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3.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5.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6.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7.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8.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9.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10.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11.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12.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13.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4.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1.xml" ContentType="application/vnd.openxmlformats-officedocument.themeOverr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2.xml" ContentType="application/vnd.openxmlformats-officedocument.themeOverride+xml"/>
  <Override PartName="/ppt/notesSlides/notesSlide6.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heme/themeOverride3.xml" ContentType="application/vnd.openxmlformats-officedocument.themeOverride+xml"/>
  <Override PartName="/ppt/notesSlides/notesSlide7.xml" ContentType="application/vnd.openxmlformats-officedocument.presentationml.notesSlide+xml"/>
  <Override PartName="/ppt/charts/chart7.xml" ContentType="application/vnd.openxmlformats-officedocument.drawingml.chart+xml"/>
  <Override PartName="/ppt/theme/themeOverride4.xml" ContentType="application/vnd.openxmlformats-officedocument.themeOverride+xml"/>
  <Override PartName="/ppt/charts/chart8.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9.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6.xml" ContentType="application/vnd.openxmlformats-officedocument.themeOverride+xml"/>
  <Override PartName="/ppt/drawings/drawing1.xml" ContentType="application/vnd.openxmlformats-officedocument.drawingml.chartshapes+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7.xml" ContentType="application/vnd.openxmlformats-officedocument.themeOverr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8.xml" ContentType="application/vnd.openxmlformats-officedocument.themeOverride+xml"/>
  <Override PartName="/ppt/notesSlides/notesSlide10.xml" ContentType="application/vnd.openxmlformats-officedocument.presentationml.notesSlide+xml"/>
  <Override PartName="/ppt/charts/chart12.xml" ContentType="application/vnd.openxmlformats-officedocument.drawingml.chart+xml"/>
  <Override PartName="/ppt/theme/themeOverride9.xml" ContentType="application/vnd.openxmlformats-officedocument.themeOverride+xml"/>
  <Override PartName="/ppt/drawings/drawing2.xml" ContentType="application/vnd.openxmlformats-officedocument.drawingml.chartshapes+xml"/>
  <Override PartName="/ppt/charts/chart13.xml" ContentType="application/vnd.openxmlformats-officedocument.drawingml.chart+xml"/>
  <Override PartName="/ppt/theme/themeOverride10.xml" ContentType="application/vnd.openxmlformats-officedocument.themeOverride+xml"/>
  <Override PartName="/ppt/notesSlides/notesSlide11.xml" ContentType="application/vnd.openxmlformats-officedocument.presentationml.notesSlide+xml"/>
  <Override PartName="/ppt/charts/chart14.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11.xml" ContentType="application/vnd.openxmlformats-officedocument.themeOverride+xml"/>
  <Override PartName="/ppt/charts/chart15.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6.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2.xml" ContentType="application/vnd.openxmlformats-officedocument.themeOverride+xml"/>
  <Override PartName="/ppt/notesSlides/notesSlide12.xml" ContentType="application/vnd.openxmlformats-officedocument.presentationml.notesSlide+xml"/>
  <Override PartName="/ppt/charts/chart17.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3.xml" ContentType="application/vnd.openxmlformats-officedocument.themeOverride+xml"/>
  <Override PartName="/ppt/charts/chart18.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14.xml" ContentType="application/vnd.openxmlformats-officedocument.themeOverride+xml"/>
  <Override PartName="/ppt/drawings/drawing3.xml" ContentType="application/vnd.openxmlformats-officedocument.drawingml.chartshapes+xml"/>
  <Override PartName="/ppt/charts/chart19.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15.xml" ContentType="application/vnd.openxmlformats-officedocument.themeOverride+xml"/>
  <Override PartName="/ppt/drawings/drawing4.xml" ContentType="application/vnd.openxmlformats-officedocument.drawingml.chartshapes+xml"/>
  <Override PartName="/ppt/charts/chart20.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16.xml" ContentType="application/vnd.openxmlformats-officedocument.themeOverride+xml"/>
  <Override PartName="/ppt/drawings/drawing5.xml" ContentType="application/vnd.openxmlformats-officedocument.drawingml.chartshapes+xml"/>
  <Override PartName="/ppt/charts/chart21.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7.xml" ContentType="application/vnd.openxmlformats-officedocument.themeOverride+xml"/>
  <Override PartName="/ppt/drawings/drawing6.xml" ContentType="application/vnd.openxmlformats-officedocument.drawingml.chartshapes+xml"/>
  <Override PartName="/ppt/notesSlides/notesSlide13.xml" ContentType="application/vnd.openxmlformats-officedocument.presentationml.notesSlide+xml"/>
  <Override PartName="/ppt/charts/chart22.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8.xml" ContentType="application/vnd.openxmlformats-officedocument.themeOverride+xml"/>
  <Override PartName="/ppt/charts/chart23.xml" ContentType="application/vnd.openxmlformats-officedocument.drawingml.chart+xml"/>
  <Override PartName="/ppt/theme/themeOverride19.xml" ContentType="application/vnd.openxmlformats-officedocument.themeOverride+xml"/>
  <Override PartName="/ppt/charts/chart24.xml" ContentType="application/vnd.openxmlformats-officedocument.drawingml.chart+xml"/>
  <Override PartName="/ppt/notesSlides/notesSlide14.xml" ContentType="application/vnd.openxmlformats-officedocument.presentationml.notesSlide+xml"/>
  <Override PartName="/ppt/charts/chart25.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20.xml" ContentType="application/vnd.openxmlformats-officedocument.themeOverride+xml"/>
  <Override PartName="/ppt/charts/chart26.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21.xml" ContentType="application/vnd.openxmlformats-officedocument.themeOverride+xml"/>
  <Override PartName="/ppt/charts/chart27.xml" ContentType="application/vnd.openxmlformats-officedocument.drawingml.chart+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notesSlides/notesSlide17.xml" ContentType="application/vnd.openxmlformats-officedocument.presentationml.notesSlide+xml"/>
  <Override PartName="/ppt/charts/chart31.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22.xml" ContentType="application/vnd.openxmlformats-officedocument.themeOverride+xml"/>
  <Override PartName="/ppt/charts/chart32.xml" ContentType="application/vnd.openxmlformats-officedocument.drawingml.chart+xml"/>
  <Override PartName="/ppt/theme/themeOverride23.xml" ContentType="application/vnd.openxmlformats-officedocument.themeOverride+xml"/>
  <Override PartName="/ppt/drawings/drawing7.xml" ContentType="application/vnd.openxmlformats-officedocument.drawingml.chartshapes+xml"/>
  <Override PartName="/ppt/charts/chart33.xml" ContentType="application/vnd.openxmlformats-officedocument.drawingml.chart+xml"/>
  <Override PartName="/ppt/notesSlides/notesSlide18.xml" ContentType="application/vnd.openxmlformats-officedocument.presentationml.notesSlide+xml"/>
  <Override PartName="/ppt/charts/chart34.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24.xml" ContentType="application/vnd.openxmlformats-officedocument.themeOverride+xml"/>
  <Override PartName="/ppt/charts/chart35.xml" ContentType="application/vnd.openxmlformats-officedocument.drawingml.chart+xml"/>
  <Override PartName="/ppt/theme/themeOverride25.xml" ContentType="application/vnd.openxmlformats-officedocument.themeOverride+xml"/>
  <Override PartName="/ppt/charts/chart36.xml" ContentType="application/vnd.openxmlformats-officedocument.drawingml.chart+xml"/>
  <Override PartName="/ppt/theme/themeOverride26.xml" ContentType="application/vnd.openxmlformats-officedocument.themeOverride+xml"/>
  <Override PartName="/ppt/notesSlides/notesSlide19.xml" ContentType="application/vnd.openxmlformats-officedocument.presentationml.notesSlide+xml"/>
  <Override PartName="/ppt/charts/chart37.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27.xml" ContentType="application/vnd.openxmlformats-officedocument.themeOverride+xml"/>
  <Override PartName="/ppt/charts/chart38.xml" ContentType="application/vnd.openxmlformats-officedocument.drawingml.chart+xml"/>
  <Override PartName="/ppt/theme/themeOverride28.xml" ContentType="application/vnd.openxmlformats-officedocument.themeOverride+xml"/>
  <Override PartName="/ppt/charts/chart39.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29.xml" ContentType="application/vnd.openxmlformats-officedocument.themeOverride+xml"/>
  <Override PartName="/ppt/notesSlides/notesSlide20.xml" ContentType="application/vnd.openxmlformats-officedocument.presentationml.notesSlide+xml"/>
  <Override PartName="/ppt/charts/chart40.xml" ContentType="application/vnd.openxmlformats-officedocument.drawingml.chart+xml"/>
  <Override PartName="/ppt/theme/themeOverride30.xml" ContentType="application/vnd.openxmlformats-officedocument.themeOverride+xml"/>
  <Override PartName="/ppt/charts/chart41.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42.xml" ContentType="application/vnd.openxmlformats-officedocument.drawingml.chart+xml"/>
  <Override PartName="/ppt/notesSlides/notesSlide23.xml" ContentType="application/vnd.openxmlformats-officedocument.presentationml.notesSlide+xml"/>
  <Override PartName="/ppt/charts/chart43.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31.xml" ContentType="application/vnd.openxmlformats-officedocument.themeOverride+xml"/>
  <Override PartName="/ppt/drawings/drawing8.xml" ContentType="application/vnd.openxmlformats-officedocument.drawingml.chartshapes+xml"/>
  <Override PartName="/ppt/charts/chart44.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32.xml" ContentType="application/vnd.openxmlformats-officedocument.themeOverride+xml"/>
  <Override PartName="/ppt/notesSlides/notesSlide24.xml" ContentType="application/vnd.openxmlformats-officedocument.presentationml.notesSlide+xml"/>
  <Override PartName="/ppt/charts/chart45.xml" ContentType="application/vnd.openxmlformats-officedocument.drawingml.chart+xml"/>
  <Override PartName="/ppt/theme/themeOverride33.xml" ContentType="application/vnd.openxmlformats-officedocument.themeOverride+xml"/>
  <Override PartName="/ppt/charts/chart46.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34.xml" ContentType="application/vnd.openxmlformats-officedocument.themeOverride+xml"/>
  <Override PartName="/ppt/charts/chart47.xml" ContentType="application/vnd.openxmlformats-officedocument.drawingml.chart+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48.xml" ContentType="application/vnd.openxmlformats-officedocument.drawingml.chart+xml"/>
  <Override PartName="/ppt/theme/themeOverride35.xml" ContentType="application/vnd.openxmlformats-officedocument.themeOverride+xml"/>
  <Override PartName="/ppt/charts/chart49.xml" ContentType="application/vnd.openxmlformats-officedocument.drawingml.chart+xml"/>
  <Override PartName="/ppt/theme/themeOverride36.xml" ContentType="application/vnd.openxmlformats-officedocument.themeOverride+xml"/>
  <Override PartName="/ppt/charts/chart50.xml" ContentType="application/vnd.openxmlformats-officedocument.drawingml.chart+xml"/>
  <Override PartName="/ppt/theme/themeOverride37.xml" ContentType="application/vnd.openxmlformats-officedocument.themeOverride+xml"/>
  <Override PartName="/ppt/charts/chart51.xml" ContentType="application/vnd.openxmlformats-officedocument.drawingml.chart+xml"/>
  <Override PartName="/ppt/theme/themeOverride38.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52.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39.xml" ContentType="application/vnd.openxmlformats-officedocument.themeOverride+xml"/>
  <Override PartName="/ppt/drawings/drawing9.xml" ContentType="application/vnd.openxmlformats-officedocument.drawingml.chartshapes+xml"/>
  <Override PartName="/ppt/charts/chart53.xml" ContentType="application/vnd.openxmlformats-officedocument.drawingml.chart+xml"/>
  <Override PartName="/ppt/notesSlides/notesSlide29.xml" ContentType="application/vnd.openxmlformats-officedocument.presentationml.notesSlide+xml"/>
  <Override PartName="/ppt/charts/chart54.xml" ContentType="application/vnd.openxmlformats-officedocument.drawingml.chart+xml"/>
  <Override PartName="/ppt/theme/themeOverride40.xml" ContentType="application/vnd.openxmlformats-officedocument.themeOverride+xml"/>
  <Override PartName="/ppt/charts/chart55.xml" ContentType="application/vnd.openxmlformats-officedocument.drawingml.chart+xml"/>
  <Override PartName="/ppt/theme/themeOverride41.xml" ContentType="application/vnd.openxmlformats-officedocument.themeOverride+xml"/>
  <Override PartName="/ppt/charts/chart56.xml" ContentType="application/vnd.openxmlformats-officedocument.drawingml.chart+xml"/>
  <Override PartName="/ppt/theme/themeOverride42.xml" ContentType="application/vnd.openxmlformats-officedocument.themeOverride+xml"/>
  <Override PartName="/ppt/notesSlides/notesSlide30.xml" ContentType="application/vnd.openxmlformats-officedocument.presentationml.notesSlide+xml"/>
  <Override PartName="/ppt/charts/chart57.xml" ContentType="application/vnd.openxmlformats-officedocument.drawingml.chart+xml"/>
  <Override PartName="/ppt/theme/themeOverride43.xml" ContentType="application/vnd.openxmlformats-officedocument.themeOverride+xml"/>
  <Override PartName="/ppt/charts/chart58.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44.xml" ContentType="application/vnd.openxmlformats-officedocument.themeOverride+xml"/>
  <Override PartName="/ppt/charts/chart59.xml" ContentType="application/vnd.openxmlformats-officedocument.drawingml.chart+xml"/>
  <Override PartName="/ppt/theme/themeOverride45.xml" ContentType="application/vnd.openxmlformats-officedocument.themeOverride+xml"/>
  <Override PartName="/ppt/drawings/drawing10.xml" ContentType="application/vnd.openxmlformats-officedocument.drawingml.chartshapes+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60.xml" ContentType="application/vnd.openxmlformats-officedocument.drawingml.chart+xml"/>
  <Override PartName="/ppt/theme/themeOverride46.xml" ContentType="application/vnd.openxmlformats-officedocument.themeOverride+xml"/>
  <Override PartName="/ppt/drawings/drawing11.xml" ContentType="application/vnd.openxmlformats-officedocument.drawingml.chartshapes+xml"/>
  <Override PartName="/ppt/notesSlides/notesSlide33.xml" ContentType="application/vnd.openxmlformats-officedocument.presentationml.notesSlide+xml"/>
  <Override PartName="/ppt/charts/chart61.xml" ContentType="application/vnd.openxmlformats-officedocument.drawingml.chart+xml"/>
  <Override PartName="/ppt/charts/chart62.xml" ContentType="application/vnd.openxmlformats-officedocument.drawingml.chart+xml"/>
  <Override PartName="/ppt/theme/themeOverride47.xml" ContentType="application/vnd.openxmlformats-officedocument.themeOverride+xml"/>
  <Override PartName="/ppt/notesSlides/notesSlide3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5.xml" ContentType="application/vnd.openxmlformats-officedocument.presentationml.notesSlide+xml"/>
  <Override PartName="/ppt/charts/chart63.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48.xml" ContentType="application/vnd.openxmlformats-officedocument.themeOverride+xml"/>
  <Override PartName="/ppt/charts/chart64.xml" ContentType="application/vnd.openxmlformats-officedocument.drawingml.chart+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comments/comment1.xml" ContentType="application/vnd.openxmlformats-officedocument.presentationml.comments+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6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798" r:id="rId1"/>
    <p:sldMasterId id="2147483805" r:id="rId2"/>
    <p:sldMasterId id="2147484052" r:id="rId3"/>
    <p:sldMasterId id="2147484065" r:id="rId4"/>
    <p:sldMasterId id="2147484106" r:id="rId5"/>
    <p:sldMasterId id="2147484112" r:id="rId6"/>
    <p:sldMasterId id="2147484120" r:id="rId7"/>
    <p:sldMasterId id="2147484128" r:id="rId8"/>
    <p:sldMasterId id="2147484137" r:id="rId9"/>
    <p:sldMasterId id="2147484143" r:id="rId10"/>
    <p:sldMasterId id="2147484152" r:id="rId11"/>
    <p:sldMasterId id="2147484158" r:id="rId12"/>
    <p:sldMasterId id="2147484176" r:id="rId13"/>
    <p:sldMasterId id="2147484189" r:id="rId14"/>
    <p:sldMasterId id="2147484200" r:id="rId15"/>
  </p:sldMasterIdLst>
  <p:notesMasterIdLst>
    <p:notesMasterId r:id="rId167"/>
  </p:notesMasterIdLst>
  <p:handoutMasterIdLst>
    <p:handoutMasterId r:id="rId168"/>
  </p:handoutMasterIdLst>
  <p:sldIdLst>
    <p:sldId id="1787" r:id="rId16"/>
    <p:sldId id="1422" r:id="rId17"/>
    <p:sldId id="1779" r:id="rId18"/>
    <p:sldId id="1759" r:id="rId19"/>
    <p:sldId id="1760" r:id="rId20"/>
    <p:sldId id="1772" r:id="rId21"/>
    <p:sldId id="1785" r:id="rId22"/>
    <p:sldId id="1783" r:id="rId23"/>
    <p:sldId id="1756" r:id="rId24"/>
    <p:sldId id="1710" r:id="rId25"/>
    <p:sldId id="1771" r:id="rId26"/>
    <p:sldId id="1713" r:id="rId27"/>
    <p:sldId id="1683" r:id="rId28"/>
    <p:sldId id="1757" r:id="rId29"/>
    <p:sldId id="1782" r:id="rId30"/>
    <p:sldId id="1762" r:id="rId31"/>
    <p:sldId id="1723" r:id="rId32"/>
    <p:sldId id="1746" r:id="rId33"/>
    <p:sldId id="1747" r:id="rId34"/>
    <p:sldId id="1726" r:id="rId35"/>
    <p:sldId id="1781" r:id="rId36"/>
    <p:sldId id="1731" r:id="rId37"/>
    <p:sldId id="1732" r:id="rId38"/>
    <p:sldId id="1733" r:id="rId39"/>
    <p:sldId id="1784" r:id="rId40"/>
    <p:sldId id="1752" r:id="rId41"/>
    <p:sldId id="1730" r:id="rId42"/>
    <p:sldId id="1776" r:id="rId43"/>
    <p:sldId id="1738" r:id="rId44"/>
    <p:sldId id="1741" r:id="rId45"/>
    <p:sldId id="1780" r:id="rId46"/>
    <p:sldId id="1673" r:id="rId47"/>
    <p:sldId id="1714" r:id="rId48"/>
    <p:sldId id="1774" r:id="rId49"/>
    <p:sldId id="1777" r:id="rId50"/>
    <p:sldId id="1778" r:id="rId51"/>
    <p:sldId id="1758" r:id="rId52"/>
    <p:sldId id="548" r:id="rId53"/>
    <p:sldId id="1331" r:id="rId54"/>
    <p:sldId id="1332" r:id="rId55"/>
    <p:sldId id="1333" r:id="rId56"/>
    <p:sldId id="1334" r:id="rId57"/>
    <p:sldId id="1335" r:id="rId58"/>
    <p:sldId id="1336" r:id="rId59"/>
    <p:sldId id="1337" r:id="rId60"/>
    <p:sldId id="1306" r:id="rId61"/>
    <p:sldId id="1307" r:id="rId62"/>
    <p:sldId id="1308" r:id="rId63"/>
    <p:sldId id="1309" r:id="rId64"/>
    <p:sldId id="1310" r:id="rId65"/>
    <p:sldId id="1313" r:id="rId66"/>
    <p:sldId id="1316" r:id="rId67"/>
    <p:sldId id="1315" r:id="rId68"/>
    <p:sldId id="1317" r:id="rId69"/>
    <p:sldId id="1269" r:id="rId70"/>
    <p:sldId id="1273" r:id="rId71"/>
    <p:sldId id="1311" r:id="rId72"/>
    <p:sldId id="1312" r:id="rId73"/>
    <p:sldId id="1338" r:id="rId74"/>
    <p:sldId id="1324" r:id="rId75"/>
    <p:sldId id="1325" r:id="rId76"/>
    <p:sldId id="1326" r:id="rId77"/>
    <p:sldId id="1283" r:id="rId78"/>
    <p:sldId id="1284" r:id="rId79"/>
    <p:sldId id="1285" r:id="rId80"/>
    <p:sldId id="1286" r:id="rId81"/>
    <p:sldId id="1287" r:id="rId82"/>
    <p:sldId id="1276" r:id="rId83"/>
    <p:sldId id="1327" r:id="rId84"/>
    <p:sldId id="1328" r:id="rId85"/>
    <p:sldId id="1329" r:id="rId86"/>
    <p:sldId id="1330" r:id="rId87"/>
    <p:sldId id="1288" r:id="rId88"/>
    <p:sldId id="1289" r:id="rId89"/>
    <p:sldId id="1290" r:id="rId90"/>
    <p:sldId id="1291" r:id="rId91"/>
    <p:sldId id="1292" r:id="rId92"/>
    <p:sldId id="1293" r:id="rId93"/>
    <p:sldId id="1294" r:id="rId94"/>
    <p:sldId id="1295" r:id="rId95"/>
    <p:sldId id="1297" r:id="rId96"/>
    <p:sldId id="1298" r:id="rId97"/>
    <p:sldId id="1299" r:id="rId98"/>
    <p:sldId id="1296" r:id="rId99"/>
    <p:sldId id="317" r:id="rId100"/>
    <p:sldId id="583" r:id="rId101"/>
    <p:sldId id="559" r:id="rId102"/>
    <p:sldId id="592" r:id="rId103"/>
    <p:sldId id="547" r:id="rId104"/>
    <p:sldId id="591" r:id="rId105"/>
    <p:sldId id="593" r:id="rId106"/>
    <p:sldId id="473" r:id="rId107"/>
    <p:sldId id="589" r:id="rId108"/>
    <p:sldId id="602" r:id="rId109"/>
    <p:sldId id="611" r:id="rId110"/>
    <p:sldId id="603" r:id="rId111"/>
    <p:sldId id="609" r:id="rId112"/>
    <p:sldId id="563" r:id="rId113"/>
    <p:sldId id="595" r:id="rId114"/>
    <p:sldId id="596" r:id="rId115"/>
    <p:sldId id="600" r:id="rId116"/>
    <p:sldId id="586" r:id="rId117"/>
    <p:sldId id="564" r:id="rId118"/>
    <p:sldId id="601" r:id="rId119"/>
    <p:sldId id="587" r:id="rId120"/>
    <p:sldId id="584" r:id="rId121"/>
    <p:sldId id="560" r:id="rId122"/>
    <p:sldId id="582" r:id="rId123"/>
    <p:sldId id="608" r:id="rId124"/>
    <p:sldId id="555" r:id="rId125"/>
    <p:sldId id="545" r:id="rId126"/>
    <p:sldId id="567" r:id="rId127"/>
    <p:sldId id="467" r:id="rId128"/>
    <p:sldId id="528" r:id="rId129"/>
    <p:sldId id="544" r:id="rId130"/>
    <p:sldId id="605" r:id="rId131"/>
    <p:sldId id="543" r:id="rId132"/>
    <p:sldId id="568" r:id="rId133"/>
    <p:sldId id="569" r:id="rId134"/>
    <p:sldId id="570" r:id="rId135"/>
    <p:sldId id="571" r:id="rId136"/>
    <p:sldId id="572" r:id="rId137"/>
    <p:sldId id="573" r:id="rId138"/>
    <p:sldId id="574" r:id="rId139"/>
    <p:sldId id="604" r:id="rId140"/>
    <p:sldId id="575" r:id="rId141"/>
    <p:sldId id="576" r:id="rId142"/>
    <p:sldId id="585" r:id="rId143"/>
    <p:sldId id="577" r:id="rId144"/>
    <p:sldId id="590" r:id="rId145"/>
    <p:sldId id="578" r:id="rId146"/>
    <p:sldId id="579" r:id="rId147"/>
    <p:sldId id="580" r:id="rId148"/>
    <p:sldId id="581" r:id="rId149"/>
    <p:sldId id="550" r:id="rId150"/>
    <p:sldId id="495" r:id="rId151"/>
    <p:sldId id="497" r:id="rId152"/>
    <p:sldId id="498" r:id="rId153"/>
    <p:sldId id="499" r:id="rId154"/>
    <p:sldId id="500" r:id="rId155"/>
    <p:sldId id="273" r:id="rId156"/>
    <p:sldId id="270" r:id="rId157"/>
    <p:sldId id="271" r:id="rId158"/>
    <p:sldId id="272" r:id="rId159"/>
    <p:sldId id="316" r:id="rId160"/>
    <p:sldId id="546" r:id="rId161"/>
    <p:sldId id="606" r:id="rId162"/>
    <p:sldId id="607" r:id="rId163"/>
    <p:sldId id="1786" r:id="rId164"/>
    <p:sldId id="554" r:id="rId165"/>
    <p:sldId id="419" r:id="rId166"/>
  </p:sldIdLst>
  <p:sldSz cx="12192000" cy="6858000"/>
  <p:notesSz cx="7010400" cy="9296400"/>
  <p:defaultTex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Ramírez Bulos Claudia" initials="RBC" lastIdx="1" clrIdx="0">
    <p:extLst>
      <p:ext uri="{19B8F6BF-5375-455C-9EA6-DF929625EA0E}">
        <p15:presenceInfo xmlns:p15="http://schemas.microsoft.com/office/powerpoint/2012/main" userId="S-1-5-21-2000478354-1960408961-725345543-39499" providerId="AD"/>
      </p:ext>
    </p:extLst>
  </p:cmAuthor>
  <p:cmAuthor id="2" name="Sánchez Amador David Armando" initials="" lastIdx="0" clrIdx="1"/>
  <p:cmAuthor id="3" name="Armijo Jardines Alberto" initials="AJA" lastIdx="2" clrIdx="2">
    <p:extLst>
      <p:ext uri="{19B8F6BF-5375-455C-9EA6-DF929625EA0E}">
        <p15:presenceInfo xmlns:p15="http://schemas.microsoft.com/office/powerpoint/2012/main" userId="S-1-5-21-2000478354-1960408961-725345543-100263" providerId="AD"/>
      </p:ext>
    </p:extLst>
  </p:cmAuthor>
  <p:cmAuthor id="4" name="Eduardo Loría" initials="EL" lastIdx="14" clrIdx="3">
    <p:extLst>
      <p:ext uri="{19B8F6BF-5375-455C-9EA6-DF929625EA0E}">
        <p15:presenceInfo xmlns:p15="http://schemas.microsoft.com/office/powerpoint/2012/main" userId="ac2ac3f7364a00bb"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7800"/>
    <a:srgbClr val="7030A0"/>
    <a:srgbClr val="F7F7F7"/>
    <a:srgbClr val="31B133"/>
    <a:srgbClr val="0000FF"/>
    <a:srgbClr val="3D7DDA"/>
    <a:srgbClr val="182B47"/>
    <a:srgbClr val="000000"/>
    <a:srgbClr val="203864"/>
    <a:srgbClr val="D9D9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651" autoAdjust="0"/>
    <p:restoredTop sz="94291" autoAdjust="0"/>
  </p:normalViewPr>
  <p:slideViewPr>
    <p:cSldViewPr snapToGrid="0">
      <p:cViewPr varScale="1">
        <p:scale>
          <a:sx n="68" d="100"/>
          <a:sy n="68" d="100"/>
        </p:scale>
        <p:origin x="954" y="66"/>
      </p:cViewPr>
      <p:guideLst>
        <p:guide orient="horz" pos="2160"/>
        <p:guide pos="3840"/>
      </p:guideLst>
    </p:cSldViewPr>
  </p:slideViewPr>
  <p:outlineViewPr>
    <p:cViewPr>
      <p:scale>
        <a:sx n="33" d="100"/>
        <a:sy n="33" d="100"/>
      </p:scale>
      <p:origin x="0" y="-40296"/>
    </p:cViewPr>
  </p:outlineViewPr>
  <p:notesTextViewPr>
    <p:cViewPr>
      <p:scale>
        <a:sx n="125" d="100"/>
        <a:sy n="125" d="100"/>
      </p:scale>
      <p:origin x="0" y="0"/>
    </p:cViewPr>
  </p:notesTextViewPr>
  <p:sorterViewPr>
    <p:cViewPr>
      <p:scale>
        <a:sx n="100" d="100"/>
        <a:sy n="100" d="100"/>
      </p:scale>
      <p:origin x="0" y="-5550"/>
    </p:cViewPr>
  </p:sorterViewPr>
  <p:notesViewPr>
    <p:cSldViewPr snapToGrid="0">
      <p:cViewPr varScale="1">
        <p:scale>
          <a:sx n="87" d="100"/>
          <a:sy n="87" d="100"/>
        </p:scale>
        <p:origin x="3804" y="96"/>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1.xml"/><Relationship Id="rId117" Type="http://schemas.openxmlformats.org/officeDocument/2006/relationships/slide" Target="slides/slide102.xml"/><Relationship Id="rId21" Type="http://schemas.openxmlformats.org/officeDocument/2006/relationships/slide" Target="slides/slide6.xml"/><Relationship Id="rId42" Type="http://schemas.openxmlformats.org/officeDocument/2006/relationships/slide" Target="slides/slide27.xml"/><Relationship Id="rId47" Type="http://schemas.openxmlformats.org/officeDocument/2006/relationships/slide" Target="slides/slide32.xml"/><Relationship Id="rId63" Type="http://schemas.openxmlformats.org/officeDocument/2006/relationships/slide" Target="slides/slide48.xml"/><Relationship Id="rId68" Type="http://schemas.openxmlformats.org/officeDocument/2006/relationships/slide" Target="slides/slide53.xml"/><Relationship Id="rId84" Type="http://schemas.openxmlformats.org/officeDocument/2006/relationships/slide" Target="slides/slide69.xml"/><Relationship Id="rId89" Type="http://schemas.openxmlformats.org/officeDocument/2006/relationships/slide" Target="slides/slide74.xml"/><Relationship Id="rId112" Type="http://schemas.openxmlformats.org/officeDocument/2006/relationships/slide" Target="slides/slide97.xml"/><Relationship Id="rId133" Type="http://schemas.openxmlformats.org/officeDocument/2006/relationships/slide" Target="slides/slide118.xml"/><Relationship Id="rId138" Type="http://schemas.openxmlformats.org/officeDocument/2006/relationships/slide" Target="slides/slide123.xml"/><Relationship Id="rId154" Type="http://schemas.openxmlformats.org/officeDocument/2006/relationships/slide" Target="slides/slide139.xml"/><Relationship Id="rId159" Type="http://schemas.openxmlformats.org/officeDocument/2006/relationships/slide" Target="slides/slide144.xml"/><Relationship Id="rId170" Type="http://schemas.openxmlformats.org/officeDocument/2006/relationships/presProps" Target="presProps.xml"/><Relationship Id="rId16" Type="http://schemas.openxmlformats.org/officeDocument/2006/relationships/slide" Target="slides/slide1.xml"/><Relationship Id="rId107" Type="http://schemas.openxmlformats.org/officeDocument/2006/relationships/slide" Target="slides/slide92.xml"/><Relationship Id="rId11" Type="http://schemas.openxmlformats.org/officeDocument/2006/relationships/slideMaster" Target="slideMasters/slideMaster11.xml"/><Relationship Id="rId32" Type="http://schemas.openxmlformats.org/officeDocument/2006/relationships/slide" Target="slides/slide17.xml"/><Relationship Id="rId37" Type="http://schemas.openxmlformats.org/officeDocument/2006/relationships/slide" Target="slides/slide22.xml"/><Relationship Id="rId53" Type="http://schemas.openxmlformats.org/officeDocument/2006/relationships/slide" Target="slides/slide38.xml"/><Relationship Id="rId58" Type="http://schemas.openxmlformats.org/officeDocument/2006/relationships/slide" Target="slides/slide43.xml"/><Relationship Id="rId74" Type="http://schemas.openxmlformats.org/officeDocument/2006/relationships/slide" Target="slides/slide59.xml"/><Relationship Id="rId79" Type="http://schemas.openxmlformats.org/officeDocument/2006/relationships/slide" Target="slides/slide64.xml"/><Relationship Id="rId102" Type="http://schemas.openxmlformats.org/officeDocument/2006/relationships/slide" Target="slides/slide87.xml"/><Relationship Id="rId123" Type="http://schemas.openxmlformats.org/officeDocument/2006/relationships/slide" Target="slides/slide108.xml"/><Relationship Id="rId128" Type="http://schemas.openxmlformats.org/officeDocument/2006/relationships/slide" Target="slides/slide113.xml"/><Relationship Id="rId144" Type="http://schemas.openxmlformats.org/officeDocument/2006/relationships/slide" Target="slides/slide129.xml"/><Relationship Id="rId149" Type="http://schemas.openxmlformats.org/officeDocument/2006/relationships/slide" Target="slides/slide134.xml"/><Relationship Id="rId5" Type="http://schemas.openxmlformats.org/officeDocument/2006/relationships/slideMaster" Target="slideMasters/slideMaster5.xml"/><Relationship Id="rId90" Type="http://schemas.openxmlformats.org/officeDocument/2006/relationships/slide" Target="slides/slide75.xml"/><Relationship Id="rId95" Type="http://schemas.openxmlformats.org/officeDocument/2006/relationships/slide" Target="slides/slide80.xml"/><Relationship Id="rId160" Type="http://schemas.openxmlformats.org/officeDocument/2006/relationships/slide" Target="slides/slide145.xml"/><Relationship Id="rId165" Type="http://schemas.openxmlformats.org/officeDocument/2006/relationships/slide" Target="slides/slide150.xml"/><Relationship Id="rId22" Type="http://schemas.openxmlformats.org/officeDocument/2006/relationships/slide" Target="slides/slide7.xml"/><Relationship Id="rId27" Type="http://schemas.openxmlformats.org/officeDocument/2006/relationships/slide" Target="slides/slide12.xml"/><Relationship Id="rId43" Type="http://schemas.openxmlformats.org/officeDocument/2006/relationships/slide" Target="slides/slide28.xml"/><Relationship Id="rId48" Type="http://schemas.openxmlformats.org/officeDocument/2006/relationships/slide" Target="slides/slide33.xml"/><Relationship Id="rId64" Type="http://schemas.openxmlformats.org/officeDocument/2006/relationships/slide" Target="slides/slide49.xml"/><Relationship Id="rId69" Type="http://schemas.openxmlformats.org/officeDocument/2006/relationships/slide" Target="slides/slide54.xml"/><Relationship Id="rId113" Type="http://schemas.openxmlformats.org/officeDocument/2006/relationships/slide" Target="slides/slide98.xml"/><Relationship Id="rId118" Type="http://schemas.openxmlformats.org/officeDocument/2006/relationships/slide" Target="slides/slide103.xml"/><Relationship Id="rId134" Type="http://schemas.openxmlformats.org/officeDocument/2006/relationships/slide" Target="slides/slide119.xml"/><Relationship Id="rId139" Type="http://schemas.openxmlformats.org/officeDocument/2006/relationships/slide" Target="slides/slide124.xml"/><Relationship Id="rId80" Type="http://schemas.openxmlformats.org/officeDocument/2006/relationships/slide" Target="slides/slide65.xml"/><Relationship Id="rId85" Type="http://schemas.openxmlformats.org/officeDocument/2006/relationships/slide" Target="slides/slide70.xml"/><Relationship Id="rId150" Type="http://schemas.openxmlformats.org/officeDocument/2006/relationships/slide" Target="slides/slide135.xml"/><Relationship Id="rId155" Type="http://schemas.openxmlformats.org/officeDocument/2006/relationships/slide" Target="slides/slide140.xml"/><Relationship Id="rId171" Type="http://schemas.openxmlformats.org/officeDocument/2006/relationships/viewProps" Target="viewProps.xml"/><Relationship Id="rId12" Type="http://schemas.openxmlformats.org/officeDocument/2006/relationships/slideMaster" Target="slideMasters/slideMaster12.xml"/><Relationship Id="rId17" Type="http://schemas.openxmlformats.org/officeDocument/2006/relationships/slide" Target="slides/slide2.xml"/><Relationship Id="rId33" Type="http://schemas.openxmlformats.org/officeDocument/2006/relationships/slide" Target="slides/slide18.xml"/><Relationship Id="rId38" Type="http://schemas.openxmlformats.org/officeDocument/2006/relationships/slide" Target="slides/slide23.xml"/><Relationship Id="rId59" Type="http://schemas.openxmlformats.org/officeDocument/2006/relationships/slide" Target="slides/slide44.xml"/><Relationship Id="rId103" Type="http://schemas.openxmlformats.org/officeDocument/2006/relationships/slide" Target="slides/slide88.xml"/><Relationship Id="rId108" Type="http://schemas.openxmlformats.org/officeDocument/2006/relationships/slide" Target="slides/slide93.xml"/><Relationship Id="rId124" Type="http://schemas.openxmlformats.org/officeDocument/2006/relationships/slide" Target="slides/slide109.xml"/><Relationship Id="rId129" Type="http://schemas.openxmlformats.org/officeDocument/2006/relationships/slide" Target="slides/slide114.xml"/><Relationship Id="rId54" Type="http://schemas.openxmlformats.org/officeDocument/2006/relationships/slide" Target="slides/slide39.xml"/><Relationship Id="rId70" Type="http://schemas.openxmlformats.org/officeDocument/2006/relationships/slide" Target="slides/slide55.xml"/><Relationship Id="rId75" Type="http://schemas.openxmlformats.org/officeDocument/2006/relationships/slide" Target="slides/slide60.xml"/><Relationship Id="rId91" Type="http://schemas.openxmlformats.org/officeDocument/2006/relationships/slide" Target="slides/slide76.xml"/><Relationship Id="rId96" Type="http://schemas.openxmlformats.org/officeDocument/2006/relationships/slide" Target="slides/slide81.xml"/><Relationship Id="rId140" Type="http://schemas.openxmlformats.org/officeDocument/2006/relationships/slide" Target="slides/slide125.xml"/><Relationship Id="rId145" Type="http://schemas.openxmlformats.org/officeDocument/2006/relationships/slide" Target="slides/slide130.xml"/><Relationship Id="rId161" Type="http://schemas.openxmlformats.org/officeDocument/2006/relationships/slide" Target="slides/slide146.xml"/><Relationship Id="rId166" Type="http://schemas.openxmlformats.org/officeDocument/2006/relationships/slide" Target="slides/slide15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49" Type="http://schemas.openxmlformats.org/officeDocument/2006/relationships/slide" Target="slides/slide34.xml"/><Relationship Id="rId57" Type="http://schemas.openxmlformats.org/officeDocument/2006/relationships/slide" Target="slides/slide42.xml"/><Relationship Id="rId106" Type="http://schemas.openxmlformats.org/officeDocument/2006/relationships/slide" Target="slides/slide91.xml"/><Relationship Id="rId114" Type="http://schemas.openxmlformats.org/officeDocument/2006/relationships/slide" Target="slides/slide99.xml"/><Relationship Id="rId119" Type="http://schemas.openxmlformats.org/officeDocument/2006/relationships/slide" Target="slides/slide104.xml"/><Relationship Id="rId127" Type="http://schemas.openxmlformats.org/officeDocument/2006/relationships/slide" Target="slides/slide112.xml"/><Relationship Id="rId10" Type="http://schemas.openxmlformats.org/officeDocument/2006/relationships/slideMaster" Target="slideMasters/slideMaster10.xml"/><Relationship Id="rId31" Type="http://schemas.openxmlformats.org/officeDocument/2006/relationships/slide" Target="slides/slide16.xml"/><Relationship Id="rId44" Type="http://schemas.openxmlformats.org/officeDocument/2006/relationships/slide" Target="slides/slide29.xml"/><Relationship Id="rId52" Type="http://schemas.openxmlformats.org/officeDocument/2006/relationships/slide" Target="slides/slide37.xml"/><Relationship Id="rId60" Type="http://schemas.openxmlformats.org/officeDocument/2006/relationships/slide" Target="slides/slide45.xml"/><Relationship Id="rId65" Type="http://schemas.openxmlformats.org/officeDocument/2006/relationships/slide" Target="slides/slide50.xml"/><Relationship Id="rId73" Type="http://schemas.openxmlformats.org/officeDocument/2006/relationships/slide" Target="slides/slide58.xml"/><Relationship Id="rId78" Type="http://schemas.openxmlformats.org/officeDocument/2006/relationships/slide" Target="slides/slide63.xml"/><Relationship Id="rId81" Type="http://schemas.openxmlformats.org/officeDocument/2006/relationships/slide" Target="slides/slide66.xml"/><Relationship Id="rId86" Type="http://schemas.openxmlformats.org/officeDocument/2006/relationships/slide" Target="slides/slide71.xml"/><Relationship Id="rId94" Type="http://schemas.openxmlformats.org/officeDocument/2006/relationships/slide" Target="slides/slide79.xml"/><Relationship Id="rId99" Type="http://schemas.openxmlformats.org/officeDocument/2006/relationships/slide" Target="slides/slide84.xml"/><Relationship Id="rId101" Type="http://schemas.openxmlformats.org/officeDocument/2006/relationships/slide" Target="slides/slide86.xml"/><Relationship Id="rId122" Type="http://schemas.openxmlformats.org/officeDocument/2006/relationships/slide" Target="slides/slide107.xml"/><Relationship Id="rId130" Type="http://schemas.openxmlformats.org/officeDocument/2006/relationships/slide" Target="slides/slide115.xml"/><Relationship Id="rId135" Type="http://schemas.openxmlformats.org/officeDocument/2006/relationships/slide" Target="slides/slide120.xml"/><Relationship Id="rId143" Type="http://schemas.openxmlformats.org/officeDocument/2006/relationships/slide" Target="slides/slide128.xml"/><Relationship Id="rId148" Type="http://schemas.openxmlformats.org/officeDocument/2006/relationships/slide" Target="slides/slide133.xml"/><Relationship Id="rId151" Type="http://schemas.openxmlformats.org/officeDocument/2006/relationships/slide" Target="slides/slide136.xml"/><Relationship Id="rId156" Type="http://schemas.openxmlformats.org/officeDocument/2006/relationships/slide" Target="slides/slide141.xml"/><Relationship Id="rId164" Type="http://schemas.openxmlformats.org/officeDocument/2006/relationships/slide" Target="slides/slide149.xml"/><Relationship Id="rId169"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Master" Target="slideMasters/slideMaster9.xml"/><Relationship Id="rId172" Type="http://schemas.openxmlformats.org/officeDocument/2006/relationships/theme" Target="theme/theme1.xml"/><Relationship Id="rId13" Type="http://schemas.openxmlformats.org/officeDocument/2006/relationships/slideMaster" Target="slideMasters/slideMaster13.xml"/><Relationship Id="rId18" Type="http://schemas.openxmlformats.org/officeDocument/2006/relationships/slide" Target="slides/slide3.xml"/><Relationship Id="rId39" Type="http://schemas.openxmlformats.org/officeDocument/2006/relationships/slide" Target="slides/slide24.xml"/><Relationship Id="rId109" Type="http://schemas.openxmlformats.org/officeDocument/2006/relationships/slide" Target="slides/slide94.xml"/><Relationship Id="rId34" Type="http://schemas.openxmlformats.org/officeDocument/2006/relationships/slide" Target="slides/slide19.xml"/><Relationship Id="rId50" Type="http://schemas.openxmlformats.org/officeDocument/2006/relationships/slide" Target="slides/slide35.xml"/><Relationship Id="rId55" Type="http://schemas.openxmlformats.org/officeDocument/2006/relationships/slide" Target="slides/slide40.xml"/><Relationship Id="rId76" Type="http://schemas.openxmlformats.org/officeDocument/2006/relationships/slide" Target="slides/slide61.xml"/><Relationship Id="rId97" Type="http://schemas.openxmlformats.org/officeDocument/2006/relationships/slide" Target="slides/slide82.xml"/><Relationship Id="rId104" Type="http://schemas.openxmlformats.org/officeDocument/2006/relationships/slide" Target="slides/slide89.xml"/><Relationship Id="rId120" Type="http://schemas.openxmlformats.org/officeDocument/2006/relationships/slide" Target="slides/slide105.xml"/><Relationship Id="rId125" Type="http://schemas.openxmlformats.org/officeDocument/2006/relationships/slide" Target="slides/slide110.xml"/><Relationship Id="rId141" Type="http://schemas.openxmlformats.org/officeDocument/2006/relationships/slide" Target="slides/slide126.xml"/><Relationship Id="rId146" Type="http://schemas.openxmlformats.org/officeDocument/2006/relationships/slide" Target="slides/slide131.xml"/><Relationship Id="rId167" Type="http://schemas.openxmlformats.org/officeDocument/2006/relationships/notesMaster" Target="notesMasters/notesMaster1.xml"/><Relationship Id="rId7" Type="http://schemas.openxmlformats.org/officeDocument/2006/relationships/slideMaster" Target="slideMasters/slideMaster7.xml"/><Relationship Id="rId71" Type="http://schemas.openxmlformats.org/officeDocument/2006/relationships/slide" Target="slides/slide56.xml"/><Relationship Id="rId92" Type="http://schemas.openxmlformats.org/officeDocument/2006/relationships/slide" Target="slides/slide77.xml"/><Relationship Id="rId162" Type="http://schemas.openxmlformats.org/officeDocument/2006/relationships/slide" Target="slides/slide147.xml"/><Relationship Id="rId2" Type="http://schemas.openxmlformats.org/officeDocument/2006/relationships/slideMaster" Target="slideMasters/slideMaster2.xml"/><Relationship Id="rId29" Type="http://schemas.openxmlformats.org/officeDocument/2006/relationships/slide" Target="slides/slide14.xml"/><Relationship Id="rId24" Type="http://schemas.openxmlformats.org/officeDocument/2006/relationships/slide" Target="slides/slide9.xml"/><Relationship Id="rId40" Type="http://schemas.openxmlformats.org/officeDocument/2006/relationships/slide" Target="slides/slide25.xml"/><Relationship Id="rId45" Type="http://schemas.openxmlformats.org/officeDocument/2006/relationships/slide" Target="slides/slide30.xml"/><Relationship Id="rId66" Type="http://schemas.openxmlformats.org/officeDocument/2006/relationships/slide" Target="slides/slide51.xml"/><Relationship Id="rId87" Type="http://schemas.openxmlformats.org/officeDocument/2006/relationships/slide" Target="slides/slide72.xml"/><Relationship Id="rId110" Type="http://schemas.openxmlformats.org/officeDocument/2006/relationships/slide" Target="slides/slide95.xml"/><Relationship Id="rId115" Type="http://schemas.openxmlformats.org/officeDocument/2006/relationships/slide" Target="slides/slide100.xml"/><Relationship Id="rId131" Type="http://schemas.openxmlformats.org/officeDocument/2006/relationships/slide" Target="slides/slide116.xml"/><Relationship Id="rId136" Type="http://schemas.openxmlformats.org/officeDocument/2006/relationships/slide" Target="slides/slide121.xml"/><Relationship Id="rId157" Type="http://schemas.openxmlformats.org/officeDocument/2006/relationships/slide" Target="slides/slide142.xml"/><Relationship Id="rId61" Type="http://schemas.openxmlformats.org/officeDocument/2006/relationships/slide" Target="slides/slide46.xml"/><Relationship Id="rId82" Type="http://schemas.openxmlformats.org/officeDocument/2006/relationships/slide" Target="slides/slide67.xml"/><Relationship Id="rId152" Type="http://schemas.openxmlformats.org/officeDocument/2006/relationships/slide" Target="slides/slide137.xml"/><Relationship Id="rId173" Type="http://schemas.openxmlformats.org/officeDocument/2006/relationships/tableStyles" Target="tableStyles.xml"/><Relationship Id="rId19" Type="http://schemas.openxmlformats.org/officeDocument/2006/relationships/slide" Target="slides/slide4.xml"/><Relationship Id="rId14" Type="http://schemas.openxmlformats.org/officeDocument/2006/relationships/slideMaster" Target="slideMasters/slideMaster14.xml"/><Relationship Id="rId30" Type="http://schemas.openxmlformats.org/officeDocument/2006/relationships/slide" Target="slides/slide15.xml"/><Relationship Id="rId35" Type="http://schemas.openxmlformats.org/officeDocument/2006/relationships/slide" Target="slides/slide20.xml"/><Relationship Id="rId56" Type="http://schemas.openxmlformats.org/officeDocument/2006/relationships/slide" Target="slides/slide41.xml"/><Relationship Id="rId77" Type="http://schemas.openxmlformats.org/officeDocument/2006/relationships/slide" Target="slides/slide62.xml"/><Relationship Id="rId100" Type="http://schemas.openxmlformats.org/officeDocument/2006/relationships/slide" Target="slides/slide85.xml"/><Relationship Id="rId105" Type="http://schemas.openxmlformats.org/officeDocument/2006/relationships/slide" Target="slides/slide90.xml"/><Relationship Id="rId126" Type="http://schemas.openxmlformats.org/officeDocument/2006/relationships/slide" Target="slides/slide111.xml"/><Relationship Id="rId147" Type="http://schemas.openxmlformats.org/officeDocument/2006/relationships/slide" Target="slides/slide132.xml"/><Relationship Id="rId168" Type="http://schemas.openxmlformats.org/officeDocument/2006/relationships/handoutMaster" Target="handoutMasters/handoutMaster1.xml"/><Relationship Id="rId8" Type="http://schemas.openxmlformats.org/officeDocument/2006/relationships/slideMaster" Target="slideMasters/slideMaster8.xml"/><Relationship Id="rId51" Type="http://schemas.openxmlformats.org/officeDocument/2006/relationships/slide" Target="slides/slide36.xml"/><Relationship Id="rId72" Type="http://schemas.openxmlformats.org/officeDocument/2006/relationships/slide" Target="slides/slide57.xml"/><Relationship Id="rId93" Type="http://schemas.openxmlformats.org/officeDocument/2006/relationships/slide" Target="slides/slide78.xml"/><Relationship Id="rId98" Type="http://schemas.openxmlformats.org/officeDocument/2006/relationships/slide" Target="slides/slide83.xml"/><Relationship Id="rId121" Type="http://schemas.openxmlformats.org/officeDocument/2006/relationships/slide" Target="slides/slide106.xml"/><Relationship Id="rId142" Type="http://schemas.openxmlformats.org/officeDocument/2006/relationships/slide" Target="slides/slide127.xml"/><Relationship Id="rId163" Type="http://schemas.openxmlformats.org/officeDocument/2006/relationships/slide" Target="slides/slide148.xml"/><Relationship Id="rId3" Type="http://schemas.openxmlformats.org/officeDocument/2006/relationships/slideMaster" Target="slideMasters/slideMaster3.xml"/><Relationship Id="rId25" Type="http://schemas.openxmlformats.org/officeDocument/2006/relationships/slide" Target="slides/slide10.xml"/><Relationship Id="rId46" Type="http://schemas.openxmlformats.org/officeDocument/2006/relationships/slide" Target="slides/slide31.xml"/><Relationship Id="rId67" Type="http://schemas.openxmlformats.org/officeDocument/2006/relationships/slide" Target="slides/slide52.xml"/><Relationship Id="rId116" Type="http://schemas.openxmlformats.org/officeDocument/2006/relationships/slide" Target="slides/slide101.xml"/><Relationship Id="rId137" Type="http://schemas.openxmlformats.org/officeDocument/2006/relationships/slide" Target="slides/slide122.xml"/><Relationship Id="rId158" Type="http://schemas.openxmlformats.org/officeDocument/2006/relationships/slide" Target="slides/slide143.xml"/><Relationship Id="rId20" Type="http://schemas.openxmlformats.org/officeDocument/2006/relationships/slide" Target="slides/slide5.xml"/><Relationship Id="rId41" Type="http://schemas.openxmlformats.org/officeDocument/2006/relationships/slide" Target="slides/slide26.xml"/><Relationship Id="rId62" Type="http://schemas.openxmlformats.org/officeDocument/2006/relationships/slide" Target="slides/slide47.xml"/><Relationship Id="rId83" Type="http://schemas.openxmlformats.org/officeDocument/2006/relationships/slide" Target="slides/slide68.xml"/><Relationship Id="rId88" Type="http://schemas.openxmlformats.org/officeDocument/2006/relationships/slide" Target="slides/slide73.xml"/><Relationship Id="rId111" Type="http://schemas.openxmlformats.org/officeDocument/2006/relationships/slide" Target="slides/slide96.xml"/><Relationship Id="rId132" Type="http://schemas.openxmlformats.org/officeDocument/2006/relationships/slide" Target="slides/slide117.xml"/><Relationship Id="rId153" Type="http://schemas.openxmlformats.org/officeDocument/2006/relationships/slide" Target="slides/slide138.xml"/></Relationships>
</file>

<file path=ppt/charts/_rels/chart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NULL" TargetMode="External"/></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xlsx"/></Relationships>
</file>

<file path=ppt/charts/_rels/chart12.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oleObject" Target="NULL" TargetMode="External"/><Relationship Id="rId1" Type="http://schemas.openxmlformats.org/officeDocument/2006/relationships/themeOverride" Target="../theme/themeOverride9.xml"/></Relationships>
</file>

<file path=ppt/charts/_rels/chart13.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10.xml"/></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oleObject" Target="NULL" TargetMode="External"/></Relationships>
</file>

<file path=ppt/charts/_rels/chart1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0.xml"/><Relationship Id="rId1" Type="http://schemas.microsoft.com/office/2011/relationships/chartStyle" Target="style10.xml"/></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oleObject" Target="NULL" TargetMode="External"/></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oleObject" Target="NULL" TargetMode="External"/></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13.xml"/><Relationship Id="rId1" Type="http://schemas.microsoft.com/office/2011/relationships/chartStyle" Target="style13.xml"/><Relationship Id="rId5" Type="http://schemas.openxmlformats.org/officeDocument/2006/relationships/chartUserShapes" Target="../drawings/drawing3.xml"/><Relationship Id="rId4" Type="http://schemas.openxmlformats.org/officeDocument/2006/relationships/oleObject" Target="NULL" TargetMode="External"/></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14.xml"/><Relationship Id="rId1" Type="http://schemas.microsoft.com/office/2011/relationships/chartStyle" Target="style14.xml"/><Relationship Id="rId5" Type="http://schemas.openxmlformats.org/officeDocument/2006/relationships/chartUserShapes" Target="../drawings/drawing4.xml"/><Relationship Id="rId4" Type="http://schemas.openxmlformats.org/officeDocument/2006/relationships/oleObject" Target="NULL" TargetMode="External"/></Relationships>
</file>

<file path=ppt/charts/_rels/chart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15.xml"/><Relationship Id="rId1" Type="http://schemas.microsoft.com/office/2011/relationships/chartStyle" Target="style15.xml"/><Relationship Id="rId5" Type="http://schemas.openxmlformats.org/officeDocument/2006/relationships/chartUserShapes" Target="../drawings/drawing5.xml"/><Relationship Id="rId4" Type="http://schemas.openxmlformats.org/officeDocument/2006/relationships/oleObject" Target="NULL" TargetMode="External"/></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16.xml"/><Relationship Id="rId1" Type="http://schemas.microsoft.com/office/2011/relationships/chartStyle" Target="style16.xml"/><Relationship Id="rId5" Type="http://schemas.openxmlformats.org/officeDocument/2006/relationships/chartUserShapes" Target="../drawings/drawing6.xml"/><Relationship Id="rId4" Type="http://schemas.openxmlformats.org/officeDocument/2006/relationships/oleObject" Target="NULL" TargetMode="External"/></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oleObject" Target="NULL" TargetMode="External"/></Relationships>
</file>

<file path=ppt/charts/_rels/chart23.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19.xml"/></Relationships>
</file>

<file path=ppt/charts/_rels/chart24.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oleObject" Target="NULL" TargetMode="External"/></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oleObject" Target="NULL"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29.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NULL" TargetMode="External"/></Relationships>
</file>

<file path=ppt/charts/_rels/chart30.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oleObject" Target="NULL" TargetMode="External"/></Relationships>
</file>

<file path=ppt/charts/_rels/chart32.xml.rels><?xml version="1.0" encoding="UTF-8" standalone="yes"?>
<Relationships xmlns="http://schemas.openxmlformats.org/package/2006/relationships"><Relationship Id="rId3" Type="http://schemas.openxmlformats.org/officeDocument/2006/relationships/chartUserShapes" Target="../drawings/drawing7.xml"/><Relationship Id="rId2" Type="http://schemas.openxmlformats.org/officeDocument/2006/relationships/oleObject" Target="NULL" TargetMode="External"/><Relationship Id="rId1" Type="http://schemas.openxmlformats.org/officeDocument/2006/relationships/themeOverride" Target="../theme/themeOverride23.xml"/></Relationships>
</file>

<file path=ppt/charts/_rels/chart33.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34.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oleObject" Target="NULL" TargetMode="External"/></Relationships>
</file>

<file path=ppt/charts/_rels/chart35.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25.xml"/></Relationships>
</file>

<file path=ppt/charts/_rels/chart36.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26.xml"/></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oleObject" Target="NULL" TargetMode="External"/></Relationships>
</file>

<file path=ppt/charts/_rels/chart38.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28.xml"/></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oleObject" Target="NULL" TargetMode="Externa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NULL" TargetMode="External"/></Relationships>
</file>

<file path=ppt/charts/_rels/chart40.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30.xml"/></Relationships>
</file>

<file path=ppt/charts/_rels/chart4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4.xml"/><Relationship Id="rId1" Type="http://schemas.microsoft.com/office/2011/relationships/chartStyle" Target="style24.xml"/></Relationships>
</file>

<file path=ppt/charts/_rels/chart42.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25.xml"/><Relationship Id="rId1" Type="http://schemas.microsoft.com/office/2011/relationships/chartStyle" Target="style25.xml"/><Relationship Id="rId5" Type="http://schemas.openxmlformats.org/officeDocument/2006/relationships/chartUserShapes" Target="../drawings/drawing8.xml"/><Relationship Id="rId4" Type="http://schemas.openxmlformats.org/officeDocument/2006/relationships/oleObject" Target="NULL" TargetMode="External"/></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oleObject" Target="NULL" TargetMode="External"/></Relationships>
</file>

<file path=ppt/charts/_rels/chart45.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33.xml"/></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oleObject" Target="NULL" TargetMode="External"/></Relationships>
</file>

<file path=ppt/charts/_rels/chart47.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48.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35.xml"/></Relationships>
</file>

<file path=ppt/charts/_rels/chart49.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36.xml"/></Relationships>
</file>

<file path=ppt/charts/_rels/chart5.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50.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37.xml"/></Relationships>
</file>

<file path=ppt/charts/_rels/chart51.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38.xml"/></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28.xml"/><Relationship Id="rId1" Type="http://schemas.microsoft.com/office/2011/relationships/chartStyle" Target="style28.xml"/><Relationship Id="rId5" Type="http://schemas.openxmlformats.org/officeDocument/2006/relationships/chartUserShapes" Target="../drawings/drawing9.xml"/><Relationship Id="rId4" Type="http://schemas.openxmlformats.org/officeDocument/2006/relationships/oleObject" Target="NULL" TargetMode="External"/></Relationships>
</file>

<file path=ppt/charts/_rels/chart53.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54.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40.xml"/></Relationships>
</file>

<file path=ppt/charts/_rels/chart55.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41.xml"/></Relationships>
</file>

<file path=ppt/charts/_rels/chart56.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42.xml"/></Relationships>
</file>

<file path=ppt/charts/_rels/chart57.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43.xml"/></Relationships>
</file>

<file path=ppt/charts/_rels/chart58.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oleObject" Target="NULL" TargetMode="External"/></Relationships>
</file>

<file path=ppt/charts/_rels/chart59.xml.rels><?xml version="1.0" encoding="UTF-8" standalone="yes"?>
<Relationships xmlns="http://schemas.openxmlformats.org/package/2006/relationships"><Relationship Id="rId3" Type="http://schemas.openxmlformats.org/officeDocument/2006/relationships/chartUserShapes" Target="../drawings/drawing10.xml"/><Relationship Id="rId2" Type="http://schemas.openxmlformats.org/officeDocument/2006/relationships/oleObject" Target="NULL" TargetMode="External"/><Relationship Id="rId1" Type="http://schemas.openxmlformats.org/officeDocument/2006/relationships/themeOverride" Target="../theme/themeOverride45.xml"/></Relationships>
</file>

<file path=ppt/charts/_rels/chart6.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3.xml"/></Relationships>
</file>

<file path=ppt/charts/_rels/chart60.xml.rels><?xml version="1.0" encoding="UTF-8" standalone="yes"?>
<Relationships xmlns="http://schemas.openxmlformats.org/package/2006/relationships"><Relationship Id="rId3" Type="http://schemas.openxmlformats.org/officeDocument/2006/relationships/chartUserShapes" Target="../drawings/drawing11.xml"/><Relationship Id="rId2" Type="http://schemas.openxmlformats.org/officeDocument/2006/relationships/oleObject" Target="NULL" TargetMode="External"/><Relationship Id="rId1" Type="http://schemas.openxmlformats.org/officeDocument/2006/relationships/themeOverride" Target="../theme/themeOverride46.xml"/></Relationships>
</file>

<file path=ppt/charts/_rels/chart61.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62.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47.xml"/></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oleObject" Target="NULL" TargetMode="External"/></Relationships>
</file>

<file path=ppt/charts/_rels/chart64.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7.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4.xm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oleObject" Target="NULL" TargetMode="Externa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6.xml"/><Relationship Id="rId1" Type="http://schemas.microsoft.com/office/2011/relationships/chartStyle" Target="style6.xml"/><Relationship Id="rId5" Type="http://schemas.openxmlformats.org/officeDocument/2006/relationships/chartUserShapes" Target="../drawings/drawing1.xml"/><Relationship Id="rId4" Type="http://schemas.openxmlformats.org/officeDocument/2006/relationships/oleObject" Target="NULL"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406632937864959E-2"/>
          <c:y val="5.0925925925925923E-2"/>
          <c:w val="0.91433220623778311"/>
          <c:h val="0.796876811222892"/>
        </c:manualLayout>
      </c:layout>
      <c:lineChart>
        <c:grouping val="standard"/>
        <c:varyColors val="0"/>
        <c:ser>
          <c:idx val="0"/>
          <c:order val="0"/>
          <c:tx>
            <c:strRef>
              <c:f>'34a'!$B$4</c:f>
              <c:strCache>
                <c:ptCount val="1"/>
                <c:pt idx="0">
                  <c:v>Total</c:v>
                </c:pt>
              </c:strCache>
            </c:strRef>
          </c:tx>
          <c:spPr>
            <a:ln w="31750" cap="rnd">
              <a:solidFill>
                <a:srgbClr val="000000"/>
              </a:solidFill>
              <a:round/>
            </a:ln>
            <a:effectLst/>
          </c:spPr>
          <c:marker>
            <c:symbol val="none"/>
          </c:marker>
          <c:cat>
            <c:numRef>
              <c:f>'34a'!$A$5:$A$28</c:f>
              <c:numCache>
                <c:formatCode>mmm\-yy</c:formatCode>
                <c:ptCount val="24"/>
                <c:pt idx="0">
                  <c:v>41334</c:v>
                </c:pt>
                <c:pt idx="1">
                  <c:v>41426</c:v>
                </c:pt>
                <c:pt idx="2">
                  <c:v>41518</c:v>
                </c:pt>
                <c:pt idx="3">
                  <c:v>41609</c:v>
                </c:pt>
                <c:pt idx="4">
                  <c:v>41699</c:v>
                </c:pt>
                <c:pt idx="5">
                  <c:v>41791</c:v>
                </c:pt>
                <c:pt idx="6">
                  <c:v>41883</c:v>
                </c:pt>
                <c:pt idx="7">
                  <c:v>41974</c:v>
                </c:pt>
                <c:pt idx="8">
                  <c:v>42064</c:v>
                </c:pt>
                <c:pt idx="9">
                  <c:v>42156</c:v>
                </c:pt>
                <c:pt idx="10">
                  <c:v>42248</c:v>
                </c:pt>
                <c:pt idx="11">
                  <c:v>42339</c:v>
                </c:pt>
                <c:pt idx="12">
                  <c:v>42430</c:v>
                </c:pt>
                <c:pt idx="13">
                  <c:v>42522</c:v>
                </c:pt>
                <c:pt idx="14">
                  <c:v>42614</c:v>
                </c:pt>
                <c:pt idx="15">
                  <c:v>42705</c:v>
                </c:pt>
                <c:pt idx="16">
                  <c:v>42795</c:v>
                </c:pt>
                <c:pt idx="17">
                  <c:v>42887</c:v>
                </c:pt>
                <c:pt idx="18">
                  <c:v>42979</c:v>
                </c:pt>
                <c:pt idx="19">
                  <c:v>43070</c:v>
                </c:pt>
                <c:pt idx="20">
                  <c:v>43160</c:v>
                </c:pt>
                <c:pt idx="21">
                  <c:v>43252</c:v>
                </c:pt>
                <c:pt idx="22">
                  <c:v>43344</c:v>
                </c:pt>
                <c:pt idx="23">
                  <c:v>43435</c:v>
                </c:pt>
              </c:numCache>
            </c:numRef>
          </c:cat>
          <c:val>
            <c:numRef>
              <c:f>'34a'!$B$5:$B$28</c:f>
              <c:numCache>
                <c:formatCode>General</c:formatCode>
                <c:ptCount val="24"/>
                <c:pt idx="0">
                  <c:v>4.2182598790851955</c:v>
                </c:pt>
                <c:pt idx="1">
                  <c:v>4.60484936552501</c:v>
                </c:pt>
                <c:pt idx="2">
                  <c:v>5.5406707289892942</c:v>
                </c:pt>
                <c:pt idx="3">
                  <c:v>6.7168538556299229</c:v>
                </c:pt>
                <c:pt idx="4">
                  <c:v>6.3634722297194912</c:v>
                </c:pt>
                <c:pt idx="5">
                  <c:v>6.9826978567927078</c:v>
                </c:pt>
                <c:pt idx="6">
                  <c:v>4.5075234278478371</c:v>
                </c:pt>
                <c:pt idx="7">
                  <c:v>2.2801399850506776</c:v>
                </c:pt>
                <c:pt idx="8">
                  <c:v>2.8292161118046222</c:v>
                </c:pt>
                <c:pt idx="9">
                  <c:v>2.654074757503988</c:v>
                </c:pt>
                <c:pt idx="10">
                  <c:v>4.0565566428779398</c:v>
                </c:pt>
                <c:pt idx="11">
                  <c:v>5.3576435399069533</c:v>
                </c:pt>
                <c:pt idx="12">
                  <c:v>6.4212146086329858</c:v>
                </c:pt>
                <c:pt idx="13">
                  <c:v>6.1357797258042135</c:v>
                </c:pt>
                <c:pt idx="14">
                  <c:v>5.2562077968763887</c:v>
                </c:pt>
                <c:pt idx="15">
                  <c:v>4.120538881360547</c:v>
                </c:pt>
                <c:pt idx="16">
                  <c:v>1.554424486567707</c:v>
                </c:pt>
                <c:pt idx="17">
                  <c:v>1.1709157547558746</c:v>
                </c:pt>
                <c:pt idx="18">
                  <c:v>2.2430263410875728</c:v>
                </c:pt>
                <c:pt idx="19">
                  <c:v>3.0718052909518789</c:v>
                </c:pt>
                <c:pt idx="20">
                  <c:v>4.6898396640342899</c:v>
                </c:pt>
                <c:pt idx="21">
                  <c:v>4.3681149948862741</c:v>
                </c:pt>
                <c:pt idx="22">
                  <c:v>1.9971100231104488</c:v>
                </c:pt>
                <c:pt idx="23">
                  <c:v>0.68977974143464849</c:v>
                </c:pt>
              </c:numCache>
            </c:numRef>
          </c:val>
          <c:smooth val="0"/>
          <c:extLst>
            <c:ext xmlns:c16="http://schemas.microsoft.com/office/drawing/2014/chart" uri="{C3380CC4-5D6E-409C-BE32-E72D297353CC}">
              <c16:uniqueId val="{00000000-E6C4-4695-B24E-30C102CB7821}"/>
            </c:ext>
          </c:extLst>
        </c:ser>
        <c:ser>
          <c:idx val="1"/>
          <c:order val="1"/>
          <c:tx>
            <c:strRef>
              <c:f>'34a'!$C$4</c:f>
              <c:strCache>
                <c:ptCount val="1"/>
                <c:pt idx="0">
                  <c:v>Externo</c:v>
                </c:pt>
              </c:strCache>
            </c:strRef>
          </c:tx>
          <c:spPr>
            <a:ln w="31750" cap="rnd">
              <a:solidFill>
                <a:schemeClr val="accent4"/>
              </a:solidFill>
              <a:round/>
            </a:ln>
            <a:effectLst/>
          </c:spPr>
          <c:marker>
            <c:symbol val="none"/>
          </c:marker>
          <c:cat>
            <c:numRef>
              <c:f>'34a'!$A$5:$A$28</c:f>
              <c:numCache>
                <c:formatCode>mmm\-yy</c:formatCode>
                <c:ptCount val="24"/>
                <c:pt idx="0">
                  <c:v>41334</c:v>
                </c:pt>
                <c:pt idx="1">
                  <c:v>41426</c:v>
                </c:pt>
                <c:pt idx="2">
                  <c:v>41518</c:v>
                </c:pt>
                <c:pt idx="3">
                  <c:v>41609</c:v>
                </c:pt>
                <c:pt idx="4">
                  <c:v>41699</c:v>
                </c:pt>
                <c:pt idx="5">
                  <c:v>41791</c:v>
                </c:pt>
                <c:pt idx="6">
                  <c:v>41883</c:v>
                </c:pt>
                <c:pt idx="7">
                  <c:v>41974</c:v>
                </c:pt>
                <c:pt idx="8">
                  <c:v>42064</c:v>
                </c:pt>
                <c:pt idx="9">
                  <c:v>42156</c:v>
                </c:pt>
                <c:pt idx="10">
                  <c:v>42248</c:v>
                </c:pt>
                <c:pt idx="11">
                  <c:v>42339</c:v>
                </c:pt>
                <c:pt idx="12">
                  <c:v>42430</c:v>
                </c:pt>
                <c:pt idx="13">
                  <c:v>42522</c:v>
                </c:pt>
                <c:pt idx="14">
                  <c:v>42614</c:v>
                </c:pt>
                <c:pt idx="15">
                  <c:v>42705</c:v>
                </c:pt>
                <c:pt idx="16">
                  <c:v>42795</c:v>
                </c:pt>
                <c:pt idx="17">
                  <c:v>42887</c:v>
                </c:pt>
                <c:pt idx="18">
                  <c:v>42979</c:v>
                </c:pt>
                <c:pt idx="19">
                  <c:v>43070</c:v>
                </c:pt>
                <c:pt idx="20">
                  <c:v>43160</c:v>
                </c:pt>
                <c:pt idx="21">
                  <c:v>43252</c:v>
                </c:pt>
                <c:pt idx="22">
                  <c:v>43344</c:v>
                </c:pt>
                <c:pt idx="23">
                  <c:v>43435</c:v>
                </c:pt>
              </c:numCache>
            </c:numRef>
          </c:cat>
          <c:val>
            <c:numRef>
              <c:f>'34a'!$C$5:$C$28</c:f>
              <c:numCache>
                <c:formatCode>General</c:formatCode>
                <c:ptCount val="24"/>
                <c:pt idx="0">
                  <c:v>2.3338160973397803</c:v>
                </c:pt>
                <c:pt idx="1">
                  <c:v>3.6427431758445872</c:v>
                </c:pt>
                <c:pt idx="2">
                  <c:v>5.5798885384243047</c:v>
                </c:pt>
                <c:pt idx="3">
                  <c:v>9.6619303488522768</c:v>
                </c:pt>
                <c:pt idx="4">
                  <c:v>10.627581278030274</c:v>
                </c:pt>
                <c:pt idx="5">
                  <c:v>13.396315377552327</c:v>
                </c:pt>
                <c:pt idx="6">
                  <c:v>7.4676726819365324</c:v>
                </c:pt>
                <c:pt idx="7">
                  <c:v>2.5228262437248627</c:v>
                </c:pt>
                <c:pt idx="8">
                  <c:v>-0.46416348365783122</c:v>
                </c:pt>
                <c:pt idx="9">
                  <c:v>-1.9654684862235761</c:v>
                </c:pt>
                <c:pt idx="10">
                  <c:v>-1.3503656476886006</c:v>
                </c:pt>
                <c:pt idx="11">
                  <c:v>-2.115593340204458</c:v>
                </c:pt>
                <c:pt idx="12">
                  <c:v>3.1856099336655452</c:v>
                </c:pt>
                <c:pt idx="13">
                  <c:v>0.44047145982202274</c:v>
                </c:pt>
                <c:pt idx="14">
                  <c:v>-1.7369696856619599</c:v>
                </c:pt>
                <c:pt idx="15">
                  <c:v>-3.5202674723180283</c:v>
                </c:pt>
                <c:pt idx="16">
                  <c:v>-8.2197524134337669</c:v>
                </c:pt>
                <c:pt idx="17">
                  <c:v>-7.6345516286142274</c:v>
                </c:pt>
                <c:pt idx="18">
                  <c:v>-2.8101564507541754</c:v>
                </c:pt>
                <c:pt idx="19">
                  <c:v>-0.78039808638969976</c:v>
                </c:pt>
                <c:pt idx="20">
                  <c:v>0.18097321350485363</c:v>
                </c:pt>
                <c:pt idx="21">
                  <c:v>-1.4970218705028238</c:v>
                </c:pt>
                <c:pt idx="22">
                  <c:v>-6.7100590069328891</c:v>
                </c:pt>
                <c:pt idx="23">
                  <c:v>-9.3218856281043863</c:v>
                </c:pt>
              </c:numCache>
            </c:numRef>
          </c:val>
          <c:smooth val="0"/>
          <c:extLst>
            <c:ext xmlns:c16="http://schemas.microsoft.com/office/drawing/2014/chart" uri="{C3380CC4-5D6E-409C-BE32-E72D297353CC}">
              <c16:uniqueId val="{00000001-E6C4-4695-B24E-30C102CB7821}"/>
            </c:ext>
          </c:extLst>
        </c:ser>
        <c:ser>
          <c:idx val="2"/>
          <c:order val="2"/>
          <c:tx>
            <c:strRef>
              <c:f>'34a'!$D$4</c:f>
              <c:strCache>
                <c:ptCount val="1"/>
                <c:pt idx="0">
                  <c:v>Interno</c:v>
                </c:pt>
              </c:strCache>
            </c:strRef>
          </c:tx>
          <c:spPr>
            <a:ln w="31750" cap="rnd">
              <a:solidFill>
                <a:schemeClr val="accent3"/>
              </a:solidFill>
              <a:round/>
            </a:ln>
            <a:effectLst/>
          </c:spPr>
          <c:marker>
            <c:symbol val="none"/>
          </c:marker>
          <c:cat>
            <c:numRef>
              <c:f>'34a'!$A$5:$A$28</c:f>
              <c:numCache>
                <c:formatCode>mmm\-yy</c:formatCode>
                <c:ptCount val="24"/>
                <c:pt idx="0">
                  <c:v>41334</c:v>
                </c:pt>
                <c:pt idx="1">
                  <c:v>41426</c:v>
                </c:pt>
                <c:pt idx="2">
                  <c:v>41518</c:v>
                </c:pt>
                <c:pt idx="3">
                  <c:v>41609</c:v>
                </c:pt>
                <c:pt idx="4">
                  <c:v>41699</c:v>
                </c:pt>
                <c:pt idx="5">
                  <c:v>41791</c:v>
                </c:pt>
                <c:pt idx="6">
                  <c:v>41883</c:v>
                </c:pt>
                <c:pt idx="7">
                  <c:v>41974</c:v>
                </c:pt>
                <c:pt idx="8">
                  <c:v>42064</c:v>
                </c:pt>
                <c:pt idx="9">
                  <c:v>42156</c:v>
                </c:pt>
                <c:pt idx="10">
                  <c:v>42248</c:v>
                </c:pt>
                <c:pt idx="11">
                  <c:v>42339</c:v>
                </c:pt>
                <c:pt idx="12">
                  <c:v>42430</c:v>
                </c:pt>
                <c:pt idx="13">
                  <c:v>42522</c:v>
                </c:pt>
                <c:pt idx="14">
                  <c:v>42614</c:v>
                </c:pt>
                <c:pt idx="15">
                  <c:v>42705</c:v>
                </c:pt>
                <c:pt idx="16">
                  <c:v>42795</c:v>
                </c:pt>
                <c:pt idx="17">
                  <c:v>42887</c:v>
                </c:pt>
                <c:pt idx="18">
                  <c:v>42979</c:v>
                </c:pt>
                <c:pt idx="19">
                  <c:v>43070</c:v>
                </c:pt>
                <c:pt idx="20">
                  <c:v>43160</c:v>
                </c:pt>
                <c:pt idx="21">
                  <c:v>43252</c:v>
                </c:pt>
                <c:pt idx="22">
                  <c:v>43344</c:v>
                </c:pt>
                <c:pt idx="23">
                  <c:v>43435</c:v>
                </c:pt>
              </c:numCache>
            </c:numRef>
          </c:cat>
          <c:val>
            <c:numRef>
              <c:f>'34a'!$D$5:$D$28</c:f>
              <c:numCache>
                <c:formatCode>General</c:formatCode>
                <c:ptCount val="24"/>
                <c:pt idx="0">
                  <c:v>5.0986575326543493</c:v>
                </c:pt>
                <c:pt idx="1">
                  <c:v>5.0489549027264324</c:v>
                </c:pt>
                <c:pt idx="2">
                  <c:v>5.522349536060478</c:v>
                </c:pt>
                <c:pt idx="3">
                  <c:v>5.3402180425527579</c:v>
                </c:pt>
                <c:pt idx="4">
                  <c:v>4.4237211862213188</c:v>
                </c:pt>
                <c:pt idx="5">
                  <c:v>4.0618199787249454</c:v>
                </c:pt>
                <c:pt idx="6">
                  <c:v>3.1238908723130621</c:v>
                </c:pt>
                <c:pt idx="7">
                  <c:v>2.1623417566419612</c:v>
                </c:pt>
                <c:pt idx="8">
                  <c:v>4.4124663007691245</c:v>
                </c:pt>
                <c:pt idx="9">
                  <c:v>4.9410409145203449</c:v>
                </c:pt>
                <c:pt idx="10">
                  <c:v>6.6840368073964429</c:v>
                </c:pt>
                <c:pt idx="11">
                  <c:v>8.9979005891586148</c:v>
                </c:pt>
                <c:pt idx="12">
                  <c:v>7.8991008668809259</c:v>
                </c:pt>
                <c:pt idx="13">
                  <c:v>8.7612075711663184</c:v>
                </c:pt>
                <c:pt idx="14">
                  <c:v>8.3501379749836957</c:v>
                </c:pt>
                <c:pt idx="15">
                  <c:v>7.414851648004972</c:v>
                </c:pt>
                <c:pt idx="16">
                  <c:v>5.6786422741776921</c:v>
                </c:pt>
                <c:pt idx="17">
                  <c:v>4.7932481323979204</c:v>
                </c:pt>
                <c:pt idx="18">
                  <c:v>4.2264481175455115</c:v>
                </c:pt>
                <c:pt idx="19">
                  <c:v>4.4822538384774182</c:v>
                </c:pt>
                <c:pt idx="20">
                  <c:v>6.3420737202661392</c:v>
                </c:pt>
                <c:pt idx="21">
                  <c:v>6.4943270112405971</c:v>
                </c:pt>
                <c:pt idx="22">
                  <c:v>5.1834902537463368</c:v>
                </c:pt>
                <c:pt idx="23">
                  <c:v>4.292976856457531</c:v>
                </c:pt>
              </c:numCache>
            </c:numRef>
          </c:val>
          <c:smooth val="0"/>
          <c:extLst>
            <c:ext xmlns:c16="http://schemas.microsoft.com/office/drawing/2014/chart" uri="{C3380CC4-5D6E-409C-BE32-E72D297353CC}">
              <c16:uniqueId val="{00000002-E6C4-4695-B24E-30C102CB7821}"/>
            </c:ext>
          </c:extLst>
        </c:ser>
        <c:dLbls>
          <c:showLegendKey val="0"/>
          <c:showVal val="0"/>
          <c:showCatName val="0"/>
          <c:showSerName val="0"/>
          <c:showPercent val="0"/>
          <c:showBubbleSize val="0"/>
        </c:dLbls>
        <c:smooth val="0"/>
        <c:axId val="741985056"/>
        <c:axId val="741985600"/>
      </c:lineChart>
      <c:dateAx>
        <c:axId val="741985056"/>
        <c:scaling>
          <c:orientation val="minMax"/>
        </c:scaling>
        <c:delete val="0"/>
        <c:axPos val="b"/>
        <c:numFmt formatCode="mmm\-yy" sourceLinked="1"/>
        <c:majorTickMark val="out"/>
        <c:minorTickMark val="none"/>
        <c:tickLblPos val="low"/>
        <c:spPr>
          <a:noFill/>
          <a:ln w="9525" cap="flat" cmpd="sng" algn="ctr">
            <a:solidFill>
              <a:srgbClr val="182B47"/>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41985600"/>
        <c:crosses val="autoZero"/>
        <c:auto val="1"/>
        <c:lblOffset val="100"/>
        <c:baseTimeUnit val="months"/>
        <c:majorUnit val="6"/>
        <c:majorTimeUnit val="months"/>
      </c:dateAx>
      <c:valAx>
        <c:axId val="741985600"/>
        <c:scaling>
          <c:orientation val="minMax"/>
          <c:max val="15"/>
          <c:min val="-10"/>
        </c:scaling>
        <c:delete val="0"/>
        <c:axPos val="r"/>
        <c:majorGridlines>
          <c:spPr>
            <a:ln w="9525" cap="flat" cmpd="sng" algn="ctr">
              <a:solidFill>
                <a:srgbClr val="969696"/>
              </a:solidFill>
              <a:prstDash val="lgDash"/>
              <a:round/>
            </a:ln>
            <a:effectLst/>
          </c:spPr>
        </c:majorGridlines>
        <c:numFmt formatCode="General" sourceLinked="1"/>
        <c:majorTickMark val="out"/>
        <c:minorTickMark val="none"/>
        <c:tickLblPos val="nextTo"/>
        <c:spPr>
          <a:noFill/>
          <a:ln>
            <a:solidFill>
              <a:prstClr val="black"/>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1985056"/>
        <c:crosses val="max"/>
        <c:crossBetween val="between"/>
        <c:majorUnit val="5"/>
      </c:valAx>
      <c:spPr>
        <a:noFill/>
        <a:ln>
          <a:noFill/>
        </a:ln>
        <a:effectLst/>
      </c:spPr>
    </c:plotArea>
    <c:plotVisOnly val="1"/>
    <c:dispBlanksAs val="gap"/>
    <c:showDLblsOverMax val="0"/>
  </c:chart>
  <c:spPr>
    <a:noFill/>
    <a:ln>
      <a:noFill/>
    </a:ln>
    <a:effectLst/>
  </c:spPr>
  <c:txPr>
    <a:bodyPr/>
    <a:lstStyle/>
    <a:p>
      <a:pPr>
        <a:defRPr sz="1200">
          <a:solidFill>
            <a:srgbClr val="182B47"/>
          </a:solidFill>
        </a:defRPr>
      </a:pPr>
      <a:endParaRPr lang="es-MX"/>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3745704467353952E-2"/>
          <c:y val="4.4249143744924259E-2"/>
          <c:w val="0.88842465568092643"/>
          <c:h val="0.84413756576392063"/>
        </c:manualLayout>
      </c:layout>
      <c:lineChart>
        <c:grouping val="standard"/>
        <c:varyColors val="0"/>
        <c:ser>
          <c:idx val="0"/>
          <c:order val="0"/>
          <c:tx>
            <c:strRef>
              <c:f>Hoja1!$B$2</c:f>
              <c:strCache>
                <c:ptCount val="1"/>
                <c:pt idx="0">
                  <c:v>CPB Netherlands</c:v>
                </c:pt>
              </c:strCache>
            </c:strRef>
          </c:tx>
          <c:spPr>
            <a:ln w="31750" cap="rnd">
              <a:solidFill>
                <a:srgbClr val="FFCB00">
                  <a:lumMod val="75000"/>
                </a:srgbClr>
              </a:solidFill>
              <a:round/>
            </a:ln>
            <a:effectLst/>
          </c:spPr>
          <c:marker>
            <c:symbol val="none"/>
          </c:marker>
          <c:cat>
            <c:numRef>
              <c:f>Hoja1!$A$3:$A$71</c:f>
              <c:numCache>
                <c:formatCode>mmm\-yy</c:formatCode>
                <c:ptCount val="69"/>
                <c:pt idx="0">
                  <c:v>41640</c:v>
                </c:pt>
                <c:pt idx="1">
                  <c:v>41671</c:v>
                </c:pt>
                <c:pt idx="2">
                  <c:v>41699</c:v>
                </c:pt>
                <c:pt idx="3">
                  <c:v>41730</c:v>
                </c:pt>
                <c:pt idx="4">
                  <c:v>41760</c:v>
                </c:pt>
                <c:pt idx="5">
                  <c:v>41791</c:v>
                </c:pt>
                <c:pt idx="6">
                  <c:v>41821</c:v>
                </c:pt>
                <c:pt idx="7">
                  <c:v>41852</c:v>
                </c:pt>
                <c:pt idx="8">
                  <c:v>41883</c:v>
                </c:pt>
                <c:pt idx="9">
                  <c:v>41913</c:v>
                </c:pt>
                <c:pt idx="10">
                  <c:v>41944</c:v>
                </c:pt>
                <c:pt idx="11">
                  <c:v>41974</c:v>
                </c:pt>
                <c:pt idx="12">
                  <c:v>42005</c:v>
                </c:pt>
                <c:pt idx="13">
                  <c:v>42036</c:v>
                </c:pt>
                <c:pt idx="14">
                  <c:v>42064</c:v>
                </c:pt>
                <c:pt idx="15">
                  <c:v>42095</c:v>
                </c:pt>
                <c:pt idx="16">
                  <c:v>42125</c:v>
                </c:pt>
                <c:pt idx="17">
                  <c:v>42156</c:v>
                </c:pt>
                <c:pt idx="18">
                  <c:v>42186</c:v>
                </c:pt>
                <c:pt idx="19">
                  <c:v>42217</c:v>
                </c:pt>
                <c:pt idx="20">
                  <c:v>42248</c:v>
                </c:pt>
                <c:pt idx="21">
                  <c:v>42278</c:v>
                </c:pt>
                <c:pt idx="22">
                  <c:v>42309</c:v>
                </c:pt>
                <c:pt idx="23">
                  <c:v>42339</c:v>
                </c:pt>
                <c:pt idx="24">
                  <c:v>42370</c:v>
                </c:pt>
                <c:pt idx="25">
                  <c:v>42401</c:v>
                </c:pt>
                <c:pt idx="26">
                  <c:v>42430</c:v>
                </c:pt>
                <c:pt idx="27">
                  <c:v>42461</c:v>
                </c:pt>
                <c:pt idx="28">
                  <c:v>42491</c:v>
                </c:pt>
                <c:pt idx="29">
                  <c:v>42522</c:v>
                </c:pt>
                <c:pt idx="30">
                  <c:v>42552</c:v>
                </c:pt>
                <c:pt idx="31">
                  <c:v>42583</c:v>
                </c:pt>
                <c:pt idx="32">
                  <c:v>42614</c:v>
                </c:pt>
                <c:pt idx="33">
                  <c:v>42644</c:v>
                </c:pt>
                <c:pt idx="34">
                  <c:v>42675</c:v>
                </c:pt>
                <c:pt idx="35">
                  <c:v>42705</c:v>
                </c:pt>
                <c:pt idx="36">
                  <c:v>42736</c:v>
                </c:pt>
                <c:pt idx="37">
                  <c:v>42767</c:v>
                </c:pt>
                <c:pt idx="38">
                  <c:v>42795</c:v>
                </c:pt>
                <c:pt idx="39">
                  <c:v>42826</c:v>
                </c:pt>
                <c:pt idx="40">
                  <c:v>42856</c:v>
                </c:pt>
                <c:pt idx="41">
                  <c:v>42887</c:v>
                </c:pt>
                <c:pt idx="42">
                  <c:v>42917</c:v>
                </c:pt>
                <c:pt idx="43">
                  <c:v>42948</c:v>
                </c:pt>
                <c:pt idx="44">
                  <c:v>42979</c:v>
                </c:pt>
                <c:pt idx="45">
                  <c:v>43009</c:v>
                </c:pt>
                <c:pt idx="46">
                  <c:v>43040</c:v>
                </c:pt>
                <c:pt idx="47">
                  <c:v>43070</c:v>
                </c:pt>
                <c:pt idx="48">
                  <c:v>43101</c:v>
                </c:pt>
                <c:pt idx="49">
                  <c:v>43132</c:v>
                </c:pt>
                <c:pt idx="50">
                  <c:v>43160</c:v>
                </c:pt>
                <c:pt idx="51">
                  <c:v>43191</c:v>
                </c:pt>
                <c:pt idx="52">
                  <c:v>43221</c:v>
                </c:pt>
                <c:pt idx="53">
                  <c:v>43252</c:v>
                </c:pt>
                <c:pt idx="54">
                  <c:v>43282</c:v>
                </c:pt>
                <c:pt idx="55">
                  <c:v>43313</c:v>
                </c:pt>
                <c:pt idx="56">
                  <c:v>43344</c:v>
                </c:pt>
                <c:pt idx="57">
                  <c:v>43374</c:v>
                </c:pt>
                <c:pt idx="58">
                  <c:v>43405</c:v>
                </c:pt>
                <c:pt idx="59">
                  <c:v>43435</c:v>
                </c:pt>
              </c:numCache>
            </c:numRef>
          </c:cat>
          <c:val>
            <c:numRef>
              <c:f>Hoja1!$B$3:$B$71</c:f>
              <c:numCache>
                <c:formatCode>General</c:formatCode>
                <c:ptCount val="69"/>
                <c:pt idx="0">
                  <c:v>2.6587176910249033</c:v>
                </c:pt>
                <c:pt idx="1">
                  <c:v>2.5198583598847746</c:v>
                </c:pt>
                <c:pt idx="2">
                  <c:v>2.4192192695198678</c:v>
                </c:pt>
                <c:pt idx="3">
                  <c:v>2.3947694103519268</c:v>
                </c:pt>
                <c:pt idx="4">
                  <c:v>2.1506202495859217</c:v>
                </c:pt>
                <c:pt idx="5">
                  <c:v>2.4230147282425119</c:v>
                </c:pt>
                <c:pt idx="6">
                  <c:v>2.6707925723307824</c:v>
                </c:pt>
                <c:pt idx="7">
                  <c:v>2.7221473072297941</c:v>
                </c:pt>
                <c:pt idx="8">
                  <c:v>3.1945026120945075</c:v>
                </c:pt>
                <c:pt idx="9">
                  <c:v>3.2645791851064976</c:v>
                </c:pt>
                <c:pt idx="10">
                  <c:v>3.3964397306164962</c:v>
                </c:pt>
                <c:pt idx="11">
                  <c:v>3.3024940193730368</c:v>
                </c:pt>
                <c:pt idx="12">
                  <c:v>3.3671333154933869</c:v>
                </c:pt>
                <c:pt idx="13">
                  <c:v>3.6690006043361034</c:v>
                </c:pt>
                <c:pt idx="14">
                  <c:v>3.1448325760270013</c:v>
                </c:pt>
                <c:pt idx="15">
                  <c:v>2.7393317538441542</c:v>
                </c:pt>
                <c:pt idx="16">
                  <c:v>1.8667873806971214</c:v>
                </c:pt>
                <c:pt idx="17">
                  <c:v>1.8643435246921136</c:v>
                </c:pt>
                <c:pt idx="18">
                  <c:v>1.8479124969052352</c:v>
                </c:pt>
                <c:pt idx="19">
                  <c:v>2.2057651895106778</c:v>
                </c:pt>
                <c:pt idx="20">
                  <c:v>1.6008473008502389</c:v>
                </c:pt>
                <c:pt idx="21">
                  <c:v>1.4359786260150553</c:v>
                </c:pt>
                <c:pt idx="22">
                  <c:v>1.0675165042667745</c:v>
                </c:pt>
                <c:pt idx="23">
                  <c:v>1.1567883024633963</c:v>
                </c:pt>
                <c:pt idx="24">
                  <c:v>0.51146184177841558</c:v>
                </c:pt>
                <c:pt idx="25">
                  <c:v>0.60352596431070271</c:v>
                </c:pt>
                <c:pt idx="26">
                  <c:v>0.45889586433531804</c:v>
                </c:pt>
                <c:pt idx="27">
                  <c:v>1.1101090709660255</c:v>
                </c:pt>
                <c:pt idx="28">
                  <c:v>1.4377409424990883</c:v>
                </c:pt>
                <c:pt idx="29">
                  <c:v>1.8138744947710395</c:v>
                </c:pt>
                <c:pt idx="30">
                  <c:v>1.3779797841148911</c:v>
                </c:pt>
                <c:pt idx="31">
                  <c:v>1.4077883589393769</c:v>
                </c:pt>
                <c:pt idx="32">
                  <c:v>1.3757912575574238</c:v>
                </c:pt>
                <c:pt idx="33">
                  <c:v>1.4631224139214805</c:v>
                </c:pt>
                <c:pt idx="34">
                  <c:v>1.8266213285905275</c:v>
                </c:pt>
                <c:pt idx="35">
                  <c:v>2.4484322731386232</c:v>
                </c:pt>
                <c:pt idx="36">
                  <c:v>3.6228224341654958</c:v>
                </c:pt>
                <c:pt idx="37">
                  <c:v>3.2323116530472706</c:v>
                </c:pt>
                <c:pt idx="38">
                  <c:v>4.2068748594969785</c:v>
                </c:pt>
                <c:pt idx="39">
                  <c:v>3.893831958417926</c:v>
                </c:pt>
                <c:pt idx="40">
                  <c:v>5.0750444348335977</c:v>
                </c:pt>
                <c:pt idx="41">
                  <c:v>4.3712235033686264</c:v>
                </c:pt>
                <c:pt idx="42">
                  <c:v>5.178721511488793</c:v>
                </c:pt>
                <c:pt idx="43">
                  <c:v>4.8740366928378354</c:v>
                </c:pt>
                <c:pt idx="44">
                  <c:v>5.2493281307186335</c:v>
                </c:pt>
                <c:pt idx="45">
                  <c:v>4.9187487167699162</c:v>
                </c:pt>
                <c:pt idx="46">
                  <c:v>5.1060423174307035</c:v>
                </c:pt>
                <c:pt idx="47">
                  <c:v>4.8695870996019242</c:v>
                </c:pt>
                <c:pt idx="48">
                  <c:v>5.2094208999776459</c:v>
                </c:pt>
                <c:pt idx="49">
                  <c:v>5.178614138023141</c:v>
                </c:pt>
                <c:pt idx="50">
                  <c:v>4.2328495818269918</c:v>
                </c:pt>
                <c:pt idx="51">
                  <c:v>3.8675008847490311</c:v>
                </c:pt>
                <c:pt idx="52">
                  <c:v>3.2956681486572714</c:v>
                </c:pt>
                <c:pt idx="53">
                  <c:v>3.8105318385507569</c:v>
                </c:pt>
                <c:pt idx="54">
                  <c:v>3.8348647715325646</c:v>
                </c:pt>
                <c:pt idx="55">
                  <c:v>3.9760323612456849</c:v>
                </c:pt>
                <c:pt idx="56">
                  <c:v>3.6624502070671694</c:v>
                </c:pt>
                <c:pt idx="57">
                  <c:v>3.8816480536782771</c:v>
                </c:pt>
                <c:pt idx="58">
                  <c:v>2.7773168967426765</c:v>
                </c:pt>
                <c:pt idx="59">
                  <c:v>1.4410538023667208</c:v>
                </c:pt>
              </c:numCache>
            </c:numRef>
          </c:val>
          <c:smooth val="0"/>
          <c:extLst>
            <c:ext xmlns:c16="http://schemas.microsoft.com/office/drawing/2014/chart" uri="{C3380CC4-5D6E-409C-BE32-E72D297353CC}">
              <c16:uniqueId val="{00000000-4B7D-4338-8315-A28B44C708F6}"/>
            </c:ext>
          </c:extLst>
        </c:ser>
        <c:ser>
          <c:idx val="1"/>
          <c:order val="1"/>
          <c:tx>
            <c:strRef>
              <c:f>Hoja1!$C$2</c:f>
              <c:strCache>
                <c:ptCount val="1"/>
                <c:pt idx="0">
                  <c:v>RWI Tráfico de Contenedores</c:v>
                </c:pt>
              </c:strCache>
            </c:strRef>
          </c:tx>
          <c:spPr>
            <a:ln w="31750" cap="rnd">
              <a:solidFill>
                <a:schemeClr val="accent2"/>
              </a:solidFill>
              <a:round/>
            </a:ln>
            <a:effectLst/>
          </c:spPr>
          <c:marker>
            <c:symbol val="none"/>
          </c:marker>
          <c:cat>
            <c:numRef>
              <c:f>Hoja1!$A$3:$A$71</c:f>
              <c:numCache>
                <c:formatCode>mmm\-yy</c:formatCode>
                <c:ptCount val="69"/>
                <c:pt idx="0">
                  <c:v>41640</c:v>
                </c:pt>
                <c:pt idx="1">
                  <c:v>41671</c:v>
                </c:pt>
                <c:pt idx="2">
                  <c:v>41699</c:v>
                </c:pt>
                <c:pt idx="3">
                  <c:v>41730</c:v>
                </c:pt>
                <c:pt idx="4">
                  <c:v>41760</c:v>
                </c:pt>
                <c:pt idx="5">
                  <c:v>41791</c:v>
                </c:pt>
                <c:pt idx="6">
                  <c:v>41821</c:v>
                </c:pt>
                <c:pt idx="7">
                  <c:v>41852</c:v>
                </c:pt>
                <c:pt idx="8">
                  <c:v>41883</c:v>
                </c:pt>
                <c:pt idx="9">
                  <c:v>41913</c:v>
                </c:pt>
                <c:pt idx="10">
                  <c:v>41944</c:v>
                </c:pt>
                <c:pt idx="11">
                  <c:v>41974</c:v>
                </c:pt>
                <c:pt idx="12">
                  <c:v>42005</c:v>
                </c:pt>
                <c:pt idx="13">
                  <c:v>42036</c:v>
                </c:pt>
                <c:pt idx="14">
                  <c:v>42064</c:v>
                </c:pt>
                <c:pt idx="15">
                  <c:v>42095</c:v>
                </c:pt>
                <c:pt idx="16">
                  <c:v>42125</c:v>
                </c:pt>
                <c:pt idx="17">
                  <c:v>42156</c:v>
                </c:pt>
                <c:pt idx="18">
                  <c:v>42186</c:v>
                </c:pt>
                <c:pt idx="19">
                  <c:v>42217</c:v>
                </c:pt>
                <c:pt idx="20">
                  <c:v>42248</c:v>
                </c:pt>
                <c:pt idx="21">
                  <c:v>42278</c:v>
                </c:pt>
                <c:pt idx="22">
                  <c:v>42309</c:v>
                </c:pt>
                <c:pt idx="23">
                  <c:v>42339</c:v>
                </c:pt>
                <c:pt idx="24">
                  <c:v>42370</c:v>
                </c:pt>
                <c:pt idx="25">
                  <c:v>42401</c:v>
                </c:pt>
                <c:pt idx="26">
                  <c:v>42430</c:v>
                </c:pt>
                <c:pt idx="27">
                  <c:v>42461</c:v>
                </c:pt>
                <c:pt idx="28">
                  <c:v>42491</c:v>
                </c:pt>
                <c:pt idx="29">
                  <c:v>42522</c:v>
                </c:pt>
                <c:pt idx="30">
                  <c:v>42552</c:v>
                </c:pt>
                <c:pt idx="31">
                  <c:v>42583</c:v>
                </c:pt>
                <c:pt idx="32">
                  <c:v>42614</c:v>
                </c:pt>
                <c:pt idx="33">
                  <c:v>42644</c:v>
                </c:pt>
                <c:pt idx="34">
                  <c:v>42675</c:v>
                </c:pt>
                <c:pt idx="35">
                  <c:v>42705</c:v>
                </c:pt>
                <c:pt idx="36">
                  <c:v>42736</c:v>
                </c:pt>
                <c:pt idx="37">
                  <c:v>42767</c:v>
                </c:pt>
                <c:pt idx="38">
                  <c:v>42795</c:v>
                </c:pt>
                <c:pt idx="39">
                  <c:v>42826</c:v>
                </c:pt>
                <c:pt idx="40">
                  <c:v>42856</c:v>
                </c:pt>
                <c:pt idx="41">
                  <c:v>42887</c:v>
                </c:pt>
                <c:pt idx="42">
                  <c:v>42917</c:v>
                </c:pt>
                <c:pt idx="43">
                  <c:v>42948</c:v>
                </c:pt>
                <c:pt idx="44">
                  <c:v>42979</c:v>
                </c:pt>
                <c:pt idx="45">
                  <c:v>43009</c:v>
                </c:pt>
                <c:pt idx="46">
                  <c:v>43040</c:v>
                </c:pt>
                <c:pt idx="47">
                  <c:v>43070</c:v>
                </c:pt>
                <c:pt idx="48">
                  <c:v>43101</c:v>
                </c:pt>
                <c:pt idx="49">
                  <c:v>43132</c:v>
                </c:pt>
                <c:pt idx="50">
                  <c:v>43160</c:v>
                </c:pt>
                <c:pt idx="51">
                  <c:v>43191</c:v>
                </c:pt>
                <c:pt idx="52">
                  <c:v>43221</c:v>
                </c:pt>
                <c:pt idx="53">
                  <c:v>43252</c:v>
                </c:pt>
                <c:pt idx="54">
                  <c:v>43282</c:v>
                </c:pt>
                <c:pt idx="55">
                  <c:v>43313</c:v>
                </c:pt>
                <c:pt idx="56">
                  <c:v>43344</c:v>
                </c:pt>
                <c:pt idx="57">
                  <c:v>43374</c:v>
                </c:pt>
                <c:pt idx="58">
                  <c:v>43405</c:v>
                </c:pt>
                <c:pt idx="59">
                  <c:v>43435</c:v>
                </c:pt>
              </c:numCache>
            </c:numRef>
          </c:cat>
          <c:val>
            <c:numRef>
              <c:f>Hoja1!$C$3:$C$71</c:f>
              <c:numCache>
                <c:formatCode>General</c:formatCode>
                <c:ptCount val="69"/>
                <c:pt idx="0">
                  <c:v>2.0341981132075526</c:v>
                </c:pt>
                <c:pt idx="1">
                  <c:v>2.271386430678457</c:v>
                </c:pt>
                <c:pt idx="2">
                  <c:v>3.3588685916323024</c:v>
                </c:pt>
                <c:pt idx="3">
                  <c:v>5.1464063886424105</c:v>
                </c:pt>
                <c:pt idx="4">
                  <c:v>5.0439882697947303</c:v>
                </c:pt>
                <c:pt idx="5">
                  <c:v>5.2770448548812743</c:v>
                </c:pt>
                <c:pt idx="6">
                  <c:v>4.3997668997668882</c:v>
                </c:pt>
                <c:pt idx="7">
                  <c:v>4.4741429401510713</c:v>
                </c:pt>
                <c:pt idx="8">
                  <c:v>4.4045204288611695</c:v>
                </c:pt>
                <c:pt idx="9">
                  <c:v>5.3732210281731252</c:v>
                </c:pt>
                <c:pt idx="10">
                  <c:v>5.2799535828256472</c:v>
                </c:pt>
                <c:pt idx="11">
                  <c:v>5.1289481309765295</c:v>
                </c:pt>
                <c:pt idx="12">
                  <c:v>4.2762207454492884</c:v>
                </c:pt>
                <c:pt idx="13">
                  <c:v>3.98038650129795</c:v>
                </c:pt>
                <c:pt idx="14">
                  <c:v>2.7651083238312335</c:v>
                </c:pt>
                <c:pt idx="15">
                  <c:v>1.4345991561181437</c:v>
                </c:pt>
                <c:pt idx="16">
                  <c:v>0.39084310441093173</c:v>
                </c:pt>
                <c:pt idx="17">
                  <c:v>0</c:v>
                </c:pt>
                <c:pt idx="18">
                  <c:v>-8.3728718950604186E-2</c:v>
                </c:pt>
                <c:pt idx="19">
                  <c:v>-0.47274749721913922</c:v>
                </c:pt>
                <c:pt idx="20">
                  <c:v>-1.1379406050513241</c:v>
                </c:pt>
                <c:pt idx="21">
                  <c:v>-2.0121278941565679</c:v>
                </c:pt>
                <c:pt idx="22">
                  <c:v>-2.2044640396803428</c:v>
                </c:pt>
                <c:pt idx="23">
                  <c:v>-2.149944873208387</c:v>
                </c:pt>
                <c:pt idx="24">
                  <c:v>-1.7456359102244301</c:v>
                </c:pt>
                <c:pt idx="25">
                  <c:v>-1.2205270457697703</c:v>
                </c:pt>
                <c:pt idx="26">
                  <c:v>-0.998613037448004</c:v>
                </c:pt>
                <c:pt idx="27">
                  <c:v>-0.55463117027175768</c:v>
                </c:pt>
                <c:pt idx="28">
                  <c:v>-0.30589543937709074</c:v>
                </c:pt>
                <c:pt idx="29">
                  <c:v>0.30632135895294343</c:v>
                </c:pt>
                <c:pt idx="30">
                  <c:v>0.69832402234637492</c:v>
                </c:pt>
                <c:pt idx="31">
                  <c:v>1.2293936853869702</c:v>
                </c:pt>
                <c:pt idx="32">
                  <c:v>1.6844469399214024</c:v>
                </c:pt>
                <c:pt idx="33">
                  <c:v>2.3347398030942212</c:v>
                </c:pt>
                <c:pt idx="34">
                  <c:v>3.3530571992110403</c:v>
                </c:pt>
                <c:pt idx="35">
                  <c:v>4.5633802816901436</c:v>
                </c:pt>
                <c:pt idx="36">
                  <c:v>5.4145516074450173</c:v>
                </c:pt>
                <c:pt idx="37">
                  <c:v>5.2232518955349416</c:v>
                </c:pt>
                <c:pt idx="38">
                  <c:v>5.7158868030260601</c:v>
                </c:pt>
                <c:pt idx="39">
                  <c:v>6.0234244283323912</c:v>
                </c:pt>
                <c:pt idx="40">
                  <c:v>6.7782426778242533</c:v>
                </c:pt>
                <c:pt idx="41">
                  <c:v>6.3575791227096001</c:v>
                </c:pt>
                <c:pt idx="42">
                  <c:v>6.8238557558945923</c:v>
                </c:pt>
                <c:pt idx="43">
                  <c:v>6.8175545128346782</c:v>
                </c:pt>
                <c:pt idx="44">
                  <c:v>7.7305356156819327</c:v>
                </c:pt>
                <c:pt idx="45">
                  <c:v>7.4766355140187146</c:v>
                </c:pt>
                <c:pt idx="46">
                  <c:v>7.1701199563795059</c:v>
                </c:pt>
                <c:pt idx="47">
                  <c:v>5.9536637931034475</c:v>
                </c:pt>
                <c:pt idx="48">
                  <c:v>6.3402889245585792</c:v>
                </c:pt>
                <c:pt idx="49">
                  <c:v>6.4051240992794245</c:v>
                </c:pt>
                <c:pt idx="50">
                  <c:v>5.4333421680360372</c:v>
                </c:pt>
                <c:pt idx="51">
                  <c:v>3.840084166228297</c:v>
                </c:pt>
                <c:pt idx="52">
                  <c:v>3.3176593521421438</c:v>
                </c:pt>
                <c:pt idx="53">
                  <c:v>3.7849125554685337</c:v>
                </c:pt>
                <c:pt idx="54">
                  <c:v>3.9470267462996533</c:v>
                </c:pt>
                <c:pt idx="55">
                  <c:v>3.3333333333333215</c:v>
                </c:pt>
                <c:pt idx="56">
                  <c:v>2.5371604305484352</c:v>
                </c:pt>
                <c:pt idx="57">
                  <c:v>2.8644501278772383</c:v>
                </c:pt>
                <c:pt idx="58">
                  <c:v>2.4675655049605894</c:v>
                </c:pt>
                <c:pt idx="59">
                  <c:v>3.0256801423849566</c:v>
                </c:pt>
              </c:numCache>
            </c:numRef>
          </c:val>
          <c:smooth val="0"/>
          <c:extLst>
            <c:ext xmlns:c16="http://schemas.microsoft.com/office/drawing/2014/chart" uri="{C3380CC4-5D6E-409C-BE32-E72D297353CC}">
              <c16:uniqueId val="{00000001-4B7D-4338-8315-A28B44C708F6}"/>
            </c:ext>
          </c:extLst>
        </c:ser>
        <c:ser>
          <c:idx val="2"/>
          <c:order val="2"/>
          <c:tx>
            <c:strRef>
              <c:f>Hoja1!$D$2</c:f>
              <c:strCache>
                <c:ptCount val="1"/>
                <c:pt idx="0">
                  <c:v>Columna2</c:v>
                </c:pt>
              </c:strCache>
            </c:strRef>
          </c:tx>
          <c:spPr>
            <a:ln w="9525" cap="rnd">
              <a:solidFill>
                <a:srgbClr val="000000"/>
              </a:solidFill>
              <a:round/>
            </a:ln>
            <a:effectLst/>
          </c:spPr>
          <c:marker>
            <c:symbol val="none"/>
          </c:marker>
          <c:cat>
            <c:numRef>
              <c:f>Hoja1!$A$3:$A$71</c:f>
              <c:numCache>
                <c:formatCode>mmm\-yy</c:formatCode>
                <c:ptCount val="69"/>
                <c:pt idx="0">
                  <c:v>41640</c:v>
                </c:pt>
                <c:pt idx="1">
                  <c:v>41671</c:v>
                </c:pt>
                <c:pt idx="2">
                  <c:v>41699</c:v>
                </c:pt>
                <c:pt idx="3">
                  <c:v>41730</c:v>
                </c:pt>
                <c:pt idx="4">
                  <c:v>41760</c:v>
                </c:pt>
                <c:pt idx="5">
                  <c:v>41791</c:v>
                </c:pt>
                <c:pt idx="6">
                  <c:v>41821</c:v>
                </c:pt>
                <c:pt idx="7">
                  <c:v>41852</c:v>
                </c:pt>
                <c:pt idx="8">
                  <c:v>41883</c:v>
                </c:pt>
                <c:pt idx="9">
                  <c:v>41913</c:v>
                </c:pt>
                <c:pt idx="10">
                  <c:v>41944</c:v>
                </c:pt>
                <c:pt idx="11">
                  <c:v>41974</c:v>
                </c:pt>
                <c:pt idx="12">
                  <c:v>42005</c:v>
                </c:pt>
                <c:pt idx="13">
                  <c:v>42036</c:v>
                </c:pt>
                <c:pt idx="14">
                  <c:v>42064</c:v>
                </c:pt>
                <c:pt idx="15">
                  <c:v>42095</c:v>
                </c:pt>
                <c:pt idx="16">
                  <c:v>42125</c:v>
                </c:pt>
                <c:pt idx="17">
                  <c:v>42156</c:v>
                </c:pt>
                <c:pt idx="18">
                  <c:v>42186</c:v>
                </c:pt>
                <c:pt idx="19">
                  <c:v>42217</c:v>
                </c:pt>
                <c:pt idx="20">
                  <c:v>42248</c:v>
                </c:pt>
                <c:pt idx="21">
                  <c:v>42278</c:v>
                </c:pt>
                <c:pt idx="22">
                  <c:v>42309</c:v>
                </c:pt>
                <c:pt idx="23">
                  <c:v>42339</c:v>
                </c:pt>
                <c:pt idx="24">
                  <c:v>42370</c:v>
                </c:pt>
                <c:pt idx="25">
                  <c:v>42401</c:v>
                </c:pt>
                <c:pt idx="26">
                  <c:v>42430</c:v>
                </c:pt>
                <c:pt idx="27">
                  <c:v>42461</c:v>
                </c:pt>
                <c:pt idx="28">
                  <c:v>42491</c:v>
                </c:pt>
                <c:pt idx="29">
                  <c:v>42522</c:v>
                </c:pt>
                <c:pt idx="30">
                  <c:v>42552</c:v>
                </c:pt>
                <c:pt idx="31">
                  <c:v>42583</c:v>
                </c:pt>
                <c:pt idx="32">
                  <c:v>42614</c:v>
                </c:pt>
                <c:pt idx="33">
                  <c:v>42644</c:v>
                </c:pt>
                <c:pt idx="34">
                  <c:v>42675</c:v>
                </c:pt>
                <c:pt idx="35">
                  <c:v>42705</c:v>
                </c:pt>
                <c:pt idx="36">
                  <c:v>42736</c:v>
                </c:pt>
                <c:pt idx="37">
                  <c:v>42767</c:v>
                </c:pt>
                <c:pt idx="38">
                  <c:v>42795</c:v>
                </c:pt>
                <c:pt idx="39">
                  <c:v>42826</c:v>
                </c:pt>
                <c:pt idx="40">
                  <c:v>42856</c:v>
                </c:pt>
                <c:pt idx="41">
                  <c:v>42887</c:v>
                </c:pt>
                <c:pt idx="42">
                  <c:v>42917</c:v>
                </c:pt>
                <c:pt idx="43">
                  <c:v>42948</c:v>
                </c:pt>
                <c:pt idx="44">
                  <c:v>42979</c:v>
                </c:pt>
                <c:pt idx="45">
                  <c:v>43009</c:v>
                </c:pt>
                <c:pt idx="46">
                  <c:v>43040</c:v>
                </c:pt>
                <c:pt idx="47">
                  <c:v>43070</c:v>
                </c:pt>
                <c:pt idx="48">
                  <c:v>43101</c:v>
                </c:pt>
                <c:pt idx="49">
                  <c:v>43132</c:v>
                </c:pt>
                <c:pt idx="50">
                  <c:v>43160</c:v>
                </c:pt>
                <c:pt idx="51">
                  <c:v>43191</c:v>
                </c:pt>
                <c:pt idx="52">
                  <c:v>43221</c:v>
                </c:pt>
                <c:pt idx="53">
                  <c:v>43252</c:v>
                </c:pt>
                <c:pt idx="54">
                  <c:v>43282</c:v>
                </c:pt>
                <c:pt idx="55">
                  <c:v>43313</c:v>
                </c:pt>
                <c:pt idx="56">
                  <c:v>43344</c:v>
                </c:pt>
                <c:pt idx="57">
                  <c:v>43374</c:v>
                </c:pt>
                <c:pt idx="58">
                  <c:v>43405</c:v>
                </c:pt>
                <c:pt idx="59">
                  <c:v>43435</c:v>
                </c:pt>
              </c:numCache>
            </c:numRef>
          </c:cat>
          <c:val>
            <c:numRef>
              <c:f>Hoja1!$D$3:$D$71</c:f>
              <c:numCache>
                <c:formatCode>0.00</c:formatCode>
                <c:ptCount val="69"/>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numCache>
            </c:numRef>
          </c:val>
          <c:smooth val="0"/>
          <c:extLst>
            <c:ext xmlns:c16="http://schemas.microsoft.com/office/drawing/2014/chart" uri="{C3380CC4-5D6E-409C-BE32-E72D297353CC}">
              <c16:uniqueId val="{00000002-4B7D-4338-8315-A28B44C708F6}"/>
            </c:ext>
          </c:extLst>
        </c:ser>
        <c:dLbls>
          <c:showLegendKey val="0"/>
          <c:showVal val="0"/>
          <c:showCatName val="0"/>
          <c:showSerName val="0"/>
          <c:showPercent val="0"/>
          <c:showBubbleSize val="0"/>
        </c:dLbls>
        <c:smooth val="0"/>
        <c:axId val="745568784"/>
        <c:axId val="745558448"/>
      </c:lineChart>
      <c:dateAx>
        <c:axId val="745568784"/>
        <c:scaling>
          <c:orientation val="minMax"/>
        </c:scaling>
        <c:delete val="0"/>
        <c:axPos val="b"/>
        <c:numFmt formatCode="yyyy" sourceLinked="0"/>
        <c:majorTickMark val="out"/>
        <c:minorTickMark val="none"/>
        <c:tickLblPos val="nextTo"/>
        <c:spPr>
          <a:noFill/>
          <a:ln w="9525" cap="flat" cmpd="sng" algn="ctr">
            <a:solidFill>
              <a:srgbClr val="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45558448"/>
        <c:crossesAt val="-90"/>
        <c:auto val="1"/>
        <c:lblOffset val="100"/>
        <c:baseTimeUnit val="months"/>
        <c:majorUnit val="12"/>
        <c:majorTimeUnit val="months"/>
      </c:dateAx>
      <c:valAx>
        <c:axId val="745558448"/>
        <c:scaling>
          <c:orientation val="minMax"/>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5568784"/>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sz="700">
          <a:solidFill>
            <a:srgbClr val="000000"/>
          </a:solidFill>
        </a:defRPr>
      </a:pPr>
      <a:endParaRPr lang="es-MX"/>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7800687285223365E-2"/>
          <c:y val="3.5253040840712027E-2"/>
          <c:w val="0.85981654355061288"/>
          <c:h val="0.84821250651061619"/>
        </c:manualLayout>
      </c:layout>
      <c:lineChart>
        <c:grouping val="standard"/>
        <c:varyColors val="0"/>
        <c:ser>
          <c:idx val="0"/>
          <c:order val="0"/>
          <c:tx>
            <c:strRef>
              <c:f>Hoja1!$I$9</c:f>
              <c:strCache>
                <c:ptCount val="1"/>
                <c:pt idx="0">
                  <c:v>Estados Unidos 1/</c:v>
                </c:pt>
              </c:strCache>
            </c:strRef>
          </c:tx>
          <c:spPr>
            <a:ln w="38100" cap="rnd">
              <a:solidFill>
                <a:srgbClr val="FF0000"/>
              </a:solidFill>
              <a:round/>
            </a:ln>
            <a:effectLst/>
          </c:spPr>
          <c:marker>
            <c:symbol val="none"/>
          </c:marker>
          <c:cat>
            <c:numRef>
              <c:f>Hoja1!$H$13:$H$53</c:f>
              <c:numCache>
                <c:formatCode>mmm\-yy</c:formatCode>
                <c:ptCount val="41"/>
                <c:pt idx="0">
                  <c:v>40238</c:v>
                </c:pt>
                <c:pt idx="1">
                  <c:v>40330</c:v>
                </c:pt>
                <c:pt idx="2">
                  <c:v>40422</c:v>
                </c:pt>
                <c:pt idx="3">
                  <c:v>40513</c:v>
                </c:pt>
                <c:pt idx="4">
                  <c:v>40603</c:v>
                </c:pt>
                <c:pt idx="5">
                  <c:v>40695</c:v>
                </c:pt>
                <c:pt idx="6">
                  <c:v>40787</c:v>
                </c:pt>
                <c:pt idx="7">
                  <c:v>40878</c:v>
                </c:pt>
                <c:pt idx="8">
                  <c:v>40969</c:v>
                </c:pt>
                <c:pt idx="9">
                  <c:v>41061</c:v>
                </c:pt>
                <c:pt idx="10">
                  <c:v>41153</c:v>
                </c:pt>
                <c:pt idx="11">
                  <c:v>41244</c:v>
                </c:pt>
                <c:pt idx="12">
                  <c:v>41334</c:v>
                </c:pt>
                <c:pt idx="13">
                  <c:v>41426</c:v>
                </c:pt>
                <c:pt idx="14">
                  <c:v>41518</c:v>
                </c:pt>
                <c:pt idx="15">
                  <c:v>41609</c:v>
                </c:pt>
                <c:pt idx="16">
                  <c:v>41699</c:v>
                </c:pt>
                <c:pt idx="17">
                  <c:v>41791</c:v>
                </c:pt>
                <c:pt idx="18">
                  <c:v>41883</c:v>
                </c:pt>
                <c:pt idx="19">
                  <c:v>41974</c:v>
                </c:pt>
                <c:pt idx="20">
                  <c:v>42064</c:v>
                </c:pt>
                <c:pt idx="21">
                  <c:v>42156</c:v>
                </c:pt>
                <c:pt idx="22">
                  <c:v>42248</c:v>
                </c:pt>
                <c:pt idx="23">
                  <c:v>42339</c:v>
                </c:pt>
                <c:pt idx="24">
                  <c:v>42430</c:v>
                </c:pt>
                <c:pt idx="25">
                  <c:v>42522</c:v>
                </c:pt>
                <c:pt idx="26">
                  <c:v>42614</c:v>
                </c:pt>
                <c:pt idx="27">
                  <c:v>42705</c:v>
                </c:pt>
                <c:pt idx="28">
                  <c:v>42795</c:v>
                </c:pt>
                <c:pt idx="29">
                  <c:v>42887</c:v>
                </c:pt>
                <c:pt idx="30">
                  <c:v>42979</c:v>
                </c:pt>
                <c:pt idx="31">
                  <c:v>43070</c:v>
                </c:pt>
                <c:pt idx="32">
                  <c:v>43160</c:v>
                </c:pt>
                <c:pt idx="33">
                  <c:v>43252</c:v>
                </c:pt>
                <c:pt idx="34">
                  <c:v>43344</c:v>
                </c:pt>
                <c:pt idx="35">
                  <c:v>43435</c:v>
                </c:pt>
                <c:pt idx="36">
                  <c:v>43800</c:v>
                </c:pt>
                <c:pt idx="37">
                  <c:v>44166</c:v>
                </c:pt>
                <c:pt idx="38">
                  <c:v>44531</c:v>
                </c:pt>
                <c:pt idx="39">
                  <c:v>44896</c:v>
                </c:pt>
                <c:pt idx="40">
                  <c:v>45261</c:v>
                </c:pt>
              </c:numCache>
            </c:numRef>
          </c:cat>
          <c:val>
            <c:numRef>
              <c:f>Hoja1!$I$13:$I$53</c:f>
              <c:numCache>
                <c:formatCode>0.00</c:formatCode>
                <c:ptCount val="41"/>
                <c:pt idx="0">
                  <c:v>1.7102137767220915</c:v>
                </c:pt>
                <c:pt idx="1">
                  <c:v>2.7963525835866365</c:v>
                </c:pt>
                <c:pt idx="2">
                  <c:v>3.178574250125088</c:v>
                </c:pt>
                <c:pt idx="3">
                  <c:v>2.5709820265694239</c:v>
                </c:pt>
                <c:pt idx="4">
                  <c:v>1.9305620426591785</c:v>
                </c:pt>
                <c:pt idx="5">
                  <c:v>1.7226750314966788</c:v>
                </c:pt>
                <c:pt idx="6">
                  <c:v>0.9494640122511333</c:v>
                </c:pt>
                <c:pt idx="7">
                  <c:v>1.6075373949259841</c:v>
                </c:pt>
                <c:pt idx="8">
                  <c:v>2.6526144290005771</c:v>
                </c:pt>
                <c:pt idx="9">
                  <c:v>2.3607916487627278</c:v>
                </c:pt>
                <c:pt idx="10">
                  <c:v>2.5283171521035541</c:v>
                </c:pt>
                <c:pt idx="11">
                  <c:v>1.4696325918520436</c:v>
                </c:pt>
                <c:pt idx="12">
                  <c:v>1.5722646562841058</c:v>
                </c:pt>
                <c:pt idx="13">
                  <c:v>1.2618218633479117</c:v>
                </c:pt>
                <c:pt idx="14">
                  <c:v>1.9160583941605802</c:v>
                </c:pt>
                <c:pt idx="15">
                  <c:v>2.6134292329671238</c:v>
                </c:pt>
                <c:pt idx="16">
                  <c:v>1.4551491772059055</c:v>
                </c:pt>
                <c:pt idx="17">
                  <c:v>2.601931330472107</c:v>
                </c:pt>
                <c:pt idx="18">
                  <c:v>3.0366086767161127</c:v>
                </c:pt>
                <c:pt idx="19">
                  <c:v>2.7028973331093109</c:v>
                </c:pt>
                <c:pt idx="20">
                  <c:v>3.8095008904076577</c:v>
                </c:pt>
                <c:pt idx="21">
                  <c:v>3.3701723113487958</c:v>
                </c:pt>
                <c:pt idx="22">
                  <c:v>2.3788277287243975</c:v>
                </c:pt>
                <c:pt idx="23">
                  <c:v>2.0007011803202079</c:v>
                </c:pt>
                <c:pt idx="24">
                  <c:v>1.5578273871618364</c:v>
                </c:pt>
                <c:pt idx="25">
                  <c:v>1.2944611776607662</c:v>
                </c:pt>
                <c:pt idx="26">
                  <c:v>1.536802991031494</c:v>
                </c:pt>
                <c:pt idx="27">
                  <c:v>1.8789670264201197</c:v>
                </c:pt>
                <c:pt idx="28">
                  <c:v>1.9379579538451042</c:v>
                </c:pt>
                <c:pt idx="29">
                  <c:v>2.1154893771563321</c:v>
                </c:pt>
                <c:pt idx="30">
                  <c:v>2.3380848035782886</c:v>
                </c:pt>
                <c:pt idx="31">
                  <c:v>2.4718292436067379</c:v>
                </c:pt>
                <c:pt idx="32">
                  <c:v>2.5796049979846858</c:v>
                </c:pt>
                <c:pt idx="33">
                  <c:v>2.8696541299902067</c:v>
                </c:pt>
                <c:pt idx="34">
                  <c:v>3.0042823716392331</c:v>
                </c:pt>
                <c:pt idx="35">
                  <c:v>3.0772607550482833</c:v>
                </c:pt>
              </c:numCache>
            </c:numRef>
          </c:val>
          <c:smooth val="0"/>
          <c:extLst>
            <c:ext xmlns:c16="http://schemas.microsoft.com/office/drawing/2014/chart" uri="{C3380CC4-5D6E-409C-BE32-E72D297353CC}">
              <c16:uniqueId val="{00000000-6595-4971-A751-0E48787BE8E6}"/>
            </c:ext>
          </c:extLst>
        </c:ser>
        <c:ser>
          <c:idx val="1"/>
          <c:order val="1"/>
          <c:tx>
            <c:strRef>
              <c:f>Hoja1!$J$9</c:f>
              <c:strCache>
                <c:ptCount val="1"/>
                <c:pt idx="0">
                  <c:v>Zona del Euro</c:v>
                </c:pt>
              </c:strCache>
            </c:strRef>
          </c:tx>
          <c:spPr>
            <a:ln w="38100" cap="rnd">
              <a:solidFill>
                <a:srgbClr val="00B050"/>
              </a:solidFill>
              <a:round/>
            </a:ln>
            <a:effectLst/>
          </c:spPr>
          <c:marker>
            <c:symbol val="none"/>
          </c:marker>
          <c:cat>
            <c:numRef>
              <c:f>Hoja1!$H$13:$H$53</c:f>
              <c:numCache>
                <c:formatCode>mmm\-yy</c:formatCode>
                <c:ptCount val="41"/>
                <c:pt idx="0">
                  <c:v>40238</c:v>
                </c:pt>
                <c:pt idx="1">
                  <c:v>40330</c:v>
                </c:pt>
                <c:pt idx="2">
                  <c:v>40422</c:v>
                </c:pt>
                <c:pt idx="3">
                  <c:v>40513</c:v>
                </c:pt>
                <c:pt idx="4">
                  <c:v>40603</c:v>
                </c:pt>
                <c:pt idx="5">
                  <c:v>40695</c:v>
                </c:pt>
                <c:pt idx="6">
                  <c:v>40787</c:v>
                </c:pt>
                <c:pt idx="7">
                  <c:v>40878</c:v>
                </c:pt>
                <c:pt idx="8">
                  <c:v>40969</c:v>
                </c:pt>
                <c:pt idx="9">
                  <c:v>41061</c:v>
                </c:pt>
                <c:pt idx="10">
                  <c:v>41153</c:v>
                </c:pt>
                <c:pt idx="11">
                  <c:v>41244</c:v>
                </c:pt>
                <c:pt idx="12">
                  <c:v>41334</c:v>
                </c:pt>
                <c:pt idx="13">
                  <c:v>41426</c:v>
                </c:pt>
                <c:pt idx="14">
                  <c:v>41518</c:v>
                </c:pt>
                <c:pt idx="15">
                  <c:v>41609</c:v>
                </c:pt>
                <c:pt idx="16">
                  <c:v>41699</c:v>
                </c:pt>
                <c:pt idx="17">
                  <c:v>41791</c:v>
                </c:pt>
                <c:pt idx="18">
                  <c:v>41883</c:v>
                </c:pt>
                <c:pt idx="19">
                  <c:v>41974</c:v>
                </c:pt>
                <c:pt idx="20">
                  <c:v>42064</c:v>
                </c:pt>
                <c:pt idx="21">
                  <c:v>42156</c:v>
                </c:pt>
                <c:pt idx="22">
                  <c:v>42248</c:v>
                </c:pt>
                <c:pt idx="23">
                  <c:v>42339</c:v>
                </c:pt>
                <c:pt idx="24">
                  <c:v>42430</c:v>
                </c:pt>
                <c:pt idx="25">
                  <c:v>42522</c:v>
                </c:pt>
                <c:pt idx="26">
                  <c:v>42614</c:v>
                </c:pt>
                <c:pt idx="27">
                  <c:v>42705</c:v>
                </c:pt>
                <c:pt idx="28">
                  <c:v>42795</c:v>
                </c:pt>
                <c:pt idx="29">
                  <c:v>42887</c:v>
                </c:pt>
                <c:pt idx="30">
                  <c:v>42979</c:v>
                </c:pt>
                <c:pt idx="31">
                  <c:v>43070</c:v>
                </c:pt>
                <c:pt idx="32">
                  <c:v>43160</c:v>
                </c:pt>
                <c:pt idx="33">
                  <c:v>43252</c:v>
                </c:pt>
                <c:pt idx="34">
                  <c:v>43344</c:v>
                </c:pt>
                <c:pt idx="35">
                  <c:v>43435</c:v>
                </c:pt>
                <c:pt idx="36">
                  <c:v>43800</c:v>
                </c:pt>
                <c:pt idx="37">
                  <c:v>44166</c:v>
                </c:pt>
                <c:pt idx="38">
                  <c:v>44531</c:v>
                </c:pt>
                <c:pt idx="39">
                  <c:v>44896</c:v>
                </c:pt>
                <c:pt idx="40">
                  <c:v>45261</c:v>
                </c:pt>
              </c:numCache>
            </c:numRef>
          </c:cat>
          <c:val>
            <c:numRef>
              <c:f>Hoja1!$J$13:$J$53</c:f>
              <c:numCache>
                <c:formatCode>0.00</c:formatCode>
                <c:ptCount val="41"/>
                <c:pt idx="0">
                  <c:v>1.0475711177818203</c:v>
                </c:pt>
                <c:pt idx="1">
                  <c:v>2.2148554591999714</c:v>
                </c:pt>
                <c:pt idx="2">
                  <c:v>2.3581230604811099</c:v>
                </c:pt>
                <c:pt idx="3">
                  <c:v>2.4430297864519668</c:v>
                </c:pt>
                <c:pt idx="4">
                  <c:v>2.8408784216346739</c:v>
                </c:pt>
                <c:pt idx="5">
                  <c:v>1.9330580037059786</c:v>
                </c:pt>
                <c:pt idx="6">
                  <c:v>1.4497651260648503</c:v>
                </c:pt>
                <c:pt idx="7">
                  <c:v>0.53345280310648224</c:v>
                </c:pt>
                <c:pt idx="8">
                  <c:v>-0.42673363009132492</c:v>
                </c:pt>
                <c:pt idx="9">
                  <c:v>-0.78430144947115865</c:v>
                </c:pt>
                <c:pt idx="10">
                  <c:v>-0.91581758252611278</c:v>
                </c:pt>
                <c:pt idx="11">
                  <c:v>-1.0572705058227272</c:v>
                </c:pt>
                <c:pt idx="12">
                  <c:v>-1.2461700696171918</c:v>
                </c:pt>
                <c:pt idx="13">
                  <c:v>-0.40876792524134897</c:v>
                </c:pt>
                <c:pt idx="14">
                  <c:v>8.0465278542241059E-2</c:v>
                </c:pt>
                <c:pt idx="15">
                  <c:v>0.74450659915343831</c:v>
                </c:pt>
                <c:pt idx="16">
                  <c:v>1.5662319867484564</c:v>
                </c:pt>
                <c:pt idx="17">
                  <c:v>1.2523673066078711</c:v>
                </c:pt>
                <c:pt idx="18">
                  <c:v>1.3097286700440858</c:v>
                </c:pt>
                <c:pt idx="19">
                  <c:v>1.5649612845782812</c:v>
                </c:pt>
                <c:pt idx="20">
                  <c:v>1.8342853248758839</c:v>
                </c:pt>
                <c:pt idx="21">
                  <c:v>2.0528065327384049</c:v>
                </c:pt>
                <c:pt idx="22">
                  <c:v>2.0249316085987124</c:v>
                </c:pt>
                <c:pt idx="23">
                  <c:v>2.0107923882942247</c:v>
                </c:pt>
                <c:pt idx="24">
                  <c:v>1.9790795575682862</c:v>
                </c:pt>
                <c:pt idx="25">
                  <c:v>1.8418496145547358</c:v>
                </c:pt>
                <c:pt idx="26">
                  <c:v>1.8017743225488214</c:v>
                </c:pt>
                <c:pt idx="27">
                  <c:v>2.0880278107186845</c:v>
                </c:pt>
                <c:pt idx="28">
                  <c:v>2.0580701338281937</c:v>
                </c:pt>
                <c:pt idx="29">
                  <c:v>2.4549228880106355</c:v>
                </c:pt>
                <c:pt idx="30">
                  <c:v>2.7834652515387193</c:v>
                </c:pt>
                <c:pt idx="31">
                  <c:v>2.721192729579669</c:v>
                </c:pt>
                <c:pt idx="32">
                  <c:v>2.4051341911569324</c:v>
                </c:pt>
                <c:pt idx="33">
                  <c:v>2.147560473464738</c:v>
                </c:pt>
                <c:pt idx="34">
                  <c:v>1.613855341449022</c:v>
                </c:pt>
                <c:pt idx="35">
                  <c:v>1.1327328733440334</c:v>
                </c:pt>
              </c:numCache>
            </c:numRef>
          </c:val>
          <c:smooth val="0"/>
          <c:extLst>
            <c:ext xmlns:c16="http://schemas.microsoft.com/office/drawing/2014/chart" uri="{C3380CC4-5D6E-409C-BE32-E72D297353CC}">
              <c16:uniqueId val="{00000001-6595-4971-A751-0E48787BE8E6}"/>
            </c:ext>
          </c:extLst>
        </c:ser>
        <c:ser>
          <c:idx val="2"/>
          <c:order val="2"/>
          <c:tx>
            <c:strRef>
              <c:f>Hoja1!$K$9</c:f>
              <c:strCache>
                <c:ptCount val="1"/>
                <c:pt idx="0">
                  <c:v>Japón</c:v>
                </c:pt>
              </c:strCache>
            </c:strRef>
          </c:tx>
          <c:spPr>
            <a:ln w="38100" cap="rnd">
              <a:solidFill>
                <a:srgbClr val="FF7800"/>
              </a:solidFill>
              <a:round/>
            </a:ln>
            <a:effectLst/>
          </c:spPr>
          <c:marker>
            <c:symbol val="none"/>
          </c:marker>
          <c:cat>
            <c:numRef>
              <c:f>Hoja1!$H$13:$H$53</c:f>
              <c:numCache>
                <c:formatCode>mmm\-yy</c:formatCode>
                <c:ptCount val="41"/>
                <c:pt idx="0">
                  <c:v>40238</c:v>
                </c:pt>
                <c:pt idx="1">
                  <c:v>40330</c:v>
                </c:pt>
                <c:pt idx="2">
                  <c:v>40422</c:v>
                </c:pt>
                <c:pt idx="3">
                  <c:v>40513</c:v>
                </c:pt>
                <c:pt idx="4">
                  <c:v>40603</c:v>
                </c:pt>
                <c:pt idx="5">
                  <c:v>40695</c:v>
                </c:pt>
                <c:pt idx="6">
                  <c:v>40787</c:v>
                </c:pt>
                <c:pt idx="7">
                  <c:v>40878</c:v>
                </c:pt>
                <c:pt idx="8">
                  <c:v>40969</c:v>
                </c:pt>
                <c:pt idx="9">
                  <c:v>41061</c:v>
                </c:pt>
                <c:pt idx="10">
                  <c:v>41153</c:v>
                </c:pt>
                <c:pt idx="11">
                  <c:v>41244</c:v>
                </c:pt>
                <c:pt idx="12">
                  <c:v>41334</c:v>
                </c:pt>
                <c:pt idx="13">
                  <c:v>41426</c:v>
                </c:pt>
                <c:pt idx="14">
                  <c:v>41518</c:v>
                </c:pt>
                <c:pt idx="15">
                  <c:v>41609</c:v>
                </c:pt>
                <c:pt idx="16">
                  <c:v>41699</c:v>
                </c:pt>
                <c:pt idx="17">
                  <c:v>41791</c:v>
                </c:pt>
                <c:pt idx="18">
                  <c:v>41883</c:v>
                </c:pt>
                <c:pt idx="19">
                  <c:v>41974</c:v>
                </c:pt>
                <c:pt idx="20">
                  <c:v>42064</c:v>
                </c:pt>
                <c:pt idx="21">
                  <c:v>42156</c:v>
                </c:pt>
                <c:pt idx="22">
                  <c:v>42248</c:v>
                </c:pt>
                <c:pt idx="23">
                  <c:v>42339</c:v>
                </c:pt>
                <c:pt idx="24">
                  <c:v>42430</c:v>
                </c:pt>
                <c:pt idx="25">
                  <c:v>42522</c:v>
                </c:pt>
                <c:pt idx="26">
                  <c:v>42614</c:v>
                </c:pt>
                <c:pt idx="27">
                  <c:v>42705</c:v>
                </c:pt>
                <c:pt idx="28">
                  <c:v>42795</c:v>
                </c:pt>
                <c:pt idx="29">
                  <c:v>42887</c:v>
                </c:pt>
                <c:pt idx="30">
                  <c:v>42979</c:v>
                </c:pt>
                <c:pt idx="31">
                  <c:v>43070</c:v>
                </c:pt>
                <c:pt idx="32">
                  <c:v>43160</c:v>
                </c:pt>
                <c:pt idx="33">
                  <c:v>43252</c:v>
                </c:pt>
                <c:pt idx="34">
                  <c:v>43344</c:v>
                </c:pt>
                <c:pt idx="35">
                  <c:v>43435</c:v>
                </c:pt>
                <c:pt idx="36">
                  <c:v>43800</c:v>
                </c:pt>
                <c:pt idx="37">
                  <c:v>44166</c:v>
                </c:pt>
                <c:pt idx="38">
                  <c:v>44531</c:v>
                </c:pt>
                <c:pt idx="39">
                  <c:v>44896</c:v>
                </c:pt>
                <c:pt idx="40">
                  <c:v>45261</c:v>
                </c:pt>
              </c:numCache>
            </c:numRef>
          </c:cat>
          <c:val>
            <c:numRef>
              <c:f>Hoja1!$K$13:$K$53</c:f>
              <c:numCache>
                <c:formatCode>0.00</c:formatCode>
                <c:ptCount val="41"/>
                <c:pt idx="0">
                  <c:v>4.4340599504457678</c:v>
                </c:pt>
                <c:pt idx="1">
                  <c:v>3.6791291881811183</c:v>
                </c:pt>
                <c:pt idx="2">
                  <c:v>5.5046616213327848</c:v>
                </c:pt>
                <c:pt idx="3">
                  <c:v>3.2249378745553781</c:v>
                </c:pt>
                <c:pt idx="4">
                  <c:v>0.89409608804018603</c:v>
                </c:pt>
                <c:pt idx="5">
                  <c:v>-1.0893710053065386</c:v>
                </c:pt>
                <c:pt idx="6">
                  <c:v>-0.41695750046679692</c:v>
                </c:pt>
                <c:pt idx="7">
                  <c:v>0.23791161091033519</c:v>
                </c:pt>
                <c:pt idx="8">
                  <c:v>2.9756294269710715</c:v>
                </c:pt>
                <c:pt idx="9">
                  <c:v>2.8139590314484764</c:v>
                </c:pt>
                <c:pt idx="10">
                  <c:v>-6.4539699962828934E-2</c:v>
                </c:pt>
                <c:pt idx="11">
                  <c:v>0.34208251391170119</c:v>
                </c:pt>
                <c:pt idx="12">
                  <c:v>0.25207281537555914</c:v>
                </c:pt>
                <c:pt idx="13">
                  <c:v>1.8948989659957727</c:v>
                </c:pt>
                <c:pt idx="14">
                  <c:v>3.1373505850976535</c:v>
                </c:pt>
                <c:pt idx="15">
                  <c:v>2.8079427234924736</c:v>
                </c:pt>
                <c:pt idx="16">
                  <c:v>2.5869556587670095</c:v>
                </c:pt>
                <c:pt idx="17">
                  <c:v>-0.1450128795369654</c:v>
                </c:pt>
                <c:pt idx="18">
                  <c:v>-0.87835384777542602</c:v>
                </c:pt>
                <c:pt idx="19">
                  <c:v>-0.37260658258612134</c:v>
                </c:pt>
                <c:pt idx="20">
                  <c:v>2.1282622390561556E-2</c:v>
                </c:pt>
                <c:pt idx="21">
                  <c:v>2.0781463114657228</c:v>
                </c:pt>
                <c:pt idx="22">
                  <c:v>1.9298100515535044</c:v>
                </c:pt>
                <c:pt idx="23">
                  <c:v>1.0283239839832925</c:v>
                </c:pt>
                <c:pt idx="24">
                  <c:v>0.42509762776334892</c:v>
                </c:pt>
                <c:pt idx="25">
                  <c:v>0.26885519896133747</c:v>
                </c:pt>
                <c:pt idx="26">
                  <c:v>0.55762699421586515</c:v>
                </c:pt>
                <c:pt idx="27">
                  <c:v>1.1958540828345354</c:v>
                </c:pt>
                <c:pt idx="28">
                  <c:v>1.3708266334232944</c:v>
                </c:pt>
                <c:pt idx="29">
                  <c:v>1.7862012124199911</c:v>
                </c:pt>
                <c:pt idx="30">
                  <c:v>2.1783318002168706</c:v>
                </c:pt>
                <c:pt idx="31">
                  <c:v>2.360071093499605</c:v>
                </c:pt>
                <c:pt idx="32">
                  <c:v>1.3660460821086851</c:v>
                </c:pt>
                <c:pt idx="33">
                  <c:v>1.4134805084534241</c:v>
                </c:pt>
                <c:pt idx="34">
                  <c:v>0.17922454360916884</c:v>
                </c:pt>
                <c:pt idx="35">
                  <c:v>0.25131500294386377</c:v>
                </c:pt>
              </c:numCache>
            </c:numRef>
          </c:val>
          <c:smooth val="0"/>
          <c:extLst>
            <c:ext xmlns:c16="http://schemas.microsoft.com/office/drawing/2014/chart" uri="{C3380CC4-5D6E-409C-BE32-E72D297353CC}">
              <c16:uniqueId val="{00000002-6595-4971-A751-0E48787BE8E6}"/>
            </c:ext>
          </c:extLst>
        </c:ser>
        <c:ser>
          <c:idx val="3"/>
          <c:order val="3"/>
          <c:tx>
            <c:strRef>
              <c:f>Hoja1!$L$9</c:f>
              <c:strCache>
                <c:ptCount val="1"/>
                <c:pt idx="0">
                  <c:v>China</c:v>
                </c:pt>
              </c:strCache>
            </c:strRef>
          </c:tx>
          <c:spPr>
            <a:ln w="38100" cap="rnd">
              <a:solidFill>
                <a:srgbClr val="FFC000"/>
              </a:solidFill>
              <a:round/>
            </a:ln>
            <a:effectLst/>
          </c:spPr>
          <c:marker>
            <c:symbol val="none"/>
          </c:marker>
          <c:cat>
            <c:numRef>
              <c:f>Hoja1!$H$13:$H$53</c:f>
              <c:numCache>
                <c:formatCode>mmm\-yy</c:formatCode>
                <c:ptCount val="41"/>
                <c:pt idx="0">
                  <c:v>40238</c:v>
                </c:pt>
                <c:pt idx="1">
                  <c:v>40330</c:v>
                </c:pt>
                <c:pt idx="2">
                  <c:v>40422</c:v>
                </c:pt>
                <c:pt idx="3">
                  <c:v>40513</c:v>
                </c:pt>
                <c:pt idx="4">
                  <c:v>40603</c:v>
                </c:pt>
                <c:pt idx="5">
                  <c:v>40695</c:v>
                </c:pt>
                <c:pt idx="6">
                  <c:v>40787</c:v>
                </c:pt>
                <c:pt idx="7">
                  <c:v>40878</c:v>
                </c:pt>
                <c:pt idx="8">
                  <c:v>40969</c:v>
                </c:pt>
                <c:pt idx="9">
                  <c:v>41061</c:v>
                </c:pt>
                <c:pt idx="10">
                  <c:v>41153</c:v>
                </c:pt>
                <c:pt idx="11">
                  <c:v>41244</c:v>
                </c:pt>
                <c:pt idx="12">
                  <c:v>41334</c:v>
                </c:pt>
                <c:pt idx="13">
                  <c:v>41426</c:v>
                </c:pt>
                <c:pt idx="14">
                  <c:v>41518</c:v>
                </c:pt>
                <c:pt idx="15">
                  <c:v>41609</c:v>
                </c:pt>
                <c:pt idx="16">
                  <c:v>41699</c:v>
                </c:pt>
                <c:pt idx="17">
                  <c:v>41791</c:v>
                </c:pt>
                <c:pt idx="18">
                  <c:v>41883</c:v>
                </c:pt>
                <c:pt idx="19">
                  <c:v>41974</c:v>
                </c:pt>
                <c:pt idx="20">
                  <c:v>42064</c:v>
                </c:pt>
                <c:pt idx="21">
                  <c:v>42156</c:v>
                </c:pt>
                <c:pt idx="22">
                  <c:v>42248</c:v>
                </c:pt>
                <c:pt idx="23">
                  <c:v>42339</c:v>
                </c:pt>
                <c:pt idx="24">
                  <c:v>42430</c:v>
                </c:pt>
                <c:pt idx="25">
                  <c:v>42522</c:v>
                </c:pt>
                <c:pt idx="26">
                  <c:v>42614</c:v>
                </c:pt>
                <c:pt idx="27">
                  <c:v>42705</c:v>
                </c:pt>
                <c:pt idx="28">
                  <c:v>42795</c:v>
                </c:pt>
                <c:pt idx="29">
                  <c:v>42887</c:v>
                </c:pt>
                <c:pt idx="30">
                  <c:v>42979</c:v>
                </c:pt>
                <c:pt idx="31">
                  <c:v>43070</c:v>
                </c:pt>
                <c:pt idx="32">
                  <c:v>43160</c:v>
                </c:pt>
                <c:pt idx="33">
                  <c:v>43252</c:v>
                </c:pt>
                <c:pt idx="34">
                  <c:v>43344</c:v>
                </c:pt>
                <c:pt idx="35">
                  <c:v>43435</c:v>
                </c:pt>
                <c:pt idx="36">
                  <c:v>43800</c:v>
                </c:pt>
                <c:pt idx="37">
                  <c:v>44166</c:v>
                </c:pt>
                <c:pt idx="38">
                  <c:v>44531</c:v>
                </c:pt>
                <c:pt idx="39">
                  <c:v>44896</c:v>
                </c:pt>
                <c:pt idx="40">
                  <c:v>45261</c:v>
                </c:pt>
              </c:numCache>
            </c:numRef>
          </c:cat>
          <c:val>
            <c:numRef>
              <c:f>Hoja1!$L$13:$L$53</c:f>
              <c:numCache>
                <c:formatCode>0.00</c:formatCode>
                <c:ptCount val="41"/>
                <c:pt idx="0">
                  <c:v>12.285443804380991</c:v>
                </c:pt>
                <c:pt idx="1">
                  <c:v>10.819491901996535</c:v>
                </c:pt>
                <c:pt idx="2">
                  <c:v>9.8606119147131253</c:v>
                </c:pt>
                <c:pt idx="3">
                  <c:v>9.8811293391319666</c:v>
                </c:pt>
                <c:pt idx="4">
                  <c:v>10.176892895531896</c:v>
                </c:pt>
                <c:pt idx="5">
                  <c:v>10.051711652232221</c:v>
                </c:pt>
                <c:pt idx="6">
                  <c:v>9.4585948333635539</c:v>
                </c:pt>
                <c:pt idx="7">
                  <c:v>8.7125381935667647</c:v>
                </c:pt>
                <c:pt idx="8">
                  <c:v>8.0681463233280617</c:v>
                </c:pt>
                <c:pt idx="9">
                  <c:v>7.7482345938721719</c:v>
                </c:pt>
                <c:pt idx="10">
                  <c:v>7.5926340944604709</c:v>
                </c:pt>
                <c:pt idx="11">
                  <c:v>7.9782391691925136</c:v>
                </c:pt>
                <c:pt idx="12">
                  <c:v>7.9099726717082985</c:v>
                </c:pt>
                <c:pt idx="13">
                  <c:v>7.6412153825636153</c:v>
                </c:pt>
                <c:pt idx="14">
                  <c:v>7.9558672266056396</c:v>
                </c:pt>
                <c:pt idx="15">
                  <c:v>7.5989605069807897</c:v>
                </c:pt>
                <c:pt idx="16">
                  <c:v>7.4340621697083664</c:v>
                </c:pt>
                <c:pt idx="17">
                  <c:v>7.5208459149047835</c:v>
                </c:pt>
                <c:pt idx="18">
                  <c:v>7.1390825517751333</c:v>
                </c:pt>
                <c:pt idx="19">
                  <c:v>7.1269653260392696</c:v>
                </c:pt>
                <c:pt idx="20">
                  <c:v>7.0334766622166089</c:v>
                </c:pt>
                <c:pt idx="21">
                  <c:v>7.0040356070380394</c:v>
                </c:pt>
                <c:pt idx="22">
                  <c:v>6.9186577938791238</c:v>
                </c:pt>
                <c:pt idx="23">
                  <c:v>6.7776261239908431</c:v>
                </c:pt>
                <c:pt idx="24">
                  <c:v>6.7030813348079699</c:v>
                </c:pt>
                <c:pt idx="25">
                  <c:v>6.6862820675024803</c:v>
                </c:pt>
                <c:pt idx="26">
                  <c:v>6.7278317552964095</c:v>
                </c:pt>
                <c:pt idx="27">
                  <c:v>6.8049812394286757</c:v>
                </c:pt>
                <c:pt idx="28">
                  <c:v>6.8213422702790183</c:v>
                </c:pt>
                <c:pt idx="29">
                  <c:v>6.7920669311317239</c:v>
                </c:pt>
                <c:pt idx="30">
                  <c:v>6.7651386266892821</c:v>
                </c:pt>
                <c:pt idx="31">
                  <c:v>6.6836023080280471</c:v>
                </c:pt>
                <c:pt idx="32">
                  <c:v>6.7960410187442255</c:v>
                </c:pt>
                <c:pt idx="33">
                  <c:v>6.6692629432479222</c:v>
                </c:pt>
                <c:pt idx="34">
                  <c:v>6.4837259200711816</c:v>
                </c:pt>
                <c:pt idx="35">
                  <c:v>6.3719137847820351</c:v>
                </c:pt>
              </c:numCache>
            </c:numRef>
          </c:val>
          <c:smooth val="0"/>
          <c:extLst>
            <c:ext xmlns:c16="http://schemas.microsoft.com/office/drawing/2014/chart" uri="{C3380CC4-5D6E-409C-BE32-E72D297353CC}">
              <c16:uniqueId val="{00000003-6595-4971-A751-0E48787BE8E6}"/>
            </c:ext>
          </c:extLst>
        </c:ser>
        <c:ser>
          <c:idx val="4"/>
          <c:order val="4"/>
          <c:tx>
            <c:strRef>
              <c:f>Hoja1!$M$9</c:f>
              <c:strCache>
                <c:ptCount val="1"/>
              </c:strCache>
            </c:strRef>
          </c:tx>
          <c:spPr>
            <a:ln w="12700" cap="rnd">
              <a:solidFill>
                <a:srgbClr val="000000"/>
              </a:solidFill>
              <a:round/>
            </a:ln>
            <a:effectLst/>
          </c:spPr>
          <c:marker>
            <c:symbol val="none"/>
          </c:marker>
          <c:cat>
            <c:numRef>
              <c:f>Hoja1!$H$13:$H$53</c:f>
              <c:numCache>
                <c:formatCode>mmm\-yy</c:formatCode>
                <c:ptCount val="41"/>
                <c:pt idx="0">
                  <c:v>40238</c:v>
                </c:pt>
                <c:pt idx="1">
                  <c:v>40330</c:v>
                </c:pt>
                <c:pt idx="2">
                  <c:v>40422</c:v>
                </c:pt>
                <c:pt idx="3">
                  <c:v>40513</c:v>
                </c:pt>
                <c:pt idx="4">
                  <c:v>40603</c:v>
                </c:pt>
                <c:pt idx="5">
                  <c:v>40695</c:v>
                </c:pt>
                <c:pt idx="6">
                  <c:v>40787</c:v>
                </c:pt>
                <c:pt idx="7">
                  <c:v>40878</c:v>
                </c:pt>
                <c:pt idx="8">
                  <c:v>40969</c:v>
                </c:pt>
                <c:pt idx="9">
                  <c:v>41061</c:v>
                </c:pt>
                <c:pt idx="10">
                  <c:v>41153</c:v>
                </c:pt>
                <c:pt idx="11">
                  <c:v>41244</c:v>
                </c:pt>
                <c:pt idx="12">
                  <c:v>41334</c:v>
                </c:pt>
                <c:pt idx="13">
                  <c:v>41426</c:v>
                </c:pt>
                <c:pt idx="14">
                  <c:v>41518</c:v>
                </c:pt>
                <c:pt idx="15">
                  <c:v>41609</c:v>
                </c:pt>
                <c:pt idx="16">
                  <c:v>41699</c:v>
                </c:pt>
                <c:pt idx="17">
                  <c:v>41791</c:v>
                </c:pt>
                <c:pt idx="18">
                  <c:v>41883</c:v>
                </c:pt>
                <c:pt idx="19">
                  <c:v>41974</c:v>
                </c:pt>
                <c:pt idx="20">
                  <c:v>42064</c:v>
                </c:pt>
                <c:pt idx="21">
                  <c:v>42156</c:v>
                </c:pt>
                <c:pt idx="22">
                  <c:v>42248</c:v>
                </c:pt>
                <c:pt idx="23">
                  <c:v>42339</c:v>
                </c:pt>
                <c:pt idx="24">
                  <c:v>42430</c:v>
                </c:pt>
                <c:pt idx="25">
                  <c:v>42522</c:v>
                </c:pt>
                <c:pt idx="26">
                  <c:v>42614</c:v>
                </c:pt>
                <c:pt idx="27">
                  <c:v>42705</c:v>
                </c:pt>
                <c:pt idx="28">
                  <c:v>42795</c:v>
                </c:pt>
                <c:pt idx="29">
                  <c:v>42887</c:v>
                </c:pt>
                <c:pt idx="30">
                  <c:v>42979</c:v>
                </c:pt>
                <c:pt idx="31">
                  <c:v>43070</c:v>
                </c:pt>
                <c:pt idx="32">
                  <c:v>43160</c:v>
                </c:pt>
                <c:pt idx="33">
                  <c:v>43252</c:v>
                </c:pt>
                <c:pt idx="34">
                  <c:v>43344</c:v>
                </c:pt>
                <c:pt idx="35">
                  <c:v>43435</c:v>
                </c:pt>
                <c:pt idx="36">
                  <c:v>43800</c:v>
                </c:pt>
                <c:pt idx="37">
                  <c:v>44166</c:v>
                </c:pt>
                <c:pt idx="38">
                  <c:v>44531</c:v>
                </c:pt>
                <c:pt idx="39">
                  <c:v>44896</c:v>
                </c:pt>
                <c:pt idx="40">
                  <c:v>45261</c:v>
                </c:pt>
              </c:numCache>
            </c:numRef>
          </c:cat>
          <c:val>
            <c:numRef>
              <c:f>Hoja1!$M$13:$M$53</c:f>
              <c:numCache>
                <c:formatCode>General</c:formatCode>
                <c:ptCount val="4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numCache>
            </c:numRef>
          </c:val>
          <c:smooth val="0"/>
          <c:extLst>
            <c:ext xmlns:c16="http://schemas.microsoft.com/office/drawing/2014/chart" uri="{C3380CC4-5D6E-409C-BE32-E72D297353CC}">
              <c16:uniqueId val="{00000004-6595-4971-A751-0E48787BE8E6}"/>
            </c:ext>
          </c:extLst>
        </c:ser>
        <c:ser>
          <c:idx val="5"/>
          <c:order val="5"/>
          <c:tx>
            <c:strRef>
              <c:f>Hoja1!$N$9</c:f>
              <c:strCache>
                <c:ptCount val="1"/>
                <c:pt idx="0">
                  <c:v>Estados Unidos 1/</c:v>
                </c:pt>
              </c:strCache>
            </c:strRef>
          </c:tx>
          <c:spPr>
            <a:ln w="38100" cap="rnd">
              <a:solidFill>
                <a:srgbClr val="FF3B3B"/>
              </a:solidFill>
              <a:round/>
            </a:ln>
            <a:effectLst/>
          </c:spPr>
          <c:marker>
            <c:symbol val="none"/>
          </c:marker>
          <c:cat>
            <c:numRef>
              <c:f>Hoja1!$H$13:$H$53</c:f>
              <c:numCache>
                <c:formatCode>mmm\-yy</c:formatCode>
                <c:ptCount val="41"/>
                <c:pt idx="0">
                  <c:v>40238</c:v>
                </c:pt>
                <c:pt idx="1">
                  <c:v>40330</c:v>
                </c:pt>
                <c:pt idx="2">
                  <c:v>40422</c:v>
                </c:pt>
                <c:pt idx="3">
                  <c:v>40513</c:v>
                </c:pt>
                <c:pt idx="4">
                  <c:v>40603</c:v>
                </c:pt>
                <c:pt idx="5">
                  <c:v>40695</c:v>
                </c:pt>
                <c:pt idx="6">
                  <c:v>40787</c:v>
                </c:pt>
                <c:pt idx="7">
                  <c:v>40878</c:v>
                </c:pt>
                <c:pt idx="8">
                  <c:v>40969</c:v>
                </c:pt>
                <c:pt idx="9">
                  <c:v>41061</c:v>
                </c:pt>
                <c:pt idx="10">
                  <c:v>41153</c:v>
                </c:pt>
                <c:pt idx="11">
                  <c:v>41244</c:v>
                </c:pt>
                <c:pt idx="12">
                  <c:v>41334</c:v>
                </c:pt>
                <c:pt idx="13">
                  <c:v>41426</c:v>
                </c:pt>
                <c:pt idx="14">
                  <c:v>41518</c:v>
                </c:pt>
                <c:pt idx="15">
                  <c:v>41609</c:v>
                </c:pt>
                <c:pt idx="16">
                  <c:v>41699</c:v>
                </c:pt>
                <c:pt idx="17">
                  <c:v>41791</c:v>
                </c:pt>
                <c:pt idx="18">
                  <c:v>41883</c:v>
                </c:pt>
                <c:pt idx="19">
                  <c:v>41974</c:v>
                </c:pt>
                <c:pt idx="20">
                  <c:v>42064</c:v>
                </c:pt>
                <c:pt idx="21">
                  <c:v>42156</c:v>
                </c:pt>
                <c:pt idx="22">
                  <c:v>42248</c:v>
                </c:pt>
                <c:pt idx="23">
                  <c:v>42339</c:v>
                </c:pt>
                <c:pt idx="24">
                  <c:v>42430</c:v>
                </c:pt>
                <c:pt idx="25">
                  <c:v>42522</c:v>
                </c:pt>
                <c:pt idx="26">
                  <c:v>42614</c:v>
                </c:pt>
                <c:pt idx="27">
                  <c:v>42705</c:v>
                </c:pt>
                <c:pt idx="28">
                  <c:v>42795</c:v>
                </c:pt>
                <c:pt idx="29">
                  <c:v>42887</c:v>
                </c:pt>
                <c:pt idx="30">
                  <c:v>42979</c:v>
                </c:pt>
                <c:pt idx="31">
                  <c:v>43070</c:v>
                </c:pt>
                <c:pt idx="32">
                  <c:v>43160</c:v>
                </c:pt>
                <c:pt idx="33">
                  <c:v>43252</c:v>
                </c:pt>
                <c:pt idx="34">
                  <c:v>43344</c:v>
                </c:pt>
                <c:pt idx="35">
                  <c:v>43435</c:v>
                </c:pt>
                <c:pt idx="36">
                  <c:v>43800</c:v>
                </c:pt>
                <c:pt idx="37">
                  <c:v>44166</c:v>
                </c:pt>
                <c:pt idx="38">
                  <c:v>44531</c:v>
                </c:pt>
                <c:pt idx="39">
                  <c:v>44896</c:v>
                </c:pt>
                <c:pt idx="40">
                  <c:v>45261</c:v>
                </c:pt>
              </c:numCache>
            </c:numRef>
          </c:cat>
          <c:val>
            <c:numRef>
              <c:f>Hoja1!$N$13:$N$53</c:f>
              <c:numCache>
                <c:formatCode>General</c:formatCode>
                <c:ptCount val="41"/>
                <c:pt idx="35" formatCode="0.0">
                  <c:v>3.0772607550482833</c:v>
                </c:pt>
                <c:pt idx="36" formatCode="0.0">
                  <c:v>2.5409999999999999</c:v>
                </c:pt>
                <c:pt idx="37" formatCode="0.0">
                  <c:v>1.8149999999999999</c:v>
                </c:pt>
                <c:pt idx="38" formatCode="0.0">
                  <c:v>1.7250000000000001</c:v>
                </c:pt>
                <c:pt idx="39" formatCode="0.0">
                  <c:v>1.484</c:v>
                </c:pt>
                <c:pt idx="40" formatCode="0.0">
                  <c:v>1.375</c:v>
                </c:pt>
              </c:numCache>
            </c:numRef>
          </c:val>
          <c:smooth val="0"/>
          <c:extLst>
            <c:ext xmlns:c16="http://schemas.microsoft.com/office/drawing/2014/chart" uri="{C3380CC4-5D6E-409C-BE32-E72D297353CC}">
              <c16:uniqueId val="{00000005-6595-4971-A751-0E48787BE8E6}"/>
            </c:ext>
          </c:extLst>
        </c:ser>
        <c:ser>
          <c:idx val="6"/>
          <c:order val="6"/>
          <c:tx>
            <c:strRef>
              <c:f>Hoja1!$O$9</c:f>
              <c:strCache>
                <c:ptCount val="1"/>
                <c:pt idx="0">
                  <c:v>Zona del Euro</c:v>
                </c:pt>
              </c:strCache>
            </c:strRef>
          </c:tx>
          <c:spPr>
            <a:ln w="28575" cap="rnd">
              <a:solidFill>
                <a:srgbClr val="00B050"/>
              </a:solidFill>
              <a:round/>
            </a:ln>
            <a:effectLst/>
          </c:spPr>
          <c:marker>
            <c:symbol val="none"/>
          </c:marker>
          <c:cat>
            <c:numRef>
              <c:f>Hoja1!$H$13:$H$53</c:f>
              <c:numCache>
                <c:formatCode>mmm\-yy</c:formatCode>
                <c:ptCount val="41"/>
                <c:pt idx="0">
                  <c:v>40238</c:v>
                </c:pt>
                <c:pt idx="1">
                  <c:v>40330</c:v>
                </c:pt>
                <c:pt idx="2">
                  <c:v>40422</c:v>
                </c:pt>
                <c:pt idx="3">
                  <c:v>40513</c:v>
                </c:pt>
                <c:pt idx="4">
                  <c:v>40603</c:v>
                </c:pt>
                <c:pt idx="5">
                  <c:v>40695</c:v>
                </c:pt>
                <c:pt idx="6">
                  <c:v>40787</c:v>
                </c:pt>
                <c:pt idx="7">
                  <c:v>40878</c:v>
                </c:pt>
                <c:pt idx="8">
                  <c:v>40969</c:v>
                </c:pt>
                <c:pt idx="9">
                  <c:v>41061</c:v>
                </c:pt>
                <c:pt idx="10">
                  <c:v>41153</c:v>
                </c:pt>
                <c:pt idx="11">
                  <c:v>41244</c:v>
                </c:pt>
                <c:pt idx="12">
                  <c:v>41334</c:v>
                </c:pt>
                <c:pt idx="13">
                  <c:v>41426</c:v>
                </c:pt>
                <c:pt idx="14">
                  <c:v>41518</c:v>
                </c:pt>
                <c:pt idx="15">
                  <c:v>41609</c:v>
                </c:pt>
                <c:pt idx="16">
                  <c:v>41699</c:v>
                </c:pt>
                <c:pt idx="17">
                  <c:v>41791</c:v>
                </c:pt>
                <c:pt idx="18">
                  <c:v>41883</c:v>
                </c:pt>
                <c:pt idx="19">
                  <c:v>41974</c:v>
                </c:pt>
                <c:pt idx="20">
                  <c:v>42064</c:v>
                </c:pt>
                <c:pt idx="21">
                  <c:v>42156</c:v>
                </c:pt>
                <c:pt idx="22">
                  <c:v>42248</c:v>
                </c:pt>
                <c:pt idx="23">
                  <c:v>42339</c:v>
                </c:pt>
                <c:pt idx="24">
                  <c:v>42430</c:v>
                </c:pt>
                <c:pt idx="25">
                  <c:v>42522</c:v>
                </c:pt>
                <c:pt idx="26">
                  <c:v>42614</c:v>
                </c:pt>
                <c:pt idx="27">
                  <c:v>42705</c:v>
                </c:pt>
                <c:pt idx="28">
                  <c:v>42795</c:v>
                </c:pt>
                <c:pt idx="29">
                  <c:v>42887</c:v>
                </c:pt>
                <c:pt idx="30">
                  <c:v>42979</c:v>
                </c:pt>
                <c:pt idx="31">
                  <c:v>43070</c:v>
                </c:pt>
                <c:pt idx="32">
                  <c:v>43160</c:v>
                </c:pt>
                <c:pt idx="33">
                  <c:v>43252</c:v>
                </c:pt>
                <c:pt idx="34">
                  <c:v>43344</c:v>
                </c:pt>
                <c:pt idx="35">
                  <c:v>43435</c:v>
                </c:pt>
                <c:pt idx="36">
                  <c:v>43800</c:v>
                </c:pt>
                <c:pt idx="37">
                  <c:v>44166</c:v>
                </c:pt>
                <c:pt idx="38">
                  <c:v>44531</c:v>
                </c:pt>
                <c:pt idx="39">
                  <c:v>44896</c:v>
                </c:pt>
                <c:pt idx="40">
                  <c:v>45261</c:v>
                </c:pt>
              </c:numCache>
            </c:numRef>
          </c:cat>
          <c:val>
            <c:numRef>
              <c:f>Hoja1!$O$13:$O$53</c:f>
              <c:numCache>
                <c:formatCode>General</c:formatCode>
                <c:ptCount val="41"/>
                <c:pt idx="35" formatCode="0.0">
                  <c:v>1.1327328733440334</c:v>
                </c:pt>
                <c:pt idx="36" formatCode="0.0">
                  <c:v>1.88</c:v>
                </c:pt>
                <c:pt idx="37" formatCode="0.0">
                  <c:v>1.6539999999999999</c:v>
                </c:pt>
                <c:pt idx="38" formatCode="0.0">
                  <c:v>1.552</c:v>
                </c:pt>
                <c:pt idx="39" formatCode="0.0">
                  <c:v>1.452</c:v>
                </c:pt>
                <c:pt idx="40" formatCode="0.0">
                  <c:v>1.409</c:v>
                </c:pt>
              </c:numCache>
            </c:numRef>
          </c:val>
          <c:smooth val="0"/>
          <c:extLst>
            <c:ext xmlns:c16="http://schemas.microsoft.com/office/drawing/2014/chart" uri="{C3380CC4-5D6E-409C-BE32-E72D297353CC}">
              <c16:uniqueId val="{00000006-6595-4971-A751-0E48787BE8E6}"/>
            </c:ext>
          </c:extLst>
        </c:ser>
        <c:ser>
          <c:idx val="7"/>
          <c:order val="7"/>
          <c:tx>
            <c:strRef>
              <c:f>Hoja1!$P$9</c:f>
              <c:strCache>
                <c:ptCount val="1"/>
                <c:pt idx="0">
                  <c:v>Japón</c:v>
                </c:pt>
              </c:strCache>
            </c:strRef>
          </c:tx>
          <c:spPr>
            <a:ln w="38100" cap="rnd">
              <a:solidFill>
                <a:srgbClr val="FF7800"/>
              </a:solidFill>
              <a:round/>
            </a:ln>
            <a:effectLst/>
          </c:spPr>
          <c:marker>
            <c:symbol val="none"/>
          </c:marker>
          <c:cat>
            <c:numRef>
              <c:f>Hoja1!$H$13:$H$53</c:f>
              <c:numCache>
                <c:formatCode>mmm\-yy</c:formatCode>
                <c:ptCount val="41"/>
                <c:pt idx="0">
                  <c:v>40238</c:v>
                </c:pt>
                <c:pt idx="1">
                  <c:v>40330</c:v>
                </c:pt>
                <c:pt idx="2">
                  <c:v>40422</c:v>
                </c:pt>
                <c:pt idx="3">
                  <c:v>40513</c:v>
                </c:pt>
                <c:pt idx="4">
                  <c:v>40603</c:v>
                </c:pt>
                <c:pt idx="5">
                  <c:v>40695</c:v>
                </c:pt>
                <c:pt idx="6">
                  <c:v>40787</c:v>
                </c:pt>
                <c:pt idx="7">
                  <c:v>40878</c:v>
                </c:pt>
                <c:pt idx="8">
                  <c:v>40969</c:v>
                </c:pt>
                <c:pt idx="9">
                  <c:v>41061</c:v>
                </c:pt>
                <c:pt idx="10">
                  <c:v>41153</c:v>
                </c:pt>
                <c:pt idx="11">
                  <c:v>41244</c:v>
                </c:pt>
                <c:pt idx="12">
                  <c:v>41334</c:v>
                </c:pt>
                <c:pt idx="13">
                  <c:v>41426</c:v>
                </c:pt>
                <c:pt idx="14">
                  <c:v>41518</c:v>
                </c:pt>
                <c:pt idx="15">
                  <c:v>41609</c:v>
                </c:pt>
                <c:pt idx="16">
                  <c:v>41699</c:v>
                </c:pt>
                <c:pt idx="17">
                  <c:v>41791</c:v>
                </c:pt>
                <c:pt idx="18">
                  <c:v>41883</c:v>
                </c:pt>
                <c:pt idx="19">
                  <c:v>41974</c:v>
                </c:pt>
                <c:pt idx="20">
                  <c:v>42064</c:v>
                </c:pt>
                <c:pt idx="21">
                  <c:v>42156</c:v>
                </c:pt>
                <c:pt idx="22">
                  <c:v>42248</c:v>
                </c:pt>
                <c:pt idx="23">
                  <c:v>42339</c:v>
                </c:pt>
                <c:pt idx="24">
                  <c:v>42430</c:v>
                </c:pt>
                <c:pt idx="25">
                  <c:v>42522</c:v>
                </c:pt>
                <c:pt idx="26">
                  <c:v>42614</c:v>
                </c:pt>
                <c:pt idx="27">
                  <c:v>42705</c:v>
                </c:pt>
                <c:pt idx="28">
                  <c:v>42795</c:v>
                </c:pt>
                <c:pt idx="29">
                  <c:v>42887</c:v>
                </c:pt>
                <c:pt idx="30">
                  <c:v>42979</c:v>
                </c:pt>
                <c:pt idx="31">
                  <c:v>43070</c:v>
                </c:pt>
                <c:pt idx="32">
                  <c:v>43160</c:v>
                </c:pt>
                <c:pt idx="33">
                  <c:v>43252</c:v>
                </c:pt>
                <c:pt idx="34">
                  <c:v>43344</c:v>
                </c:pt>
                <c:pt idx="35">
                  <c:v>43435</c:v>
                </c:pt>
                <c:pt idx="36">
                  <c:v>43800</c:v>
                </c:pt>
                <c:pt idx="37">
                  <c:v>44166</c:v>
                </c:pt>
                <c:pt idx="38">
                  <c:v>44531</c:v>
                </c:pt>
                <c:pt idx="39">
                  <c:v>44896</c:v>
                </c:pt>
                <c:pt idx="40">
                  <c:v>45261</c:v>
                </c:pt>
              </c:numCache>
            </c:numRef>
          </c:cat>
          <c:val>
            <c:numRef>
              <c:f>Hoja1!$P$13:$P$53</c:f>
              <c:numCache>
                <c:formatCode>General</c:formatCode>
                <c:ptCount val="41"/>
                <c:pt idx="35" formatCode="0.0">
                  <c:v>0.25131500294386377</c:v>
                </c:pt>
                <c:pt idx="36" formatCode="0.0">
                  <c:v>0.94299999999999995</c:v>
                </c:pt>
                <c:pt idx="37" formatCode="0.0">
                  <c:v>0.29799999999999999</c:v>
                </c:pt>
                <c:pt idx="38" formatCode="0.0">
                  <c:v>0.68799999999999994</c:v>
                </c:pt>
                <c:pt idx="39" formatCode="0.0">
                  <c:v>0.47199999999999998</c:v>
                </c:pt>
                <c:pt idx="40" formatCode="0.0">
                  <c:v>0.47</c:v>
                </c:pt>
              </c:numCache>
            </c:numRef>
          </c:val>
          <c:smooth val="0"/>
          <c:extLst>
            <c:ext xmlns:c16="http://schemas.microsoft.com/office/drawing/2014/chart" uri="{C3380CC4-5D6E-409C-BE32-E72D297353CC}">
              <c16:uniqueId val="{00000007-6595-4971-A751-0E48787BE8E6}"/>
            </c:ext>
          </c:extLst>
        </c:ser>
        <c:ser>
          <c:idx val="8"/>
          <c:order val="8"/>
          <c:tx>
            <c:strRef>
              <c:f>Hoja1!$Q$9</c:f>
              <c:strCache>
                <c:ptCount val="1"/>
                <c:pt idx="0">
                  <c:v>China</c:v>
                </c:pt>
              </c:strCache>
            </c:strRef>
          </c:tx>
          <c:spPr>
            <a:ln w="38100" cap="rnd">
              <a:solidFill>
                <a:srgbClr val="FFC000"/>
              </a:solidFill>
              <a:prstDash val="solid"/>
              <a:round/>
            </a:ln>
            <a:effectLst/>
          </c:spPr>
          <c:marker>
            <c:symbol val="none"/>
          </c:marker>
          <c:cat>
            <c:numRef>
              <c:f>Hoja1!$H$13:$H$53</c:f>
              <c:numCache>
                <c:formatCode>mmm\-yy</c:formatCode>
                <c:ptCount val="41"/>
                <c:pt idx="0">
                  <c:v>40238</c:v>
                </c:pt>
                <c:pt idx="1">
                  <c:v>40330</c:v>
                </c:pt>
                <c:pt idx="2">
                  <c:v>40422</c:v>
                </c:pt>
                <c:pt idx="3">
                  <c:v>40513</c:v>
                </c:pt>
                <c:pt idx="4">
                  <c:v>40603</c:v>
                </c:pt>
                <c:pt idx="5">
                  <c:v>40695</c:v>
                </c:pt>
                <c:pt idx="6">
                  <c:v>40787</c:v>
                </c:pt>
                <c:pt idx="7">
                  <c:v>40878</c:v>
                </c:pt>
                <c:pt idx="8">
                  <c:v>40969</c:v>
                </c:pt>
                <c:pt idx="9">
                  <c:v>41061</c:v>
                </c:pt>
                <c:pt idx="10">
                  <c:v>41153</c:v>
                </c:pt>
                <c:pt idx="11">
                  <c:v>41244</c:v>
                </c:pt>
                <c:pt idx="12">
                  <c:v>41334</c:v>
                </c:pt>
                <c:pt idx="13">
                  <c:v>41426</c:v>
                </c:pt>
                <c:pt idx="14">
                  <c:v>41518</c:v>
                </c:pt>
                <c:pt idx="15">
                  <c:v>41609</c:v>
                </c:pt>
                <c:pt idx="16">
                  <c:v>41699</c:v>
                </c:pt>
                <c:pt idx="17">
                  <c:v>41791</c:v>
                </c:pt>
                <c:pt idx="18">
                  <c:v>41883</c:v>
                </c:pt>
                <c:pt idx="19">
                  <c:v>41974</c:v>
                </c:pt>
                <c:pt idx="20">
                  <c:v>42064</c:v>
                </c:pt>
                <c:pt idx="21">
                  <c:v>42156</c:v>
                </c:pt>
                <c:pt idx="22">
                  <c:v>42248</c:v>
                </c:pt>
                <c:pt idx="23">
                  <c:v>42339</c:v>
                </c:pt>
                <c:pt idx="24">
                  <c:v>42430</c:v>
                </c:pt>
                <c:pt idx="25">
                  <c:v>42522</c:v>
                </c:pt>
                <c:pt idx="26">
                  <c:v>42614</c:v>
                </c:pt>
                <c:pt idx="27">
                  <c:v>42705</c:v>
                </c:pt>
                <c:pt idx="28">
                  <c:v>42795</c:v>
                </c:pt>
                <c:pt idx="29">
                  <c:v>42887</c:v>
                </c:pt>
                <c:pt idx="30">
                  <c:v>42979</c:v>
                </c:pt>
                <c:pt idx="31">
                  <c:v>43070</c:v>
                </c:pt>
                <c:pt idx="32">
                  <c:v>43160</c:v>
                </c:pt>
                <c:pt idx="33">
                  <c:v>43252</c:v>
                </c:pt>
                <c:pt idx="34">
                  <c:v>43344</c:v>
                </c:pt>
                <c:pt idx="35">
                  <c:v>43435</c:v>
                </c:pt>
                <c:pt idx="36">
                  <c:v>43800</c:v>
                </c:pt>
                <c:pt idx="37">
                  <c:v>44166</c:v>
                </c:pt>
                <c:pt idx="38">
                  <c:v>44531</c:v>
                </c:pt>
                <c:pt idx="39">
                  <c:v>44896</c:v>
                </c:pt>
                <c:pt idx="40">
                  <c:v>45261</c:v>
                </c:pt>
              </c:numCache>
            </c:numRef>
          </c:cat>
          <c:val>
            <c:numRef>
              <c:f>Hoja1!$Q$13:$Q$53</c:f>
              <c:numCache>
                <c:formatCode>General</c:formatCode>
                <c:ptCount val="41"/>
                <c:pt idx="35" formatCode="0.0">
                  <c:v>6.3719137847820351</c:v>
                </c:pt>
                <c:pt idx="36" formatCode="0.0">
                  <c:v>6.1760000000000002</c:v>
                </c:pt>
                <c:pt idx="37" formatCode="0.0">
                  <c:v>6.2220000000000004</c:v>
                </c:pt>
                <c:pt idx="38" formatCode="0.0">
                  <c:v>6</c:v>
                </c:pt>
                <c:pt idx="39" formatCode="0.0">
                  <c:v>5.75</c:v>
                </c:pt>
                <c:pt idx="40" formatCode="0.0">
                  <c:v>5.6</c:v>
                </c:pt>
              </c:numCache>
            </c:numRef>
          </c:val>
          <c:smooth val="0"/>
          <c:extLst>
            <c:ext xmlns:c16="http://schemas.microsoft.com/office/drawing/2014/chart" uri="{C3380CC4-5D6E-409C-BE32-E72D297353CC}">
              <c16:uniqueId val="{00000008-6595-4971-A751-0E48787BE8E6}"/>
            </c:ext>
          </c:extLst>
        </c:ser>
        <c:dLbls>
          <c:showLegendKey val="0"/>
          <c:showVal val="0"/>
          <c:showCatName val="0"/>
          <c:showSerName val="0"/>
          <c:showPercent val="0"/>
          <c:showBubbleSize val="0"/>
        </c:dLbls>
        <c:smooth val="0"/>
        <c:axId val="745561712"/>
        <c:axId val="745563888"/>
      </c:lineChart>
      <c:dateAx>
        <c:axId val="745561712"/>
        <c:scaling>
          <c:orientation val="minMax"/>
        </c:scaling>
        <c:delete val="0"/>
        <c:axPos val="b"/>
        <c:numFmt formatCode="yyyy" sourceLinked="0"/>
        <c:majorTickMark val="out"/>
        <c:minorTickMark val="none"/>
        <c:tickLblPos val="nextTo"/>
        <c:spPr>
          <a:noFill/>
          <a:ln w="9525" cap="flat" cmpd="sng" algn="ctr">
            <a:solidFill>
              <a:srgbClr val="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45563888"/>
        <c:crossesAt val="-8"/>
        <c:auto val="1"/>
        <c:lblOffset val="100"/>
        <c:baseTimeUnit val="months"/>
        <c:majorUnit val="24"/>
        <c:majorTimeUnit val="months"/>
      </c:dateAx>
      <c:valAx>
        <c:axId val="745563888"/>
        <c:scaling>
          <c:orientation val="minMax"/>
          <c:max val="12"/>
        </c:scaling>
        <c:delete val="0"/>
        <c:axPos val="r"/>
        <c:majorGridlines>
          <c:spPr>
            <a:ln w="9525" cap="flat" cmpd="sng" algn="ctr">
              <a:solidFill>
                <a:srgbClr val="FFFFFF">
                  <a:lumMod val="65000"/>
                </a:srgbClr>
              </a:solidFill>
              <a:prstDash val="lgDash"/>
              <a:round/>
            </a:ln>
            <a:effectLst/>
          </c:spPr>
        </c:majorGridlines>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5561712"/>
        <c:crosses val="max"/>
        <c:crossBetween val="between"/>
      </c:valAx>
      <c:spPr>
        <a:noFill/>
        <a:ln>
          <a:noFill/>
        </a:ln>
        <a:effectLst/>
      </c:spPr>
    </c:plotArea>
    <c:plotVisOnly val="1"/>
    <c:dispBlanksAs val="gap"/>
    <c:showDLblsOverMax val="0"/>
  </c:chart>
  <c:spPr>
    <a:noFill/>
    <a:ln w="38100">
      <a:noFill/>
    </a:ln>
    <a:effectLst/>
  </c:spPr>
  <c:txPr>
    <a:bodyPr/>
    <a:lstStyle/>
    <a:p>
      <a:pPr>
        <a:defRPr sz="1200">
          <a:solidFill>
            <a:srgbClr val="182B47"/>
          </a:solidFill>
        </a:defRPr>
      </a:pPr>
      <a:endParaRPr lang="es-MX"/>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1.9843872608707416E-2"/>
          <c:y val="2.1789371439359106E-2"/>
          <c:w val="0.90321995832995106"/>
          <c:h val="0.86623853679456775"/>
        </c:manualLayout>
      </c:layout>
      <c:lineChart>
        <c:grouping val="standard"/>
        <c:varyColors val="0"/>
        <c:ser>
          <c:idx val="3"/>
          <c:order val="0"/>
          <c:tx>
            <c:strRef>
              <c:f>Hoja1!$D$1</c:f>
              <c:strCache>
                <c:ptCount val="1"/>
                <c:pt idx="0">
                  <c:v>Estados Unidos</c:v>
                </c:pt>
              </c:strCache>
            </c:strRef>
          </c:tx>
          <c:spPr>
            <a:ln w="31750">
              <a:solidFill>
                <a:srgbClr val="FF0000"/>
              </a:solidFill>
            </a:ln>
          </c:spPr>
          <c:marker>
            <c:symbol val="none"/>
          </c:marker>
          <c:cat>
            <c:numRef>
              <c:f>Hoja1!$A$2:$A$500</c:f>
              <c:numCache>
                <c:formatCode>mmm\-yy</c:formatCode>
                <c:ptCount val="499"/>
                <c:pt idx="0">
                  <c:v>32874</c:v>
                </c:pt>
                <c:pt idx="1">
                  <c:v>32905</c:v>
                </c:pt>
                <c:pt idx="2">
                  <c:v>32933</c:v>
                </c:pt>
                <c:pt idx="3">
                  <c:v>32964</c:v>
                </c:pt>
                <c:pt idx="4">
                  <c:v>32994</c:v>
                </c:pt>
                <c:pt idx="5">
                  <c:v>33025</c:v>
                </c:pt>
                <c:pt idx="6">
                  <c:v>33055</c:v>
                </c:pt>
                <c:pt idx="7">
                  <c:v>33086</c:v>
                </c:pt>
                <c:pt idx="8">
                  <c:v>33117</c:v>
                </c:pt>
                <c:pt idx="9">
                  <c:v>33147</c:v>
                </c:pt>
                <c:pt idx="10">
                  <c:v>33178</c:v>
                </c:pt>
                <c:pt idx="11">
                  <c:v>33208</c:v>
                </c:pt>
                <c:pt idx="12">
                  <c:v>33239</c:v>
                </c:pt>
                <c:pt idx="13">
                  <c:v>33270</c:v>
                </c:pt>
                <c:pt idx="14">
                  <c:v>33298</c:v>
                </c:pt>
                <c:pt idx="15">
                  <c:v>33329</c:v>
                </c:pt>
                <c:pt idx="16">
                  <c:v>33359</c:v>
                </c:pt>
                <c:pt idx="17">
                  <c:v>33390</c:v>
                </c:pt>
                <c:pt idx="18">
                  <c:v>33420</c:v>
                </c:pt>
                <c:pt idx="19">
                  <c:v>33451</c:v>
                </c:pt>
                <c:pt idx="20">
                  <c:v>33482</c:v>
                </c:pt>
                <c:pt idx="21">
                  <c:v>33512</c:v>
                </c:pt>
                <c:pt idx="22">
                  <c:v>33543</c:v>
                </c:pt>
                <c:pt idx="23">
                  <c:v>33573</c:v>
                </c:pt>
                <c:pt idx="24">
                  <c:v>33604</c:v>
                </c:pt>
                <c:pt idx="25">
                  <c:v>33635</c:v>
                </c:pt>
                <c:pt idx="26">
                  <c:v>33664</c:v>
                </c:pt>
                <c:pt idx="27">
                  <c:v>33695</c:v>
                </c:pt>
                <c:pt idx="28">
                  <c:v>33725</c:v>
                </c:pt>
                <c:pt idx="29">
                  <c:v>33756</c:v>
                </c:pt>
                <c:pt idx="30">
                  <c:v>33786</c:v>
                </c:pt>
                <c:pt idx="31">
                  <c:v>33817</c:v>
                </c:pt>
                <c:pt idx="32">
                  <c:v>33848</c:v>
                </c:pt>
                <c:pt idx="33">
                  <c:v>33878</c:v>
                </c:pt>
                <c:pt idx="34">
                  <c:v>33909</c:v>
                </c:pt>
                <c:pt idx="35">
                  <c:v>33939</c:v>
                </c:pt>
                <c:pt idx="36">
                  <c:v>33970</c:v>
                </c:pt>
                <c:pt idx="37">
                  <c:v>34001</c:v>
                </c:pt>
                <c:pt idx="38">
                  <c:v>34029</c:v>
                </c:pt>
                <c:pt idx="39">
                  <c:v>34060</c:v>
                </c:pt>
                <c:pt idx="40">
                  <c:v>34090</c:v>
                </c:pt>
                <c:pt idx="41">
                  <c:v>34121</c:v>
                </c:pt>
                <c:pt idx="42">
                  <c:v>34151</c:v>
                </c:pt>
                <c:pt idx="43">
                  <c:v>34182</c:v>
                </c:pt>
                <c:pt idx="44">
                  <c:v>34213</c:v>
                </c:pt>
                <c:pt idx="45">
                  <c:v>34243</c:v>
                </c:pt>
                <c:pt idx="46">
                  <c:v>34274</c:v>
                </c:pt>
                <c:pt idx="47">
                  <c:v>34304</c:v>
                </c:pt>
                <c:pt idx="48">
                  <c:v>34335</c:v>
                </c:pt>
                <c:pt idx="49">
                  <c:v>34366</c:v>
                </c:pt>
                <c:pt idx="50">
                  <c:v>34394</c:v>
                </c:pt>
                <c:pt idx="51">
                  <c:v>34425</c:v>
                </c:pt>
                <c:pt idx="52">
                  <c:v>34455</c:v>
                </c:pt>
                <c:pt idx="53">
                  <c:v>34486</c:v>
                </c:pt>
                <c:pt idx="54">
                  <c:v>34516</c:v>
                </c:pt>
                <c:pt idx="55">
                  <c:v>34547</c:v>
                </c:pt>
                <c:pt idx="56">
                  <c:v>34578</c:v>
                </c:pt>
                <c:pt idx="57">
                  <c:v>34608</c:v>
                </c:pt>
                <c:pt idx="58">
                  <c:v>34639</c:v>
                </c:pt>
                <c:pt idx="59">
                  <c:v>34669</c:v>
                </c:pt>
                <c:pt idx="60">
                  <c:v>34700</c:v>
                </c:pt>
                <c:pt idx="61">
                  <c:v>34731</c:v>
                </c:pt>
                <c:pt idx="62">
                  <c:v>34759</c:v>
                </c:pt>
                <c:pt idx="63">
                  <c:v>34790</c:v>
                </c:pt>
                <c:pt idx="64">
                  <c:v>34820</c:v>
                </c:pt>
                <c:pt idx="65">
                  <c:v>34851</c:v>
                </c:pt>
                <c:pt idx="66">
                  <c:v>34881</c:v>
                </c:pt>
                <c:pt idx="67">
                  <c:v>34912</c:v>
                </c:pt>
                <c:pt idx="68">
                  <c:v>34943</c:v>
                </c:pt>
                <c:pt idx="69">
                  <c:v>34973</c:v>
                </c:pt>
                <c:pt idx="70">
                  <c:v>35004</c:v>
                </c:pt>
                <c:pt idx="71">
                  <c:v>35034</c:v>
                </c:pt>
                <c:pt idx="72">
                  <c:v>35065</c:v>
                </c:pt>
                <c:pt idx="73">
                  <c:v>35096</c:v>
                </c:pt>
                <c:pt idx="74">
                  <c:v>35125</c:v>
                </c:pt>
                <c:pt idx="75">
                  <c:v>35156</c:v>
                </c:pt>
                <c:pt idx="76">
                  <c:v>35186</c:v>
                </c:pt>
                <c:pt idx="77">
                  <c:v>35217</c:v>
                </c:pt>
                <c:pt idx="78">
                  <c:v>35247</c:v>
                </c:pt>
                <c:pt idx="79">
                  <c:v>35278</c:v>
                </c:pt>
                <c:pt idx="80">
                  <c:v>35309</c:v>
                </c:pt>
                <c:pt idx="81">
                  <c:v>35339</c:v>
                </c:pt>
                <c:pt idx="82">
                  <c:v>35370</c:v>
                </c:pt>
                <c:pt idx="83">
                  <c:v>35400</c:v>
                </c:pt>
                <c:pt idx="84">
                  <c:v>35431</c:v>
                </c:pt>
                <c:pt idx="85">
                  <c:v>35462</c:v>
                </c:pt>
                <c:pt idx="86">
                  <c:v>35490</c:v>
                </c:pt>
                <c:pt idx="87">
                  <c:v>35521</c:v>
                </c:pt>
                <c:pt idx="88">
                  <c:v>35551</c:v>
                </c:pt>
                <c:pt idx="89">
                  <c:v>35582</c:v>
                </c:pt>
                <c:pt idx="90">
                  <c:v>35612</c:v>
                </c:pt>
                <c:pt idx="91">
                  <c:v>35643</c:v>
                </c:pt>
                <c:pt idx="92">
                  <c:v>35674</c:v>
                </c:pt>
                <c:pt idx="93">
                  <c:v>35704</c:v>
                </c:pt>
                <c:pt idx="94">
                  <c:v>35735</c:v>
                </c:pt>
                <c:pt idx="95">
                  <c:v>35765</c:v>
                </c:pt>
                <c:pt idx="96">
                  <c:v>35796</c:v>
                </c:pt>
                <c:pt idx="97">
                  <c:v>35827</c:v>
                </c:pt>
                <c:pt idx="98">
                  <c:v>35855</c:v>
                </c:pt>
                <c:pt idx="99">
                  <c:v>35886</c:v>
                </c:pt>
                <c:pt idx="100">
                  <c:v>35916</c:v>
                </c:pt>
                <c:pt idx="101">
                  <c:v>35947</c:v>
                </c:pt>
                <c:pt idx="102">
                  <c:v>35977</c:v>
                </c:pt>
                <c:pt idx="103">
                  <c:v>36008</c:v>
                </c:pt>
                <c:pt idx="104">
                  <c:v>36039</c:v>
                </c:pt>
                <c:pt idx="105">
                  <c:v>36069</c:v>
                </c:pt>
                <c:pt idx="106">
                  <c:v>36100</c:v>
                </c:pt>
                <c:pt idx="107">
                  <c:v>36130</c:v>
                </c:pt>
                <c:pt idx="108">
                  <c:v>36161</c:v>
                </c:pt>
                <c:pt idx="109">
                  <c:v>36192</c:v>
                </c:pt>
                <c:pt idx="110">
                  <c:v>36220</c:v>
                </c:pt>
                <c:pt idx="111">
                  <c:v>36251</c:v>
                </c:pt>
                <c:pt idx="112">
                  <c:v>36281</c:v>
                </c:pt>
                <c:pt idx="113">
                  <c:v>36312</c:v>
                </c:pt>
                <c:pt idx="114">
                  <c:v>36342</c:v>
                </c:pt>
                <c:pt idx="115">
                  <c:v>36373</c:v>
                </c:pt>
                <c:pt idx="116">
                  <c:v>36404</c:v>
                </c:pt>
                <c:pt idx="117">
                  <c:v>36434</c:v>
                </c:pt>
                <c:pt idx="118">
                  <c:v>36465</c:v>
                </c:pt>
                <c:pt idx="119">
                  <c:v>36495</c:v>
                </c:pt>
                <c:pt idx="120">
                  <c:v>36526</c:v>
                </c:pt>
                <c:pt idx="121">
                  <c:v>36557</c:v>
                </c:pt>
                <c:pt idx="122">
                  <c:v>36586</c:v>
                </c:pt>
                <c:pt idx="123">
                  <c:v>36617</c:v>
                </c:pt>
                <c:pt idx="124">
                  <c:v>36647</c:v>
                </c:pt>
                <c:pt idx="125">
                  <c:v>36678</c:v>
                </c:pt>
                <c:pt idx="126">
                  <c:v>36708</c:v>
                </c:pt>
                <c:pt idx="127">
                  <c:v>36739</c:v>
                </c:pt>
                <c:pt idx="128">
                  <c:v>36770</c:v>
                </c:pt>
                <c:pt idx="129">
                  <c:v>36800</c:v>
                </c:pt>
                <c:pt idx="130">
                  <c:v>36831</c:v>
                </c:pt>
                <c:pt idx="131">
                  <c:v>36861</c:v>
                </c:pt>
                <c:pt idx="132">
                  <c:v>36892</c:v>
                </c:pt>
                <c:pt idx="133">
                  <c:v>36923</c:v>
                </c:pt>
                <c:pt idx="134">
                  <c:v>36951</c:v>
                </c:pt>
                <c:pt idx="135">
                  <c:v>36982</c:v>
                </c:pt>
                <c:pt idx="136">
                  <c:v>37012</c:v>
                </c:pt>
                <c:pt idx="137">
                  <c:v>37043</c:v>
                </c:pt>
                <c:pt idx="138">
                  <c:v>37073</c:v>
                </c:pt>
                <c:pt idx="139">
                  <c:v>37104</c:v>
                </c:pt>
                <c:pt idx="140">
                  <c:v>37135</c:v>
                </c:pt>
                <c:pt idx="141">
                  <c:v>37165</c:v>
                </c:pt>
                <c:pt idx="142">
                  <c:v>37196</c:v>
                </c:pt>
                <c:pt idx="143">
                  <c:v>37226</c:v>
                </c:pt>
                <c:pt idx="144">
                  <c:v>37257</c:v>
                </c:pt>
                <c:pt idx="145">
                  <c:v>37288</c:v>
                </c:pt>
                <c:pt idx="146">
                  <c:v>37316</c:v>
                </c:pt>
                <c:pt idx="147">
                  <c:v>37347</c:v>
                </c:pt>
                <c:pt idx="148">
                  <c:v>37377</c:v>
                </c:pt>
                <c:pt idx="149">
                  <c:v>37408</c:v>
                </c:pt>
                <c:pt idx="150">
                  <c:v>37438</c:v>
                </c:pt>
                <c:pt idx="151">
                  <c:v>37469</c:v>
                </c:pt>
                <c:pt idx="152">
                  <c:v>37500</c:v>
                </c:pt>
                <c:pt idx="153">
                  <c:v>37530</c:v>
                </c:pt>
                <c:pt idx="154">
                  <c:v>37561</c:v>
                </c:pt>
                <c:pt idx="155">
                  <c:v>37591</c:v>
                </c:pt>
                <c:pt idx="156">
                  <c:v>37622</c:v>
                </c:pt>
                <c:pt idx="157">
                  <c:v>37653</c:v>
                </c:pt>
                <c:pt idx="158">
                  <c:v>37681</c:v>
                </c:pt>
                <c:pt idx="159">
                  <c:v>37712</c:v>
                </c:pt>
                <c:pt idx="160">
                  <c:v>37742</c:v>
                </c:pt>
                <c:pt idx="161">
                  <c:v>37773</c:v>
                </c:pt>
                <c:pt idx="162">
                  <c:v>37803</c:v>
                </c:pt>
                <c:pt idx="163">
                  <c:v>37834</c:v>
                </c:pt>
                <c:pt idx="164">
                  <c:v>37865</c:v>
                </c:pt>
                <c:pt idx="165">
                  <c:v>37895</c:v>
                </c:pt>
                <c:pt idx="166">
                  <c:v>37926</c:v>
                </c:pt>
                <c:pt idx="167">
                  <c:v>37956</c:v>
                </c:pt>
                <c:pt idx="168">
                  <c:v>37987</c:v>
                </c:pt>
                <c:pt idx="169">
                  <c:v>38018</c:v>
                </c:pt>
                <c:pt idx="170">
                  <c:v>38047</c:v>
                </c:pt>
                <c:pt idx="171">
                  <c:v>38078</c:v>
                </c:pt>
                <c:pt idx="172">
                  <c:v>38108</c:v>
                </c:pt>
                <c:pt idx="173">
                  <c:v>38139</c:v>
                </c:pt>
                <c:pt idx="174">
                  <c:v>38169</c:v>
                </c:pt>
                <c:pt idx="175">
                  <c:v>38200</c:v>
                </c:pt>
                <c:pt idx="176">
                  <c:v>38231</c:v>
                </c:pt>
                <c:pt idx="177">
                  <c:v>38261</c:v>
                </c:pt>
                <c:pt idx="178">
                  <c:v>38292</c:v>
                </c:pt>
                <c:pt idx="179">
                  <c:v>38322</c:v>
                </c:pt>
                <c:pt idx="180">
                  <c:v>38353</c:v>
                </c:pt>
                <c:pt idx="181">
                  <c:v>38384</c:v>
                </c:pt>
                <c:pt idx="182">
                  <c:v>38412</c:v>
                </c:pt>
                <c:pt idx="183">
                  <c:v>38443</c:v>
                </c:pt>
                <c:pt idx="184">
                  <c:v>38473</c:v>
                </c:pt>
                <c:pt idx="185">
                  <c:v>38504</c:v>
                </c:pt>
                <c:pt idx="186">
                  <c:v>38534</c:v>
                </c:pt>
                <c:pt idx="187">
                  <c:v>38565</c:v>
                </c:pt>
                <c:pt idx="188">
                  <c:v>38596</c:v>
                </c:pt>
                <c:pt idx="189">
                  <c:v>38626</c:v>
                </c:pt>
                <c:pt idx="190">
                  <c:v>38657</c:v>
                </c:pt>
                <c:pt idx="191">
                  <c:v>38687</c:v>
                </c:pt>
                <c:pt idx="192">
                  <c:v>38718</c:v>
                </c:pt>
                <c:pt idx="193">
                  <c:v>38749</c:v>
                </c:pt>
                <c:pt idx="194">
                  <c:v>38777</c:v>
                </c:pt>
                <c:pt idx="195">
                  <c:v>38808</c:v>
                </c:pt>
                <c:pt idx="196">
                  <c:v>38838</c:v>
                </c:pt>
                <c:pt idx="197">
                  <c:v>38869</c:v>
                </c:pt>
                <c:pt idx="198">
                  <c:v>38899</c:v>
                </c:pt>
                <c:pt idx="199">
                  <c:v>38930</c:v>
                </c:pt>
                <c:pt idx="200">
                  <c:v>38961</c:v>
                </c:pt>
                <c:pt idx="201">
                  <c:v>38991</c:v>
                </c:pt>
                <c:pt idx="202">
                  <c:v>39022</c:v>
                </c:pt>
                <c:pt idx="203">
                  <c:v>39052</c:v>
                </c:pt>
                <c:pt idx="204">
                  <c:v>39083</c:v>
                </c:pt>
                <c:pt idx="205">
                  <c:v>39114</c:v>
                </c:pt>
                <c:pt idx="206">
                  <c:v>39142</c:v>
                </c:pt>
                <c:pt idx="207">
                  <c:v>39173</c:v>
                </c:pt>
                <c:pt idx="208">
                  <c:v>39203</c:v>
                </c:pt>
                <c:pt idx="209">
                  <c:v>39234</c:v>
                </c:pt>
                <c:pt idx="210">
                  <c:v>39264</c:v>
                </c:pt>
                <c:pt idx="211">
                  <c:v>39295</c:v>
                </c:pt>
                <c:pt idx="212">
                  <c:v>39326</c:v>
                </c:pt>
                <c:pt idx="213">
                  <c:v>39356</c:v>
                </c:pt>
                <c:pt idx="214">
                  <c:v>39387</c:v>
                </c:pt>
                <c:pt idx="215">
                  <c:v>39417</c:v>
                </c:pt>
                <c:pt idx="216">
                  <c:v>39448</c:v>
                </c:pt>
                <c:pt idx="217">
                  <c:v>39479</c:v>
                </c:pt>
                <c:pt idx="218">
                  <c:v>39508</c:v>
                </c:pt>
                <c:pt idx="219">
                  <c:v>39539</c:v>
                </c:pt>
                <c:pt idx="220">
                  <c:v>39569</c:v>
                </c:pt>
                <c:pt idx="221">
                  <c:v>39600</c:v>
                </c:pt>
                <c:pt idx="222">
                  <c:v>39630</c:v>
                </c:pt>
                <c:pt idx="223">
                  <c:v>39661</c:v>
                </c:pt>
                <c:pt idx="224">
                  <c:v>39692</c:v>
                </c:pt>
                <c:pt idx="225">
                  <c:v>39722</c:v>
                </c:pt>
                <c:pt idx="226">
                  <c:v>39753</c:v>
                </c:pt>
                <c:pt idx="227">
                  <c:v>39783</c:v>
                </c:pt>
                <c:pt idx="228">
                  <c:v>39814</c:v>
                </c:pt>
                <c:pt idx="229">
                  <c:v>39845</c:v>
                </c:pt>
                <c:pt idx="230">
                  <c:v>39873</c:v>
                </c:pt>
                <c:pt idx="231">
                  <c:v>39904</c:v>
                </c:pt>
                <c:pt idx="232">
                  <c:v>39934</c:v>
                </c:pt>
                <c:pt idx="233">
                  <c:v>39965</c:v>
                </c:pt>
                <c:pt idx="234">
                  <c:v>39995</c:v>
                </c:pt>
                <c:pt idx="235">
                  <c:v>40026</c:v>
                </c:pt>
                <c:pt idx="236">
                  <c:v>40057</c:v>
                </c:pt>
                <c:pt idx="237">
                  <c:v>40087</c:v>
                </c:pt>
                <c:pt idx="238">
                  <c:v>40118</c:v>
                </c:pt>
                <c:pt idx="239">
                  <c:v>40148</c:v>
                </c:pt>
                <c:pt idx="240">
                  <c:v>40179</c:v>
                </c:pt>
                <c:pt idx="241">
                  <c:v>40210</c:v>
                </c:pt>
                <c:pt idx="242">
                  <c:v>40238</c:v>
                </c:pt>
                <c:pt idx="243">
                  <c:v>40269</c:v>
                </c:pt>
                <c:pt idx="244">
                  <c:v>40299</c:v>
                </c:pt>
                <c:pt idx="245">
                  <c:v>40330</c:v>
                </c:pt>
                <c:pt idx="246">
                  <c:v>40360</c:v>
                </c:pt>
                <c:pt idx="247">
                  <c:v>40391</c:v>
                </c:pt>
                <c:pt idx="248">
                  <c:v>40422</c:v>
                </c:pt>
                <c:pt idx="249">
                  <c:v>40452</c:v>
                </c:pt>
                <c:pt idx="250">
                  <c:v>40483</c:v>
                </c:pt>
                <c:pt idx="251">
                  <c:v>40513</c:v>
                </c:pt>
                <c:pt idx="252">
                  <c:v>40544</c:v>
                </c:pt>
                <c:pt idx="253">
                  <c:v>40575</c:v>
                </c:pt>
                <c:pt idx="254">
                  <c:v>40603</c:v>
                </c:pt>
                <c:pt idx="255">
                  <c:v>40634</c:v>
                </c:pt>
                <c:pt idx="256">
                  <c:v>40664</c:v>
                </c:pt>
                <c:pt idx="257">
                  <c:v>40695</c:v>
                </c:pt>
                <c:pt idx="258">
                  <c:v>40725</c:v>
                </c:pt>
                <c:pt idx="259">
                  <c:v>40756</c:v>
                </c:pt>
                <c:pt idx="260">
                  <c:v>40787</c:v>
                </c:pt>
                <c:pt idx="261">
                  <c:v>40817</c:v>
                </c:pt>
                <c:pt idx="262">
                  <c:v>40848</c:v>
                </c:pt>
                <c:pt idx="263">
                  <c:v>40878</c:v>
                </c:pt>
                <c:pt idx="264">
                  <c:v>40909</c:v>
                </c:pt>
                <c:pt idx="265">
                  <c:v>40940</c:v>
                </c:pt>
                <c:pt idx="266">
                  <c:v>40969</c:v>
                </c:pt>
                <c:pt idx="267">
                  <c:v>41000</c:v>
                </c:pt>
                <c:pt idx="268">
                  <c:v>41030</c:v>
                </c:pt>
                <c:pt idx="269">
                  <c:v>41061</c:v>
                </c:pt>
                <c:pt idx="270">
                  <c:v>41091</c:v>
                </c:pt>
                <c:pt idx="271">
                  <c:v>41122</c:v>
                </c:pt>
                <c:pt idx="272">
                  <c:v>41153</c:v>
                </c:pt>
                <c:pt idx="273">
                  <c:v>41183</c:v>
                </c:pt>
                <c:pt idx="274">
                  <c:v>41214</c:v>
                </c:pt>
                <c:pt idx="275">
                  <c:v>41244</c:v>
                </c:pt>
                <c:pt idx="276">
                  <c:v>41275</c:v>
                </c:pt>
                <c:pt idx="277">
                  <c:v>41306</c:v>
                </c:pt>
                <c:pt idx="278">
                  <c:v>41334</c:v>
                </c:pt>
                <c:pt idx="279">
                  <c:v>41365</c:v>
                </c:pt>
                <c:pt idx="280">
                  <c:v>41395</c:v>
                </c:pt>
                <c:pt idx="281">
                  <c:v>41426</c:v>
                </c:pt>
                <c:pt idx="282">
                  <c:v>41456</c:v>
                </c:pt>
                <c:pt idx="283">
                  <c:v>41487</c:v>
                </c:pt>
                <c:pt idx="284">
                  <c:v>41518</c:v>
                </c:pt>
                <c:pt idx="285">
                  <c:v>41548</c:v>
                </c:pt>
                <c:pt idx="286">
                  <c:v>41579</c:v>
                </c:pt>
                <c:pt idx="287">
                  <c:v>41609</c:v>
                </c:pt>
                <c:pt idx="288">
                  <c:v>41640</c:v>
                </c:pt>
                <c:pt idx="289">
                  <c:v>41671</c:v>
                </c:pt>
                <c:pt idx="290">
                  <c:v>41699</c:v>
                </c:pt>
                <c:pt idx="291">
                  <c:v>41730</c:v>
                </c:pt>
                <c:pt idx="292">
                  <c:v>41760</c:v>
                </c:pt>
                <c:pt idx="293">
                  <c:v>41791</c:v>
                </c:pt>
                <c:pt idx="294">
                  <c:v>41821</c:v>
                </c:pt>
                <c:pt idx="295">
                  <c:v>41852</c:v>
                </c:pt>
                <c:pt idx="296">
                  <c:v>41883</c:v>
                </c:pt>
                <c:pt idx="297">
                  <c:v>41913</c:v>
                </c:pt>
                <c:pt idx="298">
                  <c:v>41944</c:v>
                </c:pt>
                <c:pt idx="299">
                  <c:v>41974</c:v>
                </c:pt>
                <c:pt idx="300">
                  <c:v>42005</c:v>
                </c:pt>
                <c:pt idx="301">
                  <c:v>42036</c:v>
                </c:pt>
                <c:pt idx="302">
                  <c:v>42064</c:v>
                </c:pt>
                <c:pt idx="303">
                  <c:v>42095</c:v>
                </c:pt>
                <c:pt idx="304">
                  <c:v>42125</c:v>
                </c:pt>
                <c:pt idx="305">
                  <c:v>42156</c:v>
                </c:pt>
                <c:pt idx="306">
                  <c:v>42186</c:v>
                </c:pt>
                <c:pt idx="307">
                  <c:v>42217</c:v>
                </c:pt>
                <c:pt idx="308">
                  <c:v>42248</c:v>
                </c:pt>
                <c:pt idx="309">
                  <c:v>42278</c:v>
                </c:pt>
                <c:pt idx="310">
                  <c:v>42309</c:v>
                </c:pt>
                <c:pt idx="311">
                  <c:v>42339</c:v>
                </c:pt>
                <c:pt idx="312">
                  <c:v>42370</c:v>
                </c:pt>
                <c:pt idx="313">
                  <c:v>42401</c:v>
                </c:pt>
                <c:pt idx="314">
                  <c:v>42430</c:v>
                </c:pt>
                <c:pt idx="315">
                  <c:v>42461</c:v>
                </c:pt>
                <c:pt idx="316">
                  <c:v>42491</c:v>
                </c:pt>
                <c:pt idx="317">
                  <c:v>42522</c:v>
                </c:pt>
                <c:pt idx="318">
                  <c:v>42552</c:v>
                </c:pt>
                <c:pt idx="319">
                  <c:v>42583</c:v>
                </c:pt>
                <c:pt idx="320">
                  <c:v>42614</c:v>
                </c:pt>
                <c:pt idx="321">
                  <c:v>42644</c:v>
                </c:pt>
                <c:pt idx="322">
                  <c:v>42675</c:v>
                </c:pt>
                <c:pt idx="323">
                  <c:v>42705</c:v>
                </c:pt>
                <c:pt idx="324">
                  <c:v>42736</c:v>
                </c:pt>
                <c:pt idx="325">
                  <c:v>42767</c:v>
                </c:pt>
                <c:pt idx="326">
                  <c:v>42795</c:v>
                </c:pt>
                <c:pt idx="327">
                  <c:v>42826</c:v>
                </c:pt>
                <c:pt idx="328">
                  <c:v>42856</c:v>
                </c:pt>
                <c:pt idx="329">
                  <c:v>42887</c:v>
                </c:pt>
                <c:pt idx="330">
                  <c:v>42917</c:v>
                </c:pt>
                <c:pt idx="331">
                  <c:v>42948</c:v>
                </c:pt>
                <c:pt idx="332">
                  <c:v>42979</c:v>
                </c:pt>
                <c:pt idx="333">
                  <c:v>43009</c:v>
                </c:pt>
                <c:pt idx="334">
                  <c:v>43040</c:v>
                </c:pt>
                <c:pt idx="335">
                  <c:v>43070</c:v>
                </c:pt>
                <c:pt idx="336">
                  <c:v>43101</c:v>
                </c:pt>
                <c:pt idx="337">
                  <c:v>43132</c:v>
                </c:pt>
                <c:pt idx="338">
                  <c:v>43160</c:v>
                </c:pt>
                <c:pt idx="339">
                  <c:v>43191</c:v>
                </c:pt>
                <c:pt idx="340">
                  <c:v>43221</c:v>
                </c:pt>
                <c:pt idx="341">
                  <c:v>43252</c:v>
                </c:pt>
                <c:pt idx="342">
                  <c:v>43282</c:v>
                </c:pt>
                <c:pt idx="343">
                  <c:v>43313</c:v>
                </c:pt>
                <c:pt idx="344">
                  <c:v>43344</c:v>
                </c:pt>
                <c:pt idx="345">
                  <c:v>43374</c:v>
                </c:pt>
                <c:pt idx="346">
                  <c:v>43405</c:v>
                </c:pt>
                <c:pt idx="347">
                  <c:v>43435</c:v>
                </c:pt>
                <c:pt idx="348">
                  <c:v>43466</c:v>
                </c:pt>
                <c:pt idx="349">
                  <c:v>43497</c:v>
                </c:pt>
              </c:numCache>
            </c:numRef>
          </c:cat>
          <c:val>
            <c:numRef>
              <c:f>Hoja1!$D$2:$D$500</c:f>
              <c:numCache>
                <c:formatCode>General</c:formatCode>
                <c:ptCount val="49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2.9126213592232943</c:v>
                </c:pt>
                <c:pt idx="217">
                  <c:v>2.8046421663443084</c:v>
                </c:pt>
                <c:pt idx="218">
                  <c:v>3.0390738060781501</c:v>
                </c:pt>
                <c:pt idx="219">
                  <c:v>2.839268527430221</c:v>
                </c:pt>
                <c:pt idx="220">
                  <c:v>3.0710172744721689</c:v>
                </c:pt>
                <c:pt idx="221">
                  <c:v>2.7684964200477538</c:v>
                </c:pt>
                <c:pt idx="222">
                  <c:v>3.0534351145038272</c:v>
                </c:pt>
                <c:pt idx="223">
                  <c:v>3.3333333333333144</c:v>
                </c:pt>
                <c:pt idx="224">
                  <c:v>3.2304038004750595</c:v>
                </c:pt>
                <c:pt idx="225">
                  <c:v>3.2747982914095957</c:v>
                </c:pt>
                <c:pt idx="226">
                  <c:v>3.5984848484848442</c:v>
                </c:pt>
                <c:pt idx="227">
                  <c:v>3.5882908404154961</c:v>
                </c:pt>
                <c:pt idx="228">
                  <c:v>3.6320754716981014</c:v>
                </c:pt>
                <c:pt idx="229">
                  <c:v>3.4336782690498353</c:v>
                </c:pt>
                <c:pt idx="230">
                  <c:v>3.2771535580524187</c:v>
                </c:pt>
                <c:pt idx="231">
                  <c:v>3.4160037435657387</c:v>
                </c:pt>
                <c:pt idx="232">
                  <c:v>2.9329608938547551</c:v>
                </c:pt>
                <c:pt idx="233">
                  <c:v>2.8332559219693394</c:v>
                </c:pt>
                <c:pt idx="234">
                  <c:v>2.685185185185162</c:v>
                </c:pt>
                <c:pt idx="235">
                  <c:v>2.4423963133640711</c:v>
                </c:pt>
                <c:pt idx="236">
                  <c:v>2.4390243902439011</c:v>
                </c:pt>
                <c:pt idx="237">
                  <c:v>2.5275735294117538</c:v>
                </c:pt>
                <c:pt idx="238">
                  <c:v>2.1937842778793453</c:v>
                </c:pt>
                <c:pt idx="239">
                  <c:v>1.9143117593436472</c:v>
                </c:pt>
                <c:pt idx="240">
                  <c:v>2.048247610377814</c:v>
                </c:pt>
                <c:pt idx="241">
                  <c:v>2.0918599363346999</c:v>
                </c:pt>
                <c:pt idx="242">
                  <c:v>1.8132366273798937</c:v>
                </c:pt>
                <c:pt idx="243">
                  <c:v>1.7647058823529278</c:v>
                </c:pt>
                <c:pt idx="244">
                  <c:v>1.8995929443690756</c:v>
                </c:pt>
                <c:pt idx="245">
                  <c:v>1.7615176151761602</c:v>
                </c:pt>
                <c:pt idx="246">
                  <c:v>1.8485121731289382</c:v>
                </c:pt>
                <c:pt idx="247">
                  <c:v>1.7543859649122879</c:v>
                </c:pt>
                <c:pt idx="248">
                  <c:v>1.8418688230009082</c:v>
                </c:pt>
                <c:pt idx="249">
                  <c:v>1.9273868220528954</c:v>
                </c:pt>
                <c:pt idx="250">
                  <c:v>1.6547406082289911</c:v>
                </c:pt>
                <c:pt idx="251">
                  <c:v>1.7889087656529625</c:v>
                </c:pt>
                <c:pt idx="252">
                  <c:v>1.9179304192685152</c:v>
                </c:pt>
                <c:pt idx="253">
                  <c:v>1.870824053452111</c:v>
                </c:pt>
                <c:pt idx="254">
                  <c:v>1.869991095280497</c:v>
                </c:pt>
                <c:pt idx="255">
                  <c:v>1.9119608714984508</c:v>
                </c:pt>
                <c:pt idx="256">
                  <c:v>2.0417221482467625</c:v>
                </c:pt>
                <c:pt idx="257">
                  <c:v>2.130492676431416</c:v>
                </c:pt>
                <c:pt idx="258">
                  <c:v>2.3019034971226233</c:v>
                </c:pt>
                <c:pt idx="259">
                  <c:v>1.9893899204243866</c:v>
                </c:pt>
                <c:pt idx="260">
                  <c:v>1.9408910454344834</c:v>
                </c:pt>
                <c:pt idx="261">
                  <c:v>2.0668425681618317</c:v>
                </c:pt>
                <c:pt idx="262">
                  <c:v>2.0237571491421136</c:v>
                </c:pt>
                <c:pt idx="263">
                  <c:v>1.9771528998242474</c:v>
                </c:pt>
                <c:pt idx="264">
                  <c:v>1.7067833698030483</c:v>
                </c:pt>
                <c:pt idx="265">
                  <c:v>1.792741582859648</c:v>
                </c:pt>
                <c:pt idx="266">
                  <c:v>2.0979020979021072</c:v>
                </c:pt>
                <c:pt idx="267">
                  <c:v>2.0942408376963186</c:v>
                </c:pt>
                <c:pt idx="268">
                  <c:v>1.7833840800348071</c:v>
                </c:pt>
                <c:pt idx="269">
                  <c:v>1.9991308126901259</c:v>
                </c:pt>
                <c:pt idx="270">
                  <c:v>1.7741237559498018</c:v>
                </c:pt>
                <c:pt idx="271">
                  <c:v>1.8638925010836545</c:v>
                </c:pt>
                <c:pt idx="272">
                  <c:v>2.0337516226741599</c:v>
                </c:pt>
                <c:pt idx="273">
                  <c:v>1.5079707022834725</c:v>
                </c:pt>
                <c:pt idx="274">
                  <c:v>1.8973695558430279</c:v>
                </c:pt>
                <c:pt idx="275">
                  <c:v>2.2404136148211933</c:v>
                </c:pt>
                <c:pt idx="276">
                  <c:v>2.2375215146299752</c:v>
                </c:pt>
                <c:pt idx="277">
                  <c:v>2.1477663230240438</c:v>
                </c:pt>
                <c:pt idx="278">
                  <c:v>1.9263698630136901</c:v>
                </c:pt>
                <c:pt idx="279">
                  <c:v>2.051282051282044</c:v>
                </c:pt>
                <c:pt idx="280">
                  <c:v>2.1367521367521363</c:v>
                </c:pt>
                <c:pt idx="281">
                  <c:v>2.1303792074989474</c:v>
                </c:pt>
                <c:pt idx="282">
                  <c:v>1.9982993197278773</c:v>
                </c:pt>
                <c:pt idx="283">
                  <c:v>2.2553191489361808</c:v>
                </c:pt>
                <c:pt idx="284">
                  <c:v>2.0356234096692134</c:v>
                </c:pt>
                <c:pt idx="285">
                  <c:v>2.2495755517826836</c:v>
                </c:pt>
                <c:pt idx="286">
                  <c:v>2.2429115531104458</c:v>
                </c:pt>
                <c:pt idx="287">
                  <c:v>1.8541930046354906</c:v>
                </c:pt>
                <c:pt idx="288">
                  <c:v>1.8939393939393767</c:v>
                </c:pt>
                <c:pt idx="289">
                  <c:v>2.270815811606397</c:v>
                </c:pt>
                <c:pt idx="290">
                  <c:v>2.0999580008399761</c:v>
                </c:pt>
                <c:pt idx="291">
                  <c:v>1.9262981574539282</c:v>
                </c:pt>
                <c:pt idx="292">
                  <c:v>2.092050209205027</c:v>
                </c:pt>
                <c:pt idx="293">
                  <c:v>1.9607843137255117</c:v>
                </c:pt>
                <c:pt idx="294">
                  <c:v>2.0425177157148937</c:v>
                </c:pt>
                <c:pt idx="295">
                  <c:v>2.1639617145235093</c:v>
                </c:pt>
                <c:pt idx="296">
                  <c:v>2.0781379883624282</c:v>
                </c:pt>
                <c:pt idx="297">
                  <c:v>2.0340390203403871</c:v>
                </c:pt>
                <c:pt idx="298">
                  <c:v>2.0281456953642305</c:v>
                </c:pt>
                <c:pt idx="299">
                  <c:v>1.9859329747620791</c:v>
                </c:pt>
                <c:pt idx="300">
                  <c:v>2.1891780256092517</c:v>
                </c:pt>
                <c:pt idx="301">
                  <c:v>1.9325657894736707</c:v>
                </c:pt>
                <c:pt idx="302">
                  <c:v>2.2213081036610589</c:v>
                </c:pt>
                <c:pt idx="303">
                  <c:v>2.2596548890714985</c:v>
                </c:pt>
                <c:pt idx="304">
                  <c:v>2.3360655737704832</c:v>
                </c:pt>
                <c:pt idx="305">
                  <c:v>2.25040916530277</c:v>
                </c:pt>
                <c:pt idx="306">
                  <c:v>2.1650326797385731</c:v>
                </c:pt>
                <c:pt idx="307">
                  <c:v>2.1995926680244366</c:v>
                </c:pt>
                <c:pt idx="308">
                  <c:v>2.2801302931596155</c:v>
                </c:pt>
                <c:pt idx="309">
                  <c:v>2.5223759153783618</c:v>
                </c:pt>
                <c:pt idx="310">
                  <c:v>2.4340770791075244</c:v>
                </c:pt>
                <c:pt idx="311">
                  <c:v>2.4746450304259753</c:v>
                </c:pt>
                <c:pt idx="312">
                  <c:v>2.5464834276475443</c:v>
                </c:pt>
                <c:pt idx="313">
                  <c:v>2.4203307785397357</c:v>
                </c:pt>
                <c:pt idx="314">
                  <c:v>2.4547283702213178</c:v>
                </c:pt>
                <c:pt idx="315">
                  <c:v>2.6114905584571915</c:v>
                </c:pt>
                <c:pt idx="316">
                  <c:v>2.4028834601521822</c:v>
                </c:pt>
                <c:pt idx="317">
                  <c:v>2.6010404161664695</c:v>
                </c:pt>
                <c:pt idx="318">
                  <c:v>2.7588964414234169</c:v>
                </c:pt>
                <c:pt idx="319">
                  <c:v>2.5508170585890895</c:v>
                </c:pt>
                <c:pt idx="320">
                  <c:v>2.6273885350318409</c:v>
                </c:pt>
                <c:pt idx="321">
                  <c:v>2.6587301587301653</c:v>
                </c:pt>
                <c:pt idx="322">
                  <c:v>2.6138613861386091</c:v>
                </c:pt>
                <c:pt idx="323">
                  <c:v>2.6524148851939628</c:v>
                </c:pt>
                <c:pt idx="324">
                  <c:v>2.4044146629877758</c:v>
                </c:pt>
                <c:pt idx="325">
                  <c:v>2.7176053564395204</c:v>
                </c:pt>
                <c:pt idx="326">
                  <c:v>2.5530243519245772</c:v>
                </c:pt>
                <c:pt idx="327">
                  <c:v>2.4667188723570916</c:v>
                </c:pt>
                <c:pt idx="328">
                  <c:v>2.5420414548298851</c:v>
                </c:pt>
                <c:pt idx="329">
                  <c:v>2.4960998439937754</c:v>
                </c:pt>
                <c:pt idx="330">
                  <c:v>2.5680933852139987</c:v>
                </c:pt>
                <c:pt idx="331">
                  <c:v>2.565099106101826</c:v>
                </c:pt>
                <c:pt idx="332">
                  <c:v>2.831652443754848</c:v>
                </c:pt>
                <c:pt idx="333">
                  <c:v>2.3192887514495624</c:v>
                </c:pt>
                <c:pt idx="334">
                  <c:v>2.4700887688151312</c:v>
                </c:pt>
                <c:pt idx="335">
                  <c:v>2.7381411492479799</c:v>
                </c:pt>
                <c:pt idx="336">
                  <c:v>2.8098537336412619</c:v>
                </c:pt>
                <c:pt idx="337">
                  <c:v>2.5690184049079789</c:v>
                </c:pt>
                <c:pt idx="338">
                  <c:v>2.7958636537725141</c:v>
                </c:pt>
                <c:pt idx="339">
                  <c:v>2.7894535727932492</c:v>
                </c:pt>
                <c:pt idx="340">
                  <c:v>2.9366895499618693</c:v>
                </c:pt>
                <c:pt idx="341">
                  <c:v>2.9299847792998435</c:v>
                </c:pt>
                <c:pt idx="342">
                  <c:v>2.8452200303490116</c:v>
                </c:pt>
                <c:pt idx="343">
                  <c:v>3.1830238726790299</c:v>
                </c:pt>
                <c:pt idx="344">
                  <c:v>2.9800075443229019</c:v>
                </c:pt>
                <c:pt idx="345">
                  <c:v>3.3245183226294159</c:v>
                </c:pt>
                <c:pt idx="346">
                  <c:v>3.3145009416195848</c:v>
                </c:pt>
                <c:pt idx="347">
                  <c:v>3.3408408408408548</c:v>
                </c:pt>
                <c:pt idx="348">
                  <c:v>3.1448895544739912</c:v>
                </c:pt>
                <c:pt idx="349">
                  <c:v>3.4018691588784975</c:v>
                </c:pt>
              </c:numCache>
            </c:numRef>
          </c:val>
          <c:smooth val="0"/>
          <c:extLst>
            <c:ext xmlns:c16="http://schemas.microsoft.com/office/drawing/2014/chart" uri="{C3380CC4-5D6E-409C-BE32-E72D297353CC}">
              <c16:uniqueId val="{00000000-9862-4E70-B5F4-1CC6092349F3}"/>
            </c:ext>
          </c:extLst>
        </c:ser>
        <c:ser>
          <c:idx val="4"/>
          <c:order val="1"/>
          <c:tx>
            <c:strRef>
              <c:f>Hoja1!$E$1</c:f>
              <c:strCache>
                <c:ptCount val="1"/>
                <c:pt idx="0">
                  <c:v>Zona Euro</c:v>
                </c:pt>
              </c:strCache>
            </c:strRef>
          </c:tx>
          <c:spPr>
            <a:ln w="31750">
              <a:solidFill>
                <a:srgbClr val="00B050"/>
              </a:solidFill>
            </a:ln>
          </c:spPr>
          <c:marker>
            <c:symbol val="none"/>
          </c:marker>
          <c:cat>
            <c:numRef>
              <c:f>Hoja1!$A$2:$A$500</c:f>
              <c:numCache>
                <c:formatCode>mmm\-yy</c:formatCode>
                <c:ptCount val="499"/>
                <c:pt idx="0">
                  <c:v>32874</c:v>
                </c:pt>
                <c:pt idx="1">
                  <c:v>32905</c:v>
                </c:pt>
                <c:pt idx="2">
                  <c:v>32933</c:v>
                </c:pt>
                <c:pt idx="3">
                  <c:v>32964</c:v>
                </c:pt>
                <c:pt idx="4">
                  <c:v>32994</c:v>
                </c:pt>
                <c:pt idx="5">
                  <c:v>33025</c:v>
                </c:pt>
                <c:pt idx="6">
                  <c:v>33055</c:v>
                </c:pt>
                <c:pt idx="7">
                  <c:v>33086</c:v>
                </c:pt>
                <c:pt idx="8">
                  <c:v>33117</c:v>
                </c:pt>
                <c:pt idx="9">
                  <c:v>33147</c:v>
                </c:pt>
                <c:pt idx="10">
                  <c:v>33178</c:v>
                </c:pt>
                <c:pt idx="11">
                  <c:v>33208</c:v>
                </c:pt>
                <c:pt idx="12">
                  <c:v>33239</c:v>
                </c:pt>
                <c:pt idx="13">
                  <c:v>33270</c:v>
                </c:pt>
                <c:pt idx="14">
                  <c:v>33298</c:v>
                </c:pt>
                <c:pt idx="15">
                  <c:v>33329</c:v>
                </c:pt>
                <c:pt idx="16">
                  <c:v>33359</c:v>
                </c:pt>
                <c:pt idx="17">
                  <c:v>33390</c:v>
                </c:pt>
                <c:pt idx="18">
                  <c:v>33420</c:v>
                </c:pt>
                <c:pt idx="19">
                  <c:v>33451</c:v>
                </c:pt>
                <c:pt idx="20">
                  <c:v>33482</c:v>
                </c:pt>
                <c:pt idx="21">
                  <c:v>33512</c:v>
                </c:pt>
                <c:pt idx="22">
                  <c:v>33543</c:v>
                </c:pt>
                <c:pt idx="23">
                  <c:v>33573</c:v>
                </c:pt>
                <c:pt idx="24">
                  <c:v>33604</c:v>
                </c:pt>
                <c:pt idx="25">
                  <c:v>33635</c:v>
                </c:pt>
                <c:pt idx="26">
                  <c:v>33664</c:v>
                </c:pt>
                <c:pt idx="27">
                  <c:v>33695</c:v>
                </c:pt>
                <c:pt idx="28">
                  <c:v>33725</c:v>
                </c:pt>
                <c:pt idx="29">
                  <c:v>33756</c:v>
                </c:pt>
                <c:pt idx="30">
                  <c:v>33786</c:v>
                </c:pt>
                <c:pt idx="31">
                  <c:v>33817</c:v>
                </c:pt>
                <c:pt idx="32">
                  <c:v>33848</c:v>
                </c:pt>
                <c:pt idx="33">
                  <c:v>33878</c:v>
                </c:pt>
                <c:pt idx="34">
                  <c:v>33909</c:v>
                </c:pt>
                <c:pt idx="35">
                  <c:v>33939</c:v>
                </c:pt>
                <c:pt idx="36">
                  <c:v>33970</c:v>
                </c:pt>
                <c:pt idx="37">
                  <c:v>34001</c:v>
                </c:pt>
                <c:pt idx="38">
                  <c:v>34029</c:v>
                </c:pt>
                <c:pt idx="39">
                  <c:v>34060</c:v>
                </c:pt>
                <c:pt idx="40">
                  <c:v>34090</c:v>
                </c:pt>
                <c:pt idx="41">
                  <c:v>34121</c:v>
                </c:pt>
                <c:pt idx="42">
                  <c:v>34151</c:v>
                </c:pt>
                <c:pt idx="43">
                  <c:v>34182</c:v>
                </c:pt>
                <c:pt idx="44">
                  <c:v>34213</c:v>
                </c:pt>
                <c:pt idx="45">
                  <c:v>34243</c:v>
                </c:pt>
                <c:pt idx="46">
                  <c:v>34274</c:v>
                </c:pt>
                <c:pt idx="47">
                  <c:v>34304</c:v>
                </c:pt>
                <c:pt idx="48">
                  <c:v>34335</c:v>
                </c:pt>
                <c:pt idx="49">
                  <c:v>34366</c:v>
                </c:pt>
                <c:pt idx="50">
                  <c:v>34394</c:v>
                </c:pt>
                <c:pt idx="51">
                  <c:v>34425</c:v>
                </c:pt>
                <c:pt idx="52">
                  <c:v>34455</c:v>
                </c:pt>
                <c:pt idx="53">
                  <c:v>34486</c:v>
                </c:pt>
                <c:pt idx="54">
                  <c:v>34516</c:v>
                </c:pt>
                <c:pt idx="55">
                  <c:v>34547</c:v>
                </c:pt>
                <c:pt idx="56">
                  <c:v>34578</c:v>
                </c:pt>
                <c:pt idx="57">
                  <c:v>34608</c:v>
                </c:pt>
                <c:pt idx="58">
                  <c:v>34639</c:v>
                </c:pt>
                <c:pt idx="59">
                  <c:v>34669</c:v>
                </c:pt>
                <c:pt idx="60">
                  <c:v>34700</c:v>
                </c:pt>
                <c:pt idx="61">
                  <c:v>34731</c:v>
                </c:pt>
                <c:pt idx="62">
                  <c:v>34759</c:v>
                </c:pt>
                <c:pt idx="63">
                  <c:v>34790</c:v>
                </c:pt>
                <c:pt idx="64">
                  <c:v>34820</c:v>
                </c:pt>
                <c:pt idx="65">
                  <c:v>34851</c:v>
                </c:pt>
                <c:pt idx="66">
                  <c:v>34881</c:v>
                </c:pt>
                <c:pt idx="67">
                  <c:v>34912</c:v>
                </c:pt>
                <c:pt idx="68">
                  <c:v>34943</c:v>
                </c:pt>
                <c:pt idx="69">
                  <c:v>34973</c:v>
                </c:pt>
                <c:pt idx="70">
                  <c:v>35004</c:v>
                </c:pt>
                <c:pt idx="71">
                  <c:v>35034</c:v>
                </c:pt>
                <c:pt idx="72">
                  <c:v>35065</c:v>
                </c:pt>
                <c:pt idx="73">
                  <c:v>35096</c:v>
                </c:pt>
                <c:pt idx="74">
                  <c:v>35125</c:v>
                </c:pt>
                <c:pt idx="75">
                  <c:v>35156</c:v>
                </c:pt>
                <c:pt idx="76">
                  <c:v>35186</c:v>
                </c:pt>
                <c:pt idx="77">
                  <c:v>35217</c:v>
                </c:pt>
                <c:pt idx="78">
                  <c:v>35247</c:v>
                </c:pt>
                <c:pt idx="79">
                  <c:v>35278</c:v>
                </c:pt>
                <c:pt idx="80">
                  <c:v>35309</c:v>
                </c:pt>
                <c:pt idx="81">
                  <c:v>35339</c:v>
                </c:pt>
                <c:pt idx="82">
                  <c:v>35370</c:v>
                </c:pt>
                <c:pt idx="83">
                  <c:v>35400</c:v>
                </c:pt>
                <c:pt idx="84">
                  <c:v>35431</c:v>
                </c:pt>
                <c:pt idx="85">
                  <c:v>35462</c:v>
                </c:pt>
                <c:pt idx="86">
                  <c:v>35490</c:v>
                </c:pt>
                <c:pt idx="87">
                  <c:v>35521</c:v>
                </c:pt>
                <c:pt idx="88">
                  <c:v>35551</c:v>
                </c:pt>
                <c:pt idx="89">
                  <c:v>35582</c:v>
                </c:pt>
                <c:pt idx="90">
                  <c:v>35612</c:v>
                </c:pt>
                <c:pt idx="91">
                  <c:v>35643</c:v>
                </c:pt>
                <c:pt idx="92">
                  <c:v>35674</c:v>
                </c:pt>
                <c:pt idx="93">
                  <c:v>35704</c:v>
                </c:pt>
                <c:pt idx="94">
                  <c:v>35735</c:v>
                </c:pt>
                <c:pt idx="95">
                  <c:v>35765</c:v>
                </c:pt>
                <c:pt idx="96">
                  <c:v>35796</c:v>
                </c:pt>
                <c:pt idx="97">
                  <c:v>35827</c:v>
                </c:pt>
                <c:pt idx="98">
                  <c:v>35855</c:v>
                </c:pt>
                <c:pt idx="99">
                  <c:v>35886</c:v>
                </c:pt>
                <c:pt idx="100">
                  <c:v>35916</c:v>
                </c:pt>
                <c:pt idx="101">
                  <c:v>35947</c:v>
                </c:pt>
                <c:pt idx="102">
                  <c:v>35977</c:v>
                </c:pt>
                <c:pt idx="103">
                  <c:v>36008</c:v>
                </c:pt>
                <c:pt idx="104">
                  <c:v>36039</c:v>
                </c:pt>
                <c:pt idx="105">
                  <c:v>36069</c:v>
                </c:pt>
                <c:pt idx="106">
                  <c:v>36100</c:v>
                </c:pt>
                <c:pt idx="107">
                  <c:v>36130</c:v>
                </c:pt>
                <c:pt idx="108">
                  <c:v>36161</c:v>
                </c:pt>
                <c:pt idx="109">
                  <c:v>36192</c:v>
                </c:pt>
                <c:pt idx="110">
                  <c:v>36220</c:v>
                </c:pt>
                <c:pt idx="111">
                  <c:v>36251</c:v>
                </c:pt>
                <c:pt idx="112">
                  <c:v>36281</c:v>
                </c:pt>
                <c:pt idx="113">
                  <c:v>36312</c:v>
                </c:pt>
                <c:pt idx="114">
                  <c:v>36342</c:v>
                </c:pt>
                <c:pt idx="115">
                  <c:v>36373</c:v>
                </c:pt>
                <c:pt idx="116">
                  <c:v>36404</c:v>
                </c:pt>
                <c:pt idx="117">
                  <c:v>36434</c:v>
                </c:pt>
                <c:pt idx="118">
                  <c:v>36465</c:v>
                </c:pt>
                <c:pt idx="119">
                  <c:v>36495</c:v>
                </c:pt>
                <c:pt idx="120">
                  <c:v>36526</c:v>
                </c:pt>
                <c:pt idx="121">
                  <c:v>36557</c:v>
                </c:pt>
                <c:pt idx="122">
                  <c:v>36586</c:v>
                </c:pt>
                <c:pt idx="123">
                  <c:v>36617</c:v>
                </c:pt>
                <c:pt idx="124">
                  <c:v>36647</c:v>
                </c:pt>
                <c:pt idx="125">
                  <c:v>36678</c:v>
                </c:pt>
                <c:pt idx="126">
                  <c:v>36708</c:v>
                </c:pt>
                <c:pt idx="127">
                  <c:v>36739</c:v>
                </c:pt>
                <c:pt idx="128">
                  <c:v>36770</c:v>
                </c:pt>
                <c:pt idx="129">
                  <c:v>36800</c:v>
                </c:pt>
                <c:pt idx="130">
                  <c:v>36831</c:v>
                </c:pt>
                <c:pt idx="131">
                  <c:v>36861</c:v>
                </c:pt>
                <c:pt idx="132">
                  <c:v>36892</c:v>
                </c:pt>
                <c:pt idx="133">
                  <c:v>36923</c:v>
                </c:pt>
                <c:pt idx="134">
                  <c:v>36951</c:v>
                </c:pt>
                <c:pt idx="135">
                  <c:v>36982</c:v>
                </c:pt>
                <c:pt idx="136">
                  <c:v>37012</c:v>
                </c:pt>
                <c:pt idx="137">
                  <c:v>37043</c:v>
                </c:pt>
                <c:pt idx="138">
                  <c:v>37073</c:v>
                </c:pt>
                <c:pt idx="139">
                  <c:v>37104</c:v>
                </c:pt>
                <c:pt idx="140">
                  <c:v>37135</c:v>
                </c:pt>
                <c:pt idx="141">
                  <c:v>37165</c:v>
                </c:pt>
                <c:pt idx="142">
                  <c:v>37196</c:v>
                </c:pt>
                <c:pt idx="143">
                  <c:v>37226</c:v>
                </c:pt>
                <c:pt idx="144">
                  <c:v>37257</c:v>
                </c:pt>
                <c:pt idx="145">
                  <c:v>37288</c:v>
                </c:pt>
                <c:pt idx="146">
                  <c:v>37316</c:v>
                </c:pt>
                <c:pt idx="147">
                  <c:v>37347</c:v>
                </c:pt>
                <c:pt idx="148">
                  <c:v>37377</c:v>
                </c:pt>
                <c:pt idx="149">
                  <c:v>37408</c:v>
                </c:pt>
                <c:pt idx="150">
                  <c:v>37438</c:v>
                </c:pt>
                <c:pt idx="151">
                  <c:v>37469</c:v>
                </c:pt>
                <c:pt idx="152">
                  <c:v>37500</c:v>
                </c:pt>
                <c:pt idx="153">
                  <c:v>37530</c:v>
                </c:pt>
                <c:pt idx="154">
                  <c:v>37561</c:v>
                </c:pt>
                <c:pt idx="155">
                  <c:v>37591</c:v>
                </c:pt>
                <c:pt idx="156">
                  <c:v>37622</c:v>
                </c:pt>
                <c:pt idx="157">
                  <c:v>37653</c:v>
                </c:pt>
                <c:pt idx="158">
                  <c:v>37681</c:v>
                </c:pt>
                <c:pt idx="159">
                  <c:v>37712</c:v>
                </c:pt>
                <c:pt idx="160">
                  <c:v>37742</c:v>
                </c:pt>
                <c:pt idx="161">
                  <c:v>37773</c:v>
                </c:pt>
                <c:pt idx="162">
                  <c:v>37803</c:v>
                </c:pt>
                <c:pt idx="163">
                  <c:v>37834</c:v>
                </c:pt>
                <c:pt idx="164">
                  <c:v>37865</c:v>
                </c:pt>
                <c:pt idx="165">
                  <c:v>37895</c:v>
                </c:pt>
                <c:pt idx="166">
                  <c:v>37926</c:v>
                </c:pt>
                <c:pt idx="167">
                  <c:v>37956</c:v>
                </c:pt>
                <c:pt idx="168">
                  <c:v>37987</c:v>
                </c:pt>
                <c:pt idx="169">
                  <c:v>38018</c:v>
                </c:pt>
                <c:pt idx="170">
                  <c:v>38047</c:v>
                </c:pt>
                <c:pt idx="171">
                  <c:v>38078</c:v>
                </c:pt>
                <c:pt idx="172">
                  <c:v>38108</c:v>
                </c:pt>
                <c:pt idx="173">
                  <c:v>38139</c:v>
                </c:pt>
                <c:pt idx="174">
                  <c:v>38169</c:v>
                </c:pt>
                <c:pt idx="175">
                  <c:v>38200</c:v>
                </c:pt>
                <c:pt idx="176">
                  <c:v>38231</c:v>
                </c:pt>
                <c:pt idx="177">
                  <c:v>38261</c:v>
                </c:pt>
                <c:pt idx="178">
                  <c:v>38292</c:v>
                </c:pt>
                <c:pt idx="179">
                  <c:v>38322</c:v>
                </c:pt>
                <c:pt idx="180">
                  <c:v>38353</c:v>
                </c:pt>
                <c:pt idx="181">
                  <c:v>38384</c:v>
                </c:pt>
                <c:pt idx="182">
                  <c:v>38412</c:v>
                </c:pt>
                <c:pt idx="183">
                  <c:v>38443</c:v>
                </c:pt>
                <c:pt idx="184">
                  <c:v>38473</c:v>
                </c:pt>
                <c:pt idx="185">
                  <c:v>38504</c:v>
                </c:pt>
                <c:pt idx="186">
                  <c:v>38534</c:v>
                </c:pt>
                <c:pt idx="187">
                  <c:v>38565</c:v>
                </c:pt>
                <c:pt idx="188">
                  <c:v>38596</c:v>
                </c:pt>
                <c:pt idx="189">
                  <c:v>38626</c:v>
                </c:pt>
                <c:pt idx="190">
                  <c:v>38657</c:v>
                </c:pt>
                <c:pt idx="191">
                  <c:v>38687</c:v>
                </c:pt>
                <c:pt idx="192">
                  <c:v>38718</c:v>
                </c:pt>
                <c:pt idx="193">
                  <c:v>38749</c:v>
                </c:pt>
                <c:pt idx="194">
                  <c:v>38777</c:v>
                </c:pt>
                <c:pt idx="195">
                  <c:v>38808</c:v>
                </c:pt>
                <c:pt idx="196">
                  <c:v>38838</c:v>
                </c:pt>
                <c:pt idx="197">
                  <c:v>38869</c:v>
                </c:pt>
                <c:pt idx="198">
                  <c:v>38899</c:v>
                </c:pt>
                <c:pt idx="199">
                  <c:v>38930</c:v>
                </c:pt>
                <c:pt idx="200">
                  <c:v>38961</c:v>
                </c:pt>
                <c:pt idx="201">
                  <c:v>38991</c:v>
                </c:pt>
                <c:pt idx="202">
                  <c:v>39022</c:v>
                </c:pt>
                <c:pt idx="203">
                  <c:v>39052</c:v>
                </c:pt>
                <c:pt idx="204">
                  <c:v>39083</c:v>
                </c:pt>
                <c:pt idx="205">
                  <c:v>39114</c:v>
                </c:pt>
                <c:pt idx="206">
                  <c:v>39142</c:v>
                </c:pt>
                <c:pt idx="207">
                  <c:v>39173</c:v>
                </c:pt>
                <c:pt idx="208">
                  <c:v>39203</c:v>
                </c:pt>
                <c:pt idx="209">
                  <c:v>39234</c:v>
                </c:pt>
                <c:pt idx="210">
                  <c:v>39264</c:v>
                </c:pt>
                <c:pt idx="211">
                  <c:v>39295</c:v>
                </c:pt>
                <c:pt idx="212">
                  <c:v>39326</c:v>
                </c:pt>
                <c:pt idx="213">
                  <c:v>39356</c:v>
                </c:pt>
                <c:pt idx="214">
                  <c:v>39387</c:v>
                </c:pt>
                <c:pt idx="215">
                  <c:v>39417</c:v>
                </c:pt>
                <c:pt idx="216">
                  <c:v>39448</c:v>
                </c:pt>
                <c:pt idx="217">
                  <c:v>39479</c:v>
                </c:pt>
                <c:pt idx="218">
                  <c:v>39508</c:v>
                </c:pt>
                <c:pt idx="219">
                  <c:v>39539</c:v>
                </c:pt>
                <c:pt idx="220">
                  <c:v>39569</c:v>
                </c:pt>
                <c:pt idx="221">
                  <c:v>39600</c:v>
                </c:pt>
                <c:pt idx="222">
                  <c:v>39630</c:v>
                </c:pt>
                <c:pt idx="223">
                  <c:v>39661</c:v>
                </c:pt>
                <c:pt idx="224">
                  <c:v>39692</c:v>
                </c:pt>
                <c:pt idx="225">
                  <c:v>39722</c:v>
                </c:pt>
                <c:pt idx="226">
                  <c:v>39753</c:v>
                </c:pt>
                <c:pt idx="227">
                  <c:v>39783</c:v>
                </c:pt>
                <c:pt idx="228">
                  <c:v>39814</c:v>
                </c:pt>
                <c:pt idx="229">
                  <c:v>39845</c:v>
                </c:pt>
                <c:pt idx="230">
                  <c:v>39873</c:v>
                </c:pt>
                <c:pt idx="231">
                  <c:v>39904</c:v>
                </c:pt>
                <c:pt idx="232">
                  <c:v>39934</c:v>
                </c:pt>
                <c:pt idx="233">
                  <c:v>39965</c:v>
                </c:pt>
                <c:pt idx="234">
                  <c:v>39995</c:v>
                </c:pt>
                <c:pt idx="235">
                  <c:v>40026</c:v>
                </c:pt>
                <c:pt idx="236">
                  <c:v>40057</c:v>
                </c:pt>
                <c:pt idx="237">
                  <c:v>40087</c:v>
                </c:pt>
                <c:pt idx="238">
                  <c:v>40118</c:v>
                </c:pt>
                <c:pt idx="239">
                  <c:v>40148</c:v>
                </c:pt>
                <c:pt idx="240">
                  <c:v>40179</c:v>
                </c:pt>
                <c:pt idx="241">
                  <c:v>40210</c:v>
                </c:pt>
                <c:pt idx="242">
                  <c:v>40238</c:v>
                </c:pt>
                <c:pt idx="243">
                  <c:v>40269</c:v>
                </c:pt>
                <c:pt idx="244">
                  <c:v>40299</c:v>
                </c:pt>
                <c:pt idx="245">
                  <c:v>40330</c:v>
                </c:pt>
                <c:pt idx="246">
                  <c:v>40360</c:v>
                </c:pt>
                <c:pt idx="247">
                  <c:v>40391</c:v>
                </c:pt>
                <c:pt idx="248">
                  <c:v>40422</c:v>
                </c:pt>
                <c:pt idx="249">
                  <c:v>40452</c:v>
                </c:pt>
                <c:pt idx="250">
                  <c:v>40483</c:v>
                </c:pt>
                <c:pt idx="251">
                  <c:v>40513</c:v>
                </c:pt>
                <c:pt idx="252">
                  <c:v>40544</c:v>
                </c:pt>
                <c:pt idx="253">
                  <c:v>40575</c:v>
                </c:pt>
                <c:pt idx="254">
                  <c:v>40603</c:v>
                </c:pt>
                <c:pt idx="255">
                  <c:v>40634</c:v>
                </c:pt>
                <c:pt idx="256">
                  <c:v>40664</c:v>
                </c:pt>
                <c:pt idx="257">
                  <c:v>40695</c:v>
                </c:pt>
                <c:pt idx="258">
                  <c:v>40725</c:v>
                </c:pt>
                <c:pt idx="259">
                  <c:v>40756</c:v>
                </c:pt>
                <c:pt idx="260">
                  <c:v>40787</c:v>
                </c:pt>
                <c:pt idx="261">
                  <c:v>40817</c:v>
                </c:pt>
                <c:pt idx="262">
                  <c:v>40848</c:v>
                </c:pt>
                <c:pt idx="263">
                  <c:v>40878</c:v>
                </c:pt>
                <c:pt idx="264">
                  <c:v>40909</c:v>
                </c:pt>
                <c:pt idx="265">
                  <c:v>40940</c:v>
                </c:pt>
                <c:pt idx="266">
                  <c:v>40969</c:v>
                </c:pt>
                <c:pt idx="267">
                  <c:v>41000</c:v>
                </c:pt>
                <c:pt idx="268">
                  <c:v>41030</c:v>
                </c:pt>
                <c:pt idx="269">
                  <c:v>41061</c:v>
                </c:pt>
                <c:pt idx="270">
                  <c:v>41091</c:v>
                </c:pt>
                <c:pt idx="271">
                  <c:v>41122</c:v>
                </c:pt>
                <c:pt idx="272">
                  <c:v>41153</c:v>
                </c:pt>
                <c:pt idx="273">
                  <c:v>41183</c:v>
                </c:pt>
                <c:pt idx="274">
                  <c:v>41214</c:v>
                </c:pt>
                <c:pt idx="275">
                  <c:v>41244</c:v>
                </c:pt>
                <c:pt idx="276">
                  <c:v>41275</c:v>
                </c:pt>
                <c:pt idx="277">
                  <c:v>41306</c:v>
                </c:pt>
                <c:pt idx="278">
                  <c:v>41334</c:v>
                </c:pt>
                <c:pt idx="279">
                  <c:v>41365</c:v>
                </c:pt>
                <c:pt idx="280">
                  <c:v>41395</c:v>
                </c:pt>
                <c:pt idx="281">
                  <c:v>41426</c:v>
                </c:pt>
                <c:pt idx="282">
                  <c:v>41456</c:v>
                </c:pt>
                <c:pt idx="283">
                  <c:v>41487</c:v>
                </c:pt>
                <c:pt idx="284">
                  <c:v>41518</c:v>
                </c:pt>
                <c:pt idx="285">
                  <c:v>41548</c:v>
                </c:pt>
                <c:pt idx="286">
                  <c:v>41579</c:v>
                </c:pt>
                <c:pt idx="287">
                  <c:v>41609</c:v>
                </c:pt>
                <c:pt idx="288">
                  <c:v>41640</c:v>
                </c:pt>
                <c:pt idx="289">
                  <c:v>41671</c:v>
                </c:pt>
                <c:pt idx="290">
                  <c:v>41699</c:v>
                </c:pt>
                <c:pt idx="291">
                  <c:v>41730</c:v>
                </c:pt>
                <c:pt idx="292">
                  <c:v>41760</c:v>
                </c:pt>
                <c:pt idx="293">
                  <c:v>41791</c:v>
                </c:pt>
                <c:pt idx="294">
                  <c:v>41821</c:v>
                </c:pt>
                <c:pt idx="295">
                  <c:v>41852</c:v>
                </c:pt>
                <c:pt idx="296">
                  <c:v>41883</c:v>
                </c:pt>
                <c:pt idx="297">
                  <c:v>41913</c:v>
                </c:pt>
                <c:pt idx="298">
                  <c:v>41944</c:v>
                </c:pt>
                <c:pt idx="299">
                  <c:v>41974</c:v>
                </c:pt>
                <c:pt idx="300">
                  <c:v>42005</c:v>
                </c:pt>
                <c:pt idx="301">
                  <c:v>42036</c:v>
                </c:pt>
                <c:pt idx="302">
                  <c:v>42064</c:v>
                </c:pt>
                <c:pt idx="303">
                  <c:v>42095</c:v>
                </c:pt>
                <c:pt idx="304">
                  <c:v>42125</c:v>
                </c:pt>
                <c:pt idx="305">
                  <c:v>42156</c:v>
                </c:pt>
                <c:pt idx="306">
                  <c:v>42186</c:v>
                </c:pt>
                <c:pt idx="307">
                  <c:v>42217</c:v>
                </c:pt>
                <c:pt idx="308">
                  <c:v>42248</c:v>
                </c:pt>
                <c:pt idx="309">
                  <c:v>42278</c:v>
                </c:pt>
                <c:pt idx="310">
                  <c:v>42309</c:v>
                </c:pt>
                <c:pt idx="311">
                  <c:v>42339</c:v>
                </c:pt>
                <c:pt idx="312">
                  <c:v>42370</c:v>
                </c:pt>
                <c:pt idx="313">
                  <c:v>42401</c:v>
                </c:pt>
                <c:pt idx="314">
                  <c:v>42430</c:v>
                </c:pt>
                <c:pt idx="315">
                  <c:v>42461</c:v>
                </c:pt>
                <c:pt idx="316">
                  <c:v>42491</c:v>
                </c:pt>
                <c:pt idx="317">
                  <c:v>42522</c:v>
                </c:pt>
                <c:pt idx="318">
                  <c:v>42552</c:v>
                </c:pt>
                <c:pt idx="319">
                  <c:v>42583</c:v>
                </c:pt>
                <c:pt idx="320">
                  <c:v>42614</c:v>
                </c:pt>
                <c:pt idx="321">
                  <c:v>42644</c:v>
                </c:pt>
                <c:pt idx="322">
                  <c:v>42675</c:v>
                </c:pt>
                <c:pt idx="323">
                  <c:v>42705</c:v>
                </c:pt>
                <c:pt idx="324">
                  <c:v>42736</c:v>
                </c:pt>
                <c:pt idx="325">
                  <c:v>42767</c:v>
                </c:pt>
                <c:pt idx="326">
                  <c:v>42795</c:v>
                </c:pt>
                <c:pt idx="327">
                  <c:v>42826</c:v>
                </c:pt>
                <c:pt idx="328">
                  <c:v>42856</c:v>
                </c:pt>
                <c:pt idx="329">
                  <c:v>42887</c:v>
                </c:pt>
                <c:pt idx="330">
                  <c:v>42917</c:v>
                </c:pt>
                <c:pt idx="331">
                  <c:v>42948</c:v>
                </c:pt>
                <c:pt idx="332">
                  <c:v>42979</c:v>
                </c:pt>
                <c:pt idx="333">
                  <c:v>43009</c:v>
                </c:pt>
                <c:pt idx="334">
                  <c:v>43040</c:v>
                </c:pt>
                <c:pt idx="335">
                  <c:v>43070</c:v>
                </c:pt>
                <c:pt idx="336">
                  <c:v>43101</c:v>
                </c:pt>
                <c:pt idx="337">
                  <c:v>43132</c:v>
                </c:pt>
                <c:pt idx="338">
                  <c:v>43160</c:v>
                </c:pt>
                <c:pt idx="339">
                  <c:v>43191</c:v>
                </c:pt>
                <c:pt idx="340">
                  <c:v>43221</c:v>
                </c:pt>
                <c:pt idx="341">
                  <c:v>43252</c:v>
                </c:pt>
                <c:pt idx="342">
                  <c:v>43282</c:v>
                </c:pt>
                <c:pt idx="343">
                  <c:v>43313</c:v>
                </c:pt>
                <c:pt idx="344">
                  <c:v>43344</c:v>
                </c:pt>
                <c:pt idx="345">
                  <c:v>43374</c:v>
                </c:pt>
                <c:pt idx="346">
                  <c:v>43405</c:v>
                </c:pt>
                <c:pt idx="347">
                  <c:v>43435</c:v>
                </c:pt>
                <c:pt idx="348">
                  <c:v>43466</c:v>
                </c:pt>
                <c:pt idx="349">
                  <c:v>43497</c:v>
                </c:pt>
              </c:numCache>
            </c:numRef>
          </c:cat>
          <c:val>
            <c:numRef>
              <c:f>Hoja1!$E$2:$E$500</c:f>
              <c:numCache>
                <c:formatCode>General</c:formatCode>
                <c:ptCount val="49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-0.67</c:v>
                </c:pt>
                <c:pt idx="15">
                  <c:v>#N/A</c:v>
                </c:pt>
                <c:pt idx="16">
                  <c:v>#N/A</c:v>
                </c:pt>
                <c:pt idx="17">
                  <c:v>0.09</c:v>
                </c:pt>
                <c:pt idx="18">
                  <c:v>#N/A</c:v>
                </c:pt>
                <c:pt idx="19">
                  <c:v>#N/A</c:v>
                </c:pt>
                <c:pt idx="20">
                  <c:v>0.8</c:v>
                </c:pt>
                <c:pt idx="21">
                  <c:v>#N/A</c:v>
                </c:pt>
                <c:pt idx="22">
                  <c:v>#N/A</c:v>
                </c:pt>
                <c:pt idx="23">
                  <c:v>0.9</c:v>
                </c:pt>
                <c:pt idx="24">
                  <c:v>#N/A</c:v>
                </c:pt>
                <c:pt idx="25">
                  <c:v>#N/A</c:v>
                </c:pt>
                <c:pt idx="26">
                  <c:v>7.16</c:v>
                </c:pt>
                <c:pt idx="27">
                  <c:v>#N/A</c:v>
                </c:pt>
                <c:pt idx="28">
                  <c:v>#N/A</c:v>
                </c:pt>
                <c:pt idx="29">
                  <c:v>7.19</c:v>
                </c:pt>
                <c:pt idx="30">
                  <c:v>#N/A</c:v>
                </c:pt>
                <c:pt idx="31">
                  <c:v>#N/A</c:v>
                </c:pt>
                <c:pt idx="32">
                  <c:v>7.04</c:v>
                </c:pt>
                <c:pt idx="33">
                  <c:v>#N/A</c:v>
                </c:pt>
                <c:pt idx="34">
                  <c:v>#N/A</c:v>
                </c:pt>
                <c:pt idx="35">
                  <c:v>6.61</c:v>
                </c:pt>
                <c:pt idx="36">
                  <c:v>#N/A</c:v>
                </c:pt>
                <c:pt idx="37">
                  <c:v>#N/A</c:v>
                </c:pt>
                <c:pt idx="38">
                  <c:v>5.69</c:v>
                </c:pt>
                <c:pt idx="39">
                  <c:v>#N/A</c:v>
                </c:pt>
                <c:pt idx="40">
                  <c:v>#N/A</c:v>
                </c:pt>
                <c:pt idx="41">
                  <c:v>4.1399999999999997</c:v>
                </c:pt>
                <c:pt idx="42">
                  <c:v>#N/A</c:v>
                </c:pt>
                <c:pt idx="43">
                  <c:v>#N/A</c:v>
                </c:pt>
                <c:pt idx="44">
                  <c:v>4.3</c:v>
                </c:pt>
                <c:pt idx="45">
                  <c:v>#N/A</c:v>
                </c:pt>
                <c:pt idx="46">
                  <c:v>#N/A</c:v>
                </c:pt>
                <c:pt idx="47">
                  <c:v>4.2300000000000004</c:v>
                </c:pt>
                <c:pt idx="48">
                  <c:v>#N/A</c:v>
                </c:pt>
                <c:pt idx="49">
                  <c:v>#N/A</c:v>
                </c:pt>
                <c:pt idx="50">
                  <c:v>3.16</c:v>
                </c:pt>
                <c:pt idx="51">
                  <c:v>#N/A</c:v>
                </c:pt>
                <c:pt idx="52">
                  <c:v>#N/A</c:v>
                </c:pt>
                <c:pt idx="53">
                  <c:v>2.57</c:v>
                </c:pt>
                <c:pt idx="54">
                  <c:v>#N/A</c:v>
                </c:pt>
                <c:pt idx="55">
                  <c:v>#N/A</c:v>
                </c:pt>
                <c:pt idx="56">
                  <c:v>2.2599999999999998</c:v>
                </c:pt>
                <c:pt idx="57">
                  <c:v>#N/A</c:v>
                </c:pt>
                <c:pt idx="58">
                  <c:v>#N/A</c:v>
                </c:pt>
                <c:pt idx="59">
                  <c:v>2.29</c:v>
                </c:pt>
                <c:pt idx="60">
                  <c:v>#N/A</c:v>
                </c:pt>
                <c:pt idx="61">
                  <c:v>#N/A</c:v>
                </c:pt>
                <c:pt idx="62">
                  <c:v>3.24</c:v>
                </c:pt>
                <c:pt idx="63">
                  <c:v>#N/A</c:v>
                </c:pt>
                <c:pt idx="64">
                  <c:v>#N/A</c:v>
                </c:pt>
                <c:pt idx="65">
                  <c:v>3.94</c:v>
                </c:pt>
                <c:pt idx="66">
                  <c:v>#N/A</c:v>
                </c:pt>
                <c:pt idx="67">
                  <c:v>#N/A</c:v>
                </c:pt>
                <c:pt idx="68">
                  <c:v>3.61</c:v>
                </c:pt>
                <c:pt idx="69">
                  <c:v>#N/A</c:v>
                </c:pt>
                <c:pt idx="70">
                  <c:v>#N/A</c:v>
                </c:pt>
                <c:pt idx="71">
                  <c:v>3.75</c:v>
                </c:pt>
                <c:pt idx="72">
                  <c:v>#N/A</c:v>
                </c:pt>
                <c:pt idx="73">
                  <c:v>#N/A</c:v>
                </c:pt>
                <c:pt idx="74">
                  <c:v>3.23</c:v>
                </c:pt>
                <c:pt idx="75">
                  <c:v>#N/A</c:v>
                </c:pt>
                <c:pt idx="76">
                  <c:v>#N/A</c:v>
                </c:pt>
                <c:pt idx="77">
                  <c:v>2.65</c:v>
                </c:pt>
                <c:pt idx="78">
                  <c:v>#N/A</c:v>
                </c:pt>
                <c:pt idx="79">
                  <c:v>#N/A</c:v>
                </c:pt>
                <c:pt idx="80">
                  <c:v>2.75</c:v>
                </c:pt>
                <c:pt idx="81">
                  <c:v>#N/A</c:v>
                </c:pt>
                <c:pt idx="82">
                  <c:v>#N/A</c:v>
                </c:pt>
                <c:pt idx="83">
                  <c:v>2.52</c:v>
                </c:pt>
                <c:pt idx="84">
                  <c:v>#N/A</c:v>
                </c:pt>
                <c:pt idx="85">
                  <c:v>#N/A</c:v>
                </c:pt>
                <c:pt idx="86">
                  <c:v>2.5099999999999998</c:v>
                </c:pt>
                <c:pt idx="87">
                  <c:v>#N/A</c:v>
                </c:pt>
                <c:pt idx="88">
                  <c:v>#N/A</c:v>
                </c:pt>
                <c:pt idx="89">
                  <c:v>2.2000000000000002</c:v>
                </c:pt>
                <c:pt idx="90">
                  <c:v>#N/A</c:v>
                </c:pt>
                <c:pt idx="91">
                  <c:v>#N/A</c:v>
                </c:pt>
                <c:pt idx="92">
                  <c:v>2.2200000000000002</c:v>
                </c:pt>
                <c:pt idx="93">
                  <c:v>#N/A</c:v>
                </c:pt>
                <c:pt idx="94">
                  <c:v>#N/A</c:v>
                </c:pt>
                <c:pt idx="95">
                  <c:v>1.92</c:v>
                </c:pt>
                <c:pt idx="96">
                  <c:v>#N/A</c:v>
                </c:pt>
                <c:pt idx="97">
                  <c:v>#N/A</c:v>
                </c:pt>
                <c:pt idx="98">
                  <c:v>1.92</c:v>
                </c:pt>
                <c:pt idx="99">
                  <c:v>#N/A</c:v>
                </c:pt>
                <c:pt idx="100">
                  <c:v>#N/A</c:v>
                </c:pt>
                <c:pt idx="101">
                  <c:v>2.2999999999999998</c:v>
                </c:pt>
                <c:pt idx="102">
                  <c:v>#N/A</c:v>
                </c:pt>
                <c:pt idx="103">
                  <c:v>#N/A</c:v>
                </c:pt>
                <c:pt idx="104">
                  <c:v>2.17</c:v>
                </c:pt>
                <c:pt idx="105">
                  <c:v>#N/A</c:v>
                </c:pt>
                <c:pt idx="106">
                  <c:v>#N/A</c:v>
                </c:pt>
                <c:pt idx="107">
                  <c:v>2.11</c:v>
                </c:pt>
                <c:pt idx="108">
                  <c:v>#N/A</c:v>
                </c:pt>
                <c:pt idx="109">
                  <c:v>#N/A</c:v>
                </c:pt>
                <c:pt idx="110">
                  <c:v>2.29</c:v>
                </c:pt>
                <c:pt idx="111">
                  <c:v>#N/A</c:v>
                </c:pt>
                <c:pt idx="112">
                  <c:v>#N/A</c:v>
                </c:pt>
                <c:pt idx="113">
                  <c:v>2.2200000000000002</c:v>
                </c:pt>
                <c:pt idx="114">
                  <c:v>#N/A</c:v>
                </c:pt>
                <c:pt idx="115">
                  <c:v>#N/A</c:v>
                </c:pt>
                <c:pt idx="116">
                  <c:v>2.2000000000000002</c:v>
                </c:pt>
                <c:pt idx="117">
                  <c:v>#N/A</c:v>
                </c:pt>
                <c:pt idx="118">
                  <c:v>#N/A</c:v>
                </c:pt>
                <c:pt idx="119">
                  <c:v>2.09</c:v>
                </c:pt>
                <c:pt idx="120">
                  <c:v>#N/A</c:v>
                </c:pt>
                <c:pt idx="121">
                  <c:v>#N/A</c:v>
                </c:pt>
                <c:pt idx="122">
                  <c:v>2</c:v>
                </c:pt>
                <c:pt idx="123">
                  <c:v>#N/A</c:v>
                </c:pt>
                <c:pt idx="124">
                  <c:v>#N/A</c:v>
                </c:pt>
                <c:pt idx="125">
                  <c:v>2.2400000000000002</c:v>
                </c:pt>
                <c:pt idx="126">
                  <c:v>#N/A</c:v>
                </c:pt>
                <c:pt idx="127">
                  <c:v>#N/A</c:v>
                </c:pt>
                <c:pt idx="128">
                  <c:v>2.25</c:v>
                </c:pt>
                <c:pt idx="129">
                  <c:v>#N/A</c:v>
                </c:pt>
                <c:pt idx="130">
                  <c:v>#N/A</c:v>
                </c:pt>
                <c:pt idx="131">
                  <c:v>2.2799999999999998</c:v>
                </c:pt>
                <c:pt idx="132">
                  <c:v>#N/A</c:v>
                </c:pt>
                <c:pt idx="133">
                  <c:v>#N/A</c:v>
                </c:pt>
                <c:pt idx="134">
                  <c:v>2.73</c:v>
                </c:pt>
                <c:pt idx="135">
                  <c:v>#N/A</c:v>
                </c:pt>
                <c:pt idx="136">
                  <c:v>#N/A</c:v>
                </c:pt>
                <c:pt idx="137">
                  <c:v>2.59</c:v>
                </c:pt>
                <c:pt idx="138">
                  <c:v>#N/A</c:v>
                </c:pt>
                <c:pt idx="139">
                  <c:v>#N/A</c:v>
                </c:pt>
                <c:pt idx="140">
                  <c:v>2.65</c:v>
                </c:pt>
                <c:pt idx="141">
                  <c:v>#N/A</c:v>
                </c:pt>
                <c:pt idx="142">
                  <c:v>#N/A</c:v>
                </c:pt>
                <c:pt idx="143">
                  <c:v>2.7</c:v>
                </c:pt>
                <c:pt idx="144">
                  <c:v>#N/A</c:v>
                </c:pt>
                <c:pt idx="145">
                  <c:v>#N/A</c:v>
                </c:pt>
                <c:pt idx="146">
                  <c:v>2.65</c:v>
                </c:pt>
                <c:pt idx="147">
                  <c:v>#N/A</c:v>
                </c:pt>
                <c:pt idx="148">
                  <c:v>#N/A</c:v>
                </c:pt>
                <c:pt idx="149">
                  <c:v>2.78</c:v>
                </c:pt>
                <c:pt idx="150">
                  <c:v>#N/A</c:v>
                </c:pt>
                <c:pt idx="151">
                  <c:v>#N/A</c:v>
                </c:pt>
                <c:pt idx="152">
                  <c:v>2.71</c:v>
                </c:pt>
                <c:pt idx="153">
                  <c:v>#N/A</c:v>
                </c:pt>
                <c:pt idx="154">
                  <c:v>#N/A</c:v>
                </c:pt>
                <c:pt idx="155">
                  <c:v>2.67</c:v>
                </c:pt>
                <c:pt idx="156">
                  <c:v>#N/A</c:v>
                </c:pt>
                <c:pt idx="157">
                  <c:v>#N/A</c:v>
                </c:pt>
                <c:pt idx="158">
                  <c:v>2.7</c:v>
                </c:pt>
                <c:pt idx="159">
                  <c:v>#N/A</c:v>
                </c:pt>
                <c:pt idx="160">
                  <c:v>#N/A</c:v>
                </c:pt>
                <c:pt idx="161">
                  <c:v>2.5099999999999998</c:v>
                </c:pt>
                <c:pt idx="162">
                  <c:v>#N/A</c:v>
                </c:pt>
                <c:pt idx="163">
                  <c:v>#N/A</c:v>
                </c:pt>
                <c:pt idx="164">
                  <c:v>2.5099999999999998</c:v>
                </c:pt>
                <c:pt idx="165">
                  <c:v>#N/A</c:v>
                </c:pt>
                <c:pt idx="166">
                  <c:v>#N/A</c:v>
                </c:pt>
                <c:pt idx="167">
                  <c:v>2.2000000000000002</c:v>
                </c:pt>
                <c:pt idx="168">
                  <c:v>#N/A</c:v>
                </c:pt>
                <c:pt idx="169">
                  <c:v>#N/A</c:v>
                </c:pt>
                <c:pt idx="170">
                  <c:v>2.21</c:v>
                </c:pt>
                <c:pt idx="171">
                  <c:v>#N/A</c:v>
                </c:pt>
                <c:pt idx="172">
                  <c:v>#N/A</c:v>
                </c:pt>
                <c:pt idx="173">
                  <c:v>2.15</c:v>
                </c:pt>
                <c:pt idx="174">
                  <c:v>#N/A</c:v>
                </c:pt>
                <c:pt idx="175">
                  <c:v>#N/A</c:v>
                </c:pt>
                <c:pt idx="176">
                  <c:v>1.93</c:v>
                </c:pt>
                <c:pt idx="177">
                  <c:v>#N/A</c:v>
                </c:pt>
                <c:pt idx="178">
                  <c:v>#N/A</c:v>
                </c:pt>
                <c:pt idx="179">
                  <c:v>2.02</c:v>
                </c:pt>
                <c:pt idx="180">
                  <c:v>#N/A</c:v>
                </c:pt>
                <c:pt idx="181">
                  <c:v>#N/A</c:v>
                </c:pt>
                <c:pt idx="182">
                  <c:v>2.35</c:v>
                </c:pt>
                <c:pt idx="183">
                  <c:v>#N/A</c:v>
                </c:pt>
                <c:pt idx="184">
                  <c:v>#N/A</c:v>
                </c:pt>
                <c:pt idx="185">
                  <c:v>2.34</c:v>
                </c:pt>
                <c:pt idx="186">
                  <c:v>#N/A</c:v>
                </c:pt>
                <c:pt idx="187">
                  <c:v>#N/A</c:v>
                </c:pt>
                <c:pt idx="188">
                  <c:v>2.2599999999999998</c:v>
                </c:pt>
                <c:pt idx="189">
                  <c:v>#N/A</c:v>
                </c:pt>
                <c:pt idx="190">
                  <c:v>#N/A</c:v>
                </c:pt>
                <c:pt idx="191">
                  <c:v>2.2200000000000002</c:v>
                </c:pt>
                <c:pt idx="192">
                  <c:v>#N/A</c:v>
                </c:pt>
                <c:pt idx="193">
                  <c:v>#N/A</c:v>
                </c:pt>
                <c:pt idx="194">
                  <c:v>2.4</c:v>
                </c:pt>
                <c:pt idx="195">
                  <c:v>#N/A</c:v>
                </c:pt>
                <c:pt idx="196">
                  <c:v>#N/A</c:v>
                </c:pt>
                <c:pt idx="197">
                  <c:v>2.5099999999999998</c:v>
                </c:pt>
                <c:pt idx="198">
                  <c:v>#N/A</c:v>
                </c:pt>
                <c:pt idx="199">
                  <c:v>#N/A</c:v>
                </c:pt>
                <c:pt idx="200">
                  <c:v>2.0699999999999998</c:v>
                </c:pt>
                <c:pt idx="201">
                  <c:v>#N/A</c:v>
                </c:pt>
                <c:pt idx="202">
                  <c:v>#N/A</c:v>
                </c:pt>
                <c:pt idx="203">
                  <c:v>2.4300000000000002</c:v>
                </c:pt>
                <c:pt idx="204">
                  <c:v>#N/A</c:v>
                </c:pt>
                <c:pt idx="205">
                  <c:v>#N/A</c:v>
                </c:pt>
                <c:pt idx="206">
                  <c:v>1.98</c:v>
                </c:pt>
                <c:pt idx="207">
                  <c:v>#N/A</c:v>
                </c:pt>
                <c:pt idx="208">
                  <c:v>#N/A</c:v>
                </c:pt>
                <c:pt idx="209">
                  <c:v>2.38</c:v>
                </c:pt>
                <c:pt idx="210">
                  <c:v>#N/A</c:v>
                </c:pt>
                <c:pt idx="211">
                  <c:v>#N/A</c:v>
                </c:pt>
                <c:pt idx="212">
                  <c:v>2.3199999999999998</c:v>
                </c:pt>
                <c:pt idx="213">
                  <c:v>#N/A</c:v>
                </c:pt>
                <c:pt idx="214">
                  <c:v>#N/A</c:v>
                </c:pt>
                <c:pt idx="215">
                  <c:v>2.16</c:v>
                </c:pt>
                <c:pt idx="216">
                  <c:v>#N/A</c:v>
                </c:pt>
                <c:pt idx="217">
                  <c:v>#N/A</c:v>
                </c:pt>
                <c:pt idx="218">
                  <c:v>2.98</c:v>
                </c:pt>
                <c:pt idx="219">
                  <c:v>#N/A</c:v>
                </c:pt>
                <c:pt idx="220">
                  <c:v>#N/A</c:v>
                </c:pt>
                <c:pt idx="221">
                  <c:v>2.97</c:v>
                </c:pt>
                <c:pt idx="222">
                  <c:v>#N/A</c:v>
                </c:pt>
                <c:pt idx="223">
                  <c:v>#N/A</c:v>
                </c:pt>
                <c:pt idx="224">
                  <c:v>3.48</c:v>
                </c:pt>
                <c:pt idx="225">
                  <c:v>#N/A</c:v>
                </c:pt>
                <c:pt idx="226">
                  <c:v>#N/A</c:v>
                </c:pt>
                <c:pt idx="227">
                  <c:v>3.63</c:v>
                </c:pt>
                <c:pt idx="228">
                  <c:v>#N/A</c:v>
                </c:pt>
                <c:pt idx="229">
                  <c:v>#N/A</c:v>
                </c:pt>
                <c:pt idx="230">
                  <c:v>3.12</c:v>
                </c:pt>
                <c:pt idx="231">
                  <c:v>#N/A</c:v>
                </c:pt>
                <c:pt idx="232">
                  <c:v>#N/A</c:v>
                </c:pt>
                <c:pt idx="233">
                  <c:v>2.76</c:v>
                </c:pt>
                <c:pt idx="234">
                  <c:v>#N/A</c:v>
                </c:pt>
                <c:pt idx="235">
                  <c:v>#N/A</c:v>
                </c:pt>
                <c:pt idx="236">
                  <c:v>2.3199999999999998</c:v>
                </c:pt>
                <c:pt idx="237">
                  <c:v>#N/A</c:v>
                </c:pt>
                <c:pt idx="238">
                  <c:v>#N/A</c:v>
                </c:pt>
                <c:pt idx="239">
                  <c:v>2.08</c:v>
                </c:pt>
                <c:pt idx="240">
                  <c:v>#N/A</c:v>
                </c:pt>
                <c:pt idx="241">
                  <c:v>#N/A</c:v>
                </c:pt>
                <c:pt idx="242">
                  <c:v>1.85</c:v>
                </c:pt>
                <c:pt idx="243">
                  <c:v>#N/A</c:v>
                </c:pt>
                <c:pt idx="244">
                  <c:v>#N/A</c:v>
                </c:pt>
                <c:pt idx="245">
                  <c:v>1.9</c:v>
                </c:pt>
                <c:pt idx="246">
                  <c:v>#N/A</c:v>
                </c:pt>
                <c:pt idx="247">
                  <c:v>#N/A</c:v>
                </c:pt>
                <c:pt idx="248">
                  <c:v>1.45</c:v>
                </c:pt>
                <c:pt idx="249">
                  <c:v>#N/A</c:v>
                </c:pt>
                <c:pt idx="250">
                  <c:v>#N/A</c:v>
                </c:pt>
                <c:pt idx="251">
                  <c:v>1.57</c:v>
                </c:pt>
                <c:pt idx="252">
                  <c:v>#N/A</c:v>
                </c:pt>
                <c:pt idx="253">
                  <c:v>#N/A</c:v>
                </c:pt>
                <c:pt idx="254">
                  <c:v>1.94</c:v>
                </c:pt>
                <c:pt idx="255">
                  <c:v>#N/A</c:v>
                </c:pt>
                <c:pt idx="256">
                  <c:v>#N/A</c:v>
                </c:pt>
                <c:pt idx="257">
                  <c:v>1.91</c:v>
                </c:pt>
                <c:pt idx="258">
                  <c:v>#N/A</c:v>
                </c:pt>
                <c:pt idx="259">
                  <c:v>#N/A</c:v>
                </c:pt>
                <c:pt idx="260">
                  <c:v>2.11</c:v>
                </c:pt>
                <c:pt idx="261">
                  <c:v>#N/A</c:v>
                </c:pt>
                <c:pt idx="262">
                  <c:v>#N/A</c:v>
                </c:pt>
                <c:pt idx="263">
                  <c:v>2.02</c:v>
                </c:pt>
                <c:pt idx="264">
                  <c:v>#N/A</c:v>
                </c:pt>
                <c:pt idx="265">
                  <c:v>#N/A</c:v>
                </c:pt>
                <c:pt idx="266">
                  <c:v>2.0299999999999998</c:v>
                </c:pt>
                <c:pt idx="267">
                  <c:v>#N/A</c:v>
                </c:pt>
                <c:pt idx="268">
                  <c:v>#N/A</c:v>
                </c:pt>
                <c:pt idx="269">
                  <c:v>2.16</c:v>
                </c:pt>
                <c:pt idx="270">
                  <c:v>#N/A</c:v>
                </c:pt>
                <c:pt idx="271">
                  <c:v>#N/A</c:v>
                </c:pt>
                <c:pt idx="272">
                  <c:v>2.17</c:v>
                </c:pt>
                <c:pt idx="273">
                  <c:v>#N/A</c:v>
                </c:pt>
                <c:pt idx="274">
                  <c:v>#N/A</c:v>
                </c:pt>
                <c:pt idx="275">
                  <c:v>2.23</c:v>
                </c:pt>
                <c:pt idx="276">
                  <c:v>#N/A</c:v>
                </c:pt>
                <c:pt idx="277">
                  <c:v>#N/A</c:v>
                </c:pt>
                <c:pt idx="278">
                  <c:v>1.97</c:v>
                </c:pt>
                <c:pt idx="279">
                  <c:v>#N/A</c:v>
                </c:pt>
                <c:pt idx="280">
                  <c:v>#N/A</c:v>
                </c:pt>
                <c:pt idx="281">
                  <c:v>1.65</c:v>
                </c:pt>
                <c:pt idx="282">
                  <c:v>#N/A</c:v>
                </c:pt>
                <c:pt idx="283">
                  <c:v>#N/A</c:v>
                </c:pt>
                <c:pt idx="284">
                  <c:v>1.8</c:v>
                </c:pt>
                <c:pt idx="285">
                  <c:v>#N/A</c:v>
                </c:pt>
                <c:pt idx="286">
                  <c:v>#N/A</c:v>
                </c:pt>
                <c:pt idx="287">
                  <c:v>1.64</c:v>
                </c:pt>
                <c:pt idx="288">
                  <c:v>#N/A</c:v>
                </c:pt>
                <c:pt idx="289">
                  <c:v>#N/A</c:v>
                </c:pt>
                <c:pt idx="290">
                  <c:v>1.76</c:v>
                </c:pt>
                <c:pt idx="291">
                  <c:v>#N/A</c:v>
                </c:pt>
                <c:pt idx="292">
                  <c:v>#N/A</c:v>
                </c:pt>
                <c:pt idx="293">
                  <c:v>1.75</c:v>
                </c:pt>
                <c:pt idx="294">
                  <c:v>#N/A</c:v>
                </c:pt>
                <c:pt idx="295">
                  <c:v>#N/A</c:v>
                </c:pt>
                <c:pt idx="296">
                  <c:v>1.57</c:v>
                </c:pt>
                <c:pt idx="297">
                  <c:v>#N/A</c:v>
                </c:pt>
                <c:pt idx="298">
                  <c:v>#N/A</c:v>
                </c:pt>
                <c:pt idx="299">
                  <c:v>1.71</c:v>
                </c:pt>
                <c:pt idx="300">
                  <c:v>#N/A</c:v>
                </c:pt>
                <c:pt idx="301">
                  <c:v>#N/A</c:v>
                </c:pt>
                <c:pt idx="302">
                  <c:v>1.45</c:v>
                </c:pt>
                <c:pt idx="303">
                  <c:v>#N/A</c:v>
                </c:pt>
                <c:pt idx="304">
                  <c:v>#N/A</c:v>
                </c:pt>
                <c:pt idx="305">
                  <c:v>1.49</c:v>
                </c:pt>
                <c:pt idx="306">
                  <c:v>#N/A</c:v>
                </c:pt>
                <c:pt idx="307">
                  <c:v>#N/A</c:v>
                </c:pt>
                <c:pt idx="308">
                  <c:v>1.5</c:v>
                </c:pt>
                <c:pt idx="309">
                  <c:v>#N/A</c:v>
                </c:pt>
                <c:pt idx="310">
                  <c:v>#N/A</c:v>
                </c:pt>
                <c:pt idx="311">
                  <c:v>1.49</c:v>
                </c:pt>
                <c:pt idx="312">
                  <c:v>#N/A</c:v>
                </c:pt>
                <c:pt idx="313">
                  <c:v>#N/A</c:v>
                </c:pt>
                <c:pt idx="314">
                  <c:v>1.41</c:v>
                </c:pt>
                <c:pt idx="315">
                  <c:v>#N/A</c:v>
                </c:pt>
                <c:pt idx="316">
                  <c:v>#N/A</c:v>
                </c:pt>
                <c:pt idx="317">
                  <c:v>1.44</c:v>
                </c:pt>
                <c:pt idx="318">
                  <c:v>#N/A</c:v>
                </c:pt>
                <c:pt idx="319">
                  <c:v>#N/A</c:v>
                </c:pt>
                <c:pt idx="320">
                  <c:v>1.43</c:v>
                </c:pt>
                <c:pt idx="321">
                  <c:v>#N/A</c:v>
                </c:pt>
                <c:pt idx="322">
                  <c:v>#N/A</c:v>
                </c:pt>
                <c:pt idx="323">
                  <c:v>1.42</c:v>
                </c:pt>
                <c:pt idx="324">
                  <c:v>#N/A</c:v>
                </c:pt>
                <c:pt idx="325">
                  <c:v>#N/A</c:v>
                </c:pt>
                <c:pt idx="326">
                  <c:v>1.58</c:v>
                </c:pt>
                <c:pt idx="327">
                  <c:v>#N/A</c:v>
                </c:pt>
                <c:pt idx="328">
                  <c:v>#N/A</c:v>
                </c:pt>
                <c:pt idx="329">
                  <c:v>1.45</c:v>
                </c:pt>
                <c:pt idx="330">
                  <c:v>#N/A</c:v>
                </c:pt>
                <c:pt idx="331">
                  <c:v>#N/A</c:v>
                </c:pt>
                <c:pt idx="332">
                  <c:v>1.48</c:v>
                </c:pt>
                <c:pt idx="333">
                  <c:v>#N/A</c:v>
                </c:pt>
                <c:pt idx="334">
                  <c:v>#N/A</c:v>
                </c:pt>
                <c:pt idx="335">
                  <c:v>1.47</c:v>
                </c:pt>
                <c:pt idx="336">
                  <c:v>#N/A</c:v>
                </c:pt>
                <c:pt idx="337">
                  <c:v>#N/A</c:v>
                </c:pt>
                <c:pt idx="338">
                  <c:v>1.71</c:v>
                </c:pt>
                <c:pt idx="339">
                  <c:v>#N/A</c:v>
                </c:pt>
                <c:pt idx="340">
                  <c:v>#N/A</c:v>
                </c:pt>
                <c:pt idx="341">
                  <c:v>2.13</c:v>
                </c:pt>
                <c:pt idx="342">
                  <c:v>#N/A</c:v>
                </c:pt>
                <c:pt idx="343">
                  <c:v>#N/A</c:v>
                </c:pt>
                <c:pt idx="344">
                  <c:v>2.0699999999999998</c:v>
                </c:pt>
                <c:pt idx="345">
                  <c:v>#N/A</c:v>
                </c:pt>
                <c:pt idx="346">
                  <c:v>#N/A</c:v>
                </c:pt>
                <c:pt idx="347">
                  <c:v>2.17</c:v>
                </c:pt>
                <c:pt idx="348">
                  <c:v>#N/A</c:v>
                </c:pt>
                <c:pt idx="349">
                  <c:v>#N/A</c:v>
                </c:pt>
              </c:numCache>
            </c:numRef>
          </c:val>
          <c:smooth val="0"/>
          <c:extLst>
            <c:ext xmlns:c16="http://schemas.microsoft.com/office/drawing/2014/chart" uri="{C3380CC4-5D6E-409C-BE32-E72D297353CC}">
              <c16:uniqueId val="{00000001-9862-4E70-B5F4-1CC6092349F3}"/>
            </c:ext>
          </c:extLst>
        </c:ser>
        <c:ser>
          <c:idx val="2"/>
          <c:order val="2"/>
          <c:tx>
            <c:strRef>
              <c:f>Hoja1!$C$1</c:f>
              <c:strCache>
                <c:ptCount val="1"/>
                <c:pt idx="0">
                  <c:v>Reino Unido</c:v>
                </c:pt>
              </c:strCache>
            </c:strRef>
          </c:tx>
          <c:spPr>
            <a:ln w="31750">
              <a:solidFill>
                <a:srgbClr val="7030A0"/>
              </a:solidFill>
            </a:ln>
          </c:spPr>
          <c:marker>
            <c:symbol val="none"/>
          </c:marker>
          <c:cat>
            <c:numRef>
              <c:f>Hoja1!$A$2:$A$500</c:f>
              <c:numCache>
                <c:formatCode>mmm\-yy</c:formatCode>
                <c:ptCount val="499"/>
                <c:pt idx="0">
                  <c:v>32874</c:v>
                </c:pt>
                <c:pt idx="1">
                  <c:v>32905</c:v>
                </c:pt>
                <c:pt idx="2">
                  <c:v>32933</c:v>
                </c:pt>
                <c:pt idx="3">
                  <c:v>32964</c:v>
                </c:pt>
                <c:pt idx="4">
                  <c:v>32994</c:v>
                </c:pt>
                <c:pt idx="5">
                  <c:v>33025</c:v>
                </c:pt>
                <c:pt idx="6">
                  <c:v>33055</c:v>
                </c:pt>
                <c:pt idx="7">
                  <c:v>33086</c:v>
                </c:pt>
                <c:pt idx="8">
                  <c:v>33117</c:v>
                </c:pt>
                <c:pt idx="9">
                  <c:v>33147</c:v>
                </c:pt>
                <c:pt idx="10">
                  <c:v>33178</c:v>
                </c:pt>
                <c:pt idx="11">
                  <c:v>33208</c:v>
                </c:pt>
                <c:pt idx="12">
                  <c:v>33239</c:v>
                </c:pt>
                <c:pt idx="13">
                  <c:v>33270</c:v>
                </c:pt>
                <c:pt idx="14">
                  <c:v>33298</c:v>
                </c:pt>
                <c:pt idx="15">
                  <c:v>33329</c:v>
                </c:pt>
                <c:pt idx="16">
                  <c:v>33359</c:v>
                </c:pt>
                <c:pt idx="17">
                  <c:v>33390</c:v>
                </c:pt>
                <c:pt idx="18">
                  <c:v>33420</c:v>
                </c:pt>
                <c:pt idx="19">
                  <c:v>33451</c:v>
                </c:pt>
                <c:pt idx="20">
                  <c:v>33482</c:v>
                </c:pt>
                <c:pt idx="21">
                  <c:v>33512</c:v>
                </c:pt>
                <c:pt idx="22">
                  <c:v>33543</c:v>
                </c:pt>
                <c:pt idx="23">
                  <c:v>33573</c:v>
                </c:pt>
                <c:pt idx="24">
                  <c:v>33604</c:v>
                </c:pt>
                <c:pt idx="25">
                  <c:v>33635</c:v>
                </c:pt>
                <c:pt idx="26">
                  <c:v>33664</c:v>
                </c:pt>
                <c:pt idx="27">
                  <c:v>33695</c:v>
                </c:pt>
                <c:pt idx="28">
                  <c:v>33725</c:v>
                </c:pt>
                <c:pt idx="29">
                  <c:v>33756</c:v>
                </c:pt>
                <c:pt idx="30">
                  <c:v>33786</c:v>
                </c:pt>
                <c:pt idx="31">
                  <c:v>33817</c:v>
                </c:pt>
                <c:pt idx="32">
                  <c:v>33848</c:v>
                </c:pt>
                <c:pt idx="33">
                  <c:v>33878</c:v>
                </c:pt>
                <c:pt idx="34">
                  <c:v>33909</c:v>
                </c:pt>
                <c:pt idx="35">
                  <c:v>33939</c:v>
                </c:pt>
                <c:pt idx="36">
                  <c:v>33970</c:v>
                </c:pt>
                <c:pt idx="37">
                  <c:v>34001</c:v>
                </c:pt>
                <c:pt idx="38">
                  <c:v>34029</c:v>
                </c:pt>
                <c:pt idx="39">
                  <c:v>34060</c:v>
                </c:pt>
                <c:pt idx="40">
                  <c:v>34090</c:v>
                </c:pt>
                <c:pt idx="41">
                  <c:v>34121</c:v>
                </c:pt>
                <c:pt idx="42">
                  <c:v>34151</c:v>
                </c:pt>
                <c:pt idx="43">
                  <c:v>34182</c:v>
                </c:pt>
                <c:pt idx="44">
                  <c:v>34213</c:v>
                </c:pt>
                <c:pt idx="45">
                  <c:v>34243</c:v>
                </c:pt>
                <c:pt idx="46">
                  <c:v>34274</c:v>
                </c:pt>
                <c:pt idx="47">
                  <c:v>34304</c:v>
                </c:pt>
                <c:pt idx="48">
                  <c:v>34335</c:v>
                </c:pt>
                <c:pt idx="49">
                  <c:v>34366</c:v>
                </c:pt>
                <c:pt idx="50">
                  <c:v>34394</c:v>
                </c:pt>
                <c:pt idx="51">
                  <c:v>34425</c:v>
                </c:pt>
                <c:pt idx="52">
                  <c:v>34455</c:v>
                </c:pt>
                <c:pt idx="53">
                  <c:v>34486</c:v>
                </c:pt>
                <c:pt idx="54">
                  <c:v>34516</c:v>
                </c:pt>
                <c:pt idx="55">
                  <c:v>34547</c:v>
                </c:pt>
                <c:pt idx="56">
                  <c:v>34578</c:v>
                </c:pt>
                <c:pt idx="57">
                  <c:v>34608</c:v>
                </c:pt>
                <c:pt idx="58">
                  <c:v>34639</c:v>
                </c:pt>
                <c:pt idx="59">
                  <c:v>34669</c:v>
                </c:pt>
                <c:pt idx="60">
                  <c:v>34700</c:v>
                </c:pt>
                <c:pt idx="61">
                  <c:v>34731</c:v>
                </c:pt>
                <c:pt idx="62">
                  <c:v>34759</c:v>
                </c:pt>
                <c:pt idx="63">
                  <c:v>34790</c:v>
                </c:pt>
                <c:pt idx="64">
                  <c:v>34820</c:v>
                </c:pt>
                <c:pt idx="65">
                  <c:v>34851</c:v>
                </c:pt>
                <c:pt idx="66">
                  <c:v>34881</c:v>
                </c:pt>
                <c:pt idx="67">
                  <c:v>34912</c:v>
                </c:pt>
                <c:pt idx="68">
                  <c:v>34943</c:v>
                </c:pt>
                <c:pt idx="69">
                  <c:v>34973</c:v>
                </c:pt>
                <c:pt idx="70">
                  <c:v>35004</c:v>
                </c:pt>
                <c:pt idx="71">
                  <c:v>35034</c:v>
                </c:pt>
                <c:pt idx="72">
                  <c:v>35065</c:v>
                </c:pt>
                <c:pt idx="73">
                  <c:v>35096</c:v>
                </c:pt>
                <c:pt idx="74">
                  <c:v>35125</c:v>
                </c:pt>
                <c:pt idx="75">
                  <c:v>35156</c:v>
                </c:pt>
                <c:pt idx="76">
                  <c:v>35186</c:v>
                </c:pt>
                <c:pt idx="77">
                  <c:v>35217</c:v>
                </c:pt>
                <c:pt idx="78">
                  <c:v>35247</c:v>
                </c:pt>
                <c:pt idx="79">
                  <c:v>35278</c:v>
                </c:pt>
                <c:pt idx="80">
                  <c:v>35309</c:v>
                </c:pt>
                <c:pt idx="81">
                  <c:v>35339</c:v>
                </c:pt>
                <c:pt idx="82">
                  <c:v>35370</c:v>
                </c:pt>
                <c:pt idx="83">
                  <c:v>35400</c:v>
                </c:pt>
                <c:pt idx="84">
                  <c:v>35431</c:v>
                </c:pt>
                <c:pt idx="85">
                  <c:v>35462</c:v>
                </c:pt>
                <c:pt idx="86">
                  <c:v>35490</c:v>
                </c:pt>
                <c:pt idx="87">
                  <c:v>35521</c:v>
                </c:pt>
                <c:pt idx="88">
                  <c:v>35551</c:v>
                </c:pt>
                <c:pt idx="89">
                  <c:v>35582</c:v>
                </c:pt>
                <c:pt idx="90">
                  <c:v>35612</c:v>
                </c:pt>
                <c:pt idx="91">
                  <c:v>35643</c:v>
                </c:pt>
                <c:pt idx="92">
                  <c:v>35674</c:v>
                </c:pt>
                <c:pt idx="93">
                  <c:v>35704</c:v>
                </c:pt>
                <c:pt idx="94">
                  <c:v>35735</c:v>
                </c:pt>
                <c:pt idx="95">
                  <c:v>35765</c:v>
                </c:pt>
                <c:pt idx="96">
                  <c:v>35796</c:v>
                </c:pt>
                <c:pt idx="97">
                  <c:v>35827</c:v>
                </c:pt>
                <c:pt idx="98">
                  <c:v>35855</c:v>
                </c:pt>
                <c:pt idx="99">
                  <c:v>35886</c:v>
                </c:pt>
                <c:pt idx="100">
                  <c:v>35916</c:v>
                </c:pt>
                <c:pt idx="101">
                  <c:v>35947</c:v>
                </c:pt>
                <c:pt idx="102">
                  <c:v>35977</c:v>
                </c:pt>
                <c:pt idx="103">
                  <c:v>36008</c:v>
                </c:pt>
                <c:pt idx="104">
                  <c:v>36039</c:v>
                </c:pt>
                <c:pt idx="105">
                  <c:v>36069</c:v>
                </c:pt>
                <c:pt idx="106">
                  <c:v>36100</c:v>
                </c:pt>
                <c:pt idx="107">
                  <c:v>36130</c:v>
                </c:pt>
                <c:pt idx="108">
                  <c:v>36161</c:v>
                </c:pt>
                <c:pt idx="109">
                  <c:v>36192</c:v>
                </c:pt>
                <c:pt idx="110">
                  <c:v>36220</c:v>
                </c:pt>
                <c:pt idx="111">
                  <c:v>36251</c:v>
                </c:pt>
                <c:pt idx="112">
                  <c:v>36281</c:v>
                </c:pt>
                <c:pt idx="113">
                  <c:v>36312</c:v>
                </c:pt>
                <c:pt idx="114">
                  <c:v>36342</c:v>
                </c:pt>
                <c:pt idx="115">
                  <c:v>36373</c:v>
                </c:pt>
                <c:pt idx="116">
                  <c:v>36404</c:v>
                </c:pt>
                <c:pt idx="117">
                  <c:v>36434</c:v>
                </c:pt>
                <c:pt idx="118">
                  <c:v>36465</c:v>
                </c:pt>
                <c:pt idx="119">
                  <c:v>36495</c:v>
                </c:pt>
                <c:pt idx="120">
                  <c:v>36526</c:v>
                </c:pt>
                <c:pt idx="121">
                  <c:v>36557</c:v>
                </c:pt>
                <c:pt idx="122">
                  <c:v>36586</c:v>
                </c:pt>
                <c:pt idx="123">
                  <c:v>36617</c:v>
                </c:pt>
                <c:pt idx="124">
                  <c:v>36647</c:v>
                </c:pt>
                <c:pt idx="125">
                  <c:v>36678</c:v>
                </c:pt>
                <c:pt idx="126">
                  <c:v>36708</c:v>
                </c:pt>
                <c:pt idx="127">
                  <c:v>36739</c:v>
                </c:pt>
                <c:pt idx="128">
                  <c:v>36770</c:v>
                </c:pt>
                <c:pt idx="129">
                  <c:v>36800</c:v>
                </c:pt>
                <c:pt idx="130">
                  <c:v>36831</c:v>
                </c:pt>
                <c:pt idx="131">
                  <c:v>36861</c:v>
                </c:pt>
                <c:pt idx="132">
                  <c:v>36892</c:v>
                </c:pt>
                <c:pt idx="133">
                  <c:v>36923</c:v>
                </c:pt>
                <c:pt idx="134">
                  <c:v>36951</c:v>
                </c:pt>
                <c:pt idx="135">
                  <c:v>36982</c:v>
                </c:pt>
                <c:pt idx="136">
                  <c:v>37012</c:v>
                </c:pt>
                <c:pt idx="137">
                  <c:v>37043</c:v>
                </c:pt>
                <c:pt idx="138">
                  <c:v>37073</c:v>
                </c:pt>
                <c:pt idx="139">
                  <c:v>37104</c:v>
                </c:pt>
                <c:pt idx="140">
                  <c:v>37135</c:v>
                </c:pt>
                <c:pt idx="141">
                  <c:v>37165</c:v>
                </c:pt>
                <c:pt idx="142">
                  <c:v>37196</c:v>
                </c:pt>
                <c:pt idx="143">
                  <c:v>37226</c:v>
                </c:pt>
                <c:pt idx="144">
                  <c:v>37257</c:v>
                </c:pt>
                <c:pt idx="145">
                  <c:v>37288</c:v>
                </c:pt>
                <c:pt idx="146">
                  <c:v>37316</c:v>
                </c:pt>
                <c:pt idx="147">
                  <c:v>37347</c:v>
                </c:pt>
                <c:pt idx="148">
                  <c:v>37377</c:v>
                </c:pt>
                <c:pt idx="149">
                  <c:v>37408</c:v>
                </c:pt>
                <c:pt idx="150">
                  <c:v>37438</c:v>
                </c:pt>
                <c:pt idx="151">
                  <c:v>37469</c:v>
                </c:pt>
                <c:pt idx="152">
                  <c:v>37500</c:v>
                </c:pt>
                <c:pt idx="153">
                  <c:v>37530</c:v>
                </c:pt>
                <c:pt idx="154">
                  <c:v>37561</c:v>
                </c:pt>
                <c:pt idx="155">
                  <c:v>37591</c:v>
                </c:pt>
                <c:pt idx="156">
                  <c:v>37622</c:v>
                </c:pt>
                <c:pt idx="157">
                  <c:v>37653</c:v>
                </c:pt>
                <c:pt idx="158">
                  <c:v>37681</c:v>
                </c:pt>
                <c:pt idx="159">
                  <c:v>37712</c:v>
                </c:pt>
                <c:pt idx="160">
                  <c:v>37742</c:v>
                </c:pt>
                <c:pt idx="161">
                  <c:v>37773</c:v>
                </c:pt>
                <c:pt idx="162">
                  <c:v>37803</c:v>
                </c:pt>
                <c:pt idx="163">
                  <c:v>37834</c:v>
                </c:pt>
                <c:pt idx="164">
                  <c:v>37865</c:v>
                </c:pt>
                <c:pt idx="165">
                  <c:v>37895</c:v>
                </c:pt>
                <c:pt idx="166">
                  <c:v>37926</c:v>
                </c:pt>
                <c:pt idx="167">
                  <c:v>37956</c:v>
                </c:pt>
                <c:pt idx="168">
                  <c:v>37987</c:v>
                </c:pt>
                <c:pt idx="169">
                  <c:v>38018</c:v>
                </c:pt>
                <c:pt idx="170">
                  <c:v>38047</c:v>
                </c:pt>
                <c:pt idx="171">
                  <c:v>38078</c:v>
                </c:pt>
                <c:pt idx="172">
                  <c:v>38108</c:v>
                </c:pt>
                <c:pt idx="173">
                  <c:v>38139</c:v>
                </c:pt>
                <c:pt idx="174">
                  <c:v>38169</c:v>
                </c:pt>
                <c:pt idx="175">
                  <c:v>38200</c:v>
                </c:pt>
                <c:pt idx="176">
                  <c:v>38231</c:v>
                </c:pt>
                <c:pt idx="177">
                  <c:v>38261</c:v>
                </c:pt>
                <c:pt idx="178">
                  <c:v>38292</c:v>
                </c:pt>
                <c:pt idx="179">
                  <c:v>38322</c:v>
                </c:pt>
                <c:pt idx="180">
                  <c:v>38353</c:v>
                </c:pt>
                <c:pt idx="181">
                  <c:v>38384</c:v>
                </c:pt>
                <c:pt idx="182">
                  <c:v>38412</c:v>
                </c:pt>
                <c:pt idx="183">
                  <c:v>38443</c:v>
                </c:pt>
                <c:pt idx="184">
                  <c:v>38473</c:v>
                </c:pt>
                <c:pt idx="185">
                  <c:v>38504</c:v>
                </c:pt>
                <c:pt idx="186">
                  <c:v>38534</c:v>
                </c:pt>
                <c:pt idx="187">
                  <c:v>38565</c:v>
                </c:pt>
                <c:pt idx="188">
                  <c:v>38596</c:v>
                </c:pt>
                <c:pt idx="189">
                  <c:v>38626</c:v>
                </c:pt>
                <c:pt idx="190">
                  <c:v>38657</c:v>
                </c:pt>
                <c:pt idx="191">
                  <c:v>38687</c:v>
                </c:pt>
                <c:pt idx="192">
                  <c:v>38718</c:v>
                </c:pt>
                <c:pt idx="193">
                  <c:v>38749</c:v>
                </c:pt>
                <c:pt idx="194">
                  <c:v>38777</c:v>
                </c:pt>
                <c:pt idx="195">
                  <c:v>38808</c:v>
                </c:pt>
                <c:pt idx="196">
                  <c:v>38838</c:v>
                </c:pt>
                <c:pt idx="197">
                  <c:v>38869</c:v>
                </c:pt>
                <c:pt idx="198">
                  <c:v>38899</c:v>
                </c:pt>
                <c:pt idx="199">
                  <c:v>38930</c:v>
                </c:pt>
                <c:pt idx="200">
                  <c:v>38961</c:v>
                </c:pt>
                <c:pt idx="201">
                  <c:v>38991</c:v>
                </c:pt>
                <c:pt idx="202">
                  <c:v>39022</c:v>
                </c:pt>
                <c:pt idx="203">
                  <c:v>39052</c:v>
                </c:pt>
                <c:pt idx="204">
                  <c:v>39083</c:v>
                </c:pt>
                <c:pt idx="205">
                  <c:v>39114</c:v>
                </c:pt>
                <c:pt idx="206">
                  <c:v>39142</c:v>
                </c:pt>
                <c:pt idx="207">
                  <c:v>39173</c:v>
                </c:pt>
                <c:pt idx="208">
                  <c:v>39203</c:v>
                </c:pt>
                <c:pt idx="209">
                  <c:v>39234</c:v>
                </c:pt>
                <c:pt idx="210">
                  <c:v>39264</c:v>
                </c:pt>
                <c:pt idx="211">
                  <c:v>39295</c:v>
                </c:pt>
                <c:pt idx="212">
                  <c:v>39326</c:v>
                </c:pt>
                <c:pt idx="213">
                  <c:v>39356</c:v>
                </c:pt>
                <c:pt idx="214">
                  <c:v>39387</c:v>
                </c:pt>
                <c:pt idx="215">
                  <c:v>39417</c:v>
                </c:pt>
                <c:pt idx="216">
                  <c:v>39448</c:v>
                </c:pt>
                <c:pt idx="217">
                  <c:v>39479</c:v>
                </c:pt>
                <c:pt idx="218">
                  <c:v>39508</c:v>
                </c:pt>
                <c:pt idx="219">
                  <c:v>39539</c:v>
                </c:pt>
                <c:pt idx="220">
                  <c:v>39569</c:v>
                </c:pt>
                <c:pt idx="221">
                  <c:v>39600</c:v>
                </c:pt>
                <c:pt idx="222">
                  <c:v>39630</c:v>
                </c:pt>
                <c:pt idx="223">
                  <c:v>39661</c:v>
                </c:pt>
                <c:pt idx="224">
                  <c:v>39692</c:v>
                </c:pt>
                <c:pt idx="225">
                  <c:v>39722</c:v>
                </c:pt>
                <c:pt idx="226">
                  <c:v>39753</c:v>
                </c:pt>
                <c:pt idx="227">
                  <c:v>39783</c:v>
                </c:pt>
                <c:pt idx="228">
                  <c:v>39814</c:v>
                </c:pt>
                <c:pt idx="229">
                  <c:v>39845</c:v>
                </c:pt>
                <c:pt idx="230">
                  <c:v>39873</c:v>
                </c:pt>
                <c:pt idx="231">
                  <c:v>39904</c:v>
                </c:pt>
                <c:pt idx="232">
                  <c:v>39934</c:v>
                </c:pt>
                <c:pt idx="233">
                  <c:v>39965</c:v>
                </c:pt>
                <c:pt idx="234">
                  <c:v>39995</c:v>
                </c:pt>
                <c:pt idx="235">
                  <c:v>40026</c:v>
                </c:pt>
                <c:pt idx="236">
                  <c:v>40057</c:v>
                </c:pt>
                <c:pt idx="237">
                  <c:v>40087</c:v>
                </c:pt>
                <c:pt idx="238">
                  <c:v>40118</c:v>
                </c:pt>
                <c:pt idx="239">
                  <c:v>40148</c:v>
                </c:pt>
                <c:pt idx="240">
                  <c:v>40179</c:v>
                </c:pt>
                <c:pt idx="241">
                  <c:v>40210</c:v>
                </c:pt>
                <c:pt idx="242">
                  <c:v>40238</c:v>
                </c:pt>
                <c:pt idx="243">
                  <c:v>40269</c:v>
                </c:pt>
                <c:pt idx="244">
                  <c:v>40299</c:v>
                </c:pt>
                <c:pt idx="245">
                  <c:v>40330</c:v>
                </c:pt>
                <c:pt idx="246">
                  <c:v>40360</c:v>
                </c:pt>
                <c:pt idx="247">
                  <c:v>40391</c:v>
                </c:pt>
                <c:pt idx="248">
                  <c:v>40422</c:v>
                </c:pt>
                <c:pt idx="249">
                  <c:v>40452</c:v>
                </c:pt>
                <c:pt idx="250">
                  <c:v>40483</c:v>
                </c:pt>
                <c:pt idx="251">
                  <c:v>40513</c:v>
                </c:pt>
                <c:pt idx="252">
                  <c:v>40544</c:v>
                </c:pt>
                <c:pt idx="253">
                  <c:v>40575</c:v>
                </c:pt>
                <c:pt idx="254">
                  <c:v>40603</c:v>
                </c:pt>
                <c:pt idx="255">
                  <c:v>40634</c:v>
                </c:pt>
                <c:pt idx="256">
                  <c:v>40664</c:v>
                </c:pt>
                <c:pt idx="257">
                  <c:v>40695</c:v>
                </c:pt>
                <c:pt idx="258">
                  <c:v>40725</c:v>
                </c:pt>
                <c:pt idx="259">
                  <c:v>40756</c:v>
                </c:pt>
                <c:pt idx="260">
                  <c:v>40787</c:v>
                </c:pt>
                <c:pt idx="261">
                  <c:v>40817</c:v>
                </c:pt>
                <c:pt idx="262">
                  <c:v>40848</c:v>
                </c:pt>
                <c:pt idx="263">
                  <c:v>40878</c:v>
                </c:pt>
                <c:pt idx="264">
                  <c:v>40909</c:v>
                </c:pt>
                <c:pt idx="265">
                  <c:v>40940</c:v>
                </c:pt>
                <c:pt idx="266">
                  <c:v>40969</c:v>
                </c:pt>
                <c:pt idx="267">
                  <c:v>41000</c:v>
                </c:pt>
                <c:pt idx="268">
                  <c:v>41030</c:v>
                </c:pt>
                <c:pt idx="269">
                  <c:v>41061</c:v>
                </c:pt>
                <c:pt idx="270">
                  <c:v>41091</c:v>
                </c:pt>
                <c:pt idx="271">
                  <c:v>41122</c:v>
                </c:pt>
                <c:pt idx="272">
                  <c:v>41153</c:v>
                </c:pt>
                <c:pt idx="273">
                  <c:v>41183</c:v>
                </c:pt>
                <c:pt idx="274">
                  <c:v>41214</c:v>
                </c:pt>
                <c:pt idx="275">
                  <c:v>41244</c:v>
                </c:pt>
                <c:pt idx="276">
                  <c:v>41275</c:v>
                </c:pt>
                <c:pt idx="277">
                  <c:v>41306</c:v>
                </c:pt>
                <c:pt idx="278">
                  <c:v>41334</c:v>
                </c:pt>
                <c:pt idx="279">
                  <c:v>41365</c:v>
                </c:pt>
                <c:pt idx="280">
                  <c:v>41395</c:v>
                </c:pt>
                <c:pt idx="281">
                  <c:v>41426</c:v>
                </c:pt>
                <c:pt idx="282">
                  <c:v>41456</c:v>
                </c:pt>
                <c:pt idx="283">
                  <c:v>41487</c:v>
                </c:pt>
                <c:pt idx="284">
                  <c:v>41518</c:v>
                </c:pt>
                <c:pt idx="285">
                  <c:v>41548</c:v>
                </c:pt>
                <c:pt idx="286">
                  <c:v>41579</c:v>
                </c:pt>
                <c:pt idx="287">
                  <c:v>41609</c:v>
                </c:pt>
                <c:pt idx="288">
                  <c:v>41640</c:v>
                </c:pt>
                <c:pt idx="289">
                  <c:v>41671</c:v>
                </c:pt>
                <c:pt idx="290">
                  <c:v>41699</c:v>
                </c:pt>
                <c:pt idx="291">
                  <c:v>41730</c:v>
                </c:pt>
                <c:pt idx="292">
                  <c:v>41760</c:v>
                </c:pt>
                <c:pt idx="293">
                  <c:v>41791</c:v>
                </c:pt>
                <c:pt idx="294">
                  <c:v>41821</c:v>
                </c:pt>
                <c:pt idx="295">
                  <c:v>41852</c:v>
                </c:pt>
                <c:pt idx="296">
                  <c:v>41883</c:v>
                </c:pt>
                <c:pt idx="297">
                  <c:v>41913</c:v>
                </c:pt>
                <c:pt idx="298">
                  <c:v>41944</c:v>
                </c:pt>
                <c:pt idx="299">
                  <c:v>41974</c:v>
                </c:pt>
                <c:pt idx="300">
                  <c:v>42005</c:v>
                </c:pt>
                <c:pt idx="301">
                  <c:v>42036</c:v>
                </c:pt>
                <c:pt idx="302">
                  <c:v>42064</c:v>
                </c:pt>
                <c:pt idx="303">
                  <c:v>42095</c:v>
                </c:pt>
                <c:pt idx="304">
                  <c:v>42125</c:v>
                </c:pt>
                <c:pt idx="305">
                  <c:v>42156</c:v>
                </c:pt>
                <c:pt idx="306">
                  <c:v>42186</c:v>
                </c:pt>
                <c:pt idx="307">
                  <c:v>42217</c:v>
                </c:pt>
                <c:pt idx="308">
                  <c:v>42248</c:v>
                </c:pt>
                <c:pt idx="309">
                  <c:v>42278</c:v>
                </c:pt>
                <c:pt idx="310">
                  <c:v>42309</c:v>
                </c:pt>
                <c:pt idx="311">
                  <c:v>42339</c:v>
                </c:pt>
                <c:pt idx="312">
                  <c:v>42370</c:v>
                </c:pt>
                <c:pt idx="313">
                  <c:v>42401</c:v>
                </c:pt>
                <c:pt idx="314">
                  <c:v>42430</c:v>
                </c:pt>
                <c:pt idx="315">
                  <c:v>42461</c:v>
                </c:pt>
                <c:pt idx="316">
                  <c:v>42491</c:v>
                </c:pt>
                <c:pt idx="317">
                  <c:v>42522</c:v>
                </c:pt>
                <c:pt idx="318">
                  <c:v>42552</c:v>
                </c:pt>
                <c:pt idx="319">
                  <c:v>42583</c:v>
                </c:pt>
                <c:pt idx="320">
                  <c:v>42614</c:v>
                </c:pt>
                <c:pt idx="321">
                  <c:v>42644</c:v>
                </c:pt>
                <c:pt idx="322">
                  <c:v>42675</c:v>
                </c:pt>
                <c:pt idx="323">
                  <c:v>42705</c:v>
                </c:pt>
                <c:pt idx="324">
                  <c:v>42736</c:v>
                </c:pt>
                <c:pt idx="325">
                  <c:v>42767</c:v>
                </c:pt>
                <c:pt idx="326">
                  <c:v>42795</c:v>
                </c:pt>
                <c:pt idx="327">
                  <c:v>42826</c:v>
                </c:pt>
                <c:pt idx="328">
                  <c:v>42856</c:v>
                </c:pt>
                <c:pt idx="329">
                  <c:v>42887</c:v>
                </c:pt>
                <c:pt idx="330">
                  <c:v>42917</c:v>
                </c:pt>
                <c:pt idx="331">
                  <c:v>42948</c:v>
                </c:pt>
                <c:pt idx="332">
                  <c:v>42979</c:v>
                </c:pt>
                <c:pt idx="333">
                  <c:v>43009</c:v>
                </c:pt>
                <c:pt idx="334">
                  <c:v>43040</c:v>
                </c:pt>
                <c:pt idx="335">
                  <c:v>43070</c:v>
                </c:pt>
                <c:pt idx="336">
                  <c:v>43101</c:v>
                </c:pt>
                <c:pt idx="337">
                  <c:v>43132</c:v>
                </c:pt>
                <c:pt idx="338">
                  <c:v>43160</c:v>
                </c:pt>
                <c:pt idx="339">
                  <c:v>43191</c:v>
                </c:pt>
                <c:pt idx="340">
                  <c:v>43221</c:v>
                </c:pt>
                <c:pt idx="341">
                  <c:v>43252</c:v>
                </c:pt>
                <c:pt idx="342">
                  <c:v>43282</c:v>
                </c:pt>
                <c:pt idx="343">
                  <c:v>43313</c:v>
                </c:pt>
                <c:pt idx="344">
                  <c:v>43344</c:v>
                </c:pt>
                <c:pt idx="345">
                  <c:v>43374</c:v>
                </c:pt>
                <c:pt idx="346">
                  <c:v>43405</c:v>
                </c:pt>
                <c:pt idx="347">
                  <c:v>43435</c:v>
                </c:pt>
                <c:pt idx="348">
                  <c:v>43466</c:v>
                </c:pt>
                <c:pt idx="349">
                  <c:v>43497</c:v>
                </c:pt>
              </c:numCache>
            </c:numRef>
          </c:cat>
          <c:val>
            <c:numRef>
              <c:f>Hoja1!$C$2:$C$500</c:f>
              <c:numCache>
                <c:formatCode>General</c:formatCode>
                <c:ptCount val="49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3.918429957246</c:v>
                </c:pt>
                <c:pt idx="135">
                  <c:v>4.5106425472109999</c:v>
                </c:pt>
                <c:pt idx="136">
                  <c:v>4.9285672646399998</c:v>
                </c:pt>
                <c:pt idx="137">
                  <c:v>5.0645473661349998</c:v>
                </c:pt>
                <c:pt idx="138">
                  <c:v>5.072020049302</c:v>
                </c:pt>
                <c:pt idx="139">
                  <c:v>5.2942584394910002</c:v>
                </c:pt>
                <c:pt idx="140">
                  <c:v>5.2403531789970001</c:v>
                </c:pt>
                <c:pt idx="141">
                  <c:v>5.0440396761240001</c:v>
                </c:pt>
                <c:pt idx="142">
                  <c:v>4.7936078749490001</c:v>
                </c:pt>
                <c:pt idx="143">
                  <c:v>4.6817347438430001</c:v>
                </c:pt>
                <c:pt idx="144">
                  <c:v>4.5823035409659996</c:v>
                </c:pt>
                <c:pt idx="145">
                  <c:v>4.7142985044100003</c:v>
                </c:pt>
                <c:pt idx="146">
                  <c:v>4.8919007223420001</c:v>
                </c:pt>
                <c:pt idx="147">
                  <c:v>4.7262660174319997</c:v>
                </c:pt>
                <c:pt idx="148">
                  <c:v>4.3650699411199998</c:v>
                </c:pt>
                <c:pt idx="149">
                  <c:v>4.2168484589329998</c:v>
                </c:pt>
                <c:pt idx="150">
                  <c:v>4.2329526381570002</c:v>
                </c:pt>
                <c:pt idx="151">
                  <c:v>3.8782152444959999</c:v>
                </c:pt>
                <c:pt idx="152">
                  <c:v>3.4917724648620001</c:v>
                </c:pt>
                <c:pt idx="153">
                  <c:v>3.2010016637979999</c:v>
                </c:pt>
                <c:pt idx="154">
                  <c:v>3.1802992731900002</c:v>
                </c:pt>
                <c:pt idx="155">
                  <c:v>3.011890929397</c:v>
                </c:pt>
                <c:pt idx="156">
                  <c:v>3.1028716497320001</c:v>
                </c:pt>
                <c:pt idx="157">
                  <c:v>3.0802443813529998</c:v>
                </c:pt>
                <c:pt idx="158">
                  <c:v>3.013283462585</c:v>
                </c:pt>
                <c:pt idx="159">
                  <c:v>2.9510998611220001</c:v>
                </c:pt>
                <c:pt idx="160">
                  <c:v>3.0557458878310002</c:v>
                </c:pt>
                <c:pt idx="161">
                  <c:v>3.1297235678540001</c:v>
                </c:pt>
                <c:pt idx="162">
                  <c:v>3.0320823891559998</c:v>
                </c:pt>
                <c:pt idx="163">
                  <c:v>3.1388144831170002</c:v>
                </c:pt>
                <c:pt idx="164">
                  <c:v>3.388352272958</c:v>
                </c:pt>
                <c:pt idx="165">
                  <c:v>3.6409318866740001</c:v>
                </c:pt>
                <c:pt idx="166">
                  <c:v>3.714119198673</c:v>
                </c:pt>
                <c:pt idx="167">
                  <c:v>3.9324929785160001</c:v>
                </c:pt>
                <c:pt idx="168">
                  <c:v>3.84351749048</c:v>
                </c:pt>
                <c:pt idx="169">
                  <c:v>3.6601231604489999</c:v>
                </c:pt>
                <c:pt idx="170">
                  <c:v>3.375114369356</c:v>
                </c:pt>
                <c:pt idx="171">
                  <c:v>3.4074492069539999</c:v>
                </c:pt>
                <c:pt idx="172">
                  <c:v>3.5335191230520002</c:v>
                </c:pt>
                <c:pt idx="173">
                  <c:v>3.6036584704250001</c:v>
                </c:pt>
                <c:pt idx="174">
                  <c:v>3.674185754582</c:v>
                </c:pt>
                <c:pt idx="175">
                  <c:v>3.7637182436900001</c:v>
                </c:pt>
                <c:pt idx="176">
                  <c:v>3.7666530673650001</c:v>
                </c:pt>
                <c:pt idx="177">
                  <c:v>3.81888172256</c:v>
                </c:pt>
                <c:pt idx="178">
                  <c:v>3.7611708940250002</c:v>
                </c:pt>
                <c:pt idx="179">
                  <c:v>3.899741047894</c:v>
                </c:pt>
                <c:pt idx="180">
                  <c:v>3.9824934074130001</c:v>
                </c:pt>
                <c:pt idx="181">
                  <c:v>4.1477754630249999</c:v>
                </c:pt>
                <c:pt idx="182">
                  <c:v>4.3185174942610001</c:v>
                </c:pt>
                <c:pt idx="183">
                  <c:v>4.3053267700060003</c:v>
                </c:pt>
                <c:pt idx="184">
                  <c:v>4.2829881893939996</c:v>
                </c:pt>
                <c:pt idx="185">
                  <c:v>4.155382249064</c:v>
                </c:pt>
                <c:pt idx="186">
                  <c:v>4.2635172649430002</c:v>
                </c:pt>
                <c:pt idx="187">
                  <c:v>4.3350974023760003</c:v>
                </c:pt>
                <c:pt idx="188">
                  <c:v>4.4654033189720002</c:v>
                </c:pt>
                <c:pt idx="189">
                  <c:v>4.3822482759070001</c:v>
                </c:pt>
                <c:pt idx="190">
                  <c:v>4.340275828007</c:v>
                </c:pt>
                <c:pt idx="191">
                  <c:v>4.04724347295</c:v>
                </c:pt>
                <c:pt idx="192">
                  <c:v>4.0204316535029996</c:v>
                </c:pt>
                <c:pt idx="193">
                  <c:v>4.0233737491110002</c:v>
                </c:pt>
                <c:pt idx="194">
                  <c:v>4.0015408350120003</c:v>
                </c:pt>
                <c:pt idx="195">
                  <c:v>3.9283721716270001</c:v>
                </c:pt>
                <c:pt idx="196">
                  <c:v>3.8402707312939999</c:v>
                </c:pt>
                <c:pt idx="197">
                  <c:v>4.0261799384380001</c:v>
                </c:pt>
                <c:pt idx="198">
                  <c:v>3.932188406132</c:v>
                </c:pt>
                <c:pt idx="199">
                  <c:v>3.7392162322529998</c:v>
                </c:pt>
                <c:pt idx="200">
                  <c:v>3.5172396825719998</c:v>
                </c:pt>
                <c:pt idx="201">
                  <c:v>3.6553928584589999</c:v>
                </c:pt>
                <c:pt idx="202">
                  <c:v>3.84624527722</c:v>
                </c:pt>
                <c:pt idx="203">
                  <c:v>4.0502894712459998</c:v>
                </c:pt>
                <c:pt idx="204">
                  <c:v>3.9523257942750001</c:v>
                </c:pt>
                <c:pt idx="205">
                  <c:v>3.9092988639500001</c:v>
                </c:pt>
                <c:pt idx="206">
                  <c:v>3.911251665355</c:v>
                </c:pt>
                <c:pt idx="207">
                  <c:v>3.9988521933480001</c:v>
                </c:pt>
                <c:pt idx="208">
                  <c:v>4.1211037859640003</c:v>
                </c:pt>
                <c:pt idx="209">
                  <c:v>4.1373528021350001</c:v>
                </c:pt>
                <c:pt idx="210">
                  <c:v>4.3452613223260004</c:v>
                </c:pt>
                <c:pt idx="211">
                  <c:v>4.5578627606</c:v>
                </c:pt>
                <c:pt idx="212">
                  <c:v>4.6581444417920004</c:v>
                </c:pt>
                <c:pt idx="213">
                  <c:v>4.4208415166419996</c:v>
                </c:pt>
                <c:pt idx="214">
                  <c:v>4.2096068739349999</c:v>
                </c:pt>
                <c:pt idx="215">
                  <c:v>4.0364994904499998</c:v>
                </c:pt>
                <c:pt idx="216">
                  <c:v>4.1013880852710001</c:v>
                </c:pt>
                <c:pt idx="217">
                  <c:v>4.1024546539440001</c:v>
                </c:pt>
                <c:pt idx="218">
                  <c:v>4.2028987272910001</c:v>
                </c:pt>
                <c:pt idx="219">
                  <c:v>4.3602800891140001</c:v>
                </c:pt>
                <c:pt idx="220">
                  <c:v>4.204746401465</c:v>
                </c:pt>
                <c:pt idx="221">
                  <c:v>3.955347437091</c:v>
                </c:pt>
                <c:pt idx="222">
                  <c:v>3.5735283669909998</c:v>
                </c:pt>
                <c:pt idx="223">
                  <c:v>3.4132739179840001</c:v>
                </c:pt>
                <c:pt idx="224">
                  <c:v>3.3406671407320001</c:v>
                </c:pt>
                <c:pt idx="225">
                  <c:v>3.4076661641429999</c:v>
                </c:pt>
                <c:pt idx="226">
                  <c:v>3.3859335535959998</c:v>
                </c:pt>
                <c:pt idx="227">
                  <c:v>3.3337985711460001</c:v>
                </c:pt>
                <c:pt idx="228">
                  <c:v>3.0689351952620001</c:v>
                </c:pt>
                <c:pt idx="229">
                  <c:v>2.862088606575</c:v>
                </c:pt>
                <c:pt idx="230">
                  <c:v>2.4696621397160001</c:v>
                </c:pt>
                <c:pt idx="231">
                  <c:v>2.1576961553360001</c:v>
                </c:pt>
                <c:pt idx="232">
                  <c:v>2.0460898237970002</c:v>
                </c:pt>
                <c:pt idx="233">
                  <c:v>2.058863638554</c:v>
                </c:pt>
                <c:pt idx="234">
                  <c:v>1.9036656914109999</c:v>
                </c:pt>
                <c:pt idx="235">
                  <c:v>1.578612406752</c:v>
                </c:pt>
                <c:pt idx="236">
                  <c:v>1.3567456358200001</c:v>
                </c:pt>
                <c:pt idx="237">
                  <c:v>1.222882411007</c:v>
                </c:pt>
                <c:pt idx="238">
                  <c:v>1.125898603055</c:v>
                </c:pt>
                <c:pt idx="239">
                  <c:v>1.116835983324</c:v>
                </c:pt>
                <c:pt idx="240">
                  <c:v>1.3839356867999999</c:v>
                </c:pt>
                <c:pt idx="241">
                  <c:v>1.5624038138180001</c:v>
                </c:pt>
                <c:pt idx="242">
                  <c:v>1.8063737731330001</c:v>
                </c:pt>
                <c:pt idx="243">
                  <c:v>1.667089462411</c:v>
                </c:pt>
                <c:pt idx="244">
                  <c:v>1.560205445769</c:v>
                </c:pt>
                <c:pt idx="245">
                  <c:v>1.3388234284010001</c:v>
                </c:pt>
                <c:pt idx="246">
                  <c:v>1.5954728298909999</c:v>
                </c:pt>
                <c:pt idx="247">
                  <c:v>1.9586155251940001</c:v>
                </c:pt>
                <c:pt idx="248">
                  <c:v>2.2251260079490001</c:v>
                </c:pt>
                <c:pt idx="249">
                  <c:v>2.241718314801</c:v>
                </c:pt>
                <c:pt idx="250">
                  <c:v>2.271650473272</c:v>
                </c:pt>
                <c:pt idx="251">
                  <c:v>2.190399921494</c:v>
                </c:pt>
                <c:pt idx="252">
                  <c:v>2.1872855418650001</c:v>
                </c:pt>
                <c:pt idx="253">
                  <c:v>2.0970883617829998</c:v>
                </c:pt>
                <c:pt idx="254">
                  <c:v>2.013715495854</c:v>
                </c:pt>
                <c:pt idx="255">
                  <c:v>1.9576240800160001</c:v>
                </c:pt>
                <c:pt idx="256">
                  <c:v>2.030026423732</c:v>
                </c:pt>
                <c:pt idx="257">
                  <c:v>2.1413697076879998</c:v>
                </c:pt>
                <c:pt idx="258">
                  <c:v>1.9995758459740001</c:v>
                </c:pt>
                <c:pt idx="259">
                  <c:v>1.725627874348</c:v>
                </c:pt>
                <c:pt idx="260">
                  <c:v>1.6146603299860001</c:v>
                </c:pt>
                <c:pt idx="261">
                  <c:v>1.6910770307009999</c:v>
                </c:pt>
                <c:pt idx="262">
                  <c:v>1.789011082542</c:v>
                </c:pt>
                <c:pt idx="263">
                  <c:v>1.859928633682</c:v>
                </c:pt>
                <c:pt idx="264">
                  <c:v>1.556584587021</c:v>
                </c:pt>
                <c:pt idx="265">
                  <c:v>1.508390843525</c:v>
                </c:pt>
                <c:pt idx="266">
                  <c:v>1.4941039235489999</c:v>
                </c:pt>
                <c:pt idx="267">
                  <c:v>1.7273370813740001</c:v>
                </c:pt>
                <c:pt idx="268">
                  <c:v>1.7323186508890001</c:v>
                </c:pt>
                <c:pt idx="269">
                  <c:v>1.75779556144</c:v>
                </c:pt>
                <c:pt idx="270">
                  <c:v>1.8203661514980001</c:v>
                </c:pt>
                <c:pt idx="271">
                  <c:v>1.966227715634</c:v>
                </c:pt>
                <c:pt idx="272">
                  <c:v>1.819848564488</c:v>
                </c:pt>
                <c:pt idx="273">
                  <c:v>1.619180415902</c:v>
                </c:pt>
                <c:pt idx="274">
                  <c:v>1.3667729719499999</c:v>
                </c:pt>
                <c:pt idx="275">
                  <c:v>1.263592702875</c:v>
                </c:pt>
                <c:pt idx="276">
                  <c:v>1.195465067594</c:v>
                </c:pt>
                <c:pt idx="277">
                  <c:v>0.98670865398100005</c:v>
                </c:pt>
                <c:pt idx="278">
                  <c:v>0.82154142052199997</c:v>
                </c:pt>
                <c:pt idx="279">
                  <c:v>0.85147603404700001</c:v>
                </c:pt>
                <c:pt idx="280">
                  <c:v>0.94451934238500002</c:v>
                </c:pt>
                <c:pt idx="281">
                  <c:v>0.98117667247399998</c:v>
                </c:pt>
                <c:pt idx="282">
                  <c:v>0.91076920586400001</c:v>
                </c:pt>
                <c:pt idx="283">
                  <c:v>0.74052281583900004</c:v>
                </c:pt>
                <c:pt idx="284">
                  <c:v>0.70487228453399997</c:v>
                </c:pt>
                <c:pt idx="285">
                  <c:v>0.70964777899300002</c:v>
                </c:pt>
                <c:pt idx="286">
                  <c:v>0.72760581514599998</c:v>
                </c:pt>
                <c:pt idx="287">
                  <c:v>0.87536721412700003</c:v>
                </c:pt>
                <c:pt idx="288">
                  <c:v>1.0966014925959999</c:v>
                </c:pt>
                <c:pt idx="289">
                  <c:v>1.2673290977809999</c:v>
                </c:pt>
                <c:pt idx="290">
                  <c:v>1.1147177019229999</c:v>
                </c:pt>
                <c:pt idx="291">
                  <c:v>0.72404546009199999</c:v>
                </c:pt>
                <c:pt idx="292">
                  <c:v>0.54286813841699999</c:v>
                </c:pt>
                <c:pt idx="293">
                  <c:v>0.53206642722099995</c:v>
                </c:pt>
                <c:pt idx="294">
                  <c:v>0.59685210538400002</c:v>
                </c:pt>
                <c:pt idx="295">
                  <c:v>0.76364512733599998</c:v>
                </c:pt>
                <c:pt idx="296">
                  <c:v>1.0999290894360001</c:v>
                </c:pt>
                <c:pt idx="297">
                  <c:v>1.491375373523</c:v>
                </c:pt>
                <c:pt idx="298">
                  <c:v>1.682677215862</c:v>
                </c:pt>
                <c:pt idx="299">
                  <c:v>1.627043011716</c:v>
                </c:pt>
                <c:pt idx="300">
                  <c:v>1.5452041906489999</c:v>
                </c:pt>
                <c:pt idx="301">
                  <c:v>1.7684073595130001</c:v>
                </c:pt>
                <c:pt idx="302">
                  <c:v>2.18901954136</c:v>
                </c:pt>
                <c:pt idx="303">
                  <c:v>2.578564220774</c:v>
                </c:pt>
                <c:pt idx="304">
                  <c:v>2.7229637747390001</c:v>
                </c:pt>
                <c:pt idx="305">
                  <c:v>2.7094944824690002</c:v>
                </c:pt>
                <c:pt idx="306">
                  <c:v>2.7710175149660001</c:v>
                </c:pt>
                <c:pt idx="307">
                  <c:v>2.712599004756</c:v>
                </c:pt>
                <c:pt idx="308">
                  <c:v>2.4134797933610002</c:v>
                </c:pt>
                <c:pt idx="309">
                  <c:v>1.982057925566</c:v>
                </c:pt>
                <c:pt idx="310">
                  <c:v>1.8660131798340001</c:v>
                </c:pt>
                <c:pt idx="311">
                  <c:v>1.9392234402270001</c:v>
                </c:pt>
                <c:pt idx="312">
                  <c:v>2.188107850947</c:v>
                </c:pt>
                <c:pt idx="313">
                  <c:v>2.2491351434269999</c:v>
                </c:pt>
                <c:pt idx="314">
                  <c:v>2.28086948785</c:v>
                </c:pt>
                <c:pt idx="315">
                  <c:v>2.3188386726479999</c:v>
                </c:pt>
                <c:pt idx="316">
                  <c:v>2.228125208362</c:v>
                </c:pt>
                <c:pt idx="317">
                  <c:v>2.2827843925489999</c:v>
                </c:pt>
                <c:pt idx="318">
                  <c:v>2.1727133798940002</c:v>
                </c:pt>
                <c:pt idx="319">
                  <c:v>2.2547040199709998</c:v>
                </c:pt>
                <c:pt idx="320">
                  <c:v>2.3725077777119998</c:v>
                </c:pt>
                <c:pt idx="321">
                  <c:v>2.5196690529130001</c:v>
                </c:pt>
                <c:pt idx="322">
                  <c:v>2.6511883956550002</c:v>
                </c:pt>
                <c:pt idx="323">
                  <c:v>2.530274524203</c:v>
                </c:pt>
                <c:pt idx="324">
                  <c:v>2.3154772894320002</c:v>
                </c:pt>
                <c:pt idx="325">
                  <c:v>1.973408054164</c:v>
                </c:pt>
                <c:pt idx="326">
                  <c:v>1.782836226323</c:v>
                </c:pt>
                <c:pt idx="327">
                  <c:v>1.745540156531</c:v>
                </c:pt>
                <c:pt idx="328">
                  <c:v>1.9595111012599999</c:v>
                </c:pt>
                <c:pt idx="329">
                  <c:v>2.0649956618090002</c:v>
                </c:pt>
                <c:pt idx="330">
                  <c:v>2.1482205462559998</c:v>
                </c:pt>
                <c:pt idx="331">
                  <c:v>2.1365268572049998</c:v>
                </c:pt>
                <c:pt idx="332">
                  <c:v>2.2170292201819999</c:v>
                </c:pt>
                <c:pt idx="333">
                  <c:v>2.3309601694979998</c:v>
                </c:pt>
                <c:pt idx="334">
                  <c:v>2.326818225692</c:v>
                </c:pt>
                <c:pt idx="335">
                  <c:v>2.4639305139780001</c:v>
                </c:pt>
                <c:pt idx="336">
                  <c:v>2.5648108314570002</c:v>
                </c:pt>
                <c:pt idx="337">
                  <c:v>2.7604554753310002</c:v>
                </c:pt>
                <c:pt idx="338">
                  <c:v>2.8712542010109998</c:v>
                </c:pt>
                <c:pt idx="339">
                  <c:v>2.832592271627</c:v>
                </c:pt>
                <c:pt idx="340">
                  <c:v>2.767842138182</c:v>
                </c:pt>
                <c:pt idx="341">
                  <c:v>2.6907413741480002</c:v>
                </c:pt>
                <c:pt idx="342">
                  <c:v>2.890624582928</c:v>
                </c:pt>
                <c:pt idx="343">
                  <c:v>3.0867247382969998</c:v>
                </c:pt>
                <c:pt idx="344">
                  <c:v>3.200472253224</c:v>
                </c:pt>
                <c:pt idx="345">
                  <c:v>3.300488674646</c:v>
                </c:pt>
                <c:pt idx="346">
                  <c:v>3.3626863675059999</c:v>
                </c:pt>
                <c:pt idx="347">
                  <c:v>3.3945318128920001</c:v>
                </c:pt>
                <c:pt idx="348">
                  <c:v>#N/A</c:v>
                </c:pt>
                <c:pt idx="349">
                  <c:v>#N/A</c:v>
                </c:pt>
              </c:numCache>
            </c:numRef>
          </c:val>
          <c:smooth val="0"/>
          <c:extLst>
            <c:ext xmlns:c16="http://schemas.microsoft.com/office/drawing/2014/chart" uri="{C3380CC4-5D6E-409C-BE32-E72D297353CC}">
              <c16:uniqueId val="{00000003-9862-4E70-B5F4-1CC6092349F3}"/>
            </c:ext>
          </c:extLst>
        </c:ser>
        <c:ser>
          <c:idx val="5"/>
          <c:order val="3"/>
          <c:tx>
            <c:strRef>
              <c:f>Hoja1!$F$1</c:f>
              <c:strCache>
                <c:ptCount val="1"/>
                <c:pt idx="0">
                  <c:v>Cero</c:v>
                </c:pt>
              </c:strCache>
            </c:strRef>
          </c:tx>
          <c:spPr>
            <a:ln w="12700">
              <a:solidFill>
                <a:srgbClr val="111111"/>
              </a:solidFill>
            </a:ln>
          </c:spPr>
          <c:marker>
            <c:symbol val="none"/>
          </c:marker>
          <c:cat>
            <c:numRef>
              <c:f>Hoja1!$A$2:$A$500</c:f>
              <c:numCache>
                <c:formatCode>mmm\-yy</c:formatCode>
                <c:ptCount val="499"/>
                <c:pt idx="0">
                  <c:v>32874</c:v>
                </c:pt>
                <c:pt idx="1">
                  <c:v>32905</c:v>
                </c:pt>
                <c:pt idx="2">
                  <c:v>32933</c:v>
                </c:pt>
                <c:pt idx="3">
                  <c:v>32964</c:v>
                </c:pt>
                <c:pt idx="4">
                  <c:v>32994</c:v>
                </c:pt>
                <c:pt idx="5">
                  <c:v>33025</c:v>
                </c:pt>
                <c:pt idx="6">
                  <c:v>33055</c:v>
                </c:pt>
                <c:pt idx="7">
                  <c:v>33086</c:v>
                </c:pt>
                <c:pt idx="8">
                  <c:v>33117</c:v>
                </c:pt>
                <c:pt idx="9">
                  <c:v>33147</c:v>
                </c:pt>
                <c:pt idx="10">
                  <c:v>33178</c:v>
                </c:pt>
                <c:pt idx="11">
                  <c:v>33208</c:v>
                </c:pt>
                <c:pt idx="12">
                  <c:v>33239</c:v>
                </c:pt>
                <c:pt idx="13">
                  <c:v>33270</c:v>
                </c:pt>
                <c:pt idx="14">
                  <c:v>33298</c:v>
                </c:pt>
                <c:pt idx="15">
                  <c:v>33329</c:v>
                </c:pt>
                <c:pt idx="16">
                  <c:v>33359</c:v>
                </c:pt>
                <c:pt idx="17">
                  <c:v>33390</c:v>
                </c:pt>
                <c:pt idx="18">
                  <c:v>33420</c:v>
                </c:pt>
                <c:pt idx="19">
                  <c:v>33451</c:v>
                </c:pt>
                <c:pt idx="20">
                  <c:v>33482</c:v>
                </c:pt>
                <c:pt idx="21">
                  <c:v>33512</c:v>
                </c:pt>
                <c:pt idx="22">
                  <c:v>33543</c:v>
                </c:pt>
                <c:pt idx="23">
                  <c:v>33573</c:v>
                </c:pt>
                <c:pt idx="24">
                  <c:v>33604</c:v>
                </c:pt>
                <c:pt idx="25">
                  <c:v>33635</c:v>
                </c:pt>
                <c:pt idx="26">
                  <c:v>33664</c:v>
                </c:pt>
                <c:pt idx="27">
                  <c:v>33695</c:v>
                </c:pt>
                <c:pt idx="28">
                  <c:v>33725</c:v>
                </c:pt>
                <c:pt idx="29">
                  <c:v>33756</c:v>
                </c:pt>
                <c:pt idx="30">
                  <c:v>33786</c:v>
                </c:pt>
                <c:pt idx="31">
                  <c:v>33817</c:v>
                </c:pt>
                <c:pt idx="32">
                  <c:v>33848</c:v>
                </c:pt>
                <c:pt idx="33">
                  <c:v>33878</c:v>
                </c:pt>
                <c:pt idx="34">
                  <c:v>33909</c:v>
                </c:pt>
                <c:pt idx="35">
                  <c:v>33939</c:v>
                </c:pt>
                <c:pt idx="36">
                  <c:v>33970</c:v>
                </c:pt>
                <c:pt idx="37">
                  <c:v>34001</c:v>
                </c:pt>
                <c:pt idx="38">
                  <c:v>34029</c:v>
                </c:pt>
                <c:pt idx="39">
                  <c:v>34060</c:v>
                </c:pt>
                <c:pt idx="40">
                  <c:v>34090</c:v>
                </c:pt>
                <c:pt idx="41">
                  <c:v>34121</c:v>
                </c:pt>
                <c:pt idx="42">
                  <c:v>34151</c:v>
                </c:pt>
                <c:pt idx="43">
                  <c:v>34182</c:v>
                </c:pt>
                <c:pt idx="44">
                  <c:v>34213</c:v>
                </c:pt>
                <c:pt idx="45">
                  <c:v>34243</c:v>
                </c:pt>
                <c:pt idx="46">
                  <c:v>34274</c:v>
                </c:pt>
                <c:pt idx="47">
                  <c:v>34304</c:v>
                </c:pt>
                <c:pt idx="48">
                  <c:v>34335</c:v>
                </c:pt>
                <c:pt idx="49">
                  <c:v>34366</c:v>
                </c:pt>
                <c:pt idx="50">
                  <c:v>34394</c:v>
                </c:pt>
                <c:pt idx="51">
                  <c:v>34425</c:v>
                </c:pt>
                <c:pt idx="52">
                  <c:v>34455</c:v>
                </c:pt>
                <c:pt idx="53">
                  <c:v>34486</c:v>
                </c:pt>
                <c:pt idx="54">
                  <c:v>34516</c:v>
                </c:pt>
                <c:pt idx="55">
                  <c:v>34547</c:v>
                </c:pt>
                <c:pt idx="56">
                  <c:v>34578</c:v>
                </c:pt>
                <c:pt idx="57">
                  <c:v>34608</c:v>
                </c:pt>
                <c:pt idx="58">
                  <c:v>34639</c:v>
                </c:pt>
                <c:pt idx="59">
                  <c:v>34669</c:v>
                </c:pt>
                <c:pt idx="60">
                  <c:v>34700</c:v>
                </c:pt>
                <c:pt idx="61">
                  <c:v>34731</c:v>
                </c:pt>
                <c:pt idx="62">
                  <c:v>34759</c:v>
                </c:pt>
                <c:pt idx="63">
                  <c:v>34790</c:v>
                </c:pt>
                <c:pt idx="64">
                  <c:v>34820</c:v>
                </c:pt>
                <c:pt idx="65">
                  <c:v>34851</c:v>
                </c:pt>
                <c:pt idx="66">
                  <c:v>34881</c:v>
                </c:pt>
                <c:pt idx="67">
                  <c:v>34912</c:v>
                </c:pt>
                <c:pt idx="68">
                  <c:v>34943</c:v>
                </c:pt>
                <c:pt idx="69">
                  <c:v>34973</c:v>
                </c:pt>
                <c:pt idx="70">
                  <c:v>35004</c:v>
                </c:pt>
                <c:pt idx="71">
                  <c:v>35034</c:v>
                </c:pt>
                <c:pt idx="72">
                  <c:v>35065</c:v>
                </c:pt>
                <c:pt idx="73">
                  <c:v>35096</c:v>
                </c:pt>
                <c:pt idx="74">
                  <c:v>35125</c:v>
                </c:pt>
                <c:pt idx="75">
                  <c:v>35156</c:v>
                </c:pt>
                <c:pt idx="76">
                  <c:v>35186</c:v>
                </c:pt>
                <c:pt idx="77">
                  <c:v>35217</c:v>
                </c:pt>
                <c:pt idx="78">
                  <c:v>35247</c:v>
                </c:pt>
                <c:pt idx="79">
                  <c:v>35278</c:v>
                </c:pt>
                <c:pt idx="80">
                  <c:v>35309</c:v>
                </c:pt>
                <c:pt idx="81">
                  <c:v>35339</c:v>
                </c:pt>
                <c:pt idx="82">
                  <c:v>35370</c:v>
                </c:pt>
                <c:pt idx="83">
                  <c:v>35400</c:v>
                </c:pt>
                <c:pt idx="84">
                  <c:v>35431</c:v>
                </c:pt>
                <c:pt idx="85">
                  <c:v>35462</c:v>
                </c:pt>
                <c:pt idx="86">
                  <c:v>35490</c:v>
                </c:pt>
                <c:pt idx="87">
                  <c:v>35521</c:v>
                </c:pt>
                <c:pt idx="88">
                  <c:v>35551</c:v>
                </c:pt>
                <c:pt idx="89">
                  <c:v>35582</c:v>
                </c:pt>
                <c:pt idx="90">
                  <c:v>35612</c:v>
                </c:pt>
                <c:pt idx="91">
                  <c:v>35643</c:v>
                </c:pt>
                <c:pt idx="92">
                  <c:v>35674</c:v>
                </c:pt>
                <c:pt idx="93">
                  <c:v>35704</c:v>
                </c:pt>
                <c:pt idx="94">
                  <c:v>35735</c:v>
                </c:pt>
                <c:pt idx="95">
                  <c:v>35765</c:v>
                </c:pt>
                <c:pt idx="96">
                  <c:v>35796</c:v>
                </c:pt>
                <c:pt idx="97">
                  <c:v>35827</c:v>
                </c:pt>
                <c:pt idx="98">
                  <c:v>35855</c:v>
                </c:pt>
                <c:pt idx="99">
                  <c:v>35886</c:v>
                </c:pt>
                <c:pt idx="100">
                  <c:v>35916</c:v>
                </c:pt>
                <c:pt idx="101">
                  <c:v>35947</c:v>
                </c:pt>
                <c:pt idx="102">
                  <c:v>35977</c:v>
                </c:pt>
                <c:pt idx="103">
                  <c:v>36008</c:v>
                </c:pt>
                <c:pt idx="104">
                  <c:v>36039</c:v>
                </c:pt>
                <c:pt idx="105">
                  <c:v>36069</c:v>
                </c:pt>
                <c:pt idx="106">
                  <c:v>36100</c:v>
                </c:pt>
                <c:pt idx="107">
                  <c:v>36130</c:v>
                </c:pt>
                <c:pt idx="108">
                  <c:v>36161</c:v>
                </c:pt>
                <c:pt idx="109">
                  <c:v>36192</c:v>
                </c:pt>
                <c:pt idx="110">
                  <c:v>36220</c:v>
                </c:pt>
                <c:pt idx="111">
                  <c:v>36251</c:v>
                </c:pt>
                <c:pt idx="112">
                  <c:v>36281</c:v>
                </c:pt>
                <c:pt idx="113">
                  <c:v>36312</c:v>
                </c:pt>
                <c:pt idx="114">
                  <c:v>36342</c:v>
                </c:pt>
                <c:pt idx="115">
                  <c:v>36373</c:v>
                </c:pt>
                <c:pt idx="116">
                  <c:v>36404</c:v>
                </c:pt>
                <c:pt idx="117">
                  <c:v>36434</c:v>
                </c:pt>
                <c:pt idx="118">
                  <c:v>36465</c:v>
                </c:pt>
                <c:pt idx="119">
                  <c:v>36495</c:v>
                </c:pt>
                <c:pt idx="120">
                  <c:v>36526</c:v>
                </c:pt>
                <c:pt idx="121">
                  <c:v>36557</c:v>
                </c:pt>
                <c:pt idx="122">
                  <c:v>36586</c:v>
                </c:pt>
                <c:pt idx="123">
                  <c:v>36617</c:v>
                </c:pt>
                <c:pt idx="124">
                  <c:v>36647</c:v>
                </c:pt>
                <c:pt idx="125">
                  <c:v>36678</c:v>
                </c:pt>
                <c:pt idx="126">
                  <c:v>36708</c:v>
                </c:pt>
                <c:pt idx="127">
                  <c:v>36739</c:v>
                </c:pt>
                <c:pt idx="128">
                  <c:v>36770</c:v>
                </c:pt>
                <c:pt idx="129">
                  <c:v>36800</c:v>
                </c:pt>
                <c:pt idx="130">
                  <c:v>36831</c:v>
                </c:pt>
                <c:pt idx="131">
                  <c:v>36861</c:v>
                </c:pt>
                <c:pt idx="132">
                  <c:v>36892</c:v>
                </c:pt>
                <c:pt idx="133">
                  <c:v>36923</c:v>
                </c:pt>
                <c:pt idx="134">
                  <c:v>36951</c:v>
                </c:pt>
                <c:pt idx="135">
                  <c:v>36982</c:v>
                </c:pt>
                <c:pt idx="136">
                  <c:v>37012</c:v>
                </c:pt>
                <c:pt idx="137">
                  <c:v>37043</c:v>
                </c:pt>
                <c:pt idx="138">
                  <c:v>37073</c:v>
                </c:pt>
                <c:pt idx="139">
                  <c:v>37104</c:v>
                </c:pt>
                <c:pt idx="140">
                  <c:v>37135</c:v>
                </c:pt>
                <c:pt idx="141">
                  <c:v>37165</c:v>
                </c:pt>
                <c:pt idx="142">
                  <c:v>37196</c:v>
                </c:pt>
                <c:pt idx="143">
                  <c:v>37226</c:v>
                </c:pt>
                <c:pt idx="144">
                  <c:v>37257</c:v>
                </c:pt>
                <c:pt idx="145">
                  <c:v>37288</c:v>
                </c:pt>
                <c:pt idx="146">
                  <c:v>37316</c:v>
                </c:pt>
                <c:pt idx="147">
                  <c:v>37347</c:v>
                </c:pt>
                <c:pt idx="148">
                  <c:v>37377</c:v>
                </c:pt>
                <c:pt idx="149">
                  <c:v>37408</c:v>
                </c:pt>
                <c:pt idx="150">
                  <c:v>37438</c:v>
                </c:pt>
                <c:pt idx="151">
                  <c:v>37469</c:v>
                </c:pt>
                <c:pt idx="152">
                  <c:v>37500</c:v>
                </c:pt>
                <c:pt idx="153">
                  <c:v>37530</c:v>
                </c:pt>
                <c:pt idx="154">
                  <c:v>37561</c:v>
                </c:pt>
                <c:pt idx="155">
                  <c:v>37591</c:v>
                </c:pt>
                <c:pt idx="156">
                  <c:v>37622</c:v>
                </c:pt>
                <c:pt idx="157">
                  <c:v>37653</c:v>
                </c:pt>
                <c:pt idx="158">
                  <c:v>37681</c:v>
                </c:pt>
                <c:pt idx="159">
                  <c:v>37712</c:v>
                </c:pt>
                <c:pt idx="160">
                  <c:v>37742</c:v>
                </c:pt>
                <c:pt idx="161">
                  <c:v>37773</c:v>
                </c:pt>
                <c:pt idx="162">
                  <c:v>37803</c:v>
                </c:pt>
                <c:pt idx="163">
                  <c:v>37834</c:v>
                </c:pt>
                <c:pt idx="164">
                  <c:v>37865</c:v>
                </c:pt>
                <c:pt idx="165">
                  <c:v>37895</c:v>
                </c:pt>
                <c:pt idx="166">
                  <c:v>37926</c:v>
                </c:pt>
                <c:pt idx="167">
                  <c:v>37956</c:v>
                </c:pt>
                <c:pt idx="168">
                  <c:v>37987</c:v>
                </c:pt>
                <c:pt idx="169">
                  <c:v>38018</c:v>
                </c:pt>
                <c:pt idx="170">
                  <c:v>38047</c:v>
                </c:pt>
                <c:pt idx="171">
                  <c:v>38078</c:v>
                </c:pt>
                <c:pt idx="172">
                  <c:v>38108</c:v>
                </c:pt>
                <c:pt idx="173">
                  <c:v>38139</c:v>
                </c:pt>
                <c:pt idx="174">
                  <c:v>38169</c:v>
                </c:pt>
                <c:pt idx="175">
                  <c:v>38200</c:v>
                </c:pt>
                <c:pt idx="176">
                  <c:v>38231</c:v>
                </c:pt>
                <c:pt idx="177">
                  <c:v>38261</c:v>
                </c:pt>
                <c:pt idx="178">
                  <c:v>38292</c:v>
                </c:pt>
                <c:pt idx="179">
                  <c:v>38322</c:v>
                </c:pt>
                <c:pt idx="180">
                  <c:v>38353</c:v>
                </c:pt>
                <c:pt idx="181">
                  <c:v>38384</c:v>
                </c:pt>
                <c:pt idx="182">
                  <c:v>38412</c:v>
                </c:pt>
                <c:pt idx="183">
                  <c:v>38443</c:v>
                </c:pt>
                <c:pt idx="184">
                  <c:v>38473</c:v>
                </c:pt>
                <c:pt idx="185">
                  <c:v>38504</c:v>
                </c:pt>
                <c:pt idx="186">
                  <c:v>38534</c:v>
                </c:pt>
                <c:pt idx="187">
                  <c:v>38565</c:v>
                </c:pt>
                <c:pt idx="188">
                  <c:v>38596</c:v>
                </c:pt>
                <c:pt idx="189">
                  <c:v>38626</c:v>
                </c:pt>
                <c:pt idx="190">
                  <c:v>38657</c:v>
                </c:pt>
                <c:pt idx="191">
                  <c:v>38687</c:v>
                </c:pt>
                <c:pt idx="192">
                  <c:v>38718</c:v>
                </c:pt>
                <c:pt idx="193">
                  <c:v>38749</c:v>
                </c:pt>
                <c:pt idx="194">
                  <c:v>38777</c:v>
                </c:pt>
                <c:pt idx="195">
                  <c:v>38808</c:v>
                </c:pt>
                <c:pt idx="196">
                  <c:v>38838</c:v>
                </c:pt>
                <c:pt idx="197">
                  <c:v>38869</c:v>
                </c:pt>
                <c:pt idx="198">
                  <c:v>38899</c:v>
                </c:pt>
                <c:pt idx="199">
                  <c:v>38930</c:v>
                </c:pt>
                <c:pt idx="200">
                  <c:v>38961</c:v>
                </c:pt>
                <c:pt idx="201">
                  <c:v>38991</c:v>
                </c:pt>
                <c:pt idx="202">
                  <c:v>39022</c:v>
                </c:pt>
                <c:pt idx="203">
                  <c:v>39052</c:v>
                </c:pt>
                <c:pt idx="204">
                  <c:v>39083</c:v>
                </c:pt>
                <c:pt idx="205">
                  <c:v>39114</c:v>
                </c:pt>
                <c:pt idx="206">
                  <c:v>39142</c:v>
                </c:pt>
                <c:pt idx="207">
                  <c:v>39173</c:v>
                </c:pt>
                <c:pt idx="208">
                  <c:v>39203</c:v>
                </c:pt>
                <c:pt idx="209">
                  <c:v>39234</c:v>
                </c:pt>
                <c:pt idx="210">
                  <c:v>39264</c:v>
                </c:pt>
                <c:pt idx="211">
                  <c:v>39295</c:v>
                </c:pt>
                <c:pt idx="212">
                  <c:v>39326</c:v>
                </c:pt>
                <c:pt idx="213">
                  <c:v>39356</c:v>
                </c:pt>
                <c:pt idx="214">
                  <c:v>39387</c:v>
                </c:pt>
                <c:pt idx="215">
                  <c:v>39417</c:v>
                </c:pt>
                <c:pt idx="216">
                  <c:v>39448</c:v>
                </c:pt>
                <c:pt idx="217">
                  <c:v>39479</c:v>
                </c:pt>
                <c:pt idx="218">
                  <c:v>39508</c:v>
                </c:pt>
                <c:pt idx="219">
                  <c:v>39539</c:v>
                </c:pt>
                <c:pt idx="220">
                  <c:v>39569</c:v>
                </c:pt>
                <c:pt idx="221">
                  <c:v>39600</c:v>
                </c:pt>
                <c:pt idx="222">
                  <c:v>39630</c:v>
                </c:pt>
                <c:pt idx="223">
                  <c:v>39661</c:v>
                </c:pt>
                <c:pt idx="224">
                  <c:v>39692</c:v>
                </c:pt>
                <c:pt idx="225">
                  <c:v>39722</c:v>
                </c:pt>
                <c:pt idx="226">
                  <c:v>39753</c:v>
                </c:pt>
                <c:pt idx="227">
                  <c:v>39783</c:v>
                </c:pt>
                <c:pt idx="228">
                  <c:v>39814</c:v>
                </c:pt>
                <c:pt idx="229">
                  <c:v>39845</c:v>
                </c:pt>
                <c:pt idx="230">
                  <c:v>39873</c:v>
                </c:pt>
                <c:pt idx="231">
                  <c:v>39904</c:v>
                </c:pt>
                <c:pt idx="232">
                  <c:v>39934</c:v>
                </c:pt>
                <c:pt idx="233">
                  <c:v>39965</c:v>
                </c:pt>
                <c:pt idx="234">
                  <c:v>39995</c:v>
                </c:pt>
                <c:pt idx="235">
                  <c:v>40026</c:v>
                </c:pt>
                <c:pt idx="236">
                  <c:v>40057</c:v>
                </c:pt>
                <c:pt idx="237">
                  <c:v>40087</c:v>
                </c:pt>
                <c:pt idx="238">
                  <c:v>40118</c:v>
                </c:pt>
                <c:pt idx="239">
                  <c:v>40148</c:v>
                </c:pt>
                <c:pt idx="240">
                  <c:v>40179</c:v>
                </c:pt>
                <c:pt idx="241">
                  <c:v>40210</c:v>
                </c:pt>
                <c:pt idx="242">
                  <c:v>40238</c:v>
                </c:pt>
                <c:pt idx="243">
                  <c:v>40269</c:v>
                </c:pt>
                <c:pt idx="244">
                  <c:v>40299</c:v>
                </c:pt>
                <c:pt idx="245">
                  <c:v>40330</c:v>
                </c:pt>
                <c:pt idx="246">
                  <c:v>40360</c:v>
                </c:pt>
                <c:pt idx="247">
                  <c:v>40391</c:v>
                </c:pt>
                <c:pt idx="248">
                  <c:v>40422</c:v>
                </c:pt>
                <c:pt idx="249">
                  <c:v>40452</c:v>
                </c:pt>
                <c:pt idx="250">
                  <c:v>40483</c:v>
                </c:pt>
                <c:pt idx="251">
                  <c:v>40513</c:v>
                </c:pt>
                <c:pt idx="252">
                  <c:v>40544</c:v>
                </c:pt>
                <c:pt idx="253">
                  <c:v>40575</c:v>
                </c:pt>
                <c:pt idx="254">
                  <c:v>40603</c:v>
                </c:pt>
                <c:pt idx="255">
                  <c:v>40634</c:v>
                </c:pt>
                <c:pt idx="256">
                  <c:v>40664</c:v>
                </c:pt>
                <c:pt idx="257">
                  <c:v>40695</c:v>
                </c:pt>
                <c:pt idx="258">
                  <c:v>40725</c:v>
                </c:pt>
                <c:pt idx="259">
                  <c:v>40756</c:v>
                </c:pt>
                <c:pt idx="260">
                  <c:v>40787</c:v>
                </c:pt>
                <c:pt idx="261">
                  <c:v>40817</c:v>
                </c:pt>
                <c:pt idx="262">
                  <c:v>40848</c:v>
                </c:pt>
                <c:pt idx="263">
                  <c:v>40878</c:v>
                </c:pt>
                <c:pt idx="264">
                  <c:v>40909</c:v>
                </c:pt>
                <c:pt idx="265">
                  <c:v>40940</c:v>
                </c:pt>
                <c:pt idx="266">
                  <c:v>40969</c:v>
                </c:pt>
                <c:pt idx="267">
                  <c:v>41000</c:v>
                </c:pt>
                <c:pt idx="268">
                  <c:v>41030</c:v>
                </c:pt>
                <c:pt idx="269">
                  <c:v>41061</c:v>
                </c:pt>
                <c:pt idx="270">
                  <c:v>41091</c:v>
                </c:pt>
                <c:pt idx="271">
                  <c:v>41122</c:v>
                </c:pt>
                <c:pt idx="272">
                  <c:v>41153</c:v>
                </c:pt>
                <c:pt idx="273">
                  <c:v>41183</c:v>
                </c:pt>
                <c:pt idx="274">
                  <c:v>41214</c:v>
                </c:pt>
                <c:pt idx="275">
                  <c:v>41244</c:v>
                </c:pt>
                <c:pt idx="276">
                  <c:v>41275</c:v>
                </c:pt>
                <c:pt idx="277">
                  <c:v>41306</c:v>
                </c:pt>
                <c:pt idx="278">
                  <c:v>41334</c:v>
                </c:pt>
                <c:pt idx="279">
                  <c:v>41365</c:v>
                </c:pt>
                <c:pt idx="280">
                  <c:v>41395</c:v>
                </c:pt>
                <c:pt idx="281">
                  <c:v>41426</c:v>
                </c:pt>
                <c:pt idx="282">
                  <c:v>41456</c:v>
                </c:pt>
                <c:pt idx="283">
                  <c:v>41487</c:v>
                </c:pt>
                <c:pt idx="284">
                  <c:v>41518</c:v>
                </c:pt>
                <c:pt idx="285">
                  <c:v>41548</c:v>
                </c:pt>
                <c:pt idx="286">
                  <c:v>41579</c:v>
                </c:pt>
                <c:pt idx="287">
                  <c:v>41609</c:v>
                </c:pt>
                <c:pt idx="288">
                  <c:v>41640</c:v>
                </c:pt>
                <c:pt idx="289">
                  <c:v>41671</c:v>
                </c:pt>
                <c:pt idx="290">
                  <c:v>41699</c:v>
                </c:pt>
                <c:pt idx="291">
                  <c:v>41730</c:v>
                </c:pt>
                <c:pt idx="292">
                  <c:v>41760</c:v>
                </c:pt>
                <c:pt idx="293">
                  <c:v>41791</c:v>
                </c:pt>
                <c:pt idx="294">
                  <c:v>41821</c:v>
                </c:pt>
                <c:pt idx="295">
                  <c:v>41852</c:v>
                </c:pt>
                <c:pt idx="296">
                  <c:v>41883</c:v>
                </c:pt>
                <c:pt idx="297">
                  <c:v>41913</c:v>
                </c:pt>
                <c:pt idx="298">
                  <c:v>41944</c:v>
                </c:pt>
                <c:pt idx="299">
                  <c:v>41974</c:v>
                </c:pt>
                <c:pt idx="300">
                  <c:v>42005</c:v>
                </c:pt>
                <c:pt idx="301">
                  <c:v>42036</c:v>
                </c:pt>
                <c:pt idx="302">
                  <c:v>42064</c:v>
                </c:pt>
                <c:pt idx="303">
                  <c:v>42095</c:v>
                </c:pt>
                <c:pt idx="304">
                  <c:v>42125</c:v>
                </c:pt>
                <c:pt idx="305">
                  <c:v>42156</c:v>
                </c:pt>
                <c:pt idx="306">
                  <c:v>42186</c:v>
                </c:pt>
                <c:pt idx="307">
                  <c:v>42217</c:v>
                </c:pt>
                <c:pt idx="308">
                  <c:v>42248</c:v>
                </c:pt>
                <c:pt idx="309">
                  <c:v>42278</c:v>
                </c:pt>
                <c:pt idx="310">
                  <c:v>42309</c:v>
                </c:pt>
                <c:pt idx="311">
                  <c:v>42339</c:v>
                </c:pt>
                <c:pt idx="312">
                  <c:v>42370</c:v>
                </c:pt>
                <c:pt idx="313">
                  <c:v>42401</c:v>
                </c:pt>
                <c:pt idx="314">
                  <c:v>42430</c:v>
                </c:pt>
                <c:pt idx="315">
                  <c:v>42461</c:v>
                </c:pt>
                <c:pt idx="316">
                  <c:v>42491</c:v>
                </c:pt>
                <c:pt idx="317">
                  <c:v>42522</c:v>
                </c:pt>
                <c:pt idx="318">
                  <c:v>42552</c:v>
                </c:pt>
                <c:pt idx="319">
                  <c:v>42583</c:v>
                </c:pt>
                <c:pt idx="320">
                  <c:v>42614</c:v>
                </c:pt>
                <c:pt idx="321">
                  <c:v>42644</c:v>
                </c:pt>
                <c:pt idx="322">
                  <c:v>42675</c:v>
                </c:pt>
                <c:pt idx="323">
                  <c:v>42705</c:v>
                </c:pt>
                <c:pt idx="324">
                  <c:v>42736</c:v>
                </c:pt>
                <c:pt idx="325">
                  <c:v>42767</c:v>
                </c:pt>
                <c:pt idx="326">
                  <c:v>42795</c:v>
                </c:pt>
                <c:pt idx="327">
                  <c:v>42826</c:v>
                </c:pt>
                <c:pt idx="328">
                  <c:v>42856</c:v>
                </c:pt>
                <c:pt idx="329">
                  <c:v>42887</c:v>
                </c:pt>
                <c:pt idx="330">
                  <c:v>42917</c:v>
                </c:pt>
                <c:pt idx="331">
                  <c:v>42948</c:v>
                </c:pt>
                <c:pt idx="332">
                  <c:v>42979</c:v>
                </c:pt>
                <c:pt idx="333">
                  <c:v>43009</c:v>
                </c:pt>
                <c:pt idx="334">
                  <c:v>43040</c:v>
                </c:pt>
                <c:pt idx="335">
                  <c:v>43070</c:v>
                </c:pt>
                <c:pt idx="336">
                  <c:v>43101</c:v>
                </c:pt>
                <c:pt idx="337">
                  <c:v>43132</c:v>
                </c:pt>
                <c:pt idx="338">
                  <c:v>43160</c:v>
                </c:pt>
                <c:pt idx="339">
                  <c:v>43191</c:v>
                </c:pt>
                <c:pt idx="340">
                  <c:v>43221</c:v>
                </c:pt>
                <c:pt idx="341">
                  <c:v>43252</c:v>
                </c:pt>
                <c:pt idx="342">
                  <c:v>43282</c:v>
                </c:pt>
                <c:pt idx="343">
                  <c:v>43313</c:v>
                </c:pt>
                <c:pt idx="344">
                  <c:v>43344</c:v>
                </c:pt>
                <c:pt idx="345">
                  <c:v>43374</c:v>
                </c:pt>
                <c:pt idx="346">
                  <c:v>43405</c:v>
                </c:pt>
                <c:pt idx="347">
                  <c:v>43435</c:v>
                </c:pt>
                <c:pt idx="348">
                  <c:v>43466</c:v>
                </c:pt>
                <c:pt idx="349">
                  <c:v>43497</c:v>
                </c:pt>
              </c:numCache>
            </c:numRef>
          </c:cat>
          <c:val>
            <c:numRef>
              <c:f>Hoja1!$F$2:$F$500</c:f>
              <c:numCache>
                <c:formatCode>0.00</c:formatCode>
                <c:ptCount val="499"/>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numCache>
            </c:numRef>
          </c:val>
          <c:smooth val="0"/>
          <c:extLst>
            <c:ext xmlns:c16="http://schemas.microsoft.com/office/drawing/2014/chart" uri="{C3380CC4-5D6E-409C-BE32-E72D297353CC}">
              <c16:uniqueId val="{00000005-9862-4E70-B5F4-1CC6092349F3}"/>
            </c:ext>
          </c:extLst>
        </c:ser>
        <c:ser>
          <c:idx val="0"/>
          <c:order val="4"/>
          <c:tx>
            <c:strRef>
              <c:f>Hoja1!$B$1</c:f>
              <c:strCache>
                <c:ptCount val="1"/>
                <c:pt idx="0">
                  <c:v>Japón</c:v>
                </c:pt>
              </c:strCache>
            </c:strRef>
          </c:tx>
          <c:spPr>
            <a:ln w="31750">
              <a:solidFill>
                <a:srgbClr val="FF7800"/>
              </a:solidFill>
            </a:ln>
          </c:spPr>
          <c:marker>
            <c:symbol val="none"/>
          </c:marker>
          <c:cat>
            <c:numRef>
              <c:f>Hoja1!$A$2:$A$500</c:f>
              <c:numCache>
                <c:formatCode>mmm\-yy</c:formatCode>
                <c:ptCount val="499"/>
                <c:pt idx="0">
                  <c:v>32874</c:v>
                </c:pt>
                <c:pt idx="1">
                  <c:v>32905</c:v>
                </c:pt>
                <c:pt idx="2">
                  <c:v>32933</c:v>
                </c:pt>
                <c:pt idx="3">
                  <c:v>32964</c:v>
                </c:pt>
                <c:pt idx="4">
                  <c:v>32994</c:v>
                </c:pt>
                <c:pt idx="5">
                  <c:v>33025</c:v>
                </c:pt>
                <c:pt idx="6">
                  <c:v>33055</c:v>
                </c:pt>
                <c:pt idx="7">
                  <c:v>33086</c:v>
                </c:pt>
                <c:pt idx="8">
                  <c:v>33117</c:v>
                </c:pt>
                <c:pt idx="9">
                  <c:v>33147</c:v>
                </c:pt>
                <c:pt idx="10">
                  <c:v>33178</c:v>
                </c:pt>
                <c:pt idx="11">
                  <c:v>33208</c:v>
                </c:pt>
                <c:pt idx="12">
                  <c:v>33239</c:v>
                </c:pt>
                <c:pt idx="13">
                  <c:v>33270</c:v>
                </c:pt>
                <c:pt idx="14">
                  <c:v>33298</c:v>
                </c:pt>
                <c:pt idx="15">
                  <c:v>33329</c:v>
                </c:pt>
                <c:pt idx="16">
                  <c:v>33359</c:v>
                </c:pt>
                <c:pt idx="17">
                  <c:v>33390</c:v>
                </c:pt>
                <c:pt idx="18">
                  <c:v>33420</c:v>
                </c:pt>
                <c:pt idx="19">
                  <c:v>33451</c:v>
                </c:pt>
                <c:pt idx="20">
                  <c:v>33482</c:v>
                </c:pt>
                <c:pt idx="21">
                  <c:v>33512</c:v>
                </c:pt>
                <c:pt idx="22">
                  <c:v>33543</c:v>
                </c:pt>
                <c:pt idx="23">
                  <c:v>33573</c:v>
                </c:pt>
                <c:pt idx="24">
                  <c:v>33604</c:v>
                </c:pt>
                <c:pt idx="25">
                  <c:v>33635</c:v>
                </c:pt>
                <c:pt idx="26">
                  <c:v>33664</c:v>
                </c:pt>
                <c:pt idx="27">
                  <c:v>33695</c:v>
                </c:pt>
                <c:pt idx="28">
                  <c:v>33725</c:v>
                </c:pt>
                <c:pt idx="29">
                  <c:v>33756</c:v>
                </c:pt>
                <c:pt idx="30">
                  <c:v>33786</c:v>
                </c:pt>
                <c:pt idx="31">
                  <c:v>33817</c:v>
                </c:pt>
                <c:pt idx="32">
                  <c:v>33848</c:v>
                </c:pt>
                <c:pt idx="33">
                  <c:v>33878</c:v>
                </c:pt>
                <c:pt idx="34">
                  <c:v>33909</c:v>
                </c:pt>
                <c:pt idx="35">
                  <c:v>33939</c:v>
                </c:pt>
                <c:pt idx="36">
                  <c:v>33970</c:v>
                </c:pt>
                <c:pt idx="37">
                  <c:v>34001</c:v>
                </c:pt>
                <c:pt idx="38">
                  <c:v>34029</c:v>
                </c:pt>
                <c:pt idx="39">
                  <c:v>34060</c:v>
                </c:pt>
                <c:pt idx="40">
                  <c:v>34090</c:v>
                </c:pt>
                <c:pt idx="41">
                  <c:v>34121</c:v>
                </c:pt>
                <c:pt idx="42">
                  <c:v>34151</c:v>
                </c:pt>
                <c:pt idx="43">
                  <c:v>34182</c:v>
                </c:pt>
                <c:pt idx="44">
                  <c:v>34213</c:v>
                </c:pt>
                <c:pt idx="45">
                  <c:v>34243</c:v>
                </c:pt>
                <c:pt idx="46">
                  <c:v>34274</c:v>
                </c:pt>
                <c:pt idx="47">
                  <c:v>34304</c:v>
                </c:pt>
                <c:pt idx="48">
                  <c:v>34335</c:v>
                </c:pt>
                <c:pt idx="49">
                  <c:v>34366</c:v>
                </c:pt>
                <c:pt idx="50">
                  <c:v>34394</c:v>
                </c:pt>
                <c:pt idx="51">
                  <c:v>34425</c:v>
                </c:pt>
                <c:pt idx="52">
                  <c:v>34455</c:v>
                </c:pt>
                <c:pt idx="53">
                  <c:v>34486</c:v>
                </c:pt>
                <c:pt idx="54">
                  <c:v>34516</c:v>
                </c:pt>
                <c:pt idx="55">
                  <c:v>34547</c:v>
                </c:pt>
                <c:pt idx="56">
                  <c:v>34578</c:v>
                </c:pt>
                <c:pt idx="57">
                  <c:v>34608</c:v>
                </c:pt>
                <c:pt idx="58">
                  <c:v>34639</c:v>
                </c:pt>
                <c:pt idx="59">
                  <c:v>34669</c:v>
                </c:pt>
                <c:pt idx="60">
                  <c:v>34700</c:v>
                </c:pt>
                <c:pt idx="61">
                  <c:v>34731</c:v>
                </c:pt>
                <c:pt idx="62">
                  <c:v>34759</c:v>
                </c:pt>
                <c:pt idx="63">
                  <c:v>34790</c:v>
                </c:pt>
                <c:pt idx="64">
                  <c:v>34820</c:v>
                </c:pt>
                <c:pt idx="65">
                  <c:v>34851</c:v>
                </c:pt>
                <c:pt idx="66">
                  <c:v>34881</c:v>
                </c:pt>
                <c:pt idx="67">
                  <c:v>34912</c:v>
                </c:pt>
                <c:pt idx="68">
                  <c:v>34943</c:v>
                </c:pt>
                <c:pt idx="69">
                  <c:v>34973</c:v>
                </c:pt>
                <c:pt idx="70">
                  <c:v>35004</c:v>
                </c:pt>
                <c:pt idx="71">
                  <c:v>35034</c:v>
                </c:pt>
                <c:pt idx="72">
                  <c:v>35065</c:v>
                </c:pt>
                <c:pt idx="73">
                  <c:v>35096</c:v>
                </c:pt>
                <c:pt idx="74">
                  <c:v>35125</c:v>
                </c:pt>
                <c:pt idx="75">
                  <c:v>35156</c:v>
                </c:pt>
                <c:pt idx="76">
                  <c:v>35186</c:v>
                </c:pt>
                <c:pt idx="77">
                  <c:v>35217</c:v>
                </c:pt>
                <c:pt idx="78">
                  <c:v>35247</c:v>
                </c:pt>
                <c:pt idx="79">
                  <c:v>35278</c:v>
                </c:pt>
                <c:pt idx="80">
                  <c:v>35309</c:v>
                </c:pt>
                <c:pt idx="81">
                  <c:v>35339</c:v>
                </c:pt>
                <c:pt idx="82">
                  <c:v>35370</c:v>
                </c:pt>
                <c:pt idx="83">
                  <c:v>35400</c:v>
                </c:pt>
                <c:pt idx="84">
                  <c:v>35431</c:v>
                </c:pt>
                <c:pt idx="85">
                  <c:v>35462</c:v>
                </c:pt>
                <c:pt idx="86">
                  <c:v>35490</c:v>
                </c:pt>
                <c:pt idx="87">
                  <c:v>35521</c:v>
                </c:pt>
                <c:pt idx="88">
                  <c:v>35551</c:v>
                </c:pt>
                <c:pt idx="89">
                  <c:v>35582</c:v>
                </c:pt>
                <c:pt idx="90">
                  <c:v>35612</c:v>
                </c:pt>
                <c:pt idx="91">
                  <c:v>35643</c:v>
                </c:pt>
                <c:pt idx="92">
                  <c:v>35674</c:v>
                </c:pt>
                <c:pt idx="93">
                  <c:v>35704</c:v>
                </c:pt>
                <c:pt idx="94">
                  <c:v>35735</c:v>
                </c:pt>
                <c:pt idx="95">
                  <c:v>35765</c:v>
                </c:pt>
                <c:pt idx="96">
                  <c:v>35796</c:v>
                </c:pt>
                <c:pt idx="97">
                  <c:v>35827</c:v>
                </c:pt>
                <c:pt idx="98">
                  <c:v>35855</c:v>
                </c:pt>
                <c:pt idx="99">
                  <c:v>35886</c:v>
                </c:pt>
                <c:pt idx="100">
                  <c:v>35916</c:v>
                </c:pt>
                <c:pt idx="101">
                  <c:v>35947</c:v>
                </c:pt>
                <c:pt idx="102">
                  <c:v>35977</c:v>
                </c:pt>
                <c:pt idx="103">
                  <c:v>36008</c:v>
                </c:pt>
                <c:pt idx="104">
                  <c:v>36039</c:v>
                </c:pt>
                <c:pt idx="105">
                  <c:v>36069</c:v>
                </c:pt>
                <c:pt idx="106">
                  <c:v>36100</c:v>
                </c:pt>
                <c:pt idx="107">
                  <c:v>36130</c:v>
                </c:pt>
                <c:pt idx="108">
                  <c:v>36161</c:v>
                </c:pt>
                <c:pt idx="109">
                  <c:v>36192</c:v>
                </c:pt>
                <c:pt idx="110">
                  <c:v>36220</c:v>
                </c:pt>
                <c:pt idx="111">
                  <c:v>36251</c:v>
                </c:pt>
                <c:pt idx="112">
                  <c:v>36281</c:v>
                </c:pt>
                <c:pt idx="113">
                  <c:v>36312</c:v>
                </c:pt>
                <c:pt idx="114">
                  <c:v>36342</c:v>
                </c:pt>
                <c:pt idx="115">
                  <c:v>36373</c:v>
                </c:pt>
                <c:pt idx="116">
                  <c:v>36404</c:v>
                </c:pt>
                <c:pt idx="117">
                  <c:v>36434</c:v>
                </c:pt>
                <c:pt idx="118">
                  <c:v>36465</c:v>
                </c:pt>
                <c:pt idx="119">
                  <c:v>36495</c:v>
                </c:pt>
                <c:pt idx="120">
                  <c:v>36526</c:v>
                </c:pt>
                <c:pt idx="121">
                  <c:v>36557</c:v>
                </c:pt>
                <c:pt idx="122">
                  <c:v>36586</c:v>
                </c:pt>
                <c:pt idx="123">
                  <c:v>36617</c:v>
                </c:pt>
                <c:pt idx="124">
                  <c:v>36647</c:v>
                </c:pt>
                <c:pt idx="125">
                  <c:v>36678</c:v>
                </c:pt>
                <c:pt idx="126">
                  <c:v>36708</c:v>
                </c:pt>
                <c:pt idx="127">
                  <c:v>36739</c:v>
                </c:pt>
                <c:pt idx="128">
                  <c:v>36770</c:v>
                </c:pt>
                <c:pt idx="129">
                  <c:v>36800</c:v>
                </c:pt>
                <c:pt idx="130">
                  <c:v>36831</c:v>
                </c:pt>
                <c:pt idx="131">
                  <c:v>36861</c:v>
                </c:pt>
                <c:pt idx="132">
                  <c:v>36892</c:v>
                </c:pt>
                <c:pt idx="133">
                  <c:v>36923</c:v>
                </c:pt>
                <c:pt idx="134">
                  <c:v>36951</c:v>
                </c:pt>
                <c:pt idx="135">
                  <c:v>36982</c:v>
                </c:pt>
                <c:pt idx="136">
                  <c:v>37012</c:v>
                </c:pt>
                <c:pt idx="137">
                  <c:v>37043</c:v>
                </c:pt>
                <c:pt idx="138">
                  <c:v>37073</c:v>
                </c:pt>
                <c:pt idx="139">
                  <c:v>37104</c:v>
                </c:pt>
                <c:pt idx="140">
                  <c:v>37135</c:v>
                </c:pt>
                <c:pt idx="141">
                  <c:v>37165</c:v>
                </c:pt>
                <c:pt idx="142">
                  <c:v>37196</c:v>
                </c:pt>
                <c:pt idx="143">
                  <c:v>37226</c:v>
                </c:pt>
                <c:pt idx="144">
                  <c:v>37257</c:v>
                </c:pt>
                <c:pt idx="145">
                  <c:v>37288</c:v>
                </c:pt>
                <c:pt idx="146">
                  <c:v>37316</c:v>
                </c:pt>
                <c:pt idx="147">
                  <c:v>37347</c:v>
                </c:pt>
                <c:pt idx="148">
                  <c:v>37377</c:v>
                </c:pt>
                <c:pt idx="149">
                  <c:v>37408</c:v>
                </c:pt>
                <c:pt idx="150">
                  <c:v>37438</c:v>
                </c:pt>
                <c:pt idx="151">
                  <c:v>37469</c:v>
                </c:pt>
                <c:pt idx="152">
                  <c:v>37500</c:v>
                </c:pt>
                <c:pt idx="153">
                  <c:v>37530</c:v>
                </c:pt>
                <c:pt idx="154">
                  <c:v>37561</c:v>
                </c:pt>
                <c:pt idx="155">
                  <c:v>37591</c:v>
                </c:pt>
                <c:pt idx="156">
                  <c:v>37622</c:v>
                </c:pt>
                <c:pt idx="157">
                  <c:v>37653</c:v>
                </c:pt>
                <c:pt idx="158">
                  <c:v>37681</c:v>
                </c:pt>
                <c:pt idx="159">
                  <c:v>37712</c:v>
                </c:pt>
                <c:pt idx="160">
                  <c:v>37742</c:v>
                </c:pt>
                <c:pt idx="161">
                  <c:v>37773</c:v>
                </c:pt>
                <c:pt idx="162">
                  <c:v>37803</c:v>
                </c:pt>
                <c:pt idx="163">
                  <c:v>37834</c:v>
                </c:pt>
                <c:pt idx="164">
                  <c:v>37865</c:v>
                </c:pt>
                <c:pt idx="165">
                  <c:v>37895</c:v>
                </c:pt>
                <c:pt idx="166">
                  <c:v>37926</c:v>
                </c:pt>
                <c:pt idx="167">
                  <c:v>37956</c:v>
                </c:pt>
                <c:pt idx="168">
                  <c:v>37987</c:v>
                </c:pt>
                <c:pt idx="169">
                  <c:v>38018</c:v>
                </c:pt>
                <c:pt idx="170">
                  <c:v>38047</c:v>
                </c:pt>
                <c:pt idx="171">
                  <c:v>38078</c:v>
                </c:pt>
                <c:pt idx="172">
                  <c:v>38108</c:v>
                </c:pt>
                <c:pt idx="173">
                  <c:v>38139</c:v>
                </c:pt>
                <c:pt idx="174">
                  <c:v>38169</c:v>
                </c:pt>
                <c:pt idx="175">
                  <c:v>38200</c:v>
                </c:pt>
                <c:pt idx="176">
                  <c:v>38231</c:v>
                </c:pt>
                <c:pt idx="177">
                  <c:v>38261</c:v>
                </c:pt>
                <c:pt idx="178">
                  <c:v>38292</c:v>
                </c:pt>
                <c:pt idx="179">
                  <c:v>38322</c:v>
                </c:pt>
                <c:pt idx="180">
                  <c:v>38353</c:v>
                </c:pt>
                <c:pt idx="181">
                  <c:v>38384</c:v>
                </c:pt>
                <c:pt idx="182">
                  <c:v>38412</c:v>
                </c:pt>
                <c:pt idx="183">
                  <c:v>38443</c:v>
                </c:pt>
                <c:pt idx="184">
                  <c:v>38473</c:v>
                </c:pt>
                <c:pt idx="185">
                  <c:v>38504</c:v>
                </c:pt>
                <c:pt idx="186">
                  <c:v>38534</c:v>
                </c:pt>
                <c:pt idx="187">
                  <c:v>38565</c:v>
                </c:pt>
                <c:pt idx="188">
                  <c:v>38596</c:v>
                </c:pt>
                <c:pt idx="189">
                  <c:v>38626</c:v>
                </c:pt>
                <c:pt idx="190">
                  <c:v>38657</c:v>
                </c:pt>
                <c:pt idx="191">
                  <c:v>38687</c:v>
                </c:pt>
                <c:pt idx="192">
                  <c:v>38718</c:v>
                </c:pt>
                <c:pt idx="193">
                  <c:v>38749</c:v>
                </c:pt>
                <c:pt idx="194">
                  <c:v>38777</c:v>
                </c:pt>
                <c:pt idx="195">
                  <c:v>38808</c:v>
                </c:pt>
                <c:pt idx="196">
                  <c:v>38838</c:v>
                </c:pt>
                <c:pt idx="197">
                  <c:v>38869</c:v>
                </c:pt>
                <c:pt idx="198">
                  <c:v>38899</c:v>
                </c:pt>
                <c:pt idx="199">
                  <c:v>38930</c:v>
                </c:pt>
                <c:pt idx="200">
                  <c:v>38961</c:v>
                </c:pt>
                <c:pt idx="201">
                  <c:v>38991</c:v>
                </c:pt>
                <c:pt idx="202">
                  <c:v>39022</c:v>
                </c:pt>
                <c:pt idx="203">
                  <c:v>39052</c:v>
                </c:pt>
                <c:pt idx="204">
                  <c:v>39083</c:v>
                </c:pt>
                <c:pt idx="205">
                  <c:v>39114</c:v>
                </c:pt>
                <c:pt idx="206">
                  <c:v>39142</c:v>
                </c:pt>
                <c:pt idx="207">
                  <c:v>39173</c:v>
                </c:pt>
                <c:pt idx="208">
                  <c:v>39203</c:v>
                </c:pt>
                <c:pt idx="209">
                  <c:v>39234</c:v>
                </c:pt>
                <c:pt idx="210">
                  <c:v>39264</c:v>
                </c:pt>
                <c:pt idx="211">
                  <c:v>39295</c:v>
                </c:pt>
                <c:pt idx="212">
                  <c:v>39326</c:v>
                </c:pt>
                <c:pt idx="213">
                  <c:v>39356</c:v>
                </c:pt>
                <c:pt idx="214">
                  <c:v>39387</c:v>
                </c:pt>
                <c:pt idx="215">
                  <c:v>39417</c:v>
                </c:pt>
                <c:pt idx="216">
                  <c:v>39448</c:v>
                </c:pt>
                <c:pt idx="217">
                  <c:v>39479</c:v>
                </c:pt>
                <c:pt idx="218">
                  <c:v>39508</c:v>
                </c:pt>
                <c:pt idx="219">
                  <c:v>39539</c:v>
                </c:pt>
                <c:pt idx="220">
                  <c:v>39569</c:v>
                </c:pt>
                <c:pt idx="221">
                  <c:v>39600</c:v>
                </c:pt>
                <c:pt idx="222">
                  <c:v>39630</c:v>
                </c:pt>
                <c:pt idx="223">
                  <c:v>39661</c:v>
                </c:pt>
                <c:pt idx="224">
                  <c:v>39692</c:v>
                </c:pt>
                <c:pt idx="225">
                  <c:v>39722</c:v>
                </c:pt>
                <c:pt idx="226">
                  <c:v>39753</c:v>
                </c:pt>
                <c:pt idx="227">
                  <c:v>39783</c:v>
                </c:pt>
                <c:pt idx="228">
                  <c:v>39814</c:v>
                </c:pt>
                <c:pt idx="229">
                  <c:v>39845</c:v>
                </c:pt>
                <c:pt idx="230">
                  <c:v>39873</c:v>
                </c:pt>
                <c:pt idx="231">
                  <c:v>39904</c:v>
                </c:pt>
                <c:pt idx="232">
                  <c:v>39934</c:v>
                </c:pt>
                <c:pt idx="233">
                  <c:v>39965</c:v>
                </c:pt>
                <c:pt idx="234">
                  <c:v>39995</c:v>
                </c:pt>
                <c:pt idx="235">
                  <c:v>40026</c:v>
                </c:pt>
                <c:pt idx="236">
                  <c:v>40057</c:v>
                </c:pt>
                <c:pt idx="237">
                  <c:v>40087</c:v>
                </c:pt>
                <c:pt idx="238">
                  <c:v>40118</c:v>
                </c:pt>
                <c:pt idx="239">
                  <c:v>40148</c:v>
                </c:pt>
                <c:pt idx="240">
                  <c:v>40179</c:v>
                </c:pt>
                <c:pt idx="241">
                  <c:v>40210</c:v>
                </c:pt>
                <c:pt idx="242">
                  <c:v>40238</c:v>
                </c:pt>
                <c:pt idx="243">
                  <c:v>40269</c:v>
                </c:pt>
                <c:pt idx="244">
                  <c:v>40299</c:v>
                </c:pt>
                <c:pt idx="245">
                  <c:v>40330</c:v>
                </c:pt>
                <c:pt idx="246">
                  <c:v>40360</c:v>
                </c:pt>
                <c:pt idx="247">
                  <c:v>40391</c:v>
                </c:pt>
                <c:pt idx="248">
                  <c:v>40422</c:v>
                </c:pt>
                <c:pt idx="249">
                  <c:v>40452</c:v>
                </c:pt>
                <c:pt idx="250">
                  <c:v>40483</c:v>
                </c:pt>
                <c:pt idx="251">
                  <c:v>40513</c:v>
                </c:pt>
                <c:pt idx="252">
                  <c:v>40544</c:v>
                </c:pt>
                <c:pt idx="253">
                  <c:v>40575</c:v>
                </c:pt>
                <c:pt idx="254">
                  <c:v>40603</c:v>
                </c:pt>
                <c:pt idx="255">
                  <c:v>40634</c:v>
                </c:pt>
                <c:pt idx="256">
                  <c:v>40664</c:v>
                </c:pt>
                <c:pt idx="257">
                  <c:v>40695</c:v>
                </c:pt>
                <c:pt idx="258">
                  <c:v>40725</c:v>
                </c:pt>
                <c:pt idx="259">
                  <c:v>40756</c:v>
                </c:pt>
                <c:pt idx="260">
                  <c:v>40787</c:v>
                </c:pt>
                <c:pt idx="261">
                  <c:v>40817</c:v>
                </c:pt>
                <c:pt idx="262">
                  <c:v>40848</c:v>
                </c:pt>
                <c:pt idx="263">
                  <c:v>40878</c:v>
                </c:pt>
                <c:pt idx="264">
                  <c:v>40909</c:v>
                </c:pt>
                <c:pt idx="265">
                  <c:v>40940</c:v>
                </c:pt>
                <c:pt idx="266">
                  <c:v>40969</c:v>
                </c:pt>
                <c:pt idx="267">
                  <c:v>41000</c:v>
                </c:pt>
                <c:pt idx="268">
                  <c:v>41030</c:v>
                </c:pt>
                <c:pt idx="269">
                  <c:v>41061</c:v>
                </c:pt>
                <c:pt idx="270">
                  <c:v>41091</c:v>
                </c:pt>
                <c:pt idx="271">
                  <c:v>41122</c:v>
                </c:pt>
                <c:pt idx="272">
                  <c:v>41153</c:v>
                </c:pt>
                <c:pt idx="273">
                  <c:v>41183</c:v>
                </c:pt>
                <c:pt idx="274">
                  <c:v>41214</c:v>
                </c:pt>
                <c:pt idx="275">
                  <c:v>41244</c:v>
                </c:pt>
                <c:pt idx="276">
                  <c:v>41275</c:v>
                </c:pt>
                <c:pt idx="277">
                  <c:v>41306</c:v>
                </c:pt>
                <c:pt idx="278">
                  <c:v>41334</c:v>
                </c:pt>
                <c:pt idx="279">
                  <c:v>41365</c:v>
                </c:pt>
                <c:pt idx="280">
                  <c:v>41395</c:v>
                </c:pt>
                <c:pt idx="281">
                  <c:v>41426</c:v>
                </c:pt>
                <c:pt idx="282">
                  <c:v>41456</c:v>
                </c:pt>
                <c:pt idx="283">
                  <c:v>41487</c:v>
                </c:pt>
                <c:pt idx="284">
                  <c:v>41518</c:v>
                </c:pt>
                <c:pt idx="285">
                  <c:v>41548</c:v>
                </c:pt>
                <c:pt idx="286">
                  <c:v>41579</c:v>
                </c:pt>
                <c:pt idx="287">
                  <c:v>41609</c:v>
                </c:pt>
                <c:pt idx="288">
                  <c:v>41640</c:v>
                </c:pt>
                <c:pt idx="289">
                  <c:v>41671</c:v>
                </c:pt>
                <c:pt idx="290">
                  <c:v>41699</c:v>
                </c:pt>
                <c:pt idx="291">
                  <c:v>41730</c:v>
                </c:pt>
                <c:pt idx="292">
                  <c:v>41760</c:v>
                </c:pt>
                <c:pt idx="293">
                  <c:v>41791</c:v>
                </c:pt>
                <c:pt idx="294">
                  <c:v>41821</c:v>
                </c:pt>
                <c:pt idx="295">
                  <c:v>41852</c:v>
                </c:pt>
                <c:pt idx="296">
                  <c:v>41883</c:v>
                </c:pt>
                <c:pt idx="297">
                  <c:v>41913</c:v>
                </c:pt>
                <c:pt idx="298">
                  <c:v>41944</c:v>
                </c:pt>
                <c:pt idx="299">
                  <c:v>41974</c:v>
                </c:pt>
                <c:pt idx="300">
                  <c:v>42005</c:v>
                </c:pt>
                <c:pt idx="301">
                  <c:v>42036</c:v>
                </c:pt>
                <c:pt idx="302">
                  <c:v>42064</c:v>
                </c:pt>
                <c:pt idx="303">
                  <c:v>42095</c:v>
                </c:pt>
                <c:pt idx="304">
                  <c:v>42125</c:v>
                </c:pt>
                <c:pt idx="305">
                  <c:v>42156</c:v>
                </c:pt>
                <c:pt idx="306">
                  <c:v>42186</c:v>
                </c:pt>
                <c:pt idx="307">
                  <c:v>42217</c:v>
                </c:pt>
                <c:pt idx="308">
                  <c:v>42248</c:v>
                </c:pt>
                <c:pt idx="309">
                  <c:v>42278</c:v>
                </c:pt>
                <c:pt idx="310">
                  <c:v>42309</c:v>
                </c:pt>
                <c:pt idx="311">
                  <c:v>42339</c:v>
                </c:pt>
                <c:pt idx="312">
                  <c:v>42370</c:v>
                </c:pt>
                <c:pt idx="313">
                  <c:v>42401</c:v>
                </c:pt>
                <c:pt idx="314">
                  <c:v>42430</c:v>
                </c:pt>
                <c:pt idx="315">
                  <c:v>42461</c:v>
                </c:pt>
                <c:pt idx="316">
                  <c:v>42491</c:v>
                </c:pt>
                <c:pt idx="317">
                  <c:v>42522</c:v>
                </c:pt>
                <c:pt idx="318">
                  <c:v>42552</c:v>
                </c:pt>
                <c:pt idx="319">
                  <c:v>42583</c:v>
                </c:pt>
                <c:pt idx="320">
                  <c:v>42614</c:v>
                </c:pt>
                <c:pt idx="321">
                  <c:v>42644</c:v>
                </c:pt>
                <c:pt idx="322">
                  <c:v>42675</c:v>
                </c:pt>
                <c:pt idx="323">
                  <c:v>42705</c:v>
                </c:pt>
                <c:pt idx="324">
                  <c:v>42736</c:v>
                </c:pt>
                <c:pt idx="325">
                  <c:v>42767</c:v>
                </c:pt>
                <c:pt idx="326">
                  <c:v>42795</c:v>
                </c:pt>
                <c:pt idx="327">
                  <c:v>42826</c:v>
                </c:pt>
                <c:pt idx="328">
                  <c:v>42856</c:v>
                </c:pt>
                <c:pt idx="329">
                  <c:v>42887</c:v>
                </c:pt>
                <c:pt idx="330">
                  <c:v>42917</c:v>
                </c:pt>
                <c:pt idx="331">
                  <c:v>42948</c:v>
                </c:pt>
                <c:pt idx="332">
                  <c:v>42979</c:v>
                </c:pt>
                <c:pt idx="333">
                  <c:v>43009</c:v>
                </c:pt>
                <c:pt idx="334">
                  <c:v>43040</c:v>
                </c:pt>
                <c:pt idx="335">
                  <c:v>43070</c:v>
                </c:pt>
                <c:pt idx="336">
                  <c:v>43101</c:v>
                </c:pt>
                <c:pt idx="337">
                  <c:v>43132</c:v>
                </c:pt>
                <c:pt idx="338">
                  <c:v>43160</c:v>
                </c:pt>
                <c:pt idx="339">
                  <c:v>43191</c:v>
                </c:pt>
                <c:pt idx="340">
                  <c:v>43221</c:v>
                </c:pt>
                <c:pt idx="341">
                  <c:v>43252</c:v>
                </c:pt>
                <c:pt idx="342">
                  <c:v>43282</c:v>
                </c:pt>
                <c:pt idx="343">
                  <c:v>43313</c:v>
                </c:pt>
                <c:pt idx="344">
                  <c:v>43344</c:v>
                </c:pt>
                <c:pt idx="345">
                  <c:v>43374</c:v>
                </c:pt>
                <c:pt idx="346">
                  <c:v>43405</c:v>
                </c:pt>
                <c:pt idx="347">
                  <c:v>43435</c:v>
                </c:pt>
                <c:pt idx="348">
                  <c:v>43466</c:v>
                </c:pt>
                <c:pt idx="349">
                  <c:v>43497</c:v>
                </c:pt>
              </c:numCache>
            </c:numRef>
          </c:cat>
          <c:val>
            <c:numRef>
              <c:f>Hoja1!$B$2:$B$500</c:f>
              <c:numCache>
                <c:formatCode>General</c:formatCode>
                <c:ptCount val="49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-0.19999999999999998</c:v>
                </c:pt>
                <c:pt idx="118">
                  <c:v>-0.28333333333333338</c:v>
                </c:pt>
                <c:pt idx="119">
                  <c:v>-0.32500000000000001</c:v>
                </c:pt>
                <c:pt idx="120">
                  <c:v>-0.28333333333333333</c:v>
                </c:pt>
                <c:pt idx="121">
                  <c:v>-0.20000000000000004</c:v>
                </c:pt>
                <c:pt idx="122">
                  <c:v>-0.10833333333333335</c:v>
                </c:pt>
                <c:pt idx="123">
                  <c:v>-5.0000000000000024E-2</c:v>
                </c:pt>
                <c:pt idx="124">
                  <c:v>-8.333333333333361E-3</c:v>
                </c:pt>
                <c:pt idx="125">
                  <c:v>4.9999999999999996E-2</c:v>
                </c:pt>
                <c:pt idx="126">
                  <c:v>9.1666666666666674E-2</c:v>
                </c:pt>
                <c:pt idx="127">
                  <c:v>0.14166666666666669</c:v>
                </c:pt>
                <c:pt idx="128">
                  <c:v>0.17500000000000002</c:v>
                </c:pt>
                <c:pt idx="129">
                  <c:v>0.24166666666666667</c:v>
                </c:pt>
                <c:pt idx="130">
                  <c:v>0.3166666666666666</c:v>
                </c:pt>
                <c:pt idx="131">
                  <c:v>0.30833333333333329</c:v>
                </c:pt>
                <c:pt idx="132">
                  <c:v>0.19166666666666665</c:v>
                </c:pt>
                <c:pt idx="133">
                  <c:v>6.6666666666666638E-2</c:v>
                </c:pt>
                <c:pt idx="134">
                  <c:v>-0.10833333333333334</c:v>
                </c:pt>
                <c:pt idx="135">
                  <c:v>-0.18333333333333335</c:v>
                </c:pt>
                <c:pt idx="136">
                  <c:v>-0.24166666666666667</c:v>
                </c:pt>
                <c:pt idx="137">
                  <c:v>-0.27499999999999997</c:v>
                </c:pt>
                <c:pt idx="138">
                  <c:v>-0.35833333333333334</c:v>
                </c:pt>
                <c:pt idx="139">
                  <c:v>-0.47500000000000003</c:v>
                </c:pt>
                <c:pt idx="140">
                  <c:v>-0.60833333333333328</c:v>
                </c:pt>
                <c:pt idx="141">
                  <c:v>-0.73333333333333339</c:v>
                </c:pt>
                <c:pt idx="142">
                  <c:v>-0.83333333333333337</c:v>
                </c:pt>
                <c:pt idx="143">
                  <c:v>-0.89166666666666672</c:v>
                </c:pt>
                <c:pt idx="144">
                  <c:v>-0.94166666666666676</c:v>
                </c:pt>
                <c:pt idx="145">
                  <c:v>-0.98333333333333339</c:v>
                </c:pt>
                <c:pt idx="146">
                  <c:v>-1.0333333333333334</c:v>
                </c:pt>
                <c:pt idx="147">
                  <c:v>-1.1416666666666668</c:v>
                </c:pt>
                <c:pt idx="148">
                  <c:v>-1.2750000000000001</c:v>
                </c:pt>
                <c:pt idx="149">
                  <c:v>-1.425</c:v>
                </c:pt>
                <c:pt idx="150">
                  <c:v>-1.5083333333333335</c:v>
                </c:pt>
                <c:pt idx="151">
                  <c:v>-1.5666666666666667</c:v>
                </c:pt>
                <c:pt idx="152">
                  <c:v>-1.5833333333333333</c:v>
                </c:pt>
                <c:pt idx="153">
                  <c:v>-1.5999999999999999</c:v>
                </c:pt>
                <c:pt idx="154">
                  <c:v>-1.6416666666666666</c:v>
                </c:pt>
                <c:pt idx="155">
                  <c:v>-1.6749999999999998</c:v>
                </c:pt>
                <c:pt idx="156">
                  <c:v>-1.6083333333333332</c:v>
                </c:pt>
                <c:pt idx="157">
                  <c:v>-1.55</c:v>
                </c:pt>
                <c:pt idx="158">
                  <c:v>-1.4500000000000002</c:v>
                </c:pt>
                <c:pt idx="159">
                  <c:v>-1.3666666666666665</c:v>
                </c:pt>
                <c:pt idx="160">
                  <c:v>-1.1916666666666667</c:v>
                </c:pt>
                <c:pt idx="161">
                  <c:v>-1.0416666666666665</c:v>
                </c:pt>
                <c:pt idx="162">
                  <c:v>-0.94999999999999984</c:v>
                </c:pt>
                <c:pt idx="163">
                  <c:v>-0.875</c:v>
                </c:pt>
                <c:pt idx="164">
                  <c:v>-0.78333333333333333</c:v>
                </c:pt>
                <c:pt idx="165">
                  <c:v>-0.76666666666666661</c:v>
                </c:pt>
                <c:pt idx="166">
                  <c:v>-0.72500000000000009</c:v>
                </c:pt>
                <c:pt idx="167">
                  <c:v>-0.66666666666666663</c:v>
                </c:pt>
                <c:pt idx="168">
                  <c:v>-0.65833333333333333</c:v>
                </c:pt>
                <c:pt idx="169">
                  <c:v>-0.67499999999999993</c:v>
                </c:pt>
                <c:pt idx="170">
                  <c:v>-0.65833333333333333</c:v>
                </c:pt>
                <c:pt idx="171">
                  <c:v>-0.61666666666666681</c:v>
                </c:pt>
                <c:pt idx="172">
                  <c:v>-0.72500000000000009</c:v>
                </c:pt>
                <c:pt idx="173">
                  <c:v>-0.75833333333333341</c:v>
                </c:pt>
                <c:pt idx="174">
                  <c:v>-0.75833333333333341</c:v>
                </c:pt>
                <c:pt idx="175">
                  <c:v>-0.75833333333333341</c:v>
                </c:pt>
                <c:pt idx="176">
                  <c:v>-0.80833333333333346</c:v>
                </c:pt>
                <c:pt idx="177">
                  <c:v>-0.77499999999999991</c:v>
                </c:pt>
                <c:pt idx="178">
                  <c:v>-0.76666666666666661</c:v>
                </c:pt>
                <c:pt idx="179">
                  <c:v>-0.77500000000000002</c:v>
                </c:pt>
                <c:pt idx="180">
                  <c:v>-0.75000000000000011</c:v>
                </c:pt>
                <c:pt idx="181">
                  <c:v>-0.69166666666666654</c:v>
                </c:pt>
                <c:pt idx="182">
                  <c:v>-0.68333333333333324</c:v>
                </c:pt>
                <c:pt idx="183">
                  <c:v>-0.61666666666666659</c:v>
                </c:pt>
                <c:pt idx="184">
                  <c:v>-0.44999999999999996</c:v>
                </c:pt>
                <c:pt idx="185">
                  <c:v>-0.35833333333333334</c:v>
                </c:pt>
                <c:pt idx="186">
                  <c:v>-0.29166666666666657</c:v>
                </c:pt>
                <c:pt idx="187">
                  <c:v>-0.19166666666666665</c:v>
                </c:pt>
                <c:pt idx="188">
                  <c:v>-7.4999999999999942E-2</c:v>
                </c:pt>
                <c:pt idx="189">
                  <c:v>2.5000000000000012E-2</c:v>
                </c:pt>
                <c:pt idx="190">
                  <c:v>0.14166666666666664</c:v>
                </c:pt>
                <c:pt idx="191">
                  <c:v>0.25</c:v>
                </c:pt>
                <c:pt idx="192">
                  <c:v>0.25000000000000006</c:v>
                </c:pt>
                <c:pt idx="193">
                  <c:v>0.25833333333333336</c:v>
                </c:pt>
                <c:pt idx="194">
                  <c:v>0.29166666666666669</c:v>
                </c:pt>
                <c:pt idx="195">
                  <c:v>0.25833333333333336</c:v>
                </c:pt>
                <c:pt idx="196">
                  <c:v>0.18333333333333338</c:v>
                </c:pt>
                <c:pt idx="197">
                  <c:v>0.15</c:v>
                </c:pt>
                <c:pt idx="198">
                  <c:v>0.11666666666666665</c:v>
                </c:pt>
                <c:pt idx="199">
                  <c:v>5.8333333333333313E-2</c:v>
                </c:pt>
                <c:pt idx="200">
                  <c:v>8.3333333333333402E-3</c:v>
                </c:pt>
                <c:pt idx="201">
                  <c:v>-4.1666666666666664E-2</c:v>
                </c:pt>
                <c:pt idx="202">
                  <c:v>-0.15833333333333335</c:v>
                </c:pt>
                <c:pt idx="203">
                  <c:v>-0.26666666666666666</c:v>
                </c:pt>
                <c:pt idx="204">
                  <c:v>-0.25833333333333336</c:v>
                </c:pt>
                <c:pt idx="205">
                  <c:v>-0.30833333333333335</c:v>
                </c:pt>
                <c:pt idx="206">
                  <c:v>-0.38333333333333336</c:v>
                </c:pt>
                <c:pt idx="207">
                  <c:v>-0.45833333333333343</c:v>
                </c:pt>
                <c:pt idx="208">
                  <c:v>-0.46666666666666673</c:v>
                </c:pt>
                <c:pt idx="209">
                  <c:v>-0.51666666666666672</c:v>
                </c:pt>
                <c:pt idx="210">
                  <c:v>-0.51666666666666672</c:v>
                </c:pt>
                <c:pt idx="211">
                  <c:v>-0.54166666666666663</c:v>
                </c:pt>
                <c:pt idx="212">
                  <c:v>-0.59166666666666667</c:v>
                </c:pt>
                <c:pt idx="213">
                  <c:v>-0.65833333333333333</c:v>
                </c:pt>
                <c:pt idx="214">
                  <c:v>-0.61666666666666659</c:v>
                </c:pt>
                <c:pt idx="215">
                  <c:v>-0.56666666666666665</c:v>
                </c:pt>
                <c:pt idx="216">
                  <c:v>-0.54166666666666663</c:v>
                </c:pt>
                <c:pt idx="217">
                  <c:v>-0.44166666666666671</c:v>
                </c:pt>
                <c:pt idx="218">
                  <c:v>-0.35833333333333339</c:v>
                </c:pt>
                <c:pt idx="219">
                  <c:v>-0.27499999999999997</c:v>
                </c:pt>
                <c:pt idx="220">
                  <c:v>-0.24166666666666667</c:v>
                </c:pt>
                <c:pt idx="221">
                  <c:v>-0.22499999999999998</c:v>
                </c:pt>
                <c:pt idx="222">
                  <c:v>-0.19999999999999996</c:v>
                </c:pt>
                <c:pt idx="223">
                  <c:v>-0.15833333333333335</c:v>
                </c:pt>
                <c:pt idx="224">
                  <c:v>-9.9999999999999992E-2</c:v>
                </c:pt>
                <c:pt idx="225">
                  <c:v>-4.1666666666666664E-2</c:v>
                </c:pt>
                <c:pt idx="226">
                  <c:v>-6.6666666666666666E-2</c:v>
                </c:pt>
                <c:pt idx="227">
                  <c:v>-9.9999999999999992E-2</c:v>
                </c:pt>
                <c:pt idx="228">
                  <c:v>-0.18333333333333335</c:v>
                </c:pt>
                <c:pt idx="229">
                  <c:v>-0.30833333333333329</c:v>
                </c:pt>
                <c:pt idx="230">
                  <c:v>-0.44166666666666665</c:v>
                </c:pt>
                <c:pt idx="231">
                  <c:v>-0.55833333333333335</c:v>
                </c:pt>
                <c:pt idx="232">
                  <c:v>-0.69166666666666676</c:v>
                </c:pt>
                <c:pt idx="233">
                  <c:v>-0.72500000000000009</c:v>
                </c:pt>
                <c:pt idx="234">
                  <c:v>-0.84166666666666679</c:v>
                </c:pt>
                <c:pt idx="235">
                  <c:v>-0.94166666666666676</c:v>
                </c:pt>
                <c:pt idx="236">
                  <c:v>-1.05</c:v>
                </c:pt>
                <c:pt idx="237">
                  <c:v>-1.1500000000000001</c:v>
                </c:pt>
                <c:pt idx="238">
                  <c:v>-1.2083333333333337</c:v>
                </c:pt>
                <c:pt idx="239">
                  <c:v>-1.2666666666666668</c:v>
                </c:pt>
                <c:pt idx="240">
                  <c:v>-1.2666666666666671</c:v>
                </c:pt>
                <c:pt idx="241">
                  <c:v>-1.2750000000000001</c:v>
                </c:pt>
                <c:pt idx="242">
                  <c:v>-1.1833333333333336</c:v>
                </c:pt>
                <c:pt idx="243">
                  <c:v>-1.1000000000000003</c:v>
                </c:pt>
                <c:pt idx="244">
                  <c:v>-0.98333333333333339</c:v>
                </c:pt>
                <c:pt idx="245">
                  <c:v>-0.93333333333333346</c:v>
                </c:pt>
                <c:pt idx="246">
                  <c:v>-0.85000000000000009</c:v>
                </c:pt>
                <c:pt idx="247">
                  <c:v>-0.76666666666666672</c:v>
                </c:pt>
                <c:pt idx="248">
                  <c:v>-0.65833333333333333</c:v>
                </c:pt>
                <c:pt idx="249">
                  <c:v>-0.54999999999999993</c:v>
                </c:pt>
                <c:pt idx="250">
                  <c:v>-0.45833333333333326</c:v>
                </c:pt>
                <c:pt idx="251">
                  <c:v>-0.34999999999999992</c:v>
                </c:pt>
                <c:pt idx="252">
                  <c:v>-0.32500000000000001</c:v>
                </c:pt>
                <c:pt idx="253">
                  <c:v>-0.27500000000000002</c:v>
                </c:pt>
                <c:pt idx="254">
                  <c:v>-0.32500000000000001</c:v>
                </c:pt>
                <c:pt idx="255">
                  <c:v>-0.3666666666666667</c:v>
                </c:pt>
                <c:pt idx="256">
                  <c:v>-0.39999999999999997</c:v>
                </c:pt>
                <c:pt idx="257">
                  <c:v>-0.40833333333333327</c:v>
                </c:pt>
                <c:pt idx="258">
                  <c:v>-0.41666666666666669</c:v>
                </c:pt>
                <c:pt idx="259">
                  <c:v>-0.40833333333333338</c:v>
                </c:pt>
                <c:pt idx="260">
                  <c:v>-0.43333333333333335</c:v>
                </c:pt>
                <c:pt idx="261">
                  <c:v>-0.46666666666666673</c:v>
                </c:pt>
                <c:pt idx="262">
                  <c:v>-0.48333333333333339</c:v>
                </c:pt>
                <c:pt idx="263">
                  <c:v>-0.51666666666666672</c:v>
                </c:pt>
                <c:pt idx="264">
                  <c:v>-0.49166666666666675</c:v>
                </c:pt>
                <c:pt idx="265">
                  <c:v>-0.45000000000000012</c:v>
                </c:pt>
                <c:pt idx="266">
                  <c:v>-0.35000000000000003</c:v>
                </c:pt>
                <c:pt idx="267">
                  <c:v>-0.30833333333333329</c:v>
                </c:pt>
                <c:pt idx="268">
                  <c:v>-0.26666666666666666</c:v>
                </c:pt>
                <c:pt idx="269">
                  <c:v>-0.3</c:v>
                </c:pt>
                <c:pt idx="270">
                  <c:v>-0.29166666666666663</c:v>
                </c:pt>
                <c:pt idx="271">
                  <c:v>-0.33333333333333331</c:v>
                </c:pt>
                <c:pt idx="272">
                  <c:v>-0.34999999999999992</c:v>
                </c:pt>
                <c:pt idx="273">
                  <c:v>-0.34166666666666662</c:v>
                </c:pt>
                <c:pt idx="274">
                  <c:v>-0.34166666666666673</c:v>
                </c:pt>
                <c:pt idx="275">
                  <c:v>-0.3833333333333333</c:v>
                </c:pt>
                <c:pt idx="276">
                  <c:v>-0.45</c:v>
                </c:pt>
                <c:pt idx="277">
                  <c:v>-0.55000000000000004</c:v>
                </c:pt>
                <c:pt idx="278">
                  <c:v>-0.67499999999999993</c:v>
                </c:pt>
                <c:pt idx="279">
                  <c:v>-0.70000000000000007</c:v>
                </c:pt>
                <c:pt idx="280">
                  <c:v>-0.7416666666666667</c:v>
                </c:pt>
                <c:pt idx="281">
                  <c:v>-0.75</c:v>
                </c:pt>
                <c:pt idx="282">
                  <c:v>-0.82500000000000007</c:v>
                </c:pt>
                <c:pt idx="283">
                  <c:v>-0.84166666666666667</c:v>
                </c:pt>
                <c:pt idx="284">
                  <c:v>-0.875</c:v>
                </c:pt>
                <c:pt idx="285">
                  <c:v>-0.92500000000000016</c:v>
                </c:pt>
                <c:pt idx="286">
                  <c:v>-0.94166666666666654</c:v>
                </c:pt>
                <c:pt idx="287">
                  <c:v>-0.94166666666666676</c:v>
                </c:pt>
                <c:pt idx="288">
                  <c:v>-0.8833333333333333</c:v>
                </c:pt>
                <c:pt idx="289">
                  <c:v>-0.85000000000000009</c:v>
                </c:pt>
                <c:pt idx="290">
                  <c:v>-0.80000000000000016</c:v>
                </c:pt>
                <c:pt idx="291">
                  <c:v>-0.79999999999999993</c:v>
                </c:pt>
                <c:pt idx="292">
                  <c:v>-0.77500000000000002</c:v>
                </c:pt>
                <c:pt idx="293">
                  <c:v>-0.70000000000000007</c:v>
                </c:pt>
                <c:pt idx="294">
                  <c:v>-0.6</c:v>
                </c:pt>
                <c:pt idx="295">
                  <c:v>-0.54166666666666663</c:v>
                </c:pt>
                <c:pt idx="296">
                  <c:v>-0.4416666666666666</c:v>
                </c:pt>
                <c:pt idx="297">
                  <c:v>-0.3833333333333333</c:v>
                </c:pt>
                <c:pt idx="298">
                  <c:v>-0.3666666666666667</c:v>
                </c:pt>
                <c:pt idx="299">
                  <c:v>-0.29166666666666669</c:v>
                </c:pt>
                <c:pt idx="300">
                  <c:v>-0.24166666666666661</c:v>
                </c:pt>
                <c:pt idx="301">
                  <c:v>-0.17500000000000002</c:v>
                </c:pt>
                <c:pt idx="302">
                  <c:v>-0.10833333333333335</c:v>
                </c:pt>
                <c:pt idx="303">
                  <c:v>-8.3333333333333506E-3</c:v>
                </c:pt>
                <c:pt idx="304">
                  <c:v>2.4999999999999994E-2</c:v>
                </c:pt>
                <c:pt idx="305">
                  <c:v>4.9999999999999989E-2</c:v>
                </c:pt>
                <c:pt idx="306">
                  <c:v>9.9999999999999992E-2</c:v>
                </c:pt>
                <c:pt idx="307">
                  <c:v>0.13333333333333333</c:v>
                </c:pt>
                <c:pt idx="308">
                  <c:v>0.11666666666666665</c:v>
                </c:pt>
                <c:pt idx="309">
                  <c:v>0.16666666666666666</c:v>
                </c:pt>
                <c:pt idx="310">
                  <c:v>0.21666666666666667</c:v>
                </c:pt>
                <c:pt idx="311">
                  <c:v>0.24166666666666667</c:v>
                </c:pt>
                <c:pt idx="312">
                  <c:v>0.22499999999999998</c:v>
                </c:pt>
                <c:pt idx="313">
                  <c:v>0.27499999999999997</c:v>
                </c:pt>
                <c:pt idx="314">
                  <c:v>0.30833333333333335</c:v>
                </c:pt>
                <c:pt idx="315">
                  <c:v>0.25833333333333336</c:v>
                </c:pt>
                <c:pt idx="316">
                  <c:v>0.24166666666666667</c:v>
                </c:pt>
                <c:pt idx="317">
                  <c:v>0.22500000000000001</c:v>
                </c:pt>
                <c:pt idx="318">
                  <c:v>0.21666666666666667</c:v>
                </c:pt>
                <c:pt idx="319">
                  <c:v>0.23333333333333331</c:v>
                </c:pt>
                <c:pt idx="320">
                  <c:v>0.2583333333333333</c:v>
                </c:pt>
                <c:pt idx="321">
                  <c:v>0.2583333333333333</c:v>
                </c:pt>
                <c:pt idx="322">
                  <c:v>0.28333333333333327</c:v>
                </c:pt>
                <c:pt idx="323">
                  <c:v>0.30833333333333329</c:v>
                </c:pt>
                <c:pt idx="324">
                  <c:v>0.34999999999999992</c:v>
                </c:pt>
                <c:pt idx="325">
                  <c:v>0.31666666666666671</c:v>
                </c:pt>
                <c:pt idx="326">
                  <c:v>0.27500000000000002</c:v>
                </c:pt>
                <c:pt idx="327">
                  <c:v>0.30833333333333335</c:v>
                </c:pt>
                <c:pt idx="328">
                  <c:v>0.375</c:v>
                </c:pt>
                <c:pt idx="329">
                  <c:v>0.40833333333333338</c:v>
                </c:pt>
                <c:pt idx="330">
                  <c:v>0.41666666666666669</c:v>
                </c:pt>
                <c:pt idx="331">
                  <c:v>0.41666666666666674</c:v>
                </c:pt>
                <c:pt idx="332">
                  <c:v>0.45833333333333331</c:v>
                </c:pt>
                <c:pt idx="333">
                  <c:v>0.47500000000000003</c:v>
                </c:pt>
                <c:pt idx="334">
                  <c:v>0.46666666666666673</c:v>
                </c:pt>
                <c:pt idx="335">
                  <c:v>0.46666666666666662</c:v>
                </c:pt>
                <c:pt idx="336">
                  <c:v>0.5083333333333333</c:v>
                </c:pt>
                <c:pt idx="337">
                  <c:v>0.53333333333333333</c:v>
                </c:pt>
                <c:pt idx="338">
                  <c:v>0.6</c:v>
                </c:pt>
                <c:pt idx="339">
                  <c:v>0.6166666666666667</c:v>
                </c:pt>
                <c:pt idx="340">
                  <c:v>0.65</c:v>
                </c:pt>
                <c:pt idx="341">
                  <c:v>0.67500000000000016</c:v>
                </c:pt>
                <c:pt idx="342">
                  <c:v>0.69166666666666676</c:v>
                </c:pt>
                <c:pt idx="343">
                  <c:v>0.7416666666666667</c:v>
                </c:pt>
                <c:pt idx="344">
                  <c:v>0.71666666666666667</c:v>
                </c:pt>
                <c:pt idx="345">
                  <c:v>0.76666666666666661</c:v>
                </c:pt>
                <c:pt idx="346">
                  <c:v>0.84166666666666679</c:v>
                </c:pt>
                <c:pt idx="347">
                  <c:v>0.85</c:v>
                </c:pt>
                <c:pt idx="348">
                  <c:v>0.81666666666666676</c:v>
                </c:pt>
                <c:pt idx="349">
                  <c:v>#N/A</c:v>
                </c:pt>
              </c:numCache>
            </c:numRef>
          </c:val>
          <c:smooth val="0"/>
          <c:extLst>
            <c:ext xmlns:c16="http://schemas.microsoft.com/office/drawing/2014/chart" uri="{C3380CC4-5D6E-409C-BE32-E72D297353CC}">
              <c16:uniqueId val="{00000000-2ED1-4E7C-9E6F-91B2D817E8DE}"/>
            </c:ext>
          </c:extLst>
        </c:ser>
        <c:dLbls>
          <c:showLegendKey val="0"/>
          <c:showVal val="0"/>
          <c:showCatName val="0"/>
          <c:showSerName val="0"/>
          <c:showPercent val="0"/>
          <c:showBubbleSize val="0"/>
        </c:dLbls>
        <c:smooth val="0"/>
        <c:axId val="745556816"/>
        <c:axId val="745554640"/>
      </c:lineChart>
      <c:dateAx>
        <c:axId val="745556816"/>
        <c:scaling>
          <c:orientation val="minMax"/>
          <c:min val="40909"/>
        </c:scaling>
        <c:delete val="0"/>
        <c:axPos val="b"/>
        <c:numFmt formatCode="yyyy" sourceLinked="0"/>
        <c:majorTickMark val="out"/>
        <c:minorTickMark val="none"/>
        <c:tickLblPos val="low"/>
        <c:spPr>
          <a:ln>
            <a:solidFill>
              <a:srgbClr val="000000"/>
            </a:solidFill>
          </a:ln>
        </c:spPr>
        <c:txPr>
          <a:bodyPr rot="-5400000" vert="horz"/>
          <a:lstStyle/>
          <a:p>
            <a:pPr>
              <a:defRPr>
                <a:solidFill>
                  <a:srgbClr val="182B47"/>
                </a:solidFill>
              </a:defRPr>
            </a:pPr>
            <a:endParaRPr lang="es-MX"/>
          </a:p>
        </c:txPr>
        <c:crossAx val="745554640"/>
        <c:crossesAt val="-1000"/>
        <c:auto val="1"/>
        <c:lblOffset val="100"/>
        <c:baseTimeUnit val="months"/>
        <c:majorUnit val="1"/>
        <c:majorTimeUnit val="years"/>
      </c:dateAx>
      <c:valAx>
        <c:axId val="745554640"/>
        <c:scaling>
          <c:orientation val="minMax"/>
          <c:max val="4"/>
          <c:min val="-2"/>
        </c:scaling>
        <c:delete val="0"/>
        <c:axPos val="r"/>
        <c:majorGridlines>
          <c:spPr>
            <a:ln>
              <a:solidFill>
                <a:srgbClr val="969696"/>
              </a:solidFill>
              <a:prstDash val="lgDash"/>
            </a:ln>
          </c:spPr>
        </c:majorGridlines>
        <c:numFmt formatCode="#,##0" sourceLinked="0"/>
        <c:majorTickMark val="out"/>
        <c:minorTickMark val="none"/>
        <c:tickLblPos val="nextTo"/>
        <c:spPr>
          <a:ln>
            <a:solidFill>
              <a:srgbClr val="000000"/>
            </a:solidFill>
          </a:ln>
        </c:spPr>
        <c:txPr>
          <a:bodyPr/>
          <a:lstStyle/>
          <a:p>
            <a:pPr>
              <a:defRPr>
                <a:solidFill>
                  <a:srgbClr val="182B47"/>
                </a:solidFill>
              </a:defRPr>
            </a:pPr>
            <a:endParaRPr lang="es-MX"/>
          </a:p>
        </c:txPr>
        <c:crossAx val="745556816"/>
        <c:crosses val="max"/>
        <c:crossBetween val="between"/>
      </c:valAx>
      <c:spPr>
        <a:noFill/>
      </c:spPr>
    </c:plotArea>
    <c:plotVisOnly val="1"/>
    <c:dispBlanksAs val="gap"/>
    <c:showDLblsOverMax val="0"/>
  </c:chart>
  <c:spPr>
    <a:noFill/>
    <a:ln>
      <a:noFill/>
    </a:ln>
  </c:spPr>
  <c:txPr>
    <a:bodyPr/>
    <a:lstStyle/>
    <a:p>
      <a:pPr>
        <a:defRPr sz="1200">
          <a:solidFill>
            <a:srgbClr val="000000"/>
          </a:solidFill>
          <a:latin typeface="Calibri" pitchFamily="34" charset="0"/>
          <a:cs typeface="Calibri" pitchFamily="34" charset="0"/>
        </a:defRPr>
      </a:pPr>
      <a:endParaRPr lang="es-MX"/>
    </a:p>
  </c:txPr>
  <c:externalData r:id="rId2">
    <c:autoUpdate val="0"/>
  </c:externalData>
  <c:userShapes r:id="rId3"/>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2.7480255328356594E-2"/>
          <c:y val="6.1189139336942297E-2"/>
          <c:w val="0.86432164881531981"/>
          <c:h val="0.80518764119500641"/>
        </c:manualLayout>
      </c:layout>
      <c:lineChart>
        <c:grouping val="standard"/>
        <c:varyColors val="0"/>
        <c:ser>
          <c:idx val="0"/>
          <c:order val="0"/>
          <c:tx>
            <c:strRef>
              <c:f>Hoja1!$B$1</c:f>
              <c:strCache>
                <c:ptCount val="1"/>
                <c:pt idx="0">
                  <c:v>Estados Unidos</c:v>
                </c:pt>
              </c:strCache>
            </c:strRef>
          </c:tx>
          <c:spPr>
            <a:ln w="31750">
              <a:solidFill>
                <a:srgbClr val="FF0000"/>
              </a:solidFill>
              <a:prstDash val="solid"/>
            </a:ln>
          </c:spPr>
          <c:marker>
            <c:symbol val="none"/>
          </c:marker>
          <c:cat>
            <c:numRef>
              <c:f>Hoja1!$A$2:$A$154</c:f>
              <c:numCache>
                <c:formatCode>mmm\-yy</c:formatCode>
                <c:ptCount val="153"/>
                <c:pt idx="0">
                  <c:v>39448</c:v>
                </c:pt>
                <c:pt idx="1">
                  <c:v>39479</c:v>
                </c:pt>
                <c:pt idx="2">
                  <c:v>39508</c:v>
                </c:pt>
                <c:pt idx="3">
                  <c:v>39539</c:v>
                </c:pt>
                <c:pt idx="4">
                  <c:v>39569</c:v>
                </c:pt>
                <c:pt idx="5">
                  <c:v>39600</c:v>
                </c:pt>
                <c:pt idx="6">
                  <c:v>39630</c:v>
                </c:pt>
                <c:pt idx="7">
                  <c:v>39661</c:v>
                </c:pt>
                <c:pt idx="8">
                  <c:v>39692</c:v>
                </c:pt>
                <c:pt idx="9">
                  <c:v>39722</c:v>
                </c:pt>
                <c:pt idx="10">
                  <c:v>39753</c:v>
                </c:pt>
                <c:pt idx="11">
                  <c:v>39783</c:v>
                </c:pt>
                <c:pt idx="12">
                  <c:v>39814</c:v>
                </c:pt>
                <c:pt idx="13">
                  <c:v>39845</c:v>
                </c:pt>
                <c:pt idx="14">
                  <c:v>39873</c:v>
                </c:pt>
                <c:pt idx="15">
                  <c:v>39904</c:v>
                </c:pt>
                <c:pt idx="16">
                  <c:v>39934</c:v>
                </c:pt>
                <c:pt idx="17">
                  <c:v>39965</c:v>
                </c:pt>
                <c:pt idx="18">
                  <c:v>39995</c:v>
                </c:pt>
                <c:pt idx="19">
                  <c:v>40026</c:v>
                </c:pt>
                <c:pt idx="20">
                  <c:v>40057</c:v>
                </c:pt>
                <c:pt idx="21">
                  <c:v>40087</c:v>
                </c:pt>
                <c:pt idx="22">
                  <c:v>40118</c:v>
                </c:pt>
                <c:pt idx="23">
                  <c:v>40148</c:v>
                </c:pt>
                <c:pt idx="24">
                  <c:v>40179</c:v>
                </c:pt>
                <c:pt idx="25">
                  <c:v>40210</c:v>
                </c:pt>
                <c:pt idx="26">
                  <c:v>40238</c:v>
                </c:pt>
                <c:pt idx="27">
                  <c:v>40269</c:v>
                </c:pt>
                <c:pt idx="28">
                  <c:v>40299</c:v>
                </c:pt>
                <c:pt idx="29">
                  <c:v>40330</c:v>
                </c:pt>
                <c:pt idx="30">
                  <c:v>40360</c:v>
                </c:pt>
                <c:pt idx="31">
                  <c:v>40391</c:v>
                </c:pt>
                <c:pt idx="32">
                  <c:v>40422</c:v>
                </c:pt>
                <c:pt idx="33">
                  <c:v>40452</c:v>
                </c:pt>
                <c:pt idx="34">
                  <c:v>40483</c:v>
                </c:pt>
                <c:pt idx="35">
                  <c:v>40513</c:v>
                </c:pt>
                <c:pt idx="36">
                  <c:v>40544</c:v>
                </c:pt>
                <c:pt idx="37">
                  <c:v>40575</c:v>
                </c:pt>
                <c:pt idx="38">
                  <c:v>40603</c:v>
                </c:pt>
                <c:pt idx="39">
                  <c:v>40634</c:v>
                </c:pt>
                <c:pt idx="40">
                  <c:v>40664</c:v>
                </c:pt>
                <c:pt idx="41">
                  <c:v>40695</c:v>
                </c:pt>
                <c:pt idx="42">
                  <c:v>40725</c:v>
                </c:pt>
                <c:pt idx="43">
                  <c:v>40756</c:v>
                </c:pt>
                <c:pt idx="44">
                  <c:v>40787</c:v>
                </c:pt>
                <c:pt idx="45">
                  <c:v>40817</c:v>
                </c:pt>
                <c:pt idx="46">
                  <c:v>40848</c:v>
                </c:pt>
                <c:pt idx="47">
                  <c:v>40878</c:v>
                </c:pt>
                <c:pt idx="48">
                  <c:v>40909</c:v>
                </c:pt>
                <c:pt idx="49">
                  <c:v>40940</c:v>
                </c:pt>
                <c:pt idx="50">
                  <c:v>40969</c:v>
                </c:pt>
                <c:pt idx="51">
                  <c:v>41000</c:v>
                </c:pt>
                <c:pt idx="52">
                  <c:v>41030</c:v>
                </c:pt>
                <c:pt idx="53">
                  <c:v>41061</c:v>
                </c:pt>
                <c:pt idx="54">
                  <c:v>41091</c:v>
                </c:pt>
                <c:pt idx="55">
                  <c:v>41122</c:v>
                </c:pt>
                <c:pt idx="56">
                  <c:v>41153</c:v>
                </c:pt>
                <c:pt idx="57">
                  <c:v>41183</c:v>
                </c:pt>
                <c:pt idx="58">
                  <c:v>41214</c:v>
                </c:pt>
                <c:pt idx="59">
                  <c:v>41244</c:v>
                </c:pt>
                <c:pt idx="60">
                  <c:v>41275</c:v>
                </c:pt>
                <c:pt idx="61">
                  <c:v>41306</c:v>
                </c:pt>
                <c:pt idx="62">
                  <c:v>41334</c:v>
                </c:pt>
                <c:pt idx="63">
                  <c:v>41365</c:v>
                </c:pt>
                <c:pt idx="64">
                  <c:v>41395</c:v>
                </c:pt>
                <c:pt idx="65">
                  <c:v>41426</c:v>
                </c:pt>
                <c:pt idx="66">
                  <c:v>41456</c:v>
                </c:pt>
                <c:pt idx="67">
                  <c:v>41487</c:v>
                </c:pt>
                <c:pt idx="68">
                  <c:v>41518</c:v>
                </c:pt>
                <c:pt idx="69">
                  <c:v>41548</c:v>
                </c:pt>
                <c:pt idx="70">
                  <c:v>41579</c:v>
                </c:pt>
                <c:pt idx="71">
                  <c:v>41609</c:v>
                </c:pt>
                <c:pt idx="72">
                  <c:v>41640</c:v>
                </c:pt>
                <c:pt idx="73">
                  <c:v>41671</c:v>
                </c:pt>
                <c:pt idx="74">
                  <c:v>41699</c:v>
                </c:pt>
                <c:pt idx="75">
                  <c:v>41730</c:v>
                </c:pt>
                <c:pt idx="76">
                  <c:v>41760</c:v>
                </c:pt>
                <c:pt idx="77">
                  <c:v>41791</c:v>
                </c:pt>
                <c:pt idx="78">
                  <c:v>41821</c:v>
                </c:pt>
                <c:pt idx="79">
                  <c:v>41852</c:v>
                </c:pt>
                <c:pt idx="80">
                  <c:v>41883</c:v>
                </c:pt>
                <c:pt idx="81">
                  <c:v>41913</c:v>
                </c:pt>
                <c:pt idx="82">
                  <c:v>41944</c:v>
                </c:pt>
                <c:pt idx="83">
                  <c:v>41974</c:v>
                </c:pt>
                <c:pt idx="84">
                  <c:v>42005</c:v>
                </c:pt>
                <c:pt idx="85">
                  <c:v>42036</c:v>
                </c:pt>
                <c:pt idx="86">
                  <c:v>42064</c:v>
                </c:pt>
                <c:pt idx="87">
                  <c:v>42095</c:v>
                </c:pt>
                <c:pt idx="88">
                  <c:v>42125</c:v>
                </c:pt>
                <c:pt idx="89">
                  <c:v>42156</c:v>
                </c:pt>
                <c:pt idx="90">
                  <c:v>42186</c:v>
                </c:pt>
                <c:pt idx="91">
                  <c:v>42217</c:v>
                </c:pt>
                <c:pt idx="92">
                  <c:v>42248</c:v>
                </c:pt>
                <c:pt idx="93">
                  <c:v>42278</c:v>
                </c:pt>
                <c:pt idx="94">
                  <c:v>42309</c:v>
                </c:pt>
                <c:pt idx="95">
                  <c:v>42339</c:v>
                </c:pt>
                <c:pt idx="96">
                  <c:v>42370</c:v>
                </c:pt>
                <c:pt idx="97">
                  <c:v>42401</c:v>
                </c:pt>
                <c:pt idx="98">
                  <c:v>42430</c:v>
                </c:pt>
                <c:pt idx="99">
                  <c:v>42461</c:v>
                </c:pt>
                <c:pt idx="100">
                  <c:v>42491</c:v>
                </c:pt>
                <c:pt idx="101">
                  <c:v>42522</c:v>
                </c:pt>
                <c:pt idx="102">
                  <c:v>42552</c:v>
                </c:pt>
                <c:pt idx="103">
                  <c:v>42583</c:v>
                </c:pt>
                <c:pt idx="104">
                  <c:v>42614</c:v>
                </c:pt>
                <c:pt idx="105">
                  <c:v>42644</c:v>
                </c:pt>
                <c:pt idx="106">
                  <c:v>42675</c:v>
                </c:pt>
                <c:pt idx="107">
                  <c:v>42705</c:v>
                </c:pt>
                <c:pt idx="108">
                  <c:v>42736</c:v>
                </c:pt>
                <c:pt idx="109">
                  <c:v>42767</c:v>
                </c:pt>
                <c:pt idx="110">
                  <c:v>42795</c:v>
                </c:pt>
                <c:pt idx="111">
                  <c:v>42826</c:v>
                </c:pt>
                <c:pt idx="112">
                  <c:v>42856</c:v>
                </c:pt>
                <c:pt idx="113">
                  <c:v>42887</c:v>
                </c:pt>
                <c:pt idx="114">
                  <c:v>42917</c:v>
                </c:pt>
                <c:pt idx="115">
                  <c:v>42948</c:v>
                </c:pt>
                <c:pt idx="116">
                  <c:v>42979</c:v>
                </c:pt>
                <c:pt idx="117">
                  <c:v>43009</c:v>
                </c:pt>
                <c:pt idx="118">
                  <c:v>43040</c:v>
                </c:pt>
                <c:pt idx="119">
                  <c:v>43070</c:v>
                </c:pt>
                <c:pt idx="120">
                  <c:v>43101</c:v>
                </c:pt>
                <c:pt idx="121">
                  <c:v>43132</c:v>
                </c:pt>
                <c:pt idx="122">
                  <c:v>43160</c:v>
                </c:pt>
                <c:pt idx="123">
                  <c:v>43191</c:v>
                </c:pt>
                <c:pt idx="124">
                  <c:v>43221</c:v>
                </c:pt>
                <c:pt idx="125">
                  <c:v>43252</c:v>
                </c:pt>
                <c:pt idx="126">
                  <c:v>43282</c:v>
                </c:pt>
                <c:pt idx="127">
                  <c:v>43313</c:v>
                </c:pt>
                <c:pt idx="128">
                  <c:v>43344</c:v>
                </c:pt>
                <c:pt idx="129">
                  <c:v>43374</c:v>
                </c:pt>
                <c:pt idx="130">
                  <c:v>43405</c:v>
                </c:pt>
                <c:pt idx="131">
                  <c:v>43435</c:v>
                </c:pt>
                <c:pt idx="132">
                  <c:v>43466</c:v>
                </c:pt>
                <c:pt idx="133">
                  <c:v>43497</c:v>
                </c:pt>
              </c:numCache>
            </c:numRef>
          </c:cat>
          <c:val>
            <c:numRef>
              <c:f>Hoja1!$B$2:$B$154</c:f>
              <c:numCache>
                <c:formatCode>0.000</c:formatCode>
                <c:ptCount val="153"/>
                <c:pt idx="0">
                  <c:v>0.11000000000000032</c:v>
                </c:pt>
                <c:pt idx="1">
                  <c:v>1.0000000000000675E-2</c:v>
                </c:pt>
                <c:pt idx="2">
                  <c:v>0.20999999999999996</c:v>
                </c:pt>
                <c:pt idx="3">
                  <c:v>5.9999999999999609E-2</c:v>
                </c:pt>
                <c:pt idx="4">
                  <c:v>0.45999999999999996</c:v>
                </c:pt>
                <c:pt idx="5">
                  <c:v>0.65999999999999925</c:v>
                </c:pt>
                <c:pt idx="6">
                  <c:v>0.83999999999999986</c:v>
                </c:pt>
                <c:pt idx="7">
                  <c:v>1.1399999999999997</c:v>
                </c:pt>
                <c:pt idx="8">
                  <c:v>1.1399999999999997</c:v>
                </c:pt>
                <c:pt idx="9">
                  <c:v>1.4299999999999997</c:v>
                </c:pt>
                <c:pt idx="10">
                  <c:v>1.7300000000000004</c:v>
                </c:pt>
                <c:pt idx="11">
                  <c:v>2.2299999999999995</c:v>
                </c:pt>
                <c:pt idx="12">
                  <c:v>2.62</c:v>
                </c:pt>
                <c:pt idx="13">
                  <c:v>3.120000000000001</c:v>
                </c:pt>
                <c:pt idx="14">
                  <c:v>3.5199999999999996</c:v>
                </c:pt>
                <c:pt idx="15">
                  <c:v>3.75</c:v>
                </c:pt>
                <c:pt idx="16">
                  <c:v>4.1500000000000004</c:v>
                </c:pt>
                <c:pt idx="17">
                  <c:v>4.25</c:v>
                </c:pt>
                <c:pt idx="18">
                  <c:v>4.1399999999999997</c:v>
                </c:pt>
                <c:pt idx="19">
                  <c:v>4.2399999999999993</c:v>
                </c:pt>
                <c:pt idx="20">
                  <c:v>4.4400000000000004</c:v>
                </c:pt>
                <c:pt idx="21">
                  <c:v>4.5199999999999996</c:v>
                </c:pt>
                <c:pt idx="22">
                  <c:v>4.42</c:v>
                </c:pt>
                <c:pt idx="23">
                  <c:v>4.42</c:v>
                </c:pt>
                <c:pt idx="24">
                  <c:v>4.1800000000000006</c:v>
                </c:pt>
                <c:pt idx="25">
                  <c:v>4.1800000000000006</c:v>
                </c:pt>
                <c:pt idx="26">
                  <c:v>4.28</c:v>
                </c:pt>
                <c:pt idx="27">
                  <c:v>4.24</c:v>
                </c:pt>
                <c:pt idx="28">
                  <c:v>3.9399999999999995</c:v>
                </c:pt>
                <c:pt idx="29">
                  <c:v>3.74</c:v>
                </c:pt>
                <c:pt idx="30">
                  <c:v>3.71</c:v>
                </c:pt>
                <c:pt idx="31">
                  <c:v>3.8099999999999996</c:v>
                </c:pt>
                <c:pt idx="32">
                  <c:v>3.8099999999999996</c:v>
                </c:pt>
                <c:pt idx="33">
                  <c:v>3.67</c:v>
                </c:pt>
                <c:pt idx="34">
                  <c:v>4.07</c:v>
                </c:pt>
                <c:pt idx="35">
                  <c:v>3.5700000000000003</c:v>
                </c:pt>
                <c:pt idx="36">
                  <c:v>3.34</c:v>
                </c:pt>
                <c:pt idx="37">
                  <c:v>3.24</c:v>
                </c:pt>
                <c:pt idx="38">
                  <c:v>3.24</c:v>
                </c:pt>
                <c:pt idx="39">
                  <c:v>3.3199999999999994</c:v>
                </c:pt>
                <c:pt idx="40">
                  <c:v>3.2199999999999998</c:v>
                </c:pt>
                <c:pt idx="41">
                  <c:v>3.3199999999999994</c:v>
                </c:pt>
                <c:pt idx="42">
                  <c:v>3.21</c:v>
                </c:pt>
                <c:pt idx="43">
                  <c:v>3.21</c:v>
                </c:pt>
                <c:pt idx="44">
                  <c:v>3.21</c:v>
                </c:pt>
                <c:pt idx="45">
                  <c:v>3.0000000000000009</c:v>
                </c:pt>
                <c:pt idx="46">
                  <c:v>2.8</c:v>
                </c:pt>
                <c:pt idx="47">
                  <c:v>2.7</c:v>
                </c:pt>
                <c:pt idx="48">
                  <c:v>2.5300000000000011</c:v>
                </c:pt>
                <c:pt idx="49">
                  <c:v>2.5300000000000011</c:v>
                </c:pt>
                <c:pt idx="50">
                  <c:v>2.4299999999999997</c:v>
                </c:pt>
                <c:pt idx="51">
                  <c:v>2.4699999999999989</c:v>
                </c:pt>
                <c:pt idx="52">
                  <c:v>2.4699999999999989</c:v>
                </c:pt>
                <c:pt idx="53">
                  <c:v>2.4699999999999989</c:v>
                </c:pt>
                <c:pt idx="54">
                  <c:v>2.5399999999999991</c:v>
                </c:pt>
                <c:pt idx="55">
                  <c:v>2.4399999999999995</c:v>
                </c:pt>
                <c:pt idx="56">
                  <c:v>2.1399999999999997</c:v>
                </c:pt>
                <c:pt idx="57">
                  <c:v>2.2000000000000002</c:v>
                </c:pt>
                <c:pt idx="58">
                  <c:v>2.1000000000000005</c:v>
                </c:pt>
                <c:pt idx="59">
                  <c:v>2.3000000000000007</c:v>
                </c:pt>
                <c:pt idx="60">
                  <c:v>2.54</c:v>
                </c:pt>
                <c:pt idx="61">
                  <c:v>2.2400000000000002</c:v>
                </c:pt>
                <c:pt idx="62">
                  <c:v>2.04</c:v>
                </c:pt>
                <c:pt idx="63">
                  <c:v>2.29</c:v>
                </c:pt>
                <c:pt idx="64">
                  <c:v>2.1900000000000004</c:v>
                </c:pt>
                <c:pt idx="65">
                  <c:v>2.1900000000000004</c:v>
                </c:pt>
                <c:pt idx="66">
                  <c:v>2.0999999999999996</c:v>
                </c:pt>
                <c:pt idx="67">
                  <c:v>2.0000000000000009</c:v>
                </c:pt>
                <c:pt idx="68">
                  <c:v>2.0000000000000009</c:v>
                </c:pt>
                <c:pt idx="69">
                  <c:v>2.1100000000000012</c:v>
                </c:pt>
                <c:pt idx="70">
                  <c:v>1.8100000000000005</c:v>
                </c:pt>
                <c:pt idx="71">
                  <c:v>1.6100000000000003</c:v>
                </c:pt>
                <c:pt idx="72">
                  <c:v>1.62</c:v>
                </c:pt>
                <c:pt idx="73">
                  <c:v>1.7199999999999998</c:v>
                </c:pt>
                <c:pt idx="74">
                  <c:v>1.7199999999999998</c:v>
                </c:pt>
                <c:pt idx="75">
                  <c:v>1.3100000000000005</c:v>
                </c:pt>
                <c:pt idx="76">
                  <c:v>1.4100000000000001</c:v>
                </c:pt>
                <c:pt idx="77">
                  <c:v>1.21</c:v>
                </c:pt>
                <c:pt idx="78">
                  <c:v>1.38</c:v>
                </c:pt>
                <c:pt idx="79">
                  <c:v>1.2799999999999994</c:v>
                </c:pt>
                <c:pt idx="80">
                  <c:v>1.08</c:v>
                </c:pt>
                <c:pt idx="81">
                  <c:v>0.94000000000000039</c:v>
                </c:pt>
                <c:pt idx="82">
                  <c:v>1.04</c:v>
                </c:pt>
                <c:pt idx="83">
                  <c:v>0.83999999999999986</c:v>
                </c:pt>
                <c:pt idx="84">
                  <c:v>0.98000000000000043</c:v>
                </c:pt>
                <c:pt idx="85">
                  <c:v>0.78000000000000025</c:v>
                </c:pt>
                <c:pt idx="86">
                  <c:v>0.6800000000000006</c:v>
                </c:pt>
                <c:pt idx="87">
                  <c:v>0.71</c:v>
                </c:pt>
                <c:pt idx="88">
                  <c:v>0.90999999999999925</c:v>
                </c:pt>
                <c:pt idx="89">
                  <c:v>0.60999999999999943</c:v>
                </c:pt>
                <c:pt idx="90">
                  <c:v>0.54</c:v>
                </c:pt>
                <c:pt idx="91">
                  <c:v>0.4399999999999995</c:v>
                </c:pt>
                <c:pt idx="92">
                  <c:v>0.33999999999999986</c:v>
                </c:pt>
                <c:pt idx="93">
                  <c:v>0.36000000000000032</c:v>
                </c:pt>
                <c:pt idx="94">
                  <c:v>0.45999999999999996</c:v>
                </c:pt>
                <c:pt idx="95">
                  <c:v>0.36000000000000032</c:v>
                </c:pt>
                <c:pt idx="96">
                  <c:v>0.27000000000000046</c:v>
                </c:pt>
                <c:pt idx="97">
                  <c:v>0.27000000000000046</c:v>
                </c:pt>
                <c:pt idx="98">
                  <c:v>0.37000000000000011</c:v>
                </c:pt>
                <c:pt idx="99">
                  <c:v>0.37999999999999989</c:v>
                </c:pt>
                <c:pt idx="100">
                  <c:v>0.17999999999999972</c:v>
                </c:pt>
                <c:pt idx="101">
                  <c:v>0.28000000000000025</c:v>
                </c:pt>
                <c:pt idx="102">
                  <c:v>0.17999999999999972</c:v>
                </c:pt>
                <c:pt idx="103">
                  <c:v>0.28000000000000025</c:v>
                </c:pt>
                <c:pt idx="104">
                  <c:v>0.37999999999999989</c:v>
                </c:pt>
                <c:pt idx="105">
                  <c:v>0.28000000000000025</c:v>
                </c:pt>
                <c:pt idx="106">
                  <c:v>8.0000000000000071E-2</c:v>
                </c:pt>
                <c:pt idx="107">
                  <c:v>8.0000000000000071E-2</c:v>
                </c:pt>
                <c:pt idx="108">
                  <c:v>8.0000000000000071E-2</c:v>
                </c:pt>
                <c:pt idx="109">
                  <c:v>8.0000000000000071E-2</c:v>
                </c:pt>
                <c:pt idx="110">
                  <c:v>-0.21999999999999975</c:v>
                </c:pt>
                <c:pt idx="111">
                  <c:v>-0.22999999999999954</c:v>
                </c:pt>
                <c:pt idx="112">
                  <c:v>-0.22999999999999954</c:v>
                </c:pt>
                <c:pt idx="113">
                  <c:v>-0.33000000000000007</c:v>
                </c:pt>
                <c:pt idx="114">
                  <c:v>-0.32000000000000028</c:v>
                </c:pt>
                <c:pt idx="115">
                  <c:v>-0.21999999999999975</c:v>
                </c:pt>
                <c:pt idx="116">
                  <c:v>-0.41999999999999993</c:v>
                </c:pt>
                <c:pt idx="117">
                  <c:v>-0.52000000000000046</c:v>
                </c:pt>
                <c:pt idx="118">
                  <c:v>-0.41999999999999993</c:v>
                </c:pt>
                <c:pt idx="119">
                  <c:v>-0.52000000000000046</c:v>
                </c:pt>
                <c:pt idx="120" formatCode="0.00">
                  <c:v>-0.52000000000000046</c:v>
                </c:pt>
                <c:pt idx="121" formatCode="0.00">
                  <c:v>-0.52000000000000046</c:v>
                </c:pt>
                <c:pt idx="122" formatCode="0.00">
                  <c:v>-0.62000000000000011</c:v>
                </c:pt>
                <c:pt idx="123" formatCode="0.00">
                  <c:v>-0.7200000000000002</c:v>
                </c:pt>
                <c:pt idx="124" formatCode="0.00">
                  <c:v>-0.82000000000000028</c:v>
                </c:pt>
                <c:pt idx="125" formatCode="0.00">
                  <c:v>-0.62000000000000011</c:v>
                </c:pt>
                <c:pt idx="126" formatCode="0.00">
                  <c:v>-0.7200000000000002</c:v>
                </c:pt>
                <c:pt idx="127" formatCode="0.00">
                  <c:v>-0.82000000000000028</c:v>
                </c:pt>
                <c:pt idx="128" formatCode="0.00">
                  <c:v>-0.91999999999999948</c:v>
                </c:pt>
                <c:pt idx="129" formatCode="0.00">
                  <c:v>-0.8100000000000005</c:v>
                </c:pt>
                <c:pt idx="130" formatCode="0.00">
                  <c:v>-0.9099999999999997</c:v>
                </c:pt>
                <c:pt idx="131" formatCode="0.00">
                  <c:v>-0.71000000000000041</c:v>
                </c:pt>
                <c:pt idx="132" formatCode="0.00">
                  <c:v>-0.61000000000000032</c:v>
                </c:pt>
                <c:pt idx="133" formatCode="General">
                  <c:v>-0.8100000000000005</c:v>
                </c:pt>
              </c:numCache>
            </c:numRef>
          </c:val>
          <c:smooth val="0"/>
          <c:extLst>
            <c:ext xmlns:c16="http://schemas.microsoft.com/office/drawing/2014/chart" uri="{C3380CC4-5D6E-409C-BE32-E72D297353CC}">
              <c16:uniqueId val="{00000000-32FD-416D-8CE9-DA64A007B149}"/>
            </c:ext>
          </c:extLst>
        </c:ser>
        <c:ser>
          <c:idx val="1"/>
          <c:order val="1"/>
          <c:tx>
            <c:strRef>
              <c:f>Hoja1!$C$1</c:f>
              <c:strCache>
                <c:ptCount val="1"/>
                <c:pt idx="0">
                  <c:v>Japón</c:v>
                </c:pt>
              </c:strCache>
            </c:strRef>
          </c:tx>
          <c:spPr>
            <a:ln w="31750">
              <a:solidFill>
                <a:schemeClr val="accent5"/>
              </a:solidFill>
              <a:prstDash val="solid"/>
            </a:ln>
          </c:spPr>
          <c:marker>
            <c:symbol val="none"/>
          </c:marker>
          <c:cat>
            <c:numRef>
              <c:f>Hoja1!$A$2:$A$154</c:f>
              <c:numCache>
                <c:formatCode>mmm\-yy</c:formatCode>
                <c:ptCount val="153"/>
                <c:pt idx="0">
                  <c:v>39448</c:v>
                </c:pt>
                <c:pt idx="1">
                  <c:v>39479</c:v>
                </c:pt>
                <c:pt idx="2">
                  <c:v>39508</c:v>
                </c:pt>
                <c:pt idx="3">
                  <c:v>39539</c:v>
                </c:pt>
                <c:pt idx="4">
                  <c:v>39569</c:v>
                </c:pt>
                <c:pt idx="5">
                  <c:v>39600</c:v>
                </c:pt>
                <c:pt idx="6">
                  <c:v>39630</c:v>
                </c:pt>
                <c:pt idx="7">
                  <c:v>39661</c:v>
                </c:pt>
                <c:pt idx="8">
                  <c:v>39692</c:v>
                </c:pt>
                <c:pt idx="9">
                  <c:v>39722</c:v>
                </c:pt>
                <c:pt idx="10">
                  <c:v>39753</c:v>
                </c:pt>
                <c:pt idx="11">
                  <c:v>39783</c:v>
                </c:pt>
                <c:pt idx="12">
                  <c:v>39814</c:v>
                </c:pt>
                <c:pt idx="13">
                  <c:v>39845</c:v>
                </c:pt>
                <c:pt idx="14">
                  <c:v>39873</c:v>
                </c:pt>
                <c:pt idx="15">
                  <c:v>39904</c:v>
                </c:pt>
                <c:pt idx="16">
                  <c:v>39934</c:v>
                </c:pt>
                <c:pt idx="17">
                  <c:v>39965</c:v>
                </c:pt>
                <c:pt idx="18">
                  <c:v>39995</c:v>
                </c:pt>
                <c:pt idx="19">
                  <c:v>40026</c:v>
                </c:pt>
                <c:pt idx="20">
                  <c:v>40057</c:v>
                </c:pt>
                <c:pt idx="21">
                  <c:v>40087</c:v>
                </c:pt>
                <c:pt idx="22">
                  <c:v>40118</c:v>
                </c:pt>
                <c:pt idx="23">
                  <c:v>40148</c:v>
                </c:pt>
                <c:pt idx="24">
                  <c:v>40179</c:v>
                </c:pt>
                <c:pt idx="25">
                  <c:v>40210</c:v>
                </c:pt>
                <c:pt idx="26">
                  <c:v>40238</c:v>
                </c:pt>
                <c:pt idx="27">
                  <c:v>40269</c:v>
                </c:pt>
                <c:pt idx="28">
                  <c:v>40299</c:v>
                </c:pt>
                <c:pt idx="29">
                  <c:v>40330</c:v>
                </c:pt>
                <c:pt idx="30">
                  <c:v>40360</c:v>
                </c:pt>
                <c:pt idx="31">
                  <c:v>40391</c:v>
                </c:pt>
                <c:pt idx="32">
                  <c:v>40422</c:v>
                </c:pt>
                <c:pt idx="33">
                  <c:v>40452</c:v>
                </c:pt>
                <c:pt idx="34">
                  <c:v>40483</c:v>
                </c:pt>
                <c:pt idx="35">
                  <c:v>40513</c:v>
                </c:pt>
                <c:pt idx="36">
                  <c:v>40544</c:v>
                </c:pt>
                <c:pt idx="37">
                  <c:v>40575</c:v>
                </c:pt>
                <c:pt idx="38">
                  <c:v>40603</c:v>
                </c:pt>
                <c:pt idx="39">
                  <c:v>40634</c:v>
                </c:pt>
                <c:pt idx="40">
                  <c:v>40664</c:v>
                </c:pt>
                <c:pt idx="41">
                  <c:v>40695</c:v>
                </c:pt>
                <c:pt idx="42">
                  <c:v>40725</c:v>
                </c:pt>
                <c:pt idx="43">
                  <c:v>40756</c:v>
                </c:pt>
                <c:pt idx="44">
                  <c:v>40787</c:v>
                </c:pt>
                <c:pt idx="45">
                  <c:v>40817</c:v>
                </c:pt>
                <c:pt idx="46">
                  <c:v>40848</c:v>
                </c:pt>
                <c:pt idx="47">
                  <c:v>40878</c:v>
                </c:pt>
                <c:pt idx="48">
                  <c:v>40909</c:v>
                </c:pt>
                <c:pt idx="49">
                  <c:v>40940</c:v>
                </c:pt>
                <c:pt idx="50">
                  <c:v>40969</c:v>
                </c:pt>
                <c:pt idx="51">
                  <c:v>41000</c:v>
                </c:pt>
                <c:pt idx="52">
                  <c:v>41030</c:v>
                </c:pt>
                <c:pt idx="53">
                  <c:v>41061</c:v>
                </c:pt>
                <c:pt idx="54">
                  <c:v>41091</c:v>
                </c:pt>
                <c:pt idx="55">
                  <c:v>41122</c:v>
                </c:pt>
                <c:pt idx="56">
                  <c:v>41153</c:v>
                </c:pt>
                <c:pt idx="57">
                  <c:v>41183</c:v>
                </c:pt>
                <c:pt idx="58">
                  <c:v>41214</c:v>
                </c:pt>
                <c:pt idx="59">
                  <c:v>41244</c:v>
                </c:pt>
                <c:pt idx="60">
                  <c:v>41275</c:v>
                </c:pt>
                <c:pt idx="61">
                  <c:v>41306</c:v>
                </c:pt>
                <c:pt idx="62">
                  <c:v>41334</c:v>
                </c:pt>
                <c:pt idx="63">
                  <c:v>41365</c:v>
                </c:pt>
                <c:pt idx="64">
                  <c:v>41395</c:v>
                </c:pt>
                <c:pt idx="65">
                  <c:v>41426</c:v>
                </c:pt>
                <c:pt idx="66">
                  <c:v>41456</c:v>
                </c:pt>
                <c:pt idx="67">
                  <c:v>41487</c:v>
                </c:pt>
                <c:pt idx="68">
                  <c:v>41518</c:v>
                </c:pt>
                <c:pt idx="69">
                  <c:v>41548</c:v>
                </c:pt>
                <c:pt idx="70">
                  <c:v>41579</c:v>
                </c:pt>
                <c:pt idx="71">
                  <c:v>41609</c:v>
                </c:pt>
                <c:pt idx="72">
                  <c:v>41640</c:v>
                </c:pt>
                <c:pt idx="73">
                  <c:v>41671</c:v>
                </c:pt>
                <c:pt idx="74">
                  <c:v>41699</c:v>
                </c:pt>
                <c:pt idx="75">
                  <c:v>41730</c:v>
                </c:pt>
                <c:pt idx="76">
                  <c:v>41760</c:v>
                </c:pt>
                <c:pt idx="77">
                  <c:v>41791</c:v>
                </c:pt>
                <c:pt idx="78">
                  <c:v>41821</c:v>
                </c:pt>
                <c:pt idx="79">
                  <c:v>41852</c:v>
                </c:pt>
                <c:pt idx="80">
                  <c:v>41883</c:v>
                </c:pt>
                <c:pt idx="81">
                  <c:v>41913</c:v>
                </c:pt>
                <c:pt idx="82">
                  <c:v>41944</c:v>
                </c:pt>
                <c:pt idx="83">
                  <c:v>41974</c:v>
                </c:pt>
                <c:pt idx="84">
                  <c:v>42005</c:v>
                </c:pt>
                <c:pt idx="85">
                  <c:v>42036</c:v>
                </c:pt>
                <c:pt idx="86">
                  <c:v>42064</c:v>
                </c:pt>
                <c:pt idx="87">
                  <c:v>42095</c:v>
                </c:pt>
                <c:pt idx="88">
                  <c:v>42125</c:v>
                </c:pt>
                <c:pt idx="89">
                  <c:v>42156</c:v>
                </c:pt>
                <c:pt idx="90">
                  <c:v>42186</c:v>
                </c:pt>
                <c:pt idx="91">
                  <c:v>42217</c:v>
                </c:pt>
                <c:pt idx="92">
                  <c:v>42248</c:v>
                </c:pt>
                <c:pt idx="93">
                  <c:v>42278</c:v>
                </c:pt>
                <c:pt idx="94">
                  <c:v>42309</c:v>
                </c:pt>
                <c:pt idx="95">
                  <c:v>42339</c:v>
                </c:pt>
                <c:pt idx="96">
                  <c:v>42370</c:v>
                </c:pt>
                <c:pt idx="97">
                  <c:v>42401</c:v>
                </c:pt>
                <c:pt idx="98">
                  <c:v>42430</c:v>
                </c:pt>
                <c:pt idx="99">
                  <c:v>42461</c:v>
                </c:pt>
                <c:pt idx="100">
                  <c:v>42491</c:v>
                </c:pt>
                <c:pt idx="101">
                  <c:v>42522</c:v>
                </c:pt>
                <c:pt idx="102">
                  <c:v>42552</c:v>
                </c:pt>
                <c:pt idx="103">
                  <c:v>42583</c:v>
                </c:pt>
                <c:pt idx="104">
                  <c:v>42614</c:v>
                </c:pt>
                <c:pt idx="105">
                  <c:v>42644</c:v>
                </c:pt>
                <c:pt idx="106">
                  <c:v>42675</c:v>
                </c:pt>
                <c:pt idx="107">
                  <c:v>42705</c:v>
                </c:pt>
                <c:pt idx="108">
                  <c:v>42736</c:v>
                </c:pt>
                <c:pt idx="109">
                  <c:v>42767</c:v>
                </c:pt>
                <c:pt idx="110">
                  <c:v>42795</c:v>
                </c:pt>
                <c:pt idx="111">
                  <c:v>42826</c:v>
                </c:pt>
                <c:pt idx="112">
                  <c:v>42856</c:v>
                </c:pt>
                <c:pt idx="113">
                  <c:v>42887</c:v>
                </c:pt>
                <c:pt idx="114">
                  <c:v>42917</c:v>
                </c:pt>
                <c:pt idx="115">
                  <c:v>42948</c:v>
                </c:pt>
                <c:pt idx="116">
                  <c:v>42979</c:v>
                </c:pt>
                <c:pt idx="117">
                  <c:v>43009</c:v>
                </c:pt>
                <c:pt idx="118">
                  <c:v>43040</c:v>
                </c:pt>
                <c:pt idx="119">
                  <c:v>43070</c:v>
                </c:pt>
                <c:pt idx="120">
                  <c:v>43101</c:v>
                </c:pt>
                <c:pt idx="121">
                  <c:v>43132</c:v>
                </c:pt>
                <c:pt idx="122">
                  <c:v>43160</c:v>
                </c:pt>
                <c:pt idx="123">
                  <c:v>43191</c:v>
                </c:pt>
                <c:pt idx="124">
                  <c:v>43221</c:v>
                </c:pt>
                <c:pt idx="125">
                  <c:v>43252</c:v>
                </c:pt>
                <c:pt idx="126">
                  <c:v>43282</c:v>
                </c:pt>
                <c:pt idx="127">
                  <c:v>43313</c:v>
                </c:pt>
                <c:pt idx="128">
                  <c:v>43344</c:v>
                </c:pt>
                <c:pt idx="129">
                  <c:v>43374</c:v>
                </c:pt>
                <c:pt idx="130">
                  <c:v>43405</c:v>
                </c:pt>
                <c:pt idx="131">
                  <c:v>43435</c:v>
                </c:pt>
                <c:pt idx="132">
                  <c:v>43466</c:v>
                </c:pt>
                <c:pt idx="133">
                  <c:v>43497</c:v>
                </c:pt>
              </c:numCache>
            </c:numRef>
          </c:cat>
          <c:val>
            <c:numRef>
              <c:f>Hoja1!$C$2:$C$154</c:f>
              <c:numCache>
                <c:formatCode>0.000</c:formatCode>
                <c:ptCount val="153"/>
                <c:pt idx="0">
                  <c:v>-2.6027053000001743E-3</c:v>
                </c:pt>
                <c:pt idx="1">
                  <c:v>9.7397294699999915E-2</c:v>
                </c:pt>
                <c:pt idx="2">
                  <c:v>-0.10260270530000026</c:v>
                </c:pt>
                <c:pt idx="3">
                  <c:v>-2.6027053000001743E-3</c:v>
                </c:pt>
                <c:pt idx="4">
                  <c:v>9.7397294699999915E-2</c:v>
                </c:pt>
                <c:pt idx="5">
                  <c:v>9.7397294699999915E-2</c:v>
                </c:pt>
                <c:pt idx="6">
                  <c:v>-2.6027053000001743E-3</c:v>
                </c:pt>
                <c:pt idx="7">
                  <c:v>0.19739729469999956</c:v>
                </c:pt>
                <c:pt idx="8">
                  <c:v>9.7397294699999915E-2</c:v>
                </c:pt>
                <c:pt idx="9">
                  <c:v>-0.10260270530000026</c:v>
                </c:pt>
                <c:pt idx="10">
                  <c:v>9.7397294699999915E-2</c:v>
                </c:pt>
                <c:pt idx="11">
                  <c:v>0.49739729470000027</c:v>
                </c:pt>
                <c:pt idx="12">
                  <c:v>0.40112060049999965</c:v>
                </c:pt>
                <c:pt idx="13">
                  <c:v>0.70112060049999947</c:v>
                </c:pt>
                <c:pt idx="14">
                  <c:v>0.90112060049999965</c:v>
                </c:pt>
                <c:pt idx="15">
                  <c:v>1.1011206004999998</c:v>
                </c:pt>
                <c:pt idx="16">
                  <c:v>1.2011206004999995</c:v>
                </c:pt>
                <c:pt idx="17">
                  <c:v>1.3011206005</c:v>
                </c:pt>
                <c:pt idx="18">
                  <c:v>1.6011206004999998</c:v>
                </c:pt>
                <c:pt idx="19">
                  <c:v>1.5011206005000002</c:v>
                </c:pt>
                <c:pt idx="20">
                  <c:v>1.5011206005000002</c:v>
                </c:pt>
                <c:pt idx="21">
                  <c:v>1.3011206005</c:v>
                </c:pt>
                <c:pt idx="22">
                  <c:v>1.3011206005</c:v>
                </c:pt>
                <c:pt idx="23">
                  <c:v>1.3011206005</c:v>
                </c:pt>
                <c:pt idx="24">
                  <c:v>1.1173637534999998</c:v>
                </c:pt>
                <c:pt idx="25">
                  <c:v>1.1173637534999998</c:v>
                </c:pt>
                <c:pt idx="26">
                  <c:v>1.2173637534999995</c:v>
                </c:pt>
                <c:pt idx="27">
                  <c:v>1.2173637534999995</c:v>
                </c:pt>
                <c:pt idx="28">
                  <c:v>1.2173637534999995</c:v>
                </c:pt>
                <c:pt idx="29">
                  <c:v>1.3173637535</c:v>
                </c:pt>
                <c:pt idx="30">
                  <c:v>1.1173637534999998</c:v>
                </c:pt>
                <c:pt idx="31">
                  <c:v>1.2173637534999995</c:v>
                </c:pt>
                <c:pt idx="32">
                  <c:v>1.2173637534999995</c:v>
                </c:pt>
                <c:pt idx="33">
                  <c:v>1.2173637534999995</c:v>
                </c:pt>
                <c:pt idx="34">
                  <c:v>1.1173637534999998</c:v>
                </c:pt>
                <c:pt idx="35">
                  <c:v>1.0173637535000002</c:v>
                </c:pt>
                <c:pt idx="36">
                  <c:v>0.90928175899999975</c:v>
                </c:pt>
                <c:pt idx="37">
                  <c:v>0.8092817590000001</c:v>
                </c:pt>
                <c:pt idx="38">
                  <c:v>0.8092817590000001</c:v>
                </c:pt>
                <c:pt idx="39">
                  <c:v>0.8092817590000001</c:v>
                </c:pt>
                <c:pt idx="40">
                  <c:v>0.70928175899999957</c:v>
                </c:pt>
                <c:pt idx="41">
                  <c:v>0.8092817590000001</c:v>
                </c:pt>
                <c:pt idx="42">
                  <c:v>0.8092817590000001</c:v>
                </c:pt>
                <c:pt idx="43">
                  <c:v>0.60928175899999992</c:v>
                </c:pt>
                <c:pt idx="44">
                  <c:v>0.3092817590000001</c:v>
                </c:pt>
                <c:pt idx="45">
                  <c:v>0.50928175900000028</c:v>
                </c:pt>
                <c:pt idx="46">
                  <c:v>0.60928175899999992</c:v>
                </c:pt>
                <c:pt idx="47">
                  <c:v>0.60928175899999992</c:v>
                </c:pt>
                <c:pt idx="48">
                  <c:v>0.57540721830000008</c:v>
                </c:pt>
                <c:pt idx="49">
                  <c:v>0.57540721830000008</c:v>
                </c:pt>
                <c:pt idx="50">
                  <c:v>0.57540721830000008</c:v>
                </c:pt>
                <c:pt idx="51">
                  <c:v>0.57540721830000008</c:v>
                </c:pt>
                <c:pt idx="52">
                  <c:v>0.47540721830000043</c:v>
                </c:pt>
                <c:pt idx="53">
                  <c:v>0.3754072182999999</c:v>
                </c:pt>
                <c:pt idx="54">
                  <c:v>0.3754072182999999</c:v>
                </c:pt>
                <c:pt idx="55">
                  <c:v>0.27540721830000026</c:v>
                </c:pt>
                <c:pt idx="56">
                  <c:v>0.27540721830000026</c:v>
                </c:pt>
                <c:pt idx="57">
                  <c:v>0.17540721829999972</c:v>
                </c:pt>
                <c:pt idx="58">
                  <c:v>0.17540721829999972</c:v>
                </c:pt>
                <c:pt idx="59">
                  <c:v>0.3754072182999999</c:v>
                </c:pt>
                <c:pt idx="60">
                  <c:v>0.22944849900000008</c:v>
                </c:pt>
                <c:pt idx="61">
                  <c:v>0.32944849899999973</c:v>
                </c:pt>
                <c:pt idx="62">
                  <c:v>0.12944849899999955</c:v>
                </c:pt>
                <c:pt idx="63">
                  <c:v>0.12944849899999955</c:v>
                </c:pt>
                <c:pt idx="64">
                  <c:v>0.12944849899999955</c:v>
                </c:pt>
                <c:pt idx="65">
                  <c:v>-7.0551501000000183E-2</c:v>
                </c:pt>
                <c:pt idx="66">
                  <c:v>-0.17055150100000027</c:v>
                </c:pt>
                <c:pt idx="67">
                  <c:v>0.12944849899999955</c:v>
                </c:pt>
                <c:pt idx="68">
                  <c:v>-7.0551501000000183E-2</c:v>
                </c:pt>
                <c:pt idx="69">
                  <c:v>2.9448498999999906E-2</c:v>
                </c:pt>
                <c:pt idx="70">
                  <c:v>-7.0551501000000183E-2</c:v>
                </c:pt>
                <c:pt idx="71">
                  <c:v>-0.27055150099999947</c:v>
                </c:pt>
                <c:pt idx="72">
                  <c:v>-0.25943921329999942</c:v>
                </c:pt>
                <c:pt idx="73">
                  <c:v>-0.3594392132999995</c:v>
                </c:pt>
                <c:pt idx="74">
                  <c:v>-0.25943921329999942</c:v>
                </c:pt>
                <c:pt idx="75">
                  <c:v>-0.3594392132999995</c:v>
                </c:pt>
                <c:pt idx="76">
                  <c:v>-0.3594392132999995</c:v>
                </c:pt>
                <c:pt idx="77">
                  <c:v>-0.25943921329999942</c:v>
                </c:pt>
                <c:pt idx="78">
                  <c:v>-0.25943921329999942</c:v>
                </c:pt>
                <c:pt idx="79">
                  <c:v>-0.45943921329999959</c:v>
                </c:pt>
                <c:pt idx="80">
                  <c:v>-0.45943921329999959</c:v>
                </c:pt>
                <c:pt idx="81">
                  <c:v>-0.3594392132999995</c:v>
                </c:pt>
                <c:pt idx="82">
                  <c:v>-0.55943921329999968</c:v>
                </c:pt>
                <c:pt idx="83">
                  <c:v>-0.55943921329999968</c:v>
                </c:pt>
                <c:pt idx="84">
                  <c:v>-0.32697132779999949</c:v>
                </c:pt>
                <c:pt idx="85">
                  <c:v>-0.42697132779999958</c:v>
                </c:pt>
                <c:pt idx="86">
                  <c:v>-0.52697132779999967</c:v>
                </c:pt>
                <c:pt idx="87">
                  <c:v>-0.52697132779999967</c:v>
                </c:pt>
                <c:pt idx="88">
                  <c:v>-0.62697132779999976</c:v>
                </c:pt>
                <c:pt idx="89">
                  <c:v>-0.52697132779999967</c:v>
                </c:pt>
                <c:pt idx="90">
                  <c:v>-0.62697132779999976</c:v>
                </c:pt>
                <c:pt idx="91">
                  <c:v>-0.52697132779999967</c:v>
                </c:pt>
                <c:pt idx="92">
                  <c:v>-0.52697132779999967</c:v>
                </c:pt>
                <c:pt idx="93">
                  <c:v>-0.72697132779999984</c:v>
                </c:pt>
                <c:pt idx="94">
                  <c:v>-0.62697132779999976</c:v>
                </c:pt>
                <c:pt idx="95">
                  <c:v>-0.62697132779999976</c:v>
                </c:pt>
                <c:pt idx="96">
                  <c:v>-0.63541622579999979</c:v>
                </c:pt>
                <c:pt idx="97">
                  <c:v>-0.5354162257999997</c:v>
                </c:pt>
                <c:pt idx="98">
                  <c:v>-0.63541622579999979</c:v>
                </c:pt>
                <c:pt idx="99">
                  <c:v>-0.63541622579999979</c:v>
                </c:pt>
                <c:pt idx="100">
                  <c:v>-0.63541622579999979</c:v>
                </c:pt>
                <c:pt idx="101">
                  <c:v>-0.73541622579999988</c:v>
                </c:pt>
                <c:pt idx="102">
                  <c:v>-0.83541622579999997</c:v>
                </c:pt>
                <c:pt idx="103">
                  <c:v>-0.73541622579999988</c:v>
                </c:pt>
                <c:pt idx="104">
                  <c:v>-0.83541622579999997</c:v>
                </c:pt>
                <c:pt idx="105">
                  <c:v>-0.83541622579999997</c:v>
                </c:pt>
                <c:pt idx="106">
                  <c:v>-0.83541622579999997</c:v>
                </c:pt>
                <c:pt idx="107">
                  <c:v>-0.83541622579999997</c:v>
                </c:pt>
                <c:pt idx="108">
                  <c:v>-0.69694921749999983</c:v>
                </c:pt>
                <c:pt idx="109">
                  <c:v>-0.79694921749999992</c:v>
                </c:pt>
                <c:pt idx="110">
                  <c:v>-0.89694921750000001</c:v>
                </c:pt>
                <c:pt idx="111">
                  <c:v>-0.89694921750000001</c:v>
                </c:pt>
                <c:pt idx="112">
                  <c:v>-0.59694921749999974</c:v>
                </c:pt>
                <c:pt idx="113">
                  <c:v>-0.89694921750000001</c:v>
                </c:pt>
                <c:pt idx="114">
                  <c:v>-0.89694921750000001</c:v>
                </c:pt>
                <c:pt idx="115">
                  <c:v>-0.99694921749999965</c:v>
                </c:pt>
                <c:pt idx="116">
                  <c:v>-0.89694921750000001</c:v>
                </c:pt>
                <c:pt idx="117">
                  <c:v>-0.99694921749999965</c:v>
                </c:pt>
                <c:pt idx="118">
                  <c:v>-0.99694921749999965</c:v>
                </c:pt>
                <c:pt idx="119">
                  <c:v>-0.99694921749999965</c:v>
                </c:pt>
                <c:pt idx="120" formatCode="0.00">
                  <c:v>-1.1023729430000002</c:v>
                </c:pt>
                <c:pt idx="121" formatCode="0.00">
                  <c:v>-1.0023729430000001</c:v>
                </c:pt>
                <c:pt idx="122" formatCode="0.00">
                  <c:v>-1.0023729430000001</c:v>
                </c:pt>
                <c:pt idx="123" formatCode="0.00">
                  <c:v>-1.0023729430000001</c:v>
                </c:pt>
                <c:pt idx="124" formatCode="0.00">
                  <c:v>-1.2023729430000003</c:v>
                </c:pt>
                <c:pt idx="125" formatCode="0.00">
                  <c:v>-1.0023729430000001</c:v>
                </c:pt>
                <c:pt idx="126" formatCode="0.00">
                  <c:v>-1.0023729430000001</c:v>
                </c:pt>
                <c:pt idx="127" formatCode="0.00">
                  <c:v>-1.1023729430000002</c:v>
                </c:pt>
                <c:pt idx="128" formatCode="0.00">
                  <c:v>-1.1023729430000002</c:v>
                </c:pt>
                <c:pt idx="129" formatCode="0.00">
                  <c:v>-1.1023729430000002</c:v>
                </c:pt>
                <c:pt idx="130" formatCode="0.00">
                  <c:v>-1.0023729430000001</c:v>
                </c:pt>
                <c:pt idx="131" formatCode="0.00">
                  <c:v>-1.1023729430000002</c:v>
                </c:pt>
                <c:pt idx="132" formatCode="0.00">
                  <c:v>-0.79999999999999982</c:v>
                </c:pt>
                <c:pt idx="133" formatCode="General">
                  <c:v>#N/A</c:v>
                </c:pt>
              </c:numCache>
            </c:numRef>
          </c:val>
          <c:smooth val="0"/>
          <c:extLst>
            <c:ext xmlns:c16="http://schemas.microsoft.com/office/drawing/2014/chart" uri="{C3380CC4-5D6E-409C-BE32-E72D297353CC}">
              <c16:uniqueId val="{00000001-32FD-416D-8CE9-DA64A007B149}"/>
            </c:ext>
          </c:extLst>
        </c:ser>
        <c:ser>
          <c:idx val="2"/>
          <c:order val="2"/>
          <c:tx>
            <c:strRef>
              <c:f>Hoja1!$D$1</c:f>
              <c:strCache>
                <c:ptCount val="1"/>
                <c:pt idx="0">
                  <c:v>Zona Euro</c:v>
                </c:pt>
              </c:strCache>
            </c:strRef>
          </c:tx>
          <c:spPr>
            <a:ln w="31750">
              <a:solidFill>
                <a:srgbClr val="00B050"/>
              </a:solidFill>
              <a:prstDash val="solid"/>
            </a:ln>
          </c:spPr>
          <c:marker>
            <c:symbol val="none"/>
          </c:marker>
          <c:cat>
            <c:numRef>
              <c:f>Hoja1!$A$2:$A$154</c:f>
              <c:numCache>
                <c:formatCode>mmm\-yy</c:formatCode>
                <c:ptCount val="153"/>
                <c:pt idx="0">
                  <c:v>39448</c:v>
                </c:pt>
                <c:pt idx="1">
                  <c:v>39479</c:v>
                </c:pt>
                <c:pt idx="2">
                  <c:v>39508</c:v>
                </c:pt>
                <c:pt idx="3">
                  <c:v>39539</c:v>
                </c:pt>
                <c:pt idx="4">
                  <c:v>39569</c:v>
                </c:pt>
                <c:pt idx="5">
                  <c:v>39600</c:v>
                </c:pt>
                <c:pt idx="6">
                  <c:v>39630</c:v>
                </c:pt>
                <c:pt idx="7">
                  <c:v>39661</c:v>
                </c:pt>
                <c:pt idx="8">
                  <c:v>39692</c:v>
                </c:pt>
                <c:pt idx="9">
                  <c:v>39722</c:v>
                </c:pt>
                <c:pt idx="10">
                  <c:v>39753</c:v>
                </c:pt>
                <c:pt idx="11">
                  <c:v>39783</c:v>
                </c:pt>
                <c:pt idx="12">
                  <c:v>39814</c:v>
                </c:pt>
                <c:pt idx="13">
                  <c:v>39845</c:v>
                </c:pt>
                <c:pt idx="14">
                  <c:v>39873</c:v>
                </c:pt>
                <c:pt idx="15">
                  <c:v>39904</c:v>
                </c:pt>
                <c:pt idx="16">
                  <c:v>39934</c:v>
                </c:pt>
                <c:pt idx="17">
                  <c:v>39965</c:v>
                </c:pt>
                <c:pt idx="18">
                  <c:v>39995</c:v>
                </c:pt>
                <c:pt idx="19">
                  <c:v>40026</c:v>
                </c:pt>
                <c:pt idx="20">
                  <c:v>40057</c:v>
                </c:pt>
                <c:pt idx="21">
                  <c:v>40087</c:v>
                </c:pt>
                <c:pt idx="22">
                  <c:v>40118</c:v>
                </c:pt>
                <c:pt idx="23">
                  <c:v>40148</c:v>
                </c:pt>
                <c:pt idx="24">
                  <c:v>40179</c:v>
                </c:pt>
                <c:pt idx="25">
                  <c:v>40210</c:v>
                </c:pt>
                <c:pt idx="26">
                  <c:v>40238</c:v>
                </c:pt>
                <c:pt idx="27">
                  <c:v>40269</c:v>
                </c:pt>
                <c:pt idx="28">
                  <c:v>40299</c:v>
                </c:pt>
                <c:pt idx="29">
                  <c:v>40330</c:v>
                </c:pt>
                <c:pt idx="30">
                  <c:v>40360</c:v>
                </c:pt>
                <c:pt idx="31">
                  <c:v>40391</c:v>
                </c:pt>
                <c:pt idx="32">
                  <c:v>40422</c:v>
                </c:pt>
                <c:pt idx="33">
                  <c:v>40452</c:v>
                </c:pt>
                <c:pt idx="34">
                  <c:v>40483</c:v>
                </c:pt>
                <c:pt idx="35">
                  <c:v>40513</c:v>
                </c:pt>
                <c:pt idx="36">
                  <c:v>40544</c:v>
                </c:pt>
                <c:pt idx="37">
                  <c:v>40575</c:v>
                </c:pt>
                <c:pt idx="38">
                  <c:v>40603</c:v>
                </c:pt>
                <c:pt idx="39">
                  <c:v>40634</c:v>
                </c:pt>
                <c:pt idx="40">
                  <c:v>40664</c:v>
                </c:pt>
                <c:pt idx="41">
                  <c:v>40695</c:v>
                </c:pt>
                <c:pt idx="42">
                  <c:v>40725</c:v>
                </c:pt>
                <c:pt idx="43">
                  <c:v>40756</c:v>
                </c:pt>
                <c:pt idx="44">
                  <c:v>40787</c:v>
                </c:pt>
                <c:pt idx="45">
                  <c:v>40817</c:v>
                </c:pt>
                <c:pt idx="46">
                  <c:v>40848</c:v>
                </c:pt>
                <c:pt idx="47">
                  <c:v>40878</c:v>
                </c:pt>
                <c:pt idx="48">
                  <c:v>40909</c:v>
                </c:pt>
                <c:pt idx="49">
                  <c:v>40940</c:v>
                </c:pt>
                <c:pt idx="50">
                  <c:v>40969</c:v>
                </c:pt>
                <c:pt idx="51">
                  <c:v>41000</c:v>
                </c:pt>
                <c:pt idx="52">
                  <c:v>41030</c:v>
                </c:pt>
                <c:pt idx="53">
                  <c:v>41061</c:v>
                </c:pt>
                <c:pt idx="54">
                  <c:v>41091</c:v>
                </c:pt>
                <c:pt idx="55">
                  <c:v>41122</c:v>
                </c:pt>
                <c:pt idx="56">
                  <c:v>41153</c:v>
                </c:pt>
                <c:pt idx="57">
                  <c:v>41183</c:v>
                </c:pt>
                <c:pt idx="58">
                  <c:v>41214</c:v>
                </c:pt>
                <c:pt idx="59">
                  <c:v>41244</c:v>
                </c:pt>
                <c:pt idx="60">
                  <c:v>41275</c:v>
                </c:pt>
                <c:pt idx="61">
                  <c:v>41306</c:v>
                </c:pt>
                <c:pt idx="62">
                  <c:v>41334</c:v>
                </c:pt>
                <c:pt idx="63">
                  <c:v>41365</c:v>
                </c:pt>
                <c:pt idx="64">
                  <c:v>41395</c:v>
                </c:pt>
                <c:pt idx="65">
                  <c:v>41426</c:v>
                </c:pt>
                <c:pt idx="66">
                  <c:v>41456</c:v>
                </c:pt>
                <c:pt idx="67">
                  <c:v>41487</c:v>
                </c:pt>
                <c:pt idx="68">
                  <c:v>41518</c:v>
                </c:pt>
                <c:pt idx="69">
                  <c:v>41548</c:v>
                </c:pt>
                <c:pt idx="70">
                  <c:v>41579</c:v>
                </c:pt>
                <c:pt idx="71">
                  <c:v>41609</c:v>
                </c:pt>
                <c:pt idx="72">
                  <c:v>41640</c:v>
                </c:pt>
                <c:pt idx="73">
                  <c:v>41671</c:v>
                </c:pt>
                <c:pt idx="74">
                  <c:v>41699</c:v>
                </c:pt>
                <c:pt idx="75">
                  <c:v>41730</c:v>
                </c:pt>
                <c:pt idx="76">
                  <c:v>41760</c:v>
                </c:pt>
                <c:pt idx="77">
                  <c:v>41791</c:v>
                </c:pt>
                <c:pt idx="78">
                  <c:v>41821</c:v>
                </c:pt>
                <c:pt idx="79">
                  <c:v>41852</c:v>
                </c:pt>
                <c:pt idx="80">
                  <c:v>41883</c:v>
                </c:pt>
                <c:pt idx="81">
                  <c:v>41913</c:v>
                </c:pt>
                <c:pt idx="82">
                  <c:v>41944</c:v>
                </c:pt>
                <c:pt idx="83">
                  <c:v>41974</c:v>
                </c:pt>
                <c:pt idx="84">
                  <c:v>42005</c:v>
                </c:pt>
                <c:pt idx="85">
                  <c:v>42036</c:v>
                </c:pt>
                <c:pt idx="86">
                  <c:v>42064</c:v>
                </c:pt>
                <c:pt idx="87">
                  <c:v>42095</c:v>
                </c:pt>
                <c:pt idx="88">
                  <c:v>42125</c:v>
                </c:pt>
                <c:pt idx="89">
                  <c:v>42156</c:v>
                </c:pt>
                <c:pt idx="90">
                  <c:v>42186</c:v>
                </c:pt>
                <c:pt idx="91">
                  <c:v>42217</c:v>
                </c:pt>
                <c:pt idx="92">
                  <c:v>42248</c:v>
                </c:pt>
                <c:pt idx="93">
                  <c:v>42278</c:v>
                </c:pt>
                <c:pt idx="94">
                  <c:v>42309</c:v>
                </c:pt>
                <c:pt idx="95">
                  <c:v>42339</c:v>
                </c:pt>
                <c:pt idx="96">
                  <c:v>42370</c:v>
                </c:pt>
                <c:pt idx="97">
                  <c:v>42401</c:v>
                </c:pt>
                <c:pt idx="98">
                  <c:v>42430</c:v>
                </c:pt>
                <c:pt idx="99">
                  <c:v>42461</c:v>
                </c:pt>
                <c:pt idx="100">
                  <c:v>42491</c:v>
                </c:pt>
                <c:pt idx="101">
                  <c:v>42522</c:v>
                </c:pt>
                <c:pt idx="102">
                  <c:v>42552</c:v>
                </c:pt>
                <c:pt idx="103">
                  <c:v>42583</c:v>
                </c:pt>
                <c:pt idx="104">
                  <c:v>42614</c:v>
                </c:pt>
                <c:pt idx="105">
                  <c:v>42644</c:v>
                </c:pt>
                <c:pt idx="106">
                  <c:v>42675</c:v>
                </c:pt>
                <c:pt idx="107">
                  <c:v>42705</c:v>
                </c:pt>
                <c:pt idx="108">
                  <c:v>42736</c:v>
                </c:pt>
                <c:pt idx="109">
                  <c:v>42767</c:v>
                </c:pt>
                <c:pt idx="110">
                  <c:v>42795</c:v>
                </c:pt>
                <c:pt idx="111">
                  <c:v>42826</c:v>
                </c:pt>
                <c:pt idx="112">
                  <c:v>42856</c:v>
                </c:pt>
                <c:pt idx="113">
                  <c:v>42887</c:v>
                </c:pt>
                <c:pt idx="114">
                  <c:v>42917</c:v>
                </c:pt>
                <c:pt idx="115">
                  <c:v>42948</c:v>
                </c:pt>
                <c:pt idx="116">
                  <c:v>42979</c:v>
                </c:pt>
                <c:pt idx="117">
                  <c:v>43009</c:v>
                </c:pt>
                <c:pt idx="118">
                  <c:v>43040</c:v>
                </c:pt>
                <c:pt idx="119">
                  <c:v>43070</c:v>
                </c:pt>
                <c:pt idx="120">
                  <c:v>43101</c:v>
                </c:pt>
                <c:pt idx="121">
                  <c:v>43132</c:v>
                </c:pt>
                <c:pt idx="122">
                  <c:v>43160</c:v>
                </c:pt>
                <c:pt idx="123">
                  <c:v>43191</c:v>
                </c:pt>
                <c:pt idx="124">
                  <c:v>43221</c:v>
                </c:pt>
                <c:pt idx="125">
                  <c:v>43252</c:v>
                </c:pt>
                <c:pt idx="126">
                  <c:v>43282</c:v>
                </c:pt>
                <c:pt idx="127">
                  <c:v>43313</c:v>
                </c:pt>
                <c:pt idx="128">
                  <c:v>43344</c:v>
                </c:pt>
                <c:pt idx="129">
                  <c:v>43374</c:v>
                </c:pt>
                <c:pt idx="130">
                  <c:v>43405</c:v>
                </c:pt>
                <c:pt idx="131">
                  <c:v>43435</c:v>
                </c:pt>
                <c:pt idx="132">
                  <c:v>43466</c:v>
                </c:pt>
                <c:pt idx="133">
                  <c:v>43497</c:v>
                </c:pt>
              </c:numCache>
            </c:numRef>
          </c:cat>
          <c:val>
            <c:numRef>
              <c:f>Hoja1!$D$2:$D$154</c:f>
              <c:numCache>
                <c:formatCode>0.000</c:formatCode>
                <c:ptCount val="153"/>
                <c:pt idx="0">
                  <c:v>-1.7293131809999993</c:v>
                </c:pt>
                <c:pt idx="1">
                  <c:v>-1.7293131809999993</c:v>
                </c:pt>
                <c:pt idx="2">
                  <c:v>-1.7293131809999993</c:v>
                </c:pt>
                <c:pt idx="3">
                  <c:v>-1.6293131809999979</c:v>
                </c:pt>
                <c:pt idx="4">
                  <c:v>-1.6293131809999979</c:v>
                </c:pt>
                <c:pt idx="5">
                  <c:v>-1.5293131809999991</c:v>
                </c:pt>
                <c:pt idx="6">
                  <c:v>-1.5293131809999991</c:v>
                </c:pt>
                <c:pt idx="7">
                  <c:v>-1.4293131809999995</c:v>
                </c:pt>
                <c:pt idx="8">
                  <c:v>-1.329313180999999</c:v>
                </c:pt>
                <c:pt idx="9">
                  <c:v>-1.2293131809999993</c:v>
                </c:pt>
                <c:pt idx="10">
                  <c:v>-1.0293131809999991</c:v>
                </c:pt>
                <c:pt idx="11">
                  <c:v>-0.72931318099999842</c:v>
                </c:pt>
                <c:pt idx="12">
                  <c:v>-0.46324305180000103</c:v>
                </c:pt>
                <c:pt idx="13">
                  <c:v>-0.16324305180000032</c:v>
                </c:pt>
                <c:pt idx="14">
                  <c:v>0.13675694820000039</c:v>
                </c:pt>
                <c:pt idx="15">
                  <c:v>0.33675694819999968</c:v>
                </c:pt>
                <c:pt idx="16">
                  <c:v>0.43675694819999933</c:v>
                </c:pt>
                <c:pt idx="17">
                  <c:v>0.53675694819999897</c:v>
                </c:pt>
                <c:pt idx="18">
                  <c:v>0.63675694820000039</c:v>
                </c:pt>
                <c:pt idx="19">
                  <c:v>0.73675694820000004</c:v>
                </c:pt>
                <c:pt idx="20">
                  <c:v>0.83675694819999968</c:v>
                </c:pt>
                <c:pt idx="21">
                  <c:v>0.93675694819999933</c:v>
                </c:pt>
                <c:pt idx="22">
                  <c:v>0.93675694819999933</c:v>
                </c:pt>
                <c:pt idx="23">
                  <c:v>0.93675694819999933</c:v>
                </c:pt>
                <c:pt idx="24">
                  <c:v>1.0682093284</c:v>
                </c:pt>
                <c:pt idx="25">
                  <c:v>1.0682093284</c:v>
                </c:pt>
                <c:pt idx="26">
                  <c:v>1.0682093284</c:v>
                </c:pt>
                <c:pt idx="27">
                  <c:v>1.1682093284000015</c:v>
                </c:pt>
                <c:pt idx="28">
                  <c:v>1.1682093284000015</c:v>
                </c:pt>
                <c:pt idx="29">
                  <c:v>1.1682093284000015</c:v>
                </c:pt>
                <c:pt idx="30">
                  <c:v>1.0682093284</c:v>
                </c:pt>
                <c:pt idx="31">
                  <c:v>1.0682093284</c:v>
                </c:pt>
                <c:pt idx="32">
                  <c:v>1.0682093284</c:v>
                </c:pt>
                <c:pt idx="33">
                  <c:v>1.0682093284</c:v>
                </c:pt>
                <c:pt idx="34">
                  <c:v>0.9682093284000004</c:v>
                </c:pt>
                <c:pt idx="35">
                  <c:v>0.9682093284000004</c:v>
                </c:pt>
                <c:pt idx="36">
                  <c:v>1.1026464695999998</c:v>
                </c:pt>
                <c:pt idx="37">
                  <c:v>1.0026464696000001</c:v>
                </c:pt>
                <c:pt idx="38">
                  <c:v>1.0026464696000001</c:v>
                </c:pt>
                <c:pt idx="39">
                  <c:v>1.0026464696000001</c:v>
                </c:pt>
                <c:pt idx="40">
                  <c:v>1.0026464696000001</c:v>
                </c:pt>
                <c:pt idx="41">
                  <c:v>1.0026464696000001</c:v>
                </c:pt>
                <c:pt idx="42">
                  <c:v>1.2026464695999994</c:v>
                </c:pt>
                <c:pt idx="43">
                  <c:v>1.2026464695999994</c:v>
                </c:pt>
                <c:pt idx="44">
                  <c:v>1.4026464696000005</c:v>
                </c:pt>
                <c:pt idx="45">
                  <c:v>1.5026464696000001</c:v>
                </c:pt>
                <c:pt idx="46">
                  <c:v>1.6026464695999998</c:v>
                </c:pt>
                <c:pt idx="47">
                  <c:v>1.7026464695999994</c:v>
                </c:pt>
                <c:pt idx="48">
                  <c:v>1.821581031900001</c:v>
                </c:pt>
                <c:pt idx="49">
                  <c:v>1.9215810319000006</c:v>
                </c:pt>
                <c:pt idx="50">
                  <c:v>2.1215810318999999</c:v>
                </c:pt>
                <c:pt idx="51">
                  <c:v>2.2215810318999996</c:v>
                </c:pt>
                <c:pt idx="52">
                  <c:v>2.321581031900001</c:v>
                </c:pt>
                <c:pt idx="53">
                  <c:v>2.4215810319000006</c:v>
                </c:pt>
                <c:pt idx="54">
                  <c:v>2.5215810319000003</c:v>
                </c:pt>
                <c:pt idx="55">
                  <c:v>2.5215810319000003</c:v>
                </c:pt>
                <c:pt idx="56">
                  <c:v>2.6215810318999999</c:v>
                </c:pt>
                <c:pt idx="57">
                  <c:v>2.7215810318999996</c:v>
                </c:pt>
                <c:pt idx="58">
                  <c:v>2.821581031900001</c:v>
                </c:pt>
                <c:pt idx="59">
                  <c:v>2.9215810319000006</c:v>
                </c:pt>
                <c:pt idx="60">
                  <c:v>3.0175291958999999</c:v>
                </c:pt>
                <c:pt idx="61">
                  <c:v>3.0175291958999999</c:v>
                </c:pt>
                <c:pt idx="62">
                  <c:v>3.0175291958999999</c:v>
                </c:pt>
                <c:pt idx="63">
                  <c:v>3.1175291958999996</c:v>
                </c:pt>
                <c:pt idx="64">
                  <c:v>3.1175291958999996</c:v>
                </c:pt>
                <c:pt idx="65">
                  <c:v>3.1175291958999996</c:v>
                </c:pt>
                <c:pt idx="66">
                  <c:v>3.1175291958999996</c:v>
                </c:pt>
                <c:pt idx="67">
                  <c:v>3.0175291958999999</c:v>
                </c:pt>
                <c:pt idx="68">
                  <c:v>3.0175291958999999</c:v>
                </c:pt>
                <c:pt idx="69">
                  <c:v>3.0175291958999999</c:v>
                </c:pt>
                <c:pt idx="70">
                  <c:v>2.9175291959000003</c:v>
                </c:pt>
                <c:pt idx="71">
                  <c:v>2.9175291959000003</c:v>
                </c:pt>
                <c:pt idx="72">
                  <c:v>2.9842932831999995</c:v>
                </c:pt>
                <c:pt idx="73">
                  <c:v>2.9842932831999995</c:v>
                </c:pt>
                <c:pt idx="74">
                  <c:v>2.8842932831999999</c:v>
                </c:pt>
                <c:pt idx="75">
                  <c:v>2.7842932831999985</c:v>
                </c:pt>
                <c:pt idx="76">
                  <c:v>2.7842932831999985</c:v>
                </c:pt>
                <c:pt idx="77">
                  <c:v>2.5842932831999992</c:v>
                </c:pt>
                <c:pt idx="78">
                  <c:v>2.6842932831999988</c:v>
                </c:pt>
                <c:pt idx="79">
                  <c:v>2.5842932831999992</c:v>
                </c:pt>
                <c:pt idx="80">
                  <c:v>2.5842932831999992</c:v>
                </c:pt>
                <c:pt idx="81">
                  <c:v>2.5842932831999992</c:v>
                </c:pt>
                <c:pt idx="82">
                  <c:v>2.5842932831999992</c:v>
                </c:pt>
                <c:pt idx="83">
                  <c:v>2.3842932831999999</c:v>
                </c:pt>
                <c:pt idx="84">
                  <c:v>2.4984876275000012</c:v>
                </c:pt>
                <c:pt idx="85">
                  <c:v>2.3984876274999998</c:v>
                </c:pt>
                <c:pt idx="86">
                  <c:v>2.3984876274999998</c:v>
                </c:pt>
                <c:pt idx="87">
                  <c:v>2.2984876275000001</c:v>
                </c:pt>
                <c:pt idx="88">
                  <c:v>2.2984876275000001</c:v>
                </c:pt>
                <c:pt idx="89">
                  <c:v>2.1984876275000005</c:v>
                </c:pt>
                <c:pt idx="90">
                  <c:v>1.9984876275000012</c:v>
                </c:pt>
                <c:pt idx="91">
                  <c:v>1.8984876274999998</c:v>
                </c:pt>
                <c:pt idx="92">
                  <c:v>1.7984876275000001</c:v>
                </c:pt>
                <c:pt idx="93">
                  <c:v>1.7984876275000001</c:v>
                </c:pt>
                <c:pt idx="94">
                  <c:v>1.6984876275000005</c:v>
                </c:pt>
                <c:pt idx="95">
                  <c:v>1.5984876275000008</c:v>
                </c:pt>
                <c:pt idx="96">
                  <c:v>1.6607956075000008</c:v>
                </c:pt>
                <c:pt idx="97">
                  <c:v>1.6607956075000008</c:v>
                </c:pt>
                <c:pt idx="98">
                  <c:v>1.5607956074999993</c:v>
                </c:pt>
                <c:pt idx="99">
                  <c:v>1.5607956074999993</c:v>
                </c:pt>
                <c:pt idx="100">
                  <c:v>1.5607956074999993</c:v>
                </c:pt>
                <c:pt idx="101">
                  <c:v>1.4607956074999997</c:v>
                </c:pt>
                <c:pt idx="102">
                  <c:v>1.3607956075000001</c:v>
                </c:pt>
                <c:pt idx="103">
                  <c:v>1.2607956075000004</c:v>
                </c:pt>
                <c:pt idx="104">
                  <c:v>1.2607956075000004</c:v>
                </c:pt>
                <c:pt idx="105">
                  <c:v>1.1607956075000008</c:v>
                </c:pt>
                <c:pt idx="106">
                  <c:v>1.1607956075000008</c:v>
                </c:pt>
                <c:pt idx="107">
                  <c:v>0.9607956074999997</c:v>
                </c:pt>
                <c:pt idx="108">
                  <c:v>1.1405263842999993</c:v>
                </c:pt>
                <c:pt idx="109">
                  <c:v>0.94052638430000002</c:v>
                </c:pt>
                <c:pt idx="110">
                  <c:v>0.94052638430000002</c:v>
                </c:pt>
                <c:pt idx="111">
                  <c:v>0.74052638429999895</c:v>
                </c:pt>
                <c:pt idx="112">
                  <c:v>0.74052638429999895</c:v>
                </c:pt>
                <c:pt idx="113">
                  <c:v>0.64052638429999931</c:v>
                </c:pt>
                <c:pt idx="114">
                  <c:v>0.64052638429999931</c:v>
                </c:pt>
                <c:pt idx="115">
                  <c:v>0.54052638429999966</c:v>
                </c:pt>
                <c:pt idx="116">
                  <c:v>0.44052638430000002</c:v>
                </c:pt>
                <c:pt idx="117">
                  <c:v>0.34052638430000037</c:v>
                </c:pt>
                <c:pt idx="118">
                  <c:v>0.24052638429999895</c:v>
                </c:pt>
                <c:pt idx="119">
                  <c:v>0.14052638429999931</c:v>
                </c:pt>
                <c:pt idx="120" formatCode="0.00">
                  <c:v>0.33774974590000006</c:v>
                </c:pt>
                <c:pt idx="121" formatCode="0.00">
                  <c:v>0.23774974590000042</c:v>
                </c:pt>
                <c:pt idx="122" formatCode="0.00">
                  <c:v>0.23774974590000042</c:v>
                </c:pt>
                <c:pt idx="123" formatCode="0.00">
                  <c:v>0.13774974590000078</c:v>
                </c:pt>
                <c:pt idx="124" formatCode="0.00">
                  <c:v>-6.2250254100000291E-2</c:v>
                </c:pt>
                <c:pt idx="125" formatCode="0.00">
                  <c:v>-6.2250254100000291E-2</c:v>
                </c:pt>
                <c:pt idx="126" formatCode="0.00">
                  <c:v>-0.16225025409999994</c:v>
                </c:pt>
                <c:pt idx="127" formatCode="0.00">
                  <c:v>-0.26225025409999958</c:v>
                </c:pt>
                <c:pt idx="128" formatCode="0.00">
                  <c:v>-0.26225025409999958</c:v>
                </c:pt>
                <c:pt idx="129" formatCode="0.00">
                  <c:v>-0.26225025409999958</c:v>
                </c:pt>
                <c:pt idx="130" formatCode="0.00">
                  <c:v>-0.36225025409999922</c:v>
                </c:pt>
                <c:pt idx="131" formatCode="0.00">
                  <c:v>-0.46225025409999976</c:v>
                </c:pt>
                <c:pt idx="132" formatCode="0.00">
                  <c:v>-0.2646670047000006</c:v>
                </c:pt>
                <c:pt idx="133" formatCode="General">
                  <c:v>#N/A</c:v>
                </c:pt>
              </c:numCache>
            </c:numRef>
          </c:val>
          <c:smooth val="0"/>
          <c:extLst>
            <c:ext xmlns:c16="http://schemas.microsoft.com/office/drawing/2014/chart" uri="{C3380CC4-5D6E-409C-BE32-E72D297353CC}">
              <c16:uniqueId val="{00000002-32FD-416D-8CE9-DA64A007B149}"/>
            </c:ext>
          </c:extLst>
        </c:ser>
        <c:ser>
          <c:idx val="4"/>
          <c:order val="4"/>
          <c:tx>
            <c:strRef>
              <c:f>Hoja1!$F$1</c:f>
              <c:strCache>
                <c:ptCount val="1"/>
                <c:pt idx="0">
                  <c:v>Reino Unido </c:v>
                </c:pt>
              </c:strCache>
            </c:strRef>
          </c:tx>
          <c:spPr>
            <a:ln w="31750">
              <a:solidFill>
                <a:srgbClr val="7030A0"/>
              </a:solidFill>
            </a:ln>
          </c:spPr>
          <c:marker>
            <c:symbol val="none"/>
          </c:marker>
          <c:cat>
            <c:numRef>
              <c:f>Hoja1!$A$2:$A$154</c:f>
              <c:numCache>
                <c:formatCode>mmm\-yy</c:formatCode>
                <c:ptCount val="153"/>
                <c:pt idx="0">
                  <c:v>39448</c:v>
                </c:pt>
                <c:pt idx="1">
                  <c:v>39479</c:v>
                </c:pt>
                <c:pt idx="2">
                  <c:v>39508</c:v>
                </c:pt>
                <c:pt idx="3">
                  <c:v>39539</c:v>
                </c:pt>
                <c:pt idx="4">
                  <c:v>39569</c:v>
                </c:pt>
                <c:pt idx="5">
                  <c:v>39600</c:v>
                </c:pt>
                <c:pt idx="6">
                  <c:v>39630</c:v>
                </c:pt>
                <c:pt idx="7">
                  <c:v>39661</c:v>
                </c:pt>
                <c:pt idx="8">
                  <c:v>39692</c:v>
                </c:pt>
                <c:pt idx="9">
                  <c:v>39722</c:v>
                </c:pt>
                <c:pt idx="10">
                  <c:v>39753</c:v>
                </c:pt>
                <c:pt idx="11">
                  <c:v>39783</c:v>
                </c:pt>
                <c:pt idx="12">
                  <c:v>39814</c:v>
                </c:pt>
                <c:pt idx="13">
                  <c:v>39845</c:v>
                </c:pt>
                <c:pt idx="14">
                  <c:v>39873</c:v>
                </c:pt>
                <c:pt idx="15">
                  <c:v>39904</c:v>
                </c:pt>
                <c:pt idx="16">
                  <c:v>39934</c:v>
                </c:pt>
                <c:pt idx="17">
                  <c:v>39965</c:v>
                </c:pt>
                <c:pt idx="18">
                  <c:v>39995</c:v>
                </c:pt>
                <c:pt idx="19">
                  <c:v>40026</c:v>
                </c:pt>
                <c:pt idx="20">
                  <c:v>40057</c:v>
                </c:pt>
                <c:pt idx="21">
                  <c:v>40087</c:v>
                </c:pt>
                <c:pt idx="22">
                  <c:v>40118</c:v>
                </c:pt>
                <c:pt idx="23">
                  <c:v>40148</c:v>
                </c:pt>
                <c:pt idx="24">
                  <c:v>40179</c:v>
                </c:pt>
                <c:pt idx="25">
                  <c:v>40210</c:v>
                </c:pt>
                <c:pt idx="26">
                  <c:v>40238</c:v>
                </c:pt>
                <c:pt idx="27">
                  <c:v>40269</c:v>
                </c:pt>
                <c:pt idx="28">
                  <c:v>40299</c:v>
                </c:pt>
                <c:pt idx="29">
                  <c:v>40330</c:v>
                </c:pt>
                <c:pt idx="30">
                  <c:v>40360</c:v>
                </c:pt>
                <c:pt idx="31">
                  <c:v>40391</c:v>
                </c:pt>
                <c:pt idx="32">
                  <c:v>40422</c:v>
                </c:pt>
                <c:pt idx="33">
                  <c:v>40452</c:v>
                </c:pt>
                <c:pt idx="34">
                  <c:v>40483</c:v>
                </c:pt>
                <c:pt idx="35">
                  <c:v>40513</c:v>
                </c:pt>
                <c:pt idx="36">
                  <c:v>40544</c:v>
                </c:pt>
                <c:pt idx="37">
                  <c:v>40575</c:v>
                </c:pt>
                <c:pt idx="38">
                  <c:v>40603</c:v>
                </c:pt>
                <c:pt idx="39">
                  <c:v>40634</c:v>
                </c:pt>
                <c:pt idx="40">
                  <c:v>40664</c:v>
                </c:pt>
                <c:pt idx="41">
                  <c:v>40695</c:v>
                </c:pt>
                <c:pt idx="42">
                  <c:v>40725</c:v>
                </c:pt>
                <c:pt idx="43">
                  <c:v>40756</c:v>
                </c:pt>
                <c:pt idx="44">
                  <c:v>40787</c:v>
                </c:pt>
                <c:pt idx="45">
                  <c:v>40817</c:v>
                </c:pt>
                <c:pt idx="46">
                  <c:v>40848</c:v>
                </c:pt>
                <c:pt idx="47">
                  <c:v>40878</c:v>
                </c:pt>
                <c:pt idx="48">
                  <c:v>40909</c:v>
                </c:pt>
                <c:pt idx="49">
                  <c:v>40940</c:v>
                </c:pt>
                <c:pt idx="50">
                  <c:v>40969</c:v>
                </c:pt>
                <c:pt idx="51">
                  <c:v>41000</c:v>
                </c:pt>
                <c:pt idx="52">
                  <c:v>41030</c:v>
                </c:pt>
                <c:pt idx="53">
                  <c:v>41061</c:v>
                </c:pt>
                <c:pt idx="54">
                  <c:v>41091</c:v>
                </c:pt>
                <c:pt idx="55">
                  <c:v>41122</c:v>
                </c:pt>
                <c:pt idx="56">
                  <c:v>41153</c:v>
                </c:pt>
                <c:pt idx="57">
                  <c:v>41183</c:v>
                </c:pt>
                <c:pt idx="58">
                  <c:v>41214</c:v>
                </c:pt>
                <c:pt idx="59">
                  <c:v>41244</c:v>
                </c:pt>
                <c:pt idx="60">
                  <c:v>41275</c:v>
                </c:pt>
                <c:pt idx="61">
                  <c:v>41306</c:v>
                </c:pt>
                <c:pt idx="62">
                  <c:v>41334</c:v>
                </c:pt>
                <c:pt idx="63">
                  <c:v>41365</c:v>
                </c:pt>
                <c:pt idx="64">
                  <c:v>41395</c:v>
                </c:pt>
                <c:pt idx="65">
                  <c:v>41426</c:v>
                </c:pt>
                <c:pt idx="66">
                  <c:v>41456</c:v>
                </c:pt>
                <c:pt idx="67">
                  <c:v>41487</c:v>
                </c:pt>
                <c:pt idx="68">
                  <c:v>41518</c:v>
                </c:pt>
                <c:pt idx="69">
                  <c:v>41548</c:v>
                </c:pt>
                <c:pt idx="70">
                  <c:v>41579</c:v>
                </c:pt>
                <c:pt idx="71">
                  <c:v>41609</c:v>
                </c:pt>
                <c:pt idx="72">
                  <c:v>41640</c:v>
                </c:pt>
                <c:pt idx="73">
                  <c:v>41671</c:v>
                </c:pt>
                <c:pt idx="74">
                  <c:v>41699</c:v>
                </c:pt>
                <c:pt idx="75">
                  <c:v>41730</c:v>
                </c:pt>
                <c:pt idx="76">
                  <c:v>41760</c:v>
                </c:pt>
                <c:pt idx="77">
                  <c:v>41791</c:v>
                </c:pt>
                <c:pt idx="78">
                  <c:v>41821</c:v>
                </c:pt>
                <c:pt idx="79">
                  <c:v>41852</c:v>
                </c:pt>
                <c:pt idx="80">
                  <c:v>41883</c:v>
                </c:pt>
                <c:pt idx="81">
                  <c:v>41913</c:v>
                </c:pt>
                <c:pt idx="82">
                  <c:v>41944</c:v>
                </c:pt>
                <c:pt idx="83">
                  <c:v>41974</c:v>
                </c:pt>
                <c:pt idx="84">
                  <c:v>42005</c:v>
                </c:pt>
                <c:pt idx="85">
                  <c:v>42036</c:v>
                </c:pt>
                <c:pt idx="86">
                  <c:v>42064</c:v>
                </c:pt>
                <c:pt idx="87">
                  <c:v>42095</c:v>
                </c:pt>
                <c:pt idx="88">
                  <c:v>42125</c:v>
                </c:pt>
                <c:pt idx="89">
                  <c:v>42156</c:v>
                </c:pt>
                <c:pt idx="90">
                  <c:v>42186</c:v>
                </c:pt>
                <c:pt idx="91">
                  <c:v>42217</c:v>
                </c:pt>
                <c:pt idx="92">
                  <c:v>42248</c:v>
                </c:pt>
                <c:pt idx="93">
                  <c:v>42278</c:v>
                </c:pt>
                <c:pt idx="94">
                  <c:v>42309</c:v>
                </c:pt>
                <c:pt idx="95">
                  <c:v>42339</c:v>
                </c:pt>
                <c:pt idx="96">
                  <c:v>42370</c:v>
                </c:pt>
                <c:pt idx="97">
                  <c:v>42401</c:v>
                </c:pt>
                <c:pt idx="98">
                  <c:v>42430</c:v>
                </c:pt>
                <c:pt idx="99">
                  <c:v>42461</c:v>
                </c:pt>
                <c:pt idx="100">
                  <c:v>42491</c:v>
                </c:pt>
                <c:pt idx="101">
                  <c:v>42522</c:v>
                </c:pt>
                <c:pt idx="102">
                  <c:v>42552</c:v>
                </c:pt>
                <c:pt idx="103">
                  <c:v>42583</c:v>
                </c:pt>
                <c:pt idx="104">
                  <c:v>42614</c:v>
                </c:pt>
                <c:pt idx="105">
                  <c:v>42644</c:v>
                </c:pt>
                <c:pt idx="106">
                  <c:v>42675</c:v>
                </c:pt>
                <c:pt idx="107">
                  <c:v>42705</c:v>
                </c:pt>
                <c:pt idx="108">
                  <c:v>42736</c:v>
                </c:pt>
                <c:pt idx="109">
                  <c:v>42767</c:v>
                </c:pt>
                <c:pt idx="110">
                  <c:v>42795</c:v>
                </c:pt>
                <c:pt idx="111">
                  <c:v>42826</c:v>
                </c:pt>
                <c:pt idx="112">
                  <c:v>42856</c:v>
                </c:pt>
                <c:pt idx="113">
                  <c:v>42887</c:v>
                </c:pt>
                <c:pt idx="114">
                  <c:v>42917</c:v>
                </c:pt>
                <c:pt idx="115">
                  <c:v>42948</c:v>
                </c:pt>
                <c:pt idx="116">
                  <c:v>42979</c:v>
                </c:pt>
                <c:pt idx="117">
                  <c:v>43009</c:v>
                </c:pt>
                <c:pt idx="118">
                  <c:v>43040</c:v>
                </c:pt>
                <c:pt idx="119">
                  <c:v>43070</c:v>
                </c:pt>
                <c:pt idx="120">
                  <c:v>43101</c:v>
                </c:pt>
                <c:pt idx="121">
                  <c:v>43132</c:v>
                </c:pt>
                <c:pt idx="122">
                  <c:v>43160</c:v>
                </c:pt>
                <c:pt idx="123">
                  <c:v>43191</c:v>
                </c:pt>
                <c:pt idx="124">
                  <c:v>43221</c:v>
                </c:pt>
                <c:pt idx="125">
                  <c:v>43252</c:v>
                </c:pt>
                <c:pt idx="126">
                  <c:v>43282</c:v>
                </c:pt>
                <c:pt idx="127">
                  <c:v>43313</c:v>
                </c:pt>
                <c:pt idx="128">
                  <c:v>43344</c:v>
                </c:pt>
                <c:pt idx="129">
                  <c:v>43374</c:v>
                </c:pt>
                <c:pt idx="130">
                  <c:v>43405</c:v>
                </c:pt>
                <c:pt idx="131">
                  <c:v>43435</c:v>
                </c:pt>
                <c:pt idx="132">
                  <c:v>43466</c:v>
                </c:pt>
                <c:pt idx="133">
                  <c:v>43497</c:v>
                </c:pt>
              </c:numCache>
            </c:numRef>
          </c:cat>
          <c:val>
            <c:numRef>
              <c:f>Hoja1!$F$2:$F$154</c:f>
              <c:numCache>
                <c:formatCode>0.000</c:formatCode>
                <c:ptCount val="153"/>
                <c:pt idx="0">
                  <c:v>-1.0366840804999997</c:v>
                </c:pt>
                <c:pt idx="1">
                  <c:v>-1.0366840804999997</c:v>
                </c:pt>
                <c:pt idx="2">
                  <c:v>-1.0366840804999997</c:v>
                </c:pt>
                <c:pt idx="3">
                  <c:v>-0.93668408050000007</c:v>
                </c:pt>
                <c:pt idx="4">
                  <c:v>-1.0366840804999997</c:v>
                </c:pt>
                <c:pt idx="5">
                  <c:v>-0.83668408049999954</c:v>
                </c:pt>
                <c:pt idx="6">
                  <c:v>-0.73668408049999989</c:v>
                </c:pt>
                <c:pt idx="7">
                  <c:v>-0.53668408049999972</c:v>
                </c:pt>
                <c:pt idx="8">
                  <c:v>-0.33668408049999954</c:v>
                </c:pt>
                <c:pt idx="9">
                  <c:v>-0.23668408049999989</c:v>
                </c:pt>
                <c:pt idx="10">
                  <c:v>-3.6684080499999716E-2</c:v>
                </c:pt>
                <c:pt idx="11">
                  <c:v>0.16331591950000046</c:v>
                </c:pt>
                <c:pt idx="12">
                  <c:v>-0.16433390280000015</c:v>
                </c:pt>
                <c:pt idx="13">
                  <c:v>3.5666097200000024E-2</c:v>
                </c:pt>
                <c:pt idx="14">
                  <c:v>0.43566609719999949</c:v>
                </c:pt>
                <c:pt idx="15">
                  <c:v>0.63566609719999967</c:v>
                </c:pt>
                <c:pt idx="16">
                  <c:v>0.93566609719999949</c:v>
                </c:pt>
                <c:pt idx="17">
                  <c:v>1.1356660971999997</c:v>
                </c:pt>
                <c:pt idx="18">
                  <c:v>1.2356660972000002</c:v>
                </c:pt>
                <c:pt idx="19">
                  <c:v>1.2356660972000002</c:v>
                </c:pt>
                <c:pt idx="20">
                  <c:v>1.1356660971999997</c:v>
                </c:pt>
                <c:pt idx="21">
                  <c:v>1.2356660972000002</c:v>
                </c:pt>
                <c:pt idx="22">
                  <c:v>1.1356660971999997</c:v>
                </c:pt>
                <c:pt idx="23">
                  <c:v>1.1356660971999997</c:v>
                </c:pt>
                <c:pt idx="24">
                  <c:v>0.73675422350000019</c:v>
                </c:pt>
                <c:pt idx="25">
                  <c:v>0.93675422350000037</c:v>
                </c:pt>
                <c:pt idx="26">
                  <c:v>1.0367542235</c:v>
                </c:pt>
                <c:pt idx="27">
                  <c:v>1.0367542235</c:v>
                </c:pt>
                <c:pt idx="28">
                  <c:v>0.93675422350000037</c:v>
                </c:pt>
                <c:pt idx="29">
                  <c:v>0.93675422350000037</c:v>
                </c:pt>
                <c:pt idx="30">
                  <c:v>0.83675422349999984</c:v>
                </c:pt>
                <c:pt idx="31">
                  <c:v>0.83675422349999984</c:v>
                </c:pt>
                <c:pt idx="32">
                  <c:v>0.83675422349999984</c:v>
                </c:pt>
                <c:pt idx="33">
                  <c:v>0.93675422350000037</c:v>
                </c:pt>
                <c:pt idx="34">
                  <c:v>0.93675422350000037</c:v>
                </c:pt>
                <c:pt idx="35">
                  <c:v>0.93675422350000037</c:v>
                </c:pt>
                <c:pt idx="36">
                  <c:v>0.81225024850000072</c:v>
                </c:pt>
                <c:pt idx="37">
                  <c:v>0.71225024850000018</c:v>
                </c:pt>
                <c:pt idx="38">
                  <c:v>0.71225024850000018</c:v>
                </c:pt>
                <c:pt idx="39">
                  <c:v>0.61225024850000054</c:v>
                </c:pt>
                <c:pt idx="40">
                  <c:v>0.71225024850000018</c:v>
                </c:pt>
                <c:pt idx="41">
                  <c:v>0.81225024850000072</c:v>
                </c:pt>
                <c:pt idx="42">
                  <c:v>0.91225024850000036</c:v>
                </c:pt>
                <c:pt idx="43">
                  <c:v>1.1122502484999996</c:v>
                </c:pt>
                <c:pt idx="44">
                  <c:v>1.2122502485000011</c:v>
                </c:pt>
                <c:pt idx="45">
                  <c:v>1.3122502485000007</c:v>
                </c:pt>
                <c:pt idx="46">
                  <c:v>1.4122502485000004</c:v>
                </c:pt>
                <c:pt idx="47">
                  <c:v>1.3122502485000007</c:v>
                </c:pt>
                <c:pt idx="48">
                  <c:v>1.377147978</c:v>
                </c:pt>
                <c:pt idx="49">
                  <c:v>1.2771479780000004</c:v>
                </c:pt>
                <c:pt idx="50">
                  <c:v>1.1771479779999989</c:v>
                </c:pt>
                <c:pt idx="51">
                  <c:v>1.1771479779999989</c:v>
                </c:pt>
                <c:pt idx="52">
                  <c:v>1.0771479779999993</c:v>
                </c:pt>
                <c:pt idx="53">
                  <c:v>0.97714797799999964</c:v>
                </c:pt>
                <c:pt idx="54">
                  <c:v>0.97714797799999964</c:v>
                </c:pt>
                <c:pt idx="55">
                  <c:v>0.87714797799999999</c:v>
                </c:pt>
                <c:pt idx="56">
                  <c:v>0.87714797799999999</c:v>
                </c:pt>
                <c:pt idx="57">
                  <c:v>0.87714797799999999</c:v>
                </c:pt>
                <c:pt idx="58">
                  <c:v>0.77714797799999946</c:v>
                </c:pt>
                <c:pt idx="59">
                  <c:v>0.77714797799999946</c:v>
                </c:pt>
                <c:pt idx="60">
                  <c:v>1.0017051829999994</c:v>
                </c:pt>
                <c:pt idx="61">
                  <c:v>1.2017051829999996</c:v>
                </c:pt>
                <c:pt idx="62">
                  <c:v>1.0017051829999994</c:v>
                </c:pt>
                <c:pt idx="63">
                  <c:v>1.0017051829999994</c:v>
                </c:pt>
                <c:pt idx="64">
                  <c:v>1.0017051829999994</c:v>
                </c:pt>
                <c:pt idx="65">
                  <c:v>0.9017051829999998</c:v>
                </c:pt>
                <c:pt idx="66">
                  <c:v>0.9017051829999998</c:v>
                </c:pt>
                <c:pt idx="67">
                  <c:v>0.9017051829999998</c:v>
                </c:pt>
                <c:pt idx="68">
                  <c:v>0.80170518299999927</c:v>
                </c:pt>
                <c:pt idx="69">
                  <c:v>0.60170518300000086</c:v>
                </c:pt>
                <c:pt idx="70">
                  <c:v>0.40170518300000069</c:v>
                </c:pt>
                <c:pt idx="71">
                  <c:v>0.40170518300000069</c:v>
                </c:pt>
                <c:pt idx="72">
                  <c:v>0.77762215850000072</c:v>
                </c:pt>
                <c:pt idx="73">
                  <c:v>0.4776221585</c:v>
                </c:pt>
                <c:pt idx="74">
                  <c:v>0.37762215850000036</c:v>
                </c:pt>
                <c:pt idx="75">
                  <c:v>0.17762215850000018</c:v>
                </c:pt>
                <c:pt idx="76">
                  <c:v>-2.2377841499999995E-2</c:v>
                </c:pt>
                <c:pt idx="77">
                  <c:v>-0.12237784150000053</c:v>
                </c:pt>
                <c:pt idx="78">
                  <c:v>-0.32237784150000071</c:v>
                </c:pt>
                <c:pt idx="79">
                  <c:v>-0.42237784150000035</c:v>
                </c:pt>
                <c:pt idx="80">
                  <c:v>-0.42237784150000035</c:v>
                </c:pt>
                <c:pt idx="81">
                  <c:v>-0.42237784150000035</c:v>
                </c:pt>
                <c:pt idx="82">
                  <c:v>-0.5223778415</c:v>
                </c:pt>
                <c:pt idx="83">
                  <c:v>-0.72237784150000017</c:v>
                </c:pt>
                <c:pt idx="84">
                  <c:v>-0.37314594179999983</c:v>
                </c:pt>
                <c:pt idx="85">
                  <c:v>-0.47314594180000036</c:v>
                </c:pt>
                <c:pt idx="86">
                  <c:v>-0.5731459418</c:v>
                </c:pt>
                <c:pt idx="87">
                  <c:v>-0.5731459418</c:v>
                </c:pt>
                <c:pt idx="88">
                  <c:v>-0.47314594180000036</c:v>
                </c:pt>
                <c:pt idx="89">
                  <c:v>-0.47314594180000036</c:v>
                </c:pt>
                <c:pt idx="90">
                  <c:v>-0.5731459418</c:v>
                </c:pt>
                <c:pt idx="91">
                  <c:v>-0.67314594179999965</c:v>
                </c:pt>
                <c:pt idx="92">
                  <c:v>-0.77314594180000018</c:v>
                </c:pt>
                <c:pt idx="93">
                  <c:v>-0.87314594179999983</c:v>
                </c:pt>
                <c:pt idx="94">
                  <c:v>-0.97314594180000036</c:v>
                </c:pt>
                <c:pt idx="95">
                  <c:v>-0.97314594180000036</c:v>
                </c:pt>
                <c:pt idx="96">
                  <c:v>-0.71701443450000024</c:v>
                </c:pt>
                <c:pt idx="97">
                  <c:v>-0.71701443450000024</c:v>
                </c:pt>
                <c:pt idx="98">
                  <c:v>-0.71701443450000024</c:v>
                </c:pt>
                <c:pt idx="99">
                  <c:v>-0.81701443449999989</c:v>
                </c:pt>
                <c:pt idx="100">
                  <c:v>-0.91701443449999953</c:v>
                </c:pt>
                <c:pt idx="101">
                  <c:v>-0.91701443449999953</c:v>
                </c:pt>
                <c:pt idx="102">
                  <c:v>-0.91701443449999953</c:v>
                </c:pt>
                <c:pt idx="103">
                  <c:v>-0.81701443449999989</c:v>
                </c:pt>
                <c:pt idx="104">
                  <c:v>-1.0170144345000001</c:v>
                </c:pt>
                <c:pt idx="105">
                  <c:v>-1.0170144345000001</c:v>
                </c:pt>
                <c:pt idx="106">
                  <c:v>-1.0170144345000001</c:v>
                </c:pt>
                <c:pt idx="107">
                  <c:v>-1.1170144344999997</c:v>
                </c:pt>
                <c:pt idx="108">
                  <c:v>-0.97317908949999943</c:v>
                </c:pt>
                <c:pt idx="109">
                  <c:v>-1.0731790895</c:v>
                </c:pt>
                <c:pt idx="110">
                  <c:v>-1.0731790895</c:v>
                </c:pt>
                <c:pt idx="111">
                  <c:v>-1.1731790894999996</c:v>
                </c:pt>
                <c:pt idx="112">
                  <c:v>-1.2731790894999993</c:v>
                </c:pt>
                <c:pt idx="113">
                  <c:v>-1.2731790894999993</c:v>
                </c:pt>
                <c:pt idx="114">
                  <c:v>-1.3731790894999998</c:v>
                </c:pt>
                <c:pt idx="115">
                  <c:v>-1.3731790894999998</c:v>
                </c:pt>
                <c:pt idx="116">
                  <c:v>-1.3731790894999998</c:v>
                </c:pt>
                <c:pt idx="117">
                  <c:v>-1.4731790894999994</c:v>
                </c:pt>
                <c:pt idx="118">
                  <c:v>-1.3731790894999998</c:v>
                </c:pt>
                <c:pt idx="119">
                  <c:v>-1.2731790894999993</c:v>
                </c:pt>
                <c:pt idx="120" formatCode="0.00">
                  <c:v>-1.3012614170000001</c:v>
                </c:pt>
                <c:pt idx="121" formatCode="0.00">
                  <c:v>-1.4012614169999997</c:v>
                </c:pt>
                <c:pt idx="122" formatCode="0.00">
                  <c:v>-1.4012614169999997</c:v>
                </c:pt>
                <c:pt idx="123" formatCode="0.00">
                  <c:v>-1.4012614169999997</c:v>
                </c:pt>
                <c:pt idx="124" formatCode="0.00">
                  <c:v>-1.4012614169999997</c:v>
                </c:pt>
                <c:pt idx="125" formatCode="0.00">
                  <c:v>-1.6012614169999999</c:v>
                </c:pt>
                <c:pt idx="126" formatCode="0.00">
                  <c:v>-1.6012614169999999</c:v>
                </c:pt>
                <c:pt idx="127" formatCode="0.00">
                  <c:v>-1.6012614169999999</c:v>
                </c:pt>
                <c:pt idx="128" formatCode="0.00">
                  <c:v>-1.5012614170000003</c:v>
                </c:pt>
                <c:pt idx="129" formatCode="0.00">
                  <c:v>-1.5012614170000003</c:v>
                </c:pt>
                <c:pt idx="130" formatCode="0.00">
                  <c:v>-1.6012614169999999</c:v>
                </c:pt>
                <c:pt idx="131" formatCode="0.00">
                  <c:v>-1.6012614169999999</c:v>
                </c:pt>
                <c:pt idx="132" formatCode="0.00">
                  <c:v>#N/A</c:v>
                </c:pt>
                <c:pt idx="133" formatCode="General">
                  <c:v>#N/A</c:v>
                </c:pt>
              </c:numCache>
            </c:numRef>
          </c:val>
          <c:smooth val="0"/>
          <c:extLst>
            <c:ext xmlns:c16="http://schemas.microsoft.com/office/drawing/2014/chart" uri="{C3380CC4-5D6E-409C-BE32-E72D297353CC}">
              <c16:uniqueId val="{00000003-32FD-416D-8CE9-DA64A007B149}"/>
            </c:ext>
          </c:extLst>
        </c:ser>
        <c:ser>
          <c:idx val="5"/>
          <c:order val="5"/>
          <c:tx>
            <c:strRef>
              <c:f>Hoja1!$G$1</c:f>
              <c:strCache>
                <c:ptCount val="1"/>
              </c:strCache>
            </c:strRef>
          </c:tx>
          <c:spPr>
            <a:ln w="12700"/>
          </c:spPr>
          <c:marker>
            <c:symbol val="none"/>
          </c:marker>
          <c:cat>
            <c:numRef>
              <c:f>Hoja1!$A$2:$A$154</c:f>
              <c:numCache>
                <c:formatCode>mmm\-yy</c:formatCode>
                <c:ptCount val="153"/>
                <c:pt idx="0">
                  <c:v>39448</c:v>
                </c:pt>
                <c:pt idx="1">
                  <c:v>39479</c:v>
                </c:pt>
                <c:pt idx="2">
                  <c:v>39508</c:v>
                </c:pt>
                <c:pt idx="3">
                  <c:v>39539</c:v>
                </c:pt>
                <c:pt idx="4">
                  <c:v>39569</c:v>
                </c:pt>
                <c:pt idx="5">
                  <c:v>39600</c:v>
                </c:pt>
                <c:pt idx="6">
                  <c:v>39630</c:v>
                </c:pt>
                <c:pt idx="7">
                  <c:v>39661</c:v>
                </c:pt>
                <c:pt idx="8">
                  <c:v>39692</c:v>
                </c:pt>
                <c:pt idx="9">
                  <c:v>39722</c:v>
                </c:pt>
                <c:pt idx="10">
                  <c:v>39753</c:v>
                </c:pt>
                <c:pt idx="11">
                  <c:v>39783</c:v>
                </c:pt>
                <c:pt idx="12">
                  <c:v>39814</c:v>
                </c:pt>
                <c:pt idx="13">
                  <c:v>39845</c:v>
                </c:pt>
                <c:pt idx="14">
                  <c:v>39873</c:v>
                </c:pt>
                <c:pt idx="15">
                  <c:v>39904</c:v>
                </c:pt>
                <c:pt idx="16">
                  <c:v>39934</c:v>
                </c:pt>
                <c:pt idx="17">
                  <c:v>39965</c:v>
                </c:pt>
                <c:pt idx="18">
                  <c:v>39995</c:v>
                </c:pt>
                <c:pt idx="19">
                  <c:v>40026</c:v>
                </c:pt>
                <c:pt idx="20">
                  <c:v>40057</c:v>
                </c:pt>
                <c:pt idx="21">
                  <c:v>40087</c:v>
                </c:pt>
                <c:pt idx="22">
                  <c:v>40118</c:v>
                </c:pt>
                <c:pt idx="23">
                  <c:v>40148</c:v>
                </c:pt>
                <c:pt idx="24">
                  <c:v>40179</c:v>
                </c:pt>
                <c:pt idx="25">
                  <c:v>40210</c:v>
                </c:pt>
                <c:pt idx="26">
                  <c:v>40238</c:v>
                </c:pt>
                <c:pt idx="27">
                  <c:v>40269</c:v>
                </c:pt>
                <c:pt idx="28">
                  <c:v>40299</c:v>
                </c:pt>
                <c:pt idx="29">
                  <c:v>40330</c:v>
                </c:pt>
                <c:pt idx="30">
                  <c:v>40360</c:v>
                </c:pt>
                <c:pt idx="31">
                  <c:v>40391</c:v>
                </c:pt>
                <c:pt idx="32">
                  <c:v>40422</c:v>
                </c:pt>
                <c:pt idx="33">
                  <c:v>40452</c:v>
                </c:pt>
                <c:pt idx="34">
                  <c:v>40483</c:v>
                </c:pt>
                <c:pt idx="35">
                  <c:v>40513</c:v>
                </c:pt>
                <c:pt idx="36">
                  <c:v>40544</c:v>
                </c:pt>
                <c:pt idx="37">
                  <c:v>40575</c:v>
                </c:pt>
                <c:pt idx="38">
                  <c:v>40603</c:v>
                </c:pt>
                <c:pt idx="39">
                  <c:v>40634</c:v>
                </c:pt>
                <c:pt idx="40">
                  <c:v>40664</c:v>
                </c:pt>
                <c:pt idx="41">
                  <c:v>40695</c:v>
                </c:pt>
                <c:pt idx="42">
                  <c:v>40725</c:v>
                </c:pt>
                <c:pt idx="43">
                  <c:v>40756</c:v>
                </c:pt>
                <c:pt idx="44">
                  <c:v>40787</c:v>
                </c:pt>
                <c:pt idx="45">
                  <c:v>40817</c:v>
                </c:pt>
                <c:pt idx="46">
                  <c:v>40848</c:v>
                </c:pt>
                <c:pt idx="47">
                  <c:v>40878</c:v>
                </c:pt>
                <c:pt idx="48">
                  <c:v>40909</c:v>
                </c:pt>
                <c:pt idx="49">
                  <c:v>40940</c:v>
                </c:pt>
                <c:pt idx="50">
                  <c:v>40969</c:v>
                </c:pt>
                <c:pt idx="51">
                  <c:v>41000</c:v>
                </c:pt>
                <c:pt idx="52">
                  <c:v>41030</c:v>
                </c:pt>
                <c:pt idx="53">
                  <c:v>41061</c:v>
                </c:pt>
                <c:pt idx="54">
                  <c:v>41091</c:v>
                </c:pt>
                <c:pt idx="55">
                  <c:v>41122</c:v>
                </c:pt>
                <c:pt idx="56">
                  <c:v>41153</c:v>
                </c:pt>
                <c:pt idx="57">
                  <c:v>41183</c:v>
                </c:pt>
                <c:pt idx="58">
                  <c:v>41214</c:v>
                </c:pt>
                <c:pt idx="59">
                  <c:v>41244</c:v>
                </c:pt>
                <c:pt idx="60">
                  <c:v>41275</c:v>
                </c:pt>
                <c:pt idx="61">
                  <c:v>41306</c:v>
                </c:pt>
                <c:pt idx="62">
                  <c:v>41334</c:v>
                </c:pt>
                <c:pt idx="63">
                  <c:v>41365</c:v>
                </c:pt>
                <c:pt idx="64">
                  <c:v>41395</c:v>
                </c:pt>
                <c:pt idx="65">
                  <c:v>41426</c:v>
                </c:pt>
                <c:pt idx="66">
                  <c:v>41456</c:v>
                </c:pt>
                <c:pt idx="67">
                  <c:v>41487</c:v>
                </c:pt>
                <c:pt idx="68">
                  <c:v>41518</c:v>
                </c:pt>
                <c:pt idx="69">
                  <c:v>41548</c:v>
                </c:pt>
                <c:pt idx="70">
                  <c:v>41579</c:v>
                </c:pt>
                <c:pt idx="71">
                  <c:v>41609</c:v>
                </c:pt>
                <c:pt idx="72">
                  <c:v>41640</c:v>
                </c:pt>
                <c:pt idx="73">
                  <c:v>41671</c:v>
                </c:pt>
                <c:pt idx="74">
                  <c:v>41699</c:v>
                </c:pt>
                <c:pt idx="75">
                  <c:v>41730</c:v>
                </c:pt>
                <c:pt idx="76">
                  <c:v>41760</c:v>
                </c:pt>
                <c:pt idx="77">
                  <c:v>41791</c:v>
                </c:pt>
                <c:pt idx="78">
                  <c:v>41821</c:v>
                </c:pt>
                <c:pt idx="79">
                  <c:v>41852</c:v>
                </c:pt>
                <c:pt idx="80">
                  <c:v>41883</c:v>
                </c:pt>
                <c:pt idx="81">
                  <c:v>41913</c:v>
                </c:pt>
                <c:pt idx="82">
                  <c:v>41944</c:v>
                </c:pt>
                <c:pt idx="83">
                  <c:v>41974</c:v>
                </c:pt>
                <c:pt idx="84">
                  <c:v>42005</c:v>
                </c:pt>
                <c:pt idx="85">
                  <c:v>42036</c:v>
                </c:pt>
                <c:pt idx="86">
                  <c:v>42064</c:v>
                </c:pt>
                <c:pt idx="87">
                  <c:v>42095</c:v>
                </c:pt>
                <c:pt idx="88">
                  <c:v>42125</c:v>
                </c:pt>
                <c:pt idx="89">
                  <c:v>42156</c:v>
                </c:pt>
                <c:pt idx="90">
                  <c:v>42186</c:v>
                </c:pt>
                <c:pt idx="91">
                  <c:v>42217</c:v>
                </c:pt>
                <c:pt idx="92">
                  <c:v>42248</c:v>
                </c:pt>
                <c:pt idx="93">
                  <c:v>42278</c:v>
                </c:pt>
                <c:pt idx="94">
                  <c:v>42309</c:v>
                </c:pt>
                <c:pt idx="95">
                  <c:v>42339</c:v>
                </c:pt>
                <c:pt idx="96">
                  <c:v>42370</c:v>
                </c:pt>
                <c:pt idx="97">
                  <c:v>42401</c:v>
                </c:pt>
                <c:pt idx="98">
                  <c:v>42430</c:v>
                </c:pt>
                <c:pt idx="99">
                  <c:v>42461</c:v>
                </c:pt>
                <c:pt idx="100">
                  <c:v>42491</c:v>
                </c:pt>
                <c:pt idx="101">
                  <c:v>42522</c:v>
                </c:pt>
                <c:pt idx="102">
                  <c:v>42552</c:v>
                </c:pt>
                <c:pt idx="103">
                  <c:v>42583</c:v>
                </c:pt>
                <c:pt idx="104">
                  <c:v>42614</c:v>
                </c:pt>
                <c:pt idx="105">
                  <c:v>42644</c:v>
                </c:pt>
                <c:pt idx="106">
                  <c:v>42675</c:v>
                </c:pt>
                <c:pt idx="107">
                  <c:v>42705</c:v>
                </c:pt>
                <c:pt idx="108">
                  <c:v>42736</c:v>
                </c:pt>
                <c:pt idx="109">
                  <c:v>42767</c:v>
                </c:pt>
                <c:pt idx="110">
                  <c:v>42795</c:v>
                </c:pt>
                <c:pt idx="111">
                  <c:v>42826</c:v>
                </c:pt>
                <c:pt idx="112">
                  <c:v>42856</c:v>
                </c:pt>
                <c:pt idx="113">
                  <c:v>42887</c:v>
                </c:pt>
                <c:pt idx="114">
                  <c:v>42917</c:v>
                </c:pt>
                <c:pt idx="115">
                  <c:v>42948</c:v>
                </c:pt>
                <c:pt idx="116">
                  <c:v>42979</c:v>
                </c:pt>
                <c:pt idx="117">
                  <c:v>43009</c:v>
                </c:pt>
                <c:pt idx="118">
                  <c:v>43040</c:v>
                </c:pt>
                <c:pt idx="119">
                  <c:v>43070</c:v>
                </c:pt>
                <c:pt idx="120">
                  <c:v>43101</c:v>
                </c:pt>
                <c:pt idx="121">
                  <c:v>43132</c:v>
                </c:pt>
                <c:pt idx="122">
                  <c:v>43160</c:v>
                </c:pt>
                <c:pt idx="123">
                  <c:v>43191</c:v>
                </c:pt>
                <c:pt idx="124">
                  <c:v>43221</c:v>
                </c:pt>
                <c:pt idx="125">
                  <c:v>43252</c:v>
                </c:pt>
                <c:pt idx="126">
                  <c:v>43282</c:v>
                </c:pt>
                <c:pt idx="127">
                  <c:v>43313</c:v>
                </c:pt>
                <c:pt idx="128">
                  <c:v>43344</c:v>
                </c:pt>
                <c:pt idx="129">
                  <c:v>43374</c:v>
                </c:pt>
                <c:pt idx="130">
                  <c:v>43405</c:v>
                </c:pt>
                <c:pt idx="131">
                  <c:v>43435</c:v>
                </c:pt>
                <c:pt idx="132">
                  <c:v>43466</c:v>
                </c:pt>
                <c:pt idx="133">
                  <c:v>43497</c:v>
                </c:pt>
              </c:numCache>
            </c:numRef>
          </c:cat>
          <c:val>
            <c:numRef>
              <c:f>Hoja1!$G$2:$G$154</c:f>
              <c:numCache>
                <c:formatCode>General</c:formatCode>
                <c:ptCount val="15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numCache>
            </c:numRef>
          </c:val>
          <c:smooth val="0"/>
          <c:extLst>
            <c:ext xmlns:c16="http://schemas.microsoft.com/office/drawing/2014/chart" uri="{C3380CC4-5D6E-409C-BE32-E72D297353CC}">
              <c16:uniqueId val="{00000004-32FD-416D-8CE9-DA64A007B149}"/>
            </c:ext>
          </c:extLst>
        </c:ser>
        <c:dLbls>
          <c:showLegendKey val="0"/>
          <c:showVal val="0"/>
          <c:showCatName val="0"/>
          <c:showSerName val="0"/>
          <c:showPercent val="0"/>
          <c:showBubbleSize val="0"/>
        </c:dLbls>
        <c:smooth val="0"/>
        <c:axId val="745555184"/>
        <c:axId val="745562800"/>
        <c:extLst>
          <c:ext xmlns:c15="http://schemas.microsoft.com/office/drawing/2012/chart" uri="{02D57815-91ED-43cb-92C2-25804820EDAC}">
            <c15:filteredLineSeries>
              <c15:ser>
                <c:idx val="3"/>
                <c:order val="3"/>
                <c:tx>
                  <c:strRef>
                    <c:extLst>
                      <c:ext uri="{02D57815-91ED-43cb-92C2-25804820EDAC}">
                        <c15:formulaRef>
                          <c15:sqref>Hoja1!$E$1</c15:sqref>
                        </c15:formulaRef>
                      </c:ext>
                    </c:extLst>
                    <c:strCache>
                      <c:ptCount val="1"/>
                      <c:pt idx="0">
                        <c:v>Canadá</c:v>
                      </c:pt>
                    </c:strCache>
                  </c:strRef>
                </c:tx>
                <c:spPr>
                  <a:ln w="12700"/>
                </c:spPr>
                <c:marker>
                  <c:symbol val="none"/>
                </c:marker>
                <c:cat>
                  <c:numRef>
                    <c:extLst>
                      <c:ext uri="{02D57815-91ED-43cb-92C2-25804820EDAC}">
                        <c15:formulaRef>
                          <c15:sqref>Hoja1!$A$2:$A$154</c15:sqref>
                        </c15:formulaRef>
                      </c:ext>
                    </c:extLst>
                    <c:numCache>
                      <c:formatCode>mmm\-yy</c:formatCode>
                      <c:ptCount val="153"/>
                      <c:pt idx="0">
                        <c:v>39448</c:v>
                      </c:pt>
                      <c:pt idx="1">
                        <c:v>39479</c:v>
                      </c:pt>
                      <c:pt idx="2">
                        <c:v>39508</c:v>
                      </c:pt>
                      <c:pt idx="3">
                        <c:v>39539</c:v>
                      </c:pt>
                      <c:pt idx="4">
                        <c:v>39569</c:v>
                      </c:pt>
                      <c:pt idx="5">
                        <c:v>39600</c:v>
                      </c:pt>
                      <c:pt idx="6">
                        <c:v>39630</c:v>
                      </c:pt>
                      <c:pt idx="7">
                        <c:v>39661</c:v>
                      </c:pt>
                      <c:pt idx="8">
                        <c:v>39692</c:v>
                      </c:pt>
                      <c:pt idx="9">
                        <c:v>39722</c:v>
                      </c:pt>
                      <c:pt idx="10">
                        <c:v>39753</c:v>
                      </c:pt>
                      <c:pt idx="11">
                        <c:v>39783</c:v>
                      </c:pt>
                      <c:pt idx="12">
                        <c:v>39814</c:v>
                      </c:pt>
                      <c:pt idx="13">
                        <c:v>39845</c:v>
                      </c:pt>
                      <c:pt idx="14">
                        <c:v>39873</c:v>
                      </c:pt>
                      <c:pt idx="15">
                        <c:v>39904</c:v>
                      </c:pt>
                      <c:pt idx="16">
                        <c:v>39934</c:v>
                      </c:pt>
                      <c:pt idx="17">
                        <c:v>39965</c:v>
                      </c:pt>
                      <c:pt idx="18">
                        <c:v>39995</c:v>
                      </c:pt>
                      <c:pt idx="19">
                        <c:v>40026</c:v>
                      </c:pt>
                      <c:pt idx="20">
                        <c:v>40057</c:v>
                      </c:pt>
                      <c:pt idx="21">
                        <c:v>40087</c:v>
                      </c:pt>
                      <c:pt idx="22">
                        <c:v>40118</c:v>
                      </c:pt>
                      <c:pt idx="23">
                        <c:v>40148</c:v>
                      </c:pt>
                      <c:pt idx="24">
                        <c:v>40179</c:v>
                      </c:pt>
                      <c:pt idx="25">
                        <c:v>40210</c:v>
                      </c:pt>
                      <c:pt idx="26">
                        <c:v>40238</c:v>
                      </c:pt>
                      <c:pt idx="27">
                        <c:v>40269</c:v>
                      </c:pt>
                      <c:pt idx="28">
                        <c:v>40299</c:v>
                      </c:pt>
                      <c:pt idx="29">
                        <c:v>40330</c:v>
                      </c:pt>
                      <c:pt idx="30">
                        <c:v>40360</c:v>
                      </c:pt>
                      <c:pt idx="31">
                        <c:v>40391</c:v>
                      </c:pt>
                      <c:pt idx="32">
                        <c:v>40422</c:v>
                      </c:pt>
                      <c:pt idx="33">
                        <c:v>40452</c:v>
                      </c:pt>
                      <c:pt idx="34">
                        <c:v>40483</c:v>
                      </c:pt>
                      <c:pt idx="35">
                        <c:v>40513</c:v>
                      </c:pt>
                      <c:pt idx="36">
                        <c:v>40544</c:v>
                      </c:pt>
                      <c:pt idx="37">
                        <c:v>40575</c:v>
                      </c:pt>
                      <c:pt idx="38">
                        <c:v>40603</c:v>
                      </c:pt>
                      <c:pt idx="39">
                        <c:v>40634</c:v>
                      </c:pt>
                      <c:pt idx="40">
                        <c:v>40664</c:v>
                      </c:pt>
                      <c:pt idx="41">
                        <c:v>40695</c:v>
                      </c:pt>
                      <c:pt idx="42">
                        <c:v>40725</c:v>
                      </c:pt>
                      <c:pt idx="43">
                        <c:v>40756</c:v>
                      </c:pt>
                      <c:pt idx="44">
                        <c:v>40787</c:v>
                      </c:pt>
                      <c:pt idx="45">
                        <c:v>40817</c:v>
                      </c:pt>
                      <c:pt idx="46">
                        <c:v>40848</c:v>
                      </c:pt>
                      <c:pt idx="47">
                        <c:v>40878</c:v>
                      </c:pt>
                      <c:pt idx="48">
                        <c:v>40909</c:v>
                      </c:pt>
                      <c:pt idx="49">
                        <c:v>40940</c:v>
                      </c:pt>
                      <c:pt idx="50">
                        <c:v>40969</c:v>
                      </c:pt>
                      <c:pt idx="51">
                        <c:v>41000</c:v>
                      </c:pt>
                      <c:pt idx="52">
                        <c:v>41030</c:v>
                      </c:pt>
                      <c:pt idx="53">
                        <c:v>41061</c:v>
                      </c:pt>
                      <c:pt idx="54">
                        <c:v>41091</c:v>
                      </c:pt>
                      <c:pt idx="55">
                        <c:v>41122</c:v>
                      </c:pt>
                      <c:pt idx="56">
                        <c:v>41153</c:v>
                      </c:pt>
                      <c:pt idx="57">
                        <c:v>41183</c:v>
                      </c:pt>
                      <c:pt idx="58">
                        <c:v>41214</c:v>
                      </c:pt>
                      <c:pt idx="59">
                        <c:v>41244</c:v>
                      </c:pt>
                      <c:pt idx="60">
                        <c:v>41275</c:v>
                      </c:pt>
                      <c:pt idx="61">
                        <c:v>41306</c:v>
                      </c:pt>
                      <c:pt idx="62">
                        <c:v>41334</c:v>
                      </c:pt>
                      <c:pt idx="63">
                        <c:v>41365</c:v>
                      </c:pt>
                      <c:pt idx="64">
                        <c:v>41395</c:v>
                      </c:pt>
                      <c:pt idx="65">
                        <c:v>41426</c:v>
                      </c:pt>
                      <c:pt idx="66">
                        <c:v>41456</c:v>
                      </c:pt>
                      <c:pt idx="67">
                        <c:v>41487</c:v>
                      </c:pt>
                      <c:pt idx="68">
                        <c:v>41518</c:v>
                      </c:pt>
                      <c:pt idx="69">
                        <c:v>41548</c:v>
                      </c:pt>
                      <c:pt idx="70">
                        <c:v>41579</c:v>
                      </c:pt>
                      <c:pt idx="71">
                        <c:v>41609</c:v>
                      </c:pt>
                      <c:pt idx="72">
                        <c:v>41640</c:v>
                      </c:pt>
                      <c:pt idx="73">
                        <c:v>41671</c:v>
                      </c:pt>
                      <c:pt idx="74">
                        <c:v>41699</c:v>
                      </c:pt>
                      <c:pt idx="75">
                        <c:v>41730</c:v>
                      </c:pt>
                      <c:pt idx="76">
                        <c:v>41760</c:v>
                      </c:pt>
                      <c:pt idx="77">
                        <c:v>41791</c:v>
                      </c:pt>
                      <c:pt idx="78">
                        <c:v>41821</c:v>
                      </c:pt>
                      <c:pt idx="79">
                        <c:v>41852</c:v>
                      </c:pt>
                      <c:pt idx="80">
                        <c:v>41883</c:v>
                      </c:pt>
                      <c:pt idx="81">
                        <c:v>41913</c:v>
                      </c:pt>
                      <c:pt idx="82">
                        <c:v>41944</c:v>
                      </c:pt>
                      <c:pt idx="83">
                        <c:v>41974</c:v>
                      </c:pt>
                      <c:pt idx="84">
                        <c:v>42005</c:v>
                      </c:pt>
                      <c:pt idx="85">
                        <c:v>42036</c:v>
                      </c:pt>
                      <c:pt idx="86">
                        <c:v>42064</c:v>
                      </c:pt>
                      <c:pt idx="87">
                        <c:v>42095</c:v>
                      </c:pt>
                      <c:pt idx="88">
                        <c:v>42125</c:v>
                      </c:pt>
                      <c:pt idx="89">
                        <c:v>42156</c:v>
                      </c:pt>
                      <c:pt idx="90">
                        <c:v>42186</c:v>
                      </c:pt>
                      <c:pt idx="91">
                        <c:v>42217</c:v>
                      </c:pt>
                      <c:pt idx="92">
                        <c:v>42248</c:v>
                      </c:pt>
                      <c:pt idx="93">
                        <c:v>42278</c:v>
                      </c:pt>
                      <c:pt idx="94">
                        <c:v>42309</c:v>
                      </c:pt>
                      <c:pt idx="95">
                        <c:v>42339</c:v>
                      </c:pt>
                      <c:pt idx="96">
                        <c:v>42370</c:v>
                      </c:pt>
                      <c:pt idx="97">
                        <c:v>42401</c:v>
                      </c:pt>
                      <c:pt idx="98">
                        <c:v>42430</c:v>
                      </c:pt>
                      <c:pt idx="99">
                        <c:v>42461</c:v>
                      </c:pt>
                      <c:pt idx="100">
                        <c:v>42491</c:v>
                      </c:pt>
                      <c:pt idx="101">
                        <c:v>42522</c:v>
                      </c:pt>
                      <c:pt idx="102">
                        <c:v>42552</c:v>
                      </c:pt>
                      <c:pt idx="103">
                        <c:v>42583</c:v>
                      </c:pt>
                      <c:pt idx="104">
                        <c:v>42614</c:v>
                      </c:pt>
                      <c:pt idx="105">
                        <c:v>42644</c:v>
                      </c:pt>
                      <c:pt idx="106">
                        <c:v>42675</c:v>
                      </c:pt>
                      <c:pt idx="107">
                        <c:v>42705</c:v>
                      </c:pt>
                      <c:pt idx="108">
                        <c:v>42736</c:v>
                      </c:pt>
                      <c:pt idx="109">
                        <c:v>42767</c:v>
                      </c:pt>
                      <c:pt idx="110">
                        <c:v>42795</c:v>
                      </c:pt>
                      <c:pt idx="111">
                        <c:v>42826</c:v>
                      </c:pt>
                      <c:pt idx="112">
                        <c:v>42856</c:v>
                      </c:pt>
                      <c:pt idx="113">
                        <c:v>42887</c:v>
                      </c:pt>
                      <c:pt idx="114">
                        <c:v>42917</c:v>
                      </c:pt>
                      <c:pt idx="115">
                        <c:v>42948</c:v>
                      </c:pt>
                      <c:pt idx="116">
                        <c:v>42979</c:v>
                      </c:pt>
                      <c:pt idx="117">
                        <c:v>43009</c:v>
                      </c:pt>
                      <c:pt idx="118">
                        <c:v>43040</c:v>
                      </c:pt>
                      <c:pt idx="119">
                        <c:v>43070</c:v>
                      </c:pt>
                      <c:pt idx="120">
                        <c:v>43101</c:v>
                      </c:pt>
                      <c:pt idx="121">
                        <c:v>43132</c:v>
                      </c:pt>
                      <c:pt idx="122">
                        <c:v>43160</c:v>
                      </c:pt>
                      <c:pt idx="123">
                        <c:v>43191</c:v>
                      </c:pt>
                      <c:pt idx="124">
                        <c:v>43221</c:v>
                      </c:pt>
                      <c:pt idx="125">
                        <c:v>43252</c:v>
                      </c:pt>
                      <c:pt idx="126">
                        <c:v>43282</c:v>
                      </c:pt>
                      <c:pt idx="127">
                        <c:v>43313</c:v>
                      </c:pt>
                      <c:pt idx="128">
                        <c:v>43344</c:v>
                      </c:pt>
                      <c:pt idx="129">
                        <c:v>43374</c:v>
                      </c:pt>
                      <c:pt idx="130">
                        <c:v>43405</c:v>
                      </c:pt>
                      <c:pt idx="131">
                        <c:v>43435</c:v>
                      </c:pt>
                      <c:pt idx="132">
                        <c:v>43466</c:v>
                      </c:pt>
                      <c:pt idx="133">
                        <c:v>43497</c:v>
                      </c:pt>
                    </c:numCache>
                  </c:numRef>
                </c:cat>
                <c:val>
                  <c:numRef>
                    <c:extLst>
                      <c:ext uri="{02D57815-91ED-43cb-92C2-25804820EDAC}">
                        <c15:formulaRef>
                          <c15:sqref>Hoja1!$E$2:$E$154</c15:sqref>
                        </c15:formulaRef>
                      </c:ext>
                    </c:extLst>
                    <c:numCache>
                      <c:formatCode>0.000</c:formatCode>
                      <c:ptCount val="153"/>
                      <c:pt idx="0">
                        <c:v>-0.85812447130000002</c:v>
                      </c:pt>
                      <c:pt idx="1">
                        <c:v>-0.85812447130000002</c:v>
                      </c:pt>
                      <c:pt idx="2">
                        <c:v>-0.65812447130000074</c:v>
                      </c:pt>
                      <c:pt idx="3">
                        <c:v>-0.75812447130000038</c:v>
                      </c:pt>
                      <c:pt idx="4">
                        <c:v>-0.75812447130000038</c:v>
                      </c:pt>
                      <c:pt idx="5">
                        <c:v>-0.75812447130000038</c:v>
                      </c:pt>
                      <c:pt idx="6">
                        <c:v>-0.65812447130000074</c:v>
                      </c:pt>
                      <c:pt idx="7">
                        <c:v>-0.65812447130000074</c:v>
                      </c:pt>
                      <c:pt idx="8">
                        <c:v>-0.65812447130000074</c:v>
                      </c:pt>
                      <c:pt idx="9">
                        <c:v>-0.5581244713000002</c:v>
                      </c:pt>
                      <c:pt idx="10">
                        <c:v>-0.15812447129999985</c:v>
                      </c:pt>
                      <c:pt idx="11">
                        <c:v>0.14187552869999998</c:v>
                      </c:pt>
                      <c:pt idx="12">
                        <c:v>0.43461486550000128</c:v>
                      </c:pt>
                      <c:pt idx="13">
                        <c:v>1.0346148655</c:v>
                      </c:pt>
                      <c:pt idx="14">
                        <c:v>1.1346148654999997</c:v>
                      </c:pt>
                      <c:pt idx="15">
                        <c:v>1.3346148655000007</c:v>
                      </c:pt>
                      <c:pt idx="16">
                        <c:v>1.6346148654999997</c:v>
                      </c:pt>
                      <c:pt idx="17">
                        <c:v>1.7346148654999993</c:v>
                      </c:pt>
                      <c:pt idx="18">
                        <c:v>1.7346148654999993</c:v>
                      </c:pt>
                      <c:pt idx="19">
                        <c:v>1.7346148654999993</c:v>
                      </c:pt>
                      <c:pt idx="20">
                        <c:v>1.4346148655000004</c:v>
                      </c:pt>
                      <c:pt idx="21">
                        <c:v>1.4346148655000004</c:v>
                      </c:pt>
                      <c:pt idx="22">
                        <c:v>1.5346148655</c:v>
                      </c:pt>
                      <c:pt idx="23">
                        <c:v>1.5346148655</c:v>
                      </c:pt>
                      <c:pt idx="24">
                        <c:v>1.3554515133000011</c:v>
                      </c:pt>
                      <c:pt idx="25">
                        <c:v>1.2554515132999997</c:v>
                      </c:pt>
                      <c:pt idx="26">
                        <c:v>1.2554515132999997</c:v>
                      </c:pt>
                      <c:pt idx="27">
                        <c:v>1.1554515133000001</c:v>
                      </c:pt>
                      <c:pt idx="28">
                        <c:v>1.0554515133000004</c:v>
                      </c:pt>
                      <c:pt idx="29">
                        <c:v>0.95545151330000078</c:v>
                      </c:pt>
                      <c:pt idx="30">
                        <c:v>1.1554515133000001</c:v>
                      </c:pt>
                      <c:pt idx="31">
                        <c:v>1.1554515133000001</c:v>
                      </c:pt>
                      <c:pt idx="32">
                        <c:v>1.1554515133000001</c:v>
                      </c:pt>
                      <c:pt idx="33">
                        <c:v>0.85545151330000024</c:v>
                      </c:pt>
                      <c:pt idx="34">
                        <c:v>0.65545151330000007</c:v>
                      </c:pt>
                      <c:pt idx="35">
                        <c:v>0.65545151330000007</c:v>
                      </c:pt>
                      <c:pt idx="36">
                        <c:v>0.83052875700000062</c:v>
                      </c:pt>
                      <c:pt idx="37">
                        <c:v>0.83052875700000062</c:v>
                      </c:pt>
                      <c:pt idx="38">
                        <c:v>0.83052875700000062</c:v>
                      </c:pt>
                      <c:pt idx="39">
                        <c:v>0.73052875700000008</c:v>
                      </c:pt>
                      <c:pt idx="40">
                        <c:v>0.63052875700000044</c:v>
                      </c:pt>
                      <c:pt idx="41">
                        <c:v>0.63052875700000044</c:v>
                      </c:pt>
                      <c:pt idx="42">
                        <c:v>0.43052875700000026</c:v>
                      </c:pt>
                      <c:pt idx="43">
                        <c:v>0.43052875700000026</c:v>
                      </c:pt>
                      <c:pt idx="44">
                        <c:v>0.53052875700000168</c:v>
                      </c:pt>
                      <c:pt idx="45">
                        <c:v>0.53052875700000168</c:v>
                      </c:pt>
                      <c:pt idx="46">
                        <c:v>0.63052875700000044</c:v>
                      </c:pt>
                      <c:pt idx="47">
                        <c:v>0.53052875700000168</c:v>
                      </c:pt>
                      <c:pt idx="48">
                        <c:v>0.80164515769999944</c:v>
                      </c:pt>
                      <c:pt idx="49">
                        <c:v>0.7016451576999998</c:v>
                      </c:pt>
                      <c:pt idx="50">
                        <c:v>0.50164515769999962</c:v>
                      </c:pt>
                      <c:pt idx="51">
                        <c:v>0.50164515769999962</c:v>
                      </c:pt>
                      <c:pt idx="52">
                        <c:v>0.60164515770000104</c:v>
                      </c:pt>
                      <c:pt idx="53">
                        <c:v>0.40164515770000087</c:v>
                      </c:pt>
                      <c:pt idx="54">
                        <c:v>0.50164515769999962</c:v>
                      </c:pt>
                      <c:pt idx="55">
                        <c:v>0.40164515770000087</c:v>
                      </c:pt>
                      <c:pt idx="56">
                        <c:v>0.50164515769999962</c:v>
                      </c:pt>
                      <c:pt idx="57">
                        <c:v>0.60164515770000104</c:v>
                      </c:pt>
                      <c:pt idx="58">
                        <c:v>0.40164515770000087</c:v>
                      </c:pt>
                      <c:pt idx="59">
                        <c:v>0.40164515770000087</c:v>
                      </c:pt>
                      <c:pt idx="60">
                        <c:v>0.3440867669999994</c:v>
                      </c:pt>
                      <c:pt idx="61">
                        <c:v>0.3440867669999994</c:v>
                      </c:pt>
                      <c:pt idx="62">
                        <c:v>0.54408676699999958</c:v>
                      </c:pt>
                      <c:pt idx="63">
                        <c:v>0.3440867669999994</c:v>
                      </c:pt>
                      <c:pt idx="64">
                        <c:v>0.24408676700000065</c:v>
                      </c:pt>
                      <c:pt idx="65">
                        <c:v>0.3440867669999994</c:v>
                      </c:pt>
                      <c:pt idx="66">
                        <c:v>0.44408676700000083</c:v>
                      </c:pt>
                      <c:pt idx="67">
                        <c:v>0.3440867669999994</c:v>
                      </c:pt>
                      <c:pt idx="68">
                        <c:v>0.24408676700000065</c:v>
                      </c:pt>
                      <c:pt idx="69">
                        <c:v>0.24408676700000065</c:v>
                      </c:pt>
                      <c:pt idx="70">
                        <c:v>0.24408676700000065</c:v>
                      </c:pt>
                      <c:pt idx="71">
                        <c:v>0.44408676700000083</c:v>
                      </c:pt>
                      <c:pt idx="72">
                        <c:v>0.2897181397000006</c:v>
                      </c:pt>
                      <c:pt idx="73">
                        <c:v>0.2897181397000006</c:v>
                      </c:pt>
                      <c:pt idx="74">
                        <c:v>0.2897181397000006</c:v>
                      </c:pt>
                      <c:pt idx="75">
                        <c:v>0.2897181397000006</c:v>
                      </c:pt>
                      <c:pt idx="76">
                        <c:v>0.2897181397000006</c:v>
                      </c:pt>
                      <c:pt idx="77">
                        <c:v>0.2897181397000006</c:v>
                      </c:pt>
                      <c:pt idx="78">
                        <c:v>0.38971813969999936</c:v>
                      </c:pt>
                      <c:pt idx="79">
                        <c:v>0.2897181397000006</c:v>
                      </c:pt>
                      <c:pt idx="80">
                        <c:v>0.18971813970000007</c:v>
                      </c:pt>
                      <c:pt idx="81">
                        <c:v>-1.0281860300000112E-2</c:v>
                      </c:pt>
                      <c:pt idx="82">
                        <c:v>-1.0281860300000112E-2</c:v>
                      </c:pt>
                      <c:pt idx="83">
                        <c:v>-1.0281860300000112E-2</c:v>
                      </c:pt>
                      <c:pt idx="84">
                        <c:v>-3.6917134299999432E-2</c:v>
                      </c:pt>
                      <c:pt idx="85">
                        <c:v>0.16308286570000075</c:v>
                      </c:pt>
                      <c:pt idx="86">
                        <c:v>0.16308286570000075</c:v>
                      </c:pt>
                      <c:pt idx="87">
                        <c:v>0.16308286570000075</c:v>
                      </c:pt>
                      <c:pt idx="88">
                        <c:v>0.16308286570000075</c:v>
                      </c:pt>
                      <c:pt idx="89">
                        <c:v>0.26308286570000039</c:v>
                      </c:pt>
                      <c:pt idx="90">
                        <c:v>0.16308286570000075</c:v>
                      </c:pt>
                      <c:pt idx="91">
                        <c:v>0.36308286570000092</c:v>
                      </c:pt>
                      <c:pt idx="92">
                        <c:v>0.46308286569999968</c:v>
                      </c:pt>
                      <c:pt idx="93">
                        <c:v>0.36308286570000092</c:v>
                      </c:pt>
                      <c:pt idx="94">
                        <c:v>0.46308286569999968</c:v>
                      </c:pt>
                      <c:pt idx="95">
                        <c:v>0.46308286569999968</c:v>
                      </c:pt>
                      <c:pt idx="96">
                        <c:v>0.641480607200001</c:v>
                      </c:pt>
                      <c:pt idx="97">
                        <c:v>0.74148060719999975</c:v>
                      </c:pt>
                      <c:pt idx="98">
                        <c:v>0.54148060719999958</c:v>
                      </c:pt>
                      <c:pt idx="99">
                        <c:v>0.54148060719999958</c:v>
                      </c:pt>
                      <c:pt idx="100">
                        <c:v>0.34148060720000029</c:v>
                      </c:pt>
                      <c:pt idx="101">
                        <c:v>0.24148060720000064</c:v>
                      </c:pt>
                      <c:pt idx="102">
                        <c:v>0.44148060720000082</c:v>
                      </c:pt>
                      <c:pt idx="103">
                        <c:v>0.34148060720000029</c:v>
                      </c:pt>
                      <c:pt idx="104">
                        <c:v>0.34148060720000029</c:v>
                      </c:pt>
                      <c:pt idx="105">
                        <c:v>0.34148060720000029</c:v>
                      </c:pt>
                      <c:pt idx="106">
                        <c:v>0.34148060720000029</c:v>
                      </c:pt>
                      <c:pt idx="107">
                        <c:v>0.34148060720000029</c:v>
                      </c:pt>
                      <c:pt idx="108">
                        <c:v>0.29260192550000053</c:v>
                      </c:pt>
                      <c:pt idx="109">
                        <c:v>9.2601925500000348E-2</c:v>
                      </c:pt>
                      <c:pt idx="110">
                        <c:v>0.19260192549999999</c:v>
                      </c:pt>
                      <c:pt idx="111">
                        <c:v>-0.10739807449999983</c:v>
                      </c:pt>
                      <c:pt idx="112">
                        <c:v>9.2601925500000348E-2</c:v>
                      </c:pt>
                      <c:pt idx="113">
                        <c:v>-0.10739807449999983</c:v>
                      </c:pt>
                      <c:pt idx="114">
                        <c:v>-0.20739807450000036</c:v>
                      </c:pt>
                      <c:pt idx="115">
                        <c:v>-0.40739807450000054</c:v>
                      </c:pt>
                      <c:pt idx="116">
                        <c:v>-0.40739807450000054</c:v>
                      </c:pt>
                      <c:pt idx="117">
                        <c:v>-0.30739807450000001</c:v>
                      </c:pt>
                      <c:pt idx="118">
                        <c:v>-0.50739807450000018</c:v>
                      </c:pt>
                      <c:pt idx="119">
                        <c:v>-0.70739807450000036</c:v>
                      </c:pt>
                      <c:pt idx="120" formatCode="0.00">
                        <c:v>-0.58183741539999989</c:v>
                      </c:pt>
                      <c:pt idx="121" formatCode="0.00">
                        <c:v>-0.68183741540000042</c:v>
                      </c:pt>
                      <c:pt idx="122" formatCode="0.00">
                        <c:v>-0.68183741540000042</c:v>
                      </c:pt>
                      <c:pt idx="123" formatCode="0.00">
                        <c:v>-0.58183741539999989</c:v>
                      </c:pt>
                      <c:pt idx="124" formatCode="0.00">
                        <c:v>-0.58183741539999989</c:v>
                      </c:pt>
                      <c:pt idx="125" formatCode="0.00">
                        <c:v>-0.48183741540000025</c:v>
                      </c:pt>
                      <c:pt idx="126" formatCode="0.00">
                        <c:v>-0.58183741539999989</c:v>
                      </c:pt>
                      <c:pt idx="127" formatCode="0.00">
                        <c:v>-0.48183741540000025</c:v>
                      </c:pt>
                      <c:pt idx="128" formatCode="0.00">
                        <c:v>-0.68183741540000042</c:v>
                      </c:pt>
                      <c:pt idx="129" formatCode="0.00">
                        <c:v>-0.78183741540000007</c:v>
                      </c:pt>
                      <c:pt idx="130" formatCode="0.00">
                        <c:v>-0.8818374154000006</c:v>
                      </c:pt>
                      <c:pt idx="131" formatCode="0.00">
                        <c:v>-0.8818374154000006</c:v>
                      </c:pt>
                      <c:pt idx="132" formatCode="0.00">
                        <c:v>-0.66905708580000045</c:v>
                      </c:pt>
                      <c:pt idx="133" formatCode="General">
                        <c:v>-0.66905708580000045</c:v>
                      </c:pt>
                    </c:numCache>
                  </c:numRef>
                </c:val>
                <c:smooth val="0"/>
                <c:extLst>
                  <c:ext xmlns:c16="http://schemas.microsoft.com/office/drawing/2014/chart" uri="{C3380CC4-5D6E-409C-BE32-E72D297353CC}">
                    <c16:uniqueId val="{00000005-32FD-416D-8CE9-DA64A007B149}"/>
                  </c:ext>
                </c:extLst>
              </c15:ser>
            </c15:filteredLineSeries>
          </c:ext>
        </c:extLst>
      </c:lineChart>
      <c:dateAx>
        <c:axId val="745555184"/>
        <c:scaling>
          <c:orientation val="minMax"/>
        </c:scaling>
        <c:delete val="0"/>
        <c:axPos val="b"/>
        <c:numFmt formatCode="yyyy" sourceLinked="0"/>
        <c:majorTickMark val="out"/>
        <c:minorTickMark val="none"/>
        <c:tickLblPos val="low"/>
        <c:spPr>
          <a:ln>
            <a:solidFill>
              <a:srgbClr val="000000"/>
            </a:solidFill>
            <a:prstDash val="solid"/>
          </a:ln>
        </c:spPr>
        <c:txPr>
          <a:bodyPr rot="-5400000" vert="horz"/>
          <a:lstStyle/>
          <a:p>
            <a:pPr>
              <a:defRPr/>
            </a:pPr>
            <a:endParaRPr lang="es-MX"/>
          </a:p>
        </c:txPr>
        <c:crossAx val="745562800"/>
        <c:crosses val="autoZero"/>
        <c:auto val="1"/>
        <c:lblOffset val="100"/>
        <c:baseTimeUnit val="months"/>
        <c:majorUnit val="12"/>
        <c:majorTimeUnit val="months"/>
      </c:dateAx>
      <c:valAx>
        <c:axId val="745562800"/>
        <c:scaling>
          <c:orientation val="minMax"/>
        </c:scaling>
        <c:delete val="0"/>
        <c:axPos val="r"/>
        <c:majorGridlines>
          <c:spPr>
            <a:ln>
              <a:solidFill>
                <a:srgbClr val="969696"/>
              </a:solidFill>
              <a:prstDash val="lgDash"/>
            </a:ln>
          </c:spPr>
        </c:majorGridlines>
        <c:numFmt formatCode="0" sourceLinked="0"/>
        <c:majorTickMark val="out"/>
        <c:minorTickMark val="none"/>
        <c:tickLblPos val="nextTo"/>
        <c:spPr>
          <a:ln>
            <a:solidFill>
              <a:srgbClr val="000000"/>
            </a:solidFill>
            <a:prstDash val="solid"/>
          </a:ln>
        </c:spPr>
        <c:crossAx val="745555184"/>
        <c:crosses val="max"/>
        <c:crossBetween val="between"/>
      </c:valAx>
      <c:spPr>
        <a:noFill/>
        <a:ln w="25400">
          <a:noFill/>
        </a:ln>
      </c:spPr>
    </c:plotArea>
    <c:plotVisOnly val="1"/>
    <c:dispBlanksAs val="gap"/>
    <c:showDLblsOverMax val="0"/>
  </c:chart>
  <c:spPr>
    <a:noFill/>
    <a:ln w="6350">
      <a:noFill/>
    </a:ln>
  </c:spPr>
  <c:txPr>
    <a:bodyPr/>
    <a:lstStyle/>
    <a:p>
      <a:pPr>
        <a:defRPr sz="1200">
          <a:solidFill>
            <a:srgbClr val="182B47"/>
          </a:solidFill>
        </a:defRPr>
      </a:pPr>
      <a:endParaRPr lang="es-MX"/>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8314028314028315E-2"/>
          <c:y val="2.7227969052887997E-2"/>
          <c:w val="0.90414637359519245"/>
          <c:h val="0.83023759284991339"/>
        </c:manualLayout>
      </c:layout>
      <c:lineChart>
        <c:grouping val="standard"/>
        <c:varyColors val="0"/>
        <c:ser>
          <c:idx val="0"/>
          <c:order val="0"/>
          <c:tx>
            <c:strRef>
              <c:f>Hoja1!$B$3</c:f>
              <c:strCache>
                <c:ptCount val="1"/>
                <c:pt idx="0">
                  <c:v>Estados Unidos (2019)</c:v>
                </c:pt>
              </c:strCache>
            </c:strRef>
          </c:tx>
          <c:spPr>
            <a:ln w="31750" cap="rnd">
              <a:solidFill>
                <a:srgbClr val="FF0000"/>
              </a:solidFill>
              <a:round/>
            </a:ln>
            <a:effectLst/>
          </c:spPr>
          <c:marker>
            <c:symbol val="diamond"/>
            <c:size val="7"/>
            <c:spPr>
              <a:solidFill>
                <a:srgbClr val="FF0000"/>
              </a:solidFill>
              <a:ln w="9525">
                <a:solidFill>
                  <a:srgbClr val="FF0000"/>
                </a:solidFill>
              </a:ln>
              <a:effectLst/>
            </c:spPr>
          </c:marker>
          <c:cat>
            <c:numRef>
              <c:f>Hoja1!$A$4:$A$25</c:f>
              <c:numCache>
                <c:formatCode>mmm\-yy</c:formatCode>
                <c:ptCount val="22"/>
                <c:pt idx="0">
                  <c:v>43101</c:v>
                </c:pt>
                <c:pt idx="1">
                  <c:v>43132</c:v>
                </c:pt>
                <c:pt idx="2">
                  <c:v>43160</c:v>
                </c:pt>
                <c:pt idx="3">
                  <c:v>43191</c:v>
                </c:pt>
                <c:pt idx="4">
                  <c:v>43221</c:v>
                </c:pt>
                <c:pt idx="5">
                  <c:v>43252</c:v>
                </c:pt>
                <c:pt idx="6">
                  <c:v>43282</c:v>
                </c:pt>
                <c:pt idx="7">
                  <c:v>43313</c:v>
                </c:pt>
                <c:pt idx="8">
                  <c:v>43344</c:v>
                </c:pt>
                <c:pt idx="9">
                  <c:v>43374</c:v>
                </c:pt>
                <c:pt idx="10">
                  <c:v>43405</c:v>
                </c:pt>
                <c:pt idx="11">
                  <c:v>43435</c:v>
                </c:pt>
                <c:pt idx="12">
                  <c:v>43466</c:v>
                </c:pt>
                <c:pt idx="13">
                  <c:v>43497</c:v>
                </c:pt>
              </c:numCache>
            </c:numRef>
          </c:cat>
          <c:val>
            <c:numRef>
              <c:f>Hoja1!$B$4:$B$25</c:f>
              <c:numCache>
                <c:formatCode>General</c:formatCode>
                <c:ptCount val="22"/>
                <c:pt idx="0">
                  <c:v>2.1</c:v>
                </c:pt>
                <c:pt idx="1">
                  <c:v>2.2000000000000002</c:v>
                </c:pt>
                <c:pt idx="2">
                  <c:v>2.1</c:v>
                </c:pt>
                <c:pt idx="3">
                  <c:v>2.1</c:v>
                </c:pt>
                <c:pt idx="4">
                  <c:v>2.2000000000000002</c:v>
                </c:pt>
                <c:pt idx="5">
                  <c:v>2.2000000000000002</c:v>
                </c:pt>
                <c:pt idx="6">
                  <c:v>2.2000000000000002</c:v>
                </c:pt>
                <c:pt idx="7">
                  <c:v>2.2000000000000002</c:v>
                </c:pt>
                <c:pt idx="8">
                  <c:v>2.2999999999999998</c:v>
                </c:pt>
                <c:pt idx="9">
                  <c:v>2.2999999999999998</c:v>
                </c:pt>
                <c:pt idx="10">
                  <c:v>2.2999999999999998</c:v>
                </c:pt>
                <c:pt idx="11">
                  <c:v>2.1</c:v>
                </c:pt>
                <c:pt idx="12">
                  <c:v>1.9</c:v>
                </c:pt>
                <c:pt idx="13">
                  <c:v>1.9</c:v>
                </c:pt>
              </c:numCache>
            </c:numRef>
          </c:val>
          <c:smooth val="0"/>
          <c:extLst>
            <c:ext xmlns:c16="http://schemas.microsoft.com/office/drawing/2014/chart" uri="{C3380CC4-5D6E-409C-BE32-E72D297353CC}">
              <c16:uniqueId val="{00000000-8090-4911-9372-FAC4B7293895}"/>
            </c:ext>
          </c:extLst>
        </c:ser>
        <c:ser>
          <c:idx val="1"/>
          <c:order val="1"/>
          <c:tx>
            <c:strRef>
              <c:f>Hoja1!$C$3</c:f>
              <c:strCache>
                <c:ptCount val="1"/>
                <c:pt idx="0">
                  <c:v>Zona Euro (2019)</c:v>
                </c:pt>
              </c:strCache>
            </c:strRef>
          </c:tx>
          <c:spPr>
            <a:ln w="31750" cap="rnd">
              <a:solidFill>
                <a:srgbClr val="00B050"/>
              </a:solidFill>
              <a:round/>
            </a:ln>
            <a:effectLst/>
          </c:spPr>
          <c:marker>
            <c:symbol val="diamond"/>
            <c:size val="7"/>
            <c:spPr>
              <a:solidFill>
                <a:srgbClr val="00B050"/>
              </a:solidFill>
              <a:ln w="9525">
                <a:solidFill>
                  <a:srgbClr val="00B050"/>
                </a:solidFill>
              </a:ln>
              <a:effectLst/>
            </c:spPr>
          </c:marker>
          <c:cat>
            <c:numRef>
              <c:f>Hoja1!$A$4:$A$25</c:f>
              <c:numCache>
                <c:formatCode>mmm\-yy</c:formatCode>
                <c:ptCount val="22"/>
                <c:pt idx="0">
                  <c:v>43101</c:v>
                </c:pt>
                <c:pt idx="1">
                  <c:v>43132</c:v>
                </c:pt>
                <c:pt idx="2">
                  <c:v>43160</c:v>
                </c:pt>
                <c:pt idx="3">
                  <c:v>43191</c:v>
                </c:pt>
                <c:pt idx="4">
                  <c:v>43221</c:v>
                </c:pt>
                <c:pt idx="5">
                  <c:v>43252</c:v>
                </c:pt>
                <c:pt idx="6">
                  <c:v>43282</c:v>
                </c:pt>
                <c:pt idx="7">
                  <c:v>43313</c:v>
                </c:pt>
                <c:pt idx="8">
                  <c:v>43344</c:v>
                </c:pt>
                <c:pt idx="9">
                  <c:v>43374</c:v>
                </c:pt>
                <c:pt idx="10">
                  <c:v>43405</c:v>
                </c:pt>
                <c:pt idx="11">
                  <c:v>43435</c:v>
                </c:pt>
                <c:pt idx="12">
                  <c:v>43466</c:v>
                </c:pt>
                <c:pt idx="13">
                  <c:v>43497</c:v>
                </c:pt>
              </c:numCache>
            </c:numRef>
          </c:cat>
          <c:val>
            <c:numRef>
              <c:f>Hoja1!$C$4:$C$25</c:f>
              <c:numCache>
                <c:formatCode>General</c:formatCode>
                <c:ptCount val="22"/>
                <c:pt idx="0">
                  <c:v>1.6</c:v>
                </c:pt>
                <c:pt idx="1">
                  <c:v>1.5</c:v>
                </c:pt>
                <c:pt idx="2">
                  <c:v>1.5</c:v>
                </c:pt>
                <c:pt idx="3">
                  <c:v>1.5</c:v>
                </c:pt>
                <c:pt idx="4">
                  <c:v>1.5</c:v>
                </c:pt>
                <c:pt idx="5">
                  <c:v>1.6</c:v>
                </c:pt>
                <c:pt idx="6">
                  <c:v>1.6</c:v>
                </c:pt>
                <c:pt idx="7">
                  <c:v>1.6</c:v>
                </c:pt>
                <c:pt idx="8">
                  <c:v>1.6</c:v>
                </c:pt>
                <c:pt idx="9">
                  <c:v>1.7</c:v>
                </c:pt>
                <c:pt idx="10">
                  <c:v>1.7</c:v>
                </c:pt>
                <c:pt idx="11">
                  <c:v>1.6</c:v>
                </c:pt>
                <c:pt idx="12">
                  <c:v>1.5</c:v>
                </c:pt>
                <c:pt idx="13">
                  <c:v>1.4</c:v>
                </c:pt>
              </c:numCache>
            </c:numRef>
          </c:val>
          <c:smooth val="0"/>
          <c:extLst>
            <c:ext xmlns:c16="http://schemas.microsoft.com/office/drawing/2014/chart" uri="{C3380CC4-5D6E-409C-BE32-E72D297353CC}">
              <c16:uniqueId val="{00000001-8090-4911-9372-FAC4B7293895}"/>
            </c:ext>
          </c:extLst>
        </c:ser>
        <c:ser>
          <c:idx val="2"/>
          <c:order val="2"/>
          <c:tx>
            <c:strRef>
              <c:f>Hoja1!$D$3</c:f>
              <c:strCache>
                <c:ptCount val="1"/>
                <c:pt idx="0">
                  <c:v>Japón (2019)</c:v>
                </c:pt>
              </c:strCache>
            </c:strRef>
          </c:tx>
          <c:spPr>
            <a:ln w="31750" cap="rnd">
              <a:solidFill>
                <a:srgbClr val="FF7800"/>
              </a:solidFill>
              <a:round/>
            </a:ln>
            <a:effectLst/>
          </c:spPr>
          <c:marker>
            <c:symbol val="diamond"/>
            <c:size val="7"/>
            <c:spPr>
              <a:solidFill>
                <a:srgbClr val="FF7800"/>
              </a:solidFill>
              <a:ln w="9525">
                <a:solidFill>
                  <a:srgbClr val="FF7800"/>
                </a:solidFill>
              </a:ln>
              <a:effectLst/>
            </c:spPr>
          </c:marker>
          <c:cat>
            <c:numRef>
              <c:f>Hoja1!$A$4:$A$25</c:f>
              <c:numCache>
                <c:formatCode>mmm\-yy</c:formatCode>
                <c:ptCount val="22"/>
                <c:pt idx="0">
                  <c:v>43101</c:v>
                </c:pt>
                <c:pt idx="1">
                  <c:v>43132</c:v>
                </c:pt>
                <c:pt idx="2">
                  <c:v>43160</c:v>
                </c:pt>
                <c:pt idx="3">
                  <c:v>43191</c:v>
                </c:pt>
                <c:pt idx="4">
                  <c:v>43221</c:v>
                </c:pt>
                <c:pt idx="5">
                  <c:v>43252</c:v>
                </c:pt>
                <c:pt idx="6">
                  <c:v>43282</c:v>
                </c:pt>
                <c:pt idx="7">
                  <c:v>43313</c:v>
                </c:pt>
                <c:pt idx="8">
                  <c:v>43344</c:v>
                </c:pt>
                <c:pt idx="9">
                  <c:v>43374</c:v>
                </c:pt>
                <c:pt idx="10">
                  <c:v>43405</c:v>
                </c:pt>
                <c:pt idx="11">
                  <c:v>43435</c:v>
                </c:pt>
                <c:pt idx="12">
                  <c:v>43466</c:v>
                </c:pt>
                <c:pt idx="13">
                  <c:v>43497</c:v>
                </c:pt>
              </c:numCache>
            </c:numRef>
          </c:cat>
          <c:val>
            <c:numRef>
              <c:f>Hoja1!$D$4:$D$25</c:f>
              <c:numCache>
                <c:formatCode>General</c:formatCode>
                <c:ptCount val="22"/>
                <c:pt idx="0">
                  <c:v>1.1000000000000001</c:v>
                </c:pt>
                <c:pt idx="1">
                  <c:v>1.1000000000000001</c:v>
                </c:pt>
                <c:pt idx="2">
                  <c:v>1.1000000000000001</c:v>
                </c:pt>
                <c:pt idx="3">
                  <c:v>1</c:v>
                </c:pt>
                <c:pt idx="4">
                  <c:v>1.1000000000000001</c:v>
                </c:pt>
                <c:pt idx="5">
                  <c:v>1.1000000000000001</c:v>
                </c:pt>
                <c:pt idx="6">
                  <c:v>1.1000000000000001</c:v>
                </c:pt>
                <c:pt idx="7">
                  <c:v>1.1000000000000001</c:v>
                </c:pt>
                <c:pt idx="8">
                  <c:v>1.1000000000000001</c:v>
                </c:pt>
                <c:pt idx="9">
                  <c:v>1.1000000000000001</c:v>
                </c:pt>
                <c:pt idx="10">
                  <c:v>1.1000000000000001</c:v>
                </c:pt>
                <c:pt idx="11">
                  <c:v>0.9</c:v>
                </c:pt>
                <c:pt idx="12">
                  <c:v>0.9</c:v>
                </c:pt>
                <c:pt idx="13">
                  <c:v>0.8</c:v>
                </c:pt>
              </c:numCache>
            </c:numRef>
          </c:val>
          <c:smooth val="0"/>
          <c:extLst>
            <c:ext xmlns:c16="http://schemas.microsoft.com/office/drawing/2014/chart" uri="{C3380CC4-5D6E-409C-BE32-E72D297353CC}">
              <c16:uniqueId val="{00000002-8090-4911-9372-FAC4B7293895}"/>
            </c:ext>
          </c:extLst>
        </c:ser>
        <c:ser>
          <c:idx val="3"/>
          <c:order val="3"/>
          <c:tx>
            <c:strRef>
              <c:f>Hoja1!$E$3</c:f>
              <c:strCache>
                <c:ptCount val="1"/>
                <c:pt idx="0">
                  <c:v>Reino Unido (2019)</c:v>
                </c:pt>
              </c:strCache>
            </c:strRef>
          </c:tx>
          <c:spPr>
            <a:ln w="31750" cap="rnd">
              <a:solidFill>
                <a:srgbClr val="7030A0"/>
              </a:solidFill>
              <a:round/>
            </a:ln>
            <a:effectLst/>
          </c:spPr>
          <c:marker>
            <c:symbol val="diamond"/>
            <c:size val="7"/>
            <c:spPr>
              <a:solidFill>
                <a:srgbClr val="7030A0"/>
              </a:solidFill>
              <a:ln w="9525">
                <a:solidFill>
                  <a:srgbClr val="7030A0"/>
                </a:solidFill>
              </a:ln>
              <a:effectLst/>
            </c:spPr>
          </c:marker>
          <c:cat>
            <c:numRef>
              <c:f>Hoja1!$A$4:$A$25</c:f>
              <c:numCache>
                <c:formatCode>mmm\-yy</c:formatCode>
                <c:ptCount val="22"/>
                <c:pt idx="0">
                  <c:v>43101</c:v>
                </c:pt>
                <c:pt idx="1">
                  <c:v>43132</c:v>
                </c:pt>
                <c:pt idx="2">
                  <c:v>43160</c:v>
                </c:pt>
                <c:pt idx="3">
                  <c:v>43191</c:v>
                </c:pt>
                <c:pt idx="4">
                  <c:v>43221</c:v>
                </c:pt>
                <c:pt idx="5">
                  <c:v>43252</c:v>
                </c:pt>
                <c:pt idx="6">
                  <c:v>43282</c:v>
                </c:pt>
                <c:pt idx="7">
                  <c:v>43313</c:v>
                </c:pt>
                <c:pt idx="8">
                  <c:v>43344</c:v>
                </c:pt>
                <c:pt idx="9">
                  <c:v>43374</c:v>
                </c:pt>
                <c:pt idx="10">
                  <c:v>43405</c:v>
                </c:pt>
                <c:pt idx="11">
                  <c:v>43435</c:v>
                </c:pt>
                <c:pt idx="12">
                  <c:v>43466</c:v>
                </c:pt>
                <c:pt idx="13">
                  <c:v>43497</c:v>
                </c:pt>
              </c:numCache>
            </c:numRef>
          </c:cat>
          <c:val>
            <c:numRef>
              <c:f>Hoja1!$E$4:$E$25</c:f>
              <c:numCache>
                <c:formatCode>General</c:formatCode>
                <c:ptCount val="22"/>
                <c:pt idx="0">
                  <c:v>2.2000000000000002</c:v>
                </c:pt>
                <c:pt idx="1">
                  <c:v>2.2000000000000002</c:v>
                </c:pt>
                <c:pt idx="2">
                  <c:v>2.2000000000000002</c:v>
                </c:pt>
                <c:pt idx="3">
                  <c:v>2.2000000000000002</c:v>
                </c:pt>
                <c:pt idx="4">
                  <c:v>2.2000000000000002</c:v>
                </c:pt>
                <c:pt idx="5">
                  <c:v>2.1</c:v>
                </c:pt>
                <c:pt idx="6">
                  <c:v>2.1</c:v>
                </c:pt>
                <c:pt idx="7">
                  <c:v>2.1</c:v>
                </c:pt>
                <c:pt idx="8">
                  <c:v>2.1</c:v>
                </c:pt>
                <c:pt idx="9">
                  <c:v>2.2000000000000002</c:v>
                </c:pt>
                <c:pt idx="10">
                  <c:v>2.2000000000000002</c:v>
                </c:pt>
                <c:pt idx="11">
                  <c:v>2.1</c:v>
                </c:pt>
                <c:pt idx="12">
                  <c:v>2</c:v>
                </c:pt>
                <c:pt idx="13">
                  <c:v>2</c:v>
                </c:pt>
              </c:numCache>
            </c:numRef>
          </c:val>
          <c:smooth val="0"/>
          <c:extLst>
            <c:ext xmlns:c16="http://schemas.microsoft.com/office/drawing/2014/chart" uri="{C3380CC4-5D6E-409C-BE32-E72D297353CC}">
              <c16:uniqueId val="{00000003-8090-4911-9372-FAC4B7293895}"/>
            </c:ext>
          </c:extLst>
        </c:ser>
        <c:dLbls>
          <c:showLegendKey val="0"/>
          <c:showVal val="0"/>
          <c:showCatName val="0"/>
          <c:showSerName val="0"/>
          <c:showPercent val="0"/>
          <c:showBubbleSize val="0"/>
        </c:dLbls>
        <c:marker val="1"/>
        <c:smooth val="0"/>
        <c:axId val="748024608"/>
        <c:axId val="748030592"/>
        <c:extLst>
          <c:ext xmlns:c15="http://schemas.microsoft.com/office/drawing/2012/chart" uri="{02D57815-91ED-43cb-92C2-25804820EDAC}">
            <c15:filteredLineSeries>
              <c15:ser>
                <c:idx val="4"/>
                <c:order val="4"/>
                <c:tx>
                  <c:strRef>
                    <c:extLst>
                      <c:ext uri="{02D57815-91ED-43cb-92C2-25804820EDAC}">
                        <c15:formulaRef>
                          <c15:sqref>Hoja1!$F$3</c15:sqref>
                        </c15:formulaRef>
                      </c:ext>
                    </c:extLst>
                    <c:strCache>
                      <c:ptCount val="1"/>
                      <c:pt idx="0">
                        <c:v>Estados Unidos (2020)</c:v>
                      </c:pt>
                    </c:strCache>
                  </c:strRef>
                </c:tx>
                <c:spPr>
                  <a:ln w="31750" cap="rnd">
                    <a:solidFill>
                      <a:srgbClr val="FF0000"/>
                    </a:solidFill>
                    <a:prstDash val="sysDot"/>
                    <a:round/>
                  </a:ln>
                  <a:effectLst/>
                </c:spPr>
                <c:marker>
                  <c:symbol val="circle"/>
                  <c:size val="5"/>
                  <c:spPr>
                    <a:solidFill>
                      <a:srgbClr val="FF0000"/>
                    </a:solidFill>
                    <a:ln w="9525">
                      <a:solidFill>
                        <a:srgbClr val="FF0000"/>
                      </a:solidFill>
                    </a:ln>
                    <a:effectLst/>
                  </c:spPr>
                </c:marker>
                <c:cat>
                  <c:numRef>
                    <c:extLst>
                      <c:ext uri="{02D57815-91ED-43cb-92C2-25804820EDAC}">
                        <c15:formulaRef>
                          <c15:sqref>Hoja1!$A$4:$A$25</c15:sqref>
                        </c15:formulaRef>
                      </c:ext>
                    </c:extLst>
                    <c:numCache>
                      <c:formatCode>mmm\-yy</c:formatCode>
                      <c:ptCount val="22"/>
                      <c:pt idx="0">
                        <c:v>43101</c:v>
                      </c:pt>
                      <c:pt idx="1">
                        <c:v>43132</c:v>
                      </c:pt>
                      <c:pt idx="2">
                        <c:v>43160</c:v>
                      </c:pt>
                      <c:pt idx="3">
                        <c:v>43191</c:v>
                      </c:pt>
                      <c:pt idx="4">
                        <c:v>43221</c:v>
                      </c:pt>
                      <c:pt idx="5">
                        <c:v>43252</c:v>
                      </c:pt>
                      <c:pt idx="6">
                        <c:v>43282</c:v>
                      </c:pt>
                      <c:pt idx="7">
                        <c:v>43313</c:v>
                      </c:pt>
                      <c:pt idx="8">
                        <c:v>43344</c:v>
                      </c:pt>
                      <c:pt idx="9">
                        <c:v>43374</c:v>
                      </c:pt>
                      <c:pt idx="10">
                        <c:v>43405</c:v>
                      </c:pt>
                      <c:pt idx="11">
                        <c:v>43435</c:v>
                      </c:pt>
                      <c:pt idx="12">
                        <c:v>43466</c:v>
                      </c:pt>
                      <c:pt idx="13">
                        <c:v>43497</c:v>
                      </c:pt>
                    </c:numCache>
                  </c:numRef>
                </c:cat>
                <c:val>
                  <c:numRef>
                    <c:extLst>
                      <c:ext uri="{02D57815-91ED-43cb-92C2-25804820EDAC}">
                        <c15:formulaRef>
                          <c15:sqref>Hoja1!$F$4:$F$25</c15:sqref>
                        </c15:formulaRef>
                      </c:ext>
                    </c:extLst>
                    <c:numCache>
                      <c:formatCode>General</c:formatCode>
                      <c:ptCount val="22"/>
                      <c:pt idx="0">
                        <c:v>#N/A</c:v>
                      </c:pt>
                      <c:pt idx="1">
                        <c:v>#N/A</c:v>
                      </c:pt>
                      <c:pt idx="2">
                        <c:v>#N/A</c:v>
                      </c:pt>
                      <c:pt idx="3">
                        <c:v>#N/A</c:v>
                      </c:pt>
                      <c:pt idx="4">
                        <c:v>#N/A</c:v>
                      </c:pt>
                      <c:pt idx="5">
                        <c:v>#N/A</c:v>
                      </c:pt>
                      <c:pt idx="6">
                        <c:v>#N/A</c:v>
                      </c:pt>
                      <c:pt idx="7">
                        <c:v>#N/A</c:v>
                      </c:pt>
                      <c:pt idx="8">
                        <c:v>#N/A</c:v>
                      </c:pt>
                      <c:pt idx="9">
                        <c:v>#N/A</c:v>
                      </c:pt>
                      <c:pt idx="10">
                        <c:v>#N/A</c:v>
                      </c:pt>
                      <c:pt idx="11">
                        <c:v>#N/A</c:v>
                      </c:pt>
                      <c:pt idx="12">
                        <c:v>2.2000000000000002</c:v>
                      </c:pt>
                      <c:pt idx="13">
                        <c:v>2.2000000000000002</c:v>
                      </c:pt>
                    </c:numCache>
                  </c:numRef>
                </c:val>
                <c:smooth val="0"/>
                <c:extLst>
                  <c:ext xmlns:c16="http://schemas.microsoft.com/office/drawing/2014/chart" uri="{C3380CC4-5D6E-409C-BE32-E72D297353CC}">
                    <c16:uniqueId val="{00000004-8090-4911-9372-FAC4B7293895}"/>
                  </c:ext>
                </c:extLst>
              </c15:ser>
            </c15:filteredLineSeries>
            <c15:filteredLineSeries>
              <c15:ser>
                <c:idx val="5"/>
                <c:order val="5"/>
                <c:tx>
                  <c:strRef>
                    <c:extLst xmlns:c15="http://schemas.microsoft.com/office/drawing/2012/chart">
                      <c:ext xmlns:c15="http://schemas.microsoft.com/office/drawing/2012/chart" uri="{02D57815-91ED-43cb-92C2-25804820EDAC}">
                        <c15:formulaRef>
                          <c15:sqref>Hoja1!$G$3</c15:sqref>
                        </c15:formulaRef>
                      </c:ext>
                    </c:extLst>
                    <c:strCache>
                      <c:ptCount val="1"/>
                      <c:pt idx="0">
                        <c:v>Zona Euro (2020)</c:v>
                      </c:pt>
                    </c:strCache>
                  </c:strRef>
                </c:tx>
                <c:spPr>
                  <a:ln w="31750" cap="rnd">
                    <a:solidFill>
                      <a:srgbClr val="00B050"/>
                    </a:solidFill>
                    <a:prstDash val="sysDot"/>
                    <a:round/>
                  </a:ln>
                  <a:effectLst/>
                </c:spPr>
                <c:marker>
                  <c:symbol val="circle"/>
                  <c:size val="5"/>
                  <c:spPr>
                    <a:solidFill>
                      <a:srgbClr val="00B050"/>
                    </a:solidFill>
                    <a:ln w="9525">
                      <a:solidFill>
                        <a:srgbClr val="00B050"/>
                      </a:solidFill>
                    </a:ln>
                    <a:effectLst/>
                  </c:spPr>
                </c:marker>
                <c:cat>
                  <c:numRef>
                    <c:extLst xmlns:c15="http://schemas.microsoft.com/office/drawing/2012/chart">
                      <c:ext xmlns:c15="http://schemas.microsoft.com/office/drawing/2012/chart" uri="{02D57815-91ED-43cb-92C2-25804820EDAC}">
                        <c15:formulaRef>
                          <c15:sqref>Hoja1!$A$4:$A$25</c15:sqref>
                        </c15:formulaRef>
                      </c:ext>
                    </c:extLst>
                    <c:numCache>
                      <c:formatCode>mmm\-yy</c:formatCode>
                      <c:ptCount val="22"/>
                      <c:pt idx="0">
                        <c:v>43101</c:v>
                      </c:pt>
                      <c:pt idx="1">
                        <c:v>43132</c:v>
                      </c:pt>
                      <c:pt idx="2">
                        <c:v>43160</c:v>
                      </c:pt>
                      <c:pt idx="3">
                        <c:v>43191</c:v>
                      </c:pt>
                      <c:pt idx="4">
                        <c:v>43221</c:v>
                      </c:pt>
                      <c:pt idx="5">
                        <c:v>43252</c:v>
                      </c:pt>
                      <c:pt idx="6">
                        <c:v>43282</c:v>
                      </c:pt>
                      <c:pt idx="7">
                        <c:v>43313</c:v>
                      </c:pt>
                      <c:pt idx="8">
                        <c:v>43344</c:v>
                      </c:pt>
                      <c:pt idx="9">
                        <c:v>43374</c:v>
                      </c:pt>
                      <c:pt idx="10">
                        <c:v>43405</c:v>
                      </c:pt>
                      <c:pt idx="11">
                        <c:v>43435</c:v>
                      </c:pt>
                      <c:pt idx="12">
                        <c:v>43466</c:v>
                      </c:pt>
                      <c:pt idx="13">
                        <c:v>43497</c:v>
                      </c:pt>
                    </c:numCache>
                  </c:numRef>
                </c:cat>
                <c:val>
                  <c:numRef>
                    <c:extLst xmlns:c15="http://schemas.microsoft.com/office/drawing/2012/chart">
                      <c:ext xmlns:c15="http://schemas.microsoft.com/office/drawing/2012/chart" uri="{02D57815-91ED-43cb-92C2-25804820EDAC}">
                        <c15:formulaRef>
                          <c15:sqref>Hoja1!$G$4:$G$25</c15:sqref>
                        </c15:formulaRef>
                      </c:ext>
                    </c:extLst>
                    <c:numCache>
                      <c:formatCode>General</c:formatCode>
                      <c:ptCount val="22"/>
                      <c:pt idx="0">
                        <c:v>#N/A</c:v>
                      </c:pt>
                      <c:pt idx="1">
                        <c:v>#N/A</c:v>
                      </c:pt>
                      <c:pt idx="2">
                        <c:v>#N/A</c:v>
                      </c:pt>
                      <c:pt idx="3">
                        <c:v>#N/A</c:v>
                      </c:pt>
                      <c:pt idx="4">
                        <c:v>#N/A</c:v>
                      </c:pt>
                      <c:pt idx="5">
                        <c:v>#N/A</c:v>
                      </c:pt>
                      <c:pt idx="6">
                        <c:v>#N/A</c:v>
                      </c:pt>
                      <c:pt idx="7">
                        <c:v>#N/A</c:v>
                      </c:pt>
                      <c:pt idx="8">
                        <c:v>#N/A</c:v>
                      </c:pt>
                      <c:pt idx="9">
                        <c:v>#N/A</c:v>
                      </c:pt>
                      <c:pt idx="10">
                        <c:v>#N/A</c:v>
                      </c:pt>
                      <c:pt idx="11">
                        <c:v>#N/A</c:v>
                      </c:pt>
                      <c:pt idx="12">
                        <c:v>1.5</c:v>
                      </c:pt>
                      <c:pt idx="13">
                        <c:v>1.5</c:v>
                      </c:pt>
                    </c:numCache>
                  </c:numRef>
                </c:val>
                <c:smooth val="0"/>
                <c:extLst xmlns:c15="http://schemas.microsoft.com/office/drawing/2012/chart">
                  <c:ext xmlns:c16="http://schemas.microsoft.com/office/drawing/2014/chart" uri="{C3380CC4-5D6E-409C-BE32-E72D297353CC}">
                    <c16:uniqueId val="{00000005-8090-4911-9372-FAC4B7293895}"/>
                  </c:ext>
                </c:extLst>
              </c15:ser>
            </c15:filteredLineSeries>
            <c15:filteredLineSeries>
              <c15:ser>
                <c:idx val="6"/>
                <c:order val="6"/>
                <c:tx>
                  <c:strRef>
                    <c:extLst xmlns:c15="http://schemas.microsoft.com/office/drawing/2012/chart">
                      <c:ext xmlns:c15="http://schemas.microsoft.com/office/drawing/2012/chart" uri="{02D57815-91ED-43cb-92C2-25804820EDAC}">
                        <c15:formulaRef>
                          <c15:sqref>Hoja1!$H$3</c15:sqref>
                        </c15:formulaRef>
                      </c:ext>
                    </c:extLst>
                    <c:strCache>
                      <c:ptCount val="1"/>
                      <c:pt idx="0">
                        <c:v>Japón (2020)</c:v>
                      </c:pt>
                    </c:strCache>
                  </c:strRef>
                </c:tx>
                <c:spPr>
                  <a:ln w="31750" cap="rnd">
                    <a:solidFill>
                      <a:schemeClr val="accent2"/>
                    </a:solidFill>
                    <a:prstDash val="sysDot"/>
                    <a:round/>
                  </a:ln>
                  <a:effectLst/>
                </c:spPr>
                <c:marker>
                  <c:symbol val="circle"/>
                  <c:size val="5"/>
                  <c:spPr>
                    <a:solidFill>
                      <a:schemeClr val="accent2"/>
                    </a:solidFill>
                    <a:ln w="9525">
                      <a:solidFill>
                        <a:schemeClr val="accent2"/>
                      </a:solidFill>
                    </a:ln>
                    <a:effectLst/>
                  </c:spPr>
                </c:marker>
                <c:cat>
                  <c:numRef>
                    <c:extLst xmlns:c15="http://schemas.microsoft.com/office/drawing/2012/chart">
                      <c:ext xmlns:c15="http://schemas.microsoft.com/office/drawing/2012/chart" uri="{02D57815-91ED-43cb-92C2-25804820EDAC}">
                        <c15:formulaRef>
                          <c15:sqref>Hoja1!$A$4:$A$25</c15:sqref>
                        </c15:formulaRef>
                      </c:ext>
                    </c:extLst>
                    <c:numCache>
                      <c:formatCode>mmm\-yy</c:formatCode>
                      <c:ptCount val="22"/>
                      <c:pt idx="0">
                        <c:v>43101</c:v>
                      </c:pt>
                      <c:pt idx="1">
                        <c:v>43132</c:v>
                      </c:pt>
                      <c:pt idx="2">
                        <c:v>43160</c:v>
                      </c:pt>
                      <c:pt idx="3">
                        <c:v>43191</c:v>
                      </c:pt>
                      <c:pt idx="4">
                        <c:v>43221</c:v>
                      </c:pt>
                      <c:pt idx="5">
                        <c:v>43252</c:v>
                      </c:pt>
                      <c:pt idx="6">
                        <c:v>43282</c:v>
                      </c:pt>
                      <c:pt idx="7">
                        <c:v>43313</c:v>
                      </c:pt>
                      <c:pt idx="8">
                        <c:v>43344</c:v>
                      </c:pt>
                      <c:pt idx="9">
                        <c:v>43374</c:v>
                      </c:pt>
                      <c:pt idx="10">
                        <c:v>43405</c:v>
                      </c:pt>
                      <c:pt idx="11">
                        <c:v>43435</c:v>
                      </c:pt>
                      <c:pt idx="12">
                        <c:v>43466</c:v>
                      </c:pt>
                      <c:pt idx="13">
                        <c:v>43497</c:v>
                      </c:pt>
                    </c:numCache>
                  </c:numRef>
                </c:cat>
                <c:val>
                  <c:numRef>
                    <c:extLst xmlns:c15="http://schemas.microsoft.com/office/drawing/2012/chart">
                      <c:ext xmlns:c15="http://schemas.microsoft.com/office/drawing/2012/chart" uri="{02D57815-91ED-43cb-92C2-25804820EDAC}">
                        <c15:formulaRef>
                          <c15:sqref>Hoja1!$H$4:$H$25</c15:sqref>
                        </c15:formulaRef>
                      </c:ext>
                    </c:extLst>
                    <c:numCache>
                      <c:formatCode>General</c:formatCode>
                      <c:ptCount val="22"/>
                      <c:pt idx="0">
                        <c:v>#N/A</c:v>
                      </c:pt>
                      <c:pt idx="1">
                        <c:v>#N/A</c:v>
                      </c:pt>
                      <c:pt idx="2">
                        <c:v>#N/A</c:v>
                      </c:pt>
                      <c:pt idx="3">
                        <c:v>#N/A</c:v>
                      </c:pt>
                      <c:pt idx="4">
                        <c:v>#N/A</c:v>
                      </c:pt>
                      <c:pt idx="5">
                        <c:v>#N/A</c:v>
                      </c:pt>
                      <c:pt idx="6">
                        <c:v>#N/A</c:v>
                      </c:pt>
                      <c:pt idx="7">
                        <c:v>#N/A</c:v>
                      </c:pt>
                      <c:pt idx="8">
                        <c:v>#N/A</c:v>
                      </c:pt>
                      <c:pt idx="9">
                        <c:v>#N/A</c:v>
                      </c:pt>
                      <c:pt idx="10">
                        <c:v>#N/A</c:v>
                      </c:pt>
                      <c:pt idx="11">
                        <c:v>#N/A</c:v>
                      </c:pt>
                      <c:pt idx="12">
                        <c:v>1.3</c:v>
                      </c:pt>
                      <c:pt idx="13">
                        <c:v>1.2</c:v>
                      </c:pt>
                    </c:numCache>
                  </c:numRef>
                </c:val>
                <c:smooth val="0"/>
                <c:extLst xmlns:c15="http://schemas.microsoft.com/office/drawing/2012/chart">
                  <c:ext xmlns:c16="http://schemas.microsoft.com/office/drawing/2014/chart" uri="{C3380CC4-5D6E-409C-BE32-E72D297353CC}">
                    <c16:uniqueId val="{00000006-8090-4911-9372-FAC4B7293895}"/>
                  </c:ext>
                </c:extLst>
              </c15:ser>
            </c15:filteredLineSeries>
            <c15:filteredLineSeries>
              <c15:ser>
                <c:idx val="7"/>
                <c:order val="7"/>
                <c:tx>
                  <c:strRef>
                    <c:extLst xmlns:c15="http://schemas.microsoft.com/office/drawing/2012/chart">
                      <c:ext xmlns:c15="http://schemas.microsoft.com/office/drawing/2012/chart" uri="{02D57815-91ED-43cb-92C2-25804820EDAC}">
                        <c15:formulaRef>
                          <c15:sqref>Hoja1!$I$3</c15:sqref>
                        </c15:formulaRef>
                      </c:ext>
                    </c:extLst>
                    <c:strCache>
                      <c:ptCount val="1"/>
                      <c:pt idx="0">
                        <c:v>Reino Unido (2020)</c:v>
                      </c:pt>
                    </c:strCache>
                  </c:strRef>
                </c:tx>
                <c:spPr>
                  <a:ln w="31750" cap="rnd">
                    <a:solidFill>
                      <a:srgbClr val="7030A0"/>
                    </a:solidFill>
                    <a:prstDash val="sysDot"/>
                    <a:round/>
                  </a:ln>
                  <a:effectLst/>
                </c:spPr>
                <c:marker>
                  <c:symbol val="circle"/>
                  <c:size val="5"/>
                  <c:spPr>
                    <a:solidFill>
                      <a:srgbClr val="7030A0"/>
                    </a:solidFill>
                    <a:ln w="9525">
                      <a:solidFill>
                        <a:srgbClr val="7030A0"/>
                      </a:solidFill>
                    </a:ln>
                    <a:effectLst/>
                  </c:spPr>
                </c:marker>
                <c:cat>
                  <c:numRef>
                    <c:extLst xmlns:c15="http://schemas.microsoft.com/office/drawing/2012/chart">
                      <c:ext xmlns:c15="http://schemas.microsoft.com/office/drawing/2012/chart" uri="{02D57815-91ED-43cb-92C2-25804820EDAC}">
                        <c15:formulaRef>
                          <c15:sqref>Hoja1!$A$4:$A$25</c15:sqref>
                        </c15:formulaRef>
                      </c:ext>
                    </c:extLst>
                    <c:numCache>
                      <c:formatCode>mmm\-yy</c:formatCode>
                      <c:ptCount val="22"/>
                      <c:pt idx="0">
                        <c:v>43101</c:v>
                      </c:pt>
                      <c:pt idx="1">
                        <c:v>43132</c:v>
                      </c:pt>
                      <c:pt idx="2">
                        <c:v>43160</c:v>
                      </c:pt>
                      <c:pt idx="3">
                        <c:v>43191</c:v>
                      </c:pt>
                      <c:pt idx="4">
                        <c:v>43221</c:v>
                      </c:pt>
                      <c:pt idx="5">
                        <c:v>43252</c:v>
                      </c:pt>
                      <c:pt idx="6">
                        <c:v>43282</c:v>
                      </c:pt>
                      <c:pt idx="7">
                        <c:v>43313</c:v>
                      </c:pt>
                      <c:pt idx="8">
                        <c:v>43344</c:v>
                      </c:pt>
                      <c:pt idx="9">
                        <c:v>43374</c:v>
                      </c:pt>
                      <c:pt idx="10">
                        <c:v>43405</c:v>
                      </c:pt>
                      <c:pt idx="11">
                        <c:v>43435</c:v>
                      </c:pt>
                      <c:pt idx="12">
                        <c:v>43466</c:v>
                      </c:pt>
                      <c:pt idx="13">
                        <c:v>43497</c:v>
                      </c:pt>
                    </c:numCache>
                  </c:numRef>
                </c:cat>
                <c:val>
                  <c:numRef>
                    <c:extLst xmlns:c15="http://schemas.microsoft.com/office/drawing/2012/chart">
                      <c:ext xmlns:c15="http://schemas.microsoft.com/office/drawing/2012/chart" uri="{02D57815-91ED-43cb-92C2-25804820EDAC}">
                        <c15:formulaRef>
                          <c15:sqref>Hoja1!$I$4:$I$25</c15:sqref>
                        </c15:formulaRef>
                      </c:ext>
                    </c:extLst>
                    <c:numCache>
                      <c:formatCode>General</c:formatCode>
                      <c:ptCount val="22"/>
                      <c:pt idx="0">
                        <c:v>#N/A</c:v>
                      </c:pt>
                      <c:pt idx="1">
                        <c:v>#N/A</c:v>
                      </c:pt>
                      <c:pt idx="2">
                        <c:v>#N/A</c:v>
                      </c:pt>
                      <c:pt idx="3">
                        <c:v>#N/A</c:v>
                      </c:pt>
                      <c:pt idx="4">
                        <c:v>#N/A</c:v>
                      </c:pt>
                      <c:pt idx="5">
                        <c:v>#N/A</c:v>
                      </c:pt>
                      <c:pt idx="6">
                        <c:v>#N/A</c:v>
                      </c:pt>
                      <c:pt idx="7">
                        <c:v>#N/A</c:v>
                      </c:pt>
                      <c:pt idx="8">
                        <c:v>#N/A</c:v>
                      </c:pt>
                      <c:pt idx="9">
                        <c:v>#N/A</c:v>
                      </c:pt>
                      <c:pt idx="10">
                        <c:v>#N/A</c:v>
                      </c:pt>
                      <c:pt idx="11">
                        <c:v>#N/A</c:v>
                      </c:pt>
                      <c:pt idx="12">
                        <c:v>2.1</c:v>
                      </c:pt>
                      <c:pt idx="13">
                        <c:v>2.1</c:v>
                      </c:pt>
                    </c:numCache>
                  </c:numRef>
                </c:val>
                <c:smooth val="0"/>
                <c:extLst xmlns:c15="http://schemas.microsoft.com/office/drawing/2012/chart">
                  <c:ext xmlns:c16="http://schemas.microsoft.com/office/drawing/2014/chart" uri="{C3380CC4-5D6E-409C-BE32-E72D297353CC}">
                    <c16:uniqueId val="{00000007-8090-4911-9372-FAC4B7293895}"/>
                  </c:ext>
                </c:extLst>
              </c15:ser>
            </c15:filteredLineSeries>
          </c:ext>
        </c:extLst>
      </c:lineChart>
      <c:dateAx>
        <c:axId val="748024608"/>
        <c:scaling>
          <c:orientation val="minMax"/>
        </c:scaling>
        <c:delete val="0"/>
        <c:axPos val="b"/>
        <c:numFmt formatCode="mmm\-yy" sourceLinked="0"/>
        <c:majorTickMark val="out"/>
        <c:minorTickMark val="none"/>
        <c:tickLblPos val="low"/>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48030592"/>
        <c:crosses val="autoZero"/>
        <c:auto val="1"/>
        <c:lblOffset val="100"/>
        <c:baseTimeUnit val="months"/>
      </c:dateAx>
      <c:valAx>
        <c:axId val="748030592"/>
        <c:scaling>
          <c:orientation val="minMax"/>
          <c:max val="4"/>
          <c:min val="-2"/>
        </c:scaling>
        <c:delete val="0"/>
        <c:axPos val="r"/>
        <c:majorGridlines>
          <c:spPr>
            <a:ln w="9525" cap="flat" cmpd="sng" algn="ctr">
              <a:solidFill>
                <a:srgbClr val="969696"/>
              </a:solidFill>
              <a:prstDash val="lgDash"/>
              <a:round/>
            </a:ln>
            <a:effectLst/>
          </c:spPr>
        </c:majorGridlines>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8024608"/>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s-MX"/>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7491408934707903E-2"/>
          <c:y val="2.4888010074973807E-2"/>
          <c:w val="0.89557242200395049"/>
          <c:h val="0.87515177194778915"/>
        </c:manualLayout>
      </c:layout>
      <c:lineChart>
        <c:grouping val="standard"/>
        <c:varyColors val="0"/>
        <c:ser>
          <c:idx val="0"/>
          <c:order val="0"/>
          <c:tx>
            <c:strRef>
              <c:f>Hoja1!$B$1</c:f>
              <c:strCache>
                <c:ptCount val="1"/>
                <c:pt idx="0">
                  <c:v>Estados Unidos 1/</c:v>
                </c:pt>
              </c:strCache>
              <c:extLst xmlns:c15="http://schemas.microsoft.com/office/drawing/2012/chart"/>
            </c:strRef>
          </c:tx>
          <c:spPr>
            <a:ln w="31750" cap="rnd">
              <a:solidFill>
                <a:srgbClr val="FF0000"/>
              </a:solidFill>
              <a:round/>
            </a:ln>
            <a:effectLst/>
          </c:spPr>
          <c:marker>
            <c:symbol val="none"/>
          </c:marker>
          <c:cat>
            <c:numRef>
              <c:f>Hoja1!$A$2:$A$100</c:f>
              <c:numCache>
                <c:formatCode>m/d/yyyy</c:formatCode>
                <c:ptCount val="99"/>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pt idx="73">
                  <c:v>43497</c:v>
                </c:pt>
              </c:numCache>
            </c:numRef>
          </c:cat>
          <c:val>
            <c:numRef>
              <c:f>Hoja1!$B$2:$B$100</c:f>
              <c:numCache>
                <c:formatCode>0.00</c:formatCode>
                <c:ptCount val="99"/>
                <c:pt idx="0">
                  <c:v>1.59486466812255</c:v>
                </c:pt>
                <c:pt idx="1">
                  <c:v>1.9779235097490577</c:v>
                </c:pt>
                <c:pt idx="2">
                  <c:v>1.4738962125967703</c:v>
                </c:pt>
                <c:pt idx="3">
                  <c:v>1.0630853814894481</c:v>
                </c:pt>
                <c:pt idx="4">
                  <c:v>1.3619650588516885</c:v>
                </c:pt>
                <c:pt idx="5">
                  <c:v>1.7544165453768912</c:v>
                </c:pt>
                <c:pt idx="6">
                  <c:v>1.9606816118443948</c:v>
                </c:pt>
                <c:pt idx="7">
                  <c:v>1.5183675595431989</c:v>
                </c:pt>
                <c:pt idx="8">
                  <c:v>1.184925261552161</c:v>
                </c:pt>
                <c:pt idx="9">
                  <c:v>0.96361270464340176</c:v>
                </c:pt>
                <c:pt idx="10">
                  <c:v>1.2370722045339066</c:v>
                </c:pt>
                <c:pt idx="11">
                  <c:v>1.501735619618394</c:v>
                </c:pt>
                <c:pt idx="12">
                  <c:v>1.5789473684210575</c:v>
                </c:pt>
                <c:pt idx="13">
                  <c:v>1.1263492501055294</c:v>
                </c:pt>
                <c:pt idx="14">
                  <c:v>1.5122028757630801</c:v>
                </c:pt>
                <c:pt idx="15">
                  <c:v>1.9528578985167577</c:v>
                </c:pt>
                <c:pt idx="16">
                  <c:v>2.1271115499366777</c:v>
                </c:pt>
                <c:pt idx="17">
                  <c:v>2.0723413731670526</c:v>
                </c:pt>
                <c:pt idx="18">
                  <c:v>1.9923286357643066</c:v>
                </c:pt>
                <c:pt idx="19">
                  <c:v>1.6996113341628316</c:v>
                </c:pt>
                <c:pt idx="20">
                  <c:v>1.657918675715031</c:v>
                </c:pt>
                <c:pt idx="21">
                  <c:v>1.664340215632043</c:v>
                </c:pt>
                <c:pt idx="22">
                  <c:v>1.3223551823708934</c:v>
                </c:pt>
                <c:pt idx="23">
                  <c:v>0.7564932696557447</c:v>
                </c:pt>
                <c:pt idx="24">
                  <c:v>-8.9348313069648189E-2</c:v>
                </c:pt>
                <c:pt idx="25">
                  <c:v>-2.5129801815304553E-2</c:v>
                </c:pt>
                <c:pt idx="26">
                  <c:v>-7.3637390866432284E-2</c:v>
                </c:pt>
                <c:pt idx="27">
                  <c:v>-0.19951744617668909</c:v>
                </c:pt>
                <c:pt idx="28">
                  <c:v>-3.9932744850779134E-2</c:v>
                </c:pt>
                <c:pt idx="29">
                  <c:v>0.12377120368545214</c:v>
                </c:pt>
                <c:pt idx="30">
                  <c:v>0.1695697796432194</c:v>
                </c:pt>
                <c:pt idx="31">
                  <c:v>0.19507929300572879</c:v>
                </c:pt>
                <c:pt idx="32">
                  <c:v>-3.612974780596856E-2</c:v>
                </c:pt>
                <c:pt idx="33">
                  <c:v>0.17057443573555986</c:v>
                </c:pt>
                <c:pt idx="34">
                  <c:v>0.5017975786678841</c:v>
                </c:pt>
                <c:pt idx="35">
                  <c:v>0.72951978604158807</c:v>
                </c:pt>
                <c:pt idx="36">
                  <c:v>1.3730868138309926</c:v>
                </c:pt>
                <c:pt idx="37">
                  <c:v>1.0177997801654737</c:v>
                </c:pt>
                <c:pt idx="38">
                  <c:v>0.85253622114274119</c:v>
                </c:pt>
                <c:pt idx="39">
                  <c:v>1.1251104188944261</c:v>
                </c:pt>
                <c:pt idx="40">
                  <c:v>1.0193225541935691</c:v>
                </c:pt>
                <c:pt idx="41">
                  <c:v>0.99732649452308753</c:v>
                </c:pt>
                <c:pt idx="42">
                  <c:v>0.82713887049870038</c:v>
                </c:pt>
                <c:pt idx="43">
                  <c:v>1.0628745027610353</c:v>
                </c:pt>
                <c:pt idx="44">
                  <c:v>1.4637836474815646</c:v>
                </c:pt>
                <c:pt idx="45">
                  <c:v>1.6359875209176034</c:v>
                </c:pt>
                <c:pt idx="46">
                  <c:v>1.6925371625037933</c:v>
                </c:pt>
                <c:pt idx="47">
                  <c:v>2.074622132966919</c:v>
                </c:pt>
                <c:pt idx="48">
                  <c:v>2.5000422090529995</c:v>
                </c:pt>
                <c:pt idx="49">
                  <c:v>2.7379581714893186</c:v>
                </c:pt>
                <c:pt idx="50">
                  <c:v>2.3806124334402767</c:v>
                </c:pt>
                <c:pt idx="51">
                  <c:v>2.1996898784172991</c:v>
                </c:pt>
                <c:pt idx="52">
                  <c:v>1.8748777208413614</c:v>
                </c:pt>
                <c:pt idx="53">
                  <c:v>1.633487955256463</c:v>
                </c:pt>
                <c:pt idx="54">
                  <c:v>1.727978456372492</c:v>
                </c:pt>
                <c:pt idx="55">
                  <c:v>1.9389742120581754</c:v>
                </c:pt>
                <c:pt idx="56">
                  <c:v>2.2329638650032235</c:v>
                </c:pt>
                <c:pt idx="57">
                  <c:v>2.0411287019761692</c:v>
                </c:pt>
                <c:pt idx="58">
                  <c:v>2.2025829386831841</c:v>
                </c:pt>
                <c:pt idx="59">
                  <c:v>2.1090824745684245</c:v>
                </c:pt>
                <c:pt idx="60">
                  <c:v>2.0705076202751638</c:v>
                </c:pt>
                <c:pt idx="61">
                  <c:v>2.2117954212386604</c:v>
                </c:pt>
                <c:pt idx="62">
                  <c:v>2.3597114039729084</c:v>
                </c:pt>
                <c:pt idx="63">
                  <c:v>2.4627439433348108</c:v>
                </c:pt>
                <c:pt idx="64">
                  <c:v>2.8010117148075553</c:v>
                </c:pt>
                <c:pt idx="65">
                  <c:v>2.8715478353166901</c:v>
                </c:pt>
                <c:pt idx="66">
                  <c:v>2.9495150866471143</c:v>
                </c:pt>
                <c:pt idx="67">
                  <c:v>2.6991801041874375</c:v>
                </c:pt>
                <c:pt idx="68">
                  <c:v>2.2769721941990007</c:v>
                </c:pt>
                <c:pt idx="69">
                  <c:v>2.5224699286070296</c:v>
                </c:pt>
                <c:pt idx="70">
                  <c:v>2.1766010321524032</c:v>
                </c:pt>
                <c:pt idx="71">
                  <c:v>1.91</c:v>
                </c:pt>
                <c:pt idx="72">
                  <c:v>1.55</c:v>
                </c:pt>
              </c:numCache>
              <c:extLst xmlns:c15="http://schemas.microsoft.com/office/drawing/2012/chart"/>
            </c:numRef>
          </c:val>
          <c:smooth val="0"/>
          <c:extLst>
            <c:ext xmlns:c16="http://schemas.microsoft.com/office/drawing/2014/chart" uri="{C3380CC4-5D6E-409C-BE32-E72D297353CC}">
              <c16:uniqueId val="{00000000-517A-46AB-9458-09A12063435D}"/>
            </c:ext>
          </c:extLst>
        </c:ser>
        <c:ser>
          <c:idx val="1"/>
          <c:order val="1"/>
          <c:tx>
            <c:strRef>
              <c:f>Hoja1!$C$1</c:f>
              <c:strCache>
                <c:ptCount val="1"/>
                <c:pt idx="0">
                  <c:v>Zona del Euro</c:v>
                </c:pt>
              </c:strCache>
            </c:strRef>
          </c:tx>
          <c:spPr>
            <a:ln w="31750" cap="rnd">
              <a:solidFill>
                <a:srgbClr val="00B050"/>
              </a:solidFill>
              <a:round/>
            </a:ln>
            <a:effectLst/>
          </c:spPr>
          <c:marker>
            <c:symbol val="none"/>
          </c:marker>
          <c:cat>
            <c:numRef>
              <c:f>Hoja1!$A$2:$A$100</c:f>
              <c:numCache>
                <c:formatCode>m/d/yyyy</c:formatCode>
                <c:ptCount val="99"/>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pt idx="73">
                  <c:v>43497</c:v>
                </c:pt>
              </c:numCache>
            </c:numRef>
          </c:cat>
          <c:val>
            <c:numRef>
              <c:f>Hoja1!$C$2:$C$100</c:f>
              <c:numCache>
                <c:formatCode>0.00</c:formatCode>
                <c:ptCount val="99"/>
                <c:pt idx="0">
                  <c:v>1.9827675698121112</c:v>
                </c:pt>
                <c:pt idx="1">
                  <c:v>1.8489825431257145</c:v>
                </c:pt>
                <c:pt idx="2">
                  <c:v>1.7336324699163868</c:v>
                </c:pt>
                <c:pt idx="3">
                  <c:v>1.1774259033698939</c:v>
                </c:pt>
                <c:pt idx="4">
                  <c:v>1.4127451976826819</c:v>
                </c:pt>
                <c:pt idx="5">
                  <c:v>1.6071610212592873</c:v>
                </c:pt>
                <c:pt idx="6">
                  <c:v>1.5950920245398947</c:v>
                </c:pt>
                <c:pt idx="7">
                  <c:v>1.3344198838749008</c:v>
                </c:pt>
                <c:pt idx="8">
                  <c:v>1.0922330097087354</c:v>
                </c:pt>
                <c:pt idx="9">
                  <c:v>0.72639225181599443</c:v>
                </c:pt>
                <c:pt idx="10">
                  <c:v>0.84917104731097481</c:v>
                </c:pt>
                <c:pt idx="11">
                  <c:v>0.84617709277728181</c:v>
                </c:pt>
                <c:pt idx="12">
                  <c:v>0.77361563517914078</c:v>
                </c:pt>
                <c:pt idx="13">
                  <c:v>0.70993914807301906</c:v>
                </c:pt>
                <c:pt idx="14">
                  <c:v>0.47113071371292392</c:v>
                </c:pt>
                <c:pt idx="15">
                  <c:v>0.70224719101122446</c:v>
                </c:pt>
                <c:pt idx="16">
                  <c:v>0.49108037682901795</c:v>
                </c:pt>
                <c:pt idx="17">
                  <c:v>0.49053959355289578</c:v>
                </c:pt>
                <c:pt idx="18">
                  <c:v>0.37238325281802531</c:v>
                </c:pt>
                <c:pt idx="19">
                  <c:v>0.36188178528347237</c:v>
                </c:pt>
                <c:pt idx="20">
                  <c:v>0.32012805122050736</c:v>
                </c:pt>
                <c:pt idx="21">
                  <c:v>0.38060897435896379</c:v>
                </c:pt>
                <c:pt idx="22">
                  <c:v>0.28067361668003343</c:v>
                </c:pt>
                <c:pt idx="23">
                  <c:v>-0.16981320547398582</c:v>
                </c:pt>
                <c:pt idx="24">
                  <c:v>-0.60606060606059486</c:v>
                </c:pt>
                <c:pt idx="25">
                  <c:v>-0.2719033232628334</c:v>
                </c:pt>
                <c:pt idx="26">
                  <c:v>-7.9816422228873307E-2</c:v>
                </c:pt>
                <c:pt idx="27">
                  <c:v>9.9621438533574747E-3</c:v>
                </c:pt>
                <c:pt idx="28">
                  <c:v>0.33908447192581548</c:v>
                </c:pt>
                <c:pt idx="29">
                  <c:v>0.21916716477386444</c:v>
                </c:pt>
                <c:pt idx="30">
                  <c:v>0.23062268123933904</c:v>
                </c:pt>
                <c:pt idx="31">
                  <c:v>0.1302083333333286</c:v>
                </c:pt>
                <c:pt idx="32">
                  <c:v>-8.9748703629837223E-2</c:v>
                </c:pt>
                <c:pt idx="33">
                  <c:v>0.11973657952503913</c:v>
                </c:pt>
                <c:pt idx="34">
                  <c:v>0.1499400239903963</c:v>
                </c:pt>
                <c:pt idx="35">
                  <c:v>0.23013808284970594</c:v>
                </c:pt>
                <c:pt idx="36">
                  <c:v>0.32520325203250877</c:v>
                </c:pt>
                <c:pt idx="37">
                  <c:v>-0.15146925174190073</c:v>
                </c:pt>
                <c:pt idx="38">
                  <c:v>-3.9940089865211803E-2</c:v>
                </c:pt>
                <c:pt idx="39">
                  <c:v>-0.23906763621873495</c:v>
                </c:pt>
                <c:pt idx="40">
                  <c:v>-9.93936984395134E-2</c:v>
                </c:pt>
                <c:pt idx="41">
                  <c:v>7.9522862823068863E-2</c:v>
                </c:pt>
                <c:pt idx="42">
                  <c:v>0.16006402561026789</c:v>
                </c:pt>
                <c:pt idx="43">
                  <c:v>0.24007202160647978</c:v>
                </c:pt>
                <c:pt idx="44">
                  <c:v>0.40922247729314165</c:v>
                </c:pt>
                <c:pt idx="45">
                  <c:v>0.50827187562288145</c:v>
                </c:pt>
                <c:pt idx="46">
                  <c:v>0.56891905379778507</c:v>
                </c:pt>
                <c:pt idx="47">
                  <c:v>1.1380652890086793</c:v>
                </c:pt>
                <c:pt idx="48">
                  <c:v>1.7625607779578445</c:v>
                </c:pt>
                <c:pt idx="49">
                  <c:v>1.9822006472491864</c:v>
                </c:pt>
                <c:pt idx="50">
                  <c:v>1.5383078613525214</c:v>
                </c:pt>
                <c:pt idx="51">
                  <c:v>1.8871692461307958</c:v>
                </c:pt>
                <c:pt idx="52">
                  <c:v>1.4028454880111525</c:v>
                </c:pt>
                <c:pt idx="53">
                  <c:v>1.2614223281684644</c:v>
                </c:pt>
                <c:pt idx="54">
                  <c:v>1.3184178985217621</c:v>
                </c:pt>
                <c:pt idx="55">
                  <c:v>1.4968566011376083</c:v>
                </c:pt>
                <c:pt idx="56">
                  <c:v>1.5308151093439415</c:v>
                </c:pt>
                <c:pt idx="57">
                  <c:v>1.3782845810609734</c:v>
                </c:pt>
                <c:pt idx="58">
                  <c:v>1.5383088527193278</c:v>
                </c:pt>
                <c:pt idx="59">
                  <c:v>1.3522850656401131</c:v>
                </c:pt>
                <c:pt idx="60">
                  <c:v>1.3139558033048004</c:v>
                </c:pt>
                <c:pt idx="61">
                  <c:v>1.1305037683458918</c:v>
                </c:pt>
                <c:pt idx="62">
                  <c:v>1.3379242498770205</c:v>
                </c:pt>
                <c:pt idx="63">
                  <c:v>1.2544100352802623</c:v>
                </c:pt>
                <c:pt idx="64">
                  <c:v>1.8740188383045586</c:v>
                </c:pt>
                <c:pt idx="65">
                  <c:v>1.9617459538989745</c:v>
                </c:pt>
                <c:pt idx="66">
                  <c:v>2.1391955835962095</c:v>
                </c:pt>
                <c:pt idx="67">
                  <c:v>2.0253662373414638</c:v>
                </c:pt>
                <c:pt idx="68">
                  <c:v>2.0657920501272686</c:v>
                </c:pt>
                <c:pt idx="69">
                  <c:v>2.2007042253521263</c:v>
                </c:pt>
                <c:pt idx="70">
                  <c:v>1.945068908220108</c:v>
                </c:pt>
                <c:pt idx="71">
                  <c:v>1.57</c:v>
                </c:pt>
                <c:pt idx="72">
                  <c:v>1.1599999999999999</c:v>
                </c:pt>
                <c:pt idx="73">
                  <c:v>1.5</c:v>
                </c:pt>
              </c:numCache>
            </c:numRef>
          </c:val>
          <c:smooth val="0"/>
          <c:extLst>
            <c:ext xmlns:c16="http://schemas.microsoft.com/office/drawing/2014/chart" uri="{C3380CC4-5D6E-409C-BE32-E72D297353CC}">
              <c16:uniqueId val="{00000001-517A-46AB-9458-09A12063435D}"/>
            </c:ext>
          </c:extLst>
        </c:ser>
        <c:ser>
          <c:idx val="2"/>
          <c:order val="2"/>
          <c:tx>
            <c:strRef>
              <c:f>Hoja1!$D$1</c:f>
              <c:strCache>
                <c:ptCount val="1"/>
                <c:pt idx="0">
                  <c:v>Japón</c:v>
                </c:pt>
              </c:strCache>
            </c:strRef>
          </c:tx>
          <c:spPr>
            <a:ln w="31750" cap="rnd">
              <a:solidFill>
                <a:schemeClr val="accent4"/>
              </a:solidFill>
              <a:round/>
            </a:ln>
            <a:effectLst/>
          </c:spPr>
          <c:marker>
            <c:symbol val="none"/>
          </c:marker>
          <c:cat>
            <c:numRef>
              <c:f>Hoja1!$A$2:$A$100</c:f>
              <c:numCache>
                <c:formatCode>m/d/yyyy</c:formatCode>
                <c:ptCount val="99"/>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pt idx="73">
                  <c:v>43497</c:v>
                </c:pt>
              </c:numCache>
            </c:numRef>
          </c:cat>
          <c:val>
            <c:numRef>
              <c:f>Hoja1!$D$2:$D$100</c:f>
              <c:numCache>
                <c:formatCode>0.00</c:formatCode>
                <c:ptCount val="99"/>
                <c:pt idx="0">
                  <c:v>-0.2</c:v>
                </c:pt>
                <c:pt idx="1">
                  <c:v>-0.3</c:v>
                </c:pt>
                <c:pt idx="2">
                  <c:v>-0.5</c:v>
                </c:pt>
                <c:pt idx="3">
                  <c:v>-0.4</c:v>
                </c:pt>
                <c:pt idx="4">
                  <c:v>0</c:v>
                </c:pt>
                <c:pt idx="5">
                  <c:v>0.4</c:v>
                </c:pt>
                <c:pt idx="6">
                  <c:v>0.7</c:v>
                </c:pt>
                <c:pt idx="7">
                  <c:v>0.8</c:v>
                </c:pt>
                <c:pt idx="8">
                  <c:v>0.7</c:v>
                </c:pt>
                <c:pt idx="9">
                  <c:v>0.9</c:v>
                </c:pt>
                <c:pt idx="10">
                  <c:v>1.2</c:v>
                </c:pt>
                <c:pt idx="11">
                  <c:v>1.3</c:v>
                </c:pt>
                <c:pt idx="12">
                  <c:v>1.3</c:v>
                </c:pt>
                <c:pt idx="13">
                  <c:v>1.3</c:v>
                </c:pt>
                <c:pt idx="14">
                  <c:v>1.3</c:v>
                </c:pt>
                <c:pt idx="15">
                  <c:v>1.2000000000000002</c:v>
                </c:pt>
                <c:pt idx="16">
                  <c:v>1.4</c:v>
                </c:pt>
                <c:pt idx="17">
                  <c:v>1.2999999999999998</c:v>
                </c:pt>
                <c:pt idx="18">
                  <c:v>1.2999999999999998</c:v>
                </c:pt>
                <c:pt idx="19">
                  <c:v>1.1000000000000001</c:v>
                </c:pt>
                <c:pt idx="20">
                  <c:v>1</c:v>
                </c:pt>
                <c:pt idx="21">
                  <c:v>0.89999999999999991</c:v>
                </c:pt>
                <c:pt idx="22">
                  <c:v>0.70000000000000018</c:v>
                </c:pt>
                <c:pt idx="23">
                  <c:v>0.5</c:v>
                </c:pt>
                <c:pt idx="24">
                  <c:v>0.20000000000000018</c:v>
                </c:pt>
                <c:pt idx="25">
                  <c:v>0</c:v>
                </c:pt>
                <c:pt idx="26">
                  <c:v>0.20000000000000018</c:v>
                </c:pt>
                <c:pt idx="27">
                  <c:v>0.3</c:v>
                </c:pt>
                <c:pt idx="28">
                  <c:v>0.1</c:v>
                </c:pt>
                <c:pt idx="29">
                  <c:v>0.1</c:v>
                </c:pt>
                <c:pt idx="30">
                  <c:v>0</c:v>
                </c:pt>
                <c:pt idx="31">
                  <c:v>-0.1</c:v>
                </c:pt>
                <c:pt idx="32">
                  <c:v>-0.1</c:v>
                </c:pt>
                <c:pt idx="33">
                  <c:v>-0.1</c:v>
                </c:pt>
                <c:pt idx="34">
                  <c:v>0.1</c:v>
                </c:pt>
                <c:pt idx="35">
                  <c:v>0.1</c:v>
                </c:pt>
                <c:pt idx="36">
                  <c:v>-0.1</c:v>
                </c:pt>
                <c:pt idx="37">
                  <c:v>0</c:v>
                </c:pt>
                <c:pt idx="38">
                  <c:v>-0.3</c:v>
                </c:pt>
                <c:pt idx="39">
                  <c:v>-0.4</c:v>
                </c:pt>
                <c:pt idx="40">
                  <c:v>-0.4</c:v>
                </c:pt>
                <c:pt idx="41">
                  <c:v>-0.4</c:v>
                </c:pt>
                <c:pt idx="42">
                  <c:v>-0.5</c:v>
                </c:pt>
                <c:pt idx="43">
                  <c:v>-0.5</c:v>
                </c:pt>
                <c:pt idx="44">
                  <c:v>-0.5</c:v>
                </c:pt>
                <c:pt idx="45">
                  <c:v>-0.4</c:v>
                </c:pt>
                <c:pt idx="46">
                  <c:v>-0.4</c:v>
                </c:pt>
                <c:pt idx="47">
                  <c:v>-0.2</c:v>
                </c:pt>
                <c:pt idx="48">
                  <c:v>0.1</c:v>
                </c:pt>
                <c:pt idx="49">
                  <c:v>0.2</c:v>
                </c:pt>
                <c:pt idx="50">
                  <c:v>0.2</c:v>
                </c:pt>
                <c:pt idx="51">
                  <c:v>0.3</c:v>
                </c:pt>
                <c:pt idx="52">
                  <c:v>0.4</c:v>
                </c:pt>
                <c:pt idx="53">
                  <c:v>0.4</c:v>
                </c:pt>
                <c:pt idx="54">
                  <c:v>0.5</c:v>
                </c:pt>
                <c:pt idx="55">
                  <c:v>0.7</c:v>
                </c:pt>
                <c:pt idx="56">
                  <c:v>0.7</c:v>
                </c:pt>
                <c:pt idx="57">
                  <c:v>0.8</c:v>
                </c:pt>
                <c:pt idx="58">
                  <c:v>0.9</c:v>
                </c:pt>
                <c:pt idx="59">
                  <c:v>0.9</c:v>
                </c:pt>
                <c:pt idx="60">
                  <c:v>0.9</c:v>
                </c:pt>
                <c:pt idx="61">
                  <c:v>1</c:v>
                </c:pt>
                <c:pt idx="62">
                  <c:v>0.9</c:v>
                </c:pt>
                <c:pt idx="63">
                  <c:v>0.7</c:v>
                </c:pt>
                <c:pt idx="64">
                  <c:v>0.7</c:v>
                </c:pt>
                <c:pt idx="65">
                  <c:v>0.8</c:v>
                </c:pt>
                <c:pt idx="66">
                  <c:v>0.8</c:v>
                </c:pt>
                <c:pt idx="67">
                  <c:v>0.9</c:v>
                </c:pt>
                <c:pt idx="68">
                  <c:v>1</c:v>
                </c:pt>
                <c:pt idx="69">
                  <c:v>1</c:v>
                </c:pt>
                <c:pt idx="70">
                  <c:v>0.9</c:v>
                </c:pt>
                <c:pt idx="71">
                  <c:v>0.7</c:v>
                </c:pt>
                <c:pt idx="72">
                  <c:v>0.8</c:v>
                </c:pt>
              </c:numCache>
            </c:numRef>
          </c:val>
          <c:smooth val="0"/>
          <c:extLst>
            <c:ext xmlns:c16="http://schemas.microsoft.com/office/drawing/2014/chart" uri="{C3380CC4-5D6E-409C-BE32-E72D297353CC}">
              <c16:uniqueId val="{00000002-517A-46AB-9458-09A12063435D}"/>
            </c:ext>
          </c:extLst>
        </c:ser>
        <c:ser>
          <c:idx val="4"/>
          <c:order val="3"/>
          <c:tx>
            <c:strRef>
              <c:f>Hoja1!$G$1</c:f>
              <c:strCache>
                <c:ptCount val="1"/>
                <c:pt idx="0">
                  <c:v>Reino Unido</c:v>
                </c:pt>
              </c:strCache>
            </c:strRef>
          </c:tx>
          <c:spPr>
            <a:ln w="31750" cap="rnd">
              <a:solidFill>
                <a:srgbClr val="7030A0"/>
              </a:solidFill>
              <a:round/>
            </a:ln>
            <a:effectLst/>
          </c:spPr>
          <c:marker>
            <c:symbol val="none"/>
          </c:marker>
          <c:cat>
            <c:numRef>
              <c:f>Hoja1!$A$2:$A$100</c:f>
              <c:numCache>
                <c:formatCode>m/d/yyyy</c:formatCode>
                <c:ptCount val="99"/>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pt idx="73">
                  <c:v>43497</c:v>
                </c:pt>
              </c:numCache>
            </c:numRef>
          </c:cat>
          <c:val>
            <c:numRef>
              <c:f>Hoja1!$G$2:$G$100</c:f>
              <c:numCache>
                <c:formatCode>0.00</c:formatCode>
                <c:ptCount val="99"/>
                <c:pt idx="0">
                  <c:v>2.7141905537287272</c:v>
                </c:pt>
                <c:pt idx="1">
                  <c:v>2.7830619988018555</c:v>
                </c:pt>
                <c:pt idx="2">
                  <c:v>2.831305732817782</c:v>
                </c:pt>
                <c:pt idx="3">
                  <c:v>2.4208585506098927</c:v>
                </c:pt>
                <c:pt idx="4">
                  <c:v>2.6995476433678647</c:v>
                </c:pt>
                <c:pt idx="5">
                  <c:v>2.9188906331763462</c:v>
                </c:pt>
                <c:pt idx="6">
                  <c:v>2.7652901202299915</c:v>
                </c:pt>
                <c:pt idx="7">
                  <c:v>2.689995215012388</c:v>
                </c:pt>
                <c:pt idx="8">
                  <c:v>2.6717240807527958</c:v>
                </c:pt>
                <c:pt idx="9">
                  <c:v>2.1906990649580962</c:v>
                </c:pt>
                <c:pt idx="10">
                  <c:v>2.0843197397945517</c:v>
                </c:pt>
                <c:pt idx="11">
                  <c:v>2.0337281258964879</c:v>
                </c:pt>
                <c:pt idx="12">
                  <c:v>1.8889483653133539</c:v>
                </c:pt>
                <c:pt idx="13">
                  <c:v>1.7240145201697317</c:v>
                </c:pt>
                <c:pt idx="14">
                  <c:v>1.6059509858867784</c:v>
                </c:pt>
                <c:pt idx="15">
                  <c:v>1.7727286596218619</c:v>
                </c:pt>
                <c:pt idx="16">
                  <c:v>1.4939309056956347</c:v>
                </c:pt>
                <c:pt idx="17">
                  <c:v>1.8954839890582491</c:v>
                </c:pt>
                <c:pt idx="18">
                  <c:v>1.5941807823388672</c:v>
                </c:pt>
                <c:pt idx="19">
                  <c:v>1.5488249594813652</c:v>
                </c:pt>
                <c:pt idx="20">
                  <c:v>1.2264055718179065</c:v>
                </c:pt>
                <c:pt idx="21">
                  <c:v>1.2892682041038626</c:v>
                </c:pt>
                <c:pt idx="22">
                  <c:v>0.97097167747205049</c:v>
                </c:pt>
                <c:pt idx="23">
                  <c:v>0.54724919418811169</c:v>
                </c:pt>
                <c:pt idx="24">
                  <c:v>0.2818779741157158</c:v>
                </c:pt>
                <c:pt idx="25">
                  <c:v>3.1161729375469349E-2</c:v>
                </c:pt>
                <c:pt idx="26">
                  <c:v>-1.0028983763078259E-2</c:v>
                </c:pt>
                <c:pt idx="27">
                  <c:v>-0.12092019267284115</c:v>
                </c:pt>
                <c:pt idx="28">
                  <c:v>0.11099556017757095</c:v>
                </c:pt>
                <c:pt idx="29">
                  <c:v>-3.9918964502078325E-2</c:v>
                </c:pt>
                <c:pt idx="30">
                  <c:v>0.14620175842662775</c:v>
                </c:pt>
                <c:pt idx="31">
                  <c:v>7.9801294776018494E-3</c:v>
                </c:pt>
                <c:pt idx="32">
                  <c:v>-0.12464476242708145</c:v>
                </c:pt>
                <c:pt idx="33">
                  <c:v>-0.11055336440777808</c:v>
                </c:pt>
                <c:pt idx="34">
                  <c:v>0.11084260350303055</c:v>
                </c:pt>
                <c:pt idx="35">
                  <c:v>0.20172968222583165</c:v>
                </c:pt>
                <c:pt idx="36">
                  <c:v>0.29317536117996212</c:v>
                </c:pt>
                <c:pt idx="37">
                  <c:v>0.28438781252513934</c:v>
                </c:pt>
                <c:pt idx="38">
                  <c:v>0.46238252374601529</c:v>
                </c:pt>
                <c:pt idx="39">
                  <c:v>0.28715793686528457</c:v>
                </c:pt>
                <c:pt idx="40">
                  <c:v>0.30664735554113065</c:v>
                </c:pt>
                <c:pt idx="41">
                  <c:v>0.46024979283767209</c:v>
                </c:pt>
                <c:pt idx="42">
                  <c:v>0.56295496360291963</c:v>
                </c:pt>
                <c:pt idx="43">
                  <c:v>0.63935685288807065</c:v>
                </c:pt>
                <c:pt idx="44">
                  <c:v>0.97643769968051686</c:v>
                </c:pt>
                <c:pt idx="45">
                  <c:v>0.90933564655557575</c:v>
                </c:pt>
                <c:pt idx="46">
                  <c:v>1.1650524173840324</c:v>
                </c:pt>
                <c:pt idx="47">
                  <c:v>1.5587625578057782</c:v>
                </c:pt>
                <c:pt idx="48">
                  <c:v>1.8151864910747264</c:v>
                </c:pt>
                <c:pt idx="49">
                  <c:v>2.2977103061275557</c:v>
                </c:pt>
                <c:pt idx="50">
                  <c:v>2.3162476787603907</c:v>
                </c:pt>
                <c:pt idx="51">
                  <c:v>2.7107111501316865</c:v>
                </c:pt>
                <c:pt idx="52">
                  <c:v>2.8748680568003095</c:v>
                </c:pt>
                <c:pt idx="53">
                  <c:v>2.6435045317220585</c:v>
                </c:pt>
                <c:pt idx="54">
                  <c:v>2.628988475803169</c:v>
                </c:pt>
                <c:pt idx="55">
                  <c:v>2.861305476818174</c:v>
                </c:pt>
                <c:pt idx="56">
                  <c:v>2.9593229053372454</c:v>
                </c:pt>
                <c:pt idx="57">
                  <c:v>3.000839879452613</c:v>
                </c:pt>
                <c:pt idx="58">
                  <c:v>3.0920618017964614</c:v>
                </c:pt>
                <c:pt idx="59">
                  <c:v>2.9725220804710517</c:v>
                </c:pt>
                <c:pt idx="60">
                  <c:v>2.9894628833024228</c:v>
                </c:pt>
                <c:pt idx="61">
                  <c:v>2.7084476138233669</c:v>
                </c:pt>
                <c:pt idx="62">
                  <c:v>2.4579926230947819</c:v>
                </c:pt>
                <c:pt idx="63">
                  <c:v>2.3817618432427707</c:v>
                </c:pt>
                <c:pt idx="64">
                  <c:v>2.4208926618203748</c:v>
                </c:pt>
                <c:pt idx="65">
                  <c:v>2.4466519499632113</c:v>
                </c:pt>
                <c:pt idx="66">
                  <c:v>2.4744465436225482</c:v>
                </c:pt>
                <c:pt idx="67">
                  <c:v>2.6525991231873576</c:v>
                </c:pt>
                <c:pt idx="68">
                  <c:v>2.419068288982146</c:v>
                </c:pt>
                <c:pt idx="69">
                  <c:v>2.3915504307285005</c:v>
                </c:pt>
                <c:pt idx="70">
                  <c:v>2.2999999999999998</c:v>
                </c:pt>
                <c:pt idx="71">
                  <c:v>2.1</c:v>
                </c:pt>
                <c:pt idx="72">
                  <c:v>1.85</c:v>
                </c:pt>
              </c:numCache>
            </c:numRef>
          </c:val>
          <c:smooth val="0"/>
          <c:extLst>
            <c:ext xmlns:c16="http://schemas.microsoft.com/office/drawing/2014/chart" uri="{C3380CC4-5D6E-409C-BE32-E72D297353CC}">
              <c16:uniqueId val="{00000003-517A-46AB-9458-09A12063435D}"/>
            </c:ext>
          </c:extLst>
        </c:ser>
        <c:dLbls>
          <c:showLegendKey val="0"/>
          <c:showVal val="0"/>
          <c:showCatName val="0"/>
          <c:showSerName val="0"/>
          <c:showPercent val="0"/>
          <c:showBubbleSize val="0"/>
        </c:dLbls>
        <c:smooth val="0"/>
        <c:axId val="748026784"/>
        <c:axId val="748026240"/>
        <c:extLst>
          <c:ext xmlns:c15="http://schemas.microsoft.com/office/drawing/2012/chart" uri="{02D57815-91ED-43cb-92C2-25804820EDAC}">
            <c15:filteredLineSeries>
              <c15:ser>
                <c:idx val="3"/>
                <c:order val="4"/>
                <c:tx>
                  <c:strRef>
                    <c:extLst>
                      <c:ext uri="{02D57815-91ED-43cb-92C2-25804820EDAC}">
                        <c15:formulaRef>
                          <c15:sqref>Hoja1!$I$1</c15:sqref>
                        </c15:formulaRef>
                      </c:ext>
                    </c:extLst>
                    <c:strCache>
                      <c:ptCount val="1"/>
                      <c:pt idx="0">
                        <c:v>Estados Unidos PCE</c:v>
                      </c:pt>
                    </c:strCache>
                  </c:strRef>
                </c:tx>
                <c:spPr>
                  <a:ln w="31750" cap="rnd">
                    <a:solidFill>
                      <a:srgbClr val="FF0000"/>
                    </a:solidFill>
                    <a:round/>
                  </a:ln>
                  <a:effectLst/>
                </c:spPr>
                <c:marker>
                  <c:symbol val="none"/>
                </c:marker>
                <c:cat>
                  <c:numRef>
                    <c:extLst>
                      <c:ext uri="{02D57815-91ED-43cb-92C2-25804820EDAC}">
                        <c15:formulaRef>
                          <c15:sqref>Hoja1!$A$2:$A$100</c15:sqref>
                        </c15:formulaRef>
                      </c:ext>
                    </c:extLst>
                    <c:numCache>
                      <c:formatCode>m/d/yyyy</c:formatCode>
                      <c:ptCount val="99"/>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pt idx="73">
                        <c:v>43497</c:v>
                      </c:pt>
                    </c:numCache>
                  </c:numRef>
                </c:cat>
                <c:val>
                  <c:numRef>
                    <c:extLst>
                      <c:ext uri="{02D57815-91ED-43cb-92C2-25804820EDAC}">
                        <c15:formulaRef>
                          <c15:sqref>Hoja1!$I$2:$I$100</c15:sqref>
                        </c15:formulaRef>
                      </c:ext>
                    </c:extLst>
                    <c:numCache>
                      <c:formatCode>0.00</c:formatCode>
                      <c:ptCount val="99"/>
                      <c:pt idx="0">
                        <c:v>1.4720096657269366</c:v>
                      </c:pt>
                      <c:pt idx="1">
                        <c:v>1.6001044638193518</c:v>
                      </c:pt>
                      <c:pt idx="2">
                        <c:v>1.2813700031081732</c:v>
                      </c:pt>
                      <c:pt idx="3">
                        <c:v>1.0683568131526933</c:v>
                      </c:pt>
                      <c:pt idx="4">
                        <c:v>1.2540724775700562</c:v>
                      </c:pt>
                      <c:pt idx="5">
                        <c:v>1.5295734245393877</c:v>
                      </c:pt>
                      <c:pt idx="6">
                        <c:v>1.6172371613627723</c:v>
                      </c:pt>
                      <c:pt idx="7">
                        <c:v>1.4319976016788249</c:v>
                      </c:pt>
                      <c:pt idx="8">
                        <c:v>1.1626053517703072</c:v>
                      </c:pt>
                      <c:pt idx="9">
                        <c:v>1.0320645263827144</c:v>
                      </c:pt>
                      <c:pt idx="10">
                        <c:v>1.252422841807066</c:v>
                      </c:pt>
                      <c:pt idx="11">
                        <c:v>1.4613052338585453</c:v>
                      </c:pt>
                      <c:pt idx="12">
                        <c:v>1.4734774066797574</c:v>
                      </c:pt>
                      <c:pt idx="13">
                        <c:v>1.1408911605651051</c:v>
                      </c:pt>
                      <c:pt idx="14">
                        <c:v>1.4829480770182757</c:v>
                      </c:pt>
                      <c:pt idx="15">
                        <c:v>1.7683772538141351</c:v>
                      </c:pt>
                      <c:pt idx="16">
                        <c:v>1.8493950854404639</c:v>
                      </c:pt>
                      <c:pt idx="17">
                        <c:v>1.7554778416612349</c:v>
                      </c:pt>
                      <c:pt idx="18">
                        <c:v>1.7957395585638025</c:v>
                      </c:pt>
                      <c:pt idx="19">
                        <c:v>1.6334492576574045</c:v>
                      </c:pt>
                      <c:pt idx="20">
                        <c:v>1.624895366586232</c:v>
                      </c:pt>
                      <c:pt idx="21">
                        <c:v>1.4344564501381329</c:v>
                      </c:pt>
                      <c:pt idx="22">
                        <c:v>1.2271143179698685</c:v>
                      </c:pt>
                      <c:pt idx="23">
                        <c:v>0.84064076813794575</c:v>
                      </c:pt>
                      <c:pt idx="24">
                        <c:v>0.17209852640636125</c:v>
                      </c:pt>
                      <c:pt idx="25">
                        <c:v>0.27076429821217829</c:v>
                      </c:pt>
                      <c:pt idx="26">
                        <c:v>0.28093997834419682</c:v>
                      </c:pt>
                      <c:pt idx="27">
                        <c:v>0.13628620102215105</c:v>
                      </c:pt>
                      <c:pt idx="28">
                        <c:v>0.23912747633028086</c:v>
                      </c:pt>
                      <c:pt idx="29">
                        <c:v>0.32717493665233022</c:v>
                      </c:pt>
                      <c:pt idx="30">
                        <c:v>0.27139409330139141</c:v>
                      </c:pt>
                      <c:pt idx="31">
                        <c:v>0.29953179980806155</c:v>
                      </c:pt>
                      <c:pt idx="32">
                        <c:v>0.12985125248317075</c:v>
                      </c:pt>
                      <c:pt idx="33">
                        <c:v>0.15411456818841263</c:v>
                      </c:pt>
                      <c:pt idx="34">
                        <c:v>0.30645395917179297</c:v>
                      </c:pt>
                      <c:pt idx="35">
                        <c:v>0.41487325476325942</c:v>
                      </c:pt>
                      <c:pt idx="36">
                        <c:v>0.97224798180450822</c:v>
                      </c:pt>
                      <c:pt idx="37">
                        <c:v>0.74868395398712817</c:v>
                      </c:pt>
                      <c:pt idx="38">
                        <c:v>0.67703621560102345</c:v>
                      </c:pt>
                      <c:pt idx="39">
                        <c:v>0.956593593544941</c:v>
                      </c:pt>
                      <c:pt idx="40">
                        <c:v>0.88537626066718111</c:v>
                      </c:pt>
                      <c:pt idx="41">
                        <c:v>0.85736404102960684</c:v>
                      </c:pt>
                      <c:pt idx="42">
                        <c:v>0.84774434273231503</c:v>
                      </c:pt>
                      <c:pt idx="43">
                        <c:v>0.99932347540350186</c:v>
                      </c:pt>
                      <c:pt idx="44">
                        <c:v>1.2532783632862143</c:v>
                      </c:pt>
                      <c:pt idx="45">
                        <c:v>1.4932884282244263</c:v>
                      </c:pt>
                      <c:pt idx="46">
                        <c:v>1.4608772998424113</c:v>
                      </c:pt>
                      <c:pt idx="47">
                        <c:v>1.7445573294629924</c:v>
                      </c:pt>
                      <c:pt idx="48">
                        <c:v>2.04758359999615</c:v>
                      </c:pt>
                      <c:pt idx="49">
                        <c:v>2.1790455548244658</c:v>
                      </c:pt>
                      <c:pt idx="50">
                        <c:v>1.8647883513531749</c:v>
                      </c:pt>
                      <c:pt idx="51">
                        <c:v>1.7833585301736177</c:v>
                      </c:pt>
                      <c:pt idx="52">
                        <c:v>1.6071823363740245</c:v>
                      </c:pt>
                      <c:pt idx="53">
                        <c:v>1.5101798015850099</c:v>
                      </c:pt>
                      <c:pt idx="54">
                        <c:v>1.4789893413081678</c:v>
                      </c:pt>
                      <c:pt idx="55">
                        <c:v>1.5434815892214626</c:v>
                      </c:pt>
                      <c:pt idx="56">
                        <c:v>1.7739715552836932</c:v>
                      </c:pt>
                      <c:pt idx="57">
                        <c:v>1.7087497139369967</c:v>
                      </c:pt>
                      <c:pt idx="58">
                        <c:v>1.8657925330182401</c:v>
                      </c:pt>
                      <c:pt idx="59">
                        <c:v>1.8097438969881807</c:v>
                      </c:pt>
                      <c:pt idx="60">
                        <c:v>1.7516602404388237</c:v>
                      </c:pt>
                      <c:pt idx="61">
                        <c:v>1.8522727272727302</c:v>
                      </c:pt>
                      <c:pt idx="62">
                        <c:v>2.0706270689671458</c:v>
                      </c:pt>
                      <c:pt idx="63">
                        <c:v>2.0472843208673597</c:v>
                      </c:pt>
                      <c:pt idx="64">
                        <c:v>2.2515491225580497</c:v>
                      </c:pt>
                      <c:pt idx="65">
                        <c:v>2.2750472589792015</c:v>
                      </c:pt>
                      <c:pt idx="66">
                        <c:v>2.3556970275146139</c:v>
                      </c:pt>
                      <c:pt idx="67">
                        <c:v>2.2060555801615145</c:v>
                      </c:pt>
                      <c:pt idx="68">
                        <c:v>1.9900450788880475</c:v>
                      </c:pt>
                      <c:pt idx="69">
                        <c:v>2.0119252981324554</c:v>
                      </c:pt>
                      <c:pt idx="70">
                        <c:v>1.8437792329279601</c:v>
                      </c:pt>
                    </c:numCache>
                  </c:numRef>
                </c:val>
                <c:smooth val="0"/>
                <c:extLst>
                  <c:ext xmlns:c16="http://schemas.microsoft.com/office/drawing/2014/chart" uri="{C3380CC4-5D6E-409C-BE32-E72D297353CC}">
                    <c16:uniqueId val="{00000004-517A-46AB-9458-09A12063435D}"/>
                  </c:ext>
                </c:extLst>
              </c15:ser>
            </c15:filteredLineSeries>
          </c:ext>
        </c:extLst>
      </c:lineChart>
      <c:dateAx>
        <c:axId val="748026784"/>
        <c:scaling>
          <c:orientation val="minMax"/>
        </c:scaling>
        <c:delete val="0"/>
        <c:axPos val="b"/>
        <c:numFmt formatCode="yyyy" sourceLinked="0"/>
        <c:majorTickMark val="out"/>
        <c:minorTickMark val="none"/>
        <c:tickLblPos val="low"/>
        <c:spPr>
          <a:noFill/>
          <a:ln w="9525" cap="flat" cmpd="sng" algn="ctr">
            <a:solidFill>
              <a:srgbClr val="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Arial" panose="020B0604020202020204" pitchFamily="34" charset="0"/>
              </a:defRPr>
            </a:pPr>
            <a:endParaRPr lang="es-MX"/>
          </a:p>
        </c:txPr>
        <c:crossAx val="748026240"/>
        <c:crosses val="autoZero"/>
        <c:auto val="1"/>
        <c:lblOffset val="100"/>
        <c:baseTimeUnit val="months"/>
        <c:majorUnit val="1"/>
        <c:majorTimeUnit val="years"/>
      </c:dateAx>
      <c:valAx>
        <c:axId val="748026240"/>
        <c:scaling>
          <c:orientation val="minMax"/>
          <c:max val="4"/>
          <c:min val="-2"/>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Arial" panose="020B0604020202020204" pitchFamily="34" charset="0"/>
              </a:defRPr>
            </a:pPr>
            <a:endParaRPr lang="es-MX"/>
          </a:p>
        </c:txPr>
        <c:crossAx val="748026784"/>
        <c:crosses val="max"/>
        <c:crossBetween val="between"/>
        <c:majorUnit val="1"/>
      </c:valAx>
      <c:spPr>
        <a:noFill/>
        <a:ln>
          <a:noFill/>
        </a:ln>
        <a:effectLst/>
      </c:spPr>
    </c:plotArea>
    <c:plotVisOnly val="1"/>
    <c:dispBlanksAs val="gap"/>
    <c:showDLblsOverMax val="0"/>
  </c:chart>
  <c:spPr>
    <a:noFill/>
    <a:ln w="9525" cap="flat" cmpd="sng" algn="ctr">
      <a:noFill/>
      <a:round/>
    </a:ln>
    <a:effectLst/>
  </c:spPr>
  <c:txPr>
    <a:bodyPr/>
    <a:lstStyle/>
    <a:p>
      <a:pPr>
        <a:defRPr sz="1200">
          <a:solidFill>
            <a:srgbClr val="182B47"/>
          </a:solidFill>
          <a:latin typeface="Arial" panose="020B0604020202020204" pitchFamily="34" charset="0"/>
          <a:cs typeface="Arial" panose="020B0604020202020204" pitchFamily="34" charset="0"/>
        </a:defRPr>
      </a:pPr>
      <a:endParaRPr lang="es-MX"/>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4224368861108855E-2"/>
          <c:y val="2.4888010074973807E-2"/>
          <c:w val="0.90883946207754962"/>
          <c:h val="0.87515177194778915"/>
        </c:manualLayout>
      </c:layout>
      <c:lineChart>
        <c:grouping val="standard"/>
        <c:varyColors val="0"/>
        <c:ser>
          <c:idx val="0"/>
          <c:order val="0"/>
          <c:tx>
            <c:strRef>
              <c:f>Hoja1!$B$1</c:f>
              <c:strCache>
                <c:ptCount val="1"/>
                <c:pt idx="0">
                  <c:v>Estados Unidos</c:v>
                </c:pt>
              </c:strCache>
              <c:extLst xmlns:c15="http://schemas.microsoft.com/office/drawing/2012/chart"/>
            </c:strRef>
          </c:tx>
          <c:spPr>
            <a:ln w="31750" cap="rnd">
              <a:solidFill>
                <a:schemeClr val="accent1"/>
              </a:solidFill>
              <a:round/>
            </a:ln>
            <a:effectLst/>
          </c:spPr>
          <c:marker>
            <c:symbol val="none"/>
          </c:marker>
          <c:cat>
            <c:numRef>
              <c:f>Hoja1!$A$2:$A$100</c:f>
              <c:numCache>
                <c:formatCode>m/d/yyyy</c:formatCode>
                <c:ptCount val="99"/>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pt idx="73">
                  <c:v>43497</c:v>
                </c:pt>
              </c:numCache>
              <c:extLst xmlns:c15="http://schemas.microsoft.com/office/drawing/2012/chart"/>
            </c:numRef>
          </c:cat>
          <c:val>
            <c:numRef>
              <c:f>Hoja1!$B$2:$B$100</c:f>
              <c:numCache>
                <c:formatCode>0.00</c:formatCode>
                <c:ptCount val="99"/>
                <c:pt idx="0">
                  <c:v>1.9253026575777765</c:v>
                </c:pt>
                <c:pt idx="1">
                  <c:v>2.0042569065016558</c:v>
                </c:pt>
                <c:pt idx="2">
                  <c:v>1.8873368745491392</c:v>
                </c:pt>
                <c:pt idx="3">
                  <c:v>1.7151977950571995</c:v>
                </c:pt>
                <c:pt idx="4">
                  <c:v>1.6811700246513572</c:v>
                </c:pt>
                <c:pt idx="5">
                  <c:v>1.6360781106582234</c:v>
                </c:pt>
                <c:pt idx="6">
                  <c:v>1.696006402978778</c:v>
                </c:pt>
                <c:pt idx="7">
                  <c:v>1.7645832247302318</c:v>
                </c:pt>
                <c:pt idx="8">
                  <c:v>1.7341190744432078</c:v>
                </c:pt>
                <c:pt idx="9">
                  <c:v>1.6802435185665487</c:v>
                </c:pt>
                <c:pt idx="10">
                  <c:v>1.720984333853659</c:v>
                </c:pt>
                <c:pt idx="11">
                  <c:v>1.7170707214986702</c:v>
                </c:pt>
                <c:pt idx="12">
                  <c:v>1.621245876724875</c:v>
                </c:pt>
                <c:pt idx="13">
                  <c:v>1.5673401252839447</c:v>
                </c:pt>
                <c:pt idx="14">
                  <c:v>1.6567118068070652</c:v>
                </c:pt>
                <c:pt idx="15">
                  <c:v>1.8320499408324586</c:v>
                </c:pt>
                <c:pt idx="16">
                  <c:v>1.9562070058510628</c:v>
                </c:pt>
                <c:pt idx="17">
                  <c:v>1.9333162129772319</c:v>
                </c:pt>
                <c:pt idx="18">
                  <c:v>1.8589173282233862</c:v>
                </c:pt>
                <c:pt idx="19">
                  <c:v>1.7237404912532339</c:v>
                </c:pt>
                <c:pt idx="20">
                  <c:v>1.7288378155054573</c:v>
                </c:pt>
                <c:pt idx="21">
                  <c:v>1.8076900179450739</c:v>
                </c:pt>
                <c:pt idx="22">
                  <c:v>1.7024948670098627</c:v>
                </c:pt>
                <c:pt idx="23">
                  <c:v>1.6063829787233974</c:v>
                </c:pt>
                <c:pt idx="24">
                  <c:v>1.6489142488114394</c:v>
                </c:pt>
                <c:pt idx="25">
                  <c:v>1.6977655406120951</c:v>
                </c:pt>
                <c:pt idx="26">
                  <c:v>1.7533862641560427</c:v>
                </c:pt>
                <c:pt idx="27">
                  <c:v>1.8075104522355057</c:v>
                </c:pt>
                <c:pt idx="28">
                  <c:v>1.7182780249465512</c:v>
                </c:pt>
                <c:pt idx="29">
                  <c:v>1.7622828638251153</c:v>
                </c:pt>
                <c:pt idx="30">
                  <c:v>1.8048358514810792</c:v>
                </c:pt>
                <c:pt idx="31">
                  <c:v>1.8275590022493127</c:v>
                </c:pt>
                <c:pt idx="32">
                  <c:v>1.8916350207878851</c:v>
                </c:pt>
                <c:pt idx="33">
                  <c:v>1.9096707363426502</c:v>
                </c:pt>
                <c:pt idx="34">
                  <c:v>2.0175717247375102</c:v>
                </c:pt>
                <c:pt idx="35">
                  <c:v>2.0956967856768927</c:v>
                </c:pt>
                <c:pt idx="36">
                  <c:v>2.2069150003343863</c:v>
                </c:pt>
                <c:pt idx="37">
                  <c:v>2.3312771000029153</c:v>
                </c:pt>
                <c:pt idx="38">
                  <c:v>2.1948255049426102</c:v>
                </c:pt>
                <c:pt idx="39">
                  <c:v>2.1463842317267945</c:v>
                </c:pt>
                <c:pt idx="40">
                  <c:v>2.240633737955311</c:v>
                </c:pt>
                <c:pt idx="41">
                  <c:v>2.2446503874497648</c:v>
                </c:pt>
                <c:pt idx="42">
                  <c:v>2.1894438119751225</c:v>
                </c:pt>
                <c:pt idx="43">
                  <c:v>2.3189683949375706</c:v>
                </c:pt>
                <c:pt idx="44">
                  <c:v>2.2074383934845176</c:v>
                </c:pt>
                <c:pt idx="45">
                  <c:v>2.1448039838514621</c:v>
                </c:pt>
                <c:pt idx="46">
                  <c:v>2.1108265901874423</c:v>
                </c:pt>
                <c:pt idx="47">
                  <c:v>2.1966617305017921</c:v>
                </c:pt>
                <c:pt idx="48">
                  <c:v>2.2717234836092448</c:v>
                </c:pt>
                <c:pt idx="49">
                  <c:v>2.2236242266362671</c:v>
                </c:pt>
                <c:pt idx="50">
                  <c:v>2.0019646205927888</c:v>
                </c:pt>
                <c:pt idx="51">
                  <c:v>1.8826520697026616</c:v>
                </c:pt>
                <c:pt idx="52">
                  <c:v>1.7334292085447345</c:v>
                </c:pt>
                <c:pt idx="53">
                  <c:v>1.7030275147905005</c:v>
                </c:pt>
                <c:pt idx="54">
                  <c:v>1.6920692327563991</c:v>
                </c:pt>
                <c:pt idx="55">
                  <c:v>1.6844021620924909</c:v>
                </c:pt>
                <c:pt idx="56">
                  <c:v>1.6925915949358883</c:v>
                </c:pt>
                <c:pt idx="57">
                  <c:v>1.7735476570713171</c:v>
                </c:pt>
                <c:pt idx="58">
                  <c:v>1.7112913127389939</c:v>
                </c:pt>
                <c:pt idx="59">
                  <c:v>1.7757512021643107</c:v>
                </c:pt>
                <c:pt idx="60">
                  <c:v>1.8213952967614855</c:v>
                </c:pt>
                <c:pt idx="61">
                  <c:v>1.8475529877400421</c:v>
                </c:pt>
                <c:pt idx="62">
                  <c:v>2.117075888415787</c:v>
                </c:pt>
                <c:pt idx="63">
                  <c:v>2.1391500623902049</c:v>
                </c:pt>
                <c:pt idx="64">
                  <c:v>2.2371791053666046</c:v>
                </c:pt>
                <c:pt idx="65">
                  <c:v>2.2550334505225811</c:v>
                </c:pt>
                <c:pt idx="66">
                  <c:v>2.3541693128413588</c:v>
                </c:pt>
                <c:pt idx="67">
                  <c:v>2.1991602630119678</c:v>
                </c:pt>
                <c:pt idx="68">
                  <c:v>2.169675932332038</c:v>
                </c:pt>
                <c:pt idx="69">
                  <c:v>2.1388750896947473</c:v>
                </c:pt>
                <c:pt idx="70">
                  <c:v>2.2142710618086703</c:v>
                </c:pt>
                <c:pt idx="71">
                  <c:v>2.1800000000000002</c:v>
                </c:pt>
                <c:pt idx="72">
                  <c:v>2.2000000000000002</c:v>
                </c:pt>
              </c:numCache>
              <c:extLst xmlns:c15="http://schemas.microsoft.com/office/drawing/2012/chart"/>
            </c:numRef>
          </c:val>
          <c:smooth val="0"/>
          <c:extLst>
            <c:ext xmlns:c16="http://schemas.microsoft.com/office/drawing/2014/chart" uri="{C3380CC4-5D6E-409C-BE32-E72D297353CC}">
              <c16:uniqueId val="{00000000-61A3-4BD4-BAC8-29BAFB30A6DA}"/>
            </c:ext>
          </c:extLst>
        </c:ser>
        <c:ser>
          <c:idx val="1"/>
          <c:order val="1"/>
          <c:tx>
            <c:strRef>
              <c:f>Hoja1!$C$1</c:f>
              <c:strCache>
                <c:ptCount val="1"/>
                <c:pt idx="0">
                  <c:v>Zona del Euro</c:v>
                </c:pt>
              </c:strCache>
            </c:strRef>
          </c:tx>
          <c:spPr>
            <a:ln w="31750" cap="rnd">
              <a:solidFill>
                <a:srgbClr val="00B050"/>
              </a:solidFill>
              <a:round/>
            </a:ln>
            <a:effectLst/>
          </c:spPr>
          <c:marker>
            <c:symbol val="none"/>
          </c:marker>
          <c:cat>
            <c:numRef>
              <c:f>Hoja1!$A$2:$A$100</c:f>
              <c:numCache>
                <c:formatCode>m/d/yyyy</c:formatCode>
                <c:ptCount val="99"/>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pt idx="73">
                  <c:v>43497</c:v>
                </c:pt>
              </c:numCache>
            </c:numRef>
          </c:cat>
          <c:val>
            <c:numRef>
              <c:f>Hoja1!$C$2:$C$100</c:f>
              <c:numCache>
                <c:formatCode>0.00</c:formatCode>
                <c:ptCount val="99"/>
                <c:pt idx="0">
                  <c:v>1.3415784508961366</c:v>
                </c:pt>
                <c:pt idx="1">
                  <c:v>1.2845953002611026</c:v>
                </c:pt>
                <c:pt idx="2">
                  <c:v>1.4917695473251058</c:v>
                </c:pt>
                <c:pt idx="3">
                  <c:v>0.98300225271350428</c:v>
                </c:pt>
                <c:pt idx="4">
                  <c:v>1.1879160266256861</c:v>
                </c:pt>
                <c:pt idx="5">
                  <c:v>1.1563651248464879</c:v>
                </c:pt>
                <c:pt idx="6">
                  <c:v>1.0830324909747162</c:v>
                </c:pt>
                <c:pt idx="7">
                  <c:v>1.0914332784184495</c:v>
                </c:pt>
                <c:pt idx="8">
                  <c:v>1.0214504596527121</c:v>
                </c:pt>
                <c:pt idx="9">
                  <c:v>0.82543564659125934</c:v>
                </c:pt>
                <c:pt idx="10">
                  <c:v>0.95937946519697448</c:v>
                </c:pt>
                <c:pt idx="11">
                  <c:v>0.72095857026806698</c:v>
                </c:pt>
                <c:pt idx="12">
                  <c:v>0.81704416175408312</c:v>
                </c:pt>
                <c:pt idx="13">
                  <c:v>0.97958341926170078</c:v>
                </c:pt>
                <c:pt idx="14">
                  <c:v>0.70957932083119601</c:v>
                </c:pt>
                <c:pt idx="15">
                  <c:v>0.99371324274994777</c:v>
                </c:pt>
                <c:pt idx="16">
                  <c:v>0.6679485881995646</c:v>
                </c:pt>
                <c:pt idx="17">
                  <c:v>0.76884167931210357</c:v>
                </c:pt>
                <c:pt idx="18">
                  <c:v>0.78571428571427759</c:v>
                </c:pt>
                <c:pt idx="19">
                  <c:v>0.93705438989609036</c:v>
                </c:pt>
                <c:pt idx="20">
                  <c:v>0.75834175935287362</c:v>
                </c:pt>
                <c:pt idx="21">
                  <c:v>0.71760663028098293</c:v>
                </c:pt>
                <c:pt idx="22">
                  <c:v>0.66720582288716912</c:v>
                </c:pt>
                <c:pt idx="23">
                  <c:v>0.746042947877811</c:v>
                </c:pt>
                <c:pt idx="24">
                  <c:v>0.62576938859253062</c:v>
                </c:pt>
                <c:pt idx="25">
                  <c:v>0.72500765853160942</c:v>
                </c:pt>
                <c:pt idx="26">
                  <c:v>0.63412179164569693</c:v>
                </c:pt>
                <c:pt idx="27">
                  <c:v>0.64257028112449177</c:v>
                </c:pt>
                <c:pt idx="28">
                  <c:v>0.91484869809991665</c:v>
                </c:pt>
                <c:pt idx="29">
                  <c:v>0.78305391024997562</c:v>
                </c:pt>
                <c:pt idx="30">
                  <c:v>0.9618305153386757</c:v>
                </c:pt>
                <c:pt idx="31">
                  <c:v>0.93844601412715178</c:v>
                </c:pt>
                <c:pt idx="32">
                  <c:v>0.87305569493226187</c:v>
                </c:pt>
                <c:pt idx="33">
                  <c:v>1.0637230306071075</c:v>
                </c:pt>
                <c:pt idx="34">
                  <c:v>0.92388029724843079</c:v>
                </c:pt>
                <c:pt idx="35">
                  <c:v>0.88061643150206237</c:v>
                </c:pt>
                <c:pt idx="36">
                  <c:v>0.99908247527780247</c:v>
                </c:pt>
                <c:pt idx="37">
                  <c:v>0.8414436334144284</c:v>
                </c:pt>
                <c:pt idx="38">
                  <c:v>1.0402080416083095</c:v>
                </c:pt>
                <c:pt idx="39">
                  <c:v>0.7482043096568276</c:v>
                </c:pt>
                <c:pt idx="40">
                  <c:v>0.83682008368202787</c:v>
                </c:pt>
                <c:pt idx="41">
                  <c:v>0.85665902978384167</c:v>
                </c:pt>
                <c:pt idx="42">
                  <c:v>0.87244283995187288</c:v>
                </c:pt>
                <c:pt idx="43">
                  <c:v>0.81975407377785814</c:v>
                </c:pt>
                <c:pt idx="44">
                  <c:v>0.82570632709908409</c:v>
                </c:pt>
                <c:pt idx="45">
                  <c:v>0.75464204150532055</c:v>
                </c:pt>
                <c:pt idx="46">
                  <c:v>0.7761194029850742</c:v>
                </c:pt>
                <c:pt idx="47">
                  <c:v>0.90268822537447591</c:v>
                </c:pt>
                <c:pt idx="48">
                  <c:v>0.91854244473606173</c:v>
                </c:pt>
                <c:pt idx="49">
                  <c:v>0.8645822861164163</c:v>
                </c:pt>
                <c:pt idx="50">
                  <c:v>0.70283112255000901</c:v>
                </c:pt>
                <c:pt idx="51">
                  <c:v>1.2476482820081145</c:v>
                </c:pt>
                <c:pt idx="52">
                  <c:v>0.93854969373640529</c:v>
                </c:pt>
                <c:pt idx="53">
                  <c:v>1.1358024691358111</c:v>
                </c:pt>
                <c:pt idx="54">
                  <c:v>1.1631374888159769</c:v>
                </c:pt>
                <c:pt idx="55">
                  <c:v>1.1799702528507652</c:v>
                </c:pt>
                <c:pt idx="56">
                  <c:v>1.1149481993093247</c:v>
                </c:pt>
                <c:pt idx="57">
                  <c:v>0.88696166354587547</c:v>
                </c:pt>
                <c:pt idx="58">
                  <c:v>0.9281200631911446</c:v>
                </c:pt>
                <c:pt idx="59">
                  <c:v>0.94376720408966719</c:v>
                </c:pt>
                <c:pt idx="60">
                  <c:v>1</c:v>
                </c:pt>
                <c:pt idx="61">
                  <c:v>1.0166450712648185</c:v>
                </c:pt>
                <c:pt idx="62">
                  <c:v>1.0321439103509391</c:v>
                </c:pt>
                <c:pt idx="63">
                  <c:v>0.76283618581906865</c:v>
                </c:pt>
                <c:pt idx="64">
                  <c:v>1.1255750220221046</c:v>
                </c:pt>
                <c:pt idx="65">
                  <c:v>0.947265625</c:v>
                </c:pt>
                <c:pt idx="66">
                  <c:v>1.0711477987421318</c:v>
                </c:pt>
                <c:pt idx="67">
                  <c:v>0.9408075264601905</c:v>
                </c:pt>
                <c:pt idx="68">
                  <c:v>0.90749414519906679</c:v>
                </c:pt>
                <c:pt idx="69">
                  <c:v>1.0745335547523496</c:v>
                </c:pt>
                <c:pt idx="70">
                  <c:v>0.9684993152025072</c:v>
                </c:pt>
                <c:pt idx="71">
                  <c:v>0.98</c:v>
                </c:pt>
                <c:pt idx="72">
                  <c:v>1.1000000000000001</c:v>
                </c:pt>
                <c:pt idx="73">
                  <c:v>1.2</c:v>
                </c:pt>
              </c:numCache>
            </c:numRef>
          </c:val>
          <c:smooth val="0"/>
          <c:extLst>
            <c:ext xmlns:c16="http://schemas.microsoft.com/office/drawing/2014/chart" uri="{C3380CC4-5D6E-409C-BE32-E72D297353CC}">
              <c16:uniqueId val="{00000001-61A3-4BD4-BAC8-29BAFB30A6DA}"/>
            </c:ext>
          </c:extLst>
        </c:ser>
        <c:ser>
          <c:idx val="2"/>
          <c:order val="2"/>
          <c:tx>
            <c:strRef>
              <c:f>Hoja1!$D$1</c:f>
              <c:strCache>
                <c:ptCount val="1"/>
                <c:pt idx="0">
                  <c:v>Japón</c:v>
                </c:pt>
              </c:strCache>
            </c:strRef>
          </c:tx>
          <c:spPr>
            <a:ln w="31750" cap="rnd">
              <a:solidFill>
                <a:srgbClr val="FF7800"/>
              </a:solidFill>
              <a:round/>
            </a:ln>
            <a:effectLst/>
          </c:spPr>
          <c:marker>
            <c:symbol val="none"/>
          </c:marker>
          <c:cat>
            <c:numRef>
              <c:f>Hoja1!$A$2:$A$100</c:f>
              <c:numCache>
                <c:formatCode>m/d/yyyy</c:formatCode>
                <c:ptCount val="99"/>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pt idx="73">
                  <c:v>43497</c:v>
                </c:pt>
              </c:numCache>
            </c:numRef>
          </c:cat>
          <c:val>
            <c:numRef>
              <c:f>Hoja1!$D$2:$D$100</c:f>
              <c:numCache>
                <c:formatCode>0.00</c:formatCode>
                <c:ptCount val="99"/>
                <c:pt idx="0">
                  <c:v>-0.6</c:v>
                </c:pt>
                <c:pt idx="1">
                  <c:v>-0.8</c:v>
                </c:pt>
                <c:pt idx="2">
                  <c:v>-0.7</c:v>
                </c:pt>
                <c:pt idx="3">
                  <c:v>-0.6</c:v>
                </c:pt>
                <c:pt idx="4">
                  <c:v>-0.3</c:v>
                </c:pt>
                <c:pt idx="5">
                  <c:v>-0.2</c:v>
                </c:pt>
                <c:pt idx="6">
                  <c:v>-0.1</c:v>
                </c:pt>
                <c:pt idx="7">
                  <c:v>0</c:v>
                </c:pt>
                <c:pt idx="8">
                  <c:v>0</c:v>
                </c:pt>
                <c:pt idx="9">
                  <c:v>0.3</c:v>
                </c:pt>
                <c:pt idx="10">
                  <c:v>0.5</c:v>
                </c:pt>
                <c:pt idx="11">
                  <c:v>0.7</c:v>
                </c:pt>
                <c:pt idx="12">
                  <c:v>0.7</c:v>
                </c:pt>
                <c:pt idx="13">
                  <c:v>0.8</c:v>
                </c:pt>
                <c:pt idx="14">
                  <c:v>0.8</c:v>
                </c:pt>
                <c:pt idx="15">
                  <c:v>0.85000000000000009</c:v>
                </c:pt>
                <c:pt idx="16">
                  <c:v>0.85000000000000009</c:v>
                </c:pt>
                <c:pt idx="17">
                  <c:v>0.85000000000000009</c:v>
                </c:pt>
                <c:pt idx="18">
                  <c:v>0.94999999999999973</c:v>
                </c:pt>
                <c:pt idx="19">
                  <c:v>0.85000000000000009</c:v>
                </c:pt>
                <c:pt idx="20">
                  <c:v>0.85000000000000009</c:v>
                </c:pt>
                <c:pt idx="21">
                  <c:v>0.85000000000000009</c:v>
                </c:pt>
                <c:pt idx="22">
                  <c:v>0.64999999999999991</c:v>
                </c:pt>
                <c:pt idx="23">
                  <c:v>0.64999999999999991</c:v>
                </c:pt>
                <c:pt idx="24">
                  <c:v>0.64999999999999991</c:v>
                </c:pt>
                <c:pt idx="25">
                  <c:v>0.64999999999999991</c:v>
                </c:pt>
                <c:pt idx="26">
                  <c:v>0.64999999999999991</c:v>
                </c:pt>
                <c:pt idx="27">
                  <c:v>0.7</c:v>
                </c:pt>
                <c:pt idx="28">
                  <c:v>0.7</c:v>
                </c:pt>
                <c:pt idx="29">
                  <c:v>0.8</c:v>
                </c:pt>
                <c:pt idx="30">
                  <c:v>0.9</c:v>
                </c:pt>
                <c:pt idx="31">
                  <c:v>1</c:v>
                </c:pt>
                <c:pt idx="32">
                  <c:v>1.2</c:v>
                </c:pt>
                <c:pt idx="33">
                  <c:v>1.1000000000000001</c:v>
                </c:pt>
                <c:pt idx="34">
                  <c:v>1.3</c:v>
                </c:pt>
                <c:pt idx="35">
                  <c:v>1.2</c:v>
                </c:pt>
                <c:pt idx="36">
                  <c:v>0.9</c:v>
                </c:pt>
                <c:pt idx="37">
                  <c:v>1</c:v>
                </c:pt>
                <c:pt idx="38">
                  <c:v>0.9</c:v>
                </c:pt>
                <c:pt idx="39">
                  <c:v>0.8</c:v>
                </c:pt>
                <c:pt idx="40">
                  <c:v>0.7</c:v>
                </c:pt>
                <c:pt idx="41">
                  <c:v>0.7</c:v>
                </c:pt>
                <c:pt idx="42">
                  <c:v>0.5</c:v>
                </c:pt>
                <c:pt idx="43">
                  <c:v>0.4</c:v>
                </c:pt>
                <c:pt idx="44">
                  <c:v>0.2</c:v>
                </c:pt>
                <c:pt idx="45">
                  <c:v>0.3</c:v>
                </c:pt>
                <c:pt idx="46">
                  <c:v>0.2</c:v>
                </c:pt>
                <c:pt idx="47">
                  <c:v>0.1</c:v>
                </c:pt>
                <c:pt idx="48">
                  <c:v>0.2</c:v>
                </c:pt>
                <c:pt idx="49">
                  <c:v>0.1</c:v>
                </c:pt>
                <c:pt idx="50">
                  <c:v>-0.1</c:v>
                </c:pt>
                <c:pt idx="51">
                  <c:v>0</c:v>
                </c:pt>
                <c:pt idx="52">
                  <c:v>0</c:v>
                </c:pt>
                <c:pt idx="53">
                  <c:v>0</c:v>
                </c:pt>
                <c:pt idx="54">
                  <c:v>0.1</c:v>
                </c:pt>
                <c:pt idx="55">
                  <c:v>0.2</c:v>
                </c:pt>
                <c:pt idx="56">
                  <c:v>0.2</c:v>
                </c:pt>
                <c:pt idx="57">
                  <c:v>0.2</c:v>
                </c:pt>
                <c:pt idx="58">
                  <c:v>0.3</c:v>
                </c:pt>
                <c:pt idx="59">
                  <c:v>0.3</c:v>
                </c:pt>
                <c:pt idx="60">
                  <c:v>0.4</c:v>
                </c:pt>
                <c:pt idx="61">
                  <c:v>0.5</c:v>
                </c:pt>
                <c:pt idx="62">
                  <c:v>0.5</c:v>
                </c:pt>
                <c:pt idx="63">
                  <c:v>0.4</c:v>
                </c:pt>
                <c:pt idx="64">
                  <c:v>0.3</c:v>
                </c:pt>
                <c:pt idx="65">
                  <c:v>0.2</c:v>
                </c:pt>
                <c:pt idx="66">
                  <c:v>0.3</c:v>
                </c:pt>
                <c:pt idx="67">
                  <c:v>0.4</c:v>
                </c:pt>
                <c:pt idx="68">
                  <c:v>0.4</c:v>
                </c:pt>
                <c:pt idx="69">
                  <c:v>0.4</c:v>
                </c:pt>
                <c:pt idx="70">
                  <c:v>0.3</c:v>
                </c:pt>
                <c:pt idx="71">
                  <c:v>0.3</c:v>
                </c:pt>
                <c:pt idx="72">
                  <c:v>0.4</c:v>
                </c:pt>
              </c:numCache>
            </c:numRef>
          </c:val>
          <c:smooth val="0"/>
          <c:extLst>
            <c:ext xmlns:c16="http://schemas.microsoft.com/office/drawing/2014/chart" uri="{C3380CC4-5D6E-409C-BE32-E72D297353CC}">
              <c16:uniqueId val="{00000002-61A3-4BD4-BAC8-29BAFB30A6DA}"/>
            </c:ext>
          </c:extLst>
        </c:ser>
        <c:ser>
          <c:idx val="3"/>
          <c:order val="3"/>
          <c:tx>
            <c:strRef>
              <c:f>Hoja1!$E$1</c:f>
              <c:strCache>
                <c:ptCount val="1"/>
                <c:pt idx="0">
                  <c:v>Reino Unido</c:v>
                </c:pt>
              </c:strCache>
            </c:strRef>
          </c:tx>
          <c:spPr>
            <a:ln w="31750" cap="rnd">
              <a:solidFill>
                <a:srgbClr val="7030A0"/>
              </a:solidFill>
              <a:round/>
            </a:ln>
            <a:effectLst/>
          </c:spPr>
          <c:marker>
            <c:symbol val="none"/>
          </c:marker>
          <c:cat>
            <c:numRef>
              <c:f>Hoja1!$A$2:$A$100</c:f>
              <c:numCache>
                <c:formatCode>m/d/yyyy</c:formatCode>
                <c:ptCount val="99"/>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pt idx="73">
                  <c:v>43497</c:v>
                </c:pt>
              </c:numCache>
            </c:numRef>
          </c:cat>
          <c:val>
            <c:numRef>
              <c:f>Hoja1!$E$2:$E$100</c:f>
              <c:numCache>
                <c:formatCode>0.00</c:formatCode>
                <c:ptCount val="99"/>
                <c:pt idx="0">
                  <c:v>2.2524396096624315</c:v>
                </c:pt>
                <c:pt idx="1">
                  <c:v>2.2727031699065776</c:v>
                </c:pt>
                <c:pt idx="2">
                  <c:v>2.3720718912122436</c:v>
                </c:pt>
                <c:pt idx="3">
                  <c:v>1.9545206170400604</c:v>
                </c:pt>
                <c:pt idx="4">
                  <c:v>2.2422842746168357</c:v>
                </c:pt>
                <c:pt idx="5">
                  <c:v>2.3286171467070886</c:v>
                </c:pt>
                <c:pt idx="6">
                  <c:v>2.029271985532219</c:v>
                </c:pt>
                <c:pt idx="7">
                  <c:v>2.0054637373219322</c:v>
                </c:pt>
                <c:pt idx="8">
                  <c:v>2.1724605908758576</c:v>
                </c:pt>
                <c:pt idx="9">
                  <c:v>1.717521624592905</c:v>
                </c:pt>
                <c:pt idx="10">
                  <c:v>1.7836414890970929</c:v>
                </c:pt>
                <c:pt idx="11">
                  <c:v>1.6915505190454638</c:v>
                </c:pt>
                <c:pt idx="12">
                  <c:v>1.6072676450035033</c:v>
                </c:pt>
                <c:pt idx="13">
                  <c:v>1.6829814592060899</c:v>
                </c:pt>
                <c:pt idx="14">
                  <c:v>1.6018495582528232</c:v>
                </c:pt>
                <c:pt idx="15">
                  <c:v>1.9902292216358717</c:v>
                </c:pt>
                <c:pt idx="16">
                  <c:v>1.5863074458910091</c:v>
                </c:pt>
                <c:pt idx="17">
                  <c:v>2.0215217480762107</c:v>
                </c:pt>
                <c:pt idx="18">
                  <c:v>1.78692883200398</c:v>
                </c:pt>
                <c:pt idx="19">
                  <c:v>1.9044687291570597</c:v>
                </c:pt>
                <c:pt idx="20">
                  <c:v>1.528542673519226</c:v>
                </c:pt>
                <c:pt idx="21">
                  <c:v>1.5223198809062524</c:v>
                </c:pt>
                <c:pt idx="22">
                  <c:v>1.2483580934537599</c:v>
                </c:pt>
                <c:pt idx="23">
                  <c:v>1.271961932650072</c:v>
                </c:pt>
                <c:pt idx="24">
                  <c:v>1.4391590876429206</c:v>
                </c:pt>
                <c:pt idx="25">
                  <c:v>1.229871811868378</c:v>
                </c:pt>
                <c:pt idx="26">
                  <c:v>1.0432750914262527</c:v>
                </c:pt>
                <c:pt idx="27">
                  <c:v>0.79632156030517365</c:v>
                </c:pt>
                <c:pt idx="28">
                  <c:v>0.93793270737106127</c:v>
                </c:pt>
                <c:pt idx="29">
                  <c:v>0.76031824461273345</c:v>
                </c:pt>
                <c:pt idx="30">
                  <c:v>1.1521483821325802</c:v>
                </c:pt>
                <c:pt idx="31">
                  <c:v>1.0180141172679669</c:v>
                </c:pt>
                <c:pt idx="32">
                  <c:v>1.0124085460967933</c:v>
                </c:pt>
                <c:pt idx="33">
                  <c:v>1.0987576204967553</c:v>
                </c:pt>
                <c:pt idx="34">
                  <c:v>1.2299492130537431</c:v>
                </c:pt>
                <c:pt idx="35">
                  <c:v>1.3925283374998827</c:v>
                </c:pt>
                <c:pt idx="36">
                  <c:v>1.2163529649868536</c:v>
                </c:pt>
                <c:pt idx="37">
                  <c:v>1.1544854681912113</c:v>
                </c:pt>
                <c:pt idx="38">
                  <c:v>1.5170860687464085</c:v>
                </c:pt>
                <c:pt idx="39">
                  <c:v>1.1910610268389661</c:v>
                </c:pt>
                <c:pt idx="40">
                  <c:v>1.2155924260781603</c:v>
                </c:pt>
                <c:pt idx="41">
                  <c:v>1.3830649600192118</c:v>
                </c:pt>
                <c:pt idx="42">
                  <c:v>1.3211890701631717</c:v>
                </c:pt>
                <c:pt idx="43">
                  <c:v>1.2918402743166979</c:v>
                </c:pt>
                <c:pt idx="44">
                  <c:v>1.4794815338786265</c:v>
                </c:pt>
                <c:pt idx="45">
                  <c:v>1.2179493547649969</c:v>
                </c:pt>
                <c:pt idx="46">
                  <c:v>1.4097240159748736</c:v>
                </c:pt>
                <c:pt idx="47">
                  <c:v>1.6169917813644901</c:v>
                </c:pt>
                <c:pt idx="48">
                  <c:v>1.6126452180520232</c:v>
                </c:pt>
                <c:pt idx="49">
                  <c:v>2.0027686209678279</c:v>
                </c:pt>
                <c:pt idx="50">
                  <c:v>1.8093408334653844</c:v>
                </c:pt>
                <c:pt idx="51">
                  <c:v>2.4125392594941104</c:v>
                </c:pt>
                <c:pt idx="52">
                  <c:v>2.5978651207423553</c:v>
                </c:pt>
                <c:pt idx="53">
                  <c:v>2.423374956813575</c:v>
                </c:pt>
                <c:pt idx="54">
                  <c:v>2.4152919095129732</c:v>
                </c:pt>
                <c:pt idx="55">
                  <c:v>2.6609458954122402</c:v>
                </c:pt>
                <c:pt idx="56">
                  <c:v>2.6507490820553983</c:v>
                </c:pt>
                <c:pt idx="57">
                  <c:v>2.6617723556489068</c:v>
                </c:pt>
                <c:pt idx="58">
                  <c:v>2.7391087120507223</c:v>
                </c:pt>
                <c:pt idx="59">
                  <c:v>2.4994396967541519</c:v>
                </c:pt>
                <c:pt idx="60">
                  <c:v>2.6673882028828615</c:v>
                </c:pt>
                <c:pt idx="61">
                  <c:v>2.440881841791807</c:v>
                </c:pt>
                <c:pt idx="62">
                  <c:v>2.2586889487660926</c:v>
                </c:pt>
                <c:pt idx="63">
                  <c:v>2.0915968500280684</c:v>
                </c:pt>
                <c:pt idx="64">
                  <c:v>2.0856434832078037</c:v>
                </c:pt>
                <c:pt idx="65">
                  <c:v>1.916923670007705</c:v>
                </c:pt>
                <c:pt idx="66">
                  <c:v>1.894381480588379</c:v>
                </c:pt>
                <c:pt idx="67">
                  <c:v>2.0906424340024046</c:v>
                </c:pt>
                <c:pt idx="68">
                  <c:v>1.8850781384494724</c:v>
                </c:pt>
                <c:pt idx="69">
                  <c:v>1.8556582758917415</c:v>
                </c:pt>
                <c:pt idx="70">
                  <c:v>1.8441352874428958</c:v>
                </c:pt>
                <c:pt idx="71">
                  <c:v>1.8680838118416432</c:v>
                </c:pt>
                <c:pt idx="72">
                  <c:v>1.9</c:v>
                </c:pt>
              </c:numCache>
            </c:numRef>
          </c:val>
          <c:smooth val="0"/>
          <c:extLst>
            <c:ext xmlns:c16="http://schemas.microsoft.com/office/drawing/2014/chart" uri="{C3380CC4-5D6E-409C-BE32-E72D297353CC}">
              <c16:uniqueId val="{00000003-61A3-4BD4-BAC8-29BAFB30A6DA}"/>
            </c:ext>
          </c:extLst>
        </c:ser>
        <c:dLbls>
          <c:showLegendKey val="0"/>
          <c:showVal val="0"/>
          <c:showCatName val="0"/>
          <c:showSerName val="0"/>
          <c:showPercent val="0"/>
          <c:showBubbleSize val="0"/>
        </c:dLbls>
        <c:smooth val="0"/>
        <c:axId val="748031136"/>
        <c:axId val="748027328"/>
        <c:extLst>
          <c:ext xmlns:c15="http://schemas.microsoft.com/office/drawing/2012/chart" uri="{02D57815-91ED-43cb-92C2-25804820EDAC}">
            <c15:filteredLineSeries>
              <c15:ser>
                <c:idx val="4"/>
                <c:order val="4"/>
                <c:tx>
                  <c:strRef>
                    <c:extLst>
                      <c:ext uri="{02D57815-91ED-43cb-92C2-25804820EDAC}">
                        <c15:formulaRef>
                          <c15:sqref>Hoja1!$H$1</c15:sqref>
                        </c15:formulaRef>
                      </c:ext>
                    </c:extLst>
                    <c:strCache>
                      <c:ptCount val="1"/>
                      <c:pt idx="0">
                        <c:v>Estados Unidos PCE</c:v>
                      </c:pt>
                    </c:strCache>
                  </c:strRef>
                </c:tx>
                <c:spPr>
                  <a:ln w="31750" cap="rnd">
                    <a:solidFill>
                      <a:srgbClr val="FF0000"/>
                    </a:solidFill>
                    <a:round/>
                  </a:ln>
                  <a:effectLst/>
                </c:spPr>
                <c:marker>
                  <c:symbol val="none"/>
                </c:marker>
                <c:val>
                  <c:numRef>
                    <c:extLst>
                      <c:ext uri="{02D57815-91ED-43cb-92C2-25804820EDAC}">
                        <c15:formulaRef>
                          <c15:sqref>Hoja1!$H$2:$H$72</c15:sqref>
                        </c15:formulaRef>
                      </c:ext>
                    </c:extLst>
                    <c:numCache>
                      <c:formatCode>0.00</c:formatCode>
                      <c:ptCount val="71"/>
                      <c:pt idx="0">
                        <c:v>1.5924015954232207</c:v>
                      </c:pt>
                      <c:pt idx="1">
                        <c:v>1.5537163487163053</c:v>
                      </c:pt>
                      <c:pt idx="2">
                        <c:v>1.484984487484553</c:v>
                      </c:pt>
                      <c:pt idx="3">
                        <c:v>1.4104838952211818</c:v>
                      </c:pt>
                      <c:pt idx="4">
                        <c:v>1.4211459303548279</c:v>
                      </c:pt>
                      <c:pt idx="5">
                        <c:v>1.4897746828350877</c:v>
                      </c:pt>
                      <c:pt idx="6">
                        <c:v>1.5122136489025717</c:v>
                      </c:pt>
                      <c:pt idx="7">
                        <c:v>1.5652625585599989</c:v>
                      </c:pt>
                      <c:pt idx="8">
                        <c:v>1.5533031385303042</c:v>
                      </c:pt>
                      <c:pt idx="9">
                        <c:v>1.5207611767984464</c:v>
                      </c:pt>
                      <c:pt idx="10">
                        <c:v>1.5807368818722356</c:v>
                      </c:pt>
                      <c:pt idx="11">
                        <c:v>1.6331071751418014</c:v>
                      </c:pt>
                      <c:pt idx="12">
                        <c:v>1.5218361175829198</c:v>
                      </c:pt>
                      <c:pt idx="13">
                        <c:v>1.4527053790699407</c:v>
                      </c:pt>
                      <c:pt idx="14">
                        <c:v>1.5770311448810803</c:v>
                      </c:pt>
                      <c:pt idx="15">
                        <c:v>1.686437327006729</c:v>
                      </c:pt>
                      <c:pt idx="16">
                        <c:v>1.7389501125725682</c:v>
                      </c:pt>
                      <c:pt idx="17">
                        <c:v>1.6946479095399258</c:v>
                      </c:pt>
                      <c:pt idx="18">
                        <c:v>1.7683257027519383</c:v>
                      </c:pt>
                      <c:pt idx="19">
                        <c:v>1.6896477114026753</c:v>
                      </c:pt>
                      <c:pt idx="20">
                        <c:v>1.7063706468883444</c:v>
                      </c:pt>
                      <c:pt idx="21">
                        <c:v>1.5793498294184527</c:v>
                      </c:pt>
                      <c:pt idx="22">
                        <c:v>1.5228625117444494</c:v>
                      </c:pt>
                      <c:pt idx="23">
                        <c:v>1.4612309526834677</c:v>
                      </c:pt>
                      <c:pt idx="24">
                        <c:v>1.3437499999999991</c:v>
                      </c:pt>
                      <c:pt idx="25">
                        <c:v>1.3889566719700097</c:v>
                      </c:pt>
                      <c:pt idx="26">
                        <c:v>1.3509301646050353</c:v>
                      </c:pt>
                      <c:pt idx="27">
                        <c:v>1.3221083740011297</c:v>
                      </c:pt>
                      <c:pt idx="28">
                        <c:v>1.2821632744178801</c:v>
                      </c:pt>
                      <c:pt idx="29">
                        <c:v>1.29900345108378</c:v>
                      </c:pt>
                      <c:pt idx="30">
                        <c:v>1.2190284536720775</c:v>
                      </c:pt>
                      <c:pt idx="31">
                        <c:v>1.280513752949819</c:v>
                      </c:pt>
                      <c:pt idx="32">
                        <c:v>1.2875246300660725</c:v>
                      </c:pt>
                      <c:pt idx="33">
                        <c:v>1.223761038459692</c:v>
                      </c:pt>
                      <c:pt idx="34">
                        <c:v>1.2580495893263377</c:v>
                      </c:pt>
                      <c:pt idx="35">
                        <c:v>1.2523360884727275</c:v>
                      </c:pt>
                      <c:pt idx="36">
                        <c:v>1.4704748689485125</c:v>
                      </c:pt>
                      <c:pt idx="37">
                        <c:v>1.5547682769509352</c:v>
                      </c:pt>
                      <c:pt idx="38">
                        <c:v>1.4751530411216907</c:v>
                      </c:pt>
                      <c:pt idx="39">
                        <c:v>1.5571930228541975</c:v>
                      </c:pt>
                      <c:pt idx="40">
                        <c:v>1.6032582654528005</c:v>
                      </c:pt>
                      <c:pt idx="41">
                        <c:v>1.5847496554892038</c:v>
                      </c:pt>
                      <c:pt idx="42">
                        <c:v>1.6851301363971061</c:v>
                      </c:pt>
                      <c:pt idx="43">
                        <c:v>1.7809396485866991</c:v>
                      </c:pt>
                      <c:pt idx="44">
                        <c:v>1.7222142754970804</c:v>
                      </c:pt>
                      <c:pt idx="45">
                        <c:v>1.8630283268022518</c:v>
                      </c:pt>
                      <c:pt idx="46">
                        <c:v>1.7822291192627349</c:v>
                      </c:pt>
                      <c:pt idx="47">
                        <c:v>1.853367077046042</c:v>
                      </c:pt>
                      <c:pt idx="48">
                        <c:v>1.9049970560863105</c:v>
                      </c:pt>
                      <c:pt idx="49">
                        <c:v>1.8674932931395771</c:v>
                      </c:pt>
                      <c:pt idx="50">
                        <c:v>1.6440639442381944</c:v>
                      </c:pt>
                      <c:pt idx="51">
                        <c:v>1.6400721782917183</c:v>
                      </c:pt>
                      <c:pt idx="52">
                        <c:v>1.5939937560717876</c:v>
                      </c:pt>
                      <c:pt idx="53">
                        <c:v>1.621260079885456</c:v>
                      </c:pt>
                      <c:pt idx="54">
                        <c:v>1.4964656339299109</c:v>
                      </c:pt>
                      <c:pt idx="55">
                        <c:v>1.4082657034292012</c:v>
                      </c:pt>
                      <c:pt idx="56">
                        <c:v>1.476502517085243</c:v>
                      </c:pt>
                      <c:pt idx="57">
                        <c:v>1.5818489849022344</c:v>
                      </c:pt>
                      <c:pt idx="58">
                        <c:v>1.6069741555902572</c:v>
                      </c:pt>
                      <c:pt idx="59">
                        <c:v>1.6384254675210652</c:v>
                      </c:pt>
                      <c:pt idx="60">
                        <c:v>1.6270921086964485</c:v>
                      </c:pt>
                      <c:pt idx="61">
                        <c:v>1.6573763016592302</c:v>
                      </c:pt>
                      <c:pt idx="62">
                        <c:v>1.9594141323792336</c:v>
                      </c:pt>
                      <c:pt idx="63">
                        <c:v>1.8896686341032698</c:v>
                      </c:pt>
                      <c:pt idx="64">
                        <c:v>1.9793339708298996</c:v>
                      </c:pt>
                      <c:pt idx="65">
                        <c:v>1.9513687391654821</c:v>
                      </c:pt>
                      <c:pt idx="66">
                        <c:v>2.0384159442839112</c:v>
                      </c:pt>
                      <c:pt idx="67">
                        <c:v>1.9465980793072157</c:v>
                      </c:pt>
                      <c:pt idx="68">
                        <c:v>1.9621972174491464</c:v>
                      </c:pt>
                      <c:pt idx="69">
                        <c:v>1.8198236383572652</c:v>
                      </c:pt>
                      <c:pt idx="70">
                        <c:v>1.8770655546042958</c:v>
                      </c:pt>
                    </c:numCache>
                  </c:numRef>
                </c:val>
                <c:smooth val="0"/>
                <c:extLst>
                  <c:ext xmlns:c16="http://schemas.microsoft.com/office/drawing/2014/chart" uri="{C3380CC4-5D6E-409C-BE32-E72D297353CC}">
                    <c16:uniqueId val="{00000004-61A3-4BD4-BAC8-29BAFB30A6DA}"/>
                  </c:ext>
                </c:extLst>
              </c15:ser>
            </c15:filteredLineSeries>
          </c:ext>
        </c:extLst>
      </c:lineChart>
      <c:dateAx>
        <c:axId val="748031136"/>
        <c:scaling>
          <c:orientation val="minMax"/>
        </c:scaling>
        <c:delete val="0"/>
        <c:axPos val="b"/>
        <c:numFmt formatCode="yyyy" sourceLinked="0"/>
        <c:majorTickMark val="out"/>
        <c:minorTickMark val="none"/>
        <c:tickLblPos val="low"/>
        <c:spPr>
          <a:noFill/>
          <a:ln w="9525" cap="flat" cmpd="sng" algn="ctr">
            <a:solidFill>
              <a:srgbClr val="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Arial" panose="020B0604020202020204" pitchFamily="34" charset="0"/>
              </a:defRPr>
            </a:pPr>
            <a:endParaRPr lang="es-MX"/>
          </a:p>
        </c:txPr>
        <c:crossAx val="748027328"/>
        <c:crosses val="autoZero"/>
        <c:auto val="1"/>
        <c:lblOffset val="100"/>
        <c:baseTimeUnit val="months"/>
        <c:majorUnit val="1"/>
        <c:majorTimeUnit val="years"/>
      </c:dateAx>
      <c:valAx>
        <c:axId val="748027328"/>
        <c:scaling>
          <c:orientation val="minMax"/>
          <c:max val="4"/>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Arial" panose="020B0604020202020204" pitchFamily="34" charset="0"/>
              </a:defRPr>
            </a:pPr>
            <a:endParaRPr lang="es-MX"/>
          </a:p>
        </c:txPr>
        <c:crossAx val="748031136"/>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sz="700">
          <a:solidFill>
            <a:sysClr val="windowText" lastClr="000000"/>
          </a:solidFill>
          <a:latin typeface="Arial" panose="020B0604020202020204" pitchFamily="34" charset="0"/>
          <a:cs typeface="Arial" panose="020B0604020202020204" pitchFamily="34" charset="0"/>
        </a:defRPr>
      </a:pPr>
      <a:endParaRPr lang="es-MX"/>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6284348864994027E-2"/>
          <c:y val="3.5647257758723759E-2"/>
          <c:w val="0.88650316559892384"/>
          <c:h val="0.83235443058946268"/>
        </c:manualLayout>
      </c:layout>
      <c:scatterChart>
        <c:scatterStyle val="smoothMarker"/>
        <c:varyColors val="0"/>
        <c:ser>
          <c:idx val="0"/>
          <c:order val="0"/>
          <c:tx>
            <c:strRef>
              <c:f>OIS!$C$2</c:f>
              <c:strCache>
                <c:ptCount val="1"/>
                <c:pt idx="0">
                  <c:v>US</c:v>
                </c:pt>
              </c:strCache>
            </c:strRef>
          </c:tx>
          <c:spPr>
            <a:ln w="19050" cap="rnd">
              <a:noFill/>
              <a:round/>
            </a:ln>
            <a:effectLst/>
          </c:spPr>
          <c:marker>
            <c:symbol val="none"/>
          </c:marker>
          <c:errBars>
            <c:errDir val="y"/>
            <c:errBarType val="minus"/>
            <c:errValType val="cust"/>
            <c:noEndCap val="1"/>
            <c:plus>
              <c:numRef>
                <c:f>OIS!$G$3:$G$41</c:f>
                <c:numCache>
                  <c:formatCode>General</c:formatCode>
                  <c:ptCount val="39"/>
                  <c:pt idx="0">
                    <c:v>#N/A</c:v>
                  </c:pt>
                  <c:pt idx="1">
                    <c:v>0</c:v>
                  </c:pt>
                  <c:pt idx="2">
                    <c:v>0</c:v>
                  </c:pt>
                  <c:pt idx="3">
                    <c:v>0</c:v>
                  </c:pt>
                  <c:pt idx="4">
                    <c:v>0</c:v>
                  </c:pt>
                  <c:pt idx="5">
                    <c:v>0</c:v>
                  </c:pt>
                  <c:pt idx="6">
                    <c:v>0</c:v>
                  </c:pt>
                  <c:pt idx="7">
                    <c:v>0</c:v>
                  </c:pt>
                  <c:pt idx="8">
                    <c:v>0</c:v>
                  </c:pt>
                  <c:pt idx="9">
                    <c:v>0</c:v>
                  </c:pt>
                  <c:pt idx="10">
                    <c:v>0</c:v>
                  </c:pt>
                  <c:pt idx="11">
                    <c:v>0</c:v>
                  </c:pt>
                  <c:pt idx="12">
                    <c:v>0</c:v>
                  </c:pt>
                  <c:pt idx="13">
                    <c:v>0.24999999999999997</c:v>
                  </c:pt>
                  <c:pt idx="14">
                    <c:v>0</c:v>
                  </c:pt>
                  <c:pt idx="15">
                    <c:v>0</c:v>
                  </c:pt>
                  <c:pt idx="16">
                    <c:v>0</c:v>
                  </c:pt>
                  <c:pt idx="17">
                    <c:v>0.25000000000000006</c:v>
                  </c:pt>
                  <c:pt idx="18">
                    <c:v>0.25000000000000006</c:v>
                  </c:pt>
                  <c:pt idx="19">
                    <c:v>0.24999999999999989</c:v>
                  </c:pt>
                  <c:pt idx="20">
                    <c:v>0</c:v>
                  </c:pt>
                  <c:pt idx="21">
                    <c:v>0.25000000000000006</c:v>
                  </c:pt>
                  <c:pt idx="22">
                    <c:v>0.25000000000000006</c:v>
                  </c:pt>
                  <c:pt idx="23">
                    <c:v>0.24999999999999989</c:v>
                  </c:pt>
                  <c:pt idx="24">
                    <c:v>0.25000000000000022</c:v>
                  </c:pt>
                  <c:pt idx="25">
                    <c:v>0.24999999999999989</c:v>
                  </c:pt>
                  <c:pt idx="26">
                    <c:v>0</c:v>
                  </c:pt>
                  <c:pt idx="27">
                    <c:v>#N/A</c:v>
                  </c:pt>
                  <c:pt idx="28">
                    <c:v>#N/A</c:v>
                  </c:pt>
                  <c:pt idx="29">
                    <c:v>#N/A</c:v>
                  </c:pt>
                  <c:pt idx="30">
                    <c:v>#N/A</c:v>
                  </c:pt>
                  <c:pt idx="31">
                    <c:v>#N/A</c:v>
                  </c:pt>
                  <c:pt idx="32">
                    <c:v>#N/A</c:v>
                  </c:pt>
                  <c:pt idx="33">
                    <c:v>#N/A</c:v>
                  </c:pt>
                  <c:pt idx="34">
                    <c:v>#N/A</c:v>
                  </c:pt>
                  <c:pt idx="35">
                    <c:v>#N/A</c:v>
                  </c:pt>
                  <c:pt idx="36">
                    <c:v>#N/A</c:v>
                  </c:pt>
                  <c:pt idx="37">
                    <c:v>#N/A</c:v>
                  </c:pt>
                  <c:pt idx="38">
                    <c:v>#N/A</c:v>
                  </c:pt>
                </c:numCache>
              </c:numRef>
            </c:plus>
            <c:minus>
              <c:numRef>
                <c:f>OIS!$G$3:$G$41</c:f>
                <c:numCache>
                  <c:formatCode>General</c:formatCode>
                  <c:ptCount val="39"/>
                  <c:pt idx="0">
                    <c:v>#N/A</c:v>
                  </c:pt>
                  <c:pt idx="1">
                    <c:v>0</c:v>
                  </c:pt>
                  <c:pt idx="2">
                    <c:v>0</c:v>
                  </c:pt>
                  <c:pt idx="3">
                    <c:v>0</c:v>
                  </c:pt>
                  <c:pt idx="4">
                    <c:v>0</c:v>
                  </c:pt>
                  <c:pt idx="5">
                    <c:v>0</c:v>
                  </c:pt>
                  <c:pt idx="6">
                    <c:v>0</c:v>
                  </c:pt>
                  <c:pt idx="7">
                    <c:v>0</c:v>
                  </c:pt>
                  <c:pt idx="8">
                    <c:v>0</c:v>
                  </c:pt>
                  <c:pt idx="9">
                    <c:v>0</c:v>
                  </c:pt>
                  <c:pt idx="10">
                    <c:v>0</c:v>
                  </c:pt>
                  <c:pt idx="11">
                    <c:v>0</c:v>
                  </c:pt>
                  <c:pt idx="12">
                    <c:v>0</c:v>
                  </c:pt>
                  <c:pt idx="13">
                    <c:v>0.24999999999999997</c:v>
                  </c:pt>
                  <c:pt idx="14">
                    <c:v>0</c:v>
                  </c:pt>
                  <c:pt idx="15">
                    <c:v>0</c:v>
                  </c:pt>
                  <c:pt idx="16">
                    <c:v>0</c:v>
                  </c:pt>
                  <c:pt idx="17">
                    <c:v>0.25000000000000006</c:v>
                  </c:pt>
                  <c:pt idx="18">
                    <c:v>0.25000000000000006</c:v>
                  </c:pt>
                  <c:pt idx="19">
                    <c:v>0.24999999999999989</c:v>
                  </c:pt>
                  <c:pt idx="20">
                    <c:v>0</c:v>
                  </c:pt>
                  <c:pt idx="21">
                    <c:v>0.25000000000000006</c:v>
                  </c:pt>
                  <c:pt idx="22">
                    <c:v>0.25000000000000006</c:v>
                  </c:pt>
                  <c:pt idx="23">
                    <c:v>0.24999999999999989</c:v>
                  </c:pt>
                  <c:pt idx="24">
                    <c:v>0.25000000000000022</c:v>
                  </c:pt>
                  <c:pt idx="25">
                    <c:v>0.24999999999999989</c:v>
                  </c:pt>
                  <c:pt idx="26">
                    <c:v>0</c:v>
                  </c:pt>
                  <c:pt idx="27">
                    <c:v>#N/A</c:v>
                  </c:pt>
                  <c:pt idx="28">
                    <c:v>#N/A</c:v>
                  </c:pt>
                  <c:pt idx="29">
                    <c:v>#N/A</c:v>
                  </c:pt>
                  <c:pt idx="30">
                    <c:v>#N/A</c:v>
                  </c:pt>
                  <c:pt idx="31">
                    <c:v>#N/A</c:v>
                  </c:pt>
                  <c:pt idx="32">
                    <c:v>#N/A</c:v>
                  </c:pt>
                  <c:pt idx="33">
                    <c:v>#N/A</c:v>
                  </c:pt>
                  <c:pt idx="34">
                    <c:v>#N/A</c:v>
                  </c:pt>
                  <c:pt idx="35">
                    <c:v>#N/A</c:v>
                  </c:pt>
                  <c:pt idx="36">
                    <c:v>#N/A</c:v>
                  </c:pt>
                  <c:pt idx="37">
                    <c:v>#N/A</c:v>
                  </c:pt>
                  <c:pt idx="38">
                    <c:v>#N/A</c:v>
                  </c:pt>
                </c:numCache>
              </c:numRef>
            </c:minus>
            <c:spPr>
              <a:noFill/>
              <a:ln w="22225" cap="flat" cmpd="sng" algn="ctr">
                <a:solidFill>
                  <a:srgbClr val="FF0000"/>
                </a:solidFill>
                <a:round/>
              </a:ln>
              <a:effectLst/>
            </c:spPr>
          </c:errBars>
          <c:errBars>
            <c:errDir val="x"/>
            <c:errBarType val="plus"/>
            <c:errValType val="cust"/>
            <c:noEndCap val="1"/>
            <c:plus>
              <c:numRef>
                <c:f>OIS!$AB$3:$AB$41</c:f>
                <c:numCache>
                  <c:formatCode>General</c:formatCode>
                  <c:ptCount val="39"/>
                  <c:pt idx="0">
                    <c:v>92</c:v>
                  </c:pt>
                  <c:pt idx="1">
                    <c:v>92</c:v>
                  </c:pt>
                  <c:pt idx="2">
                    <c:v>90</c:v>
                  </c:pt>
                  <c:pt idx="3">
                    <c:v>91</c:v>
                  </c:pt>
                  <c:pt idx="4">
                    <c:v>92</c:v>
                  </c:pt>
                  <c:pt idx="5">
                    <c:v>92</c:v>
                  </c:pt>
                  <c:pt idx="6">
                    <c:v>90</c:v>
                  </c:pt>
                  <c:pt idx="7">
                    <c:v>91</c:v>
                  </c:pt>
                  <c:pt idx="8">
                    <c:v>92</c:v>
                  </c:pt>
                  <c:pt idx="9">
                    <c:v>92</c:v>
                  </c:pt>
                  <c:pt idx="10">
                    <c:v>90</c:v>
                  </c:pt>
                  <c:pt idx="11">
                    <c:v>91</c:v>
                  </c:pt>
                  <c:pt idx="12">
                    <c:v>92</c:v>
                  </c:pt>
                  <c:pt idx="13">
                    <c:v>92</c:v>
                  </c:pt>
                  <c:pt idx="14">
                    <c:v>91</c:v>
                  </c:pt>
                  <c:pt idx="15">
                    <c:v>91</c:v>
                  </c:pt>
                  <c:pt idx="16">
                    <c:v>92</c:v>
                  </c:pt>
                  <c:pt idx="17">
                    <c:v>92</c:v>
                  </c:pt>
                  <c:pt idx="18">
                    <c:v>90</c:v>
                  </c:pt>
                  <c:pt idx="19">
                    <c:v>91</c:v>
                  </c:pt>
                  <c:pt idx="20">
                    <c:v>92</c:v>
                  </c:pt>
                  <c:pt idx="21">
                    <c:v>92</c:v>
                  </c:pt>
                  <c:pt idx="22">
                    <c:v>90</c:v>
                  </c:pt>
                  <c:pt idx="23">
                    <c:v>91</c:v>
                  </c:pt>
                  <c:pt idx="24">
                    <c:v>92</c:v>
                  </c:pt>
                  <c:pt idx="25">
                    <c:v>40</c:v>
                  </c:pt>
                  <c:pt idx="26">
                    <c:v>0</c:v>
                  </c:pt>
                  <c:pt idx="27">
                    <c:v>55</c:v>
                  </c:pt>
                  <c:pt idx="28">
                    <c:v>91</c:v>
                  </c:pt>
                  <c:pt idx="29">
                    <c:v>92</c:v>
                  </c:pt>
                  <c:pt idx="30">
                    <c:v>92</c:v>
                  </c:pt>
                  <c:pt idx="31">
                    <c:v>91</c:v>
                  </c:pt>
                  <c:pt idx="32">
                    <c:v>91</c:v>
                  </c:pt>
                  <c:pt idx="33">
                    <c:v>92</c:v>
                  </c:pt>
                  <c:pt idx="34">
                    <c:v>92</c:v>
                  </c:pt>
                  <c:pt idx="35">
                    <c:v>90</c:v>
                  </c:pt>
                  <c:pt idx="36">
                    <c:v>91</c:v>
                  </c:pt>
                  <c:pt idx="37">
                    <c:v>92</c:v>
                  </c:pt>
                  <c:pt idx="38">
                    <c:v>92</c:v>
                  </c:pt>
                </c:numCache>
              </c:numRef>
            </c:plus>
            <c:minus>
              <c:numRef>
                <c:f>OIS!$AB$3:$AB$41</c:f>
                <c:numCache>
                  <c:formatCode>General</c:formatCode>
                  <c:ptCount val="39"/>
                  <c:pt idx="0">
                    <c:v>92</c:v>
                  </c:pt>
                  <c:pt idx="1">
                    <c:v>92</c:v>
                  </c:pt>
                  <c:pt idx="2">
                    <c:v>90</c:v>
                  </c:pt>
                  <c:pt idx="3">
                    <c:v>91</c:v>
                  </c:pt>
                  <c:pt idx="4">
                    <c:v>92</c:v>
                  </c:pt>
                  <c:pt idx="5">
                    <c:v>92</c:v>
                  </c:pt>
                  <c:pt idx="6">
                    <c:v>90</c:v>
                  </c:pt>
                  <c:pt idx="7">
                    <c:v>91</c:v>
                  </c:pt>
                  <c:pt idx="8">
                    <c:v>92</c:v>
                  </c:pt>
                  <c:pt idx="9">
                    <c:v>92</c:v>
                  </c:pt>
                  <c:pt idx="10">
                    <c:v>90</c:v>
                  </c:pt>
                  <c:pt idx="11">
                    <c:v>91</c:v>
                  </c:pt>
                  <c:pt idx="12">
                    <c:v>92</c:v>
                  </c:pt>
                  <c:pt idx="13">
                    <c:v>92</c:v>
                  </c:pt>
                  <c:pt idx="14">
                    <c:v>91</c:v>
                  </c:pt>
                  <c:pt idx="15">
                    <c:v>91</c:v>
                  </c:pt>
                  <c:pt idx="16">
                    <c:v>92</c:v>
                  </c:pt>
                  <c:pt idx="17">
                    <c:v>92</c:v>
                  </c:pt>
                  <c:pt idx="18">
                    <c:v>90</c:v>
                  </c:pt>
                  <c:pt idx="19">
                    <c:v>91</c:v>
                  </c:pt>
                  <c:pt idx="20">
                    <c:v>92</c:v>
                  </c:pt>
                  <c:pt idx="21">
                    <c:v>92</c:v>
                  </c:pt>
                  <c:pt idx="22">
                    <c:v>90</c:v>
                  </c:pt>
                  <c:pt idx="23">
                    <c:v>91</c:v>
                  </c:pt>
                  <c:pt idx="24">
                    <c:v>92</c:v>
                  </c:pt>
                  <c:pt idx="25">
                    <c:v>40</c:v>
                  </c:pt>
                  <c:pt idx="26">
                    <c:v>0</c:v>
                  </c:pt>
                  <c:pt idx="27">
                    <c:v>55</c:v>
                  </c:pt>
                  <c:pt idx="28">
                    <c:v>91</c:v>
                  </c:pt>
                  <c:pt idx="29">
                    <c:v>92</c:v>
                  </c:pt>
                  <c:pt idx="30">
                    <c:v>92</c:v>
                  </c:pt>
                  <c:pt idx="31">
                    <c:v>91</c:v>
                  </c:pt>
                  <c:pt idx="32">
                    <c:v>91</c:v>
                  </c:pt>
                  <c:pt idx="33">
                    <c:v>92</c:v>
                  </c:pt>
                  <c:pt idx="34">
                    <c:v>92</c:v>
                  </c:pt>
                  <c:pt idx="35">
                    <c:v>90</c:v>
                  </c:pt>
                  <c:pt idx="36">
                    <c:v>91</c:v>
                  </c:pt>
                  <c:pt idx="37">
                    <c:v>92</c:v>
                  </c:pt>
                  <c:pt idx="38">
                    <c:v>92</c:v>
                  </c:pt>
                </c:numCache>
              </c:numRef>
            </c:minus>
            <c:spPr>
              <a:noFill/>
              <a:ln w="22225" cap="flat" cmpd="sng" algn="ctr">
                <a:solidFill>
                  <a:srgbClr val="FF0000"/>
                </a:solidFill>
                <a:round/>
              </a:ln>
              <a:effectLst/>
            </c:spPr>
          </c:errBars>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OIS!$C$3:$C$41</c:f>
              <c:numCache>
                <c:formatCode>0.00</c:formatCode>
                <c:ptCount val="39"/>
                <c:pt idx="0">
                  <c:v>0.125</c:v>
                </c:pt>
                <c:pt idx="1">
                  <c:v>0.125</c:v>
                </c:pt>
                <c:pt idx="2">
                  <c:v>0.125</c:v>
                </c:pt>
                <c:pt idx="3">
                  <c:v>0.125</c:v>
                </c:pt>
                <c:pt idx="4">
                  <c:v>0.125</c:v>
                </c:pt>
                <c:pt idx="5">
                  <c:v>0.125</c:v>
                </c:pt>
                <c:pt idx="6">
                  <c:v>0.125</c:v>
                </c:pt>
                <c:pt idx="7">
                  <c:v>0.125</c:v>
                </c:pt>
                <c:pt idx="8">
                  <c:v>0.125</c:v>
                </c:pt>
                <c:pt idx="9">
                  <c:v>0.125</c:v>
                </c:pt>
                <c:pt idx="10">
                  <c:v>0.125</c:v>
                </c:pt>
                <c:pt idx="11">
                  <c:v>0.125</c:v>
                </c:pt>
                <c:pt idx="12">
                  <c:v>0.125</c:v>
                </c:pt>
                <c:pt idx="13">
                  <c:v>0.375</c:v>
                </c:pt>
                <c:pt idx="14">
                  <c:v>0.375</c:v>
                </c:pt>
                <c:pt idx="15">
                  <c:v>0.375</c:v>
                </c:pt>
                <c:pt idx="16">
                  <c:v>0.375</c:v>
                </c:pt>
                <c:pt idx="17">
                  <c:v>0.625</c:v>
                </c:pt>
                <c:pt idx="18">
                  <c:v>0.87500000000000011</c:v>
                </c:pt>
                <c:pt idx="19">
                  <c:v>1.125</c:v>
                </c:pt>
                <c:pt idx="20">
                  <c:v>1.125</c:v>
                </c:pt>
                <c:pt idx="21">
                  <c:v>1.375</c:v>
                </c:pt>
                <c:pt idx="22">
                  <c:v>1.625</c:v>
                </c:pt>
                <c:pt idx="23">
                  <c:v>1.875</c:v>
                </c:pt>
                <c:pt idx="24">
                  <c:v>2.125</c:v>
                </c:pt>
                <c:pt idx="25">
                  <c:v>2.375</c:v>
                </c:pt>
                <c:pt idx="26">
                  <c:v>2.375</c:v>
                </c:pt>
                <c:pt idx="27">
                  <c:v>#N/A</c:v>
                </c:pt>
                <c:pt idx="28">
                  <c:v>#N/A</c:v>
                </c:pt>
                <c:pt idx="29">
                  <c:v>#N/A</c:v>
                </c:pt>
                <c:pt idx="30">
                  <c:v>#N/A</c:v>
                </c:pt>
                <c:pt idx="31">
                  <c:v>#N/A</c:v>
                </c:pt>
                <c:pt idx="32">
                  <c:v>#N/A</c:v>
                </c:pt>
                <c:pt idx="33">
                  <c:v>#N/A</c:v>
                </c:pt>
                <c:pt idx="34">
                  <c:v>#N/A</c:v>
                </c:pt>
                <c:pt idx="35">
                  <c:v>#N/A</c:v>
                </c:pt>
                <c:pt idx="36">
                  <c:v>#N/A</c:v>
                </c:pt>
                <c:pt idx="37">
                  <c:v>#N/A</c:v>
                </c:pt>
                <c:pt idx="38">
                  <c:v>#N/A</c:v>
                </c:pt>
              </c:numCache>
            </c:numRef>
          </c:yVal>
          <c:smooth val="1"/>
          <c:extLst>
            <c:ext xmlns:c16="http://schemas.microsoft.com/office/drawing/2014/chart" uri="{C3380CC4-5D6E-409C-BE32-E72D297353CC}">
              <c16:uniqueId val="{00000000-390A-4245-91C1-B12F716BC88E}"/>
            </c:ext>
          </c:extLst>
        </c:ser>
        <c:ser>
          <c:idx val="1"/>
          <c:order val="1"/>
          <c:tx>
            <c:strRef>
              <c:f>OIS!$E$2</c:f>
              <c:strCache>
                <c:ptCount val="1"/>
                <c:pt idx="0">
                  <c:v>US2</c:v>
                </c:pt>
              </c:strCache>
            </c:strRef>
          </c:tx>
          <c:spPr>
            <a:ln w="19050" cap="rnd">
              <a:solidFill>
                <a:srgbClr val="FF0000"/>
              </a:solidFill>
              <a:prstDash val="sysDash"/>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OIS!$E$3:$E$41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2.125</c:v>
                </c:pt>
                <c:pt idx="25">
                  <c:v>2.3137428872842136</c:v>
                </c:pt>
                <c:pt idx="26">
                  <c:v>2.4028815467613227</c:v>
                </c:pt>
                <c:pt idx="27">
                  <c:v>2.5244069702083629</c:v>
                </c:pt>
                <c:pt idx="28">
                  <c:v>2.6799045277859297</c:v>
                </c:pt>
                <c:pt idx="29">
                  <c:v>2.7863875318012692</c:v>
                </c:pt>
                <c:pt idx="30">
                  <c:v>2.8500317223772624</c:v>
                </c:pt>
                <c:pt idx="31">
                  <c:v>2.8788703354463614</c:v>
                </c:pt>
                <c:pt idx="32">
                  <c:v>2.8817377502270958</c:v>
                </c:pt>
                <c:pt idx="33">
                  <c:v>2.8663236185650578</c:v>
                </c:pt>
                <c:pt idx="34">
                  <c:v>2.8406580401533263</c:v>
                </c:pt>
                <c:pt idx="35">
                  <c:v>2.8134995761075734</c:v>
                </c:pt>
                <c:pt idx="36">
                  <c:v>2.7918607123261006</c:v>
                </c:pt>
                <c:pt idx="37">
                  <c:v>2.783992711146468</c:v>
                </c:pt>
                <c:pt idx="38">
                  <c:v>2.7983715933857836</c:v>
                </c:pt>
              </c:numCache>
            </c:numRef>
          </c:yVal>
          <c:smooth val="1"/>
          <c:extLst>
            <c:ext xmlns:c16="http://schemas.microsoft.com/office/drawing/2014/chart" uri="{C3380CC4-5D6E-409C-BE32-E72D297353CC}">
              <c16:uniqueId val="{00000001-390A-4245-91C1-B12F716BC88E}"/>
            </c:ext>
          </c:extLst>
        </c:ser>
        <c:ser>
          <c:idx val="2"/>
          <c:order val="2"/>
          <c:tx>
            <c:strRef>
              <c:f>OIS!$F$2</c:f>
              <c:strCache>
                <c:ptCount val="1"/>
                <c:pt idx="0">
                  <c:v>US3</c:v>
                </c:pt>
              </c:strCache>
            </c:strRef>
          </c:tx>
          <c:spPr>
            <a:ln w="22225" cap="rnd">
              <a:solidFill>
                <a:srgbClr val="FF0000"/>
              </a:solidFill>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OIS!$F$3:$F$41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2.375</c:v>
                </c:pt>
                <c:pt idx="27">
                  <c:v>2.3835594788917644</c:v>
                </c:pt>
                <c:pt idx="28">
                  <c:v>2.39814281354646</c:v>
                </c:pt>
                <c:pt idx="29">
                  <c:v>2.3894474216463664</c:v>
                </c:pt>
                <c:pt idx="30">
                  <c:v>2.3623827582136783</c:v>
                </c:pt>
                <c:pt idx="31">
                  <c:v>2.3226547719677173</c:v>
                </c:pt>
                <c:pt idx="32">
                  <c:v>2.2751070073298889</c:v>
                </c:pt>
                <c:pt idx="33">
                  <c:v>2.2242383378952462</c:v>
                </c:pt>
                <c:pt idx="34">
                  <c:v>2.1757537680794754</c:v>
                </c:pt>
                <c:pt idx="35">
                  <c:v>2.1356413703205894</c:v>
                </c:pt>
                <c:pt idx="36">
                  <c:v>2.1074627838612381</c:v>
                </c:pt>
                <c:pt idx="37">
                  <c:v>2.0967603267774813</c:v>
                </c:pt>
                <c:pt idx="38">
                  <c:v>2.1091386372641945</c:v>
                </c:pt>
              </c:numCache>
            </c:numRef>
          </c:yVal>
          <c:smooth val="1"/>
          <c:extLst>
            <c:ext xmlns:c16="http://schemas.microsoft.com/office/drawing/2014/chart" uri="{C3380CC4-5D6E-409C-BE32-E72D297353CC}">
              <c16:uniqueId val="{00000002-390A-4245-91C1-B12F716BC88E}"/>
            </c:ext>
          </c:extLst>
        </c:ser>
        <c:ser>
          <c:idx val="4"/>
          <c:order val="3"/>
          <c:tx>
            <c:strRef>
              <c:f>OIS!$H$2</c:f>
              <c:strCache>
                <c:ptCount val="1"/>
                <c:pt idx="0">
                  <c:v>EUR</c:v>
                </c:pt>
              </c:strCache>
            </c:strRef>
          </c:tx>
          <c:spPr>
            <a:ln w="19050" cap="rnd">
              <a:noFill/>
              <a:round/>
            </a:ln>
            <a:effectLst/>
          </c:spPr>
          <c:marker>
            <c:symbol val="none"/>
          </c:marker>
          <c:errBars>
            <c:errDir val="y"/>
            <c:errBarType val="minus"/>
            <c:errValType val="cust"/>
            <c:noEndCap val="1"/>
            <c:plus>
              <c:numRef>
                <c:f>OIS!$L$3:$L$41</c:f>
                <c:numCache>
                  <c:formatCode>General</c:formatCode>
                  <c:ptCount val="39"/>
                  <c:pt idx="0">
                    <c:v>#N/A</c:v>
                  </c:pt>
                  <c:pt idx="1">
                    <c:v>0</c:v>
                  </c:pt>
                  <c:pt idx="2">
                    <c:v>0</c:v>
                  </c:pt>
                  <c:pt idx="3">
                    <c:v>0</c:v>
                  </c:pt>
                  <c:pt idx="4">
                    <c:v>0</c:v>
                  </c:pt>
                  <c:pt idx="5">
                    <c:v>0</c:v>
                  </c:pt>
                  <c:pt idx="6">
                    <c:v>0</c:v>
                  </c:pt>
                  <c:pt idx="7">
                    <c:v>-0.1</c:v>
                  </c:pt>
                  <c:pt idx="8">
                    <c:v>-0.1</c:v>
                  </c:pt>
                  <c:pt idx="9">
                    <c:v>0</c:v>
                  </c:pt>
                  <c:pt idx="10">
                    <c:v>0</c:v>
                  </c:pt>
                  <c:pt idx="11">
                    <c:v>0</c:v>
                  </c:pt>
                  <c:pt idx="12">
                    <c:v>0</c:v>
                  </c:pt>
                  <c:pt idx="13">
                    <c:v>-0.1</c:v>
                  </c:pt>
                  <c:pt idx="14">
                    <c:v>-0.1</c:v>
                  </c:pt>
                  <c:pt idx="15">
                    <c:v>0</c:v>
                  </c:pt>
                  <c:pt idx="16">
                    <c:v>0</c:v>
                  </c:pt>
                  <c:pt idx="17">
                    <c:v>0</c:v>
                  </c:pt>
                  <c:pt idx="18">
                    <c:v>0</c:v>
                  </c:pt>
                  <c:pt idx="19">
                    <c:v>0</c:v>
                  </c:pt>
                  <c:pt idx="20">
                    <c:v>0</c:v>
                  </c:pt>
                  <c:pt idx="21">
                    <c:v>0</c:v>
                  </c:pt>
                  <c:pt idx="22">
                    <c:v>0</c:v>
                  </c:pt>
                  <c:pt idx="23">
                    <c:v>0</c:v>
                  </c:pt>
                  <c:pt idx="24">
                    <c:v>0</c:v>
                  </c:pt>
                  <c:pt idx="25">
                    <c:v>0</c:v>
                  </c:pt>
                  <c:pt idx="26">
                    <c:v>0</c:v>
                  </c:pt>
                  <c:pt idx="27">
                    <c:v>#N/A</c:v>
                  </c:pt>
                  <c:pt idx="28">
                    <c:v>#N/A</c:v>
                  </c:pt>
                  <c:pt idx="29">
                    <c:v>#N/A</c:v>
                  </c:pt>
                  <c:pt idx="30">
                    <c:v>#N/A</c:v>
                  </c:pt>
                  <c:pt idx="31">
                    <c:v>#N/A</c:v>
                  </c:pt>
                  <c:pt idx="32">
                    <c:v>#N/A</c:v>
                  </c:pt>
                  <c:pt idx="33">
                    <c:v>#N/A</c:v>
                  </c:pt>
                  <c:pt idx="34">
                    <c:v>#N/A</c:v>
                  </c:pt>
                  <c:pt idx="35">
                    <c:v>#N/A</c:v>
                  </c:pt>
                  <c:pt idx="36">
                    <c:v>#N/A</c:v>
                  </c:pt>
                  <c:pt idx="37">
                    <c:v>#N/A</c:v>
                  </c:pt>
                  <c:pt idx="38">
                    <c:v>#N/A</c:v>
                  </c:pt>
                </c:numCache>
              </c:numRef>
            </c:plus>
            <c:minus>
              <c:numRef>
                <c:f>OIS!$L$3:$L$41</c:f>
                <c:numCache>
                  <c:formatCode>General</c:formatCode>
                  <c:ptCount val="39"/>
                  <c:pt idx="0">
                    <c:v>#N/A</c:v>
                  </c:pt>
                  <c:pt idx="1">
                    <c:v>0</c:v>
                  </c:pt>
                  <c:pt idx="2">
                    <c:v>0</c:v>
                  </c:pt>
                  <c:pt idx="3">
                    <c:v>0</c:v>
                  </c:pt>
                  <c:pt idx="4">
                    <c:v>0</c:v>
                  </c:pt>
                  <c:pt idx="5">
                    <c:v>0</c:v>
                  </c:pt>
                  <c:pt idx="6">
                    <c:v>0</c:v>
                  </c:pt>
                  <c:pt idx="7">
                    <c:v>-0.1</c:v>
                  </c:pt>
                  <c:pt idx="8">
                    <c:v>-0.1</c:v>
                  </c:pt>
                  <c:pt idx="9">
                    <c:v>0</c:v>
                  </c:pt>
                  <c:pt idx="10">
                    <c:v>0</c:v>
                  </c:pt>
                  <c:pt idx="11">
                    <c:v>0</c:v>
                  </c:pt>
                  <c:pt idx="12">
                    <c:v>0</c:v>
                  </c:pt>
                  <c:pt idx="13">
                    <c:v>-0.1</c:v>
                  </c:pt>
                  <c:pt idx="14">
                    <c:v>-0.1</c:v>
                  </c:pt>
                  <c:pt idx="15">
                    <c:v>0</c:v>
                  </c:pt>
                  <c:pt idx="16">
                    <c:v>0</c:v>
                  </c:pt>
                  <c:pt idx="17">
                    <c:v>0</c:v>
                  </c:pt>
                  <c:pt idx="18">
                    <c:v>0</c:v>
                  </c:pt>
                  <c:pt idx="19">
                    <c:v>0</c:v>
                  </c:pt>
                  <c:pt idx="20">
                    <c:v>0</c:v>
                  </c:pt>
                  <c:pt idx="21">
                    <c:v>0</c:v>
                  </c:pt>
                  <c:pt idx="22">
                    <c:v>0</c:v>
                  </c:pt>
                  <c:pt idx="23">
                    <c:v>0</c:v>
                  </c:pt>
                  <c:pt idx="24">
                    <c:v>0</c:v>
                  </c:pt>
                  <c:pt idx="25">
                    <c:v>0</c:v>
                  </c:pt>
                  <c:pt idx="26">
                    <c:v>0</c:v>
                  </c:pt>
                  <c:pt idx="27">
                    <c:v>#N/A</c:v>
                  </c:pt>
                  <c:pt idx="28">
                    <c:v>#N/A</c:v>
                  </c:pt>
                  <c:pt idx="29">
                    <c:v>#N/A</c:v>
                  </c:pt>
                  <c:pt idx="30">
                    <c:v>#N/A</c:v>
                  </c:pt>
                  <c:pt idx="31">
                    <c:v>#N/A</c:v>
                  </c:pt>
                  <c:pt idx="32">
                    <c:v>#N/A</c:v>
                  </c:pt>
                  <c:pt idx="33">
                    <c:v>#N/A</c:v>
                  </c:pt>
                  <c:pt idx="34">
                    <c:v>#N/A</c:v>
                  </c:pt>
                  <c:pt idx="35">
                    <c:v>#N/A</c:v>
                  </c:pt>
                  <c:pt idx="36">
                    <c:v>#N/A</c:v>
                  </c:pt>
                  <c:pt idx="37">
                    <c:v>#N/A</c:v>
                  </c:pt>
                  <c:pt idx="38">
                    <c:v>#N/A</c:v>
                  </c:pt>
                </c:numCache>
              </c:numRef>
            </c:minus>
            <c:spPr>
              <a:noFill/>
              <a:ln w="22225" cap="flat" cmpd="sng" algn="ctr">
                <a:solidFill>
                  <a:srgbClr val="00B050"/>
                </a:solidFill>
                <a:round/>
              </a:ln>
              <a:effectLst/>
            </c:spPr>
          </c:errBars>
          <c:errBars>
            <c:errDir val="x"/>
            <c:errBarType val="plus"/>
            <c:errValType val="cust"/>
            <c:noEndCap val="1"/>
            <c:plus>
              <c:numRef>
                <c:f>OIS!$AB$3:$AB$41</c:f>
                <c:numCache>
                  <c:formatCode>General</c:formatCode>
                  <c:ptCount val="39"/>
                  <c:pt idx="0">
                    <c:v>92</c:v>
                  </c:pt>
                  <c:pt idx="1">
                    <c:v>92</c:v>
                  </c:pt>
                  <c:pt idx="2">
                    <c:v>90</c:v>
                  </c:pt>
                  <c:pt idx="3">
                    <c:v>91</c:v>
                  </c:pt>
                  <c:pt idx="4">
                    <c:v>92</c:v>
                  </c:pt>
                  <c:pt idx="5">
                    <c:v>92</c:v>
                  </c:pt>
                  <c:pt idx="6">
                    <c:v>90</c:v>
                  </c:pt>
                  <c:pt idx="7">
                    <c:v>91</c:v>
                  </c:pt>
                  <c:pt idx="8">
                    <c:v>92</c:v>
                  </c:pt>
                  <c:pt idx="9">
                    <c:v>92</c:v>
                  </c:pt>
                  <c:pt idx="10">
                    <c:v>90</c:v>
                  </c:pt>
                  <c:pt idx="11">
                    <c:v>91</c:v>
                  </c:pt>
                  <c:pt idx="12">
                    <c:v>92</c:v>
                  </c:pt>
                  <c:pt idx="13">
                    <c:v>92</c:v>
                  </c:pt>
                  <c:pt idx="14">
                    <c:v>91</c:v>
                  </c:pt>
                  <c:pt idx="15">
                    <c:v>91</c:v>
                  </c:pt>
                  <c:pt idx="16">
                    <c:v>92</c:v>
                  </c:pt>
                  <c:pt idx="17">
                    <c:v>92</c:v>
                  </c:pt>
                  <c:pt idx="18">
                    <c:v>90</c:v>
                  </c:pt>
                  <c:pt idx="19">
                    <c:v>91</c:v>
                  </c:pt>
                  <c:pt idx="20">
                    <c:v>92</c:v>
                  </c:pt>
                  <c:pt idx="21">
                    <c:v>92</c:v>
                  </c:pt>
                  <c:pt idx="22">
                    <c:v>90</c:v>
                  </c:pt>
                  <c:pt idx="23">
                    <c:v>91</c:v>
                  </c:pt>
                  <c:pt idx="24">
                    <c:v>92</c:v>
                  </c:pt>
                  <c:pt idx="25">
                    <c:v>40</c:v>
                  </c:pt>
                  <c:pt idx="26">
                    <c:v>0</c:v>
                  </c:pt>
                  <c:pt idx="27">
                    <c:v>55</c:v>
                  </c:pt>
                  <c:pt idx="28">
                    <c:v>91</c:v>
                  </c:pt>
                  <c:pt idx="29">
                    <c:v>92</c:v>
                  </c:pt>
                  <c:pt idx="30">
                    <c:v>92</c:v>
                  </c:pt>
                  <c:pt idx="31">
                    <c:v>91</c:v>
                  </c:pt>
                  <c:pt idx="32">
                    <c:v>91</c:v>
                  </c:pt>
                  <c:pt idx="33">
                    <c:v>92</c:v>
                  </c:pt>
                  <c:pt idx="34">
                    <c:v>92</c:v>
                  </c:pt>
                  <c:pt idx="35">
                    <c:v>90</c:v>
                  </c:pt>
                  <c:pt idx="36">
                    <c:v>91</c:v>
                  </c:pt>
                  <c:pt idx="37">
                    <c:v>92</c:v>
                  </c:pt>
                  <c:pt idx="38">
                    <c:v>92</c:v>
                  </c:pt>
                </c:numCache>
              </c:numRef>
            </c:plus>
            <c:minus>
              <c:numRef>
                <c:f>OIS!$AB$3:$AB$41</c:f>
                <c:numCache>
                  <c:formatCode>General</c:formatCode>
                  <c:ptCount val="39"/>
                  <c:pt idx="0">
                    <c:v>92</c:v>
                  </c:pt>
                  <c:pt idx="1">
                    <c:v>92</c:v>
                  </c:pt>
                  <c:pt idx="2">
                    <c:v>90</c:v>
                  </c:pt>
                  <c:pt idx="3">
                    <c:v>91</c:v>
                  </c:pt>
                  <c:pt idx="4">
                    <c:v>92</c:v>
                  </c:pt>
                  <c:pt idx="5">
                    <c:v>92</c:v>
                  </c:pt>
                  <c:pt idx="6">
                    <c:v>90</c:v>
                  </c:pt>
                  <c:pt idx="7">
                    <c:v>91</c:v>
                  </c:pt>
                  <c:pt idx="8">
                    <c:v>92</c:v>
                  </c:pt>
                  <c:pt idx="9">
                    <c:v>92</c:v>
                  </c:pt>
                  <c:pt idx="10">
                    <c:v>90</c:v>
                  </c:pt>
                  <c:pt idx="11">
                    <c:v>91</c:v>
                  </c:pt>
                  <c:pt idx="12">
                    <c:v>92</c:v>
                  </c:pt>
                  <c:pt idx="13">
                    <c:v>92</c:v>
                  </c:pt>
                  <c:pt idx="14">
                    <c:v>91</c:v>
                  </c:pt>
                  <c:pt idx="15">
                    <c:v>91</c:v>
                  </c:pt>
                  <c:pt idx="16">
                    <c:v>92</c:v>
                  </c:pt>
                  <c:pt idx="17">
                    <c:v>92</c:v>
                  </c:pt>
                  <c:pt idx="18">
                    <c:v>90</c:v>
                  </c:pt>
                  <c:pt idx="19">
                    <c:v>91</c:v>
                  </c:pt>
                  <c:pt idx="20">
                    <c:v>92</c:v>
                  </c:pt>
                  <c:pt idx="21">
                    <c:v>92</c:v>
                  </c:pt>
                  <c:pt idx="22">
                    <c:v>90</c:v>
                  </c:pt>
                  <c:pt idx="23">
                    <c:v>91</c:v>
                  </c:pt>
                  <c:pt idx="24">
                    <c:v>92</c:v>
                  </c:pt>
                  <c:pt idx="25">
                    <c:v>40</c:v>
                  </c:pt>
                  <c:pt idx="26">
                    <c:v>0</c:v>
                  </c:pt>
                  <c:pt idx="27">
                    <c:v>55</c:v>
                  </c:pt>
                  <c:pt idx="28">
                    <c:v>91</c:v>
                  </c:pt>
                  <c:pt idx="29">
                    <c:v>92</c:v>
                  </c:pt>
                  <c:pt idx="30">
                    <c:v>92</c:v>
                  </c:pt>
                  <c:pt idx="31">
                    <c:v>91</c:v>
                  </c:pt>
                  <c:pt idx="32">
                    <c:v>91</c:v>
                  </c:pt>
                  <c:pt idx="33">
                    <c:v>92</c:v>
                  </c:pt>
                  <c:pt idx="34">
                    <c:v>92</c:v>
                  </c:pt>
                  <c:pt idx="35">
                    <c:v>90</c:v>
                  </c:pt>
                  <c:pt idx="36">
                    <c:v>91</c:v>
                  </c:pt>
                  <c:pt idx="37">
                    <c:v>92</c:v>
                  </c:pt>
                  <c:pt idx="38">
                    <c:v>92</c:v>
                  </c:pt>
                </c:numCache>
              </c:numRef>
            </c:minus>
            <c:spPr>
              <a:noFill/>
              <a:ln w="22225" cap="flat" cmpd="sng" algn="ctr">
                <a:solidFill>
                  <a:srgbClr val="00B050"/>
                </a:solidFill>
                <a:round/>
              </a:ln>
              <a:effectLst/>
            </c:spPr>
          </c:errBars>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OIS!$H$3:$H$41</c:f>
              <c:numCache>
                <c:formatCode>0.00</c:formatCode>
                <c:ptCount val="39"/>
                <c:pt idx="0">
                  <c:v>0</c:v>
                </c:pt>
                <c:pt idx="1">
                  <c:v>0</c:v>
                </c:pt>
                <c:pt idx="2">
                  <c:v>0</c:v>
                </c:pt>
                <c:pt idx="3">
                  <c:v>0</c:v>
                </c:pt>
                <c:pt idx="4">
                  <c:v>0</c:v>
                </c:pt>
                <c:pt idx="5">
                  <c:v>0</c:v>
                </c:pt>
                <c:pt idx="6">
                  <c:v>0</c:v>
                </c:pt>
                <c:pt idx="7">
                  <c:v>-0.1</c:v>
                </c:pt>
                <c:pt idx="8">
                  <c:v>-0.2</c:v>
                </c:pt>
                <c:pt idx="9">
                  <c:v>-0.2</c:v>
                </c:pt>
                <c:pt idx="10">
                  <c:v>-0.2</c:v>
                </c:pt>
                <c:pt idx="11">
                  <c:v>-0.2</c:v>
                </c:pt>
                <c:pt idx="12">
                  <c:v>-0.2</c:v>
                </c:pt>
                <c:pt idx="13">
                  <c:v>-0.3</c:v>
                </c:pt>
                <c:pt idx="14">
                  <c:v>-0.4</c:v>
                </c:pt>
                <c:pt idx="15">
                  <c:v>-0.4</c:v>
                </c:pt>
                <c:pt idx="16">
                  <c:v>-0.4</c:v>
                </c:pt>
                <c:pt idx="17">
                  <c:v>-0.4</c:v>
                </c:pt>
                <c:pt idx="18">
                  <c:v>-0.4</c:v>
                </c:pt>
                <c:pt idx="19">
                  <c:v>-0.4</c:v>
                </c:pt>
                <c:pt idx="20">
                  <c:v>-0.4</c:v>
                </c:pt>
                <c:pt idx="21">
                  <c:v>-0.4</c:v>
                </c:pt>
                <c:pt idx="22">
                  <c:v>-0.4</c:v>
                </c:pt>
                <c:pt idx="23">
                  <c:v>-0.4</c:v>
                </c:pt>
                <c:pt idx="24">
                  <c:v>-0.4</c:v>
                </c:pt>
                <c:pt idx="25">
                  <c:v>-0.4</c:v>
                </c:pt>
                <c:pt idx="26">
                  <c:v>-0.4</c:v>
                </c:pt>
                <c:pt idx="27">
                  <c:v>#N/A</c:v>
                </c:pt>
                <c:pt idx="28">
                  <c:v>#N/A</c:v>
                </c:pt>
                <c:pt idx="29">
                  <c:v>#N/A</c:v>
                </c:pt>
                <c:pt idx="30">
                  <c:v>#N/A</c:v>
                </c:pt>
                <c:pt idx="31">
                  <c:v>#N/A</c:v>
                </c:pt>
                <c:pt idx="32">
                  <c:v>#N/A</c:v>
                </c:pt>
                <c:pt idx="33">
                  <c:v>#N/A</c:v>
                </c:pt>
                <c:pt idx="34">
                  <c:v>#N/A</c:v>
                </c:pt>
                <c:pt idx="35">
                  <c:v>#N/A</c:v>
                </c:pt>
                <c:pt idx="36">
                  <c:v>#N/A</c:v>
                </c:pt>
                <c:pt idx="37">
                  <c:v>#N/A</c:v>
                </c:pt>
                <c:pt idx="38">
                  <c:v>#N/A</c:v>
                </c:pt>
              </c:numCache>
            </c:numRef>
          </c:yVal>
          <c:smooth val="1"/>
          <c:extLst>
            <c:ext xmlns:c16="http://schemas.microsoft.com/office/drawing/2014/chart" uri="{C3380CC4-5D6E-409C-BE32-E72D297353CC}">
              <c16:uniqueId val="{00000003-390A-4245-91C1-B12F716BC88E}"/>
            </c:ext>
          </c:extLst>
        </c:ser>
        <c:ser>
          <c:idx val="5"/>
          <c:order val="4"/>
          <c:tx>
            <c:strRef>
              <c:f>OIS!$J$2</c:f>
              <c:strCache>
                <c:ptCount val="1"/>
                <c:pt idx="0">
                  <c:v>EUR2</c:v>
                </c:pt>
              </c:strCache>
            </c:strRef>
          </c:tx>
          <c:spPr>
            <a:ln w="22225" cap="rnd">
              <a:solidFill>
                <a:srgbClr val="00B050"/>
              </a:solidFill>
              <a:prstDash val="sysDash"/>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OIS!$J$3:$J$41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-0.4</c:v>
                </c:pt>
                <c:pt idx="25">
                  <c:v>-0.38153128782066342</c:v>
                </c:pt>
                <c:pt idx="26">
                  <c:v>-0.38075134762840129</c:v>
                </c:pt>
                <c:pt idx="27">
                  <c:v>-0.3737399335537811</c:v>
                </c:pt>
                <c:pt idx="28">
                  <c:v>-0.34786597071452496</c:v>
                </c:pt>
                <c:pt idx="29">
                  <c:v>-0.30571352314232741</c:v>
                </c:pt>
                <c:pt idx="30">
                  <c:v>-0.24991099987098578</c:v>
                </c:pt>
                <c:pt idx="31">
                  <c:v>-0.18367867876482491</c:v>
                </c:pt>
                <c:pt idx="32">
                  <c:v>-0.10884057653939228</c:v>
                </c:pt>
                <c:pt idx="33">
                  <c:v>-2.6841394597044294E-2</c:v>
                </c:pt>
                <c:pt idx="34">
                  <c:v>5.909962841793015E-2</c:v>
                </c:pt>
                <c:pt idx="35">
                  <c:v>0.14464239135408549</c:v>
                </c:pt>
                <c:pt idx="36">
                  <c:v>0.23026518772573104</c:v>
                </c:pt>
                <c:pt idx="37">
                  <c:v>0.31353848552732411</c:v>
                </c:pt>
                <c:pt idx="38">
                  <c:v>0.39107191500624616</c:v>
                </c:pt>
              </c:numCache>
            </c:numRef>
          </c:yVal>
          <c:smooth val="1"/>
          <c:extLst>
            <c:ext xmlns:c16="http://schemas.microsoft.com/office/drawing/2014/chart" uri="{C3380CC4-5D6E-409C-BE32-E72D297353CC}">
              <c16:uniqueId val="{00000004-390A-4245-91C1-B12F716BC88E}"/>
            </c:ext>
          </c:extLst>
        </c:ser>
        <c:ser>
          <c:idx val="6"/>
          <c:order val="5"/>
          <c:tx>
            <c:strRef>
              <c:f>OIS!$K$2</c:f>
              <c:strCache>
                <c:ptCount val="1"/>
                <c:pt idx="0">
                  <c:v>EUR3</c:v>
                </c:pt>
              </c:strCache>
            </c:strRef>
          </c:tx>
          <c:spPr>
            <a:ln w="19050" cap="rnd">
              <a:solidFill>
                <a:srgbClr val="00B050"/>
              </a:solidFill>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OIS!$K$3:$K$41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-0.4</c:v>
                </c:pt>
                <c:pt idx="27">
                  <c:v>-0.37604174109431965</c:v>
                </c:pt>
                <c:pt idx="28">
                  <c:v>-0.37046772664382993</c:v>
                </c:pt>
                <c:pt idx="29">
                  <c:v>-0.35976472887038347</c:v>
                </c:pt>
                <c:pt idx="30">
                  <c:v>-0.34399635851287702</c:v>
                </c:pt>
                <c:pt idx="31">
                  <c:v>-0.32344586143997478</c:v>
                </c:pt>
                <c:pt idx="32">
                  <c:v>-0.29799820446750386</c:v>
                </c:pt>
                <c:pt idx="33">
                  <c:v>-0.26732250326247564</c:v>
                </c:pt>
                <c:pt idx="34">
                  <c:v>-0.23170141232054403</c:v>
                </c:pt>
                <c:pt idx="35">
                  <c:v>-0.19209836913270212</c:v>
                </c:pt>
                <c:pt idx="36">
                  <c:v>-0.14730157076335237</c:v>
                </c:pt>
                <c:pt idx="37">
                  <c:v>-9.7183104960127012E-2</c:v>
                </c:pt>
                <c:pt idx="38">
                  <c:v>-4.2238904445167737E-2</c:v>
                </c:pt>
              </c:numCache>
            </c:numRef>
          </c:yVal>
          <c:smooth val="1"/>
          <c:extLst>
            <c:ext xmlns:c16="http://schemas.microsoft.com/office/drawing/2014/chart" uri="{C3380CC4-5D6E-409C-BE32-E72D297353CC}">
              <c16:uniqueId val="{00000005-390A-4245-91C1-B12F716BC88E}"/>
            </c:ext>
          </c:extLst>
        </c:ser>
        <c:ser>
          <c:idx val="8"/>
          <c:order val="6"/>
          <c:tx>
            <c:strRef>
              <c:f>OIS!$M$2</c:f>
              <c:strCache>
                <c:ptCount val="1"/>
                <c:pt idx="0">
                  <c:v>CAD</c:v>
                </c:pt>
              </c:strCache>
            </c:strRef>
          </c:tx>
          <c:spPr>
            <a:ln w="19050" cap="rnd">
              <a:noFill/>
              <a:round/>
            </a:ln>
            <a:effectLst/>
          </c:spPr>
          <c:marker>
            <c:symbol val="none"/>
          </c:marker>
          <c:errBars>
            <c:errDir val="y"/>
            <c:errBarType val="minus"/>
            <c:errValType val="cust"/>
            <c:noEndCap val="1"/>
            <c:plus>
              <c:numRef>
                <c:f>OIS!$Q$3:$Q$41</c:f>
                <c:numCache>
                  <c:formatCode>General</c:formatCode>
                  <c:ptCount val="39"/>
                  <c:pt idx="0">
                    <c:v>#N/A</c:v>
                  </c:pt>
                  <c:pt idx="1">
                    <c:v>0</c:v>
                  </c:pt>
                  <c:pt idx="2">
                    <c:v>0</c:v>
                  </c:pt>
                  <c:pt idx="3">
                    <c:v>0</c:v>
                  </c:pt>
                  <c:pt idx="4">
                    <c:v>0</c:v>
                  </c:pt>
                  <c:pt idx="5">
                    <c:v>0</c:v>
                  </c:pt>
                  <c:pt idx="6">
                    <c:v>0</c:v>
                  </c:pt>
                  <c:pt idx="7">
                    <c:v>0</c:v>
                  </c:pt>
                  <c:pt idx="8">
                    <c:v>0</c:v>
                  </c:pt>
                  <c:pt idx="9">
                    <c:v>0</c:v>
                  </c:pt>
                  <c:pt idx="10">
                    <c:v>-0.25000000000000006</c:v>
                  </c:pt>
                  <c:pt idx="11">
                    <c:v>0</c:v>
                  </c:pt>
                  <c:pt idx="12">
                    <c:v>-0.24999999999999997</c:v>
                  </c:pt>
                  <c:pt idx="13">
                    <c:v>0</c:v>
                  </c:pt>
                  <c:pt idx="14">
                    <c:v>0</c:v>
                  </c:pt>
                  <c:pt idx="15">
                    <c:v>0</c:v>
                  </c:pt>
                  <c:pt idx="16">
                    <c:v>0</c:v>
                  </c:pt>
                  <c:pt idx="17">
                    <c:v>0</c:v>
                  </c:pt>
                  <c:pt idx="18">
                    <c:v>0</c:v>
                  </c:pt>
                  <c:pt idx="19">
                    <c:v>0</c:v>
                  </c:pt>
                  <c:pt idx="20">
                    <c:v>0.5</c:v>
                  </c:pt>
                  <c:pt idx="21">
                    <c:v>0</c:v>
                  </c:pt>
                  <c:pt idx="22">
                    <c:v>0.25000000000000006</c:v>
                  </c:pt>
                  <c:pt idx="23">
                    <c:v>0</c:v>
                  </c:pt>
                  <c:pt idx="24">
                    <c:v>0.24999999999999989</c:v>
                  </c:pt>
                  <c:pt idx="25">
                    <c:v>0.25000000000000022</c:v>
                  </c:pt>
                  <c:pt idx="26">
                    <c:v>0</c:v>
                  </c:pt>
                  <c:pt idx="27">
                    <c:v>#N/A</c:v>
                  </c:pt>
                  <c:pt idx="28">
                    <c:v>#N/A</c:v>
                  </c:pt>
                  <c:pt idx="29">
                    <c:v>#N/A</c:v>
                  </c:pt>
                  <c:pt idx="30">
                    <c:v>#N/A</c:v>
                  </c:pt>
                  <c:pt idx="31">
                    <c:v>#N/A</c:v>
                  </c:pt>
                  <c:pt idx="32">
                    <c:v>#N/A</c:v>
                  </c:pt>
                  <c:pt idx="33">
                    <c:v>#N/A</c:v>
                  </c:pt>
                  <c:pt idx="34">
                    <c:v>#N/A</c:v>
                  </c:pt>
                  <c:pt idx="35">
                    <c:v>#N/A</c:v>
                  </c:pt>
                  <c:pt idx="36">
                    <c:v>#N/A</c:v>
                  </c:pt>
                  <c:pt idx="37">
                    <c:v>#N/A</c:v>
                  </c:pt>
                  <c:pt idx="38">
                    <c:v>#N/A</c:v>
                  </c:pt>
                </c:numCache>
              </c:numRef>
            </c:plus>
            <c:minus>
              <c:numRef>
                <c:f>OIS!$Q$3:$Q$41</c:f>
                <c:numCache>
                  <c:formatCode>General</c:formatCode>
                  <c:ptCount val="39"/>
                  <c:pt idx="0">
                    <c:v>#N/A</c:v>
                  </c:pt>
                  <c:pt idx="1">
                    <c:v>0</c:v>
                  </c:pt>
                  <c:pt idx="2">
                    <c:v>0</c:v>
                  </c:pt>
                  <c:pt idx="3">
                    <c:v>0</c:v>
                  </c:pt>
                  <c:pt idx="4">
                    <c:v>0</c:v>
                  </c:pt>
                  <c:pt idx="5">
                    <c:v>0</c:v>
                  </c:pt>
                  <c:pt idx="6">
                    <c:v>0</c:v>
                  </c:pt>
                  <c:pt idx="7">
                    <c:v>0</c:v>
                  </c:pt>
                  <c:pt idx="8">
                    <c:v>0</c:v>
                  </c:pt>
                  <c:pt idx="9">
                    <c:v>0</c:v>
                  </c:pt>
                  <c:pt idx="10">
                    <c:v>-0.25000000000000006</c:v>
                  </c:pt>
                  <c:pt idx="11">
                    <c:v>0</c:v>
                  </c:pt>
                  <c:pt idx="12">
                    <c:v>-0.24999999999999997</c:v>
                  </c:pt>
                  <c:pt idx="13">
                    <c:v>0</c:v>
                  </c:pt>
                  <c:pt idx="14">
                    <c:v>0</c:v>
                  </c:pt>
                  <c:pt idx="15">
                    <c:v>0</c:v>
                  </c:pt>
                  <c:pt idx="16">
                    <c:v>0</c:v>
                  </c:pt>
                  <c:pt idx="17">
                    <c:v>0</c:v>
                  </c:pt>
                  <c:pt idx="18">
                    <c:v>0</c:v>
                  </c:pt>
                  <c:pt idx="19">
                    <c:v>0</c:v>
                  </c:pt>
                  <c:pt idx="20">
                    <c:v>0.5</c:v>
                  </c:pt>
                  <c:pt idx="21">
                    <c:v>0</c:v>
                  </c:pt>
                  <c:pt idx="22">
                    <c:v>0.25000000000000006</c:v>
                  </c:pt>
                  <c:pt idx="23">
                    <c:v>0</c:v>
                  </c:pt>
                  <c:pt idx="24">
                    <c:v>0.24999999999999989</c:v>
                  </c:pt>
                  <c:pt idx="25">
                    <c:v>0.25000000000000022</c:v>
                  </c:pt>
                  <c:pt idx="26">
                    <c:v>0</c:v>
                  </c:pt>
                  <c:pt idx="27">
                    <c:v>#N/A</c:v>
                  </c:pt>
                  <c:pt idx="28">
                    <c:v>#N/A</c:v>
                  </c:pt>
                  <c:pt idx="29">
                    <c:v>#N/A</c:v>
                  </c:pt>
                  <c:pt idx="30">
                    <c:v>#N/A</c:v>
                  </c:pt>
                  <c:pt idx="31">
                    <c:v>#N/A</c:v>
                  </c:pt>
                  <c:pt idx="32">
                    <c:v>#N/A</c:v>
                  </c:pt>
                  <c:pt idx="33">
                    <c:v>#N/A</c:v>
                  </c:pt>
                  <c:pt idx="34">
                    <c:v>#N/A</c:v>
                  </c:pt>
                  <c:pt idx="35">
                    <c:v>#N/A</c:v>
                  </c:pt>
                  <c:pt idx="36">
                    <c:v>#N/A</c:v>
                  </c:pt>
                  <c:pt idx="37">
                    <c:v>#N/A</c:v>
                  </c:pt>
                  <c:pt idx="38">
                    <c:v>#N/A</c:v>
                  </c:pt>
                </c:numCache>
              </c:numRef>
            </c:minus>
            <c:spPr>
              <a:noFill/>
              <a:ln w="22225" cap="flat" cmpd="sng" algn="ctr">
                <a:solidFill>
                  <a:srgbClr val="3D7DDA"/>
                </a:solidFill>
                <a:round/>
              </a:ln>
              <a:effectLst/>
            </c:spPr>
          </c:errBars>
          <c:errBars>
            <c:errDir val="x"/>
            <c:errBarType val="plus"/>
            <c:errValType val="cust"/>
            <c:noEndCap val="1"/>
            <c:plus>
              <c:numRef>
                <c:f>OIS!$AB$3:$AB$41</c:f>
                <c:numCache>
                  <c:formatCode>General</c:formatCode>
                  <c:ptCount val="39"/>
                  <c:pt idx="0">
                    <c:v>92</c:v>
                  </c:pt>
                  <c:pt idx="1">
                    <c:v>92</c:v>
                  </c:pt>
                  <c:pt idx="2">
                    <c:v>90</c:v>
                  </c:pt>
                  <c:pt idx="3">
                    <c:v>91</c:v>
                  </c:pt>
                  <c:pt idx="4">
                    <c:v>92</c:v>
                  </c:pt>
                  <c:pt idx="5">
                    <c:v>92</c:v>
                  </c:pt>
                  <c:pt idx="6">
                    <c:v>90</c:v>
                  </c:pt>
                  <c:pt idx="7">
                    <c:v>91</c:v>
                  </c:pt>
                  <c:pt idx="8">
                    <c:v>92</c:v>
                  </c:pt>
                  <c:pt idx="9">
                    <c:v>92</c:v>
                  </c:pt>
                  <c:pt idx="10">
                    <c:v>90</c:v>
                  </c:pt>
                  <c:pt idx="11">
                    <c:v>91</c:v>
                  </c:pt>
                  <c:pt idx="12">
                    <c:v>92</c:v>
                  </c:pt>
                  <c:pt idx="13">
                    <c:v>92</c:v>
                  </c:pt>
                  <c:pt idx="14">
                    <c:v>91</c:v>
                  </c:pt>
                  <c:pt idx="15">
                    <c:v>91</c:v>
                  </c:pt>
                  <c:pt idx="16">
                    <c:v>92</c:v>
                  </c:pt>
                  <c:pt idx="17">
                    <c:v>92</c:v>
                  </c:pt>
                  <c:pt idx="18">
                    <c:v>90</c:v>
                  </c:pt>
                  <c:pt idx="19">
                    <c:v>91</c:v>
                  </c:pt>
                  <c:pt idx="20">
                    <c:v>92</c:v>
                  </c:pt>
                  <c:pt idx="21">
                    <c:v>92</c:v>
                  </c:pt>
                  <c:pt idx="22">
                    <c:v>90</c:v>
                  </c:pt>
                  <c:pt idx="23">
                    <c:v>91</c:v>
                  </c:pt>
                  <c:pt idx="24">
                    <c:v>92</c:v>
                  </c:pt>
                  <c:pt idx="25">
                    <c:v>40</c:v>
                  </c:pt>
                  <c:pt idx="26">
                    <c:v>0</c:v>
                  </c:pt>
                  <c:pt idx="27">
                    <c:v>55</c:v>
                  </c:pt>
                  <c:pt idx="28">
                    <c:v>91</c:v>
                  </c:pt>
                  <c:pt idx="29">
                    <c:v>92</c:v>
                  </c:pt>
                  <c:pt idx="30">
                    <c:v>92</c:v>
                  </c:pt>
                  <c:pt idx="31">
                    <c:v>91</c:v>
                  </c:pt>
                  <c:pt idx="32">
                    <c:v>91</c:v>
                  </c:pt>
                  <c:pt idx="33">
                    <c:v>92</c:v>
                  </c:pt>
                  <c:pt idx="34">
                    <c:v>92</c:v>
                  </c:pt>
                  <c:pt idx="35">
                    <c:v>90</c:v>
                  </c:pt>
                  <c:pt idx="36">
                    <c:v>91</c:v>
                  </c:pt>
                  <c:pt idx="37">
                    <c:v>92</c:v>
                  </c:pt>
                  <c:pt idx="38">
                    <c:v>92</c:v>
                  </c:pt>
                </c:numCache>
              </c:numRef>
            </c:plus>
            <c:minus>
              <c:numRef>
                <c:f>OIS!$AB$3:$AB$41</c:f>
                <c:numCache>
                  <c:formatCode>General</c:formatCode>
                  <c:ptCount val="39"/>
                  <c:pt idx="0">
                    <c:v>92</c:v>
                  </c:pt>
                  <c:pt idx="1">
                    <c:v>92</c:v>
                  </c:pt>
                  <c:pt idx="2">
                    <c:v>90</c:v>
                  </c:pt>
                  <c:pt idx="3">
                    <c:v>91</c:v>
                  </c:pt>
                  <c:pt idx="4">
                    <c:v>92</c:v>
                  </c:pt>
                  <c:pt idx="5">
                    <c:v>92</c:v>
                  </c:pt>
                  <c:pt idx="6">
                    <c:v>90</c:v>
                  </c:pt>
                  <c:pt idx="7">
                    <c:v>91</c:v>
                  </c:pt>
                  <c:pt idx="8">
                    <c:v>92</c:v>
                  </c:pt>
                  <c:pt idx="9">
                    <c:v>92</c:v>
                  </c:pt>
                  <c:pt idx="10">
                    <c:v>90</c:v>
                  </c:pt>
                  <c:pt idx="11">
                    <c:v>91</c:v>
                  </c:pt>
                  <c:pt idx="12">
                    <c:v>92</c:v>
                  </c:pt>
                  <c:pt idx="13">
                    <c:v>92</c:v>
                  </c:pt>
                  <c:pt idx="14">
                    <c:v>91</c:v>
                  </c:pt>
                  <c:pt idx="15">
                    <c:v>91</c:v>
                  </c:pt>
                  <c:pt idx="16">
                    <c:v>92</c:v>
                  </c:pt>
                  <c:pt idx="17">
                    <c:v>92</c:v>
                  </c:pt>
                  <c:pt idx="18">
                    <c:v>90</c:v>
                  </c:pt>
                  <c:pt idx="19">
                    <c:v>91</c:v>
                  </c:pt>
                  <c:pt idx="20">
                    <c:v>92</c:v>
                  </c:pt>
                  <c:pt idx="21">
                    <c:v>92</c:v>
                  </c:pt>
                  <c:pt idx="22">
                    <c:v>90</c:v>
                  </c:pt>
                  <c:pt idx="23">
                    <c:v>91</c:v>
                  </c:pt>
                  <c:pt idx="24">
                    <c:v>92</c:v>
                  </c:pt>
                  <c:pt idx="25">
                    <c:v>40</c:v>
                  </c:pt>
                  <c:pt idx="26">
                    <c:v>0</c:v>
                  </c:pt>
                  <c:pt idx="27">
                    <c:v>55</c:v>
                  </c:pt>
                  <c:pt idx="28">
                    <c:v>91</c:v>
                  </c:pt>
                  <c:pt idx="29">
                    <c:v>92</c:v>
                  </c:pt>
                  <c:pt idx="30">
                    <c:v>92</c:v>
                  </c:pt>
                  <c:pt idx="31">
                    <c:v>91</c:v>
                  </c:pt>
                  <c:pt idx="32">
                    <c:v>91</c:v>
                  </c:pt>
                  <c:pt idx="33">
                    <c:v>92</c:v>
                  </c:pt>
                  <c:pt idx="34">
                    <c:v>92</c:v>
                  </c:pt>
                  <c:pt idx="35">
                    <c:v>90</c:v>
                  </c:pt>
                  <c:pt idx="36">
                    <c:v>91</c:v>
                  </c:pt>
                  <c:pt idx="37">
                    <c:v>92</c:v>
                  </c:pt>
                  <c:pt idx="38">
                    <c:v>92</c:v>
                  </c:pt>
                </c:numCache>
              </c:numRef>
            </c:minus>
            <c:spPr>
              <a:noFill/>
              <a:ln w="22225" cap="flat" cmpd="sng" algn="ctr">
                <a:solidFill>
                  <a:srgbClr val="3D7DDA"/>
                </a:solidFill>
                <a:round/>
              </a:ln>
              <a:effectLst/>
            </c:spPr>
          </c:errBars>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OIS!$M$3:$M$41</c:f>
              <c:numCache>
                <c:formatCode>0.00</c:formatCode>
                <c:ptCount val="39"/>
                <c:pt idx="0">
                  <c:v>1</c:v>
                </c:pt>
                <c:pt idx="1">
                  <c:v>1</c:v>
                </c:pt>
                <c:pt idx="2">
                  <c:v>1</c:v>
                </c:pt>
                <c:pt idx="3">
                  <c:v>1</c:v>
                </c:pt>
                <c:pt idx="4">
                  <c:v>1</c:v>
                </c:pt>
                <c:pt idx="5">
                  <c:v>1</c:v>
                </c:pt>
                <c:pt idx="6">
                  <c:v>1</c:v>
                </c:pt>
                <c:pt idx="7">
                  <c:v>1</c:v>
                </c:pt>
                <c:pt idx="8">
                  <c:v>1</c:v>
                </c:pt>
                <c:pt idx="9">
                  <c:v>1</c:v>
                </c:pt>
                <c:pt idx="10">
                  <c:v>0.75</c:v>
                </c:pt>
                <c:pt idx="11">
                  <c:v>0.75</c:v>
                </c:pt>
                <c:pt idx="12">
                  <c:v>0.5</c:v>
                </c:pt>
                <c:pt idx="13">
                  <c:v>0.5</c:v>
                </c:pt>
                <c:pt idx="14">
                  <c:v>0.5</c:v>
                </c:pt>
                <c:pt idx="15">
                  <c:v>0.5</c:v>
                </c:pt>
                <c:pt idx="16">
                  <c:v>0.5</c:v>
                </c:pt>
                <c:pt idx="17">
                  <c:v>0.5</c:v>
                </c:pt>
                <c:pt idx="18">
                  <c:v>0.5</c:v>
                </c:pt>
                <c:pt idx="19">
                  <c:v>0.5</c:v>
                </c:pt>
                <c:pt idx="20">
                  <c:v>1</c:v>
                </c:pt>
                <c:pt idx="21">
                  <c:v>1</c:v>
                </c:pt>
                <c:pt idx="22">
                  <c:v>1.25</c:v>
                </c:pt>
                <c:pt idx="23">
                  <c:v>1.25</c:v>
                </c:pt>
                <c:pt idx="24">
                  <c:v>1.5</c:v>
                </c:pt>
                <c:pt idx="25">
                  <c:v>1.7500000000000002</c:v>
                </c:pt>
                <c:pt idx="26">
                  <c:v>1.7500000000000002</c:v>
                </c:pt>
                <c:pt idx="27">
                  <c:v>#N/A</c:v>
                </c:pt>
                <c:pt idx="28">
                  <c:v>#N/A</c:v>
                </c:pt>
                <c:pt idx="29">
                  <c:v>#N/A</c:v>
                </c:pt>
                <c:pt idx="30">
                  <c:v>#N/A</c:v>
                </c:pt>
                <c:pt idx="31">
                  <c:v>#N/A</c:v>
                </c:pt>
                <c:pt idx="32">
                  <c:v>#N/A</c:v>
                </c:pt>
                <c:pt idx="33">
                  <c:v>#N/A</c:v>
                </c:pt>
                <c:pt idx="34">
                  <c:v>#N/A</c:v>
                </c:pt>
                <c:pt idx="35">
                  <c:v>#N/A</c:v>
                </c:pt>
                <c:pt idx="36">
                  <c:v>#N/A</c:v>
                </c:pt>
                <c:pt idx="37">
                  <c:v>#N/A</c:v>
                </c:pt>
                <c:pt idx="38">
                  <c:v>#N/A</c:v>
                </c:pt>
              </c:numCache>
            </c:numRef>
          </c:yVal>
          <c:smooth val="1"/>
          <c:extLst>
            <c:ext xmlns:c16="http://schemas.microsoft.com/office/drawing/2014/chart" uri="{C3380CC4-5D6E-409C-BE32-E72D297353CC}">
              <c16:uniqueId val="{00000006-390A-4245-91C1-B12F716BC88E}"/>
            </c:ext>
          </c:extLst>
        </c:ser>
        <c:ser>
          <c:idx val="9"/>
          <c:order val="7"/>
          <c:tx>
            <c:strRef>
              <c:f>OIS!$O$2</c:f>
              <c:strCache>
                <c:ptCount val="1"/>
                <c:pt idx="0">
                  <c:v>CAD2</c:v>
                </c:pt>
              </c:strCache>
            </c:strRef>
          </c:tx>
          <c:spPr>
            <a:ln w="19050" cap="rnd">
              <a:solidFill>
                <a:srgbClr val="3D7DDA"/>
              </a:solidFill>
              <a:prstDash val="sysDash"/>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OIS!$O$3:$O$41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1.5</c:v>
                </c:pt>
                <c:pt idx="25">
                  <c:v>1.8825117550876989</c:v>
                </c:pt>
                <c:pt idx="26">
                  <c:v>1.957663548175866</c:v>
                </c:pt>
                <c:pt idx="27">
                  <c:v>2.0613508011623267</c:v>
                </c:pt>
                <c:pt idx="28">
                  <c:v>2.1976489323833879</c:v>
                </c:pt>
                <c:pt idx="29">
                  <c:v>2.296458401579903</c:v>
                </c:pt>
                <c:pt idx="30">
                  <c:v>2.3626804677933109</c:v>
                </c:pt>
                <c:pt idx="31">
                  <c:v>2.4026293835545092</c:v>
                </c:pt>
                <c:pt idx="32">
                  <c:v>2.4236101872994134</c:v>
                </c:pt>
                <c:pt idx="33">
                  <c:v>2.4320918637402387</c:v>
                </c:pt>
                <c:pt idx="34">
                  <c:v>2.4343863748497361</c:v>
                </c:pt>
                <c:pt idx="35">
                  <c:v>2.4370189002056413</c:v>
                </c:pt>
                <c:pt idx="36">
                  <c:v>2.4464575131419282</c:v>
                </c:pt>
                <c:pt idx="37">
                  <c:v>2.4694551798356001</c:v>
                </c:pt>
                <c:pt idx="38">
                  <c:v>2.5125937870528627</c:v>
                </c:pt>
              </c:numCache>
            </c:numRef>
          </c:yVal>
          <c:smooth val="1"/>
          <c:extLst>
            <c:ext xmlns:c16="http://schemas.microsoft.com/office/drawing/2014/chart" uri="{C3380CC4-5D6E-409C-BE32-E72D297353CC}">
              <c16:uniqueId val="{00000007-390A-4245-91C1-B12F716BC88E}"/>
            </c:ext>
          </c:extLst>
        </c:ser>
        <c:ser>
          <c:idx val="10"/>
          <c:order val="8"/>
          <c:tx>
            <c:strRef>
              <c:f>OIS!$P$2</c:f>
              <c:strCache>
                <c:ptCount val="1"/>
                <c:pt idx="0">
                  <c:v>CAD3</c:v>
                </c:pt>
              </c:strCache>
            </c:strRef>
          </c:tx>
          <c:spPr>
            <a:ln w="19050" cap="rnd">
              <a:solidFill>
                <a:srgbClr val="3D7DDA"/>
              </a:solidFill>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OIS!$P$3:$P$41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1.7500000000000002</c:v>
                </c:pt>
                <c:pt idx="27">
                  <c:v>1.7469464202548302</c:v>
                </c:pt>
                <c:pt idx="28">
                  <c:v>1.7187773128244692</c:v>
                </c:pt>
                <c:pt idx="29">
                  <c:v>1.6944914936763038</c:v>
                </c:pt>
                <c:pt idx="30">
                  <c:v>1.6746198470330704</c:v>
                </c:pt>
                <c:pt idx="31">
                  <c:v>1.6595018580970309</c:v>
                </c:pt>
                <c:pt idx="32">
                  <c:v>1.6490901606373412</c:v>
                </c:pt>
                <c:pt idx="33">
                  <c:v>1.6435448267022139</c:v>
                </c:pt>
                <c:pt idx="34">
                  <c:v>1.6432059098179623</c:v>
                </c:pt>
                <c:pt idx="35">
                  <c:v>1.6481035338574659</c:v>
                </c:pt>
                <c:pt idx="36">
                  <c:v>1.6585054611275591</c:v>
                </c:pt>
                <c:pt idx="37">
                  <c:v>1.6747882591037144</c:v>
                </c:pt>
                <c:pt idx="38">
                  <c:v>1.6970675540741043</c:v>
                </c:pt>
              </c:numCache>
            </c:numRef>
          </c:yVal>
          <c:smooth val="1"/>
          <c:extLst>
            <c:ext xmlns:c16="http://schemas.microsoft.com/office/drawing/2014/chart" uri="{C3380CC4-5D6E-409C-BE32-E72D297353CC}">
              <c16:uniqueId val="{00000008-390A-4245-91C1-B12F716BC88E}"/>
            </c:ext>
          </c:extLst>
        </c:ser>
        <c:ser>
          <c:idx val="12"/>
          <c:order val="9"/>
          <c:tx>
            <c:strRef>
              <c:f>OIS!$R$2</c:f>
              <c:strCache>
                <c:ptCount val="1"/>
                <c:pt idx="0">
                  <c:v>GBP</c:v>
                </c:pt>
              </c:strCache>
            </c:strRef>
          </c:tx>
          <c:spPr>
            <a:ln w="19050" cap="rnd">
              <a:noFill/>
              <a:round/>
            </a:ln>
            <a:effectLst/>
          </c:spPr>
          <c:marker>
            <c:symbol val="none"/>
          </c:marker>
          <c:errBars>
            <c:errDir val="y"/>
            <c:errBarType val="minus"/>
            <c:errValType val="cust"/>
            <c:noEndCap val="1"/>
            <c:plus>
              <c:numRef>
                <c:f>OIS!$V$3:$V$41</c:f>
                <c:numCache>
                  <c:formatCode>General</c:formatCode>
                  <c:ptCount val="39"/>
                  <c:pt idx="0">
                    <c:v>#N/A</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-0.25</c:v>
                  </c:pt>
                  <c:pt idx="17">
                    <c:v>0</c:v>
                  </c:pt>
                  <c:pt idx="18">
                    <c:v>0</c:v>
                  </c:pt>
                  <c:pt idx="19">
                    <c:v>0</c:v>
                  </c:pt>
                  <c:pt idx="20">
                    <c:v>0</c:v>
                  </c:pt>
                  <c:pt idx="21">
                    <c:v>0.25</c:v>
                  </c:pt>
                  <c:pt idx="22">
                    <c:v>0</c:v>
                  </c:pt>
                  <c:pt idx="23">
                    <c:v>0</c:v>
                  </c:pt>
                  <c:pt idx="24">
                    <c:v>0.24999999999999997</c:v>
                  </c:pt>
                  <c:pt idx="25">
                    <c:v>0</c:v>
                  </c:pt>
                  <c:pt idx="26">
                    <c:v>0</c:v>
                  </c:pt>
                  <c:pt idx="27">
                    <c:v>#N/A</c:v>
                  </c:pt>
                  <c:pt idx="28">
                    <c:v>#N/A</c:v>
                  </c:pt>
                  <c:pt idx="29">
                    <c:v>#N/A</c:v>
                  </c:pt>
                  <c:pt idx="30">
                    <c:v>#N/A</c:v>
                  </c:pt>
                  <c:pt idx="31">
                    <c:v>#N/A</c:v>
                  </c:pt>
                  <c:pt idx="32">
                    <c:v>#N/A</c:v>
                  </c:pt>
                  <c:pt idx="33">
                    <c:v>#N/A</c:v>
                  </c:pt>
                  <c:pt idx="34">
                    <c:v>#N/A</c:v>
                  </c:pt>
                  <c:pt idx="35">
                    <c:v>#N/A</c:v>
                  </c:pt>
                  <c:pt idx="36">
                    <c:v>#N/A</c:v>
                  </c:pt>
                  <c:pt idx="37">
                    <c:v>#N/A</c:v>
                  </c:pt>
                  <c:pt idx="38">
                    <c:v>#N/A</c:v>
                  </c:pt>
                </c:numCache>
              </c:numRef>
            </c:plus>
            <c:minus>
              <c:numRef>
                <c:f>OIS!$V$3:$V$41</c:f>
                <c:numCache>
                  <c:formatCode>General</c:formatCode>
                  <c:ptCount val="39"/>
                  <c:pt idx="0">
                    <c:v>#N/A</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-0.25</c:v>
                  </c:pt>
                  <c:pt idx="17">
                    <c:v>0</c:v>
                  </c:pt>
                  <c:pt idx="18">
                    <c:v>0</c:v>
                  </c:pt>
                  <c:pt idx="19">
                    <c:v>0</c:v>
                  </c:pt>
                  <c:pt idx="20">
                    <c:v>0</c:v>
                  </c:pt>
                  <c:pt idx="21">
                    <c:v>0.25</c:v>
                  </c:pt>
                  <c:pt idx="22">
                    <c:v>0</c:v>
                  </c:pt>
                  <c:pt idx="23">
                    <c:v>0</c:v>
                  </c:pt>
                  <c:pt idx="24">
                    <c:v>0.24999999999999997</c:v>
                  </c:pt>
                  <c:pt idx="25">
                    <c:v>0</c:v>
                  </c:pt>
                  <c:pt idx="26">
                    <c:v>0</c:v>
                  </c:pt>
                  <c:pt idx="27">
                    <c:v>#N/A</c:v>
                  </c:pt>
                  <c:pt idx="28">
                    <c:v>#N/A</c:v>
                  </c:pt>
                  <c:pt idx="29">
                    <c:v>#N/A</c:v>
                  </c:pt>
                  <c:pt idx="30">
                    <c:v>#N/A</c:v>
                  </c:pt>
                  <c:pt idx="31">
                    <c:v>#N/A</c:v>
                  </c:pt>
                  <c:pt idx="32">
                    <c:v>#N/A</c:v>
                  </c:pt>
                  <c:pt idx="33">
                    <c:v>#N/A</c:v>
                  </c:pt>
                  <c:pt idx="34">
                    <c:v>#N/A</c:v>
                  </c:pt>
                  <c:pt idx="35">
                    <c:v>#N/A</c:v>
                  </c:pt>
                  <c:pt idx="36">
                    <c:v>#N/A</c:v>
                  </c:pt>
                  <c:pt idx="37">
                    <c:v>#N/A</c:v>
                  </c:pt>
                  <c:pt idx="38">
                    <c:v>#N/A</c:v>
                  </c:pt>
                </c:numCache>
              </c:numRef>
            </c:minus>
            <c:spPr>
              <a:noFill/>
              <a:ln w="22225" cap="flat" cmpd="sng" algn="ctr">
                <a:solidFill>
                  <a:srgbClr val="7030A0"/>
                </a:solidFill>
                <a:round/>
              </a:ln>
              <a:effectLst/>
            </c:spPr>
          </c:errBars>
          <c:errBars>
            <c:errDir val="x"/>
            <c:errBarType val="plus"/>
            <c:errValType val="cust"/>
            <c:noEndCap val="1"/>
            <c:plus>
              <c:numRef>
                <c:f>OIS!$AB$3:$AB$41</c:f>
                <c:numCache>
                  <c:formatCode>General</c:formatCode>
                  <c:ptCount val="39"/>
                  <c:pt idx="0">
                    <c:v>92</c:v>
                  </c:pt>
                  <c:pt idx="1">
                    <c:v>92</c:v>
                  </c:pt>
                  <c:pt idx="2">
                    <c:v>90</c:v>
                  </c:pt>
                  <c:pt idx="3">
                    <c:v>91</c:v>
                  </c:pt>
                  <c:pt idx="4">
                    <c:v>92</c:v>
                  </c:pt>
                  <c:pt idx="5">
                    <c:v>92</c:v>
                  </c:pt>
                  <c:pt idx="6">
                    <c:v>90</c:v>
                  </c:pt>
                  <c:pt idx="7">
                    <c:v>91</c:v>
                  </c:pt>
                  <c:pt idx="8">
                    <c:v>92</c:v>
                  </c:pt>
                  <c:pt idx="9">
                    <c:v>92</c:v>
                  </c:pt>
                  <c:pt idx="10">
                    <c:v>90</c:v>
                  </c:pt>
                  <c:pt idx="11">
                    <c:v>91</c:v>
                  </c:pt>
                  <c:pt idx="12">
                    <c:v>92</c:v>
                  </c:pt>
                  <c:pt idx="13">
                    <c:v>92</c:v>
                  </c:pt>
                  <c:pt idx="14">
                    <c:v>91</c:v>
                  </c:pt>
                  <c:pt idx="15">
                    <c:v>91</c:v>
                  </c:pt>
                  <c:pt idx="16">
                    <c:v>92</c:v>
                  </c:pt>
                  <c:pt idx="17">
                    <c:v>92</c:v>
                  </c:pt>
                  <c:pt idx="18">
                    <c:v>90</c:v>
                  </c:pt>
                  <c:pt idx="19">
                    <c:v>91</c:v>
                  </c:pt>
                  <c:pt idx="20">
                    <c:v>92</c:v>
                  </c:pt>
                  <c:pt idx="21">
                    <c:v>92</c:v>
                  </c:pt>
                  <c:pt idx="22">
                    <c:v>90</c:v>
                  </c:pt>
                  <c:pt idx="23">
                    <c:v>91</c:v>
                  </c:pt>
                  <c:pt idx="24">
                    <c:v>92</c:v>
                  </c:pt>
                  <c:pt idx="25">
                    <c:v>40</c:v>
                  </c:pt>
                  <c:pt idx="26">
                    <c:v>0</c:v>
                  </c:pt>
                  <c:pt idx="27">
                    <c:v>55</c:v>
                  </c:pt>
                  <c:pt idx="28">
                    <c:v>91</c:v>
                  </c:pt>
                  <c:pt idx="29">
                    <c:v>92</c:v>
                  </c:pt>
                  <c:pt idx="30">
                    <c:v>92</c:v>
                  </c:pt>
                  <c:pt idx="31">
                    <c:v>91</c:v>
                  </c:pt>
                  <c:pt idx="32">
                    <c:v>91</c:v>
                  </c:pt>
                  <c:pt idx="33">
                    <c:v>92</c:v>
                  </c:pt>
                  <c:pt idx="34">
                    <c:v>92</c:v>
                  </c:pt>
                  <c:pt idx="35">
                    <c:v>90</c:v>
                  </c:pt>
                  <c:pt idx="36">
                    <c:v>91</c:v>
                  </c:pt>
                  <c:pt idx="37">
                    <c:v>92</c:v>
                  </c:pt>
                  <c:pt idx="38">
                    <c:v>92</c:v>
                  </c:pt>
                </c:numCache>
              </c:numRef>
            </c:plus>
            <c:minus>
              <c:numRef>
                <c:f>OIS!$AB$3:$AB$41</c:f>
                <c:numCache>
                  <c:formatCode>General</c:formatCode>
                  <c:ptCount val="39"/>
                  <c:pt idx="0">
                    <c:v>92</c:v>
                  </c:pt>
                  <c:pt idx="1">
                    <c:v>92</c:v>
                  </c:pt>
                  <c:pt idx="2">
                    <c:v>90</c:v>
                  </c:pt>
                  <c:pt idx="3">
                    <c:v>91</c:v>
                  </c:pt>
                  <c:pt idx="4">
                    <c:v>92</c:v>
                  </c:pt>
                  <c:pt idx="5">
                    <c:v>92</c:v>
                  </c:pt>
                  <c:pt idx="6">
                    <c:v>90</c:v>
                  </c:pt>
                  <c:pt idx="7">
                    <c:v>91</c:v>
                  </c:pt>
                  <c:pt idx="8">
                    <c:v>92</c:v>
                  </c:pt>
                  <c:pt idx="9">
                    <c:v>92</c:v>
                  </c:pt>
                  <c:pt idx="10">
                    <c:v>90</c:v>
                  </c:pt>
                  <c:pt idx="11">
                    <c:v>91</c:v>
                  </c:pt>
                  <c:pt idx="12">
                    <c:v>92</c:v>
                  </c:pt>
                  <c:pt idx="13">
                    <c:v>92</c:v>
                  </c:pt>
                  <c:pt idx="14">
                    <c:v>91</c:v>
                  </c:pt>
                  <c:pt idx="15">
                    <c:v>91</c:v>
                  </c:pt>
                  <c:pt idx="16">
                    <c:v>92</c:v>
                  </c:pt>
                  <c:pt idx="17">
                    <c:v>92</c:v>
                  </c:pt>
                  <c:pt idx="18">
                    <c:v>90</c:v>
                  </c:pt>
                  <c:pt idx="19">
                    <c:v>91</c:v>
                  </c:pt>
                  <c:pt idx="20">
                    <c:v>92</c:v>
                  </c:pt>
                  <c:pt idx="21">
                    <c:v>92</c:v>
                  </c:pt>
                  <c:pt idx="22">
                    <c:v>90</c:v>
                  </c:pt>
                  <c:pt idx="23">
                    <c:v>91</c:v>
                  </c:pt>
                  <c:pt idx="24">
                    <c:v>92</c:v>
                  </c:pt>
                  <c:pt idx="25">
                    <c:v>40</c:v>
                  </c:pt>
                  <c:pt idx="26">
                    <c:v>0</c:v>
                  </c:pt>
                  <c:pt idx="27">
                    <c:v>55</c:v>
                  </c:pt>
                  <c:pt idx="28">
                    <c:v>91</c:v>
                  </c:pt>
                  <c:pt idx="29">
                    <c:v>92</c:v>
                  </c:pt>
                  <c:pt idx="30">
                    <c:v>92</c:v>
                  </c:pt>
                  <c:pt idx="31">
                    <c:v>91</c:v>
                  </c:pt>
                  <c:pt idx="32">
                    <c:v>91</c:v>
                  </c:pt>
                  <c:pt idx="33">
                    <c:v>92</c:v>
                  </c:pt>
                  <c:pt idx="34">
                    <c:v>92</c:v>
                  </c:pt>
                  <c:pt idx="35">
                    <c:v>90</c:v>
                  </c:pt>
                  <c:pt idx="36">
                    <c:v>91</c:v>
                  </c:pt>
                  <c:pt idx="37">
                    <c:v>92</c:v>
                  </c:pt>
                  <c:pt idx="38">
                    <c:v>92</c:v>
                  </c:pt>
                </c:numCache>
              </c:numRef>
            </c:minus>
            <c:spPr>
              <a:noFill/>
              <a:ln w="22225" cap="flat" cmpd="sng" algn="ctr">
                <a:solidFill>
                  <a:srgbClr val="7030A0"/>
                </a:solidFill>
                <a:round/>
              </a:ln>
              <a:effectLst/>
            </c:spPr>
          </c:errBars>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OIS!$R$3:$R$41</c:f>
              <c:numCache>
                <c:formatCode>0.00</c:formatCode>
                <c:ptCount val="39"/>
                <c:pt idx="0">
                  <c:v>0.5</c:v>
                </c:pt>
                <c:pt idx="1">
                  <c:v>0.5</c:v>
                </c:pt>
                <c:pt idx="2">
                  <c:v>0.5</c:v>
                </c:pt>
                <c:pt idx="3">
                  <c:v>0.5</c:v>
                </c:pt>
                <c:pt idx="4">
                  <c:v>0.5</c:v>
                </c:pt>
                <c:pt idx="5">
                  <c:v>0.5</c:v>
                </c:pt>
                <c:pt idx="6">
                  <c:v>0.5</c:v>
                </c:pt>
                <c:pt idx="7">
                  <c:v>0.5</c:v>
                </c:pt>
                <c:pt idx="8">
                  <c:v>0.5</c:v>
                </c:pt>
                <c:pt idx="9">
                  <c:v>0.5</c:v>
                </c:pt>
                <c:pt idx="10">
                  <c:v>0.5</c:v>
                </c:pt>
                <c:pt idx="11">
                  <c:v>0.5</c:v>
                </c:pt>
                <c:pt idx="12">
                  <c:v>0.5</c:v>
                </c:pt>
                <c:pt idx="13">
                  <c:v>0.5</c:v>
                </c:pt>
                <c:pt idx="14">
                  <c:v>0.5</c:v>
                </c:pt>
                <c:pt idx="15">
                  <c:v>0.5</c:v>
                </c:pt>
                <c:pt idx="16">
                  <c:v>0.25</c:v>
                </c:pt>
                <c:pt idx="17">
                  <c:v>0.25</c:v>
                </c:pt>
                <c:pt idx="18">
                  <c:v>0.25</c:v>
                </c:pt>
                <c:pt idx="19">
                  <c:v>0.25</c:v>
                </c:pt>
                <c:pt idx="20">
                  <c:v>0.25</c:v>
                </c:pt>
                <c:pt idx="21">
                  <c:v>0.5</c:v>
                </c:pt>
                <c:pt idx="22">
                  <c:v>0.5</c:v>
                </c:pt>
                <c:pt idx="23">
                  <c:v>0.5</c:v>
                </c:pt>
                <c:pt idx="24">
                  <c:v>0.75</c:v>
                </c:pt>
                <c:pt idx="25">
                  <c:v>0.75</c:v>
                </c:pt>
                <c:pt idx="26">
                  <c:v>0.75</c:v>
                </c:pt>
                <c:pt idx="27">
                  <c:v>#N/A</c:v>
                </c:pt>
                <c:pt idx="28">
                  <c:v>#N/A</c:v>
                </c:pt>
                <c:pt idx="29">
                  <c:v>#N/A</c:v>
                </c:pt>
                <c:pt idx="30">
                  <c:v>#N/A</c:v>
                </c:pt>
                <c:pt idx="31">
                  <c:v>#N/A</c:v>
                </c:pt>
                <c:pt idx="32">
                  <c:v>#N/A</c:v>
                </c:pt>
                <c:pt idx="33">
                  <c:v>#N/A</c:v>
                </c:pt>
                <c:pt idx="34">
                  <c:v>#N/A</c:v>
                </c:pt>
                <c:pt idx="35">
                  <c:v>#N/A</c:v>
                </c:pt>
                <c:pt idx="36">
                  <c:v>#N/A</c:v>
                </c:pt>
                <c:pt idx="37">
                  <c:v>#N/A</c:v>
                </c:pt>
                <c:pt idx="38">
                  <c:v>#N/A</c:v>
                </c:pt>
              </c:numCache>
            </c:numRef>
          </c:yVal>
          <c:smooth val="1"/>
          <c:extLst>
            <c:ext xmlns:c16="http://schemas.microsoft.com/office/drawing/2014/chart" uri="{C3380CC4-5D6E-409C-BE32-E72D297353CC}">
              <c16:uniqueId val="{00000009-390A-4245-91C1-B12F716BC88E}"/>
            </c:ext>
          </c:extLst>
        </c:ser>
        <c:ser>
          <c:idx val="13"/>
          <c:order val="10"/>
          <c:tx>
            <c:strRef>
              <c:f>OIS!$T$2</c:f>
              <c:strCache>
                <c:ptCount val="1"/>
                <c:pt idx="0">
                  <c:v>GBP2</c:v>
                </c:pt>
              </c:strCache>
            </c:strRef>
          </c:tx>
          <c:spPr>
            <a:ln w="19050" cap="rnd">
              <a:solidFill>
                <a:srgbClr val="7030A0"/>
              </a:solidFill>
              <a:prstDash val="sysDash"/>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OIS!$T$3:$T$41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0.75</c:v>
                </c:pt>
                <c:pt idx="25">
                  <c:v>0.74051456682960615</c:v>
                </c:pt>
                <c:pt idx="26">
                  <c:v>0.75013445902101195</c:v>
                </c:pt>
                <c:pt idx="27">
                  <c:v>0.76999656069930733</c:v>
                </c:pt>
                <c:pt idx="28">
                  <c:v>0.81397633612885523</c:v>
                </c:pt>
                <c:pt idx="29">
                  <c:v>0.86982905675928801</c:v>
                </c:pt>
                <c:pt idx="30">
                  <c:v>0.9339993951063108</c:v>
                </c:pt>
                <c:pt idx="31">
                  <c:v>1.0025713708380395</c:v>
                </c:pt>
                <c:pt idx="32">
                  <c:v>1.0731592686614504</c:v>
                </c:pt>
                <c:pt idx="33">
                  <c:v>1.1434662286830444</c:v>
                </c:pt>
                <c:pt idx="34">
                  <c:v>1.2095765140103885</c:v>
                </c:pt>
                <c:pt idx="35">
                  <c:v>1.2671670214784214</c:v>
                </c:pt>
                <c:pt idx="36">
                  <c:v>1.3152480004781635</c:v>
                </c:pt>
                <c:pt idx="37">
                  <c:v>1.3503884391750991</c:v>
                </c:pt>
                <c:pt idx="38">
                  <c:v>1.3688521028227125</c:v>
                </c:pt>
              </c:numCache>
            </c:numRef>
          </c:yVal>
          <c:smooth val="1"/>
          <c:extLst>
            <c:ext xmlns:c16="http://schemas.microsoft.com/office/drawing/2014/chart" uri="{C3380CC4-5D6E-409C-BE32-E72D297353CC}">
              <c16:uniqueId val="{0000000A-390A-4245-91C1-B12F716BC88E}"/>
            </c:ext>
          </c:extLst>
        </c:ser>
        <c:ser>
          <c:idx val="14"/>
          <c:order val="11"/>
          <c:tx>
            <c:strRef>
              <c:f>OIS!$U$2</c:f>
              <c:strCache>
                <c:ptCount val="1"/>
                <c:pt idx="0">
                  <c:v>GBP3</c:v>
                </c:pt>
              </c:strCache>
            </c:strRef>
          </c:tx>
          <c:spPr>
            <a:ln w="19050" cap="rnd">
              <a:solidFill>
                <a:srgbClr val="7030A0"/>
              </a:solidFill>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OIS!$U$3:$U$41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0.75</c:v>
                </c:pt>
                <c:pt idx="27">
                  <c:v>0.71825415127463899</c:v>
                </c:pt>
                <c:pt idx="28">
                  <c:v>0.73914382452865834</c:v>
                </c:pt>
                <c:pt idx="29">
                  <c:v>0.76873278272110979</c:v>
                </c:pt>
                <c:pt idx="30">
                  <c:v>0.80482584980580796</c:v>
                </c:pt>
                <c:pt idx="31">
                  <c:v>0.84494583083729347</c:v>
                </c:pt>
                <c:pt idx="32">
                  <c:v>0.88749964822401417</c:v>
                </c:pt>
                <c:pt idx="33">
                  <c:v>0.93100150009832372</c:v>
                </c:pt>
                <c:pt idx="34">
                  <c:v>0.9729744854208553</c:v>
                </c:pt>
                <c:pt idx="35">
                  <c:v>1.0106159484687787</c:v>
                </c:pt>
                <c:pt idx="36">
                  <c:v>1.0432942389394675</c:v>
                </c:pt>
                <c:pt idx="37">
                  <c:v>1.068844552392777</c:v>
                </c:pt>
                <c:pt idx="38">
                  <c:v>1.0848549718706233</c:v>
                </c:pt>
              </c:numCache>
            </c:numRef>
          </c:yVal>
          <c:smooth val="1"/>
          <c:extLst>
            <c:ext xmlns:c16="http://schemas.microsoft.com/office/drawing/2014/chart" uri="{C3380CC4-5D6E-409C-BE32-E72D297353CC}">
              <c16:uniqueId val="{0000000B-390A-4245-91C1-B12F716BC88E}"/>
            </c:ext>
          </c:extLst>
        </c:ser>
        <c:ser>
          <c:idx val="16"/>
          <c:order val="12"/>
          <c:tx>
            <c:strRef>
              <c:f>OIS!$W$2</c:f>
              <c:strCache>
                <c:ptCount val="1"/>
                <c:pt idx="0">
                  <c:v>JPY</c:v>
                </c:pt>
              </c:strCache>
            </c:strRef>
          </c:tx>
          <c:spPr>
            <a:ln w="19050" cap="rnd">
              <a:noFill/>
              <a:round/>
            </a:ln>
            <a:effectLst/>
          </c:spPr>
          <c:marker>
            <c:symbol val="none"/>
          </c:marker>
          <c:errBars>
            <c:errDir val="y"/>
            <c:errBarType val="minus"/>
            <c:errValType val="cust"/>
            <c:noEndCap val="1"/>
            <c:plus>
              <c:numRef>
                <c:f>OIS!$AA$3:$AA$41</c:f>
                <c:numCache>
                  <c:formatCode>General</c:formatCode>
                  <c:ptCount val="39"/>
                  <c:pt idx="0">
                    <c:v>#N/A</c:v>
                  </c:pt>
                  <c:pt idx="1">
                    <c:v>0</c:v>
                  </c:pt>
                  <c:pt idx="2">
                    <c:v>0</c:v>
                  </c:pt>
                  <c:pt idx="3">
                    <c:v>0</c:v>
                  </c:pt>
                  <c:pt idx="4">
                    <c:v>0</c:v>
                  </c:pt>
                  <c:pt idx="5">
                    <c:v>0</c:v>
                  </c:pt>
                  <c:pt idx="6">
                    <c:v>0</c:v>
                  </c:pt>
                  <c:pt idx="7">
                    <c:v>0</c:v>
                  </c:pt>
                  <c:pt idx="8">
                    <c:v>0</c:v>
                  </c:pt>
                  <c:pt idx="9">
                    <c:v>0</c:v>
                  </c:pt>
                  <c:pt idx="10">
                    <c:v>0</c:v>
                  </c:pt>
                  <c:pt idx="11">
                    <c:v>0</c:v>
                  </c:pt>
                  <c:pt idx="12">
                    <c:v>0</c:v>
                  </c:pt>
                  <c:pt idx="13">
                    <c:v>0</c:v>
                  </c:pt>
                  <c:pt idx="14">
                    <c:v>-0.2</c:v>
                  </c:pt>
                  <c:pt idx="15">
                    <c:v>0</c:v>
                  </c:pt>
                  <c:pt idx="16">
                    <c:v>0</c:v>
                  </c:pt>
                  <c:pt idx="17">
                    <c:v>0</c:v>
                  </c:pt>
                  <c:pt idx="18">
                    <c:v>0</c:v>
                  </c:pt>
                  <c:pt idx="19">
                    <c:v>0</c:v>
                  </c:pt>
                  <c:pt idx="20">
                    <c:v>0</c:v>
                  </c:pt>
                  <c:pt idx="21">
                    <c:v>0</c:v>
                  </c:pt>
                  <c:pt idx="22">
                    <c:v>0</c:v>
                  </c:pt>
                  <c:pt idx="23">
                    <c:v>0</c:v>
                  </c:pt>
                  <c:pt idx="24">
                    <c:v>0</c:v>
                  </c:pt>
                  <c:pt idx="25">
                    <c:v>0</c:v>
                  </c:pt>
                  <c:pt idx="26">
                    <c:v>0</c:v>
                  </c:pt>
                  <c:pt idx="27">
                    <c:v>#N/A</c:v>
                  </c:pt>
                  <c:pt idx="28">
                    <c:v>#N/A</c:v>
                  </c:pt>
                  <c:pt idx="29">
                    <c:v>#N/A</c:v>
                  </c:pt>
                  <c:pt idx="30">
                    <c:v>#N/A</c:v>
                  </c:pt>
                  <c:pt idx="31">
                    <c:v>#N/A</c:v>
                  </c:pt>
                  <c:pt idx="32">
                    <c:v>#N/A</c:v>
                  </c:pt>
                  <c:pt idx="33">
                    <c:v>#N/A</c:v>
                  </c:pt>
                  <c:pt idx="34">
                    <c:v>#N/A</c:v>
                  </c:pt>
                  <c:pt idx="35">
                    <c:v>#N/A</c:v>
                  </c:pt>
                  <c:pt idx="36">
                    <c:v>#N/A</c:v>
                  </c:pt>
                  <c:pt idx="37">
                    <c:v>#N/A</c:v>
                  </c:pt>
                  <c:pt idx="38">
                    <c:v>#N/A</c:v>
                  </c:pt>
                </c:numCache>
              </c:numRef>
            </c:plus>
            <c:minus>
              <c:numRef>
                <c:f>OIS!$AA$3:$AA$41</c:f>
                <c:numCache>
                  <c:formatCode>General</c:formatCode>
                  <c:ptCount val="39"/>
                  <c:pt idx="0">
                    <c:v>#N/A</c:v>
                  </c:pt>
                  <c:pt idx="1">
                    <c:v>0</c:v>
                  </c:pt>
                  <c:pt idx="2">
                    <c:v>0</c:v>
                  </c:pt>
                  <c:pt idx="3">
                    <c:v>0</c:v>
                  </c:pt>
                  <c:pt idx="4">
                    <c:v>0</c:v>
                  </c:pt>
                  <c:pt idx="5">
                    <c:v>0</c:v>
                  </c:pt>
                  <c:pt idx="6">
                    <c:v>0</c:v>
                  </c:pt>
                  <c:pt idx="7">
                    <c:v>0</c:v>
                  </c:pt>
                  <c:pt idx="8">
                    <c:v>0</c:v>
                  </c:pt>
                  <c:pt idx="9">
                    <c:v>0</c:v>
                  </c:pt>
                  <c:pt idx="10">
                    <c:v>0</c:v>
                  </c:pt>
                  <c:pt idx="11">
                    <c:v>0</c:v>
                  </c:pt>
                  <c:pt idx="12">
                    <c:v>0</c:v>
                  </c:pt>
                  <c:pt idx="13">
                    <c:v>0</c:v>
                  </c:pt>
                  <c:pt idx="14">
                    <c:v>-0.2</c:v>
                  </c:pt>
                  <c:pt idx="15">
                    <c:v>0</c:v>
                  </c:pt>
                  <c:pt idx="16">
                    <c:v>0</c:v>
                  </c:pt>
                  <c:pt idx="17">
                    <c:v>0</c:v>
                  </c:pt>
                  <c:pt idx="18">
                    <c:v>0</c:v>
                  </c:pt>
                  <c:pt idx="19">
                    <c:v>0</c:v>
                  </c:pt>
                  <c:pt idx="20">
                    <c:v>0</c:v>
                  </c:pt>
                  <c:pt idx="21">
                    <c:v>0</c:v>
                  </c:pt>
                  <c:pt idx="22">
                    <c:v>0</c:v>
                  </c:pt>
                  <c:pt idx="23">
                    <c:v>0</c:v>
                  </c:pt>
                  <c:pt idx="24">
                    <c:v>0</c:v>
                  </c:pt>
                  <c:pt idx="25">
                    <c:v>0</c:v>
                  </c:pt>
                  <c:pt idx="26">
                    <c:v>0</c:v>
                  </c:pt>
                  <c:pt idx="27">
                    <c:v>#N/A</c:v>
                  </c:pt>
                  <c:pt idx="28">
                    <c:v>#N/A</c:v>
                  </c:pt>
                  <c:pt idx="29">
                    <c:v>#N/A</c:v>
                  </c:pt>
                  <c:pt idx="30">
                    <c:v>#N/A</c:v>
                  </c:pt>
                  <c:pt idx="31">
                    <c:v>#N/A</c:v>
                  </c:pt>
                  <c:pt idx="32">
                    <c:v>#N/A</c:v>
                  </c:pt>
                  <c:pt idx="33">
                    <c:v>#N/A</c:v>
                  </c:pt>
                  <c:pt idx="34">
                    <c:v>#N/A</c:v>
                  </c:pt>
                  <c:pt idx="35">
                    <c:v>#N/A</c:v>
                  </c:pt>
                  <c:pt idx="36">
                    <c:v>#N/A</c:v>
                  </c:pt>
                  <c:pt idx="37">
                    <c:v>#N/A</c:v>
                  </c:pt>
                  <c:pt idx="38">
                    <c:v>#N/A</c:v>
                  </c:pt>
                </c:numCache>
              </c:numRef>
            </c:minus>
            <c:spPr>
              <a:noFill/>
              <a:ln w="22225" cap="flat" cmpd="sng" algn="ctr">
                <a:solidFill>
                  <a:srgbClr val="FF7800"/>
                </a:solidFill>
                <a:round/>
              </a:ln>
              <a:effectLst/>
            </c:spPr>
          </c:errBars>
          <c:errBars>
            <c:errDir val="x"/>
            <c:errBarType val="plus"/>
            <c:errValType val="cust"/>
            <c:noEndCap val="1"/>
            <c:plus>
              <c:numRef>
                <c:f>OIS!$AB$3:$AB$41</c:f>
                <c:numCache>
                  <c:formatCode>General</c:formatCode>
                  <c:ptCount val="39"/>
                  <c:pt idx="0">
                    <c:v>92</c:v>
                  </c:pt>
                  <c:pt idx="1">
                    <c:v>92</c:v>
                  </c:pt>
                  <c:pt idx="2">
                    <c:v>90</c:v>
                  </c:pt>
                  <c:pt idx="3">
                    <c:v>91</c:v>
                  </c:pt>
                  <c:pt idx="4">
                    <c:v>92</c:v>
                  </c:pt>
                  <c:pt idx="5">
                    <c:v>92</c:v>
                  </c:pt>
                  <c:pt idx="6">
                    <c:v>90</c:v>
                  </c:pt>
                  <c:pt idx="7">
                    <c:v>91</c:v>
                  </c:pt>
                  <c:pt idx="8">
                    <c:v>92</c:v>
                  </c:pt>
                  <c:pt idx="9">
                    <c:v>92</c:v>
                  </c:pt>
                  <c:pt idx="10">
                    <c:v>90</c:v>
                  </c:pt>
                  <c:pt idx="11">
                    <c:v>91</c:v>
                  </c:pt>
                  <c:pt idx="12">
                    <c:v>92</c:v>
                  </c:pt>
                  <c:pt idx="13">
                    <c:v>92</c:v>
                  </c:pt>
                  <c:pt idx="14">
                    <c:v>91</c:v>
                  </c:pt>
                  <c:pt idx="15">
                    <c:v>91</c:v>
                  </c:pt>
                  <c:pt idx="16">
                    <c:v>92</c:v>
                  </c:pt>
                  <c:pt idx="17">
                    <c:v>92</c:v>
                  </c:pt>
                  <c:pt idx="18">
                    <c:v>90</c:v>
                  </c:pt>
                  <c:pt idx="19">
                    <c:v>91</c:v>
                  </c:pt>
                  <c:pt idx="20">
                    <c:v>92</c:v>
                  </c:pt>
                  <c:pt idx="21">
                    <c:v>92</c:v>
                  </c:pt>
                  <c:pt idx="22">
                    <c:v>90</c:v>
                  </c:pt>
                  <c:pt idx="23">
                    <c:v>91</c:v>
                  </c:pt>
                  <c:pt idx="24">
                    <c:v>92</c:v>
                  </c:pt>
                  <c:pt idx="25">
                    <c:v>40</c:v>
                  </c:pt>
                  <c:pt idx="26">
                    <c:v>0</c:v>
                  </c:pt>
                  <c:pt idx="27">
                    <c:v>55</c:v>
                  </c:pt>
                  <c:pt idx="28">
                    <c:v>91</c:v>
                  </c:pt>
                  <c:pt idx="29">
                    <c:v>92</c:v>
                  </c:pt>
                  <c:pt idx="30">
                    <c:v>92</c:v>
                  </c:pt>
                  <c:pt idx="31">
                    <c:v>91</c:v>
                  </c:pt>
                  <c:pt idx="32">
                    <c:v>91</c:v>
                  </c:pt>
                  <c:pt idx="33">
                    <c:v>92</c:v>
                  </c:pt>
                  <c:pt idx="34">
                    <c:v>92</c:v>
                  </c:pt>
                  <c:pt idx="35">
                    <c:v>90</c:v>
                  </c:pt>
                  <c:pt idx="36">
                    <c:v>91</c:v>
                  </c:pt>
                  <c:pt idx="37">
                    <c:v>92</c:v>
                  </c:pt>
                  <c:pt idx="38">
                    <c:v>92</c:v>
                  </c:pt>
                </c:numCache>
              </c:numRef>
            </c:plus>
            <c:minus>
              <c:numRef>
                <c:f>OIS!$AB$3:$AB$41</c:f>
                <c:numCache>
                  <c:formatCode>General</c:formatCode>
                  <c:ptCount val="39"/>
                  <c:pt idx="0">
                    <c:v>92</c:v>
                  </c:pt>
                  <c:pt idx="1">
                    <c:v>92</c:v>
                  </c:pt>
                  <c:pt idx="2">
                    <c:v>90</c:v>
                  </c:pt>
                  <c:pt idx="3">
                    <c:v>91</c:v>
                  </c:pt>
                  <c:pt idx="4">
                    <c:v>92</c:v>
                  </c:pt>
                  <c:pt idx="5">
                    <c:v>92</c:v>
                  </c:pt>
                  <c:pt idx="6">
                    <c:v>90</c:v>
                  </c:pt>
                  <c:pt idx="7">
                    <c:v>91</c:v>
                  </c:pt>
                  <c:pt idx="8">
                    <c:v>92</c:v>
                  </c:pt>
                  <c:pt idx="9">
                    <c:v>92</c:v>
                  </c:pt>
                  <c:pt idx="10">
                    <c:v>90</c:v>
                  </c:pt>
                  <c:pt idx="11">
                    <c:v>91</c:v>
                  </c:pt>
                  <c:pt idx="12">
                    <c:v>92</c:v>
                  </c:pt>
                  <c:pt idx="13">
                    <c:v>92</c:v>
                  </c:pt>
                  <c:pt idx="14">
                    <c:v>91</c:v>
                  </c:pt>
                  <c:pt idx="15">
                    <c:v>91</c:v>
                  </c:pt>
                  <c:pt idx="16">
                    <c:v>92</c:v>
                  </c:pt>
                  <c:pt idx="17">
                    <c:v>92</c:v>
                  </c:pt>
                  <c:pt idx="18">
                    <c:v>90</c:v>
                  </c:pt>
                  <c:pt idx="19">
                    <c:v>91</c:v>
                  </c:pt>
                  <c:pt idx="20">
                    <c:v>92</c:v>
                  </c:pt>
                  <c:pt idx="21">
                    <c:v>92</c:v>
                  </c:pt>
                  <c:pt idx="22">
                    <c:v>90</c:v>
                  </c:pt>
                  <c:pt idx="23">
                    <c:v>91</c:v>
                  </c:pt>
                  <c:pt idx="24">
                    <c:v>92</c:v>
                  </c:pt>
                  <c:pt idx="25">
                    <c:v>40</c:v>
                  </c:pt>
                  <c:pt idx="26">
                    <c:v>0</c:v>
                  </c:pt>
                  <c:pt idx="27">
                    <c:v>55</c:v>
                  </c:pt>
                  <c:pt idx="28">
                    <c:v>91</c:v>
                  </c:pt>
                  <c:pt idx="29">
                    <c:v>92</c:v>
                  </c:pt>
                  <c:pt idx="30">
                    <c:v>92</c:v>
                  </c:pt>
                  <c:pt idx="31">
                    <c:v>91</c:v>
                  </c:pt>
                  <c:pt idx="32">
                    <c:v>91</c:v>
                  </c:pt>
                  <c:pt idx="33">
                    <c:v>92</c:v>
                  </c:pt>
                  <c:pt idx="34">
                    <c:v>92</c:v>
                  </c:pt>
                  <c:pt idx="35">
                    <c:v>90</c:v>
                  </c:pt>
                  <c:pt idx="36">
                    <c:v>91</c:v>
                  </c:pt>
                  <c:pt idx="37">
                    <c:v>92</c:v>
                  </c:pt>
                  <c:pt idx="38">
                    <c:v>92</c:v>
                  </c:pt>
                </c:numCache>
              </c:numRef>
            </c:minus>
            <c:spPr>
              <a:noFill/>
              <a:ln w="22225" cap="flat" cmpd="sng" algn="ctr">
                <a:solidFill>
                  <a:srgbClr val="FF7800"/>
                </a:solidFill>
                <a:round/>
              </a:ln>
              <a:effectLst/>
            </c:spPr>
          </c:errBars>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OIS!$W$3:$W$41</c:f>
              <c:numCache>
                <c:formatCode>0.00</c:formatCode>
                <c:ptCount val="39"/>
                <c:pt idx="0">
                  <c:v>0.1</c:v>
                </c:pt>
                <c:pt idx="1">
                  <c:v>0.1</c:v>
                </c:pt>
                <c:pt idx="2">
                  <c:v>0.1</c:v>
                </c:pt>
                <c:pt idx="3">
                  <c:v>0.1</c:v>
                </c:pt>
                <c:pt idx="4">
                  <c:v>0.1</c:v>
                </c:pt>
                <c:pt idx="5">
                  <c:v>0.1</c:v>
                </c:pt>
                <c:pt idx="6">
                  <c:v>0.1</c:v>
                </c:pt>
                <c:pt idx="7">
                  <c:v>0.1</c:v>
                </c:pt>
                <c:pt idx="8">
                  <c:v>0.1</c:v>
                </c:pt>
                <c:pt idx="9">
                  <c:v>0.1</c:v>
                </c:pt>
                <c:pt idx="10">
                  <c:v>0.1</c:v>
                </c:pt>
                <c:pt idx="11">
                  <c:v>0.1</c:v>
                </c:pt>
                <c:pt idx="12">
                  <c:v>0.1</c:v>
                </c:pt>
                <c:pt idx="13">
                  <c:v>0.1</c:v>
                </c:pt>
                <c:pt idx="14">
                  <c:v>-0.1</c:v>
                </c:pt>
                <c:pt idx="15">
                  <c:v>-0.1</c:v>
                </c:pt>
                <c:pt idx="16">
                  <c:v>-0.1</c:v>
                </c:pt>
                <c:pt idx="17">
                  <c:v>-0.1</c:v>
                </c:pt>
                <c:pt idx="18">
                  <c:v>-0.1</c:v>
                </c:pt>
                <c:pt idx="19">
                  <c:v>-0.1</c:v>
                </c:pt>
                <c:pt idx="20">
                  <c:v>-0.1</c:v>
                </c:pt>
                <c:pt idx="21">
                  <c:v>-0.1</c:v>
                </c:pt>
                <c:pt idx="22">
                  <c:v>-0.1</c:v>
                </c:pt>
                <c:pt idx="23">
                  <c:v>-0.1</c:v>
                </c:pt>
                <c:pt idx="24">
                  <c:v>-0.1</c:v>
                </c:pt>
                <c:pt idx="25">
                  <c:v>-0.1</c:v>
                </c:pt>
                <c:pt idx="26">
                  <c:v>-0.1</c:v>
                </c:pt>
                <c:pt idx="27">
                  <c:v>#N/A</c:v>
                </c:pt>
                <c:pt idx="28">
                  <c:v>#N/A</c:v>
                </c:pt>
                <c:pt idx="29">
                  <c:v>#N/A</c:v>
                </c:pt>
                <c:pt idx="30">
                  <c:v>#N/A</c:v>
                </c:pt>
                <c:pt idx="31">
                  <c:v>#N/A</c:v>
                </c:pt>
                <c:pt idx="32">
                  <c:v>#N/A</c:v>
                </c:pt>
                <c:pt idx="33">
                  <c:v>#N/A</c:v>
                </c:pt>
                <c:pt idx="34">
                  <c:v>#N/A</c:v>
                </c:pt>
                <c:pt idx="35">
                  <c:v>#N/A</c:v>
                </c:pt>
                <c:pt idx="36">
                  <c:v>#N/A</c:v>
                </c:pt>
                <c:pt idx="37">
                  <c:v>#N/A</c:v>
                </c:pt>
                <c:pt idx="38">
                  <c:v>#N/A</c:v>
                </c:pt>
              </c:numCache>
            </c:numRef>
          </c:yVal>
          <c:smooth val="1"/>
          <c:extLst>
            <c:ext xmlns:c16="http://schemas.microsoft.com/office/drawing/2014/chart" uri="{C3380CC4-5D6E-409C-BE32-E72D297353CC}">
              <c16:uniqueId val="{0000000C-390A-4245-91C1-B12F716BC88E}"/>
            </c:ext>
          </c:extLst>
        </c:ser>
        <c:ser>
          <c:idx val="17"/>
          <c:order val="13"/>
          <c:tx>
            <c:strRef>
              <c:f>OIS!$Y$2</c:f>
              <c:strCache>
                <c:ptCount val="1"/>
                <c:pt idx="0">
                  <c:v>JPY2</c:v>
                </c:pt>
              </c:strCache>
            </c:strRef>
          </c:tx>
          <c:spPr>
            <a:ln w="19050" cap="rnd">
              <a:solidFill>
                <a:srgbClr val="FF7800"/>
              </a:solidFill>
              <a:prstDash val="sysDash"/>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OIS!$Y$3:$Y$41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-0.1</c:v>
                </c:pt>
                <c:pt idx="25">
                  <c:v>-6.9417858016305872E-2</c:v>
                </c:pt>
                <c:pt idx="26">
                  <c:v>-6.1610586629788071E-2</c:v>
                </c:pt>
                <c:pt idx="27">
                  <c:v>-5.0925011743557499E-2</c:v>
                </c:pt>
                <c:pt idx="28">
                  <c:v>-3.7025952761292398E-2</c:v>
                </c:pt>
                <c:pt idx="29">
                  <c:v>-2.6985073033362741E-2</c:v>
                </c:pt>
                <c:pt idx="30">
                  <c:v>-2.0070847944558254E-2</c:v>
                </c:pt>
                <c:pt idx="31">
                  <c:v>-1.5416180779886126E-2</c:v>
                </c:pt>
                <c:pt idx="32">
                  <c:v>-1.205061762124326E-2</c:v>
                </c:pt>
                <c:pt idx="33">
                  <c:v>-9.0605241329683017E-3</c:v>
                </c:pt>
                <c:pt idx="34">
                  <c:v>-5.57895927015739E-3</c:v>
                </c:pt>
                <c:pt idx="35">
                  <c:v>-8.2386394833896745E-4</c:v>
                </c:pt>
                <c:pt idx="36">
                  <c:v>6.2160808548313278E-3</c:v>
                </c:pt>
                <c:pt idx="37">
                  <c:v>1.6509564229061836E-2</c:v>
                </c:pt>
                <c:pt idx="38">
                  <c:v>3.0902759401288046E-2</c:v>
                </c:pt>
              </c:numCache>
            </c:numRef>
          </c:yVal>
          <c:smooth val="1"/>
          <c:extLst>
            <c:ext xmlns:c16="http://schemas.microsoft.com/office/drawing/2014/chart" uri="{C3380CC4-5D6E-409C-BE32-E72D297353CC}">
              <c16:uniqueId val="{0000000D-390A-4245-91C1-B12F716BC88E}"/>
            </c:ext>
          </c:extLst>
        </c:ser>
        <c:ser>
          <c:idx val="18"/>
          <c:order val="14"/>
          <c:tx>
            <c:strRef>
              <c:f>OIS!$Z$2</c:f>
              <c:strCache>
                <c:ptCount val="1"/>
                <c:pt idx="0">
                  <c:v>JPY3</c:v>
                </c:pt>
              </c:strCache>
            </c:strRef>
          </c:tx>
          <c:spPr>
            <a:ln w="19050" cap="rnd">
              <a:solidFill>
                <a:srgbClr val="FF7800"/>
              </a:solidFill>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OIS!$Z$3:$Z$41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-0.1</c:v>
                </c:pt>
                <c:pt idx="27">
                  <c:v>-7.6839216699349039E-2</c:v>
                </c:pt>
                <c:pt idx="28">
                  <c:v>-7.9280409093443749E-2</c:v>
                </c:pt>
                <c:pt idx="29">
                  <c:v>-8.4998486231083858E-2</c:v>
                </c:pt>
                <c:pt idx="30">
                  <c:v>-9.31699213275268E-2</c:v>
                </c:pt>
                <c:pt idx="31">
                  <c:v>-0.10286480971867262</c:v>
                </c:pt>
                <c:pt idx="32">
                  <c:v>-0.11336920781171915</c:v>
                </c:pt>
                <c:pt idx="33">
                  <c:v>-0.12400485261296981</c:v>
                </c:pt>
                <c:pt idx="34">
                  <c:v>-0.13384193721339069</c:v>
                </c:pt>
                <c:pt idx="35">
                  <c:v>-0.1419072347169674</c:v>
                </c:pt>
                <c:pt idx="36">
                  <c:v>-0.14770884479395036</c:v>
                </c:pt>
                <c:pt idx="37">
                  <c:v>-0.15036461463270573</c:v>
                </c:pt>
                <c:pt idx="38">
                  <c:v>-0.14897879113329282</c:v>
                </c:pt>
              </c:numCache>
            </c:numRef>
          </c:yVal>
          <c:smooth val="1"/>
          <c:extLst>
            <c:ext xmlns:c16="http://schemas.microsoft.com/office/drawing/2014/chart" uri="{C3380CC4-5D6E-409C-BE32-E72D297353CC}">
              <c16:uniqueId val="{0000000E-390A-4245-91C1-B12F716BC88E}"/>
            </c:ext>
          </c:extLst>
        </c:ser>
        <c:ser>
          <c:idx val="3"/>
          <c:order val="15"/>
          <c:tx>
            <c:v>Cierre de año</c:v>
          </c:tx>
          <c:spPr>
            <a:ln w="25400" cap="rnd">
              <a:noFill/>
              <a:round/>
            </a:ln>
            <a:effectLst/>
          </c:spPr>
          <c:marker>
            <c:symbol val="none"/>
          </c:marker>
          <c:errBars>
            <c:errDir val="y"/>
            <c:errBarType val="both"/>
            <c:errValType val="fixedVal"/>
            <c:noEndCap val="0"/>
            <c:val val="4"/>
            <c:spPr>
              <a:noFill/>
              <a:ln w="12700" cap="flat" cmpd="sng" algn="ctr">
                <a:solidFill>
                  <a:schemeClr val="tx1">
                    <a:lumMod val="65000"/>
                    <a:lumOff val="35000"/>
                  </a:schemeClr>
                </a:solidFill>
                <a:prstDash val="dash"/>
                <a:round/>
              </a:ln>
              <a:effectLst/>
            </c:spPr>
          </c:errBars>
          <c:errBars>
            <c:errDir val="x"/>
            <c:errBarType val="both"/>
            <c:errValType val="fixedVal"/>
            <c:noEndCap val="1"/>
            <c:val val="1"/>
            <c:spPr>
              <a:noFill/>
              <a:ln w="9525" cap="flat" cmpd="sng" algn="ctr">
                <a:solidFill>
                  <a:schemeClr val="tx1">
                    <a:lumMod val="65000"/>
                    <a:lumOff val="35000"/>
                  </a:schemeClr>
                </a:solidFill>
                <a:round/>
              </a:ln>
              <a:effectLst/>
            </c:spPr>
          </c:errBars>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OIS!$AC$3:$AC$41</c:f>
              <c:numCache>
                <c:formatCode>General</c:formatCode>
                <c:ptCount val="39"/>
                <c:pt idx="29" formatCode="0.00">
                  <c:v>0</c:v>
                </c:pt>
                <c:pt idx="33" formatCode="0.00">
                  <c:v>0</c:v>
                </c:pt>
                <c:pt idx="37">
                  <c:v>0</c:v>
                </c:pt>
              </c:numCache>
            </c:numRef>
          </c:yVal>
          <c:smooth val="1"/>
          <c:extLst>
            <c:ext xmlns:c16="http://schemas.microsoft.com/office/drawing/2014/chart" uri="{C3380CC4-5D6E-409C-BE32-E72D297353CC}">
              <c16:uniqueId val="{0000000F-390A-4245-91C1-B12F716BC88E}"/>
            </c:ext>
          </c:extLst>
        </c:ser>
        <c:ser>
          <c:idx val="7"/>
          <c:order val="16"/>
          <c:tx>
            <c:strRef>
              <c:f>OIS!$D$2</c:f>
              <c:strCache>
                <c:ptCount val="1"/>
                <c:pt idx="0">
                  <c:v>US1</c:v>
                </c:pt>
              </c:strCache>
            </c:strRef>
          </c:tx>
          <c:spPr>
            <a:ln w="22225" cap="rnd">
              <a:solidFill>
                <a:srgbClr val="FF0000"/>
              </a:solidFill>
              <a:prstDash val="sysDot"/>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OIS!$D$3:$D$41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1.875</c:v>
                </c:pt>
                <c:pt idx="24">
                  <c:v>2.0278003488663017</c:v>
                </c:pt>
                <c:pt idx="25">
                  <c:v>2.3005476780543535</c:v>
                </c:pt>
                <c:pt idx="26">
                  <c:v>2.3871565827950492</c:v>
                </c:pt>
                <c:pt idx="27">
                  <c:v>2.5055626741509465</c:v>
                </c:pt>
                <c:pt idx="28">
                  <c:v>2.6577412987260125</c:v>
                </c:pt>
                <c:pt idx="29">
                  <c:v>2.7624444674938871</c:v>
                </c:pt>
                <c:pt idx="30">
                  <c:v>2.8250114551835019</c:v>
                </c:pt>
                <c:pt idx="31">
                  <c:v>2.8526085661144935</c:v>
                </c:pt>
                <c:pt idx="32">
                  <c:v>2.8532000819414751</c:v>
                </c:pt>
                <c:pt idx="33">
                  <c:v>2.8335599640421649</c:v>
                </c:pt>
                <c:pt idx="34">
                  <c:v>2.8008512555847553</c:v>
                </c:pt>
                <c:pt idx="35">
                  <c:v>2.7632269197003909</c:v>
                </c:pt>
                <c:pt idx="36">
                  <c:v>2.7265586676093054</c:v>
                </c:pt>
                <c:pt idx="37">
                  <c:v>2.6980799602598347</c:v>
                </c:pt>
                <c:pt idx="38">
                  <c:v>2.6855208332261955</c:v>
                </c:pt>
              </c:numCache>
            </c:numRef>
          </c:yVal>
          <c:smooth val="1"/>
          <c:extLst>
            <c:ext xmlns:c16="http://schemas.microsoft.com/office/drawing/2014/chart" uri="{C3380CC4-5D6E-409C-BE32-E72D297353CC}">
              <c16:uniqueId val="{00000010-390A-4245-91C1-B12F716BC88E}"/>
            </c:ext>
          </c:extLst>
        </c:ser>
        <c:ser>
          <c:idx val="11"/>
          <c:order val="17"/>
          <c:tx>
            <c:strRef>
              <c:f>OIS!$I$2</c:f>
              <c:strCache>
                <c:ptCount val="1"/>
                <c:pt idx="0">
                  <c:v>EUR1</c:v>
                </c:pt>
              </c:strCache>
            </c:strRef>
          </c:tx>
          <c:spPr>
            <a:ln w="22225" cap="rnd">
              <a:solidFill>
                <a:srgbClr val="00B050"/>
              </a:solidFill>
              <a:prstDash val="sysDot"/>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OIS!$I$3:$I$41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-0.4</c:v>
                </c:pt>
                <c:pt idx="24">
                  <c:v>-0.37534863140756275</c:v>
                </c:pt>
                <c:pt idx="25">
                  <c:v>-0.37863189576659506</c:v>
                </c:pt>
                <c:pt idx="26">
                  <c:v>-0.37484394240509977</c:v>
                </c:pt>
                <c:pt idx="27">
                  <c:v>#N/A</c:v>
                </c:pt>
                <c:pt idx="28">
                  <c:v>#N/A</c:v>
                </c:pt>
                <c:pt idx="29">
                  <c:v>#N/A</c:v>
                </c:pt>
                <c:pt idx="30">
                  <c:v>#N/A</c:v>
                </c:pt>
                <c:pt idx="31">
                  <c:v>#N/A</c:v>
                </c:pt>
                <c:pt idx="32">
                  <c:v>#N/A</c:v>
                </c:pt>
                <c:pt idx="33">
                  <c:v>#N/A</c:v>
                </c:pt>
                <c:pt idx="34">
                  <c:v>#N/A</c:v>
                </c:pt>
                <c:pt idx="35">
                  <c:v>#N/A</c:v>
                </c:pt>
                <c:pt idx="36">
                  <c:v>#N/A</c:v>
                </c:pt>
                <c:pt idx="37">
                  <c:v>#N/A</c:v>
                </c:pt>
                <c:pt idx="38">
                  <c:v>#N/A</c:v>
                </c:pt>
              </c:numCache>
            </c:numRef>
          </c:yVal>
          <c:smooth val="1"/>
          <c:extLst>
            <c:ext xmlns:c16="http://schemas.microsoft.com/office/drawing/2014/chart" uri="{C3380CC4-5D6E-409C-BE32-E72D297353CC}">
              <c16:uniqueId val="{00000011-390A-4245-91C1-B12F716BC88E}"/>
            </c:ext>
          </c:extLst>
        </c:ser>
        <c:ser>
          <c:idx val="15"/>
          <c:order val="18"/>
          <c:tx>
            <c:strRef>
              <c:f>OIS!$N$2</c:f>
              <c:strCache>
                <c:ptCount val="1"/>
                <c:pt idx="0">
                  <c:v>CAD1</c:v>
                </c:pt>
              </c:strCache>
            </c:strRef>
          </c:tx>
          <c:spPr>
            <a:ln w="22225" cap="rnd">
              <a:solidFill>
                <a:srgbClr val="3D7DDA"/>
              </a:solidFill>
              <a:prstDash val="sysDot"/>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OIS!$N$3:$N$41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1.25</c:v>
                </c:pt>
                <c:pt idx="24">
                  <c:v>1.5696201927683999</c:v>
                </c:pt>
                <c:pt idx="25">
                  <c:v>1.7986351257941373</c:v>
                </c:pt>
                <c:pt idx="26">
                  <c:v>1.8717807942569991</c:v>
                </c:pt>
                <c:pt idx="27">
                  <c:v>1.9723600060340967</c:v>
                </c:pt>
                <c:pt idx="28">
                  <c:v>2.1034327445639369</c:v>
                </c:pt>
                <c:pt idx="29">
                  <c:v>2.1965171790404501</c:v>
                </c:pt>
                <c:pt idx="30">
                  <c:v>2.2561780017041877</c:v>
                </c:pt>
                <c:pt idx="31">
                  <c:v>2.2884291563948582</c:v>
                </c:pt>
                <c:pt idx="32">
                  <c:v>2.3001292509704938</c:v>
                </c:pt>
                <c:pt idx="33">
                  <c:v>2.2972310682749959</c:v>
                </c:pt>
                <c:pt idx="34">
                  <c:v>2.2857460704357062</c:v>
                </c:pt>
                <c:pt idx="35">
                  <c:v>2.2721991557388752</c:v>
                </c:pt>
                <c:pt idx="36">
                  <c:v>2.2621858441529081</c:v>
                </c:pt>
                <c:pt idx="37">
                  <c:v>2.2619699692199862</c:v>
                </c:pt>
                <c:pt idx="38">
                  <c:v>2.2779362157120691</c:v>
                </c:pt>
              </c:numCache>
            </c:numRef>
          </c:yVal>
          <c:smooth val="1"/>
          <c:extLst>
            <c:ext xmlns:c16="http://schemas.microsoft.com/office/drawing/2014/chart" uri="{C3380CC4-5D6E-409C-BE32-E72D297353CC}">
              <c16:uniqueId val="{00000012-390A-4245-91C1-B12F716BC88E}"/>
            </c:ext>
          </c:extLst>
        </c:ser>
        <c:ser>
          <c:idx val="19"/>
          <c:order val="19"/>
          <c:tx>
            <c:strRef>
              <c:f>OIS!$S$2</c:f>
              <c:strCache>
                <c:ptCount val="1"/>
                <c:pt idx="0">
                  <c:v>GBP1</c:v>
                </c:pt>
              </c:strCache>
            </c:strRef>
          </c:tx>
          <c:spPr>
            <a:ln w="22225" cap="rnd">
              <a:solidFill>
                <a:srgbClr val="7030A0"/>
              </a:solidFill>
              <a:prstDash val="sysDot"/>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OIS!$S$3:$S$41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0.5</c:v>
                </c:pt>
                <c:pt idx="24">
                  <c:v>0.71193491516456275</c:v>
                </c:pt>
                <c:pt idx="25">
                  <c:v>0.75064489045837735</c:v>
                </c:pt>
                <c:pt idx="26">
                  <c:v>0.76856145381264529</c:v>
                </c:pt>
                <c:pt idx="27">
                  <c:v>0.79965538153921856</c:v>
                </c:pt>
                <c:pt idx="28">
                  <c:v>0.85735462780932647</c:v>
                </c:pt>
                <c:pt idx="29">
                  <c:v>0.92088505514335617</c:v>
                </c:pt>
                <c:pt idx="30">
                  <c:v>0.98647332999564252</c:v>
                </c:pt>
                <c:pt idx="31">
                  <c:v>1.0502568903187253</c:v>
                </c:pt>
                <c:pt idx="32">
                  <c:v>1.1098667008090581</c:v>
                </c:pt>
                <c:pt idx="33">
                  <c:v>1.1627497606167898</c:v>
                </c:pt>
                <c:pt idx="34">
                  <c:v>1.2050430036792641</c:v>
                </c:pt>
                <c:pt idx="35">
                  <c:v>1.2331158451728403</c:v>
                </c:pt>
                <c:pt idx="36">
                  <c:v>1.245065986517357</c:v>
                </c:pt>
                <c:pt idx="37">
                  <c:v>1.2372210862464526</c:v>
                </c:pt>
                <c:pt idx="38">
                  <c:v>1.2061732614265126</c:v>
                </c:pt>
              </c:numCache>
            </c:numRef>
          </c:yVal>
          <c:smooth val="1"/>
          <c:extLst>
            <c:ext xmlns:c16="http://schemas.microsoft.com/office/drawing/2014/chart" uri="{C3380CC4-5D6E-409C-BE32-E72D297353CC}">
              <c16:uniqueId val="{00000013-390A-4245-91C1-B12F716BC88E}"/>
            </c:ext>
          </c:extLst>
        </c:ser>
        <c:ser>
          <c:idx val="20"/>
          <c:order val="20"/>
          <c:tx>
            <c:strRef>
              <c:f>OIS!$X$2</c:f>
              <c:strCache>
                <c:ptCount val="1"/>
                <c:pt idx="0">
                  <c:v>JPY1</c:v>
                </c:pt>
              </c:strCache>
            </c:strRef>
          </c:tx>
          <c:spPr>
            <a:ln w="22225" cap="rnd">
              <a:solidFill>
                <a:srgbClr val="FF7800"/>
              </a:solidFill>
              <a:prstDash val="sysDot"/>
              <a:round/>
            </a:ln>
            <a:effectLst/>
          </c:spPr>
          <c:marker>
            <c:symbol val="none"/>
          </c:marker>
          <c:xVal>
            <c:numRef>
              <c:f>OIS!$B$3:$B$41</c:f>
              <c:numCache>
                <c:formatCode>m/d/yyyy</c:formatCode>
                <c:ptCount val="39"/>
                <c:pt idx="0">
                  <c:v>41182</c:v>
                </c:pt>
                <c:pt idx="1">
                  <c:v>41274</c:v>
                </c:pt>
                <c:pt idx="2">
                  <c:v>41364</c:v>
                </c:pt>
                <c:pt idx="3">
                  <c:v>41455</c:v>
                </c:pt>
                <c:pt idx="4">
                  <c:v>41547</c:v>
                </c:pt>
                <c:pt idx="5">
                  <c:v>41639</c:v>
                </c:pt>
                <c:pt idx="6">
                  <c:v>41729</c:v>
                </c:pt>
                <c:pt idx="7">
                  <c:v>41820</c:v>
                </c:pt>
                <c:pt idx="8">
                  <c:v>41912</c:v>
                </c:pt>
                <c:pt idx="9">
                  <c:v>42004</c:v>
                </c:pt>
                <c:pt idx="10">
                  <c:v>42094</c:v>
                </c:pt>
                <c:pt idx="11">
                  <c:v>42185</c:v>
                </c:pt>
                <c:pt idx="12">
                  <c:v>42277</c:v>
                </c:pt>
                <c:pt idx="13">
                  <c:v>42369</c:v>
                </c:pt>
                <c:pt idx="14">
                  <c:v>42460</c:v>
                </c:pt>
                <c:pt idx="15">
                  <c:v>42551</c:v>
                </c:pt>
                <c:pt idx="16">
                  <c:v>42643</c:v>
                </c:pt>
                <c:pt idx="17">
                  <c:v>42735</c:v>
                </c:pt>
                <c:pt idx="18">
                  <c:v>42825</c:v>
                </c:pt>
                <c:pt idx="19">
                  <c:v>42916</c:v>
                </c:pt>
                <c:pt idx="20">
                  <c:v>43008</c:v>
                </c:pt>
                <c:pt idx="21">
                  <c:v>43100</c:v>
                </c:pt>
                <c:pt idx="22">
                  <c:v>43190</c:v>
                </c:pt>
                <c:pt idx="23">
                  <c:v>43281</c:v>
                </c:pt>
                <c:pt idx="24">
                  <c:v>43373</c:v>
                </c:pt>
                <c:pt idx="25">
                  <c:v>43465</c:v>
                </c:pt>
                <c:pt idx="26">
                  <c:v>43500</c:v>
                </c:pt>
                <c:pt idx="27">
                  <c:v>43555</c:v>
                </c:pt>
                <c:pt idx="28">
                  <c:v>43646</c:v>
                </c:pt>
                <c:pt idx="29">
                  <c:v>43738</c:v>
                </c:pt>
                <c:pt idx="30">
                  <c:v>43830</c:v>
                </c:pt>
                <c:pt idx="31">
                  <c:v>43921</c:v>
                </c:pt>
                <c:pt idx="32">
                  <c:v>44012</c:v>
                </c:pt>
                <c:pt idx="33">
                  <c:v>44104</c:v>
                </c:pt>
                <c:pt idx="34">
                  <c:v>44196</c:v>
                </c:pt>
                <c:pt idx="35">
                  <c:v>44286</c:v>
                </c:pt>
                <c:pt idx="36">
                  <c:v>44377</c:v>
                </c:pt>
                <c:pt idx="37">
                  <c:v>44469</c:v>
                </c:pt>
                <c:pt idx="38">
                  <c:v>44561</c:v>
                </c:pt>
              </c:numCache>
            </c:numRef>
          </c:xVal>
          <c:yVal>
            <c:numRef>
              <c:f>OIS!$X$3:$X$41</c:f>
              <c:numCache>
                <c:formatCode>0.00</c:formatCode>
                <c:ptCount val="3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-0.1</c:v>
                </c:pt>
                <c:pt idx="24">
                  <c:v>-7.3926431796649886E-2</c:v>
                </c:pt>
                <c:pt idx="25">
                  <c:v>-5.5772332030599191E-2</c:v>
                </c:pt>
                <c:pt idx="26">
                  <c:v>-4.9835045061501874E-2</c:v>
                </c:pt>
                <c:pt idx="27">
                  <c:v>-4.145547617696476E-2</c:v>
                </c:pt>
                <c:pt idx="28">
                  <c:v>-2.9798301088095464E-2</c:v>
                </c:pt>
                <c:pt idx="29">
                  <c:v>-2.0237040039092772E-2</c:v>
                </c:pt>
                <c:pt idx="30">
                  <c:v>-1.2246308462568724E-2</c:v>
                </c:pt>
                <c:pt idx="31">
                  <c:v>-5.2326234550767641E-3</c:v>
                </c:pt>
                <c:pt idx="32">
                  <c:v>1.544613743045928E-3</c:v>
                </c:pt>
                <c:pt idx="33">
                  <c:v>8.8155800281099761E-3</c:v>
                </c:pt>
                <c:pt idx="34">
                  <c:v>1.7173729750511606E-2</c:v>
                </c:pt>
                <c:pt idx="35">
                  <c:v>2.7043917282889674E-2</c:v>
                </c:pt>
                <c:pt idx="36">
                  <c:v>3.9369878057408977E-2</c:v>
                </c:pt>
                <c:pt idx="37">
                  <c:v>5.4886589675190139E-2</c:v>
                </c:pt>
                <c:pt idx="38">
                  <c:v>7.4140936129442642E-2</c:v>
                </c:pt>
              </c:numCache>
            </c:numRef>
          </c:yVal>
          <c:smooth val="1"/>
          <c:extLst>
            <c:ext xmlns:c16="http://schemas.microsoft.com/office/drawing/2014/chart" uri="{C3380CC4-5D6E-409C-BE32-E72D297353CC}">
              <c16:uniqueId val="{00000014-390A-4245-91C1-B12F716BC88E}"/>
            </c:ext>
          </c:extLst>
        </c:ser>
        <c:dLbls>
          <c:showLegendKey val="0"/>
          <c:showVal val="0"/>
          <c:showCatName val="0"/>
          <c:showSerName val="0"/>
          <c:showPercent val="0"/>
          <c:showBubbleSize val="0"/>
        </c:dLbls>
        <c:axId val="748027872"/>
        <c:axId val="748024064"/>
      </c:scatterChart>
      <c:valAx>
        <c:axId val="748027872"/>
        <c:scaling>
          <c:orientation val="minMax"/>
          <c:max val="44285"/>
          <c:min val="41974"/>
        </c:scaling>
        <c:delete val="0"/>
        <c:axPos val="b"/>
        <c:numFmt formatCode="mmm\ yy" sourceLinked="0"/>
        <c:majorTickMark val="out"/>
        <c:minorTickMark val="none"/>
        <c:tickLblPos val="low"/>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48024064"/>
        <c:crosses val="autoZero"/>
        <c:crossBetween val="midCat"/>
        <c:majorUnit val="150"/>
      </c:valAx>
      <c:valAx>
        <c:axId val="748024064"/>
        <c:scaling>
          <c:orientation val="minMax"/>
          <c:max val="3.5"/>
          <c:min val="-0.5"/>
        </c:scaling>
        <c:delete val="0"/>
        <c:axPos val="r"/>
        <c:majorGridlines>
          <c:spPr>
            <a:ln w="9525" cap="flat" cmpd="sng" algn="ctr">
              <a:solidFill>
                <a:srgbClr val="969696"/>
              </a:solidFill>
              <a:prstDash val="lgDash"/>
              <a:round/>
            </a:ln>
            <a:effectLst/>
          </c:spPr>
        </c:majorGridlines>
        <c:numFmt formatCode="#,##0.0"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8027872"/>
        <c:crosses val="max"/>
        <c:crossBetween val="midCat"/>
      </c:valAx>
      <c:spPr>
        <a:noFill/>
        <a:ln>
          <a:noFill/>
        </a:ln>
        <a:effectLst/>
      </c:spPr>
    </c:plotArea>
    <c:plotVisOnly val="1"/>
    <c:dispBlanksAs val="gap"/>
    <c:showDLblsOverMax val="0"/>
  </c:chart>
  <c:spPr>
    <a:noFill/>
    <a:ln w="9525" cap="flat" cmpd="sng" algn="ctr">
      <a:noFill/>
      <a:round/>
    </a:ln>
    <a:effectLst/>
  </c:spPr>
  <c:txPr>
    <a:bodyPr/>
    <a:lstStyle/>
    <a:p>
      <a:pPr>
        <a:defRPr sz="1200">
          <a:solidFill>
            <a:srgbClr val="182B47"/>
          </a:solidFill>
        </a:defRPr>
      </a:pPr>
      <a:endParaRPr lang="es-MX"/>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1583333333333335E-2"/>
          <c:y val="2.5428331875182269E-2"/>
          <c:w val="0.89212120377247761"/>
          <c:h val="0.76410785059947717"/>
        </c:manualLayout>
      </c:layout>
      <c:scatterChart>
        <c:scatterStyle val="smoothMarker"/>
        <c:varyColors val="0"/>
        <c:ser>
          <c:idx val="2"/>
          <c:order val="0"/>
          <c:tx>
            <c:strRef>
              <c:f>'9b'!$I$5</c:f>
              <c:strCache>
                <c:ptCount val="1"/>
              </c:strCache>
            </c:strRef>
          </c:tx>
          <c:spPr>
            <a:ln w="19050" cap="rnd">
              <a:solidFill>
                <a:sysClr val="windowText" lastClr="000000"/>
              </a:solidFill>
              <a:round/>
            </a:ln>
            <a:effectLst/>
          </c:spPr>
          <c:marker>
            <c:symbol val="none"/>
          </c:marker>
          <c:errBars>
            <c:errDir val="y"/>
            <c:errBarType val="both"/>
            <c:errValType val="cust"/>
            <c:noEndCap val="0"/>
            <c:plus>
              <c:numRef>
                <c:f>'9b'!$AC$9:$AC$182</c:f>
                <c:numCache>
                  <c:formatCode>General</c:formatCode>
                  <c:ptCount val="174"/>
                  <c:pt idx="12">
                    <c:v>0.9264</c:v>
                  </c:pt>
                  <c:pt idx="13">
                    <c:v>1.8862500000000001E-2</c:v>
                  </c:pt>
                </c:numCache>
              </c:numRef>
            </c:plus>
            <c:minus>
              <c:numRef>
                <c:f>'9b'!$AC$9:$AC$182</c:f>
                <c:numCache>
                  <c:formatCode>General</c:formatCode>
                  <c:ptCount val="174"/>
                  <c:pt idx="12">
                    <c:v>0.9264</c:v>
                  </c:pt>
                  <c:pt idx="13">
                    <c:v>1.8862500000000001E-2</c:v>
                  </c:pt>
                </c:numCache>
              </c:numRef>
            </c:minus>
            <c:spPr>
              <a:noFill/>
              <a:ln w="15875" cap="flat" cmpd="sng" algn="ctr">
                <a:noFill/>
                <a:prstDash val="lgDashDotDot"/>
                <a:round/>
              </a:ln>
              <a:effectLst/>
            </c:spPr>
          </c:errBars>
          <c:errBars>
            <c:errDir val="x"/>
            <c:errBarType val="both"/>
            <c:errValType val="cust"/>
            <c:noEndCap val="0"/>
            <c:plus>
              <c:numRef>
                <c:f>'9b'!$AC$9:$AC$182</c:f>
                <c:numCache>
                  <c:formatCode>General</c:formatCode>
                  <c:ptCount val="174"/>
                  <c:pt idx="12">
                    <c:v>0.9264</c:v>
                  </c:pt>
                  <c:pt idx="13">
                    <c:v>1.8862500000000001E-2</c:v>
                  </c:pt>
                </c:numCache>
              </c:numRef>
            </c:plus>
            <c:minus>
              <c:numRef>
                <c:f>'9b'!$AC$9:$AC$182</c:f>
                <c:numCache>
                  <c:formatCode>General</c:formatCode>
                  <c:ptCount val="174"/>
                  <c:pt idx="12">
                    <c:v>0.9264</c:v>
                  </c:pt>
                  <c:pt idx="13">
                    <c:v>1.8862500000000001E-2</c:v>
                  </c:pt>
                </c:numCache>
              </c:numRef>
            </c:minus>
            <c:spPr>
              <a:noFill/>
              <a:ln w="9525" cap="flat" cmpd="sng" algn="ctr">
                <a:noFill/>
                <a:round/>
              </a:ln>
              <a:effectLst/>
            </c:spPr>
          </c:errBars>
          <c:xVal>
            <c:numRef>
              <c:f>'9b'!$H$10:$H$183</c:f>
              <c:numCache>
                <c:formatCode>0.00%</c:formatCode>
                <c:ptCount val="174"/>
                <c:pt idx="0">
                  <c:v>1.6990000000000002E-2</c:v>
                </c:pt>
                <c:pt idx="1">
                  <c:v>1.6489999999999998E-2</c:v>
                </c:pt>
                <c:pt idx="2">
                  <c:v>1.5990000000000001E-2</c:v>
                </c:pt>
                <c:pt idx="3">
                  <c:v>1.5490000000000002E-2</c:v>
                </c:pt>
                <c:pt idx="4">
                  <c:v>1.4990000000000002E-2</c:v>
                </c:pt>
                <c:pt idx="5">
                  <c:v>1.4490000000000001E-2</c:v>
                </c:pt>
                <c:pt idx="6">
                  <c:v>1.3990000000000001E-2</c:v>
                </c:pt>
                <c:pt idx="7">
                  <c:v>1.349E-2</c:v>
                </c:pt>
                <c:pt idx="8">
                  <c:v>1.2990000000000002E-2</c:v>
                </c:pt>
                <c:pt idx="9">
                  <c:v>1.2490000000000001E-2</c:v>
                </c:pt>
                <c:pt idx="10">
                  <c:v>1.1990000000000001E-2</c:v>
                </c:pt>
                <c:pt idx="11">
                  <c:v>1.149E-2</c:v>
                </c:pt>
                <c:pt idx="12">
                  <c:v>1.089E-2</c:v>
                </c:pt>
                <c:pt idx="13">
                  <c:v>1.0490000000000001E-2</c:v>
                </c:pt>
                <c:pt idx="14">
                  <c:v>9.9900000000000006E-3</c:v>
                </c:pt>
                <c:pt idx="15">
                  <c:v>9.4900000000000002E-3</c:v>
                </c:pt>
                <c:pt idx="16">
                  <c:v>8.9899999999999997E-3</c:v>
                </c:pt>
                <c:pt idx="17">
                  <c:v>8.4899999999999993E-3</c:v>
                </c:pt>
                <c:pt idx="18">
                  <c:v>7.9899999999999988E-3</c:v>
                </c:pt>
                <c:pt idx="19">
                  <c:v>7.490000000000001E-3</c:v>
                </c:pt>
                <c:pt idx="20">
                  <c:v>6.9900000000000006E-3</c:v>
                </c:pt>
                <c:pt idx="21">
                  <c:v>6.4900000000000001E-3</c:v>
                </c:pt>
                <c:pt idx="22">
                  <c:v>5.9899999999999997E-3</c:v>
                </c:pt>
                <c:pt idx="23">
                  <c:v>5.4899999999999992E-3</c:v>
                </c:pt>
                <c:pt idx="24">
                  <c:v>4.9900000000000014E-3</c:v>
                </c:pt>
                <c:pt idx="25">
                  <c:v>4.4900000000000009E-3</c:v>
                </c:pt>
                <c:pt idx="26">
                  <c:v>3.9900000000000005E-3</c:v>
                </c:pt>
                <c:pt idx="27">
                  <c:v>3.4899999999999996E-3</c:v>
                </c:pt>
                <c:pt idx="28">
                  <c:v>2.9899999999999992E-3</c:v>
                </c:pt>
                <c:pt idx="29">
                  <c:v>2.49E-3</c:v>
                </c:pt>
                <c:pt idx="30">
                  <c:v>1.9900000000000004E-3</c:v>
                </c:pt>
                <c:pt idx="31">
                  <c:v>1.4900000000000002E-3</c:v>
                </c:pt>
                <c:pt idx="32">
                  <c:v>9.8999999999999978E-4</c:v>
                </c:pt>
                <c:pt idx="33">
                  <c:v>4.9000000000000042E-4</c:v>
                </c:pt>
                <c:pt idx="34">
                  <c:v>-1.0000000000000009E-5</c:v>
                </c:pt>
                <c:pt idx="35">
                  <c:v>-5.0999999999999993E-4</c:v>
                </c:pt>
                <c:pt idx="36">
                  <c:v>-1.0099999999999998E-3</c:v>
                </c:pt>
                <c:pt idx="37">
                  <c:v>-1.5100000000000001E-3</c:v>
                </c:pt>
                <c:pt idx="38">
                  <c:v>-2.0099999999999996E-3</c:v>
                </c:pt>
                <c:pt idx="39">
                  <c:v>-2.5100000000000001E-3</c:v>
                </c:pt>
                <c:pt idx="40">
                  <c:v>-3.0100000000000001E-3</c:v>
                </c:pt>
                <c:pt idx="41">
                  <c:v>-3.5099999999999997E-3</c:v>
                </c:pt>
                <c:pt idx="42">
                  <c:v>-4.0099999999999997E-3</c:v>
                </c:pt>
                <c:pt idx="43">
                  <c:v>-4.5100000000000001E-3</c:v>
                </c:pt>
                <c:pt idx="44">
                  <c:v>-5.0099999999999997E-3</c:v>
                </c:pt>
                <c:pt idx="45">
                  <c:v>-5.5099999999999993E-3</c:v>
                </c:pt>
                <c:pt idx="46">
                  <c:v>-6.0099999999999997E-3</c:v>
                </c:pt>
                <c:pt idx="47">
                  <c:v>-6.5100000000000002E-3</c:v>
                </c:pt>
                <c:pt idx="48">
                  <c:v>-7.0100000000000006E-3</c:v>
                </c:pt>
                <c:pt idx="49">
                  <c:v>-7.5099999999999993E-3</c:v>
                </c:pt>
                <c:pt idx="50">
                  <c:v>-8.0099999999999998E-3</c:v>
                </c:pt>
                <c:pt idx="51">
                  <c:v>-8.5100000000000002E-3</c:v>
                </c:pt>
                <c:pt idx="52">
                  <c:v>-9.0100000000000006E-3</c:v>
                </c:pt>
                <c:pt idx="53">
                  <c:v>-9.5100000000000011E-3</c:v>
                </c:pt>
                <c:pt idx="54">
                  <c:v>-1.0009999999999998E-2</c:v>
                </c:pt>
                <c:pt idx="55">
                  <c:v>-5.0999999999999993E-4</c:v>
                </c:pt>
                <c:pt idx="56">
                  <c:v>-5.0999999999999993E-4</c:v>
                </c:pt>
                <c:pt idx="57">
                  <c:v>-5.0999999999999993E-4</c:v>
                </c:pt>
                <c:pt idx="58">
                  <c:v>-5.0999999999999993E-4</c:v>
                </c:pt>
              </c:numCache>
            </c:numRef>
          </c:xVal>
          <c:yVal>
            <c:numRef>
              <c:f>'9b'!$I$10:$I$183</c:f>
              <c:numCache>
                <c:formatCode>0.00%</c:formatCode>
                <c:ptCount val="174"/>
                <c:pt idx="0">
                  <c:v>0</c:v>
                </c:pt>
                <c:pt idx="1">
                  <c:v>0</c:v>
                </c:pt>
                <c:pt idx="2">
                  <c:v>0</c:v>
                </c:pt>
                <c:pt idx="3">
                  <c:v>0</c:v>
                </c:pt>
                <c:pt idx="4">
                  <c:v>0</c:v>
                </c:pt>
                <c:pt idx="5">
                  <c:v>0</c:v>
                </c:pt>
                <c:pt idx="6">
                  <c:v>0</c:v>
                </c:pt>
                <c:pt idx="7">
                  <c:v>0</c:v>
                </c:pt>
                <c:pt idx="8">
                  <c:v>1E-4</c:v>
                </c:pt>
                <c:pt idx="9">
                  <c:v>1E-4</c:v>
                </c:pt>
                <c:pt idx="10">
                  <c:v>1E-4</c:v>
                </c:pt>
                <c:pt idx="11">
                  <c:v>1E-4</c:v>
                </c:pt>
                <c:pt idx="12">
                  <c:v>2.0000000000000001E-4</c:v>
                </c:pt>
                <c:pt idx="13">
                  <c:v>2.0000000000000001E-4</c:v>
                </c:pt>
                <c:pt idx="14">
                  <c:v>2.9999999999999997E-4</c:v>
                </c:pt>
                <c:pt idx="15">
                  <c:v>4.0000000000000002E-4</c:v>
                </c:pt>
                <c:pt idx="16">
                  <c:v>5.9999999999999995E-4</c:v>
                </c:pt>
                <c:pt idx="17">
                  <c:v>8.0000000000000004E-4</c:v>
                </c:pt>
                <c:pt idx="18">
                  <c:v>1E-3</c:v>
                </c:pt>
                <c:pt idx="19">
                  <c:v>1.4E-3</c:v>
                </c:pt>
                <c:pt idx="20">
                  <c:v>1.9E-3</c:v>
                </c:pt>
                <c:pt idx="21">
                  <c:v>2.5000000000000001E-3</c:v>
                </c:pt>
                <c:pt idx="22">
                  <c:v>3.3E-3</c:v>
                </c:pt>
                <c:pt idx="23">
                  <c:v>4.4999999999999997E-3</c:v>
                </c:pt>
                <c:pt idx="24">
                  <c:v>6.0000000000000001E-3</c:v>
                </c:pt>
                <c:pt idx="25">
                  <c:v>8.0000000000000002E-3</c:v>
                </c:pt>
                <c:pt idx="26">
                  <c:v>1.0699999999999999E-2</c:v>
                </c:pt>
                <c:pt idx="27">
                  <c:v>1.4200000000000001E-2</c:v>
                </c:pt>
                <c:pt idx="28">
                  <c:v>1.8599999999999998E-2</c:v>
                </c:pt>
                <c:pt idx="29">
                  <c:v>2.4400000000000002E-2</c:v>
                </c:pt>
                <c:pt idx="30">
                  <c:v>3.1899999999999998E-2</c:v>
                </c:pt>
                <c:pt idx="31">
                  <c:v>4.2200000000000001E-2</c:v>
                </c:pt>
                <c:pt idx="32">
                  <c:v>5.74E-2</c:v>
                </c:pt>
                <c:pt idx="33">
                  <c:v>8.2299999999999998E-2</c:v>
                </c:pt>
                <c:pt idx="34">
                  <c:v>0.12640000000000001</c:v>
                </c:pt>
                <c:pt idx="35">
                  <c:v>0.20949999999999999</c:v>
                </c:pt>
                <c:pt idx="36">
                  <c:v>0.37009999999999998</c:v>
                </c:pt>
                <c:pt idx="37">
                  <c:v>0.67879999999999996</c:v>
                </c:pt>
                <c:pt idx="38">
                  <c:v>1.2418</c:v>
                </c:pt>
                <c:pt idx="39">
                  <c:v>2.1396000000000002</c:v>
                </c:pt>
                <c:pt idx="40">
                  <c:v>3.2161</c:v>
                </c:pt>
                <c:pt idx="41">
                  <c:v>3.8744999999999998</c:v>
                </c:pt>
                <c:pt idx="42">
                  <c:v>3.5057999999999998</c:v>
                </c:pt>
                <c:pt idx="43">
                  <c:v>2.3393999999999999</c:v>
                </c:pt>
                <c:pt idx="44">
                  <c:v>1.1938</c:v>
                </c:pt>
                <c:pt idx="45">
                  <c:v>0.50129999999999997</c:v>
                </c:pt>
                <c:pt idx="46">
                  <c:v>0.18759999999999999</c:v>
                </c:pt>
                <c:pt idx="47">
                  <c:v>6.6600000000000006E-2</c:v>
                </c:pt>
                <c:pt idx="48">
                  <c:v>2.3199999999999998E-2</c:v>
                </c:pt>
                <c:pt idx="49">
                  <c:v>8.0000000000000002E-3</c:v>
                </c:pt>
                <c:pt idx="50">
                  <c:v>2.7000000000000001E-3</c:v>
                </c:pt>
                <c:pt idx="51">
                  <c:v>8.9999999999999998E-4</c:v>
                </c:pt>
                <c:pt idx="52">
                  <c:v>2.9999999999999997E-4</c:v>
                </c:pt>
                <c:pt idx="53">
                  <c:v>1E-4</c:v>
                </c:pt>
                <c:pt idx="54">
                  <c:v>0</c:v>
                </c:pt>
                <c:pt idx="55">
                  <c:v>0</c:v>
                </c:pt>
                <c:pt idx="56">
                  <c:v>0</c:v>
                </c:pt>
                <c:pt idx="57">
                  <c:v>0</c:v>
                </c:pt>
                <c:pt idx="58">
                  <c:v>0</c:v>
                </c:pt>
              </c:numCache>
            </c:numRef>
          </c:yVal>
          <c:smooth val="1"/>
          <c:extLst>
            <c:ext xmlns:c16="http://schemas.microsoft.com/office/drawing/2014/chart" uri="{C3380CC4-5D6E-409C-BE32-E72D297353CC}">
              <c16:uniqueId val="{00000000-1A81-4971-9843-5C92920A3869}"/>
            </c:ext>
          </c:extLst>
        </c:ser>
        <c:ser>
          <c:idx val="3"/>
          <c:order val="1"/>
          <c:spPr>
            <a:ln w="19050" cap="rnd">
              <a:solidFill>
                <a:srgbClr val="00727C"/>
              </a:solidFill>
              <a:prstDash val="sysDot"/>
              <a:round/>
            </a:ln>
            <a:effectLst/>
          </c:spPr>
          <c:marker>
            <c:symbol val="none"/>
          </c:marker>
          <c:xVal>
            <c:numRef>
              <c:f>'9b'!$J$10:$J$183</c:f>
              <c:numCache>
                <c:formatCode>0.00%</c:formatCode>
                <c:ptCount val="174"/>
                <c:pt idx="0">
                  <c:v>1.7083000000000001E-2</c:v>
                </c:pt>
                <c:pt idx="1">
                  <c:v>1.6583000000000001E-2</c:v>
                </c:pt>
                <c:pt idx="2">
                  <c:v>1.6083E-2</c:v>
                </c:pt>
                <c:pt idx="3">
                  <c:v>1.5583E-2</c:v>
                </c:pt>
                <c:pt idx="4">
                  <c:v>1.5083000000000003E-2</c:v>
                </c:pt>
                <c:pt idx="5">
                  <c:v>1.4582999999999999E-2</c:v>
                </c:pt>
                <c:pt idx="6">
                  <c:v>1.4083000000000002E-2</c:v>
                </c:pt>
                <c:pt idx="7">
                  <c:v>1.3582999999999998E-2</c:v>
                </c:pt>
                <c:pt idx="8">
                  <c:v>1.3083000000000001E-2</c:v>
                </c:pt>
                <c:pt idx="9">
                  <c:v>1.2583000000000002E-2</c:v>
                </c:pt>
                <c:pt idx="10">
                  <c:v>1.2083E-2</c:v>
                </c:pt>
                <c:pt idx="11">
                  <c:v>1.1583000000000001E-2</c:v>
                </c:pt>
                <c:pt idx="12">
                  <c:v>1.0983E-2</c:v>
                </c:pt>
                <c:pt idx="13">
                  <c:v>1.0583E-2</c:v>
                </c:pt>
                <c:pt idx="14">
                  <c:v>1.0083000000000002E-2</c:v>
                </c:pt>
                <c:pt idx="15">
                  <c:v>9.5830000000000012E-3</c:v>
                </c:pt>
                <c:pt idx="16">
                  <c:v>9.0830000000000008E-3</c:v>
                </c:pt>
                <c:pt idx="17">
                  <c:v>8.5830000000000004E-3</c:v>
                </c:pt>
                <c:pt idx="18">
                  <c:v>8.0829999999999999E-3</c:v>
                </c:pt>
                <c:pt idx="19">
                  <c:v>7.5830000000000012E-3</c:v>
                </c:pt>
                <c:pt idx="20">
                  <c:v>7.0830000000000008E-3</c:v>
                </c:pt>
                <c:pt idx="21">
                  <c:v>6.5830000000000003E-3</c:v>
                </c:pt>
                <c:pt idx="22">
                  <c:v>6.0829999999999999E-3</c:v>
                </c:pt>
                <c:pt idx="23">
                  <c:v>5.5829999999999994E-3</c:v>
                </c:pt>
                <c:pt idx="24">
                  <c:v>5.0830000000000007E-3</c:v>
                </c:pt>
                <c:pt idx="25">
                  <c:v>4.5830000000000003E-3</c:v>
                </c:pt>
                <c:pt idx="26">
                  <c:v>4.0829999999999998E-3</c:v>
                </c:pt>
                <c:pt idx="27">
                  <c:v>3.5829999999999994E-3</c:v>
                </c:pt>
                <c:pt idx="28">
                  <c:v>3.0829999999999989E-3</c:v>
                </c:pt>
                <c:pt idx="29">
                  <c:v>2.5829999999999998E-3</c:v>
                </c:pt>
                <c:pt idx="30">
                  <c:v>2.0830000000000002E-3</c:v>
                </c:pt>
                <c:pt idx="31">
                  <c:v>1.583E-3</c:v>
                </c:pt>
                <c:pt idx="32">
                  <c:v>1.0829999999999995E-3</c:v>
                </c:pt>
                <c:pt idx="33">
                  <c:v>5.8300000000000018E-4</c:v>
                </c:pt>
                <c:pt idx="34">
                  <c:v>8.2999999999999741E-5</c:v>
                </c:pt>
                <c:pt idx="35">
                  <c:v>-4.1700000000000016E-4</c:v>
                </c:pt>
                <c:pt idx="36">
                  <c:v>-9.1700000000000006E-4</c:v>
                </c:pt>
                <c:pt idx="37">
                  <c:v>-1.4170000000000003E-3</c:v>
                </c:pt>
                <c:pt idx="38">
                  <c:v>-1.9170000000000001E-3</c:v>
                </c:pt>
                <c:pt idx="39">
                  <c:v>-2.4170000000000003E-3</c:v>
                </c:pt>
                <c:pt idx="40">
                  <c:v>-2.9170000000000003E-3</c:v>
                </c:pt>
                <c:pt idx="41">
                  <c:v>-3.4169999999999999E-3</c:v>
                </c:pt>
                <c:pt idx="42">
                  <c:v>-3.9170000000000003E-3</c:v>
                </c:pt>
                <c:pt idx="43">
                  <c:v>-4.4170000000000008E-3</c:v>
                </c:pt>
                <c:pt idx="44">
                  <c:v>-4.9170000000000004E-3</c:v>
                </c:pt>
                <c:pt idx="45">
                  <c:v>-5.4170000000000008E-3</c:v>
                </c:pt>
                <c:pt idx="46">
                  <c:v>-5.9170000000000013E-3</c:v>
                </c:pt>
                <c:pt idx="47">
                  <c:v>-6.4169999999999991E-3</c:v>
                </c:pt>
                <c:pt idx="48">
                  <c:v>-6.9169999999999995E-3</c:v>
                </c:pt>
                <c:pt idx="49">
                  <c:v>-7.417E-3</c:v>
                </c:pt>
                <c:pt idx="50">
                  <c:v>-4.1700000000000016E-4</c:v>
                </c:pt>
                <c:pt idx="51">
                  <c:v>-4.1700000000000016E-4</c:v>
                </c:pt>
                <c:pt idx="52">
                  <c:v>-4.1700000000000016E-4</c:v>
                </c:pt>
                <c:pt idx="53">
                  <c:v>-4.1700000000000016E-4</c:v>
                </c:pt>
                <c:pt idx="54">
                  <c:v>-4.1700000000000016E-4</c:v>
                </c:pt>
                <c:pt idx="55">
                  <c:v>-4.1700000000000016E-4</c:v>
                </c:pt>
                <c:pt idx="56">
                  <c:v>-4.1700000000000016E-4</c:v>
                </c:pt>
                <c:pt idx="57">
                  <c:v>-4.1700000000000016E-4</c:v>
                </c:pt>
                <c:pt idx="58">
                  <c:v>-4.1700000000000016E-4</c:v>
                </c:pt>
              </c:numCache>
            </c:numRef>
          </c:xVal>
          <c:yVal>
            <c:numRef>
              <c:f>'9b'!$K$10:$K$183</c:f>
              <c:numCache>
                <c:formatCode>0.00%</c:formatCode>
                <c:ptCount val="174"/>
                <c:pt idx="0">
                  <c:v>1.1000000000000001E-3</c:v>
                </c:pt>
                <c:pt idx="1">
                  <c:v>1.1999999999999999E-3</c:v>
                </c:pt>
                <c:pt idx="2">
                  <c:v>1.4E-3</c:v>
                </c:pt>
                <c:pt idx="3">
                  <c:v>1.6000000000000001E-3</c:v>
                </c:pt>
                <c:pt idx="4">
                  <c:v>1.9E-3</c:v>
                </c:pt>
                <c:pt idx="5">
                  <c:v>2.2000000000000001E-3</c:v>
                </c:pt>
                <c:pt idx="6">
                  <c:v>2.5999999999999999E-3</c:v>
                </c:pt>
                <c:pt idx="7">
                  <c:v>3.0000000000000001E-3</c:v>
                </c:pt>
                <c:pt idx="8">
                  <c:v>3.5000000000000001E-3</c:v>
                </c:pt>
                <c:pt idx="9">
                  <c:v>4.1999999999999997E-3</c:v>
                </c:pt>
                <c:pt idx="10">
                  <c:v>4.8999999999999998E-3</c:v>
                </c:pt>
                <c:pt idx="11">
                  <c:v>5.7000000000000002E-3</c:v>
                </c:pt>
                <c:pt idx="12">
                  <c:v>6.7000000000000002E-3</c:v>
                </c:pt>
                <c:pt idx="13">
                  <c:v>7.9000000000000008E-3</c:v>
                </c:pt>
                <c:pt idx="14">
                  <c:v>9.2999999999999992E-3</c:v>
                </c:pt>
                <c:pt idx="15">
                  <c:v>1.09E-2</c:v>
                </c:pt>
                <c:pt idx="16">
                  <c:v>1.29E-2</c:v>
                </c:pt>
                <c:pt idx="17">
                  <c:v>1.52E-2</c:v>
                </c:pt>
                <c:pt idx="18">
                  <c:v>1.7899999999999999E-2</c:v>
                </c:pt>
                <c:pt idx="19">
                  <c:v>2.1100000000000001E-2</c:v>
                </c:pt>
                <c:pt idx="20">
                  <c:v>2.4799999999999999E-2</c:v>
                </c:pt>
                <c:pt idx="21">
                  <c:v>2.9100000000000001E-2</c:v>
                </c:pt>
                <c:pt idx="22">
                  <c:v>3.4099999999999998E-2</c:v>
                </c:pt>
                <c:pt idx="23">
                  <c:v>0.04</c:v>
                </c:pt>
                <c:pt idx="24">
                  <c:v>4.7E-2</c:v>
                </c:pt>
                <c:pt idx="25">
                  <c:v>5.5800000000000002E-2</c:v>
                </c:pt>
                <c:pt idx="26">
                  <c:v>6.7400000000000002E-2</c:v>
                </c:pt>
                <c:pt idx="27">
                  <c:v>8.3500000000000005E-2</c:v>
                </c:pt>
                <c:pt idx="28">
                  <c:v>0.1069</c:v>
                </c:pt>
                <c:pt idx="29">
                  <c:v>0.14219999999999999</c:v>
                </c:pt>
                <c:pt idx="30">
                  <c:v>0.19570000000000001</c:v>
                </c:pt>
                <c:pt idx="31">
                  <c:v>0.27579999999999999</c:v>
                </c:pt>
                <c:pt idx="32">
                  <c:v>0.39439999999999997</c:v>
                </c:pt>
                <c:pt idx="33">
                  <c:v>0.56720000000000004</c:v>
                </c:pt>
                <c:pt idx="34">
                  <c:v>0.81059999999999999</c:v>
                </c:pt>
                <c:pt idx="35">
                  <c:v>1.1337999999999999</c:v>
                </c:pt>
                <c:pt idx="36">
                  <c:v>1.5232000000000001</c:v>
                </c:pt>
                <c:pt idx="37">
                  <c:v>1.9239999999999999</c:v>
                </c:pt>
                <c:pt idx="38">
                  <c:v>2.2376</c:v>
                </c:pt>
                <c:pt idx="39">
                  <c:v>2.3572000000000002</c:v>
                </c:pt>
                <c:pt idx="40">
                  <c:v>2.2326999999999999</c:v>
                </c:pt>
                <c:pt idx="41">
                  <c:v>1.9056999999999999</c:v>
                </c:pt>
                <c:pt idx="42">
                  <c:v>1.4763999999999999</c:v>
                </c:pt>
                <c:pt idx="43">
                  <c:v>1.0368999999999999</c:v>
                </c:pt>
                <c:pt idx="44">
                  <c:v>0.64370000000000005</c:v>
                </c:pt>
                <c:pt idx="45">
                  <c:v>0.33529999999999999</c:v>
                </c:pt>
                <c:pt idx="46">
                  <c:v>0.13619999999999999</c:v>
                </c:pt>
                <c:pt idx="47">
                  <c:v>3.95E-2</c:v>
                </c:pt>
                <c:pt idx="48">
                  <c:v>7.3000000000000001E-3</c:v>
                </c:pt>
                <c:pt idx="49">
                  <c:v>8.0000000000000004E-4</c:v>
                </c:pt>
                <c:pt idx="50">
                  <c:v>0</c:v>
                </c:pt>
                <c:pt idx="51">
                  <c:v>0</c:v>
                </c:pt>
                <c:pt idx="52">
                  <c:v>0</c:v>
                </c:pt>
                <c:pt idx="53">
                  <c:v>0</c:v>
                </c:pt>
                <c:pt idx="54">
                  <c:v>0</c:v>
                </c:pt>
                <c:pt idx="55">
                  <c:v>0</c:v>
                </c:pt>
                <c:pt idx="56">
                  <c:v>0</c:v>
                </c:pt>
                <c:pt idx="57">
                  <c:v>0</c:v>
                </c:pt>
                <c:pt idx="58">
                  <c:v>0</c:v>
                </c:pt>
              </c:numCache>
            </c:numRef>
          </c:yVal>
          <c:smooth val="1"/>
          <c:extLst>
            <c:ext xmlns:c16="http://schemas.microsoft.com/office/drawing/2014/chart" uri="{C3380CC4-5D6E-409C-BE32-E72D297353CC}">
              <c16:uniqueId val="{00000001-1A81-4971-9843-5C92920A3869}"/>
            </c:ext>
          </c:extLst>
        </c:ser>
        <c:ser>
          <c:idx val="0"/>
          <c:order val="2"/>
          <c:tx>
            <c:strRef>
              <c:f>'9b'!$L$6:$M$6</c:f>
              <c:strCache>
                <c:ptCount val="1"/>
                <c:pt idx="0">
                  <c:v>01/10/2018</c:v>
                </c:pt>
              </c:strCache>
            </c:strRef>
          </c:tx>
          <c:spPr>
            <a:ln w="19050" cap="rnd">
              <a:solidFill>
                <a:srgbClr val="31B133"/>
              </a:solidFill>
              <a:prstDash val="sysDash"/>
              <a:round/>
            </a:ln>
            <a:effectLst/>
          </c:spPr>
          <c:marker>
            <c:symbol val="none"/>
          </c:marker>
          <c:xVal>
            <c:numRef>
              <c:f>'9b'!$L$10:$L$183</c:f>
              <c:numCache>
                <c:formatCode>0.00%</c:formatCode>
                <c:ptCount val="174"/>
                <c:pt idx="0">
                  <c:v>1.7117E-2</c:v>
                </c:pt>
                <c:pt idx="1">
                  <c:v>1.6617000000000003E-2</c:v>
                </c:pt>
                <c:pt idx="2">
                  <c:v>1.6116999999999999E-2</c:v>
                </c:pt>
                <c:pt idx="3">
                  <c:v>1.5617000000000001E-2</c:v>
                </c:pt>
                <c:pt idx="4">
                  <c:v>1.5117E-2</c:v>
                </c:pt>
                <c:pt idx="5">
                  <c:v>1.4617E-2</c:v>
                </c:pt>
                <c:pt idx="6">
                  <c:v>1.4116999999999999E-2</c:v>
                </c:pt>
                <c:pt idx="7">
                  <c:v>1.3616999999999999E-2</c:v>
                </c:pt>
                <c:pt idx="8">
                  <c:v>1.3117E-2</c:v>
                </c:pt>
                <c:pt idx="9">
                  <c:v>1.2617E-2</c:v>
                </c:pt>
                <c:pt idx="10">
                  <c:v>1.2116999999999999E-2</c:v>
                </c:pt>
                <c:pt idx="11">
                  <c:v>1.1616999999999999E-2</c:v>
                </c:pt>
                <c:pt idx="12">
                  <c:v>1.1016999999999999E-2</c:v>
                </c:pt>
                <c:pt idx="13">
                  <c:v>1.0617000000000001E-2</c:v>
                </c:pt>
                <c:pt idx="14">
                  <c:v>1.0117000000000001E-2</c:v>
                </c:pt>
                <c:pt idx="15">
                  <c:v>9.6170000000000005E-3</c:v>
                </c:pt>
                <c:pt idx="16">
                  <c:v>9.1170000000000001E-3</c:v>
                </c:pt>
                <c:pt idx="17">
                  <c:v>8.6170000000000014E-3</c:v>
                </c:pt>
                <c:pt idx="18">
                  <c:v>8.117000000000001E-3</c:v>
                </c:pt>
                <c:pt idx="19">
                  <c:v>7.6170000000000005E-3</c:v>
                </c:pt>
                <c:pt idx="20">
                  <c:v>7.1170000000000001E-3</c:v>
                </c:pt>
                <c:pt idx="21">
                  <c:v>6.6169999999999996E-3</c:v>
                </c:pt>
                <c:pt idx="22">
                  <c:v>6.1170000000000009E-3</c:v>
                </c:pt>
                <c:pt idx="23">
                  <c:v>5.6170000000000005E-3</c:v>
                </c:pt>
                <c:pt idx="24">
                  <c:v>5.117E-3</c:v>
                </c:pt>
                <c:pt idx="25">
                  <c:v>4.6169999999999996E-3</c:v>
                </c:pt>
                <c:pt idx="26">
                  <c:v>4.117E-3</c:v>
                </c:pt>
                <c:pt idx="27">
                  <c:v>3.6170000000000009E-3</c:v>
                </c:pt>
                <c:pt idx="28">
                  <c:v>3.1170000000000004E-3</c:v>
                </c:pt>
                <c:pt idx="29">
                  <c:v>2.617E-3</c:v>
                </c:pt>
                <c:pt idx="30">
                  <c:v>2.1169999999999995E-3</c:v>
                </c:pt>
                <c:pt idx="31">
                  <c:v>1.6170000000000002E-3</c:v>
                </c:pt>
                <c:pt idx="32">
                  <c:v>1.1169999999999997E-3</c:v>
                </c:pt>
                <c:pt idx="33">
                  <c:v>6.1700000000000036E-4</c:v>
                </c:pt>
                <c:pt idx="34">
                  <c:v>1.1699999999999988E-4</c:v>
                </c:pt>
                <c:pt idx="35">
                  <c:v>-3.8299999999999999E-4</c:v>
                </c:pt>
                <c:pt idx="36">
                  <c:v>-8.8299999999999989E-4</c:v>
                </c:pt>
                <c:pt idx="37">
                  <c:v>-1.3830000000000001E-3</c:v>
                </c:pt>
                <c:pt idx="38">
                  <c:v>-1.8829999999999999E-3</c:v>
                </c:pt>
                <c:pt idx="39">
                  <c:v>-2.3830000000000001E-3</c:v>
                </c:pt>
                <c:pt idx="40">
                  <c:v>-2.8830000000000001E-3</c:v>
                </c:pt>
                <c:pt idx="41">
                  <c:v>-3.3829999999999997E-3</c:v>
                </c:pt>
                <c:pt idx="42">
                  <c:v>-3.8829999999999997E-3</c:v>
                </c:pt>
                <c:pt idx="43">
                  <c:v>-4.3830000000000006E-3</c:v>
                </c:pt>
                <c:pt idx="44">
                  <c:v>-4.8830000000000002E-3</c:v>
                </c:pt>
                <c:pt idx="45">
                  <c:v>-5.3829999999999998E-3</c:v>
                </c:pt>
                <c:pt idx="46">
                  <c:v>-5.8830000000000002E-3</c:v>
                </c:pt>
                <c:pt idx="47">
                  <c:v>-6.3829999999999998E-3</c:v>
                </c:pt>
                <c:pt idx="48">
                  <c:v>-6.8830000000000002E-3</c:v>
                </c:pt>
                <c:pt idx="49">
                  <c:v>-7.3829999999999998E-3</c:v>
                </c:pt>
                <c:pt idx="50">
                  <c:v>-7.8829999999999994E-3</c:v>
                </c:pt>
                <c:pt idx="51">
                  <c:v>-8.3829999999999998E-3</c:v>
                </c:pt>
                <c:pt idx="52">
                  <c:v>-8.8829999999999985E-3</c:v>
                </c:pt>
                <c:pt idx="53">
                  <c:v>-9.382999999999999E-3</c:v>
                </c:pt>
                <c:pt idx="54">
                  <c:v>-9.8829999999999994E-3</c:v>
                </c:pt>
                <c:pt idx="55">
                  <c:v>-3.8299999999999999E-4</c:v>
                </c:pt>
                <c:pt idx="56">
                  <c:v>-3.8299999999999999E-4</c:v>
                </c:pt>
                <c:pt idx="57">
                  <c:v>-3.8299999999999999E-4</c:v>
                </c:pt>
                <c:pt idx="58">
                  <c:v>-3.8299999999999999E-4</c:v>
                </c:pt>
              </c:numCache>
            </c:numRef>
          </c:xVal>
          <c:yVal>
            <c:numRef>
              <c:f>'9b'!$M$10:$M$183</c:f>
              <c:numCache>
                <c:formatCode>0.00%</c:formatCode>
                <c:ptCount val="174"/>
                <c:pt idx="0">
                  <c:v>0</c:v>
                </c:pt>
                <c:pt idx="1">
                  <c:v>0</c:v>
                </c:pt>
                <c:pt idx="2">
                  <c:v>0</c:v>
                </c:pt>
                <c:pt idx="3">
                  <c:v>0</c:v>
                </c:pt>
                <c:pt idx="4">
                  <c:v>0</c:v>
                </c:pt>
                <c:pt idx="5">
                  <c:v>0</c:v>
                </c:pt>
                <c:pt idx="6">
                  <c:v>0</c:v>
                </c:pt>
                <c:pt idx="7">
                  <c:v>0</c:v>
                </c:pt>
                <c:pt idx="8">
                  <c:v>1E-4</c:v>
                </c:pt>
                <c:pt idx="9">
                  <c:v>1E-4</c:v>
                </c:pt>
                <c:pt idx="10">
                  <c:v>1E-4</c:v>
                </c:pt>
                <c:pt idx="11">
                  <c:v>1E-4</c:v>
                </c:pt>
                <c:pt idx="12">
                  <c:v>2.0000000000000001E-4</c:v>
                </c:pt>
                <c:pt idx="13">
                  <c:v>2.0000000000000001E-4</c:v>
                </c:pt>
                <c:pt idx="14">
                  <c:v>2.9999999999999997E-4</c:v>
                </c:pt>
                <c:pt idx="15">
                  <c:v>4.0000000000000002E-4</c:v>
                </c:pt>
                <c:pt idx="16">
                  <c:v>5.9999999999999995E-4</c:v>
                </c:pt>
                <c:pt idx="17">
                  <c:v>8.0000000000000004E-4</c:v>
                </c:pt>
                <c:pt idx="18">
                  <c:v>1E-3</c:v>
                </c:pt>
                <c:pt idx="19">
                  <c:v>1.4E-3</c:v>
                </c:pt>
                <c:pt idx="20">
                  <c:v>1.9E-3</c:v>
                </c:pt>
                <c:pt idx="21">
                  <c:v>2.5000000000000001E-3</c:v>
                </c:pt>
                <c:pt idx="22">
                  <c:v>3.3E-3</c:v>
                </c:pt>
                <c:pt idx="23">
                  <c:v>4.4999999999999997E-3</c:v>
                </c:pt>
                <c:pt idx="24">
                  <c:v>6.0000000000000001E-3</c:v>
                </c:pt>
                <c:pt idx="25">
                  <c:v>8.0000000000000002E-3</c:v>
                </c:pt>
                <c:pt idx="26">
                  <c:v>1.0699999999999999E-2</c:v>
                </c:pt>
                <c:pt idx="27">
                  <c:v>1.4200000000000001E-2</c:v>
                </c:pt>
                <c:pt idx="28">
                  <c:v>1.8599999999999998E-2</c:v>
                </c:pt>
                <c:pt idx="29">
                  <c:v>2.4400000000000002E-2</c:v>
                </c:pt>
                <c:pt idx="30">
                  <c:v>3.1899999999999998E-2</c:v>
                </c:pt>
                <c:pt idx="31">
                  <c:v>4.2200000000000001E-2</c:v>
                </c:pt>
                <c:pt idx="32">
                  <c:v>5.74E-2</c:v>
                </c:pt>
                <c:pt idx="33">
                  <c:v>8.2299999999999998E-2</c:v>
                </c:pt>
                <c:pt idx="34">
                  <c:v>0.12640000000000001</c:v>
                </c:pt>
                <c:pt idx="35">
                  <c:v>0.20949999999999999</c:v>
                </c:pt>
                <c:pt idx="36">
                  <c:v>0.37009999999999998</c:v>
                </c:pt>
                <c:pt idx="37">
                  <c:v>0.67879999999999996</c:v>
                </c:pt>
                <c:pt idx="38">
                  <c:v>1.2418</c:v>
                </c:pt>
                <c:pt idx="39">
                  <c:v>2.1396000000000002</c:v>
                </c:pt>
                <c:pt idx="40">
                  <c:v>3.2161</c:v>
                </c:pt>
                <c:pt idx="41">
                  <c:v>3.8744999999999998</c:v>
                </c:pt>
                <c:pt idx="42">
                  <c:v>3.5057999999999998</c:v>
                </c:pt>
                <c:pt idx="43">
                  <c:v>2.3393999999999999</c:v>
                </c:pt>
                <c:pt idx="44">
                  <c:v>1.1938</c:v>
                </c:pt>
                <c:pt idx="45">
                  <c:v>0.50129999999999997</c:v>
                </c:pt>
                <c:pt idx="46">
                  <c:v>0.18759999999999999</c:v>
                </c:pt>
                <c:pt idx="47">
                  <c:v>6.6600000000000006E-2</c:v>
                </c:pt>
                <c:pt idx="48">
                  <c:v>2.3199999999999998E-2</c:v>
                </c:pt>
                <c:pt idx="49">
                  <c:v>8.0000000000000002E-3</c:v>
                </c:pt>
                <c:pt idx="50">
                  <c:v>2.7000000000000001E-3</c:v>
                </c:pt>
                <c:pt idx="51">
                  <c:v>8.9999999999999998E-4</c:v>
                </c:pt>
                <c:pt idx="52">
                  <c:v>2.9999999999999997E-4</c:v>
                </c:pt>
                <c:pt idx="53">
                  <c:v>1E-4</c:v>
                </c:pt>
                <c:pt idx="54">
                  <c:v>0</c:v>
                </c:pt>
                <c:pt idx="55">
                  <c:v>0</c:v>
                </c:pt>
                <c:pt idx="56">
                  <c:v>0</c:v>
                </c:pt>
                <c:pt idx="57">
                  <c:v>0</c:v>
                </c:pt>
                <c:pt idx="58">
                  <c:v>0</c:v>
                </c:pt>
              </c:numCache>
            </c:numRef>
          </c:yVal>
          <c:smooth val="1"/>
          <c:extLst>
            <c:ext xmlns:c16="http://schemas.microsoft.com/office/drawing/2014/chart" uri="{C3380CC4-5D6E-409C-BE32-E72D297353CC}">
              <c16:uniqueId val="{00000002-1A81-4971-9843-5C92920A3869}"/>
            </c:ext>
          </c:extLst>
        </c:ser>
        <c:ser>
          <c:idx val="1"/>
          <c:order val="3"/>
          <c:tx>
            <c:strRef>
              <c:f>'9b'!$AT$33</c:f>
              <c:strCache>
                <c:ptCount val="1"/>
                <c:pt idx="0">
                  <c:v>Tasa de referencia</c:v>
                </c:pt>
              </c:strCache>
            </c:strRef>
          </c:tx>
          <c:spPr>
            <a:ln w="19050" cap="rnd">
              <a:solidFill>
                <a:srgbClr val="00B0F0"/>
              </a:solidFill>
              <a:round/>
            </a:ln>
            <a:effectLst/>
          </c:spPr>
          <c:marker>
            <c:symbol val="none"/>
          </c:marker>
          <c:errBars>
            <c:errDir val="y"/>
            <c:errBarType val="both"/>
            <c:errValType val="fixedVal"/>
            <c:noEndCap val="0"/>
            <c:val val="10000"/>
            <c:spPr>
              <a:noFill/>
              <a:ln w="19050" cap="flat" cmpd="sng" algn="ctr">
                <a:solidFill>
                  <a:schemeClr val="tx1"/>
                </a:solidFill>
                <a:prstDash val="lgDashDot"/>
                <a:round/>
              </a:ln>
              <a:effectLst/>
            </c:spPr>
          </c:errBars>
          <c:errBars>
            <c:errDir val="x"/>
            <c:errBarType val="both"/>
            <c:errValType val="fixedVal"/>
            <c:noEndCap val="0"/>
            <c:val val="1"/>
            <c:spPr>
              <a:noFill/>
              <a:ln w="9525" cap="flat" cmpd="sng" algn="ctr">
                <a:solidFill>
                  <a:schemeClr val="tx1">
                    <a:lumMod val="65000"/>
                    <a:lumOff val="35000"/>
                  </a:schemeClr>
                </a:solidFill>
                <a:round/>
              </a:ln>
              <a:effectLst/>
            </c:spPr>
          </c:errBars>
          <c:xVal>
            <c:numRef>
              <c:f>'9b'!$AU$33</c:f>
              <c:numCache>
                <c:formatCode>0.00%</c:formatCode>
                <c:ptCount val="1"/>
                <c:pt idx="0">
                  <c:v>-4.0000000000000001E-3</c:v>
                </c:pt>
              </c:numCache>
            </c:numRef>
          </c:xVal>
          <c:yVal>
            <c:numRef>
              <c:f>'9b'!$AV$34</c:f>
              <c:numCache>
                <c:formatCode>0</c:formatCode>
                <c:ptCount val="1"/>
                <c:pt idx="0">
                  <c:v>-1.0759999999999998</c:v>
                </c:pt>
              </c:numCache>
            </c:numRef>
          </c:yVal>
          <c:smooth val="1"/>
          <c:extLst>
            <c:ext xmlns:c16="http://schemas.microsoft.com/office/drawing/2014/chart" uri="{C3380CC4-5D6E-409C-BE32-E72D297353CC}">
              <c16:uniqueId val="{00000003-1A81-4971-9843-5C92920A3869}"/>
            </c:ext>
          </c:extLst>
        </c:ser>
        <c:dLbls>
          <c:showLegendKey val="0"/>
          <c:showVal val="0"/>
          <c:showCatName val="0"/>
          <c:showSerName val="0"/>
          <c:showPercent val="0"/>
          <c:showBubbleSize val="0"/>
        </c:dLbls>
        <c:axId val="748028416"/>
        <c:axId val="748029504"/>
        <c:extLst/>
      </c:scatterChart>
      <c:valAx>
        <c:axId val="748028416"/>
        <c:scaling>
          <c:orientation val="minMax"/>
          <c:max val="4.5000000000000012E-2"/>
          <c:min val="-1.0000000000000002E-2"/>
        </c:scaling>
        <c:delete val="0"/>
        <c:axPos val="b"/>
        <c:numFmt formatCode="0.0%"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rgbClr val="182B47"/>
                </a:solidFill>
                <a:latin typeface="+mn-lt"/>
                <a:ea typeface="+mn-ea"/>
                <a:cs typeface="+mn-cs"/>
              </a:defRPr>
            </a:pPr>
            <a:endParaRPr lang="es-MX"/>
          </a:p>
        </c:txPr>
        <c:crossAx val="748029504"/>
        <c:crosses val="autoZero"/>
        <c:crossBetween val="midCat"/>
        <c:majorUnit val="5.000000000000001E-3"/>
        <c:minorUnit val="2.5000000000000005E-3"/>
      </c:valAx>
      <c:valAx>
        <c:axId val="748029504"/>
        <c:scaling>
          <c:orientation val="minMax"/>
          <c:max val="3.6"/>
          <c:min val="0"/>
        </c:scaling>
        <c:delete val="1"/>
        <c:axPos val="l"/>
        <c:numFmt formatCode="0.00%" sourceLinked="1"/>
        <c:majorTickMark val="none"/>
        <c:minorTickMark val="none"/>
        <c:tickLblPos val="none"/>
        <c:crossAx val="748028416"/>
        <c:crosses val="autoZero"/>
        <c:crossBetween val="midCat"/>
        <c:majorUnit val="1"/>
      </c:valAx>
      <c:spPr>
        <a:noFill/>
        <a:ln>
          <a:noFill/>
        </a:ln>
        <a:effectLst/>
      </c:spPr>
    </c:plotArea>
    <c:plotVisOnly val="1"/>
    <c:dispBlanksAs val="gap"/>
    <c:showDLblsOverMax val="0"/>
  </c:chart>
  <c:spPr>
    <a:noFill/>
    <a:ln w="9525" cap="flat" cmpd="sng" algn="ctr">
      <a:noFill/>
      <a:round/>
    </a:ln>
    <a:effectLst/>
  </c:spPr>
  <c:txPr>
    <a:bodyPr/>
    <a:lstStyle/>
    <a:p>
      <a:pPr>
        <a:defRPr sz="900">
          <a:solidFill>
            <a:sysClr val="windowText" lastClr="000000"/>
          </a:solidFill>
        </a:defRPr>
      </a:pPr>
      <a:endParaRPr lang="es-MX"/>
    </a:p>
  </c:txPr>
  <c:externalData r:id="rId4">
    <c:autoUpdate val="0"/>
  </c:externalData>
  <c:userShapes r:id="rId5"/>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1583333333333335E-2"/>
          <c:y val="2.5428331875182269E-2"/>
          <c:w val="0.89212120377247761"/>
          <c:h val="0.76410785059947717"/>
        </c:manualLayout>
      </c:layout>
      <c:scatterChart>
        <c:scatterStyle val="smoothMarker"/>
        <c:varyColors val="0"/>
        <c:ser>
          <c:idx val="4"/>
          <c:order val="0"/>
          <c:tx>
            <c:strRef>
              <c:f>'9b'!$N$5</c:f>
              <c:strCache>
                <c:ptCount val="1"/>
                <c:pt idx="0">
                  <c:v>Reino Unido</c:v>
                </c:pt>
              </c:strCache>
            </c:strRef>
          </c:tx>
          <c:spPr>
            <a:ln w="19050" cap="rnd">
              <a:solidFill>
                <a:sysClr val="windowText" lastClr="000000"/>
              </a:solidFill>
              <a:round/>
            </a:ln>
            <a:effectLst/>
          </c:spPr>
          <c:marker>
            <c:symbol val="none"/>
          </c:marker>
          <c:errBars>
            <c:errDir val="y"/>
            <c:errBarType val="both"/>
            <c:errValType val="cust"/>
            <c:noEndCap val="1"/>
            <c:plus>
              <c:numRef>
                <c:f>'9b'!$AD$9:$AD$182</c:f>
                <c:numCache>
                  <c:formatCode>General</c:formatCode>
                  <c:ptCount val="174"/>
                </c:numCache>
              </c:numRef>
            </c:plus>
            <c:minus>
              <c:numRef>
                <c:f>'9b'!$AD$9:$AD$182</c:f>
                <c:numCache>
                  <c:formatCode>General</c:formatCode>
                  <c:ptCount val="174"/>
                </c:numCache>
              </c:numRef>
            </c:minus>
            <c:spPr>
              <a:noFill/>
              <a:ln w="15875" cap="flat" cmpd="sng" algn="ctr">
                <a:noFill/>
                <a:prstDash val="lgDashDotDot"/>
                <a:round/>
              </a:ln>
              <a:effectLst/>
            </c:spPr>
          </c:errBars>
          <c:xVal>
            <c:numRef>
              <c:f>'9b'!$N$10:$N$200</c:f>
              <c:numCache>
                <c:formatCode>0.00%</c:formatCode>
                <c:ptCount val="191"/>
                <c:pt idx="0">
                  <c:v>2.91737E-2</c:v>
                </c:pt>
                <c:pt idx="1">
                  <c:v>2.8673700000000003E-2</c:v>
                </c:pt>
                <c:pt idx="2">
                  <c:v>2.8173700000000003E-2</c:v>
                </c:pt>
                <c:pt idx="3">
                  <c:v>2.7673699999999996E-2</c:v>
                </c:pt>
                <c:pt idx="4">
                  <c:v>2.7173699999999999E-2</c:v>
                </c:pt>
                <c:pt idx="5">
                  <c:v>2.6673700000000002E-2</c:v>
                </c:pt>
                <c:pt idx="6">
                  <c:v>2.6173700000000001E-2</c:v>
                </c:pt>
                <c:pt idx="7">
                  <c:v>2.5673700000000004E-2</c:v>
                </c:pt>
                <c:pt idx="8">
                  <c:v>2.5173699999999997E-2</c:v>
                </c:pt>
                <c:pt idx="9">
                  <c:v>2.46737E-2</c:v>
                </c:pt>
                <c:pt idx="10">
                  <c:v>2.4073700000000003E-2</c:v>
                </c:pt>
                <c:pt idx="11">
                  <c:v>2.3673700000000002E-2</c:v>
                </c:pt>
                <c:pt idx="12">
                  <c:v>2.3173700000000005E-2</c:v>
                </c:pt>
                <c:pt idx="13">
                  <c:v>2.2673699999999998E-2</c:v>
                </c:pt>
                <c:pt idx="14">
                  <c:v>2.2173699999999998E-2</c:v>
                </c:pt>
                <c:pt idx="15">
                  <c:v>2.1573700000000001E-2</c:v>
                </c:pt>
                <c:pt idx="16">
                  <c:v>2.1173700000000004E-2</c:v>
                </c:pt>
                <c:pt idx="17">
                  <c:v>2.0673700000000003E-2</c:v>
                </c:pt>
                <c:pt idx="18">
                  <c:v>2.0173699999999996E-2</c:v>
                </c:pt>
                <c:pt idx="19">
                  <c:v>1.9673700000000002E-2</c:v>
                </c:pt>
                <c:pt idx="20">
                  <c:v>1.9073699999999999E-2</c:v>
                </c:pt>
                <c:pt idx="21">
                  <c:v>1.8673700000000001E-2</c:v>
                </c:pt>
                <c:pt idx="22">
                  <c:v>1.8173700000000001E-2</c:v>
                </c:pt>
                <c:pt idx="23">
                  <c:v>1.7673700000000001E-2</c:v>
                </c:pt>
                <c:pt idx="24">
                  <c:v>1.71737E-2</c:v>
                </c:pt>
                <c:pt idx="25">
                  <c:v>1.66737E-2</c:v>
                </c:pt>
                <c:pt idx="26">
                  <c:v>1.6173699999999999E-2</c:v>
                </c:pt>
                <c:pt idx="27">
                  <c:v>1.5673699999999999E-2</c:v>
                </c:pt>
                <c:pt idx="28">
                  <c:v>1.5173699999999998E-2</c:v>
                </c:pt>
                <c:pt idx="29">
                  <c:v>1.4673700000000001E-2</c:v>
                </c:pt>
                <c:pt idx="30">
                  <c:v>1.4173700000000001E-2</c:v>
                </c:pt>
                <c:pt idx="31">
                  <c:v>1.36737E-2</c:v>
                </c:pt>
                <c:pt idx="32">
                  <c:v>1.31737E-2</c:v>
                </c:pt>
                <c:pt idx="33">
                  <c:v>1.26737E-2</c:v>
                </c:pt>
                <c:pt idx="34">
                  <c:v>1.2173700000000001E-2</c:v>
                </c:pt>
                <c:pt idx="35">
                  <c:v>1.16737E-2</c:v>
                </c:pt>
                <c:pt idx="36">
                  <c:v>1.11737E-2</c:v>
                </c:pt>
                <c:pt idx="37">
                  <c:v>1.06737E-2</c:v>
                </c:pt>
                <c:pt idx="38">
                  <c:v>1.0073699999999998E-2</c:v>
                </c:pt>
                <c:pt idx="39">
                  <c:v>9.6737000000000004E-3</c:v>
                </c:pt>
                <c:pt idx="40">
                  <c:v>9.1736999999999999E-3</c:v>
                </c:pt>
                <c:pt idx="41">
                  <c:v>8.6736999999999995E-3</c:v>
                </c:pt>
                <c:pt idx="42">
                  <c:v>8.173699999999999E-3</c:v>
                </c:pt>
                <c:pt idx="43">
                  <c:v>7.6737000000000003E-3</c:v>
                </c:pt>
                <c:pt idx="44">
                  <c:v>7.1736999999999999E-3</c:v>
                </c:pt>
                <c:pt idx="45">
                  <c:v>6.6737000000000003E-3</c:v>
                </c:pt>
                <c:pt idx="46">
                  <c:v>6.1736999999999998E-3</c:v>
                </c:pt>
                <c:pt idx="47">
                  <c:v>5.6736999999999994E-3</c:v>
                </c:pt>
                <c:pt idx="48">
                  <c:v>5.1736999999999998E-3</c:v>
                </c:pt>
                <c:pt idx="49">
                  <c:v>4.6736999999999994E-3</c:v>
                </c:pt>
                <c:pt idx="50">
                  <c:v>4.1736999999999998E-3</c:v>
                </c:pt>
                <c:pt idx="51">
                  <c:v>3.6736999999999998E-3</c:v>
                </c:pt>
                <c:pt idx="52">
                  <c:v>3.1736999999999998E-3</c:v>
                </c:pt>
                <c:pt idx="53">
                  <c:v>2.6736999999999998E-3</c:v>
                </c:pt>
                <c:pt idx="54">
                  <c:v>2.1736999999999993E-3</c:v>
                </c:pt>
                <c:pt idx="55">
                  <c:v>1.6737000000000002E-3</c:v>
                </c:pt>
                <c:pt idx="56">
                  <c:v>1.1736999999999997E-3</c:v>
                </c:pt>
                <c:pt idx="57">
                  <c:v>6.736999999999993E-4</c:v>
                </c:pt>
                <c:pt idx="58">
                  <c:v>1.7369999999999997E-4</c:v>
                </c:pt>
                <c:pt idx="59">
                  <c:v>-3.263000000000005E-4</c:v>
                </c:pt>
                <c:pt idx="60">
                  <c:v>-8.2629999999999986E-4</c:v>
                </c:pt>
                <c:pt idx="61">
                  <c:v>-1.3263000000000003E-3</c:v>
                </c:pt>
                <c:pt idx="62">
                  <c:v>-1.8263000000000008E-3</c:v>
                </c:pt>
                <c:pt idx="63">
                  <c:v>-2.3262999999999999E-3</c:v>
                </c:pt>
                <c:pt idx="64">
                  <c:v>-2.8263000000000003E-3</c:v>
                </c:pt>
                <c:pt idx="65">
                  <c:v>-3.3262999999999999E-3</c:v>
                </c:pt>
                <c:pt idx="66">
                  <c:v>-3.8263000000000004E-3</c:v>
                </c:pt>
                <c:pt idx="67">
                  <c:v>-4.3263000000000008E-3</c:v>
                </c:pt>
                <c:pt idx="68">
                  <c:v>-4.8262999999999986E-3</c:v>
                </c:pt>
                <c:pt idx="69">
                  <c:v>-5.3263000000000017E-3</c:v>
                </c:pt>
                <c:pt idx="70">
                  <c:v>-5.8262999999999995E-3</c:v>
                </c:pt>
                <c:pt idx="71">
                  <c:v>-6.3263E-3</c:v>
                </c:pt>
                <c:pt idx="72">
                  <c:v>-6.8263000000000004E-3</c:v>
                </c:pt>
                <c:pt idx="73">
                  <c:v>-7.3262999999999991E-3</c:v>
                </c:pt>
                <c:pt idx="74">
                  <c:v>-7.8263000000000013E-3</c:v>
                </c:pt>
                <c:pt idx="75">
                  <c:v>-8.3263E-3</c:v>
                </c:pt>
                <c:pt idx="76">
                  <c:v>-8.8263000000000005E-3</c:v>
                </c:pt>
                <c:pt idx="77">
                  <c:v>-9.3263000000000009E-3</c:v>
                </c:pt>
                <c:pt idx="78">
                  <c:v>-9.8262999999999996E-3</c:v>
                </c:pt>
                <c:pt idx="79">
                  <c:v>-1.0326300000000002E-2</c:v>
                </c:pt>
                <c:pt idx="80">
                  <c:v>-1.0826300000000001E-2</c:v>
                </c:pt>
                <c:pt idx="81">
                  <c:v>-1.3263000000000003E-3</c:v>
                </c:pt>
                <c:pt idx="82">
                  <c:v>-1.3263000000000003E-3</c:v>
                </c:pt>
                <c:pt idx="83">
                  <c:v>-1.3263000000000003E-3</c:v>
                </c:pt>
                <c:pt idx="84">
                  <c:v>-1.3263000000000003E-3</c:v>
                </c:pt>
                <c:pt idx="85">
                  <c:v>-1.3263000000000003E-3</c:v>
                </c:pt>
                <c:pt idx="86">
                  <c:v>-1.3263000000000003E-3</c:v>
                </c:pt>
                <c:pt idx="87">
                  <c:v>-1.3263000000000003E-3</c:v>
                </c:pt>
                <c:pt idx="88">
                  <c:v>-1.3263000000000003E-3</c:v>
                </c:pt>
                <c:pt idx="89">
                  <c:v>-1.3263000000000003E-3</c:v>
                </c:pt>
                <c:pt idx="90">
                  <c:v>-1.3263000000000003E-3</c:v>
                </c:pt>
                <c:pt idx="91">
                  <c:v>-1.3263000000000003E-3</c:v>
                </c:pt>
                <c:pt idx="92">
                  <c:v>-1.3263000000000003E-3</c:v>
                </c:pt>
                <c:pt idx="93">
                  <c:v>-1.3263000000000003E-3</c:v>
                </c:pt>
                <c:pt idx="94">
                  <c:v>-1.3263000000000003E-3</c:v>
                </c:pt>
                <c:pt idx="95">
                  <c:v>-1.3263000000000003E-3</c:v>
                </c:pt>
                <c:pt idx="96">
                  <c:v>-1.3263000000000003E-3</c:v>
                </c:pt>
              </c:numCache>
            </c:numRef>
          </c:xVal>
          <c:yVal>
            <c:numRef>
              <c:f>'9b'!$O$10:$O$200</c:f>
              <c:numCache>
                <c:formatCode>0.00%</c:formatCode>
                <c:ptCount val="191"/>
                <c:pt idx="0">
                  <c:v>0</c:v>
                </c:pt>
                <c:pt idx="1">
                  <c:v>1E-4</c:v>
                </c:pt>
                <c:pt idx="2">
                  <c:v>1E-4</c:v>
                </c:pt>
                <c:pt idx="3">
                  <c:v>1E-4</c:v>
                </c:pt>
                <c:pt idx="4">
                  <c:v>1E-4</c:v>
                </c:pt>
                <c:pt idx="5">
                  <c:v>2.0000000000000001E-4</c:v>
                </c:pt>
                <c:pt idx="6">
                  <c:v>2.0000000000000001E-4</c:v>
                </c:pt>
                <c:pt idx="7">
                  <c:v>2.9999999999999997E-4</c:v>
                </c:pt>
                <c:pt idx="8">
                  <c:v>2.9999999999999997E-4</c:v>
                </c:pt>
                <c:pt idx="9">
                  <c:v>4.0000000000000002E-4</c:v>
                </c:pt>
                <c:pt idx="10">
                  <c:v>5.0000000000000001E-4</c:v>
                </c:pt>
                <c:pt idx="11">
                  <c:v>6.9999999999999999E-4</c:v>
                </c:pt>
                <c:pt idx="12">
                  <c:v>8.0000000000000004E-4</c:v>
                </c:pt>
                <c:pt idx="13">
                  <c:v>1.1000000000000001E-3</c:v>
                </c:pt>
                <c:pt idx="14">
                  <c:v>1.4E-3</c:v>
                </c:pt>
                <c:pt idx="15">
                  <c:v>1.8E-3</c:v>
                </c:pt>
                <c:pt idx="16">
                  <c:v>2.3E-3</c:v>
                </c:pt>
                <c:pt idx="17">
                  <c:v>2.8999999999999998E-3</c:v>
                </c:pt>
                <c:pt idx="18">
                  <c:v>3.7000000000000002E-3</c:v>
                </c:pt>
                <c:pt idx="19">
                  <c:v>4.7999999999999996E-3</c:v>
                </c:pt>
                <c:pt idx="20">
                  <c:v>6.1000000000000004E-3</c:v>
                </c:pt>
                <c:pt idx="21">
                  <c:v>7.7999999999999996E-3</c:v>
                </c:pt>
                <c:pt idx="22">
                  <c:v>0.01</c:v>
                </c:pt>
                <c:pt idx="23">
                  <c:v>1.29E-2</c:v>
                </c:pt>
                <c:pt idx="24">
                  <c:v>1.6400000000000001E-2</c:v>
                </c:pt>
                <c:pt idx="25">
                  <c:v>2.1000000000000001E-2</c:v>
                </c:pt>
                <c:pt idx="26">
                  <c:v>2.69E-2</c:v>
                </c:pt>
                <c:pt idx="27">
                  <c:v>3.44E-2</c:v>
                </c:pt>
                <c:pt idx="28">
                  <c:v>4.4400000000000002E-2</c:v>
                </c:pt>
                <c:pt idx="29">
                  <c:v>5.8200000000000002E-2</c:v>
                </c:pt>
                <c:pt idx="30">
                  <c:v>7.7799999999999994E-2</c:v>
                </c:pt>
                <c:pt idx="31">
                  <c:v>0.10680000000000001</c:v>
                </c:pt>
                <c:pt idx="32">
                  <c:v>0.1512</c:v>
                </c:pt>
                <c:pt idx="33">
                  <c:v>0.2198</c:v>
                </c:pt>
                <c:pt idx="34">
                  <c:v>0.32500000000000001</c:v>
                </c:pt>
                <c:pt idx="35">
                  <c:v>0.4824</c:v>
                </c:pt>
                <c:pt idx="36">
                  <c:v>0.70979999999999999</c:v>
                </c:pt>
                <c:pt idx="37">
                  <c:v>1.0178</c:v>
                </c:pt>
                <c:pt idx="38">
                  <c:v>1.3924000000000001</c:v>
                </c:pt>
                <c:pt idx="39">
                  <c:v>1.7775000000000001</c:v>
                </c:pt>
                <c:pt idx="40">
                  <c:v>2.0769000000000002</c:v>
                </c:pt>
                <c:pt idx="41">
                  <c:v>2.194</c:v>
                </c:pt>
                <c:pt idx="42">
                  <c:v>2.0897000000000001</c:v>
                </c:pt>
                <c:pt idx="43">
                  <c:v>1.8082</c:v>
                </c:pt>
                <c:pt idx="44">
                  <c:v>1.4439</c:v>
                </c:pt>
                <c:pt idx="45">
                  <c:v>1.0862000000000001</c:v>
                </c:pt>
                <c:pt idx="46">
                  <c:v>0.78659999999999997</c:v>
                </c:pt>
                <c:pt idx="47">
                  <c:v>0.55879999999999996</c:v>
                </c:pt>
                <c:pt idx="48">
                  <c:v>0.39510000000000001</c:v>
                </c:pt>
                <c:pt idx="49">
                  <c:v>0.28029999999999999</c:v>
                </c:pt>
                <c:pt idx="50">
                  <c:v>0.20080000000000001</c:v>
                </c:pt>
                <c:pt idx="51">
                  <c:v>0.14549999999999999</c:v>
                </c:pt>
                <c:pt idx="52">
                  <c:v>0.1067</c:v>
                </c:pt>
                <c:pt idx="53">
                  <c:v>7.8899999999999998E-2</c:v>
                </c:pt>
                <c:pt idx="54">
                  <c:v>5.8599999999999999E-2</c:v>
                </c:pt>
                <c:pt idx="55">
                  <c:v>4.3700000000000003E-2</c:v>
                </c:pt>
                <c:pt idx="56">
                  <c:v>3.2500000000000001E-2</c:v>
                </c:pt>
                <c:pt idx="57">
                  <c:v>2.4199999999999999E-2</c:v>
                </c:pt>
                <c:pt idx="58">
                  <c:v>1.7999999999999999E-2</c:v>
                </c:pt>
                <c:pt idx="59">
                  <c:v>1.3299999999999999E-2</c:v>
                </c:pt>
                <c:pt idx="60">
                  <c:v>9.9000000000000008E-3</c:v>
                </c:pt>
                <c:pt idx="61">
                  <c:v>7.3000000000000001E-3</c:v>
                </c:pt>
                <c:pt idx="62">
                  <c:v>5.4000000000000003E-3</c:v>
                </c:pt>
                <c:pt idx="63">
                  <c:v>4.0000000000000001E-3</c:v>
                </c:pt>
                <c:pt idx="64">
                  <c:v>3.0000000000000001E-3</c:v>
                </c:pt>
                <c:pt idx="65">
                  <c:v>2.2000000000000001E-3</c:v>
                </c:pt>
                <c:pt idx="66">
                  <c:v>1.6000000000000001E-3</c:v>
                </c:pt>
                <c:pt idx="67">
                  <c:v>1.1999999999999999E-3</c:v>
                </c:pt>
                <c:pt idx="68">
                  <c:v>8.9999999999999998E-4</c:v>
                </c:pt>
                <c:pt idx="69">
                  <c:v>6.9999999999999999E-4</c:v>
                </c:pt>
                <c:pt idx="70">
                  <c:v>5.0000000000000001E-4</c:v>
                </c:pt>
                <c:pt idx="71">
                  <c:v>4.0000000000000002E-4</c:v>
                </c:pt>
                <c:pt idx="72">
                  <c:v>2.9999999999999997E-4</c:v>
                </c:pt>
                <c:pt idx="73">
                  <c:v>2.0000000000000001E-4</c:v>
                </c:pt>
                <c:pt idx="74">
                  <c:v>1E-4</c:v>
                </c:pt>
                <c:pt idx="75">
                  <c:v>1E-4</c:v>
                </c:pt>
                <c:pt idx="76">
                  <c:v>1E-4</c:v>
                </c:pt>
                <c:pt idx="77">
                  <c:v>1E-4</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numCache>
            </c:numRef>
          </c:yVal>
          <c:smooth val="1"/>
          <c:extLst>
            <c:ext xmlns:c16="http://schemas.microsoft.com/office/drawing/2014/chart" uri="{C3380CC4-5D6E-409C-BE32-E72D297353CC}">
              <c16:uniqueId val="{00000000-3F64-42FE-8A9E-8811C048DBA1}"/>
            </c:ext>
          </c:extLst>
        </c:ser>
        <c:ser>
          <c:idx val="5"/>
          <c:order val="1"/>
          <c:spPr>
            <a:ln w="19050" cap="rnd">
              <a:solidFill>
                <a:srgbClr val="7030A0"/>
              </a:solidFill>
              <a:prstDash val="sysDot"/>
              <a:round/>
            </a:ln>
            <a:effectLst/>
          </c:spPr>
          <c:marker>
            <c:symbol val="none"/>
          </c:marker>
          <c:xVal>
            <c:numRef>
              <c:f>'9b'!$P$10:$P$200</c:f>
              <c:numCache>
                <c:formatCode>0.00%</c:formatCode>
                <c:ptCount val="191"/>
                <c:pt idx="0">
                  <c:v>2.8740000000000002E-2</c:v>
                </c:pt>
                <c:pt idx="1">
                  <c:v>2.8240000000000001E-2</c:v>
                </c:pt>
                <c:pt idx="2">
                  <c:v>2.7740000000000004E-2</c:v>
                </c:pt>
                <c:pt idx="3">
                  <c:v>2.7239999999999997E-2</c:v>
                </c:pt>
                <c:pt idx="4">
                  <c:v>2.674E-2</c:v>
                </c:pt>
                <c:pt idx="5">
                  <c:v>2.6239999999999996E-2</c:v>
                </c:pt>
                <c:pt idx="6">
                  <c:v>2.5739999999999999E-2</c:v>
                </c:pt>
                <c:pt idx="7">
                  <c:v>2.5239999999999999E-2</c:v>
                </c:pt>
                <c:pt idx="8">
                  <c:v>2.4739999999999998E-2</c:v>
                </c:pt>
                <c:pt idx="9">
                  <c:v>2.4239999999999998E-2</c:v>
                </c:pt>
                <c:pt idx="10">
                  <c:v>2.3639999999999998E-2</c:v>
                </c:pt>
                <c:pt idx="11">
                  <c:v>2.3239999999999997E-2</c:v>
                </c:pt>
                <c:pt idx="12">
                  <c:v>2.274E-2</c:v>
                </c:pt>
                <c:pt idx="13">
                  <c:v>2.2239999999999996E-2</c:v>
                </c:pt>
                <c:pt idx="14">
                  <c:v>2.1739999999999999E-2</c:v>
                </c:pt>
                <c:pt idx="15">
                  <c:v>2.1139999999999999E-2</c:v>
                </c:pt>
                <c:pt idx="16">
                  <c:v>2.0739999999999998E-2</c:v>
                </c:pt>
                <c:pt idx="17">
                  <c:v>2.0240000000000001E-2</c:v>
                </c:pt>
                <c:pt idx="18">
                  <c:v>1.9739999999999997E-2</c:v>
                </c:pt>
                <c:pt idx="19">
                  <c:v>1.924E-2</c:v>
                </c:pt>
                <c:pt idx="20">
                  <c:v>1.864E-2</c:v>
                </c:pt>
                <c:pt idx="21">
                  <c:v>1.8239999999999999E-2</c:v>
                </c:pt>
                <c:pt idx="22">
                  <c:v>1.7739999999999999E-2</c:v>
                </c:pt>
                <c:pt idx="23">
                  <c:v>1.7239999999999998E-2</c:v>
                </c:pt>
                <c:pt idx="24">
                  <c:v>1.6739999999999998E-2</c:v>
                </c:pt>
                <c:pt idx="25">
                  <c:v>1.6240000000000001E-2</c:v>
                </c:pt>
                <c:pt idx="26">
                  <c:v>1.5739999999999997E-2</c:v>
                </c:pt>
                <c:pt idx="27">
                  <c:v>1.524E-2</c:v>
                </c:pt>
                <c:pt idx="28">
                  <c:v>1.4739999999999998E-2</c:v>
                </c:pt>
                <c:pt idx="29">
                  <c:v>1.4239999999999999E-2</c:v>
                </c:pt>
                <c:pt idx="30">
                  <c:v>1.374E-2</c:v>
                </c:pt>
                <c:pt idx="31">
                  <c:v>1.3239999999999998E-2</c:v>
                </c:pt>
                <c:pt idx="32">
                  <c:v>1.274E-2</c:v>
                </c:pt>
                <c:pt idx="33">
                  <c:v>1.2239999999999997E-2</c:v>
                </c:pt>
                <c:pt idx="34">
                  <c:v>1.1739999999999999E-2</c:v>
                </c:pt>
                <c:pt idx="35">
                  <c:v>1.1240000000000002E-2</c:v>
                </c:pt>
                <c:pt idx="36">
                  <c:v>1.0739999999999998E-2</c:v>
                </c:pt>
                <c:pt idx="37">
                  <c:v>1.0240000000000001E-2</c:v>
                </c:pt>
                <c:pt idx="38">
                  <c:v>9.6399999999999993E-3</c:v>
                </c:pt>
                <c:pt idx="39">
                  <c:v>9.2399999999999999E-3</c:v>
                </c:pt>
                <c:pt idx="40">
                  <c:v>8.7399999999999995E-3</c:v>
                </c:pt>
                <c:pt idx="41">
                  <c:v>8.2399999999999991E-3</c:v>
                </c:pt>
                <c:pt idx="42">
                  <c:v>7.7399999999999995E-3</c:v>
                </c:pt>
                <c:pt idx="43">
                  <c:v>7.2399999999999999E-3</c:v>
                </c:pt>
                <c:pt idx="44">
                  <c:v>6.7399999999999995E-3</c:v>
                </c:pt>
                <c:pt idx="45">
                  <c:v>6.2399999999999999E-3</c:v>
                </c:pt>
                <c:pt idx="46">
                  <c:v>5.7399999999999994E-3</c:v>
                </c:pt>
                <c:pt idx="47">
                  <c:v>5.239999999999999E-3</c:v>
                </c:pt>
                <c:pt idx="48">
                  <c:v>4.7399999999999994E-3</c:v>
                </c:pt>
                <c:pt idx="49">
                  <c:v>4.239999999999999E-3</c:v>
                </c:pt>
                <c:pt idx="50">
                  <c:v>3.7399999999999998E-3</c:v>
                </c:pt>
                <c:pt idx="51">
                  <c:v>3.2399999999999994E-3</c:v>
                </c:pt>
                <c:pt idx="52">
                  <c:v>2.7399999999999998E-3</c:v>
                </c:pt>
                <c:pt idx="53">
                  <c:v>2.2399999999999998E-3</c:v>
                </c:pt>
                <c:pt idx="54">
                  <c:v>1.7399999999999994E-3</c:v>
                </c:pt>
                <c:pt idx="55">
                  <c:v>1.24E-3</c:v>
                </c:pt>
                <c:pt idx="56">
                  <c:v>7.3999999999999956E-4</c:v>
                </c:pt>
                <c:pt idx="57">
                  <c:v>2.3999999999999911E-4</c:v>
                </c:pt>
                <c:pt idx="58">
                  <c:v>-2.6000000000000025E-4</c:v>
                </c:pt>
                <c:pt idx="59">
                  <c:v>-7.6000000000000069E-4</c:v>
                </c:pt>
                <c:pt idx="60">
                  <c:v>-1.2600000000000001E-3</c:v>
                </c:pt>
                <c:pt idx="61">
                  <c:v>-1.7600000000000005E-3</c:v>
                </c:pt>
                <c:pt idx="62">
                  <c:v>-2.2600000000000007E-3</c:v>
                </c:pt>
                <c:pt idx="63">
                  <c:v>-2.7600000000000003E-3</c:v>
                </c:pt>
                <c:pt idx="64">
                  <c:v>-3.2599999999999994E-3</c:v>
                </c:pt>
                <c:pt idx="65">
                  <c:v>-3.7599999999999999E-3</c:v>
                </c:pt>
                <c:pt idx="66">
                  <c:v>-4.2600000000000008E-3</c:v>
                </c:pt>
                <c:pt idx="67">
                  <c:v>-4.7600000000000012E-3</c:v>
                </c:pt>
                <c:pt idx="68">
                  <c:v>-5.2599999999999991E-3</c:v>
                </c:pt>
                <c:pt idx="69">
                  <c:v>-5.7600000000000021E-3</c:v>
                </c:pt>
                <c:pt idx="70">
                  <c:v>-6.2599999999999999E-3</c:v>
                </c:pt>
                <c:pt idx="71">
                  <c:v>-6.7600000000000004E-3</c:v>
                </c:pt>
                <c:pt idx="72">
                  <c:v>-7.2600000000000008E-3</c:v>
                </c:pt>
                <c:pt idx="73">
                  <c:v>-7.7599999999999995E-3</c:v>
                </c:pt>
                <c:pt idx="74">
                  <c:v>-8.2600000000000017E-3</c:v>
                </c:pt>
                <c:pt idx="75">
                  <c:v>-8.7600000000000004E-3</c:v>
                </c:pt>
                <c:pt idx="76">
                  <c:v>-9.2600000000000009E-3</c:v>
                </c:pt>
                <c:pt idx="77">
                  <c:v>-9.7600000000000013E-3</c:v>
                </c:pt>
                <c:pt idx="78">
                  <c:v>-1.0259999999999998E-2</c:v>
                </c:pt>
                <c:pt idx="79">
                  <c:v>-1.076E-2</c:v>
                </c:pt>
                <c:pt idx="80">
                  <c:v>-1.1259999999999999E-2</c:v>
                </c:pt>
                <c:pt idx="81">
                  <c:v>-2.7600000000000003E-3</c:v>
                </c:pt>
                <c:pt idx="82">
                  <c:v>-3.2599999999999994E-3</c:v>
                </c:pt>
                <c:pt idx="83">
                  <c:v>-3.7599999999999999E-3</c:v>
                </c:pt>
                <c:pt idx="84">
                  <c:v>-4.2600000000000008E-3</c:v>
                </c:pt>
                <c:pt idx="85">
                  <c:v>-4.7600000000000012E-3</c:v>
                </c:pt>
                <c:pt idx="86">
                  <c:v>-5.2599999999999991E-3</c:v>
                </c:pt>
                <c:pt idx="87">
                  <c:v>-5.7600000000000021E-3</c:v>
                </c:pt>
                <c:pt idx="88">
                  <c:v>-6.2599999999999999E-3</c:v>
                </c:pt>
                <c:pt idx="89">
                  <c:v>-6.7600000000000004E-3</c:v>
                </c:pt>
                <c:pt idx="90">
                  <c:v>-7.2600000000000008E-3</c:v>
                </c:pt>
                <c:pt idx="91">
                  <c:v>-7.7599999999999995E-3</c:v>
                </c:pt>
                <c:pt idx="92">
                  <c:v>-8.2600000000000017E-3</c:v>
                </c:pt>
                <c:pt idx="93">
                  <c:v>-8.7600000000000004E-3</c:v>
                </c:pt>
                <c:pt idx="94">
                  <c:v>-9.2600000000000009E-3</c:v>
                </c:pt>
                <c:pt idx="95">
                  <c:v>-9.7600000000000013E-3</c:v>
                </c:pt>
                <c:pt idx="96">
                  <c:v>-1.0259999999999998E-2</c:v>
                </c:pt>
              </c:numCache>
            </c:numRef>
          </c:xVal>
          <c:yVal>
            <c:numRef>
              <c:f>'9b'!$Q$10:$Q$200</c:f>
              <c:numCache>
                <c:formatCode>0.00%</c:formatCode>
                <c:ptCount val="191"/>
                <c:pt idx="0">
                  <c:v>3.7000000000000002E-3</c:v>
                </c:pt>
                <c:pt idx="1">
                  <c:v>4.4000000000000003E-3</c:v>
                </c:pt>
                <c:pt idx="2">
                  <c:v>5.3E-3</c:v>
                </c:pt>
                <c:pt idx="3">
                  <c:v>6.3E-3</c:v>
                </c:pt>
                <c:pt idx="4">
                  <c:v>7.4999999999999997E-3</c:v>
                </c:pt>
                <c:pt idx="5">
                  <c:v>8.9999999999999993E-3</c:v>
                </c:pt>
                <c:pt idx="6">
                  <c:v>1.0699999999999999E-2</c:v>
                </c:pt>
                <c:pt idx="7">
                  <c:v>1.2699999999999999E-2</c:v>
                </c:pt>
                <c:pt idx="8">
                  <c:v>1.52E-2</c:v>
                </c:pt>
                <c:pt idx="9">
                  <c:v>1.8100000000000002E-2</c:v>
                </c:pt>
                <c:pt idx="10">
                  <c:v>2.1499999999999998E-2</c:v>
                </c:pt>
                <c:pt idx="11">
                  <c:v>2.5499999999999998E-2</c:v>
                </c:pt>
                <c:pt idx="12">
                  <c:v>3.0300000000000001E-2</c:v>
                </c:pt>
                <c:pt idx="13">
                  <c:v>3.5900000000000001E-2</c:v>
                </c:pt>
                <c:pt idx="14">
                  <c:v>4.2500000000000003E-2</c:v>
                </c:pt>
                <c:pt idx="15">
                  <c:v>5.0200000000000002E-2</c:v>
                </c:pt>
                <c:pt idx="16">
                  <c:v>5.9200000000000003E-2</c:v>
                </c:pt>
                <c:pt idx="17">
                  <c:v>6.9699999999999998E-2</c:v>
                </c:pt>
                <c:pt idx="18">
                  <c:v>8.2199999999999995E-2</c:v>
                </c:pt>
                <c:pt idx="19">
                  <c:v>9.7000000000000003E-2</c:v>
                </c:pt>
                <c:pt idx="20">
                  <c:v>0.115</c:v>
                </c:pt>
                <c:pt idx="21">
                  <c:v>0.1371</c:v>
                </c:pt>
                <c:pt idx="22">
                  <c:v>0.16450000000000001</c:v>
                </c:pt>
                <c:pt idx="23">
                  <c:v>0.1986</c:v>
                </c:pt>
                <c:pt idx="24">
                  <c:v>0.24079999999999999</c:v>
                </c:pt>
                <c:pt idx="25">
                  <c:v>0.2918</c:v>
                </c:pt>
                <c:pt idx="26">
                  <c:v>0.35160000000000002</c:v>
                </c:pt>
                <c:pt idx="27">
                  <c:v>0.41970000000000002</c:v>
                </c:pt>
                <c:pt idx="28">
                  <c:v>0.49509999999999998</c:v>
                </c:pt>
                <c:pt idx="29">
                  <c:v>0.57599999999999996</c:v>
                </c:pt>
                <c:pt idx="30">
                  <c:v>0.66</c:v>
                </c:pt>
                <c:pt idx="31">
                  <c:v>0.74360000000000004</c:v>
                </c:pt>
                <c:pt idx="32">
                  <c:v>0.82250000000000001</c:v>
                </c:pt>
                <c:pt idx="33">
                  <c:v>0.89200000000000002</c:v>
                </c:pt>
                <c:pt idx="34">
                  <c:v>0.94740000000000002</c:v>
                </c:pt>
                <c:pt idx="35">
                  <c:v>0.98509999999999998</c:v>
                </c:pt>
                <c:pt idx="36">
                  <c:v>1.0024</c:v>
                </c:pt>
                <c:pt idx="37">
                  <c:v>0.99880000000000002</c:v>
                </c:pt>
                <c:pt idx="38">
                  <c:v>0.97499999999999998</c:v>
                </c:pt>
                <c:pt idx="39">
                  <c:v>0.93369999999999997</c:v>
                </c:pt>
                <c:pt idx="40">
                  <c:v>0.87829999999999997</c:v>
                </c:pt>
                <c:pt idx="41">
                  <c:v>0.81299999999999994</c:v>
                </c:pt>
                <c:pt idx="42">
                  <c:v>0.74180000000000001</c:v>
                </c:pt>
                <c:pt idx="43">
                  <c:v>0.66859999999999997</c:v>
                </c:pt>
                <c:pt idx="44">
                  <c:v>0.59619999999999995</c:v>
                </c:pt>
                <c:pt idx="45">
                  <c:v>0.5272</c:v>
                </c:pt>
                <c:pt idx="46">
                  <c:v>0.46310000000000001</c:v>
                </c:pt>
                <c:pt idx="47">
                  <c:v>0.40500000000000003</c:v>
                </c:pt>
                <c:pt idx="48">
                  <c:v>0.3533</c:v>
                </c:pt>
                <c:pt idx="49">
                  <c:v>0.30790000000000001</c:v>
                </c:pt>
                <c:pt idx="50">
                  <c:v>0.26819999999999999</c:v>
                </c:pt>
                <c:pt idx="51">
                  <c:v>0.23319999999999999</c:v>
                </c:pt>
                <c:pt idx="52">
                  <c:v>0.20169999999999999</c:v>
                </c:pt>
                <c:pt idx="53">
                  <c:v>0.17330000000000001</c:v>
                </c:pt>
                <c:pt idx="54">
                  <c:v>0.1474</c:v>
                </c:pt>
                <c:pt idx="55">
                  <c:v>0.1242</c:v>
                </c:pt>
                <c:pt idx="56">
                  <c:v>0.1037</c:v>
                </c:pt>
                <c:pt idx="57">
                  <c:v>8.5800000000000001E-2</c:v>
                </c:pt>
                <c:pt idx="58">
                  <c:v>7.0400000000000004E-2</c:v>
                </c:pt>
                <c:pt idx="59">
                  <c:v>5.74E-2</c:v>
                </c:pt>
                <c:pt idx="60">
                  <c:v>4.65E-2</c:v>
                </c:pt>
                <c:pt idx="61">
                  <c:v>3.7499999999999999E-2</c:v>
                </c:pt>
                <c:pt idx="62">
                  <c:v>0.03</c:v>
                </c:pt>
                <c:pt idx="63">
                  <c:v>2.3900000000000001E-2</c:v>
                </c:pt>
                <c:pt idx="64">
                  <c:v>1.9E-2</c:v>
                </c:pt>
                <c:pt idx="65">
                  <c:v>1.4999999999999999E-2</c:v>
                </c:pt>
                <c:pt idx="66">
                  <c:v>1.18E-2</c:v>
                </c:pt>
                <c:pt idx="67">
                  <c:v>9.1999999999999998E-3</c:v>
                </c:pt>
                <c:pt idx="68">
                  <c:v>7.1999999999999998E-3</c:v>
                </c:pt>
                <c:pt idx="69">
                  <c:v>5.5999999999999999E-3</c:v>
                </c:pt>
                <c:pt idx="70">
                  <c:v>4.3E-3</c:v>
                </c:pt>
                <c:pt idx="71">
                  <c:v>3.3E-3</c:v>
                </c:pt>
                <c:pt idx="72">
                  <c:v>2.5000000000000001E-3</c:v>
                </c:pt>
                <c:pt idx="73">
                  <c:v>1.9E-3</c:v>
                </c:pt>
                <c:pt idx="74">
                  <c:v>1.5E-3</c:v>
                </c:pt>
                <c:pt idx="75">
                  <c:v>1.1000000000000001E-3</c:v>
                </c:pt>
                <c:pt idx="76">
                  <c:v>8.0000000000000004E-4</c:v>
                </c:pt>
                <c:pt idx="77">
                  <c:v>5.9999999999999995E-4</c:v>
                </c:pt>
                <c:pt idx="78">
                  <c:v>5.0000000000000001E-4</c:v>
                </c:pt>
                <c:pt idx="79">
                  <c:v>4.0000000000000002E-4</c:v>
                </c:pt>
                <c:pt idx="80">
                  <c:v>2.9999999999999997E-4</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numCache>
            </c:numRef>
          </c:yVal>
          <c:smooth val="1"/>
          <c:extLst>
            <c:ext xmlns:c16="http://schemas.microsoft.com/office/drawing/2014/chart" uri="{C3380CC4-5D6E-409C-BE32-E72D297353CC}">
              <c16:uniqueId val="{00000001-3F64-42FE-8A9E-8811C048DBA1}"/>
            </c:ext>
          </c:extLst>
        </c:ser>
        <c:ser>
          <c:idx val="0"/>
          <c:order val="2"/>
          <c:tx>
            <c:strRef>
              <c:f>'9b'!$S$6:$T$6</c:f>
              <c:strCache>
                <c:ptCount val="1"/>
              </c:strCache>
            </c:strRef>
          </c:tx>
          <c:spPr>
            <a:ln w="19050" cap="rnd">
              <a:solidFill>
                <a:srgbClr val="D519C7"/>
              </a:solidFill>
              <a:prstDash val="sysDash"/>
              <a:round/>
            </a:ln>
            <a:effectLst/>
          </c:spPr>
          <c:marker>
            <c:symbol val="none"/>
          </c:marker>
          <c:xVal>
            <c:numRef>
              <c:f>'9b'!$R$10:$R$200</c:f>
              <c:numCache>
                <c:formatCode>0.00%</c:formatCode>
                <c:ptCount val="191"/>
                <c:pt idx="0">
                  <c:v>2.8587500000000002E-2</c:v>
                </c:pt>
                <c:pt idx="1">
                  <c:v>2.8087499999999998E-2</c:v>
                </c:pt>
                <c:pt idx="2">
                  <c:v>2.7587500000000001E-2</c:v>
                </c:pt>
                <c:pt idx="3">
                  <c:v>2.7087499999999997E-2</c:v>
                </c:pt>
                <c:pt idx="4">
                  <c:v>2.65875E-2</c:v>
                </c:pt>
                <c:pt idx="5">
                  <c:v>2.60875E-2</c:v>
                </c:pt>
                <c:pt idx="6">
                  <c:v>2.5587499999999999E-2</c:v>
                </c:pt>
                <c:pt idx="7">
                  <c:v>2.5087499999999999E-2</c:v>
                </c:pt>
                <c:pt idx="8">
                  <c:v>2.4487499999999999E-2</c:v>
                </c:pt>
                <c:pt idx="9">
                  <c:v>2.4087499999999998E-2</c:v>
                </c:pt>
                <c:pt idx="10">
                  <c:v>2.3587500000000001E-2</c:v>
                </c:pt>
                <c:pt idx="11">
                  <c:v>2.3087499999999997E-2</c:v>
                </c:pt>
                <c:pt idx="12">
                  <c:v>2.25875E-2</c:v>
                </c:pt>
                <c:pt idx="13">
                  <c:v>2.19875E-2</c:v>
                </c:pt>
                <c:pt idx="14">
                  <c:v>2.1587499999999999E-2</c:v>
                </c:pt>
                <c:pt idx="15">
                  <c:v>2.1087500000000002E-2</c:v>
                </c:pt>
                <c:pt idx="16">
                  <c:v>2.0587499999999998E-2</c:v>
                </c:pt>
                <c:pt idx="17">
                  <c:v>2.0087500000000001E-2</c:v>
                </c:pt>
                <c:pt idx="18">
                  <c:v>1.9487500000000001E-2</c:v>
                </c:pt>
                <c:pt idx="19">
                  <c:v>1.90875E-2</c:v>
                </c:pt>
                <c:pt idx="20">
                  <c:v>1.85875E-2</c:v>
                </c:pt>
                <c:pt idx="21">
                  <c:v>1.8087499999999999E-2</c:v>
                </c:pt>
                <c:pt idx="22">
                  <c:v>1.7587499999999999E-2</c:v>
                </c:pt>
                <c:pt idx="23">
                  <c:v>1.7087500000000002E-2</c:v>
                </c:pt>
                <c:pt idx="24">
                  <c:v>1.6587499999999998E-2</c:v>
                </c:pt>
                <c:pt idx="25">
                  <c:v>1.6087500000000001E-2</c:v>
                </c:pt>
                <c:pt idx="26">
                  <c:v>1.5587499999999999E-2</c:v>
                </c:pt>
                <c:pt idx="27">
                  <c:v>1.50875E-2</c:v>
                </c:pt>
                <c:pt idx="28">
                  <c:v>1.4587500000000002E-2</c:v>
                </c:pt>
                <c:pt idx="29">
                  <c:v>1.4087499999999999E-2</c:v>
                </c:pt>
                <c:pt idx="30">
                  <c:v>1.3587500000000001E-2</c:v>
                </c:pt>
                <c:pt idx="31">
                  <c:v>1.3087499999999998E-2</c:v>
                </c:pt>
                <c:pt idx="32">
                  <c:v>1.25875E-2</c:v>
                </c:pt>
                <c:pt idx="33">
                  <c:v>1.2087500000000003E-2</c:v>
                </c:pt>
                <c:pt idx="34">
                  <c:v>1.1587499999999999E-2</c:v>
                </c:pt>
                <c:pt idx="35">
                  <c:v>1.1087500000000002E-2</c:v>
                </c:pt>
                <c:pt idx="36">
                  <c:v>1.04875E-2</c:v>
                </c:pt>
                <c:pt idx="37">
                  <c:v>1.0087500000000001E-2</c:v>
                </c:pt>
                <c:pt idx="38">
                  <c:v>9.5875000000000005E-3</c:v>
                </c:pt>
                <c:pt idx="39">
                  <c:v>9.0875000000000001E-3</c:v>
                </c:pt>
                <c:pt idx="40">
                  <c:v>8.5874999999999996E-3</c:v>
                </c:pt>
                <c:pt idx="41">
                  <c:v>8.0875000000000009E-3</c:v>
                </c:pt>
                <c:pt idx="42">
                  <c:v>7.5875000000000005E-3</c:v>
                </c:pt>
                <c:pt idx="43">
                  <c:v>7.0875000000000009E-3</c:v>
                </c:pt>
                <c:pt idx="44">
                  <c:v>6.5875000000000005E-3</c:v>
                </c:pt>
                <c:pt idx="45">
                  <c:v>6.0875E-3</c:v>
                </c:pt>
                <c:pt idx="46">
                  <c:v>5.5875000000000005E-3</c:v>
                </c:pt>
                <c:pt idx="47">
                  <c:v>5.0875E-3</c:v>
                </c:pt>
                <c:pt idx="48">
                  <c:v>4.5875000000000013E-3</c:v>
                </c:pt>
                <c:pt idx="49">
                  <c:v>4.0875000000000009E-3</c:v>
                </c:pt>
                <c:pt idx="50">
                  <c:v>3.5875000000000008E-3</c:v>
                </c:pt>
                <c:pt idx="51">
                  <c:v>3.0875000000000008E-3</c:v>
                </c:pt>
                <c:pt idx="52">
                  <c:v>2.5875000000000004E-3</c:v>
                </c:pt>
                <c:pt idx="53">
                  <c:v>2.0875000000000004E-3</c:v>
                </c:pt>
                <c:pt idx="54">
                  <c:v>1.5875000000000006E-3</c:v>
                </c:pt>
                <c:pt idx="55">
                  <c:v>1.0875000000000001E-3</c:v>
                </c:pt>
                <c:pt idx="56">
                  <c:v>5.8750000000000078E-4</c:v>
                </c:pt>
                <c:pt idx="57">
                  <c:v>8.7500000000000351E-5</c:v>
                </c:pt>
                <c:pt idx="58">
                  <c:v>-4.1249999999999897E-4</c:v>
                </c:pt>
                <c:pt idx="59">
                  <c:v>-9.1249999999999947E-4</c:v>
                </c:pt>
                <c:pt idx="60">
                  <c:v>-1.4124999999999999E-3</c:v>
                </c:pt>
                <c:pt idx="61">
                  <c:v>-1.9124999999999993E-3</c:v>
                </c:pt>
                <c:pt idx="62">
                  <c:v>-2.4124999999999997E-3</c:v>
                </c:pt>
                <c:pt idx="63">
                  <c:v>-2.9124999999999989E-3</c:v>
                </c:pt>
                <c:pt idx="64">
                  <c:v>-3.4124999999999993E-3</c:v>
                </c:pt>
                <c:pt idx="65">
                  <c:v>-3.9125000000000002E-3</c:v>
                </c:pt>
                <c:pt idx="66">
                  <c:v>-4.4125000000000006E-3</c:v>
                </c:pt>
                <c:pt idx="67">
                  <c:v>-4.9124999999999985E-3</c:v>
                </c:pt>
                <c:pt idx="68">
                  <c:v>-5.4124999999999989E-3</c:v>
                </c:pt>
                <c:pt idx="69">
                  <c:v>-5.9124999999999994E-3</c:v>
                </c:pt>
                <c:pt idx="70">
                  <c:v>-6.4124999999999998E-3</c:v>
                </c:pt>
                <c:pt idx="71">
                  <c:v>-6.9125000000000002E-3</c:v>
                </c:pt>
                <c:pt idx="72">
                  <c:v>-7.412499999999999E-3</c:v>
                </c:pt>
                <c:pt idx="73">
                  <c:v>-7.9124999999999994E-3</c:v>
                </c:pt>
                <c:pt idx="74">
                  <c:v>-8.4124999999999998E-3</c:v>
                </c:pt>
                <c:pt idx="75">
                  <c:v>-8.9125000000000003E-3</c:v>
                </c:pt>
                <c:pt idx="76">
                  <c:v>-9.4125000000000007E-3</c:v>
                </c:pt>
                <c:pt idx="77">
                  <c:v>-9.9124999999999977E-3</c:v>
                </c:pt>
                <c:pt idx="78">
                  <c:v>-1.0412499999999998E-2</c:v>
                </c:pt>
                <c:pt idx="79">
                  <c:v>-9.1249999999999947E-4</c:v>
                </c:pt>
                <c:pt idx="80">
                  <c:v>-9.1249999999999947E-4</c:v>
                </c:pt>
                <c:pt idx="81">
                  <c:v>-9.1249999999999947E-4</c:v>
                </c:pt>
                <c:pt idx="82">
                  <c:v>-9.1249999999999947E-4</c:v>
                </c:pt>
                <c:pt idx="83">
                  <c:v>-9.1249999999999947E-4</c:v>
                </c:pt>
                <c:pt idx="84">
                  <c:v>-9.1249999999999947E-4</c:v>
                </c:pt>
                <c:pt idx="85">
                  <c:v>-9.1249999999999947E-4</c:v>
                </c:pt>
                <c:pt idx="86">
                  <c:v>-9.1249999999999947E-4</c:v>
                </c:pt>
                <c:pt idx="87">
                  <c:v>-9.1249999999999947E-4</c:v>
                </c:pt>
                <c:pt idx="88">
                  <c:v>-9.1249999999999947E-4</c:v>
                </c:pt>
                <c:pt idx="89">
                  <c:v>-9.1249999999999947E-4</c:v>
                </c:pt>
                <c:pt idx="90">
                  <c:v>-9.1249999999999947E-4</c:v>
                </c:pt>
                <c:pt idx="91">
                  <c:v>-9.1249999999999947E-4</c:v>
                </c:pt>
                <c:pt idx="92">
                  <c:v>-9.1249999999999947E-4</c:v>
                </c:pt>
                <c:pt idx="93">
                  <c:v>-9.1249999999999947E-4</c:v>
                </c:pt>
                <c:pt idx="94">
                  <c:v>-9.1249999999999947E-4</c:v>
                </c:pt>
                <c:pt idx="95">
                  <c:v>-9.1249999999999947E-4</c:v>
                </c:pt>
                <c:pt idx="96">
                  <c:v>-9.1249999999999947E-4</c:v>
                </c:pt>
              </c:numCache>
            </c:numRef>
          </c:xVal>
          <c:yVal>
            <c:numRef>
              <c:f>'9b'!$S$10:$S$200</c:f>
              <c:numCache>
                <c:formatCode>0.00%</c:formatCode>
                <c:ptCount val="191"/>
                <c:pt idx="0">
                  <c:v>8.0000000000000004E-4</c:v>
                </c:pt>
                <c:pt idx="1">
                  <c:v>1E-3</c:v>
                </c:pt>
                <c:pt idx="2">
                  <c:v>1.2999999999999999E-3</c:v>
                </c:pt>
                <c:pt idx="3">
                  <c:v>1.6000000000000001E-3</c:v>
                </c:pt>
                <c:pt idx="4">
                  <c:v>2.0999999999999999E-3</c:v>
                </c:pt>
                <c:pt idx="5">
                  <c:v>2.5999999999999999E-3</c:v>
                </c:pt>
                <c:pt idx="6">
                  <c:v>3.3999999999999998E-3</c:v>
                </c:pt>
                <c:pt idx="7">
                  <c:v>4.1999999999999997E-3</c:v>
                </c:pt>
                <c:pt idx="8">
                  <c:v>5.4000000000000003E-3</c:v>
                </c:pt>
                <c:pt idx="9">
                  <c:v>6.7999999999999996E-3</c:v>
                </c:pt>
                <c:pt idx="10">
                  <c:v>8.6E-3</c:v>
                </c:pt>
                <c:pt idx="11">
                  <c:v>1.0800000000000001E-2</c:v>
                </c:pt>
                <c:pt idx="12">
                  <c:v>1.3599999999999999E-2</c:v>
                </c:pt>
                <c:pt idx="13">
                  <c:v>1.7100000000000001E-2</c:v>
                </c:pt>
                <c:pt idx="14">
                  <c:v>2.1399999999999999E-2</c:v>
                </c:pt>
                <c:pt idx="15">
                  <c:v>2.6800000000000001E-2</c:v>
                </c:pt>
                <c:pt idx="16">
                  <c:v>3.3399999999999999E-2</c:v>
                </c:pt>
                <c:pt idx="17">
                  <c:v>4.1599999999999998E-2</c:v>
                </c:pt>
                <c:pt idx="18">
                  <c:v>5.16E-2</c:v>
                </c:pt>
                <c:pt idx="19">
                  <c:v>6.3799999999999996E-2</c:v>
                </c:pt>
                <c:pt idx="20">
                  <c:v>7.9000000000000001E-2</c:v>
                </c:pt>
                <c:pt idx="21">
                  <c:v>9.7699999999999995E-2</c:v>
                </c:pt>
                <c:pt idx="22">
                  <c:v>0.1212</c:v>
                </c:pt>
                <c:pt idx="23">
                  <c:v>0.15110000000000001</c:v>
                </c:pt>
                <c:pt idx="24">
                  <c:v>0.1895</c:v>
                </c:pt>
                <c:pt idx="25">
                  <c:v>0.23930000000000001</c:v>
                </c:pt>
                <c:pt idx="26">
                  <c:v>0.30309999999999998</c:v>
                </c:pt>
                <c:pt idx="27">
                  <c:v>0.3826</c:v>
                </c:pt>
                <c:pt idx="28">
                  <c:v>0.47710000000000002</c:v>
                </c:pt>
                <c:pt idx="29">
                  <c:v>0.58399999999999996</c:v>
                </c:pt>
                <c:pt idx="30">
                  <c:v>0.69940000000000002</c:v>
                </c:pt>
                <c:pt idx="31">
                  <c:v>0.81779999999999997</c:v>
                </c:pt>
                <c:pt idx="32">
                  <c:v>0.9325</c:v>
                </c:pt>
                <c:pt idx="33">
                  <c:v>1.0359</c:v>
                </c:pt>
                <c:pt idx="34">
                  <c:v>1.1198999999999999</c:v>
                </c:pt>
                <c:pt idx="35">
                  <c:v>1.1774</c:v>
                </c:pt>
                <c:pt idx="36">
                  <c:v>1.2039</c:v>
                </c:pt>
                <c:pt idx="37">
                  <c:v>1.1974</c:v>
                </c:pt>
                <c:pt idx="38">
                  <c:v>1.1597999999999999</c:v>
                </c:pt>
                <c:pt idx="39">
                  <c:v>1.0954999999999999</c:v>
                </c:pt>
                <c:pt idx="40">
                  <c:v>1.0106999999999999</c:v>
                </c:pt>
                <c:pt idx="41">
                  <c:v>0.9123</c:v>
                </c:pt>
                <c:pt idx="42">
                  <c:v>0.80679999999999996</c:v>
                </c:pt>
                <c:pt idx="43">
                  <c:v>0.7</c:v>
                </c:pt>
                <c:pt idx="44">
                  <c:v>0.59640000000000004</c:v>
                </c:pt>
                <c:pt idx="45">
                  <c:v>0.50009999999999999</c:v>
                </c:pt>
                <c:pt idx="46">
                  <c:v>0.41410000000000002</c:v>
                </c:pt>
                <c:pt idx="47">
                  <c:v>0.3402</c:v>
                </c:pt>
                <c:pt idx="48">
                  <c:v>0.27829999999999999</c:v>
                </c:pt>
                <c:pt idx="49">
                  <c:v>0.2266</c:v>
                </c:pt>
                <c:pt idx="50">
                  <c:v>0.18329999999999999</c:v>
                </c:pt>
                <c:pt idx="51">
                  <c:v>0.14710000000000001</c:v>
                </c:pt>
                <c:pt idx="52">
                  <c:v>0.11700000000000001</c:v>
                </c:pt>
                <c:pt idx="53">
                  <c:v>9.2100000000000001E-2</c:v>
                </c:pt>
                <c:pt idx="54">
                  <c:v>7.1800000000000003E-2</c:v>
                </c:pt>
                <c:pt idx="55">
                  <c:v>5.5399999999999998E-2</c:v>
                </c:pt>
                <c:pt idx="56">
                  <c:v>4.24E-2</c:v>
                </c:pt>
                <c:pt idx="57">
                  <c:v>3.2199999999999999E-2</c:v>
                </c:pt>
                <c:pt idx="58">
                  <c:v>2.4199999999999999E-2</c:v>
                </c:pt>
                <c:pt idx="59">
                  <c:v>1.8100000000000002E-2</c:v>
                </c:pt>
                <c:pt idx="60">
                  <c:v>1.34E-2</c:v>
                </c:pt>
                <c:pt idx="61">
                  <c:v>9.9000000000000008E-3</c:v>
                </c:pt>
                <c:pt idx="62">
                  <c:v>7.3000000000000001E-3</c:v>
                </c:pt>
                <c:pt idx="63">
                  <c:v>5.3E-3</c:v>
                </c:pt>
                <c:pt idx="64">
                  <c:v>3.8E-3</c:v>
                </c:pt>
                <c:pt idx="65">
                  <c:v>2.8E-3</c:v>
                </c:pt>
                <c:pt idx="66">
                  <c:v>2E-3</c:v>
                </c:pt>
                <c:pt idx="67">
                  <c:v>1.4E-3</c:v>
                </c:pt>
                <c:pt idx="68">
                  <c:v>1E-3</c:v>
                </c:pt>
                <c:pt idx="69">
                  <c:v>6.9999999999999999E-4</c:v>
                </c:pt>
                <c:pt idx="70">
                  <c:v>5.0000000000000001E-4</c:v>
                </c:pt>
                <c:pt idx="71">
                  <c:v>2.9999999999999997E-4</c:v>
                </c:pt>
                <c:pt idx="72">
                  <c:v>2.0000000000000001E-4</c:v>
                </c:pt>
                <c:pt idx="73">
                  <c:v>2.0000000000000001E-4</c:v>
                </c:pt>
                <c:pt idx="74">
                  <c:v>1E-4</c:v>
                </c:pt>
                <c:pt idx="75">
                  <c:v>1E-4</c:v>
                </c:pt>
                <c:pt idx="76">
                  <c:v>1E-4</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numCache>
            </c:numRef>
          </c:yVal>
          <c:smooth val="1"/>
          <c:extLst>
            <c:ext xmlns:c16="http://schemas.microsoft.com/office/drawing/2014/chart" uri="{C3380CC4-5D6E-409C-BE32-E72D297353CC}">
              <c16:uniqueId val="{00000002-3F64-42FE-8A9E-8811C048DBA1}"/>
            </c:ext>
          </c:extLst>
        </c:ser>
        <c:ser>
          <c:idx val="1"/>
          <c:order val="3"/>
          <c:tx>
            <c:strRef>
              <c:f>'9b'!$AT$27</c:f>
              <c:strCache>
                <c:ptCount val="1"/>
                <c:pt idx="0">
                  <c:v>Tasa de referencia</c:v>
                </c:pt>
              </c:strCache>
            </c:strRef>
          </c:tx>
          <c:spPr>
            <a:ln w="19050" cap="rnd">
              <a:solidFill>
                <a:srgbClr val="000000"/>
              </a:solidFill>
              <a:round/>
            </a:ln>
            <a:effectLst/>
          </c:spPr>
          <c:marker>
            <c:symbol val="none"/>
          </c:marker>
          <c:errBars>
            <c:errDir val="y"/>
            <c:errBarType val="both"/>
            <c:errValType val="fixedVal"/>
            <c:noEndCap val="0"/>
            <c:val val="1000"/>
            <c:spPr>
              <a:noFill/>
              <a:ln w="19050" cap="flat" cmpd="sng" algn="ctr">
                <a:solidFill>
                  <a:schemeClr val="tx1"/>
                </a:solidFill>
                <a:prstDash val="lgDashDot"/>
                <a:round/>
              </a:ln>
              <a:effectLst/>
            </c:spPr>
          </c:errBars>
          <c:errBars>
            <c:errDir val="x"/>
            <c:errBarType val="both"/>
            <c:errValType val="fixedVal"/>
            <c:noEndCap val="0"/>
            <c:val val="0"/>
            <c:spPr>
              <a:noFill/>
              <a:ln w="9525" cap="flat" cmpd="sng" algn="ctr">
                <a:solidFill>
                  <a:schemeClr val="tx1">
                    <a:lumMod val="65000"/>
                    <a:lumOff val="35000"/>
                  </a:schemeClr>
                </a:solidFill>
                <a:round/>
              </a:ln>
              <a:effectLst/>
            </c:spPr>
          </c:errBars>
          <c:xVal>
            <c:numRef>
              <c:f>'9b'!$AU$27</c:f>
              <c:numCache>
                <c:formatCode>0.00%</c:formatCode>
                <c:ptCount val="1"/>
                <c:pt idx="0">
                  <c:v>7.4999999999999997E-3</c:v>
                </c:pt>
              </c:numCache>
            </c:numRef>
          </c:xVal>
          <c:yVal>
            <c:numRef>
              <c:f>'9b'!$AV$28</c:f>
              <c:numCache>
                <c:formatCode>0</c:formatCode>
                <c:ptCount val="1"/>
                <c:pt idx="0">
                  <c:v>1.1820000000000004</c:v>
                </c:pt>
              </c:numCache>
            </c:numRef>
          </c:yVal>
          <c:smooth val="1"/>
          <c:extLst>
            <c:ext xmlns:c16="http://schemas.microsoft.com/office/drawing/2014/chart" uri="{C3380CC4-5D6E-409C-BE32-E72D297353CC}">
              <c16:uniqueId val="{00000003-3F64-42FE-8A9E-8811C048DBA1}"/>
            </c:ext>
          </c:extLst>
        </c:ser>
        <c:dLbls>
          <c:showLegendKey val="0"/>
          <c:showVal val="0"/>
          <c:showCatName val="0"/>
          <c:showSerName val="0"/>
          <c:showPercent val="0"/>
          <c:showBubbleSize val="0"/>
        </c:dLbls>
        <c:axId val="748033312"/>
        <c:axId val="748018080"/>
        <c:extLst/>
      </c:scatterChart>
      <c:valAx>
        <c:axId val="748033312"/>
        <c:scaling>
          <c:orientation val="minMax"/>
          <c:max val="4.5000000000000012E-2"/>
          <c:min val="-1.0000000000000002E-2"/>
        </c:scaling>
        <c:delete val="0"/>
        <c:axPos val="b"/>
        <c:numFmt formatCode="0.0%"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rgbClr val="182B47"/>
                </a:solidFill>
                <a:latin typeface="+mn-lt"/>
                <a:ea typeface="+mn-ea"/>
                <a:cs typeface="+mn-cs"/>
              </a:defRPr>
            </a:pPr>
            <a:endParaRPr lang="es-MX"/>
          </a:p>
        </c:txPr>
        <c:crossAx val="748018080"/>
        <c:crosses val="autoZero"/>
        <c:crossBetween val="midCat"/>
        <c:majorUnit val="5.000000000000001E-3"/>
        <c:minorUnit val="2.5000000000000005E-3"/>
      </c:valAx>
      <c:valAx>
        <c:axId val="748018080"/>
        <c:scaling>
          <c:orientation val="minMax"/>
          <c:max val="2.1"/>
          <c:min val="0"/>
        </c:scaling>
        <c:delete val="1"/>
        <c:axPos val="l"/>
        <c:numFmt formatCode="0.00%" sourceLinked="1"/>
        <c:majorTickMark val="out"/>
        <c:minorTickMark val="none"/>
        <c:tickLblPos val="nextTo"/>
        <c:crossAx val="748033312"/>
        <c:crossesAt val="0"/>
        <c:crossBetween val="midCat"/>
        <c:majorUnit val="0.4"/>
      </c:valAx>
      <c:spPr>
        <a:noFill/>
        <a:ln>
          <a:noFill/>
        </a:ln>
        <a:effectLst/>
      </c:spPr>
    </c:plotArea>
    <c:plotVisOnly val="1"/>
    <c:dispBlanksAs val="gap"/>
    <c:showDLblsOverMax val="0"/>
  </c:chart>
  <c:spPr>
    <a:noFill/>
    <a:ln w="9525" cap="flat" cmpd="sng" algn="ctr">
      <a:noFill/>
      <a:round/>
    </a:ln>
    <a:effectLst/>
  </c:spPr>
  <c:txPr>
    <a:bodyPr/>
    <a:lstStyle/>
    <a:p>
      <a:pPr>
        <a:defRPr sz="900">
          <a:solidFill>
            <a:sysClr val="windowText" lastClr="000000"/>
          </a:solidFill>
        </a:defRPr>
      </a:pPr>
      <a:endParaRPr lang="es-MX"/>
    </a:p>
  </c:txPr>
  <c:externalData r:id="rId4">
    <c:autoUpdate val="0"/>
  </c:externalData>
  <c:userShapes r:id="rId5"/>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291639831805172E-2"/>
          <c:y val="5.1824969813408901E-2"/>
          <c:w val="0.91444719934384289"/>
          <c:h val="0.64761666125110007"/>
        </c:manualLayout>
      </c:layout>
      <c:lineChart>
        <c:grouping val="standard"/>
        <c:varyColors val="0"/>
        <c:ser>
          <c:idx val="2"/>
          <c:order val="0"/>
          <c:tx>
            <c:strRef>
              <c:f>'Financiamiento interno'!$D$5</c:f>
              <c:strCache>
                <c:ptCount val="1"/>
                <c:pt idx="0">
                  <c:v>Empresas</c:v>
                </c:pt>
              </c:strCache>
            </c:strRef>
          </c:tx>
          <c:spPr>
            <a:ln w="31750" cap="rnd">
              <a:solidFill>
                <a:srgbClr val="0000FF"/>
              </a:solidFill>
              <a:prstDash val="solid"/>
              <a:round/>
            </a:ln>
            <a:effectLst/>
          </c:spPr>
          <c:marker>
            <c:symbol val="none"/>
          </c:marker>
          <c:cat>
            <c:numRef>
              <c:f>'Financiamiento interno'!$A$6:$A$295</c:f>
              <c:numCache>
                <c:formatCode>mmm\-yy</c:formatCode>
                <c:ptCount val="290"/>
                <c:pt idx="0">
                  <c:v>34669</c:v>
                </c:pt>
                <c:pt idx="1">
                  <c:v>34700</c:v>
                </c:pt>
                <c:pt idx="2">
                  <c:v>34731</c:v>
                </c:pt>
                <c:pt idx="3">
                  <c:v>34759</c:v>
                </c:pt>
                <c:pt idx="4">
                  <c:v>34790</c:v>
                </c:pt>
                <c:pt idx="5">
                  <c:v>34820</c:v>
                </c:pt>
                <c:pt idx="6">
                  <c:v>34851</c:v>
                </c:pt>
                <c:pt idx="7">
                  <c:v>34881</c:v>
                </c:pt>
                <c:pt idx="8">
                  <c:v>34912</c:v>
                </c:pt>
                <c:pt idx="9">
                  <c:v>34943</c:v>
                </c:pt>
                <c:pt idx="10">
                  <c:v>34973</c:v>
                </c:pt>
                <c:pt idx="11">
                  <c:v>35004</c:v>
                </c:pt>
                <c:pt idx="12">
                  <c:v>35034</c:v>
                </c:pt>
                <c:pt idx="13">
                  <c:v>35065</c:v>
                </c:pt>
                <c:pt idx="14">
                  <c:v>35096</c:v>
                </c:pt>
                <c:pt idx="15">
                  <c:v>35125</c:v>
                </c:pt>
                <c:pt idx="16">
                  <c:v>35156</c:v>
                </c:pt>
                <c:pt idx="17">
                  <c:v>35186</c:v>
                </c:pt>
                <c:pt idx="18">
                  <c:v>35217</c:v>
                </c:pt>
                <c:pt idx="19">
                  <c:v>35247</c:v>
                </c:pt>
                <c:pt idx="20">
                  <c:v>35278</c:v>
                </c:pt>
                <c:pt idx="21">
                  <c:v>35309</c:v>
                </c:pt>
                <c:pt idx="22">
                  <c:v>35339</c:v>
                </c:pt>
                <c:pt idx="23">
                  <c:v>35370</c:v>
                </c:pt>
                <c:pt idx="24">
                  <c:v>35400</c:v>
                </c:pt>
                <c:pt idx="25">
                  <c:v>35431</c:v>
                </c:pt>
                <c:pt idx="26">
                  <c:v>35462</c:v>
                </c:pt>
                <c:pt idx="27">
                  <c:v>35490</c:v>
                </c:pt>
                <c:pt idx="28">
                  <c:v>35521</c:v>
                </c:pt>
                <c:pt idx="29">
                  <c:v>35551</c:v>
                </c:pt>
                <c:pt idx="30">
                  <c:v>35582</c:v>
                </c:pt>
                <c:pt idx="31">
                  <c:v>35612</c:v>
                </c:pt>
                <c:pt idx="32">
                  <c:v>35643</c:v>
                </c:pt>
                <c:pt idx="33">
                  <c:v>35674</c:v>
                </c:pt>
                <c:pt idx="34">
                  <c:v>35704</c:v>
                </c:pt>
                <c:pt idx="35">
                  <c:v>35735</c:v>
                </c:pt>
                <c:pt idx="36">
                  <c:v>35765</c:v>
                </c:pt>
                <c:pt idx="37">
                  <c:v>35796</c:v>
                </c:pt>
                <c:pt idx="38">
                  <c:v>35827</c:v>
                </c:pt>
                <c:pt idx="39">
                  <c:v>35855</c:v>
                </c:pt>
                <c:pt idx="40">
                  <c:v>35886</c:v>
                </c:pt>
                <c:pt idx="41">
                  <c:v>35916</c:v>
                </c:pt>
                <c:pt idx="42">
                  <c:v>35947</c:v>
                </c:pt>
                <c:pt idx="43">
                  <c:v>35977</c:v>
                </c:pt>
                <c:pt idx="44">
                  <c:v>36008</c:v>
                </c:pt>
                <c:pt idx="45">
                  <c:v>36039</c:v>
                </c:pt>
                <c:pt idx="46">
                  <c:v>36069</c:v>
                </c:pt>
                <c:pt idx="47">
                  <c:v>36100</c:v>
                </c:pt>
                <c:pt idx="48">
                  <c:v>36130</c:v>
                </c:pt>
                <c:pt idx="49">
                  <c:v>36161</c:v>
                </c:pt>
                <c:pt idx="50">
                  <c:v>36192</c:v>
                </c:pt>
                <c:pt idx="51">
                  <c:v>36220</c:v>
                </c:pt>
                <c:pt idx="52">
                  <c:v>36251</c:v>
                </c:pt>
                <c:pt idx="53">
                  <c:v>36281</c:v>
                </c:pt>
                <c:pt idx="54">
                  <c:v>36312</c:v>
                </c:pt>
                <c:pt idx="55">
                  <c:v>36342</c:v>
                </c:pt>
                <c:pt idx="56">
                  <c:v>36373</c:v>
                </c:pt>
                <c:pt idx="57">
                  <c:v>36404</c:v>
                </c:pt>
                <c:pt idx="58">
                  <c:v>36434</c:v>
                </c:pt>
                <c:pt idx="59">
                  <c:v>36465</c:v>
                </c:pt>
                <c:pt idx="60">
                  <c:v>36495</c:v>
                </c:pt>
                <c:pt idx="61">
                  <c:v>36526</c:v>
                </c:pt>
                <c:pt idx="62">
                  <c:v>36557</c:v>
                </c:pt>
                <c:pt idx="63">
                  <c:v>36586</c:v>
                </c:pt>
                <c:pt idx="64">
                  <c:v>36617</c:v>
                </c:pt>
                <c:pt idx="65">
                  <c:v>36647</c:v>
                </c:pt>
                <c:pt idx="66">
                  <c:v>36678</c:v>
                </c:pt>
                <c:pt idx="67">
                  <c:v>36708</c:v>
                </c:pt>
                <c:pt idx="68">
                  <c:v>36739</c:v>
                </c:pt>
                <c:pt idx="69">
                  <c:v>36770</c:v>
                </c:pt>
                <c:pt idx="70">
                  <c:v>36800</c:v>
                </c:pt>
                <c:pt idx="71">
                  <c:v>36831</c:v>
                </c:pt>
                <c:pt idx="72">
                  <c:v>36861</c:v>
                </c:pt>
                <c:pt idx="73">
                  <c:v>36892</c:v>
                </c:pt>
                <c:pt idx="74">
                  <c:v>36923</c:v>
                </c:pt>
                <c:pt idx="75">
                  <c:v>36951</c:v>
                </c:pt>
                <c:pt idx="76">
                  <c:v>36982</c:v>
                </c:pt>
                <c:pt idx="77">
                  <c:v>37012</c:v>
                </c:pt>
                <c:pt idx="78">
                  <c:v>37043</c:v>
                </c:pt>
                <c:pt idx="79">
                  <c:v>37073</c:v>
                </c:pt>
                <c:pt idx="80">
                  <c:v>37104</c:v>
                </c:pt>
                <c:pt idx="81">
                  <c:v>37135</c:v>
                </c:pt>
                <c:pt idx="82">
                  <c:v>37165</c:v>
                </c:pt>
                <c:pt idx="83">
                  <c:v>37196</c:v>
                </c:pt>
                <c:pt idx="84">
                  <c:v>37226</c:v>
                </c:pt>
                <c:pt idx="85">
                  <c:v>37257</c:v>
                </c:pt>
                <c:pt idx="86">
                  <c:v>37288</c:v>
                </c:pt>
                <c:pt idx="87">
                  <c:v>37316</c:v>
                </c:pt>
                <c:pt idx="88">
                  <c:v>37347</c:v>
                </c:pt>
                <c:pt idx="89">
                  <c:v>37377</c:v>
                </c:pt>
                <c:pt idx="90">
                  <c:v>37408</c:v>
                </c:pt>
                <c:pt idx="91">
                  <c:v>37438</c:v>
                </c:pt>
                <c:pt idx="92">
                  <c:v>37469</c:v>
                </c:pt>
                <c:pt idx="93">
                  <c:v>37500</c:v>
                </c:pt>
                <c:pt idx="94">
                  <c:v>37530</c:v>
                </c:pt>
                <c:pt idx="95">
                  <c:v>37561</c:v>
                </c:pt>
                <c:pt idx="96">
                  <c:v>37591</c:v>
                </c:pt>
                <c:pt idx="97">
                  <c:v>37622</c:v>
                </c:pt>
                <c:pt idx="98">
                  <c:v>37653</c:v>
                </c:pt>
                <c:pt idx="99">
                  <c:v>37681</c:v>
                </c:pt>
                <c:pt idx="100">
                  <c:v>37712</c:v>
                </c:pt>
                <c:pt idx="101">
                  <c:v>37742</c:v>
                </c:pt>
                <c:pt idx="102">
                  <c:v>37773</c:v>
                </c:pt>
                <c:pt idx="103">
                  <c:v>37803</c:v>
                </c:pt>
                <c:pt idx="104">
                  <c:v>37834</c:v>
                </c:pt>
                <c:pt idx="105">
                  <c:v>37865</c:v>
                </c:pt>
                <c:pt idx="106">
                  <c:v>37895</c:v>
                </c:pt>
                <c:pt idx="107">
                  <c:v>37926</c:v>
                </c:pt>
                <c:pt idx="108">
                  <c:v>37956</c:v>
                </c:pt>
                <c:pt idx="109">
                  <c:v>37987</c:v>
                </c:pt>
                <c:pt idx="110">
                  <c:v>38018</c:v>
                </c:pt>
                <c:pt idx="111">
                  <c:v>38047</c:v>
                </c:pt>
                <c:pt idx="112">
                  <c:v>38078</c:v>
                </c:pt>
                <c:pt idx="113">
                  <c:v>38108</c:v>
                </c:pt>
                <c:pt idx="114">
                  <c:v>38139</c:v>
                </c:pt>
                <c:pt idx="115">
                  <c:v>38169</c:v>
                </c:pt>
                <c:pt idx="116">
                  <c:v>38200</c:v>
                </c:pt>
                <c:pt idx="117">
                  <c:v>38231</c:v>
                </c:pt>
                <c:pt idx="118">
                  <c:v>38261</c:v>
                </c:pt>
                <c:pt idx="119">
                  <c:v>38292</c:v>
                </c:pt>
                <c:pt idx="120">
                  <c:v>38322</c:v>
                </c:pt>
                <c:pt idx="121">
                  <c:v>38353</c:v>
                </c:pt>
                <c:pt idx="122">
                  <c:v>38384</c:v>
                </c:pt>
                <c:pt idx="123">
                  <c:v>38412</c:v>
                </c:pt>
                <c:pt idx="124">
                  <c:v>38443</c:v>
                </c:pt>
                <c:pt idx="125">
                  <c:v>38473</c:v>
                </c:pt>
                <c:pt idx="126">
                  <c:v>38504</c:v>
                </c:pt>
                <c:pt idx="127">
                  <c:v>38534</c:v>
                </c:pt>
                <c:pt idx="128">
                  <c:v>38565</c:v>
                </c:pt>
                <c:pt idx="129">
                  <c:v>38596</c:v>
                </c:pt>
                <c:pt idx="130">
                  <c:v>38626</c:v>
                </c:pt>
                <c:pt idx="131">
                  <c:v>38657</c:v>
                </c:pt>
                <c:pt idx="132">
                  <c:v>38687</c:v>
                </c:pt>
                <c:pt idx="133">
                  <c:v>38718</c:v>
                </c:pt>
                <c:pt idx="134">
                  <c:v>38749</c:v>
                </c:pt>
                <c:pt idx="135">
                  <c:v>38777</c:v>
                </c:pt>
                <c:pt idx="136">
                  <c:v>38808</c:v>
                </c:pt>
                <c:pt idx="137">
                  <c:v>38838</c:v>
                </c:pt>
                <c:pt idx="138">
                  <c:v>38869</c:v>
                </c:pt>
                <c:pt idx="139">
                  <c:v>38899</c:v>
                </c:pt>
                <c:pt idx="140">
                  <c:v>38930</c:v>
                </c:pt>
                <c:pt idx="141">
                  <c:v>38961</c:v>
                </c:pt>
                <c:pt idx="142">
                  <c:v>38991</c:v>
                </c:pt>
                <c:pt idx="143">
                  <c:v>39022</c:v>
                </c:pt>
                <c:pt idx="144">
                  <c:v>39052</c:v>
                </c:pt>
                <c:pt idx="145">
                  <c:v>39083</c:v>
                </c:pt>
                <c:pt idx="146">
                  <c:v>39114</c:v>
                </c:pt>
                <c:pt idx="147">
                  <c:v>39142</c:v>
                </c:pt>
                <c:pt idx="148">
                  <c:v>39173</c:v>
                </c:pt>
                <c:pt idx="149">
                  <c:v>39203</c:v>
                </c:pt>
                <c:pt idx="150">
                  <c:v>39234</c:v>
                </c:pt>
                <c:pt idx="151">
                  <c:v>39264</c:v>
                </c:pt>
                <c:pt idx="152">
                  <c:v>39295</c:v>
                </c:pt>
                <c:pt idx="153">
                  <c:v>39326</c:v>
                </c:pt>
                <c:pt idx="154">
                  <c:v>39356</c:v>
                </c:pt>
                <c:pt idx="155">
                  <c:v>39387</c:v>
                </c:pt>
                <c:pt idx="156">
                  <c:v>39417</c:v>
                </c:pt>
                <c:pt idx="157">
                  <c:v>39448</c:v>
                </c:pt>
                <c:pt idx="158">
                  <c:v>39479</c:v>
                </c:pt>
                <c:pt idx="159">
                  <c:v>39508</c:v>
                </c:pt>
                <c:pt idx="160">
                  <c:v>39539</c:v>
                </c:pt>
                <c:pt idx="161">
                  <c:v>39569</c:v>
                </c:pt>
                <c:pt idx="162">
                  <c:v>39600</c:v>
                </c:pt>
                <c:pt idx="163">
                  <c:v>39630</c:v>
                </c:pt>
                <c:pt idx="164">
                  <c:v>39661</c:v>
                </c:pt>
                <c:pt idx="165">
                  <c:v>39692</c:v>
                </c:pt>
                <c:pt idx="166">
                  <c:v>39722</c:v>
                </c:pt>
                <c:pt idx="167">
                  <c:v>39753</c:v>
                </c:pt>
                <c:pt idx="168">
                  <c:v>39783</c:v>
                </c:pt>
                <c:pt idx="169">
                  <c:v>39814</c:v>
                </c:pt>
                <c:pt idx="170">
                  <c:v>39845</c:v>
                </c:pt>
                <c:pt idx="171">
                  <c:v>39873</c:v>
                </c:pt>
                <c:pt idx="172">
                  <c:v>39904</c:v>
                </c:pt>
                <c:pt idx="173">
                  <c:v>39934</c:v>
                </c:pt>
                <c:pt idx="174">
                  <c:v>39965</c:v>
                </c:pt>
                <c:pt idx="175">
                  <c:v>39995</c:v>
                </c:pt>
                <c:pt idx="176">
                  <c:v>40026</c:v>
                </c:pt>
                <c:pt idx="177">
                  <c:v>40057</c:v>
                </c:pt>
                <c:pt idx="178">
                  <c:v>40087</c:v>
                </c:pt>
                <c:pt idx="179">
                  <c:v>40118</c:v>
                </c:pt>
                <c:pt idx="180">
                  <c:v>40148</c:v>
                </c:pt>
                <c:pt idx="181">
                  <c:v>40179</c:v>
                </c:pt>
                <c:pt idx="182">
                  <c:v>40210</c:v>
                </c:pt>
                <c:pt idx="183">
                  <c:v>40238</c:v>
                </c:pt>
                <c:pt idx="184">
                  <c:v>40269</c:v>
                </c:pt>
                <c:pt idx="185">
                  <c:v>40299</c:v>
                </c:pt>
                <c:pt idx="186">
                  <c:v>40330</c:v>
                </c:pt>
                <c:pt idx="187">
                  <c:v>40360</c:v>
                </c:pt>
                <c:pt idx="188">
                  <c:v>40391</c:v>
                </c:pt>
                <c:pt idx="189">
                  <c:v>40422</c:v>
                </c:pt>
                <c:pt idx="190">
                  <c:v>40452</c:v>
                </c:pt>
                <c:pt idx="191">
                  <c:v>40483</c:v>
                </c:pt>
                <c:pt idx="192">
                  <c:v>40513</c:v>
                </c:pt>
                <c:pt idx="193">
                  <c:v>40544</c:v>
                </c:pt>
                <c:pt idx="194">
                  <c:v>40575</c:v>
                </c:pt>
                <c:pt idx="195">
                  <c:v>40603</c:v>
                </c:pt>
                <c:pt idx="196">
                  <c:v>40634</c:v>
                </c:pt>
                <c:pt idx="197">
                  <c:v>40664</c:v>
                </c:pt>
                <c:pt idx="198">
                  <c:v>40695</c:v>
                </c:pt>
                <c:pt idx="199">
                  <c:v>40725</c:v>
                </c:pt>
                <c:pt idx="200">
                  <c:v>40756</c:v>
                </c:pt>
                <c:pt idx="201">
                  <c:v>40787</c:v>
                </c:pt>
                <c:pt idx="202">
                  <c:v>40817</c:v>
                </c:pt>
                <c:pt idx="203">
                  <c:v>40848</c:v>
                </c:pt>
                <c:pt idx="204">
                  <c:v>40878</c:v>
                </c:pt>
                <c:pt idx="205">
                  <c:v>40909</c:v>
                </c:pt>
                <c:pt idx="206">
                  <c:v>40940</c:v>
                </c:pt>
                <c:pt idx="207">
                  <c:v>40969</c:v>
                </c:pt>
                <c:pt idx="208">
                  <c:v>41000</c:v>
                </c:pt>
                <c:pt idx="209">
                  <c:v>41030</c:v>
                </c:pt>
                <c:pt idx="210">
                  <c:v>41061</c:v>
                </c:pt>
                <c:pt idx="211">
                  <c:v>41091</c:v>
                </c:pt>
                <c:pt idx="212">
                  <c:v>41122</c:v>
                </c:pt>
                <c:pt idx="213">
                  <c:v>41153</c:v>
                </c:pt>
                <c:pt idx="214">
                  <c:v>41183</c:v>
                </c:pt>
                <c:pt idx="215">
                  <c:v>41214</c:v>
                </c:pt>
                <c:pt idx="216">
                  <c:v>41244</c:v>
                </c:pt>
                <c:pt idx="217">
                  <c:v>41275</c:v>
                </c:pt>
                <c:pt idx="218">
                  <c:v>41306</c:v>
                </c:pt>
                <c:pt idx="219">
                  <c:v>41334</c:v>
                </c:pt>
                <c:pt idx="220">
                  <c:v>41365</c:v>
                </c:pt>
                <c:pt idx="221">
                  <c:v>41395</c:v>
                </c:pt>
                <c:pt idx="222">
                  <c:v>41426</c:v>
                </c:pt>
                <c:pt idx="223">
                  <c:v>41456</c:v>
                </c:pt>
                <c:pt idx="224">
                  <c:v>41487</c:v>
                </c:pt>
                <c:pt idx="225">
                  <c:v>41518</c:v>
                </c:pt>
                <c:pt idx="226">
                  <c:v>41548</c:v>
                </c:pt>
                <c:pt idx="227">
                  <c:v>41579</c:v>
                </c:pt>
                <c:pt idx="228">
                  <c:v>41609</c:v>
                </c:pt>
                <c:pt idx="229">
                  <c:v>41640</c:v>
                </c:pt>
                <c:pt idx="230">
                  <c:v>41671</c:v>
                </c:pt>
                <c:pt idx="231">
                  <c:v>41699</c:v>
                </c:pt>
                <c:pt idx="232">
                  <c:v>41730</c:v>
                </c:pt>
                <c:pt idx="233">
                  <c:v>41760</c:v>
                </c:pt>
                <c:pt idx="234">
                  <c:v>41791</c:v>
                </c:pt>
                <c:pt idx="235">
                  <c:v>41821</c:v>
                </c:pt>
                <c:pt idx="236">
                  <c:v>41852</c:v>
                </c:pt>
                <c:pt idx="237">
                  <c:v>41883</c:v>
                </c:pt>
                <c:pt idx="238">
                  <c:v>41913</c:v>
                </c:pt>
                <c:pt idx="239">
                  <c:v>41944</c:v>
                </c:pt>
                <c:pt idx="240">
                  <c:v>41974</c:v>
                </c:pt>
                <c:pt idx="241">
                  <c:v>42005</c:v>
                </c:pt>
                <c:pt idx="242">
                  <c:v>42036</c:v>
                </c:pt>
                <c:pt idx="243">
                  <c:v>42064</c:v>
                </c:pt>
                <c:pt idx="244">
                  <c:v>42095</c:v>
                </c:pt>
                <c:pt idx="245">
                  <c:v>42125</c:v>
                </c:pt>
                <c:pt idx="246">
                  <c:v>42156</c:v>
                </c:pt>
                <c:pt idx="247">
                  <c:v>42186</c:v>
                </c:pt>
                <c:pt idx="248">
                  <c:v>42217</c:v>
                </c:pt>
                <c:pt idx="249">
                  <c:v>42248</c:v>
                </c:pt>
                <c:pt idx="250">
                  <c:v>42278</c:v>
                </c:pt>
                <c:pt idx="251">
                  <c:v>42309</c:v>
                </c:pt>
                <c:pt idx="252">
                  <c:v>42339</c:v>
                </c:pt>
                <c:pt idx="253">
                  <c:v>42370</c:v>
                </c:pt>
                <c:pt idx="254">
                  <c:v>42401</c:v>
                </c:pt>
                <c:pt idx="255">
                  <c:v>42430</c:v>
                </c:pt>
                <c:pt idx="256">
                  <c:v>42461</c:v>
                </c:pt>
                <c:pt idx="257">
                  <c:v>42491</c:v>
                </c:pt>
                <c:pt idx="258">
                  <c:v>42522</c:v>
                </c:pt>
                <c:pt idx="259">
                  <c:v>42552</c:v>
                </c:pt>
                <c:pt idx="260">
                  <c:v>42583</c:v>
                </c:pt>
                <c:pt idx="261">
                  <c:v>42614</c:v>
                </c:pt>
                <c:pt idx="262">
                  <c:v>42644</c:v>
                </c:pt>
                <c:pt idx="263">
                  <c:v>42675</c:v>
                </c:pt>
                <c:pt idx="264">
                  <c:v>42705</c:v>
                </c:pt>
                <c:pt idx="265">
                  <c:v>42736</c:v>
                </c:pt>
                <c:pt idx="266">
                  <c:v>42767</c:v>
                </c:pt>
                <c:pt idx="267">
                  <c:v>42795</c:v>
                </c:pt>
                <c:pt idx="268">
                  <c:v>42826</c:v>
                </c:pt>
                <c:pt idx="269">
                  <c:v>42856</c:v>
                </c:pt>
                <c:pt idx="270">
                  <c:v>42887</c:v>
                </c:pt>
                <c:pt idx="271">
                  <c:v>42917</c:v>
                </c:pt>
                <c:pt idx="272">
                  <c:v>42948</c:v>
                </c:pt>
                <c:pt idx="273">
                  <c:v>42979</c:v>
                </c:pt>
                <c:pt idx="274">
                  <c:v>43009</c:v>
                </c:pt>
                <c:pt idx="275">
                  <c:v>43040</c:v>
                </c:pt>
                <c:pt idx="276">
                  <c:v>43070</c:v>
                </c:pt>
                <c:pt idx="277">
                  <c:v>43101</c:v>
                </c:pt>
                <c:pt idx="278">
                  <c:v>43132</c:v>
                </c:pt>
                <c:pt idx="279">
                  <c:v>43160</c:v>
                </c:pt>
                <c:pt idx="280">
                  <c:v>43191</c:v>
                </c:pt>
                <c:pt idx="281">
                  <c:v>43221</c:v>
                </c:pt>
                <c:pt idx="282">
                  <c:v>43252</c:v>
                </c:pt>
                <c:pt idx="283">
                  <c:v>43282</c:v>
                </c:pt>
                <c:pt idx="284">
                  <c:v>43313</c:v>
                </c:pt>
                <c:pt idx="285">
                  <c:v>43344</c:v>
                </c:pt>
                <c:pt idx="286">
                  <c:v>43374</c:v>
                </c:pt>
                <c:pt idx="287">
                  <c:v>43405</c:v>
                </c:pt>
                <c:pt idx="288">
                  <c:v>43435</c:v>
                </c:pt>
                <c:pt idx="289">
                  <c:v>43466</c:v>
                </c:pt>
              </c:numCache>
            </c:numRef>
          </c:cat>
          <c:val>
            <c:numRef>
              <c:f>'Financiamiento interno'!$D$6:$D$295</c:f>
              <c:numCache>
                <c:formatCode>General</c:formatCode>
                <c:ptCount val="290"/>
                <c:pt idx="12" formatCode="#,##0.0">
                  <c:v>-33.785555398372516</c:v>
                </c:pt>
                <c:pt idx="13" formatCode="#,##0.0">
                  <c:v>#N/A</c:v>
                </c:pt>
                <c:pt idx="14" formatCode="#,##0.0">
                  <c:v>#N/A</c:v>
                </c:pt>
                <c:pt idx="15" formatCode="#,##0.0">
                  <c:v>#N/A</c:v>
                </c:pt>
                <c:pt idx="16" formatCode="#,##0.0">
                  <c:v>#N/A</c:v>
                </c:pt>
                <c:pt idx="17" formatCode="#,##0.0">
                  <c:v>#N/A</c:v>
                </c:pt>
                <c:pt idx="18" formatCode="#,##0.0">
                  <c:v>#N/A</c:v>
                </c:pt>
                <c:pt idx="19" formatCode="#,##0.0">
                  <c:v>#N/A</c:v>
                </c:pt>
                <c:pt idx="20" formatCode="#,##0.0">
                  <c:v>#N/A</c:v>
                </c:pt>
                <c:pt idx="21" formatCode="#,##0.0">
                  <c:v>#N/A</c:v>
                </c:pt>
                <c:pt idx="22" formatCode="#,##0.0">
                  <c:v>#N/A</c:v>
                </c:pt>
                <c:pt idx="23" formatCode="#,##0.0">
                  <c:v>#N/A</c:v>
                </c:pt>
                <c:pt idx="24" formatCode="#,##0.0">
                  <c:v>-20.905796772891883</c:v>
                </c:pt>
                <c:pt idx="25" formatCode="#,##0.0">
                  <c:v>#N/A</c:v>
                </c:pt>
                <c:pt idx="26" formatCode="#,##0.0">
                  <c:v>#N/A</c:v>
                </c:pt>
                <c:pt idx="27" formatCode="#,##0.0">
                  <c:v>#N/A</c:v>
                </c:pt>
                <c:pt idx="28" formatCode="#,##0.0">
                  <c:v>#N/A</c:v>
                </c:pt>
                <c:pt idx="29" formatCode="#,##0.0">
                  <c:v>#N/A</c:v>
                </c:pt>
                <c:pt idx="30" formatCode="#,##0.0">
                  <c:v>#N/A</c:v>
                </c:pt>
                <c:pt idx="31" formatCode="#,##0.0">
                  <c:v>#N/A</c:v>
                </c:pt>
                <c:pt idx="32" formatCode="#,##0.0">
                  <c:v>#N/A</c:v>
                </c:pt>
                <c:pt idx="33" formatCode="#,##0.0">
                  <c:v>#N/A</c:v>
                </c:pt>
                <c:pt idx="34" formatCode="#,##0.0">
                  <c:v>#N/A</c:v>
                </c:pt>
                <c:pt idx="35" formatCode="#,##0.0">
                  <c:v>#N/A</c:v>
                </c:pt>
                <c:pt idx="36" formatCode="#,##0.0">
                  <c:v>-10.863109801299453</c:v>
                </c:pt>
                <c:pt idx="37" formatCode="#,##0.0">
                  <c:v>#N/A</c:v>
                </c:pt>
                <c:pt idx="38" formatCode="#,##0.0">
                  <c:v>#N/A</c:v>
                </c:pt>
                <c:pt idx="39" formatCode="#,##0.0">
                  <c:v>-14.668430225692109</c:v>
                </c:pt>
                <c:pt idx="40" formatCode="#,##0.0">
                  <c:v>#N/A</c:v>
                </c:pt>
                <c:pt idx="41" formatCode="#,##0.0">
                  <c:v>#N/A</c:v>
                </c:pt>
                <c:pt idx="42" formatCode="#,##0.0">
                  <c:v>-13.161215218798306</c:v>
                </c:pt>
                <c:pt idx="43" formatCode="#,##0.0">
                  <c:v>#N/A</c:v>
                </c:pt>
                <c:pt idx="44" formatCode="#,##0.0">
                  <c:v>#N/A</c:v>
                </c:pt>
                <c:pt idx="45" formatCode="#,##0.0">
                  <c:v>-13.173483804476227</c:v>
                </c:pt>
                <c:pt idx="46" formatCode="#,##0.0">
                  <c:v>#N/A</c:v>
                </c:pt>
                <c:pt idx="47" formatCode="#,##0.0">
                  <c:v>#N/A</c:v>
                </c:pt>
                <c:pt idx="48" formatCode="#,##0.0">
                  <c:v>-20.07236008422424</c:v>
                </c:pt>
                <c:pt idx="49" formatCode="#,##0.0">
                  <c:v>#N/A</c:v>
                </c:pt>
                <c:pt idx="50" formatCode="#,##0.0">
                  <c:v>#N/A</c:v>
                </c:pt>
                <c:pt idx="51" formatCode="#,##0.0">
                  <c:v>-18.06178351681773</c:v>
                </c:pt>
                <c:pt idx="52" formatCode="#,##0.0">
                  <c:v>#N/A</c:v>
                </c:pt>
                <c:pt idx="53" formatCode="#,##0.0">
                  <c:v>#N/A</c:v>
                </c:pt>
                <c:pt idx="54" formatCode="#,##0.0">
                  <c:v>-18.138005699258773</c:v>
                </c:pt>
                <c:pt idx="55" formatCode="#,##0.0">
                  <c:v>#N/A</c:v>
                </c:pt>
                <c:pt idx="56" formatCode="#,##0.0">
                  <c:v>#N/A</c:v>
                </c:pt>
                <c:pt idx="57" formatCode="#,##0.0">
                  <c:v>-20.545049410441663</c:v>
                </c:pt>
                <c:pt idx="58" formatCode="#,##0.0">
                  <c:v>#N/A</c:v>
                </c:pt>
                <c:pt idx="59" formatCode="#,##0.0">
                  <c:v>#N/A</c:v>
                </c:pt>
                <c:pt idx="60" formatCode="#,##0.0">
                  <c:v>-14.640076946415769</c:v>
                </c:pt>
                <c:pt idx="61" formatCode="#,##0.0">
                  <c:v>#N/A</c:v>
                </c:pt>
                <c:pt idx="62" formatCode="#,##0.0">
                  <c:v>#N/A</c:v>
                </c:pt>
                <c:pt idx="63" formatCode="#,##0.0">
                  <c:v>-13.940875110098073</c:v>
                </c:pt>
                <c:pt idx="64" formatCode="#,##0.0">
                  <c:v>#N/A</c:v>
                </c:pt>
                <c:pt idx="65" formatCode="#,##0.0">
                  <c:v>#N/A</c:v>
                </c:pt>
                <c:pt idx="66" formatCode="#,##0.0">
                  <c:v>-13.223854747589936</c:v>
                </c:pt>
                <c:pt idx="67" formatCode="#,##0.0">
                  <c:v>#N/A</c:v>
                </c:pt>
                <c:pt idx="68" formatCode="#,##0.0">
                  <c:v>#N/A</c:v>
                </c:pt>
                <c:pt idx="69" formatCode="#,##0.0">
                  <c:v>-6.638395336491465</c:v>
                </c:pt>
                <c:pt idx="70" formatCode="#,##0.0">
                  <c:v>#N/A</c:v>
                </c:pt>
                <c:pt idx="71" formatCode="#,##0.0">
                  <c:v>#N/A</c:v>
                </c:pt>
                <c:pt idx="72" formatCode="#,##0.0">
                  <c:v>-7.9055700337607675</c:v>
                </c:pt>
                <c:pt idx="73" formatCode="#,##0.0">
                  <c:v>#N/A</c:v>
                </c:pt>
                <c:pt idx="74" formatCode="#,##0.0">
                  <c:v>#N/A</c:v>
                </c:pt>
                <c:pt idx="75" formatCode="#,##0.0">
                  <c:v>-7.0181186074053103</c:v>
                </c:pt>
                <c:pt idx="76" formatCode="#,##0.0">
                  <c:v>#N/A</c:v>
                </c:pt>
                <c:pt idx="77" formatCode="#,##0.0">
                  <c:v>#N/A</c:v>
                </c:pt>
                <c:pt idx="78" formatCode="#,##0.0">
                  <c:v>-8.1785970546510605</c:v>
                </c:pt>
                <c:pt idx="79" formatCode="#,##0.0">
                  <c:v>#N/A</c:v>
                </c:pt>
                <c:pt idx="80" formatCode="#,##0.0">
                  <c:v>#N/A</c:v>
                </c:pt>
                <c:pt idx="81" formatCode="#,##0.0">
                  <c:v>-10.963338169003789</c:v>
                </c:pt>
                <c:pt idx="82" formatCode="#,##0.0">
                  <c:v>#N/A</c:v>
                </c:pt>
                <c:pt idx="83" formatCode="#,##0.0">
                  <c:v>#N/A</c:v>
                </c:pt>
                <c:pt idx="84" formatCode="#,##0.0">
                  <c:v>-7.7729836401355996</c:v>
                </c:pt>
                <c:pt idx="85" formatCode="#,##0.0">
                  <c:v>-8.4706322170390873</c:v>
                </c:pt>
                <c:pt idx="86" formatCode="#,##0.0">
                  <c:v>-9.6304757092526181</c:v>
                </c:pt>
                <c:pt idx="87" formatCode="#,##0.0">
                  <c:v>-9.6433633134849099</c:v>
                </c:pt>
                <c:pt idx="88" formatCode="#,##0.0">
                  <c:v>-10.00769037607342</c:v>
                </c:pt>
                <c:pt idx="89" formatCode="#,##0.0">
                  <c:v>-8.1047659934070264</c:v>
                </c:pt>
                <c:pt idx="90" formatCode="#,##0.0">
                  <c:v>-9.0111113677077253</c:v>
                </c:pt>
                <c:pt idx="91" formatCode="#,##0.0">
                  <c:v>-8.1485221127209577</c:v>
                </c:pt>
                <c:pt idx="92" formatCode="#,##0.0">
                  <c:v>-7.5525228460911258</c:v>
                </c:pt>
                <c:pt idx="93" formatCode="#,##0.0">
                  <c:v>-6.1961783041048601</c:v>
                </c:pt>
                <c:pt idx="94" formatCode="#,##0.0">
                  <c:v>-5.9597776897616921</c:v>
                </c:pt>
                <c:pt idx="95" formatCode="#,##0.0">
                  <c:v>-5.1599307663556022</c:v>
                </c:pt>
                <c:pt idx="96" formatCode="#,##0.0">
                  <c:v>-4.5027027670677793</c:v>
                </c:pt>
                <c:pt idx="97" formatCode="#,##0.0">
                  <c:v>-1.4356918286719811</c:v>
                </c:pt>
                <c:pt idx="98" formatCode="#,##0.0">
                  <c:v>-2.7311136379197576</c:v>
                </c:pt>
                <c:pt idx="99" formatCode="#,##0.0">
                  <c:v>-2.2388304553303096</c:v>
                </c:pt>
                <c:pt idx="100" formatCode="#,##0.0">
                  <c:v>-1.1055868925336831</c:v>
                </c:pt>
                <c:pt idx="101" formatCode="#,##0.0">
                  <c:v>-5.1060035836847373E-2</c:v>
                </c:pt>
                <c:pt idx="102" formatCode="#,##0.0">
                  <c:v>1.045684048713369</c:v>
                </c:pt>
                <c:pt idx="103" formatCode="#,##0.0">
                  <c:v>0.61335156505004651</c:v>
                </c:pt>
                <c:pt idx="104" formatCode="#,##0.0">
                  <c:v>0.2123156252495928</c:v>
                </c:pt>
                <c:pt idx="105" formatCode="#,##0.0">
                  <c:v>0.56163603254404393</c:v>
                </c:pt>
                <c:pt idx="106" formatCode="#,##0.0">
                  <c:v>-2.8993562682722018E-2</c:v>
                </c:pt>
                <c:pt idx="107" formatCode="#,##0.0">
                  <c:v>-0.40090178075110616</c:v>
                </c:pt>
                <c:pt idx="108" formatCode="#,##0.0">
                  <c:v>-2.1364673920621358</c:v>
                </c:pt>
                <c:pt idx="109" formatCode="#,##0.0">
                  <c:v>-3.3609020054307548</c:v>
                </c:pt>
                <c:pt idx="110" formatCode="#,##0.0">
                  <c:v>-1.9447286669820318</c:v>
                </c:pt>
                <c:pt idx="111" formatCode="#,##0.0">
                  <c:v>-1.6422454266228348</c:v>
                </c:pt>
                <c:pt idx="112" formatCode="#,##0.0">
                  <c:v>-2.6920557323871552</c:v>
                </c:pt>
                <c:pt idx="113" formatCode="#,##0.0">
                  <c:v>-3.5100928576158985</c:v>
                </c:pt>
                <c:pt idx="114" formatCode="#,##0.0">
                  <c:v>-3.3175277735859376</c:v>
                </c:pt>
                <c:pt idx="115" formatCode="#,##0.0">
                  <c:v>-2.7155730554439317</c:v>
                </c:pt>
                <c:pt idx="116" formatCode="#,##0.0">
                  <c:v>-3.4331407911965539</c:v>
                </c:pt>
                <c:pt idx="117" formatCode="#,##0.0">
                  <c:v>-2.3518972469866894</c:v>
                </c:pt>
                <c:pt idx="118" formatCode="#,##0.0">
                  <c:v>-0.35030944985632306</c:v>
                </c:pt>
                <c:pt idx="119" formatCode="#,##0.0">
                  <c:v>2.911130908729298E-2</c:v>
                </c:pt>
                <c:pt idx="120" formatCode="#,##0.0">
                  <c:v>-1.2097747724984398</c:v>
                </c:pt>
                <c:pt idx="121" formatCode="#,##0.0">
                  <c:v>-0.19072080395916569</c:v>
                </c:pt>
                <c:pt idx="122" formatCode="#,##0.0">
                  <c:v>-0.52081478127673497</c:v>
                </c:pt>
                <c:pt idx="123" formatCode="#,##0.0">
                  <c:v>-1.7492869116827015</c:v>
                </c:pt>
                <c:pt idx="124" formatCode="#,##0.0">
                  <c:v>-0.88962261716386548</c:v>
                </c:pt>
                <c:pt idx="125" formatCode="#,##0.0">
                  <c:v>-1.1797365361256529</c:v>
                </c:pt>
                <c:pt idx="126" formatCode="#,##0.0">
                  <c:v>-1.3275739324124181</c:v>
                </c:pt>
                <c:pt idx="127" formatCode="#,##0.0">
                  <c:v>-1.5505849482971734</c:v>
                </c:pt>
                <c:pt idx="128" formatCode="#,##0.0">
                  <c:v>-1.1643345529397164</c:v>
                </c:pt>
                <c:pt idx="129" formatCode="#,##0.0">
                  <c:v>-3.3874863034675129</c:v>
                </c:pt>
                <c:pt idx="130" formatCode="#,##0.0">
                  <c:v>-5.0535771472925761</c:v>
                </c:pt>
                <c:pt idx="131" formatCode="#,##0.0">
                  <c:v>-3.8132570380822628</c:v>
                </c:pt>
                <c:pt idx="132" formatCode="#,##0.0">
                  <c:v>-1.2475940323759316</c:v>
                </c:pt>
                <c:pt idx="133" formatCode="#,##0.0">
                  <c:v>-2.180634556253902</c:v>
                </c:pt>
                <c:pt idx="134" formatCode="#,##0.0">
                  <c:v>-0.70676487648514419</c:v>
                </c:pt>
                <c:pt idx="135" formatCode="#,##0.0">
                  <c:v>-1.1569731189265631</c:v>
                </c:pt>
                <c:pt idx="136" formatCode="#,##0.0">
                  <c:v>-0.28457605758618332</c:v>
                </c:pt>
                <c:pt idx="137" formatCode="#,##0.0">
                  <c:v>0.5992607013840745</c:v>
                </c:pt>
                <c:pt idx="138" formatCode="#,##0.0">
                  <c:v>0.87992935164402653</c:v>
                </c:pt>
                <c:pt idx="139" formatCode="#,##0.0">
                  <c:v>0.43148893437288116</c:v>
                </c:pt>
                <c:pt idx="140" formatCode="#,##0.0">
                  <c:v>0.7834290577752645</c:v>
                </c:pt>
                <c:pt idx="141" formatCode="#,##0.0">
                  <c:v>3.2378964260436627</c:v>
                </c:pt>
                <c:pt idx="142" formatCode="#,##0.0">
                  <c:v>4.9895853590944617</c:v>
                </c:pt>
                <c:pt idx="143" formatCode="#,##0.0">
                  <c:v>5.0761401136805162</c:v>
                </c:pt>
                <c:pt idx="144" formatCode="#,##0.0">
                  <c:v>8.2200655215910459</c:v>
                </c:pt>
                <c:pt idx="145" formatCode="#,##0.0">
                  <c:v>6.2395752943948501</c:v>
                </c:pt>
                <c:pt idx="146" formatCode="#,##0.0">
                  <c:v>6.1332763307081928</c:v>
                </c:pt>
                <c:pt idx="147" formatCode="#,##0.0">
                  <c:v>8.1035560122856296</c:v>
                </c:pt>
                <c:pt idx="148" formatCode="#,##0.0">
                  <c:v>7.59279463227025</c:v>
                </c:pt>
                <c:pt idx="149" formatCode="#,##0.0">
                  <c:v>7.1391488299828332</c:v>
                </c:pt>
                <c:pt idx="150" formatCode="#,##0.0">
                  <c:v>8.6884434407128452</c:v>
                </c:pt>
                <c:pt idx="151" formatCode="#,##0.0">
                  <c:v>8.7291886980158004</c:v>
                </c:pt>
                <c:pt idx="152" formatCode="#,##0.0">
                  <c:v>11.353674643348842</c:v>
                </c:pt>
                <c:pt idx="153" formatCode="#,##0.0">
                  <c:v>12.52745255178629</c:v>
                </c:pt>
                <c:pt idx="154" formatCode="#,##0.0">
                  <c:v>12.227712641730948</c:v>
                </c:pt>
                <c:pt idx="155" formatCode="#,##0.0">
                  <c:v>11.412763918440705</c:v>
                </c:pt>
                <c:pt idx="156" formatCode="#,##0.0">
                  <c:v>7.6495537918928491</c:v>
                </c:pt>
                <c:pt idx="157" formatCode="#,##0.0">
                  <c:v>11.134204829756399</c:v>
                </c:pt>
                <c:pt idx="158" formatCode="#,##0.0">
                  <c:v>11.681878974922789</c:v>
                </c:pt>
                <c:pt idx="159" formatCode="#,##0.0">
                  <c:v>11.295248154310023</c:v>
                </c:pt>
                <c:pt idx="160" formatCode="#,##0.0">
                  <c:v>11.810378336492299</c:v>
                </c:pt>
                <c:pt idx="161" formatCode="#,##0.0">
                  <c:v>12.703817609478962</c:v>
                </c:pt>
                <c:pt idx="162" formatCode="#,##0.0">
                  <c:v>11.119851525534274</c:v>
                </c:pt>
                <c:pt idx="163" formatCode="#,##0.0">
                  <c:v>12.838902776434091</c:v>
                </c:pt>
                <c:pt idx="164" formatCode="#,##0.0">
                  <c:v>11.464717750272179</c:v>
                </c:pt>
                <c:pt idx="165" formatCode="#,##0.0">
                  <c:v>8.923617122920291</c:v>
                </c:pt>
                <c:pt idx="166" formatCode="#,##0.0">
                  <c:v>8.6454143846508948</c:v>
                </c:pt>
                <c:pt idx="167" formatCode="#,##0.0">
                  <c:v>7.5779635794246403</c:v>
                </c:pt>
                <c:pt idx="168" formatCode="#,##0.0">
                  <c:v>5.7792242033622987</c:v>
                </c:pt>
                <c:pt idx="169" formatCode="#,##0.0">
                  <c:v>8.5873215194705246</c:v>
                </c:pt>
                <c:pt idx="170" formatCode="#,##0.0">
                  <c:v>6.9183097214003952</c:v>
                </c:pt>
                <c:pt idx="171" formatCode="#,##0.0">
                  <c:v>5.2798500672303961</c:v>
                </c:pt>
                <c:pt idx="172" formatCode="#,##0.0">
                  <c:v>3.2572848449085035</c:v>
                </c:pt>
                <c:pt idx="173" formatCode="#,##0.0">
                  <c:v>1.8625363368503844</c:v>
                </c:pt>
                <c:pt idx="174" formatCode="#,##0.0">
                  <c:v>1.7095675921470654</c:v>
                </c:pt>
                <c:pt idx="175" formatCode="#,##0.0">
                  <c:v>0.33791037699550941</c:v>
                </c:pt>
                <c:pt idx="176" formatCode="#,##0.0">
                  <c:v>-1.9052744439377989</c:v>
                </c:pt>
                <c:pt idx="177" formatCode="#,##0.0">
                  <c:v>-1.1992817554314139</c:v>
                </c:pt>
                <c:pt idx="178" formatCode="#,##0.0">
                  <c:v>-1.7327184523124983</c:v>
                </c:pt>
                <c:pt idx="179" formatCode="#,##0.0">
                  <c:v>-0.77784733950183593</c:v>
                </c:pt>
                <c:pt idx="180" formatCode="#,##0.0">
                  <c:v>1.4601292210991046</c:v>
                </c:pt>
                <c:pt idx="181" formatCode="#,##0.0">
                  <c:v>-2.6371067449699859</c:v>
                </c:pt>
                <c:pt idx="182" formatCode="#,##0.0">
                  <c:v>-2.6773100352689205</c:v>
                </c:pt>
                <c:pt idx="183" formatCode="#,##0.0">
                  <c:v>-1.0979858156356936</c:v>
                </c:pt>
                <c:pt idx="184" formatCode="#,##0.0">
                  <c:v>-0.33338082867476748</c:v>
                </c:pt>
                <c:pt idx="185" formatCode="#,##0.0">
                  <c:v>0.92998906189967201</c:v>
                </c:pt>
                <c:pt idx="186" formatCode="#,##0.0">
                  <c:v>0.9708976834251537</c:v>
                </c:pt>
                <c:pt idx="187" formatCode="#,##0.0">
                  <c:v>1.949558368617077</c:v>
                </c:pt>
                <c:pt idx="188" formatCode="#,##0.0">
                  <c:v>2.6901062368058115</c:v>
                </c:pt>
                <c:pt idx="189" formatCode="#,##0.0">
                  <c:v>4.1636015096892853</c:v>
                </c:pt>
                <c:pt idx="190" formatCode="#,##0.0">
                  <c:v>5.7019127054419139</c:v>
                </c:pt>
                <c:pt idx="191" formatCode="#,##0.0">
                  <c:v>5.7384250292052297</c:v>
                </c:pt>
                <c:pt idx="192" formatCode="#,##0.0">
                  <c:v>4.8897079171660307</c:v>
                </c:pt>
                <c:pt idx="193" formatCode="#,##0.0">
                  <c:v>6.1961051756639574</c:v>
                </c:pt>
                <c:pt idx="194" formatCode="#,##0.0">
                  <c:v>7.2288544578603675</c:v>
                </c:pt>
                <c:pt idx="195" formatCode="#,##0.0">
                  <c:v>7.9547093982537564</c:v>
                </c:pt>
                <c:pt idx="196" formatCode="#,##0.0">
                  <c:v>8.3112906734800429</c:v>
                </c:pt>
                <c:pt idx="197" formatCode="#,##0.0">
                  <c:v>8.6177448038995195</c:v>
                </c:pt>
                <c:pt idx="198" formatCode="#,##0.0">
                  <c:v>8.510888245267445</c:v>
                </c:pt>
                <c:pt idx="199" formatCode="#,##0.0">
                  <c:v>8.5199028868829565</c:v>
                </c:pt>
                <c:pt idx="200" formatCode="#,##0.0">
                  <c:v>9.1171083642575432</c:v>
                </c:pt>
                <c:pt idx="201" formatCode="#,##0.0">
                  <c:v>7.94756644748289</c:v>
                </c:pt>
                <c:pt idx="202" formatCode="#,##0.0">
                  <c:v>6.1250958828462654</c:v>
                </c:pt>
                <c:pt idx="203" formatCode="#,##0.0">
                  <c:v>6.2027716876902339</c:v>
                </c:pt>
                <c:pt idx="204" formatCode="#,##0.0">
                  <c:v>7.6391348123738601</c:v>
                </c:pt>
                <c:pt idx="205" formatCode="#,##0.0">
                  <c:v>7.0114053173369717</c:v>
                </c:pt>
                <c:pt idx="206" formatCode="#,##0.0">
                  <c:v>6.4217718210651586</c:v>
                </c:pt>
                <c:pt idx="207" formatCode="#,##0.0">
                  <c:v>6.7464786799222187</c:v>
                </c:pt>
                <c:pt idx="208" formatCode="#,##0.0">
                  <c:v>5.7221124798805478</c:v>
                </c:pt>
                <c:pt idx="209" formatCode="#,##0.0">
                  <c:v>5.9550467720560274</c:v>
                </c:pt>
                <c:pt idx="210" formatCode="#,##0.0">
                  <c:v>6.8134541058427311</c:v>
                </c:pt>
                <c:pt idx="211" formatCode="#,##0.0">
                  <c:v>5.8400428781518743</c:v>
                </c:pt>
                <c:pt idx="212" formatCode="#,##0.0">
                  <c:v>6.0052021064614047</c:v>
                </c:pt>
                <c:pt idx="213" formatCode="#,##0.0">
                  <c:v>6.2385143742012428</c:v>
                </c:pt>
                <c:pt idx="214" formatCode="#,##0.0">
                  <c:v>5.9412564529062184</c:v>
                </c:pt>
                <c:pt idx="215" formatCode="#,##0.0">
                  <c:v>5.3639330723825651</c:v>
                </c:pt>
                <c:pt idx="216" formatCode="#,##0.0">
                  <c:v>4.5343341318003327</c:v>
                </c:pt>
                <c:pt idx="217" formatCode="#,##0.0">
                  <c:v>5.0906978688807891</c:v>
                </c:pt>
                <c:pt idx="218" formatCode="#,##0.0">
                  <c:v>5.4573285011038974</c:v>
                </c:pt>
                <c:pt idx="219" formatCode="#,##0.0">
                  <c:v>3.7223161902235624</c:v>
                </c:pt>
                <c:pt idx="220" formatCode="#,##0.0">
                  <c:v>5.1212014174424558</c:v>
                </c:pt>
                <c:pt idx="221" formatCode="#,##0.0">
                  <c:v>4.8610971795499447</c:v>
                </c:pt>
                <c:pt idx="222" formatCode="#,##0.00">
                  <c:v>4.4264023271994635</c:v>
                </c:pt>
                <c:pt idx="223" formatCode="#,##0.0">
                  <c:v>5.2829203313121242</c:v>
                </c:pt>
                <c:pt idx="224" formatCode="#,##0.0">
                  <c:v>6.0294065636761207</c:v>
                </c:pt>
                <c:pt idx="225" formatCode="#,##0.0">
                  <c:v>4.9315229486036838</c:v>
                </c:pt>
                <c:pt idx="226" formatCode="#,##0.0">
                  <c:v>6.2130947073245402</c:v>
                </c:pt>
                <c:pt idx="227" formatCode="#,##0.0">
                  <c:v>6.1723111333046088</c:v>
                </c:pt>
                <c:pt idx="228" formatCode="#,##0.0">
                  <c:v>6.7436613506016041</c:v>
                </c:pt>
                <c:pt idx="229" formatCode="#,##0.0">
                  <c:v>5.0506864660357031</c:v>
                </c:pt>
                <c:pt idx="230" formatCode="#,##0.0">
                  <c:v>4.5175778238386144</c:v>
                </c:pt>
                <c:pt idx="231" formatCode="#,##0.00">
                  <c:v>4.9864455553721321</c:v>
                </c:pt>
                <c:pt idx="232" formatCode="#,##0.0">
                  <c:v>4.8228534800139666</c:v>
                </c:pt>
                <c:pt idx="233" formatCode="#,##0.0">
                  <c:v>5.4741672206007008</c:v>
                </c:pt>
                <c:pt idx="234" formatCode="#,##0.0">
                  <c:v>4.3452246646956239</c:v>
                </c:pt>
                <c:pt idx="235" formatCode="#,##0.0">
                  <c:v>3.9526219068888757</c:v>
                </c:pt>
                <c:pt idx="236" formatCode="#,##0.0">
                  <c:v>3.9160063891850783</c:v>
                </c:pt>
                <c:pt idx="237" formatCode="#,##0.0">
                  <c:v>3.1901981082714803</c:v>
                </c:pt>
                <c:pt idx="238" formatCode="#,##0.0">
                  <c:v>2.3531342416425405</c:v>
                </c:pt>
                <c:pt idx="239" formatCode="#,##0.0">
                  <c:v>1.6677860720501592</c:v>
                </c:pt>
                <c:pt idx="240" formatCode="#,##0.0">
                  <c:v>0.55383341716506163</c:v>
                </c:pt>
                <c:pt idx="241" formatCode="#,##0.0">
                  <c:v>2.7207842983710595</c:v>
                </c:pt>
                <c:pt idx="242" formatCode="#,##0.0">
                  <c:v>2.88311604870648</c:v>
                </c:pt>
                <c:pt idx="243" formatCode="#,##0.0">
                  <c:v>3.6427033312776524</c:v>
                </c:pt>
                <c:pt idx="244" formatCode="#,##0.0">
                  <c:v>4.4630989301430057</c:v>
                </c:pt>
                <c:pt idx="245" formatCode="#,##0.0">
                  <c:v>4.2668110198756937</c:v>
                </c:pt>
                <c:pt idx="246" formatCode="#,##0.0">
                  <c:v>4.3303607493860641</c:v>
                </c:pt>
                <c:pt idx="247" formatCode="#,##0.0">
                  <c:v>4.4936649623361191</c:v>
                </c:pt>
                <c:pt idx="248" formatCode="#,##0.0">
                  <c:v>4.8957760782391002</c:v>
                </c:pt>
                <c:pt idx="249" formatCode="#,##0.0">
                  <c:v>7.4397201170423033</c:v>
                </c:pt>
                <c:pt idx="250" formatCode="#,##0.0">
                  <c:v>7.6537956315913203</c:v>
                </c:pt>
                <c:pt idx="251" formatCode="#,##0.0">
                  <c:v>8.5088933664802866</c:v>
                </c:pt>
                <c:pt idx="252" formatCode="#,##0.0">
                  <c:v>10.958318721903604</c:v>
                </c:pt>
                <c:pt idx="253" formatCode="#,##0.0">
                  <c:v>10.826067877144375</c:v>
                </c:pt>
                <c:pt idx="254" formatCode="#,##0.0">
                  <c:v>10.644736992023041</c:v>
                </c:pt>
                <c:pt idx="255" formatCode="#,##0.0">
                  <c:v>8.9780084899170109</c:v>
                </c:pt>
                <c:pt idx="256" formatCode="#,##0.0">
                  <c:v>8.3337105318417759</c:v>
                </c:pt>
                <c:pt idx="257" formatCode="#,##0.00">
                  <c:v>7.3007750179712616</c:v>
                </c:pt>
                <c:pt idx="258" formatCode="#,##0.0">
                  <c:v>8.984676031617834</c:v>
                </c:pt>
                <c:pt idx="259" formatCode="#,##0.0">
                  <c:v>9.9574533915264709</c:v>
                </c:pt>
                <c:pt idx="260" formatCode="#,##0.0">
                  <c:v>9.1571762858171812</c:v>
                </c:pt>
                <c:pt idx="261" formatCode="#,##0.0">
                  <c:v>8.1546527180862647</c:v>
                </c:pt>
                <c:pt idx="262" formatCode="#,##0.0">
                  <c:v>8.1147746993959213</c:v>
                </c:pt>
                <c:pt idx="263" formatCode="#,##0.0">
                  <c:v>9.2944636987224207</c:v>
                </c:pt>
                <c:pt idx="264" formatCode="#,##0.0">
                  <c:v>6.75126706099336</c:v>
                </c:pt>
                <c:pt idx="265" formatCode="#,##0.0">
                  <c:v>3.9130325062082916</c:v>
                </c:pt>
                <c:pt idx="266" formatCode="#,##0.0">
                  <c:v>4.4668546992747471</c:v>
                </c:pt>
                <c:pt idx="267" formatCode="#,##0.0">
                  <c:v>6.3923033451777966</c:v>
                </c:pt>
                <c:pt idx="268" formatCode="#,##0.0">
                  <c:v>6.5590696744018961</c:v>
                </c:pt>
                <c:pt idx="269" formatCode="#,##0.0">
                  <c:v>6.3335219635605622</c:v>
                </c:pt>
                <c:pt idx="270" formatCode="#,##0.0">
                  <c:v>6.2536441492360817</c:v>
                </c:pt>
                <c:pt idx="271" formatCode="#,##0.0">
                  <c:v>5.6393878786081375</c:v>
                </c:pt>
                <c:pt idx="272" formatCode="#,##0.0">
                  <c:v>6.1198333033687158</c:v>
                </c:pt>
                <c:pt idx="273" formatCode="#,##0.0">
                  <c:v>5.8405754717038461</c:v>
                </c:pt>
                <c:pt idx="274" formatCode="#,##0.0">
                  <c:v>6.2373722194047909</c:v>
                </c:pt>
                <c:pt idx="275" formatCode="#,##0.0">
                  <c:v>5.4734598476773977</c:v>
                </c:pt>
                <c:pt idx="276" formatCode="#,##0.0">
                  <c:v>6.7084111726934514</c:v>
                </c:pt>
                <c:pt idx="277" formatCode="#,##0.0">
                  <c:v>9.0010128530730213</c:v>
                </c:pt>
                <c:pt idx="278" formatCode="#,##0.0">
                  <c:v>8.7721246354045554</c:v>
                </c:pt>
                <c:pt idx="279" formatCode="#,##0.0">
                  <c:v>8.6715612417102008</c:v>
                </c:pt>
                <c:pt idx="280" formatCode="#,##0.0">
                  <c:v>8.7380952507975174</c:v>
                </c:pt>
                <c:pt idx="281" formatCode="#,##0.0">
                  <c:v>9.8011696873320897</c:v>
                </c:pt>
                <c:pt idx="282" formatCode="#,##0.0">
                  <c:v>9.5255406227066963</c:v>
                </c:pt>
                <c:pt idx="283" formatCode="#,##0.0">
                  <c:v>8.5230731072406307</c:v>
                </c:pt>
                <c:pt idx="284" formatCode="#,##0.0">
                  <c:v>7.8361217267213679</c:v>
                </c:pt>
                <c:pt idx="285" formatCode="#,##0.0">
                  <c:v>7.651220463318098</c:v>
                </c:pt>
                <c:pt idx="286" formatCode="#,##0.0">
                  <c:v>7.0625242339910965</c:v>
                </c:pt>
                <c:pt idx="287" formatCode="#,##0.0">
                  <c:v>6.9503858917368877</c:v>
                </c:pt>
                <c:pt idx="288" formatCode="#,##0.0">
                  <c:v>6.2207211394708306</c:v>
                </c:pt>
                <c:pt idx="289" formatCode="#,##0.0">
                  <c:v>6.3449246369297274</c:v>
                </c:pt>
              </c:numCache>
            </c:numRef>
          </c:val>
          <c:smooth val="0"/>
          <c:extLst>
            <c:ext xmlns:c16="http://schemas.microsoft.com/office/drawing/2014/chart" uri="{C3380CC4-5D6E-409C-BE32-E72D297353CC}">
              <c16:uniqueId val="{00000000-870B-4A69-8716-4903120217E7}"/>
            </c:ext>
          </c:extLst>
        </c:ser>
        <c:ser>
          <c:idx val="0"/>
          <c:order val="1"/>
          <c:tx>
            <c:strRef>
              <c:f>'Financiamiento interno'!$B$5</c:f>
              <c:strCache>
                <c:ptCount val="1"/>
                <c:pt idx="0">
                  <c:v>Consumo</c:v>
                </c:pt>
              </c:strCache>
            </c:strRef>
          </c:tx>
          <c:spPr>
            <a:ln w="31750" cap="rnd">
              <a:solidFill>
                <a:srgbClr val="FF0000"/>
              </a:solidFill>
              <a:prstDash val="solid"/>
              <a:round/>
            </a:ln>
            <a:effectLst/>
          </c:spPr>
          <c:marker>
            <c:symbol val="none"/>
          </c:marker>
          <c:cat>
            <c:numRef>
              <c:f>'Financiamiento interno'!$A$6:$A$295</c:f>
              <c:numCache>
                <c:formatCode>mmm\-yy</c:formatCode>
                <c:ptCount val="290"/>
                <c:pt idx="0">
                  <c:v>34669</c:v>
                </c:pt>
                <c:pt idx="1">
                  <c:v>34700</c:v>
                </c:pt>
                <c:pt idx="2">
                  <c:v>34731</c:v>
                </c:pt>
                <c:pt idx="3">
                  <c:v>34759</c:v>
                </c:pt>
                <c:pt idx="4">
                  <c:v>34790</c:v>
                </c:pt>
                <c:pt idx="5">
                  <c:v>34820</c:v>
                </c:pt>
                <c:pt idx="6">
                  <c:v>34851</c:v>
                </c:pt>
                <c:pt idx="7">
                  <c:v>34881</c:v>
                </c:pt>
                <c:pt idx="8">
                  <c:v>34912</c:v>
                </c:pt>
                <c:pt idx="9">
                  <c:v>34943</c:v>
                </c:pt>
                <c:pt idx="10">
                  <c:v>34973</c:v>
                </c:pt>
                <c:pt idx="11">
                  <c:v>35004</c:v>
                </c:pt>
                <c:pt idx="12">
                  <c:v>35034</c:v>
                </c:pt>
                <c:pt idx="13">
                  <c:v>35065</c:v>
                </c:pt>
                <c:pt idx="14">
                  <c:v>35096</c:v>
                </c:pt>
                <c:pt idx="15">
                  <c:v>35125</c:v>
                </c:pt>
                <c:pt idx="16">
                  <c:v>35156</c:v>
                </c:pt>
                <c:pt idx="17">
                  <c:v>35186</c:v>
                </c:pt>
                <c:pt idx="18">
                  <c:v>35217</c:v>
                </c:pt>
                <c:pt idx="19">
                  <c:v>35247</c:v>
                </c:pt>
                <c:pt idx="20">
                  <c:v>35278</c:v>
                </c:pt>
                <c:pt idx="21">
                  <c:v>35309</c:v>
                </c:pt>
                <c:pt idx="22">
                  <c:v>35339</c:v>
                </c:pt>
                <c:pt idx="23">
                  <c:v>35370</c:v>
                </c:pt>
                <c:pt idx="24">
                  <c:v>35400</c:v>
                </c:pt>
                <c:pt idx="25">
                  <c:v>35431</c:v>
                </c:pt>
                <c:pt idx="26">
                  <c:v>35462</c:v>
                </c:pt>
                <c:pt idx="27">
                  <c:v>35490</c:v>
                </c:pt>
                <c:pt idx="28">
                  <c:v>35521</c:v>
                </c:pt>
                <c:pt idx="29">
                  <c:v>35551</c:v>
                </c:pt>
                <c:pt idx="30">
                  <c:v>35582</c:v>
                </c:pt>
                <c:pt idx="31">
                  <c:v>35612</c:v>
                </c:pt>
                <c:pt idx="32">
                  <c:v>35643</c:v>
                </c:pt>
                <c:pt idx="33">
                  <c:v>35674</c:v>
                </c:pt>
                <c:pt idx="34">
                  <c:v>35704</c:v>
                </c:pt>
                <c:pt idx="35">
                  <c:v>35735</c:v>
                </c:pt>
                <c:pt idx="36">
                  <c:v>35765</c:v>
                </c:pt>
                <c:pt idx="37">
                  <c:v>35796</c:v>
                </c:pt>
                <c:pt idx="38">
                  <c:v>35827</c:v>
                </c:pt>
                <c:pt idx="39">
                  <c:v>35855</c:v>
                </c:pt>
                <c:pt idx="40">
                  <c:v>35886</c:v>
                </c:pt>
                <c:pt idx="41">
                  <c:v>35916</c:v>
                </c:pt>
                <c:pt idx="42">
                  <c:v>35947</c:v>
                </c:pt>
                <c:pt idx="43">
                  <c:v>35977</c:v>
                </c:pt>
                <c:pt idx="44">
                  <c:v>36008</c:v>
                </c:pt>
                <c:pt idx="45">
                  <c:v>36039</c:v>
                </c:pt>
                <c:pt idx="46">
                  <c:v>36069</c:v>
                </c:pt>
                <c:pt idx="47">
                  <c:v>36100</c:v>
                </c:pt>
                <c:pt idx="48">
                  <c:v>36130</c:v>
                </c:pt>
                <c:pt idx="49">
                  <c:v>36161</c:v>
                </c:pt>
                <c:pt idx="50">
                  <c:v>36192</c:v>
                </c:pt>
                <c:pt idx="51">
                  <c:v>36220</c:v>
                </c:pt>
                <c:pt idx="52">
                  <c:v>36251</c:v>
                </c:pt>
                <c:pt idx="53">
                  <c:v>36281</c:v>
                </c:pt>
                <c:pt idx="54">
                  <c:v>36312</c:v>
                </c:pt>
                <c:pt idx="55">
                  <c:v>36342</c:v>
                </c:pt>
                <c:pt idx="56">
                  <c:v>36373</c:v>
                </c:pt>
                <c:pt idx="57">
                  <c:v>36404</c:v>
                </c:pt>
                <c:pt idx="58">
                  <c:v>36434</c:v>
                </c:pt>
                <c:pt idx="59">
                  <c:v>36465</c:v>
                </c:pt>
                <c:pt idx="60">
                  <c:v>36495</c:v>
                </c:pt>
                <c:pt idx="61">
                  <c:v>36526</c:v>
                </c:pt>
                <c:pt idx="62">
                  <c:v>36557</c:v>
                </c:pt>
                <c:pt idx="63">
                  <c:v>36586</c:v>
                </c:pt>
                <c:pt idx="64">
                  <c:v>36617</c:v>
                </c:pt>
                <c:pt idx="65">
                  <c:v>36647</c:v>
                </c:pt>
                <c:pt idx="66">
                  <c:v>36678</c:v>
                </c:pt>
                <c:pt idx="67">
                  <c:v>36708</c:v>
                </c:pt>
                <c:pt idx="68">
                  <c:v>36739</c:v>
                </c:pt>
                <c:pt idx="69">
                  <c:v>36770</c:v>
                </c:pt>
                <c:pt idx="70">
                  <c:v>36800</c:v>
                </c:pt>
                <c:pt idx="71">
                  <c:v>36831</c:v>
                </c:pt>
                <c:pt idx="72">
                  <c:v>36861</c:v>
                </c:pt>
                <c:pt idx="73">
                  <c:v>36892</c:v>
                </c:pt>
                <c:pt idx="74">
                  <c:v>36923</c:v>
                </c:pt>
                <c:pt idx="75">
                  <c:v>36951</c:v>
                </c:pt>
                <c:pt idx="76">
                  <c:v>36982</c:v>
                </c:pt>
                <c:pt idx="77">
                  <c:v>37012</c:v>
                </c:pt>
                <c:pt idx="78">
                  <c:v>37043</c:v>
                </c:pt>
                <c:pt idx="79">
                  <c:v>37073</c:v>
                </c:pt>
                <c:pt idx="80">
                  <c:v>37104</c:v>
                </c:pt>
                <c:pt idx="81">
                  <c:v>37135</c:v>
                </c:pt>
                <c:pt idx="82">
                  <c:v>37165</c:v>
                </c:pt>
                <c:pt idx="83">
                  <c:v>37196</c:v>
                </c:pt>
                <c:pt idx="84">
                  <c:v>37226</c:v>
                </c:pt>
                <c:pt idx="85">
                  <c:v>37257</c:v>
                </c:pt>
                <c:pt idx="86">
                  <c:v>37288</c:v>
                </c:pt>
                <c:pt idx="87">
                  <c:v>37316</c:v>
                </c:pt>
                <c:pt idx="88">
                  <c:v>37347</c:v>
                </c:pt>
                <c:pt idx="89">
                  <c:v>37377</c:v>
                </c:pt>
                <c:pt idx="90">
                  <c:v>37408</c:v>
                </c:pt>
                <c:pt idx="91">
                  <c:v>37438</c:v>
                </c:pt>
                <c:pt idx="92">
                  <c:v>37469</c:v>
                </c:pt>
                <c:pt idx="93">
                  <c:v>37500</c:v>
                </c:pt>
                <c:pt idx="94">
                  <c:v>37530</c:v>
                </c:pt>
                <c:pt idx="95">
                  <c:v>37561</c:v>
                </c:pt>
                <c:pt idx="96">
                  <c:v>37591</c:v>
                </c:pt>
                <c:pt idx="97">
                  <c:v>37622</c:v>
                </c:pt>
                <c:pt idx="98">
                  <c:v>37653</c:v>
                </c:pt>
                <c:pt idx="99">
                  <c:v>37681</c:v>
                </c:pt>
                <c:pt idx="100">
                  <c:v>37712</c:v>
                </c:pt>
                <c:pt idx="101">
                  <c:v>37742</c:v>
                </c:pt>
                <c:pt idx="102">
                  <c:v>37773</c:v>
                </c:pt>
                <c:pt idx="103">
                  <c:v>37803</c:v>
                </c:pt>
                <c:pt idx="104">
                  <c:v>37834</c:v>
                </c:pt>
                <c:pt idx="105">
                  <c:v>37865</c:v>
                </c:pt>
                <c:pt idx="106">
                  <c:v>37895</c:v>
                </c:pt>
                <c:pt idx="107">
                  <c:v>37926</c:v>
                </c:pt>
                <c:pt idx="108">
                  <c:v>37956</c:v>
                </c:pt>
                <c:pt idx="109">
                  <c:v>37987</c:v>
                </c:pt>
                <c:pt idx="110">
                  <c:v>38018</c:v>
                </c:pt>
                <c:pt idx="111">
                  <c:v>38047</c:v>
                </c:pt>
                <c:pt idx="112">
                  <c:v>38078</c:v>
                </c:pt>
                <c:pt idx="113">
                  <c:v>38108</c:v>
                </c:pt>
                <c:pt idx="114">
                  <c:v>38139</c:v>
                </c:pt>
                <c:pt idx="115">
                  <c:v>38169</c:v>
                </c:pt>
                <c:pt idx="116">
                  <c:v>38200</c:v>
                </c:pt>
                <c:pt idx="117">
                  <c:v>38231</c:v>
                </c:pt>
                <c:pt idx="118">
                  <c:v>38261</c:v>
                </c:pt>
                <c:pt idx="119">
                  <c:v>38292</c:v>
                </c:pt>
                <c:pt idx="120">
                  <c:v>38322</c:v>
                </c:pt>
                <c:pt idx="121">
                  <c:v>38353</c:v>
                </c:pt>
                <c:pt idx="122">
                  <c:v>38384</c:v>
                </c:pt>
                <c:pt idx="123">
                  <c:v>38412</c:v>
                </c:pt>
                <c:pt idx="124">
                  <c:v>38443</c:v>
                </c:pt>
                <c:pt idx="125">
                  <c:v>38473</c:v>
                </c:pt>
                <c:pt idx="126">
                  <c:v>38504</c:v>
                </c:pt>
                <c:pt idx="127">
                  <c:v>38534</c:v>
                </c:pt>
                <c:pt idx="128">
                  <c:v>38565</c:v>
                </c:pt>
                <c:pt idx="129">
                  <c:v>38596</c:v>
                </c:pt>
                <c:pt idx="130">
                  <c:v>38626</c:v>
                </c:pt>
                <c:pt idx="131">
                  <c:v>38657</c:v>
                </c:pt>
                <c:pt idx="132">
                  <c:v>38687</c:v>
                </c:pt>
                <c:pt idx="133">
                  <c:v>38718</c:v>
                </c:pt>
                <c:pt idx="134">
                  <c:v>38749</c:v>
                </c:pt>
                <c:pt idx="135">
                  <c:v>38777</c:v>
                </c:pt>
                <c:pt idx="136">
                  <c:v>38808</c:v>
                </c:pt>
                <c:pt idx="137">
                  <c:v>38838</c:v>
                </c:pt>
                <c:pt idx="138">
                  <c:v>38869</c:v>
                </c:pt>
                <c:pt idx="139">
                  <c:v>38899</c:v>
                </c:pt>
                <c:pt idx="140">
                  <c:v>38930</c:v>
                </c:pt>
                <c:pt idx="141">
                  <c:v>38961</c:v>
                </c:pt>
                <c:pt idx="142">
                  <c:v>38991</c:v>
                </c:pt>
                <c:pt idx="143">
                  <c:v>39022</c:v>
                </c:pt>
                <c:pt idx="144">
                  <c:v>39052</c:v>
                </c:pt>
                <c:pt idx="145">
                  <c:v>39083</c:v>
                </c:pt>
                <c:pt idx="146">
                  <c:v>39114</c:v>
                </c:pt>
                <c:pt idx="147">
                  <c:v>39142</c:v>
                </c:pt>
                <c:pt idx="148">
                  <c:v>39173</c:v>
                </c:pt>
                <c:pt idx="149">
                  <c:v>39203</c:v>
                </c:pt>
                <c:pt idx="150">
                  <c:v>39234</c:v>
                </c:pt>
                <c:pt idx="151">
                  <c:v>39264</c:v>
                </c:pt>
                <c:pt idx="152">
                  <c:v>39295</c:v>
                </c:pt>
                <c:pt idx="153">
                  <c:v>39326</c:v>
                </c:pt>
                <c:pt idx="154">
                  <c:v>39356</c:v>
                </c:pt>
                <c:pt idx="155">
                  <c:v>39387</c:v>
                </c:pt>
                <c:pt idx="156">
                  <c:v>39417</c:v>
                </c:pt>
                <c:pt idx="157">
                  <c:v>39448</c:v>
                </c:pt>
                <c:pt idx="158">
                  <c:v>39479</c:v>
                </c:pt>
                <c:pt idx="159">
                  <c:v>39508</c:v>
                </c:pt>
                <c:pt idx="160">
                  <c:v>39539</c:v>
                </c:pt>
                <c:pt idx="161">
                  <c:v>39569</c:v>
                </c:pt>
                <c:pt idx="162">
                  <c:v>39600</c:v>
                </c:pt>
                <c:pt idx="163">
                  <c:v>39630</c:v>
                </c:pt>
                <c:pt idx="164">
                  <c:v>39661</c:v>
                </c:pt>
                <c:pt idx="165">
                  <c:v>39692</c:v>
                </c:pt>
                <c:pt idx="166">
                  <c:v>39722</c:v>
                </c:pt>
                <c:pt idx="167">
                  <c:v>39753</c:v>
                </c:pt>
                <c:pt idx="168">
                  <c:v>39783</c:v>
                </c:pt>
                <c:pt idx="169">
                  <c:v>39814</c:v>
                </c:pt>
                <c:pt idx="170">
                  <c:v>39845</c:v>
                </c:pt>
                <c:pt idx="171">
                  <c:v>39873</c:v>
                </c:pt>
                <c:pt idx="172">
                  <c:v>39904</c:v>
                </c:pt>
                <c:pt idx="173">
                  <c:v>39934</c:v>
                </c:pt>
                <c:pt idx="174">
                  <c:v>39965</c:v>
                </c:pt>
                <c:pt idx="175">
                  <c:v>39995</c:v>
                </c:pt>
                <c:pt idx="176">
                  <c:v>40026</c:v>
                </c:pt>
                <c:pt idx="177">
                  <c:v>40057</c:v>
                </c:pt>
                <c:pt idx="178">
                  <c:v>40087</c:v>
                </c:pt>
                <c:pt idx="179">
                  <c:v>40118</c:v>
                </c:pt>
                <c:pt idx="180">
                  <c:v>40148</c:v>
                </c:pt>
                <c:pt idx="181">
                  <c:v>40179</c:v>
                </c:pt>
                <c:pt idx="182">
                  <c:v>40210</c:v>
                </c:pt>
                <c:pt idx="183">
                  <c:v>40238</c:v>
                </c:pt>
                <c:pt idx="184">
                  <c:v>40269</c:v>
                </c:pt>
                <c:pt idx="185">
                  <c:v>40299</c:v>
                </c:pt>
                <c:pt idx="186">
                  <c:v>40330</c:v>
                </c:pt>
                <c:pt idx="187">
                  <c:v>40360</c:v>
                </c:pt>
                <c:pt idx="188">
                  <c:v>40391</c:v>
                </c:pt>
                <c:pt idx="189">
                  <c:v>40422</c:v>
                </c:pt>
                <c:pt idx="190">
                  <c:v>40452</c:v>
                </c:pt>
                <c:pt idx="191">
                  <c:v>40483</c:v>
                </c:pt>
                <c:pt idx="192">
                  <c:v>40513</c:v>
                </c:pt>
                <c:pt idx="193">
                  <c:v>40544</c:v>
                </c:pt>
                <c:pt idx="194">
                  <c:v>40575</c:v>
                </c:pt>
                <c:pt idx="195">
                  <c:v>40603</c:v>
                </c:pt>
                <c:pt idx="196">
                  <c:v>40634</c:v>
                </c:pt>
                <c:pt idx="197">
                  <c:v>40664</c:v>
                </c:pt>
                <c:pt idx="198">
                  <c:v>40695</c:v>
                </c:pt>
                <c:pt idx="199">
                  <c:v>40725</c:v>
                </c:pt>
                <c:pt idx="200">
                  <c:v>40756</c:v>
                </c:pt>
                <c:pt idx="201">
                  <c:v>40787</c:v>
                </c:pt>
                <c:pt idx="202">
                  <c:v>40817</c:v>
                </c:pt>
                <c:pt idx="203">
                  <c:v>40848</c:v>
                </c:pt>
                <c:pt idx="204">
                  <c:v>40878</c:v>
                </c:pt>
                <c:pt idx="205">
                  <c:v>40909</c:v>
                </c:pt>
                <c:pt idx="206">
                  <c:v>40940</c:v>
                </c:pt>
                <c:pt idx="207">
                  <c:v>40969</c:v>
                </c:pt>
                <c:pt idx="208">
                  <c:v>41000</c:v>
                </c:pt>
                <c:pt idx="209">
                  <c:v>41030</c:v>
                </c:pt>
                <c:pt idx="210">
                  <c:v>41061</c:v>
                </c:pt>
                <c:pt idx="211">
                  <c:v>41091</c:v>
                </c:pt>
                <c:pt idx="212">
                  <c:v>41122</c:v>
                </c:pt>
                <c:pt idx="213">
                  <c:v>41153</c:v>
                </c:pt>
                <c:pt idx="214">
                  <c:v>41183</c:v>
                </c:pt>
                <c:pt idx="215">
                  <c:v>41214</c:v>
                </c:pt>
                <c:pt idx="216">
                  <c:v>41244</c:v>
                </c:pt>
                <c:pt idx="217">
                  <c:v>41275</c:v>
                </c:pt>
                <c:pt idx="218">
                  <c:v>41306</c:v>
                </c:pt>
                <c:pt idx="219">
                  <c:v>41334</c:v>
                </c:pt>
                <c:pt idx="220">
                  <c:v>41365</c:v>
                </c:pt>
                <c:pt idx="221">
                  <c:v>41395</c:v>
                </c:pt>
                <c:pt idx="222">
                  <c:v>41426</c:v>
                </c:pt>
                <c:pt idx="223">
                  <c:v>41456</c:v>
                </c:pt>
                <c:pt idx="224">
                  <c:v>41487</c:v>
                </c:pt>
                <c:pt idx="225">
                  <c:v>41518</c:v>
                </c:pt>
                <c:pt idx="226">
                  <c:v>41548</c:v>
                </c:pt>
                <c:pt idx="227">
                  <c:v>41579</c:v>
                </c:pt>
                <c:pt idx="228">
                  <c:v>41609</c:v>
                </c:pt>
                <c:pt idx="229">
                  <c:v>41640</c:v>
                </c:pt>
                <c:pt idx="230">
                  <c:v>41671</c:v>
                </c:pt>
                <c:pt idx="231">
                  <c:v>41699</c:v>
                </c:pt>
                <c:pt idx="232">
                  <c:v>41730</c:v>
                </c:pt>
                <c:pt idx="233">
                  <c:v>41760</c:v>
                </c:pt>
                <c:pt idx="234">
                  <c:v>41791</c:v>
                </c:pt>
                <c:pt idx="235">
                  <c:v>41821</c:v>
                </c:pt>
                <c:pt idx="236">
                  <c:v>41852</c:v>
                </c:pt>
                <c:pt idx="237">
                  <c:v>41883</c:v>
                </c:pt>
                <c:pt idx="238">
                  <c:v>41913</c:v>
                </c:pt>
                <c:pt idx="239">
                  <c:v>41944</c:v>
                </c:pt>
                <c:pt idx="240">
                  <c:v>41974</c:v>
                </c:pt>
                <c:pt idx="241">
                  <c:v>42005</c:v>
                </c:pt>
                <c:pt idx="242">
                  <c:v>42036</c:v>
                </c:pt>
                <c:pt idx="243">
                  <c:v>42064</c:v>
                </c:pt>
                <c:pt idx="244">
                  <c:v>42095</c:v>
                </c:pt>
                <c:pt idx="245">
                  <c:v>42125</c:v>
                </c:pt>
                <c:pt idx="246">
                  <c:v>42156</c:v>
                </c:pt>
                <c:pt idx="247">
                  <c:v>42186</c:v>
                </c:pt>
                <c:pt idx="248">
                  <c:v>42217</c:v>
                </c:pt>
                <c:pt idx="249">
                  <c:v>42248</c:v>
                </c:pt>
                <c:pt idx="250">
                  <c:v>42278</c:v>
                </c:pt>
                <c:pt idx="251">
                  <c:v>42309</c:v>
                </c:pt>
                <c:pt idx="252">
                  <c:v>42339</c:v>
                </c:pt>
                <c:pt idx="253">
                  <c:v>42370</c:v>
                </c:pt>
                <c:pt idx="254">
                  <c:v>42401</c:v>
                </c:pt>
                <c:pt idx="255">
                  <c:v>42430</c:v>
                </c:pt>
                <c:pt idx="256">
                  <c:v>42461</c:v>
                </c:pt>
                <c:pt idx="257">
                  <c:v>42491</c:v>
                </c:pt>
                <c:pt idx="258">
                  <c:v>42522</c:v>
                </c:pt>
                <c:pt idx="259">
                  <c:v>42552</c:v>
                </c:pt>
                <c:pt idx="260">
                  <c:v>42583</c:v>
                </c:pt>
                <c:pt idx="261">
                  <c:v>42614</c:v>
                </c:pt>
                <c:pt idx="262">
                  <c:v>42644</c:v>
                </c:pt>
                <c:pt idx="263">
                  <c:v>42675</c:v>
                </c:pt>
                <c:pt idx="264">
                  <c:v>42705</c:v>
                </c:pt>
                <c:pt idx="265">
                  <c:v>42736</c:v>
                </c:pt>
                <c:pt idx="266">
                  <c:v>42767</c:v>
                </c:pt>
                <c:pt idx="267">
                  <c:v>42795</c:v>
                </c:pt>
                <c:pt idx="268">
                  <c:v>42826</c:v>
                </c:pt>
                <c:pt idx="269">
                  <c:v>42856</c:v>
                </c:pt>
                <c:pt idx="270">
                  <c:v>42887</c:v>
                </c:pt>
                <c:pt idx="271">
                  <c:v>42917</c:v>
                </c:pt>
                <c:pt idx="272">
                  <c:v>42948</c:v>
                </c:pt>
                <c:pt idx="273">
                  <c:v>42979</c:v>
                </c:pt>
                <c:pt idx="274">
                  <c:v>43009</c:v>
                </c:pt>
                <c:pt idx="275">
                  <c:v>43040</c:v>
                </c:pt>
                <c:pt idx="276">
                  <c:v>43070</c:v>
                </c:pt>
                <c:pt idx="277">
                  <c:v>43101</c:v>
                </c:pt>
                <c:pt idx="278">
                  <c:v>43132</c:v>
                </c:pt>
                <c:pt idx="279">
                  <c:v>43160</c:v>
                </c:pt>
                <c:pt idx="280">
                  <c:v>43191</c:v>
                </c:pt>
                <c:pt idx="281">
                  <c:v>43221</c:v>
                </c:pt>
                <c:pt idx="282">
                  <c:v>43252</c:v>
                </c:pt>
                <c:pt idx="283">
                  <c:v>43282</c:v>
                </c:pt>
                <c:pt idx="284">
                  <c:v>43313</c:v>
                </c:pt>
                <c:pt idx="285">
                  <c:v>43344</c:v>
                </c:pt>
                <c:pt idx="286">
                  <c:v>43374</c:v>
                </c:pt>
                <c:pt idx="287">
                  <c:v>43405</c:v>
                </c:pt>
                <c:pt idx="288">
                  <c:v>43435</c:v>
                </c:pt>
                <c:pt idx="289">
                  <c:v>43466</c:v>
                </c:pt>
              </c:numCache>
            </c:numRef>
          </c:cat>
          <c:val>
            <c:numRef>
              <c:f>'Financiamiento interno'!$B$6:$B$295</c:f>
              <c:numCache>
                <c:formatCode>General</c:formatCode>
                <c:ptCount val="290"/>
                <c:pt idx="12" formatCode="#,##0.0">
                  <c:v>-40.734442674749346</c:v>
                </c:pt>
                <c:pt idx="13" formatCode="#,##0.0">
                  <c:v>#N/A</c:v>
                </c:pt>
                <c:pt idx="14" formatCode="#,##0.0">
                  <c:v>#N/A</c:v>
                </c:pt>
                <c:pt idx="15" formatCode="#,##0.0">
                  <c:v>-38.026183651476707</c:v>
                </c:pt>
                <c:pt idx="16" formatCode="#,##0.0">
                  <c:v>#N/A</c:v>
                </c:pt>
                <c:pt idx="17" formatCode="#,##0.0">
                  <c:v>#N/A</c:v>
                </c:pt>
                <c:pt idx="18" formatCode="#,##0.0">
                  <c:v>-31.772089494982069</c:v>
                </c:pt>
                <c:pt idx="19" formatCode="#,##0.0">
                  <c:v>#N/A</c:v>
                </c:pt>
                <c:pt idx="20" formatCode="#,##0.0">
                  <c:v>#N/A</c:v>
                </c:pt>
                <c:pt idx="21" formatCode="#,##0.0">
                  <c:v>-29.910708603076031</c:v>
                </c:pt>
                <c:pt idx="22" formatCode="#,##0.0">
                  <c:v>#N/A</c:v>
                </c:pt>
                <c:pt idx="23" formatCode="#,##0.0">
                  <c:v>#N/A</c:v>
                </c:pt>
                <c:pt idx="24" formatCode="#,##0.0">
                  <c:v>-32.997542531115442</c:v>
                </c:pt>
                <c:pt idx="25" formatCode="#,##0.0">
                  <c:v>#N/A</c:v>
                </c:pt>
                <c:pt idx="26" formatCode="#,##0.0">
                  <c:v>#N/A</c:v>
                </c:pt>
                <c:pt idx="27" formatCode="#,##0.0">
                  <c:v>-28.327812752810711</c:v>
                </c:pt>
                <c:pt idx="28" formatCode="#,##0.0">
                  <c:v>#N/A</c:v>
                </c:pt>
                <c:pt idx="29" formatCode="#,##0.0">
                  <c:v>#N/A</c:v>
                </c:pt>
                <c:pt idx="30" formatCode="#,##0.0">
                  <c:v>-23.44080614934262</c:v>
                </c:pt>
                <c:pt idx="31" formatCode="#,##0.0">
                  <c:v>#N/A</c:v>
                </c:pt>
                <c:pt idx="32" formatCode="#,##0.0">
                  <c:v>#N/A</c:v>
                </c:pt>
                <c:pt idx="33" formatCode="#,##0.0">
                  <c:v>-16.583708734292479</c:v>
                </c:pt>
                <c:pt idx="34" formatCode="#,##0.0">
                  <c:v>#N/A</c:v>
                </c:pt>
                <c:pt idx="35" formatCode="#,##0.0">
                  <c:v>#N/A</c:v>
                </c:pt>
                <c:pt idx="36" formatCode="#,##0.0">
                  <c:v>-8.4213747429315085</c:v>
                </c:pt>
                <c:pt idx="37" formatCode="#,##0.0">
                  <c:v>-8.2763807093830124</c:v>
                </c:pt>
                <c:pt idx="38" formatCode="#,##0.0">
                  <c:v>0.85572900223365167</c:v>
                </c:pt>
                <c:pt idx="39" formatCode="#,##0.0">
                  <c:v>-0.70898204792230191</c:v>
                </c:pt>
                <c:pt idx="40" formatCode="#,##0.0">
                  <c:v>-0.4446870171803341</c:v>
                </c:pt>
                <c:pt idx="41" formatCode="#,##0.0">
                  <c:v>-0.7757569122948893</c:v>
                </c:pt>
                <c:pt idx="42" formatCode="#,##0.0">
                  <c:v>4.2530810999701352</c:v>
                </c:pt>
                <c:pt idx="43" formatCode="#,##0.0">
                  <c:v>4.5474864760438827</c:v>
                </c:pt>
                <c:pt idx="44" formatCode="#,##0.0">
                  <c:v>4.521055531305751</c:v>
                </c:pt>
                <c:pt idx="45" formatCode="#,##0.0">
                  <c:v>-1.8738337347765532</c:v>
                </c:pt>
                <c:pt idx="46" formatCode="#,##0.0">
                  <c:v>-11.260651811563571</c:v>
                </c:pt>
                <c:pt idx="47" formatCode="#,##0.0">
                  <c:v>-13.275859843687565</c:v>
                </c:pt>
                <c:pt idx="48" formatCode="#,##0.0">
                  <c:v>-13.314767979994436</c:v>
                </c:pt>
                <c:pt idx="49" formatCode="#,##0.0">
                  <c:v>-12.0264865941207</c:v>
                </c:pt>
                <c:pt idx="50" formatCode="#,##0.0">
                  <c:v>-12.98213155824277</c:v>
                </c:pt>
                <c:pt idx="51" formatCode="#,##0.0">
                  <c:v>-14.449355187504665</c:v>
                </c:pt>
                <c:pt idx="52" formatCode="#,##0.0">
                  <c:v>-12.429009011370518</c:v>
                </c:pt>
                <c:pt idx="53" formatCode="#,##0.0">
                  <c:v>-10.126259379382041</c:v>
                </c:pt>
                <c:pt idx="54" formatCode="#,##0.0">
                  <c:v>-9.7532512504832969</c:v>
                </c:pt>
                <c:pt idx="55" formatCode="#,##0.0">
                  <c:v>-11.601089433338307</c:v>
                </c:pt>
                <c:pt idx="56" formatCode="#,##0.0">
                  <c:v>-10.990174936314489</c:v>
                </c:pt>
                <c:pt idx="57" formatCode="#,##0.0">
                  <c:v>-7.5396308952872193</c:v>
                </c:pt>
                <c:pt idx="58" formatCode="#,##0.0">
                  <c:v>2.9177687005749409</c:v>
                </c:pt>
                <c:pt idx="59" formatCode="#,##0.0">
                  <c:v>6.9958233482593446</c:v>
                </c:pt>
                <c:pt idx="60" formatCode="#,##0.0">
                  <c:v>6.235586640450741</c:v>
                </c:pt>
                <c:pt idx="61" formatCode="#,##0.0">
                  <c:v>-2.1757655240472129</c:v>
                </c:pt>
                <c:pt idx="62" formatCode="#,##0.0">
                  <c:v>-1.0175582400142935</c:v>
                </c:pt>
                <c:pt idx="63" formatCode="#,##0.0">
                  <c:v>-6.2017001144554218E-2</c:v>
                </c:pt>
                <c:pt idx="64" formatCode="#,##0.0">
                  <c:v>-0.43308100506318503</c:v>
                </c:pt>
                <c:pt idx="65" formatCode="#,##0.0">
                  <c:v>-1.2437350892425147</c:v>
                </c:pt>
                <c:pt idx="66" formatCode="#,##0.0">
                  <c:v>-1.2812334061295561</c:v>
                </c:pt>
                <c:pt idx="67" formatCode="#,##0.0">
                  <c:v>2.7608132777526162</c:v>
                </c:pt>
                <c:pt idx="68" formatCode="#,##0.0">
                  <c:v>2.7540795375085692</c:v>
                </c:pt>
                <c:pt idx="69" formatCode="#,##0.0">
                  <c:v>4.1299354031046898</c:v>
                </c:pt>
                <c:pt idx="70" formatCode="#,##0.0">
                  <c:v>4.1360808797521686</c:v>
                </c:pt>
                <c:pt idx="71" formatCode="#,##0.0">
                  <c:v>5.7455353691229449</c:v>
                </c:pt>
                <c:pt idx="72" formatCode="#,##0.0">
                  <c:v>14.205239458487796</c:v>
                </c:pt>
                <c:pt idx="73" formatCode="#,##0.0">
                  <c:v>25.843395813308192</c:v>
                </c:pt>
                <c:pt idx="74" formatCode="#,##0.0">
                  <c:v>31.547774632965499</c:v>
                </c:pt>
                <c:pt idx="75" formatCode="#,##0.0">
                  <c:v>35.276065893841334</c:v>
                </c:pt>
                <c:pt idx="76" formatCode="#,##0.0">
                  <c:v>36.055737188158822</c:v>
                </c:pt>
                <c:pt idx="77" formatCode="#,##0.0">
                  <c:v>29.716554624575387</c:v>
                </c:pt>
                <c:pt idx="78" formatCode="#,##0.0">
                  <c:v>32.122010594627383</c:v>
                </c:pt>
                <c:pt idx="79" formatCode="#,##0.0">
                  <c:v>32.017054202214076</c:v>
                </c:pt>
                <c:pt idx="80" formatCode="#,##0.0">
                  <c:v>30.439629823439883</c:v>
                </c:pt>
                <c:pt idx="81" formatCode="#,##0.0">
                  <c:v>30.426742855332645</c:v>
                </c:pt>
                <c:pt idx="82" formatCode="#,##0.0">
                  <c:v>32.980808072938508</c:v>
                </c:pt>
                <c:pt idx="83" formatCode="#,##0.0">
                  <c:v>32.141249358988013</c:v>
                </c:pt>
                <c:pt idx="84" formatCode="#,##0.0">
                  <c:v>28.381538229427306</c:v>
                </c:pt>
                <c:pt idx="85" formatCode="#,##0.0">
                  <c:v>28.213879326305992</c:v>
                </c:pt>
                <c:pt idx="86" formatCode="#,##0.0">
                  <c:v>25.882169939428977</c:v>
                </c:pt>
                <c:pt idx="87" formatCode="#,##0.0">
                  <c:v>22.539296542320898</c:v>
                </c:pt>
                <c:pt idx="88" formatCode="#,##0.0">
                  <c:v>22.266727712252955</c:v>
                </c:pt>
                <c:pt idx="89" formatCode="#,##0.0">
                  <c:v>29.707341489353077</c:v>
                </c:pt>
                <c:pt idx="90" formatCode="#,##0.0">
                  <c:v>28.546029809760178</c:v>
                </c:pt>
                <c:pt idx="91" formatCode="#,##0.0">
                  <c:v>27.664126122361733</c:v>
                </c:pt>
                <c:pt idx="92" formatCode="#,##0.0">
                  <c:v>31.188194512022793</c:v>
                </c:pt>
                <c:pt idx="93" formatCode="#,##0.0">
                  <c:v>32.468709498356141</c:v>
                </c:pt>
                <c:pt idx="94" formatCode="#,##0.0">
                  <c:v>30.808400516871458</c:v>
                </c:pt>
                <c:pt idx="95" formatCode="#,##0.0">
                  <c:v>27.251594554167724</c:v>
                </c:pt>
                <c:pt idx="96" formatCode="#,##0.0">
                  <c:v>27.821818571287203</c:v>
                </c:pt>
                <c:pt idx="97" formatCode="#,##0.0">
                  <c:v>27.102902182771448</c:v>
                </c:pt>
                <c:pt idx="98" formatCode="#,##0.0">
                  <c:v>28.14823211477302</c:v>
                </c:pt>
                <c:pt idx="99" formatCode="#,##0.0">
                  <c:v>28.043896547934732</c:v>
                </c:pt>
                <c:pt idx="100" formatCode="#,##0.0">
                  <c:v>27.648838344309045</c:v>
                </c:pt>
                <c:pt idx="101" formatCode="#,##0.0">
                  <c:v>24.07806155657488</c:v>
                </c:pt>
                <c:pt idx="102" formatCode="#,##0.0">
                  <c:v>24.040379034874725</c:v>
                </c:pt>
                <c:pt idx="103" formatCode="#,##0.0">
                  <c:v>24.096140550222643</c:v>
                </c:pt>
                <c:pt idx="104" formatCode="#,##0.0">
                  <c:v>23.477696776061975</c:v>
                </c:pt>
                <c:pt idx="105" formatCode="#,##0.0">
                  <c:v>25.029958824044797</c:v>
                </c:pt>
                <c:pt idx="106" formatCode="#,##0.0">
                  <c:v>25.02391376896318</c:v>
                </c:pt>
                <c:pt idx="107" formatCode="#,##0.0">
                  <c:v>26.924519783458468</c:v>
                </c:pt>
                <c:pt idx="108" formatCode="#,##0.0">
                  <c:v>26.247428245473124</c:v>
                </c:pt>
                <c:pt idx="109" formatCode="#,##0.0">
                  <c:v>25.809367697519914</c:v>
                </c:pt>
                <c:pt idx="110" formatCode="#,##0.0">
                  <c:v>27.135580331538357</c:v>
                </c:pt>
                <c:pt idx="111" formatCode="#,##0.0">
                  <c:v>29.274874875479039</c:v>
                </c:pt>
                <c:pt idx="112" formatCode="#,##0.0">
                  <c:v>31.626349858027169</c:v>
                </c:pt>
                <c:pt idx="113" formatCode="#,##0.0">
                  <c:v>34.662928059882468</c:v>
                </c:pt>
                <c:pt idx="114" formatCode="#,##0.0">
                  <c:v>34.960099744103722</c:v>
                </c:pt>
                <c:pt idx="115" formatCode="#,##0.0">
                  <c:v>35.660628072267443</c:v>
                </c:pt>
                <c:pt idx="116" formatCode="#,##0.0">
                  <c:v>35.895348436855535</c:v>
                </c:pt>
                <c:pt idx="117" formatCode="#,##0.0">
                  <c:v>35.674088363791</c:v>
                </c:pt>
                <c:pt idx="118" formatCode="#,##0.0">
                  <c:v>39.838531648347811</c:v>
                </c:pt>
                <c:pt idx="119" formatCode="#,##0.0">
                  <c:v>41.160934240670976</c:v>
                </c:pt>
                <c:pt idx="120" formatCode="#,##0.0">
                  <c:v>41.286792191984254</c:v>
                </c:pt>
                <c:pt idx="121" formatCode="#,##0.0">
                  <c:v>43.403242745824969</c:v>
                </c:pt>
                <c:pt idx="122" formatCode="#,##0.0">
                  <c:v>42.266669681556721</c:v>
                </c:pt>
                <c:pt idx="123" formatCode="#,##0.0">
                  <c:v>42.834041005266357</c:v>
                </c:pt>
                <c:pt idx="124" formatCode="#,##0.0">
                  <c:v>41.230194087201056</c:v>
                </c:pt>
                <c:pt idx="125" formatCode="#,##0.0">
                  <c:v>40.974609138661819</c:v>
                </c:pt>
                <c:pt idx="126" formatCode="#,##0.0">
                  <c:v>41.346906006691732</c:v>
                </c:pt>
                <c:pt idx="127" formatCode="#,##0.0">
                  <c:v>41.586853544495206</c:v>
                </c:pt>
                <c:pt idx="128" formatCode="#,##0.0">
                  <c:v>41.855361804913628</c:v>
                </c:pt>
                <c:pt idx="129" formatCode="#,##0.0">
                  <c:v>42.624798819580256</c:v>
                </c:pt>
                <c:pt idx="130" formatCode="#,##0.0">
                  <c:v>42.710433769139634</c:v>
                </c:pt>
                <c:pt idx="131" formatCode="#,##0.0">
                  <c:v>41.556387850785661</c:v>
                </c:pt>
                <c:pt idx="132" formatCode="#,##0.0">
                  <c:v>43.296828552176002</c:v>
                </c:pt>
                <c:pt idx="133" formatCode="#,##0.0">
                  <c:v>41.296548539545185</c:v>
                </c:pt>
                <c:pt idx="134" formatCode="#,##0.0">
                  <c:v>41.781489067281584</c:v>
                </c:pt>
                <c:pt idx="135" formatCode="#,##0.0">
                  <c:v>41.164930297855527</c:v>
                </c:pt>
                <c:pt idx="136" formatCode="#,##0.0">
                  <c:v>41.790977441487321</c:v>
                </c:pt>
                <c:pt idx="137" formatCode="#,##0.0">
                  <c:v>42.359768174620946</c:v>
                </c:pt>
                <c:pt idx="138" formatCode="#,##0.0">
                  <c:v>42.354110895994388</c:v>
                </c:pt>
                <c:pt idx="139" formatCode="#,##0.0">
                  <c:v>42.030417609405092</c:v>
                </c:pt>
                <c:pt idx="140" formatCode="#,##0.0">
                  <c:v>40.947794024543512</c:v>
                </c:pt>
                <c:pt idx="141" formatCode="#,##0.0">
                  <c:v>39.296502115350563</c:v>
                </c:pt>
                <c:pt idx="142" formatCode="#,##0.0">
                  <c:v>36.667685210231426</c:v>
                </c:pt>
                <c:pt idx="143" formatCode="#,##0.0">
                  <c:v>32.415982279488922</c:v>
                </c:pt>
                <c:pt idx="144" formatCode="#,##0.0">
                  <c:v>28.832630128618831</c:v>
                </c:pt>
                <c:pt idx="145" formatCode="#,##0.0">
                  <c:v>27.379971234682966</c:v>
                </c:pt>
                <c:pt idx="146" formatCode="#,##0.0">
                  <c:v>25.400072510125305</c:v>
                </c:pt>
                <c:pt idx="147" formatCode="#,##0.0">
                  <c:v>25.518175421136569</c:v>
                </c:pt>
                <c:pt idx="148" formatCode="#,##0.0">
                  <c:v>24.746623246279142</c:v>
                </c:pt>
                <c:pt idx="149" formatCode="#,##0.0">
                  <c:v>23.579916273764855</c:v>
                </c:pt>
                <c:pt idx="150" formatCode="#,##0.0">
                  <c:v>22.613591387329237</c:v>
                </c:pt>
                <c:pt idx="151" formatCode="#,##0.0">
                  <c:v>21.536762690762945</c:v>
                </c:pt>
                <c:pt idx="152" formatCode="#,##0.0">
                  <c:v>21.341477651056916</c:v>
                </c:pt>
                <c:pt idx="153" formatCode="#,##0.0">
                  <c:v>20.199888128477305</c:v>
                </c:pt>
                <c:pt idx="154" formatCode="#,##0.0">
                  <c:v>18.43839291638043</c:v>
                </c:pt>
                <c:pt idx="155" formatCode="#,##0.0">
                  <c:v>18.708773942966282</c:v>
                </c:pt>
                <c:pt idx="156" formatCode="#,##0.0">
                  <c:v>17.987369913611872</c:v>
                </c:pt>
                <c:pt idx="157" formatCode="#,##0.0">
                  <c:v>18.157300744208914</c:v>
                </c:pt>
                <c:pt idx="158" formatCode="#,##0.0">
                  <c:v>17.586881994254931</c:v>
                </c:pt>
                <c:pt idx="159" formatCode="#,##0.0">
                  <c:v>14.51321452285641</c:v>
                </c:pt>
                <c:pt idx="160" formatCode="#,##0.0">
                  <c:v>12.070944668884898</c:v>
                </c:pt>
                <c:pt idx="161" formatCode="#,##0.0">
                  <c:v>10.197557391197233</c:v>
                </c:pt>
                <c:pt idx="162" formatCode="#,##0.0">
                  <c:v>8.0722246953321743</c:v>
                </c:pt>
                <c:pt idx="163" formatCode="#,##0.0">
                  <c:v>5.3323716646796804</c:v>
                </c:pt>
                <c:pt idx="164" formatCode="#,##0.0">
                  <c:v>2.5383209730605927</c:v>
                </c:pt>
                <c:pt idx="165" formatCode="#,##0.0">
                  <c:v>0.48929831925195177</c:v>
                </c:pt>
                <c:pt idx="166" formatCode="#,##0.0">
                  <c:v>-1.8880773051660582</c:v>
                </c:pt>
                <c:pt idx="167" formatCode="#,##0.0">
                  <c:v>-2.9805642206524041</c:v>
                </c:pt>
                <c:pt idx="168" formatCode="#,##0.0">
                  <c:v>-6.722455862412124</c:v>
                </c:pt>
                <c:pt idx="169" formatCode="#,##0.0">
                  <c:v>-7.1050232161739117</c:v>
                </c:pt>
                <c:pt idx="170" formatCode="#,##0.0">
                  <c:v>-10.751275425755512</c:v>
                </c:pt>
                <c:pt idx="171" formatCode="#,##0.0">
                  <c:v>-12.192622747857417</c:v>
                </c:pt>
                <c:pt idx="172" formatCode="#,##0.0">
                  <c:v>-14.259057385110264</c:v>
                </c:pt>
                <c:pt idx="173" formatCode="#,##0.0">
                  <c:v>-15.820496372863502</c:v>
                </c:pt>
                <c:pt idx="174" formatCode="#,##0.0">
                  <c:v>-17.076887199608905</c:v>
                </c:pt>
                <c:pt idx="175" formatCode="#,##0.0">
                  <c:v>-17.87223142159554</c:v>
                </c:pt>
                <c:pt idx="176" formatCode="#,##0.0">
                  <c:v>-18.83670782197936</c:v>
                </c:pt>
                <c:pt idx="177" formatCode="#,##0.0">
                  <c:v>-19.578862066227465</c:v>
                </c:pt>
                <c:pt idx="178" formatCode="#,##0.0">
                  <c:v>-19.201426825477842</c:v>
                </c:pt>
                <c:pt idx="179" formatCode="#,##0.0">
                  <c:v>-18.662224502616397</c:v>
                </c:pt>
                <c:pt idx="180" formatCode="#,##0.0">
                  <c:v>-17.763269943271332</c:v>
                </c:pt>
                <c:pt idx="181" formatCode="#,##0.0">
                  <c:v>-18.914260701554973</c:v>
                </c:pt>
                <c:pt idx="182" formatCode="#,##0.0">
                  <c:v>-16.861999644758651</c:v>
                </c:pt>
                <c:pt idx="183" formatCode="#,##0.0">
                  <c:v>-16.531046293962159</c:v>
                </c:pt>
                <c:pt idx="184" formatCode="#,##0.0">
                  <c:v>-14.433432054113771</c:v>
                </c:pt>
                <c:pt idx="185" formatCode="#,##0.0">
                  <c:v>-12.885615994486777</c:v>
                </c:pt>
                <c:pt idx="186" formatCode="#,##0.0">
                  <c:v>-10.747856304123815</c:v>
                </c:pt>
                <c:pt idx="187" formatCode="#,##0.0">
                  <c:v>-9.0279413351006195</c:v>
                </c:pt>
                <c:pt idx="188" formatCode="#,##0.0">
                  <c:v>-6.8331899447868549</c:v>
                </c:pt>
                <c:pt idx="189" formatCode="#,##0.0">
                  <c:v>-4.2884706952826424</c:v>
                </c:pt>
                <c:pt idx="190" formatCode="#,##0.0">
                  <c:v>-3.2608055098666933</c:v>
                </c:pt>
                <c:pt idx="191" formatCode="#,##0.0">
                  <c:v>-1.8781502959432039</c:v>
                </c:pt>
                <c:pt idx="192" formatCode="#,##0.0">
                  <c:v>0.21859660052925278</c:v>
                </c:pt>
                <c:pt idx="193" formatCode="#,##0.0">
                  <c:v>2.0586097735978637</c:v>
                </c:pt>
                <c:pt idx="194" formatCode="#,##0.0">
                  <c:v>3.2520425493040683</c:v>
                </c:pt>
                <c:pt idx="195" formatCode="#,##0.0">
                  <c:v>5.8980682498415593</c:v>
                </c:pt>
                <c:pt idx="196" formatCode="#,##0.0">
                  <c:v>7.403624217076632</c:v>
                </c:pt>
                <c:pt idx="197" formatCode="#,##0.0">
                  <c:v>9.0210757820558651</c:v>
                </c:pt>
                <c:pt idx="198" formatCode="#,##0.0">
                  <c:v>9.8304400455532459</c:v>
                </c:pt>
                <c:pt idx="199" formatCode="#,##0.0">
                  <c:v>11.277181833064652</c:v>
                </c:pt>
                <c:pt idx="200" formatCode="#,##0.0">
                  <c:v>12.357109385902</c:v>
                </c:pt>
                <c:pt idx="201" formatCode="#,##0.0">
                  <c:v>14.326452931351575</c:v>
                </c:pt>
                <c:pt idx="202" formatCode="#,##0.0">
                  <c:v>14.928588266832143</c:v>
                </c:pt>
                <c:pt idx="203" formatCode="#,##0.0">
                  <c:v>16.316505985920404</c:v>
                </c:pt>
                <c:pt idx="204" formatCode="#,##0.0">
                  <c:v>16.464546831031157</c:v>
                </c:pt>
                <c:pt idx="205" formatCode="#,##0.0">
                  <c:v>16.313795335870076</c:v>
                </c:pt>
                <c:pt idx="206" formatCode="#,##0.0">
                  <c:v>15.253524308432231</c:v>
                </c:pt>
                <c:pt idx="207" formatCode="#,##0.0">
                  <c:v>15.775531481892347</c:v>
                </c:pt>
                <c:pt idx="208" formatCode="#,##0.0">
                  <c:v>15.724245502706392</c:v>
                </c:pt>
                <c:pt idx="209" formatCode="#,##0.0">
                  <c:v>15.053098854453562</c:v>
                </c:pt>
                <c:pt idx="210" formatCode="#,##0.0">
                  <c:v>14.214552946284442</c:v>
                </c:pt>
                <c:pt idx="211" formatCode="#,##0.0">
                  <c:v>14.087627360812238</c:v>
                </c:pt>
                <c:pt idx="212" formatCode="#,##0.0">
                  <c:v>14.03023326711612</c:v>
                </c:pt>
                <c:pt idx="213" formatCode="#,##0.0">
                  <c:v>13.092304470874572</c:v>
                </c:pt>
                <c:pt idx="214" formatCode="#,##0.0">
                  <c:v>13.128033207728485</c:v>
                </c:pt>
                <c:pt idx="215" formatCode="#,##0.0">
                  <c:v>12.463970511118339</c:v>
                </c:pt>
                <c:pt idx="216" formatCode="#,##0.0">
                  <c:v>12.850721012439204</c:v>
                </c:pt>
                <c:pt idx="217" formatCode="#,##0.0">
                  <c:v>12.952112040355424</c:v>
                </c:pt>
                <c:pt idx="218" formatCode="#,##0.0">
                  <c:v>13.716483654055644</c:v>
                </c:pt>
                <c:pt idx="219" formatCode="#,##0.0">
                  <c:v>12.454470016181386</c:v>
                </c:pt>
                <c:pt idx="220" formatCode="#,##0.0">
                  <c:v>11.245807315084688</c:v>
                </c:pt>
                <c:pt idx="221" formatCode="#,##0.0">
                  <c:v>10.927981674042675</c:v>
                </c:pt>
                <c:pt idx="222" formatCode="#,##0.0">
                  <c:v>11.13997619644087</c:v>
                </c:pt>
                <c:pt idx="223" formatCode="#,##0.0">
                  <c:v>11.255266019728438</c:v>
                </c:pt>
                <c:pt idx="224" formatCode="#,##0.0">
                  <c:v>10.70114451187294</c:v>
                </c:pt>
                <c:pt idx="225" formatCode="#,##0.0">
                  <c:v>10.020078894420404</c:v>
                </c:pt>
                <c:pt idx="226" formatCode="#,##0.0">
                  <c:v>9.6668506642583871</c:v>
                </c:pt>
                <c:pt idx="227" formatCode="#,##0.0">
                  <c:v>9.0875217890191706</c:v>
                </c:pt>
                <c:pt idx="228" formatCode="#,##0.0">
                  <c:v>7.4067714962606779</c:v>
                </c:pt>
                <c:pt idx="229" formatCode="#,##0.0">
                  <c:v>6.1739220141262763</c:v>
                </c:pt>
                <c:pt idx="230" formatCode="#,##0.0">
                  <c:v>6.1862400794320038</c:v>
                </c:pt>
                <c:pt idx="231" formatCode="#,##0.00">
                  <c:v>5.9870640679019926</c:v>
                </c:pt>
                <c:pt idx="232" formatCode="#,##0.0">
                  <c:v>6.2024212876445217</c:v>
                </c:pt>
                <c:pt idx="233" formatCode="#,##0.0">
                  <c:v>5.9525823265009992</c:v>
                </c:pt>
                <c:pt idx="234" formatCode="#,##0.0">
                  <c:v>5.1243854933305633</c:v>
                </c:pt>
                <c:pt idx="235" formatCode="#,##0.0">
                  <c:v>4.2631742288463226</c:v>
                </c:pt>
                <c:pt idx="236" formatCode="#,##0.0">
                  <c:v>3.9296983774159688</c:v>
                </c:pt>
                <c:pt idx="237" formatCode="#,##0.0">
                  <c:v>3.8821198763837383</c:v>
                </c:pt>
                <c:pt idx="238" formatCode="#,##0.0">
                  <c:v>3.1257277004390849</c:v>
                </c:pt>
                <c:pt idx="239" formatCode="#,##0.0">
                  <c:v>3.0228716330409577</c:v>
                </c:pt>
                <c:pt idx="240" formatCode="#,##0.0">
                  <c:v>3.0460403376417311</c:v>
                </c:pt>
                <c:pt idx="241" formatCode="#,##0.0">
                  <c:v>4.2006213460294317</c:v>
                </c:pt>
                <c:pt idx="242" formatCode="#,##0.0">
                  <c:v>4.1651065742033921</c:v>
                </c:pt>
                <c:pt idx="243" formatCode="#,##0.0">
                  <c:v>3.9466151231146052</c:v>
                </c:pt>
                <c:pt idx="244" formatCode="#,##0.0">
                  <c:v>4.1003587058456192</c:v>
                </c:pt>
                <c:pt idx="245" formatCode="#,##0.0">
                  <c:v>4.3854496413628929</c:v>
                </c:pt>
                <c:pt idx="246" formatCode="#,##0.0">
                  <c:v>4.2967700227889205</c:v>
                </c:pt>
                <c:pt idx="247" formatCode="#,##0.0">
                  <c:v>4.8550397268454892</c:v>
                </c:pt>
                <c:pt idx="248" formatCode="#,##0.0">
                  <c:v>5.3769997433147587</c:v>
                </c:pt>
                <c:pt idx="249" formatCode="#,##0.0">
                  <c:v>5.7092374833749071</c:v>
                </c:pt>
                <c:pt idx="250" formatCode="#,##0.0">
                  <c:v>6.3149514355777869</c:v>
                </c:pt>
                <c:pt idx="251" formatCode="#,##0.0">
                  <c:v>7.2762505212126571</c:v>
                </c:pt>
                <c:pt idx="252" formatCode="#,##0.0">
                  <c:v>8.3100764283121862</c:v>
                </c:pt>
                <c:pt idx="253" formatCode="#,##0.0">
                  <c:v>8.4847808833555369</c:v>
                </c:pt>
                <c:pt idx="254" formatCode="#,##0.0">
                  <c:v>8.5435338389934437</c:v>
                </c:pt>
                <c:pt idx="255" formatCode="#,##0.0">
                  <c:v>9.67896817412357</c:v>
                </c:pt>
                <c:pt idx="256" formatCode="#,##0.0">
                  <c:v>10.087105777845418</c:v>
                </c:pt>
                <c:pt idx="257" formatCode="#,##0.00">
                  <c:v>10.47668921187055</c:v>
                </c:pt>
                <c:pt idx="258" formatCode="#,##0.0">
                  <c:v>11.91473252503059</c:v>
                </c:pt>
                <c:pt idx="259" formatCode="#,##0.0">
                  <c:v>12.451330121053928</c:v>
                </c:pt>
                <c:pt idx="260" formatCode="#,##0.0">
                  <c:v>12.363108324426086</c:v>
                </c:pt>
                <c:pt idx="261" formatCode="#,##0.0">
                  <c:v>12.084385397556208</c:v>
                </c:pt>
                <c:pt idx="262" formatCode="#,##0.0">
                  <c:v>12.320570837202617</c:v>
                </c:pt>
                <c:pt idx="263" formatCode="#,##0.0">
                  <c:v>12.316456462268777</c:v>
                </c:pt>
                <c:pt idx="264" formatCode="#,##0.0">
                  <c:v>11.98553231650914</c:v>
                </c:pt>
                <c:pt idx="265" formatCode="#,##0.0">
                  <c:v>9.5157153098256444</c:v>
                </c:pt>
                <c:pt idx="266" formatCode="#,##0.0">
                  <c:v>9.4201661362750997</c:v>
                </c:pt>
                <c:pt idx="267" formatCode="#,##0.0">
                  <c:v>8.6181753883060264</c:v>
                </c:pt>
                <c:pt idx="268" formatCode="#,##0.0">
                  <c:v>7.9379952141727328</c:v>
                </c:pt>
                <c:pt idx="269" formatCode="#,##0.0">
                  <c:v>7.0848759918557436</c:v>
                </c:pt>
                <c:pt idx="270" formatCode="#,##0.0">
                  <c:v>6.706494378431338</c:v>
                </c:pt>
                <c:pt idx="271" formatCode="#,##0.0">
                  <c:v>6.036355241065916</c:v>
                </c:pt>
                <c:pt idx="272" formatCode="#,##0.0">
                  <c:v>5.4010828252212484</c:v>
                </c:pt>
                <c:pt idx="273" formatCode="#,##0.0">
                  <c:v>5.0542106216086458</c:v>
                </c:pt>
                <c:pt idx="274" formatCode="#,##0.0">
                  <c:v>4.3410123643680798</c:v>
                </c:pt>
                <c:pt idx="275" formatCode="#,##0.0">
                  <c:v>3.9675524069157753</c:v>
                </c:pt>
                <c:pt idx="276" formatCode="#,##0.0">
                  <c:v>3.8564618577064724</c:v>
                </c:pt>
                <c:pt idx="277" formatCode="#,##0.0">
                  <c:v>4.937178520388219</c:v>
                </c:pt>
                <c:pt idx="278" formatCode="#,##0.0">
                  <c:v>4.8701254323492371</c:v>
                </c:pt>
                <c:pt idx="279" formatCode="#,##0.0">
                  <c:v>5.0389751932881088</c:v>
                </c:pt>
                <c:pt idx="280" formatCode="#,##0.0">
                  <c:v>4.9532047362289555</c:v>
                </c:pt>
                <c:pt idx="281" formatCode="#,##0.0">
                  <c:v>4.8182902892662804</c:v>
                </c:pt>
                <c:pt idx="282" formatCode="#,##0.0">
                  <c:v>3.972519505427563</c:v>
                </c:pt>
                <c:pt idx="283" formatCode="#,##0.0">
                  <c:v>2.9725831151314885</c:v>
                </c:pt>
                <c:pt idx="284" formatCode="#,##0.0">
                  <c:v>2.3901165253610301</c:v>
                </c:pt>
                <c:pt idx="285" formatCode="#,##0.0">
                  <c:v>2.3788333418203855</c:v>
                </c:pt>
                <c:pt idx="286" formatCode="#,##0.0">
                  <c:v>2.1574476572375989</c:v>
                </c:pt>
                <c:pt idx="287" formatCode="#,##0.0">
                  <c:v>2.0883603417772623</c:v>
                </c:pt>
                <c:pt idx="288" formatCode="#,##0.0">
                  <c:v>1.5935925728768341</c:v>
                </c:pt>
                <c:pt idx="289" formatCode="#,##0.0">
                  <c:v>1.6634255384258889</c:v>
                </c:pt>
              </c:numCache>
            </c:numRef>
          </c:val>
          <c:smooth val="0"/>
          <c:extLst>
            <c:ext xmlns:c16="http://schemas.microsoft.com/office/drawing/2014/chart" uri="{C3380CC4-5D6E-409C-BE32-E72D297353CC}">
              <c16:uniqueId val="{00000001-870B-4A69-8716-4903120217E7}"/>
            </c:ext>
          </c:extLst>
        </c:ser>
        <c:ser>
          <c:idx val="1"/>
          <c:order val="2"/>
          <c:tx>
            <c:strRef>
              <c:f>'Financiamiento interno'!$C$5</c:f>
              <c:strCache>
                <c:ptCount val="1"/>
                <c:pt idx="0">
                  <c:v>Vivienda</c:v>
                </c:pt>
              </c:strCache>
            </c:strRef>
          </c:tx>
          <c:spPr>
            <a:ln w="31750" cap="rnd">
              <a:solidFill>
                <a:srgbClr val="008000"/>
              </a:solidFill>
              <a:prstDash val="solid"/>
              <a:round/>
            </a:ln>
            <a:effectLst/>
          </c:spPr>
          <c:marker>
            <c:symbol val="none"/>
          </c:marker>
          <c:cat>
            <c:numRef>
              <c:f>'Financiamiento interno'!$A$6:$A$295</c:f>
              <c:numCache>
                <c:formatCode>mmm\-yy</c:formatCode>
                <c:ptCount val="290"/>
                <c:pt idx="0">
                  <c:v>34669</c:v>
                </c:pt>
                <c:pt idx="1">
                  <c:v>34700</c:v>
                </c:pt>
                <c:pt idx="2">
                  <c:v>34731</c:v>
                </c:pt>
                <c:pt idx="3">
                  <c:v>34759</c:v>
                </c:pt>
                <c:pt idx="4">
                  <c:v>34790</c:v>
                </c:pt>
                <c:pt idx="5">
                  <c:v>34820</c:v>
                </c:pt>
                <c:pt idx="6">
                  <c:v>34851</c:v>
                </c:pt>
                <c:pt idx="7">
                  <c:v>34881</c:v>
                </c:pt>
                <c:pt idx="8">
                  <c:v>34912</c:v>
                </c:pt>
                <c:pt idx="9">
                  <c:v>34943</c:v>
                </c:pt>
                <c:pt idx="10">
                  <c:v>34973</c:v>
                </c:pt>
                <c:pt idx="11">
                  <c:v>35004</c:v>
                </c:pt>
                <c:pt idx="12">
                  <c:v>35034</c:v>
                </c:pt>
                <c:pt idx="13">
                  <c:v>35065</c:v>
                </c:pt>
                <c:pt idx="14">
                  <c:v>35096</c:v>
                </c:pt>
                <c:pt idx="15">
                  <c:v>35125</c:v>
                </c:pt>
                <c:pt idx="16">
                  <c:v>35156</c:v>
                </c:pt>
                <c:pt idx="17">
                  <c:v>35186</c:v>
                </c:pt>
                <c:pt idx="18">
                  <c:v>35217</c:v>
                </c:pt>
                <c:pt idx="19">
                  <c:v>35247</c:v>
                </c:pt>
                <c:pt idx="20">
                  <c:v>35278</c:v>
                </c:pt>
                <c:pt idx="21">
                  <c:v>35309</c:v>
                </c:pt>
                <c:pt idx="22">
                  <c:v>35339</c:v>
                </c:pt>
                <c:pt idx="23">
                  <c:v>35370</c:v>
                </c:pt>
                <c:pt idx="24">
                  <c:v>35400</c:v>
                </c:pt>
                <c:pt idx="25">
                  <c:v>35431</c:v>
                </c:pt>
                <c:pt idx="26">
                  <c:v>35462</c:v>
                </c:pt>
                <c:pt idx="27">
                  <c:v>35490</c:v>
                </c:pt>
                <c:pt idx="28">
                  <c:v>35521</c:v>
                </c:pt>
                <c:pt idx="29">
                  <c:v>35551</c:v>
                </c:pt>
                <c:pt idx="30">
                  <c:v>35582</c:v>
                </c:pt>
                <c:pt idx="31">
                  <c:v>35612</c:v>
                </c:pt>
                <c:pt idx="32">
                  <c:v>35643</c:v>
                </c:pt>
                <c:pt idx="33">
                  <c:v>35674</c:v>
                </c:pt>
                <c:pt idx="34">
                  <c:v>35704</c:v>
                </c:pt>
                <c:pt idx="35">
                  <c:v>35735</c:v>
                </c:pt>
                <c:pt idx="36">
                  <c:v>35765</c:v>
                </c:pt>
                <c:pt idx="37">
                  <c:v>35796</c:v>
                </c:pt>
                <c:pt idx="38">
                  <c:v>35827</c:v>
                </c:pt>
                <c:pt idx="39">
                  <c:v>35855</c:v>
                </c:pt>
                <c:pt idx="40">
                  <c:v>35886</c:v>
                </c:pt>
                <c:pt idx="41">
                  <c:v>35916</c:v>
                </c:pt>
                <c:pt idx="42">
                  <c:v>35947</c:v>
                </c:pt>
                <c:pt idx="43">
                  <c:v>35977</c:v>
                </c:pt>
                <c:pt idx="44">
                  <c:v>36008</c:v>
                </c:pt>
                <c:pt idx="45">
                  <c:v>36039</c:v>
                </c:pt>
                <c:pt idx="46">
                  <c:v>36069</c:v>
                </c:pt>
                <c:pt idx="47">
                  <c:v>36100</c:v>
                </c:pt>
                <c:pt idx="48">
                  <c:v>36130</c:v>
                </c:pt>
                <c:pt idx="49">
                  <c:v>36161</c:v>
                </c:pt>
                <c:pt idx="50">
                  <c:v>36192</c:v>
                </c:pt>
                <c:pt idx="51">
                  <c:v>36220</c:v>
                </c:pt>
                <c:pt idx="52">
                  <c:v>36251</c:v>
                </c:pt>
                <c:pt idx="53">
                  <c:v>36281</c:v>
                </c:pt>
                <c:pt idx="54">
                  <c:v>36312</c:v>
                </c:pt>
                <c:pt idx="55">
                  <c:v>36342</c:v>
                </c:pt>
                <c:pt idx="56">
                  <c:v>36373</c:v>
                </c:pt>
                <c:pt idx="57">
                  <c:v>36404</c:v>
                </c:pt>
                <c:pt idx="58">
                  <c:v>36434</c:v>
                </c:pt>
                <c:pt idx="59">
                  <c:v>36465</c:v>
                </c:pt>
                <c:pt idx="60">
                  <c:v>36495</c:v>
                </c:pt>
                <c:pt idx="61">
                  <c:v>36526</c:v>
                </c:pt>
                <c:pt idx="62">
                  <c:v>36557</c:v>
                </c:pt>
                <c:pt idx="63">
                  <c:v>36586</c:v>
                </c:pt>
                <c:pt idx="64">
                  <c:v>36617</c:v>
                </c:pt>
                <c:pt idx="65">
                  <c:v>36647</c:v>
                </c:pt>
                <c:pt idx="66">
                  <c:v>36678</c:v>
                </c:pt>
                <c:pt idx="67">
                  <c:v>36708</c:v>
                </c:pt>
                <c:pt idx="68">
                  <c:v>36739</c:v>
                </c:pt>
                <c:pt idx="69">
                  <c:v>36770</c:v>
                </c:pt>
                <c:pt idx="70">
                  <c:v>36800</c:v>
                </c:pt>
                <c:pt idx="71">
                  <c:v>36831</c:v>
                </c:pt>
                <c:pt idx="72">
                  <c:v>36861</c:v>
                </c:pt>
                <c:pt idx="73">
                  <c:v>36892</c:v>
                </c:pt>
                <c:pt idx="74">
                  <c:v>36923</c:v>
                </c:pt>
                <c:pt idx="75">
                  <c:v>36951</c:v>
                </c:pt>
                <c:pt idx="76">
                  <c:v>36982</c:v>
                </c:pt>
                <c:pt idx="77">
                  <c:v>37012</c:v>
                </c:pt>
                <c:pt idx="78">
                  <c:v>37043</c:v>
                </c:pt>
                <c:pt idx="79">
                  <c:v>37073</c:v>
                </c:pt>
                <c:pt idx="80">
                  <c:v>37104</c:v>
                </c:pt>
                <c:pt idx="81">
                  <c:v>37135</c:v>
                </c:pt>
                <c:pt idx="82">
                  <c:v>37165</c:v>
                </c:pt>
                <c:pt idx="83">
                  <c:v>37196</c:v>
                </c:pt>
                <c:pt idx="84">
                  <c:v>37226</c:v>
                </c:pt>
                <c:pt idx="85">
                  <c:v>37257</c:v>
                </c:pt>
                <c:pt idx="86">
                  <c:v>37288</c:v>
                </c:pt>
                <c:pt idx="87">
                  <c:v>37316</c:v>
                </c:pt>
                <c:pt idx="88">
                  <c:v>37347</c:v>
                </c:pt>
                <c:pt idx="89">
                  <c:v>37377</c:v>
                </c:pt>
                <c:pt idx="90">
                  <c:v>37408</c:v>
                </c:pt>
                <c:pt idx="91">
                  <c:v>37438</c:v>
                </c:pt>
                <c:pt idx="92">
                  <c:v>37469</c:v>
                </c:pt>
                <c:pt idx="93">
                  <c:v>37500</c:v>
                </c:pt>
                <c:pt idx="94">
                  <c:v>37530</c:v>
                </c:pt>
                <c:pt idx="95">
                  <c:v>37561</c:v>
                </c:pt>
                <c:pt idx="96">
                  <c:v>37591</c:v>
                </c:pt>
                <c:pt idx="97">
                  <c:v>37622</c:v>
                </c:pt>
                <c:pt idx="98">
                  <c:v>37653</c:v>
                </c:pt>
                <c:pt idx="99">
                  <c:v>37681</c:v>
                </c:pt>
                <c:pt idx="100">
                  <c:v>37712</c:v>
                </c:pt>
                <c:pt idx="101">
                  <c:v>37742</c:v>
                </c:pt>
                <c:pt idx="102">
                  <c:v>37773</c:v>
                </c:pt>
                <c:pt idx="103">
                  <c:v>37803</c:v>
                </c:pt>
                <c:pt idx="104">
                  <c:v>37834</c:v>
                </c:pt>
                <c:pt idx="105">
                  <c:v>37865</c:v>
                </c:pt>
                <c:pt idx="106">
                  <c:v>37895</c:v>
                </c:pt>
                <c:pt idx="107">
                  <c:v>37926</c:v>
                </c:pt>
                <c:pt idx="108">
                  <c:v>37956</c:v>
                </c:pt>
                <c:pt idx="109">
                  <c:v>37987</c:v>
                </c:pt>
                <c:pt idx="110">
                  <c:v>38018</c:v>
                </c:pt>
                <c:pt idx="111">
                  <c:v>38047</c:v>
                </c:pt>
                <c:pt idx="112">
                  <c:v>38078</c:v>
                </c:pt>
                <c:pt idx="113">
                  <c:v>38108</c:v>
                </c:pt>
                <c:pt idx="114">
                  <c:v>38139</c:v>
                </c:pt>
                <c:pt idx="115">
                  <c:v>38169</c:v>
                </c:pt>
                <c:pt idx="116">
                  <c:v>38200</c:v>
                </c:pt>
                <c:pt idx="117">
                  <c:v>38231</c:v>
                </c:pt>
                <c:pt idx="118">
                  <c:v>38261</c:v>
                </c:pt>
                <c:pt idx="119">
                  <c:v>38292</c:v>
                </c:pt>
                <c:pt idx="120">
                  <c:v>38322</c:v>
                </c:pt>
                <c:pt idx="121">
                  <c:v>38353</c:v>
                </c:pt>
                <c:pt idx="122">
                  <c:v>38384</c:v>
                </c:pt>
                <c:pt idx="123">
                  <c:v>38412</c:v>
                </c:pt>
                <c:pt idx="124">
                  <c:v>38443</c:v>
                </c:pt>
                <c:pt idx="125">
                  <c:v>38473</c:v>
                </c:pt>
                <c:pt idx="126">
                  <c:v>38504</c:v>
                </c:pt>
                <c:pt idx="127">
                  <c:v>38534</c:v>
                </c:pt>
                <c:pt idx="128">
                  <c:v>38565</c:v>
                </c:pt>
                <c:pt idx="129">
                  <c:v>38596</c:v>
                </c:pt>
                <c:pt idx="130">
                  <c:v>38626</c:v>
                </c:pt>
                <c:pt idx="131">
                  <c:v>38657</c:v>
                </c:pt>
                <c:pt idx="132">
                  <c:v>38687</c:v>
                </c:pt>
                <c:pt idx="133">
                  <c:v>38718</c:v>
                </c:pt>
                <c:pt idx="134">
                  <c:v>38749</c:v>
                </c:pt>
                <c:pt idx="135">
                  <c:v>38777</c:v>
                </c:pt>
                <c:pt idx="136">
                  <c:v>38808</c:v>
                </c:pt>
                <c:pt idx="137">
                  <c:v>38838</c:v>
                </c:pt>
                <c:pt idx="138">
                  <c:v>38869</c:v>
                </c:pt>
                <c:pt idx="139">
                  <c:v>38899</c:v>
                </c:pt>
                <c:pt idx="140">
                  <c:v>38930</c:v>
                </c:pt>
                <c:pt idx="141">
                  <c:v>38961</c:v>
                </c:pt>
                <c:pt idx="142">
                  <c:v>38991</c:v>
                </c:pt>
                <c:pt idx="143">
                  <c:v>39022</c:v>
                </c:pt>
                <c:pt idx="144">
                  <c:v>39052</c:v>
                </c:pt>
                <c:pt idx="145">
                  <c:v>39083</c:v>
                </c:pt>
                <c:pt idx="146">
                  <c:v>39114</c:v>
                </c:pt>
                <c:pt idx="147">
                  <c:v>39142</c:v>
                </c:pt>
                <c:pt idx="148">
                  <c:v>39173</c:v>
                </c:pt>
                <c:pt idx="149">
                  <c:v>39203</c:v>
                </c:pt>
                <c:pt idx="150">
                  <c:v>39234</c:v>
                </c:pt>
                <c:pt idx="151">
                  <c:v>39264</c:v>
                </c:pt>
                <c:pt idx="152">
                  <c:v>39295</c:v>
                </c:pt>
                <c:pt idx="153">
                  <c:v>39326</c:v>
                </c:pt>
                <c:pt idx="154">
                  <c:v>39356</c:v>
                </c:pt>
                <c:pt idx="155">
                  <c:v>39387</c:v>
                </c:pt>
                <c:pt idx="156">
                  <c:v>39417</c:v>
                </c:pt>
                <c:pt idx="157">
                  <c:v>39448</c:v>
                </c:pt>
                <c:pt idx="158">
                  <c:v>39479</c:v>
                </c:pt>
                <c:pt idx="159">
                  <c:v>39508</c:v>
                </c:pt>
                <c:pt idx="160">
                  <c:v>39539</c:v>
                </c:pt>
                <c:pt idx="161">
                  <c:v>39569</c:v>
                </c:pt>
                <c:pt idx="162">
                  <c:v>39600</c:v>
                </c:pt>
                <c:pt idx="163">
                  <c:v>39630</c:v>
                </c:pt>
                <c:pt idx="164">
                  <c:v>39661</c:v>
                </c:pt>
                <c:pt idx="165">
                  <c:v>39692</c:v>
                </c:pt>
                <c:pt idx="166">
                  <c:v>39722</c:v>
                </c:pt>
                <c:pt idx="167">
                  <c:v>39753</c:v>
                </c:pt>
                <c:pt idx="168">
                  <c:v>39783</c:v>
                </c:pt>
                <c:pt idx="169">
                  <c:v>39814</c:v>
                </c:pt>
                <c:pt idx="170">
                  <c:v>39845</c:v>
                </c:pt>
                <c:pt idx="171">
                  <c:v>39873</c:v>
                </c:pt>
                <c:pt idx="172">
                  <c:v>39904</c:v>
                </c:pt>
                <c:pt idx="173">
                  <c:v>39934</c:v>
                </c:pt>
                <c:pt idx="174">
                  <c:v>39965</c:v>
                </c:pt>
                <c:pt idx="175">
                  <c:v>39995</c:v>
                </c:pt>
                <c:pt idx="176">
                  <c:v>40026</c:v>
                </c:pt>
                <c:pt idx="177">
                  <c:v>40057</c:v>
                </c:pt>
                <c:pt idx="178">
                  <c:v>40087</c:v>
                </c:pt>
                <c:pt idx="179">
                  <c:v>40118</c:v>
                </c:pt>
                <c:pt idx="180">
                  <c:v>40148</c:v>
                </c:pt>
                <c:pt idx="181">
                  <c:v>40179</c:v>
                </c:pt>
                <c:pt idx="182">
                  <c:v>40210</c:v>
                </c:pt>
                <c:pt idx="183">
                  <c:v>40238</c:v>
                </c:pt>
                <c:pt idx="184">
                  <c:v>40269</c:v>
                </c:pt>
                <c:pt idx="185">
                  <c:v>40299</c:v>
                </c:pt>
                <c:pt idx="186">
                  <c:v>40330</c:v>
                </c:pt>
                <c:pt idx="187">
                  <c:v>40360</c:v>
                </c:pt>
                <c:pt idx="188">
                  <c:v>40391</c:v>
                </c:pt>
                <c:pt idx="189">
                  <c:v>40422</c:v>
                </c:pt>
                <c:pt idx="190">
                  <c:v>40452</c:v>
                </c:pt>
                <c:pt idx="191">
                  <c:v>40483</c:v>
                </c:pt>
                <c:pt idx="192">
                  <c:v>40513</c:v>
                </c:pt>
                <c:pt idx="193">
                  <c:v>40544</c:v>
                </c:pt>
                <c:pt idx="194">
                  <c:v>40575</c:v>
                </c:pt>
                <c:pt idx="195">
                  <c:v>40603</c:v>
                </c:pt>
                <c:pt idx="196">
                  <c:v>40634</c:v>
                </c:pt>
                <c:pt idx="197">
                  <c:v>40664</c:v>
                </c:pt>
                <c:pt idx="198">
                  <c:v>40695</c:v>
                </c:pt>
                <c:pt idx="199">
                  <c:v>40725</c:v>
                </c:pt>
                <c:pt idx="200">
                  <c:v>40756</c:v>
                </c:pt>
                <c:pt idx="201">
                  <c:v>40787</c:v>
                </c:pt>
                <c:pt idx="202">
                  <c:v>40817</c:v>
                </c:pt>
                <c:pt idx="203">
                  <c:v>40848</c:v>
                </c:pt>
                <c:pt idx="204">
                  <c:v>40878</c:v>
                </c:pt>
                <c:pt idx="205">
                  <c:v>40909</c:v>
                </c:pt>
                <c:pt idx="206">
                  <c:v>40940</c:v>
                </c:pt>
                <c:pt idx="207">
                  <c:v>40969</c:v>
                </c:pt>
                <c:pt idx="208">
                  <c:v>41000</c:v>
                </c:pt>
                <c:pt idx="209">
                  <c:v>41030</c:v>
                </c:pt>
                <c:pt idx="210">
                  <c:v>41061</c:v>
                </c:pt>
                <c:pt idx="211">
                  <c:v>41091</c:v>
                </c:pt>
                <c:pt idx="212">
                  <c:v>41122</c:v>
                </c:pt>
                <c:pt idx="213">
                  <c:v>41153</c:v>
                </c:pt>
                <c:pt idx="214">
                  <c:v>41183</c:v>
                </c:pt>
                <c:pt idx="215">
                  <c:v>41214</c:v>
                </c:pt>
                <c:pt idx="216">
                  <c:v>41244</c:v>
                </c:pt>
                <c:pt idx="217">
                  <c:v>41275</c:v>
                </c:pt>
                <c:pt idx="218">
                  <c:v>41306</c:v>
                </c:pt>
                <c:pt idx="219">
                  <c:v>41334</c:v>
                </c:pt>
                <c:pt idx="220">
                  <c:v>41365</c:v>
                </c:pt>
                <c:pt idx="221">
                  <c:v>41395</c:v>
                </c:pt>
                <c:pt idx="222">
                  <c:v>41426</c:v>
                </c:pt>
                <c:pt idx="223">
                  <c:v>41456</c:v>
                </c:pt>
                <c:pt idx="224">
                  <c:v>41487</c:v>
                </c:pt>
                <c:pt idx="225">
                  <c:v>41518</c:v>
                </c:pt>
                <c:pt idx="226">
                  <c:v>41548</c:v>
                </c:pt>
                <c:pt idx="227">
                  <c:v>41579</c:v>
                </c:pt>
                <c:pt idx="228">
                  <c:v>41609</c:v>
                </c:pt>
                <c:pt idx="229">
                  <c:v>41640</c:v>
                </c:pt>
                <c:pt idx="230">
                  <c:v>41671</c:v>
                </c:pt>
                <c:pt idx="231">
                  <c:v>41699</c:v>
                </c:pt>
                <c:pt idx="232">
                  <c:v>41730</c:v>
                </c:pt>
                <c:pt idx="233">
                  <c:v>41760</c:v>
                </c:pt>
                <c:pt idx="234">
                  <c:v>41791</c:v>
                </c:pt>
                <c:pt idx="235">
                  <c:v>41821</c:v>
                </c:pt>
                <c:pt idx="236">
                  <c:v>41852</c:v>
                </c:pt>
                <c:pt idx="237">
                  <c:v>41883</c:v>
                </c:pt>
                <c:pt idx="238">
                  <c:v>41913</c:v>
                </c:pt>
                <c:pt idx="239">
                  <c:v>41944</c:v>
                </c:pt>
                <c:pt idx="240">
                  <c:v>41974</c:v>
                </c:pt>
                <c:pt idx="241">
                  <c:v>42005</c:v>
                </c:pt>
                <c:pt idx="242">
                  <c:v>42036</c:v>
                </c:pt>
                <c:pt idx="243">
                  <c:v>42064</c:v>
                </c:pt>
                <c:pt idx="244">
                  <c:v>42095</c:v>
                </c:pt>
                <c:pt idx="245">
                  <c:v>42125</c:v>
                </c:pt>
                <c:pt idx="246">
                  <c:v>42156</c:v>
                </c:pt>
                <c:pt idx="247">
                  <c:v>42186</c:v>
                </c:pt>
                <c:pt idx="248">
                  <c:v>42217</c:v>
                </c:pt>
                <c:pt idx="249">
                  <c:v>42248</c:v>
                </c:pt>
                <c:pt idx="250">
                  <c:v>42278</c:v>
                </c:pt>
                <c:pt idx="251">
                  <c:v>42309</c:v>
                </c:pt>
                <c:pt idx="252">
                  <c:v>42339</c:v>
                </c:pt>
                <c:pt idx="253">
                  <c:v>42370</c:v>
                </c:pt>
                <c:pt idx="254">
                  <c:v>42401</c:v>
                </c:pt>
                <c:pt idx="255">
                  <c:v>42430</c:v>
                </c:pt>
                <c:pt idx="256">
                  <c:v>42461</c:v>
                </c:pt>
                <c:pt idx="257">
                  <c:v>42491</c:v>
                </c:pt>
                <c:pt idx="258">
                  <c:v>42522</c:v>
                </c:pt>
                <c:pt idx="259">
                  <c:v>42552</c:v>
                </c:pt>
                <c:pt idx="260">
                  <c:v>42583</c:v>
                </c:pt>
                <c:pt idx="261">
                  <c:v>42614</c:v>
                </c:pt>
                <c:pt idx="262">
                  <c:v>42644</c:v>
                </c:pt>
                <c:pt idx="263">
                  <c:v>42675</c:v>
                </c:pt>
                <c:pt idx="264">
                  <c:v>42705</c:v>
                </c:pt>
                <c:pt idx="265">
                  <c:v>42736</c:v>
                </c:pt>
                <c:pt idx="266">
                  <c:v>42767</c:v>
                </c:pt>
                <c:pt idx="267">
                  <c:v>42795</c:v>
                </c:pt>
                <c:pt idx="268">
                  <c:v>42826</c:v>
                </c:pt>
                <c:pt idx="269">
                  <c:v>42856</c:v>
                </c:pt>
                <c:pt idx="270">
                  <c:v>42887</c:v>
                </c:pt>
                <c:pt idx="271">
                  <c:v>42917</c:v>
                </c:pt>
                <c:pt idx="272">
                  <c:v>42948</c:v>
                </c:pt>
                <c:pt idx="273">
                  <c:v>42979</c:v>
                </c:pt>
                <c:pt idx="274">
                  <c:v>43009</c:v>
                </c:pt>
                <c:pt idx="275">
                  <c:v>43040</c:v>
                </c:pt>
                <c:pt idx="276">
                  <c:v>43070</c:v>
                </c:pt>
                <c:pt idx="277">
                  <c:v>43101</c:v>
                </c:pt>
                <c:pt idx="278">
                  <c:v>43132</c:v>
                </c:pt>
                <c:pt idx="279">
                  <c:v>43160</c:v>
                </c:pt>
                <c:pt idx="280">
                  <c:v>43191</c:v>
                </c:pt>
                <c:pt idx="281">
                  <c:v>43221</c:v>
                </c:pt>
                <c:pt idx="282">
                  <c:v>43252</c:v>
                </c:pt>
                <c:pt idx="283">
                  <c:v>43282</c:v>
                </c:pt>
                <c:pt idx="284">
                  <c:v>43313</c:v>
                </c:pt>
                <c:pt idx="285">
                  <c:v>43344</c:v>
                </c:pt>
                <c:pt idx="286">
                  <c:v>43374</c:v>
                </c:pt>
                <c:pt idx="287">
                  <c:v>43405</c:v>
                </c:pt>
                <c:pt idx="288">
                  <c:v>43435</c:v>
                </c:pt>
                <c:pt idx="289">
                  <c:v>43466</c:v>
                </c:pt>
              </c:numCache>
            </c:numRef>
          </c:cat>
          <c:val>
            <c:numRef>
              <c:f>'Financiamiento interno'!$C$6:$C$295</c:f>
              <c:numCache>
                <c:formatCode>General</c:formatCode>
                <c:ptCount val="290"/>
                <c:pt idx="12" formatCode="#,##0.0">
                  <c:v>5.7878226814439548</c:v>
                </c:pt>
                <c:pt idx="13" formatCode="#,##0.0">
                  <c:v>#N/A</c:v>
                </c:pt>
                <c:pt idx="14" formatCode="#,##0.0">
                  <c:v>#N/A</c:v>
                </c:pt>
                <c:pt idx="15" formatCode="#,##0.0">
                  <c:v>12.022247719508904</c:v>
                </c:pt>
                <c:pt idx="16" formatCode="#,##0.0">
                  <c:v>#N/A</c:v>
                </c:pt>
                <c:pt idx="17" formatCode="#,##0.0">
                  <c:v>#N/A</c:v>
                </c:pt>
                <c:pt idx="18" formatCode="#,##0.0">
                  <c:v>18.014819842755013</c:v>
                </c:pt>
                <c:pt idx="19" formatCode="#,##0.0">
                  <c:v>#N/A</c:v>
                </c:pt>
                <c:pt idx="20" formatCode="#,##0.0">
                  <c:v>#N/A</c:v>
                </c:pt>
                <c:pt idx="21" formatCode="#,##0.0">
                  <c:v>17.690497410193572</c:v>
                </c:pt>
                <c:pt idx="22" formatCode="#,##0.0">
                  <c:v>#N/A</c:v>
                </c:pt>
                <c:pt idx="23" formatCode="#,##0.0">
                  <c:v>#N/A</c:v>
                </c:pt>
                <c:pt idx="24" formatCode="#,##0.0">
                  <c:v>4.9204045177541067</c:v>
                </c:pt>
                <c:pt idx="25" formatCode="#,##0.0">
                  <c:v>#N/A</c:v>
                </c:pt>
                <c:pt idx="26" formatCode="#,##0.0">
                  <c:v>#N/A</c:v>
                </c:pt>
                <c:pt idx="27" formatCode="#,##0.0">
                  <c:v>7.2148394628153589</c:v>
                </c:pt>
                <c:pt idx="28" formatCode="#,##0.0">
                  <c:v>#N/A</c:v>
                </c:pt>
                <c:pt idx="29" formatCode="#,##0.0">
                  <c:v>#N/A</c:v>
                </c:pt>
                <c:pt idx="30" formatCode="#,##0.0">
                  <c:v>2.4558420114045187</c:v>
                </c:pt>
                <c:pt idx="31" formatCode="#,##0.0">
                  <c:v>#N/A</c:v>
                </c:pt>
                <c:pt idx="32" formatCode="#,##0.0">
                  <c:v>#N/A</c:v>
                </c:pt>
                <c:pt idx="33" formatCode="#,##0.0">
                  <c:v>-3.0426926667007193</c:v>
                </c:pt>
                <c:pt idx="34" formatCode="#,##0.0">
                  <c:v>#N/A</c:v>
                </c:pt>
                <c:pt idx="35" formatCode="#,##0.0">
                  <c:v>#N/A</c:v>
                </c:pt>
                <c:pt idx="36" formatCode="#,##0.0">
                  <c:v>-2.1096892742116458</c:v>
                </c:pt>
                <c:pt idx="37" formatCode="#,##0.0">
                  <c:v>-5.1510889209322457</c:v>
                </c:pt>
                <c:pt idx="38" formatCode="#,##0.0">
                  <c:v>-5.5741653742148012</c:v>
                </c:pt>
                <c:pt idx="39" formatCode="#,##0.0">
                  <c:v>-5.2538300290149165</c:v>
                </c:pt>
                <c:pt idx="40" formatCode="#,##0.0">
                  <c:v>-4.3869039740661915</c:v>
                </c:pt>
                <c:pt idx="41" formatCode="#,##0.0">
                  <c:v>-3.9225292081895957</c:v>
                </c:pt>
                <c:pt idx="42" formatCode="#,##0.0">
                  <c:v>-5.2538103890096171</c:v>
                </c:pt>
                <c:pt idx="43" formatCode="#,##0.0">
                  <c:v>-4.2722460899392578</c:v>
                </c:pt>
                <c:pt idx="44" formatCode="#,##0.0">
                  <c:v>-1.2017475454427218</c:v>
                </c:pt>
                <c:pt idx="45" formatCode="#,##0.0">
                  <c:v>-4.5965668205020682</c:v>
                </c:pt>
                <c:pt idx="46" formatCode="#,##0.0">
                  <c:v>-5.6809877561023958</c:v>
                </c:pt>
                <c:pt idx="47" formatCode="#,##0.0">
                  <c:v>-5.2465684191895567</c:v>
                </c:pt>
                <c:pt idx="48" formatCode="#,##0.0">
                  <c:v>-0.61370723636356983</c:v>
                </c:pt>
                <c:pt idx="49" formatCode="#,##0.0">
                  <c:v>2.456811595816788E-2</c:v>
                </c:pt>
                <c:pt idx="50" formatCode="#,##0.0">
                  <c:v>0.28527718135635816</c:v>
                </c:pt>
                <c:pt idx="51" formatCode="#,##0.0">
                  <c:v>0.8775422301684932</c:v>
                </c:pt>
                <c:pt idx="52" formatCode="#,##0.0">
                  <c:v>-0.26164112461533051</c:v>
                </c:pt>
                <c:pt idx="53" formatCode="#,##0.0">
                  <c:v>-0.1728786909641955</c:v>
                </c:pt>
                <c:pt idx="54" formatCode="#,##0.0">
                  <c:v>-0.27980130917661938</c:v>
                </c:pt>
                <c:pt idx="55" formatCode="#,##0.0">
                  <c:v>-2.932720376052822</c:v>
                </c:pt>
                <c:pt idx="56" formatCode="#,##0.0">
                  <c:v>-6.331799090270418</c:v>
                </c:pt>
                <c:pt idx="57" formatCode="#,##0.0">
                  <c:v>-1.8134559976491382</c:v>
                </c:pt>
                <c:pt idx="58" formatCode="#,##0.0">
                  <c:v>0.37890885089320037</c:v>
                </c:pt>
                <c:pt idx="59" formatCode="#,##0.0">
                  <c:v>0.68915620298453106</c:v>
                </c:pt>
                <c:pt idx="60" formatCode="#,##0.0">
                  <c:v>-3.9160045181524494</c:v>
                </c:pt>
                <c:pt idx="61" formatCode="#,##0.0">
                  <c:v>-2.8364950144173506</c:v>
                </c:pt>
                <c:pt idx="62" formatCode="#,##0.0">
                  <c:v>-3.235557646617937</c:v>
                </c:pt>
                <c:pt idx="63" formatCode="#,##0.0">
                  <c:v>-2.5225459485700763</c:v>
                </c:pt>
                <c:pt idx="64" formatCode="#,##0.0">
                  <c:v>-2.168230757979106</c:v>
                </c:pt>
                <c:pt idx="65" formatCode="#,##0.0">
                  <c:v>-1.919815497076216</c:v>
                </c:pt>
                <c:pt idx="66" formatCode="#,##0.0">
                  <c:v>-1.2060735758924634</c:v>
                </c:pt>
                <c:pt idx="67" formatCode="#,##0.0">
                  <c:v>1.4498682263093476</c:v>
                </c:pt>
                <c:pt idx="68" formatCode="#,##0.0">
                  <c:v>3.0015920902409565</c:v>
                </c:pt>
                <c:pt idx="69" formatCode="#,##0.0">
                  <c:v>0.18830998535077637</c:v>
                </c:pt>
                <c:pt idx="70" formatCode="#,##0.0">
                  <c:v>-0.28922541306892757</c:v>
                </c:pt>
                <c:pt idx="71" formatCode="#,##0.0">
                  <c:v>-2.3813791094903336</c:v>
                </c:pt>
                <c:pt idx="72" formatCode="#,##0.0">
                  <c:v>-5.5436294631248106</c:v>
                </c:pt>
                <c:pt idx="73" formatCode="#,##0.0">
                  <c:v>-6.8827738454613874</c:v>
                </c:pt>
                <c:pt idx="74" formatCode="#,##0.0">
                  <c:v>-4.5613476269596109</c:v>
                </c:pt>
                <c:pt idx="75" formatCode="#,##0.0">
                  <c:v>-5.9740276664303043</c:v>
                </c:pt>
                <c:pt idx="76" formatCode="#,##0.0">
                  <c:v>-5.6095778020746945</c:v>
                </c:pt>
                <c:pt idx="77" formatCode="#,##0.0">
                  <c:v>-5.8031544193430822</c:v>
                </c:pt>
                <c:pt idx="78" formatCode="#,##0.0">
                  <c:v>-7.2817244294284711</c:v>
                </c:pt>
                <c:pt idx="79" formatCode="#,##0.0">
                  <c:v>-7.099337021408914</c:v>
                </c:pt>
                <c:pt idx="80" formatCode="#,##0.0">
                  <c:v>-7.3703917161692996</c:v>
                </c:pt>
                <c:pt idx="81" formatCode="#,##0.0">
                  <c:v>-5.5344841223336054</c:v>
                </c:pt>
                <c:pt idx="82" formatCode="#,##0.0">
                  <c:v>-5.3552825647773084</c:v>
                </c:pt>
                <c:pt idx="83" formatCode="#,##0.0">
                  <c:v>-3.1146296415041408</c:v>
                </c:pt>
                <c:pt idx="84" formatCode="#,##0.0">
                  <c:v>1.5827083918337204</c:v>
                </c:pt>
                <c:pt idx="85" formatCode="#,##0.0">
                  <c:v>1.2528799653066303</c:v>
                </c:pt>
                <c:pt idx="86" formatCode="#,##0.0">
                  <c:v>0.42964624691739228</c:v>
                </c:pt>
                <c:pt idx="87" formatCode="#,##0.0">
                  <c:v>1.4764557516085519</c:v>
                </c:pt>
                <c:pt idx="88" formatCode="#,##0.0">
                  <c:v>2.175093370341119</c:v>
                </c:pt>
                <c:pt idx="89" formatCode="#,##0.0">
                  <c:v>2.3876217953787915</c:v>
                </c:pt>
                <c:pt idx="90" formatCode="#,##0.0">
                  <c:v>4.2789290107859701</c:v>
                </c:pt>
                <c:pt idx="91" formatCode="#,##0.0">
                  <c:v>4.6542596173289708</c:v>
                </c:pt>
                <c:pt idx="92" formatCode="#,##0.0">
                  <c:v>5.3925070111900508</c:v>
                </c:pt>
                <c:pt idx="93" formatCode="#,##0.0">
                  <c:v>5.5611608541892732</c:v>
                </c:pt>
                <c:pt idx="94" formatCode="#,##0.0">
                  <c:v>5.6955804892346196</c:v>
                </c:pt>
                <c:pt idx="95" formatCode="#,##0.0">
                  <c:v>5.9412433449652413</c:v>
                </c:pt>
                <c:pt idx="96" formatCode="#,##0.0">
                  <c:v>5.3548833986099664</c:v>
                </c:pt>
                <c:pt idx="97" formatCode="#,##0.0">
                  <c:v>5.701177776210109</c:v>
                </c:pt>
                <c:pt idx="98" formatCode="#,##0.0">
                  <c:v>5.3362053548042798</c:v>
                </c:pt>
                <c:pt idx="99" formatCode="#,##0.0">
                  <c:v>4.7853053609067775</c:v>
                </c:pt>
                <c:pt idx="100" formatCode="#,##0.0">
                  <c:v>5.6245205745253157</c:v>
                </c:pt>
                <c:pt idx="101" formatCode="#,##0.0">
                  <c:v>5.5420037029390468</c:v>
                </c:pt>
                <c:pt idx="102" formatCode="#,##0.0">
                  <c:v>5.7604363462838037</c:v>
                </c:pt>
                <c:pt idx="103" formatCode="#,##0.0">
                  <c:v>5.6435151597375111</c:v>
                </c:pt>
                <c:pt idx="104" formatCode="#,##0.0">
                  <c:v>5.6400202873448047</c:v>
                </c:pt>
                <c:pt idx="105" formatCode="#,##0.0">
                  <c:v>5.8047349534566139</c:v>
                </c:pt>
                <c:pt idx="106" formatCode="#,##0.0">
                  <c:v>5.7760389555903791</c:v>
                </c:pt>
                <c:pt idx="107" formatCode="#,##0.0">
                  <c:v>5.2239569904909189</c:v>
                </c:pt>
                <c:pt idx="108" formatCode="#,##0.0">
                  <c:v>4.6632187276387738</c:v>
                </c:pt>
                <c:pt idx="109" formatCode="#,##0.0">
                  <c:v>5.2576517690543279</c:v>
                </c:pt>
                <c:pt idx="110" formatCode="#,##0.0">
                  <c:v>4.9596802110656757</c:v>
                </c:pt>
                <c:pt idx="111" formatCode="#,##0.0">
                  <c:v>5.5991131074119238</c:v>
                </c:pt>
                <c:pt idx="112" formatCode="#,##0.0">
                  <c:v>5.5039527424676438</c:v>
                </c:pt>
                <c:pt idx="113" formatCode="#,##0.0">
                  <c:v>5.824031829234988</c:v>
                </c:pt>
                <c:pt idx="114" formatCode="#,##0.0">
                  <c:v>5.6600657396393084</c:v>
                </c:pt>
                <c:pt idx="115" formatCode="#,##0.0">
                  <c:v>5.7037928114648695</c:v>
                </c:pt>
                <c:pt idx="116" formatCode="#,##0.0">
                  <c:v>5.4069299185813602</c:v>
                </c:pt>
                <c:pt idx="117" formatCode="#,##0.0">
                  <c:v>5.2061443308596189</c:v>
                </c:pt>
                <c:pt idx="118" formatCode="#,##0.0">
                  <c:v>5.2804613286459912</c:v>
                </c:pt>
                <c:pt idx="119" formatCode="#,##0.0">
                  <c:v>5.3670111174926927</c:v>
                </c:pt>
                <c:pt idx="120" formatCode="#,##0.0">
                  <c:v>6.8616244939701421</c:v>
                </c:pt>
                <c:pt idx="121" formatCode="#,##0.0">
                  <c:v>7.5480574249196186</c:v>
                </c:pt>
                <c:pt idx="122" formatCode="#,##0.0">
                  <c:v>7.5717963593043169</c:v>
                </c:pt>
                <c:pt idx="123" formatCode="#,##0.0">
                  <c:v>7.7295461007671928</c:v>
                </c:pt>
                <c:pt idx="124" formatCode="#,##0.0">
                  <c:v>7.6564860860198536</c:v>
                </c:pt>
                <c:pt idx="125" formatCode="#,##0.0">
                  <c:v>6.3706058447960956</c:v>
                </c:pt>
                <c:pt idx="126" formatCode="#,##0.0">
                  <c:v>6.0897110561548562</c:v>
                </c:pt>
                <c:pt idx="127" formatCode="#,##0.0">
                  <c:v>5.3935109762849986</c:v>
                </c:pt>
                <c:pt idx="128" formatCode="#,##0.0">
                  <c:v>5.1563718373716982</c:v>
                </c:pt>
                <c:pt idx="129" formatCode="#,##0.0">
                  <c:v>5.7451119856196886</c:v>
                </c:pt>
                <c:pt idx="130" formatCode="#,##0.0">
                  <c:v>5.7977436565373797</c:v>
                </c:pt>
                <c:pt idx="131" formatCode="#,##0.0">
                  <c:v>6.0863650632323463</c:v>
                </c:pt>
                <c:pt idx="132" formatCode="#,##0.0">
                  <c:v>5.5493612631931644</c:v>
                </c:pt>
                <c:pt idx="133" formatCode="#,##0.0">
                  <c:v>6.5559806909682328</c:v>
                </c:pt>
                <c:pt idx="134" formatCode="#,##0.0">
                  <c:v>6.2449738307329028</c:v>
                </c:pt>
                <c:pt idx="135" formatCode="#,##0.0">
                  <c:v>7.804084440957304</c:v>
                </c:pt>
                <c:pt idx="136" formatCode="#,##0.0">
                  <c:v>6.5425380529212207</c:v>
                </c:pt>
                <c:pt idx="137" formatCode="#,##0.0">
                  <c:v>8.9343788454043995</c:v>
                </c:pt>
                <c:pt idx="138" formatCode="#,##0.0">
                  <c:v>8.870877969000146</c:v>
                </c:pt>
                <c:pt idx="139" formatCode="#,##0.0">
                  <c:v>10.428520078885262</c:v>
                </c:pt>
                <c:pt idx="140" formatCode="#,##0.0">
                  <c:v>10.07577758655378</c:v>
                </c:pt>
                <c:pt idx="141" formatCode="#,##0.0">
                  <c:v>9.3957631200982217</c:v>
                </c:pt>
                <c:pt idx="142" formatCode="#,##0.0">
                  <c:v>8.6863184484102796</c:v>
                </c:pt>
                <c:pt idx="143" formatCode="#,##0.0">
                  <c:v>9.5380100209438332</c:v>
                </c:pt>
                <c:pt idx="144" formatCode="#,##0.0">
                  <c:v>9.5161022798948114</c:v>
                </c:pt>
                <c:pt idx="145" formatCode="#,##0.0">
                  <c:v>9.7931581160672465</c:v>
                </c:pt>
                <c:pt idx="146" formatCode="#,##0.0">
                  <c:v>10.783839563936294</c:v>
                </c:pt>
                <c:pt idx="147" formatCode="#,##0.0">
                  <c:v>10.016268808021312</c:v>
                </c:pt>
                <c:pt idx="148" formatCode="#,##0.0">
                  <c:v>9.6908126702737398</c:v>
                </c:pt>
                <c:pt idx="149" formatCode="#,##0.0">
                  <c:v>9.620989018178939</c:v>
                </c:pt>
                <c:pt idx="150" formatCode="#,##0.0">
                  <c:v>9.8265666833530894</c:v>
                </c:pt>
                <c:pt idx="151" formatCode="#,##0.0">
                  <c:v>9.3831780357143799</c:v>
                </c:pt>
                <c:pt idx="152" formatCode="#,##0.0">
                  <c:v>9.8247361897367149</c:v>
                </c:pt>
                <c:pt idx="153" formatCode="#,##0.0">
                  <c:v>10.014154708607315</c:v>
                </c:pt>
                <c:pt idx="154" formatCode="#,##0.0">
                  <c:v>9.2525227509491224</c:v>
                </c:pt>
                <c:pt idx="155" formatCode="#,##0.0">
                  <c:v>9.5608284260895626</c:v>
                </c:pt>
                <c:pt idx="156" formatCode="#,##0.0">
                  <c:v>9.4392682366007286</c:v>
                </c:pt>
                <c:pt idx="157" formatCode="#,##0.0">
                  <c:v>8.9398614877925553</c:v>
                </c:pt>
                <c:pt idx="158" formatCode="#,##0.0">
                  <c:v>7.9701108780168006</c:v>
                </c:pt>
                <c:pt idx="159" formatCode="#,##0.0">
                  <c:v>6.8543047963707915</c:v>
                </c:pt>
                <c:pt idx="160" formatCode="#,##0.0">
                  <c:v>7.4176432871506437</c:v>
                </c:pt>
                <c:pt idx="161" formatCode="#,##0.0">
                  <c:v>6.9291078102126091</c:v>
                </c:pt>
                <c:pt idx="162" formatCode="#,##0.0">
                  <c:v>6.0260540156051423</c:v>
                </c:pt>
                <c:pt idx="163" formatCode="#,##0.0">
                  <c:v>6.0428443743894222</c:v>
                </c:pt>
                <c:pt idx="164" formatCode="#,##0.0">
                  <c:v>4.5814764122562135</c:v>
                </c:pt>
                <c:pt idx="165" formatCode="#,##0.0">
                  <c:v>5.2455326609788466</c:v>
                </c:pt>
                <c:pt idx="166" formatCode="#,##0.0">
                  <c:v>2.1253333481873415</c:v>
                </c:pt>
                <c:pt idx="167" formatCode="#,##0.0">
                  <c:v>1.5754106981787697</c:v>
                </c:pt>
                <c:pt idx="168" formatCode="#,##0.0">
                  <c:v>0.45741258112399485</c:v>
                </c:pt>
                <c:pt idx="169" formatCode="#,##0.0">
                  <c:v>1.9901857060511174</c:v>
                </c:pt>
                <c:pt idx="170" formatCode="#,##0.0">
                  <c:v>1.3697205636501231</c:v>
                </c:pt>
                <c:pt idx="171" formatCode="#,##0.0">
                  <c:v>2.1650277085701441</c:v>
                </c:pt>
                <c:pt idx="172" formatCode="#,##0.0">
                  <c:v>1.6862636253867302</c:v>
                </c:pt>
                <c:pt idx="173" formatCode="#,##0.0">
                  <c:v>1.6386589140223062</c:v>
                </c:pt>
                <c:pt idx="174" formatCode="#,##0.0">
                  <c:v>2.433422270241925</c:v>
                </c:pt>
                <c:pt idx="175" formatCode="#,##0.0">
                  <c:v>2.4660531846350642</c:v>
                </c:pt>
                <c:pt idx="176" formatCode="#,##0.0">
                  <c:v>2.2240429122314831</c:v>
                </c:pt>
                <c:pt idx="177" formatCode="#,##0.0">
                  <c:v>2.0831489757769273</c:v>
                </c:pt>
                <c:pt idx="178" formatCode="#,##0.0">
                  <c:v>4.9121840605790279</c:v>
                </c:pt>
                <c:pt idx="179" formatCode="#,##0.0">
                  <c:v>4.6873325191269632</c:v>
                </c:pt>
                <c:pt idx="180" formatCode="#,##0.0">
                  <c:v>3.8775047634547644</c:v>
                </c:pt>
                <c:pt idx="181" formatCode="#,##0.0">
                  <c:v>3.3617070417099493</c:v>
                </c:pt>
                <c:pt idx="182" formatCode="#,##0.0">
                  <c:v>3.3615741104599195</c:v>
                </c:pt>
                <c:pt idx="183" formatCode="#,##0.0">
                  <c:v>1.7505607235238863</c:v>
                </c:pt>
                <c:pt idx="184" formatCode="#,##0.0">
                  <c:v>2.5602938231122252</c:v>
                </c:pt>
                <c:pt idx="185" formatCode="#,##0.0">
                  <c:v>3.2760204415755556</c:v>
                </c:pt>
                <c:pt idx="186" formatCode="#,##0.0">
                  <c:v>2.9120523851834168</c:v>
                </c:pt>
                <c:pt idx="187" formatCode="#,##0.0">
                  <c:v>2.7200922210703027</c:v>
                </c:pt>
                <c:pt idx="188" formatCode="#,##0.0">
                  <c:v>3.5713297922353782</c:v>
                </c:pt>
                <c:pt idx="189" formatCode="#,##0.0">
                  <c:v>3.0835453259364209</c:v>
                </c:pt>
                <c:pt idx="190" formatCode="#,##0.0">
                  <c:v>2.5242676280469833</c:v>
                </c:pt>
                <c:pt idx="191" formatCode="#,##0.0">
                  <c:v>3.1222036337062109</c:v>
                </c:pt>
                <c:pt idx="192" formatCode="#,##0.0">
                  <c:v>4.6916075473310004</c:v>
                </c:pt>
                <c:pt idx="193" formatCode="#,##0.0">
                  <c:v>4.4328300211915694</c:v>
                </c:pt>
                <c:pt idx="194" formatCode="#,##0.0">
                  <c:v>4.1667808777608784</c:v>
                </c:pt>
                <c:pt idx="195" formatCode="#,##0.0">
                  <c:v>5.6963571593032558</c:v>
                </c:pt>
                <c:pt idx="196" formatCode="#,##0.0">
                  <c:v>3.2881167772424558</c:v>
                </c:pt>
                <c:pt idx="197" formatCode="#,##0.0">
                  <c:v>5.1658874094639984</c:v>
                </c:pt>
                <c:pt idx="198" formatCode="#,##0.0">
                  <c:v>5.1287932170751116</c:v>
                </c:pt>
                <c:pt idx="199" formatCode="#,##0.0">
                  <c:v>5.3101400928328379</c:v>
                </c:pt>
                <c:pt idx="200" formatCode="#,##0.0">
                  <c:v>4.6068709178713974</c:v>
                </c:pt>
                <c:pt idx="201" formatCode="#,##0.0">
                  <c:v>5.5223968004804336</c:v>
                </c:pt>
                <c:pt idx="202" formatCode="#,##0.0">
                  <c:v>5.8374946905640268</c:v>
                </c:pt>
                <c:pt idx="203" formatCode="#,##0.0">
                  <c:v>5.2500389300127015</c:v>
                </c:pt>
                <c:pt idx="204" formatCode="#,##0.0">
                  <c:v>3.8772939088166813</c:v>
                </c:pt>
                <c:pt idx="205" formatCode="#,##0.0">
                  <c:v>4.032780301691119</c:v>
                </c:pt>
                <c:pt idx="206" formatCode="#,##0.0">
                  <c:v>3.6958969360990857</c:v>
                </c:pt>
                <c:pt idx="207" formatCode="#,##0.0">
                  <c:v>3.9970510607135079</c:v>
                </c:pt>
                <c:pt idx="208" formatCode="#,##0.0">
                  <c:v>5.8417716727937608</c:v>
                </c:pt>
                <c:pt idx="209" formatCode="#,##0.0">
                  <c:v>3.6871333286699226</c:v>
                </c:pt>
                <c:pt idx="210" formatCode="#,##0.0">
                  <c:v>3.5348313055789227</c:v>
                </c:pt>
                <c:pt idx="211" formatCode="#,##0.0">
                  <c:v>3.3800770207953024</c:v>
                </c:pt>
                <c:pt idx="212" formatCode="#,##0.0">
                  <c:v>3.6862263932617489</c:v>
                </c:pt>
                <c:pt idx="213" formatCode="#,##0.0">
                  <c:v>3.8705150512013287</c:v>
                </c:pt>
                <c:pt idx="214" formatCode="#,##0.0">
                  <c:v>3.1737393293536975</c:v>
                </c:pt>
                <c:pt idx="215" formatCode="#,##0.0">
                  <c:v>3.5118326013921619</c:v>
                </c:pt>
                <c:pt idx="216" formatCode="#,##0.0">
                  <c:v>4.9603170446681055</c:v>
                </c:pt>
                <c:pt idx="217" formatCode="#,##0.0">
                  <c:v>4.9779334440329448</c:v>
                </c:pt>
                <c:pt idx="218" formatCode="#,##0.0">
                  <c:v>4.4898400365750435</c:v>
                </c:pt>
                <c:pt idx="219" formatCode="#,##0.0">
                  <c:v>3.7593649402785312</c:v>
                </c:pt>
                <c:pt idx="220" formatCode="#,##0.0">
                  <c:v>3.6802496439151788</c:v>
                </c:pt>
                <c:pt idx="221" formatCode="#,##0.0">
                  <c:v>2.9616348302198725</c:v>
                </c:pt>
                <c:pt idx="222" formatCode="#,##0.0">
                  <c:v>3.2068078488840746</c:v>
                </c:pt>
                <c:pt idx="223" formatCode="#,##0.0">
                  <c:v>4.0672935096030205</c:v>
                </c:pt>
                <c:pt idx="224" formatCode="#,##0.0">
                  <c:v>4.4332679526307039</c:v>
                </c:pt>
                <c:pt idx="225" formatCode="#,##0.0">
                  <c:v>4.2675908500922732</c:v>
                </c:pt>
                <c:pt idx="226" formatCode="#,##0.0">
                  <c:v>4.1786088848109859</c:v>
                </c:pt>
                <c:pt idx="227" formatCode="#,##0.0">
                  <c:v>3.8855053052869515</c:v>
                </c:pt>
                <c:pt idx="228" formatCode="#,##0.0">
                  <c:v>2.5843049522395134</c:v>
                </c:pt>
                <c:pt idx="229" formatCode="#,##0.0">
                  <c:v>2.106474383656054</c:v>
                </c:pt>
                <c:pt idx="230" formatCode="#,##0.0">
                  <c:v>2.8727330924410932</c:v>
                </c:pt>
                <c:pt idx="231" formatCode="#,##0.0">
                  <c:v>3.010145747196491</c:v>
                </c:pt>
                <c:pt idx="232" formatCode="#,##0.0">
                  <c:v>2.9529265788066583</c:v>
                </c:pt>
                <c:pt idx="233" formatCode="#,##0.0">
                  <c:v>3.7992290249023508</c:v>
                </c:pt>
                <c:pt idx="234" formatCode="#,##0.0">
                  <c:v>3.201069077463381</c:v>
                </c:pt>
                <c:pt idx="235" formatCode="#,##0.0">
                  <c:v>2.7556777345332462</c:v>
                </c:pt>
                <c:pt idx="236" formatCode="#,##0.0">
                  <c:v>2.7237728845705078</c:v>
                </c:pt>
                <c:pt idx="237" formatCode="#,##0.0">
                  <c:v>2.6815188972843851</c:v>
                </c:pt>
                <c:pt idx="238" formatCode="#,##0.0">
                  <c:v>3.3002818934300127</c:v>
                </c:pt>
                <c:pt idx="239" formatCode="#,##0.0">
                  <c:v>3.3436584760688781</c:v>
                </c:pt>
                <c:pt idx="240" formatCode="#,##0.0">
                  <c:v>3.8751234146426894</c:v>
                </c:pt>
                <c:pt idx="241" formatCode="#,##0.0">
                  <c:v>5.1306134987034735</c:v>
                </c:pt>
                <c:pt idx="242" formatCode="#,##0.0">
                  <c:v>5.0566979713646321</c:v>
                </c:pt>
                <c:pt idx="243" formatCode="#,##0.0">
                  <c:v>5.6069984228849457</c:v>
                </c:pt>
                <c:pt idx="244" formatCode="#,##0.0">
                  <c:v>5.2199924293460542</c:v>
                </c:pt>
                <c:pt idx="245" formatCode="#,##0.0">
                  <c:v>5.1819861937024481</c:v>
                </c:pt>
                <c:pt idx="246" formatCode="#,##0.0">
                  <c:v>6.036509916185695</c:v>
                </c:pt>
                <c:pt idx="247" formatCode="#,##0.0">
                  <c:v>6.2585100835967467</c:v>
                </c:pt>
                <c:pt idx="248" formatCode="#,##0.0">
                  <c:v>6.0215144888992933</c:v>
                </c:pt>
                <c:pt idx="249" formatCode="#,##0.0">
                  <c:v>6.1799663115914782</c:v>
                </c:pt>
                <c:pt idx="250" formatCode="#,##0.0">
                  <c:v>6.4491178205067445</c:v>
                </c:pt>
                <c:pt idx="251" formatCode="#,##0.0">
                  <c:v>6.7885144868345959</c:v>
                </c:pt>
                <c:pt idx="252" formatCode="#,##0.0">
                  <c:v>6.8069889743465284</c:v>
                </c:pt>
                <c:pt idx="253" formatCode="#,##0.0">
                  <c:v>6.1067765708658905</c:v>
                </c:pt>
                <c:pt idx="254" formatCode="#,##0.0">
                  <c:v>6.0026921294366042</c:v>
                </c:pt>
                <c:pt idx="255" formatCode="#,##0.0">
                  <c:v>5.7380105973514173</c:v>
                </c:pt>
                <c:pt idx="256" formatCode="#,##0.0">
                  <c:v>6.6141532778787981</c:v>
                </c:pt>
                <c:pt idx="257" formatCode="#,##0.00">
                  <c:v>6.7752212374981191</c:v>
                </c:pt>
                <c:pt idx="258" formatCode="#,##0.0">
                  <c:v>7.0161043514146648</c:v>
                </c:pt>
                <c:pt idx="259" formatCode="#,##0.0">
                  <c:v>6.7030302581324364</c:v>
                </c:pt>
                <c:pt idx="260" formatCode="#,##0.0">
                  <c:v>7.1880085493507773</c:v>
                </c:pt>
                <c:pt idx="261" formatCode="#,##0.0">
                  <c:v>6.8049630207176692</c:v>
                </c:pt>
                <c:pt idx="262" formatCode="#,##0.0">
                  <c:v>6.1853950308099259</c:v>
                </c:pt>
                <c:pt idx="263" formatCode="#,##0.0">
                  <c:v>5.9308709205850185</c:v>
                </c:pt>
                <c:pt idx="264" formatCode="#,##0.0">
                  <c:v>6.0633362399713508</c:v>
                </c:pt>
                <c:pt idx="265" formatCode="#,##0.0">
                  <c:v>3.757282853226096</c:v>
                </c:pt>
                <c:pt idx="266" formatCode="#,##0.0">
                  <c:v>3.9185364387727128</c:v>
                </c:pt>
                <c:pt idx="267" formatCode="#,##0.0">
                  <c:v>3.2242973113113971</c:v>
                </c:pt>
                <c:pt idx="268" formatCode="#,##0.0">
                  <c:v>2.5769859762448721</c:v>
                </c:pt>
                <c:pt idx="269" formatCode="#,##0.0">
                  <c:v>2.0920644415292733</c:v>
                </c:pt>
                <c:pt idx="270" formatCode="#,##0.0">
                  <c:v>1.8553254021145271</c:v>
                </c:pt>
                <c:pt idx="271" formatCode="#,##0.0">
                  <c:v>1.8296963184348591</c:v>
                </c:pt>
                <c:pt idx="272" formatCode="#,##0.0">
                  <c:v>1.1459182099234466</c:v>
                </c:pt>
                <c:pt idx="273" formatCode="#,##0.0">
                  <c:v>1.60547143095644</c:v>
                </c:pt>
                <c:pt idx="274" formatCode="#,##0.0">
                  <c:v>1.9635393344632712</c:v>
                </c:pt>
                <c:pt idx="275" formatCode="#,##0.0">
                  <c:v>1.7323075023595758</c:v>
                </c:pt>
                <c:pt idx="276" formatCode="#,##0.0">
                  <c:v>1.7953314760051464</c:v>
                </c:pt>
                <c:pt idx="277" formatCode="#,##0.0">
                  <c:v>2.7893227655015451</c:v>
                </c:pt>
                <c:pt idx="278" formatCode="#,##0.0">
                  <c:v>3.1115723489833602</c:v>
                </c:pt>
                <c:pt idx="279" formatCode="#,##0.0">
                  <c:v>3.8352715083852518</c:v>
                </c:pt>
                <c:pt idx="280" formatCode="#,##0.0">
                  <c:v>3.56640293320869</c:v>
                </c:pt>
                <c:pt idx="281" formatCode="#,##0.0">
                  <c:v>3.5761336202183136</c:v>
                </c:pt>
                <c:pt idx="282" formatCode="#,##0.0">
                  <c:v>3.5230395085108723</c:v>
                </c:pt>
                <c:pt idx="283" formatCode="#,##0.0">
                  <c:v>3.197678689194805</c:v>
                </c:pt>
                <c:pt idx="284" formatCode="#,##0.0">
                  <c:v>3.4325130668219739</c:v>
                </c:pt>
                <c:pt idx="285" formatCode="#,##0.0">
                  <c:v>3.1966686047088855</c:v>
                </c:pt>
                <c:pt idx="286" formatCode="#,##0.0">
                  <c:v>3.2690262694262229</c:v>
                </c:pt>
                <c:pt idx="287" formatCode="#,##0.0">
                  <c:v>3.3556205461598543</c:v>
                </c:pt>
                <c:pt idx="288" formatCode="#,##0.0">
                  <c:v>2.9844848586235262</c:v>
                </c:pt>
                <c:pt idx="289" formatCode="#,##0.0">
                  <c:v>3.6092846746019314</c:v>
                </c:pt>
              </c:numCache>
            </c:numRef>
          </c:val>
          <c:smooth val="0"/>
          <c:extLst>
            <c:ext xmlns:c16="http://schemas.microsoft.com/office/drawing/2014/chart" uri="{C3380CC4-5D6E-409C-BE32-E72D297353CC}">
              <c16:uniqueId val="{00000002-870B-4A69-8716-4903120217E7}"/>
            </c:ext>
          </c:extLst>
        </c:ser>
        <c:dLbls>
          <c:showLegendKey val="0"/>
          <c:showVal val="0"/>
          <c:showCatName val="0"/>
          <c:showSerName val="0"/>
          <c:showPercent val="0"/>
          <c:showBubbleSize val="0"/>
        </c:dLbls>
        <c:smooth val="0"/>
        <c:axId val="741989408"/>
        <c:axId val="741986144"/>
      </c:lineChart>
      <c:dateAx>
        <c:axId val="741989408"/>
        <c:scaling>
          <c:orientation val="minMax"/>
          <c:min val="41334"/>
        </c:scaling>
        <c:delete val="0"/>
        <c:axPos val="b"/>
        <c:numFmt formatCode="mmm\-yy" sourceLinked="1"/>
        <c:majorTickMark val="out"/>
        <c:minorTickMark val="none"/>
        <c:tickLblPos val="low"/>
        <c:spPr>
          <a:noFill/>
          <a:ln w="9525" cap="flat" cmpd="sng" algn="ctr">
            <a:solidFill>
              <a:srgbClr val="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41986144"/>
        <c:crosses val="autoZero"/>
        <c:auto val="1"/>
        <c:lblOffset val="100"/>
        <c:baseTimeUnit val="months"/>
        <c:majorUnit val="6"/>
      </c:dateAx>
      <c:valAx>
        <c:axId val="741986144"/>
        <c:scaling>
          <c:orientation val="minMax"/>
          <c:max val="16"/>
          <c:min val="0"/>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1989408"/>
        <c:crosses val="max"/>
        <c:crossBetween val="midCat"/>
        <c:majorUnit val="5"/>
      </c:valAx>
      <c:spPr>
        <a:solidFill>
          <a:srgbClr val="FFFFFF"/>
        </a:solidFill>
        <a:ln w="25400">
          <a:noFill/>
        </a:ln>
        <a:effectLst/>
      </c:spPr>
    </c:plotArea>
    <c:plotVisOnly val="1"/>
    <c:dispBlanksAs val="gap"/>
    <c:showDLblsOverMax val="0"/>
  </c:chart>
  <c:spPr>
    <a:noFill/>
    <a:ln w="25400" cap="flat" cmpd="sng" algn="ctr">
      <a:noFill/>
      <a:round/>
    </a:ln>
    <a:effectLst/>
  </c:spPr>
  <c:txPr>
    <a:bodyPr/>
    <a:lstStyle/>
    <a:p>
      <a:pPr>
        <a:defRPr sz="1200">
          <a:solidFill>
            <a:srgbClr val="182B47"/>
          </a:solidFill>
        </a:defRPr>
      </a:pPr>
      <a:endParaRPr lang="es-MX"/>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1583333333333335E-2"/>
          <c:y val="2.5428331875182269E-2"/>
          <c:w val="0.89212120377247761"/>
          <c:h val="0.76410785059947717"/>
        </c:manualLayout>
      </c:layout>
      <c:scatterChart>
        <c:scatterStyle val="smoothMarker"/>
        <c:varyColors val="0"/>
        <c:ser>
          <c:idx val="6"/>
          <c:order val="0"/>
          <c:tx>
            <c:strRef>
              <c:f>'9b'!$T$5</c:f>
              <c:strCache>
                <c:ptCount val="1"/>
                <c:pt idx="0">
                  <c:v>Canadá</c:v>
                </c:pt>
              </c:strCache>
            </c:strRef>
          </c:tx>
          <c:spPr>
            <a:ln w="19050" cap="rnd">
              <a:solidFill>
                <a:sysClr val="windowText" lastClr="000000"/>
              </a:solidFill>
              <a:prstDash val="solid"/>
              <a:round/>
            </a:ln>
            <a:effectLst/>
          </c:spPr>
          <c:marker>
            <c:symbol val="none"/>
          </c:marker>
          <c:errBars>
            <c:errDir val="y"/>
            <c:errBarType val="both"/>
            <c:errValType val="cust"/>
            <c:noEndCap val="1"/>
            <c:plus>
              <c:numRef>
                <c:f>'9b'!$AE$9:$AE$182</c:f>
                <c:numCache>
                  <c:formatCode>General</c:formatCode>
                  <c:ptCount val="174"/>
                  <c:pt idx="26">
                    <c:v>0</c:v>
                  </c:pt>
                </c:numCache>
              </c:numRef>
            </c:plus>
            <c:minus>
              <c:numRef>
                <c:f>'9b'!$AE$9:$AE$182</c:f>
                <c:numCache>
                  <c:formatCode>General</c:formatCode>
                  <c:ptCount val="174"/>
                  <c:pt idx="26">
                    <c:v>0</c:v>
                  </c:pt>
                </c:numCache>
              </c:numRef>
            </c:minus>
            <c:spPr>
              <a:noFill/>
              <a:ln w="15875" cap="flat" cmpd="sng" algn="ctr">
                <a:noFill/>
                <a:prstDash val="lgDashDotDot"/>
                <a:round/>
              </a:ln>
              <a:effectLst/>
            </c:spPr>
          </c:errBars>
          <c:xVal>
            <c:numRef>
              <c:f>'9b'!$T$10:$T$183</c:f>
              <c:numCache>
                <c:formatCode>0.00%</c:formatCode>
                <c:ptCount val="174"/>
                <c:pt idx="0">
                  <c:v>3.6595000000000003E-2</c:v>
                </c:pt>
                <c:pt idx="1">
                  <c:v>3.6094999999999995E-2</c:v>
                </c:pt>
                <c:pt idx="2">
                  <c:v>3.5595000000000002E-2</c:v>
                </c:pt>
                <c:pt idx="3">
                  <c:v>3.5095000000000001E-2</c:v>
                </c:pt>
                <c:pt idx="4">
                  <c:v>3.4595000000000001E-2</c:v>
                </c:pt>
                <c:pt idx="5">
                  <c:v>3.4095000000000007E-2</c:v>
                </c:pt>
                <c:pt idx="6">
                  <c:v>3.3595E-2</c:v>
                </c:pt>
                <c:pt idx="7">
                  <c:v>3.3094999999999999E-2</c:v>
                </c:pt>
                <c:pt idx="8">
                  <c:v>3.2594999999999999E-2</c:v>
                </c:pt>
                <c:pt idx="9">
                  <c:v>3.2095000000000005E-2</c:v>
                </c:pt>
                <c:pt idx="10">
                  <c:v>3.1595000000000005E-2</c:v>
                </c:pt>
                <c:pt idx="11">
                  <c:v>3.1094999999999998E-2</c:v>
                </c:pt>
                <c:pt idx="12">
                  <c:v>3.0594999999999997E-2</c:v>
                </c:pt>
                <c:pt idx="13">
                  <c:v>3.0095E-2</c:v>
                </c:pt>
                <c:pt idx="14">
                  <c:v>2.9595000000000003E-2</c:v>
                </c:pt>
                <c:pt idx="15">
                  <c:v>2.9095000000000003E-2</c:v>
                </c:pt>
                <c:pt idx="16">
                  <c:v>2.8594999999999995E-2</c:v>
                </c:pt>
                <c:pt idx="17">
                  <c:v>2.8094999999999998E-2</c:v>
                </c:pt>
                <c:pt idx="18">
                  <c:v>2.7595000000000001E-2</c:v>
                </c:pt>
                <c:pt idx="19">
                  <c:v>2.7095000000000001E-2</c:v>
                </c:pt>
                <c:pt idx="20">
                  <c:v>2.6595000000000004E-2</c:v>
                </c:pt>
                <c:pt idx="21">
                  <c:v>2.6094999999999997E-2</c:v>
                </c:pt>
                <c:pt idx="22">
                  <c:v>2.5595E-2</c:v>
                </c:pt>
                <c:pt idx="23">
                  <c:v>2.5094999999999999E-2</c:v>
                </c:pt>
                <c:pt idx="24">
                  <c:v>2.4595000000000002E-2</c:v>
                </c:pt>
                <c:pt idx="25">
                  <c:v>2.4095000000000005E-2</c:v>
                </c:pt>
                <c:pt idx="26">
                  <c:v>2.3594999999999998E-2</c:v>
                </c:pt>
                <c:pt idx="27">
                  <c:v>2.3094999999999997E-2</c:v>
                </c:pt>
                <c:pt idx="28">
                  <c:v>2.2495000000000001E-2</c:v>
                </c:pt>
                <c:pt idx="29">
                  <c:v>2.2095000000000004E-2</c:v>
                </c:pt>
                <c:pt idx="30">
                  <c:v>2.1595000000000003E-2</c:v>
                </c:pt>
                <c:pt idx="31">
                  <c:v>2.1094999999999996E-2</c:v>
                </c:pt>
                <c:pt idx="32">
                  <c:v>2.0594999999999999E-2</c:v>
                </c:pt>
                <c:pt idx="33">
                  <c:v>1.9994999999999999E-2</c:v>
                </c:pt>
                <c:pt idx="34">
                  <c:v>1.9595000000000001E-2</c:v>
                </c:pt>
                <c:pt idx="35">
                  <c:v>1.9095000000000001E-2</c:v>
                </c:pt>
                <c:pt idx="36">
                  <c:v>1.8595E-2</c:v>
                </c:pt>
                <c:pt idx="37">
                  <c:v>1.8095E-2</c:v>
                </c:pt>
                <c:pt idx="38">
                  <c:v>1.7495E-2</c:v>
                </c:pt>
                <c:pt idx="39">
                  <c:v>1.7094999999999999E-2</c:v>
                </c:pt>
                <c:pt idx="40">
                  <c:v>1.6594999999999999E-2</c:v>
                </c:pt>
                <c:pt idx="41">
                  <c:v>1.6094999999999998E-2</c:v>
                </c:pt>
                <c:pt idx="42">
                  <c:v>1.5595000000000001E-2</c:v>
                </c:pt>
                <c:pt idx="43">
                  <c:v>1.5095000000000001E-2</c:v>
                </c:pt>
                <c:pt idx="44">
                  <c:v>1.4595E-2</c:v>
                </c:pt>
                <c:pt idx="45">
                  <c:v>1.4095E-2</c:v>
                </c:pt>
                <c:pt idx="46">
                  <c:v>1.3594999999999999E-2</c:v>
                </c:pt>
                <c:pt idx="47">
                  <c:v>1.3095000000000001E-2</c:v>
                </c:pt>
                <c:pt idx="48">
                  <c:v>1.2595E-2</c:v>
                </c:pt>
                <c:pt idx="49">
                  <c:v>1.2095E-2</c:v>
                </c:pt>
                <c:pt idx="50">
                  <c:v>1.1594999999999999E-2</c:v>
                </c:pt>
                <c:pt idx="51">
                  <c:v>1.1094999999999999E-2</c:v>
                </c:pt>
                <c:pt idx="52">
                  <c:v>1.0595E-2</c:v>
                </c:pt>
                <c:pt idx="53">
                  <c:v>1.0095E-2</c:v>
                </c:pt>
                <c:pt idx="54">
                  <c:v>9.5949999999999994E-3</c:v>
                </c:pt>
                <c:pt idx="55">
                  <c:v>9.0949999999999989E-3</c:v>
                </c:pt>
                <c:pt idx="56">
                  <c:v>8.4949999999999991E-3</c:v>
                </c:pt>
                <c:pt idx="57">
                  <c:v>8.0950000000000015E-3</c:v>
                </c:pt>
                <c:pt idx="58">
                  <c:v>7.5950000000000011E-3</c:v>
                </c:pt>
                <c:pt idx="59">
                  <c:v>7.0950000000000006E-3</c:v>
                </c:pt>
                <c:pt idx="60">
                  <c:v>6.5950000000000002E-3</c:v>
                </c:pt>
                <c:pt idx="61">
                  <c:v>6.0949999999999997E-3</c:v>
                </c:pt>
                <c:pt idx="62">
                  <c:v>5.595000000000001E-3</c:v>
                </c:pt>
                <c:pt idx="63">
                  <c:v>5.0950000000000006E-3</c:v>
                </c:pt>
                <c:pt idx="64">
                  <c:v>4.5950000000000001E-3</c:v>
                </c:pt>
                <c:pt idx="65">
                  <c:v>4.0949999999999997E-3</c:v>
                </c:pt>
                <c:pt idx="66">
                  <c:v>3.5949999999999992E-3</c:v>
                </c:pt>
                <c:pt idx="67">
                  <c:v>3.095000000000001E-3</c:v>
                </c:pt>
                <c:pt idx="68">
                  <c:v>2.5950000000000005E-3</c:v>
                </c:pt>
                <c:pt idx="69">
                  <c:v>2.0950000000000001E-3</c:v>
                </c:pt>
                <c:pt idx="70">
                  <c:v>1.5949999999999998E-3</c:v>
                </c:pt>
                <c:pt idx="71">
                  <c:v>1.0949999999999994E-3</c:v>
                </c:pt>
                <c:pt idx="72">
                  <c:v>5.9500000000000113E-4</c:v>
                </c:pt>
                <c:pt idx="73">
                  <c:v>9.5000000000000642E-5</c:v>
                </c:pt>
                <c:pt idx="74">
                  <c:v>-4.0499999999999982E-4</c:v>
                </c:pt>
                <c:pt idx="75">
                  <c:v>-9.0500000000000021E-4</c:v>
                </c:pt>
                <c:pt idx="76">
                  <c:v>-1.4050000000000006E-3</c:v>
                </c:pt>
                <c:pt idx="77">
                  <c:v>-1.9049999999999989E-3</c:v>
                </c:pt>
                <c:pt idx="78">
                  <c:v>-2.4049999999999992E-3</c:v>
                </c:pt>
                <c:pt idx="79">
                  <c:v>-2.9049999999999996E-3</c:v>
                </c:pt>
                <c:pt idx="80">
                  <c:v>-3.4049999999999979E-3</c:v>
                </c:pt>
                <c:pt idx="81">
                  <c:v>-3.9050000000000005E-3</c:v>
                </c:pt>
                <c:pt idx="82">
                  <c:v>-4.4049999999999992E-3</c:v>
                </c:pt>
                <c:pt idx="83">
                  <c:v>-4.9050000000000014E-3</c:v>
                </c:pt>
                <c:pt idx="84">
                  <c:v>-5.4050000000000001E-3</c:v>
                </c:pt>
                <c:pt idx="85">
                  <c:v>-5.9049999999999979E-3</c:v>
                </c:pt>
                <c:pt idx="86">
                  <c:v>-6.405000000000001E-3</c:v>
                </c:pt>
                <c:pt idx="87">
                  <c:v>-6.9049999999999988E-3</c:v>
                </c:pt>
                <c:pt idx="88">
                  <c:v>-7.4050000000000019E-3</c:v>
                </c:pt>
                <c:pt idx="89">
                  <c:v>-7.9050000000000006E-3</c:v>
                </c:pt>
                <c:pt idx="90">
                  <c:v>-8.4049999999999975E-3</c:v>
                </c:pt>
                <c:pt idx="91">
                  <c:v>-8.9050000000000015E-3</c:v>
                </c:pt>
                <c:pt idx="92">
                  <c:v>-9.4049999999999984E-3</c:v>
                </c:pt>
                <c:pt idx="93">
                  <c:v>-9.9050000000000023E-3</c:v>
                </c:pt>
                <c:pt idx="94">
                  <c:v>-1.0404999999999999E-2</c:v>
                </c:pt>
                <c:pt idx="95">
                  <c:v>-1.0904999999999998E-2</c:v>
                </c:pt>
                <c:pt idx="96">
                  <c:v>-1.1405E-2</c:v>
                </c:pt>
                <c:pt idx="97">
                  <c:v>-1.1904999999999999E-2</c:v>
                </c:pt>
                <c:pt idx="98">
                  <c:v>-1.2405000000000001E-2</c:v>
                </c:pt>
                <c:pt idx="99">
                  <c:v>-2.9049999999999996E-3</c:v>
                </c:pt>
                <c:pt idx="100">
                  <c:v>-2.9049999999999996E-3</c:v>
                </c:pt>
                <c:pt idx="101">
                  <c:v>-2.9049999999999996E-3</c:v>
                </c:pt>
                <c:pt idx="102">
                  <c:v>-2.9049999999999996E-3</c:v>
                </c:pt>
                <c:pt idx="103">
                  <c:v>-2.9049999999999996E-3</c:v>
                </c:pt>
                <c:pt idx="104">
                  <c:v>-2.9049999999999996E-3</c:v>
                </c:pt>
                <c:pt idx="105">
                  <c:v>-2.9049999999999996E-3</c:v>
                </c:pt>
                <c:pt idx="106">
                  <c:v>-2.9049999999999996E-3</c:v>
                </c:pt>
                <c:pt idx="107">
                  <c:v>-2.9049999999999996E-3</c:v>
                </c:pt>
                <c:pt idx="108">
                  <c:v>-2.9049999999999996E-3</c:v>
                </c:pt>
                <c:pt idx="109">
                  <c:v>-2.9049999999999996E-3</c:v>
                </c:pt>
              </c:numCache>
            </c:numRef>
          </c:xVal>
          <c:yVal>
            <c:numRef>
              <c:f>'9b'!$U$10:$U$183</c:f>
              <c:numCache>
                <c:formatCode>0.00%</c:formatCode>
                <c:ptCount val="174"/>
                <c:pt idx="0">
                  <c:v>0</c:v>
                </c:pt>
                <c:pt idx="1">
                  <c:v>0</c:v>
                </c:pt>
                <c:pt idx="2">
                  <c:v>0</c:v>
                </c:pt>
                <c:pt idx="3">
                  <c:v>0</c:v>
                </c:pt>
                <c:pt idx="4">
                  <c:v>1E-4</c:v>
                </c:pt>
                <c:pt idx="5">
                  <c:v>1E-4</c:v>
                </c:pt>
                <c:pt idx="6">
                  <c:v>1E-4</c:v>
                </c:pt>
                <c:pt idx="7">
                  <c:v>2.0000000000000001E-4</c:v>
                </c:pt>
                <c:pt idx="8">
                  <c:v>2.9999999999999997E-4</c:v>
                </c:pt>
                <c:pt idx="9">
                  <c:v>5.0000000000000001E-4</c:v>
                </c:pt>
                <c:pt idx="10">
                  <c:v>8.0000000000000004E-4</c:v>
                </c:pt>
                <c:pt idx="11">
                  <c:v>1.1999999999999999E-3</c:v>
                </c:pt>
                <c:pt idx="12">
                  <c:v>1.6999999999999999E-3</c:v>
                </c:pt>
                <c:pt idx="13">
                  <c:v>2.5000000000000001E-3</c:v>
                </c:pt>
                <c:pt idx="14">
                  <c:v>3.7000000000000002E-3</c:v>
                </c:pt>
                <c:pt idx="15">
                  <c:v>5.4000000000000003E-3</c:v>
                </c:pt>
                <c:pt idx="16">
                  <c:v>7.7999999999999996E-3</c:v>
                </c:pt>
                <c:pt idx="17">
                  <c:v>1.1299999999999999E-2</c:v>
                </c:pt>
                <c:pt idx="18">
                  <c:v>1.6E-2</c:v>
                </c:pt>
                <c:pt idx="19">
                  <c:v>2.2700000000000001E-2</c:v>
                </c:pt>
                <c:pt idx="20">
                  <c:v>3.1899999999999998E-2</c:v>
                </c:pt>
                <c:pt idx="21">
                  <c:v>4.4699999999999997E-2</c:v>
                </c:pt>
                <c:pt idx="22">
                  <c:v>6.2300000000000001E-2</c:v>
                </c:pt>
                <c:pt idx="23">
                  <c:v>8.6400000000000005E-2</c:v>
                </c:pt>
                <c:pt idx="24">
                  <c:v>0.1187</c:v>
                </c:pt>
                <c:pt idx="25">
                  <c:v>0.161</c:v>
                </c:pt>
                <c:pt idx="26">
                  <c:v>0.21510000000000001</c:v>
                </c:pt>
                <c:pt idx="27">
                  <c:v>0.28249999999999997</c:v>
                </c:pt>
                <c:pt idx="28">
                  <c:v>0.3639</c:v>
                </c:pt>
                <c:pt idx="29">
                  <c:v>0.45910000000000001</c:v>
                </c:pt>
                <c:pt idx="30">
                  <c:v>0.56620000000000004</c:v>
                </c:pt>
                <c:pt idx="31">
                  <c:v>0.68140000000000001</c:v>
                </c:pt>
                <c:pt idx="32">
                  <c:v>0.79930000000000001</c:v>
                </c:pt>
                <c:pt idx="33">
                  <c:v>0.91290000000000004</c:v>
                </c:pt>
                <c:pt idx="34">
                  <c:v>1.0145999999999999</c:v>
                </c:pt>
                <c:pt idx="35">
                  <c:v>1.0972</c:v>
                </c:pt>
                <c:pt idx="36">
                  <c:v>1.1549</c:v>
                </c:pt>
                <c:pt idx="37">
                  <c:v>1.1839</c:v>
                </c:pt>
                <c:pt idx="38">
                  <c:v>1.1831</c:v>
                </c:pt>
                <c:pt idx="39">
                  <c:v>1.1538999999999999</c:v>
                </c:pt>
                <c:pt idx="40">
                  <c:v>1.1001000000000001</c:v>
                </c:pt>
                <c:pt idx="41">
                  <c:v>1.0266</c:v>
                </c:pt>
                <c:pt idx="42">
                  <c:v>0.93920000000000003</c:v>
                </c:pt>
                <c:pt idx="43">
                  <c:v>0.84379999999999999</c:v>
                </c:pt>
                <c:pt idx="44">
                  <c:v>0.74539999999999995</c:v>
                </c:pt>
                <c:pt idx="45">
                  <c:v>0.64849999999999997</c:v>
                </c:pt>
                <c:pt idx="46">
                  <c:v>0.55620000000000003</c:v>
                </c:pt>
                <c:pt idx="47">
                  <c:v>0.4708</c:v>
                </c:pt>
                <c:pt idx="48">
                  <c:v>0.39379999999999998</c:v>
                </c:pt>
                <c:pt idx="49">
                  <c:v>0.3256</c:v>
                </c:pt>
                <c:pt idx="50">
                  <c:v>0.2666</c:v>
                </c:pt>
                <c:pt idx="51">
                  <c:v>0.2165</c:v>
                </c:pt>
                <c:pt idx="52">
                  <c:v>0.17460000000000001</c:v>
                </c:pt>
                <c:pt idx="53">
                  <c:v>0.14019999999999999</c:v>
                </c:pt>
                <c:pt idx="54">
                  <c:v>0.1119</c:v>
                </c:pt>
                <c:pt idx="55">
                  <c:v>8.8800000000000004E-2</c:v>
                </c:pt>
                <c:pt idx="56">
                  <c:v>7.0099999999999996E-2</c:v>
                </c:pt>
                <c:pt idx="57">
                  <c:v>5.4899999999999997E-2</c:v>
                </c:pt>
                <c:pt idx="58">
                  <c:v>4.2799999999999998E-2</c:v>
                </c:pt>
                <c:pt idx="59">
                  <c:v>3.3099999999999997E-2</c:v>
                </c:pt>
                <c:pt idx="60">
                  <c:v>2.5399999999999999E-2</c:v>
                </c:pt>
                <c:pt idx="61">
                  <c:v>1.9400000000000001E-2</c:v>
                </c:pt>
                <c:pt idx="62">
                  <c:v>1.4800000000000001E-2</c:v>
                </c:pt>
                <c:pt idx="63">
                  <c:v>1.12E-2</c:v>
                </c:pt>
                <c:pt idx="64">
                  <c:v>8.3999999999999995E-3</c:v>
                </c:pt>
                <c:pt idx="65">
                  <c:v>6.3E-3</c:v>
                </c:pt>
                <c:pt idx="66">
                  <c:v>4.7000000000000002E-3</c:v>
                </c:pt>
                <c:pt idx="67">
                  <c:v>3.5000000000000001E-3</c:v>
                </c:pt>
                <c:pt idx="68">
                  <c:v>2.5999999999999999E-3</c:v>
                </c:pt>
                <c:pt idx="69">
                  <c:v>1.9E-3</c:v>
                </c:pt>
                <c:pt idx="70">
                  <c:v>1.4E-3</c:v>
                </c:pt>
                <c:pt idx="71">
                  <c:v>1E-3</c:v>
                </c:pt>
                <c:pt idx="72">
                  <c:v>8.0000000000000004E-4</c:v>
                </c:pt>
                <c:pt idx="73">
                  <c:v>5.9999999999999995E-4</c:v>
                </c:pt>
                <c:pt idx="74">
                  <c:v>4.0000000000000002E-4</c:v>
                </c:pt>
                <c:pt idx="75">
                  <c:v>2.9999999999999997E-4</c:v>
                </c:pt>
                <c:pt idx="76">
                  <c:v>2.0000000000000001E-4</c:v>
                </c:pt>
                <c:pt idx="77">
                  <c:v>2.0000000000000001E-4</c:v>
                </c:pt>
                <c:pt idx="78">
                  <c:v>1E-4</c:v>
                </c:pt>
                <c:pt idx="79">
                  <c:v>1E-4</c:v>
                </c:pt>
                <c:pt idx="80">
                  <c:v>1E-4</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numCache>
            </c:numRef>
          </c:yVal>
          <c:smooth val="1"/>
          <c:extLst>
            <c:ext xmlns:c16="http://schemas.microsoft.com/office/drawing/2014/chart" uri="{C3380CC4-5D6E-409C-BE32-E72D297353CC}">
              <c16:uniqueId val="{00000000-A474-4BED-8B83-ACB334F856EE}"/>
            </c:ext>
          </c:extLst>
        </c:ser>
        <c:ser>
          <c:idx val="7"/>
          <c:order val="1"/>
          <c:spPr>
            <a:ln w="19050" cap="rnd">
              <a:solidFill>
                <a:srgbClr val="0070C0"/>
              </a:solidFill>
              <a:prstDash val="sysDot"/>
              <a:round/>
            </a:ln>
            <a:effectLst/>
          </c:spPr>
          <c:marker>
            <c:symbol val="none"/>
          </c:marker>
          <c:xVal>
            <c:numRef>
              <c:f>'9b'!$V$10:$V$183</c:f>
              <c:numCache>
                <c:formatCode>0.00%</c:formatCode>
                <c:ptCount val="174"/>
                <c:pt idx="0">
                  <c:v>3.5910000000000004E-2</c:v>
                </c:pt>
                <c:pt idx="1">
                  <c:v>3.5409999999999997E-2</c:v>
                </c:pt>
                <c:pt idx="2">
                  <c:v>3.4910000000000004E-2</c:v>
                </c:pt>
                <c:pt idx="3">
                  <c:v>3.4409999999999996E-2</c:v>
                </c:pt>
                <c:pt idx="4">
                  <c:v>3.3910000000000003E-2</c:v>
                </c:pt>
                <c:pt idx="5">
                  <c:v>3.3410000000000002E-2</c:v>
                </c:pt>
                <c:pt idx="6">
                  <c:v>3.2910000000000002E-2</c:v>
                </c:pt>
                <c:pt idx="7">
                  <c:v>3.2410000000000001E-2</c:v>
                </c:pt>
                <c:pt idx="8">
                  <c:v>3.1910000000000001E-2</c:v>
                </c:pt>
                <c:pt idx="9">
                  <c:v>3.141E-2</c:v>
                </c:pt>
                <c:pt idx="10">
                  <c:v>3.0910000000000003E-2</c:v>
                </c:pt>
                <c:pt idx="11">
                  <c:v>3.041E-2</c:v>
                </c:pt>
                <c:pt idx="12">
                  <c:v>2.9910000000000003E-2</c:v>
                </c:pt>
                <c:pt idx="13">
                  <c:v>2.9409999999999999E-2</c:v>
                </c:pt>
                <c:pt idx="14">
                  <c:v>2.8910000000000002E-2</c:v>
                </c:pt>
                <c:pt idx="15">
                  <c:v>2.8410000000000001E-2</c:v>
                </c:pt>
                <c:pt idx="16">
                  <c:v>2.7910000000000001E-2</c:v>
                </c:pt>
                <c:pt idx="17">
                  <c:v>2.741E-2</c:v>
                </c:pt>
                <c:pt idx="18">
                  <c:v>2.691E-2</c:v>
                </c:pt>
                <c:pt idx="19">
                  <c:v>2.6409999999999999E-2</c:v>
                </c:pt>
                <c:pt idx="20">
                  <c:v>2.5910000000000002E-2</c:v>
                </c:pt>
                <c:pt idx="21">
                  <c:v>2.5409999999999999E-2</c:v>
                </c:pt>
                <c:pt idx="22">
                  <c:v>2.4910000000000002E-2</c:v>
                </c:pt>
                <c:pt idx="23">
                  <c:v>2.4409999999999998E-2</c:v>
                </c:pt>
                <c:pt idx="24">
                  <c:v>2.3910000000000001E-2</c:v>
                </c:pt>
                <c:pt idx="25">
                  <c:v>2.341E-2</c:v>
                </c:pt>
                <c:pt idx="26">
                  <c:v>2.291E-2</c:v>
                </c:pt>
                <c:pt idx="27">
                  <c:v>2.2409999999999999E-2</c:v>
                </c:pt>
                <c:pt idx="28">
                  <c:v>2.181E-2</c:v>
                </c:pt>
                <c:pt idx="29">
                  <c:v>2.1409999999999998E-2</c:v>
                </c:pt>
                <c:pt idx="30">
                  <c:v>2.0910000000000002E-2</c:v>
                </c:pt>
                <c:pt idx="31">
                  <c:v>2.0409999999999998E-2</c:v>
                </c:pt>
                <c:pt idx="32">
                  <c:v>1.9910000000000001E-2</c:v>
                </c:pt>
                <c:pt idx="33">
                  <c:v>1.9310000000000001E-2</c:v>
                </c:pt>
                <c:pt idx="34">
                  <c:v>1.891E-2</c:v>
                </c:pt>
                <c:pt idx="35">
                  <c:v>1.8410000000000003E-2</c:v>
                </c:pt>
                <c:pt idx="36">
                  <c:v>1.7909999999999999E-2</c:v>
                </c:pt>
                <c:pt idx="37">
                  <c:v>1.7410000000000002E-2</c:v>
                </c:pt>
                <c:pt idx="38">
                  <c:v>1.6810000000000002E-2</c:v>
                </c:pt>
                <c:pt idx="39">
                  <c:v>1.6410000000000001E-2</c:v>
                </c:pt>
                <c:pt idx="40">
                  <c:v>1.5910000000000001E-2</c:v>
                </c:pt>
                <c:pt idx="41">
                  <c:v>1.541E-2</c:v>
                </c:pt>
                <c:pt idx="42">
                  <c:v>1.4910000000000001E-2</c:v>
                </c:pt>
                <c:pt idx="43">
                  <c:v>1.4410000000000001E-2</c:v>
                </c:pt>
                <c:pt idx="44">
                  <c:v>1.391E-2</c:v>
                </c:pt>
                <c:pt idx="45">
                  <c:v>1.341E-2</c:v>
                </c:pt>
                <c:pt idx="46">
                  <c:v>1.291E-2</c:v>
                </c:pt>
                <c:pt idx="47">
                  <c:v>1.2410000000000001E-2</c:v>
                </c:pt>
                <c:pt idx="48">
                  <c:v>1.191E-2</c:v>
                </c:pt>
                <c:pt idx="49">
                  <c:v>1.141E-2</c:v>
                </c:pt>
                <c:pt idx="50">
                  <c:v>1.091E-2</c:v>
                </c:pt>
                <c:pt idx="51">
                  <c:v>1.0409999999999999E-2</c:v>
                </c:pt>
                <c:pt idx="52">
                  <c:v>9.9100000000000004E-3</c:v>
                </c:pt>
                <c:pt idx="53">
                  <c:v>9.41E-3</c:v>
                </c:pt>
                <c:pt idx="54">
                  <c:v>8.9099999999999995E-3</c:v>
                </c:pt>
                <c:pt idx="55">
                  <c:v>8.4099999999999991E-3</c:v>
                </c:pt>
                <c:pt idx="56">
                  <c:v>7.8099999999999992E-3</c:v>
                </c:pt>
                <c:pt idx="57">
                  <c:v>7.4100000000000008E-3</c:v>
                </c:pt>
                <c:pt idx="58">
                  <c:v>6.9100000000000003E-3</c:v>
                </c:pt>
                <c:pt idx="59">
                  <c:v>6.4099999999999999E-3</c:v>
                </c:pt>
                <c:pt idx="60">
                  <c:v>5.9099999999999995E-3</c:v>
                </c:pt>
                <c:pt idx="61">
                  <c:v>5.409999999999999E-3</c:v>
                </c:pt>
                <c:pt idx="62">
                  <c:v>4.9100000000000012E-3</c:v>
                </c:pt>
                <c:pt idx="63">
                  <c:v>4.4100000000000007E-3</c:v>
                </c:pt>
                <c:pt idx="64">
                  <c:v>3.9100000000000003E-3</c:v>
                </c:pt>
                <c:pt idx="65">
                  <c:v>3.4099999999999998E-3</c:v>
                </c:pt>
                <c:pt idx="66">
                  <c:v>2.9099999999999994E-3</c:v>
                </c:pt>
                <c:pt idx="67">
                  <c:v>2.4100000000000011E-3</c:v>
                </c:pt>
                <c:pt idx="68">
                  <c:v>1.9100000000000007E-3</c:v>
                </c:pt>
                <c:pt idx="69">
                  <c:v>1.4100000000000002E-3</c:v>
                </c:pt>
                <c:pt idx="70">
                  <c:v>9.0999999999999968E-4</c:v>
                </c:pt>
                <c:pt idx="71">
                  <c:v>4.0999999999999923E-4</c:v>
                </c:pt>
                <c:pt idx="72">
                  <c:v>-8.9999999999998976E-5</c:v>
                </c:pt>
                <c:pt idx="73">
                  <c:v>-5.8999999999999938E-4</c:v>
                </c:pt>
                <c:pt idx="74">
                  <c:v>-1.0899999999999998E-3</c:v>
                </c:pt>
                <c:pt idx="75">
                  <c:v>-1.5899999999999981E-3</c:v>
                </c:pt>
                <c:pt idx="76">
                  <c:v>-2.0900000000000007E-3</c:v>
                </c:pt>
                <c:pt idx="77">
                  <c:v>-2.589999999999999E-3</c:v>
                </c:pt>
                <c:pt idx="78">
                  <c:v>-3.0900000000000016E-3</c:v>
                </c:pt>
                <c:pt idx="79">
                  <c:v>-3.5899999999999999E-3</c:v>
                </c:pt>
                <c:pt idx="80">
                  <c:v>-4.0899999999999982E-3</c:v>
                </c:pt>
                <c:pt idx="81">
                  <c:v>-4.5900000000000003E-3</c:v>
                </c:pt>
                <c:pt idx="82">
                  <c:v>-5.089999999999999E-3</c:v>
                </c:pt>
                <c:pt idx="83">
                  <c:v>-5.5900000000000012E-3</c:v>
                </c:pt>
                <c:pt idx="84">
                  <c:v>-6.0899999999999999E-3</c:v>
                </c:pt>
                <c:pt idx="85">
                  <c:v>-6.5899999999999978E-3</c:v>
                </c:pt>
                <c:pt idx="86">
                  <c:v>-7.0900000000000008E-3</c:v>
                </c:pt>
                <c:pt idx="87">
                  <c:v>-7.5899999999999987E-3</c:v>
                </c:pt>
                <c:pt idx="88">
                  <c:v>-8.0900000000000017E-3</c:v>
                </c:pt>
                <c:pt idx="89">
                  <c:v>-8.5900000000000004E-3</c:v>
                </c:pt>
                <c:pt idx="90">
                  <c:v>-9.0899999999999974E-3</c:v>
                </c:pt>
                <c:pt idx="91">
                  <c:v>-9.5900000000000013E-3</c:v>
                </c:pt>
                <c:pt idx="92">
                  <c:v>-1.0089999999999998E-2</c:v>
                </c:pt>
                <c:pt idx="93">
                  <c:v>-1.0590000000000002E-2</c:v>
                </c:pt>
                <c:pt idx="94">
                  <c:v>-1.1089999999999999E-2</c:v>
                </c:pt>
                <c:pt idx="95">
                  <c:v>-1.1589999999999998E-2</c:v>
                </c:pt>
                <c:pt idx="96">
                  <c:v>-1.209E-2</c:v>
                </c:pt>
                <c:pt idx="97">
                  <c:v>-1.2589999999999999E-2</c:v>
                </c:pt>
                <c:pt idx="98">
                  <c:v>-1.3090000000000001E-2</c:v>
                </c:pt>
                <c:pt idx="99">
                  <c:v>-3.5899999999999999E-3</c:v>
                </c:pt>
                <c:pt idx="100">
                  <c:v>-3.5899999999999999E-3</c:v>
                </c:pt>
                <c:pt idx="101">
                  <c:v>-3.5899999999999999E-3</c:v>
                </c:pt>
                <c:pt idx="102">
                  <c:v>-3.5899999999999999E-3</c:v>
                </c:pt>
                <c:pt idx="103">
                  <c:v>-3.5899999999999999E-3</c:v>
                </c:pt>
                <c:pt idx="104">
                  <c:v>-3.5899999999999999E-3</c:v>
                </c:pt>
                <c:pt idx="105">
                  <c:v>-3.5899999999999999E-3</c:v>
                </c:pt>
                <c:pt idx="106">
                  <c:v>-3.5899999999999999E-3</c:v>
                </c:pt>
                <c:pt idx="107">
                  <c:v>-3.5899999999999999E-3</c:v>
                </c:pt>
                <c:pt idx="108">
                  <c:v>-3.5899999999999999E-3</c:v>
                </c:pt>
                <c:pt idx="109">
                  <c:v>-3.5899999999999999E-3</c:v>
                </c:pt>
              </c:numCache>
            </c:numRef>
          </c:xVal>
          <c:yVal>
            <c:numRef>
              <c:f>'9b'!$W$10:$W$183</c:f>
              <c:numCache>
                <c:formatCode>0.00%</c:formatCode>
                <c:ptCount val="174"/>
                <c:pt idx="0">
                  <c:v>3.4099999999999998E-2</c:v>
                </c:pt>
                <c:pt idx="1">
                  <c:v>4.3499999999999997E-2</c:v>
                </c:pt>
                <c:pt idx="2">
                  <c:v>5.5399999999999998E-2</c:v>
                </c:pt>
                <c:pt idx="3">
                  <c:v>7.0099999999999996E-2</c:v>
                </c:pt>
                <c:pt idx="4">
                  <c:v>8.8300000000000003E-2</c:v>
                </c:pt>
                <c:pt idx="5">
                  <c:v>0.1106</c:v>
                </c:pt>
                <c:pt idx="6">
                  <c:v>0.13700000000000001</c:v>
                </c:pt>
                <c:pt idx="7">
                  <c:v>0.16739999999999999</c:v>
                </c:pt>
                <c:pt idx="8">
                  <c:v>0.20080000000000001</c:v>
                </c:pt>
                <c:pt idx="9">
                  <c:v>0.2361</c:v>
                </c:pt>
                <c:pt idx="10">
                  <c:v>0.27339999999999998</c:v>
                </c:pt>
                <c:pt idx="11">
                  <c:v>0.3135</c:v>
                </c:pt>
                <c:pt idx="12">
                  <c:v>0.35720000000000002</c:v>
                </c:pt>
                <c:pt idx="13">
                  <c:v>0.40539999999999998</c:v>
                </c:pt>
                <c:pt idx="14">
                  <c:v>0.45789999999999997</c:v>
                </c:pt>
                <c:pt idx="15">
                  <c:v>0.51390000000000002</c:v>
                </c:pt>
                <c:pt idx="16">
                  <c:v>0.57210000000000005</c:v>
                </c:pt>
                <c:pt idx="17">
                  <c:v>0.63070000000000004</c:v>
                </c:pt>
                <c:pt idx="18">
                  <c:v>0.68759999999999999</c:v>
                </c:pt>
                <c:pt idx="19">
                  <c:v>0.74099999999999999</c:v>
                </c:pt>
                <c:pt idx="20">
                  <c:v>0.78890000000000005</c:v>
                </c:pt>
                <c:pt idx="21">
                  <c:v>0.82950000000000002</c:v>
                </c:pt>
                <c:pt idx="22">
                  <c:v>0.86150000000000004</c:v>
                </c:pt>
                <c:pt idx="23">
                  <c:v>0.8841</c:v>
                </c:pt>
                <c:pt idx="24">
                  <c:v>0.89680000000000004</c:v>
                </c:pt>
                <c:pt idx="25">
                  <c:v>0.89939999999999998</c:v>
                </c:pt>
                <c:pt idx="26">
                  <c:v>0.89159999999999995</c:v>
                </c:pt>
                <c:pt idx="27">
                  <c:v>0.87360000000000004</c:v>
                </c:pt>
                <c:pt idx="28">
                  <c:v>0.84560000000000002</c:v>
                </c:pt>
                <c:pt idx="29">
                  <c:v>0.80810000000000004</c:v>
                </c:pt>
                <c:pt idx="30">
                  <c:v>0.76200000000000001</c:v>
                </c:pt>
                <c:pt idx="31">
                  <c:v>0.70779999999999998</c:v>
                </c:pt>
                <c:pt idx="32">
                  <c:v>0.64629999999999999</c:v>
                </c:pt>
                <c:pt idx="33">
                  <c:v>0.57820000000000005</c:v>
                </c:pt>
                <c:pt idx="34">
                  <c:v>0.50480000000000003</c:v>
                </c:pt>
                <c:pt idx="35">
                  <c:v>0.4284</c:v>
                </c:pt>
                <c:pt idx="36">
                  <c:v>0.35239999999999999</c:v>
                </c:pt>
                <c:pt idx="37">
                  <c:v>0.28160000000000002</c:v>
                </c:pt>
                <c:pt idx="38">
                  <c:v>0.221</c:v>
                </c:pt>
                <c:pt idx="39">
                  <c:v>0.17460000000000001</c:v>
                </c:pt>
                <c:pt idx="40">
                  <c:v>0.1431</c:v>
                </c:pt>
                <c:pt idx="41">
                  <c:v>0.12280000000000001</c:v>
                </c:pt>
                <c:pt idx="42">
                  <c:v>0.10680000000000001</c:v>
                </c:pt>
                <c:pt idx="43">
                  <c:v>8.9899999999999994E-2</c:v>
                </c:pt>
                <c:pt idx="44">
                  <c:v>7.0999999999999994E-2</c:v>
                </c:pt>
                <c:pt idx="45">
                  <c:v>5.1999999999999998E-2</c:v>
                </c:pt>
                <c:pt idx="46">
                  <c:v>3.5099999999999999E-2</c:v>
                </c:pt>
                <c:pt idx="47">
                  <c:v>2.1899999999999999E-2</c:v>
                </c:pt>
                <c:pt idx="48">
                  <c:v>1.26E-2</c:v>
                </c:pt>
                <c:pt idx="49">
                  <c:v>6.7000000000000002E-3</c:v>
                </c:pt>
                <c:pt idx="50">
                  <c:v>3.3E-3</c:v>
                </c:pt>
                <c:pt idx="51">
                  <c:v>1.5E-3</c:v>
                </c:pt>
                <c:pt idx="52">
                  <c:v>5.9999999999999995E-4</c:v>
                </c:pt>
                <c:pt idx="53">
                  <c:v>2.0000000000000001E-4</c:v>
                </c:pt>
                <c:pt idx="54">
                  <c:v>1E-4</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numCache>
            </c:numRef>
          </c:yVal>
          <c:smooth val="1"/>
          <c:extLst>
            <c:ext xmlns:c16="http://schemas.microsoft.com/office/drawing/2014/chart" uri="{C3380CC4-5D6E-409C-BE32-E72D297353CC}">
              <c16:uniqueId val="{00000001-A474-4BED-8B83-ACB334F856EE}"/>
            </c:ext>
          </c:extLst>
        </c:ser>
        <c:ser>
          <c:idx val="0"/>
          <c:order val="2"/>
          <c:tx>
            <c:strRef>
              <c:f>'9b'!$X$6:$Y$6</c:f>
              <c:strCache>
                <c:ptCount val="1"/>
                <c:pt idx="0">
                  <c:v>01/10/2018</c:v>
                </c:pt>
              </c:strCache>
            </c:strRef>
          </c:tx>
          <c:spPr>
            <a:ln w="19050" cap="rnd">
              <a:solidFill>
                <a:srgbClr val="00B0F0"/>
              </a:solidFill>
              <a:prstDash val="sysDash"/>
              <a:round/>
            </a:ln>
            <a:effectLst/>
          </c:spPr>
          <c:marker>
            <c:symbol val="none"/>
          </c:marker>
          <c:xVal>
            <c:numRef>
              <c:f>'9b'!$X$10:$X$183</c:f>
              <c:numCache>
                <c:formatCode>0.00%</c:formatCode>
                <c:ptCount val="174"/>
                <c:pt idx="0">
                  <c:v>3.5854999999999998E-2</c:v>
                </c:pt>
                <c:pt idx="1">
                  <c:v>3.5354999999999998E-2</c:v>
                </c:pt>
                <c:pt idx="2">
                  <c:v>3.4854999999999997E-2</c:v>
                </c:pt>
                <c:pt idx="3">
                  <c:v>3.4354999999999997E-2</c:v>
                </c:pt>
                <c:pt idx="4">
                  <c:v>3.3854999999999996E-2</c:v>
                </c:pt>
                <c:pt idx="5">
                  <c:v>3.3355000000000003E-2</c:v>
                </c:pt>
                <c:pt idx="6">
                  <c:v>3.2854999999999995E-2</c:v>
                </c:pt>
                <c:pt idx="7">
                  <c:v>3.2355000000000002E-2</c:v>
                </c:pt>
                <c:pt idx="8">
                  <c:v>3.1854999999999994E-2</c:v>
                </c:pt>
                <c:pt idx="9">
                  <c:v>3.1355000000000001E-2</c:v>
                </c:pt>
                <c:pt idx="10">
                  <c:v>3.0855E-2</c:v>
                </c:pt>
                <c:pt idx="11">
                  <c:v>3.0355E-2</c:v>
                </c:pt>
                <c:pt idx="12">
                  <c:v>2.9855E-2</c:v>
                </c:pt>
                <c:pt idx="13">
                  <c:v>2.9354999999999999E-2</c:v>
                </c:pt>
                <c:pt idx="14">
                  <c:v>2.8854999999999999E-2</c:v>
                </c:pt>
                <c:pt idx="15">
                  <c:v>2.8355000000000002E-2</c:v>
                </c:pt>
                <c:pt idx="16">
                  <c:v>2.7854999999999998E-2</c:v>
                </c:pt>
                <c:pt idx="17">
                  <c:v>2.7355000000000001E-2</c:v>
                </c:pt>
                <c:pt idx="18">
                  <c:v>2.6854999999999997E-2</c:v>
                </c:pt>
                <c:pt idx="19">
                  <c:v>2.6355E-2</c:v>
                </c:pt>
                <c:pt idx="20">
                  <c:v>2.5855000000000003E-2</c:v>
                </c:pt>
                <c:pt idx="21">
                  <c:v>2.5354999999999999E-2</c:v>
                </c:pt>
                <c:pt idx="22">
                  <c:v>2.4855000000000002E-2</c:v>
                </c:pt>
                <c:pt idx="23">
                  <c:v>2.4354999999999998E-2</c:v>
                </c:pt>
                <c:pt idx="24">
                  <c:v>2.3855000000000001E-2</c:v>
                </c:pt>
                <c:pt idx="25">
                  <c:v>2.3355000000000001E-2</c:v>
                </c:pt>
                <c:pt idx="26">
                  <c:v>2.2855E-2</c:v>
                </c:pt>
                <c:pt idx="27">
                  <c:v>2.2355E-2</c:v>
                </c:pt>
                <c:pt idx="28">
                  <c:v>2.1755E-2</c:v>
                </c:pt>
                <c:pt idx="29">
                  <c:v>2.1354999999999999E-2</c:v>
                </c:pt>
                <c:pt idx="30">
                  <c:v>2.0855000000000002E-2</c:v>
                </c:pt>
                <c:pt idx="31">
                  <c:v>2.0354999999999998E-2</c:v>
                </c:pt>
                <c:pt idx="32">
                  <c:v>1.9855000000000001E-2</c:v>
                </c:pt>
                <c:pt idx="33">
                  <c:v>1.9255000000000001E-2</c:v>
                </c:pt>
                <c:pt idx="34">
                  <c:v>1.8855E-2</c:v>
                </c:pt>
                <c:pt idx="35">
                  <c:v>1.8355E-2</c:v>
                </c:pt>
                <c:pt idx="36">
                  <c:v>1.7854999999999999E-2</c:v>
                </c:pt>
                <c:pt idx="37">
                  <c:v>1.7354999999999999E-2</c:v>
                </c:pt>
                <c:pt idx="38">
                  <c:v>1.6754999999999999E-2</c:v>
                </c:pt>
                <c:pt idx="39">
                  <c:v>1.6354999999999998E-2</c:v>
                </c:pt>
                <c:pt idx="40">
                  <c:v>1.5854999999999998E-2</c:v>
                </c:pt>
                <c:pt idx="41">
                  <c:v>1.5354999999999999E-2</c:v>
                </c:pt>
                <c:pt idx="42">
                  <c:v>1.4855E-2</c:v>
                </c:pt>
                <c:pt idx="43">
                  <c:v>1.4355E-2</c:v>
                </c:pt>
                <c:pt idx="44">
                  <c:v>1.3854999999999999E-2</c:v>
                </c:pt>
                <c:pt idx="45">
                  <c:v>1.3354999999999999E-2</c:v>
                </c:pt>
                <c:pt idx="46">
                  <c:v>1.2854999999999998E-2</c:v>
                </c:pt>
                <c:pt idx="47">
                  <c:v>1.2355E-2</c:v>
                </c:pt>
                <c:pt idx="48">
                  <c:v>1.1854999999999999E-2</c:v>
                </c:pt>
                <c:pt idx="49">
                  <c:v>1.1354999999999999E-2</c:v>
                </c:pt>
                <c:pt idx="50">
                  <c:v>1.0854999999999998E-2</c:v>
                </c:pt>
                <c:pt idx="51">
                  <c:v>1.0354999999999998E-2</c:v>
                </c:pt>
                <c:pt idx="52">
                  <c:v>9.8550000000000009E-3</c:v>
                </c:pt>
                <c:pt idx="53">
                  <c:v>9.3550000000000005E-3</c:v>
                </c:pt>
                <c:pt idx="54">
                  <c:v>8.855E-3</c:v>
                </c:pt>
                <c:pt idx="55">
                  <c:v>8.3549999999999996E-3</c:v>
                </c:pt>
                <c:pt idx="56">
                  <c:v>7.7549999999999989E-3</c:v>
                </c:pt>
                <c:pt idx="57">
                  <c:v>7.3550000000000004E-3</c:v>
                </c:pt>
                <c:pt idx="58">
                  <c:v>6.855E-3</c:v>
                </c:pt>
                <c:pt idx="59">
                  <c:v>6.3549999999999995E-3</c:v>
                </c:pt>
                <c:pt idx="60">
                  <c:v>5.8549999999999991E-3</c:v>
                </c:pt>
                <c:pt idx="61">
                  <c:v>5.3550000000000013E-3</c:v>
                </c:pt>
                <c:pt idx="62">
                  <c:v>4.8549999999999982E-3</c:v>
                </c:pt>
                <c:pt idx="63">
                  <c:v>4.3550000000000004E-3</c:v>
                </c:pt>
                <c:pt idx="64">
                  <c:v>3.8549999999999995E-3</c:v>
                </c:pt>
                <c:pt idx="65">
                  <c:v>3.354999999999999E-3</c:v>
                </c:pt>
                <c:pt idx="66">
                  <c:v>2.8550000000000008E-3</c:v>
                </c:pt>
                <c:pt idx="67">
                  <c:v>2.3549999999999982E-3</c:v>
                </c:pt>
                <c:pt idx="68">
                  <c:v>1.8549999999999999E-3</c:v>
                </c:pt>
                <c:pt idx="69">
                  <c:v>1.3549999999999994E-3</c:v>
                </c:pt>
                <c:pt idx="70">
                  <c:v>8.549999999999991E-4</c:v>
                </c:pt>
                <c:pt idx="71">
                  <c:v>3.5500000000000088E-4</c:v>
                </c:pt>
                <c:pt idx="72">
                  <c:v>-1.4500000000000179E-4</c:v>
                </c:pt>
                <c:pt idx="73">
                  <c:v>-6.4500000000000007E-4</c:v>
                </c:pt>
                <c:pt idx="74">
                  <c:v>-1.1450000000000004E-3</c:v>
                </c:pt>
                <c:pt idx="75">
                  <c:v>-1.6450000000000008E-3</c:v>
                </c:pt>
                <c:pt idx="76">
                  <c:v>-2.1450000000000015E-3</c:v>
                </c:pt>
                <c:pt idx="77">
                  <c:v>-2.6449999999999998E-3</c:v>
                </c:pt>
                <c:pt idx="78">
                  <c:v>-3.1450000000000002E-3</c:v>
                </c:pt>
                <c:pt idx="79">
                  <c:v>-3.6450000000000007E-3</c:v>
                </c:pt>
                <c:pt idx="80">
                  <c:v>-4.1450000000000011E-3</c:v>
                </c:pt>
                <c:pt idx="81">
                  <c:v>-4.644999999999999E-3</c:v>
                </c:pt>
                <c:pt idx="82">
                  <c:v>-5.145000000000002E-3</c:v>
                </c:pt>
                <c:pt idx="83">
                  <c:v>-5.6449999999999998E-3</c:v>
                </c:pt>
                <c:pt idx="84">
                  <c:v>-6.1449999999999986E-3</c:v>
                </c:pt>
                <c:pt idx="85">
                  <c:v>-6.6450000000000007E-3</c:v>
                </c:pt>
                <c:pt idx="86">
                  <c:v>-7.1449999999999994E-3</c:v>
                </c:pt>
                <c:pt idx="87">
                  <c:v>-7.6450000000000016E-3</c:v>
                </c:pt>
                <c:pt idx="88">
                  <c:v>-8.1449999999999995E-3</c:v>
                </c:pt>
                <c:pt idx="89">
                  <c:v>-8.6449999999999982E-3</c:v>
                </c:pt>
                <c:pt idx="90">
                  <c:v>-9.1450000000000004E-3</c:v>
                </c:pt>
                <c:pt idx="91">
                  <c:v>-9.6449999999999991E-3</c:v>
                </c:pt>
                <c:pt idx="92">
                  <c:v>-1.0145000000000001E-2</c:v>
                </c:pt>
                <c:pt idx="93">
                  <c:v>-1.0645E-2</c:v>
                </c:pt>
                <c:pt idx="94">
                  <c:v>-1.1144999999999999E-2</c:v>
                </c:pt>
                <c:pt idx="95">
                  <c:v>-1.1645000000000001E-2</c:v>
                </c:pt>
                <c:pt idx="96">
                  <c:v>-1.2145E-2</c:v>
                </c:pt>
                <c:pt idx="97">
                  <c:v>-1.2645000000000002E-2</c:v>
                </c:pt>
                <c:pt idx="98">
                  <c:v>-1.3145E-2</c:v>
                </c:pt>
                <c:pt idx="99">
                  <c:v>-3.6450000000000007E-3</c:v>
                </c:pt>
                <c:pt idx="100">
                  <c:v>-3.6450000000000007E-3</c:v>
                </c:pt>
                <c:pt idx="101">
                  <c:v>-3.6450000000000007E-3</c:v>
                </c:pt>
                <c:pt idx="102">
                  <c:v>-3.6450000000000007E-3</c:v>
                </c:pt>
                <c:pt idx="103">
                  <c:v>-3.6450000000000007E-3</c:v>
                </c:pt>
                <c:pt idx="104">
                  <c:v>-3.6450000000000007E-3</c:v>
                </c:pt>
                <c:pt idx="105">
                  <c:v>-3.6450000000000007E-3</c:v>
                </c:pt>
                <c:pt idx="106">
                  <c:v>-3.6450000000000007E-3</c:v>
                </c:pt>
                <c:pt idx="107">
                  <c:v>-3.6450000000000007E-3</c:v>
                </c:pt>
                <c:pt idx="108">
                  <c:v>-3.6450000000000007E-3</c:v>
                </c:pt>
                <c:pt idx="109">
                  <c:v>-3.6450000000000007E-3</c:v>
                </c:pt>
              </c:numCache>
            </c:numRef>
          </c:xVal>
          <c:yVal>
            <c:numRef>
              <c:f>'9b'!$Y$10:$Y$183</c:f>
              <c:numCache>
                <c:formatCode>0.00%</c:formatCode>
                <c:ptCount val="174"/>
                <c:pt idx="0">
                  <c:v>2.1999999999999999E-2</c:v>
                </c:pt>
                <c:pt idx="1">
                  <c:v>2.9499999999999998E-2</c:v>
                </c:pt>
                <c:pt idx="2">
                  <c:v>3.8699999999999998E-2</c:v>
                </c:pt>
                <c:pt idx="3">
                  <c:v>0.05</c:v>
                </c:pt>
                <c:pt idx="4">
                  <c:v>6.3299999999999995E-2</c:v>
                </c:pt>
                <c:pt idx="5">
                  <c:v>7.8700000000000006E-2</c:v>
                </c:pt>
                <c:pt idx="6">
                  <c:v>9.64E-2</c:v>
                </c:pt>
                <c:pt idx="7">
                  <c:v>0.1172</c:v>
                </c:pt>
                <c:pt idx="8">
                  <c:v>0.1424</c:v>
                </c:pt>
                <c:pt idx="9">
                  <c:v>0.1736</c:v>
                </c:pt>
                <c:pt idx="10">
                  <c:v>0.21179999999999999</c:v>
                </c:pt>
                <c:pt idx="11">
                  <c:v>0.25650000000000001</c:v>
                </c:pt>
                <c:pt idx="12">
                  <c:v>0.30640000000000001</c:v>
                </c:pt>
                <c:pt idx="13">
                  <c:v>0.35959999999999998</c:v>
                </c:pt>
                <c:pt idx="14">
                  <c:v>0.41439999999999999</c:v>
                </c:pt>
                <c:pt idx="15">
                  <c:v>0.46929999999999999</c:v>
                </c:pt>
                <c:pt idx="16">
                  <c:v>0.52329999999999999</c:v>
                </c:pt>
                <c:pt idx="17">
                  <c:v>0.57569999999999999</c:v>
                </c:pt>
                <c:pt idx="18">
                  <c:v>0.62560000000000004</c:v>
                </c:pt>
                <c:pt idx="19">
                  <c:v>0.67249999999999999</c:v>
                </c:pt>
                <c:pt idx="20">
                  <c:v>0.71519999999999995</c:v>
                </c:pt>
                <c:pt idx="21">
                  <c:v>0.753</c:v>
                </c:pt>
                <c:pt idx="22">
                  <c:v>0.78469999999999995</c:v>
                </c:pt>
                <c:pt idx="23">
                  <c:v>0.8095</c:v>
                </c:pt>
                <c:pt idx="24">
                  <c:v>0.82640000000000002</c:v>
                </c:pt>
                <c:pt idx="25">
                  <c:v>0.83479999999999999</c:v>
                </c:pt>
                <c:pt idx="26">
                  <c:v>0.83420000000000005</c:v>
                </c:pt>
                <c:pt idx="27">
                  <c:v>0.82450000000000001</c:v>
                </c:pt>
                <c:pt idx="28">
                  <c:v>0.80589999999999995</c:v>
                </c:pt>
                <c:pt idx="29">
                  <c:v>0.77890000000000004</c:v>
                </c:pt>
                <c:pt idx="30">
                  <c:v>0.74419999999999997</c:v>
                </c:pt>
                <c:pt idx="31">
                  <c:v>0.70279999999999998</c:v>
                </c:pt>
                <c:pt idx="32">
                  <c:v>0.65590000000000004</c:v>
                </c:pt>
                <c:pt idx="33">
                  <c:v>0.60519999999999996</c:v>
                </c:pt>
                <c:pt idx="34">
                  <c:v>0.55249999999999999</c:v>
                </c:pt>
                <c:pt idx="35">
                  <c:v>0.49980000000000002</c:v>
                </c:pt>
                <c:pt idx="36">
                  <c:v>0.4491</c:v>
                </c:pt>
                <c:pt idx="37">
                  <c:v>0.40179999999999999</c:v>
                </c:pt>
                <c:pt idx="38">
                  <c:v>0.35880000000000001</c:v>
                </c:pt>
                <c:pt idx="39">
                  <c:v>0.31979999999999997</c:v>
                </c:pt>
                <c:pt idx="40">
                  <c:v>0.28360000000000002</c:v>
                </c:pt>
                <c:pt idx="41">
                  <c:v>0.2482</c:v>
                </c:pt>
                <c:pt idx="42">
                  <c:v>0.21260000000000001</c:v>
                </c:pt>
                <c:pt idx="43">
                  <c:v>0.17680000000000001</c:v>
                </c:pt>
                <c:pt idx="44">
                  <c:v>0.1426</c:v>
                </c:pt>
                <c:pt idx="45">
                  <c:v>0.11219999999999999</c:v>
                </c:pt>
                <c:pt idx="46">
                  <c:v>8.6800000000000002E-2</c:v>
                </c:pt>
                <c:pt idx="47">
                  <c:v>6.6299999999999998E-2</c:v>
                </c:pt>
                <c:pt idx="48">
                  <c:v>5.0200000000000002E-2</c:v>
                </c:pt>
                <c:pt idx="49">
                  <c:v>3.7699999999999997E-2</c:v>
                </c:pt>
                <c:pt idx="50">
                  <c:v>2.81E-2</c:v>
                </c:pt>
                <c:pt idx="51">
                  <c:v>2.07E-2</c:v>
                </c:pt>
                <c:pt idx="52">
                  <c:v>1.5100000000000001E-2</c:v>
                </c:pt>
                <c:pt idx="53">
                  <c:v>1.09E-2</c:v>
                </c:pt>
                <c:pt idx="54">
                  <c:v>7.7999999999999996E-3</c:v>
                </c:pt>
                <c:pt idx="55">
                  <c:v>5.4999999999999997E-3</c:v>
                </c:pt>
                <c:pt idx="56">
                  <c:v>3.8E-3</c:v>
                </c:pt>
                <c:pt idx="57">
                  <c:v>2.5999999999999999E-3</c:v>
                </c:pt>
                <c:pt idx="58">
                  <c:v>1.6999999999999999E-3</c:v>
                </c:pt>
                <c:pt idx="59">
                  <c:v>1.1000000000000001E-3</c:v>
                </c:pt>
                <c:pt idx="60">
                  <c:v>6.9999999999999999E-4</c:v>
                </c:pt>
                <c:pt idx="61">
                  <c:v>5.0000000000000001E-4</c:v>
                </c:pt>
                <c:pt idx="62">
                  <c:v>2.9999999999999997E-4</c:v>
                </c:pt>
                <c:pt idx="63">
                  <c:v>2.0000000000000001E-4</c:v>
                </c:pt>
                <c:pt idx="64">
                  <c:v>1E-4</c:v>
                </c:pt>
                <c:pt idx="65">
                  <c:v>1E-4</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numCache>
            </c:numRef>
          </c:yVal>
          <c:smooth val="1"/>
          <c:extLst>
            <c:ext xmlns:c16="http://schemas.microsoft.com/office/drawing/2014/chart" uri="{C3380CC4-5D6E-409C-BE32-E72D297353CC}">
              <c16:uniqueId val="{00000002-A474-4BED-8B83-ACB334F856EE}"/>
            </c:ext>
          </c:extLst>
        </c:ser>
        <c:ser>
          <c:idx val="1"/>
          <c:order val="3"/>
          <c:tx>
            <c:strRef>
              <c:f>'9b'!$AT$21</c:f>
              <c:strCache>
                <c:ptCount val="1"/>
                <c:pt idx="0">
                  <c:v>Tasa de referencia</c:v>
                </c:pt>
              </c:strCache>
            </c:strRef>
          </c:tx>
          <c:spPr>
            <a:ln w="19050" cap="rnd">
              <a:solidFill>
                <a:schemeClr val="accent2"/>
              </a:solidFill>
              <a:round/>
            </a:ln>
            <a:effectLst/>
          </c:spPr>
          <c:marker>
            <c:symbol val="none"/>
          </c:marker>
          <c:errBars>
            <c:errDir val="x"/>
            <c:errBarType val="both"/>
            <c:errValType val="fixedVal"/>
            <c:noEndCap val="0"/>
            <c:val val="1000"/>
            <c:spPr>
              <a:noFill/>
              <a:ln w="19050" cap="flat" cmpd="sng" algn="ctr">
                <a:solidFill>
                  <a:srgbClr val="182B47"/>
                </a:solidFill>
                <a:prstDash val="lgDashDotDot"/>
                <a:round/>
              </a:ln>
              <a:effectLst/>
            </c:spPr>
          </c:errBars>
          <c:errBars>
            <c:errDir val="y"/>
            <c:errBarType val="both"/>
            <c:errValType val="fixedVal"/>
            <c:noEndCap val="0"/>
            <c:val val="1000"/>
            <c:spPr>
              <a:noFill/>
              <a:ln w="19050" cap="flat" cmpd="sng" algn="ctr">
                <a:solidFill>
                  <a:schemeClr val="tx1"/>
                </a:solidFill>
                <a:prstDash val="lgDashDot"/>
                <a:round/>
              </a:ln>
              <a:effectLst/>
            </c:spPr>
          </c:errBars>
          <c:xVal>
            <c:numRef>
              <c:f>'9b'!$AU$21</c:f>
              <c:numCache>
                <c:formatCode>0.00%</c:formatCode>
                <c:ptCount val="1"/>
                <c:pt idx="0">
                  <c:v>1.7500000000000002E-2</c:v>
                </c:pt>
              </c:numCache>
            </c:numRef>
          </c:xVal>
          <c:yVal>
            <c:numRef>
              <c:f>'9b'!$AV$22</c:f>
              <c:numCache>
                <c:formatCode>0</c:formatCode>
                <c:ptCount val="1"/>
                <c:pt idx="0">
                  <c:v>-8.4000000000000727E-2</c:v>
                </c:pt>
              </c:numCache>
            </c:numRef>
          </c:yVal>
          <c:smooth val="1"/>
          <c:extLst>
            <c:ext xmlns:c16="http://schemas.microsoft.com/office/drawing/2014/chart" uri="{C3380CC4-5D6E-409C-BE32-E72D297353CC}">
              <c16:uniqueId val="{00000003-A474-4BED-8B83-ACB334F856EE}"/>
            </c:ext>
          </c:extLst>
        </c:ser>
        <c:dLbls>
          <c:showLegendKey val="0"/>
          <c:showVal val="0"/>
          <c:showCatName val="0"/>
          <c:showSerName val="0"/>
          <c:showPercent val="0"/>
          <c:showBubbleSize val="0"/>
        </c:dLbls>
        <c:axId val="748028960"/>
        <c:axId val="748018624"/>
        <c:extLst/>
      </c:scatterChart>
      <c:valAx>
        <c:axId val="748028960"/>
        <c:scaling>
          <c:orientation val="minMax"/>
          <c:max val="4.5000000000000012E-2"/>
          <c:min val="-1.0000000000000002E-2"/>
        </c:scaling>
        <c:delete val="0"/>
        <c:axPos val="b"/>
        <c:numFmt formatCode="0.0%"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rgbClr val="182B47"/>
                </a:solidFill>
                <a:latin typeface="+mn-lt"/>
                <a:ea typeface="+mn-ea"/>
                <a:cs typeface="+mn-cs"/>
              </a:defRPr>
            </a:pPr>
            <a:endParaRPr lang="es-MX"/>
          </a:p>
        </c:txPr>
        <c:crossAx val="748018624"/>
        <c:crosses val="autoZero"/>
        <c:crossBetween val="midCat"/>
        <c:majorUnit val="5.000000000000001E-3"/>
        <c:minorUnit val="2.5000000000000005E-3"/>
      </c:valAx>
      <c:valAx>
        <c:axId val="748018624"/>
        <c:scaling>
          <c:orientation val="minMax"/>
          <c:max val="1.2"/>
          <c:min val="0"/>
        </c:scaling>
        <c:delete val="1"/>
        <c:axPos val="l"/>
        <c:numFmt formatCode="0.00%" sourceLinked="1"/>
        <c:majorTickMark val="out"/>
        <c:minorTickMark val="none"/>
        <c:tickLblPos val="nextTo"/>
        <c:crossAx val="748028960"/>
        <c:crosses val="autoZero"/>
        <c:crossBetween val="midCat"/>
        <c:majorUnit val="0.33000000000000007"/>
      </c:valAx>
      <c:spPr>
        <a:noFill/>
        <a:ln>
          <a:noFill/>
        </a:ln>
        <a:effectLst/>
      </c:spPr>
    </c:plotArea>
    <c:plotVisOnly val="1"/>
    <c:dispBlanksAs val="gap"/>
    <c:showDLblsOverMax val="0"/>
  </c:chart>
  <c:spPr>
    <a:noFill/>
    <a:ln w="9525" cap="flat" cmpd="sng" algn="ctr">
      <a:noFill/>
      <a:round/>
    </a:ln>
    <a:effectLst/>
  </c:spPr>
  <c:txPr>
    <a:bodyPr/>
    <a:lstStyle/>
    <a:p>
      <a:pPr>
        <a:defRPr sz="900">
          <a:solidFill>
            <a:sysClr val="windowText" lastClr="000000"/>
          </a:solidFill>
        </a:defRPr>
      </a:pPr>
      <a:endParaRPr lang="es-MX"/>
    </a:p>
  </c:txPr>
  <c:externalData r:id="rId4">
    <c:autoUpdate val="0"/>
  </c:externalData>
  <c:userShapes r:id="rId5"/>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1583333333333335E-2"/>
          <c:y val="0"/>
          <c:w val="0.89212120377247761"/>
          <c:h val="0.78734512183227801"/>
        </c:manualLayout>
      </c:layout>
      <c:scatterChart>
        <c:scatterStyle val="smoothMarker"/>
        <c:varyColors val="0"/>
        <c:ser>
          <c:idx val="1"/>
          <c:order val="0"/>
          <c:tx>
            <c:strRef>
              <c:f>'9b'!$B$5</c:f>
              <c:strCache>
                <c:ptCount val="1"/>
                <c:pt idx="0">
                  <c:v>Estados Unidos</c:v>
                </c:pt>
              </c:strCache>
            </c:strRef>
          </c:tx>
          <c:spPr>
            <a:ln w="19050" cap="rnd">
              <a:solidFill>
                <a:sysClr val="windowText" lastClr="000000"/>
              </a:solidFill>
              <a:round/>
            </a:ln>
            <a:effectLst/>
          </c:spPr>
          <c:marker>
            <c:symbol val="none"/>
          </c:marker>
          <c:dLbls>
            <c:dLbl>
              <c:idx val="217"/>
              <c:layout>
                <c:manualLayout>
                  <c:x val="0.33249503204888764"/>
                  <c:y val="-0.57487908671610222"/>
                </c:manualLayout>
              </c:layout>
              <c:tx>
                <c:rich>
                  <a:bodyPr/>
                  <a:lstStyle/>
                  <a:p>
                    <a:r>
                      <a:rPr lang="es-MX"/>
                      <a:t>Moda = 33 p.b.</a:t>
                    </a:r>
                  </a:p>
                </c:rich>
              </c:tx>
              <c:showLegendKey val="0"/>
              <c:showVal val="1"/>
              <c:showCatName val="0"/>
              <c:showSerName val="0"/>
              <c:showPercent val="0"/>
              <c:showBubbleSize val="0"/>
              <c:extLst>
                <c:ext xmlns:c15="http://schemas.microsoft.com/office/drawing/2012/chart" uri="{CE6537A1-D6FC-4f65-9D91-7224C49458BB}">
                  <c15:layout>
                    <c:manualLayout>
                      <c:w val="0.17711564991757434"/>
                      <c:h val="4.6563208725122943E-2"/>
                    </c:manualLayout>
                  </c15:layout>
                </c:ext>
                <c:ext xmlns:c16="http://schemas.microsoft.com/office/drawing/2014/chart" uri="{C3380CC4-5D6E-409C-BE32-E72D297353CC}">
                  <c16:uniqueId val="{00000000-ABCE-496D-9346-E19D242074ED}"/>
                </c:ext>
              </c:extLst>
            </c:dLbl>
            <c:spPr>
              <a:noFill/>
              <a:ln>
                <a:noFill/>
              </a:ln>
              <a:effectLst/>
            </c:spPr>
            <c:txPr>
              <a:bodyPr rot="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MX"/>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errBars>
            <c:errDir val="y"/>
            <c:errBarType val="both"/>
            <c:errValType val="cust"/>
            <c:noEndCap val="1"/>
            <c:plus>
              <c:numRef>
                <c:f>'9b'!$AB$9:$AB$182</c:f>
                <c:numCache>
                  <c:formatCode>General</c:formatCode>
                  <c:ptCount val="174"/>
                </c:numCache>
              </c:numRef>
            </c:plus>
            <c:minus>
              <c:numRef>
                <c:f>'9b'!$AB$9:$AB$182</c:f>
                <c:numCache>
                  <c:formatCode>General</c:formatCode>
                  <c:ptCount val="174"/>
                </c:numCache>
              </c:numRef>
            </c:minus>
            <c:spPr>
              <a:noFill/>
              <a:ln w="15875" cap="flat" cmpd="sng" algn="ctr">
                <a:noFill/>
                <a:prstDash val="lgDashDotDot"/>
                <a:round/>
              </a:ln>
              <a:effectLst/>
            </c:spPr>
          </c:errBars>
          <c:xVal>
            <c:numRef>
              <c:f>'9b'!$B$10:$B$206</c:f>
              <c:numCache>
                <c:formatCode>0.00%</c:formatCode>
                <c:ptCount val="197"/>
                <c:pt idx="0">
                  <c:v>8.4441200000000022E-2</c:v>
                </c:pt>
                <c:pt idx="1">
                  <c:v>8.3941200000000007E-2</c:v>
                </c:pt>
                <c:pt idx="2">
                  <c:v>8.3441200000000007E-2</c:v>
                </c:pt>
                <c:pt idx="3">
                  <c:v>8.2941199999999993E-2</c:v>
                </c:pt>
                <c:pt idx="4">
                  <c:v>8.2341200000000003E-2</c:v>
                </c:pt>
                <c:pt idx="5">
                  <c:v>8.194120000000002E-2</c:v>
                </c:pt>
                <c:pt idx="6">
                  <c:v>8.1441200000000005E-2</c:v>
                </c:pt>
                <c:pt idx="7">
                  <c:v>8.0941200000000005E-2</c:v>
                </c:pt>
                <c:pt idx="8">
                  <c:v>8.044119999999999E-2</c:v>
                </c:pt>
                <c:pt idx="9">
                  <c:v>7.9841200000000001E-2</c:v>
                </c:pt>
                <c:pt idx="10">
                  <c:v>7.9441200000000003E-2</c:v>
                </c:pt>
                <c:pt idx="11">
                  <c:v>7.8941200000000003E-2</c:v>
                </c:pt>
                <c:pt idx="12">
                  <c:v>7.8441200000000016E-2</c:v>
                </c:pt>
                <c:pt idx="13">
                  <c:v>7.7941200000000002E-2</c:v>
                </c:pt>
                <c:pt idx="14">
                  <c:v>7.7441200000000002E-2</c:v>
                </c:pt>
                <c:pt idx="15">
                  <c:v>7.6941200000000001E-2</c:v>
                </c:pt>
                <c:pt idx="16">
                  <c:v>7.6441200000000001E-2</c:v>
                </c:pt>
                <c:pt idx="17">
                  <c:v>7.59412E-2</c:v>
                </c:pt>
                <c:pt idx="18">
                  <c:v>7.54412E-2</c:v>
                </c:pt>
                <c:pt idx="19">
                  <c:v>7.4941199999999999E-2</c:v>
                </c:pt>
                <c:pt idx="20">
                  <c:v>7.4441200000000013E-2</c:v>
                </c:pt>
                <c:pt idx="21">
                  <c:v>7.3941199999999999E-2</c:v>
                </c:pt>
                <c:pt idx="22">
                  <c:v>7.3441199999999998E-2</c:v>
                </c:pt>
                <c:pt idx="23">
                  <c:v>7.2941199999999998E-2</c:v>
                </c:pt>
                <c:pt idx="24">
                  <c:v>7.2441200000000011E-2</c:v>
                </c:pt>
                <c:pt idx="25">
                  <c:v>7.1941200000000011E-2</c:v>
                </c:pt>
                <c:pt idx="26">
                  <c:v>7.1441199999999996E-2</c:v>
                </c:pt>
                <c:pt idx="27">
                  <c:v>7.0941199999999996E-2</c:v>
                </c:pt>
                <c:pt idx="28">
                  <c:v>7.0441200000000009E-2</c:v>
                </c:pt>
                <c:pt idx="29">
                  <c:v>6.9941200000000009E-2</c:v>
                </c:pt>
                <c:pt idx="30">
                  <c:v>6.9441200000000008E-2</c:v>
                </c:pt>
                <c:pt idx="31">
                  <c:v>6.8941199999999994E-2</c:v>
                </c:pt>
                <c:pt idx="32">
                  <c:v>6.8441200000000008E-2</c:v>
                </c:pt>
                <c:pt idx="33">
                  <c:v>6.7941200000000007E-2</c:v>
                </c:pt>
                <c:pt idx="34">
                  <c:v>6.7441200000000007E-2</c:v>
                </c:pt>
                <c:pt idx="35">
                  <c:v>6.6941200000000006E-2</c:v>
                </c:pt>
                <c:pt idx="36">
                  <c:v>6.6441200000000006E-2</c:v>
                </c:pt>
                <c:pt idx="37">
                  <c:v>6.5941200000000005E-2</c:v>
                </c:pt>
                <c:pt idx="38">
                  <c:v>6.5441200000000005E-2</c:v>
                </c:pt>
                <c:pt idx="39">
                  <c:v>6.4941200000000004E-2</c:v>
                </c:pt>
                <c:pt idx="40">
                  <c:v>6.4441200000000004E-2</c:v>
                </c:pt>
                <c:pt idx="41">
                  <c:v>6.3941200000000004E-2</c:v>
                </c:pt>
                <c:pt idx="42">
                  <c:v>6.3441200000000003E-2</c:v>
                </c:pt>
                <c:pt idx="43">
                  <c:v>6.2941200000000003E-2</c:v>
                </c:pt>
                <c:pt idx="44">
                  <c:v>6.2441200000000002E-2</c:v>
                </c:pt>
                <c:pt idx="45">
                  <c:v>6.1941200000000009E-2</c:v>
                </c:pt>
                <c:pt idx="46">
                  <c:v>6.1441200000000001E-2</c:v>
                </c:pt>
                <c:pt idx="47">
                  <c:v>6.0941200000000001E-2</c:v>
                </c:pt>
                <c:pt idx="48">
                  <c:v>6.04412E-2</c:v>
                </c:pt>
                <c:pt idx="49">
                  <c:v>5.9941200000000007E-2</c:v>
                </c:pt>
                <c:pt idx="50">
                  <c:v>5.9441200000000007E-2</c:v>
                </c:pt>
                <c:pt idx="51">
                  <c:v>5.8941199999999999E-2</c:v>
                </c:pt>
                <c:pt idx="52">
                  <c:v>5.8441199999999999E-2</c:v>
                </c:pt>
                <c:pt idx="53">
                  <c:v>5.7941200000000005E-2</c:v>
                </c:pt>
                <c:pt idx="54">
                  <c:v>5.7441200000000005E-2</c:v>
                </c:pt>
                <c:pt idx="55">
                  <c:v>5.6941200000000004E-2</c:v>
                </c:pt>
                <c:pt idx="56">
                  <c:v>5.6441199999999997E-2</c:v>
                </c:pt>
                <c:pt idx="57">
                  <c:v>5.5941200000000003E-2</c:v>
                </c:pt>
                <c:pt idx="58">
                  <c:v>5.5441200000000003E-2</c:v>
                </c:pt>
                <c:pt idx="59">
                  <c:v>5.4941200000000003E-2</c:v>
                </c:pt>
                <c:pt idx="60">
                  <c:v>5.4441200000000009E-2</c:v>
                </c:pt>
                <c:pt idx="61">
                  <c:v>5.3941200000000002E-2</c:v>
                </c:pt>
                <c:pt idx="62">
                  <c:v>5.3441200000000001E-2</c:v>
                </c:pt>
                <c:pt idx="63">
                  <c:v>5.2941200000000001E-2</c:v>
                </c:pt>
                <c:pt idx="64">
                  <c:v>5.2441200000000007E-2</c:v>
                </c:pt>
                <c:pt idx="65">
                  <c:v>5.1941200000000007E-2</c:v>
                </c:pt>
                <c:pt idx="66">
                  <c:v>5.1441199999999999E-2</c:v>
                </c:pt>
                <c:pt idx="67">
                  <c:v>5.0941199999999999E-2</c:v>
                </c:pt>
                <c:pt idx="68">
                  <c:v>5.0441200000000005E-2</c:v>
                </c:pt>
                <c:pt idx="69">
                  <c:v>4.9941200000000005E-2</c:v>
                </c:pt>
                <c:pt idx="70">
                  <c:v>4.9441200000000005E-2</c:v>
                </c:pt>
                <c:pt idx="71">
                  <c:v>4.8841200000000001E-2</c:v>
                </c:pt>
                <c:pt idx="72">
                  <c:v>4.8441200000000004E-2</c:v>
                </c:pt>
                <c:pt idx="73">
                  <c:v>4.7941200000000003E-2</c:v>
                </c:pt>
                <c:pt idx="74">
                  <c:v>4.7441200000000003E-2</c:v>
                </c:pt>
                <c:pt idx="75">
                  <c:v>4.6941200000000009E-2</c:v>
                </c:pt>
                <c:pt idx="76">
                  <c:v>4.6341199999999999E-2</c:v>
                </c:pt>
                <c:pt idx="77">
                  <c:v>4.5941200000000001E-2</c:v>
                </c:pt>
                <c:pt idx="78">
                  <c:v>4.5441200000000001E-2</c:v>
                </c:pt>
                <c:pt idx="79">
                  <c:v>4.4941200000000008E-2</c:v>
                </c:pt>
                <c:pt idx="80">
                  <c:v>4.4441200000000007E-2</c:v>
                </c:pt>
                <c:pt idx="81">
                  <c:v>4.3841200000000004E-2</c:v>
                </c:pt>
                <c:pt idx="82">
                  <c:v>4.3441199999999999E-2</c:v>
                </c:pt>
                <c:pt idx="83">
                  <c:v>4.2941200000000006E-2</c:v>
                </c:pt>
                <c:pt idx="84">
                  <c:v>4.2441200000000005E-2</c:v>
                </c:pt>
                <c:pt idx="85">
                  <c:v>4.1941200000000005E-2</c:v>
                </c:pt>
                <c:pt idx="86">
                  <c:v>4.1341200000000002E-2</c:v>
                </c:pt>
                <c:pt idx="87">
                  <c:v>4.0941200000000004E-2</c:v>
                </c:pt>
                <c:pt idx="88">
                  <c:v>4.0441200000000004E-2</c:v>
                </c:pt>
                <c:pt idx="89">
                  <c:v>3.9941200000000003E-2</c:v>
                </c:pt>
                <c:pt idx="90">
                  <c:v>3.944120000000001E-2</c:v>
                </c:pt>
                <c:pt idx="91">
                  <c:v>3.8841199999999999E-2</c:v>
                </c:pt>
                <c:pt idx="92">
                  <c:v>3.8441200000000002E-2</c:v>
                </c:pt>
                <c:pt idx="93">
                  <c:v>3.7941200000000001E-2</c:v>
                </c:pt>
                <c:pt idx="94">
                  <c:v>3.7441200000000008E-2</c:v>
                </c:pt>
                <c:pt idx="95">
                  <c:v>3.69412E-2</c:v>
                </c:pt>
                <c:pt idx="96">
                  <c:v>3.6441200000000007E-2</c:v>
                </c:pt>
                <c:pt idx="97">
                  <c:v>3.59412E-2</c:v>
                </c:pt>
                <c:pt idx="98">
                  <c:v>3.5441200000000006E-2</c:v>
                </c:pt>
                <c:pt idx="99">
                  <c:v>3.4941200000000006E-2</c:v>
                </c:pt>
                <c:pt idx="100">
                  <c:v>3.4441200000000005E-2</c:v>
                </c:pt>
                <c:pt idx="101">
                  <c:v>3.3941200000000005E-2</c:v>
                </c:pt>
                <c:pt idx="102">
                  <c:v>3.3441200000000004E-2</c:v>
                </c:pt>
                <c:pt idx="103">
                  <c:v>3.2941200000000004E-2</c:v>
                </c:pt>
                <c:pt idx="104">
                  <c:v>3.2441200000000003E-2</c:v>
                </c:pt>
                <c:pt idx="105">
                  <c:v>3.1941200000000003E-2</c:v>
                </c:pt>
                <c:pt idx="106">
                  <c:v>3.1441200000000002E-2</c:v>
                </c:pt>
                <c:pt idx="107">
                  <c:v>3.0941200000000002E-2</c:v>
                </c:pt>
                <c:pt idx="108">
                  <c:v>3.0441200000000005E-2</c:v>
                </c:pt>
                <c:pt idx="109">
                  <c:v>2.9941200000000005E-2</c:v>
                </c:pt>
                <c:pt idx="110">
                  <c:v>2.9441200000000004E-2</c:v>
                </c:pt>
                <c:pt idx="111">
                  <c:v>2.8941200000000004E-2</c:v>
                </c:pt>
                <c:pt idx="112">
                  <c:v>2.8441200000000003E-2</c:v>
                </c:pt>
                <c:pt idx="113">
                  <c:v>2.7941200000000003E-2</c:v>
                </c:pt>
                <c:pt idx="114">
                  <c:v>2.7441200000000006E-2</c:v>
                </c:pt>
                <c:pt idx="115">
                  <c:v>2.6941200000000002E-2</c:v>
                </c:pt>
                <c:pt idx="116">
                  <c:v>2.6441200000000005E-2</c:v>
                </c:pt>
                <c:pt idx="117">
                  <c:v>2.5941200000000001E-2</c:v>
                </c:pt>
                <c:pt idx="118">
                  <c:v>2.5441200000000004E-2</c:v>
                </c:pt>
                <c:pt idx="119">
                  <c:v>2.4941200000000007E-2</c:v>
                </c:pt>
                <c:pt idx="120">
                  <c:v>2.4441200000000003E-2</c:v>
                </c:pt>
                <c:pt idx="121">
                  <c:v>2.3941200000000006E-2</c:v>
                </c:pt>
                <c:pt idx="122">
                  <c:v>2.3341200000000003E-2</c:v>
                </c:pt>
                <c:pt idx="123">
                  <c:v>2.2941200000000005E-2</c:v>
                </c:pt>
                <c:pt idx="124">
                  <c:v>2.2441200000000005E-2</c:v>
                </c:pt>
                <c:pt idx="125">
                  <c:v>2.1941200000000004E-2</c:v>
                </c:pt>
                <c:pt idx="126">
                  <c:v>2.1441200000000004E-2</c:v>
                </c:pt>
                <c:pt idx="127">
                  <c:v>2.0841200000000004E-2</c:v>
                </c:pt>
                <c:pt idx="128">
                  <c:v>2.0441200000000003E-2</c:v>
                </c:pt>
                <c:pt idx="129">
                  <c:v>1.9941200000000006E-2</c:v>
                </c:pt>
                <c:pt idx="130">
                  <c:v>1.9441200000000002E-2</c:v>
                </c:pt>
                <c:pt idx="131">
                  <c:v>1.8941200000000005E-2</c:v>
                </c:pt>
                <c:pt idx="132">
                  <c:v>1.8341200000000005E-2</c:v>
                </c:pt>
                <c:pt idx="133">
                  <c:v>1.7941200000000004E-2</c:v>
                </c:pt>
                <c:pt idx="134">
                  <c:v>1.7441200000000004E-2</c:v>
                </c:pt>
                <c:pt idx="135">
                  <c:v>1.6941200000000003E-2</c:v>
                </c:pt>
                <c:pt idx="136">
                  <c:v>1.6441200000000003E-2</c:v>
                </c:pt>
                <c:pt idx="137">
                  <c:v>1.5941200000000003E-2</c:v>
                </c:pt>
                <c:pt idx="138">
                  <c:v>1.5441200000000004E-2</c:v>
                </c:pt>
                <c:pt idx="139">
                  <c:v>1.4941200000000003E-2</c:v>
                </c:pt>
                <c:pt idx="140">
                  <c:v>1.4441200000000003E-2</c:v>
                </c:pt>
                <c:pt idx="141">
                  <c:v>1.3941200000000004E-2</c:v>
                </c:pt>
                <c:pt idx="142">
                  <c:v>1.3441200000000004E-2</c:v>
                </c:pt>
                <c:pt idx="143">
                  <c:v>1.2941200000000003E-2</c:v>
                </c:pt>
                <c:pt idx="144">
                  <c:v>1.2441200000000003E-2</c:v>
                </c:pt>
                <c:pt idx="145">
                  <c:v>1.1941200000000003E-2</c:v>
                </c:pt>
                <c:pt idx="146">
                  <c:v>1.1441200000000006E-2</c:v>
                </c:pt>
                <c:pt idx="147">
                  <c:v>1.0941200000000005E-2</c:v>
                </c:pt>
                <c:pt idx="148">
                  <c:v>1.0441200000000005E-2</c:v>
                </c:pt>
                <c:pt idx="149">
                  <c:v>9.9412000000000042E-3</c:v>
                </c:pt>
                <c:pt idx="150">
                  <c:v>9.3412000000000026E-3</c:v>
                </c:pt>
                <c:pt idx="151">
                  <c:v>8.941200000000005E-3</c:v>
                </c:pt>
                <c:pt idx="152">
                  <c:v>8.4412000000000046E-3</c:v>
                </c:pt>
                <c:pt idx="153">
                  <c:v>7.9412000000000042E-3</c:v>
                </c:pt>
                <c:pt idx="154">
                  <c:v>7.4412000000000037E-3</c:v>
                </c:pt>
                <c:pt idx="155">
                  <c:v>6.9412000000000033E-3</c:v>
                </c:pt>
                <c:pt idx="156">
                  <c:v>6.4412000000000046E-3</c:v>
                </c:pt>
                <c:pt idx="157">
                  <c:v>5.9412000000000041E-3</c:v>
                </c:pt>
                <c:pt idx="158">
                  <c:v>5.4412000000000037E-3</c:v>
                </c:pt>
                <c:pt idx="159">
                  <c:v>4.9412000000000032E-3</c:v>
                </c:pt>
                <c:pt idx="160">
                  <c:v>4.4412000000000028E-3</c:v>
                </c:pt>
                <c:pt idx="161">
                  <c:v>0</c:v>
                </c:pt>
                <c:pt idx="162">
                  <c:v>3.4412000000000019E-3</c:v>
                </c:pt>
                <c:pt idx="163">
                  <c:v>2.9412000000000036E-3</c:v>
                </c:pt>
                <c:pt idx="164">
                  <c:v>2.4412000000000058E-3</c:v>
                </c:pt>
                <c:pt idx="165">
                  <c:v>1.9412000000000029E-3</c:v>
                </c:pt>
                <c:pt idx="166">
                  <c:v>1.4412000000000047E-3</c:v>
                </c:pt>
                <c:pt idx="167">
                  <c:v>9.4120000000000206E-4</c:v>
                </c:pt>
                <c:pt idx="168">
                  <c:v>4.4120000000000379E-4</c:v>
                </c:pt>
                <c:pt idx="169">
                  <c:v>-5.8799999999994409E-5</c:v>
                </c:pt>
                <c:pt idx="170">
                  <c:v>-5.587999999999971E-4</c:v>
                </c:pt>
                <c:pt idx="171">
                  <c:v>-1.0587999999999954E-3</c:v>
                </c:pt>
                <c:pt idx="172">
                  <c:v>-1.558799999999998E-3</c:v>
                </c:pt>
                <c:pt idx="173">
                  <c:v>-2.058799999999996E-3</c:v>
                </c:pt>
                <c:pt idx="174">
                  <c:v>-2.5587999999999943E-3</c:v>
                </c:pt>
                <c:pt idx="175">
                  <c:v>-3.0587999999999969E-3</c:v>
                </c:pt>
                <c:pt idx="176">
                  <c:v>-3.5587999999999952E-3</c:v>
                </c:pt>
                <c:pt idx="177">
                  <c:v>-4.0587999999999978E-3</c:v>
                </c:pt>
                <c:pt idx="178">
                  <c:v>-4.5587999999999965E-3</c:v>
                </c:pt>
                <c:pt idx="179">
                  <c:v>-5.0587999999999944E-3</c:v>
                </c:pt>
                <c:pt idx="180">
                  <c:v>-5.5587999999999974E-3</c:v>
                </c:pt>
                <c:pt idx="181">
                  <c:v>-6.0587999999999953E-3</c:v>
                </c:pt>
                <c:pt idx="182">
                  <c:v>-6.5587999999999983E-3</c:v>
                </c:pt>
                <c:pt idx="183">
                  <c:v>-7.0587999999999962E-3</c:v>
                </c:pt>
                <c:pt idx="184">
                  <c:v>-7.558799999999994E-3</c:v>
                </c:pt>
                <c:pt idx="185">
                  <c:v>-8.0587999999999979E-3</c:v>
                </c:pt>
                <c:pt idx="186">
                  <c:v>-8.5587999999999949E-3</c:v>
                </c:pt>
                <c:pt idx="187">
                  <c:v>-9.0587999999999988E-3</c:v>
                </c:pt>
                <c:pt idx="188">
                  <c:v>-9.5587999999999958E-3</c:v>
                </c:pt>
                <c:pt idx="189">
                  <c:v>-1.0058799999999994E-2</c:v>
                </c:pt>
                <c:pt idx="190">
                  <c:v>-1.0558799999999997E-2</c:v>
                </c:pt>
                <c:pt idx="191">
                  <c:v>-1.1058799999999995E-2</c:v>
                </c:pt>
                <c:pt idx="192">
                  <c:v>-1.1558799999999998E-2</c:v>
                </c:pt>
                <c:pt idx="193">
                  <c:v>-2.058799999999996E-3</c:v>
                </c:pt>
                <c:pt idx="194">
                  <c:v>-2.058799999999996E-3</c:v>
                </c:pt>
                <c:pt idx="195">
                  <c:v>-2.058799999999996E-3</c:v>
                </c:pt>
                <c:pt idx="196">
                  <c:v>-2.058799999999996E-3</c:v>
                </c:pt>
              </c:numCache>
            </c:numRef>
          </c:xVal>
          <c:yVal>
            <c:numRef>
              <c:f>'9b'!$C$10:$C$206</c:f>
              <c:numCache>
                <c:formatCode>0.00%</c:formatCode>
                <c:ptCount val="19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1E-4</c:v>
                </c:pt>
                <c:pt idx="74">
                  <c:v>1E-4</c:v>
                </c:pt>
                <c:pt idx="75">
                  <c:v>1E-4</c:v>
                </c:pt>
                <c:pt idx="76">
                  <c:v>1E-4</c:v>
                </c:pt>
                <c:pt idx="77">
                  <c:v>1E-4</c:v>
                </c:pt>
                <c:pt idx="78">
                  <c:v>1E-4</c:v>
                </c:pt>
                <c:pt idx="79">
                  <c:v>2.0000000000000001E-4</c:v>
                </c:pt>
                <c:pt idx="80">
                  <c:v>2.0000000000000001E-4</c:v>
                </c:pt>
                <c:pt idx="81">
                  <c:v>2.9999999999999997E-4</c:v>
                </c:pt>
                <c:pt idx="82">
                  <c:v>2.9999999999999997E-4</c:v>
                </c:pt>
                <c:pt idx="83">
                  <c:v>4.0000000000000002E-4</c:v>
                </c:pt>
                <c:pt idx="84">
                  <c:v>5.0000000000000001E-4</c:v>
                </c:pt>
                <c:pt idx="85">
                  <c:v>5.9999999999999995E-4</c:v>
                </c:pt>
                <c:pt idx="86">
                  <c:v>6.9999999999999999E-4</c:v>
                </c:pt>
                <c:pt idx="87">
                  <c:v>8.9999999999999998E-4</c:v>
                </c:pt>
                <c:pt idx="88">
                  <c:v>1.1000000000000001E-3</c:v>
                </c:pt>
                <c:pt idx="89">
                  <c:v>1.2999999999999999E-3</c:v>
                </c:pt>
                <c:pt idx="90">
                  <c:v>1.6999999999999999E-3</c:v>
                </c:pt>
                <c:pt idx="91">
                  <c:v>2E-3</c:v>
                </c:pt>
                <c:pt idx="92">
                  <c:v>2.5000000000000001E-3</c:v>
                </c:pt>
                <c:pt idx="93">
                  <c:v>3.0999999999999999E-3</c:v>
                </c:pt>
                <c:pt idx="94">
                  <c:v>3.8E-3</c:v>
                </c:pt>
                <c:pt idx="95">
                  <c:v>4.7000000000000002E-3</c:v>
                </c:pt>
                <c:pt idx="96">
                  <c:v>5.7999999999999996E-3</c:v>
                </c:pt>
                <c:pt idx="97">
                  <c:v>7.1000000000000004E-3</c:v>
                </c:pt>
                <c:pt idx="98">
                  <c:v>8.8000000000000005E-3</c:v>
                </c:pt>
                <c:pt idx="99">
                  <c:v>1.09E-2</c:v>
                </c:pt>
                <c:pt idx="100">
                  <c:v>1.34E-2</c:v>
                </c:pt>
                <c:pt idx="101">
                  <c:v>1.6500000000000001E-2</c:v>
                </c:pt>
                <c:pt idx="102">
                  <c:v>2.0199999999999999E-2</c:v>
                </c:pt>
                <c:pt idx="103">
                  <c:v>2.4799999999999999E-2</c:v>
                </c:pt>
                <c:pt idx="104">
                  <c:v>3.0599999999999999E-2</c:v>
                </c:pt>
                <c:pt idx="105">
                  <c:v>3.8100000000000002E-2</c:v>
                </c:pt>
                <c:pt idx="106">
                  <c:v>4.8099999999999997E-2</c:v>
                </c:pt>
                <c:pt idx="107">
                  <c:v>6.2100000000000002E-2</c:v>
                </c:pt>
                <c:pt idx="108">
                  <c:v>8.2500000000000004E-2</c:v>
                </c:pt>
                <c:pt idx="109">
                  <c:v>0.11310000000000001</c:v>
                </c:pt>
                <c:pt idx="110">
                  <c:v>0.15909999999999999</c:v>
                </c:pt>
                <c:pt idx="111">
                  <c:v>0.2273</c:v>
                </c:pt>
                <c:pt idx="112">
                  <c:v>0.32569999999999999</c:v>
                </c:pt>
                <c:pt idx="113">
                  <c:v>0.46239999999999998</c:v>
                </c:pt>
                <c:pt idx="114">
                  <c:v>0.64290000000000003</c:v>
                </c:pt>
                <c:pt idx="115">
                  <c:v>0.86560000000000004</c:v>
                </c:pt>
                <c:pt idx="116">
                  <c:v>1.1152</c:v>
                </c:pt>
                <c:pt idx="117">
                  <c:v>1.3597999999999999</c:v>
                </c:pt>
                <c:pt idx="118">
                  <c:v>1.5557000000000001</c:v>
                </c:pt>
                <c:pt idx="119">
                  <c:v>1.6625000000000001</c:v>
                </c:pt>
                <c:pt idx="120">
                  <c:v>1.6605000000000001</c:v>
                </c:pt>
                <c:pt idx="121">
                  <c:v>1.5583</c:v>
                </c:pt>
                <c:pt idx="122">
                  <c:v>1.3866000000000001</c:v>
                </c:pt>
                <c:pt idx="123">
                  <c:v>1.1831</c:v>
                </c:pt>
                <c:pt idx="124">
                  <c:v>0.97929999999999995</c:v>
                </c:pt>
                <c:pt idx="125">
                  <c:v>0.79510000000000003</c:v>
                </c:pt>
                <c:pt idx="126">
                  <c:v>0.63900000000000001</c:v>
                </c:pt>
                <c:pt idx="127">
                  <c:v>0.51180000000000003</c:v>
                </c:pt>
                <c:pt idx="128">
                  <c:v>0.41020000000000001</c:v>
                </c:pt>
                <c:pt idx="129">
                  <c:v>0.32950000000000002</c:v>
                </c:pt>
                <c:pt idx="130">
                  <c:v>0.26519999999999999</c:v>
                </c:pt>
                <c:pt idx="131">
                  <c:v>0.2135</c:v>
                </c:pt>
                <c:pt idx="132">
                  <c:v>0.17219999999999999</c:v>
                </c:pt>
                <c:pt idx="133">
                  <c:v>0.14030000000000001</c:v>
                </c:pt>
                <c:pt idx="134">
                  <c:v>0.1162</c:v>
                </c:pt>
                <c:pt idx="135">
                  <c:v>9.8100000000000007E-2</c:v>
                </c:pt>
                <c:pt idx="136">
                  <c:v>8.4099999999999994E-2</c:v>
                </c:pt>
                <c:pt idx="137">
                  <c:v>7.2700000000000001E-2</c:v>
                </c:pt>
                <c:pt idx="138">
                  <c:v>6.3299999999999995E-2</c:v>
                </c:pt>
                <c:pt idx="139">
                  <c:v>5.5199999999999999E-2</c:v>
                </c:pt>
                <c:pt idx="140">
                  <c:v>4.82E-2</c:v>
                </c:pt>
                <c:pt idx="141">
                  <c:v>4.2000000000000003E-2</c:v>
                </c:pt>
                <c:pt idx="142">
                  <c:v>3.6700000000000003E-2</c:v>
                </c:pt>
                <c:pt idx="143">
                  <c:v>3.2000000000000001E-2</c:v>
                </c:pt>
                <c:pt idx="144">
                  <c:v>2.7900000000000001E-2</c:v>
                </c:pt>
                <c:pt idx="145">
                  <c:v>2.4299999999999999E-2</c:v>
                </c:pt>
                <c:pt idx="146">
                  <c:v>2.12E-2</c:v>
                </c:pt>
                <c:pt idx="147">
                  <c:v>1.8499999999999999E-2</c:v>
                </c:pt>
                <c:pt idx="148">
                  <c:v>1.6199999999999999E-2</c:v>
                </c:pt>
                <c:pt idx="149">
                  <c:v>1.41E-2</c:v>
                </c:pt>
                <c:pt idx="150">
                  <c:v>1.24E-2</c:v>
                </c:pt>
                <c:pt idx="151">
                  <c:v>1.0800000000000001E-2</c:v>
                </c:pt>
                <c:pt idx="152">
                  <c:v>9.4999999999999998E-3</c:v>
                </c:pt>
                <c:pt idx="153">
                  <c:v>8.3000000000000001E-3</c:v>
                </c:pt>
                <c:pt idx="154">
                  <c:v>7.3000000000000001E-3</c:v>
                </c:pt>
                <c:pt idx="155">
                  <c:v>6.4000000000000003E-3</c:v>
                </c:pt>
                <c:pt idx="156">
                  <c:v>5.5999999999999999E-3</c:v>
                </c:pt>
                <c:pt idx="157">
                  <c:v>4.8999999999999998E-3</c:v>
                </c:pt>
                <c:pt idx="158">
                  <c:v>4.3E-3</c:v>
                </c:pt>
                <c:pt idx="159">
                  <c:v>3.8E-3</c:v>
                </c:pt>
                <c:pt idx="160">
                  <c:v>3.3999999999999998E-3</c:v>
                </c:pt>
                <c:pt idx="161">
                  <c:v>3.0000000000000001E-3</c:v>
                </c:pt>
                <c:pt idx="162">
                  <c:v>2.5999999999999999E-3</c:v>
                </c:pt>
                <c:pt idx="163">
                  <c:v>2.3E-3</c:v>
                </c:pt>
                <c:pt idx="164">
                  <c:v>2E-3</c:v>
                </c:pt>
                <c:pt idx="165">
                  <c:v>1.8E-3</c:v>
                </c:pt>
                <c:pt idx="166">
                  <c:v>1.6000000000000001E-3</c:v>
                </c:pt>
                <c:pt idx="167">
                  <c:v>1.4E-3</c:v>
                </c:pt>
                <c:pt idx="168">
                  <c:v>1.1999999999999999E-3</c:v>
                </c:pt>
                <c:pt idx="169">
                  <c:v>1.1000000000000001E-3</c:v>
                </c:pt>
                <c:pt idx="170">
                  <c:v>8.9999999999999998E-4</c:v>
                </c:pt>
                <c:pt idx="171">
                  <c:v>8.0000000000000004E-4</c:v>
                </c:pt>
                <c:pt idx="172">
                  <c:v>6.9999999999999999E-4</c:v>
                </c:pt>
                <c:pt idx="173">
                  <c:v>6.9999999999999999E-4</c:v>
                </c:pt>
                <c:pt idx="174">
                  <c:v>5.9999999999999995E-4</c:v>
                </c:pt>
                <c:pt idx="175">
                  <c:v>5.0000000000000001E-4</c:v>
                </c:pt>
                <c:pt idx="176">
                  <c:v>4.0000000000000002E-4</c:v>
                </c:pt>
                <c:pt idx="177">
                  <c:v>4.0000000000000002E-4</c:v>
                </c:pt>
                <c:pt idx="178">
                  <c:v>2.9999999999999997E-4</c:v>
                </c:pt>
                <c:pt idx="179">
                  <c:v>2.9999999999999997E-4</c:v>
                </c:pt>
                <c:pt idx="180">
                  <c:v>2.9999999999999997E-4</c:v>
                </c:pt>
                <c:pt idx="181">
                  <c:v>2.0000000000000001E-4</c:v>
                </c:pt>
                <c:pt idx="182">
                  <c:v>2.0000000000000001E-4</c:v>
                </c:pt>
                <c:pt idx="183">
                  <c:v>2.0000000000000001E-4</c:v>
                </c:pt>
                <c:pt idx="184">
                  <c:v>2.0000000000000001E-4</c:v>
                </c:pt>
                <c:pt idx="185">
                  <c:v>1E-4</c:v>
                </c:pt>
                <c:pt idx="186">
                  <c:v>1E-4</c:v>
                </c:pt>
                <c:pt idx="187">
                  <c:v>1E-4</c:v>
                </c:pt>
                <c:pt idx="188">
                  <c:v>1E-4</c:v>
                </c:pt>
                <c:pt idx="189">
                  <c:v>1E-4</c:v>
                </c:pt>
                <c:pt idx="190">
                  <c:v>1E-4</c:v>
                </c:pt>
                <c:pt idx="191">
                  <c:v>1E-4</c:v>
                </c:pt>
                <c:pt idx="192">
                  <c:v>1E-4</c:v>
                </c:pt>
                <c:pt idx="193">
                  <c:v>0</c:v>
                </c:pt>
                <c:pt idx="194">
                  <c:v>0</c:v>
                </c:pt>
                <c:pt idx="195">
                  <c:v>0</c:v>
                </c:pt>
                <c:pt idx="196">
                  <c:v>0</c:v>
                </c:pt>
              </c:numCache>
            </c:numRef>
          </c:yVal>
          <c:smooth val="1"/>
          <c:extLst>
            <c:ext xmlns:c16="http://schemas.microsoft.com/office/drawing/2014/chart" uri="{C3380CC4-5D6E-409C-BE32-E72D297353CC}">
              <c16:uniqueId val="{00000001-ABCE-496D-9346-E19D242074ED}"/>
            </c:ext>
          </c:extLst>
        </c:ser>
        <c:ser>
          <c:idx val="0"/>
          <c:order val="1"/>
          <c:spPr>
            <a:ln w="19050" cap="rnd">
              <a:solidFill>
                <a:srgbClr val="C00000"/>
              </a:solidFill>
              <a:prstDash val="sysDot"/>
              <a:round/>
            </a:ln>
            <a:effectLst/>
          </c:spPr>
          <c:marker>
            <c:symbol val="none"/>
          </c:marker>
          <c:xVal>
            <c:numRef>
              <c:f>'9b'!$D$10:$D$206</c:f>
              <c:numCache>
                <c:formatCode>0.00%</c:formatCode>
                <c:ptCount val="197"/>
                <c:pt idx="0">
                  <c:v>8.3525000000000016E-2</c:v>
                </c:pt>
                <c:pt idx="1">
                  <c:v>8.3025000000000002E-2</c:v>
                </c:pt>
                <c:pt idx="2">
                  <c:v>8.2525000000000015E-2</c:v>
                </c:pt>
                <c:pt idx="3">
                  <c:v>8.2025000000000001E-2</c:v>
                </c:pt>
                <c:pt idx="4">
                  <c:v>8.1424999999999997E-2</c:v>
                </c:pt>
                <c:pt idx="5">
                  <c:v>8.1025000000000014E-2</c:v>
                </c:pt>
                <c:pt idx="6">
                  <c:v>8.0524999999999999E-2</c:v>
                </c:pt>
                <c:pt idx="7">
                  <c:v>8.0025000000000013E-2</c:v>
                </c:pt>
                <c:pt idx="8">
                  <c:v>7.9525000000000012E-2</c:v>
                </c:pt>
                <c:pt idx="9">
                  <c:v>7.8924999999999995E-2</c:v>
                </c:pt>
                <c:pt idx="10">
                  <c:v>7.8525000000000011E-2</c:v>
                </c:pt>
                <c:pt idx="11">
                  <c:v>7.8024999999999997E-2</c:v>
                </c:pt>
                <c:pt idx="12">
                  <c:v>7.7525000000000011E-2</c:v>
                </c:pt>
                <c:pt idx="13">
                  <c:v>7.702500000000001E-2</c:v>
                </c:pt>
                <c:pt idx="14">
                  <c:v>7.6524999999999996E-2</c:v>
                </c:pt>
                <c:pt idx="15">
                  <c:v>7.6025000000000009E-2</c:v>
                </c:pt>
                <c:pt idx="16">
                  <c:v>7.5525000000000009E-2</c:v>
                </c:pt>
                <c:pt idx="17">
                  <c:v>7.5024999999999994E-2</c:v>
                </c:pt>
                <c:pt idx="18">
                  <c:v>7.4525000000000008E-2</c:v>
                </c:pt>
                <c:pt idx="19">
                  <c:v>7.4024999999999994E-2</c:v>
                </c:pt>
                <c:pt idx="20">
                  <c:v>7.3525000000000007E-2</c:v>
                </c:pt>
                <c:pt idx="21">
                  <c:v>7.3025000000000007E-2</c:v>
                </c:pt>
                <c:pt idx="22">
                  <c:v>7.2524999999999992E-2</c:v>
                </c:pt>
                <c:pt idx="23">
                  <c:v>7.2025000000000006E-2</c:v>
                </c:pt>
                <c:pt idx="24">
                  <c:v>7.1525000000000005E-2</c:v>
                </c:pt>
                <c:pt idx="25">
                  <c:v>7.1025000000000005E-2</c:v>
                </c:pt>
                <c:pt idx="26">
                  <c:v>7.0525000000000004E-2</c:v>
                </c:pt>
                <c:pt idx="27">
                  <c:v>7.002499999999999E-2</c:v>
                </c:pt>
                <c:pt idx="28">
                  <c:v>6.9525000000000003E-2</c:v>
                </c:pt>
                <c:pt idx="29">
                  <c:v>6.9025000000000003E-2</c:v>
                </c:pt>
                <c:pt idx="30">
                  <c:v>6.8525000000000003E-2</c:v>
                </c:pt>
                <c:pt idx="31">
                  <c:v>6.8025000000000002E-2</c:v>
                </c:pt>
                <c:pt idx="32">
                  <c:v>6.7525000000000002E-2</c:v>
                </c:pt>
                <c:pt idx="33">
                  <c:v>6.7025000000000001E-2</c:v>
                </c:pt>
                <c:pt idx="34">
                  <c:v>6.6525000000000001E-2</c:v>
                </c:pt>
                <c:pt idx="35">
                  <c:v>6.6025000000000014E-2</c:v>
                </c:pt>
                <c:pt idx="36">
                  <c:v>6.5525E-2</c:v>
                </c:pt>
                <c:pt idx="37">
                  <c:v>6.5024999999999999E-2</c:v>
                </c:pt>
                <c:pt idx="38">
                  <c:v>6.4524999999999999E-2</c:v>
                </c:pt>
                <c:pt idx="39">
                  <c:v>6.4024999999999999E-2</c:v>
                </c:pt>
                <c:pt idx="40">
                  <c:v>6.3525000000000012E-2</c:v>
                </c:pt>
                <c:pt idx="41">
                  <c:v>6.3024999999999998E-2</c:v>
                </c:pt>
                <c:pt idx="42">
                  <c:v>6.2524999999999997E-2</c:v>
                </c:pt>
                <c:pt idx="43">
                  <c:v>6.2025000000000004E-2</c:v>
                </c:pt>
                <c:pt idx="44">
                  <c:v>6.1524999999999996E-2</c:v>
                </c:pt>
                <c:pt idx="45">
                  <c:v>6.102500000000001E-2</c:v>
                </c:pt>
                <c:pt idx="46">
                  <c:v>6.0525000000000002E-2</c:v>
                </c:pt>
                <c:pt idx="47">
                  <c:v>6.0024999999999995E-2</c:v>
                </c:pt>
                <c:pt idx="48">
                  <c:v>5.9525000000000008E-2</c:v>
                </c:pt>
                <c:pt idx="49">
                  <c:v>5.9025000000000001E-2</c:v>
                </c:pt>
                <c:pt idx="50">
                  <c:v>5.8525000000000008E-2</c:v>
                </c:pt>
                <c:pt idx="51">
                  <c:v>5.8025E-2</c:v>
                </c:pt>
                <c:pt idx="52">
                  <c:v>5.7524999999999993E-2</c:v>
                </c:pt>
                <c:pt idx="53">
                  <c:v>5.7025000000000006E-2</c:v>
                </c:pt>
                <c:pt idx="54">
                  <c:v>5.6524999999999999E-2</c:v>
                </c:pt>
                <c:pt idx="55">
                  <c:v>5.6025000000000012E-2</c:v>
                </c:pt>
                <c:pt idx="56">
                  <c:v>5.5525000000000005E-2</c:v>
                </c:pt>
                <c:pt idx="57">
                  <c:v>5.5024999999999998E-2</c:v>
                </c:pt>
                <c:pt idx="58">
                  <c:v>5.4525000000000004E-2</c:v>
                </c:pt>
                <c:pt idx="59">
                  <c:v>5.4024999999999997E-2</c:v>
                </c:pt>
                <c:pt idx="60">
                  <c:v>5.352500000000001E-2</c:v>
                </c:pt>
                <c:pt idx="61">
                  <c:v>5.3025000000000003E-2</c:v>
                </c:pt>
                <c:pt idx="62">
                  <c:v>5.2524999999999995E-2</c:v>
                </c:pt>
                <c:pt idx="63">
                  <c:v>5.2025000000000009E-2</c:v>
                </c:pt>
                <c:pt idx="64">
                  <c:v>5.1525000000000001E-2</c:v>
                </c:pt>
                <c:pt idx="65">
                  <c:v>5.1025000000000008E-2</c:v>
                </c:pt>
                <c:pt idx="66">
                  <c:v>5.0525E-2</c:v>
                </c:pt>
                <c:pt idx="67">
                  <c:v>5.0024999999999993E-2</c:v>
                </c:pt>
                <c:pt idx="68">
                  <c:v>4.9525000000000007E-2</c:v>
                </c:pt>
                <c:pt idx="69">
                  <c:v>4.9024999999999999E-2</c:v>
                </c:pt>
                <c:pt idx="70">
                  <c:v>4.8525000000000013E-2</c:v>
                </c:pt>
                <c:pt idx="71">
                  <c:v>4.7925000000000002E-2</c:v>
                </c:pt>
                <c:pt idx="72">
                  <c:v>4.7524999999999998E-2</c:v>
                </c:pt>
                <c:pt idx="73">
                  <c:v>4.7025000000000004E-2</c:v>
                </c:pt>
                <c:pt idx="74">
                  <c:v>4.6524999999999997E-2</c:v>
                </c:pt>
                <c:pt idx="75">
                  <c:v>4.602500000000001E-2</c:v>
                </c:pt>
                <c:pt idx="76">
                  <c:v>4.5425000000000007E-2</c:v>
                </c:pt>
                <c:pt idx="77">
                  <c:v>4.5024999999999996E-2</c:v>
                </c:pt>
                <c:pt idx="78">
                  <c:v>4.4525000000000009E-2</c:v>
                </c:pt>
                <c:pt idx="79">
                  <c:v>4.4025000000000002E-2</c:v>
                </c:pt>
                <c:pt idx="80">
                  <c:v>4.3525000000000008E-2</c:v>
                </c:pt>
                <c:pt idx="81">
                  <c:v>4.2925000000000005E-2</c:v>
                </c:pt>
                <c:pt idx="82">
                  <c:v>4.2524999999999993E-2</c:v>
                </c:pt>
                <c:pt idx="83">
                  <c:v>4.2025000000000007E-2</c:v>
                </c:pt>
                <c:pt idx="84">
                  <c:v>4.1524999999999999E-2</c:v>
                </c:pt>
                <c:pt idx="85">
                  <c:v>4.1025000000000006E-2</c:v>
                </c:pt>
                <c:pt idx="86">
                  <c:v>4.0425000000000003E-2</c:v>
                </c:pt>
                <c:pt idx="87">
                  <c:v>4.0024999999999998E-2</c:v>
                </c:pt>
                <c:pt idx="88">
                  <c:v>3.9525000000000005E-2</c:v>
                </c:pt>
                <c:pt idx="89">
                  <c:v>3.9025000000000004E-2</c:v>
                </c:pt>
                <c:pt idx="90">
                  <c:v>3.8525000000000004E-2</c:v>
                </c:pt>
                <c:pt idx="91">
                  <c:v>3.7925E-2</c:v>
                </c:pt>
                <c:pt idx="92">
                  <c:v>3.7525000000000003E-2</c:v>
                </c:pt>
                <c:pt idx="93">
                  <c:v>3.7025000000000002E-2</c:v>
                </c:pt>
                <c:pt idx="94">
                  <c:v>3.6525000000000002E-2</c:v>
                </c:pt>
                <c:pt idx="95">
                  <c:v>3.6025000000000001E-2</c:v>
                </c:pt>
                <c:pt idx="96">
                  <c:v>3.5525000000000001E-2</c:v>
                </c:pt>
                <c:pt idx="97">
                  <c:v>3.5025000000000001E-2</c:v>
                </c:pt>
                <c:pt idx="98">
                  <c:v>3.4525E-2</c:v>
                </c:pt>
                <c:pt idx="99">
                  <c:v>3.4025E-2</c:v>
                </c:pt>
                <c:pt idx="100">
                  <c:v>3.3524999999999999E-2</c:v>
                </c:pt>
                <c:pt idx="101">
                  <c:v>3.3024999999999999E-2</c:v>
                </c:pt>
                <c:pt idx="102">
                  <c:v>3.2524999999999998E-2</c:v>
                </c:pt>
                <c:pt idx="103">
                  <c:v>3.2024999999999998E-2</c:v>
                </c:pt>
                <c:pt idx="104">
                  <c:v>3.1525000000000004E-2</c:v>
                </c:pt>
                <c:pt idx="105">
                  <c:v>3.1025E-2</c:v>
                </c:pt>
                <c:pt idx="106">
                  <c:v>3.0525000000000004E-2</c:v>
                </c:pt>
                <c:pt idx="107">
                  <c:v>3.0025E-2</c:v>
                </c:pt>
                <c:pt idx="108">
                  <c:v>2.9525000000000003E-2</c:v>
                </c:pt>
                <c:pt idx="109">
                  <c:v>2.9025000000000002E-2</c:v>
                </c:pt>
                <c:pt idx="110">
                  <c:v>2.8525000000000002E-2</c:v>
                </c:pt>
                <c:pt idx="111">
                  <c:v>2.8025000000000001E-2</c:v>
                </c:pt>
                <c:pt idx="112">
                  <c:v>2.7525000000000001E-2</c:v>
                </c:pt>
                <c:pt idx="113">
                  <c:v>2.7025E-2</c:v>
                </c:pt>
                <c:pt idx="114">
                  <c:v>2.6525000000000003E-2</c:v>
                </c:pt>
                <c:pt idx="115">
                  <c:v>2.6025E-2</c:v>
                </c:pt>
                <c:pt idx="116">
                  <c:v>2.5525000000000003E-2</c:v>
                </c:pt>
                <c:pt idx="117">
                  <c:v>2.5024999999999999E-2</c:v>
                </c:pt>
                <c:pt idx="118">
                  <c:v>2.4525000000000002E-2</c:v>
                </c:pt>
                <c:pt idx="119">
                  <c:v>2.4025000000000005E-2</c:v>
                </c:pt>
                <c:pt idx="120">
                  <c:v>2.3525000000000001E-2</c:v>
                </c:pt>
                <c:pt idx="121">
                  <c:v>2.3025000000000004E-2</c:v>
                </c:pt>
                <c:pt idx="122">
                  <c:v>2.2425E-2</c:v>
                </c:pt>
                <c:pt idx="123">
                  <c:v>2.2025000000000003E-2</c:v>
                </c:pt>
                <c:pt idx="124">
                  <c:v>2.1525000000000002E-2</c:v>
                </c:pt>
                <c:pt idx="125">
                  <c:v>2.1025000000000002E-2</c:v>
                </c:pt>
                <c:pt idx="126">
                  <c:v>2.0525000000000002E-2</c:v>
                </c:pt>
                <c:pt idx="127">
                  <c:v>1.9925000000000002E-2</c:v>
                </c:pt>
                <c:pt idx="128">
                  <c:v>1.9525000000000001E-2</c:v>
                </c:pt>
                <c:pt idx="129">
                  <c:v>1.9025000000000004E-2</c:v>
                </c:pt>
                <c:pt idx="130">
                  <c:v>1.8525E-2</c:v>
                </c:pt>
                <c:pt idx="131">
                  <c:v>1.8025000000000003E-2</c:v>
                </c:pt>
                <c:pt idx="132">
                  <c:v>1.7425000000000003E-2</c:v>
                </c:pt>
                <c:pt idx="133">
                  <c:v>1.7025000000000002E-2</c:v>
                </c:pt>
                <c:pt idx="134">
                  <c:v>1.6525000000000001E-2</c:v>
                </c:pt>
                <c:pt idx="135">
                  <c:v>1.6025000000000001E-2</c:v>
                </c:pt>
                <c:pt idx="136">
                  <c:v>1.5525000000000002E-2</c:v>
                </c:pt>
                <c:pt idx="137">
                  <c:v>1.5025000000000002E-2</c:v>
                </c:pt>
                <c:pt idx="138">
                  <c:v>1.4525000000000001E-2</c:v>
                </c:pt>
                <c:pt idx="139">
                  <c:v>1.4025000000000001E-2</c:v>
                </c:pt>
                <c:pt idx="140">
                  <c:v>1.3525000000000001E-2</c:v>
                </c:pt>
                <c:pt idx="141">
                  <c:v>1.3025000000000002E-2</c:v>
                </c:pt>
                <c:pt idx="142">
                  <c:v>1.2525000000000001E-2</c:v>
                </c:pt>
                <c:pt idx="143">
                  <c:v>1.2025000000000001E-2</c:v>
                </c:pt>
                <c:pt idx="144">
                  <c:v>1.1525000000000001E-2</c:v>
                </c:pt>
                <c:pt idx="145">
                  <c:v>1.1025E-2</c:v>
                </c:pt>
                <c:pt idx="146">
                  <c:v>1.0525000000000001E-2</c:v>
                </c:pt>
                <c:pt idx="147">
                  <c:v>1.0025000000000001E-2</c:v>
                </c:pt>
                <c:pt idx="148">
                  <c:v>9.5250000000000005E-3</c:v>
                </c:pt>
                <c:pt idx="149">
                  <c:v>9.025E-3</c:v>
                </c:pt>
                <c:pt idx="150">
                  <c:v>8.4250000000000002E-3</c:v>
                </c:pt>
                <c:pt idx="151">
                  <c:v>8.0250000000000026E-3</c:v>
                </c:pt>
                <c:pt idx="152">
                  <c:v>7.5250000000000013E-3</c:v>
                </c:pt>
                <c:pt idx="153">
                  <c:v>7.0250000000000009E-3</c:v>
                </c:pt>
                <c:pt idx="154">
                  <c:v>6.5250000000000004E-3</c:v>
                </c:pt>
                <c:pt idx="155">
                  <c:v>6.025E-3</c:v>
                </c:pt>
                <c:pt idx="156">
                  <c:v>5.5250000000000021E-3</c:v>
                </c:pt>
                <c:pt idx="157">
                  <c:v>5.0250000000000017E-3</c:v>
                </c:pt>
                <c:pt idx="158">
                  <c:v>4.5250000000000012E-3</c:v>
                </c:pt>
                <c:pt idx="159">
                  <c:v>4.0250000000000008E-3</c:v>
                </c:pt>
                <c:pt idx="160">
                  <c:v>3.5250000000000004E-3</c:v>
                </c:pt>
                <c:pt idx="161">
                  <c:v>3.0250000000000021E-3</c:v>
                </c:pt>
                <c:pt idx="162">
                  <c:v>2.5250000000000038E-3</c:v>
                </c:pt>
                <c:pt idx="163">
                  <c:v>2.0250000000000012E-3</c:v>
                </c:pt>
                <c:pt idx="164">
                  <c:v>1.5250000000000029E-3</c:v>
                </c:pt>
                <c:pt idx="165">
                  <c:v>1.0250000000000003E-3</c:v>
                </c:pt>
                <c:pt idx="166">
                  <c:v>5.2500000000000214E-4</c:v>
                </c:pt>
                <c:pt idx="167">
                  <c:v>2.4999999999999466E-5</c:v>
                </c:pt>
                <c:pt idx="168">
                  <c:v>-4.7499999999999875E-4</c:v>
                </c:pt>
                <c:pt idx="169">
                  <c:v>-9.7499999999999703E-4</c:v>
                </c:pt>
                <c:pt idx="170">
                  <c:v>-1.4749999999999997E-3</c:v>
                </c:pt>
                <c:pt idx="171">
                  <c:v>-1.974999999999998E-3</c:v>
                </c:pt>
                <c:pt idx="172">
                  <c:v>-2.4750000000000006E-3</c:v>
                </c:pt>
                <c:pt idx="173">
                  <c:v>-2.9749999999999989E-3</c:v>
                </c:pt>
                <c:pt idx="174">
                  <c:v>-3.4749999999999972E-3</c:v>
                </c:pt>
                <c:pt idx="175">
                  <c:v>-3.9749999999999994E-3</c:v>
                </c:pt>
                <c:pt idx="176">
                  <c:v>-4.4749999999999981E-3</c:v>
                </c:pt>
                <c:pt idx="177">
                  <c:v>-4.9750000000000003E-3</c:v>
                </c:pt>
                <c:pt idx="178">
                  <c:v>-5.474999999999999E-3</c:v>
                </c:pt>
                <c:pt idx="179">
                  <c:v>-5.9749999999999968E-3</c:v>
                </c:pt>
                <c:pt idx="180">
                  <c:v>-6.4749999999999999E-3</c:v>
                </c:pt>
                <c:pt idx="181">
                  <c:v>-6.9749999999999977E-3</c:v>
                </c:pt>
                <c:pt idx="182">
                  <c:v>-7.4750000000000007E-3</c:v>
                </c:pt>
                <c:pt idx="183">
                  <c:v>-7.9749999999999995E-3</c:v>
                </c:pt>
                <c:pt idx="184">
                  <c:v>-8.4750000000000016E-3</c:v>
                </c:pt>
                <c:pt idx="185">
                  <c:v>-8.9750000000000003E-3</c:v>
                </c:pt>
                <c:pt idx="186">
                  <c:v>-9.4749999999999973E-3</c:v>
                </c:pt>
                <c:pt idx="187">
                  <c:v>-9.974999999999996E-3</c:v>
                </c:pt>
                <c:pt idx="188">
                  <c:v>-1.0474999999999998E-2</c:v>
                </c:pt>
                <c:pt idx="189">
                  <c:v>-1.0975000000000002E-2</c:v>
                </c:pt>
                <c:pt idx="190">
                  <c:v>-1.1474999999999999E-2</c:v>
                </c:pt>
                <c:pt idx="191">
                  <c:v>-1.1974999999999998E-2</c:v>
                </c:pt>
                <c:pt idx="192">
                  <c:v>-1.2474999999999997E-2</c:v>
                </c:pt>
                <c:pt idx="193">
                  <c:v>-2.9749999999999989E-3</c:v>
                </c:pt>
                <c:pt idx="194">
                  <c:v>-2.9749999999999989E-3</c:v>
                </c:pt>
                <c:pt idx="195">
                  <c:v>-2.9749999999999989E-3</c:v>
                </c:pt>
                <c:pt idx="196">
                  <c:v>-2.9749999999999989E-3</c:v>
                </c:pt>
              </c:numCache>
            </c:numRef>
          </c:xVal>
          <c:yVal>
            <c:numRef>
              <c:f>'9b'!$E$10:$E$206</c:f>
              <c:numCache>
                <c:formatCode>0.00%</c:formatCode>
                <c:ptCount val="19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1E-4</c:v>
                </c:pt>
                <c:pt idx="56">
                  <c:v>1E-4</c:v>
                </c:pt>
                <c:pt idx="57">
                  <c:v>1E-4</c:v>
                </c:pt>
                <c:pt idx="58">
                  <c:v>1E-4</c:v>
                </c:pt>
                <c:pt idx="59">
                  <c:v>1E-4</c:v>
                </c:pt>
                <c:pt idx="60">
                  <c:v>2.0000000000000001E-4</c:v>
                </c:pt>
                <c:pt idx="61">
                  <c:v>2.0000000000000001E-4</c:v>
                </c:pt>
                <c:pt idx="62">
                  <c:v>2.9999999999999997E-4</c:v>
                </c:pt>
                <c:pt idx="63">
                  <c:v>2.9999999999999997E-4</c:v>
                </c:pt>
                <c:pt idx="64">
                  <c:v>4.0000000000000002E-4</c:v>
                </c:pt>
                <c:pt idx="65">
                  <c:v>5.0000000000000001E-4</c:v>
                </c:pt>
                <c:pt idx="66">
                  <c:v>5.9999999999999995E-4</c:v>
                </c:pt>
                <c:pt idx="67">
                  <c:v>8.0000000000000004E-4</c:v>
                </c:pt>
                <c:pt idx="68">
                  <c:v>1E-3</c:v>
                </c:pt>
                <c:pt idx="69">
                  <c:v>1.1999999999999999E-3</c:v>
                </c:pt>
                <c:pt idx="70">
                  <c:v>1.5E-3</c:v>
                </c:pt>
                <c:pt idx="71">
                  <c:v>1.8E-3</c:v>
                </c:pt>
                <c:pt idx="72">
                  <c:v>2.2000000000000001E-3</c:v>
                </c:pt>
                <c:pt idx="73">
                  <c:v>2.7000000000000001E-3</c:v>
                </c:pt>
                <c:pt idx="74">
                  <c:v>3.3999999999999998E-3</c:v>
                </c:pt>
                <c:pt idx="75">
                  <c:v>4.1999999999999997E-3</c:v>
                </c:pt>
                <c:pt idx="76">
                  <c:v>5.1000000000000004E-3</c:v>
                </c:pt>
                <c:pt idx="77">
                  <c:v>6.3E-3</c:v>
                </c:pt>
                <c:pt idx="78">
                  <c:v>7.7000000000000002E-3</c:v>
                </c:pt>
                <c:pt idx="79">
                  <c:v>9.4000000000000004E-3</c:v>
                </c:pt>
                <c:pt idx="80">
                  <c:v>1.15E-2</c:v>
                </c:pt>
                <c:pt idx="81">
                  <c:v>1.3899999999999999E-2</c:v>
                </c:pt>
                <c:pt idx="82">
                  <c:v>1.6899999999999998E-2</c:v>
                </c:pt>
                <c:pt idx="83">
                  <c:v>2.0500000000000001E-2</c:v>
                </c:pt>
                <c:pt idx="84">
                  <c:v>2.4799999999999999E-2</c:v>
                </c:pt>
                <c:pt idx="85">
                  <c:v>2.9899999999999999E-2</c:v>
                </c:pt>
                <c:pt idx="86">
                  <c:v>3.5900000000000001E-2</c:v>
                </c:pt>
                <c:pt idx="87">
                  <c:v>4.3299999999999998E-2</c:v>
                </c:pt>
                <c:pt idx="88">
                  <c:v>5.2200000000000003E-2</c:v>
                </c:pt>
                <c:pt idx="89">
                  <c:v>6.3399999999999998E-2</c:v>
                </c:pt>
                <c:pt idx="90">
                  <c:v>7.7600000000000002E-2</c:v>
                </c:pt>
                <c:pt idx="91">
                  <c:v>9.6100000000000005E-2</c:v>
                </c:pt>
                <c:pt idx="92">
                  <c:v>0.12039999999999999</c:v>
                </c:pt>
                <c:pt idx="93">
                  <c:v>0.15190000000000001</c:v>
                </c:pt>
                <c:pt idx="94">
                  <c:v>0.192</c:v>
                </c:pt>
                <c:pt idx="95">
                  <c:v>0.2419</c:v>
                </c:pt>
                <c:pt idx="96">
                  <c:v>0.30170000000000002</c:v>
                </c:pt>
                <c:pt idx="97">
                  <c:v>0.37119999999999997</c:v>
                </c:pt>
                <c:pt idx="98">
                  <c:v>0.44890000000000002</c:v>
                </c:pt>
                <c:pt idx="99">
                  <c:v>0.53239999999999998</c:v>
                </c:pt>
                <c:pt idx="100">
                  <c:v>0.61809999999999998</c:v>
                </c:pt>
                <c:pt idx="101">
                  <c:v>0.70140000000000002</c:v>
                </c:pt>
                <c:pt idx="102">
                  <c:v>0.77710000000000001</c:v>
                </c:pt>
                <c:pt idx="103">
                  <c:v>0.84019999999999995</c:v>
                </c:pt>
                <c:pt idx="104">
                  <c:v>0.88680000000000003</c:v>
                </c:pt>
                <c:pt idx="105">
                  <c:v>0.9143</c:v>
                </c:pt>
                <c:pt idx="106">
                  <c:v>0.92200000000000004</c:v>
                </c:pt>
                <c:pt idx="107">
                  <c:v>0.91120000000000001</c:v>
                </c:pt>
                <c:pt idx="108">
                  <c:v>0.88429999999999997</c:v>
                </c:pt>
                <c:pt idx="109">
                  <c:v>0.8448</c:v>
                </c:pt>
                <c:pt idx="110">
                  <c:v>0.79620000000000002</c:v>
                </c:pt>
                <c:pt idx="111">
                  <c:v>0.74199999999999999</c:v>
                </c:pt>
                <c:pt idx="112">
                  <c:v>0.68510000000000004</c:v>
                </c:pt>
                <c:pt idx="113">
                  <c:v>0.628</c:v>
                </c:pt>
                <c:pt idx="114">
                  <c:v>0.57230000000000003</c:v>
                </c:pt>
                <c:pt idx="115">
                  <c:v>0.51929999999999998</c:v>
                </c:pt>
                <c:pt idx="116">
                  <c:v>0.46970000000000001</c:v>
                </c:pt>
                <c:pt idx="117">
                  <c:v>0.4239</c:v>
                </c:pt>
                <c:pt idx="118">
                  <c:v>0.38200000000000001</c:v>
                </c:pt>
                <c:pt idx="119">
                  <c:v>0.34379999999999999</c:v>
                </c:pt>
                <c:pt idx="120">
                  <c:v>0.30930000000000002</c:v>
                </c:pt>
                <c:pt idx="121">
                  <c:v>0.2782</c:v>
                </c:pt>
                <c:pt idx="122">
                  <c:v>0.25019999999999998</c:v>
                </c:pt>
                <c:pt idx="123">
                  <c:v>0.22509999999999999</c:v>
                </c:pt>
                <c:pt idx="124">
                  <c:v>0.20269999999999999</c:v>
                </c:pt>
                <c:pt idx="125">
                  <c:v>0.18260000000000001</c:v>
                </c:pt>
                <c:pt idx="126">
                  <c:v>0.16470000000000001</c:v>
                </c:pt>
                <c:pt idx="127">
                  <c:v>0.14860000000000001</c:v>
                </c:pt>
                <c:pt idx="128">
                  <c:v>0.1343</c:v>
                </c:pt>
                <c:pt idx="129">
                  <c:v>0.12139999999999999</c:v>
                </c:pt>
                <c:pt idx="130">
                  <c:v>0.10979999999999999</c:v>
                </c:pt>
                <c:pt idx="131">
                  <c:v>9.9299999999999999E-2</c:v>
                </c:pt>
                <c:pt idx="132">
                  <c:v>8.9899999999999994E-2</c:v>
                </c:pt>
                <c:pt idx="133">
                  <c:v>8.1600000000000006E-2</c:v>
                </c:pt>
                <c:pt idx="134">
                  <c:v>7.4099999999999999E-2</c:v>
                </c:pt>
                <c:pt idx="135">
                  <c:v>6.7299999999999999E-2</c:v>
                </c:pt>
                <c:pt idx="136">
                  <c:v>6.13E-2</c:v>
                </c:pt>
                <c:pt idx="137">
                  <c:v>5.5800000000000002E-2</c:v>
                </c:pt>
                <c:pt idx="138">
                  <c:v>5.0900000000000001E-2</c:v>
                </c:pt>
                <c:pt idx="139">
                  <c:v>4.6399999999999997E-2</c:v>
                </c:pt>
                <c:pt idx="140">
                  <c:v>4.2299999999999997E-2</c:v>
                </c:pt>
                <c:pt idx="141">
                  <c:v>3.8600000000000002E-2</c:v>
                </c:pt>
                <c:pt idx="142">
                  <c:v>3.5299999999999998E-2</c:v>
                </c:pt>
                <c:pt idx="143">
                  <c:v>3.2199999999999999E-2</c:v>
                </c:pt>
                <c:pt idx="144">
                  <c:v>2.9399999999999999E-2</c:v>
                </c:pt>
                <c:pt idx="145">
                  <c:v>2.6800000000000001E-2</c:v>
                </c:pt>
                <c:pt idx="146">
                  <c:v>2.4500000000000001E-2</c:v>
                </c:pt>
                <c:pt idx="147">
                  <c:v>2.24E-2</c:v>
                </c:pt>
                <c:pt idx="148">
                  <c:v>2.0400000000000001E-2</c:v>
                </c:pt>
                <c:pt idx="149">
                  <c:v>1.8700000000000001E-2</c:v>
                </c:pt>
                <c:pt idx="150">
                  <c:v>1.7100000000000001E-2</c:v>
                </c:pt>
                <c:pt idx="151">
                  <c:v>1.5599999999999999E-2</c:v>
                </c:pt>
                <c:pt idx="152">
                  <c:v>1.43E-2</c:v>
                </c:pt>
                <c:pt idx="153">
                  <c:v>1.2999999999999999E-2</c:v>
                </c:pt>
                <c:pt idx="154">
                  <c:v>1.1900000000000001E-2</c:v>
                </c:pt>
                <c:pt idx="155">
                  <c:v>1.09E-2</c:v>
                </c:pt>
                <c:pt idx="156">
                  <c:v>0.01</c:v>
                </c:pt>
                <c:pt idx="157">
                  <c:v>9.1000000000000004E-3</c:v>
                </c:pt>
                <c:pt idx="158">
                  <c:v>8.3999999999999995E-3</c:v>
                </c:pt>
                <c:pt idx="159">
                  <c:v>7.6E-3</c:v>
                </c:pt>
                <c:pt idx="160">
                  <c:v>7.0000000000000001E-3</c:v>
                </c:pt>
                <c:pt idx="161">
                  <c:v>6.4000000000000003E-3</c:v>
                </c:pt>
                <c:pt idx="162">
                  <c:v>5.8999999999999999E-3</c:v>
                </c:pt>
                <c:pt idx="163">
                  <c:v>5.4000000000000003E-3</c:v>
                </c:pt>
                <c:pt idx="164">
                  <c:v>4.8999999999999998E-3</c:v>
                </c:pt>
                <c:pt idx="165">
                  <c:v>4.4999999999999997E-3</c:v>
                </c:pt>
                <c:pt idx="166">
                  <c:v>4.1000000000000003E-3</c:v>
                </c:pt>
                <c:pt idx="167">
                  <c:v>3.8E-3</c:v>
                </c:pt>
                <c:pt idx="168">
                  <c:v>3.5000000000000001E-3</c:v>
                </c:pt>
                <c:pt idx="169">
                  <c:v>3.2000000000000002E-3</c:v>
                </c:pt>
                <c:pt idx="170">
                  <c:v>2.8999999999999998E-3</c:v>
                </c:pt>
                <c:pt idx="171">
                  <c:v>2.7000000000000001E-3</c:v>
                </c:pt>
                <c:pt idx="172">
                  <c:v>2.3999999999999998E-3</c:v>
                </c:pt>
                <c:pt idx="173">
                  <c:v>2.2000000000000001E-3</c:v>
                </c:pt>
                <c:pt idx="174">
                  <c:v>2.0999999999999999E-3</c:v>
                </c:pt>
                <c:pt idx="175">
                  <c:v>1.9E-3</c:v>
                </c:pt>
                <c:pt idx="176">
                  <c:v>1.6999999999999999E-3</c:v>
                </c:pt>
                <c:pt idx="177">
                  <c:v>1.6000000000000001E-3</c:v>
                </c:pt>
                <c:pt idx="178">
                  <c:v>1.5E-3</c:v>
                </c:pt>
                <c:pt idx="179">
                  <c:v>1.2999999999999999E-3</c:v>
                </c:pt>
                <c:pt idx="180">
                  <c:v>1.1999999999999999E-3</c:v>
                </c:pt>
                <c:pt idx="181">
                  <c:v>1.1000000000000001E-3</c:v>
                </c:pt>
                <c:pt idx="182">
                  <c:v>1E-3</c:v>
                </c:pt>
                <c:pt idx="183">
                  <c:v>8.9999999999999998E-4</c:v>
                </c:pt>
                <c:pt idx="184">
                  <c:v>8.9999999999999998E-4</c:v>
                </c:pt>
                <c:pt idx="185">
                  <c:v>8.0000000000000004E-4</c:v>
                </c:pt>
                <c:pt idx="186">
                  <c:v>6.9999999999999999E-4</c:v>
                </c:pt>
                <c:pt idx="187">
                  <c:v>6.9999999999999999E-4</c:v>
                </c:pt>
                <c:pt idx="188">
                  <c:v>5.9999999999999995E-4</c:v>
                </c:pt>
                <c:pt idx="189">
                  <c:v>5.9999999999999995E-4</c:v>
                </c:pt>
                <c:pt idx="190">
                  <c:v>5.0000000000000001E-4</c:v>
                </c:pt>
                <c:pt idx="191">
                  <c:v>5.0000000000000001E-4</c:v>
                </c:pt>
                <c:pt idx="192">
                  <c:v>4.0000000000000002E-4</c:v>
                </c:pt>
                <c:pt idx="193">
                  <c:v>0</c:v>
                </c:pt>
                <c:pt idx="194">
                  <c:v>0</c:v>
                </c:pt>
                <c:pt idx="195">
                  <c:v>0</c:v>
                </c:pt>
                <c:pt idx="196">
                  <c:v>0</c:v>
                </c:pt>
              </c:numCache>
            </c:numRef>
          </c:yVal>
          <c:smooth val="1"/>
          <c:extLst>
            <c:ext xmlns:c16="http://schemas.microsoft.com/office/drawing/2014/chart" uri="{C3380CC4-5D6E-409C-BE32-E72D297353CC}">
              <c16:uniqueId val="{00000002-ABCE-496D-9346-E19D242074ED}"/>
            </c:ext>
          </c:extLst>
        </c:ser>
        <c:ser>
          <c:idx val="2"/>
          <c:order val="2"/>
          <c:tx>
            <c:strRef>
              <c:f>'9b'!$G$6:$H$6</c:f>
              <c:strCache>
                <c:ptCount val="1"/>
              </c:strCache>
            </c:strRef>
          </c:tx>
          <c:spPr>
            <a:ln w="19050" cap="rnd">
              <a:solidFill>
                <a:srgbClr val="FF0000"/>
              </a:solidFill>
              <a:prstDash val="sysDash"/>
              <a:round/>
            </a:ln>
            <a:effectLst/>
          </c:spPr>
          <c:marker>
            <c:symbol val="none"/>
          </c:marker>
          <c:xVal>
            <c:numRef>
              <c:f>'9b'!$F$10:$F$206</c:f>
              <c:numCache>
                <c:formatCode>0.00%</c:formatCode>
                <c:ptCount val="197"/>
                <c:pt idx="0">
                  <c:v>8.2098700000000011E-2</c:v>
                </c:pt>
                <c:pt idx="1">
                  <c:v>8.1598699999999996E-2</c:v>
                </c:pt>
                <c:pt idx="2">
                  <c:v>8.109870000000001E-2</c:v>
                </c:pt>
                <c:pt idx="3">
                  <c:v>8.0598699999999995E-2</c:v>
                </c:pt>
                <c:pt idx="4">
                  <c:v>7.9998699999999992E-2</c:v>
                </c:pt>
                <c:pt idx="5">
                  <c:v>7.9598700000000008E-2</c:v>
                </c:pt>
                <c:pt idx="6">
                  <c:v>7.9098699999999994E-2</c:v>
                </c:pt>
                <c:pt idx="7">
                  <c:v>7.8598700000000007E-2</c:v>
                </c:pt>
                <c:pt idx="8">
                  <c:v>7.8098700000000007E-2</c:v>
                </c:pt>
                <c:pt idx="9">
                  <c:v>7.7598700000000007E-2</c:v>
                </c:pt>
                <c:pt idx="10">
                  <c:v>7.7098700000000006E-2</c:v>
                </c:pt>
                <c:pt idx="11">
                  <c:v>7.6598699999999992E-2</c:v>
                </c:pt>
                <c:pt idx="12">
                  <c:v>7.6098700000000005E-2</c:v>
                </c:pt>
                <c:pt idx="13">
                  <c:v>7.5598700000000005E-2</c:v>
                </c:pt>
                <c:pt idx="14">
                  <c:v>7.5098700000000004E-2</c:v>
                </c:pt>
                <c:pt idx="15">
                  <c:v>7.4598700000000004E-2</c:v>
                </c:pt>
                <c:pt idx="16">
                  <c:v>7.4098700000000003E-2</c:v>
                </c:pt>
                <c:pt idx="17">
                  <c:v>7.3598700000000003E-2</c:v>
                </c:pt>
                <c:pt idx="18">
                  <c:v>7.3098700000000003E-2</c:v>
                </c:pt>
                <c:pt idx="19">
                  <c:v>7.2598700000000002E-2</c:v>
                </c:pt>
                <c:pt idx="20">
                  <c:v>7.2098700000000002E-2</c:v>
                </c:pt>
                <c:pt idx="21">
                  <c:v>7.1598700000000001E-2</c:v>
                </c:pt>
                <c:pt idx="22">
                  <c:v>7.1098700000000001E-2</c:v>
                </c:pt>
                <c:pt idx="23">
                  <c:v>7.05987E-2</c:v>
                </c:pt>
                <c:pt idx="24">
                  <c:v>7.00987E-2</c:v>
                </c:pt>
                <c:pt idx="25">
                  <c:v>6.9598699999999999E-2</c:v>
                </c:pt>
                <c:pt idx="26">
                  <c:v>6.9098699999999999E-2</c:v>
                </c:pt>
                <c:pt idx="27">
                  <c:v>6.8598699999999999E-2</c:v>
                </c:pt>
                <c:pt idx="28">
                  <c:v>6.8098699999999998E-2</c:v>
                </c:pt>
                <c:pt idx="29">
                  <c:v>6.7598699999999998E-2</c:v>
                </c:pt>
                <c:pt idx="30">
                  <c:v>6.7098700000000011E-2</c:v>
                </c:pt>
                <c:pt idx="31">
                  <c:v>6.6598699999999997E-2</c:v>
                </c:pt>
                <c:pt idx="32">
                  <c:v>6.6098699999999996E-2</c:v>
                </c:pt>
                <c:pt idx="33">
                  <c:v>6.5598699999999996E-2</c:v>
                </c:pt>
                <c:pt idx="34">
                  <c:v>6.5098700000000009E-2</c:v>
                </c:pt>
                <c:pt idx="35">
                  <c:v>6.4598700000000009E-2</c:v>
                </c:pt>
                <c:pt idx="36">
                  <c:v>6.4098699999999995E-2</c:v>
                </c:pt>
                <c:pt idx="37">
                  <c:v>6.3598699999999994E-2</c:v>
                </c:pt>
                <c:pt idx="38">
                  <c:v>6.3098700000000008E-2</c:v>
                </c:pt>
                <c:pt idx="39">
                  <c:v>6.2598700000000007E-2</c:v>
                </c:pt>
                <c:pt idx="40">
                  <c:v>6.2098700000000007E-2</c:v>
                </c:pt>
                <c:pt idx="41">
                  <c:v>6.1598699999999999E-2</c:v>
                </c:pt>
                <c:pt idx="42">
                  <c:v>6.1098699999999999E-2</c:v>
                </c:pt>
                <c:pt idx="43">
                  <c:v>6.0598699999999998E-2</c:v>
                </c:pt>
                <c:pt idx="44">
                  <c:v>6.0098700000000005E-2</c:v>
                </c:pt>
                <c:pt idx="45">
                  <c:v>5.9598700000000004E-2</c:v>
                </c:pt>
                <c:pt idx="46">
                  <c:v>5.9098699999999997E-2</c:v>
                </c:pt>
                <c:pt idx="47">
                  <c:v>5.8598699999999997E-2</c:v>
                </c:pt>
                <c:pt idx="48">
                  <c:v>5.8098700000000003E-2</c:v>
                </c:pt>
                <c:pt idx="49">
                  <c:v>5.7598700000000003E-2</c:v>
                </c:pt>
                <c:pt idx="50">
                  <c:v>5.7098700000000002E-2</c:v>
                </c:pt>
                <c:pt idx="51">
                  <c:v>5.6598699999999995E-2</c:v>
                </c:pt>
                <c:pt idx="52">
                  <c:v>5.6098700000000001E-2</c:v>
                </c:pt>
                <c:pt idx="53">
                  <c:v>5.5598700000000001E-2</c:v>
                </c:pt>
                <c:pt idx="54">
                  <c:v>5.50987E-2</c:v>
                </c:pt>
                <c:pt idx="55">
                  <c:v>5.4598700000000007E-2</c:v>
                </c:pt>
                <c:pt idx="56">
                  <c:v>5.40987E-2</c:v>
                </c:pt>
                <c:pt idx="57">
                  <c:v>5.3598699999999999E-2</c:v>
                </c:pt>
                <c:pt idx="58">
                  <c:v>5.3098699999999999E-2</c:v>
                </c:pt>
                <c:pt idx="59">
                  <c:v>5.2598700000000005E-2</c:v>
                </c:pt>
                <c:pt idx="60">
                  <c:v>5.2098700000000005E-2</c:v>
                </c:pt>
                <c:pt idx="61">
                  <c:v>5.1598699999999997E-2</c:v>
                </c:pt>
                <c:pt idx="62">
                  <c:v>5.1098699999999997E-2</c:v>
                </c:pt>
                <c:pt idx="63">
                  <c:v>5.0598700000000003E-2</c:v>
                </c:pt>
                <c:pt idx="64">
                  <c:v>5.0098700000000003E-2</c:v>
                </c:pt>
                <c:pt idx="65">
                  <c:v>4.9598700000000003E-2</c:v>
                </c:pt>
                <c:pt idx="66">
                  <c:v>4.8998699999999999E-2</c:v>
                </c:pt>
                <c:pt idx="67">
                  <c:v>4.8598700000000002E-2</c:v>
                </c:pt>
                <c:pt idx="68">
                  <c:v>4.8098700000000001E-2</c:v>
                </c:pt>
                <c:pt idx="69">
                  <c:v>4.7598700000000001E-2</c:v>
                </c:pt>
                <c:pt idx="70">
                  <c:v>4.7098700000000007E-2</c:v>
                </c:pt>
                <c:pt idx="71">
                  <c:v>4.6498699999999997E-2</c:v>
                </c:pt>
                <c:pt idx="72">
                  <c:v>4.6098699999999999E-2</c:v>
                </c:pt>
                <c:pt idx="73">
                  <c:v>4.5598699999999999E-2</c:v>
                </c:pt>
                <c:pt idx="74">
                  <c:v>4.5098700000000005E-2</c:v>
                </c:pt>
                <c:pt idx="75">
                  <c:v>4.4598700000000005E-2</c:v>
                </c:pt>
                <c:pt idx="76">
                  <c:v>4.3998700000000002E-2</c:v>
                </c:pt>
                <c:pt idx="77">
                  <c:v>4.3598699999999997E-2</c:v>
                </c:pt>
                <c:pt idx="78">
                  <c:v>4.3098700000000004E-2</c:v>
                </c:pt>
                <c:pt idx="79">
                  <c:v>4.2598700000000003E-2</c:v>
                </c:pt>
                <c:pt idx="80">
                  <c:v>4.2098700000000003E-2</c:v>
                </c:pt>
                <c:pt idx="81">
                  <c:v>4.1498699999999999E-2</c:v>
                </c:pt>
                <c:pt idx="82">
                  <c:v>4.1098700000000002E-2</c:v>
                </c:pt>
                <c:pt idx="83">
                  <c:v>4.0598700000000001E-2</c:v>
                </c:pt>
                <c:pt idx="84">
                  <c:v>4.0098700000000001E-2</c:v>
                </c:pt>
                <c:pt idx="85">
                  <c:v>3.9598700000000008E-2</c:v>
                </c:pt>
                <c:pt idx="86">
                  <c:v>3.8998699999999997E-2</c:v>
                </c:pt>
                <c:pt idx="87">
                  <c:v>3.85987E-2</c:v>
                </c:pt>
                <c:pt idx="88">
                  <c:v>3.8098699999999999E-2</c:v>
                </c:pt>
                <c:pt idx="89">
                  <c:v>3.7598700000000006E-2</c:v>
                </c:pt>
                <c:pt idx="90">
                  <c:v>3.7098699999999998E-2</c:v>
                </c:pt>
                <c:pt idx="91">
                  <c:v>3.6598700000000005E-2</c:v>
                </c:pt>
                <c:pt idx="92">
                  <c:v>3.6098699999999997E-2</c:v>
                </c:pt>
                <c:pt idx="93">
                  <c:v>3.5598700000000004E-2</c:v>
                </c:pt>
                <c:pt idx="94">
                  <c:v>3.5098700000000004E-2</c:v>
                </c:pt>
                <c:pt idx="95">
                  <c:v>3.4598700000000003E-2</c:v>
                </c:pt>
                <c:pt idx="96">
                  <c:v>3.4098700000000003E-2</c:v>
                </c:pt>
                <c:pt idx="97">
                  <c:v>3.3598700000000002E-2</c:v>
                </c:pt>
                <c:pt idx="98">
                  <c:v>3.3098700000000002E-2</c:v>
                </c:pt>
                <c:pt idx="99">
                  <c:v>3.2598700000000001E-2</c:v>
                </c:pt>
                <c:pt idx="100">
                  <c:v>3.2098700000000001E-2</c:v>
                </c:pt>
                <c:pt idx="101">
                  <c:v>3.15987E-2</c:v>
                </c:pt>
                <c:pt idx="102">
                  <c:v>3.10987E-2</c:v>
                </c:pt>
                <c:pt idx="103">
                  <c:v>3.05987E-2</c:v>
                </c:pt>
                <c:pt idx="104">
                  <c:v>3.0098700000000003E-2</c:v>
                </c:pt>
                <c:pt idx="105">
                  <c:v>2.9598699999999999E-2</c:v>
                </c:pt>
                <c:pt idx="106">
                  <c:v>2.9098700000000002E-2</c:v>
                </c:pt>
                <c:pt idx="107">
                  <c:v>2.8598699999999998E-2</c:v>
                </c:pt>
                <c:pt idx="108">
                  <c:v>2.8098700000000001E-2</c:v>
                </c:pt>
                <c:pt idx="109">
                  <c:v>2.7598700000000004E-2</c:v>
                </c:pt>
                <c:pt idx="110">
                  <c:v>2.70987E-2</c:v>
                </c:pt>
                <c:pt idx="111">
                  <c:v>2.6598700000000003E-2</c:v>
                </c:pt>
                <c:pt idx="112">
                  <c:v>2.6098699999999999E-2</c:v>
                </c:pt>
                <c:pt idx="113">
                  <c:v>2.5598700000000002E-2</c:v>
                </c:pt>
                <c:pt idx="114">
                  <c:v>2.5098700000000002E-2</c:v>
                </c:pt>
                <c:pt idx="115">
                  <c:v>2.4598700000000001E-2</c:v>
                </c:pt>
                <c:pt idx="116">
                  <c:v>2.4098700000000001E-2</c:v>
                </c:pt>
                <c:pt idx="117">
                  <c:v>2.3498700000000001E-2</c:v>
                </c:pt>
                <c:pt idx="118">
                  <c:v>2.30987E-2</c:v>
                </c:pt>
                <c:pt idx="119">
                  <c:v>2.2598700000000003E-2</c:v>
                </c:pt>
                <c:pt idx="120">
                  <c:v>2.2098699999999999E-2</c:v>
                </c:pt>
                <c:pt idx="121">
                  <c:v>2.1598700000000002E-2</c:v>
                </c:pt>
                <c:pt idx="122">
                  <c:v>2.0998700000000002E-2</c:v>
                </c:pt>
                <c:pt idx="123">
                  <c:v>2.0598700000000001E-2</c:v>
                </c:pt>
                <c:pt idx="124">
                  <c:v>2.0098700000000004E-2</c:v>
                </c:pt>
                <c:pt idx="125">
                  <c:v>1.95987E-2</c:v>
                </c:pt>
                <c:pt idx="126">
                  <c:v>1.9098700000000003E-2</c:v>
                </c:pt>
                <c:pt idx="127">
                  <c:v>1.84987E-2</c:v>
                </c:pt>
                <c:pt idx="128">
                  <c:v>1.8098700000000002E-2</c:v>
                </c:pt>
                <c:pt idx="129">
                  <c:v>1.7598700000000002E-2</c:v>
                </c:pt>
                <c:pt idx="130">
                  <c:v>1.7098700000000001E-2</c:v>
                </c:pt>
                <c:pt idx="131">
                  <c:v>1.6598700000000001E-2</c:v>
                </c:pt>
                <c:pt idx="132">
                  <c:v>1.6098700000000001E-2</c:v>
                </c:pt>
                <c:pt idx="133">
                  <c:v>1.55987E-2</c:v>
                </c:pt>
                <c:pt idx="134">
                  <c:v>1.50987E-2</c:v>
                </c:pt>
                <c:pt idx="135">
                  <c:v>1.4598699999999999E-2</c:v>
                </c:pt>
                <c:pt idx="136">
                  <c:v>1.4098700000000002E-2</c:v>
                </c:pt>
                <c:pt idx="137">
                  <c:v>1.3598700000000002E-2</c:v>
                </c:pt>
                <c:pt idx="138">
                  <c:v>1.3098700000000001E-2</c:v>
                </c:pt>
                <c:pt idx="139">
                  <c:v>1.2598700000000001E-2</c:v>
                </c:pt>
                <c:pt idx="140">
                  <c:v>1.20987E-2</c:v>
                </c:pt>
                <c:pt idx="141">
                  <c:v>1.1598700000000002E-2</c:v>
                </c:pt>
                <c:pt idx="142">
                  <c:v>1.1098700000000001E-2</c:v>
                </c:pt>
                <c:pt idx="143">
                  <c:v>1.0598700000000001E-2</c:v>
                </c:pt>
                <c:pt idx="144">
                  <c:v>1.00987E-2</c:v>
                </c:pt>
                <c:pt idx="145">
                  <c:v>9.4987000000000005E-3</c:v>
                </c:pt>
                <c:pt idx="146">
                  <c:v>9.0987000000000012E-3</c:v>
                </c:pt>
                <c:pt idx="147">
                  <c:v>8.5987000000000008E-3</c:v>
                </c:pt>
                <c:pt idx="148">
                  <c:v>8.0987000000000003E-3</c:v>
                </c:pt>
                <c:pt idx="149">
                  <c:v>7.5987000000000008E-3</c:v>
                </c:pt>
                <c:pt idx="150">
                  <c:v>7.0987000000000003E-3</c:v>
                </c:pt>
                <c:pt idx="151">
                  <c:v>6.5987000000000016E-3</c:v>
                </c:pt>
                <c:pt idx="152">
                  <c:v>6.0987000000000012E-3</c:v>
                </c:pt>
                <c:pt idx="153">
                  <c:v>5.5987000000000007E-3</c:v>
                </c:pt>
                <c:pt idx="154">
                  <c:v>5.0987000000000003E-3</c:v>
                </c:pt>
                <c:pt idx="155">
                  <c:v>4.5986999999999998E-3</c:v>
                </c:pt>
                <c:pt idx="156">
                  <c:v>4.098700000000002E-3</c:v>
                </c:pt>
                <c:pt idx="157">
                  <c:v>3.5987000000000016E-3</c:v>
                </c:pt>
                <c:pt idx="158">
                  <c:v>3.0987000000000011E-3</c:v>
                </c:pt>
                <c:pt idx="159">
                  <c:v>2.5987000000000007E-3</c:v>
                </c:pt>
                <c:pt idx="160">
                  <c:v>2.0987000000000002E-3</c:v>
                </c:pt>
                <c:pt idx="161">
                  <c:v>1.5987000000000017E-3</c:v>
                </c:pt>
                <c:pt idx="162">
                  <c:v>1.0986999999999991E-3</c:v>
                </c:pt>
                <c:pt idx="163">
                  <c:v>5.9870000000000095E-4</c:v>
                </c:pt>
                <c:pt idx="164">
                  <c:v>9.870000000000267E-5</c:v>
                </c:pt>
                <c:pt idx="165">
                  <c:v>-4.013E-4</c:v>
                </c:pt>
                <c:pt idx="166">
                  <c:v>-9.0129999999999822E-4</c:v>
                </c:pt>
                <c:pt idx="167">
                  <c:v>-1.4013000000000009E-3</c:v>
                </c:pt>
                <c:pt idx="168">
                  <c:v>-1.901299999999999E-3</c:v>
                </c:pt>
                <c:pt idx="169">
                  <c:v>-2.4012999999999973E-3</c:v>
                </c:pt>
                <c:pt idx="170">
                  <c:v>-2.9012999999999999E-3</c:v>
                </c:pt>
                <c:pt idx="171">
                  <c:v>-3.4012999999999982E-3</c:v>
                </c:pt>
                <c:pt idx="172">
                  <c:v>-3.9013000000000008E-3</c:v>
                </c:pt>
                <c:pt idx="173">
                  <c:v>-4.4012999999999995E-3</c:v>
                </c:pt>
                <c:pt idx="174">
                  <c:v>-4.9012999999999973E-3</c:v>
                </c:pt>
                <c:pt idx="175">
                  <c:v>-5.4013000000000004E-3</c:v>
                </c:pt>
                <c:pt idx="176">
                  <c:v>-5.9012999999999982E-3</c:v>
                </c:pt>
                <c:pt idx="177">
                  <c:v>-6.4013000000000013E-3</c:v>
                </c:pt>
                <c:pt idx="178">
                  <c:v>-6.9012999999999991E-3</c:v>
                </c:pt>
                <c:pt idx="179">
                  <c:v>-7.4012999999999969E-3</c:v>
                </c:pt>
                <c:pt idx="180">
                  <c:v>-7.9013E-3</c:v>
                </c:pt>
                <c:pt idx="181">
                  <c:v>-8.4012999999999987E-3</c:v>
                </c:pt>
                <c:pt idx="182">
                  <c:v>-8.9013000000000009E-3</c:v>
                </c:pt>
                <c:pt idx="183">
                  <c:v>-9.4012999999999996E-3</c:v>
                </c:pt>
                <c:pt idx="184">
                  <c:v>-9.9012999999999966E-3</c:v>
                </c:pt>
                <c:pt idx="185">
                  <c:v>-1.04013E-2</c:v>
                </c:pt>
                <c:pt idx="186">
                  <c:v>-1.0901299999999997E-2</c:v>
                </c:pt>
                <c:pt idx="187">
                  <c:v>-1.1401300000000001E-2</c:v>
                </c:pt>
                <c:pt idx="188">
                  <c:v>-9.4012999999999996E-3</c:v>
                </c:pt>
                <c:pt idx="189">
                  <c:v>-9.9012999999999966E-3</c:v>
                </c:pt>
                <c:pt idx="190">
                  <c:v>-1.04013E-2</c:v>
                </c:pt>
                <c:pt idx="191">
                  <c:v>-1.0901299999999997E-2</c:v>
                </c:pt>
                <c:pt idx="192">
                  <c:v>-1.1401300000000001E-2</c:v>
                </c:pt>
                <c:pt idx="193">
                  <c:v>-1.901299999999999E-3</c:v>
                </c:pt>
                <c:pt idx="194">
                  <c:v>-1.901299999999999E-3</c:v>
                </c:pt>
                <c:pt idx="195">
                  <c:v>-1.901299999999999E-3</c:v>
                </c:pt>
                <c:pt idx="196">
                  <c:v>-1.901299999999999E-3</c:v>
                </c:pt>
              </c:numCache>
            </c:numRef>
          </c:xVal>
          <c:yVal>
            <c:numRef>
              <c:f>'9b'!$G$10:$G$206</c:f>
              <c:numCache>
                <c:formatCode>0.00%</c:formatCode>
                <c:ptCount val="19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1E-4</c:v>
                </c:pt>
                <c:pt idx="56">
                  <c:v>1E-4</c:v>
                </c:pt>
                <c:pt idx="57">
                  <c:v>1E-4</c:v>
                </c:pt>
                <c:pt idx="58">
                  <c:v>1E-4</c:v>
                </c:pt>
                <c:pt idx="59">
                  <c:v>2.0000000000000001E-4</c:v>
                </c:pt>
                <c:pt idx="60">
                  <c:v>2.9999999999999997E-4</c:v>
                </c:pt>
                <c:pt idx="61">
                  <c:v>2.9999999999999997E-4</c:v>
                </c:pt>
                <c:pt idx="62">
                  <c:v>4.0000000000000002E-4</c:v>
                </c:pt>
                <c:pt idx="63">
                  <c:v>5.9999999999999995E-4</c:v>
                </c:pt>
                <c:pt idx="64">
                  <c:v>6.9999999999999999E-4</c:v>
                </c:pt>
                <c:pt idx="65">
                  <c:v>1E-3</c:v>
                </c:pt>
                <c:pt idx="66">
                  <c:v>1.2999999999999999E-3</c:v>
                </c:pt>
                <c:pt idx="67">
                  <c:v>1.6000000000000001E-3</c:v>
                </c:pt>
                <c:pt idx="68">
                  <c:v>2.0999999999999999E-3</c:v>
                </c:pt>
                <c:pt idx="69">
                  <c:v>2.7000000000000001E-3</c:v>
                </c:pt>
                <c:pt idx="70">
                  <c:v>3.3999999999999998E-3</c:v>
                </c:pt>
                <c:pt idx="71">
                  <c:v>4.4000000000000003E-3</c:v>
                </c:pt>
                <c:pt idx="72">
                  <c:v>5.5999999999999999E-3</c:v>
                </c:pt>
                <c:pt idx="73">
                  <c:v>7.0000000000000001E-3</c:v>
                </c:pt>
                <c:pt idx="74">
                  <c:v>8.8999999999999999E-3</c:v>
                </c:pt>
                <c:pt idx="75">
                  <c:v>1.11E-2</c:v>
                </c:pt>
                <c:pt idx="76">
                  <c:v>1.3899999999999999E-2</c:v>
                </c:pt>
                <c:pt idx="77">
                  <c:v>1.7299999999999999E-2</c:v>
                </c:pt>
                <c:pt idx="78">
                  <c:v>2.1399999999999999E-2</c:v>
                </c:pt>
                <c:pt idx="79">
                  <c:v>2.63E-2</c:v>
                </c:pt>
                <c:pt idx="80">
                  <c:v>3.2300000000000002E-2</c:v>
                </c:pt>
                <c:pt idx="81">
                  <c:v>3.9600000000000003E-2</c:v>
                </c:pt>
                <c:pt idx="82">
                  <c:v>4.8399999999999999E-2</c:v>
                </c:pt>
                <c:pt idx="83">
                  <c:v>5.9400000000000001E-2</c:v>
                </c:pt>
                <c:pt idx="84">
                  <c:v>7.2999999999999995E-2</c:v>
                </c:pt>
                <c:pt idx="85">
                  <c:v>9.0300000000000005E-2</c:v>
                </c:pt>
                <c:pt idx="86">
                  <c:v>0.1123</c:v>
                </c:pt>
                <c:pt idx="87">
                  <c:v>0.1399</c:v>
                </c:pt>
                <c:pt idx="88">
                  <c:v>0.17369999999999999</c:v>
                </c:pt>
                <c:pt idx="89">
                  <c:v>0.21379999999999999</c:v>
                </c:pt>
                <c:pt idx="90">
                  <c:v>0.25990000000000002</c:v>
                </c:pt>
                <c:pt idx="91">
                  <c:v>0.31159999999999999</c:v>
                </c:pt>
                <c:pt idx="92">
                  <c:v>0.36820000000000003</c:v>
                </c:pt>
                <c:pt idx="93">
                  <c:v>0.42870000000000003</c:v>
                </c:pt>
                <c:pt idx="94">
                  <c:v>0.49159999999999998</c:v>
                </c:pt>
                <c:pt idx="95">
                  <c:v>0.55489999999999995</c:v>
                </c:pt>
                <c:pt idx="96">
                  <c:v>0.61599999999999999</c:v>
                </c:pt>
                <c:pt idx="97">
                  <c:v>0.67210000000000003</c:v>
                </c:pt>
                <c:pt idx="98">
                  <c:v>0.72060000000000002</c:v>
                </c:pt>
                <c:pt idx="99">
                  <c:v>0.7591</c:v>
                </c:pt>
                <c:pt idx="100">
                  <c:v>0.78620000000000001</c:v>
                </c:pt>
                <c:pt idx="101">
                  <c:v>0.80120000000000002</c:v>
                </c:pt>
                <c:pt idx="102">
                  <c:v>0.80430000000000001</c:v>
                </c:pt>
                <c:pt idx="103">
                  <c:v>0.79620000000000002</c:v>
                </c:pt>
                <c:pt idx="104">
                  <c:v>0.77829999999999999</c:v>
                </c:pt>
                <c:pt idx="105">
                  <c:v>0.75239999999999996</c:v>
                </c:pt>
                <c:pt idx="106">
                  <c:v>0.72009999999999996</c:v>
                </c:pt>
                <c:pt idx="107">
                  <c:v>0.68310000000000004</c:v>
                </c:pt>
                <c:pt idx="108">
                  <c:v>0.64300000000000002</c:v>
                </c:pt>
                <c:pt idx="109">
                  <c:v>0.60129999999999995</c:v>
                </c:pt>
                <c:pt idx="110">
                  <c:v>0.55910000000000004</c:v>
                </c:pt>
                <c:pt idx="111">
                  <c:v>0.51739999999999997</c:v>
                </c:pt>
                <c:pt idx="112">
                  <c:v>0.47670000000000001</c:v>
                </c:pt>
                <c:pt idx="113">
                  <c:v>0.43780000000000002</c:v>
                </c:pt>
                <c:pt idx="114">
                  <c:v>0.40079999999999999</c:v>
                </c:pt>
                <c:pt idx="115">
                  <c:v>0.3659</c:v>
                </c:pt>
                <c:pt idx="116">
                  <c:v>0.33329999999999999</c:v>
                </c:pt>
                <c:pt idx="117">
                  <c:v>0.30309999999999998</c:v>
                </c:pt>
                <c:pt idx="118">
                  <c:v>0.27539999999999998</c:v>
                </c:pt>
                <c:pt idx="119">
                  <c:v>0.25</c:v>
                </c:pt>
                <c:pt idx="120">
                  <c:v>0.2271</c:v>
                </c:pt>
                <c:pt idx="121">
                  <c:v>0.20649999999999999</c:v>
                </c:pt>
                <c:pt idx="122">
                  <c:v>0.188</c:v>
                </c:pt>
                <c:pt idx="123">
                  <c:v>0.17130000000000001</c:v>
                </c:pt>
                <c:pt idx="124">
                  <c:v>0.15620000000000001</c:v>
                </c:pt>
                <c:pt idx="125">
                  <c:v>0.14219999999999999</c:v>
                </c:pt>
                <c:pt idx="126">
                  <c:v>0.12909999999999999</c:v>
                </c:pt>
                <c:pt idx="127">
                  <c:v>0.1167</c:v>
                </c:pt>
                <c:pt idx="128">
                  <c:v>0.1051</c:v>
                </c:pt>
                <c:pt idx="129">
                  <c:v>9.4500000000000001E-2</c:v>
                </c:pt>
                <c:pt idx="130">
                  <c:v>8.5000000000000006E-2</c:v>
                </c:pt>
                <c:pt idx="131">
                  <c:v>7.6600000000000001E-2</c:v>
                </c:pt>
                <c:pt idx="132">
                  <c:v>6.9099999999999995E-2</c:v>
                </c:pt>
                <c:pt idx="133">
                  <c:v>6.2399999999999997E-2</c:v>
                </c:pt>
                <c:pt idx="134">
                  <c:v>5.6399999999999999E-2</c:v>
                </c:pt>
                <c:pt idx="135">
                  <c:v>5.0999999999999997E-2</c:v>
                </c:pt>
                <c:pt idx="136">
                  <c:v>4.6199999999999998E-2</c:v>
                </c:pt>
                <c:pt idx="137">
                  <c:v>4.1799999999999997E-2</c:v>
                </c:pt>
                <c:pt idx="138">
                  <c:v>3.7900000000000003E-2</c:v>
                </c:pt>
                <c:pt idx="139">
                  <c:v>3.4299999999999997E-2</c:v>
                </c:pt>
                <c:pt idx="140">
                  <c:v>3.1E-2</c:v>
                </c:pt>
                <c:pt idx="141">
                  <c:v>2.81E-2</c:v>
                </c:pt>
                <c:pt idx="142">
                  <c:v>2.5399999999999999E-2</c:v>
                </c:pt>
                <c:pt idx="143">
                  <c:v>2.3E-2</c:v>
                </c:pt>
                <c:pt idx="144">
                  <c:v>2.0799999999999999E-2</c:v>
                </c:pt>
                <c:pt idx="145">
                  <c:v>1.8800000000000001E-2</c:v>
                </c:pt>
                <c:pt idx="146">
                  <c:v>1.7000000000000001E-2</c:v>
                </c:pt>
                <c:pt idx="147">
                  <c:v>1.5299999999999999E-2</c:v>
                </c:pt>
                <c:pt idx="148">
                  <c:v>1.3899999999999999E-2</c:v>
                </c:pt>
                <c:pt idx="149">
                  <c:v>1.2500000000000001E-2</c:v>
                </c:pt>
                <c:pt idx="150">
                  <c:v>1.1299999999999999E-2</c:v>
                </c:pt>
                <c:pt idx="151">
                  <c:v>1.0200000000000001E-2</c:v>
                </c:pt>
                <c:pt idx="152">
                  <c:v>9.2999999999999992E-3</c:v>
                </c:pt>
                <c:pt idx="153">
                  <c:v>8.3999999999999995E-3</c:v>
                </c:pt>
                <c:pt idx="154">
                  <c:v>7.6E-3</c:v>
                </c:pt>
                <c:pt idx="155">
                  <c:v>6.7999999999999996E-3</c:v>
                </c:pt>
                <c:pt idx="156">
                  <c:v>6.1999999999999998E-3</c:v>
                </c:pt>
                <c:pt idx="157">
                  <c:v>5.5999999999999999E-3</c:v>
                </c:pt>
                <c:pt idx="158">
                  <c:v>5.0000000000000001E-3</c:v>
                </c:pt>
                <c:pt idx="159">
                  <c:v>4.5999999999999999E-3</c:v>
                </c:pt>
                <c:pt idx="160">
                  <c:v>4.1000000000000003E-3</c:v>
                </c:pt>
                <c:pt idx="161">
                  <c:v>3.7000000000000002E-3</c:v>
                </c:pt>
                <c:pt idx="162">
                  <c:v>3.3999999999999998E-3</c:v>
                </c:pt>
                <c:pt idx="163">
                  <c:v>3.0000000000000001E-3</c:v>
                </c:pt>
                <c:pt idx="164">
                  <c:v>2.8E-3</c:v>
                </c:pt>
                <c:pt idx="165">
                  <c:v>2.5000000000000001E-3</c:v>
                </c:pt>
                <c:pt idx="166">
                  <c:v>2.2000000000000001E-3</c:v>
                </c:pt>
                <c:pt idx="167">
                  <c:v>2E-3</c:v>
                </c:pt>
                <c:pt idx="168">
                  <c:v>1.8E-3</c:v>
                </c:pt>
                <c:pt idx="169">
                  <c:v>1.6999999999999999E-3</c:v>
                </c:pt>
                <c:pt idx="170">
                  <c:v>1.5E-3</c:v>
                </c:pt>
                <c:pt idx="171">
                  <c:v>1.4E-3</c:v>
                </c:pt>
                <c:pt idx="172">
                  <c:v>1.1999999999999999E-3</c:v>
                </c:pt>
                <c:pt idx="173">
                  <c:v>1.1000000000000001E-3</c:v>
                </c:pt>
                <c:pt idx="174">
                  <c:v>1E-3</c:v>
                </c:pt>
                <c:pt idx="175">
                  <c:v>8.9999999999999998E-4</c:v>
                </c:pt>
                <c:pt idx="176">
                  <c:v>8.0000000000000004E-4</c:v>
                </c:pt>
                <c:pt idx="177">
                  <c:v>6.9999999999999999E-4</c:v>
                </c:pt>
                <c:pt idx="178">
                  <c:v>6.9999999999999999E-4</c:v>
                </c:pt>
                <c:pt idx="179">
                  <c:v>5.9999999999999995E-4</c:v>
                </c:pt>
                <c:pt idx="180">
                  <c:v>5.0000000000000001E-4</c:v>
                </c:pt>
                <c:pt idx="181">
                  <c:v>5.0000000000000001E-4</c:v>
                </c:pt>
                <c:pt idx="182">
                  <c:v>4.0000000000000002E-4</c:v>
                </c:pt>
                <c:pt idx="183">
                  <c:v>4.0000000000000002E-4</c:v>
                </c:pt>
                <c:pt idx="184">
                  <c:v>4.0000000000000002E-4</c:v>
                </c:pt>
                <c:pt idx="185">
                  <c:v>2.9999999999999997E-4</c:v>
                </c:pt>
                <c:pt idx="186">
                  <c:v>2.9999999999999997E-4</c:v>
                </c:pt>
                <c:pt idx="187">
                  <c:v>2.9999999999999997E-4</c:v>
                </c:pt>
                <c:pt idx="188">
                  <c:v>4.0000000000000002E-4</c:v>
                </c:pt>
                <c:pt idx="189">
                  <c:v>2.9999999999999997E-4</c:v>
                </c:pt>
                <c:pt idx="190">
                  <c:v>2.9999999999999997E-4</c:v>
                </c:pt>
                <c:pt idx="191">
                  <c:v>2.9999999999999997E-4</c:v>
                </c:pt>
                <c:pt idx="192">
                  <c:v>2.9999999999999997E-4</c:v>
                </c:pt>
                <c:pt idx="193">
                  <c:v>0</c:v>
                </c:pt>
                <c:pt idx="194">
                  <c:v>0</c:v>
                </c:pt>
                <c:pt idx="195">
                  <c:v>0</c:v>
                </c:pt>
                <c:pt idx="196">
                  <c:v>0</c:v>
                </c:pt>
              </c:numCache>
            </c:numRef>
          </c:yVal>
          <c:smooth val="1"/>
          <c:extLst>
            <c:ext xmlns:c16="http://schemas.microsoft.com/office/drawing/2014/chart" uri="{C3380CC4-5D6E-409C-BE32-E72D297353CC}">
              <c16:uniqueId val="{00000003-ABCE-496D-9346-E19D242074ED}"/>
            </c:ext>
          </c:extLst>
        </c:ser>
        <c:ser>
          <c:idx val="3"/>
          <c:order val="3"/>
          <c:tx>
            <c:strRef>
              <c:f>'9b'!$AT$14</c:f>
              <c:strCache>
                <c:ptCount val="1"/>
                <c:pt idx="0">
                  <c:v>Tasa de referencia</c:v>
                </c:pt>
              </c:strCache>
            </c:strRef>
          </c:tx>
          <c:spPr>
            <a:ln w="19050" cap="rnd">
              <a:solidFill>
                <a:schemeClr val="accent4"/>
              </a:solidFill>
              <a:round/>
            </a:ln>
            <a:effectLst/>
          </c:spPr>
          <c:marker>
            <c:symbol val="none"/>
          </c:marker>
          <c:errBars>
            <c:errDir val="x"/>
            <c:errBarType val="both"/>
            <c:errValType val="fixedVal"/>
            <c:noEndCap val="0"/>
            <c:val val="1"/>
            <c:spPr>
              <a:noFill/>
              <a:ln w="9525" cap="flat" cmpd="sng" algn="ctr">
                <a:solidFill>
                  <a:schemeClr val="tx1">
                    <a:lumMod val="65000"/>
                    <a:lumOff val="35000"/>
                  </a:schemeClr>
                </a:solidFill>
                <a:round/>
              </a:ln>
              <a:effectLst/>
            </c:spPr>
          </c:errBars>
          <c:xVal>
            <c:numRef>
              <c:f>'9b'!$AU$14</c:f>
              <c:numCache>
                <c:formatCode>0.000%</c:formatCode>
                <c:ptCount val="1"/>
                <c:pt idx="0">
                  <c:v>2.375E-2</c:v>
                </c:pt>
              </c:numCache>
            </c:numRef>
          </c:xVal>
          <c:yVal>
            <c:numRef>
              <c:f>'9b'!$AV$15</c:f>
              <c:numCache>
                <c:formatCode>0</c:formatCode>
                <c:ptCount val="1"/>
                <c:pt idx="0">
                  <c:v>0</c:v>
                </c:pt>
              </c:numCache>
            </c:numRef>
          </c:yVal>
          <c:smooth val="1"/>
          <c:extLst>
            <c:ext xmlns:c16="http://schemas.microsoft.com/office/drawing/2014/chart" uri="{C3380CC4-5D6E-409C-BE32-E72D297353CC}">
              <c16:uniqueId val="{00000004-ABCE-496D-9346-E19D242074ED}"/>
            </c:ext>
          </c:extLst>
        </c:ser>
        <c:dLbls>
          <c:showLegendKey val="0"/>
          <c:showVal val="0"/>
          <c:showCatName val="0"/>
          <c:showSerName val="0"/>
          <c:showPercent val="0"/>
          <c:showBubbleSize val="0"/>
        </c:dLbls>
        <c:axId val="748019168"/>
        <c:axId val="748022976"/>
        <c:extLst/>
      </c:scatterChart>
      <c:valAx>
        <c:axId val="748019168"/>
        <c:scaling>
          <c:orientation val="minMax"/>
          <c:max val="4.5000000000000012E-2"/>
          <c:min val="-1.0000000000000002E-2"/>
        </c:scaling>
        <c:delete val="0"/>
        <c:axPos val="b"/>
        <c:numFmt formatCode="0.0%"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rgbClr val="182B47"/>
                </a:solidFill>
                <a:latin typeface="+mn-lt"/>
                <a:ea typeface="+mn-ea"/>
                <a:cs typeface="+mn-cs"/>
              </a:defRPr>
            </a:pPr>
            <a:endParaRPr lang="es-MX"/>
          </a:p>
        </c:txPr>
        <c:crossAx val="748022976"/>
        <c:crosses val="autoZero"/>
        <c:crossBetween val="midCat"/>
        <c:majorUnit val="5.000000000000001E-3"/>
        <c:minorUnit val="2.5000000000000005E-3"/>
      </c:valAx>
      <c:valAx>
        <c:axId val="748022976"/>
        <c:scaling>
          <c:orientation val="minMax"/>
          <c:max val="1.7000000000000002"/>
          <c:min val="0"/>
        </c:scaling>
        <c:delete val="0"/>
        <c:axPos val="l"/>
        <c:numFmt formatCode="0.00%" sourceLinked="1"/>
        <c:majorTickMark val="none"/>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MX"/>
          </a:p>
        </c:txPr>
        <c:crossAx val="748019168"/>
        <c:crosses val="autoZero"/>
        <c:crossBetween val="midCat"/>
        <c:majorUnit val="0.33000000000000007"/>
      </c:valAx>
      <c:spPr>
        <a:noFill/>
        <a:ln>
          <a:noFill/>
        </a:ln>
        <a:effectLst/>
      </c:spPr>
    </c:plotArea>
    <c:plotVisOnly val="1"/>
    <c:dispBlanksAs val="gap"/>
    <c:showDLblsOverMax val="0"/>
  </c:chart>
  <c:spPr>
    <a:noFill/>
    <a:ln w="9525" cap="flat" cmpd="sng" algn="ctr">
      <a:noFill/>
      <a:round/>
    </a:ln>
    <a:effectLst/>
  </c:spPr>
  <c:txPr>
    <a:bodyPr/>
    <a:lstStyle/>
    <a:p>
      <a:pPr>
        <a:defRPr sz="900">
          <a:solidFill>
            <a:sysClr val="windowText" lastClr="000000"/>
          </a:solidFill>
        </a:defRPr>
      </a:pPr>
      <a:endParaRPr lang="es-MX"/>
    </a:p>
  </c:txPr>
  <c:externalData r:id="rId4">
    <c:autoUpdate val="0"/>
  </c:externalData>
  <c:userShapes r:id="rId5"/>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7800687285223365E-2"/>
          <c:y val="2.28503999827077E-2"/>
          <c:w val="0.83892307276023492"/>
          <c:h val="0.82358709129745311"/>
        </c:manualLayout>
      </c:layout>
      <c:lineChart>
        <c:grouping val="standard"/>
        <c:varyColors val="0"/>
        <c:ser>
          <c:idx val="2"/>
          <c:order val="2"/>
          <c:tx>
            <c:strRef>
              <c:f>Hoja1!$G$1</c:f>
              <c:strCache>
                <c:ptCount val="1"/>
                <c:pt idx="0">
                  <c:v>Índice ponderado por comercio (TWI)**</c:v>
                </c:pt>
              </c:strCache>
            </c:strRef>
          </c:tx>
          <c:spPr>
            <a:ln w="31750" cap="rnd">
              <a:solidFill>
                <a:srgbClr val="00B050"/>
              </a:solidFill>
              <a:round/>
            </a:ln>
            <a:effectLst/>
          </c:spPr>
          <c:marker>
            <c:symbol val="none"/>
          </c:marker>
          <c:cat>
            <c:numRef>
              <c:f>Hoja1!$D$2:$D$6000</c:f>
              <c:numCache>
                <c:formatCode>m/d/yyyy</c:formatCode>
                <c:ptCount val="5999"/>
                <c:pt idx="0">
                  <c:v>36529</c:v>
                </c:pt>
                <c:pt idx="1">
                  <c:v>36530</c:v>
                </c:pt>
                <c:pt idx="2">
                  <c:v>36531</c:v>
                </c:pt>
                <c:pt idx="3">
                  <c:v>36532</c:v>
                </c:pt>
                <c:pt idx="4">
                  <c:v>36535</c:v>
                </c:pt>
                <c:pt idx="5">
                  <c:v>36536</c:v>
                </c:pt>
                <c:pt idx="6">
                  <c:v>36537</c:v>
                </c:pt>
                <c:pt idx="7">
                  <c:v>36538</c:v>
                </c:pt>
                <c:pt idx="8">
                  <c:v>36539</c:v>
                </c:pt>
                <c:pt idx="9">
                  <c:v>36542</c:v>
                </c:pt>
                <c:pt idx="10">
                  <c:v>36543</c:v>
                </c:pt>
                <c:pt idx="11">
                  <c:v>36544</c:v>
                </c:pt>
                <c:pt idx="12">
                  <c:v>36545</c:v>
                </c:pt>
                <c:pt idx="13">
                  <c:v>36546</c:v>
                </c:pt>
                <c:pt idx="14">
                  <c:v>36549</c:v>
                </c:pt>
                <c:pt idx="15">
                  <c:v>36550</c:v>
                </c:pt>
                <c:pt idx="16">
                  <c:v>36551</c:v>
                </c:pt>
                <c:pt idx="17">
                  <c:v>36552</c:v>
                </c:pt>
                <c:pt idx="18">
                  <c:v>36553</c:v>
                </c:pt>
                <c:pt idx="19">
                  <c:v>36556</c:v>
                </c:pt>
                <c:pt idx="20">
                  <c:v>36557</c:v>
                </c:pt>
                <c:pt idx="21">
                  <c:v>36558</c:v>
                </c:pt>
                <c:pt idx="22">
                  <c:v>36559</c:v>
                </c:pt>
                <c:pt idx="23">
                  <c:v>36560</c:v>
                </c:pt>
                <c:pt idx="24">
                  <c:v>36563</c:v>
                </c:pt>
                <c:pt idx="25">
                  <c:v>36564</c:v>
                </c:pt>
                <c:pt idx="26">
                  <c:v>36565</c:v>
                </c:pt>
                <c:pt idx="27">
                  <c:v>36566</c:v>
                </c:pt>
                <c:pt idx="28">
                  <c:v>36567</c:v>
                </c:pt>
                <c:pt idx="29">
                  <c:v>36570</c:v>
                </c:pt>
                <c:pt idx="30">
                  <c:v>36571</c:v>
                </c:pt>
                <c:pt idx="31">
                  <c:v>36572</c:v>
                </c:pt>
                <c:pt idx="32">
                  <c:v>36573</c:v>
                </c:pt>
                <c:pt idx="33">
                  <c:v>36574</c:v>
                </c:pt>
                <c:pt idx="34">
                  <c:v>36577</c:v>
                </c:pt>
                <c:pt idx="35">
                  <c:v>36578</c:v>
                </c:pt>
                <c:pt idx="36">
                  <c:v>36579</c:v>
                </c:pt>
                <c:pt idx="37">
                  <c:v>36580</c:v>
                </c:pt>
                <c:pt idx="38">
                  <c:v>36581</c:v>
                </c:pt>
                <c:pt idx="39">
                  <c:v>36584</c:v>
                </c:pt>
                <c:pt idx="40">
                  <c:v>36585</c:v>
                </c:pt>
                <c:pt idx="41">
                  <c:v>36586</c:v>
                </c:pt>
                <c:pt idx="42">
                  <c:v>36587</c:v>
                </c:pt>
                <c:pt idx="43">
                  <c:v>36588</c:v>
                </c:pt>
                <c:pt idx="44">
                  <c:v>36591</c:v>
                </c:pt>
                <c:pt idx="45">
                  <c:v>36592</c:v>
                </c:pt>
                <c:pt idx="46">
                  <c:v>36593</c:v>
                </c:pt>
                <c:pt idx="47">
                  <c:v>36594</c:v>
                </c:pt>
                <c:pt idx="48">
                  <c:v>36595</c:v>
                </c:pt>
                <c:pt idx="49">
                  <c:v>36598</c:v>
                </c:pt>
                <c:pt idx="50">
                  <c:v>36599</c:v>
                </c:pt>
                <c:pt idx="51">
                  <c:v>36600</c:v>
                </c:pt>
                <c:pt idx="52">
                  <c:v>36601</c:v>
                </c:pt>
                <c:pt idx="53">
                  <c:v>36602</c:v>
                </c:pt>
                <c:pt idx="54">
                  <c:v>36605</c:v>
                </c:pt>
                <c:pt idx="55">
                  <c:v>36606</c:v>
                </c:pt>
                <c:pt idx="56">
                  <c:v>36607</c:v>
                </c:pt>
                <c:pt idx="57">
                  <c:v>36608</c:v>
                </c:pt>
                <c:pt idx="58">
                  <c:v>36609</c:v>
                </c:pt>
                <c:pt idx="59">
                  <c:v>36612</c:v>
                </c:pt>
                <c:pt idx="60">
                  <c:v>36613</c:v>
                </c:pt>
                <c:pt idx="61">
                  <c:v>36614</c:v>
                </c:pt>
                <c:pt idx="62">
                  <c:v>36615</c:v>
                </c:pt>
                <c:pt idx="63">
                  <c:v>36616</c:v>
                </c:pt>
                <c:pt idx="64">
                  <c:v>36619</c:v>
                </c:pt>
                <c:pt idx="65">
                  <c:v>36620</c:v>
                </c:pt>
                <c:pt idx="66">
                  <c:v>36621</c:v>
                </c:pt>
                <c:pt idx="67">
                  <c:v>36622</c:v>
                </c:pt>
                <c:pt idx="68">
                  <c:v>36623</c:v>
                </c:pt>
                <c:pt idx="69">
                  <c:v>36626</c:v>
                </c:pt>
                <c:pt idx="70">
                  <c:v>36627</c:v>
                </c:pt>
                <c:pt idx="71">
                  <c:v>36628</c:v>
                </c:pt>
                <c:pt idx="72">
                  <c:v>36629</c:v>
                </c:pt>
                <c:pt idx="73">
                  <c:v>36630</c:v>
                </c:pt>
                <c:pt idx="74">
                  <c:v>36633</c:v>
                </c:pt>
                <c:pt idx="75">
                  <c:v>36634</c:v>
                </c:pt>
                <c:pt idx="76">
                  <c:v>36635</c:v>
                </c:pt>
                <c:pt idx="77">
                  <c:v>36636</c:v>
                </c:pt>
                <c:pt idx="78">
                  <c:v>36640</c:v>
                </c:pt>
                <c:pt idx="79">
                  <c:v>36641</c:v>
                </c:pt>
                <c:pt idx="80">
                  <c:v>36642</c:v>
                </c:pt>
                <c:pt idx="81">
                  <c:v>36643</c:v>
                </c:pt>
                <c:pt idx="82">
                  <c:v>36644</c:v>
                </c:pt>
                <c:pt idx="83">
                  <c:v>36647</c:v>
                </c:pt>
                <c:pt idx="84">
                  <c:v>36648</c:v>
                </c:pt>
                <c:pt idx="85">
                  <c:v>36649</c:v>
                </c:pt>
                <c:pt idx="86">
                  <c:v>36650</c:v>
                </c:pt>
                <c:pt idx="87">
                  <c:v>36651</c:v>
                </c:pt>
                <c:pt idx="88">
                  <c:v>36654</c:v>
                </c:pt>
                <c:pt idx="89">
                  <c:v>36655</c:v>
                </c:pt>
                <c:pt idx="90">
                  <c:v>36656</c:v>
                </c:pt>
                <c:pt idx="91">
                  <c:v>36657</c:v>
                </c:pt>
                <c:pt idx="92">
                  <c:v>36658</c:v>
                </c:pt>
                <c:pt idx="93">
                  <c:v>36661</c:v>
                </c:pt>
                <c:pt idx="94">
                  <c:v>36662</c:v>
                </c:pt>
                <c:pt idx="95">
                  <c:v>36663</c:v>
                </c:pt>
                <c:pt idx="96">
                  <c:v>36664</c:v>
                </c:pt>
                <c:pt idx="97">
                  <c:v>36665</c:v>
                </c:pt>
                <c:pt idx="98">
                  <c:v>36668</c:v>
                </c:pt>
                <c:pt idx="99">
                  <c:v>36669</c:v>
                </c:pt>
                <c:pt idx="100">
                  <c:v>36670</c:v>
                </c:pt>
                <c:pt idx="101">
                  <c:v>36671</c:v>
                </c:pt>
                <c:pt idx="102">
                  <c:v>36672</c:v>
                </c:pt>
                <c:pt idx="103">
                  <c:v>36676</c:v>
                </c:pt>
                <c:pt idx="104">
                  <c:v>36677</c:v>
                </c:pt>
                <c:pt idx="105">
                  <c:v>36678</c:v>
                </c:pt>
                <c:pt idx="106">
                  <c:v>36679</c:v>
                </c:pt>
                <c:pt idx="107">
                  <c:v>36682</c:v>
                </c:pt>
                <c:pt idx="108">
                  <c:v>36683</c:v>
                </c:pt>
                <c:pt idx="109">
                  <c:v>36684</c:v>
                </c:pt>
                <c:pt idx="110">
                  <c:v>36685</c:v>
                </c:pt>
                <c:pt idx="111">
                  <c:v>36686</c:v>
                </c:pt>
                <c:pt idx="112">
                  <c:v>36689</c:v>
                </c:pt>
                <c:pt idx="113">
                  <c:v>36690</c:v>
                </c:pt>
                <c:pt idx="114">
                  <c:v>36691</c:v>
                </c:pt>
                <c:pt idx="115">
                  <c:v>36692</c:v>
                </c:pt>
                <c:pt idx="116">
                  <c:v>36693</c:v>
                </c:pt>
                <c:pt idx="117">
                  <c:v>36696</c:v>
                </c:pt>
                <c:pt idx="118">
                  <c:v>36697</c:v>
                </c:pt>
                <c:pt idx="119">
                  <c:v>36698</c:v>
                </c:pt>
                <c:pt idx="120">
                  <c:v>36699</c:v>
                </c:pt>
                <c:pt idx="121">
                  <c:v>36700</c:v>
                </c:pt>
                <c:pt idx="122">
                  <c:v>36703</c:v>
                </c:pt>
                <c:pt idx="123">
                  <c:v>36704</c:v>
                </c:pt>
                <c:pt idx="124">
                  <c:v>36705</c:v>
                </c:pt>
                <c:pt idx="125">
                  <c:v>36706</c:v>
                </c:pt>
                <c:pt idx="126">
                  <c:v>36707</c:v>
                </c:pt>
                <c:pt idx="127">
                  <c:v>36710</c:v>
                </c:pt>
                <c:pt idx="128">
                  <c:v>36711</c:v>
                </c:pt>
                <c:pt idx="129">
                  <c:v>36712</c:v>
                </c:pt>
                <c:pt idx="130">
                  <c:v>36713</c:v>
                </c:pt>
                <c:pt idx="131">
                  <c:v>36714</c:v>
                </c:pt>
                <c:pt idx="132">
                  <c:v>36717</c:v>
                </c:pt>
                <c:pt idx="133">
                  <c:v>36718</c:v>
                </c:pt>
                <c:pt idx="134">
                  <c:v>36719</c:v>
                </c:pt>
                <c:pt idx="135">
                  <c:v>36720</c:v>
                </c:pt>
                <c:pt idx="136">
                  <c:v>36721</c:v>
                </c:pt>
                <c:pt idx="137">
                  <c:v>36724</c:v>
                </c:pt>
                <c:pt idx="138">
                  <c:v>36725</c:v>
                </c:pt>
                <c:pt idx="139">
                  <c:v>36726</c:v>
                </c:pt>
                <c:pt idx="140">
                  <c:v>36727</c:v>
                </c:pt>
                <c:pt idx="141">
                  <c:v>36728</c:v>
                </c:pt>
                <c:pt idx="142">
                  <c:v>36731</c:v>
                </c:pt>
                <c:pt idx="143">
                  <c:v>36732</c:v>
                </c:pt>
                <c:pt idx="144">
                  <c:v>36733</c:v>
                </c:pt>
                <c:pt idx="145">
                  <c:v>36734</c:v>
                </c:pt>
                <c:pt idx="146">
                  <c:v>36735</c:v>
                </c:pt>
                <c:pt idx="147">
                  <c:v>36738</c:v>
                </c:pt>
                <c:pt idx="148">
                  <c:v>36739</c:v>
                </c:pt>
                <c:pt idx="149">
                  <c:v>36740</c:v>
                </c:pt>
                <c:pt idx="150">
                  <c:v>36741</c:v>
                </c:pt>
                <c:pt idx="151">
                  <c:v>36742</c:v>
                </c:pt>
                <c:pt idx="152">
                  <c:v>36745</c:v>
                </c:pt>
                <c:pt idx="153">
                  <c:v>36746</c:v>
                </c:pt>
                <c:pt idx="154">
                  <c:v>36747</c:v>
                </c:pt>
                <c:pt idx="155">
                  <c:v>36748</c:v>
                </c:pt>
                <c:pt idx="156">
                  <c:v>36749</c:v>
                </c:pt>
                <c:pt idx="157">
                  <c:v>36752</c:v>
                </c:pt>
                <c:pt idx="158">
                  <c:v>36753</c:v>
                </c:pt>
                <c:pt idx="159">
                  <c:v>36754</c:v>
                </c:pt>
                <c:pt idx="160">
                  <c:v>36755</c:v>
                </c:pt>
                <c:pt idx="161">
                  <c:v>36756</c:v>
                </c:pt>
                <c:pt idx="162">
                  <c:v>36759</c:v>
                </c:pt>
                <c:pt idx="163">
                  <c:v>36760</c:v>
                </c:pt>
                <c:pt idx="164">
                  <c:v>36761</c:v>
                </c:pt>
                <c:pt idx="165">
                  <c:v>36762</c:v>
                </c:pt>
                <c:pt idx="166">
                  <c:v>36763</c:v>
                </c:pt>
                <c:pt idx="167">
                  <c:v>36766</c:v>
                </c:pt>
                <c:pt idx="168">
                  <c:v>36767</c:v>
                </c:pt>
                <c:pt idx="169">
                  <c:v>36768</c:v>
                </c:pt>
                <c:pt idx="170">
                  <c:v>36769</c:v>
                </c:pt>
                <c:pt idx="171">
                  <c:v>36770</c:v>
                </c:pt>
                <c:pt idx="172">
                  <c:v>36773</c:v>
                </c:pt>
                <c:pt idx="173">
                  <c:v>36774</c:v>
                </c:pt>
                <c:pt idx="174">
                  <c:v>36775</c:v>
                </c:pt>
                <c:pt idx="175">
                  <c:v>36776</c:v>
                </c:pt>
                <c:pt idx="176">
                  <c:v>36777</c:v>
                </c:pt>
                <c:pt idx="177">
                  <c:v>36780</c:v>
                </c:pt>
                <c:pt idx="178">
                  <c:v>36781</c:v>
                </c:pt>
                <c:pt idx="179">
                  <c:v>36782</c:v>
                </c:pt>
                <c:pt idx="180">
                  <c:v>36783</c:v>
                </c:pt>
                <c:pt idx="181">
                  <c:v>36784</c:v>
                </c:pt>
                <c:pt idx="182">
                  <c:v>36787</c:v>
                </c:pt>
                <c:pt idx="183">
                  <c:v>36788</c:v>
                </c:pt>
                <c:pt idx="184">
                  <c:v>36789</c:v>
                </c:pt>
                <c:pt idx="185">
                  <c:v>36790</c:v>
                </c:pt>
                <c:pt idx="186">
                  <c:v>36791</c:v>
                </c:pt>
                <c:pt idx="187">
                  <c:v>36794</c:v>
                </c:pt>
                <c:pt idx="188">
                  <c:v>36795</c:v>
                </c:pt>
                <c:pt idx="189">
                  <c:v>36796</c:v>
                </c:pt>
                <c:pt idx="190">
                  <c:v>36797</c:v>
                </c:pt>
                <c:pt idx="191">
                  <c:v>36798</c:v>
                </c:pt>
                <c:pt idx="192">
                  <c:v>36801</c:v>
                </c:pt>
                <c:pt idx="193">
                  <c:v>36802</c:v>
                </c:pt>
                <c:pt idx="194">
                  <c:v>36803</c:v>
                </c:pt>
                <c:pt idx="195">
                  <c:v>36804</c:v>
                </c:pt>
                <c:pt idx="196">
                  <c:v>36805</c:v>
                </c:pt>
                <c:pt idx="197">
                  <c:v>36808</c:v>
                </c:pt>
                <c:pt idx="198">
                  <c:v>36809</c:v>
                </c:pt>
                <c:pt idx="199">
                  <c:v>36810</c:v>
                </c:pt>
                <c:pt idx="200">
                  <c:v>36811</c:v>
                </c:pt>
                <c:pt idx="201">
                  <c:v>36812</c:v>
                </c:pt>
                <c:pt idx="202">
                  <c:v>36815</c:v>
                </c:pt>
                <c:pt idx="203">
                  <c:v>36816</c:v>
                </c:pt>
                <c:pt idx="204">
                  <c:v>36817</c:v>
                </c:pt>
                <c:pt idx="205">
                  <c:v>36818</c:v>
                </c:pt>
                <c:pt idx="206">
                  <c:v>36819</c:v>
                </c:pt>
                <c:pt idx="207">
                  <c:v>36822</c:v>
                </c:pt>
                <c:pt idx="208">
                  <c:v>36823</c:v>
                </c:pt>
                <c:pt idx="209">
                  <c:v>36824</c:v>
                </c:pt>
                <c:pt idx="210">
                  <c:v>36825</c:v>
                </c:pt>
                <c:pt idx="211">
                  <c:v>36826</c:v>
                </c:pt>
                <c:pt idx="212">
                  <c:v>36829</c:v>
                </c:pt>
                <c:pt idx="213">
                  <c:v>36830</c:v>
                </c:pt>
                <c:pt idx="214">
                  <c:v>36831</c:v>
                </c:pt>
                <c:pt idx="215">
                  <c:v>36832</c:v>
                </c:pt>
                <c:pt idx="216">
                  <c:v>36833</c:v>
                </c:pt>
                <c:pt idx="217">
                  <c:v>36836</c:v>
                </c:pt>
                <c:pt idx="218">
                  <c:v>36837</c:v>
                </c:pt>
                <c:pt idx="219">
                  <c:v>36838</c:v>
                </c:pt>
                <c:pt idx="220">
                  <c:v>36839</c:v>
                </c:pt>
                <c:pt idx="221">
                  <c:v>36840</c:v>
                </c:pt>
                <c:pt idx="222">
                  <c:v>36843</c:v>
                </c:pt>
                <c:pt idx="223">
                  <c:v>36844</c:v>
                </c:pt>
                <c:pt idx="224">
                  <c:v>36845</c:v>
                </c:pt>
                <c:pt idx="225">
                  <c:v>36846</c:v>
                </c:pt>
                <c:pt idx="226">
                  <c:v>36847</c:v>
                </c:pt>
                <c:pt idx="227">
                  <c:v>36850</c:v>
                </c:pt>
                <c:pt idx="228">
                  <c:v>36851</c:v>
                </c:pt>
                <c:pt idx="229">
                  <c:v>36852</c:v>
                </c:pt>
                <c:pt idx="230">
                  <c:v>36853</c:v>
                </c:pt>
                <c:pt idx="231">
                  <c:v>36854</c:v>
                </c:pt>
                <c:pt idx="232">
                  <c:v>36857</c:v>
                </c:pt>
                <c:pt idx="233">
                  <c:v>36858</c:v>
                </c:pt>
                <c:pt idx="234">
                  <c:v>36859</c:v>
                </c:pt>
                <c:pt idx="235">
                  <c:v>36860</c:v>
                </c:pt>
                <c:pt idx="236">
                  <c:v>36861</c:v>
                </c:pt>
                <c:pt idx="237">
                  <c:v>36864</c:v>
                </c:pt>
                <c:pt idx="238">
                  <c:v>36865</c:v>
                </c:pt>
                <c:pt idx="239">
                  <c:v>36866</c:v>
                </c:pt>
                <c:pt idx="240">
                  <c:v>36867</c:v>
                </c:pt>
                <c:pt idx="241">
                  <c:v>36868</c:v>
                </c:pt>
                <c:pt idx="242">
                  <c:v>36871</c:v>
                </c:pt>
                <c:pt idx="243">
                  <c:v>36872</c:v>
                </c:pt>
                <c:pt idx="244">
                  <c:v>36873</c:v>
                </c:pt>
                <c:pt idx="245">
                  <c:v>36874</c:v>
                </c:pt>
                <c:pt idx="246">
                  <c:v>36875</c:v>
                </c:pt>
                <c:pt idx="247">
                  <c:v>36878</c:v>
                </c:pt>
                <c:pt idx="248">
                  <c:v>36879</c:v>
                </c:pt>
                <c:pt idx="249">
                  <c:v>36880</c:v>
                </c:pt>
                <c:pt idx="250">
                  <c:v>36881</c:v>
                </c:pt>
                <c:pt idx="251">
                  <c:v>36882</c:v>
                </c:pt>
                <c:pt idx="252">
                  <c:v>36886</c:v>
                </c:pt>
                <c:pt idx="253">
                  <c:v>36887</c:v>
                </c:pt>
                <c:pt idx="254">
                  <c:v>36888</c:v>
                </c:pt>
                <c:pt idx="255">
                  <c:v>36889</c:v>
                </c:pt>
                <c:pt idx="256">
                  <c:v>36893</c:v>
                </c:pt>
                <c:pt idx="257">
                  <c:v>36894</c:v>
                </c:pt>
                <c:pt idx="258">
                  <c:v>36895</c:v>
                </c:pt>
                <c:pt idx="259">
                  <c:v>36896</c:v>
                </c:pt>
                <c:pt idx="260">
                  <c:v>36899</c:v>
                </c:pt>
                <c:pt idx="261">
                  <c:v>36900</c:v>
                </c:pt>
                <c:pt idx="262">
                  <c:v>36901</c:v>
                </c:pt>
                <c:pt idx="263">
                  <c:v>36902</c:v>
                </c:pt>
                <c:pt idx="264">
                  <c:v>36903</c:v>
                </c:pt>
                <c:pt idx="265">
                  <c:v>36906</c:v>
                </c:pt>
                <c:pt idx="266">
                  <c:v>36907</c:v>
                </c:pt>
                <c:pt idx="267">
                  <c:v>36908</c:v>
                </c:pt>
                <c:pt idx="268">
                  <c:v>36909</c:v>
                </c:pt>
                <c:pt idx="269">
                  <c:v>36910</c:v>
                </c:pt>
                <c:pt idx="270">
                  <c:v>36913</c:v>
                </c:pt>
                <c:pt idx="271">
                  <c:v>36914</c:v>
                </c:pt>
                <c:pt idx="272">
                  <c:v>36915</c:v>
                </c:pt>
                <c:pt idx="273">
                  <c:v>36916</c:v>
                </c:pt>
                <c:pt idx="274">
                  <c:v>36917</c:v>
                </c:pt>
                <c:pt idx="275">
                  <c:v>36920</c:v>
                </c:pt>
                <c:pt idx="276">
                  <c:v>36921</c:v>
                </c:pt>
                <c:pt idx="277">
                  <c:v>36922</c:v>
                </c:pt>
                <c:pt idx="278">
                  <c:v>36923</c:v>
                </c:pt>
                <c:pt idx="279">
                  <c:v>36924</c:v>
                </c:pt>
                <c:pt idx="280">
                  <c:v>36927</c:v>
                </c:pt>
                <c:pt idx="281">
                  <c:v>36928</c:v>
                </c:pt>
                <c:pt idx="282">
                  <c:v>36929</c:v>
                </c:pt>
                <c:pt idx="283">
                  <c:v>36930</c:v>
                </c:pt>
                <c:pt idx="284">
                  <c:v>36931</c:v>
                </c:pt>
                <c:pt idx="285">
                  <c:v>36934</c:v>
                </c:pt>
                <c:pt idx="286">
                  <c:v>36935</c:v>
                </c:pt>
                <c:pt idx="287">
                  <c:v>36936</c:v>
                </c:pt>
                <c:pt idx="288">
                  <c:v>36937</c:v>
                </c:pt>
                <c:pt idx="289">
                  <c:v>36938</c:v>
                </c:pt>
                <c:pt idx="290">
                  <c:v>36941</c:v>
                </c:pt>
                <c:pt idx="291">
                  <c:v>36942</c:v>
                </c:pt>
                <c:pt idx="292">
                  <c:v>36943</c:v>
                </c:pt>
                <c:pt idx="293">
                  <c:v>36944</c:v>
                </c:pt>
                <c:pt idx="294">
                  <c:v>36945</c:v>
                </c:pt>
                <c:pt idx="295">
                  <c:v>36948</c:v>
                </c:pt>
                <c:pt idx="296">
                  <c:v>36949</c:v>
                </c:pt>
                <c:pt idx="297">
                  <c:v>36950</c:v>
                </c:pt>
                <c:pt idx="298">
                  <c:v>36951</c:v>
                </c:pt>
                <c:pt idx="299">
                  <c:v>36952</c:v>
                </c:pt>
                <c:pt idx="300">
                  <c:v>36955</c:v>
                </c:pt>
                <c:pt idx="301">
                  <c:v>36956</c:v>
                </c:pt>
                <c:pt idx="302">
                  <c:v>36957</c:v>
                </c:pt>
                <c:pt idx="303">
                  <c:v>36958</c:v>
                </c:pt>
                <c:pt idx="304">
                  <c:v>36959</c:v>
                </c:pt>
                <c:pt idx="305">
                  <c:v>36962</c:v>
                </c:pt>
                <c:pt idx="306">
                  <c:v>36963</c:v>
                </c:pt>
                <c:pt idx="307">
                  <c:v>36964</c:v>
                </c:pt>
                <c:pt idx="308">
                  <c:v>36965</c:v>
                </c:pt>
                <c:pt idx="309">
                  <c:v>36966</c:v>
                </c:pt>
                <c:pt idx="310">
                  <c:v>36969</c:v>
                </c:pt>
                <c:pt idx="311">
                  <c:v>36970</c:v>
                </c:pt>
                <c:pt idx="312">
                  <c:v>36971</c:v>
                </c:pt>
                <c:pt idx="313">
                  <c:v>36972</c:v>
                </c:pt>
                <c:pt idx="314">
                  <c:v>36973</c:v>
                </c:pt>
                <c:pt idx="315">
                  <c:v>36976</c:v>
                </c:pt>
                <c:pt idx="316">
                  <c:v>36977</c:v>
                </c:pt>
                <c:pt idx="317">
                  <c:v>36978</c:v>
                </c:pt>
                <c:pt idx="318">
                  <c:v>36979</c:v>
                </c:pt>
                <c:pt idx="319">
                  <c:v>36980</c:v>
                </c:pt>
                <c:pt idx="320">
                  <c:v>36983</c:v>
                </c:pt>
                <c:pt idx="321">
                  <c:v>36984</c:v>
                </c:pt>
                <c:pt idx="322">
                  <c:v>36985</c:v>
                </c:pt>
                <c:pt idx="323">
                  <c:v>36986</c:v>
                </c:pt>
                <c:pt idx="324">
                  <c:v>36987</c:v>
                </c:pt>
                <c:pt idx="325">
                  <c:v>36990</c:v>
                </c:pt>
                <c:pt idx="326">
                  <c:v>36991</c:v>
                </c:pt>
                <c:pt idx="327">
                  <c:v>36992</c:v>
                </c:pt>
                <c:pt idx="328">
                  <c:v>36993</c:v>
                </c:pt>
                <c:pt idx="329">
                  <c:v>36997</c:v>
                </c:pt>
                <c:pt idx="330">
                  <c:v>36998</c:v>
                </c:pt>
                <c:pt idx="331">
                  <c:v>36999</c:v>
                </c:pt>
                <c:pt idx="332">
                  <c:v>37000</c:v>
                </c:pt>
                <c:pt idx="333">
                  <c:v>37001</c:v>
                </c:pt>
                <c:pt idx="334">
                  <c:v>37004</c:v>
                </c:pt>
                <c:pt idx="335">
                  <c:v>37005</c:v>
                </c:pt>
                <c:pt idx="336">
                  <c:v>37006</c:v>
                </c:pt>
                <c:pt idx="337">
                  <c:v>37007</c:v>
                </c:pt>
                <c:pt idx="338">
                  <c:v>37008</c:v>
                </c:pt>
                <c:pt idx="339">
                  <c:v>37011</c:v>
                </c:pt>
                <c:pt idx="340">
                  <c:v>37012</c:v>
                </c:pt>
                <c:pt idx="341">
                  <c:v>37013</c:v>
                </c:pt>
                <c:pt idx="342">
                  <c:v>37014</c:v>
                </c:pt>
                <c:pt idx="343">
                  <c:v>37015</c:v>
                </c:pt>
                <c:pt idx="344">
                  <c:v>37018</c:v>
                </c:pt>
                <c:pt idx="345">
                  <c:v>37019</c:v>
                </c:pt>
                <c:pt idx="346">
                  <c:v>37020</c:v>
                </c:pt>
                <c:pt idx="347">
                  <c:v>37021</c:v>
                </c:pt>
                <c:pt idx="348">
                  <c:v>37022</c:v>
                </c:pt>
                <c:pt idx="349">
                  <c:v>37025</c:v>
                </c:pt>
                <c:pt idx="350">
                  <c:v>37026</c:v>
                </c:pt>
                <c:pt idx="351">
                  <c:v>37027</c:v>
                </c:pt>
                <c:pt idx="352">
                  <c:v>37028</c:v>
                </c:pt>
                <c:pt idx="353">
                  <c:v>37029</c:v>
                </c:pt>
                <c:pt idx="354">
                  <c:v>37032</c:v>
                </c:pt>
                <c:pt idx="355">
                  <c:v>37033</c:v>
                </c:pt>
                <c:pt idx="356">
                  <c:v>37034</c:v>
                </c:pt>
                <c:pt idx="357">
                  <c:v>37035</c:v>
                </c:pt>
                <c:pt idx="358">
                  <c:v>37036</c:v>
                </c:pt>
                <c:pt idx="359">
                  <c:v>37039</c:v>
                </c:pt>
                <c:pt idx="360">
                  <c:v>37040</c:v>
                </c:pt>
                <c:pt idx="361">
                  <c:v>37041</c:v>
                </c:pt>
                <c:pt idx="362">
                  <c:v>37042</c:v>
                </c:pt>
                <c:pt idx="363">
                  <c:v>37043</c:v>
                </c:pt>
                <c:pt idx="364">
                  <c:v>37046</c:v>
                </c:pt>
                <c:pt idx="365">
                  <c:v>37047</c:v>
                </c:pt>
                <c:pt idx="366">
                  <c:v>37048</c:v>
                </c:pt>
                <c:pt idx="367">
                  <c:v>37049</c:v>
                </c:pt>
                <c:pt idx="368">
                  <c:v>37050</c:v>
                </c:pt>
                <c:pt idx="369">
                  <c:v>37053</c:v>
                </c:pt>
                <c:pt idx="370">
                  <c:v>37054</c:v>
                </c:pt>
                <c:pt idx="371">
                  <c:v>37055</c:v>
                </c:pt>
                <c:pt idx="372">
                  <c:v>37056</c:v>
                </c:pt>
                <c:pt idx="373">
                  <c:v>37057</c:v>
                </c:pt>
                <c:pt idx="374">
                  <c:v>37060</c:v>
                </c:pt>
                <c:pt idx="375">
                  <c:v>37061</c:v>
                </c:pt>
                <c:pt idx="376">
                  <c:v>37062</c:v>
                </c:pt>
                <c:pt idx="377">
                  <c:v>37063</c:v>
                </c:pt>
                <c:pt idx="378">
                  <c:v>37064</c:v>
                </c:pt>
                <c:pt idx="379">
                  <c:v>37067</c:v>
                </c:pt>
                <c:pt idx="380">
                  <c:v>37068</c:v>
                </c:pt>
                <c:pt idx="381">
                  <c:v>37069</c:v>
                </c:pt>
                <c:pt idx="382">
                  <c:v>37070</c:v>
                </c:pt>
                <c:pt idx="383">
                  <c:v>37071</c:v>
                </c:pt>
                <c:pt idx="384">
                  <c:v>37074</c:v>
                </c:pt>
                <c:pt idx="385">
                  <c:v>37075</c:v>
                </c:pt>
                <c:pt idx="386">
                  <c:v>37076</c:v>
                </c:pt>
                <c:pt idx="387">
                  <c:v>37077</c:v>
                </c:pt>
                <c:pt idx="388">
                  <c:v>37078</c:v>
                </c:pt>
                <c:pt idx="389">
                  <c:v>37081</c:v>
                </c:pt>
                <c:pt idx="390">
                  <c:v>37082</c:v>
                </c:pt>
                <c:pt idx="391">
                  <c:v>37083</c:v>
                </c:pt>
                <c:pt idx="392">
                  <c:v>37084</c:v>
                </c:pt>
                <c:pt idx="393">
                  <c:v>37085</c:v>
                </c:pt>
                <c:pt idx="394">
                  <c:v>37088</c:v>
                </c:pt>
                <c:pt idx="395">
                  <c:v>37089</c:v>
                </c:pt>
                <c:pt idx="396">
                  <c:v>37090</c:v>
                </c:pt>
                <c:pt idx="397">
                  <c:v>37091</c:v>
                </c:pt>
                <c:pt idx="398">
                  <c:v>37092</c:v>
                </c:pt>
                <c:pt idx="399">
                  <c:v>37095</c:v>
                </c:pt>
                <c:pt idx="400">
                  <c:v>37096</c:v>
                </c:pt>
                <c:pt idx="401">
                  <c:v>37097</c:v>
                </c:pt>
                <c:pt idx="402">
                  <c:v>37098</c:v>
                </c:pt>
                <c:pt idx="403">
                  <c:v>37099</c:v>
                </c:pt>
                <c:pt idx="404">
                  <c:v>37102</c:v>
                </c:pt>
                <c:pt idx="405">
                  <c:v>37103</c:v>
                </c:pt>
                <c:pt idx="406">
                  <c:v>37104</c:v>
                </c:pt>
                <c:pt idx="407">
                  <c:v>37105</c:v>
                </c:pt>
                <c:pt idx="408">
                  <c:v>37106</c:v>
                </c:pt>
                <c:pt idx="409">
                  <c:v>37109</c:v>
                </c:pt>
                <c:pt idx="410">
                  <c:v>37110</c:v>
                </c:pt>
                <c:pt idx="411">
                  <c:v>37111</c:v>
                </c:pt>
                <c:pt idx="412">
                  <c:v>37112</c:v>
                </c:pt>
                <c:pt idx="413">
                  <c:v>37113</c:v>
                </c:pt>
                <c:pt idx="414">
                  <c:v>37116</c:v>
                </c:pt>
                <c:pt idx="415">
                  <c:v>37117</c:v>
                </c:pt>
                <c:pt idx="416">
                  <c:v>37118</c:v>
                </c:pt>
                <c:pt idx="417">
                  <c:v>37119</c:v>
                </c:pt>
                <c:pt idx="418">
                  <c:v>37120</c:v>
                </c:pt>
                <c:pt idx="419">
                  <c:v>37123</c:v>
                </c:pt>
                <c:pt idx="420">
                  <c:v>37124</c:v>
                </c:pt>
                <c:pt idx="421">
                  <c:v>37125</c:v>
                </c:pt>
                <c:pt idx="422">
                  <c:v>37126</c:v>
                </c:pt>
                <c:pt idx="423">
                  <c:v>37127</c:v>
                </c:pt>
                <c:pt idx="424">
                  <c:v>37130</c:v>
                </c:pt>
                <c:pt idx="425">
                  <c:v>37131</c:v>
                </c:pt>
                <c:pt idx="426">
                  <c:v>37132</c:v>
                </c:pt>
                <c:pt idx="427">
                  <c:v>37133</c:v>
                </c:pt>
                <c:pt idx="428">
                  <c:v>37134</c:v>
                </c:pt>
                <c:pt idx="429">
                  <c:v>37137</c:v>
                </c:pt>
                <c:pt idx="430">
                  <c:v>37138</c:v>
                </c:pt>
                <c:pt idx="431">
                  <c:v>37139</c:v>
                </c:pt>
                <c:pt idx="432">
                  <c:v>37140</c:v>
                </c:pt>
                <c:pt idx="433">
                  <c:v>37141</c:v>
                </c:pt>
                <c:pt idx="434">
                  <c:v>37144</c:v>
                </c:pt>
                <c:pt idx="435">
                  <c:v>37145</c:v>
                </c:pt>
                <c:pt idx="436">
                  <c:v>37151</c:v>
                </c:pt>
                <c:pt idx="437">
                  <c:v>37152</c:v>
                </c:pt>
                <c:pt idx="438">
                  <c:v>37153</c:v>
                </c:pt>
                <c:pt idx="439">
                  <c:v>37154</c:v>
                </c:pt>
                <c:pt idx="440">
                  <c:v>37155</c:v>
                </c:pt>
                <c:pt idx="441">
                  <c:v>37158</c:v>
                </c:pt>
                <c:pt idx="442">
                  <c:v>37159</c:v>
                </c:pt>
                <c:pt idx="443">
                  <c:v>37160</c:v>
                </c:pt>
                <c:pt idx="444">
                  <c:v>37161</c:v>
                </c:pt>
                <c:pt idx="445">
                  <c:v>37162</c:v>
                </c:pt>
                <c:pt idx="446">
                  <c:v>37165</c:v>
                </c:pt>
                <c:pt idx="447">
                  <c:v>37166</c:v>
                </c:pt>
                <c:pt idx="448">
                  <c:v>37167</c:v>
                </c:pt>
                <c:pt idx="449">
                  <c:v>37168</c:v>
                </c:pt>
                <c:pt idx="450">
                  <c:v>37169</c:v>
                </c:pt>
                <c:pt idx="451">
                  <c:v>37172</c:v>
                </c:pt>
                <c:pt idx="452">
                  <c:v>37173</c:v>
                </c:pt>
                <c:pt idx="453">
                  <c:v>37174</c:v>
                </c:pt>
                <c:pt idx="454">
                  <c:v>37175</c:v>
                </c:pt>
                <c:pt idx="455">
                  <c:v>37176</c:v>
                </c:pt>
                <c:pt idx="456">
                  <c:v>37179</c:v>
                </c:pt>
                <c:pt idx="457">
                  <c:v>37180</c:v>
                </c:pt>
                <c:pt idx="458">
                  <c:v>37181</c:v>
                </c:pt>
                <c:pt idx="459">
                  <c:v>37182</c:v>
                </c:pt>
                <c:pt idx="460">
                  <c:v>37183</c:v>
                </c:pt>
                <c:pt idx="461">
                  <c:v>37186</c:v>
                </c:pt>
                <c:pt idx="462">
                  <c:v>37187</c:v>
                </c:pt>
                <c:pt idx="463">
                  <c:v>37188</c:v>
                </c:pt>
                <c:pt idx="464">
                  <c:v>37189</c:v>
                </c:pt>
                <c:pt idx="465">
                  <c:v>37190</c:v>
                </c:pt>
                <c:pt idx="466">
                  <c:v>37193</c:v>
                </c:pt>
                <c:pt idx="467">
                  <c:v>37194</c:v>
                </c:pt>
                <c:pt idx="468">
                  <c:v>37195</c:v>
                </c:pt>
                <c:pt idx="469">
                  <c:v>37196</c:v>
                </c:pt>
                <c:pt idx="470">
                  <c:v>37197</c:v>
                </c:pt>
                <c:pt idx="471">
                  <c:v>37200</c:v>
                </c:pt>
                <c:pt idx="472">
                  <c:v>37201</c:v>
                </c:pt>
                <c:pt idx="473">
                  <c:v>37202</c:v>
                </c:pt>
                <c:pt idx="474">
                  <c:v>37203</c:v>
                </c:pt>
                <c:pt idx="475">
                  <c:v>37204</c:v>
                </c:pt>
                <c:pt idx="476">
                  <c:v>37207</c:v>
                </c:pt>
                <c:pt idx="477">
                  <c:v>37208</c:v>
                </c:pt>
                <c:pt idx="478">
                  <c:v>37209</c:v>
                </c:pt>
                <c:pt idx="479">
                  <c:v>37210</c:v>
                </c:pt>
                <c:pt idx="480">
                  <c:v>37211</c:v>
                </c:pt>
                <c:pt idx="481">
                  <c:v>37214</c:v>
                </c:pt>
                <c:pt idx="482">
                  <c:v>37215</c:v>
                </c:pt>
                <c:pt idx="483">
                  <c:v>37216</c:v>
                </c:pt>
                <c:pt idx="484">
                  <c:v>37217</c:v>
                </c:pt>
                <c:pt idx="485">
                  <c:v>37218</c:v>
                </c:pt>
                <c:pt idx="486">
                  <c:v>37221</c:v>
                </c:pt>
                <c:pt idx="487">
                  <c:v>37222</c:v>
                </c:pt>
                <c:pt idx="488">
                  <c:v>37223</c:v>
                </c:pt>
                <c:pt idx="489">
                  <c:v>37224</c:v>
                </c:pt>
                <c:pt idx="490">
                  <c:v>37225</c:v>
                </c:pt>
                <c:pt idx="491">
                  <c:v>37228</c:v>
                </c:pt>
                <c:pt idx="492">
                  <c:v>37229</c:v>
                </c:pt>
                <c:pt idx="493">
                  <c:v>37230</c:v>
                </c:pt>
                <c:pt idx="494">
                  <c:v>37231</c:v>
                </c:pt>
                <c:pt idx="495">
                  <c:v>37232</c:v>
                </c:pt>
                <c:pt idx="496">
                  <c:v>37235</c:v>
                </c:pt>
                <c:pt idx="497">
                  <c:v>37236</c:v>
                </c:pt>
                <c:pt idx="498">
                  <c:v>37237</c:v>
                </c:pt>
                <c:pt idx="499">
                  <c:v>37238</c:v>
                </c:pt>
                <c:pt idx="500">
                  <c:v>37239</c:v>
                </c:pt>
                <c:pt idx="501">
                  <c:v>37242</c:v>
                </c:pt>
                <c:pt idx="502">
                  <c:v>37243</c:v>
                </c:pt>
                <c:pt idx="503">
                  <c:v>37244</c:v>
                </c:pt>
                <c:pt idx="504">
                  <c:v>37245</c:v>
                </c:pt>
                <c:pt idx="505">
                  <c:v>37246</c:v>
                </c:pt>
                <c:pt idx="506">
                  <c:v>37249</c:v>
                </c:pt>
                <c:pt idx="507">
                  <c:v>37250</c:v>
                </c:pt>
                <c:pt idx="508">
                  <c:v>37251</c:v>
                </c:pt>
                <c:pt idx="509">
                  <c:v>37252</c:v>
                </c:pt>
                <c:pt idx="510">
                  <c:v>37253</c:v>
                </c:pt>
                <c:pt idx="511">
                  <c:v>37256</c:v>
                </c:pt>
                <c:pt idx="512">
                  <c:v>37257</c:v>
                </c:pt>
                <c:pt idx="513">
                  <c:v>37258</c:v>
                </c:pt>
                <c:pt idx="514">
                  <c:v>37259</c:v>
                </c:pt>
                <c:pt idx="515">
                  <c:v>37260</c:v>
                </c:pt>
                <c:pt idx="516">
                  <c:v>37263</c:v>
                </c:pt>
                <c:pt idx="517">
                  <c:v>37264</c:v>
                </c:pt>
                <c:pt idx="518">
                  <c:v>37265</c:v>
                </c:pt>
                <c:pt idx="519">
                  <c:v>37266</c:v>
                </c:pt>
                <c:pt idx="520">
                  <c:v>37267</c:v>
                </c:pt>
                <c:pt idx="521">
                  <c:v>37270</c:v>
                </c:pt>
                <c:pt idx="522">
                  <c:v>37271</c:v>
                </c:pt>
                <c:pt idx="523">
                  <c:v>37272</c:v>
                </c:pt>
                <c:pt idx="524">
                  <c:v>37273</c:v>
                </c:pt>
                <c:pt idx="525">
                  <c:v>37274</c:v>
                </c:pt>
                <c:pt idx="526">
                  <c:v>37277</c:v>
                </c:pt>
                <c:pt idx="527">
                  <c:v>37278</c:v>
                </c:pt>
                <c:pt idx="528">
                  <c:v>37279</c:v>
                </c:pt>
                <c:pt idx="529">
                  <c:v>37280</c:v>
                </c:pt>
                <c:pt idx="530">
                  <c:v>37281</c:v>
                </c:pt>
                <c:pt idx="531">
                  <c:v>37284</c:v>
                </c:pt>
                <c:pt idx="532">
                  <c:v>37285</c:v>
                </c:pt>
                <c:pt idx="533">
                  <c:v>37286</c:v>
                </c:pt>
                <c:pt idx="534">
                  <c:v>37287</c:v>
                </c:pt>
                <c:pt idx="535">
                  <c:v>37288</c:v>
                </c:pt>
                <c:pt idx="536">
                  <c:v>37291</c:v>
                </c:pt>
                <c:pt idx="537">
                  <c:v>37292</c:v>
                </c:pt>
                <c:pt idx="538">
                  <c:v>37293</c:v>
                </c:pt>
                <c:pt idx="539">
                  <c:v>37294</c:v>
                </c:pt>
                <c:pt idx="540">
                  <c:v>37295</c:v>
                </c:pt>
                <c:pt idx="541">
                  <c:v>37298</c:v>
                </c:pt>
                <c:pt idx="542">
                  <c:v>37299</c:v>
                </c:pt>
                <c:pt idx="543">
                  <c:v>37300</c:v>
                </c:pt>
                <c:pt idx="544">
                  <c:v>37301</c:v>
                </c:pt>
                <c:pt idx="545">
                  <c:v>37302</c:v>
                </c:pt>
                <c:pt idx="546">
                  <c:v>37305</c:v>
                </c:pt>
                <c:pt idx="547">
                  <c:v>37306</c:v>
                </c:pt>
                <c:pt idx="548">
                  <c:v>37307</c:v>
                </c:pt>
                <c:pt idx="549">
                  <c:v>37308</c:v>
                </c:pt>
                <c:pt idx="550">
                  <c:v>37309</c:v>
                </c:pt>
                <c:pt idx="551">
                  <c:v>37312</c:v>
                </c:pt>
                <c:pt idx="552">
                  <c:v>37313</c:v>
                </c:pt>
                <c:pt idx="553">
                  <c:v>37314</c:v>
                </c:pt>
                <c:pt idx="554">
                  <c:v>37315</c:v>
                </c:pt>
                <c:pt idx="555">
                  <c:v>37316</c:v>
                </c:pt>
                <c:pt idx="556">
                  <c:v>37319</c:v>
                </c:pt>
                <c:pt idx="557">
                  <c:v>37320</c:v>
                </c:pt>
                <c:pt idx="558">
                  <c:v>37321</c:v>
                </c:pt>
                <c:pt idx="559">
                  <c:v>37322</c:v>
                </c:pt>
                <c:pt idx="560">
                  <c:v>37323</c:v>
                </c:pt>
                <c:pt idx="561">
                  <c:v>37326</c:v>
                </c:pt>
                <c:pt idx="562">
                  <c:v>37327</c:v>
                </c:pt>
                <c:pt idx="563">
                  <c:v>37328</c:v>
                </c:pt>
                <c:pt idx="564">
                  <c:v>37329</c:v>
                </c:pt>
                <c:pt idx="565">
                  <c:v>37330</c:v>
                </c:pt>
                <c:pt idx="566">
                  <c:v>37333</c:v>
                </c:pt>
                <c:pt idx="567">
                  <c:v>37334</c:v>
                </c:pt>
                <c:pt idx="568">
                  <c:v>37335</c:v>
                </c:pt>
                <c:pt idx="569">
                  <c:v>37336</c:v>
                </c:pt>
                <c:pt idx="570">
                  <c:v>37337</c:v>
                </c:pt>
                <c:pt idx="571">
                  <c:v>37340</c:v>
                </c:pt>
                <c:pt idx="572">
                  <c:v>37341</c:v>
                </c:pt>
                <c:pt idx="573">
                  <c:v>37342</c:v>
                </c:pt>
                <c:pt idx="574">
                  <c:v>37343</c:v>
                </c:pt>
                <c:pt idx="575">
                  <c:v>37344</c:v>
                </c:pt>
                <c:pt idx="576">
                  <c:v>37347</c:v>
                </c:pt>
                <c:pt idx="577">
                  <c:v>37348</c:v>
                </c:pt>
                <c:pt idx="578">
                  <c:v>37349</c:v>
                </c:pt>
                <c:pt idx="579">
                  <c:v>37350</c:v>
                </c:pt>
                <c:pt idx="580">
                  <c:v>37351</c:v>
                </c:pt>
                <c:pt idx="581">
                  <c:v>37354</c:v>
                </c:pt>
                <c:pt idx="582">
                  <c:v>37355</c:v>
                </c:pt>
                <c:pt idx="583">
                  <c:v>37356</c:v>
                </c:pt>
                <c:pt idx="584">
                  <c:v>37357</c:v>
                </c:pt>
                <c:pt idx="585">
                  <c:v>37358</c:v>
                </c:pt>
                <c:pt idx="586">
                  <c:v>37361</c:v>
                </c:pt>
                <c:pt idx="587">
                  <c:v>37362</c:v>
                </c:pt>
                <c:pt idx="588">
                  <c:v>37363</c:v>
                </c:pt>
                <c:pt idx="589">
                  <c:v>37364</c:v>
                </c:pt>
                <c:pt idx="590">
                  <c:v>37365</c:v>
                </c:pt>
                <c:pt idx="591">
                  <c:v>37368</c:v>
                </c:pt>
                <c:pt idx="592">
                  <c:v>37369</c:v>
                </c:pt>
                <c:pt idx="593">
                  <c:v>37370</c:v>
                </c:pt>
                <c:pt idx="594">
                  <c:v>37371</c:v>
                </c:pt>
                <c:pt idx="595">
                  <c:v>37372</c:v>
                </c:pt>
                <c:pt idx="596">
                  <c:v>37375</c:v>
                </c:pt>
                <c:pt idx="597">
                  <c:v>37376</c:v>
                </c:pt>
                <c:pt idx="598">
                  <c:v>37377</c:v>
                </c:pt>
                <c:pt idx="599">
                  <c:v>37378</c:v>
                </c:pt>
                <c:pt idx="600">
                  <c:v>37379</c:v>
                </c:pt>
                <c:pt idx="601">
                  <c:v>37382</c:v>
                </c:pt>
                <c:pt idx="602">
                  <c:v>37383</c:v>
                </c:pt>
                <c:pt idx="603">
                  <c:v>37384</c:v>
                </c:pt>
                <c:pt idx="604">
                  <c:v>37385</c:v>
                </c:pt>
                <c:pt idx="605">
                  <c:v>37386</c:v>
                </c:pt>
                <c:pt idx="606">
                  <c:v>37389</c:v>
                </c:pt>
                <c:pt idx="607">
                  <c:v>37390</c:v>
                </c:pt>
                <c:pt idx="608">
                  <c:v>37391</c:v>
                </c:pt>
                <c:pt idx="609">
                  <c:v>37392</c:v>
                </c:pt>
                <c:pt idx="610">
                  <c:v>37393</c:v>
                </c:pt>
                <c:pt idx="611">
                  <c:v>37396</c:v>
                </c:pt>
                <c:pt idx="612">
                  <c:v>37397</c:v>
                </c:pt>
                <c:pt idx="613">
                  <c:v>37398</c:v>
                </c:pt>
                <c:pt idx="614">
                  <c:v>37399</c:v>
                </c:pt>
                <c:pt idx="615">
                  <c:v>37400</c:v>
                </c:pt>
                <c:pt idx="616">
                  <c:v>37403</c:v>
                </c:pt>
                <c:pt idx="617">
                  <c:v>37404</c:v>
                </c:pt>
                <c:pt idx="618">
                  <c:v>37405</c:v>
                </c:pt>
                <c:pt idx="619">
                  <c:v>37406</c:v>
                </c:pt>
                <c:pt idx="620">
                  <c:v>37407</c:v>
                </c:pt>
                <c:pt idx="621">
                  <c:v>37410</c:v>
                </c:pt>
                <c:pt idx="622">
                  <c:v>37411</c:v>
                </c:pt>
                <c:pt idx="623">
                  <c:v>37412</c:v>
                </c:pt>
                <c:pt idx="624">
                  <c:v>37413</c:v>
                </c:pt>
                <c:pt idx="625">
                  <c:v>37414</c:v>
                </c:pt>
                <c:pt idx="626">
                  <c:v>37417</c:v>
                </c:pt>
                <c:pt idx="627">
                  <c:v>37418</c:v>
                </c:pt>
                <c:pt idx="628">
                  <c:v>37419</c:v>
                </c:pt>
                <c:pt idx="629">
                  <c:v>37420</c:v>
                </c:pt>
                <c:pt idx="630">
                  <c:v>37421</c:v>
                </c:pt>
                <c:pt idx="631">
                  <c:v>37424</c:v>
                </c:pt>
                <c:pt idx="632">
                  <c:v>37425</c:v>
                </c:pt>
                <c:pt idx="633">
                  <c:v>37426</c:v>
                </c:pt>
                <c:pt idx="634">
                  <c:v>37427</c:v>
                </c:pt>
                <c:pt idx="635">
                  <c:v>37428</c:v>
                </c:pt>
                <c:pt idx="636">
                  <c:v>37431</c:v>
                </c:pt>
                <c:pt idx="637">
                  <c:v>37432</c:v>
                </c:pt>
                <c:pt idx="638">
                  <c:v>37433</c:v>
                </c:pt>
                <c:pt idx="639">
                  <c:v>37434</c:v>
                </c:pt>
                <c:pt idx="640">
                  <c:v>37435</c:v>
                </c:pt>
                <c:pt idx="641">
                  <c:v>37438</c:v>
                </c:pt>
                <c:pt idx="642">
                  <c:v>37439</c:v>
                </c:pt>
                <c:pt idx="643">
                  <c:v>37440</c:v>
                </c:pt>
                <c:pt idx="644">
                  <c:v>37441</c:v>
                </c:pt>
                <c:pt idx="645">
                  <c:v>37442</c:v>
                </c:pt>
                <c:pt idx="646">
                  <c:v>37445</c:v>
                </c:pt>
                <c:pt idx="647">
                  <c:v>37446</c:v>
                </c:pt>
                <c:pt idx="648">
                  <c:v>37447</c:v>
                </c:pt>
                <c:pt idx="649">
                  <c:v>37448</c:v>
                </c:pt>
                <c:pt idx="650">
                  <c:v>37449</c:v>
                </c:pt>
                <c:pt idx="651">
                  <c:v>37452</c:v>
                </c:pt>
                <c:pt idx="652">
                  <c:v>37453</c:v>
                </c:pt>
                <c:pt idx="653">
                  <c:v>37454</c:v>
                </c:pt>
                <c:pt idx="654">
                  <c:v>37455</c:v>
                </c:pt>
                <c:pt idx="655">
                  <c:v>37456</c:v>
                </c:pt>
                <c:pt idx="656">
                  <c:v>37459</c:v>
                </c:pt>
                <c:pt idx="657">
                  <c:v>37460</c:v>
                </c:pt>
                <c:pt idx="658">
                  <c:v>37461</c:v>
                </c:pt>
                <c:pt idx="659">
                  <c:v>37462</c:v>
                </c:pt>
                <c:pt idx="660">
                  <c:v>37463</c:v>
                </c:pt>
                <c:pt idx="661">
                  <c:v>37466</c:v>
                </c:pt>
                <c:pt idx="662">
                  <c:v>37467</c:v>
                </c:pt>
                <c:pt idx="663">
                  <c:v>37468</c:v>
                </c:pt>
                <c:pt idx="664">
                  <c:v>37469</c:v>
                </c:pt>
                <c:pt idx="665">
                  <c:v>37470</c:v>
                </c:pt>
                <c:pt idx="666">
                  <c:v>37473</c:v>
                </c:pt>
                <c:pt idx="667">
                  <c:v>37474</c:v>
                </c:pt>
                <c:pt idx="668">
                  <c:v>37475</c:v>
                </c:pt>
                <c:pt idx="669">
                  <c:v>37476</c:v>
                </c:pt>
                <c:pt idx="670">
                  <c:v>37477</c:v>
                </c:pt>
                <c:pt idx="671">
                  <c:v>37480</c:v>
                </c:pt>
                <c:pt idx="672">
                  <c:v>37481</c:v>
                </c:pt>
                <c:pt idx="673">
                  <c:v>37482</c:v>
                </c:pt>
                <c:pt idx="674">
                  <c:v>37483</c:v>
                </c:pt>
                <c:pt idx="675">
                  <c:v>37484</c:v>
                </c:pt>
                <c:pt idx="676">
                  <c:v>37487</c:v>
                </c:pt>
                <c:pt idx="677">
                  <c:v>37488</c:v>
                </c:pt>
                <c:pt idx="678">
                  <c:v>37489</c:v>
                </c:pt>
                <c:pt idx="679">
                  <c:v>37490</c:v>
                </c:pt>
                <c:pt idx="680">
                  <c:v>37491</c:v>
                </c:pt>
                <c:pt idx="681">
                  <c:v>37494</c:v>
                </c:pt>
                <c:pt idx="682">
                  <c:v>37495</c:v>
                </c:pt>
                <c:pt idx="683">
                  <c:v>37496</c:v>
                </c:pt>
                <c:pt idx="684">
                  <c:v>37497</c:v>
                </c:pt>
                <c:pt idx="685">
                  <c:v>37498</c:v>
                </c:pt>
                <c:pt idx="686">
                  <c:v>37501</c:v>
                </c:pt>
                <c:pt idx="687">
                  <c:v>37502</c:v>
                </c:pt>
                <c:pt idx="688">
                  <c:v>37503</c:v>
                </c:pt>
                <c:pt idx="689">
                  <c:v>37504</c:v>
                </c:pt>
                <c:pt idx="690">
                  <c:v>37505</c:v>
                </c:pt>
                <c:pt idx="691">
                  <c:v>37508</c:v>
                </c:pt>
                <c:pt idx="692">
                  <c:v>37509</c:v>
                </c:pt>
                <c:pt idx="693">
                  <c:v>37510</c:v>
                </c:pt>
                <c:pt idx="694">
                  <c:v>37511</c:v>
                </c:pt>
                <c:pt idx="695">
                  <c:v>37512</c:v>
                </c:pt>
                <c:pt idx="696">
                  <c:v>37515</c:v>
                </c:pt>
                <c:pt idx="697">
                  <c:v>37516</c:v>
                </c:pt>
                <c:pt idx="698">
                  <c:v>37517</c:v>
                </c:pt>
                <c:pt idx="699">
                  <c:v>37518</c:v>
                </c:pt>
                <c:pt idx="700">
                  <c:v>37519</c:v>
                </c:pt>
                <c:pt idx="701">
                  <c:v>37522</c:v>
                </c:pt>
                <c:pt idx="702">
                  <c:v>37523</c:v>
                </c:pt>
                <c:pt idx="703">
                  <c:v>37524</c:v>
                </c:pt>
                <c:pt idx="704">
                  <c:v>37525</c:v>
                </c:pt>
                <c:pt idx="705">
                  <c:v>37526</c:v>
                </c:pt>
                <c:pt idx="706">
                  <c:v>37529</c:v>
                </c:pt>
                <c:pt idx="707">
                  <c:v>37530</c:v>
                </c:pt>
                <c:pt idx="708">
                  <c:v>37531</c:v>
                </c:pt>
                <c:pt idx="709">
                  <c:v>37532</c:v>
                </c:pt>
                <c:pt idx="710">
                  <c:v>37533</c:v>
                </c:pt>
                <c:pt idx="711">
                  <c:v>37536</c:v>
                </c:pt>
                <c:pt idx="712">
                  <c:v>37537</c:v>
                </c:pt>
                <c:pt idx="713">
                  <c:v>37538</c:v>
                </c:pt>
                <c:pt idx="714">
                  <c:v>37539</c:v>
                </c:pt>
                <c:pt idx="715">
                  <c:v>37540</c:v>
                </c:pt>
                <c:pt idx="716">
                  <c:v>37543</c:v>
                </c:pt>
                <c:pt idx="717">
                  <c:v>37544</c:v>
                </c:pt>
                <c:pt idx="718">
                  <c:v>37545</c:v>
                </c:pt>
                <c:pt idx="719">
                  <c:v>37546</c:v>
                </c:pt>
                <c:pt idx="720">
                  <c:v>37547</c:v>
                </c:pt>
                <c:pt idx="721">
                  <c:v>37550</c:v>
                </c:pt>
                <c:pt idx="722">
                  <c:v>37551</c:v>
                </c:pt>
                <c:pt idx="723">
                  <c:v>37552</c:v>
                </c:pt>
                <c:pt idx="724">
                  <c:v>37553</c:v>
                </c:pt>
                <c:pt idx="725">
                  <c:v>37554</c:v>
                </c:pt>
                <c:pt idx="726">
                  <c:v>37557</c:v>
                </c:pt>
                <c:pt idx="727">
                  <c:v>37558</c:v>
                </c:pt>
                <c:pt idx="728">
                  <c:v>37559</c:v>
                </c:pt>
                <c:pt idx="729">
                  <c:v>37560</c:v>
                </c:pt>
                <c:pt idx="730">
                  <c:v>37561</c:v>
                </c:pt>
                <c:pt idx="731">
                  <c:v>37564</c:v>
                </c:pt>
                <c:pt idx="732">
                  <c:v>37565</c:v>
                </c:pt>
                <c:pt idx="733">
                  <c:v>37566</c:v>
                </c:pt>
                <c:pt idx="734">
                  <c:v>37567</c:v>
                </c:pt>
                <c:pt idx="735">
                  <c:v>37568</c:v>
                </c:pt>
                <c:pt idx="736">
                  <c:v>37571</c:v>
                </c:pt>
                <c:pt idx="737">
                  <c:v>37572</c:v>
                </c:pt>
                <c:pt idx="738">
                  <c:v>37573</c:v>
                </c:pt>
                <c:pt idx="739">
                  <c:v>37574</c:v>
                </c:pt>
                <c:pt idx="740">
                  <c:v>37575</c:v>
                </c:pt>
                <c:pt idx="741">
                  <c:v>37578</c:v>
                </c:pt>
                <c:pt idx="742">
                  <c:v>37579</c:v>
                </c:pt>
                <c:pt idx="743">
                  <c:v>37580</c:v>
                </c:pt>
                <c:pt idx="744">
                  <c:v>37581</c:v>
                </c:pt>
                <c:pt idx="745">
                  <c:v>37582</c:v>
                </c:pt>
                <c:pt idx="746">
                  <c:v>37585</c:v>
                </c:pt>
                <c:pt idx="747">
                  <c:v>37586</c:v>
                </c:pt>
                <c:pt idx="748">
                  <c:v>37587</c:v>
                </c:pt>
                <c:pt idx="749">
                  <c:v>37588</c:v>
                </c:pt>
                <c:pt idx="750">
                  <c:v>37589</c:v>
                </c:pt>
                <c:pt idx="751">
                  <c:v>37592</c:v>
                </c:pt>
                <c:pt idx="752">
                  <c:v>37593</c:v>
                </c:pt>
                <c:pt idx="753">
                  <c:v>37594</c:v>
                </c:pt>
                <c:pt idx="754">
                  <c:v>37595</c:v>
                </c:pt>
                <c:pt idx="755">
                  <c:v>37596</c:v>
                </c:pt>
                <c:pt idx="756">
                  <c:v>37599</c:v>
                </c:pt>
                <c:pt idx="757">
                  <c:v>37600</c:v>
                </c:pt>
                <c:pt idx="758">
                  <c:v>37601</c:v>
                </c:pt>
                <c:pt idx="759">
                  <c:v>37602</c:v>
                </c:pt>
                <c:pt idx="760">
                  <c:v>37603</c:v>
                </c:pt>
                <c:pt idx="761">
                  <c:v>37606</c:v>
                </c:pt>
                <c:pt idx="762">
                  <c:v>37607</c:v>
                </c:pt>
                <c:pt idx="763">
                  <c:v>37608</c:v>
                </c:pt>
                <c:pt idx="764">
                  <c:v>37609</c:v>
                </c:pt>
                <c:pt idx="765">
                  <c:v>37610</c:v>
                </c:pt>
                <c:pt idx="766">
                  <c:v>37613</c:v>
                </c:pt>
                <c:pt idx="767">
                  <c:v>37614</c:v>
                </c:pt>
                <c:pt idx="768">
                  <c:v>37615</c:v>
                </c:pt>
                <c:pt idx="769">
                  <c:v>37616</c:v>
                </c:pt>
                <c:pt idx="770">
                  <c:v>37617</c:v>
                </c:pt>
                <c:pt idx="771">
                  <c:v>37620</c:v>
                </c:pt>
                <c:pt idx="772">
                  <c:v>37621</c:v>
                </c:pt>
                <c:pt idx="773">
                  <c:v>37622</c:v>
                </c:pt>
                <c:pt idx="774">
                  <c:v>37623</c:v>
                </c:pt>
                <c:pt idx="775">
                  <c:v>37624</c:v>
                </c:pt>
                <c:pt idx="776">
                  <c:v>37627</c:v>
                </c:pt>
                <c:pt idx="777">
                  <c:v>37628</c:v>
                </c:pt>
                <c:pt idx="778">
                  <c:v>37629</c:v>
                </c:pt>
                <c:pt idx="779">
                  <c:v>37630</c:v>
                </c:pt>
                <c:pt idx="780">
                  <c:v>37631</c:v>
                </c:pt>
                <c:pt idx="781">
                  <c:v>37634</c:v>
                </c:pt>
                <c:pt idx="782">
                  <c:v>37635</c:v>
                </c:pt>
                <c:pt idx="783">
                  <c:v>37636</c:v>
                </c:pt>
                <c:pt idx="784">
                  <c:v>37637</c:v>
                </c:pt>
                <c:pt idx="785">
                  <c:v>37638</c:v>
                </c:pt>
                <c:pt idx="786">
                  <c:v>37641</c:v>
                </c:pt>
                <c:pt idx="787">
                  <c:v>37642</c:v>
                </c:pt>
                <c:pt idx="788">
                  <c:v>37643</c:v>
                </c:pt>
                <c:pt idx="789">
                  <c:v>37644</c:v>
                </c:pt>
                <c:pt idx="790">
                  <c:v>37645</c:v>
                </c:pt>
                <c:pt idx="791">
                  <c:v>37648</c:v>
                </c:pt>
                <c:pt idx="792">
                  <c:v>37649</c:v>
                </c:pt>
                <c:pt idx="793">
                  <c:v>37650</c:v>
                </c:pt>
                <c:pt idx="794">
                  <c:v>37651</c:v>
                </c:pt>
                <c:pt idx="795">
                  <c:v>37652</c:v>
                </c:pt>
                <c:pt idx="796">
                  <c:v>37655</c:v>
                </c:pt>
                <c:pt idx="797">
                  <c:v>37656</c:v>
                </c:pt>
                <c:pt idx="798">
                  <c:v>37657</c:v>
                </c:pt>
                <c:pt idx="799">
                  <c:v>37658</c:v>
                </c:pt>
                <c:pt idx="800">
                  <c:v>37659</c:v>
                </c:pt>
                <c:pt idx="801">
                  <c:v>37662</c:v>
                </c:pt>
                <c:pt idx="802">
                  <c:v>37663</c:v>
                </c:pt>
                <c:pt idx="803">
                  <c:v>37664</c:v>
                </c:pt>
                <c:pt idx="804">
                  <c:v>37665</c:v>
                </c:pt>
                <c:pt idx="805">
                  <c:v>37666</c:v>
                </c:pt>
                <c:pt idx="806">
                  <c:v>37669</c:v>
                </c:pt>
                <c:pt idx="807">
                  <c:v>37670</c:v>
                </c:pt>
                <c:pt idx="808">
                  <c:v>37671</c:v>
                </c:pt>
                <c:pt idx="809">
                  <c:v>37672</c:v>
                </c:pt>
                <c:pt idx="810">
                  <c:v>37673</c:v>
                </c:pt>
                <c:pt idx="811">
                  <c:v>37676</c:v>
                </c:pt>
                <c:pt idx="812">
                  <c:v>37677</c:v>
                </c:pt>
                <c:pt idx="813">
                  <c:v>37678</c:v>
                </c:pt>
                <c:pt idx="814">
                  <c:v>37679</c:v>
                </c:pt>
                <c:pt idx="815">
                  <c:v>37680</c:v>
                </c:pt>
                <c:pt idx="816">
                  <c:v>37683</c:v>
                </c:pt>
                <c:pt idx="817">
                  <c:v>37684</c:v>
                </c:pt>
                <c:pt idx="818">
                  <c:v>37685</c:v>
                </c:pt>
                <c:pt idx="819">
                  <c:v>37686</c:v>
                </c:pt>
                <c:pt idx="820">
                  <c:v>37687</c:v>
                </c:pt>
                <c:pt idx="821">
                  <c:v>37690</c:v>
                </c:pt>
                <c:pt idx="822">
                  <c:v>37691</c:v>
                </c:pt>
                <c:pt idx="823">
                  <c:v>37692</c:v>
                </c:pt>
                <c:pt idx="824">
                  <c:v>37693</c:v>
                </c:pt>
                <c:pt idx="825">
                  <c:v>37694</c:v>
                </c:pt>
                <c:pt idx="826">
                  <c:v>37697</c:v>
                </c:pt>
                <c:pt idx="827">
                  <c:v>37698</c:v>
                </c:pt>
                <c:pt idx="828">
                  <c:v>37699</c:v>
                </c:pt>
                <c:pt idx="829">
                  <c:v>37700</c:v>
                </c:pt>
                <c:pt idx="830">
                  <c:v>37701</c:v>
                </c:pt>
                <c:pt idx="831">
                  <c:v>37704</c:v>
                </c:pt>
                <c:pt idx="832">
                  <c:v>37705</c:v>
                </c:pt>
                <c:pt idx="833">
                  <c:v>37706</c:v>
                </c:pt>
                <c:pt idx="834">
                  <c:v>37707</c:v>
                </c:pt>
                <c:pt idx="835">
                  <c:v>37708</c:v>
                </c:pt>
                <c:pt idx="836">
                  <c:v>37711</c:v>
                </c:pt>
                <c:pt idx="837">
                  <c:v>37712</c:v>
                </c:pt>
                <c:pt idx="838">
                  <c:v>37713</c:v>
                </c:pt>
                <c:pt idx="839">
                  <c:v>37714</c:v>
                </c:pt>
                <c:pt idx="840">
                  <c:v>37715</c:v>
                </c:pt>
                <c:pt idx="841">
                  <c:v>37718</c:v>
                </c:pt>
                <c:pt idx="842">
                  <c:v>37719</c:v>
                </c:pt>
                <c:pt idx="843">
                  <c:v>37720</c:v>
                </c:pt>
                <c:pt idx="844">
                  <c:v>37721</c:v>
                </c:pt>
                <c:pt idx="845">
                  <c:v>37722</c:v>
                </c:pt>
                <c:pt idx="846">
                  <c:v>37725</c:v>
                </c:pt>
                <c:pt idx="847">
                  <c:v>37726</c:v>
                </c:pt>
                <c:pt idx="848">
                  <c:v>37727</c:v>
                </c:pt>
                <c:pt idx="849">
                  <c:v>37728</c:v>
                </c:pt>
                <c:pt idx="850">
                  <c:v>37729</c:v>
                </c:pt>
                <c:pt idx="851">
                  <c:v>37732</c:v>
                </c:pt>
                <c:pt idx="852">
                  <c:v>37733</c:v>
                </c:pt>
                <c:pt idx="853">
                  <c:v>37734</c:v>
                </c:pt>
                <c:pt idx="854">
                  <c:v>37735</c:v>
                </c:pt>
                <c:pt idx="855">
                  <c:v>37736</c:v>
                </c:pt>
                <c:pt idx="856">
                  <c:v>37739</c:v>
                </c:pt>
                <c:pt idx="857">
                  <c:v>37740</c:v>
                </c:pt>
                <c:pt idx="858">
                  <c:v>37741</c:v>
                </c:pt>
                <c:pt idx="859">
                  <c:v>37742</c:v>
                </c:pt>
                <c:pt idx="860">
                  <c:v>37743</c:v>
                </c:pt>
                <c:pt idx="861">
                  <c:v>37746</c:v>
                </c:pt>
                <c:pt idx="862">
                  <c:v>37747</c:v>
                </c:pt>
                <c:pt idx="863">
                  <c:v>37748</c:v>
                </c:pt>
                <c:pt idx="864">
                  <c:v>37749</c:v>
                </c:pt>
                <c:pt idx="865">
                  <c:v>37750</c:v>
                </c:pt>
                <c:pt idx="866">
                  <c:v>37753</c:v>
                </c:pt>
                <c:pt idx="867">
                  <c:v>37754</c:v>
                </c:pt>
                <c:pt idx="868">
                  <c:v>37755</c:v>
                </c:pt>
                <c:pt idx="869">
                  <c:v>37756</c:v>
                </c:pt>
                <c:pt idx="870">
                  <c:v>37757</c:v>
                </c:pt>
                <c:pt idx="871">
                  <c:v>37760</c:v>
                </c:pt>
                <c:pt idx="872">
                  <c:v>37761</c:v>
                </c:pt>
                <c:pt idx="873">
                  <c:v>37762</c:v>
                </c:pt>
                <c:pt idx="874">
                  <c:v>37763</c:v>
                </c:pt>
                <c:pt idx="875">
                  <c:v>37764</c:v>
                </c:pt>
                <c:pt idx="876">
                  <c:v>37768</c:v>
                </c:pt>
                <c:pt idx="877">
                  <c:v>37769</c:v>
                </c:pt>
                <c:pt idx="878">
                  <c:v>37770</c:v>
                </c:pt>
                <c:pt idx="879">
                  <c:v>37771</c:v>
                </c:pt>
                <c:pt idx="880">
                  <c:v>37774</c:v>
                </c:pt>
                <c:pt idx="881">
                  <c:v>37775</c:v>
                </c:pt>
                <c:pt idx="882">
                  <c:v>37776</c:v>
                </c:pt>
                <c:pt idx="883">
                  <c:v>37777</c:v>
                </c:pt>
                <c:pt idx="884">
                  <c:v>37778</c:v>
                </c:pt>
                <c:pt idx="885">
                  <c:v>37781</c:v>
                </c:pt>
                <c:pt idx="886">
                  <c:v>37782</c:v>
                </c:pt>
                <c:pt idx="887">
                  <c:v>37783</c:v>
                </c:pt>
                <c:pt idx="888">
                  <c:v>37784</c:v>
                </c:pt>
                <c:pt idx="889">
                  <c:v>37785</c:v>
                </c:pt>
                <c:pt idx="890">
                  <c:v>37788</c:v>
                </c:pt>
                <c:pt idx="891">
                  <c:v>37789</c:v>
                </c:pt>
                <c:pt idx="892">
                  <c:v>37790</c:v>
                </c:pt>
                <c:pt idx="893">
                  <c:v>37791</c:v>
                </c:pt>
                <c:pt idx="894">
                  <c:v>37792</c:v>
                </c:pt>
                <c:pt idx="895">
                  <c:v>37795</c:v>
                </c:pt>
                <c:pt idx="896">
                  <c:v>37796</c:v>
                </c:pt>
                <c:pt idx="897">
                  <c:v>37797</c:v>
                </c:pt>
                <c:pt idx="898">
                  <c:v>37798</c:v>
                </c:pt>
                <c:pt idx="899">
                  <c:v>37799</c:v>
                </c:pt>
                <c:pt idx="900">
                  <c:v>37802</c:v>
                </c:pt>
                <c:pt idx="901">
                  <c:v>37803</c:v>
                </c:pt>
                <c:pt idx="902">
                  <c:v>37804</c:v>
                </c:pt>
                <c:pt idx="903">
                  <c:v>37805</c:v>
                </c:pt>
                <c:pt idx="904">
                  <c:v>37806</c:v>
                </c:pt>
                <c:pt idx="905">
                  <c:v>37809</c:v>
                </c:pt>
                <c:pt idx="906">
                  <c:v>37810</c:v>
                </c:pt>
                <c:pt idx="907">
                  <c:v>37811</c:v>
                </c:pt>
                <c:pt idx="908">
                  <c:v>37812</c:v>
                </c:pt>
                <c:pt idx="909">
                  <c:v>37813</c:v>
                </c:pt>
                <c:pt idx="910">
                  <c:v>37816</c:v>
                </c:pt>
                <c:pt idx="911">
                  <c:v>37817</c:v>
                </c:pt>
                <c:pt idx="912">
                  <c:v>37818</c:v>
                </c:pt>
                <c:pt idx="913">
                  <c:v>37819</c:v>
                </c:pt>
                <c:pt idx="914">
                  <c:v>37820</c:v>
                </c:pt>
                <c:pt idx="915">
                  <c:v>37823</c:v>
                </c:pt>
                <c:pt idx="916">
                  <c:v>37824</c:v>
                </c:pt>
                <c:pt idx="917">
                  <c:v>37825</c:v>
                </c:pt>
                <c:pt idx="918">
                  <c:v>37826</c:v>
                </c:pt>
                <c:pt idx="919">
                  <c:v>37827</c:v>
                </c:pt>
                <c:pt idx="920">
                  <c:v>37830</c:v>
                </c:pt>
                <c:pt idx="921">
                  <c:v>37831</c:v>
                </c:pt>
                <c:pt idx="922">
                  <c:v>37832</c:v>
                </c:pt>
                <c:pt idx="923">
                  <c:v>37833</c:v>
                </c:pt>
                <c:pt idx="924">
                  <c:v>37834</c:v>
                </c:pt>
                <c:pt idx="925">
                  <c:v>37837</c:v>
                </c:pt>
                <c:pt idx="926">
                  <c:v>37838</c:v>
                </c:pt>
                <c:pt idx="927">
                  <c:v>37839</c:v>
                </c:pt>
                <c:pt idx="928">
                  <c:v>37840</c:v>
                </c:pt>
                <c:pt idx="929">
                  <c:v>37841</c:v>
                </c:pt>
                <c:pt idx="930">
                  <c:v>37844</c:v>
                </c:pt>
                <c:pt idx="931">
                  <c:v>37845</c:v>
                </c:pt>
                <c:pt idx="932">
                  <c:v>37846</c:v>
                </c:pt>
                <c:pt idx="933">
                  <c:v>37847</c:v>
                </c:pt>
                <c:pt idx="934">
                  <c:v>37848</c:v>
                </c:pt>
                <c:pt idx="935">
                  <c:v>37851</c:v>
                </c:pt>
                <c:pt idx="936">
                  <c:v>37852</c:v>
                </c:pt>
                <c:pt idx="937">
                  <c:v>37853</c:v>
                </c:pt>
                <c:pt idx="938">
                  <c:v>37854</c:v>
                </c:pt>
                <c:pt idx="939">
                  <c:v>37855</c:v>
                </c:pt>
                <c:pt idx="940">
                  <c:v>37858</c:v>
                </c:pt>
                <c:pt idx="941">
                  <c:v>37859</c:v>
                </c:pt>
                <c:pt idx="942">
                  <c:v>37860</c:v>
                </c:pt>
                <c:pt idx="943">
                  <c:v>37861</c:v>
                </c:pt>
                <c:pt idx="944">
                  <c:v>37862</c:v>
                </c:pt>
                <c:pt idx="945">
                  <c:v>37865</c:v>
                </c:pt>
                <c:pt idx="946">
                  <c:v>37866</c:v>
                </c:pt>
                <c:pt idx="947">
                  <c:v>37867</c:v>
                </c:pt>
                <c:pt idx="948">
                  <c:v>37868</c:v>
                </c:pt>
                <c:pt idx="949">
                  <c:v>37869</c:v>
                </c:pt>
                <c:pt idx="950">
                  <c:v>37872</c:v>
                </c:pt>
                <c:pt idx="951">
                  <c:v>37873</c:v>
                </c:pt>
                <c:pt idx="952">
                  <c:v>37874</c:v>
                </c:pt>
                <c:pt idx="953">
                  <c:v>37875</c:v>
                </c:pt>
                <c:pt idx="954">
                  <c:v>37876</c:v>
                </c:pt>
                <c:pt idx="955">
                  <c:v>37879</c:v>
                </c:pt>
                <c:pt idx="956">
                  <c:v>37880</c:v>
                </c:pt>
                <c:pt idx="957">
                  <c:v>37881</c:v>
                </c:pt>
                <c:pt idx="958">
                  <c:v>37882</c:v>
                </c:pt>
                <c:pt idx="959">
                  <c:v>37883</c:v>
                </c:pt>
                <c:pt idx="960">
                  <c:v>37886</c:v>
                </c:pt>
                <c:pt idx="961">
                  <c:v>37887</c:v>
                </c:pt>
                <c:pt idx="962">
                  <c:v>37888</c:v>
                </c:pt>
                <c:pt idx="963">
                  <c:v>37889</c:v>
                </c:pt>
                <c:pt idx="964">
                  <c:v>37890</c:v>
                </c:pt>
                <c:pt idx="965">
                  <c:v>37893</c:v>
                </c:pt>
                <c:pt idx="966">
                  <c:v>37894</c:v>
                </c:pt>
                <c:pt idx="967">
                  <c:v>37895</c:v>
                </c:pt>
                <c:pt idx="968">
                  <c:v>37896</c:v>
                </c:pt>
                <c:pt idx="969">
                  <c:v>37897</c:v>
                </c:pt>
                <c:pt idx="970">
                  <c:v>37900</c:v>
                </c:pt>
                <c:pt idx="971">
                  <c:v>37901</c:v>
                </c:pt>
                <c:pt idx="972">
                  <c:v>37902</c:v>
                </c:pt>
                <c:pt idx="973">
                  <c:v>37903</c:v>
                </c:pt>
                <c:pt idx="974">
                  <c:v>37904</c:v>
                </c:pt>
                <c:pt idx="975">
                  <c:v>37907</c:v>
                </c:pt>
                <c:pt idx="976">
                  <c:v>37908</c:v>
                </c:pt>
                <c:pt idx="977">
                  <c:v>37909</c:v>
                </c:pt>
                <c:pt idx="978">
                  <c:v>37910</c:v>
                </c:pt>
                <c:pt idx="979">
                  <c:v>37911</c:v>
                </c:pt>
                <c:pt idx="980">
                  <c:v>37914</c:v>
                </c:pt>
                <c:pt idx="981">
                  <c:v>37915</c:v>
                </c:pt>
                <c:pt idx="982">
                  <c:v>37916</c:v>
                </c:pt>
                <c:pt idx="983">
                  <c:v>37917</c:v>
                </c:pt>
                <c:pt idx="984">
                  <c:v>37918</c:v>
                </c:pt>
                <c:pt idx="985">
                  <c:v>37921</c:v>
                </c:pt>
                <c:pt idx="986">
                  <c:v>37922</c:v>
                </c:pt>
                <c:pt idx="987">
                  <c:v>37923</c:v>
                </c:pt>
                <c:pt idx="988">
                  <c:v>37924</c:v>
                </c:pt>
                <c:pt idx="989">
                  <c:v>37925</c:v>
                </c:pt>
                <c:pt idx="990">
                  <c:v>37928</c:v>
                </c:pt>
                <c:pt idx="991">
                  <c:v>37929</c:v>
                </c:pt>
                <c:pt idx="992">
                  <c:v>37930</c:v>
                </c:pt>
                <c:pt idx="993">
                  <c:v>37931</c:v>
                </c:pt>
                <c:pt idx="994">
                  <c:v>37932</c:v>
                </c:pt>
                <c:pt idx="995">
                  <c:v>37935</c:v>
                </c:pt>
                <c:pt idx="996">
                  <c:v>37936</c:v>
                </c:pt>
                <c:pt idx="997">
                  <c:v>37937</c:v>
                </c:pt>
                <c:pt idx="998">
                  <c:v>37938</c:v>
                </c:pt>
                <c:pt idx="999">
                  <c:v>37939</c:v>
                </c:pt>
                <c:pt idx="1000">
                  <c:v>37942</c:v>
                </c:pt>
                <c:pt idx="1001">
                  <c:v>37943</c:v>
                </c:pt>
                <c:pt idx="1002">
                  <c:v>37944</c:v>
                </c:pt>
                <c:pt idx="1003">
                  <c:v>37945</c:v>
                </c:pt>
                <c:pt idx="1004">
                  <c:v>37946</c:v>
                </c:pt>
                <c:pt idx="1005">
                  <c:v>37949</c:v>
                </c:pt>
                <c:pt idx="1006">
                  <c:v>37950</c:v>
                </c:pt>
                <c:pt idx="1007">
                  <c:v>37951</c:v>
                </c:pt>
                <c:pt idx="1008">
                  <c:v>37952</c:v>
                </c:pt>
                <c:pt idx="1009">
                  <c:v>37953</c:v>
                </c:pt>
                <c:pt idx="1010">
                  <c:v>37956</c:v>
                </c:pt>
                <c:pt idx="1011">
                  <c:v>37957</c:v>
                </c:pt>
                <c:pt idx="1012">
                  <c:v>37958</c:v>
                </c:pt>
                <c:pt idx="1013">
                  <c:v>37959</c:v>
                </c:pt>
                <c:pt idx="1014">
                  <c:v>37960</c:v>
                </c:pt>
                <c:pt idx="1015">
                  <c:v>37963</c:v>
                </c:pt>
                <c:pt idx="1016">
                  <c:v>37964</c:v>
                </c:pt>
                <c:pt idx="1017">
                  <c:v>37965</c:v>
                </c:pt>
                <c:pt idx="1018">
                  <c:v>37966</c:v>
                </c:pt>
                <c:pt idx="1019">
                  <c:v>37967</c:v>
                </c:pt>
                <c:pt idx="1020">
                  <c:v>37970</c:v>
                </c:pt>
                <c:pt idx="1021">
                  <c:v>37971</c:v>
                </c:pt>
                <c:pt idx="1022">
                  <c:v>37972</c:v>
                </c:pt>
                <c:pt idx="1023">
                  <c:v>37973</c:v>
                </c:pt>
                <c:pt idx="1024">
                  <c:v>37974</c:v>
                </c:pt>
                <c:pt idx="1025">
                  <c:v>37977</c:v>
                </c:pt>
                <c:pt idx="1026">
                  <c:v>37978</c:v>
                </c:pt>
                <c:pt idx="1027">
                  <c:v>37979</c:v>
                </c:pt>
                <c:pt idx="1028">
                  <c:v>37980</c:v>
                </c:pt>
                <c:pt idx="1029">
                  <c:v>37981</c:v>
                </c:pt>
                <c:pt idx="1030">
                  <c:v>37984</c:v>
                </c:pt>
                <c:pt idx="1031">
                  <c:v>37985</c:v>
                </c:pt>
                <c:pt idx="1032">
                  <c:v>37986</c:v>
                </c:pt>
                <c:pt idx="1033">
                  <c:v>37987</c:v>
                </c:pt>
                <c:pt idx="1034">
                  <c:v>37988</c:v>
                </c:pt>
                <c:pt idx="1035">
                  <c:v>37991</c:v>
                </c:pt>
                <c:pt idx="1036">
                  <c:v>37992</c:v>
                </c:pt>
                <c:pt idx="1037">
                  <c:v>37993</c:v>
                </c:pt>
                <c:pt idx="1038">
                  <c:v>37994</c:v>
                </c:pt>
                <c:pt idx="1039">
                  <c:v>37995</c:v>
                </c:pt>
                <c:pt idx="1040">
                  <c:v>37998</c:v>
                </c:pt>
                <c:pt idx="1041">
                  <c:v>37999</c:v>
                </c:pt>
                <c:pt idx="1042">
                  <c:v>38000</c:v>
                </c:pt>
                <c:pt idx="1043">
                  <c:v>38001</c:v>
                </c:pt>
                <c:pt idx="1044">
                  <c:v>38002</c:v>
                </c:pt>
                <c:pt idx="1045">
                  <c:v>38005</c:v>
                </c:pt>
                <c:pt idx="1046">
                  <c:v>38006</c:v>
                </c:pt>
                <c:pt idx="1047">
                  <c:v>38007</c:v>
                </c:pt>
                <c:pt idx="1048">
                  <c:v>38008</c:v>
                </c:pt>
                <c:pt idx="1049">
                  <c:v>38009</c:v>
                </c:pt>
                <c:pt idx="1050">
                  <c:v>38012</c:v>
                </c:pt>
                <c:pt idx="1051">
                  <c:v>38013</c:v>
                </c:pt>
                <c:pt idx="1052">
                  <c:v>38014</c:v>
                </c:pt>
                <c:pt idx="1053">
                  <c:v>38015</c:v>
                </c:pt>
                <c:pt idx="1054">
                  <c:v>38016</c:v>
                </c:pt>
                <c:pt idx="1055">
                  <c:v>38019</c:v>
                </c:pt>
                <c:pt idx="1056">
                  <c:v>38020</c:v>
                </c:pt>
                <c:pt idx="1057">
                  <c:v>38021</c:v>
                </c:pt>
                <c:pt idx="1058">
                  <c:v>38022</c:v>
                </c:pt>
                <c:pt idx="1059">
                  <c:v>38023</c:v>
                </c:pt>
                <c:pt idx="1060">
                  <c:v>38026</c:v>
                </c:pt>
                <c:pt idx="1061">
                  <c:v>38027</c:v>
                </c:pt>
                <c:pt idx="1062">
                  <c:v>38028</c:v>
                </c:pt>
                <c:pt idx="1063">
                  <c:v>38029</c:v>
                </c:pt>
                <c:pt idx="1064">
                  <c:v>38030</c:v>
                </c:pt>
                <c:pt idx="1065">
                  <c:v>38033</c:v>
                </c:pt>
                <c:pt idx="1066">
                  <c:v>38034</c:v>
                </c:pt>
                <c:pt idx="1067">
                  <c:v>38035</c:v>
                </c:pt>
                <c:pt idx="1068">
                  <c:v>38036</c:v>
                </c:pt>
                <c:pt idx="1069">
                  <c:v>38037</c:v>
                </c:pt>
                <c:pt idx="1070">
                  <c:v>38040</c:v>
                </c:pt>
                <c:pt idx="1071">
                  <c:v>38041</c:v>
                </c:pt>
                <c:pt idx="1072">
                  <c:v>38042</c:v>
                </c:pt>
                <c:pt idx="1073">
                  <c:v>38043</c:v>
                </c:pt>
                <c:pt idx="1074">
                  <c:v>38044</c:v>
                </c:pt>
                <c:pt idx="1075">
                  <c:v>38047</c:v>
                </c:pt>
                <c:pt idx="1076">
                  <c:v>38048</c:v>
                </c:pt>
                <c:pt idx="1077">
                  <c:v>38049</c:v>
                </c:pt>
                <c:pt idx="1078">
                  <c:v>38050</c:v>
                </c:pt>
                <c:pt idx="1079">
                  <c:v>38051</c:v>
                </c:pt>
                <c:pt idx="1080">
                  <c:v>38054</c:v>
                </c:pt>
                <c:pt idx="1081">
                  <c:v>38055</c:v>
                </c:pt>
                <c:pt idx="1082">
                  <c:v>38056</c:v>
                </c:pt>
                <c:pt idx="1083">
                  <c:v>38057</c:v>
                </c:pt>
                <c:pt idx="1084">
                  <c:v>38058</c:v>
                </c:pt>
                <c:pt idx="1085">
                  <c:v>38061</c:v>
                </c:pt>
                <c:pt idx="1086">
                  <c:v>38062</c:v>
                </c:pt>
                <c:pt idx="1087">
                  <c:v>38063</c:v>
                </c:pt>
                <c:pt idx="1088">
                  <c:v>38064</c:v>
                </c:pt>
                <c:pt idx="1089">
                  <c:v>38065</c:v>
                </c:pt>
                <c:pt idx="1090">
                  <c:v>38068</c:v>
                </c:pt>
                <c:pt idx="1091">
                  <c:v>38069</c:v>
                </c:pt>
                <c:pt idx="1092">
                  <c:v>38070</c:v>
                </c:pt>
                <c:pt idx="1093">
                  <c:v>38071</c:v>
                </c:pt>
                <c:pt idx="1094">
                  <c:v>38072</c:v>
                </c:pt>
                <c:pt idx="1095">
                  <c:v>38075</c:v>
                </c:pt>
                <c:pt idx="1096">
                  <c:v>38076</c:v>
                </c:pt>
                <c:pt idx="1097">
                  <c:v>38077</c:v>
                </c:pt>
                <c:pt idx="1098">
                  <c:v>38078</c:v>
                </c:pt>
                <c:pt idx="1099">
                  <c:v>38079</c:v>
                </c:pt>
                <c:pt idx="1100">
                  <c:v>38082</c:v>
                </c:pt>
                <c:pt idx="1101">
                  <c:v>38083</c:v>
                </c:pt>
                <c:pt idx="1102">
                  <c:v>38084</c:v>
                </c:pt>
                <c:pt idx="1103">
                  <c:v>38085</c:v>
                </c:pt>
                <c:pt idx="1104">
                  <c:v>38086</c:v>
                </c:pt>
                <c:pt idx="1105">
                  <c:v>38089</c:v>
                </c:pt>
                <c:pt idx="1106">
                  <c:v>38090</c:v>
                </c:pt>
                <c:pt idx="1107">
                  <c:v>38091</c:v>
                </c:pt>
                <c:pt idx="1108">
                  <c:v>38092</c:v>
                </c:pt>
                <c:pt idx="1109">
                  <c:v>38093</c:v>
                </c:pt>
                <c:pt idx="1110">
                  <c:v>38096</c:v>
                </c:pt>
                <c:pt idx="1111">
                  <c:v>38097</c:v>
                </c:pt>
                <c:pt idx="1112">
                  <c:v>38098</c:v>
                </c:pt>
                <c:pt idx="1113">
                  <c:v>38099</c:v>
                </c:pt>
                <c:pt idx="1114">
                  <c:v>38100</c:v>
                </c:pt>
                <c:pt idx="1115">
                  <c:v>38103</c:v>
                </c:pt>
                <c:pt idx="1116">
                  <c:v>38104</c:v>
                </c:pt>
                <c:pt idx="1117">
                  <c:v>38105</c:v>
                </c:pt>
                <c:pt idx="1118">
                  <c:v>38106</c:v>
                </c:pt>
                <c:pt idx="1119">
                  <c:v>38107</c:v>
                </c:pt>
                <c:pt idx="1120">
                  <c:v>38110</c:v>
                </c:pt>
                <c:pt idx="1121">
                  <c:v>38111</c:v>
                </c:pt>
                <c:pt idx="1122">
                  <c:v>38112</c:v>
                </c:pt>
                <c:pt idx="1123">
                  <c:v>38113</c:v>
                </c:pt>
                <c:pt idx="1124">
                  <c:v>38114</c:v>
                </c:pt>
                <c:pt idx="1125">
                  <c:v>38117</c:v>
                </c:pt>
                <c:pt idx="1126">
                  <c:v>38118</c:v>
                </c:pt>
                <c:pt idx="1127">
                  <c:v>38119</c:v>
                </c:pt>
                <c:pt idx="1128">
                  <c:v>38120</c:v>
                </c:pt>
                <c:pt idx="1129">
                  <c:v>38121</c:v>
                </c:pt>
                <c:pt idx="1130">
                  <c:v>38124</c:v>
                </c:pt>
                <c:pt idx="1131">
                  <c:v>38125</c:v>
                </c:pt>
                <c:pt idx="1132">
                  <c:v>38126</c:v>
                </c:pt>
                <c:pt idx="1133">
                  <c:v>38127</c:v>
                </c:pt>
                <c:pt idx="1134">
                  <c:v>38128</c:v>
                </c:pt>
                <c:pt idx="1135">
                  <c:v>38131</c:v>
                </c:pt>
                <c:pt idx="1136">
                  <c:v>38132</c:v>
                </c:pt>
                <c:pt idx="1137">
                  <c:v>38133</c:v>
                </c:pt>
                <c:pt idx="1138">
                  <c:v>38134</c:v>
                </c:pt>
                <c:pt idx="1139">
                  <c:v>38135</c:v>
                </c:pt>
                <c:pt idx="1140">
                  <c:v>38138</c:v>
                </c:pt>
                <c:pt idx="1141">
                  <c:v>38139</c:v>
                </c:pt>
                <c:pt idx="1142">
                  <c:v>38140</c:v>
                </c:pt>
                <c:pt idx="1143">
                  <c:v>38141</c:v>
                </c:pt>
                <c:pt idx="1144">
                  <c:v>38142</c:v>
                </c:pt>
                <c:pt idx="1145">
                  <c:v>38145</c:v>
                </c:pt>
                <c:pt idx="1146">
                  <c:v>38146</c:v>
                </c:pt>
                <c:pt idx="1147">
                  <c:v>38147</c:v>
                </c:pt>
                <c:pt idx="1148">
                  <c:v>38148</c:v>
                </c:pt>
                <c:pt idx="1149">
                  <c:v>38149</c:v>
                </c:pt>
                <c:pt idx="1150">
                  <c:v>38152</c:v>
                </c:pt>
                <c:pt idx="1151">
                  <c:v>38153</c:v>
                </c:pt>
                <c:pt idx="1152">
                  <c:v>38154</c:v>
                </c:pt>
                <c:pt idx="1153">
                  <c:v>38155</c:v>
                </c:pt>
                <c:pt idx="1154">
                  <c:v>38156</c:v>
                </c:pt>
                <c:pt idx="1155">
                  <c:v>38159</c:v>
                </c:pt>
                <c:pt idx="1156">
                  <c:v>38160</c:v>
                </c:pt>
                <c:pt idx="1157">
                  <c:v>38161</c:v>
                </c:pt>
                <c:pt idx="1158">
                  <c:v>38162</c:v>
                </c:pt>
                <c:pt idx="1159">
                  <c:v>38163</c:v>
                </c:pt>
                <c:pt idx="1160">
                  <c:v>38166</c:v>
                </c:pt>
                <c:pt idx="1161">
                  <c:v>38167</c:v>
                </c:pt>
                <c:pt idx="1162">
                  <c:v>38168</c:v>
                </c:pt>
                <c:pt idx="1163">
                  <c:v>38169</c:v>
                </c:pt>
                <c:pt idx="1164">
                  <c:v>38170</c:v>
                </c:pt>
                <c:pt idx="1165">
                  <c:v>38173</c:v>
                </c:pt>
                <c:pt idx="1166">
                  <c:v>38174</c:v>
                </c:pt>
                <c:pt idx="1167">
                  <c:v>38175</c:v>
                </c:pt>
                <c:pt idx="1168">
                  <c:v>38176</c:v>
                </c:pt>
                <c:pt idx="1169">
                  <c:v>38177</c:v>
                </c:pt>
                <c:pt idx="1170">
                  <c:v>38180</c:v>
                </c:pt>
                <c:pt idx="1171">
                  <c:v>38181</c:v>
                </c:pt>
                <c:pt idx="1172">
                  <c:v>38182</c:v>
                </c:pt>
                <c:pt idx="1173">
                  <c:v>38183</c:v>
                </c:pt>
                <c:pt idx="1174">
                  <c:v>38184</c:v>
                </c:pt>
                <c:pt idx="1175">
                  <c:v>38187</c:v>
                </c:pt>
                <c:pt idx="1176">
                  <c:v>38188</c:v>
                </c:pt>
                <c:pt idx="1177">
                  <c:v>38189</c:v>
                </c:pt>
                <c:pt idx="1178">
                  <c:v>38190</c:v>
                </c:pt>
                <c:pt idx="1179">
                  <c:v>38191</c:v>
                </c:pt>
                <c:pt idx="1180">
                  <c:v>38194</c:v>
                </c:pt>
                <c:pt idx="1181">
                  <c:v>38195</c:v>
                </c:pt>
                <c:pt idx="1182">
                  <c:v>38196</c:v>
                </c:pt>
                <c:pt idx="1183">
                  <c:v>38197</c:v>
                </c:pt>
                <c:pt idx="1184">
                  <c:v>38198</c:v>
                </c:pt>
                <c:pt idx="1185">
                  <c:v>38201</c:v>
                </c:pt>
                <c:pt idx="1186">
                  <c:v>38202</c:v>
                </c:pt>
                <c:pt idx="1187">
                  <c:v>38203</c:v>
                </c:pt>
                <c:pt idx="1188">
                  <c:v>38204</c:v>
                </c:pt>
                <c:pt idx="1189">
                  <c:v>38205</c:v>
                </c:pt>
                <c:pt idx="1190">
                  <c:v>38208</c:v>
                </c:pt>
                <c:pt idx="1191">
                  <c:v>38209</c:v>
                </c:pt>
                <c:pt idx="1192">
                  <c:v>38210</c:v>
                </c:pt>
                <c:pt idx="1193">
                  <c:v>38211</c:v>
                </c:pt>
                <c:pt idx="1194">
                  <c:v>38212</c:v>
                </c:pt>
                <c:pt idx="1195">
                  <c:v>38215</c:v>
                </c:pt>
                <c:pt idx="1196">
                  <c:v>38216</c:v>
                </c:pt>
                <c:pt idx="1197">
                  <c:v>38217</c:v>
                </c:pt>
                <c:pt idx="1198">
                  <c:v>38218</c:v>
                </c:pt>
                <c:pt idx="1199">
                  <c:v>38219</c:v>
                </c:pt>
                <c:pt idx="1200">
                  <c:v>38222</c:v>
                </c:pt>
                <c:pt idx="1201">
                  <c:v>38223</c:v>
                </c:pt>
                <c:pt idx="1202">
                  <c:v>38224</c:v>
                </c:pt>
                <c:pt idx="1203">
                  <c:v>38225</c:v>
                </c:pt>
                <c:pt idx="1204">
                  <c:v>38226</c:v>
                </c:pt>
                <c:pt idx="1205">
                  <c:v>38229</c:v>
                </c:pt>
                <c:pt idx="1206">
                  <c:v>38230</c:v>
                </c:pt>
                <c:pt idx="1207">
                  <c:v>38231</c:v>
                </c:pt>
                <c:pt idx="1208">
                  <c:v>38232</c:v>
                </c:pt>
                <c:pt idx="1209">
                  <c:v>38233</c:v>
                </c:pt>
                <c:pt idx="1210">
                  <c:v>38236</c:v>
                </c:pt>
                <c:pt idx="1211">
                  <c:v>38237</c:v>
                </c:pt>
                <c:pt idx="1212">
                  <c:v>38238</c:v>
                </c:pt>
                <c:pt idx="1213">
                  <c:v>38239</c:v>
                </c:pt>
                <c:pt idx="1214">
                  <c:v>38240</c:v>
                </c:pt>
                <c:pt idx="1215">
                  <c:v>38243</c:v>
                </c:pt>
                <c:pt idx="1216">
                  <c:v>38244</c:v>
                </c:pt>
                <c:pt idx="1217">
                  <c:v>38245</c:v>
                </c:pt>
                <c:pt idx="1218">
                  <c:v>38246</c:v>
                </c:pt>
                <c:pt idx="1219">
                  <c:v>38247</c:v>
                </c:pt>
                <c:pt idx="1220">
                  <c:v>38250</c:v>
                </c:pt>
                <c:pt idx="1221">
                  <c:v>38251</c:v>
                </c:pt>
                <c:pt idx="1222">
                  <c:v>38252</c:v>
                </c:pt>
                <c:pt idx="1223">
                  <c:v>38253</c:v>
                </c:pt>
                <c:pt idx="1224">
                  <c:v>38254</c:v>
                </c:pt>
                <c:pt idx="1225">
                  <c:v>38257</c:v>
                </c:pt>
                <c:pt idx="1226">
                  <c:v>38258</c:v>
                </c:pt>
                <c:pt idx="1227">
                  <c:v>38259</c:v>
                </c:pt>
                <c:pt idx="1228">
                  <c:v>38260</c:v>
                </c:pt>
                <c:pt idx="1229">
                  <c:v>38261</c:v>
                </c:pt>
                <c:pt idx="1230">
                  <c:v>38264</c:v>
                </c:pt>
                <c:pt idx="1231">
                  <c:v>38265</c:v>
                </c:pt>
                <c:pt idx="1232">
                  <c:v>38266</c:v>
                </c:pt>
                <c:pt idx="1233">
                  <c:v>38267</c:v>
                </c:pt>
                <c:pt idx="1234">
                  <c:v>38268</c:v>
                </c:pt>
                <c:pt idx="1235">
                  <c:v>38271</c:v>
                </c:pt>
                <c:pt idx="1236">
                  <c:v>38272</c:v>
                </c:pt>
                <c:pt idx="1237">
                  <c:v>38273</c:v>
                </c:pt>
                <c:pt idx="1238">
                  <c:v>38274</c:v>
                </c:pt>
                <c:pt idx="1239">
                  <c:v>38275</c:v>
                </c:pt>
                <c:pt idx="1240">
                  <c:v>38278</c:v>
                </c:pt>
                <c:pt idx="1241">
                  <c:v>38279</c:v>
                </c:pt>
                <c:pt idx="1242">
                  <c:v>38280</c:v>
                </c:pt>
                <c:pt idx="1243">
                  <c:v>38281</c:v>
                </c:pt>
                <c:pt idx="1244">
                  <c:v>38282</c:v>
                </c:pt>
                <c:pt idx="1245">
                  <c:v>38285</c:v>
                </c:pt>
                <c:pt idx="1246">
                  <c:v>38286</c:v>
                </c:pt>
                <c:pt idx="1247">
                  <c:v>38287</c:v>
                </c:pt>
                <c:pt idx="1248">
                  <c:v>38288</c:v>
                </c:pt>
                <c:pt idx="1249">
                  <c:v>38289</c:v>
                </c:pt>
                <c:pt idx="1250">
                  <c:v>38292</c:v>
                </c:pt>
                <c:pt idx="1251">
                  <c:v>38293</c:v>
                </c:pt>
                <c:pt idx="1252">
                  <c:v>38294</c:v>
                </c:pt>
                <c:pt idx="1253">
                  <c:v>38295</c:v>
                </c:pt>
                <c:pt idx="1254">
                  <c:v>38296</c:v>
                </c:pt>
                <c:pt idx="1255">
                  <c:v>38299</c:v>
                </c:pt>
                <c:pt idx="1256">
                  <c:v>38300</c:v>
                </c:pt>
                <c:pt idx="1257">
                  <c:v>38301</c:v>
                </c:pt>
                <c:pt idx="1258">
                  <c:v>38302</c:v>
                </c:pt>
                <c:pt idx="1259">
                  <c:v>38303</c:v>
                </c:pt>
                <c:pt idx="1260">
                  <c:v>38306</c:v>
                </c:pt>
                <c:pt idx="1261">
                  <c:v>38307</c:v>
                </c:pt>
                <c:pt idx="1262">
                  <c:v>38308</c:v>
                </c:pt>
                <c:pt idx="1263">
                  <c:v>38309</c:v>
                </c:pt>
                <c:pt idx="1264">
                  <c:v>38310</c:v>
                </c:pt>
                <c:pt idx="1265">
                  <c:v>38313</c:v>
                </c:pt>
                <c:pt idx="1266">
                  <c:v>38314</c:v>
                </c:pt>
                <c:pt idx="1267">
                  <c:v>38315</c:v>
                </c:pt>
                <c:pt idx="1268">
                  <c:v>38316</c:v>
                </c:pt>
                <c:pt idx="1269">
                  <c:v>38317</c:v>
                </c:pt>
                <c:pt idx="1270">
                  <c:v>38320</c:v>
                </c:pt>
                <c:pt idx="1271">
                  <c:v>38321</c:v>
                </c:pt>
                <c:pt idx="1272">
                  <c:v>38322</c:v>
                </c:pt>
                <c:pt idx="1273">
                  <c:v>38323</c:v>
                </c:pt>
                <c:pt idx="1274">
                  <c:v>38324</c:v>
                </c:pt>
                <c:pt idx="1275">
                  <c:v>38327</c:v>
                </c:pt>
                <c:pt idx="1276">
                  <c:v>38328</c:v>
                </c:pt>
                <c:pt idx="1277">
                  <c:v>38329</c:v>
                </c:pt>
                <c:pt idx="1278">
                  <c:v>38330</c:v>
                </c:pt>
                <c:pt idx="1279">
                  <c:v>38331</c:v>
                </c:pt>
                <c:pt idx="1280">
                  <c:v>38334</c:v>
                </c:pt>
                <c:pt idx="1281">
                  <c:v>38335</c:v>
                </c:pt>
                <c:pt idx="1282">
                  <c:v>38336</c:v>
                </c:pt>
                <c:pt idx="1283">
                  <c:v>38337</c:v>
                </c:pt>
                <c:pt idx="1284">
                  <c:v>38338</c:v>
                </c:pt>
                <c:pt idx="1285">
                  <c:v>38341</c:v>
                </c:pt>
                <c:pt idx="1286">
                  <c:v>38342</c:v>
                </c:pt>
                <c:pt idx="1287">
                  <c:v>38343</c:v>
                </c:pt>
                <c:pt idx="1288">
                  <c:v>38344</c:v>
                </c:pt>
                <c:pt idx="1289">
                  <c:v>38345</c:v>
                </c:pt>
                <c:pt idx="1290">
                  <c:v>38348</c:v>
                </c:pt>
                <c:pt idx="1291">
                  <c:v>38349</c:v>
                </c:pt>
                <c:pt idx="1292">
                  <c:v>38350</c:v>
                </c:pt>
                <c:pt idx="1293">
                  <c:v>38351</c:v>
                </c:pt>
                <c:pt idx="1294">
                  <c:v>38352</c:v>
                </c:pt>
                <c:pt idx="1295">
                  <c:v>38355</c:v>
                </c:pt>
                <c:pt idx="1296">
                  <c:v>38356</c:v>
                </c:pt>
                <c:pt idx="1297">
                  <c:v>38357</c:v>
                </c:pt>
                <c:pt idx="1298">
                  <c:v>38358</c:v>
                </c:pt>
                <c:pt idx="1299">
                  <c:v>38359</c:v>
                </c:pt>
                <c:pt idx="1300">
                  <c:v>38362</c:v>
                </c:pt>
                <c:pt idx="1301">
                  <c:v>38363</c:v>
                </c:pt>
                <c:pt idx="1302">
                  <c:v>38364</c:v>
                </c:pt>
                <c:pt idx="1303">
                  <c:v>38365</c:v>
                </c:pt>
                <c:pt idx="1304">
                  <c:v>38366</c:v>
                </c:pt>
                <c:pt idx="1305">
                  <c:v>38369</c:v>
                </c:pt>
                <c:pt idx="1306">
                  <c:v>38370</c:v>
                </c:pt>
                <c:pt idx="1307">
                  <c:v>38371</c:v>
                </c:pt>
                <c:pt idx="1308">
                  <c:v>38372</c:v>
                </c:pt>
                <c:pt idx="1309">
                  <c:v>38373</c:v>
                </c:pt>
                <c:pt idx="1310">
                  <c:v>38376</c:v>
                </c:pt>
                <c:pt idx="1311">
                  <c:v>38377</c:v>
                </c:pt>
                <c:pt idx="1312">
                  <c:v>38378</c:v>
                </c:pt>
                <c:pt idx="1313">
                  <c:v>38379</c:v>
                </c:pt>
                <c:pt idx="1314">
                  <c:v>38380</c:v>
                </c:pt>
                <c:pt idx="1315">
                  <c:v>38383</c:v>
                </c:pt>
                <c:pt idx="1316">
                  <c:v>38384</c:v>
                </c:pt>
                <c:pt idx="1317">
                  <c:v>38385</c:v>
                </c:pt>
                <c:pt idx="1318">
                  <c:v>38386</c:v>
                </c:pt>
                <c:pt idx="1319">
                  <c:v>38387</c:v>
                </c:pt>
                <c:pt idx="1320">
                  <c:v>38390</c:v>
                </c:pt>
                <c:pt idx="1321">
                  <c:v>38391</c:v>
                </c:pt>
                <c:pt idx="1322">
                  <c:v>38392</c:v>
                </c:pt>
                <c:pt idx="1323">
                  <c:v>38393</c:v>
                </c:pt>
                <c:pt idx="1324">
                  <c:v>38394</c:v>
                </c:pt>
                <c:pt idx="1325">
                  <c:v>38397</c:v>
                </c:pt>
                <c:pt idx="1326">
                  <c:v>38398</c:v>
                </c:pt>
                <c:pt idx="1327">
                  <c:v>38399</c:v>
                </c:pt>
                <c:pt idx="1328">
                  <c:v>38400</c:v>
                </c:pt>
                <c:pt idx="1329">
                  <c:v>38401</c:v>
                </c:pt>
                <c:pt idx="1330">
                  <c:v>38404</c:v>
                </c:pt>
                <c:pt idx="1331">
                  <c:v>38405</c:v>
                </c:pt>
                <c:pt idx="1332">
                  <c:v>38406</c:v>
                </c:pt>
                <c:pt idx="1333">
                  <c:v>38407</c:v>
                </c:pt>
                <c:pt idx="1334">
                  <c:v>38408</c:v>
                </c:pt>
                <c:pt idx="1335">
                  <c:v>38411</c:v>
                </c:pt>
                <c:pt idx="1336">
                  <c:v>38412</c:v>
                </c:pt>
                <c:pt idx="1337">
                  <c:v>38413</c:v>
                </c:pt>
                <c:pt idx="1338">
                  <c:v>38414</c:v>
                </c:pt>
                <c:pt idx="1339">
                  <c:v>38415</c:v>
                </c:pt>
                <c:pt idx="1340">
                  <c:v>38418</c:v>
                </c:pt>
                <c:pt idx="1341">
                  <c:v>38419</c:v>
                </c:pt>
                <c:pt idx="1342">
                  <c:v>38420</c:v>
                </c:pt>
                <c:pt idx="1343">
                  <c:v>38421</c:v>
                </c:pt>
                <c:pt idx="1344">
                  <c:v>38422</c:v>
                </c:pt>
                <c:pt idx="1345">
                  <c:v>38425</c:v>
                </c:pt>
                <c:pt idx="1346">
                  <c:v>38426</c:v>
                </c:pt>
                <c:pt idx="1347">
                  <c:v>38427</c:v>
                </c:pt>
                <c:pt idx="1348">
                  <c:v>38428</c:v>
                </c:pt>
                <c:pt idx="1349">
                  <c:v>38429</c:v>
                </c:pt>
                <c:pt idx="1350">
                  <c:v>38432</c:v>
                </c:pt>
                <c:pt idx="1351">
                  <c:v>38433</c:v>
                </c:pt>
                <c:pt idx="1352">
                  <c:v>38434</c:v>
                </c:pt>
                <c:pt idx="1353">
                  <c:v>38435</c:v>
                </c:pt>
                <c:pt idx="1354">
                  <c:v>38436</c:v>
                </c:pt>
                <c:pt idx="1355">
                  <c:v>38439</c:v>
                </c:pt>
                <c:pt idx="1356">
                  <c:v>38440</c:v>
                </c:pt>
                <c:pt idx="1357">
                  <c:v>38441</c:v>
                </c:pt>
                <c:pt idx="1358">
                  <c:v>38442</c:v>
                </c:pt>
                <c:pt idx="1359">
                  <c:v>38443</c:v>
                </c:pt>
                <c:pt idx="1360">
                  <c:v>38446</c:v>
                </c:pt>
                <c:pt idx="1361">
                  <c:v>38447</c:v>
                </c:pt>
                <c:pt idx="1362">
                  <c:v>38448</c:v>
                </c:pt>
                <c:pt idx="1363">
                  <c:v>38449</c:v>
                </c:pt>
                <c:pt idx="1364">
                  <c:v>38450</c:v>
                </c:pt>
                <c:pt idx="1365">
                  <c:v>38453</c:v>
                </c:pt>
                <c:pt idx="1366">
                  <c:v>38454</c:v>
                </c:pt>
                <c:pt idx="1367">
                  <c:v>38455</c:v>
                </c:pt>
                <c:pt idx="1368">
                  <c:v>38456</c:v>
                </c:pt>
                <c:pt idx="1369">
                  <c:v>38457</c:v>
                </c:pt>
                <c:pt idx="1370">
                  <c:v>38460</c:v>
                </c:pt>
                <c:pt idx="1371">
                  <c:v>38461</c:v>
                </c:pt>
                <c:pt idx="1372">
                  <c:v>38462</c:v>
                </c:pt>
                <c:pt idx="1373">
                  <c:v>38463</c:v>
                </c:pt>
                <c:pt idx="1374">
                  <c:v>38464</c:v>
                </c:pt>
                <c:pt idx="1375">
                  <c:v>38467</c:v>
                </c:pt>
                <c:pt idx="1376">
                  <c:v>38468</c:v>
                </c:pt>
                <c:pt idx="1377">
                  <c:v>38469</c:v>
                </c:pt>
                <c:pt idx="1378">
                  <c:v>38470</c:v>
                </c:pt>
                <c:pt idx="1379">
                  <c:v>38471</c:v>
                </c:pt>
                <c:pt idx="1380">
                  <c:v>38474</c:v>
                </c:pt>
                <c:pt idx="1381">
                  <c:v>38475</c:v>
                </c:pt>
                <c:pt idx="1382">
                  <c:v>38476</c:v>
                </c:pt>
                <c:pt idx="1383">
                  <c:v>38477</c:v>
                </c:pt>
                <c:pt idx="1384">
                  <c:v>38478</c:v>
                </c:pt>
                <c:pt idx="1385">
                  <c:v>38481</c:v>
                </c:pt>
                <c:pt idx="1386">
                  <c:v>38482</c:v>
                </c:pt>
                <c:pt idx="1387">
                  <c:v>38483</c:v>
                </c:pt>
                <c:pt idx="1388">
                  <c:v>38484</c:v>
                </c:pt>
                <c:pt idx="1389">
                  <c:v>38485</c:v>
                </c:pt>
                <c:pt idx="1390">
                  <c:v>38488</c:v>
                </c:pt>
                <c:pt idx="1391">
                  <c:v>38489</c:v>
                </c:pt>
                <c:pt idx="1392">
                  <c:v>38490</c:v>
                </c:pt>
                <c:pt idx="1393">
                  <c:v>38491</c:v>
                </c:pt>
                <c:pt idx="1394">
                  <c:v>38492</c:v>
                </c:pt>
                <c:pt idx="1395">
                  <c:v>38495</c:v>
                </c:pt>
                <c:pt idx="1396">
                  <c:v>38496</c:v>
                </c:pt>
                <c:pt idx="1397">
                  <c:v>38497</c:v>
                </c:pt>
                <c:pt idx="1398">
                  <c:v>38498</c:v>
                </c:pt>
                <c:pt idx="1399">
                  <c:v>38499</c:v>
                </c:pt>
                <c:pt idx="1400">
                  <c:v>38502</c:v>
                </c:pt>
                <c:pt idx="1401">
                  <c:v>38503</c:v>
                </c:pt>
                <c:pt idx="1402">
                  <c:v>38504</c:v>
                </c:pt>
                <c:pt idx="1403">
                  <c:v>38505</c:v>
                </c:pt>
                <c:pt idx="1404">
                  <c:v>38506</c:v>
                </c:pt>
                <c:pt idx="1405">
                  <c:v>38509</c:v>
                </c:pt>
                <c:pt idx="1406">
                  <c:v>38510</c:v>
                </c:pt>
                <c:pt idx="1407">
                  <c:v>38511</c:v>
                </c:pt>
                <c:pt idx="1408">
                  <c:v>38512</c:v>
                </c:pt>
                <c:pt idx="1409">
                  <c:v>38513</c:v>
                </c:pt>
                <c:pt idx="1410">
                  <c:v>38516</c:v>
                </c:pt>
                <c:pt idx="1411">
                  <c:v>38517</c:v>
                </c:pt>
                <c:pt idx="1412">
                  <c:v>38518</c:v>
                </c:pt>
                <c:pt idx="1413">
                  <c:v>38519</c:v>
                </c:pt>
                <c:pt idx="1414">
                  <c:v>38520</c:v>
                </c:pt>
                <c:pt idx="1415">
                  <c:v>38523</c:v>
                </c:pt>
                <c:pt idx="1416">
                  <c:v>38524</c:v>
                </c:pt>
                <c:pt idx="1417">
                  <c:v>38525</c:v>
                </c:pt>
                <c:pt idx="1418">
                  <c:v>38526</c:v>
                </c:pt>
                <c:pt idx="1419">
                  <c:v>38527</c:v>
                </c:pt>
                <c:pt idx="1420">
                  <c:v>38530</c:v>
                </c:pt>
                <c:pt idx="1421">
                  <c:v>38531</c:v>
                </c:pt>
                <c:pt idx="1422">
                  <c:v>38532</c:v>
                </c:pt>
                <c:pt idx="1423">
                  <c:v>38533</c:v>
                </c:pt>
                <c:pt idx="1424">
                  <c:v>38534</c:v>
                </c:pt>
                <c:pt idx="1425">
                  <c:v>38537</c:v>
                </c:pt>
                <c:pt idx="1426">
                  <c:v>38538</c:v>
                </c:pt>
                <c:pt idx="1427">
                  <c:v>38539</c:v>
                </c:pt>
                <c:pt idx="1428">
                  <c:v>38540</c:v>
                </c:pt>
                <c:pt idx="1429">
                  <c:v>38541</c:v>
                </c:pt>
                <c:pt idx="1430">
                  <c:v>38544</c:v>
                </c:pt>
                <c:pt idx="1431">
                  <c:v>38545</c:v>
                </c:pt>
                <c:pt idx="1432">
                  <c:v>38546</c:v>
                </c:pt>
                <c:pt idx="1433">
                  <c:v>38547</c:v>
                </c:pt>
                <c:pt idx="1434">
                  <c:v>38548</c:v>
                </c:pt>
                <c:pt idx="1435">
                  <c:v>38551</c:v>
                </c:pt>
                <c:pt idx="1436">
                  <c:v>38552</c:v>
                </c:pt>
                <c:pt idx="1437">
                  <c:v>38553</c:v>
                </c:pt>
                <c:pt idx="1438">
                  <c:v>38554</c:v>
                </c:pt>
                <c:pt idx="1439">
                  <c:v>38555</c:v>
                </c:pt>
                <c:pt idx="1440">
                  <c:v>38558</c:v>
                </c:pt>
                <c:pt idx="1441">
                  <c:v>38559</c:v>
                </c:pt>
                <c:pt idx="1442">
                  <c:v>38560</c:v>
                </c:pt>
                <c:pt idx="1443">
                  <c:v>38561</c:v>
                </c:pt>
                <c:pt idx="1444">
                  <c:v>38562</c:v>
                </c:pt>
                <c:pt idx="1445">
                  <c:v>38565</c:v>
                </c:pt>
                <c:pt idx="1446">
                  <c:v>38566</c:v>
                </c:pt>
                <c:pt idx="1447">
                  <c:v>38567</c:v>
                </c:pt>
                <c:pt idx="1448">
                  <c:v>38568</c:v>
                </c:pt>
                <c:pt idx="1449">
                  <c:v>38569</c:v>
                </c:pt>
                <c:pt idx="1450">
                  <c:v>38572</c:v>
                </c:pt>
                <c:pt idx="1451">
                  <c:v>38573</c:v>
                </c:pt>
                <c:pt idx="1452">
                  <c:v>38574</c:v>
                </c:pt>
                <c:pt idx="1453">
                  <c:v>38575</c:v>
                </c:pt>
                <c:pt idx="1454">
                  <c:v>38576</c:v>
                </c:pt>
                <c:pt idx="1455">
                  <c:v>38579</c:v>
                </c:pt>
                <c:pt idx="1456">
                  <c:v>38580</c:v>
                </c:pt>
                <c:pt idx="1457">
                  <c:v>38581</c:v>
                </c:pt>
                <c:pt idx="1458">
                  <c:v>38582</c:v>
                </c:pt>
                <c:pt idx="1459">
                  <c:v>38583</c:v>
                </c:pt>
                <c:pt idx="1460">
                  <c:v>38586</c:v>
                </c:pt>
                <c:pt idx="1461">
                  <c:v>38587</c:v>
                </c:pt>
                <c:pt idx="1462">
                  <c:v>38588</c:v>
                </c:pt>
                <c:pt idx="1463">
                  <c:v>38589</c:v>
                </c:pt>
                <c:pt idx="1464">
                  <c:v>38590</c:v>
                </c:pt>
                <c:pt idx="1465">
                  <c:v>38593</c:v>
                </c:pt>
                <c:pt idx="1466">
                  <c:v>38594</c:v>
                </c:pt>
                <c:pt idx="1467">
                  <c:v>38595</c:v>
                </c:pt>
                <c:pt idx="1468">
                  <c:v>38596</c:v>
                </c:pt>
                <c:pt idx="1469">
                  <c:v>38597</c:v>
                </c:pt>
                <c:pt idx="1470">
                  <c:v>38600</c:v>
                </c:pt>
                <c:pt idx="1471">
                  <c:v>38601</c:v>
                </c:pt>
                <c:pt idx="1472">
                  <c:v>38602</c:v>
                </c:pt>
                <c:pt idx="1473">
                  <c:v>38603</c:v>
                </c:pt>
                <c:pt idx="1474">
                  <c:v>38604</c:v>
                </c:pt>
                <c:pt idx="1475">
                  <c:v>38607</c:v>
                </c:pt>
                <c:pt idx="1476">
                  <c:v>38608</c:v>
                </c:pt>
                <c:pt idx="1477">
                  <c:v>38609</c:v>
                </c:pt>
                <c:pt idx="1478">
                  <c:v>38610</c:v>
                </c:pt>
                <c:pt idx="1479">
                  <c:v>38611</c:v>
                </c:pt>
                <c:pt idx="1480">
                  <c:v>38614</c:v>
                </c:pt>
                <c:pt idx="1481">
                  <c:v>38615</c:v>
                </c:pt>
                <c:pt idx="1482">
                  <c:v>38616</c:v>
                </c:pt>
                <c:pt idx="1483">
                  <c:v>38617</c:v>
                </c:pt>
                <c:pt idx="1484">
                  <c:v>38618</c:v>
                </c:pt>
                <c:pt idx="1485">
                  <c:v>38621</c:v>
                </c:pt>
                <c:pt idx="1486">
                  <c:v>38622</c:v>
                </c:pt>
                <c:pt idx="1487">
                  <c:v>38623</c:v>
                </c:pt>
                <c:pt idx="1488">
                  <c:v>38624</c:v>
                </c:pt>
                <c:pt idx="1489">
                  <c:v>38625</c:v>
                </c:pt>
                <c:pt idx="1490">
                  <c:v>38628</c:v>
                </c:pt>
                <c:pt idx="1491">
                  <c:v>38629</c:v>
                </c:pt>
                <c:pt idx="1492">
                  <c:v>38630</c:v>
                </c:pt>
                <c:pt idx="1493">
                  <c:v>38631</c:v>
                </c:pt>
                <c:pt idx="1494">
                  <c:v>38632</c:v>
                </c:pt>
                <c:pt idx="1495">
                  <c:v>38635</c:v>
                </c:pt>
                <c:pt idx="1496">
                  <c:v>38636</c:v>
                </c:pt>
                <c:pt idx="1497">
                  <c:v>38637</c:v>
                </c:pt>
                <c:pt idx="1498">
                  <c:v>38638</c:v>
                </c:pt>
                <c:pt idx="1499">
                  <c:v>38639</c:v>
                </c:pt>
                <c:pt idx="1500">
                  <c:v>38642</c:v>
                </c:pt>
                <c:pt idx="1501">
                  <c:v>38643</c:v>
                </c:pt>
                <c:pt idx="1502">
                  <c:v>38644</c:v>
                </c:pt>
                <c:pt idx="1503">
                  <c:v>38645</c:v>
                </c:pt>
                <c:pt idx="1504">
                  <c:v>38646</c:v>
                </c:pt>
                <c:pt idx="1505">
                  <c:v>38649</c:v>
                </c:pt>
                <c:pt idx="1506">
                  <c:v>38650</c:v>
                </c:pt>
                <c:pt idx="1507">
                  <c:v>38651</c:v>
                </c:pt>
                <c:pt idx="1508">
                  <c:v>38652</c:v>
                </c:pt>
                <c:pt idx="1509">
                  <c:v>38653</c:v>
                </c:pt>
                <c:pt idx="1510">
                  <c:v>38656</c:v>
                </c:pt>
                <c:pt idx="1511">
                  <c:v>38657</c:v>
                </c:pt>
                <c:pt idx="1512">
                  <c:v>38658</c:v>
                </c:pt>
                <c:pt idx="1513">
                  <c:v>38659</c:v>
                </c:pt>
                <c:pt idx="1514">
                  <c:v>38660</c:v>
                </c:pt>
                <c:pt idx="1515">
                  <c:v>38663</c:v>
                </c:pt>
                <c:pt idx="1516">
                  <c:v>38664</c:v>
                </c:pt>
                <c:pt idx="1517">
                  <c:v>38665</c:v>
                </c:pt>
                <c:pt idx="1518">
                  <c:v>38666</c:v>
                </c:pt>
                <c:pt idx="1519">
                  <c:v>38667</c:v>
                </c:pt>
                <c:pt idx="1520">
                  <c:v>38670</c:v>
                </c:pt>
                <c:pt idx="1521">
                  <c:v>38671</c:v>
                </c:pt>
                <c:pt idx="1522">
                  <c:v>38672</c:v>
                </c:pt>
                <c:pt idx="1523">
                  <c:v>38673</c:v>
                </c:pt>
                <c:pt idx="1524">
                  <c:v>38674</c:v>
                </c:pt>
                <c:pt idx="1525">
                  <c:v>38677</c:v>
                </c:pt>
                <c:pt idx="1526">
                  <c:v>38678</c:v>
                </c:pt>
                <c:pt idx="1527">
                  <c:v>38679</c:v>
                </c:pt>
                <c:pt idx="1528">
                  <c:v>38680</c:v>
                </c:pt>
                <c:pt idx="1529">
                  <c:v>38681</c:v>
                </c:pt>
                <c:pt idx="1530">
                  <c:v>38684</c:v>
                </c:pt>
                <c:pt idx="1531">
                  <c:v>38685</c:v>
                </c:pt>
                <c:pt idx="1532">
                  <c:v>38686</c:v>
                </c:pt>
                <c:pt idx="1533">
                  <c:v>38687</c:v>
                </c:pt>
                <c:pt idx="1534">
                  <c:v>38688</c:v>
                </c:pt>
                <c:pt idx="1535">
                  <c:v>38691</c:v>
                </c:pt>
                <c:pt idx="1536">
                  <c:v>38692</c:v>
                </c:pt>
                <c:pt idx="1537">
                  <c:v>38693</c:v>
                </c:pt>
                <c:pt idx="1538">
                  <c:v>38694</c:v>
                </c:pt>
                <c:pt idx="1539">
                  <c:v>38695</c:v>
                </c:pt>
                <c:pt idx="1540">
                  <c:v>38698</c:v>
                </c:pt>
                <c:pt idx="1541">
                  <c:v>38699</c:v>
                </c:pt>
                <c:pt idx="1542">
                  <c:v>38700</c:v>
                </c:pt>
                <c:pt idx="1543">
                  <c:v>38701</c:v>
                </c:pt>
                <c:pt idx="1544">
                  <c:v>38702</c:v>
                </c:pt>
                <c:pt idx="1545">
                  <c:v>38705</c:v>
                </c:pt>
                <c:pt idx="1546">
                  <c:v>38706</c:v>
                </c:pt>
                <c:pt idx="1547">
                  <c:v>38707</c:v>
                </c:pt>
                <c:pt idx="1548">
                  <c:v>38708</c:v>
                </c:pt>
                <c:pt idx="1549">
                  <c:v>38709</c:v>
                </c:pt>
                <c:pt idx="1550">
                  <c:v>38713</c:v>
                </c:pt>
                <c:pt idx="1551">
                  <c:v>38714</c:v>
                </c:pt>
                <c:pt idx="1552">
                  <c:v>38715</c:v>
                </c:pt>
                <c:pt idx="1553">
                  <c:v>38716</c:v>
                </c:pt>
                <c:pt idx="1554">
                  <c:v>38720</c:v>
                </c:pt>
                <c:pt idx="1555">
                  <c:v>38721</c:v>
                </c:pt>
                <c:pt idx="1556">
                  <c:v>38722</c:v>
                </c:pt>
                <c:pt idx="1557">
                  <c:v>38723</c:v>
                </c:pt>
                <c:pt idx="1558">
                  <c:v>38726</c:v>
                </c:pt>
                <c:pt idx="1559">
                  <c:v>38727</c:v>
                </c:pt>
                <c:pt idx="1560">
                  <c:v>38728</c:v>
                </c:pt>
                <c:pt idx="1561">
                  <c:v>38729</c:v>
                </c:pt>
                <c:pt idx="1562">
                  <c:v>38730</c:v>
                </c:pt>
                <c:pt idx="1563">
                  <c:v>38733</c:v>
                </c:pt>
                <c:pt idx="1564">
                  <c:v>38734</c:v>
                </c:pt>
                <c:pt idx="1565">
                  <c:v>38735</c:v>
                </c:pt>
                <c:pt idx="1566">
                  <c:v>38736</c:v>
                </c:pt>
                <c:pt idx="1567">
                  <c:v>38737</c:v>
                </c:pt>
                <c:pt idx="1568">
                  <c:v>38740</c:v>
                </c:pt>
                <c:pt idx="1569">
                  <c:v>38741</c:v>
                </c:pt>
                <c:pt idx="1570">
                  <c:v>38742</c:v>
                </c:pt>
                <c:pt idx="1571">
                  <c:v>38743</c:v>
                </c:pt>
                <c:pt idx="1572">
                  <c:v>38744</c:v>
                </c:pt>
                <c:pt idx="1573">
                  <c:v>38747</c:v>
                </c:pt>
                <c:pt idx="1574">
                  <c:v>38748</c:v>
                </c:pt>
                <c:pt idx="1575">
                  <c:v>38749</c:v>
                </c:pt>
                <c:pt idx="1576">
                  <c:v>38750</c:v>
                </c:pt>
                <c:pt idx="1577">
                  <c:v>38751</c:v>
                </c:pt>
                <c:pt idx="1578">
                  <c:v>38754</c:v>
                </c:pt>
                <c:pt idx="1579">
                  <c:v>38755</c:v>
                </c:pt>
                <c:pt idx="1580">
                  <c:v>38756</c:v>
                </c:pt>
                <c:pt idx="1581">
                  <c:v>38757</c:v>
                </c:pt>
                <c:pt idx="1582">
                  <c:v>38758</c:v>
                </c:pt>
                <c:pt idx="1583">
                  <c:v>38761</c:v>
                </c:pt>
                <c:pt idx="1584">
                  <c:v>38762</c:v>
                </c:pt>
                <c:pt idx="1585">
                  <c:v>38763</c:v>
                </c:pt>
                <c:pt idx="1586">
                  <c:v>38764</c:v>
                </c:pt>
                <c:pt idx="1587">
                  <c:v>38765</c:v>
                </c:pt>
                <c:pt idx="1588">
                  <c:v>38768</c:v>
                </c:pt>
                <c:pt idx="1589">
                  <c:v>38769</c:v>
                </c:pt>
                <c:pt idx="1590">
                  <c:v>38770</c:v>
                </c:pt>
                <c:pt idx="1591">
                  <c:v>38771</c:v>
                </c:pt>
                <c:pt idx="1592">
                  <c:v>38772</c:v>
                </c:pt>
                <c:pt idx="1593">
                  <c:v>38775</c:v>
                </c:pt>
                <c:pt idx="1594">
                  <c:v>38776</c:v>
                </c:pt>
                <c:pt idx="1595">
                  <c:v>38777</c:v>
                </c:pt>
                <c:pt idx="1596">
                  <c:v>38778</c:v>
                </c:pt>
                <c:pt idx="1597">
                  <c:v>38779</c:v>
                </c:pt>
                <c:pt idx="1598">
                  <c:v>38782</c:v>
                </c:pt>
                <c:pt idx="1599">
                  <c:v>38783</c:v>
                </c:pt>
                <c:pt idx="1600">
                  <c:v>38784</c:v>
                </c:pt>
                <c:pt idx="1601">
                  <c:v>38785</c:v>
                </c:pt>
                <c:pt idx="1602">
                  <c:v>38786</c:v>
                </c:pt>
                <c:pt idx="1603">
                  <c:v>38789</c:v>
                </c:pt>
                <c:pt idx="1604">
                  <c:v>38790</c:v>
                </c:pt>
                <c:pt idx="1605">
                  <c:v>38791</c:v>
                </c:pt>
                <c:pt idx="1606">
                  <c:v>38792</c:v>
                </c:pt>
                <c:pt idx="1607">
                  <c:v>38793</c:v>
                </c:pt>
                <c:pt idx="1608">
                  <c:v>38796</c:v>
                </c:pt>
                <c:pt idx="1609">
                  <c:v>38797</c:v>
                </c:pt>
                <c:pt idx="1610">
                  <c:v>38798</c:v>
                </c:pt>
                <c:pt idx="1611">
                  <c:v>38799</c:v>
                </c:pt>
                <c:pt idx="1612">
                  <c:v>38800</c:v>
                </c:pt>
                <c:pt idx="1613">
                  <c:v>38803</c:v>
                </c:pt>
                <c:pt idx="1614">
                  <c:v>38804</c:v>
                </c:pt>
                <c:pt idx="1615">
                  <c:v>38805</c:v>
                </c:pt>
                <c:pt idx="1616">
                  <c:v>38806</c:v>
                </c:pt>
                <c:pt idx="1617">
                  <c:v>38807</c:v>
                </c:pt>
                <c:pt idx="1618">
                  <c:v>38810</c:v>
                </c:pt>
                <c:pt idx="1619">
                  <c:v>38811</c:v>
                </c:pt>
                <c:pt idx="1620">
                  <c:v>38812</c:v>
                </c:pt>
                <c:pt idx="1621">
                  <c:v>38813</c:v>
                </c:pt>
                <c:pt idx="1622">
                  <c:v>38814</c:v>
                </c:pt>
                <c:pt idx="1623">
                  <c:v>38817</c:v>
                </c:pt>
                <c:pt idx="1624">
                  <c:v>38818</c:v>
                </c:pt>
                <c:pt idx="1625">
                  <c:v>38819</c:v>
                </c:pt>
                <c:pt idx="1626">
                  <c:v>38820</c:v>
                </c:pt>
                <c:pt idx="1627">
                  <c:v>38824</c:v>
                </c:pt>
                <c:pt idx="1628">
                  <c:v>38825</c:v>
                </c:pt>
                <c:pt idx="1629">
                  <c:v>38826</c:v>
                </c:pt>
                <c:pt idx="1630">
                  <c:v>38827</c:v>
                </c:pt>
                <c:pt idx="1631">
                  <c:v>38828</c:v>
                </c:pt>
                <c:pt idx="1632">
                  <c:v>38831</c:v>
                </c:pt>
                <c:pt idx="1633">
                  <c:v>38832</c:v>
                </c:pt>
                <c:pt idx="1634">
                  <c:v>38833</c:v>
                </c:pt>
                <c:pt idx="1635">
                  <c:v>38834</c:v>
                </c:pt>
                <c:pt idx="1636">
                  <c:v>38835</c:v>
                </c:pt>
                <c:pt idx="1637">
                  <c:v>38838</c:v>
                </c:pt>
                <c:pt idx="1638">
                  <c:v>38839</c:v>
                </c:pt>
                <c:pt idx="1639">
                  <c:v>38840</c:v>
                </c:pt>
                <c:pt idx="1640">
                  <c:v>38841</c:v>
                </c:pt>
                <c:pt idx="1641">
                  <c:v>38842</c:v>
                </c:pt>
                <c:pt idx="1642">
                  <c:v>38845</c:v>
                </c:pt>
                <c:pt idx="1643">
                  <c:v>38846</c:v>
                </c:pt>
                <c:pt idx="1644">
                  <c:v>38847</c:v>
                </c:pt>
                <c:pt idx="1645">
                  <c:v>38848</c:v>
                </c:pt>
                <c:pt idx="1646">
                  <c:v>38849</c:v>
                </c:pt>
                <c:pt idx="1647">
                  <c:v>38852</c:v>
                </c:pt>
                <c:pt idx="1648">
                  <c:v>38853</c:v>
                </c:pt>
                <c:pt idx="1649">
                  <c:v>38854</c:v>
                </c:pt>
                <c:pt idx="1650">
                  <c:v>38855</c:v>
                </c:pt>
                <c:pt idx="1651">
                  <c:v>38856</c:v>
                </c:pt>
                <c:pt idx="1652">
                  <c:v>38859</c:v>
                </c:pt>
                <c:pt idx="1653">
                  <c:v>38860</c:v>
                </c:pt>
                <c:pt idx="1654">
                  <c:v>38861</c:v>
                </c:pt>
                <c:pt idx="1655">
                  <c:v>38862</c:v>
                </c:pt>
                <c:pt idx="1656">
                  <c:v>38863</c:v>
                </c:pt>
                <c:pt idx="1657">
                  <c:v>38866</c:v>
                </c:pt>
                <c:pt idx="1658">
                  <c:v>38867</c:v>
                </c:pt>
                <c:pt idx="1659">
                  <c:v>38868</c:v>
                </c:pt>
                <c:pt idx="1660">
                  <c:v>38869</c:v>
                </c:pt>
                <c:pt idx="1661">
                  <c:v>38870</c:v>
                </c:pt>
                <c:pt idx="1662">
                  <c:v>38873</c:v>
                </c:pt>
                <c:pt idx="1663">
                  <c:v>38874</c:v>
                </c:pt>
                <c:pt idx="1664">
                  <c:v>38875</c:v>
                </c:pt>
                <c:pt idx="1665">
                  <c:v>38876</c:v>
                </c:pt>
                <c:pt idx="1666">
                  <c:v>38877</c:v>
                </c:pt>
                <c:pt idx="1667">
                  <c:v>38880</c:v>
                </c:pt>
                <c:pt idx="1668">
                  <c:v>38881</c:v>
                </c:pt>
                <c:pt idx="1669">
                  <c:v>38882</c:v>
                </c:pt>
                <c:pt idx="1670">
                  <c:v>38883</c:v>
                </c:pt>
                <c:pt idx="1671">
                  <c:v>38884</c:v>
                </c:pt>
                <c:pt idx="1672">
                  <c:v>38887</c:v>
                </c:pt>
                <c:pt idx="1673">
                  <c:v>38888</c:v>
                </c:pt>
                <c:pt idx="1674">
                  <c:v>38889</c:v>
                </c:pt>
                <c:pt idx="1675">
                  <c:v>38890</c:v>
                </c:pt>
                <c:pt idx="1676">
                  <c:v>38891</c:v>
                </c:pt>
                <c:pt idx="1677">
                  <c:v>38894</c:v>
                </c:pt>
                <c:pt idx="1678">
                  <c:v>38895</c:v>
                </c:pt>
                <c:pt idx="1679">
                  <c:v>38896</c:v>
                </c:pt>
                <c:pt idx="1680">
                  <c:v>38897</c:v>
                </c:pt>
                <c:pt idx="1681">
                  <c:v>38898</c:v>
                </c:pt>
                <c:pt idx="1682">
                  <c:v>38901</c:v>
                </c:pt>
                <c:pt idx="1683">
                  <c:v>38902</c:v>
                </c:pt>
                <c:pt idx="1684">
                  <c:v>38903</c:v>
                </c:pt>
                <c:pt idx="1685">
                  <c:v>38904</c:v>
                </c:pt>
                <c:pt idx="1686">
                  <c:v>38905</c:v>
                </c:pt>
                <c:pt idx="1687">
                  <c:v>38908</c:v>
                </c:pt>
                <c:pt idx="1688">
                  <c:v>38909</c:v>
                </c:pt>
                <c:pt idx="1689">
                  <c:v>38910</c:v>
                </c:pt>
                <c:pt idx="1690">
                  <c:v>38911</c:v>
                </c:pt>
                <c:pt idx="1691">
                  <c:v>38912</c:v>
                </c:pt>
                <c:pt idx="1692">
                  <c:v>38915</c:v>
                </c:pt>
                <c:pt idx="1693">
                  <c:v>38916</c:v>
                </c:pt>
                <c:pt idx="1694">
                  <c:v>38917</c:v>
                </c:pt>
                <c:pt idx="1695">
                  <c:v>38918</c:v>
                </c:pt>
                <c:pt idx="1696">
                  <c:v>38919</c:v>
                </c:pt>
                <c:pt idx="1697">
                  <c:v>38922</c:v>
                </c:pt>
                <c:pt idx="1698">
                  <c:v>38923</c:v>
                </c:pt>
                <c:pt idx="1699">
                  <c:v>38924</c:v>
                </c:pt>
                <c:pt idx="1700">
                  <c:v>38925</c:v>
                </c:pt>
                <c:pt idx="1701">
                  <c:v>38926</c:v>
                </c:pt>
                <c:pt idx="1702">
                  <c:v>38929</c:v>
                </c:pt>
                <c:pt idx="1703">
                  <c:v>38930</c:v>
                </c:pt>
                <c:pt idx="1704">
                  <c:v>38931</c:v>
                </c:pt>
                <c:pt idx="1705">
                  <c:v>38932</c:v>
                </c:pt>
                <c:pt idx="1706">
                  <c:v>38933</c:v>
                </c:pt>
                <c:pt idx="1707">
                  <c:v>38936</c:v>
                </c:pt>
                <c:pt idx="1708">
                  <c:v>38937</c:v>
                </c:pt>
                <c:pt idx="1709">
                  <c:v>38938</c:v>
                </c:pt>
                <c:pt idx="1710">
                  <c:v>38939</c:v>
                </c:pt>
                <c:pt idx="1711">
                  <c:v>38940</c:v>
                </c:pt>
                <c:pt idx="1712">
                  <c:v>38943</c:v>
                </c:pt>
                <c:pt idx="1713">
                  <c:v>38944</c:v>
                </c:pt>
                <c:pt idx="1714">
                  <c:v>38945</c:v>
                </c:pt>
                <c:pt idx="1715">
                  <c:v>38946</c:v>
                </c:pt>
                <c:pt idx="1716">
                  <c:v>38947</c:v>
                </c:pt>
                <c:pt idx="1717">
                  <c:v>38950</c:v>
                </c:pt>
                <c:pt idx="1718">
                  <c:v>38951</c:v>
                </c:pt>
                <c:pt idx="1719">
                  <c:v>38952</c:v>
                </c:pt>
                <c:pt idx="1720">
                  <c:v>38953</c:v>
                </c:pt>
                <c:pt idx="1721">
                  <c:v>38954</c:v>
                </c:pt>
                <c:pt idx="1722">
                  <c:v>38957</c:v>
                </c:pt>
                <c:pt idx="1723">
                  <c:v>38958</c:v>
                </c:pt>
                <c:pt idx="1724">
                  <c:v>38959</c:v>
                </c:pt>
                <c:pt idx="1725">
                  <c:v>38960</c:v>
                </c:pt>
                <c:pt idx="1726">
                  <c:v>38961</c:v>
                </c:pt>
                <c:pt idx="1727">
                  <c:v>38964</c:v>
                </c:pt>
                <c:pt idx="1728">
                  <c:v>38965</c:v>
                </c:pt>
                <c:pt idx="1729">
                  <c:v>38966</c:v>
                </c:pt>
                <c:pt idx="1730">
                  <c:v>38967</c:v>
                </c:pt>
                <c:pt idx="1731">
                  <c:v>38968</c:v>
                </c:pt>
                <c:pt idx="1732">
                  <c:v>38971</c:v>
                </c:pt>
                <c:pt idx="1733">
                  <c:v>38972</c:v>
                </c:pt>
                <c:pt idx="1734">
                  <c:v>38973</c:v>
                </c:pt>
                <c:pt idx="1735">
                  <c:v>38974</c:v>
                </c:pt>
                <c:pt idx="1736">
                  <c:v>38975</c:v>
                </c:pt>
                <c:pt idx="1737">
                  <c:v>38978</c:v>
                </c:pt>
                <c:pt idx="1738">
                  <c:v>38979</c:v>
                </c:pt>
                <c:pt idx="1739">
                  <c:v>38980</c:v>
                </c:pt>
                <c:pt idx="1740">
                  <c:v>38981</c:v>
                </c:pt>
                <c:pt idx="1741">
                  <c:v>38982</c:v>
                </c:pt>
                <c:pt idx="1742">
                  <c:v>38985</c:v>
                </c:pt>
                <c:pt idx="1743">
                  <c:v>38986</c:v>
                </c:pt>
                <c:pt idx="1744">
                  <c:v>38987</c:v>
                </c:pt>
                <c:pt idx="1745">
                  <c:v>38988</c:v>
                </c:pt>
                <c:pt idx="1746">
                  <c:v>38989</c:v>
                </c:pt>
                <c:pt idx="1747">
                  <c:v>38992</c:v>
                </c:pt>
                <c:pt idx="1748">
                  <c:v>38993</c:v>
                </c:pt>
                <c:pt idx="1749">
                  <c:v>38994</c:v>
                </c:pt>
                <c:pt idx="1750">
                  <c:v>38995</c:v>
                </c:pt>
                <c:pt idx="1751">
                  <c:v>38996</c:v>
                </c:pt>
                <c:pt idx="1752">
                  <c:v>38999</c:v>
                </c:pt>
                <c:pt idx="1753">
                  <c:v>39000</c:v>
                </c:pt>
                <c:pt idx="1754">
                  <c:v>39001</c:v>
                </c:pt>
                <c:pt idx="1755">
                  <c:v>39002</c:v>
                </c:pt>
                <c:pt idx="1756">
                  <c:v>39003</c:v>
                </c:pt>
                <c:pt idx="1757">
                  <c:v>39006</c:v>
                </c:pt>
                <c:pt idx="1758">
                  <c:v>39007</c:v>
                </c:pt>
                <c:pt idx="1759">
                  <c:v>39008</c:v>
                </c:pt>
                <c:pt idx="1760">
                  <c:v>39009</c:v>
                </c:pt>
                <c:pt idx="1761">
                  <c:v>39010</c:v>
                </c:pt>
                <c:pt idx="1762">
                  <c:v>39013</c:v>
                </c:pt>
                <c:pt idx="1763">
                  <c:v>39014</c:v>
                </c:pt>
                <c:pt idx="1764">
                  <c:v>39015</c:v>
                </c:pt>
                <c:pt idx="1765">
                  <c:v>39016</c:v>
                </c:pt>
                <c:pt idx="1766">
                  <c:v>39017</c:v>
                </c:pt>
                <c:pt idx="1767">
                  <c:v>39020</c:v>
                </c:pt>
                <c:pt idx="1768">
                  <c:v>39021</c:v>
                </c:pt>
                <c:pt idx="1769">
                  <c:v>39022</c:v>
                </c:pt>
                <c:pt idx="1770">
                  <c:v>39023</c:v>
                </c:pt>
                <c:pt idx="1771">
                  <c:v>39024</c:v>
                </c:pt>
                <c:pt idx="1772">
                  <c:v>39027</c:v>
                </c:pt>
                <c:pt idx="1773">
                  <c:v>39028</c:v>
                </c:pt>
                <c:pt idx="1774">
                  <c:v>39029</c:v>
                </c:pt>
                <c:pt idx="1775">
                  <c:v>39030</c:v>
                </c:pt>
                <c:pt idx="1776">
                  <c:v>39031</c:v>
                </c:pt>
                <c:pt idx="1777">
                  <c:v>39034</c:v>
                </c:pt>
                <c:pt idx="1778">
                  <c:v>39035</c:v>
                </c:pt>
                <c:pt idx="1779">
                  <c:v>39036</c:v>
                </c:pt>
                <c:pt idx="1780">
                  <c:v>39037</c:v>
                </c:pt>
                <c:pt idx="1781">
                  <c:v>39038</c:v>
                </c:pt>
                <c:pt idx="1782">
                  <c:v>39041</c:v>
                </c:pt>
                <c:pt idx="1783">
                  <c:v>39042</c:v>
                </c:pt>
                <c:pt idx="1784">
                  <c:v>39043</c:v>
                </c:pt>
                <c:pt idx="1785">
                  <c:v>39044</c:v>
                </c:pt>
                <c:pt idx="1786">
                  <c:v>39045</c:v>
                </c:pt>
                <c:pt idx="1787">
                  <c:v>39048</c:v>
                </c:pt>
                <c:pt idx="1788">
                  <c:v>39049</c:v>
                </c:pt>
                <c:pt idx="1789">
                  <c:v>39050</c:v>
                </c:pt>
                <c:pt idx="1790">
                  <c:v>39051</c:v>
                </c:pt>
                <c:pt idx="1791">
                  <c:v>39052</c:v>
                </c:pt>
                <c:pt idx="1792">
                  <c:v>39055</c:v>
                </c:pt>
                <c:pt idx="1793">
                  <c:v>39056</c:v>
                </c:pt>
                <c:pt idx="1794">
                  <c:v>39057</c:v>
                </c:pt>
                <c:pt idx="1795">
                  <c:v>39058</c:v>
                </c:pt>
                <c:pt idx="1796">
                  <c:v>39059</c:v>
                </c:pt>
                <c:pt idx="1797">
                  <c:v>39062</c:v>
                </c:pt>
                <c:pt idx="1798">
                  <c:v>39063</c:v>
                </c:pt>
                <c:pt idx="1799">
                  <c:v>39064</c:v>
                </c:pt>
                <c:pt idx="1800">
                  <c:v>39065</c:v>
                </c:pt>
                <c:pt idx="1801">
                  <c:v>39066</c:v>
                </c:pt>
                <c:pt idx="1802">
                  <c:v>39069</c:v>
                </c:pt>
                <c:pt idx="1803">
                  <c:v>39070</c:v>
                </c:pt>
                <c:pt idx="1804">
                  <c:v>39071</c:v>
                </c:pt>
                <c:pt idx="1805">
                  <c:v>39072</c:v>
                </c:pt>
                <c:pt idx="1806">
                  <c:v>39073</c:v>
                </c:pt>
                <c:pt idx="1807">
                  <c:v>39077</c:v>
                </c:pt>
                <c:pt idx="1808">
                  <c:v>39078</c:v>
                </c:pt>
                <c:pt idx="1809">
                  <c:v>39079</c:v>
                </c:pt>
                <c:pt idx="1810">
                  <c:v>39080</c:v>
                </c:pt>
                <c:pt idx="1811">
                  <c:v>39084</c:v>
                </c:pt>
                <c:pt idx="1812">
                  <c:v>39085</c:v>
                </c:pt>
                <c:pt idx="1813">
                  <c:v>39086</c:v>
                </c:pt>
                <c:pt idx="1814">
                  <c:v>39087</c:v>
                </c:pt>
                <c:pt idx="1815">
                  <c:v>39090</c:v>
                </c:pt>
                <c:pt idx="1816">
                  <c:v>39091</c:v>
                </c:pt>
                <c:pt idx="1817">
                  <c:v>39092</c:v>
                </c:pt>
                <c:pt idx="1818">
                  <c:v>39093</c:v>
                </c:pt>
                <c:pt idx="1819">
                  <c:v>39094</c:v>
                </c:pt>
                <c:pt idx="1820">
                  <c:v>39097</c:v>
                </c:pt>
                <c:pt idx="1821">
                  <c:v>39098</c:v>
                </c:pt>
                <c:pt idx="1822">
                  <c:v>39099</c:v>
                </c:pt>
                <c:pt idx="1823">
                  <c:v>39100</c:v>
                </c:pt>
                <c:pt idx="1824">
                  <c:v>39101</c:v>
                </c:pt>
                <c:pt idx="1825">
                  <c:v>39104</c:v>
                </c:pt>
                <c:pt idx="1826">
                  <c:v>39105</c:v>
                </c:pt>
                <c:pt idx="1827">
                  <c:v>39106</c:v>
                </c:pt>
                <c:pt idx="1828">
                  <c:v>39107</c:v>
                </c:pt>
                <c:pt idx="1829">
                  <c:v>39108</c:v>
                </c:pt>
                <c:pt idx="1830">
                  <c:v>39111</c:v>
                </c:pt>
                <c:pt idx="1831">
                  <c:v>39112</c:v>
                </c:pt>
                <c:pt idx="1832">
                  <c:v>39113</c:v>
                </c:pt>
                <c:pt idx="1833">
                  <c:v>39114</c:v>
                </c:pt>
                <c:pt idx="1834">
                  <c:v>39115</c:v>
                </c:pt>
                <c:pt idx="1835">
                  <c:v>39118</c:v>
                </c:pt>
                <c:pt idx="1836">
                  <c:v>39119</c:v>
                </c:pt>
                <c:pt idx="1837">
                  <c:v>39120</c:v>
                </c:pt>
                <c:pt idx="1838">
                  <c:v>39121</c:v>
                </c:pt>
                <c:pt idx="1839">
                  <c:v>39122</c:v>
                </c:pt>
                <c:pt idx="1840">
                  <c:v>39125</c:v>
                </c:pt>
                <c:pt idx="1841">
                  <c:v>39126</c:v>
                </c:pt>
                <c:pt idx="1842">
                  <c:v>39127</c:v>
                </c:pt>
                <c:pt idx="1843">
                  <c:v>39128</c:v>
                </c:pt>
                <c:pt idx="1844">
                  <c:v>39129</c:v>
                </c:pt>
                <c:pt idx="1845">
                  <c:v>39132</c:v>
                </c:pt>
                <c:pt idx="1846">
                  <c:v>39133</c:v>
                </c:pt>
                <c:pt idx="1847">
                  <c:v>39134</c:v>
                </c:pt>
                <c:pt idx="1848">
                  <c:v>39135</c:v>
                </c:pt>
                <c:pt idx="1849">
                  <c:v>39136</c:v>
                </c:pt>
                <c:pt idx="1850">
                  <c:v>39139</c:v>
                </c:pt>
                <c:pt idx="1851">
                  <c:v>39140</c:v>
                </c:pt>
                <c:pt idx="1852">
                  <c:v>39141</c:v>
                </c:pt>
                <c:pt idx="1853">
                  <c:v>39142</c:v>
                </c:pt>
                <c:pt idx="1854">
                  <c:v>39143</c:v>
                </c:pt>
                <c:pt idx="1855">
                  <c:v>39146</c:v>
                </c:pt>
                <c:pt idx="1856">
                  <c:v>39147</c:v>
                </c:pt>
                <c:pt idx="1857">
                  <c:v>39148</c:v>
                </c:pt>
                <c:pt idx="1858">
                  <c:v>39149</c:v>
                </c:pt>
                <c:pt idx="1859">
                  <c:v>39150</c:v>
                </c:pt>
                <c:pt idx="1860">
                  <c:v>39153</c:v>
                </c:pt>
                <c:pt idx="1861">
                  <c:v>39154</c:v>
                </c:pt>
                <c:pt idx="1862">
                  <c:v>39155</c:v>
                </c:pt>
                <c:pt idx="1863">
                  <c:v>39156</c:v>
                </c:pt>
                <c:pt idx="1864">
                  <c:v>39157</c:v>
                </c:pt>
                <c:pt idx="1865">
                  <c:v>39160</c:v>
                </c:pt>
                <c:pt idx="1866">
                  <c:v>39161</c:v>
                </c:pt>
                <c:pt idx="1867">
                  <c:v>39162</c:v>
                </c:pt>
                <c:pt idx="1868">
                  <c:v>39163</c:v>
                </c:pt>
                <c:pt idx="1869">
                  <c:v>39164</c:v>
                </c:pt>
                <c:pt idx="1870">
                  <c:v>39167</c:v>
                </c:pt>
                <c:pt idx="1871">
                  <c:v>39168</c:v>
                </c:pt>
                <c:pt idx="1872">
                  <c:v>39169</c:v>
                </c:pt>
                <c:pt idx="1873">
                  <c:v>39170</c:v>
                </c:pt>
                <c:pt idx="1874">
                  <c:v>39171</c:v>
                </c:pt>
                <c:pt idx="1875">
                  <c:v>39174</c:v>
                </c:pt>
                <c:pt idx="1876">
                  <c:v>39175</c:v>
                </c:pt>
                <c:pt idx="1877">
                  <c:v>39176</c:v>
                </c:pt>
                <c:pt idx="1878">
                  <c:v>39177</c:v>
                </c:pt>
                <c:pt idx="1879">
                  <c:v>39178</c:v>
                </c:pt>
                <c:pt idx="1880">
                  <c:v>39181</c:v>
                </c:pt>
                <c:pt idx="1881">
                  <c:v>39182</c:v>
                </c:pt>
                <c:pt idx="1882">
                  <c:v>39183</c:v>
                </c:pt>
                <c:pt idx="1883">
                  <c:v>39184</c:v>
                </c:pt>
                <c:pt idx="1884">
                  <c:v>39185</c:v>
                </c:pt>
                <c:pt idx="1885">
                  <c:v>39188</c:v>
                </c:pt>
                <c:pt idx="1886">
                  <c:v>39189</c:v>
                </c:pt>
                <c:pt idx="1887">
                  <c:v>39190</c:v>
                </c:pt>
                <c:pt idx="1888">
                  <c:v>39191</c:v>
                </c:pt>
                <c:pt idx="1889">
                  <c:v>39192</c:v>
                </c:pt>
                <c:pt idx="1890">
                  <c:v>39195</c:v>
                </c:pt>
                <c:pt idx="1891">
                  <c:v>39196</c:v>
                </c:pt>
                <c:pt idx="1892">
                  <c:v>39197</c:v>
                </c:pt>
                <c:pt idx="1893">
                  <c:v>39198</c:v>
                </c:pt>
                <c:pt idx="1894">
                  <c:v>39199</c:v>
                </c:pt>
                <c:pt idx="1895">
                  <c:v>39202</c:v>
                </c:pt>
                <c:pt idx="1896">
                  <c:v>39203</c:v>
                </c:pt>
                <c:pt idx="1897">
                  <c:v>39204</c:v>
                </c:pt>
                <c:pt idx="1898">
                  <c:v>39205</c:v>
                </c:pt>
                <c:pt idx="1899">
                  <c:v>39206</c:v>
                </c:pt>
                <c:pt idx="1900">
                  <c:v>39209</c:v>
                </c:pt>
                <c:pt idx="1901">
                  <c:v>39210</c:v>
                </c:pt>
                <c:pt idx="1902">
                  <c:v>39211</c:v>
                </c:pt>
                <c:pt idx="1903">
                  <c:v>39212</c:v>
                </c:pt>
                <c:pt idx="1904">
                  <c:v>39213</c:v>
                </c:pt>
                <c:pt idx="1905">
                  <c:v>39216</c:v>
                </c:pt>
                <c:pt idx="1906">
                  <c:v>39217</c:v>
                </c:pt>
                <c:pt idx="1907">
                  <c:v>39218</c:v>
                </c:pt>
                <c:pt idx="1908">
                  <c:v>39219</c:v>
                </c:pt>
                <c:pt idx="1909">
                  <c:v>39220</c:v>
                </c:pt>
                <c:pt idx="1910">
                  <c:v>39223</c:v>
                </c:pt>
                <c:pt idx="1911">
                  <c:v>39224</c:v>
                </c:pt>
                <c:pt idx="1912">
                  <c:v>39225</c:v>
                </c:pt>
                <c:pt idx="1913">
                  <c:v>39226</c:v>
                </c:pt>
                <c:pt idx="1914">
                  <c:v>39227</c:v>
                </c:pt>
                <c:pt idx="1915">
                  <c:v>39230</c:v>
                </c:pt>
                <c:pt idx="1916">
                  <c:v>39231</c:v>
                </c:pt>
                <c:pt idx="1917">
                  <c:v>39232</c:v>
                </c:pt>
                <c:pt idx="1918">
                  <c:v>39233</c:v>
                </c:pt>
                <c:pt idx="1919">
                  <c:v>39234</c:v>
                </c:pt>
                <c:pt idx="1920">
                  <c:v>39237</c:v>
                </c:pt>
                <c:pt idx="1921">
                  <c:v>39238</c:v>
                </c:pt>
                <c:pt idx="1922">
                  <c:v>39239</c:v>
                </c:pt>
                <c:pt idx="1923">
                  <c:v>39240</c:v>
                </c:pt>
                <c:pt idx="1924">
                  <c:v>39241</c:v>
                </c:pt>
                <c:pt idx="1925">
                  <c:v>39244</c:v>
                </c:pt>
                <c:pt idx="1926">
                  <c:v>39245</c:v>
                </c:pt>
                <c:pt idx="1927">
                  <c:v>39246</c:v>
                </c:pt>
                <c:pt idx="1928">
                  <c:v>39247</c:v>
                </c:pt>
                <c:pt idx="1929">
                  <c:v>39248</c:v>
                </c:pt>
                <c:pt idx="1930">
                  <c:v>39251</c:v>
                </c:pt>
                <c:pt idx="1931">
                  <c:v>39252</c:v>
                </c:pt>
                <c:pt idx="1932">
                  <c:v>39253</c:v>
                </c:pt>
                <c:pt idx="1933">
                  <c:v>39254</c:v>
                </c:pt>
                <c:pt idx="1934">
                  <c:v>39255</c:v>
                </c:pt>
                <c:pt idx="1935">
                  <c:v>39258</c:v>
                </c:pt>
                <c:pt idx="1936">
                  <c:v>39259</c:v>
                </c:pt>
                <c:pt idx="1937">
                  <c:v>39260</c:v>
                </c:pt>
                <c:pt idx="1938">
                  <c:v>39261</c:v>
                </c:pt>
                <c:pt idx="1939">
                  <c:v>39262</c:v>
                </c:pt>
                <c:pt idx="1940">
                  <c:v>39265</c:v>
                </c:pt>
                <c:pt idx="1941">
                  <c:v>39266</c:v>
                </c:pt>
                <c:pt idx="1942">
                  <c:v>39267</c:v>
                </c:pt>
                <c:pt idx="1943">
                  <c:v>39268</c:v>
                </c:pt>
                <c:pt idx="1944">
                  <c:v>39269</c:v>
                </c:pt>
                <c:pt idx="1945">
                  <c:v>39272</c:v>
                </c:pt>
                <c:pt idx="1946">
                  <c:v>39273</c:v>
                </c:pt>
                <c:pt idx="1947">
                  <c:v>39274</c:v>
                </c:pt>
                <c:pt idx="1948">
                  <c:v>39275</c:v>
                </c:pt>
                <c:pt idx="1949">
                  <c:v>39276</c:v>
                </c:pt>
                <c:pt idx="1950">
                  <c:v>39279</c:v>
                </c:pt>
                <c:pt idx="1951">
                  <c:v>39280</c:v>
                </c:pt>
                <c:pt idx="1952">
                  <c:v>39281</c:v>
                </c:pt>
                <c:pt idx="1953">
                  <c:v>39282</c:v>
                </c:pt>
                <c:pt idx="1954">
                  <c:v>39283</c:v>
                </c:pt>
                <c:pt idx="1955">
                  <c:v>39286</c:v>
                </c:pt>
                <c:pt idx="1956">
                  <c:v>39287</c:v>
                </c:pt>
                <c:pt idx="1957">
                  <c:v>39288</c:v>
                </c:pt>
                <c:pt idx="1958">
                  <c:v>39289</c:v>
                </c:pt>
                <c:pt idx="1959">
                  <c:v>39290</c:v>
                </c:pt>
                <c:pt idx="1960">
                  <c:v>39293</c:v>
                </c:pt>
                <c:pt idx="1961">
                  <c:v>39294</c:v>
                </c:pt>
                <c:pt idx="1962">
                  <c:v>39295</c:v>
                </c:pt>
                <c:pt idx="1963">
                  <c:v>39296</c:v>
                </c:pt>
                <c:pt idx="1964">
                  <c:v>39297</c:v>
                </c:pt>
                <c:pt idx="1965">
                  <c:v>39300</c:v>
                </c:pt>
                <c:pt idx="1966">
                  <c:v>39301</c:v>
                </c:pt>
                <c:pt idx="1967">
                  <c:v>39302</c:v>
                </c:pt>
                <c:pt idx="1968">
                  <c:v>39303</c:v>
                </c:pt>
                <c:pt idx="1969">
                  <c:v>39304</c:v>
                </c:pt>
                <c:pt idx="1970">
                  <c:v>39307</c:v>
                </c:pt>
                <c:pt idx="1971">
                  <c:v>39308</c:v>
                </c:pt>
                <c:pt idx="1972">
                  <c:v>39309</c:v>
                </c:pt>
                <c:pt idx="1973">
                  <c:v>39310</c:v>
                </c:pt>
                <c:pt idx="1974">
                  <c:v>39311</c:v>
                </c:pt>
                <c:pt idx="1975">
                  <c:v>39314</c:v>
                </c:pt>
                <c:pt idx="1976">
                  <c:v>39315</c:v>
                </c:pt>
                <c:pt idx="1977">
                  <c:v>39316</c:v>
                </c:pt>
                <c:pt idx="1978">
                  <c:v>39317</c:v>
                </c:pt>
                <c:pt idx="1979">
                  <c:v>39318</c:v>
                </c:pt>
                <c:pt idx="1980">
                  <c:v>39321</c:v>
                </c:pt>
                <c:pt idx="1981">
                  <c:v>39322</c:v>
                </c:pt>
                <c:pt idx="1982">
                  <c:v>39323</c:v>
                </c:pt>
                <c:pt idx="1983">
                  <c:v>39324</c:v>
                </c:pt>
                <c:pt idx="1984">
                  <c:v>39325</c:v>
                </c:pt>
                <c:pt idx="1985">
                  <c:v>39328</c:v>
                </c:pt>
                <c:pt idx="1986">
                  <c:v>39329</c:v>
                </c:pt>
                <c:pt idx="1987">
                  <c:v>39330</c:v>
                </c:pt>
                <c:pt idx="1988">
                  <c:v>39331</c:v>
                </c:pt>
                <c:pt idx="1989">
                  <c:v>39332</c:v>
                </c:pt>
                <c:pt idx="1990">
                  <c:v>39335</c:v>
                </c:pt>
                <c:pt idx="1991">
                  <c:v>39336</c:v>
                </c:pt>
                <c:pt idx="1992">
                  <c:v>39337</c:v>
                </c:pt>
                <c:pt idx="1993">
                  <c:v>39338</c:v>
                </c:pt>
                <c:pt idx="1994">
                  <c:v>39339</c:v>
                </c:pt>
                <c:pt idx="1995">
                  <c:v>39342</c:v>
                </c:pt>
                <c:pt idx="1996">
                  <c:v>39343</c:v>
                </c:pt>
                <c:pt idx="1997">
                  <c:v>39344</c:v>
                </c:pt>
                <c:pt idx="1998">
                  <c:v>39345</c:v>
                </c:pt>
                <c:pt idx="1999">
                  <c:v>39346</c:v>
                </c:pt>
                <c:pt idx="2000">
                  <c:v>39349</c:v>
                </c:pt>
                <c:pt idx="2001">
                  <c:v>39350</c:v>
                </c:pt>
                <c:pt idx="2002">
                  <c:v>39351</c:v>
                </c:pt>
                <c:pt idx="2003">
                  <c:v>39352</c:v>
                </c:pt>
                <c:pt idx="2004">
                  <c:v>39353</c:v>
                </c:pt>
                <c:pt idx="2005">
                  <c:v>39356</c:v>
                </c:pt>
                <c:pt idx="2006">
                  <c:v>39357</c:v>
                </c:pt>
                <c:pt idx="2007">
                  <c:v>39358</c:v>
                </c:pt>
                <c:pt idx="2008">
                  <c:v>39359</c:v>
                </c:pt>
                <c:pt idx="2009">
                  <c:v>39360</c:v>
                </c:pt>
                <c:pt idx="2010">
                  <c:v>39363</c:v>
                </c:pt>
                <c:pt idx="2011">
                  <c:v>39364</c:v>
                </c:pt>
                <c:pt idx="2012">
                  <c:v>39365</c:v>
                </c:pt>
                <c:pt idx="2013">
                  <c:v>39366</c:v>
                </c:pt>
                <c:pt idx="2014">
                  <c:v>39367</c:v>
                </c:pt>
                <c:pt idx="2015">
                  <c:v>39370</c:v>
                </c:pt>
                <c:pt idx="2016">
                  <c:v>39371</c:v>
                </c:pt>
                <c:pt idx="2017">
                  <c:v>39372</c:v>
                </c:pt>
                <c:pt idx="2018">
                  <c:v>39373</c:v>
                </c:pt>
                <c:pt idx="2019">
                  <c:v>39374</c:v>
                </c:pt>
                <c:pt idx="2020">
                  <c:v>39377</c:v>
                </c:pt>
                <c:pt idx="2021">
                  <c:v>39378</c:v>
                </c:pt>
                <c:pt idx="2022">
                  <c:v>39379</c:v>
                </c:pt>
                <c:pt idx="2023">
                  <c:v>39380</c:v>
                </c:pt>
                <c:pt idx="2024">
                  <c:v>39381</c:v>
                </c:pt>
                <c:pt idx="2025">
                  <c:v>39384</c:v>
                </c:pt>
                <c:pt idx="2026">
                  <c:v>39385</c:v>
                </c:pt>
                <c:pt idx="2027">
                  <c:v>39386</c:v>
                </c:pt>
                <c:pt idx="2028">
                  <c:v>39387</c:v>
                </c:pt>
                <c:pt idx="2029">
                  <c:v>39388</c:v>
                </c:pt>
                <c:pt idx="2030">
                  <c:v>39391</c:v>
                </c:pt>
                <c:pt idx="2031">
                  <c:v>39392</c:v>
                </c:pt>
                <c:pt idx="2032">
                  <c:v>39393</c:v>
                </c:pt>
                <c:pt idx="2033">
                  <c:v>39394</c:v>
                </c:pt>
                <c:pt idx="2034">
                  <c:v>39395</c:v>
                </c:pt>
                <c:pt idx="2035">
                  <c:v>39398</c:v>
                </c:pt>
                <c:pt idx="2036">
                  <c:v>39399</c:v>
                </c:pt>
                <c:pt idx="2037">
                  <c:v>39400</c:v>
                </c:pt>
                <c:pt idx="2038">
                  <c:v>39401</c:v>
                </c:pt>
                <c:pt idx="2039">
                  <c:v>39402</c:v>
                </c:pt>
                <c:pt idx="2040">
                  <c:v>39405</c:v>
                </c:pt>
                <c:pt idx="2041">
                  <c:v>39406</c:v>
                </c:pt>
                <c:pt idx="2042">
                  <c:v>39407</c:v>
                </c:pt>
                <c:pt idx="2043">
                  <c:v>39408</c:v>
                </c:pt>
                <c:pt idx="2044">
                  <c:v>39409</c:v>
                </c:pt>
                <c:pt idx="2045">
                  <c:v>39412</c:v>
                </c:pt>
                <c:pt idx="2046">
                  <c:v>39413</c:v>
                </c:pt>
                <c:pt idx="2047">
                  <c:v>39414</c:v>
                </c:pt>
                <c:pt idx="2048">
                  <c:v>39415</c:v>
                </c:pt>
                <c:pt idx="2049">
                  <c:v>39416</c:v>
                </c:pt>
                <c:pt idx="2050">
                  <c:v>39419</c:v>
                </c:pt>
                <c:pt idx="2051">
                  <c:v>39420</c:v>
                </c:pt>
                <c:pt idx="2052">
                  <c:v>39421</c:v>
                </c:pt>
                <c:pt idx="2053">
                  <c:v>39422</c:v>
                </c:pt>
                <c:pt idx="2054">
                  <c:v>39423</c:v>
                </c:pt>
                <c:pt idx="2055">
                  <c:v>39426</c:v>
                </c:pt>
                <c:pt idx="2056">
                  <c:v>39427</c:v>
                </c:pt>
                <c:pt idx="2057">
                  <c:v>39428</c:v>
                </c:pt>
                <c:pt idx="2058">
                  <c:v>39429</c:v>
                </c:pt>
                <c:pt idx="2059">
                  <c:v>39430</c:v>
                </c:pt>
                <c:pt idx="2060">
                  <c:v>39433</c:v>
                </c:pt>
                <c:pt idx="2061">
                  <c:v>39434</c:v>
                </c:pt>
                <c:pt idx="2062">
                  <c:v>39435</c:v>
                </c:pt>
                <c:pt idx="2063">
                  <c:v>39436</c:v>
                </c:pt>
                <c:pt idx="2064">
                  <c:v>39437</c:v>
                </c:pt>
                <c:pt idx="2065">
                  <c:v>39440</c:v>
                </c:pt>
                <c:pt idx="2066">
                  <c:v>39441</c:v>
                </c:pt>
                <c:pt idx="2067">
                  <c:v>39442</c:v>
                </c:pt>
                <c:pt idx="2068">
                  <c:v>39443</c:v>
                </c:pt>
                <c:pt idx="2069">
                  <c:v>39444</c:v>
                </c:pt>
                <c:pt idx="2070">
                  <c:v>39447</c:v>
                </c:pt>
                <c:pt idx="2071">
                  <c:v>39448</c:v>
                </c:pt>
                <c:pt idx="2072">
                  <c:v>39449</c:v>
                </c:pt>
                <c:pt idx="2073">
                  <c:v>39450</c:v>
                </c:pt>
                <c:pt idx="2074">
                  <c:v>39451</c:v>
                </c:pt>
                <c:pt idx="2075">
                  <c:v>39454</c:v>
                </c:pt>
                <c:pt idx="2076">
                  <c:v>39455</c:v>
                </c:pt>
                <c:pt idx="2077">
                  <c:v>39456</c:v>
                </c:pt>
                <c:pt idx="2078">
                  <c:v>39457</c:v>
                </c:pt>
                <c:pt idx="2079">
                  <c:v>39458</c:v>
                </c:pt>
                <c:pt idx="2080">
                  <c:v>39461</c:v>
                </c:pt>
                <c:pt idx="2081">
                  <c:v>39462</c:v>
                </c:pt>
                <c:pt idx="2082">
                  <c:v>39463</c:v>
                </c:pt>
                <c:pt idx="2083">
                  <c:v>39464</c:v>
                </c:pt>
                <c:pt idx="2084">
                  <c:v>39465</c:v>
                </c:pt>
                <c:pt idx="2085">
                  <c:v>39468</c:v>
                </c:pt>
                <c:pt idx="2086">
                  <c:v>39469</c:v>
                </c:pt>
                <c:pt idx="2087">
                  <c:v>39470</c:v>
                </c:pt>
                <c:pt idx="2088">
                  <c:v>39471</c:v>
                </c:pt>
                <c:pt idx="2089">
                  <c:v>39472</c:v>
                </c:pt>
                <c:pt idx="2090">
                  <c:v>39475</c:v>
                </c:pt>
                <c:pt idx="2091">
                  <c:v>39476</c:v>
                </c:pt>
                <c:pt idx="2092">
                  <c:v>39477</c:v>
                </c:pt>
                <c:pt idx="2093">
                  <c:v>39478</c:v>
                </c:pt>
                <c:pt idx="2094">
                  <c:v>39479</c:v>
                </c:pt>
                <c:pt idx="2095">
                  <c:v>39482</c:v>
                </c:pt>
                <c:pt idx="2096">
                  <c:v>39483</c:v>
                </c:pt>
                <c:pt idx="2097">
                  <c:v>39484</c:v>
                </c:pt>
                <c:pt idx="2098">
                  <c:v>39485</c:v>
                </c:pt>
                <c:pt idx="2099">
                  <c:v>39486</c:v>
                </c:pt>
                <c:pt idx="2100">
                  <c:v>39489</c:v>
                </c:pt>
                <c:pt idx="2101">
                  <c:v>39490</c:v>
                </c:pt>
                <c:pt idx="2102">
                  <c:v>39491</c:v>
                </c:pt>
                <c:pt idx="2103">
                  <c:v>39492</c:v>
                </c:pt>
                <c:pt idx="2104">
                  <c:v>39493</c:v>
                </c:pt>
                <c:pt idx="2105">
                  <c:v>39496</c:v>
                </c:pt>
                <c:pt idx="2106">
                  <c:v>39497</c:v>
                </c:pt>
                <c:pt idx="2107">
                  <c:v>39498</c:v>
                </c:pt>
                <c:pt idx="2108">
                  <c:v>39499</c:v>
                </c:pt>
                <c:pt idx="2109">
                  <c:v>39500</c:v>
                </c:pt>
                <c:pt idx="2110">
                  <c:v>39503</c:v>
                </c:pt>
                <c:pt idx="2111">
                  <c:v>39504</c:v>
                </c:pt>
                <c:pt idx="2112">
                  <c:v>39505</c:v>
                </c:pt>
                <c:pt idx="2113">
                  <c:v>39506</c:v>
                </c:pt>
                <c:pt idx="2114">
                  <c:v>39507</c:v>
                </c:pt>
                <c:pt idx="2115">
                  <c:v>39510</c:v>
                </c:pt>
                <c:pt idx="2116">
                  <c:v>39511</c:v>
                </c:pt>
                <c:pt idx="2117">
                  <c:v>39512</c:v>
                </c:pt>
                <c:pt idx="2118">
                  <c:v>39513</c:v>
                </c:pt>
                <c:pt idx="2119">
                  <c:v>39514</c:v>
                </c:pt>
                <c:pt idx="2120">
                  <c:v>39517</c:v>
                </c:pt>
                <c:pt idx="2121">
                  <c:v>39518</c:v>
                </c:pt>
                <c:pt idx="2122">
                  <c:v>39519</c:v>
                </c:pt>
                <c:pt idx="2123">
                  <c:v>39520</c:v>
                </c:pt>
                <c:pt idx="2124">
                  <c:v>39521</c:v>
                </c:pt>
                <c:pt idx="2125">
                  <c:v>39524</c:v>
                </c:pt>
                <c:pt idx="2126">
                  <c:v>39525</c:v>
                </c:pt>
                <c:pt idx="2127">
                  <c:v>39526</c:v>
                </c:pt>
                <c:pt idx="2128">
                  <c:v>39527</c:v>
                </c:pt>
                <c:pt idx="2129">
                  <c:v>39528</c:v>
                </c:pt>
                <c:pt idx="2130">
                  <c:v>39531</c:v>
                </c:pt>
                <c:pt idx="2131">
                  <c:v>39532</c:v>
                </c:pt>
                <c:pt idx="2132">
                  <c:v>39533</c:v>
                </c:pt>
                <c:pt idx="2133">
                  <c:v>39534</c:v>
                </c:pt>
                <c:pt idx="2134">
                  <c:v>39535</c:v>
                </c:pt>
                <c:pt idx="2135">
                  <c:v>39538</c:v>
                </c:pt>
                <c:pt idx="2136">
                  <c:v>39539</c:v>
                </c:pt>
                <c:pt idx="2137">
                  <c:v>39540</c:v>
                </c:pt>
                <c:pt idx="2138">
                  <c:v>39541</c:v>
                </c:pt>
                <c:pt idx="2139">
                  <c:v>39542</c:v>
                </c:pt>
                <c:pt idx="2140">
                  <c:v>39545</c:v>
                </c:pt>
                <c:pt idx="2141">
                  <c:v>39546</c:v>
                </c:pt>
                <c:pt idx="2142">
                  <c:v>39547</c:v>
                </c:pt>
                <c:pt idx="2143">
                  <c:v>39548</c:v>
                </c:pt>
                <c:pt idx="2144">
                  <c:v>39549</c:v>
                </c:pt>
                <c:pt idx="2145">
                  <c:v>39552</c:v>
                </c:pt>
                <c:pt idx="2146">
                  <c:v>39553</c:v>
                </c:pt>
                <c:pt idx="2147">
                  <c:v>39554</c:v>
                </c:pt>
                <c:pt idx="2148">
                  <c:v>39555</c:v>
                </c:pt>
                <c:pt idx="2149">
                  <c:v>39556</c:v>
                </c:pt>
                <c:pt idx="2150">
                  <c:v>39559</c:v>
                </c:pt>
                <c:pt idx="2151">
                  <c:v>39560</c:v>
                </c:pt>
                <c:pt idx="2152">
                  <c:v>39561</c:v>
                </c:pt>
                <c:pt idx="2153">
                  <c:v>39562</c:v>
                </c:pt>
                <c:pt idx="2154">
                  <c:v>39563</c:v>
                </c:pt>
                <c:pt idx="2155">
                  <c:v>39566</c:v>
                </c:pt>
                <c:pt idx="2156">
                  <c:v>39567</c:v>
                </c:pt>
                <c:pt idx="2157">
                  <c:v>39568</c:v>
                </c:pt>
                <c:pt idx="2158">
                  <c:v>39569</c:v>
                </c:pt>
                <c:pt idx="2159">
                  <c:v>39570</c:v>
                </c:pt>
                <c:pt idx="2160">
                  <c:v>39573</c:v>
                </c:pt>
                <c:pt idx="2161">
                  <c:v>39574</c:v>
                </c:pt>
                <c:pt idx="2162">
                  <c:v>39575</c:v>
                </c:pt>
                <c:pt idx="2163">
                  <c:v>39576</c:v>
                </c:pt>
                <c:pt idx="2164">
                  <c:v>39577</c:v>
                </c:pt>
                <c:pt idx="2165">
                  <c:v>39580</c:v>
                </c:pt>
                <c:pt idx="2166">
                  <c:v>39581</c:v>
                </c:pt>
                <c:pt idx="2167">
                  <c:v>39582</c:v>
                </c:pt>
                <c:pt idx="2168">
                  <c:v>39583</c:v>
                </c:pt>
                <c:pt idx="2169">
                  <c:v>39584</c:v>
                </c:pt>
                <c:pt idx="2170">
                  <c:v>39587</c:v>
                </c:pt>
                <c:pt idx="2171">
                  <c:v>39588</c:v>
                </c:pt>
                <c:pt idx="2172">
                  <c:v>39589</c:v>
                </c:pt>
                <c:pt idx="2173">
                  <c:v>39590</c:v>
                </c:pt>
                <c:pt idx="2174">
                  <c:v>39591</c:v>
                </c:pt>
                <c:pt idx="2175">
                  <c:v>39594</c:v>
                </c:pt>
                <c:pt idx="2176">
                  <c:v>39595</c:v>
                </c:pt>
                <c:pt idx="2177">
                  <c:v>39596</c:v>
                </c:pt>
                <c:pt idx="2178">
                  <c:v>39597</c:v>
                </c:pt>
                <c:pt idx="2179">
                  <c:v>39598</c:v>
                </c:pt>
                <c:pt idx="2180">
                  <c:v>39601</c:v>
                </c:pt>
                <c:pt idx="2181">
                  <c:v>39602</c:v>
                </c:pt>
                <c:pt idx="2182">
                  <c:v>39603</c:v>
                </c:pt>
                <c:pt idx="2183">
                  <c:v>39604</c:v>
                </c:pt>
                <c:pt idx="2184">
                  <c:v>39605</c:v>
                </c:pt>
                <c:pt idx="2185">
                  <c:v>39608</c:v>
                </c:pt>
                <c:pt idx="2186">
                  <c:v>39609</c:v>
                </c:pt>
                <c:pt idx="2187">
                  <c:v>39610</c:v>
                </c:pt>
                <c:pt idx="2188">
                  <c:v>39611</c:v>
                </c:pt>
                <c:pt idx="2189">
                  <c:v>39612</c:v>
                </c:pt>
                <c:pt idx="2190">
                  <c:v>39615</c:v>
                </c:pt>
                <c:pt idx="2191">
                  <c:v>39616</c:v>
                </c:pt>
                <c:pt idx="2192">
                  <c:v>39617</c:v>
                </c:pt>
                <c:pt idx="2193">
                  <c:v>39618</c:v>
                </c:pt>
                <c:pt idx="2194">
                  <c:v>39619</c:v>
                </c:pt>
                <c:pt idx="2195">
                  <c:v>39622</c:v>
                </c:pt>
                <c:pt idx="2196">
                  <c:v>39623</c:v>
                </c:pt>
                <c:pt idx="2197">
                  <c:v>39624</c:v>
                </c:pt>
                <c:pt idx="2198">
                  <c:v>39625</c:v>
                </c:pt>
                <c:pt idx="2199">
                  <c:v>39626</c:v>
                </c:pt>
                <c:pt idx="2200">
                  <c:v>39629</c:v>
                </c:pt>
                <c:pt idx="2201">
                  <c:v>39630</c:v>
                </c:pt>
                <c:pt idx="2202">
                  <c:v>39631</c:v>
                </c:pt>
                <c:pt idx="2203">
                  <c:v>39632</c:v>
                </c:pt>
                <c:pt idx="2204">
                  <c:v>39633</c:v>
                </c:pt>
                <c:pt idx="2205">
                  <c:v>39636</c:v>
                </c:pt>
                <c:pt idx="2206">
                  <c:v>39637</c:v>
                </c:pt>
                <c:pt idx="2207">
                  <c:v>39638</c:v>
                </c:pt>
                <c:pt idx="2208">
                  <c:v>39639</c:v>
                </c:pt>
                <c:pt idx="2209">
                  <c:v>39640</c:v>
                </c:pt>
                <c:pt idx="2210">
                  <c:v>39643</c:v>
                </c:pt>
                <c:pt idx="2211">
                  <c:v>39644</c:v>
                </c:pt>
                <c:pt idx="2212">
                  <c:v>39645</c:v>
                </c:pt>
                <c:pt idx="2213">
                  <c:v>39646</c:v>
                </c:pt>
                <c:pt idx="2214">
                  <c:v>39647</c:v>
                </c:pt>
                <c:pt idx="2215">
                  <c:v>39650</c:v>
                </c:pt>
                <c:pt idx="2216">
                  <c:v>39651</c:v>
                </c:pt>
                <c:pt idx="2217">
                  <c:v>39652</c:v>
                </c:pt>
                <c:pt idx="2218">
                  <c:v>39653</c:v>
                </c:pt>
                <c:pt idx="2219">
                  <c:v>39654</c:v>
                </c:pt>
                <c:pt idx="2220">
                  <c:v>39657</c:v>
                </c:pt>
                <c:pt idx="2221">
                  <c:v>39658</c:v>
                </c:pt>
                <c:pt idx="2222">
                  <c:v>39659</c:v>
                </c:pt>
                <c:pt idx="2223">
                  <c:v>39660</c:v>
                </c:pt>
                <c:pt idx="2224">
                  <c:v>39661</c:v>
                </c:pt>
                <c:pt idx="2225">
                  <c:v>39664</c:v>
                </c:pt>
                <c:pt idx="2226">
                  <c:v>39665</c:v>
                </c:pt>
                <c:pt idx="2227">
                  <c:v>39666</c:v>
                </c:pt>
                <c:pt idx="2228">
                  <c:v>39667</c:v>
                </c:pt>
                <c:pt idx="2229">
                  <c:v>39668</c:v>
                </c:pt>
                <c:pt idx="2230">
                  <c:v>39671</c:v>
                </c:pt>
                <c:pt idx="2231">
                  <c:v>39672</c:v>
                </c:pt>
                <c:pt idx="2232">
                  <c:v>39673</c:v>
                </c:pt>
                <c:pt idx="2233">
                  <c:v>39674</c:v>
                </c:pt>
                <c:pt idx="2234">
                  <c:v>39675</c:v>
                </c:pt>
                <c:pt idx="2235">
                  <c:v>39678</c:v>
                </c:pt>
                <c:pt idx="2236">
                  <c:v>39679</c:v>
                </c:pt>
                <c:pt idx="2237">
                  <c:v>39680</c:v>
                </c:pt>
                <c:pt idx="2238">
                  <c:v>39681</c:v>
                </c:pt>
                <c:pt idx="2239">
                  <c:v>39682</c:v>
                </c:pt>
                <c:pt idx="2240">
                  <c:v>39685</c:v>
                </c:pt>
                <c:pt idx="2241">
                  <c:v>39686</c:v>
                </c:pt>
                <c:pt idx="2242">
                  <c:v>39687</c:v>
                </c:pt>
                <c:pt idx="2243">
                  <c:v>39688</c:v>
                </c:pt>
                <c:pt idx="2244">
                  <c:v>39689</c:v>
                </c:pt>
                <c:pt idx="2245">
                  <c:v>39692</c:v>
                </c:pt>
                <c:pt idx="2246">
                  <c:v>39693</c:v>
                </c:pt>
                <c:pt idx="2247">
                  <c:v>39694</c:v>
                </c:pt>
                <c:pt idx="2248">
                  <c:v>39695</c:v>
                </c:pt>
                <c:pt idx="2249">
                  <c:v>39696</c:v>
                </c:pt>
                <c:pt idx="2250">
                  <c:v>39699</c:v>
                </c:pt>
                <c:pt idx="2251">
                  <c:v>39700</c:v>
                </c:pt>
                <c:pt idx="2252">
                  <c:v>39701</c:v>
                </c:pt>
                <c:pt idx="2253">
                  <c:v>39702</c:v>
                </c:pt>
                <c:pt idx="2254">
                  <c:v>39703</c:v>
                </c:pt>
                <c:pt idx="2255">
                  <c:v>39706</c:v>
                </c:pt>
                <c:pt idx="2256">
                  <c:v>39707</c:v>
                </c:pt>
                <c:pt idx="2257">
                  <c:v>39708</c:v>
                </c:pt>
                <c:pt idx="2258">
                  <c:v>39709</c:v>
                </c:pt>
                <c:pt idx="2259">
                  <c:v>39710</c:v>
                </c:pt>
                <c:pt idx="2260">
                  <c:v>39713</c:v>
                </c:pt>
                <c:pt idx="2261">
                  <c:v>39714</c:v>
                </c:pt>
                <c:pt idx="2262">
                  <c:v>39715</c:v>
                </c:pt>
                <c:pt idx="2263">
                  <c:v>39716</c:v>
                </c:pt>
                <c:pt idx="2264">
                  <c:v>39717</c:v>
                </c:pt>
                <c:pt idx="2265">
                  <c:v>39720</c:v>
                </c:pt>
                <c:pt idx="2266">
                  <c:v>39721</c:v>
                </c:pt>
                <c:pt idx="2267">
                  <c:v>39722</c:v>
                </c:pt>
                <c:pt idx="2268">
                  <c:v>39723</c:v>
                </c:pt>
                <c:pt idx="2269">
                  <c:v>39724</c:v>
                </c:pt>
                <c:pt idx="2270">
                  <c:v>39727</c:v>
                </c:pt>
                <c:pt idx="2271">
                  <c:v>39728</c:v>
                </c:pt>
                <c:pt idx="2272">
                  <c:v>39729</c:v>
                </c:pt>
                <c:pt idx="2273">
                  <c:v>39730</c:v>
                </c:pt>
                <c:pt idx="2274">
                  <c:v>39731</c:v>
                </c:pt>
                <c:pt idx="2275">
                  <c:v>39734</c:v>
                </c:pt>
                <c:pt idx="2276">
                  <c:v>39735</c:v>
                </c:pt>
                <c:pt idx="2277">
                  <c:v>39736</c:v>
                </c:pt>
                <c:pt idx="2278">
                  <c:v>39737</c:v>
                </c:pt>
                <c:pt idx="2279">
                  <c:v>39738</c:v>
                </c:pt>
                <c:pt idx="2280">
                  <c:v>39741</c:v>
                </c:pt>
                <c:pt idx="2281">
                  <c:v>39742</c:v>
                </c:pt>
                <c:pt idx="2282">
                  <c:v>39743</c:v>
                </c:pt>
                <c:pt idx="2283">
                  <c:v>39744</c:v>
                </c:pt>
                <c:pt idx="2284">
                  <c:v>39745</c:v>
                </c:pt>
                <c:pt idx="2285">
                  <c:v>39748</c:v>
                </c:pt>
                <c:pt idx="2286">
                  <c:v>39749</c:v>
                </c:pt>
                <c:pt idx="2287">
                  <c:v>39750</c:v>
                </c:pt>
                <c:pt idx="2288">
                  <c:v>39751</c:v>
                </c:pt>
                <c:pt idx="2289">
                  <c:v>39752</c:v>
                </c:pt>
                <c:pt idx="2290">
                  <c:v>39755</c:v>
                </c:pt>
                <c:pt idx="2291">
                  <c:v>39756</c:v>
                </c:pt>
                <c:pt idx="2292">
                  <c:v>39757</c:v>
                </c:pt>
                <c:pt idx="2293">
                  <c:v>39758</c:v>
                </c:pt>
                <c:pt idx="2294">
                  <c:v>39759</c:v>
                </c:pt>
                <c:pt idx="2295">
                  <c:v>39762</c:v>
                </c:pt>
                <c:pt idx="2296">
                  <c:v>39763</c:v>
                </c:pt>
                <c:pt idx="2297">
                  <c:v>39764</c:v>
                </c:pt>
                <c:pt idx="2298">
                  <c:v>39765</c:v>
                </c:pt>
                <c:pt idx="2299">
                  <c:v>39766</c:v>
                </c:pt>
                <c:pt idx="2300">
                  <c:v>39769</c:v>
                </c:pt>
                <c:pt idx="2301">
                  <c:v>39770</c:v>
                </c:pt>
                <c:pt idx="2302">
                  <c:v>39771</c:v>
                </c:pt>
                <c:pt idx="2303">
                  <c:v>39772</c:v>
                </c:pt>
                <c:pt idx="2304">
                  <c:v>39773</c:v>
                </c:pt>
                <c:pt idx="2305">
                  <c:v>39776</c:v>
                </c:pt>
                <c:pt idx="2306">
                  <c:v>39777</c:v>
                </c:pt>
                <c:pt idx="2307">
                  <c:v>39778</c:v>
                </c:pt>
                <c:pt idx="2308">
                  <c:v>39779</c:v>
                </c:pt>
                <c:pt idx="2309">
                  <c:v>39780</c:v>
                </c:pt>
                <c:pt idx="2310">
                  <c:v>39783</c:v>
                </c:pt>
                <c:pt idx="2311">
                  <c:v>39784</c:v>
                </c:pt>
                <c:pt idx="2312">
                  <c:v>39785</c:v>
                </c:pt>
                <c:pt idx="2313">
                  <c:v>39786</c:v>
                </c:pt>
                <c:pt idx="2314">
                  <c:v>39787</c:v>
                </c:pt>
                <c:pt idx="2315">
                  <c:v>39790</c:v>
                </c:pt>
                <c:pt idx="2316">
                  <c:v>39791</c:v>
                </c:pt>
                <c:pt idx="2317">
                  <c:v>39792</c:v>
                </c:pt>
                <c:pt idx="2318">
                  <c:v>39793</c:v>
                </c:pt>
                <c:pt idx="2319">
                  <c:v>39794</c:v>
                </c:pt>
                <c:pt idx="2320">
                  <c:v>39797</c:v>
                </c:pt>
                <c:pt idx="2321">
                  <c:v>39798</c:v>
                </c:pt>
                <c:pt idx="2322">
                  <c:v>39799</c:v>
                </c:pt>
                <c:pt idx="2323">
                  <c:v>39800</c:v>
                </c:pt>
                <c:pt idx="2324">
                  <c:v>39801</c:v>
                </c:pt>
                <c:pt idx="2325">
                  <c:v>39804</c:v>
                </c:pt>
                <c:pt idx="2326">
                  <c:v>39805</c:v>
                </c:pt>
                <c:pt idx="2327">
                  <c:v>39806</c:v>
                </c:pt>
                <c:pt idx="2328">
                  <c:v>39808</c:v>
                </c:pt>
                <c:pt idx="2329">
                  <c:v>39811</c:v>
                </c:pt>
                <c:pt idx="2330">
                  <c:v>39812</c:v>
                </c:pt>
                <c:pt idx="2331">
                  <c:v>39813</c:v>
                </c:pt>
                <c:pt idx="2332">
                  <c:v>39815</c:v>
                </c:pt>
                <c:pt idx="2333">
                  <c:v>39818</c:v>
                </c:pt>
                <c:pt idx="2334">
                  <c:v>39819</c:v>
                </c:pt>
                <c:pt idx="2335">
                  <c:v>39820</c:v>
                </c:pt>
                <c:pt idx="2336">
                  <c:v>39821</c:v>
                </c:pt>
                <c:pt idx="2337">
                  <c:v>39822</c:v>
                </c:pt>
                <c:pt idx="2338">
                  <c:v>39825</c:v>
                </c:pt>
                <c:pt idx="2339">
                  <c:v>39826</c:v>
                </c:pt>
                <c:pt idx="2340">
                  <c:v>39827</c:v>
                </c:pt>
                <c:pt idx="2341">
                  <c:v>39828</c:v>
                </c:pt>
                <c:pt idx="2342">
                  <c:v>39829</c:v>
                </c:pt>
                <c:pt idx="2343">
                  <c:v>39832</c:v>
                </c:pt>
                <c:pt idx="2344">
                  <c:v>39833</c:v>
                </c:pt>
                <c:pt idx="2345">
                  <c:v>39834</c:v>
                </c:pt>
                <c:pt idx="2346">
                  <c:v>39835</c:v>
                </c:pt>
                <c:pt idx="2347">
                  <c:v>39836</c:v>
                </c:pt>
                <c:pt idx="2348">
                  <c:v>39839</c:v>
                </c:pt>
                <c:pt idx="2349">
                  <c:v>39840</c:v>
                </c:pt>
                <c:pt idx="2350">
                  <c:v>39841</c:v>
                </c:pt>
                <c:pt idx="2351">
                  <c:v>39842</c:v>
                </c:pt>
                <c:pt idx="2352">
                  <c:v>39843</c:v>
                </c:pt>
                <c:pt idx="2353">
                  <c:v>39846</c:v>
                </c:pt>
                <c:pt idx="2354">
                  <c:v>39847</c:v>
                </c:pt>
                <c:pt idx="2355">
                  <c:v>39848</c:v>
                </c:pt>
                <c:pt idx="2356">
                  <c:v>39849</c:v>
                </c:pt>
                <c:pt idx="2357">
                  <c:v>39850</c:v>
                </c:pt>
                <c:pt idx="2358">
                  <c:v>39853</c:v>
                </c:pt>
                <c:pt idx="2359">
                  <c:v>39854</c:v>
                </c:pt>
                <c:pt idx="2360">
                  <c:v>39855</c:v>
                </c:pt>
                <c:pt idx="2361">
                  <c:v>39856</c:v>
                </c:pt>
                <c:pt idx="2362">
                  <c:v>39857</c:v>
                </c:pt>
                <c:pt idx="2363">
                  <c:v>39860</c:v>
                </c:pt>
                <c:pt idx="2364">
                  <c:v>39861</c:v>
                </c:pt>
                <c:pt idx="2365">
                  <c:v>39862</c:v>
                </c:pt>
                <c:pt idx="2366">
                  <c:v>39863</c:v>
                </c:pt>
                <c:pt idx="2367">
                  <c:v>39864</c:v>
                </c:pt>
                <c:pt idx="2368">
                  <c:v>39867</c:v>
                </c:pt>
                <c:pt idx="2369">
                  <c:v>39868</c:v>
                </c:pt>
                <c:pt idx="2370">
                  <c:v>39869</c:v>
                </c:pt>
                <c:pt idx="2371">
                  <c:v>39870</c:v>
                </c:pt>
                <c:pt idx="2372">
                  <c:v>39871</c:v>
                </c:pt>
                <c:pt idx="2373">
                  <c:v>39874</c:v>
                </c:pt>
                <c:pt idx="2374">
                  <c:v>39875</c:v>
                </c:pt>
                <c:pt idx="2375">
                  <c:v>39876</c:v>
                </c:pt>
                <c:pt idx="2376">
                  <c:v>39877</c:v>
                </c:pt>
                <c:pt idx="2377">
                  <c:v>39878</c:v>
                </c:pt>
                <c:pt idx="2378">
                  <c:v>39881</c:v>
                </c:pt>
                <c:pt idx="2379">
                  <c:v>39882</c:v>
                </c:pt>
                <c:pt idx="2380">
                  <c:v>39883</c:v>
                </c:pt>
                <c:pt idx="2381">
                  <c:v>39884</c:v>
                </c:pt>
                <c:pt idx="2382">
                  <c:v>39885</c:v>
                </c:pt>
                <c:pt idx="2383">
                  <c:v>39888</c:v>
                </c:pt>
                <c:pt idx="2384">
                  <c:v>39889</c:v>
                </c:pt>
                <c:pt idx="2385">
                  <c:v>39890</c:v>
                </c:pt>
                <c:pt idx="2386">
                  <c:v>39891</c:v>
                </c:pt>
                <c:pt idx="2387">
                  <c:v>39892</c:v>
                </c:pt>
                <c:pt idx="2388">
                  <c:v>39895</c:v>
                </c:pt>
                <c:pt idx="2389">
                  <c:v>39896</c:v>
                </c:pt>
                <c:pt idx="2390">
                  <c:v>39897</c:v>
                </c:pt>
                <c:pt idx="2391">
                  <c:v>39898</c:v>
                </c:pt>
                <c:pt idx="2392">
                  <c:v>39899</c:v>
                </c:pt>
                <c:pt idx="2393">
                  <c:v>39902</c:v>
                </c:pt>
                <c:pt idx="2394">
                  <c:v>39903</c:v>
                </c:pt>
                <c:pt idx="2395">
                  <c:v>39904</c:v>
                </c:pt>
                <c:pt idx="2396">
                  <c:v>39905</c:v>
                </c:pt>
                <c:pt idx="2397">
                  <c:v>39906</c:v>
                </c:pt>
                <c:pt idx="2398">
                  <c:v>39909</c:v>
                </c:pt>
                <c:pt idx="2399">
                  <c:v>39910</c:v>
                </c:pt>
                <c:pt idx="2400">
                  <c:v>39911</c:v>
                </c:pt>
                <c:pt idx="2401">
                  <c:v>39912</c:v>
                </c:pt>
                <c:pt idx="2402">
                  <c:v>39916</c:v>
                </c:pt>
                <c:pt idx="2403">
                  <c:v>39917</c:v>
                </c:pt>
                <c:pt idx="2404">
                  <c:v>39918</c:v>
                </c:pt>
                <c:pt idx="2405">
                  <c:v>39919</c:v>
                </c:pt>
                <c:pt idx="2406">
                  <c:v>39920</c:v>
                </c:pt>
                <c:pt idx="2407">
                  <c:v>39923</c:v>
                </c:pt>
                <c:pt idx="2408">
                  <c:v>39924</c:v>
                </c:pt>
                <c:pt idx="2409">
                  <c:v>39925</c:v>
                </c:pt>
                <c:pt idx="2410">
                  <c:v>39926</c:v>
                </c:pt>
                <c:pt idx="2411">
                  <c:v>39927</c:v>
                </c:pt>
                <c:pt idx="2412">
                  <c:v>39930</c:v>
                </c:pt>
                <c:pt idx="2413">
                  <c:v>39931</c:v>
                </c:pt>
                <c:pt idx="2414">
                  <c:v>39932</c:v>
                </c:pt>
                <c:pt idx="2415">
                  <c:v>39933</c:v>
                </c:pt>
                <c:pt idx="2416">
                  <c:v>39934</c:v>
                </c:pt>
                <c:pt idx="2417">
                  <c:v>39937</c:v>
                </c:pt>
                <c:pt idx="2418">
                  <c:v>39938</c:v>
                </c:pt>
                <c:pt idx="2419">
                  <c:v>39939</c:v>
                </c:pt>
                <c:pt idx="2420">
                  <c:v>39940</c:v>
                </c:pt>
                <c:pt idx="2421">
                  <c:v>39941</c:v>
                </c:pt>
                <c:pt idx="2422">
                  <c:v>39944</c:v>
                </c:pt>
                <c:pt idx="2423">
                  <c:v>39945</c:v>
                </c:pt>
                <c:pt idx="2424">
                  <c:v>39946</c:v>
                </c:pt>
                <c:pt idx="2425">
                  <c:v>39947</c:v>
                </c:pt>
                <c:pt idx="2426">
                  <c:v>39948</c:v>
                </c:pt>
                <c:pt idx="2427">
                  <c:v>39951</c:v>
                </c:pt>
                <c:pt idx="2428">
                  <c:v>39952</c:v>
                </c:pt>
                <c:pt idx="2429">
                  <c:v>39953</c:v>
                </c:pt>
                <c:pt idx="2430">
                  <c:v>39954</c:v>
                </c:pt>
                <c:pt idx="2431">
                  <c:v>39955</c:v>
                </c:pt>
                <c:pt idx="2432">
                  <c:v>39958</c:v>
                </c:pt>
                <c:pt idx="2433">
                  <c:v>39959</c:v>
                </c:pt>
                <c:pt idx="2434">
                  <c:v>39960</c:v>
                </c:pt>
                <c:pt idx="2435">
                  <c:v>39961</c:v>
                </c:pt>
                <c:pt idx="2436">
                  <c:v>39962</c:v>
                </c:pt>
                <c:pt idx="2437">
                  <c:v>39965</c:v>
                </c:pt>
                <c:pt idx="2438">
                  <c:v>39966</c:v>
                </c:pt>
                <c:pt idx="2439">
                  <c:v>39967</c:v>
                </c:pt>
                <c:pt idx="2440">
                  <c:v>39968</c:v>
                </c:pt>
                <c:pt idx="2441">
                  <c:v>39969</c:v>
                </c:pt>
                <c:pt idx="2442">
                  <c:v>39972</c:v>
                </c:pt>
                <c:pt idx="2443">
                  <c:v>39973</c:v>
                </c:pt>
                <c:pt idx="2444">
                  <c:v>39974</c:v>
                </c:pt>
                <c:pt idx="2445">
                  <c:v>39975</c:v>
                </c:pt>
                <c:pt idx="2446">
                  <c:v>39976</c:v>
                </c:pt>
                <c:pt idx="2447">
                  <c:v>39979</c:v>
                </c:pt>
                <c:pt idx="2448">
                  <c:v>39980</c:v>
                </c:pt>
                <c:pt idx="2449">
                  <c:v>39981</c:v>
                </c:pt>
                <c:pt idx="2450">
                  <c:v>39982</c:v>
                </c:pt>
                <c:pt idx="2451">
                  <c:v>39983</c:v>
                </c:pt>
                <c:pt idx="2452">
                  <c:v>39986</c:v>
                </c:pt>
                <c:pt idx="2453">
                  <c:v>39987</c:v>
                </c:pt>
                <c:pt idx="2454">
                  <c:v>39988</c:v>
                </c:pt>
                <c:pt idx="2455">
                  <c:v>39989</c:v>
                </c:pt>
                <c:pt idx="2456">
                  <c:v>39990</c:v>
                </c:pt>
                <c:pt idx="2457">
                  <c:v>39993</c:v>
                </c:pt>
                <c:pt idx="2458">
                  <c:v>39994</c:v>
                </c:pt>
                <c:pt idx="2459">
                  <c:v>39995</c:v>
                </c:pt>
                <c:pt idx="2460">
                  <c:v>39996</c:v>
                </c:pt>
                <c:pt idx="2461">
                  <c:v>39997</c:v>
                </c:pt>
                <c:pt idx="2462">
                  <c:v>40000</c:v>
                </c:pt>
                <c:pt idx="2463">
                  <c:v>40001</c:v>
                </c:pt>
                <c:pt idx="2464">
                  <c:v>40002</c:v>
                </c:pt>
                <c:pt idx="2465">
                  <c:v>40003</c:v>
                </c:pt>
                <c:pt idx="2466">
                  <c:v>40004</c:v>
                </c:pt>
                <c:pt idx="2467">
                  <c:v>40007</c:v>
                </c:pt>
                <c:pt idx="2468">
                  <c:v>40008</c:v>
                </c:pt>
                <c:pt idx="2469">
                  <c:v>40009</c:v>
                </c:pt>
                <c:pt idx="2470">
                  <c:v>40010</c:v>
                </c:pt>
                <c:pt idx="2471">
                  <c:v>40011</c:v>
                </c:pt>
                <c:pt idx="2472">
                  <c:v>40014</c:v>
                </c:pt>
                <c:pt idx="2473">
                  <c:v>40015</c:v>
                </c:pt>
                <c:pt idx="2474">
                  <c:v>40016</c:v>
                </c:pt>
                <c:pt idx="2475">
                  <c:v>40017</c:v>
                </c:pt>
                <c:pt idx="2476">
                  <c:v>40018</c:v>
                </c:pt>
                <c:pt idx="2477">
                  <c:v>40021</c:v>
                </c:pt>
                <c:pt idx="2478">
                  <c:v>40022</c:v>
                </c:pt>
                <c:pt idx="2479">
                  <c:v>40023</c:v>
                </c:pt>
                <c:pt idx="2480">
                  <c:v>40024</c:v>
                </c:pt>
                <c:pt idx="2481">
                  <c:v>40025</c:v>
                </c:pt>
                <c:pt idx="2482">
                  <c:v>40028</c:v>
                </c:pt>
                <c:pt idx="2483">
                  <c:v>40029</c:v>
                </c:pt>
                <c:pt idx="2484">
                  <c:v>40030</c:v>
                </c:pt>
                <c:pt idx="2485">
                  <c:v>40031</c:v>
                </c:pt>
                <c:pt idx="2486">
                  <c:v>40032</c:v>
                </c:pt>
                <c:pt idx="2487">
                  <c:v>40035</c:v>
                </c:pt>
                <c:pt idx="2488">
                  <c:v>40036</c:v>
                </c:pt>
                <c:pt idx="2489">
                  <c:v>40037</c:v>
                </c:pt>
                <c:pt idx="2490">
                  <c:v>40038</c:v>
                </c:pt>
                <c:pt idx="2491">
                  <c:v>40039</c:v>
                </c:pt>
                <c:pt idx="2492">
                  <c:v>40042</c:v>
                </c:pt>
                <c:pt idx="2493">
                  <c:v>40043</c:v>
                </c:pt>
                <c:pt idx="2494">
                  <c:v>40044</c:v>
                </c:pt>
                <c:pt idx="2495">
                  <c:v>40045</c:v>
                </c:pt>
                <c:pt idx="2496">
                  <c:v>40046</c:v>
                </c:pt>
                <c:pt idx="2497">
                  <c:v>40049</c:v>
                </c:pt>
                <c:pt idx="2498">
                  <c:v>40050</c:v>
                </c:pt>
                <c:pt idx="2499">
                  <c:v>40051</c:v>
                </c:pt>
                <c:pt idx="2500">
                  <c:v>40052</c:v>
                </c:pt>
                <c:pt idx="2501">
                  <c:v>40053</c:v>
                </c:pt>
                <c:pt idx="2502">
                  <c:v>40056</c:v>
                </c:pt>
                <c:pt idx="2503">
                  <c:v>40057</c:v>
                </c:pt>
                <c:pt idx="2504">
                  <c:v>40058</c:v>
                </c:pt>
                <c:pt idx="2505">
                  <c:v>40059</c:v>
                </c:pt>
                <c:pt idx="2506">
                  <c:v>40060</c:v>
                </c:pt>
                <c:pt idx="2507">
                  <c:v>40063</c:v>
                </c:pt>
                <c:pt idx="2508">
                  <c:v>40064</c:v>
                </c:pt>
                <c:pt idx="2509">
                  <c:v>40065</c:v>
                </c:pt>
                <c:pt idx="2510">
                  <c:v>40066</c:v>
                </c:pt>
                <c:pt idx="2511">
                  <c:v>40067</c:v>
                </c:pt>
                <c:pt idx="2512">
                  <c:v>40070</c:v>
                </c:pt>
                <c:pt idx="2513">
                  <c:v>40071</c:v>
                </c:pt>
                <c:pt idx="2514">
                  <c:v>40072</c:v>
                </c:pt>
                <c:pt idx="2515">
                  <c:v>40073</c:v>
                </c:pt>
                <c:pt idx="2516">
                  <c:v>40074</c:v>
                </c:pt>
                <c:pt idx="2517">
                  <c:v>40077</c:v>
                </c:pt>
                <c:pt idx="2518">
                  <c:v>40078</c:v>
                </c:pt>
                <c:pt idx="2519">
                  <c:v>40079</c:v>
                </c:pt>
                <c:pt idx="2520">
                  <c:v>40080</c:v>
                </c:pt>
                <c:pt idx="2521">
                  <c:v>40081</c:v>
                </c:pt>
                <c:pt idx="2522">
                  <c:v>40084</c:v>
                </c:pt>
                <c:pt idx="2523">
                  <c:v>40085</c:v>
                </c:pt>
                <c:pt idx="2524">
                  <c:v>40086</c:v>
                </c:pt>
                <c:pt idx="2525">
                  <c:v>40087</c:v>
                </c:pt>
                <c:pt idx="2526">
                  <c:v>40088</c:v>
                </c:pt>
                <c:pt idx="2527">
                  <c:v>40091</c:v>
                </c:pt>
                <c:pt idx="2528">
                  <c:v>40092</c:v>
                </c:pt>
                <c:pt idx="2529">
                  <c:v>40093</c:v>
                </c:pt>
                <c:pt idx="2530">
                  <c:v>40094</c:v>
                </c:pt>
                <c:pt idx="2531">
                  <c:v>40095</c:v>
                </c:pt>
                <c:pt idx="2532">
                  <c:v>40098</c:v>
                </c:pt>
                <c:pt idx="2533">
                  <c:v>40099</c:v>
                </c:pt>
                <c:pt idx="2534">
                  <c:v>40100</c:v>
                </c:pt>
                <c:pt idx="2535">
                  <c:v>40101</c:v>
                </c:pt>
                <c:pt idx="2536">
                  <c:v>40102</c:v>
                </c:pt>
                <c:pt idx="2537">
                  <c:v>40105</c:v>
                </c:pt>
                <c:pt idx="2538">
                  <c:v>40106</c:v>
                </c:pt>
                <c:pt idx="2539">
                  <c:v>40107</c:v>
                </c:pt>
                <c:pt idx="2540">
                  <c:v>40108</c:v>
                </c:pt>
                <c:pt idx="2541">
                  <c:v>40109</c:v>
                </c:pt>
                <c:pt idx="2542">
                  <c:v>40112</c:v>
                </c:pt>
                <c:pt idx="2543">
                  <c:v>40113</c:v>
                </c:pt>
                <c:pt idx="2544">
                  <c:v>40114</c:v>
                </c:pt>
                <c:pt idx="2545">
                  <c:v>40115</c:v>
                </c:pt>
                <c:pt idx="2546">
                  <c:v>40116</c:v>
                </c:pt>
                <c:pt idx="2547">
                  <c:v>40119</c:v>
                </c:pt>
                <c:pt idx="2548">
                  <c:v>40120</c:v>
                </c:pt>
                <c:pt idx="2549">
                  <c:v>40121</c:v>
                </c:pt>
                <c:pt idx="2550">
                  <c:v>40122</c:v>
                </c:pt>
                <c:pt idx="2551">
                  <c:v>40123</c:v>
                </c:pt>
                <c:pt idx="2552">
                  <c:v>40126</c:v>
                </c:pt>
                <c:pt idx="2553">
                  <c:v>40127</c:v>
                </c:pt>
                <c:pt idx="2554">
                  <c:v>40128</c:v>
                </c:pt>
                <c:pt idx="2555">
                  <c:v>40129</c:v>
                </c:pt>
                <c:pt idx="2556">
                  <c:v>40130</c:v>
                </c:pt>
                <c:pt idx="2557">
                  <c:v>40133</c:v>
                </c:pt>
                <c:pt idx="2558">
                  <c:v>40134</c:v>
                </c:pt>
                <c:pt idx="2559">
                  <c:v>40135</c:v>
                </c:pt>
                <c:pt idx="2560">
                  <c:v>40136</c:v>
                </c:pt>
                <c:pt idx="2561">
                  <c:v>40137</c:v>
                </c:pt>
                <c:pt idx="2562">
                  <c:v>40140</c:v>
                </c:pt>
                <c:pt idx="2563">
                  <c:v>40141</c:v>
                </c:pt>
                <c:pt idx="2564">
                  <c:v>40142</c:v>
                </c:pt>
                <c:pt idx="2565">
                  <c:v>40143</c:v>
                </c:pt>
                <c:pt idx="2566">
                  <c:v>40144</c:v>
                </c:pt>
                <c:pt idx="2567">
                  <c:v>40147</c:v>
                </c:pt>
                <c:pt idx="2568">
                  <c:v>40148</c:v>
                </c:pt>
                <c:pt idx="2569">
                  <c:v>40149</c:v>
                </c:pt>
                <c:pt idx="2570">
                  <c:v>40150</c:v>
                </c:pt>
                <c:pt idx="2571">
                  <c:v>40151</c:v>
                </c:pt>
                <c:pt idx="2572">
                  <c:v>40154</c:v>
                </c:pt>
                <c:pt idx="2573">
                  <c:v>40155</c:v>
                </c:pt>
                <c:pt idx="2574">
                  <c:v>40156</c:v>
                </c:pt>
                <c:pt idx="2575">
                  <c:v>40157</c:v>
                </c:pt>
                <c:pt idx="2576">
                  <c:v>40158</c:v>
                </c:pt>
                <c:pt idx="2577">
                  <c:v>40161</c:v>
                </c:pt>
                <c:pt idx="2578">
                  <c:v>40162</c:v>
                </c:pt>
                <c:pt idx="2579">
                  <c:v>40163</c:v>
                </c:pt>
                <c:pt idx="2580">
                  <c:v>40164</c:v>
                </c:pt>
                <c:pt idx="2581">
                  <c:v>40165</c:v>
                </c:pt>
                <c:pt idx="2582">
                  <c:v>40168</c:v>
                </c:pt>
                <c:pt idx="2583">
                  <c:v>40169</c:v>
                </c:pt>
                <c:pt idx="2584">
                  <c:v>40170</c:v>
                </c:pt>
                <c:pt idx="2585">
                  <c:v>40171</c:v>
                </c:pt>
                <c:pt idx="2586">
                  <c:v>40175</c:v>
                </c:pt>
                <c:pt idx="2587">
                  <c:v>40176</c:v>
                </c:pt>
                <c:pt idx="2588">
                  <c:v>40177</c:v>
                </c:pt>
                <c:pt idx="2589">
                  <c:v>40178</c:v>
                </c:pt>
                <c:pt idx="2590">
                  <c:v>40182</c:v>
                </c:pt>
                <c:pt idx="2591">
                  <c:v>40183</c:v>
                </c:pt>
                <c:pt idx="2592">
                  <c:v>40184</c:v>
                </c:pt>
                <c:pt idx="2593">
                  <c:v>40185</c:v>
                </c:pt>
                <c:pt idx="2594">
                  <c:v>40186</c:v>
                </c:pt>
                <c:pt idx="2595">
                  <c:v>40189</c:v>
                </c:pt>
                <c:pt idx="2596">
                  <c:v>40190</c:v>
                </c:pt>
                <c:pt idx="2597">
                  <c:v>40191</c:v>
                </c:pt>
                <c:pt idx="2598">
                  <c:v>40192</c:v>
                </c:pt>
                <c:pt idx="2599">
                  <c:v>40193</c:v>
                </c:pt>
                <c:pt idx="2600">
                  <c:v>40196</c:v>
                </c:pt>
                <c:pt idx="2601">
                  <c:v>40197</c:v>
                </c:pt>
                <c:pt idx="2602">
                  <c:v>40198</c:v>
                </c:pt>
                <c:pt idx="2603">
                  <c:v>40199</c:v>
                </c:pt>
                <c:pt idx="2604">
                  <c:v>40200</c:v>
                </c:pt>
                <c:pt idx="2605">
                  <c:v>40203</c:v>
                </c:pt>
                <c:pt idx="2606">
                  <c:v>40204</c:v>
                </c:pt>
                <c:pt idx="2607">
                  <c:v>40205</c:v>
                </c:pt>
                <c:pt idx="2608">
                  <c:v>40206</c:v>
                </c:pt>
                <c:pt idx="2609">
                  <c:v>40207</c:v>
                </c:pt>
                <c:pt idx="2610">
                  <c:v>40210</c:v>
                </c:pt>
                <c:pt idx="2611">
                  <c:v>40211</c:v>
                </c:pt>
                <c:pt idx="2612">
                  <c:v>40212</c:v>
                </c:pt>
                <c:pt idx="2613">
                  <c:v>40213</c:v>
                </c:pt>
                <c:pt idx="2614">
                  <c:v>40214</c:v>
                </c:pt>
                <c:pt idx="2615">
                  <c:v>40217</c:v>
                </c:pt>
                <c:pt idx="2616">
                  <c:v>40218</c:v>
                </c:pt>
                <c:pt idx="2617">
                  <c:v>40219</c:v>
                </c:pt>
                <c:pt idx="2618">
                  <c:v>40220</c:v>
                </c:pt>
                <c:pt idx="2619">
                  <c:v>40221</c:v>
                </c:pt>
                <c:pt idx="2620">
                  <c:v>40224</c:v>
                </c:pt>
                <c:pt idx="2621">
                  <c:v>40225</c:v>
                </c:pt>
                <c:pt idx="2622">
                  <c:v>40226</c:v>
                </c:pt>
                <c:pt idx="2623">
                  <c:v>40227</c:v>
                </c:pt>
                <c:pt idx="2624">
                  <c:v>40228</c:v>
                </c:pt>
                <c:pt idx="2625">
                  <c:v>40231</c:v>
                </c:pt>
                <c:pt idx="2626">
                  <c:v>40232</c:v>
                </c:pt>
                <c:pt idx="2627">
                  <c:v>40233</c:v>
                </c:pt>
                <c:pt idx="2628">
                  <c:v>40234</c:v>
                </c:pt>
                <c:pt idx="2629">
                  <c:v>40235</c:v>
                </c:pt>
                <c:pt idx="2630">
                  <c:v>40238</c:v>
                </c:pt>
                <c:pt idx="2631">
                  <c:v>40239</c:v>
                </c:pt>
                <c:pt idx="2632">
                  <c:v>40240</c:v>
                </c:pt>
                <c:pt idx="2633">
                  <c:v>40241</c:v>
                </c:pt>
                <c:pt idx="2634">
                  <c:v>40242</c:v>
                </c:pt>
                <c:pt idx="2635">
                  <c:v>40245</c:v>
                </c:pt>
                <c:pt idx="2636">
                  <c:v>40246</c:v>
                </c:pt>
                <c:pt idx="2637">
                  <c:v>40247</c:v>
                </c:pt>
                <c:pt idx="2638">
                  <c:v>40248</c:v>
                </c:pt>
                <c:pt idx="2639">
                  <c:v>40249</c:v>
                </c:pt>
                <c:pt idx="2640">
                  <c:v>40252</c:v>
                </c:pt>
                <c:pt idx="2641">
                  <c:v>40253</c:v>
                </c:pt>
                <c:pt idx="2642">
                  <c:v>40254</c:v>
                </c:pt>
                <c:pt idx="2643">
                  <c:v>40255</c:v>
                </c:pt>
                <c:pt idx="2644">
                  <c:v>40256</c:v>
                </c:pt>
                <c:pt idx="2645">
                  <c:v>40259</c:v>
                </c:pt>
                <c:pt idx="2646">
                  <c:v>40260</c:v>
                </c:pt>
                <c:pt idx="2647">
                  <c:v>40261</c:v>
                </c:pt>
                <c:pt idx="2648">
                  <c:v>40262</c:v>
                </c:pt>
                <c:pt idx="2649">
                  <c:v>40263</c:v>
                </c:pt>
                <c:pt idx="2650">
                  <c:v>40266</c:v>
                </c:pt>
                <c:pt idx="2651">
                  <c:v>40267</c:v>
                </c:pt>
                <c:pt idx="2652">
                  <c:v>40268</c:v>
                </c:pt>
                <c:pt idx="2653">
                  <c:v>40269</c:v>
                </c:pt>
                <c:pt idx="2654">
                  <c:v>40270</c:v>
                </c:pt>
                <c:pt idx="2655">
                  <c:v>40273</c:v>
                </c:pt>
                <c:pt idx="2656">
                  <c:v>40274</c:v>
                </c:pt>
                <c:pt idx="2657">
                  <c:v>40275</c:v>
                </c:pt>
                <c:pt idx="2658">
                  <c:v>40276</c:v>
                </c:pt>
                <c:pt idx="2659">
                  <c:v>40277</c:v>
                </c:pt>
                <c:pt idx="2660">
                  <c:v>40280</c:v>
                </c:pt>
                <c:pt idx="2661">
                  <c:v>40281</c:v>
                </c:pt>
                <c:pt idx="2662">
                  <c:v>40282</c:v>
                </c:pt>
                <c:pt idx="2663">
                  <c:v>40283</c:v>
                </c:pt>
                <c:pt idx="2664">
                  <c:v>40284</c:v>
                </c:pt>
                <c:pt idx="2665">
                  <c:v>40287</c:v>
                </c:pt>
                <c:pt idx="2666">
                  <c:v>40288</c:v>
                </c:pt>
                <c:pt idx="2667">
                  <c:v>40289</c:v>
                </c:pt>
                <c:pt idx="2668">
                  <c:v>40290</c:v>
                </c:pt>
                <c:pt idx="2669">
                  <c:v>40291</c:v>
                </c:pt>
                <c:pt idx="2670">
                  <c:v>40294</c:v>
                </c:pt>
                <c:pt idx="2671">
                  <c:v>40295</c:v>
                </c:pt>
                <c:pt idx="2672">
                  <c:v>40296</c:v>
                </c:pt>
                <c:pt idx="2673">
                  <c:v>40297</c:v>
                </c:pt>
                <c:pt idx="2674">
                  <c:v>40298</c:v>
                </c:pt>
                <c:pt idx="2675">
                  <c:v>40301</c:v>
                </c:pt>
                <c:pt idx="2676">
                  <c:v>40302</c:v>
                </c:pt>
                <c:pt idx="2677">
                  <c:v>40303</c:v>
                </c:pt>
                <c:pt idx="2678">
                  <c:v>40304</c:v>
                </c:pt>
                <c:pt idx="2679">
                  <c:v>40305</c:v>
                </c:pt>
                <c:pt idx="2680">
                  <c:v>40308</c:v>
                </c:pt>
                <c:pt idx="2681">
                  <c:v>40309</c:v>
                </c:pt>
                <c:pt idx="2682">
                  <c:v>40310</c:v>
                </c:pt>
                <c:pt idx="2683">
                  <c:v>40311</c:v>
                </c:pt>
                <c:pt idx="2684">
                  <c:v>40312</c:v>
                </c:pt>
                <c:pt idx="2685">
                  <c:v>40315</c:v>
                </c:pt>
                <c:pt idx="2686">
                  <c:v>40316</c:v>
                </c:pt>
                <c:pt idx="2687">
                  <c:v>40317</c:v>
                </c:pt>
                <c:pt idx="2688">
                  <c:v>40318</c:v>
                </c:pt>
                <c:pt idx="2689">
                  <c:v>40319</c:v>
                </c:pt>
                <c:pt idx="2690">
                  <c:v>40322</c:v>
                </c:pt>
                <c:pt idx="2691">
                  <c:v>40323</c:v>
                </c:pt>
                <c:pt idx="2692">
                  <c:v>40324</c:v>
                </c:pt>
                <c:pt idx="2693">
                  <c:v>40325</c:v>
                </c:pt>
                <c:pt idx="2694">
                  <c:v>40326</c:v>
                </c:pt>
                <c:pt idx="2695">
                  <c:v>40329</c:v>
                </c:pt>
                <c:pt idx="2696">
                  <c:v>40330</c:v>
                </c:pt>
                <c:pt idx="2697">
                  <c:v>40331</c:v>
                </c:pt>
                <c:pt idx="2698">
                  <c:v>40332</c:v>
                </c:pt>
                <c:pt idx="2699">
                  <c:v>40333</c:v>
                </c:pt>
                <c:pt idx="2700">
                  <c:v>40336</c:v>
                </c:pt>
                <c:pt idx="2701">
                  <c:v>40337</c:v>
                </c:pt>
                <c:pt idx="2702">
                  <c:v>40338</c:v>
                </c:pt>
                <c:pt idx="2703">
                  <c:v>40339</c:v>
                </c:pt>
                <c:pt idx="2704">
                  <c:v>40340</c:v>
                </c:pt>
                <c:pt idx="2705">
                  <c:v>40343</c:v>
                </c:pt>
                <c:pt idx="2706">
                  <c:v>40344</c:v>
                </c:pt>
                <c:pt idx="2707">
                  <c:v>40345</c:v>
                </c:pt>
                <c:pt idx="2708">
                  <c:v>40346</c:v>
                </c:pt>
                <c:pt idx="2709">
                  <c:v>40347</c:v>
                </c:pt>
                <c:pt idx="2710">
                  <c:v>40350</c:v>
                </c:pt>
                <c:pt idx="2711">
                  <c:v>40351</c:v>
                </c:pt>
                <c:pt idx="2712">
                  <c:v>40352</c:v>
                </c:pt>
                <c:pt idx="2713">
                  <c:v>40353</c:v>
                </c:pt>
                <c:pt idx="2714">
                  <c:v>40354</c:v>
                </c:pt>
                <c:pt idx="2715">
                  <c:v>40357</c:v>
                </c:pt>
                <c:pt idx="2716">
                  <c:v>40358</c:v>
                </c:pt>
                <c:pt idx="2717">
                  <c:v>40359</c:v>
                </c:pt>
                <c:pt idx="2718">
                  <c:v>40360</c:v>
                </c:pt>
                <c:pt idx="2719">
                  <c:v>40361</c:v>
                </c:pt>
                <c:pt idx="2720">
                  <c:v>40364</c:v>
                </c:pt>
                <c:pt idx="2721">
                  <c:v>40365</c:v>
                </c:pt>
                <c:pt idx="2722">
                  <c:v>40366</c:v>
                </c:pt>
                <c:pt idx="2723">
                  <c:v>40367</c:v>
                </c:pt>
                <c:pt idx="2724">
                  <c:v>40368</c:v>
                </c:pt>
                <c:pt idx="2725">
                  <c:v>40371</c:v>
                </c:pt>
                <c:pt idx="2726">
                  <c:v>40372</c:v>
                </c:pt>
                <c:pt idx="2727">
                  <c:v>40373</c:v>
                </c:pt>
                <c:pt idx="2728">
                  <c:v>40374</c:v>
                </c:pt>
                <c:pt idx="2729">
                  <c:v>40375</c:v>
                </c:pt>
                <c:pt idx="2730">
                  <c:v>40378</c:v>
                </c:pt>
                <c:pt idx="2731">
                  <c:v>40379</c:v>
                </c:pt>
                <c:pt idx="2732">
                  <c:v>40380</c:v>
                </c:pt>
                <c:pt idx="2733">
                  <c:v>40381</c:v>
                </c:pt>
                <c:pt idx="2734">
                  <c:v>40382</c:v>
                </c:pt>
                <c:pt idx="2735">
                  <c:v>40385</c:v>
                </c:pt>
                <c:pt idx="2736">
                  <c:v>40386</c:v>
                </c:pt>
                <c:pt idx="2737">
                  <c:v>40387</c:v>
                </c:pt>
                <c:pt idx="2738">
                  <c:v>40388</c:v>
                </c:pt>
                <c:pt idx="2739">
                  <c:v>40389</c:v>
                </c:pt>
                <c:pt idx="2740">
                  <c:v>40392</c:v>
                </c:pt>
                <c:pt idx="2741">
                  <c:v>40393</c:v>
                </c:pt>
                <c:pt idx="2742">
                  <c:v>40394</c:v>
                </c:pt>
                <c:pt idx="2743">
                  <c:v>40395</c:v>
                </c:pt>
                <c:pt idx="2744">
                  <c:v>40396</c:v>
                </c:pt>
                <c:pt idx="2745">
                  <c:v>40399</c:v>
                </c:pt>
                <c:pt idx="2746">
                  <c:v>40400</c:v>
                </c:pt>
                <c:pt idx="2747">
                  <c:v>40401</c:v>
                </c:pt>
                <c:pt idx="2748">
                  <c:v>40402</c:v>
                </c:pt>
                <c:pt idx="2749">
                  <c:v>40403</c:v>
                </c:pt>
                <c:pt idx="2750">
                  <c:v>40406</c:v>
                </c:pt>
                <c:pt idx="2751">
                  <c:v>40407</c:v>
                </c:pt>
                <c:pt idx="2752">
                  <c:v>40408</c:v>
                </c:pt>
                <c:pt idx="2753">
                  <c:v>40409</c:v>
                </c:pt>
                <c:pt idx="2754">
                  <c:v>40410</c:v>
                </c:pt>
                <c:pt idx="2755">
                  <c:v>40413</c:v>
                </c:pt>
                <c:pt idx="2756">
                  <c:v>40414</c:v>
                </c:pt>
                <c:pt idx="2757">
                  <c:v>40415</c:v>
                </c:pt>
                <c:pt idx="2758">
                  <c:v>40416</c:v>
                </c:pt>
                <c:pt idx="2759">
                  <c:v>40417</c:v>
                </c:pt>
                <c:pt idx="2760">
                  <c:v>40420</c:v>
                </c:pt>
                <c:pt idx="2761">
                  <c:v>40421</c:v>
                </c:pt>
                <c:pt idx="2762">
                  <c:v>40422</c:v>
                </c:pt>
                <c:pt idx="2763">
                  <c:v>40423</c:v>
                </c:pt>
                <c:pt idx="2764">
                  <c:v>40424</c:v>
                </c:pt>
                <c:pt idx="2765">
                  <c:v>40427</c:v>
                </c:pt>
                <c:pt idx="2766">
                  <c:v>40428</c:v>
                </c:pt>
                <c:pt idx="2767">
                  <c:v>40429</c:v>
                </c:pt>
                <c:pt idx="2768">
                  <c:v>40430</c:v>
                </c:pt>
                <c:pt idx="2769">
                  <c:v>40431</c:v>
                </c:pt>
                <c:pt idx="2770">
                  <c:v>40434</c:v>
                </c:pt>
                <c:pt idx="2771">
                  <c:v>40435</c:v>
                </c:pt>
                <c:pt idx="2772">
                  <c:v>40436</c:v>
                </c:pt>
                <c:pt idx="2773">
                  <c:v>40437</c:v>
                </c:pt>
                <c:pt idx="2774">
                  <c:v>40438</c:v>
                </c:pt>
                <c:pt idx="2775">
                  <c:v>40441</c:v>
                </c:pt>
                <c:pt idx="2776">
                  <c:v>40442</c:v>
                </c:pt>
                <c:pt idx="2777">
                  <c:v>40443</c:v>
                </c:pt>
                <c:pt idx="2778">
                  <c:v>40444</c:v>
                </c:pt>
                <c:pt idx="2779">
                  <c:v>40445</c:v>
                </c:pt>
                <c:pt idx="2780">
                  <c:v>40448</c:v>
                </c:pt>
                <c:pt idx="2781">
                  <c:v>40449</c:v>
                </c:pt>
                <c:pt idx="2782">
                  <c:v>40450</c:v>
                </c:pt>
                <c:pt idx="2783">
                  <c:v>40451</c:v>
                </c:pt>
                <c:pt idx="2784">
                  <c:v>40452</c:v>
                </c:pt>
                <c:pt idx="2785">
                  <c:v>40455</c:v>
                </c:pt>
                <c:pt idx="2786">
                  <c:v>40456</c:v>
                </c:pt>
                <c:pt idx="2787">
                  <c:v>40457</c:v>
                </c:pt>
                <c:pt idx="2788">
                  <c:v>40458</c:v>
                </c:pt>
                <c:pt idx="2789">
                  <c:v>40459</c:v>
                </c:pt>
                <c:pt idx="2790">
                  <c:v>40462</c:v>
                </c:pt>
                <c:pt idx="2791">
                  <c:v>40463</c:v>
                </c:pt>
                <c:pt idx="2792">
                  <c:v>40464</c:v>
                </c:pt>
                <c:pt idx="2793">
                  <c:v>40465</c:v>
                </c:pt>
                <c:pt idx="2794">
                  <c:v>40466</c:v>
                </c:pt>
                <c:pt idx="2795">
                  <c:v>40469</c:v>
                </c:pt>
                <c:pt idx="2796">
                  <c:v>40470</c:v>
                </c:pt>
                <c:pt idx="2797">
                  <c:v>40471</c:v>
                </c:pt>
                <c:pt idx="2798">
                  <c:v>40472</c:v>
                </c:pt>
                <c:pt idx="2799">
                  <c:v>40473</c:v>
                </c:pt>
                <c:pt idx="2800">
                  <c:v>40476</c:v>
                </c:pt>
                <c:pt idx="2801">
                  <c:v>40477</c:v>
                </c:pt>
                <c:pt idx="2802">
                  <c:v>40478</c:v>
                </c:pt>
                <c:pt idx="2803">
                  <c:v>40479</c:v>
                </c:pt>
                <c:pt idx="2804">
                  <c:v>40480</c:v>
                </c:pt>
                <c:pt idx="2805">
                  <c:v>40483</c:v>
                </c:pt>
                <c:pt idx="2806">
                  <c:v>40484</c:v>
                </c:pt>
                <c:pt idx="2807">
                  <c:v>40485</c:v>
                </c:pt>
                <c:pt idx="2808">
                  <c:v>40486</c:v>
                </c:pt>
                <c:pt idx="2809">
                  <c:v>40487</c:v>
                </c:pt>
                <c:pt idx="2810">
                  <c:v>40490</c:v>
                </c:pt>
                <c:pt idx="2811">
                  <c:v>40491</c:v>
                </c:pt>
                <c:pt idx="2812">
                  <c:v>40492</c:v>
                </c:pt>
                <c:pt idx="2813">
                  <c:v>40493</c:v>
                </c:pt>
                <c:pt idx="2814">
                  <c:v>40494</c:v>
                </c:pt>
                <c:pt idx="2815">
                  <c:v>40497</c:v>
                </c:pt>
                <c:pt idx="2816">
                  <c:v>40498</c:v>
                </c:pt>
                <c:pt idx="2817">
                  <c:v>40499</c:v>
                </c:pt>
                <c:pt idx="2818">
                  <c:v>40500</c:v>
                </c:pt>
                <c:pt idx="2819">
                  <c:v>40501</c:v>
                </c:pt>
                <c:pt idx="2820">
                  <c:v>40504</c:v>
                </c:pt>
                <c:pt idx="2821">
                  <c:v>40505</c:v>
                </c:pt>
                <c:pt idx="2822">
                  <c:v>40506</c:v>
                </c:pt>
                <c:pt idx="2823">
                  <c:v>40507</c:v>
                </c:pt>
                <c:pt idx="2824">
                  <c:v>40508</c:v>
                </c:pt>
                <c:pt idx="2825">
                  <c:v>40511</c:v>
                </c:pt>
                <c:pt idx="2826">
                  <c:v>40512</c:v>
                </c:pt>
                <c:pt idx="2827">
                  <c:v>40513</c:v>
                </c:pt>
                <c:pt idx="2828">
                  <c:v>40514</c:v>
                </c:pt>
                <c:pt idx="2829">
                  <c:v>40515</c:v>
                </c:pt>
                <c:pt idx="2830">
                  <c:v>40518</c:v>
                </c:pt>
                <c:pt idx="2831">
                  <c:v>40519</c:v>
                </c:pt>
                <c:pt idx="2832">
                  <c:v>40520</c:v>
                </c:pt>
                <c:pt idx="2833">
                  <c:v>40521</c:v>
                </c:pt>
                <c:pt idx="2834">
                  <c:v>40522</c:v>
                </c:pt>
                <c:pt idx="2835">
                  <c:v>40525</c:v>
                </c:pt>
                <c:pt idx="2836">
                  <c:v>40526</c:v>
                </c:pt>
                <c:pt idx="2837">
                  <c:v>40527</c:v>
                </c:pt>
                <c:pt idx="2838">
                  <c:v>40528</c:v>
                </c:pt>
                <c:pt idx="2839">
                  <c:v>40529</c:v>
                </c:pt>
                <c:pt idx="2840">
                  <c:v>40532</c:v>
                </c:pt>
                <c:pt idx="2841">
                  <c:v>40533</c:v>
                </c:pt>
                <c:pt idx="2842">
                  <c:v>40534</c:v>
                </c:pt>
                <c:pt idx="2843">
                  <c:v>40535</c:v>
                </c:pt>
                <c:pt idx="2844">
                  <c:v>40536</c:v>
                </c:pt>
                <c:pt idx="2845">
                  <c:v>40539</c:v>
                </c:pt>
                <c:pt idx="2846">
                  <c:v>40540</c:v>
                </c:pt>
                <c:pt idx="2847">
                  <c:v>40541</c:v>
                </c:pt>
                <c:pt idx="2848">
                  <c:v>40542</c:v>
                </c:pt>
                <c:pt idx="2849">
                  <c:v>40543</c:v>
                </c:pt>
                <c:pt idx="2850">
                  <c:v>40546</c:v>
                </c:pt>
                <c:pt idx="2851">
                  <c:v>40547</c:v>
                </c:pt>
                <c:pt idx="2852">
                  <c:v>40548</c:v>
                </c:pt>
                <c:pt idx="2853">
                  <c:v>40549</c:v>
                </c:pt>
                <c:pt idx="2854">
                  <c:v>40550</c:v>
                </c:pt>
                <c:pt idx="2855">
                  <c:v>40553</c:v>
                </c:pt>
                <c:pt idx="2856">
                  <c:v>40554</c:v>
                </c:pt>
                <c:pt idx="2857">
                  <c:v>40555</c:v>
                </c:pt>
                <c:pt idx="2858">
                  <c:v>40556</c:v>
                </c:pt>
                <c:pt idx="2859">
                  <c:v>40557</c:v>
                </c:pt>
                <c:pt idx="2860">
                  <c:v>40560</c:v>
                </c:pt>
                <c:pt idx="2861">
                  <c:v>40561</c:v>
                </c:pt>
                <c:pt idx="2862">
                  <c:v>40562</c:v>
                </c:pt>
                <c:pt idx="2863">
                  <c:v>40563</c:v>
                </c:pt>
                <c:pt idx="2864">
                  <c:v>40564</c:v>
                </c:pt>
                <c:pt idx="2865">
                  <c:v>40567</c:v>
                </c:pt>
                <c:pt idx="2866">
                  <c:v>40568</c:v>
                </c:pt>
                <c:pt idx="2867">
                  <c:v>40569</c:v>
                </c:pt>
                <c:pt idx="2868">
                  <c:v>40570</c:v>
                </c:pt>
                <c:pt idx="2869">
                  <c:v>40571</c:v>
                </c:pt>
                <c:pt idx="2870">
                  <c:v>40574</c:v>
                </c:pt>
                <c:pt idx="2871">
                  <c:v>40575</c:v>
                </c:pt>
                <c:pt idx="2872">
                  <c:v>40576</c:v>
                </c:pt>
                <c:pt idx="2873">
                  <c:v>40577</c:v>
                </c:pt>
                <c:pt idx="2874">
                  <c:v>40578</c:v>
                </c:pt>
                <c:pt idx="2875">
                  <c:v>40581</c:v>
                </c:pt>
                <c:pt idx="2876">
                  <c:v>40582</c:v>
                </c:pt>
                <c:pt idx="2877">
                  <c:v>40583</c:v>
                </c:pt>
                <c:pt idx="2878">
                  <c:v>40584</c:v>
                </c:pt>
                <c:pt idx="2879">
                  <c:v>40585</c:v>
                </c:pt>
                <c:pt idx="2880">
                  <c:v>40588</c:v>
                </c:pt>
                <c:pt idx="2881">
                  <c:v>40589</c:v>
                </c:pt>
                <c:pt idx="2882">
                  <c:v>40590</c:v>
                </c:pt>
                <c:pt idx="2883">
                  <c:v>40591</c:v>
                </c:pt>
                <c:pt idx="2884">
                  <c:v>40592</c:v>
                </c:pt>
                <c:pt idx="2885">
                  <c:v>40595</c:v>
                </c:pt>
                <c:pt idx="2886">
                  <c:v>40596</c:v>
                </c:pt>
                <c:pt idx="2887">
                  <c:v>40597</c:v>
                </c:pt>
                <c:pt idx="2888">
                  <c:v>40598</c:v>
                </c:pt>
                <c:pt idx="2889">
                  <c:v>40599</c:v>
                </c:pt>
                <c:pt idx="2890">
                  <c:v>40602</c:v>
                </c:pt>
                <c:pt idx="2891">
                  <c:v>40603</c:v>
                </c:pt>
                <c:pt idx="2892">
                  <c:v>40604</c:v>
                </c:pt>
                <c:pt idx="2893">
                  <c:v>40605</c:v>
                </c:pt>
                <c:pt idx="2894">
                  <c:v>40606</c:v>
                </c:pt>
                <c:pt idx="2895">
                  <c:v>40609</c:v>
                </c:pt>
                <c:pt idx="2896">
                  <c:v>40610</c:v>
                </c:pt>
                <c:pt idx="2897">
                  <c:v>40611</c:v>
                </c:pt>
                <c:pt idx="2898">
                  <c:v>40612</c:v>
                </c:pt>
                <c:pt idx="2899">
                  <c:v>40613</c:v>
                </c:pt>
                <c:pt idx="2900">
                  <c:v>40616</c:v>
                </c:pt>
                <c:pt idx="2901">
                  <c:v>40617</c:v>
                </c:pt>
                <c:pt idx="2902">
                  <c:v>40618</c:v>
                </c:pt>
                <c:pt idx="2903">
                  <c:v>40619</c:v>
                </c:pt>
                <c:pt idx="2904">
                  <c:v>40620</c:v>
                </c:pt>
                <c:pt idx="2905">
                  <c:v>40623</c:v>
                </c:pt>
                <c:pt idx="2906">
                  <c:v>40624</c:v>
                </c:pt>
                <c:pt idx="2907">
                  <c:v>40625</c:v>
                </c:pt>
                <c:pt idx="2908">
                  <c:v>40626</c:v>
                </c:pt>
                <c:pt idx="2909">
                  <c:v>40627</c:v>
                </c:pt>
                <c:pt idx="2910">
                  <c:v>40630</c:v>
                </c:pt>
                <c:pt idx="2911">
                  <c:v>40631</c:v>
                </c:pt>
                <c:pt idx="2912">
                  <c:v>40632</c:v>
                </c:pt>
                <c:pt idx="2913">
                  <c:v>40633</c:v>
                </c:pt>
                <c:pt idx="2914">
                  <c:v>40634</c:v>
                </c:pt>
                <c:pt idx="2915">
                  <c:v>40637</c:v>
                </c:pt>
                <c:pt idx="2916">
                  <c:v>40638</c:v>
                </c:pt>
                <c:pt idx="2917">
                  <c:v>40639</c:v>
                </c:pt>
                <c:pt idx="2918">
                  <c:v>40640</c:v>
                </c:pt>
                <c:pt idx="2919">
                  <c:v>40641</c:v>
                </c:pt>
                <c:pt idx="2920">
                  <c:v>40644</c:v>
                </c:pt>
                <c:pt idx="2921">
                  <c:v>40645</c:v>
                </c:pt>
                <c:pt idx="2922">
                  <c:v>40646</c:v>
                </c:pt>
                <c:pt idx="2923">
                  <c:v>40647</c:v>
                </c:pt>
                <c:pt idx="2924">
                  <c:v>40648</c:v>
                </c:pt>
                <c:pt idx="2925">
                  <c:v>40651</c:v>
                </c:pt>
                <c:pt idx="2926">
                  <c:v>40652</c:v>
                </c:pt>
                <c:pt idx="2927">
                  <c:v>40653</c:v>
                </c:pt>
                <c:pt idx="2928">
                  <c:v>40654</c:v>
                </c:pt>
                <c:pt idx="2929">
                  <c:v>40655</c:v>
                </c:pt>
                <c:pt idx="2930">
                  <c:v>40658</c:v>
                </c:pt>
                <c:pt idx="2931">
                  <c:v>40659</c:v>
                </c:pt>
                <c:pt idx="2932">
                  <c:v>40660</c:v>
                </c:pt>
                <c:pt idx="2933">
                  <c:v>40661</c:v>
                </c:pt>
                <c:pt idx="2934">
                  <c:v>40662</c:v>
                </c:pt>
                <c:pt idx="2935">
                  <c:v>40665</c:v>
                </c:pt>
                <c:pt idx="2936">
                  <c:v>40666</c:v>
                </c:pt>
                <c:pt idx="2937">
                  <c:v>40667</c:v>
                </c:pt>
                <c:pt idx="2938">
                  <c:v>40668</c:v>
                </c:pt>
                <c:pt idx="2939">
                  <c:v>40669</c:v>
                </c:pt>
                <c:pt idx="2940">
                  <c:v>40672</c:v>
                </c:pt>
                <c:pt idx="2941">
                  <c:v>40673</c:v>
                </c:pt>
                <c:pt idx="2942">
                  <c:v>40674</c:v>
                </c:pt>
                <c:pt idx="2943">
                  <c:v>40675</c:v>
                </c:pt>
                <c:pt idx="2944">
                  <c:v>40676</c:v>
                </c:pt>
                <c:pt idx="2945">
                  <c:v>40679</c:v>
                </c:pt>
                <c:pt idx="2946">
                  <c:v>40680</c:v>
                </c:pt>
                <c:pt idx="2947">
                  <c:v>40681</c:v>
                </c:pt>
                <c:pt idx="2948">
                  <c:v>40682</c:v>
                </c:pt>
                <c:pt idx="2949">
                  <c:v>40683</c:v>
                </c:pt>
                <c:pt idx="2950">
                  <c:v>40686</c:v>
                </c:pt>
                <c:pt idx="2951">
                  <c:v>40687</c:v>
                </c:pt>
                <c:pt idx="2952">
                  <c:v>40688</c:v>
                </c:pt>
                <c:pt idx="2953">
                  <c:v>40689</c:v>
                </c:pt>
                <c:pt idx="2954">
                  <c:v>40690</c:v>
                </c:pt>
                <c:pt idx="2955">
                  <c:v>40693</c:v>
                </c:pt>
                <c:pt idx="2956">
                  <c:v>40694</c:v>
                </c:pt>
                <c:pt idx="2957">
                  <c:v>40695</c:v>
                </c:pt>
                <c:pt idx="2958">
                  <c:v>40696</c:v>
                </c:pt>
                <c:pt idx="2959">
                  <c:v>40697</c:v>
                </c:pt>
                <c:pt idx="2960">
                  <c:v>40700</c:v>
                </c:pt>
                <c:pt idx="2961">
                  <c:v>40701</c:v>
                </c:pt>
                <c:pt idx="2962">
                  <c:v>40702</c:v>
                </c:pt>
                <c:pt idx="2963">
                  <c:v>40703</c:v>
                </c:pt>
                <c:pt idx="2964">
                  <c:v>40704</c:v>
                </c:pt>
                <c:pt idx="2965">
                  <c:v>40707</c:v>
                </c:pt>
                <c:pt idx="2966">
                  <c:v>40708</c:v>
                </c:pt>
                <c:pt idx="2967">
                  <c:v>40709</c:v>
                </c:pt>
                <c:pt idx="2968">
                  <c:v>40710</c:v>
                </c:pt>
                <c:pt idx="2969">
                  <c:v>40711</c:v>
                </c:pt>
                <c:pt idx="2970">
                  <c:v>40714</c:v>
                </c:pt>
                <c:pt idx="2971">
                  <c:v>40715</c:v>
                </c:pt>
                <c:pt idx="2972">
                  <c:v>40716</c:v>
                </c:pt>
                <c:pt idx="2973">
                  <c:v>40717</c:v>
                </c:pt>
                <c:pt idx="2974">
                  <c:v>40718</c:v>
                </c:pt>
                <c:pt idx="2975">
                  <c:v>40721</c:v>
                </c:pt>
                <c:pt idx="2976">
                  <c:v>40722</c:v>
                </c:pt>
                <c:pt idx="2977">
                  <c:v>40723</c:v>
                </c:pt>
                <c:pt idx="2978">
                  <c:v>40724</c:v>
                </c:pt>
                <c:pt idx="2979">
                  <c:v>40725</c:v>
                </c:pt>
                <c:pt idx="2980">
                  <c:v>40728</c:v>
                </c:pt>
                <c:pt idx="2981">
                  <c:v>40729</c:v>
                </c:pt>
                <c:pt idx="2982">
                  <c:v>40730</c:v>
                </c:pt>
                <c:pt idx="2983">
                  <c:v>40731</c:v>
                </c:pt>
                <c:pt idx="2984">
                  <c:v>40732</c:v>
                </c:pt>
                <c:pt idx="2985">
                  <c:v>40735</c:v>
                </c:pt>
                <c:pt idx="2986">
                  <c:v>40736</c:v>
                </c:pt>
                <c:pt idx="2987">
                  <c:v>40737</c:v>
                </c:pt>
                <c:pt idx="2988">
                  <c:v>40738</c:v>
                </c:pt>
                <c:pt idx="2989">
                  <c:v>40739</c:v>
                </c:pt>
                <c:pt idx="2990">
                  <c:v>40742</c:v>
                </c:pt>
                <c:pt idx="2991">
                  <c:v>40743</c:v>
                </c:pt>
                <c:pt idx="2992">
                  <c:v>40744</c:v>
                </c:pt>
                <c:pt idx="2993">
                  <c:v>40745</c:v>
                </c:pt>
                <c:pt idx="2994">
                  <c:v>40746</c:v>
                </c:pt>
                <c:pt idx="2995">
                  <c:v>40749</c:v>
                </c:pt>
                <c:pt idx="2996">
                  <c:v>40750</c:v>
                </c:pt>
                <c:pt idx="2997">
                  <c:v>40751</c:v>
                </c:pt>
                <c:pt idx="2998">
                  <c:v>40752</c:v>
                </c:pt>
                <c:pt idx="2999">
                  <c:v>40753</c:v>
                </c:pt>
                <c:pt idx="3000">
                  <c:v>40756</c:v>
                </c:pt>
                <c:pt idx="3001">
                  <c:v>40757</c:v>
                </c:pt>
                <c:pt idx="3002">
                  <c:v>40758</c:v>
                </c:pt>
                <c:pt idx="3003">
                  <c:v>40759</c:v>
                </c:pt>
                <c:pt idx="3004">
                  <c:v>40760</c:v>
                </c:pt>
                <c:pt idx="3005">
                  <c:v>40763</c:v>
                </c:pt>
                <c:pt idx="3006">
                  <c:v>40764</c:v>
                </c:pt>
                <c:pt idx="3007">
                  <c:v>40765</c:v>
                </c:pt>
                <c:pt idx="3008">
                  <c:v>40766</c:v>
                </c:pt>
                <c:pt idx="3009">
                  <c:v>40767</c:v>
                </c:pt>
                <c:pt idx="3010">
                  <c:v>40770</c:v>
                </c:pt>
                <c:pt idx="3011">
                  <c:v>40771</c:v>
                </c:pt>
                <c:pt idx="3012">
                  <c:v>40772</c:v>
                </c:pt>
                <c:pt idx="3013">
                  <c:v>40773</c:v>
                </c:pt>
                <c:pt idx="3014">
                  <c:v>40774</c:v>
                </c:pt>
                <c:pt idx="3015">
                  <c:v>40777</c:v>
                </c:pt>
                <c:pt idx="3016">
                  <c:v>40778</c:v>
                </c:pt>
                <c:pt idx="3017">
                  <c:v>40779</c:v>
                </c:pt>
                <c:pt idx="3018">
                  <c:v>40780</c:v>
                </c:pt>
                <c:pt idx="3019">
                  <c:v>40781</c:v>
                </c:pt>
                <c:pt idx="3020">
                  <c:v>40784</c:v>
                </c:pt>
                <c:pt idx="3021">
                  <c:v>40785</c:v>
                </c:pt>
                <c:pt idx="3022">
                  <c:v>40786</c:v>
                </c:pt>
                <c:pt idx="3023">
                  <c:v>40787</c:v>
                </c:pt>
                <c:pt idx="3024">
                  <c:v>40788</c:v>
                </c:pt>
                <c:pt idx="3025">
                  <c:v>40791</c:v>
                </c:pt>
                <c:pt idx="3026">
                  <c:v>40792</c:v>
                </c:pt>
                <c:pt idx="3027">
                  <c:v>40793</c:v>
                </c:pt>
                <c:pt idx="3028">
                  <c:v>40794</c:v>
                </c:pt>
                <c:pt idx="3029">
                  <c:v>40795</c:v>
                </c:pt>
                <c:pt idx="3030">
                  <c:v>40798</c:v>
                </c:pt>
                <c:pt idx="3031">
                  <c:v>40799</c:v>
                </c:pt>
                <c:pt idx="3032">
                  <c:v>40800</c:v>
                </c:pt>
                <c:pt idx="3033">
                  <c:v>40801</c:v>
                </c:pt>
                <c:pt idx="3034">
                  <c:v>40802</c:v>
                </c:pt>
                <c:pt idx="3035">
                  <c:v>40805</c:v>
                </c:pt>
                <c:pt idx="3036">
                  <c:v>40806</c:v>
                </c:pt>
                <c:pt idx="3037">
                  <c:v>40807</c:v>
                </c:pt>
                <c:pt idx="3038">
                  <c:v>40808</c:v>
                </c:pt>
                <c:pt idx="3039">
                  <c:v>40809</c:v>
                </c:pt>
                <c:pt idx="3040">
                  <c:v>40812</c:v>
                </c:pt>
                <c:pt idx="3041">
                  <c:v>40813</c:v>
                </c:pt>
                <c:pt idx="3042">
                  <c:v>40814</c:v>
                </c:pt>
                <c:pt idx="3043">
                  <c:v>40815</c:v>
                </c:pt>
                <c:pt idx="3044">
                  <c:v>40816</c:v>
                </c:pt>
                <c:pt idx="3045">
                  <c:v>40819</c:v>
                </c:pt>
                <c:pt idx="3046">
                  <c:v>40820</c:v>
                </c:pt>
                <c:pt idx="3047">
                  <c:v>40821</c:v>
                </c:pt>
                <c:pt idx="3048">
                  <c:v>40822</c:v>
                </c:pt>
                <c:pt idx="3049">
                  <c:v>40823</c:v>
                </c:pt>
                <c:pt idx="3050">
                  <c:v>40826</c:v>
                </c:pt>
                <c:pt idx="3051">
                  <c:v>40827</c:v>
                </c:pt>
                <c:pt idx="3052">
                  <c:v>40828</c:v>
                </c:pt>
                <c:pt idx="3053">
                  <c:v>40829</c:v>
                </c:pt>
                <c:pt idx="3054">
                  <c:v>40830</c:v>
                </c:pt>
                <c:pt idx="3055">
                  <c:v>40833</c:v>
                </c:pt>
                <c:pt idx="3056">
                  <c:v>40834</c:v>
                </c:pt>
                <c:pt idx="3057">
                  <c:v>40835</c:v>
                </c:pt>
                <c:pt idx="3058">
                  <c:v>40836</c:v>
                </c:pt>
                <c:pt idx="3059">
                  <c:v>40837</c:v>
                </c:pt>
                <c:pt idx="3060">
                  <c:v>40840</c:v>
                </c:pt>
                <c:pt idx="3061">
                  <c:v>40841</c:v>
                </c:pt>
                <c:pt idx="3062">
                  <c:v>40842</c:v>
                </c:pt>
                <c:pt idx="3063">
                  <c:v>40843</c:v>
                </c:pt>
                <c:pt idx="3064">
                  <c:v>40844</c:v>
                </c:pt>
                <c:pt idx="3065">
                  <c:v>40847</c:v>
                </c:pt>
                <c:pt idx="3066">
                  <c:v>40848</c:v>
                </c:pt>
                <c:pt idx="3067">
                  <c:v>40849</c:v>
                </c:pt>
                <c:pt idx="3068">
                  <c:v>40850</c:v>
                </c:pt>
                <c:pt idx="3069">
                  <c:v>40851</c:v>
                </c:pt>
                <c:pt idx="3070">
                  <c:v>40854</c:v>
                </c:pt>
                <c:pt idx="3071">
                  <c:v>40855</c:v>
                </c:pt>
                <c:pt idx="3072">
                  <c:v>40856</c:v>
                </c:pt>
                <c:pt idx="3073">
                  <c:v>40857</c:v>
                </c:pt>
                <c:pt idx="3074">
                  <c:v>40858</c:v>
                </c:pt>
                <c:pt idx="3075">
                  <c:v>40861</c:v>
                </c:pt>
                <c:pt idx="3076">
                  <c:v>40862</c:v>
                </c:pt>
                <c:pt idx="3077">
                  <c:v>40863</c:v>
                </c:pt>
                <c:pt idx="3078">
                  <c:v>40864</c:v>
                </c:pt>
                <c:pt idx="3079">
                  <c:v>40865</c:v>
                </c:pt>
                <c:pt idx="3080">
                  <c:v>40868</c:v>
                </c:pt>
                <c:pt idx="3081">
                  <c:v>40869</c:v>
                </c:pt>
                <c:pt idx="3082">
                  <c:v>40870</c:v>
                </c:pt>
                <c:pt idx="3083">
                  <c:v>40871</c:v>
                </c:pt>
                <c:pt idx="3084">
                  <c:v>40872</c:v>
                </c:pt>
                <c:pt idx="3085">
                  <c:v>40875</c:v>
                </c:pt>
                <c:pt idx="3086">
                  <c:v>40876</c:v>
                </c:pt>
                <c:pt idx="3087">
                  <c:v>40877</c:v>
                </c:pt>
                <c:pt idx="3088">
                  <c:v>40878</c:v>
                </c:pt>
                <c:pt idx="3089">
                  <c:v>40879</c:v>
                </c:pt>
                <c:pt idx="3090">
                  <c:v>40882</c:v>
                </c:pt>
                <c:pt idx="3091">
                  <c:v>40883</c:v>
                </c:pt>
                <c:pt idx="3092">
                  <c:v>40884</c:v>
                </c:pt>
                <c:pt idx="3093">
                  <c:v>40885</c:v>
                </c:pt>
                <c:pt idx="3094">
                  <c:v>40886</c:v>
                </c:pt>
                <c:pt idx="3095">
                  <c:v>40889</c:v>
                </c:pt>
                <c:pt idx="3096">
                  <c:v>40890</c:v>
                </c:pt>
                <c:pt idx="3097">
                  <c:v>40891</c:v>
                </c:pt>
                <c:pt idx="3098">
                  <c:v>40892</c:v>
                </c:pt>
                <c:pt idx="3099">
                  <c:v>40893</c:v>
                </c:pt>
                <c:pt idx="3100">
                  <c:v>40896</c:v>
                </c:pt>
                <c:pt idx="3101">
                  <c:v>40897</c:v>
                </c:pt>
                <c:pt idx="3102">
                  <c:v>40898</c:v>
                </c:pt>
                <c:pt idx="3103">
                  <c:v>40899</c:v>
                </c:pt>
                <c:pt idx="3104">
                  <c:v>40900</c:v>
                </c:pt>
                <c:pt idx="3105">
                  <c:v>40903</c:v>
                </c:pt>
                <c:pt idx="3106">
                  <c:v>40904</c:v>
                </c:pt>
                <c:pt idx="3107">
                  <c:v>40905</c:v>
                </c:pt>
                <c:pt idx="3108">
                  <c:v>40906</c:v>
                </c:pt>
                <c:pt idx="3109">
                  <c:v>40907</c:v>
                </c:pt>
                <c:pt idx="3110">
                  <c:v>40910</c:v>
                </c:pt>
                <c:pt idx="3111">
                  <c:v>40911</c:v>
                </c:pt>
                <c:pt idx="3112">
                  <c:v>40912</c:v>
                </c:pt>
                <c:pt idx="3113">
                  <c:v>40913</c:v>
                </c:pt>
                <c:pt idx="3114">
                  <c:v>40914</c:v>
                </c:pt>
                <c:pt idx="3115">
                  <c:v>40917</c:v>
                </c:pt>
                <c:pt idx="3116">
                  <c:v>40918</c:v>
                </c:pt>
                <c:pt idx="3117">
                  <c:v>40919</c:v>
                </c:pt>
                <c:pt idx="3118">
                  <c:v>40920</c:v>
                </c:pt>
                <c:pt idx="3119">
                  <c:v>40921</c:v>
                </c:pt>
                <c:pt idx="3120">
                  <c:v>40924</c:v>
                </c:pt>
                <c:pt idx="3121">
                  <c:v>40925</c:v>
                </c:pt>
                <c:pt idx="3122">
                  <c:v>40926</c:v>
                </c:pt>
                <c:pt idx="3123">
                  <c:v>40927</c:v>
                </c:pt>
                <c:pt idx="3124">
                  <c:v>40928</c:v>
                </c:pt>
                <c:pt idx="3125">
                  <c:v>40931</c:v>
                </c:pt>
                <c:pt idx="3126">
                  <c:v>40932</c:v>
                </c:pt>
                <c:pt idx="3127">
                  <c:v>40933</c:v>
                </c:pt>
                <c:pt idx="3128">
                  <c:v>40934</c:v>
                </c:pt>
                <c:pt idx="3129">
                  <c:v>40935</c:v>
                </c:pt>
                <c:pt idx="3130">
                  <c:v>40938</c:v>
                </c:pt>
                <c:pt idx="3131">
                  <c:v>40939</c:v>
                </c:pt>
                <c:pt idx="3132">
                  <c:v>40940</c:v>
                </c:pt>
                <c:pt idx="3133">
                  <c:v>40941</c:v>
                </c:pt>
                <c:pt idx="3134">
                  <c:v>40942</c:v>
                </c:pt>
                <c:pt idx="3135">
                  <c:v>40945</c:v>
                </c:pt>
                <c:pt idx="3136">
                  <c:v>40946</c:v>
                </c:pt>
                <c:pt idx="3137">
                  <c:v>40947</c:v>
                </c:pt>
                <c:pt idx="3138">
                  <c:v>40948</c:v>
                </c:pt>
                <c:pt idx="3139">
                  <c:v>40949</c:v>
                </c:pt>
                <c:pt idx="3140">
                  <c:v>40952</c:v>
                </c:pt>
                <c:pt idx="3141">
                  <c:v>40953</c:v>
                </c:pt>
                <c:pt idx="3142">
                  <c:v>40954</c:v>
                </c:pt>
                <c:pt idx="3143">
                  <c:v>40955</c:v>
                </c:pt>
                <c:pt idx="3144">
                  <c:v>40956</c:v>
                </c:pt>
                <c:pt idx="3145">
                  <c:v>40959</c:v>
                </c:pt>
                <c:pt idx="3146">
                  <c:v>40960</c:v>
                </c:pt>
                <c:pt idx="3147">
                  <c:v>40961</c:v>
                </c:pt>
                <c:pt idx="3148">
                  <c:v>40962</c:v>
                </c:pt>
                <c:pt idx="3149">
                  <c:v>40963</c:v>
                </c:pt>
                <c:pt idx="3150">
                  <c:v>40966</c:v>
                </c:pt>
                <c:pt idx="3151">
                  <c:v>40967</c:v>
                </c:pt>
                <c:pt idx="3152">
                  <c:v>40968</c:v>
                </c:pt>
                <c:pt idx="3153">
                  <c:v>40969</c:v>
                </c:pt>
                <c:pt idx="3154">
                  <c:v>40970</c:v>
                </c:pt>
                <c:pt idx="3155">
                  <c:v>40973</c:v>
                </c:pt>
                <c:pt idx="3156">
                  <c:v>40974</c:v>
                </c:pt>
                <c:pt idx="3157">
                  <c:v>40975</c:v>
                </c:pt>
                <c:pt idx="3158">
                  <c:v>40976</c:v>
                </c:pt>
                <c:pt idx="3159">
                  <c:v>40977</c:v>
                </c:pt>
                <c:pt idx="3160">
                  <c:v>40980</c:v>
                </c:pt>
                <c:pt idx="3161">
                  <c:v>40981</c:v>
                </c:pt>
                <c:pt idx="3162">
                  <c:v>40982</c:v>
                </c:pt>
                <c:pt idx="3163">
                  <c:v>40983</c:v>
                </c:pt>
                <c:pt idx="3164">
                  <c:v>40984</c:v>
                </c:pt>
                <c:pt idx="3165">
                  <c:v>40987</c:v>
                </c:pt>
                <c:pt idx="3166">
                  <c:v>40988</c:v>
                </c:pt>
                <c:pt idx="3167">
                  <c:v>40989</c:v>
                </c:pt>
                <c:pt idx="3168">
                  <c:v>40990</c:v>
                </c:pt>
                <c:pt idx="3169">
                  <c:v>40991</c:v>
                </c:pt>
                <c:pt idx="3170">
                  <c:v>40994</c:v>
                </c:pt>
                <c:pt idx="3171">
                  <c:v>40995</c:v>
                </c:pt>
                <c:pt idx="3172">
                  <c:v>40996</c:v>
                </c:pt>
                <c:pt idx="3173">
                  <c:v>40997</c:v>
                </c:pt>
                <c:pt idx="3174">
                  <c:v>40998</c:v>
                </c:pt>
                <c:pt idx="3175">
                  <c:v>41001</c:v>
                </c:pt>
                <c:pt idx="3176">
                  <c:v>41002</c:v>
                </c:pt>
                <c:pt idx="3177">
                  <c:v>41003</c:v>
                </c:pt>
                <c:pt idx="3178">
                  <c:v>41004</c:v>
                </c:pt>
                <c:pt idx="3179">
                  <c:v>41005</c:v>
                </c:pt>
                <c:pt idx="3180">
                  <c:v>41008</c:v>
                </c:pt>
                <c:pt idx="3181">
                  <c:v>41009</c:v>
                </c:pt>
                <c:pt idx="3182">
                  <c:v>41010</c:v>
                </c:pt>
                <c:pt idx="3183">
                  <c:v>41011</c:v>
                </c:pt>
                <c:pt idx="3184">
                  <c:v>41012</c:v>
                </c:pt>
                <c:pt idx="3185">
                  <c:v>41015</c:v>
                </c:pt>
                <c:pt idx="3186">
                  <c:v>41016</c:v>
                </c:pt>
                <c:pt idx="3187">
                  <c:v>41017</c:v>
                </c:pt>
                <c:pt idx="3188">
                  <c:v>41018</c:v>
                </c:pt>
                <c:pt idx="3189">
                  <c:v>41019</c:v>
                </c:pt>
                <c:pt idx="3190">
                  <c:v>41022</c:v>
                </c:pt>
                <c:pt idx="3191">
                  <c:v>41023</c:v>
                </c:pt>
                <c:pt idx="3192">
                  <c:v>41024</c:v>
                </c:pt>
                <c:pt idx="3193">
                  <c:v>41025</c:v>
                </c:pt>
                <c:pt idx="3194">
                  <c:v>41026</c:v>
                </c:pt>
                <c:pt idx="3195">
                  <c:v>41029</c:v>
                </c:pt>
                <c:pt idx="3196">
                  <c:v>41030</c:v>
                </c:pt>
                <c:pt idx="3197">
                  <c:v>41031</c:v>
                </c:pt>
                <c:pt idx="3198">
                  <c:v>41032</c:v>
                </c:pt>
                <c:pt idx="3199">
                  <c:v>41033</c:v>
                </c:pt>
                <c:pt idx="3200">
                  <c:v>41036</c:v>
                </c:pt>
                <c:pt idx="3201">
                  <c:v>41037</c:v>
                </c:pt>
                <c:pt idx="3202">
                  <c:v>41038</c:v>
                </c:pt>
                <c:pt idx="3203">
                  <c:v>41039</c:v>
                </c:pt>
                <c:pt idx="3204">
                  <c:v>41040</c:v>
                </c:pt>
                <c:pt idx="3205">
                  <c:v>41043</c:v>
                </c:pt>
                <c:pt idx="3206">
                  <c:v>41044</c:v>
                </c:pt>
                <c:pt idx="3207">
                  <c:v>41045</c:v>
                </c:pt>
                <c:pt idx="3208">
                  <c:v>41046</c:v>
                </c:pt>
                <c:pt idx="3209">
                  <c:v>41047</c:v>
                </c:pt>
                <c:pt idx="3210">
                  <c:v>41050</c:v>
                </c:pt>
                <c:pt idx="3211">
                  <c:v>41051</c:v>
                </c:pt>
                <c:pt idx="3212">
                  <c:v>41052</c:v>
                </c:pt>
                <c:pt idx="3213">
                  <c:v>41053</c:v>
                </c:pt>
                <c:pt idx="3214">
                  <c:v>41054</c:v>
                </c:pt>
                <c:pt idx="3215">
                  <c:v>41057</c:v>
                </c:pt>
                <c:pt idx="3216">
                  <c:v>41058</c:v>
                </c:pt>
                <c:pt idx="3217">
                  <c:v>41059</c:v>
                </c:pt>
                <c:pt idx="3218">
                  <c:v>41060</c:v>
                </c:pt>
                <c:pt idx="3219">
                  <c:v>41061</c:v>
                </c:pt>
                <c:pt idx="3220">
                  <c:v>41064</c:v>
                </c:pt>
                <c:pt idx="3221">
                  <c:v>41065</c:v>
                </c:pt>
                <c:pt idx="3222">
                  <c:v>41066</c:v>
                </c:pt>
                <c:pt idx="3223">
                  <c:v>41067</c:v>
                </c:pt>
                <c:pt idx="3224">
                  <c:v>41068</c:v>
                </c:pt>
                <c:pt idx="3225">
                  <c:v>41071</c:v>
                </c:pt>
                <c:pt idx="3226">
                  <c:v>41072</c:v>
                </c:pt>
                <c:pt idx="3227">
                  <c:v>41073</c:v>
                </c:pt>
                <c:pt idx="3228">
                  <c:v>41074</c:v>
                </c:pt>
                <c:pt idx="3229">
                  <c:v>41075</c:v>
                </c:pt>
                <c:pt idx="3230">
                  <c:v>41078</c:v>
                </c:pt>
                <c:pt idx="3231">
                  <c:v>41079</c:v>
                </c:pt>
                <c:pt idx="3232">
                  <c:v>41080</c:v>
                </c:pt>
                <c:pt idx="3233">
                  <c:v>41081</c:v>
                </c:pt>
                <c:pt idx="3234">
                  <c:v>41082</c:v>
                </c:pt>
                <c:pt idx="3235">
                  <c:v>41085</c:v>
                </c:pt>
                <c:pt idx="3236">
                  <c:v>41086</c:v>
                </c:pt>
                <c:pt idx="3237">
                  <c:v>41087</c:v>
                </c:pt>
                <c:pt idx="3238">
                  <c:v>41088</c:v>
                </c:pt>
                <c:pt idx="3239">
                  <c:v>41089</c:v>
                </c:pt>
                <c:pt idx="3240">
                  <c:v>41092</c:v>
                </c:pt>
                <c:pt idx="3241">
                  <c:v>41093</c:v>
                </c:pt>
                <c:pt idx="3242">
                  <c:v>41094</c:v>
                </c:pt>
                <c:pt idx="3243">
                  <c:v>41095</c:v>
                </c:pt>
                <c:pt idx="3244">
                  <c:v>41096</c:v>
                </c:pt>
                <c:pt idx="3245">
                  <c:v>41099</c:v>
                </c:pt>
                <c:pt idx="3246">
                  <c:v>41100</c:v>
                </c:pt>
                <c:pt idx="3247">
                  <c:v>41101</c:v>
                </c:pt>
                <c:pt idx="3248">
                  <c:v>41102</c:v>
                </c:pt>
                <c:pt idx="3249">
                  <c:v>41103</c:v>
                </c:pt>
                <c:pt idx="3250">
                  <c:v>41106</c:v>
                </c:pt>
                <c:pt idx="3251">
                  <c:v>41107</c:v>
                </c:pt>
                <c:pt idx="3252">
                  <c:v>41108</c:v>
                </c:pt>
                <c:pt idx="3253">
                  <c:v>41109</c:v>
                </c:pt>
                <c:pt idx="3254">
                  <c:v>41110</c:v>
                </c:pt>
                <c:pt idx="3255">
                  <c:v>41113</c:v>
                </c:pt>
                <c:pt idx="3256">
                  <c:v>41114</c:v>
                </c:pt>
                <c:pt idx="3257">
                  <c:v>41115</c:v>
                </c:pt>
                <c:pt idx="3258">
                  <c:v>41116</c:v>
                </c:pt>
                <c:pt idx="3259">
                  <c:v>41117</c:v>
                </c:pt>
                <c:pt idx="3260">
                  <c:v>41120</c:v>
                </c:pt>
                <c:pt idx="3261">
                  <c:v>41121</c:v>
                </c:pt>
                <c:pt idx="3262">
                  <c:v>41122</c:v>
                </c:pt>
                <c:pt idx="3263">
                  <c:v>41123</c:v>
                </c:pt>
                <c:pt idx="3264">
                  <c:v>41124</c:v>
                </c:pt>
                <c:pt idx="3265">
                  <c:v>41127</c:v>
                </c:pt>
                <c:pt idx="3266">
                  <c:v>41128</c:v>
                </c:pt>
                <c:pt idx="3267">
                  <c:v>41129</c:v>
                </c:pt>
                <c:pt idx="3268">
                  <c:v>41130</c:v>
                </c:pt>
                <c:pt idx="3269">
                  <c:v>41131</c:v>
                </c:pt>
                <c:pt idx="3270">
                  <c:v>41134</c:v>
                </c:pt>
                <c:pt idx="3271">
                  <c:v>41135</c:v>
                </c:pt>
                <c:pt idx="3272">
                  <c:v>41136</c:v>
                </c:pt>
                <c:pt idx="3273">
                  <c:v>41137</c:v>
                </c:pt>
                <c:pt idx="3274">
                  <c:v>41138</c:v>
                </c:pt>
                <c:pt idx="3275">
                  <c:v>41141</c:v>
                </c:pt>
                <c:pt idx="3276">
                  <c:v>41142</c:v>
                </c:pt>
                <c:pt idx="3277">
                  <c:v>41143</c:v>
                </c:pt>
                <c:pt idx="3278">
                  <c:v>41144</c:v>
                </c:pt>
                <c:pt idx="3279">
                  <c:v>41145</c:v>
                </c:pt>
                <c:pt idx="3280">
                  <c:v>41148</c:v>
                </c:pt>
                <c:pt idx="3281">
                  <c:v>41149</c:v>
                </c:pt>
                <c:pt idx="3282">
                  <c:v>41150</c:v>
                </c:pt>
                <c:pt idx="3283">
                  <c:v>41151</c:v>
                </c:pt>
                <c:pt idx="3284">
                  <c:v>41152</c:v>
                </c:pt>
                <c:pt idx="3285">
                  <c:v>41155</c:v>
                </c:pt>
                <c:pt idx="3286">
                  <c:v>41156</c:v>
                </c:pt>
                <c:pt idx="3287">
                  <c:v>41157</c:v>
                </c:pt>
                <c:pt idx="3288">
                  <c:v>41158</c:v>
                </c:pt>
                <c:pt idx="3289">
                  <c:v>41159</c:v>
                </c:pt>
                <c:pt idx="3290">
                  <c:v>41162</c:v>
                </c:pt>
                <c:pt idx="3291">
                  <c:v>41163</c:v>
                </c:pt>
                <c:pt idx="3292">
                  <c:v>41164</c:v>
                </c:pt>
                <c:pt idx="3293">
                  <c:v>41165</c:v>
                </c:pt>
                <c:pt idx="3294">
                  <c:v>41166</c:v>
                </c:pt>
                <c:pt idx="3295">
                  <c:v>41169</c:v>
                </c:pt>
                <c:pt idx="3296">
                  <c:v>41170</c:v>
                </c:pt>
                <c:pt idx="3297">
                  <c:v>41171</c:v>
                </c:pt>
                <c:pt idx="3298">
                  <c:v>41172</c:v>
                </c:pt>
                <c:pt idx="3299">
                  <c:v>41173</c:v>
                </c:pt>
                <c:pt idx="3300">
                  <c:v>41176</c:v>
                </c:pt>
                <c:pt idx="3301">
                  <c:v>41177</c:v>
                </c:pt>
                <c:pt idx="3302">
                  <c:v>41178</c:v>
                </c:pt>
                <c:pt idx="3303">
                  <c:v>41179</c:v>
                </c:pt>
                <c:pt idx="3304">
                  <c:v>41180</c:v>
                </c:pt>
                <c:pt idx="3305">
                  <c:v>41183</c:v>
                </c:pt>
                <c:pt idx="3306">
                  <c:v>41184</c:v>
                </c:pt>
                <c:pt idx="3307">
                  <c:v>41185</c:v>
                </c:pt>
                <c:pt idx="3308">
                  <c:v>41186</c:v>
                </c:pt>
                <c:pt idx="3309">
                  <c:v>41187</c:v>
                </c:pt>
                <c:pt idx="3310">
                  <c:v>41190</c:v>
                </c:pt>
                <c:pt idx="3311">
                  <c:v>41191</c:v>
                </c:pt>
                <c:pt idx="3312">
                  <c:v>41192</c:v>
                </c:pt>
                <c:pt idx="3313">
                  <c:v>41193</c:v>
                </c:pt>
                <c:pt idx="3314">
                  <c:v>41194</c:v>
                </c:pt>
                <c:pt idx="3315">
                  <c:v>41197</c:v>
                </c:pt>
                <c:pt idx="3316">
                  <c:v>41198</c:v>
                </c:pt>
                <c:pt idx="3317">
                  <c:v>41199</c:v>
                </c:pt>
                <c:pt idx="3318">
                  <c:v>41200</c:v>
                </c:pt>
                <c:pt idx="3319">
                  <c:v>41201</c:v>
                </c:pt>
                <c:pt idx="3320">
                  <c:v>41204</c:v>
                </c:pt>
                <c:pt idx="3321">
                  <c:v>41205</c:v>
                </c:pt>
                <c:pt idx="3322">
                  <c:v>41206</c:v>
                </c:pt>
                <c:pt idx="3323">
                  <c:v>41207</c:v>
                </c:pt>
                <c:pt idx="3324">
                  <c:v>41208</c:v>
                </c:pt>
                <c:pt idx="3325">
                  <c:v>41211</c:v>
                </c:pt>
                <c:pt idx="3326">
                  <c:v>41212</c:v>
                </c:pt>
                <c:pt idx="3327">
                  <c:v>41213</c:v>
                </c:pt>
                <c:pt idx="3328">
                  <c:v>41214</c:v>
                </c:pt>
                <c:pt idx="3329">
                  <c:v>41215</c:v>
                </c:pt>
                <c:pt idx="3330">
                  <c:v>41218</c:v>
                </c:pt>
                <c:pt idx="3331">
                  <c:v>41219</c:v>
                </c:pt>
                <c:pt idx="3332">
                  <c:v>41220</c:v>
                </c:pt>
                <c:pt idx="3333">
                  <c:v>41221</c:v>
                </c:pt>
                <c:pt idx="3334">
                  <c:v>41222</c:v>
                </c:pt>
                <c:pt idx="3335">
                  <c:v>41225</c:v>
                </c:pt>
                <c:pt idx="3336">
                  <c:v>41226</c:v>
                </c:pt>
                <c:pt idx="3337">
                  <c:v>41227</c:v>
                </c:pt>
                <c:pt idx="3338">
                  <c:v>41228</c:v>
                </c:pt>
                <c:pt idx="3339">
                  <c:v>41229</c:v>
                </c:pt>
                <c:pt idx="3340">
                  <c:v>41232</c:v>
                </c:pt>
                <c:pt idx="3341">
                  <c:v>41233</c:v>
                </c:pt>
                <c:pt idx="3342">
                  <c:v>41234</c:v>
                </c:pt>
                <c:pt idx="3343">
                  <c:v>41235</c:v>
                </c:pt>
                <c:pt idx="3344">
                  <c:v>41236</c:v>
                </c:pt>
                <c:pt idx="3345">
                  <c:v>41239</c:v>
                </c:pt>
                <c:pt idx="3346">
                  <c:v>41240</c:v>
                </c:pt>
                <c:pt idx="3347">
                  <c:v>41241</c:v>
                </c:pt>
                <c:pt idx="3348">
                  <c:v>41242</c:v>
                </c:pt>
                <c:pt idx="3349">
                  <c:v>41243</c:v>
                </c:pt>
                <c:pt idx="3350">
                  <c:v>41246</c:v>
                </c:pt>
                <c:pt idx="3351">
                  <c:v>41247</c:v>
                </c:pt>
                <c:pt idx="3352">
                  <c:v>41248</c:v>
                </c:pt>
                <c:pt idx="3353">
                  <c:v>41249</c:v>
                </c:pt>
                <c:pt idx="3354">
                  <c:v>41250</c:v>
                </c:pt>
                <c:pt idx="3355">
                  <c:v>41253</c:v>
                </c:pt>
                <c:pt idx="3356">
                  <c:v>41254</c:v>
                </c:pt>
                <c:pt idx="3357">
                  <c:v>41255</c:v>
                </c:pt>
                <c:pt idx="3358">
                  <c:v>41256</c:v>
                </c:pt>
                <c:pt idx="3359">
                  <c:v>41257</c:v>
                </c:pt>
                <c:pt idx="3360">
                  <c:v>41260</c:v>
                </c:pt>
                <c:pt idx="3361">
                  <c:v>41261</c:v>
                </c:pt>
                <c:pt idx="3362">
                  <c:v>41262</c:v>
                </c:pt>
                <c:pt idx="3363">
                  <c:v>41263</c:v>
                </c:pt>
                <c:pt idx="3364">
                  <c:v>41264</c:v>
                </c:pt>
                <c:pt idx="3365">
                  <c:v>41267</c:v>
                </c:pt>
                <c:pt idx="3366">
                  <c:v>41268</c:v>
                </c:pt>
                <c:pt idx="3367">
                  <c:v>41269</c:v>
                </c:pt>
                <c:pt idx="3368">
                  <c:v>41270</c:v>
                </c:pt>
                <c:pt idx="3369">
                  <c:v>41271</c:v>
                </c:pt>
                <c:pt idx="3370">
                  <c:v>41274</c:v>
                </c:pt>
                <c:pt idx="3371">
                  <c:v>41275</c:v>
                </c:pt>
                <c:pt idx="3372">
                  <c:v>41276</c:v>
                </c:pt>
                <c:pt idx="3373">
                  <c:v>41277</c:v>
                </c:pt>
                <c:pt idx="3374">
                  <c:v>41278</c:v>
                </c:pt>
                <c:pt idx="3375">
                  <c:v>41281</c:v>
                </c:pt>
                <c:pt idx="3376">
                  <c:v>41282</c:v>
                </c:pt>
                <c:pt idx="3377">
                  <c:v>41283</c:v>
                </c:pt>
                <c:pt idx="3378">
                  <c:v>41284</c:v>
                </c:pt>
                <c:pt idx="3379">
                  <c:v>41285</c:v>
                </c:pt>
                <c:pt idx="3380">
                  <c:v>41288</c:v>
                </c:pt>
                <c:pt idx="3381">
                  <c:v>41289</c:v>
                </c:pt>
                <c:pt idx="3382">
                  <c:v>41290</c:v>
                </c:pt>
                <c:pt idx="3383">
                  <c:v>41291</c:v>
                </c:pt>
                <c:pt idx="3384">
                  <c:v>41292</c:v>
                </c:pt>
                <c:pt idx="3385">
                  <c:v>41295</c:v>
                </c:pt>
                <c:pt idx="3386">
                  <c:v>41296</c:v>
                </c:pt>
                <c:pt idx="3387">
                  <c:v>41297</c:v>
                </c:pt>
                <c:pt idx="3388">
                  <c:v>41298</c:v>
                </c:pt>
                <c:pt idx="3389">
                  <c:v>41299</c:v>
                </c:pt>
                <c:pt idx="3390">
                  <c:v>41302</c:v>
                </c:pt>
                <c:pt idx="3391">
                  <c:v>41303</c:v>
                </c:pt>
                <c:pt idx="3392">
                  <c:v>41304</c:v>
                </c:pt>
                <c:pt idx="3393">
                  <c:v>41305</c:v>
                </c:pt>
                <c:pt idx="3394">
                  <c:v>41306</c:v>
                </c:pt>
                <c:pt idx="3395">
                  <c:v>41309</c:v>
                </c:pt>
                <c:pt idx="3396">
                  <c:v>41310</c:v>
                </c:pt>
                <c:pt idx="3397">
                  <c:v>41311</c:v>
                </c:pt>
                <c:pt idx="3398">
                  <c:v>41312</c:v>
                </c:pt>
                <c:pt idx="3399">
                  <c:v>41313</c:v>
                </c:pt>
                <c:pt idx="3400">
                  <c:v>41316</c:v>
                </c:pt>
                <c:pt idx="3401">
                  <c:v>41317</c:v>
                </c:pt>
                <c:pt idx="3402">
                  <c:v>41318</c:v>
                </c:pt>
                <c:pt idx="3403">
                  <c:v>41319</c:v>
                </c:pt>
                <c:pt idx="3404">
                  <c:v>41320</c:v>
                </c:pt>
                <c:pt idx="3405">
                  <c:v>41323</c:v>
                </c:pt>
                <c:pt idx="3406">
                  <c:v>41324</c:v>
                </c:pt>
                <c:pt idx="3407">
                  <c:v>41325</c:v>
                </c:pt>
                <c:pt idx="3408">
                  <c:v>41326</c:v>
                </c:pt>
                <c:pt idx="3409">
                  <c:v>41327</c:v>
                </c:pt>
                <c:pt idx="3410">
                  <c:v>41330</c:v>
                </c:pt>
                <c:pt idx="3411">
                  <c:v>41331</c:v>
                </c:pt>
                <c:pt idx="3412">
                  <c:v>41332</c:v>
                </c:pt>
                <c:pt idx="3413">
                  <c:v>41333</c:v>
                </c:pt>
                <c:pt idx="3414">
                  <c:v>41334</c:v>
                </c:pt>
                <c:pt idx="3415">
                  <c:v>41337</c:v>
                </c:pt>
                <c:pt idx="3416">
                  <c:v>41338</c:v>
                </c:pt>
                <c:pt idx="3417">
                  <c:v>41339</c:v>
                </c:pt>
                <c:pt idx="3418">
                  <c:v>41340</c:v>
                </c:pt>
                <c:pt idx="3419">
                  <c:v>41341</c:v>
                </c:pt>
                <c:pt idx="3420">
                  <c:v>41344</c:v>
                </c:pt>
                <c:pt idx="3421">
                  <c:v>41345</c:v>
                </c:pt>
                <c:pt idx="3422">
                  <c:v>41346</c:v>
                </c:pt>
                <c:pt idx="3423">
                  <c:v>41347</c:v>
                </c:pt>
                <c:pt idx="3424">
                  <c:v>41348</c:v>
                </c:pt>
                <c:pt idx="3425">
                  <c:v>41351</c:v>
                </c:pt>
                <c:pt idx="3426">
                  <c:v>41352</c:v>
                </c:pt>
                <c:pt idx="3427">
                  <c:v>41353</c:v>
                </c:pt>
                <c:pt idx="3428">
                  <c:v>41354</c:v>
                </c:pt>
                <c:pt idx="3429">
                  <c:v>41355</c:v>
                </c:pt>
                <c:pt idx="3430">
                  <c:v>41358</c:v>
                </c:pt>
                <c:pt idx="3431">
                  <c:v>41359</c:v>
                </c:pt>
                <c:pt idx="3432">
                  <c:v>41360</c:v>
                </c:pt>
                <c:pt idx="3433">
                  <c:v>41361</c:v>
                </c:pt>
                <c:pt idx="3434">
                  <c:v>41362</c:v>
                </c:pt>
                <c:pt idx="3435">
                  <c:v>41365</c:v>
                </c:pt>
                <c:pt idx="3436">
                  <c:v>41366</c:v>
                </c:pt>
                <c:pt idx="3437">
                  <c:v>41367</c:v>
                </c:pt>
                <c:pt idx="3438">
                  <c:v>41368</c:v>
                </c:pt>
                <c:pt idx="3439">
                  <c:v>41369</c:v>
                </c:pt>
                <c:pt idx="3440">
                  <c:v>41372</c:v>
                </c:pt>
                <c:pt idx="3441">
                  <c:v>41373</c:v>
                </c:pt>
                <c:pt idx="3442">
                  <c:v>41374</c:v>
                </c:pt>
                <c:pt idx="3443">
                  <c:v>41375</c:v>
                </c:pt>
                <c:pt idx="3444">
                  <c:v>41376</c:v>
                </c:pt>
                <c:pt idx="3445">
                  <c:v>41379</c:v>
                </c:pt>
                <c:pt idx="3446">
                  <c:v>41380</c:v>
                </c:pt>
                <c:pt idx="3447">
                  <c:v>41381</c:v>
                </c:pt>
                <c:pt idx="3448">
                  <c:v>41382</c:v>
                </c:pt>
                <c:pt idx="3449">
                  <c:v>41383</c:v>
                </c:pt>
                <c:pt idx="3450">
                  <c:v>41386</c:v>
                </c:pt>
                <c:pt idx="3451">
                  <c:v>41387</c:v>
                </c:pt>
                <c:pt idx="3452">
                  <c:v>41388</c:v>
                </c:pt>
                <c:pt idx="3453">
                  <c:v>41389</c:v>
                </c:pt>
                <c:pt idx="3454">
                  <c:v>41390</c:v>
                </c:pt>
                <c:pt idx="3455">
                  <c:v>41393</c:v>
                </c:pt>
                <c:pt idx="3456">
                  <c:v>41394</c:v>
                </c:pt>
                <c:pt idx="3457">
                  <c:v>41395</c:v>
                </c:pt>
                <c:pt idx="3458">
                  <c:v>41396</c:v>
                </c:pt>
                <c:pt idx="3459">
                  <c:v>41397</c:v>
                </c:pt>
                <c:pt idx="3460">
                  <c:v>41400</c:v>
                </c:pt>
                <c:pt idx="3461">
                  <c:v>41401</c:v>
                </c:pt>
                <c:pt idx="3462">
                  <c:v>41402</c:v>
                </c:pt>
                <c:pt idx="3463">
                  <c:v>41403</c:v>
                </c:pt>
                <c:pt idx="3464">
                  <c:v>41404</c:v>
                </c:pt>
                <c:pt idx="3465">
                  <c:v>41407</c:v>
                </c:pt>
                <c:pt idx="3466">
                  <c:v>41408</c:v>
                </c:pt>
                <c:pt idx="3467">
                  <c:v>41409</c:v>
                </c:pt>
                <c:pt idx="3468">
                  <c:v>41410</c:v>
                </c:pt>
                <c:pt idx="3469">
                  <c:v>41411</c:v>
                </c:pt>
                <c:pt idx="3470">
                  <c:v>41414</c:v>
                </c:pt>
                <c:pt idx="3471">
                  <c:v>41415</c:v>
                </c:pt>
                <c:pt idx="3472">
                  <c:v>41416</c:v>
                </c:pt>
                <c:pt idx="3473">
                  <c:v>41417</c:v>
                </c:pt>
                <c:pt idx="3474">
                  <c:v>41418</c:v>
                </c:pt>
                <c:pt idx="3475">
                  <c:v>41421</c:v>
                </c:pt>
                <c:pt idx="3476">
                  <c:v>41422</c:v>
                </c:pt>
                <c:pt idx="3477">
                  <c:v>41423</c:v>
                </c:pt>
                <c:pt idx="3478">
                  <c:v>41424</c:v>
                </c:pt>
                <c:pt idx="3479">
                  <c:v>41425</c:v>
                </c:pt>
                <c:pt idx="3480">
                  <c:v>41428</c:v>
                </c:pt>
                <c:pt idx="3481">
                  <c:v>41429</c:v>
                </c:pt>
                <c:pt idx="3482">
                  <c:v>41430</c:v>
                </c:pt>
                <c:pt idx="3483">
                  <c:v>41431</c:v>
                </c:pt>
                <c:pt idx="3484">
                  <c:v>41432</c:v>
                </c:pt>
                <c:pt idx="3485">
                  <c:v>41435</c:v>
                </c:pt>
                <c:pt idx="3486">
                  <c:v>41436</c:v>
                </c:pt>
                <c:pt idx="3487">
                  <c:v>41437</c:v>
                </c:pt>
                <c:pt idx="3488">
                  <c:v>41438</c:v>
                </c:pt>
                <c:pt idx="3489">
                  <c:v>41439</c:v>
                </c:pt>
                <c:pt idx="3490">
                  <c:v>41442</c:v>
                </c:pt>
                <c:pt idx="3491">
                  <c:v>41443</c:v>
                </c:pt>
                <c:pt idx="3492">
                  <c:v>41444</c:v>
                </c:pt>
                <c:pt idx="3493">
                  <c:v>41445</c:v>
                </c:pt>
                <c:pt idx="3494">
                  <c:v>41446</c:v>
                </c:pt>
                <c:pt idx="3495">
                  <c:v>41449</c:v>
                </c:pt>
                <c:pt idx="3496">
                  <c:v>41450</c:v>
                </c:pt>
                <c:pt idx="3497">
                  <c:v>41451</c:v>
                </c:pt>
                <c:pt idx="3498">
                  <c:v>41452</c:v>
                </c:pt>
                <c:pt idx="3499">
                  <c:v>41453</c:v>
                </c:pt>
                <c:pt idx="3500">
                  <c:v>41456</c:v>
                </c:pt>
                <c:pt idx="3501">
                  <c:v>41457</c:v>
                </c:pt>
                <c:pt idx="3502">
                  <c:v>41458</c:v>
                </c:pt>
                <c:pt idx="3503">
                  <c:v>41459</c:v>
                </c:pt>
                <c:pt idx="3504">
                  <c:v>41460</c:v>
                </c:pt>
                <c:pt idx="3505">
                  <c:v>41463</c:v>
                </c:pt>
                <c:pt idx="3506">
                  <c:v>41464</c:v>
                </c:pt>
                <c:pt idx="3507">
                  <c:v>41465</c:v>
                </c:pt>
                <c:pt idx="3508">
                  <c:v>41466</c:v>
                </c:pt>
                <c:pt idx="3509">
                  <c:v>41467</c:v>
                </c:pt>
                <c:pt idx="3510">
                  <c:v>41470</c:v>
                </c:pt>
                <c:pt idx="3511">
                  <c:v>41471</c:v>
                </c:pt>
                <c:pt idx="3512">
                  <c:v>41472</c:v>
                </c:pt>
                <c:pt idx="3513">
                  <c:v>41473</c:v>
                </c:pt>
                <c:pt idx="3514">
                  <c:v>41474</c:v>
                </c:pt>
                <c:pt idx="3515">
                  <c:v>41477</c:v>
                </c:pt>
                <c:pt idx="3516">
                  <c:v>41478</c:v>
                </c:pt>
                <c:pt idx="3517">
                  <c:v>41479</c:v>
                </c:pt>
                <c:pt idx="3518">
                  <c:v>41480</c:v>
                </c:pt>
                <c:pt idx="3519">
                  <c:v>41481</c:v>
                </c:pt>
                <c:pt idx="3520">
                  <c:v>41484</c:v>
                </c:pt>
                <c:pt idx="3521">
                  <c:v>41485</c:v>
                </c:pt>
                <c:pt idx="3522">
                  <c:v>41486</c:v>
                </c:pt>
                <c:pt idx="3523">
                  <c:v>41487</c:v>
                </c:pt>
                <c:pt idx="3524">
                  <c:v>41488</c:v>
                </c:pt>
                <c:pt idx="3525">
                  <c:v>41491</c:v>
                </c:pt>
                <c:pt idx="3526">
                  <c:v>41492</c:v>
                </c:pt>
                <c:pt idx="3527">
                  <c:v>41493</c:v>
                </c:pt>
                <c:pt idx="3528">
                  <c:v>41494</c:v>
                </c:pt>
                <c:pt idx="3529">
                  <c:v>41495</c:v>
                </c:pt>
                <c:pt idx="3530">
                  <c:v>41498</c:v>
                </c:pt>
                <c:pt idx="3531">
                  <c:v>41499</c:v>
                </c:pt>
                <c:pt idx="3532">
                  <c:v>41500</c:v>
                </c:pt>
                <c:pt idx="3533">
                  <c:v>41501</c:v>
                </c:pt>
                <c:pt idx="3534">
                  <c:v>41502</c:v>
                </c:pt>
                <c:pt idx="3535">
                  <c:v>41505</c:v>
                </c:pt>
                <c:pt idx="3536">
                  <c:v>41506</c:v>
                </c:pt>
                <c:pt idx="3537">
                  <c:v>41507</c:v>
                </c:pt>
                <c:pt idx="3538">
                  <c:v>41508</c:v>
                </c:pt>
                <c:pt idx="3539">
                  <c:v>41509</c:v>
                </c:pt>
                <c:pt idx="3540">
                  <c:v>41512</c:v>
                </c:pt>
                <c:pt idx="3541">
                  <c:v>41513</c:v>
                </c:pt>
                <c:pt idx="3542">
                  <c:v>41514</c:v>
                </c:pt>
                <c:pt idx="3543">
                  <c:v>41515</c:v>
                </c:pt>
                <c:pt idx="3544">
                  <c:v>41516</c:v>
                </c:pt>
                <c:pt idx="3545">
                  <c:v>41519</c:v>
                </c:pt>
                <c:pt idx="3546">
                  <c:v>41520</c:v>
                </c:pt>
                <c:pt idx="3547">
                  <c:v>41521</c:v>
                </c:pt>
                <c:pt idx="3548">
                  <c:v>41522</c:v>
                </c:pt>
                <c:pt idx="3549">
                  <c:v>41523</c:v>
                </c:pt>
                <c:pt idx="3550">
                  <c:v>41526</c:v>
                </c:pt>
                <c:pt idx="3551">
                  <c:v>41527</c:v>
                </c:pt>
                <c:pt idx="3552">
                  <c:v>41528</c:v>
                </c:pt>
                <c:pt idx="3553">
                  <c:v>41529</c:v>
                </c:pt>
                <c:pt idx="3554">
                  <c:v>41530</c:v>
                </c:pt>
                <c:pt idx="3555">
                  <c:v>41533</c:v>
                </c:pt>
                <c:pt idx="3556">
                  <c:v>41534</c:v>
                </c:pt>
                <c:pt idx="3557">
                  <c:v>41535</c:v>
                </c:pt>
                <c:pt idx="3558">
                  <c:v>41536</c:v>
                </c:pt>
                <c:pt idx="3559">
                  <c:v>41537</c:v>
                </c:pt>
                <c:pt idx="3560">
                  <c:v>41540</c:v>
                </c:pt>
                <c:pt idx="3561">
                  <c:v>41541</c:v>
                </c:pt>
                <c:pt idx="3562">
                  <c:v>41542</c:v>
                </c:pt>
                <c:pt idx="3563">
                  <c:v>41543</c:v>
                </c:pt>
                <c:pt idx="3564">
                  <c:v>41544</c:v>
                </c:pt>
                <c:pt idx="3565">
                  <c:v>41547</c:v>
                </c:pt>
                <c:pt idx="3566">
                  <c:v>41548</c:v>
                </c:pt>
                <c:pt idx="3567">
                  <c:v>41549</c:v>
                </c:pt>
                <c:pt idx="3568">
                  <c:v>41550</c:v>
                </c:pt>
                <c:pt idx="3569">
                  <c:v>41551</c:v>
                </c:pt>
                <c:pt idx="3570">
                  <c:v>41554</c:v>
                </c:pt>
                <c:pt idx="3571">
                  <c:v>41555</c:v>
                </c:pt>
                <c:pt idx="3572">
                  <c:v>41556</c:v>
                </c:pt>
                <c:pt idx="3573">
                  <c:v>41557</c:v>
                </c:pt>
                <c:pt idx="3574">
                  <c:v>41558</c:v>
                </c:pt>
                <c:pt idx="3575">
                  <c:v>41561</c:v>
                </c:pt>
                <c:pt idx="3576">
                  <c:v>41562</c:v>
                </c:pt>
                <c:pt idx="3577">
                  <c:v>41563</c:v>
                </c:pt>
                <c:pt idx="3578">
                  <c:v>41564</c:v>
                </c:pt>
                <c:pt idx="3579">
                  <c:v>41565</c:v>
                </c:pt>
                <c:pt idx="3580">
                  <c:v>41568</c:v>
                </c:pt>
                <c:pt idx="3581">
                  <c:v>41569</c:v>
                </c:pt>
                <c:pt idx="3582">
                  <c:v>41570</c:v>
                </c:pt>
                <c:pt idx="3583">
                  <c:v>41571</c:v>
                </c:pt>
                <c:pt idx="3584">
                  <c:v>41572</c:v>
                </c:pt>
                <c:pt idx="3585">
                  <c:v>41575</c:v>
                </c:pt>
                <c:pt idx="3586">
                  <c:v>41576</c:v>
                </c:pt>
                <c:pt idx="3587">
                  <c:v>41577</c:v>
                </c:pt>
                <c:pt idx="3588">
                  <c:v>41578</c:v>
                </c:pt>
                <c:pt idx="3589">
                  <c:v>41579</c:v>
                </c:pt>
                <c:pt idx="3590">
                  <c:v>41582</c:v>
                </c:pt>
                <c:pt idx="3591">
                  <c:v>41583</c:v>
                </c:pt>
                <c:pt idx="3592">
                  <c:v>41584</c:v>
                </c:pt>
                <c:pt idx="3593">
                  <c:v>41585</c:v>
                </c:pt>
                <c:pt idx="3594">
                  <c:v>41586</c:v>
                </c:pt>
                <c:pt idx="3595">
                  <c:v>41589</c:v>
                </c:pt>
                <c:pt idx="3596">
                  <c:v>41590</c:v>
                </c:pt>
                <c:pt idx="3597">
                  <c:v>41591</c:v>
                </c:pt>
                <c:pt idx="3598">
                  <c:v>41592</c:v>
                </c:pt>
                <c:pt idx="3599">
                  <c:v>41593</c:v>
                </c:pt>
                <c:pt idx="3600">
                  <c:v>41596</c:v>
                </c:pt>
                <c:pt idx="3601">
                  <c:v>41597</c:v>
                </c:pt>
                <c:pt idx="3602">
                  <c:v>41598</c:v>
                </c:pt>
                <c:pt idx="3603">
                  <c:v>41599</c:v>
                </c:pt>
                <c:pt idx="3604">
                  <c:v>41600</c:v>
                </c:pt>
                <c:pt idx="3605">
                  <c:v>41603</c:v>
                </c:pt>
                <c:pt idx="3606">
                  <c:v>41604</c:v>
                </c:pt>
                <c:pt idx="3607">
                  <c:v>41605</c:v>
                </c:pt>
                <c:pt idx="3608">
                  <c:v>41606</c:v>
                </c:pt>
                <c:pt idx="3609">
                  <c:v>41607</c:v>
                </c:pt>
                <c:pt idx="3610">
                  <c:v>41610</c:v>
                </c:pt>
                <c:pt idx="3611">
                  <c:v>41611</c:v>
                </c:pt>
                <c:pt idx="3612">
                  <c:v>41612</c:v>
                </c:pt>
                <c:pt idx="3613">
                  <c:v>41613</c:v>
                </c:pt>
                <c:pt idx="3614">
                  <c:v>41614</c:v>
                </c:pt>
                <c:pt idx="3615">
                  <c:v>41617</c:v>
                </c:pt>
                <c:pt idx="3616">
                  <c:v>41618</c:v>
                </c:pt>
                <c:pt idx="3617">
                  <c:v>41619</c:v>
                </c:pt>
                <c:pt idx="3618">
                  <c:v>41620</c:v>
                </c:pt>
                <c:pt idx="3619">
                  <c:v>41621</c:v>
                </c:pt>
                <c:pt idx="3620">
                  <c:v>41624</c:v>
                </c:pt>
                <c:pt idx="3621">
                  <c:v>41625</c:v>
                </c:pt>
                <c:pt idx="3622">
                  <c:v>41626</c:v>
                </c:pt>
                <c:pt idx="3623">
                  <c:v>41627</c:v>
                </c:pt>
                <c:pt idx="3624">
                  <c:v>41628</c:v>
                </c:pt>
                <c:pt idx="3625">
                  <c:v>41631</c:v>
                </c:pt>
                <c:pt idx="3626">
                  <c:v>41632</c:v>
                </c:pt>
                <c:pt idx="3627">
                  <c:v>41633</c:v>
                </c:pt>
                <c:pt idx="3628">
                  <c:v>41634</c:v>
                </c:pt>
                <c:pt idx="3629">
                  <c:v>41635</c:v>
                </c:pt>
                <c:pt idx="3630">
                  <c:v>41638</c:v>
                </c:pt>
                <c:pt idx="3631">
                  <c:v>41639</c:v>
                </c:pt>
                <c:pt idx="3632">
                  <c:v>41640</c:v>
                </c:pt>
                <c:pt idx="3633">
                  <c:v>41641</c:v>
                </c:pt>
                <c:pt idx="3634">
                  <c:v>41642</c:v>
                </c:pt>
                <c:pt idx="3635">
                  <c:v>41645</c:v>
                </c:pt>
                <c:pt idx="3636">
                  <c:v>41646</c:v>
                </c:pt>
                <c:pt idx="3637">
                  <c:v>41647</c:v>
                </c:pt>
                <c:pt idx="3638">
                  <c:v>41648</c:v>
                </c:pt>
                <c:pt idx="3639">
                  <c:v>41649</c:v>
                </c:pt>
                <c:pt idx="3640">
                  <c:v>41652</c:v>
                </c:pt>
                <c:pt idx="3641">
                  <c:v>41653</c:v>
                </c:pt>
                <c:pt idx="3642">
                  <c:v>41654</c:v>
                </c:pt>
                <c:pt idx="3643">
                  <c:v>41655</c:v>
                </c:pt>
                <c:pt idx="3644">
                  <c:v>41656</c:v>
                </c:pt>
                <c:pt idx="3645">
                  <c:v>41659</c:v>
                </c:pt>
                <c:pt idx="3646">
                  <c:v>41660</c:v>
                </c:pt>
                <c:pt idx="3647">
                  <c:v>41661</c:v>
                </c:pt>
                <c:pt idx="3648">
                  <c:v>41662</c:v>
                </c:pt>
                <c:pt idx="3649">
                  <c:v>41663</c:v>
                </c:pt>
                <c:pt idx="3650">
                  <c:v>41666</c:v>
                </c:pt>
                <c:pt idx="3651">
                  <c:v>41667</c:v>
                </c:pt>
                <c:pt idx="3652">
                  <c:v>41668</c:v>
                </c:pt>
                <c:pt idx="3653">
                  <c:v>41669</c:v>
                </c:pt>
                <c:pt idx="3654">
                  <c:v>41670</c:v>
                </c:pt>
                <c:pt idx="3655">
                  <c:v>41673</c:v>
                </c:pt>
                <c:pt idx="3656">
                  <c:v>41674</c:v>
                </c:pt>
                <c:pt idx="3657">
                  <c:v>41675</c:v>
                </c:pt>
                <c:pt idx="3658">
                  <c:v>41676</c:v>
                </c:pt>
                <c:pt idx="3659">
                  <c:v>41677</c:v>
                </c:pt>
                <c:pt idx="3660">
                  <c:v>41680</c:v>
                </c:pt>
                <c:pt idx="3661">
                  <c:v>41681</c:v>
                </c:pt>
                <c:pt idx="3662">
                  <c:v>41682</c:v>
                </c:pt>
                <c:pt idx="3663">
                  <c:v>41683</c:v>
                </c:pt>
                <c:pt idx="3664">
                  <c:v>41684</c:v>
                </c:pt>
                <c:pt idx="3665">
                  <c:v>41687</c:v>
                </c:pt>
                <c:pt idx="3666">
                  <c:v>41688</c:v>
                </c:pt>
                <c:pt idx="3667">
                  <c:v>41689</c:v>
                </c:pt>
                <c:pt idx="3668">
                  <c:v>41690</c:v>
                </c:pt>
                <c:pt idx="3669">
                  <c:v>41691</c:v>
                </c:pt>
                <c:pt idx="3670">
                  <c:v>41694</c:v>
                </c:pt>
                <c:pt idx="3671">
                  <c:v>41695</c:v>
                </c:pt>
                <c:pt idx="3672">
                  <c:v>41696</c:v>
                </c:pt>
                <c:pt idx="3673">
                  <c:v>41697</c:v>
                </c:pt>
                <c:pt idx="3674">
                  <c:v>41698</c:v>
                </c:pt>
                <c:pt idx="3675">
                  <c:v>41701</c:v>
                </c:pt>
                <c:pt idx="3676">
                  <c:v>41702</c:v>
                </c:pt>
                <c:pt idx="3677">
                  <c:v>41703</c:v>
                </c:pt>
                <c:pt idx="3678">
                  <c:v>41704</c:v>
                </c:pt>
                <c:pt idx="3679">
                  <c:v>41705</c:v>
                </c:pt>
                <c:pt idx="3680">
                  <c:v>41708</c:v>
                </c:pt>
                <c:pt idx="3681">
                  <c:v>41709</c:v>
                </c:pt>
                <c:pt idx="3682">
                  <c:v>41710</c:v>
                </c:pt>
                <c:pt idx="3683">
                  <c:v>41711</c:v>
                </c:pt>
                <c:pt idx="3684">
                  <c:v>41712</c:v>
                </c:pt>
                <c:pt idx="3685">
                  <c:v>41715</c:v>
                </c:pt>
                <c:pt idx="3686">
                  <c:v>41716</c:v>
                </c:pt>
                <c:pt idx="3687">
                  <c:v>41717</c:v>
                </c:pt>
                <c:pt idx="3688">
                  <c:v>41718</c:v>
                </c:pt>
                <c:pt idx="3689">
                  <c:v>41719</c:v>
                </c:pt>
                <c:pt idx="3690">
                  <c:v>41722</c:v>
                </c:pt>
                <c:pt idx="3691">
                  <c:v>41723</c:v>
                </c:pt>
                <c:pt idx="3692">
                  <c:v>41724</c:v>
                </c:pt>
                <c:pt idx="3693">
                  <c:v>41725</c:v>
                </c:pt>
                <c:pt idx="3694">
                  <c:v>41726</c:v>
                </c:pt>
                <c:pt idx="3695">
                  <c:v>41729</c:v>
                </c:pt>
                <c:pt idx="3696">
                  <c:v>41730</c:v>
                </c:pt>
                <c:pt idx="3697">
                  <c:v>41731</c:v>
                </c:pt>
                <c:pt idx="3698">
                  <c:v>41732</c:v>
                </c:pt>
                <c:pt idx="3699">
                  <c:v>41733</c:v>
                </c:pt>
                <c:pt idx="3700">
                  <c:v>41736</c:v>
                </c:pt>
                <c:pt idx="3701">
                  <c:v>41737</c:v>
                </c:pt>
                <c:pt idx="3702">
                  <c:v>41738</c:v>
                </c:pt>
                <c:pt idx="3703">
                  <c:v>41739</c:v>
                </c:pt>
                <c:pt idx="3704">
                  <c:v>41740</c:v>
                </c:pt>
                <c:pt idx="3705">
                  <c:v>41743</c:v>
                </c:pt>
                <c:pt idx="3706">
                  <c:v>41744</c:v>
                </c:pt>
                <c:pt idx="3707">
                  <c:v>41745</c:v>
                </c:pt>
                <c:pt idx="3708">
                  <c:v>41746</c:v>
                </c:pt>
                <c:pt idx="3709">
                  <c:v>41747</c:v>
                </c:pt>
                <c:pt idx="3710">
                  <c:v>41750</c:v>
                </c:pt>
                <c:pt idx="3711">
                  <c:v>41751</c:v>
                </c:pt>
                <c:pt idx="3712">
                  <c:v>41752</c:v>
                </c:pt>
                <c:pt idx="3713">
                  <c:v>41753</c:v>
                </c:pt>
                <c:pt idx="3714">
                  <c:v>41754</c:v>
                </c:pt>
                <c:pt idx="3715">
                  <c:v>41757</c:v>
                </c:pt>
                <c:pt idx="3716">
                  <c:v>41758</c:v>
                </c:pt>
                <c:pt idx="3717">
                  <c:v>41759</c:v>
                </c:pt>
                <c:pt idx="3718">
                  <c:v>41760</c:v>
                </c:pt>
                <c:pt idx="3719">
                  <c:v>41761</c:v>
                </c:pt>
                <c:pt idx="3720">
                  <c:v>41764</c:v>
                </c:pt>
                <c:pt idx="3721">
                  <c:v>41765</c:v>
                </c:pt>
                <c:pt idx="3722">
                  <c:v>41766</c:v>
                </c:pt>
                <c:pt idx="3723">
                  <c:v>41767</c:v>
                </c:pt>
                <c:pt idx="3724">
                  <c:v>41768</c:v>
                </c:pt>
                <c:pt idx="3725">
                  <c:v>41771</c:v>
                </c:pt>
                <c:pt idx="3726">
                  <c:v>41772</c:v>
                </c:pt>
                <c:pt idx="3727">
                  <c:v>41773</c:v>
                </c:pt>
                <c:pt idx="3728">
                  <c:v>41774</c:v>
                </c:pt>
                <c:pt idx="3729">
                  <c:v>41775</c:v>
                </c:pt>
                <c:pt idx="3730">
                  <c:v>41778</c:v>
                </c:pt>
                <c:pt idx="3731">
                  <c:v>41779</c:v>
                </c:pt>
                <c:pt idx="3732">
                  <c:v>41780</c:v>
                </c:pt>
                <c:pt idx="3733">
                  <c:v>41781</c:v>
                </c:pt>
                <c:pt idx="3734">
                  <c:v>41782</c:v>
                </c:pt>
                <c:pt idx="3735">
                  <c:v>41785</c:v>
                </c:pt>
                <c:pt idx="3736">
                  <c:v>41786</c:v>
                </c:pt>
                <c:pt idx="3737">
                  <c:v>41787</c:v>
                </c:pt>
                <c:pt idx="3738">
                  <c:v>41788</c:v>
                </c:pt>
                <c:pt idx="3739">
                  <c:v>41789</c:v>
                </c:pt>
                <c:pt idx="3740">
                  <c:v>41792</c:v>
                </c:pt>
                <c:pt idx="3741">
                  <c:v>41793</c:v>
                </c:pt>
                <c:pt idx="3742">
                  <c:v>41794</c:v>
                </c:pt>
                <c:pt idx="3743">
                  <c:v>41795</c:v>
                </c:pt>
                <c:pt idx="3744">
                  <c:v>41796</c:v>
                </c:pt>
                <c:pt idx="3745">
                  <c:v>41799</c:v>
                </c:pt>
                <c:pt idx="3746">
                  <c:v>41800</c:v>
                </c:pt>
                <c:pt idx="3747">
                  <c:v>41801</c:v>
                </c:pt>
                <c:pt idx="3748">
                  <c:v>41802</c:v>
                </c:pt>
                <c:pt idx="3749">
                  <c:v>41803</c:v>
                </c:pt>
                <c:pt idx="3750">
                  <c:v>41806</c:v>
                </c:pt>
                <c:pt idx="3751">
                  <c:v>41807</c:v>
                </c:pt>
                <c:pt idx="3752">
                  <c:v>41808</c:v>
                </c:pt>
                <c:pt idx="3753">
                  <c:v>41809</c:v>
                </c:pt>
                <c:pt idx="3754">
                  <c:v>41810</c:v>
                </c:pt>
                <c:pt idx="3755">
                  <c:v>41813</c:v>
                </c:pt>
                <c:pt idx="3756">
                  <c:v>41814</c:v>
                </c:pt>
                <c:pt idx="3757">
                  <c:v>41815</c:v>
                </c:pt>
                <c:pt idx="3758">
                  <c:v>41816</c:v>
                </c:pt>
                <c:pt idx="3759">
                  <c:v>41817</c:v>
                </c:pt>
                <c:pt idx="3760">
                  <c:v>41820</c:v>
                </c:pt>
                <c:pt idx="3761">
                  <c:v>41821</c:v>
                </c:pt>
                <c:pt idx="3762">
                  <c:v>41822</c:v>
                </c:pt>
                <c:pt idx="3763">
                  <c:v>41823</c:v>
                </c:pt>
                <c:pt idx="3764">
                  <c:v>41824</c:v>
                </c:pt>
                <c:pt idx="3765">
                  <c:v>41827</c:v>
                </c:pt>
                <c:pt idx="3766">
                  <c:v>41828</c:v>
                </c:pt>
                <c:pt idx="3767">
                  <c:v>41829</c:v>
                </c:pt>
                <c:pt idx="3768">
                  <c:v>41830</c:v>
                </c:pt>
                <c:pt idx="3769">
                  <c:v>41831</c:v>
                </c:pt>
                <c:pt idx="3770">
                  <c:v>41834</c:v>
                </c:pt>
                <c:pt idx="3771">
                  <c:v>41835</c:v>
                </c:pt>
                <c:pt idx="3772">
                  <c:v>41836</c:v>
                </c:pt>
                <c:pt idx="3773">
                  <c:v>41837</c:v>
                </c:pt>
                <c:pt idx="3774">
                  <c:v>41838</c:v>
                </c:pt>
                <c:pt idx="3775">
                  <c:v>41841</c:v>
                </c:pt>
                <c:pt idx="3776">
                  <c:v>41842</c:v>
                </c:pt>
                <c:pt idx="3777">
                  <c:v>41843</c:v>
                </c:pt>
                <c:pt idx="3778">
                  <c:v>41844</c:v>
                </c:pt>
                <c:pt idx="3779">
                  <c:v>41845</c:v>
                </c:pt>
                <c:pt idx="3780">
                  <c:v>41848</c:v>
                </c:pt>
                <c:pt idx="3781">
                  <c:v>41849</c:v>
                </c:pt>
                <c:pt idx="3782">
                  <c:v>41850</c:v>
                </c:pt>
                <c:pt idx="3783">
                  <c:v>41851</c:v>
                </c:pt>
                <c:pt idx="3784">
                  <c:v>41852</c:v>
                </c:pt>
                <c:pt idx="3785">
                  <c:v>41855</c:v>
                </c:pt>
                <c:pt idx="3786">
                  <c:v>41856</c:v>
                </c:pt>
                <c:pt idx="3787">
                  <c:v>41857</c:v>
                </c:pt>
                <c:pt idx="3788">
                  <c:v>41858</c:v>
                </c:pt>
                <c:pt idx="3789">
                  <c:v>41859</c:v>
                </c:pt>
                <c:pt idx="3790">
                  <c:v>41862</c:v>
                </c:pt>
                <c:pt idx="3791">
                  <c:v>41863</c:v>
                </c:pt>
                <c:pt idx="3792">
                  <c:v>41864</c:v>
                </c:pt>
                <c:pt idx="3793">
                  <c:v>41865</c:v>
                </c:pt>
                <c:pt idx="3794">
                  <c:v>41866</c:v>
                </c:pt>
                <c:pt idx="3795">
                  <c:v>41869</c:v>
                </c:pt>
                <c:pt idx="3796">
                  <c:v>41870</c:v>
                </c:pt>
                <c:pt idx="3797">
                  <c:v>41871</c:v>
                </c:pt>
                <c:pt idx="3798">
                  <c:v>41872</c:v>
                </c:pt>
                <c:pt idx="3799">
                  <c:v>41873</c:v>
                </c:pt>
                <c:pt idx="3800">
                  <c:v>41876</c:v>
                </c:pt>
                <c:pt idx="3801">
                  <c:v>41877</c:v>
                </c:pt>
                <c:pt idx="3802">
                  <c:v>41878</c:v>
                </c:pt>
                <c:pt idx="3803">
                  <c:v>41879</c:v>
                </c:pt>
                <c:pt idx="3804">
                  <c:v>41880</c:v>
                </c:pt>
                <c:pt idx="3805">
                  <c:v>41883</c:v>
                </c:pt>
                <c:pt idx="3806">
                  <c:v>41884</c:v>
                </c:pt>
                <c:pt idx="3807">
                  <c:v>41885</c:v>
                </c:pt>
                <c:pt idx="3808">
                  <c:v>41886</c:v>
                </c:pt>
                <c:pt idx="3809">
                  <c:v>41887</c:v>
                </c:pt>
                <c:pt idx="3810">
                  <c:v>41890</c:v>
                </c:pt>
                <c:pt idx="3811">
                  <c:v>41891</c:v>
                </c:pt>
                <c:pt idx="3812">
                  <c:v>41892</c:v>
                </c:pt>
                <c:pt idx="3813">
                  <c:v>41893</c:v>
                </c:pt>
                <c:pt idx="3814">
                  <c:v>41894</c:v>
                </c:pt>
                <c:pt idx="3815">
                  <c:v>41897</c:v>
                </c:pt>
                <c:pt idx="3816">
                  <c:v>41898</c:v>
                </c:pt>
                <c:pt idx="3817">
                  <c:v>41899</c:v>
                </c:pt>
                <c:pt idx="3818">
                  <c:v>41900</c:v>
                </c:pt>
                <c:pt idx="3819">
                  <c:v>41901</c:v>
                </c:pt>
                <c:pt idx="3820">
                  <c:v>41904</c:v>
                </c:pt>
                <c:pt idx="3821">
                  <c:v>41905</c:v>
                </c:pt>
                <c:pt idx="3822">
                  <c:v>41906</c:v>
                </c:pt>
                <c:pt idx="3823">
                  <c:v>41907</c:v>
                </c:pt>
                <c:pt idx="3824">
                  <c:v>41908</c:v>
                </c:pt>
                <c:pt idx="3825">
                  <c:v>41911</c:v>
                </c:pt>
                <c:pt idx="3826">
                  <c:v>41912</c:v>
                </c:pt>
                <c:pt idx="3827">
                  <c:v>41913</c:v>
                </c:pt>
                <c:pt idx="3828">
                  <c:v>41914</c:v>
                </c:pt>
                <c:pt idx="3829">
                  <c:v>41915</c:v>
                </c:pt>
                <c:pt idx="3830">
                  <c:v>41918</c:v>
                </c:pt>
                <c:pt idx="3831">
                  <c:v>41919</c:v>
                </c:pt>
                <c:pt idx="3832">
                  <c:v>41920</c:v>
                </c:pt>
                <c:pt idx="3833">
                  <c:v>41921</c:v>
                </c:pt>
                <c:pt idx="3834">
                  <c:v>41922</c:v>
                </c:pt>
                <c:pt idx="3835">
                  <c:v>41925</c:v>
                </c:pt>
                <c:pt idx="3836">
                  <c:v>41926</c:v>
                </c:pt>
                <c:pt idx="3837">
                  <c:v>41927</c:v>
                </c:pt>
                <c:pt idx="3838">
                  <c:v>41928</c:v>
                </c:pt>
                <c:pt idx="3839">
                  <c:v>41929</c:v>
                </c:pt>
                <c:pt idx="3840">
                  <c:v>41932</c:v>
                </c:pt>
                <c:pt idx="3841">
                  <c:v>41933</c:v>
                </c:pt>
                <c:pt idx="3842">
                  <c:v>41934</c:v>
                </c:pt>
                <c:pt idx="3843">
                  <c:v>41935</c:v>
                </c:pt>
                <c:pt idx="3844">
                  <c:v>41936</c:v>
                </c:pt>
                <c:pt idx="3845">
                  <c:v>41939</c:v>
                </c:pt>
                <c:pt idx="3846">
                  <c:v>41940</c:v>
                </c:pt>
                <c:pt idx="3847">
                  <c:v>41941</c:v>
                </c:pt>
                <c:pt idx="3848">
                  <c:v>41942</c:v>
                </c:pt>
                <c:pt idx="3849">
                  <c:v>41943</c:v>
                </c:pt>
                <c:pt idx="3850">
                  <c:v>41946</c:v>
                </c:pt>
                <c:pt idx="3851">
                  <c:v>41947</c:v>
                </c:pt>
                <c:pt idx="3852">
                  <c:v>41948</c:v>
                </c:pt>
                <c:pt idx="3853">
                  <c:v>41949</c:v>
                </c:pt>
                <c:pt idx="3854">
                  <c:v>41950</c:v>
                </c:pt>
                <c:pt idx="3855">
                  <c:v>41953</c:v>
                </c:pt>
                <c:pt idx="3856">
                  <c:v>41954</c:v>
                </c:pt>
                <c:pt idx="3857">
                  <c:v>41955</c:v>
                </c:pt>
                <c:pt idx="3858">
                  <c:v>41956</c:v>
                </c:pt>
                <c:pt idx="3859">
                  <c:v>41957</c:v>
                </c:pt>
                <c:pt idx="3860">
                  <c:v>41960</c:v>
                </c:pt>
                <c:pt idx="3861">
                  <c:v>41961</c:v>
                </c:pt>
                <c:pt idx="3862">
                  <c:v>41962</c:v>
                </c:pt>
                <c:pt idx="3863">
                  <c:v>41963</c:v>
                </c:pt>
                <c:pt idx="3864">
                  <c:v>41964</c:v>
                </c:pt>
                <c:pt idx="3865">
                  <c:v>41967</c:v>
                </c:pt>
                <c:pt idx="3866">
                  <c:v>41968</c:v>
                </c:pt>
                <c:pt idx="3867">
                  <c:v>41969</c:v>
                </c:pt>
                <c:pt idx="3868">
                  <c:v>41970</c:v>
                </c:pt>
                <c:pt idx="3869">
                  <c:v>41971</c:v>
                </c:pt>
                <c:pt idx="3870">
                  <c:v>41974</c:v>
                </c:pt>
                <c:pt idx="3871">
                  <c:v>41975</c:v>
                </c:pt>
                <c:pt idx="3872">
                  <c:v>41976</c:v>
                </c:pt>
                <c:pt idx="3873">
                  <c:v>41977</c:v>
                </c:pt>
                <c:pt idx="3874">
                  <c:v>41978</c:v>
                </c:pt>
                <c:pt idx="3875">
                  <c:v>41981</c:v>
                </c:pt>
                <c:pt idx="3876">
                  <c:v>41982</c:v>
                </c:pt>
                <c:pt idx="3877">
                  <c:v>41983</c:v>
                </c:pt>
                <c:pt idx="3878">
                  <c:v>41984</c:v>
                </c:pt>
                <c:pt idx="3879">
                  <c:v>41985</c:v>
                </c:pt>
                <c:pt idx="3880">
                  <c:v>41988</c:v>
                </c:pt>
                <c:pt idx="3881">
                  <c:v>41989</c:v>
                </c:pt>
                <c:pt idx="3882">
                  <c:v>41990</c:v>
                </c:pt>
                <c:pt idx="3883">
                  <c:v>41991</c:v>
                </c:pt>
                <c:pt idx="3884">
                  <c:v>41992</c:v>
                </c:pt>
                <c:pt idx="3885">
                  <c:v>41995</c:v>
                </c:pt>
                <c:pt idx="3886">
                  <c:v>41996</c:v>
                </c:pt>
                <c:pt idx="3887">
                  <c:v>41997</c:v>
                </c:pt>
                <c:pt idx="3888">
                  <c:v>41998</c:v>
                </c:pt>
                <c:pt idx="3889">
                  <c:v>41999</c:v>
                </c:pt>
                <c:pt idx="3890">
                  <c:v>42002</c:v>
                </c:pt>
                <c:pt idx="3891">
                  <c:v>42003</c:v>
                </c:pt>
                <c:pt idx="3892">
                  <c:v>42004</c:v>
                </c:pt>
                <c:pt idx="3893">
                  <c:v>42005</c:v>
                </c:pt>
                <c:pt idx="3894">
                  <c:v>42006</c:v>
                </c:pt>
                <c:pt idx="3895">
                  <c:v>42009</c:v>
                </c:pt>
                <c:pt idx="3896">
                  <c:v>42010</c:v>
                </c:pt>
                <c:pt idx="3897">
                  <c:v>42011</c:v>
                </c:pt>
                <c:pt idx="3898">
                  <c:v>42012</c:v>
                </c:pt>
                <c:pt idx="3899">
                  <c:v>42013</c:v>
                </c:pt>
                <c:pt idx="3900">
                  <c:v>42016</c:v>
                </c:pt>
                <c:pt idx="3901">
                  <c:v>42017</c:v>
                </c:pt>
                <c:pt idx="3902">
                  <c:v>42018</c:v>
                </c:pt>
                <c:pt idx="3903">
                  <c:v>42019</c:v>
                </c:pt>
                <c:pt idx="3904">
                  <c:v>42020</c:v>
                </c:pt>
                <c:pt idx="3905">
                  <c:v>42023</c:v>
                </c:pt>
                <c:pt idx="3906">
                  <c:v>42024</c:v>
                </c:pt>
                <c:pt idx="3907">
                  <c:v>42025</c:v>
                </c:pt>
                <c:pt idx="3908">
                  <c:v>42026</c:v>
                </c:pt>
                <c:pt idx="3909">
                  <c:v>42027</c:v>
                </c:pt>
                <c:pt idx="3910">
                  <c:v>42030</c:v>
                </c:pt>
                <c:pt idx="3911">
                  <c:v>42031</c:v>
                </c:pt>
                <c:pt idx="3912">
                  <c:v>42032</c:v>
                </c:pt>
                <c:pt idx="3913">
                  <c:v>42033</c:v>
                </c:pt>
                <c:pt idx="3914">
                  <c:v>42034</c:v>
                </c:pt>
                <c:pt idx="3915">
                  <c:v>42037</c:v>
                </c:pt>
                <c:pt idx="3916">
                  <c:v>42038</c:v>
                </c:pt>
                <c:pt idx="3917">
                  <c:v>42039</c:v>
                </c:pt>
                <c:pt idx="3918">
                  <c:v>42040</c:v>
                </c:pt>
                <c:pt idx="3919">
                  <c:v>42041</c:v>
                </c:pt>
                <c:pt idx="3920">
                  <c:v>42044</c:v>
                </c:pt>
                <c:pt idx="3921">
                  <c:v>42045</c:v>
                </c:pt>
                <c:pt idx="3922">
                  <c:v>42046</c:v>
                </c:pt>
                <c:pt idx="3923">
                  <c:v>42047</c:v>
                </c:pt>
                <c:pt idx="3924">
                  <c:v>42048</c:v>
                </c:pt>
                <c:pt idx="3925">
                  <c:v>42051</c:v>
                </c:pt>
                <c:pt idx="3926">
                  <c:v>42052</c:v>
                </c:pt>
                <c:pt idx="3927">
                  <c:v>42053</c:v>
                </c:pt>
                <c:pt idx="3928">
                  <c:v>42054</c:v>
                </c:pt>
                <c:pt idx="3929">
                  <c:v>42055</c:v>
                </c:pt>
                <c:pt idx="3930">
                  <c:v>42058</c:v>
                </c:pt>
                <c:pt idx="3931">
                  <c:v>42059</c:v>
                </c:pt>
                <c:pt idx="3932">
                  <c:v>42060</c:v>
                </c:pt>
                <c:pt idx="3933">
                  <c:v>42061</c:v>
                </c:pt>
                <c:pt idx="3934">
                  <c:v>42062</c:v>
                </c:pt>
                <c:pt idx="3935">
                  <c:v>42065</c:v>
                </c:pt>
                <c:pt idx="3936">
                  <c:v>42066</c:v>
                </c:pt>
                <c:pt idx="3937">
                  <c:v>42067</c:v>
                </c:pt>
                <c:pt idx="3938">
                  <c:v>42068</c:v>
                </c:pt>
                <c:pt idx="3939">
                  <c:v>42069</c:v>
                </c:pt>
                <c:pt idx="3940">
                  <c:v>42072</c:v>
                </c:pt>
                <c:pt idx="3941">
                  <c:v>42073</c:v>
                </c:pt>
                <c:pt idx="3942">
                  <c:v>42074</c:v>
                </c:pt>
                <c:pt idx="3943">
                  <c:v>42075</c:v>
                </c:pt>
                <c:pt idx="3944">
                  <c:v>42076</c:v>
                </c:pt>
                <c:pt idx="3945">
                  <c:v>42079</c:v>
                </c:pt>
                <c:pt idx="3946">
                  <c:v>42080</c:v>
                </c:pt>
                <c:pt idx="3947">
                  <c:v>42081</c:v>
                </c:pt>
                <c:pt idx="3948">
                  <c:v>42082</c:v>
                </c:pt>
                <c:pt idx="3949">
                  <c:v>42083</c:v>
                </c:pt>
                <c:pt idx="3950">
                  <c:v>42086</c:v>
                </c:pt>
                <c:pt idx="3951">
                  <c:v>42087</c:v>
                </c:pt>
                <c:pt idx="3952">
                  <c:v>42088</c:v>
                </c:pt>
                <c:pt idx="3953">
                  <c:v>42089</c:v>
                </c:pt>
                <c:pt idx="3954">
                  <c:v>42090</c:v>
                </c:pt>
                <c:pt idx="3955">
                  <c:v>42093</c:v>
                </c:pt>
                <c:pt idx="3956">
                  <c:v>42094</c:v>
                </c:pt>
                <c:pt idx="3957">
                  <c:v>42095</c:v>
                </c:pt>
                <c:pt idx="3958">
                  <c:v>42096</c:v>
                </c:pt>
                <c:pt idx="3959">
                  <c:v>42097</c:v>
                </c:pt>
                <c:pt idx="3960">
                  <c:v>42100</c:v>
                </c:pt>
                <c:pt idx="3961">
                  <c:v>42101</c:v>
                </c:pt>
                <c:pt idx="3962">
                  <c:v>42102</c:v>
                </c:pt>
                <c:pt idx="3963">
                  <c:v>42103</c:v>
                </c:pt>
                <c:pt idx="3964">
                  <c:v>42104</c:v>
                </c:pt>
                <c:pt idx="3965">
                  <c:v>42107</c:v>
                </c:pt>
                <c:pt idx="3966">
                  <c:v>42108</c:v>
                </c:pt>
                <c:pt idx="3967">
                  <c:v>42109</c:v>
                </c:pt>
                <c:pt idx="3968">
                  <c:v>42110</c:v>
                </c:pt>
                <c:pt idx="3969">
                  <c:v>42111</c:v>
                </c:pt>
                <c:pt idx="3970">
                  <c:v>42114</c:v>
                </c:pt>
                <c:pt idx="3971">
                  <c:v>42115</c:v>
                </c:pt>
                <c:pt idx="3972">
                  <c:v>42116</c:v>
                </c:pt>
                <c:pt idx="3973">
                  <c:v>42117</c:v>
                </c:pt>
                <c:pt idx="3974">
                  <c:v>42118</c:v>
                </c:pt>
                <c:pt idx="3975">
                  <c:v>42121</c:v>
                </c:pt>
                <c:pt idx="3976">
                  <c:v>42122</c:v>
                </c:pt>
                <c:pt idx="3977">
                  <c:v>42123</c:v>
                </c:pt>
                <c:pt idx="3978">
                  <c:v>42124</c:v>
                </c:pt>
                <c:pt idx="3979">
                  <c:v>42125</c:v>
                </c:pt>
                <c:pt idx="3980">
                  <c:v>42128</c:v>
                </c:pt>
                <c:pt idx="3981">
                  <c:v>42129</c:v>
                </c:pt>
                <c:pt idx="3982">
                  <c:v>42130</c:v>
                </c:pt>
                <c:pt idx="3983">
                  <c:v>42131</c:v>
                </c:pt>
                <c:pt idx="3984">
                  <c:v>42132</c:v>
                </c:pt>
                <c:pt idx="3985">
                  <c:v>42135</c:v>
                </c:pt>
                <c:pt idx="3986">
                  <c:v>42136</c:v>
                </c:pt>
                <c:pt idx="3987">
                  <c:v>42137</c:v>
                </c:pt>
                <c:pt idx="3988">
                  <c:v>42138</c:v>
                </c:pt>
                <c:pt idx="3989">
                  <c:v>42139</c:v>
                </c:pt>
                <c:pt idx="3990">
                  <c:v>42142</c:v>
                </c:pt>
                <c:pt idx="3991">
                  <c:v>42143</c:v>
                </c:pt>
                <c:pt idx="3992">
                  <c:v>42144</c:v>
                </c:pt>
                <c:pt idx="3993">
                  <c:v>42145</c:v>
                </c:pt>
                <c:pt idx="3994">
                  <c:v>42146</c:v>
                </c:pt>
                <c:pt idx="3995">
                  <c:v>42149</c:v>
                </c:pt>
                <c:pt idx="3996">
                  <c:v>42150</c:v>
                </c:pt>
                <c:pt idx="3997">
                  <c:v>42151</c:v>
                </c:pt>
                <c:pt idx="3998">
                  <c:v>42152</c:v>
                </c:pt>
                <c:pt idx="3999">
                  <c:v>42153</c:v>
                </c:pt>
                <c:pt idx="4000">
                  <c:v>42156</c:v>
                </c:pt>
                <c:pt idx="4001">
                  <c:v>42157</c:v>
                </c:pt>
                <c:pt idx="4002">
                  <c:v>42158</c:v>
                </c:pt>
                <c:pt idx="4003">
                  <c:v>42159</c:v>
                </c:pt>
                <c:pt idx="4004">
                  <c:v>42160</c:v>
                </c:pt>
                <c:pt idx="4005">
                  <c:v>42163</c:v>
                </c:pt>
                <c:pt idx="4006">
                  <c:v>42164</c:v>
                </c:pt>
                <c:pt idx="4007">
                  <c:v>42165</c:v>
                </c:pt>
                <c:pt idx="4008">
                  <c:v>42166</c:v>
                </c:pt>
                <c:pt idx="4009">
                  <c:v>42167</c:v>
                </c:pt>
                <c:pt idx="4010">
                  <c:v>42170</c:v>
                </c:pt>
                <c:pt idx="4011">
                  <c:v>42171</c:v>
                </c:pt>
                <c:pt idx="4012">
                  <c:v>42172</c:v>
                </c:pt>
                <c:pt idx="4013">
                  <c:v>42173</c:v>
                </c:pt>
                <c:pt idx="4014">
                  <c:v>42174</c:v>
                </c:pt>
                <c:pt idx="4015">
                  <c:v>42177</c:v>
                </c:pt>
                <c:pt idx="4016">
                  <c:v>42178</c:v>
                </c:pt>
                <c:pt idx="4017">
                  <c:v>42179</c:v>
                </c:pt>
                <c:pt idx="4018">
                  <c:v>42180</c:v>
                </c:pt>
                <c:pt idx="4019">
                  <c:v>42181</c:v>
                </c:pt>
                <c:pt idx="4020">
                  <c:v>42184</c:v>
                </c:pt>
                <c:pt idx="4021">
                  <c:v>42185</c:v>
                </c:pt>
                <c:pt idx="4022">
                  <c:v>42186</c:v>
                </c:pt>
                <c:pt idx="4023">
                  <c:v>42187</c:v>
                </c:pt>
                <c:pt idx="4024">
                  <c:v>42188</c:v>
                </c:pt>
                <c:pt idx="4025">
                  <c:v>42191</c:v>
                </c:pt>
                <c:pt idx="4026">
                  <c:v>42192</c:v>
                </c:pt>
                <c:pt idx="4027">
                  <c:v>42193</c:v>
                </c:pt>
                <c:pt idx="4028">
                  <c:v>42194</c:v>
                </c:pt>
                <c:pt idx="4029">
                  <c:v>42195</c:v>
                </c:pt>
                <c:pt idx="4030">
                  <c:v>42198</c:v>
                </c:pt>
                <c:pt idx="4031">
                  <c:v>42199</c:v>
                </c:pt>
                <c:pt idx="4032">
                  <c:v>42200</c:v>
                </c:pt>
                <c:pt idx="4033">
                  <c:v>42201</c:v>
                </c:pt>
                <c:pt idx="4034">
                  <c:v>42202</c:v>
                </c:pt>
                <c:pt idx="4035">
                  <c:v>42205</c:v>
                </c:pt>
                <c:pt idx="4036">
                  <c:v>42206</c:v>
                </c:pt>
                <c:pt idx="4037">
                  <c:v>42207</c:v>
                </c:pt>
                <c:pt idx="4038">
                  <c:v>42208</c:v>
                </c:pt>
                <c:pt idx="4039">
                  <c:v>42209</c:v>
                </c:pt>
                <c:pt idx="4040">
                  <c:v>42212</c:v>
                </c:pt>
                <c:pt idx="4041">
                  <c:v>42213</c:v>
                </c:pt>
                <c:pt idx="4042">
                  <c:v>42214</c:v>
                </c:pt>
                <c:pt idx="4043">
                  <c:v>42215</c:v>
                </c:pt>
                <c:pt idx="4044">
                  <c:v>42216</c:v>
                </c:pt>
                <c:pt idx="4045">
                  <c:v>42219</c:v>
                </c:pt>
                <c:pt idx="4046">
                  <c:v>42220</c:v>
                </c:pt>
                <c:pt idx="4047">
                  <c:v>42221</c:v>
                </c:pt>
                <c:pt idx="4048">
                  <c:v>42222</c:v>
                </c:pt>
                <c:pt idx="4049">
                  <c:v>42223</c:v>
                </c:pt>
                <c:pt idx="4050">
                  <c:v>42226</c:v>
                </c:pt>
                <c:pt idx="4051">
                  <c:v>42227</c:v>
                </c:pt>
                <c:pt idx="4052">
                  <c:v>42228</c:v>
                </c:pt>
                <c:pt idx="4053">
                  <c:v>42229</c:v>
                </c:pt>
                <c:pt idx="4054">
                  <c:v>42230</c:v>
                </c:pt>
                <c:pt idx="4055">
                  <c:v>42233</c:v>
                </c:pt>
                <c:pt idx="4056">
                  <c:v>42234</c:v>
                </c:pt>
                <c:pt idx="4057">
                  <c:v>42235</c:v>
                </c:pt>
                <c:pt idx="4058">
                  <c:v>42236</c:v>
                </c:pt>
                <c:pt idx="4059">
                  <c:v>42237</c:v>
                </c:pt>
                <c:pt idx="4060">
                  <c:v>42240</c:v>
                </c:pt>
                <c:pt idx="4061">
                  <c:v>42241</c:v>
                </c:pt>
                <c:pt idx="4062">
                  <c:v>42242</c:v>
                </c:pt>
                <c:pt idx="4063">
                  <c:v>42243</c:v>
                </c:pt>
                <c:pt idx="4064">
                  <c:v>42244</c:v>
                </c:pt>
                <c:pt idx="4065">
                  <c:v>42247</c:v>
                </c:pt>
                <c:pt idx="4066">
                  <c:v>42248</c:v>
                </c:pt>
                <c:pt idx="4067">
                  <c:v>42249</c:v>
                </c:pt>
                <c:pt idx="4068">
                  <c:v>42250</c:v>
                </c:pt>
                <c:pt idx="4069">
                  <c:v>42251</c:v>
                </c:pt>
                <c:pt idx="4070">
                  <c:v>42254</c:v>
                </c:pt>
                <c:pt idx="4071">
                  <c:v>42255</c:v>
                </c:pt>
                <c:pt idx="4072">
                  <c:v>42256</c:v>
                </c:pt>
                <c:pt idx="4073">
                  <c:v>42257</c:v>
                </c:pt>
                <c:pt idx="4074">
                  <c:v>42258</c:v>
                </c:pt>
                <c:pt idx="4075">
                  <c:v>42261</c:v>
                </c:pt>
                <c:pt idx="4076">
                  <c:v>42262</c:v>
                </c:pt>
                <c:pt idx="4077">
                  <c:v>42263</c:v>
                </c:pt>
                <c:pt idx="4078">
                  <c:v>42264</c:v>
                </c:pt>
                <c:pt idx="4079">
                  <c:v>42265</c:v>
                </c:pt>
                <c:pt idx="4080">
                  <c:v>42268</c:v>
                </c:pt>
                <c:pt idx="4081">
                  <c:v>42269</c:v>
                </c:pt>
                <c:pt idx="4082">
                  <c:v>42270</c:v>
                </c:pt>
                <c:pt idx="4083">
                  <c:v>42271</c:v>
                </c:pt>
                <c:pt idx="4084">
                  <c:v>42272</c:v>
                </c:pt>
                <c:pt idx="4085">
                  <c:v>42275</c:v>
                </c:pt>
                <c:pt idx="4086">
                  <c:v>42276</c:v>
                </c:pt>
                <c:pt idx="4087">
                  <c:v>42277</c:v>
                </c:pt>
                <c:pt idx="4088">
                  <c:v>42278</c:v>
                </c:pt>
                <c:pt idx="4089">
                  <c:v>42279</c:v>
                </c:pt>
                <c:pt idx="4090">
                  <c:v>42282</c:v>
                </c:pt>
                <c:pt idx="4091">
                  <c:v>42283</c:v>
                </c:pt>
                <c:pt idx="4092">
                  <c:v>42284</c:v>
                </c:pt>
                <c:pt idx="4093">
                  <c:v>42285</c:v>
                </c:pt>
                <c:pt idx="4094">
                  <c:v>42286</c:v>
                </c:pt>
                <c:pt idx="4095">
                  <c:v>42289</c:v>
                </c:pt>
                <c:pt idx="4096">
                  <c:v>42290</c:v>
                </c:pt>
                <c:pt idx="4097">
                  <c:v>42291</c:v>
                </c:pt>
                <c:pt idx="4098">
                  <c:v>42292</c:v>
                </c:pt>
                <c:pt idx="4099">
                  <c:v>42293</c:v>
                </c:pt>
                <c:pt idx="4100">
                  <c:v>42296</c:v>
                </c:pt>
                <c:pt idx="4101">
                  <c:v>42297</c:v>
                </c:pt>
                <c:pt idx="4102">
                  <c:v>42298</c:v>
                </c:pt>
                <c:pt idx="4103">
                  <c:v>42299</c:v>
                </c:pt>
                <c:pt idx="4104">
                  <c:v>42300</c:v>
                </c:pt>
                <c:pt idx="4105">
                  <c:v>42303</c:v>
                </c:pt>
                <c:pt idx="4106">
                  <c:v>42304</c:v>
                </c:pt>
                <c:pt idx="4107">
                  <c:v>42305</c:v>
                </c:pt>
                <c:pt idx="4108">
                  <c:v>42306</c:v>
                </c:pt>
                <c:pt idx="4109">
                  <c:v>42307</c:v>
                </c:pt>
                <c:pt idx="4110">
                  <c:v>42310</c:v>
                </c:pt>
                <c:pt idx="4111">
                  <c:v>42311</c:v>
                </c:pt>
                <c:pt idx="4112">
                  <c:v>42312</c:v>
                </c:pt>
                <c:pt idx="4113">
                  <c:v>42313</c:v>
                </c:pt>
                <c:pt idx="4114">
                  <c:v>42314</c:v>
                </c:pt>
                <c:pt idx="4115">
                  <c:v>42317</c:v>
                </c:pt>
                <c:pt idx="4116">
                  <c:v>42318</c:v>
                </c:pt>
                <c:pt idx="4117">
                  <c:v>42319</c:v>
                </c:pt>
                <c:pt idx="4118">
                  <c:v>42320</c:v>
                </c:pt>
                <c:pt idx="4119">
                  <c:v>42321</c:v>
                </c:pt>
                <c:pt idx="4120">
                  <c:v>42324</c:v>
                </c:pt>
                <c:pt idx="4121">
                  <c:v>42325</c:v>
                </c:pt>
                <c:pt idx="4122">
                  <c:v>42326</c:v>
                </c:pt>
                <c:pt idx="4123">
                  <c:v>42327</c:v>
                </c:pt>
                <c:pt idx="4124">
                  <c:v>42328</c:v>
                </c:pt>
                <c:pt idx="4125">
                  <c:v>42331</c:v>
                </c:pt>
                <c:pt idx="4126">
                  <c:v>42332</c:v>
                </c:pt>
                <c:pt idx="4127">
                  <c:v>42333</c:v>
                </c:pt>
                <c:pt idx="4128">
                  <c:v>42334</c:v>
                </c:pt>
                <c:pt idx="4129">
                  <c:v>42335</c:v>
                </c:pt>
                <c:pt idx="4130">
                  <c:v>42338</c:v>
                </c:pt>
                <c:pt idx="4131">
                  <c:v>42339</c:v>
                </c:pt>
                <c:pt idx="4132">
                  <c:v>42340</c:v>
                </c:pt>
                <c:pt idx="4133">
                  <c:v>42341</c:v>
                </c:pt>
                <c:pt idx="4134">
                  <c:v>42342</c:v>
                </c:pt>
                <c:pt idx="4135">
                  <c:v>42345</c:v>
                </c:pt>
                <c:pt idx="4136">
                  <c:v>42346</c:v>
                </c:pt>
                <c:pt idx="4137">
                  <c:v>42347</c:v>
                </c:pt>
                <c:pt idx="4138">
                  <c:v>42348</c:v>
                </c:pt>
                <c:pt idx="4139">
                  <c:v>42349</c:v>
                </c:pt>
                <c:pt idx="4140">
                  <c:v>42352</c:v>
                </c:pt>
                <c:pt idx="4141">
                  <c:v>42353</c:v>
                </c:pt>
                <c:pt idx="4142">
                  <c:v>42354</c:v>
                </c:pt>
                <c:pt idx="4143">
                  <c:v>42355</c:v>
                </c:pt>
                <c:pt idx="4144">
                  <c:v>42356</c:v>
                </c:pt>
                <c:pt idx="4145">
                  <c:v>42359</c:v>
                </c:pt>
                <c:pt idx="4146">
                  <c:v>42360</c:v>
                </c:pt>
                <c:pt idx="4147">
                  <c:v>42361</c:v>
                </c:pt>
                <c:pt idx="4148">
                  <c:v>42362</c:v>
                </c:pt>
                <c:pt idx="4149">
                  <c:v>42363</c:v>
                </c:pt>
                <c:pt idx="4150">
                  <c:v>42366</c:v>
                </c:pt>
                <c:pt idx="4151">
                  <c:v>42367</c:v>
                </c:pt>
                <c:pt idx="4152">
                  <c:v>42368</c:v>
                </c:pt>
                <c:pt idx="4153">
                  <c:v>42369</c:v>
                </c:pt>
                <c:pt idx="4154">
                  <c:v>42370</c:v>
                </c:pt>
                <c:pt idx="4155">
                  <c:v>42373</c:v>
                </c:pt>
                <c:pt idx="4156">
                  <c:v>42374</c:v>
                </c:pt>
                <c:pt idx="4157">
                  <c:v>42375</c:v>
                </c:pt>
                <c:pt idx="4158">
                  <c:v>42376</c:v>
                </c:pt>
                <c:pt idx="4159">
                  <c:v>42377</c:v>
                </c:pt>
                <c:pt idx="4160">
                  <c:v>42380</c:v>
                </c:pt>
                <c:pt idx="4161">
                  <c:v>42381</c:v>
                </c:pt>
                <c:pt idx="4162">
                  <c:v>42382</c:v>
                </c:pt>
                <c:pt idx="4163">
                  <c:v>42383</c:v>
                </c:pt>
                <c:pt idx="4164">
                  <c:v>42384</c:v>
                </c:pt>
                <c:pt idx="4165">
                  <c:v>42387</c:v>
                </c:pt>
                <c:pt idx="4166">
                  <c:v>42388</c:v>
                </c:pt>
                <c:pt idx="4167">
                  <c:v>42389</c:v>
                </c:pt>
                <c:pt idx="4168">
                  <c:v>42390</c:v>
                </c:pt>
                <c:pt idx="4169">
                  <c:v>42391</c:v>
                </c:pt>
                <c:pt idx="4170">
                  <c:v>42394</c:v>
                </c:pt>
                <c:pt idx="4171">
                  <c:v>42395</c:v>
                </c:pt>
                <c:pt idx="4172">
                  <c:v>42396</c:v>
                </c:pt>
                <c:pt idx="4173">
                  <c:v>42397</c:v>
                </c:pt>
                <c:pt idx="4174">
                  <c:v>42398</c:v>
                </c:pt>
                <c:pt idx="4175">
                  <c:v>42401</c:v>
                </c:pt>
                <c:pt idx="4176">
                  <c:v>42402</c:v>
                </c:pt>
                <c:pt idx="4177">
                  <c:v>42403</c:v>
                </c:pt>
                <c:pt idx="4178">
                  <c:v>42404</c:v>
                </c:pt>
                <c:pt idx="4179">
                  <c:v>42405</c:v>
                </c:pt>
                <c:pt idx="4180">
                  <c:v>42408</c:v>
                </c:pt>
                <c:pt idx="4181">
                  <c:v>42409</c:v>
                </c:pt>
                <c:pt idx="4182">
                  <c:v>42410</c:v>
                </c:pt>
                <c:pt idx="4183">
                  <c:v>42411</c:v>
                </c:pt>
                <c:pt idx="4184">
                  <c:v>42412</c:v>
                </c:pt>
                <c:pt idx="4185">
                  <c:v>42415</c:v>
                </c:pt>
                <c:pt idx="4186">
                  <c:v>42416</c:v>
                </c:pt>
                <c:pt idx="4187">
                  <c:v>42417</c:v>
                </c:pt>
                <c:pt idx="4188">
                  <c:v>42418</c:v>
                </c:pt>
                <c:pt idx="4189">
                  <c:v>42419</c:v>
                </c:pt>
                <c:pt idx="4190">
                  <c:v>42422</c:v>
                </c:pt>
                <c:pt idx="4191">
                  <c:v>42423</c:v>
                </c:pt>
                <c:pt idx="4192">
                  <c:v>42424</c:v>
                </c:pt>
                <c:pt idx="4193">
                  <c:v>42425</c:v>
                </c:pt>
                <c:pt idx="4194">
                  <c:v>42426</c:v>
                </c:pt>
                <c:pt idx="4195">
                  <c:v>42429</c:v>
                </c:pt>
                <c:pt idx="4196">
                  <c:v>42430</c:v>
                </c:pt>
                <c:pt idx="4197">
                  <c:v>42431</c:v>
                </c:pt>
                <c:pt idx="4198">
                  <c:v>42432</c:v>
                </c:pt>
                <c:pt idx="4199">
                  <c:v>42433</c:v>
                </c:pt>
                <c:pt idx="4200">
                  <c:v>42436</c:v>
                </c:pt>
                <c:pt idx="4201">
                  <c:v>42437</c:v>
                </c:pt>
                <c:pt idx="4202">
                  <c:v>42438</c:v>
                </c:pt>
                <c:pt idx="4203">
                  <c:v>42439</c:v>
                </c:pt>
                <c:pt idx="4204">
                  <c:v>42440</c:v>
                </c:pt>
                <c:pt idx="4205">
                  <c:v>42443</c:v>
                </c:pt>
                <c:pt idx="4206">
                  <c:v>42444</c:v>
                </c:pt>
                <c:pt idx="4207">
                  <c:v>42445</c:v>
                </c:pt>
                <c:pt idx="4208">
                  <c:v>42446</c:v>
                </c:pt>
                <c:pt idx="4209">
                  <c:v>42447</c:v>
                </c:pt>
                <c:pt idx="4210">
                  <c:v>42450</c:v>
                </c:pt>
                <c:pt idx="4211">
                  <c:v>42451</c:v>
                </c:pt>
                <c:pt idx="4212">
                  <c:v>42452</c:v>
                </c:pt>
                <c:pt idx="4213">
                  <c:v>42453</c:v>
                </c:pt>
                <c:pt idx="4214">
                  <c:v>42454</c:v>
                </c:pt>
                <c:pt idx="4215">
                  <c:v>42457</c:v>
                </c:pt>
                <c:pt idx="4216">
                  <c:v>42458</c:v>
                </c:pt>
                <c:pt idx="4217">
                  <c:v>42459</c:v>
                </c:pt>
                <c:pt idx="4218">
                  <c:v>42460</c:v>
                </c:pt>
                <c:pt idx="4219">
                  <c:v>42461</c:v>
                </c:pt>
                <c:pt idx="4220">
                  <c:v>42464</c:v>
                </c:pt>
                <c:pt idx="4221">
                  <c:v>42465</c:v>
                </c:pt>
                <c:pt idx="4222">
                  <c:v>42466</c:v>
                </c:pt>
                <c:pt idx="4223">
                  <c:v>42467</c:v>
                </c:pt>
                <c:pt idx="4224">
                  <c:v>42468</c:v>
                </c:pt>
                <c:pt idx="4225">
                  <c:v>42471</c:v>
                </c:pt>
                <c:pt idx="4226">
                  <c:v>42472</c:v>
                </c:pt>
                <c:pt idx="4227">
                  <c:v>42473</c:v>
                </c:pt>
                <c:pt idx="4228">
                  <c:v>42474</c:v>
                </c:pt>
                <c:pt idx="4229">
                  <c:v>42475</c:v>
                </c:pt>
                <c:pt idx="4230">
                  <c:v>42478</c:v>
                </c:pt>
                <c:pt idx="4231">
                  <c:v>42479</c:v>
                </c:pt>
                <c:pt idx="4232">
                  <c:v>42480</c:v>
                </c:pt>
                <c:pt idx="4233">
                  <c:v>42481</c:v>
                </c:pt>
                <c:pt idx="4234">
                  <c:v>42482</c:v>
                </c:pt>
                <c:pt idx="4235">
                  <c:v>42485</c:v>
                </c:pt>
                <c:pt idx="4236">
                  <c:v>42486</c:v>
                </c:pt>
                <c:pt idx="4237">
                  <c:v>42487</c:v>
                </c:pt>
                <c:pt idx="4238">
                  <c:v>42488</c:v>
                </c:pt>
                <c:pt idx="4239">
                  <c:v>42489</c:v>
                </c:pt>
                <c:pt idx="4240">
                  <c:v>42492</c:v>
                </c:pt>
                <c:pt idx="4241">
                  <c:v>42493</c:v>
                </c:pt>
                <c:pt idx="4242">
                  <c:v>42494</c:v>
                </c:pt>
                <c:pt idx="4243">
                  <c:v>42495</c:v>
                </c:pt>
                <c:pt idx="4244">
                  <c:v>42496</c:v>
                </c:pt>
                <c:pt idx="4245">
                  <c:v>42499</c:v>
                </c:pt>
                <c:pt idx="4246">
                  <c:v>42500</c:v>
                </c:pt>
                <c:pt idx="4247">
                  <c:v>42501</c:v>
                </c:pt>
                <c:pt idx="4248">
                  <c:v>42502</c:v>
                </c:pt>
                <c:pt idx="4249">
                  <c:v>42503</c:v>
                </c:pt>
                <c:pt idx="4250">
                  <c:v>42506</c:v>
                </c:pt>
                <c:pt idx="4251">
                  <c:v>42507</c:v>
                </c:pt>
                <c:pt idx="4252">
                  <c:v>42508</c:v>
                </c:pt>
                <c:pt idx="4253">
                  <c:v>42509</c:v>
                </c:pt>
                <c:pt idx="4254">
                  <c:v>42510</c:v>
                </c:pt>
                <c:pt idx="4255">
                  <c:v>42513</c:v>
                </c:pt>
                <c:pt idx="4256">
                  <c:v>42514</c:v>
                </c:pt>
                <c:pt idx="4257">
                  <c:v>42515</c:v>
                </c:pt>
                <c:pt idx="4258">
                  <c:v>42516</c:v>
                </c:pt>
                <c:pt idx="4259">
                  <c:v>42517</c:v>
                </c:pt>
                <c:pt idx="4260">
                  <c:v>42520</c:v>
                </c:pt>
                <c:pt idx="4261">
                  <c:v>42521</c:v>
                </c:pt>
                <c:pt idx="4262">
                  <c:v>42522</c:v>
                </c:pt>
                <c:pt idx="4263">
                  <c:v>42523</c:v>
                </c:pt>
                <c:pt idx="4264">
                  <c:v>42524</c:v>
                </c:pt>
                <c:pt idx="4265">
                  <c:v>42527</c:v>
                </c:pt>
                <c:pt idx="4266">
                  <c:v>42528</c:v>
                </c:pt>
                <c:pt idx="4267">
                  <c:v>42529</c:v>
                </c:pt>
                <c:pt idx="4268">
                  <c:v>42530</c:v>
                </c:pt>
                <c:pt idx="4269">
                  <c:v>42531</c:v>
                </c:pt>
                <c:pt idx="4270">
                  <c:v>42534</c:v>
                </c:pt>
                <c:pt idx="4271">
                  <c:v>42535</c:v>
                </c:pt>
                <c:pt idx="4272">
                  <c:v>42536</c:v>
                </c:pt>
                <c:pt idx="4273">
                  <c:v>42537</c:v>
                </c:pt>
                <c:pt idx="4274">
                  <c:v>42538</c:v>
                </c:pt>
                <c:pt idx="4275">
                  <c:v>42541</c:v>
                </c:pt>
                <c:pt idx="4276">
                  <c:v>42542</c:v>
                </c:pt>
                <c:pt idx="4277">
                  <c:v>42543</c:v>
                </c:pt>
                <c:pt idx="4278">
                  <c:v>42544</c:v>
                </c:pt>
                <c:pt idx="4279">
                  <c:v>42545</c:v>
                </c:pt>
                <c:pt idx="4280">
                  <c:v>42548</c:v>
                </c:pt>
                <c:pt idx="4281">
                  <c:v>42549</c:v>
                </c:pt>
                <c:pt idx="4282">
                  <c:v>42550</c:v>
                </c:pt>
                <c:pt idx="4283">
                  <c:v>42551</c:v>
                </c:pt>
                <c:pt idx="4284">
                  <c:v>42552</c:v>
                </c:pt>
                <c:pt idx="4285">
                  <c:v>42555</c:v>
                </c:pt>
                <c:pt idx="4286">
                  <c:v>42556</c:v>
                </c:pt>
                <c:pt idx="4287">
                  <c:v>42557</c:v>
                </c:pt>
                <c:pt idx="4288">
                  <c:v>42558</c:v>
                </c:pt>
                <c:pt idx="4289">
                  <c:v>42559</c:v>
                </c:pt>
                <c:pt idx="4290">
                  <c:v>42562</c:v>
                </c:pt>
                <c:pt idx="4291">
                  <c:v>42563</c:v>
                </c:pt>
                <c:pt idx="4292">
                  <c:v>42564</c:v>
                </c:pt>
                <c:pt idx="4293">
                  <c:v>42565</c:v>
                </c:pt>
                <c:pt idx="4294">
                  <c:v>42566</c:v>
                </c:pt>
                <c:pt idx="4295">
                  <c:v>42569</c:v>
                </c:pt>
                <c:pt idx="4296">
                  <c:v>42570</c:v>
                </c:pt>
                <c:pt idx="4297">
                  <c:v>42571</c:v>
                </c:pt>
                <c:pt idx="4298">
                  <c:v>42572</c:v>
                </c:pt>
                <c:pt idx="4299">
                  <c:v>42573</c:v>
                </c:pt>
                <c:pt idx="4300">
                  <c:v>42576</c:v>
                </c:pt>
                <c:pt idx="4301">
                  <c:v>42577</c:v>
                </c:pt>
                <c:pt idx="4302">
                  <c:v>42578</c:v>
                </c:pt>
                <c:pt idx="4303">
                  <c:v>42579</c:v>
                </c:pt>
                <c:pt idx="4304">
                  <c:v>42580</c:v>
                </c:pt>
                <c:pt idx="4305">
                  <c:v>42583</c:v>
                </c:pt>
                <c:pt idx="4306">
                  <c:v>42584</c:v>
                </c:pt>
                <c:pt idx="4307">
                  <c:v>42585</c:v>
                </c:pt>
                <c:pt idx="4308">
                  <c:v>42586</c:v>
                </c:pt>
                <c:pt idx="4309">
                  <c:v>42587</c:v>
                </c:pt>
                <c:pt idx="4310">
                  <c:v>42590</c:v>
                </c:pt>
                <c:pt idx="4311">
                  <c:v>42591</c:v>
                </c:pt>
                <c:pt idx="4312">
                  <c:v>42592</c:v>
                </c:pt>
                <c:pt idx="4313">
                  <c:v>42593</c:v>
                </c:pt>
                <c:pt idx="4314">
                  <c:v>42594</c:v>
                </c:pt>
                <c:pt idx="4315">
                  <c:v>42597</c:v>
                </c:pt>
                <c:pt idx="4316">
                  <c:v>42598</c:v>
                </c:pt>
                <c:pt idx="4317">
                  <c:v>42599</c:v>
                </c:pt>
                <c:pt idx="4318">
                  <c:v>42600</c:v>
                </c:pt>
                <c:pt idx="4319">
                  <c:v>42601</c:v>
                </c:pt>
                <c:pt idx="4320">
                  <c:v>42604</c:v>
                </c:pt>
                <c:pt idx="4321">
                  <c:v>42605</c:v>
                </c:pt>
                <c:pt idx="4322">
                  <c:v>42606</c:v>
                </c:pt>
                <c:pt idx="4323">
                  <c:v>42607</c:v>
                </c:pt>
                <c:pt idx="4324">
                  <c:v>42608</c:v>
                </c:pt>
                <c:pt idx="4325">
                  <c:v>42611</c:v>
                </c:pt>
                <c:pt idx="4326">
                  <c:v>42612</c:v>
                </c:pt>
                <c:pt idx="4327">
                  <c:v>42613</c:v>
                </c:pt>
                <c:pt idx="4328">
                  <c:v>42614</c:v>
                </c:pt>
                <c:pt idx="4329">
                  <c:v>42615</c:v>
                </c:pt>
                <c:pt idx="4330">
                  <c:v>42618</c:v>
                </c:pt>
                <c:pt idx="4331">
                  <c:v>42619</c:v>
                </c:pt>
                <c:pt idx="4332">
                  <c:v>42620</c:v>
                </c:pt>
                <c:pt idx="4333">
                  <c:v>42621</c:v>
                </c:pt>
                <c:pt idx="4334">
                  <c:v>42622</c:v>
                </c:pt>
                <c:pt idx="4335">
                  <c:v>42625</c:v>
                </c:pt>
                <c:pt idx="4336">
                  <c:v>42626</c:v>
                </c:pt>
                <c:pt idx="4337">
                  <c:v>42627</c:v>
                </c:pt>
                <c:pt idx="4338">
                  <c:v>42628</c:v>
                </c:pt>
                <c:pt idx="4339">
                  <c:v>42629</c:v>
                </c:pt>
                <c:pt idx="4340">
                  <c:v>42632</c:v>
                </c:pt>
                <c:pt idx="4341">
                  <c:v>42633</c:v>
                </c:pt>
                <c:pt idx="4342">
                  <c:v>42634</c:v>
                </c:pt>
                <c:pt idx="4343">
                  <c:v>42635</c:v>
                </c:pt>
                <c:pt idx="4344">
                  <c:v>42636</c:v>
                </c:pt>
                <c:pt idx="4345">
                  <c:v>42639</c:v>
                </c:pt>
                <c:pt idx="4346">
                  <c:v>42640</c:v>
                </c:pt>
                <c:pt idx="4347">
                  <c:v>42641</c:v>
                </c:pt>
                <c:pt idx="4348">
                  <c:v>42642</c:v>
                </c:pt>
                <c:pt idx="4349">
                  <c:v>42643</c:v>
                </c:pt>
                <c:pt idx="4350">
                  <c:v>42646</c:v>
                </c:pt>
                <c:pt idx="4351">
                  <c:v>42647</c:v>
                </c:pt>
                <c:pt idx="4352">
                  <c:v>42648</c:v>
                </c:pt>
                <c:pt idx="4353">
                  <c:v>42649</c:v>
                </c:pt>
                <c:pt idx="4354">
                  <c:v>42650</c:v>
                </c:pt>
                <c:pt idx="4355">
                  <c:v>42653</c:v>
                </c:pt>
                <c:pt idx="4356">
                  <c:v>42654</c:v>
                </c:pt>
                <c:pt idx="4357">
                  <c:v>42655</c:v>
                </c:pt>
                <c:pt idx="4358">
                  <c:v>42656</c:v>
                </c:pt>
                <c:pt idx="4359">
                  <c:v>42657</c:v>
                </c:pt>
                <c:pt idx="4360">
                  <c:v>42660</c:v>
                </c:pt>
                <c:pt idx="4361">
                  <c:v>42661</c:v>
                </c:pt>
                <c:pt idx="4362">
                  <c:v>42662</c:v>
                </c:pt>
                <c:pt idx="4363">
                  <c:v>42663</c:v>
                </c:pt>
                <c:pt idx="4364">
                  <c:v>42664</c:v>
                </c:pt>
                <c:pt idx="4365">
                  <c:v>42667</c:v>
                </c:pt>
                <c:pt idx="4366">
                  <c:v>42668</c:v>
                </c:pt>
                <c:pt idx="4367">
                  <c:v>42669</c:v>
                </c:pt>
                <c:pt idx="4368">
                  <c:v>42670</c:v>
                </c:pt>
                <c:pt idx="4369">
                  <c:v>42671</c:v>
                </c:pt>
                <c:pt idx="4370">
                  <c:v>42674</c:v>
                </c:pt>
                <c:pt idx="4371">
                  <c:v>42675</c:v>
                </c:pt>
                <c:pt idx="4372">
                  <c:v>42676</c:v>
                </c:pt>
                <c:pt idx="4373">
                  <c:v>42677</c:v>
                </c:pt>
                <c:pt idx="4374">
                  <c:v>42678</c:v>
                </c:pt>
                <c:pt idx="4375">
                  <c:v>42681</c:v>
                </c:pt>
                <c:pt idx="4376">
                  <c:v>42682</c:v>
                </c:pt>
                <c:pt idx="4377">
                  <c:v>42683</c:v>
                </c:pt>
                <c:pt idx="4378">
                  <c:v>42684</c:v>
                </c:pt>
                <c:pt idx="4379">
                  <c:v>42685</c:v>
                </c:pt>
                <c:pt idx="4380">
                  <c:v>42688</c:v>
                </c:pt>
                <c:pt idx="4381">
                  <c:v>42689</c:v>
                </c:pt>
                <c:pt idx="4382">
                  <c:v>42690</c:v>
                </c:pt>
                <c:pt idx="4383">
                  <c:v>42691</c:v>
                </c:pt>
                <c:pt idx="4384">
                  <c:v>42692</c:v>
                </c:pt>
                <c:pt idx="4385">
                  <c:v>42695</c:v>
                </c:pt>
                <c:pt idx="4386">
                  <c:v>42696</c:v>
                </c:pt>
                <c:pt idx="4387">
                  <c:v>42697</c:v>
                </c:pt>
                <c:pt idx="4388">
                  <c:v>42698</c:v>
                </c:pt>
                <c:pt idx="4389">
                  <c:v>42699</c:v>
                </c:pt>
                <c:pt idx="4390">
                  <c:v>42702</c:v>
                </c:pt>
                <c:pt idx="4391">
                  <c:v>42703</c:v>
                </c:pt>
                <c:pt idx="4392">
                  <c:v>42704</c:v>
                </c:pt>
                <c:pt idx="4393">
                  <c:v>42705</c:v>
                </c:pt>
                <c:pt idx="4394">
                  <c:v>42706</c:v>
                </c:pt>
                <c:pt idx="4395">
                  <c:v>42709</c:v>
                </c:pt>
                <c:pt idx="4396">
                  <c:v>42710</c:v>
                </c:pt>
                <c:pt idx="4397">
                  <c:v>42711</c:v>
                </c:pt>
                <c:pt idx="4398">
                  <c:v>42712</c:v>
                </c:pt>
                <c:pt idx="4399">
                  <c:v>42713</c:v>
                </c:pt>
                <c:pt idx="4400">
                  <c:v>42716</c:v>
                </c:pt>
                <c:pt idx="4401">
                  <c:v>42717</c:v>
                </c:pt>
                <c:pt idx="4402">
                  <c:v>42718</c:v>
                </c:pt>
                <c:pt idx="4403">
                  <c:v>42719</c:v>
                </c:pt>
                <c:pt idx="4404">
                  <c:v>42720</c:v>
                </c:pt>
                <c:pt idx="4405">
                  <c:v>42723</c:v>
                </c:pt>
                <c:pt idx="4406">
                  <c:v>42724</c:v>
                </c:pt>
                <c:pt idx="4407">
                  <c:v>42725</c:v>
                </c:pt>
                <c:pt idx="4408">
                  <c:v>42726</c:v>
                </c:pt>
                <c:pt idx="4409">
                  <c:v>42727</c:v>
                </c:pt>
                <c:pt idx="4410">
                  <c:v>42730</c:v>
                </c:pt>
                <c:pt idx="4411">
                  <c:v>42731</c:v>
                </c:pt>
                <c:pt idx="4412">
                  <c:v>42732</c:v>
                </c:pt>
                <c:pt idx="4413">
                  <c:v>42733</c:v>
                </c:pt>
                <c:pt idx="4414">
                  <c:v>42734</c:v>
                </c:pt>
                <c:pt idx="4415">
                  <c:v>42737</c:v>
                </c:pt>
                <c:pt idx="4416">
                  <c:v>42738</c:v>
                </c:pt>
                <c:pt idx="4417">
                  <c:v>42739</c:v>
                </c:pt>
                <c:pt idx="4418">
                  <c:v>42740</c:v>
                </c:pt>
                <c:pt idx="4419">
                  <c:v>42741</c:v>
                </c:pt>
                <c:pt idx="4420">
                  <c:v>42744</c:v>
                </c:pt>
                <c:pt idx="4421">
                  <c:v>42745</c:v>
                </c:pt>
                <c:pt idx="4422">
                  <c:v>42746</c:v>
                </c:pt>
                <c:pt idx="4423">
                  <c:v>42747</c:v>
                </c:pt>
                <c:pt idx="4424">
                  <c:v>42748</c:v>
                </c:pt>
                <c:pt idx="4425">
                  <c:v>42751</c:v>
                </c:pt>
                <c:pt idx="4426">
                  <c:v>42752</c:v>
                </c:pt>
                <c:pt idx="4427">
                  <c:v>42753</c:v>
                </c:pt>
                <c:pt idx="4428">
                  <c:v>42754</c:v>
                </c:pt>
                <c:pt idx="4429">
                  <c:v>42755</c:v>
                </c:pt>
                <c:pt idx="4430">
                  <c:v>42758</c:v>
                </c:pt>
                <c:pt idx="4431">
                  <c:v>42759</c:v>
                </c:pt>
                <c:pt idx="4432">
                  <c:v>42760</c:v>
                </c:pt>
                <c:pt idx="4433">
                  <c:v>42761</c:v>
                </c:pt>
                <c:pt idx="4434">
                  <c:v>42762</c:v>
                </c:pt>
                <c:pt idx="4435">
                  <c:v>42765</c:v>
                </c:pt>
                <c:pt idx="4436">
                  <c:v>42766</c:v>
                </c:pt>
                <c:pt idx="4437">
                  <c:v>42767</c:v>
                </c:pt>
                <c:pt idx="4438">
                  <c:v>42768</c:v>
                </c:pt>
                <c:pt idx="4439">
                  <c:v>42769</c:v>
                </c:pt>
                <c:pt idx="4440">
                  <c:v>42772</c:v>
                </c:pt>
                <c:pt idx="4441">
                  <c:v>42773</c:v>
                </c:pt>
                <c:pt idx="4442">
                  <c:v>42774</c:v>
                </c:pt>
                <c:pt idx="4443">
                  <c:v>42775</c:v>
                </c:pt>
                <c:pt idx="4444">
                  <c:v>42776</c:v>
                </c:pt>
                <c:pt idx="4445">
                  <c:v>42779</c:v>
                </c:pt>
                <c:pt idx="4446">
                  <c:v>42780</c:v>
                </c:pt>
                <c:pt idx="4447">
                  <c:v>42781</c:v>
                </c:pt>
                <c:pt idx="4448">
                  <c:v>42782</c:v>
                </c:pt>
                <c:pt idx="4449">
                  <c:v>42783</c:v>
                </c:pt>
                <c:pt idx="4450">
                  <c:v>42786</c:v>
                </c:pt>
                <c:pt idx="4451">
                  <c:v>42787</c:v>
                </c:pt>
                <c:pt idx="4452">
                  <c:v>42788</c:v>
                </c:pt>
                <c:pt idx="4453">
                  <c:v>42789</c:v>
                </c:pt>
                <c:pt idx="4454">
                  <c:v>42790</c:v>
                </c:pt>
                <c:pt idx="4455">
                  <c:v>42793</c:v>
                </c:pt>
                <c:pt idx="4456">
                  <c:v>42794</c:v>
                </c:pt>
                <c:pt idx="4457">
                  <c:v>42795</c:v>
                </c:pt>
                <c:pt idx="4458">
                  <c:v>42796</c:v>
                </c:pt>
                <c:pt idx="4459">
                  <c:v>42797</c:v>
                </c:pt>
                <c:pt idx="4460">
                  <c:v>42800</c:v>
                </c:pt>
                <c:pt idx="4461">
                  <c:v>42801</c:v>
                </c:pt>
                <c:pt idx="4462">
                  <c:v>42802</c:v>
                </c:pt>
                <c:pt idx="4463">
                  <c:v>42803</c:v>
                </c:pt>
                <c:pt idx="4464">
                  <c:v>42804</c:v>
                </c:pt>
                <c:pt idx="4465">
                  <c:v>42807</c:v>
                </c:pt>
                <c:pt idx="4466">
                  <c:v>42808</c:v>
                </c:pt>
                <c:pt idx="4467">
                  <c:v>42809</c:v>
                </c:pt>
                <c:pt idx="4468">
                  <c:v>42810</c:v>
                </c:pt>
                <c:pt idx="4469">
                  <c:v>42811</c:v>
                </c:pt>
                <c:pt idx="4470">
                  <c:v>42814</c:v>
                </c:pt>
                <c:pt idx="4471">
                  <c:v>42815</c:v>
                </c:pt>
                <c:pt idx="4472">
                  <c:v>42816</c:v>
                </c:pt>
                <c:pt idx="4473">
                  <c:v>42817</c:v>
                </c:pt>
                <c:pt idx="4474">
                  <c:v>42818</c:v>
                </c:pt>
                <c:pt idx="4475">
                  <c:v>42821</c:v>
                </c:pt>
                <c:pt idx="4476">
                  <c:v>42822</c:v>
                </c:pt>
                <c:pt idx="4477">
                  <c:v>42823</c:v>
                </c:pt>
                <c:pt idx="4478">
                  <c:v>42824</c:v>
                </c:pt>
                <c:pt idx="4479">
                  <c:v>42825</c:v>
                </c:pt>
                <c:pt idx="4480">
                  <c:v>42828</c:v>
                </c:pt>
                <c:pt idx="4481">
                  <c:v>42829</c:v>
                </c:pt>
                <c:pt idx="4482">
                  <c:v>42830</c:v>
                </c:pt>
                <c:pt idx="4483">
                  <c:v>42831</c:v>
                </c:pt>
                <c:pt idx="4484">
                  <c:v>42832</c:v>
                </c:pt>
                <c:pt idx="4485">
                  <c:v>42835</c:v>
                </c:pt>
                <c:pt idx="4486">
                  <c:v>42836</c:v>
                </c:pt>
                <c:pt idx="4487">
                  <c:v>42837</c:v>
                </c:pt>
                <c:pt idx="4488">
                  <c:v>42838</c:v>
                </c:pt>
                <c:pt idx="4489">
                  <c:v>42839</c:v>
                </c:pt>
                <c:pt idx="4490">
                  <c:v>42842</c:v>
                </c:pt>
                <c:pt idx="4491">
                  <c:v>42843</c:v>
                </c:pt>
                <c:pt idx="4492">
                  <c:v>42844</c:v>
                </c:pt>
                <c:pt idx="4493">
                  <c:v>42845</c:v>
                </c:pt>
                <c:pt idx="4494">
                  <c:v>42846</c:v>
                </c:pt>
                <c:pt idx="4495">
                  <c:v>42849</c:v>
                </c:pt>
                <c:pt idx="4496">
                  <c:v>42850</c:v>
                </c:pt>
                <c:pt idx="4497">
                  <c:v>42851</c:v>
                </c:pt>
                <c:pt idx="4498">
                  <c:v>42852</c:v>
                </c:pt>
                <c:pt idx="4499">
                  <c:v>42853</c:v>
                </c:pt>
                <c:pt idx="4500">
                  <c:v>42856</c:v>
                </c:pt>
                <c:pt idx="4501">
                  <c:v>42857</c:v>
                </c:pt>
                <c:pt idx="4502">
                  <c:v>42858</c:v>
                </c:pt>
                <c:pt idx="4503">
                  <c:v>42859</c:v>
                </c:pt>
                <c:pt idx="4504">
                  <c:v>42860</c:v>
                </c:pt>
                <c:pt idx="4505">
                  <c:v>42863</c:v>
                </c:pt>
                <c:pt idx="4506">
                  <c:v>42864</c:v>
                </c:pt>
                <c:pt idx="4507">
                  <c:v>42865</c:v>
                </c:pt>
                <c:pt idx="4508">
                  <c:v>42866</c:v>
                </c:pt>
                <c:pt idx="4509">
                  <c:v>42867</c:v>
                </c:pt>
                <c:pt idx="4510">
                  <c:v>42870</c:v>
                </c:pt>
                <c:pt idx="4511">
                  <c:v>42871</c:v>
                </c:pt>
                <c:pt idx="4512">
                  <c:v>42872</c:v>
                </c:pt>
                <c:pt idx="4513">
                  <c:v>42873</c:v>
                </c:pt>
                <c:pt idx="4514">
                  <c:v>42874</c:v>
                </c:pt>
                <c:pt idx="4515">
                  <c:v>42877</c:v>
                </c:pt>
                <c:pt idx="4516">
                  <c:v>42878</c:v>
                </c:pt>
                <c:pt idx="4517">
                  <c:v>42879</c:v>
                </c:pt>
                <c:pt idx="4518">
                  <c:v>42880</c:v>
                </c:pt>
                <c:pt idx="4519">
                  <c:v>42881</c:v>
                </c:pt>
                <c:pt idx="4520">
                  <c:v>42884</c:v>
                </c:pt>
                <c:pt idx="4521">
                  <c:v>42885</c:v>
                </c:pt>
                <c:pt idx="4522">
                  <c:v>42886</c:v>
                </c:pt>
                <c:pt idx="4523">
                  <c:v>42887</c:v>
                </c:pt>
                <c:pt idx="4524">
                  <c:v>42888</c:v>
                </c:pt>
                <c:pt idx="4525">
                  <c:v>42891</c:v>
                </c:pt>
                <c:pt idx="4526">
                  <c:v>42892</c:v>
                </c:pt>
                <c:pt idx="4527">
                  <c:v>42893</c:v>
                </c:pt>
                <c:pt idx="4528">
                  <c:v>42894</c:v>
                </c:pt>
                <c:pt idx="4529">
                  <c:v>42895</c:v>
                </c:pt>
                <c:pt idx="4530">
                  <c:v>42898</c:v>
                </c:pt>
                <c:pt idx="4531">
                  <c:v>42899</c:v>
                </c:pt>
                <c:pt idx="4532">
                  <c:v>42900</c:v>
                </c:pt>
                <c:pt idx="4533">
                  <c:v>42901</c:v>
                </c:pt>
                <c:pt idx="4534">
                  <c:v>42902</c:v>
                </c:pt>
                <c:pt idx="4535">
                  <c:v>42905</c:v>
                </c:pt>
                <c:pt idx="4536">
                  <c:v>42906</c:v>
                </c:pt>
                <c:pt idx="4537">
                  <c:v>42907</c:v>
                </c:pt>
                <c:pt idx="4538">
                  <c:v>42908</c:v>
                </c:pt>
                <c:pt idx="4539">
                  <c:v>42909</c:v>
                </c:pt>
                <c:pt idx="4540">
                  <c:v>42912</c:v>
                </c:pt>
                <c:pt idx="4541">
                  <c:v>42913</c:v>
                </c:pt>
                <c:pt idx="4542">
                  <c:v>42914</c:v>
                </c:pt>
                <c:pt idx="4543">
                  <c:v>42915</c:v>
                </c:pt>
                <c:pt idx="4544">
                  <c:v>42916</c:v>
                </c:pt>
                <c:pt idx="4545">
                  <c:v>42919</c:v>
                </c:pt>
                <c:pt idx="4546">
                  <c:v>42920</c:v>
                </c:pt>
                <c:pt idx="4547">
                  <c:v>42921</c:v>
                </c:pt>
                <c:pt idx="4548">
                  <c:v>42922</c:v>
                </c:pt>
                <c:pt idx="4549">
                  <c:v>42923</c:v>
                </c:pt>
                <c:pt idx="4550">
                  <c:v>42926</c:v>
                </c:pt>
                <c:pt idx="4551">
                  <c:v>42927</c:v>
                </c:pt>
                <c:pt idx="4552">
                  <c:v>42928</c:v>
                </c:pt>
                <c:pt idx="4553">
                  <c:v>42929</c:v>
                </c:pt>
                <c:pt idx="4554">
                  <c:v>42930</c:v>
                </c:pt>
                <c:pt idx="4555">
                  <c:v>42933</c:v>
                </c:pt>
                <c:pt idx="4556">
                  <c:v>42934</c:v>
                </c:pt>
                <c:pt idx="4557">
                  <c:v>42935</c:v>
                </c:pt>
                <c:pt idx="4558">
                  <c:v>42936</c:v>
                </c:pt>
                <c:pt idx="4559">
                  <c:v>42937</c:v>
                </c:pt>
                <c:pt idx="4560">
                  <c:v>42940</c:v>
                </c:pt>
                <c:pt idx="4561">
                  <c:v>42941</c:v>
                </c:pt>
                <c:pt idx="4562">
                  <c:v>42942</c:v>
                </c:pt>
                <c:pt idx="4563">
                  <c:v>42943</c:v>
                </c:pt>
                <c:pt idx="4564">
                  <c:v>42944</c:v>
                </c:pt>
                <c:pt idx="4565">
                  <c:v>42947</c:v>
                </c:pt>
                <c:pt idx="4566">
                  <c:v>42948</c:v>
                </c:pt>
                <c:pt idx="4567">
                  <c:v>42949</c:v>
                </c:pt>
                <c:pt idx="4568">
                  <c:v>42950</c:v>
                </c:pt>
                <c:pt idx="4569">
                  <c:v>42951</c:v>
                </c:pt>
                <c:pt idx="4570">
                  <c:v>42954</c:v>
                </c:pt>
                <c:pt idx="4571">
                  <c:v>42955</c:v>
                </c:pt>
                <c:pt idx="4572">
                  <c:v>42956</c:v>
                </c:pt>
                <c:pt idx="4573">
                  <c:v>42957</c:v>
                </c:pt>
                <c:pt idx="4574">
                  <c:v>42958</c:v>
                </c:pt>
                <c:pt idx="4575">
                  <c:v>42961</c:v>
                </c:pt>
                <c:pt idx="4576">
                  <c:v>42962</c:v>
                </c:pt>
                <c:pt idx="4577">
                  <c:v>42963</c:v>
                </c:pt>
                <c:pt idx="4578">
                  <c:v>42964</c:v>
                </c:pt>
                <c:pt idx="4579">
                  <c:v>42965</c:v>
                </c:pt>
                <c:pt idx="4580">
                  <c:v>42968</c:v>
                </c:pt>
                <c:pt idx="4581">
                  <c:v>42969</c:v>
                </c:pt>
                <c:pt idx="4582">
                  <c:v>42970</c:v>
                </c:pt>
                <c:pt idx="4583">
                  <c:v>42971</c:v>
                </c:pt>
                <c:pt idx="4584">
                  <c:v>42972</c:v>
                </c:pt>
                <c:pt idx="4585">
                  <c:v>42975</c:v>
                </c:pt>
                <c:pt idx="4586">
                  <c:v>42976</c:v>
                </c:pt>
                <c:pt idx="4587">
                  <c:v>42977</c:v>
                </c:pt>
                <c:pt idx="4588">
                  <c:v>42978</c:v>
                </c:pt>
                <c:pt idx="4589">
                  <c:v>42979</c:v>
                </c:pt>
                <c:pt idx="4590">
                  <c:v>42982</c:v>
                </c:pt>
                <c:pt idx="4591">
                  <c:v>42983</c:v>
                </c:pt>
                <c:pt idx="4592">
                  <c:v>42984</c:v>
                </c:pt>
                <c:pt idx="4593">
                  <c:v>42985</c:v>
                </c:pt>
                <c:pt idx="4594">
                  <c:v>42986</c:v>
                </c:pt>
                <c:pt idx="4595">
                  <c:v>42989</c:v>
                </c:pt>
                <c:pt idx="4596">
                  <c:v>42990</c:v>
                </c:pt>
                <c:pt idx="4597">
                  <c:v>42991</c:v>
                </c:pt>
                <c:pt idx="4598">
                  <c:v>42992</c:v>
                </c:pt>
                <c:pt idx="4599">
                  <c:v>42993</c:v>
                </c:pt>
                <c:pt idx="4600">
                  <c:v>42996</c:v>
                </c:pt>
                <c:pt idx="4601">
                  <c:v>42997</c:v>
                </c:pt>
                <c:pt idx="4602">
                  <c:v>42998</c:v>
                </c:pt>
                <c:pt idx="4603">
                  <c:v>42999</c:v>
                </c:pt>
                <c:pt idx="4604">
                  <c:v>43000</c:v>
                </c:pt>
                <c:pt idx="4605">
                  <c:v>43003</c:v>
                </c:pt>
                <c:pt idx="4606">
                  <c:v>43004</c:v>
                </c:pt>
                <c:pt idx="4607">
                  <c:v>43005</c:v>
                </c:pt>
                <c:pt idx="4608">
                  <c:v>43006</c:v>
                </c:pt>
                <c:pt idx="4609">
                  <c:v>43007</c:v>
                </c:pt>
                <c:pt idx="4610">
                  <c:v>43010</c:v>
                </c:pt>
                <c:pt idx="4611">
                  <c:v>43011</c:v>
                </c:pt>
                <c:pt idx="4612">
                  <c:v>43012</c:v>
                </c:pt>
                <c:pt idx="4613">
                  <c:v>43013</c:v>
                </c:pt>
                <c:pt idx="4614">
                  <c:v>43014</c:v>
                </c:pt>
                <c:pt idx="4615">
                  <c:v>43017</c:v>
                </c:pt>
                <c:pt idx="4616">
                  <c:v>43018</c:v>
                </c:pt>
                <c:pt idx="4617">
                  <c:v>43019</c:v>
                </c:pt>
                <c:pt idx="4618">
                  <c:v>43020</c:v>
                </c:pt>
                <c:pt idx="4619">
                  <c:v>43021</c:v>
                </c:pt>
                <c:pt idx="4620">
                  <c:v>43024</c:v>
                </c:pt>
                <c:pt idx="4621">
                  <c:v>43025</c:v>
                </c:pt>
                <c:pt idx="4622">
                  <c:v>43026</c:v>
                </c:pt>
                <c:pt idx="4623">
                  <c:v>43027</c:v>
                </c:pt>
                <c:pt idx="4624">
                  <c:v>43028</c:v>
                </c:pt>
                <c:pt idx="4625">
                  <c:v>43031</c:v>
                </c:pt>
                <c:pt idx="4626">
                  <c:v>43032</c:v>
                </c:pt>
                <c:pt idx="4627">
                  <c:v>43033</c:v>
                </c:pt>
                <c:pt idx="4628">
                  <c:v>43034</c:v>
                </c:pt>
                <c:pt idx="4629">
                  <c:v>43035</c:v>
                </c:pt>
                <c:pt idx="4630">
                  <c:v>43038</c:v>
                </c:pt>
                <c:pt idx="4631">
                  <c:v>43039</c:v>
                </c:pt>
                <c:pt idx="4632">
                  <c:v>43040</c:v>
                </c:pt>
                <c:pt idx="4633">
                  <c:v>43041</c:v>
                </c:pt>
                <c:pt idx="4634">
                  <c:v>43042</c:v>
                </c:pt>
                <c:pt idx="4635">
                  <c:v>43045</c:v>
                </c:pt>
                <c:pt idx="4636">
                  <c:v>43046</c:v>
                </c:pt>
                <c:pt idx="4637">
                  <c:v>43047</c:v>
                </c:pt>
                <c:pt idx="4638">
                  <c:v>43048</c:v>
                </c:pt>
                <c:pt idx="4639">
                  <c:v>43049</c:v>
                </c:pt>
                <c:pt idx="4640">
                  <c:v>43052</c:v>
                </c:pt>
                <c:pt idx="4641">
                  <c:v>43053</c:v>
                </c:pt>
                <c:pt idx="4642">
                  <c:v>43054</c:v>
                </c:pt>
                <c:pt idx="4643">
                  <c:v>43055</c:v>
                </c:pt>
                <c:pt idx="4644">
                  <c:v>43056</c:v>
                </c:pt>
                <c:pt idx="4645">
                  <c:v>43059</c:v>
                </c:pt>
                <c:pt idx="4646">
                  <c:v>43060</c:v>
                </c:pt>
                <c:pt idx="4647">
                  <c:v>43061</c:v>
                </c:pt>
                <c:pt idx="4648">
                  <c:v>43062</c:v>
                </c:pt>
                <c:pt idx="4649">
                  <c:v>43063</c:v>
                </c:pt>
                <c:pt idx="4650">
                  <c:v>43066</c:v>
                </c:pt>
                <c:pt idx="4651">
                  <c:v>43067</c:v>
                </c:pt>
                <c:pt idx="4652">
                  <c:v>43068</c:v>
                </c:pt>
                <c:pt idx="4653">
                  <c:v>43069</c:v>
                </c:pt>
                <c:pt idx="4654">
                  <c:v>43070</c:v>
                </c:pt>
                <c:pt idx="4655">
                  <c:v>43073</c:v>
                </c:pt>
                <c:pt idx="4656">
                  <c:v>43074</c:v>
                </c:pt>
                <c:pt idx="4657">
                  <c:v>43075</c:v>
                </c:pt>
                <c:pt idx="4658">
                  <c:v>43076</c:v>
                </c:pt>
                <c:pt idx="4659">
                  <c:v>43077</c:v>
                </c:pt>
                <c:pt idx="4660">
                  <c:v>43080</c:v>
                </c:pt>
                <c:pt idx="4661">
                  <c:v>43081</c:v>
                </c:pt>
                <c:pt idx="4662">
                  <c:v>43082</c:v>
                </c:pt>
                <c:pt idx="4663">
                  <c:v>43083</c:v>
                </c:pt>
                <c:pt idx="4664">
                  <c:v>43084</c:v>
                </c:pt>
                <c:pt idx="4665">
                  <c:v>43087</c:v>
                </c:pt>
                <c:pt idx="4666">
                  <c:v>43088</c:v>
                </c:pt>
                <c:pt idx="4667">
                  <c:v>43089</c:v>
                </c:pt>
                <c:pt idx="4668">
                  <c:v>43090</c:v>
                </c:pt>
                <c:pt idx="4669">
                  <c:v>43091</c:v>
                </c:pt>
                <c:pt idx="4670">
                  <c:v>43094</c:v>
                </c:pt>
                <c:pt idx="4671">
                  <c:v>43095</c:v>
                </c:pt>
                <c:pt idx="4672">
                  <c:v>43096</c:v>
                </c:pt>
                <c:pt idx="4673">
                  <c:v>43097</c:v>
                </c:pt>
                <c:pt idx="4674">
                  <c:v>43098</c:v>
                </c:pt>
                <c:pt idx="4675">
                  <c:v>43101</c:v>
                </c:pt>
                <c:pt idx="4676">
                  <c:v>43102</c:v>
                </c:pt>
                <c:pt idx="4677">
                  <c:v>43103</c:v>
                </c:pt>
                <c:pt idx="4678">
                  <c:v>43104</c:v>
                </c:pt>
                <c:pt idx="4679">
                  <c:v>43105</c:v>
                </c:pt>
                <c:pt idx="4680">
                  <c:v>43108</c:v>
                </c:pt>
                <c:pt idx="4681">
                  <c:v>43109</c:v>
                </c:pt>
                <c:pt idx="4682">
                  <c:v>43110</c:v>
                </c:pt>
                <c:pt idx="4683">
                  <c:v>43111</c:v>
                </c:pt>
                <c:pt idx="4684">
                  <c:v>43112</c:v>
                </c:pt>
                <c:pt idx="4685">
                  <c:v>43115</c:v>
                </c:pt>
                <c:pt idx="4686">
                  <c:v>43116</c:v>
                </c:pt>
                <c:pt idx="4687">
                  <c:v>43117</c:v>
                </c:pt>
                <c:pt idx="4688">
                  <c:v>43118</c:v>
                </c:pt>
                <c:pt idx="4689">
                  <c:v>43119</c:v>
                </c:pt>
                <c:pt idx="4690">
                  <c:v>43122</c:v>
                </c:pt>
                <c:pt idx="4691">
                  <c:v>43123</c:v>
                </c:pt>
                <c:pt idx="4692">
                  <c:v>43124</c:v>
                </c:pt>
                <c:pt idx="4693">
                  <c:v>43125</c:v>
                </c:pt>
                <c:pt idx="4694">
                  <c:v>43126</c:v>
                </c:pt>
                <c:pt idx="4695">
                  <c:v>43129</c:v>
                </c:pt>
                <c:pt idx="4696">
                  <c:v>43130</c:v>
                </c:pt>
                <c:pt idx="4697">
                  <c:v>43131</c:v>
                </c:pt>
                <c:pt idx="4698">
                  <c:v>43132</c:v>
                </c:pt>
                <c:pt idx="4699">
                  <c:v>43133</c:v>
                </c:pt>
                <c:pt idx="4700">
                  <c:v>43136</c:v>
                </c:pt>
                <c:pt idx="4701">
                  <c:v>43137</c:v>
                </c:pt>
                <c:pt idx="4702">
                  <c:v>43138</c:v>
                </c:pt>
                <c:pt idx="4703">
                  <c:v>43139</c:v>
                </c:pt>
                <c:pt idx="4704">
                  <c:v>43140</c:v>
                </c:pt>
                <c:pt idx="4705">
                  <c:v>43143</c:v>
                </c:pt>
                <c:pt idx="4706">
                  <c:v>43144</c:v>
                </c:pt>
                <c:pt idx="4707">
                  <c:v>43145</c:v>
                </c:pt>
                <c:pt idx="4708">
                  <c:v>43146</c:v>
                </c:pt>
                <c:pt idx="4709">
                  <c:v>43147</c:v>
                </c:pt>
                <c:pt idx="4710">
                  <c:v>43150</c:v>
                </c:pt>
                <c:pt idx="4711">
                  <c:v>43151</c:v>
                </c:pt>
                <c:pt idx="4712">
                  <c:v>43152</c:v>
                </c:pt>
                <c:pt idx="4713">
                  <c:v>43153</c:v>
                </c:pt>
                <c:pt idx="4714">
                  <c:v>43154</c:v>
                </c:pt>
                <c:pt idx="4715">
                  <c:v>43157</c:v>
                </c:pt>
                <c:pt idx="4716">
                  <c:v>43158</c:v>
                </c:pt>
                <c:pt idx="4717">
                  <c:v>43159</c:v>
                </c:pt>
                <c:pt idx="4718">
                  <c:v>43160</c:v>
                </c:pt>
                <c:pt idx="4719">
                  <c:v>43161</c:v>
                </c:pt>
                <c:pt idx="4720">
                  <c:v>43164</c:v>
                </c:pt>
                <c:pt idx="4721">
                  <c:v>43165</c:v>
                </c:pt>
                <c:pt idx="4722">
                  <c:v>43166</c:v>
                </c:pt>
                <c:pt idx="4723">
                  <c:v>43167</c:v>
                </c:pt>
                <c:pt idx="4724">
                  <c:v>43168</c:v>
                </c:pt>
                <c:pt idx="4725">
                  <c:v>43171</c:v>
                </c:pt>
                <c:pt idx="4726">
                  <c:v>43172</c:v>
                </c:pt>
                <c:pt idx="4727">
                  <c:v>43173</c:v>
                </c:pt>
                <c:pt idx="4728">
                  <c:v>43174</c:v>
                </c:pt>
                <c:pt idx="4729">
                  <c:v>43175</c:v>
                </c:pt>
                <c:pt idx="4730">
                  <c:v>43178</c:v>
                </c:pt>
                <c:pt idx="4731">
                  <c:v>43179</c:v>
                </c:pt>
                <c:pt idx="4732">
                  <c:v>43180</c:v>
                </c:pt>
                <c:pt idx="4733">
                  <c:v>43181</c:v>
                </c:pt>
                <c:pt idx="4734">
                  <c:v>43182</c:v>
                </c:pt>
                <c:pt idx="4735">
                  <c:v>43185</c:v>
                </c:pt>
                <c:pt idx="4736">
                  <c:v>43186</c:v>
                </c:pt>
                <c:pt idx="4737">
                  <c:v>43187</c:v>
                </c:pt>
                <c:pt idx="4738">
                  <c:v>43188</c:v>
                </c:pt>
                <c:pt idx="4739">
                  <c:v>43189</c:v>
                </c:pt>
                <c:pt idx="4740">
                  <c:v>43192</c:v>
                </c:pt>
                <c:pt idx="4741">
                  <c:v>43193</c:v>
                </c:pt>
                <c:pt idx="4742">
                  <c:v>43194</c:v>
                </c:pt>
                <c:pt idx="4743">
                  <c:v>43195</c:v>
                </c:pt>
                <c:pt idx="4744">
                  <c:v>43196</c:v>
                </c:pt>
                <c:pt idx="4745">
                  <c:v>43199</c:v>
                </c:pt>
                <c:pt idx="4746">
                  <c:v>43200</c:v>
                </c:pt>
                <c:pt idx="4747">
                  <c:v>43201</c:v>
                </c:pt>
                <c:pt idx="4748">
                  <c:v>43202</c:v>
                </c:pt>
                <c:pt idx="4749">
                  <c:v>43203</c:v>
                </c:pt>
                <c:pt idx="4750">
                  <c:v>43206</c:v>
                </c:pt>
                <c:pt idx="4751">
                  <c:v>43207</c:v>
                </c:pt>
                <c:pt idx="4752">
                  <c:v>43208</c:v>
                </c:pt>
                <c:pt idx="4753">
                  <c:v>43209</c:v>
                </c:pt>
                <c:pt idx="4754">
                  <c:v>43210</c:v>
                </c:pt>
                <c:pt idx="4755">
                  <c:v>43213</c:v>
                </c:pt>
                <c:pt idx="4756">
                  <c:v>43214</c:v>
                </c:pt>
                <c:pt idx="4757">
                  <c:v>43215</c:v>
                </c:pt>
                <c:pt idx="4758">
                  <c:v>43216</c:v>
                </c:pt>
                <c:pt idx="4759">
                  <c:v>43217</c:v>
                </c:pt>
                <c:pt idx="4760">
                  <c:v>43220</c:v>
                </c:pt>
                <c:pt idx="4761">
                  <c:v>43221</c:v>
                </c:pt>
                <c:pt idx="4762">
                  <c:v>43222</c:v>
                </c:pt>
                <c:pt idx="4763">
                  <c:v>43223</c:v>
                </c:pt>
                <c:pt idx="4764">
                  <c:v>43224</c:v>
                </c:pt>
                <c:pt idx="4765">
                  <c:v>43227</c:v>
                </c:pt>
                <c:pt idx="4766">
                  <c:v>43228</c:v>
                </c:pt>
                <c:pt idx="4767">
                  <c:v>43229</c:v>
                </c:pt>
                <c:pt idx="4768">
                  <c:v>43230</c:v>
                </c:pt>
                <c:pt idx="4769">
                  <c:v>43231</c:v>
                </c:pt>
                <c:pt idx="4770">
                  <c:v>43234</c:v>
                </c:pt>
                <c:pt idx="4771">
                  <c:v>43235</c:v>
                </c:pt>
                <c:pt idx="4772">
                  <c:v>43236</c:v>
                </c:pt>
                <c:pt idx="4773">
                  <c:v>43237</c:v>
                </c:pt>
                <c:pt idx="4774">
                  <c:v>43238</c:v>
                </c:pt>
                <c:pt idx="4775">
                  <c:v>43241</c:v>
                </c:pt>
                <c:pt idx="4776">
                  <c:v>43242</c:v>
                </c:pt>
                <c:pt idx="4777">
                  <c:v>43243</c:v>
                </c:pt>
                <c:pt idx="4778">
                  <c:v>43244</c:v>
                </c:pt>
                <c:pt idx="4779">
                  <c:v>43245</c:v>
                </c:pt>
                <c:pt idx="4780">
                  <c:v>43248</c:v>
                </c:pt>
                <c:pt idx="4781">
                  <c:v>43249</c:v>
                </c:pt>
                <c:pt idx="4782">
                  <c:v>43250</c:v>
                </c:pt>
                <c:pt idx="4783">
                  <c:v>43251</c:v>
                </c:pt>
                <c:pt idx="4784">
                  <c:v>43252</c:v>
                </c:pt>
                <c:pt idx="4785">
                  <c:v>43255</c:v>
                </c:pt>
                <c:pt idx="4786">
                  <c:v>43256</c:v>
                </c:pt>
                <c:pt idx="4787">
                  <c:v>43257</c:v>
                </c:pt>
                <c:pt idx="4788">
                  <c:v>43258</c:v>
                </c:pt>
                <c:pt idx="4789">
                  <c:v>43259</c:v>
                </c:pt>
                <c:pt idx="4790">
                  <c:v>43262</c:v>
                </c:pt>
                <c:pt idx="4791">
                  <c:v>43263</c:v>
                </c:pt>
                <c:pt idx="4792">
                  <c:v>43264</c:v>
                </c:pt>
                <c:pt idx="4793">
                  <c:v>43265</c:v>
                </c:pt>
                <c:pt idx="4794">
                  <c:v>43266</c:v>
                </c:pt>
                <c:pt idx="4795">
                  <c:v>43269</c:v>
                </c:pt>
                <c:pt idx="4796">
                  <c:v>43270</c:v>
                </c:pt>
                <c:pt idx="4797">
                  <c:v>43271</c:v>
                </c:pt>
                <c:pt idx="4798">
                  <c:v>43272</c:v>
                </c:pt>
                <c:pt idx="4799">
                  <c:v>43273</c:v>
                </c:pt>
                <c:pt idx="4800">
                  <c:v>43276</c:v>
                </c:pt>
                <c:pt idx="4801">
                  <c:v>43277</c:v>
                </c:pt>
                <c:pt idx="4802">
                  <c:v>43278</c:v>
                </c:pt>
                <c:pt idx="4803">
                  <c:v>43279</c:v>
                </c:pt>
                <c:pt idx="4804">
                  <c:v>43280</c:v>
                </c:pt>
                <c:pt idx="4805">
                  <c:v>43283</c:v>
                </c:pt>
                <c:pt idx="4806">
                  <c:v>43284</c:v>
                </c:pt>
                <c:pt idx="4807">
                  <c:v>43285</c:v>
                </c:pt>
                <c:pt idx="4808">
                  <c:v>43286</c:v>
                </c:pt>
                <c:pt idx="4809">
                  <c:v>43287</c:v>
                </c:pt>
                <c:pt idx="4810">
                  <c:v>43290</c:v>
                </c:pt>
                <c:pt idx="4811">
                  <c:v>43291</c:v>
                </c:pt>
                <c:pt idx="4812">
                  <c:v>43292</c:v>
                </c:pt>
                <c:pt idx="4813">
                  <c:v>43293</c:v>
                </c:pt>
                <c:pt idx="4814">
                  <c:v>43294</c:v>
                </c:pt>
                <c:pt idx="4815">
                  <c:v>43297</c:v>
                </c:pt>
                <c:pt idx="4816">
                  <c:v>43298</c:v>
                </c:pt>
                <c:pt idx="4817">
                  <c:v>43299</c:v>
                </c:pt>
                <c:pt idx="4818">
                  <c:v>43300</c:v>
                </c:pt>
                <c:pt idx="4819">
                  <c:v>43301</c:v>
                </c:pt>
                <c:pt idx="4820">
                  <c:v>43304</c:v>
                </c:pt>
                <c:pt idx="4821">
                  <c:v>43305</c:v>
                </c:pt>
                <c:pt idx="4822">
                  <c:v>43306</c:v>
                </c:pt>
                <c:pt idx="4823">
                  <c:v>43307</c:v>
                </c:pt>
                <c:pt idx="4824">
                  <c:v>43308</c:v>
                </c:pt>
                <c:pt idx="4825">
                  <c:v>43311</c:v>
                </c:pt>
                <c:pt idx="4826">
                  <c:v>43312</c:v>
                </c:pt>
                <c:pt idx="4827">
                  <c:v>43313</c:v>
                </c:pt>
                <c:pt idx="4828">
                  <c:v>43314</c:v>
                </c:pt>
                <c:pt idx="4829">
                  <c:v>43315</c:v>
                </c:pt>
                <c:pt idx="4830">
                  <c:v>43318</c:v>
                </c:pt>
                <c:pt idx="4831">
                  <c:v>43319</c:v>
                </c:pt>
                <c:pt idx="4832">
                  <c:v>43320</c:v>
                </c:pt>
                <c:pt idx="4833">
                  <c:v>43321</c:v>
                </c:pt>
                <c:pt idx="4834">
                  <c:v>43322</c:v>
                </c:pt>
                <c:pt idx="4835">
                  <c:v>43325</c:v>
                </c:pt>
                <c:pt idx="4836">
                  <c:v>43326</c:v>
                </c:pt>
                <c:pt idx="4837">
                  <c:v>43327</c:v>
                </c:pt>
                <c:pt idx="4838">
                  <c:v>43328</c:v>
                </c:pt>
                <c:pt idx="4839">
                  <c:v>43329</c:v>
                </c:pt>
                <c:pt idx="4840">
                  <c:v>43332</c:v>
                </c:pt>
                <c:pt idx="4841">
                  <c:v>43333</c:v>
                </c:pt>
                <c:pt idx="4842">
                  <c:v>43334</c:v>
                </c:pt>
                <c:pt idx="4843">
                  <c:v>43335</c:v>
                </c:pt>
                <c:pt idx="4844">
                  <c:v>43336</c:v>
                </c:pt>
                <c:pt idx="4845">
                  <c:v>43339</c:v>
                </c:pt>
                <c:pt idx="4846">
                  <c:v>43340</c:v>
                </c:pt>
                <c:pt idx="4847">
                  <c:v>43341</c:v>
                </c:pt>
                <c:pt idx="4848">
                  <c:v>43342</c:v>
                </c:pt>
                <c:pt idx="4849">
                  <c:v>43343</c:v>
                </c:pt>
                <c:pt idx="4850">
                  <c:v>43346</c:v>
                </c:pt>
                <c:pt idx="4851">
                  <c:v>43347</c:v>
                </c:pt>
                <c:pt idx="4852">
                  <c:v>43348</c:v>
                </c:pt>
                <c:pt idx="4853">
                  <c:v>43349</c:v>
                </c:pt>
                <c:pt idx="4854">
                  <c:v>43350</c:v>
                </c:pt>
                <c:pt idx="4855">
                  <c:v>43353</c:v>
                </c:pt>
                <c:pt idx="4856">
                  <c:v>43354</c:v>
                </c:pt>
                <c:pt idx="4857">
                  <c:v>43355</c:v>
                </c:pt>
                <c:pt idx="4858">
                  <c:v>43356</c:v>
                </c:pt>
                <c:pt idx="4859">
                  <c:v>43357</c:v>
                </c:pt>
                <c:pt idx="4860">
                  <c:v>43360</c:v>
                </c:pt>
                <c:pt idx="4861">
                  <c:v>43361</c:v>
                </c:pt>
                <c:pt idx="4862">
                  <c:v>43362</c:v>
                </c:pt>
                <c:pt idx="4863">
                  <c:v>43363</c:v>
                </c:pt>
                <c:pt idx="4864">
                  <c:v>43364</c:v>
                </c:pt>
                <c:pt idx="4865">
                  <c:v>43367</c:v>
                </c:pt>
                <c:pt idx="4866">
                  <c:v>43368</c:v>
                </c:pt>
                <c:pt idx="4867">
                  <c:v>43369</c:v>
                </c:pt>
                <c:pt idx="4868">
                  <c:v>43370</c:v>
                </c:pt>
                <c:pt idx="4869">
                  <c:v>43371</c:v>
                </c:pt>
                <c:pt idx="4870">
                  <c:v>43374</c:v>
                </c:pt>
                <c:pt idx="4871">
                  <c:v>43375</c:v>
                </c:pt>
                <c:pt idx="4872">
                  <c:v>43376</c:v>
                </c:pt>
                <c:pt idx="4873">
                  <c:v>43377</c:v>
                </c:pt>
                <c:pt idx="4874">
                  <c:v>43378</c:v>
                </c:pt>
                <c:pt idx="4875">
                  <c:v>43381</c:v>
                </c:pt>
                <c:pt idx="4876">
                  <c:v>43382</c:v>
                </c:pt>
                <c:pt idx="4877">
                  <c:v>43383</c:v>
                </c:pt>
                <c:pt idx="4878">
                  <c:v>43384</c:v>
                </c:pt>
                <c:pt idx="4879">
                  <c:v>43385</c:v>
                </c:pt>
                <c:pt idx="4880">
                  <c:v>43388</c:v>
                </c:pt>
                <c:pt idx="4881">
                  <c:v>43389</c:v>
                </c:pt>
                <c:pt idx="4882">
                  <c:v>43390</c:v>
                </c:pt>
                <c:pt idx="4883">
                  <c:v>43391</c:v>
                </c:pt>
                <c:pt idx="4884">
                  <c:v>43392</c:v>
                </c:pt>
                <c:pt idx="4885">
                  <c:v>43395</c:v>
                </c:pt>
                <c:pt idx="4886">
                  <c:v>43396</c:v>
                </c:pt>
                <c:pt idx="4887">
                  <c:v>43397</c:v>
                </c:pt>
                <c:pt idx="4888">
                  <c:v>43398</c:v>
                </c:pt>
                <c:pt idx="4889">
                  <c:v>43399</c:v>
                </c:pt>
                <c:pt idx="4890">
                  <c:v>43402</c:v>
                </c:pt>
                <c:pt idx="4891">
                  <c:v>43403</c:v>
                </c:pt>
                <c:pt idx="4892">
                  <c:v>43404</c:v>
                </c:pt>
                <c:pt idx="4893">
                  <c:v>43405</c:v>
                </c:pt>
                <c:pt idx="4894">
                  <c:v>43406</c:v>
                </c:pt>
                <c:pt idx="4895">
                  <c:v>43409</c:v>
                </c:pt>
                <c:pt idx="4896">
                  <c:v>43410</c:v>
                </c:pt>
                <c:pt idx="4897">
                  <c:v>43411</c:v>
                </c:pt>
                <c:pt idx="4898">
                  <c:v>43412</c:v>
                </c:pt>
                <c:pt idx="4899">
                  <c:v>43413</c:v>
                </c:pt>
                <c:pt idx="4900">
                  <c:v>43416</c:v>
                </c:pt>
                <c:pt idx="4901">
                  <c:v>43417</c:v>
                </c:pt>
                <c:pt idx="4902">
                  <c:v>43418</c:v>
                </c:pt>
                <c:pt idx="4903">
                  <c:v>43419</c:v>
                </c:pt>
                <c:pt idx="4904">
                  <c:v>43420</c:v>
                </c:pt>
                <c:pt idx="4905">
                  <c:v>43423</c:v>
                </c:pt>
                <c:pt idx="4906">
                  <c:v>43424</c:v>
                </c:pt>
                <c:pt idx="4907">
                  <c:v>43425</c:v>
                </c:pt>
                <c:pt idx="4908">
                  <c:v>43426</c:v>
                </c:pt>
                <c:pt idx="4909">
                  <c:v>43427</c:v>
                </c:pt>
                <c:pt idx="4910">
                  <c:v>43430</c:v>
                </c:pt>
                <c:pt idx="4911">
                  <c:v>43431</c:v>
                </c:pt>
                <c:pt idx="4912">
                  <c:v>43432</c:v>
                </c:pt>
                <c:pt idx="4913">
                  <c:v>43433</c:v>
                </c:pt>
                <c:pt idx="4914">
                  <c:v>43434</c:v>
                </c:pt>
                <c:pt idx="4915">
                  <c:v>43437</c:v>
                </c:pt>
                <c:pt idx="4916">
                  <c:v>43438</c:v>
                </c:pt>
                <c:pt idx="4917">
                  <c:v>43439</c:v>
                </c:pt>
                <c:pt idx="4918">
                  <c:v>43440</c:v>
                </c:pt>
                <c:pt idx="4919">
                  <c:v>43441</c:v>
                </c:pt>
                <c:pt idx="4920">
                  <c:v>43444</c:v>
                </c:pt>
                <c:pt idx="4921">
                  <c:v>43445</c:v>
                </c:pt>
                <c:pt idx="4922">
                  <c:v>43446</c:v>
                </c:pt>
                <c:pt idx="4923">
                  <c:v>43447</c:v>
                </c:pt>
                <c:pt idx="4924">
                  <c:v>43448</c:v>
                </c:pt>
                <c:pt idx="4925">
                  <c:v>43451</c:v>
                </c:pt>
                <c:pt idx="4926">
                  <c:v>43452</c:v>
                </c:pt>
                <c:pt idx="4927">
                  <c:v>43453</c:v>
                </c:pt>
                <c:pt idx="4928">
                  <c:v>43454</c:v>
                </c:pt>
                <c:pt idx="4929">
                  <c:v>43455</c:v>
                </c:pt>
                <c:pt idx="4930">
                  <c:v>43458</c:v>
                </c:pt>
                <c:pt idx="4931">
                  <c:v>43459</c:v>
                </c:pt>
                <c:pt idx="4932">
                  <c:v>43460</c:v>
                </c:pt>
                <c:pt idx="4933">
                  <c:v>43461</c:v>
                </c:pt>
                <c:pt idx="4934">
                  <c:v>43462</c:v>
                </c:pt>
                <c:pt idx="4935">
                  <c:v>43465</c:v>
                </c:pt>
                <c:pt idx="4936">
                  <c:v>43466</c:v>
                </c:pt>
                <c:pt idx="4937">
                  <c:v>43467</c:v>
                </c:pt>
                <c:pt idx="4938">
                  <c:v>43468</c:v>
                </c:pt>
                <c:pt idx="4939">
                  <c:v>43469</c:v>
                </c:pt>
                <c:pt idx="4940">
                  <c:v>43472</c:v>
                </c:pt>
                <c:pt idx="4941">
                  <c:v>43473</c:v>
                </c:pt>
                <c:pt idx="4942">
                  <c:v>43474</c:v>
                </c:pt>
                <c:pt idx="4943">
                  <c:v>43475</c:v>
                </c:pt>
                <c:pt idx="4944">
                  <c:v>43476</c:v>
                </c:pt>
                <c:pt idx="4945">
                  <c:v>43479</c:v>
                </c:pt>
                <c:pt idx="4946">
                  <c:v>43480</c:v>
                </c:pt>
                <c:pt idx="4947">
                  <c:v>43481</c:v>
                </c:pt>
                <c:pt idx="4948">
                  <c:v>43482</c:v>
                </c:pt>
                <c:pt idx="4949">
                  <c:v>43483</c:v>
                </c:pt>
                <c:pt idx="4950">
                  <c:v>43486</c:v>
                </c:pt>
                <c:pt idx="4951">
                  <c:v>43487</c:v>
                </c:pt>
                <c:pt idx="4952">
                  <c:v>43488</c:v>
                </c:pt>
                <c:pt idx="4953">
                  <c:v>43489</c:v>
                </c:pt>
                <c:pt idx="4954">
                  <c:v>43490</c:v>
                </c:pt>
                <c:pt idx="4955">
                  <c:v>43493</c:v>
                </c:pt>
                <c:pt idx="4956">
                  <c:v>43494</c:v>
                </c:pt>
                <c:pt idx="4957">
                  <c:v>43495</c:v>
                </c:pt>
                <c:pt idx="4958">
                  <c:v>43496</c:v>
                </c:pt>
                <c:pt idx="4959">
                  <c:v>43497</c:v>
                </c:pt>
                <c:pt idx="4960">
                  <c:v>43500</c:v>
                </c:pt>
                <c:pt idx="4961">
                  <c:v>43501</c:v>
                </c:pt>
                <c:pt idx="4962">
                  <c:v>43502</c:v>
                </c:pt>
                <c:pt idx="4963">
                  <c:v>43503</c:v>
                </c:pt>
                <c:pt idx="4964">
                  <c:v>43504</c:v>
                </c:pt>
                <c:pt idx="4965">
                  <c:v>43507</c:v>
                </c:pt>
                <c:pt idx="4966">
                  <c:v>43508</c:v>
                </c:pt>
                <c:pt idx="4967">
                  <c:v>43509</c:v>
                </c:pt>
                <c:pt idx="4968">
                  <c:v>43510</c:v>
                </c:pt>
                <c:pt idx="4969">
                  <c:v>43511</c:v>
                </c:pt>
                <c:pt idx="4970">
                  <c:v>43514</c:v>
                </c:pt>
                <c:pt idx="4971">
                  <c:v>43515</c:v>
                </c:pt>
                <c:pt idx="4972">
                  <c:v>43516</c:v>
                </c:pt>
                <c:pt idx="4973">
                  <c:v>43517</c:v>
                </c:pt>
                <c:pt idx="4974">
                  <c:v>43518</c:v>
                </c:pt>
                <c:pt idx="4975">
                  <c:v>43521</c:v>
                </c:pt>
                <c:pt idx="4976">
                  <c:v>43522</c:v>
                </c:pt>
                <c:pt idx="4977">
                  <c:v>43523</c:v>
                </c:pt>
                <c:pt idx="4978">
                  <c:v>43524</c:v>
                </c:pt>
                <c:pt idx="4979">
                  <c:v>43525</c:v>
                </c:pt>
                <c:pt idx="4980">
                  <c:v>43528</c:v>
                </c:pt>
                <c:pt idx="4981">
                  <c:v>43529</c:v>
                </c:pt>
                <c:pt idx="4982">
                  <c:v>43530</c:v>
                </c:pt>
                <c:pt idx="4983">
                  <c:v>43531</c:v>
                </c:pt>
                <c:pt idx="4984">
                  <c:v>43532</c:v>
                </c:pt>
                <c:pt idx="4985">
                  <c:v>43535</c:v>
                </c:pt>
                <c:pt idx="4986">
                  <c:v>43536</c:v>
                </c:pt>
                <c:pt idx="4987">
                  <c:v>43537</c:v>
                </c:pt>
                <c:pt idx="4988">
                  <c:v>43538</c:v>
                </c:pt>
              </c:numCache>
            </c:numRef>
          </c:cat>
          <c:val>
            <c:numRef>
              <c:f>Hoja1!$G$2:$G$6000</c:f>
              <c:numCache>
                <c:formatCode>General</c:formatCode>
                <c:ptCount val="5999"/>
                <c:pt idx="0">
                  <c:v>93.296580214172025</c:v>
                </c:pt>
                <c:pt idx="1">
                  <c:v>93.507945999345765</c:v>
                </c:pt>
                <c:pt idx="2">
                  <c:v>93.953845413378772</c:v>
                </c:pt>
                <c:pt idx="3">
                  <c:v>93.743050666605768</c:v>
                </c:pt>
                <c:pt idx="4">
                  <c:v>93.798849276045686</c:v>
                </c:pt>
                <c:pt idx="5">
                  <c:v>93.881486690318539</c:v>
                </c:pt>
                <c:pt idx="6">
                  <c:v>93.925619801001275</c:v>
                </c:pt>
                <c:pt idx="7">
                  <c:v>93.842411348327715</c:v>
                </c:pt>
                <c:pt idx="8">
                  <c:v>94.016985945113419</c:v>
                </c:pt>
                <c:pt idx="9">
                  <c:v>94.024246290493764</c:v>
                </c:pt>
                <c:pt idx="10">
                  <c:v>93.974158065060863</c:v>
                </c:pt>
                <c:pt idx="11">
                  <c:v>94.004096792640453</c:v>
                </c:pt>
                <c:pt idx="12">
                  <c:v>93.828624849796512</c:v>
                </c:pt>
                <c:pt idx="13">
                  <c:v>93.842166617584567</c:v>
                </c:pt>
                <c:pt idx="14">
                  <c:v>94.046516788121096</c:v>
                </c:pt>
                <c:pt idx="15">
                  <c:v>94.124504318273964</c:v>
                </c:pt>
                <c:pt idx="16">
                  <c:v>94.227699114972069</c:v>
                </c:pt>
                <c:pt idx="17">
                  <c:v>94.304218260665976</c:v>
                </c:pt>
                <c:pt idx="18">
                  <c:v>95.14323682512439</c:v>
                </c:pt>
                <c:pt idx="19">
                  <c:v>95.264460119901756</c:v>
                </c:pt>
                <c:pt idx="20">
                  <c:v>95.383399261076306</c:v>
                </c:pt>
                <c:pt idx="21">
                  <c:v>95.276370349402086</c:v>
                </c:pt>
                <c:pt idx="22">
                  <c:v>94.872972507764075</c:v>
                </c:pt>
                <c:pt idx="23">
                  <c:v>95.140952671521603</c:v>
                </c:pt>
                <c:pt idx="24">
                  <c:v>95.159307477258395</c:v>
                </c:pt>
                <c:pt idx="25">
                  <c:v>94.994277379455838</c:v>
                </c:pt>
                <c:pt idx="26">
                  <c:v>94.752157097558651</c:v>
                </c:pt>
                <c:pt idx="27">
                  <c:v>94.916126695474205</c:v>
                </c:pt>
                <c:pt idx="28">
                  <c:v>95.016874184740715</c:v>
                </c:pt>
                <c:pt idx="29">
                  <c:v>95.17170716824505</c:v>
                </c:pt>
                <c:pt idx="30">
                  <c:v>95.124310980986863</c:v>
                </c:pt>
                <c:pt idx="31">
                  <c:v>95.07193860195116</c:v>
                </c:pt>
                <c:pt idx="32">
                  <c:v>95.179701705854853</c:v>
                </c:pt>
                <c:pt idx="33">
                  <c:v>95.257689236007721</c:v>
                </c:pt>
                <c:pt idx="34">
                  <c:v>95.265602196703156</c:v>
                </c:pt>
                <c:pt idx="35">
                  <c:v>95.04795498912172</c:v>
                </c:pt>
                <c:pt idx="36">
                  <c:v>95.238273930383897</c:v>
                </c:pt>
                <c:pt idx="37">
                  <c:v>95.359007763674938</c:v>
                </c:pt>
                <c:pt idx="38">
                  <c:v>95.518082746727345</c:v>
                </c:pt>
                <c:pt idx="39">
                  <c:v>95.571841933307624</c:v>
                </c:pt>
                <c:pt idx="40">
                  <c:v>95.658721347128548</c:v>
                </c:pt>
                <c:pt idx="41">
                  <c:v>95.155310208453514</c:v>
                </c:pt>
                <c:pt idx="42">
                  <c:v>95.414235334714164</c:v>
                </c:pt>
                <c:pt idx="43">
                  <c:v>95.373038992949319</c:v>
                </c:pt>
                <c:pt idx="44">
                  <c:v>95.475989058904247</c:v>
                </c:pt>
                <c:pt idx="45">
                  <c:v>95.295948808854689</c:v>
                </c:pt>
                <c:pt idx="46">
                  <c:v>95.366839147455991</c:v>
                </c:pt>
                <c:pt idx="47">
                  <c:v>95.072428063437471</c:v>
                </c:pt>
                <c:pt idx="48">
                  <c:v>95.116805904863384</c:v>
                </c:pt>
                <c:pt idx="49">
                  <c:v>95.102203637188325</c:v>
                </c:pt>
                <c:pt idx="50">
                  <c:v>95.071285986636084</c:v>
                </c:pt>
                <c:pt idx="51">
                  <c:v>95.169015130070321</c:v>
                </c:pt>
                <c:pt idx="52">
                  <c:v>95.165588899666105</c:v>
                </c:pt>
                <c:pt idx="53">
                  <c:v>95.256628736120717</c:v>
                </c:pt>
                <c:pt idx="54">
                  <c:v>95.270088926994376</c:v>
                </c:pt>
                <c:pt idx="55">
                  <c:v>95.237947622726367</c:v>
                </c:pt>
                <c:pt idx="56">
                  <c:v>95.413419565570294</c:v>
                </c:pt>
                <c:pt idx="57">
                  <c:v>95.245044814277918</c:v>
                </c:pt>
                <c:pt idx="58">
                  <c:v>94.972088458742874</c:v>
                </c:pt>
                <c:pt idx="59">
                  <c:v>95.083440946879563</c:v>
                </c:pt>
                <c:pt idx="60">
                  <c:v>94.927384309659445</c:v>
                </c:pt>
                <c:pt idx="61">
                  <c:v>95.130837134137735</c:v>
                </c:pt>
                <c:pt idx="62">
                  <c:v>95.078383178187636</c:v>
                </c:pt>
                <c:pt idx="63">
                  <c:v>94.714305409283625</c:v>
                </c:pt>
                <c:pt idx="64">
                  <c:v>95.042978797344176</c:v>
                </c:pt>
                <c:pt idx="65">
                  <c:v>95.064025641255725</c:v>
                </c:pt>
                <c:pt idx="66">
                  <c:v>95.06516771805714</c:v>
                </c:pt>
                <c:pt idx="67">
                  <c:v>95.113134943716005</c:v>
                </c:pt>
                <c:pt idx="68">
                  <c:v>95.135813325915279</c:v>
                </c:pt>
                <c:pt idx="69">
                  <c:v>95.257770812922104</c:v>
                </c:pt>
                <c:pt idx="70">
                  <c:v>95.43006125610502</c:v>
                </c:pt>
                <c:pt idx="71">
                  <c:v>95.391067491028579</c:v>
                </c:pt>
                <c:pt idx="72">
                  <c:v>95.471828636270558</c:v>
                </c:pt>
                <c:pt idx="73">
                  <c:v>95.587341547040921</c:v>
                </c:pt>
                <c:pt idx="74">
                  <c:v>95.662881769762208</c:v>
                </c:pt>
                <c:pt idx="75">
                  <c:v>95.761997720741022</c:v>
                </c:pt>
                <c:pt idx="76">
                  <c:v>95.893336552902213</c:v>
                </c:pt>
                <c:pt idx="77">
                  <c:v>95.923193703567449</c:v>
                </c:pt>
                <c:pt idx="78">
                  <c:v>95.982010658839641</c:v>
                </c:pt>
                <c:pt idx="79">
                  <c:v>96.171269100214786</c:v>
                </c:pt>
                <c:pt idx="80">
                  <c:v>96.456706723650868</c:v>
                </c:pt>
                <c:pt idx="81">
                  <c:v>96.840444528921878</c:v>
                </c:pt>
                <c:pt idx="82">
                  <c:v>97.05066823729419</c:v>
                </c:pt>
                <c:pt idx="83">
                  <c:v>96.988506628532178</c:v>
                </c:pt>
                <c:pt idx="84">
                  <c:v>97.153455149420367</c:v>
                </c:pt>
                <c:pt idx="85">
                  <c:v>97.70303882163779</c:v>
                </c:pt>
                <c:pt idx="86">
                  <c:v>97.714541166566192</c:v>
                </c:pt>
                <c:pt idx="87">
                  <c:v>97.808680925767462</c:v>
                </c:pt>
                <c:pt idx="88">
                  <c:v>97.819775386123936</c:v>
                </c:pt>
                <c:pt idx="89">
                  <c:v>97.788613004828548</c:v>
                </c:pt>
                <c:pt idx="90">
                  <c:v>97.812107156171663</c:v>
                </c:pt>
                <c:pt idx="91">
                  <c:v>97.95657987154901</c:v>
                </c:pt>
                <c:pt idx="92">
                  <c:v>97.735751164306507</c:v>
                </c:pt>
                <c:pt idx="93">
                  <c:v>97.886097417519622</c:v>
                </c:pt>
                <c:pt idx="94">
                  <c:v>97.950706333713214</c:v>
                </c:pt>
                <c:pt idx="95">
                  <c:v>98.456972664391756</c:v>
                </c:pt>
                <c:pt idx="96">
                  <c:v>98.397992555290799</c:v>
                </c:pt>
                <c:pt idx="97">
                  <c:v>98.170229810325523</c:v>
                </c:pt>
                <c:pt idx="98">
                  <c:v>98.020699326256263</c:v>
                </c:pt>
                <c:pt idx="99">
                  <c:v>98.103744625101058</c:v>
                </c:pt>
                <c:pt idx="100">
                  <c:v>98.197884384302327</c:v>
                </c:pt>
                <c:pt idx="101">
                  <c:v>98.136049083197847</c:v>
                </c:pt>
                <c:pt idx="102">
                  <c:v>97.586710141723572</c:v>
                </c:pt>
                <c:pt idx="103">
                  <c:v>97.460510655168676</c:v>
                </c:pt>
                <c:pt idx="104">
                  <c:v>97.468586769692877</c:v>
                </c:pt>
                <c:pt idx="105">
                  <c:v>97.53295095514332</c:v>
                </c:pt>
                <c:pt idx="106">
                  <c:v>96.963870400387663</c:v>
                </c:pt>
                <c:pt idx="107">
                  <c:v>96.727623656326244</c:v>
                </c:pt>
                <c:pt idx="108">
                  <c:v>96.414613035827756</c:v>
                </c:pt>
                <c:pt idx="109">
                  <c:v>96.463885492116816</c:v>
                </c:pt>
                <c:pt idx="110">
                  <c:v>96.821110800212423</c:v>
                </c:pt>
                <c:pt idx="111">
                  <c:v>96.971212322682391</c:v>
                </c:pt>
                <c:pt idx="112">
                  <c:v>96.792966764749309</c:v>
                </c:pt>
                <c:pt idx="113">
                  <c:v>96.497984642330096</c:v>
                </c:pt>
                <c:pt idx="114">
                  <c:v>96.575645864825432</c:v>
                </c:pt>
                <c:pt idx="115">
                  <c:v>96.771756767009009</c:v>
                </c:pt>
                <c:pt idx="116">
                  <c:v>96.517318371039536</c:v>
                </c:pt>
                <c:pt idx="117">
                  <c:v>96.490642720035382</c:v>
                </c:pt>
                <c:pt idx="118">
                  <c:v>96.607542438350293</c:v>
                </c:pt>
                <c:pt idx="119">
                  <c:v>96.838731413719771</c:v>
                </c:pt>
                <c:pt idx="120">
                  <c:v>96.843952336240463</c:v>
                </c:pt>
                <c:pt idx="121">
                  <c:v>97.16658903263648</c:v>
                </c:pt>
                <c:pt idx="122">
                  <c:v>97.346710859600421</c:v>
                </c:pt>
                <c:pt idx="123">
                  <c:v>97.259749868865114</c:v>
                </c:pt>
                <c:pt idx="124">
                  <c:v>97.108751000336923</c:v>
                </c:pt>
                <c:pt idx="125">
                  <c:v>96.797779802698074</c:v>
                </c:pt>
                <c:pt idx="126">
                  <c:v>96.806508532537364</c:v>
                </c:pt>
                <c:pt idx="127">
                  <c:v>96.50793702588517</c:v>
                </c:pt>
                <c:pt idx="128">
                  <c:v>96.513647409892187</c:v>
                </c:pt>
                <c:pt idx="129">
                  <c:v>96.804795417335271</c:v>
                </c:pt>
                <c:pt idx="130">
                  <c:v>96.877072563481121</c:v>
                </c:pt>
                <c:pt idx="131">
                  <c:v>96.927976558057878</c:v>
                </c:pt>
                <c:pt idx="132">
                  <c:v>96.773959343697413</c:v>
                </c:pt>
                <c:pt idx="133">
                  <c:v>96.748670500237793</c:v>
                </c:pt>
                <c:pt idx="134">
                  <c:v>97.202809182623795</c:v>
                </c:pt>
                <c:pt idx="135">
                  <c:v>97.291728019304372</c:v>
                </c:pt>
                <c:pt idx="136">
                  <c:v>97.213169450750797</c:v>
                </c:pt>
                <c:pt idx="137">
                  <c:v>97.251918485084076</c:v>
                </c:pt>
                <c:pt idx="138">
                  <c:v>97.223040257391474</c:v>
                </c:pt>
                <c:pt idx="139">
                  <c:v>97.441176926459235</c:v>
                </c:pt>
                <c:pt idx="140">
                  <c:v>97.157126110567717</c:v>
                </c:pt>
                <c:pt idx="141">
                  <c:v>97.090396194600089</c:v>
                </c:pt>
                <c:pt idx="142">
                  <c:v>97.057112813530679</c:v>
                </c:pt>
                <c:pt idx="143">
                  <c:v>97.018853240683725</c:v>
                </c:pt>
                <c:pt idx="144">
                  <c:v>97.011266587645835</c:v>
                </c:pt>
                <c:pt idx="145">
                  <c:v>97.201096067421702</c:v>
                </c:pt>
                <c:pt idx="146">
                  <c:v>97.561339721349583</c:v>
                </c:pt>
                <c:pt idx="147">
                  <c:v>97.660618826157148</c:v>
                </c:pt>
                <c:pt idx="148">
                  <c:v>97.701244129521299</c:v>
                </c:pt>
                <c:pt idx="149">
                  <c:v>97.702712513980245</c:v>
                </c:pt>
                <c:pt idx="150">
                  <c:v>97.909509991948369</c:v>
                </c:pt>
                <c:pt idx="151">
                  <c:v>97.8361723459155</c:v>
                </c:pt>
                <c:pt idx="152">
                  <c:v>97.809904579483245</c:v>
                </c:pt>
                <c:pt idx="153">
                  <c:v>97.981134522779143</c:v>
                </c:pt>
                <c:pt idx="154">
                  <c:v>97.883242225516113</c:v>
                </c:pt>
                <c:pt idx="155">
                  <c:v>97.741216817570375</c:v>
                </c:pt>
                <c:pt idx="156">
                  <c:v>97.734364356761958</c:v>
                </c:pt>
                <c:pt idx="157">
                  <c:v>97.808109887366768</c:v>
                </c:pt>
                <c:pt idx="158">
                  <c:v>97.590625833614098</c:v>
                </c:pt>
                <c:pt idx="159">
                  <c:v>97.372897049118279</c:v>
                </c:pt>
                <c:pt idx="160">
                  <c:v>97.32623505408958</c:v>
                </c:pt>
                <c:pt idx="161">
                  <c:v>97.610285869981084</c:v>
                </c:pt>
                <c:pt idx="162">
                  <c:v>97.715520089538828</c:v>
                </c:pt>
                <c:pt idx="163">
                  <c:v>97.824914731730246</c:v>
                </c:pt>
                <c:pt idx="164">
                  <c:v>97.876960803108418</c:v>
                </c:pt>
                <c:pt idx="165">
                  <c:v>97.7081781672441</c:v>
                </c:pt>
                <c:pt idx="166">
                  <c:v>97.701815167922007</c:v>
                </c:pt>
                <c:pt idx="167">
                  <c:v>97.652053250146636</c:v>
                </c:pt>
                <c:pt idx="168">
                  <c:v>97.835682884429175</c:v>
                </c:pt>
                <c:pt idx="169">
                  <c:v>97.865050573608073</c:v>
                </c:pt>
                <c:pt idx="170">
                  <c:v>97.872474072817184</c:v>
                </c:pt>
                <c:pt idx="171">
                  <c:v>97.509456803800177</c:v>
                </c:pt>
                <c:pt idx="172">
                  <c:v>97.515982956951063</c:v>
                </c:pt>
                <c:pt idx="173">
                  <c:v>97.932351527976394</c:v>
                </c:pt>
                <c:pt idx="174">
                  <c:v>98.560738499490569</c:v>
                </c:pt>
                <c:pt idx="175">
                  <c:v>98.344314945624916</c:v>
                </c:pt>
                <c:pt idx="176">
                  <c:v>98.717937213512087</c:v>
                </c:pt>
                <c:pt idx="177">
                  <c:v>98.792498513260739</c:v>
                </c:pt>
                <c:pt idx="178">
                  <c:v>99.03796344864773</c:v>
                </c:pt>
                <c:pt idx="179">
                  <c:v>99.013653528160773</c:v>
                </c:pt>
                <c:pt idx="180">
                  <c:v>99.179254664364024</c:v>
                </c:pt>
                <c:pt idx="181">
                  <c:v>99.40448852498335</c:v>
                </c:pt>
                <c:pt idx="182">
                  <c:v>99.736343412704954</c:v>
                </c:pt>
                <c:pt idx="183">
                  <c:v>99.651666575572449</c:v>
                </c:pt>
                <c:pt idx="184">
                  <c:v>99.757063948958958</c:v>
                </c:pt>
                <c:pt idx="185">
                  <c:v>99.452782058299761</c:v>
                </c:pt>
                <c:pt idx="186">
                  <c:v>99.090254250769078</c:v>
                </c:pt>
                <c:pt idx="187">
                  <c:v>99.080791328700315</c:v>
                </c:pt>
                <c:pt idx="188">
                  <c:v>98.799514127897922</c:v>
                </c:pt>
                <c:pt idx="189">
                  <c:v>98.892430233383408</c:v>
                </c:pt>
                <c:pt idx="190">
                  <c:v>98.962831110498385</c:v>
                </c:pt>
                <c:pt idx="191">
                  <c:v>98.955652342032437</c:v>
                </c:pt>
                <c:pt idx="192">
                  <c:v>99.202177777306446</c:v>
                </c:pt>
                <c:pt idx="193">
                  <c:v>99.336127070728026</c:v>
                </c:pt>
                <c:pt idx="194">
                  <c:v>99.448947943323631</c:v>
                </c:pt>
                <c:pt idx="195">
                  <c:v>99.527995973363517</c:v>
                </c:pt>
                <c:pt idx="196">
                  <c:v>99.593094351043419</c:v>
                </c:pt>
                <c:pt idx="197">
                  <c:v>99.603291465341641</c:v>
                </c:pt>
                <c:pt idx="198">
                  <c:v>99.530688011538246</c:v>
                </c:pt>
                <c:pt idx="199">
                  <c:v>99.441769174857683</c:v>
                </c:pt>
                <c:pt idx="200">
                  <c:v>99.693597109566767</c:v>
                </c:pt>
                <c:pt idx="201">
                  <c:v>100.16560113620326</c:v>
                </c:pt>
                <c:pt idx="202">
                  <c:v>100.54305751906656</c:v>
                </c:pt>
                <c:pt idx="203">
                  <c:v>100.55398882559427</c:v>
                </c:pt>
                <c:pt idx="204">
                  <c:v>100.86691786917837</c:v>
                </c:pt>
                <c:pt idx="205">
                  <c:v>100.75450488115469</c:v>
                </c:pt>
                <c:pt idx="206">
                  <c:v>100.8130771056837</c:v>
                </c:pt>
                <c:pt idx="207">
                  <c:v>100.81495337471459</c:v>
                </c:pt>
                <c:pt idx="208">
                  <c:v>100.83135033450615</c:v>
                </c:pt>
                <c:pt idx="209">
                  <c:v>101.28491797849144</c:v>
                </c:pt>
                <c:pt idx="210">
                  <c:v>101.52548829901528</c:v>
                </c:pt>
                <c:pt idx="211">
                  <c:v>101.19469391118069</c:v>
                </c:pt>
                <c:pt idx="212">
                  <c:v>101.2113356017154</c:v>
                </c:pt>
                <c:pt idx="213">
                  <c:v>101.01685623781955</c:v>
                </c:pt>
                <c:pt idx="214">
                  <c:v>100.6736621589983</c:v>
                </c:pt>
                <c:pt idx="215">
                  <c:v>100.70963757824245</c:v>
                </c:pt>
                <c:pt idx="216">
                  <c:v>100.56736743955355</c:v>
                </c:pt>
                <c:pt idx="217">
                  <c:v>100.56965159315635</c:v>
                </c:pt>
                <c:pt idx="218">
                  <c:v>100.68100408129303</c:v>
                </c:pt>
                <c:pt idx="219">
                  <c:v>100.89799867355939</c:v>
                </c:pt>
                <c:pt idx="220">
                  <c:v>100.90680898031306</c:v>
                </c:pt>
                <c:pt idx="221">
                  <c:v>100.7889303390255</c:v>
                </c:pt>
                <c:pt idx="222">
                  <c:v>100.80173791458408</c:v>
                </c:pt>
                <c:pt idx="223">
                  <c:v>100.84383160240718</c:v>
                </c:pt>
                <c:pt idx="224">
                  <c:v>100.98585701035293</c:v>
                </c:pt>
                <c:pt idx="225">
                  <c:v>101.22642733087679</c:v>
                </c:pt>
                <c:pt idx="226">
                  <c:v>101.35091370222958</c:v>
                </c:pt>
                <c:pt idx="227">
                  <c:v>101.56660306386576</c:v>
                </c:pt>
                <c:pt idx="228">
                  <c:v>101.65699028500526</c:v>
                </c:pt>
                <c:pt idx="229">
                  <c:v>101.66425063038562</c:v>
                </c:pt>
                <c:pt idx="230">
                  <c:v>101.6752635138277</c:v>
                </c:pt>
                <c:pt idx="231">
                  <c:v>101.93728856283504</c:v>
                </c:pt>
                <c:pt idx="232">
                  <c:v>101.42441450209124</c:v>
                </c:pt>
                <c:pt idx="233">
                  <c:v>101.34406124142119</c:v>
                </c:pt>
                <c:pt idx="234">
                  <c:v>101.48372091884974</c:v>
                </c:pt>
                <c:pt idx="235">
                  <c:v>101.18001006659122</c:v>
                </c:pt>
                <c:pt idx="236">
                  <c:v>100.96913374290384</c:v>
                </c:pt>
                <c:pt idx="237">
                  <c:v>100.73076599906841</c:v>
                </c:pt>
                <c:pt idx="238">
                  <c:v>100.771064994775</c:v>
                </c:pt>
                <c:pt idx="239">
                  <c:v>100.47012775760562</c:v>
                </c:pt>
                <c:pt idx="240">
                  <c:v>100.3630988459314</c:v>
                </c:pt>
                <c:pt idx="241">
                  <c:v>100.44459418340284</c:v>
                </c:pt>
                <c:pt idx="242">
                  <c:v>100.50137171581541</c:v>
                </c:pt>
                <c:pt idx="243">
                  <c:v>100.70286669434844</c:v>
                </c:pt>
                <c:pt idx="244">
                  <c:v>100.8097324521939</c:v>
                </c:pt>
                <c:pt idx="245">
                  <c:v>100.44394156808777</c:v>
                </c:pt>
                <c:pt idx="246">
                  <c:v>100.15581190647696</c:v>
                </c:pt>
                <c:pt idx="247">
                  <c:v>100.29726627602201</c:v>
                </c:pt>
                <c:pt idx="248">
                  <c:v>100.37827215200716</c:v>
                </c:pt>
                <c:pt idx="249">
                  <c:v>100.07496918432059</c:v>
                </c:pt>
                <c:pt idx="250">
                  <c:v>100.09177402868409</c:v>
                </c:pt>
                <c:pt idx="251">
                  <c:v>99.882773974027543</c:v>
                </c:pt>
                <c:pt idx="252">
                  <c:v>99.740503835338643</c:v>
                </c:pt>
                <c:pt idx="253">
                  <c:v>99.894928934271036</c:v>
                </c:pt>
                <c:pt idx="254">
                  <c:v>100.04250157239503</c:v>
                </c:pt>
                <c:pt idx="255">
                  <c:v>99.680300072521888</c:v>
                </c:pt>
                <c:pt idx="256">
                  <c:v>99.648892960483337</c:v>
                </c:pt>
                <c:pt idx="257">
                  <c:v>99.694168147967474</c:v>
                </c:pt>
                <c:pt idx="258">
                  <c:v>99.716357068680423</c:v>
                </c:pt>
                <c:pt idx="259">
                  <c:v>99.650850806428593</c:v>
                </c:pt>
                <c:pt idx="260">
                  <c:v>99.603209888427259</c:v>
                </c:pt>
                <c:pt idx="261">
                  <c:v>99.932046430316589</c:v>
                </c:pt>
                <c:pt idx="262">
                  <c:v>100.07945591461183</c:v>
                </c:pt>
                <c:pt idx="263">
                  <c:v>99.973242772081448</c:v>
                </c:pt>
                <c:pt idx="264">
                  <c:v>100.18199809599483</c:v>
                </c:pt>
                <c:pt idx="265">
                  <c:v>100.18362963428255</c:v>
                </c:pt>
                <c:pt idx="266">
                  <c:v>100.61117424257874</c:v>
                </c:pt>
                <c:pt idx="267">
                  <c:v>100.87801232953484</c:v>
                </c:pt>
                <c:pt idx="268">
                  <c:v>100.56092286331706</c:v>
                </c:pt>
                <c:pt idx="269">
                  <c:v>100.39842164986048</c:v>
                </c:pt>
                <c:pt idx="270">
                  <c:v>100.28282716217574</c:v>
                </c:pt>
                <c:pt idx="271">
                  <c:v>100.25150162705155</c:v>
                </c:pt>
                <c:pt idx="272">
                  <c:v>100.69054858027619</c:v>
                </c:pt>
                <c:pt idx="273">
                  <c:v>100.62912116374363</c:v>
                </c:pt>
                <c:pt idx="274">
                  <c:v>100.70302984817721</c:v>
                </c:pt>
                <c:pt idx="275">
                  <c:v>100.56769374721111</c:v>
                </c:pt>
                <c:pt idx="276">
                  <c:v>100.18314017279623</c:v>
                </c:pt>
                <c:pt idx="277">
                  <c:v>100.14667529206574</c:v>
                </c:pt>
                <c:pt idx="278">
                  <c:v>99.82118340366624</c:v>
                </c:pt>
                <c:pt idx="279">
                  <c:v>99.957008966118664</c:v>
                </c:pt>
                <c:pt idx="280">
                  <c:v>99.992331770047741</c:v>
                </c:pt>
                <c:pt idx="281">
                  <c:v>100.15515929116188</c:v>
                </c:pt>
                <c:pt idx="282">
                  <c:v>100.3193736198206</c:v>
                </c:pt>
                <c:pt idx="283">
                  <c:v>100.68622500381372</c:v>
                </c:pt>
                <c:pt idx="284">
                  <c:v>100.67961727374848</c:v>
                </c:pt>
                <c:pt idx="285">
                  <c:v>100.73296857575683</c:v>
                </c:pt>
                <c:pt idx="286">
                  <c:v>100.83567391096859</c:v>
                </c:pt>
                <c:pt idx="287">
                  <c:v>100.87385190690117</c:v>
                </c:pt>
                <c:pt idx="288">
                  <c:v>101.03007169795005</c:v>
                </c:pt>
                <c:pt idx="289">
                  <c:v>100.89481717389833</c:v>
                </c:pt>
                <c:pt idx="290">
                  <c:v>100.89538821229903</c:v>
                </c:pt>
                <c:pt idx="291">
                  <c:v>101.11776688091486</c:v>
                </c:pt>
                <c:pt idx="292">
                  <c:v>101.32146443613628</c:v>
                </c:pt>
                <c:pt idx="293">
                  <c:v>101.41584892608071</c:v>
                </c:pt>
                <c:pt idx="294">
                  <c:v>101.3260327433419</c:v>
                </c:pt>
                <c:pt idx="295">
                  <c:v>101.26232117320656</c:v>
                </c:pt>
                <c:pt idx="296">
                  <c:v>101.10683557438713</c:v>
                </c:pt>
                <c:pt idx="297">
                  <c:v>101.12984026424394</c:v>
                </c:pt>
                <c:pt idx="298">
                  <c:v>101.07624423149245</c:v>
                </c:pt>
                <c:pt idx="299">
                  <c:v>101.08073096178367</c:v>
                </c:pt>
                <c:pt idx="300">
                  <c:v>101.22381686961643</c:v>
                </c:pt>
                <c:pt idx="301">
                  <c:v>101.0344768513269</c:v>
                </c:pt>
                <c:pt idx="302">
                  <c:v>101.46357142099643</c:v>
                </c:pt>
                <c:pt idx="303">
                  <c:v>101.37090004625412</c:v>
                </c:pt>
                <c:pt idx="304">
                  <c:v>101.37016585402465</c:v>
                </c:pt>
                <c:pt idx="305">
                  <c:v>101.61065459763411</c:v>
                </c:pt>
                <c:pt idx="306">
                  <c:v>101.90335256645052</c:v>
                </c:pt>
                <c:pt idx="307">
                  <c:v>102.03493612935489</c:v>
                </c:pt>
                <c:pt idx="308">
                  <c:v>102.55604945845167</c:v>
                </c:pt>
                <c:pt idx="309">
                  <c:v>103.20205704347316</c:v>
                </c:pt>
                <c:pt idx="310">
                  <c:v>103.06704725016459</c:v>
                </c:pt>
                <c:pt idx="311">
                  <c:v>102.68330944489358</c:v>
                </c:pt>
                <c:pt idx="312">
                  <c:v>103.21045946565491</c:v>
                </c:pt>
                <c:pt idx="313">
                  <c:v>103.68507395355175</c:v>
                </c:pt>
                <c:pt idx="314">
                  <c:v>103.36920814104977</c:v>
                </c:pt>
                <c:pt idx="315">
                  <c:v>102.96736026078507</c:v>
                </c:pt>
                <c:pt idx="316">
                  <c:v>103.26323972926254</c:v>
                </c:pt>
                <c:pt idx="317">
                  <c:v>103.2749868049341</c:v>
                </c:pt>
                <c:pt idx="318">
                  <c:v>103.71207591221345</c:v>
                </c:pt>
                <c:pt idx="319">
                  <c:v>104.10062675543323</c:v>
                </c:pt>
                <c:pt idx="320">
                  <c:v>104.11531060002268</c:v>
                </c:pt>
                <c:pt idx="321">
                  <c:v>103.69926833665488</c:v>
                </c:pt>
                <c:pt idx="322">
                  <c:v>103.49369451240254</c:v>
                </c:pt>
                <c:pt idx="323">
                  <c:v>103.49247085868676</c:v>
                </c:pt>
                <c:pt idx="324">
                  <c:v>103.15360035632797</c:v>
                </c:pt>
                <c:pt idx="325">
                  <c:v>103.16803947017428</c:v>
                </c:pt>
                <c:pt idx="326">
                  <c:v>103.27506838184848</c:v>
                </c:pt>
                <c:pt idx="327">
                  <c:v>103.3717370253957</c:v>
                </c:pt>
                <c:pt idx="328">
                  <c:v>103.018508986105</c:v>
                </c:pt>
                <c:pt idx="329">
                  <c:v>103.44907194023349</c:v>
                </c:pt>
                <c:pt idx="330">
                  <c:v>103.41334125173249</c:v>
                </c:pt>
                <c:pt idx="331">
                  <c:v>103.25565307622466</c:v>
                </c:pt>
                <c:pt idx="332">
                  <c:v>102.7413922079363</c:v>
                </c:pt>
                <c:pt idx="333">
                  <c:v>102.69309867461988</c:v>
                </c:pt>
                <c:pt idx="334">
                  <c:v>102.93774784086303</c:v>
                </c:pt>
                <c:pt idx="335">
                  <c:v>102.92722441890724</c:v>
                </c:pt>
                <c:pt idx="336">
                  <c:v>102.93603472566093</c:v>
                </c:pt>
                <c:pt idx="337">
                  <c:v>102.85812877242243</c:v>
                </c:pt>
                <c:pt idx="338">
                  <c:v>103.11183297616242</c:v>
                </c:pt>
                <c:pt idx="339">
                  <c:v>103.05872640489723</c:v>
                </c:pt>
                <c:pt idx="340">
                  <c:v>102.66397571618414</c:v>
                </c:pt>
                <c:pt idx="341">
                  <c:v>102.6520654866838</c:v>
                </c:pt>
                <c:pt idx="342">
                  <c:v>102.65663379388941</c:v>
                </c:pt>
                <c:pt idx="343">
                  <c:v>102.48703538888124</c:v>
                </c:pt>
                <c:pt idx="344">
                  <c:v>102.56551238052042</c:v>
                </c:pt>
                <c:pt idx="345">
                  <c:v>102.87697303964556</c:v>
                </c:pt>
                <c:pt idx="346">
                  <c:v>102.96515768409667</c:v>
                </c:pt>
                <c:pt idx="347">
                  <c:v>103.12235639811819</c:v>
                </c:pt>
                <c:pt idx="348">
                  <c:v>103.33111172203158</c:v>
                </c:pt>
                <c:pt idx="349">
                  <c:v>103.47501339900819</c:v>
                </c:pt>
                <c:pt idx="350">
                  <c:v>103.31528580064071</c:v>
                </c:pt>
                <c:pt idx="351">
                  <c:v>103.09519128562769</c:v>
                </c:pt>
                <c:pt idx="352">
                  <c:v>102.72059009476791</c:v>
                </c:pt>
                <c:pt idx="353">
                  <c:v>102.88717015394381</c:v>
                </c:pt>
                <c:pt idx="354">
                  <c:v>102.85943400305261</c:v>
                </c:pt>
                <c:pt idx="355">
                  <c:v>103.28167611191374</c:v>
                </c:pt>
                <c:pt idx="356">
                  <c:v>103.31063591652071</c:v>
                </c:pt>
                <c:pt idx="357">
                  <c:v>103.48692362850852</c:v>
                </c:pt>
                <c:pt idx="358">
                  <c:v>103.49997593481027</c:v>
                </c:pt>
                <c:pt idx="359">
                  <c:v>103.52077804797867</c:v>
                </c:pt>
                <c:pt idx="360">
                  <c:v>103.43895640284966</c:v>
                </c:pt>
                <c:pt idx="361">
                  <c:v>103.61181788443326</c:v>
                </c:pt>
                <c:pt idx="362">
                  <c:v>103.77089286748564</c:v>
                </c:pt>
                <c:pt idx="363">
                  <c:v>103.76485617582111</c:v>
                </c:pt>
                <c:pt idx="364">
                  <c:v>103.79251074979788</c:v>
                </c:pt>
                <c:pt idx="365">
                  <c:v>103.7176231423917</c:v>
                </c:pt>
                <c:pt idx="366">
                  <c:v>103.8016473642091</c:v>
                </c:pt>
                <c:pt idx="367">
                  <c:v>103.56760319683612</c:v>
                </c:pt>
                <c:pt idx="368">
                  <c:v>103.60627065425503</c:v>
                </c:pt>
                <c:pt idx="369">
                  <c:v>103.9285810429935</c:v>
                </c:pt>
                <c:pt idx="370">
                  <c:v>103.91658923657876</c:v>
                </c:pt>
                <c:pt idx="371">
                  <c:v>103.71476795038819</c:v>
                </c:pt>
                <c:pt idx="372">
                  <c:v>103.44009847965106</c:v>
                </c:pt>
                <c:pt idx="373">
                  <c:v>103.50658366487551</c:v>
                </c:pt>
                <c:pt idx="374">
                  <c:v>103.78981871162317</c:v>
                </c:pt>
                <c:pt idx="375">
                  <c:v>104.01692884127336</c:v>
                </c:pt>
                <c:pt idx="376">
                  <c:v>104.1757590935826</c:v>
                </c:pt>
                <c:pt idx="377">
                  <c:v>103.94840423318924</c:v>
                </c:pt>
                <c:pt idx="378">
                  <c:v>103.87930858670444</c:v>
                </c:pt>
                <c:pt idx="379">
                  <c:v>103.61712038386834</c:v>
                </c:pt>
                <c:pt idx="380">
                  <c:v>103.5055231649885</c:v>
                </c:pt>
                <c:pt idx="381">
                  <c:v>103.61034949997432</c:v>
                </c:pt>
                <c:pt idx="382">
                  <c:v>104.16906978660296</c:v>
                </c:pt>
                <c:pt idx="383">
                  <c:v>104.07590895037433</c:v>
                </c:pt>
                <c:pt idx="384">
                  <c:v>104.00297918891337</c:v>
                </c:pt>
                <c:pt idx="385">
                  <c:v>103.9717352307036</c:v>
                </c:pt>
                <c:pt idx="386">
                  <c:v>103.98527699849164</c:v>
                </c:pt>
                <c:pt idx="387">
                  <c:v>104.51185598085226</c:v>
                </c:pt>
                <c:pt idx="388">
                  <c:v>104.5261319408698</c:v>
                </c:pt>
                <c:pt idx="389">
                  <c:v>104.40319553089034</c:v>
                </c:pt>
                <c:pt idx="390">
                  <c:v>104.31158465603502</c:v>
                </c:pt>
                <c:pt idx="391">
                  <c:v>104.37333838022511</c:v>
                </c:pt>
                <c:pt idx="392">
                  <c:v>104.70348015274462</c:v>
                </c:pt>
                <c:pt idx="393">
                  <c:v>104.91623274546289</c:v>
                </c:pt>
                <c:pt idx="394">
                  <c:v>104.94511097315548</c:v>
                </c:pt>
                <c:pt idx="395">
                  <c:v>104.65396296571242</c:v>
                </c:pt>
                <c:pt idx="396">
                  <c:v>103.99783984330706</c:v>
                </c:pt>
                <c:pt idx="397">
                  <c:v>104.06489606693223</c:v>
                </c:pt>
                <c:pt idx="398">
                  <c:v>103.88061381733461</c:v>
                </c:pt>
                <c:pt idx="399">
                  <c:v>103.9417149262096</c:v>
                </c:pt>
                <c:pt idx="400">
                  <c:v>103.65815357180441</c:v>
                </c:pt>
                <c:pt idx="401">
                  <c:v>103.56507431249018</c:v>
                </c:pt>
                <c:pt idx="402">
                  <c:v>103.56205596665789</c:v>
                </c:pt>
                <c:pt idx="403">
                  <c:v>103.59631827069994</c:v>
                </c:pt>
                <c:pt idx="404">
                  <c:v>103.63416995897498</c:v>
                </c:pt>
                <c:pt idx="405">
                  <c:v>103.60259969310765</c:v>
                </c:pt>
                <c:pt idx="406">
                  <c:v>103.62111765267325</c:v>
                </c:pt>
                <c:pt idx="407">
                  <c:v>103.36553717990239</c:v>
                </c:pt>
                <c:pt idx="408">
                  <c:v>103.19039154471599</c:v>
                </c:pt>
                <c:pt idx="409">
                  <c:v>103.22612223321698</c:v>
                </c:pt>
                <c:pt idx="410">
                  <c:v>103.33413006786384</c:v>
                </c:pt>
                <c:pt idx="411">
                  <c:v>103.21510934977489</c:v>
                </c:pt>
                <c:pt idx="412">
                  <c:v>102.97600741370999</c:v>
                </c:pt>
                <c:pt idx="413">
                  <c:v>102.72001905636722</c:v>
                </c:pt>
                <c:pt idx="414">
                  <c:v>102.54568919032467</c:v>
                </c:pt>
                <c:pt idx="415">
                  <c:v>102.40978205095784</c:v>
                </c:pt>
                <c:pt idx="416">
                  <c:v>101.78253715624508</c:v>
                </c:pt>
                <c:pt idx="417">
                  <c:v>101.74101450682269</c:v>
                </c:pt>
                <c:pt idx="418">
                  <c:v>101.86754030103515</c:v>
                </c:pt>
                <c:pt idx="419">
                  <c:v>102.08388227798639</c:v>
                </c:pt>
                <c:pt idx="420">
                  <c:v>102.02082332316614</c:v>
                </c:pt>
                <c:pt idx="421">
                  <c:v>101.71515462496238</c:v>
                </c:pt>
                <c:pt idx="422">
                  <c:v>101.82047042143449</c:v>
                </c:pt>
                <c:pt idx="423">
                  <c:v>101.98476632700759</c:v>
                </c:pt>
                <c:pt idx="424">
                  <c:v>102.01307351629947</c:v>
                </c:pt>
                <c:pt idx="425">
                  <c:v>102.06365120321871</c:v>
                </c:pt>
                <c:pt idx="426">
                  <c:v>102.08380070107201</c:v>
                </c:pt>
                <c:pt idx="427">
                  <c:v>101.91126552714594</c:v>
                </c:pt>
                <c:pt idx="428">
                  <c:v>102.05696189623907</c:v>
                </c:pt>
                <c:pt idx="429">
                  <c:v>102.07515354814711</c:v>
                </c:pt>
                <c:pt idx="430">
                  <c:v>102.79808816343447</c:v>
                </c:pt>
                <c:pt idx="431">
                  <c:v>102.98106518240191</c:v>
                </c:pt>
                <c:pt idx="432">
                  <c:v>102.91922988129743</c:v>
                </c:pt>
                <c:pt idx="433">
                  <c:v>102.78634108776291</c:v>
                </c:pt>
                <c:pt idx="434">
                  <c:v>103.07961009498001</c:v>
                </c:pt>
                <c:pt idx="435">
                  <c:v>103.12309059034766</c:v>
                </c:pt>
                <c:pt idx="436">
                  <c:v>102.40929258947152</c:v>
                </c:pt>
                <c:pt idx="437">
                  <c:v>102.38612474578595</c:v>
                </c:pt>
                <c:pt idx="438">
                  <c:v>102.159911962194</c:v>
                </c:pt>
                <c:pt idx="439">
                  <c:v>102.28374571823171</c:v>
                </c:pt>
                <c:pt idx="440">
                  <c:v>102.85356046521683</c:v>
                </c:pt>
                <c:pt idx="441">
                  <c:v>102.78136489598536</c:v>
                </c:pt>
                <c:pt idx="442">
                  <c:v>102.63615798837856</c:v>
                </c:pt>
                <c:pt idx="443">
                  <c:v>102.68078056054762</c:v>
                </c:pt>
                <c:pt idx="444">
                  <c:v>103.08923617087753</c:v>
                </c:pt>
                <c:pt idx="445">
                  <c:v>103.14886889529359</c:v>
                </c:pt>
                <c:pt idx="446">
                  <c:v>103.13924281939606</c:v>
                </c:pt>
                <c:pt idx="447">
                  <c:v>103.22571434864504</c:v>
                </c:pt>
                <c:pt idx="448">
                  <c:v>103.08735990184667</c:v>
                </c:pt>
                <c:pt idx="449">
                  <c:v>103.16281854765357</c:v>
                </c:pt>
                <c:pt idx="450">
                  <c:v>103.08874670939122</c:v>
                </c:pt>
                <c:pt idx="451">
                  <c:v>103.12529316703608</c:v>
                </c:pt>
                <c:pt idx="452">
                  <c:v>103.16852893166057</c:v>
                </c:pt>
                <c:pt idx="453">
                  <c:v>103.24725065404292</c:v>
                </c:pt>
                <c:pt idx="454">
                  <c:v>103.5348908541674</c:v>
                </c:pt>
                <c:pt idx="455">
                  <c:v>103.24822957701554</c:v>
                </c:pt>
                <c:pt idx="456">
                  <c:v>103.02299571639624</c:v>
                </c:pt>
                <c:pt idx="457">
                  <c:v>103.01622483250219</c:v>
                </c:pt>
                <c:pt idx="458">
                  <c:v>103.12349847491959</c:v>
                </c:pt>
                <c:pt idx="459">
                  <c:v>103.35884787292275</c:v>
                </c:pt>
                <c:pt idx="460">
                  <c:v>103.47697124495346</c:v>
                </c:pt>
                <c:pt idx="461">
                  <c:v>103.85442762781676</c:v>
                </c:pt>
                <c:pt idx="462">
                  <c:v>103.92376800504472</c:v>
                </c:pt>
                <c:pt idx="463">
                  <c:v>103.83077032264487</c:v>
                </c:pt>
                <c:pt idx="464">
                  <c:v>103.77929528966739</c:v>
                </c:pt>
                <c:pt idx="465">
                  <c:v>103.91210250628755</c:v>
                </c:pt>
                <c:pt idx="466">
                  <c:v>103.39425225376621</c:v>
                </c:pt>
                <c:pt idx="467">
                  <c:v>103.41897005882511</c:v>
                </c:pt>
                <c:pt idx="468">
                  <c:v>103.76208256073198</c:v>
                </c:pt>
                <c:pt idx="469">
                  <c:v>103.55153254470211</c:v>
                </c:pt>
                <c:pt idx="470">
                  <c:v>103.55381669830491</c:v>
                </c:pt>
                <c:pt idx="471">
                  <c:v>103.68368714600719</c:v>
                </c:pt>
                <c:pt idx="472">
                  <c:v>103.51457820248532</c:v>
                </c:pt>
                <c:pt idx="473">
                  <c:v>103.36570033373117</c:v>
                </c:pt>
                <c:pt idx="474">
                  <c:v>103.48064220610081</c:v>
                </c:pt>
                <c:pt idx="475">
                  <c:v>103.47485024517943</c:v>
                </c:pt>
                <c:pt idx="476">
                  <c:v>103.49361293548816</c:v>
                </c:pt>
                <c:pt idx="477">
                  <c:v>103.95444092485381</c:v>
                </c:pt>
                <c:pt idx="478">
                  <c:v>103.85565128153254</c:v>
                </c:pt>
                <c:pt idx="479">
                  <c:v>103.94138861855207</c:v>
                </c:pt>
                <c:pt idx="480">
                  <c:v>103.87441397184128</c:v>
                </c:pt>
                <c:pt idx="481">
                  <c:v>104.11906313808443</c:v>
                </c:pt>
                <c:pt idx="482">
                  <c:v>103.97556934567973</c:v>
                </c:pt>
                <c:pt idx="483">
                  <c:v>104.20382155213133</c:v>
                </c:pt>
                <c:pt idx="484">
                  <c:v>104.21605808928921</c:v>
                </c:pt>
                <c:pt idx="485">
                  <c:v>104.30073492642171</c:v>
                </c:pt>
                <c:pt idx="486">
                  <c:v>104.14949132715034</c:v>
                </c:pt>
                <c:pt idx="487">
                  <c:v>104.15822005698963</c:v>
                </c:pt>
                <c:pt idx="488">
                  <c:v>103.86576681891638</c:v>
                </c:pt>
                <c:pt idx="489">
                  <c:v>103.93461773465803</c:v>
                </c:pt>
                <c:pt idx="490">
                  <c:v>103.49769178120746</c:v>
                </c:pt>
                <c:pt idx="491">
                  <c:v>103.70962860478188</c:v>
                </c:pt>
                <c:pt idx="492">
                  <c:v>103.68637918418192</c:v>
                </c:pt>
                <c:pt idx="493">
                  <c:v>103.77146390588635</c:v>
                </c:pt>
                <c:pt idx="494">
                  <c:v>103.70620237437768</c:v>
                </c:pt>
                <c:pt idx="495">
                  <c:v>103.68695022258261</c:v>
                </c:pt>
                <c:pt idx="496">
                  <c:v>103.79251074979788</c:v>
                </c:pt>
                <c:pt idx="497">
                  <c:v>103.65048534185215</c:v>
                </c:pt>
                <c:pt idx="498">
                  <c:v>103.40126786840338</c:v>
                </c:pt>
                <c:pt idx="499">
                  <c:v>103.31936464636</c:v>
                </c:pt>
                <c:pt idx="500">
                  <c:v>103.19814135158263</c:v>
                </c:pt>
                <c:pt idx="501">
                  <c:v>103.26356603692008</c:v>
                </c:pt>
                <c:pt idx="502">
                  <c:v>103.4414852871956</c:v>
                </c:pt>
                <c:pt idx="503">
                  <c:v>103.51833074054707</c:v>
                </c:pt>
                <c:pt idx="504">
                  <c:v>103.79087921151017</c:v>
                </c:pt>
                <c:pt idx="505">
                  <c:v>104.30465061831222</c:v>
                </c:pt>
                <c:pt idx="506">
                  <c:v>104.65224985051032</c:v>
                </c:pt>
                <c:pt idx="507">
                  <c:v>104.65224985051032</c:v>
                </c:pt>
                <c:pt idx="508">
                  <c:v>104.78122295215434</c:v>
                </c:pt>
                <c:pt idx="509">
                  <c:v>104.74280022547862</c:v>
                </c:pt>
                <c:pt idx="510">
                  <c:v>104.8362057924504</c:v>
                </c:pt>
                <c:pt idx="511">
                  <c:v>104.44659444934361</c:v>
                </c:pt>
                <c:pt idx="512">
                  <c:v>104.44634971860044</c:v>
                </c:pt>
                <c:pt idx="513">
                  <c:v>104.25203350853336</c:v>
                </c:pt>
                <c:pt idx="514">
                  <c:v>104.33271307686097</c:v>
                </c:pt>
                <c:pt idx="515">
                  <c:v>104.36999372673529</c:v>
                </c:pt>
                <c:pt idx="516">
                  <c:v>104.46209406307692</c:v>
                </c:pt>
                <c:pt idx="517">
                  <c:v>104.63373189094473</c:v>
                </c:pt>
                <c:pt idx="518">
                  <c:v>104.83392163884758</c:v>
                </c:pt>
                <c:pt idx="519">
                  <c:v>104.83465583107706</c:v>
                </c:pt>
                <c:pt idx="520">
                  <c:v>105.03892442469922</c:v>
                </c:pt>
                <c:pt idx="521">
                  <c:v>104.82470344752198</c:v>
                </c:pt>
                <c:pt idx="522">
                  <c:v>104.68993838495656</c:v>
                </c:pt>
                <c:pt idx="523">
                  <c:v>105.12670118457838</c:v>
                </c:pt>
                <c:pt idx="524">
                  <c:v>105.35666650623207</c:v>
                </c:pt>
                <c:pt idx="525">
                  <c:v>105.33472231626229</c:v>
                </c:pt>
                <c:pt idx="526">
                  <c:v>105.32297524059072</c:v>
                </c:pt>
                <c:pt idx="527">
                  <c:v>105.49575514525995</c:v>
                </c:pt>
                <c:pt idx="528">
                  <c:v>105.51304945110974</c:v>
                </c:pt>
                <c:pt idx="529">
                  <c:v>105.60156040321839</c:v>
                </c:pt>
                <c:pt idx="530">
                  <c:v>106.08172212129347</c:v>
                </c:pt>
                <c:pt idx="531">
                  <c:v>106.19699030132065</c:v>
                </c:pt>
                <c:pt idx="532">
                  <c:v>105.83748083962223</c:v>
                </c:pt>
                <c:pt idx="533">
                  <c:v>105.84302806980047</c:v>
                </c:pt>
                <c:pt idx="534">
                  <c:v>106.04248362547386</c:v>
                </c:pt>
                <c:pt idx="535">
                  <c:v>105.99288486152727</c:v>
                </c:pt>
                <c:pt idx="536">
                  <c:v>105.75810650192483</c:v>
                </c:pt>
                <c:pt idx="537">
                  <c:v>105.91636571583334</c:v>
                </c:pt>
                <c:pt idx="538">
                  <c:v>105.91791567720668</c:v>
                </c:pt>
                <c:pt idx="539">
                  <c:v>105.94442817438208</c:v>
                </c:pt>
                <c:pt idx="540">
                  <c:v>105.9195472154944</c:v>
                </c:pt>
                <c:pt idx="541">
                  <c:v>105.5028523368115</c:v>
                </c:pt>
                <c:pt idx="542">
                  <c:v>105.42975942152178</c:v>
                </c:pt>
                <c:pt idx="543">
                  <c:v>105.58965017371804</c:v>
                </c:pt>
                <c:pt idx="544">
                  <c:v>105.41784919202146</c:v>
                </c:pt>
                <c:pt idx="545">
                  <c:v>105.42992257535056</c:v>
                </c:pt>
                <c:pt idx="546">
                  <c:v>105.44224068942283</c:v>
                </c:pt>
                <c:pt idx="547">
                  <c:v>105.47462672443402</c:v>
                </c:pt>
                <c:pt idx="548">
                  <c:v>105.71340235284137</c:v>
                </c:pt>
                <c:pt idx="549">
                  <c:v>105.74293319584905</c:v>
                </c:pt>
                <c:pt idx="550">
                  <c:v>105.71772592930382</c:v>
                </c:pt>
                <c:pt idx="551">
                  <c:v>105.84441487734503</c:v>
                </c:pt>
                <c:pt idx="552">
                  <c:v>106.07315654528294</c:v>
                </c:pt>
                <c:pt idx="553">
                  <c:v>106.21942395277675</c:v>
                </c:pt>
                <c:pt idx="554">
                  <c:v>106.08245631352294</c:v>
                </c:pt>
                <c:pt idx="555">
                  <c:v>105.85240941495485</c:v>
                </c:pt>
                <c:pt idx="556">
                  <c:v>105.43579611318634</c:v>
                </c:pt>
                <c:pt idx="557">
                  <c:v>105.44754318885792</c:v>
                </c:pt>
                <c:pt idx="558">
                  <c:v>105.08623903504301</c:v>
                </c:pt>
                <c:pt idx="559">
                  <c:v>104.62679785322193</c:v>
                </c:pt>
                <c:pt idx="560">
                  <c:v>104.87862578793103</c:v>
                </c:pt>
                <c:pt idx="561">
                  <c:v>104.83008752387146</c:v>
                </c:pt>
                <c:pt idx="562">
                  <c:v>104.96615781706704</c:v>
                </c:pt>
                <c:pt idx="563">
                  <c:v>105.14554545180152</c:v>
                </c:pt>
                <c:pt idx="564">
                  <c:v>104.96607624015266</c:v>
                </c:pt>
                <c:pt idx="565">
                  <c:v>104.83098486992969</c:v>
                </c:pt>
                <c:pt idx="566">
                  <c:v>105.02424058010976</c:v>
                </c:pt>
                <c:pt idx="567">
                  <c:v>105.15835302736009</c:v>
                </c:pt>
                <c:pt idx="568">
                  <c:v>104.90660666956538</c:v>
                </c:pt>
                <c:pt idx="569">
                  <c:v>104.91011447688396</c:v>
                </c:pt>
                <c:pt idx="570">
                  <c:v>105.12343810800296</c:v>
                </c:pt>
                <c:pt idx="571">
                  <c:v>105.42429376825795</c:v>
                </c:pt>
                <c:pt idx="572">
                  <c:v>105.36718992818786</c:v>
                </c:pt>
                <c:pt idx="573">
                  <c:v>105.44999049628949</c:v>
                </c:pt>
                <c:pt idx="574">
                  <c:v>105.51451783556868</c:v>
                </c:pt>
                <c:pt idx="575">
                  <c:v>105.51680198917148</c:v>
                </c:pt>
                <c:pt idx="576">
                  <c:v>105.34940616085173</c:v>
                </c:pt>
                <c:pt idx="577">
                  <c:v>105.33806696975209</c:v>
                </c:pt>
                <c:pt idx="578">
                  <c:v>105.23797209580069</c:v>
                </c:pt>
                <c:pt idx="579">
                  <c:v>105.26627928509257</c:v>
                </c:pt>
                <c:pt idx="580">
                  <c:v>105.04969257739813</c:v>
                </c:pt>
                <c:pt idx="581">
                  <c:v>105.20346506101545</c:v>
                </c:pt>
                <c:pt idx="582">
                  <c:v>105.12743537680785</c:v>
                </c:pt>
                <c:pt idx="583">
                  <c:v>105.02921677188731</c:v>
                </c:pt>
                <c:pt idx="584">
                  <c:v>104.97121558575898</c:v>
                </c:pt>
                <c:pt idx="585">
                  <c:v>105.16553179582603</c:v>
                </c:pt>
                <c:pt idx="586">
                  <c:v>105.29238389769604</c:v>
                </c:pt>
                <c:pt idx="587">
                  <c:v>105.00547788980103</c:v>
                </c:pt>
                <c:pt idx="588">
                  <c:v>104.74173972559157</c:v>
                </c:pt>
                <c:pt idx="589">
                  <c:v>104.63732127517771</c:v>
                </c:pt>
                <c:pt idx="590">
                  <c:v>104.66636265669905</c:v>
                </c:pt>
                <c:pt idx="591">
                  <c:v>104.69752503799445</c:v>
                </c:pt>
                <c:pt idx="592">
                  <c:v>104.71457461310109</c:v>
                </c:pt>
                <c:pt idx="593">
                  <c:v>104.58747778048794</c:v>
                </c:pt>
                <c:pt idx="594">
                  <c:v>104.30187700322311</c:v>
                </c:pt>
                <c:pt idx="595">
                  <c:v>104.18856666914117</c:v>
                </c:pt>
                <c:pt idx="596">
                  <c:v>104.11106860047462</c:v>
                </c:pt>
                <c:pt idx="597">
                  <c:v>104.24248900955021</c:v>
                </c:pt>
                <c:pt idx="598">
                  <c:v>103.94587534884329</c:v>
                </c:pt>
                <c:pt idx="599">
                  <c:v>104.11367906173497</c:v>
                </c:pt>
                <c:pt idx="600">
                  <c:v>103.90100804593106</c:v>
                </c:pt>
                <c:pt idx="601">
                  <c:v>103.76265359913269</c:v>
                </c:pt>
                <c:pt idx="602">
                  <c:v>103.95762242451485</c:v>
                </c:pt>
                <c:pt idx="603">
                  <c:v>104.31941603981608</c:v>
                </c:pt>
                <c:pt idx="604">
                  <c:v>104.19729539898046</c:v>
                </c:pt>
                <c:pt idx="605">
                  <c:v>104.03014430140387</c:v>
                </c:pt>
                <c:pt idx="606">
                  <c:v>104.03422314712316</c:v>
                </c:pt>
                <c:pt idx="607">
                  <c:v>104.44178141139484</c:v>
                </c:pt>
                <c:pt idx="608">
                  <c:v>104.06766968202135</c:v>
                </c:pt>
                <c:pt idx="609">
                  <c:v>103.98976372878288</c:v>
                </c:pt>
                <c:pt idx="610">
                  <c:v>103.32336191516491</c:v>
                </c:pt>
                <c:pt idx="611">
                  <c:v>103.25679515302605</c:v>
                </c:pt>
                <c:pt idx="612">
                  <c:v>103.09576232402841</c:v>
                </c:pt>
                <c:pt idx="613">
                  <c:v>102.9534921853395</c:v>
                </c:pt>
                <c:pt idx="614">
                  <c:v>103.09755701614489</c:v>
                </c:pt>
                <c:pt idx="615">
                  <c:v>103.17464720023952</c:v>
                </c:pt>
                <c:pt idx="616">
                  <c:v>103.17252620046548</c:v>
                </c:pt>
                <c:pt idx="617">
                  <c:v>102.88635438479994</c:v>
                </c:pt>
                <c:pt idx="618">
                  <c:v>102.91882199672551</c:v>
                </c:pt>
                <c:pt idx="619">
                  <c:v>102.70770094229495</c:v>
                </c:pt>
                <c:pt idx="620">
                  <c:v>102.71887697956581</c:v>
                </c:pt>
                <c:pt idx="621">
                  <c:v>102.58272510945584</c:v>
                </c:pt>
                <c:pt idx="622">
                  <c:v>102.61144018331964</c:v>
                </c:pt>
                <c:pt idx="623">
                  <c:v>102.93962410989391</c:v>
                </c:pt>
                <c:pt idx="624">
                  <c:v>102.90275134459149</c:v>
                </c:pt>
                <c:pt idx="625">
                  <c:v>102.87216000169681</c:v>
                </c:pt>
                <c:pt idx="626">
                  <c:v>102.84271073560352</c:v>
                </c:pt>
                <c:pt idx="627">
                  <c:v>102.88056242387854</c:v>
                </c:pt>
                <c:pt idx="628">
                  <c:v>102.91278530506096</c:v>
                </c:pt>
                <c:pt idx="629">
                  <c:v>102.81946131500355</c:v>
                </c:pt>
                <c:pt idx="630">
                  <c:v>102.9338321489725</c:v>
                </c:pt>
                <c:pt idx="631">
                  <c:v>102.80551166264358</c:v>
                </c:pt>
                <c:pt idx="632">
                  <c:v>102.72279267145633</c:v>
                </c:pt>
                <c:pt idx="633">
                  <c:v>102.54381292129379</c:v>
                </c:pt>
                <c:pt idx="634">
                  <c:v>102.22427614764443</c:v>
                </c:pt>
                <c:pt idx="635">
                  <c:v>101.97685336631217</c:v>
                </c:pt>
                <c:pt idx="636">
                  <c:v>101.66302697666983</c:v>
                </c:pt>
                <c:pt idx="637">
                  <c:v>101.90188418199158</c:v>
                </c:pt>
                <c:pt idx="638">
                  <c:v>101.50019945555569</c:v>
                </c:pt>
                <c:pt idx="639">
                  <c:v>101.17013925995056</c:v>
                </c:pt>
                <c:pt idx="640">
                  <c:v>101.36820800807938</c:v>
                </c:pt>
                <c:pt idx="641">
                  <c:v>101.25359244336728</c:v>
                </c:pt>
                <c:pt idx="642">
                  <c:v>101.52059368415215</c:v>
                </c:pt>
                <c:pt idx="643">
                  <c:v>101.57582125519136</c:v>
                </c:pt>
                <c:pt idx="644">
                  <c:v>101.56423733334856</c:v>
                </c:pt>
                <c:pt idx="645">
                  <c:v>101.70259178014696</c:v>
                </c:pt>
                <c:pt idx="646">
                  <c:v>101.15928953033723</c:v>
                </c:pt>
                <c:pt idx="647">
                  <c:v>100.65538893017589</c:v>
                </c:pt>
                <c:pt idx="648">
                  <c:v>100.74079995953785</c:v>
                </c:pt>
                <c:pt idx="649">
                  <c:v>100.55235728730655</c:v>
                </c:pt>
                <c:pt idx="650">
                  <c:v>100.59893770542087</c:v>
                </c:pt>
                <c:pt idx="651">
                  <c:v>100.21152893900251</c:v>
                </c:pt>
                <c:pt idx="652">
                  <c:v>100.05783803229957</c:v>
                </c:pt>
                <c:pt idx="653">
                  <c:v>100.10498948881458</c:v>
                </c:pt>
                <c:pt idx="654">
                  <c:v>100.22384705307476</c:v>
                </c:pt>
                <c:pt idx="655">
                  <c:v>99.849409016043737</c:v>
                </c:pt>
                <c:pt idx="656">
                  <c:v>100.12995202461664</c:v>
                </c:pt>
                <c:pt idx="657">
                  <c:v>100.9969514707094</c:v>
                </c:pt>
                <c:pt idx="658">
                  <c:v>101.0044565468329</c:v>
                </c:pt>
                <c:pt idx="659">
                  <c:v>100.95347097534176</c:v>
                </c:pt>
                <c:pt idx="660">
                  <c:v>101.79958673135172</c:v>
                </c:pt>
                <c:pt idx="661">
                  <c:v>102.07686666334921</c:v>
                </c:pt>
                <c:pt idx="662">
                  <c:v>101.85489587930533</c:v>
                </c:pt>
                <c:pt idx="663">
                  <c:v>102.3327734437776</c:v>
                </c:pt>
                <c:pt idx="664">
                  <c:v>102.18952438211606</c:v>
                </c:pt>
                <c:pt idx="665">
                  <c:v>101.92097317995787</c:v>
                </c:pt>
                <c:pt idx="666">
                  <c:v>102.16023826985155</c:v>
                </c:pt>
                <c:pt idx="667">
                  <c:v>102.99558587316258</c:v>
                </c:pt>
                <c:pt idx="668">
                  <c:v>102.41369774284836</c:v>
                </c:pt>
                <c:pt idx="669">
                  <c:v>102.63787110358066</c:v>
                </c:pt>
                <c:pt idx="670">
                  <c:v>102.3252683676541</c:v>
                </c:pt>
                <c:pt idx="671">
                  <c:v>102.19058488200309</c:v>
                </c:pt>
                <c:pt idx="672">
                  <c:v>102.27265125787524</c:v>
                </c:pt>
                <c:pt idx="673">
                  <c:v>101.71792824005149</c:v>
                </c:pt>
                <c:pt idx="674">
                  <c:v>101.81679946028714</c:v>
                </c:pt>
                <c:pt idx="675">
                  <c:v>101.73628304578833</c:v>
                </c:pt>
                <c:pt idx="676">
                  <c:v>102.00956570898089</c:v>
                </c:pt>
                <c:pt idx="677">
                  <c:v>102.05924604984187</c:v>
                </c:pt>
                <c:pt idx="678">
                  <c:v>101.84902234146955</c:v>
                </c:pt>
                <c:pt idx="679">
                  <c:v>102.36499632496</c:v>
                </c:pt>
                <c:pt idx="680">
                  <c:v>102.26033314380298</c:v>
                </c:pt>
                <c:pt idx="681">
                  <c:v>102.25397014448087</c:v>
                </c:pt>
                <c:pt idx="682">
                  <c:v>101.82732288224292</c:v>
                </c:pt>
                <c:pt idx="683">
                  <c:v>101.9796269814013</c:v>
                </c:pt>
                <c:pt idx="684">
                  <c:v>101.93924640878029</c:v>
                </c:pt>
                <c:pt idx="685">
                  <c:v>101.96543259829814</c:v>
                </c:pt>
                <c:pt idx="686">
                  <c:v>101.96469840606866</c:v>
                </c:pt>
                <c:pt idx="687">
                  <c:v>101.52940399090582</c:v>
                </c:pt>
                <c:pt idx="688">
                  <c:v>101.86182991702813</c:v>
                </c:pt>
                <c:pt idx="689">
                  <c:v>101.88711876048774</c:v>
                </c:pt>
                <c:pt idx="690">
                  <c:v>102.02041543859421</c:v>
                </c:pt>
                <c:pt idx="691">
                  <c:v>102.12507861975124</c:v>
                </c:pt>
                <c:pt idx="692">
                  <c:v>102.50237184878578</c:v>
                </c:pt>
                <c:pt idx="693">
                  <c:v>102.73347924724088</c:v>
                </c:pt>
                <c:pt idx="694">
                  <c:v>102.68950929038689</c:v>
                </c:pt>
                <c:pt idx="695">
                  <c:v>102.86971269426523</c:v>
                </c:pt>
                <c:pt idx="696">
                  <c:v>103.1562108175883</c:v>
                </c:pt>
                <c:pt idx="697">
                  <c:v>103.2808603427699</c:v>
                </c:pt>
                <c:pt idx="698">
                  <c:v>103.00105152642644</c:v>
                </c:pt>
                <c:pt idx="699">
                  <c:v>102.90503549819429</c:v>
                </c:pt>
                <c:pt idx="700">
                  <c:v>103.27947353522534</c:v>
                </c:pt>
                <c:pt idx="701">
                  <c:v>103.74625663934113</c:v>
                </c:pt>
                <c:pt idx="702">
                  <c:v>103.65456418757142</c:v>
                </c:pt>
                <c:pt idx="703">
                  <c:v>103.67503999308229</c:v>
                </c:pt>
                <c:pt idx="704">
                  <c:v>103.63996191989636</c:v>
                </c:pt>
                <c:pt idx="705">
                  <c:v>103.6824634922914</c:v>
                </c:pt>
                <c:pt idx="706">
                  <c:v>103.42035686636967</c:v>
                </c:pt>
                <c:pt idx="707">
                  <c:v>103.45372182435348</c:v>
                </c:pt>
                <c:pt idx="708">
                  <c:v>103.44605359440123</c:v>
                </c:pt>
                <c:pt idx="709">
                  <c:v>103.46506101545312</c:v>
                </c:pt>
                <c:pt idx="710">
                  <c:v>103.66981907056159</c:v>
                </c:pt>
                <c:pt idx="711">
                  <c:v>103.92743896619208</c:v>
                </c:pt>
                <c:pt idx="712">
                  <c:v>104.00730276537583</c:v>
                </c:pt>
                <c:pt idx="713">
                  <c:v>103.83077032264487</c:v>
                </c:pt>
                <c:pt idx="714">
                  <c:v>103.94595692575767</c:v>
                </c:pt>
                <c:pt idx="715">
                  <c:v>103.89921335381459</c:v>
                </c:pt>
                <c:pt idx="716">
                  <c:v>103.93796238814787</c:v>
                </c:pt>
                <c:pt idx="717">
                  <c:v>103.95386988645309</c:v>
                </c:pt>
                <c:pt idx="718">
                  <c:v>103.76404040667724</c:v>
                </c:pt>
                <c:pt idx="719">
                  <c:v>103.81934955463085</c:v>
                </c:pt>
                <c:pt idx="720">
                  <c:v>103.93380196551418</c:v>
                </c:pt>
                <c:pt idx="721">
                  <c:v>103.68238191537701</c:v>
                </c:pt>
                <c:pt idx="722">
                  <c:v>103.68254506920577</c:v>
                </c:pt>
                <c:pt idx="723">
                  <c:v>103.56115862059964</c:v>
                </c:pt>
                <c:pt idx="724">
                  <c:v>103.50797047242007</c:v>
                </c:pt>
                <c:pt idx="725">
                  <c:v>103.42696459643493</c:v>
                </c:pt>
                <c:pt idx="726">
                  <c:v>103.13801916568028</c:v>
                </c:pt>
                <c:pt idx="727">
                  <c:v>103.19912027455527</c:v>
                </c:pt>
                <c:pt idx="728">
                  <c:v>103.38413671638237</c:v>
                </c:pt>
                <c:pt idx="729">
                  <c:v>102.9990121035668</c:v>
                </c:pt>
                <c:pt idx="730">
                  <c:v>102.73519236244297</c:v>
                </c:pt>
                <c:pt idx="731">
                  <c:v>102.74343163079594</c:v>
                </c:pt>
                <c:pt idx="732">
                  <c:v>102.58721183974706</c:v>
                </c:pt>
                <c:pt idx="733">
                  <c:v>102.6929355207911</c:v>
                </c:pt>
                <c:pt idx="734">
                  <c:v>102.23194437759669</c:v>
                </c:pt>
                <c:pt idx="735">
                  <c:v>102.01992597710789</c:v>
                </c:pt>
                <c:pt idx="736">
                  <c:v>102.01201301641247</c:v>
                </c:pt>
                <c:pt idx="737">
                  <c:v>102.25095179864861</c:v>
                </c:pt>
                <c:pt idx="738">
                  <c:v>102.40888470489959</c:v>
                </c:pt>
                <c:pt idx="739">
                  <c:v>102.49405100351842</c:v>
                </c:pt>
                <c:pt idx="740">
                  <c:v>102.45554669992831</c:v>
                </c:pt>
                <c:pt idx="741">
                  <c:v>102.5004955797549</c:v>
                </c:pt>
                <c:pt idx="742">
                  <c:v>102.40154278260488</c:v>
                </c:pt>
                <c:pt idx="743">
                  <c:v>102.6693597925336</c:v>
                </c:pt>
                <c:pt idx="744">
                  <c:v>102.68983559804445</c:v>
                </c:pt>
                <c:pt idx="745">
                  <c:v>102.75844178304294</c:v>
                </c:pt>
                <c:pt idx="746">
                  <c:v>102.77157566625907</c:v>
                </c:pt>
                <c:pt idx="747">
                  <c:v>102.82598746815441</c:v>
                </c:pt>
                <c:pt idx="748">
                  <c:v>102.93105853388339</c:v>
                </c:pt>
                <c:pt idx="749">
                  <c:v>102.93146641845532</c:v>
                </c:pt>
                <c:pt idx="750">
                  <c:v>102.82150073786319</c:v>
                </c:pt>
                <c:pt idx="751">
                  <c:v>102.93611630257531</c:v>
                </c:pt>
                <c:pt idx="752">
                  <c:v>102.83553196713757</c:v>
                </c:pt>
                <c:pt idx="753">
                  <c:v>102.91409053569113</c:v>
                </c:pt>
                <c:pt idx="754">
                  <c:v>103.05481071300672</c:v>
                </c:pt>
                <c:pt idx="755">
                  <c:v>102.76529424385136</c:v>
                </c:pt>
                <c:pt idx="756">
                  <c:v>102.51730042411839</c:v>
                </c:pt>
                <c:pt idx="757">
                  <c:v>102.61494799063824</c:v>
                </c:pt>
                <c:pt idx="758">
                  <c:v>102.47055685217529</c:v>
                </c:pt>
                <c:pt idx="759">
                  <c:v>102.15436473201575</c:v>
                </c:pt>
                <c:pt idx="760">
                  <c:v>101.85244857187377</c:v>
                </c:pt>
                <c:pt idx="761">
                  <c:v>101.87667691544635</c:v>
                </c:pt>
                <c:pt idx="762">
                  <c:v>101.61832282758638</c:v>
                </c:pt>
                <c:pt idx="763">
                  <c:v>101.64785367059406</c:v>
                </c:pt>
                <c:pt idx="764">
                  <c:v>101.57467917838996</c:v>
                </c:pt>
                <c:pt idx="765">
                  <c:v>101.50093364778515</c:v>
                </c:pt>
                <c:pt idx="766">
                  <c:v>101.67420301394068</c:v>
                </c:pt>
                <c:pt idx="767">
                  <c:v>101.39219162090883</c:v>
                </c:pt>
                <c:pt idx="768">
                  <c:v>101.39219162090883</c:v>
                </c:pt>
                <c:pt idx="769">
                  <c:v>101.38697069838813</c:v>
                </c:pt>
                <c:pt idx="770">
                  <c:v>101.50452303201813</c:v>
                </c:pt>
                <c:pt idx="771">
                  <c:v>101.394557351426</c:v>
                </c:pt>
                <c:pt idx="772">
                  <c:v>101.37563150728849</c:v>
                </c:pt>
                <c:pt idx="773">
                  <c:v>101.37563150728849</c:v>
                </c:pt>
                <c:pt idx="774">
                  <c:v>101.67705820594419</c:v>
                </c:pt>
                <c:pt idx="775">
                  <c:v>101.41584892608071</c:v>
                </c:pt>
                <c:pt idx="776">
                  <c:v>101.07126803971491</c:v>
                </c:pt>
                <c:pt idx="777">
                  <c:v>101.16548937583056</c:v>
                </c:pt>
                <c:pt idx="778">
                  <c:v>101.1335928023057</c:v>
                </c:pt>
                <c:pt idx="779">
                  <c:v>101.07444953937596</c:v>
                </c:pt>
                <c:pt idx="780">
                  <c:v>100.8909830589222</c:v>
                </c:pt>
                <c:pt idx="781">
                  <c:v>100.86145221591453</c:v>
                </c:pt>
                <c:pt idx="782">
                  <c:v>100.61402943458225</c:v>
                </c:pt>
                <c:pt idx="783">
                  <c:v>100.55447828708058</c:v>
                </c:pt>
                <c:pt idx="784">
                  <c:v>100.56328859383426</c:v>
                </c:pt>
                <c:pt idx="785">
                  <c:v>100.45519918227302</c:v>
                </c:pt>
                <c:pt idx="786">
                  <c:v>100.45503602844424</c:v>
                </c:pt>
                <c:pt idx="787">
                  <c:v>100.68924334964601</c:v>
                </c:pt>
                <c:pt idx="788">
                  <c:v>100.70808761686914</c:v>
                </c:pt>
                <c:pt idx="789">
                  <c:v>100.38846926630539</c:v>
                </c:pt>
                <c:pt idx="790">
                  <c:v>100.31847627376234</c:v>
                </c:pt>
                <c:pt idx="791">
                  <c:v>100.49256140906174</c:v>
                </c:pt>
                <c:pt idx="792">
                  <c:v>100.64388658524749</c:v>
                </c:pt>
                <c:pt idx="793">
                  <c:v>100.40356099546678</c:v>
                </c:pt>
                <c:pt idx="794">
                  <c:v>100.6125610501233</c:v>
                </c:pt>
                <c:pt idx="795">
                  <c:v>100.74544984365785</c:v>
                </c:pt>
                <c:pt idx="796">
                  <c:v>100.75295491978135</c:v>
                </c:pt>
                <c:pt idx="797">
                  <c:v>100.45887014342037</c:v>
                </c:pt>
                <c:pt idx="798">
                  <c:v>100.48163010253403</c:v>
                </c:pt>
                <c:pt idx="799">
                  <c:v>100.50479794621961</c:v>
                </c:pt>
                <c:pt idx="800">
                  <c:v>100.69560634896811</c:v>
                </c:pt>
                <c:pt idx="801">
                  <c:v>101.15806587662145</c:v>
                </c:pt>
                <c:pt idx="802">
                  <c:v>101.12404830332255</c:v>
                </c:pt>
                <c:pt idx="803">
                  <c:v>101.20774621748242</c:v>
                </c:pt>
                <c:pt idx="804">
                  <c:v>100.81062979825214</c:v>
                </c:pt>
                <c:pt idx="805">
                  <c:v>100.83069771919106</c:v>
                </c:pt>
                <c:pt idx="806">
                  <c:v>100.81552441311528</c:v>
                </c:pt>
                <c:pt idx="807">
                  <c:v>100.72587138420525</c:v>
                </c:pt>
                <c:pt idx="808">
                  <c:v>100.65922304515202</c:v>
                </c:pt>
                <c:pt idx="809">
                  <c:v>100.43292868464569</c:v>
                </c:pt>
                <c:pt idx="810">
                  <c:v>100.64902593085378</c:v>
                </c:pt>
                <c:pt idx="811">
                  <c:v>100.39458753488434</c:v>
                </c:pt>
                <c:pt idx="812">
                  <c:v>100.43260237698813</c:v>
                </c:pt>
                <c:pt idx="813">
                  <c:v>100.34286777116371</c:v>
                </c:pt>
                <c:pt idx="814">
                  <c:v>100.44443102957409</c:v>
                </c:pt>
                <c:pt idx="815">
                  <c:v>100.44524679871793</c:v>
                </c:pt>
                <c:pt idx="816">
                  <c:v>100.208673746999</c:v>
                </c:pt>
                <c:pt idx="817">
                  <c:v>100.14904102258295</c:v>
                </c:pt>
                <c:pt idx="818">
                  <c:v>99.883916050828944</c:v>
                </c:pt>
                <c:pt idx="819">
                  <c:v>99.878858282137017</c:v>
                </c:pt>
                <c:pt idx="820">
                  <c:v>99.614956964098823</c:v>
                </c:pt>
                <c:pt idx="821">
                  <c:v>99.600681004081295</c:v>
                </c:pt>
                <c:pt idx="822">
                  <c:v>99.642040499674934</c:v>
                </c:pt>
                <c:pt idx="823">
                  <c:v>99.642040499674934</c:v>
                </c:pt>
                <c:pt idx="824">
                  <c:v>100.08557418319074</c:v>
                </c:pt>
                <c:pt idx="825">
                  <c:v>100.41816326314184</c:v>
                </c:pt>
                <c:pt idx="826">
                  <c:v>100.78060949375815</c:v>
                </c:pt>
                <c:pt idx="827">
                  <c:v>100.74047365188031</c:v>
                </c:pt>
                <c:pt idx="828">
                  <c:v>101.01856935302165</c:v>
                </c:pt>
                <c:pt idx="829">
                  <c:v>100.87899125250746</c:v>
                </c:pt>
                <c:pt idx="830">
                  <c:v>101.17291287503967</c:v>
                </c:pt>
                <c:pt idx="831">
                  <c:v>100.78281207044657</c:v>
                </c:pt>
                <c:pt idx="832">
                  <c:v>100.50961098416838</c:v>
                </c:pt>
                <c:pt idx="833">
                  <c:v>100.44818356763582</c:v>
                </c:pt>
                <c:pt idx="834">
                  <c:v>100.33095754166338</c:v>
                </c:pt>
                <c:pt idx="835">
                  <c:v>100.21968663044107</c:v>
                </c:pt>
                <c:pt idx="836">
                  <c:v>99.783086984648051</c:v>
                </c:pt>
                <c:pt idx="837">
                  <c:v>99.814983558172898</c:v>
                </c:pt>
                <c:pt idx="838">
                  <c:v>100.14333063857593</c:v>
                </c:pt>
                <c:pt idx="839">
                  <c:v>100.18101917302219</c:v>
                </c:pt>
                <c:pt idx="840">
                  <c:v>100.29090327669992</c:v>
                </c:pt>
                <c:pt idx="841">
                  <c:v>100.65057589222712</c:v>
                </c:pt>
                <c:pt idx="842">
                  <c:v>100.30925808243674</c:v>
                </c:pt>
                <c:pt idx="843">
                  <c:v>100.26063824146277</c:v>
                </c:pt>
                <c:pt idx="844">
                  <c:v>99.792957791288728</c:v>
                </c:pt>
                <c:pt idx="845">
                  <c:v>99.887179127404394</c:v>
                </c:pt>
                <c:pt idx="846">
                  <c:v>99.714399222735153</c:v>
                </c:pt>
                <c:pt idx="847">
                  <c:v>99.610470233807604</c:v>
                </c:pt>
                <c:pt idx="848">
                  <c:v>99.398614987147567</c:v>
                </c:pt>
                <c:pt idx="849">
                  <c:v>99.027440026691963</c:v>
                </c:pt>
                <c:pt idx="850">
                  <c:v>99.124271824067975</c:v>
                </c:pt>
                <c:pt idx="851">
                  <c:v>99.364271106191126</c:v>
                </c:pt>
                <c:pt idx="852">
                  <c:v>98.990404107560806</c:v>
                </c:pt>
                <c:pt idx="853">
                  <c:v>99.038045025562141</c:v>
                </c:pt>
                <c:pt idx="854">
                  <c:v>98.768351746602519</c:v>
                </c:pt>
                <c:pt idx="855">
                  <c:v>98.872933350845187</c:v>
                </c:pt>
                <c:pt idx="856">
                  <c:v>98.848460276529423</c:v>
                </c:pt>
                <c:pt idx="857">
                  <c:v>98.580316958943158</c:v>
                </c:pt>
                <c:pt idx="858">
                  <c:v>97.921257067619919</c:v>
                </c:pt>
                <c:pt idx="859">
                  <c:v>97.50023861247459</c:v>
                </c:pt>
                <c:pt idx="860">
                  <c:v>97.608572754778976</c:v>
                </c:pt>
                <c:pt idx="861">
                  <c:v>97.349321320860781</c:v>
                </c:pt>
                <c:pt idx="862">
                  <c:v>97.020974240457747</c:v>
                </c:pt>
                <c:pt idx="863">
                  <c:v>96.812300493458764</c:v>
                </c:pt>
                <c:pt idx="864">
                  <c:v>96.44438860957861</c:v>
                </c:pt>
                <c:pt idx="865">
                  <c:v>96.316965469307917</c:v>
                </c:pt>
                <c:pt idx="866">
                  <c:v>96.130480643021883</c:v>
                </c:pt>
                <c:pt idx="867">
                  <c:v>96.200065750992991</c:v>
                </c:pt>
                <c:pt idx="868">
                  <c:v>96.029488423012197</c:v>
                </c:pt>
                <c:pt idx="869">
                  <c:v>96.154056371279381</c:v>
                </c:pt>
                <c:pt idx="870">
                  <c:v>96.041561806341321</c:v>
                </c:pt>
                <c:pt idx="871">
                  <c:v>95.713622610510214</c:v>
                </c:pt>
                <c:pt idx="872">
                  <c:v>95.485370404058614</c:v>
                </c:pt>
                <c:pt idx="873">
                  <c:v>95.516043323867706</c:v>
                </c:pt>
                <c:pt idx="874">
                  <c:v>95.719740879089159</c:v>
                </c:pt>
                <c:pt idx="875">
                  <c:v>95.590686200530754</c:v>
                </c:pt>
                <c:pt idx="876">
                  <c:v>95.616219774733509</c:v>
                </c:pt>
                <c:pt idx="877">
                  <c:v>96.199821020249829</c:v>
                </c:pt>
                <c:pt idx="878">
                  <c:v>95.749271722096836</c:v>
                </c:pt>
                <c:pt idx="879">
                  <c:v>95.957211276866332</c:v>
                </c:pt>
                <c:pt idx="880">
                  <c:v>95.75147429878524</c:v>
                </c:pt>
                <c:pt idx="881">
                  <c:v>96.000528618405227</c:v>
                </c:pt>
                <c:pt idx="882">
                  <c:v>95.759387259480675</c:v>
                </c:pt>
                <c:pt idx="883">
                  <c:v>95.257852389836501</c:v>
                </c:pt>
                <c:pt idx="884">
                  <c:v>95.794383755752193</c:v>
                </c:pt>
                <c:pt idx="885">
                  <c:v>95.927598856944286</c:v>
                </c:pt>
                <c:pt idx="886">
                  <c:v>96.048006382577782</c:v>
                </c:pt>
                <c:pt idx="887">
                  <c:v>95.611325159870376</c:v>
                </c:pt>
                <c:pt idx="888">
                  <c:v>95.513596016436125</c:v>
                </c:pt>
                <c:pt idx="889">
                  <c:v>95.233624046263913</c:v>
                </c:pt>
                <c:pt idx="890">
                  <c:v>95.0889881770578</c:v>
                </c:pt>
                <c:pt idx="891">
                  <c:v>95.160694284802958</c:v>
                </c:pt>
                <c:pt idx="892">
                  <c:v>95.443766177721841</c:v>
                </c:pt>
                <c:pt idx="893">
                  <c:v>95.670142115142554</c:v>
                </c:pt>
                <c:pt idx="894">
                  <c:v>95.826035598533906</c:v>
                </c:pt>
                <c:pt idx="895">
                  <c:v>95.846429827130365</c:v>
                </c:pt>
                <c:pt idx="896">
                  <c:v>96.094097339205788</c:v>
                </c:pt>
                <c:pt idx="897">
                  <c:v>95.534153398861363</c:v>
                </c:pt>
                <c:pt idx="898">
                  <c:v>96.201452558537554</c:v>
                </c:pt>
                <c:pt idx="899">
                  <c:v>96.239956862127684</c:v>
                </c:pt>
                <c:pt idx="900">
                  <c:v>96.192723828698277</c:v>
                </c:pt>
                <c:pt idx="901">
                  <c:v>95.869189786244021</c:v>
                </c:pt>
                <c:pt idx="902">
                  <c:v>95.700407150379718</c:v>
                </c:pt>
                <c:pt idx="903">
                  <c:v>95.626580042860525</c:v>
                </c:pt>
                <c:pt idx="904">
                  <c:v>95.626906350518055</c:v>
                </c:pt>
                <c:pt idx="905">
                  <c:v>96.112941606428919</c:v>
                </c:pt>
                <c:pt idx="906">
                  <c:v>96.753401961272175</c:v>
                </c:pt>
                <c:pt idx="907">
                  <c:v>96.578501056828941</c:v>
                </c:pt>
                <c:pt idx="908">
                  <c:v>96.50345029559395</c:v>
                </c:pt>
                <c:pt idx="909">
                  <c:v>96.590329709414874</c:v>
                </c:pt>
                <c:pt idx="910">
                  <c:v>96.512179025433241</c:v>
                </c:pt>
                <c:pt idx="911">
                  <c:v>96.947718171339275</c:v>
                </c:pt>
                <c:pt idx="912">
                  <c:v>97.015998048680217</c:v>
                </c:pt>
                <c:pt idx="913">
                  <c:v>97.253550023371801</c:v>
                </c:pt>
                <c:pt idx="914">
                  <c:v>97.323869323572382</c:v>
                </c:pt>
                <c:pt idx="915">
                  <c:v>97.023666278632476</c:v>
                </c:pt>
                <c:pt idx="916">
                  <c:v>97.262034022467915</c:v>
                </c:pt>
                <c:pt idx="917">
                  <c:v>96.848275912702917</c:v>
                </c:pt>
                <c:pt idx="918">
                  <c:v>96.901708791625637</c:v>
                </c:pt>
                <c:pt idx="919">
                  <c:v>96.528902292882336</c:v>
                </c:pt>
                <c:pt idx="920">
                  <c:v>96.577440556941909</c:v>
                </c:pt>
                <c:pt idx="921">
                  <c:v>96.755441384131828</c:v>
                </c:pt>
                <c:pt idx="922">
                  <c:v>97.226221757052542</c:v>
                </c:pt>
                <c:pt idx="923">
                  <c:v>97.70303882163779</c:v>
                </c:pt>
                <c:pt idx="924">
                  <c:v>97.561992336664673</c:v>
                </c:pt>
                <c:pt idx="925">
                  <c:v>97.621217176508793</c:v>
                </c:pt>
                <c:pt idx="926">
                  <c:v>97.610856908381791</c:v>
                </c:pt>
                <c:pt idx="927">
                  <c:v>97.625296022228085</c:v>
                </c:pt>
                <c:pt idx="928">
                  <c:v>97.191959453010483</c:v>
                </c:pt>
                <c:pt idx="929">
                  <c:v>97.330966515123947</c:v>
                </c:pt>
                <c:pt idx="930">
                  <c:v>97.142768573635806</c:v>
                </c:pt>
                <c:pt idx="931">
                  <c:v>97.29645948033874</c:v>
                </c:pt>
                <c:pt idx="932">
                  <c:v>97.311877517157669</c:v>
                </c:pt>
                <c:pt idx="933">
                  <c:v>97.506764765625448</c:v>
                </c:pt>
                <c:pt idx="934">
                  <c:v>97.46532369311744</c:v>
                </c:pt>
                <c:pt idx="935">
                  <c:v>97.774500198639785</c:v>
                </c:pt>
                <c:pt idx="936">
                  <c:v>97.974037331227564</c:v>
                </c:pt>
                <c:pt idx="937">
                  <c:v>97.914323029897133</c:v>
                </c:pt>
                <c:pt idx="938">
                  <c:v>98.17528757901745</c:v>
                </c:pt>
                <c:pt idx="939">
                  <c:v>98.436904743452828</c:v>
                </c:pt>
                <c:pt idx="940">
                  <c:v>98.278890260287454</c:v>
                </c:pt>
                <c:pt idx="941">
                  <c:v>98.274158799253101</c:v>
                </c:pt>
                <c:pt idx="942">
                  <c:v>98.398482016777123</c:v>
                </c:pt>
                <c:pt idx="943">
                  <c:v>98.362180289875397</c:v>
                </c:pt>
                <c:pt idx="944">
                  <c:v>98.010828519615586</c:v>
                </c:pt>
                <c:pt idx="945">
                  <c:v>98.010991673444352</c:v>
                </c:pt>
                <c:pt idx="946">
                  <c:v>98.216157613124764</c:v>
                </c:pt>
                <c:pt idx="947">
                  <c:v>98.079842589186001</c:v>
                </c:pt>
                <c:pt idx="948">
                  <c:v>97.857871805142125</c:v>
                </c:pt>
                <c:pt idx="949">
                  <c:v>97.432856081191872</c:v>
                </c:pt>
                <c:pt idx="950">
                  <c:v>97.355602743268491</c:v>
                </c:pt>
                <c:pt idx="951">
                  <c:v>97.233971563919184</c:v>
                </c:pt>
                <c:pt idx="952">
                  <c:v>97.206643297599925</c:v>
                </c:pt>
                <c:pt idx="953">
                  <c:v>97.292054326961917</c:v>
                </c:pt>
                <c:pt idx="954">
                  <c:v>96.971293899596773</c:v>
                </c:pt>
                <c:pt idx="955">
                  <c:v>97.010042933930038</c:v>
                </c:pt>
                <c:pt idx="956">
                  <c:v>97.148478957642823</c:v>
                </c:pt>
                <c:pt idx="957">
                  <c:v>96.951389132486625</c:v>
                </c:pt>
                <c:pt idx="958">
                  <c:v>96.798350841098795</c:v>
                </c:pt>
                <c:pt idx="959">
                  <c:v>96.195415866873006</c:v>
                </c:pt>
                <c:pt idx="960">
                  <c:v>95.578041778800937</c:v>
                </c:pt>
                <c:pt idx="961">
                  <c:v>95.504704132768069</c:v>
                </c:pt>
                <c:pt idx="962">
                  <c:v>95.535948090977854</c:v>
                </c:pt>
                <c:pt idx="963">
                  <c:v>95.481617865996867</c:v>
                </c:pt>
                <c:pt idx="964">
                  <c:v>95.658068731813458</c:v>
                </c:pt>
                <c:pt idx="965">
                  <c:v>95.497933248874034</c:v>
                </c:pt>
                <c:pt idx="966">
                  <c:v>95.31658776819431</c:v>
                </c:pt>
                <c:pt idx="967">
                  <c:v>95.040123605340668</c:v>
                </c:pt>
                <c:pt idx="968">
                  <c:v>95.009450685531604</c:v>
                </c:pt>
                <c:pt idx="969">
                  <c:v>95.378178338555614</c:v>
                </c:pt>
                <c:pt idx="970">
                  <c:v>95.111177097770749</c:v>
                </c:pt>
                <c:pt idx="971">
                  <c:v>94.832510358228717</c:v>
                </c:pt>
                <c:pt idx="972">
                  <c:v>94.76822774969267</c:v>
                </c:pt>
                <c:pt idx="973">
                  <c:v>94.962707113588507</c:v>
                </c:pt>
                <c:pt idx="974">
                  <c:v>94.391587135973211</c:v>
                </c:pt>
                <c:pt idx="975">
                  <c:v>94.393055520432156</c:v>
                </c:pt>
                <c:pt idx="976">
                  <c:v>94.831041973769757</c:v>
                </c:pt>
                <c:pt idx="977">
                  <c:v>94.937989308529609</c:v>
                </c:pt>
                <c:pt idx="978">
                  <c:v>94.847438933561321</c:v>
                </c:pt>
                <c:pt idx="979">
                  <c:v>94.957486191067815</c:v>
                </c:pt>
                <c:pt idx="980">
                  <c:v>94.966541228564651</c:v>
                </c:pt>
                <c:pt idx="981">
                  <c:v>94.836426050119229</c:v>
                </c:pt>
                <c:pt idx="982">
                  <c:v>94.412307672227229</c:v>
                </c:pt>
                <c:pt idx="983">
                  <c:v>94.539812389412305</c:v>
                </c:pt>
                <c:pt idx="984">
                  <c:v>94.393626558832878</c:v>
                </c:pt>
                <c:pt idx="985">
                  <c:v>94.443551630437</c:v>
                </c:pt>
                <c:pt idx="986">
                  <c:v>94.525699583223542</c:v>
                </c:pt>
                <c:pt idx="987">
                  <c:v>94.536223005179323</c:v>
                </c:pt>
                <c:pt idx="988">
                  <c:v>94.408881441823013</c:v>
                </c:pt>
                <c:pt idx="989">
                  <c:v>94.896385082192822</c:v>
                </c:pt>
                <c:pt idx="990">
                  <c:v>95.434058524909929</c:v>
                </c:pt>
                <c:pt idx="991">
                  <c:v>95.19666970404711</c:v>
                </c:pt>
                <c:pt idx="992">
                  <c:v>95.260218120353699</c:v>
                </c:pt>
                <c:pt idx="993">
                  <c:v>95.449966023215168</c:v>
                </c:pt>
                <c:pt idx="994">
                  <c:v>95.022992453319645</c:v>
                </c:pt>
                <c:pt idx="995">
                  <c:v>94.732823368849196</c:v>
                </c:pt>
                <c:pt idx="996">
                  <c:v>94.741878406346032</c:v>
                </c:pt>
                <c:pt idx="997">
                  <c:v>94.494863509585713</c:v>
                </c:pt>
                <c:pt idx="998">
                  <c:v>94.415570748802651</c:v>
                </c:pt>
                <c:pt idx="999">
                  <c:v>94.3899555976855</c:v>
                </c:pt>
                <c:pt idx="1000">
                  <c:v>94.644883455141269</c:v>
                </c:pt>
                <c:pt idx="1001">
                  <c:v>94.092444590920337</c:v>
                </c:pt>
                <c:pt idx="1002">
                  <c:v>94.176958274224063</c:v>
                </c:pt>
                <c:pt idx="1003">
                  <c:v>94.220112461934178</c:v>
                </c:pt>
                <c:pt idx="1004">
                  <c:v>94.205836501916636</c:v>
                </c:pt>
                <c:pt idx="1005">
                  <c:v>94.859104432318503</c:v>
                </c:pt>
                <c:pt idx="1006">
                  <c:v>94.783319478854054</c:v>
                </c:pt>
                <c:pt idx="1007">
                  <c:v>94.397215943065845</c:v>
                </c:pt>
                <c:pt idx="1008">
                  <c:v>94.401050058041974</c:v>
                </c:pt>
                <c:pt idx="1009">
                  <c:v>94.215952039300504</c:v>
                </c:pt>
                <c:pt idx="1010">
                  <c:v>94.325754566063836</c:v>
                </c:pt>
                <c:pt idx="1011">
                  <c:v>93.898862573082724</c:v>
                </c:pt>
                <c:pt idx="1012">
                  <c:v>93.744926935636641</c:v>
                </c:pt>
                <c:pt idx="1013">
                  <c:v>93.905796610805524</c:v>
                </c:pt>
                <c:pt idx="1014">
                  <c:v>93.583975683553362</c:v>
                </c:pt>
                <c:pt idx="1015">
                  <c:v>93.324968980378316</c:v>
                </c:pt>
                <c:pt idx="1016">
                  <c:v>93.346097401204233</c:v>
                </c:pt>
                <c:pt idx="1017">
                  <c:v>93.507211807116292</c:v>
                </c:pt>
                <c:pt idx="1018">
                  <c:v>93.768747394637302</c:v>
                </c:pt>
                <c:pt idx="1019">
                  <c:v>93.399693433955747</c:v>
                </c:pt>
                <c:pt idx="1020">
                  <c:v>93.382643858849107</c:v>
                </c:pt>
                <c:pt idx="1021">
                  <c:v>93.399367126298202</c:v>
                </c:pt>
                <c:pt idx="1022">
                  <c:v>93.331168825871629</c:v>
                </c:pt>
                <c:pt idx="1023">
                  <c:v>93.381093897475765</c:v>
                </c:pt>
                <c:pt idx="1024">
                  <c:v>93.534784804178699</c:v>
                </c:pt>
                <c:pt idx="1025">
                  <c:v>93.384683281708746</c:v>
                </c:pt>
                <c:pt idx="1026">
                  <c:v>93.300088021490623</c:v>
                </c:pt>
                <c:pt idx="1027">
                  <c:v>93.007553206503005</c:v>
                </c:pt>
                <c:pt idx="1028">
                  <c:v>93.007634783417387</c:v>
                </c:pt>
                <c:pt idx="1029">
                  <c:v>92.949633597289051</c:v>
                </c:pt>
                <c:pt idx="1030">
                  <c:v>92.888369334585278</c:v>
                </c:pt>
                <c:pt idx="1031">
                  <c:v>92.699845085439591</c:v>
                </c:pt>
                <c:pt idx="1032">
                  <c:v>92.444590920326291</c:v>
                </c:pt>
                <c:pt idx="1033">
                  <c:v>92.444590920326291</c:v>
                </c:pt>
                <c:pt idx="1034">
                  <c:v>92.270261054283736</c:v>
                </c:pt>
                <c:pt idx="1035">
                  <c:v>91.746374110097847</c:v>
                </c:pt>
                <c:pt idx="1036">
                  <c:v>91.528808479430793</c:v>
                </c:pt>
                <c:pt idx="1037">
                  <c:v>91.746455687012229</c:v>
                </c:pt>
                <c:pt idx="1038">
                  <c:v>91.3593732282514</c:v>
                </c:pt>
                <c:pt idx="1039">
                  <c:v>91.06626737486306</c:v>
                </c:pt>
                <c:pt idx="1040">
                  <c:v>91.089516795463027</c:v>
                </c:pt>
                <c:pt idx="1041">
                  <c:v>91.242391933022091</c:v>
                </c:pt>
                <c:pt idx="1042">
                  <c:v>91.408319376882901</c:v>
                </c:pt>
                <c:pt idx="1043">
                  <c:v>91.868086866361523</c:v>
                </c:pt>
                <c:pt idx="1044">
                  <c:v>92.265448016334972</c:v>
                </c:pt>
                <c:pt idx="1045">
                  <c:v>92.274339900003028</c:v>
                </c:pt>
                <c:pt idx="1046">
                  <c:v>91.872165712080815</c:v>
                </c:pt>
                <c:pt idx="1047">
                  <c:v>91.99852835246449</c:v>
                </c:pt>
                <c:pt idx="1048">
                  <c:v>91.727774573617864</c:v>
                </c:pt>
                <c:pt idx="1049">
                  <c:v>92.07676061336052</c:v>
                </c:pt>
                <c:pt idx="1050">
                  <c:v>92.191865639558941</c:v>
                </c:pt>
                <c:pt idx="1051">
                  <c:v>91.81326717989424</c:v>
                </c:pt>
                <c:pt idx="1052">
                  <c:v>92.00929650516342</c:v>
                </c:pt>
                <c:pt idx="1053">
                  <c:v>92.896445449109478</c:v>
                </c:pt>
                <c:pt idx="1054">
                  <c:v>92.566140522761188</c:v>
                </c:pt>
                <c:pt idx="1055">
                  <c:v>92.697153047264848</c:v>
                </c:pt>
                <c:pt idx="1056">
                  <c:v>92.459927380230823</c:v>
                </c:pt>
                <c:pt idx="1057">
                  <c:v>92.418486307722816</c:v>
                </c:pt>
                <c:pt idx="1058">
                  <c:v>92.47624276310799</c:v>
                </c:pt>
                <c:pt idx="1059">
                  <c:v>92.205325830432599</c:v>
                </c:pt>
                <c:pt idx="1060">
                  <c:v>92.163803181010209</c:v>
                </c:pt>
                <c:pt idx="1061">
                  <c:v>92.031240695133192</c:v>
                </c:pt>
                <c:pt idx="1062">
                  <c:v>91.635592660361851</c:v>
                </c:pt>
                <c:pt idx="1063">
                  <c:v>91.597822549001236</c:v>
                </c:pt>
                <c:pt idx="1064">
                  <c:v>91.679154732643909</c:v>
                </c:pt>
                <c:pt idx="1065">
                  <c:v>91.677441617441801</c:v>
                </c:pt>
                <c:pt idx="1066">
                  <c:v>91.410277222828157</c:v>
                </c:pt>
                <c:pt idx="1067">
                  <c:v>91.584036050470004</c:v>
                </c:pt>
                <c:pt idx="1068">
                  <c:v>92.099683726302928</c:v>
                </c:pt>
                <c:pt idx="1069">
                  <c:v>92.713142122484484</c:v>
                </c:pt>
                <c:pt idx="1070">
                  <c:v>92.614026171505685</c:v>
                </c:pt>
                <c:pt idx="1071">
                  <c:v>92.349635391981167</c:v>
                </c:pt>
                <c:pt idx="1072">
                  <c:v>92.834936455662543</c:v>
                </c:pt>
                <c:pt idx="1073">
                  <c:v>93.140442000037524</c:v>
                </c:pt>
                <c:pt idx="1074">
                  <c:v>93.068409584634836</c:v>
                </c:pt>
                <c:pt idx="1075">
                  <c:v>92.925405253716434</c:v>
                </c:pt>
                <c:pt idx="1076">
                  <c:v>93.524342959137314</c:v>
                </c:pt>
                <c:pt idx="1077">
                  <c:v>93.934103800097418</c:v>
                </c:pt>
                <c:pt idx="1078">
                  <c:v>93.507864422431368</c:v>
                </c:pt>
                <c:pt idx="1079">
                  <c:v>92.982264363043384</c:v>
                </c:pt>
                <c:pt idx="1080">
                  <c:v>93.166546612640985</c:v>
                </c:pt>
                <c:pt idx="1081">
                  <c:v>92.940660136706597</c:v>
                </c:pt>
                <c:pt idx="1082">
                  <c:v>93.48347292503</c:v>
                </c:pt>
                <c:pt idx="1083">
                  <c:v>93.396838241952238</c:v>
                </c:pt>
                <c:pt idx="1084">
                  <c:v>93.753084627075225</c:v>
                </c:pt>
                <c:pt idx="1085">
                  <c:v>93.532908535147811</c:v>
                </c:pt>
                <c:pt idx="1086">
                  <c:v>93.375383513468762</c:v>
                </c:pt>
                <c:pt idx="1087">
                  <c:v>93.431997892052536</c:v>
                </c:pt>
                <c:pt idx="1088">
                  <c:v>92.810626535175558</c:v>
                </c:pt>
                <c:pt idx="1089">
                  <c:v>92.990666785225116</c:v>
                </c:pt>
                <c:pt idx="1090">
                  <c:v>92.726112851871832</c:v>
                </c:pt>
                <c:pt idx="1091">
                  <c:v>92.843746762416217</c:v>
                </c:pt>
                <c:pt idx="1092">
                  <c:v>93.084072352196912</c:v>
                </c:pt>
                <c:pt idx="1093">
                  <c:v>93.168749189329418</c:v>
                </c:pt>
                <c:pt idx="1094">
                  <c:v>93.17894630362764</c:v>
                </c:pt>
                <c:pt idx="1095">
                  <c:v>93.010163667763322</c:v>
                </c:pt>
                <c:pt idx="1096">
                  <c:v>92.881272143033698</c:v>
                </c:pt>
                <c:pt idx="1097">
                  <c:v>92.470287648357825</c:v>
                </c:pt>
                <c:pt idx="1098">
                  <c:v>92.227922635717476</c:v>
                </c:pt>
                <c:pt idx="1099">
                  <c:v>92.830531302285706</c:v>
                </c:pt>
                <c:pt idx="1100">
                  <c:v>93.102753465591263</c:v>
                </c:pt>
                <c:pt idx="1101">
                  <c:v>92.909497755411209</c:v>
                </c:pt>
                <c:pt idx="1102">
                  <c:v>92.749688580129344</c:v>
                </c:pt>
                <c:pt idx="1103">
                  <c:v>93.109605926399695</c:v>
                </c:pt>
                <c:pt idx="1104">
                  <c:v>93.160836228633997</c:v>
                </c:pt>
                <c:pt idx="1105">
                  <c:v>93.20488776240235</c:v>
                </c:pt>
                <c:pt idx="1106">
                  <c:v>93.646953061459243</c:v>
                </c:pt>
                <c:pt idx="1107">
                  <c:v>94.043824749946367</c:v>
                </c:pt>
                <c:pt idx="1108">
                  <c:v>94.195068349217721</c:v>
                </c:pt>
                <c:pt idx="1109">
                  <c:v>93.819325081556514</c:v>
                </c:pt>
                <c:pt idx="1110">
                  <c:v>93.869168576246281</c:v>
                </c:pt>
                <c:pt idx="1111">
                  <c:v>94.250377497171328</c:v>
                </c:pt>
                <c:pt idx="1112">
                  <c:v>94.61690257350692</c:v>
                </c:pt>
                <c:pt idx="1113">
                  <c:v>94.672619606032455</c:v>
                </c:pt>
                <c:pt idx="1114">
                  <c:v>94.751912366815503</c:v>
                </c:pt>
                <c:pt idx="1115">
                  <c:v>94.423483709498086</c:v>
                </c:pt>
                <c:pt idx="1116">
                  <c:v>94.314986413364906</c:v>
                </c:pt>
                <c:pt idx="1117">
                  <c:v>94.829573589310812</c:v>
                </c:pt>
                <c:pt idx="1118">
                  <c:v>94.865549008554964</c:v>
                </c:pt>
                <c:pt idx="1119">
                  <c:v>94.85722816328763</c:v>
                </c:pt>
                <c:pt idx="1120">
                  <c:v>94.999579878890913</c:v>
                </c:pt>
                <c:pt idx="1121">
                  <c:v>94.594387345136425</c:v>
                </c:pt>
                <c:pt idx="1122">
                  <c:v>94.260411457640771</c:v>
                </c:pt>
                <c:pt idx="1123">
                  <c:v>94.644312416740576</c:v>
                </c:pt>
                <c:pt idx="1124">
                  <c:v>95.568252549074643</c:v>
                </c:pt>
                <c:pt idx="1125">
                  <c:v>96.2109970575207</c:v>
                </c:pt>
                <c:pt idx="1126">
                  <c:v>96.121751913182578</c:v>
                </c:pt>
                <c:pt idx="1127">
                  <c:v>95.87767378534015</c:v>
                </c:pt>
                <c:pt idx="1128">
                  <c:v>96.344212158712779</c:v>
                </c:pt>
                <c:pt idx="1129">
                  <c:v>96.142309295607816</c:v>
                </c:pt>
                <c:pt idx="1130">
                  <c:v>95.742908722774729</c:v>
                </c:pt>
                <c:pt idx="1131">
                  <c:v>95.850998134335967</c:v>
                </c:pt>
                <c:pt idx="1132">
                  <c:v>95.384378184048941</c:v>
                </c:pt>
                <c:pt idx="1133">
                  <c:v>95.677810345094812</c:v>
                </c:pt>
                <c:pt idx="1134">
                  <c:v>95.376546800267903</c:v>
                </c:pt>
                <c:pt idx="1135">
                  <c:v>95.472807559243194</c:v>
                </c:pt>
                <c:pt idx="1136">
                  <c:v>95.127166172990371</c:v>
                </c:pt>
                <c:pt idx="1137">
                  <c:v>95.045181374032609</c:v>
                </c:pt>
                <c:pt idx="1138">
                  <c:v>94.364829908054659</c:v>
                </c:pt>
                <c:pt idx="1139">
                  <c:v>94.443714784265779</c:v>
                </c:pt>
                <c:pt idx="1140">
                  <c:v>94.445427899467873</c:v>
                </c:pt>
                <c:pt idx="1141">
                  <c:v>94.611110612585534</c:v>
                </c:pt>
                <c:pt idx="1142">
                  <c:v>94.422341632696686</c:v>
                </c:pt>
                <c:pt idx="1143">
                  <c:v>94.58843223038626</c:v>
                </c:pt>
                <c:pt idx="1144">
                  <c:v>94.372334984178167</c:v>
                </c:pt>
                <c:pt idx="1145">
                  <c:v>93.916238455846909</c:v>
                </c:pt>
                <c:pt idx="1146">
                  <c:v>94.024980482723237</c:v>
                </c:pt>
                <c:pt idx="1147">
                  <c:v>94.438901746317015</c:v>
                </c:pt>
                <c:pt idx="1148">
                  <c:v>94.403905250045483</c:v>
                </c:pt>
                <c:pt idx="1149">
                  <c:v>94.858778124660958</c:v>
                </c:pt>
                <c:pt idx="1150">
                  <c:v>94.965970190163958</c:v>
                </c:pt>
                <c:pt idx="1151">
                  <c:v>94.666746068196673</c:v>
                </c:pt>
                <c:pt idx="1152">
                  <c:v>95.014590031137914</c:v>
                </c:pt>
                <c:pt idx="1153">
                  <c:v>94.813747667919969</c:v>
                </c:pt>
                <c:pt idx="1154">
                  <c:v>94.476916588420821</c:v>
                </c:pt>
                <c:pt idx="1155">
                  <c:v>94.455543436851713</c:v>
                </c:pt>
                <c:pt idx="1156">
                  <c:v>94.541199196956853</c:v>
                </c:pt>
                <c:pt idx="1157">
                  <c:v>94.559635579608056</c:v>
                </c:pt>
                <c:pt idx="1158">
                  <c:v>93.944056183652478</c:v>
                </c:pt>
                <c:pt idx="1159">
                  <c:v>94.116265049920997</c:v>
                </c:pt>
                <c:pt idx="1160">
                  <c:v>94.095789244410156</c:v>
                </c:pt>
                <c:pt idx="1161">
                  <c:v>94.417039133261611</c:v>
                </c:pt>
                <c:pt idx="1162">
                  <c:v>94.369561369089041</c:v>
                </c:pt>
                <c:pt idx="1163">
                  <c:v>94.092689321663485</c:v>
                </c:pt>
                <c:pt idx="1164">
                  <c:v>93.685946826535655</c:v>
                </c:pt>
                <c:pt idx="1165">
                  <c:v>93.678360173497794</c:v>
                </c:pt>
                <c:pt idx="1166">
                  <c:v>93.762955433715916</c:v>
                </c:pt>
                <c:pt idx="1167">
                  <c:v>93.357844476875798</c:v>
                </c:pt>
                <c:pt idx="1168">
                  <c:v>93.404017010418187</c:v>
                </c:pt>
                <c:pt idx="1169">
                  <c:v>93.386396396910854</c:v>
                </c:pt>
                <c:pt idx="1170">
                  <c:v>93.273249216657689</c:v>
                </c:pt>
                <c:pt idx="1171">
                  <c:v>93.687578364823381</c:v>
                </c:pt>
                <c:pt idx="1172">
                  <c:v>93.472541618502291</c:v>
                </c:pt>
                <c:pt idx="1173">
                  <c:v>93.616851180050858</c:v>
                </c:pt>
                <c:pt idx="1174">
                  <c:v>93.145826076386996</c:v>
                </c:pt>
                <c:pt idx="1175">
                  <c:v>93.034147280592791</c:v>
                </c:pt>
                <c:pt idx="1176">
                  <c:v>93.242413143019832</c:v>
                </c:pt>
                <c:pt idx="1177">
                  <c:v>93.968284527225094</c:v>
                </c:pt>
                <c:pt idx="1178">
                  <c:v>93.701528017183364</c:v>
                </c:pt>
                <c:pt idx="1179">
                  <c:v>94.166761159925827</c:v>
                </c:pt>
                <c:pt idx="1180">
                  <c:v>94.31253910593334</c:v>
                </c:pt>
                <c:pt idx="1181">
                  <c:v>94.655651607840198</c:v>
                </c:pt>
                <c:pt idx="1182">
                  <c:v>94.660954107275273</c:v>
                </c:pt>
                <c:pt idx="1183">
                  <c:v>94.550254234453689</c:v>
                </c:pt>
                <c:pt idx="1184">
                  <c:v>94.566488040416488</c:v>
                </c:pt>
                <c:pt idx="1185">
                  <c:v>94.536957197408796</c:v>
                </c:pt>
                <c:pt idx="1186">
                  <c:v>94.322980950974738</c:v>
                </c:pt>
                <c:pt idx="1187">
                  <c:v>94.404313134617411</c:v>
                </c:pt>
                <c:pt idx="1188">
                  <c:v>94.448201514556999</c:v>
                </c:pt>
                <c:pt idx="1189">
                  <c:v>93.755776665249954</c:v>
                </c:pt>
                <c:pt idx="1190">
                  <c:v>93.83963773323859</c:v>
                </c:pt>
                <c:pt idx="1191">
                  <c:v>93.761079164685029</c:v>
                </c:pt>
                <c:pt idx="1192">
                  <c:v>94.109331012198211</c:v>
                </c:pt>
                <c:pt idx="1193">
                  <c:v>94.261553534442186</c:v>
                </c:pt>
                <c:pt idx="1194">
                  <c:v>93.651521368664845</c:v>
                </c:pt>
                <c:pt idx="1195">
                  <c:v>93.65250029163748</c:v>
                </c:pt>
                <c:pt idx="1196">
                  <c:v>93.583486222067066</c:v>
                </c:pt>
                <c:pt idx="1197">
                  <c:v>93.612038142102094</c:v>
                </c:pt>
                <c:pt idx="1198">
                  <c:v>93.26713094807873</c:v>
                </c:pt>
                <c:pt idx="1199">
                  <c:v>93.363962745454742</c:v>
                </c:pt>
                <c:pt idx="1200">
                  <c:v>93.728856283502623</c:v>
                </c:pt>
                <c:pt idx="1201">
                  <c:v>93.94364829908055</c:v>
                </c:pt>
                <c:pt idx="1202">
                  <c:v>94.024491021236926</c:v>
                </c:pt>
                <c:pt idx="1203">
                  <c:v>94.064137401628443</c:v>
                </c:pt>
                <c:pt idx="1204">
                  <c:v>94.126054279647292</c:v>
                </c:pt>
                <c:pt idx="1205">
                  <c:v>94.234388421951707</c:v>
                </c:pt>
                <c:pt idx="1206">
                  <c:v>93.84339027130035</c:v>
                </c:pt>
                <c:pt idx="1207">
                  <c:v>93.822832888875112</c:v>
                </c:pt>
                <c:pt idx="1208">
                  <c:v>93.812798928405655</c:v>
                </c:pt>
                <c:pt idx="1209">
                  <c:v>94.152240469165164</c:v>
                </c:pt>
                <c:pt idx="1210">
                  <c:v>94.145714316014292</c:v>
                </c:pt>
                <c:pt idx="1211">
                  <c:v>93.879855152030814</c:v>
                </c:pt>
                <c:pt idx="1212">
                  <c:v>93.731222014019821</c:v>
                </c:pt>
                <c:pt idx="1213">
                  <c:v>93.696551825405834</c:v>
                </c:pt>
                <c:pt idx="1214">
                  <c:v>93.503622422883311</c:v>
                </c:pt>
                <c:pt idx="1215">
                  <c:v>93.733016706136297</c:v>
                </c:pt>
                <c:pt idx="1216">
                  <c:v>93.50941438380471</c:v>
                </c:pt>
                <c:pt idx="1217">
                  <c:v>93.886626035924834</c:v>
                </c:pt>
                <c:pt idx="1218">
                  <c:v>93.624845717660662</c:v>
                </c:pt>
                <c:pt idx="1219">
                  <c:v>93.715069784971419</c:v>
                </c:pt>
                <c:pt idx="1220">
                  <c:v>93.626314102119608</c:v>
                </c:pt>
                <c:pt idx="1221">
                  <c:v>93.385906935424543</c:v>
                </c:pt>
                <c:pt idx="1222">
                  <c:v>93.337694979022501</c:v>
                </c:pt>
                <c:pt idx="1223">
                  <c:v>93.219653183906175</c:v>
                </c:pt>
                <c:pt idx="1224">
                  <c:v>93.294785522055548</c:v>
                </c:pt>
                <c:pt idx="1225">
                  <c:v>93.25040768062965</c:v>
                </c:pt>
                <c:pt idx="1226">
                  <c:v>93.293888175997296</c:v>
                </c:pt>
                <c:pt idx="1227">
                  <c:v>93.235479105297031</c:v>
                </c:pt>
                <c:pt idx="1228">
                  <c:v>92.809158150716613</c:v>
                </c:pt>
                <c:pt idx="1229">
                  <c:v>92.778240500164372</c:v>
                </c:pt>
                <c:pt idx="1230">
                  <c:v>93.200564185939911</c:v>
                </c:pt>
                <c:pt idx="1231">
                  <c:v>92.978674978810403</c:v>
                </c:pt>
                <c:pt idx="1232">
                  <c:v>92.985609016533203</c:v>
                </c:pt>
                <c:pt idx="1233">
                  <c:v>92.963746403477799</c:v>
                </c:pt>
                <c:pt idx="1234">
                  <c:v>92.388302849400048</c:v>
                </c:pt>
                <c:pt idx="1235">
                  <c:v>92.382674042307428</c:v>
                </c:pt>
                <c:pt idx="1236">
                  <c:v>92.724318159755342</c:v>
                </c:pt>
                <c:pt idx="1237">
                  <c:v>92.920021177366976</c:v>
                </c:pt>
                <c:pt idx="1238">
                  <c:v>92.57136144528188</c:v>
                </c:pt>
                <c:pt idx="1239">
                  <c:v>92.450953919648384</c:v>
                </c:pt>
                <c:pt idx="1240">
                  <c:v>92.479587416597809</c:v>
                </c:pt>
                <c:pt idx="1241">
                  <c:v>92.370845389721481</c:v>
                </c:pt>
                <c:pt idx="1242">
                  <c:v>91.979847239070139</c:v>
                </c:pt>
                <c:pt idx="1243">
                  <c:v>91.874531442597998</c:v>
                </c:pt>
                <c:pt idx="1244">
                  <c:v>91.739032187803105</c:v>
                </c:pt>
                <c:pt idx="1245">
                  <c:v>91.282201467242373</c:v>
                </c:pt>
                <c:pt idx="1246">
                  <c:v>91.307164003044463</c:v>
                </c:pt>
                <c:pt idx="1247">
                  <c:v>91.361983689511746</c:v>
                </c:pt>
                <c:pt idx="1248">
                  <c:v>91.201521898914791</c:v>
                </c:pt>
                <c:pt idx="1249">
                  <c:v>91.198993014568828</c:v>
                </c:pt>
                <c:pt idx="1250">
                  <c:v>91.26988335317013</c:v>
                </c:pt>
                <c:pt idx="1251">
                  <c:v>91.291419658567989</c:v>
                </c:pt>
                <c:pt idx="1252">
                  <c:v>90.882964048238065</c:v>
                </c:pt>
                <c:pt idx="1253">
                  <c:v>90.556819544523464</c:v>
                </c:pt>
                <c:pt idx="1254">
                  <c:v>90.296344456889457</c:v>
                </c:pt>
                <c:pt idx="1255">
                  <c:v>90.188499776071367</c:v>
                </c:pt>
                <c:pt idx="1256">
                  <c:v>90.244461539340065</c:v>
                </c:pt>
                <c:pt idx="1257">
                  <c:v>90.480137245000762</c:v>
                </c:pt>
                <c:pt idx="1258">
                  <c:v>90.480871437230235</c:v>
                </c:pt>
                <c:pt idx="1259">
                  <c:v>90.043211291550179</c:v>
                </c:pt>
                <c:pt idx="1260">
                  <c:v>90.159703125293177</c:v>
                </c:pt>
                <c:pt idx="1261">
                  <c:v>89.928840457581231</c:v>
                </c:pt>
                <c:pt idx="1262">
                  <c:v>89.60644849192839</c:v>
                </c:pt>
                <c:pt idx="1263">
                  <c:v>89.884381039240949</c:v>
                </c:pt>
                <c:pt idx="1264">
                  <c:v>89.428284510909691</c:v>
                </c:pt>
                <c:pt idx="1265">
                  <c:v>89.386680284572918</c:v>
                </c:pt>
                <c:pt idx="1266">
                  <c:v>89.291969486970956</c:v>
                </c:pt>
                <c:pt idx="1267">
                  <c:v>88.967374944629682</c:v>
                </c:pt>
                <c:pt idx="1268">
                  <c:v>88.961827714451445</c:v>
                </c:pt>
                <c:pt idx="1269">
                  <c:v>88.539830336333452</c:v>
                </c:pt>
                <c:pt idx="1270">
                  <c:v>88.674432245070122</c:v>
                </c:pt>
                <c:pt idx="1271">
                  <c:v>88.778034926340126</c:v>
                </c:pt>
                <c:pt idx="1272">
                  <c:v>88.456621883659906</c:v>
                </c:pt>
                <c:pt idx="1273">
                  <c:v>88.60917071356144</c:v>
                </c:pt>
                <c:pt idx="1274">
                  <c:v>88.4105309270319</c:v>
                </c:pt>
                <c:pt idx="1275">
                  <c:v>88.386628891116857</c:v>
                </c:pt>
                <c:pt idx="1276">
                  <c:v>88.517641415620517</c:v>
                </c:pt>
                <c:pt idx="1277">
                  <c:v>89.430731818341272</c:v>
                </c:pt>
                <c:pt idx="1278">
                  <c:v>89.474783352109625</c:v>
                </c:pt>
                <c:pt idx="1279">
                  <c:v>89.748147592216583</c:v>
                </c:pt>
                <c:pt idx="1280">
                  <c:v>89.4253477419918</c:v>
                </c:pt>
                <c:pt idx="1281">
                  <c:v>89.665673331772496</c:v>
                </c:pt>
                <c:pt idx="1282">
                  <c:v>88.950977984838119</c:v>
                </c:pt>
                <c:pt idx="1283">
                  <c:v>89.387088169144846</c:v>
                </c:pt>
                <c:pt idx="1284">
                  <c:v>89.233968300842619</c:v>
                </c:pt>
                <c:pt idx="1285">
                  <c:v>88.969985405890029</c:v>
                </c:pt>
                <c:pt idx="1286">
                  <c:v>89.068367164639355</c:v>
                </c:pt>
                <c:pt idx="1287">
                  <c:v>89.213247764588615</c:v>
                </c:pt>
                <c:pt idx="1288">
                  <c:v>88.920631372686586</c:v>
                </c:pt>
                <c:pt idx="1289">
                  <c:v>88.741162161037735</c:v>
                </c:pt>
                <c:pt idx="1290">
                  <c:v>88.35872958639689</c:v>
                </c:pt>
                <c:pt idx="1291">
                  <c:v>88.458090268118838</c:v>
                </c:pt>
                <c:pt idx="1292">
                  <c:v>88.683568859481326</c:v>
                </c:pt>
                <c:pt idx="1293">
                  <c:v>88.289144478425769</c:v>
                </c:pt>
                <c:pt idx="1294">
                  <c:v>88.236935253218832</c:v>
                </c:pt>
                <c:pt idx="1295">
                  <c:v>88.525717530144732</c:v>
                </c:pt>
                <c:pt idx="1296">
                  <c:v>89.265293835966773</c:v>
                </c:pt>
                <c:pt idx="1297">
                  <c:v>89.263254413107134</c:v>
                </c:pt>
                <c:pt idx="1298">
                  <c:v>89.819608969218592</c:v>
                </c:pt>
                <c:pt idx="1299">
                  <c:v>89.886338885186206</c:v>
                </c:pt>
                <c:pt idx="1300">
                  <c:v>89.51483761707307</c:v>
                </c:pt>
                <c:pt idx="1301">
                  <c:v>89.21757134105107</c:v>
                </c:pt>
                <c:pt idx="1302">
                  <c:v>88.62801498078457</c:v>
                </c:pt>
                <c:pt idx="1303">
                  <c:v>88.782684810460125</c:v>
                </c:pt>
                <c:pt idx="1304">
                  <c:v>89.273859411977284</c:v>
                </c:pt>
                <c:pt idx="1305">
                  <c:v>89.278101411525341</c:v>
                </c:pt>
                <c:pt idx="1306">
                  <c:v>89.375341093473295</c:v>
                </c:pt>
                <c:pt idx="1307">
                  <c:v>89.399732590874649</c:v>
                </c:pt>
                <c:pt idx="1308">
                  <c:v>89.70850121182508</c:v>
                </c:pt>
                <c:pt idx="1309">
                  <c:v>89.363186133229803</c:v>
                </c:pt>
                <c:pt idx="1310">
                  <c:v>89.359270441339262</c:v>
                </c:pt>
                <c:pt idx="1311">
                  <c:v>89.876386501631131</c:v>
                </c:pt>
                <c:pt idx="1312">
                  <c:v>89.384232977141338</c:v>
                </c:pt>
                <c:pt idx="1313">
                  <c:v>89.569412572797205</c:v>
                </c:pt>
                <c:pt idx="1314">
                  <c:v>89.595190877743136</c:v>
                </c:pt>
                <c:pt idx="1315">
                  <c:v>89.490282965842951</c:v>
                </c:pt>
                <c:pt idx="1316">
                  <c:v>89.582056994527022</c:v>
                </c:pt>
                <c:pt idx="1317">
                  <c:v>89.570065188112295</c:v>
                </c:pt>
                <c:pt idx="1318">
                  <c:v>89.690962175232116</c:v>
                </c:pt>
                <c:pt idx="1319">
                  <c:v>89.684843906653171</c:v>
                </c:pt>
                <c:pt idx="1320">
                  <c:v>90.188662929900147</c:v>
                </c:pt>
                <c:pt idx="1321">
                  <c:v>90.277744920409489</c:v>
                </c:pt>
                <c:pt idx="1322">
                  <c:v>90.284678958132289</c:v>
                </c:pt>
                <c:pt idx="1323">
                  <c:v>89.960492300362944</c:v>
                </c:pt>
                <c:pt idx="1324">
                  <c:v>89.92027488157072</c:v>
                </c:pt>
                <c:pt idx="1325">
                  <c:v>89.494035503904684</c:v>
                </c:pt>
                <c:pt idx="1326">
                  <c:v>89.44003158658127</c:v>
                </c:pt>
                <c:pt idx="1327">
                  <c:v>89.692104252033516</c:v>
                </c:pt>
                <c:pt idx="1328">
                  <c:v>89.325008137297218</c:v>
                </c:pt>
                <c:pt idx="1329">
                  <c:v>89.279977680556229</c:v>
                </c:pt>
                <c:pt idx="1330">
                  <c:v>89.283322334046048</c:v>
                </c:pt>
                <c:pt idx="1331">
                  <c:v>88.77624023422365</c:v>
                </c:pt>
                <c:pt idx="1332">
                  <c:v>89.040549436833771</c:v>
                </c:pt>
                <c:pt idx="1333">
                  <c:v>89.169522538477793</c:v>
                </c:pt>
                <c:pt idx="1334">
                  <c:v>89.138523311011184</c:v>
                </c:pt>
                <c:pt idx="1335">
                  <c:v>88.701842088303749</c:v>
                </c:pt>
                <c:pt idx="1336">
                  <c:v>89.036389014200097</c:v>
                </c:pt>
                <c:pt idx="1337">
                  <c:v>89.164709500529028</c:v>
                </c:pt>
                <c:pt idx="1338">
                  <c:v>89.368896517236806</c:v>
                </c:pt>
                <c:pt idx="1339">
                  <c:v>88.890855798935746</c:v>
                </c:pt>
                <c:pt idx="1340">
                  <c:v>88.96696706005774</c:v>
                </c:pt>
                <c:pt idx="1341">
                  <c:v>88.503447032517371</c:v>
                </c:pt>
                <c:pt idx="1342">
                  <c:v>88.312638629768898</c:v>
                </c:pt>
                <c:pt idx="1343">
                  <c:v>88.302604669299441</c:v>
                </c:pt>
                <c:pt idx="1344">
                  <c:v>88.135698302465997</c:v>
                </c:pt>
                <c:pt idx="1345">
                  <c:v>88.643514594517868</c:v>
                </c:pt>
                <c:pt idx="1346">
                  <c:v>88.718891663410389</c:v>
                </c:pt>
                <c:pt idx="1347">
                  <c:v>88.435901347405888</c:v>
                </c:pt>
                <c:pt idx="1348">
                  <c:v>88.535343606042247</c:v>
                </c:pt>
                <c:pt idx="1349">
                  <c:v>88.61398375151019</c:v>
                </c:pt>
                <c:pt idx="1350">
                  <c:v>89.090800816095452</c:v>
                </c:pt>
                <c:pt idx="1351">
                  <c:v>88.869727378109829</c:v>
                </c:pt>
                <c:pt idx="1352">
                  <c:v>89.535394999498308</c:v>
                </c:pt>
                <c:pt idx="1353">
                  <c:v>89.716903634006812</c:v>
                </c:pt>
                <c:pt idx="1354">
                  <c:v>89.774823243220766</c:v>
                </c:pt>
                <c:pt idx="1355">
                  <c:v>90.136208973950048</c:v>
                </c:pt>
                <c:pt idx="1356">
                  <c:v>89.953313531896995</c:v>
                </c:pt>
                <c:pt idx="1357">
                  <c:v>89.830377121917522</c:v>
                </c:pt>
                <c:pt idx="1358">
                  <c:v>89.589562070650501</c:v>
                </c:pt>
                <c:pt idx="1359">
                  <c:v>89.80117258656739</c:v>
                </c:pt>
                <c:pt idx="1360">
                  <c:v>90.089628555835716</c:v>
                </c:pt>
                <c:pt idx="1361">
                  <c:v>90.07013167329751</c:v>
                </c:pt>
                <c:pt idx="1362">
                  <c:v>90.047290137269485</c:v>
                </c:pt>
                <c:pt idx="1363">
                  <c:v>89.892130846107605</c:v>
                </c:pt>
                <c:pt idx="1364">
                  <c:v>89.878752232148329</c:v>
                </c:pt>
                <c:pt idx="1365">
                  <c:v>89.766583974867785</c:v>
                </c:pt>
                <c:pt idx="1366">
                  <c:v>90.106678130942385</c:v>
                </c:pt>
                <c:pt idx="1367">
                  <c:v>89.765360321152002</c:v>
                </c:pt>
                <c:pt idx="1368">
                  <c:v>90.209301889239768</c:v>
                </c:pt>
                <c:pt idx="1369">
                  <c:v>89.988717912740441</c:v>
                </c:pt>
                <c:pt idx="1370">
                  <c:v>89.917827574139139</c:v>
                </c:pt>
                <c:pt idx="1371">
                  <c:v>89.67562571532757</c:v>
                </c:pt>
                <c:pt idx="1372">
                  <c:v>89.489630350527861</c:v>
                </c:pt>
                <c:pt idx="1373">
                  <c:v>89.483919966520844</c:v>
                </c:pt>
                <c:pt idx="1374">
                  <c:v>89.325252868040366</c:v>
                </c:pt>
                <c:pt idx="1375">
                  <c:v>89.452920739054221</c:v>
                </c:pt>
                <c:pt idx="1376">
                  <c:v>89.658820870964078</c:v>
                </c:pt>
                <c:pt idx="1377">
                  <c:v>89.710132750112791</c:v>
                </c:pt>
                <c:pt idx="1378">
                  <c:v>89.802396240283173</c:v>
                </c:pt>
                <c:pt idx="1379">
                  <c:v>89.680194022533186</c:v>
                </c:pt>
                <c:pt idx="1380">
                  <c:v>89.792280702899333</c:v>
                </c:pt>
                <c:pt idx="1381">
                  <c:v>89.751329091877636</c:v>
                </c:pt>
                <c:pt idx="1382">
                  <c:v>89.478128005599444</c:v>
                </c:pt>
                <c:pt idx="1383">
                  <c:v>89.341568250917533</c:v>
                </c:pt>
                <c:pt idx="1384">
                  <c:v>89.548365728885656</c:v>
                </c:pt>
                <c:pt idx="1385">
                  <c:v>89.583035917499643</c:v>
                </c:pt>
                <c:pt idx="1386">
                  <c:v>89.563539034961423</c:v>
                </c:pt>
                <c:pt idx="1387">
                  <c:v>89.815856431156831</c:v>
                </c:pt>
                <c:pt idx="1388">
                  <c:v>90.089954863493276</c:v>
                </c:pt>
                <c:pt idx="1389">
                  <c:v>90.440654018438011</c:v>
                </c:pt>
                <c:pt idx="1390">
                  <c:v>90.660503802707865</c:v>
                </c:pt>
                <c:pt idx="1391">
                  <c:v>90.536017431355063</c:v>
                </c:pt>
                <c:pt idx="1392">
                  <c:v>90.406636445139128</c:v>
                </c:pt>
                <c:pt idx="1393">
                  <c:v>90.478995168199361</c:v>
                </c:pt>
                <c:pt idx="1394">
                  <c:v>90.749748947045987</c:v>
                </c:pt>
                <c:pt idx="1395">
                  <c:v>90.560408928756431</c:v>
                </c:pt>
                <c:pt idx="1396">
                  <c:v>90.554535390920663</c:v>
                </c:pt>
                <c:pt idx="1397">
                  <c:v>90.53479377763928</c:v>
                </c:pt>
                <c:pt idx="1398">
                  <c:v>90.802855518311176</c:v>
                </c:pt>
                <c:pt idx="1399">
                  <c:v>90.507057626748107</c:v>
                </c:pt>
                <c:pt idx="1400">
                  <c:v>90.510973318638619</c:v>
                </c:pt>
                <c:pt idx="1401">
                  <c:v>90.80758697934553</c:v>
                </c:pt>
                <c:pt idx="1402">
                  <c:v>91.034207647509433</c:v>
                </c:pt>
                <c:pt idx="1403">
                  <c:v>90.921142044170637</c:v>
                </c:pt>
                <c:pt idx="1404">
                  <c:v>90.930278658581855</c:v>
                </c:pt>
                <c:pt idx="1405">
                  <c:v>90.792821557841719</c:v>
                </c:pt>
                <c:pt idx="1406">
                  <c:v>90.72331802678498</c:v>
                </c:pt>
                <c:pt idx="1407">
                  <c:v>90.618491691799164</c:v>
                </c:pt>
                <c:pt idx="1408">
                  <c:v>91.084377449856717</c:v>
                </c:pt>
                <c:pt idx="1409">
                  <c:v>91.25895204664242</c:v>
                </c:pt>
                <c:pt idx="1410">
                  <c:v>91.688780808541424</c:v>
                </c:pt>
                <c:pt idx="1411">
                  <c:v>91.577999358805457</c:v>
                </c:pt>
                <c:pt idx="1412">
                  <c:v>91.211229551726703</c:v>
                </c:pt>
                <c:pt idx="1413">
                  <c:v>91.137973482608203</c:v>
                </c:pt>
                <c:pt idx="1414">
                  <c:v>90.774874636676827</c:v>
                </c:pt>
                <c:pt idx="1415">
                  <c:v>91.026049956070835</c:v>
                </c:pt>
                <c:pt idx="1416">
                  <c:v>90.882556163666152</c:v>
                </c:pt>
                <c:pt idx="1417">
                  <c:v>90.958014809473056</c:v>
                </c:pt>
                <c:pt idx="1418">
                  <c:v>91.084377449856717</c:v>
                </c:pt>
                <c:pt idx="1419">
                  <c:v>91.07254879727077</c:v>
                </c:pt>
                <c:pt idx="1420">
                  <c:v>90.995295459347375</c:v>
                </c:pt>
                <c:pt idx="1421">
                  <c:v>91.256912623782782</c:v>
                </c:pt>
                <c:pt idx="1422">
                  <c:v>91.211474282469865</c:v>
                </c:pt>
                <c:pt idx="1423">
                  <c:v>91.331881808103361</c:v>
                </c:pt>
                <c:pt idx="1424">
                  <c:v>91.837495523466814</c:v>
                </c:pt>
                <c:pt idx="1425">
                  <c:v>91.853239867943287</c:v>
                </c:pt>
                <c:pt idx="1426">
                  <c:v>92.095604880583636</c:v>
                </c:pt>
                <c:pt idx="1427">
                  <c:v>92.05130861607212</c:v>
                </c:pt>
                <c:pt idx="1428">
                  <c:v>92.035156387023733</c:v>
                </c:pt>
                <c:pt idx="1429">
                  <c:v>91.916217245849168</c:v>
                </c:pt>
                <c:pt idx="1430">
                  <c:v>91.373812342097693</c:v>
                </c:pt>
                <c:pt idx="1431">
                  <c:v>90.891203316591046</c:v>
                </c:pt>
                <c:pt idx="1432">
                  <c:v>91.28758554359186</c:v>
                </c:pt>
                <c:pt idx="1433">
                  <c:v>91.193772092048135</c:v>
                </c:pt>
                <c:pt idx="1434">
                  <c:v>91.473173023819655</c:v>
                </c:pt>
                <c:pt idx="1435">
                  <c:v>91.220529319966687</c:v>
                </c:pt>
                <c:pt idx="1436">
                  <c:v>91.631105930070632</c:v>
                </c:pt>
                <c:pt idx="1437">
                  <c:v>91.687394000996875</c:v>
                </c:pt>
                <c:pt idx="1438">
                  <c:v>91.0775249890483</c:v>
                </c:pt>
                <c:pt idx="1439">
                  <c:v>90.880190433148954</c:v>
                </c:pt>
                <c:pt idx="1440">
                  <c:v>91.053786106962022</c:v>
                </c:pt>
                <c:pt idx="1441">
                  <c:v>91.402282685218353</c:v>
                </c:pt>
                <c:pt idx="1442">
                  <c:v>91.356110151675963</c:v>
                </c:pt>
                <c:pt idx="1443">
                  <c:v>91.157796672803983</c:v>
                </c:pt>
                <c:pt idx="1444">
                  <c:v>90.969761885144607</c:v>
                </c:pt>
                <c:pt idx="1445">
                  <c:v>90.653651341899462</c:v>
                </c:pt>
                <c:pt idx="1446">
                  <c:v>90.46414816978114</c:v>
                </c:pt>
                <c:pt idx="1447">
                  <c:v>90.184339353437693</c:v>
                </c:pt>
                <c:pt idx="1448">
                  <c:v>90.063850250889814</c:v>
                </c:pt>
                <c:pt idx="1449">
                  <c:v>90.339988106085883</c:v>
                </c:pt>
                <c:pt idx="1450">
                  <c:v>90.217133273020806</c:v>
                </c:pt>
                <c:pt idx="1451">
                  <c:v>90.308091532561036</c:v>
                </c:pt>
                <c:pt idx="1452">
                  <c:v>90.040029791889125</c:v>
                </c:pt>
                <c:pt idx="1453">
                  <c:v>89.723756094815215</c:v>
                </c:pt>
                <c:pt idx="1454">
                  <c:v>89.662573409025839</c:v>
                </c:pt>
                <c:pt idx="1455">
                  <c:v>89.770418089843915</c:v>
                </c:pt>
                <c:pt idx="1456">
                  <c:v>89.811369700865612</c:v>
                </c:pt>
                <c:pt idx="1457">
                  <c:v>90.072171096157149</c:v>
                </c:pt>
                <c:pt idx="1458">
                  <c:v>90.590266079421653</c:v>
                </c:pt>
                <c:pt idx="1459">
                  <c:v>90.816397286099217</c:v>
                </c:pt>
                <c:pt idx="1460">
                  <c:v>90.344230105633955</c:v>
                </c:pt>
                <c:pt idx="1461">
                  <c:v>90.391136831405802</c:v>
                </c:pt>
                <c:pt idx="1462">
                  <c:v>90.503712973258288</c:v>
                </c:pt>
                <c:pt idx="1463">
                  <c:v>90.171776508622273</c:v>
                </c:pt>
                <c:pt idx="1464">
                  <c:v>90.267221498453722</c:v>
                </c:pt>
                <c:pt idx="1465">
                  <c:v>90.586431964445524</c:v>
                </c:pt>
                <c:pt idx="1466">
                  <c:v>90.679429646845378</c:v>
                </c:pt>
                <c:pt idx="1467">
                  <c:v>90.282965842930196</c:v>
                </c:pt>
                <c:pt idx="1468">
                  <c:v>89.829887660431211</c:v>
                </c:pt>
                <c:pt idx="1469">
                  <c:v>89.531805615265341</c:v>
                </c:pt>
                <c:pt idx="1470">
                  <c:v>89.533845038124966</c:v>
                </c:pt>
                <c:pt idx="1471">
                  <c:v>89.608569491702397</c:v>
                </c:pt>
                <c:pt idx="1472">
                  <c:v>89.725061325445395</c:v>
                </c:pt>
                <c:pt idx="1473">
                  <c:v>89.772131205046023</c:v>
                </c:pt>
                <c:pt idx="1474">
                  <c:v>89.545347383053368</c:v>
                </c:pt>
                <c:pt idx="1475">
                  <c:v>89.932919303300523</c:v>
                </c:pt>
                <c:pt idx="1476">
                  <c:v>90.066623865978912</c:v>
                </c:pt>
                <c:pt idx="1477">
                  <c:v>90.048840098642813</c:v>
                </c:pt>
                <c:pt idx="1478">
                  <c:v>90.213543888787839</c:v>
                </c:pt>
                <c:pt idx="1479">
                  <c:v>90.298302302834728</c:v>
                </c:pt>
                <c:pt idx="1480">
                  <c:v>90.25506653821023</c:v>
                </c:pt>
                <c:pt idx="1481">
                  <c:v>90.23785380927481</c:v>
                </c:pt>
                <c:pt idx="1482">
                  <c:v>90.082123479712237</c:v>
                </c:pt>
                <c:pt idx="1483">
                  <c:v>90.291694572769472</c:v>
                </c:pt>
                <c:pt idx="1484">
                  <c:v>90.572156004427995</c:v>
                </c:pt>
                <c:pt idx="1485">
                  <c:v>90.773650982961044</c:v>
                </c:pt>
                <c:pt idx="1486">
                  <c:v>90.923997236174145</c:v>
                </c:pt>
                <c:pt idx="1487">
                  <c:v>90.896668969854872</c:v>
                </c:pt>
                <c:pt idx="1488">
                  <c:v>90.744609601439677</c:v>
                </c:pt>
                <c:pt idx="1489">
                  <c:v>90.487805474953035</c:v>
                </c:pt>
                <c:pt idx="1490">
                  <c:v>90.883698240467538</c:v>
                </c:pt>
                <c:pt idx="1491">
                  <c:v>90.906376622666812</c:v>
                </c:pt>
                <c:pt idx="1492">
                  <c:v>90.840870360414982</c:v>
                </c:pt>
                <c:pt idx="1493">
                  <c:v>90.666458917458044</c:v>
                </c:pt>
                <c:pt idx="1494">
                  <c:v>90.646798881091044</c:v>
                </c:pt>
                <c:pt idx="1495">
                  <c:v>90.652019803611751</c:v>
                </c:pt>
                <c:pt idx="1496">
                  <c:v>90.903195123005759</c:v>
                </c:pt>
                <c:pt idx="1497">
                  <c:v>90.890224393618411</c:v>
                </c:pt>
                <c:pt idx="1498">
                  <c:v>91.414356068547448</c:v>
                </c:pt>
                <c:pt idx="1499">
                  <c:v>91.041794300547309</c:v>
                </c:pt>
                <c:pt idx="1500">
                  <c:v>91.073364566414611</c:v>
                </c:pt>
                <c:pt idx="1501">
                  <c:v>91.345749883548962</c:v>
                </c:pt>
                <c:pt idx="1502">
                  <c:v>91.247531278628415</c:v>
                </c:pt>
                <c:pt idx="1503">
                  <c:v>91.173377863451677</c:v>
                </c:pt>
                <c:pt idx="1504">
                  <c:v>91.47137833170315</c:v>
                </c:pt>
                <c:pt idx="1505">
                  <c:v>91.336939576795288</c:v>
                </c:pt>
                <c:pt idx="1506">
                  <c:v>90.884595586525776</c:v>
                </c:pt>
                <c:pt idx="1507">
                  <c:v>90.966906693141098</c:v>
                </c:pt>
                <c:pt idx="1508">
                  <c:v>90.784500712574356</c:v>
                </c:pt>
                <c:pt idx="1509">
                  <c:v>90.956872732671641</c:v>
                </c:pt>
                <c:pt idx="1510">
                  <c:v>91.190835323130244</c:v>
                </c:pt>
                <c:pt idx="1511">
                  <c:v>91.171093709848876</c:v>
                </c:pt>
                <c:pt idx="1512">
                  <c:v>91.064635836575334</c:v>
                </c:pt>
                <c:pt idx="1513">
                  <c:v>91.248673355429787</c:v>
                </c:pt>
                <c:pt idx="1514">
                  <c:v>91.661778849879724</c:v>
                </c:pt>
                <c:pt idx="1515">
                  <c:v>91.750289801988359</c:v>
                </c:pt>
                <c:pt idx="1516">
                  <c:v>91.753716032392575</c:v>
                </c:pt>
                <c:pt idx="1517">
                  <c:v>91.729161381162427</c:v>
                </c:pt>
                <c:pt idx="1518">
                  <c:v>91.804293719311787</c:v>
                </c:pt>
                <c:pt idx="1519">
                  <c:v>91.80168325805144</c:v>
                </c:pt>
                <c:pt idx="1520">
                  <c:v>92.077657959418758</c:v>
                </c:pt>
                <c:pt idx="1521">
                  <c:v>91.970139586258199</c:v>
                </c:pt>
                <c:pt idx="1522">
                  <c:v>92.055387461791412</c:v>
                </c:pt>
                <c:pt idx="1523">
                  <c:v>91.892233633019742</c:v>
                </c:pt>
                <c:pt idx="1524">
                  <c:v>91.971363239973996</c:v>
                </c:pt>
                <c:pt idx="1525">
                  <c:v>91.820364371445805</c:v>
                </c:pt>
                <c:pt idx="1526">
                  <c:v>91.841982253758047</c:v>
                </c:pt>
                <c:pt idx="1527">
                  <c:v>91.507190597118537</c:v>
                </c:pt>
                <c:pt idx="1528">
                  <c:v>91.507027443289772</c:v>
                </c:pt>
                <c:pt idx="1529">
                  <c:v>91.683315155277597</c:v>
                </c:pt>
                <c:pt idx="1530">
                  <c:v>91.397632801098368</c:v>
                </c:pt>
                <c:pt idx="1531">
                  <c:v>91.434260835657597</c:v>
                </c:pt>
                <c:pt idx="1532">
                  <c:v>91.425042644331995</c:v>
                </c:pt>
                <c:pt idx="1533">
                  <c:v>91.607285471069972</c:v>
                </c:pt>
                <c:pt idx="1534">
                  <c:v>91.475783485080001</c:v>
                </c:pt>
                <c:pt idx="1535">
                  <c:v>91.248102317029108</c:v>
                </c:pt>
                <c:pt idx="1536">
                  <c:v>91.123779099505086</c:v>
                </c:pt>
                <c:pt idx="1537">
                  <c:v>91.33538961542196</c:v>
                </c:pt>
                <c:pt idx="1538">
                  <c:v>91.101019140391429</c:v>
                </c:pt>
                <c:pt idx="1539">
                  <c:v>91.248918086172978</c:v>
                </c:pt>
                <c:pt idx="1540">
                  <c:v>90.838994091384109</c:v>
                </c:pt>
                <c:pt idx="1541">
                  <c:v>90.908497622440834</c:v>
                </c:pt>
                <c:pt idx="1542">
                  <c:v>90.526636086200696</c:v>
                </c:pt>
                <c:pt idx="1543">
                  <c:v>90.716873450548491</c:v>
                </c:pt>
                <c:pt idx="1544">
                  <c:v>90.621510037631424</c:v>
                </c:pt>
                <c:pt idx="1545">
                  <c:v>90.758151369227718</c:v>
                </c:pt>
                <c:pt idx="1546">
                  <c:v>91.205927052291628</c:v>
                </c:pt>
                <c:pt idx="1547">
                  <c:v>91.205192860062155</c:v>
                </c:pt>
                <c:pt idx="1548">
                  <c:v>91.019279072176815</c:v>
                </c:pt>
                <c:pt idx="1549">
                  <c:v>91.045138954037128</c:v>
                </c:pt>
                <c:pt idx="1550">
                  <c:v>91.295743235030443</c:v>
                </c:pt>
                <c:pt idx="1551">
                  <c:v>91.194587861191991</c:v>
                </c:pt>
                <c:pt idx="1552">
                  <c:v>91.146702212447494</c:v>
                </c:pt>
                <c:pt idx="1553">
                  <c:v>91.123371214933144</c:v>
                </c:pt>
                <c:pt idx="1554">
                  <c:v>90.573624388886927</c:v>
                </c:pt>
                <c:pt idx="1555">
                  <c:v>90.135230050977427</c:v>
                </c:pt>
                <c:pt idx="1556">
                  <c:v>90.162313586553523</c:v>
                </c:pt>
                <c:pt idx="1557">
                  <c:v>89.921498535286503</c:v>
                </c:pt>
                <c:pt idx="1558">
                  <c:v>90.022490755296189</c:v>
                </c:pt>
                <c:pt idx="1559">
                  <c:v>89.996549296521493</c:v>
                </c:pt>
                <c:pt idx="1560">
                  <c:v>89.773436435676203</c:v>
                </c:pt>
                <c:pt idx="1561">
                  <c:v>89.914156612991789</c:v>
                </c:pt>
                <c:pt idx="1562">
                  <c:v>89.856155426863438</c:v>
                </c:pt>
                <c:pt idx="1563">
                  <c:v>89.862273695442383</c:v>
                </c:pt>
                <c:pt idx="1564">
                  <c:v>90.102028246822385</c:v>
                </c:pt>
                <c:pt idx="1565">
                  <c:v>90.230511886980096</c:v>
                </c:pt>
                <c:pt idx="1566">
                  <c:v>90.043292868464576</c:v>
                </c:pt>
                <c:pt idx="1567">
                  <c:v>89.814632777441048</c:v>
                </c:pt>
                <c:pt idx="1568">
                  <c:v>89.377869977819245</c:v>
                </c:pt>
                <c:pt idx="1569">
                  <c:v>89.339039366571583</c:v>
                </c:pt>
                <c:pt idx="1570">
                  <c:v>89.34907332704104</c:v>
                </c:pt>
                <c:pt idx="1571">
                  <c:v>89.454389123513167</c:v>
                </c:pt>
                <c:pt idx="1572">
                  <c:v>89.59437510859928</c:v>
                </c:pt>
                <c:pt idx="1573">
                  <c:v>89.660289255423024</c:v>
                </c:pt>
                <c:pt idx="1574">
                  <c:v>89.416374281409361</c:v>
                </c:pt>
                <c:pt idx="1575">
                  <c:v>89.586543724818227</c:v>
                </c:pt>
                <c:pt idx="1576">
                  <c:v>89.744639784897998</c:v>
                </c:pt>
                <c:pt idx="1577">
                  <c:v>90.002341257442879</c:v>
                </c:pt>
                <c:pt idx="1578">
                  <c:v>89.99206256623026</c:v>
                </c:pt>
                <c:pt idx="1579">
                  <c:v>90.020369755522154</c:v>
                </c:pt>
                <c:pt idx="1580">
                  <c:v>90.282231650700723</c:v>
                </c:pt>
                <c:pt idx="1581">
                  <c:v>90.060179289742436</c:v>
                </c:pt>
                <c:pt idx="1582">
                  <c:v>90.120790937131119</c:v>
                </c:pt>
                <c:pt idx="1583">
                  <c:v>90.185889314811021</c:v>
                </c:pt>
                <c:pt idx="1584">
                  <c:v>90.173897508396308</c:v>
                </c:pt>
                <c:pt idx="1585">
                  <c:v>90.225617272116935</c:v>
                </c:pt>
                <c:pt idx="1586">
                  <c:v>90.276194959036147</c:v>
                </c:pt>
                <c:pt idx="1587">
                  <c:v>90.140532550412502</c:v>
                </c:pt>
                <c:pt idx="1588">
                  <c:v>90.143306165501613</c:v>
                </c:pt>
                <c:pt idx="1589">
                  <c:v>90.063360789403504</c:v>
                </c:pt>
                <c:pt idx="1590">
                  <c:v>90.197065352081893</c:v>
                </c:pt>
                <c:pt idx="1591">
                  <c:v>90.013190987056191</c:v>
                </c:pt>
                <c:pt idx="1592">
                  <c:v>90.057079366995779</c:v>
                </c:pt>
                <c:pt idx="1593">
                  <c:v>89.905427883152498</c:v>
                </c:pt>
                <c:pt idx="1594">
                  <c:v>89.659636640107962</c:v>
                </c:pt>
                <c:pt idx="1595">
                  <c:v>89.707603865766814</c:v>
                </c:pt>
                <c:pt idx="1596">
                  <c:v>89.51051404061063</c:v>
                </c:pt>
                <c:pt idx="1597">
                  <c:v>89.600819684835756</c:v>
                </c:pt>
                <c:pt idx="1598">
                  <c:v>89.836984851982777</c:v>
                </c:pt>
                <c:pt idx="1599">
                  <c:v>90.322612223321698</c:v>
                </c:pt>
                <c:pt idx="1600">
                  <c:v>90.564324620646957</c:v>
                </c:pt>
                <c:pt idx="1601">
                  <c:v>90.48747916729549</c:v>
                </c:pt>
                <c:pt idx="1602">
                  <c:v>90.631951882672823</c:v>
                </c:pt>
                <c:pt idx="1603">
                  <c:v>90.548580276170497</c:v>
                </c:pt>
                <c:pt idx="1604">
                  <c:v>90.094033709212567</c:v>
                </c:pt>
                <c:pt idx="1605">
                  <c:v>89.994836181319371</c:v>
                </c:pt>
                <c:pt idx="1606">
                  <c:v>89.744476631069233</c:v>
                </c:pt>
                <c:pt idx="1607">
                  <c:v>89.682070291564045</c:v>
                </c:pt>
                <c:pt idx="1608">
                  <c:v>89.827195622256468</c:v>
                </c:pt>
                <c:pt idx="1609">
                  <c:v>90.182463084406834</c:v>
                </c:pt>
                <c:pt idx="1610">
                  <c:v>90.200981043972405</c:v>
                </c:pt>
                <c:pt idx="1611">
                  <c:v>90.475079476308849</c:v>
                </c:pt>
                <c:pt idx="1612">
                  <c:v>90.443835518099078</c:v>
                </c:pt>
                <c:pt idx="1613">
                  <c:v>90.477363629911636</c:v>
                </c:pt>
                <c:pt idx="1614">
                  <c:v>90.457050978229574</c:v>
                </c:pt>
                <c:pt idx="1615">
                  <c:v>90.657893341447519</c:v>
                </c:pt>
                <c:pt idx="1616">
                  <c:v>90.266487306224249</c:v>
                </c:pt>
                <c:pt idx="1617">
                  <c:v>90.236385424815865</c:v>
                </c:pt>
                <c:pt idx="1618">
                  <c:v>90.279294881782818</c:v>
                </c:pt>
                <c:pt idx="1619">
                  <c:v>89.869452463908345</c:v>
                </c:pt>
                <c:pt idx="1620">
                  <c:v>89.812103893095085</c:v>
                </c:pt>
                <c:pt idx="1621">
                  <c:v>89.875244424829731</c:v>
                </c:pt>
                <c:pt idx="1622">
                  <c:v>90.095257362928351</c:v>
                </c:pt>
                <c:pt idx="1623">
                  <c:v>90.089220671263817</c:v>
                </c:pt>
                <c:pt idx="1624">
                  <c:v>89.998588719381132</c:v>
                </c:pt>
                <c:pt idx="1625">
                  <c:v>90.063442366317872</c:v>
                </c:pt>
                <c:pt idx="1626">
                  <c:v>90.162639894211054</c:v>
                </c:pt>
                <c:pt idx="1627">
                  <c:v>89.658412986392165</c:v>
                </c:pt>
                <c:pt idx="1628">
                  <c:v>89.498522234195903</c:v>
                </c:pt>
                <c:pt idx="1629">
                  <c:v>89.230705224267169</c:v>
                </c:pt>
                <c:pt idx="1630">
                  <c:v>89.345728673551221</c:v>
                </c:pt>
                <c:pt idx="1631">
                  <c:v>89.292295794628501</c:v>
                </c:pt>
                <c:pt idx="1632">
                  <c:v>88.996905787637345</c:v>
                </c:pt>
                <c:pt idx="1633">
                  <c:v>88.881229723038231</c:v>
                </c:pt>
                <c:pt idx="1634">
                  <c:v>88.825023229026371</c:v>
                </c:pt>
                <c:pt idx="1635">
                  <c:v>88.514704646702612</c:v>
                </c:pt>
                <c:pt idx="1636">
                  <c:v>88.211891140502374</c:v>
                </c:pt>
                <c:pt idx="1637">
                  <c:v>88.02605892953143</c:v>
                </c:pt>
                <c:pt idx="1638">
                  <c:v>87.829458565861529</c:v>
                </c:pt>
                <c:pt idx="1639">
                  <c:v>87.740784459924129</c:v>
                </c:pt>
                <c:pt idx="1640">
                  <c:v>87.69126727289192</c:v>
                </c:pt>
                <c:pt idx="1641">
                  <c:v>87.494422178478871</c:v>
                </c:pt>
                <c:pt idx="1642">
                  <c:v>87.409092726031275</c:v>
                </c:pt>
                <c:pt idx="1643">
                  <c:v>87.231336629584519</c:v>
                </c:pt>
                <c:pt idx="1644">
                  <c:v>86.960582850737921</c:v>
                </c:pt>
                <c:pt idx="1645">
                  <c:v>86.900379087921152</c:v>
                </c:pt>
                <c:pt idx="1646">
                  <c:v>87.175864327802159</c:v>
                </c:pt>
                <c:pt idx="1647">
                  <c:v>87.594598629344688</c:v>
                </c:pt>
                <c:pt idx="1648">
                  <c:v>87.462036143467699</c:v>
                </c:pt>
                <c:pt idx="1649">
                  <c:v>87.682538543052615</c:v>
                </c:pt>
                <c:pt idx="1650">
                  <c:v>87.888275521133735</c:v>
                </c:pt>
                <c:pt idx="1651">
                  <c:v>88.086099538519406</c:v>
                </c:pt>
                <c:pt idx="1652">
                  <c:v>88.130314226116525</c:v>
                </c:pt>
                <c:pt idx="1653">
                  <c:v>87.916174825853687</c:v>
                </c:pt>
                <c:pt idx="1654">
                  <c:v>88.50695483983597</c:v>
                </c:pt>
                <c:pt idx="1655">
                  <c:v>88.062605387176291</c:v>
                </c:pt>
                <c:pt idx="1656">
                  <c:v>88.094828268358683</c:v>
                </c:pt>
                <c:pt idx="1657">
                  <c:v>88.087975807550265</c:v>
                </c:pt>
                <c:pt idx="1658">
                  <c:v>87.856705255266405</c:v>
                </c:pt>
                <c:pt idx="1659">
                  <c:v>87.993754471434627</c:v>
                </c:pt>
                <c:pt idx="1660">
                  <c:v>87.998078047897081</c:v>
                </c:pt>
                <c:pt idx="1661">
                  <c:v>87.812408990754889</c:v>
                </c:pt>
                <c:pt idx="1662">
                  <c:v>87.641179047459019</c:v>
                </c:pt>
                <c:pt idx="1663">
                  <c:v>88.280007864014536</c:v>
                </c:pt>
                <c:pt idx="1664">
                  <c:v>88.314841206457317</c:v>
                </c:pt>
                <c:pt idx="1665">
                  <c:v>88.945920216146192</c:v>
                </c:pt>
                <c:pt idx="1666">
                  <c:v>88.643840902175413</c:v>
                </c:pt>
                <c:pt idx="1667">
                  <c:v>88.667498207347322</c:v>
                </c:pt>
                <c:pt idx="1668">
                  <c:v>88.975451059153883</c:v>
                </c:pt>
                <c:pt idx="1669">
                  <c:v>88.891753144993999</c:v>
                </c:pt>
                <c:pt idx="1670">
                  <c:v>88.915736757823439</c:v>
                </c:pt>
                <c:pt idx="1671">
                  <c:v>88.921528718744824</c:v>
                </c:pt>
                <c:pt idx="1672">
                  <c:v>89.12579731236697</c:v>
                </c:pt>
                <c:pt idx="1673">
                  <c:v>89.015505324117328</c:v>
                </c:pt>
                <c:pt idx="1674">
                  <c:v>88.647267132579628</c:v>
                </c:pt>
                <c:pt idx="1675">
                  <c:v>89.070896048985318</c:v>
                </c:pt>
                <c:pt idx="1676">
                  <c:v>89.349970673099278</c:v>
                </c:pt>
                <c:pt idx="1677">
                  <c:v>89.301350832125337</c:v>
                </c:pt>
                <c:pt idx="1678">
                  <c:v>89.181759075635668</c:v>
                </c:pt>
                <c:pt idx="1679">
                  <c:v>89.319542484033363</c:v>
                </c:pt>
                <c:pt idx="1680">
                  <c:v>89.175396076313561</c:v>
                </c:pt>
                <c:pt idx="1681">
                  <c:v>88.355058625249526</c:v>
                </c:pt>
                <c:pt idx="1682">
                  <c:v>88.177057798059607</c:v>
                </c:pt>
                <c:pt idx="1683">
                  <c:v>88.162129222727003</c:v>
                </c:pt>
                <c:pt idx="1684">
                  <c:v>88.411428273090138</c:v>
                </c:pt>
                <c:pt idx="1685">
                  <c:v>88.270871249603331</c:v>
                </c:pt>
                <c:pt idx="1686">
                  <c:v>87.939913707939965</c:v>
                </c:pt>
                <c:pt idx="1687">
                  <c:v>88.10730953625972</c:v>
                </c:pt>
                <c:pt idx="1688">
                  <c:v>88.296241669977334</c:v>
                </c:pt>
                <c:pt idx="1689">
                  <c:v>88.558021988241507</c:v>
                </c:pt>
                <c:pt idx="1690">
                  <c:v>88.601910368181109</c:v>
                </c:pt>
                <c:pt idx="1691">
                  <c:v>88.732433431198444</c:v>
                </c:pt>
                <c:pt idx="1692">
                  <c:v>89.065267241892698</c:v>
                </c:pt>
                <c:pt idx="1693">
                  <c:v>89.119923774531202</c:v>
                </c:pt>
                <c:pt idx="1694">
                  <c:v>88.943880793286553</c:v>
                </c:pt>
                <c:pt idx="1695">
                  <c:v>88.661869400254687</c:v>
                </c:pt>
                <c:pt idx="1696">
                  <c:v>88.591386946225327</c:v>
                </c:pt>
                <c:pt idx="1697">
                  <c:v>88.80022384705309</c:v>
                </c:pt>
                <c:pt idx="1698">
                  <c:v>88.932215294529385</c:v>
                </c:pt>
                <c:pt idx="1699">
                  <c:v>88.772895580733831</c:v>
                </c:pt>
                <c:pt idx="1700">
                  <c:v>88.333685473680447</c:v>
                </c:pt>
                <c:pt idx="1701">
                  <c:v>88.194923142310117</c:v>
                </c:pt>
                <c:pt idx="1702">
                  <c:v>88.13994030201404</c:v>
                </c:pt>
                <c:pt idx="1703">
                  <c:v>88.290449709055935</c:v>
                </c:pt>
                <c:pt idx="1704">
                  <c:v>88.116201419927762</c:v>
                </c:pt>
                <c:pt idx="1705">
                  <c:v>88.233590599729013</c:v>
                </c:pt>
                <c:pt idx="1706">
                  <c:v>87.848302833084674</c:v>
                </c:pt>
                <c:pt idx="1707">
                  <c:v>87.77945191734301</c:v>
                </c:pt>
                <c:pt idx="1708">
                  <c:v>87.898146327774427</c:v>
                </c:pt>
                <c:pt idx="1709">
                  <c:v>87.722021769615367</c:v>
                </c:pt>
                <c:pt idx="1710">
                  <c:v>88.067581578953821</c:v>
                </c:pt>
                <c:pt idx="1711">
                  <c:v>88.008193585280921</c:v>
                </c:pt>
                <c:pt idx="1712">
                  <c:v>88.172407913939622</c:v>
                </c:pt>
                <c:pt idx="1713">
                  <c:v>88.038458620518071</c:v>
                </c:pt>
                <c:pt idx="1714">
                  <c:v>87.689391003861047</c:v>
                </c:pt>
                <c:pt idx="1715">
                  <c:v>87.635794971109533</c:v>
                </c:pt>
                <c:pt idx="1716">
                  <c:v>87.960878974937131</c:v>
                </c:pt>
                <c:pt idx="1717">
                  <c:v>87.661899583713009</c:v>
                </c:pt>
                <c:pt idx="1718">
                  <c:v>87.852544832632717</c:v>
                </c:pt>
                <c:pt idx="1719">
                  <c:v>87.832640065522568</c:v>
                </c:pt>
                <c:pt idx="1720">
                  <c:v>88.020593276267562</c:v>
                </c:pt>
                <c:pt idx="1721">
                  <c:v>88.107554267002868</c:v>
                </c:pt>
                <c:pt idx="1722">
                  <c:v>88.07639188570748</c:v>
                </c:pt>
                <c:pt idx="1723">
                  <c:v>88.004196316476012</c:v>
                </c:pt>
                <c:pt idx="1724">
                  <c:v>87.851321178916933</c:v>
                </c:pt>
                <c:pt idx="1725">
                  <c:v>87.906793480699321</c:v>
                </c:pt>
                <c:pt idx="1726">
                  <c:v>87.79454364650438</c:v>
                </c:pt>
                <c:pt idx="1727">
                  <c:v>87.782959724661609</c:v>
                </c:pt>
                <c:pt idx="1728">
                  <c:v>87.70138281027576</c:v>
                </c:pt>
                <c:pt idx="1729">
                  <c:v>87.849118602228515</c:v>
                </c:pt>
                <c:pt idx="1730">
                  <c:v>87.999301701612865</c:v>
                </c:pt>
                <c:pt idx="1731">
                  <c:v>88.327893512759033</c:v>
                </c:pt>
                <c:pt idx="1732">
                  <c:v>88.478239765972148</c:v>
                </c:pt>
                <c:pt idx="1733">
                  <c:v>88.397152313072624</c:v>
                </c:pt>
                <c:pt idx="1734">
                  <c:v>88.311170245309953</c:v>
                </c:pt>
                <c:pt idx="1735">
                  <c:v>88.177057798059607</c:v>
                </c:pt>
                <c:pt idx="1736">
                  <c:v>88.335317011968144</c:v>
                </c:pt>
                <c:pt idx="1737">
                  <c:v>88.278131594983691</c:v>
                </c:pt>
                <c:pt idx="1738">
                  <c:v>88.297628477521897</c:v>
                </c:pt>
                <c:pt idx="1739">
                  <c:v>88.28049732550086</c:v>
                </c:pt>
                <c:pt idx="1740">
                  <c:v>88.102088613739028</c:v>
                </c:pt>
                <c:pt idx="1741">
                  <c:v>88.044250581439456</c:v>
                </c:pt>
                <c:pt idx="1742">
                  <c:v>88.152911031401402</c:v>
                </c:pt>
                <c:pt idx="1743">
                  <c:v>88.204549218207632</c:v>
                </c:pt>
                <c:pt idx="1744">
                  <c:v>88.157397761692621</c:v>
                </c:pt>
                <c:pt idx="1745">
                  <c:v>88.177220951888387</c:v>
                </c:pt>
                <c:pt idx="1746">
                  <c:v>88.235874753331814</c:v>
                </c:pt>
                <c:pt idx="1747">
                  <c:v>88.090015230409918</c:v>
                </c:pt>
                <c:pt idx="1748">
                  <c:v>88.248682328890396</c:v>
                </c:pt>
                <c:pt idx="1749">
                  <c:v>88.441774885241685</c:v>
                </c:pt>
                <c:pt idx="1750">
                  <c:v>88.36321631668811</c:v>
                </c:pt>
                <c:pt idx="1751">
                  <c:v>88.605744483157238</c:v>
                </c:pt>
                <c:pt idx="1752">
                  <c:v>88.612923251623187</c:v>
                </c:pt>
                <c:pt idx="1753">
                  <c:v>88.894853067740669</c:v>
                </c:pt>
                <c:pt idx="1754">
                  <c:v>88.897789836658546</c:v>
                </c:pt>
                <c:pt idx="1755">
                  <c:v>88.827307382629186</c:v>
                </c:pt>
                <c:pt idx="1756">
                  <c:v>88.790679348069943</c:v>
                </c:pt>
                <c:pt idx="1757">
                  <c:v>88.719870586383024</c:v>
                </c:pt>
                <c:pt idx="1758">
                  <c:v>88.569034871683598</c:v>
                </c:pt>
                <c:pt idx="1759">
                  <c:v>88.635030595421753</c:v>
                </c:pt>
                <c:pt idx="1760">
                  <c:v>88.373576584815112</c:v>
                </c:pt>
                <c:pt idx="1761">
                  <c:v>88.279436825613857</c:v>
                </c:pt>
                <c:pt idx="1762">
                  <c:v>88.50760745515106</c:v>
                </c:pt>
                <c:pt idx="1763">
                  <c:v>88.431251463285903</c:v>
                </c:pt>
                <c:pt idx="1764">
                  <c:v>88.312312322111339</c:v>
                </c:pt>
                <c:pt idx="1765">
                  <c:v>88.039927004977017</c:v>
                </c:pt>
                <c:pt idx="1766">
                  <c:v>87.703911694621723</c:v>
                </c:pt>
                <c:pt idx="1767">
                  <c:v>87.749023728277095</c:v>
                </c:pt>
                <c:pt idx="1768">
                  <c:v>87.603816820670303</c:v>
                </c:pt>
                <c:pt idx="1769">
                  <c:v>87.673891390127721</c:v>
                </c:pt>
                <c:pt idx="1770">
                  <c:v>87.795522569477029</c:v>
                </c:pt>
                <c:pt idx="1771">
                  <c:v>87.859070985783603</c:v>
                </c:pt>
                <c:pt idx="1772">
                  <c:v>87.935426977648746</c:v>
                </c:pt>
                <c:pt idx="1773">
                  <c:v>87.628208318071671</c:v>
                </c:pt>
                <c:pt idx="1774">
                  <c:v>87.731892576256058</c:v>
                </c:pt>
                <c:pt idx="1775">
                  <c:v>87.668425736863881</c:v>
                </c:pt>
                <c:pt idx="1776">
                  <c:v>87.625353126068163</c:v>
                </c:pt>
                <c:pt idx="1777">
                  <c:v>87.890641251650905</c:v>
                </c:pt>
                <c:pt idx="1778">
                  <c:v>87.848547563827836</c:v>
                </c:pt>
                <c:pt idx="1779">
                  <c:v>87.930042901299274</c:v>
                </c:pt>
                <c:pt idx="1780">
                  <c:v>87.906793480699321</c:v>
                </c:pt>
                <c:pt idx="1781">
                  <c:v>88.045555812069637</c:v>
                </c:pt>
                <c:pt idx="1782">
                  <c:v>88.076962924108201</c:v>
                </c:pt>
                <c:pt idx="1783">
                  <c:v>88.071578847758715</c:v>
                </c:pt>
                <c:pt idx="1784">
                  <c:v>87.670873044295462</c:v>
                </c:pt>
                <c:pt idx="1785">
                  <c:v>87.668752044521426</c:v>
                </c:pt>
                <c:pt idx="1786">
                  <c:v>87.276856547811818</c:v>
                </c:pt>
                <c:pt idx="1787">
                  <c:v>87.21787643871086</c:v>
                </c:pt>
                <c:pt idx="1788">
                  <c:v>87.099753066680165</c:v>
                </c:pt>
                <c:pt idx="1789">
                  <c:v>87.091921682899113</c:v>
                </c:pt>
                <c:pt idx="1790">
                  <c:v>86.848740901114908</c:v>
                </c:pt>
                <c:pt idx="1791">
                  <c:v>86.743996143043489</c:v>
                </c:pt>
                <c:pt idx="1792">
                  <c:v>86.716423145981082</c:v>
                </c:pt>
                <c:pt idx="1793">
                  <c:v>86.519904359225563</c:v>
                </c:pt>
                <c:pt idx="1794">
                  <c:v>86.569013661685858</c:v>
                </c:pt>
                <c:pt idx="1795">
                  <c:v>86.589000005710403</c:v>
                </c:pt>
                <c:pt idx="1796">
                  <c:v>86.842541055621609</c:v>
                </c:pt>
                <c:pt idx="1797">
                  <c:v>86.90772101021588</c:v>
                </c:pt>
                <c:pt idx="1798">
                  <c:v>86.93170462304532</c:v>
                </c:pt>
                <c:pt idx="1799">
                  <c:v>86.949325236552653</c:v>
                </c:pt>
                <c:pt idx="1800">
                  <c:v>86.998679269756096</c:v>
                </c:pt>
                <c:pt idx="1801">
                  <c:v>87.159548944924978</c:v>
                </c:pt>
                <c:pt idx="1802">
                  <c:v>87.303205891158441</c:v>
                </c:pt>
                <c:pt idx="1803">
                  <c:v>87.138828408670975</c:v>
                </c:pt>
                <c:pt idx="1804">
                  <c:v>87.008386922568022</c:v>
                </c:pt>
                <c:pt idx="1805">
                  <c:v>87.116721064872422</c:v>
                </c:pt>
                <c:pt idx="1806">
                  <c:v>87.274490817294634</c:v>
                </c:pt>
                <c:pt idx="1807">
                  <c:v>87.33134992662157</c:v>
                </c:pt>
                <c:pt idx="1808">
                  <c:v>87.350194193844715</c:v>
                </c:pt>
                <c:pt idx="1809">
                  <c:v>87.224647322604881</c:v>
                </c:pt>
                <c:pt idx="1810">
                  <c:v>87.190385018562836</c:v>
                </c:pt>
                <c:pt idx="1811">
                  <c:v>86.946551621463541</c:v>
                </c:pt>
                <c:pt idx="1812">
                  <c:v>87.252138742752919</c:v>
                </c:pt>
                <c:pt idx="1813">
                  <c:v>87.580241092412777</c:v>
                </c:pt>
                <c:pt idx="1814">
                  <c:v>87.776515148425119</c:v>
                </c:pt>
                <c:pt idx="1815">
                  <c:v>87.792585800559138</c:v>
                </c:pt>
                <c:pt idx="1816">
                  <c:v>87.944563592059964</c:v>
                </c:pt>
                <c:pt idx="1817">
                  <c:v>88.054121388080148</c:v>
                </c:pt>
                <c:pt idx="1818">
                  <c:v>88.055997657111021</c:v>
                </c:pt>
                <c:pt idx="1819">
                  <c:v>87.935671708391894</c:v>
                </c:pt>
                <c:pt idx="1820">
                  <c:v>87.93477436233367</c:v>
                </c:pt>
                <c:pt idx="1821">
                  <c:v>87.974910204211497</c:v>
                </c:pt>
                <c:pt idx="1822">
                  <c:v>87.782633417004064</c:v>
                </c:pt>
                <c:pt idx="1823">
                  <c:v>87.841695103019404</c:v>
                </c:pt>
                <c:pt idx="1824">
                  <c:v>87.73295307614309</c:v>
                </c:pt>
                <c:pt idx="1825">
                  <c:v>87.852136948060803</c:v>
                </c:pt>
                <c:pt idx="1826">
                  <c:v>87.835495257526077</c:v>
                </c:pt>
                <c:pt idx="1827">
                  <c:v>87.887133444332321</c:v>
                </c:pt>
                <c:pt idx="1828">
                  <c:v>87.829540142775912</c:v>
                </c:pt>
                <c:pt idx="1829">
                  <c:v>88.082265423543276</c:v>
                </c:pt>
                <c:pt idx="1830">
                  <c:v>88.134229918007051</c:v>
                </c:pt>
                <c:pt idx="1831">
                  <c:v>88.093115153156575</c:v>
                </c:pt>
                <c:pt idx="1832">
                  <c:v>87.937629554337178</c:v>
                </c:pt>
                <c:pt idx="1833">
                  <c:v>87.723979615560637</c:v>
                </c:pt>
                <c:pt idx="1834">
                  <c:v>87.931511285758219</c:v>
                </c:pt>
                <c:pt idx="1835">
                  <c:v>87.839737257074148</c:v>
                </c:pt>
                <c:pt idx="1836">
                  <c:v>87.725529576933965</c:v>
                </c:pt>
                <c:pt idx="1837">
                  <c:v>87.710111540115051</c:v>
                </c:pt>
                <c:pt idx="1838">
                  <c:v>87.780838724887573</c:v>
                </c:pt>
                <c:pt idx="1839">
                  <c:v>87.693959311066649</c:v>
                </c:pt>
                <c:pt idx="1840">
                  <c:v>87.896025328000391</c:v>
                </c:pt>
                <c:pt idx="1841">
                  <c:v>87.709703655543109</c:v>
                </c:pt>
                <c:pt idx="1842">
                  <c:v>87.357617693053825</c:v>
                </c:pt>
                <c:pt idx="1843">
                  <c:v>87.239168013365571</c:v>
                </c:pt>
                <c:pt idx="1844">
                  <c:v>87.232070821813991</c:v>
                </c:pt>
                <c:pt idx="1845">
                  <c:v>87.223749976546628</c:v>
                </c:pt>
                <c:pt idx="1846">
                  <c:v>87.374014652845375</c:v>
                </c:pt>
                <c:pt idx="1847">
                  <c:v>87.344973271324008</c:v>
                </c:pt>
                <c:pt idx="1848">
                  <c:v>87.348073194070679</c:v>
                </c:pt>
                <c:pt idx="1849">
                  <c:v>87.274653971123399</c:v>
                </c:pt>
                <c:pt idx="1850">
                  <c:v>87.316258197460186</c:v>
                </c:pt>
                <c:pt idx="1851">
                  <c:v>87.183940442326346</c:v>
                </c:pt>
                <c:pt idx="1852">
                  <c:v>87.300513852983713</c:v>
                </c:pt>
                <c:pt idx="1853">
                  <c:v>87.369935807126069</c:v>
                </c:pt>
                <c:pt idx="1854">
                  <c:v>87.384619651715525</c:v>
                </c:pt>
                <c:pt idx="1855">
                  <c:v>87.608793012447819</c:v>
                </c:pt>
                <c:pt idx="1856">
                  <c:v>87.481451449091523</c:v>
                </c:pt>
                <c:pt idx="1857">
                  <c:v>87.430384300685972</c:v>
                </c:pt>
                <c:pt idx="1858">
                  <c:v>87.530316020808641</c:v>
                </c:pt>
                <c:pt idx="1859">
                  <c:v>87.449228567909117</c:v>
                </c:pt>
                <c:pt idx="1860">
                  <c:v>87.318460774148605</c:v>
                </c:pt>
                <c:pt idx="1861">
                  <c:v>87.249283550749411</c:v>
                </c:pt>
                <c:pt idx="1862">
                  <c:v>87.28835889274022</c:v>
                </c:pt>
                <c:pt idx="1863">
                  <c:v>87.274817124952193</c:v>
                </c:pt>
                <c:pt idx="1864">
                  <c:v>87.094042682673148</c:v>
                </c:pt>
                <c:pt idx="1865">
                  <c:v>87.159141060353065</c:v>
                </c:pt>
                <c:pt idx="1866">
                  <c:v>86.915470817082536</c:v>
                </c:pt>
                <c:pt idx="1867">
                  <c:v>86.764145640896785</c:v>
                </c:pt>
                <c:pt idx="1868">
                  <c:v>86.571379392203042</c:v>
                </c:pt>
                <c:pt idx="1869">
                  <c:v>86.715688953751609</c:v>
                </c:pt>
                <c:pt idx="1870">
                  <c:v>86.714302146207046</c:v>
                </c:pt>
                <c:pt idx="1871">
                  <c:v>86.633133116393125</c:v>
                </c:pt>
                <c:pt idx="1872">
                  <c:v>86.653364191160819</c:v>
                </c:pt>
                <c:pt idx="1873">
                  <c:v>86.671392689240093</c:v>
                </c:pt>
                <c:pt idx="1874">
                  <c:v>86.522188512828393</c:v>
                </c:pt>
                <c:pt idx="1875">
                  <c:v>86.531325127239597</c:v>
                </c:pt>
                <c:pt idx="1876">
                  <c:v>86.582637006388296</c:v>
                </c:pt>
                <c:pt idx="1877">
                  <c:v>86.56615846968235</c:v>
                </c:pt>
                <c:pt idx="1878">
                  <c:v>86.356668953539511</c:v>
                </c:pt>
                <c:pt idx="1879">
                  <c:v>86.471366095166005</c:v>
                </c:pt>
                <c:pt idx="1880">
                  <c:v>86.500325899772974</c:v>
                </c:pt>
                <c:pt idx="1881">
                  <c:v>86.371189644300173</c:v>
                </c:pt>
                <c:pt idx="1882">
                  <c:v>86.302665036216084</c:v>
                </c:pt>
                <c:pt idx="1883">
                  <c:v>86.11503813312865</c:v>
                </c:pt>
                <c:pt idx="1884">
                  <c:v>86.041455756352605</c:v>
                </c:pt>
                <c:pt idx="1885">
                  <c:v>85.936139959880464</c:v>
                </c:pt>
                <c:pt idx="1886">
                  <c:v>85.79329878279087</c:v>
                </c:pt>
                <c:pt idx="1887">
                  <c:v>85.72020586750115</c:v>
                </c:pt>
                <c:pt idx="1888">
                  <c:v>85.684393602085763</c:v>
                </c:pt>
                <c:pt idx="1889">
                  <c:v>85.609342840850786</c:v>
                </c:pt>
                <c:pt idx="1890">
                  <c:v>85.625821377556733</c:v>
                </c:pt>
                <c:pt idx="1891">
                  <c:v>85.618561032176387</c:v>
                </c:pt>
                <c:pt idx="1892">
                  <c:v>85.35645440625467</c:v>
                </c:pt>
                <c:pt idx="1893">
                  <c:v>85.620437301207261</c:v>
                </c:pt>
                <c:pt idx="1894">
                  <c:v>85.498642968029188</c:v>
                </c:pt>
                <c:pt idx="1895">
                  <c:v>85.363551597806236</c:v>
                </c:pt>
                <c:pt idx="1896">
                  <c:v>85.49970346791622</c:v>
                </c:pt>
                <c:pt idx="1897">
                  <c:v>85.51854773513935</c:v>
                </c:pt>
                <c:pt idx="1898">
                  <c:v>85.502313929176552</c:v>
                </c:pt>
                <c:pt idx="1899">
                  <c:v>85.410295169749332</c:v>
                </c:pt>
                <c:pt idx="1900">
                  <c:v>85.222505112833119</c:v>
                </c:pt>
                <c:pt idx="1901">
                  <c:v>85.358656982943089</c:v>
                </c:pt>
                <c:pt idx="1902">
                  <c:v>85.299268989270203</c:v>
                </c:pt>
                <c:pt idx="1903">
                  <c:v>85.424571129766846</c:v>
                </c:pt>
                <c:pt idx="1904">
                  <c:v>85.458343972322581</c:v>
                </c:pt>
                <c:pt idx="1905">
                  <c:v>85.31427914151719</c:v>
                </c:pt>
                <c:pt idx="1906">
                  <c:v>85.112865739898538</c:v>
                </c:pt>
                <c:pt idx="1907">
                  <c:v>85.31281075705823</c:v>
                </c:pt>
                <c:pt idx="1908">
                  <c:v>85.334102331712941</c:v>
                </c:pt>
                <c:pt idx="1909">
                  <c:v>85.192321654510351</c:v>
                </c:pt>
                <c:pt idx="1910">
                  <c:v>85.22780761226818</c:v>
                </c:pt>
                <c:pt idx="1911">
                  <c:v>85.120207662193266</c:v>
                </c:pt>
                <c:pt idx="1912">
                  <c:v>85.029086248824285</c:v>
                </c:pt>
                <c:pt idx="1913">
                  <c:v>85.232375919473796</c:v>
                </c:pt>
                <c:pt idx="1914">
                  <c:v>85.066937937099311</c:v>
                </c:pt>
                <c:pt idx="1915">
                  <c:v>85.063674860523875</c:v>
                </c:pt>
                <c:pt idx="1916">
                  <c:v>84.95631964119211</c:v>
                </c:pt>
                <c:pt idx="1917">
                  <c:v>85.106665894405211</c:v>
                </c:pt>
                <c:pt idx="1918">
                  <c:v>84.934538605051088</c:v>
                </c:pt>
                <c:pt idx="1919">
                  <c:v>84.785660736296919</c:v>
                </c:pt>
                <c:pt idx="1920">
                  <c:v>84.680181785996027</c:v>
                </c:pt>
                <c:pt idx="1921">
                  <c:v>84.674063517417082</c:v>
                </c:pt>
                <c:pt idx="1922">
                  <c:v>84.78296869812219</c:v>
                </c:pt>
                <c:pt idx="1923">
                  <c:v>84.97336921629875</c:v>
                </c:pt>
                <c:pt idx="1924">
                  <c:v>85.3194184871235</c:v>
                </c:pt>
                <c:pt idx="1925">
                  <c:v>85.23686264976503</c:v>
                </c:pt>
                <c:pt idx="1926">
                  <c:v>85.257991070590961</c:v>
                </c:pt>
                <c:pt idx="1927">
                  <c:v>85.420410707133172</c:v>
                </c:pt>
                <c:pt idx="1928">
                  <c:v>85.424571129766846</c:v>
                </c:pt>
                <c:pt idx="1929">
                  <c:v>85.18310346318475</c:v>
                </c:pt>
                <c:pt idx="1930">
                  <c:v>85.112131547669065</c:v>
                </c:pt>
                <c:pt idx="1931">
                  <c:v>84.933885989735998</c:v>
                </c:pt>
                <c:pt idx="1932">
                  <c:v>84.968311447606837</c:v>
                </c:pt>
                <c:pt idx="1933">
                  <c:v>85.166624926478818</c:v>
                </c:pt>
                <c:pt idx="1934">
                  <c:v>85.038141286321107</c:v>
                </c:pt>
                <c:pt idx="1935">
                  <c:v>85.090595242271192</c:v>
                </c:pt>
                <c:pt idx="1936">
                  <c:v>85.057475015030548</c:v>
                </c:pt>
                <c:pt idx="1937">
                  <c:v>85.126081200029049</c:v>
                </c:pt>
                <c:pt idx="1938">
                  <c:v>84.869684958114334</c:v>
                </c:pt>
                <c:pt idx="1939">
                  <c:v>84.778971429317281</c:v>
                </c:pt>
                <c:pt idx="1940">
                  <c:v>84.360155550860355</c:v>
                </c:pt>
                <c:pt idx="1941">
                  <c:v>84.398741431364854</c:v>
                </c:pt>
                <c:pt idx="1942">
                  <c:v>84.398007239135381</c:v>
                </c:pt>
                <c:pt idx="1943">
                  <c:v>84.454132156232859</c:v>
                </c:pt>
                <c:pt idx="1944">
                  <c:v>84.311535709886385</c:v>
                </c:pt>
                <c:pt idx="1945">
                  <c:v>84.301420172502546</c:v>
                </c:pt>
                <c:pt idx="1946">
                  <c:v>84.091441194873397</c:v>
                </c:pt>
                <c:pt idx="1947">
                  <c:v>84.048858045563961</c:v>
                </c:pt>
                <c:pt idx="1948">
                  <c:v>83.907648406762092</c:v>
                </c:pt>
                <c:pt idx="1949">
                  <c:v>83.809756109499062</c:v>
                </c:pt>
                <c:pt idx="1950">
                  <c:v>83.723855618650774</c:v>
                </c:pt>
                <c:pt idx="1951">
                  <c:v>83.734134309863393</c:v>
                </c:pt>
                <c:pt idx="1952">
                  <c:v>83.64309447340878</c:v>
                </c:pt>
                <c:pt idx="1953">
                  <c:v>83.579709210930986</c:v>
                </c:pt>
                <c:pt idx="1954">
                  <c:v>83.566330596971696</c:v>
                </c:pt>
                <c:pt idx="1955">
                  <c:v>83.504332142038464</c:v>
                </c:pt>
                <c:pt idx="1956">
                  <c:v>83.3853930008639</c:v>
                </c:pt>
                <c:pt idx="1957">
                  <c:v>83.723855618650774</c:v>
                </c:pt>
                <c:pt idx="1958">
                  <c:v>83.879993832785274</c:v>
                </c:pt>
                <c:pt idx="1959">
                  <c:v>84.219272219716004</c:v>
                </c:pt>
                <c:pt idx="1960">
                  <c:v>84.238769102254224</c:v>
                </c:pt>
                <c:pt idx="1961">
                  <c:v>84.120482576394735</c:v>
                </c:pt>
                <c:pt idx="1962">
                  <c:v>84.110367039010896</c:v>
                </c:pt>
                <c:pt idx="1963">
                  <c:v>84.037192546806793</c:v>
                </c:pt>
                <c:pt idx="1964">
                  <c:v>83.87134667986038</c:v>
                </c:pt>
                <c:pt idx="1965">
                  <c:v>83.868980949343197</c:v>
                </c:pt>
                <c:pt idx="1966">
                  <c:v>84.040618777211009</c:v>
                </c:pt>
                <c:pt idx="1967">
                  <c:v>83.886356832107381</c:v>
                </c:pt>
                <c:pt idx="1968">
                  <c:v>84.153847534378556</c:v>
                </c:pt>
                <c:pt idx="1969">
                  <c:v>84.236240217908261</c:v>
                </c:pt>
                <c:pt idx="1970">
                  <c:v>84.305417441307469</c:v>
                </c:pt>
                <c:pt idx="1971">
                  <c:v>84.652771942762371</c:v>
                </c:pt>
                <c:pt idx="1972">
                  <c:v>85.025496864591304</c:v>
                </c:pt>
                <c:pt idx="1973">
                  <c:v>85.383456364916384</c:v>
                </c:pt>
                <c:pt idx="1974">
                  <c:v>84.885755610248353</c:v>
                </c:pt>
                <c:pt idx="1975">
                  <c:v>84.79357369699234</c:v>
                </c:pt>
                <c:pt idx="1976">
                  <c:v>84.84847496037402</c:v>
                </c:pt>
                <c:pt idx="1977">
                  <c:v>84.704899591054939</c:v>
                </c:pt>
                <c:pt idx="1978">
                  <c:v>84.619325407864181</c:v>
                </c:pt>
                <c:pt idx="1979">
                  <c:v>84.379734010312959</c:v>
                </c:pt>
                <c:pt idx="1980">
                  <c:v>84.308272633310963</c:v>
                </c:pt>
                <c:pt idx="1981">
                  <c:v>84.473221154199123</c:v>
                </c:pt>
                <c:pt idx="1982">
                  <c:v>84.383404971460308</c:v>
                </c:pt>
                <c:pt idx="1983">
                  <c:v>84.390665316840668</c:v>
                </c:pt>
                <c:pt idx="1984">
                  <c:v>84.339435014606352</c:v>
                </c:pt>
                <c:pt idx="1985">
                  <c:v>84.340413937578987</c:v>
                </c:pt>
                <c:pt idx="1986">
                  <c:v>84.330135246366368</c:v>
                </c:pt>
                <c:pt idx="1987">
                  <c:v>84.248639908894901</c:v>
                </c:pt>
                <c:pt idx="1988">
                  <c:v>84.150013419402427</c:v>
                </c:pt>
                <c:pt idx="1989">
                  <c:v>84.015574664494551</c:v>
                </c:pt>
                <c:pt idx="1990">
                  <c:v>83.957899786023759</c:v>
                </c:pt>
                <c:pt idx="1991">
                  <c:v>83.706479735886575</c:v>
                </c:pt>
                <c:pt idx="1992">
                  <c:v>83.465990992277128</c:v>
                </c:pt>
                <c:pt idx="1993">
                  <c:v>83.444536263793651</c:v>
                </c:pt>
                <c:pt idx="1994">
                  <c:v>83.51159248741881</c:v>
                </c:pt>
                <c:pt idx="1995">
                  <c:v>83.601653400900787</c:v>
                </c:pt>
                <c:pt idx="1996">
                  <c:v>83.482387952068677</c:v>
                </c:pt>
                <c:pt idx="1997">
                  <c:v>83.062593150639131</c:v>
                </c:pt>
                <c:pt idx="1998">
                  <c:v>82.445219062567048</c:v>
                </c:pt>
                <c:pt idx="1999">
                  <c:v>82.511459517048351</c:v>
                </c:pt>
                <c:pt idx="2000">
                  <c:v>82.439100793988118</c:v>
                </c:pt>
                <c:pt idx="2001">
                  <c:v>82.391786183644328</c:v>
                </c:pt>
                <c:pt idx="2002">
                  <c:v>82.46846848316703</c:v>
                </c:pt>
                <c:pt idx="2003">
                  <c:v>82.397333413822551</c:v>
                </c:pt>
                <c:pt idx="2004">
                  <c:v>82.049734181624473</c:v>
                </c:pt>
                <c:pt idx="2005">
                  <c:v>82.01636922364068</c:v>
                </c:pt>
                <c:pt idx="2006">
                  <c:v>82.203669819070569</c:v>
                </c:pt>
                <c:pt idx="2007">
                  <c:v>82.193635858601112</c:v>
                </c:pt>
                <c:pt idx="2008">
                  <c:v>82.249516044955413</c:v>
                </c:pt>
                <c:pt idx="2009">
                  <c:v>81.909992927281522</c:v>
                </c:pt>
                <c:pt idx="2010">
                  <c:v>81.918803234035195</c:v>
                </c:pt>
                <c:pt idx="2011">
                  <c:v>82.003153763510156</c:v>
                </c:pt>
                <c:pt idx="2012">
                  <c:v>81.883562007020515</c:v>
                </c:pt>
                <c:pt idx="2013">
                  <c:v>81.695935103933067</c:v>
                </c:pt>
                <c:pt idx="2014">
                  <c:v>81.786077594329427</c:v>
                </c:pt>
                <c:pt idx="2015">
                  <c:v>81.747410136910531</c:v>
                </c:pt>
                <c:pt idx="2016">
                  <c:v>81.882175199475952</c:v>
                </c:pt>
                <c:pt idx="2017">
                  <c:v>81.727586946714794</c:v>
                </c:pt>
                <c:pt idx="2018">
                  <c:v>81.551054503983806</c:v>
                </c:pt>
                <c:pt idx="2019">
                  <c:v>81.383658675664051</c:v>
                </c:pt>
                <c:pt idx="2020">
                  <c:v>81.828742320553232</c:v>
                </c:pt>
                <c:pt idx="2021">
                  <c:v>81.452101706833773</c:v>
                </c:pt>
                <c:pt idx="2022">
                  <c:v>81.466948705252008</c:v>
                </c:pt>
                <c:pt idx="2023">
                  <c:v>81.259906496540736</c:v>
                </c:pt>
                <c:pt idx="2024">
                  <c:v>80.988744833122183</c:v>
                </c:pt>
                <c:pt idx="2025">
                  <c:v>80.789778738935112</c:v>
                </c:pt>
                <c:pt idx="2026">
                  <c:v>80.715870054501551</c:v>
                </c:pt>
                <c:pt idx="2027">
                  <c:v>80.569276339350182</c:v>
                </c:pt>
                <c:pt idx="2028">
                  <c:v>80.593423106008373</c:v>
                </c:pt>
                <c:pt idx="2029">
                  <c:v>80.386707204954661</c:v>
                </c:pt>
                <c:pt idx="2030">
                  <c:v>80.381894167005896</c:v>
                </c:pt>
                <c:pt idx="2031">
                  <c:v>80.060807431983207</c:v>
                </c:pt>
                <c:pt idx="2032">
                  <c:v>79.707089931206184</c:v>
                </c:pt>
                <c:pt idx="2033">
                  <c:v>79.842262878343533</c:v>
                </c:pt>
                <c:pt idx="2034">
                  <c:v>79.975885864107553</c:v>
                </c:pt>
                <c:pt idx="2035">
                  <c:v>79.981840978857718</c:v>
                </c:pt>
                <c:pt idx="2036">
                  <c:v>80.476931272265404</c:v>
                </c:pt>
                <c:pt idx="2037">
                  <c:v>80.362723592125221</c:v>
                </c:pt>
                <c:pt idx="2038">
                  <c:v>80.73659059075554</c:v>
                </c:pt>
                <c:pt idx="2039">
                  <c:v>80.644571831328321</c:v>
                </c:pt>
                <c:pt idx="2040">
                  <c:v>80.80160739152106</c:v>
                </c:pt>
                <c:pt idx="2041">
                  <c:v>80.585836452970511</c:v>
                </c:pt>
                <c:pt idx="2042">
                  <c:v>80.64130875475287</c:v>
                </c:pt>
                <c:pt idx="2043">
                  <c:v>80.632824755656742</c:v>
                </c:pt>
                <c:pt idx="2044">
                  <c:v>80.539500765599342</c:v>
                </c:pt>
                <c:pt idx="2045">
                  <c:v>80.46249215841911</c:v>
                </c:pt>
                <c:pt idx="2046">
                  <c:v>80.673857943592822</c:v>
                </c:pt>
                <c:pt idx="2047">
                  <c:v>80.696699479620875</c:v>
                </c:pt>
                <c:pt idx="2048">
                  <c:v>80.637311485947976</c:v>
                </c:pt>
                <c:pt idx="2049">
                  <c:v>80.831627696015047</c:v>
                </c:pt>
                <c:pt idx="2050">
                  <c:v>80.863687423368688</c:v>
                </c:pt>
                <c:pt idx="2051">
                  <c:v>80.866624192286579</c:v>
                </c:pt>
                <c:pt idx="2052">
                  <c:v>81.014523138068114</c:v>
                </c:pt>
                <c:pt idx="2053">
                  <c:v>81.067629709333303</c:v>
                </c:pt>
                <c:pt idx="2054">
                  <c:v>80.916304533147567</c:v>
                </c:pt>
                <c:pt idx="2055">
                  <c:v>80.858140193190451</c:v>
                </c:pt>
                <c:pt idx="2056">
                  <c:v>80.88228695984867</c:v>
                </c:pt>
                <c:pt idx="2057">
                  <c:v>80.90431272673284</c:v>
                </c:pt>
                <c:pt idx="2058">
                  <c:v>81.217649654888874</c:v>
                </c:pt>
                <c:pt idx="2059">
                  <c:v>81.481877280584627</c:v>
                </c:pt>
                <c:pt idx="2060">
                  <c:v>81.5920876919199</c:v>
                </c:pt>
                <c:pt idx="2061">
                  <c:v>81.603263729190758</c:v>
                </c:pt>
                <c:pt idx="2062">
                  <c:v>81.647723147531039</c:v>
                </c:pt>
                <c:pt idx="2063">
                  <c:v>81.525520929781038</c:v>
                </c:pt>
                <c:pt idx="2064">
                  <c:v>81.444596630710294</c:v>
                </c:pt>
                <c:pt idx="2065">
                  <c:v>81.282666455654393</c:v>
                </c:pt>
                <c:pt idx="2066">
                  <c:v>81.282421724911231</c:v>
                </c:pt>
                <c:pt idx="2067">
                  <c:v>81.070974362823122</c:v>
                </c:pt>
                <c:pt idx="2068">
                  <c:v>80.852266655354669</c:v>
                </c:pt>
                <c:pt idx="2069">
                  <c:v>80.613572603861698</c:v>
                </c:pt>
                <c:pt idx="2070">
                  <c:v>80.756821665523233</c:v>
                </c:pt>
                <c:pt idx="2071">
                  <c:v>80.756740088608851</c:v>
                </c:pt>
                <c:pt idx="2072">
                  <c:v>80.515109268197975</c:v>
                </c:pt>
                <c:pt idx="2073">
                  <c:v>80.393478088848681</c:v>
                </c:pt>
                <c:pt idx="2074">
                  <c:v>80.388991358557476</c:v>
                </c:pt>
                <c:pt idx="2075">
                  <c:v>80.651995330537432</c:v>
                </c:pt>
                <c:pt idx="2076">
                  <c:v>80.463878965963659</c:v>
                </c:pt>
                <c:pt idx="2077">
                  <c:v>80.716685823645392</c:v>
                </c:pt>
                <c:pt idx="2078">
                  <c:v>80.663905560037762</c:v>
                </c:pt>
                <c:pt idx="2079">
                  <c:v>80.56821583946315</c:v>
                </c:pt>
                <c:pt idx="2080">
                  <c:v>80.34852920902209</c:v>
                </c:pt>
                <c:pt idx="2081">
                  <c:v>80.241418720433458</c:v>
                </c:pt>
                <c:pt idx="2082">
                  <c:v>80.668718597986526</c:v>
                </c:pt>
                <c:pt idx="2083">
                  <c:v>80.649955907677764</c:v>
                </c:pt>
                <c:pt idx="2084">
                  <c:v>80.864340038683778</c:v>
                </c:pt>
                <c:pt idx="2085">
                  <c:v>80.896481342951802</c:v>
                </c:pt>
                <c:pt idx="2086">
                  <c:v>80.829343542412261</c:v>
                </c:pt>
                <c:pt idx="2087">
                  <c:v>80.879187037102</c:v>
                </c:pt>
                <c:pt idx="2088">
                  <c:v>80.311493289890919</c:v>
                </c:pt>
                <c:pt idx="2089">
                  <c:v>80.320629904302123</c:v>
                </c:pt>
                <c:pt idx="2090">
                  <c:v>80.094743428367721</c:v>
                </c:pt>
                <c:pt idx="2091">
                  <c:v>79.997422169505398</c:v>
                </c:pt>
                <c:pt idx="2092">
                  <c:v>79.927021292390435</c:v>
                </c:pt>
                <c:pt idx="2093">
                  <c:v>79.832065764045296</c:v>
                </c:pt>
                <c:pt idx="2094">
                  <c:v>79.684003664434996</c:v>
                </c:pt>
                <c:pt idx="2095">
                  <c:v>79.688408817811833</c:v>
                </c:pt>
                <c:pt idx="2096">
                  <c:v>80.161473344335349</c:v>
                </c:pt>
                <c:pt idx="2097">
                  <c:v>80.09311189008001</c:v>
                </c:pt>
                <c:pt idx="2098">
                  <c:v>80.429127200435303</c:v>
                </c:pt>
                <c:pt idx="2099">
                  <c:v>80.283022946770245</c:v>
                </c:pt>
                <c:pt idx="2100">
                  <c:v>80.282125600712007</c:v>
                </c:pt>
                <c:pt idx="2101">
                  <c:v>80.075817584230208</c:v>
                </c:pt>
                <c:pt idx="2102">
                  <c:v>80.236605682484708</c:v>
                </c:pt>
                <c:pt idx="2103">
                  <c:v>80.043676279962199</c:v>
                </c:pt>
                <c:pt idx="2104">
                  <c:v>80.014145436954507</c:v>
                </c:pt>
                <c:pt idx="2105">
                  <c:v>80.013900706211345</c:v>
                </c:pt>
                <c:pt idx="2106">
                  <c:v>80.020590013190997</c:v>
                </c:pt>
                <c:pt idx="2107">
                  <c:v>80.251452680902929</c:v>
                </c:pt>
                <c:pt idx="2108">
                  <c:v>79.820073957630584</c:v>
                </c:pt>
                <c:pt idx="2109">
                  <c:v>79.800332344349201</c:v>
                </c:pt>
                <c:pt idx="2110">
                  <c:v>79.691998202044815</c:v>
                </c:pt>
                <c:pt idx="2111">
                  <c:v>79.331183509716226</c:v>
                </c:pt>
                <c:pt idx="2112">
                  <c:v>78.685257501609101</c:v>
                </c:pt>
                <c:pt idx="2113">
                  <c:v>78.41197483841654</c:v>
                </c:pt>
                <c:pt idx="2114">
                  <c:v>78.521777365179872</c:v>
                </c:pt>
                <c:pt idx="2115">
                  <c:v>78.572926090499806</c:v>
                </c:pt>
                <c:pt idx="2116">
                  <c:v>78.609472548144652</c:v>
                </c:pt>
                <c:pt idx="2117">
                  <c:v>78.487596638052196</c:v>
                </c:pt>
                <c:pt idx="2118">
                  <c:v>78.304945926742306</c:v>
                </c:pt>
                <c:pt idx="2119">
                  <c:v>78.480417869586262</c:v>
                </c:pt>
                <c:pt idx="2120">
                  <c:v>78.500241059782013</c:v>
                </c:pt>
                <c:pt idx="2121">
                  <c:v>78.519819519234616</c:v>
                </c:pt>
                <c:pt idx="2122">
                  <c:v>78.160146903707428</c:v>
                </c:pt>
                <c:pt idx="2123">
                  <c:v>77.880338087363981</c:v>
                </c:pt>
                <c:pt idx="2124">
                  <c:v>77.9172108526664</c:v>
                </c:pt>
                <c:pt idx="2125">
                  <c:v>77.818339632430749</c:v>
                </c:pt>
                <c:pt idx="2126">
                  <c:v>77.63903357461065</c:v>
                </c:pt>
                <c:pt idx="2127">
                  <c:v>77.989161691154706</c:v>
                </c:pt>
                <c:pt idx="2128">
                  <c:v>78.579696974393826</c:v>
                </c:pt>
                <c:pt idx="2129">
                  <c:v>78.48180467713081</c:v>
                </c:pt>
                <c:pt idx="2130">
                  <c:v>78.575862859417697</c:v>
                </c:pt>
                <c:pt idx="2131">
                  <c:v>78.167896710574084</c:v>
                </c:pt>
                <c:pt idx="2132">
                  <c:v>77.924144890389186</c:v>
                </c:pt>
                <c:pt idx="2133">
                  <c:v>77.845096860349287</c:v>
                </c:pt>
                <c:pt idx="2134">
                  <c:v>77.979372461428397</c:v>
                </c:pt>
                <c:pt idx="2135">
                  <c:v>78.008658573692912</c:v>
                </c:pt>
                <c:pt idx="2136">
                  <c:v>78.284551698145847</c:v>
                </c:pt>
                <c:pt idx="2137">
                  <c:v>78.194572361578267</c:v>
                </c:pt>
                <c:pt idx="2138">
                  <c:v>78.01037168889502</c:v>
                </c:pt>
                <c:pt idx="2139">
                  <c:v>77.892737778350636</c:v>
                </c:pt>
                <c:pt idx="2140">
                  <c:v>77.953431002653701</c:v>
                </c:pt>
                <c:pt idx="2141">
                  <c:v>78.053852184262666</c:v>
                </c:pt>
                <c:pt idx="2142">
                  <c:v>77.915089852892365</c:v>
                </c:pt>
                <c:pt idx="2143">
                  <c:v>77.840528553143685</c:v>
                </c:pt>
                <c:pt idx="2144">
                  <c:v>77.840610130058081</c:v>
                </c:pt>
                <c:pt idx="2145">
                  <c:v>77.720528912082116</c:v>
                </c:pt>
                <c:pt idx="2146">
                  <c:v>77.824865785581608</c:v>
                </c:pt>
                <c:pt idx="2147">
                  <c:v>77.372032333825786</c:v>
                </c:pt>
                <c:pt idx="2148">
                  <c:v>77.538693969916068</c:v>
                </c:pt>
                <c:pt idx="2149">
                  <c:v>77.928550043766023</c:v>
                </c:pt>
                <c:pt idx="2150">
                  <c:v>77.716939527849135</c:v>
                </c:pt>
                <c:pt idx="2151">
                  <c:v>77.409639291357664</c:v>
                </c:pt>
                <c:pt idx="2152">
                  <c:v>77.756585908240666</c:v>
                </c:pt>
                <c:pt idx="2153">
                  <c:v>78.047652338769339</c:v>
                </c:pt>
                <c:pt idx="2154">
                  <c:v>78.163736287940409</c:v>
                </c:pt>
                <c:pt idx="2155">
                  <c:v>78.107692947757329</c:v>
                </c:pt>
                <c:pt idx="2156">
                  <c:v>78.179562209331266</c:v>
                </c:pt>
                <c:pt idx="2157">
                  <c:v>78.212519282743145</c:v>
                </c:pt>
                <c:pt idx="2158">
                  <c:v>78.392804263535865</c:v>
                </c:pt>
                <c:pt idx="2159">
                  <c:v>78.48645456125081</c:v>
                </c:pt>
                <c:pt idx="2160">
                  <c:v>78.344265999476278</c:v>
                </c:pt>
                <c:pt idx="2161">
                  <c:v>78.179643786245634</c:v>
                </c:pt>
                <c:pt idx="2162">
                  <c:v>78.598704395445722</c:v>
                </c:pt>
                <c:pt idx="2163">
                  <c:v>78.695291462078572</c:v>
                </c:pt>
                <c:pt idx="2164">
                  <c:v>78.520472134549706</c:v>
                </c:pt>
                <c:pt idx="2165">
                  <c:v>78.360418228524679</c:v>
                </c:pt>
                <c:pt idx="2166">
                  <c:v>78.445992411715437</c:v>
                </c:pt>
                <c:pt idx="2167">
                  <c:v>78.654910889457568</c:v>
                </c:pt>
                <c:pt idx="2168">
                  <c:v>78.498446367665522</c:v>
                </c:pt>
                <c:pt idx="2169">
                  <c:v>78.153539173642173</c:v>
                </c:pt>
                <c:pt idx="2170">
                  <c:v>78.177114901899699</c:v>
                </c:pt>
                <c:pt idx="2171">
                  <c:v>77.978801423027704</c:v>
                </c:pt>
                <c:pt idx="2172">
                  <c:v>77.627531229682248</c:v>
                </c:pt>
                <c:pt idx="2173">
                  <c:v>77.760664753959958</c:v>
                </c:pt>
                <c:pt idx="2174">
                  <c:v>77.654125303772034</c:v>
                </c:pt>
                <c:pt idx="2175">
                  <c:v>77.653717419200106</c:v>
                </c:pt>
                <c:pt idx="2176">
                  <c:v>77.870304126894524</c:v>
                </c:pt>
                <c:pt idx="2177">
                  <c:v>77.908808430484655</c:v>
                </c:pt>
                <c:pt idx="2178">
                  <c:v>77.968114847243157</c:v>
                </c:pt>
                <c:pt idx="2179">
                  <c:v>77.949596887677572</c:v>
                </c:pt>
                <c:pt idx="2180">
                  <c:v>77.985898614579256</c:v>
                </c:pt>
                <c:pt idx="2181">
                  <c:v>78.155333865758664</c:v>
                </c:pt>
                <c:pt idx="2182">
                  <c:v>78.384564995182885</c:v>
                </c:pt>
                <c:pt idx="2183">
                  <c:v>78.371349535052374</c:v>
                </c:pt>
                <c:pt idx="2184">
                  <c:v>78.131921291329931</c:v>
                </c:pt>
                <c:pt idx="2185">
                  <c:v>78.226387358188731</c:v>
                </c:pt>
                <c:pt idx="2186">
                  <c:v>78.677670848571225</c:v>
                </c:pt>
                <c:pt idx="2187">
                  <c:v>78.455944795270497</c:v>
                </c:pt>
                <c:pt idx="2188">
                  <c:v>78.793183759341588</c:v>
                </c:pt>
                <c:pt idx="2189">
                  <c:v>78.912693938916846</c:v>
                </c:pt>
                <c:pt idx="2190">
                  <c:v>78.609064663572738</c:v>
                </c:pt>
                <c:pt idx="2191">
                  <c:v>78.436692643475439</c:v>
                </c:pt>
                <c:pt idx="2192">
                  <c:v>78.419724645283182</c:v>
                </c:pt>
                <c:pt idx="2193">
                  <c:v>78.342552884274184</c:v>
                </c:pt>
                <c:pt idx="2194">
                  <c:v>78.196367053694729</c:v>
                </c:pt>
                <c:pt idx="2195">
                  <c:v>78.451376488064895</c:v>
                </c:pt>
                <c:pt idx="2196">
                  <c:v>78.249473624959919</c:v>
                </c:pt>
                <c:pt idx="2197">
                  <c:v>78.320119232818072</c:v>
                </c:pt>
                <c:pt idx="2198">
                  <c:v>78.023016110624823</c:v>
                </c:pt>
                <c:pt idx="2199">
                  <c:v>77.989161691154706</c:v>
                </c:pt>
                <c:pt idx="2200">
                  <c:v>78.079875219951759</c:v>
                </c:pt>
                <c:pt idx="2201">
                  <c:v>78.146931443576932</c:v>
                </c:pt>
                <c:pt idx="2202">
                  <c:v>77.83767336114019</c:v>
                </c:pt>
                <c:pt idx="2203">
                  <c:v>78.165286249313738</c:v>
                </c:pt>
                <c:pt idx="2204">
                  <c:v>78.160310057536208</c:v>
                </c:pt>
                <c:pt idx="2205">
                  <c:v>78.23120039613751</c:v>
                </c:pt>
                <c:pt idx="2206">
                  <c:v>78.224266358414695</c:v>
                </c:pt>
                <c:pt idx="2207">
                  <c:v>77.85969912802436</c:v>
                </c:pt>
                <c:pt idx="2208">
                  <c:v>77.82396843952337</c:v>
                </c:pt>
                <c:pt idx="2209">
                  <c:v>77.581848157626183</c:v>
                </c:pt>
                <c:pt idx="2210">
                  <c:v>77.498802858781389</c:v>
                </c:pt>
                <c:pt idx="2211">
                  <c:v>77.284500304689772</c:v>
                </c:pt>
                <c:pt idx="2212">
                  <c:v>77.321128339249029</c:v>
                </c:pt>
                <c:pt idx="2213">
                  <c:v>77.348293451739508</c:v>
                </c:pt>
                <c:pt idx="2214">
                  <c:v>77.461930093478983</c:v>
                </c:pt>
                <c:pt idx="2215">
                  <c:v>77.430767712183595</c:v>
                </c:pt>
                <c:pt idx="2216">
                  <c:v>77.565206467091471</c:v>
                </c:pt>
                <c:pt idx="2217">
                  <c:v>77.638707266953119</c:v>
                </c:pt>
                <c:pt idx="2218">
                  <c:v>77.733744372212612</c:v>
                </c:pt>
                <c:pt idx="2219">
                  <c:v>77.722486758027372</c:v>
                </c:pt>
                <c:pt idx="2220">
                  <c:v>77.785219405190091</c:v>
                </c:pt>
                <c:pt idx="2221">
                  <c:v>78.062336183358809</c:v>
                </c:pt>
                <c:pt idx="2222">
                  <c:v>78.072859605314576</c:v>
                </c:pt>
                <c:pt idx="2223">
                  <c:v>78.110058678274527</c:v>
                </c:pt>
                <c:pt idx="2224">
                  <c:v>78.089746026592451</c:v>
                </c:pt>
                <c:pt idx="2225">
                  <c:v>78.274762468419553</c:v>
                </c:pt>
                <c:pt idx="2226">
                  <c:v>78.492654406744137</c:v>
                </c:pt>
                <c:pt idx="2227">
                  <c:v>78.717154075133976</c:v>
                </c:pt>
                <c:pt idx="2228">
                  <c:v>78.948506204332233</c:v>
                </c:pt>
                <c:pt idx="2229">
                  <c:v>79.790869422280451</c:v>
                </c:pt>
                <c:pt idx="2230">
                  <c:v>79.909482255797471</c:v>
                </c:pt>
                <c:pt idx="2231">
                  <c:v>80.028258243143256</c:v>
                </c:pt>
                <c:pt idx="2232">
                  <c:v>80.099964350888413</c:v>
                </c:pt>
                <c:pt idx="2233">
                  <c:v>80.157068190958512</c:v>
                </c:pt>
                <c:pt idx="2234">
                  <c:v>80.464286850535601</c:v>
                </c:pt>
                <c:pt idx="2235">
                  <c:v>80.358073708005236</c:v>
                </c:pt>
                <c:pt idx="2236">
                  <c:v>80.400493703485878</c:v>
                </c:pt>
                <c:pt idx="2237">
                  <c:v>80.424640470144084</c:v>
                </c:pt>
                <c:pt idx="2238">
                  <c:v>79.786872153475542</c:v>
                </c:pt>
                <c:pt idx="2239">
                  <c:v>80.053791817346038</c:v>
                </c:pt>
                <c:pt idx="2240">
                  <c:v>80.139447577451165</c:v>
                </c:pt>
                <c:pt idx="2241">
                  <c:v>80.417788009335666</c:v>
                </c:pt>
                <c:pt idx="2242">
                  <c:v>80.375041706197479</c:v>
                </c:pt>
                <c:pt idx="2243">
                  <c:v>80.538440265712339</c:v>
                </c:pt>
                <c:pt idx="2244">
                  <c:v>80.702980902028585</c:v>
                </c:pt>
                <c:pt idx="2245">
                  <c:v>80.722722515309954</c:v>
                </c:pt>
                <c:pt idx="2246">
                  <c:v>81.355025178714627</c:v>
                </c:pt>
                <c:pt idx="2247">
                  <c:v>81.38284290652021</c:v>
                </c:pt>
                <c:pt idx="2248">
                  <c:v>81.64372587872613</c:v>
                </c:pt>
                <c:pt idx="2249">
                  <c:v>81.776614672260663</c:v>
                </c:pt>
                <c:pt idx="2250">
                  <c:v>81.997606533331918</c:v>
                </c:pt>
                <c:pt idx="2251">
                  <c:v>81.951026115217616</c:v>
                </c:pt>
                <c:pt idx="2252">
                  <c:v>82.388604683983274</c:v>
                </c:pt>
                <c:pt idx="2253">
                  <c:v>82.695986497389129</c:v>
                </c:pt>
                <c:pt idx="2254">
                  <c:v>81.848728664577763</c:v>
                </c:pt>
                <c:pt idx="2255">
                  <c:v>82.124213904458756</c:v>
                </c:pt>
                <c:pt idx="2256">
                  <c:v>82.377836531284345</c:v>
                </c:pt>
                <c:pt idx="2257">
                  <c:v>82.37367610865067</c:v>
                </c:pt>
                <c:pt idx="2258">
                  <c:v>82.124866519773846</c:v>
                </c:pt>
                <c:pt idx="2259">
                  <c:v>81.568348809833623</c:v>
                </c:pt>
                <c:pt idx="2260">
                  <c:v>80.832769772816462</c:v>
                </c:pt>
                <c:pt idx="2261">
                  <c:v>80.843048464029067</c:v>
                </c:pt>
                <c:pt idx="2262">
                  <c:v>81.13574643284548</c:v>
                </c:pt>
                <c:pt idx="2263">
                  <c:v>81.132564933184426</c:v>
                </c:pt>
                <c:pt idx="2264">
                  <c:v>81.340341334125171</c:v>
                </c:pt>
                <c:pt idx="2265">
                  <c:v>81.915784888202936</c:v>
                </c:pt>
                <c:pt idx="2266">
                  <c:v>82.658134809114117</c:v>
                </c:pt>
                <c:pt idx="2267">
                  <c:v>82.812233600388964</c:v>
                </c:pt>
                <c:pt idx="2268">
                  <c:v>83.503597949808992</c:v>
                </c:pt>
                <c:pt idx="2269">
                  <c:v>83.649783780388432</c:v>
                </c:pt>
                <c:pt idx="2270">
                  <c:v>84.936904335568272</c:v>
                </c:pt>
                <c:pt idx="2271">
                  <c:v>85.234741649990994</c:v>
                </c:pt>
                <c:pt idx="2272">
                  <c:v>86.434656483692379</c:v>
                </c:pt>
                <c:pt idx="2273">
                  <c:v>86.027098219420694</c:v>
                </c:pt>
                <c:pt idx="2274">
                  <c:v>87.161262060127086</c:v>
                </c:pt>
                <c:pt idx="2275">
                  <c:v>87.122676179622573</c:v>
                </c:pt>
                <c:pt idx="2276">
                  <c:v>85.738234365580425</c:v>
                </c:pt>
                <c:pt idx="2277">
                  <c:v>86.512970321502777</c:v>
                </c:pt>
                <c:pt idx="2278">
                  <c:v>87.509758638383417</c:v>
                </c:pt>
                <c:pt idx="2279">
                  <c:v>86.986524309512603</c:v>
                </c:pt>
                <c:pt idx="2280">
                  <c:v>87.291295661658125</c:v>
                </c:pt>
                <c:pt idx="2281">
                  <c:v>88.285962978764715</c:v>
                </c:pt>
                <c:pt idx="2282">
                  <c:v>89.717229941664357</c:v>
                </c:pt>
                <c:pt idx="2283">
                  <c:v>89.610201029990122</c:v>
                </c:pt>
                <c:pt idx="2284">
                  <c:v>90.14771131887845</c:v>
                </c:pt>
                <c:pt idx="2285">
                  <c:v>90.557309006009774</c:v>
                </c:pt>
                <c:pt idx="2286">
                  <c:v>90.649980380752098</c:v>
                </c:pt>
                <c:pt idx="2287">
                  <c:v>88.883513876641032</c:v>
                </c:pt>
                <c:pt idx="2288">
                  <c:v>88.242074598825141</c:v>
                </c:pt>
                <c:pt idx="2289">
                  <c:v>88.523759684199447</c:v>
                </c:pt>
                <c:pt idx="2290">
                  <c:v>88.254066405239854</c:v>
                </c:pt>
                <c:pt idx="2291">
                  <c:v>87.159548944924978</c:v>
                </c:pt>
                <c:pt idx="2292">
                  <c:v>87.208902978128407</c:v>
                </c:pt>
                <c:pt idx="2293">
                  <c:v>88.36647939326356</c:v>
                </c:pt>
                <c:pt idx="2294">
                  <c:v>88.234569522701634</c:v>
                </c:pt>
                <c:pt idx="2295">
                  <c:v>88.367132008578636</c:v>
                </c:pt>
                <c:pt idx="2296">
                  <c:v>88.391523505980004</c:v>
                </c:pt>
                <c:pt idx="2297">
                  <c:v>89.621295490346597</c:v>
                </c:pt>
                <c:pt idx="2298">
                  <c:v>90.096644170472914</c:v>
                </c:pt>
                <c:pt idx="2299">
                  <c:v>89.469970314160861</c:v>
                </c:pt>
                <c:pt idx="2300">
                  <c:v>89.610037876161357</c:v>
                </c:pt>
                <c:pt idx="2301">
                  <c:v>89.871899771339912</c:v>
                </c:pt>
                <c:pt idx="2302">
                  <c:v>90.275623920635454</c:v>
                </c:pt>
                <c:pt idx="2303">
                  <c:v>91.339386884226869</c:v>
                </c:pt>
                <c:pt idx="2304">
                  <c:v>91.643587197971684</c:v>
                </c:pt>
                <c:pt idx="2305">
                  <c:v>90.029016908447048</c:v>
                </c:pt>
                <c:pt idx="2306">
                  <c:v>89.452512854482293</c:v>
                </c:pt>
                <c:pt idx="2307">
                  <c:v>89.781023088714093</c:v>
                </c:pt>
                <c:pt idx="2308">
                  <c:v>89.780452050313386</c:v>
                </c:pt>
                <c:pt idx="2309">
                  <c:v>90.11198063037746</c:v>
                </c:pt>
                <c:pt idx="2310">
                  <c:v>90.534467469981749</c:v>
                </c:pt>
                <c:pt idx="2311">
                  <c:v>90.385263293570034</c:v>
                </c:pt>
                <c:pt idx="2312">
                  <c:v>90.703331682760435</c:v>
                </c:pt>
                <c:pt idx="2313">
                  <c:v>90.443346056612739</c:v>
                </c:pt>
                <c:pt idx="2314">
                  <c:v>91.535008324924107</c:v>
                </c:pt>
                <c:pt idx="2315">
                  <c:v>90.126990782624432</c:v>
                </c:pt>
                <c:pt idx="2316">
                  <c:v>90.097786247274314</c:v>
                </c:pt>
                <c:pt idx="2317">
                  <c:v>89.715108941890321</c:v>
                </c:pt>
                <c:pt idx="2318">
                  <c:v>88.263610904223</c:v>
                </c:pt>
                <c:pt idx="2319">
                  <c:v>88.897708259744164</c:v>
                </c:pt>
                <c:pt idx="2320">
                  <c:v>87.942850476857856</c:v>
                </c:pt>
                <c:pt idx="2321">
                  <c:v>87.435768377035458</c:v>
                </c:pt>
                <c:pt idx="2322">
                  <c:v>86.082244213545536</c:v>
                </c:pt>
                <c:pt idx="2323">
                  <c:v>86.069436637986939</c:v>
                </c:pt>
                <c:pt idx="2324">
                  <c:v>87.071690608131419</c:v>
                </c:pt>
                <c:pt idx="2325">
                  <c:v>87.148372907654135</c:v>
                </c:pt>
                <c:pt idx="2326">
                  <c:v>87.25377028104063</c:v>
                </c:pt>
                <c:pt idx="2327">
                  <c:v>87.197237479371253</c:v>
                </c:pt>
                <c:pt idx="2328">
                  <c:v>87.22415786111857</c:v>
                </c:pt>
                <c:pt idx="2329">
                  <c:v>86.955361928217229</c:v>
                </c:pt>
                <c:pt idx="2330">
                  <c:v>87.261601664821683</c:v>
                </c:pt>
                <c:pt idx="2331">
                  <c:v>87.479004141659942</c:v>
                </c:pt>
                <c:pt idx="2332">
                  <c:v>87.492709063276777</c:v>
                </c:pt>
                <c:pt idx="2333">
                  <c:v>87.767623264757077</c:v>
                </c:pt>
                <c:pt idx="2334">
                  <c:v>87.678459697333338</c:v>
                </c:pt>
                <c:pt idx="2335">
                  <c:v>87.156122714520777</c:v>
                </c:pt>
                <c:pt idx="2336">
                  <c:v>87.360146577399775</c:v>
                </c:pt>
                <c:pt idx="2337">
                  <c:v>87.807677529720522</c:v>
                </c:pt>
                <c:pt idx="2338">
                  <c:v>88.342658934262886</c:v>
                </c:pt>
                <c:pt idx="2339">
                  <c:v>88.919244565142037</c:v>
                </c:pt>
                <c:pt idx="2340">
                  <c:v>89.246286414914877</c:v>
                </c:pt>
                <c:pt idx="2341">
                  <c:v>89.831845506376467</c:v>
                </c:pt>
                <c:pt idx="2342">
                  <c:v>89.219366033167546</c:v>
                </c:pt>
                <c:pt idx="2343">
                  <c:v>89.219366033167546</c:v>
                </c:pt>
                <c:pt idx="2344">
                  <c:v>89.219366033167546</c:v>
                </c:pt>
                <c:pt idx="2345">
                  <c:v>90.214604388674843</c:v>
                </c:pt>
                <c:pt idx="2346">
                  <c:v>90.032443138851264</c:v>
                </c:pt>
                <c:pt idx="2347">
                  <c:v>90.259716422330214</c:v>
                </c:pt>
                <c:pt idx="2348">
                  <c:v>89.418984742669707</c:v>
                </c:pt>
                <c:pt idx="2349">
                  <c:v>89.596985569859612</c:v>
                </c:pt>
                <c:pt idx="2350">
                  <c:v>89.113560775209095</c:v>
                </c:pt>
                <c:pt idx="2351">
                  <c:v>89.75369482239482</c:v>
                </c:pt>
                <c:pt idx="2352">
                  <c:v>90.393502561923</c:v>
                </c:pt>
                <c:pt idx="2353">
                  <c:v>90.719320757980057</c:v>
                </c:pt>
                <c:pt idx="2354">
                  <c:v>90.215909619305023</c:v>
                </c:pt>
                <c:pt idx="2355">
                  <c:v>90.246582539114101</c:v>
                </c:pt>
                <c:pt idx="2356">
                  <c:v>90.303278494612272</c:v>
                </c:pt>
                <c:pt idx="2357">
                  <c:v>90.1301722822855</c:v>
                </c:pt>
                <c:pt idx="2358">
                  <c:v>89.543389537108126</c:v>
                </c:pt>
                <c:pt idx="2359">
                  <c:v>90.098112554931859</c:v>
                </c:pt>
                <c:pt idx="2360">
                  <c:v>90.500368319768455</c:v>
                </c:pt>
                <c:pt idx="2361">
                  <c:v>90.781808674399613</c:v>
                </c:pt>
                <c:pt idx="2362">
                  <c:v>90.562285197787318</c:v>
                </c:pt>
                <c:pt idx="2363">
                  <c:v>90.562285197787318</c:v>
                </c:pt>
                <c:pt idx="2364">
                  <c:v>91.77207083812938</c:v>
                </c:pt>
                <c:pt idx="2365">
                  <c:v>92.021125157749353</c:v>
                </c:pt>
                <c:pt idx="2366">
                  <c:v>91.829664139685789</c:v>
                </c:pt>
                <c:pt idx="2367">
                  <c:v>92.090383958062944</c:v>
                </c:pt>
                <c:pt idx="2368">
                  <c:v>91.875265634827471</c:v>
                </c:pt>
                <c:pt idx="2369">
                  <c:v>92.08287888193945</c:v>
                </c:pt>
                <c:pt idx="2370">
                  <c:v>92.335277855049256</c:v>
                </c:pt>
                <c:pt idx="2371">
                  <c:v>92.262266516673918</c:v>
                </c:pt>
                <c:pt idx="2372">
                  <c:v>92.854025453628822</c:v>
                </c:pt>
                <c:pt idx="2373">
                  <c:v>93.68447844207671</c:v>
                </c:pt>
                <c:pt idx="2374">
                  <c:v>93.723064322581223</c:v>
                </c:pt>
                <c:pt idx="2375">
                  <c:v>93.29176717622326</c:v>
                </c:pt>
                <c:pt idx="2376">
                  <c:v>93.569128685135155</c:v>
                </c:pt>
                <c:pt idx="2377">
                  <c:v>93.222263645166535</c:v>
                </c:pt>
                <c:pt idx="2378">
                  <c:v>93.680889057843743</c:v>
                </c:pt>
                <c:pt idx="2379">
                  <c:v>92.934297137384519</c:v>
                </c:pt>
                <c:pt idx="2380">
                  <c:v>92.685895433079608</c:v>
                </c:pt>
                <c:pt idx="2381">
                  <c:v>92.709879045909034</c:v>
                </c:pt>
                <c:pt idx="2382">
                  <c:v>92.09731799578573</c:v>
                </c:pt>
                <c:pt idx="2383">
                  <c:v>91.330658154387592</c:v>
                </c:pt>
                <c:pt idx="2384">
                  <c:v>91.336286961480198</c:v>
                </c:pt>
                <c:pt idx="2385">
                  <c:v>91.146783789361891</c:v>
                </c:pt>
                <c:pt idx="2386">
                  <c:v>89.091861315982484</c:v>
                </c:pt>
                <c:pt idx="2387">
                  <c:v>89.629697912528343</c:v>
                </c:pt>
                <c:pt idx="2388">
                  <c:v>89.669915331320567</c:v>
                </c:pt>
                <c:pt idx="2389">
                  <c:v>89.627087451267997</c:v>
                </c:pt>
                <c:pt idx="2390">
                  <c:v>89.559297035413366</c:v>
                </c:pt>
                <c:pt idx="2391">
                  <c:v>89.637692450138161</c:v>
                </c:pt>
                <c:pt idx="2392">
                  <c:v>90.203999389804693</c:v>
                </c:pt>
                <c:pt idx="2393">
                  <c:v>90.938110042362908</c:v>
                </c:pt>
                <c:pt idx="2394">
                  <c:v>90.661074841108572</c:v>
                </c:pt>
                <c:pt idx="2395">
                  <c:v>90.451095863479409</c:v>
                </c:pt>
                <c:pt idx="2396">
                  <c:v>89.436034317776347</c:v>
                </c:pt>
                <c:pt idx="2397">
                  <c:v>89.269617412429227</c:v>
                </c:pt>
                <c:pt idx="2398">
                  <c:v>89.47266235233559</c:v>
                </c:pt>
                <c:pt idx="2399">
                  <c:v>89.535558153327088</c:v>
                </c:pt>
                <c:pt idx="2400">
                  <c:v>89.477556967198737</c:v>
                </c:pt>
                <c:pt idx="2401">
                  <c:v>89.365143979175045</c:v>
                </c:pt>
                <c:pt idx="2402">
                  <c:v>88.867524801421411</c:v>
                </c:pt>
                <c:pt idx="2403">
                  <c:v>88.661869400254687</c:v>
                </c:pt>
                <c:pt idx="2404">
                  <c:v>88.876824569661395</c:v>
                </c:pt>
                <c:pt idx="2405">
                  <c:v>88.777137580281888</c:v>
                </c:pt>
                <c:pt idx="2406">
                  <c:v>89.158917539607643</c:v>
                </c:pt>
                <c:pt idx="2407">
                  <c:v>89.846039889479599</c:v>
                </c:pt>
                <c:pt idx="2408">
                  <c:v>89.650826333354274</c:v>
                </c:pt>
                <c:pt idx="2409">
                  <c:v>89.584341148129809</c:v>
                </c:pt>
                <c:pt idx="2410">
                  <c:v>89.506435194891324</c:v>
                </c:pt>
                <c:pt idx="2411">
                  <c:v>88.719054817239169</c:v>
                </c:pt>
                <c:pt idx="2412">
                  <c:v>89.294906255888847</c:v>
                </c:pt>
                <c:pt idx="2413">
                  <c:v>89.764626128922529</c:v>
                </c:pt>
                <c:pt idx="2414">
                  <c:v>88.725091508903716</c:v>
                </c:pt>
                <c:pt idx="2415">
                  <c:v>88.761393235805429</c:v>
                </c:pt>
                <c:pt idx="2416">
                  <c:v>88.705920934023041</c:v>
                </c:pt>
                <c:pt idx="2417">
                  <c:v>87.992857125376375</c:v>
                </c:pt>
                <c:pt idx="2418">
                  <c:v>87.757181419715664</c:v>
                </c:pt>
                <c:pt idx="2419">
                  <c:v>87.803027645600523</c:v>
                </c:pt>
                <c:pt idx="2420">
                  <c:v>87.504374562033931</c:v>
                </c:pt>
                <c:pt idx="2421">
                  <c:v>87.172193366654795</c:v>
                </c:pt>
                <c:pt idx="2422">
                  <c:v>86.854940746608236</c:v>
                </c:pt>
                <c:pt idx="2423">
                  <c:v>86.914736624853063</c:v>
                </c:pt>
                <c:pt idx="2424">
                  <c:v>87.06899856995669</c:v>
                </c:pt>
                <c:pt idx="2425">
                  <c:v>87.168196097849872</c:v>
                </c:pt>
                <c:pt idx="2426">
                  <c:v>87.130589140318008</c:v>
                </c:pt>
                <c:pt idx="2427">
                  <c:v>87.024783882359571</c:v>
                </c:pt>
                <c:pt idx="2428">
                  <c:v>86.495920746396138</c:v>
                </c:pt>
                <c:pt idx="2429">
                  <c:v>85.943073997603264</c:v>
                </c:pt>
                <c:pt idx="2430">
                  <c:v>85.979130993761814</c:v>
                </c:pt>
                <c:pt idx="2431">
                  <c:v>85.406053170201261</c:v>
                </c:pt>
                <c:pt idx="2432">
                  <c:v>85.406053170201261</c:v>
                </c:pt>
                <c:pt idx="2433">
                  <c:v>85.539105117564574</c:v>
                </c:pt>
                <c:pt idx="2434">
                  <c:v>85.536984117790553</c:v>
                </c:pt>
                <c:pt idx="2435">
                  <c:v>85.678193756592435</c:v>
                </c:pt>
                <c:pt idx="2436">
                  <c:v>84.994171329467136</c:v>
                </c:pt>
                <c:pt idx="2437">
                  <c:v>84.631725098850822</c:v>
                </c:pt>
                <c:pt idx="2438">
                  <c:v>84.527959263752038</c:v>
                </c:pt>
                <c:pt idx="2439">
                  <c:v>84.841867230308779</c:v>
                </c:pt>
                <c:pt idx="2440">
                  <c:v>85.016360250180085</c:v>
                </c:pt>
                <c:pt idx="2441">
                  <c:v>85.601266726326585</c:v>
                </c:pt>
                <c:pt idx="2442">
                  <c:v>86.110061941351105</c:v>
                </c:pt>
                <c:pt idx="2443">
                  <c:v>85.582177728360293</c:v>
                </c:pt>
                <c:pt idx="2444">
                  <c:v>85.713924445093426</c:v>
                </c:pt>
                <c:pt idx="2445">
                  <c:v>85.233110111703269</c:v>
                </c:pt>
                <c:pt idx="2446">
                  <c:v>85.480369739206765</c:v>
                </c:pt>
                <c:pt idx="2447">
                  <c:v>86.198165008887813</c:v>
                </c:pt>
                <c:pt idx="2448">
                  <c:v>85.797948666910855</c:v>
                </c:pt>
                <c:pt idx="2449">
                  <c:v>86.099783250138486</c:v>
                </c:pt>
                <c:pt idx="2450">
                  <c:v>85.713842868179057</c:v>
                </c:pt>
                <c:pt idx="2451">
                  <c:v>85.634142222824082</c:v>
                </c:pt>
                <c:pt idx="2452">
                  <c:v>86.289367999171191</c:v>
                </c:pt>
                <c:pt idx="2453">
                  <c:v>86.00556191402282</c:v>
                </c:pt>
                <c:pt idx="2454">
                  <c:v>85.770783554420376</c:v>
                </c:pt>
                <c:pt idx="2455">
                  <c:v>86.141958514875967</c:v>
                </c:pt>
                <c:pt idx="2456">
                  <c:v>85.73032140488499</c:v>
                </c:pt>
                <c:pt idx="2457">
                  <c:v>85.773394015680722</c:v>
                </c:pt>
                <c:pt idx="2458">
                  <c:v>85.861904967789357</c:v>
                </c:pt>
                <c:pt idx="2459">
                  <c:v>85.296658528009843</c:v>
                </c:pt>
                <c:pt idx="2460">
                  <c:v>85.817690280192238</c:v>
                </c:pt>
                <c:pt idx="2461">
                  <c:v>85.817690280192238</c:v>
                </c:pt>
                <c:pt idx="2462">
                  <c:v>86.043005717725933</c:v>
                </c:pt>
                <c:pt idx="2463">
                  <c:v>86.05434490882557</c:v>
                </c:pt>
                <c:pt idx="2464">
                  <c:v>86.348837569758459</c:v>
                </c:pt>
                <c:pt idx="2465">
                  <c:v>86.057200100829064</c:v>
                </c:pt>
                <c:pt idx="2466">
                  <c:v>86.435798560493765</c:v>
                </c:pt>
                <c:pt idx="2467">
                  <c:v>86.403820410054522</c:v>
                </c:pt>
                <c:pt idx="2468">
                  <c:v>86.132740323550351</c:v>
                </c:pt>
                <c:pt idx="2469">
                  <c:v>85.445617973678395</c:v>
                </c:pt>
                <c:pt idx="2470">
                  <c:v>85.37366713519009</c:v>
                </c:pt>
                <c:pt idx="2471">
                  <c:v>85.262314647053415</c:v>
                </c:pt>
                <c:pt idx="2472">
                  <c:v>84.848719691117168</c:v>
                </c:pt>
                <c:pt idx="2473">
                  <c:v>84.804505003520063</c:v>
                </c:pt>
                <c:pt idx="2474">
                  <c:v>84.671942517643046</c:v>
                </c:pt>
                <c:pt idx="2475">
                  <c:v>84.416117314129053</c:v>
                </c:pt>
                <c:pt idx="2476">
                  <c:v>84.547292992461479</c:v>
                </c:pt>
                <c:pt idx="2477">
                  <c:v>84.517354264881888</c:v>
                </c:pt>
                <c:pt idx="2478">
                  <c:v>84.426967043742366</c:v>
                </c:pt>
                <c:pt idx="2479">
                  <c:v>84.916183799314268</c:v>
                </c:pt>
                <c:pt idx="2480">
                  <c:v>84.702044399051431</c:v>
                </c:pt>
                <c:pt idx="2481">
                  <c:v>84.194635991571474</c:v>
                </c:pt>
                <c:pt idx="2482">
                  <c:v>83.716105811784118</c:v>
                </c:pt>
                <c:pt idx="2483">
                  <c:v>83.787240881128582</c:v>
                </c:pt>
                <c:pt idx="2484">
                  <c:v>83.837084375818321</c:v>
                </c:pt>
                <c:pt idx="2485">
                  <c:v>83.944602748978866</c:v>
                </c:pt>
                <c:pt idx="2486">
                  <c:v>84.36994478058665</c:v>
                </c:pt>
                <c:pt idx="2487">
                  <c:v>84.475994769288249</c:v>
                </c:pt>
                <c:pt idx="2488">
                  <c:v>84.687115823718827</c:v>
                </c:pt>
                <c:pt idx="2489">
                  <c:v>84.439040427071475</c:v>
                </c:pt>
                <c:pt idx="2490">
                  <c:v>84.181583685269729</c:v>
                </c:pt>
                <c:pt idx="2491">
                  <c:v>84.355750397483533</c:v>
                </c:pt>
                <c:pt idx="2492">
                  <c:v>84.859650997644877</c:v>
                </c:pt>
                <c:pt idx="2493">
                  <c:v>84.861445689761382</c:v>
                </c:pt>
                <c:pt idx="2494">
                  <c:v>84.320101285896911</c:v>
                </c:pt>
                <c:pt idx="2495">
                  <c:v>84.261039599881556</c:v>
                </c:pt>
                <c:pt idx="2496">
                  <c:v>83.990204244120548</c:v>
                </c:pt>
                <c:pt idx="2497">
                  <c:v>83.923719058896097</c:v>
                </c:pt>
                <c:pt idx="2498">
                  <c:v>83.911400944823825</c:v>
                </c:pt>
                <c:pt idx="2499">
                  <c:v>84.658319172940608</c:v>
                </c:pt>
                <c:pt idx="2500">
                  <c:v>84.606028370819288</c:v>
                </c:pt>
                <c:pt idx="2501">
                  <c:v>84.340413937578987</c:v>
                </c:pt>
                <c:pt idx="2502">
                  <c:v>84.472976423455975</c:v>
                </c:pt>
                <c:pt idx="2503">
                  <c:v>84.94489887317809</c:v>
                </c:pt>
                <c:pt idx="2504">
                  <c:v>84.901255223981664</c:v>
                </c:pt>
                <c:pt idx="2505">
                  <c:v>84.743159163901893</c:v>
                </c:pt>
                <c:pt idx="2506">
                  <c:v>84.439856196215331</c:v>
                </c:pt>
                <c:pt idx="2507">
                  <c:v>84.439856196215331</c:v>
                </c:pt>
                <c:pt idx="2508">
                  <c:v>83.754446961545469</c:v>
                </c:pt>
                <c:pt idx="2509">
                  <c:v>83.71936888835954</c:v>
                </c:pt>
                <c:pt idx="2510">
                  <c:v>83.726221349167957</c:v>
                </c:pt>
                <c:pt idx="2511">
                  <c:v>83.41002922900843</c:v>
                </c:pt>
                <c:pt idx="2512">
                  <c:v>83.645786511583523</c:v>
                </c:pt>
                <c:pt idx="2513">
                  <c:v>83.492829797110062</c:v>
                </c:pt>
                <c:pt idx="2514">
                  <c:v>83.042769960443351</c:v>
                </c:pt>
                <c:pt idx="2515">
                  <c:v>82.986726620260285</c:v>
                </c:pt>
                <c:pt idx="2516">
                  <c:v>83.19996867446487</c:v>
                </c:pt>
                <c:pt idx="2517">
                  <c:v>83.386779808408448</c:v>
                </c:pt>
                <c:pt idx="2518">
                  <c:v>82.99847369593185</c:v>
                </c:pt>
                <c:pt idx="2519">
                  <c:v>83.079642725745771</c:v>
                </c:pt>
                <c:pt idx="2520">
                  <c:v>83.442252110190836</c:v>
                </c:pt>
                <c:pt idx="2521">
                  <c:v>83.486793105445514</c:v>
                </c:pt>
                <c:pt idx="2522">
                  <c:v>83.419573727991562</c:v>
                </c:pt>
                <c:pt idx="2523">
                  <c:v>83.67466473927611</c:v>
                </c:pt>
                <c:pt idx="2524">
                  <c:v>83.188384752622085</c:v>
                </c:pt>
                <c:pt idx="2525">
                  <c:v>83.51705814068265</c:v>
                </c:pt>
                <c:pt idx="2526">
                  <c:v>83.581911787619404</c:v>
                </c:pt>
                <c:pt idx="2527">
                  <c:v>83.30267400967665</c:v>
                </c:pt>
                <c:pt idx="2528">
                  <c:v>82.718012264273312</c:v>
                </c:pt>
                <c:pt idx="2529">
                  <c:v>82.847882711975586</c:v>
                </c:pt>
                <c:pt idx="2530">
                  <c:v>82.38395479986329</c:v>
                </c:pt>
                <c:pt idx="2531">
                  <c:v>82.463981752875796</c:v>
                </c:pt>
                <c:pt idx="2532">
                  <c:v>82.463981752875796</c:v>
                </c:pt>
                <c:pt idx="2533">
                  <c:v>82.100311868543699</c:v>
                </c:pt>
                <c:pt idx="2534">
                  <c:v>81.829231782039528</c:v>
                </c:pt>
                <c:pt idx="2535">
                  <c:v>81.80133247731959</c:v>
                </c:pt>
                <c:pt idx="2536">
                  <c:v>81.978109650793712</c:v>
                </c:pt>
                <c:pt idx="2537">
                  <c:v>81.825642397806561</c:v>
                </c:pt>
                <c:pt idx="2538">
                  <c:v>82.103656522033518</c:v>
                </c:pt>
                <c:pt idx="2539">
                  <c:v>81.789993286219953</c:v>
                </c:pt>
                <c:pt idx="2540">
                  <c:v>81.982596381084932</c:v>
                </c:pt>
                <c:pt idx="2541">
                  <c:v>82.062623334097438</c:v>
                </c:pt>
                <c:pt idx="2542">
                  <c:v>82.343329496499123</c:v>
                </c:pt>
                <c:pt idx="2543">
                  <c:v>82.706917803916838</c:v>
                </c:pt>
                <c:pt idx="2544">
                  <c:v>82.921138781094072</c:v>
                </c:pt>
                <c:pt idx="2545">
                  <c:v>82.660500539631286</c:v>
                </c:pt>
                <c:pt idx="2546">
                  <c:v>82.755048183404483</c:v>
                </c:pt>
                <c:pt idx="2547">
                  <c:v>82.618406851808203</c:v>
                </c:pt>
                <c:pt idx="2548">
                  <c:v>82.99121335055149</c:v>
                </c:pt>
                <c:pt idx="2549">
                  <c:v>82.567584434145814</c:v>
                </c:pt>
                <c:pt idx="2550">
                  <c:v>82.544335013545847</c:v>
                </c:pt>
                <c:pt idx="2551">
                  <c:v>82.558366242820227</c:v>
                </c:pt>
                <c:pt idx="2552">
                  <c:v>81.996627610359297</c:v>
                </c:pt>
                <c:pt idx="2553">
                  <c:v>81.981291150454751</c:v>
                </c:pt>
                <c:pt idx="2554">
                  <c:v>81.981291150454751</c:v>
                </c:pt>
                <c:pt idx="2555">
                  <c:v>82.200569896323913</c:v>
                </c:pt>
                <c:pt idx="2556">
                  <c:v>81.887559275825424</c:v>
                </c:pt>
                <c:pt idx="2557">
                  <c:v>81.584582615796393</c:v>
                </c:pt>
                <c:pt idx="2558">
                  <c:v>82.011800916435078</c:v>
                </c:pt>
                <c:pt idx="2559">
                  <c:v>81.621210650355636</c:v>
                </c:pt>
                <c:pt idx="2560">
                  <c:v>82.052426219799202</c:v>
                </c:pt>
                <c:pt idx="2561">
                  <c:v>82.202609319183537</c:v>
                </c:pt>
                <c:pt idx="2562">
                  <c:v>81.80516659229572</c:v>
                </c:pt>
                <c:pt idx="2563">
                  <c:v>81.850604933608622</c:v>
                </c:pt>
                <c:pt idx="2564">
                  <c:v>81.378927214629684</c:v>
                </c:pt>
                <c:pt idx="2565">
                  <c:v>81.378927214629684</c:v>
                </c:pt>
                <c:pt idx="2566">
                  <c:v>81.810061207158867</c:v>
                </c:pt>
                <c:pt idx="2567">
                  <c:v>81.674561952363973</c:v>
                </c:pt>
                <c:pt idx="2568">
                  <c:v>81.258438112081777</c:v>
                </c:pt>
                <c:pt idx="2569">
                  <c:v>81.303713299565942</c:v>
                </c:pt>
                <c:pt idx="2570">
                  <c:v>81.316112990552583</c:v>
                </c:pt>
                <c:pt idx="2571">
                  <c:v>81.701074449539377</c:v>
                </c:pt>
                <c:pt idx="2572">
                  <c:v>81.832576435529361</c:v>
                </c:pt>
                <c:pt idx="2573">
                  <c:v>82.148442248031344</c:v>
                </c:pt>
                <c:pt idx="2574">
                  <c:v>82.198367319635494</c:v>
                </c:pt>
                <c:pt idx="2575">
                  <c:v>82.200569896323913</c:v>
                </c:pt>
                <c:pt idx="2576">
                  <c:v>82.423601180254792</c:v>
                </c:pt>
                <c:pt idx="2577">
                  <c:v>82.203098780669862</c:v>
                </c:pt>
                <c:pt idx="2578">
                  <c:v>82.473118367287015</c:v>
                </c:pt>
                <c:pt idx="2579">
                  <c:v>82.318693268354608</c:v>
                </c:pt>
                <c:pt idx="2580">
                  <c:v>83.181695445642461</c:v>
                </c:pt>
                <c:pt idx="2581">
                  <c:v>83.127609951404636</c:v>
                </c:pt>
                <c:pt idx="2582">
                  <c:v>83.028004538939527</c:v>
                </c:pt>
                <c:pt idx="2583">
                  <c:v>83.246712246407952</c:v>
                </c:pt>
                <c:pt idx="2584">
                  <c:v>82.965679776348736</c:v>
                </c:pt>
                <c:pt idx="2585">
                  <c:v>82.900010360268141</c:v>
                </c:pt>
                <c:pt idx="2586">
                  <c:v>82.774626642857086</c:v>
                </c:pt>
                <c:pt idx="2587">
                  <c:v>82.92766493424493</c:v>
                </c:pt>
                <c:pt idx="2588">
                  <c:v>83.088289878670665</c:v>
                </c:pt>
                <c:pt idx="2589">
                  <c:v>82.95727735416699</c:v>
                </c:pt>
                <c:pt idx="2590">
                  <c:v>82.48519175061611</c:v>
                </c:pt>
                <c:pt idx="2591">
                  <c:v>82.350752995708248</c:v>
                </c:pt>
                <c:pt idx="2592">
                  <c:v>82.245926660722432</c:v>
                </c:pt>
                <c:pt idx="2593">
                  <c:v>82.463573868303868</c:v>
                </c:pt>
                <c:pt idx="2594">
                  <c:v>82.283696772083076</c:v>
                </c:pt>
                <c:pt idx="2595">
                  <c:v>81.827192359179904</c:v>
                </c:pt>
                <c:pt idx="2596">
                  <c:v>82.109937944441228</c:v>
                </c:pt>
                <c:pt idx="2597">
                  <c:v>82.154152632038361</c:v>
                </c:pt>
                <c:pt idx="2598">
                  <c:v>82.035947683093269</c:v>
                </c:pt>
                <c:pt idx="2599">
                  <c:v>82.168673322799037</c:v>
                </c:pt>
                <c:pt idx="2600">
                  <c:v>82.168673322799037</c:v>
                </c:pt>
                <c:pt idx="2601">
                  <c:v>82.337374381748958</c:v>
                </c:pt>
                <c:pt idx="2602">
                  <c:v>82.909554859251287</c:v>
                </c:pt>
                <c:pt idx="2603">
                  <c:v>82.891281630428836</c:v>
                </c:pt>
                <c:pt idx="2604">
                  <c:v>83.128752028206037</c:v>
                </c:pt>
                <c:pt idx="2605">
                  <c:v>83.106155222921174</c:v>
                </c:pt>
                <c:pt idx="2606">
                  <c:v>83.44673884048207</c:v>
                </c:pt>
                <c:pt idx="2607">
                  <c:v>83.416718535988068</c:v>
                </c:pt>
                <c:pt idx="2608">
                  <c:v>83.405705652545976</c:v>
                </c:pt>
                <c:pt idx="2609">
                  <c:v>83.795806457139079</c:v>
                </c:pt>
                <c:pt idx="2610">
                  <c:v>83.770354459850694</c:v>
                </c:pt>
                <c:pt idx="2611">
                  <c:v>83.507187334041973</c:v>
                </c:pt>
                <c:pt idx="2612">
                  <c:v>83.672788470245237</c:v>
                </c:pt>
                <c:pt idx="2613">
                  <c:v>84.062644544095178</c:v>
                </c:pt>
                <c:pt idx="2614">
                  <c:v>84.459679386411082</c:v>
                </c:pt>
                <c:pt idx="2615">
                  <c:v>84.251331947069644</c:v>
                </c:pt>
                <c:pt idx="2616">
                  <c:v>83.981964975767582</c:v>
                </c:pt>
                <c:pt idx="2617">
                  <c:v>84.098538386424963</c:v>
                </c:pt>
                <c:pt idx="2618">
                  <c:v>83.974378322729706</c:v>
                </c:pt>
                <c:pt idx="2619">
                  <c:v>83.945010633550808</c:v>
                </c:pt>
                <c:pt idx="2620">
                  <c:v>83.945010633550808</c:v>
                </c:pt>
                <c:pt idx="2621">
                  <c:v>83.542510137971036</c:v>
                </c:pt>
                <c:pt idx="2622">
                  <c:v>83.718553119215684</c:v>
                </c:pt>
                <c:pt idx="2623">
                  <c:v>83.843121067482883</c:v>
                </c:pt>
                <c:pt idx="2624">
                  <c:v>83.909850983450511</c:v>
                </c:pt>
                <c:pt idx="2625">
                  <c:v>83.720510965160955</c:v>
                </c:pt>
                <c:pt idx="2626">
                  <c:v>83.897288138635062</c:v>
                </c:pt>
                <c:pt idx="2627">
                  <c:v>83.888804139538948</c:v>
                </c:pt>
                <c:pt idx="2628">
                  <c:v>84.179625839324473</c:v>
                </c:pt>
                <c:pt idx="2629">
                  <c:v>83.609076900109898</c:v>
                </c:pt>
                <c:pt idx="2630">
                  <c:v>83.697751006047298</c:v>
                </c:pt>
                <c:pt idx="2631">
                  <c:v>83.445433609851875</c:v>
                </c:pt>
                <c:pt idx="2632">
                  <c:v>83.050764498053169</c:v>
                </c:pt>
                <c:pt idx="2633">
                  <c:v>83.384250924062513</c:v>
                </c:pt>
                <c:pt idx="2634">
                  <c:v>83.274122089641608</c:v>
                </c:pt>
                <c:pt idx="2635">
                  <c:v>83.244428092805165</c:v>
                </c:pt>
                <c:pt idx="2636">
                  <c:v>83.205189596985576</c:v>
                </c:pt>
                <c:pt idx="2637">
                  <c:v>83.079479571916977</c:v>
                </c:pt>
                <c:pt idx="2638">
                  <c:v>83.093510801191357</c:v>
                </c:pt>
                <c:pt idx="2639">
                  <c:v>82.782294872809359</c:v>
                </c:pt>
                <c:pt idx="2640">
                  <c:v>83.022375731846907</c:v>
                </c:pt>
                <c:pt idx="2641">
                  <c:v>82.742485338589063</c:v>
                </c:pt>
                <c:pt idx="2642">
                  <c:v>82.620446274667842</c:v>
                </c:pt>
                <c:pt idx="2643">
                  <c:v>82.859221903075209</c:v>
                </c:pt>
                <c:pt idx="2644">
                  <c:v>83.085189955923994</c:v>
                </c:pt>
                <c:pt idx="2645">
                  <c:v>83.169295754655806</c:v>
                </c:pt>
                <c:pt idx="2646">
                  <c:v>83.06544834264264</c:v>
                </c:pt>
                <c:pt idx="2647">
                  <c:v>83.572693596293803</c:v>
                </c:pt>
                <c:pt idx="2648">
                  <c:v>83.538920753738068</c:v>
                </c:pt>
                <c:pt idx="2649">
                  <c:v>83.610708438397594</c:v>
                </c:pt>
                <c:pt idx="2650">
                  <c:v>83.296963625669648</c:v>
                </c:pt>
                <c:pt idx="2651">
                  <c:v>83.272572128268266</c:v>
                </c:pt>
                <c:pt idx="2652">
                  <c:v>82.99268173501045</c:v>
                </c:pt>
                <c:pt idx="2653">
                  <c:v>82.816801907594581</c:v>
                </c:pt>
                <c:pt idx="2654">
                  <c:v>82.99896315741816</c:v>
                </c:pt>
                <c:pt idx="2655">
                  <c:v>82.810031023700546</c:v>
                </c:pt>
                <c:pt idx="2656">
                  <c:v>82.859385056903989</c:v>
                </c:pt>
                <c:pt idx="2657">
                  <c:v>82.856693018729246</c:v>
                </c:pt>
                <c:pt idx="2658">
                  <c:v>82.837440866934173</c:v>
                </c:pt>
                <c:pt idx="2659">
                  <c:v>82.631459158109934</c:v>
                </c:pt>
                <c:pt idx="2660">
                  <c:v>82.452316254118614</c:v>
                </c:pt>
                <c:pt idx="2661">
                  <c:v>82.482662866270147</c:v>
                </c:pt>
                <c:pt idx="2662">
                  <c:v>82.205138203529515</c:v>
                </c:pt>
                <c:pt idx="2663">
                  <c:v>82.413567219785335</c:v>
                </c:pt>
                <c:pt idx="2664">
                  <c:v>82.650792886819374</c:v>
                </c:pt>
                <c:pt idx="2665">
                  <c:v>82.918773050576888</c:v>
                </c:pt>
                <c:pt idx="2666">
                  <c:v>82.60625189156471</c:v>
                </c:pt>
                <c:pt idx="2667">
                  <c:v>82.608699198996277</c:v>
                </c:pt>
                <c:pt idx="2668">
                  <c:v>82.829201598581221</c:v>
                </c:pt>
                <c:pt idx="2669">
                  <c:v>82.778623911661995</c:v>
                </c:pt>
                <c:pt idx="2670">
                  <c:v>82.661234731860773</c:v>
                </c:pt>
                <c:pt idx="2671">
                  <c:v>83.10036326199976</c:v>
                </c:pt>
                <c:pt idx="2672">
                  <c:v>83.435889110868743</c:v>
                </c:pt>
                <c:pt idx="2673">
                  <c:v>82.964048238061025</c:v>
                </c:pt>
                <c:pt idx="2674">
                  <c:v>82.909718013080038</c:v>
                </c:pt>
                <c:pt idx="2675">
                  <c:v>83.232109978732893</c:v>
                </c:pt>
                <c:pt idx="2676">
                  <c:v>83.688695968550476</c:v>
                </c:pt>
                <c:pt idx="2677">
                  <c:v>84.171957609372214</c:v>
                </c:pt>
                <c:pt idx="2678">
                  <c:v>84.890976532769045</c:v>
                </c:pt>
                <c:pt idx="2679">
                  <c:v>84.880860995385206</c:v>
                </c:pt>
                <c:pt idx="2680">
                  <c:v>84.084180849493052</c:v>
                </c:pt>
                <c:pt idx="2681">
                  <c:v>84.186396723218522</c:v>
                </c:pt>
                <c:pt idx="2682">
                  <c:v>84.271563021837324</c:v>
                </c:pt>
                <c:pt idx="2683">
                  <c:v>84.210217182219168</c:v>
                </c:pt>
                <c:pt idx="2684">
                  <c:v>84.88551087950519</c:v>
                </c:pt>
                <c:pt idx="2685">
                  <c:v>85.382722172686911</c:v>
                </c:pt>
                <c:pt idx="2686">
                  <c:v>85.095245126391191</c:v>
                </c:pt>
                <c:pt idx="2687">
                  <c:v>85.804882704633656</c:v>
                </c:pt>
                <c:pt idx="2688">
                  <c:v>86.181278587609938</c:v>
                </c:pt>
                <c:pt idx="2689">
                  <c:v>85.668812411438068</c:v>
                </c:pt>
                <c:pt idx="2690">
                  <c:v>85.952863227329573</c:v>
                </c:pt>
                <c:pt idx="2691">
                  <c:v>86.705736570196521</c:v>
                </c:pt>
                <c:pt idx="2692">
                  <c:v>86.408633448003286</c:v>
                </c:pt>
                <c:pt idx="2693">
                  <c:v>85.742394788214099</c:v>
                </c:pt>
                <c:pt idx="2694">
                  <c:v>85.675420141503324</c:v>
                </c:pt>
                <c:pt idx="2695">
                  <c:v>85.675420141503324</c:v>
                </c:pt>
                <c:pt idx="2696">
                  <c:v>85.964610303001137</c:v>
                </c:pt>
                <c:pt idx="2697">
                  <c:v>85.97611264792954</c:v>
                </c:pt>
                <c:pt idx="2698">
                  <c:v>85.829274202035023</c:v>
                </c:pt>
                <c:pt idx="2699">
                  <c:v>86.386689258033499</c:v>
                </c:pt>
                <c:pt idx="2700">
                  <c:v>86.700189340018284</c:v>
                </c:pt>
                <c:pt idx="2701">
                  <c:v>86.562732239278148</c:v>
                </c:pt>
                <c:pt idx="2702">
                  <c:v>86.225738005950234</c:v>
                </c:pt>
                <c:pt idx="2703">
                  <c:v>85.903753924869292</c:v>
                </c:pt>
                <c:pt idx="2704">
                  <c:v>85.950415919897992</c:v>
                </c:pt>
                <c:pt idx="2705">
                  <c:v>85.351967675963451</c:v>
                </c:pt>
                <c:pt idx="2706">
                  <c:v>85.268514492546728</c:v>
                </c:pt>
                <c:pt idx="2707">
                  <c:v>85.1516963511462</c:v>
                </c:pt>
                <c:pt idx="2708">
                  <c:v>85.084884858264203</c:v>
                </c:pt>
                <c:pt idx="2709">
                  <c:v>84.911615492108666</c:v>
                </c:pt>
                <c:pt idx="2710">
                  <c:v>84.491168075364016</c:v>
                </c:pt>
                <c:pt idx="2711">
                  <c:v>84.736225126179107</c:v>
                </c:pt>
                <c:pt idx="2712">
                  <c:v>85.030146748711289</c:v>
                </c:pt>
                <c:pt idx="2713">
                  <c:v>85.126978546087287</c:v>
                </c:pt>
                <c:pt idx="2714">
                  <c:v>85.014320827320446</c:v>
                </c:pt>
                <c:pt idx="2715">
                  <c:v>84.866177150795735</c:v>
                </c:pt>
                <c:pt idx="2716">
                  <c:v>85.47188574011065</c:v>
                </c:pt>
                <c:pt idx="2717">
                  <c:v>85.420165976390024</c:v>
                </c:pt>
                <c:pt idx="2718">
                  <c:v>85.282953606393036</c:v>
                </c:pt>
                <c:pt idx="2719">
                  <c:v>85.141662390676743</c:v>
                </c:pt>
                <c:pt idx="2720">
                  <c:v>85.141662390676743</c:v>
                </c:pt>
                <c:pt idx="2721">
                  <c:v>84.725701704223326</c:v>
                </c:pt>
                <c:pt idx="2722">
                  <c:v>84.778155660173425</c:v>
                </c:pt>
                <c:pt idx="2723">
                  <c:v>84.457639963551443</c:v>
                </c:pt>
                <c:pt idx="2724">
                  <c:v>84.370107934415444</c:v>
                </c:pt>
                <c:pt idx="2725">
                  <c:v>84.58530783456527</c:v>
                </c:pt>
                <c:pt idx="2726">
                  <c:v>84.142426766364551</c:v>
                </c:pt>
                <c:pt idx="2727">
                  <c:v>84.092012233274076</c:v>
                </c:pt>
                <c:pt idx="2728">
                  <c:v>83.989225321147913</c:v>
                </c:pt>
                <c:pt idx="2729">
                  <c:v>84.207851451701984</c:v>
                </c:pt>
                <c:pt idx="2730">
                  <c:v>84.295709788495543</c:v>
                </c:pt>
                <c:pt idx="2731">
                  <c:v>84.247416255179118</c:v>
                </c:pt>
                <c:pt idx="2732">
                  <c:v>84.171549724800286</c:v>
                </c:pt>
                <c:pt idx="2733">
                  <c:v>83.908872060477862</c:v>
                </c:pt>
                <c:pt idx="2734">
                  <c:v>83.938729211143084</c:v>
                </c:pt>
                <c:pt idx="2735">
                  <c:v>83.625065975329505</c:v>
                </c:pt>
                <c:pt idx="2736">
                  <c:v>83.61862139909303</c:v>
                </c:pt>
                <c:pt idx="2737">
                  <c:v>83.623108129384249</c:v>
                </c:pt>
                <c:pt idx="2738">
                  <c:v>83.495521835284791</c:v>
                </c:pt>
                <c:pt idx="2739">
                  <c:v>83.241246593144126</c:v>
                </c:pt>
                <c:pt idx="2740">
                  <c:v>82.846251173687861</c:v>
                </c:pt>
                <c:pt idx="2741">
                  <c:v>82.703899458084564</c:v>
                </c:pt>
                <c:pt idx="2742">
                  <c:v>82.788413141388304</c:v>
                </c:pt>
                <c:pt idx="2743">
                  <c:v>82.710017726663494</c:v>
                </c:pt>
                <c:pt idx="2744">
                  <c:v>82.660092655059358</c:v>
                </c:pt>
                <c:pt idx="2745">
                  <c:v>82.721112187019983</c:v>
                </c:pt>
                <c:pt idx="2746">
                  <c:v>83.156732909840386</c:v>
                </c:pt>
                <c:pt idx="2747">
                  <c:v>83.603284939188484</c:v>
                </c:pt>
                <c:pt idx="2748">
                  <c:v>83.708845466403773</c:v>
                </c:pt>
                <c:pt idx="2749">
                  <c:v>83.84687360554463</c:v>
                </c:pt>
                <c:pt idx="2750">
                  <c:v>83.646357549984216</c:v>
                </c:pt>
                <c:pt idx="2751">
                  <c:v>83.327391814735563</c:v>
                </c:pt>
                <c:pt idx="2752">
                  <c:v>83.27950616599108</c:v>
                </c:pt>
                <c:pt idx="2753">
                  <c:v>83.547486329748565</c:v>
                </c:pt>
                <c:pt idx="2754">
                  <c:v>83.942073864632903</c:v>
                </c:pt>
                <c:pt idx="2755">
                  <c:v>84.038089892865031</c:v>
                </c:pt>
                <c:pt idx="2756">
                  <c:v>84.121216768624208</c:v>
                </c:pt>
                <c:pt idx="2757">
                  <c:v>84.36978162675787</c:v>
                </c:pt>
                <c:pt idx="2758">
                  <c:v>84.067457582043943</c:v>
                </c:pt>
                <c:pt idx="2759">
                  <c:v>84.06125773655063</c:v>
                </c:pt>
                <c:pt idx="2760">
                  <c:v>84.258510715535593</c:v>
                </c:pt>
                <c:pt idx="2761">
                  <c:v>84.356484589713006</c:v>
                </c:pt>
                <c:pt idx="2762">
                  <c:v>83.878035986840018</c:v>
                </c:pt>
                <c:pt idx="2763">
                  <c:v>83.835289683701831</c:v>
                </c:pt>
                <c:pt idx="2764">
                  <c:v>83.521789601717032</c:v>
                </c:pt>
                <c:pt idx="2765">
                  <c:v>83.521789601717032</c:v>
                </c:pt>
                <c:pt idx="2766">
                  <c:v>83.789117150159456</c:v>
                </c:pt>
                <c:pt idx="2767">
                  <c:v>83.59031420980115</c:v>
                </c:pt>
                <c:pt idx="2768">
                  <c:v>83.508084680100211</c:v>
                </c:pt>
                <c:pt idx="2769">
                  <c:v>83.463625261759915</c:v>
                </c:pt>
                <c:pt idx="2770">
                  <c:v>82.970819121955032</c:v>
                </c:pt>
                <c:pt idx="2771">
                  <c:v>82.601438853615946</c:v>
                </c:pt>
                <c:pt idx="2772">
                  <c:v>82.877821439555191</c:v>
                </c:pt>
                <c:pt idx="2773">
                  <c:v>82.851798403866084</c:v>
                </c:pt>
                <c:pt idx="2774">
                  <c:v>82.865992786969244</c:v>
                </c:pt>
                <c:pt idx="2775">
                  <c:v>82.701452150652983</c:v>
                </c:pt>
                <c:pt idx="2776">
                  <c:v>82.622975159013819</c:v>
                </c:pt>
                <c:pt idx="2777">
                  <c:v>82.124458635201904</c:v>
                </c:pt>
                <c:pt idx="2778">
                  <c:v>82.097701407283353</c:v>
                </c:pt>
                <c:pt idx="2779">
                  <c:v>81.757933558866313</c:v>
                </c:pt>
                <c:pt idx="2780">
                  <c:v>81.641686455866491</c:v>
                </c:pt>
                <c:pt idx="2781">
                  <c:v>81.5246235837228</c:v>
                </c:pt>
                <c:pt idx="2782">
                  <c:v>81.361061870379174</c:v>
                </c:pt>
                <c:pt idx="2783">
                  <c:v>81.505534585756507</c:v>
                </c:pt>
                <c:pt idx="2784">
                  <c:v>81.102055167204128</c:v>
                </c:pt>
                <c:pt idx="2785">
                  <c:v>81.236086037540062</c:v>
                </c:pt>
                <c:pt idx="2786">
                  <c:v>80.887589459283745</c:v>
                </c:pt>
                <c:pt idx="2787">
                  <c:v>80.536645573595834</c:v>
                </c:pt>
                <c:pt idx="2788">
                  <c:v>80.639432485722011</c:v>
                </c:pt>
                <c:pt idx="2789">
                  <c:v>80.492023001426787</c:v>
                </c:pt>
                <c:pt idx="2790">
                  <c:v>80.492023001426787</c:v>
                </c:pt>
                <c:pt idx="2791">
                  <c:v>80.579065569076477</c:v>
                </c:pt>
                <c:pt idx="2792">
                  <c:v>80.210419492966849</c:v>
                </c:pt>
                <c:pt idx="2793">
                  <c:v>79.993343323786121</c:v>
                </c:pt>
                <c:pt idx="2794">
                  <c:v>80.10567473489543</c:v>
                </c:pt>
                <c:pt idx="2795">
                  <c:v>80.243539720207494</c:v>
                </c:pt>
                <c:pt idx="2796">
                  <c:v>80.799567968661407</c:v>
                </c:pt>
                <c:pt idx="2797">
                  <c:v>80.489494117080824</c:v>
                </c:pt>
                <c:pt idx="2798">
                  <c:v>80.471139311344004</c:v>
                </c:pt>
                <c:pt idx="2799">
                  <c:v>80.682178788860185</c:v>
                </c:pt>
                <c:pt idx="2800">
                  <c:v>80.285307100373061</c:v>
                </c:pt>
                <c:pt idx="2801">
                  <c:v>80.592036298463839</c:v>
                </c:pt>
                <c:pt idx="2802">
                  <c:v>81.033693712948789</c:v>
                </c:pt>
                <c:pt idx="2803">
                  <c:v>80.596686182583824</c:v>
                </c:pt>
                <c:pt idx="2804">
                  <c:v>80.460615889388237</c:v>
                </c:pt>
                <c:pt idx="2805">
                  <c:v>80.422356316541268</c:v>
                </c:pt>
                <c:pt idx="2806">
                  <c:v>80.135531885560638</c:v>
                </c:pt>
                <c:pt idx="2807">
                  <c:v>80.160983882849038</c:v>
                </c:pt>
                <c:pt idx="2808">
                  <c:v>79.567103946120071</c:v>
                </c:pt>
                <c:pt idx="2809">
                  <c:v>79.777572385235558</c:v>
                </c:pt>
                <c:pt idx="2810">
                  <c:v>80.061460047298311</c:v>
                </c:pt>
                <c:pt idx="2811">
                  <c:v>80.005253553286451</c:v>
                </c:pt>
                <c:pt idx="2812">
                  <c:v>80.287428100147096</c:v>
                </c:pt>
                <c:pt idx="2813">
                  <c:v>80.287428100147096</c:v>
                </c:pt>
                <c:pt idx="2814">
                  <c:v>80.525143228667432</c:v>
                </c:pt>
                <c:pt idx="2815">
                  <c:v>80.751192858430599</c:v>
                </c:pt>
                <c:pt idx="2816">
                  <c:v>81.270756226154063</c:v>
                </c:pt>
                <c:pt idx="2817">
                  <c:v>81.146759316287572</c:v>
                </c:pt>
                <c:pt idx="2818">
                  <c:v>80.898928650383368</c:v>
                </c:pt>
                <c:pt idx="2819">
                  <c:v>80.937514530887881</c:v>
                </c:pt>
                <c:pt idx="2820">
                  <c:v>80.936617184829643</c:v>
                </c:pt>
                <c:pt idx="2821">
                  <c:v>81.551462388555748</c:v>
                </c:pt>
                <c:pt idx="2822">
                  <c:v>81.384637598636687</c:v>
                </c:pt>
                <c:pt idx="2823">
                  <c:v>81.384637598636687</c:v>
                </c:pt>
                <c:pt idx="2824">
                  <c:v>81.882012045647173</c:v>
                </c:pt>
                <c:pt idx="2825">
                  <c:v>82.187517590022168</c:v>
                </c:pt>
                <c:pt idx="2826">
                  <c:v>82.137837249161194</c:v>
                </c:pt>
                <c:pt idx="2827">
                  <c:v>81.757036212808075</c:v>
                </c:pt>
                <c:pt idx="2828">
                  <c:v>81.428525978576275</c:v>
                </c:pt>
                <c:pt idx="2829">
                  <c:v>81.113475935218148</c:v>
                </c:pt>
                <c:pt idx="2830">
                  <c:v>81.205168386987836</c:v>
                </c:pt>
                <c:pt idx="2831">
                  <c:v>81.169437698486846</c:v>
                </c:pt>
                <c:pt idx="2832">
                  <c:v>81.497050586660393</c:v>
                </c:pt>
                <c:pt idx="2833">
                  <c:v>81.523807814578944</c:v>
                </c:pt>
                <c:pt idx="2834">
                  <c:v>81.443862438480821</c:v>
                </c:pt>
                <c:pt idx="2835">
                  <c:v>81.137867432619515</c:v>
                </c:pt>
                <c:pt idx="2836">
                  <c:v>81.019254599102496</c:v>
                </c:pt>
                <c:pt idx="2837">
                  <c:v>81.289437339548414</c:v>
                </c:pt>
                <c:pt idx="2838">
                  <c:v>81.526255122010511</c:v>
                </c:pt>
                <c:pt idx="2839">
                  <c:v>81.64242064809595</c:v>
                </c:pt>
                <c:pt idx="2840">
                  <c:v>81.724894908540037</c:v>
                </c:pt>
                <c:pt idx="2841">
                  <c:v>81.605221575136014</c:v>
                </c:pt>
                <c:pt idx="2842">
                  <c:v>81.515731700054744</c:v>
                </c:pt>
                <c:pt idx="2843">
                  <c:v>81.40421605808929</c:v>
                </c:pt>
                <c:pt idx="2844">
                  <c:v>81.40421605808929</c:v>
                </c:pt>
                <c:pt idx="2845">
                  <c:v>81.293842492925251</c:v>
                </c:pt>
                <c:pt idx="2846">
                  <c:v>81.117799511680602</c:v>
                </c:pt>
                <c:pt idx="2847">
                  <c:v>80.940859184377686</c:v>
                </c:pt>
                <c:pt idx="2848">
                  <c:v>80.707957093806115</c:v>
                </c:pt>
                <c:pt idx="2849">
                  <c:v>80.707957093806115</c:v>
                </c:pt>
                <c:pt idx="2850">
                  <c:v>80.247863296669948</c:v>
                </c:pt>
                <c:pt idx="2851">
                  <c:v>80.570336839237186</c:v>
                </c:pt>
                <c:pt idx="2852">
                  <c:v>80.75494539649236</c:v>
                </c:pt>
                <c:pt idx="2853">
                  <c:v>81.068690209220307</c:v>
                </c:pt>
                <c:pt idx="2854">
                  <c:v>81.151572354236336</c:v>
                </c:pt>
                <c:pt idx="2855">
                  <c:v>81.193502888230654</c:v>
                </c:pt>
                <c:pt idx="2856">
                  <c:v>81.021946637277225</c:v>
                </c:pt>
                <c:pt idx="2857">
                  <c:v>80.647345446417432</c:v>
                </c:pt>
                <c:pt idx="2858">
                  <c:v>80.236605682484708</c:v>
                </c:pt>
                <c:pt idx="2859">
                  <c:v>80.340045209925961</c:v>
                </c:pt>
                <c:pt idx="2860">
                  <c:v>80.340045209925961</c:v>
                </c:pt>
                <c:pt idx="2861">
                  <c:v>80.151765691523423</c:v>
                </c:pt>
                <c:pt idx="2862">
                  <c:v>80.042697356989564</c:v>
                </c:pt>
                <c:pt idx="2863">
                  <c:v>80.405062010691481</c:v>
                </c:pt>
                <c:pt idx="2864">
                  <c:v>80.075980738058988</c:v>
                </c:pt>
                <c:pt idx="2865">
                  <c:v>79.927510753876746</c:v>
                </c:pt>
                <c:pt idx="2866">
                  <c:v>80.067415162048476</c:v>
                </c:pt>
                <c:pt idx="2867">
                  <c:v>79.887619642742067</c:v>
                </c:pt>
                <c:pt idx="2868">
                  <c:v>79.942031444637422</c:v>
                </c:pt>
                <c:pt idx="2869">
                  <c:v>80.136429231618891</c:v>
                </c:pt>
                <c:pt idx="2870">
                  <c:v>80.060317970496897</c:v>
                </c:pt>
                <c:pt idx="2871">
                  <c:v>79.606260865025291</c:v>
                </c:pt>
                <c:pt idx="2872">
                  <c:v>79.526233912012771</c:v>
                </c:pt>
                <c:pt idx="2873">
                  <c:v>79.665893589441339</c:v>
                </c:pt>
                <c:pt idx="2874">
                  <c:v>79.770475193683993</c:v>
                </c:pt>
                <c:pt idx="2875">
                  <c:v>79.738986504731059</c:v>
                </c:pt>
                <c:pt idx="2876">
                  <c:v>79.530149603903297</c:v>
                </c:pt>
                <c:pt idx="2877">
                  <c:v>79.804003305496579</c:v>
                </c:pt>
                <c:pt idx="2878">
                  <c:v>79.987551362864721</c:v>
                </c:pt>
                <c:pt idx="2879">
                  <c:v>80.171017843318481</c:v>
                </c:pt>
                <c:pt idx="2880">
                  <c:v>80.156333998729039</c:v>
                </c:pt>
                <c:pt idx="2881">
                  <c:v>80.18757795693881</c:v>
                </c:pt>
                <c:pt idx="2882">
                  <c:v>80.032663396520107</c:v>
                </c:pt>
                <c:pt idx="2883">
                  <c:v>79.795682460229216</c:v>
                </c:pt>
                <c:pt idx="2884">
                  <c:v>79.611808095203529</c:v>
                </c:pt>
                <c:pt idx="2885">
                  <c:v>79.611808095203529</c:v>
                </c:pt>
                <c:pt idx="2886">
                  <c:v>79.840386609312674</c:v>
                </c:pt>
                <c:pt idx="2887">
                  <c:v>79.799679729034125</c:v>
                </c:pt>
                <c:pt idx="2888">
                  <c:v>79.654635975256099</c:v>
                </c:pt>
                <c:pt idx="2889">
                  <c:v>79.594024327867416</c:v>
                </c:pt>
                <c:pt idx="2890">
                  <c:v>79.422468076913972</c:v>
                </c:pt>
                <c:pt idx="2891">
                  <c:v>79.328246740798335</c:v>
                </c:pt>
                <c:pt idx="2892">
                  <c:v>79.247240864813193</c:v>
                </c:pt>
                <c:pt idx="2893">
                  <c:v>79.154895797728415</c:v>
                </c:pt>
                <c:pt idx="2894">
                  <c:v>79.033183041464738</c:v>
                </c:pt>
                <c:pt idx="2895">
                  <c:v>79.039464463872449</c:v>
                </c:pt>
                <c:pt idx="2896">
                  <c:v>79.154406336242104</c:v>
                </c:pt>
                <c:pt idx="2897">
                  <c:v>79.061327076927853</c:v>
                </c:pt>
                <c:pt idx="2898">
                  <c:v>79.347335738764627</c:v>
                </c:pt>
                <c:pt idx="2899">
                  <c:v>79.194297447376783</c:v>
                </c:pt>
                <c:pt idx="2900">
                  <c:v>79.055371962177702</c:v>
                </c:pt>
                <c:pt idx="2901">
                  <c:v>79.274487554218069</c:v>
                </c:pt>
                <c:pt idx="2902">
                  <c:v>79.415452462276789</c:v>
                </c:pt>
                <c:pt idx="2903">
                  <c:v>79.158240451218234</c:v>
                </c:pt>
                <c:pt idx="2904">
                  <c:v>79.056677192807854</c:v>
                </c:pt>
                <c:pt idx="2905">
                  <c:v>78.792531144026498</c:v>
                </c:pt>
                <c:pt idx="2906">
                  <c:v>78.675713002625969</c:v>
                </c:pt>
                <c:pt idx="2907">
                  <c:v>78.889036633744951</c:v>
                </c:pt>
                <c:pt idx="2908">
                  <c:v>78.660784427293351</c:v>
                </c:pt>
                <c:pt idx="2909">
                  <c:v>78.736977265329728</c:v>
                </c:pt>
                <c:pt idx="2910">
                  <c:v>78.856732175648148</c:v>
                </c:pt>
                <c:pt idx="2911">
                  <c:v>78.932517129112597</c:v>
                </c:pt>
                <c:pt idx="2912">
                  <c:v>78.796609989745789</c:v>
                </c:pt>
                <c:pt idx="2913">
                  <c:v>78.621953816045703</c:v>
                </c:pt>
                <c:pt idx="2914">
                  <c:v>78.442321450568059</c:v>
                </c:pt>
                <c:pt idx="2915">
                  <c:v>78.461655179277514</c:v>
                </c:pt>
                <c:pt idx="2916">
                  <c:v>78.403898723892326</c:v>
                </c:pt>
                <c:pt idx="2917">
                  <c:v>78.205666821934727</c:v>
                </c:pt>
                <c:pt idx="2918">
                  <c:v>78.236502895572571</c:v>
                </c:pt>
                <c:pt idx="2919">
                  <c:v>77.914029353005333</c:v>
                </c:pt>
                <c:pt idx="2920">
                  <c:v>77.878788125990653</c:v>
                </c:pt>
                <c:pt idx="2921">
                  <c:v>78.037863109043045</c:v>
                </c:pt>
                <c:pt idx="2922">
                  <c:v>77.955715156256502</c:v>
                </c:pt>
                <c:pt idx="2923">
                  <c:v>77.849828321383683</c:v>
                </c:pt>
                <c:pt idx="2924">
                  <c:v>77.7834247130736</c:v>
                </c:pt>
                <c:pt idx="2925">
                  <c:v>78.179725363160031</c:v>
                </c:pt>
                <c:pt idx="2926">
                  <c:v>77.84346532206159</c:v>
                </c:pt>
                <c:pt idx="2927">
                  <c:v>77.416818059823626</c:v>
                </c:pt>
                <c:pt idx="2928">
                  <c:v>77.115880822654233</c:v>
                </c:pt>
                <c:pt idx="2929">
                  <c:v>77.244119732068782</c:v>
                </c:pt>
                <c:pt idx="2930">
                  <c:v>77.282134574172574</c:v>
                </c:pt>
                <c:pt idx="2931">
                  <c:v>77.167926894032405</c:v>
                </c:pt>
                <c:pt idx="2932">
                  <c:v>77.149082626809275</c:v>
                </c:pt>
                <c:pt idx="2933">
                  <c:v>76.801075510039269</c:v>
                </c:pt>
                <c:pt idx="2934">
                  <c:v>76.590851801666957</c:v>
                </c:pt>
                <c:pt idx="2935">
                  <c:v>76.521837732096529</c:v>
                </c:pt>
                <c:pt idx="2936">
                  <c:v>76.617527452671112</c:v>
                </c:pt>
                <c:pt idx="2937">
                  <c:v>76.820653969491872</c:v>
                </c:pt>
                <c:pt idx="2938">
                  <c:v>77.317212647358502</c:v>
                </c:pt>
                <c:pt idx="2939">
                  <c:v>77.282950343316443</c:v>
                </c:pt>
                <c:pt idx="2940">
                  <c:v>77.580869234653548</c:v>
                </c:pt>
                <c:pt idx="2941">
                  <c:v>77.429462481553429</c:v>
                </c:pt>
                <c:pt idx="2942">
                  <c:v>77.488279436825607</c:v>
                </c:pt>
                <c:pt idx="2943">
                  <c:v>77.787666712621672</c:v>
                </c:pt>
                <c:pt idx="2944">
                  <c:v>78.053770607348298</c:v>
                </c:pt>
                <c:pt idx="2945">
                  <c:v>78.010779573466948</c:v>
                </c:pt>
                <c:pt idx="2946">
                  <c:v>78.244986894668699</c:v>
                </c:pt>
                <c:pt idx="2947">
                  <c:v>77.962322886321758</c:v>
                </c:pt>
                <c:pt idx="2948">
                  <c:v>77.937605081262845</c:v>
                </c:pt>
                <c:pt idx="2949">
                  <c:v>77.957999309859304</c:v>
                </c:pt>
                <c:pt idx="2950">
                  <c:v>78.466305063397499</c:v>
                </c:pt>
                <c:pt idx="2951">
                  <c:v>78.275333506820232</c:v>
                </c:pt>
                <c:pt idx="2952">
                  <c:v>78.246781586785204</c:v>
                </c:pt>
                <c:pt idx="2953">
                  <c:v>78.185354170252651</c:v>
                </c:pt>
                <c:pt idx="2954">
                  <c:v>77.68961126152989</c:v>
                </c:pt>
                <c:pt idx="2955">
                  <c:v>77.68961126152989</c:v>
                </c:pt>
                <c:pt idx="2956">
                  <c:v>77.43672282693376</c:v>
                </c:pt>
                <c:pt idx="2957">
                  <c:v>77.38133210206577</c:v>
                </c:pt>
                <c:pt idx="2958">
                  <c:v>77.581358696139858</c:v>
                </c:pt>
                <c:pt idx="2959">
                  <c:v>77.23506469457196</c:v>
                </c:pt>
                <c:pt idx="2960">
                  <c:v>77.265574460552259</c:v>
                </c:pt>
                <c:pt idx="2961">
                  <c:v>77.193868352807101</c:v>
                </c:pt>
                <c:pt idx="2962">
                  <c:v>77.352127566715652</c:v>
                </c:pt>
                <c:pt idx="2963">
                  <c:v>77.377253256346492</c:v>
                </c:pt>
                <c:pt idx="2964">
                  <c:v>77.748101909144523</c:v>
                </c:pt>
                <c:pt idx="2965">
                  <c:v>77.77281971420345</c:v>
                </c:pt>
                <c:pt idx="2966">
                  <c:v>77.466743131427748</c:v>
                </c:pt>
                <c:pt idx="2967">
                  <c:v>77.992343190815745</c:v>
                </c:pt>
                <c:pt idx="2968">
                  <c:v>78.278515006481285</c:v>
                </c:pt>
                <c:pt idx="2969">
                  <c:v>77.884009048511345</c:v>
                </c:pt>
                <c:pt idx="2970">
                  <c:v>77.869814665408214</c:v>
                </c:pt>
                <c:pt idx="2971">
                  <c:v>77.587476964718803</c:v>
                </c:pt>
                <c:pt idx="2972">
                  <c:v>77.53632823939887</c:v>
                </c:pt>
                <c:pt idx="2973">
                  <c:v>78.071146490112469</c:v>
                </c:pt>
                <c:pt idx="2974">
                  <c:v>78.107448217014181</c:v>
                </c:pt>
                <c:pt idx="2975">
                  <c:v>78.141547367227446</c:v>
                </c:pt>
                <c:pt idx="2976">
                  <c:v>77.887272125086781</c:v>
                </c:pt>
                <c:pt idx="2977">
                  <c:v>77.543099123292905</c:v>
                </c:pt>
                <c:pt idx="2978">
                  <c:v>77.271040113816113</c:v>
                </c:pt>
                <c:pt idx="2979">
                  <c:v>77.171679432094152</c:v>
                </c:pt>
                <c:pt idx="2980">
                  <c:v>77.171679432094152</c:v>
                </c:pt>
                <c:pt idx="2981">
                  <c:v>77.224541272616179</c:v>
                </c:pt>
                <c:pt idx="2982">
                  <c:v>77.42995194303974</c:v>
                </c:pt>
                <c:pt idx="2983">
                  <c:v>77.263942922264548</c:v>
                </c:pt>
                <c:pt idx="2984">
                  <c:v>77.363222027072112</c:v>
                </c:pt>
                <c:pt idx="2985">
                  <c:v>77.765722522651885</c:v>
                </c:pt>
                <c:pt idx="2986">
                  <c:v>77.832615592448263</c:v>
                </c:pt>
                <c:pt idx="2987">
                  <c:v>77.341930452417415</c:v>
                </c:pt>
                <c:pt idx="2988">
                  <c:v>77.299184149279242</c:v>
                </c:pt>
                <c:pt idx="2989">
                  <c:v>77.303181418084137</c:v>
                </c:pt>
                <c:pt idx="2990">
                  <c:v>77.659264649378343</c:v>
                </c:pt>
                <c:pt idx="2991">
                  <c:v>77.243222386010544</c:v>
                </c:pt>
                <c:pt idx="2992">
                  <c:v>77.102175901037427</c:v>
                </c:pt>
                <c:pt idx="2993">
                  <c:v>76.744624285284274</c:v>
                </c:pt>
                <c:pt idx="2994">
                  <c:v>76.745847939000058</c:v>
                </c:pt>
                <c:pt idx="2995">
                  <c:v>76.704488443406419</c:v>
                </c:pt>
                <c:pt idx="2996">
                  <c:v>76.423782281004733</c:v>
                </c:pt>
                <c:pt idx="2997">
                  <c:v>76.619648452445148</c:v>
                </c:pt>
                <c:pt idx="2998">
                  <c:v>76.7080778276394</c:v>
                </c:pt>
                <c:pt idx="2999">
                  <c:v>76.632700758746878</c:v>
                </c:pt>
                <c:pt idx="3000">
                  <c:v>76.862747657314955</c:v>
                </c:pt>
                <c:pt idx="3001">
                  <c:v>76.891136423521246</c:v>
                </c:pt>
                <c:pt idx="3002">
                  <c:v>76.912835882747871</c:v>
                </c:pt>
                <c:pt idx="3003">
                  <c:v>77.625654960651389</c:v>
                </c:pt>
                <c:pt idx="3004">
                  <c:v>77.779509021183088</c:v>
                </c:pt>
                <c:pt idx="3005">
                  <c:v>77.851215128928246</c:v>
                </c:pt>
                <c:pt idx="3006">
                  <c:v>78.030358032919551</c:v>
                </c:pt>
                <c:pt idx="3007">
                  <c:v>77.993811575274677</c:v>
                </c:pt>
                <c:pt idx="3008">
                  <c:v>77.915987198950589</c:v>
                </c:pt>
                <c:pt idx="3009">
                  <c:v>77.786687789649051</c:v>
                </c:pt>
                <c:pt idx="3010">
                  <c:v>77.435825480875508</c:v>
                </c:pt>
                <c:pt idx="3011">
                  <c:v>77.389326639675588</c:v>
                </c:pt>
                <c:pt idx="3012">
                  <c:v>77.267450729583132</c:v>
                </c:pt>
                <c:pt idx="3013">
                  <c:v>77.743533601938921</c:v>
                </c:pt>
                <c:pt idx="3014">
                  <c:v>77.512834088055769</c:v>
                </c:pt>
                <c:pt idx="3015">
                  <c:v>77.708700259496169</c:v>
                </c:pt>
                <c:pt idx="3016">
                  <c:v>77.561372352115342</c:v>
                </c:pt>
                <c:pt idx="3017">
                  <c:v>77.741331025250503</c:v>
                </c:pt>
                <c:pt idx="3018">
                  <c:v>77.834165553821606</c:v>
                </c:pt>
                <c:pt idx="3019">
                  <c:v>77.686837646440765</c:v>
                </c:pt>
                <c:pt idx="3020">
                  <c:v>77.500515973983482</c:v>
                </c:pt>
                <c:pt idx="3021">
                  <c:v>77.623533960877353</c:v>
                </c:pt>
                <c:pt idx="3022">
                  <c:v>77.425383635834137</c:v>
                </c:pt>
                <c:pt idx="3023">
                  <c:v>77.492439859459296</c:v>
                </c:pt>
                <c:pt idx="3024">
                  <c:v>77.761888407675741</c:v>
                </c:pt>
                <c:pt idx="3025">
                  <c:v>77.761888407675741</c:v>
                </c:pt>
                <c:pt idx="3026">
                  <c:v>78.546739900981933</c:v>
                </c:pt>
                <c:pt idx="3027">
                  <c:v>78.385217610497975</c:v>
                </c:pt>
                <c:pt idx="3028">
                  <c:v>78.507582982076741</c:v>
                </c:pt>
                <c:pt idx="3029">
                  <c:v>79.179939910444872</c:v>
                </c:pt>
                <c:pt idx="3030">
                  <c:v>79.414473539304169</c:v>
                </c:pt>
                <c:pt idx="3031">
                  <c:v>79.47794037869636</c:v>
                </c:pt>
                <c:pt idx="3032">
                  <c:v>79.632773362200695</c:v>
                </c:pt>
                <c:pt idx="3033">
                  <c:v>79.354432930316179</c:v>
                </c:pt>
                <c:pt idx="3034">
                  <c:v>79.39522138750911</c:v>
                </c:pt>
                <c:pt idx="3035">
                  <c:v>80.089604082761412</c:v>
                </c:pt>
                <c:pt idx="3036">
                  <c:v>80.042126318588856</c:v>
                </c:pt>
                <c:pt idx="3037">
                  <c:v>80.43222712318196</c:v>
                </c:pt>
                <c:pt idx="3038">
                  <c:v>81.83910258868022</c:v>
                </c:pt>
                <c:pt idx="3039">
                  <c:v>81.526336698924908</c:v>
                </c:pt>
                <c:pt idx="3040">
                  <c:v>81.622352727157036</c:v>
                </c:pt>
                <c:pt idx="3041">
                  <c:v>80.893952458605838</c:v>
                </c:pt>
                <c:pt idx="3042">
                  <c:v>80.995434140101821</c:v>
                </c:pt>
                <c:pt idx="3043">
                  <c:v>81.226215230899385</c:v>
                </c:pt>
                <c:pt idx="3044">
                  <c:v>81.788198594103463</c:v>
                </c:pt>
                <c:pt idx="3045">
                  <c:v>82.190372782025662</c:v>
                </c:pt>
                <c:pt idx="3046">
                  <c:v>82.540908783141646</c:v>
                </c:pt>
                <c:pt idx="3047">
                  <c:v>82.011882493349447</c:v>
                </c:pt>
                <c:pt idx="3048">
                  <c:v>81.727750100543545</c:v>
                </c:pt>
                <c:pt idx="3049">
                  <c:v>81.151980238808264</c:v>
                </c:pt>
                <c:pt idx="3050">
                  <c:v>81.151980238808264</c:v>
                </c:pt>
                <c:pt idx="3051">
                  <c:v>80.868582038231835</c:v>
                </c:pt>
                <c:pt idx="3052">
                  <c:v>80.398454280626225</c:v>
                </c:pt>
                <c:pt idx="3053">
                  <c:v>80.669942251702309</c:v>
                </c:pt>
                <c:pt idx="3054">
                  <c:v>80.308393367144248</c:v>
                </c:pt>
                <c:pt idx="3055">
                  <c:v>80.32634028830914</c:v>
                </c:pt>
                <c:pt idx="3056">
                  <c:v>80.606475412310132</c:v>
                </c:pt>
                <c:pt idx="3057">
                  <c:v>80.386299320382719</c:v>
                </c:pt>
                <c:pt idx="3058">
                  <c:v>81.041361942901062</c:v>
                </c:pt>
                <c:pt idx="3059">
                  <c:v>80.393885973420609</c:v>
                </c:pt>
                <c:pt idx="3060">
                  <c:v>80.023200474451329</c:v>
                </c:pt>
                <c:pt idx="3061">
                  <c:v>80.071167700110209</c:v>
                </c:pt>
                <c:pt idx="3062">
                  <c:v>80.177951881041281</c:v>
                </c:pt>
                <c:pt idx="3063">
                  <c:v>79.112965263734097</c:v>
                </c:pt>
                <c:pt idx="3064">
                  <c:v>78.976405509052199</c:v>
                </c:pt>
                <c:pt idx="3065">
                  <c:v>79.47280103309005</c:v>
                </c:pt>
                <c:pt idx="3066">
                  <c:v>80.705509786374535</c:v>
                </c:pt>
                <c:pt idx="3067">
                  <c:v>80.321935134932303</c:v>
                </c:pt>
                <c:pt idx="3068">
                  <c:v>80.356360592803114</c:v>
                </c:pt>
                <c:pt idx="3069">
                  <c:v>80.347468709135072</c:v>
                </c:pt>
                <c:pt idx="3070">
                  <c:v>80.410201356297776</c:v>
                </c:pt>
                <c:pt idx="3071">
                  <c:v>80.237095143971018</c:v>
                </c:pt>
                <c:pt idx="3072">
                  <c:v>80.651179561393576</c:v>
                </c:pt>
                <c:pt idx="3073">
                  <c:v>80.806338852555456</c:v>
                </c:pt>
                <c:pt idx="3074">
                  <c:v>80.806338852555456</c:v>
                </c:pt>
                <c:pt idx="3075">
                  <c:v>80.687154980637729</c:v>
                </c:pt>
                <c:pt idx="3076">
                  <c:v>80.990947409810602</c:v>
                </c:pt>
                <c:pt idx="3077">
                  <c:v>81.006854908115841</c:v>
                </c:pt>
                <c:pt idx="3078">
                  <c:v>81.060614094696106</c:v>
                </c:pt>
                <c:pt idx="3079">
                  <c:v>81.220586423806751</c:v>
                </c:pt>
                <c:pt idx="3080">
                  <c:v>81.736070945810908</c:v>
                </c:pt>
                <c:pt idx="3081">
                  <c:v>81.753202097831945</c:v>
                </c:pt>
                <c:pt idx="3082">
                  <c:v>82.345776803930704</c:v>
                </c:pt>
                <c:pt idx="3083">
                  <c:v>82.345776803930704</c:v>
                </c:pt>
                <c:pt idx="3084">
                  <c:v>82.691499767097909</c:v>
                </c:pt>
                <c:pt idx="3085">
                  <c:v>82.185396590248132</c:v>
                </c:pt>
                <c:pt idx="3086">
                  <c:v>81.944989423553068</c:v>
                </c:pt>
                <c:pt idx="3087">
                  <c:v>81.331204719713966</c:v>
                </c:pt>
                <c:pt idx="3088">
                  <c:v>81.104991936122019</c:v>
                </c:pt>
                <c:pt idx="3089">
                  <c:v>81.198886964580126</c:v>
                </c:pt>
                <c:pt idx="3090">
                  <c:v>81.00636544662953</c:v>
                </c:pt>
                <c:pt idx="3091">
                  <c:v>81.152877584866516</c:v>
                </c:pt>
                <c:pt idx="3092">
                  <c:v>81.117065319451129</c:v>
                </c:pt>
                <c:pt idx="3093">
                  <c:v>81.464419820906045</c:v>
                </c:pt>
                <c:pt idx="3094">
                  <c:v>81.432196939723639</c:v>
                </c:pt>
                <c:pt idx="3095">
                  <c:v>82.020774377017503</c:v>
                </c:pt>
                <c:pt idx="3096">
                  <c:v>82.193962166258643</c:v>
                </c:pt>
                <c:pt idx="3097">
                  <c:v>82.731880339718913</c:v>
                </c:pt>
                <c:pt idx="3098">
                  <c:v>82.47589198237614</c:v>
                </c:pt>
                <c:pt idx="3099">
                  <c:v>82.398801798281511</c:v>
                </c:pt>
                <c:pt idx="3100">
                  <c:v>82.444974331823886</c:v>
                </c:pt>
                <c:pt idx="3101">
                  <c:v>82.101780253002644</c:v>
                </c:pt>
                <c:pt idx="3102">
                  <c:v>82.165491823137998</c:v>
                </c:pt>
                <c:pt idx="3103">
                  <c:v>82.056749796261656</c:v>
                </c:pt>
                <c:pt idx="3104">
                  <c:v>82.047042143449758</c:v>
                </c:pt>
                <c:pt idx="3105">
                  <c:v>82.047042143449758</c:v>
                </c:pt>
                <c:pt idx="3106">
                  <c:v>82.072249409994981</c:v>
                </c:pt>
                <c:pt idx="3107">
                  <c:v>82.405164797603589</c:v>
                </c:pt>
                <c:pt idx="3108">
                  <c:v>82.325219421505466</c:v>
                </c:pt>
                <c:pt idx="3109">
                  <c:v>82.056097180946566</c:v>
                </c:pt>
                <c:pt idx="3110">
                  <c:v>82.056097180946566</c:v>
                </c:pt>
                <c:pt idx="3111">
                  <c:v>81.50015050940705</c:v>
                </c:pt>
                <c:pt idx="3112">
                  <c:v>81.726036985341452</c:v>
                </c:pt>
                <c:pt idx="3113">
                  <c:v>82.166878630682547</c:v>
                </c:pt>
                <c:pt idx="3114">
                  <c:v>82.278149541904838</c:v>
                </c:pt>
                <c:pt idx="3115">
                  <c:v>82.301806847076747</c:v>
                </c:pt>
                <c:pt idx="3116">
                  <c:v>81.899795812983299</c:v>
                </c:pt>
                <c:pt idx="3117">
                  <c:v>82.141752941051706</c:v>
                </c:pt>
                <c:pt idx="3118">
                  <c:v>81.868959739345456</c:v>
                </c:pt>
                <c:pt idx="3119">
                  <c:v>82.110753713585083</c:v>
                </c:pt>
                <c:pt idx="3120">
                  <c:v>82.110753713585083</c:v>
                </c:pt>
                <c:pt idx="3121">
                  <c:v>81.693324642672735</c:v>
                </c:pt>
                <c:pt idx="3122">
                  <c:v>81.424283979028203</c:v>
                </c:pt>
                <c:pt idx="3123">
                  <c:v>81.133299125413899</c:v>
                </c:pt>
                <c:pt idx="3124">
                  <c:v>81.171966582832795</c:v>
                </c:pt>
                <c:pt idx="3125">
                  <c:v>80.857732308618523</c:v>
                </c:pt>
                <c:pt idx="3126">
                  <c:v>81.021783483448459</c:v>
                </c:pt>
                <c:pt idx="3127">
                  <c:v>81.092592245135378</c:v>
                </c:pt>
                <c:pt idx="3128">
                  <c:v>80.376836398313969</c:v>
                </c:pt>
                <c:pt idx="3129">
                  <c:v>80.247863296669948</c:v>
                </c:pt>
                <c:pt idx="3130">
                  <c:v>80.432553430839505</c:v>
                </c:pt>
                <c:pt idx="3131">
                  <c:v>80.471547195915932</c:v>
                </c:pt>
                <c:pt idx="3132">
                  <c:v>80.107306273183141</c:v>
                </c:pt>
                <c:pt idx="3133">
                  <c:v>79.901732448930815</c:v>
                </c:pt>
                <c:pt idx="3134">
                  <c:v>79.884193412337865</c:v>
                </c:pt>
                <c:pt idx="3135">
                  <c:v>79.850502146696513</c:v>
                </c:pt>
                <c:pt idx="3136">
                  <c:v>79.682698433804816</c:v>
                </c:pt>
                <c:pt idx="3137">
                  <c:v>79.708395161836378</c:v>
                </c:pt>
                <c:pt idx="3138">
                  <c:v>79.694853394048309</c:v>
                </c:pt>
                <c:pt idx="3139">
                  <c:v>80.088951467446336</c:v>
                </c:pt>
                <c:pt idx="3140">
                  <c:v>79.912255870886597</c:v>
                </c:pt>
                <c:pt idx="3141">
                  <c:v>80.17680980423988</c:v>
                </c:pt>
                <c:pt idx="3142">
                  <c:v>80.17501511212339</c:v>
                </c:pt>
                <c:pt idx="3143">
                  <c:v>80.298114675931629</c:v>
                </c:pt>
                <c:pt idx="3144">
                  <c:v>80.221595530237721</c:v>
                </c:pt>
                <c:pt idx="3145">
                  <c:v>80.221595530237721</c:v>
                </c:pt>
                <c:pt idx="3146">
                  <c:v>80.033316011835169</c:v>
                </c:pt>
                <c:pt idx="3147">
                  <c:v>80.215640415487542</c:v>
                </c:pt>
                <c:pt idx="3148">
                  <c:v>80.106327350210506</c:v>
                </c:pt>
                <c:pt idx="3149">
                  <c:v>79.946844482586187</c:v>
                </c:pt>
                <c:pt idx="3150">
                  <c:v>79.994159092929976</c:v>
                </c:pt>
                <c:pt idx="3151">
                  <c:v>79.867714875631918</c:v>
                </c:pt>
                <c:pt idx="3152">
                  <c:v>79.824315957178655</c:v>
                </c:pt>
                <c:pt idx="3153">
                  <c:v>79.864533375970879</c:v>
                </c:pt>
                <c:pt idx="3154">
                  <c:v>80.141976461797128</c:v>
                </c:pt>
                <c:pt idx="3155">
                  <c:v>80.264912871776602</c:v>
                </c:pt>
                <c:pt idx="3156">
                  <c:v>80.707059747747877</c:v>
                </c:pt>
                <c:pt idx="3157">
                  <c:v>80.594809913552936</c:v>
                </c:pt>
                <c:pt idx="3158">
                  <c:v>80.254715757478365</c:v>
                </c:pt>
                <c:pt idx="3159">
                  <c:v>80.38687035878344</c:v>
                </c:pt>
                <c:pt idx="3160">
                  <c:v>80.591220529319969</c:v>
                </c:pt>
                <c:pt idx="3161">
                  <c:v>80.495122924173444</c:v>
                </c:pt>
                <c:pt idx="3162">
                  <c:v>80.833096080473993</c:v>
                </c:pt>
                <c:pt idx="3163">
                  <c:v>80.701430940655243</c:v>
                </c:pt>
                <c:pt idx="3164">
                  <c:v>80.495530808745386</c:v>
                </c:pt>
                <c:pt idx="3165">
                  <c:v>80.304232944510574</c:v>
                </c:pt>
                <c:pt idx="3166">
                  <c:v>80.566094839689129</c:v>
                </c:pt>
                <c:pt idx="3167">
                  <c:v>80.624096025817451</c:v>
                </c:pt>
                <c:pt idx="3168">
                  <c:v>80.714972708443298</c:v>
                </c:pt>
                <c:pt idx="3169">
                  <c:v>80.550758379784583</c:v>
                </c:pt>
                <c:pt idx="3170">
                  <c:v>80.331071749343522</c:v>
                </c:pt>
                <c:pt idx="3171">
                  <c:v>80.288325446205334</c:v>
                </c:pt>
                <c:pt idx="3172">
                  <c:v>80.542926996003558</c:v>
                </c:pt>
                <c:pt idx="3173">
                  <c:v>80.653382138081994</c:v>
                </c:pt>
                <c:pt idx="3174">
                  <c:v>80.421948431969341</c:v>
                </c:pt>
                <c:pt idx="3175">
                  <c:v>80.25194214238924</c:v>
                </c:pt>
                <c:pt idx="3176">
                  <c:v>80.196959302093191</c:v>
                </c:pt>
                <c:pt idx="3177">
                  <c:v>80.722314630738026</c:v>
                </c:pt>
                <c:pt idx="3178">
                  <c:v>80.775421202003201</c:v>
                </c:pt>
                <c:pt idx="3179">
                  <c:v>80.818575389713331</c:v>
                </c:pt>
                <c:pt idx="3180">
                  <c:v>80.848677271121687</c:v>
                </c:pt>
                <c:pt idx="3181">
                  <c:v>81.098139475313602</c:v>
                </c:pt>
                <c:pt idx="3182">
                  <c:v>81.015583637955118</c:v>
                </c:pt>
                <c:pt idx="3183">
                  <c:v>80.687154980637729</c:v>
                </c:pt>
                <c:pt idx="3184">
                  <c:v>80.907249495650731</c:v>
                </c:pt>
                <c:pt idx="3185">
                  <c:v>81.064774517329809</c:v>
                </c:pt>
                <c:pt idx="3186">
                  <c:v>80.687807595952819</c:v>
                </c:pt>
                <c:pt idx="3187">
                  <c:v>80.834972349504881</c:v>
                </c:pt>
                <c:pt idx="3188">
                  <c:v>80.959540297772051</c:v>
                </c:pt>
                <c:pt idx="3189">
                  <c:v>80.740179974988521</c:v>
                </c:pt>
                <c:pt idx="3190">
                  <c:v>80.963619143491343</c:v>
                </c:pt>
                <c:pt idx="3191">
                  <c:v>80.749561320142888</c:v>
                </c:pt>
                <c:pt idx="3192">
                  <c:v>80.702409863627864</c:v>
                </c:pt>
                <c:pt idx="3193">
                  <c:v>80.604191258707317</c:v>
                </c:pt>
                <c:pt idx="3194">
                  <c:v>80.349100247422783</c:v>
                </c:pt>
                <c:pt idx="3195">
                  <c:v>80.333111172203161</c:v>
                </c:pt>
                <c:pt idx="3196">
                  <c:v>80.329277057227031</c:v>
                </c:pt>
                <c:pt idx="3197">
                  <c:v>80.561118647911584</c:v>
                </c:pt>
                <c:pt idx="3198">
                  <c:v>80.624993371875703</c:v>
                </c:pt>
                <c:pt idx="3199">
                  <c:v>80.918017648349661</c:v>
                </c:pt>
                <c:pt idx="3200">
                  <c:v>80.954564105994507</c:v>
                </c:pt>
                <c:pt idx="3201">
                  <c:v>81.225399461755529</c:v>
                </c:pt>
                <c:pt idx="3202">
                  <c:v>81.521605237890512</c:v>
                </c:pt>
                <c:pt idx="3203">
                  <c:v>81.47926681932428</c:v>
                </c:pt>
                <c:pt idx="3204">
                  <c:v>81.497621625061086</c:v>
                </c:pt>
                <c:pt idx="3205">
                  <c:v>81.945560461953747</c:v>
                </c:pt>
                <c:pt idx="3206">
                  <c:v>82.170304861086748</c:v>
                </c:pt>
                <c:pt idx="3207">
                  <c:v>82.488128519534015</c:v>
                </c:pt>
                <c:pt idx="3208">
                  <c:v>82.520759285288335</c:v>
                </c:pt>
                <c:pt idx="3209">
                  <c:v>82.663437308549192</c:v>
                </c:pt>
                <c:pt idx="3210">
                  <c:v>82.619630505523986</c:v>
                </c:pt>
                <c:pt idx="3211">
                  <c:v>82.62958288907906</c:v>
                </c:pt>
                <c:pt idx="3212">
                  <c:v>83.279179858333535</c:v>
                </c:pt>
                <c:pt idx="3213">
                  <c:v>83.220362903061343</c:v>
                </c:pt>
                <c:pt idx="3214">
                  <c:v>83.353822734996584</c:v>
                </c:pt>
                <c:pt idx="3215">
                  <c:v>83.353822734996584</c:v>
                </c:pt>
                <c:pt idx="3216">
                  <c:v>83.299655663844391</c:v>
                </c:pt>
                <c:pt idx="3217">
                  <c:v>83.659165125542799</c:v>
                </c:pt>
                <c:pt idx="3218">
                  <c:v>83.974133591986529</c:v>
                </c:pt>
                <c:pt idx="3219">
                  <c:v>83.988735859661617</c:v>
                </c:pt>
                <c:pt idx="3220">
                  <c:v>83.823461031115883</c:v>
                </c:pt>
                <c:pt idx="3221">
                  <c:v>83.897532869378239</c:v>
                </c:pt>
                <c:pt idx="3222">
                  <c:v>83.422347343080702</c:v>
                </c:pt>
                <c:pt idx="3223">
                  <c:v>83.217752441800997</c:v>
                </c:pt>
                <c:pt idx="3224">
                  <c:v>83.561843866680476</c:v>
                </c:pt>
                <c:pt idx="3225">
                  <c:v>83.44094687956067</c:v>
                </c:pt>
                <c:pt idx="3226">
                  <c:v>83.476922298804823</c:v>
                </c:pt>
                <c:pt idx="3227">
                  <c:v>83.269064320949695</c:v>
                </c:pt>
                <c:pt idx="3228">
                  <c:v>83.259682975795315</c:v>
                </c:pt>
                <c:pt idx="3229">
                  <c:v>83.014218040408323</c:v>
                </c:pt>
                <c:pt idx="3230">
                  <c:v>83.100200108170995</c:v>
                </c:pt>
                <c:pt idx="3231">
                  <c:v>82.624851428044678</c:v>
                </c:pt>
                <c:pt idx="3232">
                  <c:v>82.726740994112589</c:v>
                </c:pt>
                <c:pt idx="3233">
                  <c:v>83.12581525928816</c:v>
                </c:pt>
                <c:pt idx="3234">
                  <c:v>83.359369965174821</c:v>
                </c:pt>
                <c:pt idx="3235">
                  <c:v>83.562088597423639</c:v>
                </c:pt>
                <c:pt idx="3236">
                  <c:v>83.406439844775448</c:v>
                </c:pt>
                <c:pt idx="3237">
                  <c:v>83.300553009902615</c:v>
                </c:pt>
                <c:pt idx="3238">
                  <c:v>83.408887152207029</c:v>
                </c:pt>
                <c:pt idx="3239">
                  <c:v>82.503220248695385</c:v>
                </c:pt>
                <c:pt idx="3240">
                  <c:v>82.53120113032972</c:v>
                </c:pt>
                <c:pt idx="3241">
                  <c:v>82.285246733456404</c:v>
                </c:pt>
                <c:pt idx="3242">
                  <c:v>82.285246733456404</c:v>
                </c:pt>
                <c:pt idx="3243">
                  <c:v>82.748766760996773</c:v>
                </c:pt>
                <c:pt idx="3244">
                  <c:v>83.15477506389513</c:v>
                </c:pt>
                <c:pt idx="3245">
                  <c:v>83.154530333151953</c:v>
                </c:pt>
                <c:pt idx="3246">
                  <c:v>83.024578308535325</c:v>
                </c:pt>
                <c:pt idx="3247">
                  <c:v>83.063164189039824</c:v>
                </c:pt>
                <c:pt idx="3248">
                  <c:v>83.339302044235893</c:v>
                </c:pt>
                <c:pt idx="3249">
                  <c:v>83.043177845015293</c:v>
                </c:pt>
                <c:pt idx="3250">
                  <c:v>82.900662975583202</c:v>
                </c:pt>
                <c:pt idx="3251">
                  <c:v>82.869337440459063</c:v>
                </c:pt>
                <c:pt idx="3252">
                  <c:v>82.657155886141467</c:v>
                </c:pt>
                <c:pt idx="3253">
                  <c:v>82.617264775006802</c:v>
                </c:pt>
                <c:pt idx="3254">
                  <c:v>82.876842516582556</c:v>
                </c:pt>
                <c:pt idx="3255">
                  <c:v>83.355372696369912</c:v>
                </c:pt>
                <c:pt idx="3256">
                  <c:v>83.63069478242214</c:v>
                </c:pt>
                <c:pt idx="3257">
                  <c:v>83.457506993180999</c:v>
                </c:pt>
                <c:pt idx="3258">
                  <c:v>82.896828860607073</c:v>
                </c:pt>
                <c:pt idx="3259">
                  <c:v>82.544008705888317</c:v>
                </c:pt>
                <c:pt idx="3260">
                  <c:v>82.636109042229933</c:v>
                </c:pt>
                <c:pt idx="3261">
                  <c:v>82.441792832162832</c:v>
                </c:pt>
                <c:pt idx="3262">
                  <c:v>82.480786597239288</c:v>
                </c:pt>
                <c:pt idx="3263">
                  <c:v>82.915836281658997</c:v>
                </c:pt>
                <c:pt idx="3264">
                  <c:v>82.257265851822069</c:v>
                </c:pt>
                <c:pt idx="3265">
                  <c:v>82.099332945571078</c:v>
                </c:pt>
                <c:pt idx="3266">
                  <c:v>82.169489091942893</c:v>
                </c:pt>
                <c:pt idx="3267">
                  <c:v>82.188822820652348</c:v>
                </c:pt>
                <c:pt idx="3268">
                  <c:v>82.24005312288665</c:v>
                </c:pt>
                <c:pt idx="3269">
                  <c:v>82.174057399148509</c:v>
                </c:pt>
                <c:pt idx="3270">
                  <c:v>82.244784583921032</c:v>
                </c:pt>
                <c:pt idx="3271">
                  <c:v>82.263465697315382</c:v>
                </c:pt>
                <c:pt idx="3272">
                  <c:v>82.32954299796792</c:v>
                </c:pt>
                <c:pt idx="3273">
                  <c:v>82.253594890674691</c:v>
                </c:pt>
                <c:pt idx="3274">
                  <c:v>82.360379071605777</c:v>
                </c:pt>
                <c:pt idx="3275">
                  <c:v>82.292751809579912</c:v>
                </c:pt>
                <c:pt idx="3276">
                  <c:v>82.028116299312231</c:v>
                </c:pt>
                <c:pt idx="3277">
                  <c:v>82.126334904232792</c:v>
                </c:pt>
                <c:pt idx="3278">
                  <c:v>81.846607664803741</c:v>
                </c:pt>
                <c:pt idx="3279">
                  <c:v>81.989775149550894</c:v>
                </c:pt>
                <c:pt idx="3280">
                  <c:v>82.028034722397834</c:v>
                </c:pt>
                <c:pt idx="3281">
                  <c:v>81.94311315452218</c:v>
                </c:pt>
                <c:pt idx="3282">
                  <c:v>82.098680330255988</c:v>
                </c:pt>
                <c:pt idx="3283">
                  <c:v>82.291283425120966</c:v>
                </c:pt>
                <c:pt idx="3284">
                  <c:v>81.920026887750979</c:v>
                </c:pt>
                <c:pt idx="3285">
                  <c:v>81.920026887750979</c:v>
                </c:pt>
                <c:pt idx="3286">
                  <c:v>81.908524542822576</c:v>
                </c:pt>
                <c:pt idx="3287">
                  <c:v>81.879727892044386</c:v>
                </c:pt>
                <c:pt idx="3288">
                  <c:v>81.694303565645356</c:v>
                </c:pt>
                <c:pt idx="3289">
                  <c:v>81.242041152290241</c:v>
                </c:pt>
                <c:pt idx="3290">
                  <c:v>81.206147309960471</c:v>
                </c:pt>
                <c:pt idx="3291">
                  <c:v>81.001307677937604</c:v>
                </c:pt>
                <c:pt idx="3292">
                  <c:v>80.981484487741852</c:v>
                </c:pt>
                <c:pt idx="3293">
                  <c:v>80.910349418397402</c:v>
                </c:pt>
                <c:pt idx="3294">
                  <c:v>80.21205103125456</c:v>
                </c:pt>
                <c:pt idx="3295">
                  <c:v>80.330908595514742</c:v>
                </c:pt>
                <c:pt idx="3296">
                  <c:v>80.519432844660415</c:v>
                </c:pt>
                <c:pt idx="3297">
                  <c:v>80.479704887354529</c:v>
                </c:pt>
                <c:pt idx="3298">
                  <c:v>80.718072631189955</c:v>
                </c:pt>
                <c:pt idx="3299">
                  <c:v>80.530853612674434</c:v>
                </c:pt>
                <c:pt idx="3300">
                  <c:v>80.772402856170942</c:v>
                </c:pt>
                <c:pt idx="3301">
                  <c:v>80.590894221662438</c:v>
                </c:pt>
                <c:pt idx="3302">
                  <c:v>80.903741688332133</c:v>
                </c:pt>
                <c:pt idx="3303">
                  <c:v>80.697352094935951</c:v>
                </c:pt>
                <c:pt idx="3304">
                  <c:v>80.737977398300103</c:v>
                </c:pt>
                <c:pt idx="3305">
                  <c:v>80.629072217594995</c:v>
                </c:pt>
                <c:pt idx="3306">
                  <c:v>80.584857529997876</c:v>
                </c:pt>
                <c:pt idx="3307">
                  <c:v>80.764408318561109</c:v>
                </c:pt>
                <c:pt idx="3308">
                  <c:v>80.45816858195667</c:v>
                </c:pt>
                <c:pt idx="3309">
                  <c:v>80.295993676157593</c:v>
                </c:pt>
                <c:pt idx="3310">
                  <c:v>80.295993676157593</c:v>
                </c:pt>
                <c:pt idx="3311">
                  <c:v>80.77134235628391</c:v>
                </c:pt>
                <c:pt idx="3312">
                  <c:v>80.782192085897236</c:v>
                </c:pt>
                <c:pt idx="3313">
                  <c:v>80.660968791119856</c:v>
                </c:pt>
                <c:pt idx="3314">
                  <c:v>80.600765028303115</c:v>
                </c:pt>
                <c:pt idx="3315">
                  <c:v>80.571234185295452</c:v>
                </c:pt>
                <c:pt idx="3316">
                  <c:v>80.483294271587511</c:v>
                </c:pt>
                <c:pt idx="3317">
                  <c:v>80.215803569316321</c:v>
                </c:pt>
                <c:pt idx="3318">
                  <c:v>80.333519056775089</c:v>
                </c:pt>
                <c:pt idx="3319">
                  <c:v>80.667168636613184</c:v>
                </c:pt>
                <c:pt idx="3320">
                  <c:v>80.660397752719163</c:v>
                </c:pt>
                <c:pt idx="3321">
                  <c:v>80.906841611078804</c:v>
                </c:pt>
                <c:pt idx="3322">
                  <c:v>80.939880261405065</c:v>
                </c:pt>
                <c:pt idx="3323">
                  <c:v>80.846719425176431</c:v>
                </c:pt>
                <c:pt idx="3324">
                  <c:v>80.943224914894884</c:v>
                </c:pt>
                <c:pt idx="3325">
                  <c:v>81.086392399642051</c:v>
                </c:pt>
                <c:pt idx="3326">
                  <c:v>80.8861210748248</c:v>
                </c:pt>
                <c:pt idx="3327">
                  <c:v>80.948445837415591</c:v>
                </c:pt>
                <c:pt idx="3328">
                  <c:v>80.923564878527898</c:v>
                </c:pt>
                <c:pt idx="3329">
                  <c:v>81.053924787716483</c:v>
                </c:pt>
                <c:pt idx="3330">
                  <c:v>81.216589155001856</c:v>
                </c:pt>
                <c:pt idx="3331">
                  <c:v>81.062816671384539</c:v>
                </c:pt>
                <c:pt idx="3332">
                  <c:v>81.182082120216648</c:v>
                </c:pt>
                <c:pt idx="3333">
                  <c:v>81.253054035732319</c:v>
                </c:pt>
                <c:pt idx="3334">
                  <c:v>81.367180138958133</c:v>
                </c:pt>
                <c:pt idx="3335">
                  <c:v>81.367180138958133</c:v>
                </c:pt>
                <c:pt idx="3336">
                  <c:v>81.39361105921914</c:v>
                </c:pt>
                <c:pt idx="3337">
                  <c:v>81.438396785216966</c:v>
                </c:pt>
                <c:pt idx="3338">
                  <c:v>81.525847237438583</c:v>
                </c:pt>
                <c:pt idx="3339">
                  <c:v>81.635078725801222</c:v>
                </c:pt>
                <c:pt idx="3340">
                  <c:v>81.269450995523869</c:v>
                </c:pt>
                <c:pt idx="3341">
                  <c:v>81.258356535167394</c:v>
                </c:pt>
                <c:pt idx="3342">
                  <c:v>81.345235948988318</c:v>
                </c:pt>
                <c:pt idx="3343">
                  <c:v>81.345235948988318</c:v>
                </c:pt>
                <c:pt idx="3344">
                  <c:v>81.027575444369845</c:v>
                </c:pt>
                <c:pt idx="3345">
                  <c:v>81.032470059233006</c:v>
                </c:pt>
                <c:pt idx="3346">
                  <c:v>81.020559829732662</c:v>
                </c:pt>
                <c:pt idx="3347">
                  <c:v>81.082395130837128</c:v>
                </c:pt>
                <c:pt idx="3348">
                  <c:v>80.980260834026069</c:v>
                </c:pt>
                <c:pt idx="3349">
                  <c:v>80.891831458831817</c:v>
                </c:pt>
                <c:pt idx="3350">
                  <c:v>80.818249082055772</c:v>
                </c:pt>
                <c:pt idx="3351">
                  <c:v>80.787249854589149</c:v>
                </c:pt>
                <c:pt idx="3352">
                  <c:v>80.763266241759723</c:v>
                </c:pt>
                <c:pt idx="3353">
                  <c:v>80.864992653998868</c:v>
                </c:pt>
                <c:pt idx="3354">
                  <c:v>80.850798270895723</c:v>
                </c:pt>
                <c:pt idx="3355">
                  <c:v>80.784149931842492</c:v>
                </c:pt>
                <c:pt idx="3356">
                  <c:v>80.698983633223662</c:v>
                </c:pt>
                <c:pt idx="3357">
                  <c:v>80.650445369164103</c:v>
                </c:pt>
                <c:pt idx="3358">
                  <c:v>80.647590177160595</c:v>
                </c:pt>
                <c:pt idx="3359">
                  <c:v>80.605659643166263</c:v>
                </c:pt>
                <c:pt idx="3360">
                  <c:v>80.533708804677943</c:v>
                </c:pt>
                <c:pt idx="3361">
                  <c:v>80.443892621939128</c:v>
                </c:pt>
                <c:pt idx="3362">
                  <c:v>80.418603778479522</c:v>
                </c:pt>
                <c:pt idx="3363">
                  <c:v>80.506951576759391</c:v>
                </c:pt>
                <c:pt idx="3364">
                  <c:v>80.791083969565292</c:v>
                </c:pt>
                <c:pt idx="3365">
                  <c:v>80.860587500622032</c:v>
                </c:pt>
                <c:pt idx="3366">
                  <c:v>80.860587500622032</c:v>
                </c:pt>
                <c:pt idx="3367">
                  <c:v>80.882368536763053</c:v>
                </c:pt>
                <c:pt idx="3368">
                  <c:v>80.912307264342658</c:v>
                </c:pt>
                <c:pt idx="3369">
                  <c:v>80.859445423820631</c:v>
                </c:pt>
                <c:pt idx="3370">
                  <c:v>80.901865419301259</c:v>
                </c:pt>
                <c:pt idx="3371">
                  <c:v>80.901865419301259</c:v>
                </c:pt>
                <c:pt idx="3372">
                  <c:v>80.578657684504563</c:v>
                </c:pt>
                <c:pt idx="3373">
                  <c:v>80.665781829068635</c:v>
                </c:pt>
                <c:pt idx="3374">
                  <c:v>80.912959879657734</c:v>
                </c:pt>
                <c:pt idx="3375">
                  <c:v>80.812457121134372</c:v>
                </c:pt>
                <c:pt idx="3376">
                  <c:v>80.865890000057107</c:v>
                </c:pt>
                <c:pt idx="3377">
                  <c:v>80.821675312459988</c:v>
                </c:pt>
                <c:pt idx="3378">
                  <c:v>80.525143228667432</c:v>
                </c:pt>
                <c:pt idx="3379">
                  <c:v>80.434837584442306</c:v>
                </c:pt>
                <c:pt idx="3380">
                  <c:v>80.392825473533605</c:v>
                </c:pt>
                <c:pt idx="3381">
                  <c:v>80.410772394698483</c:v>
                </c:pt>
                <c:pt idx="3382">
                  <c:v>80.463144773734186</c:v>
                </c:pt>
                <c:pt idx="3383">
                  <c:v>80.412159202243032</c:v>
                </c:pt>
                <c:pt idx="3384">
                  <c:v>80.672144828390728</c:v>
                </c:pt>
                <c:pt idx="3385">
                  <c:v>80.672144828390728</c:v>
                </c:pt>
                <c:pt idx="3386">
                  <c:v>80.608270104426609</c:v>
                </c:pt>
                <c:pt idx="3387">
                  <c:v>80.640574562523398</c:v>
                </c:pt>
                <c:pt idx="3388">
                  <c:v>80.696536325792096</c:v>
                </c:pt>
                <c:pt idx="3389">
                  <c:v>80.846964155919594</c:v>
                </c:pt>
                <c:pt idx="3390">
                  <c:v>80.988989563865346</c:v>
                </c:pt>
                <c:pt idx="3391">
                  <c:v>80.7438509361359</c:v>
                </c:pt>
                <c:pt idx="3392">
                  <c:v>80.700615171511387</c:v>
                </c:pt>
                <c:pt idx="3393">
                  <c:v>80.64644810035918</c:v>
                </c:pt>
                <c:pt idx="3394">
                  <c:v>80.5634028015144</c:v>
                </c:pt>
                <c:pt idx="3395">
                  <c:v>80.802994199065623</c:v>
                </c:pt>
                <c:pt idx="3396">
                  <c:v>80.711138593467155</c:v>
                </c:pt>
                <c:pt idx="3397">
                  <c:v>80.834482888018556</c:v>
                </c:pt>
                <c:pt idx="3398">
                  <c:v>81.063061402127701</c:v>
                </c:pt>
                <c:pt idx="3399">
                  <c:v>81.077908400545923</c:v>
                </c:pt>
                <c:pt idx="3400">
                  <c:v>81.288213685832631</c:v>
                </c:pt>
                <c:pt idx="3401">
                  <c:v>81.15026712360617</c:v>
                </c:pt>
                <c:pt idx="3402">
                  <c:v>81.131749164040571</c:v>
                </c:pt>
                <c:pt idx="3403">
                  <c:v>81.207942002076962</c:v>
                </c:pt>
                <c:pt idx="3404">
                  <c:v>81.271490418383536</c:v>
                </c:pt>
                <c:pt idx="3405">
                  <c:v>81.271490418383536</c:v>
                </c:pt>
                <c:pt idx="3406">
                  <c:v>81.313910413864164</c:v>
                </c:pt>
                <c:pt idx="3407">
                  <c:v>81.424202402113821</c:v>
                </c:pt>
                <c:pt idx="3408">
                  <c:v>81.738926137814417</c:v>
                </c:pt>
                <c:pt idx="3409">
                  <c:v>81.793011632052227</c:v>
                </c:pt>
                <c:pt idx="3410">
                  <c:v>81.8404078193104</c:v>
                </c:pt>
                <c:pt idx="3411">
                  <c:v>82.024771645822426</c:v>
                </c:pt>
                <c:pt idx="3412">
                  <c:v>81.865207201283695</c:v>
                </c:pt>
                <c:pt idx="3413">
                  <c:v>81.906240389219789</c:v>
                </c:pt>
                <c:pt idx="3414">
                  <c:v>82.164839207822908</c:v>
                </c:pt>
                <c:pt idx="3415">
                  <c:v>82.18776232076533</c:v>
                </c:pt>
                <c:pt idx="3416">
                  <c:v>82.06849687193322</c:v>
                </c:pt>
                <c:pt idx="3417">
                  <c:v>82.145994940599778</c:v>
                </c:pt>
                <c:pt idx="3418">
                  <c:v>82.108714290725445</c:v>
                </c:pt>
                <c:pt idx="3419">
                  <c:v>82.169244361199745</c:v>
                </c:pt>
                <c:pt idx="3420">
                  <c:v>82.100148714714933</c:v>
                </c:pt>
                <c:pt idx="3421">
                  <c:v>81.971501920728443</c:v>
                </c:pt>
                <c:pt idx="3422">
                  <c:v>82.045655335905195</c:v>
                </c:pt>
                <c:pt idx="3423">
                  <c:v>82.062541757183041</c:v>
                </c:pt>
                <c:pt idx="3424">
                  <c:v>81.7937458242817</c:v>
                </c:pt>
                <c:pt idx="3425">
                  <c:v>81.970278267012674</c:v>
                </c:pt>
                <c:pt idx="3426">
                  <c:v>82.117850905136649</c:v>
                </c:pt>
                <c:pt idx="3427">
                  <c:v>82.023955876678542</c:v>
                </c:pt>
                <c:pt idx="3428">
                  <c:v>81.96774938266671</c:v>
                </c:pt>
                <c:pt idx="3429">
                  <c:v>81.868551854773514</c:v>
                </c:pt>
                <c:pt idx="3430">
                  <c:v>81.94311315452218</c:v>
                </c:pt>
                <c:pt idx="3431">
                  <c:v>81.881196276503331</c:v>
                </c:pt>
                <c:pt idx="3432">
                  <c:v>82.0617259880392</c:v>
                </c:pt>
                <c:pt idx="3433">
                  <c:v>81.912113927055557</c:v>
                </c:pt>
                <c:pt idx="3434">
                  <c:v>81.942705269950253</c:v>
                </c:pt>
                <c:pt idx="3435">
                  <c:v>81.836002665933563</c:v>
                </c:pt>
                <c:pt idx="3436">
                  <c:v>81.806798130583431</c:v>
                </c:pt>
                <c:pt idx="3437">
                  <c:v>81.779306710435407</c:v>
                </c:pt>
                <c:pt idx="3438">
                  <c:v>82.033092491089761</c:v>
                </c:pt>
                <c:pt idx="3439">
                  <c:v>81.805248169210103</c:v>
                </c:pt>
                <c:pt idx="3440">
                  <c:v>81.907056158363645</c:v>
                </c:pt>
                <c:pt idx="3441">
                  <c:v>81.687124797179408</c:v>
                </c:pt>
                <c:pt idx="3442">
                  <c:v>81.673093567905042</c:v>
                </c:pt>
                <c:pt idx="3443">
                  <c:v>81.466948705252008</c:v>
                </c:pt>
                <c:pt idx="3444">
                  <c:v>81.544446773918565</c:v>
                </c:pt>
                <c:pt idx="3445">
                  <c:v>81.645928455414548</c:v>
                </c:pt>
                <c:pt idx="3446">
                  <c:v>81.547791427408384</c:v>
                </c:pt>
                <c:pt idx="3447">
                  <c:v>81.783059248497153</c:v>
                </c:pt>
                <c:pt idx="3448">
                  <c:v>81.819932013799544</c:v>
                </c:pt>
                <c:pt idx="3449">
                  <c:v>81.849952318293546</c:v>
                </c:pt>
                <c:pt idx="3450">
                  <c:v>81.97272557444424</c:v>
                </c:pt>
                <c:pt idx="3451">
                  <c:v>81.993282956869479</c:v>
                </c:pt>
                <c:pt idx="3452">
                  <c:v>82.047123720364141</c:v>
                </c:pt>
                <c:pt idx="3453">
                  <c:v>81.70809006417656</c:v>
                </c:pt>
                <c:pt idx="3454">
                  <c:v>81.593229768721301</c:v>
                </c:pt>
                <c:pt idx="3455">
                  <c:v>81.384800752465466</c:v>
                </c:pt>
                <c:pt idx="3456">
                  <c:v>81.169845583058773</c:v>
                </c:pt>
                <c:pt idx="3457">
                  <c:v>81.223686346553407</c:v>
                </c:pt>
                <c:pt idx="3458">
                  <c:v>81.365140716098466</c:v>
                </c:pt>
                <c:pt idx="3459">
                  <c:v>81.275732417931593</c:v>
                </c:pt>
                <c:pt idx="3460">
                  <c:v>81.380477176003012</c:v>
                </c:pt>
                <c:pt idx="3461">
                  <c:v>81.265453726718974</c:v>
                </c:pt>
                <c:pt idx="3462">
                  <c:v>80.978302988080799</c:v>
                </c:pt>
                <c:pt idx="3463">
                  <c:v>81.069179670706632</c:v>
                </c:pt>
                <c:pt idx="3464">
                  <c:v>81.85957839419109</c:v>
                </c:pt>
                <c:pt idx="3465">
                  <c:v>81.884540929993136</c:v>
                </c:pt>
                <c:pt idx="3466">
                  <c:v>81.953310268820402</c:v>
                </c:pt>
                <c:pt idx="3467">
                  <c:v>82.286307233343436</c:v>
                </c:pt>
                <c:pt idx="3468">
                  <c:v>82.208972318505644</c:v>
                </c:pt>
                <c:pt idx="3469">
                  <c:v>82.592873277605435</c:v>
                </c:pt>
                <c:pt idx="3470">
                  <c:v>82.485681212102421</c:v>
                </c:pt>
                <c:pt idx="3471">
                  <c:v>82.414627719672367</c:v>
                </c:pt>
                <c:pt idx="3472">
                  <c:v>82.681057922056524</c:v>
                </c:pt>
                <c:pt idx="3473">
                  <c:v>82.622812005185025</c:v>
                </c:pt>
                <c:pt idx="3474">
                  <c:v>82.672818653703558</c:v>
                </c:pt>
                <c:pt idx="3475">
                  <c:v>82.672818653703558</c:v>
                </c:pt>
                <c:pt idx="3476">
                  <c:v>82.914694204857582</c:v>
                </c:pt>
                <c:pt idx="3477">
                  <c:v>82.884021285048505</c:v>
                </c:pt>
                <c:pt idx="3478">
                  <c:v>82.812233600388964</c:v>
                </c:pt>
                <c:pt idx="3479">
                  <c:v>82.97449008310241</c:v>
                </c:pt>
                <c:pt idx="3480">
                  <c:v>82.616612159691712</c:v>
                </c:pt>
                <c:pt idx="3481">
                  <c:v>82.722743725307694</c:v>
                </c:pt>
                <c:pt idx="3482">
                  <c:v>82.698596958649489</c:v>
                </c:pt>
                <c:pt idx="3483">
                  <c:v>82.355973918228941</c:v>
                </c:pt>
                <c:pt idx="3484">
                  <c:v>82.181562475272003</c:v>
                </c:pt>
                <c:pt idx="3485">
                  <c:v>82.511704247791513</c:v>
                </c:pt>
                <c:pt idx="3486">
                  <c:v>82.366171032527163</c:v>
                </c:pt>
                <c:pt idx="3487">
                  <c:v>82.097293522711439</c:v>
                </c:pt>
                <c:pt idx="3488">
                  <c:v>81.984880534687733</c:v>
                </c:pt>
                <c:pt idx="3489">
                  <c:v>81.840652550053562</c:v>
                </c:pt>
                <c:pt idx="3490">
                  <c:v>81.95951011431373</c:v>
                </c:pt>
                <c:pt idx="3491">
                  <c:v>82.142079248709265</c:v>
                </c:pt>
                <c:pt idx="3492">
                  <c:v>82.089462138930386</c:v>
                </c:pt>
                <c:pt idx="3493">
                  <c:v>83.449022994084856</c:v>
                </c:pt>
                <c:pt idx="3494">
                  <c:v>83.687553891749062</c:v>
                </c:pt>
                <c:pt idx="3495">
                  <c:v>83.822808415800793</c:v>
                </c:pt>
                <c:pt idx="3496">
                  <c:v>83.608750592452338</c:v>
                </c:pt>
                <c:pt idx="3497">
                  <c:v>83.658186202570164</c:v>
                </c:pt>
                <c:pt idx="3498">
                  <c:v>83.526194755093883</c:v>
                </c:pt>
                <c:pt idx="3499">
                  <c:v>83.553196713755582</c:v>
                </c:pt>
                <c:pt idx="3500">
                  <c:v>83.377806347826024</c:v>
                </c:pt>
                <c:pt idx="3501">
                  <c:v>83.622863398641087</c:v>
                </c:pt>
                <c:pt idx="3502">
                  <c:v>83.69236692969784</c:v>
                </c:pt>
                <c:pt idx="3503">
                  <c:v>83.69236692969784</c:v>
                </c:pt>
                <c:pt idx="3504">
                  <c:v>84.154826457351191</c:v>
                </c:pt>
                <c:pt idx="3505">
                  <c:v>84.102535655229858</c:v>
                </c:pt>
                <c:pt idx="3506">
                  <c:v>84.048368584077664</c:v>
                </c:pt>
                <c:pt idx="3507">
                  <c:v>83.898348638522094</c:v>
                </c:pt>
                <c:pt idx="3508">
                  <c:v>83.244264938976386</c:v>
                </c:pt>
                <c:pt idx="3509">
                  <c:v>83.289948011032465</c:v>
                </c:pt>
                <c:pt idx="3510">
                  <c:v>83.263109206199516</c:v>
                </c:pt>
                <c:pt idx="3511">
                  <c:v>82.890221130541832</c:v>
                </c:pt>
                <c:pt idx="3512">
                  <c:v>82.909391705422507</c:v>
                </c:pt>
                <c:pt idx="3513">
                  <c:v>83.038527960895294</c:v>
                </c:pt>
                <c:pt idx="3514">
                  <c:v>82.874803093722889</c:v>
                </c:pt>
                <c:pt idx="3515">
                  <c:v>82.676489614850908</c:v>
                </c:pt>
                <c:pt idx="3516">
                  <c:v>82.627380312390642</c:v>
                </c:pt>
                <c:pt idx="3517">
                  <c:v>82.759698067524482</c:v>
                </c:pt>
                <c:pt idx="3518">
                  <c:v>82.743137953904153</c:v>
                </c:pt>
                <c:pt idx="3519">
                  <c:v>82.646714041100097</c:v>
                </c:pt>
                <c:pt idx="3520">
                  <c:v>82.648427156302191</c:v>
                </c:pt>
                <c:pt idx="3521">
                  <c:v>82.831322598355257</c:v>
                </c:pt>
                <c:pt idx="3522">
                  <c:v>82.972532237157139</c:v>
                </c:pt>
                <c:pt idx="3523">
                  <c:v>83.155835563782148</c:v>
                </c:pt>
                <c:pt idx="3524">
                  <c:v>82.973755890872937</c:v>
                </c:pt>
                <c:pt idx="3525">
                  <c:v>82.903681321415505</c:v>
                </c:pt>
                <c:pt idx="3526">
                  <c:v>82.755456067976411</c:v>
                </c:pt>
                <c:pt idx="3527">
                  <c:v>82.716054418328042</c:v>
                </c:pt>
                <c:pt idx="3528">
                  <c:v>82.374165570136981</c:v>
                </c:pt>
                <c:pt idx="3529">
                  <c:v>82.373268224078743</c:v>
                </c:pt>
                <c:pt idx="3530">
                  <c:v>82.439590255474428</c:v>
                </c:pt>
                <c:pt idx="3531">
                  <c:v>82.899847206439361</c:v>
                </c:pt>
                <c:pt idx="3532">
                  <c:v>82.830180521553842</c:v>
                </c:pt>
                <c:pt idx="3533">
                  <c:v>82.928562280303169</c:v>
                </c:pt>
                <c:pt idx="3534">
                  <c:v>82.863790210280811</c:v>
                </c:pt>
                <c:pt idx="3535">
                  <c:v>83.078337495115591</c:v>
                </c:pt>
                <c:pt idx="3536">
                  <c:v>82.990234427578869</c:v>
                </c:pt>
                <c:pt idx="3537">
                  <c:v>83.383353578004261</c:v>
                </c:pt>
                <c:pt idx="3538">
                  <c:v>83.570491019605385</c:v>
                </c:pt>
                <c:pt idx="3539">
                  <c:v>83.294842625895612</c:v>
                </c:pt>
                <c:pt idx="3540">
                  <c:v>83.487445720760604</c:v>
                </c:pt>
                <c:pt idx="3541">
                  <c:v>83.67352266247471</c:v>
                </c:pt>
                <c:pt idx="3542">
                  <c:v>83.682496123057149</c:v>
                </c:pt>
                <c:pt idx="3543">
                  <c:v>83.854378681668123</c:v>
                </c:pt>
                <c:pt idx="3544">
                  <c:v>83.946723748752902</c:v>
                </c:pt>
                <c:pt idx="3545">
                  <c:v>83.946723748752902</c:v>
                </c:pt>
                <c:pt idx="3546">
                  <c:v>84.127987652518243</c:v>
                </c:pt>
                <c:pt idx="3547">
                  <c:v>83.820524262197992</c:v>
                </c:pt>
                <c:pt idx="3548">
                  <c:v>84.095112156020747</c:v>
                </c:pt>
                <c:pt idx="3549">
                  <c:v>83.569348942803984</c:v>
                </c:pt>
                <c:pt idx="3550">
                  <c:v>83.371769656161476</c:v>
                </c:pt>
                <c:pt idx="3551">
                  <c:v>83.31540000832085</c:v>
                </c:pt>
                <c:pt idx="3552">
                  <c:v>83.131770374038311</c:v>
                </c:pt>
                <c:pt idx="3553">
                  <c:v>83.027515077453202</c:v>
                </c:pt>
                <c:pt idx="3554">
                  <c:v>83.091471378331704</c:v>
                </c:pt>
                <c:pt idx="3555">
                  <c:v>82.781479103665504</c:v>
                </c:pt>
                <c:pt idx="3556">
                  <c:v>82.722009533078221</c:v>
                </c:pt>
                <c:pt idx="3557">
                  <c:v>82.753579798945538</c:v>
                </c:pt>
                <c:pt idx="3558">
                  <c:v>82.026158453366961</c:v>
                </c:pt>
                <c:pt idx="3559">
                  <c:v>82.193309550943553</c:v>
                </c:pt>
                <c:pt idx="3560">
                  <c:v>82.214682702512661</c:v>
                </c:pt>
                <c:pt idx="3561">
                  <c:v>82.345205765530011</c:v>
                </c:pt>
                <c:pt idx="3562">
                  <c:v>82.353608187711757</c:v>
                </c:pt>
                <c:pt idx="3563">
                  <c:v>82.542948206001299</c:v>
                </c:pt>
                <c:pt idx="3564">
                  <c:v>82.526714400038514</c:v>
                </c:pt>
                <c:pt idx="3565">
                  <c:v>82.498488787661003</c:v>
                </c:pt>
                <c:pt idx="3566">
                  <c:v>82.508849055788005</c:v>
                </c:pt>
                <c:pt idx="3567">
                  <c:v>82.360052763948232</c:v>
                </c:pt>
                <c:pt idx="3568">
                  <c:v>82.335661266546865</c:v>
                </c:pt>
                <c:pt idx="3569">
                  <c:v>82.243071468718924</c:v>
                </c:pt>
                <c:pt idx="3570">
                  <c:v>82.264934081774342</c:v>
                </c:pt>
                <c:pt idx="3571">
                  <c:v>82.338271727807211</c:v>
                </c:pt>
                <c:pt idx="3572">
                  <c:v>82.590344393259457</c:v>
                </c:pt>
                <c:pt idx="3573">
                  <c:v>82.398638644452731</c:v>
                </c:pt>
                <c:pt idx="3574">
                  <c:v>82.402472759428875</c:v>
                </c:pt>
                <c:pt idx="3575">
                  <c:v>82.402472759428875</c:v>
                </c:pt>
                <c:pt idx="3576">
                  <c:v>82.297972732100604</c:v>
                </c:pt>
                <c:pt idx="3577">
                  <c:v>82.232303316019994</c:v>
                </c:pt>
                <c:pt idx="3578">
                  <c:v>81.700911295710611</c:v>
                </c:pt>
                <c:pt idx="3579">
                  <c:v>81.674561952363973</c:v>
                </c:pt>
                <c:pt idx="3580">
                  <c:v>81.881685737989628</c:v>
                </c:pt>
                <c:pt idx="3581">
                  <c:v>81.647886301359819</c:v>
                </c:pt>
                <c:pt idx="3582">
                  <c:v>81.729218485002491</c:v>
                </c:pt>
                <c:pt idx="3583">
                  <c:v>81.803535054008009</c:v>
                </c:pt>
                <c:pt idx="3584">
                  <c:v>81.775309441630498</c:v>
                </c:pt>
                <c:pt idx="3585">
                  <c:v>81.798803592973627</c:v>
                </c:pt>
                <c:pt idx="3586">
                  <c:v>81.897593236294895</c:v>
                </c:pt>
                <c:pt idx="3587">
                  <c:v>81.902079966586101</c:v>
                </c:pt>
                <c:pt idx="3588">
                  <c:v>82.26599458166136</c:v>
                </c:pt>
                <c:pt idx="3589">
                  <c:v>82.618325274893806</c:v>
                </c:pt>
                <c:pt idx="3590">
                  <c:v>82.443261216621778</c:v>
                </c:pt>
                <c:pt idx="3591">
                  <c:v>82.674205461248121</c:v>
                </c:pt>
                <c:pt idx="3592">
                  <c:v>82.577455240786506</c:v>
                </c:pt>
                <c:pt idx="3593">
                  <c:v>82.826020098920168</c:v>
                </c:pt>
                <c:pt idx="3594">
                  <c:v>83.036243807292493</c:v>
                </c:pt>
                <c:pt idx="3595">
                  <c:v>83.036243807292493</c:v>
                </c:pt>
                <c:pt idx="3596">
                  <c:v>83.135033450613747</c:v>
                </c:pt>
                <c:pt idx="3597">
                  <c:v>82.91396001262811</c:v>
                </c:pt>
                <c:pt idx="3598">
                  <c:v>82.864198094852753</c:v>
                </c:pt>
                <c:pt idx="3599">
                  <c:v>82.750153568541336</c:v>
                </c:pt>
                <c:pt idx="3600">
                  <c:v>82.499549287548021</c:v>
                </c:pt>
                <c:pt idx="3601">
                  <c:v>82.565463434371793</c:v>
                </c:pt>
                <c:pt idx="3602">
                  <c:v>82.730575109088733</c:v>
                </c:pt>
                <c:pt idx="3603">
                  <c:v>82.990968619808342</c:v>
                </c:pt>
                <c:pt idx="3604">
                  <c:v>82.868847978972724</c:v>
                </c:pt>
                <c:pt idx="3605">
                  <c:v>82.972287506413977</c:v>
                </c:pt>
                <c:pt idx="3606">
                  <c:v>82.959072046283481</c:v>
                </c:pt>
                <c:pt idx="3607">
                  <c:v>83.104197376975904</c:v>
                </c:pt>
                <c:pt idx="3608">
                  <c:v>83.104197376975904</c:v>
                </c:pt>
                <c:pt idx="3609">
                  <c:v>83.063653650526135</c:v>
                </c:pt>
                <c:pt idx="3610">
                  <c:v>83.268003821062663</c:v>
                </c:pt>
                <c:pt idx="3611">
                  <c:v>83.219955018489415</c:v>
                </c:pt>
                <c:pt idx="3612">
                  <c:v>83.27306158975459</c:v>
                </c:pt>
                <c:pt idx="3613">
                  <c:v>82.939983048317202</c:v>
                </c:pt>
                <c:pt idx="3614">
                  <c:v>82.851145788551008</c:v>
                </c:pt>
                <c:pt idx="3615">
                  <c:v>82.626075081760476</c:v>
                </c:pt>
                <c:pt idx="3616">
                  <c:v>82.626075081760476</c:v>
                </c:pt>
                <c:pt idx="3617">
                  <c:v>82.589447047201233</c:v>
                </c:pt>
                <c:pt idx="3618">
                  <c:v>82.866563825369937</c:v>
                </c:pt>
                <c:pt idx="3619">
                  <c:v>82.814028292505455</c:v>
                </c:pt>
                <c:pt idx="3620">
                  <c:v>82.705123111800347</c:v>
                </c:pt>
                <c:pt idx="3621">
                  <c:v>82.765816336103427</c:v>
                </c:pt>
                <c:pt idx="3622">
                  <c:v>82.873008401606427</c:v>
                </c:pt>
                <c:pt idx="3623">
                  <c:v>83.144985834168835</c:v>
                </c:pt>
                <c:pt idx="3624">
                  <c:v>83.133646643069184</c:v>
                </c:pt>
                <c:pt idx="3625">
                  <c:v>83.016502194011125</c:v>
                </c:pt>
                <c:pt idx="3626">
                  <c:v>83.102076377201868</c:v>
                </c:pt>
                <c:pt idx="3627">
                  <c:v>83.102076377201868</c:v>
                </c:pt>
                <c:pt idx="3628">
                  <c:v>83.180390215012267</c:v>
                </c:pt>
                <c:pt idx="3629">
                  <c:v>83.118881221565346</c:v>
                </c:pt>
                <c:pt idx="3630">
                  <c:v>82.948140739755786</c:v>
                </c:pt>
                <c:pt idx="3631">
                  <c:v>82.99831054210307</c:v>
                </c:pt>
                <c:pt idx="3632">
                  <c:v>82.99831054210307</c:v>
                </c:pt>
                <c:pt idx="3633">
                  <c:v>83.20257913572523</c:v>
                </c:pt>
                <c:pt idx="3634">
                  <c:v>83.238717708798148</c:v>
                </c:pt>
                <c:pt idx="3635">
                  <c:v>83.29223216463528</c:v>
                </c:pt>
                <c:pt idx="3636">
                  <c:v>83.389145538925661</c:v>
                </c:pt>
                <c:pt idx="3637">
                  <c:v>83.532068292929651</c:v>
                </c:pt>
                <c:pt idx="3638">
                  <c:v>83.619029283664958</c:v>
                </c:pt>
                <c:pt idx="3639">
                  <c:v>83.338323121263272</c:v>
                </c:pt>
                <c:pt idx="3640">
                  <c:v>83.238880862626928</c:v>
                </c:pt>
                <c:pt idx="3641">
                  <c:v>83.344115082184672</c:v>
                </c:pt>
                <c:pt idx="3642">
                  <c:v>83.609076900109898</c:v>
                </c:pt>
                <c:pt idx="3643">
                  <c:v>83.789443457816986</c:v>
                </c:pt>
                <c:pt idx="3644">
                  <c:v>83.818647993167133</c:v>
                </c:pt>
                <c:pt idx="3645">
                  <c:v>83.818647993167133</c:v>
                </c:pt>
                <c:pt idx="3646">
                  <c:v>83.917111328830842</c:v>
                </c:pt>
                <c:pt idx="3647">
                  <c:v>84.056934160088176</c:v>
                </c:pt>
                <c:pt idx="3648">
                  <c:v>84.065499736098687</c:v>
                </c:pt>
                <c:pt idx="3649">
                  <c:v>84.083528234177962</c:v>
                </c:pt>
                <c:pt idx="3650">
                  <c:v>84.135329574812971</c:v>
                </c:pt>
                <c:pt idx="3651">
                  <c:v>84.106859231692297</c:v>
                </c:pt>
                <c:pt idx="3652">
                  <c:v>84.095112156020747</c:v>
                </c:pt>
                <c:pt idx="3653">
                  <c:v>84.316185594006399</c:v>
                </c:pt>
                <c:pt idx="3654">
                  <c:v>84.364805434980354</c:v>
                </c:pt>
                <c:pt idx="3655">
                  <c:v>84.424601313225168</c:v>
                </c:pt>
                <c:pt idx="3656">
                  <c:v>84.248068870494208</c:v>
                </c:pt>
                <c:pt idx="3657">
                  <c:v>84.222943180863368</c:v>
                </c:pt>
                <c:pt idx="3658">
                  <c:v>83.970462630839179</c:v>
                </c:pt>
                <c:pt idx="3659">
                  <c:v>84.006845934655274</c:v>
                </c:pt>
                <c:pt idx="3660">
                  <c:v>83.978783476106543</c:v>
                </c:pt>
                <c:pt idx="3661">
                  <c:v>83.915969252029427</c:v>
                </c:pt>
                <c:pt idx="3662">
                  <c:v>83.905364253159277</c:v>
                </c:pt>
                <c:pt idx="3663">
                  <c:v>83.831537145640098</c:v>
                </c:pt>
                <c:pt idx="3664">
                  <c:v>83.631510551565995</c:v>
                </c:pt>
                <c:pt idx="3665">
                  <c:v>83.631510551565995</c:v>
                </c:pt>
                <c:pt idx="3666">
                  <c:v>83.577914518814509</c:v>
                </c:pt>
                <c:pt idx="3667">
                  <c:v>83.736092155808649</c:v>
                </c:pt>
                <c:pt idx="3668">
                  <c:v>83.971441553811815</c:v>
                </c:pt>
                <c:pt idx="3669">
                  <c:v>83.952270978931139</c:v>
                </c:pt>
                <c:pt idx="3670">
                  <c:v>83.773535959511747</c:v>
                </c:pt>
                <c:pt idx="3671">
                  <c:v>83.86025221950392</c:v>
                </c:pt>
                <c:pt idx="3672">
                  <c:v>84.101556732257237</c:v>
                </c:pt>
                <c:pt idx="3673">
                  <c:v>84.028545393881899</c:v>
                </c:pt>
                <c:pt idx="3674">
                  <c:v>83.812040263101864</c:v>
                </c:pt>
                <c:pt idx="3675">
                  <c:v>83.991754205493891</c:v>
                </c:pt>
                <c:pt idx="3676">
                  <c:v>84.025934932621539</c:v>
                </c:pt>
                <c:pt idx="3677">
                  <c:v>83.867594141798634</c:v>
                </c:pt>
                <c:pt idx="3678">
                  <c:v>83.468846184280622</c:v>
                </c:pt>
                <c:pt idx="3679">
                  <c:v>83.687798622492224</c:v>
                </c:pt>
                <c:pt idx="3680">
                  <c:v>83.792869688221188</c:v>
                </c:pt>
                <c:pt idx="3681">
                  <c:v>83.808532455783293</c:v>
                </c:pt>
                <c:pt idx="3682">
                  <c:v>83.873222948891254</c:v>
                </c:pt>
                <c:pt idx="3683">
                  <c:v>83.647418049871234</c:v>
                </c:pt>
                <c:pt idx="3684">
                  <c:v>83.70248246708168</c:v>
                </c:pt>
                <c:pt idx="3685">
                  <c:v>83.681843507742059</c:v>
                </c:pt>
                <c:pt idx="3686">
                  <c:v>83.745473500963016</c:v>
                </c:pt>
                <c:pt idx="3687">
                  <c:v>83.832597645527102</c:v>
                </c:pt>
                <c:pt idx="3688">
                  <c:v>84.378918241169103</c:v>
                </c:pt>
                <c:pt idx="3689">
                  <c:v>84.266913137717339</c:v>
                </c:pt>
                <c:pt idx="3690">
                  <c:v>84.153031765234687</c:v>
                </c:pt>
                <c:pt idx="3691">
                  <c:v>84.056934160088176</c:v>
                </c:pt>
                <c:pt idx="3692">
                  <c:v>83.978212437705835</c:v>
                </c:pt>
                <c:pt idx="3693">
                  <c:v>83.832434491698322</c:v>
                </c:pt>
                <c:pt idx="3694">
                  <c:v>83.858457527387415</c:v>
                </c:pt>
                <c:pt idx="3695">
                  <c:v>83.751183884970033</c:v>
                </c:pt>
                <c:pt idx="3696">
                  <c:v>83.634447320483886</c:v>
                </c:pt>
                <c:pt idx="3697">
                  <c:v>83.793277572793116</c:v>
                </c:pt>
                <c:pt idx="3698">
                  <c:v>83.964670669917794</c:v>
                </c:pt>
                <c:pt idx="3699">
                  <c:v>83.723855618650774</c:v>
                </c:pt>
                <c:pt idx="3700">
                  <c:v>83.623760744699339</c:v>
                </c:pt>
                <c:pt idx="3701">
                  <c:v>83.259438245052166</c:v>
                </c:pt>
                <c:pt idx="3702">
                  <c:v>83.267106475004439</c:v>
                </c:pt>
                <c:pt idx="3703">
                  <c:v>83.148004180001095</c:v>
                </c:pt>
                <c:pt idx="3704">
                  <c:v>83.247772746294984</c:v>
                </c:pt>
                <c:pt idx="3705">
                  <c:v>83.401137345340359</c:v>
                </c:pt>
                <c:pt idx="3706">
                  <c:v>83.524400062977378</c:v>
                </c:pt>
                <c:pt idx="3707">
                  <c:v>83.516242371538809</c:v>
                </c:pt>
                <c:pt idx="3708">
                  <c:v>83.466398876849041</c:v>
                </c:pt>
                <c:pt idx="3709">
                  <c:v>83.524318486063009</c:v>
                </c:pt>
                <c:pt idx="3710">
                  <c:v>83.591782594260081</c:v>
                </c:pt>
                <c:pt idx="3711">
                  <c:v>83.647907511357559</c:v>
                </c:pt>
                <c:pt idx="3712">
                  <c:v>83.701014082622748</c:v>
                </c:pt>
                <c:pt idx="3713">
                  <c:v>83.699300967420626</c:v>
                </c:pt>
                <c:pt idx="3714">
                  <c:v>83.735929001979869</c:v>
                </c:pt>
                <c:pt idx="3715">
                  <c:v>83.708192851088697</c:v>
                </c:pt>
                <c:pt idx="3716">
                  <c:v>83.624658090757592</c:v>
                </c:pt>
                <c:pt idx="3717">
                  <c:v>83.519342294285465</c:v>
                </c:pt>
                <c:pt idx="3718">
                  <c:v>83.503271642151446</c:v>
                </c:pt>
                <c:pt idx="3719">
                  <c:v>83.45767014700975</c:v>
                </c:pt>
                <c:pt idx="3720">
                  <c:v>83.372503848390949</c:v>
                </c:pt>
                <c:pt idx="3721">
                  <c:v>83.114394491274126</c:v>
                </c:pt>
                <c:pt idx="3722">
                  <c:v>83.112110337671325</c:v>
                </c:pt>
                <c:pt idx="3723">
                  <c:v>83.05206972868335</c:v>
                </c:pt>
                <c:pt idx="3724">
                  <c:v>83.284971819254935</c:v>
                </c:pt>
                <c:pt idx="3725">
                  <c:v>83.29027431869001</c:v>
                </c:pt>
                <c:pt idx="3726">
                  <c:v>83.291497972405793</c:v>
                </c:pt>
                <c:pt idx="3727">
                  <c:v>83.215876172770123</c:v>
                </c:pt>
                <c:pt idx="3728">
                  <c:v>83.310668547286468</c:v>
                </c:pt>
                <c:pt idx="3729">
                  <c:v>83.233170478619911</c:v>
                </c:pt>
                <c:pt idx="3730">
                  <c:v>83.145067411083218</c:v>
                </c:pt>
                <c:pt idx="3731">
                  <c:v>83.285787588398804</c:v>
                </c:pt>
                <c:pt idx="3732">
                  <c:v>83.352680658195183</c:v>
                </c:pt>
                <c:pt idx="3733">
                  <c:v>83.300063548416304</c:v>
                </c:pt>
                <c:pt idx="3734">
                  <c:v>83.309200162827523</c:v>
                </c:pt>
                <c:pt idx="3735">
                  <c:v>83.309200162827523</c:v>
                </c:pt>
                <c:pt idx="3736">
                  <c:v>83.434420726409797</c:v>
                </c:pt>
                <c:pt idx="3737">
                  <c:v>83.465990992277128</c:v>
                </c:pt>
                <c:pt idx="3738">
                  <c:v>83.305284470937011</c:v>
                </c:pt>
                <c:pt idx="3739">
                  <c:v>83.373564348277952</c:v>
                </c:pt>
                <c:pt idx="3740">
                  <c:v>83.573019903951348</c:v>
                </c:pt>
                <c:pt idx="3741">
                  <c:v>83.619681898980048</c:v>
                </c:pt>
                <c:pt idx="3742">
                  <c:v>83.67466473927611</c:v>
                </c:pt>
                <c:pt idx="3743">
                  <c:v>83.550749406324016</c:v>
                </c:pt>
                <c:pt idx="3744">
                  <c:v>83.482551105897443</c:v>
                </c:pt>
                <c:pt idx="3745">
                  <c:v>83.516079217710015</c:v>
                </c:pt>
                <c:pt idx="3746">
                  <c:v>83.58517486419484</c:v>
                </c:pt>
                <c:pt idx="3747">
                  <c:v>83.521952755545811</c:v>
                </c:pt>
                <c:pt idx="3748">
                  <c:v>83.3865350776653</c:v>
                </c:pt>
                <c:pt idx="3749">
                  <c:v>83.469172491938153</c:v>
                </c:pt>
                <c:pt idx="3750">
                  <c:v>83.45073610928695</c:v>
                </c:pt>
                <c:pt idx="3751">
                  <c:v>83.637955127802471</c:v>
                </c:pt>
                <c:pt idx="3752">
                  <c:v>83.612258399770937</c:v>
                </c:pt>
                <c:pt idx="3753">
                  <c:v>83.362959349407802</c:v>
                </c:pt>
                <c:pt idx="3754">
                  <c:v>83.374461694336205</c:v>
                </c:pt>
                <c:pt idx="3755">
                  <c:v>83.262375013970058</c:v>
                </c:pt>
                <c:pt idx="3756">
                  <c:v>83.322497199872416</c:v>
                </c:pt>
                <c:pt idx="3757">
                  <c:v>83.232762594047983</c:v>
                </c:pt>
                <c:pt idx="3758">
                  <c:v>83.191239944625593</c:v>
                </c:pt>
                <c:pt idx="3759">
                  <c:v>83.062103689152806</c:v>
                </c:pt>
                <c:pt idx="3760">
                  <c:v>82.896176245291997</c:v>
                </c:pt>
                <c:pt idx="3761">
                  <c:v>82.846332750602258</c:v>
                </c:pt>
                <c:pt idx="3762">
                  <c:v>82.947406547526313</c:v>
                </c:pt>
                <c:pt idx="3763">
                  <c:v>83.002878849308686</c:v>
                </c:pt>
                <c:pt idx="3764">
                  <c:v>83.002878849308686</c:v>
                </c:pt>
                <c:pt idx="3765">
                  <c:v>83.045706729361243</c:v>
                </c:pt>
                <c:pt idx="3766">
                  <c:v>82.989418658435014</c:v>
                </c:pt>
                <c:pt idx="3767">
                  <c:v>82.905802321189526</c:v>
                </c:pt>
                <c:pt idx="3768">
                  <c:v>82.978487351907319</c:v>
                </c:pt>
                <c:pt idx="3769">
                  <c:v>83.064877304241918</c:v>
                </c:pt>
                <c:pt idx="3770">
                  <c:v>83.063898381269297</c:v>
                </c:pt>
                <c:pt idx="3771">
                  <c:v>83.213592019167308</c:v>
                </c:pt>
                <c:pt idx="3772">
                  <c:v>83.228765325243089</c:v>
                </c:pt>
                <c:pt idx="3773">
                  <c:v>83.285216549998083</c:v>
                </c:pt>
                <c:pt idx="3774">
                  <c:v>83.289132241888609</c:v>
                </c:pt>
                <c:pt idx="3775">
                  <c:v>83.240512400914653</c:v>
                </c:pt>
                <c:pt idx="3776">
                  <c:v>83.246304361836053</c:v>
                </c:pt>
                <c:pt idx="3777">
                  <c:v>83.206086943043829</c:v>
                </c:pt>
                <c:pt idx="3778">
                  <c:v>83.279669319819845</c:v>
                </c:pt>
                <c:pt idx="3779">
                  <c:v>83.388248192867394</c:v>
                </c:pt>
                <c:pt idx="3780">
                  <c:v>83.394121730703191</c:v>
                </c:pt>
                <c:pt idx="3781">
                  <c:v>83.556622944159798</c:v>
                </c:pt>
                <c:pt idx="3782">
                  <c:v>83.794501226508913</c:v>
                </c:pt>
                <c:pt idx="3783">
                  <c:v>83.887988370395078</c:v>
                </c:pt>
                <c:pt idx="3784">
                  <c:v>83.921679636036444</c:v>
                </c:pt>
                <c:pt idx="3785">
                  <c:v>83.895738177261748</c:v>
                </c:pt>
                <c:pt idx="3786">
                  <c:v>84.071373273934469</c:v>
                </c:pt>
                <c:pt idx="3787">
                  <c:v>84.019327202556298</c:v>
                </c:pt>
                <c:pt idx="3788">
                  <c:v>84.047144930361867</c:v>
                </c:pt>
                <c:pt idx="3789">
                  <c:v>83.997219858757731</c:v>
                </c:pt>
                <c:pt idx="3790">
                  <c:v>83.884398986162097</c:v>
                </c:pt>
                <c:pt idx="3791">
                  <c:v>83.928042635358537</c:v>
                </c:pt>
                <c:pt idx="3792">
                  <c:v>83.87020460305898</c:v>
                </c:pt>
                <c:pt idx="3793">
                  <c:v>83.776880613001566</c:v>
                </c:pt>
                <c:pt idx="3794">
                  <c:v>83.7150453118971</c:v>
                </c:pt>
                <c:pt idx="3795">
                  <c:v>83.676785739050132</c:v>
                </c:pt>
                <c:pt idx="3796">
                  <c:v>83.820524262197992</c:v>
                </c:pt>
                <c:pt idx="3797">
                  <c:v>83.958144516766907</c:v>
                </c:pt>
                <c:pt idx="3798">
                  <c:v>84.028463816967516</c:v>
                </c:pt>
                <c:pt idx="3799">
                  <c:v>84.127742921775095</c:v>
                </c:pt>
                <c:pt idx="3800">
                  <c:v>84.224737872979858</c:v>
                </c:pt>
                <c:pt idx="3801">
                  <c:v>84.178973224009397</c:v>
                </c:pt>
                <c:pt idx="3802">
                  <c:v>84.029442739940137</c:v>
                </c:pt>
                <c:pt idx="3803">
                  <c:v>84.052692160540104</c:v>
                </c:pt>
                <c:pt idx="3804">
                  <c:v>84.080020426859363</c:v>
                </c:pt>
                <c:pt idx="3805">
                  <c:v>84.080020426859363</c:v>
                </c:pt>
                <c:pt idx="3806">
                  <c:v>84.369047434528412</c:v>
                </c:pt>
                <c:pt idx="3807">
                  <c:v>84.196838568259892</c:v>
                </c:pt>
                <c:pt idx="3808">
                  <c:v>84.513928034477672</c:v>
                </c:pt>
                <c:pt idx="3809">
                  <c:v>84.475423730887556</c:v>
                </c:pt>
                <c:pt idx="3810">
                  <c:v>84.61638863894629</c:v>
                </c:pt>
                <c:pt idx="3811">
                  <c:v>84.993681867980825</c:v>
                </c:pt>
                <c:pt idx="3812">
                  <c:v>84.986176791857318</c:v>
                </c:pt>
                <c:pt idx="3813">
                  <c:v>85.036183440375837</c:v>
                </c:pt>
                <c:pt idx="3814">
                  <c:v>85.168990656996002</c:v>
                </c:pt>
                <c:pt idx="3815">
                  <c:v>85.233681150103976</c:v>
                </c:pt>
                <c:pt idx="3816">
                  <c:v>85.022233788015868</c:v>
                </c:pt>
                <c:pt idx="3817">
                  <c:v>85.074035128650877</c:v>
                </c:pt>
                <c:pt idx="3818">
                  <c:v>85.269982877005688</c:v>
                </c:pt>
                <c:pt idx="3819">
                  <c:v>85.43403405183561</c:v>
                </c:pt>
                <c:pt idx="3820">
                  <c:v>85.535842040989138</c:v>
                </c:pt>
                <c:pt idx="3821">
                  <c:v>85.564149230281032</c:v>
                </c:pt>
                <c:pt idx="3822">
                  <c:v>85.670199218982631</c:v>
                </c:pt>
                <c:pt idx="3823">
                  <c:v>85.872917851231435</c:v>
                </c:pt>
                <c:pt idx="3824">
                  <c:v>86.124093170625457</c:v>
                </c:pt>
                <c:pt idx="3825">
                  <c:v>86.284065499736101</c:v>
                </c:pt>
                <c:pt idx="3826">
                  <c:v>86.405207217599084</c:v>
                </c:pt>
                <c:pt idx="3827">
                  <c:v>86.420951562075558</c:v>
                </c:pt>
                <c:pt idx="3828">
                  <c:v>86.219375006628127</c:v>
                </c:pt>
                <c:pt idx="3829">
                  <c:v>86.760393102835053</c:v>
                </c:pt>
                <c:pt idx="3830">
                  <c:v>86.425193561623615</c:v>
                </c:pt>
                <c:pt idx="3831">
                  <c:v>86.343942954895297</c:v>
                </c:pt>
                <c:pt idx="3832">
                  <c:v>86.393296988098754</c:v>
                </c:pt>
                <c:pt idx="3833">
                  <c:v>86.112998710268997</c:v>
                </c:pt>
                <c:pt idx="3834">
                  <c:v>86.314738419545179</c:v>
                </c:pt>
                <c:pt idx="3835">
                  <c:v>86.314738419545179</c:v>
                </c:pt>
                <c:pt idx="3836">
                  <c:v>86.280802423160665</c:v>
                </c:pt>
                <c:pt idx="3837">
                  <c:v>86.237158773964254</c:v>
                </c:pt>
                <c:pt idx="3838">
                  <c:v>86.194086163168521</c:v>
                </c:pt>
                <c:pt idx="3839">
                  <c:v>86.211462045932706</c:v>
                </c:pt>
                <c:pt idx="3840">
                  <c:v>86.192536201795178</c:v>
                </c:pt>
                <c:pt idx="3841">
                  <c:v>86.156887090208571</c:v>
                </c:pt>
                <c:pt idx="3842">
                  <c:v>86.329993302535328</c:v>
                </c:pt>
                <c:pt idx="3843">
                  <c:v>86.456192789090238</c:v>
                </c:pt>
                <c:pt idx="3844">
                  <c:v>86.360666222344406</c:v>
                </c:pt>
                <c:pt idx="3845">
                  <c:v>86.413446485952051</c:v>
                </c:pt>
                <c:pt idx="3846">
                  <c:v>86.157947590095588</c:v>
                </c:pt>
                <c:pt idx="3847">
                  <c:v>85.99446745366636</c:v>
                </c:pt>
                <c:pt idx="3848">
                  <c:v>86.337661532487601</c:v>
                </c:pt>
                <c:pt idx="3849">
                  <c:v>86.904457933640444</c:v>
                </c:pt>
                <c:pt idx="3850">
                  <c:v>87.262009549393596</c:v>
                </c:pt>
                <c:pt idx="3851">
                  <c:v>87.276856547811818</c:v>
                </c:pt>
                <c:pt idx="3852">
                  <c:v>87.512042791986204</c:v>
                </c:pt>
                <c:pt idx="3853">
                  <c:v>87.778146686712844</c:v>
                </c:pt>
                <c:pt idx="3854">
                  <c:v>87.706848463539615</c:v>
                </c:pt>
                <c:pt idx="3855">
                  <c:v>87.616461242400078</c:v>
                </c:pt>
                <c:pt idx="3856">
                  <c:v>87.616461242400078</c:v>
                </c:pt>
                <c:pt idx="3857">
                  <c:v>87.601614243981871</c:v>
                </c:pt>
                <c:pt idx="3858">
                  <c:v>87.773007341106521</c:v>
                </c:pt>
                <c:pt idx="3859">
                  <c:v>87.789077993240539</c:v>
                </c:pt>
                <c:pt idx="3860">
                  <c:v>87.879138906722503</c:v>
                </c:pt>
                <c:pt idx="3861">
                  <c:v>87.705380079080669</c:v>
                </c:pt>
                <c:pt idx="3862">
                  <c:v>87.900675212120376</c:v>
                </c:pt>
                <c:pt idx="3863">
                  <c:v>87.915277479795435</c:v>
                </c:pt>
                <c:pt idx="3864">
                  <c:v>87.942442592285929</c:v>
                </c:pt>
                <c:pt idx="3865">
                  <c:v>88.056650272426111</c:v>
                </c:pt>
                <c:pt idx="3866">
                  <c:v>87.951008168296426</c:v>
                </c:pt>
                <c:pt idx="3867">
                  <c:v>87.896351635657922</c:v>
                </c:pt>
                <c:pt idx="3868">
                  <c:v>87.896351635657922</c:v>
                </c:pt>
                <c:pt idx="3869">
                  <c:v>88.638701556569103</c:v>
                </c:pt>
                <c:pt idx="3870">
                  <c:v>88.555003642409233</c:v>
                </c:pt>
                <c:pt idx="3871">
                  <c:v>89.026028746073095</c:v>
                </c:pt>
                <c:pt idx="3872">
                  <c:v>89.128652504370478</c:v>
                </c:pt>
                <c:pt idx="3873">
                  <c:v>89.000984633356637</c:v>
                </c:pt>
                <c:pt idx="3874">
                  <c:v>89.557420766382478</c:v>
                </c:pt>
                <c:pt idx="3875">
                  <c:v>89.760384129374458</c:v>
                </c:pt>
                <c:pt idx="3876">
                  <c:v>89.368080748092936</c:v>
                </c:pt>
                <c:pt idx="3877">
                  <c:v>89.533437153553052</c:v>
                </c:pt>
                <c:pt idx="3878">
                  <c:v>89.901022729775661</c:v>
                </c:pt>
                <c:pt idx="3879">
                  <c:v>89.874510232600258</c:v>
                </c:pt>
                <c:pt idx="3880">
                  <c:v>90.172755431594894</c:v>
                </c:pt>
                <c:pt idx="3881">
                  <c:v>90.074699980503127</c:v>
                </c:pt>
                <c:pt idx="3882">
                  <c:v>90.038887715087739</c:v>
                </c:pt>
                <c:pt idx="3883">
                  <c:v>90.229859271665006</c:v>
                </c:pt>
                <c:pt idx="3884">
                  <c:v>90.448648556047829</c:v>
                </c:pt>
                <c:pt idx="3885">
                  <c:v>90.362992795942702</c:v>
                </c:pt>
                <c:pt idx="3886">
                  <c:v>90.646146265775954</c:v>
                </c:pt>
                <c:pt idx="3887">
                  <c:v>90.591489733137436</c:v>
                </c:pt>
                <c:pt idx="3888">
                  <c:v>90.591489733137436</c:v>
                </c:pt>
                <c:pt idx="3889">
                  <c:v>90.591489733137436</c:v>
                </c:pt>
                <c:pt idx="3890">
                  <c:v>90.705534259448854</c:v>
                </c:pt>
                <c:pt idx="3891">
                  <c:v>90.439756672379772</c:v>
                </c:pt>
                <c:pt idx="3892">
                  <c:v>90.610578731103743</c:v>
                </c:pt>
                <c:pt idx="3893">
                  <c:v>90.610578731103743</c:v>
                </c:pt>
                <c:pt idx="3894">
                  <c:v>91.109339985658778</c:v>
                </c:pt>
                <c:pt idx="3895">
                  <c:v>91.631595391556971</c:v>
                </c:pt>
                <c:pt idx="3896">
                  <c:v>91.449026257161435</c:v>
                </c:pt>
                <c:pt idx="3897">
                  <c:v>91.719861612922443</c:v>
                </c:pt>
                <c:pt idx="3898">
                  <c:v>91.41476395311939</c:v>
                </c:pt>
                <c:pt idx="3899">
                  <c:v>91.288809197307629</c:v>
                </c:pt>
                <c:pt idx="3900">
                  <c:v>91.380991110563642</c:v>
                </c:pt>
                <c:pt idx="3901">
                  <c:v>91.416884952893426</c:v>
                </c:pt>
                <c:pt idx="3902">
                  <c:v>91.266049238194</c:v>
                </c:pt>
                <c:pt idx="3903">
                  <c:v>91.277306852379226</c:v>
                </c:pt>
                <c:pt idx="3904">
                  <c:v>91.414437645461845</c:v>
                </c:pt>
                <c:pt idx="3905">
                  <c:v>91.414437645461845</c:v>
                </c:pt>
                <c:pt idx="3906">
                  <c:v>91.682988847620038</c:v>
                </c:pt>
                <c:pt idx="3907">
                  <c:v>91.859766021094146</c:v>
                </c:pt>
                <c:pt idx="3908">
                  <c:v>91.952437395836469</c:v>
                </c:pt>
                <c:pt idx="3909">
                  <c:v>92.31235474210682</c:v>
                </c:pt>
                <c:pt idx="3910">
                  <c:v>92.477629570652553</c:v>
                </c:pt>
                <c:pt idx="3911">
                  <c:v>92.195618177620688</c:v>
                </c:pt>
                <c:pt idx="3912">
                  <c:v>92.466127225724151</c:v>
                </c:pt>
                <c:pt idx="3913">
                  <c:v>93.117355733266336</c:v>
                </c:pt>
                <c:pt idx="3914">
                  <c:v>93.380930743647014</c:v>
                </c:pt>
                <c:pt idx="3915">
                  <c:v>93.069877969093781</c:v>
                </c:pt>
                <c:pt idx="3916">
                  <c:v>92.561735369384351</c:v>
                </c:pt>
                <c:pt idx="3917">
                  <c:v>92.701966085213613</c:v>
                </c:pt>
                <c:pt idx="3918">
                  <c:v>92.477711147566936</c:v>
                </c:pt>
                <c:pt idx="3919">
                  <c:v>92.993521977228625</c:v>
                </c:pt>
                <c:pt idx="3920">
                  <c:v>92.872135528622493</c:v>
                </c:pt>
                <c:pt idx="3921">
                  <c:v>93.110176964800388</c:v>
                </c:pt>
                <c:pt idx="3922">
                  <c:v>93.522140382448882</c:v>
                </c:pt>
                <c:pt idx="3923">
                  <c:v>92.843991493159365</c:v>
                </c:pt>
                <c:pt idx="3924">
                  <c:v>92.742672965492147</c:v>
                </c:pt>
                <c:pt idx="3925">
                  <c:v>92.742672965492147</c:v>
                </c:pt>
                <c:pt idx="3926">
                  <c:v>92.742672965492147</c:v>
                </c:pt>
                <c:pt idx="3927">
                  <c:v>93.097532543070571</c:v>
                </c:pt>
                <c:pt idx="3928">
                  <c:v>93.005676937472117</c:v>
                </c:pt>
                <c:pt idx="3929">
                  <c:v>93.163201959151195</c:v>
                </c:pt>
                <c:pt idx="3930">
                  <c:v>93.33989755571092</c:v>
                </c:pt>
                <c:pt idx="3931">
                  <c:v>93.337450248279339</c:v>
                </c:pt>
                <c:pt idx="3932">
                  <c:v>92.926873638175394</c:v>
                </c:pt>
                <c:pt idx="3933">
                  <c:v>93.273167639743306</c:v>
                </c:pt>
                <c:pt idx="3934">
                  <c:v>93.378483436215433</c:v>
                </c:pt>
                <c:pt idx="3935">
                  <c:v>93.558686840093756</c:v>
                </c:pt>
                <c:pt idx="3936">
                  <c:v>93.342671170800031</c:v>
                </c:pt>
                <c:pt idx="3937">
                  <c:v>93.804151775480761</c:v>
                </c:pt>
                <c:pt idx="3938">
                  <c:v>93.804151775480761</c:v>
                </c:pt>
                <c:pt idx="3939">
                  <c:v>94.825902628163462</c:v>
                </c:pt>
                <c:pt idx="3940">
                  <c:v>94.905848004261586</c:v>
                </c:pt>
                <c:pt idx="3941">
                  <c:v>95.416845795974524</c:v>
                </c:pt>
                <c:pt idx="3942">
                  <c:v>95.726511762983179</c:v>
                </c:pt>
                <c:pt idx="3943">
                  <c:v>95.428837602389237</c:v>
                </c:pt>
                <c:pt idx="3944">
                  <c:v>96.025083269635374</c:v>
                </c:pt>
                <c:pt idx="3945">
                  <c:v>95.806457139081303</c:v>
                </c:pt>
                <c:pt idx="3946">
                  <c:v>95.725532840010558</c:v>
                </c:pt>
                <c:pt idx="3947">
                  <c:v>95.538476975323803</c:v>
                </c:pt>
                <c:pt idx="3948">
                  <c:v>95.316914075851855</c:v>
                </c:pt>
                <c:pt idx="3949">
                  <c:v>94.520397083788467</c:v>
                </c:pt>
                <c:pt idx="3950">
                  <c:v>93.975708026434191</c:v>
                </c:pt>
                <c:pt idx="3951">
                  <c:v>93.892417996846248</c:v>
                </c:pt>
                <c:pt idx="3952">
                  <c:v>93.756021395993102</c:v>
                </c:pt>
                <c:pt idx="3953">
                  <c:v>93.990881332509957</c:v>
                </c:pt>
                <c:pt idx="3954">
                  <c:v>94.269792802795166</c:v>
                </c:pt>
                <c:pt idx="3955">
                  <c:v>94.657038415384761</c:v>
                </c:pt>
                <c:pt idx="3956">
                  <c:v>94.696521641947513</c:v>
                </c:pt>
                <c:pt idx="3957">
                  <c:v>94.370458715147294</c:v>
                </c:pt>
                <c:pt idx="3958">
                  <c:v>94.034932866278311</c:v>
                </c:pt>
                <c:pt idx="3959">
                  <c:v>93.396185626637148</c:v>
                </c:pt>
                <c:pt idx="3960">
                  <c:v>93.301719559778334</c:v>
                </c:pt>
                <c:pt idx="3961">
                  <c:v>93.843471848214733</c:v>
                </c:pt>
                <c:pt idx="3962">
                  <c:v>93.820630312186694</c:v>
                </c:pt>
                <c:pt idx="3963">
                  <c:v>94.285618724186023</c:v>
                </c:pt>
                <c:pt idx="3964">
                  <c:v>94.64153880165145</c:v>
                </c:pt>
                <c:pt idx="3965">
                  <c:v>94.889777352127581</c:v>
                </c:pt>
                <c:pt idx="3966">
                  <c:v>94.314007490392285</c:v>
                </c:pt>
                <c:pt idx="3967">
                  <c:v>94.4096156340525</c:v>
                </c:pt>
                <c:pt idx="3968">
                  <c:v>93.676647058295686</c:v>
                </c:pt>
                <c:pt idx="3969">
                  <c:v>93.737748167170693</c:v>
                </c:pt>
                <c:pt idx="3970">
                  <c:v>93.887849689640646</c:v>
                </c:pt>
                <c:pt idx="3971">
                  <c:v>93.947890298628607</c:v>
                </c:pt>
                <c:pt idx="3972">
                  <c:v>93.948379760114932</c:v>
                </c:pt>
                <c:pt idx="3973">
                  <c:v>93.611874988273314</c:v>
                </c:pt>
                <c:pt idx="3974">
                  <c:v>93.390719973373308</c:v>
                </c:pt>
                <c:pt idx="3975">
                  <c:v>93.260931102585431</c:v>
                </c:pt>
                <c:pt idx="3976">
                  <c:v>92.784440345657714</c:v>
                </c:pt>
                <c:pt idx="3977">
                  <c:v>92.343027661915897</c:v>
                </c:pt>
                <c:pt idx="3978">
                  <c:v>92.950204635689744</c:v>
                </c:pt>
                <c:pt idx="3979">
                  <c:v>93.207008762176372</c:v>
                </c:pt>
                <c:pt idx="3980">
                  <c:v>93.245023604280178</c:v>
                </c:pt>
                <c:pt idx="3981">
                  <c:v>92.894895487736136</c:v>
                </c:pt>
                <c:pt idx="3982">
                  <c:v>92.445651420213295</c:v>
                </c:pt>
                <c:pt idx="3983">
                  <c:v>92.861856837409874</c:v>
                </c:pt>
                <c:pt idx="3984">
                  <c:v>92.603502749549904</c:v>
                </c:pt>
                <c:pt idx="3985">
                  <c:v>93.006819014273518</c:v>
                </c:pt>
                <c:pt idx="3986">
                  <c:v>92.669172165630499</c:v>
                </c:pt>
                <c:pt idx="3987">
                  <c:v>92.222049097881694</c:v>
                </c:pt>
                <c:pt idx="3988">
                  <c:v>92.115346493865019</c:v>
                </c:pt>
                <c:pt idx="3989">
                  <c:v>91.927311706205629</c:v>
                </c:pt>
                <c:pt idx="3990">
                  <c:v>92.384224003680771</c:v>
                </c:pt>
                <c:pt idx="3991">
                  <c:v>92.981203863156352</c:v>
                </c:pt>
                <c:pt idx="3992">
                  <c:v>93.167525535613635</c:v>
                </c:pt>
                <c:pt idx="3993">
                  <c:v>93.017097705486123</c:v>
                </c:pt>
                <c:pt idx="3994">
                  <c:v>93.37693347484209</c:v>
                </c:pt>
                <c:pt idx="3995">
                  <c:v>93.37693347484209</c:v>
                </c:pt>
                <c:pt idx="3996">
                  <c:v>94.113246704088724</c:v>
                </c:pt>
                <c:pt idx="3997">
                  <c:v>94.262532457414807</c:v>
                </c:pt>
                <c:pt idx="3998">
                  <c:v>94.280887263151627</c:v>
                </c:pt>
                <c:pt idx="3999">
                  <c:v>94.133804086513962</c:v>
                </c:pt>
                <c:pt idx="4000">
                  <c:v>94.537528235809503</c:v>
                </c:pt>
                <c:pt idx="4001">
                  <c:v>93.923580378141637</c:v>
                </c:pt>
                <c:pt idx="4002">
                  <c:v>93.681296942415671</c:v>
                </c:pt>
                <c:pt idx="4003">
                  <c:v>93.982478910328211</c:v>
                </c:pt>
                <c:pt idx="4004">
                  <c:v>94.529125813627772</c:v>
                </c:pt>
                <c:pt idx="4005">
                  <c:v>94.249153843455531</c:v>
                </c:pt>
                <c:pt idx="4006">
                  <c:v>93.80684381365549</c:v>
                </c:pt>
                <c:pt idx="4007">
                  <c:v>93.451821082248301</c:v>
                </c:pt>
                <c:pt idx="4008">
                  <c:v>93.691330902885142</c:v>
                </c:pt>
                <c:pt idx="4009">
                  <c:v>93.551671225456573</c:v>
                </c:pt>
                <c:pt idx="4010">
                  <c:v>93.623622063944893</c:v>
                </c:pt>
                <c:pt idx="4011">
                  <c:v>93.66196321370623</c:v>
                </c:pt>
                <c:pt idx="4012">
                  <c:v>93.686517864936363</c:v>
                </c:pt>
                <c:pt idx="4013">
                  <c:v>92.897424372082099</c:v>
                </c:pt>
                <c:pt idx="4014">
                  <c:v>93.187756610381328</c:v>
                </c:pt>
                <c:pt idx="4015">
                  <c:v>93.125758155448068</c:v>
                </c:pt>
                <c:pt idx="4016">
                  <c:v>93.59613064379684</c:v>
                </c:pt>
                <c:pt idx="4017">
                  <c:v>93.830990580313696</c:v>
                </c:pt>
                <c:pt idx="4018">
                  <c:v>93.761160741599426</c:v>
                </c:pt>
                <c:pt idx="4019">
                  <c:v>93.985252525417323</c:v>
                </c:pt>
                <c:pt idx="4020">
                  <c:v>93.966571412022972</c:v>
                </c:pt>
                <c:pt idx="4021">
                  <c:v>94.055000787217224</c:v>
                </c:pt>
                <c:pt idx="4022">
                  <c:v>94.449017283700854</c:v>
                </c:pt>
                <c:pt idx="4023">
                  <c:v>94.368011407715713</c:v>
                </c:pt>
                <c:pt idx="4024">
                  <c:v>94.368011407715713</c:v>
                </c:pt>
                <c:pt idx="4025">
                  <c:v>94.569587963163144</c:v>
                </c:pt>
                <c:pt idx="4026">
                  <c:v>95.081646254763072</c:v>
                </c:pt>
                <c:pt idx="4027">
                  <c:v>94.818152821296806</c:v>
                </c:pt>
                <c:pt idx="4028">
                  <c:v>94.887819506182296</c:v>
                </c:pt>
                <c:pt idx="4029">
                  <c:v>94.612252689386935</c:v>
                </c:pt>
                <c:pt idx="4030">
                  <c:v>94.919960810450334</c:v>
                </c:pt>
                <c:pt idx="4031">
                  <c:v>94.855841355743067</c:v>
                </c:pt>
                <c:pt idx="4032">
                  <c:v>95.283712271696814</c:v>
                </c:pt>
                <c:pt idx="4033">
                  <c:v>95.413827450142236</c:v>
                </c:pt>
                <c:pt idx="4034">
                  <c:v>95.708401687989522</c:v>
                </c:pt>
                <c:pt idx="4035">
                  <c:v>95.847735057760545</c:v>
                </c:pt>
                <c:pt idx="4036">
                  <c:v>95.592888777219159</c:v>
                </c:pt>
                <c:pt idx="4037">
                  <c:v>95.926293626314106</c:v>
                </c:pt>
                <c:pt idx="4038">
                  <c:v>95.90728620526221</c:v>
                </c:pt>
                <c:pt idx="4039">
                  <c:v>96.129991181535559</c:v>
                </c:pt>
                <c:pt idx="4040">
                  <c:v>95.885668322949954</c:v>
                </c:pt>
                <c:pt idx="4041">
                  <c:v>95.886647245922589</c:v>
                </c:pt>
                <c:pt idx="4042">
                  <c:v>95.81135175394445</c:v>
                </c:pt>
                <c:pt idx="4043">
                  <c:v>96.503858180165878</c:v>
                </c:pt>
                <c:pt idx="4044">
                  <c:v>95.97776865929157</c:v>
                </c:pt>
                <c:pt idx="4045">
                  <c:v>96.346414735401211</c:v>
                </c:pt>
                <c:pt idx="4046">
                  <c:v>96.350983042606828</c:v>
                </c:pt>
                <c:pt idx="4047">
                  <c:v>96.872422679361122</c:v>
                </c:pt>
                <c:pt idx="4048">
                  <c:v>96.765964806087609</c:v>
                </c:pt>
                <c:pt idx="4049">
                  <c:v>96.531757484885844</c:v>
                </c:pt>
                <c:pt idx="4050">
                  <c:v>96.334096621328939</c:v>
                </c:pt>
                <c:pt idx="4051">
                  <c:v>97.108261538850599</c:v>
                </c:pt>
                <c:pt idx="4052">
                  <c:v>96.810913685914201</c:v>
                </c:pt>
                <c:pt idx="4053">
                  <c:v>97.163652263718589</c:v>
                </c:pt>
                <c:pt idx="4054">
                  <c:v>97.185514876774008</c:v>
                </c:pt>
                <c:pt idx="4055">
                  <c:v>97.388478239765973</c:v>
                </c:pt>
                <c:pt idx="4056">
                  <c:v>97.485881075542679</c:v>
                </c:pt>
                <c:pt idx="4057">
                  <c:v>97.628803829546683</c:v>
                </c:pt>
                <c:pt idx="4058">
                  <c:v>97.384317817132313</c:v>
                </c:pt>
                <c:pt idx="4059">
                  <c:v>97.428369350900653</c:v>
                </c:pt>
                <c:pt idx="4060">
                  <c:v>97.281123020434208</c:v>
                </c:pt>
                <c:pt idx="4061">
                  <c:v>97.591849487329881</c:v>
                </c:pt>
                <c:pt idx="4062">
                  <c:v>97.758184815762618</c:v>
                </c:pt>
                <c:pt idx="4063">
                  <c:v>97.634514213553686</c:v>
                </c:pt>
                <c:pt idx="4064">
                  <c:v>97.758429546505781</c:v>
                </c:pt>
                <c:pt idx="4065">
                  <c:v>97.649361211971922</c:v>
                </c:pt>
                <c:pt idx="4066">
                  <c:v>97.555792491171346</c:v>
                </c:pt>
                <c:pt idx="4067">
                  <c:v>97.824588424072701</c:v>
                </c:pt>
                <c:pt idx="4068">
                  <c:v>97.875492418649472</c:v>
                </c:pt>
                <c:pt idx="4069">
                  <c:v>98.085960857764945</c:v>
                </c:pt>
                <c:pt idx="4070">
                  <c:v>98.085960857764945</c:v>
                </c:pt>
                <c:pt idx="4071">
                  <c:v>97.881610687228402</c:v>
                </c:pt>
                <c:pt idx="4072">
                  <c:v>97.993289483022636</c:v>
                </c:pt>
                <c:pt idx="4073">
                  <c:v>97.759163738735253</c:v>
                </c:pt>
                <c:pt idx="4074">
                  <c:v>97.729469741898797</c:v>
                </c:pt>
                <c:pt idx="4075">
                  <c:v>97.626356522115117</c:v>
                </c:pt>
                <c:pt idx="4076">
                  <c:v>97.721556781203375</c:v>
                </c:pt>
                <c:pt idx="4077">
                  <c:v>97.286751827526828</c:v>
                </c:pt>
                <c:pt idx="4078">
                  <c:v>97.28438609700963</c:v>
                </c:pt>
                <c:pt idx="4079">
                  <c:v>97.044631545629642</c:v>
                </c:pt>
                <c:pt idx="4080">
                  <c:v>97.733222279960557</c:v>
                </c:pt>
                <c:pt idx="4081">
                  <c:v>98.195110769213215</c:v>
                </c:pt>
                <c:pt idx="4082">
                  <c:v>98.566204152754409</c:v>
                </c:pt>
                <c:pt idx="4083">
                  <c:v>98.406966015873238</c:v>
                </c:pt>
                <c:pt idx="4084">
                  <c:v>98.3339546774979</c:v>
                </c:pt>
                <c:pt idx="4085">
                  <c:v>98.35989613627261</c:v>
                </c:pt>
                <c:pt idx="4086">
                  <c:v>98.450283357412118</c:v>
                </c:pt>
                <c:pt idx="4087">
                  <c:v>98.263798531126071</c:v>
                </c:pt>
                <c:pt idx="4088">
                  <c:v>98.046559208116577</c:v>
                </c:pt>
                <c:pt idx="4089">
                  <c:v>97.77613173692751</c:v>
                </c:pt>
                <c:pt idx="4090">
                  <c:v>97.533358839715234</c:v>
                </c:pt>
                <c:pt idx="4091">
                  <c:v>97.280551982033501</c:v>
                </c:pt>
                <c:pt idx="4092">
                  <c:v>96.985161975042374</c:v>
                </c:pt>
                <c:pt idx="4093">
                  <c:v>96.846318066757647</c:v>
                </c:pt>
                <c:pt idx="4094">
                  <c:v>96.352859311637673</c:v>
                </c:pt>
                <c:pt idx="4095">
                  <c:v>96.352859311637673</c:v>
                </c:pt>
                <c:pt idx="4096">
                  <c:v>96.62769193620359</c:v>
                </c:pt>
                <c:pt idx="4097">
                  <c:v>96.40139757569726</c:v>
                </c:pt>
                <c:pt idx="4098">
                  <c:v>95.990739388678918</c:v>
                </c:pt>
                <c:pt idx="4099">
                  <c:v>96.283763665152875</c:v>
                </c:pt>
                <c:pt idx="4100">
                  <c:v>96.624836744200081</c:v>
                </c:pt>
                <c:pt idx="4101">
                  <c:v>96.582172017976305</c:v>
                </c:pt>
                <c:pt idx="4102">
                  <c:v>96.951633863229787</c:v>
                </c:pt>
                <c:pt idx="4103">
                  <c:v>97.156391918338244</c:v>
                </c:pt>
                <c:pt idx="4104">
                  <c:v>97.455779194134294</c:v>
                </c:pt>
                <c:pt idx="4105">
                  <c:v>97.275249482598426</c:v>
                </c:pt>
                <c:pt idx="4106">
                  <c:v>97.516798726094905</c:v>
                </c:pt>
                <c:pt idx="4107">
                  <c:v>97.302169864345757</c:v>
                </c:pt>
                <c:pt idx="4108">
                  <c:v>97.789428773972418</c:v>
                </c:pt>
                <c:pt idx="4109">
                  <c:v>97.273699521225097</c:v>
                </c:pt>
                <c:pt idx="4110">
                  <c:v>97.275820520999133</c:v>
                </c:pt>
                <c:pt idx="4111">
                  <c:v>97.284222943180865</c:v>
                </c:pt>
                <c:pt idx="4112">
                  <c:v>97.681747246983093</c:v>
                </c:pt>
                <c:pt idx="4113">
                  <c:v>97.753371777813868</c:v>
                </c:pt>
                <c:pt idx="4114">
                  <c:v>98.496619044783287</c:v>
                </c:pt>
                <c:pt idx="4115">
                  <c:v>98.708637445272089</c:v>
                </c:pt>
                <c:pt idx="4116">
                  <c:v>98.766883362143588</c:v>
                </c:pt>
                <c:pt idx="4117">
                  <c:v>98.766883362143588</c:v>
                </c:pt>
                <c:pt idx="4118">
                  <c:v>98.642886452277111</c:v>
                </c:pt>
                <c:pt idx="4119">
                  <c:v>98.846012969097856</c:v>
                </c:pt>
                <c:pt idx="4120">
                  <c:v>98.992525107334828</c:v>
                </c:pt>
                <c:pt idx="4121">
                  <c:v>99.074102021720677</c:v>
                </c:pt>
                <c:pt idx="4122">
                  <c:v>99.116603594115702</c:v>
                </c:pt>
                <c:pt idx="4123">
                  <c:v>98.464069855943336</c:v>
                </c:pt>
                <c:pt idx="4124">
                  <c:v>98.604218994858201</c:v>
                </c:pt>
                <c:pt idx="4125">
                  <c:v>98.893980194756736</c:v>
                </c:pt>
                <c:pt idx="4126">
                  <c:v>98.586598381350882</c:v>
                </c:pt>
                <c:pt idx="4127">
                  <c:v>98.683348601812497</c:v>
                </c:pt>
                <c:pt idx="4128">
                  <c:v>98.683348601812497</c:v>
                </c:pt>
                <c:pt idx="4129">
                  <c:v>99.023442757887068</c:v>
                </c:pt>
                <c:pt idx="4130">
                  <c:v>99.057215600442802</c:v>
                </c:pt>
                <c:pt idx="4131">
                  <c:v>98.873749119989057</c:v>
                </c:pt>
                <c:pt idx="4132">
                  <c:v>99.079812405727679</c:v>
                </c:pt>
                <c:pt idx="4133">
                  <c:v>98.506000389937668</c:v>
                </c:pt>
                <c:pt idx="4134">
                  <c:v>98.439025743226864</c:v>
                </c:pt>
                <c:pt idx="4135">
                  <c:v>99.102246057183791</c:v>
                </c:pt>
                <c:pt idx="4136">
                  <c:v>99.308635650579973</c:v>
                </c:pt>
                <c:pt idx="4137">
                  <c:v>99.04767110145967</c:v>
                </c:pt>
                <c:pt idx="4138">
                  <c:v>99.110403748622375</c:v>
                </c:pt>
                <c:pt idx="4139">
                  <c:v>99.521388243298262</c:v>
                </c:pt>
                <c:pt idx="4140">
                  <c:v>99.547982317388048</c:v>
                </c:pt>
                <c:pt idx="4141">
                  <c:v>99.607696618718492</c:v>
                </c:pt>
                <c:pt idx="4142">
                  <c:v>99.724270029375845</c:v>
                </c:pt>
                <c:pt idx="4143">
                  <c:v>100.41106607159027</c:v>
                </c:pt>
                <c:pt idx="4144">
                  <c:v>99.958803658235155</c:v>
                </c:pt>
                <c:pt idx="4145">
                  <c:v>100.05212764829257</c:v>
                </c:pt>
                <c:pt idx="4146">
                  <c:v>99.874045244188267</c:v>
                </c:pt>
                <c:pt idx="4147">
                  <c:v>99.830727902649372</c:v>
                </c:pt>
                <c:pt idx="4148">
                  <c:v>99.755187679928099</c:v>
                </c:pt>
                <c:pt idx="4149">
                  <c:v>99.755187679928099</c:v>
                </c:pt>
                <c:pt idx="4150">
                  <c:v>99.767832101657888</c:v>
                </c:pt>
                <c:pt idx="4151">
                  <c:v>99.860258745657049</c:v>
                </c:pt>
                <c:pt idx="4152">
                  <c:v>100.14284117708961</c:v>
                </c:pt>
                <c:pt idx="4153">
                  <c:v>100</c:v>
                </c:pt>
                <c:pt idx="4154">
                  <c:v>100</c:v>
                </c:pt>
                <c:pt idx="4155">
                  <c:v>100.74504195908592</c:v>
                </c:pt>
                <c:pt idx="4156">
                  <c:v>100.81169029813914</c:v>
                </c:pt>
                <c:pt idx="4157">
                  <c:v>101.15153972347059</c:v>
                </c:pt>
                <c:pt idx="4158">
                  <c:v>101.21500656286277</c:v>
                </c:pt>
                <c:pt idx="4159">
                  <c:v>101.51765691523426</c:v>
                </c:pt>
                <c:pt idx="4160">
                  <c:v>101.50166784001462</c:v>
                </c:pt>
                <c:pt idx="4161">
                  <c:v>101.73824089173358</c:v>
                </c:pt>
                <c:pt idx="4162">
                  <c:v>101.59996802184956</c:v>
                </c:pt>
                <c:pt idx="4163">
                  <c:v>101.80227876952647</c:v>
                </c:pt>
                <c:pt idx="4164">
                  <c:v>102.0867374699899</c:v>
                </c:pt>
                <c:pt idx="4165">
                  <c:v>102.0867374699899</c:v>
                </c:pt>
                <c:pt idx="4166">
                  <c:v>102.12409969677861</c:v>
                </c:pt>
                <c:pt idx="4167">
                  <c:v>102.58965914717862</c:v>
                </c:pt>
                <c:pt idx="4168">
                  <c:v>102.31474494569832</c:v>
                </c:pt>
                <c:pt idx="4169">
                  <c:v>102.10835535230214</c:v>
                </c:pt>
                <c:pt idx="4170">
                  <c:v>102.10835535230214</c:v>
                </c:pt>
                <c:pt idx="4171">
                  <c:v>102.10835535230214</c:v>
                </c:pt>
                <c:pt idx="4172">
                  <c:v>101.89796849010106</c:v>
                </c:pt>
                <c:pt idx="4173">
                  <c:v>101.65813236180666</c:v>
                </c:pt>
                <c:pt idx="4174">
                  <c:v>101.92113633378662</c:v>
                </c:pt>
                <c:pt idx="4175">
                  <c:v>101.75219054409355</c:v>
                </c:pt>
                <c:pt idx="4176">
                  <c:v>101.97008248241815</c:v>
                </c:pt>
                <c:pt idx="4177">
                  <c:v>101.2044015639926</c:v>
                </c:pt>
                <c:pt idx="4178">
                  <c:v>100.3273681574304</c:v>
                </c:pt>
                <c:pt idx="4179">
                  <c:v>100.90680898031306</c:v>
                </c:pt>
                <c:pt idx="4180">
                  <c:v>101.01824304536412</c:v>
                </c:pt>
                <c:pt idx="4181">
                  <c:v>100.78615672393639</c:v>
                </c:pt>
                <c:pt idx="4182">
                  <c:v>100.88331482896993</c:v>
                </c:pt>
                <c:pt idx="4183">
                  <c:v>100.80459310658759</c:v>
                </c:pt>
                <c:pt idx="4184">
                  <c:v>100.91512982558039</c:v>
                </c:pt>
                <c:pt idx="4185">
                  <c:v>100.91512982558039</c:v>
                </c:pt>
                <c:pt idx="4186">
                  <c:v>100.98985427915783</c:v>
                </c:pt>
                <c:pt idx="4187">
                  <c:v>100.48334321773612</c:v>
                </c:pt>
                <c:pt idx="4188">
                  <c:v>100.495579754894</c:v>
                </c:pt>
                <c:pt idx="4189">
                  <c:v>100.5589650173718</c:v>
                </c:pt>
                <c:pt idx="4190">
                  <c:v>100.40918980255941</c:v>
                </c:pt>
                <c:pt idx="4191">
                  <c:v>100.7024588097765</c:v>
                </c:pt>
                <c:pt idx="4192">
                  <c:v>100.69054858027619</c:v>
                </c:pt>
                <c:pt idx="4193">
                  <c:v>100.50569529227785</c:v>
                </c:pt>
                <c:pt idx="4194">
                  <c:v>100.88894363606255</c:v>
                </c:pt>
                <c:pt idx="4195">
                  <c:v>100.79015399274128</c:v>
                </c:pt>
                <c:pt idx="4196">
                  <c:v>100.51776867560696</c:v>
                </c:pt>
                <c:pt idx="4197">
                  <c:v>100.41375810976501</c:v>
                </c:pt>
                <c:pt idx="4198">
                  <c:v>99.940856737070277</c:v>
                </c:pt>
                <c:pt idx="4199">
                  <c:v>99.394944026000204</c:v>
                </c:pt>
                <c:pt idx="4200">
                  <c:v>99.393801949198789</c:v>
                </c:pt>
                <c:pt idx="4201">
                  <c:v>99.576044775936765</c:v>
                </c:pt>
                <c:pt idx="4202">
                  <c:v>99.235053273803942</c:v>
                </c:pt>
                <c:pt idx="4203">
                  <c:v>99.22469300567694</c:v>
                </c:pt>
                <c:pt idx="4204">
                  <c:v>98.717284598196997</c:v>
                </c:pt>
                <c:pt idx="4205">
                  <c:v>99.060560253932636</c:v>
                </c:pt>
                <c:pt idx="4206">
                  <c:v>99.391191487938443</c:v>
                </c:pt>
                <c:pt idx="4207">
                  <c:v>99.563481931121345</c:v>
                </c:pt>
                <c:pt idx="4208">
                  <c:v>97.599599294196537</c:v>
                </c:pt>
                <c:pt idx="4209">
                  <c:v>97.56443964409624</c:v>
                </c:pt>
                <c:pt idx="4210">
                  <c:v>97.837069691973724</c:v>
                </c:pt>
                <c:pt idx="4211">
                  <c:v>97.857300766741417</c:v>
                </c:pt>
                <c:pt idx="4212">
                  <c:v>98.500371582845034</c:v>
                </c:pt>
                <c:pt idx="4213">
                  <c:v>98.741268211026423</c:v>
                </c:pt>
                <c:pt idx="4214">
                  <c:v>98.700642907662285</c:v>
                </c:pt>
                <c:pt idx="4215">
                  <c:v>98.375232596177156</c:v>
                </c:pt>
                <c:pt idx="4216">
                  <c:v>98.394974209458525</c:v>
                </c:pt>
                <c:pt idx="4217">
                  <c:v>97.400877930752628</c:v>
                </c:pt>
                <c:pt idx="4218">
                  <c:v>97.105243193018325</c:v>
                </c:pt>
                <c:pt idx="4219">
                  <c:v>97.434977080965908</c:v>
                </c:pt>
                <c:pt idx="4220">
                  <c:v>97.540129723609255</c:v>
                </c:pt>
                <c:pt idx="4221">
                  <c:v>97.975913600258437</c:v>
                </c:pt>
                <c:pt idx="4222">
                  <c:v>97.635574713440704</c:v>
                </c:pt>
                <c:pt idx="4223">
                  <c:v>97.890013109410162</c:v>
                </c:pt>
                <c:pt idx="4224">
                  <c:v>97.509375226885808</c:v>
                </c:pt>
                <c:pt idx="4225">
                  <c:v>97.14146334300564</c:v>
                </c:pt>
                <c:pt idx="4226">
                  <c:v>97.0160796255946</c:v>
                </c:pt>
                <c:pt idx="4227">
                  <c:v>97.301354095201887</c:v>
                </c:pt>
                <c:pt idx="4228">
                  <c:v>97.319219439452397</c:v>
                </c:pt>
                <c:pt idx="4229">
                  <c:v>97.337655822103599</c:v>
                </c:pt>
                <c:pt idx="4230">
                  <c:v>97.178091377564883</c:v>
                </c:pt>
                <c:pt idx="4231">
                  <c:v>96.577032672369995</c:v>
                </c:pt>
                <c:pt idx="4232">
                  <c:v>96.678677507694744</c:v>
                </c:pt>
                <c:pt idx="4233">
                  <c:v>97.086643656538357</c:v>
                </c:pt>
                <c:pt idx="4234">
                  <c:v>97.441911118688708</c:v>
                </c:pt>
                <c:pt idx="4235">
                  <c:v>97.404385738071227</c:v>
                </c:pt>
                <c:pt idx="4236">
                  <c:v>97.053931313869626</c:v>
                </c:pt>
                <c:pt idx="4237">
                  <c:v>97.128411036703895</c:v>
                </c:pt>
                <c:pt idx="4238">
                  <c:v>96.563083020009998</c:v>
                </c:pt>
                <c:pt idx="4239">
                  <c:v>96.248032976651871</c:v>
                </c:pt>
                <c:pt idx="4240">
                  <c:v>96.123546605299083</c:v>
                </c:pt>
                <c:pt idx="4241">
                  <c:v>96.711797734935388</c:v>
                </c:pt>
                <c:pt idx="4242">
                  <c:v>97.239681947926201</c:v>
                </c:pt>
                <c:pt idx="4243">
                  <c:v>97.457573886250799</c:v>
                </c:pt>
                <c:pt idx="4244">
                  <c:v>97.557668760202219</c:v>
                </c:pt>
                <c:pt idx="4245">
                  <c:v>98.056837899329196</c:v>
                </c:pt>
                <c:pt idx="4246">
                  <c:v>97.961882370984085</c:v>
                </c:pt>
                <c:pt idx="4247">
                  <c:v>97.486044229371444</c:v>
                </c:pt>
                <c:pt idx="4248">
                  <c:v>97.850285152104249</c:v>
                </c:pt>
                <c:pt idx="4249">
                  <c:v>98.322615486398277</c:v>
                </c:pt>
                <c:pt idx="4250">
                  <c:v>98.212568228891783</c:v>
                </c:pt>
                <c:pt idx="4251">
                  <c:v>98.184668924171817</c:v>
                </c:pt>
                <c:pt idx="4252">
                  <c:v>98.586435227522102</c:v>
                </c:pt>
                <c:pt idx="4253">
                  <c:v>99.194183239696642</c:v>
                </c:pt>
                <c:pt idx="4254">
                  <c:v>99.144339745006889</c:v>
                </c:pt>
                <c:pt idx="4255">
                  <c:v>99.221429929101518</c:v>
                </c:pt>
                <c:pt idx="4256">
                  <c:v>99.249247656907087</c:v>
                </c:pt>
                <c:pt idx="4257">
                  <c:v>99.171668011326148</c:v>
                </c:pt>
                <c:pt idx="4258">
                  <c:v>98.923511037764399</c:v>
                </c:pt>
                <c:pt idx="4259">
                  <c:v>99.080709751785932</c:v>
                </c:pt>
                <c:pt idx="4260">
                  <c:v>99.080709751785932</c:v>
                </c:pt>
                <c:pt idx="4261">
                  <c:v>99.387846834448624</c:v>
                </c:pt>
                <c:pt idx="4262">
                  <c:v>99.400899140750369</c:v>
                </c:pt>
                <c:pt idx="4263">
                  <c:v>99.398451833318788</c:v>
                </c:pt>
                <c:pt idx="4264">
                  <c:v>98.531452387226039</c:v>
                </c:pt>
                <c:pt idx="4265">
                  <c:v>98.34105186904948</c:v>
                </c:pt>
                <c:pt idx="4266">
                  <c:v>98.028204402379771</c:v>
                </c:pt>
                <c:pt idx="4267">
                  <c:v>97.473970846042334</c:v>
                </c:pt>
                <c:pt idx="4268">
                  <c:v>97.82148850132603</c:v>
                </c:pt>
                <c:pt idx="4269">
                  <c:v>98.235083457262263</c:v>
                </c:pt>
                <c:pt idx="4270">
                  <c:v>98.578440689912284</c:v>
                </c:pt>
                <c:pt idx="4271">
                  <c:v>98.988364684701139</c:v>
                </c:pt>
                <c:pt idx="4272">
                  <c:v>98.781893514390589</c:v>
                </c:pt>
                <c:pt idx="4273">
                  <c:v>99.156984166736677</c:v>
                </c:pt>
                <c:pt idx="4274">
                  <c:v>98.597937572450505</c:v>
                </c:pt>
                <c:pt idx="4275">
                  <c:v>98.060264129733412</c:v>
                </c:pt>
                <c:pt idx="4276">
                  <c:v>98.174308656044815</c:v>
                </c:pt>
                <c:pt idx="4277">
                  <c:v>97.964492832244431</c:v>
                </c:pt>
                <c:pt idx="4278">
                  <c:v>97.55301887608222</c:v>
                </c:pt>
                <c:pt idx="4279">
                  <c:v>99.03796344864773</c:v>
                </c:pt>
                <c:pt idx="4280">
                  <c:v>99.848919554557426</c:v>
                </c:pt>
                <c:pt idx="4281">
                  <c:v>99.515514705462479</c:v>
                </c:pt>
                <c:pt idx="4282">
                  <c:v>98.770146438719024</c:v>
                </c:pt>
                <c:pt idx="4283">
                  <c:v>98.997827606769917</c:v>
                </c:pt>
                <c:pt idx="4284">
                  <c:v>98.58986145792629</c:v>
                </c:pt>
                <c:pt idx="4285">
                  <c:v>98.58986145792629</c:v>
                </c:pt>
                <c:pt idx="4286">
                  <c:v>99.238071619636216</c:v>
                </c:pt>
                <c:pt idx="4287">
                  <c:v>99.337595455186957</c:v>
                </c:pt>
                <c:pt idx="4288">
                  <c:v>99.352931915091489</c:v>
                </c:pt>
                <c:pt idx="4289">
                  <c:v>99.191654355350664</c:v>
                </c:pt>
                <c:pt idx="4290">
                  <c:v>99.307411996864204</c:v>
                </c:pt>
                <c:pt idx="4291">
                  <c:v>98.993422453393066</c:v>
                </c:pt>
                <c:pt idx="4292">
                  <c:v>98.920737422675288</c:v>
                </c:pt>
                <c:pt idx="4293">
                  <c:v>98.703905984237707</c:v>
                </c:pt>
                <c:pt idx="4294">
                  <c:v>99.125006016297448</c:v>
                </c:pt>
                <c:pt idx="4295">
                  <c:v>99.116032555714995</c:v>
                </c:pt>
                <c:pt idx="4296">
                  <c:v>99.423495946035231</c:v>
                </c:pt>
                <c:pt idx="4297">
                  <c:v>99.450008443210635</c:v>
                </c:pt>
                <c:pt idx="4298">
                  <c:v>99.406201640185444</c:v>
                </c:pt>
                <c:pt idx="4299">
                  <c:v>99.69180241745029</c:v>
                </c:pt>
                <c:pt idx="4300">
                  <c:v>99.86515336052021</c:v>
                </c:pt>
                <c:pt idx="4301">
                  <c:v>99.75469821844176</c:v>
                </c:pt>
                <c:pt idx="4302">
                  <c:v>99.880489820424756</c:v>
                </c:pt>
                <c:pt idx="4303">
                  <c:v>99.481415555249185</c:v>
                </c:pt>
                <c:pt idx="4304">
                  <c:v>98.749099594807461</c:v>
                </c:pt>
                <c:pt idx="4305">
                  <c:v>98.821947779354034</c:v>
                </c:pt>
                <c:pt idx="4306">
                  <c:v>98.598345457022432</c:v>
                </c:pt>
                <c:pt idx="4307">
                  <c:v>98.805877127220015</c:v>
                </c:pt>
                <c:pt idx="4308">
                  <c:v>98.761091401222188</c:v>
                </c:pt>
                <c:pt idx="4309">
                  <c:v>99.119621939947962</c:v>
                </c:pt>
                <c:pt idx="4310">
                  <c:v>98.937460690124382</c:v>
                </c:pt>
                <c:pt idx="4311">
                  <c:v>98.566040998925644</c:v>
                </c:pt>
                <c:pt idx="4312">
                  <c:v>98.209305152316347</c:v>
                </c:pt>
                <c:pt idx="4313">
                  <c:v>98.094689587604222</c:v>
                </c:pt>
                <c:pt idx="4314">
                  <c:v>98.096973741207037</c:v>
                </c:pt>
                <c:pt idx="4315">
                  <c:v>97.867171573382109</c:v>
                </c:pt>
                <c:pt idx="4316">
                  <c:v>97.463773731744112</c:v>
                </c:pt>
                <c:pt idx="4317">
                  <c:v>97.926885874712553</c:v>
                </c:pt>
                <c:pt idx="4318">
                  <c:v>97.410422429735775</c:v>
                </c:pt>
                <c:pt idx="4319">
                  <c:v>97.848327306158993</c:v>
                </c:pt>
                <c:pt idx="4320">
                  <c:v>98.014173173105405</c:v>
                </c:pt>
                <c:pt idx="4321">
                  <c:v>97.960658717268288</c:v>
                </c:pt>
                <c:pt idx="4322">
                  <c:v>98.286558490239742</c:v>
                </c:pt>
                <c:pt idx="4323">
                  <c:v>98.166885156835704</c:v>
                </c:pt>
                <c:pt idx="4324">
                  <c:v>98.196579153672161</c:v>
                </c:pt>
                <c:pt idx="4325">
                  <c:v>98.76517024694148</c:v>
                </c:pt>
                <c:pt idx="4326">
                  <c:v>99.113666825197825</c:v>
                </c:pt>
                <c:pt idx="4327">
                  <c:v>99.210335468745029</c:v>
                </c:pt>
                <c:pt idx="4328">
                  <c:v>99.040655486822487</c:v>
                </c:pt>
                <c:pt idx="4329">
                  <c:v>98.911437654435304</c:v>
                </c:pt>
                <c:pt idx="4330">
                  <c:v>98.911437654435304</c:v>
                </c:pt>
                <c:pt idx="4331">
                  <c:v>98.033914786386759</c:v>
                </c:pt>
                <c:pt idx="4332">
                  <c:v>98.005852327838042</c:v>
                </c:pt>
                <c:pt idx="4333">
                  <c:v>98.253846147571011</c:v>
                </c:pt>
                <c:pt idx="4334">
                  <c:v>98.878970042509735</c:v>
                </c:pt>
                <c:pt idx="4335">
                  <c:v>99.025890065318649</c:v>
                </c:pt>
                <c:pt idx="4336">
                  <c:v>99.32739834088872</c:v>
                </c:pt>
                <c:pt idx="4337">
                  <c:v>99.279186384486692</c:v>
                </c:pt>
                <c:pt idx="4338">
                  <c:v>99.287670383582807</c:v>
                </c:pt>
                <c:pt idx="4339">
                  <c:v>99.8577298613111</c:v>
                </c:pt>
                <c:pt idx="4340">
                  <c:v>99.605004580543749</c:v>
                </c:pt>
                <c:pt idx="4341">
                  <c:v>99.83309363316657</c:v>
                </c:pt>
                <c:pt idx="4342">
                  <c:v>99.654277036832795</c:v>
                </c:pt>
                <c:pt idx="4343">
                  <c:v>99.059662907874383</c:v>
                </c:pt>
                <c:pt idx="4344">
                  <c:v>99.427819522497686</c:v>
                </c:pt>
                <c:pt idx="4345">
                  <c:v>99.427901099412082</c:v>
                </c:pt>
                <c:pt idx="4346">
                  <c:v>99.278370615342823</c:v>
                </c:pt>
                <c:pt idx="4347">
                  <c:v>99.341592723991852</c:v>
                </c:pt>
                <c:pt idx="4348">
                  <c:v>99.066025907196476</c:v>
                </c:pt>
                <c:pt idx="4349">
                  <c:v>99.062681253706671</c:v>
                </c:pt>
                <c:pt idx="4350">
                  <c:v>99.228445543738701</c:v>
                </c:pt>
                <c:pt idx="4351">
                  <c:v>99.350566184574305</c:v>
                </c:pt>
                <c:pt idx="4352">
                  <c:v>99.468607979690617</c:v>
                </c:pt>
                <c:pt idx="4353">
                  <c:v>99.628090847314937</c:v>
                </c:pt>
                <c:pt idx="4354">
                  <c:v>99.835296209854988</c:v>
                </c:pt>
                <c:pt idx="4355">
                  <c:v>99.835296209854988</c:v>
                </c:pt>
                <c:pt idx="4356">
                  <c:v>100.00546565326387</c:v>
                </c:pt>
                <c:pt idx="4357">
                  <c:v>100.25794620328804</c:v>
                </c:pt>
                <c:pt idx="4358">
                  <c:v>100.17481932752887</c:v>
                </c:pt>
                <c:pt idx="4359">
                  <c:v>100.25223581928103</c:v>
                </c:pt>
                <c:pt idx="4360">
                  <c:v>100.13117567833245</c:v>
                </c:pt>
                <c:pt idx="4361">
                  <c:v>99.78708425345296</c:v>
                </c:pt>
                <c:pt idx="4362">
                  <c:v>99.697839109114838</c:v>
                </c:pt>
                <c:pt idx="4363">
                  <c:v>99.990210770273706</c:v>
                </c:pt>
                <c:pt idx="4364">
                  <c:v>100.41579753262465</c:v>
                </c:pt>
                <c:pt idx="4365">
                  <c:v>100.37443803703103</c:v>
                </c:pt>
                <c:pt idx="4366">
                  <c:v>100.21927874586916</c:v>
                </c:pt>
                <c:pt idx="4367">
                  <c:v>100.34441773253704</c:v>
                </c:pt>
                <c:pt idx="4368">
                  <c:v>100.68565396541302</c:v>
                </c:pt>
                <c:pt idx="4369">
                  <c:v>100.59192209078368</c:v>
                </c:pt>
                <c:pt idx="4370">
                  <c:v>100.5371024043164</c:v>
                </c:pt>
                <c:pt idx="4371">
                  <c:v>100.51197671468556</c:v>
                </c:pt>
                <c:pt idx="4372">
                  <c:v>100.4708619498351</c:v>
                </c:pt>
                <c:pt idx="4373">
                  <c:v>100.35371750077704</c:v>
                </c:pt>
                <c:pt idx="4374">
                  <c:v>100.21006055454356</c:v>
                </c:pt>
                <c:pt idx="4375">
                  <c:v>100.17555351975834</c:v>
                </c:pt>
                <c:pt idx="4376">
                  <c:v>99.977240040886358</c:v>
                </c:pt>
                <c:pt idx="4377">
                  <c:v>101.16393941445722</c:v>
                </c:pt>
                <c:pt idx="4378">
                  <c:v>102.2625357204914</c:v>
                </c:pt>
                <c:pt idx="4379">
                  <c:v>102.2625357204914</c:v>
                </c:pt>
                <c:pt idx="4380">
                  <c:v>103.38927606198867</c:v>
                </c:pt>
                <c:pt idx="4381">
                  <c:v>103.00912764095064</c:v>
                </c:pt>
                <c:pt idx="4382">
                  <c:v>103.06704725016459</c:v>
                </c:pt>
                <c:pt idx="4383">
                  <c:v>103.12953516658415</c:v>
                </c:pt>
                <c:pt idx="4384">
                  <c:v>103.71387060432995</c:v>
                </c:pt>
                <c:pt idx="4385">
                  <c:v>103.63979876606761</c:v>
                </c:pt>
                <c:pt idx="4386">
                  <c:v>103.60023396259047</c:v>
                </c:pt>
                <c:pt idx="4387">
                  <c:v>104.1417415202837</c:v>
                </c:pt>
                <c:pt idx="4388">
                  <c:v>104.1417415202837</c:v>
                </c:pt>
                <c:pt idx="4389">
                  <c:v>104.11620794608092</c:v>
                </c:pt>
                <c:pt idx="4390">
                  <c:v>103.85973012725184</c:v>
                </c:pt>
                <c:pt idx="4391">
                  <c:v>103.79610013403087</c:v>
                </c:pt>
                <c:pt idx="4392">
                  <c:v>103.88330585550933</c:v>
                </c:pt>
                <c:pt idx="4393">
                  <c:v>103.82514151555225</c:v>
                </c:pt>
                <c:pt idx="4394">
                  <c:v>103.54003019977371</c:v>
                </c:pt>
                <c:pt idx="4395">
                  <c:v>103.36594506447432</c:v>
                </c:pt>
                <c:pt idx="4396">
                  <c:v>103.21241731160016</c:v>
                </c:pt>
                <c:pt idx="4397">
                  <c:v>102.98139149005945</c:v>
                </c:pt>
                <c:pt idx="4398">
                  <c:v>103.2761288817355</c:v>
                </c:pt>
                <c:pt idx="4399">
                  <c:v>103.52412270146849</c:v>
                </c:pt>
                <c:pt idx="4400">
                  <c:v>103.21470146520296</c:v>
                </c:pt>
                <c:pt idx="4401">
                  <c:v>103.11281189913505</c:v>
                </c:pt>
                <c:pt idx="4402">
                  <c:v>103.07438917245931</c:v>
                </c:pt>
                <c:pt idx="4403">
                  <c:v>104.79166479719574</c:v>
                </c:pt>
                <c:pt idx="4404">
                  <c:v>104.45418110238148</c:v>
                </c:pt>
                <c:pt idx="4405">
                  <c:v>104.45524160226849</c:v>
                </c:pt>
                <c:pt idx="4406">
                  <c:v>104.65102619679452</c:v>
                </c:pt>
                <c:pt idx="4407">
                  <c:v>104.5975933178718</c:v>
                </c:pt>
                <c:pt idx="4408">
                  <c:v>104.80406448818238</c:v>
                </c:pt>
                <c:pt idx="4409">
                  <c:v>104.75218157063297</c:v>
                </c:pt>
                <c:pt idx="4410">
                  <c:v>104.75218157063297</c:v>
                </c:pt>
                <c:pt idx="4411">
                  <c:v>104.89689901675345</c:v>
                </c:pt>
                <c:pt idx="4412">
                  <c:v>105.12914849200995</c:v>
                </c:pt>
                <c:pt idx="4413">
                  <c:v>104.65624711931522</c:v>
                </c:pt>
                <c:pt idx="4414">
                  <c:v>104.41624783719206</c:v>
                </c:pt>
                <c:pt idx="4415">
                  <c:v>104.41624783719206</c:v>
                </c:pt>
                <c:pt idx="4416">
                  <c:v>105.03680342492518</c:v>
                </c:pt>
                <c:pt idx="4417">
                  <c:v>104.85880259773528</c:v>
                </c:pt>
                <c:pt idx="4418">
                  <c:v>104.07941675769291</c:v>
                </c:pt>
                <c:pt idx="4419">
                  <c:v>104.40711122278084</c:v>
                </c:pt>
                <c:pt idx="4420">
                  <c:v>104.46078883244672</c:v>
                </c:pt>
                <c:pt idx="4421">
                  <c:v>104.54709720786695</c:v>
                </c:pt>
                <c:pt idx="4422">
                  <c:v>104.96110004837512</c:v>
                </c:pt>
                <c:pt idx="4423">
                  <c:v>103.8841216246532</c:v>
                </c:pt>
                <c:pt idx="4424">
                  <c:v>104.05559629869225</c:v>
                </c:pt>
                <c:pt idx="4425">
                  <c:v>104.05559629869225</c:v>
                </c:pt>
                <c:pt idx="4426">
                  <c:v>103.42198840465738</c:v>
                </c:pt>
                <c:pt idx="4427">
                  <c:v>103.78288467390037</c:v>
                </c:pt>
                <c:pt idx="4428">
                  <c:v>104.31386880963781</c:v>
                </c:pt>
                <c:pt idx="4429">
                  <c:v>104.31386880963781</c:v>
                </c:pt>
                <c:pt idx="4430">
                  <c:v>103.40216521446163</c:v>
                </c:pt>
                <c:pt idx="4431">
                  <c:v>103.25353207645064</c:v>
                </c:pt>
                <c:pt idx="4432">
                  <c:v>103.19724400552438</c:v>
                </c:pt>
                <c:pt idx="4433">
                  <c:v>103.48023432152888</c:v>
                </c:pt>
                <c:pt idx="4434">
                  <c:v>103.30835176291791</c:v>
                </c:pt>
                <c:pt idx="4435">
                  <c:v>103.00390671842995</c:v>
                </c:pt>
                <c:pt idx="4436">
                  <c:v>102.58753814740459</c:v>
                </c:pt>
                <c:pt idx="4437">
                  <c:v>102.73054247832299</c:v>
                </c:pt>
                <c:pt idx="4438">
                  <c:v>102.29459544784503</c:v>
                </c:pt>
                <c:pt idx="4439">
                  <c:v>102.03493612935489</c:v>
                </c:pt>
                <c:pt idx="4440">
                  <c:v>102.37021724748071</c:v>
                </c:pt>
                <c:pt idx="4441">
                  <c:v>102.70084848148652</c:v>
                </c:pt>
                <c:pt idx="4442">
                  <c:v>102.46615169879846</c:v>
                </c:pt>
                <c:pt idx="4443">
                  <c:v>102.60515876091193</c:v>
                </c:pt>
                <c:pt idx="4444">
                  <c:v>102.47969346658651</c:v>
                </c:pt>
                <c:pt idx="4445">
                  <c:v>102.64064471866978</c:v>
                </c:pt>
                <c:pt idx="4446">
                  <c:v>102.64513144896101</c:v>
                </c:pt>
                <c:pt idx="4447">
                  <c:v>102.49951665678228</c:v>
                </c:pt>
                <c:pt idx="4448">
                  <c:v>102.31776329153061</c:v>
                </c:pt>
                <c:pt idx="4449">
                  <c:v>102.65940740897851</c:v>
                </c:pt>
                <c:pt idx="4450">
                  <c:v>102.65940740897851</c:v>
                </c:pt>
                <c:pt idx="4451">
                  <c:v>102.82019550723302</c:v>
                </c:pt>
                <c:pt idx="4452">
                  <c:v>102.48858535025457</c:v>
                </c:pt>
                <c:pt idx="4453">
                  <c:v>102.00972886280967</c:v>
                </c:pt>
                <c:pt idx="4454">
                  <c:v>102.14392288697438</c:v>
                </c:pt>
                <c:pt idx="4455">
                  <c:v>102.03069412980682</c:v>
                </c:pt>
                <c:pt idx="4456">
                  <c:v>102.29206656349906</c:v>
                </c:pt>
                <c:pt idx="4457">
                  <c:v>102.6549206786873</c:v>
                </c:pt>
                <c:pt idx="4458">
                  <c:v>102.99811475750855</c:v>
                </c:pt>
                <c:pt idx="4459">
                  <c:v>102.83496092873686</c:v>
                </c:pt>
                <c:pt idx="4460">
                  <c:v>102.65581802474554</c:v>
                </c:pt>
                <c:pt idx="4461">
                  <c:v>102.6503523714817</c:v>
                </c:pt>
                <c:pt idx="4462">
                  <c:v>103.03262179229375</c:v>
                </c:pt>
                <c:pt idx="4463">
                  <c:v>103.1459321263757</c:v>
                </c:pt>
                <c:pt idx="4464">
                  <c:v>102.8226428146646</c:v>
                </c:pt>
                <c:pt idx="4465">
                  <c:v>102.65271810199889</c:v>
                </c:pt>
                <c:pt idx="4466">
                  <c:v>102.79180674102675</c:v>
                </c:pt>
                <c:pt idx="4467">
                  <c:v>102.61356118309368</c:v>
                </c:pt>
                <c:pt idx="4468">
                  <c:v>101.88197941488143</c:v>
                </c:pt>
                <c:pt idx="4469">
                  <c:v>101.69190520436241</c:v>
                </c:pt>
                <c:pt idx="4470">
                  <c:v>101.48233411130518</c:v>
                </c:pt>
                <c:pt idx="4471">
                  <c:v>101.29487036204651</c:v>
                </c:pt>
                <c:pt idx="4472">
                  <c:v>101.26868417252867</c:v>
                </c:pt>
                <c:pt idx="4473">
                  <c:v>101.26966309550129</c:v>
                </c:pt>
                <c:pt idx="4474">
                  <c:v>101.12274307269237</c:v>
                </c:pt>
                <c:pt idx="4475">
                  <c:v>100.7802831861006</c:v>
                </c:pt>
                <c:pt idx="4476">
                  <c:v>100.93911343840985</c:v>
                </c:pt>
                <c:pt idx="4477">
                  <c:v>101.17984691276247</c:v>
                </c:pt>
                <c:pt idx="4478">
                  <c:v>101.03105062092268</c:v>
                </c:pt>
                <c:pt idx="4479">
                  <c:v>101.25889494280236</c:v>
                </c:pt>
                <c:pt idx="4480">
                  <c:v>101.30498589943035</c:v>
                </c:pt>
                <c:pt idx="4481">
                  <c:v>101.41682784905333</c:v>
                </c:pt>
                <c:pt idx="4482">
                  <c:v>101.39243635165198</c:v>
                </c:pt>
                <c:pt idx="4483">
                  <c:v>101.45998203676346</c:v>
                </c:pt>
                <c:pt idx="4484">
                  <c:v>101.48943130285674</c:v>
                </c:pt>
                <c:pt idx="4485">
                  <c:v>101.54474045081035</c:v>
                </c:pt>
                <c:pt idx="4486">
                  <c:v>101.45900311379084</c:v>
                </c:pt>
                <c:pt idx="4487">
                  <c:v>101.37049216168219</c:v>
                </c:pt>
                <c:pt idx="4488">
                  <c:v>101.01742727622026</c:v>
                </c:pt>
                <c:pt idx="4489">
                  <c:v>101.0355373512139</c:v>
                </c:pt>
                <c:pt idx="4490">
                  <c:v>100.86357321568856</c:v>
                </c:pt>
                <c:pt idx="4491">
                  <c:v>100.82637414272861</c:v>
                </c:pt>
                <c:pt idx="4492">
                  <c:v>101.28548901689213</c:v>
                </c:pt>
                <c:pt idx="4493">
                  <c:v>101.13767164802499</c:v>
                </c:pt>
                <c:pt idx="4494">
                  <c:v>101.29364670833073</c:v>
                </c:pt>
                <c:pt idx="4495">
                  <c:v>100.91725082535443</c:v>
                </c:pt>
                <c:pt idx="4496">
                  <c:v>101.04035038916267</c:v>
                </c:pt>
                <c:pt idx="4497">
                  <c:v>101.43028803992702</c:v>
                </c:pt>
                <c:pt idx="4498">
                  <c:v>101.47474745826729</c:v>
                </c:pt>
                <c:pt idx="4499">
                  <c:v>101.3024570150844</c:v>
                </c:pt>
                <c:pt idx="4500">
                  <c:v>101.13604010973727</c:v>
                </c:pt>
                <c:pt idx="4501">
                  <c:v>101.20252529496175</c:v>
                </c:pt>
                <c:pt idx="4502">
                  <c:v>101.19795698775611</c:v>
                </c:pt>
                <c:pt idx="4503">
                  <c:v>101.4176436181972</c:v>
                </c:pt>
                <c:pt idx="4504">
                  <c:v>101.32130128230753</c:v>
                </c:pt>
                <c:pt idx="4505">
                  <c:v>101.57924748559556</c:v>
                </c:pt>
                <c:pt idx="4506">
                  <c:v>101.83972257322955</c:v>
                </c:pt>
                <c:pt idx="4507">
                  <c:v>101.59474709932887</c:v>
                </c:pt>
                <c:pt idx="4508">
                  <c:v>101.54009056669035</c:v>
                </c:pt>
                <c:pt idx="4509">
                  <c:v>101.26411586532305</c:v>
                </c:pt>
                <c:pt idx="4510">
                  <c:v>100.92418486307723</c:v>
                </c:pt>
                <c:pt idx="4511">
                  <c:v>100.62977377905872</c:v>
                </c:pt>
                <c:pt idx="4512">
                  <c:v>100.42868668509762</c:v>
                </c:pt>
                <c:pt idx="4513">
                  <c:v>100.88674105937413</c:v>
                </c:pt>
                <c:pt idx="4514">
                  <c:v>100.39638222700081</c:v>
                </c:pt>
                <c:pt idx="4515">
                  <c:v>100.26275924123681</c:v>
                </c:pt>
                <c:pt idx="4516">
                  <c:v>100.39075341990821</c:v>
                </c:pt>
                <c:pt idx="4517">
                  <c:v>100.37655903680505</c:v>
                </c:pt>
                <c:pt idx="4518">
                  <c:v>100.09919752789318</c:v>
                </c:pt>
                <c:pt idx="4519">
                  <c:v>100.15132517618575</c:v>
                </c:pt>
                <c:pt idx="4520">
                  <c:v>100.15132517618575</c:v>
                </c:pt>
                <c:pt idx="4521">
                  <c:v>100.22670224507827</c:v>
                </c:pt>
                <c:pt idx="4522">
                  <c:v>99.972834887509507</c:v>
                </c:pt>
                <c:pt idx="4523">
                  <c:v>99.971284926136192</c:v>
                </c:pt>
                <c:pt idx="4524">
                  <c:v>99.883997627743327</c:v>
                </c:pt>
                <c:pt idx="4525">
                  <c:v>99.694086571053077</c:v>
                </c:pt>
                <c:pt idx="4526">
                  <c:v>99.458981903793102</c:v>
                </c:pt>
                <c:pt idx="4527">
                  <c:v>99.558424162429432</c:v>
                </c:pt>
                <c:pt idx="4528">
                  <c:v>99.578410506453963</c:v>
                </c:pt>
                <c:pt idx="4529">
                  <c:v>99.659987420839812</c:v>
                </c:pt>
                <c:pt idx="4530">
                  <c:v>99.674997573086813</c:v>
                </c:pt>
                <c:pt idx="4531">
                  <c:v>99.398451833318788</c:v>
                </c:pt>
                <c:pt idx="4532">
                  <c:v>98.927263575826146</c:v>
                </c:pt>
                <c:pt idx="4533">
                  <c:v>99.617730579187935</c:v>
                </c:pt>
                <c:pt idx="4534">
                  <c:v>99.414359331624027</c:v>
                </c:pt>
                <c:pt idx="4535">
                  <c:v>99.545942894528409</c:v>
                </c:pt>
                <c:pt idx="4536">
                  <c:v>99.981400463520032</c:v>
                </c:pt>
                <c:pt idx="4537">
                  <c:v>100.04111476485048</c:v>
                </c:pt>
                <c:pt idx="4538">
                  <c:v>99.903576087195944</c:v>
                </c:pt>
                <c:pt idx="4539">
                  <c:v>99.653787575346485</c:v>
                </c:pt>
                <c:pt idx="4540">
                  <c:v>99.569437045871524</c:v>
                </c:pt>
                <c:pt idx="4541">
                  <c:v>99.393067756969316</c:v>
                </c:pt>
                <c:pt idx="4542">
                  <c:v>99.018548143023907</c:v>
                </c:pt>
                <c:pt idx="4543">
                  <c:v>98.958344380207166</c:v>
                </c:pt>
                <c:pt idx="4544">
                  <c:v>98.943742112532092</c:v>
                </c:pt>
                <c:pt idx="4545">
                  <c:v>99.331395609693629</c:v>
                </c:pt>
                <c:pt idx="4546">
                  <c:v>99.331395609693629</c:v>
                </c:pt>
                <c:pt idx="4547">
                  <c:v>99.526690742733336</c:v>
                </c:pt>
                <c:pt idx="4548">
                  <c:v>99.348689915543432</c:v>
                </c:pt>
                <c:pt idx="4549">
                  <c:v>99.25944477120531</c:v>
                </c:pt>
                <c:pt idx="4550">
                  <c:v>99.122395555037102</c:v>
                </c:pt>
                <c:pt idx="4551">
                  <c:v>99.105753864502375</c:v>
                </c:pt>
                <c:pt idx="4552">
                  <c:v>98.62208433910871</c:v>
                </c:pt>
                <c:pt idx="4553">
                  <c:v>98.575014459508083</c:v>
                </c:pt>
                <c:pt idx="4554">
                  <c:v>98.048843361719392</c:v>
                </c:pt>
                <c:pt idx="4555">
                  <c:v>98.063935090880776</c:v>
                </c:pt>
                <c:pt idx="4556">
                  <c:v>97.626764406687016</c:v>
                </c:pt>
                <c:pt idx="4557">
                  <c:v>97.632719521437195</c:v>
                </c:pt>
                <c:pt idx="4558">
                  <c:v>97.482781152796022</c:v>
                </c:pt>
                <c:pt idx="4559">
                  <c:v>97.44150323411678</c:v>
                </c:pt>
                <c:pt idx="4560">
                  <c:v>97.442400580175018</c:v>
                </c:pt>
                <c:pt idx="4561">
                  <c:v>97.520469687242269</c:v>
                </c:pt>
                <c:pt idx="4562">
                  <c:v>97.602291332371266</c:v>
                </c:pt>
                <c:pt idx="4563">
                  <c:v>97.443624233890802</c:v>
                </c:pt>
                <c:pt idx="4564">
                  <c:v>97.211782643206234</c:v>
                </c:pt>
                <c:pt idx="4565">
                  <c:v>97.120824383666019</c:v>
                </c:pt>
                <c:pt idx="4566">
                  <c:v>97.142768573635806</c:v>
                </c:pt>
                <c:pt idx="4567">
                  <c:v>97.070899312061883</c:v>
                </c:pt>
                <c:pt idx="4568">
                  <c:v>97.123761152583924</c:v>
                </c:pt>
                <c:pt idx="4569">
                  <c:v>97.48620738320021</c:v>
                </c:pt>
                <c:pt idx="4570">
                  <c:v>97.554650414369945</c:v>
                </c:pt>
                <c:pt idx="4571">
                  <c:v>97.548287415047852</c:v>
                </c:pt>
                <c:pt idx="4572">
                  <c:v>97.504725342765809</c:v>
                </c:pt>
                <c:pt idx="4573">
                  <c:v>97.329742861408178</c:v>
                </c:pt>
                <c:pt idx="4574">
                  <c:v>97.220756103788688</c:v>
                </c:pt>
                <c:pt idx="4575">
                  <c:v>97.262360330125475</c:v>
                </c:pt>
                <c:pt idx="4576">
                  <c:v>97.586302257151644</c:v>
                </c:pt>
                <c:pt idx="4577">
                  <c:v>97.554813568198711</c:v>
                </c:pt>
                <c:pt idx="4578">
                  <c:v>97.320361516253797</c:v>
                </c:pt>
                <c:pt idx="4579">
                  <c:v>97.209580066517816</c:v>
                </c:pt>
                <c:pt idx="4580">
                  <c:v>96.950899671000315</c:v>
                </c:pt>
                <c:pt idx="4581">
                  <c:v>97.022116317259147</c:v>
                </c:pt>
                <c:pt idx="4582">
                  <c:v>96.989730282247976</c:v>
                </c:pt>
                <c:pt idx="4583">
                  <c:v>96.950247055685224</c:v>
                </c:pt>
                <c:pt idx="4584">
                  <c:v>96.595958516507508</c:v>
                </c:pt>
                <c:pt idx="4585">
                  <c:v>96.436149341225629</c:v>
                </c:pt>
                <c:pt idx="4586">
                  <c:v>96.357753926500834</c:v>
                </c:pt>
                <c:pt idx="4587">
                  <c:v>96.600363669884345</c:v>
                </c:pt>
                <c:pt idx="4588">
                  <c:v>96.564714558297723</c:v>
                </c:pt>
                <c:pt idx="4589">
                  <c:v>96.280255857834277</c:v>
                </c:pt>
                <c:pt idx="4590">
                  <c:v>96.280255857834277</c:v>
                </c:pt>
                <c:pt idx="4591">
                  <c:v>96.118244105864008</c:v>
                </c:pt>
                <c:pt idx="4592">
                  <c:v>95.810291254057447</c:v>
                </c:pt>
                <c:pt idx="4593">
                  <c:v>95.294562001310126</c:v>
                </c:pt>
                <c:pt idx="4594">
                  <c:v>95.216411317328507</c:v>
                </c:pt>
                <c:pt idx="4595">
                  <c:v>95.538884859895731</c:v>
                </c:pt>
                <c:pt idx="4596">
                  <c:v>95.704893880670937</c:v>
                </c:pt>
                <c:pt idx="4597">
                  <c:v>95.985681619987005</c:v>
                </c:pt>
                <c:pt idx="4598">
                  <c:v>95.974913467288076</c:v>
                </c:pt>
                <c:pt idx="4599">
                  <c:v>95.742256107459653</c:v>
                </c:pt>
                <c:pt idx="4600">
                  <c:v>96.025491154207288</c:v>
                </c:pt>
                <c:pt idx="4601">
                  <c:v>96.015049309165917</c:v>
                </c:pt>
                <c:pt idx="4602">
                  <c:v>95.856463787599836</c:v>
                </c:pt>
                <c:pt idx="4603">
                  <c:v>96.281071626978147</c:v>
                </c:pt>
                <c:pt idx="4604">
                  <c:v>96.131214835251356</c:v>
                </c:pt>
                <c:pt idx="4605">
                  <c:v>96.631036589693423</c:v>
                </c:pt>
                <c:pt idx="4606">
                  <c:v>97.019913740570729</c:v>
                </c:pt>
                <c:pt idx="4607">
                  <c:v>97.276636290142989</c:v>
                </c:pt>
                <c:pt idx="4608">
                  <c:v>97.445011041435365</c:v>
                </c:pt>
                <c:pt idx="4609">
                  <c:v>97.298498903198379</c:v>
                </c:pt>
                <c:pt idx="4610">
                  <c:v>97.525445879019799</c:v>
                </c:pt>
                <c:pt idx="4611">
                  <c:v>97.488083652231083</c:v>
                </c:pt>
                <c:pt idx="4612">
                  <c:v>97.417845928944885</c:v>
                </c:pt>
                <c:pt idx="4613">
                  <c:v>97.675384247660986</c:v>
                </c:pt>
                <c:pt idx="4614">
                  <c:v>97.849795690617938</c:v>
                </c:pt>
                <c:pt idx="4615">
                  <c:v>97.849795690617938</c:v>
                </c:pt>
                <c:pt idx="4616">
                  <c:v>97.378362702382134</c:v>
                </c:pt>
                <c:pt idx="4617">
                  <c:v>97.3935360084579</c:v>
                </c:pt>
                <c:pt idx="4618">
                  <c:v>97.399572700122462</c:v>
                </c:pt>
                <c:pt idx="4619">
                  <c:v>97.362944665563219</c:v>
                </c:pt>
                <c:pt idx="4620">
                  <c:v>97.599109832710241</c:v>
                </c:pt>
                <c:pt idx="4621">
                  <c:v>97.926151682483066</c:v>
                </c:pt>
                <c:pt idx="4622">
                  <c:v>97.779639544246109</c:v>
                </c:pt>
                <c:pt idx="4623">
                  <c:v>97.547226915160834</c:v>
                </c:pt>
                <c:pt idx="4624">
                  <c:v>98.029835940667482</c:v>
                </c:pt>
                <c:pt idx="4625">
                  <c:v>98.198129115045475</c:v>
                </c:pt>
                <c:pt idx="4626">
                  <c:v>98.341622907450173</c:v>
                </c:pt>
                <c:pt idx="4627">
                  <c:v>98.333383639097207</c:v>
                </c:pt>
                <c:pt idx="4628">
                  <c:v>98.530799771910949</c:v>
                </c:pt>
                <c:pt idx="4629">
                  <c:v>98.954020803744712</c:v>
                </c:pt>
                <c:pt idx="4630">
                  <c:v>98.759215132191315</c:v>
                </c:pt>
                <c:pt idx="4631">
                  <c:v>98.662709642472862</c:v>
                </c:pt>
                <c:pt idx="4632">
                  <c:v>98.615639762872235</c:v>
                </c:pt>
                <c:pt idx="4633">
                  <c:v>98.402397708667621</c:v>
                </c:pt>
                <c:pt idx="4634">
                  <c:v>98.769820131061479</c:v>
                </c:pt>
                <c:pt idx="4635">
                  <c:v>98.578195959169122</c:v>
                </c:pt>
                <c:pt idx="4636">
                  <c:v>98.7765910149555</c:v>
                </c:pt>
                <c:pt idx="4637">
                  <c:v>98.551438731250585</c:v>
                </c:pt>
                <c:pt idx="4638">
                  <c:v>98.464967202001588</c:v>
                </c:pt>
                <c:pt idx="4639">
                  <c:v>98.464967202001588</c:v>
                </c:pt>
                <c:pt idx="4640">
                  <c:v>98.64092860633184</c:v>
                </c:pt>
                <c:pt idx="4641">
                  <c:v>98.422220898863401</c:v>
                </c:pt>
                <c:pt idx="4642">
                  <c:v>98.373437904060651</c:v>
                </c:pt>
                <c:pt idx="4643">
                  <c:v>98.18287423205534</c:v>
                </c:pt>
                <c:pt idx="4644">
                  <c:v>97.954703602518123</c:v>
                </c:pt>
                <c:pt idx="4645">
                  <c:v>98.175613886674981</c:v>
                </c:pt>
                <c:pt idx="4646">
                  <c:v>97.93496198923674</c:v>
                </c:pt>
                <c:pt idx="4647">
                  <c:v>97.565336990154492</c:v>
                </c:pt>
                <c:pt idx="4648">
                  <c:v>97.565336990154492</c:v>
                </c:pt>
                <c:pt idx="4649">
                  <c:v>97.116745537946727</c:v>
                </c:pt>
                <c:pt idx="4650">
                  <c:v>97.186575376661011</c:v>
                </c:pt>
                <c:pt idx="4651">
                  <c:v>97.327703438548525</c:v>
                </c:pt>
                <c:pt idx="4652">
                  <c:v>97.370612895515478</c:v>
                </c:pt>
                <c:pt idx="4653">
                  <c:v>97.498933381844395</c:v>
                </c:pt>
                <c:pt idx="4654">
                  <c:v>97.253223715714242</c:v>
                </c:pt>
                <c:pt idx="4655">
                  <c:v>97.466221039175693</c:v>
                </c:pt>
                <c:pt idx="4656">
                  <c:v>97.54241387721207</c:v>
                </c:pt>
                <c:pt idx="4657">
                  <c:v>97.849714113703541</c:v>
                </c:pt>
                <c:pt idx="4658">
                  <c:v>97.975995177172834</c:v>
                </c:pt>
                <c:pt idx="4659">
                  <c:v>98.147469851211866</c:v>
                </c:pt>
                <c:pt idx="4660">
                  <c:v>98.028122825465374</c:v>
                </c:pt>
                <c:pt idx="4661">
                  <c:v>98.390405902252922</c:v>
                </c:pt>
                <c:pt idx="4662">
                  <c:v>98.181976885997074</c:v>
                </c:pt>
                <c:pt idx="4663">
                  <c:v>98.02640971026328</c:v>
                </c:pt>
                <c:pt idx="4664">
                  <c:v>98.046151323544649</c:v>
                </c:pt>
                <c:pt idx="4665">
                  <c:v>97.867661034868433</c:v>
                </c:pt>
                <c:pt idx="4666">
                  <c:v>98.045335554400793</c:v>
                </c:pt>
                <c:pt idx="4667">
                  <c:v>97.784942043681184</c:v>
                </c:pt>
                <c:pt idx="4668">
                  <c:v>97.834132923055847</c:v>
                </c:pt>
                <c:pt idx="4669">
                  <c:v>98.007810173783298</c:v>
                </c:pt>
                <c:pt idx="4670">
                  <c:v>98.007810173783298</c:v>
                </c:pt>
                <c:pt idx="4671">
                  <c:v>97.87443191876244</c:v>
                </c:pt>
                <c:pt idx="4672">
                  <c:v>97.796118080952027</c:v>
                </c:pt>
                <c:pt idx="4673">
                  <c:v>97.491428305720916</c:v>
                </c:pt>
                <c:pt idx="4674">
                  <c:v>97.114950845830236</c:v>
                </c:pt>
                <c:pt idx="4675">
                  <c:v>97.114950845830236</c:v>
                </c:pt>
                <c:pt idx="4676">
                  <c:v>96.734149809477117</c:v>
                </c:pt>
                <c:pt idx="4677">
                  <c:v>96.754462461159207</c:v>
                </c:pt>
                <c:pt idx="4678">
                  <c:v>96.582824633291381</c:v>
                </c:pt>
                <c:pt idx="4679">
                  <c:v>96.479385105850128</c:v>
                </c:pt>
                <c:pt idx="4680">
                  <c:v>96.671090854656853</c:v>
                </c:pt>
                <c:pt idx="4681">
                  <c:v>96.966725592391157</c:v>
                </c:pt>
                <c:pt idx="4682">
                  <c:v>96.709758312075749</c:v>
                </c:pt>
                <c:pt idx="4683">
                  <c:v>96.577848441513851</c:v>
                </c:pt>
                <c:pt idx="4684">
                  <c:v>96.070847918605836</c:v>
                </c:pt>
                <c:pt idx="4685">
                  <c:v>96.070847918605836</c:v>
                </c:pt>
                <c:pt idx="4686">
                  <c:v>95.584649508866178</c:v>
                </c:pt>
                <c:pt idx="4687">
                  <c:v>95.445479292923949</c:v>
                </c:pt>
                <c:pt idx="4688">
                  <c:v>95.362678724822302</c:v>
                </c:pt>
                <c:pt idx="4689">
                  <c:v>95.232645123291263</c:v>
                </c:pt>
                <c:pt idx="4690">
                  <c:v>95.382746645761216</c:v>
                </c:pt>
                <c:pt idx="4691">
                  <c:v>95.292441001536105</c:v>
                </c:pt>
                <c:pt idx="4692">
                  <c:v>94.511994661606735</c:v>
                </c:pt>
                <c:pt idx="4693">
                  <c:v>93.988760332735922</c:v>
                </c:pt>
                <c:pt idx="4694">
                  <c:v>94.137067163089384</c:v>
                </c:pt>
                <c:pt idx="4695">
                  <c:v>94.49649504787341</c:v>
                </c:pt>
                <c:pt idx="4696">
                  <c:v>94.494047740441843</c:v>
                </c:pt>
                <c:pt idx="4697">
                  <c:v>94.182913388974242</c:v>
                </c:pt>
                <c:pt idx="4698">
                  <c:v>93.965755642879117</c:v>
                </c:pt>
                <c:pt idx="4699">
                  <c:v>94.488174202606075</c:v>
                </c:pt>
                <c:pt idx="4700">
                  <c:v>95.481454712168116</c:v>
                </c:pt>
                <c:pt idx="4701">
                  <c:v>95.615648736332815</c:v>
                </c:pt>
                <c:pt idx="4702">
                  <c:v>96.048495844064092</c:v>
                </c:pt>
                <c:pt idx="4703">
                  <c:v>96.617902706477281</c:v>
                </c:pt>
                <c:pt idx="4704">
                  <c:v>96.532165369457772</c:v>
                </c:pt>
                <c:pt idx="4705">
                  <c:v>96.368277348456616</c:v>
                </c:pt>
                <c:pt idx="4706">
                  <c:v>96.153159025221129</c:v>
                </c:pt>
                <c:pt idx="4707">
                  <c:v>95.907857243662903</c:v>
                </c:pt>
                <c:pt idx="4708">
                  <c:v>95.502583132994033</c:v>
                </c:pt>
                <c:pt idx="4709">
                  <c:v>95.536029667892223</c:v>
                </c:pt>
                <c:pt idx="4710">
                  <c:v>95.536029667892223</c:v>
                </c:pt>
                <c:pt idx="4711">
                  <c:v>96.023370154433252</c:v>
                </c:pt>
                <c:pt idx="4712">
                  <c:v>96.219970518103153</c:v>
                </c:pt>
                <c:pt idx="4713">
                  <c:v>96.249827668768361</c:v>
                </c:pt>
                <c:pt idx="4714">
                  <c:v>96.078108263986167</c:v>
                </c:pt>
                <c:pt idx="4715">
                  <c:v>96.084879147880187</c:v>
                </c:pt>
                <c:pt idx="4716">
                  <c:v>96.466332799548383</c:v>
                </c:pt>
                <c:pt idx="4717">
                  <c:v>96.642049473135501</c:v>
                </c:pt>
                <c:pt idx="4718">
                  <c:v>96.821763415527528</c:v>
                </c:pt>
                <c:pt idx="4719">
                  <c:v>96.587719248154528</c:v>
                </c:pt>
                <c:pt idx="4720">
                  <c:v>96.663667355447743</c:v>
                </c:pt>
                <c:pt idx="4721">
                  <c:v>96.151609063847815</c:v>
                </c:pt>
                <c:pt idx="4722">
                  <c:v>96.413389382111987</c:v>
                </c:pt>
                <c:pt idx="4723">
                  <c:v>96.594163824391003</c:v>
                </c:pt>
                <c:pt idx="4724">
                  <c:v>96.297468586769696</c:v>
                </c:pt>
                <c:pt idx="4725">
                  <c:v>96.315986546335282</c:v>
                </c:pt>
                <c:pt idx="4726">
                  <c:v>96.12909383547732</c:v>
                </c:pt>
                <c:pt idx="4727">
                  <c:v>96.219888941188756</c:v>
                </c:pt>
                <c:pt idx="4728">
                  <c:v>96.507365987484476</c:v>
                </c:pt>
                <c:pt idx="4729">
                  <c:v>96.700132236178234</c:v>
                </c:pt>
                <c:pt idx="4730">
                  <c:v>96.643925742166388</c:v>
                </c:pt>
                <c:pt idx="4731">
                  <c:v>96.793537803150016</c:v>
                </c:pt>
                <c:pt idx="4732">
                  <c:v>96.495618911812912</c:v>
                </c:pt>
                <c:pt idx="4733">
                  <c:v>96.390547846083948</c:v>
                </c:pt>
                <c:pt idx="4734">
                  <c:v>96.177387368793745</c:v>
                </c:pt>
                <c:pt idx="4735">
                  <c:v>95.677320883608502</c:v>
                </c:pt>
                <c:pt idx="4736">
                  <c:v>95.808251831197794</c:v>
                </c:pt>
                <c:pt idx="4737">
                  <c:v>96.009420502073283</c:v>
                </c:pt>
                <c:pt idx="4738">
                  <c:v>96.062608650252841</c:v>
                </c:pt>
                <c:pt idx="4739">
                  <c:v>95.891705014614516</c:v>
                </c:pt>
                <c:pt idx="4740">
                  <c:v>96.080066109931408</c:v>
                </c:pt>
                <c:pt idx="4741">
                  <c:v>95.984784273928753</c:v>
                </c:pt>
                <c:pt idx="4742">
                  <c:v>96.069787418718803</c:v>
                </c:pt>
                <c:pt idx="4743">
                  <c:v>96.145164487611325</c:v>
                </c:pt>
                <c:pt idx="4744">
                  <c:v>96.218257402901045</c:v>
                </c:pt>
                <c:pt idx="4745">
                  <c:v>96.028346346210796</c:v>
                </c:pt>
                <c:pt idx="4746">
                  <c:v>95.88844193803908</c:v>
                </c:pt>
                <c:pt idx="4747">
                  <c:v>95.669407922913081</c:v>
                </c:pt>
                <c:pt idx="4748">
                  <c:v>95.83982209706511</c:v>
                </c:pt>
                <c:pt idx="4749">
                  <c:v>95.782147218594318</c:v>
                </c:pt>
                <c:pt idx="4750">
                  <c:v>95.66777638462537</c:v>
                </c:pt>
                <c:pt idx="4751">
                  <c:v>95.645016425511727</c:v>
                </c:pt>
                <c:pt idx="4752">
                  <c:v>95.682623383043605</c:v>
                </c:pt>
                <c:pt idx="4753">
                  <c:v>96.029325269183431</c:v>
                </c:pt>
                <c:pt idx="4754">
                  <c:v>96.586495594438745</c:v>
                </c:pt>
                <c:pt idx="4755">
                  <c:v>97.260891945666515</c:v>
                </c:pt>
                <c:pt idx="4756">
                  <c:v>97.126697921501801</c:v>
                </c:pt>
                <c:pt idx="4757">
                  <c:v>97.619504061306685</c:v>
                </c:pt>
                <c:pt idx="4758">
                  <c:v>97.641366674362089</c:v>
                </c:pt>
                <c:pt idx="4759">
                  <c:v>97.449497771726584</c:v>
                </c:pt>
                <c:pt idx="4760">
                  <c:v>97.601475563227424</c:v>
                </c:pt>
                <c:pt idx="4761">
                  <c:v>97.932106797233232</c:v>
                </c:pt>
                <c:pt idx="4762">
                  <c:v>98.326775909031952</c:v>
                </c:pt>
                <c:pt idx="4763">
                  <c:v>98.315436717932315</c:v>
                </c:pt>
                <c:pt idx="4764">
                  <c:v>98.371480058115395</c:v>
                </c:pt>
                <c:pt idx="4765">
                  <c:v>98.664667488418132</c:v>
                </c:pt>
                <c:pt idx="4766">
                  <c:v>99.06986002217262</c:v>
                </c:pt>
                <c:pt idx="4767">
                  <c:v>98.920084807360197</c:v>
                </c:pt>
                <c:pt idx="4768">
                  <c:v>98.477937931388936</c:v>
                </c:pt>
                <c:pt idx="4769">
                  <c:v>98.373764211718211</c:v>
                </c:pt>
                <c:pt idx="4770">
                  <c:v>98.493274391293468</c:v>
                </c:pt>
                <c:pt idx="4771">
                  <c:v>99.217677391039771</c:v>
                </c:pt>
                <c:pt idx="4772">
                  <c:v>99.273965461966</c:v>
                </c:pt>
                <c:pt idx="4773">
                  <c:v>99.323401072083811</c:v>
                </c:pt>
                <c:pt idx="4774">
                  <c:v>99.635759077267224</c:v>
                </c:pt>
                <c:pt idx="4775">
                  <c:v>99.588118159265889</c:v>
                </c:pt>
                <c:pt idx="4776">
                  <c:v>99.189696509405422</c:v>
                </c:pt>
                <c:pt idx="4777">
                  <c:v>99.611612310609004</c:v>
                </c:pt>
                <c:pt idx="4778">
                  <c:v>99.431816791302609</c:v>
                </c:pt>
                <c:pt idx="4779">
                  <c:v>99.513148974945295</c:v>
                </c:pt>
                <c:pt idx="4780">
                  <c:v>99.513148974945295</c:v>
                </c:pt>
                <c:pt idx="4781">
                  <c:v>100.06118268578938</c:v>
                </c:pt>
                <c:pt idx="4782">
                  <c:v>99.624909347653897</c:v>
                </c:pt>
                <c:pt idx="4783">
                  <c:v>99.88155032031176</c:v>
                </c:pt>
                <c:pt idx="4784">
                  <c:v>99.758777064161052</c:v>
                </c:pt>
                <c:pt idx="4785">
                  <c:v>99.738138104821445</c:v>
                </c:pt>
                <c:pt idx="4786">
                  <c:v>100.10931306527702</c:v>
                </c:pt>
                <c:pt idx="4787">
                  <c:v>99.675323880744344</c:v>
                </c:pt>
                <c:pt idx="4788">
                  <c:v>99.954235351029553</c:v>
                </c:pt>
                <c:pt idx="4789">
                  <c:v>99.995921154280708</c:v>
                </c:pt>
                <c:pt idx="4790">
                  <c:v>100.00032630765755</c:v>
                </c:pt>
                <c:pt idx="4791">
                  <c:v>100.09422133611565</c:v>
                </c:pt>
                <c:pt idx="4792">
                  <c:v>100.12440479443841</c:v>
                </c:pt>
                <c:pt idx="4793">
                  <c:v>100.61386628075348</c:v>
                </c:pt>
                <c:pt idx="4794">
                  <c:v>101.06865757845455</c:v>
                </c:pt>
                <c:pt idx="4795">
                  <c:v>101.19216502683473</c:v>
                </c:pt>
                <c:pt idx="4796">
                  <c:v>101.35319785583239</c:v>
                </c:pt>
                <c:pt idx="4797">
                  <c:v>101.20880671736944</c:v>
                </c:pt>
                <c:pt idx="4798">
                  <c:v>101.3542583557194</c:v>
                </c:pt>
                <c:pt idx="4799">
                  <c:v>101.10797765118855</c:v>
                </c:pt>
                <c:pt idx="4800">
                  <c:v>101.16116579936811</c:v>
                </c:pt>
                <c:pt idx="4801">
                  <c:v>101.21255925543119</c:v>
                </c:pt>
                <c:pt idx="4802">
                  <c:v>101.72624908531886</c:v>
                </c:pt>
                <c:pt idx="4803">
                  <c:v>101.70618116437994</c:v>
                </c:pt>
                <c:pt idx="4804">
                  <c:v>101.22895621522275</c:v>
                </c:pt>
                <c:pt idx="4805">
                  <c:v>102.06495643384888</c:v>
                </c:pt>
                <c:pt idx="4806">
                  <c:v>101.32276966676648</c:v>
                </c:pt>
                <c:pt idx="4807">
                  <c:v>101.32276966676648</c:v>
                </c:pt>
                <c:pt idx="4808">
                  <c:v>101.03765835098794</c:v>
                </c:pt>
                <c:pt idx="4809">
                  <c:v>100.76568091842553</c:v>
                </c:pt>
                <c:pt idx="4810">
                  <c:v>100.72171096157157</c:v>
                </c:pt>
                <c:pt idx="4811">
                  <c:v>100.69650369502634</c:v>
                </c:pt>
                <c:pt idx="4812">
                  <c:v>100.99328050956204</c:v>
                </c:pt>
                <c:pt idx="4813">
                  <c:v>100.90819578785761</c:v>
                </c:pt>
                <c:pt idx="4814">
                  <c:v>101.1918387191772</c:v>
                </c:pt>
                <c:pt idx="4815">
                  <c:v>100.99670673996624</c:v>
                </c:pt>
                <c:pt idx="4816">
                  <c:v>101.26060805800445</c:v>
                </c:pt>
                <c:pt idx="4817">
                  <c:v>101.42539342506386</c:v>
                </c:pt>
                <c:pt idx="4818">
                  <c:v>101.99300559536057</c:v>
                </c:pt>
                <c:pt idx="4819">
                  <c:v>101.4805394191887</c:v>
                </c:pt>
                <c:pt idx="4820">
                  <c:v>101.61147036677797</c:v>
                </c:pt>
                <c:pt idx="4821">
                  <c:v>101.41658311831019</c:v>
                </c:pt>
                <c:pt idx="4822">
                  <c:v>101.14656353169305</c:v>
                </c:pt>
                <c:pt idx="4823">
                  <c:v>101.16369468371407</c:v>
                </c:pt>
                <c:pt idx="4824">
                  <c:v>101.08905180705104</c:v>
                </c:pt>
                <c:pt idx="4825">
                  <c:v>100.94327386104352</c:v>
                </c:pt>
                <c:pt idx="4826">
                  <c:v>101.04312400425179</c:v>
                </c:pt>
                <c:pt idx="4827">
                  <c:v>101.19542810341017</c:v>
                </c:pt>
                <c:pt idx="4828">
                  <c:v>101.45084542235224</c:v>
                </c:pt>
                <c:pt idx="4829">
                  <c:v>101.30547536091666</c:v>
                </c:pt>
                <c:pt idx="4830">
                  <c:v>101.52826191410441</c:v>
                </c:pt>
                <c:pt idx="4831">
                  <c:v>101.28426536317635</c:v>
                </c:pt>
                <c:pt idx="4832">
                  <c:v>101.43453003947508</c:v>
                </c:pt>
                <c:pt idx="4833">
                  <c:v>101.62900940337094</c:v>
                </c:pt>
                <c:pt idx="4834">
                  <c:v>102.4256079723487</c:v>
                </c:pt>
                <c:pt idx="4835">
                  <c:v>102.95585791585667</c:v>
                </c:pt>
                <c:pt idx="4836">
                  <c:v>102.76929151265625</c:v>
                </c:pt>
                <c:pt idx="4837">
                  <c:v>103.24251919300855</c:v>
                </c:pt>
                <c:pt idx="4838">
                  <c:v>102.74979463011803</c:v>
                </c:pt>
                <c:pt idx="4839">
                  <c:v>102.66340467778343</c:v>
                </c:pt>
                <c:pt idx="4840">
                  <c:v>102.49029846545666</c:v>
                </c:pt>
                <c:pt idx="4841">
                  <c:v>102.57399637961655</c:v>
                </c:pt>
                <c:pt idx="4842">
                  <c:v>102.41900024228346</c:v>
                </c:pt>
                <c:pt idx="4843">
                  <c:v>102.81897185351724</c:v>
                </c:pt>
                <c:pt idx="4844">
                  <c:v>102.31898694524639</c:v>
                </c:pt>
                <c:pt idx="4845">
                  <c:v>102.05704347315346</c:v>
                </c:pt>
                <c:pt idx="4846">
                  <c:v>102.11732881288459</c:v>
                </c:pt>
                <c:pt idx="4847">
                  <c:v>102.41647135793748</c:v>
                </c:pt>
                <c:pt idx="4848">
                  <c:v>102.81587193077057</c:v>
                </c:pt>
                <c:pt idx="4849">
                  <c:v>102.94174510966795</c:v>
                </c:pt>
                <c:pt idx="4850">
                  <c:v>102.94174510966795</c:v>
                </c:pt>
                <c:pt idx="4851">
                  <c:v>103.43748801839071</c:v>
                </c:pt>
                <c:pt idx="4852">
                  <c:v>103.34187987473049</c:v>
                </c:pt>
                <c:pt idx="4853">
                  <c:v>103.2669922673243</c:v>
                </c:pt>
                <c:pt idx="4854">
                  <c:v>103.22432754110049</c:v>
                </c:pt>
                <c:pt idx="4855">
                  <c:v>103.33633264455226</c:v>
                </c:pt>
                <c:pt idx="4856">
                  <c:v>103.36586348755993</c:v>
                </c:pt>
                <c:pt idx="4857">
                  <c:v>102.94794495516125</c:v>
                </c:pt>
                <c:pt idx="4858">
                  <c:v>102.69464863599322</c:v>
                </c:pt>
                <c:pt idx="4859">
                  <c:v>102.83618458245266</c:v>
                </c:pt>
                <c:pt idx="4860">
                  <c:v>102.69791171256864</c:v>
                </c:pt>
                <c:pt idx="4861">
                  <c:v>102.57864626373653</c:v>
                </c:pt>
                <c:pt idx="4862">
                  <c:v>102.46354123753812</c:v>
                </c:pt>
                <c:pt idx="4863">
                  <c:v>102.33791278938392</c:v>
                </c:pt>
                <c:pt idx="4864">
                  <c:v>102.3304892901748</c:v>
                </c:pt>
                <c:pt idx="4865">
                  <c:v>102.35504394140494</c:v>
                </c:pt>
                <c:pt idx="4866">
                  <c:v>102.52782384607416</c:v>
                </c:pt>
                <c:pt idx="4867">
                  <c:v>102.50114819506999</c:v>
                </c:pt>
                <c:pt idx="4868">
                  <c:v>102.74571578439875</c:v>
                </c:pt>
                <c:pt idx="4869">
                  <c:v>102.57766734076391</c:v>
                </c:pt>
                <c:pt idx="4870">
                  <c:v>102.58761972431898</c:v>
                </c:pt>
                <c:pt idx="4871">
                  <c:v>102.64594721810487</c:v>
                </c:pt>
                <c:pt idx="4872">
                  <c:v>102.87672830890241</c:v>
                </c:pt>
                <c:pt idx="4873">
                  <c:v>103.34375614376137</c:v>
                </c:pt>
                <c:pt idx="4874">
                  <c:v>103.24186657769346</c:v>
                </c:pt>
                <c:pt idx="4875">
                  <c:v>103.24186657769346</c:v>
                </c:pt>
                <c:pt idx="4876">
                  <c:v>103.3798947168343</c:v>
                </c:pt>
                <c:pt idx="4877">
                  <c:v>103.35313748891573</c:v>
                </c:pt>
                <c:pt idx="4878">
                  <c:v>103.13312455081713</c:v>
                </c:pt>
                <c:pt idx="4879">
                  <c:v>103.12162220588873</c:v>
                </c:pt>
                <c:pt idx="4880">
                  <c:v>102.84107919731579</c:v>
                </c:pt>
                <c:pt idx="4881">
                  <c:v>102.71088244195599</c:v>
                </c:pt>
                <c:pt idx="4882">
                  <c:v>102.95006595493528</c:v>
                </c:pt>
                <c:pt idx="4883">
                  <c:v>103.5089493953927</c:v>
                </c:pt>
                <c:pt idx="4884">
                  <c:v>103.52779366261584</c:v>
                </c:pt>
                <c:pt idx="4885">
                  <c:v>103.80890770958945</c:v>
                </c:pt>
                <c:pt idx="4886">
                  <c:v>103.79887374911999</c:v>
                </c:pt>
                <c:pt idx="4887">
                  <c:v>103.98054553745726</c:v>
                </c:pt>
                <c:pt idx="4888">
                  <c:v>104.059348836754</c:v>
                </c:pt>
                <c:pt idx="4889">
                  <c:v>104.0478464918256</c:v>
                </c:pt>
                <c:pt idx="4890">
                  <c:v>104.42921856657942</c:v>
                </c:pt>
                <c:pt idx="4891">
                  <c:v>104.71400357470039</c:v>
                </c:pt>
                <c:pt idx="4892">
                  <c:v>104.97398920084808</c:v>
                </c:pt>
                <c:pt idx="4893">
                  <c:v>104.37415414936896</c:v>
                </c:pt>
                <c:pt idx="4894">
                  <c:v>104.14728875046193</c:v>
                </c:pt>
                <c:pt idx="4895">
                  <c:v>104.24567050921127</c:v>
                </c:pt>
                <c:pt idx="4896">
                  <c:v>104.12379459911882</c:v>
                </c:pt>
                <c:pt idx="4897">
                  <c:v>103.86666416497464</c:v>
                </c:pt>
                <c:pt idx="4898">
                  <c:v>104.22176847329621</c:v>
                </c:pt>
                <c:pt idx="4899">
                  <c:v>104.94633462687128</c:v>
                </c:pt>
                <c:pt idx="4900">
                  <c:v>104.94633462687128</c:v>
                </c:pt>
                <c:pt idx="4901">
                  <c:v>105.12148026205767</c:v>
                </c:pt>
                <c:pt idx="4902">
                  <c:v>104.96142635603267</c:v>
                </c:pt>
                <c:pt idx="4903">
                  <c:v>104.81466948705254</c:v>
                </c:pt>
                <c:pt idx="4904">
                  <c:v>104.43240006624045</c:v>
                </c:pt>
                <c:pt idx="4905">
                  <c:v>104.50116940506774</c:v>
                </c:pt>
                <c:pt idx="4906">
                  <c:v>104.72052972785126</c:v>
                </c:pt>
                <c:pt idx="4907">
                  <c:v>104.56740985954903</c:v>
                </c:pt>
                <c:pt idx="4908">
                  <c:v>104.56740985954903</c:v>
                </c:pt>
                <c:pt idx="4909">
                  <c:v>104.93940058914849</c:v>
                </c:pt>
                <c:pt idx="4910">
                  <c:v>105.06747634473427</c:v>
                </c:pt>
                <c:pt idx="4911">
                  <c:v>105.30413097336759</c:v>
                </c:pt>
                <c:pt idx="4912">
                  <c:v>105.25812159365398</c:v>
                </c:pt>
                <c:pt idx="4913">
                  <c:v>104.70976157515234</c:v>
                </c:pt>
                <c:pt idx="4914">
                  <c:v>104.9082382078531</c:v>
                </c:pt>
                <c:pt idx="4915">
                  <c:v>104.46927283154285</c:v>
                </c:pt>
                <c:pt idx="4916">
                  <c:v>104.50590086610211</c:v>
                </c:pt>
                <c:pt idx="4917">
                  <c:v>104.50590086610211</c:v>
                </c:pt>
                <c:pt idx="4918">
                  <c:v>104.92920347485025</c:v>
                </c:pt>
                <c:pt idx="4919">
                  <c:v>104.65494188868503</c:v>
                </c:pt>
                <c:pt idx="4920">
                  <c:v>105.17964460201479</c:v>
                </c:pt>
                <c:pt idx="4921">
                  <c:v>105.25999786268484</c:v>
                </c:pt>
                <c:pt idx="4922">
                  <c:v>104.80789860315848</c:v>
                </c:pt>
                <c:pt idx="4923">
                  <c:v>104.98443104588948</c:v>
                </c:pt>
                <c:pt idx="4924">
                  <c:v>105.33733277752262</c:v>
                </c:pt>
                <c:pt idx="4925">
                  <c:v>105.06878157536444</c:v>
                </c:pt>
                <c:pt idx="4926">
                  <c:v>105.05589242289146</c:v>
                </c:pt>
                <c:pt idx="4927">
                  <c:v>104.76042083898592</c:v>
                </c:pt>
                <c:pt idx="4928">
                  <c:v>104.72925845769055</c:v>
                </c:pt>
                <c:pt idx="4929">
                  <c:v>104.92659301358989</c:v>
                </c:pt>
                <c:pt idx="4930">
                  <c:v>104.92031159118218</c:v>
                </c:pt>
                <c:pt idx="4931">
                  <c:v>104.92031159118218</c:v>
                </c:pt>
                <c:pt idx="4932">
                  <c:v>104.83057698535777</c:v>
                </c:pt>
                <c:pt idx="4933">
                  <c:v>104.71074049812498</c:v>
                </c:pt>
                <c:pt idx="4934">
                  <c:v>104.5007615204958</c:v>
                </c:pt>
                <c:pt idx="4935">
                  <c:v>104.38100661017738</c:v>
                </c:pt>
                <c:pt idx="4936">
                  <c:v>104.38100661017738</c:v>
                </c:pt>
                <c:pt idx="4937">
                  <c:v>104.49227752139966</c:v>
                </c:pt>
                <c:pt idx="4938">
                  <c:v>104.25619393116705</c:v>
                </c:pt>
                <c:pt idx="4939">
                  <c:v>103.84692255169327</c:v>
                </c:pt>
                <c:pt idx="4940">
                  <c:v>103.47737912952537</c:v>
                </c:pt>
                <c:pt idx="4941">
                  <c:v>103.63392522823182</c:v>
                </c:pt>
                <c:pt idx="4942">
                  <c:v>103.0947018241414</c:v>
                </c:pt>
                <c:pt idx="4943">
                  <c:v>102.99599375773451</c:v>
                </c:pt>
                <c:pt idx="4944">
                  <c:v>102.95390006991143</c:v>
                </c:pt>
                <c:pt idx="4945">
                  <c:v>102.95936572317527</c:v>
                </c:pt>
                <c:pt idx="4946">
                  <c:v>103.21274361925771</c:v>
                </c:pt>
                <c:pt idx="4947">
                  <c:v>103.03922952235901</c:v>
                </c:pt>
                <c:pt idx="4948">
                  <c:v>103.31577526212702</c:v>
                </c:pt>
                <c:pt idx="4949">
                  <c:v>103.43642751850368</c:v>
                </c:pt>
                <c:pt idx="4950">
                  <c:v>103.43642751850368</c:v>
                </c:pt>
                <c:pt idx="4951">
                  <c:v>103.69788152911032</c:v>
                </c:pt>
                <c:pt idx="4952">
                  <c:v>103.53676712319827</c:v>
                </c:pt>
                <c:pt idx="4953">
                  <c:v>103.57143731181226</c:v>
                </c:pt>
                <c:pt idx="4954">
                  <c:v>103.03914794544463</c:v>
                </c:pt>
                <c:pt idx="4955">
                  <c:v>103.11118036084733</c:v>
                </c:pt>
                <c:pt idx="4956">
                  <c:v>103.13345085847466</c:v>
                </c:pt>
                <c:pt idx="4957">
                  <c:v>103.1355718582487</c:v>
                </c:pt>
                <c:pt idx="4958">
                  <c:v>102.67686486865709</c:v>
                </c:pt>
                <c:pt idx="4959">
                  <c:v>102.91808780449604</c:v>
                </c:pt>
                <c:pt idx="4960">
                  <c:v>103.01035129466642</c:v>
                </c:pt>
                <c:pt idx="4961">
                  <c:v>103.130350935728</c:v>
                </c:pt>
                <c:pt idx="4962">
                  <c:v>103.28379711168778</c:v>
                </c:pt>
                <c:pt idx="4963">
                  <c:v>103.4554349395556</c:v>
                </c:pt>
                <c:pt idx="4964">
                  <c:v>103.50568631881728</c:v>
                </c:pt>
                <c:pt idx="4965">
                  <c:v>104.01162634183827</c:v>
                </c:pt>
                <c:pt idx="4966">
                  <c:v>103.74845921602954</c:v>
                </c:pt>
                <c:pt idx="4967">
                  <c:v>103.90614739153739</c:v>
                </c:pt>
                <c:pt idx="4968">
                  <c:v>104.04727545342489</c:v>
                </c:pt>
                <c:pt idx="4969">
                  <c:v>103.95297254039485</c:v>
                </c:pt>
                <c:pt idx="4970">
                  <c:v>103.95297254039485</c:v>
                </c:pt>
                <c:pt idx="4971">
                  <c:v>103.60871796168659</c:v>
                </c:pt>
                <c:pt idx="4972">
                  <c:v>103.60871796168659</c:v>
                </c:pt>
                <c:pt idx="4973">
                  <c:v>103.51620974077305</c:v>
                </c:pt>
                <c:pt idx="4974">
                  <c:v>103.30125457136634</c:v>
                </c:pt>
                <c:pt idx="4975">
                  <c:v>103.1563739714171</c:v>
                </c:pt>
                <c:pt idx="4976">
                  <c:v>103.13801916568028</c:v>
                </c:pt>
                <c:pt idx="4977">
                  <c:v>103.09984116974771</c:v>
                </c:pt>
                <c:pt idx="4978">
                  <c:v>103.26209765246114</c:v>
                </c:pt>
                <c:pt idx="4979">
                  <c:v>103.56564535089086</c:v>
                </c:pt>
                <c:pt idx="4980">
                  <c:v>103.68262664612016</c:v>
                </c:pt>
                <c:pt idx="4981">
                  <c:v>103.76820082931093</c:v>
                </c:pt>
                <c:pt idx="4982">
                  <c:v>103.92401273578787</c:v>
                </c:pt>
                <c:pt idx="4983">
                  <c:v>104.36036765083776</c:v>
                </c:pt>
                <c:pt idx="4984">
                  <c:v>104.25227823927652</c:v>
                </c:pt>
                <c:pt idx="4985">
                  <c:v>104.25227823927652</c:v>
                </c:pt>
                <c:pt idx="4986">
                  <c:v>104.25227823927652</c:v>
                </c:pt>
                <c:pt idx="4987">
                  <c:v>104.25227823927652</c:v>
                </c:pt>
                <c:pt idx="4988">
                  <c:v>104.25227823927652</c:v>
                </c:pt>
              </c:numCache>
            </c:numRef>
          </c:val>
          <c:smooth val="0"/>
          <c:extLst>
            <c:ext xmlns:c16="http://schemas.microsoft.com/office/drawing/2014/chart" uri="{C3380CC4-5D6E-409C-BE32-E72D297353CC}">
              <c16:uniqueId val="{00000000-3B9F-40E2-BEA8-0B6654FDE2E9}"/>
            </c:ext>
          </c:extLst>
        </c:ser>
        <c:ser>
          <c:idx val="3"/>
          <c:order val="3"/>
          <c:tx>
            <c:strRef>
              <c:f>Hoja1!$H$1</c:f>
              <c:strCache>
                <c:ptCount val="1"/>
                <c:pt idx="0">
                  <c:v>DXY*</c:v>
                </c:pt>
              </c:strCache>
            </c:strRef>
          </c:tx>
          <c:spPr>
            <a:ln w="31750" cap="rnd">
              <a:solidFill>
                <a:srgbClr val="C00000"/>
              </a:solidFill>
              <a:round/>
            </a:ln>
            <a:effectLst/>
          </c:spPr>
          <c:marker>
            <c:symbol val="none"/>
          </c:marker>
          <c:cat>
            <c:numRef>
              <c:f>Hoja1!$D$2:$D$6000</c:f>
              <c:numCache>
                <c:formatCode>m/d/yyyy</c:formatCode>
                <c:ptCount val="5999"/>
                <c:pt idx="0">
                  <c:v>36529</c:v>
                </c:pt>
                <c:pt idx="1">
                  <c:v>36530</c:v>
                </c:pt>
                <c:pt idx="2">
                  <c:v>36531</c:v>
                </c:pt>
                <c:pt idx="3">
                  <c:v>36532</c:v>
                </c:pt>
                <c:pt idx="4">
                  <c:v>36535</c:v>
                </c:pt>
                <c:pt idx="5">
                  <c:v>36536</c:v>
                </c:pt>
                <c:pt idx="6">
                  <c:v>36537</c:v>
                </c:pt>
                <c:pt idx="7">
                  <c:v>36538</c:v>
                </c:pt>
                <c:pt idx="8">
                  <c:v>36539</c:v>
                </c:pt>
                <c:pt idx="9">
                  <c:v>36542</c:v>
                </c:pt>
                <c:pt idx="10">
                  <c:v>36543</c:v>
                </c:pt>
                <c:pt idx="11">
                  <c:v>36544</c:v>
                </c:pt>
                <c:pt idx="12">
                  <c:v>36545</c:v>
                </c:pt>
                <c:pt idx="13">
                  <c:v>36546</c:v>
                </c:pt>
                <c:pt idx="14">
                  <c:v>36549</c:v>
                </c:pt>
                <c:pt idx="15">
                  <c:v>36550</c:v>
                </c:pt>
                <c:pt idx="16">
                  <c:v>36551</c:v>
                </c:pt>
                <c:pt idx="17">
                  <c:v>36552</c:v>
                </c:pt>
                <c:pt idx="18">
                  <c:v>36553</c:v>
                </c:pt>
                <c:pt idx="19">
                  <c:v>36556</c:v>
                </c:pt>
                <c:pt idx="20">
                  <c:v>36557</c:v>
                </c:pt>
                <c:pt idx="21">
                  <c:v>36558</c:v>
                </c:pt>
                <c:pt idx="22">
                  <c:v>36559</c:v>
                </c:pt>
                <c:pt idx="23">
                  <c:v>36560</c:v>
                </c:pt>
                <c:pt idx="24">
                  <c:v>36563</c:v>
                </c:pt>
                <c:pt idx="25">
                  <c:v>36564</c:v>
                </c:pt>
                <c:pt idx="26">
                  <c:v>36565</c:v>
                </c:pt>
                <c:pt idx="27">
                  <c:v>36566</c:v>
                </c:pt>
                <c:pt idx="28">
                  <c:v>36567</c:v>
                </c:pt>
                <c:pt idx="29">
                  <c:v>36570</c:v>
                </c:pt>
                <c:pt idx="30">
                  <c:v>36571</c:v>
                </c:pt>
                <c:pt idx="31">
                  <c:v>36572</c:v>
                </c:pt>
                <c:pt idx="32">
                  <c:v>36573</c:v>
                </c:pt>
                <c:pt idx="33">
                  <c:v>36574</c:v>
                </c:pt>
                <c:pt idx="34">
                  <c:v>36577</c:v>
                </c:pt>
                <c:pt idx="35">
                  <c:v>36578</c:v>
                </c:pt>
                <c:pt idx="36">
                  <c:v>36579</c:v>
                </c:pt>
                <c:pt idx="37">
                  <c:v>36580</c:v>
                </c:pt>
                <c:pt idx="38">
                  <c:v>36581</c:v>
                </c:pt>
                <c:pt idx="39">
                  <c:v>36584</c:v>
                </c:pt>
                <c:pt idx="40">
                  <c:v>36585</c:v>
                </c:pt>
                <c:pt idx="41">
                  <c:v>36586</c:v>
                </c:pt>
                <c:pt idx="42">
                  <c:v>36587</c:v>
                </c:pt>
                <c:pt idx="43">
                  <c:v>36588</c:v>
                </c:pt>
                <c:pt idx="44">
                  <c:v>36591</c:v>
                </c:pt>
                <c:pt idx="45">
                  <c:v>36592</c:v>
                </c:pt>
                <c:pt idx="46">
                  <c:v>36593</c:v>
                </c:pt>
                <c:pt idx="47">
                  <c:v>36594</c:v>
                </c:pt>
                <c:pt idx="48">
                  <c:v>36595</c:v>
                </c:pt>
                <c:pt idx="49">
                  <c:v>36598</c:v>
                </c:pt>
                <c:pt idx="50">
                  <c:v>36599</c:v>
                </c:pt>
                <c:pt idx="51">
                  <c:v>36600</c:v>
                </c:pt>
                <c:pt idx="52">
                  <c:v>36601</c:v>
                </c:pt>
                <c:pt idx="53">
                  <c:v>36602</c:v>
                </c:pt>
                <c:pt idx="54">
                  <c:v>36605</c:v>
                </c:pt>
                <c:pt idx="55">
                  <c:v>36606</c:v>
                </c:pt>
                <c:pt idx="56">
                  <c:v>36607</c:v>
                </c:pt>
                <c:pt idx="57">
                  <c:v>36608</c:v>
                </c:pt>
                <c:pt idx="58">
                  <c:v>36609</c:v>
                </c:pt>
                <c:pt idx="59">
                  <c:v>36612</c:v>
                </c:pt>
                <c:pt idx="60">
                  <c:v>36613</c:v>
                </c:pt>
                <c:pt idx="61">
                  <c:v>36614</c:v>
                </c:pt>
                <c:pt idx="62">
                  <c:v>36615</c:v>
                </c:pt>
                <c:pt idx="63">
                  <c:v>36616</c:v>
                </c:pt>
                <c:pt idx="64">
                  <c:v>36619</c:v>
                </c:pt>
                <c:pt idx="65">
                  <c:v>36620</c:v>
                </c:pt>
                <c:pt idx="66">
                  <c:v>36621</c:v>
                </c:pt>
                <c:pt idx="67">
                  <c:v>36622</c:v>
                </c:pt>
                <c:pt idx="68">
                  <c:v>36623</c:v>
                </c:pt>
                <c:pt idx="69">
                  <c:v>36626</c:v>
                </c:pt>
                <c:pt idx="70">
                  <c:v>36627</c:v>
                </c:pt>
                <c:pt idx="71">
                  <c:v>36628</c:v>
                </c:pt>
                <c:pt idx="72">
                  <c:v>36629</c:v>
                </c:pt>
                <c:pt idx="73">
                  <c:v>36630</c:v>
                </c:pt>
                <c:pt idx="74">
                  <c:v>36633</c:v>
                </c:pt>
                <c:pt idx="75">
                  <c:v>36634</c:v>
                </c:pt>
                <c:pt idx="76">
                  <c:v>36635</c:v>
                </c:pt>
                <c:pt idx="77">
                  <c:v>36636</c:v>
                </c:pt>
                <c:pt idx="78">
                  <c:v>36640</c:v>
                </c:pt>
                <c:pt idx="79">
                  <c:v>36641</c:v>
                </c:pt>
                <c:pt idx="80">
                  <c:v>36642</c:v>
                </c:pt>
                <c:pt idx="81">
                  <c:v>36643</c:v>
                </c:pt>
                <c:pt idx="82">
                  <c:v>36644</c:v>
                </c:pt>
                <c:pt idx="83">
                  <c:v>36647</c:v>
                </c:pt>
                <c:pt idx="84">
                  <c:v>36648</c:v>
                </c:pt>
                <c:pt idx="85">
                  <c:v>36649</c:v>
                </c:pt>
                <c:pt idx="86">
                  <c:v>36650</c:v>
                </c:pt>
                <c:pt idx="87">
                  <c:v>36651</c:v>
                </c:pt>
                <c:pt idx="88">
                  <c:v>36654</c:v>
                </c:pt>
                <c:pt idx="89">
                  <c:v>36655</c:v>
                </c:pt>
                <c:pt idx="90">
                  <c:v>36656</c:v>
                </c:pt>
                <c:pt idx="91">
                  <c:v>36657</c:v>
                </c:pt>
                <c:pt idx="92">
                  <c:v>36658</c:v>
                </c:pt>
                <c:pt idx="93">
                  <c:v>36661</c:v>
                </c:pt>
                <c:pt idx="94">
                  <c:v>36662</c:v>
                </c:pt>
                <c:pt idx="95">
                  <c:v>36663</c:v>
                </c:pt>
                <c:pt idx="96">
                  <c:v>36664</c:v>
                </c:pt>
                <c:pt idx="97">
                  <c:v>36665</c:v>
                </c:pt>
                <c:pt idx="98">
                  <c:v>36668</c:v>
                </c:pt>
                <c:pt idx="99">
                  <c:v>36669</c:v>
                </c:pt>
                <c:pt idx="100">
                  <c:v>36670</c:v>
                </c:pt>
                <c:pt idx="101">
                  <c:v>36671</c:v>
                </c:pt>
                <c:pt idx="102">
                  <c:v>36672</c:v>
                </c:pt>
                <c:pt idx="103">
                  <c:v>36676</c:v>
                </c:pt>
                <c:pt idx="104">
                  <c:v>36677</c:v>
                </c:pt>
                <c:pt idx="105">
                  <c:v>36678</c:v>
                </c:pt>
                <c:pt idx="106">
                  <c:v>36679</c:v>
                </c:pt>
                <c:pt idx="107">
                  <c:v>36682</c:v>
                </c:pt>
                <c:pt idx="108">
                  <c:v>36683</c:v>
                </c:pt>
                <c:pt idx="109">
                  <c:v>36684</c:v>
                </c:pt>
                <c:pt idx="110">
                  <c:v>36685</c:v>
                </c:pt>
                <c:pt idx="111">
                  <c:v>36686</c:v>
                </c:pt>
                <c:pt idx="112">
                  <c:v>36689</c:v>
                </c:pt>
                <c:pt idx="113">
                  <c:v>36690</c:v>
                </c:pt>
                <c:pt idx="114">
                  <c:v>36691</c:v>
                </c:pt>
                <c:pt idx="115">
                  <c:v>36692</c:v>
                </c:pt>
                <c:pt idx="116">
                  <c:v>36693</c:v>
                </c:pt>
                <c:pt idx="117">
                  <c:v>36696</c:v>
                </c:pt>
                <c:pt idx="118">
                  <c:v>36697</c:v>
                </c:pt>
                <c:pt idx="119">
                  <c:v>36698</c:v>
                </c:pt>
                <c:pt idx="120">
                  <c:v>36699</c:v>
                </c:pt>
                <c:pt idx="121">
                  <c:v>36700</c:v>
                </c:pt>
                <c:pt idx="122">
                  <c:v>36703</c:v>
                </c:pt>
                <c:pt idx="123">
                  <c:v>36704</c:v>
                </c:pt>
                <c:pt idx="124">
                  <c:v>36705</c:v>
                </c:pt>
                <c:pt idx="125">
                  <c:v>36706</c:v>
                </c:pt>
                <c:pt idx="126">
                  <c:v>36707</c:v>
                </c:pt>
                <c:pt idx="127">
                  <c:v>36710</c:v>
                </c:pt>
                <c:pt idx="128">
                  <c:v>36711</c:v>
                </c:pt>
                <c:pt idx="129">
                  <c:v>36712</c:v>
                </c:pt>
                <c:pt idx="130">
                  <c:v>36713</c:v>
                </c:pt>
                <c:pt idx="131">
                  <c:v>36714</c:v>
                </c:pt>
                <c:pt idx="132">
                  <c:v>36717</c:v>
                </c:pt>
                <c:pt idx="133">
                  <c:v>36718</c:v>
                </c:pt>
                <c:pt idx="134">
                  <c:v>36719</c:v>
                </c:pt>
                <c:pt idx="135">
                  <c:v>36720</c:v>
                </c:pt>
                <c:pt idx="136">
                  <c:v>36721</c:v>
                </c:pt>
                <c:pt idx="137">
                  <c:v>36724</c:v>
                </c:pt>
                <c:pt idx="138">
                  <c:v>36725</c:v>
                </c:pt>
                <c:pt idx="139">
                  <c:v>36726</c:v>
                </c:pt>
                <c:pt idx="140">
                  <c:v>36727</c:v>
                </c:pt>
                <c:pt idx="141">
                  <c:v>36728</c:v>
                </c:pt>
                <c:pt idx="142">
                  <c:v>36731</c:v>
                </c:pt>
                <c:pt idx="143">
                  <c:v>36732</c:v>
                </c:pt>
                <c:pt idx="144">
                  <c:v>36733</c:v>
                </c:pt>
                <c:pt idx="145">
                  <c:v>36734</c:v>
                </c:pt>
                <c:pt idx="146">
                  <c:v>36735</c:v>
                </c:pt>
                <c:pt idx="147">
                  <c:v>36738</c:v>
                </c:pt>
                <c:pt idx="148">
                  <c:v>36739</c:v>
                </c:pt>
                <c:pt idx="149">
                  <c:v>36740</c:v>
                </c:pt>
                <c:pt idx="150">
                  <c:v>36741</c:v>
                </c:pt>
                <c:pt idx="151">
                  <c:v>36742</c:v>
                </c:pt>
                <c:pt idx="152">
                  <c:v>36745</c:v>
                </c:pt>
                <c:pt idx="153">
                  <c:v>36746</c:v>
                </c:pt>
                <c:pt idx="154">
                  <c:v>36747</c:v>
                </c:pt>
                <c:pt idx="155">
                  <c:v>36748</c:v>
                </c:pt>
                <c:pt idx="156">
                  <c:v>36749</c:v>
                </c:pt>
                <c:pt idx="157">
                  <c:v>36752</c:v>
                </c:pt>
                <c:pt idx="158">
                  <c:v>36753</c:v>
                </c:pt>
                <c:pt idx="159">
                  <c:v>36754</c:v>
                </c:pt>
                <c:pt idx="160">
                  <c:v>36755</c:v>
                </c:pt>
                <c:pt idx="161">
                  <c:v>36756</c:v>
                </c:pt>
                <c:pt idx="162">
                  <c:v>36759</c:v>
                </c:pt>
                <c:pt idx="163">
                  <c:v>36760</c:v>
                </c:pt>
                <c:pt idx="164">
                  <c:v>36761</c:v>
                </c:pt>
                <c:pt idx="165">
                  <c:v>36762</c:v>
                </c:pt>
                <c:pt idx="166">
                  <c:v>36763</c:v>
                </c:pt>
                <c:pt idx="167">
                  <c:v>36766</c:v>
                </c:pt>
                <c:pt idx="168">
                  <c:v>36767</c:v>
                </c:pt>
                <c:pt idx="169">
                  <c:v>36768</c:v>
                </c:pt>
                <c:pt idx="170">
                  <c:v>36769</c:v>
                </c:pt>
                <c:pt idx="171">
                  <c:v>36770</c:v>
                </c:pt>
                <c:pt idx="172">
                  <c:v>36773</c:v>
                </c:pt>
                <c:pt idx="173">
                  <c:v>36774</c:v>
                </c:pt>
                <c:pt idx="174">
                  <c:v>36775</c:v>
                </c:pt>
                <c:pt idx="175">
                  <c:v>36776</c:v>
                </c:pt>
                <c:pt idx="176">
                  <c:v>36777</c:v>
                </c:pt>
                <c:pt idx="177">
                  <c:v>36780</c:v>
                </c:pt>
                <c:pt idx="178">
                  <c:v>36781</c:v>
                </c:pt>
                <c:pt idx="179">
                  <c:v>36782</c:v>
                </c:pt>
                <c:pt idx="180">
                  <c:v>36783</c:v>
                </c:pt>
                <c:pt idx="181">
                  <c:v>36784</c:v>
                </c:pt>
                <c:pt idx="182">
                  <c:v>36787</c:v>
                </c:pt>
                <c:pt idx="183">
                  <c:v>36788</c:v>
                </c:pt>
                <c:pt idx="184">
                  <c:v>36789</c:v>
                </c:pt>
                <c:pt idx="185">
                  <c:v>36790</c:v>
                </c:pt>
                <c:pt idx="186">
                  <c:v>36791</c:v>
                </c:pt>
                <c:pt idx="187">
                  <c:v>36794</c:v>
                </c:pt>
                <c:pt idx="188">
                  <c:v>36795</c:v>
                </c:pt>
                <c:pt idx="189">
                  <c:v>36796</c:v>
                </c:pt>
                <c:pt idx="190">
                  <c:v>36797</c:v>
                </c:pt>
                <c:pt idx="191">
                  <c:v>36798</c:v>
                </c:pt>
                <c:pt idx="192">
                  <c:v>36801</c:v>
                </c:pt>
                <c:pt idx="193">
                  <c:v>36802</c:v>
                </c:pt>
                <c:pt idx="194">
                  <c:v>36803</c:v>
                </c:pt>
                <c:pt idx="195">
                  <c:v>36804</c:v>
                </c:pt>
                <c:pt idx="196">
                  <c:v>36805</c:v>
                </c:pt>
                <c:pt idx="197">
                  <c:v>36808</c:v>
                </c:pt>
                <c:pt idx="198">
                  <c:v>36809</c:v>
                </c:pt>
                <c:pt idx="199">
                  <c:v>36810</c:v>
                </c:pt>
                <c:pt idx="200">
                  <c:v>36811</c:v>
                </c:pt>
                <c:pt idx="201">
                  <c:v>36812</c:v>
                </c:pt>
                <c:pt idx="202">
                  <c:v>36815</c:v>
                </c:pt>
                <c:pt idx="203">
                  <c:v>36816</c:v>
                </c:pt>
                <c:pt idx="204">
                  <c:v>36817</c:v>
                </c:pt>
                <c:pt idx="205">
                  <c:v>36818</c:v>
                </c:pt>
                <c:pt idx="206">
                  <c:v>36819</c:v>
                </c:pt>
                <c:pt idx="207">
                  <c:v>36822</c:v>
                </c:pt>
                <c:pt idx="208">
                  <c:v>36823</c:v>
                </c:pt>
                <c:pt idx="209">
                  <c:v>36824</c:v>
                </c:pt>
                <c:pt idx="210">
                  <c:v>36825</c:v>
                </c:pt>
                <c:pt idx="211">
                  <c:v>36826</c:v>
                </c:pt>
                <c:pt idx="212">
                  <c:v>36829</c:v>
                </c:pt>
                <c:pt idx="213">
                  <c:v>36830</c:v>
                </c:pt>
                <c:pt idx="214">
                  <c:v>36831</c:v>
                </c:pt>
                <c:pt idx="215">
                  <c:v>36832</c:v>
                </c:pt>
                <c:pt idx="216">
                  <c:v>36833</c:v>
                </c:pt>
                <c:pt idx="217">
                  <c:v>36836</c:v>
                </c:pt>
                <c:pt idx="218">
                  <c:v>36837</c:v>
                </c:pt>
                <c:pt idx="219">
                  <c:v>36838</c:v>
                </c:pt>
                <c:pt idx="220">
                  <c:v>36839</c:v>
                </c:pt>
                <c:pt idx="221">
                  <c:v>36840</c:v>
                </c:pt>
                <c:pt idx="222">
                  <c:v>36843</c:v>
                </c:pt>
                <c:pt idx="223">
                  <c:v>36844</c:v>
                </c:pt>
                <c:pt idx="224">
                  <c:v>36845</c:v>
                </c:pt>
                <c:pt idx="225">
                  <c:v>36846</c:v>
                </c:pt>
                <c:pt idx="226">
                  <c:v>36847</c:v>
                </c:pt>
                <c:pt idx="227">
                  <c:v>36850</c:v>
                </c:pt>
                <c:pt idx="228">
                  <c:v>36851</c:v>
                </c:pt>
                <c:pt idx="229">
                  <c:v>36852</c:v>
                </c:pt>
                <c:pt idx="230">
                  <c:v>36853</c:v>
                </c:pt>
                <c:pt idx="231">
                  <c:v>36854</c:v>
                </c:pt>
                <c:pt idx="232">
                  <c:v>36857</c:v>
                </c:pt>
                <c:pt idx="233">
                  <c:v>36858</c:v>
                </c:pt>
                <c:pt idx="234">
                  <c:v>36859</c:v>
                </c:pt>
                <c:pt idx="235">
                  <c:v>36860</c:v>
                </c:pt>
                <c:pt idx="236">
                  <c:v>36861</c:v>
                </c:pt>
                <c:pt idx="237">
                  <c:v>36864</c:v>
                </c:pt>
                <c:pt idx="238">
                  <c:v>36865</c:v>
                </c:pt>
                <c:pt idx="239">
                  <c:v>36866</c:v>
                </c:pt>
                <c:pt idx="240">
                  <c:v>36867</c:v>
                </c:pt>
                <c:pt idx="241">
                  <c:v>36868</c:v>
                </c:pt>
                <c:pt idx="242">
                  <c:v>36871</c:v>
                </c:pt>
                <c:pt idx="243">
                  <c:v>36872</c:v>
                </c:pt>
                <c:pt idx="244">
                  <c:v>36873</c:v>
                </c:pt>
                <c:pt idx="245">
                  <c:v>36874</c:v>
                </c:pt>
                <c:pt idx="246">
                  <c:v>36875</c:v>
                </c:pt>
                <c:pt idx="247">
                  <c:v>36878</c:v>
                </c:pt>
                <c:pt idx="248">
                  <c:v>36879</c:v>
                </c:pt>
                <c:pt idx="249">
                  <c:v>36880</c:v>
                </c:pt>
                <c:pt idx="250">
                  <c:v>36881</c:v>
                </c:pt>
                <c:pt idx="251">
                  <c:v>36882</c:v>
                </c:pt>
                <c:pt idx="252">
                  <c:v>36886</c:v>
                </c:pt>
                <c:pt idx="253">
                  <c:v>36887</c:v>
                </c:pt>
                <c:pt idx="254">
                  <c:v>36888</c:v>
                </c:pt>
                <c:pt idx="255">
                  <c:v>36889</c:v>
                </c:pt>
                <c:pt idx="256">
                  <c:v>36893</c:v>
                </c:pt>
                <c:pt idx="257">
                  <c:v>36894</c:v>
                </c:pt>
                <c:pt idx="258">
                  <c:v>36895</c:v>
                </c:pt>
                <c:pt idx="259">
                  <c:v>36896</c:v>
                </c:pt>
                <c:pt idx="260">
                  <c:v>36899</c:v>
                </c:pt>
                <c:pt idx="261">
                  <c:v>36900</c:v>
                </c:pt>
                <c:pt idx="262">
                  <c:v>36901</c:v>
                </c:pt>
                <c:pt idx="263">
                  <c:v>36902</c:v>
                </c:pt>
                <c:pt idx="264">
                  <c:v>36903</c:v>
                </c:pt>
                <c:pt idx="265">
                  <c:v>36906</c:v>
                </c:pt>
                <c:pt idx="266">
                  <c:v>36907</c:v>
                </c:pt>
                <c:pt idx="267">
                  <c:v>36908</c:v>
                </c:pt>
                <c:pt idx="268">
                  <c:v>36909</c:v>
                </c:pt>
                <c:pt idx="269">
                  <c:v>36910</c:v>
                </c:pt>
                <c:pt idx="270">
                  <c:v>36913</c:v>
                </c:pt>
                <c:pt idx="271">
                  <c:v>36914</c:v>
                </c:pt>
                <c:pt idx="272">
                  <c:v>36915</c:v>
                </c:pt>
                <c:pt idx="273">
                  <c:v>36916</c:v>
                </c:pt>
                <c:pt idx="274">
                  <c:v>36917</c:v>
                </c:pt>
                <c:pt idx="275">
                  <c:v>36920</c:v>
                </c:pt>
                <c:pt idx="276">
                  <c:v>36921</c:v>
                </c:pt>
                <c:pt idx="277">
                  <c:v>36922</c:v>
                </c:pt>
                <c:pt idx="278">
                  <c:v>36923</c:v>
                </c:pt>
                <c:pt idx="279">
                  <c:v>36924</c:v>
                </c:pt>
                <c:pt idx="280">
                  <c:v>36927</c:v>
                </c:pt>
                <c:pt idx="281">
                  <c:v>36928</c:v>
                </c:pt>
                <c:pt idx="282">
                  <c:v>36929</c:v>
                </c:pt>
                <c:pt idx="283">
                  <c:v>36930</c:v>
                </c:pt>
                <c:pt idx="284">
                  <c:v>36931</c:v>
                </c:pt>
                <c:pt idx="285">
                  <c:v>36934</c:v>
                </c:pt>
                <c:pt idx="286">
                  <c:v>36935</c:v>
                </c:pt>
                <c:pt idx="287">
                  <c:v>36936</c:v>
                </c:pt>
                <c:pt idx="288">
                  <c:v>36937</c:v>
                </c:pt>
                <c:pt idx="289">
                  <c:v>36938</c:v>
                </c:pt>
                <c:pt idx="290">
                  <c:v>36941</c:v>
                </c:pt>
                <c:pt idx="291">
                  <c:v>36942</c:v>
                </c:pt>
                <c:pt idx="292">
                  <c:v>36943</c:v>
                </c:pt>
                <c:pt idx="293">
                  <c:v>36944</c:v>
                </c:pt>
                <c:pt idx="294">
                  <c:v>36945</c:v>
                </c:pt>
                <c:pt idx="295">
                  <c:v>36948</c:v>
                </c:pt>
                <c:pt idx="296">
                  <c:v>36949</c:v>
                </c:pt>
                <c:pt idx="297">
                  <c:v>36950</c:v>
                </c:pt>
                <c:pt idx="298">
                  <c:v>36951</c:v>
                </c:pt>
                <c:pt idx="299">
                  <c:v>36952</c:v>
                </c:pt>
                <c:pt idx="300">
                  <c:v>36955</c:v>
                </c:pt>
                <c:pt idx="301">
                  <c:v>36956</c:v>
                </c:pt>
                <c:pt idx="302">
                  <c:v>36957</c:v>
                </c:pt>
                <c:pt idx="303">
                  <c:v>36958</c:v>
                </c:pt>
                <c:pt idx="304">
                  <c:v>36959</c:v>
                </c:pt>
                <c:pt idx="305">
                  <c:v>36962</c:v>
                </c:pt>
                <c:pt idx="306">
                  <c:v>36963</c:v>
                </c:pt>
                <c:pt idx="307">
                  <c:v>36964</c:v>
                </c:pt>
                <c:pt idx="308">
                  <c:v>36965</c:v>
                </c:pt>
                <c:pt idx="309">
                  <c:v>36966</c:v>
                </c:pt>
                <c:pt idx="310">
                  <c:v>36969</c:v>
                </c:pt>
                <c:pt idx="311">
                  <c:v>36970</c:v>
                </c:pt>
                <c:pt idx="312">
                  <c:v>36971</c:v>
                </c:pt>
                <c:pt idx="313">
                  <c:v>36972</c:v>
                </c:pt>
                <c:pt idx="314">
                  <c:v>36973</c:v>
                </c:pt>
                <c:pt idx="315">
                  <c:v>36976</c:v>
                </c:pt>
                <c:pt idx="316">
                  <c:v>36977</c:v>
                </c:pt>
                <c:pt idx="317">
                  <c:v>36978</c:v>
                </c:pt>
                <c:pt idx="318">
                  <c:v>36979</c:v>
                </c:pt>
                <c:pt idx="319">
                  <c:v>36980</c:v>
                </c:pt>
                <c:pt idx="320">
                  <c:v>36983</c:v>
                </c:pt>
                <c:pt idx="321">
                  <c:v>36984</c:v>
                </c:pt>
                <c:pt idx="322">
                  <c:v>36985</c:v>
                </c:pt>
                <c:pt idx="323">
                  <c:v>36986</c:v>
                </c:pt>
                <c:pt idx="324">
                  <c:v>36987</c:v>
                </c:pt>
                <c:pt idx="325">
                  <c:v>36990</c:v>
                </c:pt>
                <c:pt idx="326">
                  <c:v>36991</c:v>
                </c:pt>
                <c:pt idx="327">
                  <c:v>36992</c:v>
                </c:pt>
                <c:pt idx="328">
                  <c:v>36993</c:v>
                </c:pt>
                <c:pt idx="329">
                  <c:v>36997</c:v>
                </c:pt>
                <c:pt idx="330">
                  <c:v>36998</c:v>
                </c:pt>
                <c:pt idx="331">
                  <c:v>36999</c:v>
                </c:pt>
                <c:pt idx="332">
                  <c:v>37000</c:v>
                </c:pt>
                <c:pt idx="333">
                  <c:v>37001</c:v>
                </c:pt>
                <c:pt idx="334">
                  <c:v>37004</c:v>
                </c:pt>
                <c:pt idx="335">
                  <c:v>37005</c:v>
                </c:pt>
                <c:pt idx="336">
                  <c:v>37006</c:v>
                </c:pt>
                <c:pt idx="337">
                  <c:v>37007</c:v>
                </c:pt>
                <c:pt idx="338">
                  <c:v>37008</c:v>
                </c:pt>
                <c:pt idx="339">
                  <c:v>37011</c:v>
                </c:pt>
                <c:pt idx="340">
                  <c:v>37012</c:v>
                </c:pt>
                <c:pt idx="341">
                  <c:v>37013</c:v>
                </c:pt>
                <c:pt idx="342">
                  <c:v>37014</c:v>
                </c:pt>
                <c:pt idx="343">
                  <c:v>37015</c:v>
                </c:pt>
                <c:pt idx="344">
                  <c:v>37018</c:v>
                </c:pt>
                <c:pt idx="345">
                  <c:v>37019</c:v>
                </c:pt>
                <c:pt idx="346">
                  <c:v>37020</c:v>
                </c:pt>
                <c:pt idx="347">
                  <c:v>37021</c:v>
                </c:pt>
                <c:pt idx="348">
                  <c:v>37022</c:v>
                </c:pt>
                <c:pt idx="349">
                  <c:v>37025</c:v>
                </c:pt>
                <c:pt idx="350">
                  <c:v>37026</c:v>
                </c:pt>
                <c:pt idx="351">
                  <c:v>37027</c:v>
                </c:pt>
                <c:pt idx="352">
                  <c:v>37028</c:v>
                </c:pt>
                <c:pt idx="353">
                  <c:v>37029</c:v>
                </c:pt>
                <c:pt idx="354">
                  <c:v>37032</c:v>
                </c:pt>
                <c:pt idx="355">
                  <c:v>37033</c:v>
                </c:pt>
                <c:pt idx="356">
                  <c:v>37034</c:v>
                </c:pt>
                <c:pt idx="357">
                  <c:v>37035</c:v>
                </c:pt>
                <c:pt idx="358">
                  <c:v>37036</c:v>
                </c:pt>
                <c:pt idx="359">
                  <c:v>37039</c:v>
                </c:pt>
                <c:pt idx="360">
                  <c:v>37040</c:v>
                </c:pt>
                <c:pt idx="361">
                  <c:v>37041</c:v>
                </c:pt>
                <c:pt idx="362">
                  <c:v>37042</c:v>
                </c:pt>
                <c:pt idx="363">
                  <c:v>37043</c:v>
                </c:pt>
                <c:pt idx="364">
                  <c:v>37046</c:v>
                </c:pt>
                <c:pt idx="365">
                  <c:v>37047</c:v>
                </c:pt>
                <c:pt idx="366">
                  <c:v>37048</c:v>
                </c:pt>
                <c:pt idx="367">
                  <c:v>37049</c:v>
                </c:pt>
                <c:pt idx="368">
                  <c:v>37050</c:v>
                </c:pt>
                <c:pt idx="369">
                  <c:v>37053</c:v>
                </c:pt>
                <c:pt idx="370">
                  <c:v>37054</c:v>
                </c:pt>
                <c:pt idx="371">
                  <c:v>37055</c:v>
                </c:pt>
                <c:pt idx="372">
                  <c:v>37056</c:v>
                </c:pt>
                <c:pt idx="373">
                  <c:v>37057</c:v>
                </c:pt>
                <c:pt idx="374">
                  <c:v>37060</c:v>
                </c:pt>
                <c:pt idx="375">
                  <c:v>37061</c:v>
                </c:pt>
                <c:pt idx="376">
                  <c:v>37062</c:v>
                </c:pt>
                <c:pt idx="377">
                  <c:v>37063</c:v>
                </c:pt>
                <c:pt idx="378">
                  <c:v>37064</c:v>
                </c:pt>
                <c:pt idx="379">
                  <c:v>37067</c:v>
                </c:pt>
                <c:pt idx="380">
                  <c:v>37068</c:v>
                </c:pt>
                <c:pt idx="381">
                  <c:v>37069</c:v>
                </c:pt>
                <c:pt idx="382">
                  <c:v>37070</c:v>
                </c:pt>
                <c:pt idx="383">
                  <c:v>37071</c:v>
                </c:pt>
                <c:pt idx="384">
                  <c:v>37074</c:v>
                </c:pt>
                <c:pt idx="385">
                  <c:v>37075</c:v>
                </c:pt>
                <c:pt idx="386">
                  <c:v>37076</c:v>
                </c:pt>
                <c:pt idx="387">
                  <c:v>37077</c:v>
                </c:pt>
                <c:pt idx="388">
                  <c:v>37078</c:v>
                </c:pt>
                <c:pt idx="389">
                  <c:v>37081</c:v>
                </c:pt>
                <c:pt idx="390">
                  <c:v>37082</c:v>
                </c:pt>
                <c:pt idx="391">
                  <c:v>37083</c:v>
                </c:pt>
                <c:pt idx="392">
                  <c:v>37084</c:v>
                </c:pt>
                <c:pt idx="393">
                  <c:v>37085</c:v>
                </c:pt>
                <c:pt idx="394">
                  <c:v>37088</c:v>
                </c:pt>
                <c:pt idx="395">
                  <c:v>37089</c:v>
                </c:pt>
                <c:pt idx="396">
                  <c:v>37090</c:v>
                </c:pt>
                <c:pt idx="397">
                  <c:v>37091</c:v>
                </c:pt>
                <c:pt idx="398">
                  <c:v>37092</c:v>
                </c:pt>
                <c:pt idx="399">
                  <c:v>37095</c:v>
                </c:pt>
                <c:pt idx="400">
                  <c:v>37096</c:v>
                </c:pt>
                <c:pt idx="401">
                  <c:v>37097</c:v>
                </c:pt>
                <c:pt idx="402">
                  <c:v>37098</c:v>
                </c:pt>
                <c:pt idx="403">
                  <c:v>37099</c:v>
                </c:pt>
                <c:pt idx="404">
                  <c:v>37102</c:v>
                </c:pt>
                <c:pt idx="405">
                  <c:v>37103</c:v>
                </c:pt>
                <c:pt idx="406">
                  <c:v>37104</c:v>
                </c:pt>
                <c:pt idx="407">
                  <c:v>37105</c:v>
                </c:pt>
                <c:pt idx="408">
                  <c:v>37106</c:v>
                </c:pt>
                <c:pt idx="409">
                  <c:v>37109</c:v>
                </c:pt>
                <c:pt idx="410">
                  <c:v>37110</c:v>
                </c:pt>
                <c:pt idx="411">
                  <c:v>37111</c:v>
                </c:pt>
                <c:pt idx="412">
                  <c:v>37112</c:v>
                </c:pt>
                <c:pt idx="413">
                  <c:v>37113</c:v>
                </c:pt>
                <c:pt idx="414">
                  <c:v>37116</c:v>
                </c:pt>
                <c:pt idx="415">
                  <c:v>37117</c:v>
                </c:pt>
                <c:pt idx="416">
                  <c:v>37118</c:v>
                </c:pt>
                <c:pt idx="417">
                  <c:v>37119</c:v>
                </c:pt>
                <c:pt idx="418">
                  <c:v>37120</c:v>
                </c:pt>
                <c:pt idx="419">
                  <c:v>37123</c:v>
                </c:pt>
                <c:pt idx="420">
                  <c:v>37124</c:v>
                </c:pt>
                <c:pt idx="421">
                  <c:v>37125</c:v>
                </c:pt>
                <c:pt idx="422">
                  <c:v>37126</c:v>
                </c:pt>
                <c:pt idx="423">
                  <c:v>37127</c:v>
                </c:pt>
                <c:pt idx="424">
                  <c:v>37130</c:v>
                </c:pt>
                <c:pt idx="425">
                  <c:v>37131</c:v>
                </c:pt>
                <c:pt idx="426">
                  <c:v>37132</c:v>
                </c:pt>
                <c:pt idx="427">
                  <c:v>37133</c:v>
                </c:pt>
                <c:pt idx="428">
                  <c:v>37134</c:v>
                </c:pt>
                <c:pt idx="429">
                  <c:v>37137</c:v>
                </c:pt>
                <c:pt idx="430">
                  <c:v>37138</c:v>
                </c:pt>
                <c:pt idx="431">
                  <c:v>37139</c:v>
                </c:pt>
                <c:pt idx="432">
                  <c:v>37140</c:v>
                </c:pt>
                <c:pt idx="433">
                  <c:v>37141</c:v>
                </c:pt>
                <c:pt idx="434">
                  <c:v>37144</c:v>
                </c:pt>
                <c:pt idx="435">
                  <c:v>37145</c:v>
                </c:pt>
                <c:pt idx="436">
                  <c:v>37151</c:v>
                </c:pt>
                <c:pt idx="437">
                  <c:v>37152</c:v>
                </c:pt>
                <c:pt idx="438">
                  <c:v>37153</c:v>
                </c:pt>
                <c:pt idx="439">
                  <c:v>37154</c:v>
                </c:pt>
                <c:pt idx="440">
                  <c:v>37155</c:v>
                </c:pt>
                <c:pt idx="441">
                  <c:v>37158</c:v>
                </c:pt>
                <c:pt idx="442">
                  <c:v>37159</c:v>
                </c:pt>
                <c:pt idx="443">
                  <c:v>37160</c:v>
                </c:pt>
                <c:pt idx="444">
                  <c:v>37161</c:v>
                </c:pt>
                <c:pt idx="445">
                  <c:v>37162</c:v>
                </c:pt>
                <c:pt idx="446">
                  <c:v>37165</c:v>
                </c:pt>
                <c:pt idx="447">
                  <c:v>37166</c:v>
                </c:pt>
                <c:pt idx="448">
                  <c:v>37167</c:v>
                </c:pt>
                <c:pt idx="449">
                  <c:v>37168</c:v>
                </c:pt>
                <c:pt idx="450">
                  <c:v>37169</c:v>
                </c:pt>
                <c:pt idx="451">
                  <c:v>37172</c:v>
                </c:pt>
                <c:pt idx="452">
                  <c:v>37173</c:v>
                </c:pt>
                <c:pt idx="453">
                  <c:v>37174</c:v>
                </c:pt>
                <c:pt idx="454">
                  <c:v>37175</c:v>
                </c:pt>
                <c:pt idx="455">
                  <c:v>37176</c:v>
                </c:pt>
                <c:pt idx="456">
                  <c:v>37179</c:v>
                </c:pt>
                <c:pt idx="457">
                  <c:v>37180</c:v>
                </c:pt>
                <c:pt idx="458">
                  <c:v>37181</c:v>
                </c:pt>
                <c:pt idx="459">
                  <c:v>37182</c:v>
                </c:pt>
                <c:pt idx="460">
                  <c:v>37183</c:v>
                </c:pt>
                <c:pt idx="461">
                  <c:v>37186</c:v>
                </c:pt>
                <c:pt idx="462">
                  <c:v>37187</c:v>
                </c:pt>
                <c:pt idx="463">
                  <c:v>37188</c:v>
                </c:pt>
                <c:pt idx="464">
                  <c:v>37189</c:v>
                </c:pt>
                <c:pt idx="465">
                  <c:v>37190</c:v>
                </c:pt>
                <c:pt idx="466">
                  <c:v>37193</c:v>
                </c:pt>
                <c:pt idx="467">
                  <c:v>37194</c:v>
                </c:pt>
                <c:pt idx="468">
                  <c:v>37195</c:v>
                </c:pt>
                <c:pt idx="469">
                  <c:v>37196</c:v>
                </c:pt>
                <c:pt idx="470">
                  <c:v>37197</c:v>
                </c:pt>
                <c:pt idx="471">
                  <c:v>37200</c:v>
                </c:pt>
                <c:pt idx="472">
                  <c:v>37201</c:v>
                </c:pt>
                <c:pt idx="473">
                  <c:v>37202</c:v>
                </c:pt>
                <c:pt idx="474">
                  <c:v>37203</c:v>
                </c:pt>
                <c:pt idx="475">
                  <c:v>37204</c:v>
                </c:pt>
                <c:pt idx="476">
                  <c:v>37207</c:v>
                </c:pt>
                <c:pt idx="477">
                  <c:v>37208</c:v>
                </c:pt>
                <c:pt idx="478">
                  <c:v>37209</c:v>
                </c:pt>
                <c:pt idx="479">
                  <c:v>37210</c:v>
                </c:pt>
                <c:pt idx="480">
                  <c:v>37211</c:v>
                </c:pt>
                <c:pt idx="481">
                  <c:v>37214</c:v>
                </c:pt>
                <c:pt idx="482">
                  <c:v>37215</c:v>
                </c:pt>
                <c:pt idx="483">
                  <c:v>37216</c:v>
                </c:pt>
                <c:pt idx="484">
                  <c:v>37217</c:v>
                </c:pt>
                <c:pt idx="485">
                  <c:v>37218</c:v>
                </c:pt>
                <c:pt idx="486">
                  <c:v>37221</c:v>
                </c:pt>
                <c:pt idx="487">
                  <c:v>37222</c:v>
                </c:pt>
                <c:pt idx="488">
                  <c:v>37223</c:v>
                </c:pt>
                <c:pt idx="489">
                  <c:v>37224</c:v>
                </c:pt>
                <c:pt idx="490">
                  <c:v>37225</c:v>
                </c:pt>
                <c:pt idx="491">
                  <c:v>37228</c:v>
                </c:pt>
                <c:pt idx="492">
                  <c:v>37229</c:v>
                </c:pt>
                <c:pt idx="493">
                  <c:v>37230</c:v>
                </c:pt>
                <c:pt idx="494">
                  <c:v>37231</c:v>
                </c:pt>
                <c:pt idx="495">
                  <c:v>37232</c:v>
                </c:pt>
                <c:pt idx="496">
                  <c:v>37235</c:v>
                </c:pt>
                <c:pt idx="497">
                  <c:v>37236</c:v>
                </c:pt>
                <c:pt idx="498">
                  <c:v>37237</c:v>
                </c:pt>
                <c:pt idx="499">
                  <c:v>37238</c:v>
                </c:pt>
                <c:pt idx="500">
                  <c:v>37239</c:v>
                </c:pt>
                <c:pt idx="501">
                  <c:v>37242</c:v>
                </c:pt>
                <c:pt idx="502">
                  <c:v>37243</c:v>
                </c:pt>
                <c:pt idx="503">
                  <c:v>37244</c:v>
                </c:pt>
                <c:pt idx="504">
                  <c:v>37245</c:v>
                </c:pt>
                <c:pt idx="505">
                  <c:v>37246</c:v>
                </c:pt>
                <c:pt idx="506">
                  <c:v>37249</c:v>
                </c:pt>
                <c:pt idx="507">
                  <c:v>37250</c:v>
                </c:pt>
                <c:pt idx="508">
                  <c:v>37251</c:v>
                </c:pt>
                <c:pt idx="509">
                  <c:v>37252</c:v>
                </c:pt>
                <c:pt idx="510">
                  <c:v>37253</c:v>
                </c:pt>
                <c:pt idx="511">
                  <c:v>37256</c:v>
                </c:pt>
                <c:pt idx="512">
                  <c:v>37257</c:v>
                </c:pt>
                <c:pt idx="513">
                  <c:v>37258</c:v>
                </c:pt>
                <c:pt idx="514">
                  <c:v>37259</c:v>
                </c:pt>
                <c:pt idx="515">
                  <c:v>37260</c:v>
                </c:pt>
                <c:pt idx="516">
                  <c:v>37263</c:v>
                </c:pt>
                <c:pt idx="517">
                  <c:v>37264</c:v>
                </c:pt>
                <c:pt idx="518">
                  <c:v>37265</c:v>
                </c:pt>
                <c:pt idx="519">
                  <c:v>37266</c:v>
                </c:pt>
                <c:pt idx="520">
                  <c:v>37267</c:v>
                </c:pt>
                <c:pt idx="521">
                  <c:v>37270</c:v>
                </c:pt>
                <c:pt idx="522">
                  <c:v>37271</c:v>
                </c:pt>
                <c:pt idx="523">
                  <c:v>37272</c:v>
                </c:pt>
                <c:pt idx="524">
                  <c:v>37273</c:v>
                </c:pt>
                <c:pt idx="525">
                  <c:v>37274</c:v>
                </c:pt>
                <c:pt idx="526">
                  <c:v>37277</c:v>
                </c:pt>
                <c:pt idx="527">
                  <c:v>37278</c:v>
                </c:pt>
                <c:pt idx="528">
                  <c:v>37279</c:v>
                </c:pt>
                <c:pt idx="529">
                  <c:v>37280</c:v>
                </c:pt>
                <c:pt idx="530">
                  <c:v>37281</c:v>
                </c:pt>
                <c:pt idx="531">
                  <c:v>37284</c:v>
                </c:pt>
                <c:pt idx="532">
                  <c:v>37285</c:v>
                </c:pt>
                <c:pt idx="533">
                  <c:v>37286</c:v>
                </c:pt>
                <c:pt idx="534">
                  <c:v>37287</c:v>
                </c:pt>
                <c:pt idx="535">
                  <c:v>37288</c:v>
                </c:pt>
                <c:pt idx="536">
                  <c:v>37291</c:v>
                </c:pt>
                <c:pt idx="537">
                  <c:v>37292</c:v>
                </c:pt>
                <c:pt idx="538">
                  <c:v>37293</c:v>
                </c:pt>
                <c:pt idx="539">
                  <c:v>37294</c:v>
                </c:pt>
                <c:pt idx="540">
                  <c:v>37295</c:v>
                </c:pt>
                <c:pt idx="541">
                  <c:v>37298</c:v>
                </c:pt>
                <c:pt idx="542">
                  <c:v>37299</c:v>
                </c:pt>
                <c:pt idx="543">
                  <c:v>37300</c:v>
                </c:pt>
                <c:pt idx="544">
                  <c:v>37301</c:v>
                </c:pt>
                <c:pt idx="545">
                  <c:v>37302</c:v>
                </c:pt>
                <c:pt idx="546">
                  <c:v>37305</c:v>
                </c:pt>
                <c:pt idx="547">
                  <c:v>37306</c:v>
                </c:pt>
                <c:pt idx="548">
                  <c:v>37307</c:v>
                </c:pt>
                <c:pt idx="549">
                  <c:v>37308</c:v>
                </c:pt>
                <c:pt idx="550">
                  <c:v>37309</c:v>
                </c:pt>
                <c:pt idx="551">
                  <c:v>37312</c:v>
                </c:pt>
                <c:pt idx="552">
                  <c:v>37313</c:v>
                </c:pt>
                <c:pt idx="553">
                  <c:v>37314</c:v>
                </c:pt>
                <c:pt idx="554">
                  <c:v>37315</c:v>
                </c:pt>
                <c:pt idx="555">
                  <c:v>37316</c:v>
                </c:pt>
                <c:pt idx="556">
                  <c:v>37319</c:v>
                </c:pt>
                <c:pt idx="557">
                  <c:v>37320</c:v>
                </c:pt>
                <c:pt idx="558">
                  <c:v>37321</c:v>
                </c:pt>
                <c:pt idx="559">
                  <c:v>37322</c:v>
                </c:pt>
                <c:pt idx="560">
                  <c:v>37323</c:v>
                </c:pt>
                <c:pt idx="561">
                  <c:v>37326</c:v>
                </c:pt>
                <c:pt idx="562">
                  <c:v>37327</c:v>
                </c:pt>
                <c:pt idx="563">
                  <c:v>37328</c:v>
                </c:pt>
                <c:pt idx="564">
                  <c:v>37329</c:v>
                </c:pt>
                <c:pt idx="565">
                  <c:v>37330</c:v>
                </c:pt>
                <c:pt idx="566">
                  <c:v>37333</c:v>
                </c:pt>
                <c:pt idx="567">
                  <c:v>37334</c:v>
                </c:pt>
                <c:pt idx="568">
                  <c:v>37335</c:v>
                </c:pt>
                <c:pt idx="569">
                  <c:v>37336</c:v>
                </c:pt>
                <c:pt idx="570">
                  <c:v>37337</c:v>
                </c:pt>
                <c:pt idx="571">
                  <c:v>37340</c:v>
                </c:pt>
                <c:pt idx="572">
                  <c:v>37341</c:v>
                </c:pt>
                <c:pt idx="573">
                  <c:v>37342</c:v>
                </c:pt>
                <c:pt idx="574">
                  <c:v>37343</c:v>
                </c:pt>
                <c:pt idx="575">
                  <c:v>37344</c:v>
                </c:pt>
                <c:pt idx="576">
                  <c:v>37347</c:v>
                </c:pt>
                <c:pt idx="577">
                  <c:v>37348</c:v>
                </c:pt>
                <c:pt idx="578">
                  <c:v>37349</c:v>
                </c:pt>
                <c:pt idx="579">
                  <c:v>37350</c:v>
                </c:pt>
                <c:pt idx="580">
                  <c:v>37351</c:v>
                </c:pt>
                <c:pt idx="581">
                  <c:v>37354</c:v>
                </c:pt>
                <c:pt idx="582">
                  <c:v>37355</c:v>
                </c:pt>
                <c:pt idx="583">
                  <c:v>37356</c:v>
                </c:pt>
                <c:pt idx="584">
                  <c:v>37357</c:v>
                </c:pt>
                <c:pt idx="585">
                  <c:v>37358</c:v>
                </c:pt>
                <c:pt idx="586">
                  <c:v>37361</c:v>
                </c:pt>
                <c:pt idx="587">
                  <c:v>37362</c:v>
                </c:pt>
                <c:pt idx="588">
                  <c:v>37363</c:v>
                </c:pt>
                <c:pt idx="589">
                  <c:v>37364</c:v>
                </c:pt>
                <c:pt idx="590">
                  <c:v>37365</c:v>
                </c:pt>
                <c:pt idx="591">
                  <c:v>37368</c:v>
                </c:pt>
                <c:pt idx="592">
                  <c:v>37369</c:v>
                </c:pt>
                <c:pt idx="593">
                  <c:v>37370</c:v>
                </c:pt>
                <c:pt idx="594">
                  <c:v>37371</c:v>
                </c:pt>
                <c:pt idx="595">
                  <c:v>37372</c:v>
                </c:pt>
                <c:pt idx="596">
                  <c:v>37375</c:v>
                </c:pt>
                <c:pt idx="597">
                  <c:v>37376</c:v>
                </c:pt>
                <c:pt idx="598">
                  <c:v>37377</c:v>
                </c:pt>
                <c:pt idx="599">
                  <c:v>37378</c:v>
                </c:pt>
                <c:pt idx="600">
                  <c:v>37379</c:v>
                </c:pt>
                <c:pt idx="601">
                  <c:v>37382</c:v>
                </c:pt>
                <c:pt idx="602">
                  <c:v>37383</c:v>
                </c:pt>
                <c:pt idx="603">
                  <c:v>37384</c:v>
                </c:pt>
                <c:pt idx="604">
                  <c:v>37385</c:v>
                </c:pt>
                <c:pt idx="605">
                  <c:v>37386</c:v>
                </c:pt>
                <c:pt idx="606">
                  <c:v>37389</c:v>
                </c:pt>
                <c:pt idx="607">
                  <c:v>37390</c:v>
                </c:pt>
                <c:pt idx="608">
                  <c:v>37391</c:v>
                </c:pt>
                <c:pt idx="609">
                  <c:v>37392</c:v>
                </c:pt>
                <c:pt idx="610">
                  <c:v>37393</c:v>
                </c:pt>
                <c:pt idx="611">
                  <c:v>37396</c:v>
                </c:pt>
                <c:pt idx="612">
                  <c:v>37397</c:v>
                </c:pt>
                <c:pt idx="613">
                  <c:v>37398</c:v>
                </c:pt>
                <c:pt idx="614">
                  <c:v>37399</c:v>
                </c:pt>
                <c:pt idx="615">
                  <c:v>37400</c:v>
                </c:pt>
                <c:pt idx="616">
                  <c:v>37403</c:v>
                </c:pt>
                <c:pt idx="617">
                  <c:v>37404</c:v>
                </c:pt>
                <c:pt idx="618">
                  <c:v>37405</c:v>
                </c:pt>
                <c:pt idx="619">
                  <c:v>37406</c:v>
                </c:pt>
                <c:pt idx="620">
                  <c:v>37407</c:v>
                </c:pt>
                <c:pt idx="621">
                  <c:v>37410</c:v>
                </c:pt>
                <c:pt idx="622">
                  <c:v>37411</c:v>
                </c:pt>
                <c:pt idx="623">
                  <c:v>37412</c:v>
                </c:pt>
                <c:pt idx="624">
                  <c:v>37413</c:v>
                </c:pt>
                <c:pt idx="625">
                  <c:v>37414</c:v>
                </c:pt>
                <c:pt idx="626">
                  <c:v>37417</c:v>
                </c:pt>
                <c:pt idx="627">
                  <c:v>37418</c:v>
                </c:pt>
                <c:pt idx="628">
                  <c:v>37419</c:v>
                </c:pt>
                <c:pt idx="629">
                  <c:v>37420</c:v>
                </c:pt>
                <c:pt idx="630">
                  <c:v>37421</c:v>
                </c:pt>
                <c:pt idx="631">
                  <c:v>37424</c:v>
                </c:pt>
                <c:pt idx="632">
                  <c:v>37425</c:v>
                </c:pt>
                <c:pt idx="633">
                  <c:v>37426</c:v>
                </c:pt>
                <c:pt idx="634">
                  <c:v>37427</c:v>
                </c:pt>
                <c:pt idx="635">
                  <c:v>37428</c:v>
                </c:pt>
                <c:pt idx="636">
                  <c:v>37431</c:v>
                </c:pt>
                <c:pt idx="637">
                  <c:v>37432</c:v>
                </c:pt>
                <c:pt idx="638">
                  <c:v>37433</c:v>
                </c:pt>
                <c:pt idx="639">
                  <c:v>37434</c:v>
                </c:pt>
                <c:pt idx="640">
                  <c:v>37435</c:v>
                </c:pt>
                <c:pt idx="641">
                  <c:v>37438</c:v>
                </c:pt>
                <c:pt idx="642">
                  <c:v>37439</c:v>
                </c:pt>
                <c:pt idx="643">
                  <c:v>37440</c:v>
                </c:pt>
                <c:pt idx="644">
                  <c:v>37441</c:v>
                </c:pt>
                <c:pt idx="645">
                  <c:v>37442</c:v>
                </c:pt>
                <c:pt idx="646">
                  <c:v>37445</c:v>
                </c:pt>
                <c:pt idx="647">
                  <c:v>37446</c:v>
                </c:pt>
                <c:pt idx="648">
                  <c:v>37447</c:v>
                </c:pt>
                <c:pt idx="649">
                  <c:v>37448</c:v>
                </c:pt>
                <c:pt idx="650">
                  <c:v>37449</c:v>
                </c:pt>
                <c:pt idx="651">
                  <c:v>37452</c:v>
                </c:pt>
                <c:pt idx="652">
                  <c:v>37453</c:v>
                </c:pt>
                <c:pt idx="653">
                  <c:v>37454</c:v>
                </c:pt>
                <c:pt idx="654">
                  <c:v>37455</c:v>
                </c:pt>
                <c:pt idx="655">
                  <c:v>37456</c:v>
                </c:pt>
                <c:pt idx="656">
                  <c:v>37459</c:v>
                </c:pt>
                <c:pt idx="657">
                  <c:v>37460</c:v>
                </c:pt>
                <c:pt idx="658">
                  <c:v>37461</c:v>
                </c:pt>
                <c:pt idx="659">
                  <c:v>37462</c:v>
                </c:pt>
                <c:pt idx="660">
                  <c:v>37463</c:v>
                </c:pt>
                <c:pt idx="661">
                  <c:v>37466</c:v>
                </c:pt>
                <c:pt idx="662">
                  <c:v>37467</c:v>
                </c:pt>
                <c:pt idx="663">
                  <c:v>37468</c:v>
                </c:pt>
                <c:pt idx="664">
                  <c:v>37469</c:v>
                </c:pt>
                <c:pt idx="665">
                  <c:v>37470</c:v>
                </c:pt>
                <c:pt idx="666">
                  <c:v>37473</c:v>
                </c:pt>
                <c:pt idx="667">
                  <c:v>37474</c:v>
                </c:pt>
                <c:pt idx="668">
                  <c:v>37475</c:v>
                </c:pt>
                <c:pt idx="669">
                  <c:v>37476</c:v>
                </c:pt>
                <c:pt idx="670">
                  <c:v>37477</c:v>
                </c:pt>
                <c:pt idx="671">
                  <c:v>37480</c:v>
                </c:pt>
                <c:pt idx="672">
                  <c:v>37481</c:v>
                </c:pt>
                <c:pt idx="673">
                  <c:v>37482</c:v>
                </c:pt>
                <c:pt idx="674">
                  <c:v>37483</c:v>
                </c:pt>
                <c:pt idx="675">
                  <c:v>37484</c:v>
                </c:pt>
                <c:pt idx="676">
                  <c:v>37487</c:v>
                </c:pt>
                <c:pt idx="677">
                  <c:v>37488</c:v>
                </c:pt>
                <c:pt idx="678">
                  <c:v>37489</c:v>
                </c:pt>
                <c:pt idx="679">
                  <c:v>37490</c:v>
                </c:pt>
                <c:pt idx="680">
                  <c:v>37491</c:v>
                </c:pt>
                <c:pt idx="681">
                  <c:v>37494</c:v>
                </c:pt>
                <c:pt idx="682">
                  <c:v>37495</c:v>
                </c:pt>
                <c:pt idx="683">
                  <c:v>37496</c:v>
                </c:pt>
                <c:pt idx="684">
                  <c:v>37497</c:v>
                </c:pt>
                <c:pt idx="685">
                  <c:v>37498</c:v>
                </c:pt>
                <c:pt idx="686">
                  <c:v>37501</c:v>
                </c:pt>
                <c:pt idx="687">
                  <c:v>37502</c:v>
                </c:pt>
                <c:pt idx="688">
                  <c:v>37503</c:v>
                </c:pt>
                <c:pt idx="689">
                  <c:v>37504</c:v>
                </c:pt>
                <c:pt idx="690">
                  <c:v>37505</c:v>
                </c:pt>
                <c:pt idx="691">
                  <c:v>37508</c:v>
                </c:pt>
                <c:pt idx="692">
                  <c:v>37509</c:v>
                </c:pt>
                <c:pt idx="693">
                  <c:v>37510</c:v>
                </c:pt>
                <c:pt idx="694">
                  <c:v>37511</c:v>
                </c:pt>
                <c:pt idx="695">
                  <c:v>37512</c:v>
                </c:pt>
                <c:pt idx="696">
                  <c:v>37515</c:v>
                </c:pt>
                <c:pt idx="697">
                  <c:v>37516</c:v>
                </c:pt>
                <c:pt idx="698">
                  <c:v>37517</c:v>
                </c:pt>
                <c:pt idx="699">
                  <c:v>37518</c:v>
                </c:pt>
                <c:pt idx="700">
                  <c:v>37519</c:v>
                </c:pt>
                <c:pt idx="701">
                  <c:v>37522</c:v>
                </c:pt>
                <c:pt idx="702">
                  <c:v>37523</c:v>
                </c:pt>
                <c:pt idx="703">
                  <c:v>37524</c:v>
                </c:pt>
                <c:pt idx="704">
                  <c:v>37525</c:v>
                </c:pt>
                <c:pt idx="705">
                  <c:v>37526</c:v>
                </c:pt>
                <c:pt idx="706">
                  <c:v>37529</c:v>
                </c:pt>
                <c:pt idx="707">
                  <c:v>37530</c:v>
                </c:pt>
                <c:pt idx="708">
                  <c:v>37531</c:v>
                </c:pt>
                <c:pt idx="709">
                  <c:v>37532</c:v>
                </c:pt>
                <c:pt idx="710">
                  <c:v>37533</c:v>
                </c:pt>
                <c:pt idx="711">
                  <c:v>37536</c:v>
                </c:pt>
                <c:pt idx="712">
                  <c:v>37537</c:v>
                </c:pt>
                <c:pt idx="713">
                  <c:v>37538</c:v>
                </c:pt>
                <c:pt idx="714">
                  <c:v>37539</c:v>
                </c:pt>
                <c:pt idx="715">
                  <c:v>37540</c:v>
                </c:pt>
                <c:pt idx="716">
                  <c:v>37543</c:v>
                </c:pt>
                <c:pt idx="717">
                  <c:v>37544</c:v>
                </c:pt>
                <c:pt idx="718">
                  <c:v>37545</c:v>
                </c:pt>
                <c:pt idx="719">
                  <c:v>37546</c:v>
                </c:pt>
                <c:pt idx="720">
                  <c:v>37547</c:v>
                </c:pt>
                <c:pt idx="721">
                  <c:v>37550</c:v>
                </c:pt>
                <c:pt idx="722">
                  <c:v>37551</c:v>
                </c:pt>
                <c:pt idx="723">
                  <c:v>37552</c:v>
                </c:pt>
                <c:pt idx="724">
                  <c:v>37553</c:v>
                </c:pt>
                <c:pt idx="725">
                  <c:v>37554</c:v>
                </c:pt>
                <c:pt idx="726">
                  <c:v>37557</c:v>
                </c:pt>
                <c:pt idx="727">
                  <c:v>37558</c:v>
                </c:pt>
                <c:pt idx="728">
                  <c:v>37559</c:v>
                </c:pt>
                <c:pt idx="729">
                  <c:v>37560</c:v>
                </c:pt>
                <c:pt idx="730">
                  <c:v>37561</c:v>
                </c:pt>
                <c:pt idx="731">
                  <c:v>37564</c:v>
                </c:pt>
                <c:pt idx="732">
                  <c:v>37565</c:v>
                </c:pt>
                <c:pt idx="733">
                  <c:v>37566</c:v>
                </c:pt>
                <c:pt idx="734">
                  <c:v>37567</c:v>
                </c:pt>
                <c:pt idx="735">
                  <c:v>37568</c:v>
                </c:pt>
                <c:pt idx="736">
                  <c:v>37571</c:v>
                </c:pt>
                <c:pt idx="737">
                  <c:v>37572</c:v>
                </c:pt>
                <c:pt idx="738">
                  <c:v>37573</c:v>
                </c:pt>
                <c:pt idx="739">
                  <c:v>37574</c:v>
                </c:pt>
                <c:pt idx="740">
                  <c:v>37575</c:v>
                </c:pt>
                <c:pt idx="741">
                  <c:v>37578</c:v>
                </c:pt>
                <c:pt idx="742">
                  <c:v>37579</c:v>
                </c:pt>
                <c:pt idx="743">
                  <c:v>37580</c:v>
                </c:pt>
                <c:pt idx="744">
                  <c:v>37581</c:v>
                </c:pt>
                <c:pt idx="745">
                  <c:v>37582</c:v>
                </c:pt>
                <c:pt idx="746">
                  <c:v>37585</c:v>
                </c:pt>
                <c:pt idx="747">
                  <c:v>37586</c:v>
                </c:pt>
                <c:pt idx="748">
                  <c:v>37587</c:v>
                </c:pt>
                <c:pt idx="749">
                  <c:v>37588</c:v>
                </c:pt>
                <c:pt idx="750">
                  <c:v>37589</c:v>
                </c:pt>
                <c:pt idx="751">
                  <c:v>37592</c:v>
                </c:pt>
                <c:pt idx="752">
                  <c:v>37593</c:v>
                </c:pt>
                <c:pt idx="753">
                  <c:v>37594</c:v>
                </c:pt>
                <c:pt idx="754">
                  <c:v>37595</c:v>
                </c:pt>
                <c:pt idx="755">
                  <c:v>37596</c:v>
                </c:pt>
                <c:pt idx="756">
                  <c:v>37599</c:v>
                </c:pt>
                <c:pt idx="757">
                  <c:v>37600</c:v>
                </c:pt>
                <c:pt idx="758">
                  <c:v>37601</c:v>
                </c:pt>
                <c:pt idx="759">
                  <c:v>37602</c:v>
                </c:pt>
                <c:pt idx="760">
                  <c:v>37603</c:v>
                </c:pt>
                <c:pt idx="761">
                  <c:v>37606</c:v>
                </c:pt>
                <c:pt idx="762">
                  <c:v>37607</c:v>
                </c:pt>
                <c:pt idx="763">
                  <c:v>37608</c:v>
                </c:pt>
                <c:pt idx="764">
                  <c:v>37609</c:v>
                </c:pt>
                <c:pt idx="765">
                  <c:v>37610</c:v>
                </c:pt>
                <c:pt idx="766">
                  <c:v>37613</c:v>
                </c:pt>
                <c:pt idx="767">
                  <c:v>37614</c:v>
                </c:pt>
                <c:pt idx="768">
                  <c:v>37615</c:v>
                </c:pt>
                <c:pt idx="769">
                  <c:v>37616</c:v>
                </c:pt>
                <c:pt idx="770">
                  <c:v>37617</c:v>
                </c:pt>
                <c:pt idx="771">
                  <c:v>37620</c:v>
                </c:pt>
                <c:pt idx="772">
                  <c:v>37621</c:v>
                </c:pt>
                <c:pt idx="773">
                  <c:v>37622</c:v>
                </c:pt>
                <c:pt idx="774">
                  <c:v>37623</c:v>
                </c:pt>
                <c:pt idx="775">
                  <c:v>37624</c:v>
                </c:pt>
                <c:pt idx="776">
                  <c:v>37627</c:v>
                </c:pt>
                <c:pt idx="777">
                  <c:v>37628</c:v>
                </c:pt>
                <c:pt idx="778">
                  <c:v>37629</c:v>
                </c:pt>
                <c:pt idx="779">
                  <c:v>37630</c:v>
                </c:pt>
                <c:pt idx="780">
                  <c:v>37631</c:v>
                </c:pt>
                <c:pt idx="781">
                  <c:v>37634</c:v>
                </c:pt>
                <c:pt idx="782">
                  <c:v>37635</c:v>
                </c:pt>
                <c:pt idx="783">
                  <c:v>37636</c:v>
                </c:pt>
                <c:pt idx="784">
                  <c:v>37637</c:v>
                </c:pt>
                <c:pt idx="785">
                  <c:v>37638</c:v>
                </c:pt>
                <c:pt idx="786">
                  <c:v>37641</c:v>
                </c:pt>
                <c:pt idx="787">
                  <c:v>37642</c:v>
                </c:pt>
                <c:pt idx="788">
                  <c:v>37643</c:v>
                </c:pt>
                <c:pt idx="789">
                  <c:v>37644</c:v>
                </c:pt>
                <c:pt idx="790">
                  <c:v>37645</c:v>
                </c:pt>
                <c:pt idx="791">
                  <c:v>37648</c:v>
                </c:pt>
                <c:pt idx="792">
                  <c:v>37649</c:v>
                </c:pt>
                <c:pt idx="793">
                  <c:v>37650</c:v>
                </c:pt>
                <c:pt idx="794">
                  <c:v>37651</c:v>
                </c:pt>
                <c:pt idx="795">
                  <c:v>37652</c:v>
                </c:pt>
                <c:pt idx="796">
                  <c:v>37655</c:v>
                </c:pt>
                <c:pt idx="797">
                  <c:v>37656</c:v>
                </c:pt>
                <c:pt idx="798">
                  <c:v>37657</c:v>
                </c:pt>
                <c:pt idx="799">
                  <c:v>37658</c:v>
                </c:pt>
                <c:pt idx="800">
                  <c:v>37659</c:v>
                </c:pt>
                <c:pt idx="801">
                  <c:v>37662</c:v>
                </c:pt>
                <c:pt idx="802">
                  <c:v>37663</c:v>
                </c:pt>
                <c:pt idx="803">
                  <c:v>37664</c:v>
                </c:pt>
                <c:pt idx="804">
                  <c:v>37665</c:v>
                </c:pt>
                <c:pt idx="805">
                  <c:v>37666</c:v>
                </c:pt>
                <c:pt idx="806">
                  <c:v>37669</c:v>
                </c:pt>
                <c:pt idx="807">
                  <c:v>37670</c:v>
                </c:pt>
                <c:pt idx="808">
                  <c:v>37671</c:v>
                </c:pt>
                <c:pt idx="809">
                  <c:v>37672</c:v>
                </c:pt>
                <c:pt idx="810">
                  <c:v>37673</c:v>
                </c:pt>
                <c:pt idx="811">
                  <c:v>37676</c:v>
                </c:pt>
                <c:pt idx="812">
                  <c:v>37677</c:v>
                </c:pt>
                <c:pt idx="813">
                  <c:v>37678</c:v>
                </c:pt>
                <c:pt idx="814">
                  <c:v>37679</c:v>
                </c:pt>
                <c:pt idx="815">
                  <c:v>37680</c:v>
                </c:pt>
                <c:pt idx="816">
                  <c:v>37683</c:v>
                </c:pt>
                <c:pt idx="817">
                  <c:v>37684</c:v>
                </c:pt>
                <c:pt idx="818">
                  <c:v>37685</c:v>
                </c:pt>
                <c:pt idx="819">
                  <c:v>37686</c:v>
                </c:pt>
                <c:pt idx="820">
                  <c:v>37687</c:v>
                </c:pt>
                <c:pt idx="821">
                  <c:v>37690</c:v>
                </c:pt>
                <c:pt idx="822">
                  <c:v>37691</c:v>
                </c:pt>
                <c:pt idx="823">
                  <c:v>37692</c:v>
                </c:pt>
                <c:pt idx="824">
                  <c:v>37693</c:v>
                </c:pt>
                <c:pt idx="825">
                  <c:v>37694</c:v>
                </c:pt>
                <c:pt idx="826">
                  <c:v>37697</c:v>
                </c:pt>
                <c:pt idx="827">
                  <c:v>37698</c:v>
                </c:pt>
                <c:pt idx="828">
                  <c:v>37699</c:v>
                </c:pt>
                <c:pt idx="829">
                  <c:v>37700</c:v>
                </c:pt>
                <c:pt idx="830">
                  <c:v>37701</c:v>
                </c:pt>
                <c:pt idx="831">
                  <c:v>37704</c:v>
                </c:pt>
                <c:pt idx="832">
                  <c:v>37705</c:v>
                </c:pt>
                <c:pt idx="833">
                  <c:v>37706</c:v>
                </c:pt>
                <c:pt idx="834">
                  <c:v>37707</c:v>
                </c:pt>
                <c:pt idx="835">
                  <c:v>37708</c:v>
                </c:pt>
                <c:pt idx="836">
                  <c:v>37711</c:v>
                </c:pt>
                <c:pt idx="837">
                  <c:v>37712</c:v>
                </c:pt>
                <c:pt idx="838">
                  <c:v>37713</c:v>
                </c:pt>
                <c:pt idx="839">
                  <c:v>37714</c:v>
                </c:pt>
                <c:pt idx="840">
                  <c:v>37715</c:v>
                </c:pt>
                <c:pt idx="841">
                  <c:v>37718</c:v>
                </c:pt>
                <c:pt idx="842">
                  <c:v>37719</c:v>
                </c:pt>
                <c:pt idx="843">
                  <c:v>37720</c:v>
                </c:pt>
                <c:pt idx="844">
                  <c:v>37721</c:v>
                </c:pt>
                <c:pt idx="845">
                  <c:v>37722</c:v>
                </c:pt>
                <c:pt idx="846">
                  <c:v>37725</c:v>
                </c:pt>
                <c:pt idx="847">
                  <c:v>37726</c:v>
                </c:pt>
                <c:pt idx="848">
                  <c:v>37727</c:v>
                </c:pt>
                <c:pt idx="849">
                  <c:v>37728</c:v>
                </c:pt>
                <c:pt idx="850">
                  <c:v>37729</c:v>
                </c:pt>
                <c:pt idx="851">
                  <c:v>37732</c:v>
                </c:pt>
                <c:pt idx="852">
                  <c:v>37733</c:v>
                </c:pt>
                <c:pt idx="853">
                  <c:v>37734</c:v>
                </c:pt>
                <c:pt idx="854">
                  <c:v>37735</c:v>
                </c:pt>
                <c:pt idx="855">
                  <c:v>37736</c:v>
                </c:pt>
                <c:pt idx="856">
                  <c:v>37739</c:v>
                </c:pt>
                <c:pt idx="857">
                  <c:v>37740</c:v>
                </c:pt>
                <c:pt idx="858">
                  <c:v>37741</c:v>
                </c:pt>
                <c:pt idx="859">
                  <c:v>37742</c:v>
                </c:pt>
                <c:pt idx="860">
                  <c:v>37743</c:v>
                </c:pt>
                <c:pt idx="861">
                  <c:v>37746</c:v>
                </c:pt>
                <c:pt idx="862">
                  <c:v>37747</c:v>
                </c:pt>
                <c:pt idx="863">
                  <c:v>37748</c:v>
                </c:pt>
                <c:pt idx="864">
                  <c:v>37749</c:v>
                </c:pt>
                <c:pt idx="865">
                  <c:v>37750</c:v>
                </c:pt>
                <c:pt idx="866">
                  <c:v>37753</c:v>
                </c:pt>
                <c:pt idx="867">
                  <c:v>37754</c:v>
                </c:pt>
                <c:pt idx="868">
                  <c:v>37755</c:v>
                </c:pt>
                <c:pt idx="869">
                  <c:v>37756</c:v>
                </c:pt>
                <c:pt idx="870">
                  <c:v>37757</c:v>
                </c:pt>
                <c:pt idx="871">
                  <c:v>37760</c:v>
                </c:pt>
                <c:pt idx="872">
                  <c:v>37761</c:v>
                </c:pt>
                <c:pt idx="873">
                  <c:v>37762</c:v>
                </c:pt>
                <c:pt idx="874">
                  <c:v>37763</c:v>
                </c:pt>
                <c:pt idx="875">
                  <c:v>37764</c:v>
                </c:pt>
                <c:pt idx="876">
                  <c:v>37768</c:v>
                </c:pt>
                <c:pt idx="877">
                  <c:v>37769</c:v>
                </c:pt>
                <c:pt idx="878">
                  <c:v>37770</c:v>
                </c:pt>
                <c:pt idx="879">
                  <c:v>37771</c:v>
                </c:pt>
                <c:pt idx="880">
                  <c:v>37774</c:v>
                </c:pt>
                <c:pt idx="881">
                  <c:v>37775</c:v>
                </c:pt>
                <c:pt idx="882">
                  <c:v>37776</c:v>
                </c:pt>
                <c:pt idx="883">
                  <c:v>37777</c:v>
                </c:pt>
                <c:pt idx="884">
                  <c:v>37778</c:v>
                </c:pt>
                <c:pt idx="885">
                  <c:v>37781</c:v>
                </c:pt>
                <c:pt idx="886">
                  <c:v>37782</c:v>
                </c:pt>
                <c:pt idx="887">
                  <c:v>37783</c:v>
                </c:pt>
                <c:pt idx="888">
                  <c:v>37784</c:v>
                </c:pt>
                <c:pt idx="889">
                  <c:v>37785</c:v>
                </c:pt>
                <c:pt idx="890">
                  <c:v>37788</c:v>
                </c:pt>
                <c:pt idx="891">
                  <c:v>37789</c:v>
                </c:pt>
                <c:pt idx="892">
                  <c:v>37790</c:v>
                </c:pt>
                <c:pt idx="893">
                  <c:v>37791</c:v>
                </c:pt>
                <c:pt idx="894">
                  <c:v>37792</c:v>
                </c:pt>
                <c:pt idx="895">
                  <c:v>37795</c:v>
                </c:pt>
                <c:pt idx="896">
                  <c:v>37796</c:v>
                </c:pt>
                <c:pt idx="897">
                  <c:v>37797</c:v>
                </c:pt>
                <c:pt idx="898">
                  <c:v>37798</c:v>
                </c:pt>
                <c:pt idx="899">
                  <c:v>37799</c:v>
                </c:pt>
                <c:pt idx="900">
                  <c:v>37802</c:v>
                </c:pt>
                <c:pt idx="901">
                  <c:v>37803</c:v>
                </c:pt>
                <c:pt idx="902">
                  <c:v>37804</c:v>
                </c:pt>
                <c:pt idx="903">
                  <c:v>37805</c:v>
                </c:pt>
                <c:pt idx="904">
                  <c:v>37806</c:v>
                </c:pt>
                <c:pt idx="905">
                  <c:v>37809</c:v>
                </c:pt>
                <c:pt idx="906">
                  <c:v>37810</c:v>
                </c:pt>
                <c:pt idx="907">
                  <c:v>37811</c:v>
                </c:pt>
                <c:pt idx="908">
                  <c:v>37812</c:v>
                </c:pt>
                <c:pt idx="909">
                  <c:v>37813</c:v>
                </c:pt>
                <c:pt idx="910">
                  <c:v>37816</c:v>
                </c:pt>
                <c:pt idx="911">
                  <c:v>37817</c:v>
                </c:pt>
                <c:pt idx="912">
                  <c:v>37818</c:v>
                </c:pt>
                <c:pt idx="913">
                  <c:v>37819</c:v>
                </c:pt>
                <c:pt idx="914">
                  <c:v>37820</c:v>
                </c:pt>
                <c:pt idx="915">
                  <c:v>37823</c:v>
                </c:pt>
                <c:pt idx="916">
                  <c:v>37824</c:v>
                </c:pt>
                <c:pt idx="917">
                  <c:v>37825</c:v>
                </c:pt>
                <c:pt idx="918">
                  <c:v>37826</c:v>
                </c:pt>
                <c:pt idx="919">
                  <c:v>37827</c:v>
                </c:pt>
                <c:pt idx="920">
                  <c:v>37830</c:v>
                </c:pt>
                <c:pt idx="921">
                  <c:v>37831</c:v>
                </c:pt>
                <c:pt idx="922">
                  <c:v>37832</c:v>
                </c:pt>
                <c:pt idx="923">
                  <c:v>37833</c:v>
                </c:pt>
                <c:pt idx="924">
                  <c:v>37834</c:v>
                </c:pt>
                <c:pt idx="925">
                  <c:v>37837</c:v>
                </c:pt>
                <c:pt idx="926">
                  <c:v>37838</c:v>
                </c:pt>
                <c:pt idx="927">
                  <c:v>37839</c:v>
                </c:pt>
                <c:pt idx="928">
                  <c:v>37840</c:v>
                </c:pt>
                <c:pt idx="929">
                  <c:v>37841</c:v>
                </c:pt>
                <c:pt idx="930">
                  <c:v>37844</c:v>
                </c:pt>
                <c:pt idx="931">
                  <c:v>37845</c:v>
                </c:pt>
                <c:pt idx="932">
                  <c:v>37846</c:v>
                </c:pt>
                <c:pt idx="933">
                  <c:v>37847</c:v>
                </c:pt>
                <c:pt idx="934">
                  <c:v>37848</c:v>
                </c:pt>
                <c:pt idx="935">
                  <c:v>37851</c:v>
                </c:pt>
                <c:pt idx="936">
                  <c:v>37852</c:v>
                </c:pt>
                <c:pt idx="937">
                  <c:v>37853</c:v>
                </c:pt>
                <c:pt idx="938">
                  <c:v>37854</c:v>
                </c:pt>
                <c:pt idx="939">
                  <c:v>37855</c:v>
                </c:pt>
                <c:pt idx="940">
                  <c:v>37858</c:v>
                </c:pt>
                <c:pt idx="941">
                  <c:v>37859</c:v>
                </c:pt>
                <c:pt idx="942">
                  <c:v>37860</c:v>
                </c:pt>
                <c:pt idx="943">
                  <c:v>37861</c:v>
                </c:pt>
                <c:pt idx="944">
                  <c:v>37862</c:v>
                </c:pt>
                <c:pt idx="945">
                  <c:v>37865</c:v>
                </c:pt>
                <c:pt idx="946">
                  <c:v>37866</c:v>
                </c:pt>
                <c:pt idx="947">
                  <c:v>37867</c:v>
                </c:pt>
                <c:pt idx="948">
                  <c:v>37868</c:v>
                </c:pt>
                <c:pt idx="949">
                  <c:v>37869</c:v>
                </c:pt>
                <c:pt idx="950">
                  <c:v>37872</c:v>
                </c:pt>
                <c:pt idx="951">
                  <c:v>37873</c:v>
                </c:pt>
                <c:pt idx="952">
                  <c:v>37874</c:v>
                </c:pt>
                <c:pt idx="953">
                  <c:v>37875</c:v>
                </c:pt>
                <c:pt idx="954">
                  <c:v>37876</c:v>
                </c:pt>
                <c:pt idx="955">
                  <c:v>37879</c:v>
                </c:pt>
                <c:pt idx="956">
                  <c:v>37880</c:v>
                </c:pt>
                <c:pt idx="957">
                  <c:v>37881</c:v>
                </c:pt>
                <c:pt idx="958">
                  <c:v>37882</c:v>
                </c:pt>
                <c:pt idx="959">
                  <c:v>37883</c:v>
                </c:pt>
                <c:pt idx="960">
                  <c:v>37886</c:v>
                </c:pt>
                <c:pt idx="961">
                  <c:v>37887</c:v>
                </c:pt>
                <c:pt idx="962">
                  <c:v>37888</c:v>
                </c:pt>
                <c:pt idx="963">
                  <c:v>37889</c:v>
                </c:pt>
                <c:pt idx="964">
                  <c:v>37890</c:v>
                </c:pt>
                <c:pt idx="965">
                  <c:v>37893</c:v>
                </c:pt>
                <c:pt idx="966">
                  <c:v>37894</c:v>
                </c:pt>
                <c:pt idx="967">
                  <c:v>37895</c:v>
                </c:pt>
                <c:pt idx="968">
                  <c:v>37896</c:v>
                </c:pt>
                <c:pt idx="969">
                  <c:v>37897</c:v>
                </c:pt>
                <c:pt idx="970">
                  <c:v>37900</c:v>
                </c:pt>
                <c:pt idx="971">
                  <c:v>37901</c:v>
                </c:pt>
                <c:pt idx="972">
                  <c:v>37902</c:v>
                </c:pt>
                <c:pt idx="973">
                  <c:v>37903</c:v>
                </c:pt>
                <c:pt idx="974">
                  <c:v>37904</c:v>
                </c:pt>
                <c:pt idx="975">
                  <c:v>37907</c:v>
                </c:pt>
                <c:pt idx="976">
                  <c:v>37908</c:v>
                </c:pt>
                <c:pt idx="977">
                  <c:v>37909</c:v>
                </c:pt>
                <c:pt idx="978">
                  <c:v>37910</c:v>
                </c:pt>
                <c:pt idx="979">
                  <c:v>37911</c:v>
                </c:pt>
                <c:pt idx="980">
                  <c:v>37914</c:v>
                </c:pt>
                <c:pt idx="981">
                  <c:v>37915</c:v>
                </c:pt>
                <c:pt idx="982">
                  <c:v>37916</c:v>
                </c:pt>
                <c:pt idx="983">
                  <c:v>37917</c:v>
                </c:pt>
                <c:pt idx="984">
                  <c:v>37918</c:v>
                </c:pt>
                <c:pt idx="985">
                  <c:v>37921</c:v>
                </c:pt>
                <c:pt idx="986">
                  <c:v>37922</c:v>
                </c:pt>
                <c:pt idx="987">
                  <c:v>37923</c:v>
                </c:pt>
                <c:pt idx="988">
                  <c:v>37924</c:v>
                </c:pt>
                <c:pt idx="989">
                  <c:v>37925</c:v>
                </c:pt>
                <c:pt idx="990">
                  <c:v>37928</c:v>
                </c:pt>
                <c:pt idx="991">
                  <c:v>37929</c:v>
                </c:pt>
                <c:pt idx="992">
                  <c:v>37930</c:v>
                </c:pt>
                <c:pt idx="993">
                  <c:v>37931</c:v>
                </c:pt>
                <c:pt idx="994">
                  <c:v>37932</c:v>
                </c:pt>
                <c:pt idx="995">
                  <c:v>37935</c:v>
                </c:pt>
                <c:pt idx="996">
                  <c:v>37936</c:v>
                </c:pt>
                <c:pt idx="997">
                  <c:v>37937</c:v>
                </c:pt>
                <c:pt idx="998">
                  <c:v>37938</c:v>
                </c:pt>
                <c:pt idx="999">
                  <c:v>37939</c:v>
                </c:pt>
                <c:pt idx="1000">
                  <c:v>37942</c:v>
                </c:pt>
                <c:pt idx="1001">
                  <c:v>37943</c:v>
                </c:pt>
                <c:pt idx="1002">
                  <c:v>37944</c:v>
                </c:pt>
                <c:pt idx="1003">
                  <c:v>37945</c:v>
                </c:pt>
                <c:pt idx="1004">
                  <c:v>37946</c:v>
                </c:pt>
                <c:pt idx="1005">
                  <c:v>37949</c:v>
                </c:pt>
                <c:pt idx="1006">
                  <c:v>37950</c:v>
                </c:pt>
                <c:pt idx="1007">
                  <c:v>37951</c:v>
                </c:pt>
                <c:pt idx="1008">
                  <c:v>37952</c:v>
                </c:pt>
                <c:pt idx="1009">
                  <c:v>37953</c:v>
                </c:pt>
                <c:pt idx="1010">
                  <c:v>37956</c:v>
                </c:pt>
                <c:pt idx="1011">
                  <c:v>37957</c:v>
                </c:pt>
                <c:pt idx="1012">
                  <c:v>37958</c:v>
                </c:pt>
                <c:pt idx="1013">
                  <c:v>37959</c:v>
                </c:pt>
                <c:pt idx="1014">
                  <c:v>37960</c:v>
                </c:pt>
                <c:pt idx="1015">
                  <c:v>37963</c:v>
                </c:pt>
                <c:pt idx="1016">
                  <c:v>37964</c:v>
                </c:pt>
                <c:pt idx="1017">
                  <c:v>37965</c:v>
                </c:pt>
                <c:pt idx="1018">
                  <c:v>37966</c:v>
                </c:pt>
                <c:pt idx="1019">
                  <c:v>37967</c:v>
                </c:pt>
                <c:pt idx="1020">
                  <c:v>37970</c:v>
                </c:pt>
                <c:pt idx="1021">
                  <c:v>37971</c:v>
                </c:pt>
                <c:pt idx="1022">
                  <c:v>37972</c:v>
                </c:pt>
                <c:pt idx="1023">
                  <c:v>37973</c:v>
                </c:pt>
                <c:pt idx="1024">
                  <c:v>37974</c:v>
                </c:pt>
                <c:pt idx="1025">
                  <c:v>37977</c:v>
                </c:pt>
                <c:pt idx="1026">
                  <c:v>37978</c:v>
                </c:pt>
                <c:pt idx="1027">
                  <c:v>37979</c:v>
                </c:pt>
                <c:pt idx="1028">
                  <c:v>37980</c:v>
                </c:pt>
                <c:pt idx="1029">
                  <c:v>37981</c:v>
                </c:pt>
                <c:pt idx="1030">
                  <c:v>37984</c:v>
                </c:pt>
                <c:pt idx="1031">
                  <c:v>37985</c:v>
                </c:pt>
                <c:pt idx="1032">
                  <c:v>37986</c:v>
                </c:pt>
                <c:pt idx="1033">
                  <c:v>37987</c:v>
                </c:pt>
                <c:pt idx="1034">
                  <c:v>37988</c:v>
                </c:pt>
                <c:pt idx="1035">
                  <c:v>37991</c:v>
                </c:pt>
                <c:pt idx="1036">
                  <c:v>37992</c:v>
                </c:pt>
                <c:pt idx="1037">
                  <c:v>37993</c:v>
                </c:pt>
                <c:pt idx="1038">
                  <c:v>37994</c:v>
                </c:pt>
                <c:pt idx="1039">
                  <c:v>37995</c:v>
                </c:pt>
                <c:pt idx="1040">
                  <c:v>37998</c:v>
                </c:pt>
                <c:pt idx="1041">
                  <c:v>37999</c:v>
                </c:pt>
                <c:pt idx="1042">
                  <c:v>38000</c:v>
                </c:pt>
                <c:pt idx="1043">
                  <c:v>38001</c:v>
                </c:pt>
                <c:pt idx="1044">
                  <c:v>38002</c:v>
                </c:pt>
                <c:pt idx="1045">
                  <c:v>38005</c:v>
                </c:pt>
                <c:pt idx="1046">
                  <c:v>38006</c:v>
                </c:pt>
                <c:pt idx="1047">
                  <c:v>38007</c:v>
                </c:pt>
                <c:pt idx="1048">
                  <c:v>38008</c:v>
                </c:pt>
                <c:pt idx="1049">
                  <c:v>38009</c:v>
                </c:pt>
                <c:pt idx="1050">
                  <c:v>38012</c:v>
                </c:pt>
                <c:pt idx="1051">
                  <c:v>38013</c:v>
                </c:pt>
                <c:pt idx="1052">
                  <c:v>38014</c:v>
                </c:pt>
                <c:pt idx="1053">
                  <c:v>38015</c:v>
                </c:pt>
                <c:pt idx="1054">
                  <c:v>38016</c:v>
                </c:pt>
                <c:pt idx="1055">
                  <c:v>38019</c:v>
                </c:pt>
                <c:pt idx="1056">
                  <c:v>38020</c:v>
                </c:pt>
                <c:pt idx="1057">
                  <c:v>38021</c:v>
                </c:pt>
                <c:pt idx="1058">
                  <c:v>38022</c:v>
                </c:pt>
                <c:pt idx="1059">
                  <c:v>38023</c:v>
                </c:pt>
                <c:pt idx="1060">
                  <c:v>38026</c:v>
                </c:pt>
                <c:pt idx="1061">
                  <c:v>38027</c:v>
                </c:pt>
                <c:pt idx="1062">
                  <c:v>38028</c:v>
                </c:pt>
                <c:pt idx="1063">
                  <c:v>38029</c:v>
                </c:pt>
                <c:pt idx="1064">
                  <c:v>38030</c:v>
                </c:pt>
                <c:pt idx="1065">
                  <c:v>38033</c:v>
                </c:pt>
                <c:pt idx="1066">
                  <c:v>38034</c:v>
                </c:pt>
                <c:pt idx="1067">
                  <c:v>38035</c:v>
                </c:pt>
                <c:pt idx="1068">
                  <c:v>38036</c:v>
                </c:pt>
                <c:pt idx="1069">
                  <c:v>38037</c:v>
                </c:pt>
                <c:pt idx="1070">
                  <c:v>38040</c:v>
                </c:pt>
                <c:pt idx="1071">
                  <c:v>38041</c:v>
                </c:pt>
                <c:pt idx="1072">
                  <c:v>38042</c:v>
                </c:pt>
                <c:pt idx="1073">
                  <c:v>38043</c:v>
                </c:pt>
                <c:pt idx="1074">
                  <c:v>38044</c:v>
                </c:pt>
                <c:pt idx="1075">
                  <c:v>38047</c:v>
                </c:pt>
                <c:pt idx="1076">
                  <c:v>38048</c:v>
                </c:pt>
                <c:pt idx="1077">
                  <c:v>38049</c:v>
                </c:pt>
                <c:pt idx="1078">
                  <c:v>38050</c:v>
                </c:pt>
                <c:pt idx="1079">
                  <c:v>38051</c:v>
                </c:pt>
                <c:pt idx="1080">
                  <c:v>38054</c:v>
                </c:pt>
                <c:pt idx="1081">
                  <c:v>38055</c:v>
                </c:pt>
                <c:pt idx="1082">
                  <c:v>38056</c:v>
                </c:pt>
                <c:pt idx="1083">
                  <c:v>38057</c:v>
                </c:pt>
                <c:pt idx="1084">
                  <c:v>38058</c:v>
                </c:pt>
                <c:pt idx="1085">
                  <c:v>38061</c:v>
                </c:pt>
                <c:pt idx="1086">
                  <c:v>38062</c:v>
                </c:pt>
                <c:pt idx="1087">
                  <c:v>38063</c:v>
                </c:pt>
                <c:pt idx="1088">
                  <c:v>38064</c:v>
                </c:pt>
                <c:pt idx="1089">
                  <c:v>38065</c:v>
                </c:pt>
                <c:pt idx="1090">
                  <c:v>38068</c:v>
                </c:pt>
                <c:pt idx="1091">
                  <c:v>38069</c:v>
                </c:pt>
                <c:pt idx="1092">
                  <c:v>38070</c:v>
                </c:pt>
                <c:pt idx="1093">
                  <c:v>38071</c:v>
                </c:pt>
                <c:pt idx="1094">
                  <c:v>38072</c:v>
                </c:pt>
                <c:pt idx="1095">
                  <c:v>38075</c:v>
                </c:pt>
                <c:pt idx="1096">
                  <c:v>38076</c:v>
                </c:pt>
                <c:pt idx="1097">
                  <c:v>38077</c:v>
                </c:pt>
                <c:pt idx="1098">
                  <c:v>38078</c:v>
                </c:pt>
                <c:pt idx="1099">
                  <c:v>38079</c:v>
                </c:pt>
                <c:pt idx="1100">
                  <c:v>38082</c:v>
                </c:pt>
                <c:pt idx="1101">
                  <c:v>38083</c:v>
                </c:pt>
                <c:pt idx="1102">
                  <c:v>38084</c:v>
                </c:pt>
                <c:pt idx="1103">
                  <c:v>38085</c:v>
                </c:pt>
                <c:pt idx="1104">
                  <c:v>38086</c:v>
                </c:pt>
                <c:pt idx="1105">
                  <c:v>38089</c:v>
                </c:pt>
                <c:pt idx="1106">
                  <c:v>38090</c:v>
                </c:pt>
                <c:pt idx="1107">
                  <c:v>38091</c:v>
                </c:pt>
                <c:pt idx="1108">
                  <c:v>38092</c:v>
                </c:pt>
                <c:pt idx="1109">
                  <c:v>38093</c:v>
                </c:pt>
                <c:pt idx="1110">
                  <c:v>38096</c:v>
                </c:pt>
                <c:pt idx="1111">
                  <c:v>38097</c:v>
                </c:pt>
                <c:pt idx="1112">
                  <c:v>38098</c:v>
                </c:pt>
                <c:pt idx="1113">
                  <c:v>38099</c:v>
                </c:pt>
                <c:pt idx="1114">
                  <c:v>38100</c:v>
                </c:pt>
                <c:pt idx="1115">
                  <c:v>38103</c:v>
                </c:pt>
                <c:pt idx="1116">
                  <c:v>38104</c:v>
                </c:pt>
                <c:pt idx="1117">
                  <c:v>38105</c:v>
                </c:pt>
                <c:pt idx="1118">
                  <c:v>38106</c:v>
                </c:pt>
                <c:pt idx="1119">
                  <c:v>38107</c:v>
                </c:pt>
                <c:pt idx="1120">
                  <c:v>38110</c:v>
                </c:pt>
                <c:pt idx="1121">
                  <c:v>38111</c:v>
                </c:pt>
                <c:pt idx="1122">
                  <c:v>38112</c:v>
                </c:pt>
                <c:pt idx="1123">
                  <c:v>38113</c:v>
                </c:pt>
                <c:pt idx="1124">
                  <c:v>38114</c:v>
                </c:pt>
                <c:pt idx="1125">
                  <c:v>38117</c:v>
                </c:pt>
                <c:pt idx="1126">
                  <c:v>38118</c:v>
                </c:pt>
                <c:pt idx="1127">
                  <c:v>38119</c:v>
                </c:pt>
                <c:pt idx="1128">
                  <c:v>38120</c:v>
                </c:pt>
                <c:pt idx="1129">
                  <c:v>38121</c:v>
                </c:pt>
                <c:pt idx="1130">
                  <c:v>38124</c:v>
                </c:pt>
                <c:pt idx="1131">
                  <c:v>38125</c:v>
                </c:pt>
                <c:pt idx="1132">
                  <c:v>38126</c:v>
                </c:pt>
                <c:pt idx="1133">
                  <c:v>38127</c:v>
                </c:pt>
                <c:pt idx="1134">
                  <c:v>38128</c:v>
                </c:pt>
                <c:pt idx="1135">
                  <c:v>38131</c:v>
                </c:pt>
                <c:pt idx="1136">
                  <c:v>38132</c:v>
                </c:pt>
                <c:pt idx="1137">
                  <c:v>38133</c:v>
                </c:pt>
                <c:pt idx="1138">
                  <c:v>38134</c:v>
                </c:pt>
                <c:pt idx="1139">
                  <c:v>38135</c:v>
                </c:pt>
                <c:pt idx="1140">
                  <c:v>38138</c:v>
                </c:pt>
                <c:pt idx="1141">
                  <c:v>38139</c:v>
                </c:pt>
                <c:pt idx="1142">
                  <c:v>38140</c:v>
                </c:pt>
                <c:pt idx="1143">
                  <c:v>38141</c:v>
                </c:pt>
                <c:pt idx="1144">
                  <c:v>38142</c:v>
                </c:pt>
                <c:pt idx="1145">
                  <c:v>38145</c:v>
                </c:pt>
                <c:pt idx="1146">
                  <c:v>38146</c:v>
                </c:pt>
                <c:pt idx="1147">
                  <c:v>38147</c:v>
                </c:pt>
                <c:pt idx="1148">
                  <c:v>38148</c:v>
                </c:pt>
                <c:pt idx="1149">
                  <c:v>38149</c:v>
                </c:pt>
                <c:pt idx="1150">
                  <c:v>38152</c:v>
                </c:pt>
                <c:pt idx="1151">
                  <c:v>38153</c:v>
                </c:pt>
                <c:pt idx="1152">
                  <c:v>38154</c:v>
                </c:pt>
                <c:pt idx="1153">
                  <c:v>38155</c:v>
                </c:pt>
                <c:pt idx="1154">
                  <c:v>38156</c:v>
                </c:pt>
                <c:pt idx="1155">
                  <c:v>38159</c:v>
                </c:pt>
                <c:pt idx="1156">
                  <c:v>38160</c:v>
                </c:pt>
                <c:pt idx="1157">
                  <c:v>38161</c:v>
                </c:pt>
                <c:pt idx="1158">
                  <c:v>38162</c:v>
                </c:pt>
                <c:pt idx="1159">
                  <c:v>38163</c:v>
                </c:pt>
                <c:pt idx="1160">
                  <c:v>38166</c:v>
                </c:pt>
                <c:pt idx="1161">
                  <c:v>38167</c:v>
                </c:pt>
                <c:pt idx="1162">
                  <c:v>38168</c:v>
                </c:pt>
                <c:pt idx="1163">
                  <c:v>38169</c:v>
                </c:pt>
                <c:pt idx="1164">
                  <c:v>38170</c:v>
                </c:pt>
                <c:pt idx="1165">
                  <c:v>38173</c:v>
                </c:pt>
                <c:pt idx="1166">
                  <c:v>38174</c:v>
                </c:pt>
                <c:pt idx="1167">
                  <c:v>38175</c:v>
                </c:pt>
                <c:pt idx="1168">
                  <c:v>38176</c:v>
                </c:pt>
                <c:pt idx="1169">
                  <c:v>38177</c:v>
                </c:pt>
                <c:pt idx="1170">
                  <c:v>38180</c:v>
                </c:pt>
                <c:pt idx="1171">
                  <c:v>38181</c:v>
                </c:pt>
                <c:pt idx="1172">
                  <c:v>38182</c:v>
                </c:pt>
                <c:pt idx="1173">
                  <c:v>38183</c:v>
                </c:pt>
                <c:pt idx="1174">
                  <c:v>38184</c:v>
                </c:pt>
                <c:pt idx="1175">
                  <c:v>38187</c:v>
                </c:pt>
                <c:pt idx="1176">
                  <c:v>38188</c:v>
                </c:pt>
                <c:pt idx="1177">
                  <c:v>38189</c:v>
                </c:pt>
                <c:pt idx="1178">
                  <c:v>38190</c:v>
                </c:pt>
                <c:pt idx="1179">
                  <c:v>38191</c:v>
                </c:pt>
                <c:pt idx="1180">
                  <c:v>38194</c:v>
                </c:pt>
                <c:pt idx="1181">
                  <c:v>38195</c:v>
                </c:pt>
                <c:pt idx="1182">
                  <c:v>38196</c:v>
                </c:pt>
                <c:pt idx="1183">
                  <c:v>38197</c:v>
                </c:pt>
                <c:pt idx="1184">
                  <c:v>38198</c:v>
                </c:pt>
                <c:pt idx="1185">
                  <c:v>38201</c:v>
                </c:pt>
                <c:pt idx="1186">
                  <c:v>38202</c:v>
                </c:pt>
                <c:pt idx="1187">
                  <c:v>38203</c:v>
                </c:pt>
                <c:pt idx="1188">
                  <c:v>38204</c:v>
                </c:pt>
                <c:pt idx="1189">
                  <c:v>38205</c:v>
                </c:pt>
                <c:pt idx="1190">
                  <c:v>38208</c:v>
                </c:pt>
                <c:pt idx="1191">
                  <c:v>38209</c:v>
                </c:pt>
                <c:pt idx="1192">
                  <c:v>38210</c:v>
                </c:pt>
                <c:pt idx="1193">
                  <c:v>38211</c:v>
                </c:pt>
                <c:pt idx="1194">
                  <c:v>38212</c:v>
                </c:pt>
                <c:pt idx="1195">
                  <c:v>38215</c:v>
                </c:pt>
                <c:pt idx="1196">
                  <c:v>38216</c:v>
                </c:pt>
                <c:pt idx="1197">
                  <c:v>38217</c:v>
                </c:pt>
                <c:pt idx="1198">
                  <c:v>38218</c:v>
                </c:pt>
                <c:pt idx="1199">
                  <c:v>38219</c:v>
                </c:pt>
                <c:pt idx="1200">
                  <c:v>38222</c:v>
                </c:pt>
                <c:pt idx="1201">
                  <c:v>38223</c:v>
                </c:pt>
                <c:pt idx="1202">
                  <c:v>38224</c:v>
                </c:pt>
                <c:pt idx="1203">
                  <c:v>38225</c:v>
                </c:pt>
                <c:pt idx="1204">
                  <c:v>38226</c:v>
                </c:pt>
                <c:pt idx="1205">
                  <c:v>38229</c:v>
                </c:pt>
                <c:pt idx="1206">
                  <c:v>38230</c:v>
                </c:pt>
                <c:pt idx="1207">
                  <c:v>38231</c:v>
                </c:pt>
                <c:pt idx="1208">
                  <c:v>38232</c:v>
                </c:pt>
                <c:pt idx="1209">
                  <c:v>38233</c:v>
                </c:pt>
                <c:pt idx="1210">
                  <c:v>38236</c:v>
                </c:pt>
                <c:pt idx="1211">
                  <c:v>38237</c:v>
                </c:pt>
                <c:pt idx="1212">
                  <c:v>38238</c:v>
                </c:pt>
                <c:pt idx="1213">
                  <c:v>38239</c:v>
                </c:pt>
                <c:pt idx="1214">
                  <c:v>38240</c:v>
                </c:pt>
                <c:pt idx="1215">
                  <c:v>38243</c:v>
                </c:pt>
                <c:pt idx="1216">
                  <c:v>38244</c:v>
                </c:pt>
                <c:pt idx="1217">
                  <c:v>38245</c:v>
                </c:pt>
                <c:pt idx="1218">
                  <c:v>38246</c:v>
                </c:pt>
                <c:pt idx="1219">
                  <c:v>38247</c:v>
                </c:pt>
                <c:pt idx="1220">
                  <c:v>38250</c:v>
                </c:pt>
                <c:pt idx="1221">
                  <c:v>38251</c:v>
                </c:pt>
                <c:pt idx="1222">
                  <c:v>38252</c:v>
                </c:pt>
                <c:pt idx="1223">
                  <c:v>38253</c:v>
                </c:pt>
                <c:pt idx="1224">
                  <c:v>38254</c:v>
                </c:pt>
                <c:pt idx="1225">
                  <c:v>38257</c:v>
                </c:pt>
                <c:pt idx="1226">
                  <c:v>38258</c:v>
                </c:pt>
                <c:pt idx="1227">
                  <c:v>38259</c:v>
                </c:pt>
                <c:pt idx="1228">
                  <c:v>38260</c:v>
                </c:pt>
                <c:pt idx="1229">
                  <c:v>38261</c:v>
                </c:pt>
                <c:pt idx="1230">
                  <c:v>38264</c:v>
                </c:pt>
                <c:pt idx="1231">
                  <c:v>38265</c:v>
                </c:pt>
                <c:pt idx="1232">
                  <c:v>38266</c:v>
                </c:pt>
                <c:pt idx="1233">
                  <c:v>38267</c:v>
                </c:pt>
                <c:pt idx="1234">
                  <c:v>38268</c:v>
                </c:pt>
                <c:pt idx="1235">
                  <c:v>38271</c:v>
                </c:pt>
                <c:pt idx="1236">
                  <c:v>38272</c:v>
                </c:pt>
                <c:pt idx="1237">
                  <c:v>38273</c:v>
                </c:pt>
                <c:pt idx="1238">
                  <c:v>38274</c:v>
                </c:pt>
                <c:pt idx="1239">
                  <c:v>38275</c:v>
                </c:pt>
                <c:pt idx="1240">
                  <c:v>38278</c:v>
                </c:pt>
                <c:pt idx="1241">
                  <c:v>38279</c:v>
                </c:pt>
                <c:pt idx="1242">
                  <c:v>38280</c:v>
                </c:pt>
                <c:pt idx="1243">
                  <c:v>38281</c:v>
                </c:pt>
                <c:pt idx="1244">
                  <c:v>38282</c:v>
                </c:pt>
                <c:pt idx="1245">
                  <c:v>38285</c:v>
                </c:pt>
                <c:pt idx="1246">
                  <c:v>38286</c:v>
                </c:pt>
                <c:pt idx="1247">
                  <c:v>38287</c:v>
                </c:pt>
                <c:pt idx="1248">
                  <c:v>38288</c:v>
                </c:pt>
                <c:pt idx="1249">
                  <c:v>38289</c:v>
                </c:pt>
                <c:pt idx="1250">
                  <c:v>38292</c:v>
                </c:pt>
                <c:pt idx="1251">
                  <c:v>38293</c:v>
                </c:pt>
                <c:pt idx="1252">
                  <c:v>38294</c:v>
                </c:pt>
                <c:pt idx="1253">
                  <c:v>38295</c:v>
                </c:pt>
                <c:pt idx="1254">
                  <c:v>38296</c:v>
                </c:pt>
                <c:pt idx="1255">
                  <c:v>38299</c:v>
                </c:pt>
                <c:pt idx="1256">
                  <c:v>38300</c:v>
                </c:pt>
                <c:pt idx="1257">
                  <c:v>38301</c:v>
                </c:pt>
                <c:pt idx="1258">
                  <c:v>38302</c:v>
                </c:pt>
                <c:pt idx="1259">
                  <c:v>38303</c:v>
                </c:pt>
                <c:pt idx="1260">
                  <c:v>38306</c:v>
                </c:pt>
                <c:pt idx="1261">
                  <c:v>38307</c:v>
                </c:pt>
                <c:pt idx="1262">
                  <c:v>38308</c:v>
                </c:pt>
                <c:pt idx="1263">
                  <c:v>38309</c:v>
                </c:pt>
                <c:pt idx="1264">
                  <c:v>38310</c:v>
                </c:pt>
                <c:pt idx="1265">
                  <c:v>38313</c:v>
                </c:pt>
                <c:pt idx="1266">
                  <c:v>38314</c:v>
                </c:pt>
                <c:pt idx="1267">
                  <c:v>38315</c:v>
                </c:pt>
                <c:pt idx="1268">
                  <c:v>38316</c:v>
                </c:pt>
                <c:pt idx="1269">
                  <c:v>38317</c:v>
                </c:pt>
                <c:pt idx="1270">
                  <c:v>38320</c:v>
                </c:pt>
                <c:pt idx="1271">
                  <c:v>38321</c:v>
                </c:pt>
                <c:pt idx="1272">
                  <c:v>38322</c:v>
                </c:pt>
                <c:pt idx="1273">
                  <c:v>38323</c:v>
                </c:pt>
                <c:pt idx="1274">
                  <c:v>38324</c:v>
                </c:pt>
                <c:pt idx="1275">
                  <c:v>38327</c:v>
                </c:pt>
                <c:pt idx="1276">
                  <c:v>38328</c:v>
                </c:pt>
                <c:pt idx="1277">
                  <c:v>38329</c:v>
                </c:pt>
                <c:pt idx="1278">
                  <c:v>38330</c:v>
                </c:pt>
                <c:pt idx="1279">
                  <c:v>38331</c:v>
                </c:pt>
                <c:pt idx="1280">
                  <c:v>38334</c:v>
                </c:pt>
                <c:pt idx="1281">
                  <c:v>38335</c:v>
                </c:pt>
                <c:pt idx="1282">
                  <c:v>38336</c:v>
                </c:pt>
                <c:pt idx="1283">
                  <c:v>38337</c:v>
                </c:pt>
                <c:pt idx="1284">
                  <c:v>38338</c:v>
                </c:pt>
                <c:pt idx="1285">
                  <c:v>38341</c:v>
                </c:pt>
                <c:pt idx="1286">
                  <c:v>38342</c:v>
                </c:pt>
                <c:pt idx="1287">
                  <c:v>38343</c:v>
                </c:pt>
                <c:pt idx="1288">
                  <c:v>38344</c:v>
                </c:pt>
                <c:pt idx="1289">
                  <c:v>38345</c:v>
                </c:pt>
                <c:pt idx="1290">
                  <c:v>38348</c:v>
                </c:pt>
                <c:pt idx="1291">
                  <c:v>38349</c:v>
                </c:pt>
                <c:pt idx="1292">
                  <c:v>38350</c:v>
                </c:pt>
                <c:pt idx="1293">
                  <c:v>38351</c:v>
                </c:pt>
                <c:pt idx="1294">
                  <c:v>38352</c:v>
                </c:pt>
                <c:pt idx="1295">
                  <c:v>38355</c:v>
                </c:pt>
                <c:pt idx="1296">
                  <c:v>38356</c:v>
                </c:pt>
                <c:pt idx="1297">
                  <c:v>38357</c:v>
                </c:pt>
                <c:pt idx="1298">
                  <c:v>38358</c:v>
                </c:pt>
                <c:pt idx="1299">
                  <c:v>38359</c:v>
                </c:pt>
                <c:pt idx="1300">
                  <c:v>38362</c:v>
                </c:pt>
                <c:pt idx="1301">
                  <c:v>38363</c:v>
                </c:pt>
                <c:pt idx="1302">
                  <c:v>38364</c:v>
                </c:pt>
                <c:pt idx="1303">
                  <c:v>38365</c:v>
                </c:pt>
                <c:pt idx="1304">
                  <c:v>38366</c:v>
                </c:pt>
                <c:pt idx="1305">
                  <c:v>38369</c:v>
                </c:pt>
                <c:pt idx="1306">
                  <c:v>38370</c:v>
                </c:pt>
                <c:pt idx="1307">
                  <c:v>38371</c:v>
                </c:pt>
                <c:pt idx="1308">
                  <c:v>38372</c:v>
                </c:pt>
                <c:pt idx="1309">
                  <c:v>38373</c:v>
                </c:pt>
                <c:pt idx="1310">
                  <c:v>38376</c:v>
                </c:pt>
                <c:pt idx="1311">
                  <c:v>38377</c:v>
                </c:pt>
                <c:pt idx="1312">
                  <c:v>38378</c:v>
                </c:pt>
                <c:pt idx="1313">
                  <c:v>38379</c:v>
                </c:pt>
                <c:pt idx="1314">
                  <c:v>38380</c:v>
                </c:pt>
                <c:pt idx="1315">
                  <c:v>38383</c:v>
                </c:pt>
                <c:pt idx="1316">
                  <c:v>38384</c:v>
                </c:pt>
                <c:pt idx="1317">
                  <c:v>38385</c:v>
                </c:pt>
                <c:pt idx="1318">
                  <c:v>38386</c:v>
                </c:pt>
                <c:pt idx="1319">
                  <c:v>38387</c:v>
                </c:pt>
                <c:pt idx="1320">
                  <c:v>38390</c:v>
                </c:pt>
                <c:pt idx="1321">
                  <c:v>38391</c:v>
                </c:pt>
                <c:pt idx="1322">
                  <c:v>38392</c:v>
                </c:pt>
                <c:pt idx="1323">
                  <c:v>38393</c:v>
                </c:pt>
                <c:pt idx="1324">
                  <c:v>38394</c:v>
                </c:pt>
                <c:pt idx="1325">
                  <c:v>38397</c:v>
                </c:pt>
                <c:pt idx="1326">
                  <c:v>38398</c:v>
                </c:pt>
                <c:pt idx="1327">
                  <c:v>38399</c:v>
                </c:pt>
                <c:pt idx="1328">
                  <c:v>38400</c:v>
                </c:pt>
                <c:pt idx="1329">
                  <c:v>38401</c:v>
                </c:pt>
                <c:pt idx="1330">
                  <c:v>38404</c:v>
                </c:pt>
                <c:pt idx="1331">
                  <c:v>38405</c:v>
                </c:pt>
                <c:pt idx="1332">
                  <c:v>38406</c:v>
                </c:pt>
                <c:pt idx="1333">
                  <c:v>38407</c:v>
                </c:pt>
                <c:pt idx="1334">
                  <c:v>38408</c:v>
                </c:pt>
                <c:pt idx="1335">
                  <c:v>38411</c:v>
                </c:pt>
                <c:pt idx="1336">
                  <c:v>38412</c:v>
                </c:pt>
                <c:pt idx="1337">
                  <c:v>38413</c:v>
                </c:pt>
                <c:pt idx="1338">
                  <c:v>38414</c:v>
                </c:pt>
                <c:pt idx="1339">
                  <c:v>38415</c:v>
                </c:pt>
                <c:pt idx="1340">
                  <c:v>38418</c:v>
                </c:pt>
                <c:pt idx="1341">
                  <c:v>38419</c:v>
                </c:pt>
                <c:pt idx="1342">
                  <c:v>38420</c:v>
                </c:pt>
                <c:pt idx="1343">
                  <c:v>38421</c:v>
                </c:pt>
                <c:pt idx="1344">
                  <c:v>38422</c:v>
                </c:pt>
                <c:pt idx="1345">
                  <c:v>38425</c:v>
                </c:pt>
                <c:pt idx="1346">
                  <c:v>38426</c:v>
                </c:pt>
                <c:pt idx="1347">
                  <c:v>38427</c:v>
                </c:pt>
                <c:pt idx="1348">
                  <c:v>38428</c:v>
                </c:pt>
                <c:pt idx="1349">
                  <c:v>38429</c:v>
                </c:pt>
                <c:pt idx="1350">
                  <c:v>38432</c:v>
                </c:pt>
                <c:pt idx="1351">
                  <c:v>38433</c:v>
                </c:pt>
                <c:pt idx="1352">
                  <c:v>38434</c:v>
                </c:pt>
                <c:pt idx="1353">
                  <c:v>38435</c:v>
                </c:pt>
                <c:pt idx="1354">
                  <c:v>38436</c:v>
                </c:pt>
                <c:pt idx="1355">
                  <c:v>38439</c:v>
                </c:pt>
                <c:pt idx="1356">
                  <c:v>38440</c:v>
                </c:pt>
                <c:pt idx="1357">
                  <c:v>38441</c:v>
                </c:pt>
                <c:pt idx="1358">
                  <c:v>38442</c:v>
                </c:pt>
                <c:pt idx="1359">
                  <c:v>38443</c:v>
                </c:pt>
                <c:pt idx="1360">
                  <c:v>38446</c:v>
                </c:pt>
                <c:pt idx="1361">
                  <c:v>38447</c:v>
                </c:pt>
                <c:pt idx="1362">
                  <c:v>38448</c:v>
                </c:pt>
                <c:pt idx="1363">
                  <c:v>38449</c:v>
                </c:pt>
                <c:pt idx="1364">
                  <c:v>38450</c:v>
                </c:pt>
                <c:pt idx="1365">
                  <c:v>38453</c:v>
                </c:pt>
                <c:pt idx="1366">
                  <c:v>38454</c:v>
                </c:pt>
                <c:pt idx="1367">
                  <c:v>38455</c:v>
                </c:pt>
                <c:pt idx="1368">
                  <c:v>38456</c:v>
                </c:pt>
                <c:pt idx="1369">
                  <c:v>38457</c:v>
                </c:pt>
                <c:pt idx="1370">
                  <c:v>38460</c:v>
                </c:pt>
                <c:pt idx="1371">
                  <c:v>38461</c:v>
                </c:pt>
                <c:pt idx="1372">
                  <c:v>38462</c:v>
                </c:pt>
                <c:pt idx="1373">
                  <c:v>38463</c:v>
                </c:pt>
                <c:pt idx="1374">
                  <c:v>38464</c:v>
                </c:pt>
                <c:pt idx="1375">
                  <c:v>38467</c:v>
                </c:pt>
                <c:pt idx="1376">
                  <c:v>38468</c:v>
                </c:pt>
                <c:pt idx="1377">
                  <c:v>38469</c:v>
                </c:pt>
                <c:pt idx="1378">
                  <c:v>38470</c:v>
                </c:pt>
                <c:pt idx="1379">
                  <c:v>38471</c:v>
                </c:pt>
                <c:pt idx="1380">
                  <c:v>38474</c:v>
                </c:pt>
                <c:pt idx="1381">
                  <c:v>38475</c:v>
                </c:pt>
                <c:pt idx="1382">
                  <c:v>38476</c:v>
                </c:pt>
                <c:pt idx="1383">
                  <c:v>38477</c:v>
                </c:pt>
                <c:pt idx="1384">
                  <c:v>38478</c:v>
                </c:pt>
                <c:pt idx="1385">
                  <c:v>38481</c:v>
                </c:pt>
                <c:pt idx="1386">
                  <c:v>38482</c:v>
                </c:pt>
                <c:pt idx="1387">
                  <c:v>38483</c:v>
                </c:pt>
                <c:pt idx="1388">
                  <c:v>38484</c:v>
                </c:pt>
                <c:pt idx="1389">
                  <c:v>38485</c:v>
                </c:pt>
                <c:pt idx="1390">
                  <c:v>38488</c:v>
                </c:pt>
                <c:pt idx="1391">
                  <c:v>38489</c:v>
                </c:pt>
                <c:pt idx="1392">
                  <c:v>38490</c:v>
                </c:pt>
                <c:pt idx="1393">
                  <c:v>38491</c:v>
                </c:pt>
                <c:pt idx="1394">
                  <c:v>38492</c:v>
                </c:pt>
                <c:pt idx="1395">
                  <c:v>38495</c:v>
                </c:pt>
                <c:pt idx="1396">
                  <c:v>38496</c:v>
                </c:pt>
                <c:pt idx="1397">
                  <c:v>38497</c:v>
                </c:pt>
                <c:pt idx="1398">
                  <c:v>38498</c:v>
                </c:pt>
                <c:pt idx="1399">
                  <c:v>38499</c:v>
                </c:pt>
                <c:pt idx="1400">
                  <c:v>38502</c:v>
                </c:pt>
                <c:pt idx="1401">
                  <c:v>38503</c:v>
                </c:pt>
                <c:pt idx="1402">
                  <c:v>38504</c:v>
                </c:pt>
                <c:pt idx="1403">
                  <c:v>38505</c:v>
                </c:pt>
                <c:pt idx="1404">
                  <c:v>38506</c:v>
                </c:pt>
                <c:pt idx="1405">
                  <c:v>38509</c:v>
                </c:pt>
                <c:pt idx="1406">
                  <c:v>38510</c:v>
                </c:pt>
                <c:pt idx="1407">
                  <c:v>38511</c:v>
                </c:pt>
                <c:pt idx="1408">
                  <c:v>38512</c:v>
                </c:pt>
                <c:pt idx="1409">
                  <c:v>38513</c:v>
                </c:pt>
                <c:pt idx="1410">
                  <c:v>38516</c:v>
                </c:pt>
                <c:pt idx="1411">
                  <c:v>38517</c:v>
                </c:pt>
                <c:pt idx="1412">
                  <c:v>38518</c:v>
                </c:pt>
                <c:pt idx="1413">
                  <c:v>38519</c:v>
                </c:pt>
                <c:pt idx="1414">
                  <c:v>38520</c:v>
                </c:pt>
                <c:pt idx="1415">
                  <c:v>38523</c:v>
                </c:pt>
                <c:pt idx="1416">
                  <c:v>38524</c:v>
                </c:pt>
                <c:pt idx="1417">
                  <c:v>38525</c:v>
                </c:pt>
                <c:pt idx="1418">
                  <c:v>38526</c:v>
                </c:pt>
                <c:pt idx="1419">
                  <c:v>38527</c:v>
                </c:pt>
                <c:pt idx="1420">
                  <c:v>38530</c:v>
                </c:pt>
                <c:pt idx="1421">
                  <c:v>38531</c:v>
                </c:pt>
                <c:pt idx="1422">
                  <c:v>38532</c:v>
                </c:pt>
                <c:pt idx="1423">
                  <c:v>38533</c:v>
                </c:pt>
                <c:pt idx="1424">
                  <c:v>38534</c:v>
                </c:pt>
                <c:pt idx="1425">
                  <c:v>38537</c:v>
                </c:pt>
                <c:pt idx="1426">
                  <c:v>38538</c:v>
                </c:pt>
                <c:pt idx="1427">
                  <c:v>38539</c:v>
                </c:pt>
                <c:pt idx="1428">
                  <c:v>38540</c:v>
                </c:pt>
                <c:pt idx="1429">
                  <c:v>38541</c:v>
                </c:pt>
                <c:pt idx="1430">
                  <c:v>38544</c:v>
                </c:pt>
                <c:pt idx="1431">
                  <c:v>38545</c:v>
                </c:pt>
                <c:pt idx="1432">
                  <c:v>38546</c:v>
                </c:pt>
                <c:pt idx="1433">
                  <c:v>38547</c:v>
                </c:pt>
                <c:pt idx="1434">
                  <c:v>38548</c:v>
                </c:pt>
                <c:pt idx="1435">
                  <c:v>38551</c:v>
                </c:pt>
                <c:pt idx="1436">
                  <c:v>38552</c:v>
                </c:pt>
                <c:pt idx="1437">
                  <c:v>38553</c:v>
                </c:pt>
                <c:pt idx="1438">
                  <c:v>38554</c:v>
                </c:pt>
                <c:pt idx="1439">
                  <c:v>38555</c:v>
                </c:pt>
                <c:pt idx="1440">
                  <c:v>38558</c:v>
                </c:pt>
                <c:pt idx="1441">
                  <c:v>38559</c:v>
                </c:pt>
                <c:pt idx="1442">
                  <c:v>38560</c:v>
                </c:pt>
                <c:pt idx="1443">
                  <c:v>38561</c:v>
                </c:pt>
                <c:pt idx="1444">
                  <c:v>38562</c:v>
                </c:pt>
                <c:pt idx="1445">
                  <c:v>38565</c:v>
                </c:pt>
                <c:pt idx="1446">
                  <c:v>38566</c:v>
                </c:pt>
                <c:pt idx="1447">
                  <c:v>38567</c:v>
                </c:pt>
                <c:pt idx="1448">
                  <c:v>38568</c:v>
                </c:pt>
                <c:pt idx="1449">
                  <c:v>38569</c:v>
                </c:pt>
                <c:pt idx="1450">
                  <c:v>38572</c:v>
                </c:pt>
                <c:pt idx="1451">
                  <c:v>38573</c:v>
                </c:pt>
                <c:pt idx="1452">
                  <c:v>38574</c:v>
                </c:pt>
                <c:pt idx="1453">
                  <c:v>38575</c:v>
                </c:pt>
                <c:pt idx="1454">
                  <c:v>38576</c:v>
                </c:pt>
                <c:pt idx="1455">
                  <c:v>38579</c:v>
                </c:pt>
                <c:pt idx="1456">
                  <c:v>38580</c:v>
                </c:pt>
                <c:pt idx="1457">
                  <c:v>38581</c:v>
                </c:pt>
                <c:pt idx="1458">
                  <c:v>38582</c:v>
                </c:pt>
                <c:pt idx="1459">
                  <c:v>38583</c:v>
                </c:pt>
                <c:pt idx="1460">
                  <c:v>38586</c:v>
                </c:pt>
                <c:pt idx="1461">
                  <c:v>38587</c:v>
                </c:pt>
                <c:pt idx="1462">
                  <c:v>38588</c:v>
                </c:pt>
                <c:pt idx="1463">
                  <c:v>38589</c:v>
                </c:pt>
                <c:pt idx="1464">
                  <c:v>38590</c:v>
                </c:pt>
                <c:pt idx="1465">
                  <c:v>38593</c:v>
                </c:pt>
                <c:pt idx="1466">
                  <c:v>38594</c:v>
                </c:pt>
                <c:pt idx="1467">
                  <c:v>38595</c:v>
                </c:pt>
                <c:pt idx="1468">
                  <c:v>38596</c:v>
                </c:pt>
                <c:pt idx="1469">
                  <c:v>38597</c:v>
                </c:pt>
                <c:pt idx="1470">
                  <c:v>38600</c:v>
                </c:pt>
                <c:pt idx="1471">
                  <c:v>38601</c:v>
                </c:pt>
                <c:pt idx="1472">
                  <c:v>38602</c:v>
                </c:pt>
                <c:pt idx="1473">
                  <c:v>38603</c:v>
                </c:pt>
                <c:pt idx="1474">
                  <c:v>38604</c:v>
                </c:pt>
                <c:pt idx="1475">
                  <c:v>38607</c:v>
                </c:pt>
                <c:pt idx="1476">
                  <c:v>38608</c:v>
                </c:pt>
                <c:pt idx="1477">
                  <c:v>38609</c:v>
                </c:pt>
                <c:pt idx="1478">
                  <c:v>38610</c:v>
                </c:pt>
                <c:pt idx="1479">
                  <c:v>38611</c:v>
                </c:pt>
                <c:pt idx="1480">
                  <c:v>38614</c:v>
                </c:pt>
                <c:pt idx="1481">
                  <c:v>38615</c:v>
                </c:pt>
                <c:pt idx="1482">
                  <c:v>38616</c:v>
                </c:pt>
                <c:pt idx="1483">
                  <c:v>38617</c:v>
                </c:pt>
                <c:pt idx="1484">
                  <c:v>38618</c:v>
                </c:pt>
                <c:pt idx="1485">
                  <c:v>38621</c:v>
                </c:pt>
                <c:pt idx="1486">
                  <c:v>38622</c:v>
                </c:pt>
                <c:pt idx="1487">
                  <c:v>38623</c:v>
                </c:pt>
                <c:pt idx="1488">
                  <c:v>38624</c:v>
                </c:pt>
                <c:pt idx="1489">
                  <c:v>38625</c:v>
                </c:pt>
                <c:pt idx="1490">
                  <c:v>38628</c:v>
                </c:pt>
                <c:pt idx="1491">
                  <c:v>38629</c:v>
                </c:pt>
                <c:pt idx="1492">
                  <c:v>38630</c:v>
                </c:pt>
                <c:pt idx="1493">
                  <c:v>38631</c:v>
                </c:pt>
                <c:pt idx="1494">
                  <c:v>38632</c:v>
                </c:pt>
                <c:pt idx="1495">
                  <c:v>38635</c:v>
                </c:pt>
                <c:pt idx="1496">
                  <c:v>38636</c:v>
                </c:pt>
                <c:pt idx="1497">
                  <c:v>38637</c:v>
                </c:pt>
                <c:pt idx="1498">
                  <c:v>38638</c:v>
                </c:pt>
                <c:pt idx="1499">
                  <c:v>38639</c:v>
                </c:pt>
                <c:pt idx="1500">
                  <c:v>38642</c:v>
                </c:pt>
                <c:pt idx="1501">
                  <c:v>38643</c:v>
                </c:pt>
                <c:pt idx="1502">
                  <c:v>38644</c:v>
                </c:pt>
                <c:pt idx="1503">
                  <c:v>38645</c:v>
                </c:pt>
                <c:pt idx="1504">
                  <c:v>38646</c:v>
                </c:pt>
                <c:pt idx="1505">
                  <c:v>38649</c:v>
                </c:pt>
                <c:pt idx="1506">
                  <c:v>38650</c:v>
                </c:pt>
                <c:pt idx="1507">
                  <c:v>38651</c:v>
                </c:pt>
                <c:pt idx="1508">
                  <c:v>38652</c:v>
                </c:pt>
                <c:pt idx="1509">
                  <c:v>38653</c:v>
                </c:pt>
                <c:pt idx="1510">
                  <c:v>38656</c:v>
                </c:pt>
                <c:pt idx="1511">
                  <c:v>38657</c:v>
                </c:pt>
                <c:pt idx="1512">
                  <c:v>38658</c:v>
                </c:pt>
                <c:pt idx="1513">
                  <c:v>38659</c:v>
                </c:pt>
                <c:pt idx="1514">
                  <c:v>38660</c:v>
                </c:pt>
                <c:pt idx="1515">
                  <c:v>38663</c:v>
                </c:pt>
                <c:pt idx="1516">
                  <c:v>38664</c:v>
                </c:pt>
                <c:pt idx="1517">
                  <c:v>38665</c:v>
                </c:pt>
                <c:pt idx="1518">
                  <c:v>38666</c:v>
                </c:pt>
                <c:pt idx="1519">
                  <c:v>38667</c:v>
                </c:pt>
                <c:pt idx="1520">
                  <c:v>38670</c:v>
                </c:pt>
                <c:pt idx="1521">
                  <c:v>38671</c:v>
                </c:pt>
                <c:pt idx="1522">
                  <c:v>38672</c:v>
                </c:pt>
                <c:pt idx="1523">
                  <c:v>38673</c:v>
                </c:pt>
                <c:pt idx="1524">
                  <c:v>38674</c:v>
                </c:pt>
                <c:pt idx="1525">
                  <c:v>38677</c:v>
                </c:pt>
                <c:pt idx="1526">
                  <c:v>38678</c:v>
                </c:pt>
                <c:pt idx="1527">
                  <c:v>38679</c:v>
                </c:pt>
                <c:pt idx="1528">
                  <c:v>38680</c:v>
                </c:pt>
                <c:pt idx="1529">
                  <c:v>38681</c:v>
                </c:pt>
                <c:pt idx="1530">
                  <c:v>38684</c:v>
                </c:pt>
                <c:pt idx="1531">
                  <c:v>38685</c:v>
                </c:pt>
                <c:pt idx="1532">
                  <c:v>38686</c:v>
                </c:pt>
                <c:pt idx="1533">
                  <c:v>38687</c:v>
                </c:pt>
                <c:pt idx="1534">
                  <c:v>38688</c:v>
                </c:pt>
                <c:pt idx="1535">
                  <c:v>38691</c:v>
                </c:pt>
                <c:pt idx="1536">
                  <c:v>38692</c:v>
                </c:pt>
                <c:pt idx="1537">
                  <c:v>38693</c:v>
                </c:pt>
                <c:pt idx="1538">
                  <c:v>38694</c:v>
                </c:pt>
                <c:pt idx="1539">
                  <c:v>38695</c:v>
                </c:pt>
                <c:pt idx="1540">
                  <c:v>38698</c:v>
                </c:pt>
                <c:pt idx="1541">
                  <c:v>38699</c:v>
                </c:pt>
                <c:pt idx="1542">
                  <c:v>38700</c:v>
                </c:pt>
                <c:pt idx="1543">
                  <c:v>38701</c:v>
                </c:pt>
                <c:pt idx="1544">
                  <c:v>38702</c:v>
                </c:pt>
                <c:pt idx="1545">
                  <c:v>38705</c:v>
                </c:pt>
                <c:pt idx="1546">
                  <c:v>38706</c:v>
                </c:pt>
                <c:pt idx="1547">
                  <c:v>38707</c:v>
                </c:pt>
                <c:pt idx="1548">
                  <c:v>38708</c:v>
                </c:pt>
                <c:pt idx="1549">
                  <c:v>38709</c:v>
                </c:pt>
                <c:pt idx="1550">
                  <c:v>38713</c:v>
                </c:pt>
                <c:pt idx="1551">
                  <c:v>38714</c:v>
                </c:pt>
                <c:pt idx="1552">
                  <c:v>38715</c:v>
                </c:pt>
                <c:pt idx="1553">
                  <c:v>38716</c:v>
                </c:pt>
                <c:pt idx="1554">
                  <c:v>38720</c:v>
                </c:pt>
                <c:pt idx="1555">
                  <c:v>38721</c:v>
                </c:pt>
                <c:pt idx="1556">
                  <c:v>38722</c:v>
                </c:pt>
                <c:pt idx="1557">
                  <c:v>38723</c:v>
                </c:pt>
                <c:pt idx="1558">
                  <c:v>38726</c:v>
                </c:pt>
                <c:pt idx="1559">
                  <c:v>38727</c:v>
                </c:pt>
                <c:pt idx="1560">
                  <c:v>38728</c:v>
                </c:pt>
                <c:pt idx="1561">
                  <c:v>38729</c:v>
                </c:pt>
                <c:pt idx="1562">
                  <c:v>38730</c:v>
                </c:pt>
                <c:pt idx="1563">
                  <c:v>38733</c:v>
                </c:pt>
                <c:pt idx="1564">
                  <c:v>38734</c:v>
                </c:pt>
                <c:pt idx="1565">
                  <c:v>38735</c:v>
                </c:pt>
                <c:pt idx="1566">
                  <c:v>38736</c:v>
                </c:pt>
                <c:pt idx="1567">
                  <c:v>38737</c:v>
                </c:pt>
                <c:pt idx="1568">
                  <c:v>38740</c:v>
                </c:pt>
                <c:pt idx="1569">
                  <c:v>38741</c:v>
                </c:pt>
                <c:pt idx="1570">
                  <c:v>38742</c:v>
                </c:pt>
                <c:pt idx="1571">
                  <c:v>38743</c:v>
                </c:pt>
                <c:pt idx="1572">
                  <c:v>38744</c:v>
                </c:pt>
                <c:pt idx="1573">
                  <c:v>38747</c:v>
                </c:pt>
                <c:pt idx="1574">
                  <c:v>38748</c:v>
                </c:pt>
                <c:pt idx="1575">
                  <c:v>38749</c:v>
                </c:pt>
                <c:pt idx="1576">
                  <c:v>38750</c:v>
                </c:pt>
                <c:pt idx="1577">
                  <c:v>38751</c:v>
                </c:pt>
                <c:pt idx="1578">
                  <c:v>38754</c:v>
                </c:pt>
                <c:pt idx="1579">
                  <c:v>38755</c:v>
                </c:pt>
                <c:pt idx="1580">
                  <c:v>38756</c:v>
                </c:pt>
                <c:pt idx="1581">
                  <c:v>38757</c:v>
                </c:pt>
                <c:pt idx="1582">
                  <c:v>38758</c:v>
                </c:pt>
                <c:pt idx="1583">
                  <c:v>38761</c:v>
                </c:pt>
                <c:pt idx="1584">
                  <c:v>38762</c:v>
                </c:pt>
                <c:pt idx="1585">
                  <c:v>38763</c:v>
                </c:pt>
                <c:pt idx="1586">
                  <c:v>38764</c:v>
                </c:pt>
                <c:pt idx="1587">
                  <c:v>38765</c:v>
                </c:pt>
                <c:pt idx="1588">
                  <c:v>38768</c:v>
                </c:pt>
                <c:pt idx="1589">
                  <c:v>38769</c:v>
                </c:pt>
                <c:pt idx="1590">
                  <c:v>38770</c:v>
                </c:pt>
                <c:pt idx="1591">
                  <c:v>38771</c:v>
                </c:pt>
                <c:pt idx="1592">
                  <c:v>38772</c:v>
                </c:pt>
                <c:pt idx="1593">
                  <c:v>38775</c:v>
                </c:pt>
                <c:pt idx="1594">
                  <c:v>38776</c:v>
                </c:pt>
                <c:pt idx="1595">
                  <c:v>38777</c:v>
                </c:pt>
                <c:pt idx="1596">
                  <c:v>38778</c:v>
                </c:pt>
                <c:pt idx="1597">
                  <c:v>38779</c:v>
                </c:pt>
                <c:pt idx="1598">
                  <c:v>38782</c:v>
                </c:pt>
                <c:pt idx="1599">
                  <c:v>38783</c:v>
                </c:pt>
                <c:pt idx="1600">
                  <c:v>38784</c:v>
                </c:pt>
                <c:pt idx="1601">
                  <c:v>38785</c:v>
                </c:pt>
                <c:pt idx="1602">
                  <c:v>38786</c:v>
                </c:pt>
                <c:pt idx="1603">
                  <c:v>38789</c:v>
                </c:pt>
                <c:pt idx="1604">
                  <c:v>38790</c:v>
                </c:pt>
                <c:pt idx="1605">
                  <c:v>38791</c:v>
                </c:pt>
                <c:pt idx="1606">
                  <c:v>38792</c:v>
                </c:pt>
                <c:pt idx="1607">
                  <c:v>38793</c:v>
                </c:pt>
                <c:pt idx="1608">
                  <c:v>38796</c:v>
                </c:pt>
                <c:pt idx="1609">
                  <c:v>38797</c:v>
                </c:pt>
                <c:pt idx="1610">
                  <c:v>38798</c:v>
                </c:pt>
                <c:pt idx="1611">
                  <c:v>38799</c:v>
                </c:pt>
                <c:pt idx="1612">
                  <c:v>38800</c:v>
                </c:pt>
                <c:pt idx="1613">
                  <c:v>38803</c:v>
                </c:pt>
                <c:pt idx="1614">
                  <c:v>38804</c:v>
                </c:pt>
                <c:pt idx="1615">
                  <c:v>38805</c:v>
                </c:pt>
                <c:pt idx="1616">
                  <c:v>38806</c:v>
                </c:pt>
                <c:pt idx="1617">
                  <c:v>38807</c:v>
                </c:pt>
                <c:pt idx="1618">
                  <c:v>38810</c:v>
                </c:pt>
                <c:pt idx="1619">
                  <c:v>38811</c:v>
                </c:pt>
                <c:pt idx="1620">
                  <c:v>38812</c:v>
                </c:pt>
                <c:pt idx="1621">
                  <c:v>38813</c:v>
                </c:pt>
                <c:pt idx="1622">
                  <c:v>38814</c:v>
                </c:pt>
                <c:pt idx="1623">
                  <c:v>38817</c:v>
                </c:pt>
                <c:pt idx="1624">
                  <c:v>38818</c:v>
                </c:pt>
                <c:pt idx="1625">
                  <c:v>38819</c:v>
                </c:pt>
                <c:pt idx="1626">
                  <c:v>38820</c:v>
                </c:pt>
                <c:pt idx="1627">
                  <c:v>38824</c:v>
                </c:pt>
                <c:pt idx="1628">
                  <c:v>38825</c:v>
                </c:pt>
                <c:pt idx="1629">
                  <c:v>38826</c:v>
                </c:pt>
                <c:pt idx="1630">
                  <c:v>38827</c:v>
                </c:pt>
                <c:pt idx="1631">
                  <c:v>38828</c:v>
                </c:pt>
                <c:pt idx="1632">
                  <c:v>38831</c:v>
                </c:pt>
                <c:pt idx="1633">
                  <c:v>38832</c:v>
                </c:pt>
                <c:pt idx="1634">
                  <c:v>38833</c:v>
                </c:pt>
                <c:pt idx="1635">
                  <c:v>38834</c:v>
                </c:pt>
                <c:pt idx="1636">
                  <c:v>38835</c:v>
                </c:pt>
                <c:pt idx="1637">
                  <c:v>38838</c:v>
                </c:pt>
                <c:pt idx="1638">
                  <c:v>38839</c:v>
                </c:pt>
                <c:pt idx="1639">
                  <c:v>38840</c:v>
                </c:pt>
                <c:pt idx="1640">
                  <c:v>38841</c:v>
                </c:pt>
                <c:pt idx="1641">
                  <c:v>38842</c:v>
                </c:pt>
                <c:pt idx="1642">
                  <c:v>38845</c:v>
                </c:pt>
                <c:pt idx="1643">
                  <c:v>38846</c:v>
                </c:pt>
                <c:pt idx="1644">
                  <c:v>38847</c:v>
                </c:pt>
                <c:pt idx="1645">
                  <c:v>38848</c:v>
                </c:pt>
                <c:pt idx="1646">
                  <c:v>38849</c:v>
                </c:pt>
                <c:pt idx="1647">
                  <c:v>38852</c:v>
                </c:pt>
                <c:pt idx="1648">
                  <c:v>38853</c:v>
                </c:pt>
                <c:pt idx="1649">
                  <c:v>38854</c:v>
                </c:pt>
                <c:pt idx="1650">
                  <c:v>38855</c:v>
                </c:pt>
                <c:pt idx="1651">
                  <c:v>38856</c:v>
                </c:pt>
                <c:pt idx="1652">
                  <c:v>38859</c:v>
                </c:pt>
                <c:pt idx="1653">
                  <c:v>38860</c:v>
                </c:pt>
                <c:pt idx="1654">
                  <c:v>38861</c:v>
                </c:pt>
                <c:pt idx="1655">
                  <c:v>38862</c:v>
                </c:pt>
                <c:pt idx="1656">
                  <c:v>38863</c:v>
                </c:pt>
                <c:pt idx="1657">
                  <c:v>38866</c:v>
                </c:pt>
                <c:pt idx="1658">
                  <c:v>38867</c:v>
                </c:pt>
                <c:pt idx="1659">
                  <c:v>38868</c:v>
                </c:pt>
                <c:pt idx="1660">
                  <c:v>38869</c:v>
                </c:pt>
                <c:pt idx="1661">
                  <c:v>38870</c:v>
                </c:pt>
                <c:pt idx="1662">
                  <c:v>38873</c:v>
                </c:pt>
                <c:pt idx="1663">
                  <c:v>38874</c:v>
                </c:pt>
                <c:pt idx="1664">
                  <c:v>38875</c:v>
                </c:pt>
                <c:pt idx="1665">
                  <c:v>38876</c:v>
                </c:pt>
                <c:pt idx="1666">
                  <c:v>38877</c:v>
                </c:pt>
                <c:pt idx="1667">
                  <c:v>38880</c:v>
                </c:pt>
                <c:pt idx="1668">
                  <c:v>38881</c:v>
                </c:pt>
                <c:pt idx="1669">
                  <c:v>38882</c:v>
                </c:pt>
                <c:pt idx="1670">
                  <c:v>38883</c:v>
                </c:pt>
                <c:pt idx="1671">
                  <c:v>38884</c:v>
                </c:pt>
                <c:pt idx="1672">
                  <c:v>38887</c:v>
                </c:pt>
                <c:pt idx="1673">
                  <c:v>38888</c:v>
                </c:pt>
                <c:pt idx="1674">
                  <c:v>38889</c:v>
                </c:pt>
                <c:pt idx="1675">
                  <c:v>38890</c:v>
                </c:pt>
                <c:pt idx="1676">
                  <c:v>38891</c:v>
                </c:pt>
                <c:pt idx="1677">
                  <c:v>38894</c:v>
                </c:pt>
                <c:pt idx="1678">
                  <c:v>38895</c:v>
                </c:pt>
                <c:pt idx="1679">
                  <c:v>38896</c:v>
                </c:pt>
                <c:pt idx="1680">
                  <c:v>38897</c:v>
                </c:pt>
                <c:pt idx="1681">
                  <c:v>38898</c:v>
                </c:pt>
                <c:pt idx="1682">
                  <c:v>38901</c:v>
                </c:pt>
                <c:pt idx="1683">
                  <c:v>38902</c:v>
                </c:pt>
                <c:pt idx="1684">
                  <c:v>38903</c:v>
                </c:pt>
                <c:pt idx="1685">
                  <c:v>38904</c:v>
                </c:pt>
                <c:pt idx="1686">
                  <c:v>38905</c:v>
                </c:pt>
                <c:pt idx="1687">
                  <c:v>38908</c:v>
                </c:pt>
                <c:pt idx="1688">
                  <c:v>38909</c:v>
                </c:pt>
                <c:pt idx="1689">
                  <c:v>38910</c:v>
                </c:pt>
                <c:pt idx="1690">
                  <c:v>38911</c:v>
                </c:pt>
                <c:pt idx="1691">
                  <c:v>38912</c:v>
                </c:pt>
                <c:pt idx="1692">
                  <c:v>38915</c:v>
                </c:pt>
                <c:pt idx="1693">
                  <c:v>38916</c:v>
                </c:pt>
                <c:pt idx="1694">
                  <c:v>38917</c:v>
                </c:pt>
                <c:pt idx="1695">
                  <c:v>38918</c:v>
                </c:pt>
                <c:pt idx="1696">
                  <c:v>38919</c:v>
                </c:pt>
                <c:pt idx="1697">
                  <c:v>38922</c:v>
                </c:pt>
                <c:pt idx="1698">
                  <c:v>38923</c:v>
                </c:pt>
                <c:pt idx="1699">
                  <c:v>38924</c:v>
                </c:pt>
                <c:pt idx="1700">
                  <c:v>38925</c:v>
                </c:pt>
                <c:pt idx="1701">
                  <c:v>38926</c:v>
                </c:pt>
                <c:pt idx="1702">
                  <c:v>38929</c:v>
                </c:pt>
                <c:pt idx="1703">
                  <c:v>38930</c:v>
                </c:pt>
                <c:pt idx="1704">
                  <c:v>38931</c:v>
                </c:pt>
                <c:pt idx="1705">
                  <c:v>38932</c:v>
                </c:pt>
                <c:pt idx="1706">
                  <c:v>38933</c:v>
                </c:pt>
                <c:pt idx="1707">
                  <c:v>38936</c:v>
                </c:pt>
                <c:pt idx="1708">
                  <c:v>38937</c:v>
                </c:pt>
                <c:pt idx="1709">
                  <c:v>38938</c:v>
                </c:pt>
                <c:pt idx="1710">
                  <c:v>38939</c:v>
                </c:pt>
                <c:pt idx="1711">
                  <c:v>38940</c:v>
                </c:pt>
                <c:pt idx="1712">
                  <c:v>38943</c:v>
                </c:pt>
                <c:pt idx="1713">
                  <c:v>38944</c:v>
                </c:pt>
                <c:pt idx="1714">
                  <c:v>38945</c:v>
                </c:pt>
                <c:pt idx="1715">
                  <c:v>38946</c:v>
                </c:pt>
                <c:pt idx="1716">
                  <c:v>38947</c:v>
                </c:pt>
                <c:pt idx="1717">
                  <c:v>38950</c:v>
                </c:pt>
                <c:pt idx="1718">
                  <c:v>38951</c:v>
                </c:pt>
                <c:pt idx="1719">
                  <c:v>38952</c:v>
                </c:pt>
                <c:pt idx="1720">
                  <c:v>38953</c:v>
                </c:pt>
                <c:pt idx="1721">
                  <c:v>38954</c:v>
                </c:pt>
                <c:pt idx="1722">
                  <c:v>38957</c:v>
                </c:pt>
                <c:pt idx="1723">
                  <c:v>38958</c:v>
                </c:pt>
                <c:pt idx="1724">
                  <c:v>38959</c:v>
                </c:pt>
                <c:pt idx="1725">
                  <c:v>38960</c:v>
                </c:pt>
                <c:pt idx="1726">
                  <c:v>38961</c:v>
                </c:pt>
                <c:pt idx="1727">
                  <c:v>38964</c:v>
                </c:pt>
                <c:pt idx="1728">
                  <c:v>38965</c:v>
                </c:pt>
                <c:pt idx="1729">
                  <c:v>38966</c:v>
                </c:pt>
                <c:pt idx="1730">
                  <c:v>38967</c:v>
                </c:pt>
                <c:pt idx="1731">
                  <c:v>38968</c:v>
                </c:pt>
                <c:pt idx="1732">
                  <c:v>38971</c:v>
                </c:pt>
                <c:pt idx="1733">
                  <c:v>38972</c:v>
                </c:pt>
                <c:pt idx="1734">
                  <c:v>38973</c:v>
                </c:pt>
                <c:pt idx="1735">
                  <c:v>38974</c:v>
                </c:pt>
                <c:pt idx="1736">
                  <c:v>38975</c:v>
                </c:pt>
                <c:pt idx="1737">
                  <c:v>38978</c:v>
                </c:pt>
                <c:pt idx="1738">
                  <c:v>38979</c:v>
                </c:pt>
                <c:pt idx="1739">
                  <c:v>38980</c:v>
                </c:pt>
                <c:pt idx="1740">
                  <c:v>38981</c:v>
                </c:pt>
                <c:pt idx="1741">
                  <c:v>38982</c:v>
                </c:pt>
                <c:pt idx="1742">
                  <c:v>38985</c:v>
                </c:pt>
                <c:pt idx="1743">
                  <c:v>38986</c:v>
                </c:pt>
                <c:pt idx="1744">
                  <c:v>38987</c:v>
                </c:pt>
                <c:pt idx="1745">
                  <c:v>38988</c:v>
                </c:pt>
                <c:pt idx="1746">
                  <c:v>38989</c:v>
                </c:pt>
                <c:pt idx="1747">
                  <c:v>38992</c:v>
                </c:pt>
                <c:pt idx="1748">
                  <c:v>38993</c:v>
                </c:pt>
                <c:pt idx="1749">
                  <c:v>38994</c:v>
                </c:pt>
                <c:pt idx="1750">
                  <c:v>38995</c:v>
                </c:pt>
                <c:pt idx="1751">
                  <c:v>38996</c:v>
                </c:pt>
                <c:pt idx="1752">
                  <c:v>38999</c:v>
                </c:pt>
                <c:pt idx="1753">
                  <c:v>39000</c:v>
                </c:pt>
                <c:pt idx="1754">
                  <c:v>39001</c:v>
                </c:pt>
                <c:pt idx="1755">
                  <c:v>39002</c:v>
                </c:pt>
                <c:pt idx="1756">
                  <c:v>39003</c:v>
                </c:pt>
                <c:pt idx="1757">
                  <c:v>39006</c:v>
                </c:pt>
                <c:pt idx="1758">
                  <c:v>39007</c:v>
                </c:pt>
                <c:pt idx="1759">
                  <c:v>39008</c:v>
                </c:pt>
                <c:pt idx="1760">
                  <c:v>39009</c:v>
                </c:pt>
                <c:pt idx="1761">
                  <c:v>39010</c:v>
                </c:pt>
                <c:pt idx="1762">
                  <c:v>39013</c:v>
                </c:pt>
                <c:pt idx="1763">
                  <c:v>39014</c:v>
                </c:pt>
                <c:pt idx="1764">
                  <c:v>39015</c:v>
                </c:pt>
                <c:pt idx="1765">
                  <c:v>39016</c:v>
                </c:pt>
                <c:pt idx="1766">
                  <c:v>39017</c:v>
                </c:pt>
                <c:pt idx="1767">
                  <c:v>39020</c:v>
                </c:pt>
                <c:pt idx="1768">
                  <c:v>39021</c:v>
                </c:pt>
                <c:pt idx="1769">
                  <c:v>39022</c:v>
                </c:pt>
                <c:pt idx="1770">
                  <c:v>39023</c:v>
                </c:pt>
                <c:pt idx="1771">
                  <c:v>39024</c:v>
                </c:pt>
                <c:pt idx="1772">
                  <c:v>39027</c:v>
                </c:pt>
                <c:pt idx="1773">
                  <c:v>39028</c:v>
                </c:pt>
                <c:pt idx="1774">
                  <c:v>39029</c:v>
                </c:pt>
                <c:pt idx="1775">
                  <c:v>39030</c:v>
                </c:pt>
                <c:pt idx="1776">
                  <c:v>39031</c:v>
                </c:pt>
                <c:pt idx="1777">
                  <c:v>39034</c:v>
                </c:pt>
                <c:pt idx="1778">
                  <c:v>39035</c:v>
                </c:pt>
                <c:pt idx="1779">
                  <c:v>39036</c:v>
                </c:pt>
                <c:pt idx="1780">
                  <c:v>39037</c:v>
                </c:pt>
                <c:pt idx="1781">
                  <c:v>39038</c:v>
                </c:pt>
                <c:pt idx="1782">
                  <c:v>39041</c:v>
                </c:pt>
                <c:pt idx="1783">
                  <c:v>39042</c:v>
                </c:pt>
                <c:pt idx="1784">
                  <c:v>39043</c:v>
                </c:pt>
                <c:pt idx="1785">
                  <c:v>39044</c:v>
                </c:pt>
                <c:pt idx="1786">
                  <c:v>39045</c:v>
                </c:pt>
                <c:pt idx="1787">
                  <c:v>39048</c:v>
                </c:pt>
                <c:pt idx="1788">
                  <c:v>39049</c:v>
                </c:pt>
                <c:pt idx="1789">
                  <c:v>39050</c:v>
                </c:pt>
                <c:pt idx="1790">
                  <c:v>39051</c:v>
                </c:pt>
                <c:pt idx="1791">
                  <c:v>39052</c:v>
                </c:pt>
                <c:pt idx="1792">
                  <c:v>39055</c:v>
                </c:pt>
                <c:pt idx="1793">
                  <c:v>39056</c:v>
                </c:pt>
                <c:pt idx="1794">
                  <c:v>39057</c:v>
                </c:pt>
                <c:pt idx="1795">
                  <c:v>39058</c:v>
                </c:pt>
                <c:pt idx="1796">
                  <c:v>39059</c:v>
                </c:pt>
                <c:pt idx="1797">
                  <c:v>39062</c:v>
                </c:pt>
                <c:pt idx="1798">
                  <c:v>39063</c:v>
                </c:pt>
                <c:pt idx="1799">
                  <c:v>39064</c:v>
                </c:pt>
                <c:pt idx="1800">
                  <c:v>39065</c:v>
                </c:pt>
                <c:pt idx="1801">
                  <c:v>39066</c:v>
                </c:pt>
                <c:pt idx="1802">
                  <c:v>39069</c:v>
                </c:pt>
                <c:pt idx="1803">
                  <c:v>39070</c:v>
                </c:pt>
                <c:pt idx="1804">
                  <c:v>39071</c:v>
                </c:pt>
                <c:pt idx="1805">
                  <c:v>39072</c:v>
                </c:pt>
                <c:pt idx="1806">
                  <c:v>39073</c:v>
                </c:pt>
                <c:pt idx="1807">
                  <c:v>39077</c:v>
                </c:pt>
                <c:pt idx="1808">
                  <c:v>39078</c:v>
                </c:pt>
                <c:pt idx="1809">
                  <c:v>39079</c:v>
                </c:pt>
                <c:pt idx="1810">
                  <c:v>39080</c:v>
                </c:pt>
                <c:pt idx="1811">
                  <c:v>39084</c:v>
                </c:pt>
                <c:pt idx="1812">
                  <c:v>39085</c:v>
                </c:pt>
                <c:pt idx="1813">
                  <c:v>39086</c:v>
                </c:pt>
                <c:pt idx="1814">
                  <c:v>39087</c:v>
                </c:pt>
                <c:pt idx="1815">
                  <c:v>39090</c:v>
                </c:pt>
                <c:pt idx="1816">
                  <c:v>39091</c:v>
                </c:pt>
                <c:pt idx="1817">
                  <c:v>39092</c:v>
                </c:pt>
                <c:pt idx="1818">
                  <c:v>39093</c:v>
                </c:pt>
                <c:pt idx="1819">
                  <c:v>39094</c:v>
                </c:pt>
                <c:pt idx="1820">
                  <c:v>39097</c:v>
                </c:pt>
                <c:pt idx="1821">
                  <c:v>39098</c:v>
                </c:pt>
                <c:pt idx="1822">
                  <c:v>39099</c:v>
                </c:pt>
                <c:pt idx="1823">
                  <c:v>39100</c:v>
                </c:pt>
                <c:pt idx="1824">
                  <c:v>39101</c:v>
                </c:pt>
                <c:pt idx="1825">
                  <c:v>39104</c:v>
                </c:pt>
                <c:pt idx="1826">
                  <c:v>39105</c:v>
                </c:pt>
                <c:pt idx="1827">
                  <c:v>39106</c:v>
                </c:pt>
                <c:pt idx="1828">
                  <c:v>39107</c:v>
                </c:pt>
                <c:pt idx="1829">
                  <c:v>39108</c:v>
                </c:pt>
                <c:pt idx="1830">
                  <c:v>39111</c:v>
                </c:pt>
                <c:pt idx="1831">
                  <c:v>39112</c:v>
                </c:pt>
                <c:pt idx="1832">
                  <c:v>39113</c:v>
                </c:pt>
                <c:pt idx="1833">
                  <c:v>39114</c:v>
                </c:pt>
                <c:pt idx="1834">
                  <c:v>39115</c:v>
                </c:pt>
                <c:pt idx="1835">
                  <c:v>39118</c:v>
                </c:pt>
                <c:pt idx="1836">
                  <c:v>39119</c:v>
                </c:pt>
                <c:pt idx="1837">
                  <c:v>39120</c:v>
                </c:pt>
                <c:pt idx="1838">
                  <c:v>39121</c:v>
                </c:pt>
                <c:pt idx="1839">
                  <c:v>39122</c:v>
                </c:pt>
                <c:pt idx="1840">
                  <c:v>39125</c:v>
                </c:pt>
                <c:pt idx="1841">
                  <c:v>39126</c:v>
                </c:pt>
                <c:pt idx="1842">
                  <c:v>39127</c:v>
                </c:pt>
                <c:pt idx="1843">
                  <c:v>39128</c:v>
                </c:pt>
                <c:pt idx="1844">
                  <c:v>39129</c:v>
                </c:pt>
                <c:pt idx="1845">
                  <c:v>39132</c:v>
                </c:pt>
                <c:pt idx="1846">
                  <c:v>39133</c:v>
                </c:pt>
                <c:pt idx="1847">
                  <c:v>39134</c:v>
                </c:pt>
                <c:pt idx="1848">
                  <c:v>39135</c:v>
                </c:pt>
                <c:pt idx="1849">
                  <c:v>39136</c:v>
                </c:pt>
                <c:pt idx="1850">
                  <c:v>39139</c:v>
                </c:pt>
                <c:pt idx="1851">
                  <c:v>39140</c:v>
                </c:pt>
                <c:pt idx="1852">
                  <c:v>39141</c:v>
                </c:pt>
                <c:pt idx="1853">
                  <c:v>39142</c:v>
                </c:pt>
                <c:pt idx="1854">
                  <c:v>39143</c:v>
                </c:pt>
                <c:pt idx="1855">
                  <c:v>39146</c:v>
                </c:pt>
                <c:pt idx="1856">
                  <c:v>39147</c:v>
                </c:pt>
                <c:pt idx="1857">
                  <c:v>39148</c:v>
                </c:pt>
                <c:pt idx="1858">
                  <c:v>39149</c:v>
                </c:pt>
                <c:pt idx="1859">
                  <c:v>39150</c:v>
                </c:pt>
                <c:pt idx="1860">
                  <c:v>39153</c:v>
                </c:pt>
                <c:pt idx="1861">
                  <c:v>39154</c:v>
                </c:pt>
                <c:pt idx="1862">
                  <c:v>39155</c:v>
                </c:pt>
                <c:pt idx="1863">
                  <c:v>39156</c:v>
                </c:pt>
                <c:pt idx="1864">
                  <c:v>39157</c:v>
                </c:pt>
                <c:pt idx="1865">
                  <c:v>39160</c:v>
                </c:pt>
                <c:pt idx="1866">
                  <c:v>39161</c:v>
                </c:pt>
                <c:pt idx="1867">
                  <c:v>39162</c:v>
                </c:pt>
                <c:pt idx="1868">
                  <c:v>39163</c:v>
                </c:pt>
                <c:pt idx="1869">
                  <c:v>39164</c:v>
                </c:pt>
                <c:pt idx="1870">
                  <c:v>39167</c:v>
                </c:pt>
                <c:pt idx="1871">
                  <c:v>39168</c:v>
                </c:pt>
                <c:pt idx="1872">
                  <c:v>39169</c:v>
                </c:pt>
                <c:pt idx="1873">
                  <c:v>39170</c:v>
                </c:pt>
                <c:pt idx="1874">
                  <c:v>39171</c:v>
                </c:pt>
                <c:pt idx="1875">
                  <c:v>39174</c:v>
                </c:pt>
                <c:pt idx="1876">
                  <c:v>39175</c:v>
                </c:pt>
                <c:pt idx="1877">
                  <c:v>39176</c:v>
                </c:pt>
                <c:pt idx="1878">
                  <c:v>39177</c:v>
                </c:pt>
                <c:pt idx="1879">
                  <c:v>39178</c:v>
                </c:pt>
                <c:pt idx="1880">
                  <c:v>39181</c:v>
                </c:pt>
                <c:pt idx="1881">
                  <c:v>39182</c:v>
                </c:pt>
                <c:pt idx="1882">
                  <c:v>39183</c:v>
                </c:pt>
                <c:pt idx="1883">
                  <c:v>39184</c:v>
                </c:pt>
                <c:pt idx="1884">
                  <c:v>39185</c:v>
                </c:pt>
                <c:pt idx="1885">
                  <c:v>39188</c:v>
                </c:pt>
                <c:pt idx="1886">
                  <c:v>39189</c:v>
                </c:pt>
                <c:pt idx="1887">
                  <c:v>39190</c:v>
                </c:pt>
                <c:pt idx="1888">
                  <c:v>39191</c:v>
                </c:pt>
                <c:pt idx="1889">
                  <c:v>39192</c:v>
                </c:pt>
                <c:pt idx="1890">
                  <c:v>39195</c:v>
                </c:pt>
                <c:pt idx="1891">
                  <c:v>39196</c:v>
                </c:pt>
                <c:pt idx="1892">
                  <c:v>39197</c:v>
                </c:pt>
                <c:pt idx="1893">
                  <c:v>39198</c:v>
                </c:pt>
                <c:pt idx="1894">
                  <c:v>39199</c:v>
                </c:pt>
                <c:pt idx="1895">
                  <c:v>39202</c:v>
                </c:pt>
                <c:pt idx="1896">
                  <c:v>39203</c:v>
                </c:pt>
                <c:pt idx="1897">
                  <c:v>39204</c:v>
                </c:pt>
                <c:pt idx="1898">
                  <c:v>39205</c:v>
                </c:pt>
                <c:pt idx="1899">
                  <c:v>39206</c:v>
                </c:pt>
                <c:pt idx="1900">
                  <c:v>39209</c:v>
                </c:pt>
                <c:pt idx="1901">
                  <c:v>39210</c:v>
                </c:pt>
                <c:pt idx="1902">
                  <c:v>39211</c:v>
                </c:pt>
                <c:pt idx="1903">
                  <c:v>39212</c:v>
                </c:pt>
                <c:pt idx="1904">
                  <c:v>39213</c:v>
                </c:pt>
                <c:pt idx="1905">
                  <c:v>39216</c:v>
                </c:pt>
                <c:pt idx="1906">
                  <c:v>39217</c:v>
                </c:pt>
                <c:pt idx="1907">
                  <c:v>39218</c:v>
                </c:pt>
                <c:pt idx="1908">
                  <c:v>39219</c:v>
                </c:pt>
                <c:pt idx="1909">
                  <c:v>39220</c:v>
                </c:pt>
                <c:pt idx="1910">
                  <c:v>39223</c:v>
                </c:pt>
                <c:pt idx="1911">
                  <c:v>39224</c:v>
                </c:pt>
                <c:pt idx="1912">
                  <c:v>39225</c:v>
                </c:pt>
                <c:pt idx="1913">
                  <c:v>39226</c:v>
                </c:pt>
                <c:pt idx="1914">
                  <c:v>39227</c:v>
                </c:pt>
                <c:pt idx="1915">
                  <c:v>39230</c:v>
                </c:pt>
                <c:pt idx="1916">
                  <c:v>39231</c:v>
                </c:pt>
                <c:pt idx="1917">
                  <c:v>39232</c:v>
                </c:pt>
                <c:pt idx="1918">
                  <c:v>39233</c:v>
                </c:pt>
                <c:pt idx="1919">
                  <c:v>39234</c:v>
                </c:pt>
                <c:pt idx="1920">
                  <c:v>39237</c:v>
                </c:pt>
                <c:pt idx="1921">
                  <c:v>39238</c:v>
                </c:pt>
                <c:pt idx="1922">
                  <c:v>39239</c:v>
                </c:pt>
                <c:pt idx="1923">
                  <c:v>39240</c:v>
                </c:pt>
                <c:pt idx="1924">
                  <c:v>39241</c:v>
                </c:pt>
                <c:pt idx="1925">
                  <c:v>39244</c:v>
                </c:pt>
                <c:pt idx="1926">
                  <c:v>39245</c:v>
                </c:pt>
                <c:pt idx="1927">
                  <c:v>39246</c:v>
                </c:pt>
                <c:pt idx="1928">
                  <c:v>39247</c:v>
                </c:pt>
                <c:pt idx="1929">
                  <c:v>39248</c:v>
                </c:pt>
                <c:pt idx="1930">
                  <c:v>39251</c:v>
                </c:pt>
                <c:pt idx="1931">
                  <c:v>39252</c:v>
                </c:pt>
                <c:pt idx="1932">
                  <c:v>39253</c:v>
                </c:pt>
                <c:pt idx="1933">
                  <c:v>39254</c:v>
                </c:pt>
                <c:pt idx="1934">
                  <c:v>39255</c:v>
                </c:pt>
                <c:pt idx="1935">
                  <c:v>39258</c:v>
                </c:pt>
                <c:pt idx="1936">
                  <c:v>39259</c:v>
                </c:pt>
                <c:pt idx="1937">
                  <c:v>39260</c:v>
                </c:pt>
                <c:pt idx="1938">
                  <c:v>39261</c:v>
                </c:pt>
                <c:pt idx="1939">
                  <c:v>39262</c:v>
                </c:pt>
                <c:pt idx="1940">
                  <c:v>39265</c:v>
                </c:pt>
                <c:pt idx="1941">
                  <c:v>39266</c:v>
                </c:pt>
                <c:pt idx="1942">
                  <c:v>39267</c:v>
                </c:pt>
                <c:pt idx="1943">
                  <c:v>39268</c:v>
                </c:pt>
                <c:pt idx="1944">
                  <c:v>39269</c:v>
                </c:pt>
                <c:pt idx="1945">
                  <c:v>39272</c:v>
                </c:pt>
                <c:pt idx="1946">
                  <c:v>39273</c:v>
                </c:pt>
                <c:pt idx="1947">
                  <c:v>39274</c:v>
                </c:pt>
                <c:pt idx="1948">
                  <c:v>39275</c:v>
                </c:pt>
                <c:pt idx="1949">
                  <c:v>39276</c:v>
                </c:pt>
                <c:pt idx="1950">
                  <c:v>39279</c:v>
                </c:pt>
                <c:pt idx="1951">
                  <c:v>39280</c:v>
                </c:pt>
                <c:pt idx="1952">
                  <c:v>39281</c:v>
                </c:pt>
                <c:pt idx="1953">
                  <c:v>39282</c:v>
                </c:pt>
                <c:pt idx="1954">
                  <c:v>39283</c:v>
                </c:pt>
                <c:pt idx="1955">
                  <c:v>39286</c:v>
                </c:pt>
                <c:pt idx="1956">
                  <c:v>39287</c:v>
                </c:pt>
                <c:pt idx="1957">
                  <c:v>39288</c:v>
                </c:pt>
                <c:pt idx="1958">
                  <c:v>39289</c:v>
                </c:pt>
                <c:pt idx="1959">
                  <c:v>39290</c:v>
                </c:pt>
                <c:pt idx="1960">
                  <c:v>39293</c:v>
                </c:pt>
                <c:pt idx="1961">
                  <c:v>39294</c:v>
                </c:pt>
                <c:pt idx="1962">
                  <c:v>39295</c:v>
                </c:pt>
                <c:pt idx="1963">
                  <c:v>39296</c:v>
                </c:pt>
                <c:pt idx="1964">
                  <c:v>39297</c:v>
                </c:pt>
                <c:pt idx="1965">
                  <c:v>39300</c:v>
                </c:pt>
                <c:pt idx="1966">
                  <c:v>39301</c:v>
                </c:pt>
                <c:pt idx="1967">
                  <c:v>39302</c:v>
                </c:pt>
                <c:pt idx="1968">
                  <c:v>39303</c:v>
                </c:pt>
                <c:pt idx="1969">
                  <c:v>39304</c:v>
                </c:pt>
                <c:pt idx="1970">
                  <c:v>39307</c:v>
                </c:pt>
                <c:pt idx="1971">
                  <c:v>39308</c:v>
                </c:pt>
                <c:pt idx="1972">
                  <c:v>39309</c:v>
                </c:pt>
                <c:pt idx="1973">
                  <c:v>39310</c:v>
                </c:pt>
                <c:pt idx="1974">
                  <c:v>39311</c:v>
                </c:pt>
                <c:pt idx="1975">
                  <c:v>39314</c:v>
                </c:pt>
                <c:pt idx="1976">
                  <c:v>39315</c:v>
                </c:pt>
                <c:pt idx="1977">
                  <c:v>39316</c:v>
                </c:pt>
                <c:pt idx="1978">
                  <c:v>39317</c:v>
                </c:pt>
                <c:pt idx="1979">
                  <c:v>39318</c:v>
                </c:pt>
                <c:pt idx="1980">
                  <c:v>39321</c:v>
                </c:pt>
                <c:pt idx="1981">
                  <c:v>39322</c:v>
                </c:pt>
                <c:pt idx="1982">
                  <c:v>39323</c:v>
                </c:pt>
                <c:pt idx="1983">
                  <c:v>39324</c:v>
                </c:pt>
                <c:pt idx="1984">
                  <c:v>39325</c:v>
                </c:pt>
                <c:pt idx="1985">
                  <c:v>39328</c:v>
                </c:pt>
                <c:pt idx="1986">
                  <c:v>39329</c:v>
                </c:pt>
                <c:pt idx="1987">
                  <c:v>39330</c:v>
                </c:pt>
                <c:pt idx="1988">
                  <c:v>39331</c:v>
                </c:pt>
                <c:pt idx="1989">
                  <c:v>39332</c:v>
                </c:pt>
                <c:pt idx="1990">
                  <c:v>39335</c:v>
                </c:pt>
                <c:pt idx="1991">
                  <c:v>39336</c:v>
                </c:pt>
                <c:pt idx="1992">
                  <c:v>39337</c:v>
                </c:pt>
                <c:pt idx="1993">
                  <c:v>39338</c:v>
                </c:pt>
                <c:pt idx="1994">
                  <c:v>39339</c:v>
                </c:pt>
                <c:pt idx="1995">
                  <c:v>39342</c:v>
                </c:pt>
                <c:pt idx="1996">
                  <c:v>39343</c:v>
                </c:pt>
                <c:pt idx="1997">
                  <c:v>39344</c:v>
                </c:pt>
                <c:pt idx="1998">
                  <c:v>39345</c:v>
                </c:pt>
                <c:pt idx="1999">
                  <c:v>39346</c:v>
                </c:pt>
                <c:pt idx="2000">
                  <c:v>39349</c:v>
                </c:pt>
                <c:pt idx="2001">
                  <c:v>39350</c:v>
                </c:pt>
                <c:pt idx="2002">
                  <c:v>39351</c:v>
                </c:pt>
                <c:pt idx="2003">
                  <c:v>39352</c:v>
                </c:pt>
                <c:pt idx="2004">
                  <c:v>39353</c:v>
                </c:pt>
                <c:pt idx="2005">
                  <c:v>39356</c:v>
                </c:pt>
                <c:pt idx="2006">
                  <c:v>39357</c:v>
                </c:pt>
                <c:pt idx="2007">
                  <c:v>39358</c:v>
                </c:pt>
                <c:pt idx="2008">
                  <c:v>39359</c:v>
                </c:pt>
                <c:pt idx="2009">
                  <c:v>39360</c:v>
                </c:pt>
                <c:pt idx="2010">
                  <c:v>39363</c:v>
                </c:pt>
                <c:pt idx="2011">
                  <c:v>39364</c:v>
                </c:pt>
                <c:pt idx="2012">
                  <c:v>39365</c:v>
                </c:pt>
                <c:pt idx="2013">
                  <c:v>39366</c:v>
                </c:pt>
                <c:pt idx="2014">
                  <c:v>39367</c:v>
                </c:pt>
                <c:pt idx="2015">
                  <c:v>39370</c:v>
                </c:pt>
                <c:pt idx="2016">
                  <c:v>39371</c:v>
                </c:pt>
                <c:pt idx="2017">
                  <c:v>39372</c:v>
                </c:pt>
                <c:pt idx="2018">
                  <c:v>39373</c:v>
                </c:pt>
                <c:pt idx="2019">
                  <c:v>39374</c:v>
                </c:pt>
                <c:pt idx="2020">
                  <c:v>39377</c:v>
                </c:pt>
                <c:pt idx="2021">
                  <c:v>39378</c:v>
                </c:pt>
                <c:pt idx="2022">
                  <c:v>39379</c:v>
                </c:pt>
                <c:pt idx="2023">
                  <c:v>39380</c:v>
                </c:pt>
                <c:pt idx="2024">
                  <c:v>39381</c:v>
                </c:pt>
                <c:pt idx="2025">
                  <c:v>39384</c:v>
                </c:pt>
                <c:pt idx="2026">
                  <c:v>39385</c:v>
                </c:pt>
                <c:pt idx="2027">
                  <c:v>39386</c:v>
                </c:pt>
                <c:pt idx="2028">
                  <c:v>39387</c:v>
                </c:pt>
                <c:pt idx="2029">
                  <c:v>39388</c:v>
                </c:pt>
                <c:pt idx="2030">
                  <c:v>39391</c:v>
                </c:pt>
                <c:pt idx="2031">
                  <c:v>39392</c:v>
                </c:pt>
                <c:pt idx="2032">
                  <c:v>39393</c:v>
                </c:pt>
                <c:pt idx="2033">
                  <c:v>39394</c:v>
                </c:pt>
                <c:pt idx="2034">
                  <c:v>39395</c:v>
                </c:pt>
                <c:pt idx="2035">
                  <c:v>39398</c:v>
                </c:pt>
                <c:pt idx="2036">
                  <c:v>39399</c:v>
                </c:pt>
                <c:pt idx="2037">
                  <c:v>39400</c:v>
                </c:pt>
                <c:pt idx="2038">
                  <c:v>39401</c:v>
                </c:pt>
                <c:pt idx="2039">
                  <c:v>39402</c:v>
                </c:pt>
                <c:pt idx="2040">
                  <c:v>39405</c:v>
                </c:pt>
                <c:pt idx="2041">
                  <c:v>39406</c:v>
                </c:pt>
                <c:pt idx="2042">
                  <c:v>39407</c:v>
                </c:pt>
                <c:pt idx="2043">
                  <c:v>39408</c:v>
                </c:pt>
                <c:pt idx="2044">
                  <c:v>39409</c:v>
                </c:pt>
                <c:pt idx="2045">
                  <c:v>39412</c:v>
                </c:pt>
                <c:pt idx="2046">
                  <c:v>39413</c:v>
                </c:pt>
                <c:pt idx="2047">
                  <c:v>39414</c:v>
                </c:pt>
                <c:pt idx="2048">
                  <c:v>39415</c:v>
                </c:pt>
                <c:pt idx="2049">
                  <c:v>39416</c:v>
                </c:pt>
                <c:pt idx="2050">
                  <c:v>39419</c:v>
                </c:pt>
                <c:pt idx="2051">
                  <c:v>39420</c:v>
                </c:pt>
                <c:pt idx="2052">
                  <c:v>39421</c:v>
                </c:pt>
                <c:pt idx="2053">
                  <c:v>39422</c:v>
                </c:pt>
                <c:pt idx="2054">
                  <c:v>39423</c:v>
                </c:pt>
                <c:pt idx="2055">
                  <c:v>39426</c:v>
                </c:pt>
                <c:pt idx="2056">
                  <c:v>39427</c:v>
                </c:pt>
                <c:pt idx="2057">
                  <c:v>39428</c:v>
                </c:pt>
                <c:pt idx="2058">
                  <c:v>39429</c:v>
                </c:pt>
                <c:pt idx="2059">
                  <c:v>39430</c:v>
                </c:pt>
                <c:pt idx="2060">
                  <c:v>39433</c:v>
                </c:pt>
                <c:pt idx="2061">
                  <c:v>39434</c:v>
                </c:pt>
                <c:pt idx="2062">
                  <c:v>39435</c:v>
                </c:pt>
                <c:pt idx="2063">
                  <c:v>39436</c:v>
                </c:pt>
                <c:pt idx="2064">
                  <c:v>39437</c:v>
                </c:pt>
                <c:pt idx="2065">
                  <c:v>39440</c:v>
                </c:pt>
                <c:pt idx="2066">
                  <c:v>39441</c:v>
                </c:pt>
                <c:pt idx="2067">
                  <c:v>39442</c:v>
                </c:pt>
                <c:pt idx="2068">
                  <c:v>39443</c:v>
                </c:pt>
                <c:pt idx="2069">
                  <c:v>39444</c:v>
                </c:pt>
                <c:pt idx="2070">
                  <c:v>39447</c:v>
                </c:pt>
                <c:pt idx="2071">
                  <c:v>39448</c:v>
                </c:pt>
                <c:pt idx="2072">
                  <c:v>39449</c:v>
                </c:pt>
                <c:pt idx="2073">
                  <c:v>39450</c:v>
                </c:pt>
                <c:pt idx="2074">
                  <c:v>39451</c:v>
                </c:pt>
                <c:pt idx="2075">
                  <c:v>39454</c:v>
                </c:pt>
                <c:pt idx="2076">
                  <c:v>39455</c:v>
                </c:pt>
                <c:pt idx="2077">
                  <c:v>39456</c:v>
                </c:pt>
                <c:pt idx="2078">
                  <c:v>39457</c:v>
                </c:pt>
                <c:pt idx="2079">
                  <c:v>39458</c:v>
                </c:pt>
                <c:pt idx="2080">
                  <c:v>39461</c:v>
                </c:pt>
                <c:pt idx="2081">
                  <c:v>39462</c:v>
                </c:pt>
                <c:pt idx="2082">
                  <c:v>39463</c:v>
                </c:pt>
                <c:pt idx="2083">
                  <c:v>39464</c:v>
                </c:pt>
                <c:pt idx="2084">
                  <c:v>39465</c:v>
                </c:pt>
                <c:pt idx="2085">
                  <c:v>39468</c:v>
                </c:pt>
                <c:pt idx="2086">
                  <c:v>39469</c:v>
                </c:pt>
                <c:pt idx="2087">
                  <c:v>39470</c:v>
                </c:pt>
                <c:pt idx="2088">
                  <c:v>39471</c:v>
                </c:pt>
                <c:pt idx="2089">
                  <c:v>39472</c:v>
                </c:pt>
                <c:pt idx="2090">
                  <c:v>39475</c:v>
                </c:pt>
                <c:pt idx="2091">
                  <c:v>39476</c:v>
                </c:pt>
                <c:pt idx="2092">
                  <c:v>39477</c:v>
                </c:pt>
                <c:pt idx="2093">
                  <c:v>39478</c:v>
                </c:pt>
                <c:pt idx="2094">
                  <c:v>39479</c:v>
                </c:pt>
                <c:pt idx="2095">
                  <c:v>39482</c:v>
                </c:pt>
                <c:pt idx="2096">
                  <c:v>39483</c:v>
                </c:pt>
                <c:pt idx="2097">
                  <c:v>39484</c:v>
                </c:pt>
                <c:pt idx="2098">
                  <c:v>39485</c:v>
                </c:pt>
                <c:pt idx="2099">
                  <c:v>39486</c:v>
                </c:pt>
                <c:pt idx="2100">
                  <c:v>39489</c:v>
                </c:pt>
                <c:pt idx="2101">
                  <c:v>39490</c:v>
                </c:pt>
                <c:pt idx="2102">
                  <c:v>39491</c:v>
                </c:pt>
                <c:pt idx="2103">
                  <c:v>39492</c:v>
                </c:pt>
                <c:pt idx="2104">
                  <c:v>39493</c:v>
                </c:pt>
                <c:pt idx="2105">
                  <c:v>39496</c:v>
                </c:pt>
                <c:pt idx="2106">
                  <c:v>39497</c:v>
                </c:pt>
                <c:pt idx="2107">
                  <c:v>39498</c:v>
                </c:pt>
                <c:pt idx="2108">
                  <c:v>39499</c:v>
                </c:pt>
                <c:pt idx="2109">
                  <c:v>39500</c:v>
                </c:pt>
                <c:pt idx="2110">
                  <c:v>39503</c:v>
                </c:pt>
                <c:pt idx="2111">
                  <c:v>39504</c:v>
                </c:pt>
                <c:pt idx="2112">
                  <c:v>39505</c:v>
                </c:pt>
                <c:pt idx="2113">
                  <c:v>39506</c:v>
                </c:pt>
                <c:pt idx="2114">
                  <c:v>39507</c:v>
                </c:pt>
                <c:pt idx="2115">
                  <c:v>39510</c:v>
                </c:pt>
                <c:pt idx="2116">
                  <c:v>39511</c:v>
                </c:pt>
                <c:pt idx="2117">
                  <c:v>39512</c:v>
                </c:pt>
                <c:pt idx="2118">
                  <c:v>39513</c:v>
                </c:pt>
                <c:pt idx="2119">
                  <c:v>39514</c:v>
                </c:pt>
                <c:pt idx="2120">
                  <c:v>39517</c:v>
                </c:pt>
                <c:pt idx="2121">
                  <c:v>39518</c:v>
                </c:pt>
                <c:pt idx="2122">
                  <c:v>39519</c:v>
                </c:pt>
                <c:pt idx="2123">
                  <c:v>39520</c:v>
                </c:pt>
                <c:pt idx="2124">
                  <c:v>39521</c:v>
                </c:pt>
                <c:pt idx="2125">
                  <c:v>39524</c:v>
                </c:pt>
                <c:pt idx="2126">
                  <c:v>39525</c:v>
                </c:pt>
                <c:pt idx="2127">
                  <c:v>39526</c:v>
                </c:pt>
                <c:pt idx="2128">
                  <c:v>39527</c:v>
                </c:pt>
                <c:pt idx="2129">
                  <c:v>39528</c:v>
                </c:pt>
                <c:pt idx="2130">
                  <c:v>39531</c:v>
                </c:pt>
                <c:pt idx="2131">
                  <c:v>39532</c:v>
                </c:pt>
                <c:pt idx="2132">
                  <c:v>39533</c:v>
                </c:pt>
                <c:pt idx="2133">
                  <c:v>39534</c:v>
                </c:pt>
                <c:pt idx="2134">
                  <c:v>39535</c:v>
                </c:pt>
                <c:pt idx="2135">
                  <c:v>39538</c:v>
                </c:pt>
                <c:pt idx="2136">
                  <c:v>39539</c:v>
                </c:pt>
                <c:pt idx="2137">
                  <c:v>39540</c:v>
                </c:pt>
                <c:pt idx="2138">
                  <c:v>39541</c:v>
                </c:pt>
                <c:pt idx="2139">
                  <c:v>39542</c:v>
                </c:pt>
                <c:pt idx="2140">
                  <c:v>39545</c:v>
                </c:pt>
                <c:pt idx="2141">
                  <c:v>39546</c:v>
                </c:pt>
                <c:pt idx="2142">
                  <c:v>39547</c:v>
                </c:pt>
                <c:pt idx="2143">
                  <c:v>39548</c:v>
                </c:pt>
                <c:pt idx="2144">
                  <c:v>39549</c:v>
                </c:pt>
                <c:pt idx="2145">
                  <c:v>39552</c:v>
                </c:pt>
                <c:pt idx="2146">
                  <c:v>39553</c:v>
                </c:pt>
                <c:pt idx="2147">
                  <c:v>39554</c:v>
                </c:pt>
                <c:pt idx="2148">
                  <c:v>39555</c:v>
                </c:pt>
                <c:pt idx="2149">
                  <c:v>39556</c:v>
                </c:pt>
                <c:pt idx="2150">
                  <c:v>39559</c:v>
                </c:pt>
                <c:pt idx="2151">
                  <c:v>39560</c:v>
                </c:pt>
                <c:pt idx="2152">
                  <c:v>39561</c:v>
                </c:pt>
                <c:pt idx="2153">
                  <c:v>39562</c:v>
                </c:pt>
                <c:pt idx="2154">
                  <c:v>39563</c:v>
                </c:pt>
                <c:pt idx="2155">
                  <c:v>39566</c:v>
                </c:pt>
                <c:pt idx="2156">
                  <c:v>39567</c:v>
                </c:pt>
                <c:pt idx="2157">
                  <c:v>39568</c:v>
                </c:pt>
                <c:pt idx="2158">
                  <c:v>39569</c:v>
                </c:pt>
                <c:pt idx="2159">
                  <c:v>39570</c:v>
                </c:pt>
                <c:pt idx="2160">
                  <c:v>39573</c:v>
                </c:pt>
                <c:pt idx="2161">
                  <c:v>39574</c:v>
                </c:pt>
                <c:pt idx="2162">
                  <c:v>39575</c:v>
                </c:pt>
                <c:pt idx="2163">
                  <c:v>39576</c:v>
                </c:pt>
                <c:pt idx="2164">
                  <c:v>39577</c:v>
                </c:pt>
                <c:pt idx="2165">
                  <c:v>39580</c:v>
                </c:pt>
                <c:pt idx="2166">
                  <c:v>39581</c:v>
                </c:pt>
                <c:pt idx="2167">
                  <c:v>39582</c:v>
                </c:pt>
                <c:pt idx="2168">
                  <c:v>39583</c:v>
                </c:pt>
                <c:pt idx="2169">
                  <c:v>39584</c:v>
                </c:pt>
                <c:pt idx="2170">
                  <c:v>39587</c:v>
                </c:pt>
                <c:pt idx="2171">
                  <c:v>39588</c:v>
                </c:pt>
                <c:pt idx="2172">
                  <c:v>39589</c:v>
                </c:pt>
                <c:pt idx="2173">
                  <c:v>39590</c:v>
                </c:pt>
                <c:pt idx="2174">
                  <c:v>39591</c:v>
                </c:pt>
                <c:pt idx="2175">
                  <c:v>39594</c:v>
                </c:pt>
                <c:pt idx="2176">
                  <c:v>39595</c:v>
                </c:pt>
                <c:pt idx="2177">
                  <c:v>39596</c:v>
                </c:pt>
                <c:pt idx="2178">
                  <c:v>39597</c:v>
                </c:pt>
                <c:pt idx="2179">
                  <c:v>39598</c:v>
                </c:pt>
                <c:pt idx="2180">
                  <c:v>39601</c:v>
                </c:pt>
                <c:pt idx="2181">
                  <c:v>39602</c:v>
                </c:pt>
                <c:pt idx="2182">
                  <c:v>39603</c:v>
                </c:pt>
                <c:pt idx="2183">
                  <c:v>39604</c:v>
                </c:pt>
                <c:pt idx="2184">
                  <c:v>39605</c:v>
                </c:pt>
                <c:pt idx="2185">
                  <c:v>39608</c:v>
                </c:pt>
                <c:pt idx="2186">
                  <c:v>39609</c:v>
                </c:pt>
                <c:pt idx="2187">
                  <c:v>39610</c:v>
                </c:pt>
                <c:pt idx="2188">
                  <c:v>39611</c:v>
                </c:pt>
                <c:pt idx="2189">
                  <c:v>39612</c:v>
                </c:pt>
                <c:pt idx="2190">
                  <c:v>39615</c:v>
                </c:pt>
                <c:pt idx="2191">
                  <c:v>39616</c:v>
                </c:pt>
                <c:pt idx="2192">
                  <c:v>39617</c:v>
                </c:pt>
                <c:pt idx="2193">
                  <c:v>39618</c:v>
                </c:pt>
                <c:pt idx="2194">
                  <c:v>39619</c:v>
                </c:pt>
                <c:pt idx="2195">
                  <c:v>39622</c:v>
                </c:pt>
                <c:pt idx="2196">
                  <c:v>39623</c:v>
                </c:pt>
                <c:pt idx="2197">
                  <c:v>39624</c:v>
                </c:pt>
                <c:pt idx="2198">
                  <c:v>39625</c:v>
                </c:pt>
                <c:pt idx="2199">
                  <c:v>39626</c:v>
                </c:pt>
                <c:pt idx="2200">
                  <c:v>39629</c:v>
                </c:pt>
                <c:pt idx="2201">
                  <c:v>39630</c:v>
                </c:pt>
                <c:pt idx="2202">
                  <c:v>39631</c:v>
                </c:pt>
                <c:pt idx="2203">
                  <c:v>39632</c:v>
                </c:pt>
                <c:pt idx="2204">
                  <c:v>39633</c:v>
                </c:pt>
                <c:pt idx="2205">
                  <c:v>39636</c:v>
                </c:pt>
                <c:pt idx="2206">
                  <c:v>39637</c:v>
                </c:pt>
                <c:pt idx="2207">
                  <c:v>39638</c:v>
                </c:pt>
                <c:pt idx="2208">
                  <c:v>39639</c:v>
                </c:pt>
                <c:pt idx="2209">
                  <c:v>39640</c:v>
                </c:pt>
                <c:pt idx="2210">
                  <c:v>39643</c:v>
                </c:pt>
                <c:pt idx="2211">
                  <c:v>39644</c:v>
                </c:pt>
                <c:pt idx="2212">
                  <c:v>39645</c:v>
                </c:pt>
                <c:pt idx="2213">
                  <c:v>39646</c:v>
                </c:pt>
                <c:pt idx="2214">
                  <c:v>39647</c:v>
                </c:pt>
                <c:pt idx="2215">
                  <c:v>39650</c:v>
                </c:pt>
                <c:pt idx="2216">
                  <c:v>39651</c:v>
                </c:pt>
                <c:pt idx="2217">
                  <c:v>39652</c:v>
                </c:pt>
                <c:pt idx="2218">
                  <c:v>39653</c:v>
                </c:pt>
                <c:pt idx="2219">
                  <c:v>39654</c:v>
                </c:pt>
                <c:pt idx="2220">
                  <c:v>39657</c:v>
                </c:pt>
                <c:pt idx="2221">
                  <c:v>39658</c:v>
                </c:pt>
                <c:pt idx="2222">
                  <c:v>39659</c:v>
                </c:pt>
                <c:pt idx="2223">
                  <c:v>39660</c:v>
                </c:pt>
                <c:pt idx="2224">
                  <c:v>39661</c:v>
                </c:pt>
                <c:pt idx="2225">
                  <c:v>39664</c:v>
                </c:pt>
                <c:pt idx="2226">
                  <c:v>39665</c:v>
                </c:pt>
                <c:pt idx="2227">
                  <c:v>39666</c:v>
                </c:pt>
                <c:pt idx="2228">
                  <c:v>39667</c:v>
                </c:pt>
                <c:pt idx="2229">
                  <c:v>39668</c:v>
                </c:pt>
                <c:pt idx="2230">
                  <c:v>39671</c:v>
                </c:pt>
                <c:pt idx="2231">
                  <c:v>39672</c:v>
                </c:pt>
                <c:pt idx="2232">
                  <c:v>39673</c:v>
                </c:pt>
                <c:pt idx="2233">
                  <c:v>39674</c:v>
                </c:pt>
                <c:pt idx="2234">
                  <c:v>39675</c:v>
                </c:pt>
                <c:pt idx="2235">
                  <c:v>39678</c:v>
                </c:pt>
                <c:pt idx="2236">
                  <c:v>39679</c:v>
                </c:pt>
                <c:pt idx="2237">
                  <c:v>39680</c:v>
                </c:pt>
                <c:pt idx="2238">
                  <c:v>39681</c:v>
                </c:pt>
                <c:pt idx="2239">
                  <c:v>39682</c:v>
                </c:pt>
                <c:pt idx="2240">
                  <c:v>39685</c:v>
                </c:pt>
                <c:pt idx="2241">
                  <c:v>39686</c:v>
                </c:pt>
                <c:pt idx="2242">
                  <c:v>39687</c:v>
                </c:pt>
                <c:pt idx="2243">
                  <c:v>39688</c:v>
                </c:pt>
                <c:pt idx="2244">
                  <c:v>39689</c:v>
                </c:pt>
                <c:pt idx="2245">
                  <c:v>39692</c:v>
                </c:pt>
                <c:pt idx="2246">
                  <c:v>39693</c:v>
                </c:pt>
                <c:pt idx="2247">
                  <c:v>39694</c:v>
                </c:pt>
                <c:pt idx="2248">
                  <c:v>39695</c:v>
                </c:pt>
                <c:pt idx="2249">
                  <c:v>39696</c:v>
                </c:pt>
                <c:pt idx="2250">
                  <c:v>39699</c:v>
                </c:pt>
                <c:pt idx="2251">
                  <c:v>39700</c:v>
                </c:pt>
                <c:pt idx="2252">
                  <c:v>39701</c:v>
                </c:pt>
                <c:pt idx="2253">
                  <c:v>39702</c:v>
                </c:pt>
                <c:pt idx="2254">
                  <c:v>39703</c:v>
                </c:pt>
                <c:pt idx="2255">
                  <c:v>39706</c:v>
                </c:pt>
                <c:pt idx="2256">
                  <c:v>39707</c:v>
                </c:pt>
                <c:pt idx="2257">
                  <c:v>39708</c:v>
                </c:pt>
                <c:pt idx="2258">
                  <c:v>39709</c:v>
                </c:pt>
                <c:pt idx="2259">
                  <c:v>39710</c:v>
                </c:pt>
                <c:pt idx="2260">
                  <c:v>39713</c:v>
                </c:pt>
                <c:pt idx="2261">
                  <c:v>39714</c:v>
                </c:pt>
                <c:pt idx="2262">
                  <c:v>39715</c:v>
                </c:pt>
                <c:pt idx="2263">
                  <c:v>39716</c:v>
                </c:pt>
                <c:pt idx="2264">
                  <c:v>39717</c:v>
                </c:pt>
                <c:pt idx="2265">
                  <c:v>39720</c:v>
                </c:pt>
                <c:pt idx="2266">
                  <c:v>39721</c:v>
                </c:pt>
                <c:pt idx="2267">
                  <c:v>39722</c:v>
                </c:pt>
                <c:pt idx="2268">
                  <c:v>39723</c:v>
                </c:pt>
                <c:pt idx="2269">
                  <c:v>39724</c:v>
                </c:pt>
                <c:pt idx="2270">
                  <c:v>39727</c:v>
                </c:pt>
                <c:pt idx="2271">
                  <c:v>39728</c:v>
                </c:pt>
                <c:pt idx="2272">
                  <c:v>39729</c:v>
                </c:pt>
                <c:pt idx="2273">
                  <c:v>39730</c:v>
                </c:pt>
                <c:pt idx="2274">
                  <c:v>39731</c:v>
                </c:pt>
                <c:pt idx="2275">
                  <c:v>39734</c:v>
                </c:pt>
                <c:pt idx="2276">
                  <c:v>39735</c:v>
                </c:pt>
                <c:pt idx="2277">
                  <c:v>39736</c:v>
                </c:pt>
                <c:pt idx="2278">
                  <c:v>39737</c:v>
                </c:pt>
                <c:pt idx="2279">
                  <c:v>39738</c:v>
                </c:pt>
                <c:pt idx="2280">
                  <c:v>39741</c:v>
                </c:pt>
                <c:pt idx="2281">
                  <c:v>39742</c:v>
                </c:pt>
                <c:pt idx="2282">
                  <c:v>39743</c:v>
                </c:pt>
                <c:pt idx="2283">
                  <c:v>39744</c:v>
                </c:pt>
                <c:pt idx="2284">
                  <c:v>39745</c:v>
                </c:pt>
                <c:pt idx="2285">
                  <c:v>39748</c:v>
                </c:pt>
                <c:pt idx="2286">
                  <c:v>39749</c:v>
                </c:pt>
                <c:pt idx="2287">
                  <c:v>39750</c:v>
                </c:pt>
                <c:pt idx="2288">
                  <c:v>39751</c:v>
                </c:pt>
                <c:pt idx="2289">
                  <c:v>39752</c:v>
                </c:pt>
                <c:pt idx="2290">
                  <c:v>39755</c:v>
                </c:pt>
                <c:pt idx="2291">
                  <c:v>39756</c:v>
                </c:pt>
                <c:pt idx="2292">
                  <c:v>39757</c:v>
                </c:pt>
                <c:pt idx="2293">
                  <c:v>39758</c:v>
                </c:pt>
                <c:pt idx="2294">
                  <c:v>39759</c:v>
                </c:pt>
                <c:pt idx="2295">
                  <c:v>39762</c:v>
                </c:pt>
                <c:pt idx="2296">
                  <c:v>39763</c:v>
                </c:pt>
                <c:pt idx="2297">
                  <c:v>39764</c:v>
                </c:pt>
                <c:pt idx="2298">
                  <c:v>39765</c:v>
                </c:pt>
                <c:pt idx="2299">
                  <c:v>39766</c:v>
                </c:pt>
                <c:pt idx="2300">
                  <c:v>39769</c:v>
                </c:pt>
                <c:pt idx="2301">
                  <c:v>39770</c:v>
                </c:pt>
                <c:pt idx="2302">
                  <c:v>39771</c:v>
                </c:pt>
                <c:pt idx="2303">
                  <c:v>39772</c:v>
                </c:pt>
                <c:pt idx="2304">
                  <c:v>39773</c:v>
                </c:pt>
                <c:pt idx="2305">
                  <c:v>39776</c:v>
                </c:pt>
                <c:pt idx="2306">
                  <c:v>39777</c:v>
                </c:pt>
                <c:pt idx="2307">
                  <c:v>39778</c:v>
                </c:pt>
                <c:pt idx="2308">
                  <c:v>39779</c:v>
                </c:pt>
                <c:pt idx="2309">
                  <c:v>39780</c:v>
                </c:pt>
                <c:pt idx="2310">
                  <c:v>39783</c:v>
                </c:pt>
                <c:pt idx="2311">
                  <c:v>39784</c:v>
                </c:pt>
                <c:pt idx="2312">
                  <c:v>39785</c:v>
                </c:pt>
                <c:pt idx="2313">
                  <c:v>39786</c:v>
                </c:pt>
                <c:pt idx="2314">
                  <c:v>39787</c:v>
                </c:pt>
                <c:pt idx="2315">
                  <c:v>39790</c:v>
                </c:pt>
                <c:pt idx="2316">
                  <c:v>39791</c:v>
                </c:pt>
                <c:pt idx="2317">
                  <c:v>39792</c:v>
                </c:pt>
                <c:pt idx="2318">
                  <c:v>39793</c:v>
                </c:pt>
                <c:pt idx="2319">
                  <c:v>39794</c:v>
                </c:pt>
                <c:pt idx="2320">
                  <c:v>39797</c:v>
                </c:pt>
                <c:pt idx="2321">
                  <c:v>39798</c:v>
                </c:pt>
                <c:pt idx="2322">
                  <c:v>39799</c:v>
                </c:pt>
                <c:pt idx="2323">
                  <c:v>39800</c:v>
                </c:pt>
                <c:pt idx="2324">
                  <c:v>39801</c:v>
                </c:pt>
                <c:pt idx="2325">
                  <c:v>39804</c:v>
                </c:pt>
                <c:pt idx="2326">
                  <c:v>39805</c:v>
                </c:pt>
                <c:pt idx="2327">
                  <c:v>39806</c:v>
                </c:pt>
                <c:pt idx="2328">
                  <c:v>39808</c:v>
                </c:pt>
                <c:pt idx="2329">
                  <c:v>39811</c:v>
                </c:pt>
                <c:pt idx="2330">
                  <c:v>39812</c:v>
                </c:pt>
                <c:pt idx="2331">
                  <c:v>39813</c:v>
                </c:pt>
                <c:pt idx="2332">
                  <c:v>39815</c:v>
                </c:pt>
                <c:pt idx="2333">
                  <c:v>39818</c:v>
                </c:pt>
                <c:pt idx="2334">
                  <c:v>39819</c:v>
                </c:pt>
                <c:pt idx="2335">
                  <c:v>39820</c:v>
                </c:pt>
                <c:pt idx="2336">
                  <c:v>39821</c:v>
                </c:pt>
                <c:pt idx="2337">
                  <c:v>39822</c:v>
                </c:pt>
                <c:pt idx="2338">
                  <c:v>39825</c:v>
                </c:pt>
                <c:pt idx="2339">
                  <c:v>39826</c:v>
                </c:pt>
                <c:pt idx="2340">
                  <c:v>39827</c:v>
                </c:pt>
                <c:pt idx="2341">
                  <c:v>39828</c:v>
                </c:pt>
                <c:pt idx="2342">
                  <c:v>39829</c:v>
                </c:pt>
                <c:pt idx="2343">
                  <c:v>39832</c:v>
                </c:pt>
                <c:pt idx="2344">
                  <c:v>39833</c:v>
                </c:pt>
                <c:pt idx="2345">
                  <c:v>39834</c:v>
                </c:pt>
                <c:pt idx="2346">
                  <c:v>39835</c:v>
                </c:pt>
                <c:pt idx="2347">
                  <c:v>39836</c:v>
                </c:pt>
                <c:pt idx="2348">
                  <c:v>39839</c:v>
                </c:pt>
                <c:pt idx="2349">
                  <c:v>39840</c:v>
                </c:pt>
                <c:pt idx="2350">
                  <c:v>39841</c:v>
                </c:pt>
                <c:pt idx="2351">
                  <c:v>39842</c:v>
                </c:pt>
                <c:pt idx="2352">
                  <c:v>39843</c:v>
                </c:pt>
                <c:pt idx="2353">
                  <c:v>39846</c:v>
                </c:pt>
                <c:pt idx="2354">
                  <c:v>39847</c:v>
                </c:pt>
                <c:pt idx="2355">
                  <c:v>39848</c:v>
                </c:pt>
                <c:pt idx="2356">
                  <c:v>39849</c:v>
                </c:pt>
                <c:pt idx="2357">
                  <c:v>39850</c:v>
                </c:pt>
                <c:pt idx="2358">
                  <c:v>39853</c:v>
                </c:pt>
                <c:pt idx="2359">
                  <c:v>39854</c:v>
                </c:pt>
                <c:pt idx="2360">
                  <c:v>39855</c:v>
                </c:pt>
                <c:pt idx="2361">
                  <c:v>39856</c:v>
                </c:pt>
                <c:pt idx="2362">
                  <c:v>39857</c:v>
                </c:pt>
                <c:pt idx="2363">
                  <c:v>39860</c:v>
                </c:pt>
                <c:pt idx="2364">
                  <c:v>39861</c:v>
                </c:pt>
                <c:pt idx="2365">
                  <c:v>39862</c:v>
                </c:pt>
                <c:pt idx="2366">
                  <c:v>39863</c:v>
                </c:pt>
                <c:pt idx="2367">
                  <c:v>39864</c:v>
                </c:pt>
                <c:pt idx="2368">
                  <c:v>39867</c:v>
                </c:pt>
                <c:pt idx="2369">
                  <c:v>39868</c:v>
                </c:pt>
                <c:pt idx="2370">
                  <c:v>39869</c:v>
                </c:pt>
                <c:pt idx="2371">
                  <c:v>39870</c:v>
                </c:pt>
                <c:pt idx="2372">
                  <c:v>39871</c:v>
                </c:pt>
                <c:pt idx="2373">
                  <c:v>39874</c:v>
                </c:pt>
                <c:pt idx="2374">
                  <c:v>39875</c:v>
                </c:pt>
                <c:pt idx="2375">
                  <c:v>39876</c:v>
                </c:pt>
                <c:pt idx="2376">
                  <c:v>39877</c:v>
                </c:pt>
                <c:pt idx="2377">
                  <c:v>39878</c:v>
                </c:pt>
                <c:pt idx="2378">
                  <c:v>39881</c:v>
                </c:pt>
                <c:pt idx="2379">
                  <c:v>39882</c:v>
                </c:pt>
                <c:pt idx="2380">
                  <c:v>39883</c:v>
                </c:pt>
                <c:pt idx="2381">
                  <c:v>39884</c:v>
                </c:pt>
                <c:pt idx="2382">
                  <c:v>39885</c:v>
                </c:pt>
                <c:pt idx="2383">
                  <c:v>39888</c:v>
                </c:pt>
                <c:pt idx="2384">
                  <c:v>39889</c:v>
                </c:pt>
                <c:pt idx="2385">
                  <c:v>39890</c:v>
                </c:pt>
                <c:pt idx="2386">
                  <c:v>39891</c:v>
                </c:pt>
                <c:pt idx="2387">
                  <c:v>39892</c:v>
                </c:pt>
                <c:pt idx="2388">
                  <c:v>39895</c:v>
                </c:pt>
                <c:pt idx="2389">
                  <c:v>39896</c:v>
                </c:pt>
                <c:pt idx="2390">
                  <c:v>39897</c:v>
                </c:pt>
                <c:pt idx="2391">
                  <c:v>39898</c:v>
                </c:pt>
                <c:pt idx="2392">
                  <c:v>39899</c:v>
                </c:pt>
                <c:pt idx="2393">
                  <c:v>39902</c:v>
                </c:pt>
                <c:pt idx="2394">
                  <c:v>39903</c:v>
                </c:pt>
                <c:pt idx="2395">
                  <c:v>39904</c:v>
                </c:pt>
                <c:pt idx="2396">
                  <c:v>39905</c:v>
                </c:pt>
                <c:pt idx="2397">
                  <c:v>39906</c:v>
                </c:pt>
                <c:pt idx="2398">
                  <c:v>39909</c:v>
                </c:pt>
                <c:pt idx="2399">
                  <c:v>39910</c:v>
                </c:pt>
                <c:pt idx="2400">
                  <c:v>39911</c:v>
                </c:pt>
                <c:pt idx="2401">
                  <c:v>39912</c:v>
                </c:pt>
                <c:pt idx="2402">
                  <c:v>39916</c:v>
                </c:pt>
                <c:pt idx="2403">
                  <c:v>39917</c:v>
                </c:pt>
                <c:pt idx="2404">
                  <c:v>39918</c:v>
                </c:pt>
                <c:pt idx="2405">
                  <c:v>39919</c:v>
                </c:pt>
                <c:pt idx="2406">
                  <c:v>39920</c:v>
                </c:pt>
                <c:pt idx="2407">
                  <c:v>39923</c:v>
                </c:pt>
                <c:pt idx="2408">
                  <c:v>39924</c:v>
                </c:pt>
                <c:pt idx="2409">
                  <c:v>39925</c:v>
                </c:pt>
                <c:pt idx="2410">
                  <c:v>39926</c:v>
                </c:pt>
                <c:pt idx="2411">
                  <c:v>39927</c:v>
                </c:pt>
                <c:pt idx="2412">
                  <c:v>39930</c:v>
                </c:pt>
                <c:pt idx="2413">
                  <c:v>39931</c:v>
                </c:pt>
                <c:pt idx="2414">
                  <c:v>39932</c:v>
                </c:pt>
                <c:pt idx="2415">
                  <c:v>39933</c:v>
                </c:pt>
                <c:pt idx="2416">
                  <c:v>39934</c:v>
                </c:pt>
                <c:pt idx="2417">
                  <c:v>39937</c:v>
                </c:pt>
                <c:pt idx="2418">
                  <c:v>39938</c:v>
                </c:pt>
                <c:pt idx="2419">
                  <c:v>39939</c:v>
                </c:pt>
                <c:pt idx="2420">
                  <c:v>39940</c:v>
                </c:pt>
                <c:pt idx="2421">
                  <c:v>39941</c:v>
                </c:pt>
                <c:pt idx="2422">
                  <c:v>39944</c:v>
                </c:pt>
                <c:pt idx="2423">
                  <c:v>39945</c:v>
                </c:pt>
                <c:pt idx="2424">
                  <c:v>39946</c:v>
                </c:pt>
                <c:pt idx="2425">
                  <c:v>39947</c:v>
                </c:pt>
                <c:pt idx="2426">
                  <c:v>39948</c:v>
                </c:pt>
                <c:pt idx="2427">
                  <c:v>39951</c:v>
                </c:pt>
                <c:pt idx="2428">
                  <c:v>39952</c:v>
                </c:pt>
                <c:pt idx="2429">
                  <c:v>39953</c:v>
                </c:pt>
                <c:pt idx="2430">
                  <c:v>39954</c:v>
                </c:pt>
                <c:pt idx="2431">
                  <c:v>39955</c:v>
                </c:pt>
                <c:pt idx="2432">
                  <c:v>39958</c:v>
                </c:pt>
                <c:pt idx="2433">
                  <c:v>39959</c:v>
                </c:pt>
                <c:pt idx="2434">
                  <c:v>39960</c:v>
                </c:pt>
                <c:pt idx="2435">
                  <c:v>39961</c:v>
                </c:pt>
                <c:pt idx="2436">
                  <c:v>39962</c:v>
                </c:pt>
                <c:pt idx="2437">
                  <c:v>39965</c:v>
                </c:pt>
                <c:pt idx="2438">
                  <c:v>39966</c:v>
                </c:pt>
                <c:pt idx="2439">
                  <c:v>39967</c:v>
                </c:pt>
                <c:pt idx="2440">
                  <c:v>39968</c:v>
                </c:pt>
                <c:pt idx="2441">
                  <c:v>39969</c:v>
                </c:pt>
                <c:pt idx="2442">
                  <c:v>39972</c:v>
                </c:pt>
                <c:pt idx="2443">
                  <c:v>39973</c:v>
                </c:pt>
                <c:pt idx="2444">
                  <c:v>39974</c:v>
                </c:pt>
                <c:pt idx="2445">
                  <c:v>39975</c:v>
                </c:pt>
                <c:pt idx="2446">
                  <c:v>39976</c:v>
                </c:pt>
                <c:pt idx="2447">
                  <c:v>39979</c:v>
                </c:pt>
                <c:pt idx="2448">
                  <c:v>39980</c:v>
                </c:pt>
                <c:pt idx="2449">
                  <c:v>39981</c:v>
                </c:pt>
                <c:pt idx="2450">
                  <c:v>39982</c:v>
                </c:pt>
                <c:pt idx="2451">
                  <c:v>39983</c:v>
                </c:pt>
                <c:pt idx="2452">
                  <c:v>39986</c:v>
                </c:pt>
                <c:pt idx="2453">
                  <c:v>39987</c:v>
                </c:pt>
                <c:pt idx="2454">
                  <c:v>39988</c:v>
                </c:pt>
                <c:pt idx="2455">
                  <c:v>39989</c:v>
                </c:pt>
                <c:pt idx="2456">
                  <c:v>39990</c:v>
                </c:pt>
                <c:pt idx="2457">
                  <c:v>39993</c:v>
                </c:pt>
                <c:pt idx="2458">
                  <c:v>39994</c:v>
                </c:pt>
                <c:pt idx="2459">
                  <c:v>39995</c:v>
                </c:pt>
                <c:pt idx="2460">
                  <c:v>39996</c:v>
                </c:pt>
                <c:pt idx="2461">
                  <c:v>39997</c:v>
                </c:pt>
                <c:pt idx="2462">
                  <c:v>40000</c:v>
                </c:pt>
                <c:pt idx="2463">
                  <c:v>40001</c:v>
                </c:pt>
                <c:pt idx="2464">
                  <c:v>40002</c:v>
                </c:pt>
                <c:pt idx="2465">
                  <c:v>40003</c:v>
                </c:pt>
                <c:pt idx="2466">
                  <c:v>40004</c:v>
                </c:pt>
                <c:pt idx="2467">
                  <c:v>40007</c:v>
                </c:pt>
                <c:pt idx="2468">
                  <c:v>40008</c:v>
                </c:pt>
                <c:pt idx="2469">
                  <c:v>40009</c:v>
                </c:pt>
                <c:pt idx="2470">
                  <c:v>40010</c:v>
                </c:pt>
                <c:pt idx="2471">
                  <c:v>40011</c:v>
                </c:pt>
                <c:pt idx="2472">
                  <c:v>40014</c:v>
                </c:pt>
                <c:pt idx="2473">
                  <c:v>40015</c:v>
                </c:pt>
                <c:pt idx="2474">
                  <c:v>40016</c:v>
                </c:pt>
                <c:pt idx="2475">
                  <c:v>40017</c:v>
                </c:pt>
                <c:pt idx="2476">
                  <c:v>40018</c:v>
                </c:pt>
                <c:pt idx="2477">
                  <c:v>40021</c:v>
                </c:pt>
                <c:pt idx="2478">
                  <c:v>40022</c:v>
                </c:pt>
                <c:pt idx="2479">
                  <c:v>40023</c:v>
                </c:pt>
                <c:pt idx="2480">
                  <c:v>40024</c:v>
                </c:pt>
                <c:pt idx="2481">
                  <c:v>40025</c:v>
                </c:pt>
                <c:pt idx="2482">
                  <c:v>40028</c:v>
                </c:pt>
                <c:pt idx="2483">
                  <c:v>40029</c:v>
                </c:pt>
                <c:pt idx="2484">
                  <c:v>40030</c:v>
                </c:pt>
                <c:pt idx="2485">
                  <c:v>40031</c:v>
                </c:pt>
                <c:pt idx="2486">
                  <c:v>40032</c:v>
                </c:pt>
                <c:pt idx="2487">
                  <c:v>40035</c:v>
                </c:pt>
                <c:pt idx="2488">
                  <c:v>40036</c:v>
                </c:pt>
                <c:pt idx="2489">
                  <c:v>40037</c:v>
                </c:pt>
                <c:pt idx="2490">
                  <c:v>40038</c:v>
                </c:pt>
                <c:pt idx="2491">
                  <c:v>40039</c:v>
                </c:pt>
                <c:pt idx="2492">
                  <c:v>40042</c:v>
                </c:pt>
                <c:pt idx="2493">
                  <c:v>40043</c:v>
                </c:pt>
                <c:pt idx="2494">
                  <c:v>40044</c:v>
                </c:pt>
                <c:pt idx="2495">
                  <c:v>40045</c:v>
                </c:pt>
                <c:pt idx="2496">
                  <c:v>40046</c:v>
                </c:pt>
                <c:pt idx="2497">
                  <c:v>40049</c:v>
                </c:pt>
                <c:pt idx="2498">
                  <c:v>40050</c:v>
                </c:pt>
                <c:pt idx="2499">
                  <c:v>40051</c:v>
                </c:pt>
                <c:pt idx="2500">
                  <c:v>40052</c:v>
                </c:pt>
                <c:pt idx="2501">
                  <c:v>40053</c:v>
                </c:pt>
                <c:pt idx="2502">
                  <c:v>40056</c:v>
                </c:pt>
                <c:pt idx="2503">
                  <c:v>40057</c:v>
                </c:pt>
                <c:pt idx="2504">
                  <c:v>40058</c:v>
                </c:pt>
                <c:pt idx="2505">
                  <c:v>40059</c:v>
                </c:pt>
                <c:pt idx="2506">
                  <c:v>40060</c:v>
                </c:pt>
                <c:pt idx="2507">
                  <c:v>40063</c:v>
                </c:pt>
                <c:pt idx="2508">
                  <c:v>40064</c:v>
                </c:pt>
                <c:pt idx="2509">
                  <c:v>40065</c:v>
                </c:pt>
                <c:pt idx="2510">
                  <c:v>40066</c:v>
                </c:pt>
                <c:pt idx="2511">
                  <c:v>40067</c:v>
                </c:pt>
                <c:pt idx="2512">
                  <c:v>40070</c:v>
                </c:pt>
                <c:pt idx="2513">
                  <c:v>40071</c:v>
                </c:pt>
                <c:pt idx="2514">
                  <c:v>40072</c:v>
                </c:pt>
                <c:pt idx="2515">
                  <c:v>40073</c:v>
                </c:pt>
                <c:pt idx="2516">
                  <c:v>40074</c:v>
                </c:pt>
                <c:pt idx="2517">
                  <c:v>40077</c:v>
                </c:pt>
                <c:pt idx="2518">
                  <c:v>40078</c:v>
                </c:pt>
                <c:pt idx="2519">
                  <c:v>40079</c:v>
                </c:pt>
                <c:pt idx="2520">
                  <c:v>40080</c:v>
                </c:pt>
                <c:pt idx="2521">
                  <c:v>40081</c:v>
                </c:pt>
                <c:pt idx="2522">
                  <c:v>40084</c:v>
                </c:pt>
                <c:pt idx="2523">
                  <c:v>40085</c:v>
                </c:pt>
                <c:pt idx="2524">
                  <c:v>40086</c:v>
                </c:pt>
                <c:pt idx="2525">
                  <c:v>40087</c:v>
                </c:pt>
                <c:pt idx="2526">
                  <c:v>40088</c:v>
                </c:pt>
                <c:pt idx="2527">
                  <c:v>40091</c:v>
                </c:pt>
                <c:pt idx="2528">
                  <c:v>40092</c:v>
                </c:pt>
                <c:pt idx="2529">
                  <c:v>40093</c:v>
                </c:pt>
                <c:pt idx="2530">
                  <c:v>40094</c:v>
                </c:pt>
                <c:pt idx="2531">
                  <c:v>40095</c:v>
                </c:pt>
                <c:pt idx="2532">
                  <c:v>40098</c:v>
                </c:pt>
                <c:pt idx="2533">
                  <c:v>40099</c:v>
                </c:pt>
                <c:pt idx="2534">
                  <c:v>40100</c:v>
                </c:pt>
                <c:pt idx="2535">
                  <c:v>40101</c:v>
                </c:pt>
                <c:pt idx="2536">
                  <c:v>40102</c:v>
                </c:pt>
                <c:pt idx="2537">
                  <c:v>40105</c:v>
                </c:pt>
                <c:pt idx="2538">
                  <c:v>40106</c:v>
                </c:pt>
                <c:pt idx="2539">
                  <c:v>40107</c:v>
                </c:pt>
                <c:pt idx="2540">
                  <c:v>40108</c:v>
                </c:pt>
                <c:pt idx="2541">
                  <c:v>40109</c:v>
                </c:pt>
                <c:pt idx="2542">
                  <c:v>40112</c:v>
                </c:pt>
                <c:pt idx="2543">
                  <c:v>40113</c:v>
                </c:pt>
                <c:pt idx="2544">
                  <c:v>40114</c:v>
                </c:pt>
                <c:pt idx="2545">
                  <c:v>40115</c:v>
                </c:pt>
                <c:pt idx="2546">
                  <c:v>40116</c:v>
                </c:pt>
                <c:pt idx="2547">
                  <c:v>40119</c:v>
                </c:pt>
                <c:pt idx="2548">
                  <c:v>40120</c:v>
                </c:pt>
                <c:pt idx="2549">
                  <c:v>40121</c:v>
                </c:pt>
                <c:pt idx="2550">
                  <c:v>40122</c:v>
                </c:pt>
                <c:pt idx="2551">
                  <c:v>40123</c:v>
                </c:pt>
                <c:pt idx="2552">
                  <c:v>40126</c:v>
                </c:pt>
                <c:pt idx="2553">
                  <c:v>40127</c:v>
                </c:pt>
                <c:pt idx="2554">
                  <c:v>40128</c:v>
                </c:pt>
                <c:pt idx="2555">
                  <c:v>40129</c:v>
                </c:pt>
                <c:pt idx="2556">
                  <c:v>40130</c:v>
                </c:pt>
                <c:pt idx="2557">
                  <c:v>40133</c:v>
                </c:pt>
                <c:pt idx="2558">
                  <c:v>40134</c:v>
                </c:pt>
                <c:pt idx="2559">
                  <c:v>40135</c:v>
                </c:pt>
                <c:pt idx="2560">
                  <c:v>40136</c:v>
                </c:pt>
                <c:pt idx="2561">
                  <c:v>40137</c:v>
                </c:pt>
                <c:pt idx="2562">
                  <c:v>40140</c:v>
                </c:pt>
                <c:pt idx="2563">
                  <c:v>40141</c:v>
                </c:pt>
                <c:pt idx="2564">
                  <c:v>40142</c:v>
                </c:pt>
                <c:pt idx="2565">
                  <c:v>40143</c:v>
                </c:pt>
                <c:pt idx="2566">
                  <c:v>40144</c:v>
                </c:pt>
                <c:pt idx="2567">
                  <c:v>40147</c:v>
                </c:pt>
                <c:pt idx="2568">
                  <c:v>40148</c:v>
                </c:pt>
                <c:pt idx="2569">
                  <c:v>40149</c:v>
                </c:pt>
                <c:pt idx="2570">
                  <c:v>40150</c:v>
                </c:pt>
                <c:pt idx="2571">
                  <c:v>40151</c:v>
                </c:pt>
                <c:pt idx="2572">
                  <c:v>40154</c:v>
                </c:pt>
                <c:pt idx="2573">
                  <c:v>40155</c:v>
                </c:pt>
                <c:pt idx="2574">
                  <c:v>40156</c:v>
                </c:pt>
                <c:pt idx="2575">
                  <c:v>40157</c:v>
                </c:pt>
                <c:pt idx="2576">
                  <c:v>40158</c:v>
                </c:pt>
                <c:pt idx="2577">
                  <c:v>40161</c:v>
                </c:pt>
                <c:pt idx="2578">
                  <c:v>40162</c:v>
                </c:pt>
                <c:pt idx="2579">
                  <c:v>40163</c:v>
                </c:pt>
                <c:pt idx="2580">
                  <c:v>40164</c:v>
                </c:pt>
                <c:pt idx="2581">
                  <c:v>40165</c:v>
                </c:pt>
                <c:pt idx="2582">
                  <c:v>40168</c:v>
                </c:pt>
                <c:pt idx="2583">
                  <c:v>40169</c:v>
                </c:pt>
                <c:pt idx="2584">
                  <c:v>40170</c:v>
                </c:pt>
                <c:pt idx="2585">
                  <c:v>40171</c:v>
                </c:pt>
                <c:pt idx="2586">
                  <c:v>40175</c:v>
                </c:pt>
                <c:pt idx="2587">
                  <c:v>40176</c:v>
                </c:pt>
                <c:pt idx="2588">
                  <c:v>40177</c:v>
                </c:pt>
                <c:pt idx="2589">
                  <c:v>40178</c:v>
                </c:pt>
                <c:pt idx="2590">
                  <c:v>40182</c:v>
                </c:pt>
                <c:pt idx="2591">
                  <c:v>40183</c:v>
                </c:pt>
                <c:pt idx="2592">
                  <c:v>40184</c:v>
                </c:pt>
                <c:pt idx="2593">
                  <c:v>40185</c:v>
                </c:pt>
                <c:pt idx="2594">
                  <c:v>40186</c:v>
                </c:pt>
                <c:pt idx="2595">
                  <c:v>40189</c:v>
                </c:pt>
                <c:pt idx="2596">
                  <c:v>40190</c:v>
                </c:pt>
                <c:pt idx="2597">
                  <c:v>40191</c:v>
                </c:pt>
                <c:pt idx="2598">
                  <c:v>40192</c:v>
                </c:pt>
                <c:pt idx="2599">
                  <c:v>40193</c:v>
                </c:pt>
                <c:pt idx="2600">
                  <c:v>40196</c:v>
                </c:pt>
                <c:pt idx="2601">
                  <c:v>40197</c:v>
                </c:pt>
                <c:pt idx="2602">
                  <c:v>40198</c:v>
                </c:pt>
                <c:pt idx="2603">
                  <c:v>40199</c:v>
                </c:pt>
                <c:pt idx="2604">
                  <c:v>40200</c:v>
                </c:pt>
                <c:pt idx="2605">
                  <c:v>40203</c:v>
                </c:pt>
                <c:pt idx="2606">
                  <c:v>40204</c:v>
                </c:pt>
                <c:pt idx="2607">
                  <c:v>40205</c:v>
                </c:pt>
                <c:pt idx="2608">
                  <c:v>40206</c:v>
                </c:pt>
                <c:pt idx="2609">
                  <c:v>40207</c:v>
                </c:pt>
                <c:pt idx="2610">
                  <c:v>40210</c:v>
                </c:pt>
                <c:pt idx="2611">
                  <c:v>40211</c:v>
                </c:pt>
                <c:pt idx="2612">
                  <c:v>40212</c:v>
                </c:pt>
                <c:pt idx="2613">
                  <c:v>40213</c:v>
                </c:pt>
                <c:pt idx="2614">
                  <c:v>40214</c:v>
                </c:pt>
                <c:pt idx="2615">
                  <c:v>40217</c:v>
                </c:pt>
                <c:pt idx="2616">
                  <c:v>40218</c:v>
                </c:pt>
                <c:pt idx="2617">
                  <c:v>40219</c:v>
                </c:pt>
                <c:pt idx="2618">
                  <c:v>40220</c:v>
                </c:pt>
                <c:pt idx="2619">
                  <c:v>40221</c:v>
                </c:pt>
                <c:pt idx="2620">
                  <c:v>40224</c:v>
                </c:pt>
                <c:pt idx="2621">
                  <c:v>40225</c:v>
                </c:pt>
                <c:pt idx="2622">
                  <c:v>40226</c:v>
                </c:pt>
                <c:pt idx="2623">
                  <c:v>40227</c:v>
                </c:pt>
                <c:pt idx="2624">
                  <c:v>40228</c:v>
                </c:pt>
                <c:pt idx="2625">
                  <c:v>40231</c:v>
                </c:pt>
                <c:pt idx="2626">
                  <c:v>40232</c:v>
                </c:pt>
                <c:pt idx="2627">
                  <c:v>40233</c:v>
                </c:pt>
                <c:pt idx="2628">
                  <c:v>40234</c:v>
                </c:pt>
                <c:pt idx="2629">
                  <c:v>40235</c:v>
                </c:pt>
                <c:pt idx="2630">
                  <c:v>40238</c:v>
                </c:pt>
                <c:pt idx="2631">
                  <c:v>40239</c:v>
                </c:pt>
                <c:pt idx="2632">
                  <c:v>40240</c:v>
                </c:pt>
                <c:pt idx="2633">
                  <c:v>40241</c:v>
                </c:pt>
                <c:pt idx="2634">
                  <c:v>40242</c:v>
                </c:pt>
                <c:pt idx="2635">
                  <c:v>40245</c:v>
                </c:pt>
                <c:pt idx="2636">
                  <c:v>40246</c:v>
                </c:pt>
                <c:pt idx="2637">
                  <c:v>40247</c:v>
                </c:pt>
                <c:pt idx="2638">
                  <c:v>40248</c:v>
                </c:pt>
                <c:pt idx="2639">
                  <c:v>40249</c:v>
                </c:pt>
                <c:pt idx="2640">
                  <c:v>40252</c:v>
                </c:pt>
                <c:pt idx="2641">
                  <c:v>40253</c:v>
                </c:pt>
                <c:pt idx="2642">
                  <c:v>40254</c:v>
                </c:pt>
                <c:pt idx="2643">
                  <c:v>40255</c:v>
                </c:pt>
                <c:pt idx="2644">
                  <c:v>40256</c:v>
                </c:pt>
                <c:pt idx="2645">
                  <c:v>40259</c:v>
                </c:pt>
                <c:pt idx="2646">
                  <c:v>40260</c:v>
                </c:pt>
                <c:pt idx="2647">
                  <c:v>40261</c:v>
                </c:pt>
                <c:pt idx="2648">
                  <c:v>40262</c:v>
                </c:pt>
                <c:pt idx="2649">
                  <c:v>40263</c:v>
                </c:pt>
                <c:pt idx="2650">
                  <c:v>40266</c:v>
                </c:pt>
                <c:pt idx="2651">
                  <c:v>40267</c:v>
                </c:pt>
                <c:pt idx="2652">
                  <c:v>40268</c:v>
                </c:pt>
                <c:pt idx="2653">
                  <c:v>40269</c:v>
                </c:pt>
                <c:pt idx="2654">
                  <c:v>40270</c:v>
                </c:pt>
                <c:pt idx="2655">
                  <c:v>40273</c:v>
                </c:pt>
                <c:pt idx="2656">
                  <c:v>40274</c:v>
                </c:pt>
                <c:pt idx="2657">
                  <c:v>40275</c:v>
                </c:pt>
                <c:pt idx="2658">
                  <c:v>40276</c:v>
                </c:pt>
                <c:pt idx="2659">
                  <c:v>40277</c:v>
                </c:pt>
                <c:pt idx="2660">
                  <c:v>40280</c:v>
                </c:pt>
                <c:pt idx="2661">
                  <c:v>40281</c:v>
                </c:pt>
                <c:pt idx="2662">
                  <c:v>40282</c:v>
                </c:pt>
                <c:pt idx="2663">
                  <c:v>40283</c:v>
                </c:pt>
                <c:pt idx="2664">
                  <c:v>40284</c:v>
                </c:pt>
                <c:pt idx="2665">
                  <c:v>40287</c:v>
                </c:pt>
                <c:pt idx="2666">
                  <c:v>40288</c:v>
                </c:pt>
                <c:pt idx="2667">
                  <c:v>40289</c:v>
                </c:pt>
                <c:pt idx="2668">
                  <c:v>40290</c:v>
                </c:pt>
                <c:pt idx="2669">
                  <c:v>40291</c:v>
                </c:pt>
                <c:pt idx="2670">
                  <c:v>40294</c:v>
                </c:pt>
                <c:pt idx="2671">
                  <c:v>40295</c:v>
                </c:pt>
                <c:pt idx="2672">
                  <c:v>40296</c:v>
                </c:pt>
                <c:pt idx="2673">
                  <c:v>40297</c:v>
                </c:pt>
                <c:pt idx="2674">
                  <c:v>40298</c:v>
                </c:pt>
                <c:pt idx="2675">
                  <c:v>40301</c:v>
                </c:pt>
                <c:pt idx="2676">
                  <c:v>40302</c:v>
                </c:pt>
                <c:pt idx="2677">
                  <c:v>40303</c:v>
                </c:pt>
                <c:pt idx="2678">
                  <c:v>40304</c:v>
                </c:pt>
                <c:pt idx="2679">
                  <c:v>40305</c:v>
                </c:pt>
                <c:pt idx="2680">
                  <c:v>40308</c:v>
                </c:pt>
                <c:pt idx="2681">
                  <c:v>40309</c:v>
                </c:pt>
                <c:pt idx="2682">
                  <c:v>40310</c:v>
                </c:pt>
                <c:pt idx="2683">
                  <c:v>40311</c:v>
                </c:pt>
                <c:pt idx="2684">
                  <c:v>40312</c:v>
                </c:pt>
                <c:pt idx="2685">
                  <c:v>40315</c:v>
                </c:pt>
                <c:pt idx="2686">
                  <c:v>40316</c:v>
                </c:pt>
                <c:pt idx="2687">
                  <c:v>40317</c:v>
                </c:pt>
                <c:pt idx="2688">
                  <c:v>40318</c:v>
                </c:pt>
                <c:pt idx="2689">
                  <c:v>40319</c:v>
                </c:pt>
                <c:pt idx="2690">
                  <c:v>40322</c:v>
                </c:pt>
                <c:pt idx="2691">
                  <c:v>40323</c:v>
                </c:pt>
                <c:pt idx="2692">
                  <c:v>40324</c:v>
                </c:pt>
                <c:pt idx="2693">
                  <c:v>40325</c:v>
                </c:pt>
                <c:pt idx="2694">
                  <c:v>40326</c:v>
                </c:pt>
                <c:pt idx="2695">
                  <c:v>40329</c:v>
                </c:pt>
                <c:pt idx="2696">
                  <c:v>40330</c:v>
                </c:pt>
                <c:pt idx="2697">
                  <c:v>40331</c:v>
                </c:pt>
                <c:pt idx="2698">
                  <c:v>40332</c:v>
                </c:pt>
                <c:pt idx="2699">
                  <c:v>40333</c:v>
                </c:pt>
                <c:pt idx="2700">
                  <c:v>40336</c:v>
                </c:pt>
                <c:pt idx="2701">
                  <c:v>40337</c:v>
                </c:pt>
                <c:pt idx="2702">
                  <c:v>40338</c:v>
                </c:pt>
                <c:pt idx="2703">
                  <c:v>40339</c:v>
                </c:pt>
                <c:pt idx="2704">
                  <c:v>40340</c:v>
                </c:pt>
                <c:pt idx="2705">
                  <c:v>40343</c:v>
                </c:pt>
                <c:pt idx="2706">
                  <c:v>40344</c:v>
                </c:pt>
                <c:pt idx="2707">
                  <c:v>40345</c:v>
                </c:pt>
                <c:pt idx="2708">
                  <c:v>40346</c:v>
                </c:pt>
                <c:pt idx="2709">
                  <c:v>40347</c:v>
                </c:pt>
                <c:pt idx="2710">
                  <c:v>40350</c:v>
                </c:pt>
                <c:pt idx="2711">
                  <c:v>40351</c:v>
                </c:pt>
                <c:pt idx="2712">
                  <c:v>40352</c:v>
                </c:pt>
                <c:pt idx="2713">
                  <c:v>40353</c:v>
                </c:pt>
                <c:pt idx="2714">
                  <c:v>40354</c:v>
                </c:pt>
                <c:pt idx="2715">
                  <c:v>40357</c:v>
                </c:pt>
                <c:pt idx="2716">
                  <c:v>40358</c:v>
                </c:pt>
                <c:pt idx="2717">
                  <c:v>40359</c:v>
                </c:pt>
                <c:pt idx="2718">
                  <c:v>40360</c:v>
                </c:pt>
                <c:pt idx="2719">
                  <c:v>40361</c:v>
                </c:pt>
                <c:pt idx="2720">
                  <c:v>40364</c:v>
                </c:pt>
                <c:pt idx="2721">
                  <c:v>40365</c:v>
                </c:pt>
                <c:pt idx="2722">
                  <c:v>40366</c:v>
                </c:pt>
                <c:pt idx="2723">
                  <c:v>40367</c:v>
                </c:pt>
                <c:pt idx="2724">
                  <c:v>40368</c:v>
                </c:pt>
                <c:pt idx="2725">
                  <c:v>40371</c:v>
                </c:pt>
                <c:pt idx="2726">
                  <c:v>40372</c:v>
                </c:pt>
                <c:pt idx="2727">
                  <c:v>40373</c:v>
                </c:pt>
                <c:pt idx="2728">
                  <c:v>40374</c:v>
                </c:pt>
                <c:pt idx="2729">
                  <c:v>40375</c:v>
                </c:pt>
                <c:pt idx="2730">
                  <c:v>40378</c:v>
                </c:pt>
                <c:pt idx="2731">
                  <c:v>40379</c:v>
                </c:pt>
                <c:pt idx="2732">
                  <c:v>40380</c:v>
                </c:pt>
                <c:pt idx="2733">
                  <c:v>40381</c:v>
                </c:pt>
                <c:pt idx="2734">
                  <c:v>40382</c:v>
                </c:pt>
                <c:pt idx="2735">
                  <c:v>40385</c:v>
                </c:pt>
                <c:pt idx="2736">
                  <c:v>40386</c:v>
                </c:pt>
                <c:pt idx="2737">
                  <c:v>40387</c:v>
                </c:pt>
                <c:pt idx="2738">
                  <c:v>40388</c:v>
                </c:pt>
                <c:pt idx="2739">
                  <c:v>40389</c:v>
                </c:pt>
                <c:pt idx="2740">
                  <c:v>40392</c:v>
                </c:pt>
                <c:pt idx="2741">
                  <c:v>40393</c:v>
                </c:pt>
                <c:pt idx="2742">
                  <c:v>40394</c:v>
                </c:pt>
                <c:pt idx="2743">
                  <c:v>40395</c:v>
                </c:pt>
                <c:pt idx="2744">
                  <c:v>40396</c:v>
                </c:pt>
                <c:pt idx="2745">
                  <c:v>40399</c:v>
                </c:pt>
                <c:pt idx="2746">
                  <c:v>40400</c:v>
                </c:pt>
                <c:pt idx="2747">
                  <c:v>40401</c:v>
                </c:pt>
                <c:pt idx="2748">
                  <c:v>40402</c:v>
                </c:pt>
                <c:pt idx="2749">
                  <c:v>40403</c:v>
                </c:pt>
                <c:pt idx="2750">
                  <c:v>40406</c:v>
                </c:pt>
                <c:pt idx="2751">
                  <c:v>40407</c:v>
                </c:pt>
                <c:pt idx="2752">
                  <c:v>40408</c:v>
                </c:pt>
                <c:pt idx="2753">
                  <c:v>40409</c:v>
                </c:pt>
                <c:pt idx="2754">
                  <c:v>40410</c:v>
                </c:pt>
                <c:pt idx="2755">
                  <c:v>40413</c:v>
                </c:pt>
                <c:pt idx="2756">
                  <c:v>40414</c:v>
                </c:pt>
                <c:pt idx="2757">
                  <c:v>40415</c:v>
                </c:pt>
                <c:pt idx="2758">
                  <c:v>40416</c:v>
                </c:pt>
                <c:pt idx="2759">
                  <c:v>40417</c:v>
                </c:pt>
                <c:pt idx="2760">
                  <c:v>40420</c:v>
                </c:pt>
                <c:pt idx="2761">
                  <c:v>40421</c:v>
                </c:pt>
                <c:pt idx="2762">
                  <c:v>40422</c:v>
                </c:pt>
                <c:pt idx="2763">
                  <c:v>40423</c:v>
                </c:pt>
                <c:pt idx="2764">
                  <c:v>40424</c:v>
                </c:pt>
                <c:pt idx="2765">
                  <c:v>40427</c:v>
                </c:pt>
                <c:pt idx="2766">
                  <c:v>40428</c:v>
                </c:pt>
                <c:pt idx="2767">
                  <c:v>40429</c:v>
                </c:pt>
                <c:pt idx="2768">
                  <c:v>40430</c:v>
                </c:pt>
                <c:pt idx="2769">
                  <c:v>40431</c:v>
                </c:pt>
                <c:pt idx="2770">
                  <c:v>40434</c:v>
                </c:pt>
                <c:pt idx="2771">
                  <c:v>40435</c:v>
                </c:pt>
                <c:pt idx="2772">
                  <c:v>40436</c:v>
                </c:pt>
                <c:pt idx="2773">
                  <c:v>40437</c:v>
                </c:pt>
                <c:pt idx="2774">
                  <c:v>40438</c:v>
                </c:pt>
                <c:pt idx="2775">
                  <c:v>40441</c:v>
                </c:pt>
                <c:pt idx="2776">
                  <c:v>40442</c:v>
                </c:pt>
                <c:pt idx="2777">
                  <c:v>40443</c:v>
                </c:pt>
                <c:pt idx="2778">
                  <c:v>40444</c:v>
                </c:pt>
                <c:pt idx="2779">
                  <c:v>40445</c:v>
                </c:pt>
                <c:pt idx="2780">
                  <c:v>40448</c:v>
                </c:pt>
                <c:pt idx="2781">
                  <c:v>40449</c:v>
                </c:pt>
                <c:pt idx="2782">
                  <c:v>40450</c:v>
                </c:pt>
                <c:pt idx="2783">
                  <c:v>40451</c:v>
                </c:pt>
                <c:pt idx="2784">
                  <c:v>40452</c:v>
                </c:pt>
                <c:pt idx="2785">
                  <c:v>40455</c:v>
                </c:pt>
                <c:pt idx="2786">
                  <c:v>40456</c:v>
                </c:pt>
                <c:pt idx="2787">
                  <c:v>40457</c:v>
                </c:pt>
                <c:pt idx="2788">
                  <c:v>40458</c:v>
                </c:pt>
                <c:pt idx="2789">
                  <c:v>40459</c:v>
                </c:pt>
                <c:pt idx="2790">
                  <c:v>40462</c:v>
                </c:pt>
                <c:pt idx="2791">
                  <c:v>40463</c:v>
                </c:pt>
                <c:pt idx="2792">
                  <c:v>40464</c:v>
                </c:pt>
                <c:pt idx="2793">
                  <c:v>40465</c:v>
                </c:pt>
                <c:pt idx="2794">
                  <c:v>40466</c:v>
                </c:pt>
                <c:pt idx="2795">
                  <c:v>40469</c:v>
                </c:pt>
                <c:pt idx="2796">
                  <c:v>40470</c:v>
                </c:pt>
                <c:pt idx="2797">
                  <c:v>40471</c:v>
                </c:pt>
                <c:pt idx="2798">
                  <c:v>40472</c:v>
                </c:pt>
                <c:pt idx="2799">
                  <c:v>40473</c:v>
                </c:pt>
                <c:pt idx="2800">
                  <c:v>40476</c:v>
                </c:pt>
                <c:pt idx="2801">
                  <c:v>40477</c:v>
                </c:pt>
                <c:pt idx="2802">
                  <c:v>40478</c:v>
                </c:pt>
                <c:pt idx="2803">
                  <c:v>40479</c:v>
                </c:pt>
                <c:pt idx="2804">
                  <c:v>40480</c:v>
                </c:pt>
                <c:pt idx="2805">
                  <c:v>40483</c:v>
                </c:pt>
                <c:pt idx="2806">
                  <c:v>40484</c:v>
                </c:pt>
                <c:pt idx="2807">
                  <c:v>40485</c:v>
                </c:pt>
                <c:pt idx="2808">
                  <c:v>40486</c:v>
                </c:pt>
                <c:pt idx="2809">
                  <c:v>40487</c:v>
                </c:pt>
                <c:pt idx="2810">
                  <c:v>40490</c:v>
                </c:pt>
                <c:pt idx="2811">
                  <c:v>40491</c:v>
                </c:pt>
                <c:pt idx="2812">
                  <c:v>40492</c:v>
                </c:pt>
                <c:pt idx="2813">
                  <c:v>40493</c:v>
                </c:pt>
                <c:pt idx="2814">
                  <c:v>40494</c:v>
                </c:pt>
                <c:pt idx="2815">
                  <c:v>40497</c:v>
                </c:pt>
                <c:pt idx="2816">
                  <c:v>40498</c:v>
                </c:pt>
                <c:pt idx="2817">
                  <c:v>40499</c:v>
                </c:pt>
                <c:pt idx="2818">
                  <c:v>40500</c:v>
                </c:pt>
                <c:pt idx="2819">
                  <c:v>40501</c:v>
                </c:pt>
                <c:pt idx="2820">
                  <c:v>40504</c:v>
                </c:pt>
                <c:pt idx="2821">
                  <c:v>40505</c:v>
                </c:pt>
                <c:pt idx="2822">
                  <c:v>40506</c:v>
                </c:pt>
                <c:pt idx="2823">
                  <c:v>40507</c:v>
                </c:pt>
                <c:pt idx="2824">
                  <c:v>40508</c:v>
                </c:pt>
                <c:pt idx="2825">
                  <c:v>40511</c:v>
                </c:pt>
                <c:pt idx="2826">
                  <c:v>40512</c:v>
                </c:pt>
                <c:pt idx="2827">
                  <c:v>40513</c:v>
                </c:pt>
                <c:pt idx="2828">
                  <c:v>40514</c:v>
                </c:pt>
                <c:pt idx="2829">
                  <c:v>40515</c:v>
                </c:pt>
                <c:pt idx="2830">
                  <c:v>40518</c:v>
                </c:pt>
                <c:pt idx="2831">
                  <c:v>40519</c:v>
                </c:pt>
                <c:pt idx="2832">
                  <c:v>40520</c:v>
                </c:pt>
                <c:pt idx="2833">
                  <c:v>40521</c:v>
                </c:pt>
                <c:pt idx="2834">
                  <c:v>40522</c:v>
                </c:pt>
                <c:pt idx="2835">
                  <c:v>40525</c:v>
                </c:pt>
                <c:pt idx="2836">
                  <c:v>40526</c:v>
                </c:pt>
                <c:pt idx="2837">
                  <c:v>40527</c:v>
                </c:pt>
                <c:pt idx="2838">
                  <c:v>40528</c:v>
                </c:pt>
                <c:pt idx="2839">
                  <c:v>40529</c:v>
                </c:pt>
                <c:pt idx="2840">
                  <c:v>40532</c:v>
                </c:pt>
                <c:pt idx="2841">
                  <c:v>40533</c:v>
                </c:pt>
                <c:pt idx="2842">
                  <c:v>40534</c:v>
                </c:pt>
                <c:pt idx="2843">
                  <c:v>40535</c:v>
                </c:pt>
                <c:pt idx="2844">
                  <c:v>40536</c:v>
                </c:pt>
                <c:pt idx="2845">
                  <c:v>40539</c:v>
                </c:pt>
                <c:pt idx="2846">
                  <c:v>40540</c:v>
                </c:pt>
                <c:pt idx="2847">
                  <c:v>40541</c:v>
                </c:pt>
                <c:pt idx="2848">
                  <c:v>40542</c:v>
                </c:pt>
                <c:pt idx="2849">
                  <c:v>40543</c:v>
                </c:pt>
                <c:pt idx="2850">
                  <c:v>40546</c:v>
                </c:pt>
                <c:pt idx="2851">
                  <c:v>40547</c:v>
                </c:pt>
                <c:pt idx="2852">
                  <c:v>40548</c:v>
                </c:pt>
                <c:pt idx="2853">
                  <c:v>40549</c:v>
                </c:pt>
                <c:pt idx="2854">
                  <c:v>40550</c:v>
                </c:pt>
                <c:pt idx="2855">
                  <c:v>40553</c:v>
                </c:pt>
                <c:pt idx="2856">
                  <c:v>40554</c:v>
                </c:pt>
                <c:pt idx="2857">
                  <c:v>40555</c:v>
                </c:pt>
                <c:pt idx="2858">
                  <c:v>40556</c:v>
                </c:pt>
                <c:pt idx="2859">
                  <c:v>40557</c:v>
                </c:pt>
                <c:pt idx="2860">
                  <c:v>40560</c:v>
                </c:pt>
                <c:pt idx="2861">
                  <c:v>40561</c:v>
                </c:pt>
                <c:pt idx="2862">
                  <c:v>40562</c:v>
                </c:pt>
                <c:pt idx="2863">
                  <c:v>40563</c:v>
                </c:pt>
                <c:pt idx="2864">
                  <c:v>40564</c:v>
                </c:pt>
                <c:pt idx="2865">
                  <c:v>40567</c:v>
                </c:pt>
                <c:pt idx="2866">
                  <c:v>40568</c:v>
                </c:pt>
                <c:pt idx="2867">
                  <c:v>40569</c:v>
                </c:pt>
                <c:pt idx="2868">
                  <c:v>40570</c:v>
                </c:pt>
                <c:pt idx="2869">
                  <c:v>40571</c:v>
                </c:pt>
                <c:pt idx="2870">
                  <c:v>40574</c:v>
                </c:pt>
                <c:pt idx="2871">
                  <c:v>40575</c:v>
                </c:pt>
                <c:pt idx="2872">
                  <c:v>40576</c:v>
                </c:pt>
                <c:pt idx="2873">
                  <c:v>40577</c:v>
                </c:pt>
                <c:pt idx="2874">
                  <c:v>40578</c:v>
                </c:pt>
                <c:pt idx="2875">
                  <c:v>40581</c:v>
                </c:pt>
                <c:pt idx="2876">
                  <c:v>40582</c:v>
                </c:pt>
                <c:pt idx="2877">
                  <c:v>40583</c:v>
                </c:pt>
                <c:pt idx="2878">
                  <c:v>40584</c:v>
                </c:pt>
                <c:pt idx="2879">
                  <c:v>40585</c:v>
                </c:pt>
                <c:pt idx="2880">
                  <c:v>40588</c:v>
                </c:pt>
                <c:pt idx="2881">
                  <c:v>40589</c:v>
                </c:pt>
                <c:pt idx="2882">
                  <c:v>40590</c:v>
                </c:pt>
                <c:pt idx="2883">
                  <c:v>40591</c:v>
                </c:pt>
                <c:pt idx="2884">
                  <c:v>40592</c:v>
                </c:pt>
                <c:pt idx="2885">
                  <c:v>40595</c:v>
                </c:pt>
                <c:pt idx="2886">
                  <c:v>40596</c:v>
                </c:pt>
                <c:pt idx="2887">
                  <c:v>40597</c:v>
                </c:pt>
                <c:pt idx="2888">
                  <c:v>40598</c:v>
                </c:pt>
                <c:pt idx="2889">
                  <c:v>40599</c:v>
                </c:pt>
                <c:pt idx="2890">
                  <c:v>40602</c:v>
                </c:pt>
                <c:pt idx="2891">
                  <c:v>40603</c:v>
                </c:pt>
                <c:pt idx="2892">
                  <c:v>40604</c:v>
                </c:pt>
                <c:pt idx="2893">
                  <c:v>40605</c:v>
                </c:pt>
                <c:pt idx="2894">
                  <c:v>40606</c:v>
                </c:pt>
                <c:pt idx="2895">
                  <c:v>40609</c:v>
                </c:pt>
                <c:pt idx="2896">
                  <c:v>40610</c:v>
                </c:pt>
                <c:pt idx="2897">
                  <c:v>40611</c:v>
                </c:pt>
                <c:pt idx="2898">
                  <c:v>40612</c:v>
                </c:pt>
                <c:pt idx="2899">
                  <c:v>40613</c:v>
                </c:pt>
                <c:pt idx="2900">
                  <c:v>40616</c:v>
                </c:pt>
                <c:pt idx="2901">
                  <c:v>40617</c:v>
                </c:pt>
                <c:pt idx="2902">
                  <c:v>40618</c:v>
                </c:pt>
                <c:pt idx="2903">
                  <c:v>40619</c:v>
                </c:pt>
                <c:pt idx="2904">
                  <c:v>40620</c:v>
                </c:pt>
                <c:pt idx="2905">
                  <c:v>40623</c:v>
                </c:pt>
                <c:pt idx="2906">
                  <c:v>40624</c:v>
                </c:pt>
                <c:pt idx="2907">
                  <c:v>40625</c:v>
                </c:pt>
                <c:pt idx="2908">
                  <c:v>40626</c:v>
                </c:pt>
                <c:pt idx="2909">
                  <c:v>40627</c:v>
                </c:pt>
                <c:pt idx="2910">
                  <c:v>40630</c:v>
                </c:pt>
                <c:pt idx="2911">
                  <c:v>40631</c:v>
                </c:pt>
                <c:pt idx="2912">
                  <c:v>40632</c:v>
                </c:pt>
                <c:pt idx="2913">
                  <c:v>40633</c:v>
                </c:pt>
                <c:pt idx="2914">
                  <c:v>40634</c:v>
                </c:pt>
                <c:pt idx="2915">
                  <c:v>40637</c:v>
                </c:pt>
                <c:pt idx="2916">
                  <c:v>40638</c:v>
                </c:pt>
                <c:pt idx="2917">
                  <c:v>40639</c:v>
                </c:pt>
                <c:pt idx="2918">
                  <c:v>40640</c:v>
                </c:pt>
                <c:pt idx="2919">
                  <c:v>40641</c:v>
                </c:pt>
                <c:pt idx="2920">
                  <c:v>40644</c:v>
                </c:pt>
                <c:pt idx="2921">
                  <c:v>40645</c:v>
                </c:pt>
                <c:pt idx="2922">
                  <c:v>40646</c:v>
                </c:pt>
                <c:pt idx="2923">
                  <c:v>40647</c:v>
                </c:pt>
                <c:pt idx="2924">
                  <c:v>40648</c:v>
                </c:pt>
                <c:pt idx="2925">
                  <c:v>40651</c:v>
                </c:pt>
                <c:pt idx="2926">
                  <c:v>40652</c:v>
                </c:pt>
                <c:pt idx="2927">
                  <c:v>40653</c:v>
                </c:pt>
                <c:pt idx="2928">
                  <c:v>40654</c:v>
                </c:pt>
                <c:pt idx="2929">
                  <c:v>40655</c:v>
                </c:pt>
                <c:pt idx="2930">
                  <c:v>40658</c:v>
                </c:pt>
                <c:pt idx="2931">
                  <c:v>40659</c:v>
                </c:pt>
                <c:pt idx="2932">
                  <c:v>40660</c:v>
                </c:pt>
                <c:pt idx="2933">
                  <c:v>40661</c:v>
                </c:pt>
                <c:pt idx="2934">
                  <c:v>40662</c:v>
                </c:pt>
                <c:pt idx="2935">
                  <c:v>40665</c:v>
                </c:pt>
                <c:pt idx="2936">
                  <c:v>40666</c:v>
                </c:pt>
                <c:pt idx="2937">
                  <c:v>40667</c:v>
                </c:pt>
                <c:pt idx="2938">
                  <c:v>40668</c:v>
                </c:pt>
                <c:pt idx="2939">
                  <c:v>40669</c:v>
                </c:pt>
                <c:pt idx="2940">
                  <c:v>40672</c:v>
                </c:pt>
                <c:pt idx="2941">
                  <c:v>40673</c:v>
                </c:pt>
                <c:pt idx="2942">
                  <c:v>40674</c:v>
                </c:pt>
                <c:pt idx="2943">
                  <c:v>40675</c:v>
                </c:pt>
                <c:pt idx="2944">
                  <c:v>40676</c:v>
                </c:pt>
                <c:pt idx="2945">
                  <c:v>40679</c:v>
                </c:pt>
                <c:pt idx="2946">
                  <c:v>40680</c:v>
                </c:pt>
                <c:pt idx="2947">
                  <c:v>40681</c:v>
                </c:pt>
                <c:pt idx="2948">
                  <c:v>40682</c:v>
                </c:pt>
                <c:pt idx="2949">
                  <c:v>40683</c:v>
                </c:pt>
                <c:pt idx="2950">
                  <c:v>40686</c:v>
                </c:pt>
                <c:pt idx="2951">
                  <c:v>40687</c:v>
                </c:pt>
                <c:pt idx="2952">
                  <c:v>40688</c:v>
                </c:pt>
                <c:pt idx="2953">
                  <c:v>40689</c:v>
                </c:pt>
                <c:pt idx="2954">
                  <c:v>40690</c:v>
                </c:pt>
                <c:pt idx="2955">
                  <c:v>40693</c:v>
                </c:pt>
                <c:pt idx="2956">
                  <c:v>40694</c:v>
                </c:pt>
                <c:pt idx="2957">
                  <c:v>40695</c:v>
                </c:pt>
                <c:pt idx="2958">
                  <c:v>40696</c:v>
                </c:pt>
                <c:pt idx="2959">
                  <c:v>40697</c:v>
                </c:pt>
                <c:pt idx="2960">
                  <c:v>40700</c:v>
                </c:pt>
                <c:pt idx="2961">
                  <c:v>40701</c:v>
                </c:pt>
                <c:pt idx="2962">
                  <c:v>40702</c:v>
                </c:pt>
                <c:pt idx="2963">
                  <c:v>40703</c:v>
                </c:pt>
                <c:pt idx="2964">
                  <c:v>40704</c:v>
                </c:pt>
                <c:pt idx="2965">
                  <c:v>40707</c:v>
                </c:pt>
                <c:pt idx="2966">
                  <c:v>40708</c:v>
                </c:pt>
                <c:pt idx="2967">
                  <c:v>40709</c:v>
                </c:pt>
                <c:pt idx="2968">
                  <c:v>40710</c:v>
                </c:pt>
                <c:pt idx="2969">
                  <c:v>40711</c:v>
                </c:pt>
                <c:pt idx="2970">
                  <c:v>40714</c:v>
                </c:pt>
                <c:pt idx="2971">
                  <c:v>40715</c:v>
                </c:pt>
                <c:pt idx="2972">
                  <c:v>40716</c:v>
                </c:pt>
                <c:pt idx="2973">
                  <c:v>40717</c:v>
                </c:pt>
                <c:pt idx="2974">
                  <c:v>40718</c:v>
                </c:pt>
                <c:pt idx="2975">
                  <c:v>40721</c:v>
                </c:pt>
                <c:pt idx="2976">
                  <c:v>40722</c:v>
                </c:pt>
                <c:pt idx="2977">
                  <c:v>40723</c:v>
                </c:pt>
                <c:pt idx="2978">
                  <c:v>40724</c:v>
                </c:pt>
                <c:pt idx="2979">
                  <c:v>40725</c:v>
                </c:pt>
                <c:pt idx="2980">
                  <c:v>40728</c:v>
                </c:pt>
                <c:pt idx="2981">
                  <c:v>40729</c:v>
                </c:pt>
                <c:pt idx="2982">
                  <c:v>40730</c:v>
                </c:pt>
                <c:pt idx="2983">
                  <c:v>40731</c:v>
                </c:pt>
                <c:pt idx="2984">
                  <c:v>40732</c:v>
                </c:pt>
                <c:pt idx="2985">
                  <c:v>40735</c:v>
                </c:pt>
                <c:pt idx="2986">
                  <c:v>40736</c:v>
                </c:pt>
                <c:pt idx="2987">
                  <c:v>40737</c:v>
                </c:pt>
                <c:pt idx="2988">
                  <c:v>40738</c:v>
                </c:pt>
                <c:pt idx="2989">
                  <c:v>40739</c:v>
                </c:pt>
                <c:pt idx="2990">
                  <c:v>40742</c:v>
                </c:pt>
                <c:pt idx="2991">
                  <c:v>40743</c:v>
                </c:pt>
                <c:pt idx="2992">
                  <c:v>40744</c:v>
                </c:pt>
                <c:pt idx="2993">
                  <c:v>40745</c:v>
                </c:pt>
                <c:pt idx="2994">
                  <c:v>40746</c:v>
                </c:pt>
                <c:pt idx="2995">
                  <c:v>40749</c:v>
                </c:pt>
                <c:pt idx="2996">
                  <c:v>40750</c:v>
                </c:pt>
                <c:pt idx="2997">
                  <c:v>40751</c:v>
                </c:pt>
                <c:pt idx="2998">
                  <c:v>40752</c:v>
                </c:pt>
                <c:pt idx="2999">
                  <c:v>40753</c:v>
                </c:pt>
                <c:pt idx="3000">
                  <c:v>40756</c:v>
                </c:pt>
                <c:pt idx="3001">
                  <c:v>40757</c:v>
                </c:pt>
                <c:pt idx="3002">
                  <c:v>40758</c:v>
                </c:pt>
                <c:pt idx="3003">
                  <c:v>40759</c:v>
                </c:pt>
                <c:pt idx="3004">
                  <c:v>40760</c:v>
                </c:pt>
                <c:pt idx="3005">
                  <c:v>40763</c:v>
                </c:pt>
                <c:pt idx="3006">
                  <c:v>40764</c:v>
                </c:pt>
                <c:pt idx="3007">
                  <c:v>40765</c:v>
                </c:pt>
                <c:pt idx="3008">
                  <c:v>40766</c:v>
                </c:pt>
                <c:pt idx="3009">
                  <c:v>40767</c:v>
                </c:pt>
                <c:pt idx="3010">
                  <c:v>40770</c:v>
                </c:pt>
                <c:pt idx="3011">
                  <c:v>40771</c:v>
                </c:pt>
                <c:pt idx="3012">
                  <c:v>40772</c:v>
                </c:pt>
                <c:pt idx="3013">
                  <c:v>40773</c:v>
                </c:pt>
                <c:pt idx="3014">
                  <c:v>40774</c:v>
                </c:pt>
                <c:pt idx="3015">
                  <c:v>40777</c:v>
                </c:pt>
                <c:pt idx="3016">
                  <c:v>40778</c:v>
                </c:pt>
                <c:pt idx="3017">
                  <c:v>40779</c:v>
                </c:pt>
                <c:pt idx="3018">
                  <c:v>40780</c:v>
                </c:pt>
                <c:pt idx="3019">
                  <c:v>40781</c:v>
                </c:pt>
                <c:pt idx="3020">
                  <c:v>40784</c:v>
                </c:pt>
                <c:pt idx="3021">
                  <c:v>40785</c:v>
                </c:pt>
                <c:pt idx="3022">
                  <c:v>40786</c:v>
                </c:pt>
                <c:pt idx="3023">
                  <c:v>40787</c:v>
                </c:pt>
                <c:pt idx="3024">
                  <c:v>40788</c:v>
                </c:pt>
                <c:pt idx="3025">
                  <c:v>40791</c:v>
                </c:pt>
                <c:pt idx="3026">
                  <c:v>40792</c:v>
                </c:pt>
                <c:pt idx="3027">
                  <c:v>40793</c:v>
                </c:pt>
                <c:pt idx="3028">
                  <c:v>40794</c:v>
                </c:pt>
                <c:pt idx="3029">
                  <c:v>40795</c:v>
                </c:pt>
                <c:pt idx="3030">
                  <c:v>40798</c:v>
                </c:pt>
                <c:pt idx="3031">
                  <c:v>40799</c:v>
                </c:pt>
                <c:pt idx="3032">
                  <c:v>40800</c:v>
                </c:pt>
                <c:pt idx="3033">
                  <c:v>40801</c:v>
                </c:pt>
                <c:pt idx="3034">
                  <c:v>40802</c:v>
                </c:pt>
                <c:pt idx="3035">
                  <c:v>40805</c:v>
                </c:pt>
                <c:pt idx="3036">
                  <c:v>40806</c:v>
                </c:pt>
                <c:pt idx="3037">
                  <c:v>40807</c:v>
                </c:pt>
                <c:pt idx="3038">
                  <c:v>40808</c:v>
                </c:pt>
                <c:pt idx="3039">
                  <c:v>40809</c:v>
                </c:pt>
                <c:pt idx="3040">
                  <c:v>40812</c:v>
                </c:pt>
                <c:pt idx="3041">
                  <c:v>40813</c:v>
                </c:pt>
                <c:pt idx="3042">
                  <c:v>40814</c:v>
                </c:pt>
                <c:pt idx="3043">
                  <c:v>40815</c:v>
                </c:pt>
                <c:pt idx="3044">
                  <c:v>40816</c:v>
                </c:pt>
                <c:pt idx="3045">
                  <c:v>40819</c:v>
                </c:pt>
                <c:pt idx="3046">
                  <c:v>40820</c:v>
                </c:pt>
                <c:pt idx="3047">
                  <c:v>40821</c:v>
                </c:pt>
                <c:pt idx="3048">
                  <c:v>40822</c:v>
                </c:pt>
                <c:pt idx="3049">
                  <c:v>40823</c:v>
                </c:pt>
                <c:pt idx="3050">
                  <c:v>40826</c:v>
                </c:pt>
                <c:pt idx="3051">
                  <c:v>40827</c:v>
                </c:pt>
                <c:pt idx="3052">
                  <c:v>40828</c:v>
                </c:pt>
                <c:pt idx="3053">
                  <c:v>40829</c:v>
                </c:pt>
                <c:pt idx="3054">
                  <c:v>40830</c:v>
                </c:pt>
                <c:pt idx="3055">
                  <c:v>40833</c:v>
                </c:pt>
                <c:pt idx="3056">
                  <c:v>40834</c:v>
                </c:pt>
                <c:pt idx="3057">
                  <c:v>40835</c:v>
                </c:pt>
                <c:pt idx="3058">
                  <c:v>40836</c:v>
                </c:pt>
                <c:pt idx="3059">
                  <c:v>40837</c:v>
                </c:pt>
                <c:pt idx="3060">
                  <c:v>40840</c:v>
                </c:pt>
                <c:pt idx="3061">
                  <c:v>40841</c:v>
                </c:pt>
                <c:pt idx="3062">
                  <c:v>40842</c:v>
                </c:pt>
                <c:pt idx="3063">
                  <c:v>40843</c:v>
                </c:pt>
                <c:pt idx="3064">
                  <c:v>40844</c:v>
                </c:pt>
                <c:pt idx="3065">
                  <c:v>40847</c:v>
                </c:pt>
                <c:pt idx="3066">
                  <c:v>40848</c:v>
                </c:pt>
                <c:pt idx="3067">
                  <c:v>40849</c:v>
                </c:pt>
                <c:pt idx="3068">
                  <c:v>40850</c:v>
                </c:pt>
                <c:pt idx="3069">
                  <c:v>40851</c:v>
                </c:pt>
                <c:pt idx="3070">
                  <c:v>40854</c:v>
                </c:pt>
                <c:pt idx="3071">
                  <c:v>40855</c:v>
                </c:pt>
                <c:pt idx="3072">
                  <c:v>40856</c:v>
                </c:pt>
                <c:pt idx="3073">
                  <c:v>40857</c:v>
                </c:pt>
                <c:pt idx="3074">
                  <c:v>40858</c:v>
                </c:pt>
                <c:pt idx="3075">
                  <c:v>40861</c:v>
                </c:pt>
                <c:pt idx="3076">
                  <c:v>40862</c:v>
                </c:pt>
                <c:pt idx="3077">
                  <c:v>40863</c:v>
                </c:pt>
                <c:pt idx="3078">
                  <c:v>40864</c:v>
                </c:pt>
                <c:pt idx="3079">
                  <c:v>40865</c:v>
                </c:pt>
                <c:pt idx="3080">
                  <c:v>40868</c:v>
                </c:pt>
                <c:pt idx="3081">
                  <c:v>40869</c:v>
                </c:pt>
                <c:pt idx="3082">
                  <c:v>40870</c:v>
                </c:pt>
                <c:pt idx="3083">
                  <c:v>40871</c:v>
                </c:pt>
                <c:pt idx="3084">
                  <c:v>40872</c:v>
                </c:pt>
                <c:pt idx="3085">
                  <c:v>40875</c:v>
                </c:pt>
                <c:pt idx="3086">
                  <c:v>40876</c:v>
                </c:pt>
                <c:pt idx="3087">
                  <c:v>40877</c:v>
                </c:pt>
                <c:pt idx="3088">
                  <c:v>40878</c:v>
                </c:pt>
                <c:pt idx="3089">
                  <c:v>40879</c:v>
                </c:pt>
                <c:pt idx="3090">
                  <c:v>40882</c:v>
                </c:pt>
                <c:pt idx="3091">
                  <c:v>40883</c:v>
                </c:pt>
                <c:pt idx="3092">
                  <c:v>40884</c:v>
                </c:pt>
                <c:pt idx="3093">
                  <c:v>40885</c:v>
                </c:pt>
                <c:pt idx="3094">
                  <c:v>40886</c:v>
                </c:pt>
                <c:pt idx="3095">
                  <c:v>40889</c:v>
                </c:pt>
                <c:pt idx="3096">
                  <c:v>40890</c:v>
                </c:pt>
                <c:pt idx="3097">
                  <c:v>40891</c:v>
                </c:pt>
                <c:pt idx="3098">
                  <c:v>40892</c:v>
                </c:pt>
                <c:pt idx="3099">
                  <c:v>40893</c:v>
                </c:pt>
                <c:pt idx="3100">
                  <c:v>40896</c:v>
                </c:pt>
                <c:pt idx="3101">
                  <c:v>40897</c:v>
                </c:pt>
                <c:pt idx="3102">
                  <c:v>40898</c:v>
                </c:pt>
                <c:pt idx="3103">
                  <c:v>40899</c:v>
                </c:pt>
                <c:pt idx="3104">
                  <c:v>40900</c:v>
                </c:pt>
                <c:pt idx="3105">
                  <c:v>40903</c:v>
                </c:pt>
                <c:pt idx="3106">
                  <c:v>40904</c:v>
                </c:pt>
                <c:pt idx="3107">
                  <c:v>40905</c:v>
                </c:pt>
                <c:pt idx="3108">
                  <c:v>40906</c:v>
                </c:pt>
                <c:pt idx="3109">
                  <c:v>40907</c:v>
                </c:pt>
                <c:pt idx="3110">
                  <c:v>40910</c:v>
                </c:pt>
                <c:pt idx="3111">
                  <c:v>40911</c:v>
                </c:pt>
                <c:pt idx="3112">
                  <c:v>40912</c:v>
                </c:pt>
                <c:pt idx="3113">
                  <c:v>40913</c:v>
                </c:pt>
                <c:pt idx="3114">
                  <c:v>40914</c:v>
                </c:pt>
                <c:pt idx="3115">
                  <c:v>40917</c:v>
                </c:pt>
                <c:pt idx="3116">
                  <c:v>40918</c:v>
                </c:pt>
                <c:pt idx="3117">
                  <c:v>40919</c:v>
                </c:pt>
                <c:pt idx="3118">
                  <c:v>40920</c:v>
                </c:pt>
                <c:pt idx="3119">
                  <c:v>40921</c:v>
                </c:pt>
                <c:pt idx="3120">
                  <c:v>40924</c:v>
                </c:pt>
                <c:pt idx="3121">
                  <c:v>40925</c:v>
                </c:pt>
                <c:pt idx="3122">
                  <c:v>40926</c:v>
                </c:pt>
                <c:pt idx="3123">
                  <c:v>40927</c:v>
                </c:pt>
                <c:pt idx="3124">
                  <c:v>40928</c:v>
                </c:pt>
                <c:pt idx="3125">
                  <c:v>40931</c:v>
                </c:pt>
                <c:pt idx="3126">
                  <c:v>40932</c:v>
                </c:pt>
                <c:pt idx="3127">
                  <c:v>40933</c:v>
                </c:pt>
                <c:pt idx="3128">
                  <c:v>40934</c:v>
                </c:pt>
                <c:pt idx="3129">
                  <c:v>40935</c:v>
                </c:pt>
                <c:pt idx="3130">
                  <c:v>40938</c:v>
                </c:pt>
                <c:pt idx="3131">
                  <c:v>40939</c:v>
                </c:pt>
                <c:pt idx="3132">
                  <c:v>40940</c:v>
                </c:pt>
                <c:pt idx="3133">
                  <c:v>40941</c:v>
                </c:pt>
                <c:pt idx="3134">
                  <c:v>40942</c:v>
                </c:pt>
                <c:pt idx="3135">
                  <c:v>40945</c:v>
                </c:pt>
                <c:pt idx="3136">
                  <c:v>40946</c:v>
                </c:pt>
                <c:pt idx="3137">
                  <c:v>40947</c:v>
                </c:pt>
                <c:pt idx="3138">
                  <c:v>40948</c:v>
                </c:pt>
                <c:pt idx="3139">
                  <c:v>40949</c:v>
                </c:pt>
                <c:pt idx="3140">
                  <c:v>40952</c:v>
                </c:pt>
                <c:pt idx="3141">
                  <c:v>40953</c:v>
                </c:pt>
                <c:pt idx="3142">
                  <c:v>40954</c:v>
                </c:pt>
                <c:pt idx="3143">
                  <c:v>40955</c:v>
                </c:pt>
                <c:pt idx="3144">
                  <c:v>40956</c:v>
                </c:pt>
                <c:pt idx="3145">
                  <c:v>40959</c:v>
                </c:pt>
                <c:pt idx="3146">
                  <c:v>40960</c:v>
                </c:pt>
                <c:pt idx="3147">
                  <c:v>40961</c:v>
                </c:pt>
                <c:pt idx="3148">
                  <c:v>40962</c:v>
                </c:pt>
                <c:pt idx="3149">
                  <c:v>40963</c:v>
                </c:pt>
                <c:pt idx="3150">
                  <c:v>40966</c:v>
                </c:pt>
                <c:pt idx="3151">
                  <c:v>40967</c:v>
                </c:pt>
                <c:pt idx="3152">
                  <c:v>40968</c:v>
                </c:pt>
                <c:pt idx="3153">
                  <c:v>40969</c:v>
                </c:pt>
                <c:pt idx="3154">
                  <c:v>40970</c:v>
                </c:pt>
                <c:pt idx="3155">
                  <c:v>40973</c:v>
                </c:pt>
                <c:pt idx="3156">
                  <c:v>40974</c:v>
                </c:pt>
                <c:pt idx="3157">
                  <c:v>40975</c:v>
                </c:pt>
                <c:pt idx="3158">
                  <c:v>40976</c:v>
                </c:pt>
                <c:pt idx="3159">
                  <c:v>40977</c:v>
                </c:pt>
                <c:pt idx="3160">
                  <c:v>40980</c:v>
                </c:pt>
                <c:pt idx="3161">
                  <c:v>40981</c:v>
                </c:pt>
                <c:pt idx="3162">
                  <c:v>40982</c:v>
                </c:pt>
                <c:pt idx="3163">
                  <c:v>40983</c:v>
                </c:pt>
                <c:pt idx="3164">
                  <c:v>40984</c:v>
                </c:pt>
                <c:pt idx="3165">
                  <c:v>40987</c:v>
                </c:pt>
                <c:pt idx="3166">
                  <c:v>40988</c:v>
                </c:pt>
                <c:pt idx="3167">
                  <c:v>40989</c:v>
                </c:pt>
                <c:pt idx="3168">
                  <c:v>40990</c:v>
                </c:pt>
                <c:pt idx="3169">
                  <c:v>40991</c:v>
                </c:pt>
                <c:pt idx="3170">
                  <c:v>40994</c:v>
                </c:pt>
                <c:pt idx="3171">
                  <c:v>40995</c:v>
                </c:pt>
                <c:pt idx="3172">
                  <c:v>40996</c:v>
                </c:pt>
                <c:pt idx="3173">
                  <c:v>40997</c:v>
                </c:pt>
                <c:pt idx="3174">
                  <c:v>40998</c:v>
                </c:pt>
                <c:pt idx="3175">
                  <c:v>41001</c:v>
                </c:pt>
                <c:pt idx="3176">
                  <c:v>41002</c:v>
                </c:pt>
                <c:pt idx="3177">
                  <c:v>41003</c:v>
                </c:pt>
                <c:pt idx="3178">
                  <c:v>41004</c:v>
                </c:pt>
                <c:pt idx="3179">
                  <c:v>41005</c:v>
                </c:pt>
                <c:pt idx="3180">
                  <c:v>41008</c:v>
                </c:pt>
                <c:pt idx="3181">
                  <c:v>41009</c:v>
                </c:pt>
                <c:pt idx="3182">
                  <c:v>41010</c:v>
                </c:pt>
                <c:pt idx="3183">
                  <c:v>41011</c:v>
                </c:pt>
                <c:pt idx="3184">
                  <c:v>41012</c:v>
                </c:pt>
                <c:pt idx="3185">
                  <c:v>41015</c:v>
                </c:pt>
                <c:pt idx="3186">
                  <c:v>41016</c:v>
                </c:pt>
                <c:pt idx="3187">
                  <c:v>41017</c:v>
                </c:pt>
                <c:pt idx="3188">
                  <c:v>41018</c:v>
                </c:pt>
                <c:pt idx="3189">
                  <c:v>41019</c:v>
                </c:pt>
                <c:pt idx="3190">
                  <c:v>41022</c:v>
                </c:pt>
                <c:pt idx="3191">
                  <c:v>41023</c:v>
                </c:pt>
                <c:pt idx="3192">
                  <c:v>41024</c:v>
                </c:pt>
                <c:pt idx="3193">
                  <c:v>41025</c:v>
                </c:pt>
                <c:pt idx="3194">
                  <c:v>41026</c:v>
                </c:pt>
                <c:pt idx="3195">
                  <c:v>41029</c:v>
                </c:pt>
                <c:pt idx="3196">
                  <c:v>41030</c:v>
                </c:pt>
                <c:pt idx="3197">
                  <c:v>41031</c:v>
                </c:pt>
                <c:pt idx="3198">
                  <c:v>41032</c:v>
                </c:pt>
                <c:pt idx="3199">
                  <c:v>41033</c:v>
                </c:pt>
                <c:pt idx="3200">
                  <c:v>41036</c:v>
                </c:pt>
                <c:pt idx="3201">
                  <c:v>41037</c:v>
                </c:pt>
                <c:pt idx="3202">
                  <c:v>41038</c:v>
                </c:pt>
                <c:pt idx="3203">
                  <c:v>41039</c:v>
                </c:pt>
                <c:pt idx="3204">
                  <c:v>41040</c:v>
                </c:pt>
                <c:pt idx="3205">
                  <c:v>41043</c:v>
                </c:pt>
                <c:pt idx="3206">
                  <c:v>41044</c:v>
                </c:pt>
                <c:pt idx="3207">
                  <c:v>41045</c:v>
                </c:pt>
                <c:pt idx="3208">
                  <c:v>41046</c:v>
                </c:pt>
                <c:pt idx="3209">
                  <c:v>41047</c:v>
                </c:pt>
                <c:pt idx="3210">
                  <c:v>41050</c:v>
                </c:pt>
                <c:pt idx="3211">
                  <c:v>41051</c:v>
                </c:pt>
                <c:pt idx="3212">
                  <c:v>41052</c:v>
                </c:pt>
                <c:pt idx="3213">
                  <c:v>41053</c:v>
                </c:pt>
                <c:pt idx="3214">
                  <c:v>41054</c:v>
                </c:pt>
                <c:pt idx="3215">
                  <c:v>41057</c:v>
                </c:pt>
                <c:pt idx="3216">
                  <c:v>41058</c:v>
                </c:pt>
                <c:pt idx="3217">
                  <c:v>41059</c:v>
                </c:pt>
                <c:pt idx="3218">
                  <c:v>41060</c:v>
                </c:pt>
                <c:pt idx="3219">
                  <c:v>41061</c:v>
                </c:pt>
                <c:pt idx="3220">
                  <c:v>41064</c:v>
                </c:pt>
                <c:pt idx="3221">
                  <c:v>41065</c:v>
                </c:pt>
                <c:pt idx="3222">
                  <c:v>41066</c:v>
                </c:pt>
                <c:pt idx="3223">
                  <c:v>41067</c:v>
                </c:pt>
                <c:pt idx="3224">
                  <c:v>41068</c:v>
                </c:pt>
                <c:pt idx="3225">
                  <c:v>41071</c:v>
                </c:pt>
                <c:pt idx="3226">
                  <c:v>41072</c:v>
                </c:pt>
                <c:pt idx="3227">
                  <c:v>41073</c:v>
                </c:pt>
                <c:pt idx="3228">
                  <c:v>41074</c:v>
                </c:pt>
                <c:pt idx="3229">
                  <c:v>41075</c:v>
                </c:pt>
                <c:pt idx="3230">
                  <c:v>41078</c:v>
                </c:pt>
                <c:pt idx="3231">
                  <c:v>41079</c:v>
                </c:pt>
                <c:pt idx="3232">
                  <c:v>41080</c:v>
                </c:pt>
                <c:pt idx="3233">
                  <c:v>41081</c:v>
                </c:pt>
                <c:pt idx="3234">
                  <c:v>41082</c:v>
                </c:pt>
                <c:pt idx="3235">
                  <c:v>41085</c:v>
                </c:pt>
                <c:pt idx="3236">
                  <c:v>41086</c:v>
                </c:pt>
                <c:pt idx="3237">
                  <c:v>41087</c:v>
                </c:pt>
                <c:pt idx="3238">
                  <c:v>41088</c:v>
                </c:pt>
                <c:pt idx="3239">
                  <c:v>41089</c:v>
                </c:pt>
                <c:pt idx="3240">
                  <c:v>41092</c:v>
                </c:pt>
                <c:pt idx="3241">
                  <c:v>41093</c:v>
                </c:pt>
                <c:pt idx="3242">
                  <c:v>41094</c:v>
                </c:pt>
                <c:pt idx="3243">
                  <c:v>41095</c:v>
                </c:pt>
                <c:pt idx="3244">
                  <c:v>41096</c:v>
                </c:pt>
                <c:pt idx="3245">
                  <c:v>41099</c:v>
                </c:pt>
                <c:pt idx="3246">
                  <c:v>41100</c:v>
                </c:pt>
                <c:pt idx="3247">
                  <c:v>41101</c:v>
                </c:pt>
                <c:pt idx="3248">
                  <c:v>41102</c:v>
                </c:pt>
                <c:pt idx="3249">
                  <c:v>41103</c:v>
                </c:pt>
                <c:pt idx="3250">
                  <c:v>41106</c:v>
                </c:pt>
                <c:pt idx="3251">
                  <c:v>41107</c:v>
                </c:pt>
                <c:pt idx="3252">
                  <c:v>41108</c:v>
                </c:pt>
                <c:pt idx="3253">
                  <c:v>41109</c:v>
                </c:pt>
                <c:pt idx="3254">
                  <c:v>41110</c:v>
                </c:pt>
                <c:pt idx="3255">
                  <c:v>41113</c:v>
                </c:pt>
                <c:pt idx="3256">
                  <c:v>41114</c:v>
                </c:pt>
                <c:pt idx="3257">
                  <c:v>41115</c:v>
                </c:pt>
                <c:pt idx="3258">
                  <c:v>41116</c:v>
                </c:pt>
                <c:pt idx="3259">
                  <c:v>41117</c:v>
                </c:pt>
                <c:pt idx="3260">
                  <c:v>41120</c:v>
                </c:pt>
                <c:pt idx="3261">
                  <c:v>41121</c:v>
                </c:pt>
                <c:pt idx="3262">
                  <c:v>41122</c:v>
                </c:pt>
                <c:pt idx="3263">
                  <c:v>41123</c:v>
                </c:pt>
                <c:pt idx="3264">
                  <c:v>41124</c:v>
                </c:pt>
                <c:pt idx="3265">
                  <c:v>41127</c:v>
                </c:pt>
                <c:pt idx="3266">
                  <c:v>41128</c:v>
                </c:pt>
                <c:pt idx="3267">
                  <c:v>41129</c:v>
                </c:pt>
                <c:pt idx="3268">
                  <c:v>41130</c:v>
                </c:pt>
                <c:pt idx="3269">
                  <c:v>41131</c:v>
                </c:pt>
                <c:pt idx="3270">
                  <c:v>41134</c:v>
                </c:pt>
                <c:pt idx="3271">
                  <c:v>41135</c:v>
                </c:pt>
                <c:pt idx="3272">
                  <c:v>41136</c:v>
                </c:pt>
                <c:pt idx="3273">
                  <c:v>41137</c:v>
                </c:pt>
                <c:pt idx="3274">
                  <c:v>41138</c:v>
                </c:pt>
                <c:pt idx="3275">
                  <c:v>41141</c:v>
                </c:pt>
                <c:pt idx="3276">
                  <c:v>41142</c:v>
                </c:pt>
                <c:pt idx="3277">
                  <c:v>41143</c:v>
                </c:pt>
                <c:pt idx="3278">
                  <c:v>41144</c:v>
                </c:pt>
                <c:pt idx="3279">
                  <c:v>41145</c:v>
                </c:pt>
                <c:pt idx="3280">
                  <c:v>41148</c:v>
                </c:pt>
                <c:pt idx="3281">
                  <c:v>41149</c:v>
                </c:pt>
                <c:pt idx="3282">
                  <c:v>41150</c:v>
                </c:pt>
                <c:pt idx="3283">
                  <c:v>41151</c:v>
                </c:pt>
                <c:pt idx="3284">
                  <c:v>41152</c:v>
                </c:pt>
                <c:pt idx="3285">
                  <c:v>41155</c:v>
                </c:pt>
                <c:pt idx="3286">
                  <c:v>41156</c:v>
                </c:pt>
                <c:pt idx="3287">
                  <c:v>41157</c:v>
                </c:pt>
                <c:pt idx="3288">
                  <c:v>41158</c:v>
                </c:pt>
                <c:pt idx="3289">
                  <c:v>41159</c:v>
                </c:pt>
                <c:pt idx="3290">
                  <c:v>41162</c:v>
                </c:pt>
                <c:pt idx="3291">
                  <c:v>41163</c:v>
                </c:pt>
                <c:pt idx="3292">
                  <c:v>41164</c:v>
                </c:pt>
                <c:pt idx="3293">
                  <c:v>41165</c:v>
                </c:pt>
                <c:pt idx="3294">
                  <c:v>41166</c:v>
                </c:pt>
                <c:pt idx="3295">
                  <c:v>41169</c:v>
                </c:pt>
                <c:pt idx="3296">
                  <c:v>41170</c:v>
                </c:pt>
                <c:pt idx="3297">
                  <c:v>41171</c:v>
                </c:pt>
                <c:pt idx="3298">
                  <c:v>41172</c:v>
                </c:pt>
                <c:pt idx="3299">
                  <c:v>41173</c:v>
                </c:pt>
                <c:pt idx="3300">
                  <c:v>41176</c:v>
                </c:pt>
                <c:pt idx="3301">
                  <c:v>41177</c:v>
                </c:pt>
                <c:pt idx="3302">
                  <c:v>41178</c:v>
                </c:pt>
                <c:pt idx="3303">
                  <c:v>41179</c:v>
                </c:pt>
                <c:pt idx="3304">
                  <c:v>41180</c:v>
                </c:pt>
                <c:pt idx="3305">
                  <c:v>41183</c:v>
                </c:pt>
                <c:pt idx="3306">
                  <c:v>41184</c:v>
                </c:pt>
                <c:pt idx="3307">
                  <c:v>41185</c:v>
                </c:pt>
                <c:pt idx="3308">
                  <c:v>41186</c:v>
                </c:pt>
                <c:pt idx="3309">
                  <c:v>41187</c:v>
                </c:pt>
                <c:pt idx="3310">
                  <c:v>41190</c:v>
                </c:pt>
                <c:pt idx="3311">
                  <c:v>41191</c:v>
                </c:pt>
                <c:pt idx="3312">
                  <c:v>41192</c:v>
                </c:pt>
                <c:pt idx="3313">
                  <c:v>41193</c:v>
                </c:pt>
                <c:pt idx="3314">
                  <c:v>41194</c:v>
                </c:pt>
                <c:pt idx="3315">
                  <c:v>41197</c:v>
                </c:pt>
                <c:pt idx="3316">
                  <c:v>41198</c:v>
                </c:pt>
                <c:pt idx="3317">
                  <c:v>41199</c:v>
                </c:pt>
                <c:pt idx="3318">
                  <c:v>41200</c:v>
                </c:pt>
                <c:pt idx="3319">
                  <c:v>41201</c:v>
                </c:pt>
                <c:pt idx="3320">
                  <c:v>41204</c:v>
                </c:pt>
                <c:pt idx="3321">
                  <c:v>41205</c:v>
                </c:pt>
                <c:pt idx="3322">
                  <c:v>41206</c:v>
                </c:pt>
                <c:pt idx="3323">
                  <c:v>41207</c:v>
                </c:pt>
                <c:pt idx="3324">
                  <c:v>41208</c:v>
                </c:pt>
                <c:pt idx="3325">
                  <c:v>41211</c:v>
                </c:pt>
                <c:pt idx="3326">
                  <c:v>41212</c:v>
                </c:pt>
                <c:pt idx="3327">
                  <c:v>41213</c:v>
                </c:pt>
                <c:pt idx="3328">
                  <c:v>41214</c:v>
                </c:pt>
                <c:pt idx="3329">
                  <c:v>41215</c:v>
                </c:pt>
                <c:pt idx="3330">
                  <c:v>41218</c:v>
                </c:pt>
                <c:pt idx="3331">
                  <c:v>41219</c:v>
                </c:pt>
                <c:pt idx="3332">
                  <c:v>41220</c:v>
                </c:pt>
                <c:pt idx="3333">
                  <c:v>41221</c:v>
                </c:pt>
                <c:pt idx="3334">
                  <c:v>41222</c:v>
                </c:pt>
                <c:pt idx="3335">
                  <c:v>41225</c:v>
                </c:pt>
                <c:pt idx="3336">
                  <c:v>41226</c:v>
                </c:pt>
                <c:pt idx="3337">
                  <c:v>41227</c:v>
                </c:pt>
                <c:pt idx="3338">
                  <c:v>41228</c:v>
                </c:pt>
                <c:pt idx="3339">
                  <c:v>41229</c:v>
                </c:pt>
                <c:pt idx="3340">
                  <c:v>41232</c:v>
                </c:pt>
                <c:pt idx="3341">
                  <c:v>41233</c:v>
                </c:pt>
                <c:pt idx="3342">
                  <c:v>41234</c:v>
                </c:pt>
                <c:pt idx="3343">
                  <c:v>41235</c:v>
                </c:pt>
                <c:pt idx="3344">
                  <c:v>41236</c:v>
                </c:pt>
                <c:pt idx="3345">
                  <c:v>41239</c:v>
                </c:pt>
                <c:pt idx="3346">
                  <c:v>41240</c:v>
                </c:pt>
                <c:pt idx="3347">
                  <c:v>41241</c:v>
                </c:pt>
                <c:pt idx="3348">
                  <c:v>41242</c:v>
                </c:pt>
                <c:pt idx="3349">
                  <c:v>41243</c:v>
                </c:pt>
                <c:pt idx="3350">
                  <c:v>41246</c:v>
                </c:pt>
                <c:pt idx="3351">
                  <c:v>41247</c:v>
                </c:pt>
                <c:pt idx="3352">
                  <c:v>41248</c:v>
                </c:pt>
                <c:pt idx="3353">
                  <c:v>41249</c:v>
                </c:pt>
                <c:pt idx="3354">
                  <c:v>41250</c:v>
                </c:pt>
                <c:pt idx="3355">
                  <c:v>41253</c:v>
                </c:pt>
                <c:pt idx="3356">
                  <c:v>41254</c:v>
                </c:pt>
                <c:pt idx="3357">
                  <c:v>41255</c:v>
                </c:pt>
                <c:pt idx="3358">
                  <c:v>41256</c:v>
                </c:pt>
                <c:pt idx="3359">
                  <c:v>41257</c:v>
                </c:pt>
                <c:pt idx="3360">
                  <c:v>41260</c:v>
                </c:pt>
                <c:pt idx="3361">
                  <c:v>41261</c:v>
                </c:pt>
                <c:pt idx="3362">
                  <c:v>41262</c:v>
                </c:pt>
                <c:pt idx="3363">
                  <c:v>41263</c:v>
                </c:pt>
                <c:pt idx="3364">
                  <c:v>41264</c:v>
                </c:pt>
                <c:pt idx="3365">
                  <c:v>41267</c:v>
                </c:pt>
                <c:pt idx="3366">
                  <c:v>41268</c:v>
                </c:pt>
                <c:pt idx="3367">
                  <c:v>41269</c:v>
                </c:pt>
                <c:pt idx="3368">
                  <c:v>41270</c:v>
                </c:pt>
                <c:pt idx="3369">
                  <c:v>41271</c:v>
                </c:pt>
                <c:pt idx="3370">
                  <c:v>41274</c:v>
                </c:pt>
                <c:pt idx="3371">
                  <c:v>41275</c:v>
                </c:pt>
                <c:pt idx="3372">
                  <c:v>41276</c:v>
                </c:pt>
                <c:pt idx="3373">
                  <c:v>41277</c:v>
                </c:pt>
                <c:pt idx="3374">
                  <c:v>41278</c:v>
                </c:pt>
                <c:pt idx="3375">
                  <c:v>41281</c:v>
                </c:pt>
                <c:pt idx="3376">
                  <c:v>41282</c:v>
                </c:pt>
                <c:pt idx="3377">
                  <c:v>41283</c:v>
                </c:pt>
                <c:pt idx="3378">
                  <c:v>41284</c:v>
                </c:pt>
                <c:pt idx="3379">
                  <c:v>41285</c:v>
                </c:pt>
                <c:pt idx="3380">
                  <c:v>41288</c:v>
                </c:pt>
                <c:pt idx="3381">
                  <c:v>41289</c:v>
                </c:pt>
                <c:pt idx="3382">
                  <c:v>41290</c:v>
                </c:pt>
                <c:pt idx="3383">
                  <c:v>41291</c:v>
                </c:pt>
                <c:pt idx="3384">
                  <c:v>41292</c:v>
                </c:pt>
                <c:pt idx="3385">
                  <c:v>41295</c:v>
                </c:pt>
                <c:pt idx="3386">
                  <c:v>41296</c:v>
                </c:pt>
                <c:pt idx="3387">
                  <c:v>41297</c:v>
                </c:pt>
                <c:pt idx="3388">
                  <c:v>41298</c:v>
                </c:pt>
                <c:pt idx="3389">
                  <c:v>41299</c:v>
                </c:pt>
                <c:pt idx="3390">
                  <c:v>41302</c:v>
                </c:pt>
                <c:pt idx="3391">
                  <c:v>41303</c:v>
                </c:pt>
                <c:pt idx="3392">
                  <c:v>41304</c:v>
                </c:pt>
                <c:pt idx="3393">
                  <c:v>41305</c:v>
                </c:pt>
                <c:pt idx="3394">
                  <c:v>41306</c:v>
                </c:pt>
                <c:pt idx="3395">
                  <c:v>41309</c:v>
                </c:pt>
                <c:pt idx="3396">
                  <c:v>41310</c:v>
                </c:pt>
                <c:pt idx="3397">
                  <c:v>41311</c:v>
                </c:pt>
                <c:pt idx="3398">
                  <c:v>41312</c:v>
                </c:pt>
                <c:pt idx="3399">
                  <c:v>41313</c:v>
                </c:pt>
                <c:pt idx="3400">
                  <c:v>41316</c:v>
                </c:pt>
                <c:pt idx="3401">
                  <c:v>41317</c:v>
                </c:pt>
                <c:pt idx="3402">
                  <c:v>41318</c:v>
                </c:pt>
                <c:pt idx="3403">
                  <c:v>41319</c:v>
                </c:pt>
                <c:pt idx="3404">
                  <c:v>41320</c:v>
                </c:pt>
                <c:pt idx="3405">
                  <c:v>41323</c:v>
                </c:pt>
                <c:pt idx="3406">
                  <c:v>41324</c:v>
                </c:pt>
                <c:pt idx="3407">
                  <c:v>41325</c:v>
                </c:pt>
                <c:pt idx="3408">
                  <c:v>41326</c:v>
                </c:pt>
                <c:pt idx="3409">
                  <c:v>41327</c:v>
                </c:pt>
                <c:pt idx="3410">
                  <c:v>41330</c:v>
                </c:pt>
                <c:pt idx="3411">
                  <c:v>41331</c:v>
                </c:pt>
                <c:pt idx="3412">
                  <c:v>41332</c:v>
                </c:pt>
                <c:pt idx="3413">
                  <c:v>41333</c:v>
                </c:pt>
                <c:pt idx="3414">
                  <c:v>41334</c:v>
                </c:pt>
                <c:pt idx="3415">
                  <c:v>41337</c:v>
                </c:pt>
                <c:pt idx="3416">
                  <c:v>41338</c:v>
                </c:pt>
                <c:pt idx="3417">
                  <c:v>41339</c:v>
                </c:pt>
                <c:pt idx="3418">
                  <c:v>41340</c:v>
                </c:pt>
                <c:pt idx="3419">
                  <c:v>41341</c:v>
                </c:pt>
                <c:pt idx="3420">
                  <c:v>41344</c:v>
                </c:pt>
                <c:pt idx="3421">
                  <c:v>41345</c:v>
                </c:pt>
                <c:pt idx="3422">
                  <c:v>41346</c:v>
                </c:pt>
                <c:pt idx="3423">
                  <c:v>41347</c:v>
                </c:pt>
                <c:pt idx="3424">
                  <c:v>41348</c:v>
                </c:pt>
                <c:pt idx="3425">
                  <c:v>41351</c:v>
                </c:pt>
                <c:pt idx="3426">
                  <c:v>41352</c:v>
                </c:pt>
                <c:pt idx="3427">
                  <c:v>41353</c:v>
                </c:pt>
                <c:pt idx="3428">
                  <c:v>41354</c:v>
                </c:pt>
                <c:pt idx="3429">
                  <c:v>41355</c:v>
                </c:pt>
                <c:pt idx="3430">
                  <c:v>41358</c:v>
                </c:pt>
                <c:pt idx="3431">
                  <c:v>41359</c:v>
                </c:pt>
                <c:pt idx="3432">
                  <c:v>41360</c:v>
                </c:pt>
                <c:pt idx="3433">
                  <c:v>41361</c:v>
                </c:pt>
                <c:pt idx="3434">
                  <c:v>41362</c:v>
                </c:pt>
                <c:pt idx="3435">
                  <c:v>41365</c:v>
                </c:pt>
                <c:pt idx="3436">
                  <c:v>41366</c:v>
                </c:pt>
                <c:pt idx="3437">
                  <c:v>41367</c:v>
                </c:pt>
                <c:pt idx="3438">
                  <c:v>41368</c:v>
                </c:pt>
                <c:pt idx="3439">
                  <c:v>41369</c:v>
                </c:pt>
                <c:pt idx="3440">
                  <c:v>41372</c:v>
                </c:pt>
                <c:pt idx="3441">
                  <c:v>41373</c:v>
                </c:pt>
                <c:pt idx="3442">
                  <c:v>41374</c:v>
                </c:pt>
                <c:pt idx="3443">
                  <c:v>41375</c:v>
                </c:pt>
                <c:pt idx="3444">
                  <c:v>41376</c:v>
                </c:pt>
                <c:pt idx="3445">
                  <c:v>41379</c:v>
                </c:pt>
                <c:pt idx="3446">
                  <c:v>41380</c:v>
                </c:pt>
                <c:pt idx="3447">
                  <c:v>41381</c:v>
                </c:pt>
                <c:pt idx="3448">
                  <c:v>41382</c:v>
                </c:pt>
                <c:pt idx="3449">
                  <c:v>41383</c:v>
                </c:pt>
                <c:pt idx="3450">
                  <c:v>41386</c:v>
                </c:pt>
                <c:pt idx="3451">
                  <c:v>41387</c:v>
                </c:pt>
                <c:pt idx="3452">
                  <c:v>41388</c:v>
                </c:pt>
                <c:pt idx="3453">
                  <c:v>41389</c:v>
                </c:pt>
                <c:pt idx="3454">
                  <c:v>41390</c:v>
                </c:pt>
                <c:pt idx="3455">
                  <c:v>41393</c:v>
                </c:pt>
                <c:pt idx="3456">
                  <c:v>41394</c:v>
                </c:pt>
                <c:pt idx="3457">
                  <c:v>41395</c:v>
                </c:pt>
                <c:pt idx="3458">
                  <c:v>41396</c:v>
                </c:pt>
                <c:pt idx="3459">
                  <c:v>41397</c:v>
                </c:pt>
                <c:pt idx="3460">
                  <c:v>41400</c:v>
                </c:pt>
                <c:pt idx="3461">
                  <c:v>41401</c:v>
                </c:pt>
                <c:pt idx="3462">
                  <c:v>41402</c:v>
                </c:pt>
                <c:pt idx="3463">
                  <c:v>41403</c:v>
                </c:pt>
                <c:pt idx="3464">
                  <c:v>41404</c:v>
                </c:pt>
                <c:pt idx="3465">
                  <c:v>41407</c:v>
                </c:pt>
                <c:pt idx="3466">
                  <c:v>41408</c:v>
                </c:pt>
                <c:pt idx="3467">
                  <c:v>41409</c:v>
                </c:pt>
                <c:pt idx="3468">
                  <c:v>41410</c:v>
                </c:pt>
                <c:pt idx="3469">
                  <c:v>41411</c:v>
                </c:pt>
                <c:pt idx="3470">
                  <c:v>41414</c:v>
                </c:pt>
                <c:pt idx="3471">
                  <c:v>41415</c:v>
                </c:pt>
                <c:pt idx="3472">
                  <c:v>41416</c:v>
                </c:pt>
                <c:pt idx="3473">
                  <c:v>41417</c:v>
                </c:pt>
                <c:pt idx="3474">
                  <c:v>41418</c:v>
                </c:pt>
                <c:pt idx="3475">
                  <c:v>41421</c:v>
                </c:pt>
                <c:pt idx="3476">
                  <c:v>41422</c:v>
                </c:pt>
                <c:pt idx="3477">
                  <c:v>41423</c:v>
                </c:pt>
                <c:pt idx="3478">
                  <c:v>41424</c:v>
                </c:pt>
                <c:pt idx="3479">
                  <c:v>41425</c:v>
                </c:pt>
                <c:pt idx="3480">
                  <c:v>41428</c:v>
                </c:pt>
                <c:pt idx="3481">
                  <c:v>41429</c:v>
                </c:pt>
                <c:pt idx="3482">
                  <c:v>41430</c:v>
                </c:pt>
                <c:pt idx="3483">
                  <c:v>41431</c:v>
                </c:pt>
                <c:pt idx="3484">
                  <c:v>41432</c:v>
                </c:pt>
                <c:pt idx="3485">
                  <c:v>41435</c:v>
                </c:pt>
                <c:pt idx="3486">
                  <c:v>41436</c:v>
                </c:pt>
                <c:pt idx="3487">
                  <c:v>41437</c:v>
                </c:pt>
                <c:pt idx="3488">
                  <c:v>41438</c:v>
                </c:pt>
                <c:pt idx="3489">
                  <c:v>41439</c:v>
                </c:pt>
                <c:pt idx="3490">
                  <c:v>41442</c:v>
                </c:pt>
                <c:pt idx="3491">
                  <c:v>41443</c:v>
                </c:pt>
                <c:pt idx="3492">
                  <c:v>41444</c:v>
                </c:pt>
                <c:pt idx="3493">
                  <c:v>41445</c:v>
                </c:pt>
                <c:pt idx="3494">
                  <c:v>41446</c:v>
                </c:pt>
                <c:pt idx="3495">
                  <c:v>41449</c:v>
                </c:pt>
                <c:pt idx="3496">
                  <c:v>41450</c:v>
                </c:pt>
                <c:pt idx="3497">
                  <c:v>41451</c:v>
                </c:pt>
                <c:pt idx="3498">
                  <c:v>41452</c:v>
                </c:pt>
                <c:pt idx="3499">
                  <c:v>41453</c:v>
                </c:pt>
                <c:pt idx="3500">
                  <c:v>41456</c:v>
                </c:pt>
                <c:pt idx="3501">
                  <c:v>41457</c:v>
                </c:pt>
                <c:pt idx="3502">
                  <c:v>41458</c:v>
                </c:pt>
                <c:pt idx="3503">
                  <c:v>41459</c:v>
                </c:pt>
                <c:pt idx="3504">
                  <c:v>41460</c:v>
                </c:pt>
                <c:pt idx="3505">
                  <c:v>41463</c:v>
                </c:pt>
                <c:pt idx="3506">
                  <c:v>41464</c:v>
                </c:pt>
                <c:pt idx="3507">
                  <c:v>41465</c:v>
                </c:pt>
                <c:pt idx="3508">
                  <c:v>41466</c:v>
                </c:pt>
                <c:pt idx="3509">
                  <c:v>41467</c:v>
                </c:pt>
                <c:pt idx="3510">
                  <c:v>41470</c:v>
                </c:pt>
                <c:pt idx="3511">
                  <c:v>41471</c:v>
                </c:pt>
                <c:pt idx="3512">
                  <c:v>41472</c:v>
                </c:pt>
                <c:pt idx="3513">
                  <c:v>41473</c:v>
                </c:pt>
                <c:pt idx="3514">
                  <c:v>41474</c:v>
                </c:pt>
                <c:pt idx="3515">
                  <c:v>41477</c:v>
                </c:pt>
                <c:pt idx="3516">
                  <c:v>41478</c:v>
                </c:pt>
                <c:pt idx="3517">
                  <c:v>41479</c:v>
                </c:pt>
                <c:pt idx="3518">
                  <c:v>41480</c:v>
                </c:pt>
                <c:pt idx="3519">
                  <c:v>41481</c:v>
                </c:pt>
                <c:pt idx="3520">
                  <c:v>41484</c:v>
                </c:pt>
                <c:pt idx="3521">
                  <c:v>41485</c:v>
                </c:pt>
                <c:pt idx="3522">
                  <c:v>41486</c:v>
                </c:pt>
                <c:pt idx="3523">
                  <c:v>41487</c:v>
                </c:pt>
                <c:pt idx="3524">
                  <c:v>41488</c:v>
                </c:pt>
                <c:pt idx="3525">
                  <c:v>41491</c:v>
                </c:pt>
                <c:pt idx="3526">
                  <c:v>41492</c:v>
                </c:pt>
                <c:pt idx="3527">
                  <c:v>41493</c:v>
                </c:pt>
                <c:pt idx="3528">
                  <c:v>41494</c:v>
                </c:pt>
                <c:pt idx="3529">
                  <c:v>41495</c:v>
                </c:pt>
                <c:pt idx="3530">
                  <c:v>41498</c:v>
                </c:pt>
                <c:pt idx="3531">
                  <c:v>41499</c:v>
                </c:pt>
                <c:pt idx="3532">
                  <c:v>41500</c:v>
                </c:pt>
                <c:pt idx="3533">
                  <c:v>41501</c:v>
                </c:pt>
                <c:pt idx="3534">
                  <c:v>41502</c:v>
                </c:pt>
                <c:pt idx="3535">
                  <c:v>41505</c:v>
                </c:pt>
                <c:pt idx="3536">
                  <c:v>41506</c:v>
                </c:pt>
                <c:pt idx="3537">
                  <c:v>41507</c:v>
                </c:pt>
                <c:pt idx="3538">
                  <c:v>41508</c:v>
                </c:pt>
                <c:pt idx="3539">
                  <c:v>41509</c:v>
                </c:pt>
                <c:pt idx="3540">
                  <c:v>41512</c:v>
                </c:pt>
                <c:pt idx="3541">
                  <c:v>41513</c:v>
                </c:pt>
                <c:pt idx="3542">
                  <c:v>41514</c:v>
                </c:pt>
                <c:pt idx="3543">
                  <c:v>41515</c:v>
                </c:pt>
                <c:pt idx="3544">
                  <c:v>41516</c:v>
                </c:pt>
                <c:pt idx="3545">
                  <c:v>41519</c:v>
                </c:pt>
                <c:pt idx="3546">
                  <c:v>41520</c:v>
                </c:pt>
                <c:pt idx="3547">
                  <c:v>41521</c:v>
                </c:pt>
                <c:pt idx="3548">
                  <c:v>41522</c:v>
                </c:pt>
                <c:pt idx="3549">
                  <c:v>41523</c:v>
                </c:pt>
                <c:pt idx="3550">
                  <c:v>41526</c:v>
                </c:pt>
                <c:pt idx="3551">
                  <c:v>41527</c:v>
                </c:pt>
                <c:pt idx="3552">
                  <c:v>41528</c:v>
                </c:pt>
                <c:pt idx="3553">
                  <c:v>41529</c:v>
                </c:pt>
                <c:pt idx="3554">
                  <c:v>41530</c:v>
                </c:pt>
                <c:pt idx="3555">
                  <c:v>41533</c:v>
                </c:pt>
                <c:pt idx="3556">
                  <c:v>41534</c:v>
                </c:pt>
                <c:pt idx="3557">
                  <c:v>41535</c:v>
                </c:pt>
                <c:pt idx="3558">
                  <c:v>41536</c:v>
                </c:pt>
                <c:pt idx="3559">
                  <c:v>41537</c:v>
                </c:pt>
                <c:pt idx="3560">
                  <c:v>41540</c:v>
                </c:pt>
                <c:pt idx="3561">
                  <c:v>41541</c:v>
                </c:pt>
                <c:pt idx="3562">
                  <c:v>41542</c:v>
                </c:pt>
                <c:pt idx="3563">
                  <c:v>41543</c:v>
                </c:pt>
                <c:pt idx="3564">
                  <c:v>41544</c:v>
                </c:pt>
                <c:pt idx="3565">
                  <c:v>41547</c:v>
                </c:pt>
                <c:pt idx="3566">
                  <c:v>41548</c:v>
                </c:pt>
                <c:pt idx="3567">
                  <c:v>41549</c:v>
                </c:pt>
                <c:pt idx="3568">
                  <c:v>41550</c:v>
                </c:pt>
                <c:pt idx="3569">
                  <c:v>41551</c:v>
                </c:pt>
                <c:pt idx="3570">
                  <c:v>41554</c:v>
                </c:pt>
                <c:pt idx="3571">
                  <c:v>41555</c:v>
                </c:pt>
                <c:pt idx="3572">
                  <c:v>41556</c:v>
                </c:pt>
                <c:pt idx="3573">
                  <c:v>41557</c:v>
                </c:pt>
                <c:pt idx="3574">
                  <c:v>41558</c:v>
                </c:pt>
                <c:pt idx="3575">
                  <c:v>41561</c:v>
                </c:pt>
                <c:pt idx="3576">
                  <c:v>41562</c:v>
                </c:pt>
                <c:pt idx="3577">
                  <c:v>41563</c:v>
                </c:pt>
                <c:pt idx="3578">
                  <c:v>41564</c:v>
                </c:pt>
                <c:pt idx="3579">
                  <c:v>41565</c:v>
                </c:pt>
                <c:pt idx="3580">
                  <c:v>41568</c:v>
                </c:pt>
                <c:pt idx="3581">
                  <c:v>41569</c:v>
                </c:pt>
                <c:pt idx="3582">
                  <c:v>41570</c:v>
                </c:pt>
                <c:pt idx="3583">
                  <c:v>41571</c:v>
                </c:pt>
                <c:pt idx="3584">
                  <c:v>41572</c:v>
                </c:pt>
                <c:pt idx="3585">
                  <c:v>41575</c:v>
                </c:pt>
                <c:pt idx="3586">
                  <c:v>41576</c:v>
                </c:pt>
                <c:pt idx="3587">
                  <c:v>41577</c:v>
                </c:pt>
                <c:pt idx="3588">
                  <c:v>41578</c:v>
                </c:pt>
                <c:pt idx="3589">
                  <c:v>41579</c:v>
                </c:pt>
                <c:pt idx="3590">
                  <c:v>41582</c:v>
                </c:pt>
                <c:pt idx="3591">
                  <c:v>41583</c:v>
                </c:pt>
                <c:pt idx="3592">
                  <c:v>41584</c:v>
                </c:pt>
                <c:pt idx="3593">
                  <c:v>41585</c:v>
                </c:pt>
                <c:pt idx="3594">
                  <c:v>41586</c:v>
                </c:pt>
                <c:pt idx="3595">
                  <c:v>41589</c:v>
                </c:pt>
                <c:pt idx="3596">
                  <c:v>41590</c:v>
                </c:pt>
                <c:pt idx="3597">
                  <c:v>41591</c:v>
                </c:pt>
                <c:pt idx="3598">
                  <c:v>41592</c:v>
                </c:pt>
                <c:pt idx="3599">
                  <c:v>41593</c:v>
                </c:pt>
                <c:pt idx="3600">
                  <c:v>41596</c:v>
                </c:pt>
                <c:pt idx="3601">
                  <c:v>41597</c:v>
                </c:pt>
                <c:pt idx="3602">
                  <c:v>41598</c:v>
                </c:pt>
                <c:pt idx="3603">
                  <c:v>41599</c:v>
                </c:pt>
                <c:pt idx="3604">
                  <c:v>41600</c:v>
                </c:pt>
                <c:pt idx="3605">
                  <c:v>41603</c:v>
                </c:pt>
                <c:pt idx="3606">
                  <c:v>41604</c:v>
                </c:pt>
                <c:pt idx="3607">
                  <c:v>41605</c:v>
                </c:pt>
                <c:pt idx="3608">
                  <c:v>41606</c:v>
                </c:pt>
                <c:pt idx="3609">
                  <c:v>41607</c:v>
                </c:pt>
                <c:pt idx="3610">
                  <c:v>41610</c:v>
                </c:pt>
                <c:pt idx="3611">
                  <c:v>41611</c:v>
                </c:pt>
                <c:pt idx="3612">
                  <c:v>41612</c:v>
                </c:pt>
                <c:pt idx="3613">
                  <c:v>41613</c:v>
                </c:pt>
                <c:pt idx="3614">
                  <c:v>41614</c:v>
                </c:pt>
                <c:pt idx="3615">
                  <c:v>41617</c:v>
                </c:pt>
                <c:pt idx="3616">
                  <c:v>41618</c:v>
                </c:pt>
                <c:pt idx="3617">
                  <c:v>41619</c:v>
                </c:pt>
                <c:pt idx="3618">
                  <c:v>41620</c:v>
                </c:pt>
                <c:pt idx="3619">
                  <c:v>41621</c:v>
                </c:pt>
                <c:pt idx="3620">
                  <c:v>41624</c:v>
                </c:pt>
                <c:pt idx="3621">
                  <c:v>41625</c:v>
                </c:pt>
                <c:pt idx="3622">
                  <c:v>41626</c:v>
                </c:pt>
                <c:pt idx="3623">
                  <c:v>41627</c:v>
                </c:pt>
                <c:pt idx="3624">
                  <c:v>41628</c:v>
                </c:pt>
                <c:pt idx="3625">
                  <c:v>41631</c:v>
                </c:pt>
                <c:pt idx="3626">
                  <c:v>41632</c:v>
                </c:pt>
                <c:pt idx="3627">
                  <c:v>41633</c:v>
                </c:pt>
                <c:pt idx="3628">
                  <c:v>41634</c:v>
                </c:pt>
                <c:pt idx="3629">
                  <c:v>41635</c:v>
                </c:pt>
                <c:pt idx="3630">
                  <c:v>41638</c:v>
                </c:pt>
                <c:pt idx="3631">
                  <c:v>41639</c:v>
                </c:pt>
                <c:pt idx="3632">
                  <c:v>41640</c:v>
                </c:pt>
                <c:pt idx="3633">
                  <c:v>41641</c:v>
                </c:pt>
                <c:pt idx="3634">
                  <c:v>41642</c:v>
                </c:pt>
                <c:pt idx="3635">
                  <c:v>41645</c:v>
                </c:pt>
                <c:pt idx="3636">
                  <c:v>41646</c:v>
                </c:pt>
                <c:pt idx="3637">
                  <c:v>41647</c:v>
                </c:pt>
                <c:pt idx="3638">
                  <c:v>41648</c:v>
                </c:pt>
                <c:pt idx="3639">
                  <c:v>41649</c:v>
                </c:pt>
                <c:pt idx="3640">
                  <c:v>41652</c:v>
                </c:pt>
                <c:pt idx="3641">
                  <c:v>41653</c:v>
                </c:pt>
                <c:pt idx="3642">
                  <c:v>41654</c:v>
                </c:pt>
                <c:pt idx="3643">
                  <c:v>41655</c:v>
                </c:pt>
                <c:pt idx="3644">
                  <c:v>41656</c:v>
                </c:pt>
                <c:pt idx="3645">
                  <c:v>41659</c:v>
                </c:pt>
                <c:pt idx="3646">
                  <c:v>41660</c:v>
                </c:pt>
                <c:pt idx="3647">
                  <c:v>41661</c:v>
                </c:pt>
                <c:pt idx="3648">
                  <c:v>41662</c:v>
                </c:pt>
                <c:pt idx="3649">
                  <c:v>41663</c:v>
                </c:pt>
                <c:pt idx="3650">
                  <c:v>41666</c:v>
                </c:pt>
                <c:pt idx="3651">
                  <c:v>41667</c:v>
                </c:pt>
                <c:pt idx="3652">
                  <c:v>41668</c:v>
                </c:pt>
                <c:pt idx="3653">
                  <c:v>41669</c:v>
                </c:pt>
                <c:pt idx="3654">
                  <c:v>41670</c:v>
                </c:pt>
                <c:pt idx="3655">
                  <c:v>41673</c:v>
                </c:pt>
                <c:pt idx="3656">
                  <c:v>41674</c:v>
                </c:pt>
                <c:pt idx="3657">
                  <c:v>41675</c:v>
                </c:pt>
                <c:pt idx="3658">
                  <c:v>41676</c:v>
                </c:pt>
                <c:pt idx="3659">
                  <c:v>41677</c:v>
                </c:pt>
                <c:pt idx="3660">
                  <c:v>41680</c:v>
                </c:pt>
                <c:pt idx="3661">
                  <c:v>41681</c:v>
                </c:pt>
                <c:pt idx="3662">
                  <c:v>41682</c:v>
                </c:pt>
                <c:pt idx="3663">
                  <c:v>41683</c:v>
                </c:pt>
                <c:pt idx="3664">
                  <c:v>41684</c:v>
                </c:pt>
                <c:pt idx="3665">
                  <c:v>41687</c:v>
                </c:pt>
                <c:pt idx="3666">
                  <c:v>41688</c:v>
                </c:pt>
                <c:pt idx="3667">
                  <c:v>41689</c:v>
                </c:pt>
                <c:pt idx="3668">
                  <c:v>41690</c:v>
                </c:pt>
                <c:pt idx="3669">
                  <c:v>41691</c:v>
                </c:pt>
                <c:pt idx="3670">
                  <c:v>41694</c:v>
                </c:pt>
                <c:pt idx="3671">
                  <c:v>41695</c:v>
                </c:pt>
                <c:pt idx="3672">
                  <c:v>41696</c:v>
                </c:pt>
                <c:pt idx="3673">
                  <c:v>41697</c:v>
                </c:pt>
                <c:pt idx="3674">
                  <c:v>41698</c:v>
                </c:pt>
                <c:pt idx="3675">
                  <c:v>41701</c:v>
                </c:pt>
                <c:pt idx="3676">
                  <c:v>41702</c:v>
                </c:pt>
                <c:pt idx="3677">
                  <c:v>41703</c:v>
                </c:pt>
                <c:pt idx="3678">
                  <c:v>41704</c:v>
                </c:pt>
                <c:pt idx="3679">
                  <c:v>41705</c:v>
                </c:pt>
                <c:pt idx="3680">
                  <c:v>41708</c:v>
                </c:pt>
                <c:pt idx="3681">
                  <c:v>41709</c:v>
                </c:pt>
                <c:pt idx="3682">
                  <c:v>41710</c:v>
                </c:pt>
                <c:pt idx="3683">
                  <c:v>41711</c:v>
                </c:pt>
                <c:pt idx="3684">
                  <c:v>41712</c:v>
                </c:pt>
                <c:pt idx="3685">
                  <c:v>41715</c:v>
                </c:pt>
                <c:pt idx="3686">
                  <c:v>41716</c:v>
                </c:pt>
                <c:pt idx="3687">
                  <c:v>41717</c:v>
                </c:pt>
                <c:pt idx="3688">
                  <c:v>41718</c:v>
                </c:pt>
                <c:pt idx="3689">
                  <c:v>41719</c:v>
                </c:pt>
                <c:pt idx="3690">
                  <c:v>41722</c:v>
                </c:pt>
                <c:pt idx="3691">
                  <c:v>41723</c:v>
                </c:pt>
                <c:pt idx="3692">
                  <c:v>41724</c:v>
                </c:pt>
                <c:pt idx="3693">
                  <c:v>41725</c:v>
                </c:pt>
                <c:pt idx="3694">
                  <c:v>41726</c:v>
                </c:pt>
                <c:pt idx="3695">
                  <c:v>41729</c:v>
                </c:pt>
                <c:pt idx="3696">
                  <c:v>41730</c:v>
                </c:pt>
                <c:pt idx="3697">
                  <c:v>41731</c:v>
                </c:pt>
                <c:pt idx="3698">
                  <c:v>41732</c:v>
                </c:pt>
                <c:pt idx="3699">
                  <c:v>41733</c:v>
                </c:pt>
                <c:pt idx="3700">
                  <c:v>41736</c:v>
                </c:pt>
                <c:pt idx="3701">
                  <c:v>41737</c:v>
                </c:pt>
                <c:pt idx="3702">
                  <c:v>41738</c:v>
                </c:pt>
                <c:pt idx="3703">
                  <c:v>41739</c:v>
                </c:pt>
                <c:pt idx="3704">
                  <c:v>41740</c:v>
                </c:pt>
                <c:pt idx="3705">
                  <c:v>41743</c:v>
                </c:pt>
                <c:pt idx="3706">
                  <c:v>41744</c:v>
                </c:pt>
                <c:pt idx="3707">
                  <c:v>41745</c:v>
                </c:pt>
                <c:pt idx="3708">
                  <c:v>41746</c:v>
                </c:pt>
                <c:pt idx="3709">
                  <c:v>41747</c:v>
                </c:pt>
                <c:pt idx="3710">
                  <c:v>41750</c:v>
                </c:pt>
                <c:pt idx="3711">
                  <c:v>41751</c:v>
                </c:pt>
                <c:pt idx="3712">
                  <c:v>41752</c:v>
                </c:pt>
                <c:pt idx="3713">
                  <c:v>41753</c:v>
                </c:pt>
                <c:pt idx="3714">
                  <c:v>41754</c:v>
                </c:pt>
                <c:pt idx="3715">
                  <c:v>41757</c:v>
                </c:pt>
                <c:pt idx="3716">
                  <c:v>41758</c:v>
                </c:pt>
                <c:pt idx="3717">
                  <c:v>41759</c:v>
                </c:pt>
                <c:pt idx="3718">
                  <c:v>41760</c:v>
                </c:pt>
                <c:pt idx="3719">
                  <c:v>41761</c:v>
                </c:pt>
                <c:pt idx="3720">
                  <c:v>41764</c:v>
                </c:pt>
                <c:pt idx="3721">
                  <c:v>41765</c:v>
                </c:pt>
                <c:pt idx="3722">
                  <c:v>41766</c:v>
                </c:pt>
                <c:pt idx="3723">
                  <c:v>41767</c:v>
                </c:pt>
                <c:pt idx="3724">
                  <c:v>41768</c:v>
                </c:pt>
                <c:pt idx="3725">
                  <c:v>41771</c:v>
                </c:pt>
                <c:pt idx="3726">
                  <c:v>41772</c:v>
                </c:pt>
                <c:pt idx="3727">
                  <c:v>41773</c:v>
                </c:pt>
                <c:pt idx="3728">
                  <c:v>41774</c:v>
                </c:pt>
                <c:pt idx="3729">
                  <c:v>41775</c:v>
                </c:pt>
                <c:pt idx="3730">
                  <c:v>41778</c:v>
                </c:pt>
                <c:pt idx="3731">
                  <c:v>41779</c:v>
                </c:pt>
                <c:pt idx="3732">
                  <c:v>41780</c:v>
                </c:pt>
                <c:pt idx="3733">
                  <c:v>41781</c:v>
                </c:pt>
                <c:pt idx="3734">
                  <c:v>41782</c:v>
                </c:pt>
                <c:pt idx="3735">
                  <c:v>41785</c:v>
                </c:pt>
                <c:pt idx="3736">
                  <c:v>41786</c:v>
                </c:pt>
                <c:pt idx="3737">
                  <c:v>41787</c:v>
                </c:pt>
                <c:pt idx="3738">
                  <c:v>41788</c:v>
                </c:pt>
                <c:pt idx="3739">
                  <c:v>41789</c:v>
                </c:pt>
                <c:pt idx="3740">
                  <c:v>41792</c:v>
                </c:pt>
                <c:pt idx="3741">
                  <c:v>41793</c:v>
                </c:pt>
                <c:pt idx="3742">
                  <c:v>41794</c:v>
                </c:pt>
                <c:pt idx="3743">
                  <c:v>41795</c:v>
                </c:pt>
                <c:pt idx="3744">
                  <c:v>41796</c:v>
                </c:pt>
                <c:pt idx="3745">
                  <c:v>41799</c:v>
                </c:pt>
                <c:pt idx="3746">
                  <c:v>41800</c:v>
                </c:pt>
                <c:pt idx="3747">
                  <c:v>41801</c:v>
                </c:pt>
                <c:pt idx="3748">
                  <c:v>41802</c:v>
                </c:pt>
                <c:pt idx="3749">
                  <c:v>41803</c:v>
                </c:pt>
                <c:pt idx="3750">
                  <c:v>41806</c:v>
                </c:pt>
                <c:pt idx="3751">
                  <c:v>41807</c:v>
                </c:pt>
                <c:pt idx="3752">
                  <c:v>41808</c:v>
                </c:pt>
                <c:pt idx="3753">
                  <c:v>41809</c:v>
                </c:pt>
                <c:pt idx="3754">
                  <c:v>41810</c:v>
                </c:pt>
                <c:pt idx="3755">
                  <c:v>41813</c:v>
                </c:pt>
                <c:pt idx="3756">
                  <c:v>41814</c:v>
                </c:pt>
                <c:pt idx="3757">
                  <c:v>41815</c:v>
                </c:pt>
                <c:pt idx="3758">
                  <c:v>41816</c:v>
                </c:pt>
                <c:pt idx="3759">
                  <c:v>41817</c:v>
                </c:pt>
                <c:pt idx="3760">
                  <c:v>41820</c:v>
                </c:pt>
                <c:pt idx="3761">
                  <c:v>41821</c:v>
                </c:pt>
                <c:pt idx="3762">
                  <c:v>41822</c:v>
                </c:pt>
                <c:pt idx="3763">
                  <c:v>41823</c:v>
                </c:pt>
                <c:pt idx="3764">
                  <c:v>41824</c:v>
                </c:pt>
                <c:pt idx="3765">
                  <c:v>41827</c:v>
                </c:pt>
                <c:pt idx="3766">
                  <c:v>41828</c:v>
                </c:pt>
                <c:pt idx="3767">
                  <c:v>41829</c:v>
                </c:pt>
                <c:pt idx="3768">
                  <c:v>41830</c:v>
                </c:pt>
                <c:pt idx="3769">
                  <c:v>41831</c:v>
                </c:pt>
                <c:pt idx="3770">
                  <c:v>41834</c:v>
                </c:pt>
                <c:pt idx="3771">
                  <c:v>41835</c:v>
                </c:pt>
                <c:pt idx="3772">
                  <c:v>41836</c:v>
                </c:pt>
                <c:pt idx="3773">
                  <c:v>41837</c:v>
                </c:pt>
                <c:pt idx="3774">
                  <c:v>41838</c:v>
                </c:pt>
                <c:pt idx="3775">
                  <c:v>41841</c:v>
                </c:pt>
                <c:pt idx="3776">
                  <c:v>41842</c:v>
                </c:pt>
                <c:pt idx="3777">
                  <c:v>41843</c:v>
                </c:pt>
                <c:pt idx="3778">
                  <c:v>41844</c:v>
                </c:pt>
                <c:pt idx="3779">
                  <c:v>41845</c:v>
                </c:pt>
                <c:pt idx="3780">
                  <c:v>41848</c:v>
                </c:pt>
                <c:pt idx="3781">
                  <c:v>41849</c:v>
                </c:pt>
                <c:pt idx="3782">
                  <c:v>41850</c:v>
                </c:pt>
                <c:pt idx="3783">
                  <c:v>41851</c:v>
                </c:pt>
                <c:pt idx="3784">
                  <c:v>41852</c:v>
                </c:pt>
                <c:pt idx="3785">
                  <c:v>41855</c:v>
                </c:pt>
                <c:pt idx="3786">
                  <c:v>41856</c:v>
                </c:pt>
                <c:pt idx="3787">
                  <c:v>41857</c:v>
                </c:pt>
                <c:pt idx="3788">
                  <c:v>41858</c:v>
                </c:pt>
                <c:pt idx="3789">
                  <c:v>41859</c:v>
                </c:pt>
                <c:pt idx="3790">
                  <c:v>41862</c:v>
                </c:pt>
                <c:pt idx="3791">
                  <c:v>41863</c:v>
                </c:pt>
                <c:pt idx="3792">
                  <c:v>41864</c:v>
                </c:pt>
                <c:pt idx="3793">
                  <c:v>41865</c:v>
                </c:pt>
                <c:pt idx="3794">
                  <c:v>41866</c:v>
                </c:pt>
                <c:pt idx="3795">
                  <c:v>41869</c:v>
                </c:pt>
                <c:pt idx="3796">
                  <c:v>41870</c:v>
                </c:pt>
                <c:pt idx="3797">
                  <c:v>41871</c:v>
                </c:pt>
                <c:pt idx="3798">
                  <c:v>41872</c:v>
                </c:pt>
                <c:pt idx="3799">
                  <c:v>41873</c:v>
                </c:pt>
                <c:pt idx="3800">
                  <c:v>41876</c:v>
                </c:pt>
                <c:pt idx="3801">
                  <c:v>41877</c:v>
                </c:pt>
                <c:pt idx="3802">
                  <c:v>41878</c:v>
                </c:pt>
                <c:pt idx="3803">
                  <c:v>41879</c:v>
                </c:pt>
                <c:pt idx="3804">
                  <c:v>41880</c:v>
                </c:pt>
                <c:pt idx="3805">
                  <c:v>41883</c:v>
                </c:pt>
                <c:pt idx="3806">
                  <c:v>41884</c:v>
                </c:pt>
                <c:pt idx="3807">
                  <c:v>41885</c:v>
                </c:pt>
                <c:pt idx="3808">
                  <c:v>41886</c:v>
                </c:pt>
                <c:pt idx="3809">
                  <c:v>41887</c:v>
                </c:pt>
                <c:pt idx="3810">
                  <c:v>41890</c:v>
                </c:pt>
                <c:pt idx="3811">
                  <c:v>41891</c:v>
                </c:pt>
                <c:pt idx="3812">
                  <c:v>41892</c:v>
                </c:pt>
                <c:pt idx="3813">
                  <c:v>41893</c:v>
                </c:pt>
                <c:pt idx="3814">
                  <c:v>41894</c:v>
                </c:pt>
                <c:pt idx="3815">
                  <c:v>41897</c:v>
                </c:pt>
                <c:pt idx="3816">
                  <c:v>41898</c:v>
                </c:pt>
                <c:pt idx="3817">
                  <c:v>41899</c:v>
                </c:pt>
                <c:pt idx="3818">
                  <c:v>41900</c:v>
                </c:pt>
                <c:pt idx="3819">
                  <c:v>41901</c:v>
                </c:pt>
                <c:pt idx="3820">
                  <c:v>41904</c:v>
                </c:pt>
                <c:pt idx="3821">
                  <c:v>41905</c:v>
                </c:pt>
                <c:pt idx="3822">
                  <c:v>41906</c:v>
                </c:pt>
                <c:pt idx="3823">
                  <c:v>41907</c:v>
                </c:pt>
                <c:pt idx="3824">
                  <c:v>41908</c:v>
                </c:pt>
                <c:pt idx="3825">
                  <c:v>41911</c:v>
                </c:pt>
                <c:pt idx="3826">
                  <c:v>41912</c:v>
                </c:pt>
                <c:pt idx="3827">
                  <c:v>41913</c:v>
                </c:pt>
                <c:pt idx="3828">
                  <c:v>41914</c:v>
                </c:pt>
                <c:pt idx="3829">
                  <c:v>41915</c:v>
                </c:pt>
                <c:pt idx="3830">
                  <c:v>41918</c:v>
                </c:pt>
                <c:pt idx="3831">
                  <c:v>41919</c:v>
                </c:pt>
                <c:pt idx="3832">
                  <c:v>41920</c:v>
                </c:pt>
                <c:pt idx="3833">
                  <c:v>41921</c:v>
                </c:pt>
                <c:pt idx="3834">
                  <c:v>41922</c:v>
                </c:pt>
                <c:pt idx="3835">
                  <c:v>41925</c:v>
                </c:pt>
                <c:pt idx="3836">
                  <c:v>41926</c:v>
                </c:pt>
                <c:pt idx="3837">
                  <c:v>41927</c:v>
                </c:pt>
                <c:pt idx="3838">
                  <c:v>41928</c:v>
                </c:pt>
                <c:pt idx="3839">
                  <c:v>41929</c:v>
                </c:pt>
                <c:pt idx="3840">
                  <c:v>41932</c:v>
                </c:pt>
                <c:pt idx="3841">
                  <c:v>41933</c:v>
                </c:pt>
                <c:pt idx="3842">
                  <c:v>41934</c:v>
                </c:pt>
                <c:pt idx="3843">
                  <c:v>41935</c:v>
                </c:pt>
                <c:pt idx="3844">
                  <c:v>41936</c:v>
                </c:pt>
                <c:pt idx="3845">
                  <c:v>41939</c:v>
                </c:pt>
                <c:pt idx="3846">
                  <c:v>41940</c:v>
                </c:pt>
                <c:pt idx="3847">
                  <c:v>41941</c:v>
                </c:pt>
                <c:pt idx="3848">
                  <c:v>41942</c:v>
                </c:pt>
                <c:pt idx="3849">
                  <c:v>41943</c:v>
                </c:pt>
                <c:pt idx="3850">
                  <c:v>41946</c:v>
                </c:pt>
                <c:pt idx="3851">
                  <c:v>41947</c:v>
                </c:pt>
                <c:pt idx="3852">
                  <c:v>41948</c:v>
                </c:pt>
                <c:pt idx="3853">
                  <c:v>41949</c:v>
                </c:pt>
                <c:pt idx="3854">
                  <c:v>41950</c:v>
                </c:pt>
                <c:pt idx="3855">
                  <c:v>41953</c:v>
                </c:pt>
                <c:pt idx="3856">
                  <c:v>41954</c:v>
                </c:pt>
                <c:pt idx="3857">
                  <c:v>41955</c:v>
                </c:pt>
                <c:pt idx="3858">
                  <c:v>41956</c:v>
                </c:pt>
                <c:pt idx="3859">
                  <c:v>41957</c:v>
                </c:pt>
                <c:pt idx="3860">
                  <c:v>41960</c:v>
                </c:pt>
                <c:pt idx="3861">
                  <c:v>41961</c:v>
                </c:pt>
                <c:pt idx="3862">
                  <c:v>41962</c:v>
                </c:pt>
                <c:pt idx="3863">
                  <c:v>41963</c:v>
                </c:pt>
                <c:pt idx="3864">
                  <c:v>41964</c:v>
                </c:pt>
                <c:pt idx="3865">
                  <c:v>41967</c:v>
                </c:pt>
                <c:pt idx="3866">
                  <c:v>41968</c:v>
                </c:pt>
                <c:pt idx="3867">
                  <c:v>41969</c:v>
                </c:pt>
                <c:pt idx="3868">
                  <c:v>41970</c:v>
                </c:pt>
                <c:pt idx="3869">
                  <c:v>41971</c:v>
                </c:pt>
                <c:pt idx="3870">
                  <c:v>41974</c:v>
                </c:pt>
                <c:pt idx="3871">
                  <c:v>41975</c:v>
                </c:pt>
                <c:pt idx="3872">
                  <c:v>41976</c:v>
                </c:pt>
                <c:pt idx="3873">
                  <c:v>41977</c:v>
                </c:pt>
                <c:pt idx="3874">
                  <c:v>41978</c:v>
                </c:pt>
                <c:pt idx="3875">
                  <c:v>41981</c:v>
                </c:pt>
                <c:pt idx="3876">
                  <c:v>41982</c:v>
                </c:pt>
                <c:pt idx="3877">
                  <c:v>41983</c:v>
                </c:pt>
                <c:pt idx="3878">
                  <c:v>41984</c:v>
                </c:pt>
                <c:pt idx="3879">
                  <c:v>41985</c:v>
                </c:pt>
                <c:pt idx="3880">
                  <c:v>41988</c:v>
                </c:pt>
                <c:pt idx="3881">
                  <c:v>41989</c:v>
                </c:pt>
                <c:pt idx="3882">
                  <c:v>41990</c:v>
                </c:pt>
                <c:pt idx="3883">
                  <c:v>41991</c:v>
                </c:pt>
                <c:pt idx="3884">
                  <c:v>41992</c:v>
                </c:pt>
                <c:pt idx="3885">
                  <c:v>41995</c:v>
                </c:pt>
                <c:pt idx="3886">
                  <c:v>41996</c:v>
                </c:pt>
                <c:pt idx="3887">
                  <c:v>41997</c:v>
                </c:pt>
                <c:pt idx="3888">
                  <c:v>41998</c:v>
                </c:pt>
                <c:pt idx="3889">
                  <c:v>41999</c:v>
                </c:pt>
                <c:pt idx="3890">
                  <c:v>42002</c:v>
                </c:pt>
                <c:pt idx="3891">
                  <c:v>42003</c:v>
                </c:pt>
                <c:pt idx="3892">
                  <c:v>42004</c:v>
                </c:pt>
                <c:pt idx="3893">
                  <c:v>42005</c:v>
                </c:pt>
                <c:pt idx="3894">
                  <c:v>42006</c:v>
                </c:pt>
                <c:pt idx="3895">
                  <c:v>42009</c:v>
                </c:pt>
                <c:pt idx="3896">
                  <c:v>42010</c:v>
                </c:pt>
                <c:pt idx="3897">
                  <c:v>42011</c:v>
                </c:pt>
                <c:pt idx="3898">
                  <c:v>42012</c:v>
                </c:pt>
                <c:pt idx="3899">
                  <c:v>42013</c:v>
                </c:pt>
                <c:pt idx="3900">
                  <c:v>42016</c:v>
                </c:pt>
                <c:pt idx="3901">
                  <c:v>42017</c:v>
                </c:pt>
                <c:pt idx="3902">
                  <c:v>42018</c:v>
                </c:pt>
                <c:pt idx="3903">
                  <c:v>42019</c:v>
                </c:pt>
                <c:pt idx="3904">
                  <c:v>42020</c:v>
                </c:pt>
                <c:pt idx="3905">
                  <c:v>42023</c:v>
                </c:pt>
                <c:pt idx="3906">
                  <c:v>42024</c:v>
                </c:pt>
                <c:pt idx="3907">
                  <c:v>42025</c:v>
                </c:pt>
                <c:pt idx="3908">
                  <c:v>42026</c:v>
                </c:pt>
                <c:pt idx="3909">
                  <c:v>42027</c:v>
                </c:pt>
                <c:pt idx="3910">
                  <c:v>42030</c:v>
                </c:pt>
                <c:pt idx="3911">
                  <c:v>42031</c:v>
                </c:pt>
                <c:pt idx="3912">
                  <c:v>42032</c:v>
                </c:pt>
                <c:pt idx="3913">
                  <c:v>42033</c:v>
                </c:pt>
                <c:pt idx="3914">
                  <c:v>42034</c:v>
                </c:pt>
                <c:pt idx="3915">
                  <c:v>42037</c:v>
                </c:pt>
                <c:pt idx="3916">
                  <c:v>42038</c:v>
                </c:pt>
                <c:pt idx="3917">
                  <c:v>42039</c:v>
                </c:pt>
                <c:pt idx="3918">
                  <c:v>42040</c:v>
                </c:pt>
                <c:pt idx="3919">
                  <c:v>42041</c:v>
                </c:pt>
                <c:pt idx="3920">
                  <c:v>42044</c:v>
                </c:pt>
                <c:pt idx="3921">
                  <c:v>42045</c:v>
                </c:pt>
                <c:pt idx="3922">
                  <c:v>42046</c:v>
                </c:pt>
                <c:pt idx="3923">
                  <c:v>42047</c:v>
                </c:pt>
                <c:pt idx="3924">
                  <c:v>42048</c:v>
                </c:pt>
                <c:pt idx="3925">
                  <c:v>42051</c:v>
                </c:pt>
                <c:pt idx="3926">
                  <c:v>42052</c:v>
                </c:pt>
                <c:pt idx="3927">
                  <c:v>42053</c:v>
                </c:pt>
                <c:pt idx="3928">
                  <c:v>42054</c:v>
                </c:pt>
                <c:pt idx="3929">
                  <c:v>42055</c:v>
                </c:pt>
                <c:pt idx="3930">
                  <c:v>42058</c:v>
                </c:pt>
                <c:pt idx="3931">
                  <c:v>42059</c:v>
                </c:pt>
                <c:pt idx="3932">
                  <c:v>42060</c:v>
                </c:pt>
                <c:pt idx="3933">
                  <c:v>42061</c:v>
                </c:pt>
                <c:pt idx="3934">
                  <c:v>42062</c:v>
                </c:pt>
                <c:pt idx="3935">
                  <c:v>42065</c:v>
                </c:pt>
                <c:pt idx="3936">
                  <c:v>42066</c:v>
                </c:pt>
                <c:pt idx="3937">
                  <c:v>42067</c:v>
                </c:pt>
                <c:pt idx="3938">
                  <c:v>42068</c:v>
                </c:pt>
                <c:pt idx="3939">
                  <c:v>42069</c:v>
                </c:pt>
                <c:pt idx="3940">
                  <c:v>42072</c:v>
                </c:pt>
                <c:pt idx="3941">
                  <c:v>42073</c:v>
                </c:pt>
                <c:pt idx="3942">
                  <c:v>42074</c:v>
                </c:pt>
                <c:pt idx="3943">
                  <c:v>42075</c:v>
                </c:pt>
                <c:pt idx="3944">
                  <c:v>42076</c:v>
                </c:pt>
                <c:pt idx="3945">
                  <c:v>42079</c:v>
                </c:pt>
                <c:pt idx="3946">
                  <c:v>42080</c:v>
                </c:pt>
                <c:pt idx="3947">
                  <c:v>42081</c:v>
                </c:pt>
                <c:pt idx="3948">
                  <c:v>42082</c:v>
                </c:pt>
                <c:pt idx="3949">
                  <c:v>42083</c:v>
                </c:pt>
                <c:pt idx="3950">
                  <c:v>42086</c:v>
                </c:pt>
                <c:pt idx="3951">
                  <c:v>42087</c:v>
                </c:pt>
                <c:pt idx="3952">
                  <c:v>42088</c:v>
                </c:pt>
                <c:pt idx="3953">
                  <c:v>42089</c:v>
                </c:pt>
                <c:pt idx="3954">
                  <c:v>42090</c:v>
                </c:pt>
                <c:pt idx="3955">
                  <c:v>42093</c:v>
                </c:pt>
                <c:pt idx="3956">
                  <c:v>42094</c:v>
                </c:pt>
                <c:pt idx="3957">
                  <c:v>42095</c:v>
                </c:pt>
                <c:pt idx="3958">
                  <c:v>42096</c:v>
                </c:pt>
                <c:pt idx="3959">
                  <c:v>42097</c:v>
                </c:pt>
                <c:pt idx="3960">
                  <c:v>42100</c:v>
                </c:pt>
                <c:pt idx="3961">
                  <c:v>42101</c:v>
                </c:pt>
                <c:pt idx="3962">
                  <c:v>42102</c:v>
                </c:pt>
                <c:pt idx="3963">
                  <c:v>42103</c:v>
                </c:pt>
                <c:pt idx="3964">
                  <c:v>42104</c:v>
                </c:pt>
                <c:pt idx="3965">
                  <c:v>42107</c:v>
                </c:pt>
                <c:pt idx="3966">
                  <c:v>42108</c:v>
                </c:pt>
                <c:pt idx="3967">
                  <c:v>42109</c:v>
                </c:pt>
                <c:pt idx="3968">
                  <c:v>42110</c:v>
                </c:pt>
                <c:pt idx="3969">
                  <c:v>42111</c:v>
                </c:pt>
                <c:pt idx="3970">
                  <c:v>42114</c:v>
                </c:pt>
                <c:pt idx="3971">
                  <c:v>42115</c:v>
                </c:pt>
                <c:pt idx="3972">
                  <c:v>42116</c:v>
                </c:pt>
                <c:pt idx="3973">
                  <c:v>42117</c:v>
                </c:pt>
                <c:pt idx="3974">
                  <c:v>42118</c:v>
                </c:pt>
                <c:pt idx="3975">
                  <c:v>42121</c:v>
                </c:pt>
                <c:pt idx="3976">
                  <c:v>42122</c:v>
                </c:pt>
                <c:pt idx="3977">
                  <c:v>42123</c:v>
                </c:pt>
                <c:pt idx="3978">
                  <c:v>42124</c:v>
                </c:pt>
                <c:pt idx="3979">
                  <c:v>42125</c:v>
                </c:pt>
                <c:pt idx="3980">
                  <c:v>42128</c:v>
                </c:pt>
                <c:pt idx="3981">
                  <c:v>42129</c:v>
                </c:pt>
                <c:pt idx="3982">
                  <c:v>42130</c:v>
                </c:pt>
                <c:pt idx="3983">
                  <c:v>42131</c:v>
                </c:pt>
                <c:pt idx="3984">
                  <c:v>42132</c:v>
                </c:pt>
                <c:pt idx="3985">
                  <c:v>42135</c:v>
                </c:pt>
                <c:pt idx="3986">
                  <c:v>42136</c:v>
                </c:pt>
                <c:pt idx="3987">
                  <c:v>42137</c:v>
                </c:pt>
                <c:pt idx="3988">
                  <c:v>42138</c:v>
                </c:pt>
                <c:pt idx="3989">
                  <c:v>42139</c:v>
                </c:pt>
                <c:pt idx="3990">
                  <c:v>42142</c:v>
                </c:pt>
                <c:pt idx="3991">
                  <c:v>42143</c:v>
                </c:pt>
                <c:pt idx="3992">
                  <c:v>42144</c:v>
                </c:pt>
                <c:pt idx="3993">
                  <c:v>42145</c:v>
                </c:pt>
                <c:pt idx="3994">
                  <c:v>42146</c:v>
                </c:pt>
                <c:pt idx="3995">
                  <c:v>42149</c:v>
                </c:pt>
                <c:pt idx="3996">
                  <c:v>42150</c:v>
                </c:pt>
                <c:pt idx="3997">
                  <c:v>42151</c:v>
                </c:pt>
                <c:pt idx="3998">
                  <c:v>42152</c:v>
                </c:pt>
                <c:pt idx="3999">
                  <c:v>42153</c:v>
                </c:pt>
                <c:pt idx="4000">
                  <c:v>42156</c:v>
                </c:pt>
                <c:pt idx="4001">
                  <c:v>42157</c:v>
                </c:pt>
                <c:pt idx="4002">
                  <c:v>42158</c:v>
                </c:pt>
                <c:pt idx="4003">
                  <c:v>42159</c:v>
                </c:pt>
                <c:pt idx="4004">
                  <c:v>42160</c:v>
                </c:pt>
                <c:pt idx="4005">
                  <c:v>42163</c:v>
                </c:pt>
                <c:pt idx="4006">
                  <c:v>42164</c:v>
                </c:pt>
                <c:pt idx="4007">
                  <c:v>42165</c:v>
                </c:pt>
                <c:pt idx="4008">
                  <c:v>42166</c:v>
                </c:pt>
                <c:pt idx="4009">
                  <c:v>42167</c:v>
                </c:pt>
                <c:pt idx="4010">
                  <c:v>42170</c:v>
                </c:pt>
                <c:pt idx="4011">
                  <c:v>42171</c:v>
                </c:pt>
                <c:pt idx="4012">
                  <c:v>42172</c:v>
                </c:pt>
                <c:pt idx="4013">
                  <c:v>42173</c:v>
                </c:pt>
                <c:pt idx="4014">
                  <c:v>42174</c:v>
                </c:pt>
                <c:pt idx="4015">
                  <c:v>42177</c:v>
                </c:pt>
                <c:pt idx="4016">
                  <c:v>42178</c:v>
                </c:pt>
                <c:pt idx="4017">
                  <c:v>42179</c:v>
                </c:pt>
                <c:pt idx="4018">
                  <c:v>42180</c:v>
                </c:pt>
                <c:pt idx="4019">
                  <c:v>42181</c:v>
                </c:pt>
                <c:pt idx="4020">
                  <c:v>42184</c:v>
                </c:pt>
                <c:pt idx="4021">
                  <c:v>42185</c:v>
                </c:pt>
                <c:pt idx="4022">
                  <c:v>42186</c:v>
                </c:pt>
                <c:pt idx="4023">
                  <c:v>42187</c:v>
                </c:pt>
                <c:pt idx="4024">
                  <c:v>42188</c:v>
                </c:pt>
                <c:pt idx="4025">
                  <c:v>42191</c:v>
                </c:pt>
                <c:pt idx="4026">
                  <c:v>42192</c:v>
                </c:pt>
                <c:pt idx="4027">
                  <c:v>42193</c:v>
                </c:pt>
                <c:pt idx="4028">
                  <c:v>42194</c:v>
                </c:pt>
                <c:pt idx="4029">
                  <c:v>42195</c:v>
                </c:pt>
                <c:pt idx="4030">
                  <c:v>42198</c:v>
                </c:pt>
                <c:pt idx="4031">
                  <c:v>42199</c:v>
                </c:pt>
                <c:pt idx="4032">
                  <c:v>42200</c:v>
                </c:pt>
                <c:pt idx="4033">
                  <c:v>42201</c:v>
                </c:pt>
                <c:pt idx="4034">
                  <c:v>42202</c:v>
                </c:pt>
                <c:pt idx="4035">
                  <c:v>42205</c:v>
                </c:pt>
                <c:pt idx="4036">
                  <c:v>42206</c:v>
                </c:pt>
                <c:pt idx="4037">
                  <c:v>42207</c:v>
                </c:pt>
                <c:pt idx="4038">
                  <c:v>42208</c:v>
                </c:pt>
                <c:pt idx="4039">
                  <c:v>42209</c:v>
                </c:pt>
                <c:pt idx="4040">
                  <c:v>42212</c:v>
                </c:pt>
                <c:pt idx="4041">
                  <c:v>42213</c:v>
                </c:pt>
                <c:pt idx="4042">
                  <c:v>42214</c:v>
                </c:pt>
                <c:pt idx="4043">
                  <c:v>42215</c:v>
                </c:pt>
                <c:pt idx="4044">
                  <c:v>42216</c:v>
                </c:pt>
                <c:pt idx="4045">
                  <c:v>42219</c:v>
                </c:pt>
                <c:pt idx="4046">
                  <c:v>42220</c:v>
                </c:pt>
                <c:pt idx="4047">
                  <c:v>42221</c:v>
                </c:pt>
                <c:pt idx="4048">
                  <c:v>42222</c:v>
                </c:pt>
                <c:pt idx="4049">
                  <c:v>42223</c:v>
                </c:pt>
                <c:pt idx="4050">
                  <c:v>42226</c:v>
                </c:pt>
                <c:pt idx="4051">
                  <c:v>42227</c:v>
                </c:pt>
                <c:pt idx="4052">
                  <c:v>42228</c:v>
                </c:pt>
                <c:pt idx="4053">
                  <c:v>42229</c:v>
                </c:pt>
                <c:pt idx="4054">
                  <c:v>42230</c:v>
                </c:pt>
                <c:pt idx="4055">
                  <c:v>42233</c:v>
                </c:pt>
                <c:pt idx="4056">
                  <c:v>42234</c:v>
                </c:pt>
                <c:pt idx="4057">
                  <c:v>42235</c:v>
                </c:pt>
                <c:pt idx="4058">
                  <c:v>42236</c:v>
                </c:pt>
                <c:pt idx="4059">
                  <c:v>42237</c:v>
                </c:pt>
                <c:pt idx="4060">
                  <c:v>42240</c:v>
                </c:pt>
                <c:pt idx="4061">
                  <c:v>42241</c:v>
                </c:pt>
                <c:pt idx="4062">
                  <c:v>42242</c:v>
                </c:pt>
                <c:pt idx="4063">
                  <c:v>42243</c:v>
                </c:pt>
                <c:pt idx="4064">
                  <c:v>42244</c:v>
                </c:pt>
                <c:pt idx="4065">
                  <c:v>42247</c:v>
                </c:pt>
                <c:pt idx="4066">
                  <c:v>42248</c:v>
                </c:pt>
                <c:pt idx="4067">
                  <c:v>42249</c:v>
                </c:pt>
                <c:pt idx="4068">
                  <c:v>42250</c:v>
                </c:pt>
                <c:pt idx="4069">
                  <c:v>42251</c:v>
                </c:pt>
                <c:pt idx="4070">
                  <c:v>42254</c:v>
                </c:pt>
                <c:pt idx="4071">
                  <c:v>42255</c:v>
                </c:pt>
                <c:pt idx="4072">
                  <c:v>42256</c:v>
                </c:pt>
                <c:pt idx="4073">
                  <c:v>42257</c:v>
                </c:pt>
                <c:pt idx="4074">
                  <c:v>42258</c:v>
                </c:pt>
                <c:pt idx="4075">
                  <c:v>42261</c:v>
                </c:pt>
                <c:pt idx="4076">
                  <c:v>42262</c:v>
                </c:pt>
                <c:pt idx="4077">
                  <c:v>42263</c:v>
                </c:pt>
                <c:pt idx="4078">
                  <c:v>42264</c:v>
                </c:pt>
                <c:pt idx="4079">
                  <c:v>42265</c:v>
                </c:pt>
                <c:pt idx="4080">
                  <c:v>42268</c:v>
                </c:pt>
                <c:pt idx="4081">
                  <c:v>42269</c:v>
                </c:pt>
                <c:pt idx="4082">
                  <c:v>42270</c:v>
                </c:pt>
                <c:pt idx="4083">
                  <c:v>42271</c:v>
                </c:pt>
                <c:pt idx="4084">
                  <c:v>42272</c:v>
                </c:pt>
                <c:pt idx="4085">
                  <c:v>42275</c:v>
                </c:pt>
                <c:pt idx="4086">
                  <c:v>42276</c:v>
                </c:pt>
                <c:pt idx="4087">
                  <c:v>42277</c:v>
                </c:pt>
                <c:pt idx="4088">
                  <c:v>42278</c:v>
                </c:pt>
                <c:pt idx="4089">
                  <c:v>42279</c:v>
                </c:pt>
                <c:pt idx="4090">
                  <c:v>42282</c:v>
                </c:pt>
                <c:pt idx="4091">
                  <c:v>42283</c:v>
                </c:pt>
                <c:pt idx="4092">
                  <c:v>42284</c:v>
                </c:pt>
                <c:pt idx="4093">
                  <c:v>42285</c:v>
                </c:pt>
                <c:pt idx="4094">
                  <c:v>42286</c:v>
                </c:pt>
                <c:pt idx="4095">
                  <c:v>42289</c:v>
                </c:pt>
                <c:pt idx="4096">
                  <c:v>42290</c:v>
                </c:pt>
                <c:pt idx="4097">
                  <c:v>42291</c:v>
                </c:pt>
                <c:pt idx="4098">
                  <c:v>42292</c:v>
                </c:pt>
                <c:pt idx="4099">
                  <c:v>42293</c:v>
                </c:pt>
                <c:pt idx="4100">
                  <c:v>42296</c:v>
                </c:pt>
                <c:pt idx="4101">
                  <c:v>42297</c:v>
                </c:pt>
                <c:pt idx="4102">
                  <c:v>42298</c:v>
                </c:pt>
                <c:pt idx="4103">
                  <c:v>42299</c:v>
                </c:pt>
                <c:pt idx="4104">
                  <c:v>42300</c:v>
                </c:pt>
                <c:pt idx="4105">
                  <c:v>42303</c:v>
                </c:pt>
                <c:pt idx="4106">
                  <c:v>42304</c:v>
                </c:pt>
                <c:pt idx="4107">
                  <c:v>42305</c:v>
                </c:pt>
                <c:pt idx="4108">
                  <c:v>42306</c:v>
                </c:pt>
                <c:pt idx="4109">
                  <c:v>42307</c:v>
                </c:pt>
                <c:pt idx="4110">
                  <c:v>42310</c:v>
                </c:pt>
                <c:pt idx="4111">
                  <c:v>42311</c:v>
                </c:pt>
                <c:pt idx="4112">
                  <c:v>42312</c:v>
                </c:pt>
                <c:pt idx="4113">
                  <c:v>42313</c:v>
                </c:pt>
                <c:pt idx="4114">
                  <c:v>42314</c:v>
                </c:pt>
                <c:pt idx="4115">
                  <c:v>42317</c:v>
                </c:pt>
                <c:pt idx="4116">
                  <c:v>42318</c:v>
                </c:pt>
                <c:pt idx="4117">
                  <c:v>42319</c:v>
                </c:pt>
                <c:pt idx="4118">
                  <c:v>42320</c:v>
                </c:pt>
                <c:pt idx="4119">
                  <c:v>42321</c:v>
                </c:pt>
                <c:pt idx="4120">
                  <c:v>42324</c:v>
                </c:pt>
                <c:pt idx="4121">
                  <c:v>42325</c:v>
                </c:pt>
                <c:pt idx="4122">
                  <c:v>42326</c:v>
                </c:pt>
                <c:pt idx="4123">
                  <c:v>42327</c:v>
                </c:pt>
                <c:pt idx="4124">
                  <c:v>42328</c:v>
                </c:pt>
                <c:pt idx="4125">
                  <c:v>42331</c:v>
                </c:pt>
                <c:pt idx="4126">
                  <c:v>42332</c:v>
                </c:pt>
                <c:pt idx="4127">
                  <c:v>42333</c:v>
                </c:pt>
                <c:pt idx="4128">
                  <c:v>42334</c:v>
                </c:pt>
                <c:pt idx="4129">
                  <c:v>42335</c:v>
                </c:pt>
                <c:pt idx="4130">
                  <c:v>42338</c:v>
                </c:pt>
                <c:pt idx="4131">
                  <c:v>42339</c:v>
                </c:pt>
                <c:pt idx="4132">
                  <c:v>42340</c:v>
                </c:pt>
                <c:pt idx="4133">
                  <c:v>42341</c:v>
                </c:pt>
                <c:pt idx="4134">
                  <c:v>42342</c:v>
                </c:pt>
                <c:pt idx="4135">
                  <c:v>42345</c:v>
                </c:pt>
                <c:pt idx="4136">
                  <c:v>42346</c:v>
                </c:pt>
                <c:pt idx="4137">
                  <c:v>42347</c:v>
                </c:pt>
                <c:pt idx="4138">
                  <c:v>42348</c:v>
                </c:pt>
                <c:pt idx="4139">
                  <c:v>42349</c:v>
                </c:pt>
                <c:pt idx="4140">
                  <c:v>42352</c:v>
                </c:pt>
                <c:pt idx="4141">
                  <c:v>42353</c:v>
                </c:pt>
                <c:pt idx="4142">
                  <c:v>42354</c:v>
                </c:pt>
                <c:pt idx="4143">
                  <c:v>42355</c:v>
                </c:pt>
                <c:pt idx="4144">
                  <c:v>42356</c:v>
                </c:pt>
                <c:pt idx="4145">
                  <c:v>42359</c:v>
                </c:pt>
                <c:pt idx="4146">
                  <c:v>42360</c:v>
                </c:pt>
                <c:pt idx="4147">
                  <c:v>42361</c:v>
                </c:pt>
                <c:pt idx="4148">
                  <c:v>42362</c:v>
                </c:pt>
                <c:pt idx="4149">
                  <c:v>42363</c:v>
                </c:pt>
                <c:pt idx="4150">
                  <c:v>42366</c:v>
                </c:pt>
                <c:pt idx="4151">
                  <c:v>42367</c:v>
                </c:pt>
                <c:pt idx="4152">
                  <c:v>42368</c:v>
                </c:pt>
                <c:pt idx="4153">
                  <c:v>42369</c:v>
                </c:pt>
                <c:pt idx="4154">
                  <c:v>42370</c:v>
                </c:pt>
                <c:pt idx="4155">
                  <c:v>42373</c:v>
                </c:pt>
                <c:pt idx="4156">
                  <c:v>42374</c:v>
                </c:pt>
                <c:pt idx="4157">
                  <c:v>42375</c:v>
                </c:pt>
                <c:pt idx="4158">
                  <c:v>42376</c:v>
                </c:pt>
                <c:pt idx="4159">
                  <c:v>42377</c:v>
                </c:pt>
                <c:pt idx="4160">
                  <c:v>42380</c:v>
                </c:pt>
                <c:pt idx="4161">
                  <c:v>42381</c:v>
                </c:pt>
                <c:pt idx="4162">
                  <c:v>42382</c:v>
                </c:pt>
                <c:pt idx="4163">
                  <c:v>42383</c:v>
                </c:pt>
                <c:pt idx="4164">
                  <c:v>42384</c:v>
                </c:pt>
                <c:pt idx="4165">
                  <c:v>42387</c:v>
                </c:pt>
                <c:pt idx="4166">
                  <c:v>42388</c:v>
                </c:pt>
                <c:pt idx="4167">
                  <c:v>42389</c:v>
                </c:pt>
                <c:pt idx="4168">
                  <c:v>42390</c:v>
                </c:pt>
                <c:pt idx="4169">
                  <c:v>42391</c:v>
                </c:pt>
                <c:pt idx="4170">
                  <c:v>42394</c:v>
                </c:pt>
                <c:pt idx="4171">
                  <c:v>42395</c:v>
                </c:pt>
                <c:pt idx="4172">
                  <c:v>42396</c:v>
                </c:pt>
                <c:pt idx="4173">
                  <c:v>42397</c:v>
                </c:pt>
                <c:pt idx="4174">
                  <c:v>42398</c:v>
                </c:pt>
                <c:pt idx="4175">
                  <c:v>42401</c:v>
                </c:pt>
                <c:pt idx="4176">
                  <c:v>42402</c:v>
                </c:pt>
                <c:pt idx="4177">
                  <c:v>42403</c:v>
                </c:pt>
                <c:pt idx="4178">
                  <c:v>42404</c:v>
                </c:pt>
                <c:pt idx="4179">
                  <c:v>42405</c:v>
                </c:pt>
                <c:pt idx="4180">
                  <c:v>42408</c:v>
                </c:pt>
                <c:pt idx="4181">
                  <c:v>42409</c:v>
                </c:pt>
                <c:pt idx="4182">
                  <c:v>42410</c:v>
                </c:pt>
                <c:pt idx="4183">
                  <c:v>42411</c:v>
                </c:pt>
                <c:pt idx="4184">
                  <c:v>42412</c:v>
                </c:pt>
                <c:pt idx="4185">
                  <c:v>42415</c:v>
                </c:pt>
                <c:pt idx="4186">
                  <c:v>42416</c:v>
                </c:pt>
                <c:pt idx="4187">
                  <c:v>42417</c:v>
                </c:pt>
                <c:pt idx="4188">
                  <c:v>42418</c:v>
                </c:pt>
                <c:pt idx="4189">
                  <c:v>42419</c:v>
                </c:pt>
                <c:pt idx="4190">
                  <c:v>42422</c:v>
                </c:pt>
                <c:pt idx="4191">
                  <c:v>42423</c:v>
                </c:pt>
                <c:pt idx="4192">
                  <c:v>42424</c:v>
                </c:pt>
                <c:pt idx="4193">
                  <c:v>42425</c:v>
                </c:pt>
                <c:pt idx="4194">
                  <c:v>42426</c:v>
                </c:pt>
                <c:pt idx="4195">
                  <c:v>42429</c:v>
                </c:pt>
                <c:pt idx="4196">
                  <c:v>42430</c:v>
                </c:pt>
                <c:pt idx="4197">
                  <c:v>42431</c:v>
                </c:pt>
                <c:pt idx="4198">
                  <c:v>42432</c:v>
                </c:pt>
                <c:pt idx="4199">
                  <c:v>42433</c:v>
                </c:pt>
                <c:pt idx="4200">
                  <c:v>42436</c:v>
                </c:pt>
                <c:pt idx="4201">
                  <c:v>42437</c:v>
                </c:pt>
                <c:pt idx="4202">
                  <c:v>42438</c:v>
                </c:pt>
                <c:pt idx="4203">
                  <c:v>42439</c:v>
                </c:pt>
                <c:pt idx="4204">
                  <c:v>42440</c:v>
                </c:pt>
                <c:pt idx="4205">
                  <c:v>42443</c:v>
                </c:pt>
                <c:pt idx="4206">
                  <c:v>42444</c:v>
                </c:pt>
                <c:pt idx="4207">
                  <c:v>42445</c:v>
                </c:pt>
                <c:pt idx="4208">
                  <c:v>42446</c:v>
                </c:pt>
                <c:pt idx="4209">
                  <c:v>42447</c:v>
                </c:pt>
                <c:pt idx="4210">
                  <c:v>42450</c:v>
                </c:pt>
                <c:pt idx="4211">
                  <c:v>42451</c:v>
                </c:pt>
                <c:pt idx="4212">
                  <c:v>42452</c:v>
                </c:pt>
                <c:pt idx="4213">
                  <c:v>42453</c:v>
                </c:pt>
                <c:pt idx="4214">
                  <c:v>42454</c:v>
                </c:pt>
                <c:pt idx="4215">
                  <c:v>42457</c:v>
                </c:pt>
                <c:pt idx="4216">
                  <c:v>42458</c:v>
                </c:pt>
                <c:pt idx="4217">
                  <c:v>42459</c:v>
                </c:pt>
                <c:pt idx="4218">
                  <c:v>42460</c:v>
                </c:pt>
                <c:pt idx="4219">
                  <c:v>42461</c:v>
                </c:pt>
                <c:pt idx="4220">
                  <c:v>42464</c:v>
                </c:pt>
                <c:pt idx="4221">
                  <c:v>42465</c:v>
                </c:pt>
                <c:pt idx="4222">
                  <c:v>42466</c:v>
                </c:pt>
                <c:pt idx="4223">
                  <c:v>42467</c:v>
                </c:pt>
                <c:pt idx="4224">
                  <c:v>42468</c:v>
                </c:pt>
                <c:pt idx="4225">
                  <c:v>42471</c:v>
                </c:pt>
                <c:pt idx="4226">
                  <c:v>42472</c:v>
                </c:pt>
                <c:pt idx="4227">
                  <c:v>42473</c:v>
                </c:pt>
                <c:pt idx="4228">
                  <c:v>42474</c:v>
                </c:pt>
                <c:pt idx="4229">
                  <c:v>42475</c:v>
                </c:pt>
                <c:pt idx="4230">
                  <c:v>42478</c:v>
                </c:pt>
                <c:pt idx="4231">
                  <c:v>42479</c:v>
                </c:pt>
                <c:pt idx="4232">
                  <c:v>42480</c:v>
                </c:pt>
                <c:pt idx="4233">
                  <c:v>42481</c:v>
                </c:pt>
                <c:pt idx="4234">
                  <c:v>42482</c:v>
                </c:pt>
                <c:pt idx="4235">
                  <c:v>42485</c:v>
                </c:pt>
                <c:pt idx="4236">
                  <c:v>42486</c:v>
                </c:pt>
                <c:pt idx="4237">
                  <c:v>42487</c:v>
                </c:pt>
                <c:pt idx="4238">
                  <c:v>42488</c:v>
                </c:pt>
                <c:pt idx="4239">
                  <c:v>42489</c:v>
                </c:pt>
                <c:pt idx="4240">
                  <c:v>42492</c:v>
                </c:pt>
                <c:pt idx="4241">
                  <c:v>42493</c:v>
                </c:pt>
                <c:pt idx="4242">
                  <c:v>42494</c:v>
                </c:pt>
                <c:pt idx="4243">
                  <c:v>42495</c:v>
                </c:pt>
                <c:pt idx="4244">
                  <c:v>42496</c:v>
                </c:pt>
                <c:pt idx="4245">
                  <c:v>42499</c:v>
                </c:pt>
                <c:pt idx="4246">
                  <c:v>42500</c:v>
                </c:pt>
                <c:pt idx="4247">
                  <c:v>42501</c:v>
                </c:pt>
                <c:pt idx="4248">
                  <c:v>42502</c:v>
                </c:pt>
                <c:pt idx="4249">
                  <c:v>42503</c:v>
                </c:pt>
                <c:pt idx="4250">
                  <c:v>42506</c:v>
                </c:pt>
                <c:pt idx="4251">
                  <c:v>42507</c:v>
                </c:pt>
                <c:pt idx="4252">
                  <c:v>42508</c:v>
                </c:pt>
                <c:pt idx="4253">
                  <c:v>42509</c:v>
                </c:pt>
                <c:pt idx="4254">
                  <c:v>42510</c:v>
                </c:pt>
                <c:pt idx="4255">
                  <c:v>42513</c:v>
                </c:pt>
                <c:pt idx="4256">
                  <c:v>42514</c:v>
                </c:pt>
                <c:pt idx="4257">
                  <c:v>42515</c:v>
                </c:pt>
                <c:pt idx="4258">
                  <c:v>42516</c:v>
                </c:pt>
                <c:pt idx="4259">
                  <c:v>42517</c:v>
                </c:pt>
                <c:pt idx="4260">
                  <c:v>42520</c:v>
                </c:pt>
                <c:pt idx="4261">
                  <c:v>42521</c:v>
                </c:pt>
                <c:pt idx="4262">
                  <c:v>42522</c:v>
                </c:pt>
                <c:pt idx="4263">
                  <c:v>42523</c:v>
                </c:pt>
                <c:pt idx="4264">
                  <c:v>42524</c:v>
                </c:pt>
                <c:pt idx="4265">
                  <c:v>42527</c:v>
                </c:pt>
                <c:pt idx="4266">
                  <c:v>42528</c:v>
                </c:pt>
                <c:pt idx="4267">
                  <c:v>42529</c:v>
                </c:pt>
                <c:pt idx="4268">
                  <c:v>42530</c:v>
                </c:pt>
                <c:pt idx="4269">
                  <c:v>42531</c:v>
                </c:pt>
                <c:pt idx="4270">
                  <c:v>42534</c:v>
                </c:pt>
                <c:pt idx="4271">
                  <c:v>42535</c:v>
                </c:pt>
                <c:pt idx="4272">
                  <c:v>42536</c:v>
                </c:pt>
                <c:pt idx="4273">
                  <c:v>42537</c:v>
                </c:pt>
                <c:pt idx="4274">
                  <c:v>42538</c:v>
                </c:pt>
                <c:pt idx="4275">
                  <c:v>42541</c:v>
                </c:pt>
                <c:pt idx="4276">
                  <c:v>42542</c:v>
                </c:pt>
                <c:pt idx="4277">
                  <c:v>42543</c:v>
                </c:pt>
                <c:pt idx="4278">
                  <c:v>42544</c:v>
                </c:pt>
                <c:pt idx="4279">
                  <c:v>42545</c:v>
                </c:pt>
                <c:pt idx="4280">
                  <c:v>42548</c:v>
                </c:pt>
                <c:pt idx="4281">
                  <c:v>42549</c:v>
                </c:pt>
                <c:pt idx="4282">
                  <c:v>42550</c:v>
                </c:pt>
                <c:pt idx="4283">
                  <c:v>42551</c:v>
                </c:pt>
                <c:pt idx="4284">
                  <c:v>42552</c:v>
                </c:pt>
                <c:pt idx="4285">
                  <c:v>42555</c:v>
                </c:pt>
                <c:pt idx="4286">
                  <c:v>42556</c:v>
                </c:pt>
                <c:pt idx="4287">
                  <c:v>42557</c:v>
                </c:pt>
                <c:pt idx="4288">
                  <c:v>42558</c:v>
                </c:pt>
                <c:pt idx="4289">
                  <c:v>42559</c:v>
                </c:pt>
                <c:pt idx="4290">
                  <c:v>42562</c:v>
                </c:pt>
                <c:pt idx="4291">
                  <c:v>42563</c:v>
                </c:pt>
                <c:pt idx="4292">
                  <c:v>42564</c:v>
                </c:pt>
                <c:pt idx="4293">
                  <c:v>42565</c:v>
                </c:pt>
                <c:pt idx="4294">
                  <c:v>42566</c:v>
                </c:pt>
                <c:pt idx="4295">
                  <c:v>42569</c:v>
                </c:pt>
                <c:pt idx="4296">
                  <c:v>42570</c:v>
                </c:pt>
                <c:pt idx="4297">
                  <c:v>42571</c:v>
                </c:pt>
                <c:pt idx="4298">
                  <c:v>42572</c:v>
                </c:pt>
                <c:pt idx="4299">
                  <c:v>42573</c:v>
                </c:pt>
                <c:pt idx="4300">
                  <c:v>42576</c:v>
                </c:pt>
                <c:pt idx="4301">
                  <c:v>42577</c:v>
                </c:pt>
                <c:pt idx="4302">
                  <c:v>42578</c:v>
                </c:pt>
                <c:pt idx="4303">
                  <c:v>42579</c:v>
                </c:pt>
                <c:pt idx="4304">
                  <c:v>42580</c:v>
                </c:pt>
                <c:pt idx="4305">
                  <c:v>42583</c:v>
                </c:pt>
                <c:pt idx="4306">
                  <c:v>42584</c:v>
                </c:pt>
                <c:pt idx="4307">
                  <c:v>42585</c:v>
                </c:pt>
                <c:pt idx="4308">
                  <c:v>42586</c:v>
                </c:pt>
                <c:pt idx="4309">
                  <c:v>42587</c:v>
                </c:pt>
                <c:pt idx="4310">
                  <c:v>42590</c:v>
                </c:pt>
                <c:pt idx="4311">
                  <c:v>42591</c:v>
                </c:pt>
                <c:pt idx="4312">
                  <c:v>42592</c:v>
                </c:pt>
                <c:pt idx="4313">
                  <c:v>42593</c:v>
                </c:pt>
                <c:pt idx="4314">
                  <c:v>42594</c:v>
                </c:pt>
                <c:pt idx="4315">
                  <c:v>42597</c:v>
                </c:pt>
                <c:pt idx="4316">
                  <c:v>42598</c:v>
                </c:pt>
                <c:pt idx="4317">
                  <c:v>42599</c:v>
                </c:pt>
                <c:pt idx="4318">
                  <c:v>42600</c:v>
                </c:pt>
                <c:pt idx="4319">
                  <c:v>42601</c:v>
                </c:pt>
                <c:pt idx="4320">
                  <c:v>42604</c:v>
                </c:pt>
                <c:pt idx="4321">
                  <c:v>42605</c:v>
                </c:pt>
                <c:pt idx="4322">
                  <c:v>42606</c:v>
                </c:pt>
                <c:pt idx="4323">
                  <c:v>42607</c:v>
                </c:pt>
                <c:pt idx="4324">
                  <c:v>42608</c:v>
                </c:pt>
                <c:pt idx="4325">
                  <c:v>42611</c:v>
                </c:pt>
                <c:pt idx="4326">
                  <c:v>42612</c:v>
                </c:pt>
                <c:pt idx="4327">
                  <c:v>42613</c:v>
                </c:pt>
                <c:pt idx="4328">
                  <c:v>42614</c:v>
                </c:pt>
                <c:pt idx="4329">
                  <c:v>42615</c:v>
                </c:pt>
                <c:pt idx="4330">
                  <c:v>42618</c:v>
                </c:pt>
                <c:pt idx="4331">
                  <c:v>42619</c:v>
                </c:pt>
                <c:pt idx="4332">
                  <c:v>42620</c:v>
                </c:pt>
                <c:pt idx="4333">
                  <c:v>42621</c:v>
                </c:pt>
                <c:pt idx="4334">
                  <c:v>42622</c:v>
                </c:pt>
                <c:pt idx="4335">
                  <c:v>42625</c:v>
                </c:pt>
                <c:pt idx="4336">
                  <c:v>42626</c:v>
                </c:pt>
                <c:pt idx="4337">
                  <c:v>42627</c:v>
                </c:pt>
                <c:pt idx="4338">
                  <c:v>42628</c:v>
                </c:pt>
                <c:pt idx="4339">
                  <c:v>42629</c:v>
                </c:pt>
                <c:pt idx="4340">
                  <c:v>42632</c:v>
                </c:pt>
                <c:pt idx="4341">
                  <c:v>42633</c:v>
                </c:pt>
                <c:pt idx="4342">
                  <c:v>42634</c:v>
                </c:pt>
                <c:pt idx="4343">
                  <c:v>42635</c:v>
                </c:pt>
                <c:pt idx="4344">
                  <c:v>42636</c:v>
                </c:pt>
                <c:pt idx="4345">
                  <c:v>42639</c:v>
                </c:pt>
                <c:pt idx="4346">
                  <c:v>42640</c:v>
                </c:pt>
                <c:pt idx="4347">
                  <c:v>42641</c:v>
                </c:pt>
                <c:pt idx="4348">
                  <c:v>42642</c:v>
                </c:pt>
                <c:pt idx="4349">
                  <c:v>42643</c:v>
                </c:pt>
                <c:pt idx="4350">
                  <c:v>42646</c:v>
                </c:pt>
                <c:pt idx="4351">
                  <c:v>42647</c:v>
                </c:pt>
                <c:pt idx="4352">
                  <c:v>42648</c:v>
                </c:pt>
                <c:pt idx="4353">
                  <c:v>42649</c:v>
                </c:pt>
                <c:pt idx="4354">
                  <c:v>42650</c:v>
                </c:pt>
                <c:pt idx="4355">
                  <c:v>42653</c:v>
                </c:pt>
                <c:pt idx="4356">
                  <c:v>42654</c:v>
                </c:pt>
                <c:pt idx="4357">
                  <c:v>42655</c:v>
                </c:pt>
                <c:pt idx="4358">
                  <c:v>42656</c:v>
                </c:pt>
                <c:pt idx="4359">
                  <c:v>42657</c:v>
                </c:pt>
                <c:pt idx="4360">
                  <c:v>42660</c:v>
                </c:pt>
                <c:pt idx="4361">
                  <c:v>42661</c:v>
                </c:pt>
                <c:pt idx="4362">
                  <c:v>42662</c:v>
                </c:pt>
                <c:pt idx="4363">
                  <c:v>42663</c:v>
                </c:pt>
                <c:pt idx="4364">
                  <c:v>42664</c:v>
                </c:pt>
                <c:pt idx="4365">
                  <c:v>42667</c:v>
                </c:pt>
                <c:pt idx="4366">
                  <c:v>42668</c:v>
                </c:pt>
                <c:pt idx="4367">
                  <c:v>42669</c:v>
                </c:pt>
                <c:pt idx="4368">
                  <c:v>42670</c:v>
                </c:pt>
                <c:pt idx="4369">
                  <c:v>42671</c:v>
                </c:pt>
                <c:pt idx="4370">
                  <c:v>42674</c:v>
                </c:pt>
                <c:pt idx="4371">
                  <c:v>42675</c:v>
                </c:pt>
                <c:pt idx="4372">
                  <c:v>42676</c:v>
                </c:pt>
                <c:pt idx="4373">
                  <c:v>42677</c:v>
                </c:pt>
                <c:pt idx="4374">
                  <c:v>42678</c:v>
                </c:pt>
                <c:pt idx="4375">
                  <c:v>42681</c:v>
                </c:pt>
                <c:pt idx="4376">
                  <c:v>42682</c:v>
                </c:pt>
                <c:pt idx="4377">
                  <c:v>42683</c:v>
                </c:pt>
                <c:pt idx="4378">
                  <c:v>42684</c:v>
                </c:pt>
                <c:pt idx="4379">
                  <c:v>42685</c:v>
                </c:pt>
                <c:pt idx="4380">
                  <c:v>42688</c:v>
                </c:pt>
                <c:pt idx="4381">
                  <c:v>42689</c:v>
                </c:pt>
                <c:pt idx="4382">
                  <c:v>42690</c:v>
                </c:pt>
                <c:pt idx="4383">
                  <c:v>42691</c:v>
                </c:pt>
                <c:pt idx="4384">
                  <c:v>42692</c:v>
                </c:pt>
                <c:pt idx="4385">
                  <c:v>42695</c:v>
                </c:pt>
                <c:pt idx="4386">
                  <c:v>42696</c:v>
                </c:pt>
                <c:pt idx="4387">
                  <c:v>42697</c:v>
                </c:pt>
                <c:pt idx="4388">
                  <c:v>42698</c:v>
                </c:pt>
                <c:pt idx="4389">
                  <c:v>42699</c:v>
                </c:pt>
                <c:pt idx="4390">
                  <c:v>42702</c:v>
                </c:pt>
                <c:pt idx="4391">
                  <c:v>42703</c:v>
                </c:pt>
                <c:pt idx="4392">
                  <c:v>42704</c:v>
                </c:pt>
                <c:pt idx="4393">
                  <c:v>42705</c:v>
                </c:pt>
                <c:pt idx="4394">
                  <c:v>42706</c:v>
                </c:pt>
                <c:pt idx="4395">
                  <c:v>42709</c:v>
                </c:pt>
                <c:pt idx="4396">
                  <c:v>42710</c:v>
                </c:pt>
                <c:pt idx="4397">
                  <c:v>42711</c:v>
                </c:pt>
                <c:pt idx="4398">
                  <c:v>42712</c:v>
                </c:pt>
                <c:pt idx="4399">
                  <c:v>42713</c:v>
                </c:pt>
                <c:pt idx="4400">
                  <c:v>42716</c:v>
                </c:pt>
                <c:pt idx="4401">
                  <c:v>42717</c:v>
                </c:pt>
                <c:pt idx="4402">
                  <c:v>42718</c:v>
                </c:pt>
                <c:pt idx="4403">
                  <c:v>42719</c:v>
                </c:pt>
                <c:pt idx="4404">
                  <c:v>42720</c:v>
                </c:pt>
                <c:pt idx="4405">
                  <c:v>42723</c:v>
                </c:pt>
                <c:pt idx="4406">
                  <c:v>42724</c:v>
                </c:pt>
                <c:pt idx="4407">
                  <c:v>42725</c:v>
                </c:pt>
                <c:pt idx="4408">
                  <c:v>42726</c:v>
                </c:pt>
                <c:pt idx="4409">
                  <c:v>42727</c:v>
                </c:pt>
                <c:pt idx="4410">
                  <c:v>42730</c:v>
                </c:pt>
                <c:pt idx="4411">
                  <c:v>42731</c:v>
                </c:pt>
                <c:pt idx="4412">
                  <c:v>42732</c:v>
                </c:pt>
                <c:pt idx="4413">
                  <c:v>42733</c:v>
                </c:pt>
                <c:pt idx="4414">
                  <c:v>42734</c:v>
                </c:pt>
                <c:pt idx="4415">
                  <c:v>42737</c:v>
                </c:pt>
                <c:pt idx="4416">
                  <c:v>42738</c:v>
                </c:pt>
                <c:pt idx="4417">
                  <c:v>42739</c:v>
                </c:pt>
                <c:pt idx="4418">
                  <c:v>42740</c:v>
                </c:pt>
                <c:pt idx="4419">
                  <c:v>42741</c:v>
                </c:pt>
                <c:pt idx="4420">
                  <c:v>42744</c:v>
                </c:pt>
                <c:pt idx="4421">
                  <c:v>42745</c:v>
                </c:pt>
                <c:pt idx="4422">
                  <c:v>42746</c:v>
                </c:pt>
                <c:pt idx="4423">
                  <c:v>42747</c:v>
                </c:pt>
                <c:pt idx="4424">
                  <c:v>42748</c:v>
                </c:pt>
                <c:pt idx="4425">
                  <c:v>42751</c:v>
                </c:pt>
                <c:pt idx="4426">
                  <c:v>42752</c:v>
                </c:pt>
                <c:pt idx="4427">
                  <c:v>42753</c:v>
                </c:pt>
                <c:pt idx="4428">
                  <c:v>42754</c:v>
                </c:pt>
                <c:pt idx="4429">
                  <c:v>42755</c:v>
                </c:pt>
                <c:pt idx="4430">
                  <c:v>42758</c:v>
                </c:pt>
                <c:pt idx="4431">
                  <c:v>42759</c:v>
                </c:pt>
                <c:pt idx="4432">
                  <c:v>42760</c:v>
                </c:pt>
                <c:pt idx="4433">
                  <c:v>42761</c:v>
                </c:pt>
                <c:pt idx="4434">
                  <c:v>42762</c:v>
                </c:pt>
                <c:pt idx="4435">
                  <c:v>42765</c:v>
                </c:pt>
                <c:pt idx="4436">
                  <c:v>42766</c:v>
                </c:pt>
                <c:pt idx="4437">
                  <c:v>42767</c:v>
                </c:pt>
                <c:pt idx="4438">
                  <c:v>42768</c:v>
                </c:pt>
                <c:pt idx="4439">
                  <c:v>42769</c:v>
                </c:pt>
                <c:pt idx="4440">
                  <c:v>42772</c:v>
                </c:pt>
                <c:pt idx="4441">
                  <c:v>42773</c:v>
                </c:pt>
                <c:pt idx="4442">
                  <c:v>42774</c:v>
                </c:pt>
                <c:pt idx="4443">
                  <c:v>42775</c:v>
                </c:pt>
                <c:pt idx="4444">
                  <c:v>42776</c:v>
                </c:pt>
                <c:pt idx="4445">
                  <c:v>42779</c:v>
                </c:pt>
                <c:pt idx="4446">
                  <c:v>42780</c:v>
                </c:pt>
                <c:pt idx="4447">
                  <c:v>42781</c:v>
                </c:pt>
                <c:pt idx="4448">
                  <c:v>42782</c:v>
                </c:pt>
                <c:pt idx="4449">
                  <c:v>42783</c:v>
                </c:pt>
                <c:pt idx="4450">
                  <c:v>42786</c:v>
                </c:pt>
                <c:pt idx="4451">
                  <c:v>42787</c:v>
                </c:pt>
                <c:pt idx="4452">
                  <c:v>42788</c:v>
                </c:pt>
                <c:pt idx="4453">
                  <c:v>42789</c:v>
                </c:pt>
                <c:pt idx="4454">
                  <c:v>42790</c:v>
                </c:pt>
                <c:pt idx="4455">
                  <c:v>42793</c:v>
                </c:pt>
                <c:pt idx="4456">
                  <c:v>42794</c:v>
                </c:pt>
                <c:pt idx="4457">
                  <c:v>42795</c:v>
                </c:pt>
                <c:pt idx="4458">
                  <c:v>42796</c:v>
                </c:pt>
                <c:pt idx="4459">
                  <c:v>42797</c:v>
                </c:pt>
                <c:pt idx="4460">
                  <c:v>42800</c:v>
                </c:pt>
                <c:pt idx="4461">
                  <c:v>42801</c:v>
                </c:pt>
                <c:pt idx="4462">
                  <c:v>42802</c:v>
                </c:pt>
                <c:pt idx="4463">
                  <c:v>42803</c:v>
                </c:pt>
                <c:pt idx="4464">
                  <c:v>42804</c:v>
                </c:pt>
                <c:pt idx="4465">
                  <c:v>42807</c:v>
                </c:pt>
                <c:pt idx="4466">
                  <c:v>42808</c:v>
                </c:pt>
                <c:pt idx="4467">
                  <c:v>42809</c:v>
                </c:pt>
                <c:pt idx="4468">
                  <c:v>42810</c:v>
                </c:pt>
                <c:pt idx="4469">
                  <c:v>42811</c:v>
                </c:pt>
                <c:pt idx="4470">
                  <c:v>42814</c:v>
                </c:pt>
                <c:pt idx="4471">
                  <c:v>42815</c:v>
                </c:pt>
                <c:pt idx="4472">
                  <c:v>42816</c:v>
                </c:pt>
                <c:pt idx="4473">
                  <c:v>42817</c:v>
                </c:pt>
                <c:pt idx="4474">
                  <c:v>42818</c:v>
                </c:pt>
                <c:pt idx="4475">
                  <c:v>42821</c:v>
                </c:pt>
                <c:pt idx="4476">
                  <c:v>42822</c:v>
                </c:pt>
                <c:pt idx="4477">
                  <c:v>42823</c:v>
                </c:pt>
                <c:pt idx="4478">
                  <c:v>42824</c:v>
                </c:pt>
                <c:pt idx="4479">
                  <c:v>42825</c:v>
                </c:pt>
                <c:pt idx="4480">
                  <c:v>42828</c:v>
                </c:pt>
                <c:pt idx="4481">
                  <c:v>42829</c:v>
                </c:pt>
                <c:pt idx="4482">
                  <c:v>42830</c:v>
                </c:pt>
                <c:pt idx="4483">
                  <c:v>42831</c:v>
                </c:pt>
                <c:pt idx="4484">
                  <c:v>42832</c:v>
                </c:pt>
                <c:pt idx="4485">
                  <c:v>42835</c:v>
                </c:pt>
                <c:pt idx="4486">
                  <c:v>42836</c:v>
                </c:pt>
                <c:pt idx="4487">
                  <c:v>42837</c:v>
                </c:pt>
                <c:pt idx="4488">
                  <c:v>42838</c:v>
                </c:pt>
                <c:pt idx="4489">
                  <c:v>42839</c:v>
                </c:pt>
                <c:pt idx="4490">
                  <c:v>42842</c:v>
                </c:pt>
                <c:pt idx="4491">
                  <c:v>42843</c:v>
                </c:pt>
                <c:pt idx="4492">
                  <c:v>42844</c:v>
                </c:pt>
                <c:pt idx="4493">
                  <c:v>42845</c:v>
                </c:pt>
                <c:pt idx="4494">
                  <c:v>42846</c:v>
                </c:pt>
                <c:pt idx="4495">
                  <c:v>42849</c:v>
                </c:pt>
                <c:pt idx="4496">
                  <c:v>42850</c:v>
                </c:pt>
                <c:pt idx="4497">
                  <c:v>42851</c:v>
                </c:pt>
                <c:pt idx="4498">
                  <c:v>42852</c:v>
                </c:pt>
                <c:pt idx="4499">
                  <c:v>42853</c:v>
                </c:pt>
                <c:pt idx="4500">
                  <c:v>42856</c:v>
                </c:pt>
                <c:pt idx="4501">
                  <c:v>42857</c:v>
                </c:pt>
                <c:pt idx="4502">
                  <c:v>42858</c:v>
                </c:pt>
                <c:pt idx="4503">
                  <c:v>42859</c:v>
                </c:pt>
                <c:pt idx="4504">
                  <c:v>42860</c:v>
                </c:pt>
                <c:pt idx="4505">
                  <c:v>42863</c:v>
                </c:pt>
                <c:pt idx="4506">
                  <c:v>42864</c:v>
                </c:pt>
                <c:pt idx="4507">
                  <c:v>42865</c:v>
                </c:pt>
                <c:pt idx="4508">
                  <c:v>42866</c:v>
                </c:pt>
                <c:pt idx="4509">
                  <c:v>42867</c:v>
                </c:pt>
                <c:pt idx="4510">
                  <c:v>42870</c:v>
                </c:pt>
                <c:pt idx="4511">
                  <c:v>42871</c:v>
                </c:pt>
                <c:pt idx="4512">
                  <c:v>42872</c:v>
                </c:pt>
                <c:pt idx="4513">
                  <c:v>42873</c:v>
                </c:pt>
                <c:pt idx="4514">
                  <c:v>42874</c:v>
                </c:pt>
                <c:pt idx="4515">
                  <c:v>42877</c:v>
                </c:pt>
                <c:pt idx="4516">
                  <c:v>42878</c:v>
                </c:pt>
                <c:pt idx="4517">
                  <c:v>42879</c:v>
                </c:pt>
                <c:pt idx="4518">
                  <c:v>42880</c:v>
                </c:pt>
                <c:pt idx="4519">
                  <c:v>42881</c:v>
                </c:pt>
                <c:pt idx="4520">
                  <c:v>42884</c:v>
                </c:pt>
                <c:pt idx="4521">
                  <c:v>42885</c:v>
                </c:pt>
                <c:pt idx="4522">
                  <c:v>42886</c:v>
                </c:pt>
                <c:pt idx="4523">
                  <c:v>42887</c:v>
                </c:pt>
                <c:pt idx="4524">
                  <c:v>42888</c:v>
                </c:pt>
                <c:pt idx="4525">
                  <c:v>42891</c:v>
                </c:pt>
                <c:pt idx="4526">
                  <c:v>42892</c:v>
                </c:pt>
                <c:pt idx="4527">
                  <c:v>42893</c:v>
                </c:pt>
                <c:pt idx="4528">
                  <c:v>42894</c:v>
                </c:pt>
                <c:pt idx="4529">
                  <c:v>42895</c:v>
                </c:pt>
                <c:pt idx="4530">
                  <c:v>42898</c:v>
                </c:pt>
                <c:pt idx="4531">
                  <c:v>42899</c:v>
                </c:pt>
                <c:pt idx="4532">
                  <c:v>42900</c:v>
                </c:pt>
                <c:pt idx="4533">
                  <c:v>42901</c:v>
                </c:pt>
                <c:pt idx="4534">
                  <c:v>42902</c:v>
                </c:pt>
                <c:pt idx="4535">
                  <c:v>42905</c:v>
                </c:pt>
                <c:pt idx="4536">
                  <c:v>42906</c:v>
                </c:pt>
                <c:pt idx="4537">
                  <c:v>42907</c:v>
                </c:pt>
                <c:pt idx="4538">
                  <c:v>42908</c:v>
                </c:pt>
                <c:pt idx="4539">
                  <c:v>42909</c:v>
                </c:pt>
                <c:pt idx="4540">
                  <c:v>42912</c:v>
                </c:pt>
                <c:pt idx="4541">
                  <c:v>42913</c:v>
                </c:pt>
                <c:pt idx="4542">
                  <c:v>42914</c:v>
                </c:pt>
                <c:pt idx="4543">
                  <c:v>42915</c:v>
                </c:pt>
                <c:pt idx="4544">
                  <c:v>42916</c:v>
                </c:pt>
                <c:pt idx="4545">
                  <c:v>42919</c:v>
                </c:pt>
                <c:pt idx="4546">
                  <c:v>42920</c:v>
                </c:pt>
                <c:pt idx="4547">
                  <c:v>42921</c:v>
                </c:pt>
                <c:pt idx="4548">
                  <c:v>42922</c:v>
                </c:pt>
                <c:pt idx="4549">
                  <c:v>42923</c:v>
                </c:pt>
                <c:pt idx="4550">
                  <c:v>42926</c:v>
                </c:pt>
                <c:pt idx="4551">
                  <c:v>42927</c:v>
                </c:pt>
                <c:pt idx="4552">
                  <c:v>42928</c:v>
                </c:pt>
                <c:pt idx="4553">
                  <c:v>42929</c:v>
                </c:pt>
                <c:pt idx="4554">
                  <c:v>42930</c:v>
                </c:pt>
                <c:pt idx="4555">
                  <c:v>42933</c:v>
                </c:pt>
                <c:pt idx="4556">
                  <c:v>42934</c:v>
                </c:pt>
                <c:pt idx="4557">
                  <c:v>42935</c:v>
                </c:pt>
                <c:pt idx="4558">
                  <c:v>42936</c:v>
                </c:pt>
                <c:pt idx="4559">
                  <c:v>42937</c:v>
                </c:pt>
                <c:pt idx="4560">
                  <c:v>42940</c:v>
                </c:pt>
                <c:pt idx="4561">
                  <c:v>42941</c:v>
                </c:pt>
                <c:pt idx="4562">
                  <c:v>42942</c:v>
                </c:pt>
                <c:pt idx="4563">
                  <c:v>42943</c:v>
                </c:pt>
                <c:pt idx="4564">
                  <c:v>42944</c:v>
                </c:pt>
                <c:pt idx="4565">
                  <c:v>42947</c:v>
                </c:pt>
                <c:pt idx="4566">
                  <c:v>42948</c:v>
                </c:pt>
                <c:pt idx="4567">
                  <c:v>42949</c:v>
                </c:pt>
                <c:pt idx="4568">
                  <c:v>42950</c:v>
                </c:pt>
                <c:pt idx="4569">
                  <c:v>42951</c:v>
                </c:pt>
                <c:pt idx="4570">
                  <c:v>42954</c:v>
                </c:pt>
                <c:pt idx="4571">
                  <c:v>42955</c:v>
                </c:pt>
                <c:pt idx="4572">
                  <c:v>42956</c:v>
                </c:pt>
                <c:pt idx="4573">
                  <c:v>42957</c:v>
                </c:pt>
                <c:pt idx="4574">
                  <c:v>42958</c:v>
                </c:pt>
                <c:pt idx="4575">
                  <c:v>42961</c:v>
                </c:pt>
                <c:pt idx="4576">
                  <c:v>42962</c:v>
                </c:pt>
                <c:pt idx="4577">
                  <c:v>42963</c:v>
                </c:pt>
                <c:pt idx="4578">
                  <c:v>42964</c:v>
                </c:pt>
                <c:pt idx="4579">
                  <c:v>42965</c:v>
                </c:pt>
                <c:pt idx="4580">
                  <c:v>42968</c:v>
                </c:pt>
                <c:pt idx="4581">
                  <c:v>42969</c:v>
                </c:pt>
                <c:pt idx="4582">
                  <c:v>42970</c:v>
                </c:pt>
                <c:pt idx="4583">
                  <c:v>42971</c:v>
                </c:pt>
                <c:pt idx="4584">
                  <c:v>42972</c:v>
                </c:pt>
                <c:pt idx="4585">
                  <c:v>42975</c:v>
                </c:pt>
                <c:pt idx="4586">
                  <c:v>42976</c:v>
                </c:pt>
                <c:pt idx="4587">
                  <c:v>42977</c:v>
                </c:pt>
                <c:pt idx="4588">
                  <c:v>42978</c:v>
                </c:pt>
                <c:pt idx="4589">
                  <c:v>42979</c:v>
                </c:pt>
                <c:pt idx="4590">
                  <c:v>42982</c:v>
                </c:pt>
                <c:pt idx="4591">
                  <c:v>42983</c:v>
                </c:pt>
                <c:pt idx="4592">
                  <c:v>42984</c:v>
                </c:pt>
                <c:pt idx="4593">
                  <c:v>42985</c:v>
                </c:pt>
                <c:pt idx="4594">
                  <c:v>42986</c:v>
                </c:pt>
                <c:pt idx="4595">
                  <c:v>42989</c:v>
                </c:pt>
                <c:pt idx="4596">
                  <c:v>42990</c:v>
                </c:pt>
                <c:pt idx="4597">
                  <c:v>42991</c:v>
                </c:pt>
                <c:pt idx="4598">
                  <c:v>42992</c:v>
                </c:pt>
                <c:pt idx="4599">
                  <c:v>42993</c:v>
                </c:pt>
                <c:pt idx="4600">
                  <c:v>42996</c:v>
                </c:pt>
                <c:pt idx="4601">
                  <c:v>42997</c:v>
                </c:pt>
                <c:pt idx="4602">
                  <c:v>42998</c:v>
                </c:pt>
                <c:pt idx="4603">
                  <c:v>42999</c:v>
                </c:pt>
                <c:pt idx="4604">
                  <c:v>43000</c:v>
                </c:pt>
                <c:pt idx="4605">
                  <c:v>43003</c:v>
                </c:pt>
                <c:pt idx="4606">
                  <c:v>43004</c:v>
                </c:pt>
                <c:pt idx="4607">
                  <c:v>43005</c:v>
                </c:pt>
                <c:pt idx="4608">
                  <c:v>43006</c:v>
                </c:pt>
                <c:pt idx="4609">
                  <c:v>43007</c:v>
                </c:pt>
                <c:pt idx="4610">
                  <c:v>43010</c:v>
                </c:pt>
                <c:pt idx="4611">
                  <c:v>43011</c:v>
                </c:pt>
                <c:pt idx="4612">
                  <c:v>43012</c:v>
                </c:pt>
                <c:pt idx="4613">
                  <c:v>43013</c:v>
                </c:pt>
                <c:pt idx="4614">
                  <c:v>43014</c:v>
                </c:pt>
                <c:pt idx="4615">
                  <c:v>43017</c:v>
                </c:pt>
                <c:pt idx="4616">
                  <c:v>43018</c:v>
                </c:pt>
                <c:pt idx="4617">
                  <c:v>43019</c:v>
                </c:pt>
                <c:pt idx="4618">
                  <c:v>43020</c:v>
                </c:pt>
                <c:pt idx="4619">
                  <c:v>43021</c:v>
                </c:pt>
                <c:pt idx="4620">
                  <c:v>43024</c:v>
                </c:pt>
                <c:pt idx="4621">
                  <c:v>43025</c:v>
                </c:pt>
                <c:pt idx="4622">
                  <c:v>43026</c:v>
                </c:pt>
                <c:pt idx="4623">
                  <c:v>43027</c:v>
                </c:pt>
                <c:pt idx="4624">
                  <c:v>43028</c:v>
                </c:pt>
                <c:pt idx="4625">
                  <c:v>43031</c:v>
                </c:pt>
                <c:pt idx="4626">
                  <c:v>43032</c:v>
                </c:pt>
                <c:pt idx="4627">
                  <c:v>43033</c:v>
                </c:pt>
                <c:pt idx="4628">
                  <c:v>43034</c:v>
                </c:pt>
                <c:pt idx="4629">
                  <c:v>43035</c:v>
                </c:pt>
                <c:pt idx="4630">
                  <c:v>43038</c:v>
                </c:pt>
                <c:pt idx="4631">
                  <c:v>43039</c:v>
                </c:pt>
                <c:pt idx="4632">
                  <c:v>43040</c:v>
                </c:pt>
                <c:pt idx="4633">
                  <c:v>43041</c:v>
                </c:pt>
                <c:pt idx="4634">
                  <c:v>43042</c:v>
                </c:pt>
                <c:pt idx="4635">
                  <c:v>43045</c:v>
                </c:pt>
                <c:pt idx="4636">
                  <c:v>43046</c:v>
                </c:pt>
                <c:pt idx="4637">
                  <c:v>43047</c:v>
                </c:pt>
                <c:pt idx="4638">
                  <c:v>43048</c:v>
                </c:pt>
                <c:pt idx="4639">
                  <c:v>43049</c:v>
                </c:pt>
                <c:pt idx="4640">
                  <c:v>43052</c:v>
                </c:pt>
                <c:pt idx="4641">
                  <c:v>43053</c:v>
                </c:pt>
                <c:pt idx="4642">
                  <c:v>43054</c:v>
                </c:pt>
                <c:pt idx="4643">
                  <c:v>43055</c:v>
                </c:pt>
                <c:pt idx="4644">
                  <c:v>43056</c:v>
                </c:pt>
                <c:pt idx="4645">
                  <c:v>43059</c:v>
                </c:pt>
                <c:pt idx="4646">
                  <c:v>43060</c:v>
                </c:pt>
                <c:pt idx="4647">
                  <c:v>43061</c:v>
                </c:pt>
                <c:pt idx="4648">
                  <c:v>43062</c:v>
                </c:pt>
                <c:pt idx="4649">
                  <c:v>43063</c:v>
                </c:pt>
                <c:pt idx="4650">
                  <c:v>43066</c:v>
                </c:pt>
                <c:pt idx="4651">
                  <c:v>43067</c:v>
                </c:pt>
                <c:pt idx="4652">
                  <c:v>43068</c:v>
                </c:pt>
                <c:pt idx="4653">
                  <c:v>43069</c:v>
                </c:pt>
                <c:pt idx="4654">
                  <c:v>43070</c:v>
                </c:pt>
                <c:pt idx="4655">
                  <c:v>43073</c:v>
                </c:pt>
                <c:pt idx="4656">
                  <c:v>43074</c:v>
                </c:pt>
                <c:pt idx="4657">
                  <c:v>43075</c:v>
                </c:pt>
                <c:pt idx="4658">
                  <c:v>43076</c:v>
                </c:pt>
                <c:pt idx="4659">
                  <c:v>43077</c:v>
                </c:pt>
                <c:pt idx="4660">
                  <c:v>43080</c:v>
                </c:pt>
                <c:pt idx="4661">
                  <c:v>43081</c:v>
                </c:pt>
                <c:pt idx="4662">
                  <c:v>43082</c:v>
                </c:pt>
                <c:pt idx="4663">
                  <c:v>43083</c:v>
                </c:pt>
                <c:pt idx="4664">
                  <c:v>43084</c:v>
                </c:pt>
                <c:pt idx="4665">
                  <c:v>43087</c:v>
                </c:pt>
                <c:pt idx="4666">
                  <c:v>43088</c:v>
                </c:pt>
                <c:pt idx="4667">
                  <c:v>43089</c:v>
                </c:pt>
                <c:pt idx="4668">
                  <c:v>43090</c:v>
                </c:pt>
                <c:pt idx="4669">
                  <c:v>43091</c:v>
                </c:pt>
                <c:pt idx="4670">
                  <c:v>43094</c:v>
                </c:pt>
                <c:pt idx="4671">
                  <c:v>43095</c:v>
                </c:pt>
                <c:pt idx="4672">
                  <c:v>43096</c:v>
                </c:pt>
                <c:pt idx="4673">
                  <c:v>43097</c:v>
                </c:pt>
                <c:pt idx="4674">
                  <c:v>43098</c:v>
                </c:pt>
                <c:pt idx="4675">
                  <c:v>43101</c:v>
                </c:pt>
                <c:pt idx="4676">
                  <c:v>43102</c:v>
                </c:pt>
                <c:pt idx="4677">
                  <c:v>43103</c:v>
                </c:pt>
                <c:pt idx="4678">
                  <c:v>43104</c:v>
                </c:pt>
                <c:pt idx="4679">
                  <c:v>43105</c:v>
                </c:pt>
                <c:pt idx="4680">
                  <c:v>43108</c:v>
                </c:pt>
                <c:pt idx="4681">
                  <c:v>43109</c:v>
                </c:pt>
                <c:pt idx="4682">
                  <c:v>43110</c:v>
                </c:pt>
                <c:pt idx="4683">
                  <c:v>43111</c:v>
                </c:pt>
                <c:pt idx="4684">
                  <c:v>43112</c:v>
                </c:pt>
                <c:pt idx="4685">
                  <c:v>43115</c:v>
                </c:pt>
                <c:pt idx="4686">
                  <c:v>43116</c:v>
                </c:pt>
                <c:pt idx="4687">
                  <c:v>43117</c:v>
                </c:pt>
                <c:pt idx="4688">
                  <c:v>43118</c:v>
                </c:pt>
                <c:pt idx="4689">
                  <c:v>43119</c:v>
                </c:pt>
                <c:pt idx="4690">
                  <c:v>43122</c:v>
                </c:pt>
                <c:pt idx="4691">
                  <c:v>43123</c:v>
                </c:pt>
                <c:pt idx="4692">
                  <c:v>43124</c:v>
                </c:pt>
                <c:pt idx="4693">
                  <c:v>43125</c:v>
                </c:pt>
                <c:pt idx="4694">
                  <c:v>43126</c:v>
                </c:pt>
                <c:pt idx="4695">
                  <c:v>43129</c:v>
                </c:pt>
                <c:pt idx="4696">
                  <c:v>43130</c:v>
                </c:pt>
                <c:pt idx="4697">
                  <c:v>43131</c:v>
                </c:pt>
                <c:pt idx="4698">
                  <c:v>43132</c:v>
                </c:pt>
                <c:pt idx="4699">
                  <c:v>43133</c:v>
                </c:pt>
                <c:pt idx="4700">
                  <c:v>43136</c:v>
                </c:pt>
                <c:pt idx="4701">
                  <c:v>43137</c:v>
                </c:pt>
                <c:pt idx="4702">
                  <c:v>43138</c:v>
                </c:pt>
                <c:pt idx="4703">
                  <c:v>43139</c:v>
                </c:pt>
                <c:pt idx="4704">
                  <c:v>43140</c:v>
                </c:pt>
                <c:pt idx="4705">
                  <c:v>43143</c:v>
                </c:pt>
                <c:pt idx="4706">
                  <c:v>43144</c:v>
                </c:pt>
                <c:pt idx="4707">
                  <c:v>43145</c:v>
                </c:pt>
                <c:pt idx="4708">
                  <c:v>43146</c:v>
                </c:pt>
                <c:pt idx="4709">
                  <c:v>43147</c:v>
                </c:pt>
                <c:pt idx="4710">
                  <c:v>43150</c:v>
                </c:pt>
                <c:pt idx="4711">
                  <c:v>43151</c:v>
                </c:pt>
                <c:pt idx="4712">
                  <c:v>43152</c:v>
                </c:pt>
                <c:pt idx="4713">
                  <c:v>43153</c:v>
                </c:pt>
                <c:pt idx="4714">
                  <c:v>43154</c:v>
                </c:pt>
                <c:pt idx="4715">
                  <c:v>43157</c:v>
                </c:pt>
                <c:pt idx="4716">
                  <c:v>43158</c:v>
                </c:pt>
                <c:pt idx="4717">
                  <c:v>43159</c:v>
                </c:pt>
                <c:pt idx="4718">
                  <c:v>43160</c:v>
                </c:pt>
                <c:pt idx="4719">
                  <c:v>43161</c:v>
                </c:pt>
                <c:pt idx="4720">
                  <c:v>43164</c:v>
                </c:pt>
                <c:pt idx="4721">
                  <c:v>43165</c:v>
                </c:pt>
                <c:pt idx="4722">
                  <c:v>43166</c:v>
                </c:pt>
                <c:pt idx="4723">
                  <c:v>43167</c:v>
                </c:pt>
                <c:pt idx="4724">
                  <c:v>43168</c:v>
                </c:pt>
                <c:pt idx="4725">
                  <c:v>43171</c:v>
                </c:pt>
                <c:pt idx="4726">
                  <c:v>43172</c:v>
                </c:pt>
                <c:pt idx="4727">
                  <c:v>43173</c:v>
                </c:pt>
                <c:pt idx="4728">
                  <c:v>43174</c:v>
                </c:pt>
                <c:pt idx="4729">
                  <c:v>43175</c:v>
                </c:pt>
                <c:pt idx="4730">
                  <c:v>43178</c:v>
                </c:pt>
                <c:pt idx="4731">
                  <c:v>43179</c:v>
                </c:pt>
                <c:pt idx="4732">
                  <c:v>43180</c:v>
                </c:pt>
                <c:pt idx="4733">
                  <c:v>43181</c:v>
                </c:pt>
                <c:pt idx="4734">
                  <c:v>43182</c:v>
                </c:pt>
                <c:pt idx="4735">
                  <c:v>43185</c:v>
                </c:pt>
                <c:pt idx="4736">
                  <c:v>43186</c:v>
                </c:pt>
                <c:pt idx="4737">
                  <c:v>43187</c:v>
                </c:pt>
                <c:pt idx="4738">
                  <c:v>43188</c:v>
                </c:pt>
                <c:pt idx="4739">
                  <c:v>43189</c:v>
                </c:pt>
                <c:pt idx="4740">
                  <c:v>43192</c:v>
                </c:pt>
                <c:pt idx="4741">
                  <c:v>43193</c:v>
                </c:pt>
                <c:pt idx="4742">
                  <c:v>43194</c:v>
                </c:pt>
                <c:pt idx="4743">
                  <c:v>43195</c:v>
                </c:pt>
                <c:pt idx="4744">
                  <c:v>43196</c:v>
                </c:pt>
                <c:pt idx="4745">
                  <c:v>43199</c:v>
                </c:pt>
                <c:pt idx="4746">
                  <c:v>43200</c:v>
                </c:pt>
                <c:pt idx="4747">
                  <c:v>43201</c:v>
                </c:pt>
                <c:pt idx="4748">
                  <c:v>43202</c:v>
                </c:pt>
                <c:pt idx="4749">
                  <c:v>43203</c:v>
                </c:pt>
                <c:pt idx="4750">
                  <c:v>43206</c:v>
                </c:pt>
                <c:pt idx="4751">
                  <c:v>43207</c:v>
                </c:pt>
                <c:pt idx="4752">
                  <c:v>43208</c:v>
                </c:pt>
                <c:pt idx="4753">
                  <c:v>43209</c:v>
                </c:pt>
                <c:pt idx="4754">
                  <c:v>43210</c:v>
                </c:pt>
                <c:pt idx="4755">
                  <c:v>43213</c:v>
                </c:pt>
                <c:pt idx="4756">
                  <c:v>43214</c:v>
                </c:pt>
                <c:pt idx="4757">
                  <c:v>43215</c:v>
                </c:pt>
                <c:pt idx="4758">
                  <c:v>43216</c:v>
                </c:pt>
                <c:pt idx="4759">
                  <c:v>43217</c:v>
                </c:pt>
                <c:pt idx="4760">
                  <c:v>43220</c:v>
                </c:pt>
                <c:pt idx="4761">
                  <c:v>43221</c:v>
                </c:pt>
                <c:pt idx="4762">
                  <c:v>43222</c:v>
                </c:pt>
                <c:pt idx="4763">
                  <c:v>43223</c:v>
                </c:pt>
                <c:pt idx="4764">
                  <c:v>43224</c:v>
                </c:pt>
                <c:pt idx="4765">
                  <c:v>43227</c:v>
                </c:pt>
                <c:pt idx="4766">
                  <c:v>43228</c:v>
                </c:pt>
                <c:pt idx="4767">
                  <c:v>43229</c:v>
                </c:pt>
                <c:pt idx="4768">
                  <c:v>43230</c:v>
                </c:pt>
                <c:pt idx="4769">
                  <c:v>43231</c:v>
                </c:pt>
                <c:pt idx="4770">
                  <c:v>43234</c:v>
                </c:pt>
                <c:pt idx="4771">
                  <c:v>43235</c:v>
                </c:pt>
                <c:pt idx="4772">
                  <c:v>43236</c:v>
                </c:pt>
                <c:pt idx="4773">
                  <c:v>43237</c:v>
                </c:pt>
                <c:pt idx="4774">
                  <c:v>43238</c:v>
                </c:pt>
                <c:pt idx="4775">
                  <c:v>43241</c:v>
                </c:pt>
                <c:pt idx="4776">
                  <c:v>43242</c:v>
                </c:pt>
                <c:pt idx="4777">
                  <c:v>43243</c:v>
                </c:pt>
                <c:pt idx="4778">
                  <c:v>43244</c:v>
                </c:pt>
                <c:pt idx="4779">
                  <c:v>43245</c:v>
                </c:pt>
                <c:pt idx="4780">
                  <c:v>43248</c:v>
                </c:pt>
                <c:pt idx="4781">
                  <c:v>43249</c:v>
                </c:pt>
                <c:pt idx="4782">
                  <c:v>43250</c:v>
                </c:pt>
                <c:pt idx="4783">
                  <c:v>43251</c:v>
                </c:pt>
                <c:pt idx="4784">
                  <c:v>43252</c:v>
                </c:pt>
                <c:pt idx="4785">
                  <c:v>43255</c:v>
                </c:pt>
                <c:pt idx="4786">
                  <c:v>43256</c:v>
                </c:pt>
                <c:pt idx="4787">
                  <c:v>43257</c:v>
                </c:pt>
                <c:pt idx="4788">
                  <c:v>43258</c:v>
                </c:pt>
                <c:pt idx="4789">
                  <c:v>43259</c:v>
                </c:pt>
                <c:pt idx="4790">
                  <c:v>43262</c:v>
                </c:pt>
                <c:pt idx="4791">
                  <c:v>43263</c:v>
                </c:pt>
                <c:pt idx="4792">
                  <c:v>43264</c:v>
                </c:pt>
                <c:pt idx="4793">
                  <c:v>43265</c:v>
                </c:pt>
                <c:pt idx="4794">
                  <c:v>43266</c:v>
                </c:pt>
                <c:pt idx="4795">
                  <c:v>43269</c:v>
                </c:pt>
                <c:pt idx="4796">
                  <c:v>43270</c:v>
                </c:pt>
                <c:pt idx="4797">
                  <c:v>43271</c:v>
                </c:pt>
                <c:pt idx="4798">
                  <c:v>43272</c:v>
                </c:pt>
                <c:pt idx="4799">
                  <c:v>43273</c:v>
                </c:pt>
                <c:pt idx="4800">
                  <c:v>43276</c:v>
                </c:pt>
                <c:pt idx="4801">
                  <c:v>43277</c:v>
                </c:pt>
                <c:pt idx="4802">
                  <c:v>43278</c:v>
                </c:pt>
                <c:pt idx="4803">
                  <c:v>43279</c:v>
                </c:pt>
                <c:pt idx="4804">
                  <c:v>43280</c:v>
                </c:pt>
                <c:pt idx="4805">
                  <c:v>43283</c:v>
                </c:pt>
                <c:pt idx="4806">
                  <c:v>43284</c:v>
                </c:pt>
                <c:pt idx="4807">
                  <c:v>43285</c:v>
                </c:pt>
                <c:pt idx="4808">
                  <c:v>43286</c:v>
                </c:pt>
                <c:pt idx="4809">
                  <c:v>43287</c:v>
                </c:pt>
                <c:pt idx="4810">
                  <c:v>43290</c:v>
                </c:pt>
                <c:pt idx="4811">
                  <c:v>43291</c:v>
                </c:pt>
                <c:pt idx="4812">
                  <c:v>43292</c:v>
                </c:pt>
                <c:pt idx="4813">
                  <c:v>43293</c:v>
                </c:pt>
                <c:pt idx="4814">
                  <c:v>43294</c:v>
                </c:pt>
                <c:pt idx="4815">
                  <c:v>43297</c:v>
                </c:pt>
                <c:pt idx="4816">
                  <c:v>43298</c:v>
                </c:pt>
                <c:pt idx="4817">
                  <c:v>43299</c:v>
                </c:pt>
                <c:pt idx="4818">
                  <c:v>43300</c:v>
                </c:pt>
                <c:pt idx="4819">
                  <c:v>43301</c:v>
                </c:pt>
                <c:pt idx="4820">
                  <c:v>43304</c:v>
                </c:pt>
                <c:pt idx="4821">
                  <c:v>43305</c:v>
                </c:pt>
                <c:pt idx="4822">
                  <c:v>43306</c:v>
                </c:pt>
                <c:pt idx="4823">
                  <c:v>43307</c:v>
                </c:pt>
                <c:pt idx="4824">
                  <c:v>43308</c:v>
                </c:pt>
                <c:pt idx="4825">
                  <c:v>43311</c:v>
                </c:pt>
                <c:pt idx="4826">
                  <c:v>43312</c:v>
                </c:pt>
                <c:pt idx="4827">
                  <c:v>43313</c:v>
                </c:pt>
                <c:pt idx="4828">
                  <c:v>43314</c:v>
                </c:pt>
                <c:pt idx="4829">
                  <c:v>43315</c:v>
                </c:pt>
                <c:pt idx="4830">
                  <c:v>43318</c:v>
                </c:pt>
                <c:pt idx="4831">
                  <c:v>43319</c:v>
                </c:pt>
                <c:pt idx="4832">
                  <c:v>43320</c:v>
                </c:pt>
                <c:pt idx="4833">
                  <c:v>43321</c:v>
                </c:pt>
                <c:pt idx="4834">
                  <c:v>43322</c:v>
                </c:pt>
                <c:pt idx="4835">
                  <c:v>43325</c:v>
                </c:pt>
                <c:pt idx="4836">
                  <c:v>43326</c:v>
                </c:pt>
                <c:pt idx="4837">
                  <c:v>43327</c:v>
                </c:pt>
                <c:pt idx="4838">
                  <c:v>43328</c:v>
                </c:pt>
                <c:pt idx="4839">
                  <c:v>43329</c:v>
                </c:pt>
                <c:pt idx="4840">
                  <c:v>43332</c:v>
                </c:pt>
                <c:pt idx="4841">
                  <c:v>43333</c:v>
                </c:pt>
                <c:pt idx="4842">
                  <c:v>43334</c:v>
                </c:pt>
                <c:pt idx="4843">
                  <c:v>43335</c:v>
                </c:pt>
                <c:pt idx="4844">
                  <c:v>43336</c:v>
                </c:pt>
                <c:pt idx="4845">
                  <c:v>43339</c:v>
                </c:pt>
                <c:pt idx="4846">
                  <c:v>43340</c:v>
                </c:pt>
                <c:pt idx="4847">
                  <c:v>43341</c:v>
                </c:pt>
                <c:pt idx="4848">
                  <c:v>43342</c:v>
                </c:pt>
                <c:pt idx="4849">
                  <c:v>43343</c:v>
                </c:pt>
                <c:pt idx="4850">
                  <c:v>43346</c:v>
                </c:pt>
                <c:pt idx="4851">
                  <c:v>43347</c:v>
                </c:pt>
                <c:pt idx="4852">
                  <c:v>43348</c:v>
                </c:pt>
                <c:pt idx="4853">
                  <c:v>43349</c:v>
                </c:pt>
                <c:pt idx="4854">
                  <c:v>43350</c:v>
                </c:pt>
                <c:pt idx="4855">
                  <c:v>43353</c:v>
                </c:pt>
                <c:pt idx="4856">
                  <c:v>43354</c:v>
                </c:pt>
                <c:pt idx="4857">
                  <c:v>43355</c:v>
                </c:pt>
                <c:pt idx="4858">
                  <c:v>43356</c:v>
                </c:pt>
                <c:pt idx="4859">
                  <c:v>43357</c:v>
                </c:pt>
                <c:pt idx="4860">
                  <c:v>43360</c:v>
                </c:pt>
                <c:pt idx="4861">
                  <c:v>43361</c:v>
                </c:pt>
                <c:pt idx="4862">
                  <c:v>43362</c:v>
                </c:pt>
                <c:pt idx="4863">
                  <c:v>43363</c:v>
                </c:pt>
                <c:pt idx="4864">
                  <c:v>43364</c:v>
                </c:pt>
                <c:pt idx="4865">
                  <c:v>43367</c:v>
                </c:pt>
                <c:pt idx="4866">
                  <c:v>43368</c:v>
                </c:pt>
                <c:pt idx="4867">
                  <c:v>43369</c:v>
                </c:pt>
                <c:pt idx="4868">
                  <c:v>43370</c:v>
                </c:pt>
                <c:pt idx="4869">
                  <c:v>43371</c:v>
                </c:pt>
                <c:pt idx="4870">
                  <c:v>43374</c:v>
                </c:pt>
                <c:pt idx="4871">
                  <c:v>43375</c:v>
                </c:pt>
                <c:pt idx="4872">
                  <c:v>43376</c:v>
                </c:pt>
                <c:pt idx="4873">
                  <c:v>43377</c:v>
                </c:pt>
                <c:pt idx="4874">
                  <c:v>43378</c:v>
                </c:pt>
                <c:pt idx="4875">
                  <c:v>43381</c:v>
                </c:pt>
                <c:pt idx="4876">
                  <c:v>43382</c:v>
                </c:pt>
                <c:pt idx="4877">
                  <c:v>43383</c:v>
                </c:pt>
                <c:pt idx="4878">
                  <c:v>43384</c:v>
                </c:pt>
                <c:pt idx="4879">
                  <c:v>43385</c:v>
                </c:pt>
                <c:pt idx="4880">
                  <c:v>43388</c:v>
                </c:pt>
                <c:pt idx="4881">
                  <c:v>43389</c:v>
                </c:pt>
                <c:pt idx="4882">
                  <c:v>43390</c:v>
                </c:pt>
                <c:pt idx="4883">
                  <c:v>43391</c:v>
                </c:pt>
                <c:pt idx="4884">
                  <c:v>43392</c:v>
                </c:pt>
                <c:pt idx="4885">
                  <c:v>43395</c:v>
                </c:pt>
                <c:pt idx="4886">
                  <c:v>43396</c:v>
                </c:pt>
                <c:pt idx="4887">
                  <c:v>43397</c:v>
                </c:pt>
                <c:pt idx="4888">
                  <c:v>43398</c:v>
                </c:pt>
                <c:pt idx="4889">
                  <c:v>43399</c:v>
                </c:pt>
                <c:pt idx="4890">
                  <c:v>43402</c:v>
                </c:pt>
                <c:pt idx="4891">
                  <c:v>43403</c:v>
                </c:pt>
                <c:pt idx="4892">
                  <c:v>43404</c:v>
                </c:pt>
                <c:pt idx="4893">
                  <c:v>43405</c:v>
                </c:pt>
                <c:pt idx="4894">
                  <c:v>43406</c:v>
                </c:pt>
                <c:pt idx="4895">
                  <c:v>43409</c:v>
                </c:pt>
                <c:pt idx="4896">
                  <c:v>43410</c:v>
                </c:pt>
                <c:pt idx="4897">
                  <c:v>43411</c:v>
                </c:pt>
                <c:pt idx="4898">
                  <c:v>43412</c:v>
                </c:pt>
                <c:pt idx="4899">
                  <c:v>43413</c:v>
                </c:pt>
                <c:pt idx="4900">
                  <c:v>43416</c:v>
                </c:pt>
                <c:pt idx="4901">
                  <c:v>43417</c:v>
                </c:pt>
                <c:pt idx="4902">
                  <c:v>43418</c:v>
                </c:pt>
                <c:pt idx="4903">
                  <c:v>43419</c:v>
                </c:pt>
                <c:pt idx="4904">
                  <c:v>43420</c:v>
                </c:pt>
                <c:pt idx="4905">
                  <c:v>43423</c:v>
                </c:pt>
                <c:pt idx="4906">
                  <c:v>43424</c:v>
                </c:pt>
                <c:pt idx="4907">
                  <c:v>43425</c:v>
                </c:pt>
                <c:pt idx="4908">
                  <c:v>43426</c:v>
                </c:pt>
                <c:pt idx="4909">
                  <c:v>43427</c:v>
                </c:pt>
                <c:pt idx="4910">
                  <c:v>43430</c:v>
                </c:pt>
                <c:pt idx="4911">
                  <c:v>43431</c:v>
                </c:pt>
                <c:pt idx="4912">
                  <c:v>43432</c:v>
                </c:pt>
                <c:pt idx="4913">
                  <c:v>43433</c:v>
                </c:pt>
                <c:pt idx="4914">
                  <c:v>43434</c:v>
                </c:pt>
                <c:pt idx="4915">
                  <c:v>43437</c:v>
                </c:pt>
                <c:pt idx="4916">
                  <c:v>43438</c:v>
                </c:pt>
                <c:pt idx="4917">
                  <c:v>43439</c:v>
                </c:pt>
                <c:pt idx="4918">
                  <c:v>43440</c:v>
                </c:pt>
                <c:pt idx="4919">
                  <c:v>43441</c:v>
                </c:pt>
                <c:pt idx="4920">
                  <c:v>43444</c:v>
                </c:pt>
                <c:pt idx="4921">
                  <c:v>43445</c:v>
                </c:pt>
                <c:pt idx="4922">
                  <c:v>43446</c:v>
                </c:pt>
                <c:pt idx="4923">
                  <c:v>43447</c:v>
                </c:pt>
                <c:pt idx="4924">
                  <c:v>43448</c:v>
                </c:pt>
                <c:pt idx="4925">
                  <c:v>43451</c:v>
                </c:pt>
                <c:pt idx="4926">
                  <c:v>43452</c:v>
                </c:pt>
                <c:pt idx="4927">
                  <c:v>43453</c:v>
                </c:pt>
                <c:pt idx="4928">
                  <c:v>43454</c:v>
                </c:pt>
                <c:pt idx="4929">
                  <c:v>43455</c:v>
                </c:pt>
                <c:pt idx="4930">
                  <c:v>43458</c:v>
                </c:pt>
                <c:pt idx="4931">
                  <c:v>43459</c:v>
                </c:pt>
                <c:pt idx="4932">
                  <c:v>43460</c:v>
                </c:pt>
                <c:pt idx="4933">
                  <c:v>43461</c:v>
                </c:pt>
                <c:pt idx="4934">
                  <c:v>43462</c:v>
                </c:pt>
                <c:pt idx="4935">
                  <c:v>43465</c:v>
                </c:pt>
                <c:pt idx="4936">
                  <c:v>43466</c:v>
                </c:pt>
                <c:pt idx="4937">
                  <c:v>43467</c:v>
                </c:pt>
                <c:pt idx="4938">
                  <c:v>43468</c:v>
                </c:pt>
                <c:pt idx="4939">
                  <c:v>43469</c:v>
                </c:pt>
                <c:pt idx="4940">
                  <c:v>43472</c:v>
                </c:pt>
                <c:pt idx="4941">
                  <c:v>43473</c:v>
                </c:pt>
                <c:pt idx="4942">
                  <c:v>43474</c:v>
                </c:pt>
                <c:pt idx="4943">
                  <c:v>43475</c:v>
                </c:pt>
                <c:pt idx="4944">
                  <c:v>43476</c:v>
                </c:pt>
                <c:pt idx="4945">
                  <c:v>43479</c:v>
                </c:pt>
                <c:pt idx="4946">
                  <c:v>43480</c:v>
                </c:pt>
                <c:pt idx="4947">
                  <c:v>43481</c:v>
                </c:pt>
                <c:pt idx="4948">
                  <c:v>43482</c:v>
                </c:pt>
                <c:pt idx="4949">
                  <c:v>43483</c:v>
                </c:pt>
                <c:pt idx="4950">
                  <c:v>43486</c:v>
                </c:pt>
                <c:pt idx="4951">
                  <c:v>43487</c:v>
                </c:pt>
                <c:pt idx="4952">
                  <c:v>43488</c:v>
                </c:pt>
                <c:pt idx="4953">
                  <c:v>43489</c:v>
                </c:pt>
                <c:pt idx="4954">
                  <c:v>43490</c:v>
                </c:pt>
                <c:pt idx="4955">
                  <c:v>43493</c:v>
                </c:pt>
                <c:pt idx="4956">
                  <c:v>43494</c:v>
                </c:pt>
                <c:pt idx="4957">
                  <c:v>43495</c:v>
                </c:pt>
                <c:pt idx="4958">
                  <c:v>43496</c:v>
                </c:pt>
                <c:pt idx="4959">
                  <c:v>43497</c:v>
                </c:pt>
                <c:pt idx="4960">
                  <c:v>43500</c:v>
                </c:pt>
                <c:pt idx="4961">
                  <c:v>43501</c:v>
                </c:pt>
                <c:pt idx="4962">
                  <c:v>43502</c:v>
                </c:pt>
                <c:pt idx="4963">
                  <c:v>43503</c:v>
                </c:pt>
                <c:pt idx="4964">
                  <c:v>43504</c:v>
                </c:pt>
                <c:pt idx="4965">
                  <c:v>43507</c:v>
                </c:pt>
                <c:pt idx="4966">
                  <c:v>43508</c:v>
                </c:pt>
                <c:pt idx="4967">
                  <c:v>43509</c:v>
                </c:pt>
                <c:pt idx="4968">
                  <c:v>43510</c:v>
                </c:pt>
                <c:pt idx="4969">
                  <c:v>43511</c:v>
                </c:pt>
                <c:pt idx="4970">
                  <c:v>43514</c:v>
                </c:pt>
                <c:pt idx="4971">
                  <c:v>43515</c:v>
                </c:pt>
                <c:pt idx="4972">
                  <c:v>43516</c:v>
                </c:pt>
                <c:pt idx="4973">
                  <c:v>43517</c:v>
                </c:pt>
                <c:pt idx="4974">
                  <c:v>43518</c:v>
                </c:pt>
                <c:pt idx="4975">
                  <c:v>43521</c:v>
                </c:pt>
                <c:pt idx="4976">
                  <c:v>43522</c:v>
                </c:pt>
                <c:pt idx="4977">
                  <c:v>43523</c:v>
                </c:pt>
                <c:pt idx="4978">
                  <c:v>43524</c:v>
                </c:pt>
                <c:pt idx="4979">
                  <c:v>43525</c:v>
                </c:pt>
                <c:pt idx="4980">
                  <c:v>43528</c:v>
                </c:pt>
                <c:pt idx="4981">
                  <c:v>43529</c:v>
                </c:pt>
                <c:pt idx="4982">
                  <c:v>43530</c:v>
                </c:pt>
                <c:pt idx="4983">
                  <c:v>43531</c:v>
                </c:pt>
                <c:pt idx="4984">
                  <c:v>43532</c:v>
                </c:pt>
                <c:pt idx="4985">
                  <c:v>43535</c:v>
                </c:pt>
                <c:pt idx="4986">
                  <c:v>43536</c:v>
                </c:pt>
                <c:pt idx="4987">
                  <c:v>43537</c:v>
                </c:pt>
                <c:pt idx="4988">
                  <c:v>43538</c:v>
                </c:pt>
              </c:numCache>
            </c:numRef>
          </c:cat>
          <c:val>
            <c:numRef>
              <c:f>Hoja1!$H$2:$H$6000</c:f>
              <c:numCache>
                <c:formatCode>General</c:formatCode>
                <c:ptCount val="5999"/>
                <c:pt idx="0">
                  <c:v>101.80369255102352</c:v>
                </c:pt>
                <c:pt idx="1">
                  <c:v>101.77327615050035</c:v>
                </c:pt>
                <c:pt idx="2">
                  <c:v>101.87466415224422</c:v>
                </c:pt>
                <c:pt idx="3">
                  <c:v>102.11799535642952</c:v>
                </c:pt>
                <c:pt idx="4">
                  <c:v>102.39174296113798</c:v>
                </c:pt>
                <c:pt idx="5">
                  <c:v>101.95577455363932</c:v>
                </c:pt>
                <c:pt idx="6">
                  <c:v>102.01660735468565</c:v>
                </c:pt>
                <c:pt idx="7">
                  <c:v>102.40188176131237</c:v>
                </c:pt>
                <c:pt idx="8">
                  <c:v>103.13187537386825</c:v>
                </c:pt>
                <c:pt idx="9">
                  <c:v>103.1825693747402</c:v>
                </c:pt>
                <c:pt idx="10">
                  <c:v>103.27381857630968</c:v>
                </c:pt>
                <c:pt idx="11">
                  <c:v>103.17243057456581</c:v>
                </c:pt>
                <c:pt idx="12">
                  <c:v>102.76687856759031</c:v>
                </c:pt>
                <c:pt idx="13">
                  <c:v>103.22312457543774</c:v>
                </c:pt>
                <c:pt idx="14">
                  <c:v>103.61853778223885</c:v>
                </c:pt>
                <c:pt idx="15">
                  <c:v>103.83145258590099</c:v>
                </c:pt>
                <c:pt idx="16">
                  <c:v>103.86186898642414</c:v>
                </c:pt>
                <c:pt idx="17">
                  <c:v>104.60200139915442</c:v>
                </c:pt>
                <c:pt idx="18">
                  <c:v>105.93018422199917</c:v>
                </c:pt>
                <c:pt idx="19">
                  <c:v>106.58920623333435</c:v>
                </c:pt>
                <c:pt idx="20">
                  <c:v>106.37629142967221</c:v>
                </c:pt>
                <c:pt idx="21">
                  <c:v>106.24448702740517</c:v>
                </c:pt>
                <c:pt idx="22">
                  <c:v>105.24074581014082</c:v>
                </c:pt>
                <c:pt idx="23">
                  <c:v>105.7375470186858</c:v>
                </c:pt>
                <c:pt idx="24">
                  <c:v>106.09240502478937</c:v>
                </c:pt>
                <c:pt idx="25">
                  <c:v>105.6665754174651</c:v>
                </c:pt>
                <c:pt idx="26">
                  <c:v>104.93658180490921</c:v>
                </c:pt>
                <c:pt idx="27">
                  <c:v>105.57532621589561</c:v>
                </c:pt>
                <c:pt idx="28">
                  <c:v>105.54490981537245</c:v>
                </c:pt>
                <c:pt idx="29">
                  <c:v>106.17351542618447</c:v>
                </c:pt>
                <c:pt idx="30">
                  <c:v>106.1430990256613</c:v>
                </c:pt>
                <c:pt idx="31">
                  <c:v>105.72740821851143</c:v>
                </c:pt>
                <c:pt idx="32">
                  <c:v>105.71726941833704</c:v>
                </c:pt>
                <c:pt idx="33">
                  <c:v>106.08226622461498</c:v>
                </c:pt>
                <c:pt idx="34">
                  <c:v>105.96060062252234</c:v>
                </c:pt>
                <c:pt idx="35">
                  <c:v>104.71352820107269</c:v>
                </c:pt>
                <c:pt idx="36">
                  <c:v>104.96699820543238</c:v>
                </c:pt>
                <c:pt idx="37">
                  <c:v>105.45366061380297</c:v>
                </c:pt>
                <c:pt idx="38">
                  <c:v>106.72101063560139</c:v>
                </c:pt>
                <c:pt idx="39">
                  <c:v>106.73114943577578</c:v>
                </c:pt>
                <c:pt idx="40">
                  <c:v>107.39017144711094</c:v>
                </c:pt>
                <c:pt idx="41">
                  <c:v>106.34587502914906</c:v>
                </c:pt>
                <c:pt idx="42">
                  <c:v>107.24822824466952</c:v>
                </c:pt>
                <c:pt idx="43">
                  <c:v>107.47128184850605</c:v>
                </c:pt>
                <c:pt idx="44">
                  <c:v>107.63350265129624</c:v>
                </c:pt>
                <c:pt idx="45">
                  <c:v>107.48142064868044</c:v>
                </c:pt>
                <c:pt idx="46">
                  <c:v>107.4307266478085</c:v>
                </c:pt>
                <c:pt idx="47">
                  <c:v>106.83253743751965</c:v>
                </c:pt>
                <c:pt idx="48">
                  <c:v>107.17725664344881</c:v>
                </c:pt>
                <c:pt idx="49">
                  <c:v>106.96434183978668</c:v>
                </c:pt>
                <c:pt idx="50">
                  <c:v>106.66017783455506</c:v>
                </c:pt>
                <c:pt idx="51">
                  <c:v>106.84267623769404</c:v>
                </c:pt>
                <c:pt idx="52">
                  <c:v>106.63990023420628</c:v>
                </c:pt>
                <c:pt idx="53">
                  <c:v>106.66017783455506</c:v>
                </c:pt>
                <c:pt idx="54">
                  <c:v>106.60948383368313</c:v>
                </c:pt>
                <c:pt idx="55">
                  <c:v>107.27864464519268</c:v>
                </c:pt>
                <c:pt idx="56">
                  <c:v>107.51183704920359</c:v>
                </c:pt>
                <c:pt idx="57">
                  <c:v>106.69059423507822</c:v>
                </c:pt>
                <c:pt idx="58">
                  <c:v>106.22420942705641</c:v>
                </c:pt>
                <c:pt idx="59">
                  <c:v>106.76156583629893</c:v>
                </c:pt>
                <c:pt idx="60">
                  <c:v>106.99475824030984</c:v>
                </c:pt>
                <c:pt idx="61">
                  <c:v>107.69433545234257</c:v>
                </c:pt>
                <c:pt idx="62">
                  <c:v>106.93392543926352</c:v>
                </c:pt>
                <c:pt idx="63">
                  <c:v>106.90350903874035</c:v>
                </c:pt>
                <c:pt idx="64">
                  <c:v>107.00489704048422</c:v>
                </c:pt>
                <c:pt idx="65">
                  <c:v>106.62976143403189</c:v>
                </c:pt>
                <c:pt idx="66">
                  <c:v>106.75142703612454</c:v>
                </c:pt>
                <c:pt idx="67">
                  <c:v>106.98461944013546</c:v>
                </c:pt>
                <c:pt idx="68">
                  <c:v>107.44086544798289</c:v>
                </c:pt>
                <c:pt idx="69">
                  <c:v>107.14684024292565</c:v>
                </c:pt>
                <c:pt idx="70">
                  <c:v>107.41044904745972</c:v>
                </c:pt>
                <c:pt idx="71">
                  <c:v>107.4307266478085</c:v>
                </c:pt>
                <c:pt idx="72">
                  <c:v>107.61322505094748</c:v>
                </c:pt>
                <c:pt idx="73">
                  <c:v>106.93392543926352</c:v>
                </c:pt>
                <c:pt idx="74">
                  <c:v>107.60308625077309</c:v>
                </c:pt>
                <c:pt idx="75">
                  <c:v>108.11002625949246</c:v>
                </c:pt>
                <c:pt idx="76">
                  <c:v>108.61696626821183</c:v>
                </c:pt>
                <c:pt idx="77">
                  <c:v>108.94140787379222</c:v>
                </c:pt>
                <c:pt idx="78">
                  <c:v>108.76904827082762</c:v>
                </c:pt>
                <c:pt idx="79">
                  <c:v>110.17834149506747</c:v>
                </c:pt>
                <c:pt idx="80">
                  <c:v>110.05667589297482</c:v>
                </c:pt>
                <c:pt idx="81">
                  <c:v>111.09083351076234</c:v>
                </c:pt>
                <c:pt idx="82">
                  <c:v>111.66874512070241</c:v>
                </c:pt>
                <c:pt idx="83">
                  <c:v>111.15166631180865</c:v>
                </c:pt>
                <c:pt idx="84">
                  <c:v>111.79041072279506</c:v>
                </c:pt>
                <c:pt idx="85">
                  <c:v>112.8042907402338</c:v>
                </c:pt>
                <c:pt idx="86">
                  <c:v>113.35178594965072</c:v>
                </c:pt>
                <c:pt idx="87">
                  <c:v>112.85498474110574</c:v>
                </c:pt>
                <c:pt idx="88">
                  <c:v>112.99692794354716</c:v>
                </c:pt>
                <c:pt idx="89">
                  <c:v>112.28721193134004</c:v>
                </c:pt>
                <c:pt idx="90">
                  <c:v>112.33790593221198</c:v>
                </c:pt>
                <c:pt idx="91">
                  <c:v>113.06789954476787</c:v>
                </c:pt>
                <c:pt idx="92">
                  <c:v>111.42541391651712</c:v>
                </c:pt>
                <c:pt idx="93">
                  <c:v>112.09457472802669</c:v>
                </c:pt>
                <c:pt idx="94">
                  <c:v>112.85498474110574</c:v>
                </c:pt>
                <c:pt idx="95">
                  <c:v>113.65594995488235</c:v>
                </c:pt>
                <c:pt idx="96">
                  <c:v>113.64581115470796</c:v>
                </c:pt>
                <c:pt idx="97">
                  <c:v>113.01720554389594</c:v>
                </c:pt>
                <c:pt idx="98">
                  <c:v>112.7231803388387</c:v>
                </c:pt>
                <c:pt idx="99">
                  <c:v>112.98678914337277</c:v>
                </c:pt>
                <c:pt idx="100">
                  <c:v>112.76373553953626</c:v>
                </c:pt>
                <c:pt idx="101">
                  <c:v>112.27707313116566</c:v>
                </c:pt>
                <c:pt idx="102">
                  <c:v>110.63458750291491</c:v>
                </c:pt>
                <c:pt idx="103">
                  <c:v>110.44195029960154</c:v>
                </c:pt>
                <c:pt idx="104">
                  <c:v>110.24931309628819</c:v>
                </c:pt>
                <c:pt idx="105">
                  <c:v>110.56361590169419</c:v>
                </c:pt>
                <c:pt idx="106">
                  <c:v>109.62070748547617</c:v>
                </c:pt>
                <c:pt idx="107">
                  <c:v>108.9515466739666</c:v>
                </c:pt>
                <c:pt idx="108">
                  <c:v>108.0694710587949</c:v>
                </c:pt>
                <c:pt idx="109">
                  <c:v>107.65378025164502</c:v>
                </c:pt>
                <c:pt idx="110">
                  <c:v>108.21141426123633</c:v>
                </c:pt>
                <c:pt idx="111">
                  <c:v>108.4750230657704</c:v>
                </c:pt>
                <c:pt idx="112">
                  <c:v>108.45474546542162</c:v>
                </c:pt>
                <c:pt idx="113">
                  <c:v>107.87683385548154</c:v>
                </c:pt>
                <c:pt idx="114">
                  <c:v>107.93766665652787</c:v>
                </c:pt>
                <c:pt idx="115">
                  <c:v>108.36349626385214</c:v>
                </c:pt>
                <c:pt idx="116">
                  <c:v>107.4307266478085</c:v>
                </c:pt>
                <c:pt idx="117">
                  <c:v>107.80586225426083</c:v>
                </c:pt>
                <c:pt idx="118">
                  <c:v>108.12016505966685</c:v>
                </c:pt>
                <c:pt idx="119">
                  <c:v>108.92113027344344</c:v>
                </c:pt>
                <c:pt idx="120">
                  <c:v>109.4382090823372</c:v>
                </c:pt>
                <c:pt idx="121">
                  <c:v>109.6004298851274</c:v>
                </c:pt>
                <c:pt idx="122">
                  <c:v>109.70181788687127</c:v>
                </c:pt>
                <c:pt idx="123">
                  <c:v>108.85015867222273</c:v>
                </c:pt>
                <c:pt idx="124">
                  <c:v>109.16446147762873</c:v>
                </c:pt>
                <c:pt idx="125">
                  <c:v>108.39391266437529</c:v>
                </c:pt>
                <c:pt idx="126">
                  <c:v>108.32294106315459</c:v>
                </c:pt>
                <c:pt idx="127">
                  <c:v>108.57641106751427</c:v>
                </c:pt>
                <c:pt idx="128">
                  <c:v>108.77918707100201</c:v>
                </c:pt>
                <c:pt idx="129">
                  <c:v>108.60682746803744</c:v>
                </c:pt>
                <c:pt idx="130">
                  <c:v>108.89071387292027</c:v>
                </c:pt>
                <c:pt idx="131">
                  <c:v>109.14418387727996</c:v>
                </c:pt>
                <c:pt idx="132">
                  <c:v>108.39391266437529</c:v>
                </c:pt>
                <c:pt idx="133">
                  <c:v>108.57641106751427</c:v>
                </c:pt>
                <c:pt idx="134">
                  <c:v>109.53959708408107</c:v>
                </c:pt>
                <c:pt idx="135">
                  <c:v>110.04653709280043</c:v>
                </c:pt>
                <c:pt idx="136">
                  <c:v>109.95528789123095</c:v>
                </c:pt>
                <c:pt idx="137">
                  <c:v>110.12764749419554</c:v>
                </c:pt>
                <c:pt idx="138">
                  <c:v>110.89819630744897</c:v>
                </c:pt>
                <c:pt idx="139">
                  <c:v>111.06041711023917</c:v>
                </c:pt>
                <c:pt idx="140">
                  <c:v>110.12764749419554</c:v>
                </c:pt>
                <c:pt idx="141">
                  <c:v>109.94514909105656</c:v>
                </c:pt>
                <c:pt idx="142">
                  <c:v>110.13778629436992</c:v>
                </c:pt>
                <c:pt idx="143">
                  <c:v>109.81334468878953</c:v>
                </c:pt>
                <c:pt idx="144">
                  <c:v>109.46862548286036</c:v>
                </c:pt>
                <c:pt idx="145">
                  <c:v>110.43181149942716</c:v>
                </c:pt>
                <c:pt idx="146">
                  <c:v>111.26319311372693</c:v>
                </c:pt>
                <c:pt idx="147">
                  <c:v>111.13138871145989</c:v>
                </c:pt>
                <c:pt idx="148">
                  <c:v>112.13512992872424</c:v>
                </c:pt>
                <c:pt idx="149">
                  <c:v>112.01346432663159</c:v>
                </c:pt>
                <c:pt idx="150">
                  <c:v>112.52040433535096</c:v>
                </c:pt>
                <c:pt idx="151">
                  <c:v>112.38859993308392</c:v>
                </c:pt>
                <c:pt idx="152">
                  <c:v>112.38859993308392</c:v>
                </c:pt>
                <c:pt idx="153">
                  <c:v>112.86512354128013</c:v>
                </c:pt>
                <c:pt idx="154">
                  <c:v>112.98678914337277</c:v>
                </c:pt>
                <c:pt idx="155">
                  <c:v>112.43929393395585</c:v>
                </c:pt>
                <c:pt idx="156">
                  <c:v>112.75359673936187</c:v>
                </c:pt>
                <c:pt idx="157">
                  <c:v>112.62179233709483</c:v>
                </c:pt>
                <c:pt idx="158">
                  <c:v>112.04388072715474</c:v>
                </c:pt>
                <c:pt idx="159">
                  <c:v>111.80054952296945</c:v>
                </c:pt>
                <c:pt idx="160">
                  <c:v>111.75999432227191</c:v>
                </c:pt>
                <c:pt idx="161">
                  <c:v>112.55082073587411</c:v>
                </c:pt>
                <c:pt idx="162">
                  <c:v>113.00706674372155</c:v>
                </c:pt>
                <c:pt idx="163">
                  <c:v>113.34164714947633</c:v>
                </c:pt>
                <c:pt idx="164">
                  <c:v>112.966511543024</c:v>
                </c:pt>
                <c:pt idx="165">
                  <c:v>112.77387433971064</c:v>
                </c:pt>
                <c:pt idx="166">
                  <c:v>112.89553994180329</c:v>
                </c:pt>
                <c:pt idx="167">
                  <c:v>113.04762194441909</c:v>
                </c:pt>
                <c:pt idx="168">
                  <c:v>113.75733795662622</c:v>
                </c:pt>
                <c:pt idx="169">
                  <c:v>113.69650515557989</c:v>
                </c:pt>
                <c:pt idx="170">
                  <c:v>114.16288996360171</c:v>
                </c:pt>
                <c:pt idx="171">
                  <c:v>112.966511543024</c:v>
                </c:pt>
                <c:pt idx="172">
                  <c:v>113.13887114598859</c:v>
                </c:pt>
                <c:pt idx="173">
                  <c:v>113.87900355871886</c:v>
                </c:pt>
                <c:pt idx="174">
                  <c:v>115.75468159098052</c:v>
                </c:pt>
                <c:pt idx="175">
                  <c:v>115.22746398191238</c:v>
                </c:pt>
                <c:pt idx="176">
                  <c:v>115.92704119394512</c:v>
                </c:pt>
                <c:pt idx="177">
                  <c:v>117.13355841469721</c:v>
                </c:pt>
                <c:pt idx="178">
                  <c:v>116.76856160841926</c:v>
                </c:pt>
                <c:pt idx="179">
                  <c:v>116.94092121138384</c:v>
                </c:pt>
                <c:pt idx="180">
                  <c:v>116.80911680911682</c:v>
                </c:pt>
                <c:pt idx="181">
                  <c:v>117.71147002463728</c:v>
                </c:pt>
                <c:pt idx="182">
                  <c:v>117.64049842341657</c:v>
                </c:pt>
                <c:pt idx="183">
                  <c:v>117.72160882481167</c:v>
                </c:pt>
                <c:pt idx="184">
                  <c:v>117.89396842777626</c:v>
                </c:pt>
                <c:pt idx="185">
                  <c:v>116.86994961016313</c:v>
                </c:pt>
                <c:pt idx="186">
                  <c:v>115.39982358487697</c:v>
                </c:pt>
                <c:pt idx="187">
                  <c:v>115.47079518609767</c:v>
                </c:pt>
                <c:pt idx="188">
                  <c:v>114.70024637284423</c:v>
                </c:pt>
                <c:pt idx="189">
                  <c:v>114.67996877249546</c:v>
                </c:pt>
                <c:pt idx="190">
                  <c:v>114.88274477598321</c:v>
                </c:pt>
                <c:pt idx="191">
                  <c:v>114.82191197493688</c:v>
                </c:pt>
                <c:pt idx="192">
                  <c:v>115.3694071843538</c:v>
                </c:pt>
                <c:pt idx="193">
                  <c:v>115.80537559185245</c:v>
                </c:pt>
                <c:pt idx="194">
                  <c:v>115.75468159098052</c:v>
                </c:pt>
                <c:pt idx="195">
                  <c:v>116.3325932009206</c:v>
                </c:pt>
                <c:pt idx="196">
                  <c:v>116.44412000283886</c:v>
                </c:pt>
                <c:pt idx="197">
                  <c:v>116.40356480214132</c:v>
                </c:pt>
                <c:pt idx="198">
                  <c:v>115.94731879429388</c:v>
                </c:pt>
                <c:pt idx="199">
                  <c:v>116.07912319656091</c:v>
                </c:pt>
                <c:pt idx="200">
                  <c:v>116.56578560493151</c:v>
                </c:pt>
                <c:pt idx="201">
                  <c:v>117.46813882045198</c:v>
                </c:pt>
                <c:pt idx="202">
                  <c:v>117.95480122882257</c:v>
                </c:pt>
                <c:pt idx="203">
                  <c:v>117.49855522097515</c:v>
                </c:pt>
                <c:pt idx="204">
                  <c:v>118.95854244608692</c:v>
                </c:pt>
                <c:pt idx="205">
                  <c:v>118.56312923928583</c:v>
                </c:pt>
                <c:pt idx="206">
                  <c:v>118.78618284312235</c:v>
                </c:pt>
                <c:pt idx="207">
                  <c:v>119.17145724974907</c:v>
                </c:pt>
                <c:pt idx="208">
                  <c:v>119.04979164765642</c:v>
                </c:pt>
                <c:pt idx="209">
                  <c:v>120.22589246788534</c:v>
                </c:pt>
                <c:pt idx="210">
                  <c:v>120.04339406474638</c:v>
                </c:pt>
                <c:pt idx="211">
                  <c:v>119.01937524713325</c:v>
                </c:pt>
                <c:pt idx="212">
                  <c:v>118.87743204469183</c:v>
                </c:pt>
                <c:pt idx="213">
                  <c:v>118.26910403422859</c:v>
                </c:pt>
                <c:pt idx="214">
                  <c:v>117.16397481522037</c:v>
                </c:pt>
                <c:pt idx="215">
                  <c:v>117.2146688160923</c:v>
                </c:pt>
                <c:pt idx="216">
                  <c:v>116.56578560493151</c:v>
                </c:pt>
                <c:pt idx="217">
                  <c:v>117.19439121574352</c:v>
                </c:pt>
                <c:pt idx="218">
                  <c:v>117.2146688160923</c:v>
                </c:pt>
                <c:pt idx="219">
                  <c:v>117.782441625858</c:v>
                </c:pt>
                <c:pt idx="220">
                  <c:v>116.94092121138384</c:v>
                </c:pt>
                <c:pt idx="221">
                  <c:v>117.39716721923128</c:v>
                </c:pt>
                <c:pt idx="222">
                  <c:v>117.3059180176618</c:v>
                </c:pt>
                <c:pt idx="223">
                  <c:v>117.83313562672993</c:v>
                </c:pt>
                <c:pt idx="224">
                  <c:v>118.00549522969452</c:v>
                </c:pt>
                <c:pt idx="225">
                  <c:v>118.55299043911144</c:v>
                </c:pt>
                <c:pt idx="226">
                  <c:v>118.93826484573816</c:v>
                </c:pt>
                <c:pt idx="227">
                  <c:v>118.9788200464357</c:v>
                </c:pt>
                <c:pt idx="228">
                  <c:v>119.58714805689894</c:v>
                </c:pt>
                <c:pt idx="229">
                  <c:v>119.48576005515507</c:v>
                </c:pt>
                <c:pt idx="230">
                  <c:v>119.72909125934036</c:v>
                </c:pt>
                <c:pt idx="231">
                  <c:v>120.12450446614147</c:v>
                </c:pt>
                <c:pt idx="232">
                  <c:v>118.72535004207602</c:v>
                </c:pt>
                <c:pt idx="233">
                  <c:v>118.24882643387981</c:v>
                </c:pt>
                <c:pt idx="234">
                  <c:v>118.22854883353104</c:v>
                </c:pt>
                <c:pt idx="235">
                  <c:v>116.83953320963997</c:v>
                </c:pt>
                <c:pt idx="236">
                  <c:v>116.32245440074621</c:v>
                </c:pt>
                <c:pt idx="237">
                  <c:v>115.28829678295871</c:v>
                </c:pt>
                <c:pt idx="238">
                  <c:v>116.05884559621214</c:v>
                </c:pt>
                <c:pt idx="239">
                  <c:v>114.88274477598321</c:v>
                </c:pt>
                <c:pt idx="240">
                  <c:v>115.01454917825025</c:v>
                </c:pt>
                <c:pt idx="241">
                  <c:v>115.63301598888788</c:v>
                </c:pt>
                <c:pt idx="242">
                  <c:v>115.87634719307317</c:v>
                </c:pt>
                <c:pt idx="243">
                  <c:v>115.84593079255001</c:v>
                </c:pt>
                <c:pt idx="244">
                  <c:v>116.30217680039745</c:v>
                </c:pt>
                <c:pt idx="245">
                  <c:v>114.95371637720392</c:v>
                </c:pt>
                <c:pt idx="246">
                  <c:v>114.46705396883333</c:v>
                </c:pt>
                <c:pt idx="247">
                  <c:v>114.42649876813577</c:v>
                </c:pt>
                <c:pt idx="248">
                  <c:v>114.78135677423934</c:v>
                </c:pt>
                <c:pt idx="249">
                  <c:v>113.4430351512202</c:v>
                </c:pt>
                <c:pt idx="250">
                  <c:v>113.05776074459348</c:v>
                </c:pt>
                <c:pt idx="251">
                  <c:v>112.35818353256076</c:v>
                </c:pt>
                <c:pt idx="252">
                  <c:v>111.841104723667</c:v>
                </c:pt>
                <c:pt idx="253">
                  <c:v>111.73971672192313</c:v>
                </c:pt>
                <c:pt idx="254">
                  <c:v>111.91207632488771</c:v>
                </c:pt>
                <c:pt idx="255">
                  <c:v>111.08069471058795</c:v>
                </c:pt>
                <c:pt idx="256">
                  <c:v>110.11750869402115</c:v>
                </c:pt>
                <c:pt idx="257">
                  <c:v>111.69916152122558</c:v>
                </c:pt>
                <c:pt idx="258">
                  <c:v>110.3202846975089</c:v>
                </c:pt>
                <c:pt idx="259">
                  <c:v>109.92487149070779</c:v>
                </c:pt>
                <c:pt idx="260">
                  <c:v>110.37097869838084</c:v>
                </c:pt>
                <c:pt idx="261">
                  <c:v>111.04013950989039</c:v>
                </c:pt>
                <c:pt idx="262">
                  <c:v>111.38485871581958</c:v>
                </c:pt>
                <c:pt idx="263">
                  <c:v>110.52306070099664</c:v>
                </c:pt>
                <c:pt idx="264">
                  <c:v>110.78666950553071</c:v>
                </c:pt>
                <c:pt idx="265">
                  <c:v>111.61805111983048</c:v>
                </c:pt>
                <c:pt idx="266">
                  <c:v>111.63832872017926</c:v>
                </c:pt>
                <c:pt idx="267">
                  <c:v>112.20610152994495</c:v>
                </c:pt>
                <c:pt idx="268">
                  <c:v>111.46596911721467</c:v>
                </c:pt>
                <c:pt idx="269">
                  <c:v>112.20610152994495</c:v>
                </c:pt>
                <c:pt idx="270">
                  <c:v>111.66874512070241</c:v>
                </c:pt>
                <c:pt idx="271">
                  <c:v>111.87152112419017</c:v>
                </c:pt>
                <c:pt idx="272">
                  <c:v>113.36192474982511</c:v>
                </c:pt>
                <c:pt idx="273">
                  <c:v>112.95637274284961</c:v>
                </c:pt>
                <c:pt idx="274">
                  <c:v>113.00706674372155</c:v>
                </c:pt>
                <c:pt idx="275">
                  <c:v>113.47345155174337</c:v>
                </c:pt>
                <c:pt idx="276">
                  <c:v>112.54068193569972</c:v>
                </c:pt>
                <c:pt idx="277">
                  <c:v>112.05401952732913</c:v>
                </c:pt>
                <c:pt idx="278">
                  <c:v>111.45583031704028</c:v>
                </c:pt>
                <c:pt idx="279">
                  <c:v>111.85124352384139</c:v>
                </c:pt>
                <c:pt idx="280">
                  <c:v>111.47610791738906</c:v>
                </c:pt>
                <c:pt idx="281">
                  <c:v>112.23651793046811</c:v>
                </c:pt>
                <c:pt idx="282">
                  <c:v>112.67248633796676</c:v>
                </c:pt>
                <c:pt idx="283">
                  <c:v>113.63567235453357</c:v>
                </c:pt>
                <c:pt idx="284">
                  <c:v>113.06789954476787</c:v>
                </c:pt>
                <c:pt idx="285">
                  <c:v>112.73331913901309</c:v>
                </c:pt>
                <c:pt idx="286">
                  <c:v>113.56470075331285</c:v>
                </c:pt>
                <c:pt idx="287">
                  <c:v>113.59511715383601</c:v>
                </c:pt>
                <c:pt idx="288">
                  <c:v>114.77121797406495</c:v>
                </c:pt>
                <c:pt idx="289">
                  <c:v>113.81817075767253</c:v>
                </c:pt>
                <c:pt idx="290">
                  <c:v>113.45317395139459</c:v>
                </c:pt>
                <c:pt idx="291">
                  <c:v>114.38594356743823</c:v>
                </c:pt>
                <c:pt idx="292">
                  <c:v>114.58871957092597</c:v>
                </c:pt>
                <c:pt idx="293">
                  <c:v>114.91316117650638</c:v>
                </c:pt>
                <c:pt idx="294">
                  <c:v>113.58497835366163</c:v>
                </c:pt>
                <c:pt idx="295">
                  <c:v>114.33524956656629</c:v>
                </c:pt>
                <c:pt idx="296">
                  <c:v>113.89928115906764</c:v>
                </c:pt>
                <c:pt idx="297">
                  <c:v>113.56470075331285</c:v>
                </c:pt>
                <c:pt idx="298">
                  <c:v>112.82456834058257</c:v>
                </c:pt>
                <c:pt idx="299">
                  <c:v>112.71304153866431</c:v>
                </c:pt>
                <c:pt idx="300">
                  <c:v>113.08817714511665</c:v>
                </c:pt>
                <c:pt idx="301">
                  <c:v>112.66234753779237</c:v>
                </c:pt>
                <c:pt idx="302">
                  <c:v>113.38220235017388</c:v>
                </c:pt>
                <c:pt idx="303">
                  <c:v>113.0374831442447</c:v>
                </c:pt>
                <c:pt idx="304">
                  <c:v>112.98678914337277</c:v>
                </c:pt>
                <c:pt idx="305">
                  <c:v>113.52414555261531</c:v>
                </c:pt>
                <c:pt idx="306">
                  <c:v>114.67996877249546</c:v>
                </c:pt>
                <c:pt idx="307">
                  <c:v>115.27815798278432</c:v>
                </c:pt>
                <c:pt idx="308">
                  <c:v>116.30217680039745</c:v>
                </c:pt>
                <c:pt idx="309">
                  <c:v>116.92064361103508</c:v>
                </c:pt>
                <c:pt idx="310">
                  <c:v>116.79897800894243</c:v>
                </c:pt>
                <c:pt idx="311">
                  <c:v>115.69384878993419</c:v>
                </c:pt>
                <c:pt idx="312">
                  <c:v>117.13355841469721</c:v>
                </c:pt>
                <c:pt idx="313">
                  <c:v>117.91424602812504</c:v>
                </c:pt>
                <c:pt idx="314">
                  <c:v>117.54924922184709</c:v>
                </c:pt>
                <c:pt idx="315">
                  <c:v>116.80911680911682</c:v>
                </c:pt>
                <c:pt idx="316">
                  <c:v>117.00175401243017</c:v>
                </c:pt>
                <c:pt idx="317">
                  <c:v>117.6202208230678</c:v>
                </c:pt>
                <c:pt idx="318">
                  <c:v>118.22854883353104</c:v>
                </c:pt>
                <c:pt idx="319">
                  <c:v>118.99909764678448</c:v>
                </c:pt>
                <c:pt idx="320">
                  <c:v>118.96868124626131</c:v>
                </c:pt>
                <c:pt idx="321">
                  <c:v>117.23494641644108</c:v>
                </c:pt>
                <c:pt idx="322">
                  <c:v>116.67731240684978</c:v>
                </c:pt>
                <c:pt idx="323">
                  <c:v>117.07272561365087</c:v>
                </c:pt>
                <c:pt idx="324">
                  <c:v>116.34273200109499</c:v>
                </c:pt>
                <c:pt idx="325">
                  <c:v>116.80911680911682</c:v>
                </c:pt>
                <c:pt idx="326">
                  <c:v>117.63035962324219</c:v>
                </c:pt>
                <c:pt idx="327">
                  <c:v>117.74188642516044</c:v>
                </c:pt>
                <c:pt idx="328">
                  <c:v>117.14369721487159</c:v>
                </c:pt>
                <c:pt idx="329">
                  <c:v>117.79258042603239</c:v>
                </c:pt>
                <c:pt idx="330">
                  <c:v>117.97507882917135</c:v>
                </c:pt>
                <c:pt idx="331">
                  <c:v>117.80271922620678</c:v>
                </c:pt>
                <c:pt idx="332">
                  <c:v>116.20078879865356</c:v>
                </c:pt>
                <c:pt idx="333">
                  <c:v>115.90676359359634</c:v>
                </c:pt>
                <c:pt idx="334">
                  <c:v>116.36300960144376</c:v>
                </c:pt>
                <c:pt idx="335">
                  <c:v>116.82939440946558</c:v>
                </c:pt>
                <c:pt idx="336">
                  <c:v>116.59620200545467</c:v>
                </c:pt>
                <c:pt idx="337">
                  <c:v>116.04870679603776</c:v>
                </c:pt>
                <c:pt idx="338">
                  <c:v>117.22480761626669</c:v>
                </c:pt>
                <c:pt idx="339">
                  <c:v>117.36675081870811</c:v>
                </c:pt>
                <c:pt idx="340">
                  <c:v>116.9003660106863</c:v>
                </c:pt>
                <c:pt idx="341">
                  <c:v>116.75842280824487</c:v>
                </c:pt>
                <c:pt idx="342">
                  <c:v>116.98147641208139</c:v>
                </c:pt>
                <c:pt idx="343">
                  <c:v>116.52523040423397</c:v>
                </c:pt>
                <c:pt idx="344">
                  <c:v>116.92064361103508</c:v>
                </c:pt>
                <c:pt idx="345">
                  <c:v>117.69119242428852</c:v>
                </c:pt>
                <c:pt idx="346">
                  <c:v>117.66077602376535</c:v>
                </c:pt>
                <c:pt idx="347">
                  <c:v>117.98521762934574</c:v>
                </c:pt>
                <c:pt idx="348">
                  <c:v>118.46174123754194</c:v>
                </c:pt>
                <c:pt idx="349">
                  <c:v>118.76590524277357</c:v>
                </c:pt>
                <c:pt idx="350">
                  <c:v>118.39076963632124</c:v>
                </c:pt>
                <c:pt idx="351">
                  <c:v>117.81285802638116</c:v>
                </c:pt>
                <c:pt idx="352">
                  <c:v>117.73174762498606</c:v>
                </c:pt>
                <c:pt idx="353">
                  <c:v>118.02577283004329</c:v>
                </c:pt>
                <c:pt idx="354">
                  <c:v>118.13729963196155</c:v>
                </c:pt>
                <c:pt idx="355">
                  <c:v>119.32353925236488</c:v>
                </c:pt>
                <c:pt idx="356">
                  <c:v>119.93186726282812</c:v>
                </c:pt>
                <c:pt idx="357">
                  <c:v>120.00283886404883</c:v>
                </c:pt>
                <c:pt idx="358">
                  <c:v>119.82034046090986</c:v>
                </c:pt>
                <c:pt idx="359">
                  <c:v>119.69867485881721</c:v>
                </c:pt>
                <c:pt idx="360">
                  <c:v>119.8608956616074</c:v>
                </c:pt>
                <c:pt idx="361">
                  <c:v>119.84061806125862</c:v>
                </c:pt>
                <c:pt idx="362">
                  <c:v>120.72269367643032</c:v>
                </c:pt>
                <c:pt idx="363">
                  <c:v>120.54019527329136</c:v>
                </c:pt>
                <c:pt idx="364">
                  <c:v>120.81394287799982</c:v>
                </c:pt>
                <c:pt idx="365">
                  <c:v>120.17519846701342</c:v>
                </c:pt>
                <c:pt idx="366">
                  <c:v>120.88491447922053</c:v>
                </c:pt>
                <c:pt idx="367">
                  <c:v>120.76324887712788</c:v>
                </c:pt>
                <c:pt idx="368">
                  <c:v>120.86463687887175</c:v>
                </c:pt>
                <c:pt idx="369">
                  <c:v>121.787267694741</c:v>
                </c:pt>
                <c:pt idx="370">
                  <c:v>121.27018888584725</c:v>
                </c:pt>
                <c:pt idx="371">
                  <c:v>120.59088927416329</c:v>
                </c:pt>
                <c:pt idx="372">
                  <c:v>119.62770325759649</c:v>
                </c:pt>
                <c:pt idx="373">
                  <c:v>119.93186726282812</c:v>
                </c:pt>
                <c:pt idx="374">
                  <c:v>120.03325526457199</c:v>
                </c:pt>
                <c:pt idx="375">
                  <c:v>120.69227727590717</c:v>
                </c:pt>
                <c:pt idx="376">
                  <c:v>120.78352647747666</c:v>
                </c:pt>
                <c:pt idx="377">
                  <c:v>120.66186087538401</c:v>
                </c:pt>
                <c:pt idx="378">
                  <c:v>120.56047287364014</c:v>
                </c:pt>
                <c:pt idx="379">
                  <c:v>119.96228366335127</c:v>
                </c:pt>
                <c:pt idx="380">
                  <c:v>119.73923005951475</c:v>
                </c:pt>
                <c:pt idx="381">
                  <c:v>120.0231164643976</c:v>
                </c:pt>
                <c:pt idx="382">
                  <c:v>121.67574089282274</c:v>
                </c:pt>
                <c:pt idx="383">
                  <c:v>121.12824568340582</c:v>
                </c:pt>
                <c:pt idx="384">
                  <c:v>121.33102168689358</c:v>
                </c:pt>
                <c:pt idx="385">
                  <c:v>121.00658008131317</c:v>
                </c:pt>
                <c:pt idx="386">
                  <c:v>121.57435289107887</c:v>
                </c:pt>
                <c:pt idx="387">
                  <c:v>122.57809410834322</c:v>
                </c:pt>
                <c:pt idx="388">
                  <c:v>121.56421409090449</c:v>
                </c:pt>
                <c:pt idx="389">
                  <c:v>121.5540752907301</c:v>
                </c:pt>
                <c:pt idx="390">
                  <c:v>120.78352647747666</c:v>
                </c:pt>
                <c:pt idx="391">
                  <c:v>120.28672526893168</c:v>
                </c:pt>
                <c:pt idx="392">
                  <c:v>120.7429712767791</c:v>
                </c:pt>
                <c:pt idx="393">
                  <c:v>120.9863024809644</c:v>
                </c:pt>
                <c:pt idx="394">
                  <c:v>120.95588608044125</c:v>
                </c:pt>
                <c:pt idx="395">
                  <c:v>120.55033407346575</c:v>
                </c:pt>
                <c:pt idx="396">
                  <c:v>119.00923644695887</c:v>
                </c:pt>
                <c:pt idx="397">
                  <c:v>118.98895884661009</c:v>
                </c:pt>
                <c:pt idx="398">
                  <c:v>118.83687684399428</c:v>
                </c:pt>
                <c:pt idx="399">
                  <c:v>119.48576005515507</c:v>
                </c:pt>
                <c:pt idx="400">
                  <c:v>118.82673804381989</c:v>
                </c:pt>
                <c:pt idx="401">
                  <c:v>118.2589652340542</c:v>
                </c:pt>
                <c:pt idx="402">
                  <c:v>118.41104723667002</c:v>
                </c:pt>
                <c:pt idx="403">
                  <c:v>118.56312923928583</c:v>
                </c:pt>
                <c:pt idx="404">
                  <c:v>118.82673804381989</c:v>
                </c:pt>
                <c:pt idx="405">
                  <c:v>118.80646044347112</c:v>
                </c:pt>
                <c:pt idx="406">
                  <c:v>118.20827123318226</c:v>
                </c:pt>
                <c:pt idx="407">
                  <c:v>117.77230282568361</c:v>
                </c:pt>
                <c:pt idx="408">
                  <c:v>117.75202522533483</c:v>
                </c:pt>
                <c:pt idx="409">
                  <c:v>118.07646683091522</c:v>
                </c:pt>
                <c:pt idx="410">
                  <c:v>118.45160243736755</c:v>
                </c:pt>
                <c:pt idx="411">
                  <c:v>118.15757723231033</c:v>
                </c:pt>
                <c:pt idx="412">
                  <c:v>116.84967200981436</c:v>
                </c:pt>
                <c:pt idx="413">
                  <c:v>116.89022721051191</c:v>
                </c:pt>
                <c:pt idx="414">
                  <c:v>116.60634080562906</c:v>
                </c:pt>
                <c:pt idx="415">
                  <c:v>115.96759639464265</c:v>
                </c:pt>
                <c:pt idx="416">
                  <c:v>114.76107917389056</c:v>
                </c:pt>
                <c:pt idx="417">
                  <c:v>114.64955237197231</c:v>
                </c:pt>
                <c:pt idx="418">
                  <c:v>114.55830317040281</c:v>
                </c:pt>
                <c:pt idx="419">
                  <c:v>114.97399397755269</c:v>
                </c:pt>
                <c:pt idx="420">
                  <c:v>114.86246717563444</c:v>
                </c:pt>
                <c:pt idx="421">
                  <c:v>114.84218957528566</c:v>
                </c:pt>
                <c:pt idx="422">
                  <c:v>114.65969117214669</c:v>
                </c:pt>
                <c:pt idx="423">
                  <c:v>114.90302237633199</c:v>
                </c:pt>
                <c:pt idx="424">
                  <c:v>114.99427157790147</c:v>
                </c:pt>
                <c:pt idx="425">
                  <c:v>115.00441037807586</c:v>
                </c:pt>
                <c:pt idx="426">
                  <c:v>115.11593717999412</c:v>
                </c:pt>
                <c:pt idx="427">
                  <c:v>114.40622116778701</c:v>
                </c:pt>
                <c:pt idx="428">
                  <c:v>114.99427157790147</c:v>
                </c:pt>
                <c:pt idx="429">
                  <c:v>115.26801918260993</c:v>
                </c:pt>
                <c:pt idx="430">
                  <c:v>117.03217041295333</c:v>
                </c:pt>
                <c:pt idx="431">
                  <c:v>117.23494641644108</c:v>
                </c:pt>
                <c:pt idx="432">
                  <c:v>116.4238424024901</c:v>
                </c:pt>
                <c:pt idx="433">
                  <c:v>115.63301598888788</c:v>
                </c:pt>
                <c:pt idx="434">
                  <c:v>116.2514827995255</c:v>
                </c:pt>
                <c:pt idx="435">
                  <c:v>115.73440399063175</c:v>
                </c:pt>
                <c:pt idx="436">
                  <c:v>113.72692155610305</c:v>
                </c:pt>
                <c:pt idx="437">
                  <c:v>113.43289635104581</c:v>
                </c:pt>
                <c:pt idx="438">
                  <c:v>113.49372915209214</c:v>
                </c:pt>
                <c:pt idx="439">
                  <c:v>113.31123074895316</c:v>
                </c:pt>
                <c:pt idx="440">
                  <c:v>114.4873315691821</c:v>
                </c:pt>
                <c:pt idx="441">
                  <c:v>114.34538836674068</c:v>
                </c:pt>
                <c:pt idx="442">
                  <c:v>113.7674767568006</c:v>
                </c:pt>
                <c:pt idx="443">
                  <c:v>113.82830955784692</c:v>
                </c:pt>
                <c:pt idx="444">
                  <c:v>114.49747036935649</c:v>
                </c:pt>
                <c:pt idx="445">
                  <c:v>114.98413277772708</c:v>
                </c:pt>
                <c:pt idx="446">
                  <c:v>114.51774796970527</c:v>
                </c:pt>
                <c:pt idx="447">
                  <c:v>114.5684419705772</c:v>
                </c:pt>
                <c:pt idx="448">
                  <c:v>114.79149557441373</c:v>
                </c:pt>
                <c:pt idx="449">
                  <c:v>114.52788676987966</c:v>
                </c:pt>
                <c:pt idx="450">
                  <c:v>114.35552716691507</c:v>
                </c:pt>
                <c:pt idx="451">
                  <c:v>114.13247356307855</c:v>
                </c:pt>
                <c:pt idx="452">
                  <c:v>114.92329997668075</c:v>
                </c:pt>
                <c:pt idx="453">
                  <c:v>115.22746398191238</c:v>
                </c:pt>
                <c:pt idx="454">
                  <c:v>116.06898439638653</c:v>
                </c:pt>
                <c:pt idx="455">
                  <c:v>115.18690878121483</c:v>
                </c:pt>
                <c:pt idx="456">
                  <c:v>115.39982358487697</c:v>
                </c:pt>
                <c:pt idx="457">
                  <c:v>115.53162798714401</c:v>
                </c:pt>
                <c:pt idx="458">
                  <c:v>115.92704119394512</c:v>
                </c:pt>
                <c:pt idx="459">
                  <c:v>116.04870679603776</c:v>
                </c:pt>
                <c:pt idx="460">
                  <c:v>116.47453640336202</c:v>
                </c:pt>
                <c:pt idx="461">
                  <c:v>117.34647321835934</c:v>
                </c:pt>
                <c:pt idx="462">
                  <c:v>117.48841642080076</c:v>
                </c:pt>
                <c:pt idx="463">
                  <c:v>117.17411361539476</c:v>
                </c:pt>
                <c:pt idx="464">
                  <c:v>117.28564041731302</c:v>
                </c:pt>
                <c:pt idx="465">
                  <c:v>117.14369721487159</c:v>
                </c:pt>
                <c:pt idx="466">
                  <c:v>115.8560695927244</c:v>
                </c:pt>
                <c:pt idx="467">
                  <c:v>115.99801279516582</c:v>
                </c:pt>
                <c:pt idx="468">
                  <c:v>116.45425880301325</c:v>
                </c:pt>
                <c:pt idx="469">
                  <c:v>116.13995599760725</c:v>
                </c:pt>
                <c:pt idx="470">
                  <c:v>116.04870679603776</c:v>
                </c:pt>
                <c:pt idx="471">
                  <c:v>116.50495280388519</c:v>
                </c:pt>
                <c:pt idx="472">
                  <c:v>116.71786760754732</c:v>
                </c:pt>
                <c:pt idx="473">
                  <c:v>116.57592440510589</c:v>
                </c:pt>
                <c:pt idx="474">
                  <c:v>116.75842280824487</c:v>
                </c:pt>
                <c:pt idx="475">
                  <c:v>116.69759000719854</c:v>
                </c:pt>
                <c:pt idx="476">
                  <c:v>116.77870040859365</c:v>
                </c:pt>
                <c:pt idx="477">
                  <c:v>118.14743843213594</c:v>
                </c:pt>
                <c:pt idx="478">
                  <c:v>117.86355202725309</c:v>
                </c:pt>
                <c:pt idx="479">
                  <c:v>118.12716083178717</c:v>
                </c:pt>
                <c:pt idx="480">
                  <c:v>118.02577283004329</c:v>
                </c:pt>
                <c:pt idx="481">
                  <c:v>118.6645172410297</c:v>
                </c:pt>
                <c:pt idx="482">
                  <c:v>118.23868763370542</c:v>
                </c:pt>
                <c:pt idx="483">
                  <c:v>118.77604404294796</c:v>
                </c:pt>
                <c:pt idx="484">
                  <c:v>118.91798724538938</c:v>
                </c:pt>
                <c:pt idx="485">
                  <c:v>118.96868124626131</c:v>
                </c:pt>
                <c:pt idx="486">
                  <c:v>118.7354888422504</c:v>
                </c:pt>
                <c:pt idx="487">
                  <c:v>118.51243523841389</c:v>
                </c:pt>
                <c:pt idx="488">
                  <c:v>117.782441625858</c:v>
                </c:pt>
                <c:pt idx="489">
                  <c:v>117.74188642516044</c:v>
                </c:pt>
                <c:pt idx="490">
                  <c:v>117.74188642516044</c:v>
                </c:pt>
                <c:pt idx="491">
                  <c:v>117.56952682219585</c:v>
                </c:pt>
                <c:pt idx="492">
                  <c:v>117.69119242428852</c:v>
                </c:pt>
                <c:pt idx="493">
                  <c:v>118.02577283004329</c:v>
                </c:pt>
                <c:pt idx="494">
                  <c:v>117.24508521661546</c:v>
                </c:pt>
                <c:pt idx="495">
                  <c:v>117.68105362411413</c:v>
                </c:pt>
                <c:pt idx="496">
                  <c:v>117.87369082742748</c:v>
                </c:pt>
                <c:pt idx="497">
                  <c:v>117.66077602376535</c:v>
                </c:pt>
                <c:pt idx="498">
                  <c:v>116.93078241120946</c:v>
                </c:pt>
                <c:pt idx="499">
                  <c:v>117.40730601940567</c:v>
                </c:pt>
                <c:pt idx="500">
                  <c:v>116.52523040423397</c:v>
                </c:pt>
                <c:pt idx="501">
                  <c:v>116.52523040423397</c:v>
                </c:pt>
                <c:pt idx="502">
                  <c:v>116.74828400807048</c:v>
                </c:pt>
                <c:pt idx="503">
                  <c:v>117.08286441382526</c:v>
                </c:pt>
                <c:pt idx="504">
                  <c:v>117.19439121574352</c:v>
                </c:pt>
                <c:pt idx="505">
                  <c:v>118.60368443998337</c:v>
                </c:pt>
                <c:pt idx="506">
                  <c:v>119.5465928562014</c:v>
                </c:pt>
                <c:pt idx="507">
                  <c:v>119.68853605864282</c:v>
                </c:pt>
                <c:pt idx="508">
                  <c:v>119.48576005515507</c:v>
                </c:pt>
                <c:pt idx="509">
                  <c:v>119.20187365027223</c:v>
                </c:pt>
                <c:pt idx="510">
                  <c:v>118.87743204469183</c:v>
                </c:pt>
                <c:pt idx="511">
                  <c:v>118.37049203597246</c:v>
                </c:pt>
                <c:pt idx="512">
                  <c:v>118.46174123754194</c:v>
                </c:pt>
                <c:pt idx="513">
                  <c:v>117.39716721923128</c:v>
                </c:pt>
                <c:pt idx="514">
                  <c:v>117.72160882481167</c:v>
                </c:pt>
                <c:pt idx="515">
                  <c:v>117.9446624286482</c:v>
                </c:pt>
                <c:pt idx="516">
                  <c:v>117.9446624286482</c:v>
                </c:pt>
                <c:pt idx="517">
                  <c:v>118.45160243736755</c:v>
                </c:pt>
                <c:pt idx="518">
                  <c:v>118.63410084050653</c:v>
                </c:pt>
                <c:pt idx="519">
                  <c:v>118.5022964382395</c:v>
                </c:pt>
                <c:pt idx="520">
                  <c:v>118.2589652340542</c:v>
                </c:pt>
                <c:pt idx="521">
                  <c:v>118.2589652340542</c:v>
                </c:pt>
                <c:pt idx="522">
                  <c:v>118.91798724538938</c:v>
                </c:pt>
                <c:pt idx="523">
                  <c:v>119.222151250621</c:v>
                </c:pt>
                <c:pt idx="524">
                  <c:v>119.48576005515507</c:v>
                </c:pt>
                <c:pt idx="525">
                  <c:v>119.27284525149294</c:v>
                </c:pt>
                <c:pt idx="526">
                  <c:v>119.3032616520161</c:v>
                </c:pt>
                <c:pt idx="527">
                  <c:v>119.33367805253926</c:v>
                </c:pt>
                <c:pt idx="528">
                  <c:v>120.07381046526955</c:v>
                </c:pt>
                <c:pt idx="529">
                  <c:v>120.28672526893168</c:v>
                </c:pt>
                <c:pt idx="530">
                  <c:v>121.51352009003254</c:v>
                </c:pt>
                <c:pt idx="531">
                  <c:v>121.70615729334591</c:v>
                </c:pt>
                <c:pt idx="532">
                  <c:v>121.28032768602164</c:v>
                </c:pt>
                <c:pt idx="533">
                  <c:v>121.42227088846306</c:v>
                </c:pt>
                <c:pt idx="534">
                  <c:v>121.87851689631049</c:v>
                </c:pt>
                <c:pt idx="535">
                  <c:v>121.35129928724234</c:v>
                </c:pt>
                <c:pt idx="536">
                  <c:v>120.60102807433768</c:v>
                </c:pt>
                <c:pt idx="537">
                  <c:v>121.06741288235951</c:v>
                </c:pt>
                <c:pt idx="538">
                  <c:v>121.17893968427776</c:v>
                </c:pt>
                <c:pt idx="539">
                  <c:v>120.81394287799982</c:v>
                </c:pt>
                <c:pt idx="540">
                  <c:v>120.63144447486084</c:v>
                </c:pt>
                <c:pt idx="541">
                  <c:v>120.08394926544393</c:v>
                </c:pt>
                <c:pt idx="542">
                  <c:v>119.89131206213057</c:v>
                </c:pt>
                <c:pt idx="543">
                  <c:v>120.47936247224503</c:v>
                </c:pt>
                <c:pt idx="544">
                  <c:v>120.04339406474638</c:v>
                </c:pt>
                <c:pt idx="545">
                  <c:v>120.19547606736219</c:v>
                </c:pt>
                <c:pt idx="546">
                  <c:v>120.45908487189627</c:v>
                </c:pt>
                <c:pt idx="547">
                  <c:v>119.97242246352566</c:v>
                </c:pt>
                <c:pt idx="548">
                  <c:v>120.58075047398891</c:v>
                </c:pt>
                <c:pt idx="549">
                  <c:v>120.81394287799982</c:v>
                </c:pt>
                <c:pt idx="550">
                  <c:v>120.12450446614147</c:v>
                </c:pt>
                <c:pt idx="551">
                  <c:v>120.78352647747666</c:v>
                </c:pt>
                <c:pt idx="552">
                  <c:v>121.48310368950938</c:v>
                </c:pt>
                <c:pt idx="553">
                  <c:v>121.18907848445215</c:v>
                </c:pt>
                <c:pt idx="554">
                  <c:v>120.81394287799982</c:v>
                </c:pt>
                <c:pt idx="555">
                  <c:v>121.05727408218512</c:v>
                </c:pt>
                <c:pt idx="556">
                  <c:v>120.45908487189627</c:v>
                </c:pt>
                <c:pt idx="557">
                  <c:v>120.21575366771096</c:v>
                </c:pt>
                <c:pt idx="558">
                  <c:v>119.59728685707333</c:v>
                </c:pt>
                <c:pt idx="559">
                  <c:v>118.4211860368444</c:v>
                </c:pt>
                <c:pt idx="560">
                  <c:v>119.62770325759649</c:v>
                </c:pt>
                <c:pt idx="561">
                  <c:v>119.41478845393436</c:v>
                </c:pt>
                <c:pt idx="562">
                  <c:v>119.43506605428314</c:v>
                </c:pt>
                <c:pt idx="563">
                  <c:v>119.59728685707333</c:v>
                </c:pt>
                <c:pt idx="564">
                  <c:v>118.91798724538938</c:v>
                </c:pt>
                <c:pt idx="565">
                  <c:v>118.80646044347112</c:v>
                </c:pt>
                <c:pt idx="566">
                  <c:v>119.09034684835396</c:v>
                </c:pt>
                <c:pt idx="567">
                  <c:v>119.23229005079538</c:v>
                </c:pt>
                <c:pt idx="568">
                  <c:v>118.84701564416866</c:v>
                </c:pt>
                <c:pt idx="569">
                  <c:v>119.15117964940029</c:v>
                </c:pt>
                <c:pt idx="570">
                  <c:v>119.68853605864282</c:v>
                </c:pt>
                <c:pt idx="571">
                  <c:v>119.73923005951475</c:v>
                </c:pt>
                <c:pt idx="572">
                  <c:v>119.77978526021231</c:v>
                </c:pt>
                <c:pt idx="573">
                  <c:v>120.1853372671878</c:v>
                </c:pt>
                <c:pt idx="574">
                  <c:v>120.2664476685829</c:v>
                </c:pt>
                <c:pt idx="575">
                  <c:v>120.2664476685829</c:v>
                </c:pt>
                <c:pt idx="576">
                  <c:v>119.40464965375998</c:v>
                </c:pt>
                <c:pt idx="577">
                  <c:v>119.55673165637579</c:v>
                </c:pt>
                <c:pt idx="578">
                  <c:v>119.31340045219049</c:v>
                </c:pt>
                <c:pt idx="579">
                  <c:v>119.57700925672457</c:v>
                </c:pt>
                <c:pt idx="580">
                  <c:v>119.32353925236488</c:v>
                </c:pt>
                <c:pt idx="581">
                  <c:v>119.84061806125862</c:v>
                </c:pt>
                <c:pt idx="582">
                  <c:v>119.19173485009784</c:v>
                </c:pt>
                <c:pt idx="583">
                  <c:v>119.19173485009784</c:v>
                </c:pt>
                <c:pt idx="584">
                  <c:v>118.99909764678448</c:v>
                </c:pt>
                <c:pt idx="585">
                  <c:v>119.37423325323681</c:v>
                </c:pt>
                <c:pt idx="586">
                  <c:v>119.36409445306242</c:v>
                </c:pt>
                <c:pt idx="587">
                  <c:v>118.99909764678448</c:v>
                </c:pt>
                <c:pt idx="588">
                  <c:v>118.21841003335665</c:v>
                </c:pt>
                <c:pt idx="589">
                  <c:v>118.00549522969452</c:v>
                </c:pt>
                <c:pt idx="590">
                  <c:v>117.90410722795065</c:v>
                </c:pt>
                <c:pt idx="591">
                  <c:v>118.05618923056646</c:v>
                </c:pt>
                <c:pt idx="592">
                  <c:v>118.1879936328335</c:v>
                </c:pt>
                <c:pt idx="593">
                  <c:v>117.76216402550922</c:v>
                </c:pt>
                <c:pt idx="594">
                  <c:v>117.05244801330211</c:v>
                </c:pt>
                <c:pt idx="595">
                  <c:v>116.63675720615223</c:v>
                </c:pt>
                <c:pt idx="596">
                  <c:v>116.48467520353641</c:v>
                </c:pt>
                <c:pt idx="597">
                  <c:v>116.78883920876804</c:v>
                </c:pt>
                <c:pt idx="598">
                  <c:v>116.12981719743286</c:v>
                </c:pt>
                <c:pt idx="599">
                  <c:v>116.46439760318763</c:v>
                </c:pt>
                <c:pt idx="600">
                  <c:v>115.16663118086606</c:v>
                </c:pt>
                <c:pt idx="601">
                  <c:v>115.23760278208677</c:v>
                </c:pt>
                <c:pt idx="602">
                  <c:v>115.50121158662084</c:v>
                </c:pt>
                <c:pt idx="603">
                  <c:v>116.50495280388519</c:v>
                </c:pt>
                <c:pt idx="604">
                  <c:v>116.10953959708408</c:v>
                </c:pt>
                <c:pt idx="605">
                  <c:v>115.50121158662084</c:v>
                </c:pt>
                <c:pt idx="606">
                  <c:v>115.73440399063175</c:v>
                </c:pt>
                <c:pt idx="607">
                  <c:v>116.68745120702415</c:v>
                </c:pt>
                <c:pt idx="608">
                  <c:v>115.70398759010858</c:v>
                </c:pt>
                <c:pt idx="609">
                  <c:v>115.71412639028297</c:v>
                </c:pt>
                <c:pt idx="610">
                  <c:v>114.5684419705772</c:v>
                </c:pt>
                <c:pt idx="611">
                  <c:v>114.38594356743823</c:v>
                </c:pt>
                <c:pt idx="612">
                  <c:v>114.36566596708946</c:v>
                </c:pt>
                <c:pt idx="613">
                  <c:v>113.88914235889325</c:v>
                </c:pt>
                <c:pt idx="614">
                  <c:v>114.35552716691507</c:v>
                </c:pt>
                <c:pt idx="615">
                  <c:v>114.36566596708946</c:v>
                </c:pt>
                <c:pt idx="616">
                  <c:v>114.38594356743823</c:v>
                </c:pt>
                <c:pt idx="617">
                  <c:v>113.65594995488235</c:v>
                </c:pt>
                <c:pt idx="618">
                  <c:v>113.16928754651174</c:v>
                </c:pt>
                <c:pt idx="619">
                  <c:v>112.71304153866431</c:v>
                </c:pt>
                <c:pt idx="620">
                  <c:v>113.36192474982511</c:v>
                </c:pt>
                <c:pt idx="621">
                  <c:v>112.84484594093135</c:v>
                </c:pt>
                <c:pt idx="622">
                  <c:v>112.63193113726922</c:v>
                </c:pt>
                <c:pt idx="623">
                  <c:v>112.89553994180329</c:v>
                </c:pt>
                <c:pt idx="624">
                  <c:v>112.36832233273515</c:v>
                </c:pt>
                <c:pt idx="625">
                  <c:v>112.53054313552533</c:v>
                </c:pt>
                <c:pt idx="626">
                  <c:v>112.64206993744361</c:v>
                </c:pt>
                <c:pt idx="627">
                  <c:v>112.21624033011933</c:v>
                </c:pt>
                <c:pt idx="628">
                  <c:v>112.54068193569972</c:v>
                </c:pt>
                <c:pt idx="629">
                  <c:v>112.69276393831554</c:v>
                </c:pt>
                <c:pt idx="630">
                  <c:v>112.29735073151443</c:v>
                </c:pt>
                <c:pt idx="631">
                  <c:v>112.33790593221198</c:v>
                </c:pt>
                <c:pt idx="632">
                  <c:v>111.72957792174874</c:v>
                </c:pt>
                <c:pt idx="633">
                  <c:v>111.19222151250621</c:v>
                </c:pt>
                <c:pt idx="634">
                  <c:v>110.45208909977593</c:v>
                </c:pt>
                <c:pt idx="635">
                  <c:v>109.69167908669688</c:v>
                </c:pt>
                <c:pt idx="636">
                  <c:v>109.70181788687127</c:v>
                </c:pt>
                <c:pt idx="637">
                  <c:v>109.06307347588486</c:v>
                </c:pt>
                <c:pt idx="638">
                  <c:v>108.03905465827174</c:v>
                </c:pt>
                <c:pt idx="639">
                  <c:v>107.84641745495838</c:v>
                </c:pt>
                <c:pt idx="640">
                  <c:v>107.58280865042431</c:v>
                </c:pt>
                <c:pt idx="641">
                  <c:v>107.98836065739981</c:v>
                </c:pt>
                <c:pt idx="642">
                  <c:v>108.28238586245703</c:v>
                </c:pt>
                <c:pt idx="643">
                  <c:v>108.53585586681672</c:v>
                </c:pt>
                <c:pt idx="644">
                  <c:v>108.67779906925814</c:v>
                </c:pt>
                <c:pt idx="645">
                  <c:v>109.23543307884945</c:v>
                </c:pt>
                <c:pt idx="646">
                  <c:v>107.68419665216818</c:v>
                </c:pt>
                <c:pt idx="647">
                  <c:v>107.11642384240248</c:v>
                </c:pt>
                <c:pt idx="648">
                  <c:v>107.55239224990115</c:v>
                </c:pt>
                <c:pt idx="649">
                  <c:v>107.38003264693656</c:v>
                </c:pt>
                <c:pt idx="650">
                  <c:v>107.35975504658779</c:v>
                </c:pt>
                <c:pt idx="651">
                  <c:v>106.12282142531252</c:v>
                </c:pt>
                <c:pt idx="652">
                  <c:v>105.94032302217356</c:v>
                </c:pt>
                <c:pt idx="653">
                  <c:v>105.86935142095284</c:v>
                </c:pt>
                <c:pt idx="654">
                  <c:v>105.92004542182478</c:v>
                </c:pt>
                <c:pt idx="655">
                  <c:v>105.5043546146749</c:v>
                </c:pt>
                <c:pt idx="656">
                  <c:v>106.20393182670763</c:v>
                </c:pt>
                <c:pt idx="657">
                  <c:v>108.14044266001561</c:v>
                </c:pt>
                <c:pt idx="658">
                  <c:v>106.98461944013546</c:v>
                </c:pt>
                <c:pt idx="659">
                  <c:v>106.57906743315996</c:v>
                </c:pt>
                <c:pt idx="660">
                  <c:v>108.08974865914368</c:v>
                </c:pt>
                <c:pt idx="661">
                  <c:v>108.58654986768866</c:v>
                </c:pt>
                <c:pt idx="662">
                  <c:v>108.28238586245703</c:v>
                </c:pt>
                <c:pt idx="663">
                  <c:v>108.90085267309466</c:v>
                </c:pt>
                <c:pt idx="664">
                  <c:v>108.50543946629355</c:v>
                </c:pt>
                <c:pt idx="665">
                  <c:v>108.15058146019</c:v>
                </c:pt>
                <c:pt idx="666">
                  <c:v>108.75890947065324</c:v>
                </c:pt>
                <c:pt idx="667">
                  <c:v>110.19861909541625</c:v>
                </c:pt>
                <c:pt idx="668">
                  <c:v>109.34695988076771</c:v>
                </c:pt>
                <c:pt idx="669">
                  <c:v>110.16820269489308</c:v>
                </c:pt>
                <c:pt idx="670">
                  <c:v>109.68154028652249</c:v>
                </c:pt>
                <c:pt idx="671">
                  <c:v>108.90085267309466</c:v>
                </c:pt>
                <c:pt idx="672">
                  <c:v>108.59668866786305</c:v>
                </c:pt>
                <c:pt idx="673">
                  <c:v>108.27224706228264</c:v>
                </c:pt>
                <c:pt idx="674">
                  <c:v>108.20127546106194</c:v>
                </c:pt>
                <c:pt idx="675">
                  <c:v>108.13030385984122</c:v>
                </c:pt>
                <c:pt idx="676">
                  <c:v>109.01237947501292</c:v>
                </c:pt>
                <c:pt idx="677">
                  <c:v>108.79946467135079</c:v>
                </c:pt>
                <c:pt idx="678">
                  <c:v>108.6271050683862</c:v>
                </c:pt>
                <c:pt idx="679">
                  <c:v>109.63084628565056</c:v>
                </c:pt>
                <c:pt idx="680">
                  <c:v>109.46862548286036</c:v>
                </c:pt>
                <c:pt idx="681">
                  <c:v>109.3570986809421</c:v>
                </c:pt>
                <c:pt idx="682">
                  <c:v>108.25196946193387</c:v>
                </c:pt>
                <c:pt idx="683">
                  <c:v>108.56627226733988</c:v>
                </c:pt>
                <c:pt idx="684">
                  <c:v>108.18099786071316</c:v>
                </c:pt>
                <c:pt idx="685">
                  <c:v>108.46488426559601</c:v>
                </c:pt>
                <c:pt idx="686">
                  <c:v>108.15058146019</c:v>
                </c:pt>
                <c:pt idx="687">
                  <c:v>107.03531344100739</c:v>
                </c:pt>
                <c:pt idx="688">
                  <c:v>107.57266985024992</c:v>
                </c:pt>
                <c:pt idx="689">
                  <c:v>107.45100424815728</c:v>
                </c:pt>
                <c:pt idx="690">
                  <c:v>108.32294106315459</c:v>
                </c:pt>
                <c:pt idx="691">
                  <c:v>108.58654986768866</c:v>
                </c:pt>
                <c:pt idx="692">
                  <c:v>109.01237947501292</c:v>
                </c:pt>
                <c:pt idx="693">
                  <c:v>109.11376747675681</c:v>
                </c:pt>
                <c:pt idx="694">
                  <c:v>108.61696626821183</c:v>
                </c:pt>
                <c:pt idx="695">
                  <c:v>109.55987468442984</c:v>
                </c:pt>
                <c:pt idx="696">
                  <c:v>109.74237308756882</c:v>
                </c:pt>
                <c:pt idx="697">
                  <c:v>109.8336222891383</c:v>
                </c:pt>
                <c:pt idx="698">
                  <c:v>109.25571067919822</c:v>
                </c:pt>
                <c:pt idx="699">
                  <c:v>108.48516186594479</c:v>
                </c:pt>
                <c:pt idx="700">
                  <c:v>109.02251827518731</c:v>
                </c:pt>
                <c:pt idx="701">
                  <c:v>109.3570986809421</c:v>
                </c:pt>
                <c:pt idx="702">
                  <c:v>109.01237947501292</c:v>
                </c:pt>
                <c:pt idx="703">
                  <c:v>109.28612707972138</c:v>
                </c:pt>
                <c:pt idx="704">
                  <c:v>109.17460027780312</c:v>
                </c:pt>
                <c:pt idx="705">
                  <c:v>109.02251827518731</c:v>
                </c:pt>
                <c:pt idx="706">
                  <c:v>108.35335746367775</c:v>
                </c:pt>
                <c:pt idx="707">
                  <c:v>108.55613346716549</c:v>
                </c:pt>
                <c:pt idx="708">
                  <c:v>108.64738266873498</c:v>
                </c:pt>
                <c:pt idx="709">
                  <c:v>108.45474546542162</c:v>
                </c:pt>
                <c:pt idx="710">
                  <c:v>109.09348987640803</c:v>
                </c:pt>
                <c:pt idx="711">
                  <c:v>109.04279587553609</c:v>
                </c:pt>
                <c:pt idx="712">
                  <c:v>109.57001348460423</c:v>
                </c:pt>
                <c:pt idx="713">
                  <c:v>108.42432906489846</c:v>
                </c:pt>
                <c:pt idx="714">
                  <c:v>108.68793786943253</c:v>
                </c:pt>
                <c:pt idx="715">
                  <c:v>108.73863187030447</c:v>
                </c:pt>
                <c:pt idx="716">
                  <c:v>108.63724386856059</c:v>
                </c:pt>
                <c:pt idx="717">
                  <c:v>109.27598827954699</c:v>
                </c:pt>
                <c:pt idx="718">
                  <c:v>109.12390627693119</c:v>
                </c:pt>
                <c:pt idx="719">
                  <c:v>109.87417748983586</c:v>
                </c:pt>
                <c:pt idx="720">
                  <c:v>110.02625949245166</c:v>
                </c:pt>
                <c:pt idx="721">
                  <c:v>109.73223428739443</c:v>
                </c:pt>
                <c:pt idx="722">
                  <c:v>109.4382090823372</c:v>
                </c:pt>
                <c:pt idx="723">
                  <c:v>109.49904188338353</c:v>
                </c:pt>
                <c:pt idx="724">
                  <c:v>109.40779268181403</c:v>
                </c:pt>
                <c:pt idx="725">
                  <c:v>109.41793148198842</c:v>
                </c:pt>
                <c:pt idx="726">
                  <c:v>108.64738266873498</c:v>
                </c:pt>
                <c:pt idx="727">
                  <c:v>108.55613346716549</c:v>
                </c:pt>
                <c:pt idx="728">
                  <c:v>108.55613346716549</c:v>
                </c:pt>
                <c:pt idx="729">
                  <c:v>108.12016505966685</c:v>
                </c:pt>
                <c:pt idx="730">
                  <c:v>107.55239224990115</c:v>
                </c:pt>
                <c:pt idx="731">
                  <c:v>107.5929474505987</c:v>
                </c:pt>
                <c:pt idx="732">
                  <c:v>107.33947744623902</c:v>
                </c:pt>
                <c:pt idx="733">
                  <c:v>107.06572984153055</c:v>
                </c:pt>
                <c:pt idx="734">
                  <c:v>106.42698543054415</c:v>
                </c:pt>
                <c:pt idx="735">
                  <c:v>105.95046182234795</c:v>
                </c:pt>
                <c:pt idx="736">
                  <c:v>106.02143342356865</c:v>
                </c:pt>
                <c:pt idx="737">
                  <c:v>106.03157222374304</c:v>
                </c:pt>
                <c:pt idx="738">
                  <c:v>106.55878983281119</c:v>
                </c:pt>
                <c:pt idx="739">
                  <c:v>106.7818434366477</c:v>
                </c:pt>
                <c:pt idx="740">
                  <c:v>106.49795703176486</c:v>
                </c:pt>
                <c:pt idx="741">
                  <c:v>106.66017783455506</c:v>
                </c:pt>
                <c:pt idx="742">
                  <c:v>107.13670144275126</c:v>
                </c:pt>
                <c:pt idx="743">
                  <c:v>107.33947744623902</c:v>
                </c:pt>
                <c:pt idx="744">
                  <c:v>107.27864464519268</c:v>
                </c:pt>
                <c:pt idx="745">
                  <c:v>107.5929474505987</c:v>
                </c:pt>
                <c:pt idx="746">
                  <c:v>108.01877705792296</c:v>
                </c:pt>
                <c:pt idx="747">
                  <c:v>108.00863825774857</c:v>
                </c:pt>
                <c:pt idx="748">
                  <c:v>108.25196946193387</c:v>
                </c:pt>
                <c:pt idx="749">
                  <c:v>108.00863825774857</c:v>
                </c:pt>
                <c:pt idx="750">
                  <c:v>107.85655625513277</c:v>
                </c:pt>
                <c:pt idx="751">
                  <c:v>107.82613985460961</c:v>
                </c:pt>
                <c:pt idx="752">
                  <c:v>107.84641745495838</c:v>
                </c:pt>
                <c:pt idx="753">
                  <c:v>107.61322505094748</c:v>
                </c:pt>
                <c:pt idx="754">
                  <c:v>107.57266985024992</c:v>
                </c:pt>
                <c:pt idx="755">
                  <c:v>106.82239863734526</c:v>
                </c:pt>
                <c:pt idx="756">
                  <c:v>106.70073303525261</c:v>
                </c:pt>
                <c:pt idx="757">
                  <c:v>106.83253743751965</c:v>
                </c:pt>
                <c:pt idx="758">
                  <c:v>106.81225983717087</c:v>
                </c:pt>
                <c:pt idx="759">
                  <c:v>105.96060062252234</c:v>
                </c:pt>
                <c:pt idx="760">
                  <c:v>105.4232442132798</c:v>
                </c:pt>
                <c:pt idx="761">
                  <c:v>105.5043546146749</c:v>
                </c:pt>
                <c:pt idx="762">
                  <c:v>104.9467206050836</c:v>
                </c:pt>
                <c:pt idx="763">
                  <c:v>104.97713700560675</c:v>
                </c:pt>
                <c:pt idx="764">
                  <c:v>104.91630420456043</c:v>
                </c:pt>
                <c:pt idx="765">
                  <c:v>104.90616540438604</c:v>
                </c:pt>
                <c:pt idx="766">
                  <c:v>105.07852500735063</c:v>
                </c:pt>
                <c:pt idx="767">
                  <c:v>104.72366700124707</c:v>
                </c:pt>
                <c:pt idx="768">
                  <c:v>104.59186259898004</c:v>
                </c:pt>
                <c:pt idx="769">
                  <c:v>104.24714339305086</c:v>
                </c:pt>
                <c:pt idx="770">
                  <c:v>103.83145258590099</c:v>
                </c:pt>
                <c:pt idx="771">
                  <c:v>103.42590057892549</c:v>
                </c:pt>
                <c:pt idx="772">
                  <c:v>103.26367977613529</c:v>
                </c:pt>
                <c:pt idx="773">
                  <c:v>103.29409617665846</c:v>
                </c:pt>
                <c:pt idx="774">
                  <c:v>104.40936419584106</c:v>
                </c:pt>
                <c:pt idx="775">
                  <c:v>103.89228538694731</c:v>
                </c:pt>
                <c:pt idx="776">
                  <c:v>103.38534537822794</c:v>
                </c:pt>
                <c:pt idx="777">
                  <c:v>103.99367338869118</c:v>
                </c:pt>
                <c:pt idx="778">
                  <c:v>103.28395737648407</c:v>
                </c:pt>
                <c:pt idx="779">
                  <c:v>103.35492897770477</c:v>
                </c:pt>
                <c:pt idx="780">
                  <c:v>102.63507416532327</c:v>
                </c:pt>
                <c:pt idx="781">
                  <c:v>102.87840536950857</c:v>
                </c:pt>
                <c:pt idx="782">
                  <c:v>102.6147965649745</c:v>
                </c:pt>
                <c:pt idx="783">
                  <c:v>102.74660096724153</c:v>
                </c:pt>
                <c:pt idx="784">
                  <c:v>102.18896695765024</c:v>
                </c:pt>
                <c:pt idx="785">
                  <c:v>101.94563575346494</c:v>
                </c:pt>
                <c:pt idx="786">
                  <c:v>101.86452535206983</c:v>
                </c:pt>
                <c:pt idx="787">
                  <c:v>101.62119414788454</c:v>
                </c:pt>
                <c:pt idx="788">
                  <c:v>101.62119414788454</c:v>
                </c:pt>
                <c:pt idx="789">
                  <c:v>101.24605854143221</c:v>
                </c:pt>
                <c:pt idx="790">
                  <c:v>100.59717533027141</c:v>
                </c:pt>
                <c:pt idx="791">
                  <c:v>100.63773053096897</c:v>
                </c:pt>
                <c:pt idx="792">
                  <c:v>100.86078413480548</c:v>
                </c:pt>
                <c:pt idx="793">
                  <c:v>100.65800813131774</c:v>
                </c:pt>
                <c:pt idx="794">
                  <c:v>100.90133933550304</c:v>
                </c:pt>
                <c:pt idx="795">
                  <c:v>101.29675254230415</c:v>
                </c:pt>
                <c:pt idx="796">
                  <c:v>101.28661374212976</c:v>
                </c:pt>
                <c:pt idx="797">
                  <c:v>100.51606492887632</c:v>
                </c:pt>
                <c:pt idx="798">
                  <c:v>101.03314373777008</c:v>
                </c:pt>
                <c:pt idx="799">
                  <c:v>100.84050653445671</c:v>
                </c:pt>
                <c:pt idx="800">
                  <c:v>100.95203333637497</c:v>
                </c:pt>
                <c:pt idx="801">
                  <c:v>101.66174934858209</c:v>
                </c:pt>
                <c:pt idx="802">
                  <c:v>101.78341495067474</c:v>
                </c:pt>
                <c:pt idx="803">
                  <c:v>101.90508055276739</c:v>
                </c:pt>
                <c:pt idx="804">
                  <c:v>100.97231093672374</c:v>
                </c:pt>
                <c:pt idx="805">
                  <c:v>101.42855694457118</c:v>
                </c:pt>
                <c:pt idx="806">
                  <c:v>101.85438655189544</c:v>
                </c:pt>
                <c:pt idx="807">
                  <c:v>101.92535815311616</c:v>
                </c:pt>
                <c:pt idx="808">
                  <c:v>101.38800174387363</c:v>
                </c:pt>
                <c:pt idx="809">
                  <c:v>100.9317557360262</c:v>
                </c:pt>
                <c:pt idx="810">
                  <c:v>101.47925094544311</c:v>
                </c:pt>
                <c:pt idx="811">
                  <c:v>101.04328253794446</c:v>
                </c:pt>
                <c:pt idx="812">
                  <c:v>101.24605854143221</c:v>
                </c:pt>
                <c:pt idx="813">
                  <c:v>101.00272733724691</c:v>
                </c:pt>
                <c:pt idx="814">
                  <c:v>101.19536454056026</c:v>
                </c:pt>
                <c:pt idx="815">
                  <c:v>101.09397653881639</c:v>
                </c:pt>
                <c:pt idx="816">
                  <c:v>100.47550972817876</c:v>
                </c:pt>
                <c:pt idx="817">
                  <c:v>100.50592612870193</c:v>
                </c:pt>
                <c:pt idx="818">
                  <c:v>99.644128113879006</c:v>
                </c:pt>
                <c:pt idx="819">
                  <c:v>99.674544514402172</c:v>
                </c:pt>
                <c:pt idx="820">
                  <c:v>99.40079690969371</c:v>
                </c:pt>
                <c:pt idx="821">
                  <c:v>99.208159706380343</c:v>
                </c:pt>
                <c:pt idx="822">
                  <c:v>99.268992507426674</c:v>
                </c:pt>
                <c:pt idx="823">
                  <c:v>99.522462511786358</c:v>
                </c:pt>
                <c:pt idx="824">
                  <c:v>101.16494814003711</c:v>
                </c:pt>
                <c:pt idx="825">
                  <c:v>101.37786294369924</c:v>
                </c:pt>
                <c:pt idx="826">
                  <c:v>102.13827295677829</c:v>
                </c:pt>
                <c:pt idx="827">
                  <c:v>102.25993855887094</c:v>
                </c:pt>
                <c:pt idx="828">
                  <c:v>102.98993217142683</c:v>
                </c:pt>
                <c:pt idx="829">
                  <c:v>102.55396376392818</c:v>
                </c:pt>
                <c:pt idx="830">
                  <c:v>103.4157617787511</c:v>
                </c:pt>
                <c:pt idx="831">
                  <c:v>102.39174296113798</c:v>
                </c:pt>
                <c:pt idx="832">
                  <c:v>102.27007735904533</c:v>
                </c:pt>
                <c:pt idx="833">
                  <c:v>101.92535815311616</c:v>
                </c:pt>
                <c:pt idx="834">
                  <c:v>102.03688495503442</c:v>
                </c:pt>
                <c:pt idx="835">
                  <c:v>101.34744654317608</c:v>
                </c:pt>
                <c:pt idx="836">
                  <c:v>100.25245612434225</c:v>
                </c:pt>
                <c:pt idx="837">
                  <c:v>100.52620372905071</c:v>
                </c:pt>
                <c:pt idx="838">
                  <c:v>101.46911214526872</c:v>
                </c:pt>
                <c:pt idx="839">
                  <c:v>101.7327209498028</c:v>
                </c:pt>
                <c:pt idx="840">
                  <c:v>101.79355375084913</c:v>
                </c:pt>
                <c:pt idx="841">
                  <c:v>102.09771775608074</c:v>
                </c:pt>
                <c:pt idx="842">
                  <c:v>101.92535815311616</c:v>
                </c:pt>
                <c:pt idx="843">
                  <c:v>101.55022254666383</c:v>
                </c:pt>
                <c:pt idx="844">
                  <c:v>101.20550334073465</c:v>
                </c:pt>
                <c:pt idx="845">
                  <c:v>101.57050014701261</c:v>
                </c:pt>
                <c:pt idx="846">
                  <c:v>101.34744654317608</c:v>
                </c:pt>
                <c:pt idx="847">
                  <c:v>101.14467053968833</c:v>
                </c:pt>
                <c:pt idx="848">
                  <c:v>100.43495452748122</c:v>
                </c:pt>
                <c:pt idx="849">
                  <c:v>100.67828573166652</c:v>
                </c:pt>
                <c:pt idx="850">
                  <c:v>100.65800813131774</c:v>
                </c:pt>
                <c:pt idx="851">
                  <c:v>100.97231093672374</c:v>
                </c:pt>
                <c:pt idx="852">
                  <c:v>100.10037412172643</c:v>
                </c:pt>
                <c:pt idx="853">
                  <c:v>100.15106812259837</c:v>
                </c:pt>
                <c:pt idx="854">
                  <c:v>99.694822114750934</c:v>
                </c:pt>
                <c:pt idx="855">
                  <c:v>99.7252385152741</c:v>
                </c:pt>
                <c:pt idx="856">
                  <c:v>100.03954132068012</c:v>
                </c:pt>
                <c:pt idx="857">
                  <c:v>99.380519309344933</c:v>
                </c:pt>
                <c:pt idx="858">
                  <c:v>98.538998894870787</c:v>
                </c:pt>
                <c:pt idx="859">
                  <c:v>98.042197686325807</c:v>
                </c:pt>
                <c:pt idx="860">
                  <c:v>98.092891687197735</c:v>
                </c:pt>
                <c:pt idx="861">
                  <c:v>97.707617280571014</c:v>
                </c:pt>
                <c:pt idx="862">
                  <c:v>96.663320862609112</c:v>
                </c:pt>
                <c:pt idx="863">
                  <c:v>96.906652066794422</c:v>
                </c:pt>
                <c:pt idx="864">
                  <c:v>96.24763005545924</c:v>
                </c:pt>
                <c:pt idx="865">
                  <c:v>96.298324056331168</c:v>
                </c:pt>
                <c:pt idx="866">
                  <c:v>95.862355648832519</c:v>
                </c:pt>
                <c:pt idx="867">
                  <c:v>96.014437651448333</c:v>
                </c:pt>
                <c:pt idx="868">
                  <c:v>95.892772049355685</c:v>
                </c:pt>
                <c:pt idx="869">
                  <c:v>96.541655260516464</c:v>
                </c:pt>
                <c:pt idx="870">
                  <c:v>95.385832040636316</c:v>
                </c:pt>
                <c:pt idx="871">
                  <c:v>95.041112834707135</c:v>
                </c:pt>
                <c:pt idx="872">
                  <c:v>94.554450426336544</c:v>
                </c:pt>
                <c:pt idx="873">
                  <c:v>94.838336831219394</c:v>
                </c:pt>
                <c:pt idx="874">
                  <c:v>94.858614431568171</c:v>
                </c:pt>
                <c:pt idx="875">
                  <c:v>94.341535622674414</c:v>
                </c:pt>
                <c:pt idx="876">
                  <c:v>94.006955216919636</c:v>
                </c:pt>
                <c:pt idx="877">
                  <c:v>94.747087629649911</c:v>
                </c:pt>
                <c:pt idx="878">
                  <c:v>93.996816416745247</c:v>
                </c:pt>
                <c:pt idx="879">
                  <c:v>94.584866826859709</c:v>
                </c:pt>
                <c:pt idx="880">
                  <c:v>94.635560827731652</c:v>
                </c:pt>
                <c:pt idx="881">
                  <c:v>94.828198031045005</c:v>
                </c:pt>
                <c:pt idx="882">
                  <c:v>95.030974034532747</c:v>
                </c:pt>
                <c:pt idx="883">
                  <c:v>93.80417921343188</c:v>
                </c:pt>
                <c:pt idx="884">
                  <c:v>94.777504030173063</c:v>
                </c:pt>
                <c:pt idx="885">
                  <c:v>94.595005627034098</c:v>
                </c:pt>
                <c:pt idx="886">
                  <c:v>94.858614431568171</c:v>
                </c:pt>
                <c:pt idx="887">
                  <c:v>94.26042522127932</c:v>
                </c:pt>
                <c:pt idx="888">
                  <c:v>94.159037219535435</c:v>
                </c:pt>
                <c:pt idx="889">
                  <c:v>93.500015208200267</c:v>
                </c:pt>
                <c:pt idx="890">
                  <c:v>93.682513611339232</c:v>
                </c:pt>
                <c:pt idx="891">
                  <c:v>93.895428415001362</c:v>
                </c:pt>
                <c:pt idx="892">
                  <c:v>94.463201224767062</c:v>
                </c:pt>
                <c:pt idx="893">
                  <c:v>94.453062424592673</c:v>
                </c:pt>
                <c:pt idx="894">
                  <c:v>95.213472437671726</c:v>
                </c:pt>
                <c:pt idx="895">
                  <c:v>95.385832040636316</c:v>
                </c:pt>
                <c:pt idx="896">
                  <c:v>95.700134846042317</c:v>
                </c:pt>
                <c:pt idx="897">
                  <c:v>95.426387241333856</c:v>
                </c:pt>
                <c:pt idx="898">
                  <c:v>96.28818525615678</c:v>
                </c:pt>
                <c:pt idx="899">
                  <c:v>96.359156857377499</c:v>
                </c:pt>
                <c:pt idx="900">
                  <c:v>96.044854051971484</c:v>
                </c:pt>
                <c:pt idx="901">
                  <c:v>95.608885644472835</c:v>
                </c:pt>
                <c:pt idx="902">
                  <c:v>95.436526041508245</c:v>
                </c:pt>
                <c:pt idx="903">
                  <c:v>95.659579645344763</c:v>
                </c:pt>
                <c:pt idx="904">
                  <c:v>95.862355648832519</c:v>
                </c:pt>
                <c:pt idx="905">
                  <c:v>96.835680465573702</c:v>
                </c:pt>
                <c:pt idx="906">
                  <c:v>97.149983270979718</c:v>
                </c:pt>
                <c:pt idx="907">
                  <c:v>96.876235666271256</c:v>
                </c:pt>
                <c:pt idx="908">
                  <c:v>96.714014863481054</c:v>
                </c:pt>
                <c:pt idx="909">
                  <c:v>97.129705670630941</c:v>
                </c:pt>
                <c:pt idx="910">
                  <c:v>97.403453275339402</c:v>
                </c:pt>
                <c:pt idx="911">
                  <c:v>98.346361691557419</c:v>
                </c:pt>
                <c:pt idx="912">
                  <c:v>98.062475286674569</c:v>
                </c:pt>
                <c:pt idx="913">
                  <c:v>98.204418489115994</c:v>
                </c:pt>
                <c:pt idx="914">
                  <c:v>97.971226085105087</c:v>
                </c:pt>
                <c:pt idx="915">
                  <c:v>97.444008476036942</c:v>
                </c:pt>
                <c:pt idx="916">
                  <c:v>97.717756080745403</c:v>
                </c:pt>
                <c:pt idx="917">
                  <c:v>96.764708864352997</c:v>
                </c:pt>
                <c:pt idx="918">
                  <c:v>96.663320862609112</c:v>
                </c:pt>
                <c:pt idx="919">
                  <c:v>96.278046455982405</c:v>
                </c:pt>
                <c:pt idx="920">
                  <c:v>96.399712058075053</c:v>
                </c:pt>
                <c:pt idx="921">
                  <c:v>96.653182062434738</c:v>
                </c:pt>
                <c:pt idx="922">
                  <c:v>97.403453275339402</c:v>
                </c:pt>
                <c:pt idx="923">
                  <c:v>98.23483488963916</c:v>
                </c:pt>
                <c:pt idx="924">
                  <c:v>98.001642485628253</c:v>
                </c:pt>
                <c:pt idx="925">
                  <c:v>97.494702476908884</c:v>
                </c:pt>
                <c:pt idx="926">
                  <c:v>97.494702476908884</c:v>
                </c:pt>
                <c:pt idx="927">
                  <c:v>97.626506879175921</c:v>
                </c:pt>
                <c:pt idx="928">
                  <c:v>97.160122071154106</c:v>
                </c:pt>
                <c:pt idx="929">
                  <c:v>97.697478480396626</c:v>
                </c:pt>
                <c:pt idx="930">
                  <c:v>97.200677271851646</c:v>
                </c:pt>
                <c:pt idx="931">
                  <c:v>97.484563676734496</c:v>
                </c:pt>
                <c:pt idx="932">
                  <c:v>97.514980077257661</c:v>
                </c:pt>
                <c:pt idx="933">
                  <c:v>98.02192008597703</c:v>
                </c:pt>
                <c:pt idx="934">
                  <c:v>97.991503685453864</c:v>
                </c:pt>
                <c:pt idx="935">
                  <c:v>98.701219697660974</c:v>
                </c:pt>
                <c:pt idx="936">
                  <c:v>98.660664496963435</c:v>
                </c:pt>
                <c:pt idx="937">
                  <c:v>98.721497298009751</c:v>
                </c:pt>
                <c:pt idx="938">
                  <c:v>99.978708519633784</c:v>
                </c:pt>
                <c:pt idx="939">
                  <c:v>100.2017621234703</c:v>
                </c:pt>
                <c:pt idx="940">
                  <c:v>100.2930113250398</c:v>
                </c:pt>
                <c:pt idx="941">
                  <c:v>100.1307905222496</c:v>
                </c:pt>
                <c:pt idx="942">
                  <c:v>100.23217852399347</c:v>
                </c:pt>
                <c:pt idx="943">
                  <c:v>100.2017621234703</c:v>
                </c:pt>
                <c:pt idx="944">
                  <c:v>99.461629710740027</c:v>
                </c:pt>
                <c:pt idx="945">
                  <c:v>99.431213310216862</c:v>
                </c:pt>
                <c:pt idx="946">
                  <c:v>100.32342772556295</c:v>
                </c:pt>
                <c:pt idx="947">
                  <c:v>100.08009652137765</c:v>
                </c:pt>
                <c:pt idx="948">
                  <c:v>99.563017712483898</c:v>
                </c:pt>
                <c:pt idx="949">
                  <c:v>98.437610893126902</c:v>
                </c:pt>
                <c:pt idx="950">
                  <c:v>98.508582494347621</c:v>
                </c:pt>
                <c:pt idx="951">
                  <c:v>97.778588881791734</c:v>
                </c:pt>
                <c:pt idx="952">
                  <c:v>97.839421682838051</c:v>
                </c:pt>
                <c:pt idx="953">
                  <c:v>97.900254483884382</c:v>
                </c:pt>
                <c:pt idx="954">
                  <c:v>97.332481674118682</c:v>
                </c:pt>
                <c:pt idx="955">
                  <c:v>97.312204073769905</c:v>
                </c:pt>
                <c:pt idx="956">
                  <c:v>98.011781285802641</c:v>
                </c:pt>
                <c:pt idx="957">
                  <c:v>97.129705670630941</c:v>
                </c:pt>
                <c:pt idx="958">
                  <c:v>97.281787673246754</c:v>
                </c:pt>
                <c:pt idx="959">
                  <c:v>96.095548052843426</c:v>
                </c:pt>
                <c:pt idx="960">
                  <c:v>95.152639636625395</c:v>
                </c:pt>
                <c:pt idx="961">
                  <c:v>95.29458283906682</c:v>
                </c:pt>
                <c:pt idx="962">
                  <c:v>95.000557634009596</c:v>
                </c:pt>
                <c:pt idx="963">
                  <c:v>95.061390435055912</c:v>
                </c:pt>
                <c:pt idx="964">
                  <c:v>95.152639636625395</c:v>
                </c:pt>
                <c:pt idx="965">
                  <c:v>94.371952023197579</c:v>
                </c:pt>
                <c:pt idx="966">
                  <c:v>94.138759619186672</c:v>
                </c:pt>
                <c:pt idx="967">
                  <c:v>93.672374811164843</c:v>
                </c:pt>
                <c:pt idx="968">
                  <c:v>93.702791211688009</c:v>
                </c:pt>
                <c:pt idx="969">
                  <c:v>94.392229623546356</c:v>
                </c:pt>
                <c:pt idx="970">
                  <c:v>93.69265241151362</c:v>
                </c:pt>
                <c:pt idx="971">
                  <c:v>93.165434802445475</c:v>
                </c:pt>
                <c:pt idx="972">
                  <c:v>93.003213999655287</c:v>
                </c:pt>
                <c:pt idx="973">
                  <c:v>93.216128803317417</c:v>
                </c:pt>
                <c:pt idx="974">
                  <c:v>92.790299195993143</c:v>
                </c:pt>
                <c:pt idx="975">
                  <c:v>93.165434802445475</c:v>
                </c:pt>
                <c:pt idx="976">
                  <c:v>93.104602001399158</c:v>
                </c:pt>
                <c:pt idx="977">
                  <c:v>93.783901613083103</c:v>
                </c:pt>
                <c:pt idx="978">
                  <c:v>93.895428415001362</c:v>
                </c:pt>
                <c:pt idx="979">
                  <c:v>93.570986809420972</c:v>
                </c:pt>
                <c:pt idx="980">
                  <c:v>93.712930011862397</c:v>
                </c:pt>
                <c:pt idx="981">
                  <c:v>93.652097210816066</c:v>
                </c:pt>
                <c:pt idx="982">
                  <c:v>92.536829191633458</c:v>
                </c:pt>
                <c:pt idx="983">
                  <c:v>92.780160395818754</c:v>
                </c:pt>
                <c:pt idx="984">
                  <c:v>92.69904999442366</c:v>
                </c:pt>
                <c:pt idx="985">
                  <c:v>92.881548397562639</c:v>
                </c:pt>
                <c:pt idx="986">
                  <c:v>93.135018401922309</c:v>
                </c:pt>
                <c:pt idx="987">
                  <c:v>93.135018401922309</c:v>
                </c:pt>
                <c:pt idx="988">
                  <c:v>93.489876408025879</c:v>
                </c:pt>
                <c:pt idx="989">
                  <c:v>94.01709401709401</c:v>
                </c:pt>
                <c:pt idx="990">
                  <c:v>94.960002433312042</c:v>
                </c:pt>
                <c:pt idx="991">
                  <c:v>94.524034025813378</c:v>
                </c:pt>
                <c:pt idx="992">
                  <c:v>94.929586032788876</c:v>
                </c:pt>
                <c:pt idx="993">
                  <c:v>95.193194837322949</c:v>
                </c:pt>
                <c:pt idx="994">
                  <c:v>94.311119222151248</c:v>
                </c:pt>
                <c:pt idx="995">
                  <c:v>94.341535622674414</c:v>
                </c:pt>
                <c:pt idx="996">
                  <c:v>94.392229623546356</c:v>
                </c:pt>
                <c:pt idx="997">
                  <c:v>93.591264409769749</c:v>
                </c:pt>
                <c:pt idx="998">
                  <c:v>92.881548397562639</c:v>
                </c:pt>
                <c:pt idx="999">
                  <c:v>92.638217193377329</c:v>
                </c:pt>
                <c:pt idx="1000">
                  <c:v>92.881548397562639</c:v>
                </c:pt>
                <c:pt idx="1001">
                  <c:v>91.482393973497182</c:v>
                </c:pt>
                <c:pt idx="1002">
                  <c:v>92.171832385355515</c:v>
                </c:pt>
                <c:pt idx="1003">
                  <c:v>91.918362380995831</c:v>
                </c:pt>
                <c:pt idx="1004">
                  <c:v>91.857529579949514</c:v>
                </c:pt>
                <c:pt idx="1005">
                  <c:v>92.830854396690697</c:v>
                </c:pt>
                <c:pt idx="1006">
                  <c:v>92.729466394946826</c:v>
                </c:pt>
                <c:pt idx="1007">
                  <c:v>91.857529579949514</c:v>
                </c:pt>
                <c:pt idx="1008">
                  <c:v>91.908223580821442</c:v>
                </c:pt>
                <c:pt idx="1009">
                  <c:v>91.482393973497182</c:v>
                </c:pt>
                <c:pt idx="1010">
                  <c:v>91.604059575589829</c:v>
                </c:pt>
                <c:pt idx="1011">
                  <c:v>90.884204763208317</c:v>
                </c:pt>
                <c:pt idx="1012">
                  <c:v>90.742261560766892</c:v>
                </c:pt>
                <c:pt idx="1013">
                  <c:v>90.843649562510777</c:v>
                </c:pt>
                <c:pt idx="1014">
                  <c:v>90.377264754488948</c:v>
                </c:pt>
                <c:pt idx="1015">
                  <c:v>89.981851547687853</c:v>
                </c:pt>
                <c:pt idx="1016">
                  <c:v>89.71824274315378</c:v>
                </c:pt>
                <c:pt idx="1017">
                  <c:v>90.113655949954875</c:v>
                </c:pt>
                <c:pt idx="1018">
                  <c:v>90.113655949954875</c:v>
                </c:pt>
                <c:pt idx="1019">
                  <c:v>89.82976954507204</c:v>
                </c:pt>
                <c:pt idx="1020">
                  <c:v>89.626993541584284</c:v>
                </c:pt>
                <c:pt idx="1021">
                  <c:v>89.586438340886744</c:v>
                </c:pt>
                <c:pt idx="1022">
                  <c:v>89.160608733562469</c:v>
                </c:pt>
                <c:pt idx="1023">
                  <c:v>89.069359531992987</c:v>
                </c:pt>
                <c:pt idx="1024">
                  <c:v>89.3735235372246</c:v>
                </c:pt>
                <c:pt idx="1025">
                  <c:v>89.211302734434412</c:v>
                </c:pt>
                <c:pt idx="1026">
                  <c:v>89.211302734434412</c:v>
                </c:pt>
                <c:pt idx="1027">
                  <c:v>88.76519552676136</c:v>
                </c:pt>
                <c:pt idx="1028">
                  <c:v>88.785473127110137</c:v>
                </c:pt>
                <c:pt idx="1029">
                  <c:v>88.846305928156468</c:v>
                </c:pt>
                <c:pt idx="1030">
                  <c:v>88.562419523273618</c:v>
                </c:pt>
                <c:pt idx="1031">
                  <c:v>88.207561517170063</c:v>
                </c:pt>
                <c:pt idx="1032">
                  <c:v>88.126451115774955</c:v>
                </c:pt>
                <c:pt idx="1033">
                  <c:v>88.156867516298121</c:v>
                </c:pt>
                <c:pt idx="1034">
                  <c:v>88.126451115774955</c:v>
                </c:pt>
                <c:pt idx="1035">
                  <c:v>87.264653100952032</c:v>
                </c:pt>
                <c:pt idx="1036">
                  <c:v>86.818545893278994</c:v>
                </c:pt>
                <c:pt idx="1037">
                  <c:v>87.396457503219068</c:v>
                </c:pt>
                <c:pt idx="1038">
                  <c:v>86.727296691709498</c:v>
                </c:pt>
                <c:pt idx="1039">
                  <c:v>86.291328284210849</c:v>
                </c:pt>
                <c:pt idx="1040">
                  <c:v>86.747574292058275</c:v>
                </c:pt>
                <c:pt idx="1041">
                  <c:v>86.696880291186346</c:v>
                </c:pt>
                <c:pt idx="1042">
                  <c:v>87.315347101823974</c:v>
                </c:pt>
                <c:pt idx="1043">
                  <c:v>87.7715931096714</c:v>
                </c:pt>
                <c:pt idx="1044">
                  <c:v>88.947693929900339</c:v>
                </c:pt>
                <c:pt idx="1045">
                  <c:v>89.180886333911246</c:v>
                </c:pt>
                <c:pt idx="1046">
                  <c:v>87.822287110543343</c:v>
                </c:pt>
                <c:pt idx="1047">
                  <c:v>87.538400705660493</c:v>
                </c:pt>
                <c:pt idx="1048">
                  <c:v>87.011183096592347</c:v>
                </c:pt>
                <c:pt idx="1049">
                  <c:v>87.761454309497012</c:v>
                </c:pt>
                <c:pt idx="1050">
                  <c:v>88.461031521529748</c:v>
                </c:pt>
                <c:pt idx="1051">
                  <c:v>87.447151504091011</c:v>
                </c:pt>
                <c:pt idx="1052">
                  <c:v>88.177145116646898</c:v>
                </c:pt>
                <c:pt idx="1053">
                  <c:v>88.795611927284526</c:v>
                </c:pt>
                <c:pt idx="1054">
                  <c:v>88.410337520657805</c:v>
                </c:pt>
                <c:pt idx="1055">
                  <c:v>88.653668724843101</c:v>
                </c:pt>
                <c:pt idx="1056">
                  <c:v>88.014924313856696</c:v>
                </c:pt>
                <c:pt idx="1057">
                  <c:v>88.035201914205473</c:v>
                </c:pt>
                <c:pt idx="1058">
                  <c:v>88.075757114903027</c:v>
                </c:pt>
                <c:pt idx="1059">
                  <c:v>87.213959100080103</c:v>
                </c:pt>
                <c:pt idx="1060">
                  <c:v>87.193681499731326</c:v>
                </c:pt>
                <c:pt idx="1061">
                  <c:v>87.031460696941124</c:v>
                </c:pt>
                <c:pt idx="1062">
                  <c:v>86.271050683862072</c:v>
                </c:pt>
                <c:pt idx="1063">
                  <c:v>86.473826687349813</c:v>
                </c:pt>
                <c:pt idx="1064">
                  <c:v>86.737435491883886</c:v>
                </c:pt>
                <c:pt idx="1065">
                  <c:v>86.56507588891931</c:v>
                </c:pt>
                <c:pt idx="1066">
                  <c:v>86.149385081769424</c:v>
                </c:pt>
                <c:pt idx="1067">
                  <c:v>87.132848698684995</c:v>
                </c:pt>
                <c:pt idx="1068">
                  <c:v>87.051738297289901</c:v>
                </c:pt>
                <c:pt idx="1069">
                  <c:v>88.450892721355359</c:v>
                </c:pt>
                <c:pt idx="1070">
                  <c:v>88.116312315600567</c:v>
                </c:pt>
                <c:pt idx="1071">
                  <c:v>87.345763502347125</c:v>
                </c:pt>
                <c:pt idx="1072">
                  <c:v>88.461031521529748</c:v>
                </c:pt>
                <c:pt idx="1073">
                  <c:v>88.886861128854008</c:v>
                </c:pt>
                <c:pt idx="1074">
                  <c:v>88.521864322576064</c:v>
                </c:pt>
                <c:pt idx="1075">
                  <c:v>88.734779126238195</c:v>
                </c:pt>
                <c:pt idx="1076">
                  <c:v>90.133933550303652</c:v>
                </c:pt>
                <c:pt idx="1077">
                  <c:v>90.174488751001206</c:v>
                </c:pt>
                <c:pt idx="1078">
                  <c:v>90.377264754488948</c:v>
                </c:pt>
                <c:pt idx="1079">
                  <c:v>89.393801137573377</c:v>
                </c:pt>
                <c:pt idx="1080">
                  <c:v>89.120053532864915</c:v>
                </c:pt>
                <c:pt idx="1081">
                  <c:v>89.657409942107449</c:v>
                </c:pt>
                <c:pt idx="1082">
                  <c:v>90.184627551175595</c:v>
                </c:pt>
                <c:pt idx="1083">
                  <c:v>89.738520343502543</c:v>
                </c:pt>
                <c:pt idx="1084">
                  <c:v>90.356987154140185</c:v>
                </c:pt>
                <c:pt idx="1085">
                  <c:v>90.04268434873417</c:v>
                </c:pt>
                <c:pt idx="1086">
                  <c:v>89.819630744897651</c:v>
                </c:pt>
                <c:pt idx="1087">
                  <c:v>89.890602346118357</c:v>
                </c:pt>
                <c:pt idx="1088">
                  <c:v>88.856444728330843</c:v>
                </c:pt>
                <c:pt idx="1089">
                  <c:v>89.353245936875837</c:v>
                </c:pt>
                <c:pt idx="1090">
                  <c:v>89.028804331295433</c:v>
                </c:pt>
                <c:pt idx="1091">
                  <c:v>89.069359531992987</c:v>
                </c:pt>
                <c:pt idx="1092">
                  <c:v>90.123794750129264</c:v>
                </c:pt>
                <c:pt idx="1093">
                  <c:v>90.133933550303652</c:v>
                </c:pt>
                <c:pt idx="1094">
                  <c:v>90.123794750129264</c:v>
                </c:pt>
                <c:pt idx="1095">
                  <c:v>89.860185945595191</c:v>
                </c:pt>
                <c:pt idx="1096">
                  <c:v>89.657409942107449</c:v>
                </c:pt>
                <c:pt idx="1097">
                  <c:v>88.826028327807691</c:v>
                </c:pt>
                <c:pt idx="1098">
                  <c:v>88.420476320832194</c:v>
                </c:pt>
                <c:pt idx="1099">
                  <c:v>89.738520343502543</c:v>
                </c:pt>
                <c:pt idx="1100">
                  <c:v>90.458375155884056</c:v>
                </c:pt>
                <c:pt idx="1101">
                  <c:v>89.850047145420817</c:v>
                </c:pt>
                <c:pt idx="1102">
                  <c:v>89.495189139317247</c:v>
                </c:pt>
                <c:pt idx="1103">
                  <c:v>90.2555991523963</c:v>
                </c:pt>
                <c:pt idx="1104">
                  <c:v>90.204905151524372</c:v>
                </c:pt>
                <c:pt idx="1105">
                  <c:v>90.184627551175595</c:v>
                </c:pt>
                <c:pt idx="1106">
                  <c:v>91.046425565998518</c:v>
                </c:pt>
                <c:pt idx="1107">
                  <c:v>91.49253277367157</c:v>
                </c:pt>
                <c:pt idx="1108">
                  <c:v>91.310034370532591</c:v>
                </c:pt>
                <c:pt idx="1109">
                  <c:v>91.188368768439943</c:v>
                </c:pt>
                <c:pt idx="1110">
                  <c:v>91.046425565998518</c:v>
                </c:pt>
                <c:pt idx="1111">
                  <c:v>91.746002778031254</c:v>
                </c:pt>
                <c:pt idx="1112">
                  <c:v>92.384747189017645</c:v>
                </c:pt>
                <c:pt idx="1113">
                  <c:v>92.080583183786032</c:v>
                </c:pt>
                <c:pt idx="1114">
                  <c:v>92.344191988320105</c:v>
                </c:pt>
                <c:pt idx="1115">
                  <c:v>91.877807180298277</c:v>
                </c:pt>
                <c:pt idx="1116">
                  <c:v>91.664892376636146</c:v>
                </c:pt>
                <c:pt idx="1117">
                  <c:v>92.435441189889588</c:v>
                </c:pt>
                <c:pt idx="1118">
                  <c:v>91.827113179426348</c:v>
                </c:pt>
                <c:pt idx="1119">
                  <c:v>91.735863977856866</c:v>
                </c:pt>
                <c:pt idx="1120">
                  <c:v>92.019750382739701</c:v>
                </c:pt>
                <c:pt idx="1121">
                  <c:v>91.056564366172907</c:v>
                </c:pt>
                <c:pt idx="1122">
                  <c:v>90.559763157627927</c:v>
                </c:pt>
                <c:pt idx="1123">
                  <c:v>91.137674767568001</c:v>
                </c:pt>
                <c:pt idx="1124">
                  <c:v>92.394885989192034</c:v>
                </c:pt>
                <c:pt idx="1125">
                  <c:v>92.830854396690697</c:v>
                </c:pt>
                <c:pt idx="1126">
                  <c:v>92.932242398434568</c:v>
                </c:pt>
                <c:pt idx="1127">
                  <c:v>92.557106791982235</c:v>
                </c:pt>
                <c:pt idx="1128">
                  <c:v>93.236406403666194</c:v>
                </c:pt>
                <c:pt idx="1129">
                  <c:v>92.932242398434568</c:v>
                </c:pt>
                <c:pt idx="1130">
                  <c:v>92.263081586924997</c:v>
                </c:pt>
                <c:pt idx="1131">
                  <c:v>92.516551591284681</c:v>
                </c:pt>
                <c:pt idx="1132">
                  <c:v>91.786557978728794</c:v>
                </c:pt>
                <c:pt idx="1133">
                  <c:v>92.293497987448163</c:v>
                </c:pt>
                <c:pt idx="1134">
                  <c:v>91.746002778031254</c:v>
                </c:pt>
                <c:pt idx="1135">
                  <c:v>91.806835579077571</c:v>
                </c:pt>
                <c:pt idx="1136">
                  <c:v>91.086980766696072</c:v>
                </c:pt>
                <c:pt idx="1137">
                  <c:v>91.03628676582413</c:v>
                </c:pt>
                <c:pt idx="1138">
                  <c:v>89.900741146292745</c:v>
                </c:pt>
                <c:pt idx="1139">
                  <c:v>90.133933550303652</c:v>
                </c:pt>
                <c:pt idx="1140">
                  <c:v>90.133933550303652</c:v>
                </c:pt>
                <c:pt idx="1141">
                  <c:v>90.113655949954875</c:v>
                </c:pt>
                <c:pt idx="1142">
                  <c:v>90.073100749257335</c:v>
                </c:pt>
                <c:pt idx="1143">
                  <c:v>90.184627551175595</c:v>
                </c:pt>
                <c:pt idx="1144">
                  <c:v>89.768936744025709</c:v>
                </c:pt>
                <c:pt idx="1145">
                  <c:v>89.474911538968485</c:v>
                </c:pt>
                <c:pt idx="1146">
                  <c:v>89.738520343502543</c:v>
                </c:pt>
                <c:pt idx="1147">
                  <c:v>90.975453964777813</c:v>
                </c:pt>
                <c:pt idx="1148">
                  <c:v>90.488791556407222</c:v>
                </c:pt>
                <c:pt idx="1149">
                  <c:v>91.259340369660649</c:v>
                </c:pt>
                <c:pt idx="1150">
                  <c:v>91.188368768439943</c:v>
                </c:pt>
                <c:pt idx="1151">
                  <c:v>90.32657075361702</c:v>
                </c:pt>
                <c:pt idx="1152">
                  <c:v>91.289756770183814</c:v>
                </c:pt>
                <c:pt idx="1153">
                  <c:v>90.843649562510777</c:v>
                </c:pt>
                <c:pt idx="1154">
                  <c:v>90.316431953442631</c:v>
                </c:pt>
                <c:pt idx="1155">
                  <c:v>90.488791556407222</c:v>
                </c:pt>
                <c:pt idx="1156">
                  <c:v>90.671289959546186</c:v>
                </c:pt>
                <c:pt idx="1157">
                  <c:v>90.661151159371798</c:v>
                </c:pt>
                <c:pt idx="1158">
                  <c:v>89.931157546815911</c:v>
                </c:pt>
                <c:pt idx="1159">
                  <c:v>90.113655949954875</c:v>
                </c:pt>
                <c:pt idx="1160">
                  <c:v>89.951435147164688</c:v>
                </c:pt>
                <c:pt idx="1161">
                  <c:v>90.651012359197409</c:v>
                </c:pt>
                <c:pt idx="1162">
                  <c:v>90.032545548559781</c:v>
                </c:pt>
                <c:pt idx="1163">
                  <c:v>90.022406748385393</c:v>
                </c:pt>
                <c:pt idx="1164">
                  <c:v>89.211302734434412</c:v>
                </c:pt>
                <c:pt idx="1165">
                  <c:v>89.454633938619708</c:v>
                </c:pt>
                <c:pt idx="1166">
                  <c:v>89.343107136701448</c:v>
                </c:pt>
                <c:pt idx="1167">
                  <c:v>88.866583528505231</c:v>
                </c:pt>
                <c:pt idx="1168">
                  <c:v>88.755056726586972</c:v>
                </c:pt>
                <c:pt idx="1169">
                  <c:v>88.633391124494324</c:v>
                </c:pt>
                <c:pt idx="1170">
                  <c:v>88.602974723971158</c:v>
                </c:pt>
                <c:pt idx="1171">
                  <c:v>89.04908193164421</c:v>
                </c:pt>
                <c:pt idx="1172">
                  <c:v>88.795611927284526</c:v>
                </c:pt>
                <c:pt idx="1173">
                  <c:v>89.211302734434412</c:v>
                </c:pt>
                <c:pt idx="1174">
                  <c:v>88.349504719611474</c:v>
                </c:pt>
                <c:pt idx="1175">
                  <c:v>88.390059920309028</c:v>
                </c:pt>
                <c:pt idx="1176">
                  <c:v>89.04908193164421</c:v>
                </c:pt>
                <c:pt idx="1177">
                  <c:v>89.789214344374486</c:v>
                </c:pt>
                <c:pt idx="1178">
                  <c:v>89.677687542456226</c:v>
                </c:pt>
                <c:pt idx="1179">
                  <c:v>90.498930356581596</c:v>
                </c:pt>
                <c:pt idx="1180">
                  <c:v>90.265737952570689</c:v>
                </c:pt>
                <c:pt idx="1181">
                  <c:v>91.03628676582413</c:v>
                </c:pt>
                <c:pt idx="1182">
                  <c:v>90.995731565126576</c:v>
                </c:pt>
                <c:pt idx="1183">
                  <c:v>91.198507568614332</c:v>
                </c:pt>
                <c:pt idx="1184">
                  <c:v>91.20864636878872</c:v>
                </c:pt>
                <c:pt idx="1185">
                  <c:v>90.995731565126576</c:v>
                </c:pt>
                <c:pt idx="1186">
                  <c:v>90.813233161987611</c:v>
                </c:pt>
                <c:pt idx="1187">
                  <c:v>90.924759963905871</c:v>
                </c:pt>
                <c:pt idx="1188">
                  <c:v>90.884204763208317</c:v>
                </c:pt>
                <c:pt idx="1189">
                  <c:v>89.586438340886744</c:v>
                </c:pt>
                <c:pt idx="1190">
                  <c:v>89.616854741409895</c:v>
                </c:pt>
                <c:pt idx="1191">
                  <c:v>90.022406748385393</c:v>
                </c:pt>
                <c:pt idx="1192">
                  <c:v>90.062961949082947</c:v>
                </c:pt>
                <c:pt idx="1193">
                  <c:v>89.921018746641522</c:v>
                </c:pt>
                <c:pt idx="1194">
                  <c:v>89.120053532864915</c:v>
                </c:pt>
                <c:pt idx="1195">
                  <c:v>89.180886333911246</c:v>
                </c:pt>
                <c:pt idx="1196">
                  <c:v>89.282274335655117</c:v>
                </c:pt>
                <c:pt idx="1197">
                  <c:v>89.302551936003894</c:v>
                </c:pt>
                <c:pt idx="1198">
                  <c:v>89.008526730946656</c:v>
                </c:pt>
                <c:pt idx="1199">
                  <c:v>89.343107136701448</c:v>
                </c:pt>
                <c:pt idx="1200">
                  <c:v>90.296154353093854</c:v>
                </c:pt>
                <c:pt idx="1201">
                  <c:v>90.691567559894963</c:v>
                </c:pt>
                <c:pt idx="1202">
                  <c:v>90.661151159371798</c:v>
                </c:pt>
                <c:pt idx="1203">
                  <c:v>90.53948555727915</c:v>
                </c:pt>
                <c:pt idx="1204">
                  <c:v>91.016009165475353</c:v>
                </c:pt>
                <c:pt idx="1205">
                  <c:v>90.934898764080259</c:v>
                </c:pt>
                <c:pt idx="1206">
                  <c:v>90.174488751001206</c:v>
                </c:pt>
                <c:pt idx="1207">
                  <c:v>90.103517149780501</c:v>
                </c:pt>
                <c:pt idx="1208">
                  <c:v>90.21504395169876</c:v>
                </c:pt>
                <c:pt idx="1209">
                  <c:v>90.874065963033928</c:v>
                </c:pt>
                <c:pt idx="1210">
                  <c:v>90.803094361813223</c:v>
                </c:pt>
                <c:pt idx="1211">
                  <c:v>90.468513956058445</c:v>
                </c:pt>
                <c:pt idx="1212">
                  <c:v>90.002129148036616</c:v>
                </c:pt>
                <c:pt idx="1213">
                  <c:v>90.062961949082947</c:v>
                </c:pt>
                <c:pt idx="1214">
                  <c:v>89.616854741409895</c:v>
                </c:pt>
                <c:pt idx="1215">
                  <c:v>89.768936744025709</c:v>
                </c:pt>
                <c:pt idx="1216">
                  <c:v>89.687826342630615</c:v>
                </c:pt>
                <c:pt idx="1217">
                  <c:v>90.387403554663337</c:v>
                </c:pt>
                <c:pt idx="1218">
                  <c:v>90.032545548559781</c:v>
                </c:pt>
                <c:pt idx="1219">
                  <c:v>90.073100749257335</c:v>
                </c:pt>
                <c:pt idx="1220">
                  <c:v>90.225182751873149</c:v>
                </c:pt>
                <c:pt idx="1221">
                  <c:v>89.353245936875837</c:v>
                </c:pt>
                <c:pt idx="1222">
                  <c:v>89.738520343502543</c:v>
                </c:pt>
                <c:pt idx="1223">
                  <c:v>89.667548742281838</c:v>
                </c:pt>
                <c:pt idx="1224">
                  <c:v>89.626993541584284</c:v>
                </c:pt>
                <c:pt idx="1225">
                  <c:v>89.515466739666024</c:v>
                </c:pt>
                <c:pt idx="1226">
                  <c:v>89.33296833652706</c:v>
                </c:pt>
                <c:pt idx="1227">
                  <c:v>89.322829536352671</c:v>
                </c:pt>
                <c:pt idx="1228">
                  <c:v>88.582697123622395</c:v>
                </c:pt>
                <c:pt idx="1229">
                  <c:v>88.846305928156468</c:v>
                </c:pt>
                <c:pt idx="1230">
                  <c:v>89.606715941235521</c:v>
                </c:pt>
                <c:pt idx="1231">
                  <c:v>89.393801137573377</c:v>
                </c:pt>
                <c:pt idx="1232">
                  <c:v>89.708103942979392</c:v>
                </c:pt>
                <c:pt idx="1233">
                  <c:v>89.566160740537967</c:v>
                </c:pt>
                <c:pt idx="1234">
                  <c:v>88.72464032606382</c:v>
                </c:pt>
                <c:pt idx="1235">
                  <c:v>88.755056726586972</c:v>
                </c:pt>
                <c:pt idx="1236">
                  <c:v>89.241719134957563</c:v>
                </c:pt>
                <c:pt idx="1237">
                  <c:v>89.099775932516152</c:v>
                </c:pt>
                <c:pt idx="1238">
                  <c:v>88.76519552676136</c:v>
                </c:pt>
                <c:pt idx="1239">
                  <c:v>88.298810718739546</c:v>
                </c:pt>
                <c:pt idx="1240">
                  <c:v>88.227839117518826</c:v>
                </c:pt>
                <c:pt idx="1241">
                  <c:v>88.045340714379861</c:v>
                </c:pt>
                <c:pt idx="1242">
                  <c:v>87.548539505834881</c:v>
                </c:pt>
                <c:pt idx="1243">
                  <c:v>87.213959100080103</c:v>
                </c:pt>
                <c:pt idx="1244">
                  <c:v>87.06187709746429</c:v>
                </c:pt>
                <c:pt idx="1245">
                  <c:v>86.149385081769424</c:v>
                </c:pt>
                <c:pt idx="1246">
                  <c:v>86.39271628595472</c:v>
                </c:pt>
                <c:pt idx="1247">
                  <c:v>86.625908689965627</c:v>
                </c:pt>
                <c:pt idx="1248">
                  <c:v>86.463687887175425</c:v>
                </c:pt>
                <c:pt idx="1249">
                  <c:v>86.088552280723093</c:v>
                </c:pt>
                <c:pt idx="1250">
                  <c:v>86.382577485780331</c:v>
                </c:pt>
                <c:pt idx="1251">
                  <c:v>86.656325090488792</c:v>
                </c:pt>
                <c:pt idx="1252">
                  <c:v>85.875637477060963</c:v>
                </c:pt>
                <c:pt idx="1253">
                  <c:v>85.713416674270761</c:v>
                </c:pt>
                <c:pt idx="1254">
                  <c:v>85.176060265028241</c:v>
                </c:pt>
                <c:pt idx="1255">
                  <c:v>85.257170666423335</c:v>
                </c:pt>
                <c:pt idx="1256">
                  <c:v>85.378836268515983</c:v>
                </c:pt>
                <c:pt idx="1257">
                  <c:v>85.601889872352501</c:v>
                </c:pt>
                <c:pt idx="1258">
                  <c:v>85.459946669911076</c:v>
                </c:pt>
                <c:pt idx="1259">
                  <c:v>84.851618659447837</c:v>
                </c:pt>
                <c:pt idx="1260">
                  <c:v>85.165921464853852</c:v>
                </c:pt>
                <c:pt idx="1261">
                  <c:v>84.963145461366096</c:v>
                </c:pt>
                <c:pt idx="1262">
                  <c:v>84.446066652472339</c:v>
                </c:pt>
                <c:pt idx="1263">
                  <c:v>84.851618659447837</c:v>
                </c:pt>
                <c:pt idx="1264">
                  <c:v>84.466344252821116</c:v>
                </c:pt>
                <c:pt idx="1265">
                  <c:v>84.344678650728468</c:v>
                </c:pt>
                <c:pt idx="1266">
                  <c:v>84.091208646368784</c:v>
                </c:pt>
                <c:pt idx="1267">
                  <c:v>83.553852237126264</c:v>
                </c:pt>
                <c:pt idx="1268">
                  <c:v>83.006357027709342</c:v>
                </c:pt>
                <c:pt idx="1269">
                  <c:v>82.91510782613986</c:v>
                </c:pt>
                <c:pt idx="1270">
                  <c:v>83.067189828755659</c:v>
                </c:pt>
                <c:pt idx="1271">
                  <c:v>82.955663026837399</c:v>
                </c:pt>
                <c:pt idx="1272">
                  <c:v>82.692054222303327</c:v>
                </c:pt>
                <c:pt idx="1273">
                  <c:v>83.087467429104436</c:v>
                </c:pt>
                <c:pt idx="1274">
                  <c:v>82.104003812188864</c:v>
                </c:pt>
                <c:pt idx="1275">
                  <c:v>82.408167817420491</c:v>
                </c:pt>
                <c:pt idx="1276">
                  <c:v>82.367612616722923</c:v>
                </c:pt>
                <c:pt idx="1277">
                  <c:v>83.036773428232507</c:v>
                </c:pt>
                <c:pt idx="1278">
                  <c:v>83.249688231894638</c:v>
                </c:pt>
                <c:pt idx="1279">
                  <c:v>83.817461041660323</c:v>
                </c:pt>
                <c:pt idx="1280">
                  <c:v>83.239549431720249</c:v>
                </c:pt>
                <c:pt idx="1281">
                  <c:v>83.462603035556768</c:v>
                </c:pt>
                <c:pt idx="1282">
                  <c:v>82.763025823524046</c:v>
                </c:pt>
                <c:pt idx="1283">
                  <c:v>83.594407437823804</c:v>
                </c:pt>
                <c:pt idx="1284">
                  <c:v>83.30038223276658</c:v>
                </c:pt>
                <c:pt idx="1285">
                  <c:v>82.8035810242216</c:v>
                </c:pt>
                <c:pt idx="1286">
                  <c:v>83.077328628930047</c:v>
                </c:pt>
                <c:pt idx="1287">
                  <c:v>83.067189828755659</c:v>
                </c:pt>
                <c:pt idx="1288">
                  <c:v>83.067189828755659</c:v>
                </c:pt>
                <c:pt idx="1289">
                  <c:v>82.408167817420491</c:v>
                </c:pt>
                <c:pt idx="1290">
                  <c:v>81.840395007654791</c:v>
                </c:pt>
                <c:pt idx="1291">
                  <c:v>81.840395007654791</c:v>
                </c:pt>
                <c:pt idx="1292">
                  <c:v>81.972199409921814</c:v>
                </c:pt>
                <c:pt idx="1293">
                  <c:v>81.647757804341438</c:v>
                </c:pt>
                <c:pt idx="1294">
                  <c:v>81.972199409921814</c:v>
                </c:pt>
                <c:pt idx="1295">
                  <c:v>82.428445417769268</c:v>
                </c:pt>
                <c:pt idx="1296">
                  <c:v>83.665379039044524</c:v>
                </c:pt>
                <c:pt idx="1297">
                  <c:v>83.685656639393301</c:v>
                </c:pt>
                <c:pt idx="1298">
                  <c:v>84.304123450030929</c:v>
                </c:pt>
                <c:pt idx="1299">
                  <c:v>84.760369457878355</c:v>
                </c:pt>
                <c:pt idx="1300">
                  <c:v>84.50689945351867</c:v>
                </c:pt>
                <c:pt idx="1301">
                  <c:v>84.223013048635821</c:v>
                </c:pt>
                <c:pt idx="1302">
                  <c:v>83.310521032940969</c:v>
                </c:pt>
                <c:pt idx="1303">
                  <c:v>83.655240238870135</c:v>
                </c:pt>
                <c:pt idx="1304">
                  <c:v>84.12162504689195</c:v>
                </c:pt>
                <c:pt idx="1305">
                  <c:v>84.395372651600411</c:v>
                </c:pt>
                <c:pt idx="1306">
                  <c:v>84.517038253693059</c:v>
                </c:pt>
                <c:pt idx="1307">
                  <c:v>84.760369457878355</c:v>
                </c:pt>
                <c:pt idx="1308">
                  <c:v>85.00370066206365</c:v>
                </c:pt>
                <c:pt idx="1309">
                  <c:v>84.415650251949188</c:v>
                </c:pt>
                <c:pt idx="1310">
                  <c:v>84.395372651600411</c:v>
                </c:pt>
                <c:pt idx="1311">
                  <c:v>85.155782664679464</c:v>
                </c:pt>
                <c:pt idx="1312">
                  <c:v>84.456205452646728</c:v>
                </c:pt>
                <c:pt idx="1313">
                  <c:v>84.588009854913764</c:v>
                </c:pt>
                <c:pt idx="1314">
                  <c:v>84.638703855785707</c:v>
                </c:pt>
                <c:pt idx="1315">
                  <c:v>84.729953057355189</c:v>
                </c:pt>
                <c:pt idx="1316">
                  <c:v>84.608287455262541</c:v>
                </c:pt>
                <c:pt idx="1317">
                  <c:v>84.699536656832024</c:v>
                </c:pt>
                <c:pt idx="1318">
                  <c:v>85.094949863633133</c:v>
                </c:pt>
                <c:pt idx="1319">
                  <c:v>85.561334671654961</c:v>
                </c:pt>
                <c:pt idx="1320">
                  <c:v>86.301467084385237</c:v>
                </c:pt>
                <c:pt idx="1321">
                  <c:v>86.28118948403646</c:v>
                </c:pt>
                <c:pt idx="1322">
                  <c:v>86.088552280723093</c:v>
                </c:pt>
                <c:pt idx="1323">
                  <c:v>85.713416674270761</c:v>
                </c:pt>
                <c:pt idx="1324">
                  <c:v>85.743833074793926</c:v>
                </c:pt>
                <c:pt idx="1325">
                  <c:v>85.125366264156298</c:v>
                </c:pt>
                <c:pt idx="1326">
                  <c:v>84.750230657703966</c:v>
                </c:pt>
                <c:pt idx="1327">
                  <c:v>84.83134105909906</c:v>
                </c:pt>
                <c:pt idx="1328">
                  <c:v>84.638703855785707</c:v>
                </c:pt>
                <c:pt idx="1329">
                  <c:v>84.648842655960095</c:v>
                </c:pt>
                <c:pt idx="1330">
                  <c:v>84.679259056483261</c:v>
                </c:pt>
                <c:pt idx="1331">
                  <c:v>83.553852237126264</c:v>
                </c:pt>
                <c:pt idx="1332">
                  <c:v>83.827599841834711</c:v>
                </c:pt>
                <c:pt idx="1333">
                  <c:v>84.050653445671244</c:v>
                </c:pt>
                <c:pt idx="1334">
                  <c:v>83.807322241485949</c:v>
                </c:pt>
                <c:pt idx="1335">
                  <c:v>83.655240238870135</c:v>
                </c:pt>
                <c:pt idx="1336">
                  <c:v>83.928987843578597</c:v>
                </c:pt>
                <c:pt idx="1337">
                  <c:v>84.233151848810209</c:v>
                </c:pt>
                <c:pt idx="1338">
                  <c:v>84.466344252821116</c:v>
                </c:pt>
                <c:pt idx="1339">
                  <c:v>83.665379039044524</c:v>
                </c:pt>
                <c:pt idx="1340">
                  <c:v>83.939126643752985</c:v>
                </c:pt>
                <c:pt idx="1341">
                  <c:v>83.117883829627601</c:v>
                </c:pt>
                <c:pt idx="1342">
                  <c:v>82.763025823524046</c:v>
                </c:pt>
                <c:pt idx="1343">
                  <c:v>82.722470622826492</c:v>
                </c:pt>
                <c:pt idx="1344">
                  <c:v>82.550111019861916</c:v>
                </c:pt>
                <c:pt idx="1345">
                  <c:v>83.107745029453213</c:v>
                </c:pt>
                <c:pt idx="1346">
                  <c:v>83.259827032069026</c:v>
                </c:pt>
                <c:pt idx="1347">
                  <c:v>82.722470622826492</c:v>
                </c:pt>
                <c:pt idx="1348">
                  <c:v>82.975940627186176</c:v>
                </c:pt>
                <c:pt idx="1349">
                  <c:v>83.188855430848307</c:v>
                </c:pt>
                <c:pt idx="1350">
                  <c:v>84.12162504689195</c:v>
                </c:pt>
                <c:pt idx="1351">
                  <c:v>84.517038253693059</c:v>
                </c:pt>
                <c:pt idx="1352">
                  <c:v>85.105088663807521</c:v>
                </c:pt>
                <c:pt idx="1353">
                  <c:v>85.297725867120889</c:v>
                </c:pt>
                <c:pt idx="1354">
                  <c:v>85.318003467469666</c:v>
                </c:pt>
                <c:pt idx="1355">
                  <c:v>85.683000273747609</c:v>
                </c:pt>
                <c:pt idx="1356">
                  <c:v>85.490363070434242</c:v>
                </c:pt>
                <c:pt idx="1357">
                  <c:v>85.459946669911076</c:v>
                </c:pt>
                <c:pt idx="1358">
                  <c:v>85.226754265900169</c:v>
                </c:pt>
                <c:pt idx="1359">
                  <c:v>85.601889872352501</c:v>
                </c:pt>
                <c:pt idx="1360">
                  <c:v>85.956747878456056</c:v>
                </c:pt>
                <c:pt idx="1361">
                  <c:v>85.835082276363408</c:v>
                </c:pt>
                <c:pt idx="1362">
                  <c:v>85.855359876712185</c:v>
                </c:pt>
                <c:pt idx="1363">
                  <c:v>86.047997080025553</c:v>
                </c:pt>
                <c:pt idx="1364">
                  <c:v>85.57147347182935</c:v>
                </c:pt>
                <c:pt idx="1365">
                  <c:v>85.388975068690371</c:v>
                </c:pt>
                <c:pt idx="1366">
                  <c:v>85.61202867252689</c:v>
                </c:pt>
                <c:pt idx="1367">
                  <c:v>85.57147347182935</c:v>
                </c:pt>
                <c:pt idx="1368">
                  <c:v>86.179801482292589</c:v>
                </c:pt>
                <c:pt idx="1369">
                  <c:v>85.733694274619538</c:v>
                </c:pt>
                <c:pt idx="1370">
                  <c:v>85.165921464853852</c:v>
                </c:pt>
                <c:pt idx="1371">
                  <c:v>84.922590260668557</c:v>
                </c:pt>
                <c:pt idx="1372">
                  <c:v>84.679259056483261</c:v>
                </c:pt>
                <c:pt idx="1373">
                  <c:v>84.861757459622225</c:v>
                </c:pt>
                <c:pt idx="1374">
                  <c:v>84.658981456134484</c:v>
                </c:pt>
                <c:pt idx="1375">
                  <c:v>84.983423061714873</c:v>
                </c:pt>
                <c:pt idx="1376">
                  <c:v>85.125366264156298</c:v>
                </c:pt>
                <c:pt idx="1377">
                  <c:v>85.2875870669465</c:v>
                </c:pt>
                <c:pt idx="1378">
                  <c:v>85.520779470957407</c:v>
                </c:pt>
                <c:pt idx="1379">
                  <c:v>85.601889872352501</c:v>
                </c:pt>
                <c:pt idx="1380">
                  <c:v>85.662722673398832</c:v>
                </c:pt>
                <c:pt idx="1381">
                  <c:v>85.683000273747609</c:v>
                </c:pt>
                <c:pt idx="1382">
                  <c:v>85.165921464853852</c:v>
                </c:pt>
                <c:pt idx="1383">
                  <c:v>85.105088663807521</c:v>
                </c:pt>
                <c:pt idx="1384">
                  <c:v>85.794527075665869</c:v>
                </c:pt>
                <c:pt idx="1385">
                  <c:v>85.814804676014646</c:v>
                </c:pt>
                <c:pt idx="1386">
                  <c:v>85.622167472701278</c:v>
                </c:pt>
                <c:pt idx="1387">
                  <c:v>86.06827468037433</c:v>
                </c:pt>
                <c:pt idx="1388">
                  <c:v>86.676602690837569</c:v>
                </c:pt>
                <c:pt idx="1389">
                  <c:v>87.295069501475197</c:v>
                </c:pt>
                <c:pt idx="1390">
                  <c:v>87.315347101823974</c:v>
                </c:pt>
                <c:pt idx="1391">
                  <c:v>87.406596303393457</c:v>
                </c:pt>
                <c:pt idx="1392">
                  <c:v>86.960489095720419</c:v>
                </c:pt>
                <c:pt idx="1393">
                  <c:v>87.284930701300809</c:v>
                </c:pt>
                <c:pt idx="1394">
                  <c:v>87.832425910717731</c:v>
                </c:pt>
                <c:pt idx="1395">
                  <c:v>87.59923350670681</c:v>
                </c:pt>
                <c:pt idx="1396">
                  <c:v>87.568817106183658</c:v>
                </c:pt>
                <c:pt idx="1397">
                  <c:v>87.548539505834881</c:v>
                </c:pt>
                <c:pt idx="1398">
                  <c:v>88.05547951455425</c:v>
                </c:pt>
                <c:pt idx="1399">
                  <c:v>87.619511107055587</c:v>
                </c:pt>
                <c:pt idx="1400">
                  <c:v>88.146728716123732</c:v>
                </c:pt>
                <c:pt idx="1401">
                  <c:v>88.97811033042349</c:v>
                </c:pt>
                <c:pt idx="1402">
                  <c:v>89.33296833652706</c:v>
                </c:pt>
                <c:pt idx="1403">
                  <c:v>88.967971530249116</c:v>
                </c:pt>
                <c:pt idx="1404">
                  <c:v>89.26199673530634</c:v>
                </c:pt>
                <c:pt idx="1405">
                  <c:v>88.815889527633303</c:v>
                </c:pt>
                <c:pt idx="1406">
                  <c:v>88.704362725715043</c:v>
                </c:pt>
                <c:pt idx="1407">
                  <c:v>89.099775932516152</c:v>
                </c:pt>
                <c:pt idx="1408">
                  <c:v>89.292413135829506</c:v>
                </c:pt>
                <c:pt idx="1409">
                  <c:v>89.921018746641522</c:v>
                </c:pt>
                <c:pt idx="1410">
                  <c:v>90.184627551175595</c:v>
                </c:pt>
                <c:pt idx="1411">
                  <c:v>90.53948555727915</c:v>
                </c:pt>
                <c:pt idx="1412">
                  <c:v>89.850047145420817</c:v>
                </c:pt>
                <c:pt idx="1413">
                  <c:v>89.87032474576958</c:v>
                </c:pt>
                <c:pt idx="1414">
                  <c:v>88.866583528505231</c:v>
                </c:pt>
                <c:pt idx="1415">
                  <c:v>89.71824274315378</c:v>
                </c:pt>
                <c:pt idx="1416">
                  <c:v>89.343107136701448</c:v>
                </c:pt>
                <c:pt idx="1417">
                  <c:v>89.789214344374486</c:v>
                </c:pt>
                <c:pt idx="1418">
                  <c:v>90.356987154140185</c:v>
                </c:pt>
                <c:pt idx="1419">
                  <c:v>90.012267948211004</c:v>
                </c:pt>
                <c:pt idx="1420">
                  <c:v>89.677687542456226</c:v>
                </c:pt>
                <c:pt idx="1421">
                  <c:v>90.225182751873149</c:v>
                </c:pt>
                <c:pt idx="1422">
                  <c:v>90.346848353965797</c:v>
                </c:pt>
                <c:pt idx="1423">
                  <c:v>90.32657075361702</c:v>
                </c:pt>
                <c:pt idx="1424">
                  <c:v>91.381005971753297</c:v>
                </c:pt>
                <c:pt idx="1425">
                  <c:v>91.715586377508089</c:v>
                </c:pt>
                <c:pt idx="1426">
                  <c:v>91.695308777159312</c:v>
                </c:pt>
                <c:pt idx="1427">
                  <c:v>91.634475976112981</c:v>
                </c:pt>
                <c:pt idx="1428">
                  <c:v>91.53308797436911</c:v>
                </c:pt>
                <c:pt idx="1429">
                  <c:v>91.502671573845944</c:v>
                </c:pt>
                <c:pt idx="1430">
                  <c:v>90.701706360069352</c:v>
                </c:pt>
                <c:pt idx="1431">
                  <c:v>89.576299540712355</c:v>
                </c:pt>
                <c:pt idx="1432">
                  <c:v>90.488791556407222</c:v>
                </c:pt>
                <c:pt idx="1433">
                  <c:v>90.721983960418129</c:v>
                </c:pt>
                <c:pt idx="1434">
                  <c:v>90.965315164603425</c:v>
                </c:pt>
                <c:pt idx="1435">
                  <c:v>90.884204763208317</c:v>
                </c:pt>
                <c:pt idx="1436">
                  <c:v>91.097119566870461</c:v>
                </c:pt>
                <c:pt idx="1437">
                  <c:v>90.580040757976704</c:v>
                </c:pt>
                <c:pt idx="1438">
                  <c:v>90.164349950826818</c:v>
                </c:pt>
                <c:pt idx="1439">
                  <c:v>90.884204763208317</c:v>
                </c:pt>
                <c:pt idx="1440">
                  <c:v>90.813233161987611</c:v>
                </c:pt>
                <c:pt idx="1441">
                  <c:v>91.24920156948626</c:v>
                </c:pt>
                <c:pt idx="1442">
                  <c:v>90.975453964777813</c:v>
                </c:pt>
                <c:pt idx="1443">
                  <c:v>90.580040757976704</c:v>
                </c:pt>
                <c:pt idx="1444">
                  <c:v>90.590179558151092</c:v>
                </c:pt>
                <c:pt idx="1445">
                  <c:v>90.123794750129264</c:v>
                </c:pt>
                <c:pt idx="1446">
                  <c:v>89.991990347862227</c:v>
                </c:pt>
                <c:pt idx="1447">
                  <c:v>89.211302734434412</c:v>
                </c:pt>
                <c:pt idx="1448">
                  <c:v>89.018665531121044</c:v>
                </c:pt>
                <c:pt idx="1449">
                  <c:v>89.282274335655117</c:v>
                </c:pt>
                <c:pt idx="1450">
                  <c:v>89.140331133213692</c:v>
                </c:pt>
                <c:pt idx="1451">
                  <c:v>89.109914732690527</c:v>
                </c:pt>
                <c:pt idx="1452">
                  <c:v>88.826028327807691</c:v>
                </c:pt>
                <c:pt idx="1453">
                  <c:v>88.308949518913934</c:v>
                </c:pt>
                <c:pt idx="1454">
                  <c:v>88.187283916821286</c:v>
                </c:pt>
                <c:pt idx="1455">
                  <c:v>88.532003122750453</c:v>
                </c:pt>
                <c:pt idx="1456">
                  <c:v>88.602974723971158</c:v>
                </c:pt>
                <c:pt idx="1457">
                  <c:v>89.2214415346088</c:v>
                </c:pt>
                <c:pt idx="1458">
                  <c:v>89.779075544200097</c:v>
                </c:pt>
                <c:pt idx="1459">
                  <c:v>89.82976954507204</c:v>
                </c:pt>
                <c:pt idx="1460">
                  <c:v>89.363384737050211</c:v>
                </c:pt>
                <c:pt idx="1461">
                  <c:v>89.302551936003894</c:v>
                </c:pt>
                <c:pt idx="1462">
                  <c:v>89.130192333039304</c:v>
                </c:pt>
                <c:pt idx="1463">
                  <c:v>88.856444728330843</c:v>
                </c:pt>
                <c:pt idx="1464">
                  <c:v>89.079498332167375</c:v>
                </c:pt>
                <c:pt idx="1465">
                  <c:v>89.474911538968485</c:v>
                </c:pt>
                <c:pt idx="1466">
                  <c:v>89.576299540712355</c:v>
                </c:pt>
                <c:pt idx="1467">
                  <c:v>88.795611927284526</c:v>
                </c:pt>
                <c:pt idx="1468">
                  <c:v>87.751315509322623</c:v>
                </c:pt>
                <c:pt idx="1469">
                  <c:v>87.497845504962939</c:v>
                </c:pt>
                <c:pt idx="1470">
                  <c:v>87.457290304265399</c:v>
                </c:pt>
                <c:pt idx="1471">
                  <c:v>87.7715931096714</c:v>
                </c:pt>
                <c:pt idx="1472">
                  <c:v>88.177145116646898</c:v>
                </c:pt>
                <c:pt idx="1473">
                  <c:v>88.248116717867603</c:v>
                </c:pt>
                <c:pt idx="1474">
                  <c:v>88.096034715251804</c:v>
                </c:pt>
                <c:pt idx="1475">
                  <c:v>88.896999929028397</c:v>
                </c:pt>
                <c:pt idx="1476">
                  <c:v>88.967971530249116</c:v>
                </c:pt>
                <c:pt idx="1477">
                  <c:v>88.886861128854008</c:v>
                </c:pt>
                <c:pt idx="1478">
                  <c:v>89.353245936875837</c:v>
                </c:pt>
                <c:pt idx="1479">
                  <c:v>89.282274335655117</c:v>
                </c:pt>
                <c:pt idx="1480">
                  <c:v>89.667548742281838</c:v>
                </c:pt>
                <c:pt idx="1481">
                  <c:v>89.82976954507204</c:v>
                </c:pt>
                <c:pt idx="1482">
                  <c:v>89.363384737050211</c:v>
                </c:pt>
                <c:pt idx="1483">
                  <c:v>89.789214344374486</c:v>
                </c:pt>
                <c:pt idx="1484">
                  <c:v>90.529346757104761</c:v>
                </c:pt>
                <c:pt idx="1485">
                  <c:v>90.346848353965797</c:v>
                </c:pt>
                <c:pt idx="1486">
                  <c:v>90.843649562510777</c:v>
                </c:pt>
                <c:pt idx="1487">
                  <c:v>90.71184516024374</c:v>
                </c:pt>
                <c:pt idx="1488">
                  <c:v>90.640873559023021</c:v>
                </c:pt>
                <c:pt idx="1489">
                  <c:v>90.762539161115669</c:v>
                </c:pt>
                <c:pt idx="1490">
                  <c:v>91.381005971753297</c:v>
                </c:pt>
                <c:pt idx="1491">
                  <c:v>91.350589571230145</c:v>
                </c:pt>
                <c:pt idx="1492">
                  <c:v>91.228923969137497</c:v>
                </c:pt>
                <c:pt idx="1493">
                  <c:v>89.890602346118357</c:v>
                </c:pt>
                <c:pt idx="1494">
                  <c:v>90.407681155012114</c:v>
                </c:pt>
                <c:pt idx="1495">
                  <c:v>90.701706360069352</c:v>
                </c:pt>
                <c:pt idx="1496">
                  <c:v>91.218785168963109</c:v>
                </c:pt>
                <c:pt idx="1497">
                  <c:v>90.874065963033928</c:v>
                </c:pt>
                <c:pt idx="1498">
                  <c:v>91.056564366172907</c:v>
                </c:pt>
                <c:pt idx="1499">
                  <c:v>90.701706360069352</c:v>
                </c:pt>
                <c:pt idx="1500">
                  <c:v>91.046425565998518</c:v>
                </c:pt>
                <c:pt idx="1501">
                  <c:v>91.543226774543498</c:v>
                </c:pt>
                <c:pt idx="1502">
                  <c:v>91.239062769311886</c:v>
                </c:pt>
                <c:pt idx="1503">
                  <c:v>91.026147965649741</c:v>
                </c:pt>
                <c:pt idx="1504">
                  <c:v>91.563504374892275</c:v>
                </c:pt>
                <c:pt idx="1505">
                  <c:v>91.360728371404534</c:v>
                </c:pt>
                <c:pt idx="1506">
                  <c:v>90.478652756232833</c:v>
                </c:pt>
                <c:pt idx="1507">
                  <c:v>90.732122760592517</c:v>
                </c:pt>
                <c:pt idx="1508">
                  <c:v>90.336709553791408</c:v>
                </c:pt>
                <c:pt idx="1509">
                  <c:v>90.833510762336388</c:v>
                </c:pt>
                <c:pt idx="1510">
                  <c:v>91.32017317070698</c:v>
                </c:pt>
                <c:pt idx="1511">
                  <c:v>91.330311970881368</c:v>
                </c:pt>
                <c:pt idx="1512">
                  <c:v>90.965315164603425</c:v>
                </c:pt>
                <c:pt idx="1513">
                  <c:v>91.695308777159312</c:v>
                </c:pt>
                <c:pt idx="1514">
                  <c:v>92.52669039145907</c:v>
                </c:pt>
                <c:pt idx="1515">
                  <c:v>92.557106791982235</c:v>
                </c:pt>
                <c:pt idx="1516">
                  <c:v>92.638217193377329</c:v>
                </c:pt>
                <c:pt idx="1517">
                  <c:v>92.770021595644366</c:v>
                </c:pt>
                <c:pt idx="1518">
                  <c:v>93.358072005758842</c:v>
                </c:pt>
                <c:pt idx="1519">
                  <c:v>93.256684004014971</c:v>
                </c:pt>
                <c:pt idx="1520">
                  <c:v>93.408766006630771</c:v>
                </c:pt>
                <c:pt idx="1521">
                  <c:v>93.368210805933231</c:v>
                </c:pt>
                <c:pt idx="1522">
                  <c:v>93.611542010118526</c:v>
                </c:pt>
                <c:pt idx="1523">
                  <c:v>93.155296002271086</c:v>
                </c:pt>
                <c:pt idx="1524">
                  <c:v>93.205990003143029</c:v>
                </c:pt>
                <c:pt idx="1525">
                  <c:v>93.3073780048869</c:v>
                </c:pt>
                <c:pt idx="1526">
                  <c:v>92.770021595644366</c:v>
                </c:pt>
                <c:pt idx="1527">
                  <c:v>92.638217193377329</c:v>
                </c:pt>
                <c:pt idx="1528">
                  <c:v>92.871409597388251</c:v>
                </c:pt>
                <c:pt idx="1529">
                  <c:v>93.317516805061288</c:v>
                </c:pt>
                <c:pt idx="1530">
                  <c:v>92.242803986576234</c:v>
                </c:pt>
                <c:pt idx="1531">
                  <c:v>92.891687197737014</c:v>
                </c:pt>
                <c:pt idx="1532">
                  <c:v>92.840993196865085</c:v>
                </c:pt>
                <c:pt idx="1533">
                  <c:v>93.094463201224769</c:v>
                </c:pt>
                <c:pt idx="1534">
                  <c:v>93.205990003143029</c:v>
                </c:pt>
                <c:pt idx="1535">
                  <c:v>92.749743995295603</c:v>
                </c:pt>
                <c:pt idx="1536">
                  <c:v>92.709188794598049</c:v>
                </c:pt>
                <c:pt idx="1537">
                  <c:v>93.165434802445475</c:v>
                </c:pt>
                <c:pt idx="1538">
                  <c:v>92.52669039145907</c:v>
                </c:pt>
                <c:pt idx="1539">
                  <c:v>92.516551591284681</c:v>
                </c:pt>
                <c:pt idx="1540">
                  <c:v>91.573643175066664</c:v>
                </c:pt>
                <c:pt idx="1541">
                  <c:v>91.634475976112981</c:v>
                </c:pt>
                <c:pt idx="1542">
                  <c:v>91.076841966521684</c:v>
                </c:pt>
                <c:pt idx="1543">
                  <c:v>91.269479169835037</c:v>
                </c:pt>
                <c:pt idx="1544">
                  <c:v>90.955176364429036</c:v>
                </c:pt>
                <c:pt idx="1545">
                  <c:v>91.117397167219238</c:v>
                </c:pt>
                <c:pt idx="1546">
                  <c:v>92.040027983088478</c:v>
                </c:pt>
                <c:pt idx="1547">
                  <c:v>92.20224878587868</c:v>
                </c:pt>
                <c:pt idx="1548">
                  <c:v>91.979195182042162</c:v>
                </c:pt>
                <c:pt idx="1549">
                  <c:v>92.040027983088478</c:v>
                </c:pt>
                <c:pt idx="1550">
                  <c:v>92.455718790238365</c:v>
                </c:pt>
                <c:pt idx="1551">
                  <c:v>92.475996390587142</c:v>
                </c:pt>
                <c:pt idx="1552">
                  <c:v>92.364469588668882</c:v>
                </c:pt>
                <c:pt idx="1553">
                  <c:v>92.435441189889588</c:v>
                </c:pt>
                <c:pt idx="1554">
                  <c:v>91.086980766696072</c:v>
                </c:pt>
                <c:pt idx="1555">
                  <c:v>90.377264754488948</c:v>
                </c:pt>
                <c:pt idx="1556">
                  <c:v>90.569901957802315</c:v>
                </c:pt>
                <c:pt idx="1557">
                  <c:v>90.144072350478041</c:v>
                </c:pt>
                <c:pt idx="1558">
                  <c:v>90.488791556407222</c:v>
                </c:pt>
                <c:pt idx="1559">
                  <c:v>90.569901957802315</c:v>
                </c:pt>
                <c:pt idx="1560">
                  <c:v>90.225182751873149</c:v>
                </c:pt>
                <c:pt idx="1561">
                  <c:v>90.681428759720575</c:v>
                </c:pt>
                <c:pt idx="1562">
                  <c:v>90.123794750129264</c:v>
                </c:pt>
                <c:pt idx="1563">
                  <c:v>90.356987154140185</c:v>
                </c:pt>
                <c:pt idx="1564">
                  <c:v>90.53948555727915</c:v>
                </c:pt>
                <c:pt idx="1565">
                  <c:v>90.488791556407222</c:v>
                </c:pt>
                <c:pt idx="1566">
                  <c:v>90.630734758848632</c:v>
                </c:pt>
                <c:pt idx="1567">
                  <c:v>90.204905151524372</c:v>
                </c:pt>
                <c:pt idx="1568">
                  <c:v>89.170747533736858</c:v>
                </c:pt>
                <c:pt idx="1569">
                  <c:v>89.282274335655117</c:v>
                </c:pt>
                <c:pt idx="1570">
                  <c:v>89.556021940363578</c:v>
                </c:pt>
                <c:pt idx="1571">
                  <c:v>89.850047145420817</c:v>
                </c:pt>
                <c:pt idx="1572">
                  <c:v>90.559763157627927</c:v>
                </c:pt>
                <c:pt idx="1573">
                  <c:v>90.661151159371798</c:v>
                </c:pt>
                <c:pt idx="1574">
                  <c:v>90.194766351349983</c:v>
                </c:pt>
                <c:pt idx="1575">
                  <c:v>90.75240036094128</c:v>
                </c:pt>
                <c:pt idx="1576">
                  <c:v>90.651012359197409</c:v>
                </c:pt>
                <c:pt idx="1577">
                  <c:v>91.137674767568001</c:v>
                </c:pt>
                <c:pt idx="1578">
                  <c:v>91.543226774543498</c:v>
                </c:pt>
                <c:pt idx="1579">
                  <c:v>91.49253277367157</c:v>
                </c:pt>
                <c:pt idx="1580">
                  <c:v>91.685169976984923</c:v>
                </c:pt>
                <c:pt idx="1581">
                  <c:v>91.543226774543498</c:v>
                </c:pt>
                <c:pt idx="1582">
                  <c:v>91.806835579077571</c:v>
                </c:pt>
                <c:pt idx="1583">
                  <c:v>91.796696778903183</c:v>
                </c:pt>
                <c:pt idx="1584">
                  <c:v>91.796696778903183</c:v>
                </c:pt>
                <c:pt idx="1585">
                  <c:v>91.979195182042162</c:v>
                </c:pt>
                <c:pt idx="1586">
                  <c:v>91.98933398221655</c:v>
                </c:pt>
                <c:pt idx="1587">
                  <c:v>91.898084780647054</c:v>
                </c:pt>
                <c:pt idx="1588">
                  <c:v>91.675031176810535</c:v>
                </c:pt>
                <c:pt idx="1589">
                  <c:v>91.806835579077571</c:v>
                </c:pt>
                <c:pt idx="1590">
                  <c:v>91.928501181170219</c:v>
                </c:pt>
                <c:pt idx="1591">
                  <c:v>91.644614776287369</c:v>
                </c:pt>
                <c:pt idx="1592">
                  <c:v>91.867668380123902</c:v>
                </c:pt>
                <c:pt idx="1593">
                  <c:v>91.887945980472665</c:v>
                </c:pt>
                <c:pt idx="1594">
                  <c:v>91.360728371404534</c:v>
                </c:pt>
                <c:pt idx="1595">
                  <c:v>91.472255173322793</c:v>
                </c:pt>
                <c:pt idx="1596">
                  <c:v>90.803094361813223</c:v>
                </c:pt>
                <c:pt idx="1597">
                  <c:v>90.904482363557094</c:v>
                </c:pt>
                <c:pt idx="1598">
                  <c:v>91.137674767568001</c:v>
                </c:pt>
                <c:pt idx="1599">
                  <c:v>92.02988918291409</c:v>
                </c:pt>
                <c:pt idx="1600">
                  <c:v>91.877807180298277</c:v>
                </c:pt>
                <c:pt idx="1601">
                  <c:v>92.009611582565313</c:v>
                </c:pt>
                <c:pt idx="1602">
                  <c:v>92.110999584309198</c:v>
                </c:pt>
                <c:pt idx="1603">
                  <c:v>91.796696778903183</c:v>
                </c:pt>
                <c:pt idx="1604">
                  <c:v>91.24920156948626</c:v>
                </c:pt>
                <c:pt idx="1605">
                  <c:v>90.945037564254648</c:v>
                </c:pt>
                <c:pt idx="1606">
                  <c:v>90.306293153268243</c:v>
                </c:pt>
                <c:pt idx="1607">
                  <c:v>90.154211150652429</c:v>
                </c:pt>
                <c:pt idx="1608">
                  <c:v>90.36712595431456</c:v>
                </c:pt>
                <c:pt idx="1609">
                  <c:v>90.863927162859554</c:v>
                </c:pt>
                <c:pt idx="1610">
                  <c:v>90.965315164603425</c:v>
                </c:pt>
                <c:pt idx="1611">
                  <c:v>91.715586377508089</c:v>
                </c:pt>
                <c:pt idx="1612">
                  <c:v>91.32017317070698</c:v>
                </c:pt>
                <c:pt idx="1613">
                  <c:v>91.32017317070698</c:v>
                </c:pt>
                <c:pt idx="1614">
                  <c:v>91.502671573845944</c:v>
                </c:pt>
                <c:pt idx="1615">
                  <c:v>91.462116373148405</c:v>
                </c:pt>
                <c:pt idx="1616">
                  <c:v>90.630734758848632</c:v>
                </c:pt>
                <c:pt idx="1617">
                  <c:v>90.975453964777813</c:v>
                </c:pt>
                <c:pt idx="1618">
                  <c:v>90.874065963033928</c:v>
                </c:pt>
                <c:pt idx="1619">
                  <c:v>90.062961949082947</c:v>
                </c:pt>
                <c:pt idx="1620">
                  <c:v>89.860185945595191</c:v>
                </c:pt>
                <c:pt idx="1621">
                  <c:v>90.194766351349983</c:v>
                </c:pt>
                <c:pt idx="1622">
                  <c:v>90.934898764080259</c:v>
                </c:pt>
                <c:pt idx="1623">
                  <c:v>90.894343563382705</c:v>
                </c:pt>
                <c:pt idx="1624">
                  <c:v>90.681428759720575</c:v>
                </c:pt>
                <c:pt idx="1625">
                  <c:v>90.863927162859554</c:v>
                </c:pt>
                <c:pt idx="1626">
                  <c:v>90.833510762336388</c:v>
                </c:pt>
                <c:pt idx="1627">
                  <c:v>89.87032474576958</c:v>
                </c:pt>
                <c:pt idx="1628">
                  <c:v>89.464772738794096</c:v>
                </c:pt>
                <c:pt idx="1629">
                  <c:v>89.008526730946656</c:v>
                </c:pt>
                <c:pt idx="1630">
                  <c:v>89.474911538968485</c:v>
                </c:pt>
                <c:pt idx="1631">
                  <c:v>89.272135535480729</c:v>
                </c:pt>
                <c:pt idx="1632">
                  <c:v>88.663807525017489</c:v>
                </c:pt>
                <c:pt idx="1633">
                  <c:v>88.532003122750453</c:v>
                </c:pt>
                <c:pt idx="1634">
                  <c:v>88.430615121006582</c:v>
                </c:pt>
                <c:pt idx="1635">
                  <c:v>87.832425910717731</c:v>
                </c:pt>
                <c:pt idx="1636">
                  <c:v>87.305208301649586</c:v>
                </c:pt>
                <c:pt idx="1637">
                  <c:v>87.163265099208161</c:v>
                </c:pt>
                <c:pt idx="1638">
                  <c:v>86.980766696069182</c:v>
                </c:pt>
                <c:pt idx="1639">
                  <c:v>87.031460696941124</c:v>
                </c:pt>
                <c:pt idx="1640">
                  <c:v>86.544798288570533</c:v>
                </c:pt>
                <c:pt idx="1641">
                  <c:v>86.321744684734014</c:v>
                </c:pt>
                <c:pt idx="1642">
                  <c:v>86.412993886303497</c:v>
                </c:pt>
                <c:pt idx="1643">
                  <c:v>86.007441879327999</c:v>
                </c:pt>
                <c:pt idx="1644">
                  <c:v>85.672861473573221</c:v>
                </c:pt>
                <c:pt idx="1645">
                  <c:v>85.439669069562314</c:v>
                </c:pt>
                <c:pt idx="1646">
                  <c:v>85.074672263284356</c:v>
                </c:pt>
                <c:pt idx="1647">
                  <c:v>85.713416674270761</c:v>
                </c:pt>
                <c:pt idx="1648">
                  <c:v>85.338281067818428</c:v>
                </c:pt>
                <c:pt idx="1649">
                  <c:v>86.027719479676776</c:v>
                </c:pt>
                <c:pt idx="1650">
                  <c:v>85.683000273747609</c:v>
                </c:pt>
                <c:pt idx="1651">
                  <c:v>86.058135880199941</c:v>
                </c:pt>
                <c:pt idx="1652">
                  <c:v>85.520779470957407</c:v>
                </c:pt>
                <c:pt idx="1653">
                  <c:v>85.520779470957407</c:v>
                </c:pt>
                <c:pt idx="1654">
                  <c:v>86.129107481420647</c:v>
                </c:pt>
                <c:pt idx="1655">
                  <c:v>85.885776277235351</c:v>
                </c:pt>
                <c:pt idx="1656">
                  <c:v>86.342022285082777</c:v>
                </c:pt>
                <c:pt idx="1657">
                  <c:v>86.230495483164518</c:v>
                </c:pt>
                <c:pt idx="1658">
                  <c:v>85.449807869736702</c:v>
                </c:pt>
                <c:pt idx="1659">
                  <c:v>85.89591507740974</c:v>
                </c:pt>
                <c:pt idx="1660">
                  <c:v>85.966886678630445</c:v>
                </c:pt>
                <c:pt idx="1661">
                  <c:v>85.206476665551392</c:v>
                </c:pt>
                <c:pt idx="1662">
                  <c:v>85.307864667295277</c:v>
                </c:pt>
                <c:pt idx="1663">
                  <c:v>85.906053877584128</c:v>
                </c:pt>
                <c:pt idx="1664">
                  <c:v>86.169662682118201</c:v>
                </c:pt>
                <c:pt idx="1665">
                  <c:v>87.031460696941124</c:v>
                </c:pt>
                <c:pt idx="1666">
                  <c:v>86.909795094848477</c:v>
                </c:pt>
                <c:pt idx="1667">
                  <c:v>87.041599497115513</c:v>
                </c:pt>
                <c:pt idx="1668">
                  <c:v>87.680343908101918</c:v>
                </c:pt>
                <c:pt idx="1669">
                  <c:v>87.335624702172751</c:v>
                </c:pt>
                <c:pt idx="1670">
                  <c:v>87.213959100080103</c:v>
                </c:pt>
                <c:pt idx="1671">
                  <c:v>87.132848698684995</c:v>
                </c:pt>
                <c:pt idx="1672">
                  <c:v>87.518123105311716</c:v>
                </c:pt>
                <c:pt idx="1673">
                  <c:v>87.376179902870291</c:v>
                </c:pt>
                <c:pt idx="1674">
                  <c:v>86.970627895894793</c:v>
                </c:pt>
                <c:pt idx="1675">
                  <c:v>87.589094706532435</c:v>
                </c:pt>
                <c:pt idx="1676">
                  <c:v>88.085895915077415</c:v>
                </c:pt>
                <c:pt idx="1677">
                  <c:v>87.690482708276306</c:v>
                </c:pt>
                <c:pt idx="1678">
                  <c:v>87.670205107927529</c:v>
                </c:pt>
                <c:pt idx="1679">
                  <c:v>87.832425910717731</c:v>
                </c:pt>
                <c:pt idx="1680">
                  <c:v>87.112571098336218</c:v>
                </c:pt>
                <c:pt idx="1681">
                  <c:v>86.342022285082777</c:v>
                </c:pt>
                <c:pt idx="1682">
                  <c:v>86.372438685605943</c:v>
                </c:pt>
                <c:pt idx="1683">
                  <c:v>86.331883484908403</c:v>
                </c:pt>
                <c:pt idx="1684">
                  <c:v>86.788129492755829</c:v>
                </c:pt>
                <c:pt idx="1685">
                  <c:v>86.534659488396144</c:v>
                </c:pt>
                <c:pt idx="1686">
                  <c:v>86.189940282466978</c:v>
                </c:pt>
                <c:pt idx="1687">
                  <c:v>86.686741491011958</c:v>
                </c:pt>
                <c:pt idx="1688">
                  <c:v>86.544798288570533</c:v>
                </c:pt>
                <c:pt idx="1689">
                  <c:v>87.10243229816183</c:v>
                </c:pt>
                <c:pt idx="1690">
                  <c:v>87.031460696941124</c:v>
                </c:pt>
                <c:pt idx="1691">
                  <c:v>87.295069501475197</c:v>
                </c:pt>
                <c:pt idx="1692">
                  <c:v>88.227839117518826</c:v>
                </c:pt>
                <c:pt idx="1693">
                  <c:v>88.217700317344452</c:v>
                </c:pt>
                <c:pt idx="1694">
                  <c:v>87.720899108799458</c:v>
                </c:pt>
                <c:pt idx="1695">
                  <c:v>87.416735103567845</c:v>
                </c:pt>
                <c:pt idx="1696">
                  <c:v>87.122709898510607</c:v>
                </c:pt>
                <c:pt idx="1697">
                  <c:v>87.538400705660493</c:v>
                </c:pt>
                <c:pt idx="1698">
                  <c:v>87.84256471089212</c:v>
                </c:pt>
                <c:pt idx="1699">
                  <c:v>87.051738297289901</c:v>
                </c:pt>
                <c:pt idx="1700">
                  <c:v>87.031460696941124</c:v>
                </c:pt>
                <c:pt idx="1701">
                  <c:v>86.56507588891931</c:v>
                </c:pt>
                <c:pt idx="1702">
                  <c:v>86.483965487524202</c:v>
                </c:pt>
                <c:pt idx="1703">
                  <c:v>86.189940282466978</c:v>
                </c:pt>
                <c:pt idx="1704">
                  <c:v>86.362299885431554</c:v>
                </c:pt>
                <c:pt idx="1705">
                  <c:v>86.220356682990129</c:v>
                </c:pt>
                <c:pt idx="1706">
                  <c:v>85.753971874968315</c:v>
                </c:pt>
                <c:pt idx="1707">
                  <c:v>85.916192677758517</c:v>
                </c:pt>
                <c:pt idx="1708">
                  <c:v>86.007441879327999</c:v>
                </c:pt>
                <c:pt idx="1709">
                  <c:v>85.885776277235351</c:v>
                </c:pt>
                <c:pt idx="1710">
                  <c:v>86.301467084385237</c:v>
                </c:pt>
                <c:pt idx="1711">
                  <c:v>86.676602690837569</c:v>
                </c:pt>
                <c:pt idx="1712">
                  <c:v>86.859101093976534</c:v>
                </c:pt>
                <c:pt idx="1713">
                  <c:v>86.402855086129108</c:v>
                </c:pt>
                <c:pt idx="1714">
                  <c:v>86.058135880199941</c:v>
                </c:pt>
                <c:pt idx="1715">
                  <c:v>86.220356682990129</c:v>
                </c:pt>
                <c:pt idx="1716">
                  <c:v>86.271050683862072</c:v>
                </c:pt>
                <c:pt idx="1717">
                  <c:v>85.804665875840257</c:v>
                </c:pt>
                <c:pt idx="1718">
                  <c:v>86.352161085257165</c:v>
                </c:pt>
                <c:pt idx="1719">
                  <c:v>86.311605884559626</c:v>
                </c:pt>
                <c:pt idx="1720">
                  <c:v>86.463687887175425</c:v>
                </c:pt>
                <c:pt idx="1721">
                  <c:v>86.56507588891931</c:v>
                </c:pt>
                <c:pt idx="1722">
                  <c:v>86.443410286826662</c:v>
                </c:pt>
                <c:pt idx="1723">
                  <c:v>86.139246281595035</c:v>
                </c:pt>
                <c:pt idx="1724">
                  <c:v>86.149385081769424</c:v>
                </c:pt>
                <c:pt idx="1725">
                  <c:v>86.230495483164518</c:v>
                </c:pt>
                <c:pt idx="1726">
                  <c:v>86.098691080897481</c:v>
                </c:pt>
                <c:pt idx="1727">
                  <c:v>85.855359876712185</c:v>
                </c:pt>
                <c:pt idx="1728">
                  <c:v>86.179801482292589</c:v>
                </c:pt>
                <c:pt idx="1729">
                  <c:v>86.28118948403646</c:v>
                </c:pt>
                <c:pt idx="1730">
                  <c:v>86.717157891535109</c:v>
                </c:pt>
                <c:pt idx="1731">
                  <c:v>87.142987498859384</c:v>
                </c:pt>
                <c:pt idx="1732">
                  <c:v>87.112571098336218</c:v>
                </c:pt>
                <c:pt idx="1733">
                  <c:v>87.112571098336218</c:v>
                </c:pt>
                <c:pt idx="1734">
                  <c:v>87.051738297289901</c:v>
                </c:pt>
                <c:pt idx="1735">
                  <c:v>86.848962293802145</c:v>
                </c:pt>
                <c:pt idx="1736">
                  <c:v>87.173403899382549</c:v>
                </c:pt>
                <c:pt idx="1737">
                  <c:v>87.001044296417959</c:v>
                </c:pt>
                <c:pt idx="1738">
                  <c:v>87.132848698684995</c:v>
                </c:pt>
                <c:pt idx="1739">
                  <c:v>87.001044296417959</c:v>
                </c:pt>
                <c:pt idx="1740">
                  <c:v>86.382577485780331</c:v>
                </c:pt>
                <c:pt idx="1741">
                  <c:v>86.342022285082777</c:v>
                </c:pt>
                <c:pt idx="1742">
                  <c:v>86.56507588891931</c:v>
                </c:pt>
                <c:pt idx="1743">
                  <c:v>86.818545893278994</c:v>
                </c:pt>
                <c:pt idx="1744">
                  <c:v>86.879378694325311</c:v>
                </c:pt>
                <c:pt idx="1745">
                  <c:v>86.960489095720419</c:v>
                </c:pt>
                <c:pt idx="1746">
                  <c:v>87.224097900254478</c:v>
                </c:pt>
                <c:pt idx="1747">
                  <c:v>86.788129492755829</c:v>
                </c:pt>
                <c:pt idx="1748">
                  <c:v>86.899656294674088</c:v>
                </c:pt>
                <c:pt idx="1749">
                  <c:v>87.031460696941124</c:v>
                </c:pt>
                <c:pt idx="1750">
                  <c:v>87.112571098336218</c:v>
                </c:pt>
                <c:pt idx="1751">
                  <c:v>87.700621508450695</c:v>
                </c:pt>
                <c:pt idx="1752">
                  <c:v>87.751315509322623</c:v>
                </c:pt>
                <c:pt idx="1753">
                  <c:v>88.227839117518826</c:v>
                </c:pt>
                <c:pt idx="1754">
                  <c:v>88.329227119262711</c:v>
                </c:pt>
                <c:pt idx="1755">
                  <c:v>88.126451115774955</c:v>
                </c:pt>
                <c:pt idx="1756">
                  <c:v>88.329227119262711</c:v>
                </c:pt>
                <c:pt idx="1757">
                  <c:v>88.207561517170063</c:v>
                </c:pt>
                <c:pt idx="1758">
                  <c:v>88.075757114903027</c:v>
                </c:pt>
                <c:pt idx="1759">
                  <c:v>88.085895915077415</c:v>
                </c:pt>
                <c:pt idx="1760">
                  <c:v>87.437012703916622</c:v>
                </c:pt>
                <c:pt idx="1761">
                  <c:v>87.467429104439773</c:v>
                </c:pt>
                <c:pt idx="1762">
                  <c:v>87.913536312112825</c:v>
                </c:pt>
                <c:pt idx="1763">
                  <c:v>87.903397511938437</c:v>
                </c:pt>
                <c:pt idx="1764">
                  <c:v>87.578955906358047</c:v>
                </c:pt>
                <c:pt idx="1765">
                  <c:v>87.082154697813067</c:v>
                </c:pt>
                <c:pt idx="1766">
                  <c:v>86.747574292058275</c:v>
                </c:pt>
                <c:pt idx="1767">
                  <c:v>86.77799069258144</c:v>
                </c:pt>
                <c:pt idx="1768">
                  <c:v>86.504243087872979</c:v>
                </c:pt>
                <c:pt idx="1769">
                  <c:v>86.60563108961685</c:v>
                </c:pt>
                <c:pt idx="1770">
                  <c:v>86.524520688221756</c:v>
                </c:pt>
                <c:pt idx="1771">
                  <c:v>86.899656294674088</c:v>
                </c:pt>
                <c:pt idx="1772">
                  <c:v>86.940211495371642</c:v>
                </c:pt>
                <c:pt idx="1773">
                  <c:v>86.615769889791238</c:v>
                </c:pt>
                <c:pt idx="1774">
                  <c:v>86.595492289442461</c:v>
                </c:pt>
                <c:pt idx="1775">
                  <c:v>86.362299885431554</c:v>
                </c:pt>
                <c:pt idx="1776">
                  <c:v>86.250773083513295</c:v>
                </c:pt>
                <c:pt idx="1777">
                  <c:v>86.554937088744921</c:v>
                </c:pt>
                <c:pt idx="1778">
                  <c:v>86.483965487524202</c:v>
                </c:pt>
                <c:pt idx="1779">
                  <c:v>86.514381888047367</c:v>
                </c:pt>
                <c:pt idx="1780">
                  <c:v>86.676602690837569</c:v>
                </c:pt>
                <c:pt idx="1781">
                  <c:v>86.49410428769859</c:v>
                </c:pt>
                <c:pt idx="1782">
                  <c:v>86.60563108961685</c:v>
                </c:pt>
                <c:pt idx="1783">
                  <c:v>86.423132686477885</c:v>
                </c:pt>
                <c:pt idx="1784">
                  <c:v>85.703277874096386</c:v>
                </c:pt>
                <c:pt idx="1785">
                  <c:v>85.632306272875667</c:v>
                </c:pt>
                <c:pt idx="1786">
                  <c:v>84.821202258924686</c:v>
                </c:pt>
                <c:pt idx="1787">
                  <c:v>84.658981456134484</c:v>
                </c:pt>
                <c:pt idx="1788">
                  <c:v>84.283845849682152</c:v>
                </c:pt>
                <c:pt idx="1789">
                  <c:v>84.648842655960095</c:v>
                </c:pt>
                <c:pt idx="1790">
                  <c:v>84.101347446543173</c:v>
                </c:pt>
                <c:pt idx="1791">
                  <c:v>83.62482383834697</c:v>
                </c:pt>
                <c:pt idx="1792">
                  <c:v>83.574129837475027</c:v>
                </c:pt>
                <c:pt idx="1793">
                  <c:v>83.655240238870135</c:v>
                </c:pt>
                <c:pt idx="1794">
                  <c:v>83.888432642881043</c:v>
                </c:pt>
                <c:pt idx="1795">
                  <c:v>83.90871024322982</c:v>
                </c:pt>
                <c:pt idx="1796">
                  <c:v>84.446066652472339</c:v>
                </c:pt>
                <c:pt idx="1797">
                  <c:v>84.33453985055408</c:v>
                </c:pt>
                <c:pt idx="1798">
                  <c:v>84.091208646368784</c:v>
                </c:pt>
                <c:pt idx="1799">
                  <c:v>84.476483052995505</c:v>
                </c:pt>
                <c:pt idx="1800">
                  <c:v>84.861757459622225</c:v>
                </c:pt>
                <c:pt idx="1801">
                  <c:v>85.206476665551392</c:v>
                </c:pt>
                <c:pt idx="1802">
                  <c:v>85.165921464853852</c:v>
                </c:pt>
                <c:pt idx="1803">
                  <c:v>84.608287455262541</c:v>
                </c:pt>
                <c:pt idx="1804">
                  <c:v>84.709675457006412</c:v>
                </c:pt>
                <c:pt idx="1805">
                  <c:v>84.750230657703966</c:v>
                </c:pt>
                <c:pt idx="1806">
                  <c:v>84.973284261540485</c:v>
                </c:pt>
                <c:pt idx="1807">
                  <c:v>85.226754265900169</c:v>
                </c:pt>
                <c:pt idx="1808">
                  <c:v>85.135505064330687</c:v>
                </c:pt>
                <c:pt idx="1809">
                  <c:v>84.983423061714873</c:v>
                </c:pt>
                <c:pt idx="1810">
                  <c:v>84.811063458750297</c:v>
                </c:pt>
                <c:pt idx="1811">
                  <c:v>84.425789052123577</c:v>
                </c:pt>
                <c:pt idx="1812">
                  <c:v>85.084811063458744</c:v>
                </c:pt>
                <c:pt idx="1813">
                  <c:v>85.510640670783019</c:v>
                </c:pt>
                <c:pt idx="1814">
                  <c:v>85.814804676014646</c:v>
                </c:pt>
                <c:pt idx="1815">
                  <c:v>85.743833074793926</c:v>
                </c:pt>
                <c:pt idx="1816">
                  <c:v>85.926331477932905</c:v>
                </c:pt>
                <c:pt idx="1817">
                  <c:v>86.250773083513295</c:v>
                </c:pt>
                <c:pt idx="1818">
                  <c:v>86.463687887175425</c:v>
                </c:pt>
                <c:pt idx="1819">
                  <c:v>86.200079082641366</c:v>
                </c:pt>
                <c:pt idx="1820">
                  <c:v>86.118968681246258</c:v>
                </c:pt>
                <c:pt idx="1821">
                  <c:v>86.240634283338906</c:v>
                </c:pt>
                <c:pt idx="1822">
                  <c:v>86.118968681246258</c:v>
                </c:pt>
                <c:pt idx="1823">
                  <c:v>86.088552280723093</c:v>
                </c:pt>
                <c:pt idx="1824">
                  <c:v>86.037858279851164</c:v>
                </c:pt>
                <c:pt idx="1825">
                  <c:v>86.220356682990129</c:v>
                </c:pt>
                <c:pt idx="1826">
                  <c:v>85.845221076537797</c:v>
                </c:pt>
                <c:pt idx="1827">
                  <c:v>86.10882988107187</c:v>
                </c:pt>
                <c:pt idx="1828">
                  <c:v>86.291328284210849</c:v>
                </c:pt>
                <c:pt idx="1829">
                  <c:v>86.412993886303497</c:v>
                </c:pt>
                <c:pt idx="1830">
                  <c:v>86.271050683862072</c:v>
                </c:pt>
                <c:pt idx="1831">
                  <c:v>86.169662682118201</c:v>
                </c:pt>
                <c:pt idx="1832">
                  <c:v>85.774249475317092</c:v>
                </c:pt>
                <c:pt idx="1833">
                  <c:v>85.814804676014646</c:v>
                </c:pt>
                <c:pt idx="1834">
                  <c:v>86.139246281595035</c:v>
                </c:pt>
                <c:pt idx="1835">
                  <c:v>86.260911883687683</c:v>
                </c:pt>
                <c:pt idx="1836">
                  <c:v>85.946609078281682</c:v>
                </c:pt>
                <c:pt idx="1837">
                  <c:v>85.885776277235351</c:v>
                </c:pt>
                <c:pt idx="1838">
                  <c:v>85.865498676886574</c:v>
                </c:pt>
                <c:pt idx="1839">
                  <c:v>86.058135880199941</c:v>
                </c:pt>
                <c:pt idx="1840">
                  <c:v>86.301467084385237</c:v>
                </c:pt>
                <c:pt idx="1841">
                  <c:v>85.865498676886574</c:v>
                </c:pt>
                <c:pt idx="1842">
                  <c:v>85.348419867992817</c:v>
                </c:pt>
                <c:pt idx="1843">
                  <c:v>85.216615465725781</c:v>
                </c:pt>
                <c:pt idx="1844">
                  <c:v>85.226754265900169</c:v>
                </c:pt>
                <c:pt idx="1845">
                  <c:v>85.186199065202629</c:v>
                </c:pt>
                <c:pt idx="1846">
                  <c:v>85.348419867992817</c:v>
                </c:pt>
                <c:pt idx="1847">
                  <c:v>85.388975068690371</c:v>
                </c:pt>
                <c:pt idx="1848">
                  <c:v>85.510640670783019</c:v>
                </c:pt>
                <c:pt idx="1849">
                  <c:v>85.216615465725781</c:v>
                </c:pt>
                <c:pt idx="1850">
                  <c:v>85.094949863633133</c:v>
                </c:pt>
                <c:pt idx="1851">
                  <c:v>84.61842625543693</c:v>
                </c:pt>
                <c:pt idx="1852">
                  <c:v>84.729953057355189</c:v>
                </c:pt>
                <c:pt idx="1853">
                  <c:v>84.932729060842945</c:v>
                </c:pt>
                <c:pt idx="1854">
                  <c:v>84.90231266031978</c:v>
                </c:pt>
                <c:pt idx="1855">
                  <c:v>85.338281067818428</c:v>
                </c:pt>
                <c:pt idx="1856">
                  <c:v>85.206476665551392</c:v>
                </c:pt>
                <c:pt idx="1857">
                  <c:v>84.942867861017334</c:v>
                </c:pt>
                <c:pt idx="1858">
                  <c:v>85.297725867120889</c:v>
                </c:pt>
                <c:pt idx="1859">
                  <c:v>85.419391469213537</c:v>
                </c:pt>
                <c:pt idx="1860">
                  <c:v>85.044255862761204</c:v>
                </c:pt>
                <c:pt idx="1861">
                  <c:v>84.871896259796614</c:v>
                </c:pt>
                <c:pt idx="1862">
                  <c:v>84.800924658575909</c:v>
                </c:pt>
                <c:pt idx="1863">
                  <c:v>84.811063458750297</c:v>
                </c:pt>
                <c:pt idx="1864">
                  <c:v>84.344678650728468</c:v>
                </c:pt>
                <c:pt idx="1865">
                  <c:v>84.50689945351867</c:v>
                </c:pt>
                <c:pt idx="1866">
                  <c:v>84.223013048635821</c:v>
                </c:pt>
                <c:pt idx="1867">
                  <c:v>83.918849043404208</c:v>
                </c:pt>
                <c:pt idx="1868">
                  <c:v>84.243290648984598</c:v>
                </c:pt>
                <c:pt idx="1869">
                  <c:v>84.435927852297965</c:v>
                </c:pt>
                <c:pt idx="1870">
                  <c:v>84.233151848810209</c:v>
                </c:pt>
                <c:pt idx="1871">
                  <c:v>84.162180247589504</c:v>
                </c:pt>
                <c:pt idx="1872">
                  <c:v>84.182457847938281</c:v>
                </c:pt>
                <c:pt idx="1873">
                  <c:v>84.243290648984598</c:v>
                </c:pt>
                <c:pt idx="1874">
                  <c:v>84.081069846194396</c:v>
                </c:pt>
                <c:pt idx="1875">
                  <c:v>84.020237045148079</c:v>
                </c:pt>
                <c:pt idx="1876">
                  <c:v>84.304123450030929</c:v>
                </c:pt>
                <c:pt idx="1877">
                  <c:v>84.111486246717561</c:v>
                </c:pt>
                <c:pt idx="1878">
                  <c:v>83.824558201782409</c:v>
                </c:pt>
                <c:pt idx="1879">
                  <c:v>84.143930407275604</c:v>
                </c:pt>
                <c:pt idx="1880">
                  <c:v>84.251401689124108</c:v>
                </c:pt>
                <c:pt idx="1881">
                  <c:v>83.851932962253244</c:v>
                </c:pt>
                <c:pt idx="1882">
                  <c:v>83.818474921677776</c:v>
                </c:pt>
                <c:pt idx="1883">
                  <c:v>83.512283156411272</c:v>
                </c:pt>
                <c:pt idx="1884">
                  <c:v>83.268951952225976</c:v>
                </c:pt>
                <c:pt idx="1885">
                  <c:v>83.2121746712494</c:v>
                </c:pt>
                <c:pt idx="1886">
                  <c:v>82.966815707029227</c:v>
                </c:pt>
                <c:pt idx="1887">
                  <c:v>82.877594265494608</c:v>
                </c:pt>
                <c:pt idx="1888">
                  <c:v>82.77722014376819</c:v>
                </c:pt>
                <c:pt idx="1889">
                  <c:v>82.776206263750751</c:v>
                </c:pt>
                <c:pt idx="1890">
                  <c:v>82.872524865407428</c:v>
                </c:pt>
                <c:pt idx="1891">
                  <c:v>82.677859902059197</c:v>
                </c:pt>
                <c:pt idx="1892">
                  <c:v>82.558222060001413</c:v>
                </c:pt>
                <c:pt idx="1893">
                  <c:v>82.884691425616694</c:v>
                </c:pt>
                <c:pt idx="1894">
                  <c:v>82.660623941762722</c:v>
                </c:pt>
                <c:pt idx="1895">
                  <c:v>82.577485780332765</c:v>
                </c:pt>
                <c:pt idx="1896">
                  <c:v>82.727540022913686</c:v>
                </c:pt>
                <c:pt idx="1897">
                  <c:v>82.901927385913154</c:v>
                </c:pt>
                <c:pt idx="1898">
                  <c:v>83.086453549086997</c:v>
                </c:pt>
                <c:pt idx="1899">
                  <c:v>82.875566505459744</c:v>
                </c:pt>
                <c:pt idx="1900">
                  <c:v>82.809664304326233</c:v>
                </c:pt>
                <c:pt idx="1901">
                  <c:v>83.076314748912608</c:v>
                </c:pt>
                <c:pt idx="1902">
                  <c:v>83.1543835102554</c:v>
                </c:pt>
                <c:pt idx="1903">
                  <c:v>83.434214395068494</c:v>
                </c:pt>
                <c:pt idx="1904">
                  <c:v>83.255771511999271</c:v>
                </c:pt>
                <c:pt idx="1905">
                  <c:v>83.205077511127342</c:v>
                </c:pt>
                <c:pt idx="1906">
                  <c:v>82.889760825703888</c:v>
                </c:pt>
                <c:pt idx="1907">
                  <c:v>83.303423872818883</c:v>
                </c:pt>
                <c:pt idx="1908">
                  <c:v>83.46057527552189</c:v>
                </c:pt>
                <c:pt idx="1909">
                  <c:v>83.337895793411818</c:v>
                </c:pt>
                <c:pt idx="1910">
                  <c:v>83.507213756324077</c:v>
                </c:pt>
                <c:pt idx="1911">
                  <c:v>83.529519116707732</c:v>
                </c:pt>
                <c:pt idx="1912">
                  <c:v>83.452464235382379</c:v>
                </c:pt>
                <c:pt idx="1913">
                  <c:v>83.549796717056509</c:v>
                </c:pt>
                <c:pt idx="1914">
                  <c:v>83.473755715748595</c:v>
                </c:pt>
                <c:pt idx="1915">
                  <c:v>83.47476959576602</c:v>
                </c:pt>
                <c:pt idx="1916">
                  <c:v>83.452464235382379</c:v>
                </c:pt>
                <c:pt idx="1917">
                  <c:v>83.577171477527358</c:v>
                </c:pt>
                <c:pt idx="1918">
                  <c:v>83.443339315225444</c:v>
                </c:pt>
                <c:pt idx="1919">
                  <c:v>83.46463079559166</c:v>
                </c:pt>
                <c:pt idx="1920">
                  <c:v>83.196966470987832</c:v>
                </c:pt>
                <c:pt idx="1921">
                  <c:v>83.026634628058119</c:v>
                </c:pt>
                <c:pt idx="1922">
                  <c:v>83.033731788180191</c:v>
                </c:pt>
                <c:pt idx="1923">
                  <c:v>83.436242155103358</c:v>
                </c:pt>
                <c:pt idx="1924">
                  <c:v>83.838752522026553</c:v>
                </c:pt>
                <c:pt idx="1925">
                  <c:v>83.860044002392769</c:v>
                </c:pt>
                <c:pt idx="1926">
                  <c:v>84.041528525514295</c:v>
                </c:pt>
                <c:pt idx="1927">
                  <c:v>84.187527248025475</c:v>
                </c:pt>
                <c:pt idx="1928">
                  <c:v>84.28181808964726</c:v>
                </c:pt>
                <c:pt idx="1929">
                  <c:v>84.000973324816741</c:v>
                </c:pt>
                <c:pt idx="1930">
                  <c:v>83.863085642445071</c:v>
                </c:pt>
                <c:pt idx="1931">
                  <c:v>83.689712159463042</c:v>
                </c:pt>
                <c:pt idx="1932">
                  <c:v>83.663351279009632</c:v>
                </c:pt>
                <c:pt idx="1933">
                  <c:v>83.879307722724079</c:v>
                </c:pt>
                <c:pt idx="1934">
                  <c:v>83.478825115835789</c:v>
                </c:pt>
                <c:pt idx="1935">
                  <c:v>83.467672435643962</c:v>
                </c:pt>
                <c:pt idx="1936">
                  <c:v>83.437256035120797</c:v>
                </c:pt>
                <c:pt idx="1937">
                  <c:v>83.458547515487027</c:v>
                </c:pt>
                <c:pt idx="1938">
                  <c:v>83.475783475783473</c:v>
                </c:pt>
                <c:pt idx="1939">
                  <c:v>83.057051028581284</c:v>
                </c:pt>
                <c:pt idx="1940">
                  <c:v>82.524764019425945</c:v>
                </c:pt>
                <c:pt idx="1941">
                  <c:v>82.617027101012866</c:v>
                </c:pt>
                <c:pt idx="1942">
                  <c:v>82.563291460088621</c:v>
                </c:pt>
                <c:pt idx="1943">
                  <c:v>82.669748861919672</c:v>
                </c:pt>
                <c:pt idx="1944">
                  <c:v>82.59573562064665</c:v>
                </c:pt>
                <c:pt idx="1945">
                  <c:v>82.563291460088621</c:v>
                </c:pt>
                <c:pt idx="1946">
                  <c:v>81.982338210096216</c:v>
                </c:pt>
                <c:pt idx="1947">
                  <c:v>81.85053380782918</c:v>
                </c:pt>
                <c:pt idx="1948">
                  <c:v>81.754215206172518</c:v>
                </c:pt>
                <c:pt idx="1949">
                  <c:v>81.694396285143611</c:v>
                </c:pt>
                <c:pt idx="1950">
                  <c:v>81.639646764201927</c:v>
                </c:pt>
                <c:pt idx="1951">
                  <c:v>81.657896604515827</c:v>
                </c:pt>
                <c:pt idx="1952">
                  <c:v>81.540286522492934</c:v>
                </c:pt>
                <c:pt idx="1953">
                  <c:v>81.535217122405726</c:v>
                </c:pt>
                <c:pt idx="1954">
                  <c:v>81.402398840121251</c:v>
                </c:pt>
                <c:pt idx="1955">
                  <c:v>81.469314921272215</c:v>
                </c:pt>
                <c:pt idx="1956">
                  <c:v>81.188470156441682</c:v>
                </c:pt>
                <c:pt idx="1957">
                  <c:v>81.771451166468964</c:v>
                </c:pt>
                <c:pt idx="1958">
                  <c:v>81.569689042998647</c:v>
                </c:pt>
                <c:pt idx="1959">
                  <c:v>82.069531891595943</c:v>
                </c:pt>
                <c:pt idx="1960">
                  <c:v>81.971185529904403</c:v>
                </c:pt>
                <c:pt idx="1961">
                  <c:v>81.891089008526734</c:v>
                </c:pt>
                <c:pt idx="1962">
                  <c:v>81.994504770305483</c:v>
                </c:pt>
                <c:pt idx="1963">
                  <c:v>81.83329784753272</c:v>
                </c:pt>
                <c:pt idx="1964">
                  <c:v>81.289858158185567</c:v>
                </c:pt>
                <c:pt idx="1965">
                  <c:v>81.368940799545783</c:v>
                </c:pt>
                <c:pt idx="1966">
                  <c:v>81.596049923452057</c:v>
                </c:pt>
                <c:pt idx="1967">
                  <c:v>81.458162241080387</c:v>
                </c:pt>
                <c:pt idx="1968">
                  <c:v>81.864728128073324</c:v>
                </c:pt>
                <c:pt idx="1969">
                  <c:v>81.798825926939813</c:v>
                </c:pt>
                <c:pt idx="1970">
                  <c:v>82.172947653374706</c:v>
                </c:pt>
                <c:pt idx="1971">
                  <c:v>82.620068741065182</c:v>
                </c:pt>
                <c:pt idx="1972">
                  <c:v>82.957690786872291</c:v>
                </c:pt>
                <c:pt idx="1973">
                  <c:v>82.863399945250478</c:v>
                </c:pt>
                <c:pt idx="1974">
                  <c:v>82.556194299966549</c:v>
                </c:pt>
                <c:pt idx="1975">
                  <c:v>82.529833419513139</c:v>
                </c:pt>
                <c:pt idx="1976">
                  <c:v>82.623110381117499</c:v>
                </c:pt>
                <c:pt idx="1977">
                  <c:v>82.376737536879887</c:v>
                </c:pt>
                <c:pt idx="1978">
                  <c:v>82.27129401506626</c:v>
                </c:pt>
                <c:pt idx="1979">
                  <c:v>81.786659366730532</c:v>
                </c:pt>
                <c:pt idx="1980">
                  <c:v>81.85965872798613</c:v>
                </c:pt>
                <c:pt idx="1981">
                  <c:v>81.87689468828259</c:v>
                </c:pt>
                <c:pt idx="1982">
                  <c:v>81.820117407306014</c:v>
                </c:pt>
                <c:pt idx="1983">
                  <c:v>81.915422128945252</c:v>
                </c:pt>
                <c:pt idx="1984">
                  <c:v>81.912380488892936</c:v>
                </c:pt>
                <c:pt idx="1985">
                  <c:v>81.935699729294029</c:v>
                </c:pt>
                <c:pt idx="1986">
                  <c:v>82.002615810444993</c:v>
                </c:pt>
                <c:pt idx="1987">
                  <c:v>81.741034765945798</c:v>
                </c:pt>
                <c:pt idx="1988">
                  <c:v>81.588952763329985</c:v>
                </c:pt>
                <c:pt idx="1989">
                  <c:v>81.068832314383926</c:v>
                </c:pt>
                <c:pt idx="1990">
                  <c:v>80.923847471890184</c:v>
                </c:pt>
                <c:pt idx="1991">
                  <c:v>80.810292909937033</c:v>
                </c:pt>
                <c:pt idx="1992">
                  <c:v>80.466587584025291</c:v>
                </c:pt>
                <c:pt idx="1993">
                  <c:v>80.616641826606241</c:v>
                </c:pt>
                <c:pt idx="1994">
                  <c:v>80.722085348419881</c:v>
                </c:pt>
                <c:pt idx="1995">
                  <c:v>80.826514990216054</c:v>
                </c:pt>
                <c:pt idx="1996">
                  <c:v>80.308422301304873</c:v>
                </c:pt>
                <c:pt idx="1997">
                  <c:v>80.400685382891794</c:v>
                </c:pt>
                <c:pt idx="1998">
                  <c:v>79.67271953037077</c:v>
                </c:pt>
                <c:pt idx="1999">
                  <c:v>79.687927730632353</c:v>
                </c:pt>
                <c:pt idx="2000">
                  <c:v>79.616956129411648</c:v>
                </c:pt>
                <c:pt idx="2001">
                  <c:v>79.399985805679762</c:v>
                </c:pt>
                <c:pt idx="2002">
                  <c:v>79.582484208818727</c:v>
                </c:pt>
                <c:pt idx="2003">
                  <c:v>79.425332806115719</c:v>
                </c:pt>
                <c:pt idx="2004">
                  <c:v>78.797741075321142</c:v>
                </c:pt>
                <c:pt idx="2005">
                  <c:v>78.985308878547315</c:v>
                </c:pt>
                <c:pt idx="2006">
                  <c:v>79.389847005505359</c:v>
                </c:pt>
                <c:pt idx="2007">
                  <c:v>79.663594610213821</c:v>
                </c:pt>
                <c:pt idx="2008">
                  <c:v>79.570317648609461</c:v>
                </c:pt>
                <c:pt idx="2009">
                  <c:v>79.394916405592568</c:v>
                </c:pt>
                <c:pt idx="2010">
                  <c:v>79.763968731940267</c:v>
                </c:pt>
                <c:pt idx="2011">
                  <c:v>79.615942249394195</c:v>
                </c:pt>
                <c:pt idx="2012">
                  <c:v>79.462846366760957</c:v>
                </c:pt>
                <c:pt idx="2013">
                  <c:v>79.161724001581661</c:v>
                </c:pt>
                <c:pt idx="2014">
                  <c:v>79.309750484127719</c:v>
                </c:pt>
                <c:pt idx="2015">
                  <c:v>79.171862801756035</c:v>
                </c:pt>
                <c:pt idx="2016">
                  <c:v>79.337125244598553</c:v>
                </c:pt>
                <c:pt idx="2017">
                  <c:v>79.204306962314078</c:v>
                </c:pt>
                <c:pt idx="2018">
                  <c:v>78.666950553071544</c:v>
                </c:pt>
                <c:pt idx="2019">
                  <c:v>78.481410509880263</c:v>
                </c:pt>
                <c:pt idx="2020">
                  <c:v>79.143474161267761</c:v>
                </c:pt>
                <c:pt idx="2021">
                  <c:v>78.665936673054105</c:v>
                </c:pt>
                <c:pt idx="2022">
                  <c:v>78.622339832304249</c:v>
                </c:pt>
                <c:pt idx="2023">
                  <c:v>78.350619987630665</c:v>
                </c:pt>
                <c:pt idx="2024">
                  <c:v>78.096136103253542</c:v>
                </c:pt>
                <c:pt idx="2025">
                  <c:v>77.903498899940189</c:v>
                </c:pt>
                <c:pt idx="2026">
                  <c:v>77.838610578824088</c:v>
                </c:pt>
                <c:pt idx="2027">
                  <c:v>77.540529853697109</c:v>
                </c:pt>
                <c:pt idx="2028">
                  <c:v>77.657126055702562</c:v>
                </c:pt>
                <c:pt idx="2029">
                  <c:v>77.39655889122082</c:v>
                </c:pt>
                <c:pt idx="2030">
                  <c:v>77.485780332755425</c:v>
                </c:pt>
                <c:pt idx="2031">
                  <c:v>77.09543652604151</c:v>
                </c:pt>
                <c:pt idx="2032">
                  <c:v>76.458719875089983</c:v>
                </c:pt>
                <c:pt idx="2033">
                  <c:v>76.503330595857292</c:v>
                </c:pt>
                <c:pt idx="2034">
                  <c:v>76.446553314880731</c:v>
                </c:pt>
                <c:pt idx="2035">
                  <c:v>76.955521083634963</c:v>
                </c:pt>
                <c:pt idx="2036">
                  <c:v>76.934229603268747</c:v>
                </c:pt>
                <c:pt idx="2037">
                  <c:v>76.866299642100344</c:v>
                </c:pt>
                <c:pt idx="2038">
                  <c:v>77.124839046547237</c:v>
                </c:pt>
                <c:pt idx="2039">
                  <c:v>76.879480082327049</c:v>
                </c:pt>
                <c:pt idx="2040">
                  <c:v>76.831827721507437</c:v>
                </c:pt>
                <c:pt idx="2041">
                  <c:v>76.248846711480169</c:v>
                </c:pt>
                <c:pt idx="2042">
                  <c:v>76.115014549178241</c:v>
                </c:pt>
                <c:pt idx="2043">
                  <c:v>76.092709188794601</c:v>
                </c:pt>
                <c:pt idx="2044">
                  <c:v>76.094736948829464</c:v>
                </c:pt>
                <c:pt idx="2045">
                  <c:v>75.898044225446355</c:v>
                </c:pt>
                <c:pt idx="2046">
                  <c:v>76.138333789579349</c:v>
                </c:pt>
                <c:pt idx="2047">
                  <c:v>76.118056189230558</c:v>
                </c:pt>
                <c:pt idx="2048">
                  <c:v>76.637162758159192</c:v>
                </c:pt>
                <c:pt idx="2049">
                  <c:v>77.203921687907467</c:v>
                </c:pt>
                <c:pt idx="2050">
                  <c:v>76.988979124210445</c:v>
                </c:pt>
                <c:pt idx="2051">
                  <c:v>76.74463404000771</c:v>
                </c:pt>
                <c:pt idx="2052">
                  <c:v>77.473613772546145</c:v>
                </c:pt>
                <c:pt idx="2053">
                  <c:v>77.443197372022993</c:v>
                </c:pt>
                <c:pt idx="2054">
                  <c:v>77.346878770366303</c:v>
                </c:pt>
                <c:pt idx="2055">
                  <c:v>77.117741886425165</c:v>
                </c:pt>
                <c:pt idx="2056">
                  <c:v>77.279962689215353</c:v>
                </c:pt>
                <c:pt idx="2057">
                  <c:v>77.200880047855136</c:v>
                </c:pt>
                <c:pt idx="2058">
                  <c:v>77.624681895144533</c:v>
                </c:pt>
                <c:pt idx="2059">
                  <c:v>78.510813030385989</c:v>
                </c:pt>
                <c:pt idx="2060">
                  <c:v>78.47532722977563</c:v>
                </c:pt>
                <c:pt idx="2061">
                  <c:v>78.486479909967457</c:v>
                </c:pt>
                <c:pt idx="2062">
                  <c:v>78.663908913019242</c:v>
                </c:pt>
                <c:pt idx="2063">
                  <c:v>78.873782076629041</c:v>
                </c:pt>
                <c:pt idx="2064">
                  <c:v>78.799768835356033</c:v>
                </c:pt>
                <c:pt idx="2065">
                  <c:v>78.648700712757659</c:v>
                </c:pt>
                <c:pt idx="2066">
                  <c:v>78.674047713193616</c:v>
                </c:pt>
                <c:pt idx="2067">
                  <c:v>78.220843345398521</c:v>
                </c:pt>
                <c:pt idx="2068">
                  <c:v>77.670306495929267</c:v>
                </c:pt>
                <c:pt idx="2069">
                  <c:v>77.275907169145611</c:v>
                </c:pt>
                <c:pt idx="2070">
                  <c:v>77.759527937463872</c:v>
                </c:pt>
                <c:pt idx="2071">
                  <c:v>77.711875576644246</c:v>
                </c:pt>
                <c:pt idx="2072">
                  <c:v>77.026492684855668</c:v>
                </c:pt>
                <c:pt idx="2073">
                  <c:v>76.942340643408258</c:v>
                </c:pt>
                <c:pt idx="2074">
                  <c:v>76.845008161734157</c:v>
                </c:pt>
                <c:pt idx="2075">
                  <c:v>77.231296448378302</c:v>
                </c:pt>
                <c:pt idx="2076">
                  <c:v>77.167422007279669</c:v>
                </c:pt>
                <c:pt idx="2077">
                  <c:v>77.479697052650792</c:v>
                </c:pt>
                <c:pt idx="2078">
                  <c:v>76.987965244192992</c:v>
                </c:pt>
                <c:pt idx="2079">
                  <c:v>77.032575964960301</c:v>
                </c:pt>
                <c:pt idx="2080">
                  <c:v>76.662509758595164</c:v>
                </c:pt>
                <c:pt idx="2081">
                  <c:v>76.622968437915048</c:v>
                </c:pt>
                <c:pt idx="2082">
                  <c:v>77.316462369843151</c:v>
                </c:pt>
                <c:pt idx="2083">
                  <c:v>77.231296448378302</c:v>
                </c:pt>
                <c:pt idx="2084">
                  <c:v>77.443197372022993</c:v>
                </c:pt>
                <c:pt idx="2085">
                  <c:v>77.932901420445901</c:v>
                </c:pt>
                <c:pt idx="2086">
                  <c:v>77.40568381137777</c:v>
                </c:pt>
                <c:pt idx="2087">
                  <c:v>77.461447212336893</c:v>
                </c:pt>
                <c:pt idx="2088">
                  <c:v>76.742606279972819</c:v>
                </c:pt>
                <c:pt idx="2089">
                  <c:v>77.027506564873121</c:v>
                </c:pt>
                <c:pt idx="2090">
                  <c:v>76.628037838002243</c:v>
                </c:pt>
                <c:pt idx="2091">
                  <c:v>76.593565917409336</c:v>
                </c:pt>
                <c:pt idx="2092">
                  <c:v>76.073445468463262</c:v>
                </c:pt>
                <c:pt idx="2093">
                  <c:v>76.221471951009306</c:v>
                </c:pt>
                <c:pt idx="2094">
                  <c:v>76.492177915665451</c:v>
                </c:pt>
                <c:pt idx="2095">
                  <c:v>76.416136914357551</c:v>
                </c:pt>
                <c:pt idx="2096">
                  <c:v>77.172491407366849</c:v>
                </c:pt>
                <c:pt idx="2097">
                  <c:v>77.19783840780282</c:v>
                </c:pt>
                <c:pt idx="2098">
                  <c:v>78.005900781701499</c:v>
                </c:pt>
                <c:pt idx="2099">
                  <c:v>77.734180937027915</c:v>
                </c:pt>
                <c:pt idx="2100">
                  <c:v>77.646987255528188</c:v>
                </c:pt>
                <c:pt idx="2101">
                  <c:v>77.374253530837166</c:v>
                </c:pt>
                <c:pt idx="2102">
                  <c:v>77.459419452302015</c:v>
                </c:pt>
                <c:pt idx="2103">
                  <c:v>77.212032728046964</c:v>
                </c:pt>
                <c:pt idx="2104">
                  <c:v>77.15728320710528</c:v>
                </c:pt>
                <c:pt idx="2105">
                  <c:v>77.315448489825727</c:v>
                </c:pt>
                <c:pt idx="2106">
                  <c:v>77.052853565309078</c:v>
                </c:pt>
                <c:pt idx="2107">
                  <c:v>77.172491407366849</c:v>
                </c:pt>
                <c:pt idx="2108">
                  <c:v>76.650343198385912</c:v>
                </c:pt>
                <c:pt idx="2109">
                  <c:v>76.568218916973365</c:v>
                </c:pt>
                <c:pt idx="2110">
                  <c:v>76.577343837130314</c:v>
                </c:pt>
                <c:pt idx="2111">
                  <c:v>75.80071174377224</c:v>
                </c:pt>
                <c:pt idx="2112">
                  <c:v>75.243077734180929</c:v>
                </c:pt>
                <c:pt idx="2113">
                  <c:v>74.744248765601085</c:v>
                </c:pt>
                <c:pt idx="2114">
                  <c:v>74.737151605478999</c:v>
                </c:pt>
                <c:pt idx="2115">
                  <c:v>74.727012805304611</c:v>
                </c:pt>
                <c:pt idx="2116">
                  <c:v>74.686457604607071</c:v>
                </c:pt>
                <c:pt idx="2117">
                  <c:v>74.498889801380898</c:v>
                </c:pt>
                <c:pt idx="2118">
                  <c:v>74.014255153045198</c:v>
                </c:pt>
                <c:pt idx="2119">
                  <c:v>74.040616033498594</c:v>
                </c:pt>
                <c:pt idx="2120">
                  <c:v>74.006144112905673</c:v>
                </c:pt>
                <c:pt idx="2121">
                  <c:v>74.294086037858278</c:v>
                </c:pt>
                <c:pt idx="2122">
                  <c:v>73.408968782634261</c:v>
                </c:pt>
                <c:pt idx="2123">
                  <c:v>73.072360616844605</c:v>
                </c:pt>
                <c:pt idx="2124">
                  <c:v>72.651600409607525</c:v>
                </c:pt>
                <c:pt idx="2125">
                  <c:v>72.450852166154661</c:v>
                </c:pt>
                <c:pt idx="2126">
                  <c:v>72.564406728107784</c:v>
                </c:pt>
                <c:pt idx="2127">
                  <c:v>73.145359978100203</c:v>
                </c:pt>
                <c:pt idx="2128">
                  <c:v>73.756729628615744</c:v>
                </c:pt>
                <c:pt idx="2129">
                  <c:v>73.718202187953082</c:v>
                </c:pt>
                <c:pt idx="2130">
                  <c:v>73.961533392138364</c:v>
                </c:pt>
                <c:pt idx="2131">
                  <c:v>73.279192140402102</c:v>
                </c:pt>
                <c:pt idx="2132">
                  <c:v>72.498504526974287</c:v>
                </c:pt>
                <c:pt idx="2133">
                  <c:v>72.654642049659842</c:v>
                </c:pt>
                <c:pt idx="2134">
                  <c:v>72.672891889973727</c:v>
                </c:pt>
                <c:pt idx="2135">
                  <c:v>72.798613012136144</c:v>
                </c:pt>
                <c:pt idx="2136">
                  <c:v>73.570175705407024</c:v>
                </c:pt>
                <c:pt idx="2137">
                  <c:v>73.261956180105642</c:v>
                </c:pt>
                <c:pt idx="2138">
                  <c:v>73.21937321937321</c:v>
                </c:pt>
                <c:pt idx="2139">
                  <c:v>73.020652735955224</c:v>
                </c:pt>
                <c:pt idx="2140">
                  <c:v>73.204165019111642</c:v>
                </c:pt>
                <c:pt idx="2141">
                  <c:v>73.234581419634793</c:v>
                </c:pt>
                <c:pt idx="2142">
                  <c:v>72.830043292676748</c:v>
                </c:pt>
                <c:pt idx="2143">
                  <c:v>73.117985217629354</c:v>
                </c:pt>
                <c:pt idx="2144">
                  <c:v>72.804696292240791</c:v>
                </c:pt>
                <c:pt idx="2145">
                  <c:v>72.872626253409166</c:v>
                </c:pt>
                <c:pt idx="2146">
                  <c:v>73.022680495990102</c:v>
                </c:pt>
                <c:pt idx="2147">
                  <c:v>72.39914428526528</c:v>
                </c:pt>
                <c:pt idx="2148">
                  <c:v>72.674919650008633</c:v>
                </c:pt>
                <c:pt idx="2149">
                  <c:v>73.011527815798274</c:v>
                </c:pt>
                <c:pt idx="2150">
                  <c:v>72.641461609433151</c:v>
                </c:pt>
                <c:pt idx="2151">
                  <c:v>72.319047763887625</c:v>
                </c:pt>
                <c:pt idx="2152">
                  <c:v>72.815848972432605</c:v>
                </c:pt>
                <c:pt idx="2153">
                  <c:v>73.541787064918736</c:v>
                </c:pt>
                <c:pt idx="2154">
                  <c:v>73.800326469365629</c:v>
                </c:pt>
                <c:pt idx="2155">
                  <c:v>73.510356784378146</c:v>
                </c:pt>
                <c:pt idx="2156">
                  <c:v>73.90678387119668</c:v>
                </c:pt>
                <c:pt idx="2157">
                  <c:v>73.515426184465326</c:v>
                </c:pt>
                <c:pt idx="2158">
                  <c:v>74.292058277823415</c:v>
                </c:pt>
                <c:pt idx="2159">
                  <c:v>74.520181281747114</c:v>
                </c:pt>
                <c:pt idx="2160">
                  <c:v>74.205878476341113</c:v>
                </c:pt>
                <c:pt idx="2161">
                  <c:v>74.012227393010306</c:v>
                </c:pt>
                <c:pt idx="2162">
                  <c:v>74.534375601991258</c:v>
                </c:pt>
                <c:pt idx="2163">
                  <c:v>74.496862041346034</c:v>
                </c:pt>
                <c:pt idx="2164">
                  <c:v>74.063935273899688</c:v>
                </c:pt>
                <c:pt idx="2165">
                  <c:v>73.9595056321035</c:v>
                </c:pt>
                <c:pt idx="2166">
                  <c:v>74.290030517788523</c:v>
                </c:pt>
                <c:pt idx="2167">
                  <c:v>74.417779399985804</c:v>
                </c:pt>
                <c:pt idx="2168">
                  <c:v>74.3680992791313</c:v>
                </c:pt>
                <c:pt idx="2169">
                  <c:v>73.855075990307299</c:v>
                </c:pt>
                <c:pt idx="2170">
                  <c:v>74.058865873812493</c:v>
                </c:pt>
                <c:pt idx="2171">
                  <c:v>73.4099826626517</c:v>
                </c:pt>
                <c:pt idx="2172">
                  <c:v>72.936500694507814</c:v>
                </c:pt>
                <c:pt idx="2173">
                  <c:v>72.896959373827698</c:v>
                </c:pt>
                <c:pt idx="2174">
                  <c:v>72.885806693635871</c:v>
                </c:pt>
                <c:pt idx="2175">
                  <c:v>72.98922245541462</c:v>
                </c:pt>
                <c:pt idx="2176">
                  <c:v>73.342052701483297</c:v>
                </c:pt>
                <c:pt idx="2177">
                  <c:v>73.553953625128003</c:v>
                </c:pt>
                <c:pt idx="2178">
                  <c:v>74.036560513428839</c:v>
                </c:pt>
                <c:pt idx="2179">
                  <c:v>73.890561790917673</c:v>
                </c:pt>
                <c:pt idx="2180">
                  <c:v>73.941255791789601</c:v>
                </c:pt>
                <c:pt idx="2181">
                  <c:v>74.256572477213041</c:v>
                </c:pt>
                <c:pt idx="2182">
                  <c:v>74.443126400421775</c:v>
                </c:pt>
                <c:pt idx="2183">
                  <c:v>74.051768713690407</c:v>
                </c:pt>
                <c:pt idx="2184">
                  <c:v>73.394774462390117</c:v>
                </c:pt>
                <c:pt idx="2185">
                  <c:v>73.865214790481687</c:v>
                </c:pt>
                <c:pt idx="2186">
                  <c:v>74.7189017651651</c:v>
                </c:pt>
                <c:pt idx="2187">
                  <c:v>74.225142196672451</c:v>
                </c:pt>
                <c:pt idx="2188">
                  <c:v>74.884164208007618</c:v>
                </c:pt>
                <c:pt idx="2189">
                  <c:v>75.17514777301254</c:v>
                </c:pt>
                <c:pt idx="2190">
                  <c:v>74.631708083665373</c:v>
                </c:pt>
                <c:pt idx="2191">
                  <c:v>74.534375601991258</c:v>
                </c:pt>
                <c:pt idx="2192">
                  <c:v>74.459348480700797</c:v>
                </c:pt>
                <c:pt idx="2193">
                  <c:v>74.502945321450667</c:v>
                </c:pt>
                <c:pt idx="2194">
                  <c:v>74.043657673550911</c:v>
                </c:pt>
                <c:pt idx="2195">
                  <c:v>74.453265200596164</c:v>
                </c:pt>
                <c:pt idx="2196">
                  <c:v>74.257586357230494</c:v>
                </c:pt>
                <c:pt idx="2197">
                  <c:v>73.945311311859371</c:v>
                </c:pt>
                <c:pt idx="2198">
                  <c:v>73.493120824081672</c:v>
                </c:pt>
                <c:pt idx="2199">
                  <c:v>73.364358061866952</c:v>
                </c:pt>
                <c:pt idx="2200">
                  <c:v>73.468787703663139</c:v>
                </c:pt>
                <c:pt idx="2201">
                  <c:v>73.373482982023901</c:v>
                </c:pt>
                <c:pt idx="2202">
                  <c:v>73.028763776094735</c:v>
                </c:pt>
                <c:pt idx="2203">
                  <c:v>73.751660228528564</c:v>
                </c:pt>
                <c:pt idx="2204">
                  <c:v>73.740507548336723</c:v>
                </c:pt>
                <c:pt idx="2205">
                  <c:v>73.678660867272967</c:v>
                </c:pt>
                <c:pt idx="2206">
                  <c:v>74.025407833237011</c:v>
                </c:pt>
                <c:pt idx="2207">
                  <c:v>73.587411665703485</c:v>
                </c:pt>
                <c:pt idx="2208">
                  <c:v>73.499204104186305</c:v>
                </c:pt>
                <c:pt idx="2209">
                  <c:v>73.096693737263138</c:v>
                </c:pt>
                <c:pt idx="2210">
                  <c:v>72.913181454106734</c:v>
                </c:pt>
                <c:pt idx="2211">
                  <c:v>72.869584613356849</c:v>
                </c:pt>
                <c:pt idx="2212">
                  <c:v>73.064249576705095</c:v>
                </c:pt>
                <c:pt idx="2213">
                  <c:v>73.244720219809196</c:v>
                </c:pt>
                <c:pt idx="2214">
                  <c:v>73.190984578884937</c:v>
                </c:pt>
                <c:pt idx="2215">
                  <c:v>72.98922245541462</c:v>
                </c:pt>
                <c:pt idx="2216">
                  <c:v>73.451551743366679</c:v>
                </c:pt>
                <c:pt idx="2217">
                  <c:v>73.821617949731831</c:v>
                </c:pt>
                <c:pt idx="2218">
                  <c:v>73.945311311859371</c:v>
                </c:pt>
                <c:pt idx="2219">
                  <c:v>73.87129807058632</c:v>
                </c:pt>
                <c:pt idx="2220">
                  <c:v>73.657369386906751</c:v>
                </c:pt>
                <c:pt idx="2221">
                  <c:v>74.326530198416322</c:v>
                </c:pt>
                <c:pt idx="2222">
                  <c:v>74.339710638643027</c:v>
                </c:pt>
                <c:pt idx="2223">
                  <c:v>74.24339203698635</c:v>
                </c:pt>
                <c:pt idx="2224">
                  <c:v>74.443126400421775</c:v>
                </c:pt>
                <c:pt idx="2225">
                  <c:v>74.481653841084452</c:v>
                </c:pt>
                <c:pt idx="2226">
                  <c:v>74.906469568391273</c:v>
                </c:pt>
                <c:pt idx="2227">
                  <c:v>75.274508014721533</c:v>
                </c:pt>
                <c:pt idx="2228">
                  <c:v>75.581713660005477</c:v>
                </c:pt>
                <c:pt idx="2229">
                  <c:v>76.897729922640949</c:v>
                </c:pt>
                <c:pt idx="2230">
                  <c:v>77.181616327523798</c:v>
                </c:pt>
                <c:pt idx="2231">
                  <c:v>77.208991087994647</c:v>
                </c:pt>
                <c:pt idx="2232">
                  <c:v>77.265768368971223</c:v>
                </c:pt>
                <c:pt idx="2233">
                  <c:v>77.733167057010476</c:v>
                </c:pt>
                <c:pt idx="2234">
                  <c:v>78.251259745921672</c:v>
                </c:pt>
                <c:pt idx="2235">
                  <c:v>78.187385304823039</c:v>
                </c:pt>
                <c:pt idx="2236">
                  <c:v>77.905526659975052</c:v>
                </c:pt>
                <c:pt idx="2237">
                  <c:v>78.026178382050276</c:v>
                </c:pt>
                <c:pt idx="2238">
                  <c:v>77.253601808761942</c:v>
                </c:pt>
                <c:pt idx="2239">
                  <c:v>77.871054739382146</c:v>
                </c:pt>
                <c:pt idx="2240">
                  <c:v>77.858888179172894</c:v>
                </c:pt>
                <c:pt idx="2241">
                  <c:v>78.323245227159816</c:v>
                </c:pt>
                <c:pt idx="2242">
                  <c:v>78.120469223672075</c:v>
                </c:pt>
                <c:pt idx="2243">
                  <c:v>78.221857225415945</c:v>
                </c:pt>
                <c:pt idx="2244">
                  <c:v>78.455049629426853</c:v>
                </c:pt>
                <c:pt idx="2245">
                  <c:v>78.721700074013242</c:v>
                </c:pt>
                <c:pt idx="2246">
                  <c:v>79.1444880412852</c:v>
                </c:pt>
                <c:pt idx="2247">
                  <c:v>79.17084892173861</c:v>
                </c:pt>
                <c:pt idx="2248">
                  <c:v>79.701108170859058</c:v>
                </c:pt>
                <c:pt idx="2249">
                  <c:v>80.027577536474325</c:v>
                </c:pt>
                <c:pt idx="2250">
                  <c:v>80.693696707931579</c:v>
                </c:pt>
                <c:pt idx="2251">
                  <c:v>80.346949741967535</c:v>
                </c:pt>
                <c:pt idx="2252">
                  <c:v>80.953249992395897</c:v>
                </c:pt>
                <c:pt idx="2253">
                  <c:v>81.258427877644962</c:v>
                </c:pt>
                <c:pt idx="2254">
                  <c:v>80.062049457067246</c:v>
                </c:pt>
                <c:pt idx="2255">
                  <c:v>80.004258296073246</c:v>
                </c:pt>
                <c:pt idx="2256">
                  <c:v>80.165465218846009</c:v>
                </c:pt>
                <c:pt idx="2257">
                  <c:v>79.178959961878107</c:v>
                </c:pt>
                <c:pt idx="2258">
                  <c:v>79.101905080552768</c:v>
                </c:pt>
                <c:pt idx="2259">
                  <c:v>78.758199754641041</c:v>
                </c:pt>
                <c:pt idx="2260">
                  <c:v>77.207977207977208</c:v>
                </c:pt>
                <c:pt idx="2261">
                  <c:v>77.529377173505296</c:v>
                </c:pt>
                <c:pt idx="2262">
                  <c:v>77.853818779085671</c:v>
                </c:pt>
                <c:pt idx="2263">
                  <c:v>78.06267806267806</c:v>
                </c:pt>
                <c:pt idx="2264">
                  <c:v>78.021108981963081</c:v>
                </c:pt>
                <c:pt idx="2265">
                  <c:v>78.546298830996349</c:v>
                </c:pt>
                <c:pt idx="2266">
                  <c:v>80.550739625472715</c:v>
                </c:pt>
                <c:pt idx="2267">
                  <c:v>80.565947825734298</c:v>
                </c:pt>
                <c:pt idx="2268">
                  <c:v>81.555494722754503</c:v>
                </c:pt>
                <c:pt idx="2269">
                  <c:v>81.427745840557236</c:v>
                </c:pt>
                <c:pt idx="2270">
                  <c:v>82.80865042430878</c:v>
                </c:pt>
                <c:pt idx="2271">
                  <c:v>82.096906652066792</c:v>
                </c:pt>
                <c:pt idx="2272">
                  <c:v>82.036073851020461</c:v>
                </c:pt>
                <c:pt idx="2273">
                  <c:v>82.289543855380145</c:v>
                </c:pt>
                <c:pt idx="2274">
                  <c:v>84.148999807362799</c:v>
                </c:pt>
                <c:pt idx="2275">
                  <c:v>83.012440307813975</c:v>
                </c:pt>
                <c:pt idx="2276">
                  <c:v>82.492319858867901</c:v>
                </c:pt>
                <c:pt idx="2277">
                  <c:v>83.188855430848307</c:v>
                </c:pt>
                <c:pt idx="2278">
                  <c:v>83.599476837910998</c:v>
                </c:pt>
                <c:pt idx="2279">
                  <c:v>83.556893877178567</c:v>
                </c:pt>
                <c:pt idx="2280">
                  <c:v>84.253429449158986</c:v>
                </c:pt>
                <c:pt idx="2281">
                  <c:v>85.155782664679464</c:v>
                </c:pt>
                <c:pt idx="2282">
                  <c:v>86.554937088744921</c:v>
                </c:pt>
                <c:pt idx="2283">
                  <c:v>86.544798288570533</c:v>
                </c:pt>
                <c:pt idx="2284">
                  <c:v>87.639788707404364</c:v>
                </c:pt>
                <c:pt idx="2285">
                  <c:v>88.140645436019099</c:v>
                </c:pt>
                <c:pt idx="2286">
                  <c:v>88.235950157658351</c:v>
                </c:pt>
                <c:pt idx="2287">
                  <c:v>86.251786963530733</c:v>
                </c:pt>
                <c:pt idx="2288">
                  <c:v>85.729638754549796</c:v>
                </c:pt>
                <c:pt idx="2289">
                  <c:v>86.821587533331297</c:v>
                </c:pt>
                <c:pt idx="2290">
                  <c:v>87.552595025904637</c:v>
                </c:pt>
                <c:pt idx="2291">
                  <c:v>85.960803398525826</c:v>
                </c:pt>
                <c:pt idx="2292">
                  <c:v>85.780332755421711</c:v>
                </c:pt>
                <c:pt idx="2293">
                  <c:v>87.085196337865369</c:v>
                </c:pt>
                <c:pt idx="2294">
                  <c:v>87.099390658109513</c:v>
                </c:pt>
                <c:pt idx="2295">
                  <c:v>87.104460058196722</c:v>
                </c:pt>
                <c:pt idx="2296">
                  <c:v>88.283602518477963</c:v>
                </c:pt>
                <c:pt idx="2297">
                  <c:v>88.684085125366266</c:v>
                </c:pt>
                <c:pt idx="2298">
                  <c:v>88.144700956088869</c:v>
                </c:pt>
                <c:pt idx="2299">
                  <c:v>87.563747706096464</c:v>
                </c:pt>
                <c:pt idx="2300">
                  <c:v>88.011882673804394</c:v>
                </c:pt>
                <c:pt idx="2301">
                  <c:v>88.584724883657273</c:v>
                </c:pt>
                <c:pt idx="2302">
                  <c:v>88.523892082610928</c:v>
                </c:pt>
                <c:pt idx="2303">
                  <c:v>89.190011254068196</c:v>
                </c:pt>
                <c:pt idx="2304">
                  <c:v>89.415092617939592</c:v>
                </c:pt>
                <c:pt idx="2305">
                  <c:v>87.275805781143859</c:v>
                </c:pt>
                <c:pt idx="2306">
                  <c:v>86.179801482292589</c:v>
                </c:pt>
                <c:pt idx="2307">
                  <c:v>86.856059453924232</c:v>
                </c:pt>
                <c:pt idx="2308">
                  <c:v>86.754671452180332</c:v>
                </c:pt>
                <c:pt idx="2309">
                  <c:v>87.717857468747141</c:v>
                </c:pt>
                <c:pt idx="2310">
                  <c:v>87.927730632356969</c:v>
                </c:pt>
                <c:pt idx="2311">
                  <c:v>87.905425271973328</c:v>
                </c:pt>
                <c:pt idx="2312">
                  <c:v>88.237977917693215</c:v>
                </c:pt>
                <c:pt idx="2313">
                  <c:v>87.643844227474119</c:v>
                </c:pt>
                <c:pt idx="2314">
                  <c:v>88.33024099928015</c:v>
                </c:pt>
                <c:pt idx="2315">
                  <c:v>86.747574292058275</c:v>
                </c:pt>
                <c:pt idx="2316">
                  <c:v>87.028419056888808</c:v>
                </c:pt>
                <c:pt idx="2317">
                  <c:v>86.670519410732936</c:v>
                </c:pt>
                <c:pt idx="2318">
                  <c:v>84.997617381959017</c:v>
                </c:pt>
                <c:pt idx="2319">
                  <c:v>84.804980178645678</c:v>
                </c:pt>
                <c:pt idx="2320">
                  <c:v>83.41190903468484</c:v>
                </c:pt>
                <c:pt idx="2321">
                  <c:v>81.802881447009568</c:v>
                </c:pt>
                <c:pt idx="2322">
                  <c:v>80.003244416055807</c:v>
                </c:pt>
                <c:pt idx="2323">
                  <c:v>80.570003345804054</c:v>
                </c:pt>
                <c:pt idx="2324">
                  <c:v>82.42641765773439</c:v>
                </c:pt>
                <c:pt idx="2325">
                  <c:v>82.21857225415944</c:v>
                </c:pt>
                <c:pt idx="2326">
                  <c:v>82.368626496740376</c:v>
                </c:pt>
                <c:pt idx="2327">
                  <c:v>82.341251736269527</c:v>
                </c:pt>
                <c:pt idx="2328">
                  <c:v>82.01478237065426</c:v>
                </c:pt>
                <c:pt idx="2329">
                  <c:v>81.804909207044432</c:v>
                </c:pt>
                <c:pt idx="2330">
                  <c:v>82.021879530776317</c:v>
                </c:pt>
                <c:pt idx="2331">
                  <c:v>82.436556457908779</c:v>
                </c:pt>
                <c:pt idx="2332">
                  <c:v>82.974926747168738</c:v>
                </c:pt>
                <c:pt idx="2333">
                  <c:v>83.784003001084855</c:v>
                </c:pt>
                <c:pt idx="2334">
                  <c:v>83.999959444799302</c:v>
                </c:pt>
                <c:pt idx="2335">
                  <c:v>83.416978434772034</c:v>
                </c:pt>
                <c:pt idx="2336">
                  <c:v>82.667721101884808</c:v>
                </c:pt>
                <c:pt idx="2337">
                  <c:v>83.810363881538251</c:v>
                </c:pt>
                <c:pt idx="2338">
                  <c:v>84.171305167746468</c:v>
                </c:pt>
                <c:pt idx="2339">
                  <c:v>85.434599669475119</c:v>
                </c:pt>
                <c:pt idx="2340">
                  <c:v>85.590737192160674</c:v>
                </c:pt>
                <c:pt idx="2341">
                  <c:v>85.61202867252689</c:v>
                </c:pt>
                <c:pt idx="2342">
                  <c:v>85.380864028550874</c:v>
                </c:pt>
                <c:pt idx="2343">
                  <c:v>85.897942837444603</c:v>
                </c:pt>
                <c:pt idx="2344">
                  <c:v>87.412679583498075</c:v>
                </c:pt>
                <c:pt idx="2345">
                  <c:v>87.008141456540017</c:v>
                </c:pt>
                <c:pt idx="2346">
                  <c:v>86.707019091360735</c:v>
                </c:pt>
                <c:pt idx="2347">
                  <c:v>86.796240532895354</c:v>
                </c:pt>
                <c:pt idx="2348">
                  <c:v>85.903012237531811</c:v>
                </c:pt>
                <c:pt idx="2349">
                  <c:v>85.59783435228276</c:v>
                </c:pt>
                <c:pt idx="2350">
                  <c:v>85.847248836572675</c:v>
                </c:pt>
                <c:pt idx="2351">
                  <c:v>86.460646247123123</c:v>
                </c:pt>
                <c:pt idx="2352">
                  <c:v>87.192667619713873</c:v>
                </c:pt>
                <c:pt idx="2353">
                  <c:v>87.267694741004348</c:v>
                </c:pt>
                <c:pt idx="2354">
                  <c:v>86.230495483164518</c:v>
                </c:pt>
                <c:pt idx="2355">
                  <c:v>86.891545254534591</c:v>
                </c:pt>
                <c:pt idx="2356">
                  <c:v>87.251472660725341</c:v>
                </c:pt>
                <c:pt idx="2357">
                  <c:v>86.530603968326389</c:v>
                </c:pt>
                <c:pt idx="2358">
                  <c:v>85.968914438665337</c:v>
                </c:pt>
                <c:pt idx="2359">
                  <c:v>86.998002656365657</c:v>
                </c:pt>
                <c:pt idx="2360">
                  <c:v>86.966572375825052</c:v>
                </c:pt>
                <c:pt idx="2361">
                  <c:v>87.748273869270292</c:v>
                </c:pt>
                <c:pt idx="2362">
                  <c:v>87.235250580446319</c:v>
                </c:pt>
                <c:pt idx="2363">
                  <c:v>87.862842311240883</c:v>
                </c:pt>
                <c:pt idx="2364">
                  <c:v>88.796625807301965</c:v>
                </c:pt>
                <c:pt idx="2365">
                  <c:v>89.228538694730872</c:v>
                </c:pt>
                <c:pt idx="2366">
                  <c:v>88.652654844825662</c:v>
                </c:pt>
                <c:pt idx="2367">
                  <c:v>87.688454948241414</c:v>
                </c:pt>
                <c:pt idx="2368">
                  <c:v>88.450892721355359</c:v>
                </c:pt>
                <c:pt idx="2369">
                  <c:v>88.101104115338984</c:v>
                </c:pt>
                <c:pt idx="2370">
                  <c:v>89.126136812969563</c:v>
                </c:pt>
                <c:pt idx="2371">
                  <c:v>88.944652289848023</c:v>
                </c:pt>
                <c:pt idx="2372">
                  <c:v>89.229552574748297</c:v>
                </c:pt>
                <c:pt idx="2373">
                  <c:v>90.174488751001206</c:v>
                </c:pt>
                <c:pt idx="2374">
                  <c:v>90.144072350478041</c:v>
                </c:pt>
                <c:pt idx="2375">
                  <c:v>89.806450304670946</c:v>
                </c:pt>
                <c:pt idx="2376">
                  <c:v>90.341778953878602</c:v>
                </c:pt>
                <c:pt idx="2377">
                  <c:v>89.740548103537435</c:v>
                </c:pt>
                <c:pt idx="2378">
                  <c:v>90.244446472204473</c:v>
                </c:pt>
                <c:pt idx="2379">
                  <c:v>90.161308310774515</c:v>
                </c:pt>
                <c:pt idx="2380">
                  <c:v>89.087609372306872</c:v>
                </c:pt>
                <c:pt idx="2381">
                  <c:v>88.87672232867962</c:v>
                </c:pt>
                <c:pt idx="2382">
                  <c:v>88.641502164633835</c:v>
                </c:pt>
                <c:pt idx="2383">
                  <c:v>88.152811996228365</c:v>
                </c:pt>
                <c:pt idx="2384">
                  <c:v>88.139631556001675</c:v>
                </c:pt>
                <c:pt idx="2385">
                  <c:v>85.769180075229897</c:v>
                </c:pt>
                <c:pt idx="2386">
                  <c:v>84.282831969664713</c:v>
                </c:pt>
                <c:pt idx="2387">
                  <c:v>85.004714542081075</c:v>
                </c:pt>
                <c:pt idx="2388">
                  <c:v>84.583954334844023</c:v>
                </c:pt>
                <c:pt idx="2389">
                  <c:v>85.021950502377564</c:v>
                </c:pt>
                <c:pt idx="2390">
                  <c:v>84.971256501505621</c:v>
                </c:pt>
                <c:pt idx="2391">
                  <c:v>85.333211667731234</c:v>
                </c:pt>
                <c:pt idx="2392">
                  <c:v>86.292342164228288</c:v>
                </c:pt>
                <c:pt idx="2393">
                  <c:v>87.060863217446837</c:v>
                </c:pt>
                <c:pt idx="2394">
                  <c:v>86.615769889791238</c:v>
                </c:pt>
                <c:pt idx="2395">
                  <c:v>86.68978313106426</c:v>
                </c:pt>
                <c:pt idx="2396">
                  <c:v>85.618111952631523</c:v>
                </c:pt>
                <c:pt idx="2397">
                  <c:v>85.333211667731234</c:v>
                </c:pt>
                <c:pt idx="2398">
                  <c:v>85.744846954811365</c:v>
                </c:pt>
                <c:pt idx="2399">
                  <c:v>86.471798927314936</c:v>
                </c:pt>
                <c:pt idx="2400">
                  <c:v>86.545812168587972</c:v>
                </c:pt>
                <c:pt idx="2401">
                  <c:v>86.976711175999441</c:v>
                </c:pt>
                <c:pt idx="2402">
                  <c:v>85.809735275927451</c:v>
                </c:pt>
                <c:pt idx="2403">
                  <c:v>85.816832436049509</c:v>
                </c:pt>
                <c:pt idx="2404">
                  <c:v>86.261925763705122</c:v>
                </c:pt>
                <c:pt idx="2405">
                  <c:v>86.40995224625118</c:v>
                </c:pt>
                <c:pt idx="2406">
                  <c:v>87.174417779399974</c:v>
                </c:pt>
                <c:pt idx="2407">
                  <c:v>87.839523070839803</c:v>
                </c:pt>
                <c:pt idx="2408">
                  <c:v>87.78071802982835</c:v>
                </c:pt>
                <c:pt idx="2409">
                  <c:v>87.387332583062118</c:v>
                </c:pt>
                <c:pt idx="2410">
                  <c:v>86.703977451308404</c:v>
                </c:pt>
                <c:pt idx="2411">
                  <c:v>85.889831797305106</c:v>
                </c:pt>
                <c:pt idx="2412">
                  <c:v>86.885461974429944</c:v>
                </c:pt>
                <c:pt idx="2413">
                  <c:v>86.339994525047899</c:v>
                </c:pt>
                <c:pt idx="2414">
                  <c:v>85.646500593119811</c:v>
                </c:pt>
                <c:pt idx="2415">
                  <c:v>85.788443795561236</c:v>
                </c:pt>
                <c:pt idx="2416">
                  <c:v>85.719499954375408</c:v>
                </c:pt>
                <c:pt idx="2417">
                  <c:v>85.135505064330687</c:v>
                </c:pt>
                <c:pt idx="2418">
                  <c:v>85.325100627591723</c:v>
                </c:pt>
                <c:pt idx="2419">
                  <c:v>84.966187101418413</c:v>
                </c:pt>
                <c:pt idx="2420">
                  <c:v>85.106102543824974</c:v>
                </c:pt>
                <c:pt idx="2421">
                  <c:v>83.674503959201459</c:v>
                </c:pt>
                <c:pt idx="2422">
                  <c:v>83.825572081799834</c:v>
                </c:pt>
                <c:pt idx="2423">
                  <c:v>83.448408715312638</c:v>
                </c:pt>
                <c:pt idx="2424">
                  <c:v>83.644087558678308</c:v>
                </c:pt>
                <c:pt idx="2425">
                  <c:v>83.421033954841775</c:v>
                </c:pt>
                <c:pt idx="2426">
                  <c:v>84.176374567833633</c:v>
                </c:pt>
                <c:pt idx="2427">
                  <c:v>83.814419401608021</c:v>
                </c:pt>
                <c:pt idx="2428">
                  <c:v>83.115856069592724</c:v>
                </c:pt>
                <c:pt idx="2429">
                  <c:v>82.109073212276058</c:v>
                </c:pt>
                <c:pt idx="2430">
                  <c:v>81.676146444829726</c:v>
                </c:pt>
                <c:pt idx="2431">
                  <c:v>81.067818434366473</c:v>
                </c:pt>
                <c:pt idx="2432">
                  <c:v>81.134734515517437</c:v>
                </c:pt>
                <c:pt idx="2433">
                  <c:v>81.243219677383379</c:v>
                </c:pt>
                <c:pt idx="2434">
                  <c:v>81.44700956088856</c:v>
                </c:pt>
                <c:pt idx="2435">
                  <c:v>81.549411442649884</c:v>
                </c:pt>
                <c:pt idx="2436">
                  <c:v>80.449351623728845</c:v>
                </c:pt>
                <c:pt idx="2437">
                  <c:v>80.269894860642196</c:v>
                </c:pt>
                <c:pt idx="2438">
                  <c:v>79.492248887266683</c:v>
                </c:pt>
                <c:pt idx="2439">
                  <c:v>80.603461386379536</c:v>
                </c:pt>
                <c:pt idx="2440">
                  <c:v>80.516267704879809</c:v>
                </c:pt>
                <c:pt idx="2441">
                  <c:v>81.789701006782863</c:v>
                </c:pt>
                <c:pt idx="2442">
                  <c:v>82.03201833095072</c:v>
                </c:pt>
                <c:pt idx="2443">
                  <c:v>80.894444951384457</c:v>
                </c:pt>
                <c:pt idx="2444">
                  <c:v>81.443967920836243</c:v>
                </c:pt>
                <c:pt idx="2445">
                  <c:v>80.512212184810053</c:v>
                </c:pt>
                <c:pt idx="2446">
                  <c:v>81.254372357575207</c:v>
                </c:pt>
                <c:pt idx="2447">
                  <c:v>82.266224614979066</c:v>
                </c:pt>
                <c:pt idx="2448">
                  <c:v>81.829242327462978</c:v>
                </c:pt>
                <c:pt idx="2449">
                  <c:v>81.281747118046042</c:v>
                </c:pt>
                <c:pt idx="2450">
                  <c:v>81.727854325719093</c:v>
                </c:pt>
                <c:pt idx="2451">
                  <c:v>81.378065719702732</c:v>
                </c:pt>
                <c:pt idx="2452">
                  <c:v>81.904269448753439</c:v>
                </c:pt>
                <c:pt idx="2453">
                  <c:v>80.949194472326141</c:v>
                </c:pt>
                <c:pt idx="2454">
                  <c:v>81.674118684794834</c:v>
                </c:pt>
                <c:pt idx="2455">
                  <c:v>81.518995042126718</c:v>
                </c:pt>
                <c:pt idx="2456">
                  <c:v>80.986708032971379</c:v>
                </c:pt>
                <c:pt idx="2457">
                  <c:v>80.943111192221508</c:v>
                </c:pt>
                <c:pt idx="2458">
                  <c:v>81.245247437418243</c:v>
                </c:pt>
                <c:pt idx="2459">
                  <c:v>80.739321308716328</c:v>
                </c:pt>
                <c:pt idx="2460">
                  <c:v>81.263497277732142</c:v>
                </c:pt>
                <c:pt idx="2461">
                  <c:v>81.497703561760503</c:v>
                </c:pt>
                <c:pt idx="2462">
                  <c:v>81.570702923016086</c:v>
                </c:pt>
                <c:pt idx="2463">
                  <c:v>81.740020885928359</c:v>
                </c:pt>
                <c:pt idx="2464">
                  <c:v>81.887033488456979</c:v>
                </c:pt>
                <c:pt idx="2465">
                  <c:v>80.972513712727235</c:v>
                </c:pt>
                <c:pt idx="2466">
                  <c:v>81.346635439162128</c:v>
                </c:pt>
                <c:pt idx="2467">
                  <c:v>81.238150277296185</c:v>
                </c:pt>
                <c:pt idx="2468">
                  <c:v>81.296955318307624</c:v>
                </c:pt>
                <c:pt idx="2469">
                  <c:v>80.416907463170816</c:v>
                </c:pt>
                <c:pt idx="2470">
                  <c:v>80.315519461426931</c:v>
                </c:pt>
                <c:pt idx="2471">
                  <c:v>80.448337743711406</c:v>
                </c:pt>
                <c:pt idx="2472">
                  <c:v>80.002230536038368</c:v>
                </c:pt>
                <c:pt idx="2473">
                  <c:v>80.022508136387145</c:v>
                </c:pt>
                <c:pt idx="2474">
                  <c:v>79.798440652533188</c:v>
                </c:pt>
                <c:pt idx="2475">
                  <c:v>79.896787014224728</c:v>
                </c:pt>
                <c:pt idx="2476">
                  <c:v>79.842037493283044</c:v>
                </c:pt>
                <c:pt idx="2477">
                  <c:v>79.71733025113808</c:v>
                </c:pt>
                <c:pt idx="2478">
                  <c:v>79.944439375044354</c:v>
                </c:pt>
                <c:pt idx="2479">
                  <c:v>80.735265788646572</c:v>
                </c:pt>
                <c:pt idx="2480">
                  <c:v>80.385477182630211</c:v>
                </c:pt>
                <c:pt idx="2481">
                  <c:v>79.434457726272669</c:v>
                </c:pt>
                <c:pt idx="2482">
                  <c:v>78.716630673926048</c:v>
                </c:pt>
                <c:pt idx="2483">
                  <c:v>78.844379556123329</c:v>
                </c:pt>
                <c:pt idx="2484">
                  <c:v>78.592937311798522</c:v>
                </c:pt>
                <c:pt idx="2485">
                  <c:v>79.148543561354956</c:v>
                </c:pt>
                <c:pt idx="2486">
                  <c:v>80.071174377224196</c:v>
                </c:pt>
                <c:pt idx="2487">
                  <c:v>80.356074662124485</c:v>
                </c:pt>
                <c:pt idx="2488">
                  <c:v>80.274964260729391</c:v>
                </c:pt>
                <c:pt idx="2489">
                  <c:v>79.883606573998037</c:v>
                </c:pt>
                <c:pt idx="2490">
                  <c:v>79.578428688748986</c:v>
                </c:pt>
                <c:pt idx="2491">
                  <c:v>79.979925175654728</c:v>
                </c:pt>
                <c:pt idx="2492">
                  <c:v>80.392574342752283</c:v>
                </c:pt>
                <c:pt idx="2493">
                  <c:v>80.03264693656152</c:v>
                </c:pt>
                <c:pt idx="2494">
                  <c:v>79.558151088400194</c:v>
                </c:pt>
                <c:pt idx="2495">
                  <c:v>79.471971286917906</c:v>
                </c:pt>
                <c:pt idx="2496">
                  <c:v>79.127252080988725</c:v>
                </c:pt>
                <c:pt idx="2497">
                  <c:v>79.35740284494733</c:v>
                </c:pt>
                <c:pt idx="2498">
                  <c:v>79.329014204459043</c:v>
                </c:pt>
                <c:pt idx="2499">
                  <c:v>79.752816051748439</c:v>
                </c:pt>
                <c:pt idx="2500">
                  <c:v>79.09176628037838</c:v>
                </c:pt>
                <c:pt idx="2501">
                  <c:v>79.453721446604007</c:v>
                </c:pt>
                <c:pt idx="2502">
                  <c:v>79.257028723220898</c:v>
                </c:pt>
                <c:pt idx="2503">
                  <c:v>79.853190173474886</c:v>
                </c:pt>
                <c:pt idx="2504">
                  <c:v>79.463860246778395</c:v>
                </c:pt>
                <c:pt idx="2505">
                  <c:v>79.554095568330439</c:v>
                </c:pt>
                <c:pt idx="2506">
                  <c:v>79.2205290425931</c:v>
                </c:pt>
                <c:pt idx="2507">
                  <c:v>79.094807920430696</c:v>
                </c:pt>
                <c:pt idx="2508">
                  <c:v>78.396244588415399</c:v>
                </c:pt>
                <c:pt idx="2509">
                  <c:v>78.160010544352176</c:v>
                </c:pt>
                <c:pt idx="2510">
                  <c:v>77.883221299591398</c:v>
                </c:pt>
                <c:pt idx="2511">
                  <c:v>77.671320375946706</c:v>
                </c:pt>
                <c:pt idx="2512">
                  <c:v>77.759527937463872</c:v>
                </c:pt>
                <c:pt idx="2513">
                  <c:v>77.606432054830634</c:v>
                </c:pt>
                <c:pt idx="2514">
                  <c:v>77.294157009459511</c:v>
                </c:pt>
                <c:pt idx="2515">
                  <c:v>77.245490768622446</c:v>
                </c:pt>
                <c:pt idx="2516">
                  <c:v>77.485780332755425</c:v>
                </c:pt>
                <c:pt idx="2517">
                  <c:v>77.841652218876419</c:v>
                </c:pt>
                <c:pt idx="2518">
                  <c:v>77.174519167401726</c:v>
                </c:pt>
                <c:pt idx="2519">
                  <c:v>77.102533686163582</c:v>
                </c:pt>
                <c:pt idx="2520">
                  <c:v>77.967373341038837</c:v>
                </c:pt>
                <c:pt idx="2521">
                  <c:v>77.878151899504218</c:v>
                </c:pt>
                <c:pt idx="2522">
                  <c:v>78.120469223672075</c:v>
                </c:pt>
                <c:pt idx="2523">
                  <c:v>78.194482464945096</c:v>
                </c:pt>
                <c:pt idx="2524">
                  <c:v>77.716944976731455</c:v>
                </c:pt>
                <c:pt idx="2525">
                  <c:v>78.259370786061183</c:v>
                </c:pt>
                <c:pt idx="2526">
                  <c:v>78.07180298283501</c:v>
                </c:pt>
                <c:pt idx="2527">
                  <c:v>77.705792296539627</c:v>
                </c:pt>
                <c:pt idx="2528">
                  <c:v>77.394531131185929</c:v>
                </c:pt>
                <c:pt idx="2529">
                  <c:v>77.555738053958692</c:v>
                </c:pt>
                <c:pt idx="2530">
                  <c:v>77.020409404751035</c:v>
                </c:pt>
                <c:pt idx="2531">
                  <c:v>77.491863612860044</c:v>
                </c:pt>
                <c:pt idx="2532">
                  <c:v>77.182630207541237</c:v>
                </c:pt>
                <c:pt idx="2533">
                  <c:v>77.030548204925438</c:v>
                </c:pt>
                <c:pt idx="2534">
                  <c:v>76.599649197513969</c:v>
                </c:pt>
                <c:pt idx="2535">
                  <c:v>76.52867759629325</c:v>
                </c:pt>
                <c:pt idx="2536">
                  <c:v>76.646287678316142</c:v>
                </c:pt>
                <c:pt idx="2537">
                  <c:v>76.55808011679899</c:v>
                </c:pt>
                <c:pt idx="2538">
                  <c:v>76.613843517758113</c:v>
                </c:pt>
                <c:pt idx="2539">
                  <c:v>76.012612667416931</c:v>
                </c:pt>
                <c:pt idx="2540">
                  <c:v>76.136306029544457</c:v>
                </c:pt>
                <c:pt idx="2541">
                  <c:v>76.515497156066559</c:v>
                </c:pt>
                <c:pt idx="2542">
                  <c:v>77.116728006407726</c:v>
                </c:pt>
                <c:pt idx="2543">
                  <c:v>77.191755127698201</c:v>
                </c:pt>
                <c:pt idx="2544">
                  <c:v>77.485780332755425</c:v>
                </c:pt>
                <c:pt idx="2545">
                  <c:v>76.970729283896546</c:v>
                </c:pt>
                <c:pt idx="2546">
                  <c:v>77.359045330575583</c:v>
                </c:pt>
                <c:pt idx="2547">
                  <c:v>77.348906530401194</c:v>
                </c:pt>
                <c:pt idx="2548">
                  <c:v>77.44623901207531</c:v>
                </c:pt>
                <c:pt idx="2549">
                  <c:v>76.692926159118329</c:v>
                </c:pt>
                <c:pt idx="2550">
                  <c:v>76.792286400827336</c:v>
                </c:pt>
                <c:pt idx="2551">
                  <c:v>76.871369042187553</c:v>
                </c:pt>
                <c:pt idx="2552">
                  <c:v>76.067362188358629</c:v>
                </c:pt>
                <c:pt idx="2553">
                  <c:v>76.062292788271435</c:v>
                </c:pt>
                <c:pt idx="2554">
                  <c:v>76.205249870730299</c:v>
                </c:pt>
                <c:pt idx="2555">
                  <c:v>76.645273798298717</c:v>
                </c:pt>
                <c:pt idx="2556">
                  <c:v>76.379637233729767</c:v>
                </c:pt>
                <c:pt idx="2557">
                  <c:v>75.933530026056715</c:v>
                </c:pt>
                <c:pt idx="2558">
                  <c:v>76.415123034340112</c:v>
                </c:pt>
                <c:pt idx="2559">
                  <c:v>76.228569111131392</c:v>
                </c:pt>
                <c:pt idx="2560">
                  <c:v>76.338068153014788</c:v>
                </c:pt>
                <c:pt idx="2561">
                  <c:v>76.706106599345034</c:v>
                </c:pt>
                <c:pt idx="2562">
                  <c:v>76.127181109387507</c:v>
                </c:pt>
                <c:pt idx="2563">
                  <c:v>76.109945149091061</c:v>
                </c:pt>
                <c:pt idx="2564">
                  <c:v>75.299855015157505</c:v>
                </c:pt>
                <c:pt idx="2565">
                  <c:v>75.864586184870873</c:v>
                </c:pt>
                <c:pt idx="2566">
                  <c:v>76.036945787835464</c:v>
                </c:pt>
                <c:pt idx="2567">
                  <c:v>75.918321825795147</c:v>
                </c:pt>
                <c:pt idx="2568">
                  <c:v>75.39718749683162</c:v>
                </c:pt>
                <c:pt idx="2569">
                  <c:v>75.705407022133002</c:v>
                </c:pt>
                <c:pt idx="2570">
                  <c:v>75.666879581470326</c:v>
                </c:pt>
                <c:pt idx="2571">
                  <c:v>76.964646003791913</c:v>
                </c:pt>
                <c:pt idx="2572">
                  <c:v>76.818647281280732</c:v>
                </c:pt>
                <c:pt idx="2573">
                  <c:v>77.369184130749971</c:v>
                </c:pt>
                <c:pt idx="2574">
                  <c:v>77.093408766006618</c:v>
                </c:pt>
                <c:pt idx="2575">
                  <c:v>77.100505926128704</c:v>
                </c:pt>
                <c:pt idx="2576">
                  <c:v>77.635834575336347</c:v>
                </c:pt>
                <c:pt idx="2577">
                  <c:v>77.411767091482403</c:v>
                </c:pt>
                <c:pt idx="2578">
                  <c:v>78.029220022102578</c:v>
                </c:pt>
                <c:pt idx="2579">
                  <c:v>78.063691942695499</c:v>
                </c:pt>
                <c:pt idx="2580">
                  <c:v>78.772394074885185</c:v>
                </c:pt>
                <c:pt idx="2581">
                  <c:v>78.90115683709989</c:v>
                </c:pt>
                <c:pt idx="2582">
                  <c:v>79.120154920866668</c:v>
                </c:pt>
                <c:pt idx="2583">
                  <c:v>79.336111364581114</c:v>
                </c:pt>
                <c:pt idx="2584">
                  <c:v>78.978211718425243</c:v>
                </c:pt>
                <c:pt idx="2585">
                  <c:v>78.812949275582724</c:v>
                </c:pt>
                <c:pt idx="2586">
                  <c:v>78.710547393821415</c:v>
                </c:pt>
                <c:pt idx="2587">
                  <c:v>78.911295637274293</c:v>
                </c:pt>
                <c:pt idx="2588">
                  <c:v>78.995447678721703</c:v>
                </c:pt>
                <c:pt idx="2589">
                  <c:v>78.940698157780005</c:v>
                </c:pt>
                <c:pt idx="2590">
                  <c:v>78.601048351938047</c:v>
                </c:pt>
                <c:pt idx="2591">
                  <c:v>78.696353073577271</c:v>
                </c:pt>
                <c:pt idx="2592">
                  <c:v>78.56860419137999</c:v>
                </c:pt>
                <c:pt idx="2593">
                  <c:v>78.99443379870425</c:v>
                </c:pt>
                <c:pt idx="2594">
                  <c:v>78.546298830996349</c:v>
                </c:pt>
                <c:pt idx="2595">
                  <c:v>78.073830742869887</c:v>
                </c:pt>
                <c:pt idx="2596">
                  <c:v>78.022122861980506</c:v>
                </c:pt>
                <c:pt idx="2597">
                  <c:v>77.912623820097139</c:v>
                </c:pt>
                <c:pt idx="2598">
                  <c:v>77.79704149810911</c:v>
                </c:pt>
                <c:pt idx="2599">
                  <c:v>78.396244588415399</c:v>
                </c:pt>
                <c:pt idx="2600">
                  <c:v>78.133649663898765</c:v>
                </c:pt>
                <c:pt idx="2601">
                  <c:v>78.575701351502062</c:v>
                </c:pt>
                <c:pt idx="2602">
                  <c:v>79.425332806115719</c:v>
                </c:pt>
                <c:pt idx="2603">
                  <c:v>79.40708296580182</c:v>
                </c:pt>
                <c:pt idx="2604">
                  <c:v>79.363486125051963</c:v>
                </c:pt>
                <c:pt idx="2605">
                  <c:v>79.275278563534798</c:v>
                </c:pt>
                <c:pt idx="2606">
                  <c:v>79.520637527754957</c:v>
                </c:pt>
                <c:pt idx="2607">
                  <c:v>79.767010371992583</c:v>
                </c:pt>
                <c:pt idx="2608">
                  <c:v>79.999188895986052</c:v>
                </c:pt>
                <c:pt idx="2609">
                  <c:v>80.564933945716874</c:v>
                </c:pt>
                <c:pt idx="2610">
                  <c:v>80.341880341880355</c:v>
                </c:pt>
                <c:pt idx="2611">
                  <c:v>80.110715697904311</c:v>
                </c:pt>
                <c:pt idx="2612">
                  <c:v>80.473684744147377</c:v>
                </c:pt>
                <c:pt idx="2613">
                  <c:v>81.025235473634041</c:v>
                </c:pt>
                <c:pt idx="2614">
                  <c:v>81.557522482789395</c:v>
                </c:pt>
                <c:pt idx="2615">
                  <c:v>81.416593160365409</c:v>
                </c:pt>
                <c:pt idx="2616">
                  <c:v>80.971499832709796</c:v>
                </c:pt>
                <c:pt idx="2617">
                  <c:v>81.138790035587192</c:v>
                </c:pt>
                <c:pt idx="2618">
                  <c:v>81.104318114994271</c:v>
                </c:pt>
                <c:pt idx="2619">
                  <c:v>81.331427238900545</c:v>
                </c:pt>
                <c:pt idx="2620">
                  <c:v>81.44700956088856</c:v>
                </c:pt>
                <c:pt idx="2621">
                  <c:v>80.806237389867277</c:v>
                </c:pt>
                <c:pt idx="2622">
                  <c:v>81.491620281655869</c:v>
                </c:pt>
                <c:pt idx="2623">
                  <c:v>81.51392564203951</c:v>
                </c:pt>
                <c:pt idx="2624">
                  <c:v>81.762326246312014</c:v>
                </c:pt>
                <c:pt idx="2625">
                  <c:v>81.624438563940345</c:v>
                </c:pt>
                <c:pt idx="2626">
                  <c:v>81.972199409921814</c:v>
                </c:pt>
                <c:pt idx="2627">
                  <c:v>81.971185529904403</c:v>
                </c:pt>
                <c:pt idx="2628">
                  <c:v>81.908324968823194</c:v>
                </c:pt>
                <c:pt idx="2629">
                  <c:v>81.477425961411726</c:v>
                </c:pt>
                <c:pt idx="2630">
                  <c:v>81.777534446573597</c:v>
                </c:pt>
                <c:pt idx="2631">
                  <c:v>81.638632884184489</c:v>
                </c:pt>
                <c:pt idx="2632">
                  <c:v>81.087082154697825</c:v>
                </c:pt>
                <c:pt idx="2633">
                  <c:v>81.679188084882043</c:v>
                </c:pt>
                <c:pt idx="2634">
                  <c:v>81.548397562632431</c:v>
                </c:pt>
                <c:pt idx="2635">
                  <c:v>81.548397562632431</c:v>
                </c:pt>
                <c:pt idx="2636">
                  <c:v>81.710618365422633</c:v>
                </c:pt>
                <c:pt idx="2637">
                  <c:v>81.561578002859136</c:v>
                </c:pt>
                <c:pt idx="2638">
                  <c:v>81.43788464073161</c:v>
                </c:pt>
                <c:pt idx="2639">
                  <c:v>80.94108343218663</c:v>
                </c:pt>
                <c:pt idx="2640">
                  <c:v>81.364885279476027</c:v>
                </c:pt>
                <c:pt idx="2641">
                  <c:v>80.859973030791537</c:v>
                </c:pt>
                <c:pt idx="2642">
                  <c:v>80.743376828786083</c:v>
                </c:pt>
                <c:pt idx="2643">
                  <c:v>81.338524399022617</c:v>
                </c:pt>
                <c:pt idx="2644">
                  <c:v>81.844450527724561</c:v>
                </c:pt>
                <c:pt idx="2645">
                  <c:v>81.770437286451511</c:v>
                </c:pt>
                <c:pt idx="2646">
                  <c:v>82.018837890724015</c:v>
                </c:pt>
                <c:pt idx="2647">
                  <c:v>82.973912867151299</c:v>
                </c:pt>
                <c:pt idx="2648">
                  <c:v>83.259827032069026</c:v>
                </c:pt>
                <c:pt idx="2649">
                  <c:v>82.809664304326233</c:v>
                </c:pt>
                <c:pt idx="2650">
                  <c:v>82.487250458780707</c:v>
                </c:pt>
                <c:pt idx="2651">
                  <c:v>82.600805020733844</c:v>
                </c:pt>
                <c:pt idx="2652">
                  <c:v>82.198294653810663</c:v>
                </c:pt>
                <c:pt idx="2653">
                  <c:v>81.897172288631353</c:v>
                </c:pt>
                <c:pt idx="2654">
                  <c:v>82.299682655554548</c:v>
                </c:pt>
                <c:pt idx="2655">
                  <c:v>82.219586134176879</c:v>
                </c:pt>
                <c:pt idx="2656">
                  <c:v>82.516652979286434</c:v>
                </c:pt>
                <c:pt idx="2657">
                  <c:v>82.573430260262995</c:v>
                </c:pt>
                <c:pt idx="2658">
                  <c:v>82.665693341849931</c:v>
                </c:pt>
                <c:pt idx="2659">
                  <c:v>82.21857225415944</c:v>
                </c:pt>
                <c:pt idx="2660">
                  <c:v>81.680201964899467</c:v>
                </c:pt>
                <c:pt idx="2661">
                  <c:v>81.624438563940345</c:v>
                </c:pt>
                <c:pt idx="2662">
                  <c:v>81.303038598412257</c:v>
                </c:pt>
                <c:pt idx="2663">
                  <c:v>81.599091563504373</c:v>
                </c:pt>
                <c:pt idx="2664">
                  <c:v>81.945838529468418</c:v>
                </c:pt>
                <c:pt idx="2665">
                  <c:v>82.124281412537641</c:v>
                </c:pt>
                <c:pt idx="2666">
                  <c:v>82.173961533392145</c:v>
                </c:pt>
                <c:pt idx="2667">
                  <c:v>82.287516095345282</c:v>
                </c:pt>
                <c:pt idx="2668">
                  <c:v>82.699151382425399</c:v>
                </c:pt>
                <c:pt idx="2669">
                  <c:v>82.481167178676088</c:v>
                </c:pt>
                <c:pt idx="2670">
                  <c:v>82.611957700925672</c:v>
                </c:pt>
                <c:pt idx="2671">
                  <c:v>83.286187912522436</c:v>
                </c:pt>
                <c:pt idx="2672">
                  <c:v>83.524449716620538</c:v>
                </c:pt>
                <c:pt idx="2673">
                  <c:v>83.141203070028681</c:v>
                </c:pt>
                <c:pt idx="2674">
                  <c:v>83.002301507639586</c:v>
                </c:pt>
                <c:pt idx="2675">
                  <c:v>83.413936794719717</c:v>
                </c:pt>
                <c:pt idx="2676">
                  <c:v>84.455191572629303</c:v>
                </c:pt>
                <c:pt idx="2677">
                  <c:v>85.246017986231507</c:v>
                </c:pt>
                <c:pt idx="2678">
                  <c:v>86.0723302004441</c:v>
                </c:pt>
                <c:pt idx="2679">
                  <c:v>85.622167472701278</c:v>
                </c:pt>
                <c:pt idx="2680">
                  <c:v>85.324086747574299</c:v>
                </c:pt>
                <c:pt idx="2681">
                  <c:v>85.639403432997753</c:v>
                </c:pt>
                <c:pt idx="2682">
                  <c:v>86.005414119293135</c:v>
                </c:pt>
                <c:pt idx="2683">
                  <c:v>86.389674645902389</c:v>
                </c:pt>
                <c:pt idx="2684">
                  <c:v>87.290000101388003</c:v>
                </c:pt>
                <c:pt idx="2685">
                  <c:v>87.401526903306262</c:v>
                </c:pt>
                <c:pt idx="2686">
                  <c:v>88.371810079995143</c:v>
                </c:pt>
                <c:pt idx="2687">
                  <c:v>87.591122466567299</c:v>
                </c:pt>
                <c:pt idx="2688">
                  <c:v>86.752643692145469</c:v>
                </c:pt>
                <c:pt idx="2689">
                  <c:v>86.55595096876236</c:v>
                </c:pt>
                <c:pt idx="2690">
                  <c:v>87.402540783323701</c:v>
                </c:pt>
                <c:pt idx="2691">
                  <c:v>87.983494033316092</c:v>
                </c:pt>
                <c:pt idx="2692">
                  <c:v>88.33024099928015</c:v>
                </c:pt>
                <c:pt idx="2693">
                  <c:v>87.381249302957485</c:v>
                </c:pt>
                <c:pt idx="2694">
                  <c:v>87.680343908101918</c:v>
                </c:pt>
                <c:pt idx="2695">
                  <c:v>87.789842949985285</c:v>
                </c:pt>
                <c:pt idx="2696">
                  <c:v>87.845606350944422</c:v>
                </c:pt>
                <c:pt idx="2697">
                  <c:v>87.99768835356025</c:v>
                </c:pt>
                <c:pt idx="2698">
                  <c:v>88.345449199541733</c:v>
                </c:pt>
                <c:pt idx="2699">
                  <c:v>89.457675578672024</c:v>
                </c:pt>
                <c:pt idx="2700">
                  <c:v>89.632062941671478</c:v>
                </c:pt>
                <c:pt idx="2701">
                  <c:v>89.620910261479665</c:v>
                </c:pt>
                <c:pt idx="2702">
                  <c:v>89.117011892812613</c:v>
                </c:pt>
                <c:pt idx="2703">
                  <c:v>88.378907240117201</c:v>
                </c:pt>
                <c:pt idx="2704">
                  <c:v>88.721598686011504</c:v>
                </c:pt>
                <c:pt idx="2705">
                  <c:v>87.711774188642522</c:v>
                </c:pt>
                <c:pt idx="2706">
                  <c:v>87.174417779399974</c:v>
                </c:pt>
                <c:pt idx="2707">
                  <c:v>87.277833541178722</c:v>
                </c:pt>
                <c:pt idx="2708">
                  <c:v>86.877350934290448</c:v>
                </c:pt>
                <c:pt idx="2709">
                  <c:v>86.888503614482261</c:v>
                </c:pt>
                <c:pt idx="2710">
                  <c:v>87.124737658545499</c:v>
                </c:pt>
                <c:pt idx="2711">
                  <c:v>87.301152781579816</c:v>
                </c:pt>
                <c:pt idx="2712">
                  <c:v>86.931086575214692</c:v>
                </c:pt>
                <c:pt idx="2713">
                  <c:v>86.922975535075196</c:v>
                </c:pt>
                <c:pt idx="2714">
                  <c:v>86.497145927750921</c:v>
                </c:pt>
                <c:pt idx="2715">
                  <c:v>86.840851253662649</c:v>
                </c:pt>
                <c:pt idx="2716">
                  <c:v>87.219028500167283</c:v>
                </c:pt>
                <c:pt idx="2717">
                  <c:v>87.212945220062679</c:v>
                </c:pt>
                <c:pt idx="2718">
                  <c:v>85.89185955733997</c:v>
                </c:pt>
                <c:pt idx="2719">
                  <c:v>85.598848232300199</c:v>
                </c:pt>
                <c:pt idx="2720">
                  <c:v>85.782360515456617</c:v>
                </c:pt>
                <c:pt idx="2721">
                  <c:v>85.250073506301263</c:v>
                </c:pt>
                <c:pt idx="2722">
                  <c:v>84.985450821749765</c:v>
                </c:pt>
                <c:pt idx="2723">
                  <c:v>84.987478581784629</c:v>
                </c:pt>
                <c:pt idx="2724">
                  <c:v>85.112185823929607</c:v>
                </c:pt>
                <c:pt idx="2725">
                  <c:v>85.371739108393925</c:v>
                </c:pt>
                <c:pt idx="2726">
                  <c:v>84.803966298628211</c:v>
                </c:pt>
                <c:pt idx="2727">
                  <c:v>84.583954334844023</c:v>
                </c:pt>
                <c:pt idx="2728">
                  <c:v>83.7039064797072</c:v>
                </c:pt>
                <c:pt idx="2729">
                  <c:v>83.630907118451603</c:v>
                </c:pt>
                <c:pt idx="2730">
                  <c:v>83.658281878922466</c:v>
                </c:pt>
                <c:pt idx="2731">
                  <c:v>83.895529803003114</c:v>
                </c:pt>
                <c:pt idx="2732">
                  <c:v>84.550496294268527</c:v>
                </c:pt>
                <c:pt idx="2733">
                  <c:v>83.741420040352423</c:v>
                </c:pt>
                <c:pt idx="2734">
                  <c:v>83.608601758067948</c:v>
                </c:pt>
                <c:pt idx="2735">
                  <c:v>83.226368991493558</c:v>
                </c:pt>
                <c:pt idx="2736">
                  <c:v>83.325729233202537</c:v>
                </c:pt>
                <c:pt idx="2737">
                  <c:v>83.319645953097904</c:v>
                </c:pt>
                <c:pt idx="2738">
                  <c:v>82.769109103628665</c:v>
                </c:pt>
                <c:pt idx="2739">
                  <c:v>82.670762741937125</c:v>
                </c:pt>
                <c:pt idx="2740">
                  <c:v>82.061420851456447</c:v>
                </c:pt>
                <c:pt idx="2741">
                  <c:v>81.714673885492388</c:v>
                </c:pt>
                <c:pt idx="2742">
                  <c:v>82.01478237065426</c:v>
                </c:pt>
                <c:pt idx="2743">
                  <c:v>81.946852409485857</c:v>
                </c:pt>
                <c:pt idx="2744">
                  <c:v>81.523050562196474</c:v>
                </c:pt>
                <c:pt idx="2745">
                  <c:v>81.831270087497842</c:v>
                </c:pt>
                <c:pt idx="2746">
                  <c:v>81.920491529032461</c:v>
                </c:pt>
                <c:pt idx="2747">
                  <c:v>83.432186635033617</c:v>
                </c:pt>
                <c:pt idx="2748">
                  <c:v>83.781975241049977</c:v>
                </c:pt>
                <c:pt idx="2749">
                  <c:v>84.099319686508295</c:v>
                </c:pt>
                <c:pt idx="2750">
                  <c:v>83.678559479271215</c:v>
                </c:pt>
                <c:pt idx="2751">
                  <c:v>83.36729831391753</c:v>
                </c:pt>
                <c:pt idx="2752">
                  <c:v>83.364256673865214</c:v>
                </c:pt>
                <c:pt idx="2753">
                  <c:v>83.591365797771502</c:v>
                </c:pt>
                <c:pt idx="2754">
                  <c:v>84.20983260840913</c:v>
                </c:pt>
                <c:pt idx="2755">
                  <c:v>84.276748689560094</c:v>
                </c:pt>
                <c:pt idx="2756">
                  <c:v>84.300067929961173</c:v>
                </c:pt>
                <c:pt idx="2757">
                  <c:v>84.416664131966627</c:v>
                </c:pt>
                <c:pt idx="2758">
                  <c:v>84.085125366264151</c:v>
                </c:pt>
                <c:pt idx="2759">
                  <c:v>84.068903285985144</c:v>
                </c:pt>
                <c:pt idx="2760">
                  <c:v>84.318317770275058</c:v>
                </c:pt>
                <c:pt idx="2761">
                  <c:v>84.356845210937749</c:v>
                </c:pt>
                <c:pt idx="2762">
                  <c:v>83.667406799079401</c:v>
                </c:pt>
                <c:pt idx="2763">
                  <c:v>83.607587878050509</c:v>
                </c:pt>
                <c:pt idx="2764">
                  <c:v>83.241577191755141</c:v>
                </c:pt>
                <c:pt idx="2765">
                  <c:v>83.18074439070881</c:v>
                </c:pt>
                <c:pt idx="2766">
                  <c:v>83.969543044276136</c:v>
                </c:pt>
                <c:pt idx="2767">
                  <c:v>83.731281240178035</c:v>
                </c:pt>
                <c:pt idx="2768">
                  <c:v>83.821516561730093</c:v>
                </c:pt>
                <c:pt idx="2769">
                  <c:v>83.845849682148611</c:v>
                </c:pt>
                <c:pt idx="2770">
                  <c:v>83.048939988441774</c:v>
                </c:pt>
                <c:pt idx="2771">
                  <c:v>82.205391813932735</c:v>
                </c:pt>
                <c:pt idx="2772">
                  <c:v>82.62209650110006</c:v>
                </c:pt>
                <c:pt idx="2773">
                  <c:v>82.368626496740376</c:v>
                </c:pt>
                <c:pt idx="2774">
                  <c:v>82.527805659478247</c:v>
                </c:pt>
                <c:pt idx="2775">
                  <c:v>82.463931218379614</c:v>
                </c:pt>
                <c:pt idx="2776">
                  <c:v>81.555494722754503</c:v>
                </c:pt>
                <c:pt idx="2777">
                  <c:v>80.938041792134314</c:v>
                </c:pt>
                <c:pt idx="2778">
                  <c:v>81.120540195273307</c:v>
                </c:pt>
                <c:pt idx="2779">
                  <c:v>80.497003984548471</c:v>
                </c:pt>
                <c:pt idx="2780">
                  <c:v>80.439212823554456</c:v>
                </c:pt>
                <c:pt idx="2781">
                  <c:v>80.110715697904311</c:v>
                </c:pt>
                <c:pt idx="2782">
                  <c:v>79.783232452271605</c:v>
                </c:pt>
                <c:pt idx="2783">
                  <c:v>79.812634972777317</c:v>
                </c:pt>
                <c:pt idx="2784">
                  <c:v>79.171862801756035</c:v>
                </c:pt>
                <c:pt idx="2785">
                  <c:v>79.535845728016554</c:v>
                </c:pt>
                <c:pt idx="2786">
                  <c:v>78.828157475844307</c:v>
                </c:pt>
                <c:pt idx="2787">
                  <c:v>78.460119029514047</c:v>
                </c:pt>
                <c:pt idx="2788">
                  <c:v>78.461132909531486</c:v>
                </c:pt>
                <c:pt idx="2789">
                  <c:v>78.398272348450291</c:v>
                </c:pt>
                <c:pt idx="2790">
                  <c:v>78.516896310490608</c:v>
                </c:pt>
                <c:pt idx="2791">
                  <c:v>78.436799789112953</c:v>
                </c:pt>
                <c:pt idx="2792">
                  <c:v>78.140746824020837</c:v>
                </c:pt>
                <c:pt idx="2793">
                  <c:v>77.710861696626822</c:v>
                </c:pt>
                <c:pt idx="2794">
                  <c:v>78.110330423497672</c:v>
                </c:pt>
                <c:pt idx="2795">
                  <c:v>78.001845261631729</c:v>
                </c:pt>
                <c:pt idx="2796">
                  <c:v>79.26919528343015</c:v>
                </c:pt>
                <c:pt idx="2797">
                  <c:v>78.242134825764722</c:v>
                </c:pt>
                <c:pt idx="2798">
                  <c:v>78.492563190072104</c:v>
                </c:pt>
                <c:pt idx="2799">
                  <c:v>78.547312711013774</c:v>
                </c:pt>
                <c:pt idx="2800">
                  <c:v>78.173190984578881</c:v>
                </c:pt>
                <c:pt idx="2801">
                  <c:v>78.786588395129328</c:v>
                </c:pt>
                <c:pt idx="2802">
                  <c:v>79.233709482819805</c:v>
                </c:pt>
                <c:pt idx="2803">
                  <c:v>78.381036388153831</c:v>
                </c:pt>
                <c:pt idx="2804">
                  <c:v>78.338453427421399</c:v>
                </c:pt>
                <c:pt idx="2805">
                  <c:v>78.368869827944565</c:v>
                </c:pt>
                <c:pt idx="2806">
                  <c:v>77.786902697934721</c:v>
                </c:pt>
                <c:pt idx="2807">
                  <c:v>77.542557613731987</c:v>
                </c:pt>
                <c:pt idx="2808">
                  <c:v>76.9352434832862</c:v>
                </c:pt>
                <c:pt idx="2809">
                  <c:v>77.61048757490039</c:v>
                </c:pt>
                <c:pt idx="2810">
                  <c:v>78.096136103253542</c:v>
                </c:pt>
                <c:pt idx="2811">
                  <c:v>78.517910190508061</c:v>
                </c:pt>
                <c:pt idx="2812">
                  <c:v>78.711561273838853</c:v>
                </c:pt>
                <c:pt idx="2813">
                  <c:v>79.302653324005632</c:v>
                </c:pt>
                <c:pt idx="2814">
                  <c:v>79.165779521651402</c:v>
                </c:pt>
                <c:pt idx="2815">
                  <c:v>79.607831209254698</c:v>
                </c:pt>
                <c:pt idx="2816">
                  <c:v>80.309436181322297</c:v>
                </c:pt>
                <c:pt idx="2817">
                  <c:v>80.181687299125031</c:v>
                </c:pt>
                <c:pt idx="2818">
                  <c:v>79.708205330981144</c:v>
                </c:pt>
                <c:pt idx="2819">
                  <c:v>79.593636889010554</c:v>
                </c:pt>
                <c:pt idx="2820">
                  <c:v>79.774107532114641</c:v>
                </c:pt>
                <c:pt idx="2821">
                  <c:v>80.786973669535939</c:v>
                </c:pt>
                <c:pt idx="2822">
                  <c:v>80.975555352779566</c:v>
                </c:pt>
                <c:pt idx="2823">
                  <c:v>80.836653790390443</c:v>
                </c:pt>
                <c:pt idx="2824">
                  <c:v>81.472356561324531</c:v>
                </c:pt>
                <c:pt idx="2825">
                  <c:v>81.956991209660245</c:v>
                </c:pt>
                <c:pt idx="2826">
                  <c:v>82.321988015938189</c:v>
                </c:pt>
                <c:pt idx="2827">
                  <c:v>81.83329784753272</c:v>
                </c:pt>
                <c:pt idx="2828">
                  <c:v>81.417607040382833</c:v>
                </c:pt>
                <c:pt idx="2829">
                  <c:v>80.478754144234571</c:v>
                </c:pt>
                <c:pt idx="2830">
                  <c:v>80.67544686761768</c:v>
                </c:pt>
                <c:pt idx="2831">
                  <c:v>80.965416552605163</c:v>
                </c:pt>
                <c:pt idx="2832">
                  <c:v>81.107359755046588</c:v>
                </c:pt>
                <c:pt idx="2833">
                  <c:v>81.180359116302185</c:v>
                </c:pt>
                <c:pt idx="2834">
                  <c:v>81.18137299631961</c:v>
                </c:pt>
                <c:pt idx="2835">
                  <c:v>80.384463302612772</c:v>
                </c:pt>
                <c:pt idx="2836">
                  <c:v>80.468615344060197</c:v>
                </c:pt>
                <c:pt idx="2837">
                  <c:v>81.375024079650402</c:v>
                </c:pt>
                <c:pt idx="2838">
                  <c:v>81.293913678255308</c:v>
                </c:pt>
                <c:pt idx="2839">
                  <c:v>81.488578641603553</c:v>
                </c:pt>
                <c:pt idx="2840">
                  <c:v>81.747118046050431</c:v>
                </c:pt>
                <c:pt idx="2841">
                  <c:v>81.838367247619914</c:v>
                </c:pt>
                <c:pt idx="2842">
                  <c:v>81.847492167776878</c:v>
                </c:pt>
                <c:pt idx="2843">
                  <c:v>81.639646764201927</c:v>
                </c:pt>
                <c:pt idx="2844">
                  <c:v>81.590980523364877</c:v>
                </c:pt>
                <c:pt idx="2845">
                  <c:v>81.481481481481481</c:v>
                </c:pt>
                <c:pt idx="2846">
                  <c:v>81.480467601464028</c:v>
                </c:pt>
                <c:pt idx="2847">
                  <c:v>80.903569871541407</c:v>
                </c:pt>
                <c:pt idx="2848">
                  <c:v>80.624752866745752</c:v>
                </c:pt>
                <c:pt idx="2849">
                  <c:v>80.124910018148455</c:v>
                </c:pt>
                <c:pt idx="2850">
                  <c:v>80.225284139874887</c:v>
                </c:pt>
                <c:pt idx="2851">
                  <c:v>80.546684105402974</c:v>
                </c:pt>
                <c:pt idx="2852">
                  <c:v>81.371982439598085</c:v>
                </c:pt>
                <c:pt idx="2853">
                  <c:v>81.912380488892936</c:v>
                </c:pt>
                <c:pt idx="2854">
                  <c:v>82.136447972746907</c:v>
                </c:pt>
                <c:pt idx="2855">
                  <c:v>82.003629690462432</c:v>
                </c:pt>
                <c:pt idx="2856">
                  <c:v>81.968143889852072</c:v>
                </c:pt>
                <c:pt idx="2857">
                  <c:v>81.141831675639509</c:v>
                </c:pt>
                <c:pt idx="2858">
                  <c:v>80.290172460990973</c:v>
                </c:pt>
                <c:pt idx="2859">
                  <c:v>80.260769940485247</c:v>
                </c:pt>
                <c:pt idx="2860">
                  <c:v>80.438198943537031</c:v>
                </c:pt>
                <c:pt idx="2861">
                  <c:v>80.057993936997505</c:v>
                </c:pt>
                <c:pt idx="2862">
                  <c:v>79.731524571382224</c:v>
                </c:pt>
                <c:pt idx="2863">
                  <c:v>79.917064614573505</c:v>
                </c:pt>
                <c:pt idx="2864">
                  <c:v>79.298597803935877</c:v>
                </c:pt>
                <c:pt idx="2865">
                  <c:v>79.133335361093373</c:v>
                </c:pt>
                <c:pt idx="2866">
                  <c:v>79.084669120256308</c:v>
                </c:pt>
                <c:pt idx="2867">
                  <c:v>78.979225598442667</c:v>
                </c:pt>
                <c:pt idx="2868">
                  <c:v>78.805852115460667</c:v>
                </c:pt>
                <c:pt idx="2869">
                  <c:v>79.217487402540769</c:v>
                </c:pt>
                <c:pt idx="2870">
                  <c:v>78.813963155600163</c:v>
                </c:pt>
                <c:pt idx="2871">
                  <c:v>78.136691303951082</c:v>
                </c:pt>
                <c:pt idx="2872">
                  <c:v>78.228954385538017</c:v>
                </c:pt>
                <c:pt idx="2873">
                  <c:v>78.827143595826868</c:v>
                </c:pt>
                <c:pt idx="2874">
                  <c:v>79.127252080988725</c:v>
                </c:pt>
                <c:pt idx="2875">
                  <c:v>79.112043880727157</c:v>
                </c:pt>
                <c:pt idx="2876">
                  <c:v>79.081627480203991</c:v>
                </c:pt>
                <c:pt idx="2877">
                  <c:v>78.718658433960925</c:v>
                </c:pt>
                <c:pt idx="2878">
                  <c:v>79.336111364581114</c:v>
                </c:pt>
                <c:pt idx="2879">
                  <c:v>79.549026168243245</c:v>
                </c:pt>
                <c:pt idx="2880">
                  <c:v>79.705163690928828</c:v>
                </c:pt>
                <c:pt idx="2881">
                  <c:v>79.663594610213821</c:v>
                </c:pt>
                <c:pt idx="2882">
                  <c:v>79.308736604110265</c:v>
                </c:pt>
                <c:pt idx="2883">
                  <c:v>79.077571960134236</c:v>
                </c:pt>
                <c:pt idx="2884">
                  <c:v>78.741977674362019</c:v>
                </c:pt>
                <c:pt idx="2885">
                  <c:v>78.767324674797976</c:v>
                </c:pt>
                <c:pt idx="2886">
                  <c:v>78.847421196175645</c:v>
                </c:pt>
                <c:pt idx="2887">
                  <c:v>78.48343826991514</c:v>
                </c:pt>
                <c:pt idx="2888">
                  <c:v>78.126552503776708</c:v>
                </c:pt>
                <c:pt idx="2889">
                  <c:v>78.347578347578363</c:v>
                </c:pt>
                <c:pt idx="2890">
                  <c:v>77.956220660846995</c:v>
                </c:pt>
                <c:pt idx="2891">
                  <c:v>78.118441463637197</c:v>
                </c:pt>
                <c:pt idx="2892">
                  <c:v>77.735194817045354</c:v>
                </c:pt>
                <c:pt idx="2893">
                  <c:v>77.544585373766864</c:v>
                </c:pt>
                <c:pt idx="2894">
                  <c:v>77.460433332319468</c:v>
                </c:pt>
                <c:pt idx="2895">
                  <c:v>77.557765813993569</c:v>
                </c:pt>
                <c:pt idx="2896">
                  <c:v>77.863957579260074</c:v>
                </c:pt>
                <c:pt idx="2897">
                  <c:v>77.785888817917296</c:v>
                </c:pt>
                <c:pt idx="2898">
                  <c:v>78.348592227595788</c:v>
                </c:pt>
                <c:pt idx="2899">
                  <c:v>77.841652218876419</c:v>
                </c:pt>
                <c:pt idx="2900">
                  <c:v>77.408725451430087</c:v>
                </c:pt>
                <c:pt idx="2901">
                  <c:v>77.387433971063871</c:v>
                </c:pt>
                <c:pt idx="2902">
                  <c:v>77.745333617219728</c:v>
                </c:pt>
                <c:pt idx="2903">
                  <c:v>77.096450406058935</c:v>
                </c:pt>
                <c:pt idx="2904">
                  <c:v>76.768967160426243</c:v>
                </c:pt>
                <c:pt idx="2905">
                  <c:v>76.447567194898156</c:v>
                </c:pt>
                <c:pt idx="2906">
                  <c:v>76.481025235473624</c:v>
                </c:pt>
                <c:pt idx="2907">
                  <c:v>76.846022041751581</c:v>
                </c:pt>
                <c:pt idx="2908">
                  <c:v>76.706106599345034</c:v>
                </c:pt>
                <c:pt idx="2909">
                  <c:v>77.274893289128158</c:v>
                </c:pt>
                <c:pt idx="2910">
                  <c:v>77.184657967576115</c:v>
                </c:pt>
                <c:pt idx="2911">
                  <c:v>77.307337449686202</c:v>
                </c:pt>
                <c:pt idx="2912">
                  <c:v>77.174519167401726</c:v>
                </c:pt>
                <c:pt idx="2913">
                  <c:v>76.909896482850215</c:v>
                </c:pt>
                <c:pt idx="2914">
                  <c:v>76.885563362431697</c:v>
                </c:pt>
                <c:pt idx="2915">
                  <c:v>76.965659883809352</c:v>
                </c:pt>
                <c:pt idx="2916">
                  <c:v>76.9352434832862</c:v>
                </c:pt>
                <c:pt idx="2917">
                  <c:v>76.562135636868732</c:v>
                </c:pt>
                <c:pt idx="2918">
                  <c:v>76.634121118106876</c:v>
                </c:pt>
                <c:pt idx="2919">
                  <c:v>76.107917389056183</c:v>
                </c:pt>
                <c:pt idx="2920">
                  <c:v>76.097778588881781</c:v>
                </c:pt>
                <c:pt idx="2921">
                  <c:v>75.891960945341722</c:v>
                </c:pt>
                <c:pt idx="2922">
                  <c:v>76.020723707556442</c:v>
                </c:pt>
                <c:pt idx="2923">
                  <c:v>75.721629102412024</c:v>
                </c:pt>
                <c:pt idx="2924">
                  <c:v>75.870669464975506</c:v>
                </c:pt>
                <c:pt idx="2925">
                  <c:v>76.551996836694357</c:v>
                </c:pt>
                <c:pt idx="2926">
                  <c:v>76.070403828410946</c:v>
                </c:pt>
                <c:pt idx="2927">
                  <c:v>75.400229136883937</c:v>
                </c:pt>
                <c:pt idx="2928">
                  <c:v>75.137634212367303</c:v>
                </c:pt>
                <c:pt idx="2929">
                  <c:v>75.136620332349878</c:v>
                </c:pt>
                <c:pt idx="2930">
                  <c:v>75.012926970222352</c:v>
                </c:pt>
                <c:pt idx="2931">
                  <c:v>74.861858847623978</c:v>
                </c:pt>
                <c:pt idx="2932">
                  <c:v>74.539445002078466</c:v>
                </c:pt>
                <c:pt idx="2933">
                  <c:v>74.135920755137832</c:v>
                </c:pt>
                <c:pt idx="2934">
                  <c:v>73.945311311859371</c:v>
                </c:pt>
                <c:pt idx="2935">
                  <c:v>73.963561152173241</c:v>
                </c:pt>
                <c:pt idx="2936">
                  <c:v>74.15518447546917</c:v>
                </c:pt>
                <c:pt idx="2937">
                  <c:v>74.04467155356835</c:v>
                </c:pt>
                <c:pt idx="2938">
                  <c:v>75.223814013849605</c:v>
                </c:pt>
                <c:pt idx="2939">
                  <c:v>75.879794385132456</c:v>
                </c:pt>
                <c:pt idx="2940">
                  <c:v>75.77435086331883</c:v>
                </c:pt>
                <c:pt idx="2941">
                  <c:v>75.646601981121563</c:v>
                </c:pt>
                <c:pt idx="2942">
                  <c:v>76.372540073607681</c:v>
                </c:pt>
                <c:pt idx="2943">
                  <c:v>76.284332512090515</c:v>
                </c:pt>
                <c:pt idx="2944">
                  <c:v>76.808508481106358</c:v>
                </c:pt>
                <c:pt idx="2945">
                  <c:v>76.517524916101422</c:v>
                </c:pt>
                <c:pt idx="2946">
                  <c:v>76.445539434863278</c:v>
                </c:pt>
                <c:pt idx="2947">
                  <c:v>76.522594316188616</c:v>
                </c:pt>
                <c:pt idx="2948">
                  <c:v>76.165708550050184</c:v>
                </c:pt>
                <c:pt idx="2949">
                  <c:v>76.482039115491077</c:v>
                </c:pt>
                <c:pt idx="2950">
                  <c:v>77.160324847157582</c:v>
                </c:pt>
                <c:pt idx="2951">
                  <c:v>76.9352434832862</c:v>
                </c:pt>
                <c:pt idx="2952">
                  <c:v>76.985937484158129</c:v>
                </c:pt>
                <c:pt idx="2953">
                  <c:v>76.597621437479091</c:v>
                </c:pt>
                <c:pt idx="2954">
                  <c:v>75.994362827103032</c:v>
                </c:pt>
                <c:pt idx="2955">
                  <c:v>75.998418347172802</c:v>
                </c:pt>
                <c:pt idx="2956">
                  <c:v>75.673976741592398</c:v>
                </c:pt>
                <c:pt idx="2957">
                  <c:v>75.713518062272513</c:v>
                </c:pt>
                <c:pt idx="2958">
                  <c:v>75.364743336273591</c:v>
                </c:pt>
                <c:pt idx="2959">
                  <c:v>74.80710932668228</c:v>
                </c:pt>
                <c:pt idx="2960">
                  <c:v>74.978455049629432</c:v>
                </c:pt>
                <c:pt idx="2961">
                  <c:v>74.54147276211333</c:v>
                </c:pt>
                <c:pt idx="2962">
                  <c:v>74.956149689245777</c:v>
                </c:pt>
                <c:pt idx="2963">
                  <c:v>75.221786253814713</c:v>
                </c:pt>
                <c:pt idx="2964">
                  <c:v>75.833155904330283</c:v>
                </c:pt>
                <c:pt idx="2965">
                  <c:v>75.546227859395117</c:v>
                </c:pt>
                <c:pt idx="2966">
                  <c:v>75.363729456256138</c:v>
                </c:pt>
                <c:pt idx="2967">
                  <c:v>76.650343198385912</c:v>
                </c:pt>
                <c:pt idx="2968">
                  <c:v>76.80343908101915</c:v>
                </c:pt>
                <c:pt idx="2969">
                  <c:v>76.028834747695953</c:v>
                </c:pt>
                <c:pt idx="2970">
                  <c:v>76.070403828410946</c:v>
                </c:pt>
                <c:pt idx="2971">
                  <c:v>75.575630379900844</c:v>
                </c:pt>
                <c:pt idx="2972">
                  <c:v>75.820989344121017</c:v>
                </c:pt>
                <c:pt idx="2973">
                  <c:v>76.494205675700343</c:v>
                </c:pt>
                <c:pt idx="2974">
                  <c:v>76.715231519501998</c:v>
                </c:pt>
                <c:pt idx="2975">
                  <c:v>76.438442274741206</c:v>
                </c:pt>
                <c:pt idx="2976">
                  <c:v>76.104875749003867</c:v>
                </c:pt>
                <c:pt idx="2977">
                  <c:v>75.727712382516657</c:v>
                </c:pt>
                <c:pt idx="2978">
                  <c:v>75.334326935750411</c:v>
                </c:pt>
                <c:pt idx="2979">
                  <c:v>75.380965416552613</c:v>
                </c:pt>
                <c:pt idx="2980">
                  <c:v>75.305938295262152</c:v>
                </c:pt>
                <c:pt idx="2981">
                  <c:v>75.727712382516657</c:v>
                </c:pt>
                <c:pt idx="2982">
                  <c:v>76.164694670032745</c:v>
                </c:pt>
                <c:pt idx="2983">
                  <c:v>75.997404467155349</c:v>
                </c:pt>
                <c:pt idx="2984">
                  <c:v>76.222485831026759</c:v>
                </c:pt>
                <c:pt idx="2985">
                  <c:v>77.043728645152143</c:v>
                </c:pt>
                <c:pt idx="2986">
                  <c:v>76.86123024201315</c:v>
                </c:pt>
                <c:pt idx="2987">
                  <c:v>76.251888351532486</c:v>
                </c:pt>
                <c:pt idx="2988">
                  <c:v>76.29751295231722</c:v>
                </c:pt>
                <c:pt idx="2989">
                  <c:v>76.1687501901025</c:v>
                </c:pt>
                <c:pt idx="2990">
                  <c:v>76.530705356328127</c:v>
                </c:pt>
                <c:pt idx="2991">
                  <c:v>76.265068791759191</c:v>
                </c:pt>
                <c:pt idx="2992">
                  <c:v>75.830114264277967</c:v>
                </c:pt>
                <c:pt idx="2993">
                  <c:v>75.042329490728065</c:v>
                </c:pt>
                <c:pt idx="2994">
                  <c:v>75.230911173971663</c:v>
                </c:pt>
                <c:pt idx="2995">
                  <c:v>75.092009611582554</c:v>
                </c:pt>
                <c:pt idx="2996">
                  <c:v>74.493820401293718</c:v>
                </c:pt>
                <c:pt idx="2997">
                  <c:v>75.115328851983662</c:v>
                </c:pt>
                <c:pt idx="2998">
                  <c:v>75.252202654337879</c:v>
                </c:pt>
                <c:pt idx="2999">
                  <c:v>74.922691648670309</c:v>
                </c:pt>
                <c:pt idx="3000">
                  <c:v>75.292757855035433</c:v>
                </c:pt>
                <c:pt idx="3001">
                  <c:v>75.547241739412556</c:v>
                </c:pt>
                <c:pt idx="3002">
                  <c:v>75.071732011233792</c:v>
                </c:pt>
                <c:pt idx="3003">
                  <c:v>76.166722430067622</c:v>
                </c:pt>
                <c:pt idx="3004">
                  <c:v>75.633421540894858</c:v>
                </c:pt>
                <c:pt idx="3005">
                  <c:v>75.829100384260528</c:v>
                </c:pt>
                <c:pt idx="3006">
                  <c:v>75.640518701016916</c:v>
                </c:pt>
                <c:pt idx="3007">
                  <c:v>75.67194898155752</c:v>
                </c:pt>
                <c:pt idx="3008">
                  <c:v>75.713518062272513</c:v>
                </c:pt>
                <c:pt idx="3009">
                  <c:v>75.642546461051793</c:v>
                </c:pt>
                <c:pt idx="3010">
                  <c:v>74.860844967606525</c:v>
                </c:pt>
                <c:pt idx="3011">
                  <c:v>75.037260090640885</c:v>
                </c:pt>
                <c:pt idx="3012">
                  <c:v>74.696596404781459</c:v>
                </c:pt>
                <c:pt idx="3013">
                  <c:v>75.274508014721533</c:v>
                </c:pt>
                <c:pt idx="3014">
                  <c:v>75.036246210623432</c:v>
                </c:pt>
                <c:pt idx="3015">
                  <c:v>75.102148411756943</c:v>
                </c:pt>
                <c:pt idx="3016">
                  <c:v>74.919650008617992</c:v>
                </c:pt>
                <c:pt idx="3017">
                  <c:v>75.039287850675748</c:v>
                </c:pt>
                <c:pt idx="3018">
                  <c:v>75.309993815331893</c:v>
                </c:pt>
                <c:pt idx="3019">
                  <c:v>74.838539607222884</c:v>
                </c:pt>
                <c:pt idx="3020">
                  <c:v>74.744248765601085</c:v>
                </c:pt>
                <c:pt idx="3021">
                  <c:v>74.972371769524784</c:v>
                </c:pt>
                <c:pt idx="3022">
                  <c:v>75.145745252506828</c:v>
                </c:pt>
                <c:pt idx="3023">
                  <c:v>75.512769818819635</c:v>
                </c:pt>
                <c:pt idx="3024">
                  <c:v>75.793614583650168</c:v>
                </c:pt>
                <c:pt idx="3025">
                  <c:v>76.154555869858356</c:v>
                </c:pt>
                <c:pt idx="3026">
                  <c:v>77.006215084506891</c:v>
                </c:pt>
                <c:pt idx="3027">
                  <c:v>76.514483276049106</c:v>
                </c:pt>
                <c:pt idx="3028">
                  <c:v>77.304295809633885</c:v>
                </c:pt>
                <c:pt idx="3029">
                  <c:v>78.263426306130924</c:v>
                </c:pt>
                <c:pt idx="3030">
                  <c:v>78.654783992862292</c:v>
                </c:pt>
                <c:pt idx="3031">
                  <c:v>77.98663706137016</c:v>
                </c:pt>
                <c:pt idx="3032">
                  <c:v>77.899443379870434</c:v>
                </c:pt>
                <c:pt idx="3033">
                  <c:v>77.299226409546691</c:v>
                </c:pt>
                <c:pt idx="3034">
                  <c:v>77.662195455789771</c:v>
                </c:pt>
                <c:pt idx="3035">
                  <c:v>78.216787825328751</c:v>
                </c:pt>
                <c:pt idx="3036">
                  <c:v>78.099177743305859</c:v>
                </c:pt>
                <c:pt idx="3037">
                  <c:v>78.415508308746737</c:v>
                </c:pt>
                <c:pt idx="3038">
                  <c:v>79.54395676815605</c:v>
                </c:pt>
                <c:pt idx="3039">
                  <c:v>79.590595248958238</c:v>
                </c:pt>
                <c:pt idx="3040">
                  <c:v>79.45067980655169</c:v>
                </c:pt>
                <c:pt idx="3041">
                  <c:v>78.581784631606695</c:v>
                </c:pt>
                <c:pt idx="3042">
                  <c:v>78.932587117640509</c:v>
                </c:pt>
                <c:pt idx="3043">
                  <c:v>79.111030000709718</c:v>
                </c:pt>
                <c:pt idx="3044">
                  <c:v>79.643317009865044</c:v>
                </c:pt>
                <c:pt idx="3045">
                  <c:v>80.533503665176255</c:v>
                </c:pt>
                <c:pt idx="3046">
                  <c:v>80.70180774807109</c:v>
                </c:pt>
                <c:pt idx="3047">
                  <c:v>80.01439709624762</c:v>
                </c:pt>
                <c:pt idx="3048">
                  <c:v>79.72544129127759</c:v>
                </c:pt>
                <c:pt idx="3049">
                  <c:v>79.818718252881951</c:v>
                </c:pt>
                <c:pt idx="3050">
                  <c:v>78.569618071397429</c:v>
                </c:pt>
                <c:pt idx="3051">
                  <c:v>78.66188115298435</c:v>
                </c:pt>
                <c:pt idx="3052">
                  <c:v>78.06267806267806</c:v>
                </c:pt>
                <c:pt idx="3053">
                  <c:v>78.064705822712938</c:v>
                </c:pt>
                <c:pt idx="3054">
                  <c:v>77.686528576208289</c:v>
                </c:pt>
                <c:pt idx="3055">
                  <c:v>78.216787825328751</c:v>
                </c:pt>
                <c:pt idx="3056">
                  <c:v>78.20867678518924</c:v>
                </c:pt>
                <c:pt idx="3057">
                  <c:v>78.184343664770722</c:v>
                </c:pt>
                <c:pt idx="3058">
                  <c:v>78.042400462329297</c:v>
                </c:pt>
                <c:pt idx="3059">
                  <c:v>77.45536393223226</c:v>
                </c:pt>
                <c:pt idx="3060">
                  <c:v>77.083269965832244</c:v>
                </c:pt>
                <c:pt idx="3061">
                  <c:v>77.178574687471482</c:v>
                </c:pt>
                <c:pt idx="3062">
                  <c:v>77.304295809633885</c:v>
                </c:pt>
                <c:pt idx="3063">
                  <c:v>75.918321825795147</c:v>
                </c:pt>
                <c:pt idx="3064">
                  <c:v>76.108931269073608</c:v>
                </c:pt>
                <c:pt idx="3065">
                  <c:v>77.223185408238777</c:v>
                </c:pt>
                <c:pt idx="3066">
                  <c:v>78.333384027334205</c:v>
                </c:pt>
                <c:pt idx="3067">
                  <c:v>78.085997303079154</c:v>
                </c:pt>
                <c:pt idx="3068">
                  <c:v>77.736208697062793</c:v>
                </c:pt>
                <c:pt idx="3069">
                  <c:v>78.030233902120031</c:v>
                </c:pt>
                <c:pt idx="3070">
                  <c:v>78.030233902120031</c:v>
                </c:pt>
                <c:pt idx="3071">
                  <c:v>77.649015015563052</c:v>
                </c:pt>
                <c:pt idx="3072">
                  <c:v>79.007614238930969</c:v>
                </c:pt>
                <c:pt idx="3073">
                  <c:v>78.822074195739674</c:v>
                </c:pt>
                <c:pt idx="3074">
                  <c:v>78.012997941823556</c:v>
                </c:pt>
                <c:pt idx="3075">
                  <c:v>78.645659072705342</c:v>
                </c:pt>
                <c:pt idx="3076">
                  <c:v>78.952864717989272</c:v>
                </c:pt>
                <c:pt idx="3077">
                  <c:v>79.098863440500452</c:v>
                </c:pt>
                <c:pt idx="3078">
                  <c:v>79.368555525139158</c:v>
                </c:pt>
                <c:pt idx="3079">
                  <c:v>79.147529681337502</c:v>
                </c:pt>
                <c:pt idx="3080">
                  <c:v>79.386805365453057</c:v>
                </c:pt>
                <c:pt idx="3081">
                  <c:v>79.352333444860136</c:v>
                </c:pt>
                <c:pt idx="3082">
                  <c:v>80.239478460119031</c:v>
                </c:pt>
                <c:pt idx="3083">
                  <c:v>80.239478460119031</c:v>
                </c:pt>
                <c:pt idx="3084">
                  <c:v>80.792043069623148</c:v>
                </c:pt>
                <c:pt idx="3085">
                  <c:v>80.363171822246557</c:v>
                </c:pt>
                <c:pt idx="3086">
                  <c:v>80.103618537782239</c:v>
                </c:pt>
                <c:pt idx="3087">
                  <c:v>79.471971286917906</c:v>
                </c:pt>
                <c:pt idx="3088">
                  <c:v>79.415194005941345</c:v>
                </c:pt>
                <c:pt idx="3089">
                  <c:v>79.716316371120641</c:v>
                </c:pt>
                <c:pt idx="3090">
                  <c:v>79.660552970161504</c:v>
                </c:pt>
                <c:pt idx="3091">
                  <c:v>79.58856748892336</c:v>
                </c:pt>
                <c:pt idx="3092">
                  <c:v>79.574373168679216</c:v>
                </c:pt>
                <c:pt idx="3093">
                  <c:v>79.926189534730455</c:v>
                </c:pt>
                <c:pt idx="3094">
                  <c:v>79.723413531242727</c:v>
                </c:pt>
                <c:pt idx="3095">
                  <c:v>80.637933306972457</c:v>
                </c:pt>
                <c:pt idx="3096">
                  <c:v>81.355760359319092</c:v>
                </c:pt>
                <c:pt idx="3097">
                  <c:v>81.707576725370316</c:v>
                </c:pt>
                <c:pt idx="3098">
                  <c:v>81.435856880696733</c:v>
                </c:pt>
                <c:pt idx="3099">
                  <c:v>81.369954679563222</c:v>
                </c:pt>
                <c:pt idx="3100">
                  <c:v>81.363871399458588</c:v>
                </c:pt>
                <c:pt idx="3101">
                  <c:v>80.990763553041134</c:v>
                </c:pt>
                <c:pt idx="3102">
                  <c:v>81.132706755482559</c:v>
                </c:pt>
                <c:pt idx="3103">
                  <c:v>81.073901714471106</c:v>
                </c:pt>
                <c:pt idx="3104">
                  <c:v>81.039429793878199</c:v>
                </c:pt>
                <c:pt idx="3105">
                  <c:v>81.030304873721249</c:v>
                </c:pt>
                <c:pt idx="3106">
                  <c:v>80.904583751558832</c:v>
                </c:pt>
                <c:pt idx="3107">
                  <c:v>81.614299763765956</c:v>
                </c:pt>
                <c:pt idx="3108">
                  <c:v>81.603147083574129</c:v>
                </c:pt>
                <c:pt idx="3109">
                  <c:v>81.290872038202991</c:v>
                </c:pt>
                <c:pt idx="3110">
                  <c:v>81.394287799981754</c:v>
                </c:pt>
                <c:pt idx="3111">
                  <c:v>80.716002068315234</c:v>
                </c:pt>
                <c:pt idx="3112">
                  <c:v>81.241191917348502</c:v>
                </c:pt>
                <c:pt idx="3113">
                  <c:v>82.059393091421569</c:v>
                </c:pt>
                <c:pt idx="3114">
                  <c:v>82.381806936967081</c:v>
                </c:pt>
                <c:pt idx="3115">
                  <c:v>82.175989293427023</c:v>
                </c:pt>
                <c:pt idx="3116">
                  <c:v>81.926574809137094</c:v>
                </c:pt>
                <c:pt idx="3117">
                  <c:v>82.480153298658635</c:v>
                </c:pt>
                <c:pt idx="3118">
                  <c:v>81.891089008526734</c:v>
                </c:pt>
                <c:pt idx="3119">
                  <c:v>82.646429621518593</c:v>
                </c:pt>
                <c:pt idx="3120">
                  <c:v>82.646429621518593</c:v>
                </c:pt>
                <c:pt idx="3121">
                  <c:v>82.308807575711484</c:v>
                </c:pt>
                <c:pt idx="3122">
                  <c:v>81.727854325719093</c:v>
                </c:pt>
                <c:pt idx="3123">
                  <c:v>81.329399478865668</c:v>
                </c:pt>
                <c:pt idx="3124">
                  <c:v>81.33649663898774</c:v>
                </c:pt>
                <c:pt idx="3125">
                  <c:v>80.890389431314702</c:v>
                </c:pt>
                <c:pt idx="3126">
                  <c:v>80.97656923279699</c:v>
                </c:pt>
                <c:pt idx="3127">
                  <c:v>80.683557907757191</c:v>
                </c:pt>
                <c:pt idx="3128">
                  <c:v>80.497003984548471</c:v>
                </c:pt>
                <c:pt idx="3129">
                  <c:v>79.997161135951174</c:v>
                </c:pt>
                <c:pt idx="3130">
                  <c:v>80.265839340572441</c:v>
                </c:pt>
                <c:pt idx="3131">
                  <c:v>80.388518822682514</c:v>
                </c:pt>
                <c:pt idx="3132">
                  <c:v>80.017438736299951</c:v>
                </c:pt>
                <c:pt idx="3133">
                  <c:v>80.087396457503218</c:v>
                </c:pt>
                <c:pt idx="3134">
                  <c:v>80.019466496334829</c:v>
                </c:pt>
                <c:pt idx="3135">
                  <c:v>80.166479098863448</c:v>
                </c:pt>
                <c:pt idx="3136">
                  <c:v>79.666636250266137</c:v>
                </c:pt>
                <c:pt idx="3137">
                  <c:v>79.732538451399662</c:v>
                </c:pt>
                <c:pt idx="3138">
                  <c:v>79.656497450091763</c:v>
                </c:pt>
                <c:pt idx="3139">
                  <c:v>80.212103699648182</c:v>
                </c:pt>
                <c:pt idx="3140">
                  <c:v>80.041771856718469</c:v>
                </c:pt>
                <c:pt idx="3141">
                  <c:v>80.68457178777463</c:v>
                </c:pt>
                <c:pt idx="3142">
                  <c:v>80.775820989344126</c:v>
                </c:pt>
                <c:pt idx="3143">
                  <c:v>80.449351623728845</c:v>
                </c:pt>
                <c:pt idx="3144">
                  <c:v>80.432115663432398</c:v>
                </c:pt>
                <c:pt idx="3145">
                  <c:v>80.432115663432398</c:v>
                </c:pt>
                <c:pt idx="3146">
                  <c:v>80.141132098427462</c:v>
                </c:pt>
                <c:pt idx="3147">
                  <c:v>80.310450061339736</c:v>
                </c:pt>
                <c:pt idx="3148">
                  <c:v>79.913009094503764</c:v>
                </c:pt>
                <c:pt idx="3149">
                  <c:v>79.439527126359877</c:v>
                </c:pt>
                <c:pt idx="3150">
                  <c:v>79.658525210126641</c:v>
                </c:pt>
                <c:pt idx="3151">
                  <c:v>79.359430604982194</c:v>
                </c:pt>
                <c:pt idx="3152">
                  <c:v>79.829870933073778</c:v>
                </c:pt>
                <c:pt idx="3153">
                  <c:v>79.882592693980598</c:v>
                </c:pt>
                <c:pt idx="3154">
                  <c:v>80.505115024687981</c:v>
                </c:pt>
                <c:pt idx="3155">
                  <c:v>80.400685382891794</c:v>
                </c:pt>
                <c:pt idx="3156">
                  <c:v>80.974541472762112</c:v>
                </c:pt>
                <c:pt idx="3157">
                  <c:v>80.818403950076558</c:v>
                </c:pt>
                <c:pt idx="3158">
                  <c:v>80.237450700084153</c:v>
                </c:pt>
                <c:pt idx="3159">
                  <c:v>81.151970475813883</c:v>
                </c:pt>
                <c:pt idx="3160">
                  <c:v>80.998874593180645</c:v>
                </c:pt>
                <c:pt idx="3161">
                  <c:v>81.306080238464588</c:v>
                </c:pt>
                <c:pt idx="3162">
                  <c:v>81.683243604951784</c:v>
                </c:pt>
                <c:pt idx="3163">
                  <c:v>81.262483397714718</c:v>
                </c:pt>
                <c:pt idx="3164">
                  <c:v>80.893431071367019</c:v>
                </c:pt>
                <c:pt idx="3165">
                  <c:v>80.554795145542471</c:v>
                </c:pt>
                <c:pt idx="3166">
                  <c:v>80.697752228001335</c:v>
                </c:pt>
                <c:pt idx="3167">
                  <c:v>80.762640549117421</c:v>
                </c:pt>
                <c:pt idx="3168">
                  <c:v>80.842737070495076</c:v>
                </c:pt>
                <c:pt idx="3169">
                  <c:v>80.446309983676528</c:v>
                </c:pt>
                <c:pt idx="3170">
                  <c:v>80.078271537346268</c:v>
                </c:pt>
                <c:pt idx="3171">
                  <c:v>80.144173738479793</c:v>
                </c:pt>
                <c:pt idx="3172">
                  <c:v>80.224270259857448</c:v>
                </c:pt>
                <c:pt idx="3173">
                  <c:v>80.285103060903779</c:v>
                </c:pt>
                <c:pt idx="3174">
                  <c:v>80.100576897729923</c:v>
                </c:pt>
                <c:pt idx="3175">
                  <c:v>79.914022974521188</c:v>
                </c:pt>
                <c:pt idx="3176">
                  <c:v>80.586225426083075</c:v>
                </c:pt>
                <c:pt idx="3177">
                  <c:v>80.885320031227508</c:v>
                </c:pt>
                <c:pt idx="3178">
                  <c:v>81.187456276424243</c:v>
                </c:pt>
                <c:pt idx="3179">
                  <c:v>80.994819073110875</c:v>
                </c:pt>
                <c:pt idx="3180">
                  <c:v>80.83969543044276</c:v>
                </c:pt>
                <c:pt idx="3181">
                  <c:v>80.999888473198084</c:v>
                </c:pt>
                <c:pt idx="3182">
                  <c:v>80.902555991523968</c:v>
                </c:pt>
                <c:pt idx="3183">
                  <c:v>80.385477182630211</c:v>
                </c:pt>
                <c:pt idx="3184">
                  <c:v>80.996846833145767</c:v>
                </c:pt>
                <c:pt idx="3185">
                  <c:v>80.659224787338673</c:v>
                </c:pt>
                <c:pt idx="3186">
                  <c:v>80.579128265961003</c:v>
                </c:pt>
                <c:pt idx="3187">
                  <c:v>80.641988827042198</c:v>
                </c:pt>
                <c:pt idx="3188">
                  <c:v>80.665308067443306</c:v>
                </c:pt>
                <c:pt idx="3189">
                  <c:v>80.29321410104329</c:v>
                </c:pt>
                <c:pt idx="3190">
                  <c:v>80.522350984984442</c:v>
                </c:pt>
                <c:pt idx="3191">
                  <c:v>80.32464438158388</c:v>
                </c:pt>
                <c:pt idx="3192">
                  <c:v>80.108687937869433</c:v>
                </c:pt>
                <c:pt idx="3193">
                  <c:v>80.01439709624762</c:v>
                </c:pt>
                <c:pt idx="3194">
                  <c:v>79.801482292585504</c:v>
                </c:pt>
                <c:pt idx="3195">
                  <c:v>79.869412253753879</c:v>
                </c:pt>
                <c:pt idx="3196">
                  <c:v>79.958633695288512</c:v>
                </c:pt>
                <c:pt idx="3197">
                  <c:v>80.230353539962081</c:v>
                </c:pt>
                <c:pt idx="3198">
                  <c:v>80.320588861514139</c:v>
                </c:pt>
                <c:pt idx="3199">
                  <c:v>80.601433626344658</c:v>
                </c:pt>
                <c:pt idx="3200">
                  <c:v>80.707891028175723</c:v>
                </c:pt>
                <c:pt idx="3201">
                  <c:v>80.844764830529954</c:v>
                </c:pt>
                <c:pt idx="3202">
                  <c:v>81.191511796493998</c:v>
                </c:pt>
                <c:pt idx="3203">
                  <c:v>81.223955957052041</c:v>
                </c:pt>
                <c:pt idx="3204">
                  <c:v>81.378065719702732</c:v>
                </c:pt>
                <c:pt idx="3205">
                  <c:v>81.724812685666777</c:v>
                </c:pt>
                <c:pt idx="3206">
                  <c:v>82.348348896391599</c:v>
                </c:pt>
                <c:pt idx="3207">
                  <c:v>82.501444779024851</c:v>
                </c:pt>
                <c:pt idx="3208">
                  <c:v>82.512597459216664</c:v>
                </c:pt>
                <c:pt idx="3209">
                  <c:v>82.420334377629743</c:v>
                </c:pt>
                <c:pt idx="3210">
                  <c:v>82.209447334002505</c:v>
                </c:pt>
                <c:pt idx="3211">
                  <c:v>82.624124261134924</c:v>
                </c:pt>
                <c:pt idx="3212">
                  <c:v>83.233466151615616</c:v>
                </c:pt>
                <c:pt idx="3213">
                  <c:v>83.489977796027603</c:v>
                </c:pt>
                <c:pt idx="3214">
                  <c:v>83.545741196986754</c:v>
                </c:pt>
                <c:pt idx="3215">
                  <c:v>83.545741196986754</c:v>
                </c:pt>
                <c:pt idx="3216">
                  <c:v>83.62482383834697</c:v>
                </c:pt>
                <c:pt idx="3217">
                  <c:v>84.170291287729</c:v>
                </c:pt>
                <c:pt idx="3218">
                  <c:v>84.195638288164986</c:v>
                </c:pt>
                <c:pt idx="3219">
                  <c:v>84.040514645496856</c:v>
                </c:pt>
                <c:pt idx="3220">
                  <c:v>83.702892599689761</c:v>
                </c:pt>
                <c:pt idx="3221">
                  <c:v>83.974612444363331</c:v>
                </c:pt>
                <c:pt idx="3222">
                  <c:v>83.463616915574221</c:v>
                </c:pt>
                <c:pt idx="3223">
                  <c:v>83.18986931086576</c:v>
                </c:pt>
                <c:pt idx="3224">
                  <c:v>83.656254118887574</c:v>
                </c:pt>
                <c:pt idx="3225">
                  <c:v>83.66030963895733</c:v>
                </c:pt>
                <c:pt idx="3226">
                  <c:v>83.567032677352955</c:v>
                </c:pt>
                <c:pt idx="3227">
                  <c:v>83.196966470987832</c:v>
                </c:pt>
                <c:pt idx="3228">
                  <c:v>83.12802262980199</c:v>
                </c:pt>
                <c:pt idx="3229">
                  <c:v>82.760998063489168</c:v>
                </c:pt>
                <c:pt idx="3230">
                  <c:v>83.083411909034695</c:v>
                </c:pt>
                <c:pt idx="3231">
                  <c:v>82.507528059129484</c:v>
                </c:pt>
                <c:pt idx="3232">
                  <c:v>82.71537346270442</c:v>
                </c:pt>
                <c:pt idx="3233">
                  <c:v>83.432186635033617</c:v>
                </c:pt>
                <c:pt idx="3234">
                  <c:v>83.397714714440696</c:v>
                </c:pt>
                <c:pt idx="3235">
                  <c:v>83.64205979864343</c:v>
                </c:pt>
                <c:pt idx="3236">
                  <c:v>83.515324796463588</c:v>
                </c:pt>
                <c:pt idx="3237">
                  <c:v>83.764739280753503</c:v>
                </c:pt>
                <c:pt idx="3238">
                  <c:v>83.956362604049446</c:v>
                </c:pt>
                <c:pt idx="3239">
                  <c:v>82.75998418347173</c:v>
                </c:pt>
                <c:pt idx="3240">
                  <c:v>83.006357027709342</c:v>
                </c:pt>
                <c:pt idx="3241">
                  <c:v>82.917135586174723</c:v>
                </c:pt>
                <c:pt idx="3242">
                  <c:v>82.917135586174723</c:v>
                </c:pt>
                <c:pt idx="3243">
                  <c:v>83.962445884154079</c:v>
                </c:pt>
                <c:pt idx="3244">
                  <c:v>84.534274213989505</c:v>
                </c:pt>
                <c:pt idx="3245">
                  <c:v>84.315276130222756</c:v>
                </c:pt>
                <c:pt idx="3246">
                  <c:v>84.557593454390613</c:v>
                </c:pt>
                <c:pt idx="3247">
                  <c:v>84.727925297320311</c:v>
                </c:pt>
                <c:pt idx="3248">
                  <c:v>84.820188378907261</c:v>
                </c:pt>
                <c:pt idx="3249">
                  <c:v>84.505885573501232</c:v>
                </c:pt>
                <c:pt idx="3250">
                  <c:v>84.251401689124108</c:v>
                </c:pt>
                <c:pt idx="3251">
                  <c:v>84.184485607973144</c:v>
                </c:pt>
                <c:pt idx="3252">
                  <c:v>84.220985288600943</c:v>
                </c:pt>
                <c:pt idx="3253">
                  <c:v>84.03341748537477</c:v>
                </c:pt>
                <c:pt idx="3254">
                  <c:v>84.636676095750815</c:v>
                </c:pt>
                <c:pt idx="3255">
                  <c:v>84.867840739726859</c:v>
                </c:pt>
                <c:pt idx="3256">
                  <c:v>85.170990864941047</c:v>
                </c:pt>
                <c:pt idx="3257">
                  <c:v>84.683314576553002</c:v>
                </c:pt>
                <c:pt idx="3258">
                  <c:v>83.957376484066884</c:v>
                </c:pt>
                <c:pt idx="3259">
                  <c:v>83.857002362340438</c:v>
                </c:pt>
                <c:pt idx="3260">
                  <c:v>83.943182163822726</c:v>
                </c:pt>
                <c:pt idx="3261">
                  <c:v>83.781975241049977</c:v>
                </c:pt>
                <c:pt idx="3262">
                  <c:v>84.210846488426569</c:v>
                </c:pt>
                <c:pt idx="3263">
                  <c:v>84.518052133710498</c:v>
                </c:pt>
                <c:pt idx="3264">
                  <c:v>83.518366436515905</c:v>
                </c:pt>
                <c:pt idx="3265">
                  <c:v>83.407853514615084</c:v>
                </c:pt>
                <c:pt idx="3266">
                  <c:v>83.351076233638508</c:v>
                </c:pt>
                <c:pt idx="3267">
                  <c:v>83.537630156847257</c:v>
                </c:pt>
                <c:pt idx="3268">
                  <c:v>83.785016881102308</c:v>
                </c:pt>
                <c:pt idx="3269">
                  <c:v>83.698837079619992</c:v>
                </c:pt>
                <c:pt idx="3270">
                  <c:v>83.579199237562221</c:v>
                </c:pt>
                <c:pt idx="3271">
                  <c:v>83.627865478399301</c:v>
                </c:pt>
                <c:pt idx="3272">
                  <c:v>83.792114041224366</c:v>
                </c:pt>
                <c:pt idx="3273">
                  <c:v>83.50011659620202</c:v>
                </c:pt>
                <c:pt idx="3274">
                  <c:v>83.742433920369862</c:v>
                </c:pt>
                <c:pt idx="3275">
                  <c:v>83.600490717928437</c:v>
                </c:pt>
                <c:pt idx="3276">
                  <c:v>83.043870588354565</c:v>
                </c:pt>
                <c:pt idx="3277">
                  <c:v>82.617027101012866</c:v>
                </c:pt>
                <c:pt idx="3278">
                  <c:v>82.488264338798146</c:v>
                </c:pt>
                <c:pt idx="3279">
                  <c:v>82.725512262878809</c:v>
                </c:pt>
                <c:pt idx="3280">
                  <c:v>82.791414464012334</c:v>
                </c:pt>
                <c:pt idx="3281">
                  <c:v>82.499417018989973</c:v>
                </c:pt>
                <c:pt idx="3282">
                  <c:v>82.680901542111513</c:v>
                </c:pt>
                <c:pt idx="3283">
                  <c:v>82.824872504587816</c:v>
                </c:pt>
                <c:pt idx="3284">
                  <c:v>82.335168456164894</c:v>
                </c:pt>
                <c:pt idx="3285">
                  <c:v>82.335168456164894</c:v>
                </c:pt>
                <c:pt idx="3286">
                  <c:v>82.44061197797852</c:v>
                </c:pt>
                <c:pt idx="3287">
                  <c:v>82.362543216635743</c:v>
                </c:pt>
                <c:pt idx="3288">
                  <c:v>82.164836613235195</c:v>
                </c:pt>
                <c:pt idx="3289">
                  <c:v>81.365899159493466</c:v>
                </c:pt>
                <c:pt idx="3290">
                  <c:v>81.472356561324531</c:v>
                </c:pt>
                <c:pt idx="3291">
                  <c:v>80.965416552605163</c:v>
                </c:pt>
                <c:pt idx="3292">
                  <c:v>80.843750950512515</c:v>
                </c:pt>
                <c:pt idx="3293">
                  <c:v>80.362157942229118</c:v>
                </c:pt>
                <c:pt idx="3294">
                  <c:v>79.941397734992037</c:v>
                </c:pt>
                <c:pt idx="3295">
                  <c:v>80.10666017783457</c:v>
                </c:pt>
                <c:pt idx="3296">
                  <c:v>80.348977502002413</c:v>
                </c:pt>
                <c:pt idx="3297">
                  <c:v>80.152284778619304</c:v>
                </c:pt>
                <c:pt idx="3298">
                  <c:v>80.513226064827492</c:v>
                </c:pt>
                <c:pt idx="3299">
                  <c:v>80.429074023380082</c:v>
                </c:pt>
                <c:pt idx="3300">
                  <c:v>80.621711226693435</c:v>
                </c:pt>
                <c:pt idx="3301">
                  <c:v>80.656183147286356</c:v>
                </c:pt>
                <c:pt idx="3302">
                  <c:v>80.993805193093465</c:v>
                </c:pt>
                <c:pt idx="3303">
                  <c:v>80.652127627216601</c:v>
                </c:pt>
                <c:pt idx="3304">
                  <c:v>81.044499193965379</c:v>
                </c:pt>
                <c:pt idx="3305">
                  <c:v>80.931958512029681</c:v>
                </c:pt>
                <c:pt idx="3306">
                  <c:v>80.850848110634587</c:v>
                </c:pt>
                <c:pt idx="3307">
                  <c:v>81.074915594488544</c:v>
                </c:pt>
                <c:pt idx="3308">
                  <c:v>80.454421023816039</c:v>
                </c:pt>
                <c:pt idx="3309">
                  <c:v>80.438198943537031</c:v>
                </c:pt>
                <c:pt idx="3310">
                  <c:v>80.64401658707709</c:v>
                </c:pt>
                <c:pt idx="3311">
                  <c:v>81.060721274244401</c:v>
                </c:pt>
                <c:pt idx="3312">
                  <c:v>81.026249353651494</c:v>
                </c:pt>
                <c:pt idx="3313">
                  <c:v>80.882278391175191</c:v>
                </c:pt>
                <c:pt idx="3314">
                  <c:v>80.77277934929181</c:v>
                </c:pt>
                <c:pt idx="3315">
                  <c:v>80.848820350599723</c:v>
                </c:pt>
                <c:pt idx="3316">
                  <c:v>80.507142784722859</c:v>
                </c:pt>
                <c:pt idx="3317">
                  <c:v>80.112743457939189</c:v>
                </c:pt>
                <c:pt idx="3318">
                  <c:v>80.468615344060197</c:v>
                </c:pt>
                <c:pt idx="3319">
                  <c:v>80.726140868489622</c:v>
                </c:pt>
                <c:pt idx="3320">
                  <c:v>80.757571149030227</c:v>
                </c:pt>
                <c:pt idx="3321">
                  <c:v>81.086068274680372</c:v>
                </c:pt>
                <c:pt idx="3322">
                  <c:v>81.023207713599177</c:v>
                </c:pt>
                <c:pt idx="3323">
                  <c:v>81.155012115866199</c:v>
                </c:pt>
                <c:pt idx="3324">
                  <c:v>81.179345236284746</c:v>
                </c:pt>
                <c:pt idx="3325">
                  <c:v>81.345621559144689</c:v>
                </c:pt>
                <c:pt idx="3326">
                  <c:v>81.040443673895624</c:v>
                </c:pt>
                <c:pt idx="3327">
                  <c:v>81.028277113686357</c:v>
                </c:pt>
                <c:pt idx="3328">
                  <c:v>81.158053755918516</c:v>
                </c:pt>
                <c:pt idx="3329">
                  <c:v>81.711632245440072</c:v>
                </c:pt>
                <c:pt idx="3330">
                  <c:v>81.869797528160518</c:v>
                </c:pt>
                <c:pt idx="3331">
                  <c:v>81.731909845788849</c:v>
                </c:pt>
                <c:pt idx="3332">
                  <c:v>81.879936328334907</c:v>
                </c:pt>
                <c:pt idx="3333">
                  <c:v>81.914408248927828</c:v>
                </c:pt>
                <c:pt idx="3334">
                  <c:v>82.150642292991037</c:v>
                </c:pt>
                <c:pt idx="3335">
                  <c:v>82.159767213148001</c:v>
                </c:pt>
                <c:pt idx="3336">
                  <c:v>82.209447334002505</c:v>
                </c:pt>
                <c:pt idx="3337">
                  <c:v>82.181058693514203</c:v>
                </c:pt>
                <c:pt idx="3338">
                  <c:v>82.203364053897857</c:v>
                </c:pt>
                <c:pt idx="3339">
                  <c:v>82.384848577019397</c:v>
                </c:pt>
                <c:pt idx="3340">
                  <c:v>81.99653253034036</c:v>
                </c:pt>
                <c:pt idx="3341">
                  <c:v>82.080684571787756</c:v>
                </c:pt>
                <c:pt idx="3342">
                  <c:v>82.055337571351799</c:v>
                </c:pt>
                <c:pt idx="3343">
                  <c:v>81.819103527288576</c:v>
                </c:pt>
                <c:pt idx="3344">
                  <c:v>81.305066358447135</c:v>
                </c:pt>
                <c:pt idx="3345">
                  <c:v>81.364885279476027</c:v>
                </c:pt>
                <c:pt idx="3346">
                  <c:v>81.51798116210928</c:v>
                </c:pt>
                <c:pt idx="3347">
                  <c:v>81.451065080958315</c:v>
                </c:pt>
                <c:pt idx="3348">
                  <c:v>81.317232918656401</c:v>
                </c:pt>
                <c:pt idx="3349">
                  <c:v>81.265525037767034</c:v>
                </c:pt>
                <c:pt idx="3350">
                  <c:v>80.990763553041134</c:v>
                </c:pt>
                <c:pt idx="3351">
                  <c:v>80.749460108890716</c:v>
                </c:pt>
                <c:pt idx="3352">
                  <c:v>80.881264511157752</c:v>
                </c:pt>
                <c:pt idx="3353">
                  <c:v>81.371982439598085</c:v>
                </c:pt>
                <c:pt idx="3354">
                  <c:v>81.524064442213913</c:v>
                </c:pt>
                <c:pt idx="3355">
                  <c:v>81.442954040818805</c:v>
                </c:pt>
                <c:pt idx="3356">
                  <c:v>81.172248076162674</c:v>
                </c:pt>
                <c:pt idx="3357">
                  <c:v>80.922833591872731</c:v>
                </c:pt>
                <c:pt idx="3358">
                  <c:v>81.037402033843307</c:v>
                </c:pt>
                <c:pt idx="3359">
                  <c:v>80.68457178777463</c:v>
                </c:pt>
                <c:pt idx="3360">
                  <c:v>80.672405227565378</c:v>
                </c:pt>
                <c:pt idx="3361">
                  <c:v>80.460504303920672</c:v>
                </c:pt>
                <c:pt idx="3362">
                  <c:v>80.36925510235119</c:v>
                </c:pt>
                <c:pt idx="3363">
                  <c:v>80.361144062211679</c:v>
                </c:pt>
                <c:pt idx="3364">
                  <c:v>80.722085348419881</c:v>
                </c:pt>
                <c:pt idx="3365">
                  <c:v>80.747432348855838</c:v>
                </c:pt>
                <c:pt idx="3366">
                  <c:v>80.775820989344126</c:v>
                </c:pt>
                <c:pt idx="3367">
                  <c:v>80.726140868489622</c:v>
                </c:pt>
                <c:pt idx="3368">
                  <c:v>80.725126988472184</c:v>
                </c:pt>
                <c:pt idx="3369">
                  <c:v>80.783932029483623</c:v>
                </c:pt>
                <c:pt idx="3370">
                  <c:v>80.876195111070558</c:v>
                </c:pt>
                <c:pt idx="3371">
                  <c:v>80.842737070495076</c:v>
                </c:pt>
                <c:pt idx="3372">
                  <c:v>80.953249992395897</c:v>
                </c:pt>
                <c:pt idx="3373">
                  <c:v>81.497703561760503</c:v>
                </c:pt>
                <c:pt idx="3374">
                  <c:v>81.616327523800834</c:v>
                </c:pt>
                <c:pt idx="3375">
                  <c:v>81.369954679563222</c:v>
                </c:pt>
                <c:pt idx="3376">
                  <c:v>81.460190001115265</c:v>
                </c:pt>
                <c:pt idx="3377">
                  <c:v>81.675132564812273</c:v>
                </c:pt>
                <c:pt idx="3378">
                  <c:v>80.844764830529954</c:v>
                </c:pt>
                <c:pt idx="3379">
                  <c:v>80.667335827478183</c:v>
                </c:pt>
                <c:pt idx="3380">
                  <c:v>80.59129482617027</c:v>
                </c:pt>
                <c:pt idx="3381">
                  <c:v>80.886333911244932</c:v>
                </c:pt>
                <c:pt idx="3382">
                  <c:v>80.911680911680918</c:v>
                </c:pt>
                <c:pt idx="3383">
                  <c:v>80.75452950897791</c:v>
                </c:pt>
                <c:pt idx="3384">
                  <c:v>81.146901075726703</c:v>
                </c:pt>
                <c:pt idx="3385">
                  <c:v>81.146901075726703</c:v>
                </c:pt>
                <c:pt idx="3386">
                  <c:v>80.982652512901623</c:v>
                </c:pt>
                <c:pt idx="3387">
                  <c:v>81.02929099370381</c:v>
                </c:pt>
                <c:pt idx="3388">
                  <c:v>81.058693514209523</c:v>
                </c:pt>
                <c:pt idx="3389">
                  <c:v>80.854903630704342</c:v>
                </c:pt>
                <c:pt idx="3390">
                  <c:v>80.887347791262385</c:v>
                </c:pt>
                <c:pt idx="3391">
                  <c:v>80.668349707495608</c:v>
                </c:pt>
                <c:pt idx="3392">
                  <c:v>80.381421662560456</c:v>
                </c:pt>
                <c:pt idx="3393">
                  <c:v>80.306394541269981</c:v>
                </c:pt>
                <c:pt idx="3394">
                  <c:v>80.223256379840009</c:v>
                </c:pt>
                <c:pt idx="3395">
                  <c:v>80.658210907321234</c:v>
                </c:pt>
                <c:pt idx="3396">
                  <c:v>80.59129482617027</c:v>
                </c:pt>
                <c:pt idx="3397">
                  <c:v>80.827528870233493</c:v>
                </c:pt>
                <c:pt idx="3398">
                  <c:v>81.305066358447135</c:v>
                </c:pt>
                <c:pt idx="3399">
                  <c:v>81.359815879388833</c:v>
                </c:pt>
                <c:pt idx="3400">
                  <c:v>81.424704200504905</c:v>
                </c:pt>
                <c:pt idx="3401">
                  <c:v>81.217872676947408</c:v>
                </c:pt>
                <c:pt idx="3402">
                  <c:v>81.202664476685825</c:v>
                </c:pt>
                <c:pt idx="3403">
                  <c:v>81.574758443085841</c:v>
                </c:pt>
                <c:pt idx="3404">
                  <c:v>81.698451805213367</c:v>
                </c:pt>
                <c:pt idx="3405">
                  <c:v>81.746104166032993</c:v>
                </c:pt>
                <c:pt idx="3406">
                  <c:v>81.58489724326023</c:v>
                </c:pt>
                <c:pt idx="3407">
                  <c:v>82.194239133740922</c:v>
                </c:pt>
                <c:pt idx="3408">
                  <c:v>82.591680100576895</c:v>
                </c:pt>
                <c:pt idx="3409">
                  <c:v>82.61297158094311</c:v>
                </c:pt>
                <c:pt idx="3410">
                  <c:v>82.8035810242216</c:v>
                </c:pt>
                <c:pt idx="3411">
                  <c:v>83.006357027709342</c:v>
                </c:pt>
                <c:pt idx="3412">
                  <c:v>82.734637183035773</c:v>
                </c:pt>
                <c:pt idx="3413">
                  <c:v>83.086453549086997</c:v>
                </c:pt>
                <c:pt idx="3414">
                  <c:v>83.45550587543471</c:v>
                </c:pt>
                <c:pt idx="3415">
                  <c:v>83.335868033376926</c:v>
                </c:pt>
                <c:pt idx="3416">
                  <c:v>83.226368991493558</c:v>
                </c:pt>
                <c:pt idx="3417">
                  <c:v>83.603532357980754</c:v>
                </c:pt>
                <c:pt idx="3418">
                  <c:v>83.220285711388911</c:v>
                </c:pt>
                <c:pt idx="3419">
                  <c:v>83.843821922113747</c:v>
                </c:pt>
                <c:pt idx="3420">
                  <c:v>83.719114679968769</c:v>
                </c:pt>
                <c:pt idx="3421">
                  <c:v>83.730267360160596</c:v>
                </c:pt>
                <c:pt idx="3422">
                  <c:v>84.039500765479403</c:v>
                </c:pt>
                <c:pt idx="3423">
                  <c:v>83.752572720544237</c:v>
                </c:pt>
                <c:pt idx="3424">
                  <c:v>83.40278411452789</c:v>
                </c:pt>
                <c:pt idx="3425">
                  <c:v>83.841794162078855</c:v>
                </c:pt>
                <c:pt idx="3426">
                  <c:v>84.140888767223288</c:v>
                </c:pt>
                <c:pt idx="3427">
                  <c:v>83.927973963561143</c:v>
                </c:pt>
                <c:pt idx="3428">
                  <c:v>83.888432642881043</c:v>
                </c:pt>
                <c:pt idx="3429">
                  <c:v>83.519380316533343</c:v>
                </c:pt>
                <c:pt idx="3430">
                  <c:v>83.977654084415661</c:v>
                </c:pt>
                <c:pt idx="3431">
                  <c:v>84.031389725339906</c:v>
                </c:pt>
                <c:pt idx="3432">
                  <c:v>84.376108931269073</c:v>
                </c:pt>
                <c:pt idx="3433">
                  <c:v>84.14798592734536</c:v>
                </c:pt>
                <c:pt idx="3434">
                  <c:v>84.127708326996583</c:v>
                </c:pt>
                <c:pt idx="3435">
                  <c:v>83.881335482758985</c:v>
                </c:pt>
                <c:pt idx="3436">
                  <c:v>84.074986566089777</c:v>
                </c:pt>
                <c:pt idx="3437">
                  <c:v>83.866127282497402</c:v>
                </c:pt>
                <c:pt idx="3438">
                  <c:v>83.824558201782409</c:v>
                </c:pt>
                <c:pt idx="3439">
                  <c:v>83.641045918625991</c:v>
                </c:pt>
                <c:pt idx="3440">
                  <c:v>83.900599203090295</c:v>
                </c:pt>
                <c:pt idx="3441">
                  <c:v>83.45145035536494</c:v>
                </c:pt>
                <c:pt idx="3442">
                  <c:v>83.677545599253776</c:v>
                </c:pt>
                <c:pt idx="3443">
                  <c:v>83.388589794283746</c:v>
                </c:pt>
                <c:pt idx="3444">
                  <c:v>83.453478115399832</c:v>
                </c:pt>
                <c:pt idx="3445">
                  <c:v>83.560949397248336</c:v>
                </c:pt>
                <c:pt idx="3446">
                  <c:v>82.883677545599255</c:v>
                </c:pt>
                <c:pt idx="3447">
                  <c:v>83.831655361904467</c:v>
                </c:pt>
                <c:pt idx="3448">
                  <c:v>83.704920359724625</c:v>
                </c:pt>
                <c:pt idx="3449">
                  <c:v>83.862071762427632</c:v>
                </c:pt>
                <c:pt idx="3450">
                  <c:v>83.82354432176497</c:v>
                </c:pt>
                <c:pt idx="3451">
                  <c:v>84.200707688252166</c:v>
                </c:pt>
                <c:pt idx="3452">
                  <c:v>84.200707688252166</c:v>
                </c:pt>
                <c:pt idx="3453">
                  <c:v>83.892488162950798</c:v>
                </c:pt>
                <c:pt idx="3454">
                  <c:v>83.64712919873061</c:v>
                </c:pt>
                <c:pt idx="3455">
                  <c:v>83.287201792539875</c:v>
                </c:pt>
                <c:pt idx="3456">
                  <c:v>82.880635905546939</c:v>
                </c:pt>
                <c:pt idx="3457">
                  <c:v>82.614999340977988</c:v>
                </c:pt>
                <c:pt idx="3458">
                  <c:v>83.365270553882652</c:v>
                </c:pt>
                <c:pt idx="3459">
                  <c:v>83.26489643215622</c:v>
                </c:pt>
                <c:pt idx="3460">
                  <c:v>83.457533635469574</c:v>
                </c:pt>
                <c:pt idx="3461">
                  <c:v>83.394673074388365</c:v>
                </c:pt>
                <c:pt idx="3462">
                  <c:v>83.032717908162752</c:v>
                </c:pt>
                <c:pt idx="3463">
                  <c:v>83.942168283805302</c:v>
                </c:pt>
                <c:pt idx="3464">
                  <c:v>84.297026289908843</c:v>
                </c:pt>
                <c:pt idx="3465">
                  <c:v>84.432886212245648</c:v>
                </c:pt>
                <c:pt idx="3466">
                  <c:v>84.75530005779116</c:v>
                </c:pt>
                <c:pt idx="3467">
                  <c:v>84.993561861889262</c:v>
                </c:pt>
                <c:pt idx="3468">
                  <c:v>84.748202897669088</c:v>
                </c:pt>
                <c:pt idx="3469">
                  <c:v>85.4214192292484</c:v>
                </c:pt>
                <c:pt idx="3470">
                  <c:v>84.898257140250024</c:v>
                </c:pt>
                <c:pt idx="3471">
                  <c:v>85.028033782482183</c:v>
                </c:pt>
                <c:pt idx="3472">
                  <c:v>85.522807230992285</c:v>
                </c:pt>
                <c:pt idx="3473">
                  <c:v>84.963145461366096</c:v>
                </c:pt>
                <c:pt idx="3474">
                  <c:v>84.861757459622225</c:v>
                </c:pt>
                <c:pt idx="3475">
                  <c:v>84.861757459622225</c:v>
                </c:pt>
                <c:pt idx="3476">
                  <c:v>85.267309466597723</c:v>
                </c:pt>
                <c:pt idx="3477">
                  <c:v>84.821202258924686</c:v>
                </c:pt>
                <c:pt idx="3478">
                  <c:v>84.194624408147547</c:v>
                </c:pt>
                <c:pt idx="3479">
                  <c:v>84.532246453954642</c:v>
                </c:pt>
                <c:pt idx="3480">
                  <c:v>83.803266721416193</c:v>
                </c:pt>
                <c:pt idx="3481">
                  <c:v>83.917835163386783</c:v>
                </c:pt>
                <c:pt idx="3482">
                  <c:v>83.740406160334985</c:v>
                </c:pt>
                <c:pt idx="3483">
                  <c:v>82.668734981902247</c:v>
                </c:pt>
                <c:pt idx="3484">
                  <c:v>82.802567144204147</c:v>
                </c:pt>
                <c:pt idx="3485">
                  <c:v>82.779247903803068</c:v>
                </c:pt>
                <c:pt idx="3486">
                  <c:v>82.238849854508217</c:v>
                </c:pt>
                <c:pt idx="3487">
                  <c:v>82.070545771613396</c:v>
                </c:pt>
                <c:pt idx="3488">
                  <c:v>81.872839168212835</c:v>
                </c:pt>
                <c:pt idx="3489">
                  <c:v>81.789701006782863</c:v>
                </c:pt>
                <c:pt idx="3490">
                  <c:v>81.908324968823194</c:v>
                </c:pt>
                <c:pt idx="3491">
                  <c:v>81.73089596577141</c:v>
                </c:pt>
                <c:pt idx="3492">
                  <c:v>82.558222060001413</c:v>
                </c:pt>
                <c:pt idx="3493">
                  <c:v>83.05198162849409</c:v>
                </c:pt>
                <c:pt idx="3494">
                  <c:v>83.46057527552189</c:v>
                </c:pt>
                <c:pt idx="3495">
                  <c:v>83.569060437387833</c:v>
                </c:pt>
                <c:pt idx="3496">
                  <c:v>83.727225720108279</c:v>
                </c:pt>
                <c:pt idx="3497">
                  <c:v>84.128722207014036</c:v>
                </c:pt>
                <c:pt idx="3498">
                  <c:v>84.052681205706122</c:v>
                </c:pt>
                <c:pt idx="3499">
                  <c:v>84.289929129786785</c:v>
                </c:pt>
                <c:pt idx="3500">
                  <c:v>84.206790968356799</c:v>
                </c:pt>
                <c:pt idx="3501">
                  <c:v>84.703592176901779</c:v>
                </c:pt>
                <c:pt idx="3502">
                  <c:v>84.386247731443447</c:v>
                </c:pt>
                <c:pt idx="3503">
                  <c:v>84.386247731443447</c:v>
                </c:pt>
                <c:pt idx="3504">
                  <c:v>85.621153592683839</c:v>
                </c:pt>
                <c:pt idx="3505">
                  <c:v>85.361600308219522</c:v>
                </c:pt>
                <c:pt idx="3506">
                  <c:v>85.753971874968315</c:v>
                </c:pt>
                <c:pt idx="3507">
                  <c:v>85.207490545568845</c:v>
                </c:pt>
                <c:pt idx="3508">
                  <c:v>83.894515922985676</c:v>
                </c:pt>
                <c:pt idx="3509">
                  <c:v>84.139874887205835</c:v>
                </c:pt>
                <c:pt idx="3510">
                  <c:v>84.195638288164986</c:v>
                </c:pt>
                <c:pt idx="3511">
                  <c:v>83.643073678660883</c:v>
                </c:pt>
                <c:pt idx="3512">
                  <c:v>83.855988482322999</c:v>
                </c:pt>
                <c:pt idx="3513">
                  <c:v>83.972584684328453</c:v>
                </c:pt>
                <c:pt idx="3514">
                  <c:v>83.753586600561704</c:v>
                </c:pt>
                <c:pt idx="3515">
                  <c:v>83.360201153795458</c:v>
                </c:pt>
                <c:pt idx="3516">
                  <c:v>83.082398029017241</c:v>
                </c:pt>
                <c:pt idx="3517">
                  <c:v>83.433200515051055</c:v>
                </c:pt>
                <c:pt idx="3518">
                  <c:v>83.107745029453213</c:v>
                </c:pt>
                <c:pt idx="3519">
                  <c:v>82.790400583994895</c:v>
                </c:pt>
                <c:pt idx="3520">
                  <c:v>82.796483864099514</c:v>
                </c:pt>
                <c:pt idx="3521">
                  <c:v>82.964787946994349</c:v>
                </c:pt>
                <c:pt idx="3522">
                  <c:v>82.582555180419945</c:v>
                </c:pt>
                <c:pt idx="3523">
                  <c:v>83.478825115835789</c:v>
                </c:pt>
                <c:pt idx="3524">
                  <c:v>83.044884468372018</c:v>
                </c:pt>
                <c:pt idx="3525">
                  <c:v>83.011426427796536</c:v>
                </c:pt>
                <c:pt idx="3526">
                  <c:v>82.735651063053197</c:v>
                </c:pt>
                <c:pt idx="3527">
                  <c:v>82.415264977542563</c:v>
                </c:pt>
                <c:pt idx="3528">
                  <c:v>82.100962172136562</c:v>
                </c:pt>
                <c:pt idx="3529">
                  <c:v>82.252030294734922</c:v>
                </c:pt>
                <c:pt idx="3530">
                  <c:v>82.461903458344736</c:v>
                </c:pt>
                <c:pt idx="3531">
                  <c:v>82.902941265930593</c:v>
                </c:pt>
                <c:pt idx="3532">
                  <c:v>82.845150104936579</c:v>
                </c:pt>
                <c:pt idx="3533">
                  <c:v>82.307793695694045</c:v>
                </c:pt>
                <c:pt idx="3534">
                  <c:v>82.384848577019397</c:v>
                </c:pt>
                <c:pt idx="3535">
                  <c:v>82.353418296478793</c:v>
                </c:pt>
                <c:pt idx="3536">
                  <c:v>82.028976690898403</c:v>
                </c:pt>
                <c:pt idx="3537">
                  <c:v>82.340237856252088</c:v>
                </c:pt>
                <c:pt idx="3538">
                  <c:v>82.619054861047744</c:v>
                </c:pt>
                <c:pt idx="3539">
                  <c:v>82.490292098833024</c:v>
                </c:pt>
                <c:pt idx="3540">
                  <c:v>82.536930579635211</c:v>
                </c:pt>
                <c:pt idx="3541">
                  <c:v>82.292585495432462</c:v>
                </c:pt>
                <c:pt idx="3542">
                  <c:v>82.561263700053729</c:v>
                </c:pt>
                <c:pt idx="3543">
                  <c:v>83.085439669069558</c:v>
                </c:pt>
                <c:pt idx="3544">
                  <c:v>83.226368991493558</c:v>
                </c:pt>
                <c:pt idx="3545">
                  <c:v>83.226368991493558</c:v>
                </c:pt>
                <c:pt idx="3546">
                  <c:v>83.504172116271761</c:v>
                </c:pt>
                <c:pt idx="3547">
                  <c:v>83.309507152923516</c:v>
                </c:pt>
                <c:pt idx="3548">
                  <c:v>83.779947481015085</c:v>
                </c:pt>
                <c:pt idx="3549">
                  <c:v>83.286187912522436</c:v>
                </c:pt>
                <c:pt idx="3550">
                  <c:v>82.928288266366565</c:v>
                </c:pt>
                <c:pt idx="3551">
                  <c:v>82.956676906854838</c:v>
                </c:pt>
                <c:pt idx="3552">
                  <c:v>82.649471261570909</c:v>
                </c:pt>
                <c:pt idx="3553">
                  <c:v>82.620068741065182</c:v>
                </c:pt>
                <c:pt idx="3554">
                  <c:v>82.582555180419945</c:v>
                </c:pt>
                <c:pt idx="3555">
                  <c:v>82.423376017682074</c:v>
                </c:pt>
                <c:pt idx="3556">
                  <c:v>82.269266255031383</c:v>
                </c:pt>
                <c:pt idx="3557">
                  <c:v>81.350690959231883</c:v>
                </c:pt>
                <c:pt idx="3558">
                  <c:v>81.487564761586114</c:v>
                </c:pt>
                <c:pt idx="3559">
                  <c:v>81.547383682614992</c:v>
                </c:pt>
                <c:pt idx="3560">
                  <c:v>81.565633522928891</c:v>
                </c:pt>
                <c:pt idx="3561">
                  <c:v>81.68121584491692</c:v>
                </c:pt>
                <c:pt idx="3562">
                  <c:v>81.449037320923452</c:v>
                </c:pt>
                <c:pt idx="3563">
                  <c:v>81.640660644219352</c:v>
                </c:pt>
                <c:pt idx="3564">
                  <c:v>81.401384960103826</c:v>
                </c:pt>
                <c:pt idx="3565">
                  <c:v>81.334468878952862</c:v>
                </c:pt>
                <c:pt idx="3566">
                  <c:v>81.253358477557768</c:v>
                </c:pt>
                <c:pt idx="3567">
                  <c:v>81.009013393355033</c:v>
                </c:pt>
                <c:pt idx="3568">
                  <c:v>80.855917510721781</c:v>
                </c:pt>
                <c:pt idx="3569">
                  <c:v>81.23409475722643</c:v>
                </c:pt>
                <c:pt idx="3570">
                  <c:v>81.050582474070026</c:v>
                </c:pt>
                <c:pt idx="3571">
                  <c:v>81.171234196145221</c:v>
                </c:pt>
                <c:pt idx="3572">
                  <c:v>81.491620281655869</c:v>
                </c:pt>
                <c:pt idx="3573">
                  <c:v>81.533189362370848</c:v>
                </c:pt>
                <c:pt idx="3574">
                  <c:v>81.477425961411726</c:v>
                </c:pt>
                <c:pt idx="3575">
                  <c:v>81.377051839685294</c:v>
                </c:pt>
                <c:pt idx="3576">
                  <c:v>81.599091563504373</c:v>
                </c:pt>
                <c:pt idx="3577">
                  <c:v>81.586925003295107</c:v>
                </c:pt>
                <c:pt idx="3578">
                  <c:v>80.75452950897791</c:v>
                </c:pt>
                <c:pt idx="3579">
                  <c:v>80.75959890906509</c:v>
                </c:pt>
                <c:pt idx="3580">
                  <c:v>80.801167989780083</c:v>
                </c:pt>
                <c:pt idx="3581">
                  <c:v>80.329713781671074</c:v>
                </c:pt>
                <c:pt idx="3582">
                  <c:v>80.364185702263995</c:v>
                </c:pt>
                <c:pt idx="3583">
                  <c:v>80.28408918088634</c:v>
                </c:pt>
                <c:pt idx="3584">
                  <c:v>80.29321410104329</c:v>
                </c:pt>
                <c:pt idx="3585">
                  <c:v>80.345935861950096</c:v>
                </c:pt>
                <c:pt idx="3586">
                  <c:v>80.711946548245479</c:v>
                </c:pt>
                <c:pt idx="3587">
                  <c:v>80.884306151210069</c:v>
                </c:pt>
                <c:pt idx="3588">
                  <c:v>81.308107998499452</c:v>
                </c:pt>
                <c:pt idx="3589">
                  <c:v>81.836339487585036</c:v>
                </c:pt>
                <c:pt idx="3590">
                  <c:v>81.671077044742518</c:v>
                </c:pt>
                <c:pt idx="3591">
                  <c:v>81.826200687410662</c:v>
                </c:pt>
                <c:pt idx="3592">
                  <c:v>81.600105443521812</c:v>
                </c:pt>
                <c:pt idx="3593">
                  <c:v>81.967130009834634</c:v>
                </c:pt>
                <c:pt idx="3594">
                  <c:v>82.43148705782157</c:v>
                </c:pt>
                <c:pt idx="3595">
                  <c:v>82.216544494124562</c:v>
                </c:pt>
                <c:pt idx="3596">
                  <c:v>82.318946375885872</c:v>
                </c:pt>
                <c:pt idx="3597">
                  <c:v>82.049254291247181</c:v>
                </c:pt>
                <c:pt idx="3598">
                  <c:v>82.147600652938721</c:v>
                </c:pt>
                <c:pt idx="3599">
                  <c:v>81.971185529904403</c:v>
                </c:pt>
                <c:pt idx="3600">
                  <c:v>81.946852409485857</c:v>
                </c:pt>
                <c:pt idx="3601">
                  <c:v>81.82417292737577</c:v>
                </c:pt>
                <c:pt idx="3602">
                  <c:v>82.237835974490778</c:v>
                </c:pt>
                <c:pt idx="3603">
                  <c:v>82.198294653810663</c:v>
                </c:pt>
                <c:pt idx="3604">
                  <c:v>81.828228447445525</c:v>
                </c:pt>
                <c:pt idx="3605">
                  <c:v>82.043171011142547</c:v>
                </c:pt>
                <c:pt idx="3606">
                  <c:v>81.729882085753971</c:v>
                </c:pt>
                <c:pt idx="3607">
                  <c:v>81.842422767689669</c:v>
                </c:pt>
                <c:pt idx="3608">
                  <c:v>81.700479565248244</c:v>
                </c:pt>
                <c:pt idx="3609">
                  <c:v>81.799839806957252</c:v>
                </c:pt>
                <c:pt idx="3610">
                  <c:v>82.048240411229742</c:v>
                </c:pt>
                <c:pt idx="3611">
                  <c:v>81.709604485405194</c:v>
                </c:pt>
                <c:pt idx="3612">
                  <c:v>81.737993125893482</c:v>
                </c:pt>
                <c:pt idx="3613">
                  <c:v>81.348663199197006</c:v>
                </c:pt>
                <c:pt idx="3614">
                  <c:v>81.4297736005921</c:v>
                </c:pt>
                <c:pt idx="3615">
                  <c:v>81.246261317435696</c:v>
                </c:pt>
                <c:pt idx="3616">
                  <c:v>81.075929474505983</c:v>
                </c:pt>
                <c:pt idx="3617">
                  <c:v>81.0029301132504</c:v>
                </c:pt>
                <c:pt idx="3618">
                  <c:v>81.319260678691293</c:v>
                </c:pt>
                <c:pt idx="3619">
                  <c:v>81.32737171883079</c:v>
                </c:pt>
                <c:pt idx="3620">
                  <c:v>81.185428516389365</c:v>
                </c:pt>
                <c:pt idx="3621">
                  <c:v>81.172248076162674</c:v>
                </c:pt>
                <c:pt idx="3622">
                  <c:v>81.216858796929969</c:v>
                </c:pt>
                <c:pt idx="3623">
                  <c:v>81.749145806085309</c:v>
                </c:pt>
                <c:pt idx="3624">
                  <c:v>81.693382405126172</c:v>
                </c:pt>
                <c:pt idx="3625">
                  <c:v>81.563605762894028</c:v>
                </c:pt>
                <c:pt idx="3626">
                  <c:v>81.653841084446071</c:v>
                </c:pt>
                <c:pt idx="3627">
                  <c:v>81.676146444829726</c:v>
                </c:pt>
                <c:pt idx="3628">
                  <c:v>81.601119323539251</c:v>
                </c:pt>
                <c:pt idx="3629">
                  <c:v>81.507842361934891</c:v>
                </c:pt>
                <c:pt idx="3630">
                  <c:v>81.110401395098904</c:v>
                </c:pt>
                <c:pt idx="3631">
                  <c:v>81.145887195709264</c:v>
                </c:pt>
                <c:pt idx="3632">
                  <c:v>81.219900436982286</c:v>
                </c:pt>
                <c:pt idx="3633">
                  <c:v>81.749145806085309</c:v>
                </c:pt>
                <c:pt idx="3634">
                  <c:v>81.912380488892936</c:v>
                </c:pt>
                <c:pt idx="3635">
                  <c:v>81.771451166468964</c:v>
                </c:pt>
                <c:pt idx="3636">
                  <c:v>81.954963449625367</c:v>
                </c:pt>
                <c:pt idx="3637">
                  <c:v>82.146586772921296</c:v>
                </c:pt>
                <c:pt idx="3638">
                  <c:v>82.129350812624835</c:v>
                </c:pt>
                <c:pt idx="3639">
                  <c:v>81.777534446573597</c:v>
                </c:pt>
                <c:pt idx="3640">
                  <c:v>81.630521844044978</c:v>
                </c:pt>
                <c:pt idx="3641">
                  <c:v>81.781589966643352</c:v>
                </c:pt>
                <c:pt idx="3642">
                  <c:v>82.15165617300849</c:v>
                </c:pt>
                <c:pt idx="3643">
                  <c:v>82.033032210968159</c:v>
                </c:pt>
                <c:pt idx="3644">
                  <c:v>82.35240441646134</c:v>
                </c:pt>
                <c:pt idx="3645">
                  <c:v>82.35240441646134</c:v>
                </c:pt>
                <c:pt idx="3646">
                  <c:v>82.223641654246634</c:v>
                </c:pt>
                <c:pt idx="3647">
                  <c:v>82.293599375449901</c:v>
                </c:pt>
                <c:pt idx="3648">
                  <c:v>81.554480842737078</c:v>
                </c:pt>
                <c:pt idx="3649">
                  <c:v>81.574758443085841</c:v>
                </c:pt>
                <c:pt idx="3650">
                  <c:v>81.641674524236791</c:v>
                </c:pt>
                <c:pt idx="3651">
                  <c:v>81.686285245004115</c:v>
                </c:pt>
                <c:pt idx="3652">
                  <c:v>81.622410803905467</c:v>
                </c:pt>
                <c:pt idx="3653">
                  <c:v>82.210461214019929</c:v>
                </c:pt>
                <c:pt idx="3654">
                  <c:v>82.439598097961095</c:v>
                </c:pt>
                <c:pt idx="3655">
                  <c:v>82.133406332694591</c:v>
                </c:pt>
                <c:pt idx="3656">
                  <c:v>82.246960894647728</c:v>
                </c:pt>
                <c:pt idx="3657">
                  <c:v>82.16078109316544</c:v>
                </c:pt>
                <c:pt idx="3658">
                  <c:v>82.028976690898403</c:v>
                </c:pt>
                <c:pt idx="3659">
                  <c:v>81.810992487149079</c:v>
                </c:pt>
                <c:pt idx="3660">
                  <c:v>81.761312366294575</c:v>
                </c:pt>
                <c:pt idx="3661">
                  <c:v>81.75725684622482</c:v>
                </c:pt>
                <c:pt idx="3662">
                  <c:v>81.798825926939813</c:v>
                </c:pt>
                <c:pt idx="3663">
                  <c:v>81.43788464073161</c:v>
                </c:pt>
                <c:pt idx="3664">
                  <c:v>81.24828907747056</c:v>
                </c:pt>
                <c:pt idx="3665">
                  <c:v>81.24828907747056</c:v>
                </c:pt>
                <c:pt idx="3666">
                  <c:v>81.118512435238401</c:v>
                </c:pt>
                <c:pt idx="3667">
                  <c:v>81.256400117610085</c:v>
                </c:pt>
                <c:pt idx="3668">
                  <c:v>81.400371080086387</c:v>
                </c:pt>
                <c:pt idx="3669">
                  <c:v>81.350690959231883</c:v>
                </c:pt>
                <c:pt idx="3670">
                  <c:v>81.312163518569207</c:v>
                </c:pt>
                <c:pt idx="3671">
                  <c:v>81.249302957488013</c:v>
                </c:pt>
                <c:pt idx="3672">
                  <c:v>81.545355922580129</c:v>
                </c:pt>
                <c:pt idx="3673">
                  <c:v>81.399357200068948</c:v>
                </c:pt>
                <c:pt idx="3674">
                  <c:v>80.797112469710342</c:v>
                </c:pt>
                <c:pt idx="3675">
                  <c:v>81.188470156441682</c:v>
                </c:pt>
                <c:pt idx="3676">
                  <c:v>81.280733238028617</c:v>
                </c:pt>
                <c:pt idx="3677">
                  <c:v>81.220914316999725</c:v>
                </c:pt>
                <c:pt idx="3678">
                  <c:v>80.76872382922204</c:v>
                </c:pt>
                <c:pt idx="3679">
                  <c:v>80.825501110198616</c:v>
                </c:pt>
                <c:pt idx="3680">
                  <c:v>80.875181231053119</c:v>
                </c:pt>
                <c:pt idx="3681">
                  <c:v>80.842737070495076</c:v>
                </c:pt>
                <c:pt idx="3682">
                  <c:v>80.712960428262917</c:v>
                </c:pt>
                <c:pt idx="3683">
                  <c:v>80.725126988472184</c:v>
                </c:pt>
                <c:pt idx="3684">
                  <c:v>80.548711865437838</c:v>
                </c:pt>
                <c:pt idx="3685">
                  <c:v>80.486865184374096</c:v>
                </c:pt>
                <c:pt idx="3686">
                  <c:v>80.516267704879809</c:v>
                </c:pt>
                <c:pt idx="3687">
                  <c:v>81.10533199501171</c:v>
                </c:pt>
                <c:pt idx="3688">
                  <c:v>81.305066358447135</c:v>
                </c:pt>
                <c:pt idx="3689">
                  <c:v>81.216858796929969</c:v>
                </c:pt>
                <c:pt idx="3690">
                  <c:v>81.04348531394794</c:v>
                </c:pt>
                <c:pt idx="3691">
                  <c:v>81.053624114122343</c:v>
                </c:pt>
                <c:pt idx="3692">
                  <c:v>81.142845555656947</c:v>
                </c:pt>
                <c:pt idx="3693">
                  <c:v>81.222942077034602</c:v>
                </c:pt>
                <c:pt idx="3694">
                  <c:v>81.288844278168128</c:v>
                </c:pt>
                <c:pt idx="3695">
                  <c:v>81.211789396842775</c:v>
                </c:pt>
                <c:pt idx="3696">
                  <c:v>81.205706116738142</c:v>
                </c:pt>
                <c:pt idx="3697">
                  <c:v>81.328385598848229</c:v>
                </c:pt>
                <c:pt idx="3698">
                  <c:v>81.591994403382287</c:v>
                </c:pt>
                <c:pt idx="3699">
                  <c:v>81.539272642475495</c:v>
                </c:pt>
                <c:pt idx="3700">
                  <c:v>81.345621559144689</c:v>
                </c:pt>
                <c:pt idx="3701">
                  <c:v>80.858959150774098</c:v>
                </c:pt>
                <c:pt idx="3702">
                  <c:v>80.587239306100514</c:v>
                </c:pt>
                <c:pt idx="3703">
                  <c:v>80.48483742433919</c:v>
                </c:pt>
                <c:pt idx="3704">
                  <c:v>80.554795145542471</c:v>
                </c:pt>
                <c:pt idx="3705">
                  <c:v>80.835639910373004</c:v>
                </c:pt>
                <c:pt idx="3706">
                  <c:v>80.910667031663465</c:v>
                </c:pt>
                <c:pt idx="3707">
                  <c:v>80.910667031663465</c:v>
                </c:pt>
                <c:pt idx="3708">
                  <c:v>80.936014032099436</c:v>
                </c:pt>
                <c:pt idx="3709">
                  <c:v>80.955277752430774</c:v>
                </c:pt>
                <c:pt idx="3710">
                  <c:v>81.054637994139767</c:v>
                </c:pt>
                <c:pt idx="3711">
                  <c:v>81.014082793442228</c:v>
                </c:pt>
                <c:pt idx="3712">
                  <c:v>80.963388792570285</c:v>
                </c:pt>
                <c:pt idx="3713">
                  <c:v>80.906611511593724</c:v>
                </c:pt>
                <c:pt idx="3714">
                  <c:v>80.855917510721781</c:v>
                </c:pt>
                <c:pt idx="3715">
                  <c:v>80.789001429570831</c:v>
                </c:pt>
                <c:pt idx="3716">
                  <c:v>80.915736431750673</c:v>
                </c:pt>
                <c:pt idx="3717">
                  <c:v>80.57710050592614</c:v>
                </c:pt>
                <c:pt idx="3718">
                  <c:v>80.630836146850385</c:v>
                </c:pt>
                <c:pt idx="3719">
                  <c:v>80.619683466658557</c:v>
                </c:pt>
                <c:pt idx="3720">
                  <c:v>80.589267066135392</c:v>
                </c:pt>
                <c:pt idx="3721">
                  <c:v>80.190812219281966</c:v>
                </c:pt>
                <c:pt idx="3722">
                  <c:v>80.301325141182787</c:v>
                </c:pt>
                <c:pt idx="3723">
                  <c:v>80.46253206395555</c:v>
                </c:pt>
                <c:pt idx="3724">
                  <c:v>81.01205503340735</c:v>
                </c:pt>
                <c:pt idx="3725">
                  <c:v>81.010027273372458</c:v>
                </c:pt>
                <c:pt idx="3726">
                  <c:v>81.255386237592646</c:v>
                </c:pt>
                <c:pt idx="3727">
                  <c:v>81.184414636371926</c:v>
                </c:pt>
                <c:pt idx="3728">
                  <c:v>81.113443035151221</c:v>
                </c:pt>
                <c:pt idx="3729">
                  <c:v>81.153998235848775</c:v>
                </c:pt>
                <c:pt idx="3730">
                  <c:v>81.103304234976832</c:v>
                </c:pt>
                <c:pt idx="3731">
                  <c:v>81.151970475813883</c:v>
                </c:pt>
                <c:pt idx="3732">
                  <c:v>81.206719996755581</c:v>
                </c:pt>
                <c:pt idx="3733">
                  <c:v>81.367926919528344</c:v>
                </c:pt>
                <c:pt idx="3734">
                  <c:v>81.50885624195233</c:v>
                </c:pt>
                <c:pt idx="3735">
                  <c:v>81.50885624195233</c:v>
                </c:pt>
                <c:pt idx="3736">
                  <c:v>81.467287161237351</c:v>
                </c:pt>
                <c:pt idx="3737">
                  <c:v>81.689326885056417</c:v>
                </c:pt>
                <c:pt idx="3738">
                  <c:v>81.61125812371364</c:v>
                </c:pt>
                <c:pt idx="3739">
                  <c:v>81.484523121533798</c:v>
                </c:pt>
                <c:pt idx="3740">
                  <c:v>81.763340126329453</c:v>
                </c:pt>
                <c:pt idx="3741">
                  <c:v>81.672090924759971</c:v>
                </c:pt>
                <c:pt idx="3742">
                  <c:v>81.782603846660777</c:v>
                </c:pt>
                <c:pt idx="3743">
                  <c:v>81.486550881568675</c:v>
                </c:pt>
                <c:pt idx="3744">
                  <c:v>81.525078322231352</c:v>
                </c:pt>
                <c:pt idx="3745">
                  <c:v>81.772465046486403</c:v>
                </c:pt>
                <c:pt idx="3746">
                  <c:v>81.941783009398662</c:v>
                </c:pt>
                <c:pt idx="3747">
                  <c:v>81.909338848840619</c:v>
                </c:pt>
                <c:pt idx="3748">
                  <c:v>81.694396285143611</c:v>
                </c:pt>
                <c:pt idx="3749">
                  <c:v>81.694396285143611</c:v>
                </c:pt>
                <c:pt idx="3750">
                  <c:v>81.587938883312546</c:v>
                </c:pt>
                <c:pt idx="3751">
                  <c:v>81.74813192606787</c:v>
                </c:pt>
                <c:pt idx="3752">
                  <c:v>81.702507325283136</c:v>
                </c:pt>
                <c:pt idx="3753">
                  <c:v>81.431801360626977</c:v>
                </c:pt>
                <c:pt idx="3754">
                  <c:v>81.487564761586114</c:v>
                </c:pt>
                <c:pt idx="3755">
                  <c:v>81.386176759842243</c:v>
                </c:pt>
                <c:pt idx="3756">
                  <c:v>81.441940160801366</c:v>
                </c:pt>
                <c:pt idx="3757">
                  <c:v>81.338524399022617</c:v>
                </c:pt>
                <c:pt idx="3758">
                  <c:v>81.333454998935423</c:v>
                </c:pt>
                <c:pt idx="3759">
                  <c:v>81.149942715779019</c:v>
                </c:pt>
                <c:pt idx="3760">
                  <c:v>80.882278391175191</c:v>
                </c:pt>
                <c:pt idx="3761">
                  <c:v>80.922833591872731</c:v>
                </c:pt>
                <c:pt idx="3762">
                  <c:v>81.065790674331609</c:v>
                </c:pt>
                <c:pt idx="3763">
                  <c:v>81.325343958795926</c:v>
                </c:pt>
                <c:pt idx="3764">
                  <c:v>81.383135119789927</c:v>
                </c:pt>
                <c:pt idx="3765">
                  <c:v>81.331427238900545</c:v>
                </c:pt>
                <c:pt idx="3766">
                  <c:v>81.291885918220444</c:v>
                </c:pt>
                <c:pt idx="3767">
                  <c:v>81.103304234976832</c:v>
                </c:pt>
                <c:pt idx="3768">
                  <c:v>81.239164157313624</c:v>
                </c:pt>
                <c:pt idx="3769">
                  <c:v>81.299996958359941</c:v>
                </c:pt>
                <c:pt idx="3770">
                  <c:v>81.301010838377394</c:v>
                </c:pt>
                <c:pt idx="3771">
                  <c:v>81.505814601900013</c:v>
                </c:pt>
                <c:pt idx="3772">
                  <c:v>81.677160324847151</c:v>
                </c:pt>
                <c:pt idx="3773">
                  <c:v>81.622410803905467</c:v>
                </c:pt>
                <c:pt idx="3774">
                  <c:v>81.641674524236791</c:v>
                </c:pt>
                <c:pt idx="3775">
                  <c:v>81.67817420486459</c:v>
                </c:pt>
                <c:pt idx="3776">
                  <c:v>81.902241688718561</c:v>
                </c:pt>
                <c:pt idx="3777">
                  <c:v>81.944824649450979</c:v>
                </c:pt>
                <c:pt idx="3778">
                  <c:v>81.994504770305483</c:v>
                </c:pt>
                <c:pt idx="3779">
                  <c:v>82.153683933043354</c:v>
                </c:pt>
                <c:pt idx="3780">
                  <c:v>82.149628412973613</c:v>
                </c:pt>
                <c:pt idx="3781">
                  <c:v>82.341251736269527</c:v>
                </c:pt>
                <c:pt idx="3782">
                  <c:v>82.562277580071168</c:v>
                </c:pt>
                <c:pt idx="3783">
                  <c:v>82.586610700489715</c:v>
                </c:pt>
                <c:pt idx="3784">
                  <c:v>82.430473177804146</c:v>
                </c:pt>
                <c:pt idx="3785">
                  <c:v>82.456834058257542</c:v>
                </c:pt>
                <c:pt idx="3786">
                  <c:v>82.456834058257542</c:v>
                </c:pt>
                <c:pt idx="3787">
                  <c:v>82.574444140280448</c:v>
                </c:pt>
                <c:pt idx="3788">
                  <c:v>82.655554541675528</c:v>
                </c:pt>
                <c:pt idx="3789">
                  <c:v>82.518680739321312</c:v>
                </c:pt>
                <c:pt idx="3790">
                  <c:v>82.596749500664089</c:v>
                </c:pt>
                <c:pt idx="3791">
                  <c:v>82.63122142125701</c:v>
                </c:pt>
                <c:pt idx="3792">
                  <c:v>82.728553902931125</c:v>
                </c:pt>
                <c:pt idx="3793">
                  <c:v>82.720442862791614</c:v>
                </c:pt>
                <c:pt idx="3794">
                  <c:v>82.554166539931671</c:v>
                </c:pt>
                <c:pt idx="3795">
                  <c:v>82.708276302582348</c:v>
                </c:pt>
                <c:pt idx="3796">
                  <c:v>83.019537467936033</c:v>
                </c:pt>
                <c:pt idx="3797">
                  <c:v>83.36729831391753</c:v>
                </c:pt>
                <c:pt idx="3798">
                  <c:v>83.294298952661933</c:v>
                </c:pt>
                <c:pt idx="3799">
                  <c:v>83.478825115835789</c:v>
                </c:pt>
                <c:pt idx="3800">
                  <c:v>83.69478155955025</c:v>
                </c:pt>
                <c:pt idx="3801">
                  <c:v>83.79718344131156</c:v>
                </c:pt>
                <c:pt idx="3802">
                  <c:v>83.57210207744015</c:v>
                </c:pt>
                <c:pt idx="3803">
                  <c:v>83.621782198294667</c:v>
                </c:pt>
                <c:pt idx="3804">
                  <c:v>83.896543683020568</c:v>
                </c:pt>
                <c:pt idx="3805">
                  <c:v>83.896543683020568</c:v>
                </c:pt>
                <c:pt idx="3806">
                  <c:v>84.143930407275604</c:v>
                </c:pt>
                <c:pt idx="3807">
                  <c:v>84.015167645060885</c:v>
                </c:pt>
                <c:pt idx="3808">
                  <c:v>84.983423061714873</c:v>
                </c:pt>
                <c:pt idx="3809">
                  <c:v>84.901298780302341</c:v>
                </c:pt>
                <c:pt idx="3810">
                  <c:v>85.401141628899637</c:v>
                </c:pt>
                <c:pt idx="3811">
                  <c:v>85.447780109701824</c:v>
                </c:pt>
                <c:pt idx="3812">
                  <c:v>85.452849509789004</c:v>
                </c:pt>
                <c:pt idx="3813">
                  <c:v>85.468057710050587</c:v>
                </c:pt>
                <c:pt idx="3814">
                  <c:v>85.409252669039148</c:v>
                </c:pt>
                <c:pt idx="3815">
                  <c:v>85.433585789457666</c:v>
                </c:pt>
                <c:pt idx="3816">
                  <c:v>85.240948586144313</c:v>
                </c:pt>
                <c:pt idx="3817">
                  <c:v>85.515710070870213</c:v>
                </c:pt>
                <c:pt idx="3818">
                  <c:v>85.493404710486558</c:v>
                </c:pt>
                <c:pt idx="3819">
                  <c:v>85.911123277671322</c:v>
                </c:pt>
                <c:pt idx="3820">
                  <c:v>85.928359237967769</c:v>
                </c:pt>
                <c:pt idx="3821">
                  <c:v>85.833054516328531</c:v>
                </c:pt>
                <c:pt idx="3822">
                  <c:v>86.217315042937827</c:v>
                </c:pt>
                <c:pt idx="3823">
                  <c:v>86.377508085693137</c:v>
                </c:pt>
                <c:pt idx="3824">
                  <c:v>86.828684693453383</c:v>
                </c:pt>
                <c:pt idx="3825">
                  <c:v>86.779004572598865</c:v>
                </c:pt>
                <c:pt idx="3826">
                  <c:v>87.12879317861524</c:v>
                </c:pt>
                <c:pt idx="3827">
                  <c:v>87.165292859243024</c:v>
                </c:pt>
                <c:pt idx="3828">
                  <c:v>86.789143372773268</c:v>
                </c:pt>
                <c:pt idx="3829">
                  <c:v>87.897314231833803</c:v>
                </c:pt>
                <c:pt idx="3830">
                  <c:v>87.120682138475729</c:v>
                </c:pt>
                <c:pt idx="3831">
                  <c:v>86.861128854011412</c:v>
                </c:pt>
                <c:pt idx="3832">
                  <c:v>86.480923847471885</c:v>
                </c:pt>
                <c:pt idx="3833">
                  <c:v>86.709046851395613</c:v>
                </c:pt>
                <c:pt idx="3834">
                  <c:v>87.104460058196722</c:v>
                </c:pt>
                <c:pt idx="3835">
                  <c:v>86.719185651569987</c:v>
                </c:pt>
                <c:pt idx="3836">
                  <c:v>87.013210856627239</c:v>
                </c:pt>
                <c:pt idx="3837">
                  <c:v>86.328841844856086</c:v>
                </c:pt>
                <c:pt idx="3838">
                  <c:v>86.134176881507841</c:v>
                </c:pt>
                <c:pt idx="3839">
                  <c:v>86.291328284210849</c:v>
                </c:pt>
                <c:pt idx="3840">
                  <c:v>86.132149121472978</c:v>
                </c:pt>
                <c:pt idx="3841">
                  <c:v>86.487007127576518</c:v>
                </c:pt>
                <c:pt idx="3842">
                  <c:v>86.931086575214692</c:v>
                </c:pt>
                <c:pt idx="3843">
                  <c:v>87.034502336993455</c:v>
                </c:pt>
                <c:pt idx="3844">
                  <c:v>86.921961655057743</c:v>
                </c:pt>
                <c:pt idx="3845">
                  <c:v>86.681672090924764</c:v>
                </c:pt>
                <c:pt idx="3846">
                  <c:v>86.593464529407584</c:v>
                </c:pt>
                <c:pt idx="3847">
                  <c:v>87.145015258894276</c:v>
                </c:pt>
                <c:pt idx="3848">
                  <c:v>87.342721862294823</c:v>
                </c:pt>
                <c:pt idx="3849">
                  <c:v>88.123409475722653</c:v>
                </c:pt>
                <c:pt idx="3850">
                  <c:v>88.520850442558626</c:v>
                </c:pt>
                <c:pt idx="3851">
                  <c:v>88.191339436891028</c:v>
                </c:pt>
                <c:pt idx="3852">
                  <c:v>88.657724244912856</c:v>
                </c:pt>
                <c:pt idx="3853">
                  <c:v>89.233608094818067</c:v>
                </c:pt>
                <c:pt idx="3854">
                  <c:v>88.85847248836572</c:v>
                </c:pt>
                <c:pt idx="3855">
                  <c:v>89.028804331295433</c:v>
                </c:pt>
                <c:pt idx="3856">
                  <c:v>88.745931806430036</c:v>
                </c:pt>
                <c:pt idx="3857">
                  <c:v>89.040970891504713</c:v>
                </c:pt>
                <c:pt idx="3858">
                  <c:v>88.890916648923778</c:v>
                </c:pt>
                <c:pt idx="3859">
                  <c:v>88.739848526325389</c:v>
                </c:pt>
                <c:pt idx="3860">
                  <c:v>89.146414413318325</c:v>
                </c:pt>
                <c:pt idx="3861">
                  <c:v>88.790542527197331</c:v>
                </c:pt>
                <c:pt idx="3862">
                  <c:v>88.863541888452929</c:v>
                </c:pt>
                <c:pt idx="3863">
                  <c:v>88.806764607476339</c:v>
                </c:pt>
                <c:pt idx="3864">
                  <c:v>89.535744340014801</c:v>
                </c:pt>
                <c:pt idx="3865">
                  <c:v>89.374537417242053</c:v>
                </c:pt>
                <c:pt idx="3866">
                  <c:v>89.140331133213692</c:v>
                </c:pt>
                <c:pt idx="3867">
                  <c:v>88.822986687755375</c:v>
                </c:pt>
                <c:pt idx="3868">
                  <c:v>88.822986687755375</c:v>
                </c:pt>
                <c:pt idx="3869">
                  <c:v>89.582382820816974</c:v>
                </c:pt>
                <c:pt idx="3870">
                  <c:v>89.166692013667102</c:v>
                </c:pt>
                <c:pt idx="3871">
                  <c:v>89.877421905891666</c:v>
                </c:pt>
                <c:pt idx="3872">
                  <c:v>90.190710831280228</c:v>
                </c:pt>
                <c:pt idx="3873">
                  <c:v>89.935213066885666</c:v>
                </c:pt>
                <c:pt idx="3874">
                  <c:v>90.573957477872071</c:v>
                </c:pt>
                <c:pt idx="3875">
                  <c:v>90.276890632762516</c:v>
                </c:pt>
                <c:pt idx="3876">
                  <c:v>89.921018746641522</c:v>
                </c:pt>
                <c:pt idx="3877">
                  <c:v>89.4962030193347</c:v>
                </c:pt>
                <c:pt idx="3878">
                  <c:v>89.893643986170673</c:v>
                </c:pt>
                <c:pt idx="3879">
                  <c:v>89.589479980939046</c:v>
                </c:pt>
                <c:pt idx="3880">
                  <c:v>89.687826342630615</c:v>
                </c:pt>
                <c:pt idx="3881">
                  <c:v>89.348176536788642</c:v>
                </c:pt>
                <c:pt idx="3882">
                  <c:v>90.370167594366876</c:v>
                </c:pt>
                <c:pt idx="3883">
                  <c:v>90.473583356145639</c:v>
                </c:pt>
                <c:pt idx="3884">
                  <c:v>90.841621802475885</c:v>
                </c:pt>
                <c:pt idx="3885">
                  <c:v>91.016009165475353</c:v>
                </c:pt>
                <c:pt idx="3886">
                  <c:v>91.314089890602347</c:v>
                </c:pt>
                <c:pt idx="3887">
                  <c:v>91.215743528910792</c:v>
                </c:pt>
                <c:pt idx="3888">
                  <c:v>91.081911366608878</c:v>
                </c:pt>
                <c:pt idx="3889">
                  <c:v>91.279617970009426</c:v>
                </c:pt>
                <c:pt idx="3890">
                  <c:v>91.441838772799628</c:v>
                </c:pt>
                <c:pt idx="3891">
                  <c:v>91.240076649329325</c:v>
                </c:pt>
                <c:pt idx="3892">
                  <c:v>91.521935294177297</c:v>
                </c:pt>
                <c:pt idx="3893">
                  <c:v>91.529032454299369</c:v>
                </c:pt>
                <c:pt idx="3894">
                  <c:v>92.344191988320105</c:v>
                </c:pt>
                <c:pt idx="3895">
                  <c:v>92.64632823351684</c:v>
                </c:pt>
                <c:pt idx="3896">
                  <c:v>92.769007715626927</c:v>
                </c:pt>
                <c:pt idx="3897">
                  <c:v>93.165434802445475</c:v>
                </c:pt>
                <c:pt idx="3898">
                  <c:v>93.650069450781189</c:v>
                </c:pt>
                <c:pt idx="3899">
                  <c:v>93.211059403230223</c:v>
                </c:pt>
                <c:pt idx="3900">
                  <c:v>93.259725644067288</c:v>
                </c:pt>
                <c:pt idx="3901">
                  <c:v>93.591264409769749</c:v>
                </c:pt>
                <c:pt idx="3902">
                  <c:v>93.440196287171375</c:v>
                </c:pt>
                <c:pt idx="3903">
                  <c:v>93.633847370502181</c:v>
                </c:pt>
                <c:pt idx="3904">
                  <c:v>93.80417921343188</c:v>
                </c:pt>
                <c:pt idx="3905">
                  <c:v>93.80417921343188</c:v>
                </c:pt>
                <c:pt idx="3906">
                  <c:v>94.337480102604658</c:v>
                </c:pt>
                <c:pt idx="3907">
                  <c:v>94.193509140128356</c:v>
                </c:pt>
                <c:pt idx="3908">
                  <c:v>95.382790400584</c:v>
                </c:pt>
                <c:pt idx="3909">
                  <c:v>96.077298212529541</c:v>
                </c:pt>
                <c:pt idx="3910">
                  <c:v>96.117853413227081</c:v>
                </c:pt>
                <c:pt idx="3911">
                  <c:v>95.327026999624877</c:v>
                </c:pt>
                <c:pt idx="3912">
                  <c:v>95.778203607385109</c:v>
                </c:pt>
                <c:pt idx="3913">
                  <c:v>96.09757581287829</c:v>
                </c:pt>
                <c:pt idx="3914">
                  <c:v>96.119881173261959</c:v>
                </c:pt>
                <c:pt idx="3915">
                  <c:v>95.815717168030332</c:v>
                </c:pt>
                <c:pt idx="3916">
                  <c:v>94.899169632265711</c:v>
                </c:pt>
                <c:pt idx="3917">
                  <c:v>95.290527318997079</c:v>
                </c:pt>
                <c:pt idx="3918">
                  <c:v>94.867739351725106</c:v>
                </c:pt>
                <c:pt idx="3919">
                  <c:v>96.012409891413441</c:v>
                </c:pt>
                <c:pt idx="3920">
                  <c:v>95.759953767071195</c:v>
                </c:pt>
                <c:pt idx="3921">
                  <c:v>96.073242692459772</c:v>
                </c:pt>
                <c:pt idx="3922">
                  <c:v>96.303393456418362</c:v>
                </c:pt>
                <c:pt idx="3923">
                  <c:v>95.400026360880446</c:v>
                </c:pt>
                <c:pt idx="3924">
                  <c:v>95.508511522746389</c:v>
                </c:pt>
                <c:pt idx="3925">
                  <c:v>95.508511522746389</c:v>
                </c:pt>
                <c:pt idx="3926">
                  <c:v>95.366568320304978</c:v>
                </c:pt>
                <c:pt idx="3927">
                  <c:v>95.505469882694072</c:v>
                </c:pt>
                <c:pt idx="3928">
                  <c:v>95.714329166286461</c:v>
                </c:pt>
                <c:pt idx="3929">
                  <c:v>95.561233283653209</c:v>
                </c:pt>
                <c:pt idx="3930">
                  <c:v>95.881619369163843</c:v>
                </c:pt>
                <c:pt idx="3931">
                  <c:v>95.804564487838505</c:v>
                </c:pt>
                <c:pt idx="3932">
                  <c:v>95.520678082955655</c:v>
                </c:pt>
                <c:pt idx="3933">
                  <c:v>96.614654621772061</c:v>
                </c:pt>
                <c:pt idx="3934">
                  <c:v>96.615668501789514</c:v>
                </c:pt>
                <c:pt idx="3935">
                  <c:v>96.787014224736652</c:v>
                </c:pt>
                <c:pt idx="3936">
                  <c:v>96.706917703358982</c:v>
                </c:pt>
                <c:pt idx="3937">
                  <c:v>97.296995873508322</c:v>
                </c:pt>
                <c:pt idx="3938">
                  <c:v>97.715728320710525</c:v>
                </c:pt>
                <c:pt idx="3939">
                  <c:v>98.969897902282241</c:v>
                </c:pt>
                <c:pt idx="3940">
                  <c:v>98.942523141811392</c:v>
                </c:pt>
                <c:pt idx="3941">
                  <c:v>99.986819559773295</c:v>
                </c:pt>
                <c:pt idx="3942">
                  <c:v>101.18015634029869</c:v>
                </c:pt>
                <c:pt idx="3943">
                  <c:v>100.81515953402075</c:v>
                </c:pt>
                <c:pt idx="3944">
                  <c:v>101.72258214962841</c:v>
                </c:pt>
                <c:pt idx="3945">
                  <c:v>100.98650525696789</c:v>
                </c:pt>
                <c:pt idx="3946">
                  <c:v>100.96724153663655</c:v>
                </c:pt>
                <c:pt idx="3947">
                  <c:v>99.917875718587467</c:v>
                </c:pt>
                <c:pt idx="3948">
                  <c:v>100.63773053096897</c:v>
                </c:pt>
                <c:pt idx="3949">
                  <c:v>99.267978627409249</c:v>
                </c:pt>
                <c:pt idx="3950">
                  <c:v>98.379819732132887</c:v>
                </c:pt>
                <c:pt idx="3951">
                  <c:v>98.542040534923089</c:v>
                </c:pt>
                <c:pt idx="3952">
                  <c:v>98.325070211191203</c:v>
                </c:pt>
                <c:pt idx="3953">
                  <c:v>98.788413379160716</c:v>
                </c:pt>
                <c:pt idx="3954">
                  <c:v>98.641400776632096</c:v>
                </c:pt>
                <c:pt idx="3955">
                  <c:v>99.334894708560185</c:v>
                </c:pt>
                <c:pt idx="3956">
                  <c:v>99.722196875221798</c:v>
                </c:pt>
                <c:pt idx="3957">
                  <c:v>99.547809512222329</c:v>
                </c:pt>
                <c:pt idx="3958">
                  <c:v>98.788413379160716</c:v>
                </c:pt>
                <c:pt idx="3959">
                  <c:v>97.885046283622799</c:v>
                </c:pt>
                <c:pt idx="3960">
                  <c:v>98.120266447668584</c:v>
                </c:pt>
                <c:pt idx="3961">
                  <c:v>99.187882106031566</c:v>
                </c:pt>
                <c:pt idx="3962">
                  <c:v>99.299408907949839</c:v>
                </c:pt>
                <c:pt idx="3963">
                  <c:v>100.5312731291379</c:v>
                </c:pt>
                <c:pt idx="3964">
                  <c:v>100.71681317232918</c:v>
                </c:pt>
                <c:pt idx="3965">
                  <c:v>100.87092293497987</c:v>
                </c:pt>
                <c:pt idx="3966">
                  <c:v>100.10341576177876</c:v>
                </c:pt>
                <c:pt idx="3967">
                  <c:v>99.683669434559107</c:v>
                </c:pt>
                <c:pt idx="3968">
                  <c:v>98.7671218987945</c:v>
                </c:pt>
                <c:pt idx="3969">
                  <c:v>98.873579300625565</c:v>
                </c:pt>
                <c:pt idx="3970">
                  <c:v>99.300422787967278</c:v>
                </c:pt>
                <c:pt idx="3971">
                  <c:v>99.364297229065912</c:v>
                </c:pt>
                <c:pt idx="3972">
                  <c:v>99.291297867810329</c:v>
                </c:pt>
                <c:pt idx="3973">
                  <c:v>98.628220336405406</c:v>
                </c:pt>
                <c:pt idx="3974">
                  <c:v>98.267279050197189</c:v>
                </c:pt>
                <c:pt idx="3975">
                  <c:v>98.108099887459318</c:v>
                </c:pt>
                <c:pt idx="3976">
                  <c:v>97.425758635723056</c:v>
                </c:pt>
                <c:pt idx="3977">
                  <c:v>96.530502580324637</c:v>
                </c:pt>
                <c:pt idx="3978">
                  <c:v>95.913049649704448</c:v>
                </c:pt>
                <c:pt idx="3979">
                  <c:v>96.619724021859241</c:v>
                </c:pt>
                <c:pt idx="3980">
                  <c:v>96.805264065050537</c:v>
                </c:pt>
                <c:pt idx="3981">
                  <c:v>96.395656538005284</c:v>
                </c:pt>
                <c:pt idx="3982">
                  <c:v>95.392929200758388</c:v>
                </c:pt>
                <c:pt idx="3983">
                  <c:v>95.948535450314807</c:v>
                </c:pt>
                <c:pt idx="3984">
                  <c:v>96.10974237308757</c:v>
                </c:pt>
                <c:pt idx="3985">
                  <c:v>96.329754336871773</c:v>
                </c:pt>
                <c:pt idx="3986">
                  <c:v>95.846133568553512</c:v>
                </c:pt>
                <c:pt idx="3987">
                  <c:v>94.916405592562185</c:v>
                </c:pt>
                <c:pt idx="3988">
                  <c:v>94.754184789771969</c:v>
                </c:pt>
                <c:pt idx="3989">
                  <c:v>94.427715424156702</c:v>
                </c:pt>
                <c:pt idx="3990">
                  <c:v>95.52878912309518</c:v>
                </c:pt>
                <c:pt idx="3991">
                  <c:v>96.589307621336076</c:v>
                </c:pt>
                <c:pt idx="3992">
                  <c:v>96.772819904492493</c:v>
                </c:pt>
                <c:pt idx="3993">
                  <c:v>96.577141061126824</c:v>
                </c:pt>
                <c:pt idx="3994">
                  <c:v>97.346675994362826</c:v>
                </c:pt>
                <c:pt idx="3995">
                  <c:v>97.346675994362826</c:v>
                </c:pt>
                <c:pt idx="3996">
                  <c:v>98.649511816771621</c:v>
                </c:pt>
                <c:pt idx="3997">
                  <c:v>98.72251117802719</c:v>
                </c:pt>
                <c:pt idx="3998">
                  <c:v>98.310875890947059</c:v>
                </c:pt>
                <c:pt idx="3999">
                  <c:v>98.252070849935606</c:v>
                </c:pt>
                <c:pt idx="4000">
                  <c:v>98.743802658393392</c:v>
                </c:pt>
                <c:pt idx="4001">
                  <c:v>97.165191471241286</c:v>
                </c:pt>
                <c:pt idx="4002">
                  <c:v>96.790055864788954</c:v>
                </c:pt>
                <c:pt idx="4003">
                  <c:v>96.786000344719213</c:v>
                </c:pt>
                <c:pt idx="4004">
                  <c:v>97.642728959454942</c:v>
                </c:pt>
                <c:pt idx="4005">
                  <c:v>96.621751781894147</c:v>
                </c:pt>
                <c:pt idx="4006">
                  <c:v>96.48690573957478</c:v>
                </c:pt>
                <c:pt idx="4007">
                  <c:v>95.959688130506635</c:v>
                </c:pt>
                <c:pt idx="4008">
                  <c:v>96.294268536261427</c:v>
                </c:pt>
                <c:pt idx="4009">
                  <c:v>96.290213016191657</c:v>
                </c:pt>
                <c:pt idx="4010">
                  <c:v>96.125964453366592</c:v>
                </c:pt>
                <c:pt idx="4011">
                  <c:v>96.317587776662506</c:v>
                </c:pt>
                <c:pt idx="4012">
                  <c:v>95.60483012440308</c:v>
                </c:pt>
                <c:pt idx="4013">
                  <c:v>95.34730459997364</c:v>
                </c:pt>
                <c:pt idx="4014">
                  <c:v>95.390901440723511</c:v>
                </c:pt>
                <c:pt idx="4015">
                  <c:v>95.638288164978547</c:v>
                </c:pt>
                <c:pt idx="4016">
                  <c:v>96.756597824213486</c:v>
                </c:pt>
                <c:pt idx="4017">
                  <c:v>96.586265981283773</c:v>
                </c:pt>
                <c:pt idx="4018">
                  <c:v>96.508197219940982</c:v>
                </c:pt>
                <c:pt idx="4019">
                  <c:v>96.797153024911026</c:v>
                </c:pt>
                <c:pt idx="4020">
                  <c:v>96.105686853017815</c:v>
                </c:pt>
                <c:pt idx="4021">
                  <c:v>96.810333465137731</c:v>
                </c:pt>
                <c:pt idx="4022">
                  <c:v>97.646784479524698</c:v>
                </c:pt>
                <c:pt idx="4023">
                  <c:v>97.447050116089258</c:v>
                </c:pt>
                <c:pt idx="4024">
                  <c:v>97.447050116089258</c:v>
                </c:pt>
                <c:pt idx="4025">
                  <c:v>97.634617919315417</c:v>
                </c:pt>
                <c:pt idx="4026">
                  <c:v>98.209487889203189</c:v>
                </c:pt>
                <c:pt idx="4027">
                  <c:v>97.630562399245676</c:v>
                </c:pt>
                <c:pt idx="4028">
                  <c:v>97.94689296468654</c:v>
                </c:pt>
                <c:pt idx="4029">
                  <c:v>97.357828674554654</c:v>
                </c:pt>
                <c:pt idx="4030">
                  <c:v>98.202390729081131</c:v>
                </c:pt>
                <c:pt idx="4031">
                  <c:v>97.984406525331778</c:v>
                </c:pt>
                <c:pt idx="4032">
                  <c:v>98.514665774452254</c:v>
                </c:pt>
                <c:pt idx="4033">
                  <c:v>99.023633543206515</c:v>
                </c:pt>
                <c:pt idx="4034">
                  <c:v>99.220326266589595</c:v>
                </c:pt>
                <c:pt idx="4035">
                  <c:v>99.389644229501883</c:v>
                </c:pt>
                <c:pt idx="4036">
                  <c:v>98.678914337277334</c:v>
                </c:pt>
                <c:pt idx="4037">
                  <c:v>98.952661941985781</c:v>
                </c:pt>
                <c:pt idx="4038">
                  <c:v>98.462957893562873</c:v>
                </c:pt>
                <c:pt idx="4039">
                  <c:v>98.59374841581247</c:v>
                </c:pt>
                <c:pt idx="4040">
                  <c:v>97.841449442872914</c:v>
                </c:pt>
                <c:pt idx="4041">
                  <c:v>98.11519704758139</c:v>
                </c:pt>
                <c:pt idx="4042">
                  <c:v>98.322028571138901</c:v>
                </c:pt>
                <c:pt idx="4043">
                  <c:v>98.914134501323119</c:v>
                </c:pt>
                <c:pt idx="4044">
                  <c:v>98.687025377416845</c:v>
                </c:pt>
                <c:pt idx="4045">
                  <c:v>98.847218420172155</c:v>
                </c:pt>
                <c:pt idx="4046">
                  <c:v>99.29028398779289</c:v>
                </c:pt>
                <c:pt idx="4047">
                  <c:v>99.317658748263725</c:v>
                </c:pt>
                <c:pt idx="4048">
                  <c:v>99.190923746083882</c:v>
                </c:pt>
                <c:pt idx="4049">
                  <c:v>98.917176141375435</c:v>
                </c:pt>
                <c:pt idx="4050">
                  <c:v>98.507568614330197</c:v>
                </c:pt>
                <c:pt idx="4051">
                  <c:v>98.640386896614658</c:v>
                </c:pt>
                <c:pt idx="4052">
                  <c:v>97.598118238687647</c:v>
                </c:pt>
                <c:pt idx="4053">
                  <c:v>97.783658281878928</c:v>
                </c:pt>
                <c:pt idx="4054">
                  <c:v>97.859699283186828</c:v>
                </c:pt>
                <c:pt idx="4055">
                  <c:v>98.149668968174311</c:v>
                </c:pt>
                <c:pt idx="4056">
                  <c:v>98.386916892254973</c:v>
                </c:pt>
                <c:pt idx="4057">
                  <c:v>97.696464600379187</c:v>
                </c:pt>
                <c:pt idx="4058">
                  <c:v>97.312204073769905</c:v>
                </c:pt>
                <c:pt idx="4059">
                  <c:v>96.326712696819456</c:v>
                </c:pt>
                <c:pt idx="4060">
                  <c:v>94.627449787592127</c:v>
                </c:pt>
                <c:pt idx="4061">
                  <c:v>95.842078048483742</c:v>
                </c:pt>
                <c:pt idx="4062">
                  <c:v>96.419989658423816</c:v>
                </c:pt>
                <c:pt idx="4063">
                  <c:v>96.937068467317573</c:v>
                </c:pt>
                <c:pt idx="4064">
                  <c:v>97.439952955967172</c:v>
                </c:pt>
                <c:pt idx="4065">
                  <c:v>97.154038791049459</c:v>
                </c:pt>
                <c:pt idx="4066">
                  <c:v>96.774847664527385</c:v>
                </c:pt>
                <c:pt idx="4067">
                  <c:v>97.158094311119228</c:v>
                </c:pt>
                <c:pt idx="4068">
                  <c:v>97.743103081181374</c:v>
                </c:pt>
                <c:pt idx="4069">
                  <c:v>97.564660198112151</c:v>
                </c:pt>
                <c:pt idx="4070">
                  <c:v>97.564660198112151</c:v>
                </c:pt>
                <c:pt idx="4071">
                  <c:v>97.317273473857099</c:v>
                </c:pt>
                <c:pt idx="4072">
                  <c:v>97.344648234327963</c:v>
                </c:pt>
                <c:pt idx="4073">
                  <c:v>96.780930944632019</c:v>
                </c:pt>
                <c:pt idx="4074">
                  <c:v>96.515294380063054</c:v>
                </c:pt>
                <c:pt idx="4075">
                  <c:v>96.568016140969874</c:v>
                </c:pt>
                <c:pt idx="4076">
                  <c:v>96.938082347335026</c:v>
                </c:pt>
                <c:pt idx="4077">
                  <c:v>96.74443126400422</c:v>
                </c:pt>
                <c:pt idx="4078">
                  <c:v>95.862355648832519</c:v>
                </c:pt>
                <c:pt idx="4079">
                  <c:v>96.179700094290837</c:v>
                </c:pt>
                <c:pt idx="4080">
                  <c:v>97.225010392270192</c:v>
                </c:pt>
                <c:pt idx="4081">
                  <c:v>97.619409719053834</c:v>
                </c:pt>
                <c:pt idx="4082">
                  <c:v>97.40142551530451</c:v>
                </c:pt>
                <c:pt idx="4083">
                  <c:v>97.326398394014049</c:v>
                </c:pt>
                <c:pt idx="4084">
                  <c:v>97.605215398809719</c:v>
                </c:pt>
                <c:pt idx="4085">
                  <c:v>97.366953594711617</c:v>
                </c:pt>
                <c:pt idx="4086">
                  <c:v>97.185469071590063</c:v>
                </c:pt>
                <c:pt idx="4087">
                  <c:v>97.687339680222237</c:v>
                </c:pt>
                <c:pt idx="4088">
                  <c:v>97.520049477344855</c:v>
                </c:pt>
                <c:pt idx="4089">
                  <c:v>97.160122071154106</c:v>
                </c:pt>
                <c:pt idx="4090">
                  <c:v>97.439952955967172</c:v>
                </c:pt>
                <c:pt idx="4091">
                  <c:v>96.77991706461458</c:v>
                </c:pt>
                <c:pt idx="4092">
                  <c:v>96.822500025347011</c:v>
                </c:pt>
                <c:pt idx="4093">
                  <c:v>96.641015502225457</c:v>
                </c:pt>
                <c:pt idx="4094">
                  <c:v>96.129006093418909</c:v>
                </c:pt>
                <c:pt idx="4095">
                  <c:v>96.157394733907168</c:v>
                </c:pt>
                <c:pt idx="4096">
                  <c:v>96.074256572477211</c:v>
                </c:pt>
                <c:pt idx="4097">
                  <c:v>95.234763918037942</c:v>
                </c:pt>
                <c:pt idx="4098">
                  <c:v>95.680871125710993</c:v>
                </c:pt>
                <c:pt idx="4099">
                  <c:v>95.852216848658131</c:v>
                </c:pt>
                <c:pt idx="4100">
                  <c:v>96.245602295424348</c:v>
                </c:pt>
                <c:pt idx="4101">
                  <c:v>96.230394095162765</c:v>
                </c:pt>
                <c:pt idx="4102">
                  <c:v>96.354087457290305</c:v>
                </c:pt>
                <c:pt idx="4103">
                  <c:v>97.715728320710525</c:v>
                </c:pt>
                <c:pt idx="4104">
                  <c:v>98.475124453772125</c:v>
                </c:pt>
                <c:pt idx="4105">
                  <c:v>98.205432369133433</c:v>
                </c:pt>
                <c:pt idx="4106">
                  <c:v>98.251056969918181</c:v>
                </c:pt>
                <c:pt idx="4107">
                  <c:v>99.139215865194501</c:v>
                </c:pt>
                <c:pt idx="4108">
                  <c:v>98.632275856475133</c:v>
                </c:pt>
                <c:pt idx="4109">
                  <c:v>98.291612170615736</c:v>
                </c:pt>
                <c:pt idx="4110">
                  <c:v>98.273362330301822</c:v>
                </c:pt>
                <c:pt idx="4111">
                  <c:v>98.506554734312729</c:v>
                </c:pt>
                <c:pt idx="4112">
                  <c:v>99.309547708124214</c:v>
                </c:pt>
                <c:pt idx="4113">
                  <c:v>99.295353387880084</c:v>
                </c:pt>
                <c:pt idx="4114">
                  <c:v>100.54445356936461</c:v>
                </c:pt>
                <c:pt idx="4115">
                  <c:v>100.35283024606868</c:v>
                </c:pt>
                <c:pt idx="4116">
                  <c:v>100.67118857154445</c:v>
                </c:pt>
                <c:pt idx="4117">
                  <c:v>100.38730216666161</c:v>
                </c:pt>
                <c:pt idx="4118">
                  <c:v>100.0182498403139</c:v>
                </c:pt>
                <c:pt idx="4119">
                  <c:v>100.37209396640003</c:v>
                </c:pt>
                <c:pt idx="4120">
                  <c:v>100.82225669414281</c:v>
                </c:pt>
                <c:pt idx="4121">
                  <c:v>101.01388001743874</c:v>
                </c:pt>
                <c:pt idx="4122">
                  <c:v>101.03517149780495</c:v>
                </c:pt>
                <c:pt idx="4123">
                  <c:v>100.36296904624307</c:v>
                </c:pt>
                <c:pt idx="4124">
                  <c:v>100.94696393628777</c:v>
                </c:pt>
                <c:pt idx="4125">
                  <c:v>101.18826738043819</c:v>
                </c:pt>
                <c:pt idx="4126">
                  <c:v>100.90843649562511</c:v>
                </c:pt>
                <c:pt idx="4127">
                  <c:v>101.18015634029869</c:v>
                </c:pt>
                <c:pt idx="4128">
                  <c:v>101.18015634029869</c:v>
                </c:pt>
                <c:pt idx="4129">
                  <c:v>101.40827934422241</c:v>
                </c:pt>
                <c:pt idx="4130">
                  <c:v>101.56036134683822</c:v>
                </c:pt>
                <c:pt idx="4131">
                  <c:v>101.18015634029869</c:v>
                </c:pt>
                <c:pt idx="4132">
                  <c:v>101.38090458375154</c:v>
                </c:pt>
                <c:pt idx="4133">
                  <c:v>98.975981182386874</c:v>
                </c:pt>
                <c:pt idx="4134">
                  <c:v>99.719155235169467</c:v>
                </c:pt>
                <c:pt idx="4135">
                  <c:v>100.02433312041853</c:v>
                </c:pt>
                <c:pt idx="4136">
                  <c:v>99.840820837262115</c:v>
                </c:pt>
                <c:pt idx="4137">
                  <c:v>98.69615029757378</c:v>
                </c:pt>
                <c:pt idx="4138">
                  <c:v>99.298395027932386</c:v>
                </c:pt>
                <c:pt idx="4139">
                  <c:v>98.919203901410313</c:v>
                </c:pt>
                <c:pt idx="4140">
                  <c:v>98.958745222090414</c:v>
                </c:pt>
                <c:pt idx="4141">
                  <c:v>99.580253672780373</c:v>
                </c:pt>
                <c:pt idx="4142">
                  <c:v>99.229451186746559</c:v>
                </c:pt>
                <c:pt idx="4143">
                  <c:v>100.64786933114335</c:v>
                </c:pt>
                <c:pt idx="4144">
                  <c:v>100.0729993612556</c:v>
                </c:pt>
                <c:pt idx="4145">
                  <c:v>99.728280155326416</c:v>
                </c:pt>
                <c:pt idx="4146">
                  <c:v>99.598503513094258</c:v>
                </c:pt>
                <c:pt idx="4147">
                  <c:v>99.705974794942748</c:v>
                </c:pt>
                <c:pt idx="4148">
                  <c:v>99.344019628717135</c:v>
                </c:pt>
                <c:pt idx="4149">
                  <c:v>99.205118066328026</c:v>
                </c:pt>
                <c:pt idx="4150">
                  <c:v>99.278117427583609</c:v>
                </c:pt>
                <c:pt idx="4151">
                  <c:v>99.46264359075748</c:v>
                </c:pt>
                <c:pt idx="4152">
                  <c:v>99.629933793634862</c:v>
                </c:pt>
                <c:pt idx="4153">
                  <c:v>100</c:v>
                </c:pt>
                <c:pt idx="4154">
                  <c:v>100.05272176090682</c:v>
                </c:pt>
                <c:pt idx="4155">
                  <c:v>100.24130344415042</c:v>
                </c:pt>
                <c:pt idx="4156">
                  <c:v>100.78372925348015</c:v>
                </c:pt>
                <c:pt idx="4157">
                  <c:v>100.55763400959131</c:v>
                </c:pt>
                <c:pt idx="4158">
                  <c:v>99.582281432815236</c:v>
                </c:pt>
                <c:pt idx="4159">
                  <c:v>99.907736918413079</c:v>
                </c:pt>
                <c:pt idx="4160">
                  <c:v>100.09530472163924</c:v>
                </c:pt>
                <c:pt idx="4161">
                  <c:v>100.34776084598148</c:v>
                </c:pt>
                <c:pt idx="4162">
                  <c:v>100.3061917652665</c:v>
                </c:pt>
                <c:pt idx="4163">
                  <c:v>100.46435704798694</c:v>
                </c:pt>
                <c:pt idx="4164">
                  <c:v>100.3295110056676</c:v>
                </c:pt>
                <c:pt idx="4165">
                  <c:v>100.3295110056676</c:v>
                </c:pt>
                <c:pt idx="4166">
                  <c:v>100.36499680627794</c:v>
                </c:pt>
                <c:pt idx="4167">
                  <c:v>100.4663848080218</c:v>
                </c:pt>
                <c:pt idx="4168">
                  <c:v>100.43089900741147</c:v>
                </c:pt>
                <c:pt idx="4169">
                  <c:v>100.95608885644472</c:v>
                </c:pt>
                <c:pt idx="4170">
                  <c:v>100.73911853271284</c:v>
                </c:pt>
                <c:pt idx="4171">
                  <c:v>100.46232928795207</c:v>
                </c:pt>
                <c:pt idx="4172">
                  <c:v>100.2747614847259</c:v>
                </c:pt>
                <c:pt idx="4173">
                  <c:v>99.877320517889913</c:v>
                </c:pt>
                <c:pt idx="4174">
                  <c:v>100.98853301700275</c:v>
                </c:pt>
                <c:pt idx="4175">
                  <c:v>100.38324664659184</c:v>
                </c:pt>
                <c:pt idx="4176">
                  <c:v>100.24434508420275</c:v>
                </c:pt>
                <c:pt idx="4177">
                  <c:v>98.638359136579766</c:v>
                </c:pt>
                <c:pt idx="4178">
                  <c:v>97.813060802384641</c:v>
                </c:pt>
                <c:pt idx="4179">
                  <c:v>98.377791972098024</c:v>
                </c:pt>
                <c:pt idx="4180">
                  <c:v>97.91039328405877</c:v>
                </c:pt>
                <c:pt idx="4181">
                  <c:v>97.404467155356841</c:v>
                </c:pt>
                <c:pt idx="4182">
                  <c:v>97.218927112165559</c:v>
                </c:pt>
                <c:pt idx="4183">
                  <c:v>96.888402226480508</c:v>
                </c:pt>
                <c:pt idx="4184">
                  <c:v>97.271648873072365</c:v>
                </c:pt>
                <c:pt idx="4185">
                  <c:v>97.271648873072365</c:v>
                </c:pt>
                <c:pt idx="4186">
                  <c:v>98.212529529255505</c:v>
                </c:pt>
                <c:pt idx="4187">
                  <c:v>98.129391367825534</c:v>
                </c:pt>
                <c:pt idx="4188">
                  <c:v>98.296681570702901</c:v>
                </c:pt>
                <c:pt idx="4189">
                  <c:v>97.940809684581922</c:v>
                </c:pt>
                <c:pt idx="4190">
                  <c:v>98.730622218166701</c:v>
                </c:pt>
                <c:pt idx="4191">
                  <c:v>98.834037979945435</c:v>
                </c:pt>
                <c:pt idx="4192">
                  <c:v>98.810718739544356</c:v>
                </c:pt>
                <c:pt idx="4193">
                  <c:v>98.637345256562341</c:v>
                </c:pt>
                <c:pt idx="4194">
                  <c:v>99.510295951577078</c:v>
                </c:pt>
                <c:pt idx="4195">
                  <c:v>99.57417039267574</c:v>
                </c:pt>
                <c:pt idx="4196">
                  <c:v>99.717127475134603</c:v>
                </c:pt>
                <c:pt idx="4197">
                  <c:v>99.577212032728042</c:v>
                </c:pt>
                <c:pt idx="4198">
                  <c:v>98.946578661881162</c:v>
                </c:pt>
                <c:pt idx="4199">
                  <c:v>98.691080897486586</c:v>
                </c:pt>
                <c:pt idx="4200">
                  <c:v>98.418347172795578</c:v>
                </c:pt>
                <c:pt idx="4201">
                  <c:v>98.558262615202111</c:v>
                </c:pt>
                <c:pt idx="4202">
                  <c:v>98.521762934574312</c:v>
                </c:pt>
                <c:pt idx="4203">
                  <c:v>97.399397755269646</c:v>
                </c:pt>
                <c:pt idx="4204">
                  <c:v>97.506869037118136</c:v>
                </c:pt>
                <c:pt idx="4205">
                  <c:v>97.965142805000454</c:v>
                </c:pt>
                <c:pt idx="4206">
                  <c:v>97.974267725157404</c:v>
                </c:pt>
                <c:pt idx="4207">
                  <c:v>97.220954872200423</c:v>
                </c:pt>
                <c:pt idx="4208">
                  <c:v>96.075270452494649</c:v>
                </c:pt>
                <c:pt idx="4209">
                  <c:v>96.405795338179686</c:v>
                </c:pt>
                <c:pt idx="4210">
                  <c:v>96.610599101702292</c:v>
                </c:pt>
                <c:pt idx="4211">
                  <c:v>96.975595907980235</c:v>
                </c:pt>
                <c:pt idx="4212">
                  <c:v>97.379120154920869</c:v>
                </c:pt>
                <c:pt idx="4213">
                  <c:v>97.476452636594971</c:v>
                </c:pt>
                <c:pt idx="4214">
                  <c:v>97.609270918879446</c:v>
                </c:pt>
                <c:pt idx="4215">
                  <c:v>97.274690513124668</c:v>
                </c:pt>
                <c:pt idx="4216">
                  <c:v>96.480822459470147</c:v>
                </c:pt>
                <c:pt idx="4217">
                  <c:v>96.157394733907168</c:v>
                </c:pt>
                <c:pt idx="4218">
                  <c:v>95.898855329460318</c:v>
                </c:pt>
                <c:pt idx="4219">
                  <c:v>95.932313370035786</c:v>
                </c:pt>
                <c:pt idx="4220">
                  <c:v>95.821800448134965</c:v>
                </c:pt>
                <c:pt idx="4221">
                  <c:v>95.944479930245052</c:v>
                </c:pt>
                <c:pt idx="4222">
                  <c:v>95.740690046739871</c:v>
                </c:pt>
                <c:pt idx="4223">
                  <c:v>95.793411807646692</c:v>
                </c:pt>
                <c:pt idx="4224">
                  <c:v>95.54298344333931</c:v>
                </c:pt>
                <c:pt idx="4225">
                  <c:v>95.25402763836928</c:v>
                </c:pt>
                <c:pt idx="4226">
                  <c:v>95.263152558526215</c:v>
                </c:pt>
                <c:pt idx="4227">
                  <c:v>96.059048372215628</c:v>
                </c:pt>
                <c:pt idx="4228">
                  <c:v>96.219241414970966</c:v>
                </c:pt>
                <c:pt idx="4229">
                  <c:v>96.010382131378577</c:v>
                </c:pt>
                <c:pt idx="4230">
                  <c:v>95.801522847786188</c:v>
                </c:pt>
                <c:pt idx="4231">
                  <c:v>95.28038851882269</c:v>
                </c:pt>
                <c:pt idx="4232">
                  <c:v>95.80355060782108</c:v>
                </c:pt>
                <c:pt idx="4233">
                  <c:v>95.912035769687009</c:v>
                </c:pt>
                <c:pt idx="4234">
                  <c:v>96.436211738702852</c:v>
                </c:pt>
                <c:pt idx="4235">
                  <c:v>96.158408613924635</c:v>
                </c:pt>
                <c:pt idx="4236">
                  <c:v>95.885674889233599</c:v>
                </c:pt>
                <c:pt idx="4237">
                  <c:v>95.697093205990015</c:v>
                </c:pt>
                <c:pt idx="4238">
                  <c:v>95.062404315073351</c:v>
                </c:pt>
                <c:pt idx="4239">
                  <c:v>94.373979783232443</c:v>
                </c:pt>
                <c:pt idx="4240">
                  <c:v>93.911650495280398</c:v>
                </c:pt>
                <c:pt idx="4241">
                  <c:v>94.23406434082591</c:v>
                </c:pt>
                <c:pt idx="4242">
                  <c:v>94.472326144924011</c:v>
                </c:pt>
                <c:pt idx="4243">
                  <c:v>95.081668035404689</c:v>
                </c:pt>
                <c:pt idx="4244">
                  <c:v>95.191167077288085</c:v>
                </c:pt>
                <c:pt idx="4245">
                  <c:v>95.434498281473367</c:v>
                </c:pt>
                <c:pt idx="4246">
                  <c:v>95.598746844298446</c:v>
                </c:pt>
                <c:pt idx="4247">
                  <c:v>95.125264876154546</c:v>
                </c:pt>
                <c:pt idx="4248">
                  <c:v>95.456803641857022</c:v>
                </c:pt>
                <c:pt idx="4249">
                  <c:v>95.921160689843973</c:v>
                </c:pt>
                <c:pt idx="4250">
                  <c:v>95.884661009216174</c:v>
                </c:pt>
                <c:pt idx="4251">
                  <c:v>95.860327888797627</c:v>
                </c:pt>
                <c:pt idx="4252">
                  <c:v>96.399712058075053</c:v>
                </c:pt>
                <c:pt idx="4253">
                  <c:v>96.609585221684867</c:v>
                </c:pt>
                <c:pt idx="4254">
                  <c:v>96.657237582504479</c:v>
                </c:pt>
                <c:pt idx="4255">
                  <c:v>96.552807940708277</c:v>
                </c:pt>
                <c:pt idx="4256">
                  <c:v>96.897527146637472</c:v>
                </c:pt>
                <c:pt idx="4257">
                  <c:v>96.677515182853256</c:v>
                </c:pt>
                <c:pt idx="4258">
                  <c:v>96.488933499609672</c:v>
                </c:pt>
                <c:pt idx="4259">
                  <c:v>96.84683314576553</c:v>
                </c:pt>
                <c:pt idx="4260">
                  <c:v>96.84683314576553</c:v>
                </c:pt>
                <c:pt idx="4261">
                  <c:v>97.221968752217862</c:v>
                </c:pt>
                <c:pt idx="4262">
                  <c:v>96.77991706461458</c:v>
                </c:pt>
                <c:pt idx="4263">
                  <c:v>96.890429986515386</c:v>
                </c:pt>
                <c:pt idx="4264">
                  <c:v>95.334124159746935</c:v>
                </c:pt>
                <c:pt idx="4265">
                  <c:v>95.205361397532229</c:v>
                </c:pt>
                <c:pt idx="4266">
                  <c:v>95.130334276241754</c:v>
                </c:pt>
                <c:pt idx="4267">
                  <c:v>94.889030832091336</c:v>
                </c:pt>
                <c:pt idx="4268">
                  <c:v>95.257069278421596</c:v>
                </c:pt>
                <c:pt idx="4269">
                  <c:v>95.883647129198735</c:v>
                </c:pt>
                <c:pt idx="4270">
                  <c:v>95.67174620555403</c:v>
                </c:pt>
                <c:pt idx="4271">
                  <c:v>96.245602295424348</c:v>
                </c:pt>
                <c:pt idx="4272">
                  <c:v>95.923188449878836</c:v>
                </c:pt>
                <c:pt idx="4273">
                  <c:v>95.881619369163843</c:v>
                </c:pt>
                <c:pt idx="4274">
                  <c:v>95.513580922833597</c:v>
                </c:pt>
                <c:pt idx="4275">
                  <c:v>94.910322312457552</c:v>
                </c:pt>
                <c:pt idx="4276">
                  <c:v>95.321957599537654</c:v>
                </c:pt>
                <c:pt idx="4277">
                  <c:v>95.016779714288603</c:v>
                </c:pt>
                <c:pt idx="4278">
                  <c:v>94.827184151027566</c:v>
                </c:pt>
                <c:pt idx="4279">
                  <c:v>96.772819904492493</c:v>
                </c:pt>
                <c:pt idx="4280">
                  <c:v>97.88403240360536</c:v>
                </c:pt>
                <c:pt idx="4281">
                  <c:v>97.580882278391172</c:v>
                </c:pt>
                <c:pt idx="4282">
                  <c:v>97.09827539009035</c:v>
                </c:pt>
                <c:pt idx="4283">
                  <c:v>97.477466516612409</c:v>
                </c:pt>
                <c:pt idx="4284">
                  <c:v>96.976609787997688</c:v>
                </c:pt>
                <c:pt idx="4285">
                  <c:v>96.976609787997688</c:v>
                </c:pt>
                <c:pt idx="4286">
                  <c:v>97.500785757013517</c:v>
                </c:pt>
                <c:pt idx="4287">
                  <c:v>97.386217315042927</c:v>
                </c:pt>
                <c:pt idx="4288">
                  <c:v>97.665034319838597</c:v>
                </c:pt>
                <c:pt idx="4289">
                  <c:v>97.638673439385187</c:v>
                </c:pt>
                <c:pt idx="4290">
                  <c:v>97.911407164076209</c:v>
                </c:pt>
                <c:pt idx="4291">
                  <c:v>97.779602761809173</c:v>
                </c:pt>
                <c:pt idx="4292">
                  <c:v>97.551479757885431</c:v>
                </c:pt>
                <c:pt idx="4293">
                  <c:v>97.410550435461474</c:v>
                </c:pt>
                <c:pt idx="4294">
                  <c:v>97.920532084233145</c:v>
                </c:pt>
                <c:pt idx="4295">
                  <c:v>97.902282243919245</c:v>
                </c:pt>
                <c:pt idx="4296">
                  <c:v>98.410236132656067</c:v>
                </c:pt>
                <c:pt idx="4297">
                  <c:v>98.550151575062586</c:v>
                </c:pt>
                <c:pt idx="4298">
                  <c:v>98.346361691557419</c:v>
                </c:pt>
                <c:pt idx="4299">
                  <c:v>98.81984365970132</c:v>
                </c:pt>
                <c:pt idx="4300">
                  <c:v>98.636331376544902</c:v>
                </c:pt>
                <c:pt idx="4301">
                  <c:v>98.504526974277866</c:v>
                </c:pt>
                <c:pt idx="4302">
                  <c:v>98.400097332481664</c:v>
                </c:pt>
                <c:pt idx="4303">
                  <c:v>98.081739007005908</c:v>
                </c:pt>
                <c:pt idx="4304">
                  <c:v>96.855958065922479</c:v>
                </c:pt>
                <c:pt idx="4305">
                  <c:v>97.041498109113761</c:v>
                </c:pt>
                <c:pt idx="4306">
                  <c:v>96.383489977796017</c:v>
                </c:pt>
                <c:pt idx="4307">
                  <c:v>96.889416106497961</c:v>
                </c:pt>
                <c:pt idx="4308">
                  <c:v>97.087122709898509</c:v>
                </c:pt>
                <c:pt idx="4309">
                  <c:v>97.529174397501791</c:v>
                </c:pt>
                <c:pt idx="4310">
                  <c:v>97.739047561111619</c:v>
                </c:pt>
                <c:pt idx="4311">
                  <c:v>97.518021717309978</c:v>
                </c:pt>
                <c:pt idx="4312">
                  <c:v>96.977623668015127</c:v>
                </c:pt>
                <c:pt idx="4313">
                  <c:v>97.187496831624955</c:v>
                </c:pt>
                <c:pt idx="4314">
                  <c:v>97.05062302927071</c:v>
                </c:pt>
                <c:pt idx="4315">
                  <c:v>96.956332187648911</c:v>
                </c:pt>
                <c:pt idx="4316">
                  <c:v>96.106700733035254</c:v>
                </c:pt>
                <c:pt idx="4317">
                  <c:v>96.032687491762232</c:v>
                </c:pt>
                <c:pt idx="4318">
                  <c:v>95.463900801979079</c:v>
                </c:pt>
                <c:pt idx="4319">
                  <c:v>95.822814328152404</c:v>
                </c:pt>
                <c:pt idx="4320">
                  <c:v>95.830925368291929</c:v>
                </c:pt>
                <c:pt idx="4321">
                  <c:v>95.851202968640692</c:v>
                </c:pt>
                <c:pt idx="4322">
                  <c:v>96.10163133294806</c:v>
                </c:pt>
                <c:pt idx="4323">
                  <c:v>96.08743701270393</c:v>
                </c:pt>
                <c:pt idx="4324">
                  <c:v>96.892457746550278</c:v>
                </c:pt>
                <c:pt idx="4325">
                  <c:v>96.906652066794422</c:v>
                </c:pt>
                <c:pt idx="4326">
                  <c:v>97.387231195060366</c:v>
                </c:pt>
                <c:pt idx="4327">
                  <c:v>97.354787034502351</c:v>
                </c:pt>
                <c:pt idx="4328">
                  <c:v>96.980665308067458</c:v>
                </c:pt>
                <c:pt idx="4329">
                  <c:v>97.174316391398236</c:v>
                </c:pt>
                <c:pt idx="4330">
                  <c:v>97.174316391398236</c:v>
                </c:pt>
                <c:pt idx="4331">
                  <c:v>96.139144893593283</c:v>
                </c:pt>
                <c:pt idx="4332">
                  <c:v>96.27399093591265</c:v>
                </c:pt>
                <c:pt idx="4333">
                  <c:v>96.345976417150808</c:v>
                </c:pt>
                <c:pt idx="4334">
                  <c:v>96.659265342539371</c:v>
                </c:pt>
                <c:pt idx="4335">
                  <c:v>96.414920258336622</c:v>
                </c:pt>
                <c:pt idx="4336">
                  <c:v>96.960387707718667</c:v>
                </c:pt>
                <c:pt idx="4337">
                  <c:v>96.650140422382421</c:v>
                </c:pt>
                <c:pt idx="4338">
                  <c:v>96.610599101702292</c:v>
                </c:pt>
                <c:pt idx="4339">
                  <c:v>97.441980716002078</c:v>
                </c:pt>
                <c:pt idx="4340">
                  <c:v>97.171274751345905</c:v>
                </c:pt>
                <c:pt idx="4341">
                  <c:v>97.351745394450035</c:v>
                </c:pt>
                <c:pt idx="4342">
                  <c:v>96.987762468189516</c:v>
                </c:pt>
                <c:pt idx="4343">
                  <c:v>96.772819904492493</c:v>
                </c:pt>
                <c:pt idx="4344">
                  <c:v>96.802222424998234</c:v>
                </c:pt>
                <c:pt idx="4345">
                  <c:v>96.619724021859241</c:v>
                </c:pt>
                <c:pt idx="4346">
                  <c:v>96.759639464265803</c:v>
                </c:pt>
                <c:pt idx="4347">
                  <c:v>96.755583944196047</c:v>
                </c:pt>
                <c:pt idx="4348">
                  <c:v>96.861027466009674</c:v>
                </c:pt>
                <c:pt idx="4349">
                  <c:v>96.788028104754076</c:v>
                </c:pt>
                <c:pt idx="4350">
                  <c:v>97.023248268799875</c:v>
                </c:pt>
                <c:pt idx="4351">
                  <c:v>97.503827397065834</c:v>
                </c:pt>
                <c:pt idx="4352">
                  <c:v>97.459216676298524</c:v>
                </c:pt>
                <c:pt idx="4353">
                  <c:v>98.108099887459318</c:v>
                </c:pt>
                <c:pt idx="4354">
                  <c:v>97.973253845139979</c:v>
                </c:pt>
                <c:pt idx="4355">
                  <c:v>98.274376210319261</c:v>
                </c:pt>
                <c:pt idx="4356">
                  <c:v>99.045938903590155</c:v>
                </c:pt>
                <c:pt idx="4357">
                  <c:v>99.325769788403221</c:v>
                </c:pt>
                <c:pt idx="4358">
                  <c:v>98.869523780555809</c:v>
                </c:pt>
                <c:pt idx="4359">
                  <c:v>99.379505429327509</c:v>
                </c:pt>
                <c:pt idx="4360">
                  <c:v>99.246687147043033</c:v>
                </c:pt>
                <c:pt idx="4361">
                  <c:v>99.253784307165091</c:v>
                </c:pt>
                <c:pt idx="4362">
                  <c:v>99.279131307601062</c:v>
                </c:pt>
                <c:pt idx="4363">
                  <c:v>99.679613914489366</c:v>
                </c:pt>
                <c:pt idx="4364">
                  <c:v>100.06488832111607</c:v>
                </c:pt>
                <c:pt idx="4365">
                  <c:v>100.12673500217984</c:v>
                </c:pt>
                <c:pt idx="4366">
                  <c:v>100.0892214415346</c:v>
                </c:pt>
                <c:pt idx="4367">
                  <c:v>99.997972239965122</c:v>
                </c:pt>
                <c:pt idx="4368">
                  <c:v>100.26056716448177</c:v>
                </c:pt>
                <c:pt idx="4369">
                  <c:v>99.713071955064834</c:v>
                </c:pt>
                <c:pt idx="4370">
                  <c:v>99.811418316756388</c:v>
                </c:pt>
                <c:pt idx="4371">
                  <c:v>99.055063823747091</c:v>
                </c:pt>
                <c:pt idx="4372">
                  <c:v>98.749885938498025</c:v>
                </c:pt>
                <c:pt idx="4373">
                  <c:v>98.50554085429529</c:v>
                </c:pt>
                <c:pt idx="4374">
                  <c:v>98.412263892690945</c:v>
                </c:pt>
                <c:pt idx="4375">
                  <c:v>99.138201985177076</c:v>
                </c:pt>
                <c:pt idx="4376">
                  <c:v>99.21931238657217</c:v>
                </c:pt>
                <c:pt idx="4377">
                  <c:v>99.87123723778528</c:v>
                </c:pt>
                <c:pt idx="4378">
                  <c:v>100.15613752268557</c:v>
                </c:pt>
                <c:pt idx="4379">
                  <c:v>100.43495452748122</c:v>
                </c:pt>
                <c:pt idx="4380">
                  <c:v>101.49952854579189</c:v>
                </c:pt>
                <c:pt idx="4381">
                  <c:v>101.62119414788454</c:v>
                </c:pt>
                <c:pt idx="4382">
                  <c:v>101.80369255102352</c:v>
                </c:pt>
                <c:pt idx="4383">
                  <c:v>102.29035495939411</c:v>
                </c:pt>
                <c:pt idx="4384">
                  <c:v>102.6147965649745</c:v>
                </c:pt>
                <c:pt idx="4385">
                  <c:v>102.45257576218431</c:v>
                </c:pt>
                <c:pt idx="4386">
                  <c:v>102.44243696200992</c:v>
                </c:pt>
                <c:pt idx="4387">
                  <c:v>103.11159777351948</c:v>
                </c:pt>
                <c:pt idx="4388">
                  <c:v>103.11159777351948</c:v>
                </c:pt>
                <c:pt idx="4389">
                  <c:v>102.89868296985735</c:v>
                </c:pt>
                <c:pt idx="4390">
                  <c:v>102.73646216706715</c:v>
                </c:pt>
                <c:pt idx="4391">
                  <c:v>102.33091016009165</c:v>
                </c:pt>
                <c:pt idx="4392">
                  <c:v>102.90882177003174</c:v>
                </c:pt>
                <c:pt idx="4393">
                  <c:v>102.44243696200992</c:v>
                </c:pt>
                <c:pt idx="4394">
                  <c:v>102.16868935730146</c:v>
                </c:pt>
                <c:pt idx="4395">
                  <c:v>101.47925094544311</c:v>
                </c:pt>
                <c:pt idx="4396">
                  <c:v>101.88480295241861</c:v>
                </c:pt>
                <c:pt idx="4397">
                  <c:v>101.62119414788454</c:v>
                </c:pt>
                <c:pt idx="4398">
                  <c:v>102.50326976305624</c:v>
                </c:pt>
                <c:pt idx="4399">
                  <c:v>103.00007097160122</c:v>
                </c:pt>
                <c:pt idx="4400">
                  <c:v>102.43229816183553</c:v>
                </c:pt>
                <c:pt idx="4401">
                  <c:v>102.47285336253307</c:v>
                </c:pt>
                <c:pt idx="4402">
                  <c:v>103.17243057456581</c:v>
                </c:pt>
                <c:pt idx="4403">
                  <c:v>104.44991939653862</c:v>
                </c:pt>
                <c:pt idx="4404">
                  <c:v>104.3789477953179</c:v>
                </c:pt>
                <c:pt idx="4405">
                  <c:v>104.57158499863127</c:v>
                </c:pt>
                <c:pt idx="4406">
                  <c:v>104.72366700124707</c:v>
                </c:pt>
                <c:pt idx="4407">
                  <c:v>104.44991939653862</c:v>
                </c:pt>
                <c:pt idx="4408">
                  <c:v>104.52089099775932</c:v>
                </c:pt>
                <c:pt idx="4409">
                  <c:v>104.43978059636423</c:v>
                </c:pt>
                <c:pt idx="4410">
                  <c:v>104.39922539566668</c:v>
                </c:pt>
                <c:pt idx="4411">
                  <c:v>104.44991939653862</c:v>
                </c:pt>
                <c:pt idx="4412">
                  <c:v>104.73380580142145</c:v>
                </c:pt>
                <c:pt idx="4413">
                  <c:v>104.10520019060944</c:v>
                </c:pt>
                <c:pt idx="4414">
                  <c:v>103.62867658241323</c:v>
                </c:pt>
                <c:pt idx="4415">
                  <c:v>104.20658819235332</c:v>
                </c:pt>
                <c:pt idx="4416">
                  <c:v>104.64255659985197</c:v>
                </c:pt>
                <c:pt idx="4417">
                  <c:v>104.12547779095821</c:v>
                </c:pt>
                <c:pt idx="4418">
                  <c:v>102.92909937038051</c:v>
                </c:pt>
                <c:pt idx="4419">
                  <c:v>103.63881538258762</c:v>
                </c:pt>
                <c:pt idx="4420">
                  <c:v>103.34479017753038</c:v>
                </c:pt>
                <c:pt idx="4421">
                  <c:v>103.42590057892549</c:v>
                </c:pt>
                <c:pt idx="4422">
                  <c:v>103.19270817491459</c:v>
                </c:pt>
                <c:pt idx="4423">
                  <c:v>102.75673976741592</c:v>
                </c:pt>
                <c:pt idx="4424">
                  <c:v>102.58438016445133</c:v>
                </c:pt>
                <c:pt idx="4425">
                  <c:v>102.58438016445133</c:v>
                </c:pt>
                <c:pt idx="4426">
                  <c:v>101.72258214962841</c:v>
                </c:pt>
                <c:pt idx="4427">
                  <c:v>102.33091016009165</c:v>
                </c:pt>
                <c:pt idx="4428">
                  <c:v>102.55396376392818</c:v>
                </c:pt>
                <c:pt idx="4429">
                  <c:v>102.13827295677829</c:v>
                </c:pt>
                <c:pt idx="4430">
                  <c:v>101.55022254666383</c:v>
                </c:pt>
                <c:pt idx="4431">
                  <c:v>101.74285974997719</c:v>
                </c:pt>
                <c:pt idx="4432">
                  <c:v>101.4184181443968</c:v>
                </c:pt>
                <c:pt idx="4433">
                  <c:v>101.77327615050035</c:v>
                </c:pt>
                <c:pt idx="4434">
                  <c:v>101.92535815311616</c:v>
                </c:pt>
                <c:pt idx="4435">
                  <c:v>101.82397015137229</c:v>
                </c:pt>
                <c:pt idx="4436">
                  <c:v>100.89322829536353</c:v>
                </c:pt>
                <c:pt idx="4437">
                  <c:v>101.02401881761313</c:v>
                </c:pt>
                <c:pt idx="4438">
                  <c:v>101.1750869402115</c:v>
                </c:pt>
                <c:pt idx="4439">
                  <c:v>101.25416958157172</c:v>
                </c:pt>
                <c:pt idx="4440">
                  <c:v>101.29371090225182</c:v>
                </c:pt>
                <c:pt idx="4441">
                  <c:v>101.6516105484077</c:v>
                </c:pt>
                <c:pt idx="4442">
                  <c:v>101.67188814875648</c:v>
                </c:pt>
                <c:pt idx="4443">
                  <c:v>102.04702375520881</c:v>
                </c:pt>
                <c:pt idx="4444">
                  <c:v>102.19910575782463</c:v>
                </c:pt>
                <c:pt idx="4445">
                  <c:v>102.36132656061481</c:v>
                </c:pt>
                <c:pt idx="4446">
                  <c:v>102.65535176567205</c:v>
                </c:pt>
                <c:pt idx="4447">
                  <c:v>102.58438016445133</c:v>
                </c:pt>
                <c:pt idx="4448">
                  <c:v>101.83410895154667</c:v>
                </c:pt>
                <c:pt idx="4449">
                  <c:v>102.35118776044042</c:v>
                </c:pt>
                <c:pt idx="4450">
                  <c:v>102.35118776044042</c:v>
                </c:pt>
                <c:pt idx="4451">
                  <c:v>102.7770173677647</c:v>
                </c:pt>
                <c:pt idx="4452">
                  <c:v>102.62493536514889</c:v>
                </c:pt>
                <c:pt idx="4453">
                  <c:v>102.45257576218431</c:v>
                </c:pt>
                <c:pt idx="4454">
                  <c:v>102.49313096288185</c:v>
                </c:pt>
                <c:pt idx="4455">
                  <c:v>102.5336861635794</c:v>
                </c:pt>
                <c:pt idx="4456">
                  <c:v>102.52354736340502</c:v>
                </c:pt>
                <c:pt idx="4457">
                  <c:v>103.19270817491459</c:v>
                </c:pt>
                <c:pt idx="4458">
                  <c:v>103.61853778223885</c:v>
                </c:pt>
                <c:pt idx="4459">
                  <c:v>102.94937697072929</c:v>
                </c:pt>
                <c:pt idx="4460">
                  <c:v>103.05076497247316</c:v>
                </c:pt>
                <c:pt idx="4461">
                  <c:v>103.22312457543774</c:v>
                </c:pt>
                <c:pt idx="4462">
                  <c:v>103.48673337997181</c:v>
                </c:pt>
                <c:pt idx="4463">
                  <c:v>103.26367977613529</c:v>
                </c:pt>
                <c:pt idx="4464">
                  <c:v>102.65535176567205</c:v>
                </c:pt>
                <c:pt idx="4465">
                  <c:v>102.71618456671837</c:v>
                </c:pt>
                <c:pt idx="4466">
                  <c:v>103.11159777351948</c:v>
                </c:pt>
                <c:pt idx="4467">
                  <c:v>102.13827295677829</c:v>
                </c:pt>
                <c:pt idx="4468">
                  <c:v>101.75299855015157</c:v>
                </c:pt>
                <c:pt idx="4469">
                  <c:v>101.69216574910526</c:v>
                </c:pt>
                <c:pt idx="4470">
                  <c:v>101.80369255102352</c:v>
                </c:pt>
                <c:pt idx="4471">
                  <c:v>101.19840618061259</c:v>
                </c:pt>
                <c:pt idx="4472">
                  <c:v>101.06051849824092</c:v>
                </c:pt>
                <c:pt idx="4473">
                  <c:v>101.14467053968833</c:v>
                </c:pt>
                <c:pt idx="4474">
                  <c:v>101.00982449736897</c:v>
                </c:pt>
                <c:pt idx="4475">
                  <c:v>100.54242580932973</c:v>
                </c:pt>
                <c:pt idx="4476">
                  <c:v>101.09600429885128</c:v>
                </c:pt>
                <c:pt idx="4477">
                  <c:v>101.38597398383877</c:v>
                </c:pt>
                <c:pt idx="4478">
                  <c:v>101.80369255102352</c:v>
                </c:pt>
                <c:pt idx="4479">
                  <c:v>101.74285974997719</c:v>
                </c:pt>
                <c:pt idx="4480">
                  <c:v>101.93549695329055</c:v>
                </c:pt>
                <c:pt idx="4481">
                  <c:v>101.93549695329055</c:v>
                </c:pt>
                <c:pt idx="4482">
                  <c:v>101.95577455363932</c:v>
                </c:pt>
                <c:pt idx="4483">
                  <c:v>102.06730135555759</c:v>
                </c:pt>
                <c:pt idx="4484">
                  <c:v>102.58438016445133</c:v>
                </c:pt>
                <c:pt idx="4485">
                  <c:v>102.42215936166114</c:v>
                </c:pt>
                <c:pt idx="4486">
                  <c:v>102.10785655625513</c:v>
                </c:pt>
                <c:pt idx="4487">
                  <c:v>102.17882815747585</c:v>
                </c:pt>
                <c:pt idx="4488">
                  <c:v>101.88480295241861</c:v>
                </c:pt>
                <c:pt idx="4489">
                  <c:v>101.90508055276739</c:v>
                </c:pt>
                <c:pt idx="4490">
                  <c:v>101.68202694893087</c:v>
                </c:pt>
                <c:pt idx="4491">
                  <c:v>100.88004785513682</c:v>
                </c:pt>
                <c:pt idx="4492">
                  <c:v>101.12236517930468</c:v>
                </c:pt>
                <c:pt idx="4493">
                  <c:v>101.16292038000225</c:v>
                </c:pt>
                <c:pt idx="4494">
                  <c:v>101.36468250347255</c:v>
                </c:pt>
                <c:pt idx="4495">
                  <c:v>100.46739868803927</c:v>
                </c:pt>
                <c:pt idx="4496">
                  <c:v>100.15613752268557</c:v>
                </c:pt>
                <c:pt idx="4497">
                  <c:v>100.41974632721964</c:v>
                </c:pt>
                <c:pt idx="4498">
                  <c:v>100.45117660776022</c:v>
                </c:pt>
                <c:pt idx="4499">
                  <c:v>100.42481572730684</c:v>
                </c:pt>
                <c:pt idx="4500">
                  <c:v>100.45219048777768</c:v>
                </c:pt>
                <c:pt idx="4501">
                  <c:v>100.34978860601636</c:v>
                </c:pt>
                <c:pt idx="4502">
                  <c:v>100.58602265007958</c:v>
                </c:pt>
                <c:pt idx="4503">
                  <c:v>100.16830408289482</c:v>
                </c:pt>
                <c:pt idx="4504">
                  <c:v>100.01723596029645</c:v>
                </c:pt>
                <c:pt idx="4505">
                  <c:v>100.43495452748122</c:v>
                </c:pt>
                <c:pt idx="4506">
                  <c:v>101.04125477790957</c:v>
                </c:pt>
                <c:pt idx="4507">
                  <c:v>101.0524074581014</c:v>
                </c:pt>
                <c:pt idx="4508">
                  <c:v>101.00576897729924</c:v>
                </c:pt>
                <c:pt idx="4509">
                  <c:v>100.62961949082944</c:v>
                </c:pt>
                <c:pt idx="4510">
                  <c:v>100.28388640488285</c:v>
                </c:pt>
                <c:pt idx="4511">
                  <c:v>99.466699110827221</c:v>
                </c:pt>
                <c:pt idx="4512">
                  <c:v>98.929342701584687</c:v>
                </c:pt>
                <c:pt idx="4513">
                  <c:v>99.23756222688607</c:v>
                </c:pt>
                <c:pt idx="4514">
                  <c:v>98.490332654033708</c:v>
                </c:pt>
                <c:pt idx="4515">
                  <c:v>98.330139611278398</c:v>
                </c:pt>
                <c:pt idx="4516">
                  <c:v>98.702233577678427</c:v>
                </c:pt>
                <c:pt idx="4517">
                  <c:v>98.587665135707837</c:v>
                </c:pt>
                <c:pt idx="4518">
                  <c:v>98.59780393588224</c:v>
                </c:pt>
                <c:pt idx="4519">
                  <c:v>98.794496659265334</c:v>
                </c:pt>
                <c:pt idx="4520">
                  <c:v>98.794496659265334</c:v>
                </c:pt>
                <c:pt idx="4521">
                  <c:v>98.630248096440269</c:v>
                </c:pt>
                <c:pt idx="4522">
                  <c:v>98.267279050197189</c:v>
                </c:pt>
                <c:pt idx="4523">
                  <c:v>98.547109935010283</c:v>
                </c:pt>
                <c:pt idx="4524">
                  <c:v>98.057405886587375</c:v>
                </c:pt>
                <c:pt idx="4525">
                  <c:v>98.142571808052253</c:v>
                </c:pt>
                <c:pt idx="4526">
                  <c:v>97.97730936520972</c:v>
                </c:pt>
                <c:pt idx="4527">
                  <c:v>98.090863927162872</c:v>
                </c:pt>
                <c:pt idx="4528">
                  <c:v>98.263223530127462</c:v>
                </c:pt>
                <c:pt idx="4529">
                  <c:v>98.624164816335636</c:v>
                </c:pt>
                <c:pt idx="4530">
                  <c:v>98.486277133963981</c:v>
                </c:pt>
                <c:pt idx="4531">
                  <c:v>98.321014691121448</c:v>
                </c:pt>
                <c:pt idx="4532">
                  <c:v>98.284515010493649</c:v>
                </c:pt>
                <c:pt idx="4533">
                  <c:v>98.785371739108399</c:v>
                </c:pt>
                <c:pt idx="4534">
                  <c:v>98.512638014417377</c:v>
                </c:pt>
                <c:pt idx="4535">
                  <c:v>98.901967941113838</c:v>
                </c:pt>
                <c:pt idx="4536">
                  <c:v>99.116910504810861</c:v>
                </c:pt>
                <c:pt idx="4537">
                  <c:v>98.913120621305666</c:v>
                </c:pt>
                <c:pt idx="4538">
                  <c:v>98.947592541898601</c:v>
                </c:pt>
                <c:pt idx="4539">
                  <c:v>98.614026016161247</c:v>
                </c:pt>
                <c:pt idx="4540">
                  <c:v>98.778274578986327</c:v>
                </c:pt>
                <c:pt idx="4541">
                  <c:v>97.731950400989561</c:v>
                </c:pt>
                <c:pt idx="4542">
                  <c:v>97.342620474293071</c:v>
                </c:pt>
                <c:pt idx="4543">
                  <c:v>96.955318307631472</c:v>
                </c:pt>
                <c:pt idx="4544">
                  <c:v>96.955318307631472</c:v>
                </c:pt>
                <c:pt idx="4545">
                  <c:v>97.553507517920337</c:v>
                </c:pt>
                <c:pt idx="4546">
                  <c:v>97.553507517920337</c:v>
                </c:pt>
                <c:pt idx="4547">
                  <c:v>97.626506879175921</c:v>
                </c:pt>
                <c:pt idx="4548">
                  <c:v>97.131733430665818</c:v>
                </c:pt>
                <c:pt idx="4549">
                  <c:v>97.340592714258193</c:v>
                </c:pt>
                <c:pt idx="4550">
                  <c:v>97.354787034502351</c:v>
                </c:pt>
                <c:pt idx="4551">
                  <c:v>96.996887388346465</c:v>
                </c:pt>
                <c:pt idx="4552">
                  <c:v>97.090164349950825</c:v>
                </c:pt>
                <c:pt idx="4553">
                  <c:v>97.056706309375343</c:v>
                </c:pt>
                <c:pt idx="4554">
                  <c:v>96.473725299348089</c:v>
                </c:pt>
                <c:pt idx="4555">
                  <c:v>96.448378298912104</c:v>
                </c:pt>
                <c:pt idx="4556">
                  <c:v>95.917105169774203</c:v>
                </c:pt>
                <c:pt idx="4557">
                  <c:v>96.094534172825988</c:v>
                </c:pt>
                <c:pt idx="4558">
                  <c:v>95.614968924577468</c:v>
                </c:pt>
                <c:pt idx="4559">
                  <c:v>95.16075067676492</c:v>
                </c:pt>
                <c:pt idx="4560">
                  <c:v>95.281402398840129</c:v>
                </c:pt>
                <c:pt idx="4561">
                  <c:v>95.359471160182906</c:v>
                </c:pt>
                <c:pt idx="4562">
                  <c:v>94.972168993521294</c:v>
                </c:pt>
                <c:pt idx="4563">
                  <c:v>95.166833956869539</c:v>
                </c:pt>
                <c:pt idx="4564">
                  <c:v>94.553436546319105</c:v>
                </c:pt>
                <c:pt idx="4565">
                  <c:v>94.151940059413363</c:v>
                </c:pt>
                <c:pt idx="4566">
                  <c:v>94.334438462552356</c:v>
                </c:pt>
                <c:pt idx="4567">
                  <c:v>94.124565298942528</c:v>
                </c:pt>
                <c:pt idx="4568">
                  <c:v>94.12760693899483</c:v>
                </c:pt>
                <c:pt idx="4569">
                  <c:v>94.840364591254271</c:v>
                </c:pt>
                <c:pt idx="4570">
                  <c:v>94.728837789336012</c:v>
                </c:pt>
                <c:pt idx="4571">
                  <c:v>94.946821993085351</c:v>
                </c:pt>
                <c:pt idx="4572">
                  <c:v>94.84644787135889</c:v>
                </c:pt>
                <c:pt idx="4573">
                  <c:v>94.697407508795408</c:v>
                </c:pt>
                <c:pt idx="4574">
                  <c:v>94.360799343005752</c:v>
                </c:pt>
                <c:pt idx="4575">
                  <c:v>94.707546308969796</c:v>
                </c:pt>
                <c:pt idx="4576">
                  <c:v>95.155681276677711</c:v>
                </c:pt>
                <c:pt idx="4577">
                  <c:v>94.839350711236833</c:v>
                </c:pt>
                <c:pt idx="4578">
                  <c:v>94.921474992649379</c:v>
                </c:pt>
                <c:pt idx="4579">
                  <c:v>94.73086554937089</c:v>
                </c:pt>
                <c:pt idx="4580">
                  <c:v>94.387160223459162</c:v>
                </c:pt>
                <c:pt idx="4581">
                  <c:v>94.843406231306588</c:v>
                </c:pt>
                <c:pt idx="4582">
                  <c:v>94.439881984365982</c:v>
                </c:pt>
                <c:pt idx="4583">
                  <c:v>94.571686386633019</c:v>
                </c:pt>
                <c:pt idx="4584">
                  <c:v>94.027232817268398</c:v>
                </c:pt>
                <c:pt idx="4585">
                  <c:v>93.486834767973548</c:v>
                </c:pt>
                <c:pt idx="4586">
                  <c:v>93.52941772870598</c:v>
                </c:pt>
                <c:pt idx="4587">
                  <c:v>94.173231539779579</c:v>
                </c:pt>
                <c:pt idx="4588">
                  <c:v>93.95423345601283</c:v>
                </c:pt>
                <c:pt idx="4589">
                  <c:v>94.102259938558873</c:v>
                </c:pt>
                <c:pt idx="4590">
                  <c:v>93.920775415437333</c:v>
                </c:pt>
                <c:pt idx="4591">
                  <c:v>93.532459368758296</c:v>
                </c:pt>
                <c:pt idx="4592">
                  <c:v>93.570986809420972</c:v>
                </c:pt>
                <c:pt idx="4593">
                  <c:v>92.935284038486884</c:v>
                </c:pt>
                <c:pt idx="4594">
                  <c:v>92.619967353063444</c:v>
                </c:pt>
                <c:pt idx="4595">
                  <c:v>93.150226602183892</c:v>
                </c:pt>
                <c:pt idx="4596">
                  <c:v>93.157323762305978</c:v>
                </c:pt>
                <c:pt idx="4597">
                  <c:v>93.80417921343188</c:v>
                </c:pt>
                <c:pt idx="4598">
                  <c:v>93.402682726526137</c:v>
                </c:pt>
                <c:pt idx="4599">
                  <c:v>93.14718496213159</c:v>
                </c:pt>
                <c:pt idx="4600">
                  <c:v>93.324613965183346</c:v>
                </c:pt>
                <c:pt idx="4601">
                  <c:v>93.067088440753935</c:v>
                </c:pt>
                <c:pt idx="4602">
                  <c:v>93.792012653222613</c:v>
                </c:pt>
                <c:pt idx="4603">
                  <c:v>93.539556528880368</c:v>
                </c:pt>
                <c:pt idx="4604">
                  <c:v>93.450335087345763</c:v>
                </c:pt>
                <c:pt idx="4605">
                  <c:v>93.933955855664038</c:v>
                </c:pt>
                <c:pt idx="4606">
                  <c:v>94.25636970120955</c:v>
                </c:pt>
                <c:pt idx="4607">
                  <c:v>94.656852308097868</c:v>
                </c:pt>
                <c:pt idx="4608">
                  <c:v>94.377021423284774</c:v>
                </c:pt>
                <c:pt idx="4609">
                  <c:v>94.36789650312781</c:v>
                </c:pt>
                <c:pt idx="4610">
                  <c:v>94.857600551550732</c:v>
                </c:pt>
                <c:pt idx="4611">
                  <c:v>94.867739351725106</c:v>
                </c:pt>
                <c:pt idx="4612">
                  <c:v>94.755198669789408</c:v>
                </c:pt>
                <c:pt idx="4613">
                  <c:v>95.265180318561107</c:v>
                </c:pt>
                <c:pt idx="4614">
                  <c:v>95.101945635753466</c:v>
                </c:pt>
                <c:pt idx="4615">
                  <c:v>94.975210633573624</c:v>
                </c:pt>
                <c:pt idx="4616">
                  <c:v>94.584866826859709</c:v>
                </c:pt>
                <c:pt idx="4617">
                  <c:v>94.306049822064054</c:v>
                </c:pt>
                <c:pt idx="4618">
                  <c:v>94.348632782796486</c:v>
                </c:pt>
                <c:pt idx="4619">
                  <c:v>94.383104703389392</c:v>
                </c:pt>
                <c:pt idx="4620">
                  <c:v>94.60717218724335</c:v>
                </c:pt>
                <c:pt idx="4621">
                  <c:v>94.78358731027771</c:v>
                </c:pt>
                <c:pt idx="4622">
                  <c:v>94.658880068132731</c:v>
                </c:pt>
                <c:pt idx="4623">
                  <c:v>94.560533706441177</c:v>
                </c:pt>
                <c:pt idx="4624">
                  <c:v>95.00157151402702</c:v>
                </c:pt>
                <c:pt idx="4625">
                  <c:v>95.239833318125136</c:v>
                </c:pt>
                <c:pt idx="4626">
                  <c:v>95.073556995265193</c:v>
                </c:pt>
                <c:pt idx="4627">
                  <c:v>95.011710314201423</c:v>
                </c:pt>
                <c:pt idx="4628">
                  <c:v>95.925216209913714</c:v>
                </c:pt>
                <c:pt idx="4629">
                  <c:v>96.233435735215096</c:v>
                </c:pt>
                <c:pt idx="4630">
                  <c:v>95.872494449006908</c:v>
                </c:pt>
                <c:pt idx="4631">
                  <c:v>95.864383408867397</c:v>
                </c:pt>
                <c:pt idx="4632">
                  <c:v>96.131033853453786</c:v>
                </c:pt>
                <c:pt idx="4633">
                  <c:v>95.99922945118675</c:v>
                </c:pt>
                <c:pt idx="4634">
                  <c:v>96.258782735651067</c:v>
                </c:pt>
                <c:pt idx="4635">
                  <c:v>96.072228812442347</c:v>
                </c:pt>
                <c:pt idx="4636">
                  <c:v>96.230394095162765</c:v>
                </c:pt>
                <c:pt idx="4637">
                  <c:v>96.182741734343168</c:v>
                </c:pt>
                <c:pt idx="4638">
                  <c:v>95.754884366984001</c:v>
                </c:pt>
                <c:pt idx="4639">
                  <c:v>95.701148726059756</c:v>
                </c:pt>
                <c:pt idx="4640">
                  <c:v>95.801522847786188</c:v>
                </c:pt>
                <c:pt idx="4641">
                  <c:v>95.129320396224315</c:v>
                </c:pt>
                <c:pt idx="4642">
                  <c:v>95.115126075980186</c:v>
                </c:pt>
                <c:pt idx="4643">
                  <c:v>95.235777798055381</c:v>
                </c:pt>
                <c:pt idx="4644">
                  <c:v>94.962030193346934</c:v>
                </c:pt>
                <c:pt idx="4645">
                  <c:v>95.385832040636316</c:v>
                </c:pt>
                <c:pt idx="4646">
                  <c:v>95.256055398404158</c:v>
                </c:pt>
                <c:pt idx="4647">
                  <c:v>94.513895225639004</c:v>
                </c:pt>
                <c:pt idx="4648">
                  <c:v>94.513895225639004</c:v>
                </c:pt>
                <c:pt idx="4649">
                  <c:v>94.069815778000816</c:v>
                </c:pt>
                <c:pt idx="4650">
                  <c:v>94.193509140128356</c:v>
                </c:pt>
                <c:pt idx="4651">
                  <c:v>94.564589226510932</c:v>
                </c:pt>
                <c:pt idx="4652">
                  <c:v>94.457117944662428</c:v>
                </c:pt>
                <c:pt idx="4653">
                  <c:v>94.338493982622083</c:v>
                </c:pt>
                <c:pt idx="4654">
                  <c:v>94.174245419797018</c:v>
                </c:pt>
                <c:pt idx="4655">
                  <c:v>94.481451065080975</c:v>
                </c:pt>
                <c:pt idx="4656">
                  <c:v>94.675102148411753</c:v>
                </c:pt>
                <c:pt idx="4657">
                  <c:v>94.909308432440099</c:v>
                </c:pt>
                <c:pt idx="4658">
                  <c:v>95.096876235666272</c:v>
                </c:pt>
                <c:pt idx="4659">
                  <c:v>95.204347517514776</c:v>
                </c:pt>
                <c:pt idx="4660">
                  <c:v>95.168861716904431</c:v>
                </c:pt>
                <c:pt idx="4661">
                  <c:v>95.407123521002532</c:v>
                </c:pt>
                <c:pt idx="4662">
                  <c:v>94.725796149283696</c:v>
                </c:pt>
                <c:pt idx="4663">
                  <c:v>94.786628950330012</c:v>
                </c:pt>
                <c:pt idx="4664">
                  <c:v>95.235777798055381</c:v>
                </c:pt>
                <c:pt idx="4665">
                  <c:v>94.995488233922401</c:v>
                </c:pt>
                <c:pt idx="4666">
                  <c:v>94.737962709492962</c:v>
                </c:pt>
                <c:pt idx="4667">
                  <c:v>94.608186067260817</c:v>
                </c:pt>
                <c:pt idx="4668">
                  <c:v>94.572700266650457</c:v>
                </c:pt>
                <c:pt idx="4669">
                  <c:v>94.64265798785371</c:v>
                </c:pt>
                <c:pt idx="4670">
                  <c:v>94.561547586458602</c:v>
                </c:pt>
                <c:pt idx="4671">
                  <c:v>94.551408786284242</c:v>
                </c:pt>
                <c:pt idx="4672">
                  <c:v>94.316188622238442</c:v>
                </c:pt>
                <c:pt idx="4673">
                  <c:v>93.887317374861865</c:v>
                </c:pt>
                <c:pt idx="4674">
                  <c:v>93.402682726526137</c:v>
                </c:pt>
                <c:pt idx="4675">
                  <c:v>93.52029280854903</c:v>
                </c:pt>
                <c:pt idx="4676">
                  <c:v>93.14718496213159</c:v>
                </c:pt>
                <c:pt idx="4677">
                  <c:v>93.441210167188828</c:v>
                </c:pt>
                <c:pt idx="4678">
                  <c:v>93.127921241800237</c:v>
                </c:pt>
                <c:pt idx="4679">
                  <c:v>93.225253723474367</c:v>
                </c:pt>
                <c:pt idx="4680">
                  <c:v>93.639930650606814</c:v>
                </c:pt>
                <c:pt idx="4681">
                  <c:v>93.812290253571405</c:v>
                </c:pt>
                <c:pt idx="4682">
                  <c:v>93.61356977015339</c:v>
                </c:pt>
                <c:pt idx="4683">
                  <c:v>93.126907361782813</c:v>
                </c:pt>
                <c:pt idx="4684">
                  <c:v>92.236720706471587</c:v>
                </c:pt>
                <c:pt idx="4685">
                  <c:v>92.236720706471587</c:v>
                </c:pt>
                <c:pt idx="4686">
                  <c:v>91.647656416339686</c:v>
                </c:pt>
                <c:pt idx="4687">
                  <c:v>91.797710658920622</c:v>
                </c:pt>
                <c:pt idx="4688">
                  <c:v>91.754113818170765</c:v>
                </c:pt>
                <c:pt idx="4689">
                  <c:v>91.829140939461226</c:v>
                </c:pt>
                <c:pt idx="4690">
                  <c:v>91.655767456479197</c:v>
                </c:pt>
                <c:pt idx="4691">
                  <c:v>91.374922691648663</c:v>
                </c:pt>
                <c:pt idx="4692">
                  <c:v>90.444180835639912</c:v>
                </c:pt>
                <c:pt idx="4693">
                  <c:v>90.631748638866085</c:v>
                </c:pt>
                <c:pt idx="4694">
                  <c:v>90.303251513215912</c:v>
                </c:pt>
                <c:pt idx="4695">
                  <c:v>90.547596597418675</c:v>
                </c:pt>
                <c:pt idx="4696">
                  <c:v>90.397542354837725</c:v>
                </c:pt>
                <c:pt idx="4697">
                  <c:v>90.370167594366876</c:v>
                </c:pt>
                <c:pt idx="4698">
                  <c:v>89.901755026310184</c:v>
                </c:pt>
                <c:pt idx="4699">
                  <c:v>90.433028155448085</c:v>
                </c:pt>
                <c:pt idx="4700">
                  <c:v>90.79701108170859</c:v>
                </c:pt>
                <c:pt idx="4701">
                  <c:v>90.828441362249194</c:v>
                </c:pt>
                <c:pt idx="4702">
                  <c:v>91.507740973933139</c:v>
                </c:pt>
                <c:pt idx="4703">
                  <c:v>91.481380093479729</c:v>
                </c:pt>
                <c:pt idx="4704">
                  <c:v>91.697336537194175</c:v>
                </c:pt>
                <c:pt idx="4705">
                  <c:v>91.460088613113513</c:v>
                </c:pt>
                <c:pt idx="4706">
                  <c:v>90.948079204306978</c:v>
                </c:pt>
                <c:pt idx="4707">
                  <c:v>90.358001034157624</c:v>
                </c:pt>
                <c:pt idx="4708">
                  <c:v>89.822672384949982</c:v>
                </c:pt>
                <c:pt idx="4709">
                  <c:v>90.336709553791408</c:v>
                </c:pt>
                <c:pt idx="4710">
                  <c:v>90.336709553791408</c:v>
                </c:pt>
                <c:pt idx="4711">
                  <c:v>90.961259644533655</c:v>
                </c:pt>
                <c:pt idx="4712">
                  <c:v>91.24920156948626</c:v>
                </c:pt>
                <c:pt idx="4713">
                  <c:v>90.981537244882446</c:v>
                </c:pt>
                <c:pt idx="4714">
                  <c:v>91.130577607445929</c:v>
                </c:pt>
                <c:pt idx="4715">
                  <c:v>91.100161206922763</c:v>
                </c:pt>
                <c:pt idx="4716">
                  <c:v>91.609128975677024</c:v>
                </c:pt>
                <c:pt idx="4717">
                  <c:v>91.870710020176205</c:v>
                </c:pt>
                <c:pt idx="4718">
                  <c:v>91.577698695136419</c:v>
                </c:pt>
                <c:pt idx="4719">
                  <c:v>91.183299368352749</c:v>
                </c:pt>
                <c:pt idx="4720">
                  <c:v>91.330311970881368</c:v>
                </c:pt>
                <c:pt idx="4721">
                  <c:v>90.861899402824662</c:v>
                </c:pt>
                <c:pt idx="4722">
                  <c:v>90.881163123156014</c:v>
                </c:pt>
                <c:pt idx="4723">
                  <c:v>91.4306860926078</c:v>
                </c:pt>
                <c:pt idx="4724">
                  <c:v>91.343492411108073</c:v>
                </c:pt>
                <c:pt idx="4725">
                  <c:v>91.142744167655195</c:v>
                </c:pt>
                <c:pt idx="4726">
                  <c:v>90.908537883626849</c:v>
                </c:pt>
                <c:pt idx="4727">
                  <c:v>90.949093084324403</c:v>
                </c:pt>
                <c:pt idx="4728">
                  <c:v>91.390130891910246</c:v>
                </c:pt>
                <c:pt idx="4729">
                  <c:v>91.485435613549498</c:v>
                </c:pt>
                <c:pt idx="4730">
                  <c:v>91.010939765388159</c:v>
                </c:pt>
                <c:pt idx="4731">
                  <c:v>91.625351055956045</c:v>
                </c:pt>
                <c:pt idx="4732">
                  <c:v>91.029189605702058</c:v>
                </c:pt>
                <c:pt idx="4733">
                  <c:v>91.104216726992533</c:v>
                </c:pt>
                <c:pt idx="4734">
                  <c:v>90.677373239650819</c:v>
                </c:pt>
                <c:pt idx="4735">
                  <c:v>90.262696312518386</c:v>
                </c:pt>
                <c:pt idx="4736">
                  <c:v>90.612484918534747</c:v>
                </c:pt>
                <c:pt idx="4737">
                  <c:v>91.308006610497728</c:v>
                </c:pt>
                <c:pt idx="4738">
                  <c:v>91.402297452119527</c:v>
                </c:pt>
                <c:pt idx="4739">
                  <c:v>91.22284068903285</c:v>
                </c:pt>
                <c:pt idx="4740">
                  <c:v>91.301923330393095</c:v>
                </c:pt>
                <c:pt idx="4741">
                  <c:v>91.451977572974016</c:v>
                </c:pt>
                <c:pt idx="4742">
                  <c:v>91.393172531962563</c:v>
                </c:pt>
                <c:pt idx="4743">
                  <c:v>91.715586377508089</c:v>
                </c:pt>
                <c:pt idx="4744">
                  <c:v>91.358700611369656</c:v>
                </c:pt>
                <c:pt idx="4745">
                  <c:v>91.084953006661181</c:v>
                </c:pt>
                <c:pt idx="4746">
                  <c:v>90.830469122284072</c:v>
                </c:pt>
                <c:pt idx="4747">
                  <c:v>90.811205401952719</c:v>
                </c:pt>
                <c:pt idx="4748">
                  <c:v>90.996745445144029</c:v>
                </c:pt>
                <c:pt idx="4749">
                  <c:v>91.046425565998518</c:v>
                </c:pt>
                <c:pt idx="4750">
                  <c:v>90.666220559458992</c:v>
                </c:pt>
                <c:pt idx="4751">
                  <c:v>90.758483641045927</c:v>
                </c:pt>
                <c:pt idx="4752">
                  <c:v>90.86696880291187</c:v>
                </c:pt>
                <c:pt idx="4753">
                  <c:v>91.188368768439943</c:v>
                </c:pt>
                <c:pt idx="4754">
                  <c:v>91.569587654996909</c:v>
                </c:pt>
                <c:pt idx="4755">
                  <c:v>92.208332065983313</c:v>
                </c:pt>
                <c:pt idx="4756">
                  <c:v>92.025833662844349</c:v>
                </c:pt>
                <c:pt idx="4757">
                  <c:v>92.437468949924451</c:v>
                </c:pt>
                <c:pt idx="4758">
                  <c:v>92.831868276708136</c:v>
                </c:pt>
                <c:pt idx="4759">
                  <c:v>92.812604556376812</c:v>
                </c:pt>
                <c:pt idx="4760">
                  <c:v>93.115754681590971</c:v>
                </c:pt>
                <c:pt idx="4761">
                  <c:v>93.732193732193721</c:v>
                </c:pt>
                <c:pt idx="4762">
                  <c:v>93.796068173292383</c:v>
                </c:pt>
                <c:pt idx="4763">
                  <c:v>93.696707931583376</c:v>
                </c:pt>
                <c:pt idx="4764">
                  <c:v>93.850817694234067</c:v>
                </c:pt>
                <c:pt idx="4765">
                  <c:v>94.036357737425348</c:v>
                </c:pt>
                <c:pt idx="4766">
                  <c:v>94.412507223895119</c:v>
                </c:pt>
                <c:pt idx="4767">
                  <c:v>94.331396822500025</c:v>
                </c:pt>
                <c:pt idx="4768">
                  <c:v>93.935983615698916</c:v>
                </c:pt>
                <c:pt idx="4769">
                  <c:v>93.821415173728354</c:v>
                </c:pt>
                <c:pt idx="4770">
                  <c:v>93.872109174600283</c:v>
                </c:pt>
                <c:pt idx="4771">
                  <c:v>94.512881345621551</c:v>
                </c:pt>
                <c:pt idx="4772">
                  <c:v>94.688282588638444</c:v>
                </c:pt>
                <c:pt idx="4773">
                  <c:v>94.766351349981235</c:v>
                </c:pt>
                <c:pt idx="4774">
                  <c:v>94.936683192910962</c:v>
                </c:pt>
                <c:pt idx="4775">
                  <c:v>94.977238393608502</c:v>
                </c:pt>
                <c:pt idx="4776">
                  <c:v>94.90829455242266</c:v>
                </c:pt>
                <c:pt idx="4777">
                  <c:v>95.307763279293525</c:v>
                </c:pt>
                <c:pt idx="4778">
                  <c:v>95.076598635317495</c:v>
                </c:pt>
                <c:pt idx="4779">
                  <c:v>95.561233283653209</c:v>
                </c:pt>
                <c:pt idx="4780">
                  <c:v>95.728523486530619</c:v>
                </c:pt>
                <c:pt idx="4781">
                  <c:v>96.136103253540981</c:v>
                </c:pt>
                <c:pt idx="4782">
                  <c:v>95.374679360444475</c:v>
                </c:pt>
                <c:pt idx="4783">
                  <c:v>95.283430158874992</c:v>
                </c:pt>
                <c:pt idx="4784">
                  <c:v>95.462886921961655</c:v>
                </c:pt>
                <c:pt idx="4785">
                  <c:v>95.34324907990387</c:v>
                </c:pt>
                <c:pt idx="4786">
                  <c:v>95.179000517078819</c:v>
                </c:pt>
                <c:pt idx="4787">
                  <c:v>94.913363952509854</c:v>
                </c:pt>
                <c:pt idx="4788">
                  <c:v>94.731879429388329</c:v>
                </c:pt>
                <c:pt idx="4789">
                  <c:v>94.833267431132199</c:v>
                </c:pt>
                <c:pt idx="4790">
                  <c:v>94.907280672405236</c:v>
                </c:pt>
                <c:pt idx="4791">
                  <c:v>95.120195476067352</c:v>
                </c:pt>
                <c:pt idx="4792">
                  <c:v>94.842392351289149</c:v>
                </c:pt>
                <c:pt idx="4793">
                  <c:v>96.195922174569858</c:v>
                </c:pt>
                <c:pt idx="4794">
                  <c:v>96.103659092982923</c:v>
                </c:pt>
                <c:pt idx="4795">
                  <c:v>96.071214932424894</c:v>
                </c:pt>
                <c:pt idx="4796">
                  <c:v>96.331782096906664</c:v>
                </c:pt>
                <c:pt idx="4797">
                  <c:v>96.444322778842348</c:v>
                </c:pt>
                <c:pt idx="4798">
                  <c:v>96.178686214273398</c:v>
                </c:pt>
                <c:pt idx="4799">
                  <c:v>95.831939248309354</c:v>
                </c:pt>
                <c:pt idx="4800">
                  <c:v>95.597732964281008</c:v>
                </c:pt>
                <c:pt idx="4801">
                  <c:v>95.9901045310298</c:v>
                </c:pt>
                <c:pt idx="4802">
                  <c:v>96.612626861737184</c:v>
                </c:pt>
                <c:pt idx="4803">
                  <c:v>96.634932222120824</c:v>
                </c:pt>
                <c:pt idx="4804">
                  <c:v>95.781245247437411</c:v>
                </c:pt>
                <c:pt idx="4805">
                  <c:v>96.187811134430362</c:v>
                </c:pt>
                <c:pt idx="4806">
                  <c:v>95.903924729547484</c:v>
                </c:pt>
                <c:pt idx="4807">
                  <c:v>95.843091928501181</c:v>
                </c:pt>
                <c:pt idx="4808">
                  <c:v>95.705204246129512</c:v>
                </c:pt>
                <c:pt idx="4809">
                  <c:v>95.267208078595971</c:v>
                </c:pt>
                <c:pt idx="4810">
                  <c:v>95.382790400584</c:v>
                </c:pt>
                <c:pt idx="4811">
                  <c:v>95.464914681996518</c:v>
                </c:pt>
                <c:pt idx="4812">
                  <c:v>96.033701371779657</c:v>
                </c:pt>
                <c:pt idx="4813">
                  <c:v>96.143200413663052</c:v>
                </c:pt>
                <c:pt idx="4814">
                  <c:v>95.991118411047239</c:v>
                </c:pt>
                <c:pt idx="4815">
                  <c:v>95.822814328152404</c:v>
                </c:pt>
                <c:pt idx="4816">
                  <c:v>96.303393456418362</c:v>
                </c:pt>
                <c:pt idx="4817">
                  <c:v>96.404781458162248</c:v>
                </c:pt>
                <c:pt idx="4818">
                  <c:v>96.484877979539903</c:v>
                </c:pt>
                <c:pt idx="4819">
                  <c:v>95.787328527542059</c:v>
                </c:pt>
                <c:pt idx="4820">
                  <c:v>95.945493810262505</c:v>
                </c:pt>
                <c:pt idx="4821">
                  <c:v>95.926230089931153</c:v>
                </c:pt>
                <c:pt idx="4822">
                  <c:v>95.540955683304446</c:v>
                </c:pt>
                <c:pt idx="4823">
                  <c:v>96.100617452930621</c:v>
                </c:pt>
                <c:pt idx="4824">
                  <c:v>95.983007370907728</c:v>
                </c:pt>
                <c:pt idx="4825">
                  <c:v>95.657551885309886</c:v>
                </c:pt>
                <c:pt idx="4826">
                  <c:v>95.866411168902275</c:v>
                </c:pt>
                <c:pt idx="4827">
                  <c:v>95.974896330768217</c:v>
                </c:pt>
                <c:pt idx="4828">
                  <c:v>96.490961259644536</c:v>
                </c:pt>
                <c:pt idx="4829">
                  <c:v>96.481836339487586</c:v>
                </c:pt>
                <c:pt idx="4830">
                  <c:v>96.681570702923025</c:v>
                </c:pt>
                <c:pt idx="4831">
                  <c:v>96.507183339923557</c:v>
                </c:pt>
                <c:pt idx="4832">
                  <c:v>96.411878618284319</c:v>
                </c:pt>
                <c:pt idx="4833">
                  <c:v>96.829597185469069</c:v>
                </c:pt>
                <c:pt idx="4834">
                  <c:v>97.694436840344324</c:v>
                </c:pt>
                <c:pt idx="4835">
                  <c:v>97.72890876093723</c:v>
                </c:pt>
                <c:pt idx="4836">
                  <c:v>98.073627966866383</c:v>
                </c:pt>
                <c:pt idx="4837">
                  <c:v>98.038142166256051</c:v>
                </c:pt>
                <c:pt idx="4838">
                  <c:v>97.98643428536667</c:v>
                </c:pt>
                <c:pt idx="4839">
                  <c:v>97.434883555880006</c:v>
                </c:pt>
                <c:pt idx="4840">
                  <c:v>97.231093672374811</c:v>
                </c:pt>
                <c:pt idx="4841">
                  <c:v>96.578154941144263</c:v>
                </c:pt>
                <c:pt idx="4842">
                  <c:v>96.466628139226003</c:v>
                </c:pt>
                <c:pt idx="4843">
                  <c:v>96.993845748294149</c:v>
                </c:pt>
                <c:pt idx="4844">
                  <c:v>96.466628139226003</c:v>
                </c:pt>
                <c:pt idx="4845">
                  <c:v>96.094534172825988</c:v>
                </c:pt>
                <c:pt idx="4846">
                  <c:v>96.034715251797095</c:v>
                </c:pt>
                <c:pt idx="4847">
                  <c:v>95.913049649704448</c:v>
                </c:pt>
                <c:pt idx="4848">
                  <c:v>96.037756891849412</c:v>
                </c:pt>
                <c:pt idx="4849">
                  <c:v>96.46054485912137</c:v>
                </c:pt>
                <c:pt idx="4850">
                  <c:v>96.46054485912137</c:v>
                </c:pt>
                <c:pt idx="4851">
                  <c:v>96.763694984335544</c:v>
                </c:pt>
                <c:pt idx="4852">
                  <c:v>96.505155579888665</c:v>
                </c:pt>
                <c:pt idx="4853">
                  <c:v>96.339893137046161</c:v>
                </c:pt>
                <c:pt idx="4854">
                  <c:v>96.688667863045083</c:v>
                </c:pt>
                <c:pt idx="4855">
                  <c:v>96.470683659295759</c:v>
                </c:pt>
                <c:pt idx="4856">
                  <c:v>96.571057781022191</c:v>
                </c:pt>
                <c:pt idx="4857">
                  <c:v>96.114811773174779</c:v>
                </c:pt>
                <c:pt idx="4858">
                  <c:v>95.829911488274476</c:v>
                </c:pt>
                <c:pt idx="4859">
                  <c:v>96.244588415406923</c:v>
                </c:pt>
                <c:pt idx="4860">
                  <c:v>95.807606127890836</c:v>
                </c:pt>
                <c:pt idx="4861">
                  <c:v>95.953604850402002</c:v>
                </c:pt>
                <c:pt idx="4862">
                  <c:v>95.849175208605814</c:v>
                </c:pt>
                <c:pt idx="4863">
                  <c:v>95.215500197706604</c:v>
                </c:pt>
                <c:pt idx="4864">
                  <c:v>95.527775243077727</c:v>
                </c:pt>
                <c:pt idx="4865">
                  <c:v>95.492289442467381</c:v>
                </c:pt>
                <c:pt idx="4866">
                  <c:v>95.439567681560561</c:v>
                </c:pt>
                <c:pt idx="4867">
                  <c:v>95.500400482606878</c:v>
                </c:pt>
                <c:pt idx="4868">
                  <c:v>96.211130374831455</c:v>
                </c:pt>
                <c:pt idx="4869">
                  <c:v>96.452433818981874</c:v>
                </c:pt>
                <c:pt idx="4870">
                  <c:v>96.62073790187668</c:v>
                </c:pt>
                <c:pt idx="4871">
                  <c:v>96.8326388255214</c:v>
                </c:pt>
                <c:pt idx="4872">
                  <c:v>97.091178229968278</c:v>
                </c:pt>
                <c:pt idx="4873">
                  <c:v>97.080025549776437</c:v>
                </c:pt>
                <c:pt idx="4874">
                  <c:v>96.951262787561717</c:v>
                </c:pt>
                <c:pt idx="4875">
                  <c:v>97.090164349950825</c:v>
                </c:pt>
                <c:pt idx="4876">
                  <c:v>96.995873508329041</c:v>
                </c:pt>
                <c:pt idx="4877">
                  <c:v>96.833652705538825</c:v>
                </c:pt>
                <c:pt idx="4878">
                  <c:v>96.335837616976391</c:v>
                </c:pt>
                <c:pt idx="4879">
                  <c:v>96.542669140533917</c:v>
                </c:pt>
                <c:pt idx="4880">
                  <c:v>96.378420577708823</c:v>
                </c:pt>
                <c:pt idx="4881">
                  <c:v>96.367267897516996</c:v>
                </c:pt>
                <c:pt idx="4882">
                  <c:v>96.901582666707228</c:v>
                </c:pt>
                <c:pt idx="4883">
                  <c:v>97.231093672374811</c:v>
                </c:pt>
                <c:pt idx="4884">
                  <c:v>97.041498109113761</c:v>
                </c:pt>
                <c:pt idx="4885">
                  <c:v>97.345662114345402</c:v>
                </c:pt>
                <c:pt idx="4886">
                  <c:v>97.292940353438581</c:v>
                </c:pt>
                <c:pt idx="4887">
                  <c:v>97.772505601687087</c:v>
                </c:pt>
                <c:pt idx="4888">
                  <c:v>98.020906205959577</c:v>
                </c:pt>
                <c:pt idx="4889">
                  <c:v>97.696464600379187</c:v>
                </c:pt>
                <c:pt idx="4890">
                  <c:v>97.919518204215706</c:v>
                </c:pt>
                <c:pt idx="4891">
                  <c:v>98.357514371749247</c:v>
                </c:pt>
                <c:pt idx="4892">
                  <c:v>98.475124453772125</c:v>
                </c:pt>
                <c:pt idx="4893">
                  <c:v>97.613326438949215</c:v>
                </c:pt>
                <c:pt idx="4894">
                  <c:v>97.882004643570482</c:v>
                </c:pt>
                <c:pt idx="4895">
                  <c:v>97.615354198984093</c:v>
                </c:pt>
                <c:pt idx="4896">
                  <c:v>97.653881639646755</c:v>
                </c:pt>
                <c:pt idx="4897">
                  <c:v>97.32944003406638</c:v>
                </c:pt>
                <c:pt idx="4898">
                  <c:v>98.066530806744325</c:v>
                </c:pt>
                <c:pt idx="4899">
                  <c:v>98.250043089900743</c:v>
                </c:pt>
                <c:pt idx="4900">
                  <c:v>98.895884661009219</c:v>
                </c:pt>
                <c:pt idx="4901">
                  <c:v>98.653567336841348</c:v>
                </c:pt>
                <c:pt idx="4902">
                  <c:v>98.14662732812198</c:v>
                </c:pt>
                <c:pt idx="4903">
                  <c:v>98.272348450284397</c:v>
                </c:pt>
                <c:pt idx="4904">
                  <c:v>97.803935882227691</c:v>
                </c:pt>
                <c:pt idx="4905">
                  <c:v>97.528160517484352</c:v>
                </c:pt>
                <c:pt idx="4906">
                  <c:v>98.180085368697476</c:v>
                </c:pt>
                <c:pt idx="4907">
                  <c:v>98.054364246535073</c:v>
                </c:pt>
                <c:pt idx="4908">
                  <c:v>98.054364246535073</c:v>
                </c:pt>
                <c:pt idx="4909">
                  <c:v>98.26119577009257</c:v>
                </c:pt>
                <c:pt idx="4910">
                  <c:v>98.42138881284788</c:v>
                </c:pt>
                <c:pt idx="4911">
                  <c:v>98.720483417992313</c:v>
                </c:pt>
                <c:pt idx="4912">
                  <c:v>98.129391367825534</c:v>
                </c:pt>
                <c:pt idx="4913">
                  <c:v>98.121280327686037</c:v>
                </c:pt>
                <c:pt idx="4914">
                  <c:v>98.622137056300758</c:v>
                </c:pt>
                <c:pt idx="4915">
                  <c:v>98.386916892254973</c:v>
                </c:pt>
                <c:pt idx="4916">
                  <c:v>98.310875890947059</c:v>
                </c:pt>
                <c:pt idx="4917">
                  <c:v>98.417333292778139</c:v>
                </c:pt>
                <c:pt idx="4918">
                  <c:v>98.153724488244066</c:v>
                </c:pt>
                <c:pt idx="4919">
                  <c:v>97.853616003082195</c:v>
                </c:pt>
                <c:pt idx="4920">
                  <c:v>98.568401415376499</c:v>
                </c:pt>
                <c:pt idx="4921">
                  <c:v>98.739747138323665</c:v>
                </c:pt>
                <c:pt idx="4922">
                  <c:v>98.390972412324714</c:v>
                </c:pt>
                <c:pt idx="4923">
                  <c:v>98.411250012673491</c:v>
                </c:pt>
                <c:pt idx="4924">
                  <c:v>98.795510539282773</c:v>
                </c:pt>
                <c:pt idx="4925">
                  <c:v>98.44774969330129</c:v>
                </c:pt>
                <c:pt idx="4926">
                  <c:v>98.451805213371046</c:v>
                </c:pt>
                <c:pt idx="4927">
                  <c:v>98.381847492167779</c:v>
                </c:pt>
                <c:pt idx="4928">
                  <c:v>97.612312558931777</c:v>
                </c:pt>
                <c:pt idx="4929">
                  <c:v>98.301750970790124</c:v>
                </c:pt>
                <c:pt idx="4930">
                  <c:v>97.893157323762296</c:v>
                </c:pt>
                <c:pt idx="4931">
                  <c:v>97.921545964250598</c:v>
                </c:pt>
                <c:pt idx="4932">
                  <c:v>98.397055692429362</c:v>
                </c:pt>
                <c:pt idx="4933">
                  <c:v>97.820157962506698</c:v>
                </c:pt>
                <c:pt idx="4934">
                  <c:v>97.740061441129058</c:v>
                </c:pt>
                <c:pt idx="4935">
                  <c:v>97.507882917135575</c:v>
                </c:pt>
                <c:pt idx="4936">
                  <c:v>97.41866147560097</c:v>
                </c:pt>
                <c:pt idx="4937">
                  <c:v>98.162849408401001</c:v>
                </c:pt>
                <c:pt idx="4938">
                  <c:v>97.641715079437503</c:v>
                </c:pt>
                <c:pt idx="4939">
                  <c:v>97.513966197240208</c:v>
                </c:pt>
                <c:pt idx="4940">
                  <c:v>96.993845748294149</c:v>
                </c:pt>
                <c:pt idx="4941">
                  <c:v>97.234135312427142</c:v>
                </c:pt>
                <c:pt idx="4942">
                  <c:v>96.540641380499025</c:v>
                </c:pt>
                <c:pt idx="4943">
                  <c:v>96.865082986079429</c:v>
                </c:pt>
                <c:pt idx="4944">
                  <c:v>96.997901268363904</c:v>
                </c:pt>
                <c:pt idx="4945">
                  <c:v>96.937068467317573</c:v>
                </c:pt>
                <c:pt idx="4946">
                  <c:v>97.372022994798797</c:v>
                </c:pt>
                <c:pt idx="4947">
                  <c:v>97.39230059514756</c:v>
                </c:pt>
                <c:pt idx="4948">
                  <c:v>97.398383875252208</c:v>
                </c:pt>
                <c:pt idx="4949">
                  <c:v>97.673145359978108</c:v>
                </c:pt>
                <c:pt idx="4950">
                  <c:v>97.673145359978108</c:v>
                </c:pt>
                <c:pt idx="4951">
                  <c:v>97.639687319402611</c:v>
                </c:pt>
                <c:pt idx="4952">
                  <c:v>97.457188916263661</c:v>
                </c:pt>
                <c:pt idx="4953">
                  <c:v>97.941823564599375</c:v>
                </c:pt>
                <c:pt idx="4954">
                  <c:v>97.123622390526307</c:v>
                </c:pt>
                <c:pt idx="4955">
                  <c:v>97.074956149689243</c:v>
                </c:pt>
                <c:pt idx="4956">
                  <c:v>97.150997150997156</c:v>
                </c:pt>
                <c:pt idx="4957">
                  <c:v>96.663320862609112</c:v>
                </c:pt>
                <c:pt idx="4958">
                  <c:v>96.904624306759544</c:v>
                </c:pt>
                <c:pt idx="4959">
                  <c:v>96.905638186776969</c:v>
                </c:pt>
                <c:pt idx="4960">
                  <c:v>97.182427431537761</c:v>
                </c:pt>
                <c:pt idx="4961">
                  <c:v>97.400411635287071</c:v>
                </c:pt>
                <c:pt idx="4962">
                  <c:v>97.727894880919791</c:v>
                </c:pt>
                <c:pt idx="4963">
                  <c:v>97.846518842960137</c:v>
                </c:pt>
                <c:pt idx="4964">
                  <c:v>97.978323245227173</c:v>
                </c:pt>
                <c:pt idx="4965">
                  <c:v>98.404152852551434</c:v>
                </c:pt>
                <c:pt idx="4966">
                  <c:v>98.051322606482742</c:v>
                </c:pt>
                <c:pt idx="4967">
                  <c:v>98.477152213807017</c:v>
                </c:pt>
                <c:pt idx="4968">
                  <c:v>98.324056331173765</c:v>
                </c:pt>
                <c:pt idx="4969">
                  <c:v>98.249029209883304</c:v>
                </c:pt>
                <c:pt idx="4970">
                  <c:v>98.249029209883304</c:v>
                </c:pt>
                <c:pt idx="4971">
                  <c:v>97.859699283186828</c:v>
                </c:pt>
                <c:pt idx="4972">
                  <c:v>97.792783202035864</c:v>
                </c:pt>
                <c:pt idx="4973">
                  <c:v>97.945879084669116</c:v>
                </c:pt>
                <c:pt idx="4974">
                  <c:v>97.846518842960137</c:v>
                </c:pt>
                <c:pt idx="4975">
                  <c:v>97.751214121320871</c:v>
                </c:pt>
                <c:pt idx="4976">
                  <c:v>97.335523314170999</c:v>
                </c:pt>
                <c:pt idx="4977">
                  <c:v>97.488619196804251</c:v>
                </c:pt>
                <c:pt idx="4978">
                  <c:v>97.491660836856553</c:v>
                </c:pt>
                <c:pt idx="4979">
                  <c:v>97.8667964433089</c:v>
                </c:pt>
                <c:pt idx="4980">
                  <c:v>98.023947846011907</c:v>
                </c:pt>
                <c:pt idx="4981">
                  <c:v>98.210501769220627</c:v>
                </c:pt>
                <c:pt idx="4982">
                  <c:v>98.217598929342714</c:v>
                </c:pt>
                <c:pt idx="4983">
                  <c:v>99.022619663189062</c:v>
                </c:pt>
                <c:pt idx="4984">
                  <c:v>98.656608976893679</c:v>
                </c:pt>
                <c:pt idx="4985">
                  <c:v>98.564345895306744</c:v>
                </c:pt>
                <c:pt idx="4986">
                  <c:v>98.280459490423908</c:v>
                </c:pt>
                <c:pt idx="4987">
                  <c:v>97.890115683709993</c:v>
                </c:pt>
                <c:pt idx="4988">
                  <c:v>98.119252567651145</c:v>
                </c:pt>
              </c:numCache>
            </c:numRef>
          </c:val>
          <c:smooth val="0"/>
          <c:extLst>
            <c:ext xmlns:c16="http://schemas.microsoft.com/office/drawing/2014/chart" uri="{C3380CC4-5D6E-409C-BE32-E72D297353CC}">
              <c16:uniqueId val="{00000001-3B9F-40E2-BEA8-0B6654FDE2E9}"/>
            </c:ext>
          </c:extLst>
        </c:ser>
        <c:dLbls>
          <c:showLegendKey val="0"/>
          <c:showVal val="0"/>
          <c:showCatName val="0"/>
          <c:showSerName val="0"/>
          <c:showPercent val="0"/>
          <c:showBubbleSize val="0"/>
        </c:dLbls>
        <c:smooth val="0"/>
        <c:axId val="748025696"/>
        <c:axId val="748032224"/>
        <c:extLst>
          <c:ext xmlns:c15="http://schemas.microsoft.com/office/drawing/2012/chart" uri="{02D57815-91ED-43cb-92C2-25804820EDAC}">
            <c15:filteredLineSeries>
              <c15:ser>
                <c:idx val="0"/>
                <c:order val="0"/>
                <c:tx>
                  <c:strRef>
                    <c:extLst>
                      <c:ext uri="{02D57815-91ED-43cb-92C2-25804820EDAC}">
                        <c15:formulaRef>
                          <c15:sqref>Hoja1!$E$1</c15:sqref>
                        </c15:formulaRef>
                      </c:ext>
                    </c:extLst>
                    <c:strCache>
                      <c:ptCount val="1"/>
                      <c:pt idx="0">
                        <c:v>DXY 1/ sin cambio de base</c:v>
                      </c:pt>
                    </c:strCache>
                  </c:strRef>
                </c:tx>
                <c:spPr>
                  <a:ln w="28575" cap="rnd">
                    <a:solidFill>
                      <a:schemeClr val="accent1"/>
                    </a:solidFill>
                    <a:round/>
                  </a:ln>
                  <a:effectLst/>
                </c:spPr>
                <c:marker>
                  <c:symbol val="none"/>
                </c:marker>
                <c:cat>
                  <c:numRef>
                    <c:extLst>
                      <c:ext uri="{02D57815-91ED-43cb-92C2-25804820EDAC}">
                        <c15:formulaRef>
                          <c15:sqref>Hoja1!$D$2:$D$6000</c15:sqref>
                        </c15:formulaRef>
                      </c:ext>
                    </c:extLst>
                    <c:numCache>
                      <c:formatCode>m/d/yyyy</c:formatCode>
                      <c:ptCount val="5999"/>
                      <c:pt idx="0">
                        <c:v>36529</c:v>
                      </c:pt>
                      <c:pt idx="1">
                        <c:v>36530</c:v>
                      </c:pt>
                      <c:pt idx="2">
                        <c:v>36531</c:v>
                      </c:pt>
                      <c:pt idx="3">
                        <c:v>36532</c:v>
                      </c:pt>
                      <c:pt idx="4">
                        <c:v>36535</c:v>
                      </c:pt>
                      <c:pt idx="5">
                        <c:v>36536</c:v>
                      </c:pt>
                      <c:pt idx="6">
                        <c:v>36537</c:v>
                      </c:pt>
                      <c:pt idx="7">
                        <c:v>36538</c:v>
                      </c:pt>
                      <c:pt idx="8">
                        <c:v>36539</c:v>
                      </c:pt>
                      <c:pt idx="9">
                        <c:v>36542</c:v>
                      </c:pt>
                      <c:pt idx="10">
                        <c:v>36543</c:v>
                      </c:pt>
                      <c:pt idx="11">
                        <c:v>36544</c:v>
                      </c:pt>
                      <c:pt idx="12">
                        <c:v>36545</c:v>
                      </c:pt>
                      <c:pt idx="13">
                        <c:v>36546</c:v>
                      </c:pt>
                      <c:pt idx="14">
                        <c:v>36549</c:v>
                      </c:pt>
                      <c:pt idx="15">
                        <c:v>36550</c:v>
                      </c:pt>
                      <c:pt idx="16">
                        <c:v>36551</c:v>
                      </c:pt>
                      <c:pt idx="17">
                        <c:v>36552</c:v>
                      </c:pt>
                      <c:pt idx="18">
                        <c:v>36553</c:v>
                      </c:pt>
                      <c:pt idx="19">
                        <c:v>36556</c:v>
                      </c:pt>
                      <c:pt idx="20">
                        <c:v>36557</c:v>
                      </c:pt>
                      <c:pt idx="21">
                        <c:v>36558</c:v>
                      </c:pt>
                      <c:pt idx="22">
                        <c:v>36559</c:v>
                      </c:pt>
                      <c:pt idx="23">
                        <c:v>36560</c:v>
                      </c:pt>
                      <c:pt idx="24">
                        <c:v>36563</c:v>
                      </c:pt>
                      <c:pt idx="25">
                        <c:v>36564</c:v>
                      </c:pt>
                      <c:pt idx="26">
                        <c:v>36565</c:v>
                      </c:pt>
                      <c:pt idx="27">
                        <c:v>36566</c:v>
                      </c:pt>
                      <c:pt idx="28">
                        <c:v>36567</c:v>
                      </c:pt>
                      <c:pt idx="29">
                        <c:v>36570</c:v>
                      </c:pt>
                      <c:pt idx="30">
                        <c:v>36571</c:v>
                      </c:pt>
                      <c:pt idx="31">
                        <c:v>36572</c:v>
                      </c:pt>
                      <c:pt idx="32">
                        <c:v>36573</c:v>
                      </c:pt>
                      <c:pt idx="33">
                        <c:v>36574</c:v>
                      </c:pt>
                      <c:pt idx="34">
                        <c:v>36577</c:v>
                      </c:pt>
                      <c:pt idx="35">
                        <c:v>36578</c:v>
                      </c:pt>
                      <c:pt idx="36">
                        <c:v>36579</c:v>
                      </c:pt>
                      <c:pt idx="37">
                        <c:v>36580</c:v>
                      </c:pt>
                      <c:pt idx="38">
                        <c:v>36581</c:v>
                      </c:pt>
                      <c:pt idx="39">
                        <c:v>36584</c:v>
                      </c:pt>
                      <c:pt idx="40">
                        <c:v>36585</c:v>
                      </c:pt>
                      <c:pt idx="41">
                        <c:v>36586</c:v>
                      </c:pt>
                      <c:pt idx="42">
                        <c:v>36587</c:v>
                      </c:pt>
                      <c:pt idx="43">
                        <c:v>36588</c:v>
                      </c:pt>
                      <c:pt idx="44">
                        <c:v>36591</c:v>
                      </c:pt>
                      <c:pt idx="45">
                        <c:v>36592</c:v>
                      </c:pt>
                      <c:pt idx="46">
                        <c:v>36593</c:v>
                      </c:pt>
                      <c:pt idx="47">
                        <c:v>36594</c:v>
                      </c:pt>
                      <c:pt idx="48">
                        <c:v>36595</c:v>
                      </c:pt>
                      <c:pt idx="49">
                        <c:v>36598</c:v>
                      </c:pt>
                      <c:pt idx="50">
                        <c:v>36599</c:v>
                      </c:pt>
                      <c:pt idx="51">
                        <c:v>36600</c:v>
                      </c:pt>
                      <c:pt idx="52">
                        <c:v>36601</c:v>
                      </c:pt>
                      <c:pt idx="53">
                        <c:v>36602</c:v>
                      </c:pt>
                      <c:pt idx="54">
                        <c:v>36605</c:v>
                      </c:pt>
                      <c:pt idx="55">
                        <c:v>36606</c:v>
                      </c:pt>
                      <c:pt idx="56">
                        <c:v>36607</c:v>
                      </c:pt>
                      <c:pt idx="57">
                        <c:v>36608</c:v>
                      </c:pt>
                      <c:pt idx="58">
                        <c:v>36609</c:v>
                      </c:pt>
                      <c:pt idx="59">
                        <c:v>36612</c:v>
                      </c:pt>
                      <c:pt idx="60">
                        <c:v>36613</c:v>
                      </c:pt>
                      <c:pt idx="61">
                        <c:v>36614</c:v>
                      </c:pt>
                      <c:pt idx="62">
                        <c:v>36615</c:v>
                      </c:pt>
                      <c:pt idx="63">
                        <c:v>36616</c:v>
                      </c:pt>
                      <c:pt idx="64">
                        <c:v>36619</c:v>
                      </c:pt>
                      <c:pt idx="65">
                        <c:v>36620</c:v>
                      </c:pt>
                      <c:pt idx="66">
                        <c:v>36621</c:v>
                      </c:pt>
                      <c:pt idx="67">
                        <c:v>36622</c:v>
                      </c:pt>
                      <c:pt idx="68">
                        <c:v>36623</c:v>
                      </c:pt>
                      <c:pt idx="69">
                        <c:v>36626</c:v>
                      </c:pt>
                      <c:pt idx="70">
                        <c:v>36627</c:v>
                      </c:pt>
                      <c:pt idx="71">
                        <c:v>36628</c:v>
                      </c:pt>
                      <c:pt idx="72">
                        <c:v>36629</c:v>
                      </c:pt>
                      <c:pt idx="73">
                        <c:v>36630</c:v>
                      </c:pt>
                      <c:pt idx="74">
                        <c:v>36633</c:v>
                      </c:pt>
                      <c:pt idx="75">
                        <c:v>36634</c:v>
                      </c:pt>
                      <c:pt idx="76">
                        <c:v>36635</c:v>
                      </c:pt>
                      <c:pt idx="77">
                        <c:v>36636</c:v>
                      </c:pt>
                      <c:pt idx="78">
                        <c:v>36640</c:v>
                      </c:pt>
                      <c:pt idx="79">
                        <c:v>36641</c:v>
                      </c:pt>
                      <c:pt idx="80">
                        <c:v>36642</c:v>
                      </c:pt>
                      <c:pt idx="81">
                        <c:v>36643</c:v>
                      </c:pt>
                      <c:pt idx="82">
                        <c:v>36644</c:v>
                      </c:pt>
                      <c:pt idx="83">
                        <c:v>36647</c:v>
                      </c:pt>
                      <c:pt idx="84">
                        <c:v>36648</c:v>
                      </c:pt>
                      <c:pt idx="85">
                        <c:v>36649</c:v>
                      </c:pt>
                      <c:pt idx="86">
                        <c:v>36650</c:v>
                      </c:pt>
                      <c:pt idx="87">
                        <c:v>36651</c:v>
                      </c:pt>
                      <c:pt idx="88">
                        <c:v>36654</c:v>
                      </c:pt>
                      <c:pt idx="89">
                        <c:v>36655</c:v>
                      </c:pt>
                      <c:pt idx="90">
                        <c:v>36656</c:v>
                      </c:pt>
                      <c:pt idx="91">
                        <c:v>36657</c:v>
                      </c:pt>
                      <c:pt idx="92">
                        <c:v>36658</c:v>
                      </c:pt>
                      <c:pt idx="93">
                        <c:v>36661</c:v>
                      </c:pt>
                      <c:pt idx="94">
                        <c:v>36662</c:v>
                      </c:pt>
                      <c:pt idx="95">
                        <c:v>36663</c:v>
                      </c:pt>
                      <c:pt idx="96">
                        <c:v>36664</c:v>
                      </c:pt>
                      <c:pt idx="97">
                        <c:v>36665</c:v>
                      </c:pt>
                      <c:pt idx="98">
                        <c:v>36668</c:v>
                      </c:pt>
                      <c:pt idx="99">
                        <c:v>36669</c:v>
                      </c:pt>
                      <c:pt idx="100">
                        <c:v>36670</c:v>
                      </c:pt>
                      <c:pt idx="101">
                        <c:v>36671</c:v>
                      </c:pt>
                      <c:pt idx="102">
                        <c:v>36672</c:v>
                      </c:pt>
                      <c:pt idx="103">
                        <c:v>36676</c:v>
                      </c:pt>
                      <c:pt idx="104">
                        <c:v>36677</c:v>
                      </c:pt>
                      <c:pt idx="105">
                        <c:v>36678</c:v>
                      </c:pt>
                      <c:pt idx="106">
                        <c:v>36679</c:v>
                      </c:pt>
                      <c:pt idx="107">
                        <c:v>36682</c:v>
                      </c:pt>
                      <c:pt idx="108">
                        <c:v>36683</c:v>
                      </c:pt>
                      <c:pt idx="109">
                        <c:v>36684</c:v>
                      </c:pt>
                      <c:pt idx="110">
                        <c:v>36685</c:v>
                      </c:pt>
                      <c:pt idx="111">
                        <c:v>36686</c:v>
                      </c:pt>
                      <c:pt idx="112">
                        <c:v>36689</c:v>
                      </c:pt>
                      <c:pt idx="113">
                        <c:v>36690</c:v>
                      </c:pt>
                      <c:pt idx="114">
                        <c:v>36691</c:v>
                      </c:pt>
                      <c:pt idx="115">
                        <c:v>36692</c:v>
                      </c:pt>
                      <c:pt idx="116">
                        <c:v>36693</c:v>
                      </c:pt>
                      <c:pt idx="117">
                        <c:v>36696</c:v>
                      </c:pt>
                      <c:pt idx="118">
                        <c:v>36697</c:v>
                      </c:pt>
                      <c:pt idx="119">
                        <c:v>36698</c:v>
                      </c:pt>
                      <c:pt idx="120">
                        <c:v>36699</c:v>
                      </c:pt>
                      <c:pt idx="121">
                        <c:v>36700</c:v>
                      </c:pt>
                      <c:pt idx="122">
                        <c:v>36703</c:v>
                      </c:pt>
                      <c:pt idx="123">
                        <c:v>36704</c:v>
                      </c:pt>
                      <c:pt idx="124">
                        <c:v>36705</c:v>
                      </c:pt>
                      <c:pt idx="125">
                        <c:v>36706</c:v>
                      </c:pt>
                      <c:pt idx="126">
                        <c:v>36707</c:v>
                      </c:pt>
                      <c:pt idx="127">
                        <c:v>36710</c:v>
                      </c:pt>
                      <c:pt idx="128">
                        <c:v>36711</c:v>
                      </c:pt>
                      <c:pt idx="129">
                        <c:v>36712</c:v>
                      </c:pt>
                      <c:pt idx="130">
                        <c:v>36713</c:v>
                      </c:pt>
                      <c:pt idx="131">
                        <c:v>36714</c:v>
                      </c:pt>
                      <c:pt idx="132">
                        <c:v>36717</c:v>
                      </c:pt>
                      <c:pt idx="133">
                        <c:v>36718</c:v>
                      </c:pt>
                      <c:pt idx="134">
                        <c:v>36719</c:v>
                      </c:pt>
                      <c:pt idx="135">
                        <c:v>36720</c:v>
                      </c:pt>
                      <c:pt idx="136">
                        <c:v>36721</c:v>
                      </c:pt>
                      <c:pt idx="137">
                        <c:v>36724</c:v>
                      </c:pt>
                      <c:pt idx="138">
                        <c:v>36725</c:v>
                      </c:pt>
                      <c:pt idx="139">
                        <c:v>36726</c:v>
                      </c:pt>
                      <c:pt idx="140">
                        <c:v>36727</c:v>
                      </c:pt>
                      <c:pt idx="141">
                        <c:v>36728</c:v>
                      </c:pt>
                      <c:pt idx="142">
                        <c:v>36731</c:v>
                      </c:pt>
                      <c:pt idx="143">
                        <c:v>36732</c:v>
                      </c:pt>
                      <c:pt idx="144">
                        <c:v>36733</c:v>
                      </c:pt>
                      <c:pt idx="145">
                        <c:v>36734</c:v>
                      </c:pt>
                      <c:pt idx="146">
                        <c:v>36735</c:v>
                      </c:pt>
                      <c:pt idx="147">
                        <c:v>36738</c:v>
                      </c:pt>
                      <c:pt idx="148">
                        <c:v>36739</c:v>
                      </c:pt>
                      <c:pt idx="149">
                        <c:v>36740</c:v>
                      </c:pt>
                      <c:pt idx="150">
                        <c:v>36741</c:v>
                      </c:pt>
                      <c:pt idx="151">
                        <c:v>36742</c:v>
                      </c:pt>
                      <c:pt idx="152">
                        <c:v>36745</c:v>
                      </c:pt>
                      <c:pt idx="153">
                        <c:v>36746</c:v>
                      </c:pt>
                      <c:pt idx="154">
                        <c:v>36747</c:v>
                      </c:pt>
                      <c:pt idx="155">
                        <c:v>36748</c:v>
                      </c:pt>
                      <c:pt idx="156">
                        <c:v>36749</c:v>
                      </c:pt>
                      <c:pt idx="157">
                        <c:v>36752</c:v>
                      </c:pt>
                      <c:pt idx="158">
                        <c:v>36753</c:v>
                      </c:pt>
                      <c:pt idx="159">
                        <c:v>36754</c:v>
                      </c:pt>
                      <c:pt idx="160">
                        <c:v>36755</c:v>
                      </c:pt>
                      <c:pt idx="161">
                        <c:v>36756</c:v>
                      </c:pt>
                      <c:pt idx="162">
                        <c:v>36759</c:v>
                      </c:pt>
                      <c:pt idx="163">
                        <c:v>36760</c:v>
                      </c:pt>
                      <c:pt idx="164">
                        <c:v>36761</c:v>
                      </c:pt>
                      <c:pt idx="165">
                        <c:v>36762</c:v>
                      </c:pt>
                      <c:pt idx="166">
                        <c:v>36763</c:v>
                      </c:pt>
                      <c:pt idx="167">
                        <c:v>36766</c:v>
                      </c:pt>
                      <c:pt idx="168">
                        <c:v>36767</c:v>
                      </c:pt>
                      <c:pt idx="169">
                        <c:v>36768</c:v>
                      </c:pt>
                      <c:pt idx="170">
                        <c:v>36769</c:v>
                      </c:pt>
                      <c:pt idx="171">
                        <c:v>36770</c:v>
                      </c:pt>
                      <c:pt idx="172">
                        <c:v>36773</c:v>
                      </c:pt>
                      <c:pt idx="173">
                        <c:v>36774</c:v>
                      </c:pt>
                      <c:pt idx="174">
                        <c:v>36775</c:v>
                      </c:pt>
                      <c:pt idx="175">
                        <c:v>36776</c:v>
                      </c:pt>
                      <c:pt idx="176">
                        <c:v>36777</c:v>
                      </c:pt>
                      <c:pt idx="177">
                        <c:v>36780</c:v>
                      </c:pt>
                      <c:pt idx="178">
                        <c:v>36781</c:v>
                      </c:pt>
                      <c:pt idx="179">
                        <c:v>36782</c:v>
                      </c:pt>
                      <c:pt idx="180">
                        <c:v>36783</c:v>
                      </c:pt>
                      <c:pt idx="181">
                        <c:v>36784</c:v>
                      </c:pt>
                      <c:pt idx="182">
                        <c:v>36787</c:v>
                      </c:pt>
                      <c:pt idx="183">
                        <c:v>36788</c:v>
                      </c:pt>
                      <c:pt idx="184">
                        <c:v>36789</c:v>
                      </c:pt>
                      <c:pt idx="185">
                        <c:v>36790</c:v>
                      </c:pt>
                      <c:pt idx="186">
                        <c:v>36791</c:v>
                      </c:pt>
                      <c:pt idx="187">
                        <c:v>36794</c:v>
                      </c:pt>
                      <c:pt idx="188">
                        <c:v>36795</c:v>
                      </c:pt>
                      <c:pt idx="189">
                        <c:v>36796</c:v>
                      </c:pt>
                      <c:pt idx="190">
                        <c:v>36797</c:v>
                      </c:pt>
                      <c:pt idx="191">
                        <c:v>36798</c:v>
                      </c:pt>
                      <c:pt idx="192">
                        <c:v>36801</c:v>
                      </c:pt>
                      <c:pt idx="193">
                        <c:v>36802</c:v>
                      </c:pt>
                      <c:pt idx="194">
                        <c:v>36803</c:v>
                      </c:pt>
                      <c:pt idx="195">
                        <c:v>36804</c:v>
                      </c:pt>
                      <c:pt idx="196">
                        <c:v>36805</c:v>
                      </c:pt>
                      <c:pt idx="197">
                        <c:v>36808</c:v>
                      </c:pt>
                      <c:pt idx="198">
                        <c:v>36809</c:v>
                      </c:pt>
                      <c:pt idx="199">
                        <c:v>36810</c:v>
                      </c:pt>
                      <c:pt idx="200">
                        <c:v>36811</c:v>
                      </c:pt>
                      <c:pt idx="201">
                        <c:v>36812</c:v>
                      </c:pt>
                      <c:pt idx="202">
                        <c:v>36815</c:v>
                      </c:pt>
                      <c:pt idx="203">
                        <c:v>36816</c:v>
                      </c:pt>
                      <c:pt idx="204">
                        <c:v>36817</c:v>
                      </c:pt>
                      <c:pt idx="205">
                        <c:v>36818</c:v>
                      </c:pt>
                      <c:pt idx="206">
                        <c:v>36819</c:v>
                      </c:pt>
                      <c:pt idx="207">
                        <c:v>36822</c:v>
                      </c:pt>
                      <c:pt idx="208">
                        <c:v>36823</c:v>
                      </c:pt>
                      <c:pt idx="209">
                        <c:v>36824</c:v>
                      </c:pt>
                      <c:pt idx="210">
                        <c:v>36825</c:v>
                      </c:pt>
                      <c:pt idx="211">
                        <c:v>36826</c:v>
                      </c:pt>
                      <c:pt idx="212">
                        <c:v>36829</c:v>
                      </c:pt>
                      <c:pt idx="213">
                        <c:v>36830</c:v>
                      </c:pt>
                      <c:pt idx="214">
                        <c:v>36831</c:v>
                      </c:pt>
                      <c:pt idx="215">
                        <c:v>36832</c:v>
                      </c:pt>
                      <c:pt idx="216">
                        <c:v>36833</c:v>
                      </c:pt>
                      <c:pt idx="217">
                        <c:v>36836</c:v>
                      </c:pt>
                      <c:pt idx="218">
                        <c:v>36837</c:v>
                      </c:pt>
                      <c:pt idx="219">
                        <c:v>36838</c:v>
                      </c:pt>
                      <c:pt idx="220">
                        <c:v>36839</c:v>
                      </c:pt>
                      <c:pt idx="221">
                        <c:v>36840</c:v>
                      </c:pt>
                      <c:pt idx="222">
                        <c:v>36843</c:v>
                      </c:pt>
                      <c:pt idx="223">
                        <c:v>36844</c:v>
                      </c:pt>
                      <c:pt idx="224">
                        <c:v>36845</c:v>
                      </c:pt>
                      <c:pt idx="225">
                        <c:v>36846</c:v>
                      </c:pt>
                      <c:pt idx="226">
                        <c:v>36847</c:v>
                      </c:pt>
                      <c:pt idx="227">
                        <c:v>36850</c:v>
                      </c:pt>
                      <c:pt idx="228">
                        <c:v>36851</c:v>
                      </c:pt>
                      <c:pt idx="229">
                        <c:v>36852</c:v>
                      </c:pt>
                      <c:pt idx="230">
                        <c:v>36853</c:v>
                      </c:pt>
                      <c:pt idx="231">
                        <c:v>36854</c:v>
                      </c:pt>
                      <c:pt idx="232">
                        <c:v>36857</c:v>
                      </c:pt>
                      <c:pt idx="233">
                        <c:v>36858</c:v>
                      </c:pt>
                      <c:pt idx="234">
                        <c:v>36859</c:v>
                      </c:pt>
                      <c:pt idx="235">
                        <c:v>36860</c:v>
                      </c:pt>
                      <c:pt idx="236">
                        <c:v>36861</c:v>
                      </c:pt>
                      <c:pt idx="237">
                        <c:v>36864</c:v>
                      </c:pt>
                      <c:pt idx="238">
                        <c:v>36865</c:v>
                      </c:pt>
                      <c:pt idx="239">
                        <c:v>36866</c:v>
                      </c:pt>
                      <c:pt idx="240">
                        <c:v>36867</c:v>
                      </c:pt>
                      <c:pt idx="241">
                        <c:v>36868</c:v>
                      </c:pt>
                      <c:pt idx="242">
                        <c:v>36871</c:v>
                      </c:pt>
                      <c:pt idx="243">
                        <c:v>36872</c:v>
                      </c:pt>
                      <c:pt idx="244">
                        <c:v>36873</c:v>
                      </c:pt>
                      <c:pt idx="245">
                        <c:v>36874</c:v>
                      </c:pt>
                      <c:pt idx="246">
                        <c:v>36875</c:v>
                      </c:pt>
                      <c:pt idx="247">
                        <c:v>36878</c:v>
                      </c:pt>
                      <c:pt idx="248">
                        <c:v>36879</c:v>
                      </c:pt>
                      <c:pt idx="249">
                        <c:v>36880</c:v>
                      </c:pt>
                      <c:pt idx="250">
                        <c:v>36881</c:v>
                      </c:pt>
                      <c:pt idx="251">
                        <c:v>36882</c:v>
                      </c:pt>
                      <c:pt idx="252">
                        <c:v>36886</c:v>
                      </c:pt>
                      <c:pt idx="253">
                        <c:v>36887</c:v>
                      </c:pt>
                      <c:pt idx="254">
                        <c:v>36888</c:v>
                      </c:pt>
                      <c:pt idx="255">
                        <c:v>36889</c:v>
                      </c:pt>
                      <c:pt idx="256">
                        <c:v>36893</c:v>
                      </c:pt>
                      <c:pt idx="257">
                        <c:v>36894</c:v>
                      </c:pt>
                      <c:pt idx="258">
                        <c:v>36895</c:v>
                      </c:pt>
                      <c:pt idx="259">
                        <c:v>36896</c:v>
                      </c:pt>
                      <c:pt idx="260">
                        <c:v>36899</c:v>
                      </c:pt>
                      <c:pt idx="261">
                        <c:v>36900</c:v>
                      </c:pt>
                      <c:pt idx="262">
                        <c:v>36901</c:v>
                      </c:pt>
                      <c:pt idx="263">
                        <c:v>36902</c:v>
                      </c:pt>
                      <c:pt idx="264">
                        <c:v>36903</c:v>
                      </c:pt>
                      <c:pt idx="265">
                        <c:v>36906</c:v>
                      </c:pt>
                      <c:pt idx="266">
                        <c:v>36907</c:v>
                      </c:pt>
                      <c:pt idx="267">
                        <c:v>36908</c:v>
                      </c:pt>
                      <c:pt idx="268">
                        <c:v>36909</c:v>
                      </c:pt>
                      <c:pt idx="269">
                        <c:v>36910</c:v>
                      </c:pt>
                      <c:pt idx="270">
                        <c:v>36913</c:v>
                      </c:pt>
                      <c:pt idx="271">
                        <c:v>36914</c:v>
                      </c:pt>
                      <c:pt idx="272">
                        <c:v>36915</c:v>
                      </c:pt>
                      <c:pt idx="273">
                        <c:v>36916</c:v>
                      </c:pt>
                      <c:pt idx="274">
                        <c:v>36917</c:v>
                      </c:pt>
                      <c:pt idx="275">
                        <c:v>36920</c:v>
                      </c:pt>
                      <c:pt idx="276">
                        <c:v>36921</c:v>
                      </c:pt>
                      <c:pt idx="277">
                        <c:v>36922</c:v>
                      </c:pt>
                      <c:pt idx="278">
                        <c:v>36923</c:v>
                      </c:pt>
                      <c:pt idx="279">
                        <c:v>36924</c:v>
                      </c:pt>
                      <c:pt idx="280">
                        <c:v>36927</c:v>
                      </c:pt>
                      <c:pt idx="281">
                        <c:v>36928</c:v>
                      </c:pt>
                      <c:pt idx="282">
                        <c:v>36929</c:v>
                      </c:pt>
                      <c:pt idx="283">
                        <c:v>36930</c:v>
                      </c:pt>
                      <c:pt idx="284">
                        <c:v>36931</c:v>
                      </c:pt>
                      <c:pt idx="285">
                        <c:v>36934</c:v>
                      </c:pt>
                      <c:pt idx="286">
                        <c:v>36935</c:v>
                      </c:pt>
                      <c:pt idx="287">
                        <c:v>36936</c:v>
                      </c:pt>
                      <c:pt idx="288">
                        <c:v>36937</c:v>
                      </c:pt>
                      <c:pt idx="289">
                        <c:v>36938</c:v>
                      </c:pt>
                      <c:pt idx="290">
                        <c:v>36941</c:v>
                      </c:pt>
                      <c:pt idx="291">
                        <c:v>36942</c:v>
                      </c:pt>
                      <c:pt idx="292">
                        <c:v>36943</c:v>
                      </c:pt>
                      <c:pt idx="293">
                        <c:v>36944</c:v>
                      </c:pt>
                      <c:pt idx="294">
                        <c:v>36945</c:v>
                      </c:pt>
                      <c:pt idx="295">
                        <c:v>36948</c:v>
                      </c:pt>
                      <c:pt idx="296">
                        <c:v>36949</c:v>
                      </c:pt>
                      <c:pt idx="297">
                        <c:v>36950</c:v>
                      </c:pt>
                      <c:pt idx="298">
                        <c:v>36951</c:v>
                      </c:pt>
                      <c:pt idx="299">
                        <c:v>36952</c:v>
                      </c:pt>
                      <c:pt idx="300">
                        <c:v>36955</c:v>
                      </c:pt>
                      <c:pt idx="301">
                        <c:v>36956</c:v>
                      </c:pt>
                      <c:pt idx="302">
                        <c:v>36957</c:v>
                      </c:pt>
                      <c:pt idx="303">
                        <c:v>36958</c:v>
                      </c:pt>
                      <c:pt idx="304">
                        <c:v>36959</c:v>
                      </c:pt>
                      <c:pt idx="305">
                        <c:v>36962</c:v>
                      </c:pt>
                      <c:pt idx="306">
                        <c:v>36963</c:v>
                      </c:pt>
                      <c:pt idx="307">
                        <c:v>36964</c:v>
                      </c:pt>
                      <c:pt idx="308">
                        <c:v>36965</c:v>
                      </c:pt>
                      <c:pt idx="309">
                        <c:v>36966</c:v>
                      </c:pt>
                      <c:pt idx="310">
                        <c:v>36969</c:v>
                      </c:pt>
                      <c:pt idx="311">
                        <c:v>36970</c:v>
                      </c:pt>
                      <c:pt idx="312">
                        <c:v>36971</c:v>
                      </c:pt>
                      <c:pt idx="313">
                        <c:v>36972</c:v>
                      </c:pt>
                      <c:pt idx="314">
                        <c:v>36973</c:v>
                      </c:pt>
                      <c:pt idx="315">
                        <c:v>36976</c:v>
                      </c:pt>
                      <c:pt idx="316">
                        <c:v>36977</c:v>
                      </c:pt>
                      <c:pt idx="317">
                        <c:v>36978</c:v>
                      </c:pt>
                      <c:pt idx="318">
                        <c:v>36979</c:v>
                      </c:pt>
                      <c:pt idx="319">
                        <c:v>36980</c:v>
                      </c:pt>
                      <c:pt idx="320">
                        <c:v>36983</c:v>
                      </c:pt>
                      <c:pt idx="321">
                        <c:v>36984</c:v>
                      </c:pt>
                      <c:pt idx="322">
                        <c:v>36985</c:v>
                      </c:pt>
                      <c:pt idx="323">
                        <c:v>36986</c:v>
                      </c:pt>
                      <c:pt idx="324">
                        <c:v>36987</c:v>
                      </c:pt>
                      <c:pt idx="325">
                        <c:v>36990</c:v>
                      </c:pt>
                      <c:pt idx="326">
                        <c:v>36991</c:v>
                      </c:pt>
                      <c:pt idx="327">
                        <c:v>36992</c:v>
                      </c:pt>
                      <c:pt idx="328">
                        <c:v>36993</c:v>
                      </c:pt>
                      <c:pt idx="329">
                        <c:v>36997</c:v>
                      </c:pt>
                      <c:pt idx="330">
                        <c:v>36998</c:v>
                      </c:pt>
                      <c:pt idx="331">
                        <c:v>36999</c:v>
                      </c:pt>
                      <c:pt idx="332">
                        <c:v>37000</c:v>
                      </c:pt>
                      <c:pt idx="333">
                        <c:v>37001</c:v>
                      </c:pt>
                      <c:pt idx="334">
                        <c:v>37004</c:v>
                      </c:pt>
                      <c:pt idx="335">
                        <c:v>37005</c:v>
                      </c:pt>
                      <c:pt idx="336">
                        <c:v>37006</c:v>
                      </c:pt>
                      <c:pt idx="337">
                        <c:v>37007</c:v>
                      </c:pt>
                      <c:pt idx="338">
                        <c:v>37008</c:v>
                      </c:pt>
                      <c:pt idx="339">
                        <c:v>37011</c:v>
                      </c:pt>
                      <c:pt idx="340">
                        <c:v>37012</c:v>
                      </c:pt>
                      <c:pt idx="341">
                        <c:v>37013</c:v>
                      </c:pt>
                      <c:pt idx="342">
                        <c:v>37014</c:v>
                      </c:pt>
                      <c:pt idx="343">
                        <c:v>37015</c:v>
                      </c:pt>
                      <c:pt idx="344">
                        <c:v>37018</c:v>
                      </c:pt>
                      <c:pt idx="345">
                        <c:v>37019</c:v>
                      </c:pt>
                      <c:pt idx="346">
                        <c:v>37020</c:v>
                      </c:pt>
                      <c:pt idx="347">
                        <c:v>37021</c:v>
                      </c:pt>
                      <c:pt idx="348">
                        <c:v>37022</c:v>
                      </c:pt>
                      <c:pt idx="349">
                        <c:v>37025</c:v>
                      </c:pt>
                      <c:pt idx="350">
                        <c:v>37026</c:v>
                      </c:pt>
                      <c:pt idx="351">
                        <c:v>37027</c:v>
                      </c:pt>
                      <c:pt idx="352">
                        <c:v>37028</c:v>
                      </c:pt>
                      <c:pt idx="353">
                        <c:v>37029</c:v>
                      </c:pt>
                      <c:pt idx="354">
                        <c:v>37032</c:v>
                      </c:pt>
                      <c:pt idx="355">
                        <c:v>37033</c:v>
                      </c:pt>
                      <c:pt idx="356">
                        <c:v>37034</c:v>
                      </c:pt>
                      <c:pt idx="357">
                        <c:v>37035</c:v>
                      </c:pt>
                      <c:pt idx="358">
                        <c:v>37036</c:v>
                      </c:pt>
                      <c:pt idx="359">
                        <c:v>37039</c:v>
                      </c:pt>
                      <c:pt idx="360">
                        <c:v>37040</c:v>
                      </c:pt>
                      <c:pt idx="361">
                        <c:v>37041</c:v>
                      </c:pt>
                      <c:pt idx="362">
                        <c:v>37042</c:v>
                      </c:pt>
                      <c:pt idx="363">
                        <c:v>37043</c:v>
                      </c:pt>
                      <c:pt idx="364">
                        <c:v>37046</c:v>
                      </c:pt>
                      <c:pt idx="365">
                        <c:v>37047</c:v>
                      </c:pt>
                      <c:pt idx="366">
                        <c:v>37048</c:v>
                      </c:pt>
                      <c:pt idx="367">
                        <c:v>37049</c:v>
                      </c:pt>
                      <c:pt idx="368">
                        <c:v>37050</c:v>
                      </c:pt>
                      <c:pt idx="369">
                        <c:v>37053</c:v>
                      </c:pt>
                      <c:pt idx="370">
                        <c:v>37054</c:v>
                      </c:pt>
                      <c:pt idx="371">
                        <c:v>37055</c:v>
                      </c:pt>
                      <c:pt idx="372">
                        <c:v>37056</c:v>
                      </c:pt>
                      <c:pt idx="373">
                        <c:v>37057</c:v>
                      </c:pt>
                      <c:pt idx="374">
                        <c:v>37060</c:v>
                      </c:pt>
                      <c:pt idx="375">
                        <c:v>37061</c:v>
                      </c:pt>
                      <c:pt idx="376">
                        <c:v>37062</c:v>
                      </c:pt>
                      <c:pt idx="377">
                        <c:v>37063</c:v>
                      </c:pt>
                      <c:pt idx="378">
                        <c:v>37064</c:v>
                      </c:pt>
                      <c:pt idx="379">
                        <c:v>37067</c:v>
                      </c:pt>
                      <c:pt idx="380">
                        <c:v>37068</c:v>
                      </c:pt>
                      <c:pt idx="381">
                        <c:v>37069</c:v>
                      </c:pt>
                      <c:pt idx="382">
                        <c:v>37070</c:v>
                      </c:pt>
                      <c:pt idx="383">
                        <c:v>37071</c:v>
                      </c:pt>
                      <c:pt idx="384">
                        <c:v>37074</c:v>
                      </c:pt>
                      <c:pt idx="385">
                        <c:v>37075</c:v>
                      </c:pt>
                      <c:pt idx="386">
                        <c:v>37076</c:v>
                      </c:pt>
                      <c:pt idx="387">
                        <c:v>37077</c:v>
                      </c:pt>
                      <c:pt idx="388">
                        <c:v>37078</c:v>
                      </c:pt>
                      <c:pt idx="389">
                        <c:v>37081</c:v>
                      </c:pt>
                      <c:pt idx="390">
                        <c:v>37082</c:v>
                      </c:pt>
                      <c:pt idx="391">
                        <c:v>37083</c:v>
                      </c:pt>
                      <c:pt idx="392">
                        <c:v>37084</c:v>
                      </c:pt>
                      <c:pt idx="393">
                        <c:v>37085</c:v>
                      </c:pt>
                      <c:pt idx="394">
                        <c:v>37088</c:v>
                      </c:pt>
                      <c:pt idx="395">
                        <c:v>37089</c:v>
                      </c:pt>
                      <c:pt idx="396">
                        <c:v>37090</c:v>
                      </c:pt>
                      <c:pt idx="397">
                        <c:v>37091</c:v>
                      </c:pt>
                      <c:pt idx="398">
                        <c:v>37092</c:v>
                      </c:pt>
                      <c:pt idx="399">
                        <c:v>37095</c:v>
                      </c:pt>
                      <c:pt idx="400">
                        <c:v>37096</c:v>
                      </c:pt>
                      <c:pt idx="401">
                        <c:v>37097</c:v>
                      </c:pt>
                      <c:pt idx="402">
                        <c:v>37098</c:v>
                      </c:pt>
                      <c:pt idx="403">
                        <c:v>37099</c:v>
                      </c:pt>
                      <c:pt idx="404">
                        <c:v>37102</c:v>
                      </c:pt>
                      <c:pt idx="405">
                        <c:v>37103</c:v>
                      </c:pt>
                      <c:pt idx="406">
                        <c:v>37104</c:v>
                      </c:pt>
                      <c:pt idx="407">
                        <c:v>37105</c:v>
                      </c:pt>
                      <c:pt idx="408">
                        <c:v>37106</c:v>
                      </c:pt>
                      <c:pt idx="409">
                        <c:v>37109</c:v>
                      </c:pt>
                      <c:pt idx="410">
                        <c:v>37110</c:v>
                      </c:pt>
                      <c:pt idx="411">
                        <c:v>37111</c:v>
                      </c:pt>
                      <c:pt idx="412">
                        <c:v>37112</c:v>
                      </c:pt>
                      <c:pt idx="413">
                        <c:v>37113</c:v>
                      </c:pt>
                      <c:pt idx="414">
                        <c:v>37116</c:v>
                      </c:pt>
                      <c:pt idx="415">
                        <c:v>37117</c:v>
                      </c:pt>
                      <c:pt idx="416">
                        <c:v>37118</c:v>
                      </c:pt>
                      <c:pt idx="417">
                        <c:v>37119</c:v>
                      </c:pt>
                      <c:pt idx="418">
                        <c:v>37120</c:v>
                      </c:pt>
                      <c:pt idx="419">
                        <c:v>37123</c:v>
                      </c:pt>
                      <c:pt idx="420">
                        <c:v>37124</c:v>
                      </c:pt>
                      <c:pt idx="421">
                        <c:v>37125</c:v>
                      </c:pt>
                      <c:pt idx="422">
                        <c:v>37126</c:v>
                      </c:pt>
                      <c:pt idx="423">
                        <c:v>37127</c:v>
                      </c:pt>
                      <c:pt idx="424">
                        <c:v>37130</c:v>
                      </c:pt>
                      <c:pt idx="425">
                        <c:v>37131</c:v>
                      </c:pt>
                      <c:pt idx="426">
                        <c:v>37132</c:v>
                      </c:pt>
                      <c:pt idx="427">
                        <c:v>37133</c:v>
                      </c:pt>
                      <c:pt idx="428">
                        <c:v>37134</c:v>
                      </c:pt>
                      <c:pt idx="429">
                        <c:v>37137</c:v>
                      </c:pt>
                      <c:pt idx="430">
                        <c:v>37138</c:v>
                      </c:pt>
                      <c:pt idx="431">
                        <c:v>37139</c:v>
                      </c:pt>
                      <c:pt idx="432">
                        <c:v>37140</c:v>
                      </c:pt>
                      <c:pt idx="433">
                        <c:v>37141</c:v>
                      </c:pt>
                      <c:pt idx="434">
                        <c:v>37144</c:v>
                      </c:pt>
                      <c:pt idx="435">
                        <c:v>37145</c:v>
                      </c:pt>
                      <c:pt idx="436">
                        <c:v>37151</c:v>
                      </c:pt>
                      <c:pt idx="437">
                        <c:v>37152</c:v>
                      </c:pt>
                      <c:pt idx="438">
                        <c:v>37153</c:v>
                      </c:pt>
                      <c:pt idx="439">
                        <c:v>37154</c:v>
                      </c:pt>
                      <c:pt idx="440">
                        <c:v>37155</c:v>
                      </c:pt>
                      <c:pt idx="441">
                        <c:v>37158</c:v>
                      </c:pt>
                      <c:pt idx="442">
                        <c:v>37159</c:v>
                      </c:pt>
                      <c:pt idx="443">
                        <c:v>37160</c:v>
                      </c:pt>
                      <c:pt idx="444">
                        <c:v>37161</c:v>
                      </c:pt>
                      <c:pt idx="445">
                        <c:v>37162</c:v>
                      </c:pt>
                      <c:pt idx="446">
                        <c:v>37165</c:v>
                      </c:pt>
                      <c:pt idx="447">
                        <c:v>37166</c:v>
                      </c:pt>
                      <c:pt idx="448">
                        <c:v>37167</c:v>
                      </c:pt>
                      <c:pt idx="449">
                        <c:v>37168</c:v>
                      </c:pt>
                      <c:pt idx="450">
                        <c:v>37169</c:v>
                      </c:pt>
                      <c:pt idx="451">
                        <c:v>37172</c:v>
                      </c:pt>
                      <c:pt idx="452">
                        <c:v>37173</c:v>
                      </c:pt>
                      <c:pt idx="453">
                        <c:v>37174</c:v>
                      </c:pt>
                      <c:pt idx="454">
                        <c:v>37175</c:v>
                      </c:pt>
                      <c:pt idx="455">
                        <c:v>37176</c:v>
                      </c:pt>
                      <c:pt idx="456">
                        <c:v>37179</c:v>
                      </c:pt>
                      <c:pt idx="457">
                        <c:v>37180</c:v>
                      </c:pt>
                      <c:pt idx="458">
                        <c:v>37181</c:v>
                      </c:pt>
                      <c:pt idx="459">
                        <c:v>37182</c:v>
                      </c:pt>
                      <c:pt idx="460">
                        <c:v>37183</c:v>
                      </c:pt>
                      <c:pt idx="461">
                        <c:v>37186</c:v>
                      </c:pt>
                      <c:pt idx="462">
                        <c:v>37187</c:v>
                      </c:pt>
                      <c:pt idx="463">
                        <c:v>37188</c:v>
                      </c:pt>
                      <c:pt idx="464">
                        <c:v>37189</c:v>
                      </c:pt>
                      <c:pt idx="465">
                        <c:v>37190</c:v>
                      </c:pt>
                      <c:pt idx="466">
                        <c:v>37193</c:v>
                      </c:pt>
                      <c:pt idx="467">
                        <c:v>37194</c:v>
                      </c:pt>
                      <c:pt idx="468">
                        <c:v>37195</c:v>
                      </c:pt>
                      <c:pt idx="469">
                        <c:v>37196</c:v>
                      </c:pt>
                      <c:pt idx="470">
                        <c:v>37197</c:v>
                      </c:pt>
                      <c:pt idx="471">
                        <c:v>37200</c:v>
                      </c:pt>
                      <c:pt idx="472">
                        <c:v>37201</c:v>
                      </c:pt>
                      <c:pt idx="473">
                        <c:v>37202</c:v>
                      </c:pt>
                      <c:pt idx="474">
                        <c:v>37203</c:v>
                      </c:pt>
                      <c:pt idx="475">
                        <c:v>37204</c:v>
                      </c:pt>
                      <c:pt idx="476">
                        <c:v>37207</c:v>
                      </c:pt>
                      <c:pt idx="477">
                        <c:v>37208</c:v>
                      </c:pt>
                      <c:pt idx="478">
                        <c:v>37209</c:v>
                      </c:pt>
                      <c:pt idx="479">
                        <c:v>37210</c:v>
                      </c:pt>
                      <c:pt idx="480">
                        <c:v>37211</c:v>
                      </c:pt>
                      <c:pt idx="481">
                        <c:v>37214</c:v>
                      </c:pt>
                      <c:pt idx="482">
                        <c:v>37215</c:v>
                      </c:pt>
                      <c:pt idx="483">
                        <c:v>37216</c:v>
                      </c:pt>
                      <c:pt idx="484">
                        <c:v>37217</c:v>
                      </c:pt>
                      <c:pt idx="485">
                        <c:v>37218</c:v>
                      </c:pt>
                      <c:pt idx="486">
                        <c:v>37221</c:v>
                      </c:pt>
                      <c:pt idx="487">
                        <c:v>37222</c:v>
                      </c:pt>
                      <c:pt idx="488">
                        <c:v>37223</c:v>
                      </c:pt>
                      <c:pt idx="489">
                        <c:v>37224</c:v>
                      </c:pt>
                      <c:pt idx="490">
                        <c:v>37225</c:v>
                      </c:pt>
                      <c:pt idx="491">
                        <c:v>37228</c:v>
                      </c:pt>
                      <c:pt idx="492">
                        <c:v>37229</c:v>
                      </c:pt>
                      <c:pt idx="493">
                        <c:v>37230</c:v>
                      </c:pt>
                      <c:pt idx="494">
                        <c:v>37231</c:v>
                      </c:pt>
                      <c:pt idx="495">
                        <c:v>37232</c:v>
                      </c:pt>
                      <c:pt idx="496">
                        <c:v>37235</c:v>
                      </c:pt>
                      <c:pt idx="497">
                        <c:v>37236</c:v>
                      </c:pt>
                      <c:pt idx="498">
                        <c:v>37237</c:v>
                      </c:pt>
                      <c:pt idx="499">
                        <c:v>37238</c:v>
                      </c:pt>
                      <c:pt idx="500">
                        <c:v>37239</c:v>
                      </c:pt>
                      <c:pt idx="501">
                        <c:v>37242</c:v>
                      </c:pt>
                      <c:pt idx="502">
                        <c:v>37243</c:v>
                      </c:pt>
                      <c:pt idx="503">
                        <c:v>37244</c:v>
                      </c:pt>
                      <c:pt idx="504">
                        <c:v>37245</c:v>
                      </c:pt>
                      <c:pt idx="505">
                        <c:v>37246</c:v>
                      </c:pt>
                      <c:pt idx="506">
                        <c:v>37249</c:v>
                      </c:pt>
                      <c:pt idx="507">
                        <c:v>37250</c:v>
                      </c:pt>
                      <c:pt idx="508">
                        <c:v>37251</c:v>
                      </c:pt>
                      <c:pt idx="509">
                        <c:v>37252</c:v>
                      </c:pt>
                      <c:pt idx="510">
                        <c:v>37253</c:v>
                      </c:pt>
                      <c:pt idx="511">
                        <c:v>37256</c:v>
                      </c:pt>
                      <c:pt idx="512">
                        <c:v>37257</c:v>
                      </c:pt>
                      <c:pt idx="513">
                        <c:v>37258</c:v>
                      </c:pt>
                      <c:pt idx="514">
                        <c:v>37259</c:v>
                      </c:pt>
                      <c:pt idx="515">
                        <c:v>37260</c:v>
                      </c:pt>
                      <c:pt idx="516">
                        <c:v>37263</c:v>
                      </c:pt>
                      <c:pt idx="517">
                        <c:v>37264</c:v>
                      </c:pt>
                      <c:pt idx="518">
                        <c:v>37265</c:v>
                      </c:pt>
                      <c:pt idx="519">
                        <c:v>37266</c:v>
                      </c:pt>
                      <c:pt idx="520">
                        <c:v>37267</c:v>
                      </c:pt>
                      <c:pt idx="521">
                        <c:v>37270</c:v>
                      </c:pt>
                      <c:pt idx="522">
                        <c:v>37271</c:v>
                      </c:pt>
                      <c:pt idx="523">
                        <c:v>37272</c:v>
                      </c:pt>
                      <c:pt idx="524">
                        <c:v>37273</c:v>
                      </c:pt>
                      <c:pt idx="525">
                        <c:v>37274</c:v>
                      </c:pt>
                      <c:pt idx="526">
                        <c:v>37277</c:v>
                      </c:pt>
                      <c:pt idx="527">
                        <c:v>37278</c:v>
                      </c:pt>
                      <c:pt idx="528">
                        <c:v>37279</c:v>
                      </c:pt>
                      <c:pt idx="529">
                        <c:v>37280</c:v>
                      </c:pt>
                      <c:pt idx="530">
                        <c:v>37281</c:v>
                      </c:pt>
                      <c:pt idx="531">
                        <c:v>37284</c:v>
                      </c:pt>
                      <c:pt idx="532">
                        <c:v>37285</c:v>
                      </c:pt>
                      <c:pt idx="533">
                        <c:v>37286</c:v>
                      </c:pt>
                      <c:pt idx="534">
                        <c:v>37287</c:v>
                      </c:pt>
                      <c:pt idx="535">
                        <c:v>37288</c:v>
                      </c:pt>
                      <c:pt idx="536">
                        <c:v>37291</c:v>
                      </c:pt>
                      <c:pt idx="537">
                        <c:v>37292</c:v>
                      </c:pt>
                      <c:pt idx="538">
                        <c:v>37293</c:v>
                      </c:pt>
                      <c:pt idx="539">
                        <c:v>37294</c:v>
                      </c:pt>
                      <c:pt idx="540">
                        <c:v>37295</c:v>
                      </c:pt>
                      <c:pt idx="541">
                        <c:v>37298</c:v>
                      </c:pt>
                      <c:pt idx="542">
                        <c:v>37299</c:v>
                      </c:pt>
                      <c:pt idx="543">
                        <c:v>37300</c:v>
                      </c:pt>
                      <c:pt idx="544">
                        <c:v>37301</c:v>
                      </c:pt>
                      <c:pt idx="545">
                        <c:v>37302</c:v>
                      </c:pt>
                      <c:pt idx="546">
                        <c:v>37305</c:v>
                      </c:pt>
                      <c:pt idx="547">
                        <c:v>37306</c:v>
                      </c:pt>
                      <c:pt idx="548">
                        <c:v>37307</c:v>
                      </c:pt>
                      <c:pt idx="549">
                        <c:v>37308</c:v>
                      </c:pt>
                      <c:pt idx="550">
                        <c:v>37309</c:v>
                      </c:pt>
                      <c:pt idx="551">
                        <c:v>37312</c:v>
                      </c:pt>
                      <c:pt idx="552">
                        <c:v>37313</c:v>
                      </c:pt>
                      <c:pt idx="553">
                        <c:v>37314</c:v>
                      </c:pt>
                      <c:pt idx="554">
                        <c:v>37315</c:v>
                      </c:pt>
                      <c:pt idx="555">
                        <c:v>37316</c:v>
                      </c:pt>
                      <c:pt idx="556">
                        <c:v>37319</c:v>
                      </c:pt>
                      <c:pt idx="557">
                        <c:v>37320</c:v>
                      </c:pt>
                      <c:pt idx="558">
                        <c:v>37321</c:v>
                      </c:pt>
                      <c:pt idx="559">
                        <c:v>37322</c:v>
                      </c:pt>
                      <c:pt idx="560">
                        <c:v>37323</c:v>
                      </c:pt>
                      <c:pt idx="561">
                        <c:v>37326</c:v>
                      </c:pt>
                      <c:pt idx="562">
                        <c:v>37327</c:v>
                      </c:pt>
                      <c:pt idx="563">
                        <c:v>37328</c:v>
                      </c:pt>
                      <c:pt idx="564">
                        <c:v>37329</c:v>
                      </c:pt>
                      <c:pt idx="565">
                        <c:v>37330</c:v>
                      </c:pt>
                      <c:pt idx="566">
                        <c:v>37333</c:v>
                      </c:pt>
                      <c:pt idx="567">
                        <c:v>37334</c:v>
                      </c:pt>
                      <c:pt idx="568">
                        <c:v>37335</c:v>
                      </c:pt>
                      <c:pt idx="569">
                        <c:v>37336</c:v>
                      </c:pt>
                      <c:pt idx="570">
                        <c:v>37337</c:v>
                      </c:pt>
                      <c:pt idx="571">
                        <c:v>37340</c:v>
                      </c:pt>
                      <c:pt idx="572">
                        <c:v>37341</c:v>
                      </c:pt>
                      <c:pt idx="573">
                        <c:v>37342</c:v>
                      </c:pt>
                      <c:pt idx="574">
                        <c:v>37343</c:v>
                      </c:pt>
                      <c:pt idx="575">
                        <c:v>37344</c:v>
                      </c:pt>
                      <c:pt idx="576">
                        <c:v>37347</c:v>
                      </c:pt>
                      <c:pt idx="577">
                        <c:v>37348</c:v>
                      </c:pt>
                      <c:pt idx="578">
                        <c:v>37349</c:v>
                      </c:pt>
                      <c:pt idx="579">
                        <c:v>37350</c:v>
                      </c:pt>
                      <c:pt idx="580">
                        <c:v>37351</c:v>
                      </c:pt>
                      <c:pt idx="581">
                        <c:v>37354</c:v>
                      </c:pt>
                      <c:pt idx="582">
                        <c:v>37355</c:v>
                      </c:pt>
                      <c:pt idx="583">
                        <c:v>37356</c:v>
                      </c:pt>
                      <c:pt idx="584">
                        <c:v>37357</c:v>
                      </c:pt>
                      <c:pt idx="585">
                        <c:v>37358</c:v>
                      </c:pt>
                      <c:pt idx="586">
                        <c:v>37361</c:v>
                      </c:pt>
                      <c:pt idx="587">
                        <c:v>37362</c:v>
                      </c:pt>
                      <c:pt idx="588">
                        <c:v>37363</c:v>
                      </c:pt>
                      <c:pt idx="589">
                        <c:v>37364</c:v>
                      </c:pt>
                      <c:pt idx="590">
                        <c:v>37365</c:v>
                      </c:pt>
                      <c:pt idx="591">
                        <c:v>37368</c:v>
                      </c:pt>
                      <c:pt idx="592">
                        <c:v>37369</c:v>
                      </c:pt>
                      <c:pt idx="593">
                        <c:v>37370</c:v>
                      </c:pt>
                      <c:pt idx="594">
                        <c:v>37371</c:v>
                      </c:pt>
                      <c:pt idx="595">
                        <c:v>37372</c:v>
                      </c:pt>
                      <c:pt idx="596">
                        <c:v>37375</c:v>
                      </c:pt>
                      <c:pt idx="597">
                        <c:v>37376</c:v>
                      </c:pt>
                      <c:pt idx="598">
                        <c:v>37377</c:v>
                      </c:pt>
                      <c:pt idx="599">
                        <c:v>37378</c:v>
                      </c:pt>
                      <c:pt idx="600">
                        <c:v>37379</c:v>
                      </c:pt>
                      <c:pt idx="601">
                        <c:v>37382</c:v>
                      </c:pt>
                      <c:pt idx="602">
                        <c:v>37383</c:v>
                      </c:pt>
                      <c:pt idx="603">
                        <c:v>37384</c:v>
                      </c:pt>
                      <c:pt idx="604">
                        <c:v>37385</c:v>
                      </c:pt>
                      <c:pt idx="605">
                        <c:v>37386</c:v>
                      </c:pt>
                      <c:pt idx="606">
                        <c:v>37389</c:v>
                      </c:pt>
                      <c:pt idx="607">
                        <c:v>37390</c:v>
                      </c:pt>
                      <c:pt idx="608">
                        <c:v>37391</c:v>
                      </c:pt>
                      <c:pt idx="609">
                        <c:v>37392</c:v>
                      </c:pt>
                      <c:pt idx="610">
                        <c:v>37393</c:v>
                      </c:pt>
                      <c:pt idx="611">
                        <c:v>37396</c:v>
                      </c:pt>
                      <c:pt idx="612">
                        <c:v>37397</c:v>
                      </c:pt>
                      <c:pt idx="613">
                        <c:v>37398</c:v>
                      </c:pt>
                      <c:pt idx="614">
                        <c:v>37399</c:v>
                      </c:pt>
                      <c:pt idx="615">
                        <c:v>37400</c:v>
                      </c:pt>
                      <c:pt idx="616">
                        <c:v>37403</c:v>
                      </c:pt>
                      <c:pt idx="617">
                        <c:v>37404</c:v>
                      </c:pt>
                      <c:pt idx="618">
                        <c:v>37405</c:v>
                      </c:pt>
                      <c:pt idx="619">
                        <c:v>37406</c:v>
                      </c:pt>
                      <c:pt idx="620">
                        <c:v>37407</c:v>
                      </c:pt>
                      <c:pt idx="621">
                        <c:v>37410</c:v>
                      </c:pt>
                      <c:pt idx="622">
                        <c:v>37411</c:v>
                      </c:pt>
                      <c:pt idx="623">
                        <c:v>37412</c:v>
                      </c:pt>
                      <c:pt idx="624">
                        <c:v>37413</c:v>
                      </c:pt>
                      <c:pt idx="625">
                        <c:v>37414</c:v>
                      </c:pt>
                      <c:pt idx="626">
                        <c:v>37417</c:v>
                      </c:pt>
                      <c:pt idx="627">
                        <c:v>37418</c:v>
                      </c:pt>
                      <c:pt idx="628">
                        <c:v>37419</c:v>
                      </c:pt>
                      <c:pt idx="629">
                        <c:v>37420</c:v>
                      </c:pt>
                      <c:pt idx="630">
                        <c:v>37421</c:v>
                      </c:pt>
                      <c:pt idx="631">
                        <c:v>37424</c:v>
                      </c:pt>
                      <c:pt idx="632">
                        <c:v>37425</c:v>
                      </c:pt>
                      <c:pt idx="633">
                        <c:v>37426</c:v>
                      </c:pt>
                      <c:pt idx="634">
                        <c:v>37427</c:v>
                      </c:pt>
                      <c:pt idx="635">
                        <c:v>37428</c:v>
                      </c:pt>
                      <c:pt idx="636">
                        <c:v>37431</c:v>
                      </c:pt>
                      <c:pt idx="637">
                        <c:v>37432</c:v>
                      </c:pt>
                      <c:pt idx="638">
                        <c:v>37433</c:v>
                      </c:pt>
                      <c:pt idx="639">
                        <c:v>37434</c:v>
                      </c:pt>
                      <c:pt idx="640">
                        <c:v>37435</c:v>
                      </c:pt>
                      <c:pt idx="641">
                        <c:v>37438</c:v>
                      </c:pt>
                      <c:pt idx="642">
                        <c:v>37439</c:v>
                      </c:pt>
                      <c:pt idx="643">
                        <c:v>37440</c:v>
                      </c:pt>
                      <c:pt idx="644">
                        <c:v>37441</c:v>
                      </c:pt>
                      <c:pt idx="645">
                        <c:v>37442</c:v>
                      </c:pt>
                      <c:pt idx="646">
                        <c:v>37445</c:v>
                      </c:pt>
                      <c:pt idx="647">
                        <c:v>37446</c:v>
                      </c:pt>
                      <c:pt idx="648">
                        <c:v>37447</c:v>
                      </c:pt>
                      <c:pt idx="649">
                        <c:v>37448</c:v>
                      </c:pt>
                      <c:pt idx="650">
                        <c:v>37449</c:v>
                      </c:pt>
                      <c:pt idx="651">
                        <c:v>37452</c:v>
                      </c:pt>
                      <c:pt idx="652">
                        <c:v>37453</c:v>
                      </c:pt>
                      <c:pt idx="653">
                        <c:v>37454</c:v>
                      </c:pt>
                      <c:pt idx="654">
                        <c:v>37455</c:v>
                      </c:pt>
                      <c:pt idx="655">
                        <c:v>37456</c:v>
                      </c:pt>
                      <c:pt idx="656">
                        <c:v>37459</c:v>
                      </c:pt>
                      <c:pt idx="657">
                        <c:v>37460</c:v>
                      </c:pt>
                      <c:pt idx="658">
                        <c:v>37461</c:v>
                      </c:pt>
                      <c:pt idx="659">
                        <c:v>37462</c:v>
                      </c:pt>
                      <c:pt idx="660">
                        <c:v>37463</c:v>
                      </c:pt>
                      <c:pt idx="661">
                        <c:v>37466</c:v>
                      </c:pt>
                      <c:pt idx="662">
                        <c:v>37467</c:v>
                      </c:pt>
                      <c:pt idx="663">
                        <c:v>37468</c:v>
                      </c:pt>
                      <c:pt idx="664">
                        <c:v>37469</c:v>
                      </c:pt>
                      <c:pt idx="665">
                        <c:v>37470</c:v>
                      </c:pt>
                      <c:pt idx="666">
                        <c:v>37473</c:v>
                      </c:pt>
                      <c:pt idx="667">
                        <c:v>37474</c:v>
                      </c:pt>
                      <c:pt idx="668">
                        <c:v>37475</c:v>
                      </c:pt>
                      <c:pt idx="669">
                        <c:v>37476</c:v>
                      </c:pt>
                      <c:pt idx="670">
                        <c:v>37477</c:v>
                      </c:pt>
                      <c:pt idx="671">
                        <c:v>37480</c:v>
                      </c:pt>
                      <c:pt idx="672">
                        <c:v>37481</c:v>
                      </c:pt>
                      <c:pt idx="673">
                        <c:v>37482</c:v>
                      </c:pt>
                      <c:pt idx="674">
                        <c:v>37483</c:v>
                      </c:pt>
                      <c:pt idx="675">
                        <c:v>37484</c:v>
                      </c:pt>
                      <c:pt idx="676">
                        <c:v>37487</c:v>
                      </c:pt>
                      <c:pt idx="677">
                        <c:v>37488</c:v>
                      </c:pt>
                      <c:pt idx="678">
                        <c:v>37489</c:v>
                      </c:pt>
                      <c:pt idx="679">
                        <c:v>37490</c:v>
                      </c:pt>
                      <c:pt idx="680">
                        <c:v>37491</c:v>
                      </c:pt>
                      <c:pt idx="681">
                        <c:v>37494</c:v>
                      </c:pt>
                      <c:pt idx="682">
                        <c:v>37495</c:v>
                      </c:pt>
                      <c:pt idx="683">
                        <c:v>37496</c:v>
                      </c:pt>
                      <c:pt idx="684">
                        <c:v>37497</c:v>
                      </c:pt>
                      <c:pt idx="685">
                        <c:v>37498</c:v>
                      </c:pt>
                      <c:pt idx="686">
                        <c:v>37501</c:v>
                      </c:pt>
                      <c:pt idx="687">
                        <c:v>37502</c:v>
                      </c:pt>
                      <c:pt idx="688">
                        <c:v>37503</c:v>
                      </c:pt>
                      <c:pt idx="689">
                        <c:v>37504</c:v>
                      </c:pt>
                      <c:pt idx="690">
                        <c:v>37505</c:v>
                      </c:pt>
                      <c:pt idx="691">
                        <c:v>37508</c:v>
                      </c:pt>
                      <c:pt idx="692">
                        <c:v>37509</c:v>
                      </c:pt>
                      <c:pt idx="693">
                        <c:v>37510</c:v>
                      </c:pt>
                      <c:pt idx="694">
                        <c:v>37511</c:v>
                      </c:pt>
                      <c:pt idx="695">
                        <c:v>37512</c:v>
                      </c:pt>
                      <c:pt idx="696">
                        <c:v>37515</c:v>
                      </c:pt>
                      <c:pt idx="697">
                        <c:v>37516</c:v>
                      </c:pt>
                      <c:pt idx="698">
                        <c:v>37517</c:v>
                      </c:pt>
                      <c:pt idx="699">
                        <c:v>37518</c:v>
                      </c:pt>
                      <c:pt idx="700">
                        <c:v>37519</c:v>
                      </c:pt>
                      <c:pt idx="701">
                        <c:v>37522</c:v>
                      </c:pt>
                      <c:pt idx="702">
                        <c:v>37523</c:v>
                      </c:pt>
                      <c:pt idx="703">
                        <c:v>37524</c:v>
                      </c:pt>
                      <c:pt idx="704">
                        <c:v>37525</c:v>
                      </c:pt>
                      <c:pt idx="705">
                        <c:v>37526</c:v>
                      </c:pt>
                      <c:pt idx="706">
                        <c:v>37529</c:v>
                      </c:pt>
                      <c:pt idx="707">
                        <c:v>37530</c:v>
                      </c:pt>
                      <c:pt idx="708">
                        <c:v>37531</c:v>
                      </c:pt>
                      <c:pt idx="709">
                        <c:v>37532</c:v>
                      </c:pt>
                      <c:pt idx="710">
                        <c:v>37533</c:v>
                      </c:pt>
                      <c:pt idx="711">
                        <c:v>37536</c:v>
                      </c:pt>
                      <c:pt idx="712">
                        <c:v>37537</c:v>
                      </c:pt>
                      <c:pt idx="713">
                        <c:v>37538</c:v>
                      </c:pt>
                      <c:pt idx="714">
                        <c:v>37539</c:v>
                      </c:pt>
                      <c:pt idx="715">
                        <c:v>37540</c:v>
                      </c:pt>
                      <c:pt idx="716">
                        <c:v>37543</c:v>
                      </c:pt>
                      <c:pt idx="717">
                        <c:v>37544</c:v>
                      </c:pt>
                      <c:pt idx="718">
                        <c:v>37545</c:v>
                      </c:pt>
                      <c:pt idx="719">
                        <c:v>37546</c:v>
                      </c:pt>
                      <c:pt idx="720">
                        <c:v>37547</c:v>
                      </c:pt>
                      <c:pt idx="721">
                        <c:v>37550</c:v>
                      </c:pt>
                      <c:pt idx="722">
                        <c:v>37551</c:v>
                      </c:pt>
                      <c:pt idx="723">
                        <c:v>37552</c:v>
                      </c:pt>
                      <c:pt idx="724">
                        <c:v>37553</c:v>
                      </c:pt>
                      <c:pt idx="725">
                        <c:v>37554</c:v>
                      </c:pt>
                      <c:pt idx="726">
                        <c:v>37557</c:v>
                      </c:pt>
                      <c:pt idx="727">
                        <c:v>37558</c:v>
                      </c:pt>
                      <c:pt idx="728">
                        <c:v>37559</c:v>
                      </c:pt>
                      <c:pt idx="729">
                        <c:v>37560</c:v>
                      </c:pt>
                      <c:pt idx="730">
                        <c:v>37561</c:v>
                      </c:pt>
                      <c:pt idx="731">
                        <c:v>37564</c:v>
                      </c:pt>
                      <c:pt idx="732">
                        <c:v>37565</c:v>
                      </c:pt>
                      <c:pt idx="733">
                        <c:v>37566</c:v>
                      </c:pt>
                      <c:pt idx="734">
                        <c:v>37567</c:v>
                      </c:pt>
                      <c:pt idx="735">
                        <c:v>37568</c:v>
                      </c:pt>
                      <c:pt idx="736">
                        <c:v>37571</c:v>
                      </c:pt>
                      <c:pt idx="737">
                        <c:v>37572</c:v>
                      </c:pt>
                      <c:pt idx="738">
                        <c:v>37573</c:v>
                      </c:pt>
                      <c:pt idx="739">
                        <c:v>37574</c:v>
                      </c:pt>
                      <c:pt idx="740">
                        <c:v>37575</c:v>
                      </c:pt>
                      <c:pt idx="741">
                        <c:v>37578</c:v>
                      </c:pt>
                      <c:pt idx="742">
                        <c:v>37579</c:v>
                      </c:pt>
                      <c:pt idx="743">
                        <c:v>37580</c:v>
                      </c:pt>
                      <c:pt idx="744">
                        <c:v>37581</c:v>
                      </c:pt>
                      <c:pt idx="745">
                        <c:v>37582</c:v>
                      </c:pt>
                      <c:pt idx="746">
                        <c:v>37585</c:v>
                      </c:pt>
                      <c:pt idx="747">
                        <c:v>37586</c:v>
                      </c:pt>
                      <c:pt idx="748">
                        <c:v>37587</c:v>
                      </c:pt>
                      <c:pt idx="749">
                        <c:v>37588</c:v>
                      </c:pt>
                      <c:pt idx="750">
                        <c:v>37589</c:v>
                      </c:pt>
                      <c:pt idx="751">
                        <c:v>37592</c:v>
                      </c:pt>
                      <c:pt idx="752">
                        <c:v>37593</c:v>
                      </c:pt>
                      <c:pt idx="753">
                        <c:v>37594</c:v>
                      </c:pt>
                      <c:pt idx="754">
                        <c:v>37595</c:v>
                      </c:pt>
                      <c:pt idx="755">
                        <c:v>37596</c:v>
                      </c:pt>
                      <c:pt idx="756">
                        <c:v>37599</c:v>
                      </c:pt>
                      <c:pt idx="757">
                        <c:v>37600</c:v>
                      </c:pt>
                      <c:pt idx="758">
                        <c:v>37601</c:v>
                      </c:pt>
                      <c:pt idx="759">
                        <c:v>37602</c:v>
                      </c:pt>
                      <c:pt idx="760">
                        <c:v>37603</c:v>
                      </c:pt>
                      <c:pt idx="761">
                        <c:v>37606</c:v>
                      </c:pt>
                      <c:pt idx="762">
                        <c:v>37607</c:v>
                      </c:pt>
                      <c:pt idx="763">
                        <c:v>37608</c:v>
                      </c:pt>
                      <c:pt idx="764">
                        <c:v>37609</c:v>
                      </c:pt>
                      <c:pt idx="765">
                        <c:v>37610</c:v>
                      </c:pt>
                      <c:pt idx="766">
                        <c:v>37613</c:v>
                      </c:pt>
                      <c:pt idx="767">
                        <c:v>37614</c:v>
                      </c:pt>
                      <c:pt idx="768">
                        <c:v>37615</c:v>
                      </c:pt>
                      <c:pt idx="769">
                        <c:v>37616</c:v>
                      </c:pt>
                      <c:pt idx="770">
                        <c:v>37617</c:v>
                      </c:pt>
                      <c:pt idx="771">
                        <c:v>37620</c:v>
                      </c:pt>
                      <c:pt idx="772">
                        <c:v>37621</c:v>
                      </c:pt>
                      <c:pt idx="773">
                        <c:v>37622</c:v>
                      </c:pt>
                      <c:pt idx="774">
                        <c:v>37623</c:v>
                      </c:pt>
                      <c:pt idx="775">
                        <c:v>37624</c:v>
                      </c:pt>
                      <c:pt idx="776">
                        <c:v>37627</c:v>
                      </c:pt>
                      <c:pt idx="777">
                        <c:v>37628</c:v>
                      </c:pt>
                      <c:pt idx="778">
                        <c:v>37629</c:v>
                      </c:pt>
                      <c:pt idx="779">
                        <c:v>37630</c:v>
                      </c:pt>
                      <c:pt idx="780">
                        <c:v>37631</c:v>
                      </c:pt>
                      <c:pt idx="781">
                        <c:v>37634</c:v>
                      </c:pt>
                      <c:pt idx="782">
                        <c:v>37635</c:v>
                      </c:pt>
                      <c:pt idx="783">
                        <c:v>37636</c:v>
                      </c:pt>
                      <c:pt idx="784">
                        <c:v>37637</c:v>
                      </c:pt>
                      <c:pt idx="785">
                        <c:v>37638</c:v>
                      </c:pt>
                      <c:pt idx="786">
                        <c:v>37641</c:v>
                      </c:pt>
                      <c:pt idx="787">
                        <c:v>37642</c:v>
                      </c:pt>
                      <c:pt idx="788">
                        <c:v>37643</c:v>
                      </c:pt>
                      <c:pt idx="789">
                        <c:v>37644</c:v>
                      </c:pt>
                      <c:pt idx="790">
                        <c:v>37645</c:v>
                      </c:pt>
                      <c:pt idx="791">
                        <c:v>37648</c:v>
                      </c:pt>
                      <c:pt idx="792">
                        <c:v>37649</c:v>
                      </c:pt>
                      <c:pt idx="793">
                        <c:v>37650</c:v>
                      </c:pt>
                      <c:pt idx="794">
                        <c:v>37651</c:v>
                      </c:pt>
                      <c:pt idx="795">
                        <c:v>37652</c:v>
                      </c:pt>
                      <c:pt idx="796">
                        <c:v>37655</c:v>
                      </c:pt>
                      <c:pt idx="797">
                        <c:v>37656</c:v>
                      </c:pt>
                      <c:pt idx="798">
                        <c:v>37657</c:v>
                      </c:pt>
                      <c:pt idx="799">
                        <c:v>37658</c:v>
                      </c:pt>
                      <c:pt idx="800">
                        <c:v>37659</c:v>
                      </c:pt>
                      <c:pt idx="801">
                        <c:v>37662</c:v>
                      </c:pt>
                      <c:pt idx="802">
                        <c:v>37663</c:v>
                      </c:pt>
                      <c:pt idx="803">
                        <c:v>37664</c:v>
                      </c:pt>
                      <c:pt idx="804">
                        <c:v>37665</c:v>
                      </c:pt>
                      <c:pt idx="805">
                        <c:v>37666</c:v>
                      </c:pt>
                      <c:pt idx="806">
                        <c:v>37669</c:v>
                      </c:pt>
                      <c:pt idx="807">
                        <c:v>37670</c:v>
                      </c:pt>
                      <c:pt idx="808">
                        <c:v>37671</c:v>
                      </c:pt>
                      <c:pt idx="809">
                        <c:v>37672</c:v>
                      </c:pt>
                      <c:pt idx="810">
                        <c:v>37673</c:v>
                      </c:pt>
                      <c:pt idx="811">
                        <c:v>37676</c:v>
                      </c:pt>
                      <c:pt idx="812">
                        <c:v>37677</c:v>
                      </c:pt>
                      <c:pt idx="813">
                        <c:v>37678</c:v>
                      </c:pt>
                      <c:pt idx="814">
                        <c:v>37679</c:v>
                      </c:pt>
                      <c:pt idx="815">
                        <c:v>37680</c:v>
                      </c:pt>
                      <c:pt idx="816">
                        <c:v>37683</c:v>
                      </c:pt>
                      <c:pt idx="817">
                        <c:v>37684</c:v>
                      </c:pt>
                      <c:pt idx="818">
                        <c:v>37685</c:v>
                      </c:pt>
                      <c:pt idx="819">
                        <c:v>37686</c:v>
                      </c:pt>
                      <c:pt idx="820">
                        <c:v>37687</c:v>
                      </c:pt>
                      <c:pt idx="821">
                        <c:v>37690</c:v>
                      </c:pt>
                      <c:pt idx="822">
                        <c:v>37691</c:v>
                      </c:pt>
                      <c:pt idx="823">
                        <c:v>37692</c:v>
                      </c:pt>
                      <c:pt idx="824">
                        <c:v>37693</c:v>
                      </c:pt>
                      <c:pt idx="825">
                        <c:v>37694</c:v>
                      </c:pt>
                      <c:pt idx="826">
                        <c:v>37697</c:v>
                      </c:pt>
                      <c:pt idx="827">
                        <c:v>37698</c:v>
                      </c:pt>
                      <c:pt idx="828">
                        <c:v>37699</c:v>
                      </c:pt>
                      <c:pt idx="829">
                        <c:v>37700</c:v>
                      </c:pt>
                      <c:pt idx="830">
                        <c:v>37701</c:v>
                      </c:pt>
                      <c:pt idx="831">
                        <c:v>37704</c:v>
                      </c:pt>
                      <c:pt idx="832">
                        <c:v>37705</c:v>
                      </c:pt>
                      <c:pt idx="833">
                        <c:v>37706</c:v>
                      </c:pt>
                      <c:pt idx="834">
                        <c:v>37707</c:v>
                      </c:pt>
                      <c:pt idx="835">
                        <c:v>37708</c:v>
                      </c:pt>
                      <c:pt idx="836">
                        <c:v>37711</c:v>
                      </c:pt>
                      <c:pt idx="837">
                        <c:v>37712</c:v>
                      </c:pt>
                      <c:pt idx="838">
                        <c:v>37713</c:v>
                      </c:pt>
                      <c:pt idx="839">
                        <c:v>37714</c:v>
                      </c:pt>
                      <c:pt idx="840">
                        <c:v>37715</c:v>
                      </c:pt>
                      <c:pt idx="841">
                        <c:v>37718</c:v>
                      </c:pt>
                      <c:pt idx="842">
                        <c:v>37719</c:v>
                      </c:pt>
                      <c:pt idx="843">
                        <c:v>37720</c:v>
                      </c:pt>
                      <c:pt idx="844">
                        <c:v>37721</c:v>
                      </c:pt>
                      <c:pt idx="845">
                        <c:v>37722</c:v>
                      </c:pt>
                      <c:pt idx="846">
                        <c:v>37725</c:v>
                      </c:pt>
                      <c:pt idx="847">
                        <c:v>37726</c:v>
                      </c:pt>
                      <c:pt idx="848">
                        <c:v>37727</c:v>
                      </c:pt>
                      <c:pt idx="849">
                        <c:v>37728</c:v>
                      </c:pt>
                      <c:pt idx="850">
                        <c:v>37729</c:v>
                      </c:pt>
                      <c:pt idx="851">
                        <c:v>37732</c:v>
                      </c:pt>
                      <c:pt idx="852">
                        <c:v>37733</c:v>
                      </c:pt>
                      <c:pt idx="853">
                        <c:v>37734</c:v>
                      </c:pt>
                      <c:pt idx="854">
                        <c:v>37735</c:v>
                      </c:pt>
                      <c:pt idx="855">
                        <c:v>37736</c:v>
                      </c:pt>
                      <c:pt idx="856">
                        <c:v>37739</c:v>
                      </c:pt>
                      <c:pt idx="857">
                        <c:v>37740</c:v>
                      </c:pt>
                      <c:pt idx="858">
                        <c:v>37741</c:v>
                      </c:pt>
                      <c:pt idx="859">
                        <c:v>37742</c:v>
                      </c:pt>
                      <c:pt idx="860">
                        <c:v>37743</c:v>
                      </c:pt>
                      <c:pt idx="861">
                        <c:v>37746</c:v>
                      </c:pt>
                      <c:pt idx="862">
                        <c:v>37747</c:v>
                      </c:pt>
                      <c:pt idx="863">
                        <c:v>37748</c:v>
                      </c:pt>
                      <c:pt idx="864">
                        <c:v>37749</c:v>
                      </c:pt>
                      <c:pt idx="865">
                        <c:v>37750</c:v>
                      </c:pt>
                      <c:pt idx="866">
                        <c:v>37753</c:v>
                      </c:pt>
                      <c:pt idx="867">
                        <c:v>37754</c:v>
                      </c:pt>
                      <c:pt idx="868">
                        <c:v>37755</c:v>
                      </c:pt>
                      <c:pt idx="869">
                        <c:v>37756</c:v>
                      </c:pt>
                      <c:pt idx="870">
                        <c:v>37757</c:v>
                      </c:pt>
                      <c:pt idx="871">
                        <c:v>37760</c:v>
                      </c:pt>
                      <c:pt idx="872">
                        <c:v>37761</c:v>
                      </c:pt>
                      <c:pt idx="873">
                        <c:v>37762</c:v>
                      </c:pt>
                      <c:pt idx="874">
                        <c:v>37763</c:v>
                      </c:pt>
                      <c:pt idx="875">
                        <c:v>37764</c:v>
                      </c:pt>
                      <c:pt idx="876">
                        <c:v>37768</c:v>
                      </c:pt>
                      <c:pt idx="877">
                        <c:v>37769</c:v>
                      </c:pt>
                      <c:pt idx="878">
                        <c:v>37770</c:v>
                      </c:pt>
                      <c:pt idx="879">
                        <c:v>37771</c:v>
                      </c:pt>
                      <c:pt idx="880">
                        <c:v>37774</c:v>
                      </c:pt>
                      <c:pt idx="881">
                        <c:v>37775</c:v>
                      </c:pt>
                      <c:pt idx="882">
                        <c:v>37776</c:v>
                      </c:pt>
                      <c:pt idx="883">
                        <c:v>37777</c:v>
                      </c:pt>
                      <c:pt idx="884">
                        <c:v>37778</c:v>
                      </c:pt>
                      <c:pt idx="885">
                        <c:v>37781</c:v>
                      </c:pt>
                      <c:pt idx="886">
                        <c:v>37782</c:v>
                      </c:pt>
                      <c:pt idx="887">
                        <c:v>37783</c:v>
                      </c:pt>
                      <c:pt idx="888">
                        <c:v>37784</c:v>
                      </c:pt>
                      <c:pt idx="889">
                        <c:v>37785</c:v>
                      </c:pt>
                      <c:pt idx="890">
                        <c:v>37788</c:v>
                      </c:pt>
                      <c:pt idx="891">
                        <c:v>37789</c:v>
                      </c:pt>
                      <c:pt idx="892">
                        <c:v>37790</c:v>
                      </c:pt>
                      <c:pt idx="893">
                        <c:v>37791</c:v>
                      </c:pt>
                      <c:pt idx="894">
                        <c:v>37792</c:v>
                      </c:pt>
                      <c:pt idx="895">
                        <c:v>37795</c:v>
                      </c:pt>
                      <c:pt idx="896">
                        <c:v>37796</c:v>
                      </c:pt>
                      <c:pt idx="897">
                        <c:v>37797</c:v>
                      </c:pt>
                      <c:pt idx="898">
                        <c:v>37798</c:v>
                      </c:pt>
                      <c:pt idx="899">
                        <c:v>37799</c:v>
                      </c:pt>
                      <c:pt idx="900">
                        <c:v>37802</c:v>
                      </c:pt>
                      <c:pt idx="901">
                        <c:v>37803</c:v>
                      </c:pt>
                      <c:pt idx="902">
                        <c:v>37804</c:v>
                      </c:pt>
                      <c:pt idx="903">
                        <c:v>37805</c:v>
                      </c:pt>
                      <c:pt idx="904">
                        <c:v>37806</c:v>
                      </c:pt>
                      <c:pt idx="905">
                        <c:v>37809</c:v>
                      </c:pt>
                      <c:pt idx="906">
                        <c:v>37810</c:v>
                      </c:pt>
                      <c:pt idx="907">
                        <c:v>37811</c:v>
                      </c:pt>
                      <c:pt idx="908">
                        <c:v>37812</c:v>
                      </c:pt>
                      <c:pt idx="909">
                        <c:v>37813</c:v>
                      </c:pt>
                      <c:pt idx="910">
                        <c:v>37816</c:v>
                      </c:pt>
                      <c:pt idx="911">
                        <c:v>37817</c:v>
                      </c:pt>
                      <c:pt idx="912">
                        <c:v>37818</c:v>
                      </c:pt>
                      <c:pt idx="913">
                        <c:v>37819</c:v>
                      </c:pt>
                      <c:pt idx="914">
                        <c:v>37820</c:v>
                      </c:pt>
                      <c:pt idx="915">
                        <c:v>37823</c:v>
                      </c:pt>
                      <c:pt idx="916">
                        <c:v>37824</c:v>
                      </c:pt>
                      <c:pt idx="917">
                        <c:v>37825</c:v>
                      </c:pt>
                      <c:pt idx="918">
                        <c:v>37826</c:v>
                      </c:pt>
                      <c:pt idx="919">
                        <c:v>37827</c:v>
                      </c:pt>
                      <c:pt idx="920">
                        <c:v>37830</c:v>
                      </c:pt>
                      <c:pt idx="921">
                        <c:v>37831</c:v>
                      </c:pt>
                      <c:pt idx="922">
                        <c:v>37832</c:v>
                      </c:pt>
                      <c:pt idx="923">
                        <c:v>37833</c:v>
                      </c:pt>
                      <c:pt idx="924">
                        <c:v>37834</c:v>
                      </c:pt>
                      <c:pt idx="925">
                        <c:v>37837</c:v>
                      </c:pt>
                      <c:pt idx="926">
                        <c:v>37838</c:v>
                      </c:pt>
                      <c:pt idx="927">
                        <c:v>37839</c:v>
                      </c:pt>
                      <c:pt idx="928">
                        <c:v>37840</c:v>
                      </c:pt>
                      <c:pt idx="929">
                        <c:v>37841</c:v>
                      </c:pt>
                      <c:pt idx="930">
                        <c:v>37844</c:v>
                      </c:pt>
                      <c:pt idx="931">
                        <c:v>37845</c:v>
                      </c:pt>
                      <c:pt idx="932">
                        <c:v>37846</c:v>
                      </c:pt>
                      <c:pt idx="933">
                        <c:v>37847</c:v>
                      </c:pt>
                      <c:pt idx="934">
                        <c:v>37848</c:v>
                      </c:pt>
                      <c:pt idx="935">
                        <c:v>37851</c:v>
                      </c:pt>
                      <c:pt idx="936">
                        <c:v>37852</c:v>
                      </c:pt>
                      <c:pt idx="937">
                        <c:v>37853</c:v>
                      </c:pt>
                      <c:pt idx="938">
                        <c:v>37854</c:v>
                      </c:pt>
                      <c:pt idx="939">
                        <c:v>37855</c:v>
                      </c:pt>
                      <c:pt idx="940">
                        <c:v>37858</c:v>
                      </c:pt>
                      <c:pt idx="941">
                        <c:v>37859</c:v>
                      </c:pt>
                      <c:pt idx="942">
                        <c:v>37860</c:v>
                      </c:pt>
                      <c:pt idx="943">
                        <c:v>37861</c:v>
                      </c:pt>
                      <c:pt idx="944">
                        <c:v>37862</c:v>
                      </c:pt>
                      <c:pt idx="945">
                        <c:v>37865</c:v>
                      </c:pt>
                      <c:pt idx="946">
                        <c:v>37866</c:v>
                      </c:pt>
                      <c:pt idx="947">
                        <c:v>37867</c:v>
                      </c:pt>
                      <c:pt idx="948">
                        <c:v>37868</c:v>
                      </c:pt>
                      <c:pt idx="949">
                        <c:v>37869</c:v>
                      </c:pt>
                      <c:pt idx="950">
                        <c:v>37872</c:v>
                      </c:pt>
                      <c:pt idx="951">
                        <c:v>37873</c:v>
                      </c:pt>
                      <c:pt idx="952">
                        <c:v>37874</c:v>
                      </c:pt>
                      <c:pt idx="953">
                        <c:v>37875</c:v>
                      </c:pt>
                      <c:pt idx="954">
                        <c:v>37876</c:v>
                      </c:pt>
                      <c:pt idx="955">
                        <c:v>37879</c:v>
                      </c:pt>
                      <c:pt idx="956">
                        <c:v>37880</c:v>
                      </c:pt>
                      <c:pt idx="957">
                        <c:v>37881</c:v>
                      </c:pt>
                      <c:pt idx="958">
                        <c:v>37882</c:v>
                      </c:pt>
                      <c:pt idx="959">
                        <c:v>37883</c:v>
                      </c:pt>
                      <c:pt idx="960">
                        <c:v>37886</c:v>
                      </c:pt>
                      <c:pt idx="961">
                        <c:v>37887</c:v>
                      </c:pt>
                      <c:pt idx="962">
                        <c:v>37888</c:v>
                      </c:pt>
                      <c:pt idx="963">
                        <c:v>37889</c:v>
                      </c:pt>
                      <c:pt idx="964">
                        <c:v>37890</c:v>
                      </c:pt>
                      <c:pt idx="965">
                        <c:v>37893</c:v>
                      </c:pt>
                      <c:pt idx="966">
                        <c:v>37894</c:v>
                      </c:pt>
                      <c:pt idx="967">
                        <c:v>37895</c:v>
                      </c:pt>
                      <c:pt idx="968">
                        <c:v>37896</c:v>
                      </c:pt>
                      <c:pt idx="969">
                        <c:v>37897</c:v>
                      </c:pt>
                      <c:pt idx="970">
                        <c:v>37900</c:v>
                      </c:pt>
                      <c:pt idx="971">
                        <c:v>37901</c:v>
                      </c:pt>
                      <c:pt idx="972">
                        <c:v>37902</c:v>
                      </c:pt>
                      <c:pt idx="973">
                        <c:v>37903</c:v>
                      </c:pt>
                      <c:pt idx="974">
                        <c:v>37904</c:v>
                      </c:pt>
                      <c:pt idx="975">
                        <c:v>37907</c:v>
                      </c:pt>
                      <c:pt idx="976">
                        <c:v>37908</c:v>
                      </c:pt>
                      <c:pt idx="977">
                        <c:v>37909</c:v>
                      </c:pt>
                      <c:pt idx="978">
                        <c:v>37910</c:v>
                      </c:pt>
                      <c:pt idx="979">
                        <c:v>37911</c:v>
                      </c:pt>
                      <c:pt idx="980">
                        <c:v>37914</c:v>
                      </c:pt>
                      <c:pt idx="981">
                        <c:v>37915</c:v>
                      </c:pt>
                      <c:pt idx="982">
                        <c:v>37916</c:v>
                      </c:pt>
                      <c:pt idx="983">
                        <c:v>37917</c:v>
                      </c:pt>
                      <c:pt idx="984">
                        <c:v>37918</c:v>
                      </c:pt>
                      <c:pt idx="985">
                        <c:v>37921</c:v>
                      </c:pt>
                      <c:pt idx="986">
                        <c:v>37922</c:v>
                      </c:pt>
                      <c:pt idx="987">
                        <c:v>37923</c:v>
                      </c:pt>
                      <c:pt idx="988">
                        <c:v>37924</c:v>
                      </c:pt>
                      <c:pt idx="989">
                        <c:v>37925</c:v>
                      </c:pt>
                      <c:pt idx="990">
                        <c:v>37928</c:v>
                      </c:pt>
                      <c:pt idx="991">
                        <c:v>37929</c:v>
                      </c:pt>
                      <c:pt idx="992">
                        <c:v>37930</c:v>
                      </c:pt>
                      <c:pt idx="993">
                        <c:v>37931</c:v>
                      </c:pt>
                      <c:pt idx="994">
                        <c:v>37932</c:v>
                      </c:pt>
                      <c:pt idx="995">
                        <c:v>37935</c:v>
                      </c:pt>
                      <c:pt idx="996">
                        <c:v>37936</c:v>
                      </c:pt>
                      <c:pt idx="997">
                        <c:v>37937</c:v>
                      </c:pt>
                      <c:pt idx="998">
                        <c:v>37938</c:v>
                      </c:pt>
                      <c:pt idx="999">
                        <c:v>37939</c:v>
                      </c:pt>
                      <c:pt idx="1000">
                        <c:v>37942</c:v>
                      </c:pt>
                      <c:pt idx="1001">
                        <c:v>37943</c:v>
                      </c:pt>
                      <c:pt idx="1002">
                        <c:v>37944</c:v>
                      </c:pt>
                      <c:pt idx="1003">
                        <c:v>37945</c:v>
                      </c:pt>
                      <c:pt idx="1004">
                        <c:v>37946</c:v>
                      </c:pt>
                      <c:pt idx="1005">
                        <c:v>37949</c:v>
                      </c:pt>
                      <c:pt idx="1006">
                        <c:v>37950</c:v>
                      </c:pt>
                      <c:pt idx="1007">
                        <c:v>37951</c:v>
                      </c:pt>
                      <c:pt idx="1008">
                        <c:v>37952</c:v>
                      </c:pt>
                      <c:pt idx="1009">
                        <c:v>37953</c:v>
                      </c:pt>
                      <c:pt idx="1010">
                        <c:v>37956</c:v>
                      </c:pt>
                      <c:pt idx="1011">
                        <c:v>37957</c:v>
                      </c:pt>
                      <c:pt idx="1012">
                        <c:v>37958</c:v>
                      </c:pt>
                      <c:pt idx="1013">
                        <c:v>37959</c:v>
                      </c:pt>
                      <c:pt idx="1014">
                        <c:v>37960</c:v>
                      </c:pt>
                      <c:pt idx="1015">
                        <c:v>37963</c:v>
                      </c:pt>
                      <c:pt idx="1016">
                        <c:v>37964</c:v>
                      </c:pt>
                      <c:pt idx="1017">
                        <c:v>37965</c:v>
                      </c:pt>
                      <c:pt idx="1018">
                        <c:v>37966</c:v>
                      </c:pt>
                      <c:pt idx="1019">
                        <c:v>37967</c:v>
                      </c:pt>
                      <c:pt idx="1020">
                        <c:v>37970</c:v>
                      </c:pt>
                      <c:pt idx="1021">
                        <c:v>37971</c:v>
                      </c:pt>
                      <c:pt idx="1022">
                        <c:v>37972</c:v>
                      </c:pt>
                      <c:pt idx="1023">
                        <c:v>37973</c:v>
                      </c:pt>
                      <c:pt idx="1024">
                        <c:v>37974</c:v>
                      </c:pt>
                      <c:pt idx="1025">
                        <c:v>37977</c:v>
                      </c:pt>
                      <c:pt idx="1026">
                        <c:v>37978</c:v>
                      </c:pt>
                      <c:pt idx="1027">
                        <c:v>37979</c:v>
                      </c:pt>
                      <c:pt idx="1028">
                        <c:v>37980</c:v>
                      </c:pt>
                      <c:pt idx="1029">
                        <c:v>37981</c:v>
                      </c:pt>
                      <c:pt idx="1030">
                        <c:v>37984</c:v>
                      </c:pt>
                      <c:pt idx="1031">
                        <c:v>37985</c:v>
                      </c:pt>
                      <c:pt idx="1032">
                        <c:v>37986</c:v>
                      </c:pt>
                      <c:pt idx="1033">
                        <c:v>37987</c:v>
                      </c:pt>
                      <c:pt idx="1034">
                        <c:v>37988</c:v>
                      </c:pt>
                      <c:pt idx="1035">
                        <c:v>37991</c:v>
                      </c:pt>
                      <c:pt idx="1036">
                        <c:v>37992</c:v>
                      </c:pt>
                      <c:pt idx="1037">
                        <c:v>37993</c:v>
                      </c:pt>
                      <c:pt idx="1038">
                        <c:v>37994</c:v>
                      </c:pt>
                      <c:pt idx="1039">
                        <c:v>37995</c:v>
                      </c:pt>
                      <c:pt idx="1040">
                        <c:v>37998</c:v>
                      </c:pt>
                      <c:pt idx="1041">
                        <c:v>37999</c:v>
                      </c:pt>
                      <c:pt idx="1042">
                        <c:v>38000</c:v>
                      </c:pt>
                      <c:pt idx="1043">
                        <c:v>38001</c:v>
                      </c:pt>
                      <c:pt idx="1044">
                        <c:v>38002</c:v>
                      </c:pt>
                      <c:pt idx="1045">
                        <c:v>38005</c:v>
                      </c:pt>
                      <c:pt idx="1046">
                        <c:v>38006</c:v>
                      </c:pt>
                      <c:pt idx="1047">
                        <c:v>38007</c:v>
                      </c:pt>
                      <c:pt idx="1048">
                        <c:v>38008</c:v>
                      </c:pt>
                      <c:pt idx="1049">
                        <c:v>38009</c:v>
                      </c:pt>
                      <c:pt idx="1050">
                        <c:v>38012</c:v>
                      </c:pt>
                      <c:pt idx="1051">
                        <c:v>38013</c:v>
                      </c:pt>
                      <c:pt idx="1052">
                        <c:v>38014</c:v>
                      </c:pt>
                      <c:pt idx="1053">
                        <c:v>38015</c:v>
                      </c:pt>
                      <c:pt idx="1054">
                        <c:v>38016</c:v>
                      </c:pt>
                      <c:pt idx="1055">
                        <c:v>38019</c:v>
                      </c:pt>
                      <c:pt idx="1056">
                        <c:v>38020</c:v>
                      </c:pt>
                      <c:pt idx="1057">
                        <c:v>38021</c:v>
                      </c:pt>
                      <c:pt idx="1058">
                        <c:v>38022</c:v>
                      </c:pt>
                      <c:pt idx="1059">
                        <c:v>38023</c:v>
                      </c:pt>
                      <c:pt idx="1060">
                        <c:v>38026</c:v>
                      </c:pt>
                      <c:pt idx="1061">
                        <c:v>38027</c:v>
                      </c:pt>
                      <c:pt idx="1062">
                        <c:v>38028</c:v>
                      </c:pt>
                      <c:pt idx="1063">
                        <c:v>38029</c:v>
                      </c:pt>
                      <c:pt idx="1064">
                        <c:v>38030</c:v>
                      </c:pt>
                      <c:pt idx="1065">
                        <c:v>38033</c:v>
                      </c:pt>
                      <c:pt idx="1066">
                        <c:v>38034</c:v>
                      </c:pt>
                      <c:pt idx="1067">
                        <c:v>38035</c:v>
                      </c:pt>
                      <c:pt idx="1068">
                        <c:v>38036</c:v>
                      </c:pt>
                      <c:pt idx="1069">
                        <c:v>38037</c:v>
                      </c:pt>
                      <c:pt idx="1070">
                        <c:v>38040</c:v>
                      </c:pt>
                      <c:pt idx="1071">
                        <c:v>38041</c:v>
                      </c:pt>
                      <c:pt idx="1072">
                        <c:v>38042</c:v>
                      </c:pt>
                      <c:pt idx="1073">
                        <c:v>38043</c:v>
                      </c:pt>
                      <c:pt idx="1074">
                        <c:v>38044</c:v>
                      </c:pt>
                      <c:pt idx="1075">
                        <c:v>38047</c:v>
                      </c:pt>
                      <c:pt idx="1076">
                        <c:v>38048</c:v>
                      </c:pt>
                      <c:pt idx="1077">
                        <c:v>38049</c:v>
                      </c:pt>
                      <c:pt idx="1078">
                        <c:v>38050</c:v>
                      </c:pt>
                      <c:pt idx="1079">
                        <c:v>38051</c:v>
                      </c:pt>
                      <c:pt idx="1080">
                        <c:v>38054</c:v>
                      </c:pt>
                      <c:pt idx="1081">
                        <c:v>38055</c:v>
                      </c:pt>
                      <c:pt idx="1082">
                        <c:v>38056</c:v>
                      </c:pt>
                      <c:pt idx="1083">
                        <c:v>38057</c:v>
                      </c:pt>
                      <c:pt idx="1084">
                        <c:v>38058</c:v>
                      </c:pt>
                      <c:pt idx="1085">
                        <c:v>38061</c:v>
                      </c:pt>
                      <c:pt idx="1086">
                        <c:v>38062</c:v>
                      </c:pt>
                      <c:pt idx="1087">
                        <c:v>38063</c:v>
                      </c:pt>
                      <c:pt idx="1088">
                        <c:v>38064</c:v>
                      </c:pt>
                      <c:pt idx="1089">
                        <c:v>38065</c:v>
                      </c:pt>
                      <c:pt idx="1090">
                        <c:v>38068</c:v>
                      </c:pt>
                      <c:pt idx="1091">
                        <c:v>38069</c:v>
                      </c:pt>
                      <c:pt idx="1092">
                        <c:v>38070</c:v>
                      </c:pt>
                      <c:pt idx="1093">
                        <c:v>38071</c:v>
                      </c:pt>
                      <c:pt idx="1094">
                        <c:v>38072</c:v>
                      </c:pt>
                      <c:pt idx="1095">
                        <c:v>38075</c:v>
                      </c:pt>
                      <c:pt idx="1096">
                        <c:v>38076</c:v>
                      </c:pt>
                      <c:pt idx="1097">
                        <c:v>38077</c:v>
                      </c:pt>
                      <c:pt idx="1098">
                        <c:v>38078</c:v>
                      </c:pt>
                      <c:pt idx="1099">
                        <c:v>38079</c:v>
                      </c:pt>
                      <c:pt idx="1100">
                        <c:v>38082</c:v>
                      </c:pt>
                      <c:pt idx="1101">
                        <c:v>38083</c:v>
                      </c:pt>
                      <c:pt idx="1102">
                        <c:v>38084</c:v>
                      </c:pt>
                      <c:pt idx="1103">
                        <c:v>38085</c:v>
                      </c:pt>
                      <c:pt idx="1104">
                        <c:v>38086</c:v>
                      </c:pt>
                      <c:pt idx="1105">
                        <c:v>38089</c:v>
                      </c:pt>
                      <c:pt idx="1106">
                        <c:v>38090</c:v>
                      </c:pt>
                      <c:pt idx="1107">
                        <c:v>38091</c:v>
                      </c:pt>
                      <c:pt idx="1108">
                        <c:v>38092</c:v>
                      </c:pt>
                      <c:pt idx="1109">
                        <c:v>38093</c:v>
                      </c:pt>
                      <c:pt idx="1110">
                        <c:v>38096</c:v>
                      </c:pt>
                      <c:pt idx="1111">
                        <c:v>38097</c:v>
                      </c:pt>
                      <c:pt idx="1112">
                        <c:v>38098</c:v>
                      </c:pt>
                      <c:pt idx="1113">
                        <c:v>38099</c:v>
                      </c:pt>
                      <c:pt idx="1114">
                        <c:v>38100</c:v>
                      </c:pt>
                      <c:pt idx="1115">
                        <c:v>38103</c:v>
                      </c:pt>
                      <c:pt idx="1116">
                        <c:v>38104</c:v>
                      </c:pt>
                      <c:pt idx="1117">
                        <c:v>38105</c:v>
                      </c:pt>
                      <c:pt idx="1118">
                        <c:v>38106</c:v>
                      </c:pt>
                      <c:pt idx="1119">
                        <c:v>38107</c:v>
                      </c:pt>
                      <c:pt idx="1120">
                        <c:v>38110</c:v>
                      </c:pt>
                      <c:pt idx="1121">
                        <c:v>38111</c:v>
                      </c:pt>
                      <c:pt idx="1122">
                        <c:v>38112</c:v>
                      </c:pt>
                      <c:pt idx="1123">
                        <c:v>38113</c:v>
                      </c:pt>
                      <c:pt idx="1124">
                        <c:v>38114</c:v>
                      </c:pt>
                      <c:pt idx="1125">
                        <c:v>38117</c:v>
                      </c:pt>
                      <c:pt idx="1126">
                        <c:v>38118</c:v>
                      </c:pt>
                      <c:pt idx="1127">
                        <c:v>38119</c:v>
                      </c:pt>
                      <c:pt idx="1128">
                        <c:v>38120</c:v>
                      </c:pt>
                      <c:pt idx="1129">
                        <c:v>38121</c:v>
                      </c:pt>
                      <c:pt idx="1130">
                        <c:v>38124</c:v>
                      </c:pt>
                      <c:pt idx="1131">
                        <c:v>38125</c:v>
                      </c:pt>
                      <c:pt idx="1132">
                        <c:v>38126</c:v>
                      </c:pt>
                      <c:pt idx="1133">
                        <c:v>38127</c:v>
                      </c:pt>
                      <c:pt idx="1134">
                        <c:v>38128</c:v>
                      </c:pt>
                      <c:pt idx="1135">
                        <c:v>38131</c:v>
                      </c:pt>
                      <c:pt idx="1136">
                        <c:v>38132</c:v>
                      </c:pt>
                      <c:pt idx="1137">
                        <c:v>38133</c:v>
                      </c:pt>
                      <c:pt idx="1138">
                        <c:v>38134</c:v>
                      </c:pt>
                      <c:pt idx="1139">
                        <c:v>38135</c:v>
                      </c:pt>
                      <c:pt idx="1140">
                        <c:v>38138</c:v>
                      </c:pt>
                      <c:pt idx="1141">
                        <c:v>38139</c:v>
                      </c:pt>
                      <c:pt idx="1142">
                        <c:v>38140</c:v>
                      </c:pt>
                      <c:pt idx="1143">
                        <c:v>38141</c:v>
                      </c:pt>
                      <c:pt idx="1144">
                        <c:v>38142</c:v>
                      </c:pt>
                      <c:pt idx="1145">
                        <c:v>38145</c:v>
                      </c:pt>
                      <c:pt idx="1146">
                        <c:v>38146</c:v>
                      </c:pt>
                      <c:pt idx="1147">
                        <c:v>38147</c:v>
                      </c:pt>
                      <c:pt idx="1148">
                        <c:v>38148</c:v>
                      </c:pt>
                      <c:pt idx="1149">
                        <c:v>38149</c:v>
                      </c:pt>
                      <c:pt idx="1150">
                        <c:v>38152</c:v>
                      </c:pt>
                      <c:pt idx="1151">
                        <c:v>38153</c:v>
                      </c:pt>
                      <c:pt idx="1152">
                        <c:v>38154</c:v>
                      </c:pt>
                      <c:pt idx="1153">
                        <c:v>38155</c:v>
                      </c:pt>
                      <c:pt idx="1154">
                        <c:v>38156</c:v>
                      </c:pt>
                      <c:pt idx="1155">
                        <c:v>38159</c:v>
                      </c:pt>
                      <c:pt idx="1156">
                        <c:v>38160</c:v>
                      </c:pt>
                      <c:pt idx="1157">
                        <c:v>38161</c:v>
                      </c:pt>
                      <c:pt idx="1158">
                        <c:v>38162</c:v>
                      </c:pt>
                      <c:pt idx="1159">
                        <c:v>38163</c:v>
                      </c:pt>
                      <c:pt idx="1160">
                        <c:v>38166</c:v>
                      </c:pt>
                      <c:pt idx="1161">
                        <c:v>38167</c:v>
                      </c:pt>
                      <c:pt idx="1162">
                        <c:v>38168</c:v>
                      </c:pt>
                      <c:pt idx="1163">
                        <c:v>38169</c:v>
                      </c:pt>
                      <c:pt idx="1164">
                        <c:v>38170</c:v>
                      </c:pt>
                      <c:pt idx="1165">
                        <c:v>38173</c:v>
                      </c:pt>
                      <c:pt idx="1166">
                        <c:v>38174</c:v>
                      </c:pt>
                      <c:pt idx="1167">
                        <c:v>38175</c:v>
                      </c:pt>
                      <c:pt idx="1168">
                        <c:v>38176</c:v>
                      </c:pt>
                      <c:pt idx="1169">
                        <c:v>38177</c:v>
                      </c:pt>
                      <c:pt idx="1170">
                        <c:v>38180</c:v>
                      </c:pt>
                      <c:pt idx="1171">
                        <c:v>38181</c:v>
                      </c:pt>
                      <c:pt idx="1172">
                        <c:v>38182</c:v>
                      </c:pt>
                      <c:pt idx="1173">
                        <c:v>38183</c:v>
                      </c:pt>
                      <c:pt idx="1174">
                        <c:v>38184</c:v>
                      </c:pt>
                      <c:pt idx="1175">
                        <c:v>38187</c:v>
                      </c:pt>
                      <c:pt idx="1176">
                        <c:v>38188</c:v>
                      </c:pt>
                      <c:pt idx="1177">
                        <c:v>38189</c:v>
                      </c:pt>
                      <c:pt idx="1178">
                        <c:v>38190</c:v>
                      </c:pt>
                      <c:pt idx="1179">
                        <c:v>38191</c:v>
                      </c:pt>
                      <c:pt idx="1180">
                        <c:v>38194</c:v>
                      </c:pt>
                      <c:pt idx="1181">
                        <c:v>38195</c:v>
                      </c:pt>
                      <c:pt idx="1182">
                        <c:v>38196</c:v>
                      </c:pt>
                      <c:pt idx="1183">
                        <c:v>38197</c:v>
                      </c:pt>
                      <c:pt idx="1184">
                        <c:v>38198</c:v>
                      </c:pt>
                      <c:pt idx="1185">
                        <c:v>38201</c:v>
                      </c:pt>
                      <c:pt idx="1186">
                        <c:v>38202</c:v>
                      </c:pt>
                      <c:pt idx="1187">
                        <c:v>38203</c:v>
                      </c:pt>
                      <c:pt idx="1188">
                        <c:v>38204</c:v>
                      </c:pt>
                      <c:pt idx="1189">
                        <c:v>38205</c:v>
                      </c:pt>
                      <c:pt idx="1190">
                        <c:v>38208</c:v>
                      </c:pt>
                      <c:pt idx="1191">
                        <c:v>38209</c:v>
                      </c:pt>
                      <c:pt idx="1192">
                        <c:v>38210</c:v>
                      </c:pt>
                      <c:pt idx="1193">
                        <c:v>38211</c:v>
                      </c:pt>
                      <c:pt idx="1194">
                        <c:v>38212</c:v>
                      </c:pt>
                      <c:pt idx="1195">
                        <c:v>38215</c:v>
                      </c:pt>
                      <c:pt idx="1196">
                        <c:v>38216</c:v>
                      </c:pt>
                      <c:pt idx="1197">
                        <c:v>38217</c:v>
                      </c:pt>
                      <c:pt idx="1198">
                        <c:v>38218</c:v>
                      </c:pt>
                      <c:pt idx="1199">
                        <c:v>38219</c:v>
                      </c:pt>
                      <c:pt idx="1200">
                        <c:v>38222</c:v>
                      </c:pt>
                      <c:pt idx="1201">
                        <c:v>38223</c:v>
                      </c:pt>
                      <c:pt idx="1202">
                        <c:v>38224</c:v>
                      </c:pt>
                      <c:pt idx="1203">
                        <c:v>38225</c:v>
                      </c:pt>
                      <c:pt idx="1204">
                        <c:v>38226</c:v>
                      </c:pt>
                      <c:pt idx="1205">
                        <c:v>38229</c:v>
                      </c:pt>
                      <c:pt idx="1206">
                        <c:v>38230</c:v>
                      </c:pt>
                      <c:pt idx="1207">
                        <c:v>38231</c:v>
                      </c:pt>
                      <c:pt idx="1208">
                        <c:v>38232</c:v>
                      </c:pt>
                      <c:pt idx="1209">
                        <c:v>38233</c:v>
                      </c:pt>
                      <c:pt idx="1210">
                        <c:v>38236</c:v>
                      </c:pt>
                      <c:pt idx="1211">
                        <c:v>38237</c:v>
                      </c:pt>
                      <c:pt idx="1212">
                        <c:v>38238</c:v>
                      </c:pt>
                      <c:pt idx="1213">
                        <c:v>38239</c:v>
                      </c:pt>
                      <c:pt idx="1214">
                        <c:v>38240</c:v>
                      </c:pt>
                      <c:pt idx="1215">
                        <c:v>38243</c:v>
                      </c:pt>
                      <c:pt idx="1216">
                        <c:v>38244</c:v>
                      </c:pt>
                      <c:pt idx="1217">
                        <c:v>38245</c:v>
                      </c:pt>
                      <c:pt idx="1218">
                        <c:v>38246</c:v>
                      </c:pt>
                      <c:pt idx="1219">
                        <c:v>38247</c:v>
                      </c:pt>
                      <c:pt idx="1220">
                        <c:v>38250</c:v>
                      </c:pt>
                      <c:pt idx="1221">
                        <c:v>38251</c:v>
                      </c:pt>
                      <c:pt idx="1222">
                        <c:v>38252</c:v>
                      </c:pt>
                      <c:pt idx="1223">
                        <c:v>38253</c:v>
                      </c:pt>
                      <c:pt idx="1224">
                        <c:v>38254</c:v>
                      </c:pt>
                      <c:pt idx="1225">
                        <c:v>38257</c:v>
                      </c:pt>
                      <c:pt idx="1226">
                        <c:v>38258</c:v>
                      </c:pt>
                      <c:pt idx="1227">
                        <c:v>38259</c:v>
                      </c:pt>
                      <c:pt idx="1228">
                        <c:v>38260</c:v>
                      </c:pt>
                      <c:pt idx="1229">
                        <c:v>38261</c:v>
                      </c:pt>
                      <c:pt idx="1230">
                        <c:v>38264</c:v>
                      </c:pt>
                      <c:pt idx="1231">
                        <c:v>38265</c:v>
                      </c:pt>
                      <c:pt idx="1232">
                        <c:v>38266</c:v>
                      </c:pt>
                      <c:pt idx="1233">
                        <c:v>38267</c:v>
                      </c:pt>
                      <c:pt idx="1234">
                        <c:v>38268</c:v>
                      </c:pt>
                      <c:pt idx="1235">
                        <c:v>38271</c:v>
                      </c:pt>
                      <c:pt idx="1236">
                        <c:v>38272</c:v>
                      </c:pt>
                      <c:pt idx="1237">
                        <c:v>38273</c:v>
                      </c:pt>
                      <c:pt idx="1238">
                        <c:v>38274</c:v>
                      </c:pt>
                      <c:pt idx="1239">
                        <c:v>38275</c:v>
                      </c:pt>
                      <c:pt idx="1240">
                        <c:v>38278</c:v>
                      </c:pt>
                      <c:pt idx="1241">
                        <c:v>38279</c:v>
                      </c:pt>
                      <c:pt idx="1242">
                        <c:v>38280</c:v>
                      </c:pt>
                      <c:pt idx="1243">
                        <c:v>38281</c:v>
                      </c:pt>
                      <c:pt idx="1244">
                        <c:v>38282</c:v>
                      </c:pt>
                      <c:pt idx="1245">
                        <c:v>38285</c:v>
                      </c:pt>
                      <c:pt idx="1246">
                        <c:v>38286</c:v>
                      </c:pt>
                      <c:pt idx="1247">
                        <c:v>38287</c:v>
                      </c:pt>
                      <c:pt idx="1248">
                        <c:v>38288</c:v>
                      </c:pt>
                      <c:pt idx="1249">
                        <c:v>38289</c:v>
                      </c:pt>
                      <c:pt idx="1250">
                        <c:v>38292</c:v>
                      </c:pt>
                      <c:pt idx="1251">
                        <c:v>38293</c:v>
                      </c:pt>
                      <c:pt idx="1252">
                        <c:v>38294</c:v>
                      </c:pt>
                      <c:pt idx="1253">
                        <c:v>38295</c:v>
                      </c:pt>
                      <c:pt idx="1254">
                        <c:v>38296</c:v>
                      </c:pt>
                      <c:pt idx="1255">
                        <c:v>38299</c:v>
                      </c:pt>
                      <c:pt idx="1256">
                        <c:v>38300</c:v>
                      </c:pt>
                      <c:pt idx="1257">
                        <c:v>38301</c:v>
                      </c:pt>
                      <c:pt idx="1258">
                        <c:v>38302</c:v>
                      </c:pt>
                      <c:pt idx="1259">
                        <c:v>38303</c:v>
                      </c:pt>
                      <c:pt idx="1260">
                        <c:v>38306</c:v>
                      </c:pt>
                      <c:pt idx="1261">
                        <c:v>38307</c:v>
                      </c:pt>
                      <c:pt idx="1262">
                        <c:v>38308</c:v>
                      </c:pt>
                      <c:pt idx="1263">
                        <c:v>38309</c:v>
                      </c:pt>
                      <c:pt idx="1264">
                        <c:v>38310</c:v>
                      </c:pt>
                      <c:pt idx="1265">
                        <c:v>38313</c:v>
                      </c:pt>
                      <c:pt idx="1266">
                        <c:v>38314</c:v>
                      </c:pt>
                      <c:pt idx="1267">
                        <c:v>38315</c:v>
                      </c:pt>
                      <c:pt idx="1268">
                        <c:v>38316</c:v>
                      </c:pt>
                      <c:pt idx="1269">
                        <c:v>38317</c:v>
                      </c:pt>
                      <c:pt idx="1270">
                        <c:v>38320</c:v>
                      </c:pt>
                      <c:pt idx="1271">
                        <c:v>38321</c:v>
                      </c:pt>
                      <c:pt idx="1272">
                        <c:v>38322</c:v>
                      </c:pt>
                      <c:pt idx="1273">
                        <c:v>38323</c:v>
                      </c:pt>
                      <c:pt idx="1274">
                        <c:v>38324</c:v>
                      </c:pt>
                      <c:pt idx="1275">
                        <c:v>38327</c:v>
                      </c:pt>
                      <c:pt idx="1276">
                        <c:v>38328</c:v>
                      </c:pt>
                      <c:pt idx="1277">
                        <c:v>38329</c:v>
                      </c:pt>
                      <c:pt idx="1278">
                        <c:v>38330</c:v>
                      </c:pt>
                      <c:pt idx="1279">
                        <c:v>38331</c:v>
                      </c:pt>
                      <c:pt idx="1280">
                        <c:v>38334</c:v>
                      </c:pt>
                      <c:pt idx="1281">
                        <c:v>38335</c:v>
                      </c:pt>
                      <c:pt idx="1282">
                        <c:v>38336</c:v>
                      </c:pt>
                      <c:pt idx="1283">
                        <c:v>38337</c:v>
                      </c:pt>
                      <c:pt idx="1284">
                        <c:v>38338</c:v>
                      </c:pt>
                      <c:pt idx="1285">
                        <c:v>38341</c:v>
                      </c:pt>
                      <c:pt idx="1286">
                        <c:v>38342</c:v>
                      </c:pt>
                      <c:pt idx="1287">
                        <c:v>38343</c:v>
                      </c:pt>
                      <c:pt idx="1288">
                        <c:v>38344</c:v>
                      </c:pt>
                      <c:pt idx="1289">
                        <c:v>38345</c:v>
                      </c:pt>
                      <c:pt idx="1290">
                        <c:v>38348</c:v>
                      </c:pt>
                      <c:pt idx="1291">
                        <c:v>38349</c:v>
                      </c:pt>
                      <c:pt idx="1292">
                        <c:v>38350</c:v>
                      </c:pt>
                      <c:pt idx="1293">
                        <c:v>38351</c:v>
                      </c:pt>
                      <c:pt idx="1294">
                        <c:v>38352</c:v>
                      </c:pt>
                      <c:pt idx="1295">
                        <c:v>38355</c:v>
                      </c:pt>
                      <c:pt idx="1296">
                        <c:v>38356</c:v>
                      </c:pt>
                      <c:pt idx="1297">
                        <c:v>38357</c:v>
                      </c:pt>
                      <c:pt idx="1298">
                        <c:v>38358</c:v>
                      </c:pt>
                      <c:pt idx="1299">
                        <c:v>38359</c:v>
                      </c:pt>
                      <c:pt idx="1300">
                        <c:v>38362</c:v>
                      </c:pt>
                      <c:pt idx="1301">
                        <c:v>38363</c:v>
                      </c:pt>
                      <c:pt idx="1302">
                        <c:v>38364</c:v>
                      </c:pt>
                      <c:pt idx="1303">
                        <c:v>38365</c:v>
                      </c:pt>
                      <c:pt idx="1304">
                        <c:v>38366</c:v>
                      </c:pt>
                      <c:pt idx="1305">
                        <c:v>38369</c:v>
                      </c:pt>
                      <c:pt idx="1306">
                        <c:v>38370</c:v>
                      </c:pt>
                      <c:pt idx="1307">
                        <c:v>38371</c:v>
                      </c:pt>
                      <c:pt idx="1308">
                        <c:v>38372</c:v>
                      </c:pt>
                      <c:pt idx="1309">
                        <c:v>38373</c:v>
                      </c:pt>
                      <c:pt idx="1310">
                        <c:v>38376</c:v>
                      </c:pt>
                      <c:pt idx="1311">
                        <c:v>38377</c:v>
                      </c:pt>
                      <c:pt idx="1312">
                        <c:v>38378</c:v>
                      </c:pt>
                      <c:pt idx="1313">
                        <c:v>38379</c:v>
                      </c:pt>
                      <c:pt idx="1314">
                        <c:v>38380</c:v>
                      </c:pt>
                      <c:pt idx="1315">
                        <c:v>38383</c:v>
                      </c:pt>
                      <c:pt idx="1316">
                        <c:v>38384</c:v>
                      </c:pt>
                      <c:pt idx="1317">
                        <c:v>38385</c:v>
                      </c:pt>
                      <c:pt idx="1318">
                        <c:v>38386</c:v>
                      </c:pt>
                      <c:pt idx="1319">
                        <c:v>38387</c:v>
                      </c:pt>
                      <c:pt idx="1320">
                        <c:v>38390</c:v>
                      </c:pt>
                      <c:pt idx="1321">
                        <c:v>38391</c:v>
                      </c:pt>
                      <c:pt idx="1322">
                        <c:v>38392</c:v>
                      </c:pt>
                      <c:pt idx="1323">
                        <c:v>38393</c:v>
                      </c:pt>
                      <c:pt idx="1324">
                        <c:v>38394</c:v>
                      </c:pt>
                      <c:pt idx="1325">
                        <c:v>38397</c:v>
                      </c:pt>
                      <c:pt idx="1326">
                        <c:v>38398</c:v>
                      </c:pt>
                      <c:pt idx="1327">
                        <c:v>38399</c:v>
                      </c:pt>
                      <c:pt idx="1328">
                        <c:v>38400</c:v>
                      </c:pt>
                      <c:pt idx="1329">
                        <c:v>38401</c:v>
                      </c:pt>
                      <c:pt idx="1330">
                        <c:v>38404</c:v>
                      </c:pt>
                      <c:pt idx="1331">
                        <c:v>38405</c:v>
                      </c:pt>
                      <c:pt idx="1332">
                        <c:v>38406</c:v>
                      </c:pt>
                      <c:pt idx="1333">
                        <c:v>38407</c:v>
                      </c:pt>
                      <c:pt idx="1334">
                        <c:v>38408</c:v>
                      </c:pt>
                      <c:pt idx="1335">
                        <c:v>38411</c:v>
                      </c:pt>
                      <c:pt idx="1336">
                        <c:v>38412</c:v>
                      </c:pt>
                      <c:pt idx="1337">
                        <c:v>38413</c:v>
                      </c:pt>
                      <c:pt idx="1338">
                        <c:v>38414</c:v>
                      </c:pt>
                      <c:pt idx="1339">
                        <c:v>38415</c:v>
                      </c:pt>
                      <c:pt idx="1340">
                        <c:v>38418</c:v>
                      </c:pt>
                      <c:pt idx="1341">
                        <c:v>38419</c:v>
                      </c:pt>
                      <c:pt idx="1342">
                        <c:v>38420</c:v>
                      </c:pt>
                      <c:pt idx="1343">
                        <c:v>38421</c:v>
                      </c:pt>
                      <c:pt idx="1344">
                        <c:v>38422</c:v>
                      </c:pt>
                      <c:pt idx="1345">
                        <c:v>38425</c:v>
                      </c:pt>
                      <c:pt idx="1346">
                        <c:v>38426</c:v>
                      </c:pt>
                      <c:pt idx="1347">
                        <c:v>38427</c:v>
                      </c:pt>
                      <c:pt idx="1348">
                        <c:v>38428</c:v>
                      </c:pt>
                      <c:pt idx="1349">
                        <c:v>38429</c:v>
                      </c:pt>
                      <c:pt idx="1350">
                        <c:v>38432</c:v>
                      </c:pt>
                      <c:pt idx="1351">
                        <c:v>38433</c:v>
                      </c:pt>
                      <c:pt idx="1352">
                        <c:v>38434</c:v>
                      </c:pt>
                      <c:pt idx="1353">
                        <c:v>38435</c:v>
                      </c:pt>
                      <c:pt idx="1354">
                        <c:v>38436</c:v>
                      </c:pt>
                      <c:pt idx="1355">
                        <c:v>38439</c:v>
                      </c:pt>
                      <c:pt idx="1356">
                        <c:v>38440</c:v>
                      </c:pt>
                      <c:pt idx="1357">
                        <c:v>38441</c:v>
                      </c:pt>
                      <c:pt idx="1358">
                        <c:v>38442</c:v>
                      </c:pt>
                      <c:pt idx="1359">
                        <c:v>38443</c:v>
                      </c:pt>
                      <c:pt idx="1360">
                        <c:v>38446</c:v>
                      </c:pt>
                      <c:pt idx="1361">
                        <c:v>38447</c:v>
                      </c:pt>
                      <c:pt idx="1362">
                        <c:v>38448</c:v>
                      </c:pt>
                      <c:pt idx="1363">
                        <c:v>38449</c:v>
                      </c:pt>
                      <c:pt idx="1364">
                        <c:v>38450</c:v>
                      </c:pt>
                      <c:pt idx="1365">
                        <c:v>38453</c:v>
                      </c:pt>
                      <c:pt idx="1366">
                        <c:v>38454</c:v>
                      </c:pt>
                      <c:pt idx="1367">
                        <c:v>38455</c:v>
                      </c:pt>
                      <c:pt idx="1368">
                        <c:v>38456</c:v>
                      </c:pt>
                      <c:pt idx="1369">
                        <c:v>38457</c:v>
                      </c:pt>
                      <c:pt idx="1370">
                        <c:v>38460</c:v>
                      </c:pt>
                      <c:pt idx="1371">
                        <c:v>38461</c:v>
                      </c:pt>
                      <c:pt idx="1372">
                        <c:v>38462</c:v>
                      </c:pt>
                      <c:pt idx="1373">
                        <c:v>38463</c:v>
                      </c:pt>
                      <c:pt idx="1374">
                        <c:v>38464</c:v>
                      </c:pt>
                      <c:pt idx="1375">
                        <c:v>38467</c:v>
                      </c:pt>
                      <c:pt idx="1376">
                        <c:v>38468</c:v>
                      </c:pt>
                      <c:pt idx="1377">
                        <c:v>38469</c:v>
                      </c:pt>
                      <c:pt idx="1378">
                        <c:v>38470</c:v>
                      </c:pt>
                      <c:pt idx="1379">
                        <c:v>38471</c:v>
                      </c:pt>
                      <c:pt idx="1380">
                        <c:v>38474</c:v>
                      </c:pt>
                      <c:pt idx="1381">
                        <c:v>38475</c:v>
                      </c:pt>
                      <c:pt idx="1382">
                        <c:v>38476</c:v>
                      </c:pt>
                      <c:pt idx="1383">
                        <c:v>38477</c:v>
                      </c:pt>
                      <c:pt idx="1384">
                        <c:v>38478</c:v>
                      </c:pt>
                      <c:pt idx="1385">
                        <c:v>38481</c:v>
                      </c:pt>
                      <c:pt idx="1386">
                        <c:v>38482</c:v>
                      </c:pt>
                      <c:pt idx="1387">
                        <c:v>38483</c:v>
                      </c:pt>
                      <c:pt idx="1388">
                        <c:v>38484</c:v>
                      </c:pt>
                      <c:pt idx="1389">
                        <c:v>38485</c:v>
                      </c:pt>
                      <c:pt idx="1390">
                        <c:v>38488</c:v>
                      </c:pt>
                      <c:pt idx="1391">
                        <c:v>38489</c:v>
                      </c:pt>
                      <c:pt idx="1392">
                        <c:v>38490</c:v>
                      </c:pt>
                      <c:pt idx="1393">
                        <c:v>38491</c:v>
                      </c:pt>
                      <c:pt idx="1394">
                        <c:v>38492</c:v>
                      </c:pt>
                      <c:pt idx="1395">
                        <c:v>38495</c:v>
                      </c:pt>
                      <c:pt idx="1396">
                        <c:v>38496</c:v>
                      </c:pt>
                      <c:pt idx="1397">
                        <c:v>38497</c:v>
                      </c:pt>
                      <c:pt idx="1398">
                        <c:v>38498</c:v>
                      </c:pt>
                      <c:pt idx="1399">
                        <c:v>38499</c:v>
                      </c:pt>
                      <c:pt idx="1400">
                        <c:v>38502</c:v>
                      </c:pt>
                      <c:pt idx="1401">
                        <c:v>38503</c:v>
                      </c:pt>
                      <c:pt idx="1402">
                        <c:v>38504</c:v>
                      </c:pt>
                      <c:pt idx="1403">
                        <c:v>38505</c:v>
                      </c:pt>
                      <c:pt idx="1404">
                        <c:v>38506</c:v>
                      </c:pt>
                      <c:pt idx="1405">
                        <c:v>38509</c:v>
                      </c:pt>
                      <c:pt idx="1406">
                        <c:v>38510</c:v>
                      </c:pt>
                      <c:pt idx="1407">
                        <c:v>38511</c:v>
                      </c:pt>
                      <c:pt idx="1408">
                        <c:v>38512</c:v>
                      </c:pt>
                      <c:pt idx="1409">
                        <c:v>38513</c:v>
                      </c:pt>
                      <c:pt idx="1410">
                        <c:v>38516</c:v>
                      </c:pt>
                      <c:pt idx="1411">
                        <c:v>38517</c:v>
                      </c:pt>
                      <c:pt idx="1412">
                        <c:v>38518</c:v>
                      </c:pt>
                      <c:pt idx="1413">
                        <c:v>38519</c:v>
                      </c:pt>
                      <c:pt idx="1414">
                        <c:v>38520</c:v>
                      </c:pt>
                      <c:pt idx="1415">
                        <c:v>38523</c:v>
                      </c:pt>
                      <c:pt idx="1416">
                        <c:v>38524</c:v>
                      </c:pt>
                      <c:pt idx="1417">
                        <c:v>38525</c:v>
                      </c:pt>
                      <c:pt idx="1418">
                        <c:v>38526</c:v>
                      </c:pt>
                      <c:pt idx="1419">
                        <c:v>38527</c:v>
                      </c:pt>
                      <c:pt idx="1420">
                        <c:v>38530</c:v>
                      </c:pt>
                      <c:pt idx="1421">
                        <c:v>38531</c:v>
                      </c:pt>
                      <c:pt idx="1422">
                        <c:v>38532</c:v>
                      </c:pt>
                      <c:pt idx="1423">
                        <c:v>38533</c:v>
                      </c:pt>
                      <c:pt idx="1424">
                        <c:v>38534</c:v>
                      </c:pt>
                      <c:pt idx="1425">
                        <c:v>38537</c:v>
                      </c:pt>
                      <c:pt idx="1426">
                        <c:v>38538</c:v>
                      </c:pt>
                      <c:pt idx="1427">
                        <c:v>38539</c:v>
                      </c:pt>
                      <c:pt idx="1428">
                        <c:v>38540</c:v>
                      </c:pt>
                      <c:pt idx="1429">
                        <c:v>38541</c:v>
                      </c:pt>
                      <c:pt idx="1430">
                        <c:v>38544</c:v>
                      </c:pt>
                      <c:pt idx="1431">
                        <c:v>38545</c:v>
                      </c:pt>
                      <c:pt idx="1432">
                        <c:v>38546</c:v>
                      </c:pt>
                      <c:pt idx="1433">
                        <c:v>38547</c:v>
                      </c:pt>
                      <c:pt idx="1434">
                        <c:v>38548</c:v>
                      </c:pt>
                      <c:pt idx="1435">
                        <c:v>38551</c:v>
                      </c:pt>
                      <c:pt idx="1436">
                        <c:v>38552</c:v>
                      </c:pt>
                      <c:pt idx="1437">
                        <c:v>38553</c:v>
                      </c:pt>
                      <c:pt idx="1438">
                        <c:v>38554</c:v>
                      </c:pt>
                      <c:pt idx="1439">
                        <c:v>38555</c:v>
                      </c:pt>
                      <c:pt idx="1440">
                        <c:v>38558</c:v>
                      </c:pt>
                      <c:pt idx="1441">
                        <c:v>38559</c:v>
                      </c:pt>
                      <c:pt idx="1442">
                        <c:v>38560</c:v>
                      </c:pt>
                      <c:pt idx="1443">
                        <c:v>38561</c:v>
                      </c:pt>
                      <c:pt idx="1444">
                        <c:v>38562</c:v>
                      </c:pt>
                      <c:pt idx="1445">
                        <c:v>38565</c:v>
                      </c:pt>
                      <c:pt idx="1446">
                        <c:v>38566</c:v>
                      </c:pt>
                      <c:pt idx="1447">
                        <c:v>38567</c:v>
                      </c:pt>
                      <c:pt idx="1448">
                        <c:v>38568</c:v>
                      </c:pt>
                      <c:pt idx="1449">
                        <c:v>38569</c:v>
                      </c:pt>
                      <c:pt idx="1450">
                        <c:v>38572</c:v>
                      </c:pt>
                      <c:pt idx="1451">
                        <c:v>38573</c:v>
                      </c:pt>
                      <c:pt idx="1452">
                        <c:v>38574</c:v>
                      </c:pt>
                      <c:pt idx="1453">
                        <c:v>38575</c:v>
                      </c:pt>
                      <c:pt idx="1454">
                        <c:v>38576</c:v>
                      </c:pt>
                      <c:pt idx="1455">
                        <c:v>38579</c:v>
                      </c:pt>
                      <c:pt idx="1456">
                        <c:v>38580</c:v>
                      </c:pt>
                      <c:pt idx="1457">
                        <c:v>38581</c:v>
                      </c:pt>
                      <c:pt idx="1458">
                        <c:v>38582</c:v>
                      </c:pt>
                      <c:pt idx="1459">
                        <c:v>38583</c:v>
                      </c:pt>
                      <c:pt idx="1460">
                        <c:v>38586</c:v>
                      </c:pt>
                      <c:pt idx="1461">
                        <c:v>38587</c:v>
                      </c:pt>
                      <c:pt idx="1462">
                        <c:v>38588</c:v>
                      </c:pt>
                      <c:pt idx="1463">
                        <c:v>38589</c:v>
                      </c:pt>
                      <c:pt idx="1464">
                        <c:v>38590</c:v>
                      </c:pt>
                      <c:pt idx="1465">
                        <c:v>38593</c:v>
                      </c:pt>
                      <c:pt idx="1466">
                        <c:v>38594</c:v>
                      </c:pt>
                      <c:pt idx="1467">
                        <c:v>38595</c:v>
                      </c:pt>
                      <c:pt idx="1468">
                        <c:v>38596</c:v>
                      </c:pt>
                      <c:pt idx="1469">
                        <c:v>38597</c:v>
                      </c:pt>
                      <c:pt idx="1470">
                        <c:v>38600</c:v>
                      </c:pt>
                      <c:pt idx="1471">
                        <c:v>38601</c:v>
                      </c:pt>
                      <c:pt idx="1472">
                        <c:v>38602</c:v>
                      </c:pt>
                      <c:pt idx="1473">
                        <c:v>38603</c:v>
                      </c:pt>
                      <c:pt idx="1474">
                        <c:v>38604</c:v>
                      </c:pt>
                      <c:pt idx="1475">
                        <c:v>38607</c:v>
                      </c:pt>
                      <c:pt idx="1476">
                        <c:v>38608</c:v>
                      </c:pt>
                      <c:pt idx="1477">
                        <c:v>38609</c:v>
                      </c:pt>
                      <c:pt idx="1478">
                        <c:v>38610</c:v>
                      </c:pt>
                      <c:pt idx="1479">
                        <c:v>38611</c:v>
                      </c:pt>
                      <c:pt idx="1480">
                        <c:v>38614</c:v>
                      </c:pt>
                      <c:pt idx="1481">
                        <c:v>38615</c:v>
                      </c:pt>
                      <c:pt idx="1482">
                        <c:v>38616</c:v>
                      </c:pt>
                      <c:pt idx="1483">
                        <c:v>38617</c:v>
                      </c:pt>
                      <c:pt idx="1484">
                        <c:v>38618</c:v>
                      </c:pt>
                      <c:pt idx="1485">
                        <c:v>38621</c:v>
                      </c:pt>
                      <c:pt idx="1486">
                        <c:v>38622</c:v>
                      </c:pt>
                      <c:pt idx="1487">
                        <c:v>38623</c:v>
                      </c:pt>
                      <c:pt idx="1488">
                        <c:v>38624</c:v>
                      </c:pt>
                      <c:pt idx="1489">
                        <c:v>38625</c:v>
                      </c:pt>
                      <c:pt idx="1490">
                        <c:v>38628</c:v>
                      </c:pt>
                      <c:pt idx="1491">
                        <c:v>38629</c:v>
                      </c:pt>
                      <c:pt idx="1492">
                        <c:v>38630</c:v>
                      </c:pt>
                      <c:pt idx="1493">
                        <c:v>38631</c:v>
                      </c:pt>
                      <c:pt idx="1494">
                        <c:v>38632</c:v>
                      </c:pt>
                      <c:pt idx="1495">
                        <c:v>38635</c:v>
                      </c:pt>
                      <c:pt idx="1496">
                        <c:v>38636</c:v>
                      </c:pt>
                      <c:pt idx="1497">
                        <c:v>38637</c:v>
                      </c:pt>
                      <c:pt idx="1498">
                        <c:v>38638</c:v>
                      </c:pt>
                      <c:pt idx="1499">
                        <c:v>38639</c:v>
                      </c:pt>
                      <c:pt idx="1500">
                        <c:v>38642</c:v>
                      </c:pt>
                      <c:pt idx="1501">
                        <c:v>38643</c:v>
                      </c:pt>
                      <c:pt idx="1502">
                        <c:v>38644</c:v>
                      </c:pt>
                      <c:pt idx="1503">
                        <c:v>38645</c:v>
                      </c:pt>
                      <c:pt idx="1504">
                        <c:v>38646</c:v>
                      </c:pt>
                      <c:pt idx="1505">
                        <c:v>38649</c:v>
                      </c:pt>
                      <c:pt idx="1506">
                        <c:v>38650</c:v>
                      </c:pt>
                      <c:pt idx="1507">
                        <c:v>38651</c:v>
                      </c:pt>
                      <c:pt idx="1508">
                        <c:v>38652</c:v>
                      </c:pt>
                      <c:pt idx="1509">
                        <c:v>38653</c:v>
                      </c:pt>
                      <c:pt idx="1510">
                        <c:v>38656</c:v>
                      </c:pt>
                      <c:pt idx="1511">
                        <c:v>38657</c:v>
                      </c:pt>
                      <c:pt idx="1512">
                        <c:v>38658</c:v>
                      </c:pt>
                      <c:pt idx="1513">
                        <c:v>38659</c:v>
                      </c:pt>
                      <c:pt idx="1514">
                        <c:v>38660</c:v>
                      </c:pt>
                      <c:pt idx="1515">
                        <c:v>38663</c:v>
                      </c:pt>
                      <c:pt idx="1516">
                        <c:v>38664</c:v>
                      </c:pt>
                      <c:pt idx="1517">
                        <c:v>38665</c:v>
                      </c:pt>
                      <c:pt idx="1518">
                        <c:v>38666</c:v>
                      </c:pt>
                      <c:pt idx="1519">
                        <c:v>38667</c:v>
                      </c:pt>
                      <c:pt idx="1520">
                        <c:v>38670</c:v>
                      </c:pt>
                      <c:pt idx="1521">
                        <c:v>38671</c:v>
                      </c:pt>
                      <c:pt idx="1522">
                        <c:v>38672</c:v>
                      </c:pt>
                      <c:pt idx="1523">
                        <c:v>38673</c:v>
                      </c:pt>
                      <c:pt idx="1524">
                        <c:v>38674</c:v>
                      </c:pt>
                      <c:pt idx="1525">
                        <c:v>38677</c:v>
                      </c:pt>
                      <c:pt idx="1526">
                        <c:v>38678</c:v>
                      </c:pt>
                      <c:pt idx="1527">
                        <c:v>38679</c:v>
                      </c:pt>
                      <c:pt idx="1528">
                        <c:v>38680</c:v>
                      </c:pt>
                      <c:pt idx="1529">
                        <c:v>38681</c:v>
                      </c:pt>
                      <c:pt idx="1530">
                        <c:v>38684</c:v>
                      </c:pt>
                      <c:pt idx="1531">
                        <c:v>38685</c:v>
                      </c:pt>
                      <c:pt idx="1532">
                        <c:v>38686</c:v>
                      </c:pt>
                      <c:pt idx="1533">
                        <c:v>38687</c:v>
                      </c:pt>
                      <c:pt idx="1534">
                        <c:v>38688</c:v>
                      </c:pt>
                      <c:pt idx="1535">
                        <c:v>38691</c:v>
                      </c:pt>
                      <c:pt idx="1536">
                        <c:v>38692</c:v>
                      </c:pt>
                      <c:pt idx="1537">
                        <c:v>38693</c:v>
                      </c:pt>
                      <c:pt idx="1538">
                        <c:v>38694</c:v>
                      </c:pt>
                      <c:pt idx="1539">
                        <c:v>38695</c:v>
                      </c:pt>
                      <c:pt idx="1540">
                        <c:v>38698</c:v>
                      </c:pt>
                      <c:pt idx="1541">
                        <c:v>38699</c:v>
                      </c:pt>
                      <c:pt idx="1542">
                        <c:v>38700</c:v>
                      </c:pt>
                      <c:pt idx="1543">
                        <c:v>38701</c:v>
                      </c:pt>
                      <c:pt idx="1544">
                        <c:v>38702</c:v>
                      </c:pt>
                      <c:pt idx="1545">
                        <c:v>38705</c:v>
                      </c:pt>
                      <c:pt idx="1546">
                        <c:v>38706</c:v>
                      </c:pt>
                      <c:pt idx="1547">
                        <c:v>38707</c:v>
                      </c:pt>
                      <c:pt idx="1548">
                        <c:v>38708</c:v>
                      </c:pt>
                      <c:pt idx="1549">
                        <c:v>38709</c:v>
                      </c:pt>
                      <c:pt idx="1550">
                        <c:v>38713</c:v>
                      </c:pt>
                      <c:pt idx="1551">
                        <c:v>38714</c:v>
                      </c:pt>
                      <c:pt idx="1552">
                        <c:v>38715</c:v>
                      </c:pt>
                      <c:pt idx="1553">
                        <c:v>38716</c:v>
                      </c:pt>
                      <c:pt idx="1554">
                        <c:v>38720</c:v>
                      </c:pt>
                      <c:pt idx="1555">
                        <c:v>38721</c:v>
                      </c:pt>
                      <c:pt idx="1556">
                        <c:v>38722</c:v>
                      </c:pt>
                      <c:pt idx="1557">
                        <c:v>38723</c:v>
                      </c:pt>
                      <c:pt idx="1558">
                        <c:v>38726</c:v>
                      </c:pt>
                      <c:pt idx="1559">
                        <c:v>38727</c:v>
                      </c:pt>
                      <c:pt idx="1560">
                        <c:v>38728</c:v>
                      </c:pt>
                      <c:pt idx="1561">
                        <c:v>38729</c:v>
                      </c:pt>
                      <c:pt idx="1562">
                        <c:v>38730</c:v>
                      </c:pt>
                      <c:pt idx="1563">
                        <c:v>38733</c:v>
                      </c:pt>
                      <c:pt idx="1564">
                        <c:v>38734</c:v>
                      </c:pt>
                      <c:pt idx="1565">
                        <c:v>38735</c:v>
                      </c:pt>
                      <c:pt idx="1566">
                        <c:v>38736</c:v>
                      </c:pt>
                      <c:pt idx="1567">
                        <c:v>38737</c:v>
                      </c:pt>
                      <c:pt idx="1568">
                        <c:v>38740</c:v>
                      </c:pt>
                      <c:pt idx="1569">
                        <c:v>38741</c:v>
                      </c:pt>
                      <c:pt idx="1570">
                        <c:v>38742</c:v>
                      </c:pt>
                      <c:pt idx="1571">
                        <c:v>38743</c:v>
                      </c:pt>
                      <c:pt idx="1572">
                        <c:v>38744</c:v>
                      </c:pt>
                      <c:pt idx="1573">
                        <c:v>38747</c:v>
                      </c:pt>
                      <c:pt idx="1574">
                        <c:v>38748</c:v>
                      </c:pt>
                      <c:pt idx="1575">
                        <c:v>38749</c:v>
                      </c:pt>
                      <c:pt idx="1576">
                        <c:v>38750</c:v>
                      </c:pt>
                      <c:pt idx="1577">
                        <c:v>38751</c:v>
                      </c:pt>
                      <c:pt idx="1578">
                        <c:v>38754</c:v>
                      </c:pt>
                      <c:pt idx="1579">
                        <c:v>38755</c:v>
                      </c:pt>
                      <c:pt idx="1580">
                        <c:v>38756</c:v>
                      </c:pt>
                      <c:pt idx="1581">
                        <c:v>38757</c:v>
                      </c:pt>
                      <c:pt idx="1582">
                        <c:v>38758</c:v>
                      </c:pt>
                      <c:pt idx="1583">
                        <c:v>38761</c:v>
                      </c:pt>
                      <c:pt idx="1584">
                        <c:v>38762</c:v>
                      </c:pt>
                      <c:pt idx="1585">
                        <c:v>38763</c:v>
                      </c:pt>
                      <c:pt idx="1586">
                        <c:v>38764</c:v>
                      </c:pt>
                      <c:pt idx="1587">
                        <c:v>38765</c:v>
                      </c:pt>
                      <c:pt idx="1588">
                        <c:v>38768</c:v>
                      </c:pt>
                      <c:pt idx="1589">
                        <c:v>38769</c:v>
                      </c:pt>
                      <c:pt idx="1590">
                        <c:v>38770</c:v>
                      </c:pt>
                      <c:pt idx="1591">
                        <c:v>38771</c:v>
                      </c:pt>
                      <c:pt idx="1592">
                        <c:v>38772</c:v>
                      </c:pt>
                      <c:pt idx="1593">
                        <c:v>38775</c:v>
                      </c:pt>
                      <c:pt idx="1594">
                        <c:v>38776</c:v>
                      </c:pt>
                      <c:pt idx="1595">
                        <c:v>38777</c:v>
                      </c:pt>
                      <c:pt idx="1596">
                        <c:v>38778</c:v>
                      </c:pt>
                      <c:pt idx="1597">
                        <c:v>38779</c:v>
                      </c:pt>
                      <c:pt idx="1598">
                        <c:v>38782</c:v>
                      </c:pt>
                      <c:pt idx="1599">
                        <c:v>38783</c:v>
                      </c:pt>
                      <c:pt idx="1600">
                        <c:v>38784</c:v>
                      </c:pt>
                      <c:pt idx="1601">
                        <c:v>38785</c:v>
                      </c:pt>
                      <c:pt idx="1602">
                        <c:v>38786</c:v>
                      </c:pt>
                      <c:pt idx="1603">
                        <c:v>38789</c:v>
                      </c:pt>
                      <c:pt idx="1604">
                        <c:v>38790</c:v>
                      </c:pt>
                      <c:pt idx="1605">
                        <c:v>38791</c:v>
                      </c:pt>
                      <c:pt idx="1606">
                        <c:v>38792</c:v>
                      </c:pt>
                      <c:pt idx="1607">
                        <c:v>38793</c:v>
                      </c:pt>
                      <c:pt idx="1608">
                        <c:v>38796</c:v>
                      </c:pt>
                      <c:pt idx="1609">
                        <c:v>38797</c:v>
                      </c:pt>
                      <c:pt idx="1610">
                        <c:v>38798</c:v>
                      </c:pt>
                      <c:pt idx="1611">
                        <c:v>38799</c:v>
                      </c:pt>
                      <c:pt idx="1612">
                        <c:v>38800</c:v>
                      </c:pt>
                      <c:pt idx="1613">
                        <c:v>38803</c:v>
                      </c:pt>
                      <c:pt idx="1614">
                        <c:v>38804</c:v>
                      </c:pt>
                      <c:pt idx="1615">
                        <c:v>38805</c:v>
                      </c:pt>
                      <c:pt idx="1616">
                        <c:v>38806</c:v>
                      </c:pt>
                      <c:pt idx="1617">
                        <c:v>38807</c:v>
                      </c:pt>
                      <c:pt idx="1618">
                        <c:v>38810</c:v>
                      </c:pt>
                      <c:pt idx="1619">
                        <c:v>38811</c:v>
                      </c:pt>
                      <c:pt idx="1620">
                        <c:v>38812</c:v>
                      </c:pt>
                      <c:pt idx="1621">
                        <c:v>38813</c:v>
                      </c:pt>
                      <c:pt idx="1622">
                        <c:v>38814</c:v>
                      </c:pt>
                      <c:pt idx="1623">
                        <c:v>38817</c:v>
                      </c:pt>
                      <c:pt idx="1624">
                        <c:v>38818</c:v>
                      </c:pt>
                      <c:pt idx="1625">
                        <c:v>38819</c:v>
                      </c:pt>
                      <c:pt idx="1626">
                        <c:v>38820</c:v>
                      </c:pt>
                      <c:pt idx="1627">
                        <c:v>38824</c:v>
                      </c:pt>
                      <c:pt idx="1628">
                        <c:v>38825</c:v>
                      </c:pt>
                      <c:pt idx="1629">
                        <c:v>38826</c:v>
                      </c:pt>
                      <c:pt idx="1630">
                        <c:v>38827</c:v>
                      </c:pt>
                      <c:pt idx="1631">
                        <c:v>38828</c:v>
                      </c:pt>
                      <c:pt idx="1632">
                        <c:v>38831</c:v>
                      </c:pt>
                      <c:pt idx="1633">
                        <c:v>38832</c:v>
                      </c:pt>
                      <c:pt idx="1634">
                        <c:v>38833</c:v>
                      </c:pt>
                      <c:pt idx="1635">
                        <c:v>38834</c:v>
                      </c:pt>
                      <c:pt idx="1636">
                        <c:v>38835</c:v>
                      </c:pt>
                      <c:pt idx="1637">
                        <c:v>38838</c:v>
                      </c:pt>
                      <c:pt idx="1638">
                        <c:v>38839</c:v>
                      </c:pt>
                      <c:pt idx="1639">
                        <c:v>38840</c:v>
                      </c:pt>
                      <c:pt idx="1640">
                        <c:v>38841</c:v>
                      </c:pt>
                      <c:pt idx="1641">
                        <c:v>38842</c:v>
                      </c:pt>
                      <c:pt idx="1642">
                        <c:v>38845</c:v>
                      </c:pt>
                      <c:pt idx="1643">
                        <c:v>38846</c:v>
                      </c:pt>
                      <c:pt idx="1644">
                        <c:v>38847</c:v>
                      </c:pt>
                      <c:pt idx="1645">
                        <c:v>38848</c:v>
                      </c:pt>
                      <c:pt idx="1646">
                        <c:v>38849</c:v>
                      </c:pt>
                      <c:pt idx="1647">
                        <c:v>38852</c:v>
                      </c:pt>
                      <c:pt idx="1648">
                        <c:v>38853</c:v>
                      </c:pt>
                      <c:pt idx="1649">
                        <c:v>38854</c:v>
                      </c:pt>
                      <c:pt idx="1650">
                        <c:v>38855</c:v>
                      </c:pt>
                      <c:pt idx="1651">
                        <c:v>38856</c:v>
                      </c:pt>
                      <c:pt idx="1652">
                        <c:v>38859</c:v>
                      </c:pt>
                      <c:pt idx="1653">
                        <c:v>38860</c:v>
                      </c:pt>
                      <c:pt idx="1654">
                        <c:v>38861</c:v>
                      </c:pt>
                      <c:pt idx="1655">
                        <c:v>38862</c:v>
                      </c:pt>
                      <c:pt idx="1656">
                        <c:v>38863</c:v>
                      </c:pt>
                      <c:pt idx="1657">
                        <c:v>38866</c:v>
                      </c:pt>
                      <c:pt idx="1658">
                        <c:v>38867</c:v>
                      </c:pt>
                      <c:pt idx="1659">
                        <c:v>38868</c:v>
                      </c:pt>
                      <c:pt idx="1660">
                        <c:v>38869</c:v>
                      </c:pt>
                      <c:pt idx="1661">
                        <c:v>38870</c:v>
                      </c:pt>
                      <c:pt idx="1662">
                        <c:v>38873</c:v>
                      </c:pt>
                      <c:pt idx="1663">
                        <c:v>38874</c:v>
                      </c:pt>
                      <c:pt idx="1664">
                        <c:v>38875</c:v>
                      </c:pt>
                      <c:pt idx="1665">
                        <c:v>38876</c:v>
                      </c:pt>
                      <c:pt idx="1666">
                        <c:v>38877</c:v>
                      </c:pt>
                      <c:pt idx="1667">
                        <c:v>38880</c:v>
                      </c:pt>
                      <c:pt idx="1668">
                        <c:v>38881</c:v>
                      </c:pt>
                      <c:pt idx="1669">
                        <c:v>38882</c:v>
                      </c:pt>
                      <c:pt idx="1670">
                        <c:v>38883</c:v>
                      </c:pt>
                      <c:pt idx="1671">
                        <c:v>38884</c:v>
                      </c:pt>
                      <c:pt idx="1672">
                        <c:v>38887</c:v>
                      </c:pt>
                      <c:pt idx="1673">
                        <c:v>38888</c:v>
                      </c:pt>
                      <c:pt idx="1674">
                        <c:v>38889</c:v>
                      </c:pt>
                      <c:pt idx="1675">
                        <c:v>38890</c:v>
                      </c:pt>
                      <c:pt idx="1676">
                        <c:v>38891</c:v>
                      </c:pt>
                      <c:pt idx="1677">
                        <c:v>38894</c:v>
                      </c:pt>
                      <c:pt idx="1678">
                        <c:v>38895</c:v>
                      </c:pt>
                      <c:pt idx="1679">
                        <c:v>38896</c:v>
                      </c:pt>
                      <c:pt idx="1680">
                        <c:v>38897</c:v>
                      </c:pt>
                      <c:pt idx="1681">
                        <c:v>38898</c:v>
                      </c:pt>
                      <c:pt idx="1682">
                        <c:v>38901</c:v>
                      </c:pt>
                      <c:pt idx="1683">
                        <c:v>38902</c:v>
                      </c:pt>
                      <c:pt idx="1684">
                        <c:v>38903</c:v>
                      </c:pt>
                      <c:pt idx="1685">
                        <c:v>38904</c:v>
                      </c:pt>
                      <c:pt idx="1686">
                        <c:v>38905</c:v>
                      </c:pt>
                      <c:pt idx="1687">
                        <c:v>38908</c:v>
                      </c:pt>
                      <c:pt idx="1688">
                        <c:v>38909</c:v>
                      </c:pt>
                      <c:pt idx="1689">
                        <c:v>38910</c:v>
                      </c:pt>
                      <c:pt idx="1690">
                        <c:v>38911</c:v>
                      </c:pt>
                      <c:pt idx="1691">
                        <c:v>38912</c:v>
                      </c:pt>
                      <c:pt idx="1692">
                        <c:v>38915</c:v>
                      </c:pt>
                      <c:pt idx="1693">
                        <c:v>38916</c:v>
                      </c:pt>
                      <c:pt idx="1694">
                        <c:v>38917</c:v>
                      </c:pt>
                      <c:pt idx="1695">
                        <c:v>38918</c:v>
                      </c:pt>
                      <c:pt idx="1696">
                        <c:v>38919</c:v>
                      </c:pt>
                      <c:pt idx="1697">
                        <c:v>38922</c:v>
                      </c:pt>
                      <c:pt idx="1698">
                        <c:v>38923</c:v>
                      </c:pt>
                      <c:pt idx="1699">
                        <c:v>38924</c:v>
                      </c:pt>
                      <c:pt idx="1700">
                        <c:v>38925</c:v>
                      </c:pt>
                      <c:pt idx="1701">
                        <c:v>38926</c:v>
                      </c:pt>
                      <c:pt idx="1702">
                        <c:v>38929</c:v>
                      </c:pt>
                      <c:pt idx="1703">
                        <c:v>38930</c:v>
                      </c:pt>
                      <c:pt idx="1704">
                        <c:v>38931</c:v>
                      </c:pt>
                      <c:pt idx="1705">
                        <c:v>38932</c:v>
                      </c:pt>
                      <c:pt idx="1706">
                        <c:v>38933</c:v>
                      </c:pt>
                      <c:pt idx="1707">
                        <c:v>38936</c:v>
                      </c:pt>
                      <c:pt idx="1708">
                        <c:v>38937</c:v>
                      </c:pt>
                      <c:pt idx="1709">
                        <c:v>38938</c:v>
                      </c:pt>
                      <c:pt idx="1710">
                        <c:v>38939</c:v>
                      </c:pt>
                      <c:pt idx="1711">
                        <c:v>38940</c:v>
                      </c:pt>
                      <c:pt idx="1712">
                        <c:v>38943</c:v>
                      </c:pt>
                      <c:pt idx="1713">
                        <c:v>38944</c:v>
                      </c:pt>
                      <c:pt idx="1714">
                        <c:v>38945</c:v>
                      </c:pt>
                      <c:pt idx="1715">
                        <c:v>38946</c:v>
                      </c:pt>
                      <c:pt idx="1716">
                        <c:v>38947</c:v>
                      </c:pt>
                      <c:pt idx="1717">
                        <c:v>38950</c:v>
                      </c:pt>
                      <c:pt idx="1718">
                        <c:v>38951</c:v>
                      </c:pt>
                      <c:pt idx="1719">
                        <c:v>38952</c:v>
                      </c:pt>
                      <c:pt idx="1720">
                        <c:v>38953</c:v>
                      </c:pt>
                      <c:pt idx="1721">
                        <c:v>38954</c:v>
                      </c:pt>
                      <c:pt idx="1722">
                        <c:v>38957</c:v>
                      </c:pt>
                      <c:pt idx="1723">
                        <c:v>38958</c:v>
                      </c:pt>
                      <c:pt idx="1724">
                        <c:v>38959</c:v>
                      </c:pt>
                      <c:pt idx="1725">
                        <c:v>38960</c:v>
                      </c:pt>
                      <c:pt idx="1726">
                        <c:v>38961</c:v>
                      </c:pt>
                      <c:pt idx="1727">
                        <c:v>38964</c:v>
                      </c:pt>
                      <c:pt idx="1728">
                        <c:v>38965</c:v>
                      </c:pt>
                      <c:pt idx="1729">
                        <c:v>38966</c:v>
                      </c:pt>
                      <c:pt idx="1730">
                        <c:v>38967</c:v>
                      </c:pt>
                      <c:pt idx="1731">
                        <c:v>38968</c:v>
                      </c:pt>
                      <c:pt idx="1732">
                        <c:v>38971</c:v>
                      </c:pt>
                      <c:pt idx="1733">
                        <c:v>38972</c:v>
                      </c:pt>
                      <c:pt idx="1734">
                        <c:v>38973</c:v>
                      </c:pt>
                      <c:pt idx="1735">
                        <c:v>38974</c:v>
                      </c:pt>
                      <c:pt idx="1736">
                        <c:v>38975</c:v>
                      </c:pt>
                      <c:pt idx="1737">
                        <c:v>38978</c:v>
                      </c:pt>
                      <c:pt idx="1738">
                        <c:v>38979</c:v>
                      </c:pt>
                      <c:pt idx="1739">
                        <c:v>38980</c:v>
                      </c:pt>
                      <c:pt idx="1740">
                        <c:v>38981</c:v>
                      </c:pt>
                      <c:pt idx="1741">
                        <c:v>38982</c:v>
                      </c:pt>
                      <c:pt idx="1742">
                        <c:v>38985</c:v>
                      </c:pt>
                      <c:pt idx="1743">
                        <c:v>38986</c:v>
                      </c:pt>
                      <c:pt idx="1744">
                        <c:v>38987</c:v>
                      </c:pt>
                      <c:pt idx="1745">
                        <c:v>38988</c:v>
                      </c:pt>
                      <c:pt idx="1746">
                        <c:v>38989</c:v>
                      </c:pt>
                      <c:pt idx="1747">
                        <c:v>38992</c:v>
                      </c:pt>
                      <c:pt idx="1748">
                        <c:v>38993</c:v>
                      </c:pt>
                      <c:pt idx="1749">
                        <c:v>38994</c:v>
                      </c:pt>
                      <c:pt idx="1750">
                        <c:v>38995</c:v>
                      </c:pt>
                      <c:pt idx="1751">
                        <c:v>38996</c:v>
                      </c:pt>
                      <c:pt idx="1752">
                        <c:v>38999</c:v>
                      </c:pt>
                      <c:pt idx="1753">
                        <c:v>39000</c:v>
                      </c:pt>
                      <c:pt idx="1754">
                        <c:v>39001</c:v>
                      </c:pt>
                      <c:pt idx="1755">
                        <c:v>39002</c:v>
                      </c:pt>
                      <c:pt idx="1756">
                        <c:v>39003</c:v>
                      </c:pt>
                      <c:pt idx="1757">
                        <c:v>39006</c:v>
                      </c:pt>
                      <c:pt idx="1758">
                        <c:v>39007</c:v>
                      </c:pt>
                      <c:pt idx="1759">
                        <c:v>39008</c:v>
                      </c:pt>
                      <c:pt idx="1760">
                        <c:v>39009</c:v>
                      </c:pt>
                      <c:pt idx="1761">
                        <c:v>39010</c:v>
                      </c:pt>
                      <c:pt idx="1762">
                        <c:v>39013</c:v>
                      </c:pt>
                      <c:pt idx="1763">
                        <c:v>39014</c:v>
                      </c:pt>
                      <c:pt idx="1764">
                        <c:v>39015</c:v>
                      </c:pt>
                      <c:pt idx="1765">
                        <c:v>39016</c:v>
                      </c:pt>
                      <c:pt idx="1766">
                        <c:v>39017</c:v>
                      </c:pt>
                      <c:pt idx="1767">
                        <c:v>39020</c:v>
                      </c:pt>
                      <c:pt idx="1768">
                        <c:v>39021</c:v>
                      </c:pt>
                      <c:pt idx="1769">
                        <c:v>39022</c:v>
                      </c:pt>
                      <c:pt idx="1770">
                        <c:v>39023</c:v>
                      </c:pt>
                      <c:pt idx="1771">
                        <c:v>39024</c:v>
                      </c:pt>
                      <c:pt idx="1772">
                        <c:v>39027</c:v>
                      </c:pt>
                      <c:pt idx="1773">
                        <c:v>39028</c:v>
                      </c:pt>
                      <c:pt idx="1774">
                        <c:v>39029</c:v>
                      </c:pt>
                      <c:pt idx="1775">
                        <c:v>39030</c:v>
                      </c:pt>
                      <c:pt idx="1776">
                        <c:v>39031</c:v>
                      </c:pt>
                      <c:pt idx="1777">
                        <c:v>39034</c:v>
                      </c:pt>
                      <c:pt idx="1778">
                        <c:v>39035</c:v>
                      </c:pt>
                      <c:pt idx="1779">
                        <c:v>39036</c:v>
                      </c:pt>
                      <c:pt idx="1780">
                        <c:v>39037</c:v>
                      </c:pt>
                      <c:pt idx="1781">
                        <c:v>39038</c:v>
                      </c:pt>
                      <c:pt idx="1782">
                        <c:v>39041</c:v>
                      </c:pt>
                      <c:pt idx="1783">
                        <c:v>39042</c:v>
                      </c:pt>
                      <c:pt idx="1784">
                        <c:v>39043</c:v>
                      </c:pt>
                      <c:pt idx="1785">
                        <c:v>39044</c:v>
                      </c:pt>
                      <c:pt idx="1786">
                        <c:v>39045</c:v>
                      </c:pt>
                      <c:pt idx="1787">
                        <c:v>39048</c:v>
                      </c:pt>
                      <c:pt idx="1788">
                        <c:v>39049</c:v>
                      </c:pt>
                      <c:pt idx="1789">
                        <c:v>39050</c:v>
                      </c:pt>
                      <c:pt idx="1790">
                        <c:v>39051</c:v>
                      </c:pt>
                      <c:pt idx="1791">
                        <c:v>39052</c:v>
                      </c:pt>
                      <c:pt idx="1792">
                        <c:v>39055</c:v>
                      </c:pt>
                      <c:pt idx="1793">
                        <c:v>39056</c:v>
                      </c:pt>
                      <c:pt idx="1794">
                        <c:v>39057</c:v>
                      </c:pt>
                      <c:pt idx="1795">
                        <c:v>39058</c:v>
                      </c:pt>
                      <c:pt idx="1796">
                        <c:v>39059</c:v>
                      </c:pt>
                      <c:pt idx="1797">
                        <c:v>39062</c:v>
                      </c:pt>
                      <c:pt idx="1798">
                        <c:v>39063</c:v>
                      </c:pt>
                      <c:pt idx="1799">
                        <c:v>39064</c:v>
                      </c:pt>
                      <c:pt idx="1800">
                        <c:v>39065</c:v>
                      </c:pt>
                      <c:pt idx="1801">
                        <c:v>39066</c:v>
                      </c:pt>
                      <c:pt idx="1802">
                        <c:v>39069</c:v>
                      </c:pt>
                      <c:pt idx="1803">
                        <c:v>39070</c:v>
                      </c:pt>
                      <c:pt idx="1804">
                        <c:v>39071</c:v>
                      </c:pt>
                      <c:pt idx="1805">
                        <c:v>39072</c:v>
                      </c:pt>
                      <c:pt idx="1806">
                        <c:v>39073</c:v>
                      </c:pt>
                      <c:pt idx="1807">
                        <c:v>39077</c:v>
                      </c:pt>
                      <c:pt idx="1808">
                        <c:v>39078</c:v>
                      </c:pt>
                      <c:pt idx="1809">
                        <c:v>39079</c:v>
                      </c:pt>
                      <c:pt idx="1810">
                        <c:v>39080</c:v>
                      </c:pt>
                      <c:pt idx="1811">
                        <c:v>39084</c:v>
                      </c:pt>
                      <c:pt idx="1812">
                        <c:v>39085</c:v>
                      </c:pt>
                      <c:pt idx="1813">
                        <c:v>39086</c:v>
                      </c:pt>
                      <c:pt idx="1814">
                        <c:v>39087</c:v>
                      </c:pt>
                      <c:pt idx="1815">
                        <c:v>39090</c:v>
                      </c:pt>
                      <c:pt idx="1816">
                        <c:v>39091</c:v>
                      </c:pt>
                      <c:pt idx="1817">
                        <c:v>39092</c:v>
                      </c:pt>
                      <c:pt idx="1818">
                        <c:v>39093</c:v>
                      </c:pt>
                      <c:pt idx="1819">
                        <c:v>39094</c:v>
                      </c:pt>
                      <c:pt idx="1820">
                        <c:v>39097</c:v>
                      </c:pt>
                      <c:pt idx="1821">
                        <c:v>39098</c:v>
                      </c:pt>
                      <c:pt idx="1822">
                        <c:v>39099</c:v>
                      </c:pt>
                      <c:pt idx="1823">
                        <c:v>39100</c:v>
                      </c:pt>
                      <c:pt idx="1824">
                        <c:v>39101</c:v>
                      </c:pt>
                      <c:pt idx="1825">
                        <c:v>39104</c:v>
                      </c:pt>
                      <c:pt idx="1826">
                        <c:v>39105</c:v>
                      </c:pt>
                      <c:pt idx="1827">
                        <c:v>39106</c:v>
                      </c:pt>
                      <c:pt idx="1828">
                        <c:v>39107</c:v>
                      </c:pt>
                      <c:pt idx="1829">
                        <c:v>39108</c:v>
                      </c:pt>
                      <c:pt idx="1830">
                        <c:v>39111</c:v>
                      </c:pt>
                      <c:pt idx="1831">
                        <c:v>39112</c:v>
                      </c:pt>
                      <c:pt idx="1832">
                        <c:v>39113</c:v>
                      </c:pt>
                      <c:pt idx="1833">
                        <c:v>39114</c:v>
                      </c:pt>
                      <c:pt idx="1834">
                        <c:v>39115</c:v>
                      </c:pt>
                      <c:pt idx="1835">
                        <c:v>39118</c:v>
                      </c:pt>
                      <c:pt idx="1836">
                        <c:v>39119</c:v>
                      </c:pt>
                      <c:pt idx="1837">
                        <c:v>39120</c:v>
                      </c:pt>
                      <c:pt idx="1838">
                        <c:v>39121</c:v>
                      </c:pt>
                      <c:pt idx="1839">
                        <c:v>39122</c:v>
                      </c:pt>
                      <c:pt idx="1840">
                        <c:v>39125</c:v>
                      </c:pt>
                      <c:pt idx="1841">
                        <c:v>39126</c:v>
                      </c:pt>
                      <c:pt idx="1842">
                        <c:v>39127</c:v>
                      </c:pt>
                      <c:pt idx="1843">
                        <c:v>39128</c:v>
                      </c:pt>
                      <c:pt idx="1844">
                        <c:v>39129</c:v>
                      </c:pt>
                      <c:pt idx="1845">
                        <c:v>39132</c:v>
                      </c:pt>
                      <c:pt idx="1846">
                        <c:v>39133</c:v>
                      </c:pt>
                      <c:pt idx="1847">
                        <c:v>39134</c:v>
                      </c:pt>
                      <c:pt idx="1848">
                        <c:v>39135</c:v>
                      </c:pt>
                      <c:pt idx="1849">
                        <c:v>39136</c:v>
                      </c:pt>
                      <c:pt idx="1850">
                        <c:v>39139</c:v>
                      </c:pt>
                      <c:pt idx="1851">
                        <c:v>39140</c:v>
                      </c:pt>
                      <c:pt idx="1852">
                        <c:v>39141</c:v>
                      </c:pt>
                      <c:pt idx="1853">
                        <c:v>39142</c:v>
                      </c:pt>
                      <c:pt idx="1854">
                        <c:v>39143</c:v>
                      </c:pt>
                      <c:pt idx="1855">
                        <c:v>39146</c:v>
                      </c:pt>
                      <c:pt idx="1856">
                        <c:v>39147</c:v>
                      </c:pt>
                      <c:pt idx="1857">
                        <c:v>39148</c:v>
                      </c:pt>
                      <c:pt idx="1858">
                        <c:v>39149</c:v>
                      </c:pt>
                      <c:pt idx="1859">
                        <c:v>39150</c:v>
                      </c:pt>
                      <c:pt idx="1860">
                        <c:v>39153</c:v>
                      </c:pt>
                      <c:pt idx="1861">
                        <c:v>39154</c:v>
                      </c:pt>
                      <c:pt idx="1862">
                        <c:v>39155</c:v>
                      </c:pt>
                      <c:pt idx="1863">
                        <c:v>39156</c:v>
                      </c:pt>
                      <c:pt idx="1864">
                        <c:v>39157</c:v>
                      </c:pt>
                      <c:pt idx="1865">
                        <c:v>39160</c:v>
                      </c:pt>
                      <c:pt idx="1866">
                        <c:v>39161</c:v>
                      </c:pt>
                      <c:pt idx="1867">
                        <c:v>39162</c:v>
                      </c:pt>
                      <c:pt idx="1868">
                        <c:v>39163</c:v>
                      </c:pt>
                      <c:pt idx="1869">
                        <c:v>39164</c:v>
                      </c:pt>
                      <c:pt idx="1870">
                        <c:v>39167</c:v>
                      </c:pt>
                      <c:pt idx="1871">
                        <c:v>39168</c:v>
                      </c:pt>
                      <c:pt idx="1872">
                        <c:v>39169</c:v>
                      </c:pt>
                      <c:pt idx="1873">
                        <c:v>39170</c:v>
                      </c:pt>
                      <c:pt idx="1874">
                        <c:v>39171</c:v>
                      </c:pt>
                      <c:pt idx="1875">
                        <c:v>39174</c:v>
                      </c:pt>
                      <c:pt idx="1876">
                        <c:v>39175</c:v>
                      </c:pt>
                      <c:pt idx="1877">
                        <c:v>39176</c:v>
                      </c:pt>
                      <c:pt idx="1878">
                        <c:v>39177</c:v>
                      </c:pt>
                      <c:pt idx="1879">
                        <c:v>39178</c:v>
                      </c:pt>
                      <c:pt idx="1880">
                        <c:v>39181</c:v>
                      </c:pt>
                      <c:pt idx="1881">
                        <c:v>39182</c:v>
                      </c:pt>
                      <c:pt idx="1882">
                        <c:v>39183</c:v>
                      </c:pt>
                      <c:pt idx="1883">
                        <c:v>39184</c:v>
                      </c:pt>
                      <c:pt idx="1884">
                        <c:v>39185</c:v>
                      </c:pt>
                      <c:pt idx="1885">
                        <c:v>39188</c:v>
                      </c:pt>
                      <c:pt idx="1886">
                        <c:v>39189</c:v>
                      </c:pt>
                      <c:pt idx="1887">
                        <c:v>39190</c:v>
                      </c:pt>
                      <c:pt idx="1888">
                        <c:v>39191</c:v>
                      </c:pt>
                      <c:pt idx="1889">
                        <c:v>39192</c:v>
                      </c:pt>
                      <c:pt idx="1890">
                        <c:v>39195</c:v>
                      </c:pt>
                      <c:pt idx="1891">
                        <c:v>39196</c:v>
                      </c:pt>
                      <c:pt idx="1892">
                        <c:v>39197</c:v>
                      </c:pt>
                      <c:pt idx="1893">
                        <c:v>39198</c:v>
                      </c:pt>
                      <c:pt idx="1894">
                        <c:v>39199</c:v>
                      </c:pt>
                      <c:pt idx="1895">
                        <c:v>39202</c:v>
                      </c:pt>
                      <c:pt idx="1896">
                        <c:v>39203</c:v>
                      </c:pt>
                      <c:pt idx="1897">
                        <c:v>39204</c:v>
                      </c:pt>
                      <c:pt idx="1898">
                        <c:v>39205</c:v>
                      </c:pt>
                      <c:pt idx="1899">
                        <c:v>39206</c:v>
                      </c:pt>
                      <c:pt idx="1900">
                        <c:v>39209</c:v>
                      </c:pt>
                      <c:pt idx="1901">
                        <c:v>39210</c:v>
                      </c:pt>
                      <c:pt idx="1902">
                        <c:v>39211</c:v>
                      </c:pt>
                      <c:pt idx="1903">
                        <c:v>39212</c:v>
                      </c:pt>
                      <c:pt idx="1904">
                        <c:v>39213</c:v>
                      </c:pt>
                      <c:pt idx="1905">
                        <c:v>39216</c:v>
                      </c:pt>
                      <c:pt idx="1906">
                        <c:v>39217</c:v>
                      </c:pt>
                      <c:pt idx="1907">
                        <c:v>39218</c:v>
                      </c:pt>
                      <c:pt idx="1908">
                        <c:v>39219</c:v>
                      </c:pt>
                      <c:pt idx="1909">
                        <c:v>39220</c:v>
                      </c:pt>
                      <c:pt idx="1910">
                        <c:v>39223</c:v>
                      </c:pt>
                      <c:pt idx="1911">
                        <c:v>39224</c:v>
                      </c:pt>
                      <c:pt idx="1912">
                        <c:v>39225</c:v>
                      </c:pt>
                      <c:pt idx="1913">
                        <c:v>39226</c:v>
                      </c:pt>
                      <c:pt idx="1914">
                        <c:v>39227</c:v>
                      </c:pt>
                      <c:pt idx="1915">
                        <c:v>39230</c:v>
                      </c:pt>
                      <c:pt idx="1916">
                        <c:v>39231</c:v>
                      </c:pt>
                      <c:pt idx="1917">
                        <c:v>39232</c:v>
                      </c:pt>
                      <c:pt idx="1918">
                        <c:v>39233</c:v>
                      </c:pt>
                      <c:pt idx="1919">
                        <c:v>39234</c:v>
                      </c:pt>
                      <c:pt idx="1920">
                        <c:v>39237</c:v>
                      </c:pt>
                      <c:pt idx="1921">
                        <c:v>39238</c:v>
                      </c:pt>
                      <c:pt idx="1922">
                        <c:v>39239</c:v>
                      </c:pt>
                      <c:pt idx="1923">
                        <c:v>39240</c:v>
                      </c:pt>
                      <c:pt idx="1924">
                        <c:v>39241</c:v>
                      </c:pt>
                      <c:pt idx="1925">
                        <c:v>39244</c:v>
                      </c:pt>
                      <c:pt idx="1926">
                        <c:v>39245</c:v>
                      </c:pt>
                      <c:pt idx="1927">
                        <c:v>39246</c:v>
                      </c:pt>
                      <c:pt idx="1928">
                        <c:v>39247</c:v>
                      </c:pt>
                      <c:pt idx="1929">
                        <c:v>39248</c:v>
                      </c:pt>
                      <c:pt idx="1930">
                        <c:v>39251</c:v>
                      </c:pt>
                      <c:pt idx="1931">
                        <c:v>39252</c:v>
                      </c:pt>
                      <c:pt idx="1932">
                        <c:v>39253</c:v>
                      </c:pt>
                      <c:pt idx="1933">
                        <c:v>39254</c:v>
                      </c:pt>
                      <c:pt idx="1934">
                        <c:v>39255</c:v>
                      </c:pt>
                      <c:pt idx="1935">
                        <c:v>39258</c:v>
                      </c:pt>
                      <c:pt idx="1936">
                        <c:v>39259</c:v>
                      </c:pt>
                      <c:pt idx="1937">
                        <c:v>39260</c:v>
                      </c:pt>
                      <c:pt idx="1938">
                        <c:v>39261</c:v>
                      </c:pt>
                      <c:pt idx="1939">
                        <c:v>39262</c:v>
                      </c:pt>
                      <c:pt idx="1940">
                        <c:v>39265</c:v>
                      </c:pt>
                      <c:pt idx="1941">
                        <c:v>39266</c:v>
                      </c:pt>
                      <c:pt idx="1942">
                        <c:v>39267</c:v>
                      </c:pt>
                      <c:pt idx="1943">
                        <c:v>39268</c:v>
                      </c:pt>
                      <c:pt idx="1944">
                        <c:v>39269</c:v>
                      </c:pt>
                      <c:pt idx="1945">
                        <c:v>39272</c:v>
                      </c:pt>
                      <c:pt idx="1946">
                        <c:v>39273</c:v>
                      </c:pt>
                      <c:pt idx="1947">
                        <c:v>39274</c:v>
                      </c:pt>
                      <c:pt idx="1948">
                        <c:v>39275</c:v>
                      </c:pt>
                      <c:pt idx="1949">
                        <c:v>39276</c:v>
                      </c:pt>
                      <c:pt idx="1950">
                        <c:v>39279</c:v>
                      </c:pt>
                      <c:pt idx="1951">
                        <c:v>39280</c:v>
                      </c:pt>
                      <c:pt idx="1952">
                        <c:v>39281</c:v>
                      </c:pt>
                      <c:pt idx="1953">
                        <c:v>39282</c:v>
                      </c:pt>
                      <c:pt idx="1954">
                        <c:v>39283</c:v>
                      </c:pt>
                      <c:pt idx="1955">
                        <c:v>39286</c:v>
                      </c:pt>
                      <c:pt idx="1956">
                        <c:v>39287</c:v>
                      </c:pt>
                      <c:pt idx="1957">
                        <c:v>39288</c:v>
                      </c:pt>
                      <c:pt idx="1958">
                        <c:v>39289</c:v>
                      </c:pt>
                      <c:pt idx="1959">
                        <c:v>39290</c:v>
                      </c:pt>
                      <c:pt idx="1960">
                        <c:v>39293</c:v>
                      </c:pt>
                      <c:pt idx="1961">
                        <c:v>39294</c:v>
                      </c:pt>
                      <c:pt idx="1962">
                        <c:v>39295</c:v>
                      </c:pt>
                      <c:pt idx="1963">
                        <c:v>39296</c:v>
                      </c:pt>
                      <c:pt idx="1964">
                        <c:v>39297</c:v>
                      </c:pt>
                      <c:pt idx="1965">
                        <c:v>39300</c:v>
                      </c:pt>
                      <c:pt idx="1966">
                        <c:v>39301</c:v>
                      </c:pt>
                      <c:pt idx="1967">
                        <c:v>39302</c:v>
                      </c:pt>
                      <c:pt idx="1968">
                        <c:v>39303</c:v>
                      </c:pt>
                      <c:pt idx="1969">
                        <c:v>39304</c:v>
                      </c:pt>
                      <c:pt idx="1970">
                        <c:v>39307</c:v>
                      </c:pt>
                      <c:pt idx="1971">
                        <c:v>39308</c:v>
                      </c:pt>
                      <c:pt idx="1972">
                        <c:v>39309</c:v>
                      </c:pt>
                      <c:pt idx="1973">
                        <c:v>39310</c:v>
                      </c:pt>
                      <c:pt idx="1974">
                        <c:v>39311</c:v>
                      </c:pt>
                      <c:pt idx="1975">
                        <c:v>39314</c:v>
                      </c:pt>
                      <c:pt idx="1976">
                        <c:v>39315</c:v>
                      </c:pt>
                      <c:pt idx="1977">
                        <c:v>39316</c:v>
                      </c:pt>
                      <c:pt idx="1978">
                        <c:v>39317</c:v>
                      </c:pt>
                      <c:pt idx="1979">
                        <c:v>39318</c:v>
                      </c:pt>
                      <c:pt idx="1980">
                        <c:v>39321</c:v>
                      </c:pt>
                      <c:pt idx="1981">
                        <c:v>39322</c:v>
                      </c:pt>
                      <c:pt idx="1982">
                        <c:v>39323</c:v>
                      </c:pt>
                      <c:pt idx="1983">
                        <c:v>39324</c:v>
                      </c:pt>
                      <c:pt idx="1984">
                        <c:v>39325</c:v>
                      </c:pt>
                      <c:pt idx="1985">
                        <c:v>39328</c:v>
                      </c:pt>
                      <c:pt idx="1986">
                        <c:v>39329</c:v>
                      </c:pt>
                      <c:pt idx="1987">
                        <c:v>39330</c:v>
                      </c:pt>
                      <c:pt idx="1988">
                        <c:v>39331</c:v>
                      </c:pt>
                      <c:pt idx="1989">
                        <c:v>39332</c:v>
                      </c:pt>
                      <c:pt idx="1990">
                        <c:v>39335</c:v>
                      </c:pt>
                      <c:pt idx="1991">
                        <c:v>39336</c:v>
                      </c:pt>
                      <c:pt idx="1992">
                        <c:v>39337</c:v>
                      </c:pt>
                      <c:pt idx="1993">
                        <c:v>39338</c:v>
                      </c:pt>
                      <c:pt idx="1994">
                        <c:v>39339</c:v>
                      </c:pt>
                      <c:pt idx="1995">
                        <c:v>39342</c:v>
                      </c:pt>
                      <c:pt idx="1996">
                        <c:v>39343</c:v>
                      </c:pt>
                      <c:pt idx="1997">
                        <c:v>39344</c:v>
                      </c:pt>
                      <c:pt idx="1998">
                        <c:v>39345</c:v>
                      </c:pt>
                      <c:pt idx="1999">
                        <c:v>39346</c:v>
                      </c:pt>
                      <c:pt idx="2000">
                        <c:v>39349</c:v>
                      </c:pt>
                      <c:pt idx="2001">
                        <c:v>39350</c:v>
                      </c:pt>
                      <c:pt idx="2002">
                        <c:v>39351</c:v>
                      </c:pt>
                      <c:pt idx="2003">
                        <c:v>39352</c:v>
                      </c:pt>
                      <c:pt idx="2004">
                        <c:v>39353</c:v>
                      </c:pt>
                      <c:pt idx="2005">
                        <c:v>39356</c:v>
                      </c:pt>
                      <c:pt idx="2006">
                        <c:v>39357</c:v>
                      </c:pt>
                      <c:pt idx="2007">
                        <c:v>39358</c:v>
                      </c:pt>
                      <c:pt idx="2008">
                        <c:v>39359</c:v>
                      </c:pt>
                      <c:pt idx="2009">
                        <c:v>39360</c:v>
                      </c:pt>
                      <c:pt idx="2010">
                        <c:v>39363</c:v>
                      </c:pt>
                      <c:pt idx="2011">
                        <c:v>39364</c:v>
                      </c:pt>
                      <c:pt idx="2012">
                        <c:v>39365</c:v>
                      </c:pt>
                      <c:pt idx="2013">
                        <c:v>39366</c:v>
                      </c:pt>
                      <c:pt idx="2014">
                        <c:v>39367</c:v>
                      </c:pt>
                      <c:pt idx="2015">
                        <c:v>39370</c:v>
                      </c:pt>
                      <c:pt idx="2016">
                        <c:v>39371</c:v>
                      </c:pt>
                      <c:pt idx="2017">
                        <c:v>39372</c:v>
                      </c:pt>
                      <c:pt idx="2018">
                        <c:v>39373</c:v>
                      </c:pt>
                      <c:pt idx="2019">
                        <c:v>39374</c:v>
                      </c:pt>
                      <c:pt idx="2020">
                        <c:v>39377</c:v>
                      </c:pt>
                      <c:pt idx="2021">
                        <c:v>39378</c:v>
                      </c:pt>
                      <c:pt idx="2022">
                        <c:v>39379</c:v>
                      </c:pt>
                      <c:pt idx="2023">
                        <c:v>39380</c:v>
                      </c:pt>
                      <c:pt idx="2024">
                        <c:v>39381</c:v>
                      </c:pt>
                      <c:pt idx="2025">
                        <c:v>39384</c:v>
                      </c:pt>
                      <c:pt idx="2026">
                        <c:v>39385</c:v>
                      </c:pt>
                      <c:pt idx="2027">
                        <c:v>39386</c:v>
                      </c:pt>
                      <c:pt idx="2028">
                        <c:v>39387</c:v>
                      </c:pt>
                      <c:pt idx="2029">
                        <c:v>39388</c:v>
                      </c:pt>
                      <c:pt idx="2030">
                        <c:v>39391</c:v>
                      </c:pt>
                      <c:pt idx="2031">
                        <c:v>39392</c:v>
                      </c:pt>
                      <c:pt idx="2032">
                        <c:v>39393</c:v>
                      </c:pt>
                      <c:pt idx="2033">
                        <c:v>39394</c:v>
                      </c:pt>
                      <c:pt idx="2034">
                        <c:v>39395</c:v>
                      </c:pt>
                      <c:pt idx="2035">
                        <c:v>39398</c:v>
                      </c:pt>
                      <c:pt idx="2036">
                        <c:v>39399</c:v>
                      </c:pt>
                      <c:pt idx="2037">
                        <c:v>39400</c:v>
                      </c:pt>
                      <c:pt idx="2038">
                        <c:v>39401</c:v>
                      </c:pt>
                      <c:pt idx="2039">
                        <c:v>39402</c:v>
                      </c:pt>
                      <c:pt idx="2040">
                        <c:v>39405</c:v>
                      </c:pt>
                      <c:pt idx="2041">
                        <c:v>39406</c:v>
                      </c:pt>
                      <c:pt idx="2042">
                        <c:v>39407</c:v>
                      </c:pt>
                      <c:pt idx="2043">
                        <c:v>39408</c:v>
                      </c:pt>
                      <c:pt idx="2044">
                        <c:v>39409</c:v>
                      </c:pt>
                      <c:pt idx="2045">
                        <c:v>39412</c:v>
                      </c:pt>
                      <c:pt idx="2046">
                        <c:v>39413</c:v>
                      </c:pt>
                      <c:pt idx="2047">
                        <c:v>39414</c:v>
                      </c:pt>
                      <c:pt idx="2048">
                        <c:v>39415</c:v>
                      </c:pt>
                      <c:pt idx="2049">
                        <c:v>39416</c:v>
                      </c:pt>
                      <c:pt idx="2050">
                        <c:v>39419</c:v>
                      </c:pt>
                      <c:pt idx="2051">
                        <c:v>39420</c:v>
                      </c:pt>
                      <c:pt idx="2052">
                        <c:v>39421</c:v>
                      </c:pt>
                      <c:pt idx="2053">
                        <c:v>39422</c:v>
                      </c:pt>
                      <c:pt idx="2054">
                        <c:v>39423</c:v>
                      </c:pt>
                      <c:pt idx="2055">
                        <c:v>39426</c:v>
                      </c:pt>
                      <c:pt idx="2056">
                        <c:v>39427</c:v>
                      </c:pt>
                      <c:pt idx="2057">
                        <c:v>39428</c:v>
                      </c:pt>
                      <c:pt idx="2058">
                        <c:v>39429</c:v>
                      </c:pt>
                      <c:pt idx="2059">
                        <c:v>39430</c:v>
                      </c:pt>
                      <c:pt idx="2060">
                        <c:v>39433</c:v>
                      </c:pt>
                      <c:pt idx="2061">
                        <c:v>39434</c:v>
                      </c:pt>
                      <c:pt idx="2062">
                        <c:v>39435</c:v>
                      </c:pt>
                      <c:pt idx="2063">
                        <c:v>39436</c:v>
                      </c:pt>
                      <c:pt idx="2064">
                        <c:v>39437</c:v>
                      </c:pt>
                      <c:pt idx="2065">
                        <c:v>39440</c:v>
                      </c:pt>
                      <c:pt idx="2066">
                        <c:v>39441</c:v>
                      </c:pt>
                      <c:pt idx="2067">
                        <c:v>39442</c:v>
                      </c:pt>
                      <c:pt idx="2068">
                        <c:v>39443</c:v>
                      </c:pt>
                      <c:pt idx="2069">
                        <c:v>39444</c:v>
                      </c:pt>
                      <c:pt idx="2070">
                        <c:v>39447</c:v>
                      </c:pt>
                      <c:pt idx="2071">
                        <c:v>39448</c:v>
                      </c:pt>
                      <c:pt idx="2072">
                        <c:v>39449</c:v>
                      </c:pt>
                      <c:pt idx="2073">
                        <c:v>39450</c:v>
                      </c:pt>
                      <c:pt idx="2074">
                        <c:v>39451</c:v>
                      </c:pt>
                      <c:pt idx="2075">
                        <c:v>39454</c:v>
                      </c:pt>
                      <c:pt idx="2076">
                        <c:v>39455</c:v>
                      </c:pt>
                      <c:pt idx="2077">
                        <c:v>39456</c:v>
                      </c:pt>
                      <c:pt idx="2078">
                        <c:v>39457</c:v>
                      </c:pt>
                      <c:pt idx="2079">
                        <c:v>39458</c:v>
                      </c:pt>
                      <c:pt idx="2080">
                        <c:v>39461</c:v>
                      </c:pt>
                      <c:pt idx="2081">
                        <c:v>39462</c:v>
                      </c:pt>
                      <c:pt idx="2082">
                        <c:v>39463</c:v>
                      </c:pt>
                      <c:pt idx="2083">
                        <c:v>39464</c:v>
                      </c:pt>
                      <c:pt idx="2084">
                        <c:v>39465</c:v>
                      </c:pt>
                      <c:pt idx="2085">
                        <c:v>39468</c:v>
                      </c:pt>
                      <c:pt idx="2086">
                        <c:v>39469</c:v>
                      </c:pt>
                      <c:pt idx="2087">
                        <c:v>39470</c:v>
                      </c:pt>
                      <c:pt idx="2088">
                        <c:v>39471</c:v>
                      </c:pt>
                      <c:pt idx="2089">
                        <c:v>39472</c:v>
                      </c:pt>
                      <c:pt idx="2090">
                        <c:v>39475</c:v>
                      </c:pt>
                      <c:pt idx="2091">
                        <c:v>39476</c:v>
                      </c:pt>
                      <c:pt idx="2092">
                        <c:v>39477</c:v>
                      </c:pt>
                      <c:pt idx="2093">
                        <c:v>39478</c:v>
                      </c:pt>
                      <c:pt idx="2094">
                        <c:v>39479</c:v>
                      </c:pt>
                      <c:pt idx="2095">
                        <c:v>39482</c:v>
                      </c:pt>
                      <c:pt idx="2096">
                        <c:v>39483</c:v>
                      </c:pt>
                      <c:pt idx="2097">
                        <c:v>39484</c:v>
                      </c:pt>
                      <c:pt idx="2098">
                        <c:v>39485</c:v>
                      </c:pt>
                      <c:pt idx="2099">
                        <c:v>39486</c:v>
                      </c:pt>
                      <c:pt idx="2100">
                        <c:v>39489</c:v>
                      </c:pt>
                      <c:pt idx="2101">
                        <c:v>39490</c:v>
                      </c:pt>
                      <c:pt idx="2102">
                        <c:v>39491</c:v>
                      </c:pt>
                      <c:pt idx="2103">
                        <c:v>39492</c:v>
                      </c:pt>
                      <c:pt idx="2104">
                        <c:v>39493</c:v>
                      </c:pt>
                      <c:pt idx="2105">
                        <c:v>39496</c:v>
                      </c:pt>
                      <c:pt idx="2106">
                        <c:v>39497</c:v>
                      </c:pt>
                      <c:pt idx="2107">
                        <c:v>39498</c:v>
                      </c:pt>
                      <c:pt idx="2108">
                        <c:v>39499</c:v>
                      </c:pt>
                      <c:pt idx="2109">
                        <c:v>39500</c:v>
                      </c:pt>
                      <c:pt idx="2110">
                        <c:v>39503</c:v>
                      </c:pt>
                      <c:pt idx="2111">
                        <c:v>39504</c:v>
                      </c:pt>
                      <c:pt idx="2112">
                        <c:v>39505</c:v>
                      </c:pt>
                      <c:pt idx="2113">
                        <c:v>39506</c:v>
                      </c:pt>
                      <c:pt idx="2114">
                        <c:v>39507</c:v>
                      </c:pt>
                      <c:pt idx="2115">
                        <c:v>39510</c:v>
                      </c:pt>
                      <c:pt idx="2116">
                        <c:v>39511</c:v>
                      </c:pt>
                      <c:pt idx="2117">
                        <c:v>39512</c:v>
                      </c:pt>
                      <c:pt idx="2118">
                        <c:v>39513</c:v>
                      </c:pt>
                      <c:pt idx="2119">
                        <c:v>39514</c:v>
                      </c:pt>
                      <c:pt idx="2120">
                        <c:v>39517</c:v>
                      </c:pt>
                      <c:pt idx="2121">
                        <c:v>39518</c:v>
                      </c:pt>
                      <c:pt idx="2122">
                        <c:v>39519</c:v>
                      </c:pt>
                      <c:pt idx="2123">
                        <c:v>39520</c:v>
                      </c:pt>
                      <c:pt idx="2124">
                        <c:v>39521</c:v>
                      </c:pt>
                      <c:pt idx="2125">
                        <c:v>39524</c:v>
                      </c:pt>
                      <c:pt idx="2126">
                        <c:v>39525</c:v>
                      </c:pt>
                      <c:pt idx="2127">
                        <c:v>39526</c:v>
                      </c:pt>
                      <c:pt idx="2128">
                        <c:v>39527</c:v>
                      </c:pt>
                      <c:pt idx="2129">
                        <c:v>39528</c:v>
                      </c:pt>
                      <c:pt idx="2130">
                        <c:v>39531</c:v>
                      </c:pt>
                      <c:pt idx="2131">
                        <c:v>39532</c:v>
                      </c:pt>
                      <c:pt idx="2132">
                        <c:v>39533</c:v>
                      </c:pt>
                      <c:pt idx="2133">
                        <c:v>39534</c:v>
                      </c:pt>
                      <c:pt idx="2134">
                        <c:v>39535</c:v>
                      </c:pt>
                      <c:pt idx="2135">
                        <c:v>39538</c:v>
                      </c:pt>
                      <c:pt idx="2136">
                        <c:v>39539</c:v>
                      </c:pt>
                      <c:pt idx="2137">
                        <c:v>39540</c:v>
                      </c:pt>
                      <c:pt idx="2138">
                        <c:v>39541</c:v>
                      </c:pt>
                      <c:pt idx="2139">
                        <c:v>39542</c:v>
                      </c:pt>
                      <c:pt idx="2140">
                        <c:v>39545</c:v>
                      </c:pt>
                      <c:pt idx="2141">
                        <c:v>39546</c:v>
                      </c:pt>
                      <c:pt idx="2142">
                        <c:v>39547</c:v>
                      </c:pt>
                      <c:pt idx="2143">
                        <c:v>39548</c:v>
                      </c:pt>
                      <c:pt idx="2144">
                        <c:v>39549</c:v>
                      </c:pt>
                      <c:pt idx="2145">
                        <c:v>39552</c:v>
                      </c:pt>
                      <c:pt idx="2146">
                        <c:v>39553</c:v>
                      </c:pt>
                      <c:pt idx="2147">
                        <c:v>39554</c:v>
                      </c:pt>
                      <c:pt idx="2148">
                        <c:v>39555</c:v>
                      </c:pt>
                      <c:pt idx="2149">
                        <c:v>39556</c:v>
                      </c:pt>
                      <c:pt idx="2150">
                        <c:v>39559</c:v>
                      </c:pt>
                      <c:pt idx="2151">
                        <c:v>39560</c:v>
                      </c:pt>
                      <c:pt idx="2152">
                        <c:v>39561</c:v>
                      </c:pt>
                      <c:pt idx="2153">
                        <c:v>39562</c:v>
                      </c:pt>
                      <c:pt idx="2154">
                        <c:v>39563</c:v>
                      </c:pt>
                      <c:pt idx="2155">
                        <c:v>39566</c:v>
                      </c:pt>
                      <c:pt idx="2156">
                        <c:v>39567</c:v>
                      </c:pt>
                      <c:pt idx="2157">
                        <c:v>39568</c:v>
                      </c:pt>
                      <c:pt idx="2158">
                        <c:v>39569</c:v>
                      </c:pt>
                      <c:pt idx="2159">
                        <c:v>39570</c:v>
                      </c:pt>
                      <c:pt idx="2160">
                        <c:v>39573</c:v>
                      </c:pt>
                      <c:pt idx="2161">
                        <c:v>39574</c:v>
                      </c:pt>
                      <c:pt idx="2162">
                        <c:v>39575</c:v>
                      </c:pt>
                      <c:pt idx="2163">
                        <c:v>39576</c:v>
                      </c:pt>
                      <c:pt idx="2164">
                        <c:v>39577</c:v>
                      </c:pt>
                      <c:pt idx="2165">
                        <c:v>39580</c:v>
                      </c:pt>
                      <c:pt idx="2166">
                        <c:v>39581</c:v>
                      </c:pt>
                      <c:pt idx="2167">
                        <c:v>39582</c:v>
                      </c:pt>
                      <c:pt idx="2168">
                        <c:v>39583</c:v>
                      </c:pt>
                      <c:pt idx="2169">
                        <c:v>39584</c:v>
                      </c:pt>
                      <c:pt idx="2170">
                        <c:v>39587</c:v>
                      </c:pt>
                      <c:pt idx="2171">
                        <c:v>39588</c:v>
                      </c:pt>
                      <c:pt idx="2172">
                        <c:v>39589</c:v>
                      </c:pt>
                      <c:pt idx="2173">
                        <c:v>39590</c:v>
                      </c:pt>
                      <c:pt idx="2174">
                        <c:v>39591</c:v>
                      </c:pt>
                      <c:pt idx="2175">
                        <c:v>39594</c:v>
                      </c:pt>
                      <c:pt idx="2176">
                        <c:v>39595</c:v>
                      </c:pt>
                      <c:pt idx="2177">
                        <c:v>39596</c:v>
                      </c:pt>
                      <c:pt idx="2178">
                        <c:v>39597</c:v>
                      </c:pt>
                      <c:pt idx="2179">
                        <c:v>39598</c:v>
                      </c:pt>
                      <c:pt idx="2180">
                        <c:v>39601</c:v>
                      </c:pt>
                      <c:pt idx="2181">
                        <c:v>39602</c:v>
                      </c:pt>
                      <c:pt idx="2182">
                        <c:v>39603</c:v>
                      </c:pt>
                      <c:pt idx="2183">
                        <c:v>39604</c:v>
                      </c:pt>
                      <c:pt idx="2184">
                        <c:v>39605</c:v>
                      </c:pt>
                      <c:pt idx="2185">
                        <c:v>39608</c:v>
                      </c:pt>
                      <c:pt idx="2186">
                        <c:v>39609</c:v>
                      </c:pt>
                      <c:pt idx="2187">
                        <c:v>39610</c:v>
                      </c:pt>
                      <c:pt idx="2188">
                        <c:v>39611</c:v>
                      </c:pt>
                      <c:pt idx="2189">
                        <c:v>39612</c:v>
                      </c:pt>
                      <c:pt idx="2190">
                        <c:v>39615</c:v>
                      </c:pt>
                      <c:pt idx="2191">
                        <c:v>39616</c:v>
                      </c:pt>
                      <c:pt idx="2192">
                        <c:v>39617</c:v>
                      </c:pt>
                      <c:pt idx="2193">
                        <c:v>39618</c:v>
                      </c:pt>
                      <c:pt idx="2194">
                        <c:v>39619</c:v>
                      </c:pt>
                      <c:pt idx="2195">
                        <c:v>39622</c:v>
                      </c:pt>
                      <c:pt idx="2196">
                        <c:v>39623</c:v>
                      </c:pt>
                      <c:pt idx="2197">
                        <c:v>39624</c:v>
                      </c:pt>
                      <c:pt idx="2198">
                        <c:v>39625</c:v>
                      </c:pt>
                      <c:pt idx="2199">
                        <c:v>39626</c:v>
                      </c:pt>
                      <c:pt idx="2200">
                        <c:v>39629</c:v>
                      </c:pt>
                      <c:pt idx="2201">
                        <c:v>39630</c:v>
                      </c:pt>
                      <c:pt idx="2202">
                        <c:v>39631</c:v>
                      </c:pt>
                      <c:pt idx="2203">
                        <c:v>39632</c:v>
                      </c:pt>
                      <c:pt idx="2204">
                        <c:v>39633</c:v>
                      </c:pt>
                      <c:pt idx="2205">
                        <c:v>39636</c:v>
                      </c:pt>
                      <c:pt idx="2206">
                        <c:v>39637</c:v>
                      </c:pt>
                      <c:pt idx="2207">
                        <c:v>39638</c:v>
                      </c:pt>
                      <c:pt idx="2208">
                        <c:v>39639</c:v>
                      </c:pt>
                      <c:pt idx="2209">
                        <c:v>39640</c:v>
                      </c:pt>
                      <c:pt idx="2210">
                        <c:v>39643</c:v>
                      </c:pt>
                      <c:pt idx="2211">
                        <c:v>39644</c:v>
                      </c:pt>
                      <c:pt idx="2212">
                        <c:v>39645</c:v>
                      </c:pt>
                      <c:pt idx="2213">
                        <c:v>39646</c:v>
                      </c:pt>
                      <c:pt idx="2214">
                        <c:v>39647</c:v>
                      </c:pt>
                      <c:pt idx="2215">
                        <c:v>39650</c:v>
                      </c:pt>
                      <c:pt idx="2216">
                        <c:v>39651</c:v>
                      </c:pt>
                      <c:pt idx="2217">
                        <c:v>39652</c:v>
                      </c:pt>
                      <c:pt idx="2218">
                        <c:v>39653</c:v>
                      </c:pt>
                      <c:pt idx="2219">
                        <c:v>39654</c:v>
                      </c:pt>
                      <c:pt idx="2220">
                        <c:v>39657</c:v>
                      </c:pt>
                      <c:pt idx="2221">
                        <c:v>39658</c:v>
                      </c:pt>
                      <c:pt idx="2222">
                        <c:v>39659</c:v>
                      </c:pt>
                      <c:pt idx="2223">
                        <c:v>39660</c:v>
                      </c:pt>
                      <c:pt idx="2224">
                        <c:v>39661</c:v>
                      </c:pt>
                      <c:pt idx="2225">
                        <c:v>39664</c:v>
                      </c:pt>
                      <c:pt idx="2226">
                        <c:v>39665</c:v>
                      </c:pt>
                      <c:pt idx="2227">
                        <c:v>39666</c:v>
                      </c:pt>
                      <c:pt idx="2228">
                        <c:v>39667</c:v>
                      </c:pt>
                      <c:pt idx="2229">
                        <c:v>39668</c:v>
                      </c:pt>
                      <c:pt idx="2230">
                        <c:v>39671</c:v>
                      </c:pt>
                      <c:pt idx="2231">
                        <c:v>39672</c:v>
                      </c:pt>
                      <c:pt idx="2232">
                        <c:v>39673</c:v>
                      </c:pt>
                      <c:pt idx="2233">
                        <c:v>39674</c:v>
                      </c:pt>
                      <c:pt idx="2234">
                        <c:v>39675</c:v>
                      </c:pt>
                      <c:pt idx="2235">
                        <c:v>39678</c:v>
                      </c:pt>
                      <c:pt idx="2236">
                        <c:v>39679</c:v>
                      </c:pt>
                      <c:pt idx="2237">
                        <c:v>39680</c:v>
                      </c:pt>
                      <c:pt idx="2238">
                        <c:v>39681</c:v>
                      </c:pt>
                      <c:pt idx="2239">
                        <c:v>39682</c:v>
                      </c:pt>
                      <c:pt idx="2240">
                        <c:v>39685</c:v>
                      </c:pt>
                      <c:pt idx="2241">
                        <c:v>39686</c:v>
                      </c:pt>
                      <c:pt idx="2242">
                        <c:v>39687</c:v>
                      </c:pt>
                      <c:pt idx="2243">
                        <c:v>39688</c:v>
                      </c:pt>
                      <c:pt idx="2244">
                        <c:v>39689</c:v>
                      </c:pt>
                      <c:pt idx="2245">
                        <c:v>39692</c:v>
                      </c:pt>
                      <c:pt idx="2246">
                        <c:v>39693</c:v>
                      </c:pt>
                      <c:pt idx="2247">
                        <c:v>39694</c:v>
                      </c:pt>
                      <c:pt idx="2248">
                        <c:v>39695</c:v>
                      </c:pt>
                      <c:pt idx="2249">
                        <c:v>39696</c:v>
                      </c:pt>
                      <c:pt idx="2250">
                        <c:v>39699</c:v>
                      </c:pt>
                      <c:pt idx="2251">
                        <c:v>39700</c:v>
                      </c:pt>
                      <c:pt idx="2252">
                        <c:v>39701</c:v>
                      </c:pt>
                      <c:pt idx="2253">
                        <c:v>39702</c:v>
                      </c:pt>
                      <c:pt idx="2254">
                        <c:v>39703</c:v>
                      </c:pt>
                      <c:pt idx="2255">
                        <c:v>39706</c:v>
                      </c:pt>
                      <c:pt idx="2256">
                        <c:v>39707</c:v>
                      </c:pt>
                      <c:pt idx="2257">
                        <c:v>39708</c:v>
                      </c:pt>
                      <c:pt idx="2258">
                        <c:v>39709</c:v>
                      </c:pt>
                      <c:pt idx="2259">
                        <c:v>39710</c:v>
                      </c:pt>
                      <c:pt idx="2260">
                        <c:v>39713</c:v>
                      </c:pt>
                      <c:pt idx="2261">
                        <c:v>39714</c:v>
                      </c:pt>
                      <c:pt idx="2262">
                        <c:v>39715</c:v>
                      </c:pt>
                      <c:pt idx="2263">
                        <c:v>39716</c:v>
                      </c:pt>
                      <c:pt idx="2264">
                        <c:v>39717</c:v>
                      </c:pt>
                      <c:pt idx="2265">
                        <c:v>39720</c:v>
                      </c:pt>
                      <c:pt idx="2266">
                        <c:v>39721</c:v>
                      </c:pt>
                      <c:pt idx="2267">
                        <c:v>39722</c:v>
                      </c:pt>
                      <c:pt idx="2268">
                        <c:v>39723</c:v>
                      </c:pt>
                      <c:pt idx="2269">
                        <c:v>39724</c:v>
                      </c:pt>
                      <c:pt idx="2270">
                        <c:v>39727</c:v>
                      </c:pt>
                      <c:pt idx="2271">
                        <c:v>39728</c:v>
                      </c:pt>
                      <c:pt idx="2272">
                        <c:v>39729</c:v>
                      </c:pt>
                      <c:pt idx="2273">
                        <c:v>39730</c:v>
                      </c:pt>
                      <c:pt idx="2274">
                        <c:v>39731</c:v>
                      </c:pt>
                      <c:pt idx="2275">
                        <c:v>39734</c:v>
                      </c:pt>
                      <c:pt idx="2276">
                        <c:v>39735</c:v>
                      </c:pt>
                      <c:pt idx="2277">
                        <c:v>39736</c:v>
                      </c:pt>
                      <c:pt idx="2278">
                        <c:v>39737</c:v>
                      </c:pt>
                      <c:pt idx="2279">
                        <c:v>39738</c:v>
                      </c:pt>
                      <c:pt idx="2280">
                        <c:v>39741</c:v>
                      </c:pt>
                      <c:pt idx="2281">
                        <c:v>39742</c:v>
                      </c:pt>
                      <c:pt idx="2282">
                        <c:v>39743</c:v>
                      </c:pt>
                      <c:pt idx="2283">
                        <c:v>39744</c:v>
                      </c:pt>
                      <c:pt idx="2284">
                        <c:v>39745</c:v>
                      </c:pt>
                      <c:pt idx="2285">
                        <c:v>39748</c:v>
                      </c:pt>
                      <c:pt idx="2286">
                        <c:v>39749</c:v>
                      </c:pt>
                      <c:pt idx="2287">
                        <c:v>39750</c:v>
                      </c:pt>
                      <c:pt idx="2288">
                        <c:v>39751</c:v>
                      </c:pt>
                      <c:pt idx="2289">
                        <c:v>39752</c:v>
                      </c:pt>
                      <c:pt idx="2290">
                        <c:v>39755</c:v>
                      </c:pt>
                      <c:pt idx="2291">
                        <c:v>39756</c:v>
                      </c:pt>
                      <c:pt idx="2292">
                        <c:v>39757</c:v>
                      </c:pt>
                      <c:pt idx="2293">
                        <c:v>39758</c:v>
                      </c:pt>
                      <c:pt idx="2294">
                        <c:v>39759</c:v>
                      </c:pt>
                      <c:pt idx="2295">
                        <c:v>39762</c:v>
                      </c:pt>
                      <c:pt idx="2296">
                        <c:v>39763</c:v>
                      </c:pt>
                      <c:pt idx="2297">
                        <c:v>39764</c:v>
                      </c:pt>
                      <c:pt idx="2298">
                        <c:v>39765</c:v>
                      </c:pt>
                      <c:pt idx="2299">
                        <c:v>39766</c:v>
                      </c:pt>
                      <c:pt idx="2300">
                        <c:v>39769</c:v>
                      </c:pt>
                      <c:pt idx="2301">
                        <c:v>39770</c:v>
                      </c:pt>
                      <c:pt idx="2302">
                        <c:v>39771</c:v>
                      </c:pt>
                      <c:pt idx="2303">
                        <c:v>39772</c:v>
                      </c:pt>
                      <c:pt idx="2304">
                        <c:v>39773</c:v>
                      </c:pt>
                      <c:pt idx="2305">
                        <c:v>39776</c:v>
                      </c:pt>
                      <c:pt idx="2306">
                        <c:v>39777</c:v>
                      </c:pt>
                      <c:pt idx="2307">
                        <c:v>39778</c:v>
                      </c:pt>
                      <c:pt idx="2308">
                        <c:v>39779</c:v>
                      </c:pt>
                      <c:pt idx="2309">
                        <c:v>39780</c:v>
                      </c:pt>
                      <c:pt idx="2310">
                        <c:v>39783</c:v>
                      </c:pt>
                      <c:pt idx="2311">
                        <c:v>39784</c:v>
                      </c:pt>
                      <c:pt idx="2312">
                        <c:v>39785</c:v>
                      </c:pt>
                      <c:pt idx="2313">
                        <c:v>39786</c:v>
                      </c:pt>
                      <c:pt idx="2314">
                        <c:v>39787</c:v>
                      </c:pt>
                      <c:pt idx="2315">
                        <c:v>39790</c:v>
                      </c:pt>
                      <c:pt idx="2316">
                        <c:v>39791</c:v>
                      </c:pt>
                      <c:pt idx="2317">
                        <c:v>39792</c:v>
                      </c:pt>
                      <c:pt idx="2318">
                        <c:v>39793</c:v>
                      </c:pt>
                      <c:pt idx="2319">
                        <c:v>39794</c:v>
                      </c:pt>
                      <c:pt idx="2320">
                        <c:v>39797</c:v>
                      </c:pt>
                      <c:pt idx="2321">
                        <c:v>39798</c:v>
                      </c:pt>
                      <c:pt idx="2322">
                        <c:v>39799</c:v>
                      </c:pt>
                      <c:pt idx="2323">
                        <c:v>39800</c:v>
                      </c:pt>
                      <c:pt idx="2324">
                        <c:v>39801</c:v>
                      </c:pt>
                      <c:pt idx="2325">
                        <c:v>39804</c:v>
                      </c:pt>
                      <c:pt idx="2326">
                        <c:v>39805</c:v>
                      </c:pt>
                      <c:pt idx="2327">
                        <c:v>39806</c:v>
                      </c:pt>
                      <c:pt idx="2328">
                        <c:v>39808</c:v>
                      </c:pt>
                      <c:pt idx="2329">
                        <c:v>39811</c:v>
                      </c:pt>
                      <c:pt idx="2330">
                        <c:v>39812</c:v>
                      </c:pt>
                      <c:pt idx="2331">
                        <c:v>39813</c:v>
                      </c:pt>
                      <c:pt idx="2332">
                        <c:v>39815</c:v>
                      </c:pt>
                      <c:pt idx="2333">
                        <c:v>39818</c:v>
                      </c:pt>
                      <c:pt idx="2334">
                        <c:v>39819</c:v>
                      </c:pt>
                      <c:pt idx="2335">
                        <c:v>39820</c:v>
                      </c:pt>
                      <c:pt idx="2336">
                        <c:v>39821</c:v>
                      </c:pt>
                      <c:pt idx="2337">
                        <c:v>39822</c:v>
                      </c:pt>
                      <c:pt idx="2338">
                        <c:v>39825</c:v>
                      </c:pt>
                      <c:pt idx="2339">
                        <c:v>39826</c:v>
                      </c:pt>
                      <c:pt idx="2340">
                        <c:v>39827</c:v>
                      </c:pt>
                      <c:pt idx="2341">
                        <c:v>39828</c:v>
                      </c:pt>
                      <c:pt idx="2342">
                        <c:v>39829</c:v>
                      </c:pt>
                      <c:pt idx="2343">
                        <c:v>39832</c:v>
                      </c:pt>
                      <c:pt idx="2344">
                        <c:v>39833</c:v>
                      </c:pt>
                      <c:pt idx="2345">
                        <c:v>39834</c:v>
                      </c:pt>
                      <c:pt idx="2346">
                        <c:v>39835</c:v>
                      </c:pt>
                      <c:pt idx="2347">
                        <c:v>39836</c:v>
                      </c:pt>
                      <c:pt idx="2348">
                        <c:v>39839</c:v>
                      </c:pt>
                      <c:pt idx="2349">
                        <c:v>39840</c:v>
                      </c:pt>
                      <c:pt idx="2350">
                        <c:v>39841</c:v>
                      </c:pt>
                      <c:pt idx="2351">
                        <c:v>39842</c:v>
                      </c:pt>
                      <c:pt idx="2352">
                        <c:v>39843</c:v>
                      </c:pt>
                      <c:pt idx="2353">
                        <c:v>39846</c:v>
                      </c:pt>
                      <c:pt idx="2354">
                        <c:v>39847</c:v>
                      </c:pt>
                      <c:pt idx="2355">
                        <c:v>39848</c:v>
                      </c:pt>
                      <c:pt idx="2356">
                        <c:v>39849</c:v>
                      </c:pt>
                      <c:pt idx="2357">
                        <c:v>39850</c:v>
                      </c:pt>
                      <c:pt idx="2358">
                        <c:v>39853</c:v>
                      </c:pt>
                      <c:pt idx="2359">
                        <c:v>39854</c:v>
                      </c:pt>
                      <c:pt idx="2360">
                        <c:v>39855</c:v>
                      </c:pt>
                      <c:pt idx="2361">
                        <c:v>39856</c:v>
                      </c:pt>
                      <c:pt idx="2362">
                        <c:v>39857</c:v>
                      </c:pt>
                      <c:pt idx="2363">
                        <c:v>39860</c:v>
                      </c:pt>
                      <c:pt idx="2364">
                        <c:v>39861</c:v>
                      </c:pt>
                      <c:pt idx="2365">
                        <c:v>39862</c:v>
                      </c:pt>
                      <c:pt idx="2366">
                        <c:v>39863</c:v>
                      </c:pt>
                      <c:pt idx="2367">
                        <c:v>39864</c:v>
                      </c:pt>
                      <c:pt idx="2368">
                        <c:v>39867</c:v>
                      </c:pt>
                      <c:pt idx="2369">
                        <c:v>39868</c:v>
                      </c:pt>
                      <c:pt idx="2370">
                        <c:v>39869</c:v>
                      </c:pt>
                      <c:pt idx="2371">
                        <c:v>39870</c:v>
                      </c:pt>
                      <c:pt idx="2372">
                        <c:v>39871</c:v>
                      </c:pt>
                      <c:pt idx="2373">
                        <c:v>39874</c:v>
                      </c:pt>
                      <c:pt idx="2374">
                        <c:v>39875</c:v>
                      </c:pt>
                      <c:pt idx="2375">
                        <c:v>39876</c:v>
                      </c:pt>
                      <c:pt idx="2376">
                        <c:v>39877</c:v>
                      </c:pt>
                      <c:pt idx="2377">
                        <c:v>39878</c:v>
                      </c:pt>
                      <c:pt idx="2378">
                        <c:v>39881</c:v>
                      </c:pt>
                      <c:pt idx="2379">
                        <c:v>39882</c:v>
                      </c:pt>
                      <c:pt idx="2380">
                        <c:v>39883</c:v>
                      </c:pt>
                      <c:pt idx="2381">
                        <c:v>39884</c:v>
                      </c:pt>
                      <c:pt idx="2382">
                        <c:v>39885</c:v>
                      </c:pt>
                      <c:pt idx="2383">
                        <c:v>39888</c:v>
                      </c:pt>
                      <c:pt idx="2384">
                        <c:v>39889</c:v>
                      </c:pt>
                      <c:pt idx="2385">
                        <c:v>39890</c:v>
                      </c:pt>
                      <c:pt idx="2386">
                        <c:v>39891</c:v>
                      </c:pt>
                      <c:pt idx="2387">
                        <c:v>39892</c:v>
                      </c:pt>
                      <c:pt idx="2388">
                        <c:v>39895</c:v>
                      </c:pt>
                      <c:pt idx="2389">
                        <c:v>39896</c:v>
                      </c:pt>
                      <c:pt idx="2390">
                        <c:v>39897</c:v>
                      </c:pt>
                      <c:pt idx="2391">
                        <c:v>39898</c:v>
                      </c:pt>
                      <c:pt idx="2392">
                        <c:v>39899</c:v>
                      </c:pt>
                      <c:pt idx="2393">
                        <c:v>39902</c:v>
                      </c:pt>
                      <c:pt idx="2394">
                        <c:v>39903</c:v>
                      </c:pt>
                      <c:pt idx="2395">
                        <c:v>39904</c:v>
                      </c:pt>
                      <c:pt idx="2396">
                        <c:v>39905</c:v>
                      </c:pt>
                      <c:pt idx="2397">
                        <c:v>39906</c:v>
                      </c:pt>
                      <c:pt idx="2398">
                        <c:v>39909</c:v>
                      </c:pt>
                      <c:pt idx="2399">
                        <c:v>39910</c:v>
                      </c:pt>
                      <c:pt idx="2400">
                        <c:v>39911</c:v>
                      </c:pt>
                      <c:pt idx="2401">
                        <c:v>39912</c:v>
                      </c:pt>
                      <c:pt idx="2402">
                        <c:v>39916</c:v>
                      </c:pt>
                      <c:pt idx="2403">
                        <c:v>39917</c:v>
                      </c:pt>
                      <c:pt idx="2404">
                        <c:v>39918</c:v>
                      </c:pt>
                      <c:pt idx="2405">
                        <c:v>39919</c:v>
                      </c:pt>
                      <c:pt idx="2406">
                        <c:v>39920</c:v>
                      </c:pt>
                      <c:pt idx="2407">
                        <c:v>39923</c:v>
                      </c:pt>
                      <c:pt idx="2408">
                        <c:v>39924</c:v>
                      </c:pt>
                      <c:pt idx="2409">
                        <c:v>39925</c:v>
                      </c:pt>
                      <c:pt idx="2410">
                        <c:v>39926</c:v>
                      </c:pt>
                      <c:pt idx="2411">
                        <c:v>39927</c:v>
                      </c:pt>
                      <c:pt idx="2412">
                        <c:v>39930</c:v>
                      </c:pt>
                      <c:pt idx="2413">
                        <c:v>39931</c:v>
                      </c:pt>
                      <c:pt idx="2414">
                        <c:v>39932</c:v>
                      </c:pt>
                      <c:pt idx="2415">
                        <c:v>39933</c:v>
                      </c:pt>
                      <c:pt idx="2416">
                        <c:v>39934</c:v>
                      </c:pt>
                      <c:pt idx="2417">
                        <c:v>39937</c:v>
                      </c:pt>
                      <c:pt idx="2418">
                        <c:v>39938</c:v>
                      </c:pt>
                      <c:pt idx="2419">
                        <c:v>39939</c:v>
                      </c:pt>
                      <c:pt idx="2420">
                        <c:v>39940</c:v>
                      </c:pt>
                      <c:pt idx="2421">
                        <c:v>39941</c:v>
                      </c:pt>
                      <c:pt idx="2422">
                        <c:v>39944</c:v>
                      </c:pt>
                      <c:pt idx="2423">
                        <c:v>39945</c:v>
                      </c:pt>
                      <c:pt idx="2424">
                        <c:v>39946</c:v>
                      </c:pt>
                      <c:pt idx="2425">
                        <c:v>39947</c:v>
                      </c:pt>
                      <c:pt idx="2426">
                        <c:v>39948</c:v>
                      </c:pt>
                      <c:pt idx="2427">
                        <c:v>39951</c:v>
                      </c:pt>
                      <c:pt idx="2428">
                        <c:v>39952</c:v>
                      </c:pt>
                      <c:pt idx="2429">
                        <c:v>39953</c:v>
                      </c:pt>
                      <c:pt idx="2430">
                        <c:v>39954</c:v>
                      </c:pt>
                      <c:pt idx="2431">
                        <c:v>39955</c:v>
                      </c:pt>
                      <c:pt idx="2432">
                        <c:v>39958</c:v>
                      </c:pt>
                      <c:pt idx="2433">
                        <c:v>39959</c:v>
                      </c:pt>
                      <c:pt idx="2434">
                        <c:v>39960</c:v>
                      </c:pt>
                      <c:pt idx="2435">
                        <c:v>39961</c:v>
                      </c:pt>
                      <c:pt idx="2436">
                        <c:v>39962</c:v>
                      </c:pt>
                      <c:pt idx="2437">
                        <c:v>39965</c:v>
                      </c:pt>
                      <c:pt idx="2438">
                        <c:v>39966</c:v>
                      </c:pt>
                      <c:pt idx="2439">
                        <c:v>39967</c:v>
                      </c:pt>
                      <c:pt idx="2440">
                        <c:v>39968</c:v>
                      </c:pt>
                      <c:pt idx="2441">
                        <c:v>39969</c:v>
                      </c:pt>
                      <c:pt idx="2442">
                        <c:v>39972</c:v>
                      </c:pt>
                      <c:pt idx="2443">
                        <c:v>39973</c:v>
                      </c:pt>
                      <c:pt idx="2444">
                        <c:v>39974</c:v>
                      </c:pt>
                      <c:pt idx="2445">
                        <c:v>39975</c:v>
                      </c:pt>
                      <c:pt idx="2446">
                        <c:v>39976</c:v>
                      </c:pt>
                      <c:pt idx="2447">
                        <c:v>39979</c:v>
                      </c:pt>
                      <c:pt idx="2448">
                        <c:v>39980</c:v>
                      </c:pt>
                      <c:pt idx="2449">
                        <c:v>39981</c:v>
                      </c:pt>
                      <c:pt idx="2450">
                        <c:v>39982</c:v>
                      </c:pt>
                      <c:pt idx="2451">
                        <c:v>39983</c:v>
                      </c:pt>
                      <c:pt idx="2452">
                        <c:v>39986</c:v>
                      </c:pt>
                      <c:pt idx="2453">
                        <c:v>39987</c:v>
                      </c:pt>
                      <c:pt idx="2454">
                        <c:v>39988</c:v>
                      </c:pt>
                      <c:pt idx="2455">
                        <c:v>39989</c:v>
                      </c:pt>
                      <c:pt idx="2456">
                        <c:v>39990</c:v>
                      </c:pt>
                      <c:pt idx="2457">
                        <c:v>39993</c:v>
                      </c:pt>
                      <c:pt idx="2458">
                        <c:v>39994</c:v>
                      </c:pt>
                      <c:pt idx="2459">
                        <c:v>39995</c:v>
                      </c:pt>
                      <c:pt idx="2460">
                        <c:v>39996</c:v>
                      </c:pt>
                      <c:pt idx="2461">
                        <c:v>39997</c:v>
                      </c:pt>
                      <c:pt idx="2462">
                        <c:v>40000</c:v>
                      </c:pt>
                      <c:pt idx="2463">
                        <c:v>40001</c:v>
                      </c:pt>
                      <c:pt idx="2464">
                        <c:v>40002</c:v>
                      </c:pt>
                      <c:pt idx="2465">
                        <c:v>40003</c:v>
                      </c:pt>
                      <c:pt idx="2466">
                        <c:v>40004</c:v>
                      </c:pt>
                      <c:pt idx="2467">
                        <c:v>40007</c:v>
                      </c:pt>
                      <c:pt idx="2468">
                        <c:v>40008</c:v>
                      </c:pt>
                      <c:pt idx="2469">
                        <c:v>40009</c:v>
                      </c:pt>
                      <c:pt idx="2470">
                        <c:v>40010</c:v>
                      </c:pt>
                      <c:pt idx="2471">
                        <c:v>40011</c:v>
                      </c:pt>
                      <c:pt idx="2472">
                        <c:v>40014</c:v>
                      </c:pt>
                      <c:pt idx="2473">
                        <c:v>40015</c:v>
                      </c:pt>
                      <c:pt idx="2474">
                        <c:v>40016</c:v>
                      </c:pt>
                      <c:pt idx="2475">
                        <c:v>40017</c:v>
                      </c:pt>
                      <c:pt idx="2476">
                        <c:v>40018</c:v>
                      </c:pt>
                      <c:pt idx="2477">
                        <c:v>40021</c:v>
                      </c:pt>
                      <c:pt idx="2478">
                        <c:v>40022</c:v>
                      </c:pt>
                      <c:pt idx="2479">
                        <c:v>40023</c:v>
                      </c:pt>
                      <c:pt idx="2480">
                        <c:v>40024</c:v>
                      </c:pt>
                      <c:pt idx="2481">
                        <c:v>40025</c:v>
                      </c:pt>
                      <c:pt idx="2482">
                        <c:v>40028</c:v>
                      </c:pt>
                      <c:pt idx="2483">
                        <c:v>40029</c:v>
                      </c:pt>
                      <c:pt idx="2484">
                        <c:v>40030</c:v>
                      </c:pt>
                      <c:pt idx="2485">
                        <c:v>40031</c:v>
                      </c:pt>
                      <c:pt idx="2486">
                        <c:v>40032</c:v>
                      </c:pt>
                      <c:pt idx="2487">
                        <c:v>40035</c:v>
                      </c:pt>
                      <c:pt idx="2488">
                        <c:v>40036</c:v>
                      </c:pt>
                      <c:pt idx="2489">
                        <c:v>40037</c:v>
                      </c:pt>
                      <c:pt idx="2490">
                        <c:v>40038</c:v>
                      </c:pt>
                      <c:pt idx="2491">
                        <c:v>40039</c:v>
                      </c:pt>
                      <c:pt idx="2492">
                        <c:v>40042</c:v>
                      </c:pt>
                      <c:pt idx="2493">
                        <c:v>40043</c:v>
                      </c:pt>
                      <c:pt idx="2494">
                        <c:v>40044</c:v>
                      </c:pt>
                      <c:pt idx="2495">
                        <c:v>40045</c:v>
                      </c:pt>
                      <c:pt idx="2496">
                        <c:v>40046</c:v>
                      </c:pt>
                      <c:pt idx="2497">
                        <c:v>40049</c:v>
                      </c:pt>
                      <c:pt idx="2498">
                        <c:v>40050</c:v>
                      </c:pt>
                      <c:pt idx="2499">
                        <c:v>40051</c:v>
                      </c:pt>
                      <c:pt idx="2500">
                        <c:v>40052</c:v>
                      </c:pt>
                      <c:pt idx="2501">
                        <c:v>40053</c:v>
                      </c:pt>
                      <c:pt idx="2502">
                        <c:v>40056</c:v>
                      </c:pt>
                      <c:pt idx="2503">
                        <c:v>40057</c:v>
                      </c:pt>
                      <c:pt idx="2504">
                        <c:v>40058</c:v>
                      </c:pt>
                      <c:pt idx="2505">
                        <c:v>40059</c:v>
                      </c:pt>
                      <c:pt idx="2506">
                        <c:v>40060</c:v>
                      </c:pt>
                      <c:pt idx="2507">
                        <c:v>40063</c:v>
                      </c:pt>
                      <c:pt idx="2508">
                        <c:v>40064</c:v>
                      </c:pt>
                      <c:pt idx="2509">
                        <c:v>40065</c:v>
                      </c:pt>
                      <c:pt idx="2510">
                        <c:v>40066</c:v>
                      </c:pt>
                      <c:pt idx="2511">
                        <c:v>40067</c:v>
                      </c:pt>
                      <c:pt idx="2512">
                        <c:v>40070</c:v>
                      </c:pt>
                      <c:pt idx="2513">
                        <c:v>40071</c:v>
                      </c:pt>
                      <c:pt idx="2514">
                        <c:v>40072</c:v>
                      </c:pt>
                      <c:pt idx="2515">
                        <c:v>40073</c:v>
                      </c:pt>
                      <c:pt idx="2516">
                        <c:v>40074</c:v>
                      </c:pt>
                      <c:pt idx="2517">
                        <c:v>40077</c:v>
                      </c:pt>
                      <c:pt idx="2518">
                        <c:v>40078</c:v>
                      </c:pt>
                      <c:pt idx="2519">
                        <c:v>40079</c:v>
                      </c:pt>
                      <c:pt idx="2520">
                        <c:v>40080</c:v>
                      </c:pt>
                      <c:pt idx="2521">
                        <c:v>40081</c:v>
                      </c:pt>
                      <c:pt idx="2522">
                        <c:v>40084</c:v>
                      </c:pt>
                      <c:pt idx="2523">
                        <c:v>40085</c:v>
                      </c:pt>
                      <c:pt idx="2524">
                        <c:v>40086</c:v>
                      </c:pt>
                      <c:pt idx="2525">
                        <c:v>40087</c:v>
                      </c:pt>
                      <c:pt idx="2526">
                        <c:v>40088</c:v>
                      </c:pt>
                      <c:pt idx="2527">
                        <c:v>40091</c:v>
                      </c:pt>
                      <c:pt idx="2528">
                        <c:v>40092</c:v>
                      </c:pt>
                      <c:pt idx="2529">
                        <c:v>40093</c:v>
                      </c:pt>
                      <c:pt idx="2530">
                        <c:v>40094</c:v>
                      </c:pt>
                      <c:pt idx="2531">
                        <c:v>40095</c:v>
                      </c:pt>
                      <c:pt idx="2532">
                        <c:v>40098</c:v>
                      </c:pt>
                      <c:pt idx="2533">
                        <c:v>40099</c:v>
                      </c:pt>
                      <c:pt idx="2534">
                        <c:v>40100</c:v>
                      </c:pt>
                      <c:pt idx="2535">
                        <c:v>40101</c:v>
                      </c:pt>
                      <c:pt idx="2536">
                        <c:v>40102</c:v>
                      </c:pt>
                      <c:pt idx="2537">
                        <c:v>40105</c:v>
                      </c:pt>
                      <c:pt idx="2538">
                        <c:v>40106</c:v>
                      </c:pt>
                      <c:pt idx="2539">
                        <c:v>40107</c:v>
                      </c:pt>
                      <c:pt idx="2540">
                        <c:v>40108</c:v>
                      </c:pt>
                      <c:pt idx="2541">
                        <c:v>40109</c:v>
                      </c:pt>
                      <c:pt idx="2542">
                        <c:v>40112</c:v>
                      </c:pt>
                      <c:pt idx="2543">
                        <c:v>40113</c:v>
                      </c:pt>
                      <c:pt idx="2544">
                        <c:v>40114</c:v>
                      </c:pt>
                      <c:pt idx="2545">
                        <c:v>40115</c:v>
                      </c:pt>
                      <c:pt idx="2546">
                        <c:v>40116</c:v>
                      </c:pt>
                      <c:pt idx="2547">
                        <c:v>40119</c:v>
                      </c:pt>
                      <c:pt idx="2548">
                        <c:v>40120</c:v>
                      </c:pt>
                      <c:pt idx="2549">
                        <c:v>40121</c:v>
                      </c:pt>
                      <c:pt idx="2550">
                        <c:v>40122</c:v>
                      </c:pt>
                      <c:pt idx="2551">
                        <c:v>40123</c:v>
                      </c:pt>
                      <c:pt idx="2552">
                        <c:v>40126</c:v>
                      </c:pt>
                      <c:pt idx="2553">
                        <c:v>40127</c:v>
                      </c:pt>
                      <c:pt idx="2554">
                        <c:v>40128</c:v>
                      </c:pt>
                      <c:pt idx="2555">
                        <c:v>40129</c:v>
                      </c:pt>
                      <c:pt idx="2556">
                        <c:v>40130</c:v>
                      </c:pt>
                      <c:pt idx="2557">
                        <c:v>40133</c:v>
                      </c:pt>
                      <c:pt idx="2558">
                        <c:v>40134</c:v>
                      </c:pt>
                      <c:pt idx="2559">
                        <c:v>40135</c:v>
                      </c:pt>
                      <c:pt idx="2560">
                        <c:v>40136</c:v>
                      </c:pt>
                      <c:pt idx="2561">
                        <c:v>40137</c:v>
                      </c:pt>
                      <c:pt idx="2562">
                        <c:v>40140</c:v>
                      </c:pt>
                      <c:pt idx="2563">
                        <c:v>40141</c:v>
                      </c:pt>
                      <c:pt idx="2564">
                        <c:v>40142</c:v>
                      </c:pt>
                      <c:pt idx="2565">
                        <c:v>40143</c:v>
                      </c:pt>
                      <c:pt idx="2566">
                        <c:v>40144</c:v>
                      </c:pt>
                      <c:pt idx="2567">
                        <c:v>40147</c:v>
                      </c:pt>
                      <c:pt idx="2568">
                        <c:v>40148</c:v>
                      </c:pt>
                      <c:pt idx="2569">
                        <c:v>40149</c:v>
                      </c:pt>
                      <c:pt idx="2570">
                        <c:v>40150</c:v>
                      </c:pt>
                      <c:pt idx="2571">
                        <c:v>40151</c:v>
                      </c:pt>
                      <c:pt idx="2572">
                        <c:v>40154</c:v>
                      </c:pt>
                      <c:pt idx="2573">
                        <c:v>40155</c:v>
                      </c:pt>
                      <c:pt idx="2574">
                        <c:v>40156</c:v>
                      </c:pt>
                      <c:pt idx="2575">
                        <c:v>40157</c:v>
                      </c:pt>
                      <c:pt idx="2576">
                        <c:v>40158</c:v>
                      </c:pt>
                      <c:pt idx="2577">
                        <c:v>40161</c:v>
                      </c:pt>
                      <c:pt idx="2578">
                        <c:v>40162</c:v>
                      </c:pt>
                      <c:pt idx="2579">
                        <c:v>40163</c:v>
                      </c:pt>
                      <c:pt idx="2580">
                        <c:v>40164</c:v>
                      </c:pt>
                      <c:pt idx="2581">
                        <c:v>40165</c:v>
                      </c:pt>
                      <c:pt idx="2582">
                        <c:v>40168</c:v>
                      </c:pt>
                      <c:pt idx="2583">
                        <c:v>40169</c:v>
                      </c:pt>
                      <c:pt idx="2584">
                        <c:v>40170</c:v>
                      </c:pt>
                      <c:pt idx="2585">
                        <c:v>40171</c:v>
                      </c:pt>
                      <c:pt idx="2586">
                        <c:v>40175</c:v>
                      </c:pt>
                      <c:pt idx="2587">
                        <c:v>40176</c:v>
                      </c:pt>
                      <c:pt idx="2588">
                        <c:v>40177</c:v>
                      </c:pt>
                      <c:pt idx="2589">
                        <c:v>40178</c:v>
                      </c:pt>
                      <c:pt idx="2590">
                        <c:v>40182</c:v>
                      </c:pt>
                      <c:pt idx="2591">
                        <c:v>40183</c:v>
                      </c:pt>
                      <c:pt idx="2592">
                        <c:v>40184</c:v>
                      </c:pt>
                      <c:pt idx="2593">
                        <c:v>40185</c:v>
                      </c:pt>
                      <c:pt idx="2594">
                        <c:v>40186</c:v>
                      </c:pt>
                      <c:pt idx="2595">
                        <c:v>40189</c:v>
                      </c:pt>
                      <c:pt idx="2596">
                        <c:v>40190</c:v>
                      </c:pt>
                      <c:pt idx="2597">
                        <c:v>40191</c:v>
                      </c:pt>
                      <c:pt idx="2598">
                        <c:v>40192</c:v>
                      </c:pt>
                      <c:pt idx="2599">
                        <c:v>40193</c:v>
                      </c:pt>
                      <c:pt idx="2600">
                        <c:v>40196</c:v>
                      </c:pt>
                      <c:pt idx="2601">
                        <c:v>40197</c:v>
                      </c:pt>
                      <c:pt idx="2602">
                        <c:v>40198</c:v>
                      </c:pt>
                      <c:pt idx="2603">
                        <c:v>40199</c:v>
                      </c:pt>
                      <c:pt idx="2604">
                        <c:v>40200</c:v>
                      </c:pt>
                      <c:pt idx="2605">
                        <c:v>40203</c:v>
                      </c:pt>
                      <c:pt idx="2606">
                        <c:v>40204</c:v>
                      </c:pt>
                      <c:pt idx="2607">
                        <c:v>40205</c:v>
                      </c:pt>
                      <c:pt idx="2608">
                        <c:v>40206</c:v>
                      </c:pt>
                      <c:pt idx="2609">
                        <c:v>40207</c:v>
                      </c:pt>
                      <c:pt idx="2610">
                        <c:v>40210</c:v>
                      </c:pt>
                      <c:pt idx="2611">
                        <c:v>40211</c:v>
                      </c:pt>
                      <c:pt idx="2612">
                        <c:v>40212</c:v>
                      </c:pt>
                      <c:pt idx="2613">
                        <c:v>40213</c:v>
                      </c:pt>
                      <c:pt idx="2614">
                        <c:v>40214</c:v>
                      </c:pt>
                      <c:pt idx="2615">
                        <c:v>40217</c:v>
                      </c:pt>
                      <c:pt idx="2616">
                        <c:v>40218</c:v>
                      </c:pt>
                      <c:pt idx="2617">
                        <c:v>40219</c:v>
                      </c:pt>
                      <c:pt idx="2618">
                        <c:v>40220</c:v>
                      </c:pt>
                      <c:pt idx="2619">
                        <c:v>40221</c:v>
                      </c:pt>
                      <c:pt idx="2620">
                        <c:v>40224</c:v>
                      </c:pt>
                      <c:pt idx="2621">
                        <c:v>40225</c:v>
                      </c:pt>
                      <c:pt idx="2622">
                        <c:v>40226</c:v>
                      </c:pt>
                      <c:pt idx="2623">
                        <c:v>40227</c:v>
                      </c:pt>
                      <c:pt idx="2624">
                        <c:v>40228</c:v>
                      </c:pt>
                      <c:pt idx="2625">
                        <c:v>40231</c:v>
                      </c:pt>
                      <c:pt idx="2626">
                        <c:v>40232</c:v>
                      </c:pt>
                      <c:pt idx="2627">
                        <c:v>40233</c:v>
                      </c:pt>
                      <c:pt idx="2628">
                        <c:v>40234</c:v>
                      </c:pt>
                      <c:pt idx="2629">
                        <c:v>40235</c:v>
                      </c:pt>
                      <c:pt idx="2630">
                        <c:v>40238</c:v>
                      </c:pt>
                      <c:pt idx="2631">
                        <c:v>40239</c:v>
                      </c:pt>
                      <c:pt idx="2632">
                        <c:v>40240</c:v>
                      </c:pt>
                      <c:pt idx="2633">
                        <c:v>40241</c:v>
                      </c:pt>
                      <c:pt idx="2634">
                        <c:v>40242</c:v>
                      </c:pt>
                      <c:pt idx="2635">
                        <c:v>40245</c:v>
                      </c:pt>
                      <c:pt idx="2636">
                        <c:v>40246</c:v>
                      </c:pt>
                      <c:pt idx="2637">
                        <c:v>40247</c:v>
                      </c:pt>
                      <c:pt idx="2638">
                        <c:v>40248</c:v>
                      </c:pt>
                      <c:pt idx="2639">
                        <c:v>40249</c:v>
                      </c:pt>
                      <c:pt idx="2640">
                        <c:v>40252</c:v>
                      </c:pt>
                      <c:pt idx="2641">
                        <c:v>40253</c:v>
                      </c:pt>
                      <c:pt idx="2642">
                        <c:v>40254</c:v>
                      </c:pt>
                      <c:pt idx="2643">
                        <c:v>40255</c:v>
                      </c:pt>
                      <c:pt idx="2644">
                        <c:v>40256</c:v>
                      </c:pt>
                      <c:pt idx="2645">
                        <c:v>40259</c:v>
                      </c:pt>
                      <c:pt idx="2646">
                        <c:v>40260</c:v>
                      </c:pt>
                      <c:pt idx="2647">
                        <c:v>40261</c:v>
                      </c:pt>
                      <c:pt idx="2648">
                        <c:v>40262</c:v>
                      </c:pt>
                      <c:pt idx="2649">
                        <c:v>40263</c:v>
                      </c:pt>
                      <c:pt idx="2650">
                        <c:v>40266</c:v>
                      </c:pt>
                      <c:pt idx="2651">
                        <c:v>40267</c:v>
                      </c:pt>
                      <c:pt idx="2652">
                        <c:v>40268</c:v>
                      </c:pt>
                      <c:pt idx="2653">
                        <c:v>40269</c:v>
                      </c:pt>
                      <c:pt idx="2654">
                        <c:v>40270</c:v>
                      </c:pt>
                      <c:pt idx="2655">
                        <c:v>40273</c:v>
                      </c:pt>
                      <c:pt idx="2656">
                        <c:v>40274</c:v>
                      </c:pt>
                      <c:pt idx="2657">
                        <c:v>40275</c:v>
                      </c:pt>
                      <c:pt idx="2658">
                        <c:v>40276</c:v>
                      </c:pt>
                      <c:pt idx="2659">
                        <c:v>40277</c:v>
                      </c:pt>
                      <c:pt idx="2660">
                        <c:v>40280</c:v>
                      </c:pt>
                      <c:pt idx="2661">
                        <c:v>40281</c:v>
                      </c:pt>
                      <c:pt idx="2662">
                        <c:v>40282</c:v>
                      </c:pt>
                      <c:pt idx="2663">
                        <c:v>40283</c:v>
                      </c:pt>
                      <c:pt idx="2664">
                        <c:v>40284</c:v>
                      </c:pt>
                      <c:pt idx="2665">
                        <c:v>40287</c:v>
                      </c:pt>
                      <c:pt idx="2666">
                        <c:v>40288</c:v>
                      </c:pt>
                      <c:pt idx="2667">
                        <c:v>40289</c:v>
                      </c:pt>
                      <c:pt idx="2668">
                        <c:v>40290</c:v>
                      </c:pt>
                      <c:pt idx="2669">
                        <c:v>40291</c:v>
                      </c:pt>
                      <c:pt idx="2670">
                        <c:v>40294</c:v>
                      </c:pt>
                      <c:pt idx="2671">
                        <c:v>40295</c:v>
                      </c:pt>
                      <c:pt idx="2672">
                        <c:v>40296</c:v>
                      </c:pt>
                      <c:pt idx="2673">
                        <c:v>40297</c:v>
                      </c:pt>
                      <c:pt idx="2674">
                        <c:v>40298</c:v>
                      </c:pt>
                      <c:pt idx="2675">
                        <c:v>40301</c:v>
                      </c:pt>
                      <c:pt idx="2676">
                        <c:v>40302</c:v>
                      </c:pt>
                      <c:pt idx="2677">
                        <c:v>40303</c:v>
                      </c:pt>
                      <c:pt idx="2678">
                        <c:v>40304</c:v>
                      </c:pt>
                      <c:pt idx="2679">
                        <c:v>40305</c:v>
                      </c:pt>
                      <c:pt idx="2680">
                        <c:v>40308</c:v>
                      </c:pt>
                      <c:pt idx="2681">
                        <c:v>40309</c:v>
                      </c:pt>
                      <c:pt idx="2682">
                        <c:v>40310</c:v>
                      </c:pt>
                      <c:pt idx="2683">
                        <c:v>40311</c:v>
                      </c:pt>
                      <c:pt idx="2684">
                        <c:v>40312</c:v>
                      </c:pt>
                      <c:pt idx="2685">
                        <c:v>40315</c:v>
                      </c:pt>
                      <c:pt idx="2686">
                        <c:v>40316</c:v>
                      </c:pt>
                      <c:pt idx="2687">
                        <c:v>40317</c:v>
                      </c:pt>
                      <c:pt idx="2688">
                        <c:v>40318</c:v>
                      </c:pt>
                      <c:pt idx="2689">
                        <c:v>40319</c:v>
                      </c:pt>
                      <c:pt idx="2690">
                        <c:v>40322</c:v>
                      </c:pt>
                      <c:pt idx="2691">
                        <c:v>40323</c:v>
                      </c:pt>
                      <c:pt idx="2692">
                        <c:v>40324</c:v>
                      </c:pt>
                      <c:pt idx="2693">
                        <c:v>40325</c:v>
                      </c:pt>
                      <c:pt idx="2694">
                        <c:v>40326</c:v>
                      </c:pt>
                      <c:pt idx="2695">
                        <c:v>40329</c:v>
                      </c:pt>
                      <c:pt idx="2696">
                        <c:v>40330</c:v>
                      </c:pt>
                      <c:pt idx="2697">
                        <c:v>40331</c:v>
                      </c:pt>
                      <c:pt idx="2698">
                        <c:v>40332</c:v>
                      </c:pt>
                      <c:pt idx="2699">
                        <c:v>40333</c:v>
                      </c:pt>
                      <c:pt idx="2700">
                        <c:v>40336</c:v>
                      </c:pt>
                      <c:pt idx="2701">
                        <c:v>40337</c:v>
                      </c:pt>
                      <c:pt idx="2702">
                        <c:v>40338</c:v>
                      </c:pt>
                      <c:pt idx="2703">
                        <c:v>40339</c:v>
                      </c:pt>
                      <c:pt idx="2704">
                        <c:v>40340</c:v>
                      </c:pt>
                      <c:pt idx="2705">
                        <c:v>40343</c:v>
                      </c:pt>
                      <c:pt idx="2706">
                        <c:v>40344</c:v>
                      </c:pt>
                      <c:pt idx="2707">
                        <c:v>40345</c:v>
                      </c:pt>
                      <c:pt idx="2708">
                        <c:v>40346</c:v>
                      </c:pt>
                      <c:pt idx="2709">
                        <c:v>40347</c:v>
                      </c:pt>
                      <c:pt idx="2710">
                        <c:v>40350</c:v>
                      </c:pt>
                      <c:pt idx="2711">
                        <c:v>40351</c:v>
                      </c:pt>
                      <c:pt idx="2712">
                        <c:v>40352</c:v>
                      </c:pt>
                      <c:pt idx="2713">
                        <c:v>40353</c:v>
                      </c:pt>
                      <c:pt idx="2714">
                        <c:v>40354</c:v>
                      </c:pt>
                      <c:pt idx="2715">
                        <c:v>40357</c:v>
                      </c:pt>
                      <c:pt idx="2716">
                        <c:v>40358</c:v>
                      </c:pt>
                      <c:pt idx="2717">
                        <c:v>40359</c:v>
                      </c:pt>
                      <c:pt idx="2718">
                        <c:v>40360</c:v>
                      </c:pt>
                      <c:pt idx="2719">
                        <c:v>40361</c:v>
                      </c:pt>
                      <c:pt idx="2720">
                        <c:v>40364</c:v>
                      </c:pt>
                      <c:pt idx="2721">
                        <c:v>40365</c:v>
                      </c:pt>
                      <c:pt idx="2722">
                        <c:v>40366</c:v>
                      </c:pt>
                      <c:pt idx="2723">
                        <c:v>40367</c:v>
                      </c:pt>
                      <c:pt idx="2724">
                        <c:v>40368</c:v>
                      </c:pt>
                      <c:pt idx="2725">
                        <c:v>40371</c:v>
                      </c:pt>
                      <c:pt idx="2726">
                        <c:v>40372</c:v>
                      </c:pt>
                      <c:pt idx="2727">
                        <c:v>40373</c:v>
                      </c:pt>
                      <c:pt idx="2728">
                        <c:v>40374</c:v>
                      </c:pt>
                      <c:pt idx="2729">
                        <c:v>40375</c:v>
                      </c:pt>
                      <c:pt idx="2730">
                        <c:v>40378</c:v>
                      </c:pt>
                      <c:pt idx="2731">
                        <c:v>40379</c:v>
                      </c:pt>
                      <c:pt idx="2732">
                        <c:v>40380</c:v>
                      </c:pt>
                      <c:pt idx="2733">
                        <c:v>40381</c:v>
                      </c:pt>
                      <c:pt idx="2734">
                        <c:v>40382</c:v>
                      </c:pt>
                      <c:pt idx="2735">
                        <c:v>40385</c:v>
                      </c:pt>
                      <c:pt idx="2736">
                        <c:v>40386</c:v>
                      </c:pt>
                      <c:pt idx="2737">
                        <c:v>40387</c:v>
                      </c:pt>
                      <c:pt idx="2738">
                        <c:v>40388</c:v>
                      </c:pt>
                      <c:pt idx="2739">
                        <c:v>40389</c:v>
                      </c:pt>
                      <c:pt idx="2740">
                        <c:v>40392</c:v>
                      </c:pt>
                      <c:pt idx="2741">
                        <c:v>40393</c:v>
                      </c:pt>
                      <c:pt idx="2742">
                        <c:v>40394</c:v>
                      </c:pt>
                      <c:pt idx="2743">
                        <c:v>40395</c:v>
                      </c:pt>
                      <c:pt idx="2744">
                        <c:v>40396</c:v>
                      </c:pt>
                      <c:pt idx="2745">
                        <c:v>40399</c:v>
                      </c:pt>
                      <c:pt idx="2746">
                        <c:v>40400</c:v>
                      </c:pt>
                      <c:pt idx="2747">
                        <c:v>40401</c:v>
                      </c:pt>
                      <c:pt idx="2748">
                        <c:v>40402</c:v>
                      </c:pt>
                      <c:pt idx="2749">
                        <c:v>40403</c:v>
                      </c:pt>
                      <c:pt idx="2750">
                        <c:v>40406</c:v>
                      </c:pt>
                      <c:pt idx="2751">
                        <c:v>40407</c:v>
                      </c:pt>
                      <c:pt idx="2752">
                        <c:v>40408</c:v>
                      </c:pt>
                      <c:pt idx="2753">
                        <c:v>40409</c:v>
                      </c:pt>
                      <c:pt idx="2754">
                        <c:v>40410</c:v>
                      </c:pt>
                      <c:pt idx="2755">
                        <c:v>40413</c:v>
                      </c:pt>
                      <c:pt idx="2756">
                        <c:v>40414</c:v>
                      </c:pt>
                      <c:pt idx="2757">
                        <c:v>40415</c:v>
                      </c:pt>
                      <c:pt idx="2758">
                        <c:v>40416</c:v>
                      </c:pt>
                      <c:pt idx="2759">
                        <c:v>40417</c:v>
                      </c:pt>
                      <c:pt idx="2760">
                        <c:v>40420</c:v>
                      </c:pt>
                      <c:pt idx="2761">
                        <c:v>40421</c:v>
                      </c:pt>
                      <c:pt idx="2762">
                        <c:v>40422</c:v>
                      </c:pt>
                      <c:pt idx="2763">
                        <c:v>40423</c:v>
                      </c:pt>
                      <c:pt idx="2764">
                        <c:v>40424</c:v>
                      </c:pt>
                      <c:pt idx="2765">
                        <c:v>40427</c:v>
                      </c:pt>
                      <c:pt idx="2766">
                        <c:v>40428</c:v>
                      </c:pt>
                      <c:pt idx="2767">
                        <c:v>40429</c:v>
                      </c:pt>
                      <c:pt idx="2768">
                        <c:v>40430</c:v>
                      </c:pt>
                      <c:pt idx="2769">
                        <c:v>40431</c:v>
                      </c:pt>
                      <c:pt idx="2770">
                        <c:v>40434</c:v>
                      </c:pt>
                      <c:pt idx="2771">
                        <c:v>40435</c:v>
                      </c:pt>
                      <c:pt idx="2772">
                        <c:v>40436</c:v>
                      </c:pt>
                      <c:pt idx="2773">
                        <c:v>40437</c:v>
                      </c:pt>
                      <c:pt idx="2774">
                        <c:v>40438</c:v>
                      </c:pt>
                      <c:pt idx="2775">
                        <c:v>40441</c:v>
                      </c:pt>
                      <c:pt idx="2776">
                        <c:v>40442</c:v>
                      </c:pt>
                      <c:pt idx="2777">
                        <c:v>40443</c:v>
                      </c:pt>
                      <c:pt idx="2778">
                        <c:v>40444</c:v>
                      </c:pt>
                      <c:pt idx="2779">
                        <c:v>40445</c:v>
                      </c:pt>
                      <c:pt idx="2780">
                        <c:v>40448</c:v>
                      </c:pt>
                      <c:pt idx="2781">
                        <c:v>40449</c:v>
                      </c:pt>
                      <c:pt idx="2782">
                        <c:v>40450</c:v>
                      </c:pt>
                      <c:pt idx="2783">
                        <c:v>40451</c:v>
                      </c:pt>
                      <c:pt idx="2784">
                        <c:v>40452</c:v>
                      </c:pt>
                      <c:pt idx="2785">
                        <c:v>40455</c:v>
                      </c:pt>
                      <c:pt idx="2786">
                        <c:v>40456</c:v>
                      </c:pt>
                      <c:pt idx="2787">
                        <c:v>40457</c:v>
                      </c:pt>
                      <c:pt idx="2788">
                        <c:v>40458</c:v>
                      </c:pt>
                      <c:pt idx="2789">
                        <c:v>40459</c:v>
                      </c:pt>
                      <c:pt idx="2790">
                        <c:v>40462</c:v>
                      </c:pt>
                      <c:pt idx="2791">
                        <c:v>40463</c:v>
                      </c:pt>
                      <c:pt idx="2792">
                        <c:v>40464</c:v>
                      </c:pt>
                      <c:pt idx="2793">
                        <c:v>40465</c:v>
                      </c:pt>
                      <c:pt idx="2794">
                        <c:v>40466</c:v>
                      </c:pt>
                      <c:pt idx="2795">
                        <c:v>40469</c:v>
                      </c:pt>
                      <c:pt idx="2796">
                        <c:v>40470</c:v>
                      </c:pt>
                      <c:pt idx="2797">
                        <c:v>40471</c:v>
                      </c:pt>
                      <c:pt idx="2798">
                        <c:v>40472</c:v>
                      </c:pt>
                      <c:pt idx="2799">
                        <c:v>40473</c:v>
                      </c:pt>
                      <c:pt idx="2800">
                        <c:v>40476</c:v>
                      </c:pt>
                      <c:pt idx="2801">
                        <c:v>40477</c:v>
                      </c:pt>
                      <c:pt idx="2802">
                        <c:v>40478</c:v>
                      </c:pt>
                      <c:pt idx="2803">
                        <c:v>40479</c:v>
                      </c:pt>
                      <c:pt idx="2804">
                        <c:v>40480</c:v>
                      </c:pt>
                      <c:pt idx="2805">
                        <c:v>40483</c:v>
                      </c:pt>
                      <c:pt idx="2806">
                        <c:v>40484</c:v>
                      </c:pt>
                      <c:pt idx="2807">
                        <c:v>40485</c:v>
                      </c:pt>
                      <c:pt idx="2808">
                        <c:v>40486</c:v>
                      </c:pt>
                      <c:pt idx="2809">
                        <c:v>40487</c:v>
                      </c:pt>
                      <c:pt idx="2810">
                        <c:v>40490</c:v>
                      </c:pt>
                      <c:pt idx="2811">
                        <c:v>40491</c:v>
                      </c:pt>
                      <c:pt idx="2812">
                        <c:v>40492</c:v>
                      </c:pt>
                      <c:pt idx="2813">
                        <c:v>40493</c:v>
                      </c:pt>
                      <c:pt idx="2814">
                        <c:v>40494</c:v>
                      </c:pt>
                      <c:pt idx="2815">
                        <c:v>40497</c:v>
                      </c:pt>
                      <c:pt idx="2816">
                        <c:v>40498</c:v>
                      </c:pt>
                      <c:pt idx="2817">
                        <c:v>40499</c:v>
                      </c:pt>
                      <c:pt idx="2818">
                        <c:v>40500</c:v>
                      </c:pt>
                      <c:pt idx="2819">
                        <c:v>40501</c:v>
                      </c:pt>
                      <c:pt idx="2820">
                        <c:v>40504</c:v>
                      </c:pt>
                      <c:pt idx="2821">
                        <c:v>40505</c:v>
                      </c:pt>
                      <c:pt idx="2822">
                        <c:v>40506</c:v>
                      </c:pt>
                      <c:pt idx="2823">
                        <c:v>40507</c:v>
                      </c:pt>
                      <c:pt idx="2824">
                        <c:v>40508</c:v>
                      </c:pt>
                      <c:pt idx="2825">
                        <c:v>40511</c:v>
                      </c:pt>
                      <c:pt idx="2826">
                        <c:v>40512</c:v>
                      </c:pt>
                      <c:pt idx="2827">
                        <c:v>40513</c:v>
                      </c:pt>
                      <c:pt idx="2828">
                        <c:v>40514</c:v>
                      </c:pt>
                      <c:pt idx="2829">
                        <c:v>40515</c:v>
                      </c:pt>
                      <c:pt idx="2830">
                        <c:v>40518</c:v>
                      </c:pt>
                      <c:pt idx="2831">
                        <c:v>40519</c:v>
                      </c:pt>
                      <c:pt idx="2832">
                        <c:v>40520</c:v>
                      </c:pt>
                      <c:pt idx="2833">
                        <c:v>40521</c:v>
                      </c:pt>
                      <c:pt idx="2834">
                        <c:v>40522</c:v>
                      </c:pt>
                      <c:pt idx="2835">
                        <c:v>40525</c:v>
                      </c:pt>
                      <c:pt idx="2836">
                        <c:v>40526</c:v>
                      </c:pt>
                      <c:pt idx="2837">
                        <c:v>40527</c:v>
                      </c:pt>
                      <c:pt idx="2838">
                        <c:v>40528</c:v>
                      </c:pt>
                      <c:pt idx="2839">
                        <c:v>40529</c:v>
                      </c:pt>
                      <c:pt idx="2840">
                        <c:v>40532</c:v>
                      </c:pt>
                      <c:pt idx="2841">
                        <c:v>40533</c:v>
                      </c:pt>
                      <c:pt idx="2842">
                        <c:v>40534</c:v>
                      </c:pt>
                      <c:pt idx="2843">
                        <c:v>40535</c:v>
                      </c:pt>
                      <c:pt idx="2844">
                        <c:v>40536</c:v>
                      </c:pt>
                      <c:pt idx="2845">
                        <c:v>40539</c:v>
                      </c:pt>
                      <c:pt idx="2846">
                        <c:v>40540</c:v>
                      </c:pt>
                      <c:pt idx="2847">
                        <c:v>40541</c:v>
                      </c:pt>
                      <c:pt idx="2848">
                        <c:v>40542</c:v>
                      </c:pt>
                      <c:pt idx="2849">
                        <c:v>40543</c:v>
                      </c:pt>
                      <c:pt idx="2850">
                        <c:v>40546</c:v>
                      </c:pt>
                      <c:pt idx="2851">
                        <c:v>40547</c:v>
                      </c:pt>
                      <c:pt idx="2852">
                        <c:v>40548</c:v>
                      </c:pt>
                      <c:pt idx="2853">
                        <c:v>40549</c:v>
                      </c:pt>
                      <c:pt idx="2854">
                        <c:v>40550</c:v>
                      </c:pt>
                      <c:pt idx="2855">
                        <c:v>40553</c:v>
                      </c:pt>
                      <c:pt idx="2856">
                        <c:v>40554</c:v>
                      </c:pt>
                      <c:pt idx="2857">
                        <c:v>40555</c:v>
                      </c:pt>
                      <c:pt idx="2858">
                        <c:v>40556</c:v>
                      </c:pt>
                      <c:pt idx="2859">
                        <c:v>40557</c:v>
                      </c:pt>
                      <c:pt idx="2860">
                        <c:v>40560</c:v>
                      </c:pt>
                      <c:pt idx="2861">
                        <c:v>40561</c:v>
                      </c:pt>
                      <c:pt idx="2862">
                        <c:v>40562</c:v>
                      </c:pt>
                      <c:pt idx="2863">
                        <c:v>40563</c:v>
                      </c:pt>
                      <c:pt idx="2864">
                        <c:v>40564</c:v>
                      </c:pt>
                      <c:pt idx="2865">
                        <c:v>40567</c:v>
                      </c:pt>
                      <c:pt idx="2866">
                        <c:v>40568</c:v>
                      </c:pt>
                      <c:pt idx="2867">
                        <c:v>40569</c:v>
                      </c:pt>
                      <c:pt idx="2868">
                        <c:v>40570</c:v>
                      </c:pt>
                      <c:pt idx="2869">
                        <c:v>40571</c:v>
                      </c:pt>
                      <c:pt idx="2870">
                        <c:v>40574</c:v>
                      </c:pt>
                      <c:pt idx="2871">
                        <c:v>40575</c:v>
                      </c:pt>
                      <c:pt idx="2872">
                        <c:v>40576</c:v>
                      </c:pt>
                      <c:pt idx="2873">
                        <c:v>40577</c:v>
                      </c:pt>
                      <c:pt idx="2874">
                        <c:v>40578</c:v>
                      </c:pt>
                      <c:pt idx="2875">
                        <c:v>40581</c:v>
                      </c:pt>
                      <c:pt idx="2876">
                        <c:v>40582</c:v>
                      </c:pt>
                      <c:pt idx="2877">
                        <c:v>40583</c:v>
                      </c:pt>
                      <c:pt idx="2878">
                        <c:v>40584</c:v>
                      </c:pt>
                      <c:pt idx="2879">
                        <c:v>40585</c:v>
                      </c:pt>
                      <c:pt idx="2880">
                        <c:v>40588</c:v>
                      </c:pt>
                      <c:pt idx="2881">
                        <c:v>40589</c:v>
                      </c:pt>
                      <c:pt idx="2882">
                        <c:v>40590</c:v>
                      </c:pt>
                      <c:pt idx="2883">
                        <c:v>40591</c:v>
                      </c:pt>
                      <c:pt idx="2884">
                        <c:v>40592</c:v>
                      </c:pt>
                      <c:pt idx="2885">
                        <c:v>40595</c:v>
                      </c:pt>
                      <c:pt idx="2886">
                        <c:v>40596</c:v>
                      </c:pt>
                      <c:pt idx="2887">
                        <c:v>40597</c:v>
                      </c:pt>
                      <c:pt idx="2888">
                        <c:v>40598</c:v>
                      </c:pt>
                      <c:pt idx="2889">
                        <c:v>40599</c:v>
                      </c:pt>
                      <c:pt idx="2890">
                        <c:v>40602</c:v>
                      </c:pt>
                      <c:pt idx="2891">
                        <c:v>40603</c:v>
                      </c:pt>
                      <c:pt idx="2892">
                        <c:v>40604</c:v>
                      </c:pt>
                      <c:pt idx="2893">
                        <c:v>40605</c:v>
                      </c:pt>
                      <c:pt idx="2894">
                        <c:v>40606</c:v>
                      </c:pt>
                      <c:pt idx="2895">
                        <c:v>40609</c:v>
                      </c:pt>
                      <c:pt idx="2896">
                        <c:v>40610</c:v>
                      </c:pt>
                      <c:pt idx="2897">
                        <c:v>40611</c:v>
                      </c:pt>
                      <c:pt idx="2898">
                        <c:v>40612</c:v>
                      </c:pt>
                      <c:pt idx="2899">
                        <c:v>40613</c:v>
                      </c:pt>
                      <c:pt idx="2900">
                        <c:v>40616</c:v>
                      </c:pt>
                      <c:pt idx="2901">
                        <c:v>40617</c:v>
                      </c:pt>
                      <c:pt idx="2902">
                        <c:v>40618</c:v>
                      </c:pt>
                      <c:pt idx="2903">
                        <c:v>40619</c:v>
                      </c:pt>
                      <c:pt idx="2904">
                        <c:v>40620</c:v>
                      </c:pt>
                      <c:pt idx="2905">
                        <c:v>40623</c:v>
                      </c:pt>
                      <c:pt idx="2906">
                        <c:v>40624</c:v>
                      </c:pt>
                      <c:pt idx="2907">
                        <c:v>40625</c:v>
                      </c:pt>
                      <c:pt idx="2908">
                        <c:v>40626</c:v>
                      </c:pt>
                      <c:pt idx="2909">
                        <c:v>40627</c:v>
                      </c:pt>
                      <c:pt idx="2910">
                        <c:v>40630</c:v>
                      </c:pt>
                      <c:pt idx="2911">
                        <c:v>40631</c:v>
                      </c:pt>
                      <c:pt idx="2912">
                        <c:v>40632</c:v>
                      </c:pt>
                      <c:pt idx="2913">
                        <c:v>40633</c:v>
                      </c:pt>
                      <c:pt idx="2914">
                        <c:v>40634</c:v>
                      </c:pt>
                      <c:pt idx="2915">
                        <c:v>40637</c:v>
                      </c:pt>
                      <c:pt idx="2916">
                        <c:v>40638</c:v>
                      </c:pt>
                      <c:pt idx="2917">
                        <c:v>40639</c:v>
                      </c:pt>
                      <c:pt idx="2918">
                        <c:v>40640</c:v>
                      </c:pt>
                      <c:pt idx="2919">
                        <c:v>40641</c:v>
                      </c:pt>
                      <c:pt idx="2920">
                        <c:v>40644</c:v>
                      </c:pt>
                      <c:pt idx="2921">
                        <c:v>40645</c:v>
                      </c:pt>
                      <c:pt idx="2922">
                        <c:v>40646</c:v>
                      </c:pt>
                      <c:pt idx="2923">
                        <c:v>40647</c:v>
                      </c:pt>
                      <c:pt idx="2924">
                        <c:v>40648</c:v>
                      </c:pt>
                      <c:pt idx="2925">
                        <c:v>40651</c:v>
                      </c:pt>
                      <c:pt idx="2926">
                        <c:v>40652</c:v>
                      </c:pt>
                      <c:pt idx="2927">
                        <c:v>40653</c:v>
                      </c:pt>
                      <c:pt idx="2928">
                        <c:v>40654</c:v>
                      </c:pt>
                      <c:pt idx="2929">
                        <c:v>40655</c:v>
                      </c:pt>
                      <c:pt idx="2930">
                        <c:v>40658</c:v>
                      </c:pt>
                      <c:pt idx="2931">
                        <c:v>40659</c:v>
                      </c:pt>
                      <c:pt idx="2932">
                        <c:v>40660</c:v>
                      </c:pt>
                      <c:pt idx="2933">
                        <c:v>40661</c:v>
                      </c:pt>
                      <c:pt idx="2934">
                        <c:v>40662</c:v>
                      </c:pt>
                      <c:pt idx="2935">
                        <c:v>40665</c:v>
                      </c:pt>
                      <c:pt idx="2936">
                        <c:v>40666</c:v>
                      </c:pt>
                      <c:pt idx="2937">
                        <c:v>40667</c:v>
                      </c:pt>
                      <c:pt idx="2938">
                        <c:v>40668</c:v>
                      </c:pt>
                      <c:pt idx="2939">
                        <c:v>40669</c:v>
                      </c:pt>
                      <c:pt idx="2940">
                        <c:v>40672</c:v>
                      </c:pt>
                      <c:pt idx="2941">
                        <c:v>40673</c:v>
                      </c:pt>
                      <c:pt idx="2942">
                        <c:v>40674</c:v>
                      </c:pt>
                      <c:pt idx="2943">
                        <c:v>40675</c:v>
                      </c:pt>
                      <c:pt idx="2944">
                        <c:v>40676</c:v>
                      </c:pt>
                      <c:pt idx="2945">
                        <c:v>40679</c:v>
                      </c:pt>
                      <c:pt idx="2946">
                        <c:v>40680</c:v>
                      </c:pt>
                      <c:pt idx="2947">
                        <c:v>40681</c:v>
                      </c:pt>
                      <c:pt idx="2948">
                        <c:v>40682</c:v>
                      </c:pt>
                      <c:pt idx="2949">
                        <c:v>40683</c:v>
                      </c:pt>
                      <c:pt idx="2950">
                        <c:v>40686</c:v>
                      </c:pt>
                      <c:pt idx="2951">
                        <c:v>40687</c:v>
                      </c:pt>
                      <c:pt idx="2952">
                        <c:v>40688</c:v>
                      </c:pt>
                      <c:pt idx="2953">
                        <c:v>40689</c:v>
                      </c:pt>
                      <c:pt idx="2954">
                        <c:v>40690</c:v>
                      </c:pt>
                      <c:pt idx="2955">
                        <c:v>40693</c:v>
                      </c:pt>
                      <c:pt idx="2956">
                        <c:v>40694</c:v>
                      </c:pt>
                      <c:pt idx="2957">
                        <c:v>40695</c:v>
                      </c:pt>
                      <c:pt idx="2958">
                        <c:v>40696</c:v>
                      </c:pt>
                      <c:pt idx="2959">
                        <c:v>40697</c:v>
                      </c:pt>
                      <c:pt idx="2960">
                        <c:v>40700</c:v>
                      </c:pt>
                      <c:pt idx="2961">
                        <c:v>40701</c:v>
                      </c:pt>
                      <c:pt idx="2962">
                        <c:v>40702</c:v>
                      </c:pt>
                      <c:pt idx="2963">
                        <c:v>40703</c:v>
                      </c:pt>
                      <c:pt idx="2964">
                        <c:v>40704</c:v>
                      </c:pt>
                      <c:pt idx="2965">
                        <c:v>40707</c:v>
                      </c:pt>
                      <c:pt idx="2966">
                        <c:v>40708</c:v>
                      </c:pt>
                      <c:pt idx="2967">
                        <c:v>40709</c:v>
                      </c:pt>
                      <c:pt idx="2968">
                        <c:v>40710</c:v>
                      </c:pt>
                      <c:pt idx="2969">
                        <c:v>40711</c:v>
                      </c:pt>
                      <c:pt idx="2970">
                        <c:v>40714</c:v>
                      </c:pt>
                      <c:pt idx="2971">
                        <c:v>40715</c:v>
                      </c:pt>
                      <c:pt idx="2972">
                        <c:v>40716</c:v>
                      </c:pt>
                      <c:pt idx="2973">
                        <c:v>40717</c:v>
                      </c:pt>
                      <c:pt idx="2974">
                        <c:v>40718</c:v>
                      </c:pt>
                      <c:pt idx="2975">
                        <c:v>40721</c:v>
                      </c:pt>
                      <c:pt idx="2976">
                        <c:v>40722</c:v>
                      </c:pt>
                      <c:pt idx="2977">
                        <c:v>40723</c:v>
                      </c:pt>
                      <c:pt idx="2978">
                        <c:v>40724</c:v>
                      </c:pt>
                      <c:pt idx="2979">
                        <c:v>40725</c:v>
                      </c:pt>
                      <c:pt idx="2980">
                        <c:v>40728</c:v>
                      </c:pt>
                      <c:pt idx="2981">
                        <c:v>40729</c:v>
                      </c:pt>
                      <c:pt idx="2982">
                        <c:v>40730</c:v>
                      </c:pt>
                      <c:pt idx="2983">
                        <c:v>40731</c:v>
                      </c:pt>
                      <c:pt idx="2984">
                        <c:v>40732</c:v>
                      </c:pt>
                      <c:pt idx="2985">
                        <c:v>40735</c:v>
                      </c:pt>
                      <c:pt idx="2986">
                        <c:v>40736</c:v>
                      </c:pt>
                      <c:pt idx="2987">
                        <c:v>40737</c:v>
                      </c:pt>
                      <c:pt idx="2988">
                        <c:v>40738</c:v>
                      </c:pt>
                      <c:pt idx="2989">
                        <c:v>40739</c:v>
                      </c:pt>
                      <c:pt idx="2990">
                        <c:v>40742</c:v>
                      </c:pt>
                      <c:pt idx="2991">
                        <c:v>40743</c:v>
                      </c:pt>
                      <c:pt idx="2992">
                        <c:v>40744</c:v>
                      </c:pt>
                      <c:pt idx="2993">
                        <c:v>40745</c:v>
                      </c:pt>
                      <c:pt idx="2994">
                        <c:v>40746</c:v>
                      </c:pt>
                      <c:pt idx="2995">
                        <c:v>40749</c:v>
                      </c:pt>
                      <c:pt idx="2996">
                        <c:v>40750</c:v>
                      </c:pt>
                      <c:pt idx="2997">
                        <c:v>40751</c:v>
                      </c:pt>
                      <c:pt idx="2998">
                        <c:v>40752</c:v>
                      </c:pt>
                      <c:pt idx="2999">
                        <c:v>40753</c:v>
                      </c:pt>
                      <c:pt idx="3000">
                        <c:v>40756</c:v>
                      </c:pt>
                      <c:pt idx="3001">
                        <c:v>40757</c:v>
                      </c:pt>
                      <c:pt idx="3002">
                        <c:v>40758</c:v>
                      </c:pt>
                      <c:pt idx="3003">
                        <c:v>40759</c:v>
                      </c:pt>
                      <c:pt idx="3004">
                        <c:v>40760</c:v>
                      </c:pt>
                      <c:pt idx="3005">
                        <c:v>40763</c:v>
                      </c:pt>
                      <c:pt idx="3006">
                        <c:v>40764</c:v>
                      </c:pt>
                      <c:pt idx="3007">
                        <c:v>40765</c:v>
                      </c:pt>
                      <c:pt idx="3008">
                        <c:v>40766</c:v>
                      </c:pt>
                      <c:pt idx="3009">
                        <c:v>40767</c:v>
                      </c:pt>
                      <c:pt idx="3010">
                        <c:v>40770</c:v>
                      </c:pt>
                      <c:pt idx="3011">
                        <c:v>40771</c:v>
                      </c:pt>
                      <c:pt idx="3012">
                        <c:v>40772</c:v>
                      </c:pt>
                      <c:pt idx="3013">
                        <c:v>40773</c:v>
                      </c:pt>
                      <c:pt idx="3014">
                        <c:v>40774</c:v>
                      </c:pt>
                      <c:pt idx="3015">
                        <c:v>40777</c:v>
                      </c:pt>
                      <c:pt idx="3016">
                        <c:v>40778</c:v>
                      </c:pt>
                      <c:pt idx="3017">
                        <c:v>40779</c:v>
                      </c:pt>
                      <c:pt idx="3018">
                        <c:v>40780</c:v>
                      </c:pt>
                      <c:pt idx="3019">
                        <c:v>40781</c:v>
                      </c:pt>
                      <c:pt idx="3020">
                        <c:v>40784</c:v>
                      </c:pt>
                      <c:pt idx="3021">
                        <c:v>40785</c:v>
                      </c:pt>
                      <c:pt idx="3022">
                        <c:v>40786</c:v>
                      </c:pt>
                      <c:pt idx="3023">
                        <c:v>40787</c:v>
                      </c:pt>
                      <c:pt idx="3024">
                        <c:v>40788</c:v>
                      </c:pt>
                      <c:pt idx="3025">
                        <c:v>40791</c:v>
                      </c:pt>
                      <c:pt idx="3026">
                        <c:v>40792</c:v>
                      </c:pt>
                      <c:pt idx="3027">
                        <c:v>40793</c:v>
                      </c:pt>
                      <c:pt idx="3028">
                        <c:v>40794</c:v>
                      </c:pt>
                      <c:pt idx="3029">
                        <c:v>40795</c:v>
                      </c:pt>
                      <c:pt idx="3030">
                        <c:v>40798</c:v>
                      </c:pt>
                      <c:pt idx="3031">
                        <c:v>40799</c:v>
                      </c:pt>
                      <c:pt idx="3032">
                        <c:v>40800</c:v>
                      </c:pt>
                      <c:pt idx="3033">
                        <c:v>40801</c:v>
                      </c:pt>
                      <c:pt idx="3034">
                        <c:v>40802</c:v>
                      </c:pt>
                      <c:pt idx="3035">
                        <c:v>40805</c:v>
                      </c:pt>
                      <c:pt idx="3036">
                        <c:v>40806</c:v>
                      </c:pt>
                      <c:pt idx="3037">
                        <c:v>40807</c:v>
                      </c:pt>
                      <c:pt idx="3038">
                        <c:v>40808</c:v>
                      </c:pt>
                      <c:pt idx="3039">
                        <c:v>40809</c:v>
                      </c:pt>
                      <c:pt idx="3040">
                        <c:v>40812</c:v>
                      </c:pt>
                      <c:pt idx="3041">
                        <c:v>40813</c:v>
                      </c:pt>
                      <c:pt idx="3042">
                        <c:v>40814</c:v>
                      </c:pt>
                      <c:pt idx="3043">
                        <c:v>40815</c:v>
                      </c:pt>
                      <c:pt idx="3044">
                        <c:v>40816</c:v>
                      </c:pt>
                      <c:pt idx="3045">
                        <c:v>40819</c:v>
                      </c:pt>
                      <c:pt idx="3046">
                        <c:v>40820</c:v>
                      </c:pt>
                      <c:pt idx="3047">
                        <c:v>40821</c:v>
                      </c:pt>
                      <c:pt idx="3048">
                        <c:v>40822</c:v>
                      </c:pt>
                      <c:pt idx="3049">
                        <c:v>40823</c:v>
                      </c:pt>
                      <c:pt idx="3050">
                        <c:v>40826</c:v>
                      </c:pt>
                      <c:pt idx="3051">
                        <c:v>40827</c:v>
                      </c:pt>
                      <c:pt idx="3052">
                        <c:v>40828</c:v>
                      </c:pt>
                      <c:pt idx="3053">
                        <c:v>40829</c:v>
                      </c:pt>
                      <c:pt idx="3054">
                        <c:v>40830</c:v>
                      </c:pt>
                      <c:pt idx="3055">
                        <c:v>40833</c:v>
                      </c:pt>
                      <c:pt idx="3056">
                        <c:v>40834</c:v>
                      </c:pt>
                      <c:pt idx="3057">
                        <c:v>40835</c:v>
                      </c:pt>
                      <c:pt idx="3058">
                        <c:v>40836</c:v>
                      </c:pt>
                      <c:pt idx="3059">
                        <c:v>40837</c:v>
                      </c:pt>
                      <c:pt idx="3060">
                        <c:v>40840</c:v>
                      </c:pt>
                      <c:pt idx="3061">
                        <c:v>40841</c:v>
                      </c:pt>
                      <c:pt idx="3062">
                        <c:v>40842</c:v>
                      </c:pt>
                      <c:pt idx="3063">
                        <c:v>40843</c:v>
                      </c:pt>
                      <c:pt idx="3064">
                        <c:v>40844</c:v>
                      </c:pt>
                      <c:pt idx="3065">
                        <c:v>40847</c:v>
                      </c:pt>
                      <c:pt idx="3066">
                        <c:v>40848</c:v>
                      </c:pt>
                      <c:pt idx="3067">
                        <c:v>40849</c:v>
                      </c:pt>
                      <c:pt idx="3068">
                        <c:v>40850</c:v>
                      </c:pt>
                      <c:pt idx="3069">
                        <c:v>40851</c:v>
                      </c:pt>
                      <c:pt idx="3070">
                        <c:v>40854</c:v>
                      </c:pt>
                      <c:pt idx="3071">
                        <c:v>40855</c:v>
                      </c:pt>
                      <c:pt idx="3072">
                        <c:v>40856</c:v>
                      </c:pt>
                      <c:pt idx="3073">
                        <c:v>40857</c:v>
                      </c:pt>
                      <c:pt idx="3074">
                        <c:v>40858</c:v>
                      </c:pt>
                      <c:pt idx="3075">
                        <c:v>40861</c:v>
                      </c:pt>
                      <c:pt idx="3076">
                        <c:v>40862</c:v>
                      </c:pt>
                      <c:pt idx="3077">
                        <c:v>40863</c:v>
                      </c:pt>
                      <c:pt idx="3078">
                        <c:v>40864</c:v>
                      </c:pt>
                      <c:pt idx="3079">
                        <c:v>40865</c:v>
                      </c:pt>
                      <c:pt idx="3080">
                        <c:v>40868</c:v>
                      </c:pt>
                      <c:pt idx="3081">
                        <c:v>40869</c:v>
                      </c:pt>
                      <c:pt idx="3082">
                        <c:v>40870</c:v>
                      </c:pt>
                      <c:pt idx="3083">
                        <c:v>40871</c:v>
                      </c:pt>
                      <c:pt idx="3084">
                        <c:v>40872</c:v>
                      </c:pt>
                      <c:pt idx="3085">
                        <c:v>40875</c:v>
                      </c:pt>
                      <c:pt idx="3086">
                        <c:v>40876</c:v>
                      </c:pt>
                      <c:pt idx="3087">
                        <c:v>40877</c:v>
                      </c:pt>
                      <c:pt idx="3088">
                        <c:v>40878</c:v>
                      </c:pt>
                      <c:pt idx="3089">
                        <c:v>40879</c:v>
                      </c:pt>
                      <c:pt idx="3090">
                        <c:v>40882</c:v>
                      </c:pt>
                      <c:pt idx="3091">
                        <c:v>40883</c:v>
                      </c:pt>
                      <c:pt idx="3092">
                        <c:v>40884</c:v>
                      </c:pt>
                      <c:pt idx="3093">
                        <c:v>40885</c:v>
                      </c:pt>
                      <c:pt idx="3094">
                        <c:v>40886</c:v>
                      </c:pt>
                      <c:pt idx="3095">
                        <c:v>40889</c:v>
                      </c:pt>
                      <c:pt idx="3096">
                        <c:v>40890</c:v>
                      </c:pt>
                      <c:pt idx="3097">
                        <c:v>40891</c:v>
                      </c:pt>
                      <c:pt idx="3098">
                        <c:v>40892</c:v>
                      </c:pt>
                      <c:pt idx="3099">
                        <c:v>40893</c:v>
                      </c:pt>
                      <c:pt idx="3100">
                        <c:v>40896</c:v>
                      </c:pt>
                      <c:pt idx="3101">
                        <c:v>40897</c:v>
                      </c:pt>
                      <c:pt idx="3102">
                        <c:v>40898</c:v>
                      </c:pt>
                      <c:pt idx="3103">
                        <c:v>40899</c:v>
                      </c:pt>
                      <c:pt idx="3104">
                        <c:v>40900</c:v>
                      </c:pt>
                      <c:pt idx="3105">
                        <c:v>40903</c:v>
                      </c:pt>
                      <c:pt idx="3106">
                        <c:v>40904</c:v>
                      </c:pt>
                      <c:pt idx="3107">
                        <c:v>40905</c:v>
                      </c:pt>
                      <c:pt idx="3108">
                        <c:v>40906</c:v>
                      </c:pt>
                      <c:pt idx="3109">
                        <c:v>40907</c:v>
                      </c:pt>
                      <c:pt idx="3110">
                        <c:v>40910</c:v>
                      </c:pt>
                      <c:pt idx="3111">
                        <c:v>40911</c:v>
                      </c:pt>
                      <c:pt idx="3112">
                        <c:v>40912</c:v>
                      </c:pt>
                      <c:pt idx="3113">
                        <c:v>40913</c:v>
                      </c:pt>
                      <c:pt idx="3114">
                        <c:v>40914</c:v>
                      </c:pt>
                      <c:pt idx="3115">
                        <c:v>40917</c:v>
                      </c:pt>
                      <c:pt idx="3116">
                        <c:v>40918</c:v>
                      </c:pt>
                      <c:pt idx="3117">
                        <c:v>40919</c:v>
                      </c:pt>
                      <c:pt idx="3118">
                        <c:v>40920</c:v>
                      </c:pt>
                      <c:pt idx="3119">
                        <c:v>40921</c:v>
                      </c:pt>
                      <c:pt idx="3120">
                        <c:v>40924</c:v>
                      </c:pt>
                      <c:pt idx="3121">
                        <c:v>40925</c:v>
                      </c:pt>
                      <c:pt idx="3122">
                        <c:v>40926</c:v>
                      </c:pt>
                      <c:pt idx="3123">
                        <c:v>40927</c:v>
                      </c:pt>
                      <c:pt idx="3124">
                        <c:v>40928</c:v>
                      </c:pt>
                      <c:pt idx="3125">
                        <c:v>40931</c:v>
                      </c:pt>
                      <c:pt idx="3126">
                        <c:v>40932</c:v>
                      </c:pt>
                      <c:pt idx="3127">
                        <c:v>40933</c:v>
                      </c:pt>
                      <c:pt idx="3128">
                        <c:v>40934</c:v>
                      </c:pt>
                      <c:pt idx="3129">
                        <c:v>40935</c:v>
                      </c:pt>
                      <c:pt idx="3130">
                        <c:v>40938</c:v>
                      </c:pt>
                      <c:pt idx="3131">
                        <c:v>40939</c:v>
                      </c:pt>
                      <c:pt idx="3132">
                        <c:v>40940</c:v>
                      </c:pt>
                      <c:pt idx="3133">
                        <c:v>40941</c:v>
                      </c:pt>
                      <c:pt idx="3134">
                        <c:v>40942</c:v>
                      </c:pt>
                      <c:pt idx="3135">
                        <c:v>40945</c:v>
                      </c:pt>
                      <c:pt idx="3136">
                        <c:v>40946</c:v>
                      </c:pt>
                      <c:pt idx="3137">
                        <c:v>40947</c:v>
                      </c:pt>
                      <c:pt idx="3138">
                        <c:v>40948</c:v>
                      </c:pt>
                      <c:pt idx="3139">
                        <c:v>40949</c:v>
                      </c:pt>
                      <c:pt idx="3140">
                        <c:v>40952</c:v>
                      </c:pt>
                      <c:pt idx="3141">
                        <c:v>40953</c:v>
                      </c:pt>
                      <c:pt idx="3142">
                        <c:v>40954</c:v>
                      </c:pt>
                      <c:pt idx="3143">
                        <c:v>40955</c:v>
                      </c:pt>
                      <c:pt idx="3144">
                        <c:v>40956</c:v>
                      </c:pt>
                      <c:pt idx="3145">
                        <c:v>40959</c:v>
                      </c:pt>
                      <c:pt idx="3146">
                        <c:v>40960</c:v>
                      </c:pt>
                      <c:pt idx="3147">
                        <c:v>40961</c:v>
                      </c:pt>
                      <c:pt idx="3148">
                        <c:v>40962</c:v>
                      </c:pt>
                      <c:pt idx="3149">
                        <c:v>40963</c:v>
                      </c:pt>
                      <c:pt idx="3150">
                        <c:v>40966</c:v>
                      </c:pt>
                      <c:pt idx="3151">
                        <c:v>40967</c:v>
                      </c:pt>
                      <c:pt idx="3152">
                        <c:v>40968</c:v>
                      </c:pt>
                      <c:pt idx="3153">
                        <c:v>40969</c:v>
                      </c:pt>
                      <c:pt idx="3154">
                        <c:v>40970</c:v>
                      </c:pt>
                      <c:pt idx="3155">
                        <c:v>40973</c:v>
                      </c:pt>
                      <c:pt idx="3156">
                        <c:v>40974</c:v>
                      </c:pt>
                      <c:pt idx="3157">
                        <c:v>40975</c:v>
                      </c:pt>
                      <c:pt idx="3158">
                        <c:v>40976</c:v>
                      </c:pt>
                      <c:pt idx="3159">
                        <c:v>40977</c:v>
                      </c:pt>
                      <c:pt idx="3160">
                        <c:v>40980</c:v>
                      </c:pt>
                      <c:pt idx="3161">
                        <c:v>40981</c:v>
                      </c:pt>
                      <c:pt idx="3162">
                        <c:v>40982</c:v>
                      </c:pt>
                      <c:pt idx="3163">
                        <c:v>40983</c:v>
                      </c:pt>
                      <c:pt idx="3164">
                        <c:v>40984</c:v>
                      </c:pt>
                      <c:pt idx="3165">
                        <c:v>40987</c:v>
                      </c:pt>
                      <c:pt idx="3166">
                        <c:v>40988</c:v>
                      </c:pt>
                      <c:pt idx="3167">
                        <c:v>40989</c:v>
                      </c:pt>
                      <c:pt idx="3168">
                        <c:v>40990</c:v>
                      </c:pt>
                      <c:pt idx="3169">
                        <c:v>40991</c:v>
                      </c:pt>
                      <c:pt idx="3170">
                        <c:v>40994</c:v>
                      </c:pt>
                      <c:pt idx="3171">
                        <c:v>40995</c:v>
                      </c:pt>
                      <c:pt idx="3172">
                        <c:v>40996</c:v>
                      </c:pt>
                      <c:pt idx="3173">
                        <c:v>40997</c:v>
                      </c:pt>
                      <c:pt idx="3174">
                        <c:v>40998</c:v>
                      </c:pt>
                      <c:pt idx="3175">
                        <c:v>41001</c:v>
                      </c:pt>
                      <c:pt idx="3176">
                        <c:v>41002</c:v>
                      </c:pt>
                      <c:pt idx="3177">
                        <c:v>41003</c:v>
                      </c:pt>
                      <c:pt idx="3178">
                        <c:v>41004</c:v>
                      </c:pt>
                      <c:pt idx="3179">
                        <c:v>41005</c:v>
                      </c:pt>
                      <c:pt idx="3180">
                        <c:v>41008</c:v>
                      </c:pt>
                      <c:pt idx="3181">
                        <c:v>41009</c:v>
                      </c:pt>
                      <c:pt idx="3182">
                        <c:v>41010</c:v>
                      </c:pt>
                      <c:pt idx="3183">
                        <c:v>41011</c:v>
                      </c:pt>
                      <c:pt idx="3184">
                        <c:v>41012</c:v>
                      </c:pt>
                      <c:pt idx="3185">
                        <c:v>41015</c:v>
                      </c:pt>
                      <c:pt idx="3186">
                        <c:v>41016</c:v>
                      </c:pt>
                      <c:pt idx="3187">
                        <c:v>41017</c:v>
                      </c:pt>
                      <c:pt idx="3188">
                        <c:v>41018</c:v>
                      </c:pt>
                      <c:pt idx="3189">
                        <c:v>41019</c:v>
                      </c:pt>
                      <c:pt idx="3190">
                        <c:v>41022</c:v>
                      </c:pt>
                      <c:pt idx="3191">
                        <c:v>41023</c:v>
                      </c:pt>
                      <c:pt idx="3192">
                        <c:v>41024</c:v>
                      </c:pt>
                      <c:pt idx="3193">
                        <c:v>41025</c:v>
                      </c:pt>
                      <c:pt idx="3194">
                        <c:v>41026</c:v>
                      </c:pt>
                      <c:pt idx="3195">
                        <c:v>41029</c:v>
                      </c:pt>
                      <c:pt idx="3196">
                        <c:v>41030</c:v>
                      </c:pt>
                      <c:pt idx="3197">
                        <c:v>41031</c:v>
                      </c:pt>
                      <c:pt idx="3198">
                        <c:v>41032</c:v>
                      </c:pt>
                      <c:pt idx="3199">
                        <c:v>41033</c:v>
                      </c:pt>
                      <c:pt idx="3200">
                        <c:v>41036</c:v>
                      </c:pt>
                      <c:pt idx="3201">
                        <c:v>41037</c:v>
                      </c:pt>
                      <c:pt idx="3202">
                        <c:v>41038</c:v>
                      </c:pt>
                      <c:pt idx="3203">
                        <c:v>41039</c:v>
                      </c:pt>
                      <c:pt idx="3204">
                        <c:v>41040</c:v>
                      </c:pt>
                      <c:pt idx="3205">
                        <c:v>41043</c:v>
                      </c:pt>
                      <c:pt idx="3206">
                        <c:v>41044</c:v>
                      </c:pt>
                      <c:pt idx="3207">
                        <c:v>41045</c:v>
                      </c:pt>
                      <c:pt idx="3208">
                        <c:v>41046</c:v>
                      </c:pt>
                      <c:pt idx="3209">
                        <c:v>41047</c:v>
                      </c:pt>
                      <c:pt idx="3210">
                        <c:v>41050</c:v>
                      </c:pt>
                      <c:pt idx="3211">
                        <c:v>41051</c:v>
                      </c:pt>
                      <c:pt idx="3212">
                        <c:v>41052</c:v>
                      </c:pt>
                      <c:pt idx="3213">
                        <c:v>41053</c:v>
                      </c:pt>
                      <c:pt idx="3214">
                        <c:v>41054</c:v>
                      </c:pt>
                      <c:pt idx="3215">
                        <c:v>41057</c:v>
                      </c:pt>
                      <c:pt idx="3216">
                        <c:v>41058</c:v>
                      </c:pt>
                      <c:pt idx="3217">
                        <c:v>41059</c:v>
                      </c:pt>
                      <c:pt idx="3218">
                        <c:v>41060</c:v>
                      </c:pt>
                      <c:pt idx="3219">
                        <c:v>41061</c:v>
                      </c:pt>
                      <c:pt idx="3220">
                        <c:v>41064</c:v>
                      </c:pt>
                      <c:pt idx="3221">
                        <c:v>41065</c:v>
                      </c:pt>
                      <c:pt idx="3222">
                        <c:v>41066</c:v>
                      </c:pt>
                      <c:pt idx="3223">
                        <c:v>41067</c:v>
                      </c:pt>
                      <c:pt idx="3224">
                        <c:v>41068</c:v>
                      </c:pt>
                      <c:pt idx="3225">
                        <c:v>41071</c:v>
                      </c:pt>
                      <c:pt idx="3226">
                        <c:v>41072</c:v>
                      </c:pt>
                      <c:pt idx="3227">
                        <c:v>41073</c:v>
                      </c:pt>
                      <c:pt idx="3228">
                        <c:v>41074</c:v>
                      </c:pt>
                      <c:pt idx="3229">
                        <c:v>41075</c:v>
                      </c:pt>
                      <c:pt idx="3230">
                        <c:v>41078</c:v>
                      </c:pt>
                      <c:pt idx="3231">
                        <c:v>41079</c:v>
                      </c:pt>
                      <c:pt idx="3232">
                        <c:v>41080</c:v>
                      </c:pt>
                      <c:pt idx="3233">
                        <c:v>41081</c:v>
                      </c:pt>
                      <c:pt idx="3234">
                        <c:v>41082</c:v>
                      </c:pt>
                      <c:pt idx="3235">
                        <c:v>41085</c:v>
                      </c:pt>
                      <c:pt idx="3236">
                        <c:v>41086</c:v>
                      </c:pt>
                      <c:pt idx="3237">
                        <c:v>41087</c:v>
                      </c:pt>
                      <c:pt idx="3238">
                        <c:v>41088</c:v>
                      </c:pt>
                      <c:pt idx="3239">
                        <c:v>41089</c:v>
                      </c:pt>
                      <c:pt idx="3240">
                        <c:v>41092</c:v>
                      </c:pt>
                      <c:pt idx="3241">
                        <c:v>41093</c:v>
                      </c:pt>
                      <c:pt idx="3242">
                        <c:v>41094</c:v>
                      </c:pt>
                      <c:pt idx="3243">
                        <c:v>41095</c:v>
                      </c:pt>
                      <c:pt idx="3244">
                        <c:v>41096</c:v>
                      </c:pt>
                      <c:pt idx="3245">
                        <c:v>41099</c:v>
                      </c:pt>
                      <c:pt idx="3246">
                        <c:v>41100</c:v>
                      </c:pt>
                      <c:pt idx="3247">
                        <c:v>41101</c:v>
                      </c:pt>
                      <c:pt idx="3248">
                        <c:v>41102</c:v>
                      </c:pt>
                      <c:pt idx="3249">
                        <c:v>41103</c:v>
                      </c:pt>
                      <c:pt idx="3250">
                        <c:v>41106</c:v>
                      </c:pt>
                      <c:pt idx="3251">
                        <c:v>41107</c:v>
                      </c:pt>
                      <c:pt idx="3252">
                        <c:v>41108</c:v>
                      </c:pt>
                      <c:pt idx="3253">
                        <c:v>41109</c:v>
                      </c:pt>
                      <c:pt idx="3254">
                        <c:v>41110</c:v>
                      </c:pt>
                      <c:pt idx="3255">
                        <c:v>41113</c:v>
                      </c:pt>
                      <c:pt idx="3256">
                        <c:v>41114</c:v>
                      </c:pt>
                      <c:pt idx="3257">
                        <c:v>41115</c:v>
                      </c:pt>
                      <c:pt idx="3258">
                        <c:v>41116</c:v>
                      </c:pt>
                      <c:pt idx="3259">
                        <c:v>41117</c:v>
                      </c:pt>
                      <c:pt idx="3260">
                        <c:v>41120</c:v>
                      </c:pt>
                      <c:pt idx="3261">
                        <c:v>41121</c:v>
                      </c:pt>
                      <c:pt idx="3262">
                        <c:v>41122</c:v>
                      </c:pt>
                      <c:pt idx="3263">
                        <c:v>41123</c:v>
                      </c:pt>
                      <c:pt idx="3264">
                        <c:v>41124</c:v>
                      </c:pt>
                      <c:pt idx="3265">
                        <c:v>41127</c:v>
                      </c:pt>
                      <c:pt idx="3266">
                        <c:v>41128</c:v>
                      </c:pt>
                      <c:pt idx="3267">
                        <c:v>41129</c:v>
                      </c:pt>
                      <c:pt idx="3268">
                        <c:v>41130</c:v>
                      </c:pt>
                      <c:pt idx="3269">
                        <c:v>41131</c:v>
                      </c:pt>
                      <c:pt idx="3270">
                        <c:v>41134</c:v>
                      </c:pt>
                      <c:pt idx="3271">
                        <c:v>41135</c:v>
                      </c:pt>
                      <c:pt idx="3272">
                        <c:v>41136</c:v>
                      </c:pt>
                      <c:pt idx="3273">
                        <c:v>41137</c:v>
                      </c:pt>
                      <c:pt idx="3274">
                        <c:v>41138</c:v>
                      </c:pt>
                      <c:pt idx="3275">
                        <c:v>41141</c:v>
                      </c:pt>
                      <c:pt idx="3276">
                        <c:v>41142</c:v>
                      </c:pt>
                      <c:pt idx="3277">
                        <c:v>41143</c:v>
                      </c:pt>
                      <c:pt idx="3278">
                        <c:v>41144</c:v>
                      </c:pt>
                      <c:pt idx="3279">
                        <c:v>41145</c:v>
                      </c:pt>
                      <c:pt idx="3280">
                        <c:v>41148</c:v>
                      </c:pt>
                      <c:pt idx="3281">
                        <c:v>41149</c:v>
                      </c:pt>
                      <c:pt idx="3282">
                        <c:v>41150</c:v>
                      </c:pt>
                      <c:pt idx="3283">
                        <c:v>41151</c:v>
                      </c:pt>
                      <c:pt idx="3284">
                        <c:v>41152</c:v>
                      </c:pt>
                      <c:pt idx="3285">
                        <c:v>41155</c:v>
                      </c:pt>
                      <c:pt idx="3286">
                        <c:v>41156</c:v>
                      </c:pt>
                      <c:pt idx="3287">
                        <c:v>41157</c:v>
                      </c:pt>
                      <c:pt idx="3288">
                        <c:v>41158</c:v>
                      </c:pt>
                      <c:pt idx="3289">
                        <c:v>41159</c:v>
                      </c:pt>
                      <c:pt idx="3290">
                        <c:v>41162</c:v>
                      </c:pt>
                      <c:pt idx="3291">
                        <c:v>41163</c:v>
                      </c:pt>
                      <c:pt idx="3292">
                        <c:v>41164</c:v>
                      </c:pt>
                      <c:pt idx="3293">
                        <c:v>41165</c:v>
                      </c:pt>
                      <c:pt idx="3294">
                        <c:v>41166</c:v>
                      </c:pt>
                      <c:pt idx="3295">
                        <c:v>41169</c:v>
                      </c:pt>
                      <c:pt idx="3296">
                        <c:v>41170</c:v>
                      </c:pt>
                      <c:pt idx="3297">
                        <c:v>41171</c:v>
                      </c:pt>
                      <c:pt idx="3298">
                        <c:v>41172</c:v>
                      </c:pt>
                      <c:pt idx="3299">
                        <c:v>41173</c:v>
                      </c:pt>
                      <c:pt idx="3300">
                        <c:v>41176</c:v>
                      </c:pt>
                      <c:pt idx="3301">
                        <c:v>41177</c:v>
                      </c:pt>
                      <c:pt idx="3302">
                        <c:v>41178</c:v>
                      </c:pt>
                      <c:pt idx="3303">
                        <c:v>41179</c:v>
                      </c:pt>
                      <c:pt idx="3304">
                        <c:v>41180</c:v>
                      </c:pt>
                      <c:pt idx="3305">
                        <c:v>41183</c:v>
                      </c:pt>
                      <c:pt idx="3306">
                        <c:v>41184</c:v>
                      </c:pt>
                      <c:pt idx="3307">
                        <c:v>41185</c:v>
                      </c:pt>
                      <c:pt idx="3308">
                        <c:v>41186</c:v>
                      </c:pt>
                      <c:pt idx="3309">
                        <c:v>41187</c:v>
                      </c:pt>
                      <c:pt idx="3310">
                        <c:v>41190</c:v>
                      </c:pt>
                      <c:pt idx="3311">
                        <c:v>41191</c:v>
                      </c:pt>
                      <c:pt idx="3312">
                        <c:v>41192</c:v>
                      </c:pt>
                      <c:pt idx="3313">
                        <c:v>41193</c:v>
                      </c:pt>
                      <c:pt idx="3314">
                        <c:v>41194</c:v>
                      </c:pt>
                      <c:pt idx="3315">
                        <c:v>41197</c:v>
                      </c:pt>
                      <c:pt idx="3316">
                        <c:v>41198</c:v>
                      </c:pt>
                      <c:pt idx="3317">
                        <c:v>41199</c:v>
                      </c:pt>
                      <c:pt idx="3318">
                        <c:v>41200</c:v>
                      </c:pt>
                      <c:pt idx="3319">
                        <c:v>41201</c:v>
                      </c:pt>
                      <c:pt idx="3320">
                        <c:v>41204</c:v>
                      </c:pt>
                      <c:pt idx="3321">
                        <c:v>41205</c:v>
                      </c:pt>
                      <c:pt idx="3322">
                        <c:v>41206</c:v>
                      </c:pt>
                      <c:pt idx="3323">
                        <c:v>41207</c:v>
                      </c:pt>
                      <c:pt idx="3324">
                        <c:v>41208</c:v>
                      </c:pt>
                      <c:pt idx="3325">
                        <c:v>41211</c:v>
                      </c:pt>
                      <c:pt idx="3326">
                        <c:v>41212</c:v>
                      </c:pt>
                      <c:pt idx="3327">
                        <c:v>41213</c:v>
                      </c:pt>
                      <c:pt idx="3328">
                        <c:v>41214</c:v>
                      </c:pt>
                      <c:pt idx="3329">
                        <c:v>41215</c:v>
                      </c:pt>
                      <c:pt idx="3330">
                        <c:v>41218</c:v>
                      </c:pt>
                      <c:pt idx="3331">
                        <c:v>41219</c:v>
                      </c:pt>
                      <c:pt idx="3332">
                        <c:v>41220</c:v>
                      </c:pt>
                      <c:pt idx="3333">
                        <c:v>41221</c:v>
                      </c:pt>
                      <c:pt idx="3334">
                        <c:v>41222</c:v>
                      </c:pt>
                      <c:pt idx="3335">
                        <c:v>41225</c:v>
                      </c:pt>
                      <c:pt idx="3336">
                        <c:v>41226</c:v>
                      </c:pt>
                      <c:pt idx="3337">
                        <c:v>41227</c:v>
                      </c:pt>
                      <c:pt idx="3338">
                        <c:v>41228</c:v>
                      </c:pt>
                      <c:pt idx="3339">
                        <c:v>41229</c:v>
                      </c:pt>
                      <c:pt idx="3340">
                        <c:v>41232</c:v>
                      </c:pt>
                      <c:pt idx="3341">
                        <c:v>41233</c:v>
                      </c:pt>
                      <c:pt idx="3342">
                        <c:v>41234</c:v>
                      </c:pt>
                      <c:pt idx="3343">
                        <c:v>41235</c:v>
                      </c:pt>
                      <c:pt idx="3344">
                        <c:v>41236</c:v>
                      </c:pt>
                      <c:pt idx="3345">
                        <c:v>41239</c:v>
                      </c:pt>
                      <c:pt idx="3346">
                        <c:v>41240</c:v>
                      </c:pt>
                      <c:pt idx="3347">
                        <c:v>41241</c:v>
                      </c:pt>
                      <c:pt idx="3348">
                        <c:v>41242</c:v>
                      </c:pt>
                      <c:pt idx="3349">
                        <c:v>41243</c:v>
                      </c:pt>
                      <c:pt idx="3350">
                        <c:v>41246</c:v>
                      </c:pt>
                      <c:pt idx="3351">
                        <c:v>41247</c:v>
                      </c:pt>
                      <c:pt idx="3352">
                        <c:v>41248</c:v>
                      </c:pt>
                      <c:pt idx="3353">
                        <c:v>41249</c:v>
                      </c:pt>
                      <c:pt idx="3354">
                        <c:v>41250</c:v>
                      </c:pt>
                      <c:pt idx="3355">
                        <c:v>41253</c:v>
                      </c:pt>
                      <c:pt idx="3356">
                        <c:v>41254</c:v>
                      </c:pt>
                      <c:pt idx="3357">
                        <c:v>41255</c:v>
                      </c:pt>
                      <c:pt idx="3358">
                        <c:v>41256</c:v>
                      </c:pt>
                      <c:pt idx="3359">
                        <c:v>41257</c:v>
                      </c:pt>
                      <c:pt idx="3360">
                        <c:v>41260</c:v>
                      </c:pt>
                      <c:pt idx="3361">
                        <c:v>41261</c:v>
                      </c:pt>
                      <c:pt idx="3362">
                        <c:v>41262</c:v>
                      </c:pt>
                      <c:pt idx="3363">
                        <c:v>41263</c:v>
                      </c:pt>
                      <c:pt idx="3364">
                        <c:v>41264</c:v>
                      </c:pt>
                      <c:pt idx="3365">
                        <c:v>41267</c:v>
                      </c:pt>
                      <c:pt idx="3366">
                        <c:v>41268</c:v>
                      </c:pt>
                      <c:pt idx="3367">
                        <c:v>41269</c:v>
                      </c:pt>
                      <c:pt idx="3368">
                        <c:v>41270</c:v>
                      </c:pt>
                      <c:pt idx="3369">
                        <c:v>41271</c:v>
                      </c:pt>
                      <c:pt idx="3370">
                        <c:v>41274</c:v>
                      </c:pt>
                      <c:pt idx="3371">
                        <c:v>41275</c:v>
                      </c:pt>
                      <c:pt idx="3372">
                        <c:v>41276</c:v>
                      </c:pt>
                      <c:pt idx="3373">
                        <c:v>41277</c:v>
                      </c:pt>
                      <c:pt idx="3374">
                        <c:v>41278</c:v>
                      </c:pt>
                      <c:pt idx="3375">
                        <c:v>41281</c:v>
                      </c:pt>
                      <c:pt idx="3376">
                        <c:v>41282</c:v>
                      </c:pt>
                      <c:pt idx="3377">
                        <c:v>41283</c:v>
                      </c:pt>
                      <c:pt idx="3378">
                        <c:v>41284</c:v>
                      </c:pt>
                      <c:pt idx="3379">
                        <c:v>41285</c:v>
                      </c:pt>
                      <c:pt idx="3380">
                        <c:v>41288</c:v>
                      </c:pt>
                      <c:pt idx="3381">
                        <c:v>41289</c:v>
                      </c:pt>
                      <c:pt idx="3382">
                        <c:v>41290</c:v>
                      </c:pt>
                      <c:pt idx="3383">
                        <c:v>41291</c:v>
                      </c:pt>
                      <c:pt idx="3384">
                        <c:v>41292</c:v>
                      </c:pt>
                      <c:pt idx="3385">
                        <c:v>41295</c:v>
                      </c:pt>
                      <c:pt idx="3386">
                        <c:v>41296</c:v>
                      </c:pt>
                      <c:pt idx="3387">
                        <c:v>41297</c:v>
                      </c:pt>
                      <c:pt idx="3388">
                        <c:v>41298</c:v>
                      </c:pt>
                      <c:pt idx="3389">
                        <c:v>41299</c:v>
                      </c:pt>
                      <c:pt idx="3390">
                        <c:v>41302</c:v>
                      </c:pt>
                      <c:pt idx="3391">
                        <c:v>41303</c:v>
                      </c:pt>
                      <c:pt idx="3392">
                        <c:v>41304</c:v>
                      </c:pt>
                      <c:pt idx="3393">
                        <c:v>41305</c:v>
                      </c:pt>
                      <c:pt idx="3394">
                        <c:v>41306</c:v>
                      </c:pt>
                      <c:pt idx="3395">
                        <c:v>41309</c:v>
                      </c:pt>
                      <c:pt idx="3396">
                        <c:v>41310</c:v>
                      </c:pt>
                      <c:pt idx="3397">
                        <c:v>41311</c:v>
                      </c:pt>
                      <c:pt idx="3398">
                        <c:v>41312</c:v>
                      </c:pt>
                      <c:pt idx="3399">
                        <c:v>41313</c:v>
                      </c:pt>
                      <c:pt idx="3400">
                        <c:v>41316</c:v>
                      </c:pt>
                      <c:pt idx="3401">
                        <c:v>41317</c:v>
                      </c:pt>
                      <c:pt idx="3402">
                        <c:v>41318</c:v>
                      </c:pt>
                      <c:pt idx="3403">
                        <c:v>41319</c:v>
                      </c:pt>
                      <c:pt idx="3404">
                        <c:v>41320</c:v>
                      </c:pt>
                      <c:pt idx="3405">
                        <c:v>41323</c:v>
                      </c:pt>
                      <c:pt idx="3406">
                        <c:v>41324</c:v>
                      </c:pt>
                      <c:pt idx="3407">
                        <c:v>41325</c:v>
                      </c:pt>
                      <c:pt idx="3408">
                        <c:v>41326</c:v>
                      </c:pt>
                      <c:pt idx="3409">
                        <c:v>41327</c:v>
                      </c:pt>
                      <c:pt idx="3410">
                        <c:v>41330</c:v>
                      </c:pt>
                      <c:pt idx="3411">
                        <c:v>41331</c:v>
                      </c:pt>
                      <c:pt idx="3412">
                        <c:v>41332</c:v>
                      </c:pt>
                      <c:pt idx="3413">
                        <c:v>41333</c:v>
                      </c:pt>
                      <c:pt idx="3414">
                        <c:v>41334</c:v>
                      </c:pt>
                      <c:pt idx="3415">
                        <c:v>41337</c:v>
                      </c:pt>
                      <c:pt idx="3416">
                        <c:v>41338</c:v>
                      </c:pt>
                      <c:pt idx="3417">
                        <c:v>41339</c:v>
                      </c:pt>
                      <c:pt idx="3418">
                        <c:v>41340</c:v>
                      </c:pt>
                      <c:pt idx="3419">
                        <c:v>41341</c:v>
                      </c:pt>
                      <c:pt idx="3420">
                        <c:v>41344</c:v>
                      </c:pt>
                      <c:pt idx="3421">
                        <c:v>41345</c:v>
                      </c:pt>
                      <c:pt idx="3422">
                        <c:v>41346</c:v>
                      </c:pt>
                      <c:pt idx="3423">
                        <c:v>41347</c:v>
                      </c:pt>
                      <c:pt idx="3424">
                        <c:v>41348</c:v>
                      </c:pt>
                      <c:pt idx="3425">
                        <c:v>41351</c:v>
                      </c:pt>
                      <c:pt idx="3426">
                        <c:v>41352</c:v>
                      </c:pt>
                      <c:pt idx="3427">
                        <c:v>41353</c:v>
                      </c:pt>
                      <c:pt idx="3428">
                        <c:v>41354</c:v>
                      </c:pt>
                      <c:pt idx="3429">
                        <c:v>41355</c:v>
                      </c:pt>
                      <c:pt idx="3430">
                        <c:v>41358</c:v>
                      </c:pt>
                      <c:pt idx="3431">
                        <c:v>41359</c:v>
                      </c:pt>
                      <c:pt idx="3432">
                        <c:v>41360</c:v>
                      </c:pt>
                      <c:pt idx="3433">
                        <c:v>41361</c:v>
                      </c:pt>
                      <c:pt idx="3434">
                        <c:v>41362</c:v>
                      </c:pt>
                      <c:pt idx="3435">
                        <c:v>41365</c:v>
                      </c:pt>
                      <c:pt idx="3436">
                        <c:v>41366</c:v>
                      </c:pt>
                      <c:pt idx="3437">
                        <c:v>41367</c:v>
                      </c:pt>
                      <c:pt idx="3438">
                        <c:v>41368</c:v>
                      </c:pt>
                      <c:pt idx="3439">
                        <c:v>41369</c:v>
                      </c:pt>
                      <c:pt idx="3440">
                        <c:v>41372</c:v>
                      </c:pt>
                      <c:pt idx="3441">
                        <c:v>41373</c:v>
                      </c:pt>
                      <c:pt idx="3442">
                        <c:v>41374</c:v>
                      </c:pt>
                      <c:pt idx="3443">
                        <c:v>41375</c:v>
                      </c:pt>
                      <c:pt idx="3444">
                        <c:v>41376</c:v>
                      </c:pt>
                      <c:pt idx="3445">
                        <c:v>41379</c:v>
                      </c:pt>
                      <c:pt idx="3446">
                        <c:v>41380</c:v>
                      </c:pt>
                      <c:pt idx="3447">
                        <c:v>41381</c:v>
                      </c:pt>
                      <c:pt idx="3448">
                        <c:v>41382</c:v>
                      </c:pt>
                      <c:pt idx="3449">
                        <c:v>41383</c:v>
                      </c:pt>
                      <c:pt idx="3450">
                        <c:v>41386</c:v>
                      </c:pt>
                      <c:pt idx="3451">
                        <c:v>41387</c:v>
                      </c:pt>
                      <c:pt idx="3452">
                        <c:v>41388</c:v>
                      </c:pt>
                      <c:pt idx="3453">
                        <c:v>41389</c:v>
                      </c:pt>
                      <c:pt idx="3454">
                        <c:v>41390</c:v>
                      </c:pt>
                      <c:pt idx="3455">
                        <c:v>41393</c:v>
                      </c:pt>
                      <c:pt idx="3456">
                        <c:v>41394</c:v>
                      </c:pt>
                      <c:pt idx="3457">
                        <c:v>41395</c:v>
                      </c:pt>
                      <c:pt idx="3458">
                        <c:v>41396</c:v>
                      </c:pt>
                      <c:pt idx="3459">
                        <c:v>41397</c:v>
                      </c:pt>
                      <c:pt idx="3460">
                        <c:v>41400</c:v>
                      </c:pt>
                      <c:pt idx="3461">
                        <c:v>41401</c:v>
                      </c:pt>
                      <c:pt idx="3462">
                        <c:v>41402</c:v>
                      </c:pt>
                      <c:pt idx="3463">
                        <c:v>41403</c:v>
                      </c:pt>
                      <c:pt idx="3464">
                        <c:v>41404</c:v>
                      </c:pt>
                      <c:pt idx="3465">
                        <c:v>41407</c:v>
                      </c:pt>
                      <c:pt idx="3466">
                        <c:v>41408</c:v>
                      </c:pt>
                      <c:pt idx="3467">
                        <c:v>41409</c:v>
                      </c:pt>
                      <c:pt idx="3468">
                        <c:v>41410</c:v>
                      </c:pt>
                      <c:pt idx="3469">
                        <c:v>41411</c:v>
                      </c:pt>
                      <c:pt idx="3470">
                        <c:v>41414</c:v>
                      </c:pt>
                      <c:pt idx="3471">
                        <c:v>41415</c:v>
                      </c:pt>
                      <c:pt idx="3472">
                        <c:v>41416</c:v>
                      </c:pt>
                      <c:pt idx="3473">
                        <c:v>41417</c:v>
                      </c:pt>
                      <c:pt idx="3474">
                        <c:v>41418</c:v>
                      </c:pt>
                      <c:pt idx="3475">
                        <c:v>41421</c:v>
                      </c:pt>
                      <c:pt idx="3476">
                        <c:v>41422</c:v>
                      </c:pt>
                      <c:pt idx="3477">
                        <c:v>41423</c:v>
                      </c:pt>
                      <c:pt idx="3478">
                        <c:v>41424</c:v>
                      </c:pt>
                      <c:pt idx="3479">
                        <c:v>41425</c:v>
                      </c:pt>
                      <c:pt idx="3480">
                        <c:v>41428</c:v>
                      </c:pt>
                      <c:pt idx="3481">
                        <c:v>41429</c:v>
                      </c:pt>
                      <c:pt idx="3482">
                        <c:v>41430</c:v>
                      </c:pt>
                      <c:pt idx="3483">
                        <c:v>41431</c:v>
                      </c:pt>
                      <c:pt idx="3484">
                        <c:v>41432</c:v>
                      </c:pt>
                      <c:pt idx="3485">
                        <c:v>41435</c:v>
                      </c:pt>
                      <c:pt idx="3486">
                        <c:v>41436</c:v>
                      </c:pt>
                      <c:pt idx="3487">
                        <c:v>41437</c:v>
                      </c:pt>
                      <c:pt idx="3488">
                        <c:v>41438</c:v>
                      </c:pt>
                      <c:pt idx="3489">
                        <c:v>41439</c:v>
                      </c:pt>
                      <c:pt idx="3490">
                        <c:v>41442</c:v>
                      </c:pt>
                      <c:pt idx="3491">
                        <c:v>41443</c:v>
                      </c:pt>
                      <c:pt idx="3492">
                        <c:v>41444</c:v>
                      </c:pt>
                      <c:pt idx="3493">
                        <c:v>41445</c:v>
                      </c:pt>
                      <c:pt idx="3494">
                        <c:v>41446</c:v>
                      </c:pt>
                      <c:pt idx="3495">
                        <c:v>41449</c:v>
                      </c:pt>
                      <c:pt idx="3496">
                        <c:v>41450</c:v>
                      </c:pt>
                      <c:pt idx="3497">
                        <c:v>41451</c:v>
                      </c:pt>
                      <c:pt idx="3498">
                        <c:v>41452</c:v>
                      </c:pt>
                      <c:pt idx="3499">
                        <c:v>41453</c:v>
                      </c:pt>
                      <c:pt idx="3500">
                        <c:v>41456</c:v>
                      </c:pt>
                      <c:pt idx="3501">
                        <c:v>41457</c:v>
                      </c:pt>
                      <c:pt idx="3502">
                        <c:v>41458</c:v>
                      </c:pt>
                      <c:pt idx="3503">
                        <c:v>41459</c:v>
                      </c:pt>
                      <c:pt idx="3504">
                        <c:v>41460</c:v>
                      </c:pt>
                      <c:pt idx="3505">
                        <c:v>41463</c:v>
                      </c:pt>
                      <c:pt idx="3506">
                        <c:v>41464</c:v>
                      </c:pt>
                      <c:pt idx="3507">
                        <c:v>41465</c:v>
                      </c:pt>
                      <c:pt idx="3508">
                        <c:v>41466</c:v>
                      </c:pt>
                      <c:pt idx="3509">
                        <c:v>41467</c:v>
                      </c:pt>
                      <c:pt idx="3510">
                        <c:v>41470</c:v>
                      </c:pt>
                      <c:pt idx="3511">
                        <c:v>41471</c:v>
                      </c:pt>
                      <c:pt idx="3512">
                        <c:v>41472</c:v>
                      </c:pt>
                      <c:pt idx="3513">
                        <c:v>41473</c:v>
                      </c:pt>
                      <c:pt idx="3514">
                        <c:v>41474</c:v>
                      </c:pt>
                      <c:pt idx="3515">
                        <c:v>41477</c:v>
                      </c:pt>
                      <c:pt idx="3516">
                        <c:v>41478</c:v>
                      </c:pt>
                      <c:pt idx="3517">
                        <c:v>41479</c:v>
                      </c:pt>
                      <c:pt idx="3518">
                        <c:v>41480</c:v>
                      </c:pt>
                      <c:pt idx="3519">
                        <c:v>41481</c:v>
                      </c:pt>
                      <c:pt idx="3520">
                        <c:v>41484</c:v>
                      </c:pt>
                      <c:pt idx="3521">
                        <c:v>41485</c:v>
                      </c:pt>
                      <c:pt idx="3522">
                        <c:v>41486</c:v>
                      </c:pt>
                      <c:pt idx="3523">
                        <c:v>41487</c:v>
                      </c:pt>
                      <c:pt idx="3524">
                        <c:v>41488</c:v>
                      </c:pt>
                      <c:pt idx="3525">
                        <c:v>41491</c:v>
                      </c:pt>
                      <c:pt idx="3526">
                        <c:v>41492</c:v>
                      </c:pt>
                      <c:pt idx="3527">
                        <c:v>41493</c:v>
                      </c:pt>
                      <c:pt idx="3528">
                        <c:v>41494</c:v>
                      </c:pt>
                      <c:pt idx="3529">
                        <c:v>41495</c:v>
                      </c:pt>
                      <c:pt idx="3530">
                        <c:v>41498</c:v>
                      </c:pt>
                      <c:pt idx="3531">
                        <c:v>41499</c:v>
                      </c:pt>
                      <c:pt idx="3532">
                        <c:v>41500</c:v>
                      </c:pt>
                      <c:pt idx="3533">
                        <c:v>41501</c:v>
                      </c:pt>
                      <c:pt idx="3534">
                        <c:v>41502</c:v>
                      </c:pt>
                      <c:pt idx="3535">
                        <c:v>41505</c:v>
                      </c:pt>
                      <c:pt idx="3536">
                        <c:v>41506</c:v>
                      </c:pt>
                      <c:pt idx="3537">
                        <c:v>41507</c:v>
                      </c:pt>
                      <c:pt idx="3538">
                        <c:v>41508</c:v>
                      </c:pt>
                      <c:pt idx="3539">
                        <c:v>41509</c:v>
                      </c:pt>
                      <c:pt idx="3540">
                        <c:v>41512</c:v>
                      </c:pt>
                      <c:pt idx="3541">
                        <c:v>41513</c:v>
                      </c:pt>
                      <c:pt idx="3542">
                        <c:v>41514</c:v>
                      </c:pt>
                      <c:pt idx="3543">
                        <c:v>41515</c:v>
                      </c:pt>
                      <c:pt idx="3544">
                        <c:v>41516</c:v>
                      </c:pt>
                      <c:pt idx="3545">
                        <c:v>41519</c:v>
                      </c:pt>
                      <c:pt idx="3546">
                        <c:v>41520</c:v>
                      </c:pt>
                      <c:pt idx="3547">
                        <c:v>41521</c:v>
                      </c:pt>
                      <c:pt idx="3548">
                        <c:v>41522</c:v>
                      </c:pt>
                      <c:pt idx="3549">
                        <c:v>41523</c:v>
                      </c:pt>
                      <c:pt idx="3550">
                        <c:v>41526</c:v>
                      </c:pt>
                      <c:pt idx="3551">
                        <c:v>41527</c:v>
                      </c:pt>
                      <c:pt idx="3552">
                        <c:v>41528</c:v>
                      </c:pt>
                      <c:pt idx="3553">
                        <c:v>41529</c:v>
                      </c:pt>
                      <c:pt idx="3554">
                        <c:v>41530</c:v>
                      </c:pt>
                      <c:pt idx="3555">
                        <c:v>41533</c:v>
                      </c:pt>
                      <c:pt idx="3556">
                        <c:v>41534</c:v>
                      </c:pt>
                      <c:pt idx="3557">
                        <c:v>41535</c:v>
                      </c:pt>
                      <c:pt idx="3558">
                        <c:v>41536</c:v>
                      </c:pt>
                      <c:pt idx="3559">
                        <c:v>41537</c:v>
                      </c:pt>
                      <c:pt idx="3560">
                        <c:v>41540</c:v>
                      </c:pt>
                      <c:pt idx="3561">
                        <c:v>41541</c:v>
                      </c:pt>
                      <c:pt idx="3562">
                        <c:v>41542</c:v>
                      </c:pt>
                      <c:pt idx="3563">
                        <c:v>41543</c:v>
                      </c:pt>
                      <c:pt idx="3564">
                        <c:v>41544</c:v>
                      </c:pt>
                      <c:pt idx="3565">
                        <c:v>41547</c:v>
                      </c:pt>
                      <c:pt idx="3566">
                        <c:v>41548</c:v>
                      </c:pt>
                      <c:pt idx="3567">
                        <c:v>41549</c:v>
                      </c:pt>
                      <c:pt idx="3568">
                        <c:v>41550</c:v>
                      </c:pt>
                      <c:pt idx="3569">
                        <c:v>41551</c:v>
                      </c:pt>
                      <c:pt idx="3570">
                        <c:v>41554</c:v>
                      </c:pt>
                      <c:pt idx="3571">
                        <c:v>41555</c:v>
                      </c:pt>
                      <c:pt idx="3572">
                        <c:v>41556</c:v>
                      </c:pt>
                      <c:pt idx="3573">
                        <c:v>41557</c:v>
                      </c:pt>
                      <c:pt idx="3574">
                        <c:v>41558</c:v>
                      </c:pt>
                      <c:pt idx="3575">
                        <c:v>41561</c:v>
                      </c:pt>
                      <c:pt idx="3576">
                        <c:v>41562</c:v>
                      </c:pt>
                      <c:pt idx="3577">
                        <c:v>41563</c:v>
                      </c:pt>
                      <c:pt idx="3578">
                        <c:v>41564</c:v>
                      </c:pt>
                      <c:pt idx="3579">
                        <c:v>41565</c:v>
                      </c:pt>
                      <c:pt idx="3580">
                        <c:v>41568</c:v>
                      </c:pt>
                      <c:pt idx="3581">
                        <c:v>41569</c:v>
                      </c:pt>
                      <c:pt idx="3582">
                        <c:v>41570</c:v>
                      </c:pt>
                      <c:pt idx="3583">
                        <c:v>41571</c:v>
                      </c:pt>
                      <c:pt idx="3584">
                        <c:v>41572</c:v>
                      </c:pt>
                      <c:pt idx="3585">
                        <c:v>41575</c:v>
                      </c:pt>
                      <c:pt idx="3586">
                        <c:v>41576</c:v>
                      </c:pt>
                      <c:pt idx="3587">
                        <c:v>41577</c:v>
                      </c:pt>
                      <c:pt idx="3588">
                        <c:v>41578</c:v>
                      </c:pt>
                      <c:pt idx="3589">
                        <c:v>41579</c:v>
                      </c:pt>
                      <c:pt idx="3590">
                        <c:v>41582</c:v>
                      </c:pt>
                      <c:pt idx="3591">
                        <c:v>41583</c:v>
                      </c:pt>
                      <c:pt idx="3592">
                        <c:v>41584</c:v>
                      </c:pt>
                      <c:pt idx="3593">
                        <c:v>41585</c:v>
                      </c:pt>
                      <c:pt idx="3594">
                        <c:v>41586</c:v>
                      </c:pt>
                      <c:pt idx="3595">
                        <c:v>41589</c:v>
                      </c:pt>
                      <c:pt idx="3596">
                        <c:v>41590</c:v>
                      </c:pt>
                      <c:pt idx="3597">
                        <c:v>41591</c:v>
                      </c:pt>
                      <c:pt idx="3598">
                        <c:v>41592</c:v>
                      </c:pt>
                      <c:pt idx="3599">
                        <c:v>41593</c:v>
                      </c:pt>
                      <c:pt idx="3600">
                        <c:v>41596</c:v>
                      </c:pt>
                      <c:pt idx="3601">
                        <c:v>41597</c:v>
                      </c:pt>
                      <c:pt idx="3602">
                        <c:v>41598</c:v>
                      </c:pt>
                      <c:pt idx="3603">
                        <c:v>41599</c:v>
                      </c:pt>
                      <c:pt idx="3604">
                        <c:v>41600</c:v>
                      </c:pt>
                      <c:pt idx="3605">
                        <c:v>41603</c:v>
                      </c:pt>
                      <c:pt idx="3606">
                        <c:v>41604</c:v>
                      </c:pt>
                      <c:pt idx="3607">
                        <c:v>41605</c:v>
                      </c:pt>
                      <c:pt idx="3608">
                        <c:v>41606</c:v>
                      </c:pt>
                      <c:pt idx="3609">
                        <c:v>41607</c:v>
                      </c:pt>
                      <c:pt idx="3610">
                        <c:v>41610</c:v>
                      </c:pt>
                      <c:pt idx="3611">
                        <c:v>41611</c:v>
                      </c:pt>
                      <c:pt idx="3612">
                        <c:v>41612</c:v>
                      </c:pt>
                      <c:pt idx="3613">
                        <c:v>41613</c:v>
                      </c:pt>
                      <c:pt idx="3614">
                        <c:v>41614</c:v>
                      </c:pt>
                      <c:pt idx="3615">
                        <c:v>41617</c:v>
                      </c:pt>
                      <c:pt idx="3616">
                        <c:v>41618</c:v>
                      </c:pt>
                      <c:pt idx="3617">
                        <c:v>41619</c:v>
                      </c:pt>
                      <c:pt idx="3618">
                        <c:v>41620</c:v>
                      </c:pt>
                      <c:pt idx="3619">
                        <c:v>41621</c:v>
                      </c:pt>
                      <c:pt idx="3620">
                        <c:v>41624</c:v>
                      </c:pt>
                      <c:pt idx="3621">
                        <c:v>41625</c:v>
                      </c:pt>
                      <c:pt idx="3622">
                        <c:v>41626</c:v>
                      </c:pt>
                      <c:pt idx="3623">
                        <c:v>41627</c:v>
                      </c:pt>
                      <c:pt idx="3624">
                        <c:v>41628</c:v>
                      </c:pt>
                      <c:pt idx="3625">
                        <c:v>41631</c:v>
                      </c:pt>
                      <c:pt idx="3626">
                        <c:v>41632</c:v>
                      </c:pt>
                      <c:pt idx="3627">
                        <c:v>41633</c:v>
                      </c:pt>
                      <c:pt idx="3628">
                        <c:v>41634</c:v>
                      </c:pt>
                      <c:pt idx="3629">
                        <c:v>41635</c:v>
                      </c:pt>
                      <c:pt idx="3630">
                        <c:v>41638</c:v>
                      </c:pt>
                      <c:pt idx="3631">
                        <c:v>41639</c:v>
                      </c:pt>
                      <c:pt idx="3632">
                        <c:v>41640</c:v>
                      </c:pt>
                      <c:pt idx="3633">
                        <c:v>41641</c:v>
                      </c:pt>
                      <c:pt idx="3634">
                        <c:v>41642</c:v>
                      </c:pt>
                      <c:pt idx="3635">
                        <c:v>41645</c:v>
                      </c:pt>
                      <c:pt idx="3636">
                        <c:v>41646</c:v>
                      </c:pt>
                      <c:pt idx="3637">
                        <c:v>41647</c:v>
                      </c:pt>
                      <c:pt idx="3638">
                        <c:v>41648</c:v>
                      </c:pt>
                      <c:pt idx="3639">
                        <c:v>41649</c:v>
                      </c:pt>
                      <c:pt idx="3640">
                        <c:v>41652</c:v>
                      </c:pt>
                      <c:pt idx="3641">
                        <c:v>41653</c:v>
                      </c:pt>
                      <c:pt idx="3642">
                        <c:v>41654</c:v>
                      </c:pt>
                      <c:pt idx="3643">
                        <c:v>41655</c:v>
                      </c:pt>
                      <c:pt idx="3644">
                        <c:v>41656</c:v>
                      </c:pt>
                      <c:pt idx="3645">
                        <c:v>41659</c:v>
                      </c:pt>
                      <c:pt idx="3646">
                        <c:v>41660</c:v>
                      </c:pt>
                      <c:pt idx="3647">
                        <c:v>41661</c:v>
                      </c:pt>
                      <c:pt idx="3648">
                        <c:v>41662</c:v>
                      </c:pt>
                      <c:pt idx="3649">
                        <c:v>41663</c:v>
                      </c:pt>
                      <c:pt idx="3650">
                        <c:v>41666</c:v>
                      </c:pt>
                      <c:pt idx="3651">
                        <c:v>41667</c:v>
                      </c:pt>
                      <c:pt idx="3652">
                        <c:v>41668</c:v>
                      </c:pt>
                      <c:pt idx="3653">
                        <c:v>41669</c:v>
                      </c:pt>
                      <c:pt idx="3654">
                        <c:v>41670</c:v>
                      </c:pt>
                      <c:pt idx="3655">
                        <c:v>41673</c:v>
                      </c:pt>
                      <c:pt idx="3656">
                        <c:v>41674</c:v>
                      </c:pt>
                      <c:pt idx="3657">
                        <c:v>41675</c:v>
                      </c:pt>
                      <c:pt idx="3658">
                        <c:v>41676</c:v>
                      </c:pt>
                      <c:pt idx="3659">
                        <c:v>41677</c:v>
                      </c:pt>
                      <c:pt idx="3660">
                        <c:v>41680</c:v>
                      </c:pt>
                      <c:pt idx="3661">
                        <c:v>41681</c:v>
                      </c:pt>
                      <c:pt idx="3662">
                        <c:v>41682</c:v>
                      </c:pt>
                      <c:pt idx="3663">
                        <c:v>41683</c:v>
                      </c:pt>
                      <c:pt idx="3664">
                        <c:v>41684</c:v>
                      </c:pt>
                      <c:pt idx="3665">
                        <c:v>41687</c:v>
                      </c:pt>
                      <c:pt idx="3666">
                        <c:v>41688</c:v>
                      </c:pt>
                      <c:pt idx="3667">
                        <c:v>41689</c:v>
                      </c:pt>
                      <c:pt idx="3668">
                        <c:v>41690</c:v>
                      </c:pt>
                      <c:pt idx="3669">
                        <c:v>41691</c:v>
                      </c:pt>
                      <c:pt idx="3670">
                        <c:v>41694</c:v>
                      </c:pt>
                      <c:pt idx="3671">
                        <c:v>41695</c:v>
                      </c:pt>
                      <c:pt idx="3672">
                        <c:v>41696</c:v>
                      </c:pt>
                      <c:pt idx="3673">
                        <c:v>41697</c:v>
                      </c:pt>
                      <c:pt idx="3674">
                        <c:v>41698</c:v>
                      </c:pt>
                      <c:pt idx="3675">
                        <c:v>41701</c:v>
                      </c:pt>
                      <c:pt idx="3676">
                        <c:v>41702</c:v>
                      </c:pt>
                      <c:pt idx="3677">
                        <c:v>41703</c:v>
                      </c:pt>
                      <c:pt idx="3678">
                        <c:v>41704</c:v>
                      </c:pt>
                      <c:pt idx="3679">
                        <c:v>41705</c:v>
                      </c:pt>
                      <c:pt idx="3680">
                        <c:v>41708</c:v>
                      </c:pt>
                      <c:pt idx="3681">
                        <c:v>41709</c:v>
                      </c:pt>
                      <c:pt idx="3682">
                        <c:v>41710</c:v>
                      </c:pt>
                      <c:pt idx="3683">
                        <c:v>41711</c:v>
                      </c:pt>
                      <c:pt idx="3684">
                        <c:v>41712</c:v>
                      </c:pt>
                      <c:pt idx="3685">
                        <c:v>41715</c:v>
                      </c:pt>
                      <c:pt idx="3686">
                        <c:v>41716</c:v>
                      </c:pt>
                      <c:pt idx="3687">
                        <c:v>41717</c:v>
                      </c:pt>
                      <c:pt idx="3688">
                        <c:v>41718</c:v>
                      </c:pt>
                      <c:pt idx="3689">
                        <c:v>41719</c:v>
                      </c:pt>
                      <c:pt idx="3690">
                        <c:v>41722</c:v>
                      </c:pt>
                      <c:pt idx="3691">
                        <c:v>41723</c:v>
                      </c:pt>
                      <c:pt idx="3692">
                        <c:v>41724</c:v>
                      </c:pt>
                      <c:pt idx="3693">
                        <c:v>41725</c:v>
                      </c:pt>
                      <c:pt idx="3694">
                        <c:v>41726</c:v>
                      </c:pt>
                      <c:pt idx="3695">
                        <c:v>41729</c:v>
                      </c:pt>
                      <c:pt idx="3696">
                        <c:v>41730</c:v>
                      </c:pt>
                      <c:pt idx="3697">
                        <c:v>41731</c:v>
                      </c:pt>
                      <c:pt idx="3698">
                        <c:v>41732</c:v>
                      </c:pt>
                      <c:pt idx="3699">
                        <c:v>41733</c:v>
                      </c:pt>
                      <c:pt idx="3700">
                        <c:v>41736</c:v>
                      </c:pt>
                      <c:pt idx="3701">
                        <c:v>41737</c:v>
                      </c:pt>
                      <c:pt idx="3702">
                        <c:v>41738</c:v>
                      </c:pt>
                      <c:pt idx="3703">
                        <c:v>41739</c:v>
                      </c:pt>
                      <c:pt idx="3704">
                        <c:v>41740</c:v>
                      </c:pt>
                      <c:pt idx="3705">
                        <c:v>41743</c:v>
                      </c:pt>
                      <c:pt idx="3706">
                        <c:v>41744</c:v>
                      </c:pt>
                      <c:pt idx="3707">
                        <c:v>41745</c:v>
                      </c:pt>
                      <c:pt idx="3708">
                        <c:v>41746</c:v>
                      </c:pt>
                      <c:pt idx="3709">
                        <c:v>41747</c:v>
                      </c:pt>
                      <c:pt idx="3710">
                        <c:v>41750</c:v>
                      </c:pt>
                      <c:pt idx="3711">
                        <c:v>41751</c:v>
                      </c:pt>
                      <c:pt idx="3712">
                        <c:v>41752</c:v>
                      </c:pt>
                      <c:pt idx="3713">
                        <c:v>41753</c:v>
                      </c:pt>
                      <c:pt idx="3714">
                        <c:v>41754</c:v>
                      </c:pt>
                      <c:pt idx="3715">
                        <c:v>41757</c:v>
                      </c:pt>
                      <c:pt idx="3716">
                        <c:v>41758</c:v>
                      </c:pt>
                      <c:pt idx="3717">
                        <c:v>41759</c:v>
                      </c:pt>
                      <c:pt idx="3718">
                        <c:v>41760</c:v>
                      </c:pt>
                      <c:pt idx="3719">
                        <c:v>41761</c:v>
                      </c:pt>
                      <c:pt idx="3720">
                        <c:v>41764</c:v>
                      </c:pt>
                      <c:pt idx="3721">
                        <c:v>41765</c:v>
                      </c:pt>
                      <c:pt idx="3722">
                        <c:v>41766</c:v>
                      </c:pt>
                      <c:pt idx="3723">
                        <c:v>41767</c:v>
                      </c:pt>
                      <c:pt idx="3724">
                        <c:v>41768</c:v>
                      </c:pt>
                      <c:pt idx="3725">
                        <c:v>41771</c:v>
                      </c:pt>
                      <c:pt idx="3726">
                        <c:v>41772</c:v>
                      </c:pt>
                      <c:pt idx="3727">
                        <c:v>41773</c:v>
                      </c:pt>
                      <c:pt idx="3728">
                        <c:v>41774</c:v>
                      </c:pt>
                      <c:pt idx="3729">
                        <c:v>41775</c:v>
                      </c:pt>
                      <c:pt idx="3730">
                        <c:v>41778</c:v>
                      </c:pt>
                      <c:pt idx="3731">
                        <c:v>41779</c:v>
                      </c:pt>
                      <c:pt idx="3732">
                        <c:v>41780</c:v>
                      </c:pt>
                      <c:pt idx="3733">
                        <c:v>41781</c:v>
                      </c:pt>
                      <c:pt idx="3734">
                        <c:v>41782</c:v>
                      </c:pt>
                      <c:pt idx="3735">
                        <c:v>41785</c:v>
                      </c:pt>
                      <c:pt idx="3736">
                        <c:v>41786</c:v>
                      </c:pt>
                      <c:pt idx="3737">
                        <c:v>41787</c:v>
                      </c:pt>
                      <c:pt idx="3738">
                        <c:v>41788</c:v>
                      </c:pt>
                      <c:pt idx="3739">
                        <c:v>41789</c:v>
                      </c:pt>
                      <c:pt idx="3740">
                        <c:v>41792</c:v>
                      </c:pt>
                      <c:pt idx="3741">
                        <c:v>41793</c:v>
                      </c:pt>
                      <c:pt idx="3742">
                        <c:v>41794</c:v>
                      </c:pt>
                      <c:pt idx="3743">
                        <c:v>41795</c:v>
                      </c:pt>
                      <c:pt idx="3744">
                        <c:v>41796</c:v>
                      </c:pt>
                      <c:pt idx="3745">
                        <c:v>41799</c:v>
                      </c:pt>
                      <c:pt idx="3746">
                        <c:v>41800</c:v>
                      </c:pt>
                      <c:pt idx="3747">
                        <c:v>41801</c:v>
                      </c:pt>
                      <c:pt idx="3748">
                        <c:v>41802</c:v>
                      </c:pt>
                      <c:pt idx="3749">
                        <c:v>41803</c:v>
                      </c:pt>
                      <c:pt idx="3750">
                        <c:v>41806</c:v>
                      </c:pt>
                      <c:pt idx="3751">
                        <c:v>41807</c:v>
                      </c:pt>
                      <c:pt idx="3752">
                        <c:v>41808</c:v>
                      </c:pt>
                      <c:pt idx="3753">
                        <c:v>41809</c:v>
                      </c:pt>
                      <c:pt idx="3754">
                        <c:v>41810</c:v>
                      </c:pt>
                      <c:pt idx="3755">
                        <c:v>41813</c:v>
                      </c:pt>
                      <c:pt idx="3756">
                        <c:v>41814</c:v>
                      </c:pt>
                      <c:pt idx="3757">
                        <c:v>41815</c:v>
                      </c:pt>
                      <c:pt idx="3758">
                        <c:v>41816</c:v>
                      </c:pt>
                      <c:pt idx="3759">
                        <c:v>41817</c:v>
                      </c:pt>
                      <c:pt idx="3760">
                        <c:v>41820</c:v>
                      </c:pt>
                      <c:pt idx="3761">
                        <c:v>41821</c:v>
                      </c:pt>
                      <c:pt idx="3762">
                        <c:v>41822</c:v>
                      </c:pt>
                      <c:pt idx="3763">
                        <c:v>41823</c:v>
                      </c:pt>
                      <c:pt idx="3764">
                        <c:v>41824</c:v>
                      </c:pt>
                      <c:pt idx="3765">
                        <c:v>41827</c:v>
                      </c:pt>
                      <c:pt idx="3766">
                        <c:v>41828</c:v>
                      </c:pt>
                      <c:pt idx="3767">
                        <c:v>41829</c:v>
                      </c:pt>
                      <c:pt idx="3768">
                        <c:v>41830</c:v>
                      </c:pt>
                      <c:pt idx="3769">
                        <c:v>41831</c:v>
                      </c:pt>
                      <c:pt idx="3770">
                        <c:v>41834</c:v>
                      </c:pt>
                      <c:pt idx="3771">
                        <c:v>41835</c:v>
                      </c:pt>
                      <c:pt idx="3772">
                        <c:v>41836</c:v>
                      </c:pt>
                      <c:pt idx="3773">
                        <c:v>41837</c:v>
                      </c:pt>
                      <c:pt idx="3774">
                        <c:v>41838</c:v>
                      </c:pt>
                      <c:pt idx="3775">
                        <c:v>41841</c:v>
                      </c:pt>
                      <c:pt idx="3776">
                        <c:v>41842</c:v>
                      </c:pt>
                      <c:pt idx="3777">
                        <c:v>41843</c:v>
                      </c:pt>
                      <c:pt idx="3778">
                        <c:v>41844</c:v>
                      </c:pt>
                      <c:pt idx="3779">
                        <c:v>41845</c:v>
                      </c:pt>
                      <c:pt idx="3780">
                        <c:v>41848</c:v>
                      </c:pt>
                      <c:pt idx="3781">
                        <c:v>41849</c:v>
                      </c:pt>
                      <c:pt idx="3782">
                        <c:v>41850</c:v>
                      </c:pt>
                      <c:pt idx="3783">
                        <c:v>41851</c:v>
                      </c:pt>
                      <c:pt idx="3784">
                        <c:v>41852</c:v>
                      </c:pt>
                      <c:pt idx="3785">
                        <c:v>41855</c:v>
                      </c:pt>
                      <c:pt idx="3786">
                        <c:v>41856</c:v>
                      </c:pt>
                      <c:pt idx="3787">
                        <c:v>41857</c:v>
                      </c:pt>
                      <c:pt idx="3788">
                        <c:v>41858</c:v>
                      </c:pt>
                      <c:pt idx="3789">
                        <c:v>41859</c:v>
                      </c:pt>
                      <c:pt idx="3790">
                        <c:v>41862</c:v>
                      </c:pt>
                      <c:pt idx="3791">
                        <c:v>41863</c:v>
                      </c:pt>
                      <c:pt idx="3792">
                        <c:v>41864</c:v>
                      </c:pt>
                      <c:pt idx="3793">
                        <c:v>41865</c:v>
                      </c:pt>
                      <c:pt idx="3794">
                        <c:v>41866</c:v>
                      </c:pt>
                      <c:pt idx="3795">
                        <c:v>41869</c:v>
                      </c:pt>
                      <c:pt idx="3796">
                        <c:v>41870</c:v>
                      </c:pt>
                      <c:pt idx="3797">
                        <c:v>41871</c:v>
                      </c:pt>
                      <c:pt idx="3798">
                        <c:v>41872</c:v>
                      </c:pt>
                      <c:pt idx="3799">
                        <c:v>41873</c:v>
                      </c:pt>
                      <c:pt idx="3800">
                        <c:v>41876</c:v>
                      </c:pt>
                      <c:pt idx="3801">
                        <c:v>41877</c:v>
                      </c:pt>
                      <c:pt idx="3802">
                        <c:v>41878</c:v>
                      </c:pt>
                      <c:pt idx="3803">
                        <c:v>41879</c:v>
                      </c:pt>
                      <c:pt idx="3804">
                        <c:v>41880</c:v>
                      </c:pt>
                      <c:pt idx="3805">
                        <c:v>41883</c:v>
                      </c:pt>
                      <c:pt idx="3806">
                        <c:v>41884</c:v>
                      </c:pt>
                      <c:pt idx="3807">
                        <c:v>41885</c:v>
                      </c:pt>
                      <c:pt idx="3808">
                        <c:v>41886</c:v>
                      </c:pt>
                      <c:pt idx="3809">
                        <c:v>41887</c:v>
                      </c:pt>
                      <c:pt idx="3810">
                        <c:v>41890</c:v>
                      </c:pt>
                      <c:pt idx="3811">
                        <c:v>41891</c:v>
                      </c:pt>
                      <c:pt idx="3812">
                        <c:v>41892</c:v>
                      </c:pt>
                      <c:pt idx="3813">
                        <c:v>41893</c:v>
                      </c:pt>
                      <c:pt idx="3814">
                        <c:v>41894</c:v>
                      </c:pt>
                      <c:pt idx="3815">
                        <c:v>41897</c:v>
                      </c:pt>
                      <c:pt idx="3816">
                        <c:v>41898</c:v>
                      </c:pt>
                      <c:pt idx="3817">
                        <c:v>41899</c:v>
                      </c:pt>
                      <c:pt idx="3818">
                        <c:v>41900</c:v>
                      </c:pt>
                      <c:pt idx="3819">
                        <c:v>41901</c:v>
                      </c:pt>
                      <c:pt idx="3820">
                        <c:v>41904</c:v>
                      </c:pt>
                      <c:pt idx="3821">
                        <c:v>41905</c:v>
                      </c:pt>
                      <c:pt idx="3822">
                        <c:v>41906</c:v>
                      </c:pt>
                      <c:pt idx="3823">
                        <c:v>41907</c:v>
                      </c:pt>
                      <c:pt idx="3824">
                        <c:v>41908</c:v>
                      </c:pt>
                      <c:pt idx="3825">
                        <c:v>41911</c:v>
                      </c:pt>
                      <c:pt idx="3826">
                        <c:v>41912</c:v>
                      </c:pt>
                      <c:pt idx="3827">
                        <c:v>41913</c:v>
                      </c:pt>
                      <c:pt idx="3828">
                        <c:v>41914</c:v>
                      </c:pt>
                      <c:pt idx="3829">
                        <c:v>41915</c:v>
                      </c:pt>
                      <c:pt idx="3830">
                        <c:v>41918</c:v>
                      </c:pt>
                      <c:pt idx="3831">
                        <c:v>41919</c:v>
                      </c:pt>
                      <c:pt idx="3832">
                        <c:v>41920</c:v>
                      </c:pt>
                      <c:pt idx="3833">
                        <c:v>41921</c:v>
                      </c:pt>
                      <c:pt idx="3834">
                        <c:v>41922</c:v>
                      </c:pt>
                      <c:pt idx="3835">
                        <c:v>41925</c:v>
                      </c:pt>
                      <c:pt idx="3836">
                        <c:v>41926</c:v>
                      </c:pt>
                      <c:pt idx="3837">
                        <c:v>41927</c:v>
                      </c:pt>
                      <c:pt idx="3838">
                        <c:v>41928</c:v>
                      </c:pt>
                      <c:pt idx="3839">
                        <c:v>41929</c:v>
                      </c:pt>
                      <c:pt idx="3840">
                        <c:v>41932</c:v>
                      </c:pt>
                      <c:pt idx="3841">
                        <c:v>41933</c:v>
                      </c:pt>
                      <c:pt idx="3842">
                        <c:v>41934</c:v>
                      </c:pt>
                      <c:pt idx="3843">
                        <c:v>41935</c:v>
                      </c:pt>
                      <c:pt idx="3844">
                        <c:v>41936</c:v>
                      </c:pt>
                      <c:pt idx="3845">
                        <c:v>41939</c:v>
                      </c:pt>
                      <c:pt idx="3846">
                        <c:v>41940</c:v>
                      </c:pt>
                      <c:pt idx="3847">
                        <c:v>41941</c:v>
                      </c:pt>
                      <c:pt idx="3848">
                        <c:v>41942</c:v>
                      </c:pt>
                      <c:pt idx="3849">
                        <c:v>41943</c:v>
                      </c:pt>
                      <c:pt idx="3850">
                        <c:v>41946</c:v>
                      </c:pt>
                      <c:pt idx="3851">
                        <c:v>41947</c:v>
                      </c:pt>
                      <c:pt idx="3852">
                        <c:v>41948</c:v>
                      </c:pt>
                      <c:pt idx="3853">
                        <c:v>41949</c:v>
                      </c:pt>
                      <c:pt idx="3854">
                        <c:v>41950</c:v>
                      </c:pt>
                      <c:pt idx="3855">
                        <c:v>41953</c:v>
                      </c:pt>
                      <c:pt idx="3856">
                        <c:v>41954</c:v>
                      </c:pt>
                      <c:pt idx="3857">
                        <c:v>41955</c:v>
                      </c:pt>
                      <c:pt idx="3858">
                        <c:v>41956</c:v>
                      </c:pt>
                      <c:pt idx="3859">
                        <c:v>41957</c:v>
                      </c:pt>
                      <c:pt idx="3860">
                        <c:v>41960</c:v>
                      </c:pt>
                      <c:pt idx="3861">
                        <c:v>41961</c:v>
                      </c:pt>
                      <c:pt idx="3862">
                        <c:v>41962</c:v>
                      </c:pt>
                      <c:pt idx="3863">
                        <c:v>41963</c:v>
                      </c:pt>
                      <c:pt idx="3864">
                        <c:v>41964</c:v>
                      </c:pt>
                      <c:pt idx="3865">
                        <c:v>41967</c:v>
                      </c:pt>
                      <c:pt idx="3866">
                        <c:v>41968</c:v>
                      </c:pt>
                      <c:pt idx="3867">
                        <c:v>41969</c:v>
                      </c:pt>
                      <c:pt idx="3868">
                        <c:v>41970</c:v>
                      </c:pt>
                      <c:pt idx="3869">
                        <c:v>41971</c:v>
                      </c:pt>
                      <c:pt idx="3870">
                        <c:v>41974</c:v>
                      </c:pt>
                      <c:pt idx="3871">
                        <c:v>41975</c:v>
                      </c:pt>
                      <c:pt idx="3872">
                        <c:v>41976</c:v>
                      </c:pt>
                      <c:pt idx="3873">
                        <c:v>41977</c:v>
                      </c:pt>
                      <c:pt idx="3874">
                        <c:v>41978</c:v>
                      </c:pt>
                      <c:pt idx="3875">
                        <c:v>41981</c:v>
                      </c:pt>
                      <c:pt idx="3876">
                        <c:v>41982</c:v>
                      </c:pt>
                      <c:pt idx="3877">
                        <c:v>41983</c:v>
                      </c:pt>
                      <c:pt idx="3878">
                        <c:v>41984</c:v>
                      </c:pt>
                      <c:pt idx="3879">
                        <c:v>41985</c:v>
                      </c:pt>
                      <c:pt idx="3880">
                        <c:v>41988</c:v>
                      </c:pt>
                      <c:pt idx="3881">
                        <c:v>41989</c:v>
                      </c:pt>
                      <c:pt idx="3882">
                        <c:v>41990</c:v>
                      </c:pt>
                      <c:pt idx="3883">
                        <c:v>41991</c:v>
                      </c:pt>
                      <c:pt idx="3884">
                        <c:v>41992</c:v>
                      </c:pt>
                      <c:pt idx="3885">
                        <c:v>41995</c:v>
                      </c:pt>
                      <c:pt idx="3886">
                        <c:v>41996</c:v>
                      </c:pt>
                      <c:pt idx="3887">
                        <c:v>41997</c:v>
                      </c:pt>
                      <c:pt idx="3888">
                        <c:v>41998</c:v>
                      </c:pt>
                      <c:pt idx="3889">
                        <c:v>41999</c:v>
                      </c:pt>
                      <c:pt idx="3890">
                        <c:v>42002</c:v>
                      </c:pt>
                      <c:pt idx="3891">
                        <c:v>42003</c:v>
                      </c:pt>
                      <c:pt idx="3892">
                        <c:v>42004</c:v>
                      </c:pt>
                      <c:pt idx="3893">
                        <c:v>42005</c:v>
                      </c:pt>
                      <c:pt idx="3894">
                        <c:v>42006</c:v>
                      </c:pt>
                      <c:pt idx="3895">
                        <c:v>42009</c:v>
                      </c:pt>
                      <c:pt idx="3896">
                        <c:v>42010</c:v>
                      </c:pt>
                      <c:pt idx="3897">
                        <c:v>42011</c:v>
                      </c:pt>
                      <c:pt idx="3898">
                        <c:v>42012</c:v>
                      </c:pt>
                      <c:pt idx="3899">
                        <c:v>42013</c:v>
                      </c:pt>
                      <c:pt idx="3900">
                        <c:v>42016</c:v>
                      </c:pt>
                      <c:pt idx="3901">
                        <c:v>42017</c:v>
                      </c:pt>
                      <c:pt idx="3902">
                        <c:v>42018</c:v>
                      </c:pt>
                      <c:pt idx="3903">
                        <c:v>42019</c:v>
                      </c:pt>
                      <c:pt idx="3904">
                        <c:v>42020</c:v>
                      </c:pt>
                      <c:pt idx="3905">
                        <c:v>42023</c:v>
                      </c:pt>
                      <c:pt idx="3906">
                        <c:v>42024</c:v>
                      </c:pt>
                      <c:pt idx="3907">
                        <c:v>42025</c:v>
                      </c:pt>
                      <c:pt idx="3908">
                        <c:v>42026</c:v>
                      </c:pt>
                      <c:pt idx="3909">
                        <c:v>42027</c:v>
                      </c:pt>
                      <c:pt idx="3910">
                        <c:v>42030</c:v>
                      </c:pt>
                      <c:pt idx="3911">
                        <c:v>42031</c:v>
                      </c:pt>
                      <c:pt idx="3912">
                        <c:v>42032</c:v>
                      </c:pt>
                      <c:pt idx="3913">
                        <c:v>42033</c:v>
                      </c:pt>
                      <c:pt idx="3914">
                        <c:v>42034</c:v>
                      </c:pt>
                      <c:pt idx="3915">
                        <c:v>42037</c:v>
                      </c:pt>
                      <c:pt idx="3916">
                        <c:v>42038</c:v>
                      </c:pt>
                      <c:pt idx="3917">
                        <c:v>42039</c:v>
                      </c:pt>
                      <c:pt idx="3918">
                        <c:v>42040</c:v>
                      </c:pt>
                      <c:pt idx="3919">
                        <c:v>42041</c:v>
                      </c:pt>
                      <c:pt idx="3920">
                        <c:v>42044</c:v>
                      </c:pt>
                      <c:pt idx="3921">
                        <c:v>42045</c:v>
                      </c:pt>
                      <c:pt idx="3922">
                        <c:v>42046</c:v>
                      </c:pt>
                      <c:pt idx="3923">
                        <c:v>42047</c:v>
                      </c:pt>
                      <c:pt idx="3924">
                        <c:v>42048</c:v>
                      </c:pt>
                      <c:pt idx="3925">
                        <c:v>42051</c:v>
                      </c:pt>
                      <c:pt idx="3926">
                        <c:v>42052</c:v>
                      </c:pt>
                      <c:pt idx="3927">
                        <c:v>42053</c:v>
                      </c:pt>
                      <c:pt idx="3928">
                        <c:v>42054</c:v>
                      </c:pt>
                      <c:pt idx="3929">
                        <c:v>42055</c:v>
                      </c:pt>
                      <c:pt idx="3930">
                        <c:v>42058</c:v>
                      </c:pt>
                      <c:pt idx="3931">
                        <c:v>42059</c:v>
                      </c:pt>
                      <c:pt idx="3932">
                        <c:v>42060</c:v>
                      </c:pt>
                      <c:pt idx="3933">
                        <c:v>42061</c:v>
                      </c:pt>
                      <c:pt idx="3934">
                        <c:v>42062</c:v>
                      </c:pt>
                      <c:pt idx="3935">
                        <c:v>42065</c:v>
                      </c:pt>
                      <c:pt idx="3936">
                        <c:v>42066</c:v>
                      </c:pt>
                      <c:pt idx="3937">
                        <c:v>42067</c:v>
                      </c:pt>
                      <c:pt idx="3938">
                        <c:v>42068</c:v>
                      </c:pt>
                      <c:pt idx="3939">
                        <c:v>42069</c:v>
                      </c:pt>
                      <c:pt idx="3940">
                        <c:v>42072</c:v>
                      </c:pt>
                      <c:pt idx="3941">
                        <c:v>42073</c:v>
                      </c:pt>
                      <c:pt idx="3942">
                        <c:v>42074</c:v>
                      </c:pt>
                      <c:pt idx="3943">
                        <c:v>42075</c:v>
                      </c:pt>
                      <c:pt idx="3944">
                        <c:v>42076</c:v>
                      </c:pt>
                      <c:pt idx="3945">
                        <c:v>42079</c:v>
                      </c:pt>
                      <c:pt idx="3946">
                        <c:v>42080</c:v>
                      </c:pt>
                      <c:pt idx="3947">
                        <c:v>42081</c:v>
                      </c:pt>
                      <c:pt idx="3948">
                        <c:v>42082</c:v>
                      </c:pt>
                      <c:pt idx="3949">
                        <c:v>42083</c:v>
                      </c:pt>
                      <c:pt idx="3950">
                        <c:v>42086</c:v>
                      </c:pt>
                      <c:pt idx="3951">
                        <c:v>42087</c:v>
                      </c:pt>
                      <c:pt idx="3952">
                        <c:v>42088</c:v>
                      </c:pt>
                      <c:pt idx="3953">
                        <c:v>42089</c:v>
                      </c:pt>
                      <c:pt idx="3954">
                        <c:v>42090</c:v>
                      </c:pt>
                      <c:pt idx="3955">
                        <c:v>42093</c:v>
                      </c:pt>
                      <c:pt idx="3956">
                        <c:v>42094</c:v>
                      </c:pt>
                      <c:pt idx="3957">
                        <c:v>42095</c:v>
                      </c:pt>
                      <c:pt idx="3958">
                        <c:v>42096</c:v>
                      </c:pt>
                      <c:pt idx="3959">
                        <c:v>42097</c:v>
                      </c:pt>
                      <c:pt idx="3960">
                        <c:v>42100</c:v>
                      </c:pt>
                      <c:pt idx="3961">
                        <c:v>42101</c:v>
                      </c:pt>
                      <c:pt idx="3962">
                        <c:v>42102</c:v>
                      </c:pt>
                      <c:pt idx="3963">
                        <c:v>42103</c:v>
                      </c:pt>
                      <c:pt idx="3964">
                        <c:v>42104</c:v>
                      </c:pt>
                      <c:pt idx="3965">
                        <c:v>42107</c:v>
                      </c:pt>
                      <c:pt idx="3966">
                        <c:v>42108</c:v>
                      </c:pt>
                      <c:pt idx="3967">
                        <c:v>42109</c:v>
                      </c:pt>
                      <c:pt idx="3968">
                        <c:v>42110</c:v>
                      </c:pt>
                      <c:pt idx="3969">
                        <c:v>42111</c:v>
                      </c:pt>
                      <c:pt idx="3970">
                        <c:v>42114</c:v>
                      </c:pt>
                      <c:pt idx="3971">
                        <c:v>42115</c:v>
                      </c:pt>
                      <c:pt idx="3972">
                        <c:v>42116</c:v>
                      </c:pt>
                      <c:pt idx="3973">
                        <c:v>42117</c:v>
                      </c:pt>
                      <c:pt idx="3974">
                        <c:v>42118</c:v>
                      </c:pt>
                      <c:pt idx="3975">
                        <c:v>42121</c:v>
                      </c:pt>
                      <c:pt idx="3976">
                        <c:v>42122</c:v>
                      </c:pt>
                      <c:pt idx="3977">
                        <c:v>42123</c:v>
                      </c:pt>
                      <c:pt idx="3978">
                        <c:v>42124</c:v>
                      </c:pt>
                      <c:pt idx="3979">
                        <c:v>42125</c:v>
                      </c:pt>
                      <c:pt idx="3980">
                        <c:v>42128</c:v>
                      </c:pt>
                      <c:pt idx="3981">
                        <c:v>42129</c:v>
                      </c:pt>
                      <c:pt idx="3982">
                        <c:v>42130</c:v>
                      </c:pt>
                      <c:pt idx="3983">
                        <c:v>42131</c:v>
                      </c:pt>
                      <c:pt idx="3984">
                        <c:v>42132</c:v>
                      </c:pt>
                      <c:pt idx="3985">
                        <c:v>42135</c:v>
                      </c:pt>
                      <c:pt idx="3986">
                        <c:v>42136</c:v>
                      </c:pt>
                      <c:pt idx="3987">
                        <c:v>42137</c:v>
                      </c:pt>
                      <c:pt idx="3988">
                        <c:v>42138</c:v>
                      </c:pt>
                      <c:pt idx="3989">
                        <c:v>42139</c:v>
                      </c:pt>
                      <c:pt idx="3990">
                        <c:v>42142</c:v>
                      </c:pt>
                      <c:pt idx="3991">
                        <c:v>42143</c:v>
                      </c:pt>
                      <c:pt idx="3992">
                        <c:v>42144</c:v>
                      </c:pt>
                      <c:pt idx="3993">
                        <c:v>42145</c:v>
                      </c:pt>
                      <c:pt idx="3994">
                        <c:v>42146</c:v>
                      </c:pt>
                      <c:pt idx="3995">
                        <c:v>42149</c:v>
                      </c:pt>
                      <c:pt idx="3996">
                        <c:v>42150</c:v>
                      </c:pt>
                      <c:pt idx="3997">
                        <c:v>42151</c:v>
                      </c:pt>
                      <c:pt idx="3998">
                        <c:v>42152</c:v>
                      </c:pt>
                      <c:pt idx="3999">
                        <c:v>42153</c:v>
                      </c:pt>
                      <c:pt idx="4000">
                        <c:v>42156</c:v>
                      </c:pt>
                      <c:pt idx="4001">
                        <c:v>42157</c:v>
                      </c:pt>
                      <c:pt idx="4002">
                        <c:v>42158</c:v>
                      </c:pt>
                      <c:pt idx="4003">
                        <c:v>42159</c:v>
                      </c:pt>
                      <c:pt idx="4004">
                        <c:v>42160</c:v>
                      </c:pt>
                      <c:pt idx="4005">
                        <c:v>42163</c:v>
                      </c:pt>
                      <c:pt idx="4006">
                        <c:v>42164</c:v>
                      </c:pt>
                      <c:pt idx="4007">
                        <c:v>42165</c:v>
                      </c:pt>
                      <c:pt idx="4008">
                        <c:v>42166</c:v>
                      </c:pt>
                      <c:pt idx="4009">
                        <c:v>42167</c:v>
                      </c:pt>
                      <c:pt idx="4010">
                        <c:v>42170</c:v>
                      </c:pt>
                      <c:pt idx="4011">
                        <c:v>42171</c:v>
                      </c:pt>
                      <c:pt idx="4012">
                        <c:v>42172</c:v>
                      </c:pt>
                      <c:pt idx="4013">
                        <c:v>42173</c:v>
                      </c:pt>
                      <c:pt idx="4014">
                        <c:v>42174</c:v>
                      </c:pt>
                      <c:pt idx="4015">
                        <c:v>42177</c:v>
                      </c:pt>
                      <c:pt idx="4016">
                        <c:v>42178</c:v>
                      </c:pt>
                      <c:pt idx="4017">
                        <c:v>42179</c:v>
                      </c:pt>
                      <c:pt idx="4018">
                        <c:v>42180</c:v>
                      </c:pt>
                      <c:pt idx="4019">
                        <c:v>42181</c:v>
                      </c:pt>
                      <c:pt idx="4020">
                        <c:v>42184</c:v>
                      </c:pt>
                      <c:pt idx="4021">
                        <c:v>42185</c:v>
                      </c:pt>
                      <c:pt idx="4022">
                        <c:v>42186</c:v>
                      </c:pt>
                      <c:pt idx="4023">
                        <c:v>42187</c:v>
                      </c:pt>
                      <c:pt idx="4024">
                        <c:v>42188</c:v>
                      </c:pt>
                      <c:pt idx="4025">
                        <c:v>42191</c:v>
                      </c:pt>
                      <c:pt idx="4026">
                        <c:v>42192</c:v>
                      </c:pt>
                      <c:pt idx="4027">
                        <c:v>42193</c:v>
                      </c:pt>
                      <c:pt idx="4028">
                        <c:v>42194</c:v>
                      </c:pt>
                      <c:pt idx="4029">
                        <c:v>42195</c:v>
                      </c:pt>
                      <c:pt idx="4030">
                        <c:v>42198</c:v>
                      </c:pt>
                      <c:pt idx="4031">
                        <c:v>42199</c:v>
                      </c:pt>
                      <c:pt idx="4032">
                        <c:v>42200</c:v>
                      </c:pt>
                      <c:pt idx="4033">
                        <c:v>42201</c:v>
                      </c:pt>
                      <c:pt idx="4034">
                        <c:v>42202</c:v>
                      </c:pt>
                      <c:pt idx="4035">
                        <c:v>42205</c:v>
                      </c:pt>
                      <c:pt idx="4036">
                        <c:v>42206</c:v>
                      </c:pt>
                      <c:pt idx="4037">
                        <c:v>42207</c:v>
                      </c:pt>
                      <c:pt idx="4038">
                        <c:v>42208</c:v>
                      </c:pt>
                      <c:pt idx="4039">
                        <c:v>42209</c:v>
                      </c:pt>
                      <c:pt idx="4040">
                        <c:v>42212</c:v>
                      </c:pt>
                      <c:pt idx="4041">
                        <c:v>42213</c:v>
                      </c:pt>
                      <c:pt idx="4042">
                        <c:v>42214</c:v>
                      </c:pt>
                      <c:pt idx="4043">
                        <c:v>42215</c:v>
                      </c:pt>
                      <c:pt idx="4044">
                        <c:v>42216</c:v>
                      </c:pt>
                      <c:pt idx="4045">
                        <c:v>42219</c:v>
                      </c:pt>
                      <c:pt idx="4046">
                        <c:v>42220</c:v>
                      </c:pt>
                      <c:pt idx="4047">
                        <c:v>42221</c:v>
                      </c:pt>
                      <c:pt idx="4048">
                        <c:v>42222</c:v>
                      </c:pt>
                      <c:pt idx="4049">
                        <c:v>42223</c:v>
                      </c:pt>
                      <c:pt idx="4050">
                        <c:v>42226</c:v>
                      </c:pt>
                      <c:pt idx="4051">
                        <c:v>42227</c:v>
                      </c:pt>
                      <c:pt idx="4052">
                        <c:v>42228</c:v>
                      </c:pt>
                      <c:pt idx="4053">
                        <c:v>42229</c:v>
                      </c:pt>
                      <c:pt idx="4054">
                        <c:v>42230</c:v>
                      </c:pt>
                      <c:pt idx="4055">
                        <c:v>42233</c:v>
                      </c:pt>
                      <c:pt idx="4056">
                        <c:v>42234</c:v>
                      </c:pt>
                      <c:pt idx="4057">
                        <c:v>42235</c:v>
                      </c:pt>
                      <c:pt idx="4058">
                        <c:v>42236</c:v>
                      </c:pt>
                      <c:pt idx="4059">
                        <c:v>42237</c:v>
                      </c:pt>
                      <c:pt idx="4060">
                        <c:v>42240</c:v>
                      </c:pt>
                      <c:pt idx="4061">
                        <c:v>42241</c:v>
                      </c:pt>
                      <c:pt idx="4062">
                        <c:v>42242</c:v>
                      </c:pt>
                      <c:pt idx="4063">
                        <c:v>42243</c:v>
                      </c:pt>
                      <c:pt idx="4064">
                        <c:v>42244</c:v>
                      </c:pt>
                      <c:pt idx="4065">
                        <c:v>42247</c:v>
                      </c:pt>
                      <c:pt idx="4066">
                        <c:v>42248</c:v>
                      </c:pt>
                      <c:pt idx="4067">
                        <c:v>42249</c:v>
                      </c:pt>
                      <c:pt idx="4068">
                        <c:v>42250</c:v>
                      </c:pt>
                      <c:pt idx="4069">
                        <c:v>42251</c:v>
                      </c:pt>
                      <c:pt idx="4070">
                        <c:v>42254</c:v>
                      </c:pt>
                      <c:pt idx="4071">
                        <c:v>42255</c:v>
                      </c:pt>
                      <c:pt idx="4072">
                        <c:v>42256</c:v>
                      </c:pt>
                      <c:pt idx="4073">
                        <c:v>42257</c:v>
                      </c:pt>
                      <c:pt idx="4074">
                        <c:v>42258</c:v>
                      </c:pt>
                      <c:pt idx="4075">
                        <c:v>42261</c:v>
                      </c:pt>
                      <c:pt idx="4076">
                        <c:v>42262</c:v>
                      </c:pt>
                      <c:pt idx="4077">
                        <c:v>42263</c:v>
                      </c:pt>
                      <c:pt idx="4078">
                        <c:v>42264</c:v>
                      </c:pt>
                      <c:pt idx="4079">
                        <c:v>42265</c:v>
                      </c:pt>
                      <c:pt idx="4080">
                        <c:v>42268</c:v>
                      </c:pt>
                      <c:pt idx="4081">
                        <c:v>42269</c:v>
                      </c:pt>
                      <c:pt idx="4082">
                        <c:v>42270</c:v>
                      </c:pt>
                      <c:pt idx="4083">
                        <c:v>42271</c:v>
                      </c:pt>
                      <c:pt idx="4084">
                        <c:v>42272</c:v>
                      </c:pt>
                      <c:pt idx="4085">
                        <c:v>42275</c:v>
                      </c:pt>
                      <c:pt idx="4086">
                        <c:v>42276</c:v>
                      </c:pt>
                      <c:pt idx="4087">
                        <c:v>42277</c:v>
                      </c:pt>
                      <c:pt idx="4088">
                        <c:v>42278</c:v>
                      </c:pt>
                      <c:pt idx="4089">
                        <c:v>42279</c:v>
                      </c:pt>
                      <c:pt idx="4090">
                        <c:v>42282</c:v>
                      </c:pt>
                      <c:pt idx="4091">
                        <c:v>42283</c:v>
                      </c:pt>
                      <c:pt idx="4092">
                        <c:v>42284</c:v>
                      </c:pt>
                      <c:pt idx="4093">
                        <c:v>42285</c:v>
                      </c:pt>
                      <c:pt idx="4094">
                        <c:v>42286</c:v>
                      </c:pt>
                      <c:pt idx="4095">
                        <c:v>42289</c:v>
                      </c:pt>
                      <c:pt idx="4096">
                        <c:v>42290</c:v>
                      </c:pt>
                      <c:pt idx="4097">
                        <c:v>42291</c:v>
                      </c:pt>
                      <c:pt idx="4098">
                        <c:v>42292</c:v>
                      </c:pt>
                      <c:pt idx="4099">
                        <c:v>42293</c:v>
                      </c:pt>
                      <c:pt idx="4100">
                        <c:v>42296</c:v>
                      </c:pt>
                      <c:pt idx="4101">
                        <c:v>42297</c:v>
                      </c:pt>
                      <c:pt idx="4102">
                        <c:v>42298</c:v>
                      </c:pt>
                      <c:pt idx="4103">
                        <c:v>42299</c:v>
                      </c:pt>
                      <c:pt idx="4104">
                        <c:v>42300</c:v>
                      </c:pt>
                      <c:pt idx="4105">
                        <c:v>42303</c:v>
                      </c:pt>
                      <c:pt idx="4106">
                        <c:v>42304</c:v>
                      </c:pt>
                      <c:pt idx="4107">
                        <c:v>42305</c:v>
                      </c:pt>
                      <c:pt idx="4108">
                        <c:v>42306</c:v>
                      </c:pt>
                      <c:pt idx="4109">
                        <c:v>42307</c:v>
                      </c:pt>
                      <c:pt idx="4110">
                        <c:v>42310</c:v>
                      </c:pt>
                      <c:pt idx="4111">
                        <c:v>42311</c:v>
                      </c:pt>
                      <c:pt idx="4112">
                        <c:v>42312</c:v>
                      </c:pt>
                      <c:pt idx="4113">
                        <c:v>42313</c:v>
                      </c:pt>
                      <c:pt idx="4114">
                        <c:v>42314</c:v>
                      </c:pt>
                      <c:pt idx="4115">
                        <c:v>42317</c:v>
                      </c:pt>
                      <c:pt idx="4116">
                        <c:v>42318</c:v>
                      </c:pt>
                      <c:pt idx="4117">
                        <c:v>42319</c:v>
                      </c:pt>
                      <c:pt idx="4118">
                        <c:v>42320</c:v>
                      </c:pt>
                      <c:pt idx="4119">
                        <c:v>42321</c:v>
                      </c:pt>
                      <c:pt idx="4120">
                        <c:v>42324</c:v>
                      </c:pt>
                      <c:pt idx="4121">
                        <c:v>42325</c:v>
                      </c:pt>
                      <c:pt idx="4122">
                        <c:v>42326</c:v>
                      </c:pt>
                      <c:pt idx="4123">
                        <c:v>42327</c:v>
                      </c:pt>
                      <c:pt idx="4124">
                        <c:v>42328</c:v>
                      </c:pt>
                      <c:pt idx="4125">
                        <c:v>42331</c:v>
                      </c:pt>
                      <c:pt idx="4126">
                        <c:v>42332</c:v>
                      </c:pt>
                      <c:pt idx="4127">
                        <c:v>42333</c:v>
                      </c:pt>
                      <c:pt idx="4128">
                        <c:v>42334</c:v>
                      </c:pt>
                      <c:pt idx="4129">
                        <c:v>42335</c:v>
                      </c:pt>
                      <c:pt idx="4130">
                        <c:v>42338</c:v>
                      </c:pt>
                      <c:pt idx="4131">
                        <c:v>42339</c:v>
                      </c:pt>
                      <c:pt idx="4132">
                        <c:v>42340</c:v>
                      </c:pt>
                      <c:pt idx="4133">
                        <c:v>42341</c:v>
                      </c:pt>
                      <c:pt idx="4134">
                        <c:v>42342</c:v>
                      </c:pt>
                      <c:pt idx="4135">
                        <c:v>42345</c:v>
                      </c:pt>
                      <c:pt idx="4136">
                        <c:v>42346</c:v>
                      </c:pt>
                      <c:pt idx="4137">
                        <c:v>42347</c:v>
                      </c:pt>
                      <c:pt idx="4138">
                        <c:v>42348</c:v>
                      </c:pt>
                      <c:pt idx="4139">
                        <c:v>42349</c:v>
                      </c:pt>
                      <c:pt idx="4140">
                        <c:v>42352</c:v>
                      </c:pt>
                      <c:pt idx="4141">
                        <c:v>42353</c:v>
                      </c:pt>
                      <c:pt idx="4142">
                        <c:v>42354</c:v>
                      </c:pt>
                      <c:pt idx="4143">
                        <c:v>42355</c:v>
                      </c:pt>
                      <c:pt idx="4144">
                        <c:v>42356</c:v>
                      </c:pt>
                      <c:pt idx="4145">
                        <c:v>42359</c:v>
                      </c:pt>
                      <c:pt idx="4146">
                        <c:v>42360</c:v>
                      </c:pt>
                      <c:pt idx="4147">
                        <c:v>42361</c:v>
                      </c:pt>
                      <c:pt idx="4148">
                        <c:v>42362</c:v>
                      </c:pt>
                      <c:pt idx="4149">
                        <c:v>42363</c:v>
                      </c:pt>
                      <c:pt idx="4150">
                        <c:v>42366</c:v>
                      </c:pt>
                      <c:pt idx="4151">
                        <c:v>42367</c:v>
                      </c:pt>
                      <c:pt idx="4152">
                        <c:v>42368</c:v>
                      </c:pt>
                      <c:pt idx="4153">
                        <c:v>42369</c:v>
                      </c:pt>
                      <c:pt idx="4154">
                        <c:v>42370</c:v>
                      </c:pt>
                      <c:pt idx="4155">
                        <c:v>42373</c:v>
                      </c:pt>
                      <c:pt idx="4156">
                        <c:v>42374</c:v>
                      </c:pt>
                      <c:pt idx="4157">
                        <c:v>42375</c:v>
                      </c:pt>
                      <c:pt idx="4158">
                        <c:v>42376</c:v>
                      </c:pt>
                      <c:pt idx="4159">
                        <c:v>42377</c:v>
                      </c:pt>
                      <c:pt idx="4160">
                        <c:v>42380</c:v>
                      </c:pt>
                      <c:pt idx="4161">
                        <c:v>42381</c:v>
                      </c:pt>
                      <c:pt idx="4162">
                        <c:v>42382</c:v>
                      </c:pt>
                      <c:pt idx="4163">
                        <c:v>42383</c:v>
                      </c:pt>
                      <c:pt idx="4164">
                        <c:v>42384</c:v>
                      </c:pt>
                      <c:pt idx="4165">
                        <c:v>42387</c:v>
                      </c:pt>
                      <c:pt idx="4166">
                        <c:v>42388</c:v>
                      </c:pt>
                      <c:pt idx="4167">
                        <c:v>42389</c:v>
                      </c:pt>
                      <c:pt idx="4168">
                        <c:v>42390</c:v>
                      </c:pt>
                      <c:pt idx="4169">
                        <c:v>42391</c:v>
                      </c:pt>
                      <c:pt idx="4170">
                        <c:v>42394</c:v>
                      </c:pt>
                      <c:pt idx="4171">
                        <c:v>42395</c:v>
                      </c:pt>
                      <c:pt idx="4172">
                        <c:v>42396</c:v>
                      </c:pt>
                      <c:pt idx="4173">
                        <c:v>42397</c:v>
                      </c:pt>
                      <c:pt idx="4174">
                        <c:v>42398</c:v>
                      </c:pt>
                      <c:pt idx="4175">
                        <c:v>42401</c:v>
                      </c:pt>
                      <c:pt idx="4176">
                        <c:v>42402</c:v>
                      </c:pt>
                      <c:pt idx="4177">
                        <c:v>42403</c:v>
                      </c:pt>
                      <c:pt idx="4178">
                        <c:v>42404</c:v>
                      </c:pt>
                      <c:pt idx="4179">
                        <c:v>42405</c:v>
                      </c:pt>
                      <c:pt idx="4180">
                        <c:v>42408</c:v>
                      </c:pt>
                      <c:pt idx="4181">
                        <c:v>42409</c:v>
                      </c:pt>
                      <c:pt idx="4182">
                        <c:v>42410</c:v>
                      </c:pt>
                      <c:pt idx="4183">
                        <c:v>42411</c:v>
                      </c:pt>
                      <c:pt idx="4184">
                        <c:v>42412</c:v>
                      </c:pt>
                      <c:pt idx="4185">
                        <c:v>42415</c:v>
                      </c:pt>
                      <c:pt idx="4186">
                        <c:v>42416</c:v>
                      </c:pt>
                      <c:pt idx="4187">
                        <c:v>42417</c:v>
                      </c:pt>
                      <c:pt idx="4188">
                        <c:v>42418</c:v>
                      </c:pt>
                      <c:pt idx="4189">
                        <c:v>42419</c:v>
                      </c:pt>
                      <c:pt idx="4190">
                        <c:v>42422</c:v>
                      </c:pt>
                      <c:pt idx="4191">
                        <c:v>42423</c:v>
                      </c:pt>
                      <c:pt idx="4192">
                        <c:v>42424</c:v>
                      </c:pt>
                      <c:pt idx="4193">
                        <c:v>42425</c:v>
                      </c:pt>
                      <c:pt idx="4194">
                        <c:v>42426</c:v>
                      </c:pt>
                      <c:pt idx="4195">
                        <c:v>42429</c:v>
                      </c:pt>
                      <c:pt idx="4196">
                        <c:v>42430</c:v>
                      </c:pt>
                      <c:pt idx="4197">
                        <c:v>42431</c:v>
                      </c:pt>
                      <c:pt idx="4198">
                        <c:v>42432</c:v>
                      </c:pt>
                      <c:pt idx="4199">
                        <c:v>42433</c:v>
                      </c:pt>
                      <c:pt idx="4200">
                        <c:v>42436</c:v>
                      </c:pt>
                      <c:pt idx="4201">
                        <c:v>42437</c:v>
                      </c:pt>
                      <c:pt idx="4202">
                        <c:v>42438</c:v>
                      </c:pt>
                      <c:pt idx="4203">
                        <c:v>42439</c:v>
                      </c:pt>
                      <c:pt idx="4204">
                        <c:v>42440</c:v>
                      </c:pt>
                      <c:pt idx="4205">
                        <c:v>42443</c:v>
                      </c:pt>
                      <c:pt idx="4206">
                        <c:v>42444</c:v>
                      </c:pt>
                      <c:pt idx="4207">
                        <c:v>42445</c:v>
                      </c:pt>
                      <c:pt idx="4208">
                        <c:v>42446</c:v>
                      </c:pt>
                      <c:pt idx="4209">
                        <c:v>42447</c:v>
                      </c:pt>
                      <c:pt idx="4210">
                        <c:v>42450</c:v>
                      </c:pt>
                      <c:pt idx="4211">
                        <c:v>42451</c:v>
                      </c:pt>
                      <c:pt idx="4212">
                        <c:v>42452</c:v>
                      </c:pt>
                      <c:pt idx="4213">
                        <c:v>42453</c:v>
                      </c:pt>
                      <c:pt idx="4214">
                        <c:v>42454</c:v>
                      </c:pt>
                      <c:pt idx="4215">
                        <c:v>42457</c:v>
                      </c:pt>
                      <c:pt idx="4216">
                        <c:v>42458</c:v>
                      </c:pt>
                      <c:pt idx="4217">
                        <c:v>42459</c:v>
                      </c:pt>
                      <c:pt idx="4218">
                        <c:v>42460</c:v>
                      </c:pt>
                      <c:pt idx="4219">
                        <c:v>42461</c:v>
                      </c:pt>
                      <c:pt idx="4220">
                        <c:v>42464</c:v>
                      </c:pt>
                      <c:pt idx="4221">
                        <c:v>42465</c:v>
                      </c:pt>
                      <c:pt idx="4222">
                        <c:v>42466</c:v>
                      </c:pt>
                      <c:pt idx="4223">
                        <c:v>42467</c:v>
                      </c:pt>
                      <c:pt idx="4224">
                        <c:v>42468</c:v>
                      </c:pt>
                      <c:pt idx="4225">
                        <c:v>42471</c:v>
                      </c:pt>
                      <c:pt idx="4226">
                        <c:v>42472</c:v>
                      </c:pt>
                      <c:pt idx="4227">
                        <c:v>42473</c:v>
                      </c:pt>
                      <c:pt idx="4228">
                        <c:v>42474</c:v>
                      </c:pt>
                      <c:pt idx="4229">
                        <c:v>42475</c:v>
                      </c:pt>
                      <c:pt idx="4230">
                        <c:v>42478</c:v>
                      </c:pt>
                      <c:pt idx="4231">
                        <c:v>42479</c:v>
                      </c:pt>
                      <c:pt idx="4232">
                        <c:v>42480</c:v>
                      </c:pt>
                      <c:pt idx="4233">
                        <c:v>42481</c:v>
                      </c:pt>
                      <c:pt idx="4234">
                        <c:v>42482</c:v>
                      </c:pt>
                      <c:pt idx="4235">
                        <c:v>42485</c:v>
                      </c:pt>
                      <c:pt idx="4236">
                        <c:v>42486</c:v>
                      </c:pt>
                      <c:pt idx="4237">
                        <c:v>42487</c:v>
                      </c:pt>
                      <c:pt idx="4238">
                        <c:v>42488</c:v>
                      </c:pt>
                      <c:pt idx="4239">
                        <c:v>42489</c:v>
                      </c:pt>
                      <c:pt idx="4240">
                        <c:v>42492</c:v>
                      </c:pt>
                      <c:pt idx="4241">
                        <c:v>42493</c:v>
                      </c:pt>
                      <c:pt idx="4242">
                        <c:v>42494</c:v>
                      </c:pt>
                      <c:pt idx="4243">
                        <c:v>42495</c:v>
                      </c:pt>
                      <c:pt idx="4244">
                        <c:v>42496</c:v>
                      </c:pt>
                      <c:pt idx="4245">
                        <c:v>42499</c:v>
                      </c:pt>
                      <c:pt idx="4246">
                        <c:v>42500</c:v>
                      </c:pt>
                      <c:pt idx="4247">
                        <c:v>42501</c:v>
                      </c:pt>
                      <c:pt idx="4248">
                        <c:v>42502</c:v>
                      </c:pt>
                      <c:pt idx="4249">
                        <c:v>42503</c:v>
                      </c:pt>
                      <c:pt idx="4250">
                        <c:v>42506</c:v>
                      </c:pt>
                      <c:pt idx="4251">
                        <c:v>42507</c:v>
                      </c:pt>
                      <c:pt idx="4252">
                        <c:v>42508</c:v>
                      </c:pt>
                      <c:pt idx="4253">
                        <c:v>42509</c:v>
                      </c:pt>
                      <c:pt idx="4254">
                        <c:v>42510</c:v>
                      </c:pt>
                      <c:pt idx="4255">
                        <c:v>42513</c:v>
                      </c:pt>
                      <c:pt idx="4256">
                        <c:v>42514</c:v>
                      </c:pt>
                      <c:pt idx="4257">
                        <c:v>42515</c:v>
                      </c:pt>
                      <c:pt idx="4258">
                        <c:v>42516</c:v>
                      </c:pt>
                      <c:pt idx="4259">
                        <c:v>42517</c:v>
                      </c:pt>
                      <c:pt idx="4260">
                        <c:v>42520</c:v>
                      </c:pt>
                      <c:pt idx="4261">
                        <c:v>42521</c:v>
                      </c:pt>
                      <c:pt idx="4262">
                        <c:v>42522</c:v>
                      </c:pt>
                      <c:pt idx="4263">
                        <c:v>42523</c:v>
                      </c:pt>
                      <c:pt idx="4264">
                        <c:v>42524</c:v>
                      </c:pt>
                      <c:pt idx="4265">
                        <c:v>42527</c:v>
                      </c:pt>
                      <c:pt idx="4266">
                        <c:v>42528</c:v>
                      </c:pt>
                      <c:pt idx="4267">
                        <c:v>42529</c:v>
                      </c:pt>
                      <c:pt idx="4268">
                        <c:v>42530</c:v>
                      </c:pt>
                      <c:pt idx="4269">
                        <c:v>42531</c:v>
                      </c:pt>
                      <c:pt idx="4270">
                        <c:v>42534</c:v>
                      </c:pt>
                      <c:pt idx="4271">
                        <c:v>42535</c:v>
                      </c:pt>
                      <c:pt idx="4272">
                        <c:v>42536</c:v>
                      </c:pt>
                      <c:pt idx="4273">
                        <c:v>42537</c:v>
                      </c:pt>
                      <c:pt idx="4274">
                        <c:v>42538</c:v>
                      </c:pt>
                      <c:pt idx="4275">
                        <c:v>42541</c:v>
                      </c:pt>
                      <c:pt idx="4276">
                        <c:v>42542</c:v>
                      </c:pt>
                      <c:pt idx="4277">
                        <c:v>42543</c:v>
                      </c:pt>
                      <c:pt idx="4278">
                        <c:v>42544</c:v>
                      </c:pt>
                      <c:pt idx="4279">
                        <c:v>42545</c:v>
                      </c:pt>
                      <c:pt idx="4280">
                        <c:v>42548</c:v>
                      </c:pt>
                      <c:pt idx="4281">
                        <c:v>42549</c:v>
                      </c:pt>
                      <c:pt idx="4282">
                        <c:v>42550</c:v>
                      </c:pt>
                      <c:pt idx="4283">
                        <c:v>42551</c:v>
                      </c:pt>
                      <c:pt idx="4284">
                        <c:v>42552</c:v>
                      </c:pt>
                      <c:pt idx="4285">
                        <c:v>42555</c:v>
                      </c:pt>
                      <c:pt idx="4286">
                        <c:v>42556</c:v>
                      </c:pt>
                      <c:pt idx="4287">
                        <c:v>42557</c:v>
                      </c:pt>
                      <c:pt idx="4288">
                        <c:v>42558</c:v>
                      </c:pt>
                      <c:pt idx="4289">
                        <c:v>42559</c:v>
                      </c:pt>
                      <c:pt idx="4290">
                        <c:v>42562</c:v>
                      </c:pt>
                      <c:pt idx="4291">
                        <c:v>42563</c:v>
                      </c:pt>
                      <c:pt idx="4292">
                        <c:v>42564</c:v>
                      </c:pt>
                      <c:pt idx="4293">
                        <c:v>42565</c:v>
                      </c:pt>
                      <c:pt idx="4294">
                        <c:v>42566</c:v>
                      </c:pt>
                      <c:pt idx="4295">
                        <c:v>42569</c:v>
                      </c:pt>
                      <c:pt idx="4296">
                        <c:v>42570</c:v>
                      </c:pt>
                      <c:pt idx="4297">
                        <c:v>42571</c:v>
                      </c:pt>
                      <c:pt idx="4298">
                        <c:v>42572</c:v>
                      </c:pt>
                      <c:pt idx="4299">
                        <c:v>42573</c:v>
                      </c:pt>
                      <c:pt idx="4300">
                        <c:v>42576</c:v>
                      </c:pt>
                      <c:pt idx="4301">
                        <c:v>42577</c:v>
                      </c:pt>
                      <c:pt idx="4302">
                        <c:v>42578</c:v>
                      </c:pt>
                      <c:pt idx="4303">
                        <c:v>42579</c:v>
                      </c:pt>
                      <c:pt idx="4304">
                        <c:v>42580</c:v>
                      </c:pt>
                      <c:pt idx="4305">
                        <c:v>42583</c:v>
                      </c:pt>
                      <c:pt idx="4306">
                        <c:v>42584</c:v>
                      </c:pt>
                      <c:pt idx="4307">
                        <c:v>42585</c:v>
                      </c:pt>
                      <c:pt idx="4308">
                        <c:v>42586</c:v>
                      </c:pt>
                      <c:pt idx="4309">
                        <c:v>42587</c:v>
                      </c:pt>
                      <c:pt idx="4310">
                        <c:v>42590</c:v>
                      </c:pt>
                      <c:pt idx="4311">
                        <c:v>42591</c:v>
                      </c:pt>
                      <c:pt idx="4312">
                        <c:v>42592</c:v>
                      </c:pt>
                      <c:pt idx="4313">
                        <c:v>42593</c:v>
                      </c:pt>
                      <c:pt idx="4314">
                        <c:v>42594</c:v>
                      </c:pt>
                      <c:pt idx="4315">
                        <c:v>42597</c:v>
                      </c:pt>
                      <c:pt idx="4316">
                        <c:v>42598</c:v>
                      </c:pt>
                      <c:pt idx="4317">
                        <c:v>42599</c:v>
                      </c:pt>
                      <c:pt idx="4318">
                        <c:v>42600</c:v>
                      </c:pt>
                      <c:pt idx="4319">
                        <c:v>42601</c:v>
                      </c:pt>
                      <c:pt idx="4320">
                        <c:v>42604</c:v>
                      </c:pt>
                      <c:pt idx="4321">
                        <c:v>42605</c:v>
                      </c:pt>
                      <c:pt idx="4322">
                        <c:v>42606</c:v>
                      </c:pt>
                      <c:pt idx="4323">
                        <c:v>42607</c:v>
                      </c:pt>
                      <c:pt idx="4324">
                        <c:v>42608</c:v>
                      </c:pt>
                      <c:pt idx="4325">
                        <c:v>42611</c:v>
                      </c:pt>
                      <c:pt idx="4326">
                        <c:v>42612</c:v>
                      </c:pt>
                      <c:pt idx="4327">
                        <c:v>42613</c:v>
                      </c:pt>
                      <c:pt idx="4328">
                        <c:v>42614</c:v>
                      </c:pt>
                      <c:pt idx="4329">
                        <c:v>42615</c:v>
                      </c:pt>
                      <c:pt idx="4330">
                        <c:v>42618</c:v>
                      </c:pt>
                      <c:pt idx="4331">
                        <c:v>42619</c:v>
                      </c:pt>
                      <c:pt idx="4332">
                        <c:v>42620</c:v>
                      </c:pt>
                      <c:pt idx="4333">
                        <c:v>42621</c:v>
                      </c:pt>
                      <c:pt idx="4334">
                        <c:v>42622</c:v>
                      </c:pt>
                      <c:pt idx="4335">
                        <c:v>42625</c:v>
                      </c:pt>
                      <c:pt idx="4336">
                        <c:v>42626</c:v>
                      </c:pt>
                      <c:pt idx="4337">
                        <c:v>42627</c:v>
                      </c:pt>
                      <c:pt idx="4338">
                        <c:v>42628</c:v>
                      </c:pt>
                      <c:pt idx="4339">
                        <c:v>42629</c:v>
                      </c:pt>
                      <c:pt idx="4340">
                        <c:v>42632</c:v>
                      </c:pt>
                      <c:pt idx="4341">
                        <c:v>42633</c:v>
                      </c:pt>
                      <c:pt idx="4342">
                        <c:v>42634</c:v>
                      </c:pt>
                      <c:pt idx="4343">
                        <c:v>42635</c:v>
                      </c:pt>
                      <c:pt idx="4344">
                        <c:v>42636</c:v>
                      </c:pt>
                      <c:pt idx="4345">
                        <c:v>42639</c:v>
                      </c:pt>
                      <c:pt idx="4346">
                        <c:v>42640</c:v>
                      </c:pt>
                      <c:pt idx="4347">
                        <c:v>42641</c:v>
                      </c:pt>
                      <c:pt idx="4348">
                        <c:v>42642</c:v>
                      </c:pt>
                      <c:pt idx="4349">
                        <c:v>42643</c:v>
                      </c:pt>
                      <c:pt idx="4350">
                        <c:v>42646</c:v>
                      </c:pt>
                      <c:pt idx="4351">
                        <c:v>42647</c:v>
                      </c:pt>
                      <c:pt idx="4352">
                        <c:v>42648</c:v>
                      </c:pt>
                      <c:pt idx="4353">
                        <c:v>42649</c:v>
                      </c:pt>
                      <c:pt idx="4354">
                        <c:v>42650</c:v>
                      </c:pt>
                      <c:pt idx="4355">
                        <c:v>42653</c:v>
                      </c:pt>
                      <c:pt idx="4356">
                        <c:v>42654</c:v>
                      </c:pt>
                      <c:pt idx="4357">
                        <c:v>42655</c:v>
                      </c:pt>
                      <c:pt idx="4358">
                        <c:v>42656</c:v>
                      </c:pt>
                      <c:pt idx="4359">
                        <c:v>42657</c:v>
                      </c:pt>
                      <c:pt idx="4360">
                        <c:v>42660</c:v>
                      </c:pt>
                      <c:pt idx="4361">
                        <c:v>42661</c:v>
                      </c:pt>
                      <c:pt idx="4362">
                        <c:v>42662</c:v>
                      </c:pt>
                      <c:pt idx="4363">
                        <c:v>42663</c:v>
                      </c:pt>
                      <c:pt idx="4364">
                        <c:v>42664</c:v>
                      </c:pt>
                      <c:pt idx="4365">
                        <c:v>42667</c:v>
                      </c:pt>
                      <c:pt idx="4366">
                        <c:v>42668</c:v>
                      </c:pt>
                      <c:pt idx="4367">
                        <c:v>42669</c:v>
                      </c:pt>
                      <c:pt idx="4368">
                        <c:v>42670</c:v>
                      </c:pt>
                      <c:pt idx="4369">
                        <c:v>42671</c:v>
                      </c:pt>
                      <c:pt idx="4370">
                        <c:v>42674</c:v>
                      </c:pt>
                      <c:pt idx="4371">
                        <c:v>42675</c:v>
                      </c:pt>
                      <c:pt idx="4372">
                        <c:v>42676</c:v>
                      </c:pt>
                      <c:pt idx="4373">
                        <c:v>42677</c:v>
                      </c:pt>
                      <c:pt idx="4374">
                        <c:v>42678</c:v>
                      </c:pt>
                      <c:pt idx="4375">
                        <c:v>42681</c:v>
                      </c:pt>
                      <c:pt idx="4376">
                        <c:v>42682</c:v>
                      </c:pt>
                      <c:pt idx="4377">
                        <c:v>42683</c:v>
                      </c:pt>
                      <c:pt idx="4378">
                        <c:v>42684</c:v>
                      </c:pt>
                      <c:pt idx="4379">
                        <c:v>42685</c:v>
                      </c:pt>
                      <c:pt idx="4380">
                        <c:v>42688</c:v>
                      </c:pt>
                      <c:pt idx="4381">
                        <c:v>42689</c:v>
                      </c:pt>
                      <c:pt idx="4382">
                        <c:v>42690</c:v>
                      </c:pt>
                      <c:pt idx="4383">
                        <c:v>42691</c:v>
                      </c:pt>
                      <c:pt idx="4384">
                        <c:v>42692</c:v>
                      </c:pt>
                      <c:pt idx="4385">
                        <c:v>42695</c:v>
                      </c:pt>
                      <c:pt idx="4386">
                        <c:v>42696</c:v>
                      </c:pt>
                      <c:pt idx="4387">
                        <c:v>42697</c:v>
                      </c:pt>
                      <c:pt idx="4388">
                        <c:v>42698</c:v>
                      </c:pt>
                      <c:pt idx="4389">
                        <c:v>42699</c:v>
                      </c:pt>
                      <c:pt idx="4390">
                        <c:v>42702</c:v>
                      </c:pt>
                      <c:pt idx="4391">
                        <c:v>42703</c:v>
                      </c:pt>
                      <c:pt idx="4392">
                        <c:v>42704</c:v>
                      </c:pt>
                      <c:pt idx="4393">
                        <c:v>42705</c:v>
                      </c:pt>
                      <c:pt idx="4394">
                        <c:v>42706</c:v>
                      </c:pt>
                      <c:pt idx="4395">
                        <c:v>42709</c:v>
                      </c:pt>
                      <c:pt idx="4396">
                        <c:v>42710</c:v>
                      </c:pt>
                      <c:pt idx="4397">
                        <c:v>42711</c:v>
                      </c:pt>
                      <c:pt idx="4398">
                        <c:v>42712</c:v>
                      </c:pt>
                      <c:pt idx="4399">
                        <c:v>42713</c:v>
                      </c:pt>
                      <c:pt idx="4400">
                        <c:v>42716</c:v>
                      </c:pt>
                      <c:pt idx="4401">
                        <c:v>42717</c:v>
                      </c:pt>
                      <c:pt idx="4402">
                        <c:v>42718</c:v>
                      </c:pt>
                      <c:pt idx="4403">
                        <c:v>42719</c:v>
                      </c:pt>
                      <c:pt idx="4404">
                        <c:v>42720</c:v>
                      </c:pt>
                      <c:pt idx="4405">
                        <c:v>42723</c:v>
                      </c:pt>
                      <c:pt idx="4406">
                        <c:v>42724</c:v>
                      </c:pt>
                      <c:pt idx="4407">
                        <c:v>42725</c:v>
                      </c:pt>
                      <c:pt idx="4408">
                        <c:v>42726</c:v>
                      </c:pt>
                      <c:pt idx="4409">
                        <c:v>42727</c:v>
                      </c:pt>
                      <c:pt idx="4410">
                        <c:v>42730</c:v>
                      </c:pt>
                      <c:pt idx="4411">
                        <c:v>42731</c:v>
                      </c:pt>
                      <c:pt idx="4412">
                        <c:v>42732</c:v>
                      </c:pt>
                      <c:pt idx="4413">
                        <c:v>42733</c:v>
                      </c:pt>
                      <c:pt idx="4414">
                        <c:v>42734</c:v>
                      </c:pt>
                      <c:pt idx="4415">
                        <c:v>42737</c:v>
                      </c:pt>
                      <c:pt idx="4416">
                        <c:v>42738</c:v>
                      </c:pt>
                      <c:pt idx="4417">
                        <c:v>42739</c:v>
                      </c:pt>
                      <c:pt idx="4418">
                        <c:v>42740</c:v>
                      </c:pt>
                      <c:pt idx="4419">
                        <c:v>42741</c:v>
                      </c:pt>
                      <c:pt idx="4420">
                        <c:v>42744</c:v>
                      </c:pt>
                      <c:pt idx="4421">
                        <c:v>42745</c:v>
                      </c:pt>
                      <c:pt idx="4422">
                        <c:v>42746</c:v>
                      </c:pt>
                      <c:pt idx="4423">
                        <c:v>42747</c:v>
                      </c:pt>
                      <c:pt idx="4424">
                        <c:v>42748</c:v>
                      </c:pt>
                      <c:pt idx="4425">
                        <c:v>42751</c:v>
                      </c:pt>
                      <c:pt idx="4426">
                        <c:v>42752</c:v>
                      </c:pt>
                      <c:pt idx="4427">
                        <c:v>42753</c:v>
                      </c:pt>
                      <c:pt idx="4428">
                        <c:v>42754</c:v>
                      </c:pt>
                      <c:pt idx="4429">
                        <c:v>42755</c:v>
                      </c:pt>
                      <c:pt idx="4430">
                        <c:v>42758</c:v>
                      </c:pt>
                      <c:pt idx="4431">
                        <c:v>42759</c:v>
                      </c:pt>
                      <c:pt idx="4432">
                        <c:v>42760</c:v>
                      </c:pt>
                      <c:pt idx="4433">
                        <c:v>42761</c:v>
                      </c:pt>
                      <c:pt idx="4434">
                        <c:v>42762</c:v>
                      </c:pt>
                      <c:pt idx="4435">
                        <c:v>42765</c:v>
                      </c:pt>
                      <c:pt idx="4436">
                        <c:v>42766</c:v>
                      </c:pt>
                      <c:pt idx="4437">
                        <c:v>42767</c:v>
                      </c:pt>
                      <c:pt idx="4438">
                        <c:v>42768</c:v>
                      </c:pt>
                      <c:pt idx="4439">
                        <c:v>42769</c:v>
                      </c:pt>
                      <c:pt idx="4440">
                        <c:v>42772</c:v>
                      </c:pt>
                      <c:pt idx="4441">
                        <c:v>42773</c:v>
                      </c:pt>
                      <c:pt idx="4442">
                        <c:v>42774</c:v>
                      </c:pt>
                      <c:pt idx="4443">
                        <c:v>42775</c:v>
                      </c:pt>
                      <c:pt idx="4444">
                        <c:v>42776</c:v>
                      </c:pt>
                      <c:pt idx="4445">
                        <c:v>42779</c:v>
                      </c:pt>
                      <c:pt idx="4446">
                        <c:v>42780</c:v>
                      </c:pt>
                      <c:pt idx="4447">
                        <c:v>42781</c:v>
                      </c:pt>
                      <c:pt idx="4448">
                        <c:v>42782</c:v>
                      </c:pt>
                      <c:pt idx="4449">
                        <c:v>42783</c:v>
                      </c:pt>
                      <c:pt idx="4450">
                        <c:v>42786</c:v>
                      </c:pt>
                      <c:pt idx="4451">
                        <c:v>42787</c:v>
                      </c:pt>
                      <c:pt idx="4452">
                        <c:v>42788</c:v>
                      </c:pt>
                      <c:pt idx="4453">
                        <c:v>42789</c:v>
                      </c:pt>
                      <c:pt idx="4454">
                        <c:v>42790</c:v>
                      </c:pt>
                      <c:pt idx="4455">
                        <c:v>42793</c:v>
                      </c:pt>
                      <c:pt idx="4456">
                        <c:v>42794</c:v>
                      </c:pt>
                      <c:pt idx="4457">
                        <c:v>42795</c:v>
                      </c:pt>
                      <c:pt idx="4458">
                        <c:v>42796</c:v>
                      </c:pt>
                      <c:pt idx="4459">
                        <c:v>42797</c:v>
                      </c:pt>
                      <c:pt idx="4460">
                        <c:v>42800</c:v>
                      </c:pt>
                      <c:pt idx="4461">
                        <c:v>42801</c:v>
                      </c:pt>
                      <c:pt idx="4462">
                        <c:v>42802</c:v>
                      </c:pt>
                      <c:pt idx="4463">
                        <c:v>42803</c:v>
                      </c:pt>
                      <c:pt idx="4464">
                        <c:v>42804</c:v>
                      </c:pt>
                      <c:pt idx="4465">
                        <c:v>42807</c:v>
                      </c:pt>
                      <c:pt idx="4466">
                        <c:v>42808</c:v>
                      </c:pt>
                      <c:pt idx="4467">
                        <c:v>42809</c:v>
                      </c:pt>
                      <c:pt idx="4468">
                        <c:v>42810</c:v>
                      </c:pt>
                      <c:pt idx="4469">
                        <c:v>42811</c:v>
                      </c:pt>
                      <c:pt idx="4470">
                        <c:v>42814</c:v>
                      </c:pt>
                      <c:pt idx="4471">
                        <c:v>42815</c:v>
                      </c:pt>
                      <c:pt idx="4472">
                        <c:v>42816</c:v>
                      </c:pt>
                      <c:pt idx="4473">
                        <c:v>42817</c:v>
                      </c:pt>
                      <c:pt idx="4474">
                        <c:v>42818</c:v>
                      </c:pt>
                      <c:pt idx="4475">
                        <c:v>42821</c:v>
                      </c:pt>
                      <c:pt idx="4476">
                        <c:v>42822</c:v>
                      </c:pt>
                      <c:pt idx="4477">
                        <c:v>42823</c:v>
                      </c:pt>
                      <c:pt idx="4478">
                        <c:v>42824</c:v>
                      </c:pt>
                      <c:pt idx="4479">
                        <c:v>42825</c:v>
                      </c:pt>
                      <c:pt idx="4480">
                        <c:v>42828</c:v>
                      </c:pt>
                      <c:pt idx="4481">
                        <c:v>42829</c:v>
                      </c:pt>
                      <c:pt idx="4482">
                        <c:v>42830</c:v>
                      </c:pt>
                      <c:pt idx="4483">
                        <c:v>42831</c:v>
                      </c:pt>
                      <c:pt idx="4484">
                        <c:v>42832</c:v>
                      </c:pt>
                      <c:pt idx="4485">
                        <c:v>42835</c:v>
                      </c:pt>
                      <c:pt idx="4486">
                        <c:v>42836</c:v>
                      </c:pt>
                      <c:pt idx="4487">
                        <c:v>42837</c:v>
                      </c:pt>
                      <c:pt idx="4488">
                        <c:v>42838</c:v>
                      </c:pt>
                      <c:pt idx="4489">
                        <c:v>42839</c:v>
                      </c:pt>
                      <c:pt idx="4490">
                        <c:v>42842</c:v>
                      </c:pt>
                      <c:pt idx="4491">
                        <c:v>42843</c:v>
                      </c:pt>
                      <c:pt idx="4492">
                        <c:v>42844</c:v>
                      </c:pt>
                      <c:pt idx="4493">
                        <c:v>42845</c:v>
                      </c:pt>
                      <c:pt idx="4494">
                        <c:v>42846</c:v>
                      </c:pt>
                      <c:pt idx="4495">
                        <c:v>42849</c:v>
                      </c:pt>
                      <c:pt idx="4496">
                        <c:v>42850</c:v>
                      </c:pt>
                      <c:pt idx="4497">
                        <c:v>42851</c:v>
                      </c:pt>
                      <c:pt idx="4498">
                        <c:v>42852</c:v>
                      </c:pt>
                      <c:pt idx="4499">
                        <c:v>42853</c:v>
                      </c:pt>
                      <c:pt idx="4500">
                        <c:v>42856</c:v>
                      </c:pt>
                      <c:pt idx="4501">
                        <c:v>42857</c:v>
                      </c:pt>
                      <c:pt idx="4502">
                        <c:v>42858</c:v>
                      </c:pt>
                      <c:pt idx="4503">
                        <c:v>42859</c:v>
                      </c:pt>
                      <c:pt idx="4504">
                        <c:v>42860</c:v>
                      </c:pt>
                      <c:pt idx="4505">
                        <c:v>42863</c:v>
                      </c:pt>
                      <c:pt idx="4506">
                        <c:v>42864</c:v>
                      </c:pt>
                      <c:pt idx="4507">
                        <c:v>42865</c:v>
                      </c:pt>
                      <c:pt idx="4508">
                        <c:v>42866</c:v>
                      </c:pt>
                      <c:pt idx="4509">
                        <c:v>42867</c:v>
                      </c:pt>
                      <c:pt idx="4510">
                        <c:v>42870</c:v>
                      </c:pt>
                      <c:pt idx="4511">
                        <c:v>42871</c:v>
                      </c:pt>
                      <c:pt idx="4512">
                        <c:v>42872</c:v>
                      </c:pt>
                      <c:pt idx="4513">
                        <c:v>42873</c:v>
                      </c:pt>
                      <c:pt idx="4514">
                        <c:v>42874</c:v>
                      </c:pt>
                      <c:pt idx="4515">
                        <c:v>42877</c:v>
                      </c:pt>
                      <c:pt idx="4516">
                        <c:v>42878</c:v>
                      </c:pt>
                      <c:pt idx="4517">
                        <c:v>42879</c:v>
                      </c:pt>
                      <c:pt idx="4518">
                        <c:v>42880</c:v>
                      </c:pt>
                      <c:pt idx="4519">
                        <c:v>42881</c:v>
                      </c:pt>
                      <c:pt idx="4520">
                        <c:v>42884</c:v>
                      </c:pt>
                      <c:pt idx="4521">
                        <c:v>42885</c:v>
                      </c:pt>
                      <c:pt idx="4522">
                        <c:v>42886</c:v>
                      </c:pt>
                      <c:pt idx="4523">
                        <c:v>42887</c:v>
                      </c:pt>
                      <c:pt idx="4524">
                        <c:v>42888</c:v>
                      </c:pt>
                      <c:pt idx="4525">
                        <c:v>42891</c:v>
                      </c:pt>
                      <c:pt idx="4526">
                        <c:v>42892</c:v>
                      </c:pt>
                      <c:pt idx="4527">
                        <c:v>42893</c:v>
                      </c:pt>
                      <c:pt idx="4528">
                        <c:v>42894</c:v>
                      </c:pt>
                      <c:pt idx="4529">
                        <c:v>42895</c:v>
                      </c:pt>
                      <c:pt idx="4530">
                        <c:v>42898</c:v>
                      </c:pt>
                      <c:pt idx="4531">
                        <c:v>42899</c:v>
                      </c:pt>
                      <c:pt idx="4532">
                        <c:v>42900</c:v>
                      </c:pt>
                      <c:pt idx="4533">
                        <c:v>42901</c:v>
                      </c:pt>
                      <c:pt idx="4534">
                        <c:v>42902</c:v>
                      </c:pt>
                      <c:pt idx="4535">
                        <c:v>42905</c:v>
                      </c:pt>
                      <c:pt idx="4536">
                        <c:v>42906</c:v>
                      </c:pt>
                      <c:pt idx="4537">
                        <c:v>42907</c:v>
                      </c:pt>
                      <c:pt idx="4538">
                        <c:v>42908</c:v>
                      </c:pt>
                      <c:pt idx="4539">
                        <c:v>42909</c:v>
                      </c:pt>
                      <c:pt idx="4540">
                        <c:v>42912</c:v>
                      </c:pt>
                      <c:pt idx="4541">
                        <c:v>42913</c:v>
                      </c:pt>
                      <c:pt idx="4542">
                        <c:v>42914</c:v>
                      </c:pt>
                      <c:pt idx="4543">
                        <c:v>42915</c:v>
                      </c:pt>
                      <c:pt idx="4544">
                        <c:v>42916</c:v>
                      </c:pt>
                      <c:pt idx="4545">
                        <c:v>42919</c:v>
                      </c:pt>
                      <c:pt idx="4546">
                        <c:v>42920</c:v>
                      </c:pt>
                      <c:pt idx="4547">
                        <c:v>42921</c:v>
                      </c:pt>
                      <c:pt idx="4548">
                        <c:v>42922</c:v>
                      </c:pt>
                      <c:pt idx="4549">
                        <c:v>42923</c:v>
                      </c:pt>
                      <c:pt idx="4550">
                        <c:v>42926</c:v>
                      </c:pt>
                      <c:pt idx="4551">
                        <c:v>42927</c:v>
                      </c:pt>
                      <c:pt idx="4552">
                        <c:v>42928</c:v>
                      </c:pt>
                      <c:pt idx="4553">
                        <c:v>42929</c:v>
                      </c:pt>
                      <c:pt idx="4554">
                        <c:v>42930</c:v>
                      </c:pt>
                      <c:pt idx="4555">
                        <c:v>42933</c:v>
                      </c:pt>
                      <c:pt idx="4556">
                        <c:v>42934</c:v>
                      </c:pt>
                      <c:pt idx="4557">
                        <c:v>42935</c:v>
                      </c:pt>
                      <c:pt idx="4558">
                        <c:v>42936</c:v>
                      </c:pt>
                      <c:pt idx="4559">
                        <c:v>42937</c:v>
                      </c:pt>
                      <c:pt idx="4560">
                        <c:v>42940</c:v>
                      </c:pt>
                      <c:pt idx="4561">
                        <c:v>42941</c:v>
                      </c:pt>
                      <c:pt idx="4562">
                        <c:v>42942</c:v>
                      </c:pt>
                      <c:pt idx="4563">
                        <c:v>42943</c:v>
                      </c:pt>
                      <c:pt idx="4564">
                        <c:v>42944</c:v>
                      </c:pt>
                      <c:pt idx="4565">
                        <c:v>42947</c:v>
                      </c:pt>
                      <c:pt idx="4566">
                        <c:v>42948</c:v>
                      </c:pt>
                      <c:pt idx="4567">
                        <c:v>42949</c:v>
                      </c:pt>
                      <c:pt idx="4568">
                        <c:v>42950</c:v>
                      </c:pt>
                      <c:pt idx="4569">
                        <c:v>42951</c:v>
                      </c:pt>
                      <c:pt idx="4570">
                        <c:v>42954</c:v>
                      </c:pt>
                      <c:pt idx="4571">
                        <c:v>42955</c:v>
                      </c:pt>
                      <c:pt idx="4572">
                        <c:v>42956</c:v>
                      </c:pt>
                      <c:pt idx="4573">
                        <c:v>42957</c:v>
                      </c:pt>
                      <c:pt idx="4574">
                        <c:v>42958</c:v>
                      </c:pt>
                      <c:pt idx="4575">
                        <c:v>42961</c:v>
                      </c:pt>
                      <c:pt idx="4576">
                        <c:v>42962</c:v>
                      </c:pt>
                      <c:pt idx="4577">
                        <c:v>42963</c:v>
                      </c:pt>
                      <c:pt idx="4578">
                        <c:v>42964</c:v>
                      </c:pt>
                      <c:pt idx="4579">
                        <c:v>42965</c:v>
                      </c:pt>
                      <c:pt idx="4580">
                        <c:v>42968</c:v>
                      </c:pt>
                      <c:pt idx="4581">
                        <c:v>42969</c:v>
                      </c:pt>
                      <c:pt idx="4582">
                        <c:v>42970</c:v>
                      </c:pt>
                      <c:pt idx="4583">
                        <c:v>42971</c:v>
                      </c:pt>
                      <c:pt idx="4584">
                        <c:v>42972</c:v>
                      </c:pt>
                      <c:pt idx="4585">
                        <c:v>42975</c:v>
                      </c:pt>
                      <c:pt idx="4586">
                        <c:v>42976</c:v>
                      </c:pt>
                      <c:pt idx="4587">
                        <c:v>42977</c:v>
                      </c:pt>
                      <c:pt idx="4588">
                        <c:v>42978</c:v>
                      </c:pt>
                      <c:pt idx="4589">
                        <c:v>42979</c:v>
                      </c:pt>
                      <c:pt idx="4590">
                        <c:v>42982</c:v>
                      </c:pt>
                      <c:pt idx="4591">
                        <c:v>42983</c:v>
                      </c:pt>
                      <c:pt idx="4592">
                        <c:v>42984</c:v>
                      </c:pt>
                      <c:pt idx="4593">
                        <c:v>42985</c:v>
                      </c:pt>
                      <c:pt idx="4594">
                        <c:v>42986</c:v>
                      </c:pt>
                      <c:pt idx="4595">
                        <c:v>42989</c:v>
                      </c:pt>
                      <c:pt idx="4596">
                        <c:v>42990</c:v>
                      </c:pt>
                      <c:pt idx="4597">
                        <c:v>42991</c:v>
                      </c:pt>
                      <c:pt idx="4598">
                        <c:v>42992</c:v>
                      </c:pt>
                      <c:pt idx="4599">
                        <c:v>42993</c:v>
                      </c:pt>
                      <c:pt idx="4600">
                        <c:v>42996</c:v>
                      </c:pt>
                      <c:pt idx="4601">
                        <c:v>42997</c:v>
                      </c:pt>
                      <c:pt idx="4602">
                        <c:v>42998</c:v>
                      </c:pt>
                      <c:pt idx="4603">
                        <c:v>42999</c:v>
                      </c:pt>
                      <c:pt idx="4604">
                        <c:v>43000</c:v>
                      </c:pt>
                      <c:pt idx="4605">
                        <c:v>43003</c:v>
                      </c:pt>
                      <c:pt idx="4606">
                        <c:v>43004</c:v>
                      </c:pt>
                      <c:pt idx="4607">
                        <c:v>43005</c:v>
                      </c:pt>
                      <c:pt idx="4608">
                        <c:v>43006</c:v>
                      </c:pt>
                      <c:pt idx="4609">
                        <c:v>43007</c:v>
                      </c:pt>
                      <c:pt idx="4610">
                        <c:v>43010</c:v>
                      </c:pt>
                      <c:pt idx="4611">
                        <c:v>43011</c:v>
                      </c:pt>
                      <c:pt idx="4612">
                        <c:v>43012</c:v>
                      </c:pt>
                      <c:pt idx="4613">
                        <c:v>43013</c:v>
                      </c:pt>
                      <c:pt idx="4614">
                        <c:v>43014</c:v>
                      </c:pt>
                      <c:pt idx="4615">
                        <c:v>43017</c:v>
                      </c:pt>
                      <c:pt idx="4616">
                        <c:v>43018</c:v>
                      </c:pt>
                      <c:pt idx="4617">
                        <c:v>43019</c:v>
                      </c:pt>
                      <c:pt idx="4618">
                        <c:v>43020</c:v>
                      </c:pt>
                      <c:pt idx="4619">
                        <c:v>43021</c:v>
                      </c:pt>
                      <c:pt idx="4620">
                        <c:v>43024</c:v>
                      </c:pt>
                      <c:pt idx="4621">
                        <c:v>43025</c:v>
                      </c:pt>
                      <c:pt idx="4622">
                        <c:v>43026</c:v>
                      </c:pt>
                      <c:pt idx="4623">
                        <c:v>43027</c:v>
                      </c:pt>
                      <c:pt idx="4624">
                        <c:v>43028</c:v>
                      </c:pt>
                      <c:pt idx="4625">
                        <c:v>43031</c:v>
                      </c:pt>
                      <c:pt idx="4626">
                        <c:v>43032</c:v>
                      </c:pt>
                      <c:pt idx="4627">
                        <c:v>43033</c:v>
                      </c:pt>
                      <c:pt idx="4628">
                        <c:v>43034</c:v>
                      </c:pt>
                      <c:pt idx="4629">
                        <c:v>43035</c:v>
                      </c:pt>
                      <c:pt idx="4630">
                        <c:v>43038</c:v>
                      </c:pt>
                      <c:pt idx="4631">
                        <c:v>43039</c:v>
                      </c:pt>
                      <c:pt idx="4632">
                        <c:v>43040</c:v>
                      </c:pt>
                      <c:pt idx="4633">
                        <c:v>43041</c:v>
                      </c:pt>
                      <c:pt idx="4634">
                        <c:v>43042</c:v>
                      </c:pt>
                      <c:pt idx="4635">
                        <c:v>43045</c:v>
                      </c:pt>
                      <c:pt idx="4636">
                        <c:v>43046</c:v>
                      </c:pt>
                      <c:pt idx="4637">
                        <c:v>43047</c:v>
                      </c:pt>
                      <c:pt idx="4638">
                        <c:v>43048</c:v>
                      </c:pt>
                      <c:pt idx="4639">
                        <c:v>43049</c:v>
                      </c:pt>
                      <c:pt idx="4640">
                        <c:v>43052</c:v>
                      </c:pt>
                      <c:pt idx="4641">
                        <c:v>43053</c:v>
                      </c:pt>
                      <c:pt idx="4642">
                        <c:v>43054</c:v>
                      </c:pt>
                      <c:pt idx="4643">
                        <c:v>43055</c:v>
                      </c:pt>
                      <c:pt idx="4644">
                        <c:v>43056</c:v>
                      </c:pt>
                      <c:pt idx="4645">
                        <c:v>43059</c:v>
                      </c:pt>
                      <c:pt idx="4646">
                        <c:v>43060</c:v>
                      </c:pt>
                      <c:pt idx="4647">
                        <c:v>43061</c:v>
                      </c:pt>
                      <c:pt idx="4648">
                        <c:v>43062</c:v>
                      </c:pt>
                      <c:pt idx="4649">
                        <c:v>43063</c:v>
                      </c:pt>
                      <c:pt idx="4650">
                        <c:v>43066</c:v>
                      </c:pt>
                      <c:pt idx="4651">
                        <c:v>43067</c:v>
                      </c:pt>
                      <c:pt idx="4652">
                        <c:v>43068</c:v>
                      </c:pt>
                      <c:pt idx="4653">
                        <c:v>43069</c:v>
                      </c:pt>
                      <c:pt idx="4654">
                        <c:v>43070</c:v>
                      </c:pt>
                      <c:pt idx="4655">
                        <c:v>43073</c:v>
                      </c:pt>
                      <c:pt idx="4656">
                        <c:v>43074</c:v>
                      </c:pt>
                      <c:pt idx="4657">
                        <c:v>43075</c:v>
                      </c:pt>
                      <c:pt idx="4658">
                        <c:v>43076</c:v>
                      </c:pt>
                      <c:pt idx="4659">
                        <c:v>43077</c:v>
                      </c:pt>
                      <c:pt idx="4660">
                        <c:v>43080</c:v>
                      </c:pt>
                      <c:pt idx="4661">
                        <c:v>43081</c:v>
                      </c:pt>
                      <c:pt idx="4662">
                        <c:v>43082</c:v>
                      </c:pt>
                      <c:pt idx="4663">
                        <c:v>43083</c:v>
                      </c:pt>
                      <c:pt idx="4664">
                        <c:v>43084</c:v>
                      </c:pt>
                      <c:pt idx="4665">
                        <c:v>43087</c:v>
                      </c:pt>
                      <c:pt idx="4666">
                        <c:v>43088</c:v>
                      </c:pt>
                      <c:pt idx="4667">
                        <c:v>43089</c:v>
                      </c:pt>
                      <c:pt idx="4668">
                        <c:v>43090</c:v>
                      </c:pt>
                      <c:pt idx="4669">
                        <c:v>43091</c:v>
                      </c:pt>
                      <c:pt idx="4670">
                        <c:v>43094</c:v>
                      </c:pt>
                      <c:pt idx="4671">
                        <c:v>43095</c:v>
                      </c:pt>
                      <c:pt idx="4672">
                        <c:v>43096</c:v>
                      </c:pt>
                      <c:pt idx="4673">
                        <c:v>43097</c:v>
                      </c:pt>
                      <c:pt idx="4674">
                        <c:v>43098</c:v>
                      </c:pt>
                      <c:pt idx="4675">
                        <c:v>43101</c:v>
                      </c:pt>
                      <c:pt idx="4676">
                        <c:v>43102</c:v>
                      </c:pt>
                      <c:pt idx="4677">
                        <c:v>43103</c:v>
                      </c:pt>
                      <c:pt idx="4678">
                        <c:v>43104</c:v>
                      </c:pt>
                      <c:pt idx="4679">
                        <c:v>43105</c:v>
                      </c:pt>
                      <c:pt idx="4680">
                        <c:v>43108</c:v>
                      </c:pt>
                      <c:pt idx="4681">
                        <c:v>43109</c:v>
                      </c:pt>
                      <c:pt idx="4682">
                        <c:v>43110</c:v>
                      </c:pt>
                      <c:pt idx="4683">
                        <c:v>43111</c:v>
                      </c:pt>
                      <c:pt idx="4684">
                        <c:v>43112</c:v>
                      </c:pt>
                      <c:pt idx="4685">
                        <c:v>43115</c:v>
                      </c:pt>
                      <c:pt idx="4686">
                        <c:v>43116</c:v>
                      </c:pt>
                      <c:pt idx="4687">
                        <c:v>43117</c:v>
                      </c:pt>
                      <c:pt idx="4688">
                        <c:v>43118</c:v>
                      </c:pt>
                      <c:pt idx="4689">
                        <c:v>43119</c:v>
                      </c:pt>
                      <c:pt idx="4690">
                        <c:v>43122</c:v>
                      </c:pt>
                      <c:pt idx="4691">
                        <c:v>43123</c:v>
                      </c:pt>
                      <c:pt idx="4692">
                        <c:v>43124</c:v>
                      </c:pt>
                      <c:pt idx="4693">
                        <c:v>43125</c:v>
                      </c:pt>
                      <c:pt idx="4694">
                        <c:v>43126</c:v>
                      </c:pt>
                      <c:pt idx="4695">
                        <c:v>43129</c:v>
                      </c:pt>
                      <c:pt idx="4696">
                        <c:v>43130</c:v>
                      </c:pt>
                      <c:pt idx="4697">
                        <c:v>43131</c:v>
                      </c:pt>
                      <c:pt idx="4698">
                        <c:v>43132</c:v>
                      </c:pt>
                      <c:pt idx="4699">
                        <c:v>43133</c:v>
                      </c:pt>
                      <c:pt idx="4700">
                        <c:v>43136</c:v>
                      </c:pt>
                      <c:pt idx="4701">
                        <c:v>43137</c:v>
                      </c:pt>
                      <c:pt idx="4702">
                        <c:v>43138</c:v>
                      </c:pt>
                      <c:pt idx="4703">
                        <c:v>43139</c:v>
                      </c:pt>
                      <c:pt idx="4704">
                        <c:v>43140</c:v>
                      </c:pt>
                      <c:pt idx="4705">
                        <c:v>43143</c:v>
                      </c:pt>
                      <c:pt idx="4706">
                        <c:v>43144</c:v>
                      </c:pt>
                      <c:pt idx="4707">
                        <c:v>43145</c:v>
                      </c:pt>
                      <c:pt idx="4708">
                        <c:v>43146</c:v>
                      </c:pt>
                      <c:pt idx="4709">
                        <c:v>43147</c:v>
                      </c:pt>
                      <c:pt idx="4710">
                        <c:v>43150</c:v>
                      </c:pt>
                      <c:pt idx="4711">
                        <c:v>43151</c:v>
                      </c:pt>
                      <c:pt idx="4712">
                        <c:v>43152</c:v>
                      </c:pt>
                      <c:pt idx="4713">
                        <c:v>43153</c:v>
                      </c:pt>
                      <c:pt idx="4714">
                        <c:v>43154</c:v>
                      </c:pt>
                      <c:pt idx="4715">
                        <c:v>43157</c:v>
                      </c:pt>
                      <c:pt idx="4716">
                        <c:v>43158</c:v>
                      </c:pt>
                      <c:pt idx="4717">
                        <c:v>43159</c:v>
                      </c:pt>
                      <c:pt idx="4718">
                        <c:v>43160</c:v>
                      </c:pt>
                      <c:pt idx="4719">
                        <c:v>43161</c:v>
                      </c:pt>
                      <c:pt idx="4720">
                        <c:v>43164</c:v>
                      </c:pt>
                      <c:pt idx="4721">
                        <c:v>43165</c:v>
                      </c:pt>
                      <c:pt idx="4722">
                        <c:v>43166</c:v>
                      </c:pt>
                      <c:pt idx="4723">
                        <c:v>43167</c:v>
                      </c:pt>
                      <c:pt idx="4724">
                        <c:v>43168</c:v>
                      </c:pt>
                      <c:pt idx="4725">
                        <c:v>43171</c:v>
                      </c:pt>
                      <c:pt idx="4726">
                        <c:v>43172</c:v>
                      </c:pt>
                      <c:pt idx="4727">
                        <c:v>43173</c:v>
                      </c:pt>
                      <c:pt idx="4728">
                        <c:v>43174</c:v>
                      </c:pt>
                      <c:pt idx="4729">
                        <c:v>43175</c:v>
                      </c:pt>
                      <c:pt idx="4730">
                        <c:v>43178</c:v>
                      </c:pt>
                      <c:pt idx="4731">
                        <c:v>43179</c:v>
                      </c:pt>
                      <c:pt idx="4732">
                        <c:v>43180</c:v>
                      </c:pt>
                      <c:pt idx="4733">
                        <c:v>43181</c:v>
                      </c:pt>
                      <c:pt idx="4734">
                        <c:v>43182</c:v>
                      </c:pt>
                      <c:pt idx="4735">
                        <c:v>43185</c:v>
                      </c:pt>
                      <c:pt idx="4736">
                        <c:v>43186</c:v>
                      </c:pt>
                      <c:pt idx="4737">
                        <c:v>43187</c:v>
                      </c:pt>
                      <c:pt idx="4738">
                        <c:v>43188</c:v>
                      </c:pt>
                      <c:pt idx="4739">
                        <c:v>43189</c:v>
                      </c:pt>
                      <c:pt idx="4740">
                        <c:v>43192</c:v>
                      </c:pt>
                      <c:pt idx="4741">
                        <c:v>43193</c:v>
                      </c:pt>
                      <c:pt idx="4742">
                        <c:v>43194</c:v>
                      </c:pt>
                      <c:pt idx="4743">
                        <c:v>43195</c:v>
                      </c:pt>
                      <c:pt idx="4744">
                        <c:v>43196</c:v>
                      </c:pt>
                      <c:pt idx="4745">
                        <c:v>43199</c:v>
                      </c:pt>
                      <c:pt idx="4746">
                        <c:v>43200</c:v>
                      </c:pt>
                      <c:pt idx="4747">
                        <c:v>43201</c:v>
                      </c:pt>
                      <c:pt idx="4748">
                        <c:v>43202</c:v>
                      </c:pt>
                      <c:pt idx="4749">
                        <c:v>43203</c:v>
                      </c:pt>
                      <c:pt idx="4750">
                        <c:v>43206</c:v>
                      </c:pt>
                      <c:pt idx="4751">
                        <c:v>43207</c:v>
                      </c:pt>
                      <c:pt idx="4752">
                        <c:v>43208</c:v>
                      </c:pt>
                      <c:pt idx="4753">
                        <c:v>43209</c:v>
                      </c:pt>
                      <c:pt idx="4754">
                        <c:v>43210</c:v>
                      </c:pt>
                      <c:pt idx="4755">
                        <c:v>43213</c:v>
                      </c:pt>
                      <c:pt idx="4756">
                        <c:v>43214</c:v>
                      </c:pt>
                      <c:pt idx="4757">
                        <c:v>43215</c:v>
                      </c:pt>
                      <c:pt idx="4758">
                        <c:v>43216</c:v>
                      </c:pt>
                      <c:pt idx="4759">
                        <c:v>43217</c:v>
                      </c:pt>
                      <c:pt idx="4760">
                        <c:v>43220</c:v>
                      </c:pt>
                      <c:pt idx="4761">
                        <c:v>43221</c:v>
                      </c:pt>
                      <c:pt idx="4762">
                        <c:v>43222</c:v>
                      </c:pt>
                      <c:pt idx="4763">
                        <c:v>43223</c:v>
                      </c:pt>
                      <c:pt idx="4764">
                        <c:v>43224</c:v>
                      </c:pt>
                      <c:pt idx="4765">
                        <c:v>43227</c:v>
                      </c:pt>
                      <c:pt idx="4766">
                        <c:v>43228</c:v>
                      </c:pt>
                      <c:pt idx="4767">
                        <c:v>43229</c:v>
                      </c:pt>
                      <c:pt idx="4768">
                        <c:v>43230</c:v>
                      </c:pt>
                      <c:pt idx="4769">
                        <c:v>43231</c:v>
                      </c:pt>
                      <c:pt idx="4770">
                        <c:v>43234</c:v>
                      </c:pt>
                      <c:pt idx="4771">
                        <c:v>43235</c:v>
                      </c:pt>
                      <c:pt idx="4772">
                        <c:v>43236</c:v>
                      </c:pt>
                      <c:pt idx="4773">
                        <c:v>43237</c:v>
                      </c:pt>
                      <c:pt idx="4774">
                        <c:v>43238</c:v>
                      </c:pt>
                      <c:pt idx="4775">
                        <c:v>43241</c:v>
                      </c:pt>
                      <c:pt idx="4776">
                        <c:v>43242</c:v>
                      </c:pt>
                      <c:pt idx="4777">
                        <c:v>43243</c:v>
                      </c:pt>
                      <c:pt idx="4778">
                        <c:v>43244</c:v>
                      </c:pt>
                      <c:pt idx="4779">
                        <c:v>43245</c:v>
                      </c:pt>
                      <c:pt idx="4780">
                        <c:v>43248</c:v>
                      </c:pt>
                      <c:pt idx="4781">
                        <c:v>43249</c:v>
                      </c:pt>
                      <c:pt idx="4782">
                        <c:v>43250</c:v>
                      </c:pt>
                      <c:pt idx="4783">
                        <c:v>43251</c:v>
                      </c:pt>
                      <c:pt idx="4784">
                        <c:v>43252</c:v>
                      </c:pt>
                      <c:pt idx="4785">
                        <c:v>43255</c:v>
                      </c:pt>
                      <c:pt idx="4786">
                        <c:v>43256</c:v>
                      </c:pt>
                      <c:pt idx="4787">
                        <c:v>43257</c:v>
                      </c:pt>
                      <c:pt idx="4788">
                        <c:v>43258</c:v>
                      </c:pt>
                      <c:pt idx="4789">
                        <c:v>43259</c:v>
                      </c:pt>
                      <c:pt idx="4790">
                        <c:v>43262</c:v>
                      </c:pt>
                      <c:pt idx="4791">
                        <c:v>43263</c:v>
                      </c:pt>
                      <c:pt idx="4792">
                        <c:v>43264</c:v>
                      </c:pt>
                      <c:pt idx="4793">
                        <c:v>43265</c:v>
                      </c:pt>
                      <c:pt idx="4794">
                        <c:v>43266</c:v>
                      </c:pt>
                      <c:pt idx="4795">
                        <c:v>43269</c:v>
                      </c:pt>
                      <c:pt idx="4796">
                        <c:v>43270</c:v>
                      </c:pt>
                      <c:pt idx="4797">
                        <c:v>43271</c:v>
                      </c:pt>
                      <c:pt idx="4798">
                        <c:v>43272</c:v>
                      </c:pt>
                      <c:pt idx="4799">
                        <c:v>43273</c:v>
                      </c:pt>
                      <c:pt idx="4800">
                        <c:v>43276</c:v>
                      </c:pt>
                      <c:pt idx="4801">
                        <c:v>43277</c:v>
                      </c:pt>
                      <c:pt idx="4802">
                        <c:v>43278</c:v>
                      </c:pt>
                      <c:pt idx="4803">
                        <c:v>43279</c:v>
                      </c:pt>
                      <c:pt idx="4804">
                        <c:v>43280</c:v>
                      </c:pt>
                      <c:pt idx="4805">
                        <c:v>43283</c:v>
                      </c:pt>
                      <c:pt idx="4806">
                        <c:v>43284</c:v>
                      </c:pt>
                      <c:pt idx="4807">
                        <c:v>43285</c:v>
                      </c:pt>
                      <c:pt idx="4808">
                        <c:v>43286</c:v>
                      </c:pt>
                      <c:pt idx="4809">
                        <c:v>43287</c:v>
                      </c:pt>
                      <c:pt idx="4810">
                        <c:v>43290</c:v>
                      </c:pt>
                      <c:pt idx="4811">
                        <c:v>43291</c:v>
                      </c:pt>
                      <c:pt idx="4812">
                        <c:v>43292</c:v>
                      </c:pt>
                      <c:pt idx="4813">
                        <c:v>43293</c:v>
                      </c:pt>
                      <c:pt idx="4814">
                        <c:v>43294</c:v>
                      </c:pt>
                      <c:pt idx="4815">
                        <c:v>43297</c:v>
                      </c:pt>
                      <c:pt idx="4816">
                        <c:v>43298</c:v>
                      </c:pt>
                      <c:pt idx="4817">
                        <c:v>43299</c:v>
                      </c:pt>
                      <c:pt idx="4818">
                        <c:v>43300</c:v>
                      </c:pt>
                      <c:pt idx="4819">
                        <c:v>43301</c:v>
                      </c:pt>
                      <c:pt idx="4820">
                        <c:v>43304</c:v>
                      </c:pt>
                      <c:pt idx="4821">
                        <c:v>43305</c:v>
                      </c:pt>
                      <c:pt idx="4822">
                        <c:v>43306</c:v>
                      </c:pt>
                      <c:pt idx="4823">
                        <c:v>43307</c:v>
                      </c:pt>
                      <c:pt idx="4824">
                        <c:v>43308</c:v>
                      </c:pt>
                      <c:pt idx="4825">
                        <c:v>43311</c:v>
                      </c:pt>
                      <c:pt idx="4826">
                        <c:v>43312</c:v>
                      </c:pt>
                      <c:pt idx="4827">
                        <c:v>43313</c:v>
                      </c:pt>
                      <c:pt idx="4828">
                        <c:v>43314</c:v>
                      </c:pt>
                      <c:pt idx="4829">
                        <c:v>43315</c:v>
                      </c:pt>
                      <c:pt idx="4830">
                        <c:v>43318</c:v>
                      </c:pt>
                      <c:pt idx="4831">
                        <c:v>43319</c:v>
                      </c:pt>
                      <c:pt idx="4832">
                        <c:v>43320</c:v>
                      </c:pt>
                      <c:pt idx="4833">
                        <c:v>43321</c:v>
                      </c:pt>
                      <c:pt idx="4834">
                        <c:v>43322</c:v>
                      </c:pt>
                      <c:pt idx="4835">
                        <c:v>43325</c:v>
                      </c:pt>
                      <c:pt idx="4836">
                        <c:v>43326</c:v>
                      </c:pt>
                      <c:pt idx="4837">
                        <c:v>43327</c:v>
                      </c:pt>
                      <c:pt idx="4838">
                        <c:v>43328</c:v>
                      </c:pt>
                      <c:pt idx="4839">
                        <c:v>43329</c:v>
                      </c:pt>
                      <c:pt idx="4840">
                        <c:v>43332</c:v>
                      </c:pt>
                      <c:pt idx="4841">
                        <c:v>43333</c:v>
                      </c:pt>
                      <c:pt idx="4842">
                        <c:v>43334</c:v>
                      </c:pt>
                      <c:pt idx="4843">
                        <c:v>43335</c:v>
                      </c:pt>
                      <c:pt idx="4844">
                        <c:v>43336</c:v>
                      </c:pt>
                      <c:pt idx="4845">
                        <c:v>43339</c:v>
                      </c:pt>
                      <c:pt idx="4846">
                        <c:v>43340</c:v>
                      </c:pt>
                      <c:pt idx="4847">
                        <c:v>43341</c:v>
                      </c:pt>
                      <c:pt idx="4848">
                        <c:v>43342</c:v>
                      </c:pt>
                      <c:pt idx="4849">
                        <c:v>43343</c:v>
                      </c:pt>
                      <c:pt idx="4850">
                        <c:v>43346</c:v>
                      </c:pt>
                      <c:pt idx="4851">
                        <c:v>43347</c:v>
                      </c:pt>
                      <c:pt idx="4852">
                        <c:v>43348</c:v>
                      </c:pt>
                      <c:pt idx="4853">
                        <c:v>43349</c:v>
                      </c:pt>
                      <c:pt idx="4854">
                        <c:v>43350</c:v>
                      </c:pt>
                      <c:pt idx="4855">
                        <c:v>43353</c:v>
                      </c:pt>
                      <c:pt idx="4856">
                        <c:v>43354</c:v>
                      </c:pt>
                      <c:pt idx="4857">
                        <c:v>43355</c:v>
                      </c:pt>
                      <c:pt idx="4858">
                        <c:v>43356</c:v>
                      </c:pt>
                      <c:pt idx="4859">
                        <c:v>43357</c:v>
                      </c:pt>
                      <c:pt idx="4860">
                        <c:v>43360</c:v>
                      </c:pt>
                      <c:pt idx="4861">
                        <c:v>43361</c:v>
                      </c:pt>
                      <c:pt idx="4862">
                        <c:v>43362</c:v>
                      </c:pt>
                      <c:pt idx="4863">
                        <c:v>43363</c:v>
                      </c:pt>
                      <c:pt idx="4864">
                        <c:v>43364</c:v>
                      </c:pt>
                      <c:pt idx="4865">
                        <c:v>43367</c:v>
                      </c:pt>
                      <c:pt idx="4866">
                        <c:v>43368</c:v>
                      </c:pt>
                      <c:pt idx="4867">
                        <c:v>43369</c:v>
                      </c:pt>
                      <c:pt idx="4868">
                        <c:v>43370</c:v>
                      </c:pt>
                      <c:pt idx="4869">
                        <c:v>43371</c:v>
                      </c:pt>
                      <c:pt idx="4870">
                        <c:v>43374</c:v>
                      </c:pt>
                      <c:pt idx="4871">
                        <c:v>43375</c:v>
                      </c:pt>
                      <c:pt idx="4872">
                        <c:v>43376</c:v>
                      </c:pt>
                      <c:pt idx="4873">
                        <c:v>43377</c:v>
                      </c:pt>
                      <c:pt idx="4874">
                        <c:v>43378</c:v>
                      </c:pt>
                      <c:pt idx="4875">
                        <c:v>43381</c:v>
                      </c:pt>
                      <c:pt idx="4876">
                        <c:v>43382</c:v>
                      </c:pt>
                      <c:pt idx="4877">
                        <c:v>43383</c:v>
                      </c:pt>
                      <c:pt idx="4878">
                        <c:v>43384</c:v>
                      </c:pt>
                      <c:pt idx="4879">
                        <c:v>43385</c:v>
                      </c:pt>
                      <c:pt idx="4880">
                        <c:v>43388</c:v>
                      </c:pt>
                      <c:pt idx="4881">
                        <c:v>43389</c:v>
                      </c:pt>
                      <c:pt idx="4882">
                        <c:v>43390</c:v>
                      </c:pt>
                      <c:pt idx="4883">
                        <c:v>43391</c:v>
                      </c:pt>
                      <c:pt idx="4884">
                        <c:v>43392</c:v>
                      </c:pt>
                      <c:pt idx="4885">
                        <c:v>43395</c:v>
                      </c:pt>
                      <c:pt idx="4886">
                        <c:v>43396</c:v>
                      </c:pt>
                      <c:pt idx="4887">
                        <c:v>43397</c:v>
                      </c:pt>
                      <c:pt idx="4888">
                        <c:v>43398</c:v>
                      </c:pt>
                      <c:pt idx="4889">
                        <c:v>43399</c:v>
                      </c:pt>
                      <c:pt idx="4890">
                        <c:v>43402</c:v>
                      </c:pt>
                      <c:pt idx="4891">
                        <c:v>43403</c:v>
                      </c:pt>
                      <c:pt idx="4892">
                        <c:v>43404</c:v>
                      </c:pt>
                      <c:pt idx="4893">
                        <c:v>43405</c:v>
                      </c:pt>
                      <c:pt idx="4894">
                        <c:v>43406</c:v>
                      </c:pt>
                      <c:pt idx="4895">
                        <c:v>43409</c:v>
                      </c:pt>
                      <c:pt idx="4896">
                        <c:v>43410</c:v>
                      </c:pt>
                      <c:pt idx="4897">
                        <c:v>43411</c:v>
                      </c:pt>
                      <c:pt idx="4898">
                        <c:v>43412</c:v>
                      </c:pt>
                      <c:pt idx="4899">
                        <c:v>43413</c:v>
                      </c:pt>
                      <c:pt idx="4900">
                        <c:v>43416</c:v>
                      </c:pt>
                      <c:pt idx="4901">
                        <c:v>43417</c:v>
                      </c:pt>
                      <c:pt idx="4902">
                        <c:v>43418</c:v>
                      </c:pt>
                      <c:pt idx="4903">
                        <c:v>43419</c:v>
                      </c:pt>
                      <c:pt idx="4904">
                        <c:v>43420</c:v>
                      </c:pt>
                      <c:pt idx="4905">
                        <c:v>43423</c:v>
                      </c:pt>
                      <c:pt idx="4906">
                        <c:v>43424</c:v>
                      </c:pt>
                      <c:pt idx="4907">
                        <c:v>43425</c:v>
                      </c:pt>
                      <c:pt idx="4908">
                        <c:v>43426</c:v>
                      </c:pt>
                      <c:pt idx="4909">
                        <c:v>43427</c:v>
                      </c:pt>
                      <c:pt idx="4910">
                        <c:v>43430</c:v>
                      </c:pt>
                      <c:pt idx="4911">
                        <c:v>43431</c:v>
                      </c:pt>
                      <c:pt idx="4912">
                        <c:v>43432</c:v>
                      </c:pt>
                      <c:pt idx="4913">
                        <c:v>43433</c:v>
                      </c:pt>
                      <c:pt idx="4914">
                        <c:v>43434</c:v>
                      </c:pt>
                      <c:pt idx="4915">
                        <c:v>43437</c:v>
                      </c:pt>
                      <c:pt idx="4916">
                        <c:v>43438</c:v>
                      </c:pt>
                      <c:pt idx="4917">
                        <c:v>43439</c:v>
                      </c:pt>
                      <c:pt idx="4918">
                        <c:v>43440</c:v>
                      </c:pt>
                      <c:pt idx="4919">
                        <c:v>43441</c:v>
                      </c:pt>
                      <c:pt idx="4920">
                        <c:v>43444</c:v>
                      </c:pt>
                      <c:pt idx="4921">
                        <c:v>43445</c:v>
                      </c:pt>
                      <c:pt idx="4922">
                        <c:v>43446</c:v>
                      </c:pt>
                      <c:pt idx="4923">
                        <c:v>43447</c:v>
                      </c:pt>
                      <c:pt idx="4924">
                        <c:v>43448</c:v>
                      </c:pt>
                      <c:pt idx="4925">
                        <c:v>43451</c:v>
                      </c:pt>
                      <c:pt idx="4926">
                        <c:v>43452</c:v>
                      </c:pt>
                      <c:pt idx="4927">
                        <c:v>43453</c:v>
                      </c:pt>
                      <c:pt idx="4928">
                        <c:v>43454</c:v>
                      </c:pt>
                      <c:pt idx="4929">
                        <c:v>43455</c:v>
                      </c:pt>
                      <c:pt idx="4930">
                        <c:v>43458</c:v>
                      </c:pt>
                      <c:pt idx="4931">
                        <c:v>43459</c:v>
                      </c:pt>
                      <c:pt idx="4932">
                        <c:v>43460</c:v>
                      </c:pt>
                      <c:pt idx="4933">
                        <c:v>43461</c:v>
                      </c:pt>
                      <c:pt idx="4934">
                        <c:v>43462</c:v>
                      </c:pt>
                      <c:pt idx="4935">
                        <c:v>43465</c:v>
                      </c:pt>
                      <c:pt idx="4936">
                        <c:v>43466</c:v>
                      </c:pt>
                      <c:pt idx="4937">
                        <c:v>43467</c:v>
                      </c:pt>
                      <c:pt idx="4938">
                        <c:v>43468</c:v>
                      </c:pt>
                      <c:pt idx="4939">
                        <c:v>43469</c:v>
                      </c:pt>
                      <c:pt idx="4940">
                        <c:v>43472</c:v>
                      </c:pt>
                      <c:pt idx="4941">
                        <c:v>43473</c:v>
                      </c:pt>
                      <c:pt idx="4942">
                        <c:v>43474</c:v>
                      </c:pt>
                      <c:pt idx="4943">
                        <c:v>43475</c:v>
                      </c:pt>
                      <c:pt idx="4944">
                        <c:v>43476</c:v>
                      </c:pt>
                      <c:pt idx="4945">
                        <c:v>43479</c:v>
                      </c:pt>
                      <c:pt idx="4946">
                        <c:v>43480</c:v>
                      </c:pt>
                      <c:pt idx="4947">
                        <c:v>43481</c:v>
                      </c:pt>
                      <c:pt idx="4948">
                        <c:v>43482</c:v>
                      </c:pt>
                      <c:pt idx="4949">
                        <c:v>43483</c:v>
                      </c:pt>
                      <c:pt idx="4950">
                        <c:v>43486</c:v>
                      </c:pt>
                      <c:pt idx="4951">
                        <c:v>43487</c:v>
                      </c:pt>
                      <c:pt idx="4952">
                        <c:v>43488</c:v>
                      </c:pt>
                      <c:pt idx="4953">
                        <c:v>43489</c:v>
                      </c:pt>
                      <c:pt idx="4954">
                        <c:v>43490</c:v>
                      </c:pt>
                      <c:pt idx="4955">
                        <c:v>43493</c:v>
                      </c:pt>
                      <c:pt idx="4956">
                        <c:v>43494</c:v>
                      </c:pt>
                      <c:pt idx="4957">
                        <c:v>43495</c:v>
                      </c:pt>
                      <c:pt idx="4958">
                        <c:v>43496</c:v>
                      </c:pt>
                      <c:pt idx="4959">
                        <c:v>43497</c:v>
                      </c:pt>
                      <c:pt idx="4960">
                        <c:v>43500</c:v>
                      </c:pt>
                      <c:pt idx="4961">
                        <c:v>43501</c:v>
                      </c:pt>
                      <c:pt idx="4962">
                        <c:v>43502</c:v>
                      </c:pt>
                      <c:pt idx="4963">
                        <c:v>43503</c:v>
                      </c:pt>
                      <c:pt idx="4964">
                        <c:v>43504</c:v>
                      </c:pt>
                      <c:pt idx="4965">
                        <c:v>43507</c:v>
                      </c:pt>
                      <c:pt idx="4966">
                        <c:v>43508</c:v>
                      </c:pt>
                      <c:pt idx="4967">
                        <c:v>43509</c:v>
                      </c:pt>
                      <c:pt idx="4968">
                        <c:v>43510</c:v>
                      </c:pt>
                      <c:pt idx="4969">
                        <c:v>43511</c:v>
                      </c:pt>
                      <c:pt idx="4970">
                        <c:v>43514</c:v>
                      </c:pt>
                      <c:pt idx="4971">
                        <c:v>43515</c:v>
                      </c:pt>
                      <c:pt idx="4972">
                        <c:v>43516</c:v>
                      </c:pt>
                      <c:pt idx="4973">
                        <c:v>43517</c:v>
                      </c:pt>
                      <c:pt idx="4974">
                        <c:v>43518</c:v>
                      </c:pt>
                      <c:pt idx="4975">
                        <c:v>43521</c:v>
                      </c:pt>
                      <c:pt idx="4976">
                        <c:v>43522</c:v>
                      </c:pt>
                      <c:pt idx="4977">
                        <c:v>43523</c:v>
                      </c:pt>
                      <c:pt idx="4978">
                        <c:v>43524</c:v>
                      </c:pt>
                      <c:pt idx="4979">
                        <c:v>43525</c:v>
                      </c:pt>
                      <c:pt idx="4980">
                        <c:v>43528</c:v>
                      </c:pt>
                      <c:pt idx="4981">
                        <c:v>43529</c:v>
                      </c:pt>
                      <c:pt idx="4982">
                        <c:v>43530</c:v>
                      </c:pt>
                      <c:pt idx="4983">
                        <c:v>43531</c:v>
                      </c:pt>
                      <c:pt idx="4984">
                        <c:v>43532</c:v>
                      </c:pt>
                      <c:pt idx="4985">
                        <c:v>43535</c:v>
                      </c:pt>
                      <c:pt idx="4986">
                        <c:v>43536</c:v>
                      </c:pt>
                      <c:pt idx="4987">
                        <c:v>43537</c:v>
                      </c:pt>
                      <c:pt idx="4988">
                        <c:v>43538</c:v>
                      </c:pt>
                    </c:numCache>
                  </c:numRef>
                </c:cat>
                <c:val>
                  <c:numRef>
                    <c:extLst>
                      <c:ext uri="{02D57815-91ED-43cb-92C2-25804820EDAC}">
                        <c15:formulaRef>
                          <c15:sqref>Hoja1!$E$2:$E$6000</c15:sqref>
                        </c15:formulaRef>
                      </c:ext>
                    </c:extLst>
                    <c:numCache>
                      <c:formatCode>General</c:formatCode>
                      <c:ptCount val="5999"/>
                      <c:pt idx="0">
                        <c:v>100.41</c:v>
                      </c:pt>
                      <c:pt idx="1">
                        <c:v>100.38</c:v>
                      </c:pt>
                      <c:pt idx="2">
                        <c:v>100.48</c:v>
                      </c:pt>
                      <c:pt idx="3">
                        <c:v>100.72</c:v>
                      </c:pt>
                      <c:pt idx="4">
                        <c:v>100.99</c:v>
                      </c:pt>
                      <c:pt idx="5">
                        <c:v>100.56</c:v>
                      </c:pt>
                      <c:pt idx="6">
                        <c:v>100.62</c:v>
                      </c:pt>
                      <c:pt idx="7">
                        <c:v>101</c:v>
                      </c:pt>
                      <c:pt idx="8">
                        <c:v>101.72</c:v>
                      </c:pt>
                      <c:pt idx="9">
                        <c:v>101.77</c:v>
                      </c:pt>
                      <c:pt idx="10">
                        <c:v>101.86</c:v>
                      </c:pt>
                      <c:pt idx="11">
                        <c:v>101.76</c:v>
                      </c:pt>
                      <c:pt idx="12">
                        <c:v>101.36</c:v>
                      </c:pt>
                      <c:pt idx="13">
                        <c:v>101.81</c:v>
                      </c:pt>
                      <c:pt idx="14">
                        <c:v>102.2</c:v>
                      </c:pt>
                      <c:pt idx="15">
                        <c:v>102.41</c:v>
                      </c:pt>
                      <c:pt idx="16">
                        <c:v>102.44</c:v>
                      </c:pt>
                      <c:pt idx="17">
                        <c:v>103.17</c:v>
                      </c:pt>
                      <c:pt idx="18">
                        <c:v>104.48</c:v>
                      </c:pt>
                      <c:pt idx="19">
                        <c:v>105.13</c:v>
                      </c:pt>
                      <c:pt idx="20">
                        <c:v>104.92</c:v>
                      </c:pt>
                      <c:pt idx="21">
                        <c:v>104.79</c:v>
                      </c:pt>
                      <c:pt idx="22">
                        <c:v>103.8</c:v>
                      </c:pt>
                      <c:pt idx="23">
                        <c:v>104.29</c:v>
                      </c:pt>
                      <c:pt idx="24">
                        <c:v>104.64</c:v>
                      </c:pt>
                      <c:pt idx="25">
                        <c:v>104.22</c:v>
                      </c:pt>
                      <c:pt idx="26">
                        <c:v>103.5</c:v>
                      </c:pt>
                      <c:pt idx="27">
                        <c:v>104.13</c:v>
                      </c:pt>
                      <c:pt idx="28">
                        <c:v>104.1</c:v>
                      </c:pt>
                      <c:pt idx="29">
                        <c:v>104.72</c:v>
                      </c:pt>
                      <c:pt idx="30">
                        <c:v>104.69</c:v>
                      </c:pt>
                      <c:pt idx="31">
                        <c:v>104.28</c:v>
                      </c:pt>
                      <c:pt idx="32">
                        <c:v>104.27</c:v>
                      </c:pt>
                      <c:pt idx="33">
                        <c:v>104.63</c:v>
                      </c:pt>
                      <c:pt idx="34">
                        <c:v>104.51</c:v>
                      </c:pt>
                      <c:pt idx="35">
                        <c:v>103.28</c:v>
                      </c:pt>
                      <c:pt idx="36">
                        <c:v>103.53</c:v>
                      </c:pt>
                      <c:pt idx="37">
                        <c:v>104.01</c:v>
                      </c:pt>
                      <c:pt idx="38">
                        <c:v>105.26</c:v>
                      </c:pt>
                      <c:pt idx="39">
                        <c:v>105.27</c:v>
                      </c:pt>
                      <c:pt idx="40">
                        <c:v>105.92</c:v>
                      </c:pt>
                      <c:pt idx="41">
                        <c:v>104.89</c:v>
                      </c:pt>
                      <c:pt idx="42">
                        <c:v>105.78</c:v>
                      </c:pt>
                      <c:pt idx="43">
                        <c:v>106</c:v>
                      </c:pt>
                      <c:pt idx="44">
                        <c:v>106.16</c:v>
                      </c:pt>
                      <c:pt idx="45">
                        <c:v>106.01</c:v>
                      </c:pt>
                      <c:pt idx="46">
                        <c:v>105.96</c:v>
                      </c:pt>
                      <c:pt idx="47">
                        <c:v>105.37</c:v>
                      </c:pt>
                      <c:pt idx="48">
                        <c:v>105.71</c:v>
                      </c:pt>
                      <c:pt idx="49">
                        <c:v>105.5</c:v>
                      </c:pt>
                      <c:pt idx="50">
                        <c:v>105.2</c:v>
                      </c:pt>
                      <c:pt idx="51">
                        <c:v>105.38</c:v>
                      </c:pt>
                      <c:pt idx="52">
                        <c:v>105.18</c:v>
                      </c:pt>
                      <c:pt idx="53">
                        <c:v>105.2</c:v>
                      </c:pt>
                      <c:pt idx="54">
                        <c:v>105.15</c:v>
                      </c:pt>
                      <c:pt idx="55">
                        <c:v>105.81</c:v>
                      </c:pt>
                      <c:pt idx="56">
                        <c:v>106.04</c:v>
                      </c:pt>
                      <c:pt idx="57">
                        <c:v>105.23</c:v>
                      </c:pt>
                      <c:pt idx="58">
                        <c:v>104.77</c:v>
                      </c:pt>
                      <c:pt idx="59">
                        <c:v>105.3</c:v>
                      </c:pt>
                      <c:pt idx="60">
                        <c:v>105.53</c:v>
                      </c:pt>
                      <c:pt idx="61">
                        <c:v>106.22</c:v>
                      </c:pt>
                      <c:pt idx="62">
                        <c:v>105.47</c:v>
                      </c:pt>
                      <c:pt idx="63">
                        <c:v>105.44</c:v>
                      </c:pt>
                      <c:pt idx="64">
                        <c:v>105.54</c:v>
                      </c:pt>
                      <c:pt idx="65">
                        <c:v>105.17</c:v>
                      </c:pt>
                      <c:pt idx="66">
                        <c:v>105.29</c:v>
                      </c:pt>
                      <c:pt idx="67">
                        <c:v>105.52</c:v>
                      </c:pt>
                      <c:pt idx="68">
                        <c:v>105.97</c:v>
                      </c:pt>
                      <c:pt idx="69">
                        <c:v>105.68</c:v>
                      </c:pt>
                      <c:pt idx="70">
                        <c:v>105.94</c:v>
                      </c:pt>
                      <c:pt idx="71">
                        <c:v>105.96</c:v>
                      </c:pt>
                      <c:pt idx="72">
                        <c:v>106.14</c:v>
                      </c:pt>
                      <c:pt idx="73">
                        <c:v>105.47</c:v>
                      </c:pt>
                      <c:pt idx="74">
                        <c:v>106.13</c:v>
                      </c:pt>
                      <c:pt idx="75">
                        <c:v>106.63</c:v>
                      </c:pt>
                      <c:pt idx="76">
                        <c:v>107.13</c:v>
                      </c:pt>
                      <c:pt idx="77">
                        <c:v>107.45</c:v>
                      </c:pt>
                      <c:pt idx="78">
                        <c:v>107.28</c:v>
                      </c:pt>
                      <c:pt idx="79">
                        <c:v>108.67</c:v>
                      </c:pt>
                      <c:pt idx="80">
                        <c:v>108.55</c:v>
                      </c:pt>
                      <c:pt idx="81">
                        <c:v>109.57</c:v>
                      </c:pt>
                      <c:pt idx="82">
                        <c:v>110.14</c:v>
                      </c:pt>
                      <c:pt idx="83">
                        <c:v>109.63</c:v>
                      </c:pt>
                      <c:pt idx="84">
                        <c:v>110.26</c:v>
                      </c:pt>
                      <c:pt idx="85">
                        <c:v>111.26</c:v>
                      </c:pt>
                      <c:pt idx="86">
                        <c:v>111.8</c:v>
                      </c:pt>
                      <c:pt idx="87">
                        <c:v>111.31</c:v>
                      </c:pt>
                      <c:pt idx="88">
                        <c:v>111.45</c:v>
                      </c:pt>
                      <c:pt idx="89">
                        <c:v>110.75</c:v>
                      </c:pt>
                      <c:pt idx="90">
                        <c:v>110.8</c:v>
                      </c:pt>
                      <c:pt idx="91">
                        <c:v>111.52</c:v>
                      </c:pt>
                      <c:pt idx="92">
                        <c:v>109.9</c:v>
                      </c:pt>
                      <c:pt idx="93">
                        <c:v>110.56</c:v>
                      </c:pt>
                      <c:pt idx="94">
                        <c:v>111.31</c:v>
                      </c:pt>
                      <c:pt idx="95">
                        <c:v>112.1</c:v>
                      </c:pt>
                      <c:pt idx="96">
                        <c:v>112.09</c:v>
                      </c:pt>
                      <c:pt idx="97">
                        <c:v>111.47</c:v>
                      </c:pt>
                      <c:pt idx="98">
                        <c:v>111.18</c:v>
                      </c:pt>
                      <c:pt idx="99">
                        <c:v>111.44</c:v>
                      </c:pt>
                      <c:pt idx="100">
                        <c:v>111.22</c:v>
                      </c:pt>
                      <c:pt idx="101">
                        <c:v>110.74</c:v>
                      </c:pt>
                      <c:pt idx="102">
                        <c:v>109.12</c:v>
                      </c:pt>
                      <c:pt idx="103">
                        <c:v>108.93</c:v>
                      </c:pt>
                      <c:pt idx="104">
                        <c:v>108.74</c:v>
                      </c:pt>
                      <c:pt idx="105">
                        <c:v>109.05</c:v>
                      </c:pt>
                      <c:pt idx="106">
                        <c:v>108.12</c:v>
                      </c:pt>
                      <c:pt idx="107">
                        <c:v>107.46</c:v>
                      </c:pt>
                      <c:pt idx="108">
                        <c:v>106.59</c:v>
                      </c:pt>
                      <c:pt idx="109">
                        <c:v>106.18</c:v>
                      </c:pt>
                      <c:pt idx="110">
                        <c:v>106.73</c:v>
                      </c:pt>
                      <c:pt idx="111">
                        <c:v>106.99</c:v>
                      </c:pt>
                      <c:pt idx="112">
                        <c:v>106.97</c:v>
                      </c:pt>
                      <c:pt idx="113">
                        <c:v>106.4</c:v>
                      </c:pt>
                      <c:pt idx="114">
                        <c:v>106.46</c:v>
                      </c:pt>
                      <c:pt idx="115">
                        <c:v>106.88</c:v>
                      </c:pt>
                      <c:pt idx="116">
                        <c:v>105.96</c:v>
                      </c:pt>
                      <c:pt idx="117">
                        <c:v>106.33</c:v>
                      </c:pt>
                      <c:pt idx="118">
                        <c:v>106.64</c:v>
                      </c:pt>
                      <c:pt idx="119">
                        <c:v>107.43</c:v>
                      </c:pt>
                      <c:pt idx="120">
                        <c:v>107.94</c:v>
                      </c:pt>
                      <c:pt idx="121">
                        <c:v>108.1</c:v>
                      </c:pt>
                      <c:pt idx="122">
                        <c:v>108.2</c:v>
                      </c:pt>
                      <c:pt idx="123">
                        <c:v>107.36</c:v>
                      </c:pt>
                      <c:pt idx="124">
                        <c:v>107.67</c:v>
                      </c:pt>
                      <c:pt idx="125">
                        <c:v>106.91</c:v>
                      </c:pt>
                      <c:pt idx="126">
                        <c:v>106.84</c:v>
                      </c:pt>
                      <c:pt idx="127">
                        <c:v>107.09</c:v>
                      </c:pt>
                      <c:pt idx="128">
                        <c:v>107.29</c:v>
                      </c:pt>
                      <c:pt idx="129">
                        <c:v>107.12</c:v>
                      </c:pt>
                      <c:pt idx="130">
                        <c:v>107.4</c:v>
                      </c:pt>
                      <c:pt idx="131">
                        <c:v>107.65</c:v>
                      </c:pt>
                      <c:pt idx="132">
                        <c:v>106.91</c:v>
                      </c:pt>
                      <c:pt idx="133">
                        <c:v>107.09</c:v>
                      </c:pt>
                      <c:pt idx="134">
                        <c:v>108.04</c:v>
                      </c:pt>
                      <c:pt idx="135">
                        <c:v>108.54</c:v>
                      </c:pt>
                      <c:pt idx="136">
                        <c:v>108.45</c:v>
                      </c:pt>
                      <c:pt idx="137">
                        <c:v>108.62</c:v>
                      </c:pt>
                      <c:pt idx="138">
                        <c:v>109.38</c:v>
                      </c:pt>
                      <c:pt idx="139">
                        <c:v>109.54</c:v>
                      </c:pt>
                      <c:pt idx="140">
                        <c:v>108.62</c:v>
                      </c:pt>
                      <c:pt idx="141">
                        <c:v>108.44</c:v>
                      </c:pt>
                      <c:pt idx="142">
                        <c:v>108.63</c:v>
                      </c:pt>
                      <c:pt idx="143">
                        <c:v>108.31</c:v>
                      </c:pt>
                      <c:pt idx="144">
                        <c:v>107.97</c:v>
                      </c:pt>
                      <c:pt idx="145">
                        <c:v>108.92</c:v>
                      </c:pt>
                      <c:pt idx="146">
                        <c:v>109.74</c:v>
                      </c:pt>
                      <c:pt idx="147">
                        <c:v>109.61</c:v>
                      </c:pt>
                      <c:pt idx="148">
                        <c:v>110.6</c:v>
                      </c:pt>
                      <c:pt idx="149">
                        <c:v>110.48</c:v>
                      </c:pt>
                      <c:pt idx="150">
                        <c:v>110.98</c:v>
                      </c:pt>
                      <c:pt idx="151">
                        <c:v>110.85</c:v>
                      </c:pt>
                      <c:pt idx="152">
                        <c:v>110.85</c:v>
                      </c:pt>
                      <c:pt idx="153">
                        <c:v>111.32</c:v>
                      </c:pt>
                      <c:pt idx="154">
                        <c:v>111.44</c:v>
                      </c:pt>
                      <c:pt idx="155">
                        <c:v>110.9</c:v>
                      </c:pt>
                      <c:pt idx="156">
                        <c:v>111.21</c:v>
                      </c:pt>
                      <c:pt idx="157">
                        <c:v>111.08</c:v>
                      </c:pt>
                      <c:pt idx="158">
                        <c:v>110.51</c:v>
                      </c:pt>
                      <c:pt idx="159">
                        <c:v>110.27</c:v>
                      </c:pt>
                      <c:pt idx="160">
                        <c:v>110.23</c:v>
                      </c:pt>
                      <c:pt idx="161">
                        <c:v>111.01</c:v>
                      </c:pt>
                      <c:pt idx="162">
                        <c:v>111.46</c:v>
                      </c:pt>
                      <c:pt idx="163">
                        <c:v>111.79</c:v>
                      </c:pt>
                      <c:pt idx="164">
                        <c:v>111.42</c:v>
                      </c:pt>
                      <c:pt idx="165">
                        <c:v>111.23</c:v>
                      </c:pt>
                      <c:pt idx="166">
                        <c:v>111.35</c:v>
                      </c:pt>
                      <c:pt idx="167">
                        <c:v>111.5</c:v>
                      </c:pt>
                      <c:pt idx="168">
                        <c:v>112.2</c:v>
                      </c:pt>
                      <c:pt idx="169">
                        <c:v>112.14</c:v>
                      </c:pt>
                      <c:pt idx="170">
                        <c:v>112.6</c:v>
                      </c:pt>
                      <c:pt idx="171">
                        <c:v>111.42</c:v>
                      </c:pt>
                      <c:pt idx="172">
                        <c:v>111.59</c:v>
                      </c:pt>
                      <c:pt idx="173">
                        <c:v>112.32</c:v>
                      </c:pt>
                      <c:pt idx="174">
                        <c:v>114.17</c:v>
                      </c:pt>
                      <c:pt idx="175">
                        <c:v>113.65</c:v>
                      </c:pt>
                      <c:pt idx="176">
                        <c:v>114.34</c:v>
                      </c:pt>
                      <c:pt idx="177">
                        <c:v>115.53</c:v>
                      </c:pt>
                      <c:pt idx="178">
                        <c:v>115.17</c:v>
                      </c:pt>
                      <c:pt idx="179">
                        <c:v>115.34</c:v>
                      </c:pt>
                      <c:pt idx="180">
                        <c:v>115.21</c:v>
                      </c:pt>
                      <c:pt idx="181">
                        <c:v>116.1</c:v>
                      </c:pt>
                      <c:pt idx="182">
                        <c:v>116.03</c:v>
                      </c:pt>
                      <c:pt idx="183">
                        <c:v>116.11</c:v>
                      </c:pt>
                      <c:pt idx="184">
                        <c:v>116.28</c:v>
                      </c:pt>
                      <c:pt idx="185">
                        <c:v>115.27</c:v>
                      </c:pt>
                      <c:pt idx="186">
                        <c:v>113.82</c:v>
                      </c:pt>
                      <c:pt idx="187">
                        <c:v>113.89</c:v>
                      </c:pt>
                      <c:pt idx="188">
                        <c:v>113.13</c:v>
                      </c:pt>
                      <c:pt idx="189">
                        <c:v>113.11</c:v>
                      </c:pt>
                      <c:pt idx="190">
                        <c:v>113.31</c:v>
                      </c:pt>
                      <c:pt idx="191">
                        <c:v>113.25</c:v>
                      </c:pt>
                      <c:pt idx="192">
                        <c:v>113.79</c:v>
                      </c:pt>
                      <c:pt idx="193">
                        <c:v>114.22</c:v>
                      </c:pt>
                      <c:pt idx="194">
                        <c:v>114.17</c:v>
                      </c:pt>
                      <c:pt idx="195">
                        <c:v>114.74</c:v>
                      </c:pt>
                      <c:pt idx="196">
                        <c:v>114.85</c:v>
                      </c:pt>
                      <c:pt idx="197">
                        <c:v>114.81</c:v>
                      </c:pt>
                      <c:pt idx="198">
                        <c:v>114.36</c:v>
                      </c:pt>
                      <c:pt idx="199">
                        <c:v>114.49</c:v>
                      </c:pt>
                      <c:pt idx="200">
                        <c:v>114.97</c:v>
                      </c:pt>
                      <c:pt idx="201">
                        <c:v>115.86</c:v>
                      </c:pt>
                      <c:pt idx="202">
                        <c:v>116.34</c:v>
                      </c:pt>
                      <c:pt idx="203">
                        <c:v>115.89</c:v>
                      </c:pt>
                      <c:pt idx="204">
                        <c:v>117.33</c:v>
                      </c:pt>
                      <c:pt idx="205">
                        <c:v>116.94</c:v>
                      </c:pt>
                      <c:pt idx="206">
                        <c:v>117.16</c:v>
                      </c:pt>
                      <c:pt idx="207">
                        <c:v>117.54</c:v>
                      </c:pt>
                      <c:pt idx="208">
                        <c:v>117.42</c:v>
                      </c:pt>
                      <c:pt idx="209">
                        <c:v>118.58</c:v>
                      </c:pt>
                      <c:pt idx="210">
                        <c:v>118.4</c:v>
                      </c:pt>
                      <c:pt idx="211">
                        <c:v>117.39</c:v>
                      </c:pt>
                      <c:pt idx="212">
                        <c:v>117.25</c:v>
                      </c:pt>
                      <c:pt idx="213">
                        <c:v>116.65</c:v>
                      </c:pt>
                      <c:pt idx="214">
                        <c:v>115.56</c:v>
                      </c:pt>
                      <c:pt idx="215">
                        <c:v>115.61</c:v>
                      </c:pt>
                      <c:pt idx="216">
                        <c:v>114.97</c:v>
                      </c:pt>
                      <c:pt idx="217">
                        <c:v>115.59</c:v>
                      </c:pt>
                      <c:pt idx="218">
                        <c:v>115.61</c:v>
                      </c:pt>
                      <c:pt idx="219">
                        <c:v>116.17</c:v>
                      </c:pt>
                      <c:pt idx="220">
                        <c:v>115.34</c:v>
                      </c:pt>
                      <c:pt idx="221">
                        <c:v>115.79</c:v>
                      </c:pt>
                      <c:pt idx="222">
                        <c:v>115.7</c:v>
                      </c:pt>
                      <c:pt idx="223">
                        <c:v>116.22</c:v>
                      </c:pt>
                      <c:pt idx="224">
                        <c:v>116.39</c:v>
                      </c:pt>
                      <c:pt idx="225">
                        <c:v>116.93</c:v>
                      </c:pt>
                      <c:pt idx="226">
                        <c:v>117.31</c:v>
                      </c:pt>
                      <c:pt idx="227">
                        <c:v>117.35</c:v>
                      </c:pt>
                      <c:pt idx="228">
                        <c:v>117.95</c:v>
                      </c:pt>
                      <c:pt idx="229">
                        <c:v>117.85</c:v>
                      </c:pt>
                      <c:pt idx="230">
                        <c:v>118.09</c:v>
                      </c:pt>
                      <c:pt idx="231">
                        <c:v>118.48</c:v>
                      </c:pt>
                      <c:pt idx="232">
                        <c:v>117.1</c:v>
                      </c:pt>
                      <c:pt idx="233">
                        <c:v>116.63</c:v>
                      </c:pt>
                      <c:pt idx="234">
                        <c:v>116.61</c:v>
                      </c:pt>
                      <c:pt idx="235">
                        <c:v>115.24</c:v>
                      </c:pt>
                      <c:pt idx="236">
                        <c:v>114.73</c:v>
                      </c:pt>
                      <c:pt idx="237">
                        <c:v>113.71</c:v>
                      </c:pt>
                      <c:pt idx="238">
                        <c:v>114.47</c:v>
                      </c:pt>
                      <c:pt idx="239">
                        <c:v>113.31</c:v>
                      </c:pt>
                      <c:pt idx="240">
                        <c:v>113.44</c:v>
                      </c:pt>
                      <c:pt idx="241">
                        <c:v>114.05</c:v>
                      </c:pt>
                      <c:pt idx="242">
                        <c:v>114.29</c:v>
                      </c:pt>
                      <c:pt idx="243">
                        <c:v>114.26</c:v>
                      </c:pt>
                      <c:pt idx="244">
                        <c:v>114.71</c:v>
                      </c:pt>
                      <c:pt idx="245">
                        <c:v>113.38</c:v>
                      </c:pt>
                      <c:pt idx="246">
                        <c:v>112.9</c:v>
                      </c:pt>
                      <c:pt idx="247">
                        <c:v>112.86</c:v>
                      </c:pt>
                      <c:pt idx="248">
                        <c:v>113.21</c:v>
                      </c:pt>
                      <c:pt idx="249">
                        <c:v>111.89</c:v>
                      </c:pt>
                      <c:pt idx="250">
                        <c:v>111.51</c:v>
                      </c:pt>
                      <c:pt idx="251">
                        <c:v>110.82</c:v>
                      </c:pt>
                      <c:pt idx="252">
                        <c:v>110.31</c:v>
                      </c:pt>
                      <c:pt idx="253">
                        <c:v>110.21</c:v>
                      </c:pt>
                      <c:pt idx="254">
                        <c:v>110.38</c:v>
                      </c:pt>
                      <c:pt idx="255">
                        <c:v>109.56</c:v>
                      </c:pt>
                      <c:pt idx="256">
                        <c:v>108.61</c:v>
                      </c:pt>
                      <c:pt idx="257">
                        <c:v>110.17</c:v>
                      </c:pt>
                      <c:pt idx="258">
                        <c:v>108.81</c:v>
                      </c:pt>
                      <c:pt idx="259">
                        <c:v>108.42</c:v>
                      </c:pt>
                      <c:pt idx="260">
                        <c:v>108.86</c:v>
                      </c:pt>
                      <c:pt idx="261">
                        <c:v>109.52</c:v>
                      </c:pt>
                      <c:pt idx="262">
                        <c:v>109.86</c:v>
                      </c:pt>
                      <c:pt idx="263">
                        <c:v>109.01</c:v>
                      </c:pt>
                      <c:pt idx="264">
                        <c:v>109.27</c:v>
                      </c:pt>
                      <c:pt idx="265">
                        <c:v>110.09</c:v>
                      </c:pt>
                      <c:pt idx="266">
                        <c:v>110.11</c:v>
                      </c:pt>
                      <c:pt idx="267">
                        <c:v>110.67</c:v>
                      </c:pt>
                      <c:pt idx="268">
                        <c:v>109.94</c:v>
                      </c:pt>
                      <c:pt idx="269">
                        <c:v>110.67</c:v>
                      </c:pt>
                      <c:pt idx="270">
                        <c:v>110.14</c:v>
                      </c:pt>
                      <c:pt idx="271">
                        <c:v>110.34</c:v>
                      </c:pt>
                      <c:pt idx="272">
                        <c:v>111.81</c:v>
                      </c:pt>
                      <c:pt idx="273">
                        <c:v>111.41</c:v>
                      </c:pt>
                      <c:pt idx="274">
                        <c:v>111.46</c:v>
                      </c:pt>
                      <c:pt idx="275">
                        <c:v>111.92</c:v>
                      </c:pt>
                      <c:pt idx="276">
                        <c:v>111</c:v>
                      </c:pt>
                      <c:pt idx="277">
                        <c:v>110.52</c:v>
                      </c:pt>
                      <c:pt idx="278">
                        <c:v>109.93</c:v>
                      </c:pt>
                      <c:pt idx="279">
                        <c:v>110.32</c:v>
                      </c:pt>
                      <c:pt idx="280">
                        <c:v>109.95</c:v>
                      </c:pt>
                      <c:pt idx="281">
                        <c:v>110.7</c:v>
                      </c:pt>
                      <c:pt idx="282">
                        <c:v>111.13</c:v>
                      </c:pt>
                      <c:pt idx="283">
                        <c:v>112.08</c:v>
                      </c:pt>
                      <c:pt idx="284">
                        <c:v>111.52</c:v>
                      </c:pt>
                      <c:pt idx="285">
                        <c:v>111.19</c:v>
                      </c:pt>
                      <c:pt idx="286">
                        <c:v>112.01</c:v>
                      </c:pt>
                      <c:pt idx="287">
                        <c:v>112.04</c:v>
                      </c:pt>
                      <c:pt idx="288">
                        <c:v>113.2</c:v>
                      </c:pt>
                      <c:pt idx="289">
                        <c:v>112.26</c:v>
                      </c:pt>
                      <c:pt idx="290">
                        <c:v>111.9</c:v>
                      </c:pt>
                      <c:pt idx="291">
                        <c:v>112.82</c:v>
                      </c:pt>
                      <c:pt idx="292">
                        <c:v>113.02</c:v>
                      </c:pt>
                      <c:pt idx="293">
                        <c:v>113.34</c:v>
                      </c:pt>
                      <c:pt idx="294">
                        <c:v>112.03</c:v>
                      </c:pt>
                      <c:pt idx="295">
                        <c:v>112.77</c:v>
                      </c:pt>
                      <c:pt idx="296">
                        <c:v>112.34</c:v>
                      </c:pt>
                      <c:pt idx="297">
                        <c:v>112.01</c:v>
                      </c:pt>
                      <c:pt idx="298">
                        <c:v>111.28</c:v>
                      </c:pt>
                      <c:pt idx="299">
                        <c:v>111.17</c:v>
                      </c:pt>
                      <c:pt idx="300">
                        <c:v>111.54</c:v>
                      </c:pt>
                      <c:pt idx="301">
                        <c:v>111.12</c:v>
                      </c:pt>
                      <c:pt idx="302">
                        <c:v>111.83</c:v>
                      </c:pt>
                      <c:pt idx="303">
                        <c:v>111.49</c:v>
                      </c:pt>
                      <c:pt idx="304">
                        <c:v>111.44</c:v>
                      </c:pt>
                      <c:pt idx="305">
                        <c:v>111.97</c:v>
                      </c:pt>
                      <c:pt idx="306">
                        <c:v>113.11</c:v>
                      </c:pt>
                      <c:pt idx="307">
                        <c:v>113.7</c:v>
                      </c:pt>
                      <c:pt idx="308">
                        <c:v>114.71</c:v>
                      </c:pt>
                      <c:pt idx="309">
                        <c:v>115.32</c:v>
                      </c:pt>
                      <c:pt idx="310">
                        <c:v>115.2</c:v>
                      </c:pt>
                      <c:pt idx="311">
                        <c:v>114.11</c:v>
                      </c:pt>
                      <c:pt idx="312">
                        <c:v>115.53</c:v>
                      </c:pt>
                      <c:pt idx="313">
                        <c:v>116.3</c:v>
                      </c:pt>
                      <c:pt idx="314">
                        <c:v>115.94</c:v>
                      </c:pt>
                      <c:pt idx="315">
                        <c:v>115.21</c:v>
                      </c:pt>
                      <c:pt idx="316">
                        <c:v>115.4</c:v>
                      </c:pt>
                      <c:pt idx="317">
                        <c:v>116.01</c:v>
                      </c:pt>
                      <c:pt idx="318">
                        <c:v>116.61</c:v>
                      </c:pt>
                      <c:pt idx="319">
                        <c:v>117.37</c:v>
                      </c:pt>
                      <c:pt idx="320">
                        <c:v>117.34</c:v>
                      </c:pt>
                      <c:pt idx="321">
                        <c:v>115.63</c:v>
                      </c:pt>
                      <c:pt idx="322">
                        <c:v>115.08</c:v>
                      </c:pt>
                      <c:pt idx="323">
                        <c:v>115.47</c:v>
                      </c:pt>
                      <c:pt idx="324">
                        <c:v>114.75</c:v>
                      </c:pt>
                      <c:pt idx="325">
                        <c:v>115.21</c:v>
                      </c:pt>
                      <c:pt idx="326">
                        <c:v>116.02</c:v>
                      </c:pt>
                      <c:pt idx="327">
                        <c:v>116.13</c:v>
                      </c:pt>
                      <c:pt idx="328">
                        <c:v>115.54</c:v>
                      </c:pt>
                      <c:pt idx="329">
                        <c:v>116.18</c:v>
                      </c:pt>
                      <c:pt idx="330">
                        <c:v>116.36</c:v>
                      </c:pt>
                      <c:pt idx="331">
                        <c:v>116.19</c:v>
                      </c:pt>
                      <c:pt idx="332">
                        <c:v>114.61</c:v>
                      </c:pt>
                      <c:pt idx="333">
                        <c:v>114.32</c:v>
                      </c:pt>
                      <c:pt idx="334">
                        <c:v>114.77</c:v>
                      </c:pt>
                      <c:pt idx="335">
                        <c:v>115.23</c:v>
                      </c:pt>
                      <c:pt idx="336">
                        <c:v>115</c:v>
                      </c:pt>
                      <c:pt idx="337">
                        <c:v>114.46</c:v>
                      </c:pt>
                      <c:pt idx="338">
                        <c:v>115.62</c:v>
                      </c:pt>
                      <c:pt idx="339">
                        <c:v>115.76</c:v>
                      </c:pt>
                      <c:pt idx="340">
                        <c:v>115.3</c:v>
                      </c:pt>
                      <c:pt idx="341">
                        <c:v>115.16</c:v>
                      </c:pt>
                      <c:pt idx="342">
                        <c:v>115.38</c:v>
                      </c:pt>
                      <c:pt idx="343">
                        <c:v>114.93</c:v>
                      </c:pt>
                      <c:pt idx="344">
                        <c:v>115.32</c:v>
                      </c:pt>
                      <c:pt idx="345">
                        <c:v>116.08</c:v>
                      </c:pt>
                      <c:pt idx="346">
                        <c:v>116.05</c:v>
                      </c:pt>
                      <c:pt idx="347">
                        <c:v>116.37</c:v>
                      </c:pt>
                      <c:pt idx="348">
                        <c:v>116.84</c:v>
                      </c:pt>
                      <c:pt idx="349">
                        <c:v>117.14</c:v>
                      </c:pt>
                      <c:pt idx="350">
                        <c:v>116.77</c:v>
                      </c:pt>
                      <c:pt idx="351">
                        <c:v>116.2</c:v>
                      </c:pt>
                      <c:pt idx="352">
                        <c:v>116.12</c:v>
                      </c:pt>
                      <c:pt idx="353">
                        <c:v>116.41</c:v>
                      </c:pt>
                      <c:pt idx="354">
                        <c:v>116.52</c:v>
                      </c:pt>
                      <c:pt idx="355">
                        <c:v>117.69</c:v>
                      </c:pt>
                      <c:pt idx="356">
                        <c:v>118.29</c:v>
                      </c:pt>
                      <c:pt idx="357">
                        <c:v>118.36</c:v>
                      </c:pt>
                      <c:pt idx="358">
                        <c:v>118.18</c:v>
                      </c:pt>
                      <c:pt idx="359">
                        <c:v>118.06</c:v>
                      </c:pt>
                      <c:pt idx="360">
                        <c:v>118.22</c:v>
                      </c:pt>
                      <c:pt idx="361">
                        <c:v>118.2</c:v>
                      </c:pt>
                      <c:pt idx="362">
                        <c:v>119.07</c:v>
                      </c:pt>
                      <c:pt idx="363">
                        <c:v>118.89</c:v>
                      </c:pt>
                      <c:pt idx="364">
                        <c:v>119.16</c:v>
                      </c:pt>
                      <c:pt idx="365">
                        <c:v>118.53</c:v>
                      </c:pt>
                      <c:pt idx="366">
                        <c:v>119.23</c:v>
                      </c:pt>
                      <c:pt idx="367">
                        <c:v>119.11</c:v>
                      </c:pt>
                      <c:pt idx="368">
                        <c:v>119.21</c:v>
                      </c:pt>
                      <c:pt idx="369">
                        <c:v>120.12</c:v>
                      </c:pt>
                      <c:pt idx="370">
                        <c:v>119.61</c:v>
                      </c:pt>
                      <c:pt idx="371">
                        <c:v>118.94</c:v>
                      </c:pt>
                      <c:pt idx="372">
                        <c:v>117.99</c:v>
                      </c:pt>
                      <c:pt idx="373">
                        <c:v>118.29</c:v>
                      </c:pt>
                      <c:pt idx="374">
                        <c:v>118.39</c:v>
                      </c:pt>
                      <c:pt idx="375">
                        <c:v>119.04</c:v>
                      </c:pt>
                      <c:pt idx="376">
                        <c:v>119.13</c:v>
                      </c:pt>
                      <c:pt idx="377">
                        <c:v>119.01</c:v>
                      </c:pt>
                      <c:pt idx="378">
                        <c:v>118.91</c:v>
                      </c:pt>
                      <c:pt idx="379">
                        <c:v>118.32</c:v>
                      </c:pt>
                      <c:pt idx="380">
                        <c:v>118.1</c:v>
                      </c:pt>
                      <c:pt idx="381">
                        <c:v>118.38</c:v>
                      </c:pt>
                      <c:pt idx="382">
                        <c:v>120.01</c:v>
                      </c:pt>
                      <c:pt idx="383">
                        <c:v>119.47</c:v>
                      </c:pt>
                      <c:pt idx="384">
                        <c:v>119.67</c:v>
                      </c:pt>
                      <c:pt idx="385">
                        <c:v>119.35</c:v>
                      </c:pt>
                      <c:pt idx="386">
                        <c:v>119.91</c:v>
                      </c:pt>
                      <c:pt idx="387">
                        <c:v>120.9</c:v>
                      </c:pt>
                      <c:pt idx="388">
                        <c:v>119.9</c:v>
                      </c:pt>
                      <c:pt idx="389">
                        <c:v>119.89</c:v>
                      </c:pt>
                      <c:pt idx="390">
                        <c:v>119.13</c:v>
                      </c:pt>
                      <c:pt idx="391">
                        <c:v>118.64</c:v>
                      </c:pt>
                      <c:pt idx="392">
                        <c:v>119.09</c:v>
                      </c:pt>
                      <c:pt idx="393">
                        <c:v>119.33</c:v>
                      </c:pt>
                      <c:pt idx="394">
                        <c:v>119.3</c:v>
                      </c:pt>
                      <c:pt idx="395">
                        <c:v>118.9</c:v>
                      </c:pt>
                      <c:pt idx="396">
                        <c:v>117.38</c:v>
                      </c:pt>
                      <c:pt idx="397">
                        <c:v>117.36</c:v>
                      </c:pt>
                      <c:pt idx="398">
                        <c:v>117.21</c:v>
                      </c:pt>
                      <c:pt idx="399">
                        <c:v>117.85</c:v>
                      </c:pt>
                      <c:pt idx="400">
                        <c:v>117.2</c:v>
                      </c:pt>
                      <c:pt idx="401">
                        <c:v>116.64</c:v>
                      </c:pt>
                      <c:pt idx="402">
                        <c:v>116.79</c:v>
                      </c:pt>
                      <c:pt idx="403">
                        <c:v>116.94</c:v>
                      </c:pt>
                      <c:pt idx="404">
                        <c:v>117.2</c:v>
                      </c:pt>
                      <c:pt idx="405">
                        <c:v>117.18</c:v>
                      </c:pt>
                      <c:pt idx="406">
                        <c:v>116.59</c:v>
                      </c:pt>
                      <c:pt idx="407">
                        <c:v>116.16</c:v>
                      </c:pt>
                      <c:pt idx="408">
                        <c:v>116.14</c:v>
                      </c:pt>
                      <c:pt idx="409">
                        <c:v>116.46</c:v>
                      </c:pt>
                      <c:pt idx="410">
                        <c:v>116.83</c:v>
                      </c:pt>
                      <c:pt idx="411">
                        <c:v>116.54</c:v>
                      </c:pt>
                      <c:pt idx="412">
                        <c:v>115.25</c:v>
                      </c:pt>
                      <c:pt idx="413">
                        <c:v>115.29</c:v>
                      </c:pt>
                      <c:pt idx="414">
                        <c:v>115.01</c:v>
                      </c:pt>
                      <c:pt idx="415">
                        <c:v>114.38</c:v>
                      </c:pt>
                      <c:pt idx="416">
                        <c:v>113.19</c:v>
                      </c:pt>
                      <c:pt idx="417">
                        <c:v>113.08</c:v>
                      </c:pt>
                      <c:pt idx="418">
                        <c:v>112.99</c:v>
                      </c:pt>
                      <c:pt idx="419">
                        <c:v>113.4</c:v>
                      </c:pt>
                      <c:pt idx="420">
                        <c:v>113.29</c:v>
                      </c:pt>
                      <c:pt idx="421">
                        <c:v>113.27</c:v>
                      </c:pt>
                      <c:pt idx="422">
                        <c:v>113.09</c:v>
                      </c:pt>
                      <c:pt idx="423">
                        <c:v>113.33</c:v>
                      </c:pt>
                      <c:pt idx="424">
                        <c:v>113.42</c:v>
                      </c:pt>
                      <c:pt idx="425">
                        <c:v>113.43</c:v>
                      </c:pt>
                      <c:pt idx="426">
                        <c:v>113.54</c:v>
                      </c:pt>
                      <c:pt idx="427">
                        <c:v>112.84</c:v>
                      </c:pt>
                      <c:pt idx="428">
                        <c:v>113.42</c:v>
                      </c:pt>
                      <c:pt idx="429">
                        <c:v>113.69</c:v>
                      </c:pt>
                      <c:pt idx="430">
                        <c:v>115.43</c:v>
                      </c:pt>
                      <c:pt idx="431">
                        <c:v>115.63</c:v>
                      </c:pt>
                      <c:pt idx="432">
                        <c:v>114.83</c:v>
                      </c:pt>
                      <c:pt idx="433">
                        <c:v>114.05</c:v>
                      </c:pt>
                      <c:pt idx="434">
                        <c:v>114.66</c:v>
                      </c:pt>
                      <c:pt idx="435">
                        <c:v>114.15</c:v>
                      </c:pt>
                      <c:pt idx="436">
                        <c:v>112.17</c:v>
                      </c:pt>
                      <c:pt idx="437">
                        <c:v>111.88</c:v>
                      </c:pt>
                      <c:pt idx="438">
                        <c:v>111.94</c:v>
                      </c:pt>
                      <c:pt idx="439">
                        <c:v>111.76</c:v>
                      </c:pt>
                      <c:pt idx="440">
                        <c:v>112.92</c:v>
                      </c:pt>
                      <c:pt idx="441">
                        <c:v>112.78</c:v>
                      </c:pt>
                      <c:pt idx="442">
                        <c:v>112.21</c:v>
                      </c:pt>
                      <c:pt idx="443">
                        <c:v>112.27</c:v>
                      </c:pt>
                      <c:pt idx="444">
                        <c:v>112.93</c:v>
                      </c:pt>
                      <c:pt idx="445">
                        <c:v>113.41</c:v>
                      </c:pt>
                      <c:pt idx="446">
                        <c:v>112.95</c:v>
                      </c:pt>
                      <c:pt idx="447">
                        <c:v>113</c:v>
                      </c:pt>
                      <c:pt idx="448">
                        <c:v>113.22</c:v>
                      </c:pt>
                      <c:pt idx="449">
                        <c:v>112.96</c:v>
                      </c:pt>
                      <c:pt idx="450">
                        <c:v>112.79</c:v>
                      </c:pt>
                      <c:pt idx="451">
                        <c:v>112.57</c:v>
                      </c:pt>
                      <c:pt idx="452">
                        <c:v>113.35</c:v>
                      </c:pt>
                      <c:pt idx="453">
                        <c:v>113.65</c:v>
                      </c:pt>
                      <c:pt idx="454">
                        <c:v>114.48</c:v>
                      </c:pt>
                      <c:pt idx="455">
                        <c:v>113.61</c:v>
                      </c:pt>
                      <c:pt idx="456">
                        <c:v>113.82</c:v>
                      </c:pt>
                      <c:pt idx="457">
                        <c:v>113.95</c:v>
                      </c:pt>
                      <c:pt idx="458">
                        <c:v>114.34</c:v>
                      </c:pt>
                      <c:pt idx="459">
                        <c:v>114.46</c:v>
                      </c:pt>
                      <c:pt idx="460">
                        <c:v>114.88</c:v>
                      </c:pt>
                      <c:pt idx="461">
                        <c:v>115.74</c:v>
                      </c:pt>
                      <c:pt idx="462">
                        <c:v>115.88</c:v>
                      </c:pt>
                      <c:pt idx="463">
                        <c:v>115.57</c:v>
                      </c:pt>
                      <c:pt idx="464">
                        <c:v>115.68</c:v>
                      </c:pt>
                      <c:pt idx="465">
                        <c:v>115.54</c:v>
                      </c:pt>
                      <c:pt idx="466">
                        <c:v>114.27</c:v>
                      </c:pt>
                      <c:pt idx="467">
                        <c:v>114.41</c:v>
                      </c:pt>
                      <c:pt idx="468">
                        <c:v>114.86</c:v>
                      </c:pt>
                      <c:pt idx="469">
                        <c:v>114.55</c:v>
                      </c:pt>
                      <c:pt idx="470">
                        <c:v>114.46</c:v>
                      </c:pt>
                      <c:pt idx="471">
                        <c:v>114.91</c:v>
                      </c:pt>
                      <c:pt idx="472">
                        <c:v>115.12</c:v>
                      </c:pt>
                      <c:pt idx="473">
                        <c:v>114.98</c:v>
                      </c:pt>
                      <c:pt idx="474">
                        <c:v>115.16</c:v>
                      </c:pt>
                      <c:pt idx="475">
                        <c:v>115.1</c:v>
                      </c:pt>
                      <c:pt idx="476">
                        <c:v>115.18</c:v>
                      </c:pt>
                      <c:pt idx="477">
                        <c:v>116.53</c:v>
                      </c:pt>
                      <c:pt idx="478">
                        <c:v>116.25</c:v>
                      </c:pt>
                      <c:pt idx="479">
                        <c:v>116.51</c:v>
                      </c:pt>
                      <c:pt idx="480">
                        <c:v>116.41</c:v>
                      </c:pt>
                      <c:pt idx="481">
                        <c:v>117.04</c:v>
                      </c:pt>
                      <c:pt idx="482">
                        <c:v>116.62</c:v>
                      </c:pt>
                      <c:pt idx="483">
                        <c:v>117.15</c:v>
                      </c:pt>
                      <c:pt idx="484">
                        <c:v>117.29</c:v>
                      </c:pt>
                      <c:pt idx="485">
                        <c:v>117.34</c:v>
                      </c:pt>
                      <c:pt idx="486">
                        <c:v>117.11</c:v>
                      </c:pt>
                      <c:pt idx="487">
                        <c:v>116.89</c:v>
                      </c:pt>
                      <c:pt idx="488">
                        <c:v>116.17</c:v>
                      </c:pt>
                      <c:pt idx="489">
                        <c:v>116.13</c:v>
                      </c:pt>
                      <c:pt idx="490">
                        <c:v>116.13</c:v>
                      </c:pt>
                      <c:pt idx="491">
                        <c:v>115.96</c:v>
                      </c:pt>
                      <c:pt idx="492">
                        <c:v>116.08</c:v>
                      </c:pt>
                      <c:pt idx="493">
                        <c:v>116.41</c:v>
                      </c:pt>
                      <c:pt idx="494">
                        <c:v>115.64</c:v>
                      </c:pt>
                      <c:pt idx="495">
                        <c:v>116.07</c:v>
                      </c:pt>
                      <c:pt idx="496">
                        <c:v>116.26</c:v>
                      </c:pt>
                      <c:pt idx="497">
                        <c:v>116.05</c:v>
                      </c:pt>
                      <c:pt idx="498">
                        <c:v>115.33</c:v>
                      </c:pt>
                      <c:pt idx="499">
                        <c:v>115.8</c:v>
                      </c:pt>
                      <c:pt idx="500">
                        <c:v>114.93</c:v>
                      </c:pt>
                      <c:pt idx="501">
                        <c:v>114.93</c:v>
                      </c:pt>
                      <c:pt idx="502">
                        <c:v>115.15</c:v>
                      </c:pt>
                      <c:pt idx="503">
                        <c:v>115.48</c:v>
                      </c:pt>
                      <c:pt idx="504">
                        <c:v>115.59</c:v>
                      </c:pt>
                      <c:pt idx="505">
                        <c:v>116.98</c:v>
                      </c:pt>
                      <c:pt idx="506">
                        <c:v>117.91</c:v>
                      </c:pt>
                      <c:pt idx="507">
                        <c:v>118.05</c:v>
                      </c:pt>
                      <c:pt idx="508">
                        <c:v>117.85</c:v>
                      </c:pt>
                      <c:pt idx="509">
                        <c:v>117.57</c:v>
                      </c:pt>
                      <c:pt idx="510">
                        <c:v>117.25</c:v>
                      </c:pt>
                      <c:pt idx="511">
                        <c:v>116.75</c:v>
                      </c:pt>
                      <c:pt idx="512">
                        <c:v>116.84</c:v>
                      </c:pt>
                      <c:pt idx="513">
                        <c:v>115.79</c:v>
                      </c:pt>
                      <c:pt idx="514">
                        <c:v>116.11</c:v>
                      </c:pt>
                      <c:pt idx="515">
                        <c:v>116.33</c:v>
                      </c:pt>
                      <c:pt idx="516">
                        <c:v>116.33</c:v>
                      </c:pt>
                      <c:pt idx="517">
                        <c:v>116.83</c:v>
                      </c:pt>
                      <c:pt idx="518">
                        <c:v>117.01</c:v>
                      </c:pt>
                      <c:pt idx="519">
                        <c:v>116.88</c:v>
                      </c:pt>
                      <c:pt idx="520">
                        <c:v>116.64</c:v>
                      </c:pt>
                      <c:pt idx="521">
                        <c:v>116.64</c:v>
                      </c:pt>
                      <c:pt idx="522">
                        <c:v>117.29</c:v>
                      </c:pt>
                      <c:pt idx="523">
                        <c:v>117.59</c:v>
                      </c:pt>
                      <c:pt idx="524">
                        <c:v>117.85</c:v>
                      </c:pt>
                      <c:pt idx="525">
                        <c:v>117.64</c:v>
                      </c:pt>
                      <c:pt idx="526">
                        <c:v>117.67</c:v>
                      </c:pt>
                      <c:pt idx="527">
                        <c:v>117.7</c:v>
                      </c:pt>
                      <c:pt idx="528">
                        <c:v>118.43</c:v>
                      </c:pt>
                      <c:pt idx="529">
                        <c:v>118.64</c:v>
                      </c:pt>
                      <c:pt idx="530">
                        <c:v>119.85</c:v>
                      </c:pt>
                      <c:pt idx="531">
                        <c:v>120.04</c:v>
                      </c:pt>
                      <c:pt idx="532">
                        <c:v>119.62</c:v>
                      </c:pt>
                      <c:pt idx="533">
                        <c:v>119.76</c:v>
                      </c:pt>
                      <c:pt idx="534">
                        <c:v>120.21</c:v>
                      </c:pt>
                      <c:pt idx="535">
                        <c:v>119.69</c:v>
                      </c:pt>
                      <c:pt idx="536">
                        <c:v>118.95</c:v>
                      </c:pt>
                      <c:pt idx="537">
                        <c:v>119.41</c:v>
                      </c:pt>
                      <c:pt idx="538">
                        <c:v>119.52</c:v>
                      </c:pt>
                      <c:pt idx="539">
                        <c:v>119.16</c:v>
                      </c:pt>
                      <c:pt idx="540">
                        <c:v>118.98</c:v>
                      </c:pt>
                      <c:pt idx="541">
                        <c:v>118.44</c:v>
                      </c:pt>
                      <c:pt idx="542">
                        <c:v>118.25</c:v>
                      </c:pt>
                      <c:pt idx="543">
                        <c:v>118.83</c:v>
                      </c:pt>
                      <c:pt idx="544">
                        <c:v>118.4</c:v>
                      </c:pt>
                      <c:pt idx="545">
                        <c:v>118.55</c:v>
                      </c:pt>
                      <c:pt idx="546">
                        <c:v>118.81</c:v>
                      </c:pt>
                      <c:pt idx="547">
                        <c:v>118.33</c:v>
                      </c:pt>
                      <c:pt idx="548">
                        <c:v>118.93</c:v>
                      </c:pt>
                      <c:pt idx="549">
                        <c:v>119.16</c:v>
                      </c:pt>
                      <c:pt idx="550">
                        <c:v>118.48</c:v>
                      </c:pt>
                      <c:pt idx="551">
                        <c:v>119.13</c:v>
                      </c:pt>
                      <c:pt idx="552">
                        <c:v>119.82</c:v>
                      </c:pt>
                      <c:pt idx="553">
                        <c:v>119.53</c:v>
                      </c:pt>
                      <c:pt idx="554">
                        <c:v>119.16</c:v>
                      </c:pt>
                      <c:pt idx="555">
                        <c:v>119.4</c:v>
                      </c:pt>
                      <c:pt idx="556">
                        <c:v>118.81</c:v>
                      </c:pt>
                      <c:pt idx="557">
                        <c:v>118.57</c:v>
                      </c:pt>
                      <c:pt idx="558">
                        <c:v>117.96</c:v>
                      </c:pt>
                      <c:pt idx="559">
                        <c:v>116.8</c:v>
                      </c:pt>
                      <c:pt idx="560">
                        <c:v>117.99</c:v>
                      </c:pt>
                      <c:pt idx="561">
                        <c:v>117.78</c:v>
                      </c:pt>
                      <c:pt idx="562">
                        <c:v>117.8</c:v>
                      </c:pt>
                      <c:pt idx="563">
                        <c:v>117.96</c:v>
                      </c:pt>
                      <c:pt idx="564">
                        <c:v>117.29</c:v>
                      </c:pt>
                      <c:pt idx="565">
                        <c:v>117.18</c:v>
                      </c:pt>
                      <c:pt idx="566">
                        <c:v>117.46</c:v>
                      </c:pt>
                      <c:pt idx="567">
                        <c:v>117.6</c:v>
                      </c:pt>
                      <c:pt idx="568">
                        <c:v>117.22</c:v>
                      </c:pt>
                      <c:pt idx="569">
                        <c:v>117.52</c:v>
                      </c:pt>
                      <c:pt idx="570">
                        <c:v>118.05</c:v>
                      </c:pt>
                      <c:pt idx="571">
                        <c:v>118.1</c:v>
                      </c:pt>
                      <c:pt idx="572">
                        <c:v>118.14</c:v>
                      </c:pt>
                      <c:pt idx="573">
                        <c:v>118.54</c:v>
                      </c:pt>
                      <c:pt idx="574">
                        <c:v>118.62</c:v>
                      </c:pt>
                      <c:pt idx="575">
                        <c:v>118.62</c:v>
                      </c:pt>
                      <c:pt idx="576">
                        <c:v>117.77</c:v>
                      </c:pt>
                      <c:pt idx="577">
                        <c:v>117.92</c:v>
                      </c:pt>
                      <c:pt idx="578">
                        <c:v>117.68</c:v>
                      </c:pt>
                      <c:pt idx="579">
                        <c:v>117.94</c:v>
                      </c:pt>
                      <c:pt idx="580">
                        <c:v>117.69</c:v>
                      </c:pt>
                      <c:pt idx="581">
                        <c:v>118.2</c:v>
                      </c:pt>
                      <c:pt idx="582">
                        <c:v>117.56</c:v>
                      </c:pt>
                      <c:pt idx="583">
                        <c:v>117.56</c:v>
                      </c:pt>
                      <c:pt idx="584">
                        <c:v>117.37</c:v>
                      </c:pt>
                      <c:pt idx="585">
                        <c:v>117.74</c:v>
                      </c:pt>
                      <c:pt idx="586">
                        <c:v>117.73</c:v>
                      </c:pt>
                      <c:pt idx="587">
                        <c:v>117.37</c:v>
                      </c:pt>
                      <c:pt idx="588">
                        <c:v>116.6</c:v>
                      </c:pt>
                      <c:pt idx="589">
                        <c:v>116.39</c:v>
                      </c:pt>
                      <c:pt idx="590">
                        <c:v>116.29</c:v>
                      </c:pt>
                      <c:pt idx="591">
                        <c:v>116.44</c:v>
                      </c:pt>
                      <c:pt idx="592">
                        <c:v>116.57</c:v>
                      </c:pt>
                      <c:pt idx="593">
                        <c:v>116.15</c:v>
                      </c:pt>
                      <c:pt idx="594">
                        <c:v>115.45</c:v>
                      </c:pt>
                      <c:pt idx="595">
                        <c:v>115.04</c:v>
                      </c:pt>
                      <c:pt idx="596">
                        <c:v>114.89</c:v>
                      </c:pt>
                      <c:pt idx="597">
                        <c:v>115.19</c:v>
                      </c:pt>
                      <c:pt idx="598">
                        <c:v>114.54</c:v>
                      </c:pt>
                      <c:pt idx="599">
                        <c:v>114.87</c:v>
                      </c:pt>
                      <c:pt idx="600">
                        <c:v>113.59</c:v>
                      </c:pt>
                      <c:pt idx="601">
                        <c:v>113.66</c:v>
                      </c:pt>
                      <c:pt idx="602">
                        <c:v>113.92</c:v>
                      </c:pt>
                      <c:pt idx="603">
                        <c:v>114.91</c:v>
                      </c:pt>
                      <c:pt idx="604">
                        <c:v>114.52</c:v>
                      </c:pt>
                      <c:pt idx="605">
                        <c:v>113.92</c:v>
                      </c:pt>
                      <c:pt idx="606">
                        <c:v>114.15</c:v>
                      </c:pt>
                      <c:pt idx="607">
                        <c:v>115.09</c:v>
                      </c:pt>
                      <c:pt idx="608">
                        <c:v>114.12</c:v>
                      </c:pt>
                      <c:pt idx="609">
                        <c:v>114.13</c:v>
                      </c:pt>
                      <c:pt idx="610">
                        <c:v>113</c:v>
                      </c:pt>
                      <c:pt idx="611">
                        <c:v>112.82</c:v>
                      </c:pt>
                      <c:pt idx="612">
                        <c:v>112.8</c:v>
                      </c:pt>
                      <c:pt idx="613">
                        <c:v>112.33</c:v>
                      </c:pt>
                      <c:pt idx="614">
                        <c:v>112.79</c:v>
                      </c:pt>
                      <c:pt idx="615">
                        <c:v>112.8</c:v>
                      </c:pt>
                      <c:pt idx="616">
                        <c:v>112.82</c:v>
                      </c:pt>
                      <c:pt idx="617">
                        <c:v>112.1</c:v>
                      </c:pt>
                      <c:pt idx="618">
                        <c:v>111.62</c:v>
                      </c:pt>
                      <c:pt idx="619">
                        <c:v>111.17</c:v>
                      </c:pt>
                      <c:pt idx="620">
                        <c:v>111.81</c:v>
                      </c:pt>
                      <c:pt idx="621">
                        <c:v>111.3</c:v>
                      </c:pt>
                      <c:pt idx="622">
                        <c:v>111.09</c:v>
                      </c:pt>
                      <c:pt idx="623">
                        <c:v>111.35</c:v>
                      </c:pt>
                      <c:pt idx="624">
                        <c:v>110.83</c:v>
                      </c:pt>
                      <c:pt idx="625">
                        <c:v>110.99</c:v>
                      </c:pt>
                      <c:pt idx="626">
                        <c:v>111.1</c:v>
                      </c:pt>
                      <c:pt idx="627">
                        <c:v>110.68</c:v>
                      </c:pt>
                      <c:pt idx="628">
                        <c:v>111</c:v>
                      </c:pt>
                      <c:pt idx="629">
                        <c:v>111.15</c:v>
                      </c:pt>
                      <c:pt idx="630">
                        <c:v>110.76</c:v>
                      </c:pt>
                      <c:pt idx="631">
                        <c:v>110.8</c:v>
                      </c:pt>
                      <c:pt idx="632">
                        <c:v>110.2</c:v>
                      </c:pt>
                      <c:pt idx="633">
                        <c:v>109.67</c:v>
                      </c:pt>
                      <c:pt idx="634">
                        <c:v>108.94</c:v>
                      </c:pt>
                      <c:pt idx="635">
                        <c:v>108.19</c:v>
                      </c:pt>
                      <c:pt idx="636">
                        <c:v>108.2</c:v>
                      </c:pt>
                      <c:pt idx="637">
                        <c:v>107.57</c:v>
                      </c:pt>
                      <c:pt idx="638">
                        <c:v>106.56</c:v>
                      </c:pt>
                      <c:pt idx="639">
                        <c:v>106.37</c:v>
                      </c:pt>
                      <c:pt idx="640">
                        <c:v>106.11</c:v>
                      </c:pt>
                      <c:pt idx="641">
                        <c:v>106.51</c:v>
                      </c:pt>
                      <c:pt idx="642">
                        <c:v>106.8</c:v>
                      </c:pt>
                      <c:pt idx="643">
                        <c:v>107.05</c:v>
                      </c:pt>
                      <c:pt idx="644">
                        <c:v>107.19</c:v>
                      </c:pt>
                      <c:pt idx="645">
                        <c:v>107.74</c:v>
                      </c:pt>
                      <c:pt idx="646">
                        <c:v>106.21</c:v>
                      </c:pt>
                      <c:pt idx="647">
                        <c:v>105.65</c:v>
                      </c:pt>
                      <c:pt idx="648">
                        <c:v>106.08</c:v>
                      </c:pt>
                      <c:pt idx="649">
                        <c:v>105.91</c:v>
                      </c:pt>
                      <c:pt idx="650">
                        <c:v>105.89</c:v>
                      </c:pt>
                      <c:pt idx="651">
                        <c:v>104.67</c:v>
                      </c:pt>
                      <c:pt idx="652">
                        <c:v>104.49</c:v>
                      </c:pt>
                      <c:pt idx="653">
                        <c:v>104.42</c:v>
                      </c:pt>
                      <c:pt idx="654">
                        <c:v>104.47</c:v>
                      </c:pt>
                      <c:pt idx="655">
                        <c:v>104.06</c:v>
                      </c:pt>
                      <c:pt idx="656">
                        <c:v>104.75</c:v>
                      </c:pt>
                      <c:pt idx="657">
                        <c:v>106.66</c:v>
                      </c:pt>
                      <c:pt idx="658">
                        <c:v>105.52</c:v>
                      </c:pt>
                      <c:pt idx="659">
                        <c:v>105.12</c:v>
                      </c:pt>
                      <c:pt idx="660">
                        <c:v>106.61</c:v>
                      </c:pt>
                      <c:pt idx="661">
                        <c:v>107.1</c:v>
                      </c:pt>
                      <c:pt idx="662">
                        <c:v>106.8</c:v>
                      </c:pt>
                      <c:pt idx="663">
                        <c:v>107.41</c:v>
                      </c:pt>
                      <c:pt idx="664">
                        <c:v>107.02</c:v>
                      </c:pt>
                      <c:pt idx="665">
                        <c:v>106.67</c:v>
                      </c:pt>
                      <c:pt idx="666">
                        <c:v>107.27</c:v>
                      </c:pt>
                      <c:pt idx="667">
                        <c:v>108.69</c:v>
                      </c:pt>
                      <c:pt idx="668">
                        <c:v>107.85</c:v>
                      </c:pt>
                      <c:pt idx="669">
                        <c:v>108.66</c:v>
                      </c:pt>
                      <c:pt idx="670">
                        <c:v>108.18</c:v>
                      </c:pt>
                      <c:pt idx="671">
                        <c:v>107.41</c:v>
                      </c:pt>
                      <c:pt idx="672">
                        <c:v>107.11</c:v>
                      </c:pt>
                      <c:pt idx="673">
                        <c:v>106.79</c:v>
                      </c:pt>
                      <c:pt idx="674">
                        <c:v>106.72</c:v>
                      </c:pt>
                      <c:pt idx="675">
                        <c:v>106.65</c:v>
                      </c:pt>
                      <c:pt idx="676">
                        <c:v>107.52</c:v>
                      </c:pt>
                      <c:pt idx="677">
                        <c:v>107.31</c:v>
                      </c:pt>
                      <c:pt idx="678">
                        <c:v>107.14</c:v>
                      </c:pt>
                      <c:pt idx="679">
                        <c:v>108.13</c:v>
                      </c:pt>
                      <c:pt idx="680">
                        <c:v>107.97</c:v>
                      </c:pt>
                      <c:pt idx="681">
                        <c:v>107.86</c:v>
                      </c:pt>
                      <c:pt idx="682">
                        <c:v>106.77</c:v>
                      </c:pt>
                      <c:pt idx="683">
                        <c:v>107.08</c:v>
                      </c:pt>
                      <c:pt idx="684">
                        <c:v>106.7</c:v>
                      </c:pt>
                      <c:pt idx="685">
                        <c:v>106.98</c:v>
                      </c:pt>
                      <c:pt idx="686">
                        <c:v>106.67</c:v>
                      </c:pt>
                      <c:pt idx="687">
                        <c:v>105.57</c:v>
                      </c:pt>
                      <c:pt idx="688">
                        <c:v>106.1</c:v>
                      </c:pt>
                      <c:pt idx="689">
                        <c:v>105.98</c:v>
                      </c:pt>
                      <c:pt idx="690">
                        <c:v>106.84</c:v>
                      </c:pt>
                      <c:pt idx="691">
                        <c:v>107.1</c:v>
                      </c:pt>
                      <c:pt idx="692">
                        <c:v>107.52</c:v>
                      </c:pt>
                      <c:pt idx="693">
                        <c:v>107.62</c:v>
                      </c:pt>
                      <c:pt idx="694">
                        <c:v>107.13</c:v>
                      </c:pt>
                      <c:pt idx="695">
                        <c:v>108.06</c:v>
                      </c:pt>
                      <c:pt idx="696">
                        <c:v>108.24</c:v>
                      </c:pt>
                      <c:pt idx="697">
                        <c:v>108.33</c:v>
                      </c:pt>
                      <c:pt idx="698">
                        <c:v>107.76</c:v>
                      </c:pt>
                      <c:pt idx="699">
                        <c:v>107</c:v>
                      </c:pt>
                      <c:pt idx="700">
                        <c:v>107.53</c:v>
                      </c:pt>
                      <c:pt idx="701">
                        <c:v>107.86</c:v>
                      </c:pt>
                      <c:pt idx="702">
                        <c:v>107.52</c:v>
                      </c:pt>
                      <c:pt idx="703">
                        <c:v>107.79</c:v>
                      </c:pt>
                      <c:pt idx="704">
                        <c:v>107.68</c:v>
                      </c:pt>
                      <c:pt idx="705">
                        <c:v>107.53</c:v>
                      </c:pt>
                      <c:pt idx="706">
                        <c:v>106.87</c:v>
                      </c:pt>
                      <c:pt idx="707">
                        <c:v>107.07</c:v>
                      </c:pt>
                      <c:pt idx="708">
                        <c:v>107.16</c:v>
                      </c:pt>
                      <c:pt idx="709">
                        <c:v>106.97</c:v>
                      </c:pt>
                      <c:pt idx="710">
                        <c:v>107.6</c:v>
                      </c:pt>
                      <c:pt idx="711">
                        <c:v>107.55</c:v>
                      </c:pt>
                      <c:pt idx="712">
                        <c:v>108.07</c:v>
                      </c:pt>
                      <c:pt idx="713">
                        <c:v>106.94</c:v>
                      </c:pt>
                      <c:pt idx="714">
                        <c:v>107.2</c:v>
                      </c:pt>
                      <c:pt idx="715">
                        <c:v>107.25</c:v>
                      </c:pt>
                      <c:pt idx="716">
                        <c:v>107.15</c:v>
                      </c:pt>
                      <c:pt idx="717">
                        <c:v>107.78</c:v>
                      </c:pt>
                      <c:pt idx="718">
                        <c:v>107.63</c:v>
                      </c:pt>
                      <c:pt idx="719">
                        <c:v>108.37</c:v>
                      </c:pt>
                      <c:pt idx="720">
                        <c:v>108.52</c:v>
                      </c:pt>
                      <c:pt idx="721">
                        <c:v>108.23</c:v>
                      </c:pt>
                      <c:pt idx="722">
                        <c:v>107.94</c:v>
                      </c:pt>
                      <c:pt idx="723">
                        <c:v>108</c:v>
                      </c:pt>
                      <c:pt idx="724">
                        <c:v>107.91</c:v>
                      </c:pt>
                      <c:pt idx="725">
                        <c:v>107.92</c:v>
                      </c:pt>
                      <c:pt idx="726">
                        <c:v>107.16</c:v>
                      </c:pt>
                      <c:pt idx="727">
                        <c:v>107.07</c:v>
                      </c:pt>
                      <c:pt idx="728">
                        <c:v>107.07</c:v>
                      </c:pt>
                      <c:pt idx="729">
                        <c:v>106.64</c:v>
                      </c:pt>
                      <c:pt idx="730">
                        <c:v>106.08</c:v>
                      </c:pt>
                      <c:pt idx="731">
                        <c:v>106.12</c:v>
                      </c:pt>
                      <c:pt idx="732">
                        <c:v>105.87</c:v>
                      </c:pt>
                      <c:pt idx="733">
                        <c:v>105.6</c:v>
                      </c:pt>
                      <c:pt idx="734">
                        <c:v>104.97</c:v>
                      </c:pt>
                      <c:pt idx="735">
                        <c:v>104.5</c:v>
                      </c:pt>
                      <c:pt idx="736">
                        <c:v>104.57</c:v>
                      </c:pt>
                      <c:pt idx="737">
                        <c:v>104.58</c:v>
                      </c:pt>
                      <c:pt idx="738">
                        <c:v>105.1</c:v>
                      </c:pt>
                      <c:pt idx="739">
                        <c:v>105.32</c:v>
                      </c:pt>
                      <c:pt idx="740">
                        <c:v>105.04</c:v>
                      </c:pt>
                      <c:pt idx="741">
                        <c:v>105.2</c:v>
                      </c:pt>
                      <c:pt idx="742">
                        <c:v>105.67</c:v>
                      </c:pt>
                      <c:pt idx="743">
                        <c:v>105.87</c:v>
                      </c:pt>
                      <c:pt idx="744">
                        <c:v>105.81</c:v>
                      </c:pt>
                      <c:pt idx="745">
                        <c:v>106.12</c:v>
                      </c:pt>
                      <c:pt idx="746">
                        <c:v>106.54</c:v>
                      </c:pt>
                      <c:pt idx="747">
                        <c:v>106.53</c:v>
                      </c:pt>
                      <c:pt idx="748">
                        <c:v>106.77</c:v>
                      </c:pt>
                      <c:pt idx="749">
                        <c:v>106.53</c:v>
                      </c:pt>
                      <c:pt idx="750">
                        <c:v>106.38</c:v>
                      </c:pt>
                      <c:pt idx="751">
                        <c:v>106.35</c:v>
                      </c:pt>
                      <c:pt idx="752">
                        <c:v>106.37</c:v>
                      </c:pt>
                      <c:pt idx="753">
                        <c:v>106.14</c:v>
                      </c:pt>
                      <c:pt idx="754">
                        <c:v>106.1</c:v>
                      </c:pt>
                      <c:pt idx="755">
                        <c:v>105.36</c:v>
                      </c:pt>
                      <c:pt idx="756">
                        <c:v>105.24</c:v>
                      </c:pt>
                      <c:pt idx="757">
                        <c:v>105.37</c:v>
                      </c:pt>
                      <c:pt idx="758">
                        <c:v>105.35</c:v>
                      </c:pt>
                      <c:pt idx="759">
                        <c:v>104.51</c:v>
                      </c:pt>
                      <c:pt idx="760">
                        <c:v>103.98</c:v>
                      </c:pt>
                      <c:pt idx="761">
                        <c:v>104.06</c:v>
                      </c:pt>
                      <c:pt idx="762">
                        <c:v>103.51</c:v>
                      </c:pt>
                      <c:pt idx="763">
                        <c:v>103.54</c:v>
                      </c:pt>
                      <c:pt idx="764">
                        <c:v>103.48</c:v>
                      </c:pt>
                      <c:pt idx="765">
                        <c:v>103.47</c:v>
                      </c:pt>
                      <c:pt idx="766">
                        <c:v>103.64</c:v>
                      </c:pt>
                      <c:pt idx="767">
                        <c:v>103.29</c:v>
                      </c:pt>
                      <c:pt idx="768">
                        <c:v>103.16</c:v>
                      </c:pt>
                      <c:pt idx="769">
                        <c:v>102.82</c:v>
                      </c:pt>
                      <c:pt idx="770">
                        <c:v>102.41</c:v>
                      </c:pt>
                      <c:pt idx="771">
                        <c:v>102.01</c:v>
                      </c:pt>
                      <c:pt idx="772">
                        <c:v>101.85</c:v>
                      </c:pt>
                      <c:pt idx="773">
                        <c:v>101.88</c:v>
                      </c:pt>
                      <c:pt idx="774">
                        <c:v>102.98</c:v>
                      </c:pt>
                      <c:pt idx="775">
                        <c:v>102.47</c:v>
                      </c:pt>
                      <c:pt idx="776">
                        <c:v>101.97</c:v>
                      </c:pt>
                      <c:pt idx="777">
                        <c:v>102.57</c:v>
                      </c:pt>
                      <c:pt idx="778">
                        <c:v>101.87</c:v>
                      </c:pt>
                      <c:pt idx="779">
                        <c:v>101.94</c:v>
                      </c:pt>
                      <c:pt idx="780">
                        <c:v>101.23</c:v>
                      </c:pt>
                      <c:pt idx="781">
                        <c:v>101.47</c:v>
                      </c:pt>
                      <c:pt idx="782">
                        <c:v>101.21</c:v>
                      </c:pt>
                      <c:pt idx="783">
                        <c:v>101.34</c:v>
                      </c:pt>
                      <c:pt idx="784">
                        <c:v>100.79</c:v>
                      </c:pt>
                      <c:pt idx="785">
                        <c:v>100.55</c:v>
                      </c:pt>
                      <c:pt idx="786">
                        <c:v>100.47</c:v>
                      </c:pt>
                      <c:pt idx="787">
                        <c:v>100.23</c:v>
                      </c:pt>
                      <c:pt idx="788">
                        <c:v>100.23</c:v>
                      </c:pt>
                      <c:pt idx="789">
                        <c:v>99.86</c:v>
                      </c:pt>
                      <c:pt idx="790">
                        <c:v>99.22</c:v>
                      </c:pt>
                      <c:pt idx="791">
                        <c:v>99.26</c:v>
                      </c:pt>
                      <c:pt idx="792">
                        <c:v>99.48</c:v>
                      </c:pt>
                      <c:pt idx="793">
                        <c:v>99.28</c:v>
                      </c:pt>
                      <c:pt idx="794">
                        <c:v>99.52</c:v>
                      </c:pt>
                      <c:pt idx="795">
                        <c:v>99.91</c:v>
                      </c:pt>
                      <c:pt idx="796">
                        <c:v>99.9</c:v>
                      </c:pt>
                      <c:pt idx="797">
                        <c:v>99.14</c:v>
                      </c:pt>
                      <c:pt idx="798">
                        <c:v>99.65</c:v>
                      </c:pt>
                      <c:pt idx="799">
                        <c:v>99.46</c:v>
                      </c:pt>
                      <c:pt idx="800">
                        <c:v>99.57</c:v>
                      </c:pt>
                      <c:pt idx="801">
                        <c:v>100.27</c:v>
                      </c:pt>
                      <c:pt idx="802">
                        <c:v>100.39</c:v>
                      </c:pt>
                      <c:pt idx="803">
                        <c:v>100.51</c:v>
                      </c:pt>
                      <c:pt idx="804">
                        <c:v>99.59</c:v>
                      </c:pt>
                      <c:pt idx="805">
                        <c:v>100.04</c:v>
                      </c:pt>
                      <c:pt idx="806">
                        <c:v>100.46</c:v>
                      </c:pt>
                      <c:pt idx="807">
                        <c:v>100.53</c:v>
                      </c:pt>
                      <c:pt idx="808">
                        <c:v>100</c:v>
                      </c:pt>
                      <c:pt idx="809">
                        <c:v>99.55</c:v>
                      </c:pt>
                      <c:pt idx="810">
                        <c:v>100.09</c:v>
                      </c:pt>
                      <c:pt idx="811">
                        <c:v>99.66</c:v>
                      </c:pt>
                      <c:pt idx="812">
                        <c:v>99.86</c:v>
                      </c:pt>
                      <c:pt idx="813">
                        <c:v>99.62</c:v>
                      </c:pt>
                      <c:pt idx="814">
                        <c:v>99.81</c:v>
                      </c:pt>
                      <c:pt idx="815">
                        <c:v>99.71</c:v>
                      </c:pt>
                      <c:pt idx="816">
                        <c:v>99.1</c:v>
                      </c:pt>
                      <c:pt idx="817">
                        <c:v>99.13</c:v>
                      </c:pt>
                      <c:pt idx="818">
                        <c:v>98.28</c:v>
                      </c:pt>
                      <c:pt idx="819">
                        <c:v>98.31</c:v>
                      </c:pt>
                      <c:pt idx="820">
                        <c:v>98.04</c:v>
                      </c:pt>
                      <c:pt idx="821">
                        <c:v>97.85</c:v>
                      </c:pt>
                      <c:pt idx="822">
                        <c:v>97.91</c:v>
                      </c:pt>
                      <c:pt idx="823">
                        <c:v>98.16</c:v>
                      </c:pt>
                      <c:pt idx="824">
                        <c:v>99.78</c:v>
                      </c:pt>
                      <c:pt idx="825">
                        <c:v>99.99</c:v>
                      </c:pt>
                      <c:pt idx="826">
                        <c:v>100.74</c:v>
                      </c:pt>
                      <c:pt idx="827">
                        <c:v>100.86</c:v>
                      </c:pt>
                      <c:pt idx="828">
                        <c:v>101.58</c:v>
                      </c:pt>
                      <c:pt idx="829">
                        <c:v>101.15</c:v>
                      </c:pt>
                      <c:pt idx="830">
                        <c:v>102</c:v>
                      </c:pt>
                      <c:pt idx="831">
                        <c:v>100.99</c:v>
                      </c:pt>
                      <c:pt idx="832">
                        <c:v>100.87</c:v>
                      </c:pt>
                      <c:pt idx="833">
                        <c:v>100.53</c:v>
                      </c:pt>
                      <c:pt idx="834">
                        <c:v>100.64</c:v>
                      </c:pt>
                      <c:pt idx="835">
                        <c:v>99.96</c:v>
                      </c:pt>
                      <c:pt idx="836">
                        <c:v>98.88</c:v>
                      </c:pt>
                      <c:pt idx="837">
                        <c:v>99.15</c:v>
                      </c:pt>
                      <c:pt idx="838">
                        <c:v>100.08</c:v>
                      </c:pt>
                      <c:pt idx="839">
                        <c:v>100.34</c:v>
                      </c:pt>
                      <c:pt idx="840">
                        <c:v>100.4</c:v>
                      </c:pt>
                      <c:pt idx="841">
                        <c:v>100.7</c:v>
                      </c:pt>
                      <c:pt idx="842">
                        <c:v>100.53</c:v>
                      </c:pt>
                      <c:pt idx="843">
                        <c:v>100.16</c:v>
                      </c:pt>
                      <c:pt idx="844">
                        <c:v>99.82</c:v>
                      </c:pt>
                      <c:pt idx="845">
                        <c:v>100.18</c:v>
                      </c:pt>
                      <c:pt idx="846">
                        <c:v>99.96</c:v>
                      </c:pt>
                      <c:pt idx="847">
                        <c:v>99.76</c:v>
                      </c:pt>
                      <c:pt idx="848">
                        <c:v>99.06</c:v>
                      </c:pt>
                      <c:pt idx="849">
                        <c:v>99.3</c:v>
                      </c:pt>
                      <c:pt idx="850">
                        <c:v>99.28</c:v>
                      </c:pt>
                      <c:pt idx="851">
                        <c:v>99.59</c:v>
                      </c:pt>
                      <c:pt idx="852">
                        <c:v>98.73</c:v>
                      </c:pt>
                      <c:pt idx="853">
                        <c:v>98.78</c:v>
                      </c:pt>
                      <c:pt idx="854">
                        <c:v>98.33</c:v>
                      </c:pt>
                      <c:pt idx="855">
                        <c:v>98.36</c:v>
                      </c:pt>
                      <c:pt idx="856">
                        <c:v>98.67</c:v>
                      </c:pt>
                      <c:pt idx="857">
                        <c:v>98.02</c:v>
                      </c:pt>
                      <c:pt idx="858">
                        <c:v>97.19</c:v>
                      </c:pt>
                      <c:pt idx="859">
                        <c:v>96.7</c:v>
                      </c:pt>
                      <c:pt idx="860">
                        <c:v>96.75</c:v>
                      </c:pt>
                      <c:pt idx="861">
                        <c:v>96.37</c:v>
                      </c:pt>
                      <c:pt idx="862">
                        <c:v>95.34</c:v>
                      </c:pt>
                      <c:pt idx="863">
                        <c:v>95.58</c:v>
                      </c:pt>
                      <c:pt idx="864">
                        <c:v>94.93</c:v>
                      </c:pt>
                      <c:pt idx="865">
                        <c:v>94.98</c:v>
                      </c:pt>
                      <c:pt idx="866">
                        <c:v>94.55</c:v>
                      </c:pt>
                      <c:pt idx="867">
                        <c:v>94.7</c:v>
                      </c:pt>
                      <c:pt idx="868">
                        <c:v>94.58</c:v>
                      </c:pt>
                      <c:pt idx="869">
                        <c:v>95.22</c:v>
                      </c:pt>
                      <c:pt idx="870">
                        <c:v>94.08</c:v>
                      </c:pt>
                      <c:pt idx="871">
                        <c:v>93.74</c:v>
                      </c:pt>
                      <c:pt idx="872">
                        <c:v>93.26</c:v>
                      </c:pt>
                      <c:pt idx="873">
                        <c:v>93.54</c:v>
                      </c:pt>
                      <c:pt idx="874">
                        <c:v>93.56</c:v>
                      </c:pt>
                      <c:pt idx="875">
                        <c:v>93.05</c:v>
                      </c:pt>
                      <c:pt idx="876">
                        <c:v>92.72</c:v>
                      </c:pt>
                      <c:pt idx="877">
                        <c:v>93.45</c:v>
                      </c:pt>
                      <c:pt idx="878">
                        <c:v>92.71</c:v>
                      </c:pt>
                      <c:pt idx="879">
                        <c:v>93.29</c:v>
                      </c:pt>
                      <c:pt idx="880">
                        <c:v>93.34</c:v>
                      </c:pt>
                      <c:pt idx="881">
                        <c:v>93.53</c:v>
                      </c:pt>
                      <c:pt idx="882">
                        <c:v>93.73</c:v>
                      </c:pt>
                      <c:pt idx="883">
                        <c:v>92.52</c:v>
                      </c:pt>
                      <c:pt idx="884">
                        <c:v>93.48</c:v>
                      </c:pt>
                      <c:pt idx="885">
                        <c:v>93.3</c:v>
                      </c:pt>
                      <c:pt idx="886">
                        <c:v>93.56</c:v>
                      </c:pt>
                      <c:pt idx="887">
                        <c:v>92.97</c:v>
                      </c:pt>
                      <c:pt idx="888">
                        <c:v>92.87</c:v>
                      </c:pt>
                      <c:pt idx="889">
                        <c:v>92.22</c:v>
                      </c:pt>
                      <c:pt idx="890">
                        <c:v>92.4</c:v>
                      </c:pt>
                      <c:pt idx="891">
                        <c:v>92.61</c:v>
                      </c:pt>
                      <c:pt idx="892">
                        <c:v>93.17</c:v>
                      </c:pt>
                      <c:pt idx="893">
                        <c:v>93.16</c:v>
                      </c:pt>
                      <c:pt idx="894">
                        <c:v>93.91</c:v>
                      </c:pt>
                      <c:pt idx="895">
                        <c:v>94.08</c:v>
                      </c:pt>
                      <c:pt idx="896">
                        <c:v>94.39</c:v>
                      </c:pt>
                      <c:pt idx="897">
                        <c:v>94.12</c:v>
                      </c:pt>
                      <c:pt idx="898">
                        <c:v>94.97</c:v>
                      </c:pt>
                      <c:pt idx="899">
                        <c:v>95.04</c:v>
                      </c:pt>
                      <c:pt idx="900">
                        <c:v>94.73</c:v>
                      </c:pt>
                      <c:pt idx="901">
                        <c:v>94.3</c:v>
                      </c:pt>
                      <c:pt idx="902">
                        <c:v>94.13</c:v>
                      </c:pt>
                      <c:pt idx="903">
                        <c:v>94.35</c:v>
                      </c:pt>
                      <c:pt idx="904">
                        <c:v>94.55</c:v>
                      </c:pt>
                      <c:pt idx="905">
                        <c:v>95.51</c:v>
                      </c:pt>
                      <c:pt idx="906">
                        <c:v>95.82</c:v>
                      </c:pt>
                      <c:pt idx="907">
                        <c:v>95.55</c:v>
                      </c:pt>
                      <c:pt idx="908">
                        <c:v>95.39</c:v>
                      </c:pt>
                      <c:pt idx="909">
                        <c:v>95.8</c:v>
                      </c:pt>
                      <c:pt idx="910">
                        <c:v>96.07</c:v>
                      </c:pt>
                      <c:pt idx="911">
                        <c:v>97</c:v>
                      </c:pt>
                      <c:pt idx="912">
                        <c:v>96.72</c:v>
                      </c:pt>
                      <c:pt idx="913">
                        <c:v>96.86</c:v>
                      </c:pt>
                      <c:pt idx="914">
                        <c:v>96.63</c:v>
                      </c:pt>
                      <c:pt idx="915">
                        <c:v>96.11</c:v>
                      </c:pt>
                      <c:pt idx="916">
                        <c:v>96.38</c:v>
                      </c:pt>
                      <c:pt idx="917">
                        <c:v>95.44</c:v>
                      </c:pt>
                      <c:pt idx="918">
                        <c:v>95.34</c:v>
                      </c:pt>
                      <c:pt idx="919">
                        <c:v>94.96</c:v>
                      </c:pt>
                      <c:pt idx="920">
                        <c:v>95.08</c:v>
                      </c:pt>
                      <c:pt idx="921">
                        <c:v>95.33</c:v>
                      </c:pt>
                      <c:pt idx="922">
                        <c:v>96.07</c:v>
                      </c:pt>
                      <c:pt idx="923">
                        <c:v>96.89</c:v>
                      </c:pt>
                      <c:pt idx="924">
                        <c:v>96.66</c:v>
                      </c:pt>
                      <c:pt idx="925">
                        <c:v>96.16</c:v>
                      </c:pt>
                      <c:pt idx="926">
                        <c:v>96.16</c:v>
                      </c:pt>
                      <c:pt idx="927">
                        <c:v>96.29</c:v>
                      </c:pt>
                      <c:pt idx="928">
                        <c:v>95.83</c:v>
                      </c:pt>
                      <c:pt idx="929">
                        <c:v>96.36</c:v>
                      </c:pt>
                      <c:pt idx="930">
                        <c:v>95.87</c:v>
                      </c:pt>
                      <c:pt idx="931">
                        <c:v>96.15</c:v>
                      </c:pt>
                      <c:pt idx="932">
                        <c:v>96.18</c:v>
                      </c:pt>
                      <c:pt idx="933">
                        <c:v>96.68</c:v>
                      </c:pt>
                      <c:pt idx="934">
                        <c:v>96.65</c:v>
                      </c:pt>
                      <c:pt idx="935">
                        <c:v>97.35</c:v>
                      </c:pt>
                      <c:pt idx="936">
                        <c:v>97.31</c:v>
                      </c:pt>
                      <c:pt idx="937">
                        <c:v>97.37</c:v>
                      </c:pt>
                      <c:pt idx="938">
                        <c:v>98.61</c:v>
                      </c:pt>
                      <c:pt idx="939">
                        <c:v>98.83</c:v>
                      </c:pt>
                      <c:pt idx="940">
                        <c:v>98.92</c:v>
                      </c:pt>
                      <c:pt idx="941">
                        <c:v>98.76</c:v>
                      </c:pt>
                      <c:pt idx="942">
                        <c:v>98.86</c:v>
                      </c:pt>
                      <c:pt idx="943">
                        <c:v>98.83</c:v>
                      </c:pt>
                      <c:pt idx="944">
                        <c:v>98.1</c:v>
                      </c:pt>
                      <c:pt idx="945">
                        <c:v>98.07</c:v>
                      </c:pt>
                      <c:pt idx="946">
                        <c:v>98.95</c:v>
                      </c:pt>
                      <c:pt idx="947">
                        <c:v>98.71</c:v>
                      </c:pt>
                      <c:pt idx="948">
                        <c:v>98.2</c:v>
                      </c:pt>
                      <c:pt idx="949">
                        <c:v>97.09</c:v>
                      </c:pt>
                      <c:pt idx="950">
                        <c:v>97.16</c:v>
                      </c:pt>
                      <c:pt idx="951">
                        <c:v>96.44</c:v>
                      </c:pt>
                      <c:pt idx="952">
                        <c:v>96.5</c:v>
                      </c:pt>
                      <c:pt idx="953">
                        <c:v>96.56</c:v>
                      </c:pt>
                      <c:pt idx="954">
                        <c:v>96</c:v>
                      </c:pt>
                      <c:pt idx="955">
                        <c:v>95.98</c:v>
                      </c:pt>
                      <c:pt idx="956">
                        <c:v>96.67</c:v>
                      </c:pt>
                      <c:pt idx="957">
                        <c:v>95.8</c:v>
                      </c:pt>
                      <c:pt idx="958">
                        <c:v>95.95</c:v>
                      </c:pt>
                      <c:pt idx="959">
                        <c:v>94.78</c:v>
                      </c:pt>
                      <c:pt idx="960">
                        <c:v>93.85</c:v>
                      </c:pt>
                      <c:pt idx="961">
                        <c:v>93.99</c:v>
                      </c:pt>
                      <c:pt idx="962">
                        <c:v>93.7</c:v>
                      </c:pt>
                      <c:pt idx="963">
                        <c:v>93.76</c:v>
                      </c:pt>
                      <c:pt idx="964">
                        <c:v>93.85</c:v>
                      </c:pt>
                      <c:pt idx="965">
                        <c:v>93.08</c:v>
                      </c:pt>
                      <c:pt idx="966">
                        <c:v>92.85</c:v>
                      </c:pt>
                      <c:pt idx="967">
                        <c:v>92.39</c:v>
                      </c:pt>
                      <c:pt idx="968">
                        <c:v>92.42</c:v>
                      </c:pt>
                      <c:pt idx="969">
                        <c:v>93.1</c:v>
                      </c:pt>
                      <c:pt idx="970">
                        <c:v>92.41</c:v>
                      </c:pt>
                      <c:pt idx="971">
                        <c:v>91.89</c:v>
                      </c:pt>
                      <c:pt idx="972">
                        <c:v>91.73</c:v>
                      </c:pt>
                      <c:pt idx="973">
                        <c:v>91.94</c:v>
                      </c:pt>
                      <c:pt idx="974">
                        <c:v>91.52</c:v>
                      </c:pt>
                      <c:pt idx="975">
                        <c:v>91.89</c:v>
                      </c:pt>
                      <c:pt idx="976">
                        <c:v>91.83</c:v>
                      </c:pt>
                      <c:pt idx="977">
                        <c:v>92.5</c:v>
                      </c:pt>
                      <c:pt idx="978">
                        <c:v>92.61</c:v>
                      </c:pt>
                      <c:pt idx="979">
                        <c:v>92.29</c:v>
                      </c:pt>
                      <c:pt idx="980">
                        <c:v>92.43</c:v>
                      </c:pt>
                      <c:pt idx="981">
                        <c:v>92.37</c:v>
                      </c:pt>
                      <c:pt idx="982">
                        <c:v>91.27</c:v>
                      </c:pt>
                      <c:pt idx="983">
                        <c:v>91.51</c:v>
                      </c:pt>
                      <c:pt idx="984">
                        <c:v>91.43</c:v>
                      </c:pt>
                      <c:pt idx="985">
                        <c:v>91.61</c:v>
                      </c:pt>
                      <c:pt idx="986">
                        <c:v>91.86</c:v>
                      </c:pt>
                      <c:pt idx="987">
                        <c:v>91.86</c:v>
                      </c:pt>
                      <c:pt idx="988">
                        <c:v>92.21</c:v>
                      </c:pt>
                      <c:pt idx="989">
                        <c:v>92.73</c:v>
                      </c:pt>
                      <c:pt idx="990">
                        <c:v>93.66</c:v>
                      </c:pt>
                      <c:pt idx="991">
                        <c:v>93.23</c:v>
                      </c:pt>
                      <c:pt idx="992">
                        <c:v>93.63</c:v>
                      </c:pt>
                      <c:pt idx="993">
                        <c:v>93.89</c:v>
                      </c:pt>
                      <c:pt idx="994">
                        <c:v>93.02</c:v>
                      </c:pt>
                      <c:pt idx="995">
                        <c:v>93.05</c:v>
                      </c:pt>
                      <c:pt idx="996">
                        <c:v>93.1</c:v>
                      </c:pt>
                      <c:pt idx="997">
                        <c:v>92.31</c:v>
                      </c:pt>
                      <c:pt idx="998">
                        <c:v>91.61</c:v>
                      </c:pt>
                      <c:pt idx="999">
                        <c:v>91.37</c:v>
                      </c:pt>
                      <c:pt idx="1000">
                        <c:v>91.61</c:v>
                      </c:pt>
                      <c:pt idx="1001">
                        <c:v>90.23</c:v>
                      </c:pt>
                      <c:pt idx="1002">
                        <c:v>90.91</c:v>
                      </c:pt>
                      <c:pt idx="1003">
                        <c:v>90.66</c:v>
                      </c:pt>
                      <c:pt idx="1004">
                        <c:v>90.6</c:v>
                      </c:pt>
                      <c:pt idx="1005">
                        <c:v>91.56</c:v>
                      </c:pt>
                      <c:pt idx="1006">
                        <c:v>91.46</c:v>
                      </c:pt>
                      <c:pt idx="1007">
                        <c:v>90.6</c:v>
                      </c:pt>
                      <c:pt idx="1008">
                        <c:v>90.65</c:v>
                      </c:pt>
                      <c:pt idx="1009">
                        <c:v>90.23</c:v>
                      </c:pt>
                      <c:pt idx="1010">
                        <c:v>90.35</c:v>
                      </c:pt>
                      <c:pt idx="1011">
                        <c:v>89.64</c:v>
                      </c:pt>
                      <c:pt idx="1012">
                        <c:v>89.5</c:v>
                      </c:pt>
                      <c:pt idx="1013">
                        <c:v>89.6</c:v>
                      </c:pt>
                      <c:pt idx="1014">
                        <c:v>89.14</c:v>
                      </c:pt>
                      <c:pt idx="1015">
                        <c:v>88.75</c:v>
                      </c:pt>
                      <c:pt idx="1016">
                        <c:v>88.49</c:v>
                      </c:pt>
                      <c:pt idx="1017">
                        <c:v>88.88</c:v>
                      </c:pt>
                      <c:pt idx="1018">
                        <c:v>88.88</c:v>
                      </c:pt>
                      <c:pt idx="1019">
                        <c:v>88.6</c:v>
                      </c:pt>
                      <c:pt idx="1020">
                        <c:v>88.4</c:v>
                      </c:pt>
                      <c:pt idx="1021">
                        <c:v>88.36</c:v>
                      </c:pt>
                      <c:pt idx="1022">
                        <c:v>87.94</c:v>
                      </c:pt>
                      <c:pt idx="1023">
                        <c:v>87.85</c:v>
                      </c:pt>
                      <c:pt idx="1024">
                        <c:v>88.15</c:v>
                      </c:pt>
                      <c:pt idx="1025">
                        <c:v>87.99</c:v>
                      </c:pt>
                      <c:pt idx="1026">
                        <c:v>87.99</c:v>
                      </c:pt>
                      <c:pt idx="1027">
                        <c:v>87.55</c:v>
                      </c:pt>
                      <c:pt idx="1028">
                        <c:v>87.57</c:v>
                      </c:pt>
                      <c:pt idx="1029">
                        <c:v>87.63</c:v>
                      </c:pt>
                      <c:pt idx="1030">
                        <c:v>87.35</c:v>
                      </c:pt>
                      <c:pt idx="1031">
                        <c:v>87</c:v>
                      </c:pt>
                      <c:pt idx="1032">
                        <c:v>86.92</c:v>
                      </c:pt>
                      <c:pt idx="1033">
                        <c:v>86.95</c:v>
                      </c:pt>
                      <c:pt idx="1034">
                        <c:v>86.92</c:v>
                      </c:pt>
                      <c:pt idx="1035">
                        <c:v>86.07</c:v>
                      </c:pt>
                      <c:pt idx="1036">
                        <c:v>85.63</c:v>
                      </c:pt>
                      <c:pt idx="1037">
                        <c:v>86.2</c:v>
                      </c:pt>
                      <c:pt idx="1038">
                        <c:v>85.54</c:v>
                      </c:pt>
                      <c:pt idx="1039">
                        <c:v>85.11</c:v>
                      </c:pt>
                      <c:pt idx="1040">
                        <c:v>85.56</c:v>
                      </c:pt>
                      <c:pt idx="1041">
                        <c:v>85.51</c:v>
                      </c:pt>
                      <c:pt idx="1042">
                        <c:v>86.12</c:v>
                      </c:pt>
                      <c:pt idx="1043">
                        <c:v>86.57</c:v>
                      </c:pt>
                      <c:pt idx="1044">
                        <c:v>87.73</c:v>
                      </c:pt>
                      <c:pt idx="1045">
                        <c:v>87.96</c:v>
                      </c:pt>
                      <c:pt idx="1046">
                        <c:v>86.62</c:v>
                      </c:pt>
                      <c:pt idx="1047">
                        <c:v>86.34</c:v>
                      </c:pt>
                      <c:pt idx="1048">
                        <c:v>85.82</c:v>
                      </c:pt>
                      <c:pt idx="1049">
                        <c:v>86.56</c:v>
                      </c:pt>
                      <c:pt idx="1050">
                        <c:v>87.25</c:v>
                      </c:pt>
                      <c:pt idx="1051">
                        <c:v>86.25</c:v>
                      </c:pt>
                      <c:pt idx="1052">
                        <c:v>86.97</c:v>
                      </c:pt>
                      <c:pt idx="1053">
                        <c:v>87.58</c:v>
                      </c:pt>
                      <c:pt idx="1054">
                        <c:v>87.2</c:v>
                      </c:pt>
                      <c:pt idx="1055">
                        <c:v>87.44</c:v>
                      </c:pt>
                      <c:pt idx="1056">
                        <c:v>86.81</c:v>
                      </c:pt>
                      <c:pt idx="1057">
                        <c:v>86.83</c:v>
                      </c:pt>
                      <c:pt idx="1058">
                        <c:v>86.87</c:v>
                      </c:pt>
                      <c:pt idx="1059">
                        <c:v>86.02</c:v>
                      </c:pt>
                      <c:pt idx="1060">
                        <c:v>86</c:v>
                      </c:pt>
                      <c:pt idx="1061">
                        <c:v>85.84</c:v>
                      </c:pt>
                      <c:pt idx="1062">
                        <c:v>85.09</c:v>
                      </c:pt>
                      <c:pt idx="1063">
                        <c:v>85.29</c:v>
                      </c:pt>
                      <c:pt idx="1064">
                        <c:v>85.55</c:v>
                      </c:pt>
                      <c:pt idx="1065">
                        <c:v>85.38</c:v>
                      </c:pt>
                      <c:pt idx="1066">
                        <c:v>84.97</c:v>
                      </c:pt>
                      <c:pt idx="1067">
                        <c:v>85.94</c:v>
                      </c:pt>
                      <c:pt idx="1068">
                        <c:v>85.86</c:v>
                      </c:pt>
                      <c:pt idx="1069">
                        <c:v>87.24</c:v>
                      </c:pt>
                      <c:pt idx="1070">
                        <c:v>86.91</c:v>
                      </c:pt>
                      <c:pt idx="1071">
                        <c:v>86.15</c:v>
                      </c:pt>
                      <c:pt idx="1072">
                        <c:v>87.25</c:v>
                      </c:pt>
                      <c:pt idx="1073">
                        <c:v>87.67</c:v>
                      </c:pt>
                      <c:pt idx="1074">
                        <c:v>87.31</c:v>
                      </c:pt>
                      <c:pt idx="1075">
                        <c:v>87.52</c:v>
                      </c:pt>
                      <c:pt idx="1076">
                        <c:v>88.9</c:v>
                      </c:pt>
                      <c:pt idx="1077">
                        <c:v>88.94</c:v>
                      </c:pt>
                      <c:pt idx="1078">
                        <c:v>89.14</c:v>
                      </c:pt>
                      <c:pt idx="1079">
                        <c:v>88.17</c:v>
                      </c:pt>
                      <c:pt idx="1080">
                        <c:v>87.9</c:v>
                      </c:pt>
                      <c:pt idx="1081">
                        <c:v>88.43</c:v>
                      </c:pt>
                      <c:pt idx="1082">
                        <c:v>88.95</c:v>
                      </c:pt>
                      <c:pt idx="1083">
                        <c:v>88.51</c:v>
                      </c:pt>
                      <c:pt idx="1084">
                        <c:v>89.12</c:v>
                      </c:pt>
                      <c:pt idx="1085">
                        <c:v>88.81</c:v>
                      </c:pt>
                      <c:pt idx="1086">
                        <c:v>88.59</c:v>
                      </c:pt>
                      <c:pt idx="1087">
                        <c:v>88.66</c:v>
                      </c:pt>
                      <c:pt idx="1088">
                        <c:v>87.64</c:v>
                      </c:pt>
                      <c:pt idx="1089">
                        <c:v>88.13</c:v>
                      </c:pt>
                      <c:pt idx="1090">
                        <c:v>87.81</c:v>
                      </c:pt>
                      <c:pt idx="1091">
                        <c:v>87.85</c:v>
                      </c:pt>
                      <c:pt idx="1092">
                        <c:v>88.89</c:v>
                      </c:pt>
                      <c:pt idx="1093">
                        <c:v>88.9</c:v>
                      </c:pt>
                      <c:pt idx="1094">
                        <c:v>88.89</c:v>
                      </c:pt>
                      <c:pt idx="1095">
                        <c:v>88.63</c:v>
                      </c:pt>
                      <c:pt idx="1096">
                        <c:v>88.43</c:v>
                      </c:pt>
                      <c:pt idx="1097">
                        <c:v>87.61</c:v>
                      </c:pt>
                      <c:pt idx="1098">
                        <c:v>87.21</c:v>
                      </c:pt>
                      <c:pt idx="1099">
                        <c:v>88.51</c:v>
                      </c:pt>
                      <c:pt idx="1100">
                        <c:v>89.22</c:v>
                      </c:pt>
                      <c:pt idx="1101">
                        <c:v>88.62</c:v>
                      </c:pt>
                      <c:pt idx="1102">
                        <c:v>88.27</c:v>
                      </c:pt>
                      <c:pt idx="1103">
                        <c:v>89.02</c:v>
                      </c:pt>
                      <c:pt idx="1104">
                        <c:v>88.97</c:v>
                      </c:pt>
                      <c:pt idx="1105">
                        <c:v>88.95</c:v>
                      </c:pt>
                      <c:pt idx="1106">
                        <c:v>89.8</c:v>
                      </c:pt>
                      <c:pt idx="1107">
                        <c:v>90.24</c:v>
                      </c:pt>
                      <c:pt idx="1108">
                        <c:v>90.06</c:v>
                      </c:pt>
                      <c:pt idx="1109">
                        <c:v>89.94</c:v>
                      </c:pt>
                      <c:pt idx="1110">
                        <c:v>89.8</c:v>
                      </c:pt>
                      <c:pt idx="1111">
                        <c:v>90.49</c:v>
                      </c:pt>
                      <c:pt idx="1112">
                        <c:v>91.12</c:v>
                      </c:pt>
                      <c:pt idx="1113">
                        <c:v>90.82</c:v>
                      </c:pt>
                      <c:pt idx="1114">
                        <c:v>91.08</c:v>
                      </c:pt>
                      <c:pt idx="1115">
                        <c:v>90.62</c:v>
                      </c:pt>
                      <c:pt idx="1116">
                        <c:v>90.41</c:v>
                      </c:pt>
                      <c:pt idx="1117">
                        <c:v>91.17</c:v>
                      </c:pt>
                      <c:pt idx="1118">
                        <c:v>90.57</c:v>
                      </c:pt>
                      <c:pt idx="1119">
                        <c:v>90.48</c:v>
                      </c:pt>
                      <c:pt idx="1120">
                        <c:v>90.76</c:v>
                      </c:pt>
                      <c:pt idx="1121">
                        <c:v>89.81</c:v>
                      </c:pt>
                      <c:pt idx="1122">
                        <c:v>89.32</c:v>
                      </c:pt>
                      <c:pt idx="1123">
                        <c:v>89.89</c:v>
                      </c:pt>
                      <c:pt idx="1124">
                        <c:v>91.13</c:v>
                      </c:pt>
                      <c:pt idx="1125">
                        <c:v>91.56</c:v>
                      </c:pt>
                      <c:pt idx="1126">
                        <c:v>91.66</c:v>
                      </c:pt>
                      <c:pt idx="1127">
                        <c:v>91.29</c:v>
                      </c:pt>
                      <c:pt idx="1128">
                        <c:v>91.96</c:v>
                      </c:pt>
                      <c:pt idx="1129">
                        <c:v>91.66</c:v>
                      </c:pt>
                      <c:pt idx="1130">
                        <c:v>91</c:v>
                      </c:pt>
                      <c:pt idx="1131">
                        <c:v>91.25</c:v>
                      </c:pt>
                      <c:pt idx="1132">
                        <c:v>90.53</c:v>
                      </c:pt>
                      <c:pt idx="1133">
                        <c:v>91.03</c:v>
                      </c:pt>
                      <c:pt idx="1134">
                        <c:v>90.49</c:v>
                      </c:pt>
                      <c:pt idx="1135">
                        <c:v>90.55</c:v>
                      </c:pt>
                      <c:pt idx="1136">
                        <c:v>89.84</c:v>
                      </c:pt>
                      <c:pt idx="1137">
                        <c:v>89.79</c:v>
                      </c:pt>
                      <c:pt idx="1138">
                        <c:v>88.67</c:v>
                      </c:pt>
                      <c:pt idx="1139">
                        <c:v>88.9</c:v>
                      </c:pt>
                      <c:pt idx="1140">
                        <c:v>88.9</c:v>
                      </c:pt>
                      <c:pt idx="1141">
                        <c:v>88.88</c:v>
                      </c:pt>
                      <c:pt idx="1142">
                        <c:v>88.84</c:v>
                      </c:pt>
                      <c:pt idx="1143">
                        <c:v>88.95</c:v>
                      </c:pt>
                      <c:pt idx="1144">
                        <c:v>88.54</c:v>
                      </c:pt>
                      <c:pt idx="1145">
                        <c:v>88.25</c:v>
                      </c:pt>
                      <c:pt idx="1146">
                        <c:v>88.51</c:v>
                      </c:pt>
                      <c:pt idx="1147">
                        <c:v>89.73</c:v>
                      </c:pt>
                      <c:pt idx="1148">
                        <c:v>89.25</c:v>
                      </c:pt>
                      <c:pt idx="1149">
                        <c:v>90.01</c:v>
                      </c:pt>
                      <c:pt idx="1150">
                        <c:v>89.94</c:v>
                      </c:pt>
                      <c:pt idx="1151">
                        <c:v>89.09</c:v>
                      </c:pt>
                      <c:pt idx="1152">
                        <c:v>90.04</c:v>
                      </c:pt>
                      <c:pt idx="1153">
                        <c:v>89.6</c:v>
                      </c:pt>
                      <c:pt idx="1154">
                        <c:v>89.08</c:v>
                      </c:pt>
                      <c:pt idx="1155">
                        <c:v>89.25</c:v>
                      </c:pt>
                      <c:pt idx="1156">
                        <c:v>89.43</c:v>
                      </c:pt>
                      <c:pt idx="1157">
                        <c:v>89.42</c:v>
                      </c:pt>
                      <c:pt idx="1158">
                        <c:v>88.7</c:v>
                      </c:pt>
                      <c:pt idx="1159">
                        <c:v>88.88</c:v>
                      </c:pt>
                      <c:pt idx="1160">
                        <c:v>88.72</c:v>
                      </c:pt>
                      <c:pt idx="1161">
                        <c:v>89.41</c:v>
                      </c:pt>
                      <c:pt idx="1162">
                        <c:v>88.8</c:v>
                      </c:pt>
                      <c:pt idx="1163">
                        <c:v>88.79</c:v>
                      </c:pt>
                      <c:pt idx="1164">
                        <c:v>87.99</c:v>
                      </c:pt>
                      <c:pt idx="1165">
                        <c:v>88.23</c:v>
                      </c:pt>
                      <c:pt idx="1166">
                        <c:v>88.12</c:v>
                      </c:pt>
                      <c:pt idx="1167">
                        <c:v>87.65</c:v>
                      </c:pt>
                      <c:pt idx="1168">
                        <c:v>87.54</c:v>
                      </c:pt>
                      <c:pt idx="1169">
                        <c:v>87.42</c:v>
                      </c:pt>
                      <c:pt idx="1170">
                        <c:v>87.39</c:v>
                      </c:pt>
                      <c:pt idx="1171">
                        <c:v>87.83</c:v>
                      </c:pt>
                      <c:pt idx="1172">
                        <c:v>87.58</c:v>
                      </c:pt>
                      <c:pt idx="1173">
                        <c:v>87.99</c:v>
                      </c:pt>
                      <c:pt idx="1174">
                        <c:v>87.14</c:v>
                      </c:pt>
                      <c:pt idx="1175">
                        <c:v>87.18</c:v>
                      </c:pt>
                      <c:pt idx="1176">
                        <c:v>87.83</c:v>
                      </c:pt>
                      <c:pt idx="1177">
                        <c:v>88.56</c:v>
                      </c:pt>
                      <c:pt idx="1178">
                        <c:v>88.45</c:v>
                      </c:pt>
                      <c:pt idx="1179">
                        <c:v>89.26</c:v>
                      </c:pt>
                      <c:pt idx="1180">
                        <c:v>89.03</c:v>
                      </c:pt>
                      <c:pt idx="1181">
                        <c:v>89.79</c:v>
                      </c:pt>
                      <c:pt idx="1182">
                        <c:v>89.75</c:v>
                      </c:pt>
                      <c:pt idx="1183">
                        <c:v>89.95</c:v>
                      </c:pt>
                      <c:pt idx="1184">
                        <c:v>89.96</c:v>
                      </c:pt>
                      <c:pt idx="1185">
                        <c:v>89.75</c:v>
                      </c:pt>
                      <c:pt idx="1186">
                        <c:v>89.57</c:v>
                      </c:pt>
                      <c:pt idx="1187">
                        <c:v>89.68</c:v>
                      </c:pt>
                      <c:pt idx="1188">
                        <c:v>89.64</c:v>
                      </c:pt>
                      <c:pt idx="1189">
                        <c:v>88.36</c:v>
                      </c:pt>
                      <c:pt idx="1190">
                        <c:v>88.39</c:v>
                      </c:pt>
                      <c:pt idx="1191">
                        <c:v>88.79</c:v>
                      </c:pt>
                      <c:pt idx="1192">
                        <c:v>88.83</c:v>
                      </c:pt>
                      <c:pt idx="1193">
                        <c:v>88.69</c:v>
                      </c:pt>
                      <c:pt idx="1194">
                        <c:v>87.9</c:v>
                      </c:pt>
                      <c:pt idx="1195">
                        <c:v>87.96</c:v>
                      </c:pt>
                      <c:pt idx="1196">
                        <c:v>88.06</c:v>
                      </c:pt>
                      <c:pt idx="1197">
                        <c:v>88.08</c:v>
                      </c:pt>
                      <c:pt idx="1198">
                        <c:v>87.79</c:v>
                      </c:pt>
                      <c:pt idx="1199">
                        <c:v>88.12</c:v>
                      </c:pt>
                      <c:pt idx="1200">
                        <c:v>89.06</c:v>
                      </c:pt>
                      <c:pt idx="1201">
                        <c:v>89.45</c:v>
                      </c:pt>
                      <c:pt idx="1202">
                        <c:v>89.42</c:v>
                      </c:pt>
                      <c:pt idx="1203">
                        <c:v>89.3</c:v>
                      </c:pt>
                      <c:pt idx="1204">
                        <c:v>89.77</c:v>
                      </c:pt>
                      <c:pt idx="1205">
                        <c:v>89.69</c:v>
                      </c:pt>
                      <c:pt idx="1206">
                        <c:v>88.94</c:v>
                      </c:pt>
                      <c:pt idx="1207">
                        <c:v>88.87</c:v>
                      </c:pt>
                      <c:pt idx="1208">
                        <c:v>88.98</c:v>
                      </c:pt>
                      <c:pt idx="1209">
                        <c:v>89.63</c:v>
                      </c:pt>
                      <c:pt idx="1210">
                        <c:v>89.56</c:v>
                      </c:pt>
                      <c:pt idx="1211">
                        <c:v>89.23</c:v>
                      </c:pt>
                      <c:pt idx="1212">
                        <c:v>88.77</c:v>
                      </c:pt>
                      <c:pt idx="1213">
                        <c:v>88.83</c:v>
                      </c:pt>
                      <c:pt idx="1214">
                        <c:v>88.39</c:v>
                      </c:pt>
                      <c:pt idx="1215">
                        <c:v>88.54</c:v>
                      </c:pt>
                      <c:pt idx="1216">
                        <c:v>88.46</c:v>
                      </c:pt>
                      <c:pt idx="1217">
                        <c:v>89.15</c:v>
                      </c:pt>
                      <c:pt idx="1218">
                        <c:v>88.8</c:v>
                      </c:pt>
                      <c:pt idx="1219">
                        <c:v>88.84</c:v>
                      </c:pt>
                      <c:pt idx="1220">
                        <c:v>88.99</c:v>
                      </c:pt>
                      <c:pt idx="1221">
                        <c:v>88.13</c:v>
                      </c:pt>
                      <c:pt idx="1222">
                        <c:v>88.51</c:v>
                      </c:pt>
                      <c:pt idx="1223">
                        <c:v>88.44</c:v>
                      </c:pt>
                      <c:pt idx="1224">
                        <c:v>88.4</c:v>
                      </c:pt>
                      <c:pt idx="1225">
                        <c:v>88.29</c:v>
                      </c:pt>
                      <c:pt idx="1226">
                        <c:v>88.11</c:v>
                      </c:pt>
                      <c:pt idx="1227">
                        <c:v>88.1</c:v>
                      </c:pt>
                      <c:pt idx="1228">
                        <c:v>87.37</c:v>
                      </c:pt>
                      <c:pt idx="1229">
                        <c:v>87.63</c:v>
                      </c:pt>
                      <c:pt idx="1230">
                        <c:v>88.38</c:v>
                      </c:pt>
                      <c:pt idx="1231">
                        <c:v>88.17</c:v>
                      </c:pt>
                      <c:pt idx="1232">
                        <c:v>88.48</c:v>
                      </c:pt>
                      <c:pt idx="1233">
                        <c:v>88.34</c:v>
                      </c:pt>
                      <c:pt idx="1234">
                        <c:v>87.51</c:v>
                      </c:pt>
                      <c:pt idx="1235">
                        <c:v>87.54</c:v>
                      </c:pt>
                      <c:pt idx="1236">
                        <c:v>88.02</c:v>
                      </c:pt>
                      <c:pt idx="1237">
                        <c:v>87.88</c:v>
                      </c:pt>
                      <c:pt idx="1238">
                        <c:v>87.55</c:v>
                      </c:pt>
                      <c:pt idx="1239">
                        <c:v>87.09</c:v>
                      </c:pt>
                      <c:pt idx="1240">
                        <c:v>87.02</c:v>
                      </c:pt>
                      <c:pt idx="1241">
                        <c:v>86.84</c:v>
                      </c:pt>
                      <c:pt idx="1242">
                        <c:v>86.35</c:v>
                      </c:pt>
                      <c:pt idx="1243">
                        <c:v>86.02</c:v>
                      </c:pt>
                      <c:pt idx="1244">
                        <c:v>85.87</c:v>
                      </c:pt>
                      <c:pt idx="1245">
                        <c:v>84.97</c:v>
                      </c:pt>
                      <c:pt idx="1246">
                        <c:v>85.21</c:v>
                      </c:pt>
                      <c:pt idx="1247">
                        <c:v>85.44</c:v>
                      </c:pt>
                      <c:pt idx="1248">
                        <c:v>85.28</c:v>
                      </c:pt>
                      <c:pt idx="1249">
                        <c:v>84.91</c:v>
                      </c:pt>
                      <c:pt idx="1250">
                        <c:v>85.2</c:v>
                      </c:pt>
                      <c:pt idx="1251">
                        <c:v>85.47</c:v>
                      </c:pt>
                      <c:pt idx="1252">
                        <c:v>84.7</c:v>
                      </c:pt>
                      <c:pt idx="1253">
                        <c:v>84.54</c:v>
                      </c:pt>
                      <c:pt idx="1254">
                        <c:v>84.01</c:v>
                      </c:pt>
                      <c:pt idx="1255">
                        <c:v>84.09</c:v>
                      </c:pt>
                      <c:pt idx="1256">
                        <c:v>84.21</c:v>
                      </c:pt>
                      <c:pt idx="1257">
                        <c:v>84.43</c:v>
                      </c:pt>
                      <c:pt idx="1258">
                        <c:v>84.29</c:v>
                      </c:pt>
                      <c:pt idx="1259">
                        <c:v>83.69</c:v>
                      </c:pt>
                      <c:pt idx="1260">
                        <c:v>84</c:v>
                      </c:pt>
                      <c:pt idx="1261">
                        <c:v>83.8</c:v>
                      </c:pt>
                      <c:pt idx="1262">
                        <c:v>83.29</c:v>
                      </c:pt>
                      <c:pt idx="1263">
                        <c:v>83.69</c:v>
                      </c:pt>
                      <c:pt idx="1264">
                        <c:v>83.31</c:v>
                      </c:pt>
                      <c:pt idx="1265">
                        <c:v>83.19</c:v>
                      </c:pt>
                      <c:pt idx="1266">
                        <c:v>82.94</c:v>
                      </c:pt>
                      <c:pt idx="1267">
                        <c:v>82.41</c:v>
                      </c:pt>
                      <c:pt idx="1268">
                        <c:v>81.87</c:v>
                      </c:pt>
                      <c:pt idx="1269">
                        <c:v>81.78</c:v>
                      </c:pt>
                      <c:pt idx="1270">
                        <c:v>81.93</c:v>
                      </c:pt>
                      <c:pt idx="1271">
                        <c:v>81.819999999999993</c:v>
                      </c:pt>
                      <c:pt idx="1272">
                        <c:v>81.56</c:v>
                      </c:pt>
                      <c:pt idx="1273">
                        <c:v>81.95</c:v>
                      </c:pt>
                      <c:pt idx="1274">
                        <c:v>80.98</c:v>
                      </c:pt>
                      <c:pt idx="1275">
                        <c:v>81.28</c:v>
                      </c:pt>
                      <c:pt idx="1276">
                        <c:v>81.239999999999995</c:v>
                      </c:pt>
                      <c:pt idx="1277">
                        <c:v>81.900000000000006</c:v>
                      </c:pt>
                      <c:pt idx="1278">
                        <c:v>82.11</c:v>
                      </c:pt>
                      <c:pt idx="1279">
                        <c:v>82.67</c:v>
                      </c:pt>
                      <c:pt idx="1280">
                        <c:v>82.1</c:v>
                      </c:pt>
                      <c:pt idx="1281">
                        <c:v>82.32</c:v>
                      </c:pt>
                      <c:pt idx="1282">
                        <c:v>81.63</c:v>
                      </c:pt>
                      <c:pt idx="1283">
                        <c:v>82.45</c:v>
                      </c:pt>
                      <c:pt idx="1284">
                        <c:v>82.16</c:v>
                      </c:pt>
                      <c:pt idx="1285">
                        <c:v>81.67</c:v>
                      </c:pt>
                      <c:pt idx="1286">
                        <c:v>81.94</c:v>
                      </c:pt>
                      <c:pt idx="1287">
                        <c:v>81.93</c:v>
                      </c:pt>
                      <c:pt idx="1288">
                        <c:v>81.93</c:v>
                      </c:pt>
                      <c:pt idx="1289">
                        <c:v>81.28</c:v>
                      </c:pt>
                      <c:pt idx="1290">
                        <c:v>80.72</c:v>
                      </c:pt>
                      <c:pt idx="1291">
                        <c:v>80.72</c:v>
                      </c:pt>
                      <c:pt idx="1292">
                        <c:v>80.849999999999994</c:v>
                      </c:pt>
                      <c:pt idx="1293">
                        <c:v>80.53</c:v>
                      </c:pt>
                      <c:pt idx="1294">
                        <c:v>80.849999999999994</c:v>
                      </c:pt>
                      <c:pt idx="1295">
                        <c:v>81.3</c:v>
                      </c:pt>
                      <c:pt idx="1296">
                        <c:v>82.52</c:v>
                      </c:pt>
                      <c:pt idx="1297">
                        <c:v>82.54</c:v>
                      </c:pt>
                      <c:pt idx="1298">
                        <c:v>83.15</c:v>
                      </c:pt>
                      <c:pt idx="1299">
                        <c:v>83.6</c:v>
                      </c:pt>
                      <c:pt idx="1300">
                        <c:v>83.35</c:v>
                      </c:pt>
                      <c:pt idx="1301">
                        <c:v>83.07</c:v>
                      </c:pt>
                      <c:pt idx="1302">
                        <c:v>82.17</c:v>
                      </c:pt>
                      <c:pt idx="1303">
                        <c:v>82.51</c:v>
                      </c:pt>
                      <c:pt idx="1304">
                        <c:v>82.97</c:v>
                      </c:pt>
                      <c:pt idx="1305">
                        <c:v>83.24</c:v>
                      </c:pt>
                      <c:pt idx="1306">
                        <c:v>83.36</c:v>
                      </c:pt>
                      <c:pt idx="1307">
                        <c:v>83.6</c:v>
                      </c:pt>
                      <c:pt idx="1308">
                        <c:v>83.84</c:v>
                      </c:pt>
                      <c:pt idx="1309">
                        <c:v>83.26</c:v>
                      </c:pt>
                      <c:pt idx="1310">
                        <c:v>83.24</c:v>
                      </c:pt>
                      <c:pt idx="1311">
                        <c:v>83.99</c:v>
                      </c:pt>
                      <c:pt idx="1312">
                        <c:v>83.3</c:v>
                      </c:pt>
                      <c:pt idx="1313">
                        <c:v>83.43</c:v>
                      </c:pt>
                      <c:pt idx="1314">
                        <c:v>83.48</c:v>
                      </c:pt>
                      <c:pt idx="1315">
                        <c:v>83.57</c:v>
                      </c:pt>
                      <c:pt idx="1316">
                        <c:v>83.45</c:v>
                      </c:pt>
                      <c:pt idx="1317">
                        <c:v>83.54</c:v>
                      </c:pt>
                      <c:pt idx="1318">
                        <c:v>83.93</c:v>
                      </c:pt>
                      <c:pt idx="1319">
                        <c:v>84.39</c:v>
                      </c:pt>
                      <c:pt idx="1320">
                        <c:v>85.12</c:v>
                      </c:pt>
                      <c:pt idx="1321">
                        <c:v>85.1</c:v>
                      </c:pt>
                      <c:pt idx="1322">
                        <c:v>84.91</c:v>
                      </c:pt>
                      <c:pt idx="1323">
                        <c:v>84.54</c:v>
                      </c:pt>
                      <c:pt idx="1324">
                        <c:v>84.57</c:v>
                      </c:pt>
                      <c:pt idx="1325">
                        <c:v>83.96</c:v>
                      </c:pt>
                      <c:pt idx="1326">
                        <c:v>83.59</c:v>
                      </c:pt>
                      <c:pt idx="1327">
                        <c:v>83.67</c:v>
                      </c:pt>
                      <c:pt idx="1328">
                        <c:v>83.48</c:v>
                      </c:pt>
                      <c:pt idx="1329">
                        <c:v>83.49</c:v>
                      </c:pt>
                      <c:pt idx="1330">
                        <c:v>83.52</c:v>
                      </c:pt>
                      <c:pt idx="1331">
                        <c:v>82.41</c:v>
                      </c:pt>
                      <c:pt idx="1332">
                        <c:v>82.68</c:v>
                      </c:pt>
                      <c:pt idx="1333">
                        <c:v>82.9</c:v>
                      </c:pt>
                      <c:pt idx="1334">
                        <c:v>82.66</c:v>
                      </c:pt>
                      <c:pt idx="1335">
                        <c:v>82.51</c:v>
                      </c:pt>
                      <c:pt idx="1336">
                        <c:v>82.78</c:v>
                      </c:pt>
                      <c:pt idx="1337">
                        <c:v>83.08</c:v>
                      </c:pt>
                      <c:pt idx="1338">
                        <c:v>83.31</c:v>
                      </c:pt>
                      <c:pt idx="1339">
                        <c:v>82.52</c:v>
                      </c:pt>
                      <c:pt idx="1340">
                        <c:v>82.79</c:v>
                      </c:pt>
                      <c:pt idx="1341">
                        <c:v>81.98</c:v>
                      </c:pt>
                      <c:pt idx="1342">
                        <c:v>81.63</c:v>
                      </c:pt>
                      <c:pt idx="1343">
                        <c:v>81.59</c:v>
                      </c:pt>
                      <c:pt idx="1344">
                        <c:v>81.42</c:v>
                      </c:pt>
                      <c:pt idx="1345">
                        <c:v>81.97</c:v>
                      </c:pt>
                      <c:pt idx="1346">
                        <c:v>82.12</c:v>
                      </c:pt>
                      <c:pt idx="1347">
                        <c:v>81.59</c:v>
                      </c:pt>
                      <c:pt idx="1348">
                        <c:v>81.84</c:v>
                      </c:pt>
                      <c:pt idx="1349">
                        <c:v>82.05</c:v>
                      </c:pt>
                      <c:pt idx="1350">
                        <c:v>82.97</c:v>
                      </c:pt>
                      <c:pt idx="1351">
                        <c:v>83.36</c:v>
                      </c:pt>
                      <c:pt idx="1352">
                        <c:v>83.94</c:v>
                      </c:pt>
                      <c:pt idx="1353">
                        <c:v>84.13</c:v>
                      </c:pt>
                      <c:pt idx="1354">
                        <c:v>84.15</c:v>
                      </c:pt>
                      <c:pt idx="1355">
                        <c:v>84.51</c:v>
                      </c:pt>
                      <c:pt idx="1356">
                        <c:v>84.32</c:v>
                      </c:pt>
                      <c:pt idx="1357">
                        <c:v>84.29</c:v>
                      </c:pt>
                      <c:pt idx="1358">
                        <c:v>84.06</c:v>
                      </c:pt>
                      <c:pt idx="1359">
                        <c:v>84.43</c:v>
                      </c:pt>
                      <c:pt idx="1360">
                        <c:v>84.78</c:v>
                      </c:pt>
                      <c:pt idx="1361">
                        <c:v>84.66</c:v>
                      </c:pt>
                      <c:pt idx="1362">
                        <c:v>84.68</c:v>
                      </c:pt>
                      <c:pt idx="1363">
                        <c:v>84.87</c:v>
                      </c:pt>
                      <c:pt idx="1364">
                        <c:v>84.4</c:v>
                      </c:pt>
                      <c:pt idx="1365">
                        <c:v>84.22</c:v>
                      </c:pt>
                      <c:pt idx="1366">
                        <c:v>84.44</c:v>
                      </c:pt>
                      <c:pt idx="1367">
                        <c:v>84.4</c:v>
                      </c:pt>
                      <c:pt idx="1368">
                        <c:v>85</c:v>
                      </c:pt>
                      <c:pt idx="1369">
                        <c:v>84.56</c:v>
                      </c:pt>
                      <c:pt idx="1370">
                        <c:v>84</c:v>
                      </c:pt>
                      <c:pt idx="1371">
                        <c:v>83.76</c:v>
                      </c:pt>
                      <c:pt idx="1372">
                        <c:v>83.52</c:v>
                      </c:pt>
                      <c:pt idx="1373">
                        <c:v>83.7</c:v>
                      </c:pt>
                      <c:pt idx="1374">
                        <c:v>83.5</c:v>
                      </c:pt>
                      <c:pt idx="1375">
                        <c:v>83.82</c:v>
                      </c:pt>
                      <c:pt idx="1376">
                        <c:v>83.96</c:v>
                      </c:pt>
                      <c:pt idx="1377">
                        <c:v>84.12</c:v>
                      </c:pt>
                      <c:pt idx="1378">
                        <c:v>84.35</c:v>
                      </c:pt>
                      <c:pt idx="1379">
                        <c:v>84.43</c:v>
                      </c:pt>
                      <c:pt idx="1380">
                        <c:v>84.49</c:v>
                      </c:pt>
                      <c:pt idx="1381">
                        <c:v>84.51</c:v>
                      </c:pt>
                      <c:pt idx="1382">
                        <c:v>84</c:v>
                      </c:pt>
                      <c:pt idx="1383">
                        <c:v>83.94</c:v>
                      </c:pt>
                      <c:pt idx="1384">
                        <c:v>84.62</c:v>
                      </c:pt>
                      <c:pt idx="1385">
                        <c:v>84.64</c:v>
                      </c:pt>
                      <c:pt idx="1386">
                        <c:v>84.45</c:v>
                      </c:pt>
                      <c:pt idx="1387">
                        <c:v>84.89</c:v>
                      </c:pt>
                      <c:pt idx="1388">
                        <c:v>85.49</c:v>
                      </c:pt>
                      <c:pt idx="1389">
                        <c:v>86.1</c:v>
                      </c:pt>
                      <c:pt idx="1390">
                        <c:v>86.12</c:v>
                      </c:pt>
                      <c:pt idx="1391">
                        <c:v>86.21</c:v>
                      </c:pt>
                      <c:pt idx="1392">
                        <c:v>85.77</c:v>
                      </c:pt>
                      <c:pt idx="1393">
                        <c:v>86.09</c:v>
                      </c:pt>
                      <c:pt idx="1394">
                        <c:v>86.63</c:v>
                      </c:pt>
                      <c:pt idx="1395">
                        <c:v>86.4</c:v>
                      </c:pt>
                      <c:pt idx="1396">
                        <c:v>86.37</c:v>
                      </c:pt>
                      <c:pt idx="1397">
                        <c:v>86.35</c:v>
                      </c:pt>
                      <c:pt idx="1398">
                        <c:v>86.85</c:v>
                      </c:pt>
                      <c:pt idx="1399">
                        <c:v>86.42</c:v>
                      </c:pt>
                      <c:pt idx="1400">
                        <c:v>86.94</c:v>
                      </c:pt>
                      <c:pt idx="1401">
                        <c:v>87.76</c:v>
                      </c:pt>
                      <c:pt idx="1402">
                        <c:v>88.11</c:v>
                      </c:pt>
                      <c:pt idx="1403">
                        <c:v>87.75</c:v>
                      </c:pt>
                      <c:pt idx="1404">
                        <c:v>88.04</c:v>
                      </c:pt>
                      <c:pt idx="1405">
                        <c:v>87.6</c:v>
                      </c:pt>
                      <c:pt idx="1406">
                        <c:v>87.49</c:v>
                      </c:pt>
                      <c:pt idx="1407">
                        <c:v>87.88</c:v>
                      </c:pt>
                      <c:pt idx="1408">
                        <c:v>88.07</c:v>
                      </c:pt>
                      <c:pt idx="1409">
                        <c:v>88.69</c:v>
                      </c:pt>
                      <c:pt idx="1410">
                        <c:v>88.95</c:v>
                      </c:pt>
                      <c:pt idx="1411">
                        <c:v>89.3</c:v>
                      </c:pt>
                      <c:pt idx="1412">
                        <c:v>88.62</c:v>
                      </c:pt>
                      <c:pt idx="1413">
                        <c:v>88.64</c:v>
                      </c:pt>
                      <c:pt idx="1414">
                        <c:v>87.65</c:v>
                      </c:pt>
                      <c:pt idx="1415">
                        <c:v>88.49</c:v>
                      </c:pt>
                      <c:pt idx="1416">
                        <c:v>88.12</c:v>
                      </c:pt>
                      <c:pt idx="1417">
                        <c:v>88.56</c:v>
                      </c:pt>
                      <c:pt idx="1418">
                        <c:v>89.12</c:v>
                      </c:pt>
                      <c:pt idx="1419">
                        <c:v>88.78</c:v>
                      </c:pt>
                      <c:pt idx="1420">
                        <c:v>88.45</c:v>
                      </c:pt>
                      <c:pt idx="1421">
                        <c:v>88.99</c:v>
                      </c:pt>
                      <c:pt idx="1422">
                        <c:v>89.11</c:v>
                      </c:pt>
                      <c:pt idx="1423">
                        <c:v>89.09</c:v>
                      </c:pt>
                      <c:pt idx="1424">
                        <c:v>90.13</c:v>
                      </c:pt>
                      <c:pt idx="1425">
                        <c:v>90.46</c:v>
                      </c:pt>
                      <c:pt idx="1426">
                        <c:v>90.44</c:v>
                      </c:pt>
                      <c:pt idx="1427">
                        <c:v>90.38</c:v>
                      </c:pt>
                      <c:pt idx="1428">
                        <c:v>90.28</c:v>
                      </c:pt>
                      <c:pt idx="1429">
                        <c:v>90.25</c:v>
                      </c:pt>
                      <c:pt idx="1430">
                        <c:v>89.46</c:v>
                      </c:pt>
                      <c:pt idx="1431">
                        <c:v>88.35</c:v>
                      </c:pt>
                      <c:pt idx="1432">
                        <c:v>89.25</c:v>
                      </c:pt>
                      <c:pt idx="1433">
                        <c:v>89.48</c:v>
                      </c:pt>
                      <c:pt idx="1434">
                        <c:v>89.72</c:v>
                      </c:pt>
                      <c:pt idx="1435">
                        <c:v>89.64</c:v>
                      </c:pt>
                      <c:pt idx="1436">
                        <c:v>89.85</c:v>
                      </c:pt>
                      <c:pt idx="1437">
                        <c:v>89.34</c:v>
                      </c:pt>
                      <c:pt idx="1438">
                        <c:v>88.93</c:v>
                      </c:pt>
                      <c:pt idx="1439">
                        <c:v>89.64</c:v>
                      </c:pt>
                      <c:pt idx="1440">
                        <c:v>89.57</c:v>
                      </c:pt>
                      <c:pt idx="1441">
                        <c:v>90</c:v>
                      </c:pt>
                      <c:pt idx="1442">
                        <c:v>89.73</c:v>
                      </c:pt>
                      <c:pt idx="1443">
                        <c:v>89.34</c:v>
                      </c:pt>
                      <c:pt idx="1444">
                        <c:v>89.35</c:v>
                      </c:pt>
                      <c:pt idx="1445">
                        <c:v>88.89</c:v>
                      </c:pt>
                      <c:pt idx="1446">
                        <c:v>88.76</c:v>
                      </c:pt>
                      <c:pt idx="1447">
                        <c:v>87.99</c:v>
                      </c:pt>
                      <c:pt idx="1448">
                        <c:v>87.8</c:v>
                      </c:pt>
                      <c:pt idx="1449">
                        <c:v>88.06</c:v>
                      </c:pt>
                      <c:pt idx="1450">
                        <c:v>87.92</c:v>
                      </c:pt>
                      <c:pt idx="1451">
                        <c:v>87.89</c:v>
                      </c:pt>
                      <c:pt idx="1452">
                        <c:v>87.61</c:v>
                      </c:pt>
                      <c:pt idx="1453">
                        <c:v>87.1</c:v>
                      </c:pt>
                      <c:pt idx="1454">
                        <c:v>86.98</c:v>
                      </c:pt>
                      <c:pt idx="1455">
                        <c:v>87.32</c:v>
                      </c:pt>
                      <c:pt idx="1456">
                        <c:v>87.39</c:v>
                      </c:pt>
                      <c:pt idx="1457">
                        <c:v>88</c:v>
                      </c:pt>
                      <c:pt idx="1458">
                        <c:v>88.55</c:v>
                      </c:pt>
                      <c:pt idx="1459">
                        <c:v>88.6</c:v>
                      </c:pt>
                      <c:pt idx="1460">
                        <c:v>88.14</c:v>
                      </c:pt>
                      <c:pt idx="1461">
                        <c:v>88.08</c:v>
                      </c:pt>
                      <c:pt idx="1462">
                        <c:v>87.91</c:v>
                      </c:pt>
                      <c:pt idx="1463">
                        <c:v>87.64</c:v>
                      </c:pt>
                      <c:pt idx="1464">
                        <c:v>87.86</c:v>
                      </c:pt>
                      <c:pt idx="1465">
                        <c:v>88.25</c:v>
                      </c:pt>
                      <c:pt idx="1466">
                        <c:v>88.35</c:v>
                      </c:pt>
                      <c:pt idx="1467">
                        <c:v>87.58</c:v>
                      </c:pt>
                      <c:pt idx="1468">
                        <c:v>86.55</c:v>
                      </c:pt>
                      <c:pt idx="1469">
                        <c:v>86.3</c:v>
                      </c:pt>
                      <c:pt idx="1470">
                        <c:v>86.26</c:v>
                      </c:pt>
                      <c:pt idx="1471">
                        <c:v>86.57</c:v>
                      </c:pt>
                      <c:pt idx="1472">
                        <c:v>86.97</c:v>
                      </c:pt>
                      <c:pt idx="1473">
                        <c:v>87.04</c:v>
                      </c:pt>
                      <c:pt idx="1474">
                        <c:v>86.89</c:v>
                      </c:pt>
                      <c:pt idx="1475">
                        <c:v>87.68</c:v>
                      </c:pt>
                      <c:pt idx="1476">
                        <c:v>87.75</c:v>
                      </c:pt>
                      <c:pt idx="1477">
                        <c:v>87.67</c:v>
                      </c:pt>
                      <c:pt idx="1478">
                        <c:v>88.13</c:v>
                      </c:pt>
                      <c:pt idx="1479">
                        <c:v>88.06</c:v>
                      </c:pt>
                      <c:pt idx="1480">
                        <c:v>88.44</c:v>
                      </c:pt>
                      <c:pt idx="1481">
                        <c:v>88.6</c:v>
                      </c:pt>
                      <c:pt idx="1482">
                        <c:v>88.14</c:v>
                      </c:pt>
                      <c:pt idx="1483">
                        <c:v>88.56</c:v>
                      </c:pt>
                      <c:pt idx="1484">
                        <c:v>89.29</c:v>
                      </c:pt>
                      <c:pt idx="1485">
                        <c:v>89.11</c:v>
                      </c:pt>
                      <c:pt idx="1486">
                        <c:v>89.6</c:v>
                      </c:pt>
                      <c:pt idx="1487">
                        <c:v>89.47</c:v>
                      </c:pt>
                      <c:pt idx="1488">
                        <c:v>89.4</c:v>
                      </c:pt>
                      <c:pt idx="1489">
                        <c:v>89.52</c:v>
                      </c:pt>
                      <c:pt idx="1490">
                        <c:v>90.13</c:v>
                      </c:pt>
                      <c:pt idx="1491">
                        <c:v>90.1</c:v>
                      </c:pt>
                      <c:pt idx="1492">
                        <c:v>89.98</c:v>
                      </c:pt>
                      <c:pt idx="1493">
                        <c:v>88.66</c:v>
                      </c:pt>
                      <c:pt idx="1494">
                        <c:v>89.17</c:v>
                      </c:pt>
                      <c:pt idx="1495">
                        <c:v>89.46</c:v>
                      </c:pt>
                      <c:pt idx="1496">
                        <c:v>89.97</c:v>
                      </c:pt>
                      <c:pt idx="1497">
                        <c:v>89.63</c:v>
                      </c:pt>
                      <c:pt idx="1498">
                        <c:v>89.81</c:v>
                      </c:pt>
                      <c:pt idx="1499">
                        <c:v>89.46</c:v>
                      </c:pt>
                      <c:pt idx="1500">
                        <c:v>89.8</c:v>
                      </c:pt>
                      <c:pt idx="1501">
                        <c:v>90.29</c:v>
                      </c:pt>
                      <c:pt idx="1502">
                        <c:v>89.99</c:v>
                      </c:pt>
                      <c:pt idx="1503">
                        <c:v>89.78</c:v>
                      </c:pt>
                      <c:pt idx="1504">
                        <c:v>90.31</c:v>
                      </c:pt>
                      <c:pt idx="1505">
                        <c:v>90.11</c:v>
                      </c:pt>
                      <c:pt idx="1506">
                        <c:v>89.24</c:v>
                      </c:pt>
                      <c:pt idx="1507">
                        <c:v>89.49</c:v>
                      </c:pt>
                      <c:pt idx="1508">
                        <c:v>89.1</c:v>
                      </c:pt>
                      <c:pt idx="1509">
                        <c:v>89.59</c:v>
                      </c:pt>
                      <c:pt idx="1510">
                        <c:v>90.07</c:v>
                      </c:pt>
                      <c:pt idx="1511">
                        <c:v>90.08</c:v>
                      </c:pt>
                      <c:pt idx="1512">
                        <c:v>89.72</c:v>
                      </c:pt>
                      <c:pt idx="1513">
                        <c:v>90.44</c:v>
                      </c:pt>
                      <c:pt idx="1514">
                        <c:v>91.26</c:v>
                      </c:pt>
                      <c:pt idx="1515">
                        <c:v>91.29</c:v>
                      </c:pt>
                      <c:pt idx="1516">
                        <c:v>91.37</c:v>
                      </c:pt>
                      <c:pt idx="1517">
                        <c:v>91.5</c:v>
                      </c:pt>
                      <c:pt idx="1518">
                        <c:v>92.08</c:v>
                      </c:pt>
                      <c:pt idx="1519">
                        <c:v>91.98</c:v>
                      </c:pt>
                      <c:pt idx="1520">
                        <c:v>92.13</c:v>
                      </c:pt>
                      <c:pt idx="1521">
                        <c:v>92.09</c:v>
                      </c:pt>
                      <c:pt idx="1522">
                        <c:v>92.33</c:v>
                      </c:pt>
                      <c:pt idx="1523">
                        <c:v>91.88</c:v>
                      </c:pt>
                      <c:pt idx="1524">
                        <c:v>91.93</c:v>
                      </c:pt>
                      <c:pt idx="1525">
                        <c:v>92.03</c:v>
                      </c:pt>
                      <c:pt idx="1526">
                        <c:v>91.5</c:v>
                      </c:pt>
                      <c:pt idx="1527">
                        <c:v>91.37</c:v>
                      </c:pt>
                      <c:pt idx="1528">
                        <c:v>91.6</c:v>
                      </c:pt>
                      <c:pt idx="1529">
                        <c:v>92.04</c:v>
                      </c:pt>
                      <c:pt idx="1530">
                        <c:v>90.98</c:v>
                      </c:pt>
                      <c:pt idx="1531">
                        <c:v>91.62</c:v>
                      </c:pt>
                      <c:pt idx="1532">
                        <c:v>91.57</c:v>
                      </c:pt>
                      <c:pt idx="1533">
                        <c:v>91.82</c:v>
                      </c:pt>
                      <c:pt idx="1534">
                        <c:v>91.93</c:v>
                      </c:pt>
                      <c:pt idx="1535">
                        <c:v>91.48</c:v>
                      </c:pt>
                      <c:pt idx="1536">
                        <c:v>91.44</c:v>
                      </c:pt>
                      <c:pt idx="1537">
                        <c:v>91.89</c:v>
                      </c:pt>
                      <c:pt idx="1538">
                        <c:v>91.26</c:v>
                      </c:pt>
                      <c:pt idx="1539">
                        <c:v>91.25</c:v>
                      </c:pt>
                      <c:pt idx="1540">
                        <c:v>90.32</c:v>
                      </c:pt>
                      <c:pt idx="1541">
                        <c:v>90.38</c:v>
                      </c:pt>
                      <c:pt idx="1542">
                        <c:v>89.83</c:v>
                      </c:pt>
                      <c:pt idx="1543">
                        <c:v>90.02</c:v>
                      </c:pt>
                      <c:pt idx="1544">
                        <c:v>89.71</c:v>
                      </c:pt>
                      <c:pt idx="1545">
                        <c:v>89.87</c:v>
                      </c:pt>
                      <c:pt idx="1546">
                        <c:v>90.78</c:v>
                      </c:pt>
                      <c:pt idx="1547">
                        <c:v>90.94</c:v>
                      </c:pt>
                      <c:pt idx="1548">
                        <c:v>90.72</c:v>
                      </c:pt>
                      <c:pt idx="1549">
                        <c:v>90.78</c:v>
                      </c:pt>
                      <c:pt idx="1550">
                        <c:v>91.19</c:v>
                      </c:pt>
                      <c:pt idx="1551">
                        <c:v>91.21</c:v>
                      </c:pt>
                      <c:pt idx="1552">
                        <c:v>91.1</c:v>
                      </c:pt>
                      <c:pt idx="1553">
                        <c:v>91.17</c:v>
                      </c:pt>
                      <c:pt idx="1554">
                        <c:v>89.84</c:v>
                      </c:pt>
                      <c:pt idx="1555">
                        <c:v>89.14</c:v>
                      </c:pt>
                      <c:pt idx="1556">
                        <c:v>89.33</c:v>
                      </c:pt>
                      <c:pt idx="1557">
                        <c:v>88.91</c:v>
                      </c:pt>
                      <c:pt idx="1558">
                        <c:v>89.25</c:v>
                      </c:pt>
                      <c:pt idx="1559">
                        <c:v>89.33</c:v>
                      </c:pt>
                      <c:pt idx="1560">
                        <c:v>88.99</c:v>
                      </c:pt>
                      <c:pt idx="1561">
                        <c:v>89.44</c:v>
                      </c:pt>
                      <c:pt idx="1562">
                        <c:v>88.89</c:v>
                      </c:pt>
                      <c:pt idx="1563">
                        <c:v>89.12</c:v>
                      </c:pt>
                      <c:pt idx="1564">
                        <c:v>89.3</c:v>
                      </c:pt>
                      <c:pt idx="1565">
                        <c:v>89.25</c:v>
                      </c:pt>
                      <c:pt idx="1566">
                        <c:v>89.39</c:v>
                      </c:pt>
                      <c:pt idx="1567">
                        <c:v>88.97</c:v>
                      </c:pt>
                      <c:pt idx="1568">
                        <c:v>87.95</c:v>
                      </c:pt>
                      <c:pt idx="1569">
                        <c:v>88.06</c:v>
                      </c:pt>
                      <c:pt idx="1570">
                        <c:v>88.33</c:v>
                      </c:pt>
                      <c:pt idx="1571">
                        <c:v>88.62</c:v>
                      </c:pt>
                      <c:pt idx="1572">
                        <c:v>89.32</c:v>
                      </c:pt>
                      <c:pt idx="1573">
                        <c:v>89.42</c:v>
                      </c:pt>
                      <c:pt idx="1574">
                        <c:v>88.96</c:v>
                      </c:pt>
                      <c:pt idx="1575">
                        <c:v>89.51</c:v>
                      </c:pt>
                      <c:pt idx="1576">
                        <c:v>89.41</c:v>
                      </c:pt>
                      <c:pt idx="1577">
                        <c:v>89.89</c:v>
                      </c:pt>
                      <c:pt idx="1578">
                        <c:v>90.29</c:v>
                      </c:pt>
                      <c:pt idx="1579">
                        <c:v>90.24</c:v>
                      </c:pt>
                      <c:pt idx="1580">
                        <c:v>90.43</c:v>
                      </c:pt>
                      <c:pt idx="1581">
                        <c:v>90.29</c:v>
                      </c:pt>
                      <c:pt idx="1582">
                        <c:v>90.55</c:v>
                      </c:pt>
                      <c:pt idx="1583">
                        <c:v>90.54</c:v>
                      </c:pt>
                      <c:pt idx="1584">
                        <c:v>90.54</c:v>
                      </c:pt>
                      <c:pt idx="1585">
                        <c:v>90.72</c:v>
                      </c:pt>
                      <c:pt idx="1586">
                        <c:v>90.73</c:v>
                      </c:pt>
                      <c:pt idx="1587">
                        <c:v>90.64</c:v>
                      </c:pt>
                      <c:pt idx="1588">
                        <c:v>90.42</c:v>
                      </c:pt>
                      <c:pt idx="1589">
                        <c:v>90.55</c:v>
                      </c:pt>
                      <c:pt idx="1590">
                        <c:v>90.67</c:v>
                      </c:pt>
                      <c:pt idx="1591">
                        <c:v>90.39</c:v>
                      </c:pt>
                      <c:pt idx="1592">
                        <c:v>90.61</c:v>
                      </c:pt>
                      <c:pt idx="1593">
                        <c:v>90.63</c:v>
                      </c:pt>
                      <c:pt idx="1594">
                        <c:v>90.11</c:v>
                      </c:pt>
                      <c:pt idx="1595">
                        <c:v>90.22</c:v>
                      </c:pt>
                      <c:pt idx="1596">
                        <c:v>89.56</c:v>
                      </c:pt>
                      <c:pt idx="1597">
                        <c:v>89.66</c:v>
                      </c:pt>
                      <c:pt idx="1598">
                        <c:v>89.89</c:v>
                      </c:pt>
                      <c:pt idx="1599">
                        <c:v>90.77</c:v>
                      </c:pt>
                      <c:pt idx="1600">
                        <c:v>90.62</c:v>
                      </c:pt>
                      <c:pt idx="1601">
                        <c:v>90.75</c:v>
                      </c:pt>
                      <c:pt idx="1602">
                        <c:v>90.85</c:v>
                      </c:pt>
                      <c:pt idx="1603">
                        <c:v>90.54</c:v>
                      </c:pt>
                      <c:pt idx="1604">
                        <c:v>90</c:v>
                      </c:pt>
                      <c:pt idx="1605">
                        <c:v>89.7</c:v>
                      </c:pt>
                      <c:pt idx="1606">
                        <c:v>89.07</c:v>
                      </c:pt>
                      <c:pt idx="1607">
                        <c:v>88.92</c:v>
                      </c:pt>
                      <c:pt idx="1608">
                        <c:v>89.13</c:v>
                      </c:pt>
                      <c:pt idx="1609">
                        <c:v>89.62</c:v>
                      </c:pt>
                      <c:pt idx="1610">
                        <c:v>89.72</c:v>
                      </c:pt>
                      <c:pt idx="1611">
                        <c:v>90.46</c:v>
                      </c:pt>
                      <c:pt idx="1612">
                        <c:v>90.07</c:v>
                      </c:pt>
                      <c:pt idx="1613">
                        <c:v>90.07</c:v>
                      </c:pt>
                      <c:pt idx="1614">
                        <c:v>90.25</c:v>
                      </c:pt>
                      <c:pt idx="1615">
                        <c:v>90.21</c:v>
                      </c:pt>
                      <c:pt idx="1616">
                        <c:v>89.39</c:v>
                      </c:pt>
                      <c:pt idx="1617">
                        <c:v>89.73</c:v>
                      </c:pt>
                      <c:pt idx="1618">
                        <c:v>89.63</c:v>
                      </c:pt>
                      <c:pt idx="1619">
                        <c:v>88.83</c:v>
                      </c:pt>
                      <c:pt idx="1620">
                        <c:v>88.63</c:v>
                      </c:pt>
                      <c:pt idx="1621">
                        <c:v>88.96</c:v>
                      </c:pt>
                      <c:pt idx="1622">
                        <c:v>89.69</c:v>
                      </c:pt>
                      <c:pt idx="1623">
                        <c:v>89.65</c:v>
                      </c:pt>
                      <c:pt idx="1624">
                        <c:v>89.44</c:v>
                      </c:pt>
                      <c:pt idx="1625">
                        <c:v>89.62</c:v>
                      </c:pt>
                      <c:pt idx="1626">
                        <c:v>89.59</c:v>
                      </c:pt>
                      <c:pt idx="1627">
                        <c:v>88.64</c:v>
                      </c:pt>
                      <c:pt idx="1628">
                        <c:v>88.24</c:v>
                      </c:pt>
                      <c:pt idx="1629">
                        <c:v>87.79</c:v>
                      </c:pt>
                      <c:pt idx="1630">
                        <c:v>88.25</c:v>
                      </c:pt>
                      <c:pt idx="1631">
                        <c:v>88.05</c:v>
                      </c:pt>
                      <c:pt idx="1632">
                        <c:v>87.45</c:v>
                      </c:pt>
                      <c:pt idx="1633">
                        <c:v>87.32</c:v>
                      </c:pt>
                      <c:pt idx="1634">
                        <c:v>87.22</c:v>
                      </c:pt>
                      <c:pt idx="1635">
                        <c:v>86.63</c:v>
                      </c:pt>
                      <c:pt idx="1636">
                        <c:v>86.11</c:v>
                      </c:pt>
                      <c:pt idx="1637">
                        <c:v>85.97</c:v>
                      </c:pt>
                      <c:pt idx="1638">
                        <c:v>85.79</c:v>
                      </c:pt>
                      <c:pt idx="1639">
                        <c:v>85.84</c:v>
                      </c:pt>
                      <c:pt idx="1640">
                        <c:v>85.36</c:v>
                      </c:pt>
                      <c:pt idx="1641">
                        <c:v>85.14</c:v>
                      </c:pt>
                      <c:pt idx="1642">
                        <c:v>85.23</c:v>
                      </c:pt>
                      <c:pt idx="1643">
                        <c:v>84.83</c:v>
                      </c:pt>
                      <c:pt idx="1644">
                        <c:v>84.5</c:v>
                      </c:pt>
                      <c:pt idx="1645">
                        <c:v>84.27</c:v>
                      </c:pt>
                      <c:pt idx="1646">
                        <c:v>83.91</c:v>
                      </c:pt>
                      <c:pt idx="1647">
                        <c:v>84.54</c:v>
                      </c:pt>
                      <c:pt idx="1648">
                        <c:v>84.17</c:v>
                      </c:pt>
                      <c:pt idx="1649">
                        <c:v>84.85</c:v>
                      </c:pt>
                      <c:pt idx="1650">
                        <c:v>84.51</c:v>
                      </c:pt>
                      <c:pt idx="1651">
                        <c:v>84.88</c:v>
                      </c:pt>
                      <c:pt idx="1652">
                        <c:v>84.35</c:v>
                      </c:pt>
                      <c:pt idx="1653">
                        <c:v>84.35</c:v>
                      </c:pt>
                      <c:pt idx="1654">
                        <c:v>84.95</c:v>
                      </c:pt>
                      <c:pt idx="1655">
                        <c:v>84.71</c:v>
                      </c:pt>
                      <c:pt idx="1656">
                        <c:v>85.16</c:v>
                      </c:pt>
                      <c:pt idx="1657">
                        <c:v>85.05</c:v>
                      </c:pt>
                      <c:pt idx="1658">
                        <c:v>84.28</c:v>
                      </c:pt>
                      <c:pt idx="1659">
                        <c:v>84.72</c:v>
                      </c:pt>
                      <c:pt idx="1660">
                        <c:v>84.79</c:v>
                      </c:pt>
                      <c:pt idx="1661">
                        <c:v>84.04</c:v>
                      </c:pt>
                      <c:pt idx="1662">
                        <c:v>84.14</c:v>
                      </c:pt>
                      <c:pt idx="1663">
                        <c:v>84.73</c:v>
                      </c:pt>
                      <c:pt idx="1664">
                        <c:v>84.99</c:v>
                      </c:pt>
                      <c:pt idx="1665">
                        <c:v>85.84</c:v>
                      </c:pt>
                      <c:pt idx="1666">
                        <c:v>85.72</c:v>
                      </c:pt>
                      <c:pt idx="1667">
                        <c:v>85.85</c:v>
                      </c:pt>
                      <c:pt idx="1668">
                        <c:v>86.48</c:v>
                      </c:pt>
                      <c:pt idx="1669">
                        <c:v>86.14</c:v>
                      </c:pt>
                      <c:pt idx="1670">
                        <c:v>86.02</c:v>
                      </c:pt>
                      <c:pt idx="1671">
                        <c:v>85.94</c:v>
                      </c:pt>
                      <c:pt idx="1672">
                        <c:v>86.32</c:v>
                      </c:pt>
                      <c:pt idx="1673">
                        <c:v>86.18</c:v>
                      </c:pt>
                      <c:pt idx="1674">
                        <c:v>85.78</c:v>
                      </c:pt>
                      <c:pt idx="1675">
                        <c:v>86.39</c:v>
                      </c:pt>
                      <c:pt idx="1676">
                        <c:v>86.88</c:v>
                      </c:pt>
                      <c:pt idx="1677">
                        <c:v>86.49</c:v>
                      </c:pt>
                      <c:pt idx="1678">
                        <c:v>86.47</c:v>
                      </c:pt>
                      <c:pt idx="1679">
                        <c:v>86.63</c:v>
                      </c:pt>
                      <c:pt idx="1680">
                        <c:v>85.92</c:v>
                      </c:pt>
                      <c:pt idx="1681">
                        <c:v>85.16</c:v>
                      </c:pt>
                      <c:pt idx="1682">
                        <c:v>85.19</c:v>
                      </c:pt>
                      <c:pt idx="1683">
                        <c:v>85.15</c:v>
                      </c:pt>
                      <c:pt idx="1684">
                        <c:v>85.6</c:v>
                      </c:pt>
                      <c:pt idx="1685">
                        <c:v>85.35</c:v>
                      </c:pt>
                      <c:pt idx="1686">
                        <c:v>85.01</c:v>
                      </c:pt>
                      <c:pt idx="1687">
                        <c:v>85.5</c:v>
                      </c:pt>
                      <c:pt idx="1688">
                        <c:v>85.36</c:v>
                      </c:pt>
                      <c:pt idx="1689">
                        <c:v>85.91</c:v>
                      </c:pt>
                      <c:pt idx="1690">
                        <c:v>85.84</c:v>
                      </c:pt>
                      <c:pt idx="1691">
                        <c:v>86.1</c:v>
                      </c:pt>
                      <c:pt idx="1692">
                        <c:v>87.02</c:v>
                      </c:pt>
                      <c:pt idx="1693">
                        <c:v>87.01</c:v>
                      </c:pt>
                      <c:pt idx="1694">
                        <c:v>86.52</c:v>
                      </c:pt>
                      <c:pt idx="1695">
                        <c:v>86.22</c:v>
                      </c:pt>
                      <c:pt idx="1696">
                        <c:v>85.93</c:v>
                      </c:pt>
                      <c:pt idx="1697">
                        <c:v>86.34</c:v>
                      </c:pt>
                      <c:pt idx="1698">
                        <c:v>86.64</c:v>
                      </c:pt>
                      <c:pt idx="1699">
                        <c:v>85.86</c:v>
                      </c:pt>
                      <c:pt idx="1700">
                        <c:v>85.84</c:v>
                      </c:pt>
                      <c:pt idx="1701">
                        <c:v>85.38</c:v>
                      </c:pt>
                      <c:pt idx="1702">
                        <c:v>85.3</c:v>
                      </c:pt>
                      <c:pt idx="1703">
                        <c:v>85.01</c:v>
                      </c:pt>
                      <c:pt idx="1704">
                        <c:v>85.18</c:v>
                      </c:pt>
                      <c:pt idx="1705">
                        <c:v>85.04</c:v>
                      </c:pt>
                      <c:pt idx="1706">
                        <c:v>84.58</c:v>
                      </c:pt>
                      <c:pt idx="1707">
                        <c:v>84.74</c:v>
                      </c:pt>
                      <c:pt idx="1708">
                        <c:v>84.83</c:v>
                      </c:pt>
                      <c:pt idx="1709">
                        <c:v>84.71</c:v>
                      </c:pt>
                      <c:pt idx="1710">
                        <c:v>85.12</c:v>
                      </c:pt>
                      <c:pt idx="1711">
                        <c:v>85.49</c:v>
                      </c:pt>
                      <c:pt idx="1712">
                        <c:v>85.67</c:v>
                      </c:pt>
                      <c:pt idx="1713">
                        <c:v>85.22</c:v>
                      </c:pt>
                      <c:pt idx="1714">
                        <c:v>84.88</c:v>
                      </c:pt>
                      <c:pt idx="1715">
                        <c:v>85.04</c:v>
                      </c:pt>
                      <c:pt idx="1716">
                        <c:v>85.09</c:v>
                      </c:pt>
                      <c:pt idx="1717">
                        <c:v>84.63</c:v>
                      </c:pt>
                      <c:pt idx="1718">
                        <c:v>85.17</c:v>
                      </c:pt>
                      <c:pt idx="1719">
                        <c:v>85.13</c:v>
                      </c:pt>
                      <c:pt idx="1720">
                        <c:v>85.28</c:v>
                      </c:pt>
                      <c:pt idx="1721">
                        <c:v>85.38</c:v>
                      </c:pt>
                      <c:pt idx="1722">
                        <c:v>85.26</c:v>
                      </c:pt>
                      <c:pt idx="1723">
                        <c:v>84.96</c:v>
                      </c:pt>
                      <c:pt idx="1724">
                        <c:v>84.97</c:v>
                      </c:pt>
                      <c:pt idx="1725">
                        <c:v>85.05</c:v>
                      </c:pt>
                      <c:pt idx="1726">
                        <c:v>84.92</c:v>
                      </c:pt>
                      <c:pt idx="1727">
                        <c:v>84.68</c:v>
                      </c:pt>
                      <c:pt idx="1728">
                        <c:v>85</c:v>
                      </c:pt>
                      <c:pt idx="1729">
                        <c:v>85.1</c:v>
                      </c:pt>
                      <c:pt idx="1730">
                        <c:v>85.53</c:v>
                      </c:pt>
                      <c:pt idx="1731">
                        <c:v>85.95</c:v>
                      </c:pt>
                      <c:pt idx="1732">
                        <c:v>85.92</c:v>
                      </c:pt>
                      <c:pt idx="1733">
                        <c:v>85.92</c:v>
                      </c:pt>
                      <c:pt idx="1734">
                        <c:v>85.86</c:v>
                      </c:pt>
                      <c:pt idx="1735">
                        <c:v>85.66</c:v>
                      </c:pt>
                      <c:pt idx="1736">
                        <c:v>85.98</c:v>
                      </c:pt>
                      <c:pt idx="1737">
                        <c:v>85.81</c:v>
                      </c:pt>
                      <c:pt idx="1738">
                        <c:v>85.94</c:v>
                      </c:pt>
                      <c:pt idx="1739">
                        <c:v>85.81</c:v>
                      </c:pt>
                      <c:pt idx="1740">
                        <c:v>85.2</c:v>
                      </c:pt>
                      <c:pt idx="1741">
                        <c:v>85.16</c:v>
                      </c:pt>
                      <c:pt idx="1742">
                        <c:v>85.38</c:v>
                      </c:pt>
                      <c:pt idx="1743">
                        <c:v>85.63</c:v>
                      </c:pt>
                      <c:pt idx="1744">
                        <c:v>85.69</c:v>
                      </c:pt>
                      <c:pt idx="1745">
                        <c:v>85.77</c:v>
                      </c:pt>
                      <c:pt idx="1746">
                        <c:v>86.03</c:v>
                      </c:pt>
                      <c:pt idx="1747">
                        <c:v>85.6</c:v>
                      </c:pt>
                      <c:pt idx="1748">
                        <c:v>85.71</c:v>
                      </c:pt>
                      <c:pt idx="1749">
                        <c:v>85.84</c:v>
                      </c:pt>
                      <c:pt idx="1750">
                        <c:v>85.92</c:v>
                      </c:pt>
                      <c:pt idx="1751">
                        <c:v>86.5</c:v>
                      </c:pt>
                      <c:pt idx="1752">
                        <c:v>86.55</c:v>
                      </c:pt>
                      <c:pt idx="1753">
                        <c:v>87.02</c:v>
                      </c:pt>
                      <c:pt idx="1754">
                        <c:v>87.12</c:v>
                      </c:pt>
                      <c:pt idx="1755">
                        <c:v>86.92</c:v>
                      </c:pt>
                      <c:pt idx="1756">
                        <c:v>87.12</c:v>
                      </c:pt>
                      <c:pt idx="1757">
                        <c:v>87</c:v>
                      </c:pt>
                      <c:pt idx="1758">
                        <c:v>86.87</c:v>
                      </c:pt>
                      <c:pt idx="1759">
                        <c:v>86.88</c:v>
                      </c:pt>
                      <c:pt idx="1760">
                        <c:v>86.24</c:v>
                      </c:pt>
                      <c:pt idx="1761">
                        <c:v>86.27</c:v>
                      </c:pt>
                      <c:pt idx="1762">
                        <c:v>86.71</c:v>
                      </c:pt>
                      <c:pt idx="1763">
                        <c:v>86.7</c:v>
                      </c:pt>
                      <c:pt idx="1764">
                        <c:v>86.38</c:v>
                      </c:pt>
                      <c:pt idx="1765">
                        <c:v>85.89</c:v>
                      </c:pt>
                      <c:pt idx="1766">
                        <c:v>85.56</c:v>
                      </c:pt>
                      <c:pt idx="1767">
                        <c:v>85.59</c:v>
                      </c:pt>
                      <c:pt idx="1768">
                        <c:v>85.32</c:v>
                      </c:pt>
                      <c:pt idx="1769">
                        <c:v>85.42</c:v>
                      </c:pt>
                      <c:pt idx="1770">
                        <c:v>85.34</c:v>
                      </c:pt>
                      <c:pt idx="1771">
                        <c:v>85.71</c:v>
                      </c:pt>
                      <c:pt idx="1772">
                        <c:v>85.75</c:v>
                      </c:pt>
                      <c:pt idx="1773">
                        <c:v>85.43</c:v>
                      </c:pt>
                      <c:pt idx="1774">
                        <c:v>85.41</c:v>
                      </c:pt>
                      <c:pt idx="1775">
                        <c:v>85.18</c:v>
                      </c:pt>
                      <c:pt idx="1776">
                        <c:v>85.07</c:v>
                      </c:pt>
                      <c:pt idx="1777">
                        <c:v>85.37</c:v>
                      </c:pt>
                      <c:pt idx="1778">
                        <c:v>85.3</c:v>
                      </c:pt>
                      <c:pt idx="1779">
                        <c:v>85.33</c:v>
                      </c:pt>
                      <c:pt idx="1780">
                        <c:v>85.49</c:v>
                      </c:pt>
                      <c:pt idx="1781">
                        <c:v>85.31</c:v>
                      </c:pt>
                      <c:pt idx="1782">
                        <c:v>85.42</c:v>
                      </c:pt>
                      <c:pt idx="1783">
                        <c:v>85.24</c:v>
                      </c:pt>
                      <c:pt idx="1784">
                        <c:v>84.53</c:v>
                      </c:pt>
                      <c:pt idx="1785">
                        <c:v>84.46</c:v>
                      </c:pt>
                      <c:pt idx="1786">
                        <c:v>83.66</c:v>
                      </c:pt>
                      <c:pt idx="1787">
                        <c:v>83.5</c:v>
                      </c:pt>
                      <c:pt idx="1788">
                        <c:v>83.13</c:v>
                      </c:pt>
                      <c:pt idx="1789">
                        <c:v>83.49</c:v>
                      </c:pt>
                      <c:pt idx="1790">
                        <c:v>82.95</c:v>
                      </c:pt>
                      <c:pt idx="1791">
                        <c:v>82.48</c:v>
                      </c:pt>
                      <c:pt idx="1792">
                        <c:v>82.43</c:v>
                      </c:pt>
                      <c:pt idx="1793">
                        <c:v>82.51</c:v>
                      </c:pt>
                      <c:pt idx="1794">
                        <c:v>82.74</c:v>
                      </c:pt>
                      <c:pt idx="1795">
                        <c:v>82.76</c:v>
                      </c:pt>
                      <c:pt idx="1796">
                        <c:v>83.29</c:v>
                      </c:pt>
                      <c:pt idx="1797">
                        <c:v>83.18</c:v>
                      </c:pt>
                      <c:pt idx="1798">
                        <c:v>82.94</c:v>
                      </c:pt>
                      <c:pt idx="1799">
                        <c:v>83.32</c:v>
                      </c:pt>
                      <c:pt idx="1800">
                        <c:v>83.7</c:v>
                      </c:pt>
                      <c:pt idx="1801">
                        <c:v>84.04</c:v>
                      </c:pt>
                      <c:pt idx="1802">
                        <c:v>84</c:v>
                      </c:pt>
                      <c:pt idx="1803">
                        <c:v>83.45</c:v>
                      </c:pt>
                      <c:pt idx="1804">
                        <c:v>83.55</c:v>
                      </c:pt>
                      <c:pt idx="1805">
                        <c:v>83.59</c:v>
                      </c:pt>
                      <c:pt idx="1806">
                        <c:v>83.81</c:v>
                      </c:pt>
                      <c:pt idx="1807">
                        <c:v>84.06</c:v>
                      </c:pt>
                      <c:pt idx="1808">
                        <c:v>83.97</c:v>
                      </c:pt>
                      <c:pt idx="1809">
                        <c:v>83.82</c:v>
                      </c:pt>
                      <c:pt idx="1810">
                        <c:v>83.65</c:v>
                      </c:pt>
                      <c:pt idx="1811">
                        <c:v>83.27</c:v>
                      </c:pt>
                      <c:pt idx="1812">
                        <c:v>83.92</c:v>
                      </c:pt>
                      <c:pt idx="1813">
                        <c:v>84.34</c:v>
                      </c:pt>
                      <c:pt idx="1814">
                        <c:v>84.64</c:v>
                      </c:pt>
                      <c:pt idx="1815">
                        <c:v>84.57</c:v>
                      </c:pt>
                      <c:pt idx="1816">
                        <c:v>84.75</c:v>
                      </c:pt>
                      <c:pt idx="1817">
                        <c:v>85.07</c:v>
                      </c:pt>
                      <c:pt idx="1818">
                        <c:v>85.28</c:v>
                      </c:pt>
                      <c:pt idx="1819">
                        <c:v>85.02</c:v>
                      </c:pt>
                      <c:pt idx="1820">
                        <c:v>84.94</c:v>
                      </c:pt>
                      <c:pt idx="1821">
                        <c:v>85.06</c:v>
                      </c:pt>
                      <c:pt idx="1822">
                        <c:v>84.94</c:v>
                      </c:pt>
                      <c:pt idx="1823">
                        <c:v>84.91</c:v>
                      </c:pt>
                      <c:pt idx="1824">
                        <c:v>84.86</c:v>
                      </c:pt>
                      <c:pt idx="1825">
                        <c:v>85.04</c:v>
                      </c:pt>
                      <c:pt idx="1826">
                        <c:v>84.67</c:v>
                      </c:pt>
                      <c:pt idx="1827">
                        <c:v>84.93</c:v>
                      </c:pt>
                      <c:pt idx="1828">
                        <c:v>85.11</c:v>
                      </c:pt>
                      <c:pt idx="1829">
                        <c:v>85.23</c:v>
                      </c:pt>
                      <c:pt idx="1830">
                        <c:v>85.09</c:v>
                      </c:pt>
                      <c:pt idx="1831">
                        <c:v>84.99</c:v>
                      </c:pt>
                      <c:pt idx="1832">
                        <c:v>84.6</c:v>
                      </c:pt>
                      <c:pt idx="1833">
                        <c:v>84.64</c:v>
                      </c:pt>
                      <c:pt idx="1834">
                        <c:v>84.96</c:v>
                      </c:pt>
                      <c:pt idx="1835">
                        <c:v>85.08</c:v>
                      </c:pt>
                      <c:pt idx="1836">
                        <c:v>84.77</c:v>
                      </c:pt>
                      <c:pt idx="1837">
                        <c:v>84.71</c:v>
                      </c:pt>
                      <c:pt idx="1838">
                        <c:v>84.69</c:v>
                      </c:pt>
                      <c:pt idx="1839">
                        <c:v>84.88</c:v>
                      </c:pt>
                      <c:pt idx="1840">
                        <c:v>85.12</c:v>
                      </c:pt>
                      <c:pt idx="1841">
                        <c:v>84.69</c:v>
                      </c:pt>
                      <c:pt idx="1842">
                        <c:v>84.18</c:v>
                      </c:pt>
                      <c:pt idx="1843">
                        <c:v>84.05</c:v>
                      </c:pt>
                      <c:pt idx="1844">
                        <c:v>84.06</c:v>
                      </c:pt>
                      <c:pt idx="1845">
                        <c:v>84.02</c:v>
                      </c:pt>
                      <c:pt idx="1846">
                        <c:v>84.18</c:v>
                      </c:pt>
                      <c:pt idx="1847">
                        <c:v>84.22</c:v>
                      </c:pt>
                      <c:pt idx="1848">
                        <c:v>84.34</c:v>
                      </c:pt>
                      <c:pt idx="1849">
                        <c:v>84.05</c:v>
                      </c:pt>
                      <c:pt idx="1850">
                        <c:v>83.93</c:v>
                      </c:pt>
                      <c:pt idx="1851">
                        <c:v>83.46</c:v>
                      </c:pt>
                      <c:pt idx="1852">
                        <c:v>83.57</c:v>
                      </c:pt>
                      <c:pt idx="1853">
                        <c:v>83.77</c:v>
                      </c:pt>
                      <c:pt idx="1854">
                        <c:v>83.74</c:v>
                      </c:pt>
                      <c:pt idx="1855">
                        <c:v>84.17</c:v>
                      </c:pt>
                      <c:pt idx="1856">
                        <c:v>84.04</c:v>
                      </c:pt>
                      <c:pt idx="1857">
                        <c:v>83.78</c:v>
                      </c:pt>
                      <c:pt idx="1858">
                        <c:v>84.13</c:v>
                      </c:pt>
                      <c:pt idx="1859">
                        <c:v>84.25</c:v>
                      </c:pt>
                      <c:pt idx="1860">
                        <c:v>83.88</c:v>
                      </c:pt>
                      <c:pt idx="1861">
                        <c:v>83.71</c:v>
                      </c:pt>
                      <c:pt idx="1862">
                        <c:v>83.64</c:v>
                      </c:pt>
                      <c:pt idx="1863">
                        <c:v>83.65</c:v>
                      </c:pt>
                      <c:pt idx="1864">
                        <c:v>83.19</c:v>
                      </c:pt>
                      <c:pt idx="1865">
                        <c:v>83.35</c:v>
                      </c:pt>
                      <c:pt idx="1866">
                        <c:v>83.07</c:v>
                      </c:pt>
                      <c:pt idx="1867">
                        <c:v>82.77</c:v>
                      </c:pt>
                      <c:pt idx="1868">
                        <c:v>83.09</c:v>
                      </c:pt>
                      <c:pt idx="1869">
                        <c:v>83.28</c:v>
                      </c:pt>
                      <c:pt idx="1870">
                        <c:v>83.08</c:v>
                      </c:pt>
                      <c:pt idx="1871">
                        <c:v>83.01</c:v>
                      </c:pt>
                      <c:pt idx="1872">
                        <c:v>83.03</c:v>
                      </c:pt>
                      <c:pt idx="1873">
                        <c:v>83.09</c:v>
                      </c:pt>
                      <c:pt idx="1874">
                        <c:v>82.93</c:v>
                      </c:pt>
                      <c:pt idx="1875">
                        <c:v>82.87</c:v>
                      </c:pt>
                      <c:pt idx="1876">
                        <c:v>83.15</c:v>
                      </c:pt>
                      <c:pt idx="1877">
                        <c:v>82.96</c:v>
                      </c:pt>
                      <c:pt idx="1878">
                        <c:v>82.677000000000007</c:v>
                      </c:pt>
                      <c:pt idx="1879">
                        <c:v>82.992000000000004</c:v>
                      </c:pt>
                      <c:pt idx="1880">
                        <c:v>83.097999999999999</c:v>
                      </c:pt>
                      <c:pt idx="1881">
                        <c:v>82.703999999999994</c:v>
                      </c:pt>
                      <c:pt idx="1882">
                        <c:v>82.671000000000006</c:v>
                      </c:pt>
                      <c:pt idx="1883">
                        <c:v>82.369</c:v>
                      </c:pt>
                      <c:pt idx="1884">
                        <c:v>82.129000000000005</c:v>
                      </c:pt>
                      <c:pt idx="1885">
                        <c:v>82.072999999999993</c:v>
                      </c:pt>
                      <c:pt idx="1886">
                        <c:v>81.831000000000003</c:v>
                      </c:pt>
                      <c:pt idx="1887">
                        <c:v>81.742999999999995</c:v>
                      </c:pt>
                      <c:pt idx="1888">
                        <c:v>81.644000000000005</c:v>
                      </c:pt>
                      <c:pt idx="1889">
                        <c:v>81.643000000000001</c:v>
                      </c:pt>
                      <c:pt idx="1890">
                        <c:v>81.738</c:v>
                      </c:pt>
                      <c:pt idx="1891">
                        <c:v>81.546000000000006</c:v>
                      </c:pt>
                      <c:pt idx="1892">
                        <c:v>81.427999999999997</c:v>
                      </c:pt>
                      <c:pt idx="1893">
                        <c:v>81.75</c:v>
                      </c:pt>
                      <c:pt idx="1894">
                        <c:v>81.528999999999996</c:v>
                      </c:pt>
                      <c:pt idx="1895">
                        <c:v>81.447000000000003</c:v>
                      </c:pt>
                      <c:pt idx="1896">
                        <c:v>81.594999999999999</c:v>
                      </c:pt>
                      <c:pt idx="1897">
                        <c:v>81.766999999999996</c:v>
                      </c:pt>
                      <c:pt idx="1898">
                        <c:v>81.948999999999998</c:v>
                      </c:pt>
                      <c:pt idx="1899">
                        <c:v>81.741</c:v>
                      </c:pt>
                      <c:pt idx="1900">
                        <c:v>81.676000000000002</c:v>
                      </c:pt>
                      <c:pt idx="1901">
                        <c:v>81.938999999999993</c:v>
                      </c:pt>
                      <c:pt idx="1902">
                        <c:v>82.016000000000005</c:v>
                      </c:pt>
                      <c:pt idx="1903">
                        <c:v>82.292000000000002</c:v>
                      </c:pt>
                      <c:pt idx="1904">
                        <c:v>82.116</c:v>
                      </c:pt>
                      <c:pt idx="1905">
                        <c:v>82.066000000000003</c:v>
                      </c:pt>
                      <c:pt idx="1906">
                        <c:v>81.754999999999995</c:v>
                      </c:pt>
                      <c:pt idx="1907">
                        <c:v>82.162999999999997</c:v>
                      </c:pt>
                      <c:pt idx="1908">
                        <c:v>82.317999999999998</c:v>
                      </c:pt>
                      <c:pt idx="1909">
                        <c:v>82.197000000000003</c:v>
                      </c:pt>
                      <c:pt idx="1910">
                        <c:v>82.364000000000004</c:v>
                      </c:pt>
                      <c:pt idx="1911">
                        <c:v>82.385999999999996</c:v>
                      </c:pt>
                      <c:pt idx="1912">
                        <c:v>82.31</c:v>
                      </c:pt>
                      <c:pt idx="1913">
                        <c:v>82.406000000000006</c:v>
                      </c:pt>
                      <c:pt idx="1914">
                        <c:v>82.331000000000003</c:v>
                      </c:pt>
                      <c:pt idx="1915">
                        <c:v>82.331999999999994</c:v>
                      </c:pt>
                      <c:pt idx="1916">
                        <c:v>82.31</c:v>
                      </c:pt>
                      <c:pt idx="1917">
                        <c:v>82.433000000000007</c:v>
                      </c:pt>
                      <c:pt idx="1918">
                        <c:v>82.301000000000002</c:v>
                      </c:pt>
                      <c:pt idx="1919">
                        <c:v>82.322000000000003</c:v>
                      </c:pt>
                      <c:pt idx="1920">
                        <c:v>82.058000000000007</c:v>
                      </c:pt>
                      <c:pt idx="1921">
                        <c:v>81.89</c:v>
                      </c:pt>
                      <c:pt idx="1922">
                        <c:v>81.897000000000006</c:v>
                      </c:pt>
                      <c:pt idx="1923">
                        <c:v>82.293999999999997</c:v>
                      </c:pt>
                      <c:pt idx="1924">
                        <c:v>82.691000000000003</c:v>
                      </c:pt>
                      <c:pt idx="1925">
                        <c:v>82.712000000000003</c:v>
                      </c:pt>
                      <c:pt idx="1926">
                        <c:v>82.891000000000005</c:v>
                      </c:pt>
                      <c:pt idx="1927">
                        <c:v>83.034999999999997</c:v>
                      </c:pt>
                      <c:pt idx="1928">
                        <c:v>83.128</c:v>
                      </c:pt>
                      <c:pt idx="1929">
                        <c:v>82.850999999999999</c:v>
                      </c:pt>
                      <c:pt idx="1930">
                        <c:v>82.715000000000003</c:v>
                      </c:pt>
                      <c:pt idx="1931">
                        <c:v>82.543999999999997</c:v>
                      </c:pt>
                      <c:pt idx="1932">
                        <c:v>82.518000000000001</c:v>
                      </c:pt>
                      <c:pt idx="1933">
                        <c:v>82.730999999999995</c:v>
                      </c:pt>
                      <c:pt idx="1934">
                        <c:v>82.335999999999999</c:v>
                      </c:pt>
                      <c:pt idx="1935">
                        <c:v>82.325000000000003</c:v>
                      </c:pt>
                      <c:pt idx="1936">
                        <c:v>82.295000000000002</c:v>
                      </c:pt>
                      <c:pt idx="1937">
                        <c:v>82.316000000000003</c:v>
                      </c:pt>
                      <c:pt idx="1938">
                        <c:v>82.332999999999998</c:v>
                      </c:pt>
                      <c:pt idx="1939">
                        <c:v>81.92</c:v>
                      </c:pt>
                      <c:pt idx="1940">
                        <c:v>81.394999999999996</c:v>
                      </c:pt>
                      <c:pt idx="1941">
                        <c:v>81.486000000000004</c:v>
                      </c:pt>
                      <c:pt idx="1942">
                        <c:v>81.433000000000007</c:v>
                      </c:pt>
                      <c:pt idx="1943">
                        <c:v>81.537999999999997</c:v>
                      </c:pt>
                      <c:pt idx="1944">
                        <c:v>81.465000000000003</c:v>
                      </c:pt>
                      <c:pt idx="1945">
                        <c:v>81.433000000000007</c:v>
                      </c:pt>
                      <c:pt idx="1946">
                        <c:v>80.86</c:v>
                      </c:pt>
                      <c:pt idx="1947">
                        <c:v>80.73</c:v>
                      </c:pt>
                      <c:pt idx="1948">
                        <c:v>80.635000000000005</c:v>
                      </c:pt>
                      <c:pt idx="1949">
                        <c:v>80.575999999999993</c:v>
                      </c:pt>
                      <c:pt idx="1950">
                        <c:v>80.522000000000006</c:v>
                      </c:pt>
                      <c:pt idx="1951">
                        <c:v>80.540000000000006</c:v>
                      </c:pt>
                      <c:pt idx="1952">
                        <c:v>80.424000000000007</c:v>
                      </c:pt>
                      <c:pt idx="1953">
                        <c:v>80.418999999999997</c:v>
                      </c:pt>
                      <c:pt idx="1954">
                        <c:v>80.287999999999997</c:v>
                      </c:pt>
                      <c:pt idx="1955">
                        <c:v>80.353999999999999</c:v>
                      </c:pt>
                      <c:pt idx="1956">
                        <c:v>80.076999999999998</c:v>
                      </c:pt>
                      <c:pt idx="1957">
                        <c:v>80.652000000000001</c:v>
                      </c:pt>
                      <c:pt idx="1958">
                        <c:v>80.453000000000003</c:v>
                      </c:pt>
                      <c:pt idx="1959">
                        <c:v>80.945999999999998</c:v>
                      </c:pt>
                      <c:pt idx="1960">
                        <c:v>80.849000000000004</c:v>
                      </c:pt>
                      <c:pt idx="1961">
                        <c:v>80.77</c:v>
                      </c:pt>
                      <c:pt idx="1962">
                        <c:v>80.872</c:v>
                      </c:pt>
                      <c:pt idx="1963">
                        <c:v>80.712999999999994</c:v>
                      </c:pt>
                      <c:pt idx="1964">
                        <c:v>80.177000000000007</c:v>
                      </c:pt>
                      <c:pt idx="1965">
                        <c:v>80.254999999999995</c:v>
                      </c:pt>
                      <c:pt idx="1966">
                        <c:v>80.478999999999999</c:v>
                      </c:pt>
                      <c:pt idx="1967">
                        <c:v>80.343000000000004</c:v>
                      </c:pt>
                      <c:pt idx="1968">
                        <c:v>80.744</c:v>
                      </c:pt>
                      <c:pt idx="1969">
                        <c:v>80.679000000000002</c:v>
                      </c:pt>
                      <c:pt idx="1970">
                        <c:v>81.048000000000002</c:v>
                      </c:pt>
                      <c:pt idx="1971">
                        <c:v>81.489000000000004</c:v>
                      </c:pt>
                      <c:pt idx="1972">
                        <c:v>81.822000000000003</c:v>
                      </c:pt>
                      <c:pt idx="1973">
                        <c:v>81.728999999999999</c:v>
                      </c:pt>
                      <c:pt idx="1974">
                        <c:v>81.426000000000002</c:v>
                      </c:pt>
                      <c:pt idx="1975">
                        <c:v>81.400000000000006</c:v>
                      </c:pt>
                      <c:pt idx="1976">
                        <c:v>81.492000000000004</c:v>
                      </c:pt>
                      <c:pt idx="1977">
                        <c:v>81.248999999999995</c:v>
                      </c:pt>
                      <c:pt idx="1978">
                        <c:v>81.144999999999996</c:v>
                      </c:pt>
                      <c:pt idx="1979">
                        <c:v>80.667000000000002</c:v>
                      </c:pt>
                      <c:pt idx="1980">
                        <c:v>80.739000000000004</c:v>
                      </c:pt>
                      <c:pt idx="1981">
                        <c:v>80.756</c:v>
                      </c:pt>
                      <c:pt idx="1982">
                        <c:v>80.7</c:v>
                      </c:pt>
                      <c:pt idx="1983">
                        <c:v>80.793999999999997</c:v>
                      </c:pt>
                      <c:pt idx="1984">
                        <c:v>80.790999999999997</c:v>
                      </c:pt>
                      <c:pt idx="1985">
                        <c:v>80.813999999999993</c:v>
                      </c:pt>
                      <c:pt idx="1986">
                        <c:v>80.88</c:v>
                      </c:pt>
                      <c:pt idx="1987">
                        <c:v>80.622</c:v>
                      </c:pt>
                      <c:pt idx="1988">
                        <c:v>80.471999999999994</c:v>
                      </c:pt>
                      <c:pt idx="1989">
                        <c:v>79.959000000000003</c:v>
                      </c:pt>
                      <c:pt idx="1990">
                        <c:v>79.816000000000003</c:v>
                      </c:pt>
                      <c:pt idx="1991">
                        <c:v>79.703999999999994</c:v>
                      </c:pt>
                      <c:pt idx="1992">
                        <c:v>79.364999999999995</c:v>
                      </c:pt>
                      <c:pt idx="1993">
                        <c:v>79.513000000000005</c:v>
                      </c:pt>
                      <c:pt idx="1994">
                        <c:v>79.617000000000004</c:v>
                      </c:pt>
                      <c:pt idx="1995">
                        <c:v>79.72</c:v>
                      </c:pt>
                      <c:pt idx="1996">
                        <c:v>79.209000000000003</c:v>
                      </c:pt>
                      <c:pt idx="1997">
                        <c:v>79.3</c:v>
                      </c:pt>
                      <c:pt idx="1998">
                        <c:v>78.581999999999994</c:v>
                      </c:pt>
                      <c:pt idx="1999">
                        <c:v>78.596999999999994</c:v>
                      </c:pt>
                      <c:pt idx="2000">
                        <c:v>78.527000000000001</c:v>
                      </c:pt>
                      <c:pt idx="2001">
                        <c:v>78.313000000000002</c:v>
                      </c:pt>
                      <c:pt idx="2002">
                        <c:v>78.492999999999995</c:v>
                      </c:pt>
                      <c:pt idx="2003">
                        <c:v>78.337999999999994</c:v>
                      </c:pt>
                      <c:pt idx="2004">
                        <c:v>77.718999999999994</c:v>
                      </c:pt>
                      <c:pt idx="2005">
                        <c:v>77.903999999999996</c:v>
                      </c:pt>
                      <c:pt idx="2006">
                        <c:v>78.302999999999997</c:v>
                      </c:pt>
                      <c:pt idx="2007">
                        <c:v>78.572999999999993</c:v>
                      </c:pt>
                      <c:pt idx="2008">
                        <c:v>78.480999999999995</c:v>
                      </c:pt>
                      <c:pt idx="2009">
                        <c:v>78.308000000000007</c:v>
                      </c:pt>
                      <c:pt idx="2010">
                        <c:v>78.671999999999997</c:v>
                      </c:pt>
                      <c:pt idx="2011">
                        <c:v>78.525999999999996</c:v>
                      </c:pt>
                      <c:pt idx="2012">
                        <c:v>78.375</c:v>
                      </c:pt>
                      <c:pt idx="2013">
                        <c:v>78.078000000000003</c:v>
                      </c:pt>
                      <c:pt idx="2014">
                        <c:v>78.224000000000004</c:v>
                      </c:pt>
                      <c:pt idx="2015">
                        <c:v>78.087999999999994</c:v>
                      </c:pt>
                      <c:pt idx="2016">
                        <c:v>78.251000000000005</c:v>
                      </c:pt>
                      <c:pt idx="2017">
                        <c:v>78.12</c:v>
                      </c:pt>
                      <c:pt idx="2018">
                        <c:v>77.59</c:v>
                      </c:pt>
                      <c:pt idx="2019">
                        <c:v>77.406999999999996</c:v>
                      </c:pt>
                      <c:pt idx="2020">
                        <c:v>78.06</c:v>
                      </c:pt>
                      <c:pt idx="2021">
                        <c:v>77.588999999999999</c:v>
                      </c:pt>
                      <c:pt idx="2022">
                        <c:v>77.546000000000006</c:v>
                      </c:pt>
                      <c:pt idx="2023">
                        <c:v>77.278000000000006</c:v>
                      </c:pt>
                      <c:pt idx="2024">
                        <c:v>77.027000000000001</c:v>
                      </c:pt>
                      <c:pt idx="2025">
                        <c:v>76.837000000000003</c:v>
                      </c:pt>
                      <c:pt idx="2026">
                        <c:v>76.772999999999996</c:v>
                      </c:pt>
                      <c:pt idx="2027">
                        <c:v>76.478999999999999</c:v>
                      </c:pt>
                      <c:pt idx="2028">
                        <c:v>76.593999999999994</c:v>
                      </c:pt>
                      <c:pt idx="2029">
                        <c:v>76.337000000000003</c:v>
                      </c:pt>
                      <c:pt idx="2030">
                        <c:v>76.424999999999997</c:v>
                      </c:pt>
                      <c:pt idx="2031">
                        <c:v>76.040000000000006</c:v>
                      </c:pt>
                      <c:pt idx="2032">
                        <c:v>75.412000000000006</c:v>
                      </c:pt>
                      <c:pt idx="2033">
                        <c:v>75.456000000000003</c:v>
                      </c:pt>
                      <c:pt idx="2034">
                        <c:v>75.400000000000006</c:v>
                      </c:pt>
                      <c:pt idx="2035">
                        <c:v>75.902000000000001</c:v>
                      </c:pt>
                      <c:pt idx="2036">
                        <c:v>75.881</c:v>
                      </c:pt>
                      <c:pt idx="2037">
                        <c:v>75.813999999999993</c:v>
                      </c:pt>
                      <c:pt idx="2038">
                        <c:v>76.069000000000003</c:v>
                      </c:pt>
                      <c:pt idx="2039">
                        <c:v>75.826999999999998</c:v>
                      </c:pt>
                      <c:pt idx="2040">
                        <c:v>75.78</c:v>
                      </c:pt>
                      <c:pt idx="2041">
                        <c:v>75.204999999999998</c:v>
                      </c:pt>
                      <c:pt idx="2042">
                        <c:v>75.072999999999993</c:v>
                      </c:pt>
                      <c:pt idx="2043">
                        <c:v>75.051000000000002</c:v>
                      </c:pt>
                      <c:pt idx="2044">
                        <c:v>75.052999999999997</c:v>
                      </c:pt>
                      <c:pt idx="2045">
                        <c:v>74.858999999999995</c:v>
                      </c:pt>
                      <c:pt idx="2046">
                        <c:v>75.096000000000004</c:v>
                      </c:pt>
                      <c:pt idx="2047">
                        <c:v>75.075999999999993</c:v>
                      </c:pt>
                      <c:pt idx="2048">
                        <c:v>75.587999999999994</c:v>
                      </c:pt>
                      <c:pt idx="2049">
                        <c:v>76.147000000000006</c:v>
                      </c:pt>
                      <c:pt idx="2050">
                        <c:v>75.935000000000002</c:v>
                      </c:pt>
                      <c:pt idx="2051">
                        <c:v>75.694000000000003</c:v>
                      </c:pt>
                      <c:pt idx="2052">
                        <c:v>76.412999999999997</c:v>
                      </c:pt>
                      <c:pt idx="2053">
                        <c:v>76.382999999999996</c:v>
                      </c:pt>
                      <c:pt idx="2054">
                        <c:v>76.287999999999997</c:v>
                      </c:pt>
                      <c:pt idx="2055">
                        <c:v>76.061999999999998</c:v>
                      </c:pt>
                      <c:pt idx="2056">
                        <c:v>76.221999999999994</c:v>
                      </c:pt>
                      <c:pt idx="2057">
                        <c:v>76.144000000000005</c:v>
                      </c:pt>
                      <c:pt idx="2058">
                        <c:v>76.561999999999998</c:v>
                      </c:pt>
                      <c:pt idx="2059">
                        <c:v>77.436000000000007</c:v>
                      </c:pt>
                      <c:pt idx="2060">
                        <c:v>77.400999999999996</c:v>
                      </c:pt>
                      <c:pt idx="2061">
                        <c:v>77.412000000000006</c:v>
                      </c:pt>
                      <c:pt idx="2062">
                        <c:v>77.587000000000003</c:v>
                      </c:pt>
                      <c:pt idx="2063">
                        <c:v>77.793999999999997</c:v>
                      </c:pt>
                      <c:pt idx="2064">
                        <c:v>77.721000000000004</c:v>
                      </c:pt>
                      <c:pt idx="2065">
                        <c:v>77.572000000000003</c:v>
                      </c:pt>
                      <c:pt idx="2066">
                        <c:v>77.596999999999994</c:v>
                      </c:pt>
                      <c:pt idx="2067">
                        <c:v>77.150000000000006</c:v>
                      </c:pt>
                      <c:pt idx="2068">
                        <c:v>76.606999999999999</c:v>
                      </c:pt>
                      <c:pt idx="2069">
                        <c:v>76.218000000000004</c:v>
                      </c:pt>
                      <c:pt idx="2070">
                        <c:v>76.694999999999993</c:v>
                      </c:pt>
                      <c:pt idx="2071">
                        <c:v>76.647999999999996</c:v>
                      </c:pt>
                      <c:pt idx="2072">
                        <c:v>75.971999999999994</c:v>
                      </c:pt>
                      <c:pt idx="2073">
                        <c:v>75.888999999999996</c:v>
                      </c:pt>
                      <c:pt idx="2074">
                        <c:v>75.793000000000006</c:v>
                      </c:pt>
                      <c:pt idx="2075">
                        <c:v>76.174000000000007</c:v>
                      </c:pt>
                      <c:pt idx="2076">
                        <c:v>76.111000000000004</c:v>
                      </c:pt>
                      <c:pt idx="2077">
                        <c:v>76.418999999999997</c:v>
                      </c:pt>
                      <c:pt idx="2078">
                        <c:v>75.933999999999997</c:v>
                      </c:pt>
                      <c:pt idx="2079">
                        <c:v>75.977999999999994</c:v>
                      </c:pt>
                      <c:pt idx="2080">
                        <c:v>75.613</c:v>
                      </c:pt>
                      <c:pt idx="2081">
                        <c:v>75.573999999999998</c:v>
                      </c:pt>
                      <c:pt idx="2082">
                        <c:v>76.257999999999996</c:v>
                      </c:pt>
                      <c:pt idx="2083">
                        <c:v>76.174000000000007</c:v>
                      </c:pt>
                      <c:pt idx="2084">
                        <c:v>76.382999999999996</c:v>
                      </c:pt>
                      <c:pt idx="2085">
                        <c:v>76.866</c:v>
                      </c:pt>
                      <c:pt idx="2086">
                        <c:v>76.346000000000004</c:v>
                      </c:pt>
                      <c:pt idx="2087">
                        <c:v>76.400999999999996</c:v>
                      </c:pt>
                      <c:pt idx="2088">
                        <c:v>75.691999999999993</c:v>
                      </c:pt>
                      <c:pt idx="2089">
                        <c:v>75.972999999999999</c:v>
                      </c:pt>
                      <c:pt idx="2090">
                        <c:v>75.578999999999994</c:v>
                      </c:pt>
                      <c:pt idx="2091">
                        <c:v>75.545000000000002</c:v>
                      </c:pt>
                      <c:pt idx="2092">
                        <c:v>75.031999999999996</c:v>
                      </c:pt>
                      <c:pt idx="2093">
                        <c:v>75.177999999999997</c:v>
                      </c:pt>
                      <c:pt idx="2094">
                        <c:v>75.444999999999993</c:v>
                      </c:pt>
                      <c:pt idx="2095">
                        <c:v>75.37</c:v>
                      </c:pt>
                      <c:pt idx="2096">
                        <c:v>76.116</c:v>
                      </c:pt>
                      <c:pt idx="2097">
                        <c:v>76.141000000000005</c:v>
                      </c:pt>
                      <c:pt idx="2098">
                        <c:v>76.938000000000002</c:v>
                      </c:pt>
                      <c:pt idx="2099">
                        <c:v>76.67</c:v>
                      </c:pt>
                      <c:pt idx="2100">
                        <c:v>76.584000000000003</c:v>
                      </c:pt>
                      <c:pt idx="2101">
                        <c:v>76.314999999999998</c:v>
                      </c:pt>
                      <c:pt idx="2102">
                        <c:v>76.399000000000001</c:v>
                      </c:pt>
                      <c:pt idx="2103">
                        <c:v>76.155000000000001</c:v>
                      </c:pt>
                      <c:pt idx="2104">
                        <c:v>76.100999999999999</c:v>
                      </c:pt>
                      <c:pt idx="2105">
                        <c:v>76.257000000000005</c:v>
                      </c:pt>
                      <c:pt idx="2106">
                        <c:v>75.998000000000005</c:v>
                      </c:pt>
                      <c:pt idx="2107">
                        <c:v>76.116</c:v>
                      </c:pt>
                      <c:pt idx="2108">
                        <c:v>75.600999999999999</c:v>
                      </c:pt>
                      <c:pt idx="2109">
                        <c:v>75.52</c:v>
                      </c:pt>
                      <c:pt idx="2110">
                        <c:v>75.528999999999996</c:v>
                      </c:pt>
                      <c:pt idx="2111">
                        <c:v>74.763000000000005</c:v>
                      </c:pt>
                      <c:pt idx="2112">
                        <c:v>74.212999999999994</c:v>
                      </c:pt>
                      <c:pt idx="2113">
                        <c:v>73.721000000000004</c:v>
                      </c:pt>
                      <c:pt idx="2114">
                        <c:v>73.713999999999999</c:v>
                      </c:pt>
                      <c:pt idx="2115">
                        <c:v>73.703999999999994</c:v>
                      </c:pt>
                      <c:pt idx="2116">
                        <c:v>73.664000000000001</c:v>
                      </c:pt>
                      <c:pt idx="2117">
                        <c:v>73.478999999999999</c:v>
                      </c:pt>
                      <c:pt idx="2118">
                        <c:v>73.001000000000005</c:v>
                      </c:pt>
                      <c:pt idx="2119">
                        <c:v>73.027000000000001</c:v>
                      </c:pt>
                      <c:pt idx="2120">
                        <c:v>72.992999999999995</c:v>
                      </c:pt>
                      <c:pt idx="2121">
                        <c:v>73.277000000000001</c:v>
                      </c:pt>
                      <c:pt idx="2122">
                        <c:v>72.403999999999996</c:v>
                      </c:pt>
                      <c:pt idx="2123">
                        <c:v>72.072000000000003</c:v>
                      </c:pt>
                      <c:pt idx="2124">
                        <c:v>71.656999999999996</c:v>
                      </c:pt>
                      <c:pt idx="2125">
                        <c:v>71.459000000000003</c:v>
                      </c:pt>
                      <c:pt idx="2126">
                        <c:v>71.570999999999998</c:v>
                      </c:pt>
                      <c:pt idx="2127">
                        <c:v>72.144000000000005</c:v>
                      </c:pt>
                      <c:pt idx="2128">
                        <c:v>72.747</c:v>
                      </c:pt>
                      <c:pt idx="2129">
                        <c:v>72.709000000000003</c:v>
                      </c:pt>
                      <c:pt idx="2130">
                        <c:v>72.948999999999998</c:v>
                      </c:pt>
                      <c:pt idx="2131">
                        <c:v>72.275999999999996</c:v>
                      </c:pt>
                      <c:pt idx="2132">
                        <c:v>71.506</c:v>
                      </c:pt>
                      <c:pt idx="2133">
                        <c:v>71.66</c:v>
                      </c:pt>
                      <c:pt idx="2134">
                        <c:v>71.677999999999997</c:v>
                      </c:pt>
                      <c:pt idx="2135">
                        <c:v>71.802000000000007</c:v>
                      </c:pt>
                      <c:pt idx="2136">
                        <c:v>72.563000000000002</c:v>
                      </c:pt>
                      <c:pt idx="2137">
                        <c:v>72.259</c:v>
                      </c:pt>
                      <c:pt idx="2138">
                        <c:v>72.216999999999999</c:v>
                      </c:pt>
                      <c:pt idx="2139">
                        <c:v>72.021000000000001</c:v>
                      </c:pt>
                      <c:pt idx="2140">
                        <c:v>72.201999999999998</c:v>
                      </c:pt>
                      <c:pt idx="2141">
                        <c:v>72.231999999999999</c:v>
                      </c:pt>
                      <c:pt idx="2142">
                        <c:v>71.832999999999998</c:v>
                      </c:pt>
                      <c:pt idx="2143">
                        <c:v>72.117000000000004</c:v>
                      </c:pt>
                      <c:pt idx="2144">
                        <c:v>71.808000000000007</c:v>
                      </c:pt>
                      <c:pt idx="2145">
                        <c:v>71.875</c:v>
                      </c:pt>
                      <c:pt idx="2146">
                        <c:v>72.022999999999996</c:v>
                      </c:pt>
                      <c:pt idx="2147">
                        <c:v>71.408000000000001</c:v>
                      </c:pt>
                      <c:pt idx="2148">
                        <c:v>71.680000000000007</c:v>
                      </c:pt>
                      <c:pt idx="2149">
                        <c:v>72.012</c:v>
                      </c:pt>
                      <c:pt idx="2150">
                        <c:v>71.647000000000006</c:v>
                      </c:pt>
                      <c:pt idx="2151">
                        <c:v>71.328999999999994</c:v>
                      </c:pt>
                      <c:pt idx="2152">
                        <c:v>71.819000000000003</c:v>
                      </c:pt>
                      <c:pt idx="2153">
                        <c:v>72.534999999999997</c:v>
                      </c:pt>
                      <c:pt idx="2154">
                        <c:v>72.790000000000006</c:v>
                      </c:pt>
                      <c:pt idx="2155">
                        <c:v>72.504000000000005</c:v>
                      </c:pt>
                      <c:pt idx="2156">
                        <c:v>72.894999999999996</c:v>
                      </c:pt>
                      <c:pt idx="2157">
                        <c:v>72.509</c:v>
                      </c:pt>
                      <c:pt idx="2158">
                        <c:v>73.275000000000006</c:v>
                      </c:pt>
                      <c:pt idx="2159">
                        <c:v>73.5</c:v>
                      </c:pt>
                      <c:pt idx="2160">
                        <c:v>73.19</c:v>
                      </c:pt>
                      <c:pt idx="2161">
                        <c:v>72.998999999999995</c:v>
                      </c:pt>
                      <c:pt idx="2162">
                        <c:v>73.513999999999996</c:v>
                      </c:pt>
                      <c:pt idx="2163">
                        <c:v>73.477000000000004</c:v>
                      </c:pt>
                      <c:pt idx="2164">
                        <c:v>73.05</c:v>
                      </c:pt>
                      <c:pt idx="2165">
                        <c:v>72.947000000000003</c:v>
                      </c:pt>
                      <c:pt idx="2166">
                        <c:v>73.272999999999996</c:v>
                      </c:pt>
                      <c:pt idx="2167">
                        <c:v>73.399000000000001</c:v>
                      </c:pt>
                      <c:pt idx="2168">
                        <c:v>73.349999999999994</c:v>
                      </c:pt>
                      <c:pt idx="2169">
                        <c:v>72.843999999999994</c:v>
                      </c:pt>
                      <c:pt idx="2170">
                        <c:v>73.045000000000002</c:v>
                      </c:pt>
                      <c:pt idx="2171">
                        <c:v>72.405000000000001</c:v>
                      </c:pt>
                      <c:pt idx="2172">
                        <c:v>71.938000000000002</c:v>
                      </c:pt>
                      <c:pt idx="2173">
                        <c:v>71.899000000000001</c:v>
                      </c:pt>
                      <c:pt idx="2174">
                        <c:v>71.888000000000005</c:v>
                      </c:pt>
                      <c:pt idx="2175">
                        <c:v>71.989999999999995</c:v>
                      </c:pt>
                      <c:pt idx="2176">
                        <c:v>72.337999999999994</c:v>
                      </c:pt>
                      <c:pt idx="2177">
                        <c:v>72.546999999999997</c:v>
                      </c:pt>
                      <c:pt idx="2178">
                        <c:v>73.022999999999996</c:v>
                      </c:pt>
                      <c:pt idx="2179">
                        <c:v>72.879000000000005</c:v>
                      </c:pt>
                      <c:pt idx="2180">
                        <c:v>72.929000000000002</c:v>
                      </c:pt>
                      <c:pt idx="2181">
                        <c:v>73.239999999999995</c:v>
                      </c:pt>
                      <c:pt idx="2182">
                        <c:v>73.424000000000007</c:v>
                      </c:pt>
                      <c:pt idx="2183">
                        <c:v>73.037999999999997</c:v>
                      </c:pt>
                      <c:pt idx="2184">
                        <c:v>72.39</c:v>
                      </c:pt>
                      <c:pt idx="2185">
                        <c:v>72.853999999999999</c:v>
                      </c:pt>
                      <c:pt idx="2186">
                        <c:v>73.695999999999998</c:v>
                      </c:pt>
                      <c:pt idx="2187">
                        <c:v>73.209000000000003</c:v>
                      </c:pt>
                      <c:pt idx="2188">
                        <c:v>73.858999999999995</c:v>
                      </c:pt>
                      <c:pt idx="2189">
                        <c:v>74.146000000000001</c:v>
                      </c:pt>
                      <c:pt idx="2190">
                        <c:v>73.61</c:v>
                      </c:pt>
                      <c:pt idx="2191">
                        <c:v>73.513999999999996</c:v>
                      </c:pt>
                      <c:pt idx="2192">
                        <c:v>73.44</c:v>
                      </c:pt>
                      <c:pt idx="2193">
                        <c:v>73.483000000000004</c:v>
                      </c:pt>
                      <c:pt idx="2194">
                        <c:v>73.03</c:v>
                      </c:pt>
                      <c:pt idx="2195">
                        <c:v>73.433999999999997</c:v>
                      </c:pt>
                      <c:pt idx="2196">
                        <c:v>73.241</c:v>
                      </c:pt>
                      <c:pt idx="2197">
                        <c:v>72.933000000000007</c:v>
                      </c:pt>
                      <c:pt idx="2198">
                        <c:v>72.486999999999995</c:v>
                      </c:pt>
                      <c:pt idx="2199">
                        <c:v>72.36</c:v>
                      </c:pt>
                      <c:pt idx="2200">
                        <c:v>72.462999999999994</c:v>
                      </c:pt>
                      <c:pt idx="2201">
                        <c:v>72.369</c:v>
                      </c:pt>
                      <c:pt idx="2202">
                        <c:v>72.028999999999996</c:v>
                      </c:pt>
                      <c:pt idx="2203">
                        <c:v>72.742000000000004</c:v>
                      </c:pt>
                      <c:pt idx="2204">
                        <c:v>72.730999999999995</c:v>
                      </c:pt>
                      <c:pt idx="2205">
                        <c:v>72.67</c:v>
                      </c:pt>
                      <c:pt idx="2206">
                        <c:v>73.012</c:v>
                      </c:pt>
                      <c:pt idx="2207">
                        <c:v>72.58</c:v>
                      </c:pt>
                      <c:pt idx="2208">
                        <c:v>72.492999999999995</c:v>
                      </c:pt>
                      <c:pt idx="2209">
                        <c:v>72.096000000000004</c:v>
                      </c:pt>
                      <c:pt idx="2210">
                        <c:v>71.915000000000006</c:v>
                      </c:pt>
                      <c:pt idx="2211">
                        <c:v>71.872</c:v>
                      </c:pt>
                      <c:pt idx="2212">
                        <c:v>72.063999999999993</c:v>
                      </c:pt>
                      <c:pt idx="2213">
                        <c:v>72.242000000000004</c:v>
                      </c:pt>
                      <c:pt idx="2214">
                        <c:v>72.188999999999993</c:v>
                      </c:pt>
                      <c:pt idx="2215">
                        <c:v>71.989999999999995</c:v>
                      </c:pt>
                      <c:pt idx="2216">
                        <c:v>72.445999999999998</c:v>
                      </c:pt>
                      <c:pt idx="2217">
                        <c:v>72.811000000000007</c:v>
                      </c:pt>
                      <c:pt idx="2218">
                        <c:v>72.933000000000007</c:v>
                      </c:pt>
                      <c:pt idx="2219">
                        <c:v>72.86</c:v>
                      </c:pt>
                      <c:pt idx="2220">
                        <c:v>72.649000000000001</c:v>
                      </c:pt>
                      <c:pt idx="2221">
                        <c:v>73.308999999999997</c:v>
                      </c:pt>
                      <c:pt idx="2222">
                        <c:v>73.322000000000003</c:v>
                      </c:pt>
                      <c:pt idx="2223">
                        <c:v>73.227000000000004</c:v>
                      </c:pt>
                      <c:pt idx="2224">
                        <c:v>73.424000000000007</c:v>
                      </c:pt>
                      <c:pt idx="2225">
                        <c:v>73.462000000000003</c:v>
                      </c:pt>
                      <c:pt idx="2226">
                        <c:v>73.881</c:v>
                      </c:pt>
                      <c:pt idx="2227">
                        <c:v>74.244</c:v>
                      </c:pt>
                      <c:pt idx="2228">
                        <c:v>74.546999999999997</c:v>
                      </c:pt>
                      <c:pt idx="2229">
                        <c:v>75.844999999999999</c:v>
                      </c:pt>
                      <c:pt idx="2230">
                        <c:v>76.125</c:v>
                      </c:pt>
                      <c:pt idx="2231">
                        <c:v>76.152000000000001</c:v>
                      </c:pt>
                      <c:pt idx="2232">
                        <c:v>76.207999999999998</c:v>
                      </c:pt>
                      <c:pt idx="2233">
                        <c:v>76.668999999999997</c:v>
                      </c:pt>
                      <c:pt idx="2234">
                        <c:v>77.180000000000007</c:v>
                      </c:pt>
                      <c:pt idx="2235">
                        <c:v>77.117000000000004</c:v>
                      </c:pt>
                      <c:pt idx="2236">
                        <c:v>76.838999999999999</c:v>
                      </c:pt>
                      <c:pt idx="2237">
                        <c:v>76.957999999999998</c:v>
                      </c:pt>
                      <c:pt idx="2238">
                        <c:v>76.195999999999998</c:v>
                      </c:pt>
                      <c:pt idx="2239">
                        <c:v>76.805000000000007</c:v>
                      </c:pt>
                      <c:pt idx="2240">
                        <c:v>76.793000000000006</c:v>
                      </c:pt>
                      <c:pt idx="2241">
                        <c:v>77.251000000000005</c:v>
                      </c:pt>
                      <c:pt idx="2242">
                        <c:v>77.051000000000002</c:v>
                      </c:pt>
                      <c:pt idx="2243">
                        <c:v>77.150999999999996</c:v>
                      </c:pt>
                      <c:pt idx="2244">
                        <c:v>77.381</c:v>
                      </c:pt>
                      <c:pt idx="2245">
                        <c:v>77.644000000000005</c:v>
                      </c:pt>
                      <c:pt idx="2246">
                        <c:v>78.061000000000007</c:v>
                      </c:pt>
                      <c:pt idx="2247">
                        <c:v>78.087000000000003</c:v>
                      </c:pt>
                      <c:pt idx="2248">
                        <c:v>78.61</c:v>
                      </c:pt>
                      <c:pt idx="2249">
                        <c:v>78.932000000000002</c:v>
                      </c:pt>
                      <c:pt idx="2250">
                        <c:v>79.588999999999999</c:v>
                      </c:pt>
                      <c:pt idx="2251">
                        <c:v>79.247</c:v>
                      </c:pt>
                      <c:pt idx="2252">
                        <c:v>79.844999999999999</c:v>
                      </c:pt>
                      <c:pt idx="2253">
                        <c:v>80.146000000000001</c:v>
                      </c:pt>
                      <c:pt idx="2254">
                        <c:v>78.965999999999994</c:v>
                      </c:pt>
                      <c:pt idx="2255">
                        <c:v>78.909000000000006</c:v>
                      </c:pt>
                      <c:pt idx="2256">
                        <c:v>79.067999999999998</c:v>
                      </c:pt>
                      <c:pt idx="2257">
                        <c:v>78.094999999999999</c:v>
                      </c:pt>
                      <c:pt idx="2258">
                        <c:v>78.019000000000005</c:v>
                      </c:pt>
                      <c:pt idx="2259">
                        <c:v>77.680000000000007</c:v>
                      </c:pt>
                      <c:pt idx="2260">
                        <c:v>76.150999999999996</c:v>
                      </c:pt>
                      <c:pt idx="2261">
                        <c:v>76.468000000000004</c:v>
                      </c:pt>
                      <c:pt idx="2262">
                        <c:v>76.787999999999997</c:v>
                      </c:pt>
                      <c:pt idx="2263">
                        <c:v>76.994</c:v>
                      </c:pt>
                      <c:pt idx="2264">
                        <c:v>76.953000000000003</c:v>
                      </c:pt>
                      <c:pt idx="2265">
                        <c:v>77.471000000000004</c:v>
                      </c:pt>
                      <c:pt idx="2266">
                        <c:v>79.447999999999993</c:v>
                      </c:pt>
                      <c:pt idx="2267">
                        <c:v>79.462999999999994</c:v>
                      </c:pt>
                      <c:pt idx="2268">
                        <c:v>80.438999999999993</c:v>
                      </c:pt>
                      <c:pt idx="2269">
                        <c:v>80.313000000000002</c:v>
                      </c:pt>
                      <c:pt idx="2270">
                        <c:v>81.674999999999997</c:v>
                      </c:pt>
                      <c:pt idx="2271">
                        <c:v>80.972999999999999</c:v>
                      </c:pt>
                      <c:pt idx="2272">
                        <c:v>80.912999999999997</c:v>
                      </c:pt>
                      <c:pt idx="2273">
                        <c:v>81.162999999999997</c:v>
                      </c:pt>
                      <c:pt idx="2274">
                        <c:v>82.997</c:v>
                      </c:pt>
                      <c:pt idx="2275">
                        <c:v>81.876000000000005</c:v>
                      </c:pt>
                      <c:pt idx="2276">
                        <c:v>81.363</c:v>
                      </c:pt>
                      <c:pt idx="2277">
                        <c:v>82.05</c:v>
                      </c:pt>
                      <c:pt idx="2278">
                        <c:v>82.454999999999998</c:v>
                      </c:pt>
                      <c:pt idx="2279">
                        <c:v>82.412999999999997</c:v>
                      </c:pt>
                      <c:pt idx="2280">
                        <c:v>83.1</c:v>
                      </c:pt>
                      <c:pt idx="2281">
                        <c:v>83.99</c:v>
                      </c:pt>
                      <c:pt idx="2282">
                        <c:v>85.37</c:v>
                      </c:pt>
                      <c:pt idx="2283">
                        <c:v>85.36</c:v>
                      </c:pt>
                      <c:pt idx="2284">
                        <c:v>86.44</c:v>
                      </c:pt>
                      <c:pt idx="2285">
                        <c:v>86.933999999999997</c:v>
                      </c:pt>
                      <c:pt idx="2286">
                        <c:v>87.028000000000006</c:v>
                      </c:pt>
                      <c:pt idx="2287">
                        <c:v>85.070999999999998</c:v>
                      </c:pt>
                      <c:pt idx="2288">
                        <c:v>84.555999999999997</c:v>
                      </c:pt>
                      <c:pt idx="2289">
                        <c:v>85.632999999999996</c:v>
                      </c:pt>
                      <c:pt idx="2290">
                        <c:v>86.353999999999999</c:v>
                      </c:pt>
                      <c:pt idx="2291">
                        <c:v>84.784000000000006</c:v>
                      </c:pt>
                      <c:pt idx="2292">
                        <c:v>84.605999999999995</c:v>
                      </c:pt>
                      <c:pt idx="2293">
                        <c:v>85.893000000000001</c:v>
                      </c:pt>
                      <c:pt idx="2294">
                        <c:v>85.906999999999996</c:v>
                      </c:pt>
                      <c:pt idx="2295">
                        <c:v>85.912000000000006</c:v>
                      </c:pt>
                      <c:pt idx="2296">
                        <c:v>87.075000000000003</c:v>
                      </c:pt>
                      <c:pt idx="2297">
                        <c:v>87.47</c:v>
                      </c:pt>
                      <c:pt idx="2298">
                        <c:v>86.938000000000002</c:v>
                      </c:pt>
                      <c:pt idx="2299">
                        <c:v>86.364999999999995</c:v>
                      </c:pt>
                      <c:pt idx="2300">
                        <c:v>86.807000000000002</c:v>
                      </c:pt>
                      <c:pt idx="2301">
                        <c:v>87.372</c:v>
                      </c:pt>
                      <c:pt idx="2302">
                        <c:v>87.311999999999998</c:v>
                      </c:pt>
                      <c:pt idx="2303">
                        <c:v>87.968999999999994</c:v>
                      </c:pt>
                      <c:pt idx="2304">
                        <c:v>88.191000000000003</c:v>
                      </c:pt>
                      <c:pt idx="2305">
                        <c:v>86.081000000000003</c:v>
                      </c:pt>
                      <c:pt idx="2306">
                        <c:v>85</c:v>
                      </c:pt>
                      <c:pt idx="2307">
                        <c:v>85.667000000000002</c:v>
                      </c:pt>
                      <c:pt idx="2308">
                        <c:v>85.566999999999993</c:v>
                      </c:pt>
                      <c:pt idx="2309">
                        <c:v>86.516999999999996</c:v>
                      </c:pt>
                      <c:pt idx="2310">
                        <c:v>86.724000000000004</c:v>
                      </c:pt>
                      <c:pt idx="2311">
                        <c:v>86.701999999999998</c:v>
                      </c:pt>
                      <c:pt idx="2312">
                        <c:v>87.03</c:v>
                      </c:pt>
                      <c:pt idx="2313">
                        <c:v>86.444000000000003</c:v>
                      </c:pt>
                      <c:pt idx="2314">
                        <c:v>87.120999999999995</c:v>
                      </c:pt>
                      <c:pt idx="2315">
                        <c:v>85.56</c:v>
                      </c:pt>
                      <c:pt idx="2316">
                        <c:v>85.837000000000003</c:v>
                      </c:pt>
                      <c:pt idx="2317">
                        <c:v>85.483999999999995</c:v>
                      </c:pt>
                      <c:pt idx="2318">
                        <c:v>83.834000000000003</c:v>
                      </c:pt>
                      <c:pt idx="2319">
                        <c:v>83.644000000000005</c:v>
                      </c:pt>
                      <c:pt idx="2320">
                        <c:v>82.27</c:v>
                      </c:pt>
                      <c:pt idx="2321">
                        <c:v>80.683000000000007</c:v>
                      </c:pt>
                      <c:pt idx="2322">
                        <c:v>78.908000000000001</c:v>
                      </c:pt>
                      <c:pt idx="2323">
                        <c:v>79.466999999999999</c:v>
                      </c:pt>
                      <c:pt idx="2324">
                        <c:v>81.298000000000002</c:v>
                      </c:pt>
                      <c:pt idx="2325">
                        <c:v>81.093000000000004</c:v>
                      </c:pt>
                      <c:pt idx="2326">
                        <c:v>81.241</c:v>
                      </c:pt>
                      <c:pt idx="2327">
                        <c:v>81.213999999999999</c:v>
                      </c:pt>
                      <c:pt idx="2328">
                        <c:v>80.891999999999996</c:v>
                      </c:pt>
                      <c:pt idx="2329">
                        <c:v>80.685000000000002</c:v>
                      </c:pt>
                      <c:pt idx="2330">
                        <c:v>80.899000000000001</c:v>
                      </c:pt>
                      <c:pt idx="2331">
                        <c:v>81.308000000000007</c:v>
                      </c:pt>
                      <c:pt idx="2332">
                        <c:v>81.838999999999999</c:v>
                      </c:pt>
                      <c:pt idx="2333">
                        <c:v>82.637</c:v>
                      </c:pt>
                      <c:pt idx="2334">
                        <c:v>82.85</c:v>
                      </c:pt>
                      <c:pt idx="2335">
                        <c:v>82.275000000000006</c:v>
                      </c:pt>
                      <c:pt idx="2336">
                        <c:v>81.536000000000001</c:v>
                      </c:pt>
                      <c:pt idx="2337">
                        <c:v>82.662999999999997</c:v>
                      </c:pt>
                      <c:pt idx="2338">
                        <c:v>83.019000000000005</c:v>
                      </c:pt>
                      <c:pt idx="2339">
                        <c:v>84.265000000000001</c:v>
                      </c:pt>
                      <c:pt idx="2340">
                        <c:v>84.418999999999997</c:v>
                      </c:pt>
                      <c:pt idx="2341">
                        <c:v>84.44</c:v>
                      </c:pt>
                      <c:pt idx="2342">
                        <c:v>84.212000000000003</c:v>
                      </c:pt>
                      <c:pt idx="2343">
                        <c:v>84.721999999999994</c:v>
                      </c:pt>
                      <c:pt idx="2344">
                        <c:v>86.215999999999994</c:v>
                      </c:pt>
                      <c:pt idx="2345">
                        <c:v>85.816999999999993</c:v>
                      </c:pt>
                      <c:pt idx="2346">
                        <c:v>85.52</c:v>
                      </c:pt>
                      <c:pt idx="2347">
                        <c:v>85.608000000000004</c:v>
                      </c:pt>
                      <c:pt idx="2348">
                        <c:v>84.727000000000004</c:v>
                      </c:pt>
                      <c:pt idx="2349">
                        <c:v>84.426000000000002</c:v>
                      </c:pt>
                      <c:pt idx="2350">
                        <c:v>84.671999999999997</c:v>
                      </c:pt>
                      <c:pt idx="2351">
                        <c:v>85.277000000000001</c:v>
                      </c:pt>
                      <c:pt idx="2352">
                        <c:v>85.998999999999995</c:v>
                      </c:pt>
                      <c:pt idx="2353">
                        <c:v>86.072999999999993</c:v>
                      </c:pt>
                      <c:pt idx="2354">
                        <c:v>85.05</c:v>
                      </c:pt>
                      <c:pt idx="2355">
                        <c:v>85.701999999999998</c:v>
                      </c:pt>
                      <c:pt idx="2356">
                        <c:v>86.057000000000002</c:v>
                      </c:pt>
                      <c:pt idx="2357">
                        <c:v>85.346000000000004</c:v>
                      </c:pt>
                      <c:pt idx="2358">
                        <c:v>84.792000000000002</c:v>
                      </c:pt>
                      <c:pt idx="2359">
                        <c:v>85.807000000000002</c:v>
                      </c:pt>
                      <c:pt idx="2360">
                        <c:v>85.775999999999996</c:v>
                      </c:pt>
                      <c:pt idx="2361">
                        <c:v>86.546999999999997</c:v>
                      </c:pt>
                      <c:pt idx="2362">
                        <c:v>86.040999999999997</c:v>
                      </c:pt>
                      <c:pt idx="2363">
                        <c:v>86.66</c:v>
                      </c:pt>
                      <c:pt idx="2364">
                        <c:v>87.581000000000003</c:v>
                      </c:pt>
                      <c:pt idx="2365">
                        <c:v>88.007000000000005</c:v>
                      </c:pt>
                      <c:pt idx="2366">
                        <c:v>87.438999999999993</c:v>
                      </c:pt>
                      <c:pt idx="2367">
                        <c:v>86.488</c:v>
                      </c:pt>
                      <c:pt idx="2368">
                        <c:v>87.24</c:v>
                      </c:pt>
                      <c:pt idx="2369">
                        <c:v>86.894999999999996</c:v>
                      </c:pt>
                      <c:pt idx="2370">
                        <c:v>87.906000000000006</c:v>
                      </c:pt>
                      <c:pt idx="2371">
                        <c:v>87.727000000000004</c:v>
                      </c:pt>
                      <c:pt idx="2372">
                        <c:v>88.007999999999996</c:v>
                      </c:pt>
                      <c:pt idx="2373">
                        <c:v>88.94</c:v>
                      </c:pt>
                      <c:pt idx="2374">
                        <c:v>88.91</c:v>
                      </c:pt>
                      <c:pt idx="2375">
                        <c:v>88.576999999999998</c:v>
                      </c:pt>
                      <c:pt idx="2376">
                        <c:v>89.105000000000004</c:v>
                      </c:pt>
                      <c:pt idx="2377">
                        <c:v>88.512</c:v>
                      </c:pt>
                      <c:pt idx="2378">
                        <c:v>89.009</c:v>
                      </c:pt>
                      <c:pt idx="2379">
                        <c:v>88.927000000000007</c:v>
                      </c:pt>
                      <c:pt idx="2380">
                        <c:v>87.867999999999995</c:v>
                      </c:pt>
                      <c:pt idx="2381">
                        <c:v>87.66</c:v>
                      </c:pt>
                      <c:pt idx="2382">
                        <c:v>87.427999999999997</c:v>
                      </c:pt>
                      <c:pt idx="2383">
                        <c:v>86.945999999999998</c:v>
                      </c:pt>
                      <c:pt idx="2384">
                        <c:v>86.933000000000007</c:v>
                      </c:pt>
                      <c:pt idx="2385">
                        <c:v>84.594999999999999</c:v>
                      </c:pt>
                      <c:pt idx="2386">
                        <c:v>83.129000000000005</c:v>
                      </c:pt>
                      <c:pt idx="2387">
                        <c:v>83.840999999999994</c:v>
                      </c:pt>
                      <c:pt idx="2388">
                        <c:v>83.426000000000002</c:v>
                      </c:pt>
                      <c:pt idx="2389">
                        <c:v>83.858000000000004</c:v>
                      </c:pt>
                      <c:pt idx="2390">
                        <c:v>83.808000000000007</c:v>
                      </c:pt>
                      <c:pt idx="2391">
                        <c:v>84.165000000000006</c:v>
                      </c:pt>
                      <c:pt idx="2392">
                        <c:v>85.111000000000004</c:v>
                      </c:pt>
                      <c:pt idx="2393">
                        <c:v>85.869</c:v>
                      </c:pt>
                      <c:pt idx="2394">
                        <c:v>85.43</c:v>
                      </c:pt>
                      <c:pt idx="2395">
                        <c:v>85.503</c:v>
                      </c:pt>
                      <c:pt idx="2396">
                        <c:v>84.445999999999998</c:v>
                      </c:pt>
                      <c:pt idx="2397">
                        <c:v>84.165000000000006</c:v>
                      </c:pt>
                      <c:pt idx="2398">
                        <c:v>84.570999999999998</c:v>
                      </c:pt>
                      <c:pt idx="2399">
                        <c:v>85.287999999999997</c:v>
                      </c:pt>
                      <c:pt idx="2400">
                        <c:v>85.361000000000004</c:v>
                      </c:pt>
                      <c:pt idx="2401">
                        <c:v>85.786000000000001</c:v>
                      </c:pt>
                      <c:pt idx="2402">
                        <c:v>84.635000000000005</c:v>
                      </c:pt>
                      <c:pt idx="2403">
                        <c:v>84.641999999999996</c:v>
                      </c:pt>
                      <c:pt idx="2404">
                        <c:v>85.081000000000003</c:v>
                      </c:pt>
                      <c:pt idx="2405">
                        <c:v>85.227000000000004</c:v>
                      </c:pt>
                      <c:pt idx="2406">
                        <c:v>85.980999999999995</c:v>
                      </c:pt>
                      <c:pt idx="2407">
                        <c:v>86.637</c:v>
                      </c:pt>
                      <c:pt idx="2408">
                        <c:v>86.578999999999994</c:v>
                      </c:pt>
                      <c:pt idx="2409">
                        <c:v>86.191000000000003</c:v>
                      </c:pt>
                      <c:pt idx="2410">
                        <c:v>85.516999999999996</c:v>
                      </c:pt>
                      <c:pt idx="2411">
                        <c:v>84.713999999999999</c:v>
                      </c:pt>
                      <c:pt idx="2412">
                        <c:v>85.695999999999998</c:v>
                      </c:pt>
                      <c:pt idx="2413">
                        <c:v>85.158000000000001</c:v>
                      </c:pt>
                      <c:pt idx="2414">
                        <c:v>84.474000000000004</c:v>
                      </c:pt>
                      <c:pt idx="2415">
                        <c:v>84.614000000000004</c:v>
                      </c:pt>
                      <c:pt idx="2416">
                        <c:v>84.546000000000006</c:v>
                      </c:pt>
                      <c:pt idx="2417">
                        <c:v>83.97</c:v>
                      </c:pt>
                      <c:pt idx="2418">
                        <c:v>84.156999999999996</c:v>
                      </c:pt>
                      <c:pt idx="2419">
                        <c:v>83.802999999999997</c:v>
                      </c:pt>
                      <c:pt idx="2420">
                        <c:v>83.941000000000003</c:v>
                      </c:pt>
                      <c:pt idx="2421">
                        <c:v>82.528999999999996</c:v>
                      </c:pt>
                      <c:pt idx="2422">
                        <c:v>82.677999999999997</c:v>
                      </c:pt>
                      <c:pt idx="2423">
                        <c:v>82.305999999999997</c:v>
                      </c:pt>
                      <c:pt idx="2424">
                        <c:v>82.498999999999995</c:v>
                      </c:pt>
                      <c:pt idx="2425">
                        <c:v>82.278999999999996</c:v>
                      </c:pt>
                      <c:pt idx="2426">
                        <c:v>83.024000000000001</c:v>
                      </c:pt>
                      <c:pt idx="2427">
                        <c:v>82.667000000000002</c:v>
                      </c:pt>
                      <c:pt idx="2428">
                        <c:v>81.977999999999994</c:v>
                      </c:pt>
                      <c:pt idx="2429">
                        <c:v>80.984999999999999</c:v>
                      </c:pt>
                      <c:pt idx="2430">
                        <c:v>80.558000000000007</c:v>
                      </c:pt>
                      <c:pt idx="2431">
                        <c:v>79.957999999999998</c:v>
                      </c:pt>
                      <c:pt idx="2432">
                        <c:v>80.024000000000001</c:v>
                      </c:pt>
                      <c:pt idx="2433">
                        <c:v>80.131</c:v>
                      </c:pt>
                      <c:pt idx="2434">
                        <c:v>80.331999999999994</c:v>
                      </c:pt>
                      <c:pt idx="2435">
                        <c:v>80.433000000000007</c:v>
                      </c:pt>
                      <c:pt idx="2436">
                        <c:v>79.347999999999999</c:v>
                      </c:pt>
                      <c:pt idx="2437">
                        <c:v>79.171000000000006</c:v>
                      </c:pt>
                      <c:pt idx="2438">
                        <c:v>78.403999999999996</c:v>
                      </c:pt>
                      <c:pt idx="2439">
                        <c:v>79.5</c:v>
                      </c:pt>
                      <c:pt idx="2440">
                        <c:v>79.414000000000001</c:v>
                      </c:pt>
                      <c:pt idx="2441">
                        <c:v>80.67</c:v>
                      </c:pt>
                      <c:pt idx="2442">
                        <c:v>80.909000000000006</c:v>
                      </c:pt>
                      <c:pt idx="2443">
                        <c:v>79.787000000000006</c:v>
                      </c:pt>
                      <c:pt idx="2444">
                        <c:v>80.328999999999994</c:v>
                      </c:pt>
                      <c:pt idx="2445">
                        <c:v>79.41</c:v>
                      </c:pt>
                      <c:pt idx="2446">
                        <c:v>80.141999999999996</c:v>
                      </c:pt>
                      <c:pt idx="2447">
                        <c:v>81.14</c:v>
                      </c:pt>
                      <c:pt idx="2448">
                        <c:v>80.709000000000003</c:v>
                      </c:pt>
                      <c:pt idx="2449">
                        <c:v>80.168999999999997</c:v>
                      </c:pt>
                      <c:pt idx="2450">
                        <c:v>80.608999999999995</c:v>
                      </c:pt>
                      <c:pt idx="2451">
                        <c:v>80.263999999999996</c:v>
                      </c:pt>
                      <c:pt idx="2452">
                        <c:v>80.783000000000001</c:v>
                      </c:pt>
                      <c:pt idx="2453">
                        <c:v>79.840999999999994</c:v>
                      </c:pt>
                      <c:pt idx="2454">
                        <c:v>80.555999999999997</c:v>
                      </c:pt>
                      <c:pt idx="2455">
                        <c:v>80.403000000000006</c:v>
                      </c:pt>
                      <c:pt idx="2456">
                        <c:v>79.878</c:v>
                      </c:pt>
                      <c:pt idx="2457">
                        <c:v>79.834999999999994</c:v>
                      </c:pt>
                      <c:pt idx="2458">
                        <c:v>80.132999999999996</c:v>
                      </c:pt>
                      <c:pt idx="2459">
                        <c:v>79.634</c:v>
                      </c:pt>
                      <c:pt idx="2460">
                        <c:v>80.150999999999996</c:v>
                      </c:pt>
                      <c:pt idx="2461">
                        <c:v>80.382000000000005</c:v>
                      </c:pt>
                      <c:pt idx="2462">
                        <c:v>80.453999999999994</c:v>
                      </c:pt>
                      <c:pt idx="2463">
                        <c:v>80.620999999999995</c:v>
                      </c:pt>
                      <c:pt idx="2464">
                        <c:v>80.766000000000005</c:v>
                      </c:pt>
                      <c:pt idx="2465">
                        <c:v>79.864000000000004</c:v>
                      </c:pt>
                      <c:pt idx="2466">
                        <c:v>80.233000000000004</c:v>
                      </c:pt>
                      <c:pt idx="2467">
                        <c:v>80.126000000000005</c:v>
                      </c:pt>
                      <c:pt idx="2468">
                        <c:v>80.183999999999997</c:v>
                      </c:pt>
                      <c:pt idx="2469">
                        <c:v>79.316000000000003</c:v>
                      </c:pt>
                      <c:pt idx="2470">
                        <c:v>79.215999999999994</c:v>
                      </c:pt>
                      <c:pt idx="2471">
                        <c:v>79.346999999999994</c:v>
                      </c:pt>
                      <c:pt idx="2472">
                        <c:v>78.906999999999996</c:v>
                      </c:pt>
                      <c:pt idx="2473">
                        <c:v>78.927000000000007</c:v>
                      </c:pt>
                      <c:pt idx="2474">
                        <c:v>78.706000000000003</c:v>
                      </c:pt>
                      <c:pt idx="2475">
                        <c:v>78.802999999999997</c:v>
                      </c:pt>
                      <c:pt idx="2476">
                        <c:v>78.748999999999995</c:v>
                      </c:pt>
                      <c:pt idx="2477">
                        <c:v>78.626000000000005</c:v>
                      </c:pt>
                      <c:pt idx="2478">
                        <c:v>78.849999999999994</c:v>
                      </c:pt>
                      <c:pt idx="2479">
                        <c:v>79.63</c:v>
                      </c:pt>
                      <c:pt idx="2480">
                        <c:v>79.284999999999997</c:v>
                      </c:pt>
                      <c:pt idx="2481">
                        <c:v>78.346999999999994</c:v>
                      </c:pt>
                      <c:pt idx="2482">
                        <c:v>77.638999999999996</c:v>
                      </c:pt>
                      <c:pt idx="2483">
                        <c:v>77.765000000000001</c:v>
                      </c:pt>
                      <c:pt idx="2484">
                        <c:v>77.516999999999996</c:v>
                      </c:pt>
                      <c:pt idx="2485">
                        <c:v>78.064999999999998</c:v>
                      </c:pt>
                      <c:pt idx="2486">
                        <c:v>78.974999999999994</c:v>
                      </c:pt>
                      <c:pt idx="2487">
                        <c:v>79.256</c:v>
                      </c:pt>
                      <c:pt idx="2488">
                        <c:v>79.176000000000002</c:v>
                      </c:pt>
                      <c:pt idx="2489">
                        <c:v>78.790000000000006</c:v>
                      </c:pt>
                      <c:pt idx="2490">
                        <c:v>78.489000000000004</c:v>
                      </c:pt>
                      <c:pt idx="2491">
                        <c:v>78.885000000000005</c:v>
                      </c:pt>
                      <c:pt idx="2492">
                        <c:v>79.292000000000002</c:v>
                      </c:pt>
                      <c:pt idx="2493">
                        <c:v>78.936999999999998</c:v>
                      </c:pt>
                      <c:pt idx="2494">
                        <c:v>78.468999999999994</c:v>
                      </c:pt>
                      <c:pt idx="2495">
                        <c:v>78.384</c:v>
                      </c:pt>
                      <c:pt idx="2496">
                        <c:v>78.043999999999997</c:v>
                      </c:pt>
                      <c:pt idx="2497">
                        <c:v>78.271000000000001</c:v>
                      </c:pt>
                      <c:pt idx="2498">
                        <c:v>78.242999999999995</c:v>
                      </c:pt>
                      <c:pt idx="2499">
                        <c:v>78.661000000000001</c:v>
                      </c:pt>
                      <c:pt idx="2500">
                        <c:v>78.009</c:v>
                      </c:pt>
                      <c:pt idx="2501">
                        <c:v>78.366</c:v>
                      </c:pt>
                      <c:pt idx="2502">
                        <c:v>78.171999999999997</c:v>
                      </c:pt>
                      <c:pt idx="2503">
                        <c:v>78.760000000000005</c:v>
                      </c:pt>
                      <c:pt idx="2504">
                        <c:v>78.376000000000005</c:v>
                      </c:pt>
                      <c:pt idx="2505">
                        <c:v>78.465000000000003</c:v>
                      </c:pt>
                      <c:pt idx="2506">
                        <c:v>78.135999999999996</c:v>
                      </c:pt>
                      <c:pt idx="2507">
                        <c:v>78.012</c:v>
                      </c:pt>
                      <c:pt idx="2508">
                        <c:v>77.322999999999993</c:v>
                      </c:pt>
                      <c:pt idx="2509">
                        <c:v>77.09</c:v>
                      </c:pt>
                      <c:pt idx="2510">
                        <c:v>76.816999999999993</c:v>
                      </c:pt>
                      <c:pt idx="2511">
                        <c:v>76.608000000000004</c:v>
                      </c:pt>
                      <c:pt idx="2512">
                        <c:v>76.694999999999993</c:v>
                      </c:pt>
                      <c:pt idx="2513">
                        <c:v>76.543999999999997</c:v>
                      </c:pt>
                      <c:pt idx="2514">
                        <c:v>76.236000000000004</c:v>
                      </c:pt>
                      <c:pt idx="2515">
                        <c:v>76.188000000000002</c:v>
                      </c:pt>
                      <c:pt idx="2516">
                        <c:v>76.424999999999997</c:v>
                      </c:pt>
                      <c:pt idx="2517">
                        <c:v>76.775999999999996</c:v>
                      </c:pt>
                      <c:pt idx="2518">
                        <c:v>76.117999999999995</c:v>
                      </c:pt>
                      <c:pt idx="2519">
                        <c:v>76.046999999999997</c:v>
                      </c:pt>
                      <c:pt idx="2520">
                        <c:v>76.900000000000006</c:v>
                      </c:pt>
                      <c:pt idx="2521">
                        <c:v>76.811999999999998</c:v>
                      </c:pt>
                      <c:pt idx="2522">
                        <c:v>77.051000000000002</c:v>
                      </c:pt>
                      <c:pt idx="2523">
                        <c:v>77.123999999999995</c:v>
                      </c:pt>
                      <c:pt idx="2524">
                        <c:v>76.653000000000006</c:v>
                      </c:pt>
                      <c:pt idx="2525">
                        <c:v>77.188000000000002</c:v>
                      </c:pt>
                      <c:pt idx="2526">
                        <c:v>77.003</c:v>
                      </c:pt>
                      <c:pt idx="2527">
                        <c:v>76.641999999999996</c:v>
                      </c:pt>
                      <c:pt idx="2528">
                        <c:v>76.334999999999994</c:v>
                      </c:pt>
                      <c:pt idx="2529">
                        <c:v>76.494</c:v>
                      </c:pt>
                      <c:pt idx="2530">
                        <c:v>75.965999999999994</c:v>
                      </c:pt>
                      <c:pt idx="2531">
                        <c:v>76.430999999999997</c:v>
                      </c:pt>
                      <c:pt idx="2532">
                        <c:v>76.126000000000005</c:v>
                      </c:pt>
                      <c:pt idx="2533">
                        <c:v>75.975999999999999</c:v>
                      </c:pt>
                      <c:pt idx="2534">
                        <c:v>75.551000000000002</c:v>
                      </c:pt>
                      <c:pt idx="2535">
                        <c:v>75.480999999999995</c:v>
                      </c:pt>
                      <c:pt idx="2536">
                        <c:v>75.596999999999994</c:v>
                      </c:pt>
                      <c:pt idx="2537">
                        <c:v>75.510000000000005</c:v>
                      </c:pt>
                      <c:pt idx="2538">
                        <c:v>75.564999999999998</c:v>
                      </c:pt>
                      <c:pt idx="2539">
                        <c:v>74.971999999999994</c:v>
                      </c:pt>
                      <c:pt idx="2540">
                        <c:v>75.093999999999994</c:v>
                      </c:pt>
                      <c:pt idx="2541">
                        <c:v>75.468000000000004</c:v>
                      </c:pt>
                      <c:pt idx="2542">
                        <c:v>76.061000000000007</c:v>
                      </c:pt>
                      <c:pt idx="2543">
                        <c:v>76.135000000000005</c:v>
                      </c:pt>
                      <c:pt idx="2544">
                        <c:v>76.424999999999997</c:v>
                      </c:pt>
                      <c:pt idx="2545">
                        <c:v>75.917000000000002</c:v>
                      </c:pt>
                      <c:pt idx="2546">
                        <c:v>76.3</c:v>
                      </c:pt>
                      <c:pt idx="2547">
                        <c:v>76.290000000000006</c:v>
                      </c:pt>
                      <c:pt idx="2548">
                        <c:v>76.385999999999996</c:v>
                      </c:pt>
                      <c:pt idx="2549">
                        <c:v>75.643000000000001</c:v>
                      </c:pt>
                      <c:pt idx="2550">
                        <c:v>75.741</c:v>
                      </c:pt>
                      <c:pt idx="2551">
                        <c:v>75.819000000000003</c:v>
                      </c:pt>
                      <c:pt idx="2552">
                        <c:v>75.025999999999996</c:v>
                      </c:pt>
                      <c:pt idx="2553">
                        <c:v>75.021000000000001</c:v>
                      </c:pt>
                      <c:pt idx="2554">
                        <c:v>75.162000000000006</c:v>
                      </c:pt>
                      <c:pt idx="2555">
                        <c:v>75.596000000000004</c:v>
                      </c:pt>
                      <c:pt idx="2556">
                        <c:v>75.334000000000003</c:v>
                      </c:pt>
                      <c:pt idx="2557">
                        <c:v>74.894000000000005</c:v>
                      </c:pt>
                      <c:pt idx="2558">
                        <c:v>75.369</c:v>
                      </c:pt>
                      <c:pt idx="2559">
                        <c:v>75.185000000000002</c:v>
                      </c:pt>
                      <c:pt idx="2560">
                        <c:v>75.293000000000006</c:v>
                      </c:pt>
                      <c:pt idx="2561">
                        <c:v>75.656000000000006</c:v>
                      </c:pt>
                      <c:pt idx="2562">
                        <c:v>75.084999999999994</c:v>
                      </c:pt>
                      <c:pt idx="2563">
                        <c:v>75.067999999999998</c:v>
                      </c:pt>
                      <c:pt idx="2564">
                        <c:v>74.269000000000005</c:v>
                      </c:pt>
                      <c:pt idx="2565">
                        <c:v>74.825999999999993</c:v>
                      </c:pt>
                      <c:pt idx="2566">
                        <c:v>74.995999999999995</c:v>
                      </c:pt>
                      <c:pt idx="2567">
                        <c:v>74.879000000000005</c:v>
                      </c:pt>
                      <c:pt idx="2568">
                        <c:v>74.364999999999995</c:v>
                      </c:pt>
                      <c:pt idx="2569">
                        <c:v>74.668999999999997</c:v>
                      </c:pt>
                      <c:pt idx="2570">
                        <c:v>74.631</c:v>
                      </c:pt>
                      <c:pt idx="2571">
                        <c:v>75.911000000000001</c:v>
                      </c:pt>
                      <c:pt idx="2572">
                        <c:v>75.766999999999996</c:v>
                      </c:pt>
                      <c:pt idx="2573">
                        <c:v>76.31</c:v>
                      </c:pt>
                      <c:pt idx="2574">
                        <c:v>76.037999999999997</c:v>
                      </c:pt>
                      <c:pt idx="2575">
                        <c:v>76.045000000000002</c:v>
                      </c:pt>
                      <c:pt idx="2576">
                        <c:v>76.572999999999993</c:v>
                      </c:pt>
                      <c:pt idx="2577">
                        <c:v>76.352000000000004</c:v>
                      </c:pt>
                      <c:pt idx="2578">
                        <c:v>76.960999999999999</c:v>
                      </c:pt>
                      <c:pt idx="2579">
                        <c:v>76.995000000000005</c:v>
                      </c:pt>
                      <c:pt idx="2580">
                        <c:v>77.694000000000003</c:v>
                      </c:pt>
                      <c:pt idx="2581">
                        <c:v>77.820999999999998</c:v>
                      </c:pt>
                      <c:pt idx="2582">
                        <c:v>78.037000000000006</c:v>
                      </c:pt>
                      <c:pt idx="2583">
                        <c:v>78.25</c:v>
                      </c:pt>
                      <c:pt idx="2584">
                        <c:v>77.897000000000006</c:v>
                      </c:pt>
                      <c:pt idx="2585">
                        <c:v>77.733999999999995</c:v>
                      </c:pt>
                      <c:pt idx="2586">
                        <c:v>77.632999999999996</c:v>
                      </c:pt>
                      <c:pt idx="2587">
                        <c:v>77.831000000000003</c:v>
                      </c:pt>
                      <c:pt idx="2588">
                        <c:v>77.914000000000001</c:v>
                      </c:pt>
                      <c:pt idx="2589">
                        <c:v>77.86</c:v>
                      </c:pt>
                      <c:pt idx="2590">
                        <c:v>77.525000000000006</c:v>
                      </c:pt>
                      <c:pt idx="2591">
                        <c:v>77.619</c:v>
                      </c:pt>
                      <c:pt idx="2592">
                        <c:v>77.492999999999995</c:v>
                      </c:pt>
                      <c:pt idx="2593">
                        <c:v>77.912999999999997</c:v>
                      </c:pt>
                      <c:pt idx="2594">
                        <c:v>77.471000000000004</c:v>
                      </c:pt>
                      <c:pt idx="2595">
                        <c:v>77.004999999999995</c:v>
                      </c:pt>
                      <c:pt idx="2596">
                        <c:v>76.953999999999994</c:v>
                      </c:pt>
                      <c:pt idx="2597">
                        <c:v>76.846000000000004</c:v>
                      </c:pt>
                      <c:pt idx="2598">
                        <c:v>76.731999999999999</c:v>
                      </c:pt>
                      <c:pt idx="2599">
                        <c:v>77.322999999999993</c:v>
                      </c:pt>
                      <c:pt idx="2600">
                        <c:v>77.063999999999993</c:v>
                      </c:pt>
                      <c:pt idx="2601">
                        <c:v>77.5</c:v>
                      </c:pt>
                      <c:pt idx="2602">
                        <c:v>78.337999999999994</c:v>
                      </c:pt>
                      <c:pt idx="2603">
                        <c:v>78.319999999999993</c:v>
                      </c:pt>
                      <c:pt idx="2604">
                        <c:v>78.277000000000001</c:v>
                      </c:pt>
                      <c:pt idx="2605">
                        <c:v>78.19</c:v>
                      </c:pt>
                      <c:pt idx="2606">
                        <c:v>78.432000000000002</c:v>
                      </c:pt>
                      <c:pt idx="2607">
                        <c:v>78.674999999999997</c:v>
                      </c:pt>
                      <c:pt idx="2608">
                        <c:v>78.903999999999996</c:v>
                      </c:pt>
                      <c:pt idx="2609">
                        <c:v>79.462000000000003</c:v>
                      </c:pt>
                      <c:pt idx="2610">
                        <c:v>79.242000000000004</c:v>
                      </c:pt>
                      <c:pt idx="2611">
                        <c:v>79.013999999999996</c:v>
                      </c:pt>
                      <c:pt idx="2612">
                        <c:v>79.372</c:v>
                      </c:pt>
                      <c:pt idx="2613">
                        <c:v>79.915999999999997</c:v>
                      </c:pt>
                      <c:pt idx="2614">
                        <c:v>80.441000000000003</c:v>
                      </c:pt>
                      <c:pt idx="2615">
                        <c:v>80.302000000000007</c:v>
                      </c:pt>
                      <c:pt idx="2616">
                        <c:v>79.863</c:v>
                      </c:pt>
                      <c:pt idx="2617">
                        <c:v>80.028000000000006</c:v>
                      </c:pt>
                      <c:pt idx="2618">
                        <c:v>79.994</c:v>
                      </c:pt>
                      <c:pt idx="2619">
                        <c:v>80.218000000000004</c:v>
                      </c:pt>
                      <c:pt idx="2620">
                        <c:v>80.331999999999994</c:v>
                      </c:pt>
                      <c:pt idx="2621">
                        <c:v>79.7</c:v>
                      </c:pt>
                      <c:pt idx="2622">
                        <c:v>80.376000000000005</c:v>
                      </c:pt>
                      <c:pt idx="2623">
                        <c:v>80.397999999999996</c:v>
                      </c:pt>
                      <c:pt idx="2624">
                        <c:v>80.643000000000001</c:v>
                      </c:pt>
                      <c:pt idx="2625">
                        <c:v>80.507000000000005</c:v>
                      </c:pt>
                      <c:pt idx="2626">
                        <c:v>80.849999999999994</c:v>
                      </c:pt>
                      <c:pt idx="2627">
                        <c:v>80.849000000000004</c:v>
                      </c:pt>
                      <c:pt idx="2628">
                        <c:v>80.787000000000006</c:v>
                      </c:pt>
                      <c:pt idx="2629">
                        <c:v>80.361999999999995</c:v>
                      </c:pt>
                      <c:pt idx="2630">
                        <c:v>80.658000000000001</c:v>
                      </c:pt>
                      <c:pt idx="2631">
                        <c:v>80.521000000000001</c:v>
                      </c:pt>
                      <c:pt idx="2632">
                        <c:v>79.977000000000004</c:v>
                      </c:pt>
                      <c:pt idx="2633">
                        <c:v>80.561000000000007</c:v>
                      </c:pt>
                      <c:pt idx="2634">
                        <c:v>80.432000000000002</c:v>
                      </c:pt>
                      <c:pt idx="2635">
                        <c:v>80.432000000000002</c:v>
                      </c:pt>
                      <c:pt idx="2636">
                        <c:v>80.591999999999999</c:v>
                      </c:pt>
                      <c:pt idx="2637">
                        <c:v>80.444999999999993</c:v>
                      </c:pt>
                      <c:pt idx="2638">
                        <c:v>80.322999999999993</c:v>
                      </c:pt>
                      <c:pt idx="2639">
                        <c:v>79.832999999999998</c:v>
                      </c:pt>
                      <c:pt idx="2640">
                        <c:v>80.251000000000005</c:v>
                      </c:pt>
                      <c:pt idx="2641">
                        <c:v>79.753</c:v>
                      </c:pt>
                      <c:pt idx="2642">
                        <c:v>79.638000000000005</c:v>
                      </c:pt>
                      <c:pt idx="2643">
                        <c:v>80.224999999999994</c:v>
                      </c:pt>
                      <c:pt idx="2644">
                        <c:v>80.724000000000004</c:v>
                      </c:pt>
                      <c:pt idx="2645">
                        <c:v>80.650999999999996</c:v>
                      </c:pt>
                      <c:pt idx="2646">
                        <c:v>80.896000000000001</c:v>
                      </c:pt>
                      <c:pt idx="2647">
                        <c:v>81.837999999999994</c:v>
                      </c:pt>
                      <c:pt idx="2648">
                        <c:v>82.12</c:v>
                      </c:pt>
                      <c:pt idx="2649">
                        <c:v>81.676000000000002</c:v>
                      </c:pt>
                      <c:pt idx="2650">
                        <c:v>81.358000000000004</c:v>
                      </c:pt>
                      <c:pt idx="2651">
                        <c:v>81.47</c:v>
                      </c:pt>
                      <c:pt idx="2652">
                        <c:v>81.072999999999993</c:v>
                      </c:pt>
                      <c:pt idx="2653">
                        <c:v>80.775999999999996</c:v>
                      </c:pt>
                      <c:pt idx="2654">
                        <c:v>81.173000000000002</c:v>
                      </c:pt>
                      <c:pt idx="2655">
                        <c:v>81.093999999999994</c:v>
                      </c:pt>
                      <c:pt idx="2656">
                        <c:v>81.387</c:v>
                      </c:pt>
                      <c:pt idx="2657">
                        <c:v>81.442999999999998</c:v>
                      </c:pt>
                      <c:pt idx="2658">
                        <c:v>81.534000000000006</c:v>
                      </c:pt>
                      <c:pt idx="2659">
                        <c:v>81.093000000000004</c:v>
                      </c:pt>
                      <c:pt idx="2660">
                        <c:v>80.561999999999998</c:v>
                      </c:pt>
                      <c:pt idx="2661">
                        <c:v>80.507000000000005</c:v>
                      </c:pt>
                      <c:pt idx="2662">
                        <c:v>80.19</c:v>
                      </c:pt>
                      <c:pt idx="2663">
                        <c:v>80.481999999999999</c:v>
                      </c:pt>
                      <c:pt idx="2664">
                        <c:v>80.823999999999998</c:v>
                      </c:pt>
                      <c:pt idx="2665">
                        <c:v>81</c:v>
                      </c:pt>
                      <c:pt idx="2666">
                        <c:v>81.049000000000007</c:v>
                      </c:pt>
                      <c:pt idx="2667">
                        <c:v>81.161000000000001</c:v>
                      </c:pt>
                      <c:pt idx="2668">
                        <c:v>81.566999999999993</c:v>
                      </c:pt>
                      <c:pt idx="2669">
                        <c:v>81.352000000000004</c:v>
                      </c:pt>
                      <c:pt idx="2670">
                        <c:v>81.480999999999995</c:v>
                      </c:pt>
                      <c:pt idx="2671">
                        <c:v>82.146000000000001</c:v>
                      </c:pt>
                      <c:pt idx="2672">
                        <c:v>82.381</c:v>
                      </c:pt>
                      <c:pt idx="2673">
                        <c:v>82.003</c:v>
                      </c:pt>
                      <c:pt idx="2674">
                        <c:v>81.866</c:v>
                      </c:pt>
                      <c:pt idx="2675">
                        <c:v>82.272000000000006</c:v>
                      </c:pt>
                      <c:pt idx="2676">
                        <c:v>83.299000000000007</c:v>
                      </c:pt>
                      <c:pt idx="2677">
                        <c:v>84.078999999999994</c:v>
                      </c:pt>
                      <c:pt idx="2678">
                        <c:v>84.894000000000005</c:v>
                      </c:pt>
                      <c:pt idx="2679">
                        <c:v>84.45</c:v>
                      </c:pt>
                      <c:pt idx="2680">
                        <c:v>84.156000000000006</c:v>
                      </c:pt>
                      <c:pt idx="2681">
                        <c:v>84.466999999999999</c:v>
                      </c:pt>
                      <c:pt idx="2682">
                        <c:v>84.828000000000003</c:v>
                      </c:pt>
                      <c:pt idx="2683">
                        <c:v>85.206999999999994</c:v>
                      </c:pt>
                      <c:pt idx="2684">
                        <c:v>86.094999999999999</c:v>
                      </c:pt>
                      <c:pt idx="2685">
                        <c:v>86.204999999999998</c:v>
                      </c:pt>
                      <c:pt idx="2686">
                        <c:v>87.162000000000006</c:v>
                      </c:pt>
                      <c:pt idx="2687">
                        <c:v>86.391999999999996</c:v>
                      </c:pt>
                      <c:pt idx="2688">
                        <c:v>85.564999999999998</c:v>
                      </c:pt>
                      <c:pt idx="2689">
                        <c:v>85.370999999999995</c:v>
                      </c:pt>
                      <c:pt idx="2690">
                        <c:v>86.206000000000003</c:v>
                      </c:pt>
                      <c:pt idx="2691">
                        <c:v>86.778999999999996</c:v>
                      </c:pt>
                      <c:pt idx="2692">
                        <c:v>87.120999999999995</c:v>
                      </c:pt>
                      <c:pt idx="2693">
                        <c:v>86.185000000000002</c:v>
                      </c:pt>
                      <c:pt idx="2694">
                        <c:v>86.48</c:v>
                      </c:pt>
                      <c:pt idx="2695">
                        <c:v>86.587999999999994</c:v>
                      </c:pt>
                      <c:pt idx="2696">
                        <c:v>86.643000000000001</c:v>
                      </c:pt>
                      <c:pt idx="2697">
                        <c:v>86.793000000000006</c:v>
                      </c:pt>
                      <c:pt idx="2698">
                        <c:v>87.135999999999996</c:v>
                      </c:pt>
                      <c:pt idx="2699">
                        <c:v>88.233000000000004</c:v>
                      </c:pt>
                      <c:pt idx="2700">
                        <c:v>88.405000000000001</c:v>
                      </c:pt>
                      <c:pt idx="2701">
                        <c:v>88.394000000000005</c:v>
                      </c:pt>
                      <c:pt idx="2702">
                        <c:v>87.897000000000006</c:v>
                      </c:pt>
                      <c:pt idx="2703">
                        <c:v>87.168999999999997</c:v>
                      </c:pt>
                      <c:pt idx="2704">
                        <c:v>87.507000000000005</c:v>
                      </c:pt>
                      <c:pt idx="2705">
                        <c:v>86.510999999999996</c:v>
                      </c:pt>
                      <c:pt idx="2706">
                        <c:v>85.980999999999995</c:v>
                      </c:pt>
                      <c:pt idx="2707">
                        <c:v>86.082999999999998</c:v>
                      </c:pt>
                      <c:pt idx="2708">
                        <c:v>85.688000000000002</c:v>
                      </c:pt>
                      <c:pt idx="2709">
                        <c:v>85.698999999999998</c:v>
                      </c:pt>
                      <c:pt idx="2710">
                        <c:v>85.932000000000002</c:v>
                      </c:pt>
                      <c:pt idx="2711">
                        <c:v>86.105999999999995</c:v>
                      </c:pt>
                      <c:pt idx="2712">
                        <c:v>85.741</c:v>
                      </c:pt>
                      <c:pt idx="2713">
                        <c:v>85.733000000000004</c:v>
                      </c:pt>
                      <c:pt idx="2714">
                        <c:v>85.313000000000002</c:v>
                      </c:pt>
                      <c:pt idx="2715">
                        <c:v>85.652000000000001</c:v>
                      </c:pt>
                      <c:pt idx="2716">
                        <c:v>86.025000000000006</c:v>
                      </c:pt>
                      <c:pt idx="2717">
                        <c:v>86.019000000000005</c:v>
                      </c:pt>
                      <c:pt idx="2718">
                        <c:v>84.715999999999994</c:v>
                      </c:pt>
                      <c:pt idx="2719">
                        <c:v>84.427000000000007</c:v>
                      </c:pt>
                      <c:pt idx="2720">
                        <c:v>84.608000000000004</c:v>
                      </c:pt>
                      <c:pt idx="2721">
                        <c:v>84.082999999999998</c:v>
                      </c:pt>
                      <c:pt idx="2722">
                        <c:v>83.822000000000003</c:v>
                      </c:pt>
                      <c:pt idx="2723">
                        <c:v>83.823999999999998</c:v>
                      </c:pt>
                      <c:pt idx="2724">
                        <c:v>83.947000000000003</c:v>
                      </c:pt>
                      <c:pt idx="2725">
                        <c:v>84.203000000000003</c:v>
                      </c:pt>
                      <c:pt idx="2726">
                        <c:v>83.643000000000001</c:v>
                      </c:pt>
                      <c:pt idx="2727">
                        <c:v>83.426000000000002</c:v>
                      </c:pt>
                      <c:pt idx="2728">
                        <c:v>82.558000000000007</c:v>
                      </c:pt>
                      <c:pt idx="2729">
                        <c:v>82.486000000000004</c:v>
                      </c:pt>
                      <c:pt idx="2730">
                        <c:v>82.513000000000005</c:v>
                      </c:pt>
                      <c:pt idx="2731">
                        <c:v>82.747</c:v>
                      </c:pt>
                      <c:pt idx="2732">
                        <c:v>83.393000000000001</c:v>
                      </c:pt>
                      <c:pt idx="2733">
                        <c:v>82.594999999999999</c:v>
                      </c:pt>
                      <c:pt idx="2734">
                        <c:v>82.463999999999999</c:v>
                      </c:pt>
                      <c:pt idx="2735">
                        <c:v>82.087000000000003</c:v>
                      </c:pt>
                      <c:pt idx="2736">
                        <c:v>82.185000000000002</c:v>
                      </c:pt>
                      <c:pt idx="2737">
                        <c:v>82.179000000000002</c:v>
                      </c:pt>
                      <c:pt idx="2738">
                        <c:v>81.635999999999996</c:v>
                      </c:pt>
                      <c:pt idx="2739">
                        <c:v>81.539000000000001</c:v>
                      </c:pt>
                      <c:pt idx="2740">
                        <c:v>80.938000000000002</c:v>
                      </c:pt>
                      <c:pt idx="2741">
                        <c:v>80.596000000000004</c:v>
                      </c:pt>
                      <c:pt idx="2742">
                        <c:v>80.891999999999996</c:v>
                      </c:pt>
                      <c:pt idx="2743">
                        <c:v>80.825000000000003</c:v>
                      </c:pt>
                      <c:pt idx="2744">
                        <c:v>80.406999999999996</c:v>
                      </c:pt>
                      <c:pt idx="2745">
                        <c:v>80.710999999999999</c:v>
                      </c:pt>
                      <c:pt idx="2746">
                        <c:v>80.799000000000007</c:v>
                      </c:pt>
                      <c:pt idx="2747">
                        <c:v>82.29</c:v>
                      </c:pt>
                      <c:pt idx="2748">
                        <c:v>82.635000000000005</c:v>
                      </c:pt>
                      <c:pt idx="2749">
                        <c:v>82.947999999999993</c:v>
                      </c:pt>
                      <c:pt idx="2750">
                        <c:v>82.533000000000001</c:v>
                      </c:pt>
                      <c:pt idx="2751">
                        <c:v>82.225999999999999</c:v>
                      </c:pt>
                      <c:pt idx="2752">
                        <c:v>82.222999999999999</c:v>
                      </c:pt>
                      <c:pt idx="2753">
                        <c:v>82.447000000000003</c:v>
                      </c:pt>
                      <c:pt idx="2754">
                        <c:v>83.057000000000002</c:v>
                      </c:pt>
                      <c:pt idx="2755">
                        <c:v>83.123000000000005</c:v>
                      </c:pt>
                      <c:pt idx="2756">
                        <c:v>83.146000000000001</c:v>
                      </c:pt>
                      <c:pt idx="2757">
                        <c:v>83.260999999999996</c:v>
                      </c:pt>
                      <c:pt idx="2758">
                        <c:v>82.933999999999997</c:v>
                      </c:pt>
                      <c:pt idx="2759">
                        <c:v>82.918000000000006</c:v>
                      </c:pt>
                      <c:pt idx="2760">
                        <c:v>83.164000000000001</c:v>
                      </c:pt>
                      <c:pt idx="2761">
                        <c:v>83.201999999999998</c:v>
                      </c:pt>
                      <c:pt idx="2762">
                        <c:v>82.522000000000006</c:v>
                      </c:pt>
                      <c:pt idx="2763">
                        <c:v>82.462999999999994</c:v>
                      </c:pt>
                      <c:pt idx="2764">
                        <c:v>82.102000000000004</c:v>
                      </c:pt>
                      <c:pt idx="2765">
                        <c:v>82.042000000000002</c:v>
                      </c:pt>
                      <c:pt idx="2766">
                        <c:v>82.82</c:v>
                      </c:pt>
                      <c:pt idx="2767">
                        <c:v>82.584999999999994</c:v>
                      </c:pt>
                      <c:pt idx="2768">
                        <c:v>82.674000000000007</c:v>
                      </c:pt>
                      <c:pt idx="2769">
                        <c:v>82.697999999999993</c:v>
                      </c:pt>
                      <c:pt idx="2770">
                        <c:v>81.912000000000006</c:v>
                      </c:pt>
                      <c:pt idx="2771">
                        <c:v>81.08</c:v>
                      </c:pt>
                      <c:pt idx="2772">
                        <c:v>81.491</c:v>
                      </c:pt>
                      <c:pt idx="2773">
                        <c:v>81.241</c:v>
                      </c:pt>
                      <c:pt idx="2774">
                        <c:v>81.397999999999996</c:v>
                      </c:pt>
                      <c:pt idx="2775">
                        <c:v>81.334999999999994</c:v>
                      </c:pt>
                      <c:pt idx="2776">
                        <c:v>80.438999999999993</c:v>
                      </c:pt>
                      <c:pt idx="2777">
                        <c:v>79.83</c:v>
                      </c:pt>
                      <c:pt idx="2778">
                        <c:v>80.010000000000005</c:v>
                      </c:pt>
                      <c:pt idx="2779">
                        <c:v>79.394999999999996</c:v>
                      </c:pt>
                      <c:pt idx="2780">
                        <c:v>79.337999999999994</c:v>
                      </c:pt>
                      <c:pt idx="2781">
                        <c:v>79.013999999999996</c:v>
                      </c:pt>
                      <c:pt idx="2782">
                        <c:v>78.691000000000003</c:v>
                      </c:pt>
                      <c:pt idx="2783">
                        <c:v>78.72</c:v>
                      </c:pt>
                      <c:pt idx="2784">
                        <c:v>78.087999999999994</c:v>
                      </c:pt>
                      <c:pt idx="2785">
                        <c:v>78.447000000000003</c:v>
                      </c:pt>
                      <c:pt idx="2786">
                        <c:v>77.748999999999995</c:v>
                      </c:pt>
                      <c:pt idx="2787">
                        <c:v>77.385999999999996</c:v>
                      </c:pt>
                      <c:pt idx="2788">
                        <c:v>77.387</c:v>
                      </c:pt>
                      <c:pt idx="2789">
                        <c:v>77.325000000000003</c:v>
                      </c:pt>
                      <c:pt idx="2790">
                        <c:v>77.441999999999993</c:v>
                      </c:pt>
                      <c:pt idx="2791">
                        <c:v>77.363</c:v>
                      </c:pt>
                      <c:pt idx="2792">
                        <c:v>77.070999999999998</c:v>
                      </c:pt>
                      <c:pt idx="2793">
                        <c:v>76.647000000000006</c:v>
                      </c:pt>
                      <c:pt idx="2794">
                        <c:v>77.040999999999997</c:v>
                      </c:pt>
                      <c:pt idx="2795">
                        <c:v>76.933999999999997</c:v>
                      </c:pt>
                      <c:pt idx="2796">
                        <c:v>78.183999999999997</c:v>
                      </c:pt>
                      <c:pt idx="2797">
                        <c:v>77.171000000000006</c:v>
                      </c:pt>
                      <c:pt idx="2798">
                        <c:v>77.418000000000006</c:v>
                      </c:pt>
                      <c:pt idx="2799">
                        <c:v>77.471999999999994</c:v>
                      </c:pt>
                      <c:pt idx="2800">
                        <c:v>77.102999999999994</c:v>
                      </c:pt>
                      <c:pt idx="2801">
                        <c:v>77.707999999999998</c:v>
                      </c:pt>
                      <c:pt idx="2802">
                        <c:v>78.149000000000001</c:v>
                      </c:pt>
                      <c:pt idx="2803">
                        <c:v>77.308000000000007</c:v>
                      </c:pt>
                      <c:pt idx="2804">
                        <c:v>77.266000000000005</c:v>
                      </c:pt>
                      <c:pt idx="2805">
                        <c:v>77.296000000000006</c:v>
                      </c:pt>
                      <c:pt idx="2806">
                        <c:v>76.721999999999994</c:v>
                      </c:pt>
                      <c:pt idx="2807">
                        <c:v>76.480999999999995</c:v>
                      </c:pt>
                      <c:pt idx="2808">
                        <c:v>75.882000000000005</c:v>
                      </c:pt>
                      <c:pt idx="2809">
                        <c:v>76.548000000000002</c:v>
                      </c:pt>
                      <c:pt idx="2810">
                        <c:v>77.027000000000001</c:v>
                      </c:pt>
                      <c:pt idx="2811">
                        <c:v>77.442999999999998</c:v>
                      </c:pt>
                      <c:pt idx="2812">
                        <c:v>77.634</c:v>
                      </c:pt>
                      <c:pt idx="2813">
                        <c:v>78.216999999999999</c:v>
                      </c:pt>
                      <c:pt idx="2814">
                        <c:v>78.081999999999994</c:v>
                      </c:pt>
                      <c:pt idx="2815">
                        <c:v>78.518000000000001</c:v>
                      </c:pt>
                      <c:pt idx="2816">
                        <c:v>79.209999999999994</c:v>
                      </c:pt>
                      <c:pt idx="2817">
                        <c:v>79.084000000000003</c:v>
                      </c:pt>
                      <c:pt idx="2818">
                        <c:v>78.617000000000004</c:v>
                      </c:pt>
                      <c:pt idx="2819">
                        <c:v>78.504000000000005</c:v>
                      </c:pt>
                      <c:pt idx="2820">
                        <c:v>78.682000000000002</c:v>
                      </c:pt>
                      <c:pt idx="2821">
                        <c:v>79.680999999999997</c:v>
                      </c:pt>
                      <c:pt idx="2822">
                        <c:v>79.867000000000004</c:v>
                      </c:pt>
                      <c:pt idx="2823">
                        <c:v>79.73</c:v>
                      </c:pt>
                      <c:pt idx="2824">
                        <c:v>80.356999999999999</c:v>
                      </c:pt>
                      <c:pt idx="2825">
                        <c:v>80.834999999999994</c:v>
                      </c:pt>
                      <c:pt idx="2826">
                        <c:v>81.194999999999993</c:v>
                      </c:pt>
                      <c:pt idx="2827">
                        <c:v>80.712999999999994</c:v>
                      </c:pt>
                      <c:pt idx="2828">
                        <c:v>80.302999999999997</c:v>
                      </c:pt>
                      <c:pt idx="2829">
                        <c:v>79.376999999999995</c:v>
                      </c:pt>
                      <c:pt idx="2830">
                        <c:v>79.570999999999998</c:v>
                      </c:pt>
                      <c:pt idx="2831">
                        <c:v>79.856999999999999</c:v>
                      </c:pt>
                      <c:pt idx="2832">
                        <c:v>79.997</c:v>
                      </c:pt>
                      <c:pt idx="2833">
                        <c:v>80.069000000000003</c:v>
                      </c:pt>
                      <c:pt idx="2834">
                        <c:v>80.069999999999993</c:v>
                      </c:pt>
                      <c:pt idx="2835">
                        <c:v>79.284000000000006</c:v>
                      </c:pt>
                      <c:pt idx="2836">
                        <c:v>79.367000000000004</c:v>
                      </c:pt>
                      <c:pt idx="2837">
                        <c:v>80.260999999999996</c:v>
                      </c:pt>
                      <c:pt idx="2838">
                        <c:v>80.180999999999997</c:v>
                      </c:pt>
                      <c:pt idx="2839">
                        <c:v>80.373000000000005</c:v>
                      </c:pt>
                      <c:pt idx="2840">
                        <c:v>80.628</c:v>
                      </c:pt>
                      <c:pt idx="2841">
                        <c:v>80.718000000000004</c:v>
                      </c:pt>
                      <c:pt idx="2842">
                        <c:v>80.727000000000004</c:v>
                      </c:pt>
                      <c:pt idx="2843">
                        <c:v>80.522000000000006</c:v>
                      </c:pt>
                      <c:pt idx="2844">
                        <c:v>80.474000000000004</c:v>
                      </c:pt>
                      <c:pt idx="2845">
                        <c:v>80.366</c:v>
                      </c:pt>
                      <c:pt idx="2846">
                        <c:v>80.364999999999995</c:v>
                      </c:pt>
                      <c:pt idx="2847">
                        <c:v>79.796000000000006</c:v>
                      </c:pt>
                      <c:pt idx="2848">
                        <c:v>79.521000000000001</c:v>
                      </c:pt>
                      <c:pt idx="2849">
                        <c:v>79.028000000000006</c:v>
                      </c:pt>
                      <c:pt idx="2850">
                        <c:v>79.126999999999995</c:v>
                      </c:pt>
                      <c:pt idx="2851">
                        <c:v>79.444000000000003</c:v>
                      </c:pt>
                      <c:pt idx="2852">
                        <c:v>80.257999999999996</c:v>
                      </c:pt>
                      <c:pt idx="2853">
                        <c:v>80.790999999999997</c:v>
                      </c:pt>
                      <c:pt idx="2854">
                        <c:v>81.012</c:v>
                      </c:pt>
                      <c:pt idx="2855">
                        <c:v>80.881</c:v>
                      </c:pt>
                      <c:pt idx="2856">
                        <c:v>80.846000000000004</c:v>
                      </c:pt>
                      <c:pt idx="2857">
                        <c:v>80.031000000000006</c:v>
                      </c:pt>
                      <c:pt idx="2858">
                        <c:v>79.191000000000003</c:v>
                      </c:pt>
                      <c:pt idx="2859">
                        <c:v>79.162000000000006</c:v>
                      </c:pt>
                      <c:pt idx="2860">
                        <c:v>79.337000000000003</c:v>
                      </c:pt>
                      <c:pt idx="2861">
                        <c:v>78.962000000000003</c:v>
                      </c:pt>
                      <c:pt idx="2862">
                        <c:v>78.64</c:v>
                      </c:pt>
                      <c:pt idx="2863">
                        <c:v>78.822999999999993</c:v>
                      </c:pt>
                      <c:pt idx="2864">
                        <c:v>78.212999999999994</c:v>
                      </c:pt>
                      <c:pt idx="2865">
                        <c:v>78.05</c:v>
                      </c:pt>
                      <c:pt idx="2866">
                        <c:v>78.001999999999995</c:v>
                      </c:pt>
                      <c:pt idx="2867">
                        <c:v>77.897999999999996</c:v>
                      </c:pt>
                      <c:pt idx="2868">
                        <c:v>77.727000000000004</c:v>
                      </c:pt>
                      <c:pt idx="2869">
                        <c:v>78.132999999999996</c:v>
                      </c:pt>
                      <c:pt idx="2870">
                        <c:v>77.734999999999999</c:v>
                      </c:pt>
                      <c:pt idx="2871">
                        <c:v>77.066999999999993</c:v>
                      </c:pt>
                      <c:pt idx="2872">
                        <c:v>77.158000000000001</c:v>
                      </c:pt>
                      <c:pt idx="2873">
                        <c:v>77.748000000000005</c:v>
                      </c:pt>
                      <c:pt idx="2874">
                        <c:v>78.043999999999997</c:v>
                      </c:pt>
                      <c:pt idx="2875">
                        <c:v>78.028999999999996</c:v>
                      </c:pt>
                      <c:pt idx="2876">
                        <c:v>77.998999999999995</c:v>
                      </c:pt>
                      <c:pt idx="2877">
                        <c:v>77.641000000000005</c:v>
                      </c:pt>
                      <c:pt idx="2878">
                        <c:v>78.25</c:v>
                      </c:pt>
                      <c:pt idx="2879">
                        <c:v>78.459999999999994</c:v>
                      </c:pt>
                      <c:pt idx="2880">
                        <c:v>78.614000000000004</c:v>
                      </c:pt>
                      <c:pt idx="2881">
                        <c:v>78.572999999999993</c:v>
                      </c:pt>
                      <c:pt idx="2882">
                        <c:v>78.222999999999999</c:v>
                      </c:pt>
                      <c:pt idx="2883">
                        <c:v>77.995000000000005</c:v>
                      </c:pt>
                      <c:pt idx="2884">
                        <c:v>77.664000000000001</c:v>
                      </c:pt>
                      <c:pt idx="2885">
                        <c:v>77.688999999999993</c:v>
                      </c:pt>
                      <c:pt idx="2886">
                        <c:v>77.768000000000001</c:v>
                      </c:pt>
                      <c:pt idx="2887">
                        <c:v>77.409000000000006</c:v>
                      </c:pt>
                      <c:pt idx="2888">
                        <c:v>77.057000000000002</c:v>
                      </c:pt>
                      <c:pt idx="2889">
                        <c:v>77.275000000000006</c:v>
                      </c:pt>
                      <c:pt idx="2890">
                        <c:v>76.888999999999996</c:v>
                      </c:pt>
                      <c:pt idx="2891">
                        <c:v>77.049000000000007</c:v>
                      </c:pt>
                      <c:pt idx="2892">
                        <c:v>76.671000000000006</c:v>
                      </c:pt>
                      <c:pt idx="2893">
                        <c:v>76.483000000000004</c:v>
                      </c:pt>
                      <c:pt idx="2894">
                        <c:v>76.400000000000006</c:v>
                      </c:pt>
                      <c:pt idx="2895">
                        <c:v>76.495999999999995</c:v>
                      </c:pt>
                      <c:pt idx="2896">
                        <c:v>76.798000000000002</c:v>
                      </c:pt>
                      <c:pt idx="2897">
                        <c:v>76.721000000000004</c:v>
                      </c:pt>
                      <c:pt idx="2898">
                        <c:v>77.275999999999996</c:v>
                      </c:pt>
                      <c:pt idx="2899">
                        <c:v>76.775999999999996</c:v>
                      </c:pt>
                      <c:pt idx="2900">
                        <c:v>76.349000000000004</c:v>
                      </c:pt>
                      <c:pt idx="2901">
                        <c:v>76.328000000000003</c:v>
                      </c:pt>
                      <c:pt idx="2902">
                        <c:v>76.680999999999997</c:v>
                      </c:pt>
                      <c:pt idx="2903">
                        <c:v>76.040999999999997</c:v>
                      </c:pt>
                      <c:pt idx="2904">
                        <c:v>75.718000000000004</c:v>
                      </c:pt>
                      <c:pt idx="2905">
                        <c:v>75.400999999999996</c:v>
                      </c:pt>
                      <c:pt idx="2906">
                        <c:v>75.433999999999997</c:v>
                      </c:pt>
                      <c:pt idx="2907">
                        <c:v>75.793999999999997</c:v>
                      </c:pt>
                      <c:pt idx="2908">
                        <c:v>75.656000000000006</c:v>
                      </c:pt>
                      <c:pt idx="2909">
                        <c:v>76.216999999999999</c:v>
                      </c:pt>
                      <c:pt idx="2910">
                        <c:v>76.128</c:v>
                      </c:pt>
                      <c:pt idx="2911">
                        <c:v>76.248999999999995</c:v>
                      </c:pt>
                      <c:pt idx="2912">
                        <c:v>76.117999999999995</c:v>
                      </c:pt>
                      <c:pt idx="2913">
                        <c:v>75.856999999999999</c:v>
                      </c:pt>
                      <c:pt idx="2914">
                        <c:v>75.832999999999998</c:v>
                      </c:pt>
                      <c:pt idx="2915">
                        <c:v>75.912000000000006</c:v>
                      </c:pt>
                      <c:pt idx="2916">
                        <c:v>75.882000000000005</c:v>
                      </c:pt>
                      <c:pt idx="2917">
                        <c:v>75.513999999999996</c:v>
                      </c:pt>
                      <c:pt idx="2918">
                        <c:v>75.584999999999994</c:v>
                      </c:pt>
                      <c:pt idx="2919">
                        <c:v>75.066000000000003</c:v>
                      </c:pt>
                      <c:pt idx="2920">
                        <c:v>75.055999999999997</c:v>
                      </c:pt>
                      <c:pt idx="2921">
                        <c:v>74.852999999999994</c:v>
                      </c:pt>
                      <c:pt idx="2922">
                        <c:v>74.98</c:v>
                      </c:pt>
                      <c:pt idx="2923">
                        <c:v>74.685000000000002</c:v>
                      </c:pt>
                      <c:pt idx="2924">
                        <c:v>74.831999999999994</c:v>
                      </c:pt>
                      <c:pt idx="2925">
                        <c:v>75.504000000000005</c:v>
                      </c:pt>
                      <c:pt idx="2926">
                        <c:v>75.028999999999996</c:v>
                      </c:pt>
                      <c:pt idx="2927">
                        <c:v>74.367999999999995</c:v>
                      </c:pt>
                      <c:pt idx="2928">
                        <c:v>74.108999999999995</c:v>
                      </c:pt>
                      <c:pt idx="2929">
                        <c:v>74.108000000000004</c:v>
                      </c:pt>
                      <c:pt idx="2930">
                        <c:v>73.986000000000004</c:v>
                      </c:pt>
                      <c:pt idx="2931">
                        <c:v>73.837000000000003</c:v>
                      </c:pt>
                      <c:pt idx="2932">
                        <c:v>73.519000000000005</c:v>
                      </c:pt>
                      <c:pt idx="2933">
                        <c:v>73.120999999999995</c:v>
                      </c:pt>
                      <c:pt idx="2934">
                        <c:v>72.933000000000007</c:v>
                      </c:pt>
                      <c:pt idx="2935">
                        <c:v>72.950999999999993</c:v>
                      </c:pt>
                      <c:pt idx="2936">
                        <c:v>73.14</c:v>
                      </c:pt>
                      <c:pt idx="2937">
                        <c:v>73.031000000000006</c:v>
                      </c:pt>
                      <c:pt idx="2938">
                        <c:v>74.194000000000003</c:v>
                      </c:pt>
                      <c:pt idx="2939">
                        <c:v>74.840999999999994</c:v>
                      </c:pt>
                      <c:pt idx="2940">
                        <c:v>74.736999999999995</c:v>
                      </c:pt>
                      <c:pt idx="2941">
                        <c:v>74.611000000000004</c:v>
                      </c:pt>
                      <c:pt idx="2942">
                        <c:v>75.326999999999998</c:v>
                      </c:pt>
                      <c:pt idx="2943">
                        <c:v>75.239999999999995</c:v>
                      </c:pt>
                      <c:pt idx="2944">
                        <c:v>75.757000000000005</c:v>
                      </c:pt>
                      <c:pt idx="2945">
                        <c:v>75.47</c:v>
                      </c:pt>
                      <c:pt idx="2946">
                        <c:v>75.399000000000001</c:v>
                      </c:pt>
                      <c:pt idx="2947">
                        <c:v>75.474999999999994</c:v>
                      </c:pt>
                      <c:pt idx="2948">
                        <c:v>75.123000000000005</c:v>
                      </c:pt>
                      <c:pt idx="2949">
                        <c:v>75.435000000000002</c:v>
                      </c:pt>
                      <c:pt idx="2950">
                        <c:v>76.103999999999999</c:v>
                      </c:pt>
                      <c:pt idx="2951">
                        <c:v>75.882000000000005</c:v>
                      </c:pt>
                      <c:pt idx="2952">
                        <c:v>75.932000000000002</c:v>
                      </c:pt>
                      <c:pt idx="2953">
                        <c:v>75.549000000000007</c:v>
                      </c:pt>
                      <c:pt idx="2954">
                        <c:v>74.953999999999994</c:v>
                      </c:pt>
                      <c:pt idx="2955">
                        <c:v>74.957999999999998</c:v>
                      </c:pt>
                      <c:pt idx="2956">
                        <c:v>74.638000000000005</c:v>
                      </c:pt>
                      <c:pt idx="2957">
                        <c:v>74.677000000000007</c:v>
                      </c:pt>
                      <c:pt idx="2958">
                        <c:v>74.332999999999998</c:v>
                      </c:pt>
                      <c:pt idx="2959">
                        <c:v>73.783000000000001</c:v>
                      </c:pt>
                      <c:pt idx="2960">
                        <c:v>73.951999999999998</c:v>
                      </c:pt>
                      <c:pt idx="2961">
                        <c:v>73.521000000000001</c:v>
                      </c:pt>
                      <c:pt idx="2962">
                        <c:v>73.930000000000007</c:v>
                      </c:pt>
                      <c:pt idx="2963">
                        <c:v>74.191999999999993</c:v>
                      </c:pt>
                      <c:pt idx="2964">
                        <c:v>74.795000000000002</c:v>
                      </c:pt>
                      <c:pt idx="2965">
                        <c:v>74.512</c:v>
                      </c:pt>
                      <c:pt idx="2966">
                        <c:v>74.331999999999994</c:v>
                      </c:pt>
                      <c:pt idx="2967">
                        <c:v>75.600999999999999</c:v>
                      </c:pt>
                      <c:pt idx="2968">
                        <c:v>75.751999999999995</c:v>
                      </c:pt>
                      <c:pt idx="2969">
                        <c:v>74.988</c:v>
                      </c:pt>
                      <c:pt idx="2970">
                        <c:v>75.028999999999996</c:v>
                      </c:pt>
                      <c:pt idx="2971">
                        <c:v>74.540999999999997</c:v>
                      </c:pt>
                      <c:pt idx="2972">
                        <c:v>74.783000000000001</c:v>
                      </c:pt>
                      <c:pt idx="2973">
                        <c:v>75.447000000000003</c:v>
                      </c:pt>
                      <c:pt idx="2974">
                        <c:v>75.665000000000006</c:v>
                      </c:pt>
                      <c:pt idx="2975">
                        <c:v>75.391999999999996</c:v>
                      </c:pt>
                      <c:pt idx="2976">
                        <c:v>75.063000000000002</c:v>
                      </c:pt>
                      <c:pt idx="2977">
                        <c:v>74.691000000000003</c:v>
                      </c:pt>
                      <c:pt idx="2978">
                        <c:v>74.302999999999997</c:v>
                      </c:pt>
                      <c:pt idx="2979">
                        <c:v>74.349000000000004</c:v>
                      </c:pt>
                      <c:pt idx="2980">
                        <c:v>74.275000000000006</c:v>
                      </c:pt>
                      <c:pt idx="2981">
                        <c:v>74.691000000000003</c:v>
                      </c:pt>
                      <c:pt idx="2982">
                        <c:v>75.122</c:v>
                      </c:pt>
                      <c:pt idx="2983">
                        <c:v>74.956999999999994</c:v>
                      </c:pt>
                      <c:pt idx="2984">
                        <c:v>75.179000000000002</c:v>
                      </c:pt>
                      <c:pt idx="2985">
                        <c:v>75.989000000000004</c:v>
                      </c:pt>
                      <c:pt idx="2986">
                        <c:v>75.808999999999997</c:v>
                      </c:pt>
                      <c:pt idx="2987">
                        <c:v>75.207999999999998</c:v>
                      </c:pt>
                      <c:pt idx="2988">
                        <c:v>75.253</c:v>
                      </c:pt>
                      <c:pt idx="2989">
                        <c:v>75.126000000000005</c:v>
                      </c:pt>
                      <c:pt idx="2990">
                        <c:v>75.483000000000004</c:v>
                      </c:pt>
                      <c:pt idx="2991">
                        <c:v>75.221000000000004</c:v>
                      </c:pt>
                      <c:pt idx="2992">
                        <c:v>74.792000000000002</c:v>
                      </c:pt>
                      <c:pt idx="2993">
                        <c:v>74.015000000000001</c:v>
                      </c:pt>
                      <c:pt idx="2994">
                        <c:v>74.200999999999993</c:v>
                      </c:pt>
                      <c:pt idx="2995">
                        <c:v>74.063999999999993</c:v>
                      </c:pt>
                      <c:pt idx="2996">
                        <c:v>73.474000000000004</c:v>
                      </c:pt>
                      <c:pt idx="2997">
                        <c:v>74.087000000000003</c:v>
                      </c:pt>
                      <c:pt idx="2998">
                        <c:v>74.221999999999994</c:v>
                      </c:pt>
                      <c:pt idx="2999">
                        <c:v>73.897000000000006</c:v>
                      </c:pt>
                      <c:pt idx="3000">
                        <c:v>74.262</c:v>
                      </c:pt>
                      <c:pt idx="3001">
                        <c:v>74.513000000000005</c:v>
                      </c:pt>
                      <c:pt idx="3002">
                        <c:v>74.043999999999997</c:v>
                      </c:pt>
                      <c:pt idx="3003">
                        <c:v>75.123999999999995</c:v>
                      </c:pt>
                      <c:pt idx="3004">
                        <c:v>74.597999999999999</c:v>
                      </c:pt>
                      <c:pt idx="3005">
                        <c:v>74.790999999999997</c:v>
                      </c:pt>
                      <c:pt idx="3006">
                        <c:v>74.605000000000004</c:v>
                      </c:pt>
                      <c:pt idx="3007">
                        <c:v>74.635999999999996</c:v>
                      </c:pt>
                      <c:pt idx="3008">
                        <c:v>74.677000000000007</c:v>
                      </c:pt>
                      <c:pt idx="3009">
                        <c:v>74.606999999999999</c:v>
                      </c:pt>
                      <c:pt idx="3010">
                        <c:v>73.835999999999999</c:v>
                      </c:pt>
                      <c:pt idx="3011">
                        <c:v>74.010000000000005</c:v>
                      </c:pt>
                      <c:pt idx="3012">
                        <c:v>73.674000000000007</c:v>
                      </c:pt>
                      <c:pt idx="3013">
                        <c:v>74.244</c:v>
                      </c:pt>
                      <c:pt idx="3014">
                        <c:v>74.009</c:v>
                      </c:pt>
                      <c:pt idx="3015">
                        <c:v>74.073999999999998</c:v>
                      </c:pt>
                      <c:pt idx="3016">
                        <c:v>73.894000000000005</c:v>
                      </c:pt>
                      <c:pt idx="3017">
                        <c:v>74.012</c:v>
                      </c:pt>
                      <c:pt idx="3018">
                        <c:v>74.278999999999996</c:v>
                      </c:pt>
                      <c:pt idx="3019">
                        <c:v>73.813999999999993</c:v>
                      </c:pt>
                      <c:pt idx="3020">
                        <c:v>73.721000000000004</c:v>
                      </c:pt>
                      <c:pt idx="3021">
                        <c:v>73.945999999999998</c:v>
                      </c:pt>
                      <c:pt idx="3022">
                        <c:v>74.117000000000004</c:v>
                      </c:pt>
                      <c:pt idx="3023">
                        <c:v>74.478999999999999</c:v>
                      </c:pt>
                      <c:pt idx="3024">
                        <c:v>74.756</c:v>
                      </c:pt>
                      <c:pt idx="3025">
                        <c:v>75.111999999999995</c:v>
                      </c:pt>
                      <c:pt idx="3026">
                        <c:v>75.951999999999998</c:v>
                      </c:pt>
                      <c:pt idx="3027">
                        <c:v>75.466999999999999</c:v>
                      </c:pt>
                      <c:pt idx="3028">
                        <c:v>76.245999999999995</c:v>
                      </c:pt>
                      <c:pt idx="3029">
                        <c:v>77.191999999999993</c:v>
                      </c:pt>
                      <c:pt idx="3030">
                        <c:v>77.578000000000003</c:v>
                      </c:pt>
                      <c:pt idx="3031">
                        <c:v>76.918999999999997</c:v>
                      </c:pt>
                      <c:pt idx="3032">
                        <c:v>76.832999999999998</c:v>
                      </c:pt>
                      <c:pt idx="3033">
                        <c:v>76.241</c:v>
                      </c:pt>
                      <c:pt idx="3034">
                        <c:v>76.599000000000004</c:v>
                      </c:pt>
                      <c:pt idx="3035">
                        <c:v>77.146000000000001</c:v>
                      </c:pt>
                      <c:pt idx="3036">
                        <c:v>77.03</c:v>
                      </c:pt>
                      <c:pt idx="3037">
                        <c:v>77.341999999999999</c:v>
                      </c:pt>
                      <c:pt idx="3038">
                        <c:v>78.454999999999998</c:v>
                      </c:pt>
                      <c:pt idx="3039">
                        <c:v>78.501000000000005</c:v>
                      </c:pt>
                      <c:pt idx="3040">
                        <c:v>78.363</c:v>
                      </c:pt>
                      <c:pt idx="3041">
                        <c:v>77.506</c:v>
                      </c:pt>
                      <c:pt idx="3042">
                        <c:v>77.852000000000004</c:v>
                      </c:pt>
                      <c:pt idx="3043">
                        <c:v>78.028000000000006</c:v>
                      </c:pt>
                      <c:pt idx="3044">
                        <c:v>78.552999999999997</c:v>
                      </c:pt>
                      <c:pt idx="3045">
                        <c:v>79.430999999999997</c:v>
                      </c:pt>
                      <c:pt idx="3046">
                        <c:v>79.596999999999994</c:v>
                      </c:pt>
                      <c:pt idx="3047">
                        <c:v>78.918999999999997</c:v>
                      </c:pt>
                      <c:pt idx="3048">
                        <c:v>78.634</c:v>
                      </c:pt>
                      <c:pt idx="3049">
                        <c:v>78.725999999999999</c:v>
                      </c:pt>
                      <c:pt idx="3050">
                        <c:v>77.494</c:v>
                      </c:pt>
                      <c:pt idx="3051">
                        <c:v>77.584999999999994</c:v>
                      </c:pt>
                      <c:pt idx="3052">
                        <c:v>76.994</c:v>
                      </c:pt>
                      <c:pt idx="3053">
                        <c:v>76.995999999999995</c:v>
                      </c:pt>
                      <c:pt idx="3054">
                        <c:v>76.623000000000005</c:v>
                      </c:pt>
                      <c:pt idx="3055">
                        <c:v>77.146000000000001</c:v>
                      </c:pt>
                      <c:pt idx="3056">
                        <c:v>77.138000000000005</c:v>
                      </c:pt>
                      <c:pt idx="3057">
                        <c:v>77.114000000000004</c:v>
                      </c:pt>
                      <c:pt idx="3058">
                        <c:v>76.974000000000004</c:v>
                      </c:pt>
                      <c:pt idx="3059">
                        <c:v>76.394999999999996</c:v>
                      </c:pt>
                      <c:pt idx="3060">
                        <c:v>76.028000000000006</c:v>
                      </c:pt>
                      <c:pt idx="3061">
                        <c:v>76.122</c:v>
                      </c:pt>
                      <c:pt idx="3062">
                        <c:v>76.245999999999995</c:v>
                      </c:pt>
                      <c:pt idx="3063">
                        <c:v>74.879000000000005</c:v>
                      </c:pt>
                      <c:pt idx="3064">
                        <c:v>75.066999999999993</c:v>
                      </c:pt>
                      <c:pt idx="3065">
                        <c:v>76.165999999999997</c:v>
                      </c:pt>
                      <c:pt idx="3066">
                        <c:v>77.260999999999996</c:v>
                      </c:pt>
                      <c:pt idx="3067">
                        <c:v>77.016999999999996</c:v>
                      </c:pt>
                      <c:pt idx="3068">
                        <c:v>76.671999999999997</c:v>
                      </c:pt>
                      <c:pt idx="3069">
                        <c:v>76.962000000000003</c:v>
                      </c:pt>
                      <c:pt idx="3070">
                        <c:v>76.962000000000003</c:v>
                      </c:pt>
                      <c:pt idx="3071">
                        <c:v>76.585999999999999</c:v>
                      </c:pt>
                      <c:pt idx="3072">
                        <c:v>77.926000000000002</c:v>
                      </c:pt>
                      <c:pt idx="3073">
                        <c:v>77.742999999999995</c:v>
                      </c:pt>
                      <c:pt idx="3074">
                        <c:v>76.944999999999993</c:v>
                      </c:pt>
                      <c:pt idx="3075">
                        <c:v>77.569000000000003</c:v>
                      </c:pt>
                      <c:pt idx="3076">
                        <c:v>77.872</c:v>
                      </c:pt>
                      <c:pt idx="3077">
                        <c:v>78.016000000000005</c:v>
                      </c:pt>
                      <c:pt idx="3078">
                        <c:v>78.281999999999996</c:v>
                      </c:pt>
                      <c:pt idx="3079">
                        <c:v>78.063999999999993</c:v>
                      </c:pt>
                      <c:pt idx="3080">
                        <c:v>78.3</c:v>
                      </c:pt>
                      <c:pt idx="3081">
                        <c:v>78.266000000000005</c:v>
                      </c:pt>
                      <c:pt idx="3082">
                        <c:v>79.141000000000005</c:v>
                      </c:pt>
                      <c:pt idx="3083">
                        <c:v>79.141000000000005</c:v>
                      </c:pt>
                      <c:pt idx="3084">
                        <c:v>79.686000000000007</c:v>
                      </c:pt>
                      <c:pt idx="3085">
                        <c:v>79.263000000000005</c:v>
                      </c:pt>
                      <c:pt idx="3086">
                        <c:v>79.007000000000005</c:v>
                      </c:pt>
                      <c:pt idx="3087">
                        <c:v>78.384</c:v>
                      </c:pt>
                      <c:pt idx="3088">
                        <c:v>78.328000000000003</c:v>
                      </c:pt>
                      <c:pt idx="3089">
                        <c:v>78.625</c:v>
                      </c:pt>
                      <c:pt idx="3090">
                        <c:v>78.569999999999993</c:v>
                      </c:pt>
                      <c:pt idx="3091">
                        <c:v>78.498999999999995</c:v>
                      </c:pt>
                      <c:pt idx="3092">
                        <c:v>78.484999999999999</c:v>
                      </c:pt>
                      <c:pt idx="3093">
                        <c:v>78.831999999999994</c:v>
                      </c:pt>
                      <c:pt idx="3094">
                        <c:v>78.632000000000005</c:v>
                      </c:pt>
                      <c:pt idx="3095">
                        <c:v>79.534000000000006</c:v>
                      </c:pt>
                      <c:pt idx="3096">
                        <c:v>80.242000000000004</c:v>
                      </c:pt>
                      <c:pt idx="3097">
                        <c:v>80.588999999999999</c:v>
                      </c:pt>
                      <c:pt idx="3098">
                        <c:v>80.320999999999998</c:v>
                      </c:pt>
                      <c:pt idx="3099">
                        <c:v>80.256</c:v>
                      </c:pt>
                      <c:pt idx="3100">
                        <c:v>80.25</c:v>
                      </c:pt>
                      <c:pt idx="3101">
                        <c:v>79.882000000000005</c:v>
                      </c:pt>
                      <c:pt idx="3102">
                        <c:v>80.022000000000006</c:v>
                      </c:pt>
                      <c:pt idx="3103">
                        <c:v>79.963999999999999</c:v>
                      </c:pt>
                      <c:pt idx="3104">
                        <c:v>79.930000000000007</c:v>
                      </c:pt>
                      <c:pt idx="3105">
                        <c:v>79.921000000000006</c:v>
                      </c:pt>
                      <c:pt idx="3106">
                        <c:v>79.796999999999997</c:v>
                      </c:pt>
                      <c:pt idx="3107">
                        <c:v>80.497</c:v>
                      </c:pt>
                      <c:pt idx="3108">
                        <c:v>80.486000000000004</c:v>
                      </c:pt>
                      <c:pt idx="3109">
                        <c:v>80.177999999999997</c:v>
                      </c:pt>
                      <c:pt idx="3110">
                        <c:v>80.28</c:v>
                      </c:pt>
                      <c:pt idx="3111">
                        <c:v>79.611000000000004</c:v>
                      </c:pt>
                      <c:pt idx="3112">
                        <c:v>80.129000000000005</c:v>
                      </c:pt>
                      <c:pt idx="3113">
                        <c:v>80.936000000000007</c:v>
                      </c:pt>
                      <c:pt idx="3114">
                        <c:v>81.254000000000005</c:v>
                      </c:pt>
                      <c:pt idx="3115">
                        <c:v>81.051000000000002</c:v>
                      </c:pt>
                      <c:pt idx="3116">
                        <c:v>80.805000000000007</c:v>
                      </c:pt>
                      <c:pt idx="3117">
                        <c:v>81.350999999999999</c:v>
                      </c:pt>
                      <c:pt idx="3118">
                        <c:v>80.77</c:v>
                      </c:pt>
                      <c:pt idx="3119">
                        <c:v>81.515000000000001</c:v>
                      </c:pt>
                      <c:pt idx="3120">
                        <c:v>81.515000000000001</c:v>
                      </c:pt>
                      <c:pt idx="3121">
                        <c:v>81.182000000000002</c:v>
                      </c:pt>
                      <c:pt idx="3122">
                        <c:v>80.608999999999995</c:v>
                      </c:pt>
                      <c:pt idx="3123">
                        <c:v>80.215999999999994</c:v>
                      </c:pt>
                      <c:pt idx="3124">
                        <c:v>80.222999999999999</c:v>
                      </c:pt>
                      <c:pt idx="3125">
                        <c:v>79.783000000000001</c:v>
                      </c:pt>
                      <c:pt idx="3126">
                        <c:v>79.867999999999995</c:v>
                      </c:pt>
                      <c:pt idx="3127">
                        <c:v>79.578999999999994</c:v>
                      </c:pt>
                      <c:pt idx="3128">
                        <c:v>79.394999999999996</c:v>
                      </c:pt>
                      <c:pt idx="3129">
                        <c:v>78.902000000000001</c:v>
                      </c:pt>
                      <c:pt idx="3130">
                        <c:v>79.167000000000002</c:v>
                      </c:pt>
                      <c:pt idx="3131">
                        <c:v>79.287999999999997</c:v>
                      </c:pt>
                      <c:pt idx="3132">
                        <c:v>78.921999999999997</c:v>
                      </c:pt>
                      <c:pt idx="3133">
                        <c:v>78.991</c:v>
                      </c:pt>
                      <c:pt idx="3134">
                        <c:v>78.924000000000007</c:v>
                      </c:pt>
                      <c:pt idx="3135">
                        <c:v>79.069000000000003</c:v>
                      </c:pt>
                      <c:pt idx="3136">
                        <c:v>78.575999999999993</c:v>
                      </c:pt>
                      <c:pt idx="3137">
                        <c:v>78.641000000000005</c:v>
                      </c:pt>
                      <c:pt idx="3138">
                        <c:v>78.566000000000003</c:v>
                      </c:pt>
                      <c:pt idx="3139">
                        <c:v>79.114000000000004</c:v>
                      </c:pt>
                      <c:pt idx="3140">
                        <c:v>78.945999999999998</c:v>
                      </c:pt>
                      <c:pt idx="3141">
                        <c:v>79.58</c:v>
                      </c:pt>
                      <c:pt idx="3142">
                        <c:v>79.67</c:v>
                      </c:pt>
                      <c:pt idx="3143">
                        <c:v>79.347999999999999</c:v>
                      </c:pt>
                      <c:pt idx="3144">
                        <c:v>79.331000000000003</c:v>
                      </c:pt>
                      <c:pt idx="3145">
                        <c:v>79.331000000000003</c:v>
                      </c:pt>
                      <c:pt idx="3146">
                        <c:v>79.043999999999997</c:v>
                      </c:pt>
                      <c:pt idx="3147">
                        <c:v>79.210999999999999</c:v>
                      </c:pt>
                      <c:pt idx="3148">
                        <c:v>78.819000000000003</c:v>
                      </c:pt>
                      <c:pt idx="3149">
                        <c:v>78.352000000000004</c:v>
                      </c:pt>
                      <c:pt idx="3150">
                        <c:v>78.567999999999998</c:v>
                      </c:pt>
                      <c:pt idx="3151">
                        <c:v>78.272999999999996</c:v>
                      </c:pt>
                      <c:pt idx="3152">
                        <c:v>78.736999999999995</c:v>
                      </c:pt>
                      <c:pt idx="3153">
                        <c:v>78.789000000000001</c:v>
                      </c:pt>
                      <c:pt idx="3154">
                        <c:v>79.403000000000006</c:v>
                      </c:pt>
                      <c:pt idx="3155">
                        <c:v>79.3</c:v>
                      </c:pt>
                      <c:pt idx="3156">
                        <c:v>79.866</c:v>
                      </c:pt>
                      <c:pt idx="3157">
                        <c:v>79.712000000000003</c:v>
                      </c:pt>
                      <c:pt idx="3158">
                        <c:v>79.138999999999996</c:v>
                      </c:pt>
                      <c:pt idx="3159">
                        <c:v>80.040999999999997</c:v>
                      </c:pt>
                      <c:pt idx="3160">
                        <c:v>79.89</c:v>
                      </c:pt>
                      <c:pt idx="3161">
                        <c:v>80.192999999999998</c:v>
                      </c:pt>
                      <c:pt idx="3162">
                        <c:v>80.564999999999998</c:v>
                      </c:pt>
                      <c:pt idx="3163">
                        <c:v>80.150000000000006</c:v>
                      </c:pt>
                      <c:pt idx="3164">
                        <c:v>79.786000000000001</c:v>
                      </c:pt>
                      <c:pt idx="3165">
                        <c:v>79.451999999999998</c:v>
                      </c:pt>
                      <c:pt idx="3166">
                        <c:v>79.593000000000004</c:v>
                      </c:pt>
                      <c:pt idx="3167">
                        <c:v>79.656999999999996</c:v>
                      </c:pt>
                      <c:pt idx="3168">
                        <c:v>79.736000000000004</c:v>
                      </c:pt>
                      <c:pt idx="3169">
                        <c:v>79.344999999999999</c:v>
                      </c:pt>
                      <c:pt idx="3170">
                        <c:v>78.981999999999999</c:v>
                      </c:pt>
                      <c:pt idx="3171">
                        <c:v>79.046999999999997</c:v>
                      </c:pt>
                      <c:pt idx="3172">
                        <c:v>79.126000000000005</c:v>
                      </c:pt>
                      <c:pt idx="3173">
                        <c:v>79.186000000000007</c:v>
                      </c:pt>
                      <c:pt idx="3174">
                        <c:v>79.004000000000005</c:v>
                      </c:pt>
                      <c:pt idx="3175">
                        <c:v>78.819999999999993</c:v>
                      </c:pt>
                      <c:pt idx="3176">
                        <c:v>79.483000000000004</c:v>
                      </c:pt>
                      <c:pt idx="3177">
                        <c:v>79.778000000000006</c:v>
                      </c:pt>
                      <c:pt idx="3178">
                        <c:v>80.075999999999993</c:v>
                      </c:pt>
                      <c:pt idx="3179">
                        <c:v>79.885999999999996</c:v>
                      </c:pt>
                      <c:pt idx="3180">
                        <c:v>79.733000000000004</c:v>
                      </c:pt>
                      <c:pt idx="3181">
                        <c:v>79.891000000000005</c:v>
                      </c:pt>
                      <c:pt idx="3182">
                        <c:v>79.795000000000002</c:v>
                      </c:pt>
                      <c:pt idx="3183">
                        <c:v>79.284999999999997</c:v>
                      </c:pt>
                      <c:pt idx="3184">
                        <c:v>79.888000000000005</c:v>
                      </c:pt>
                      <c:pt idx="3185">
                        <c:v>79.555000000000007</c:v>
                      </c:pt>
                      <c:pt idx="3186">
                        <c:v>79.475999999999999</c:v>
                      </c:pt>
                      <c:pt idx="3187">
                        <c:v>79.537999999999997</c:v>
                      </c:pt>
                      <c:pt idx="3188">
                        <c:v>79.561000000000007</c:v>
                      </c:pt>
                      <c:pt idx="3189">
                        <c:v>79.194000000000003</c:v>
                      </c:pt>
                      <c:pt idx="3190">
                        <c:v>79.42</c:v>
                      </c:pt>
                      <c:pt idx="3191">
                        <c:v>79.224999999999994</c:v>
                      </c:pt>
                      <c:pt idx="3192">
                        <c:v>79.012</c:v>
                      </c:pt>
                      <c:pt idx="3193">
                        <c:v>78.918999999999997</c:v>
                      </c:pt>
                      <c:pt idx="3194">
                        <c:v>78.709000000000003</c:v>
                      </c:pt>
                      <c:pt idx="3195">
                        <c:v>78.775999999999996</c:v>
                      </c:pt>
                      <c:pt idx="3196">
                        <c:v>78.864000000000004</c:v>
                      </c:pt>
                      <c:pt idx="3197">
                        <c:v>79.132000000000005</c:v>
                      </c:pt>
                      <c:pt idx="3198">
                        <c:v>79.221000000000004</c:v>
                      </c:pt>
                      <c:pt idx="3199">
                        <c:v>79.498000000000005</c:v>
                      </c:pt>
                      <c:pt idx="3200">
                        <c:v>79.602999999999994</c:v>
                      </c:pt>
                      <c:pt idx="3201">
                        <c:v>79.738</c:v>
                      </c:pt>
                      <c:pt idx="3202">
                        <c:v>80.08</c:v>
                      </c:pt>
                      <c:pt idx="3203">
                        <c:v>80.111999999999995</c:v>
                      </c:pt>
                      <c:pt idx="3204">
                        <c:v>80.263999999999996</c:v>
                      </c:pt>
                      <c:pt idx="3205">
                        <c:v>80.605999999999995</c:v>
                      </c:pt>
                      <c:pt idx="3206">
                        <c:v>81.221000000000004</c:v>
                      </c:pt>
                      <c:pt idx="3207">
                        <c:v>81.372</c:v>
                      </c:pt>
                      <c:pt idx="3208">
                        <c:v>81.382999999999996</c:v>
                      </c:pt>
                      <c:pt idx="3209">
                        <c:v>81.292000000000002</c:v>
                      </c:pt>
                      <c:pt idx="3210">
                        <c:v>81.084000000000003</c:v>
                      </c:pt>
                      <c:pt idx="3211">
                        <c:v>81.492999999999995</c:v>
                      </c:pt>
                      <c:pt idx="3212">
                        <c:v>82.093999999999994</c:v>
                      </c:pt>
                      <c:pt idx="3213">
                        <c:v>82.346999999999994</c:v>
                      </c:pt>
                      <c:pt idx="3214">
                        <c:v>82.402000000000001</c:v>
                      </c:pt>
                      <c:pt idx="3215">
                        <c:v>82.402000000000001</c:v>
                      </c:pt>
                      <c:pt idx="3216">
                        <c:v>82.48</c:v>
                      </c:pt>
                      <c:pt idx="3217">
                        <c:v>83.018000000000001</c:v>
                      </c:pt>
                      <c:pt idx="3218">
                        <c:v>83.043000000000006</c:v>
                      </c:pt>
                      <c:pt idx="3219">
                        <c:v>82.89</c:v>
                      </c:pt>
                      <c:pt idx="3220">
                        <c:v>82.557000000000002</c:v>
                      </c:pt>
                      <c:pt idx="3221">
                        <c:v>82.825000000000003</c:v>
                      </c:pt>
                      <c:pt idx="3222">
                        <c:v>82.320999999999998</c:v>
                      </c:pt>
                      <c:pt idx="3223">
                        <c:v>82.051000000000002</c:v>
                      </c:pt>
                      <c:pt idx="3224">
                        <c:v>82.510999999999996</c:v>
                      </c:pt>
                      <c:pt idx="3225">
                        <c:v>82.515000000000001</c:v>
                      </c:pt>
                      <c:pt idx="3226">
                        <c:v>82.423000000000002</c:v>
                      </c:pt>
                      <c:pt idx="3227">
                        <c:v>82.058000000000007</c:v>
                      </c:pt>
                      <c:pt idx="3228">
                        <c:v>81.99</c:v>
                      </c:pt>
                      <c:pt idx="3229">
                        <c:v>81.628</c:v>
                      </c:pt>
                      <c:pt idx="3230">
                        <c:v>81.945999999999998</c:v>
                      </c:pt>
                      <c:pt idx="3231">
                        <c:v>81.378</c:v>
                      </c:pt>
                      <c:pt idx="3232">
                        <c:v>81.582999999999998</c:v>
                      </c:pt>
                      <c:pt idx="3233">
                        <c:v>82.29</c:v>
                      </c:pt>
                      <c:pt idx="3234">
                        <c:v>82.256</c:v>
                      </c:pt>
                      <c:pt idx="3235">
                        <c:v>82.497</c:v>
                      </c:pt>
                      <c:pt idx="3236">
                        <c:v>82.372</c:v>
                      </c:pt>
                      <c:pt idx="3237">
                        <c:v>82.617999999999995</c:v>
                      </c:pt>
                      <c:pt idx="3238">
                        <c:v>82.807000000000002</c:v>
                      </c:pt>
                      <c:pt idx="3239">
                        <c:v>81.626999999999995</c:v>
                      </c:pt>
                      <c:pt idx="3240">
                        <c:v>81.87</c:v>
                      </c:pt>
                      <c:pt idx="3241">
                        <c:v>81.781999999999996</c:v>
                      </c:pt>
                      <c:pt idx="3242">
                        <c:v>81.781999999999996</c:v>
                      </c:pt>
                      <c:pt idx="3243">
                        <c:v>82.813000000000002</c:v>
                      </c:pt>
                      <c:pt idx="3244">
                        <c:v>83.376999999999995</c:v>
                      </c:pt>
                      <c:pt idx="3245">
                        <c:v>83.161000000000001</c:v>
                      </c:pt>
                      <c:pt idx="3246">
                        <c:v>83.4</c:v>
                      </c:pt>
                      <c:pt idx="3247">
                        <c:v>83.567999999999998</c:v>
                      </c:pt>
                      <c:pt idx="3248">
                        <c:v>83.659000000000006</c:v>
                      </c:pt>
                      <c:pt idx="3249">
                        <c:v>83.349000000000004</c:v>
                      </c:pt>
                      <c:pt idx="3250">
                        <c:v>83.097999999999999</c:v>
                      </c:pt>
                      <c:pt idx="3251">
                        <c:v>83.031999999999996</c:v>
                      </c:pt>
                      <c:pt idx="3252">
                        <c:v>83.067999999999998</c:v>
                      </c:pt>
                      <c:pt idx="3253">
                        <c:v>82.882999999999996</c:v>
                      </c:pt>
                      <c:pt idx="3254">
                        <c:v>83.477999999999994</c:v>
                      </c:pt>
                      <c:pt idx="3255">
                        <c:v>83.706000000000003</c:v>
                      </c:pt>
                      <c:pt idx="3256">
                        <c:v>84.004999999999995</c:v>
                      </c:pt>
                      <c:pt idx="3257">
                        <c:v>83.524000000000001</c:v>
                      </c:pt>
                      <c:pt idx="3258">
                        <c:v>82.808000000000007</c:v>
                      </c:pt>
                      <c:pt idx="3259">
                        <c:v>82.709000000000003</c:v>
                      </c:pt>
                      <c:pt idx="3260">
                        <c:v>82.793999999999997</c:v>
                      </c:pt>
                      <c:pt idx="3261">
                        <c:v>82.635000000000005</c:v>
                      </c:pt>
                      <c:pt idx="3262">
                        <c:v>83.058000000000007</c:v>
                      </c:pt>
                      <c:pt idx="3263">
                        <c:v>83.361000000000004</c:v>
                      </c:pt>
                      <c:pt idx="3264">
                        <c:v>82.375</c:v>
                      </c:pt>
                      <c:pt idx="3265">
                        <c:v>82.266000000000005</c:v>
                      </c:pt>
                      <c:pt idx="3266">
                        <c:v>82.21</c:v>
                      </c:pt>
                      <c:pt idx="3267">
                        <c:v>82.394000000000005</c:v>
                      </c:pt>
                      <c:pt idx="3268">
                        <c:v>82.638000000000005</c:v>
                      </c:pt>
                      <c:pt idx="3269">
                        <c:v>82.552999999999997</c:v>
                      </c:pt>
                      <c:pt idx="3270">
                        <c:v>82.435000000000002</c:v>
                      </c:pt>
                      <c:pt idx="3271">
                        <c:v>82.483000000000004</c:v>
                      </c:pt>
                      <c:pt idx="3272">
                        <c:v>82.644999999999996</c:v>
                      </c:pt>
                      <c:pt idx="3273">
                        <c:v>82.356999999999999</c:v>
                      </c:pt>
                      <c:pt idx="3274">
                        <c:v>82.596000000000004</c:v>
                      </c:pt>
                      <c:pt idx="3275">
                        <c:v>82.456000000000003</c:v>
                      </c:pt>
                      <c:pt idx="3276">
                        <c:v>81.906999999999996</c:v>
                      </c:pt>
                      <c:pt idx="3277">
                        <c:v>81.486000000000004</c:v>
                      </c:pt>
                      <c:pt idx="3278">
                        <c:v>81.358999999999995</c:v>
                      </c:pt>
                      <c:pt idx="3279">
                        <c:v>81.593000000000004</c:v>
                      </c:pt>
                      <c:pt idx="3280">
                        <c:v>81.658000000000001</c:v>
                      </c:pt>
                      <c:pt idx="3281">
                        <c:v>81.37</c:v>
                      </c:pt>
                      <c:pt idx="3282">
                        <c:v>81.549000000000007</c:v>
                      </c:pt>
                      <c:pt idx="3283">
                        <c:v>81.691000000000003</c:v>
                      </c:pt>
                      <c:pt idx="3284">
                        <c:v>81.207999999999998</c:v>
                      </c:pt>
                      <c:pt idx="3285">
                        <c:v>81.207999999999998</c:v>
                      </c:pt>
                      <c:pt idx="3286">
                        <c:v>81.311999999999998</c:v>
                      </c:pt>
                      <c:pt idx="3287">
                        <c:v>81.234999999999999</c:v>
                      </c:pt>
                      <c:pt idx="3288">
                        <c:v>81.040000000000006</c:v>
                      </c:pt>
                      <c:pt idx="3289">
                        <c:v>80.251999999999995</c:v>
                      </c:pt>
                      <c:pt idx="3290">
                        <c:v>80.356999999999999</c:v>
                      </c:pt>
                      <c:pt idx="3291">
                        <c:v>79.856999999999999</c:v>
                      </c:pt>
                      <c:pt idx="3292">
                        <c:v>79.736999999999995</c:v>
                      </c:pt>
                      <c:pt idx="3293">
                        <c:v>79.262</c:v>
                      </c:pt>
                      <c:pt idx="3294">
                        <c:v>78.846999999999994</c:v>
                      </c:pt>
                      <c:pt idx="3295">
                        <c:v>79.010000000000005</c:v>
                      </c:pt>
                      <c:pt idx="3296">
                        <c:v>79.248999999999995</c:v>
                      </c:pt>
                      <c:pt idx="3297">
                        <c:v>79.055000000000007</c:v>
                      </c:pt>
                      <c:pt idx="3298">
                        <c:v>79.411000000000001</c:v>
                      </c:pt>
                      <c:pt idx="3299">
                        <c:v>79.328000000000003</c:v>
                      </c:pt>
                      <c:pt idx="3300">
                        <c:v>79.518000000000001</c:v>
                      </c:pt>
                      <c:pt idx="3301">
                        <c:v>79.552000000000007</c:v>
                      </c:pt>
                      <c:pt idx="3302">
                        <c:v>79.885000000000005</c:v>
                      </c:pt>
                      <c:pt idx="3303">
                        <c:v>79.548000000000002</c:v>
                      </c:pt>
                      <c:pt idx="3304">
                        <c:v>79.935000000000002</c:v>
                      </c:pt>
                      <c:pt idx="3305">
                        <c:v>79.823999999999998</c:v>
                      </c:pt>
                      <c:pt idx="3306">
                        <c:v>79.744</c:v>
                      </c:pt>
                      <c:pt idx="3307">
                        <c:v>79.965000000000003</c:v>
                      </c:pt>
                      <c:pt idx="3308">
                        <c:v>79.352999999999994</c:v>
                      </c:pt>
                      <c:pt idx="3309">
                        <c:v>79.337000000000003</c:v>
                      </c:pt>
                      <c:pt idx="3310">
                        <c:v>79.540000000000006</c:v>
                      </c:pt>
                      <c:pt idx="3311">
                        <c:v>79.950999999999993</c:v>
                      </c:pt>
                      <c:pt idx="3312">
                        <c:v>79.917000000000002</c:v>
                      </c:pt>
                      <c:pt idx="3313">
                        <c:v>79.775000000000006</c:v>
                      </c:pt>
                      <c:pt idx="3314">
                        <c:v>79.667000000000002</c:v>
                      </c:pt>
                      <c:pt idx="3315">
                        <c:v>79.742000000000004</c:v>
                      </c:pt>
                      <c:pt idx="3316">
                        <c:v>79.405000000000001</c:v>
                      </c:pt>
                      <c:pt idx="3317">
                        <c:v>79.016000000000005</c:v>
                      </c:pt>
                      <c:pt idx="3318">
                        <c:v>79.367000000000004</c:v>
                      </c:pt>
                      <c:pt idx="3319">
                        <c:v>79.620999999999995</c:v>
                      </c:pt>
                      <c:pt idx="3320">
                        <c:v>79.652000000000001</c:v>
                      </c:pt>
                      <c:pt idx="3321">
                        <c:v>79.975999999999999</c:v>
                      </c:pt>
                      <c:pt idx="3322">
                        <c:v>79.914000000000001</c:v>
                      </c:pt>
                      <c:pt idx="3323">
                        <c:v>80.043999999999997</c:v>
                      </c:pt>
                      <c:pt idx="3324">
                        <c:v>80.067999999999998</c:v>
                      </c:pt>
                      <c:pt idx="3325">
                        <c:v>80.231999999999999</c:v>
                      </c:pt>
                      <c:pt idx="3326">
                        <c:v>79.930999999999997</c:v>
                      </c:pt>
                      <c:pt idx="3327">
                        <c:v>79.918999999999997</c:v>
                      </c:pt>
                      <c:pt idx="3328">
                        <c:v>80.046999999999997</c:v>
                      </c:pt>
                      <c:pt idx="3329">
                        <c:v>80.593000000000004</c:v>
                      </c:pt>
                      <c:pt idx="3330">
                        <c:v>80.748999999999995</c:v>
                      </c:pt>
                      <c:pt idx="3331">
                        <c:v>80.613</c:v>
                      </c:pt>
                      <c:pt idx="3332">
                        <c:v>80.759</c:v>
                      </c:pt>
                      <c:pt idx="3333">
                        <c:v>80.793000000000006</c:v>
                      </c:pt>
                      <c:pt idx="3334">
                        <c:v>81.025999999999996</c:v>
                      </c:pt>
                      <c:pt idx="3335">
                        <c:v>81.034999999999997</c:v>
                      </c:pt>
                      <c:pt idx="3336">
                        <c:v>81.084000000000003</c:v>
                      </c:pt>
                      <c:pt idx="3337">
                        <c:v>81.055999999999997</c:v>
                      </c:pt>
                      <c:pt idx="3338">
                        <c:v>81.078000000000003</c:v>
                      </c:pt>
                      <c:pt idx="3339">
                        <c:v>81.257000000000005</c:v>
                      </c:pt>
                      <c:pt idx="3340">
                        <c:v>80.873999999999995</c:v>
                      </c:pt>
                      <c:pt idx="3341">
                        <c:v>80.956999999999994</c:v>
                      </c:pt>
                      <c:pt idx="3342">
                        <c:v>80.932000000000002</c:v>
                      </c:pt>
                      <c:pt idx="3343">
                        <c:v>80.698999999999998</c:v>
                      </c:pt>
                      <c:pt idx="3344">
                        <c:v>80.191999999999993</c:v>
                      </c:pt>
                      <c:pt idx="3345">
                        <c:v>80.251000000000005</c:v>
                      </c:pt>
                      <c:pt idx="3346">
                        <c:v>80.402000000000001</c:v>
                      </c:pt>
                      <c:pt idx="3347">
                        <c:v>80.335999999999999</c:v>
                      </c:pt>
                      <c:pt idx="3348">
                        <c:v>80.203999999999994</c:v>
                      </c:pt>
                      <c:pt idx="3349">
                        <c:v>80.153000000000006</c:v>
                      </c:pt>
                      <c:pt idx="3350">
                        <c:v>79.882000000000005</c:v>
                      </c:pt>
                      <c:pt idx="3351">
                        <c:v>79.644000000000005</c:v>
                      </c:pt>
                      <c:pt idx="3352">
                        <c:v>79.774000000000001</c:v>
                      </c:pt>
                      <c:pt idx="3353">
                        <c:v>80.257999999999996</c:v>
                      </c:pt>
                      <c:pt idx="3354">
                        <c:v>80.408000000000001</c:v>
                      </c:pt>
                      <c:pt idx="3355">
                        <c:v>80.328000000000003</c:v>
                      </c:pt>
                      <c:pt idx="3356">
                        <c:v>80.061000000000007</c:v>
                      </c:pt>
                      <c:pt idx="3357">
                        <c:v>79.814999999999998</c:v>
                      </c:pt>
                      <c:pt idx="3358">
                        <c:v>79.927999999999997</c:v>
                      </c:pt>
                      <c:pt idx="3359">
                        <c:v>79.58</c:v>
                      </c:pt>
                      <c:pt idx="3360">
                        <c:v>79.567999999999998</c:v>
                      </c:pt>
                      <c:pt idx="3361">
                        <c:v>79.358999999999995</c:v>
                      </c:pt>
                      <c:pt idx="3362">
                        <c:v>79.269000000000005</c:v>
                      </c:pt>
                      <c:pt idx="3363">
                        <c:v>79.260999999999996</c:v>
                      </c:pt>
                      <c:pt idx="3364">
                        <c:v>79.617000000000004</c:v>
                      </c:pt>
                      <c:pt idx="3365">
                        <c:v>79.641999999999996</c:v>
                      </c:pt>
                      <c:pt idx="3366">
                        <c:v>79.67</c:v>
                      </c:pt>
                      <c:pt idx="3367">
                        <c:v>79.620999999999995</c:v>
                      </c:pt>
                      <c:pt idx="3368">
                        <c:v>79.62</c:v>
                      </c:pt>
                      <c:pt idx="3369">
                        <c:v>79.677999999999997</c:v>
                      </c:pt>
                      <c:pt idx="3370">
                        <c:v>79.769000000000005</c:v>
                      </c:pt>
                      <c:pt idx="3371">
                        <c:v>79.736000000000004</c:v>
                      </c:pt>
                      <c:pt idx="3372">
                        <c:v>79.844999999999999</c:v>
                      </c:pt>
                      <c:pt idx="3373">
                        <c:v>80.382000000000005</c:v>
                      </c:pt>
                      <c:pt idx="3374">
                        <c:v>80.498999999999995</c:v>
                      </c:pt>
                      <c:pt idx="3375">
                        <c:v>80.256</c:v>
                      </c:pt>
                      <c:pt idx="3376">
                        <c:v>80.344999999999999</c:v>
                      </c:pt>
                      <c:pt idx="3377">
                        <c:v>80.557000000000002</c:v>
                      </c:pt>
                      <c:pt idx="3378">
                        <c:v>79.738</c:v>
                      </c:pt>
                      <c:pt idx="3379">
                        <c:v>79.563000000000002</c:v>
                      </c:pt>
                      <c:pt idx="3380">
                        <c:v>79.488</c:v>
                      </c:pt>
                      <c:pt idx="3381">
                        <c:v>79.778999999999996</c:v>
                      </c:pt>
                      <c:pt idx="3382">
                        <c:v>79.804000000000002</c:v>
                      </c:pt>
                      <c:pt idx="3383">
                        <c:v>79.649000000000001</c:v>
                      </c:pt>
                      <c:pt idx="3384">
                        <c:v>80.036000000000001</c:v>
                      </c:pt>
                      <c:pt idx="3385">
                        <c:v>80.036000000000001</c:v>
                      </c:pt>
                      <c:pt idx="3386">
                        <c:v>79.873999999999995</c:v>
                      </c:pt>
                      <c:pt idx="3387">
                        <c:v>79.92</c:v>
                      </c:pt>
                      <c:pt idx="3388">
                        <c:v>79.948999999999998</c:v>
                      </c:pt>
                      <c:pt idx="3389">
                        <c:v>79.748000000000005</c:v>
                      </c:pt>
                      <c:pt idx="3390">
                        <c:v>79.78</c:v>
                      </c:pt>
                      <c:pt idx="3391">
                        <c:v>79.563999999999993</c:v>
                      </c:pt>
                      <c:pt idx="3392">
                        <c:v>79.281000000000006</c:v>
                      </c:pt>
                      <c:pt idx="3393">
                        <c:v>79.206999999999994</c:v>
                      </c:pt>
                      <c:pt idx="3394">
                        <c:v>79.125</c:v>
                      </c:pt>
                      <c:pt idx="3395">
                        <c:v>79.554000000000002</c:v>
                      </c:pt>
                      <c:pt idx="3396">
                        <c:v>79.488</c:v>
                      </c:pt>
                      <c:pt idx="3397">
                        <c:v>79.721000000000004</c:v>
                      </c:pt>
                      <c:pt idx="3398">
                        <c:v>80.191999999999993</c:v>
                      </c:pt>
                      <c:pt idx="3399">
                        <c:v>80.245999999999995</c:v>
                      </c:pt>
                      <c:pt idx="3400">
                        <c:v>80.31</c:v>
                      </c:pt>
                      <c:pt idx="3401">
                        <c:v>80.105999999999995</c:v>
                      </c:pt>
                      <c:pt idx="3402">
                        <c:v>80.090999999999994</c:v>
                      </c:pt>
                      <c:pt idx="3403">
                        <c:v>80.457999999999998</c:v>
                      </c:pt>
                      <c:pt idx="3404">
                        <c:v>80.58</c:v>
                      </c:pt>
                      <c:pt idx="3405">
                        <c:v>80.626999999999995</c:v>
                      </c:pt>
                      <c:pt idx="3406">
                        <c:v>80.468000000000004</c:v>
                      </c:pt>
                      <c:pt idx="3407">
                        <c:v>81.069000000000003</c:v>
                      </c:pt>
                      <c:pt idx="3408">
                        <c:v>81.460999999999999</c:v>
                      </c:pt>
                      <c:pt idx="3409">
                        <c:v>81.481999999999999</c:v>
                      </c:pt>
                      <c:pt idx="3410">
                        <c:v>81.67</c:v>
                      </c:pt>
                      <c:pt idx="3411">
                        <c:v>81.87</c:v>
                      </c:pt>
                      <c:pt idx="3412">
                        <c:v>81.602000000000004</c:v>
                      </c:pt>
                      <c:pt idx="3413">
                        <c:v>81.948999999999998</c:v>
                      </c:pt>
                      <c:pt idx="3414">
                        <c:v>82.313000000000002</c:v>
                      </c:pt>
                      <c:pt idx="3415">
                        <c:v>82.194999999999993</c:v>
                      </c:pt>
                      <c:pt idx="3416">
                        <c:v>82.087000000000003</c:v>
                      </c:pt>
                      <c:pt idx="3417">
                        <c:v>82.459000000000003</c:v>
                      </c:pt>
                      <c:pt idx="3418">
                        <c:v>82.081000000000003</c:v>
                      </c:pt>
                      <c:pt idx="3419">
                        <c:v>82.695999999999998</c:v>
                      </c:pt>
                      <c:pt idx="3420">
                        <c:v>82.572999999999993</c:v>
                      </c:pt>
                      <c:pt idx="3421">
                        <c:v>82.584000000000003</c:v>
                      </c:pt>
                      <c:pt idx="3422">
                        <c:v>82.888999999999996</c:v>
                      </c:pt>
                      <c:pt idx="3423">
                        <c:v>82.605999999999995</c:v>
                      </c:pt>
                      <c:pt idx="3424">
                        <c:v>82.260999999999996</c:v>
                      </c:pt>
                      <c:pt idx="3425">
                        <c:v>82.694000000000003</c:v>
                      </c:pt>
                      <c:pt idx="3426">
                        <c:v>82.989000000000004</c:v>
                      </c:pt>
                      <c:pt idx="3427">
                        <c:v>82.778999999999996</c:v>
                      </c:pt>
                      <c:pt idx="3428">
                        <c:v>82.74</c:v>
                      </c:pt>
                      <c:pt idx="3429">
                        <c:v>82.376000000000005</c:v>
                      </c:pt>
                      <c:pt idx="3430">
                        <c:v>82.828000000000003</c:v>
                      </c:pt>
                      <c:pt idx="3431">
                        <c:v>82.881</c:v>
                      </c:pt>
                      <c:pt idx="3432">
                        <c:v>83.221000000000004</c:v>
                      </c:pt>
                      <c:pt idx="3433">
                        <c:v>82.995999999999995</c:v>
                      </c:pt>
                      <c:pt idx="3434">
                        <c:v>82.975999999999999</c:v>
                      </c:pt>
                      <c:pt idx="3435">
                        <c:v>82.733000000000004</c:v>
                      </c:pt>
                      <c:pt idx="3436">
                        <c:v>82.924000000000007</c:v>
                      </c:pt>
                      <c:pt idx="3437">
                        <c:v>82.718000000000004</c:v>
                      </c:pt>
                      <c:pt idx="3438">
                        <c:v>82.677000000000007</c:v>
                      </c:pt>
                      <c:pt idx="3439">
                        <c:v>82.495999999999995</c:v>
                      </c:pt>
                      <c:pt idx="3440">
                        <c:v>82.751999999999995</c:v>
                      </c:pt>
                      <c:pt idx="3441">
                        <c:v>82.308999999999997</c:v>
                      </c:pt>
                      <c:pt idx="3442">
                        <c:v>82.531999999999996</c:v>
                      </c:pt>
                      <c:pt idx="3443">
                        <c:v>82.247</c:v>
                      </c:pt>
                      <c:pt idx="3444">
                        <c:v>82.311000000000007</c:v>
                      </c:pt>
                      <c:pt idx="3445">
                        <c:v>82.417000000000002</c:v>
                      </c:pt>
                      <c:pt idx="3446">
                        <c:v>81.748999999999995</c:v>
                      </c:pt>
                      <c:pt idx="3447">
                        <c:v>82.683999999999997</c:v>
                      </c:pt>
                      <c:pt idx="3448">
                        <c:v>82.558999999999997</c:v>
                      </c:pt>
                      <c:pt idx="3449">
                        <c:v>82.713999999999999</c:v>
                      </c:pt>
                      <c:pt idx="3450">
                        <c:v>82.676000000000002</c:v>
                      </c:pt>
                      <c:pt idx="3451">
                        <c:v>83.048000000000002</c:v>
                      </c:pt>
                      <c:pt idx="3452">
                        <c:v>83.048000000000002</c:v>
                      </c:pt>
                      <c:pt idx="3453">
                        <c:v>82.744</c:v>
                      </c:pt>
                      <c:pt idx="3454">
                        <c:v>82.501999999999995</c:v>
                      </c:pt>
                      <c:pt idx="3455">
                        <c:v>82.147000000000006</c:v>
                      </c:pt>
                      <c:pt idx="3456">
                        <c:v>81.745999999999995</c:v>
                      </c:pt>
                      <c:pt idx="3457">
                        <c:v>81.483999999999995</c:v>
                      </c:pt>
                      <c:pt idx="3458">
                        <c:v>82.224000000000004</c:v>
                      </c:pt>
                      <c:pt idx="3459">
                        <c:v>82.125</c:v>
                      </c:pt>
                      <c:pt idx="3460">
                        <c:v>82.314999999999998</c:v>
                      </c:pt>
                      <c:pt idx="3461">
                        <c:v>82.253</c:v>
                      </c:pt>
                      <c:pt idx="3462">
                        <c:v>81.896000000000001</c:v>
                      </c:pt>
                      <c:pt idx="3463">
                        <c:v>82.793000000000006</c:v>
                      </c:pt>
                      <c:pt idx="3464">
                        <c:v>83.143000000000001</c:v>
                      </c:pt>
                      <c:pt idx="3465">
                        <c:v>83.277000000000001</c:v>
                      </c:pt>
                      <c:pt idx="3466">
                        <c:v>83.594999999999999</c:v>
                      </c:pt>
                      <c:pt idx="3467">
                        <c:v>83.83</c:v>
                      </c:pt>
                      <c:pt idx="3468">
                        <c:v>83.587999999999994</c:v>
                      </c:pt>
                      <c:pt idx="3469">
                        <c:v>84.251999999999995</c:v>
                      </c:pt>
                      <c:pt idx="3470">
                        <c:v>83.736000000000004</c:v>
                      </c:pt>
                      <c:pt idx="3471">
                        <c:v>83.864000000000004</c:v>
                      </c:pt>
                      <c:pt idx="3472">
                        <c:v>84.352000000000004</c:v>
                      </c:pt>
                      <c:pt idx="3473">
                        <c:v>83.8</c:v>
                      </c:pt>
                      <c:pt idx="3474">
                        <c:v>83.7</c:v>
                      </c:pt>
                      <c:pt idx="3475">
                        <c:v>83.7</c:v>
                      </c:pt>
                      <c:pt idx="3476">
                        <c:v>84.1</c:v>
                      </c:pt>
                      <c:pt idx="3477">
                        <c:v>83.66</c:v>
                      </c:pt>
                      <c:pt idx="3478">
                        <c:v>83.042000000000002</c:v>
                      </c:pt>
                      <c:pt idx="3479">
                        <c:v>83.375</c:v>
                      </c:pt>
                      <c:pt idx="3480">
                        <c:v>82.656000000000006</c:v>
                      </c:pt>
                      <c:pt idx="3481">
                        <c:v>82.769000000000005</c:v>
                      </c:pt>
                      <c:pt idx="3482">
                        <c:v>82.593999999999994</c:v>
                      </c:pt>
                      <c:pt idx="3483">
                        <c:v>81.537000000000006</c:v>
                      </c:pt>
                      <c:pt idx="3484">
                        <c:v>81.668999999999997</c:v>
                      </c:pt>
                      <c:pt idx="3485">
                        <c:v>81.646000000000001</c:v>
                      </c:pt>
                      <c:pt idx="3486">
                        <c:v>81.113</c:v>
                      </c:pt>
                      <c:pt idx="3487">
                        <c:v>80.947000000000003</c:v>
                      </c:pt>
                      <c:pt idx="3488">
                        <c:v>80.751999999999995</c:v>
                      </c:pt>
                      <c:pt idx="3489">
                        <c:v>80.67</c:v>
                      </c:pt>
                      <c:pt idx="3490">
                        <c:v>80.787000000000006</c:v>
                      </c:pt>
                      <c:pt idx="3491">
                        <c:v>80.611999999999995</c:v>
                      </c:pt>
                      <c:pt idx="3492">
                        <c:v>81.427999999999997</c:v>
                      </c:pt>
                      <c:pt idx="3493">
                        <c:v>81.915000000000006</c:v>
                      </c:pt>
                      <c:pt idx="3494">
                        <c:v>82.317999999999998</c:v>
                      </c:pt>
                      <c:pt idx="3495">
                        <c:v>82.424999999999997</c:v>
                      </c:pt>
                      <c:pt idx="3496">
                        <c:v>82.581000000000003</c:v>
                      </c:pt>
                      <c:pt idx="3497">
                        <c:v>82.977000000000004</c:v>
                      </c:pt>
                      <c:pt idx="3498">
                        <c:v>82.902000000000001</c:v>
                      </c:pt>
                      <c:pt idx="3499">
                        <c:v>83.135999999999996</c:v>
                      </c:pt>
                      <c:pt idx="3500">
                        <c:v>83.054000000000002</c:v>
                      </c:pt>
                      <c:pt idx="3501">
                        <c:v>83.543999999999997</c:v>
                      </c:pt>
                      <c:pt idx="3502">
                        <c:v>83.230999999999995</c:v>
                      </c:pt>
                      <c:pt idx="3503">
                        <c:v>83.230999999999995</c:v>
                      </c:pt>
                      <c:pt idx="3504">
                        <c:v>84.448999999999998</c:v>
                      </c:pt>
                      <c:pt idx="3505">
                        <c:v>84.192999999999998</c:v>
                      </c:pt>
                      <c:pt idx="3506">
                        <c:v>84.58</c:v>
                      </c:pt>
                      <c:pt idx="3507">
                        <c:v>84.040999999999997</c:v>
                      </c:pt>
                      <c:pt idx="3508">
                        <c:v>82.745999999999995</c:v>
                      </c:pt>
                      <c:pt idx="3509">
                        <c:v>82.988</c:v>
                      </c:pt>
                      <c:pt idx="3510">
                        <c:v>83.043000000000006</c:v>
                      </c:pt>
                      <c:pt idx="3511">
                        <c:v>82.498000000000005</c:v>
                      </c:pt>
                      <c:pt idx="3512">
                        <c:v>82.707999999999998</c:v>
                      </c:pt>
                      <c:pt idx="3513">
                        <c:v>82.822999999999993</c:v>
                      </c:pt>
                      <c:pt idx="3514">
                        <c:v>82.606999999999999</c:v>
                      </c:pt>
                      <c:pt idx="3515">
                        <c:v>82.218999999999994</c:v>
                      </c:pt>
                      <c:pt idx="3516">
                        <c:v>81.944999999999993</c:v>
                      </c:pt>
                      <c:pt idx="3517">
                        <c:v>82.290999999999997</c:v>
                      </c:pt>
                      <c:pt idx="3518">
                        <c:v>81.97</c:v>
                      </c:pt>
                      <c:pt idx="3519">
                        <c:v>81.656999999999996</c:v>
                      </c:pt>
                      <c:pt idx="3520">
                        <c:v>81.662999999999997</c:v>
                      </c:pt>
                      <c:pt idx="3521">
                        <c:v>81.828999999999994</c:v>
                      </c:pt>
                      <c:pt idx="3522">
                        <c:v>81.451999999999998</c:v>
                      </c:pt>
                      <c:pt idx="3523">
                        <c:v>82.335999999999999</c:v>
                      </c:pt>
                      <c:pt idx="3524">
                        <c:v>81.908000000000001</c:v>
                      </c:pt>
                      <c:pt idx="3525">
                        <c:v>81.875</c:v>
                      </c:pt>
                      <c:pt idx="3526">
                        <c:v>81.602999999999994</c:v>
                      </c:pt>
                      <c:pt idx="3527">
                        <c:v>81.287000000000006</c:v>
                      </c:pt>
                      <c:pt idx="3528">
                        <c:v>80.977000000000004</c:v>
                      </c:pt>
                      <c:pt idx="3529">
                        <c:v>81.126000000000005</c:v>
                      </c:pt>
                      <c:pt idx="3530">
                        <c:v>81.332999999999998</c:v>
                      </c:pt>
                      <c:pt idx="3531">
                        <c:v>81.768000000000001</c:v>
                      </c:pt>
                      <c:pt idx="3532">
                        <c:v>81.710999999999999</c:v>
                      </c:pt>
                      <c:pt idx="3533">
                        <c:v>81.180999999999997</c:v>
                      </c:pt>
                      <c:pt idx="3534">
                        <c:v>81.257000000000005</c:v>
                      </c:pt>
                      <c:pt idx="3535">
                        <c:v>81.225999999999999</c:v>
                      </c:pt>
                      <c:pt idx="3536">
                        <c:v>80.906000000000006</c:v>
                      </c:pt>
                      <c:pt idx="3537">
                        <c:v>81.212999999999994</c:v>
                      </c:pt>
                      <c:pt idx="3538">
                        <c:v>81.488</c:v>
                      </c:pt>
                      <c:pt idx="3539">
                        <c:v>81.361000000000004</c:v>
                      </c:pt>
                      <c:pt idx="3540">
                        <c:v>81.406999999999996</c:v>
                      </c:pt>
                      <c:pt idx="3541">
                        <c:v>81.165999999999997</c:v>
                      </c:pt>
                      <c:pt idx="3542">
                        <c:v>81.430999999999997</c:v>
                      </c:pt>
                      <c:pt idx="3543">
                        <c:v>81.947999999999993</c:v>
                      </c:pt>
                      <c:pt idx="3544">
                        <c:v>82.087000000000003</c:v>
                      </c:pt>
                      <c:pt idx="3545">
                        <c:v>82.087000000000003</c:v>
                      </c:pt>
                      <c:pt idx="3546">
                        <c:v>82.361000000000004</c:v>
                      </c:pt>
                      <c:pt idx="3547">
                        <c:v>82.168999999999997</c:v>
                      </c:pt>
                      <c:pt idx="3548">
                        <c:v>82.632999999999996</c:v>
                      </c:pt>
                      <c:pt idx="3549">
                        <c:v>82.146000000000001</c:v>
                      </c:pt>
                      <c:pt idx="3550">
                        <c:v>81.793000000000006</c:v>
                      </c:pt>
                      <c:pt idx="3551">
                        <c:v>81.820999999999998</c:v>
                      </c:pt>
                      <c:pt idx="3552">
                        <c:v>81.518000000000001</c:v>
                      </c:pt>
                      <c:pt idx="3553">
                        <c:v>81.489000000000004</c:v>
                      </c:pt>
                      <c:pt idx="3554">
                        <c:v>81.451999999999998</c:v>
                      </c:pt>
                      <c:pt idx="3555">
                        <c:v>81.295000000000002</c:v>
                      </c:pt>
                      <c:pt idx="3556">
                        <c:v>81.143000000000001</c:v>
                      </c:pt>
                      <c:pt idx="3557">
                        <c:v>80.236999999999995</c:v>
                      </c:pt>
                      <c:pt idx="3558">
                        <c:v>80.372</c:v>
                      </c:pt>
                      <c:pt idx="3559">
                        <c:v>80.430999999999997</c:v>
                      </c:pt>
                      <c:pt idx="3560">
                        <c:v>80.448999999999998</c:v>
                      </c:pt>
                      <c:pt idx="3561">
                        <c:v>80.563000000000002</c:v>
                      </c:pt>
                      <c:pt idx="3562">
                        <c:v>80.334000000000003</c:v>
                      </c:pt>
                      <c:pt idx="3563">
                        <c:v>80.522999999999996</c:v>
                      </c:pt>
                      <c:pt idx="3564">
                        <c:v>80.287000000000006</c:v>
                      </c:pt>
                      <c:pt idx="3565">
                        <c:v>80.221000000000004</c:v>
                      </c:pt>
                      <c:pt idx="3566">
                        <c:v>80.141000000000005</c:v>
                      </c:pt>
                      <c:pt idx="3567">
                        <c:v>79.900000000000006</c:v>
                      </c:pt>
                      <c:pt idx="3568">
                        <c:v>79.748999999999995</c:v>
                      </c:pt>
                      <c:pt idx="3569">
                        <c:v>80.122</c:v>
                      </c:pt>
                      <c:pt idx="3570">
                        <c:v>79.941000000000003</c:v>
                      </c:pt>
                      <c:pt idx="3571">
                        <c:v>80.06</c:v>
                      </c:pt>
                      <c:pt idx="3572">
                        <c:v>80.376000000000005</c:v>
                      </c:pt>
                      <c:pt idx="3573">
                        <c:v>80.417000000000002</c:v>
                      </c:pt>
                      <c:pt idx="3574">
                        <c:v>80.361999999999995</c:v>
                      </c:pt>
                      <c:pt idx="3575">
                        <c:v>80.263000000000005</c:v>
                      </c:pt>
                      <c:pt idx="3576">
                        <c:v>80.481999999999999</c:v>
                      </c:pt>
                      <c:pt idx="3577">
                        <c:v>80.47</c:v>
                      </c:pt>
                      <c:pt idx="3578">
                        <c:v>79.649000000000001</c:v>
                      </c:pt>
                      <c:pt idx="3579">
                        <c:v>79.653999999999996</c:v>
                      </c:pt>
                      <c:pt idx="3580">
                        <c:v>79.694999999999993</c:v>
                      </c:pt>
                      <c:pt idx="3581">
                        <c:v>79.23</c:v>
                      </c:pt>
                      <c:pt idx="3582">
                        <c:v>79.263999999999996</c:v>
                      </c:pt>
                      <c:pt idx="3583">
                        <c:v>79.185000000000002</c:v>
                      </c:pt>
                      <c:pt idx="3584">
                        <c:v>79.194000000000003</c:v>
                      </c:pt>
                      <c:pt idx="3585">
                        <c:v>79.245999999999995</c:v>
                      </c:pt>
                      <c:pt idx="3586">
                        <c:v>79.606999999999999</c:v>
                      </c:pt>
                      <c:pt idx="3587">
                        <c:v>79.777000000000001</c:v>
                      </c:pt>
                      <c:pt idx="3588">
                        <c:v>80.194999999999993</c:v>
                      </c:pt>
                      <c:pt idx="3589">
                        <c:v>80.715999999999994</c:v>
                      </c:pt>
                      <c:pt idx="3590">
                        <c:v>80.552999999999997</c:v>
                      </c:pt>
                      <c:pt idx="3591">
                        <c:v>80.706000000000003</c:v>
                      </c:pt>
                      <c:pt idx="3592">
                        <c:v>80.483000000000004</c:v>
                      </c:pt>
                      <c:pt idx="3593">
                        <c:v>80.844999999999999</c:v>
                      </c:pt>
                      <c:pt idx="3594">
                        <c:v>81.302999999999997</c:v>
                      </c:pt>
                      <c:pt idx="3595">
                        <c:v>81.090999999999994</c:v>
                      </c:pt>
                      <c:pt idx="3596">
                        <c:v>81.191999999999993</c:v>
                      </c:pt>
                      <c:pt idx="3597">
                        <c:v>80.926000000000002</c:v>
                      </c:pt>
                      <c:pt idx="3598">
                        <c:v>81.022999999999996</c:v>
                      </c:pt>
                      <c:pt idx="3599">
                        <c:v>80.849000000000004</c:v>
                      </c:pt>
                      <c:pt idx="3600">
                        <c:v>80.825000000000003</c:v>
                      </c:pt>
                      <c:pt idx="3601">
                        <c:v>80.703999999999994</c:v>
                      </c:pt>
                      <c:pt idx="3602">
                        <c:v>81.111999999999995</c:v>
                      </c:pt>
                      <c:pt idx="3603">
                        <c:v>81.072999999999993</c:v>
                      </c:pt>
                      <c:pt idx="3604">
                        <c:v>80.707999999999998</c:v>
                      </c:pt>
                      <c:pt idx="3605">
                        <c:v>80.92</c:v>
                      </c:pt>
                      <c:pt idx="3606">
                        <c:v>80.611000000000004</c:v>
                      </c:pt>
                      <c:pt idx="3607">
                        <c:v>80.721999999999994</c:v>
                      </c:pt>
                      <c:pt idx="3608">
                        <c:v>80.581999999999994</c:v>
                      </c:pt>
                      <c:pt idx="3609">
                        <c:v>80.680000000000007</c:v>
                      </c:pt>
                      <c:pt idx="3610">
                        <c:v>80.924999999999997</c:v>
                      </c:pt>
                      <c:pt idx="3611">
                        <c:v>80.590999999999994</c:v>
                      </c:pt>
                      <c:pt idx="3612">
                        <c:v>80.619</c:v>
                      </c:pt>
                      <c:pt idx="3613">
                        <c:v>80.234999999999999</c:v>
                      </c:pt>
                      <c:pt idx="3614">
                        <c:v>80.314999999999998</c:v>
                      </c:pt>
                      <c:pt idx="3615">
                        <c:v>80.134</c:v>
                      </c:pt>
                      <c:pt idx="3616">
                        <c:v>79.965999999999994</c:v>
                      </c:pt>
                      <c:pt idx="3617">
                        <c:v>79.894000000000005</c:v>
                      </c:pt>
                      <c:pt idx="3618">
                        <c:v>80.206000000000003</c:v>
                      </c:pt>
                      <c:pt idx="3619">
                        <c:v>80.213999999999999</c:v>
                      </c:pt>
                      <c:pt idx="3620">
                        <c:v>80.073999999999998</c:v>
                      </c:pt>
                      <c:pt idx="3621">
                        <c:v>80.061000000000007</c:v>
                      </c:pt>
                      <c:pt idx="3622">
                        <c:v>80.105000000000004</c:v>
                      </c:pt>
                      <c:pt idx="3623">
                        <c:v>80.63</c:v>
                      </c:pt>
                      <c:pt idx="3624">
                        <c:v>80.575000000000003</c:v>
                      </c:pt>
                      <c:pt idx="3625">
                        <c:v>80.447000000000003</c:v>
                      </c:pt>
                      <c:pt idx="3626">
                        <c:v>80.536000000000001</c:v>
                      </c:pt>
                      <c:pt idx="3627">
                        <c:v>80.558000000000007</c:v>
                      </c:pt>
                      <c:pt idx="3628">
                        <c:v>80.483999999999995</c:v>
                      </c:pt>
                      <c:pt idx="3629">
                        <c:v>80.391999999999996</c:v>
                      </c:pt>
                      <c:pt idx="3630">
                        <c:v>80</c:v>
                      </c:pt>
                      <c:pt idx="3631">
                        <c:v>80.034999999999997</c:v>
                      </c:pt>
                      <c:pt idx="3632">
                        <c:v>80.108000000000004</c:v>
                      </c:pt>
                      <c:pt idx="3633">
                        <c:v>80.63</c:v>
                      </c:pt>
                      <c:pt idx="3634">
                        <c:v>80.790999999999997</c:v>
                      </c:pt>
                      <c:pt idx="3635">
                        <c:v>80.652000000000001</c:v>
                      </c:pt>
                      <c:pt idx="3636">
                        <c:v>80.832999999999998</c:v>
                      </c:pt>
                      <c:pt idx="3637">
                        <c:v>81.022000000000006</c:v>
                      </c:pt>
                      <c:pt idx="3638">
                        <c:v>81.004999999999995</c:v>
                      </c:pt>
                      <c:pt idx="3639">
                        <c:v>80.658000000000001</c:v>
                      </c:pt>
                      <c:pt idx="3640">
                        <c:v>80.513000000000005</c:v>
                      </c:pt>
                      <c:pt idx="3641">
                        <c:v>80.662000000000006</c:v>
                      </c:pt>
                      <c:pt idx="3642">
                        <c:v>81.027000000000001</c:v>
                      </c:pt>
                      <c:pt idx="3643">
                        <c:v>80.91</c:v>
                      </c:pt>
                      <c:pt idx="3644">
                        <c:v>81.224999999999994</c:v>
                      </c:pt>
                      <c:pt idx="3645">
                        <c:v>81.224999999999994</c:v>
                      </c:pt>
                      <c:pt idx="3646">
                        <c:v>81.097999999999999</c:v>
                      </c:pt>
                      <c:pt idx="3647">
                        <c:v>81.167000000000002</c:v>
                      </c:pt>
                      <c:pt idx="3648">
                        <c:v>80.438000000000002</c:v>
                      </c:pt>
                      <c:pt idx="3649">
                        <c:v>80.457999999999998</c:v>
                      </c:pt>
                      <c:pt idx="3650">
                        <c:v>80.524000000000001</c:v>
                      </c:pt>
                      <c:pt idx="3651">
                        <c:v>80.567999999999998</c:v>
                      </c:pt>
                      <c:pt idx="3652">
                        <c:v>80.504999999999995</c:v>
                      </c:pt>
                      <c:pt idx="3653">
                        <c:v>81.084999999999994</c:v>
                      </c:pt>
                      <c:pt idx="3654">
                        <c:v>81.311000000000007</c:v>
                      </c:pt>
                      <c:pt idx="3655">
                        <c:v>81.009</c:v>
                      </c:pt>
                      <c:pt idx="3656">
                        <c:v>81.120999999999995</c:v>
                      </c:pt>
                      <c:pt idx="3657">
                        <c:v>81.036000000000001</c:v>
                      </c:pt>
                      <c:pt idx="3658">
                        <c:v>80.906000000000006</c:v>
                      </c:pt>
                      <c:pt idx="3659">
                        <c:v>80.691000000000003</c:v>
                      </c:pt>
                      <c:pt idx="3660">
                        <c:v>80.641999999999996</c:v>
                      </c:pt>
                      <c:pt idx="3661">
                        <c:v>80.638000000000005</c:v>
                      </c:pt>
                      <c:pt idx="3662">
                        <c:v>80.679000000000002</c:v>
                      </c:pt>
                      <c:pt idx="3663">
                        <c:v>80.322999999999993</c:v>
                      </c:pt>
                      <c:pt idx="3664">
                        <c:v>80.135999999999996</c:v>
                      </c:pt>
                      <c:pt idx="3665">
                        <c:v>80.135999999999996</c:v>
                      </c:pt>
                      <c:pt idx="3666">
                        <c:v>80.007999999999996</c:v>
                      </c:pt>
                      <c:pt idx="3667">
                        <c:v>80.144000000000005</c:v>
                      </c:pt>
                      <c:pt idx="3668">
                        <c:v>80.286000000000001</c:v>
                      </c:pt>
                      <c:pt idx="3669">
                        <c:v>80.236999999999995</c:v>
                      </c:pt>
                      <c:pt idx="3670">
                        <c:v>80.198999999999998</c:v>
                      </c:pt>
                      <c:pt idx="3671">
                        <c:v>80.137</c:v>
                      </c:pt>
                      <c:pt idx="3672">
                        <c:v>80.429000000000002</c:v>
                      </c:pt>
                      <c:pt idx="3673">
                        <c:v>80.284999999999997</c:v>
                      </c:pt>
                      <c:pt idx="3674">
                        <c:v>79.691000000000003</c:v>
                      </c:pt>
                      <c:pt idx="3675">
                        <c:v>80.076999999999998</c:v>
                      </c:pt>
                      <c:pt idx="3676">
                        <c:v>80.168000000000006</c:v>
                      </c:pt>
                      <c:pt idx="3677">
                        <c:v>80.108999999999995</c:v>
                      </c:pt>
                      <c:pt idx="3678">
                        <c:v>79.662999999999997</c:v>
                      </c:pt>
                      <c:pt idx="3679">
                        <c:v>79.718999999999994</c:v>
                      </c:pt>
                      <c:pt idx="3680">
                        <c:v>79.768000000000001</c:v>
                      </c:pt>
                      <c:pt idx="3681">
                        <c:v>79.736000000000004</c:v>
                      </c:pt>
                      <c:pt idx="3682">
                        <c:v>79.608000000000004</c:v>
                      </c:pt>
                      <c:pt idx="3683">
                        <c:v>79.62</c:v>
                      </c:pt>
                      <c:pt idx="3684">
                        <c:v>79.445999999999998</c:v>
                      </c:pt>
                      <c:pt idx="3685">
                        <c:v>79.385000000000005</c:v>
                      </c:pt>
                      <c:pt idx="3686">
                        <c:v>79.414000000000001</c:v>
                      </c:pt>
                      <c:pt idx="3687">
                        <c:v>79.995000000000005</c:v>
                      </c:pt>
                      <c:pt idx="3688">
                        <c:v>80.191999999999993</c:v>
                      </c:pt>
                      <c:pt idx="3689">
                        <c:v>80.105000000000004</c:v>
                      </c:pt>
                      <c:pt idx="3690">
                        <c:v>79.933999999999997</c:v>
                      </c:pt>
                      <c:pt idx="3691">
                        <c:v>79.944000000000003</c:v>
                      </c:pt>
                      <c:pt idx="3692">
                        <c:v>80.031999999999996</c:v>
                      </c:pt>
                      <c:pt idx="3693">
                        <c:v>80.111000000000004</c:v>
                      </c:pt>
                      <c:pt idx="3694">
                        <c:v>80.176000000000002</c:v>
                      </c:pt>
                      <c:pt idx="3695">
                        <c:v>80.099999999999994</c:v>
                      </c:pt>
                      <c:pt idx="3696">
                        <c:v>80.093999999999994</c:v>
                      </c:pt>
                      <c:pt idx="3697">
                        <c:v>80.215000000000003</c:v>
                      </c:pt>
                      <c:pt idx="3698">
                        <c:v>80.474999999999994</c:v>
                      </c:pt>
                      <c:pt idx="3699">
                        <c:v>80.423000000000002</c:v>
                      </c:pt>
                      <c:pt idx="3700">
                        <c:v>80.231999999999999</c:v>
                      </c:pt>
                      <c:pt idx="3701">
                        <c:v>79.751999999999995</c:v>
                      </c:pt>
                      <c:pt idx="3702">
                        <c:v>79.483999999999995</c:v>
                      </c:pt>
                      <c:pt idx="3703">
                        <c:v>79.382999999999996</c:v>
                      </c:pt>
                      <c:pt idx="3704">
                        <c:v>79.451999999999998</c:v>
                      </c:pt>
                      <c:pt idx="3705">
                        <c:v>79.728999999999999</c:v>
                      </c:pt>
                      <c:pt idx="3706">
                        <c:v>79.802999999999997</c:v>
                      </c:pt>
                      <c:pt idx="3707">
                        <c:v>79.802999999999997</c:v>
                      </c:pt>
                      <c:pt idx="3708">
                        <c:v>79.828000000000003</c:v>
                      </c:pt>
                      <c:pt idx="3709">
                        <c:v>79.846999999999994</c:v>
                      </c:pt>
                      <c:pt idx="3710">
                        <c:v>79.944999999999993</c:v>
                      </c:pt>
                      <c:pt idx="3711">
                        <c:v>79.905000000000001</c:v>
                      </c:pt>
                      <c:pt idx="3712">
                        <c:v>79.855000000000004</c:v>
                      </c:pt>
                      <c:pt idx="3713">
                        <c:v>79.799000000000007</c:v>
                      </c:pt>
                      <c:pt idx="3714">
                        <c:v>79.748999999999995</c:v>
                      </c:pt>
                      <c:pt idx="3715">
                        <c:v>79.683000000000007</c:v>
                      </c:pt>
                      <c:pt idx="3716">
                        <c:v>79.808000000000007</c:v>
                      </c:pt>
                      <c:pt idx="3717">
                        <c:v>79.474000000000004</c:v>
                      </c:pt>
                      <c:pt idx="3718">
                        <c:v>79.527000000000001</c:v>
                      </c:pt>
                      <c:pt idx="3719">
                        <c:v>79.516000000000005</c:v>
                      </c:pt>
                      <c:pt idx="3720">
                        <c:v>79.486000000000004</c:v>
                      </c:pt>
                      <c:pt idx="3721">
                        <c:v>79.093000000000004</c:v>
                      </c:pt>
                      <c:pt idx="3722">
                        <c:v>79.201999999999998</c:v>
                      </c:pt>
                      <c:pt idx="3723">
                        <c:v>79.361000000000004</c:v>
                      </c:pt>
                      <c:pt idx="3724">
                        <c:v>79.903000000000006</c:v>
                      </c:pt>
                      <c:pt idx="3725">
                        <c:v>79.900999999999996</c:v>
                      </c:pt>
                      <c:pt idx="3726">
                        <c:v>80.143000000000001</c:v>
                      </c:pt>
                      <c:pt idx="3727">
                        <c:v>80.072999999999993</c:v>
                      </c:pt>
                      <c:pt idx="3728">
                        <c:v>80.003</c:v>
                      </c:pt>
                      <c:pt idx="3729">
                        <c:v>80.043000000000006</c:v>
                      </c:pt>
                      <c:pt idx="3730">
                        <c:v>79.992999999999995</c:v>
                      </c:pt>
                      <c:pt idx="3731">
                        <c:v>80.040999999999997</c:v>
                      </c:pt>
                      <c:pt idx="3732">
                        <c:v>80.094999999999999</c:v>
                      </c:pt>
                      <c:pt idx="3733">
                        <c:v>80.254000000000005</c:v>
                      </c:pt>
                      <c:pt idx="3734">
                        <c:v>80.393000000000001</c:v>
                      </c:pt>
                      <c:pt idx="3735">
                        <c:v>80.393000000000001</c:v>
                      </c:pt>
                      <c:pt idx="3736">
                        <c:v>80.352000000000004</c:v>
                      </c:pt>
                      <c:pt idx="3737">
                        <c:v>80.570999999999998</c:v>
                      </c:pt>
                      <c:pt idx="3738">
                        <c:v>80.494</c:v>
                      </c:pt>
                      <c:pt idx="3739">
                        <c:v>80.369</c:v>
                      </c:pt>
                      <c:pt idx="3740">
                        <c:v>80.644000000000005</c:v>
                      </c:pt>
                      <c:pt idx="3741">
                        <c:v>80.554000000000002</c:v>
                      </c:pt>
                      <c:pt idx="3742">
                        <c:v>80.662999999999997</c:v>
                      </c:pt>
                      <c:pt idx="3743">
                        <c:v>80.370999999999995</c:v>
                      </c:pt>
                      <c:pt idx="3744">
                        <c:v>80.409000000000006</c:v>
                      </c:pt>
                      <c:pt idx="3745">
                        <c:v>80.653000000000006</c:v>
                      </c:pt>
                      <c:pt idx="3746">
                        <c:v>80.819999999999993</c:v>
                      </c:pt>
                      <c:pt idx="3747">
                        <c:v>80.787999999999997</c:v>
                      </c:pt>
                      <c:pt idx="3748">
                        <c:v>80.575999999999993</c:v>
                      </c:pt>
                      <c:pt idx="3749">
                        <c:v>80.575999999999993</c:v>
                      </c:pt>
                      <c:pt idx="3750">
                        <c:v>80.471000000000004</c:v>
                      </c:pt>
                      <c:pt idx="3751">
                        <c:v>80.629000000000005</c:v>
                      </c:pt>
                      <c:pt idx="3752">
                        <c:v>80.584000000000003</c:v>
                      </c:pt>
                      <c:pt idx="3753">
                        <c:v>80.316999999999993</c:v>
                      </c:pt>
                      <c:pt idx="3754">
                        <c:v>80.372</c:v>
                      </c:pt>
                      <c:pt idx="3755">
                        <c:v>80.272000000000006</c:v>
                      </c:pt>
                      <c:pt idx="3756">
                        <c:v>80.326999999999998</c:v>
                      </c:pt>
                      <c:pt idx="3757">
                        <c:v>80.224999999999994</c:v>
                      </c:pt>
                      <c:pt idx="3758">
                        <c:v>80.22</c:v>
                      </c:pt>
                      <c:pt idx="3759">
                        <c:v>80.039000000000001</c:v>
                      </c:pt>
                      <c:pt idx="3760">
                        <c:v>79.775000000000006</c:v>
                      </c:pt>
                      <c:pt idx="3761">
                        <c:v>79.814999999999998</c:v>
                      </c:pt>
                      <c:pt idx="3762">
                        <c:v>79.956000000000003</c:v>
                      </c:pt>
                      <c:pt idx="3763">
                        <c:v>80.212000000000003</c:v>
                      </c:pt>
                      <c:pt idx="3764">
                        <c:v>80.269000000000005</c:v>
                      </c:pt>
                      <c:pt idx="3765">
                        <c:v>80.218000000000004</c:v>
                      </c:pt>
                      <c:pt idx="3766">
                        <c:v>80.179000000000002</c:v>
                      </c:pt>
                      <c:pt idx="3767">
                        <c:v>79.992999999999995</c:v>
                      </c:pt>
                      <c:pt idx="3768">
                        <c:v>80.126999999999995</c:v>
                      </c:pt>
                      <c:pt idx="3769">
                        <c:v>80.186999999999998</c:v>
                      </c:pt>
                      <c:pt idx="3770">
                        <c:v>80.188000000000002</c:v>
                      </c:pt>
                      <c:pt idx="3771">
                        <c:v>80.39</c:v>
                      </c:pt>
                      <c:pt idx="3772">
                        <c:v>80.558999999999997</c:v>
                      </c:pt>
                      <c:pt idx="3773">
                        <c:v>80.504999999999995</c:v>
                      </c:pt>
                      <c:pt idx="3774">
                        <c:v>80.524000000000001</c:v>
                      </c:pt>
                      <c:pt idx="3775">
                        <c:v>80.56</c:v>
                      </c:pt>
                      <c:pt idx="3776">
                        <c:v>80.781000000000006</c:v>
                      </c:pt>
                      <c:pt idx="3777">
                        <c:v>80.822999999999993</c:v>
                      </c:pt>
                      <c:pt idx="3778">
                        <c:v>80.872</c:v>
                      </c:pt>
                      <c:pt idx="3779">
                        <c:v>81.028999999999996</c:v>
                      </c:pt>
                      <c:pt idx="3780">
                        <c:v>81.025000000000006</c:v>
                      </c:pt>
                      <c:pt idx="3781">
                        <c:v>81.213999999999999</c:v>
                      </c:pt>
                      <c:pt idx="3782">
                        <c:v>81.432000000000002</c:v>
                      </c:pt>
                      <c:pt idx="3783">
                        <c:v>81.456000000000003</c:v>
                      </c:pt>
                      <c:pt idx="3784">
                        <c:v>81.302000000000007</c:v>
                      </c:pt>
                      <c:pt idx="3785">
                        <c:v>81.328000000000003</c:v>
                      </c:pt>
                      <c:pt idx="3786">
                        <c:v>81.328000000000003</c:v>
                      </c:pt>
                      <c:pt idx="3787">
                        <c:v>81.444000000000003</c:v>
                      </c:pt>
                      <c:pt idx="3788">
                        <c:v>81.524000000000001</c:v>
                      </c:pt>
                      <c:pt idx="3789">
                        <c:v>81.388999999999996</c:v>
                      </c:pt>
                      <c:pt idx="3790">
                        <c:v>81.465999999999994</c:v>
                      </c:pt>
                      <c:pt idx="3791">
                        <c:v>81.5</c:v>
                      </c:pt>
                      <c:pt idx="3792">
                        <c:v>81.596000000000004</c:v>
                      </c:pt>
                      <c:pt idx="3793">
                        <c:v>81.587999999999994</c:v>
                      </c:pt>
                      <c:pt idx="3794">
                        <c:v>81.424000000000007</c:v>
                      </c:pt>
                      <c:pt idx="3795">
                        <c:v>81.575999999999993</c:v>
                      </c:pt>
                      <c:pt idx="3796">
                        <c:v>81.882999999999996</c:v>
                      </c:pt>
                      <c:pt idx="3797">
                        <c:v>82.225999999999999</c:v>
                      </c:pt>
                      <c:pt idx="3798">
                        <c:v>82.153999999999996</c:v>
                      </c:pt>
                      <c:pt idx="3799">
                        <c:v>82.335999999999999</c:v>
                      </c:pt>
                      <c:pt idx="3800">
                        <c:v>82.549000000000007</c:v>
                      </c:pt>
                      <c:pt idx="3801">
                        <c:v>82.65</c:v>
                      </c:pt>
                      <c:pt idx="3802">
                        <c:v>82.427999999999997</c:v>
                      </c:pt>
                      <c:pt idx="3803">
                        <c:v>82.477000000000004</c:v>
                      </c:pt>
                      <c:pt idx="3804">
                        <c:v>82.748000000000005</c:v>
                      </c:pt>
                      <c:pt idx="3805">
                        <c:v>82.748000000000005</c:v>
                      </c:pt>
                      <c:pt idx="3806">
                        <c:v>82.992000000000004</c:v>
                      </c:pt>
                      <c:pt idx="3807">
                        <c:v>82.864999999999995</c:v>
                      </c:pt>
                      <c:pt idx="3808">
                        <c:v>83.82</c:v>
                      </c:pt>
                      <c:pt idx="3809">
                        <c:v>83.739000000000004</c:v>
                      </c:pt>
                      <c:pt idx="3810">
                        <c:v>84.231999999999999</c:v>
                      </c:pt>
                      <c:pt idx="3811">
                        <c:v>84.278000000000006</c:v>
                      </c:pt>
                      <c:pt idx="3812">
                        <c:v>84.283000000000001</c:v>
                      </c:pt>
                      <c:pt idx="3813">
                        <c:v>84.298000000000002</c:v>
                      </c:pt>
                      <c:pt idx="3814">
                        <c:v>84.24</c:v>
                      </c:pt>
                      <c:pt idx="3815">
                        <c:v>84.263999999999996</c:v>
                      </c:pt>
                      <c:pt idx="3816">
                        <c:v>84.073999999999998</c:v>
                      </c:pt>
                      <c:pt idx="3817">
                        <c:v>84.344999999999999</c:v>
                      </c:pt>
                      <c:pt idx="3818">
                        <c:v>84.322999999999993</c:v>
                      </c:pt>
                      <c:pt idx="3819">
                        <c:v>84.734999999999999</c:v>
                      </c:pt>
                      <c:pt idx="3820">
                        <c:v>84.751999999999995</c:v>
                      </c:pt>
                      <c:pt idx="3821">
                        <c:v>84.658000000000001</c:v>
                      </c:pt>
                      <c:pt idx="3822">
                        <c:v>85.037000000000006</c:v>
                      </c:pt>
                      <c:pt idx="3823">
                        <c:v>85.194999999999993</c:v>
                      </c:pt>
                      <c:pt idx="3824">
                        <c:v>85.64</c:v>
                      </c:pt>
                      <c:pt idx="3825">
                        <c:v>85.590999999999994</c:v>
                      </c:pt>
                      <c:pt idx="3826">
                        <c:v>85.936000000000007</c:v>
                      </c:pt>
                      <c:pt idx="3827">
                        <c:v>85.971999999999994</c:v>
                      </c:pt>
                      <c:pt idx="3828">
                        <c:v>85.600999999999999</c:v>
                      </c:pt>
                      <c:pt idx="3829">
                        <c:v>86.694000000000003</c:v>
                      </c:pt>
                      <c:pt idx="3830">
                        <c:v>85.927999999999997</c:v>
                      </c:pt>
                      <c:pt idx="3831">
                        <c:v>85.671999999999997</c:v>
                      </c:pt>
                      <c:pt idx="3832">
                        <c:v>85.296999999999997</c:v>
                      </c:pt>
                      <c:pt idx="3833">
                        <c:v>85.522000000000006</c:v>
                      </c:pt>
                      <c:pt idx="3834">
                        <c:v>85.912000000000006</c:v>
                      </c:pt>
                      <c:pt idx="3835">
                        <c:v>85.531999999999996</c:v>
                      </c:pt>
                      <c:pt idx="3836">
                        <c:v>85.822000000000003</c:v>
                      </c:pt>
                      <c:pt idx="3837">
                        <c:v>85.147000000000006</c:v>
                      </c:pt>
                      <c:pt idx="3838">
                        <c:v>84.954999999999998</c:v>
                      </c:pt>
                      <c:pt idx="3839">
                        <c:v>85.11</c:v>
                      </c:pt>
                      <c:pt idx="3840">
                        <c:v>84.953000000000003</c:v>
                      </c:pt>
                      <c:pt idx="3841">
                        <c:v>85.302999999999997</c:v>
                      </c:pt>
                      <c:pt idx="3842">
                        <c:v>85.741</c:v>
                      </c:pt>
                      <c:pt idx="3843">
                        <c:v>85.843000000000004</c:v>
                      </c:pt>
                      <c:pt idx="3844">
                        <c:v>85.731999999999999</c:v>
                      </c:pt>
                      <c:pt idx="3845">
                        <c:v>85.495000000000005</c:v>
                      </c:pt>
                      <c:pt idx="3846">
                        <c:v>85.408000000000001</c:v>
                      </c:pt>
                      <c:pt idx="3847">
                        <c:v>85.951999999999998</c:v>
                      </c:pt>
                      <c:pt idx="3848">
                        <c:v>86.147000000000006</c:v>
                      </c:pt>
                      <c:pt idx="3849">
                        <c:v>86.917000000000002</c:v>
                      </c:pt>
                      <c:pt idx="3850">
                        <c:v>87.308999999999997</c:v>
                      </c:pt>
                      <c:pt idx="3851">
                        <c:v>86.983999999999995</c:v>
                      </c:pt>
                      <c:pt idx="3852">
                        <c:v>87.444000000000003</c:v>
                      </c:pt>
                      <c:pt idx="3853">
                        <c:v>88.012</c:v>
                      </c:pt>
                      <c:pt idx="3854">
                        <c:v>87.641999999999996</c:v>
                      </c:pt>
                      <c:pt idx="3855">
                        <c:v>87.81</c:v>
                      </c:pt>
                      <c:pt idx="3856">
                        <c:v>87.531000000000006</c:v>
                      </c:pt>
                      <c:pt idx="3857">
                        <c:v>87.822000000000003</c:v>
                      </c:pt>
                      <c:pt idx="3858">
                        <c:v>87.674000000000007</c:v>
                      </c:pt>
                      <c:pt idx="3859">
                        <c:v>87.525000000000006</c:v>
                      </c:pt>
                      <c:pt idx="3860">
                        <c:v>87.926000000000002</c:v>
                      </c:pt>
                      <c:pt idx="3861">
                        <c:v>87.575000000000003</c:v>
                      </c:pt>
                      <c:pt idx="3862">
                        <c:v>87.647000000000006</c:v>
                      </c:pt>
                      <c:pt idx="3863">
                        <c:v>87.590999999999994</c:v>
                      </c:pt>
                      <c:pt idx="3864">
                        <c:v>88.31</c:v>
                      </c:pt>
                      <c:pt idx="3865">
                        <c:v>88.150999999999996</c:v>
                      </c:pt>
                      <c:pt idx="3866">
                        <c:v>87.92</c:v>
                      </c:pt>
                      <c:pt idx="3867">
                        <c:v>87.606999999999999</c:v>
                      </c:pt>
                      <c:pt idx="3868">
                        <c:v>87.606999999999999</c:v>
                      </c:pt>
                      <c:pt idx="3869">
                        <c:v>88.355999999999995</c:v>
                      </c:pt>
                      <c:pt idx="3870">
                        <c:v>87.945999999999998</c:v>
                      </c:pt>
                      <c:pt idx="3871">
                        <c:v>88.647000000000006</c:v>
                      </c:pt>
                      <c:pt idx="3872">
                        <c:v>88.956000000000003</c:v>
                      </c:pt>
                      <c:pt idx="3873">
                        <c:v>88.703999999999994</c:v>
                      </c:pt>
                      <c:pt idx="3874">
                        <c:v>89.334000000000003</c:v>
                      </c:pt>
                      <c:pt idx="3875">
                        <c:v>89.040999999999997</c:v>
                      </c:pt>
                      <c:pt idx="3876">
                        <c:v>88.69</c:v>
                      </c:pt>
                      <c:pt idx="3877">
                        <c:v>88.271000000000001</c:v>
                      </c:pt>
                      <c:pt idx="3878">
                        <c:v>88.662999999999997</c:v>
                      </c:pt>
                      <c:pt idx="3879">
                        <c:v>88.363</c:v>
                      </c:pt>
                      <c:pt idx="3880">
                        <c:v>88.46</c:v>
                      </c:pt>
                      <c:pt idx="3881">
                        <c:v>88.125</c:v>
                      </c:pt>
                      <c:pt idx="3882">
                        <c:v>89.132999999999996</c:v>
                      </c:pt>
                      <c:pt idx="3883">
                        <c:v>89.234999999999999</c:v>
                      </c:pt>
                      <c:pt idx="3884">
                        <c:v>89.597999999999999</c:v>
                      </c:pt>
                      <c:pt idx="3885">
                        <c:v>89.77</c:v>
                      </c:pt>
                      <c:pt idx="3886">
                        <c:v>90.063999999999993</c:v>
                      </c:pt>
                      <c:pt idx="3887">
                        <c:v>89.966999999999999</c:v>
                      </c:pt>
                      <c:pt idx="3888">
                        <c:v>89.834999999999994</c:v>
                      </c:pt>
                      <c:pt idx="3889">
                        <c:v>90.03</c:v>
                      </c:pt>
                      <c:pt idx="3890">
                        <c:v>90.19</c:v>
                      </c:pt>
                      <c:pt idx="3891">
                        <c:v>89.991</c:v>
                      </c:pt>
                      <c:pt idx="3892">
                        <c:v>90.269000000000005</c:v>
                      </c:pt>
                      <c:pt idx="3893">
                        <c:v>90.275999999999996</c:v>
                      </c:pt>
                      <c:pt idx="3894">
                        <c:v>91.08</c:v>
                      </c:pt>
                      <c:pt idx="3895">
                        <c:v>91.378</c:v>
                      </c:pt>
                      <c:pt idx="3896">
                        <c:v>91.498999999999995</c:v>
                      </c:pt>
                      <c:pt idx="3897">
                        <c:v>91.89</c:v>
                      </c:pt>
                      <c:pt idx="3898">
                        <c:v>92.367999999999995</c:v>
                      </c:pt>
                      <c:pt idx="3899">
                        <c:v>91.935000000000002</c:v>
                      </c:pt>
                      <c:pt idx="3900">
                        <c:v>91.983000000000004</c:v>
                      </c:pt>
                      <c:pt idx="3901">
                        <c:v>92.31</c:v>
                      </c:pt>
                      <c:pt idx="3902">
                        <c:v>92.161000000000001</c:v>
                      </c:pt>
                      <c:pt idx="3903">
                        <c:v>92.352000000000004</c:v>
                      </c:pt>
                      <c:pt idx="3904">
                        <c:v>92.52</c:v>
                      </c:pt>
                      <c:pt idx="3905">
                        <c:v>92.52</c:v>
                      </c:pt>
                      <c:pt idx="3906">
                        <c:v>93.046000000000006</c:v>
                      </c:pt>
                      <c:pt idx="3907">
                        <c:v>92.903999999999996</c:v>
                      </c:pt>
                      <c:pt idx="3908">
                        <c:v>94.076999999999998</c:v>
                      </c:pt>
                      <c:pt idx="3909">
                        <c:v>94.762</c:v>
                      </c:pt>
                      <c:pt idx="3910">
                        <c:v>94.802000000000007</c:v>
                      </c:pt>
                      <c:pt idx="3911">
                        <c:v>94.022000000000006</c:v>
                      </c:pt>
                      <c:pt idx="3912">
                        <c:v>94.466999999999999</c:v>
                      </c:pt>
                      <c:pt idx="3913">
                        <c:v>94.781999999999996</c:v>
                      </c:pt>
                      <c:pt idx="3914">
                        <c:v>94.804000000000002</c:v>
                      </c:pt>
                      <c:pt idx="3915">
                        <c:v>94.504000000000005</c:v>
                      </c:pt>
                      <c:pt idx="3916">
                        <c:v>93.6</c:v>
                      </c:pt>
                      <c:pt idx="3917">
                        <c:v>93.986000000000004</c:v>
                      </c:pt>
                      <c:pt idx="3918">
                        <c:v>93.569000000000003</c:v>
                      </c:pt>
                      <c:pt idx="3919">
                        <c:v>94.697999999999993</c:v>
                      </c:pt>
                      <c:pt idx="3920">
                        <c:v>94.448999999999998</c:v>
                      </c:pt>
                      <c:pt idx="3921">
                        <c:v>94.757999999999996</c:v>
                      </c:pt>
                      <c:pt idx="3922">
                        <c:v>94.984999999999999</c:v>
                      </c:pt>
                      <c:pt idx="3923">
                        <c:v>94.093999999999994</c:v>
                      </c:pt>
                      <c:pt idx="3924">
                        <c:v>94.200999999999993</c:v>
                      </c:pt>
                      <c:pt idx="3925">
                        <c:v>94.200999999999993</c:v>
                      </c:pt>
                      <c:pt idx="3926">
                        <c:v>94.061000000000007</c:v>
                      </c:pt>
                      <c:pt idx="3927">
                        <c:v>94.197999999999993</c:v>
                      </c:pt>
                      <c:pt idx="3928">
                        <c:v>94.403999999999996</c:v>
                      </c:pt>
                      <c:pt idx="3929">
                        <c:v>94.253</c:v>
                      </c:pt>
                      <c:pt idx="3930">
                        <c:v>94.569000000000003</c:v>
                      </c:pt>
                      <c:pt idx="3931">
                        <c:v>94.492999999999995</c:v>
                      </c:pt>
                      <c:pt idx="3932">
                        <c:v>94.212999999999994</c:v>
                      </c:pt>
                      <c:pt idx="3933">
                        <c:v>95.292000000000002</c:v>
                      </c:pt>
                      <c:pt idx="3934">
                        <c:v>95.293000000000006</c:v>
                      </c:pt>
                      <c:pt idx="3935">
                        <c:v>95.462000000000003</c:v>
                      </c:pt>
                      <c:pt idx="3936">
                        <c:v>95.382999999999996</c:v>
                      </c:pt>
                      <c:pt idx="3937">
                        <c:v>95.965000000000003</c:v>
                      </c:pt>
                      <c:pt idx="3938">
                        <c:v>96.378</c:v>
                      </c:pt>
                      <c:pt idx="3939">
                        <c:v>97.614999999999995</c:v>
                      </c:pt>
                      <c:pt idx="3940">
                        <c:v>97.587999999999994</c:v>
                      </c:pt>
                      <c:pt idx="3941">
                        <c:v>98.617999999999995</c:v>
                      </c:pt>
                      <c:pt idx="3942">
                        <c:v>99.795000000000002</c:v>
                      </c:pt>
                      <c:pt idx="3943">
                        <c:v>99.435000000000002</c:v>
                      </c:pt>
                      <c:pt idx="3944">
                        <c:v>100.33</c:v>
                      </c:pt>
                      <c:pt idx="3945">
                        <c:v>99.603999999999999</c:v>
                      </c:pt>
                      <c:pt idx="3946">
                        <c:v>99.584999999999994</c:v>
                      </c:pt>
                      <c:pt idx="3947">
                        <c:v>98.55</c:v>
                      </c:pt>
                      <c:pt idx="3948">
                        <c:v>99.26</c:v>
                      </c:pt>
                      <c:pt idx="3949">
                        <c:v>97.909000000000006</c:v>
                      </c:pt>
                      <c:pt idx="3950">
                        <c:v>97.033000000000001</c:v>
                      </c:pt>
                      <c:pt idx="3951">
                        <c:v>97.192999999999998</c:v>
                      </c:pt>
                      <c:pt idx="3952">
                        <c:v>96.978999999999999</c:v>
                      </c:pt>
                      <c:pt idx="3953">
                        <c:v>97.436000000000007</c:v>
                      </c:pt>
                      <c:pt idx="3954">
                        <c:v>97.290999999999997</c:v>
                      </c:pt>
                      <c:pt idx="3955">
                        <c:v>97.974999999999994</c:v>
                      </c:pt>
                      <c:pt idx="3956">
                        <c:v>98.356999999999999</c:v>
                      </c:pt>
                      <c:pt idx="3957">
                        <c:v>98.185000000000002</c:v>
                      </c:pt>
                      <c:pt idx="3958">
                        <c:v>97.436000000000007</c:v>
                      </c:pt>
                      <c:pt idx="3959">
                        <c:v>96.545000000000002</c:v>
                      </c:pt>
                      <c:pt idx="3960">
                        <c:v>96.777000000000001</c:v>
                      </c:pt>
                      <c:pt idx="3961">
                        <c:v>97.83</c:v>
                      </c:pt>
                      <c:pt idx="3962">
                        <c:v>97.94</c:v>
                      </c:pt>
                      <c:pt idx="3963">
                        <c:v>99.155000000000001</c:v>
                      </c:pt>
                      <c:pt idx="3964">
                        <c:v>99.337999999999994</c:v>
                      </c:pt>
                      <c:pt idx="3965">
                        <c:v>99.49</c:v>
                      </c:pt>
                      <c:pt idx="3966">
                        <c:v>98.733000000000004</c:v>
                      </c:pt>
                      <c:pt idx="3967">
                        <c:v>98.319000000000003</c:v>
                      </c:pt>
                      <c:pt idx="3968">
                        <c:v>97.415000000000006</c:v>
                      </c:pt>
                      <c:pt idx="3969">
                        <c:v>97.52</c:v>
                      </c:pt>
                      <c:pt idx="3970">
                        <c:v>97.941000000000003</c:v>
                      </c:pt>
                      <c:pt idx="3971">
                        <c:v>98.004000000000005</c:v>
                      </c:pt>
                      <c:pt idx="3972">
                        <c:v>97.932000000000002</c:v>
                      </c:pt>
                      <c:pt idx="3973">
                        <c:v>97.278000000000006</c:v>
                      </c:pt>
                      <c:pt idx="3974">
                        <c:v>96.921999999999997</c:v>
                      </c:pt>
                      <c:pt idx="3975">
                        <c:v>96.765000000000001</c:v>
                      </c:pt>
                      <c:pt idx="3976">
                        <c:v>96.091999999999999</c:v>
                      </c:pt>
                      <c:pt idx="3977">
                        <c:v>95.209000000000003</c:v>
                      </c:pt>
                      <c:pt idx="3978">
                        <c:v>94.6</c:v>
                      </c:pt>
                      <c:pt idx="3979">
                        <c:v>95.296999999999997</c:v>
                      </c:pt>
                      <c:pt idx="3980">
                        <c:v>95.48</c:v>
                      </c:pt>
                      <c:pt idx="3981">
                        <c:v>95.075999999999993</c:v>
                      </c:pt>
                      <c:pt idx="3982">
                        <c:v>94.087000000000003</c:v>
                      </c:pt>
                      <c:pt idx="3983">
                        <c:v>94.635000000000005</c:v>
                      </c:pt>
                      <c:pt idx="3984">
                        <c:v>94.793999999999997</c:v>
                      </c:pt>
                      <c:pt idx="3985">
                        <c:v>95.010999999999996</c:v>
                      </c:pt>
                      <c:pt idx="3986">
                        <c:v>94.534000000000006</c:v>
                      </c:pt>
                      <c:pt idx="3987">
                        <c:v>93.617000000000004</c:v>
                      </c:pt>
                      <c:pt idx="3988">
                        <c:v>93.456999999999994</c:v>
                      </c:pt>
                      <c:pt idx="3989">
                        <c:v>93.135000000000005</c:v>
                      </c:pt>
                      <c:pt idx="3990">
                        <c:v>94.221000000000004</c:v>
                      </c:pt>
                      <c:pt idx="3991">
                        <c:v>95.266999999999996</c:v>
                      </c:pt>
                      <c:pt idx="3992">
                        <c:v>95.447999999999993</c:v>
                      </c:pt>
                      <c:pt idx="3993">
                        <c:v>95.254999999999995</c:v>
                      </c:pt>
                      <c:pt idx="3994">
                        <c:v>96.013999999999996</c:v>
                      </c:pt>
                      <c:pt idx="3995">
                        <c:v>96.013999999999996</c:v>
                      </c:pt>
                      <c:pt idx="3996">
                        <c:v>97.299000000000007</c:v>
                      </c:pt>
                      <c:pt idx="3997">
                        <c:v>97.370999999999995</c:v>
                      </c:pt>
                      <c:pt idx="3998">
                        <c:v>96.965000000000003</c:v>
                      </c:pt>
                      <c:pt idx="3999">
                        <c:v>96.906999999999996</c:v>
                      </c:pt>
                      <c:pt idx="4000">
                        <c:v>97.391999999999996</c:v>
                      </c:pt>
                      <c:pt idx="4001">
                        <c:v>95.834999999999994</c:v>
                      </c:pt>
                      <c:pt idx="4002">
                        <c:v>95.465000000000003</c:v>
                      </c:pt>
                      <c:pt idx="4003">
                        <c:v>95.460999999999999</c:v>
                      </c:pt>
                      <c:pt idx="4004">
                        <c:v>96.305999999999997</c:v>
                      </c:pt>
                      <c:pt idx="4005">
                        <c:v>95.299000000000007</c:v>
                      </c:pt>
                      <c:pt idx="4006">
                        <c:v>95.165999999999997</c:v>
                      </c:pt>
                      <c:pt idx="4007">
                        <c:v>94.646000000000001</c:v>
                      </c:pt>
                      <c:pt idx="4008">
                        <c:v>94.975999999999999</c:v>
                      </c:pt>
                      <c:pt idx="4009">
                        <c:v>94.971999999999994</c:v>
                      </c:pt>
                      <c:pt idx="4010">
                        <c:v>94.81</c:v>
                      </c:pt>
                      <c:pt idx="4011">
                        <c:v>94.998999999999995</c:v>
                      </c:pt>
                      <c:pt idx="4012">
                        <c:v>94.296000000000006</c:v>
                      </c:pt>
                      <c:pt idx="4013">
                        <c:v>94.042000000000002</c:v>
                      </c:pt>
                      <c:pt idx="4014">
                        <c:v>94.084999999999994</c:v>
                      </c:pt>
                      <c:pt idx="4015">
                        <c:v>94.328999999999994</c:v>
                      </c:pt>
                      <c:pt idx="4016">
                        <c:v>95.432000000000002</c:v>
                      </c:pt>
                      <c:pt idx="4017">
                        <c:v>95.263999999999996</c:v>
                      </c:pt>
                      <c:pt idx="4018">
                        <c:v>95.186999999999998</c:v>
                      </c:pt>
                      <c:pt idx="4019">
                        <c:v>95.471999999999994</c:v>
                      </c:pt>
                      <c:pt idx="4020">
                        <c:v>94.79</c:v>
                      </c:pt>
                      <c:pt idx="4021">
                        <c:v>95.484999999999999</c:v>
                      </c:pt>
                      <c:pt idx="4022">
                        <c:v>96.31</c:v>
                      </c:pt>
                      <c:pt idx="4023">
                        <c:v>96.113</c:v>
                      </c:pt>
                      <c:pt idx="4024">
                        <c:v>96.113</c:v>
                      </c:pt>
                      <c:pt idx="4025">
                        <c:v>96.298000000000002</c:v>
                      </c:pt>
                      <c:pt idx="4026">
                        <c:v>96.864999999999995</c:v>
                      </c:pt>
                      <c:pt idx="4027">
                        <c:v>96.293999999999997</c:v>
                      </c:pt>
                      <c:pt idx="4028">
                        <c:v>96.605999999999995</c:v>
                      </c:pt>
                      <c:pt idx="4029">
                        <c:v>96.025000000000006</c:v>
                      </c:pt>
                      <c:pt idx="4030">
                        <c:v>96.858000000000004</c:v>
                      </c:pt>
                      <c:pt idx="4031">
                        <c:v>96.643000000000001</c:v>
                      </c:pt>
                      <c:pt idx="4032">
                        <c:v>97.165999999999997</c:v>
                      </c:pt>
                      <c:pt idx="4033">
                        <c:v>97.668000000000006</c:v>
                      </c:pt>
                      <c:pt idx="4034">
                        <c:v>97.861999999999995</c:v>
                      </c:pt>
                      <c:pt idx="4035">
                        <c:v>98.028999999999996</c:v>
                      </c:pt>
                      <c:pt idx="4036">
                        <c:v>97.328000000000003</c:v>
                      </c:pt>
                      <c:pt idx="4037">
                        <c:v>97.597999999999999</c:v>
                      </c:pt>
                      <c:pt idx="4038">
                        <c:v>97.114999999999995</c:v>
                      </c:pt>
                      <c:pt idx="4039">
                        <c:v>97.244</c:v>
                      </c:pt>
                      <c:pt idx="4040">
                        <c:v>96.501999999999995</c:v>
                      </c:pt>
                      <c:pt idx="4041">
                        <c:v>96.772000000000006</c:v>
                      </c:pt>
                      <c:pt idx="4042">
                        <c:v>96.975999999999999</c:v>
                      </c:pt>
                      <c:pt idx="4043">
                        <c:v>97.56</c:v>
                      </c:pt>
                      <c:pt idx="4044">
                        <c:v>97.335999999999999</c:v>
                      </c:pt>
                      <c:pt idx="4045">
                        <c:v>97.494</c:v>
                      </c:pt>
                      <c:pt idx="4046">
                        <c:v>97.930999999999997</c:v>
                      </c:pt>
                      <c:pt idx="4047">
                        <c:v>97.957999999999998</c:v>
                      </c:pt>
                      <c:pt idx="4048">
                        <c:v>97.832999999999998</c:v>
                      </c:pt>
                      <c:pt idx="4049">
                        <c:v>97.563000000000002</c:v>
                      </c:pt>
                      <c:pt idx="4050">
                        <c:v>97.159000000000006</c:v>
                      </c:pt>
                      <c:pt idx="4051">
                        <c:v>97.29</c:v>
                      </c:pt>
                      <c:pt idx="4052">
                        <c:v>96.262</c:v>
                      </c:pt>
                      <c:pt idx="4053">
                        <c:v>96.444999999999993</c:v>
                      </c:pt>
                      <c:pt idx="4054">
                        <c:v>96.52</c:v>
                      </c:pt>
                      <c:pt idx="4055">
                        <c:v>96.805999999999997</c:v>
                      </c:pt>
                      <c:pt idx="4056">
                        <c:v>97.04</c:v>
                      </c:pt>
                      <c:pt idx="4057">
                        <c:v>96.358999999999995</c:v>
                      </c:pt>
                      <c:pt idx="4058">
                        <c:v>95.98</c:v>
                      </c:pt>
                      <c:pt idx="4059">
                        <c:v>95.007999999999996</c:v>
                      </c:pt>
                      <c:pt idx="4060">
                        <c:v>93.331999999999994</c:v>
                      </c:pt>
                      <c:pt idx="4061">
                        <c:v>94.53</c:v>
                      </c:pt>
                      <c:pt idx="4062">
                        <c:v>95.1</c:v>
                      </c:pt>
                      <c:pt idx="4063">
                        <c:v>95.61</c:v>
                      </c:pt>
                      <c:pt idx="4064">
                        <c:v>96.105999999999995</c:v>
                      </c:pt>
                      <c:pt idx="4065">
                        <c:v>95.823999999999998</c:v>
                      </c:pt>
                      <c:pt idx="4066">
                        <c:v>95.45</c:v>
                      </c:pt>
                      <c:pt idx="4067">
                        <c:v>95.828000000000003</c:v>
                      </c:pt>
                      <c:pt idx="4068">
                        <c:v>96.405000000000001</c:v>
                      </c:pt>
                      <c:pt idx="4069">
                        <c:v>96.228999999999999</c:v>
                      </c:pt>
                      <c:pt idx="4070">
                        <c:v>96.228999999999999</c:v>
                      </c:pt>
                      <c:pt idx="4071">
                        <c:v>95.984999999999999</c:v>
                      </c:pt>
                      <c:pt idx="4072">
                        <c:v>96.012</c:v>
                      </c:pt>
                      <c:pt idx="4073">
                        <c:v>95.456000000000003</c:v>
                      </c:pt>
                      <c:pt idx="4074">
                        <c:v>95.194000000000003</c:v>
                      </c:pt>
                      <c:pt idx="4075">
                        <c:v>95.245999999999995</c:v>
                      </c:pt>
                      <c:pt idx="4076">
                        <c:v>95.611000000000004</c:v>
                      </c:pt>
                      <c:pt idx="4077">
                        <c:v>95.42</c:v>
                      </c:pt>
                      <c:pt idx="4078">
                        <c:v>94.55</c:v>
                      </c:pt>
                      <c:pt idx="4079">
                        <c:v>94.863</c:v>
                      </c:pt>
                      <c:pt idx="4080">
                        <c:v>95.894000000000005</c:v>
                      </c:pt>
                      <c:pt idx="4081">
                        <c:v>96.283000000000001</c:v>
                      </c:pt>
                      <c:pt idx="4082">
                        <c:v>96.067999999999998</c:v>
                      </c:pt>
                      <c:pt idx="4083">
                        <c:v>95.994</c:v>
                      </c:pt>
                      <c:pt idx="4084">
                        <c:v>96.269000000000005</c:v>
                      </c:pt>
                      <c:pt idx="4085">
                        <c:v>96.034000000000006</c:v>
                      </c:pt>
                      <c:pt idx="4086">
                        <c:v>95.855000000000004</c:v>
                      </c:pt>
                      <c:pt idx="4087">
                        <c:v>96.35</c:v>
                      </c:pt>
                      <c:pt idx="4088">
                        <c:v>96.185000000000002</c:v>
                      </c:pt>
                      <c:pt idx="4089">
                        <c:v>95.83</c:v>
                      </c:pt>
                      <c:pt idx="4090">
                        <c:v>96.105999999999995</c:v>
                      </c:pt>
                      <c:pt idx="4091">
                        <c:v>95.454999999999998</c:v>
                      </c:pt>
                      <c:pt idx="4092">
                        <c:v>95.497</c:v>
                      </c:pt>
                      <c:pt idx="4093">
                        <c:v>95.317999999999998</c:v>
                      </c:pt>
                      <c:pt idx="4094">
                        <c:v>94.813000000000002</c:v>
                      </c:pt>
                      <c:pt idx="4095">
                        <c:v>94.840999999999994</c:v>
                      </c:pt>
                      <c:pt idx="4096">
                        <c:v>94.759</c:v>
                      </c:pt>
                      <c:pt idx="4097">
                        <c:v>93.930999999999997</c:v>
                      </c:pt>
                      <c:pt idx="4098">
                        <c:v>94.370999999999995</c:v>
                      </c:pt>
                      <c:pt idx="4099">
                        <c:v>94.54</c:v>
                      </c:pt>
                      <c:pt idx="4100">
                        <c:v>94.927999999999997</c:v>
                      </c:pt>
                      <c:pt idx="4101">
                        <c:v>94.912999999999997</c:v>
                      </c:pt>
                      <c:pt idx="4102">
                        <c:v>95.034999999999997</c:v>
                      </c:pt>
                      <c:pt idx="4103">
                        <c:v>96.378</c:v>
                      </c:pt>
                      <c:pt idx="4104">
                        <c:v>97.126999999999995</c:v>
                      </c:pt>
                      <c:pt idx="4105">
                        <c:v>96.861000000000004</c:v>
                      </c:pt>
                      <c:pt idx="4106">
                        <c:v>96.906000000000006</c:v>
                      </c:pt>
                      <c:pt idx="4107">
                        <c:v>97.781999999999996</c:v>
                      </c:pt>
                      <c:pt idx="4108">
                        <c:v>97.281999999999996</c:v>
                      </c:pt>
                      <c:pt idx="4109">
                        <c:v>96.945999999999998</c:v>
                      </c:pt>
                      <c:pt idx="4110">
                        <c:v>96.927999999999997</c:v>
                      </c:pt>
                      <c:pt idx="4111">
                        <c:v>97.158000000000001</c:v>
                      </c:pt>
                      <c:pt idx="4112">
                        <c:v>97.95</c:v>
                      </c:pt>
                      <c:pt idx="4113">
                        <c:v>97.936000000000007</c:v>
                      </c:pt>
                      <c:pt idx="4114">
                        <c:v>99.168000000000006</c:v>
                      </c:pt>
                      <c:pt idx="4115">
                        <c:v>98.978999999999999</c:v>
                      </c:pt>
                      <c:pt idx="4116">
                        <c:v>99.293000000000006</c:v>
                      </c:pt>
                      <c:pt idx="4117">
                        <c:v>99.013000000000005</c:v>
                      </c:pt>
                      <c:pt idx="4118">
                        <c:v>98.649000000000001</c:v>
                      </c:pt>
                      <c:pt idx="4119">
                        <c:v>98.998000000000005</c:v>
                      </c:pt>
                      <c:pt idx="4120">
                        <c:v>99.441999999999993</c:v>
                      </c:pt>
                      <c:pt idx="4121">
                        <c:v>99.631</c:v>
                      </c:pt>
                      <c:pt idx="4122">
                        <c:v>99.652000000000001</c:v>
                      </c:pt>
                      <c:pt idx="4123">
                        <c:v>98.989000000000004</c:v>
                      </c:pt>
                      <c:pt idx="4124">
                        <c:v>99.564999999999998</c:v>
                      </c:pt>
                      <c:pt idx="4125">
                        <c:v>99.802999999999997</c:v>
                      </c:pt>
                      <c:pt idx="4126">
                        <c:v>99.527000000000001</c:v>
                      </c:pt>
                      <c:pt idx="4127">
                        <c:v>99.795000000000002</c:v>
                      </c:pt>
                      <c:pt idx="4128">
                        <c:v>99.795000000000002</c:v>
                      </c:pt>
                      <c:pt idx="4129">
                        <c:v>100.02</c:v>
                      </c:pt>
                      <c:pt idx="4130">
                        <c:v>100.17</c:v>
                      </c:pt>
                      <c:pt idx="4131">
                        <c:v>99.795000000000002</c:v>
                      </c:pt>
                      <c:pt idx="4132">
                        <c:v>99.992999999999995</c:v>
                      </c:pt>
                      <c:pt idx="4133">
                        <c:v>97.620999999999995</c:v>
                      </c:pt>
                      <c:pt idx="4134">
                        <c:v>98.353999999999999</c:v>
                      </c:pt>
                      <c:pt idx="4135">
                        <c:v>98.655000000000001</c:v>
                      </c:pt>
                      <c:pt idx="4136">
                        <c:v>98.474000000000004</c:v>
                      </c:pt>
                      <c:pt idx="4137">
                        <c:v>97.344999999999999</c:v>
                      </c:pt>
                      <c:pt idx="4138">
                        <c:v>97.938999999999993</c:v>
                      </c:pt>
                      <c:pt idx="4139">
                        <c:v>97.564999999999998</c:v>
                      </c:pt>
                      <c:pt idx="4140">
                        <c:v>97.603999999999999</c:v>
                      </c:pt>
                      <c:pt idx="4141">
                        <c:v>98.216999999999999</c:v>
                      </c:pt>
                      <c:pt idx="4142">
                        <c:v>97.870999999999995</c:v>
                      </c:pt>
                      <c:pt idx="4143">
                        <c:v>99.27</c:v>
                      </c:pt>
                      <c:pt idx="4144">
                        <c:v>98.703000000000003</c:v>
                      </c:pt>
                      <c:pt idx="4145">
                        <c:v>98.363</c:v>
                      </c:pt>
                      <c:pt idx="4146">
                        <c:v>98.234999999999999</c:v>
                      </c:pt>
                      <c:pt idx="4147">
                        <c:v>98.340999999999994</c:v>
                      </c:pt>
                      <c:pt idx="4148">
                        <c:v>97.983999999999995</c:v>
                      </c:pt>
                      <c:pt idx="4149">
                        <c:v>97.846999999999994</c:v>
                      </c:pt>
                      <c:pt idx="4150">
                        <c:v>97.918999999999997</c:v>
                      </c:pt>
                      <c:pt idx="4151">
                        <c:v>98.100999999999999</c:v>
                      </c:pt>
                      <c:pt idx="4152">
                        <c:v>98.266000000000005</c:v>
                      </c:pt>
                      <c:pt idx="4153">
                        <c:v>98.631</c:v>
                      </c:pt>
                      <c:pt idx="4154">
                        <c:v>98.683000000000007</c:v>
                      </c:pt>
                      <c:pt idx="4155">
                        <c:v>98.869</c:v>
                      </c:pt>
                      <c:pt idx="4156">
                        <c:v>99.403999999999996</c:v>
                      </c:pt>
                      <c:pt idx="4157">
                        <c:v>99.180999999999997</c:v>
                      </c:pt>
                      <c:pt idx="4158">
                        <c:v>98.218999999999994</c:v>
                      </c:pt>
                      <c:pt idx="4159">
                        <c:v>98.54</c:v>
                      </c:pt>
                      <c:pt idx="4160">
                        <c:v>98.724999999999994</c:v>
                      </c:pt>
                      <c:pt idx="4161">
                        <c:v>98.974000000000004</c:v>
                      </c:pt>
                      <c:pt idx="4162">
                        <c:v>98.933000000000007</c:v>
                      </c:pt>
                      <c:pt idx="4163">
                        <c:v>99.088999999999999</c:v>
                      </c:pt>
                      <c:pt idx="4164">
                        <c:v>98.956000000000003</c:v>
                      </c:pt>
                      <c:pt idx="4165">
                        <c:v>98.956000000000003</c:v>
                      </c:pt>
                      <c:pt idx="4166">
                        <c:v>98.991</c:v>
                      </c:pt>
                      <c:pt idx="4167">
                        <c:v>99.090999999999994</c:v>
                      </c:pt>
                      <c:pt idx="4168">
                        <c:v>99.055999999999997</c:v>
                      </c:pt>
                      <c:pt idx="4169">
                        <c:v>99.573999999999998</c:v>
                      </c:pt>
                      <c:pt idx="4170">
                        <c:v>99.36</c:v>
                      </c:pt>
                      <c:pt idx="4171">
                        <c:v>99.087000000000003</c:v>
                      </c:pt>
                      <c:pt idx="4172">
                        <c:v>98.902000000000001</c:v>
                      </c:pt>
                      <c:pt idx="4173">
                        <c:v>98.51</c:v>
                      </c:pt>
                      <c:pt idx="4174">
                        <c:v>99.605999999999995</c:v>
                      </c:pt>
                      <c:pt idx="4175">
                        <c:v>99.009</c:v>
                      </c:pt>
                      <c:pt idx="4176">
                        <c:v>98.872</c:v>
                      </c:pt>
                      <c:pt idx="4177">
                        <c:v>97.287999999999997</c:v>
                      </c:pt>
                      <c:pt idx="4178">
                        <c:v>96.474000000000004</c:v>
                      </c:pt>
                      <c:pt idx="4179">
                        <c:v>97.031000000000006</c:v>
                      </c:pt>
                      <c:pt idx="4180">
                        <c:v>96.57</c:v>
                      </c:pt>
                      <c:pt idx="4181">
                        <c:v>96.070999999999998</c:v>
                      </c:pt>
                      <c:pt idx="4182">
                        <c:v>95.888000000000005</c:v>
                      </c:pt>
                      <c:pt idx="4183">
                        <c:v>95.561999999999998</c:v>
                      </c:pt>
                      <c:pt idx="4184">
                        <c:v>95.94</c:v>
                      </c:pt>
                      <c:pt idx="4185">
                        <c:v>95.94</c:v>
                      </c:pt>
                      <c:pt idx="4186">
                        <c:v>96.867999999999995</c:v>
                      </c:pt>
                      <c:pt idx="4187">
                        <c:v>96.786000000000001</c:v>
                      </c:pt>
                      <c:pt idx="4188">
                        <c:v>96.950999999999993</c:v>
                      </c:pt>
                      <c:pt idx="4189">
                        <c:v>96.6</c:v>
                      </c:pt>
                      <c:pt idx="4190">
                        <c:v>97.379000000000005</c:v>
                      </c:pt>
                      <c:pt idx="4191">
                        <c:v>97.480999999999995</c:v>
                      </c:pt>
                      <c:pt idx="4192">
                        <c:v>97.457999999999998</c:v>
                      </c:pt>
                      <c:pt idx="4193">
                        <c:v>97.287000000000006</c:v>
                      </c:pt>
                      <c:pt idx="4194">
                        <c:v>98.147999999999996</c:v>
                      </c:pt>
                      <c:pt idx="4195">
                        <c:v>98.210999999999999</c:v>
                      </c:pt>
                      <c:pt idx="4196">
                        <c:v>98.352000000000004</c:v>
                      </c:pt>
                      <c:pt idx="4197">
                        <c:v>98.213999999999999</c:v>
                      </c:pt>
                      <c:pt idx="4198">
                        <c:v>97.591999999999999</c:v>
                      </c:pt>
                      <c:pt idx="4199">
                        <c:v>97.34</c:v>
                      </c:pt>
                      <c:pt idx="4200">
                        <c:v>97.070999999999998</c:v>
                      </c:pt>
                      <c:pt idx="4201">
                        <c:v>97.209000000000003</c:v>
                      </c:pt>
                      <c:pt idx="4202">
                        <c:v>97.173000000000002</c:v>
                      </c:pt>
                      <c:pt idx="4203">
                        <c:v>96.066000000000003</c:v>
                      </c:pt>
                      <c:pt idx="4204">
                        <c:v>96.171999999999997</c:v>
                      </c:pt>
                      <c:pt idx="4205">
                        <c:v>96.623999999999995</c:v>
                      </c:pt>
                      <c:pt idx="4206">
                        <c:v>96.632999999999996</c:v>
                      </c:pt>
                      <c:pt idx="4207">
                        <c:v>95.89</c:v>
                      </c:pt>
                      <c:pt idx="4208">
                        <c:v>94.76</c:v>
                      </c:pt>
                      <c:pt idx="4209">
                        <c:v>95.085999999999999</c:v>
                      </c:pt>
                      <c:pt idx="4210">
                        <c:v>95.287999999999997</c:v>
                      </c:pt>
                      <c:pt idx="4211">
                        <c:v>95.647999999999996</c:v>
                      </c:pt>
                      <c:pt idx="4212">
                        <c:v>96.046000000000006</c:v>
                      </c:pt>
                      <c:pt idx="4213">
                        <c:v>96.141999999999996</c:v>
                      </c:pt>
                      <c:pt idx="4214">
                        <c:v>96.272999999999996</c:v>
                      </c:pt>
                      <c:pt idx="4215">
                        <c:v>95.942999999999998</c:v>
                      </c:pt>
                      <c:pt idx="4216">
                        <c:v>95.16</c:v>
                      </c:pt>
                      <c:pt idx="4217">
                        <c:v>94.840999999999994</c:v>
                      </c:pt>
                      <c:pt idx="4218">
                        <c:v>94.585999999999999</c:v>
                      </c:pt>
                      <c:pt idx="4219">
                        <c:v>94.619</c:v>
                      </c:pt>
                      <c:pt idx="4220">
                        <c:v>94.51</c:v>
                      </c:pt>
                      <c:pt idx="4221">
                        <c:v>94.631</c:v>
                      </c:pt>
                      <c:pt idx="4222">
                        <c:v>94.43</c:v>
                      </c:pt>
                      <c:pt idx="4223">
                        <c:v>94.481999999999999</c:v>
                      </c:pt>
                      <c:pt idx="4224">
                        <c:v>94.234999999999999</c:v>
                      </c:pt>
                      <c:pt idx="4225">
                        <c:v>93.95</c:v>
                      </c:pt>
                      <c:pt idx="4226">
                        <c:v>93.959000000000003</c:v>
                      </c:pt>
                      <c:pt idx="4227">
                        <c:v>94.744</c:v>
                      </c:pt>
                      <c:pt idx="4228">
                        <c:v>94.902000000000001</c:v>
                      </c:pt>
                      <c:pt idx="4229">
                        <c:v>94.695999999999998</c:v>
                      </c:pt>
                      <c:pt idx="4230">
                        <c:v>94.49</c:v>
                      </c:pt>
                      <c:pt idx="4231">
                        <c:v>93.975999999999999</c:v>
                      </c:pt>
                      <c:pt idx="4232">
                        <c:v>94.492000000000004</c:v>
                      </c:pt>
                      <c:pt idx="4233">
                        <c:v>94.599000000000004</c:v>
                      </c:pt>
                      <c:pt idx="4234">
                        <c:v>95.116</c:v>
                      </c:pt>
                      <c:pt idx="4235">
                        <c:v>94.841999999999999</c:v>
                      </c:pt>
                      <c:pt idx="4236">
                        <c:v>94.572999999999993</c:v>
                      </c:pt>
                      <c:pt idx="4237">
                        <c:v>94.387</c:v>
                      </c:pt>
                      <c:pt idx="4238">
                        <c:v>93.760999999999996</c:v>
                      </c:pt>
                      <c:pt idx="4239">
                        <c:v>93.081999999999994</c:v>
                      </c:pt>
                      <c:pt idx="4240">
                        <c:v>92.626000000000005</c:v>
                      </c:pt>
                      <c:pt idx="4241">
                        <c:v>92.944000000000003</c:v>
                      </c:pt>
                      <c:pt idx="4242">
                        <c:v>93.179000000000002</c:v>
                      </c:pt>
                      <c:pt idx="4243">
                        <c:v>93.78</c:v>
                      </c:pt>
                      <c:pt idx="4244">
                        <c:v>93.888000000000005</c:v>
                      </c:pt>
                      <c:pt idx="4245">
                        <c:v>94.128</c:v>
                      </c:pt>
                      <c:pt idx="4246">
                        <c:v>94.29</c:v>
                      </c:pt>
                      <c:pt idx="4247">
                        <c:v>93.822999999999993</c:v>
                      </c:pt>
                      <c:pt idx="4248">
                        <c:v>94.15</c:v>
                      </c:pt>
                      <c:pt idx="4249">
                        <c:v>94.608000000000004</c:v>
                      </c:pt>
                      <c:pt idx="4250">
                        <c:v>94.572000000000003</c:v>
                      </c:pt>
                      <c:pt idx="4251">
                        <c:v>94.548000000000002</c:v>
                      </c:pt>
                      <c:pt idx="4252">
                        <c:v>95.08</c:v>
                      </c:pt>
                      <c:pt idx="4253">
                        <c:v>95.287000000000006</c:v>
                      </c:pt>
                      <c:pt idx="4254">
                        <c:v>95.334000000000003</c:v>
                      </c:pt>
                      <c:pt idx="4255">
                        <c:v>95.230999999999995</c:v>
                      </c:pt>
                      <c:pt idx="4256">
                        <c:v>95.570999999999998</c:v>
                      </c:pt>
                      <c:pt idx="4257">
                        <c:v>95.353999999999999</c:v>
                      </c:pt>
                      <c:pt idx="4258">
                        <c:v>95.168000000000006</c:v>
                      </c:pt>
                      <c:pt idx="4259">
                        <c:v>95.521000000000001</c:v>
                      </c:pt>
                      <c:pt idx="4260">
                        <c:v>95.521000000000001</c:v>
                      </c:pt>
                      <c:pt idx="4261">
                        <c:v>95.891000000000005</c:v>
                      </c:pt>
                      <c:pt idx="4262">
                        <c:v>95.454999999999998</c:v>
                      </c:pt>
                      <c:pt idx="4263">
                        <c:v>95.563999999999993</c:v>
                      </c:pt>
                      <c:pt idx="4264">
                        <c:v>94.028999999999996</c:v>
                      </c:pt>
                      <c:pt idx="4265">
                        <c:v>93.902000000000001</c:v>
                      </c:pt>
                      <c:pt idx="4266">
                        <c:v>93.828000000000003</c:v>
                      </c:pt>
                      <c:pt idx="4267">
                        <c:v>93.59</c:v>
                      </c:pt>
                      <c:pt idx="4268">
                        <c:v>93.953000000000003</c:v>
                      </c:pt>
                      <c:pt idx="4269">
                        <c:v>94.570999999999998</c:v>
                      </c:pt>
                      <c:pt idx="4270">
                        <c:v>94.361999999999995</c:v>
                      </c:pt>
                      <c:pt idx="4271">
                        <c:v>94.927999999999997</c:v>
                      </c:pt>
                      <c:pt idx="4272">
                        <c:v>94.61</c:v>
                      </c:pt>
                      <c:pt idx="4273">
                        <c:v>94.569000000000003</c:v>
                      </c:pt>
                      <c:pt idx="4274">
                        <c:v>94.206000000000003</c:v>
                      </c:pt>
                      <c:pt idx="4275">
                        <c:v>93.611000000000004</c:v>
                      </c:pt>
                      <c:pt idx="4276">
                        <c:v>94.016999999999996</c:v>
                      </c:pt>
                      <c:pt idx="4277">
                        <c:v>93.715999999999994</c:v>
                      </c:pt>
                      <c:pt idx="4278">
                        <c:v>93.528999999999996</c:v>
                      </c:pt>
                      <c:pt idx="4279">
                        <c:v>95.447999999999993</c:v>
                      </c:pt>
                      <c:pt idx="4280">
                        <c:v>96.543999999999997</c:v>
                      </c:pt>
                      <c:pt idx="4281">
                        <c:v>96.245000000000005</c:v>
                      </c:pt>
                      <c:pt idx="4282">
                        <c:v>95.769000000000005</c:v>
                      </c:pt>
                      <c:pt idx="4283">
                        <c:v>96.143000000000001</c:v>
                      </c:pt>
                      <c:pt idx="4284">
                        <c:v>95.649000000000001</c:v>
                      </c:pt>
                      <c:pt idx="4285">
                        <c:v>95.649000000000001</c:v>
                      </c:pt>
                      <c:pt idx="4286">
                        <c:v>96.165999999999997</c:v>
                      </c:pt>
                      <c:pt idx="4287">
                        <c:v>96.052999999999997</c:v>
                      </c:pt>
                      <c:pt idx="4288">
                        <c:v>96.328000000000003</c:v>
                      </c:pt>
                      <c:pt idx="4289">
                        <c:v>96.302000000000007</c:v>
                      </c:pt>
                      <c:pt idx="4290">
                        <c:v>96.570999999999998</c:v>
                      </c:pt>
                      <c:pt idx="4291">
                        <c:v>96.441000000000003</c:v>
                      </c:pt>
                      <c:pt idx="4292">
                        <c:v>96.215999999999994</c:v>
                      </c:pt>
                      <c:pt idx="4293">
                        <c:v>96.076999999999998</c:v>
                      </c:pt>
                      <c:pt idx="4294">
                        <c:v>96.58</c:v>
                      </c:pt>
                      <c:pt idx="4295">
                        <c:v>96.561999999999998</c:v>
                      </c:pt>
                      <c:pt idx="4296">
                        <c:v>97.063000000000002</c:v>
                      </c:pt>
                      <c:pt idx="4297">
                        <c:v>97.200999999999993</c:v>
                      </c:pt>
                      <c:pt idx="4298">
                        <c:v>97</c:v>
                      </c:pt>
                      <c:pt idx="4299">
                        <c:v>97.466999999999999</c:v>
                      </c:pt>
                      <c:pt idx="4300">
                        <c:v>97.286000000000001</c:v>
                      </c:pt>
                      <c:pt idx="4301">
                        <c:v>97.156000000000006</c:v>
                      </c:pt>
                      <c:pt idx="4302">
                        <c:v>97.052999999999997</c:v>
                      </c:pt>
                      <c:pt idx="4303">
                        <c:v>96.739000000000004</c:v>
                      </c:pt>
                      <c:pt idx="4304">
                        <c:v>95.53</c:v>
                      </c:pt>
                      <c:pt idx="4305">
                        <c:v>95.712999999999994</c:v>
                      </c:pt>
                      <c:pt idx="4306">
                        <c:v>95.063999999999993</c:v>
                      </c:pt>
                      <c:pt idx="4307">
                        <c:v>95.563000000000002</c:v>
                      </c:pt>
                      <c:pt idx="4308">
                        <c:v>95.757999999999996</c:v>
                      </c:pt>
                      <c:pt idx="4309">
                        <c:v>96.194000000000003</c:v>
                      </c:pt>
                      <c:pt idx="4310">
                        <c:v>96.400999999999996</c:v>
                      </c:pt>
                      <c:pt idx="4311">
                        <c:v>96.183000000000007</c:v>
                      </c:pt>
                      <c:pt idx="4312">
                        <c:v>95.65</c:v>
                      </c:pt>
                      <c:pt idx="4313">
                        <c:v>95.856999999999999</c:v>
                      </c:pt>
                      <c:pt idx="4314">
                        <c:v>95.721999999999994</c:v>
                      </c:pt>
                      <c:pt idx="4315">
                        <c:v>95.629000000000005</c:v>
                      </c:pt>
                      <c:pt idx="4316">
                        <c:v>94.790999999999997</c:v>
                      </c:pt>
                      <c:pt idx="4317">
                        <c:v>94.718000000000004</c:v>
                      </c:pt>
                      <c:pt idx="4318">
                        <c:v>94.156999999999996</c:v>
                      </c:pt>
                      <c:pt idx="4319">
                        <c:v>94.510999999999996</c:v>
                      </c:pt>
                      <c:pt idx="4320">
                        <c:v>94.519000000000005</c:v>
                      </c:pt>
                      <c:pt idx="4321">
                        <c:v>94.539000000000001</c:v>
                      </c:pt>
                      <c:pt idx="4322">
                        <c:v>94.786000000000001</c:v>
                      </c:pt>
                      <c:pt idx="4323">
                        <c:v>94.772000000000006</c:v>
                      </c:pt>
                      <c:pt idx="4324">
                        <c:v>95.566000000000003</c:v>
                      </c:pt>
                      <c:pt idx="4325">
                        <c:v>95.58</c:v>
                      </c:pt>
                      <c:pt idx="4326">
                        <c:v>96.054000000000002</c:v>
                      </c:pt>
                      <c:pt idx="4327">
                        <c:v>96.022000000000006</c:v>
                      </c:pt>
                      <c:pt idx="4328">
                        <c:v>95.653000000000006</c:v>
                      </c:pt>
                      <c:pt idx="4329">
                        <c:v>95.843999999999994</c:v>
                      </c:pt>
                      <c:pt idx="4330">
                        <c:v>95.843999999999994</c:v>
                      </c:pt>
                      <c:pt idx="4331">
                        <c:v>94.822999999999993</c:v>
                      </c:pt>
                      <c:pt idx="4332">
                        <c:v>94.956000000000003</c:v>
                      </c:pt>
                      <c:pt idx="4333">
                        <c:v>95.027000000000001</c:v>
                      </c:pt>
                      <c:pt idx="4334">
                        <c:v>95.335999999999999</c:v>
                      </c:pt>
                      <c:pt idx="4335">
                        <c:v>95.094999999999999</c:v>
                      </c:pt>
                      <c:pt idx="4336">
                        <c:v>95.632999999999996</c:v>
                      </c:pt>
                      <c:pt idx="4337">
                        <c:v>95.326999999999998</c:v>
                      </c:pt>
                      <c:pt idx="4338">
                        <c:v>95.287999999999997</c:v>
                      </c:pt>
                      <c:pt idx="4339">
                        <c:v>96.108000000000004</c:v>
                      </c:pt>
                      <c:pt idx="4340">
                        <c:v>95.840999999999994</c:v>
                      </c:pt>
                      <c:pt idx="4341">
                        <c:v>96.019000000000005</c:v>
                      </c:pt>
                      <c:pt idx="4342">
                        <c:v>95.66</c:v>
                      </c:pt>
                      <c:pt idx="4343">
                        <c:v>95.447999999999993</c:v>
                      </c:pt>
                      <c:pt idx="4344">
                        <c:v>95.477000000000004</c:v>
                      </c:pt>
                      <c:pt idx="4345">
                        <c:v>95.296999999999997</c:v>
                      </c:pt>
                      <c:pt idx="4346">
                        <c:v>95.435000000000002</c:v>
                      </c:pt>
                      <c:pt idx="4347">
                        <c:v>95.430999999999997</c:v>
                      </c:pt>
                      <c:pt idx="4348">
                        <c:v>95.534999999999997</c:v>
                      </c:pt>
                      <c:pt idx="4349">
                        <c:v>95.462999999999994</c:v>
                      </c:pt>
                      <c:pt idx="4350">
                        <c:v>95.694999999999993</c:v>
                      </c:pt>
                      <c:pt idx="4351">
                        <c:v>96.168999999999997</c:v>
                      </c:pt>
                      <c:pt idx="4352">
                        <c:v>96.125</c:v>
                      </c:pt>
                      <c:pt idx="4353">
                        <c:v>96.765000000000001</c:v>
                      </c:pt>
                      <c:pt idx="4354">
                        <c:v>96.632000000000005</c:v>
                      </c:pt>
                      <c:pt idx="4355">
                        <c:v>96.929000000000002</c:v>
                      </c:pt>
                      <c:pt idx="4356">
                        <c:v>97.69</c:v>
                      </c:pt>
                      <c:pt idx="4357">
                        <c:v>97.965999999999994</c:v>
                      </c:pt>
                      <c:pt idx="4358">
                        <c:v>97.516000000000005</c:v>
                      </c:pt>
                      <c:pt idx="4359">
                        <c:v>98.019000000000005</c:v>
                      </c:pt>
                      <c:pt idx="4360">
                        <c:v>97.888000000000005</c:v>
                      </c:pt>
                      <c:pt idx="4361">
                        <c:v>97.894999999999996</c:v>
                      </c:pt>
                      <c:pt idx="4362">
                        <c:v>97.92</c:v>
                      </c:pt>
                      <c:pt idx="4363">
                        <c:v>98.314999999999998</c:v>
                      </c:pt>
                      <c:pt idx="4364">
                        <c:v>98.694999999999993</c:v>
                      </c:pt>
                      <c:pt idx="4365">
                        <c:v>98.756</c:v>
                      </c:pt>
                      <c:pt idx="4366">
                        <c:v>98.718999999999994</c:v>
                      </c:pt>
                      <c:pt idx="4367">
                        <c:v>98.629000000000005</c:v>
                      </c:pt>
                      <c:pt idx="4368">
                        <c:v>98.888000000000005</c:v>
                      </c:pt>
                      <c:pt idx="4369">
                        <c:v>98.347999999999999</c:v>
                      </c:pt>
                      <c:pt idx="4370">
                        <c:v>98.444999999999993</c:v>
                      </c:pt>
                      <c:pt idx="4371">
                        <c:v>97.698999999999998</c:v>
                      </c:pt>
                      <c:pt idx="4372">
                        <c:v>97.397999999999996</c:v>
                      </c:pt>
                      <c:pt idx="4373">
                        <c:v>97.156999999999996</c:v>
                      </c:pt>
                      <c:pt idx="4374">
                        <c:v>97.064999999999998</c:v>
                      </c:pt>
                      <c:pt idx="4375">
                        <c:v>97.781000000000006</c:v>
                      </c:pt>
                      <c:pt idx="4376">
                        <c:v>97.861000000000004</c:v>
                      </c:pt>
                      <c:pt idx="4377">
                        <c:v>98.504000000000005</c:v>
                      </c:pt>
                      <c:pt idx="4378">
                        <c:v>98.784999999999997</c:v>
                      </c:pt>
                      <c:pt idx="4379">
                        <c:v>99.06</c:v>
                      </c:pt>
                      <c:pt idx="4380">
                        <c:v>100.11</c:v>
                      </c:pt>
                      <c:pt idx="4381">
                        <c:v>100.23</c:v>
                      </c:pt>
                      <c:pt idx="4382">
                        <c:v>100.41</c:v>
                      </c:pt>
                      <c:pt idx="4383">
                        <c:v>100.89</c:v>
                      </c:pt>
                      <c:pt idx="4384">
                        <c:v>101.21</c:v>
                      </c:pt>
                      <c:pt idx="4385">
                        <c:v>101.05</c:v>
                      </c:pt>
                      <c:pt idx="4386">
                        <c:v>101.04</c:v>
                      </c:pt>
                      <c:pt idx="4387">
                        <c:v>101.7</c:v>
                      </c:pt>
                      <c:pt idx="4388">
                        <c:v>101.7</c:v>
                      </c:pt>
                      <c:pt idx="4389">
                        <c:v>101.49</c:v>
                      </c:pt>
                      <c:pt idx="4390">
                        <c:v>101.33</c:v>
                      </c:pt>
                      <c:pt idx="4391">
                        <c:v>100.93</c:v>
                      </c:pt>
                      <c:pt idx="4392">
                        <c:v>101.5</c:v>
                      </c:pt>
                      <c:pt idx="4393">
                        <c:v>101.04</c:v>
                      </c:pt>
                      <c:pt idx="4394">
                        <c:v>100.77</c:v>
                      </c:pt>
                      <c:pt idx="4395">
                        <c:v>100.09</c:v>
                      </c:pt>
                      <c:pt idx="4396">
                        <c:v>100.49</c:v>
                      </c:pt>
                      <c:pt idx="4397">
                        <c:v>100.23</c:v>
                      </c:pt>
                      <c:pt idx="4398">
                        <c:v>101.1</c:v>
                      </c:pt>
                      <c:pt idx="4399">
                        <c:v>101.59</c:v>
                      </c:pt>
                      <c:pt idx="4400">
                        <c:v>101.03</c:v>
                      </c:pt>
                      <c:pt idx="4401">
                        <c:v>101.07</c:v>
                      </c:pt>
                      <c:pt idx="4402">
                        <c:v>101.76</c:v>
                      </c:pt>
                      <c:pt idx="4403">
                        <c:v>103.02</c:v>
                      </c:pt>
                      <c:pt idx="4404">
                        <c:v>102.95</c:v>
                      </c:pt>
                      <c:pt idx="4405">
                        <c:v>103.14</c:v>
                      </c:pt>
                      <c:pt idx="4406">
                        <c:v>103.29</c:v>
                      </c:pt>
                      <c:pt idx="4407">
                        <c:v>103.02</c:v>
                      </c:pt>
                      <c:pt idx="4408">
                        <c:v>103.09</c:v>
                      </c:pt>
                      <c:pt idx="4409">
                        <c:v>103.01</c:v>
                      </c:pt>
                      <c:pt idx="4410">
                        <c:v>102.97</c:v>
                      </c:pt>
                      <c:pt idx="4411">
                        <c:v>103.02</c:v>
                      </c:pt>
                      <c:pt idx="4412">
                        <c:v>103.3</c:v>
                      </c:pt>
                      <c:pt idx="4413">
                        <c:v>102.68</c:v>
                      </c:pt>
                      <c:pt idx="4414">
                        <c:v>102.21</c:v>
                      </c:pt>
                      <c:pt idx="4415">
                        <c:v>102.78</c:v>
                      </c:pt>
                      <c:pt idx="4416">
                        <c:v>103.21</c:v>
                      </c:pt>
                      <c:pt idx="4417">
                        <c:v>102.7</c:v>
                      </c:pt>
                      <c:pt idx="4418">
                        <c:v>101.52</c:v>
                      </c:pt>
                      <c:pt idx="4419">
                        <c:v>102.22</c:v>
                      </c:pt>
                      <c:pt idx="4420">
                        <c:v>101.93</c:v>
                      </c:pt>
                      <c:pt idx="4421">
                        <c:v>102.01</c:v>
                      </c:pt>
                      <c:pt idx="4422">
                        <c:v>101.78</c:v>
                      </c:pt>
                      <c:pt idx="4423">
                        <c:v>101.35</c:v>
                      </c:pt>
                      <c:pt idx="4424">
                        <c:v>101.18</c:v>
                      </c:pt>
                      <c:pt idx="4425">
                        <c:v>101.18</c:v>
                      </c:pt>
                      <c:pt idx="4426">
                        <c:v>100.33</c:v>
                      </c:pt>
                      <c:pt idx="4427">
                        <c:v>100.93</c:v>
                      </c:pt>
                      <c:pt idx="4428">
                        <c:v>101.15</c:v>
                      </c:pt>
                      <c:pt idx="4429">
                        <c:v>100.74</c:v>
                      </c:pt>
                      <c:pt idx="4430">
                        <c:v>100.16</c:v>
                      </c:pt>
                      <c:pt idx="4431">
                        <c:v>100.35</c:v>
                      </c:pt>
                      <c:pt idx="4432">
                        <c:v>100.03</c:v>
                      </c:pt>
                      <c:pt idx="4433">
                        <c:v>100.38</c:v>
                      </c:pt>
                      <c:pt idx="4434">
                        <c:v>100.53</c:v>
                      </c:pt>
                      <c:pt idx="4435">
                        <c:v>100.43</c:v>
                      </c:pt>
                      <c:pt idx="4436">
                        <c:v>99.512</c:v>
                      </c:pt>
                      <c:pt idx="4437">
                        <c:v>99.641000000000005</c:v>
                      </c:pt>
                      <c:pt idx="4438">
                        <c:v>99.79</c:v>
                      </c:pt>
                      <c:pt idx="4439">
                        <c:v>99.867999999999995</c:v>
                      </c:pt>
                      <c:pt idx="4440">
                        <c:v>99.906999999999996</c:v>
                      </c:pt>
                      <c:pt idx="4441">
                        <c:v>100.26</c:v>
                      </c:pt>
                      <c:pt idx="4442">
                        <c:v>100.28</c:v>
                      </c:pt>
                      <c:pt idx="4443">
                        <c:v>100.65</c:v>
                      </c:pt>
                      <c:pt idx="4444">
                        <c:v>100.8</c:v>
                      </c:pt>
                      <c:pt idx="4445">
                        <c:v>100.96</c:v>
                      </c:pt>
                      <c:pt idx="4446">
                        <c:v>101.25</c:v>
                      </c:pt>
                      <c:pt idx="4447">
                        <c:v>101.18</c:v>
                      </c:pt>
                      <c:pt idx="4448">
                        <c:v>100.44</c:v>
                      </c:pt>
                      <c:pt idx="4449">
                        <c:v>100.95</c:v>
                      </c:pt>
                      <c:pt idx="4450">
                        <c:v>100.95</c:v>
                      </c:pt>
                      <c:pt idx="4451">
                        <c:v>101.37</c:v>
                      </c:pt>
                      <c:pt idx="4452">
                        <c:v>101.22</c:v>
                      </c:pt>
                      <c:pt idx="4453">
                        <c:v>101.05</c:v>
                      </c:pt>
                      <c:pt idx="4454">
                        <c:v>101.09</c:v>
                      </c:pt>
                      <c:pt idx="4455">
                        <c:v>101.13</c:v>
                      </c:pt>
                      <c:pt idx="4456">
                        <c:v>101.12</c:v>
                      </c:pt>
                      <c:pt idx="4457">
                        <c:v>101.78</c:v>
                      </c:pt>
                      <c:pt idx="4458">
                        <c:v>102.2</c:v>
                      </c:pt>
                      <c:pt idx="4459">
                        <c:v>101.54</c:v>
                      </c:pt>
                      <c:pt idx="4460">
                        <c:v>101.64</c:v>
                      </c:pt>
                      <c:pt idx="4461">
                        <c:v>101.81</c:v>
                      </c:pt>
                      <c:pt idx="4462">
                        <c:v>102.07</c:v>
                      </c:pt>
                      <c:pt idx="4463">
                        <c:v>101.85</c:v>
                      </c:pt>
                      <c:pt idx="4464">
                        <c:v>101.25</c:v>
                      </c:pt>
                      <c:pt idx="4465">
                        <c:v>101.31</c:v>
                      </c:pt>
                      <c:pt idx="4466">
                        <c:v>101.7</c:v>
                      </c:pt>
                      <c:pt idx="4467">
                        <c:v>100.74</c:v>
                      </c:pt>
                      <c:pt idx="4468">
                        <c:v>100.36</c:v>
                      </c:pt>
                      <c:pt idx="4469">
                        <c:v>100.3</c:v>
                      </c:pt>
                      <c:pt idx="4470">
                        <c:v>100.41</c:v>
                      </c:pt>
                      <c:pt idx="4471">
                        <c:v>99.813000000000002</c:v>
                      </c:pt>
                      <c:pt idx="4472">
                        <c:v>99.677000000000007</c:v>
                      </c:pt>
                      <c:pt idx="4473">
                        <c:v>99.76</c:v>
                      </c:pt>
                      <c:pt idx="4474">
                        <c:v>99.626999999999995</c:v>
                      </c:pt>
                      <c:pt idx="4475">
                        <c:v>99.165999999999997</c:v>
                      </c:pt>
                      <c:pt idx="4476">
                        <c:v>99.712000000000003</c:v>
                      </c:pt>
                      <c:pt idx="4477">
                        <c:v>99.998000000000005</c:v>
                      </c:pt>
                      <c:pt idx="4478">
                        <c:v>100.41</c:v>
                      </c:pt>
                      <c:pt idx="4479">
                        <c:v>100.35</c:v>
                      </c:pt>
                      <c:pt idx="4480">
                        <c:v>100.54</c:v>
                      </c:pt>
                      <c:pt idx="4481">
                        <c:v>100.54</c:v>
                      </c:pt>
                      <c:pt idx="4482">
                        <c:v>100.56</c:v>
                      </c:pt>
                      <c:pt idx="4483">
                        <c:v>100.67</c:v>
                      </c:pt>
                      <c:pt idx="4484">
                        <c:v>101.18</c:v>
                      </c:pt>
                      <c:pt idx="4485">
                        <c:v>101.02</c:v>
                      </c:pt>
                      <c:pt idx="4486">
                        <c:v>100.71</c:v>
                      </c:pt>
                      <c:pt idx="4487">
                        <c:v>100.78</c:v>
                      </c:pt>
                      <c:pt idx="4488">
                        <c:v>100.49</c:v>
                      </c:pt>
                      <c:pt idx="4489">
                        <c:v>100.51</c:v>
                      </c:pt>
                      <c:pt idx="4490">
                        <c:v>100.29</c:v>
                      </c:pt>
                      <c:pt idx="4491">
                        <c:v>99.498999999999995</c:v>
                      </c:pt>
                      <c:pt idx="4492">
                        <c:v>99.738</c:v>
                      </c:pt>
                      <c:pt idx="4493">
                        <c:v>99.778000000000006</c:v>
                      </c:pt>
                      <c:pt idx="4494">
                        <c:v>99.977000000000004</c:v>
                      </c:pt>
                      <c:pt idx="4495">
                        <c:v>99.091999999999999</c:v>
                      </c:pt>
                      <c:pt idx="4496">
                        <c:v>98.784999999999997</c:v>
                      </c:pt>
                      <c:pt idx="4497">
                        <c:v>99.045000000000002</c:v>
                      </c:pt>
                      <c:pt idx="4498">
                        <c:v>99.075999999999993</c:v>
                      </c:pt>
                      <c:pt idx="4499">
                        <c:v>99.05</c:v>
                      </c:pt>
                      <c:pt idx="4500">
                        <c:v>99.076999999999998</c:v>
                      </c:pt>
                      <c:pt idx="4501">
                        <c:v>98.975999999999999</c:v>
                      </c:pt>
                      <c:pt idx="4502">
                        <c:v>99.209000000000003</c:v>
                      </c:pt>
                      <c:pt idx="4503">
                        <c:v>98.796999999999997</c:v>
                      </c:pt>
                      <c:pt idx="4504">
                        <c:v>98.647999999999996</c:v>
                      </c:pt>
                      <c:pt idx="4505">
                        <c:v>99.06</c:v>
                      </c:pt>
                      <c:pt idx="4506">
                        <c:v>99.658000000000001</c:v>
                      </c:pt>
                      <c:pt idx="4507">
                        <c:v>99.668999999999997</c:v>
                      </c:pt>
                      <c:pt idx="4508">
                        <c:v>99.623000000000005</c:v>
                      </c:pt>
                      <c:pt idx="4509">
                        <c:v>99.251999999999995</c:v>
                      </c:pt>
                      <c:pt idx="4510">
                        <c:v>98.911000000000001</c:v>
                      </c:pt>
                      <c:pt idx="4511">
                        <c:v>98.105000000000004</c:v>
                      </c:pt>
                      <c:pt idx="4512">
                        <c:v>97.575000000000003</c:v>
                      </c:pt>
                      <c:pt idx="4513">
                        <c:v>97.879000000000005</c:v>
                      </c:pt>
                      <c:pt idx="4514">
                        <c:v>97.141999999999996</c:v>
                      </c:pt>
                      <c:pt idx="4515">
                        <c:v>96.983999999999995</c:v>
                      </c:pt>
                      <c:pt idx="4516">
                        <c:v>97.350999999999999</c:v>
                      </c:pt>
                      <c:pt idx="4517">
                        <c:v>97.238</c:v>
                      </c:pt>
                      <c:pt idx="4518">
                        <c:v>97.248000000000005</c:v>
                      </c:pt>
                      <c:pt idx="4519">
                        <c:v>97.441999999999993</c:v>
                      </c:pt>
                      <c:pt idx="4520">
                        <c:v>97.441999999999993</c:v>
                      </c:pt>
                      <c:pt idx="4521">
                        <c:v>97.28</c:v>
                      </c:pt>
                      <c:pt idx="4522">
                        <c:v>96.921999999999997</c:v>
                      </c:pt>
                      <c:pt idx="4523">
                        <c:v>97.197999999999993</c:v>
                      </c:pt>
                      <c:pt idx="4524">
                        <c:v>96.715000000000003</c:v>
                      </c:pt>
                      <c:pt idx="4525">
                        <c:v>96.799000000000007</c:v>
                      </c:pt>
                      <c:pt idx="4526">
                        <c:v>96.635999999999996</c:v>
                      </c:pt>
                      <c:pt idx="4527">
                        <c:v>96.748000000000005</c:v>
                      </c:pt>
                      <c:pt idx="4528">
                        <c:v>96.918000000000006</c:v>
                      </c:pt>
                      <c:pt idx="4529">
                        <c:v>97.274000000000001</c:v>
                      </c:pt>
                      <c:pt idx="4530">
                        <c:v>97.138000000000005</c:v>
                      </c:pt>
                      <c:pt idx="4531">
                        <c:v>96.974999999999994</c:v>
                      </c:pt>
                      <c:pt idx="4532">
                        <c:v>96.938999999999993</c:v>
                      </c:pt>
                      <c:pt idx="4533">
                        <c:v>97.433000000000007</c:v>
                      </c:pt>
                      <c:pt idx="4534">
                        <c:v>97.164000000000001</c:v>
                      </c:pt>
                      <c:pt idx="4535">
                        <c:v>97.548000000000002</c:v>
                      </c:pt>
                      <c:pt idx="4536">
                        <c:v>97.76</c:v>
                      </c:pt>
                      <c:pt idx="4537">
                        <c:v>97.558999999999997</c:v>
                      </c:pt>
                      <c:pt idx="4538">
                        <c:v>97.593000000000004</c:v>
                      </c:pt>
                      <c:pt idx="4539">
                        <c:v>97.263999999999996</c:v>
                      </c:pt>
                      <c:pt idx="4540">
                        <c:v>97.426000000000002</c:v>
                      </c:pt>
                      <c:pt idx="4541">
                        <c:v>96.394000000000005</c:v>
                      </c:pt>
                      <c:pt idx="4542">
                        <c:v>96.01</c:v>
                      </c:pt>
                      <c:pt idx="4543">
                        <c:v>95.628</c:v>
                      </c:pt>
                      <c:pt idx="4544">
                        <c:v>95.628</c:v>
                      </c:pt>
                      <c:pt idx="4545">
                        <c:v>96.218000000000004</c:v>
                      </c:pt>
                      <c:pt idx="4546">
                        <c:v>96.218000000000004</c:v>
                      </c:pt>
                      <c:pt idx="4547">
                        <c:v>96.29</c:v>
                      </c:pt>
                      <c:pt idx="4548">
                        <c:v>95.802000000000007</c:v>
                      </c:pt>
                      <c:pt idx="4549">
                        <c:v>96.007999999999996</c:v>
                      </c:pt>
                      <c:pt idx="4550">
                        <c:v>96.022000000000006</c:v>
                      </c:pt>
                      <c:pt idx="4551">
                        <c:v>95.668999999999997</c:v>
                      </c:pt>
                      <c:pt idx="4552">
                        <c:v>95.760999999999996</c:v>
                      </c:pt>
                      <c:pt idx="4553">
                        <c:v>95.727999999999994</c:v>
                      </c:pt>
                      <c:pt idx="4554">
                        <c:v>95.153000000000006</c:v>
                      </c:pt>
                      <c:pt idx="4555">
                        <c:v>95.128</c:v>
                      </c:pt>
                      <c:pt idx="4556">
                        <c:v>94.603999999999999</c:v>
                      </c:pt>
                      <c:pt idx="4557">
                        <c:v>94.778999999999996</c:v>
                      </c:pt>
                      <c:pt idx="4558">
                        <c:v>94.305999999999997</c:v>
                      </c:pt>
                      <c:pt idx="4559">
                        <c:v>93.858000000000004</c:v>
                      </c:pt>
                      <c:pt idx="4560">
                        <c:v>93.977000000000004</c:v>
                      </c:pt>
                      <c:pt idx="4561">
                        <c:v>94.054000000000002</c:v>
                      </c:pt>
                      <c:pt idx="4562">
                        <c:v>93.671999999999997</c:v>
                      </c:pt>
                      <c:pt idx="4563">
                        <c:v>93.864000000000004</c:v>
                      </c:pt>
                      <c:pt idx="4564">
                        <c:v>93.259</c:v>
                      </c:pt>
                      <c:pt idx="4565">
                        <c:v>92.863</c:v>
                      </c:pt>
                      <c:pt idx="4566">
                        <c:v>93.043000000000006</c:v>
                      </c:pt>
                      <c:pt idx="4567">
                        <c:v>92.835999999999999</c:v>
                      </c:pt>
                      <c:pt idx="4568">
                        <c:v>92.838999999999999</c:v>
                      </c:pt>
                      <c:pt idx="4569">
                        <c:v>93.542000000000002</c:v>
                      </c:pt>
                      <c:pt idx="4570">
                        <c:v>93.432000000000002</c:v>
                      </c:pt>
                      <c:pt idx="4571">
                        <c:v>93.647000000000006</c:v>
                      </c:pt>
                      <c:pt idx="4572">
                        <c:v>93.548000000000002</c:v>
                      </c:pt>
                      <c:pt idx="4573">
                        <c:v>93.400999999999996</c:v>
                      </c:pt>
                      <c:pt idx="4574">
                        <c:v>93.069000000000003</c:v>
                      </c:pt>
                      <c:pt idx="4575">
                        <c:v>93.411000000000001</c:v>
                      </c:pt>
                      <c:pt idx="4576">
                        <c:v>93.852999999999994</c:v>
                      </c:pt>
                      <c:pt idx="4577">
                        <c:v>93.540999999999997</c:v>
                      </c:pt>
                      <c:pt idx="4578">
                        <c:v>93.622</c:v>
                      </c:pt>
                      <c:pt idx="4579">
                        <c:v>93.433999999999997</c:v>
                      </c:pt>
                      <c:pt idx="4580">
                        <c:v>93.094999999999999</c:v>
                      </c:pt>
                      <c:pt idx="4581">
                        <c:v>93.545000000000002</c:v>
                      </c:pt>
                      <c:pt idx="4582">
                        <c:v>93.147000000000006</c:v>
                      </c:pt>
                      <c:pt idx="4583">
                        <c:v>93.277000000000001</c:v>
                      </c:pt>
                      <c:pt idx="4584">
                        <c:v>92.74</c:v>
                      </c:pt>
                      <c:pt idx="4585">
                        <c:v>92.206999999999994</c:v>
                      </c:pt>
                      <c:pt idx="4586">
                        <c:v>92.248999999999995</c:v>
                      </c:pt>
                      <c:pt idx="4587">
                        <c:v>92.884</c:v>
                      </c:pt>
                      <c:pt idx="4588">
                        <c:v>92.668000000000006</c:v>
                      </c:pt>
                      <c:pt idx="4589">
                        <c:v>92.813999999999993</c:v>
                      </c:pt>
                      <c:pt idx="4590">
                        <c:v>92.635000000000005</c:v>
                      </c:pt>
                      <c:pt idx="4591">
                        <c:v>92.251999999999995</c:v>
                      </c:pt>
                      <c:pt idx="4592">
                        <c:v>92.29</c:v>
                      </c:pt>
                      <c:pt idx="4593">
                        <c:v>91.662999999999997</c:v>
                      </c:pt>
                      <c:pt idx="4594">
                        <c:v>91.352000000000004</c:v>
                      </c:pt>
                      <c:pt idx="4595">
                        <c:v>91.875</c:v>
                      </c:pt>
                      <c:pt idx="4596">
                        <c:v>91.882000000000005</c:v>
                      </c:pt>
                      <c:pt idx="4597">
                        <c:v>92.52</c:v>
                      </c:pt>
                      <c:pt idx="4598">
                        <c:v>92.123999999999995</c:v>
                      </c:pt>
                      <c:pt idx="4599">
                        <c:v>91.872</c:v>
                      </c:pt>
                      <c:pt idx="4600">
                        <c:v>92.046999999999997</c:v>
                      </c:pt>
                      <c:pt idx="4601">
                        <c:v>91.793000000000006</c:v>
                      </c:pt>
                      <c:pt idx="4602">
                        <c:v>92.507999999999996</c:v>
                      </c:pt>
                      <c:pt idx="4603">
                        <c:v>92.259</c:v>
                      </c:pt>
                      <c:pt idx="4604">
                        <c:v>92.171000000000006</c:v>
                      </c:pt>
                      <c:pt idx="4605">
                        <c:v>92.647999999999996</c:v>
                      </c:pt>
                      <c:pt idx="4606">
                        <c:v>92.965999999999994</c:v>
                      </c:pt>
                      <c:pt idx="4607">
                        <c:v>93.361000000000004</c:v>
                      </c:pt>
                      <c:pt idx="4608">
                        <c:v>93.084999999999994</c:v>
                      </c:pt>
                      <c:pt idx="4609">
                        <c:v>93.075999999999993</c:v>
                      </c:pt>
                      <c:pt idx="4610">
                        <c:v>93.558999999999997</c:v>
                      </c:pt>
                      <c:pt idx="4611">
                        <c:v>93.569000000000003</c:v>
                      </c:pt>
                      <c:pt idx="4612">
                        <c:v>93.457999999999998</c:v>
                      </c:pt>
                      <c:pt idx="4613">
                        <c:v>93.960999999999999</c:v>
                      </c:pt>
                      <c:pt idx="4614">
                        <c:v>93.8</c:v>
                      </c:pt>
                      <c:pt idx="4615">
                        <c:v>93.674999999999997</c:v>
                      </c:pt>
                      <c:pt idx="4616">
                        <c:v>93.29</c:v>
                      </c:pt>
                      <c:pt idx="4617">
                        <c:v>93.015000000000001</c:v>
                      </c:pt>
                      <c:pt idx="4618">
                        <c:v>93.057000000000002</c:v>
                      </c:pt>
                      <c:pt idx="4619">
                        <c:v>93.090999999999994</c:v>
                      </c:pt>
                      <c:pt idx="4620">
                        <c:v>93.311999999999998</c:v>
                      </c:pt>
                      <c:pt idx="4621">
                        <c:v>93.486000000000004</c:v>
                      </c:pt>
                      <c:pt idx="4622">
                        <c:v>93.363</c:v>
                      </c:pt>
                      <c:pt idx="4623">
                        <c:v>93.266000000000005</c:v>
                      </c:pt>
                      <c:pt idx="4624">
                        <c:v>93.700999999999993</c:v>
                      </c:pt>
                      <c:pt idx="4625">
                        <c:v>93.936000000000007</c:v>
                      </c:pt>
                      <c:pt idx="4626">
                        <c:v>93.772000000000006</c:v>
                      </c:pt>
                      <c:pt idx="4627">
                        <c:v>93.710999999999999</c:v>
                      </c:pt>
                      <c:pt idx="4628">
                        <c:v>94.611999999999995</c:v>
                      </c:pt>
                      <c:pt idx="4629">
                        <c:v>94.915999999999997</c:v>
                      </c:pt>
                      <c:pt idx="4630">
                        <c:v>94.56</c:v>
                      </c:pt>
                      <c:pt idx="4631">
                        <c:v>94.552000000000007</c:v>
                      </c:pt>
                      <c:pt idx="4632">
                        <c:v>94.814999999999998</c:v>
                      </c:pt>
                      <c:pt idx="4633">
                        <c:v>94.685000000000002</c:v>
                      </c:pt>
                      <c:pt idx="4634">
                        <c:v>94.941000000000003</c:v>
                      </c:pt>
                      <c:pt idx="4635">
                        <c:v>94.757000000000005</c:v>
                      </c:pt>
                      <c:pt idx="4636">
                        <c:v>94.912999999999997</c:v>
                      </c:pt>
                      <c:pt idx="4637">
                        <c:v>94.866</c:v>
                      </c:pt>
                      <c:pt idx="4638">
                        <c:v>94.444000000000003</c:v>
                      </c:pt>
                      <c:pt idx="4639">
                        <c:v>94.391000000000005</c:v>
                      </c:pt>
                      <c:pt idx="4640">
                        <c:v>94.49</c:v>
                      </c:pt>
                      <c:pt idx="4641">
                        <c:v>93.826999999999998</c:v>
                      </c:pt>
                      <c:pt idx="4642">
                        <c:v>93.813000000000002</c:v>
                      </c:pt>
                      <c:pt idx="4643">
                        <c:v>93.932000000000002</c:v>
                      </c:pt>
                      <c:pt idx="4644">
                        <c:v>93.662000000000006</c:v>
                      </c:pt>
                      <c:pt idx="4645">
                        <c:v>94.08</c:v>
                      </c:pt>
                      <c:pt idx="4646">
                        <c:v>93.951999999999998</c:v>
                      </c:pt>
                      <c:pt idx="4647">
                        <c:v>93.22</c:v>
                      </c:pt>
                      <c:pt idx="4648">
                        <c:v>93.22</c:v>
                      </c:pt>
                      <c:pt idx="4649">
                        <c:v>92.781999999999996</c:v>
                      </c:pt>
                      <c:pt idx="4650">
                        <c:v>92.903999999999996</c:v>
                      </c:pt>
                      <c:pt idx="4651">
                        <c:v>93.27</c:v>
                      </c:pt>
                      <c:pt idx="4652">
                        <c:v>93.164000000000001</c:v>
                      </c:pt>
                      <c:pt idx="4653">
                        <c:v>93.046999999999997</c:v>
                      </c:pt>
                      <c:pt idx="4654">
                        <c:v>92.885000000000005</c:v>
                      </c:pt>
                      <c:pt idx="4655">
                        <c:v>93.188000000000002</c:v>
                      </c:pt>
                      <c:pt idx="4656">
                        <c:v>93.379000000000005</c:v>
                      </c:pt>
                      <c:pt idx="4657">
                        <c:v>93.61</c:v>
                      </c:pt>
                      <c:pt idx="4658">
                        <c:v>93.795000000000002</c:v>
                      </c:pt>
                      <c:pt idx="4659">
                        <c:v>93.900999999999996</c:v>
                      </c:pt>
                      <c:pt idx="4660">
                        <c:v>93.866</c:v>
                      </c:pt>
                      <c:pt idx="4661">
                        <c:v>94.100999999999999</c:v>
                      </c:pt>
                      <c:pt idx="4662">
                        <c:v>93.429000000000002</c:v>
                      </c:pt>
                      <c:pt idx="4663">
                        <c:v>93.489000000000004</c:v>
                      </c:pt>
                      <c:pt idx="4664">
                        <c:v>93.932000000000002</c:v>
                      </c:pt>
                      <c:pt idx="4665">
                        <c:v>93.694999999999993</c:v>
                      </c:pt>
                      <c:pt idx="4666">
                        <c:v>93.441000000000003</c:v>
                      </c:pt>
                      <c:pt idx="4667">
                        <c:v>93.313000000000002</c:v>
                      </c:pt>
                      <c:pt idx="4668">
                        <c:v>93.278000000000006</c:v>
                      </c:pt>
                      <c:pt idx="4669">
                        <c:v>93.346999999999994</c:v>
                      </c:pt>
                      <c:pt idx="4670">
                        <c:v>93.266999999999996</c:v>
                      </c:pt>
                      <c:pt idx="4671">
                        <c:v>93.257000000000005</c:v>
                      </c:pt>
                      <c:pt idx="4672">
                        <c:v>93.025000000000006</c:v>
                      </c:pt>
                      <c:pt idx="4673">
                        <c:v>92.602000000000004</c:v>
                      </c:pt>
                      <c:pt idx="4674">
                        <c:v>92.123999999999995</c:v>
                      </c:pt>
                      <c:pt idx="4675">
                        <c:v>92.24</c:v>
                      </c:pt>
                      <c:pt idx="4676">
                        <c:v>91.872</c:v>
                      </c:pt>
                      <c:pt idx="4677">
                        <c:v>92.162000000000006</c:v>
                      </c:pt>
                      <c:pt idx="4678">
                        <c:v>91.852999999999994</c:v>
                      </c:pt>
                      <c:pt idx="4679">
                        <c:v>91.948999999999998</c:v>
                      </c:pt>
                      <c:pt idx="4680">
                        <c:v>92.358000000000004</c:v>
                      </c:pt>
                      <c:pt idx="4681">
                        <c:v>92.528000000000006</c:v>
                      </c:pt>
                      <c:pt idx="4682">
                        <c:v>92.331999999999994</c:v>
                      </c:pt>
                      <c:pt idx="4683">
                        <c:v>91.852000000000004</c:v>
                      </c:pt>
                      <c:pt idx="4684">
                        <c:v>90.974000000000004</c:v>
                      </c:pt>
                      <c:pt idx="4685">
                        <c:v>90.974000000000004</c:v>
                      </c:pt>
                      <c:pt idx="4686">
                        <c:v>90.393000000000001</c:v>
                      </c:pt>
                      <c:pt idx="4687">
                        <c:v>90.540999999999997</c:v>
                      </c:pt>
                      <c:pt idx="4688">
                        <c:v>90.498000000000005</c:v>
                      </c:pt>
                      <c:pt idx="4689">
                        <c:v>90.572000000000003</c:v>
                      </c:pt>
                      <c:pt idx="4690">
                        <c:v>90.400999999999996</c:v>
                      </c:pt>
                      <c:pt idx="4691">
                        <c:v>90.123999999999995</c:v>
                      </c:pt>
                      <c:pt idx="4692">
                        <c:v>89.206000000000003</c:v>
                      </c:pt>
                      <c:pt idx="4693">
                        <c:v>89.391000000000005</c:v>
                      </c:pt>
                      <c:pt idx="4694">
                        <c:v>89.066999999999993</c:v>
                      </c:pt>
                      <c:pt idx="4695">
                        <c:v>89.308000000000007</c:v>
                      </c:pt>
                      <c:pt idx="4696">
                        <c:v>89.16</c:v>
                      </c:pt>
                      <c:pt idx="4697">
                        <c:v>89.132999999999996</c:v>
                      </c:pt>
                      <c:pt idx="4698">
                        <c:v>88.671000000000006</c:v>
                      </c:pt>
                      <c:pt idx="4699">
                        <c:v>89.194999999999993</c:v>
                      </c:pt>
                      <c:pt idx="4700">
                        <c:v>89.554000000000002</c:v>
                      </c:pt>
                      <c:pt idx="4701">
                        <c:v>89.584999999999994</c:v>
                      </c:pt>
                      <c:pt idx="4702">
                        <c:v>90.254999999999995</c:v>
                      </c:pt>
                      <c:pt idx="4703">
                        <c:v>90.228999999999999</c:v>
                      </c:pt>
                      <c:pt idx="4704">
                        <c:v>90.441999999999993</c:v>
                      </c:pt>
                      <c:pt idx="4705">
                        <c:v>90.207999999999998</c:v>
                      </c:pt>
                      <c:pt idx="4706">
                        <c:v>89.703000000000003</c:v>
                      </c:pt>
                      <c:pt idx="4707">
                        <c:v>89.120999999999995</c:v>
                      </c:pt>
                      <c:pt idx="4708">
                        <c:v>88.593000000000004</c:v>
                      </c:pt>
                      <c:pt idx="4709">
                        <c:v>89.1</c:v>
                      </c:pt>
                      <c:pt idx="4710">
                        <c:v>89.1</c:v>
                      </c:pt>
                      <c:pt idx="4711">
                        <c:v>89.715999999999994</c:v>
                      </c:pt>
                      <c:pt idx="4712">
                        <c:v>90</c:v>
                      </c:pt>
                      <c:pt idx="4713">
                        <c:v>89.736000000000004</c:v>
                      </c:pt>
                      <c:pt idx="4714">
                        <c:v>89.882999999999996</c:v>
                      </c:pt>
                      <c:pt idx="4715">
                        <c:v>89.852999999999994</c:v>
                      </c:pt>
                      <c:pt idx="4716">
                        <c:v>90.355000000000004</c:v>
                      </c:pt>
                      <c:pt idx="4717">
                        <c:v>90.613</c:v>
                      </c:pt>
                      <c:pt idx="4718">
                        <c:v>90.323999999999998</c:v>
                      </c:pt>
                      <c:pt idx="4719">
                        <c:v>89.935000000000002</c:v>
                      </c:pt>
                      <c:pt idx="4720">
                        <c:v>90.08</c:v>
                      </c:pt>
                      <c:pt idx="4721">
                        <c:v>89.617999999999995</c:v>
                      </c:pt>
                      <c:pt idx="4722">
                        <c:v>89.637</c:v>
                      </c:pt>
                      <c:pt idx="4723">
                        <c:v>90.179000000000002</c:v>
                      </c:pt>
                      <c:pt idx="4724">
                        <c:v>90.093000000000004</c:v>
                      </c:pt>
                      <c:pt idx="4725">
                        <c:v>89.894999999999996</c:v>
                      </c:pt>
                      <c:pt idx="4726">
                        <c:v>89.664000000000001</c:v>
                      </c:pt>
                      <c:pt idx="4727">
                        <c:v>89.703999999999994</c:v>
                      </c:pt>
                      <c:pt idx="4728">
                        <c:v>90.138999999999996</c:v>
                      </c:pt>
                      <c:pt idx="4729">
                        <c:v>90.233000000000004</c:v>
                      </c:pt>
                      <c:pt idx="4730">
                        <c:v>89.765000000000001</c:v>
                      </c:pt>
                      <c:pt idx="4731">
                        <c:v>90.370999999999995</c:v>
                      </c:pt>
                      <c:pt idx="4732">
                        <c:v>89.783000000000001</c:v>
                      </c:pt>
                      <c:pt idx="4733">
                        <c:v>89.856999999999999</c:v>
                      </c:pt>
                      <c:pt idx="4734">
                        <c:v>89.436000000000007</c:v>
                      </c:pt>
                      <c:pt idx="4735">
                        <c:v>89.027000000000001</c:v>
                      </c:pt>
                      <c:pt idx="4736">
                        <c:v>89.372</c:v>
                      </c:pt>
                      <c:pt idx="4737">
                        <c:v>90.058000000000007</c:v>
                      </c:pt>
                      <c:pt idx="4738">
                        <c:v>90.150999999999996</c:v>
                      </c:pt>
                      <c:pt idx="4739">
                        <c:v>89.974000000000004</c:v>
                      </c:pt>
                      <c:pt idx="4740">
                        <c:v>90.052000000000007</c:v>
                      </c:pt>
                      <c:pt idx="4741">
                        <c:v>90.2</c:v>
                      </c:pt>
                      <c:pt idx="4742">
                        <c:v>90.141999999999996</c:v>
                      </c:pt>
                      <c:pt idx="4743">
                        <c:v>90.46</c:v>
                      </c:pt>
                      <c:pt idx="4744">
                        <c:v>90.108000000000004</c:v>
                      </c:pt>
                      <c:pt idx="4745">
                        <c:v>89.837999999999994</c:v>
                      </c:pt>
                      <c:pt idx="4746">
                        <c:v>89.587000000000003</c:v>
                      </c:pt>
                      <c:pt idx="4747">
                        <c:v>89.567999999999998</c:v>
                      </c:pt>
                      <c:pt idx="4748">
                        <c:v>89.751000000000005</c:v>
                      </c:pt>
                      <c:pt idx="4749">
                        <c:v>89.8</c:v>
                      </c:pt>
                      <c:pt idx="4750">
                        <c:v>89.424999999999997</c:v>
                      </c:pt>
                      <c:pt idx="4751">
                        <c:v>89.516000000000005</c:v>
                      </c:pt>
                      <c:pt idx="4752">
                        <c:v>89.623000000000005</c:v>
                      </c:pt>
                      <c:pt idx="4753">
                        <c:v>89.94</c:v>
                      </c:pt>
                      <c:pt idx="4754">
                        <c:v>90.316000000000003</c:v>
                      </c:pt>
                      <c:pt idx="4755">
                        <c:v>90.945999999999998</c:v>
                      </c:pt>
                      <c:pt idx="4756">
                        <c:v>90.766000000000005</c:v>
                      </c:pt>
                      <c:pt idx="4757">
                        <c:v>91.171999999999997</c:v>
                      </c:pt>
                      <c:pt idx="4758">
                        <c:v>91.561000000000007</c:v>
                      </c:pt>
                      <c:pt idx="4759">
                        <c:v>91.542000000000002</c:v>
                      </c:pt>
                      <c:pt idx="4760">
                        <c:v>91.840999999999994</c:v>
                      </c:pt>
                      <c:pt idx="4761">
                        <c:v>92.448999999999998</c:v>
                      </c:pt>
                      <c:pt idx="4762">
                        <c:v>92.512</c:v>
                      </c:pt>
                      <c:pt idx="4763">
                        <c:v>92.414000000000001</c:v>
                      </c:pt>
                      <c:pt idx="4764">
                        <c:v>92.566000000000003</c:v>
                      </c:pt>
                      <c:pt idx="4765">
                        <c:v>92.748999999999995</c:v>
                      </c:pt>
                      <c:pt idx="4766">
                        <c:v>93.12</c:v>
                      </c:pt>
                      <c:pt idx="4767">
                        <c:v>93.04</c:v>
                      </c:pt>
                      <c:pt idx="4768">
                        <c:v>92.65</c:v>
                      </c:pt>
                      <c:pt idx="4769">
                        <c:v>92.537000000000006</c:v>
                      </c:pt>
                      <c:pt idx="4770">
                        <c:v>92.587000000000003</c:v>
                      </c:pt>
                      <c:pt idx="4771">
                        <c:v>93.218999999999994</c:v>
                      </c:pt>
                      <c:pt idx="4772">
                        <c:v>93.391999999999996</c:v>
                      </c:pt>
                      <c:pt idx="4773">
                        <c:v>93.468999999999994</c:v>
                      </c:pt>
                      <c:pt idx="4774">
                        <c:v>93.637</c:v>
                      </c:pt>
                      <c:pt idx="4775">
                        <c:v>93.677000000000007</c:v>
                      </c:pt>
                      <c:pt idx="4776">
                        <c:v>93.608999999999995</c:v>
                      </c:pt>
                      <c:pt idx="4777">
                        <c:v>94.003</c:v>
                      </c:pt>
                      <c:pt idx="4778">
                        <c:v>93.775000000000006</c:v>
                      </c:pt>
                      <c:pt idx="4779">
                        <c:v>94.253</c:v>
                      </c:pt>
                      <c:pt idx="4780">
                        <c:v>94.418000000000006</c:v>
                      </c:pt>
                      <c:pt idx="4781">
                        <c:v>94.82</c:v>
                      </c:pt>
                      <c:pt idx="4782">
                        <c:v>94.069000000000003</c:v>
                      </c:pt>
                      <c:pt idx="4783">
                        <c:v>93.978999999999999</c:v>
                      </c:pt>
                      <c:pt idx="4784">
                        <c:v>94.156000000000006</c:v>
                      </c:pt>
                      <c:pt idx="4785">
                        <c:v>94.037999999999997</c:v>
                      </c:pt>
                      <c:pt idx="4786">
                        <c:v>93.876000000000005</c:v>
                      </c:pt>
                      <c:pt idx="4787">
                        <c:v>93.614000000000004</c:v>
                      </c:pt>
                      <c:pt idx="4788">
                        <c:v>93.435000000000002</c:v>
                      </c:pt>
                      <c:pt idx="4789">
                        <c:v>93.534999999999997</c:v>
                      </c:pt>
                      <c:pt idx="4790">
                        <c:v>93.608000000000004</c:v>
                      </c:pt>
                      <c:pt idx="4791">
                        <c:v>93.817999999999998</c:v>
                      </c:pt>
                      <c:pt idx="4792">
                        <c:v>93.543999999999997</c:v>
                      </c:pt>
                      <c:pt idx="4793">
                        <c:v>94.879000000000005</c:v>
                      </c:pt>
                      <c:pt idx="4794">
                        <c:v>94.787999999999997</c:v>
                      </c:pt>
                      <c:pt idx="4795">
                        <c:v>94.756</c:v>
                      </c:pt>
                      <c:pt idx="4796">
                        <c:v>95.013000000000005</c:v>
                      </c:pt>
                      <c:pt idx="4797">
                        <c:v>95.123999999999995</c:v>
                      </c:pt>
                      <c:pt idx="4798">
                        <c:v>94.861999999999995</c:v>
                      </c:pt>
                      <c:pt idx="4799">
                        <c:v>94.52</c:v>
                      </c:pt>
                      <c:pt idx="4800">
                        <c:v>94.289000000000001</c:v>
                      </c:pt>
                      <c:pt idx="4801">
                        <c:v>94.676000000000002</c:v>
                      </c:pt>
                      <c:pt idx="4802">
                        <c:v>95.29</c:v>
                      </c:pt>
                      <c:pt idx="4803">
                        <c:v>95.311999999999998</c:v>
                      </c:pt>
                      <c:pt idx="4804">
                        <c:v>94.47</c:v>
                      </c:pt>
                      <c:pt idx="4805">
                        <c:v>94.870999999999995</c:v>
                      </c:pt>
                      <c:pt idx="4806">
                        <c:v>94.590999999999994</c:v>
                      </c:pt>
                      <c:pt idx="4807">
                        <c:v>94.531000000000006</c:v>
                      </c:pt>
                      <c:pt idx="4808">
                        <c:v>94.394999999999996</c:v>
                      </c:pt>
                      <c:pt idx="4809">
                        <c:v>93.962999999999994</c:v>
                      </c:pt>
                      <c:pt idx="4810">
                        <c:v>94.076999999999998</c:v>
                      </c:pt>
                      <c:pt idx="4811">
                        <c:v>94.158000000000001</c:v>
                      </c:pt>
                      <c:pt idx="4812">
                        <c:v>94.718999999999994</c:v>
                      </c:pt>
                      <c:pt idx="4813">
                        <c:v>94.826999999999998</c:v>
                      </c:pt>
                      <c:pt idx="4814">
                        <c:v>94.677000000000007</c:v>
                      </c:pt>
                      <c:pt idx="4815">
                        <c:v>94.510999999999996</c:v>
                      </c:pt>
                      <c:pt idx="4816">
                        <c:v>94.984999999999999</c:v>
                      </c:pt>
                      <c:pt idx="4817">
                        <c:v>95.084999999999994</c:v>
                      </c:pt>
                      <c:pt idx="4818">
                        <c:v>95.164000000000001</c:v>
                      </c:pt>
                      <c:pt idx="4819">
                        <c:v>94.475999999999999</c:v>
                      </c:pt>
                      <c:pt idx="4820">
                        <c:v>94.632000000000005</c:v>
                      </c:pt>
                      <c:pt idx="4821">
                        <c:v>94.613</c:v>
                      </c:pt>
                      <c:pt idx="4822">
                        <c:v>94.233000000000004</c:v>
                      </c:pt>
                      <c:pt idx="4823">
                        <c:v>94.784999999999997</c:v>
                      </c:pt>
                      <c:pt idx="4824">
                        <c:v>94.668999999999997</c:v>
                      </c:pt>
                      <c:pt idx="4825">
                        <c:v>94.347999999999999</c:v>
                      </c:pt>
                      <c:pt idx="4826">
                        <c:v>94.554000000000002</c:v>
                      </c:pt>
                      <c:pt idx="4827">
                        <c:v>94.661000000000001</c:v>
                      </c:pt>
                      <c:pt idx="4828">
                        <c:v>95.17</c:v>
                      </c:pt>
                      <c:pt idx="4829">
                        <c:v>95.161000000000001</c:v>
                      </c:pt>
                      <c:pt idx="4830">
                        <c:v>95.358000000000004</c:v>
                      </c:pt>
                      <c:pt idx="4831">
                        <c:v>95.186000000000007</c:v>
                      </c:pt>
                      <c:pt idx="4832">
                        <c:v>95.091999999999999</c:v>
                      </c:pt>
                      <c:pt idx="4833">
                        <c:v>95.504000000000005</c:v>
                      </c:pt>
                      <c:pt idx="4834">
                        <c:v>96.356999999999999</c:v>
                      </c:pt>
                      <c:pt idx="4835">
                        <c:v>96.391000000000005</c:v>
                      </c:pt>
                      <c:pt idx="4836">
                        <c:v>96.730999999999995</c:v>
                      </c:pt>
                      <c:pt idx="4837">
                        <c:v>96.695999999999998</c:v>
                      </c:pt>
                      <c:pt idx="4838">
                        <c:v>96.644999999999996</c:v>
                      </c:pt>
                      <c:pt idx="4839">
                        <c:v>96.100999999999999</c:v>
                      </c:pt>
                      <c:pt idx="4840">
                        <c:v>95.9</c:v>
                      </c:pt>
                      <c:pt idx="4841">
                        <c:v>95.256</c:v>
                      </c:pt>
                      <c:pt idx="4842">
                        <c:v>95.146000000000001</c:v>
                      </c:pt>
                      <c:pt idx="4843">
                        <c:v>95.665999999999997</c:v>
                      </c:pt>
                      <c:pt idx="4844">
                        <c:v>95.146000000000001</c:v>
                      </c:pt>
                      <c:pt idx="4845">
                        <c:v>94.778999999999996</c:v>
                      </c:pt>
                      <c:pt idx="4846">
                        <c:v>94.72</c:v>
                      </c:pt>
                      <c:pt idx="4847">
                        <c:v>94.6</c:v>
                      </c:pt>
                      <c:pt idx="4848">
                        <c:v>94.722999999999999</c:v>
                      </c:pt>
                      <c:pt idx="4849">
                        <c:v>95.14</c:v>
                      </c:pt>
                      <c:pt idx="4850">
                        <c:v>95.14</c:v>
                      </c:pt>
                      <c:pt idx="4851">
                        <c:v>95.438999999999993</c:v>
                      </c:pt>
                      <c:pt idx="4852">
                        <c:v>95.183999999999997</c:v>
                      </c:pt>
                      <c:pt idx="4853">
                        <c:v>95.021000000000001</c:v>
                      </c:pt>
                      <c:pt idx="4854">
                        <c:v>95.364999999999995</c:v>
                      </c:pt>
                      <c:pt idx="4855">
                        <c:v>95.15</c:v>
                      </c:pt>
                      <c:pt idx="4856">
                        <c:v>95.248999999999995</c:v>
                      </c:pt>
                      <c:pt idx="4857">
                        <c:v>94.799000000000007</c:v>
                      </c:pt>
                      <c:pt idx="4858">
                        <c:v>94.518000000000001</c:v>
                      </c:pt>
                      <c:pt idx="4859">
                        <c:v>94.927000000000007</c:v>
                      </c:pt>
                      <c:pt idx="4860">
                        <c:v>94.495999999999995</c:v>
                      </c:pt>
                      <c:pt idx="4861">
                        <c:v>94.64</c:v>
                      </c:pt>
                      <c:pt idx="4862">
                        <c:v>94.537000000000006</c:v>
                      </c:pt>
                      <c:pt idx="4863">
                        <c:v>93.912000000000006</c:v>
                      </c:pt>
                      <c:pt idx="4864">
                        <c:v>94.22</c:v>
                      </c:pt>
                      <c:pt idx="4865">
                        <c:v>94.185000000000002</c:v>
                      </c:pt>
                      <c:pt idx="4866">
                        <c:v>94.132999999999996</c:v>
                      </c:pt>
                      <c:pt idx="4867">
                        <c:v>94.192999999999998</c:v>
                      </c:pt>
                      <c:pt idx="4868">
                        <c:v>94.894000000000005</c:v>
                      </c:pt>
                      <c:pt idx="4869">
                        <c:v>95.132000000000005</c:v>
                      </c:pt>
                      <c:pt idx="4870">
                        <c:v>95.298000000000002</c:v>
                      </c:pt>
                      <c:pt idx="4871">
                        <c:v>95.507000000000005</c:v>
                      </c:pt>
                      <c:pt idx="4872">
                        <c:v>95.762</c:v>
                      </c:pt>
                      <c:pt idx="4873">
                        <c:v>95.751000000000005</c:v>
                      </c:pt>
                      <c:pt idx="4874">
                        <c:v>95.623999999999995</c:v>
                      </c:pt>
                      <c:pt idx="4875">
                        <c:v>95.760999999999996</c:v>
                      </c:pt>
                      <c:pt idx="4876">
                        <c:v>95.668000000000006</c:v>
                      </c:pt>
                      <c:pt idx="4877">
                        <c:v>95.507999999999996</c:v>
                      </c:pt>
                      <c:pt idx="4878">
                        <c:v>95.016999999999996</c:v>
                      </c:pt>
                      <c:pt idx="4879">
                        <c:v>95.221000000000004</c:v>
                      </c:pt>
                      <c:pt idx="4880">
                        <c:v>95.058999999999997</c:v>
                      </c:pt>
                      <c:pt idx="4881">
                        <c:v>95.048000000000002</c:v>
                      </c:pt>
                      <c:pt idx="4882">
                        <c:v>95.575000000000003</c:v>
                      </c:pt>
                      <c:pt idx="4883">
                        <c:v>95.9</c:v>
                      </c:pt>
                      <c:pt idx="4884">
                        <c:v>95.712999999999994</c:v>
                      </c:pt>
                      <c:pt idx="4885">
                        <c:v>96.013000000000005</c:v>
                      </c:pt>
                      <c:pt idx="4886">
                        <c:v>95.960999999999999</c:v>
                      </c:pt>
                      <c:pt idx="4887">
                        <c:v>96.433999999999997</c:v>
                      </c:pt>
                      <c:pt idx="4888">
                        <c:v>96.679000000000002</c:v>
                      </c:pt>
                      <c:pt idx="4889">
                        <c:v>96.358999999999995</c:v>
                      </c:pt>
                      <c:pt idx="4890">
                        <c:v>96.578999999999994</c:v>
                      </c:pt>
                      <c:pt idx="4891">
                        <c:v>97.010999999999996</c:v>
                      </c:pt>
                      <c:pt idx="4892">
                        <c:v>97.126999999999995</c:v>
                      </c:pt>
                      <c:pt idx="4893">
                        <c:v>96.277000000000001</c:v>
                      </c:pt>
                      <c:pt idx="4894">
                        <c:v>96.542000000000002</c:v>
                      </c:pt>
                      <c:pt idx="4895">
                        <c:v>96.278999999999996</c:v>
                      </c:pt>
                      <c:pt idx="4896">
                        <c:v>96.316999999999993</c:v>
                      </c:pt>
                      <c:pt idx="4897">
                        <c:v>95.997</c:v>
                      </c:pt>
                      <c:pt idx="4898">
                        <c:v>96.724000000000004</c:v>
                      </c:pt>
                      <c:pt idx="4899">
                        <c:v>96.905000000000001</c:v>
                      </c:pt>
                      <c:pt idx="4900">
                        <c:v>97.542000000000002</c:v>
                      </c:pt>
                      <c:pt idx="4901">
                        <c:v>97.302999999999997</c:v>
                      </c:pt>
                      <c:pt idx="4902">
                        <c:v>96.802999999999997</c:v>
                      </c:pt>
                      <c:pt idx="4903">
                        <c:v>96.927000000000007</c:v>
                      </c:pt>
                      <c:pt idx="4904">
                        <c:v>96.465000000000003</c:v>
                      </c:pt>
                      <c:pt idx="4905">
                        <c:v>96.192999999999998</c:v>
                      </c:pt>
                      <c:pt idx="4906">
                        <c:v>96.835999999999999</c:v>
                      </c:pt>
                      <c:pt idx="4907">
                        <c:v>96.712000000000003</c:v>
                      </c:pt>
                      <c:pt idx="4908">
                        <c:v>96.712000000000003</c:v>
                      </c:pt>
                      <c:pt idx="4909">
                        <c:v>96.915999999999997</c:v>
                      </c:pt>
                      <c:pt idx="4910">
                        <c:v>97.073999999999998</c:v>
                      </c:pt>
                      <c:pt idx="4911">
                        <c:v>97.369</c:v>
                      </c:pt>
                      <c:pt idx="4912">
                        <c:v>96.786000000000001</c:v>
                      </c:pt>
                      <c:pt idx="4913">
                        <c:v>96.778000000000006</c:v>
                      </c:pt>
                      <c:pt idx="4914">
                        <c:v>97.272000000000006</c:v>
                      </c:pt>
                      <c:pt idx="4915">
                        <c:v>97.04</c:v>
                      </c:pt>
                      <c:pt idx="4916">
                        <c:v>96.965000000000003</c:v>
                      </c:pt>
                      <c:pt idx="4917">
                        <c:v>97.07</c:v>
                      </c:pt>
                      <c:pt idx="4918">
                        <c:v>96.81</c:v>
                      </c:pt>
                      <c:pt idx="4919">
                        <c:v>96.513999999999996</c:v>
                      </c:pt>
                      <c:pt idx="4920">
                        <c:v>97.218999999999994</c:v>
                      </c:pt>
                      <c:pt idx="4921">
                        <c:v>97.388000000000005</c:v>
                      </c:pt>
                      <c:pt idx="4922">
                        <c:v>97.043999999999997</c:v>
                      </c:pt>
                      <c:pt idx="4923">
                        <c:v>97.063999999999993</c:v>
                      </c:pt>
                      <c:pt idx="4924">
                        <c:v>97.442999999999998</c:v>
                      </c:pt>
                      <c:pt idx="4925">
                        <c:v>97.1</c:v>
                      </c:pt>
                      <c:pt idx="4926">
                        <c:v>97.103999999999999</c:v>
                      </c:pt>
                      <c:pt idx="4927">
                        <c:v>97.034999999999997</c:v>
                      </c:pt>
                      <c:pt idx="4928">
                        <c:v>96.275999999999996</c:v>
                      </c:pt>
                      <c:pt idx="4929">
                        <c:v>96.956000000000003</c:v>
                      </c:pt>
                      <c:pt idx="4930">
                        <c:v>96.552999999999997</c:v>
                      </c:pt>
                      <c:pt idx="4931">
                        <c:v>96.581000000000003</c:v>
                      </c:pt>
                      <c:pt idx="4932">
                        <c:v>97.05</c:v>
                      </c:pt>
                      <c:pt idx="4933">
                        <c:v>96.480999999999995</c:v>
                      </c:pt>
                      <c:pt idx="4934">
                        <c:v>96.402000000000001</c:v>
                      </c:pt>
                      <c:pt idx="4935">
                        <c:v>96.173000000000002</c:v>
                      </c:pt>
                      <c:pt idx="4936">
                        <c:v>96.084999999999994</c:v>
                      </c:pt>
                      <c:pt idx="4937">
                        <c:v>96.819000000000003</c:v>
                      </c:pt>
                      <c:pt idx="4938">
                        <c:v>96.305000000000007</c:v>
                      </c:pt>
                      <c:pt idx="4939">
                        <c:v>96.179000000000002</c:v>
                      </c:pt>
                      <c:pt idx="4940">
                        <c:v>95.665999999999997</c:v>
                      </c:pt>
                      <c:pt idx="4941">
                        <c:v>95.903000000000006</c:v>
                      </c:pt>
                      <c:pt idx="4942">
                        <c:v>95.218999999999994</c:v>
                      </c:pt>
                      <c:pt idx="4943">
                        <c:v>95.539000000000001</c:v>
                      </c:pt>
                      <c:pt idx="4944">
                        <c:v>95.67</c:v>
                      </c:pt>
                      <c:pt idx="4945">
                        <c:v>95.61</c:v>
                      </c:pt>
                      <c:pt idx="4946">
                        <c:v>96.039000000000001</c:v>
                      </c:pt>
                      <c:pt idx="4947">
                        <c:v>96.058999999999997</c:v>
                      </c:pt>
                      <c:pt idx="4948">
                        <c:v>96.064999999999998</c:v>
                      </c:pt>
                      <c:pt idx="4949">
                        <c:v>96.335999999999999</c:v>
                      </c:pt>
                      <c:pt idx="4950">
                        <c:v>96.335999999999999</c:v>
                      </c:pt>
                      <c:pt idx="4951">
                        <c:v>96.302999999999997</c:v>
                      </c:pt>
                      <c:pt idx="4952">
                        <c:v>96.123000000000005</c:v>
                      </c:pt>
                      <c:pt idx="4953">
                        <c:v>96.600999999999999</c:v>
                      </c:pt>
                      <c:pt idx="4954">
                        <c:v>95.793999999999997</c:v>
                      </c:pt>
                      <c:pt idx="4955">
                        <c:v>95.745999999999995</c:v>
                      </c:pt>
                      <c:pt idx="4956">
                        <c:v>95.820999999999998</c:v>
                      </c:pt>
                      <c:pt idx="4957">
                        <c:v>95.34</c:v>
                      </c:pt>
                      <c:pt idx="4958">
                        <c:v>95.578000000000003</c:v>
                      </c:pt>
                      <c:pt idx="4959">
                        <c:v>95.578999999999994</c:v>
                      </c:pt>
                      <c:pt idx="4960">
                        <c:v>95.852000000000004</c:v>
                      </c:pt>
                      <c:pt idx="4961">
                        <c:v>96.066999999999993</c:v>
                      </c:pt>
                      <c:pt idx="4962">
                        <c:v>96.39</c:v>
                      </c:pt>
                      <c:pt idx="4963">
                        <c:v>96.507000000000005</c:v>
                      </c:pt>
                      <c:pt idx="4964">
                        <c:v>96.637</c:v>
                      </c:pt>
                      <c:pt idx="4965">
                        <c:v>97.057000000000002</c:v>
                      </c:pt>
                      <c:pt idx="4966">
                        <c:v>96.709000000000003</c:v>
                      </c:pt>
                      <c:pt idx="4967">
                        <c:v>97.129000000000005</c:v>
                      </c:pt>
                      <c:pt idx="4968">
                        <c:v>96.977999999999994</c:v>
                      </c:pt>
                      <c:pt idx="4969">
                        <c:v>96.903999999999996</c:v>
                      </c:pt>
                      <c:pt idx="4970">
                        <c:v>96.903999999999996</c:v>
                      </c:pt>
                      <c:pt idx="4971">
                        <c:v>96.52</c:v>
                      </c:pt>
                      <c:pt idx="4972">
                        <c:v>96.453999999999994</c:v>
                      </c:pt>
                      <c:pt idx="4973">
                        <c:v>96.605000000000004</c:v>
                      </c:pt>
                      <c:pt idx="4974">
                        <c:v>96.507000000000005</c:v>
                      </c:pt>
                      <c:pt idx="4975">
                        <c:v>96.412999999999997</c:v>
                      </c:pt>
                      <c:pt idx="4976">
                        <c:v>96.003</c:v>
                      </c:pt>
                      <c:pt idx="4977">
                        <c:v>96.153999999999996</c:v>
                      </c:pt>
                      <c:pt idx="4978">
                        <c:v>96.156999999999996</c:v>
                      </c:pt>
                      <c:pt idx="4979">
                        <c:v>96.527000000000001</c:v>
                      </c:pt>
                      <c:pt idx="4980">
                        <c:v>96.682000000000002</c:v>
                      </c:pt>
                      <c:pt idx="4981">
                        <c:v>96.866</c:v>
                      </c:pt>
                      <c:pt idx="4982">
                        <c:v>96.873000000000005</c:v>
                      </c:pt>
                      <c:pt idx="4983">
                        <c:v>97.667000000000002</c:v>
                      </c:pt>
                      <c:pt idx="4984">
                        <c:v>97.305999999999997</c:v>
                      </c:pt>
                      <c:pt idx="4985">
                        <c:v>97.215000000000003</c:v>
                      </c:pt>
                      <c:pt idx="4986">
                        <c:v>96.935000000000002</c:v>
                      </c:pt>
                      <c:pt idx="4987">
                        <c:v>96.55</c:v>
                      </c:pt>
                      <c:pt idx="4988">
                        <c:v>96.775999999999996</c:v>
                      </c:pt>
                    </c:numCache>
                  </c:numRef>
                </c:val>
                <c:smooth val="0"/>
                <c:extLst>
                  <c:ext xmlns:c16="http://schemas.microsoft.com/office/drawing/2014/chart" uri="{C3380CC4-5D6E-409C-BE32-E72D297353CC}">
                    <c16:uniqueId val="{00000002-3B9F-40E2-BEA8-0B6654FDE2E9}"/>
                  </c:ext>
                </c:extLst>
              </c15:ser>
            </c15:filteredLineSeries>
            <c15:filteredLineSeries>
              <c15:ser>
                <c:idx val="1"/>
                <c:order val="1"/>
                <c:tx>
                  <c:strRef>
                    <c:extLst xmlns:c15="http://schemas.microsoft.com/office/drawing/2012/chart">
                      <c:ext xmlns:c15="http://schemas.microsoft.com/office/drawing/2012/chart" uri="{02D57815-91ED-43cb-92C2-25804820EDAC}">
                        <c15:formulaRef>
                          <c15:sqref>Hoja1!$F$1</c15:sqref>
                        </c15:formulaRef>
                      </c:ext>
                    </c:extLst>
                    <c:strCache>
                      <c:ptCount val="1"/>
                      <c:pt idx="0">
                        <c:v>Índice ponderado por comercio (TWI) 2/ sin cambio de base</c:v>
                      </c:pt>
                    </c:strCache>
                  </c:strRef>
                </c:tx>
                <c:spPr>
                  <a:ln w="28575" cap="rnd">
                    <a:solidFill>
                      <a:schemeClr val="accent2"/>
                    </a:solidFill>
                    <a:round/>
                  </a:ln>
                  <a:effectLst/>
                </c:spPr>
                <c:marker>
                  <c:symbol val="none"/>
                </c:marker>
                <c:cat>
                  <c:numRef>
                    <c:extLst xmlns:c15="http://schemas.microsoft.com/office/drawing/2012/chart">
                      <c:ext xmlns:c15="http://schemas.microsoft.com/office/drawing/2012/chart" uri="{02D57815-91ED-43cb-92C2-25804820EDAC}">
                        <c15:formulaRef>
                          <c15:sqref>Hoja1!$D$2:$D$6000</c15:sqref>
                        </c15:formulaRef>
                      </c:ext>
                    </c:extLst>
                    <c:numCache>
                      <c:formatCode>m/d/yyyy</c:formatCode>
                      <c:ptCount val="5999"/>
                      <c:pt idx="0">
                        <c:v>36529</c:v>
                      </c:pt>
                      <c:pt idx="1">
                        <c:v>36530</c:v>
                      </c:pt>
                      <c:pt idx="2">
                        <c:v>36531</c:v>
                      </c:pt>
                      <c:pt idx="3">
                        <c:v>36532</c:v>
                      </c:pt>
                      <c:pt idx="4">
                        <c:v>36535</c:v>
                      </c:pt>
                      <c:pt idx="5">
                        <c:v>36536</c:v>
                      </c:pt>
                      <c:pt idx="6">
                        <c:v>36537</c:v>
                      </c:pt>
                      <c:pt idx="7">
                        <c:v>36538</c:v>
                      </c:pt>
                      <c:pt idx="8">
                        <c:v>36539</c:v>
                      </c:pt>
                      <c:pt idx="9">
                        <c:v>36542</c:v>
                      </c:pt>
                      <c:pt idx="10">
                        <c:v>36543</c:v>
                      </c:pt>
                      <c:pt idx="11">
                        <c:v>36544</c:v>
                      </c:pt>
                      <c:pt idx="12">
                        <c:v>36545</c:v>
                      </c:pt>
                      <c:pt idx="13">
                        <c:v>36546</c:v>
                      </c:pt>
                      <c:pt idx="14">
                        <c:v>36549</c:v>
                      </c:pt>
                      <c:pt idx="15">
                        <c:v>36550</c:v>
                      </c:pt>
                      <c:pt idx="16">
                        <c:v>36551</c:v>
                      </c:pt>
                      <c:pt idx="17">
                        <c:v>36552</c:v>
                      </c:pt>
                      <c:pt idx="18">
                        <c:v>36553</c:v>
                      </c:pt>
                      <c:pt idx="19">
                        <c:v>36556</c:v>
                      </c:pt>
                      <c:pt idx="20">
                        <c:v>36557</c:v>
                      </c:pt>
                      <c:pt idx="21">
                        <c:v>36558</c:v>
                      </c:pt>
                      <c:pt idx="22">
                        <c:v>36559</c:v>
                      </c:pt>
                      <c:pt idx="23">
                        <c:v>36560</c:v>
                      </c:pt>
                      <c:pt idx="24">
                        <c:v>36563</c:v>
                      </c:pt>
                      <c:pt idx="25">
                        <c:v>36564</c:v>
                      </c:pt>
                      <c:pt idx="26">
                        <c:v>36565</c:v>
                      </c:pt>
                      <c:pt idx="27">
                        <c:v>36566</c:v>
                      </c:pt>
                      <c:pt idx="28">
                        <c:v>36567</c:v>
                      </c:pt>
                      <c:pt idx="29">
                        <c:v>36570</c:v>
                      </c:pt>
                      <c:pt idx="30">
                        <c:v>36571</c:v>
                      </c:pt>
                      <c:pt idx="31">
                        <c:v>36572</c:v>
                      </c:pt>
                      <c:pt idx="32">
                        <c:v>36573</c:v>
                      </c:pt>
                      <c:pt idx="33">
                        <c:v>36574</c:v>
                      </c:pt>
                      <c:pt idx="34">
                        <c:v>36577</c:v>
                      </c:pt>
                      <c:pt idx="35">
                        <c:v>36578</c:v>
                      </c:pt>
                      <c:pt idx="36">
                        <c:v>36579</c:v>
                      </c:pt>
                      <c:pt idx="37">
                        <c:v>36580</c:v>
                      </c:pt>
                      <c:pt idx="38">
                        <c:v>36581</c:v>
                      </c:pt>
                      <c:pt idx="39">
                        <c:v>36584</c:v>
                      </c:pt>
                      <c:pt idx="40">
                        <c:v>36585</c:v>
                      </c:pt>
                      <c:pt idx="41">
                        <c:v>36586</c:v>
                      </c:pt>
                      <c:pt idx="42">
                        <c:v>36587</c:v>
                      </c:pt>
                      <c:pt idx="43">
                        <c:v>36588</c:v>
                      </c:pt>
                      <c:pt idx="44">
                        <c:v>36591</c:v>
                      </c:pt>
                      <c:pt idx="45">
                        <c:v>36592</c:v>
                      </c:pt>
                      <c:pt idx="46">
                        <c:v>36593</c:v>
                      </c:pt>
                      <c:pt idx="47">
                        <c:v>36594</c:v>
                      </c:pt>
                      <c:pt idx="48">
                        <c:v>36595</c:v>
                      </c:pt>
                      <c:pt idx="49">
                        <c:v>36598</c:v>
                      </c:pt>
                      <c:pt idx="50">
                        <c:v>36599</c:v>
                      </c:pt>
                      <c:pt idx="51">
                        <c:v>36600</c:v>
                      </c:pt>
                      <c:pt idx="52">
                        <c:v>36601</c:v>
                      </c:pt>
                      <c:pt idx="53">
                        <c:v>36602</c:v>
                      </c:pt>
                      <c:pt idx="54">
                        <c:v>36605</c:v>
                      </c:pt>
                      <c:pt idx="55">
                        <c:v>36606</c:v>
                      </c:pt>
                      <c:pt idx="56">
                        <c:v>36607</c:v>
                      </c:pt>
                      <c:pt idx="57">
                        <c:v>36608</c:v>
                      </c:pt>
                      <c:pt idx="58">
                        <c:v>36609</c:v>
                      </c:pt>
                      <c:pt idx="59">
                        <c:v>36612</c:v>
                      </c:pt>
                      <c:pt idx="60">
                        <c:v>36613</c:v>
                      </c:pt>
                      <c:pt idx="61">
                        <c:v>36614</c:v>
                      </c:pt>
                      <c:pt idx="62">
                        <c:v>36615</c:v>
                      </c:pt>
                      <c:pt idx="63">
                        <c:v>36616</c:v>
                      </c:pt>
                      <c:pt idx="64">
                        <c:v>36619</c:v>
                      </c:pt>
                      <c:pt idx="65">
                        <c:v>36620</c:v>
                      </c:pt>
                      <c:pt idx="66">
                        <c:v>36621</c:v>
                      </c:pt>
                      <c:pt idx="67">
                        <c:v>36622</c:v>
                      </c:pt>
                      <c:pt idx="68">
                        <c:v>36623</c:v>
                      </c:pt>
                      <c:pt idx="69">
                        <c:v>36626</c:v>
                      </c:pt>
                      <c:pt idx="70">
                        <c:v>36627</c:v>
                      </c:pt>
                      <c:pt idx="71">
                        <c:v>36628</c:v>
                      </c:pt>
                      <c:pt idx="72">
                        <c:v>36629</c:v>
                      </c:pt>
                      <c:pt idx="73">
                        <c:v>36630</c:v>
                      </c:pt>
                      <c:pt idx="74">
                        <c:v>36633</c:v>
                      </c:pt>
                      <c:pt idx="75">
                        <c:v>36634</c:v>
                      </c:pt>
                      <c:pt idx="76">
                        <c:v>36635</c:v>
                      </c:pt>
                      <c:pt idx="77">
                        <c:v>36636</c:v>
                      </c:pt>
                      <c:pt idx="78">
                        <c:v>36640</c:v>
                      </c:pt>
                      <c:pt idx="79">
                        <c:v>36641</c:v>
                      </c:pt>
                      <c:pt idx="80">
                        <c:v>36642</c:v>
                      </c:pt>
                      <c:pt idx="81">
                        <c:v>36643</c:v>
                      </c:pt>
                      <c:pt idx="82">
                        <c:v>36644</c:v>
                      </c:pt>
                      <c:pt idx="83">
                        <c:v>36647</c:v>
                      </c:pt>
                      <c:pt idx="84">
                        <c:v>36648</c:v>
                      </c:pt>
                      <c:pt idx="85">
                        <c:v>36649</c:v>
                      </c:pt>
                      <c:pt idx="86">
                        <c:v>36650</c:v>
                      </c:pt>
                      <c:pt idx="87">
                        <c:v>36651</c:v>
                      </c:pt>
                      <c:pt idx="88">
                        <c:v>36654</c:v>
                      </c:pt>
                      <c:pt idx="89">
                        <c:v>36655</c:v>
                      </c:pt>
                      <c:pt idx="90">
                        <c:v>36656</c:v>
                      </c:pt>
                      <c:pt idx="91">
                        <c:v>36657</c:v>
                      </c:pt>
                      <c:pt idx="92">
                        <c:v>36658</c:v>
                      </c:pt>
                      <c:pt idx="93">
                        <c:v>36661</c:v>
                      </c:pt>
                      <c:pt idx="94">
                        <c:v>36662</c:v>
                      </c:pt>
                      <c:pt idx="95">
                        <c:v>36663</c:v>
                      </c:pt>
                      <c:pt idx="96">
                        <c:v>36664</c:v>
                      </c:pt>
                      <c:pt idx="97">
                        <c:v>36665</c:v>
                      </c:pt>
                      <c:pt idx="98">
                        <c:v>36668</c:v>
                      </c:pt>
                      <c:pt idx="99">
                        <c:v>36669</c:v>
                      </c:pt>
                      <c:pt idx="100">
                        <c:v>36670</c:v>
                      </c:pt>
                      <c:pt idx="101">
                        <c:v>36671</c:v>
                      </c:pt>
                      <c:pt idx="102">
                        <c:v>36672</c:v>
                      </c:pt>
                      <c:pt idx="103">
                        <c:v>36676</c:v>
                      </c:pt>
                      <c:pt idx="104">
                        <c:v>36677</c:v>
                      </c:pt>
                      <c:pt idx="105">
                        <c:v>36678</c:v>
                      </c:pt>
                      <c:pt idx="106">
                        <c:v>36679</c:v>
                      </c:pt>
                      <c:pt idx="107">
                        <c:v>36682</c:v>
                      </c:pt>
                      <c:pt idx="108">
                        <c:v>36683</c:v>
                      </c:pt>
                      <c:pt idx="109">
                        <c:v>36684</c:v>
                      </c:pt>
                      <c:pt idx="110">
                        <c:v>36685</c:v>
                      </c:pt>
                      <c:pt idx="111">
                        <c:v>36686</c:v>
                      </c:pt>
                      <c:pt idx="112">
                        <c:v>36689</c:v>
                      </c:pt>
                      <c:pt idx="113">
                        <c:v>36690</c:v>
                      </c:pt>
                      <c:pt idx="114">
                        <c:v>36691</c:v>
                      </c:pt>
                      <c:pt idx="115">
                        <c:v>36692</c:v>
                      </c:pt>
                      <c:pt idx="116">
                        <c:v>36693</c:v>
                      </c:pt>
                      <c:pt idx="117">
                        <c:v>36696</c:v>
                      </c:pt>
                      <c:pt idx="118">
                        <c:v>36697</c:v>
                      </c:pt>
                      <c:pt idx="119">
                        <c:v>36698</c:v>
                      </c:pt>
                      <c:pt idx="120">
                        <c:v>36699</c:v>
                      </c:pt>
                      <c:pt idx="121">
                        <c:v>36700</c:v>
                      </c:pt>
                      <c:pt idx="122">
                        <c:v>36703</c:v>
                      </c:pt>
                      <c:pt idx="123">
                        <c:v>36704</c:v>
                      </c:pt>
                      <c:pt idx="124">
                        <c:v>36705</c:v>
                      </c:pt>
                      <c:pt idx="125">
                        <c:v>36706</c:v>
                      </c:pt>
                      <c:pt idx="126">
                        <c:v>36707</c:v>
                      </c:pt>
                      <c:pt idx="127">
                        <c:v>36710</c:v>
                      </c:pt>
                      <c:pt idx="128">
                        <c:v>36711</c:v>
                      </c:pt>
                      <c:pt idx="129">
                        <c:v>36712</c:v>
                      </c:pt>
                      <c:pt idx="130">
                        <c:v>36713</c:v>
                      </c:pt>
                      <c:pt idx="131">
                        <c:v>36714</c:v>
                      </c:pt>
                      <c:pt idx="132">
                        <c:v>36717</c:v>
                      </c:pt>
                      <c:pt idx="133">
                        <c:v>36718</c:v>
                      </c:pt>
                      <c:pt idx="134">
                        <c:v>36719</c:v>
                      </c:pt>
                      <c:pt idx="135">
                        <c:v>36720</c:v>
                      </c:pt>
                      <c:pt idx="136">
                        <c:v>36721</c:v>
                      </c:pt>
                      <c:pt idx="137">
                        <c:v>36724</c:v>
                      </c:pt>
                      <c:pt idx="138">
                        <c:v>36725</c:v>
                      </c:pt>
                      <c:pt idx="139">
                        <c:v>36726</c:v>
                      </c:pt>
                      <c:pt idx="140">
                        <c:v>36727</c:v>
                      </c:pt>
                      <c:pt idx="141">
                        <c:v>36728</c:v>
                      </c:pt>
                      <c:pt idx="142">
                        <c:v>36731</c:v>
                      </c:pt>
                      <c:pt idx="143">
                        <c:v>36732</c:v>
                      </c:pt>
                      <c:pt idx="144">
                        <c:v>36733</c:v>
                      </c:pt>
                      <c:pt idx="145">
                        <c:v>36734</c:v>
                      </c:pt>
                      <c:pt idx="146">
                        <c:v>36735</c:v>
                      </c:pt>
                      <c:pt idx="147">
                        <c:v>36738</c:v>
                      </c:pt>
                      <c:pt idx="148">
                        <c:v>36739</c:v>
                      </c:pt>
                      <c:pt idx="149">
                        <c:v>36740</c:v>
                      </c:pt>
                      <c:pt idx="150">
                        <c:v>36741</c:v>
                      </c:pt>
                      <c:pt idx="151">
                        <c:v>36742</c:v>
                      </c:pt>
                      <c:pt idx="152">
                        <c:v>36745</c:v>
                      </c:pt>
                      <c:pt idx="153">
                        <c:v>36746</c:v>
                      </c:pt>
                      <c:pt idx="154">
                        <c:v>36747</c:v>
                      </c:pt>
                      <c:pt idx="155">
                        <c:v>36748</c:v>
                      </c:pt>
                      <c:pt idx="156">
                        <c:v>36749</c:v>
                      </c:pt>
                      <c:pt idx="157">
                        <c:v>36752</c:v>
                      </c:pt>
                      <c:pt idx="158">
                        <c:v>36753</c:v>
                      </c:pt>
                      <c:pt idx="159">
                        <c:v>36754</c:v>
                      </c:pt>
                      <c:pt idx="160">
                        <c:v>36755</c:v>
                      </c:pt>
                      <c:pt idx="161">
                        <c:v>36756</c:v>
                      </c:pt>
                      <c:pt idx="162">
                        <c:v>36759</c:v>
                      </c:pt>
                      <c:pt idx="163">
                        <c:v>36760</c:v>
                      </c:pt>
                      <c:pt idx="164">
                        <c:v>36761</c:v>
                      </c:pt>
                      <c:pt idx="165">
                        <c:v>36762</c:v>
                      </c:pt>
                      <c:pt idx="166">
                        <c:v>36763</c:v>
                      </c:pt>
                      <c:pt idx="167">
                        <c:v>36766</c:v>
                      </c:pt>
                      <c:pt idx="168">
                        <c:v>36767</c:v>
                      </c:pt>
                      <c:pt idx="169">
                        <c:v>36768</c:v>
                      </c:pt>
                      <c:pt idx="170">
                        <c:v>36769</c:v>
                      </c:pt>
                      <c:pt idx="171">
                        <c:v>36770</c:v>
                      </c:pt>
                      <c:pt idx="172">
                        <c:v>36773</c:v>
                      </c:pt>
                      <c:pt idx="173">
                        <c:v>36774</c:v>
                      </c:pt>
                      <c:pt idx="174">
                        <c:v>36775</c:v>
                      </c:pt>
                      <c:pt idx="175">
                        <c:v>36776</c:v>
                      </c:pt>
                      <c:pt idx="176">
                        <c:v>36777</c:v>
                      </c:pt>
                      <c:pt idx="177">
                        <c:v>36780</c:v>
                      </c:pt>
                      <c:pt idx="178">
                        <c:v>36781</c:v>
                      </c:pt>
                      <c:pt idx="179">
                        <c:v>36782</c:v>
                      </c:pt>
                      <c:pt idx="180">
                        <c:v>36783</c:v>
                      </c:pt>
                      <c:pt idx="181">
                        <c:v>36784</c:v>
                      </c:pt>
                      <c:pt idx="182">
                        <c:v>36787</c:v>
                      </c:pt>
                      <c:pt idx="183">
                        <c:v>36788</c:v>
                      </c:pt>
                      <c:pt idx="184">
                        <c:v>36789</c:v>
                      </c:pt>
                      <c:pt idx="185">
                        <c:v>36790</c:v>
                      </c:pt>
                      <c:pt idx="186">
                        <c:v>36791</c:v>
                      </c:pt>
                      <c:pt idx="187">
                        <c:v>36794</c:v>
                      </c:pt>
                      <c:pt idx="188">
                        <c:v>36795</c:v>
                      </c:pt>
                      <c:pt idx="189">
                        <c:v>36796</c:v>
                      </c:pt>
                      <c:pt idx="190">
                        <c:v>36797</c:v>
                      </c:pt>
                      <c:pt idx="191">
                        <c:v>36798</c:v>
                      </c:pt>
                      <c:pt idx="192">
                        <c:v>36801</c:v>
                      </c:pt>
                      <c:pt idx="193">
                        <c:v>36802</c:v>
                      </c:pt>
                      <c:pt idx="194">
                        <c:v>36803</c:v>
                      </c:pt>
                      <c:pt idx="195">
                        <c:v>36804</c:v>
                      </c:pt>
                      <c:pt idx="196">
                        <c:v>36805</c:v>
                      </c:pt>
                      <c:pt idx="197">
                        <c:v>36808</c:v>
                      </c:pt>
                      <c:pt idx="198">
                        <c:v>36809</c:v>
                      </c:pt>
                      <c:pt idx="199">
                        <c:v>36810</c:v>
                      </c:pt>
                      <c:pt idx="200">
                        <c:v>36811</c:v>
                      </c:pt>
                      <c:pt idx="201">
                        <c:v>36812</c:v>
                      </c:pt>
                      <c:pt idx="202">
                        <c:v>36815</c:v>
                      </c:pt>
                      <c:pt idx="203">
                        <c:v>36816</c:v>
                      </c:pt>
                      <c:pt idx="204">
                        <c:v>36817</c:v>
                      </c:pt>
                      <c:pt idx="205">
                        <c:v>36818</c:v>
                      </c:pt>
                      <c:pt idx="206">
                        <c:v>36819</c:v>
                      </c:pt>
                      <c:pt idx="207">
                        <c:v>36822</c:v>
                      </c:pt>
                      <c:pt idx="208">
                        <c:v>36823</c:v>
                      </c:pt>
                      <c:pt idx="209">
                        <c:v>36824</c:v>
                      </c:pt>
                      <c:pt idx="210">
                        <c:v>36825</c:v>
                      </c:pt>
                      <c:pt idx="211">
                        <c:v>36826</c:v>
                      </c:pt>
                      <c:pt idx="212">
                        <c:v>36829</c:v>
                      </c:pt>
                      <c:pt idx="213">
                        <c:v>36830</c:v>
                      </c:pt>
                      <c:pt idx="214">
                        <c:v>36831</c:v>
                      </c:pt>
                      <c:pt idx="215">
                        <c:v>36832</c:v>
                      </c:pt>
                      <c:pt idx="216">
                        <c:v>36833</c:v>
                      </c:pt>
                      <c:pt idx="217">
                        <c:v>36836</c:v>
                      </c:pt>
                      <c:pt idx="218">
                        <c:v>36837</c:v>
                      </c:pt>
                      <c:pt idx="219">
                        <c:v>36838</c:v>
                      </c:pt>
                      <c:pt idx="220">
                        <c:v>36839</c:v>
                      </c:pt>
                      <c:pt idx="221">
                        <c:v>36840</c:v>
                      </c:pt>
                      <c:pt idx="222">
                        <c:v>36843</c:v>
                      </c:pt>
                      <c:pt idx="223">
                        <c:v>36844</c:v>
                      </c:pt>
                      <c:pt idx="224">
                        <c:v>36845</c:v>
                      </c:pt>
                      <c:pt idx="225">
                        <c:v>36846</c:v>
                      </c:pt>
                      <c:pt idx="226">
                        <c:v>36847</c:v>
                      </c:pt>
                      <c:pt idx="227">
                        <c:v>36850</c:v>
                      </c:pt>
                      <c:pt idx="228">
                        <c:v>36851</c:v>
                      </c:pt>
                      <c:pt idx="229">
                        <c:v>36852</c:v>
                      </c:pt>
                      <c:pt idx="230">
                        <c:v>36853</c:v>
                      </c:pt>
                      <c:pt idx="231">
                        <c:v>36854</c:v>
                      </c:pt>
                      <c:pt idx="232">
                        <c:v>36857</c:v>
                      </c:pt>
                      <c:pt idx="233">
                        <c:v>36858</c:v>
                      </c:pt>
                      <c:pt idx="234">
                        <c:v>36859</c:v>
                      </c:pt>
                      <c:pt idx="235">
                        <c:v>36860</c:v>
                      </c:pt>
                      <c:pt idx="236">
                        <c:v>36861</c:v>
                      </c:pt>
                      <c:pt idx="237">
                        <c:v>36864</c:v>
                      </c:pt>
                      <c:pt idx="238">
                        <c:v>36865</c:v>
                      </c:pt>
                      <c:pt idx="239">
                        <c:v>36866</c:v>
                      </c:pt>
                      <c:pt idx="240">
                        <c:v>36867</c:v>
                      </c:pt>
                      <c:pt idx="241">
                        <c:v>36868</c:v>
                      </c:pt>
                      <c:pt idx="242">
                        <c:v>36871</c:v>
                      </c:pt>
                      <c:pt idx="243">
                        <c:v>36872</c:v>
                      </c:pt>
                      <c:pt idx="244">
                        <c:v>36873</c:v>
                      </c:pt>
                      <c:pt idx="245">
                        <c:v>36874</c:v>
                      </c:pt>
                      <c:pt idx="246">
                        <c:v>36875</c:v>
                      </c:pt>
                      <c:pt idx="247">
                        <c:v>36878</c:v>
                      </c:pt>
                      <c:pt idx="248">
                        <c:v>36879</c:v>
                      </c:pt>
                      <c:pt idx="249">
                        <c:v>36880</c:v>
                      </c:pt>
                      <c:pt idx="250">
                        <c:v>36881</c:v>
                      </c:pt>
                      <c:pt idx="251">
                        <c:v>36882</c:v>
                      </c:pt>
                      <c:pt idx="252">
                        <c:v>36886</c:v>
                      </c:pt>
                      <c:pt idx="253">
                        <c:v>36887</c:v>
                      </c:pt>
                      <c:pt idx="254">
                        <c:v>36888</c:v>
                      </c:pt>
                      <c:pt idx="255">
                        <c:v>36889</c:v>
                      </c:pt>
                      <c:pt idx="256">
                        <c:v>36893</c:v>
                      </c:pt>
                      <c:pt idx="257">
                        <c:v>36894</c:v>
                      </c:pt>
                      <c:pt idx="258">
                        <c:v>36895</c:v>
                      </c:pt>
                      <c:pt idx="259">
                        <c:v>36896</c:v>
                      </c:pt>
                      <c:pt idx="260">
                        <c:v>36899</c:v>
                      </c:pt>
                      <c:pt idx="261">
                        <c:v>36900</c:v>
                      </c:pt>
                      <c:pt idx="262">
                        <c:v>36901</c:v>
                      </c:pt>
                      <c:pt idx="263">
                        <c:v>36902</c:v>
                      </c:pt>
                      <c:pt idx="264">
                        <c:v>36903</c:v>
                      </c:pt>
                      <c:pt idx="265">
                        <c:v>36906</c:v>
                      </c:pt>
                      <c:pt idx="266">
                        <c:v>36907</c:v>
                      </c:pt>
                      <c:pt idx="267">
                        <c:v>36908</c:v>
                      </c:pt>
                      <c:pt idx="268">
                        <c:v>36909</c:v>
                      </c:pt>
                      <c:pt idx="269">
                        <c:v>36910</c:v>
                      </c:pt>
                      <c:pt idx="270">
                        <c:v>36913</c:v>
                      </c:pt>
                      <c:pt idx="271">
                        <c:v>36914</c:v>
                      </c:pt>
                      <c:pt idx="272">
                        <c:v>36915</c:v>
                      </c:pt>
                      <c:pt idx="273">
                        <c:v>36916</c:v>
                      </c:pt>
                      <c:pt idx="274">
                        <c:v>36917</c:v>
                      </c:pt>
                      <c:pt idx="275">
                        <c:v>36920</c:v>
                      </c:pt>
                      <c:pt idx="276">
                        <c:v>36921</c:v>
                      </c:pt>
                      <c:pt idx="277">
                        <c:v>36922</c:v>
                      </c:pt>
                      <c:pt idx="278">
                        <c:v>36923</c:v>
                      </c:pt>
                      <c:pt idx="279">
                        <c:v>36924</c:v>
                      </c:pt>
                      <c:pt idx="280">
                        <c:v>36927</c:v>
                      </c:pt>
                      <c:pt idx="281">
                        <c:v>36928</c:v>
                      </c:pt>
                      <c:pt idx="282">
                        <c:v>36929</c:v>
                      </c:pt>
                      <c:pt idx="283">
                        <c:v>36930</c:v>
                      </c:pt>
                      <c:pt idx="284">
                        <c:v>36931</c:v>
                      </c:pt>
                      <c:pt idx="285">
                        <c:v>36934</c:v>
                      </c:pt>
                      <c:pt idx="286">
                        <c:v>36935</c:v>
                      </c:pt>
                      <c:pt idx="287">
                        <c:v>36936</c:v>
                      </c:pt>
                      <c:pt idx="288">
                        <c:v>36937</c:v>
                      </c:pt>
                      <c:pt idx="289">
                        <c:v>36938</c:v>
                      </c:pt>
                      <c:pt idx="290">
                        <c:v>36941</c:v>
                      </c:pt>
                      <c:pt idx="291">
                        <c:v>36942</c:v>
                      </c:pt>
                      <c:pt idx="292">
                        <c:v>36943</c:v>
                      </c:pt>
                      <c:pt idx="293">
                        <c:v>36944</c:v>
                      </c:pt>
                      <c:pt idx="294">
                        <c:v>36945</c:v>
                      </c:pt>
                      <c:pt idx="295">
                        <c:v>36948</c:v>
                      </c:pt>
                      <c:pt idx="296">
                        <c:v>36949</c:v>
                      </c:pt>
                      <c:pt idx="297">
                        <c:v>36950</c:v>
                      </c:pt>
                      <c:pt idx="298">
                        <c:v>36951</c:v>
                      </c:pt>
                      <c:pt idx="299">
                        <c:v>36952</c:v>
                      </c:pt>
                      <c:pt idx="300">
                        <c:v>36955</c:v>
                      </c:pt>
                      <c:pt idx="301">
                        <c:v>36956</c:v>
                      </c:pt>
                      <c:pt idx="302">
                        <c:v>36957</c:v>
                      </c:pt>
                      <c:pt idx="303">
                        <c:v>36958</c:v>
                      </c:pt>
                      <c:pt idx="304">
                        <c:v>36959</c:v>
                      </c:pt>
                      <c:pt idx="305">
                        <c:v>36962</c:v>
                      </c:pt>
                      <c:pt idx="306">
                        <c:v>36963</c:v>
                      </c:pt>
                      <c:pt idx="307">
                        <c:v>36964</c:v>
                      </c:pt>
                      <c:pt idx="308">
                        <c:v>36965</c:v>
                      </c:pt>
                      <c:pt idx="309">
                        <c:v>36966</c:v>
                      </c:pt>
                      <c:pt idx="310">
                        <c:v>36969</c:v>
                      </c:pt>
                      <c:pt idx="311">
                        <c:v>36970</c:v>
                      </c:pt>
                      <c:pt idx="312">
                        <c:v>36971</c:v>
                      </c:pt>
                      <c:pt idx="313">
                        <c:v>36972</c:v>
                      </c:pt>
                      <c:pt idx="314">
                        <c:v>36973</c:v>
                      </c:pt>
                      <c:pt idx="315">
                        <c:v>36976</c:v>
                      </c:pt>
                      <c:pt idx="316">
                        <c:v>36977</c:v>
                      </c:pt>
                      <c:pt idx="317">
                        <c:v>36978</c:v>
                      </c:pt>
                      <c:pt idx="318">
                        <c:v>36979</c:v>
                      </c:pt>
                      <c:pt idx="319">
                        <c:v>36980</c:v>
                      </c:pt>
                      <c:pt idx="320">
                        <c:v>36983</c:v>
                      </c:pt>
                      <c:pt idx="321">
                        <c:v>36984</c:v>
                      </c:pt>
                      <c:pt idx="322">
                        <c:v>36985</c:v>
                      </c:pt>
                      <c:pt idx="323">
                        <c:v>36986</c:v>
                      </c:pt>
                      <c:pt idx="324">
                        <c:v>36987</c:v>
                      </c:pt>
                      <c:pt idx="325">
                        <c:v>36990</c:v>
                      </c:pt>
                      <c:pt idx="326">
                        <c:v>36991</c:v>
                      </c:pt>
                      <c:pt idx="327">
                        <c:v>36992</c:v>
                      </c:pt>
                      <c:pt idx="328">
                        <c:v>36993</c:v>
                      </c:pt>
                      <c:pt idx="329">
                        <c:v>36997</c:v>
                      </c:pt>
                      <c:pt idx="330">
                        <c:v>36998</c:v>
                      </c:pt>
                      <c:pt idx="331">
                        <c:v>36999</c:v>
                      </c:pt>
                      <c:pt idx="332">
                        <c:v>37000</c:v>
                      </c:pt>
                      <c:pt idx="333">
                        <c:v>37001</c:v>
                      </c:pt>
                      <c:pt idx="334">
                        <c:v>37004</c:v>
                      </c:pt>
                      <c:pt idx="335">
                        <c:v>37005</c:v>
                      </c:pt>
                      <c:pt idx="336">
                        <c:v>37006</c:v>
                      </c:pt>
                      <c:pt idx="337">
                        <c:v>37007</c:v>
                      </c:pt>
                      <c:pt idx="338">
                        <c:v>37008</c:v>
                      </c:pt>
                      <c:pt idx="339">
                        <c:v>37011</c:v>
                      </c:pt>
                      <c:pt idx="340">
                        <c:v>37012</c:v>
                      </c:pt>
                      <c:pt idx="341">
                        <c:v>37013</c:v>
                      </c:pt>
                      <c:pt idx="342">
                        <c:v>37014</c:v>
                      </c:pt>
                      <c:pt idx="343">
                        <c:v>37015</c:v>
                      </c:pt>
                      <c:pt idx="344">
                        <c:v>37018</c:v>
                      </c:pt>
                      <c:pt idx="345">
                        <c:v>37019</c:v>
                      </c:pt>
                      <c:pt idx="346">
                        <c:v>37020</c:v>
                      </c:pt>
                      <c:pt idx="347">
                        <c:v>37021</c:v>
                      </c:pt>
                      <c:pt idx="348">
                        <c:v>37022</c:v>
                      </c:pt>
                      <c:pt idx="349">
                        <c:v>37025</c:v>
                      </c:pt>
                      <c:pt idx="350">
                        <c:v>37026</c:v>
                      </c:pt>
                      <c:pt idx="351">
                        <c:v>37027</c:v>
                      </c:pt>
                      <c:pt idx="352">
                        <c:v>37028</c:v>
                      </c:pt>
                      <c:pt idx="353">
                        <c:v>37029</c:v>
                      </c:pt>
                      <c:pt idx="354">
                        <c:v>37032</c:v>
                      </c:pt>
                      <c:pt idx="355">
                        <c:v>37033</c:v>
                      </c:pt>
                      <c:pt idx="356">
                        <c:v>37034</c:v>
                      </c:pt>
                      <c:pt idx="357">
                        <c:v>37035</c:v>
                      </c:pt>
                      <c:pt idx="358">
                        <c:v>37036</c:v>
                      </c:pt>
                      <c:pt idx="359">
                        <c:v>37039</c:v>
                      </c:pt>
                      <c:pt idx="360">
                        <c:v>37040</c:v>
                      </c:pt>
                      <c:pt idx="361">
                        <c:v>37041</c:v>
                      </c:pt>
                      <c:pt idx="362">
                        <c:v>37042</c:v>
                      </c:pt>
                      <c:pt idx="363">
                        <c:v>37043</c:v>
                      </c:pt>
                      <c:pt idx="364">
                        <c:v>37046</c:v>
                      </c:pt>
                      <c:pt idx="365">
                        <c:v>37047</c:v>
                      </c:pt>
                      <c:pt idx="366">
                        <c:v>37048</c:v>
                      </c:pt>
                      <c:pt idx="367">
                        <c:v>37049</c:v>
                      </c:pt>
                      <c:pt idx="368">
                        <c:v>37050</c:v>
                      </c:pt>
                      <c:pt idx="369">
                        <c:v>37053</c:v>
                      </c:pt>
                      <c:pt idx="370">
                        <c:v>37054</c:v>
                      </c:pt>
                      <c:pt idx="371">
                        <c:v>37055</c:v>
                      </c:pt>
                      <c:pt idx="372">
                        <c:v>37056</c:v>
                      </c:pt>
                      <c:pt idx="373">
                        <c:v>37057</c:v>
                      </c:pt>
                      <c:pt idx="374">
                        <c:v>37060</c:v>
                      </c:pt>
                      <c:pt idx="375">
                        <c:v>37061</c:v>
                      </c:pt>
                      <c:pt idx="376">
                        <c:v>37062</c:v>
                      </c:pt>
                      <c:pt idx="377">
                        <c:v>37063</c:v>
                      </c:pt>
                      <c:pt idx="378">
                        <c:v>37064</c:v>
                      </c:pt>
                      <c:pt idx="379">
                        <c:v>37067</c:v>
                      </c:pt>
                      <c:pt idx="380">
                        <c:v>37068</c:v>
                      </c:pt>
                      <c:pt idx="381">
                        <c:v>37069</c:v>
                      </c:pt>
                      <c:pt idx="382">
                        <c:v>37070</c:v>
                      </c:pt>
                      <c:pt idx="383">
                        <c:v>37071</c:v>
                      </c:pt>
                      <c:pt idx="384">
                        <c:v>37074</c:v>
                      </c:pt>
                      <c:pt idx="385">
                        <c:v>37075</c:v>
                      </c:pt>
                      <c:pt idx="386">
                        <c:v>37076</c:v>
                      </c:pt>
                      <c:pt idx="387">
                        <c:v>37077</c:v>
                      </c:pt>
                      <c:pt idx="388">
                        <c:v>37078</c:v>
                      </c:pt>
                      <c:pt idx="389">
                        <c:v>37081</c:v>
                      </c:pt>
                      <c:pt idx="390">
                        <c:v>37082</c:v>
                      </c:pt>
                      <c:pt idx="391">
                        <c:v>37083</c:v>
                      </c:pt>
                      <c:pt idx="392">
                        <c:v>37084</c:v>
                      </c:pt>
                      <c:pt idx="393">
                        <c:v>37085</c:v>
                      </c:pt>
                      <c:pt idx="394">
                        <c:v>37088</c:v>
                      </c:pt>
                      <c:pt idx="395">
                        <c:v>37089</c:v>
                      </c:pt>
                      <c:pt idx="396">
                        <c:v>37090</c:v>
                      </c:pt>
                      <c:pt idx="397">
                        <c:v>37091</c:v>
                      </c:pt>
                      <c:pt idx="398">
                        <c:v>37092</c:v>
                      </c:pt>
                      <c:pt idx="399">
                        <c:v>37095</c:v>
                      </c:pt>
                      <c:pt idx="400">
                        <c:v>37096</c:v>
                      </c:pt>
                      <c:pt idx="401">
                        <c:v>37097</c:v>
                      </c:pt>
                      <c:pt idx="402">
                        <c:v>37098</c:v>
                      </c:pt>
                      <c:pt idx="403">
                        <c:v>37099</c:v>
                      </c:pt>
                      <c:pt idx="404">
                        <c:v>37102</c:v>
                      </c:pt>
                      <c:pt idx="405">
                        <c:v>37103</c:v>
                      </c:pt>
                      <c:pt idx="406">
                        <c:v>37104</c:v>
                      </c:pt>
                      <c:pt idx="407">
                        <c:v>37105</c:v>
                      </c:pt>
                      <c:pt idx="408">
                        <c:v>37106</c:v>
                      </c:pt>
                      <c:pt idx="409">
                        <c:v>37109</c:v>
                      </c:pt>
                      <c:pt idx="410">
                        <c:v>37110</c:v>
                      </c:pt>
                      <c:pt idx="411">
                        <c:v>37111</c:v>
                      </c:pt>
                      <c:pt idx="412">
                        <c:v>37112</c:v>
                      </c:pt>
                      <c:pt idx="413">
                        <c:v>37113</c:v>
                      </c:pt>
                      <c:pt idx="414">
                        <c:v>37116</c:v>
                      </c:pt>
                      <c:pt idx="415">
                        <c:v>37117</c:v>
                      </c:pt>
                      <c:pt idx="416">
                        <c:v>37118</c:v>
                      </c:pt>
                      <c:pt idx="417">
                        <c:v>37119</c:v>
                      </c:pt>
                      <c:pt idx="418">
                        <c:v>37120</c:v>
                      </c:pt>
                      <c:pt idx="419">
                        <c:v>37123</c:v>
                      </c:pt>
                      <c:pt idx="420">
                        <c:v>37124</c:v>
                      </c:pt>
                      <c:pt idx="421">
                        <c:v>37125</c:v>
                      </c:pt>
                      <c:pt idx="422">
                        <c:v>37126</c:v>
                      </c:pt>
                      <c:pt idx="423">
                        <c:v>37127</c:v>
                      </c:pt>
                      <c:pt idx="424">
                        <c:v>37130</c:v>
                      </c:pt>
                      <c:pt idx="425">
                        <c:v>37131</c:v>
                      </c:pt>
                      <c:pt idx="426">
                        <c:v>37132</c:v>
                      </c:pt>
                      <c:pt idx="427">
                        <c:v>37133</c:v>
                      </c:pt>
                      <c:pt idx="428">
                        <c:v>37134</c:v>
                      </c:pt>
                      <c:pt idx="429">
                        <c:v>37137</c:v>
                      </c:pt>
                      <c:pt idx="430">
                        <c:v>37138</c:v>
                      </c:pt>
                      <c:pt idx="431">
                        <c:v>37139</c:v>
                      </c:pt>
                      <c:pt idx="432">
                        <c:v>37140</c:v>
                      </c:pt>
                      <c:pt idx="433">
                        <c:v>37141</c:v>
                      </c:pt>
                      <c:pt idx="434">
                        <c:v>37144</c:v>
                      </c:pt>
                      <c:pt idx="435">
                        <c:v>37145</c:v>
                      </c:pt>
                      <c:pt idx="436">
                        <c:v>37151</c:v>
                      </c:pt>
                      <c:pt idx="437">
                        <c:v>37152</c:v>
                      </c:pt>
                      <c:pt idx="438">
                        <c:v>37153</c:v>
                      </c:pt>
                      <c:pt idx="439">
                        <c:v>37154</c:v>
                      </c:pt>
                      <c:pt idx="440">
                        <c:v>37155</c:v>
                      </c:pt>
                      <c:pt idx="441">
                        <c:v>37158</c:v>
                      </c:pt>
                      <c:pt idx="442">
                        <c:v>37159</c:v>
                      </c:pt>
                      <c:pt idx="443">
                        <c:v>37160</c:v>
                      </c:pt>
                      <c:pt idx="444">
                        <c:v>37161</c:v>
                      </c:pt>
                      <c:pt idx="445">
                        <c:v>37162</c:v>
                      </c:pt>
                      <c:pt idx="446">
                        <c:v>37165</c:v>
                      </c:pt>
                      <c:pt idx="447">
                        <c:v>37166</c:v>
                      </c:pt>
                      <c:pt idx="448">
                        <c:v>37167</c:v>
                      </c:pt>
                      <c:pt idx="449">
                        <c:v>37168</c:v>
                      </c:pt>
                      <c:pt idx="450">
                        <c:v>37169</c:v>
                      </c:pt>
                      <c:pt idx="451">
                        <c:v>37172</c:v>
                      </c:pt>
                      <c:pt idx="452">
                        <c:v>37173</c:v>
                      </c:pt>
                      <c:pt idx="453">
                        <c:v>37174</c:v>
                      </c:pt>
                      <c:pt idx="454">
                        <c:v>37175</c:v>
                      </c:pt>
                      <c:pt idx="455">
                        <c:v>37176</c:v>
                      </c:pt>
                      <c:pt idx="456">
                        <c:v>37179</c:v>
                      </c:pt>
                      <c:pt idx="457">
                        <c:v>37180</c:v>
                      </c:pt>
                      <c:pt idx="458">
                        <c:v>37181</c:v>
                      </c:pt>
                      <c:pt idx="459">
                        <c:v>37182</c:v>
                      </c:pt>
                      <c:pt idx="460">
                        <c:v>37183</c:v>
                      </c:pt>
                      <c:pt idx="461">
                        <c:v>37186</c:v>
                      </c:pt>
                      <c:pt idx="462">
                        <c:v>37187</c:v>
                      </c:pt>
                      <c:pt idx="463">
                        <c:v>37188</c:v>
                      </c:pt>
                      <c:pt idx="464">
                        <c:v>37189</c:v>
                      </c:pt>
                      <c:pt idx="465">
                        <c:v>37190</c:v>
                      </c:pt>
                      <c:pt idx="466">
                        <c:v>37193</c:v>
                      </c:pt>
                      <c:pt idx="467">
                        <c:v>37194</c:v>
                      </c:pt>
                      <c:pt idx="468">
                        <c:v>37195</c:v>
                      </c:pt>
                      <c:pt idx="469">
                        <c:v>37196</c:v>
                      </c:pt>
                      <c:pt idx="470">
                        <c:v>37197</c:v>
                      </c:pt>
                      <c:pt idx="471">
                        <c:v>37200</c:v>
                      </c:pt>
                      <c:pt idx="472">
                        <c:v>37201</c:v>
                      </c:pt>
                      <c:pt idx="473">
                        <c:v>37202</c:v>
                      </c:pt>
                      <c:pt idx="474">
                        <c:v>37203</c:v>
                      </c:pt>
                      <c:pt idx="475">
                        <c:v>37204</c:v>
                      </c:pt>
                      <c:pt idx="476">
                        <c:v>37207</c:v>
                      </c:pt>
                      <c:pt idx="477">
                        <c:v>37208</c:v>
                      </c:pt>
                      <c:pt idx="478">
                        <c:v>37209</c:v>
                      </c:pt>
                      <c:pt idx="479">
                        <c:v>37210</c:v>
                      </c:pt>
                      <c:pt idx="480">
                        <c:v>37211</c:v>
                      </c:pt>
                      <c:pt idx="481">
                        <c:v>37214</c:v>
                      </c:pt>
                      <c:pt idx="482">
                        <c:v>37215</c:v>
                      </c:pt>
                      <c:pt idx="483">
                        <c:v>37216</c:v>
                      </c:pt>
                      <c:pt idx="484">
                        <c:v>37217</c:v>
                      </c:pt>
                      <c:pt idx="485">
                        <c:v>37218</c:v>
                      </c:pt>
                      <c:pt idx="486">
                        <c:v>37221</c:v>
                      </c:pt>
                      <c:pt idx="487">
                        <c:v>37222</c:v>
                      </c:pt>
                      <c:pt idx="488">
                        <c:v>37223</c:v>
                      </c:pt>
                      <c:pt idx="489">
                        <c:v>37224</c:v>
                      </c:pt>
                      <c:pt idx="490">
                        <c:v>37225</c:v>
                      </c:pt>
                      <c:pt idx="491">
                        <c:v>37228</c:v>
                      </c:pt>
                      <c:pt idx="492">
                        <c:v>37229</c:v>
                      </c:pt>
                      <c:pt idx="493">
                        <c:v>37230</c:v>
                      </c:pt>
                      <c:pt idx="494">
                        <c:v>37231</c:v>
                      </c:pt>
                      <c:pt idx="495">
                        <c:v>37232</c:v>
                      </c:pt>
                      <c:pt idx="496">
                        <c:v>37235</c:v>
                      </c:pt>
                      <c:pt idx="497">
                        <c:v>37236</c:v>
                      </c:pt>
                      <c:pt idx="498">
                        <c:v>37237</c:v>
                      </c:pt>
                      <c:pt idx="499">
                        <c:v>37238</c:v>
                      </c:pt>
                      <c:pt idx="500">
                        <c:v>37239</c:v>
                      </c:pt>
                      <c:pt idx="501">
                        <c:v>37242</c:v>
                      </c:pt>
                      <c:pt idx="502">
                        <c:v>37243</c:v>
                      </c:pt>
                      <c:pt idx="503">
                        <c:v>37244</c:v>
                      </c:pt>
                      <c:pt idx="504">
                        <c:v>37245</c:v>
                      </c:pt>
                      <c:pt idx="505">
                        <c:v>37246</c:v>
                      </c:pt>
                      <c:pt idx="506">
                        <c:v>37249</c:v>
                      </c:pt>
                      <c:pt idx="507">
                        <c:v>37250</c:v>
                      </c:pt>
                      <c:pt idx="508">
                        <c:v>37251</c:v>
                      </c:pt>
                      <c:pt idx="509">
                        <c:v>37252</c:v>
                      </c:pt>
                      <c:pt idx="510">
                        <c:v>37253</c:v>
                      </c:pt>
                      <c:pt idx="511">
                        <c:v>37256</c:v>
                      </c:pt>
                      <c:pt idx="512">
                        <c:v>37257</c:v>
                      </c:pt>
                      <c:pt idx="513">
                        <c:v>37258</c:v>
                      </c:pt>
                      <c:pt idx="514">
                        <c:v>37259</c:v>
                      </c:pt>
                      <c:pt idx="515">
                        <c:v>37260</c:v>
                      </c:pt>
                      <c:pt idx="516">
                        <c:v>37263</c:v>
                      </c:pt>
                      <c:pt idx="517">
                        <c:v>37264</c:v>
                      </c:pt>
                      <c:pt idx="518">
                        <c:v>37265</c:v>
                      </c:pt>
                      <c:pt idx="519">
                        <c:v>37266</c:v>
                      </c:pt>
                      <c:pt idx="520">
                        <c:v>37267</c:v>
                      </c:pt>
                      <c:pt idx="521">
                        <c:v>37270</c:v>
                      </c:pt>
                      <c:pt idx="522">
                        <c:v>37271</c:v>
                      </c:pt>
                      <c:pt idx="523">
                        <c:v>37272</c:v>
                      </c:pt>
                      <c:pt idx="524">
                        <c:v>37273</c:v>
                      </c:pt>
                      <c:pt idx="525">
                        <c:v>37274</c:v>
                      </c:pt>
                      <c:pt idx="526">
                        <c:v>37277</c:v>
                      </c:pt>
                      <c:pt idx="527">
                        <c:v>37278</c:v>
                      </c:pt>
                      <c:pt idx="528">
                        <c:v>37279</c:v>
                      </c:pt>
                      <c:pt idx="529">
                        <c:v>37280</c:v>
                      </c:pt>
                      <c:pt idx="530">
                        <c:v>37281</c:v>
                      </c:pt>
                      <c:pt idx="531">
                        <c:v>37284</c:v>
                      </c:pt>
                      <c:pt idx="532">
                        <c:v>37285</c:v>
                      </c:pt>
                      <c:pt idx="533">
                        <c:v>37286</c:v>
                      </c:pt>
                      <c:pt idx="534">
                        <c:v>37287</c:v>
                      </c:pt>
                      <c:pt idx="535">
                        <c:v>37288</c:v>
                      </c:pt>
                      <c:pt idx="536">
                        <c:v>37291</c:v>
                      </c:pt>
                      <c:pt idx="537">
                        <c:v>37292</c:v>
                      </c:pt>
                      <c:pt idx="538">
                        <c:v>37293</c:v>
                      </c:pt>
                      <c:pt idx="539">
                        <c:v>37294</c:v>
                      </c:pt>
                      <c:pt idx="540">
                        <c:v>37295</c:v>
                      </c:pt>
                      <c:pt idx="541">
                        <c:v>37298</c:v>
                      </c:pt>
                      <c:pt idx="542">
                        <c:v>37299</c:v>
                      </c:pt>
                      <c:pt idx="543">
                        <c:v>37300</c:v>
                      </c:pt>
                      <c:pt idx="544">
                        <c:v>37301</c:v>
                      </c:pt>
                      <c:pt idx="545">
                        <c:v>37302</c:v>
                      </c:pt>
                      <c:pt idx="546">
                        <c:v>37305</c:v>
                      </c:pt>
                      <c:pt idx="547">
                        <c:v>37306</c:v>
                      </c:pt>
                      <c:pt idx="548">
                        <c:v>37307</c:v>
                      </c:pt>
                      <c:pt idx="549">
                        <c:v>37308</c:v>
                      </c:pt>
                      <c:pt idx="550">
                        <c:v>37309</c:v>
                      </c:pt>
                      <c:pt idx="551">
                        <c:v>37312</c:v>
                      </c:pt>
                      <c:pt idx="552">
                        <c:v>37313</c:v>
                      </c:pt>
                      <c:pt idx="553">
                        <c:v>37314</c:v>
                      </c:pt>
                      <c:pt idx="554">
                        <c:v>37315</c:v>
                      </c:pt>
                      <c:pt idx="555">
                        <c:v>37316</c:v>
                      </c:pt>
                      <c:pt idx="556">
                        <c:v>37319</c:v>
                      </c:pt>
                      <c:pt idx="557">
                        <c:v>37320</c:v>
                      </c:pt>
                      <c:pt idx="558">
                        <c:v>37321</c:v>
                      </c:pt>
                      <c:pt idx="559">
                        <c:v>37322</c:v>
                      </c:pt>
                      <c:pt idx="560">
                        <c:v>37323</c:v>
                      </c:pt>
                      <c:pt idx="561">
                        <c:v>37326</c:v>
                      </c:pt>
                      <c:pt idx="562">
                        <c:v>37327</c:v>
                      </c:pt>
                      <c:pt idx="563">
                        <c:v>37328</c:v>
                      </c:pt>
                      <c:pt idx="564">
                        <c:v>37329</c:v>
                      </c:pt>
                      <c:pt idx="565">
                        <c:v>37330</c:v>
                      </c:pt>
                      <c:pt idx="566">
                        <c:v>37333</c:v>
                      </c:pt>
                      <c:pt idx="567">
                        <c:v>37334</c:v>
                      </c:pt>
                      <c:pt idx="568">
                        <c:v>37335</c:v>
                      </c:pt>
                      <c:pt idx="569">
                        <c:v>37336</c:v>
                      </c:pt>
                      <c:pt idx="570">
                        <c:v>37337</c:v>
                      </c:pt>
                      <c:pt idx="571">
                        <c:v>37340</c:v>
                      </c:pt>
                      <c:pt idx="572">
                        <c:v>37341</c:v>
                      </c:pt>
                      <c:pt idx="573">
                        <c:v>37342</c:v>
                      </c:pt>
                      <c:pt idx="574">
                        <c:v>37343</c:v>
                      </c:pt>
                      <c:pt idx="575">
                        <c:v>37344</c:v>
                      </c:pt>
                      <c:pt idx="576">
                        <c:v>37347</c:v>
                      </c:pt>
                      <c:pt idx="577">
                        <c:v>37348</c:v>
                      </c:pt>
                      <c:pt idx="578">
                        <c:v>37349</c:v>
                      </c:pt>
                      <c:pt idx="579">
                        <c:v>37350</c:v>
                      </c:pt>
                      <c:pt idx="580">
                        <c:v>37351</c:v>
                      </c:pt>
                      <c:pt idx="581">
                        <c:v>37354</c:v>
                      </c:pt>
                      <c:pt idx="582">
                        <c:v>37355</c:v>
                      </c:pt>
                      <c:pt idx="583">
                        <c:v>37356</c:v>
                      </c:pt>
                      <c:pt idx="584">
                        <c:v>37357</c:v>
                      </c:pt>
                      <c:pt idx="585">
                        <c:v>37358</c:v>
                      </c:pt>
                      <c:pt idx="586">
                        <c:v>37361</c:v>
                      </c:pt>
                      <c:pt idx="587">
                        <c:v>37362</c:v>
                      </c:pt>
                      <c:pt idx="588">
                        <c:v>37363</c:v>
                      </c:pt>
                      <c:pt idx="589">
                        <c:v>37364</c:v>
                      </c:pt>
                      <c:pt idx="590">
                        <c:v>37365</c:v>
                      </c:pt>
                      <c:pt idx="591">
                        <c:v>37368</c:v>
                      </c:pt>
                      <c:pt idx="592">
                        <c:v>37369</c:v>
                      </c:pt>
                      <c:pt idx="593">
                        <c:v>37370</c:v>
                      </c:pt>
                      <c:pt idx="594">
                        <c:v>37371</c:v>
                      </c:pt>
                      <c:pt idx="595">
                        <c:v>37372</c:v>
                      </c:pt>
                      <c:pt idx="596">
                        <c:v>37375</c:v>
                      </c:pt>
                      <c:pt idx="597">
                        <c:v>37376</c:v>
                      </c:pt>
                      <c:pt idx="598">
                        <c:v>37377</c:v>
                      </c:pt>
                      <c:pt idx="599">
                        <c:v>37378</c:v>
                      </c:pt>
                      <c:pt idx="600">
                        <c:v>37379</c:v>
                      </c:pt>
                      <c:pt idx="601">
                        <c:v>37382</c:v>
                      </c:pt>
                      <c:pt idx="602">
                        <c:v>37383</c:v>
                      </c:pt>
                      <c:pt idx="603">
                        <c:v>37384</c:v>
                      </c:pt>
                      <c:pt idx="604">
                        <c:v>37385</c:v>
                      </c:pt>
                      <c:pt idx="605">
                        <c:v>37386</c:v>
                      </c:pt>
                      <c:pt idx="606">
                        <c:v>37389</c:v>
                      </c:pt>
                      <c:pt idx="607">
                        <c:v>37390</c:v>
                      </c:pt>
                      <c:pt idx="608">
                        <c:v>37391</c:v>
                      </c:pt>
                      <c:pt idx="609">
                        <c:v>37392</c:v>
                      </c:pt>
                      <c:pt idx="610">
                        <c:v>37393</c:v>
                      </c:pt>
                      <c:pt idx="611">
                        <c:v>37396</c:v>
                      </c:pt>
                      <c:pt idx="612">
                        <c:v>37397</c:v>
                      </c:pt>
                      <c:pt idx="613">
                        <c:v>37398</c:v>
                      </c:pt>
                      <c:pt idx="614">
                        <c:v>37399</c:v>
                      </c:pt>
                      <c:pt idx="615">
                        <c:v>37400</c:v>
                      </c:pt>
                      <c:pt idx="616">
                        <c:v>37403</c:v>
                      </c:pt>
                      <c:pt idx="617">
                        <c:v>37404</c:v>
                      </c:pt>
                      <c:pt idx="618">
                        <c:v>37405</c:v>
                      </c:pt>
                      <c:pt idx="619">
                        <c:v>37406</c:v>
                      </c:pt>
                      <c:pt idx="620">
                        <c:v>37407</c:v>
                      </c:pt>
                      <c:pt idx="621">
                        <c:v>37410</c:v>
                      </c:pt>
                      <c:pt idx="622">
                        <c:v>37411</c:v>
                      </c:pt>
                      <c:pt idx="623">
                        <c:v>37412</c:v>
                      </c:pt>
                      <c:pt idx="624">
                        <c:v>37413</c:v>
                      </c:pt>
                      <c:pt idx="625">
                        <c:v>37414</c:v>
                      </c:pt>
                      <c:pt idx="626">
                        <c:v>37417</c:v>
                      </c:pt>
                      <c:pt idx="627">
                        <c:v>37418</c:v>
                      </c:pt>
                      <c:pt idx="628">
                        <c:v>37419</c:v>
                      </c:pt>
                      <c:pt idx="629">
                        <c:v>37420</c:v>
                      </c:pt>
                      <c:pt idx="630">
                        <c:v>37421</c:v>
                      </c:pt>
                      <c:pt idx="631">
                        <c:v>37424</c:v>
                      </c:pt>
                      <c:pt idx="632">
                        <c:v>37425</c:v>
                      </c:pt>
                      <c:pt idx="633">
                        <c:v>37426</c:v>
                      </c:pt>
                      <c:pt idx="634">
                        <c:v>37427</c:v>
                      </c:pt>
                      <c:pt idx="635">
                        <c:v>37428</c:v>
                      </c:pt>
                      <c:pt idx="636">
                        <c:v>37431</c:v>
                      </c:pt>
                      <c:pt idx="637">
                        <c:v>37432</c:v>
                      </c:pt>
                      <c:pt idx="638">
                        <c:v>37433</c:v>
                      </c:pt>
                      <c:pt idx="639">
                        <c:v>37434</c:v>
                      </c:pt>
                      <c:pt idx="640">
                        <c:v>37435</c:v>
                      </c:pt>
                      <c:pt idx="641">
                        <c:v>37438</c:v>
                      </c:pt>
                      <c:pt idx="642">
                        <c:v>37439</c:v>
                      </c:pt>
                      <c:pt idx="643">
                        <c:v>37440</c:v>
                      </c:pt>
                      <c:pt idx="644">
                        <c:v>37441</c:v>
                      </c:pt>
                      <c:pt idx="645">
                        <c:v>37442</c:v>
                      </c:pt>
                      <c:pt idx="646">
                        <c:v>37445</c:v>
                      </c:pt>
                      <c:pt idx="647">
                        <c:v>37446</c:v>
                      </c:pt>
                      <c:pt idx="648">
                        <c:v>37447</c:v>
                      </c:pt>
                      <c:pt idx="649">
                        <c:v>37448</c:v>
                      </c:pt>
                      <c:pt idx="650">
                        <c:v>37449</c:v>
                      </c:pt>
                      <c:pt idx="651">
                        <c:v>37452</c:v>
                      </c:pt>
                      <c:pt idx="652">
                        <c:v>37453</c:v>
                      </c:pt>
                      <c:pt idx="653">
                        <c:v>37454</c:v>
                      </c:pt>
                      <c:pt idx="654">
                        <c:v>37455</c:v>
                      </c:pt>
                      <c:pt idx="655">
                        <c:v>37456</c:v>
                      </c:pt>
                      <c:pt idx="656">
                        <c:v>37459</c:v>
                      </c:pt>
                      <c:pt idx="657">
                        <c:v>37460</c:v>
                      </c:pt>
                      <c:pt idx="658">
                        <c:v>37461</c:v>
                      </c:pt>
                      <c:pt idx="659">
                        <c:v>37462</c:v>
                      </c:pt>
                      <c:pt idx="660">
                        <c:v>37463</c:v>
                      </c:pt>
                      <c:pt idx="661">
                        <c:v>37466</c:v>
                      </c:pt>
                      <c:pt idx="662">
                        <c:v>37467</c:v>
                      </c:pt>
                      <c:pt idx="663">
                        <c:v>37468</c:v>
                      </c:pt>
                      <c:pt idx="664">
                        <c:v>37469</c:v>
                      </c:pt>
                      <c:pt idx="665">
                        <c:v>37470</c:v>
                      </c:pt>
                      <c:pt idx="666">
                        <c:v>37473</c:v>
                      </c:pt>
                      <c:pt idx="667">
                        <c:v>37474</c:v>
                      </c:pt>
                      <c:pt idx="668">
                        <c:v>37475</c:v>
                      </c:pt>
                      <c:pt idx="669">
                        <c:v>37476</c:v>
                      </c:pt>
                      <c:pt idx="670">
                        <c:v>37477</c:v>
                      </c:pt>
                      <c:pt idx="671">
                        <c:v>37480</c:v>
                      </c:pt>
                      <c:pt idx="672">
                        <c:v>37481</c:v>
                      </c:pt>
                      <c:pt idx="673">
                        <c:v>37482</c:v>
                      </c:pt>
                      <c:pt idx="674">
                        <c:v>37483</c:v>
                      </c:pt>
                      <c:pt idx="675">
                        <c:v>37484</c:v>
                      </c:pt>
                      <c:pt idx="676">
                        <c:v>37487</c:v>
                      </c:pt>
                      <c:pt idx="677">
                        <c:v>37488</c:v>
                      </c:pt>
                      <c:pt idx="678">
                        <c:v>37489</c:v>
                      </c:pt>
                      <c:pt idx="679">
                        <c:v>37490</c:v>
                      </c:pt>
                      <c:pt idx="680">
                        <c:v>37491</c:v>
                      </c:pt>
                      <c:pt idx="681">
                        <c:v>37494</c:v>
                      </c:pt>
                      <c:pt idx="682">
                        <c:v>37495</c:v>
                      </c:pt>
                      <c:pt idx="683">
                        <c:v>37496</c:v>
                      </c:pt>
                      <c:pt idx="684">
                        <c:v>37497</c:v>
                      </c:pt>
                      <c:pt idx="685">
                        <c:v>37498</c:v>
                      </c:pt>
                      <c:pt idx="686">
                        <c:v>37501</c:v>
                      </c:pt>
                      <c:pt idx="687">
                        <c:v>37502</c:v>
                      </c:pt>
                      <c:pt idx="688">
                        <c:v>37503</c:v>
                      </c:pt>
                      <c:pt idx="689">
                        <c:v>37504</c:v>
                      </c:pt>
                      <c:pt idx="690">
                        <c:v>37505</c:v>
                      </c:pt>
                      <c:pt idx="691">
                        <c:v>37508</c:v>
                      </c:pt>
                      <c:pt idx="692">
                        <c:v>37509</c:v>
                      </c:pt>
                      <c:pt idx="693">
                        <c:v>37510</c:v>
                      </c:pt>
                      <c:pt idx="694">
                        <c:v>37511</c:v>
                      </c:pt>
                      <c:pt idx="695">
                        <c:v>37512</c:v>
                      </c:pt>
                      <c:pt idx="696">
                        <c:v>37515</c:v>
                      </c:pt>
                      <c:pt idx="697">
                        <c:v>37516</c:v>
                      </c:pt>
                      <c:pt idx="698">
                        <c:v>37517</c:v>
                      </c:pt>
                      <c:pt idx="699">
                        <c:v>37518</c:v>
                      </c:pt>
                      <c:pt idx="700">
                        <c:v>37519</c:v>
                      </c:pt>
                      <c:pt idx="701">
                        <c:v>37522</c:v>
                      </c:pt>
                      <c:pt idx="702">
                        <c:v>37523</c:v>
                      </c:pt>
                      <c:pt idx="703">
                        <c:v>37524</c:v>
                      </c:pt>
                      <c:pt idx="704">
                        <c:v>37525</c:v>
                      </c:pt>
                      <c:pt idx="705">
                        <c:v>37526</c:v>
                      </c:pt>
                      <c:pt idx="706">
                        <c:v>37529</c:v>
                      </c:pt>
                      <c:pt idx="707">
                        <c:v>37530</c:v>
                      </c:pt>
                      <c:pt idx="708">
                        <c:v>37531</c:v>
                      </c:pt>
                      <c:pt idx="709">
                        <c:v>37532</c:v>
                      </c:pt>
                      <c:pt idx="710">
                        <c:v>37533</c:v>
                      </c:pt>
                      <c:pt idx="711">
                        <c:v>37536</c:v>
                      </c:pt>
                      <c:pt idx="712">
                        <c:v>37537</c:v>
                      </c:pt>
                      <c:pt idx="713">
                        <c:v>37538</c:v>
                      </c:pt>
                      <c:pt idx="714">
                        <c:v>37539</c:v>
                      </c:pt>
                      <c:pt idx="715">
                        <c:v>37540</c:v>
                      </c:pt>
                      <c:pt idx="716">
                        <c:v>37543</c:v>
                      </c:pt>
                      <c:pt idx="717">
                        <c:v>37544</c:v>
                      </c:pt>
                      <c:pt idx="718">
                        <c:v>37545</c:v>
                      </c:pt>
                      <c:pt idx="719">
                        <c:v>37546</c:v>
                      </c:pt>
                      <c:pt idx="720">
                        <c:v>37547</c:v>
                      </c:pt>
                      <c:pt idx="721">
                        <c:v>37550</c:v>
                      </c:pt>
                      <c:pt idx="722">
                        <c:v>37551</c:v>
                      </c:pt>
                      <c:pt idx="723">
                        <c:v>37552</c:v>
                      </c:pt>
                      <c:pt idx="724">
                        <c:v>37553</c:v>
                      </c:pt>
                      <c:pt idx="725">
                        <c:v>37554</c:v>
                      </c:pt>
                      <c:pt idx="726">
                        <c:v>37557</c:v>
                      </c:pt>
                      <c:pt idx="727">
                        <c:v>37558</c:v>
                      </c:pt>
                      <c:pt idx="728">
                        <c:v>37559</c:v>
                      </c:pt>
                      <c:pt idx="729">
                        <c:v>37560</c:v>
                      </c:pt>
                      <c:pt idx="730">
                        <c:v>37561</c:v>
                      </c:pt>
                      <c:pt idx="731">
                        <c:v>37564</c:v>
                      </c:pt>
                      <c:pt idx="732">
                        <c:v>37565</c:v>
                      </c:pt>
                      <c:pt idx="733">
                        <c:v>37566</c:v>
                      </c:pt>
                      <c:pt idx="734">
                        <c:v>37567</c:v>
                      </c:pt>
                      <c:pt idx="735">
                        <c:v>37568</c:v>
                      </c:pt>
                      <c:pt idx="736">
                        <c:v>37571</c:v>
                      </c:pt>
                      <c:pt idx="737">
                        <c:v>37572</c:v>
                      </c:pt>
                      <c:pt idx="738">
                        <c:v>37573</c:v>
                      </c:pt>
                      <c:pt idx="739">
                        <c:v>37574</c:v>
                      </c:pt>
                      <c:pt idx="740">
                        <c:v>37575</c:v>
                      </c:pt>
                      <c:pt idx="741">
                        <c:v>37578</c:v>
                      </c:pt>
                      <c:pt idx="742">
                        <c:v>37579</c:v>
                      </c:pt>
                      <c:pt idx="743">
                        <c:v>37580</c:v>
                      </c:pt>
                      <c:pt idx="744">
                        <c:v>37581</c:v>
                      </c:pt>
                      <c:pt idx="745">
                        <c:v>37582</c:v>
                      </c:pt>
                      <c:pt idx="746">
                        <c:v>37585</c:v>
                      </c:pt>
                      <c:pt idx="747">
                        <c:v>37586</c:v>
                      </c:pt>
                      <c:pt idx="748">
                        <c:v>37587</c:v>
                      </c:pt>
                      <c:pt idx="749">
                        <c:v>37588</c:v>
                      </c:pt>
                      <c:pt idx="750">
                        <c:v>37589</c:v>
                      </c:pt>
                      <c:pt idx="751">
                        <c:v>37592</c:v>
                      </c:pt>
                      <c:pt idx="752">
                        <c:v>37593</c:v>
                      </c:pt>
                      <c:pt idx="753">
                        <c:v>37594</c:v>
                      </c:pt>
                      <c:pt idx="754">
                        <c:v>37595</c:v>
                      </c:pt>
                      <c:pt idx="755">
                        <c:v>37596</c:v>
                      </c:pt>
                      <c:pt idx="756">
                        <c:v>37599</c:v>
                      </c:pt>
                      <c:pt idx="757">
                        <c:v>37600</c:v>
                      </c:pt>
                      <c:pt idx="758">
                        <c:v>37601</c:v>
                      </c:pt>
                      <c:pt idx="759">
                        <c:v>37602</c:v>
                      </c:pt>
                      <c:pt idx="760">
                        <c:v>37603</c:v>
                      </c:pt>
                      <c:pt idx="761">
                        <c:v>37606</c:v>
                      </c:pt>
                      <c:pt idx="762">
                        <c:v>37607</c:v>
                      </c:pt>
                      <c:pt idx="763">
                        <c:v>37608</c:v>
                      </c:pt>
                      <c:pt idx="764">
                        <c:v>37609</c:v>
                      </c:pt>
                      <c:pt idx="765">
                        <c:v>37610</c:v>
                      </c:pt>
                      <c:pt idx="766">
                        <c:v>37613</c:v>
                      </c:pt>
                      <c:pt idx="767">
                        <c:v>37614</c:v>
                      </c:pt>
                      <c:pt idx="768">
                        <c:v>37615</c:v>
                      </c:pt>
                      <c:pt idx="769">
                        <c:v>37616</c:v>
                      </c:pt>
                      <c:pt idx="770">
                        <c:v>37617</c:v>
                      </c:pt>
                      <c:pt idx="771">
                        <c:v>37620</c:v>
                      </c:pt>
                      <c:pt idx="772">
                        <c:v>37621</c:v>
                      </c:pt>
                      <c:pt idx="773">
                        <c:v>37622</c:v>
                      </c:pt>
                      <c:pt idx="774">
                        <c:v>37623</c:v>
                      </c:pt>
                      <c:pt idx="775">
                        <c:v>37624</c:v>
                      </c:pt>
                      <c:pt idx="776">
                        <c:v>37627</c:v>
                      </c:pt>
                      <c:pt idx="777">
                        <c:v>37628</c:v>
                      </c:pt>
                      <c:pt idx="778">
                        <c:v>37629</c:v>
                      </c:pt>
                      <c:pt idx="779">
                        <c:v>37630</c:v>
                      </c:pt>
                      <c:pt idx="780">
                        <c:v>37631</c:v>
                      </c:pt>
                      <c:pt idx="781">
                        <c:v>37634</c:v>
                      </c:pt>
                      <c:pt idx="782">
                        <c:v>37635</c:v>
                      </c:pt>
                      <c:pt idx="783">
                        <c:v>37636</c:v>
                      </c:pt>
                      <c:pt idx="784">
                        <c:v>37637</c:v>
                      </c:pt>
                      <c:pt idx="785">
                        <c:v>37638</c:v>
                      </c:pt>
                      <c:pt idx="786">
                        <c:v>37641</c:v>
                      </c:pt>
                      <c:pt idx="787">
                        <c:v>37642</c:v>
                      </c:pt>
                      <c:pt idx="788">
                        <c:v>37643</c:v>
                      </c:pt>
                      <c:pt idx="789">
                        <c:v>37644</c:v>
                      </c:pt>
                      <c:pt idx="790">
                        <c:v>37645</c:v>
                      </c:pt>
                      <c:pt idx="791">
                        <c:v>37648</c:v>
                      </c:pt>
                      <c:pt idx="792">
                        <c:v>37649</c:v>
                      </c:pt>
                      <c:pt idx="793">
                        <c:v>37650</c:v>
                      </c:pt>
                      <c:pt idx="794">
                        <c:v>37651</c:v>
                      </c:pt>
                      <c:pt idx="795">
                        <c:v>37652</c:v>
                      </c:pt>
                      <c:pt idx="796">
                        <c:v>37655</c:v>
                      </c:pt>
                      <c:pt idx="797">
                        <c:v>37656</c:v>
                      </c:pt>
                      <c:pt idx="798">
                        <c:v>37657</c:v>
                      </c:pt>
                      <c:pt idx="799">
                        <c:v>37658</c:v>
                      </c:pt>
                      <c:pt idx="800">
                        <c:v>37659</c:v>
                      </c:pt>
                      <c:pt idx="801">
                        <c:v>37662</c:v>
                      </c:pt>
                      <c:pt idx="802">
                        <c:v>37663</c:v>
                      </c:pt>
                      <c:pt idx="803">
                        <c:v>37664</c:v>
                      </c:pt>
                      <c:pt idx="804">
                        <c:v>37665</c:v>
                      </c:pt>
                      <c:pt idx="805">
                        <c:v>37666</c:v>
                      </c:pt>
                      <c:pt idx="806">
                        <c:v>37669</c:v>
                      </c:pt>
                      <c:pt idx="807">
                        <c:v>37670</c:v>
                      </c:pt>
                      <c:pt idx="808">
                        <c:v>37671</c:v>
                      </c:pt>
                      <c:pt idx="809">
                        <c:v>37672</c:v>
                      </c:pt>
                      <c:pt idx="810">
                        <c:v>37673</c:v>
                      </c:pt>
                      <c:pt idx="811">
                        <c:v>37676</c:v>
                      </c:pt>
                      <c:pt idx="812">
                        <c:v>37677</c:v>
                      </c:pt>
                      <c:pt idx="813">
                        <c:v>37678</c:v>
                      </c:pt>
                      <c:pt idx="814">
                        <c:v>37679</c:v>
                      </c:pt>
                      <c:pt idx="815">
                        <c:v>37680</c:v>
                      </c:pt>
                      <c:pt idx="816">
                        <c:v>37683</c:v>
                      </c:pt>
                      <c:pt idx="817">
                        <c:v>37684</c:v>
                      </c:pt>
                      <c:pt idx="818">
                        <c:v>37685</c:v>
                      </c:pt>
                      <c:pt idx="819">
                        <c:v>37686</c:v>
                      </c:pt>
                      <c:pt idx="820">
                        <c:v>37687</c:v>
                      </c:pt>
                      <c:pt idx="821">
                        <c:v>37690</c:v>
                      </c:pt>
                      <c:pt idx="822">
                        <c:v>37691</c:v>
                      </c:pt>
                      <c:pt idx="823">
                        <c:v>37692</c:v>
                      </c:pt>
                      <c:pt idx="824">
                        <c:v>37693</c:v>
                      </c:pt>
                      <c:pt idx="825">
                        <c:v>37694</c:v>
                      </c:pt>
                      <c:pt idx="826">
                        <c:v>37697</c:v>
                      </c:pt>
                      <c:pt idx="827">
                        <c:v>37698</c:v>
                      </c:pt>
                      <c:pt idx="828">
                        <c:v>37699</c:v>
                      </c:pt>
                      <c:pt idx="829">
                        <c:v>37700</c:v>
                      </c:pt>
                      <c:pt idx="830">
                        <c:v>37701</c:v>
                      </c:pt>
                      <c:pt idx="831">
                        <c:v>37704</c:v>
                      </c:pt>
                      <c:pt idx="832">
                        <c:v>37705</c:v>
                      </c:pt>
                      <c:pt idx="833">
                        <c:v>37706</c:v>
                      </c:pt>
                      <c:pt idx="834">
                        <c:v>37707</c:v>
                      </c:pt>
                      <c:pt idx="835">
                        <c:v>37708</c:v>
                      </c:pt>
                      <c:pt idx="836">
                        <c:v>37711</c:v>
                      </c:pt>
                      <c:pt idx="837">
                        <c:v>37712</c:v>
                      </c:pt>
                      <c:pt idx="838">
                        <c:v>37713</c:v>
                      </c:pt>
                      <c:pt idx="839">
                        <c:v>37714</c:v>
                      </c:pt>
                      <c:pt idx="840">
                        <c:v>37715</c:v>
                      </c:pt>
                      <c:pt idx="841">
                        <c:v>37718</c:v>
                      </c:pt>
                      <c:pt idx="842">
                        <c:v>37719</c:v>
                      </c:pt>
                      <c:pt idx="843">
                        <c:v>37720</c:v>
                      </c:pt>
                      <c:pt idx="844">
                        <c:v>37721</c:v>
                      </c:pt>
                      <c:pt idx="845">
                        <c:v>37722</c:v>
                      </c:pt>
                      <c:pt idx="846">
                        <c:v>37725</c:v>
                      </c:pt>
                      <c:pt idx="847">
                        <c:v>37726</c:v>
                      </c:pt>
                      <c:pt idx="848">
                        <c:v>37727</c:v>
                      </c:pt>
                      <c:pt idx="849">
                        <c:v>37728</c:v>
                      </c:pt>
                      <c:pt idx="850">
                        <c:v>37729</c:v>
                      </c:pt>
                      <c:pt idx="851">
                        <c:v>37732</c:v>
                      </c:pt>
                      <c:pt idx="852">
                        <c:v>37733</c:v>
                      </c:pt>
                      <c:pt idx="853">
                        <c:v>37734</c:v>
                      </c:pt>
                      <c:pt idx="854">
                        <c:v>37735</c:v>
                      </c:pt>
                      <c:pt idx="855">
                        <c:v>37736</c:v>
                      </c:pt>
                      <c:pt idx="856">
                        <c:v>37739</c:v>
                      </c:pt>
                      <c:pt idx="857">
                        <c:v>37740</c:v>
                      </c:pt>
                      <c:pt idx="858">
                        <c:v>37741</c:v>
                      </c:pt>
                      <c:pt idx="859">
                        <c:v>37742</c:v>
                      </c:pt>
                      <c:pt idx="860">
                        <c:v>37743</c:v>
                      </c:pt>
                      <c:pt idx="861">
                        <c:v>37746</c:v>
                      </c:pt>
                      <c:pt idx="862">
                        <c:v>37747</c:v>
                      </c:pt>
                      <c:pt idx="863">
                        <c:v>37748</c:v>
                      </c:pt>
                      <c:pt idx="864">
                        <c:v>37749</c:v>
                      </c:pt>
                      <c:pt idx="865">
                        <c:v>37750</c:v>
                      </c:pt>
                      <c:pt idx="866">
                        <c:v>37753</c:v>
                      </c:pt>
                      <c:pt idx="867">
                        <c:v>37754</c:v>
                      </c:pt>
                      <c:pt idx="868">
                        <c:v>37755</c:v>
                      </c:pt>
                      <c:pt idx="869">
                        <c:v>37756</c:v>
                      </c:pt>
                      <c:pt idx="870">
                        <c:v>37757</c:v>
                      </c:pt>
                      <c:pt idx="871">
                        <c:v>37760</c:v>
                      </c:pt>
                      <c:pt idx="872">
                        <c:v>37761</c:v>
                      </c:pt>
                      <c:pt idx="873">
                        <c:v>37762</c:v>
                      </c:pt>
                      <c:pt idx="874">
                        <c:v>37763</c:v>
                      </c:pt>
                      <c:pt idx="875">
                        <c:v>37764</c:v>
                      </c:pt>
                      <c:pt idx="876">
                        <c:v>37768</c:v>
                      </c:pt>
                      <c:pt idx="877">
                        <c:v>37769</c:v>
                      </c:pt>
                      <c:pt idx="878">
                        <c:v>37770</c:v>
                      </c:pt>
                      <c:pt idx="879">
                        <c:v>37771</c:v>
                      </c:pt>
                      <c:pt idx="880">
                        <c:v>37774</c:v>
                      </c:pt>
                      <c:pt idx="881">
                        <c:v>37775</c:v>
                      </c:pt>
                      <c:pt idx="882">
                        <c:v>37776</c:v>
                      </c:pt>
                      <c:pt idx="883">
                        <c:v>37777</c:v>
                      </c:pt>
                      <c:pt idx="884">
                        <c:v>37778</c:v>
                      </c:pt>
                      <c:pt idx="885">
                        <c:v>37781</c:v>
                      </c:pt>
                      <c:pt idx="886">
                        <c:v>37782</c:v>
                      </c:pt>
                      <c:pt idx="887">
                        <c:v>37783</c:v>
                      </c:pt>
                      <c:pt idx="888">
                        <c:v>37784</c:v>
                      </c:pt>
                      <c:pt idx="889">
                        <c:v>37785</c:v>
                      </c:pt>
                      <c:pt idx="890">
                        <c:v>37788</c:v>
                      </c:pt>
                      <c:pt idx="891">
                        <c:v>37789</c:v>
                      </c:pt>
                      <c:pt idx="892">
                        <c:v>37790</c:v>
                      </c:pt>
                      <c:pt idx="893">
                        <c:v>37791</c:v>
                      </c:pt>
                      <c:pt idx="894">
                        <c:v>37792</c:v>
                      </c:pt>
                      <c:pt idx="895">
                        <c:v>37795</c:v>
                      </c:pt>
                      <c:pt idx="896">
                        <c:v>37796</c:v>
                      </c:pt>
                      <c:pt idx="897">
                        <c:v>37797</c:v>
                      </c:pt>
                      <c:pt idx="898">
                        <c:v>37798</c:v>
                      </c:pt>
                      <c:pt idx="899">
                        <c:v>37799</c:v>
                      </c:pt>
                      <c:pt idx="900">
                        <c:v>37802</c:v>
                      </c:pt>
                      <c:pt idx="901">
                        <c:v>37803</c:v>
                      </c:pt>
                      <c:pt idx="902">
                        <c:v>37804</c:v>
                      </c:pt>
                      <c:pt idx="903">
                        <c:v>37805</c:v>
                      </c:pt>
                      <c:pt idx="904">
                        <c:v>37806</c:v>
                      </c:pt>
                      <c:pt idx="905">
                        <c:v>37809</c:v>
                      </c:pt>
                      <c:pt idx="906">
                        <c:v>37810</c:v>
                      </c:pt>
                      <c:pt idx="907">
                        <c:v>37811</c:v>
                      </c:pt>
                      <c:pt idx="908">
                        <c:v>37812</c:v>
                      </c:pt>
                      <c:pt idx="909">
                        <c:v>37813</c:v>
                      </c:pt>
                      <c:pt idx="910">
                        <c:v>37816</c:v>
                      </c:pt>
                      <c:pt idx="911">
                        <c:v>37817</c:v>
                      </c:pt>
                      <c:pt idx="912">
                        <c:v>37818</c:v>
                      </c:pt>
                      <c:pt idx="913">
                        <c:v>37819</c:v>
                      </c:pt>
                      <c:pt idx="914">
                        <c:v>37820</c:v>
                      </c:pt>
                      <c:pt idx="915">
                        <c:v>37823</c:v>
                      </c:pt>
                      <c:pt idx="916">
                        <c:v>37824</c:v>
                      </c:pt>
                      <c:pt idx="917">
                        <c:v>37825</c:v>
                      </c:pt>
                      <c:pt idx="918">
                        <c:v>37826</c:v>
                      </c:pt>
                      <c:pt idx="919">
                        <c:v>37827</c:v>
                      </c:pt>
                      <c:pt idx="920">
                        <c:v>37830</c:v>
                      </c:pt>
                      <c:pt idx="921">
                        <c:v>37831</c:v>
                      </c:pt>
                      <c:pt idx="922">
                        <c:v>37832</c:v>
                      </c:pt>
                      <c:pt idx="923">
                        <c:v>37833</c:v>
                      </c:pt>
                      <c:pt idx="924">
                        <c:v>37834</c:v>
                      </c:pt>
                      <c:pt idx="925">
                        <c:v>37837</c:v>
                      </c:pt>
                      <c:pt idx="926">
                        <c:v>37838</c:v>
                      </c:pt>
                      <c:pt idx="927">
                        <c:v>37839</c:v>
                      </c:pt>
                      <c:pt idx="928">
                        <c:v>37840</c:v>
                      </c:pt>
                      <c:pt idx="929">
                        <c:v>37841</c:v>
                      </c:pt>
                      <c:pt idx="930">
                        <c:v>37844</c:v>
                      </c:pt>
                      <c:pt idx="931">
                        <c:v>37845</c:v>
                      </c:pt>
                      <c:pt idx="932">
                        <c:v>37846</c:v>
                      </c:pt>
                      <c:pt idx="933">
                        <c:v>37847</c:v>
                      </c:pt>
                      <c:pt idx="934">
                        <c:v>37848</c:v>
                      </c:pt>
                      <c:pt idx="935">
                        <c:v>37851</c:v>
                      </c:pt>
                      <c:pt idx="936">
                        <c:v>37852</c:v>
                      </c:pt>
                      <c:pt idx="937">
                        <c:v>37853</c:v>
                      </c:pt>
                      <c:pt idx="938">
                        <c:v>37854</c:v>
                      </c:pt>
                      <c:pt idx="939">
                        <c:v>37855</c:v>
                      </c:pt>
                      <c:pt idx="940">
                        <c:v>37858</c:v>
                      </c:pt>
                      <c:pt idx="941">
                        <c:v>37859</c:v>
                      </c:pt>
                      <c:pt idx="942">
                        <c:v>37860</c:v>
                      </c:pt>
                      <c:pt idx="943">
                        <c:v>37861</c:v>
                      </c:pt>
                      <c:pt idx="944">
                        <c:v>37862</c:v>
                      </c:pt>
                      <c:pt idx="945">
                        <c:v>37865</c:v>
                      </c:pt>
                      <c:pt idx="946">
                        <c:v>37866</c:v>
                      </c:pt>
                      <c:pt idx="947">
                        <c:v>37867</c:v>
                      </c:pt>
                      <c:pt idx="948">
                        <c:v>37868</c:v>
                      </c:pt>
                      <c:pt idx="949">
                        <c:v>37869</c:v>
                      </c:pt>
                      <c:pt idx="950">
                        <c:v>37872</c:v>
                      </c:pt>
                      <c:pt idx="951">
                        <c:v>37873</c:v>
                      </c:pt>
                      <c:pt idx="952">
                        <c:v>37874</c:v>
                      </c:pt>
                      <c:pt idx="953">
                        <c:v>37875</c:v>
                      </c:pt>
                      <c:pt idx="954">
                        <c:v>37876</c:v>
                      </c:pt>
                      <c:pt idx="955">
                        <c:v>37879</c:v>
                      </c:pt>
                      <c:pt idx="956">
                        <c:v>37880</c:v>
                      </c:pt>
                      <c:pt idx="957">
                        <c:v>37881</c:v>
                      </c:pt>
                      <c:pt idx="958">
                        <c:v>37882</c:v>
                      </c:pt>
                      <c:pt idx="959">
                        <c:v>37883</c:v>
                      </c:pt>
                      <c:pt idx="960">
                        <c:v>37886</c:v>
                      </c:pt>
                      <c:pt idx="961">
                        <c:v>37887</c:v>
                      </c:pt>
                      <c:pt idx="962">
                        <c:v>37888</c:v>
                      </c:pt>
                      <c:pt idx="963">
                        <c:v>37889</c:v>
                      </c:pt>
                      <c:pt idx="964">
                        <c:v>37890</c:v>
                      </c:pt>
                      <c:pt idx="965">
                        <c:v>37893</c:v>
                      </c:pt>
                      <c:pt idx="966">
                        <c:v>37894</c:v>
                      </c:pt>
                      <c:pt idx="967">
                        <c:v>37895</c:v>
                      </c:pt>
                      <c:pt idx="968">
                        <c:v>37896</c:v>
                      </c:pt>
                      <c:pt idx="969">
                        <c:v>37897</c:v>
                      </c:pt>
                      <c:pt idx="970">
                        <c:v>37900</c:v>
                      </c:pt>
                      <c:pt idx="971">
                        <c:v>37901</c:v>
                      </c:pt>
                      <c:pt idx="972">
                        <c:v>37902</c:v>
                      </c:pt>
                      <c:pt idx="973">
                        <c:v>37903</c:v>
                      </c:pt>
                      <c:pt idx="974">
                        <c:v>37904</c:v>
                      </c:pt>
                      <c:pt idx="975">
                        <c:v>37907</c:v>
                      </c:pt>
                      <c:pt idx="976">
                        <c:v>37908</c:v>
                      </c:pt>
                      <c:pt idx="977">
                        <c:v>37909</c:v>
                      </c:pt>
                      <c:pt idx="978">
                        <c:v>37910</c:v>
                      </c:pt>
                      <c:pt idx="979">
                        <c:v>37911</c:v>
                      </c:pt>
                      <c:pt idx="980">
                        <c:v>37914</c:v>
                      </c:pt>
                      <c:pt idx="981">
                        <c:v>37915</c:v>
                      </c:pt>
                      <c:pt idx="982">
                        <c:v>37916</c:v>
                      </c:pt>
                      <c:pt idx="983">
                        <c:v>37917</c:v>
                      </c:pt>
                      <c:pt idx="984">
                        <c:v>37918</c:v>
                      </c:pt>
                      <c:pt idx="985">
                        <c:v>37921</c:v>
                      </c:pt>
                      <c:pt idx="986">
                        <c:v>37922</c:v>
                      </c:pt>
                      <c:pt idx="987">
                        <c:v>37923</c:v>
                      </c:pt>
                      <c:pt idx="988">
                        <c:v>37924</c:v>
                      </c:pt>
                      <c:pt idx="989">
                        <c:v>37925</c:v>
                      </c:pt>
                      <c:pt idx="990">
                        <c:v>37928</c:v>
                      </c:pt>
                      <c:pt idx="991">
                        <c:v>37929</c:v>
                      </c:pt>
                      <c:pt idx="992">
                        <c:v>37930</c:v>
                      </c:pt>
                      <c:pt idx="993">
                        <c:v>37931</c:v>
                      </c:pt>
                      <c:pt idx="994">
                        <c:v>37932</c:v>
                      </c:pt>
                      <c:pt idx="995">
                        <c:v>37935</c:v>
                      </c:pt>
                      <c:pt idx="996">
                        <c:v>37936</c:v>
                      </c:pt>
                      <c:pt idx="997">
                        <c:v>37937</c:v>
                      </c:pt>
                      <c:pt idx="998">
                        <c:v>37938</c:v>
                      </c:pt>
                      <c:pt idx="999">
                        <c:v>37939</c:v>
                      </c:pt>
                      <c:pt idx="1000">
                        <c:v>37942</c:v>
                      </c:pt>
                      <c:pt idx="1001">
                        <c:v>37943</c:v>
                      </c:pt>
                      <c:pt idx="1002">
                        <c:v>37944</c:v>
                      </c:pt>
                      <c:pt idx="1003">
                        <c:v>37945</c:v>
                      </c:pt>
                      <c:pt idx="1004">
                        <c:v>37946</c:v>
                      </c:pt>
                      <c:pt idx="1005">
                        <c:v>37949</c:v>
                      </c:pt>
                      <c:pt idx="1006">
                        <c:v>37950</c:v>
                      </c:pt>
                      <c:pt idx="1007">
                        <c:v>37951</c:v>
                      </c:pt>
                      <c:pt idx="1008">
                        <c:v>37952</c:v>
                      </c:pt>
                      <c:pt idx="1009">
                        <c:v>37953</c:v>
                      </c:pt>
                      <c:pt idx="1010">
                        <c:v>37956</c:v>
                      </c:pt>
                      <c:pt idx="1011">
                        <c:v>37957</c:v>
                      </c:pt>
                      <c:pt idx="1012">
                        <c:v>37958</c:v>
                      </c:pt>
                      <c:pt idx="1013">
                        <c:v>37959</c:v>
                      </c:pt>
                      <c:pt idx="1014">
                        <c:v>37960</c:v>
                      </c:pt>
                      <c:pt idx="1015">
                        <c:v>37963</c:v>
                      </c:pt>
                      <c:pt idx="1016">
                        <c:v>37964</c:v>
                      </c:pt>
                      <c:pt idx="1017">
                        <c:v>37965</c:v>
                      </c:pt>
                      <c:pt idx="1018">
                        <c:v>37966</c:v>
                      </c:pt>
                      <c:pt idx="1019">
                        <c:v>37967</c:v>
                      </c:pt>
                      <c:pt idx="1020">
                        <c:v>37970</c:v>
                      </c:pt>
                      <c:pt idx="1021">
                        <c:v>37971</c:v>
                      </c:pt>
                      <c:pt idx="1022">
                        <c:v>37972</c:v>
                      </c:pt>
                      <c:pt idx="1023">
                        <c:v>37973</c:v>
                      </c:pt>
                      <c:pt idx="1024">
                        <c:v>37974</c:v>
                      </c:pt>
                      <c:pt idx="1025">
                        <c:v>37977</c:v>
                      </c:pt>
                      <c:pt idx="1026">
                        <c:v>37978</c:v>
                      </c:pt>
                      <c:pt idx="1027">
                        <c:v>37979</c:v>
                      </c:pt>
                      <c:pt idx="1028">
                        <c:v>37980</c:v>
                      </c:pt>
                      <c:pt idx="1029">
                        <c:v>37981</c:v>
                      </c:pt>
                      <c:pt idx="1030">
                        <c:v>37984</c:v>
                      </c:pt>
                      <c:pt idx="1031">
                        <c:v>37985</c:v>
                      </c:pt>
                      <c:pt idx="1032">
                        <c:v>37986</c:v>
                      </c:pt>
                      <c:pt idx="1033">
                        <c:v>37987</c:v>
                      </c:pt>
                      <c:pt idx="1034">
                        <c:v>37988</c:v>
                      </c:pt>
                      <c:pt idx="1035">
                        <c:v>37991</c:v>
                      </c:pt>
                      <c:pt idx="1036">
                        <c:v>37992</c:v>
                      </c:pt>
                      <c:pt idx="1037">
                        <c:v>37993</c:v>
                      </c:pt>
                      <c:pt idx="1038">
                        <c:v>37994</c:v>
                      </c:pt>
                      <c:pt idx="1039">
                        <c:v>37995</c:v>
                      </c:pt>
                      <c:pt idx="1040">
                        <c:v>37998</c:v>
                      </c:pt>
                      <c:pt idx="1041">
                        <c:v>37999</c:v>
                      </c:pt>
                      <c:pt idx="1042">
                        <c:v>38000</c:v>
                      </c:pt>
                      <c:pt idx="1043">
                        <c:v>38001</c:v>
                      </c:pt>
                      <c:pt idx="1044">
                        <c:v>38002</c:v>
                      </c:pt>
                      <c:pt idx="1045">
                        <c:v>38005</c:v>
                      </c:pt>
                      <c:pt idx="1046">
                        <c:v>38006</c:v>
                      </c:pt>
                      <c:pt idx="1047">
                        <c:v>38007</c:v>
                      </c:pt>
                      <c:pt idx="1048">
                        <c:v>38008</c:v>
                      </c:pt>
                      <c:pt idx="1049">
                        <c:v>38009</c:v>
                      </c:pt>
                      <c:pt idx="1050">
                        <c:v>38012</c:v>
                      </c:pt>
                      <c:pt idx="1051">
                        <c:v>38013</c:v>
                      </c:pt>
                      <c:pt idx="1052">
                        <c:v>38014</c:v>
                      </c:pt>
                      <c:pt idx="1053">
                        <c:v>38015</c:v>
                      </c:pt>
                      <c:pt idx="1054">
                        <c:v>38016</c:v>
                      </c:pt>
                      <c:pt idx="1055">
                        <c:v>38019</c:v>
                      </c:pt>
                      <c:pt idx="1056">
                        <c:v>38020</c:v>
                      </c:pt>
                      <c:pt idx="1057">
                        <c:v>38021</c:v>
                      </c:pt>
                      <c:pt idx="1058">
                        <c:v>38022</c:v>
                      </c:pt>
                      <c:pt idx="1059">
                        <c:v>38023</c:v>
                      </c:pt>
                      <c:pt idx="1060">
                        <c:v>38026</c:v>
                      </c:pt>
                      <c:pt idx="1061">
                        <c:v>38027</c:v>
                      </c:pt>
                      <c:pt idx="1062">
                        <c:v>38028</c:v>
                      </c:pt>
                      <c:pt idx="1063">
                        <c:v>38029</c:v>
                      </c:pt>
                      <c:pt idx="1064">
                        <c:v>38030</c:v>
                      </c:pt>
                      <c:pt idx="1065">
                        <c:v>38033</c:v>
                      </c:pt>
                      <c:pt idx="1066">
                        <c:v>38034</c:v>
                      </c:pt>
                      <c:pt idx="1067">
                        <c:v>38035</c:v>
                      </c:pt>
                      <c:pt idx="1068">
                        <c:v>38036</c:v>
                      </c:pt>
                      <c:pt idx="1069">
                        <c:v>38037</c:v>
                      </c:pt>
                      <c:pt idx="1070">
                        <c:v>38040</c:v>
                      </c:pt>
                      <c:pt idx="1071">
                        <c:v>38041</c:v>
                      </c:pt>
                      <c:pt idx="1072">
                        <c:v>38042</c:v>
                      </c:pt>
                      <c:pt idx="1073">
                        <c:v>38043</c:v>
                      </c:pt>
                      <c:pt idx="1074">
                        <c:v>38044</c:v>
                      </c:pt>
                      <c:pt idx="1075">
                        <c:v>38047</c:v>
                      </c:pt>
                      <c:pt idx="1076">
                        <c:v>38048</c:v>
                      </c:pt>
                      <c:pt idx="1077">
                        <c:v>38049</c:v>
                      </c:pt>
                      <c:pt idx="1078">
                        <c:v>38050</c:v>
                      </c:pt>
                      <c:pt idx="1079">
                        <c:v>38051</c:v>
                      </c:pt>
                      <c:pt idx="1080">
                        <c:v>38054</c:v>
                      </c:pt>
                      <c:pt idx="1081">
                        <c:v>38055</c:v>
                      </c:pt>
                      <c:pt idx="1082">
                        <c:v>38056</c:v>
                      </c:pt>
                      <c:pt idx="1083">
                        <c:v>38057</c:v>
                      </c:pt>
                      <c:pt idx="1084">
                        <c:v>38058</c:v>
                      </c:pt>
                      <c:pt idx="1085">
                        <c:v>38061</c:v>
                      </c:pt>
                      <c:pt idx="1086">
                        <c:v>38062</c:v>
                      </c:pt>
                      <c:pt idx="1087">
                        <c:v>38063</c:v>
                      </c:pt>
                      <c:pt idx="1088">
                        <c:v>38064</c:v>
                      </c:pt>
                      <c:pt idx="1089">
                        <c:v>38065</c:v>
                      </c:pt>
                      <c:pt idx="1090">
                        <c:v>38068</c:v>
                      </c:pt>
                      <c:pt idx="1091">
                        <c:v>38069</c:v>
                      </c:pt>
                      <c:pt idx="1092">
                        <c:v>38070</c:v>
                      </c:pt>
                      <c:pt idx="1093">
                        <c:v>38071</c:v>
                      </c:pt>
                      <c:pt idx="1094">
                        <c:v>38072</c:v>
                      </c:pt>
                      <c:pt idx="1095">
                        <c:v>38075</c:v>
                      </c:pt>
                      <c:pt idx="1096">
                        <c:v>38076</c:v>
                      </c:pt>
                      <c:pt idx="1097">
                        <c:v>38077</c:v>
                      </c:pt>
                      <c:pt idx="1098">
                        <c:v>38078</c:v>
                      </c:pt>
                      <c:pt idx="1099">
                        <c:v>38079</c:v>
                      </c:pt>
                      <c:pt idx="1100">
                        <c:v>38082</c:v>
                      </c:pt>
                      <c:pt idx="1101">
                        <c:v>38083</c:v>
                      </c:pt>
                      <c:pt idx="1102">
                        <c:v>38084</c:v>
                      </c:pt>
                      <c:pt idx="1103">
                        <c:v>38085</c:v>
                      </c:pt>
                      <c:pt idx="1104">
                        <c:v>38086</c:v>
                      </c:pt>
                      <c:pt idx="1105">
                        <c:v>38089</c:v>
                      </c:pt>
                      <c:pt idx="1106">
                        <c:v>38090</c:v>
                      </c:pt>
                      <c:pt idx="1107">
                        <c:v>38091</c:v>
                      </c:pt>
                      <c:pt idx="1108">
                        <c:v>38092</c:v>
                      </c:pt>
                      <c:pt idx="1109">
                        <c:v>38093</c:v>
                      </c:pt>
                      <c:pt idx="1110">
                        <c:v>38096</c:v>
                      </c:pt>
                      <c:pt idx="1111">
                        <c:v>38097</c:v>
                      </c:pt>
                      <c:pt idx="1112">
                        <c:v>38098</c:v>
                      </c:pt>
                      <c:pt idx="1113">
                        <c:v>38099</c:v>
                      </c:pt>
                      <c:pt idx="1114">
                        <c:v>38100</c:v>
                      </c:pt>
                      <c:pt idx="1115">
                        <c:v>38103</c:v>
                      </c:pt>
                      <c:pt idx="1116">
                        <c:v>38104</c:v>
                      </c:pt>
                      <c:pt idx="1117">
                        <c:v>38105</c:v>
                      </c:pt>
                      <c:pt idx="1118">
                        <c:v>38106</c:v>
                      </c:pt>
                      <c:pt idx="1119">
                        <c:v>38107</c:v>
                      </c:pt>
                      <c:pt idx="1120">
                        <c:v>38110</c:v>
                      </c:pt>
                      <c:pt idx="1121">
                        <c:v>38111</c:v>
                      </c:pt>
                      <c:pt idx="1122">
                        <c:v>38112</c:v>
                      </c:pt>
                      <c:pt idx="1123">
                        <c:v>38113</c:v>
                      </c:pt>
                      <c:pt idx="1124">
                        <c:v>38114</c:v>
                      </c:pt>
                      <c:pt idx="1125">
                        <c:v>38117</c:v>
                      </c:pt>
                      <c:pt idx="1126">
                        <c:v>38118</c:v>
                      </c:pt>
                      <c:pt idx="1127">
                        <c:v>38119</c:v>
                      </c:pt>
                      <c:pt idx="1128">
                        <c:v>38120</c:v>
                      </c:pt>
                      <c:pt idx="1129">
                        <c:v>38121</c:v>
                      </c:pt>
                      <c:pt idx="1130">
                        <c:v>38124</c:v>
                      </c:pt>
                      <c:pt idx="1131">
                        <c:v>38125</c:v>
                      </c:pt>
                      <c:pt idx="1132">
                        <c:v>38126</c:v>
                      </c:pt>
                      <c:pt idx="1133">
                        <c:v>38127</c:v>
                      </c:pt>
                      <c:pt idx="1134">
                        <c:v>38128</c:v>
                      </c:pt>
                      <c:pt idx="1135">
                        <c:v>38131</c:v>
                      </c:pt>
                      <c:pt idx="1136">
                        <c:v>38132</c:v>
                      </c:pt>
                      <c:pt idx="1137">
                        <c:v>38133</c:v>
                      </c:pt>
                      <c:pt idx="1138">
                        <c:v>38134</c:v>
                      </c:pt>
                      <c:pt idx="1139">
                        <c:v>38135</c:v>
                      </c:pt>
                      <c:pt idx="1140">
                        <c:v>38138</c:v>
                      </c:pt>
                      <c:pt idx="1141">
                        <c:v>38139</c:v>
                      </c:pt>
                      <c:pt idx="1142">
                        <c:v>38140</c:v>
                      </c:pt>
                      <c:pt idx="1143">
                        <c:v>38141</c:v>
                      </c:pt>
                      <c:pt idx="1144">
                        <c:v>38142</c:v>
                      </c:pt>
                      <c:pt idx="1145">
                        <c:v>38145</c:v>
                      </c:pt>
                      <c:pt idx="1146">
                        <c:v>38146</c:v>
                      </c:pt>
                      <c:pt idx="1147">
                        <c:v>38147</c:v>
                      </c:pt>
                      <c:pt idx="1148">
                        <c:v>38148</c:v>
                      </c:pt>
                      <c:pt idx="1149">
                        <c:v>38149</c:v>
                      </c:pt>
                      <c:pt idx="1150">
                        <c:v>38152</c:v>
                      </c:pt>
                      <c:pt idx="1151">
                        <c:v>38153</c:v>
                      </c:pt>
                      <c:pt idx="1152">
                        <c:v>38154</c:v>
                      </c:pt>
                      <c:pt idx="1153">
                        <c:v>38155</c:v>
                      </c:pt>
                      <c:pt idx="1154">
                        <c:v>38156</c:v>
                      </c:pt>
                      <c:pt idx="1155">
                        <c:v>38159</c:v>
                      </c:pt>
                      <c:pt idx="1156">
                        <c:v>38160</c:v>
                      </c:pt>
                      <c:pt idx="1157">
                        <c:v>38161</c:v>
                      </c:pt>
                      <c:pt idx="1158">
                        <c:v>38162</c:v>
                      </c:pt>
                      <c:pt idx="1159">
                        <c:v>38163</c:v>
                      </c:pt>
                      <c:pt idx="1160">
                        <c:v>38166</c:v>
                      </c:pt>
                      <c:pt idx="1161">
                        <c:v>38167</c:v>
                      </c:pt>
                      <c:pt idx="1162">
                        <c:v>38168</c:v>
                      </c:pt>
                      <c:pt idx="1163">
                        <c:v>38169</c:v>
                      </c:pt>
                      <c:pt idx="1164">
                        <c:v>38170</c:v>
                      </c:pt>
                      <c:pt idx="1165">
                        <c:v>38173</c:v>
                      </c:pt>
                      <c:pt idx="1166">
                        <c:v>38174</c:v>
                      </c:pt>
                      <c:pt idx="1167">
                        <c:v>38175</c:v>
                      </c:pt>
                      <c:pt idx="1168">
                        <c:v>38176</c:v>
                      </c:pt>
                      <c:pt idx="1169">
                        <c:v>38177</c:v>
                      </c:pt>
                      <c:pt idx="1170">
                        <c:v>38180</c:v>
                      </c:pt>
                      <c:pt idx="1171">
                        <c:v>38181</c:v>
                      </c:pt>
                      <c:pt idx="1172">
                        <c:v>38182</c:v>
                      </c:pt>
                      <c:pt idx="1173">
                        <c:v>38183</c:v>
                      </c:pt>
                      <c:pt idx="1174">
                        <c:v>38184</c:v>
                      </c:pt>
                      <c:pt idx="1175">
                        <c:v>38187</c:v>
                      </c:pt>
                      <c:pt idx="1176">
                        <c:v>38188</c:v>
                      </c:pt>
                      <c:pt idx="1177">
                        <c:v>38189</c:v>
                      </c:pt>
                      <c:pt idx="1178">
                        <c:v>38190</c:v>
                      </c:pt>
                      <c:pt idx="1179">
                        <c:v>38191</c:v>
                      </c:pt>
                      <c:pt idx="1180">
                        <c:v>38194</c:v>
                      </c:pt>
                      <c:pt idx="1181">
                        <c:v>38195</c:v>
                      </c:pt>
                      <c:pt idx="1182">
                        <c:v>38196</c:v>
                      </c:pt>
                      <c:pt idx="1183">
                        <c:v>38197</c:v>
                      </c:pt>
                      <c:pt idx="1184">
                        <c:v>38198</c:v>
                      </c:pt>
                      <c:pt idx="1185">
                        <c:v>38201</c:v>
                      </c:pt>
                      <c:pt idx="1186">
                        <c:v>38202</c:v>
                      </c:pt>
                      <c:pt idx="1187">
                        <c:v>38203</c:v>
                      </c:pt>
                      <c:pt idx="1188">
                        <c:v>38204</c:v>
                      </c:pt>
                      <c:pt idx="1189">
                        <c:v>38205</c:v>
                      </c:pt>
                      <c:pt idx="1190">
                        <c:v>38208</c:v>
                      </c:pt>
                      <c:pt idx="1191">
                        <c:v>38209</c:v>
                      </c:pt>
                      <c:pt idx="1192">
                        <c:v>38210</c:v>
                      </c:pt>
                      <c:pt idx="1193">
                        <c:v>38211</c:v>
                      </c:pt>
                      <c:pt idx="1194">
                        <c:v>38212</c:v>
                      </c:pt>
                      <c:pt idx="1195">
                        <c:v>38215</c:v>
                      </c:pt>
                      <c:pt idx="1196">
                        <c:v>38216</c:v>
                      </c:pt>
                      <c:pt idx="1197">
                        <c:v>38217</c:v>
                      </c:pt>
                      <c:pt idx="1198">
                        <c:v>38218</c:v>
                      </c:pt>
                      <c:pt idx="1199">
                        <c:v>38219</c:v>
                      </c:pt>
                      <c:pt idx="1200">
                        <c:v>38222</c:v>
                      </c:pt>
                      <c:pt idx="1201">
                        <c:v>38223</c:v>
                      </c:pt>
                      <c:pt idx="1202">
                        <c:v>38224</c:v>
                      </c:pt>
                      <c:pt idx="1203">
                        <c:v>38225</c:v>
                      </c:pt>
                      <c:pt idx="1204">
                        <c:v>38226</c:v>
                      </c:pt>
                      <c:pt idx="1205">
                        <c:v>38229</c:v>
                      </c:pt>
                      <c:pt idx="1206">
                        <c:v>38230</c:v>
                      </c:pt>
                      <c:pt idx="1207">
                        <c:v>38231</c:v>
                      </c:pt>
                      <c:pt idx="1208">
                        <c:v>38232</c:v>
                      </c:pt>
                      <c:pt idx="1209">
                        <c:v>38233</c:v>
                      </c:pt>
                      <c:pt idx="1210">
                        <c:v>38236</c:v>
                      </c:pt>
                      <c:pt idx="1211">
                        <c:v>38237</c:v>
                      </c:pt>
                      <c:pt idx="1212">
                        <c:v>38238</c:v>
                      </c:pt>
                      <c:pt idx="1213">
                        <c:v>38239</c:v>
                      </c:pt>
                      <c:pt idx="1214">
                        <c:v>38240</c:v>
                      </c:pt>
                      <c:pt idx="1215">
                        <c:v>38243</c:v>
                      </c:pt>
                      <c:pt idx="1216">
                        <c:v>38244</c:v>
                      </c:pt>
                      <c:pt idx="1217">
                        <c:v>38245</c:v>
                      </c:pt>
                      <c:pt idx="1218">
                        <c:v>38246</c:v>
                      </c:pt>
                      <c:pt idx="1219">
                        <c:v>38247</c:v>
                      </c:pt>
                      <c:pt idx="1220">
                        <c:v>38250</c:v>
                      </c:pt>
                      <c:pt idx="1221">
                        <c:v>38251</c:v>
                      </c:pt>
                      <c:pt idx="1222">
                        <c:v>38252</c:v>
                      </c:pt>
                      <c:pt idx="1223">
                        <c:v>38253</c:v>
                      </c:pt>
                      <c:pt idx="1224">
                        <c:v>38254</c:v>
                      </c:pt>
                      <c:pt idx="1225">
                        <c:v>38257</c:v>
                      </c:pt>
                      <c:pt idx="1226">
                        <c:v>38258</c:v>
                      </c:pt>
                      <c:pt idx="1227">
                        <c:v>38259</c:v>
                      </c:pt>
                      <c:pt idx="1228">
                        <c:v>38260</c:v>
                      </c:pt>
                      <c:pt idx="1229">
                        <c:v>38261</c:v>
                      </c:pt>
                      <c:pt idx="1230">
                        <c:v>38264</c:v>
                      </c:pt>
                      <c:pt idx="1231">
                        <c:v>38265</c:v>
                      </c:pt>
                      <c:pt idx="1232">
                        <c:v>38266</c:v>
                      </c:pt>
                      <c:pt idx="1233">
                        <c:v>38267</c:v>
                      </c:pt>
                      <c:pt idx="1234">
                        <c:v>38268</c:v>
                      </c:pt>
                      <c:pt idx="1235">
                        <c:v>38271</c:v>
                      </c:pt>
                      <c:pt idx="1236">
                        <c:v>38272</c:v>
                      </c:pt>
                      <c:pt idx="1237">
                        <c:v>38273</c:v>
                      </c:pt>
                      <c:pt idx="1238">
                        <c:v>38274</c:v>
                      </c:pt>
                      <c:pt idx="1239">
                        <c:v>38275</c:v>
                      </c:pt>
                      <c:pt idx="1240">
                        <c:v>38278</c:v>
                      </c:pt>
                      <c:pt idx="1241">
                        <c:v>38279</c:v>
                      </c:pt>
                      <c:pt idx="1242">
                        <c:v>38280</c:v>
                      </c:pt>
                      <c:pt idx="1243">
                        <c:v>38281</c:v>
                      </c:pt>
                      <c:pt idx="1244">
                        <c:v>38282</c:v>
                      </c:pt>
                      <c:pt idx="1245">
                        <c:v>38285</c:v>
                      </c:pt>
                      <c:pt idx="1246">
                        <c:v>38286</c:v>
                      </c:pt>
                      <c:pt idx="1247">
                        <c:v>38287</c:v>
                      </c:pt>
                      <c:pt idx="1248">
                        <c:v>38288</c:v>
                      </c:pt>
                      <c:pt idx="1249">
                        <c:v>38289</c:v>
                      </c:pt>
                      <c:pt idx="1250">
                        <c:v>38292</c:v>
                      </c:pt>
                      <c:pt idx="1251">
                        <c:v>38293</c:v>
                      </c:pt>
                      <c:pt idx="1252">
                        <c:v>38294</c:v>
                      </c:pt>
                      <c:pt idx="1253">
                        <c:v>38295</c:v>
                      </c:pt>
                      <c:pt idx="1254">
                        <c:v>38296</c:v>
                      </c:pt>
                      <c:pt idx="1255">
                        <c:v>38299</c:v>
                      </c:pt>
                      <c:pt idx="1256">
                        <c:v>38300</c:v>
                      </c:pt>
                      <c:pt idx="1257">
                        <c:v>38301</c:v>
                      </c:pt>
                      <c:pt idx="1258">
                        <c:v>38302</c:v>
                      </c:pt>
                      <c:pt idx="1259">
                        <c:v>38303</c:v>
                      </c:pt>
                      <c:pt idx="1260">
                        <c:v>38306</c:v>
                      </c:pt>
                      <c:pt idx="1261">
                        <c:v>38307</c:v>
                      </c:pt>
                      <c:pt idx="1262">
                        <c:v>38308</c:v>
                      </c:pt>
                      <c:pt idx="1263">
                        <c:v>38309</c:v>
                      </c:pt>
                      <c:pt idx="1264">
                        <c:v>38310</c:v>
                      </c:pt>
                      <c:pt idx="1265">
                        <c:v>38313</c:v>
                      </c:pt>
                      <c:pt idx="1266">
                        <c:v>38314</c:v>
                      </c:pt>
                      <c:pt idx="1267">
                        <c:v>38315</c:v>
                      </c:pt>
                      <c:pt idx="1268">
                        <c:v>38316</c:v>
                      </c:pt>
                      <c:pt idx="1269">
                        <c:v>38317</c:v>
                      </c:pt>
                      <c:pt idx="1270">
                        <c:v>38320</c:v>
                      </c:pt>
                      <c:pt idx="1271">
                        <c:v>38321</c:v>
                      </c:pt>
                      <c:pt idx="1272">
                        <c:v>38322</c:v>
                      </c:pt>
                      <c:pt idx="1273">
                        <c:v>38323</c:v>
                      </c:pt>
                      <c:pt idx="1274">
                        <c:v>38324</c:v>
                      </c:pt>
                      <c:pt idx="1275">
                        <c:v>38327</c:v>
                      </c:pt>
                      <c:pt idx="1276">
                        <c:v>38328</c:v>
                      </c:pt>
                      <c:pt idx="1277">
                        <c:v>38329</c:v>
                      </c:pt>
                      <c:pt idx="1278">
                        <c:v>38330</c:v>
                      </c:pt>
                      <c:pt idx="1279">
                        <c:v>38331</c:v>
                      </c:pt>
                      <c:pt idx="1280">
                        <c:v>38334</c:v>
                      </c:pt>
                      <c:pt idx="1281">
                        <c:v>38335</c:v>
                      </c:pt>
                      <c:pt idx="1282">
                        <c:v>38336</c:v>
                      </c:pt>
                      <c:pt idx="1283">
                        <c:v>38337</c:v>
                      </c:pt>
                      <c:pt idx="1284">
                        <c:v>38338</c:v>
                      </c:pt>
                      <c:pt idx="1285">
                        <c:v>38341</c:v>
                      </c:pt>
                      <c:pt idx="1286">
                        <c:v>38342</c:v>
                      </c:pt>
                      <c:pt idx="1287">
                        <c:v>38343</c:v>
                      </c:pt>
                      <c:pt idx="1288">
                        <c:v>38344</c:v>
                      </c:pt>
                      <c:pt idx="1289">
                        <c:v>38345</c:v>
                      </c:pt>
                      <c:pt idx="1290">
                        <c:v>38348</c:v>
                      </c:pt>
                      <c:pt idx="1291">
                        <c:v>38349</c:v>
                      </c:pt>
                      <c:pt idx="1292">
                        <c:v>38350</c:v>
                      </c:pt>
                      <c:pt idx="1293">
                        <c:v>38351</c:v>
                      </c:pt>
                      <c:pt idx="1294">
                        <c:v>38352</c:v>
                      </c:pt>
                      <c:pt idx="1295">
                        <c:v>38355</c:v>
                      </c:pt>
                      <c:pt idx="1296">
                        <c:v>38356</c:v>
                      </c:pt>
                      <c:pt idx="1297">
                        <c:v>38357</c:v>
                      </c:pt>
                      <c:pt idx="1298">
                        <c:v>38358</c:v>
                      </c:pt>
                      <c:pt idx="1299">
                        <c:v>38359</c:v>
                      </c:pt>
                      <c:pt idx="1300">
                        <c:v>38362</c:v>
                      </c:pt>
                      <c:pt idx="1301">
                        <c:v>38363</c:v>
                      </c:pt>
                      <c:pt idx="1302">
                        <c:v>38364</c:v>
                      </c:pt>
                      <c:pt idx="1303">
                        <c:v>38365</c:v>
                      </c:pt>
                      <c:pt idx="1304">
                        <c:v>38366</c:v>
                      </c:pt>
                      <c:pt idx="1305">
                        <c:v>38369</c:v>
                      </c:pt>
                      <c:pt idx="1306">
                        <c:v>38370</c:v>
                      </c:pt>
                      <c:pt idx="1307">
                        <c:v>38371</c:v>
                      </c:pt>
                      <c:pt idx="1308">
                        <c:v>38372</c:v>
                      </c:pt>
                      <c:pt idx="1309">
                        <c:v>38373</c:v>
                      </c:pt>
                      <c:pt idx="1310">
                        <c:v>38376</c:v>
                      </c:pt>
                      <c:pt idx="1311">
                        <c:v>38377</c:v>
                      </c:pt>
                      <c:pt idx="1312">
                        <c:v>38378</c:v>
                      </c:pt>
                      <c:pt idx="1313">
                        <c:v>38379</c:v>
                      </c:pt>
                      <c:pt idx="1314">
                        <c:v>38380</c:v>
                      </c:pt>
                      <c:pt idx="1315">
                        <c:v>38383</c:v>
                      </c:pt>
                      <c:pt idx="1316">
                        <c:v>38384</c:v>
                      </c:pt>
                      <c:pt idx="1317">
                        <c:v>38385</c:v>
                      </c:pt>
                      <c:pt idx="1318">
                        <c:v>38386</c:v>
                      </c:pt>
                      <c:pt idx="1319">
                        <c:v>38387</c:v>
                      </c:pt>
                      <c:pt idx="1320">
                        <c:v>38390</c:v>
                      </c:pt>
                      <c:pt idx="1321">
                        <c:v>38391</c:v>
                      </c:pt>
                      <c:pt idx="1322">
                        <c:v>38392</c:v>
                      </c:pt>
                      <c:pt idx="1323">
                        <c:v>38393</c:v>
                      </c:pt>
                      <c:pt idx="1324">
                        <c:v>38394</c:v>
                      </c:pt>
                      <c:pt idx="1325">
                        <c:v>38397</c:v>
                      </c:pt>
                      <c:pt idx="1326">
                        <c:v>38398</c:v>
                      </c:pt>
                      <c:pt idx="1327">
                        <c:v>38399</c:v>
                      </c:pt>
                      <c:pt idx="1328">
                        <c:v>38400</c:v>
                      </c:pt>
                      <c:pt idx="1329">
                        <c:v>38401</c:v>
                      </c:pt>
                      <c:pt idx="1330">
                        <c:v>38404</c:v>
                      </c:pt>
                      <c:pt idx="1331">
                        <c:v>38405</c:v>
                      </c:pt>
                      <c:pt idx="1332">
                        <c:v>38406</c:v>
                      </c:pt>
                      <c:pt idx="1333">
                        <c:v>38407</c:v>
                      </c:pt>
                      <c:pt idx="1334">
                        <c:v>38408</c:v>
                      </c:pt>
                      <c:pt idx="1335">
                        <c:v>38411</c:v>
                      </c:pt>
                      <c:pt idx="1336">
                        <c:v>38412</c:v>
                      </c:pt>
                      <c:pt idx="1337">
                        <c:v>38413</c:v>
                      </c:pt>
                      <c:pt idx="1338">
                        <c:v>38414</c:v>
                      </c:pt>
                      <c:pt idx="1339">
                        <c:v>38415</c:v>
                      </c:pt>
                      <c:pt idx="1340">
                        <c:v>38418</c:v>
                      </c:pt>
                      <c:pt idx="1341">
                        <c:v>38419</c:v>
                      </c:pt>
                      <c:pt idx="1342">
                        <c:v>38420</c:v>
                      </c:pt>
                      <c:pt idx="1343">
                        <c:v>38421</c:v>
                      </c:pt>
                      <c:pt idx="1344">
                        <c:v>38422</c:v>
                      </c:pt>
                      <c:pt idx="1345">
                        <c:v>38425</c:v>
                      </c:pt>
                      <c:pt idx="1346">
                        <c:v>38426</c:v>
                      </c:pt>
                      <c:pt idx="1347">
                        <c:v>38427</c:v>
                      </c:pt>
                      <c:pt idx="1348">
                        <c:v>38428</c:v>
                      </c:pt>
                      <c:pt idx="1349">
                        <c:v>38429</c:v>
                      </c:pt>
                      <c:pt idx="1350">
                        <c:v>38432</c:v>
                      </c:pt>
                      <c:pt idx="1351">
                        <c:v>38433</c:v>
                      </c:pt>
                      <c:pt idx="1352">
                        <c:v>38434</c:v>
                      </c:pt>
                      <c:pt idx="1353">
                        <c:v>38435</c:v>
                      </c:pt>
                      <c:pt idx="1354">
                        <c:v>38436</c:v>
                      </c:pt>
                      <c:pt idx="1355">
                        <c:v>38439</c:v>
                      </c:pt>
                      <c:pt idx="1356">
                        <c:v>38440</c:v>
                      </c:pt>
                      <c:pt idx="1357">
                        <c:v>38441</c:v>
                      </c:pt>
                      <c:pt idx="1358">
                        <c:v>38442</c:v>
                      </c:pt>
                      <c:pt idx="1359">
                        <c:v>38443</c:v>
                      </c:pt>
                      <c:pt idx="1360">
                        <c:v>38446</c:v>
                      </c:pt>
                      <c:pt idx="1361">
                        <c:v>38447</c:v>
                      </c:pt>
                      <c:pt idx="1362">
                        <c:v>38448</c:v>
                      </c:pt>
                      <c:pt idx="1363">
                        <c:v>38449</c:v>
                      </c:pt>
                      <c:pt idx="1364">
                        <c:v>38450</c:v>
                      </c:pt>
                      <c:pt idx="1365">
                        <c:v>38453</c:v>
                      </c:pt>
                      <c:pt idx="1366">
                        <c:v>38454</c:v>
                      </c:pt>
                      <c:pt idx="1367">
                        <c:v>38455</c:v>
                      </c:pt>
                      <c:pt idx="1368">
                        <c:v>38456</c:v>
                      </c:pt>
                      <c:pt idx="1369">
                        <c:v>38457</c:v>
                      </c:pt>
                      <c:pt idx="1370">
                        <c:v>38460</c:v>
                      </c:pt>
                      <c:pt idx="1371">
                        <c:v>38461</c:v>
                      </c:pt>
                      <c:pt idx="1372">
                        <c:v>38462</c:v>
                      </c:pt>
                      <c:pt idx="1373">
                        <c:v>38463</c:v>
                      </c:pt>
                      <c:pt idx="1374">
                        <c:v>38464</c:v>
                      </c:pt>
                      <c:pt idx="1375">
                        <c:v>38467</c:v>
                      </c:pt>
                      <c:pt idx="1376">
                        <c:v>38468</c:v>
                      </c:pt>
                      <c:pt idx="1377">
                        <c:v>38469</c:v>
                      </c:pt>
                      <c:pt idx="1378">
                        <c:v>38470</c:v>
                      </c:pt>
                      <c:pt idx="1379">
                        <c:v>38471</c:v>
                      </c:pt>
                      <c:pt idx="1380">
                        <c:v>38474</c:v>
                      </c:pt>
                      <c:pt idx="1381">
                        <c:v>38475</c:v>
                      </c:pt>
                      <c:pt idx="1382">
                        <c:v>38476</c:v>
                      </c:pt>
                      <c:pt idx="1383">
                        <c:v>38477</c:v>
                      </c:pt>
                      <c:pt idx="1384">
                        <c:v>38478</c:v>
                      </c:pt>
                      <c:pt idx="1385">
                        <c:v>38481</c:v>
                      </c:pt>
                      <c:pt idx="1386">
                        <c:v>38482</c:v>
                      </c:pt>
                      <c:pt idx="1387">
                        <c:v>38483</c:v>
                      </c:pt>
                      <c:pt idx="1388">
                        <c:v>38484</c:v>
                      </c:pt>
                      <c:pt idx="1389">
                        <c:v>38485</c:v>
                      </c:pt>
                      <c:pt idx="1390">
                        <c:v>38488</c:v>
                      </c:pt>
                      <c:pt idx="1391">
                        <c:v>38489</c:v>
                      </c:pt>
                      <c:pt idx="1392">
                        <c:v>38490</c:v>
                      </c:pt>
                      <c:pt idx="1393">
                        <c:v>38491</c:v>
                      </c:pt>
                      <c:pt idx="1394">
                        <c:v>38492</c:v>
                      </c:pt>
                      <c:pt idx="1395">
                        <c:v>38495</c:v>
                      </c:pt>
                      <c:pt idx="1396">
                        <c:v>38496</c:v>
                      </c:pt>
                      <c:pt idx="1397">
                        <c:v>38497</c:v>
                      </c:pt>
                      <c:pt idx="1398">
                        <c:v>38498</c:v>
                      </c:pt>
                      <c:pt idx="1399">
                        <c:v>38499</c:v>
                      </c:pt>
                      <c:pt idx="1400">
                        <c:v>38502</c:v>
                      </c:pt>
                      <c:pt idx="1401">
                        <c:v>38503</c:v>
                      </c:pt>
                      <c:pt idx="1402">
                        <c:v>38504</c:v>
                      </c:pt>
                      <c:pt idx="1403">
                        <c:v>38505</c:v>
                      </c:pt>
                      <c:pt idx="1404">
                        <c:v>38506</c:v>
                      </c:pt>
                      <c:pt idx="1405">
                        <c:v>38509</c:v>
                      </c:pt>
                      <c:pt idx="1406">
                        <c:v>38510</c:v>
                      </c:pt>
                      <c:pt idx="1407">
                        <c:v>38511</c:v>
                      </c:pt>
                      <c:pt idx="1408">
                        <c:v>38512</c:v>
                      </c:pt>
                      <c:pt idx="1409">
                        <c:v>38513</c:v>
                      </c:pt>
                      <c:pt idx="1410">
                        <c:v>38516</c:v>
                      </c:pt>
                      <c:pt idx="1411">
                        <c:v>38517</c:v>
                      </c:pt>
                      <c:pt idx="1412">
                        <c:v>38518</c:v>
                      </c:pt>
                      <c:pt idx="1413">
                        <c:v>38519</c:v>
                      </c:pt>
                      <c:pt idx="1414">
                        <c:v>38520</c:v>
                      </c:pt>
                      <c:pt idx="1415">
                        <c:v>38523</c:v>
                      </c:pt>
                      <c:pt idx="1416">
                        <c:v>38524</c:v>
                      </c:pt>
                      <c:pt idx="1417">
                        <c:v>38525</c:v>
                      </c:pt>
                      <c:pt idx="1418">
                        <c:v>38526</c:v>
                      </c:pt>
                      <c:pt idx="1419">
                        <c:v>38527</c:v>
                      </c:pt>
                      <c:pt idx="1420">
                        <c:v>38530</c:v>
                      </c:pt>
                      <c:pt idx="1421">
                        <c:v>38531</c:v>
                      </c:pt>
                      <c:pt idx="1422">
                        <c:v>38532</c:v>
                      </c:pt>
                      <c:pt idx="1423">
                        <c:v>38533</c:v>
                      </c:pt>
                      <c:pt idx="1424">
                        <c:v>38534</c:v>
                      </c:pt>
                      <c:pt idx="1425">
                        <c:v>38537</c:v>
                      </c:pt>
                      <c:pt idx="1426">
                        <c:v>38538</c:v>
                      </c:pt>
                      <c:pt idx="1427">
                        <c:v>38539</c:v>
                      </c:pt>
                      <c:pt idx="1428">
                        <c:v>38540</c:v>
                      </c:pt>
                      <c:pt idx="1429">
                        <c:v>38541</c:v>
                      </c:pt>
                      <c:pt idx="1430">
                        <c:v>38544</c:v>
                      </c:pt>
                      <c:pt idx="1431">
                        <c:v>38545</c:v>
                      </c:pt>
                      <c:pt idx="1432">
                        <c:v>38546</c:v>
                      </c:pt>
                      <c:pt idx="1433">
                        <c:v>38547</c:v>
                      </c:pt>
                      <c:pt idx="1434">
                        <c:v>38548</c:v>
                      </c:pt>
                      <c:pt idx="1435">
                        <c:v>38551</c:v>
                      </c:pt>
                      <c:pt idx="1436">
                        <c:v>38552</c:v>
                      </c:pt>
                      <c:pt idx="1437">
                        <c:v>38553</c:v>
                      </c:pt>
                      <c:pt idx="1438">
                        <c:v>38554</c:v>
                      </c:pt>
                      <c:pt idx="1439">
                        <c:v>38555</c:v>
                      </c:pt>
                      <c:pt idx="1440">
                        <c:v>38558</c:v>
                      </c:pt>
                      <c:pt idx="1441">
                        <c:v>38559</c:v>
                      </c:pt>
                      <c:pt idx="1442">
                        <c:v>38560</c:v>
                      </c:pt>
                      <c:pt idx="1443">
                        <c:v>38561</c:v>
                      </c:pt>
                      <c:pt idx="1444">
                        <c:v>38562</c:v>
                      </c:pt>
                      <c:pt idx="1445">
                        <c:v>38565</c:v>
                      </c:pt>
                      <c:pt idx="1446">
                        <c:v>38566</c:v>
                      </c:pt>
                      <c:pt idx="1447">
                        <c:v>38567</c:v>
                      </c:pt>
                      <c:pt idx="1448">
                        <c:v>38568</c:v>
                      </c:pt>
                      <c:pt idx="1449">
                        <c:v>38569</c:v>
                      </c:pt>
                      <c:pt idx="1450">
                        <c:v>38572</c:v>
                      </c:pt>
                      <c:pt idx="1451">
                        <c:v>38573</c:v>
                      </c:pt>
                      <c:pt idx="1452">
                        <c:v>38574</c:v>
                      </c:pt>
                      <c:pt idx="1453">
                        <c:v>38575</c:v>
                      </c:pt>
                      <c:pt idx="1454">
                        <c:v>38576</c:v>
                      </c:pt>
                      <c:pt idx="1455">
                        <c:v>38579</c:v>
                      </c:pt>
                      <c:pt idx="1456">
                        <c:v>38580</c:v>
                      </c:pt>
                      <c:pt idx="1457">
                        <c:v>38581</c:v>
                      </c:pt>
                      <c:pt idx="1458">
                        <c:v>38582</c:v>
                      </c:pt>
                      <c:pt idx="1459">
                        <c:v>38583</c:v>
                      </c:pt>
                      <c:pt idx="1460">
                        <c:v>38586</c:v>
                      </c:pt>
                      <c:pt idx="1461">
                        <c:v>38587</c:v>
                      </c:pt>
                      <c:pt idx="1462">
                        <c:v>38588</c:v>
                      </c:pt>
                      <c:pt idx="1463">
                        <c:v>38589</c:v>
                      </c:pt>
                      <c:pt idx="1464">
                        <c:v>38590</c:v>
                      </c:pt>
                      <c:pt idx="1465">
                        <c:v>38593</c:v>
                      </c:pt>
                      <c:pt idx="1466">
                        <c:v>38594</c:v>
                      </c:pt>
                      <c:pt idx="1467">
                        <c:v>38595</c:v>
                      </c:pt>
                      <c:pt idx="1468">
                        <c:v>38596</c:v>
                      </c:pt>
                      <c:pt idx="1469">
                        <c:v>38597</c:v>
                      </c:pt>
                      <c:pt idx="1470">
                        <c:v>38600</c:v>
                      </c:pt>
                      <c:pt idx="1471">
                        <c:v>38601</c:v>
                      </c:pt>
                      <c:pt idx="1472">
                        <c:v>38602</c:v>
                      </c:pt>
                      <c:pt idx="1473">
                        <c:v>38603</c:v>
                      </c:pt>
                      <c:pt idx="1474">
                        <c:v>38604</c:v>
                      </c:pt>
                      <c:pt idx="1475">
                        <c:v>38607</c:v>
                      </c:pt>
                      <c:pt idx="1476">
                        <c:v>38608</c:v>
                      </c:pt>
                      <c:pt idx="1477">
                        <c:v>38609</c:v>
                      </c:pt>
                      <c:pt idx="1478">
                        <c:v>38610</c:v>
                      </c:pt>
                      <c:pt idx="1479">
                        <c:v>38611</c:v>
                      </c:pt>
                      <c:pt idx="1480">
                        <c:v>38614</c:v>
                      </c:pt>
                      <c:pt idx="1481">
                        <c:v>38615</c:v>
                      </c:pt>
                      <c:pt idx="1482">
                        <c:v>38616</c:v>
                      </c:pt>
                      <c:pt idx="1483">
                        <c:v>38617</c:v>
                      </c:pt>
                      <c:pt idx="1484">
                        <c:v>38618</c:v>
                      </c:pt>
                      <c:pt idx="1485">
                        <c:v>38621</c:v>
                      </c:pt>
                      <c:pt idx="1486">
                        <c:v>38622</c:v>
                      </c:pt>
                      <c:pt idx="1487">
                        <c:v>38623</c:v>
                      </c:pt>
                      <c:pt idx="1488">
                        <c:v>38624</c:v>
                      </c:pt>
                      <c:pt idx="1489">
                        <c:v>38625</c:v>
                      </c:pt>
                      <c:pt idx="1490">
                        <c:v>38628</c:v>
                      </c:pt>
                      <c:pt idx="1491">
                        <c:v>38629</c:v>
                      </c:pt>
                      <c:pt idx="1492">
                        <c:v>38630</c:v>
                      </c:pt>
                      <c:pt idx="1493">
                        <c:v>38631</c:v>
                      </c:pt>
                      <c:pt idx="1494">
                        <c:v>38632</c:v>
                      </c:pt>
                      <c:pt idx="1495">
                        <c:v>38635</c:v>
                      </c:pt>
                      <c:pt idx="1496">
                        <c:v>38636</c:v>
                      </c:pt>
                      <c:pt idx="1497">
                        <c:v>38637</c:v>
                      </c:pt>
                      <c:pt idx="1498">
                        <c:v>38638</c:v>
                      </c:pt>
                      <c:pt idx="1499">
                        <c:v>38639</c:v>
                      </c:pt>
                      <c:pt idx="1500">
                        <c:v>38642</c:v>
                      </c:pt>
                      <c:pt idx="1501">
                        <c:v>38643</c:v>
                      </c:pt>
                      <c:pt idx="1502">
                        <c:v>38644</c:v>
                      </c:pt>
                      <c:pt idx="1503">
                        <c:v>38645</c:v>
                      </c:pt>
                      <c:pt idx="1504">
                        <c:v>38646</c:v>
                      </c:pt>
                      <c:pt idx="1505">
                        <c:v>38649</c:v>
                      </c:pt>
                      <c:pt idx="1506">
                        <c:v>38650</c:v>
                      </c:pt>
                      <c:pt idx="1507">
                        <c:v>38651</c:v>
                      </c:pt>
                      <c:pt idx="1508">
                        <c:v>38652</c:v>
                      </c:pt>
                      <c:pt idx="1509">
                        <c:v>38653</c:v>
                      </c:pt>
                      <c:pt idx="1510">
                        <c:v>38656</c:v>
                      </c:pt>
                      <c:pt idx="1511">
                        <c:v>38657</c:v>
                      </c:pt>
                      <c:pt idx="1512">
                        <c:v>38658</c:v>
                      </c:pt>
                      <c:pt idx="1513">
                        <c:v>38659</c:v>
                      </c:pt>
                      <c:pt idx="1514">
                        <c:v>38660</c:v>
                      </c:pt>
                      <c:pt idx="1515">
                        <c:v>38663</c:v>
                      </c:pt>
                      <c:pt idx="1516">
                        <c:v>38664</c:v>
                      </c:pt>
                      <c:pt idx="1517">
                        <c:v>38665</c:v>
                      </c:pt>
                      <c:pt idx="1518">
                        <c:v>38666</c:v>
                      </c:pt>
                      <c:pt idx="1519">
                        <c:v>38667</c:v>
                      </c:pt>
                      <c:pt idx="1520">
                        <c:v>38670</c:v>
                      </c:pt>
                      <c:pt idx="1521">
                        <c:v>38671</c:v>
                      </c:pt>
                      <c:pt idx="1522">
                        <c:v>38672</c:v>
                      </c:pt>
                      <c:pt idx="1523">
                        <c:v>38673</c:v>
                      </c:pt>
                      <c:pt idx="1524">
                        <c:v>38674</c:v>
                      </c:pt>
                      <c:pt idx="1525">
                        <c:v>38677</c:v>
                      </c:pt>
                      <c:pt idx="1526">
                        <c:v>38678</c:v>
                      </c:pt>
                      <c:pt idx="1527">
                        <c:v>38679</c:v>
                      </c:pt>
                      <c:pt idx="1528">
                        <c:v>38680</c:v>
                      </c:pt>
                      <c:pt idx="1529">
                        <c:v>38681</c:v>
                      </c:pt>
                      <c:pt idx="1530">
                        <c:v>38684</c:v>
                      </c:pt>
                      <c:pt idx="1531">
                        <c:v>38685</c:v>
                      </c:pt>
                      <c:pt idx="1532">
                        <c:v>38686</c:v>
                      </c:pt>
                      <c:pt idx="1533">
                        <c:v>38687</c:v>
                      </c:pt>
                      <c:pt idx="1534">
                        <c:v>38688</c:v>
                      </c:pt>
                      <c:pt idx="1535">
                        <c:v>38691</c:v>
                      </c:pt>
                      <c:pt idx="1536">
                        <c:v>38692</c:v>
                      </c:pt>
                      <c:pt idx="1537">
                        <c:v>38693</c:v>
                      </c:pt>
                      <c:pt idx="1538">
                        <c:v>38694</c:v>
                      </c:pt>
                      <c:pt idx="1539">
                        <c:v>38695</c:v>
                      </c:pt>
                      <c:pt idx="1540">
                        <c:v>38698</c:v>
                      </c:pt>
                      <c:pt idx="1541">
                        <c:v>38699</c:v>
                      </c:pt>
                      <c:pt idx="1542">
                        <c:v>38700</c:v>
                      </c:pt>
                      <c:pt idx="1543">
                        <c:v>38701</c:v>
                      </c:pt>
                      <c:pt idx="1544">
                        <c:v>38702</c:v>
                      </c:pt>
                      <c:pt idx="1545">
                        <c:v>38705</c:v>
                      </c:pt>
                      <c:pt idx="1546">
                        <c:v>38706</c:v>
                      </c:pt>
                      <c:pt idx="1547">
                        <c:v>38707</c:v>
                      </c:pt>
                      <c:pt idx="1548">
                        <c:v>38708</c:v>
                      </c:pt>
                      <c:pt idx="1549">
                        <c:v>38709</c:v>
                      </c:pt>
                      <c:pt idx="1550">
                        <c:v>38713</c:v>
                      </c:pt>
                      <c:pt idx="1551">
                        <c:v>38714</c:v>
                      </c:pt>
                      <c:pt idx="1552">
                        <c:v>38715</c:v>
                      </c:pt>
                      <c:pt idx="1553">
                        <c:v>38716</c:v>
                      </c:pt>
                      <c:pt idx="1554">
                        <c:v>38720</c:v>
                      </c:pt>
                      <c:pt idx="1555">
                        <c:v>38721</c:v>
                      </c:pt>
                      <c:pt idx="1556">
                        <c:v>38722</c:v>
                      </c:pt>
                      <c:pt idx="1557">
                        <c:v>38723</c:v>
                      </c:pt>
                      <c:pt idx="1558">
                        <c:v>38726</c:v>
                      </c:pt>
                      <c:pt idx="1559">
                        <c:v>38727</c:v>
                      </c:pt>
                      <c:pt idx="1560">
                        <c:v>38728</c:v>
                      </c:pt>
                      <c:pt idx="1561">
                        <c:v>38729</c:v>
                      </c:pt>
                      <c:pt idx="1562">
                        <c:v>38730</c:v>
                      </c:pt>
                      <c:pt idx="1563">
                        <c:v>38733</c:v>
                      </c:pt>
                      <c:pt idx="1564">
                        <c:v>38734</c:v>
                      </c:pt>
                      <c:pt idx="1565">
                        <c:v>38735</c:v>
                      </c:pt>
                      <c:pt idx="1566">
                        <c:v>38736</c:v>
                      </c:pt>
                      <c:pt idx="1567">
                        <c:v>38737</c:v>
                      </c:pt>
                      <c:pt idx="1568">
                        <c:v>38740</c:v>
                      </c:pt>
                      <c:pt idx="1569">
                        <c:v>38741</c:v>
                      </c:pt>
                      <c:pt idx="1570">
                        <c:v>38742</c:v>
                      </c:pt>
                      <c:pt idx="1571">
                        <c:v>38743</c:v>
                      </c:pt>
                      <c:pt idx="1572">
                        <c:v>38744</c:v>
                      </c:pt>
                      <c:pt idx="1573">
                        <c:v>38747</c:v>
                      </c:pt>
                      <c:pt idx="1574">
                        <c:v>38748</c:v>
                      </c:pt>
                      <c:pt idx="1575">
                        <c:v>38749</c:v>
                      </c:pt>
                      <c:pt idx="1576">
                        <c:v>38750</c:v>
                      </c:pt>
                      <c:pt idx="1577">
                        <c:v>38751</c:v>
                      </c:pt>
                      <c:pt idx="1578">
                        <c:v>38754</c:v>
                      </c:pt>
                      <c:pt idx="1579">
                        <c:v>38755</c:v>
                      </c:pt>
                      <c:pt idx="1580">
                        <c:v>38756</c:v>
                      </c:pt>
                      <c:pt idx="1581">
                        <c:v>38757</c:v>
                      </c:pt>
                      <c:pt idx="1582">
                        <c:v>38758</c:v>
                      </c:pt>
                      <c:pt idx="1583">
                        <c:v>38761</c:v>
                      </c:pt>
                      <c:pt idx="1584">
                        <c:v>38762</c:v>
                      </c:pt>
                      <c:pt idx="1585">
                        <c:v>38763</c:v>
                      </c:pt>
                      <c:pt idx="1586">
                        <c:v>38764</c:v>
                      </c:pt>
                      <c:pt idx="1587">
                        <c:v>38765</c:v>
                      </c:pt>
                      <c:pt idx="1588">
                        <c:v>38768</c:v>
                      </c:pt>
                      <c:pt idx="1589">
                        <c:v>38769</c:v>
                      </c:pt>
                      <c:pt idx="1590">
                        <c:v>38770</c:v>
                      </c:pt>
                      <c:pt idx="1591">
                        <c:v>38771</c:v>
                      </c:pt>
                      <c:pt idx="1592">
                        <c:v>38772</c:v>
                      </c:pt>
                      <c:pt idx="1593">
                        <c:v>38775</c:v>
                      </c:pt>
                      <c:pt idx="1594">
                        <c:v>38776</c:v>
                      </c:pt>
                      <c:pt idx="1595">
                        <c:v>38777</c:v>
                      </c:pt>
                      <c:pt idx="1596">
                        <c:v>38778</c:v>
                      </c:pt>
                      <c:pt idx="1597">
                        <c:v>38779</c:v>
                      </c:pt>
                      <c:pt idx="1598">
                        <c:v>38782</c:v>
                      </c:pt>
                      <c:pt idx="1599">
                        <c:v>38783</c:v>
                      </c:pt>
                      <c:pt idx="1600">
                        <c:v>38784</c:v>
                      </c:pt>
                      <c:pt idx="1601">
                        <c:v>38785</c:v>
                      </c:pt>
                      <c:pt idx="1602">
                        <c:v>38786</c:v>
                      </c:pt>
                      <c:pt idx="1603">
                        <c:v>38789</c:v>
                      </c:pt>
                      <c:pt idx="1604">
                        <c:v>38790</c:v>
                      </c:pt>
                      <c:pt idx="1605">
                        <c:v>38791</c:v>
                      </c:pt>
                      <c:pt idx="1606">
                        <c:v>38792</c:v>
                      </c:pt>
                      <c:pt idx="1607">
                        <c:v>38793</c:v>
                      </c:pt>
                      <c:pt idx="1608">
                        <c:v>38796</c:v>
                      </c:pt>
                      <c:pt idx="1609">
                        <c:v>38797</c:v>
                      </c:pt>
                      <c:pt idx="1610">
                        <c:v>38798</c:v>
                      </c:pt>
                      <c:pt idx="1611">
                        <c:v>38799</c:v>
                      </c:pt>
                      <c:pt idx="1612">
                        <c:v>38800</c:v>
                      </c:pt>
                      <c:pt idx="1613">
                        <c:v>38803</c:v>
                      </c:pt>
                      <c:pt idx="1614">
                        <c:v>38804</c:v>
                      </c:pt>
                      <c:pt idx="1615">
                        <c:v>38805</c:v>
                      </c:pt>
                      <c:pt idx="1616">
                        <c:v>38806</c:v>
                      </c:pt>
                      <c:pt idx="1617">
                        <c:v>38807</c:v>
                      </c:pt>
                      <c:pt idx="1618">
                        <c:v>38810</c:v>
                      </c:pt>
                      <c:pt idx="1619">
                        <c:v>38811</c:v>
                      </c:pt>
                      <c:pt idx="1620">
                        <c:v>38812</c:v>
                      </c:pt>
                      <c:pt idx="1621">
                        <c:v>38813</c:v>
                      </c:pt>
                      <c:pt idx="1622">
                        <c:v>38814</c:v>
                      </c:pt>
                      <c:pt idx="1623">
                        <c:v>38817</c:v>
                      </c:pt>
                      <c:pt idx="1624">
                        <c:v>38818</c:v>
                      </c:pt>
                      <c:pt idx="1625">
                        <c:v>38819</c:v>
                      </c:pt>
                      <c:pt idx="1626">
                        <c:v>38820</c:v>
                      </c:pt>
                      <c:pt idx="1627">
                        <c:v>38824</c:v>
                      </c:pt>
                      <c:pt idx="1628">
                        <c:v>38825</c:v>
                      </c:pt>
                      <c:pt idx="1629">
                        <c:v>38826</c:v>
                      </c:pt>
                      <c:pt idx="1630">
                        <c:v>38827</c:v>
                      </c:pt>
                      <c:pt idx="1631">
                        <c:v>38828</c:v>
                      </c:pt>
                      <c:pt idx="1632">
                        <c:v>38831</c:v>
                      </c:pt>
                      <c:pt idx="1633">
                        <c:v>38832</c:v>
                      </c:pt>
                      <c:pt idx="1634">
                        <c:v>38833</c:v>
                      </c:pt>
                      <c:pt idx="1635">
                        <c:v>38834</c:v>
                      </c:pt>
                      <c:pt idx="1636">
                        <c:v>38835</c:v>
                      </c:pt>
                      <c:pt idx="1637">
                        <c:v>38838</c:v>
                      </c:pt>
                      <c:pt idx="1638">
                        <c:v>38839</c:v>
                      </c:pt>
                      <c:pt idx="1639">
                        <c:v>38840</c:v>
                      </c:pt>
                      <c:pt idx="1640">
                        <c:v>38841</c:v>
                      </c:pt>
                      <c:pt idx="1641">
                        <c:v>38842</c:v>
                      </c:pt>
                      <c:pt idx="1642">
                        <c:v>38845</c:v>
                      </c:pt>
                      <c:pt idx="1643">
                        <c:v>38846</c:v>
                      </c:pt>
                      <c:pt idx="1644">
                        <c:v>38847</c:v>
                      </c:pt>
                      <c:pt idx="1645">
                        <c:v>38848</c:v>
                      </c:pt>
                      <c:pt idx="1646">
                        <c:v>38849</c:v>
                      </c:pt>
                      <c:pt idx="1647">
                        <c:v>38852</c:v>
                      </c:pt>
                      <c:pt idx="1648">
                        <c:v>38853</c:v>
                      </c:pt>
                      <c:pt idx="1649">
                        <c:v>38854</c:v>
                      </c:pt>
                      <c:pt idx="1650">
                        <c:v>38855</c:v>
                      </c:pt>
                      <c:pt idx="1651">
                        <c:v>38856</c:v>
                      </c:pt>
                      <c:pt idx="1652">
                        <c:v>38859</c:v>
                      </c:pt>
                      <c:pt idx="1653">
                        <c:v>38860</c:v>
                      </c:pt>
                      <c:pt idx="1654">
                        <c:v>38861</c:v>
                      </c:pt>
                      <c:pt idx="1655">
                        <c:v>38862</c:v>
                      </c:pt>
                      <c:pt idx="1656">
                        <c:v>38863</c:v>
                      </c:pt>
                      <c:pt idx="1657">
                        <c:v>38866</c:v>
                      </c:pt>
                      <c:pt idx="1658">
                        <c:v>38867</c:v>
                      </c:pt>
                      <c:pt idx="1659">
                        <c:v>38868</c:v>
                      </c:pt>
                      <c:pt idx="1660">
                        <c:v>38869</c:v>
                      </c:pt>
                      <c:pt idx="1661">
                        <c:v>38870</c:v>
                      </c:pt>
                      <c:pt idx="1662">
                        <c:v>38873</c:v>
                      </c:pt>
                      <c:pt idx="1663">
                        <c:v>38874</c:v>
                      </c:pt>
                      <c:pt idx="1664">
                        <c:v>38875</c:v>
                      </c:pt>
                      <c:pt idx="1665">
                        <c:v>38876</c:v>
                      </c:pt>
                      <c:pt idx="1666">
                        <c:v>38877</c:v>
                      </c:pt>
                      <c:pt idx="1667">
                        <c:v>38880</c:v>
                      </c:pt>
                      <c:pt idx="1668">
                        <c:v>38881</c:v>
                      </c:pt>
                      <c:pt idx="1669">
                        <c:v>38882</c:v>
                      </c:pt>
                      <c:pt idx="1670">
                        <c:v>38883</c:v>
                      </c:pt>
                      <c:pt idx="1671">
                        <c:v>38884</c:v>
                      </c:pt>
                      <c:pt idx="1672">
                        <c:v>38887</c:v>
                      </c:pt>
                      <c:pt idx="1673">
                        <c:v>38888</c:v>
                      </c:pt>
                      <c:pt idx="1674">
                        <c:v>38889</c:v>
                      </c:pt>
                      <c:pt idx="1675">
                        <c:v>38890</c:v>
                      </c:pt>
                      <c:pt idx="1676">
                        <c:v>38891</c:v>
                      </c:pt>
                      <c:pt idx="1677">
                        <c:v>38894</c:v>
                      </c:pt>
                      <c:pt idx="1678">
                        <c:v>38895</c:v>
                      </c:pt>
                      <c:pt idx="1679">
                        <c:v>38896</c:v>
                      </c:pt>
                      <c:pt idx="1680">
                        <c:v>38897</c:v>
                      </c:pt>
                      <c:pt idx="1681">
                        <c:v>38898</c:v>
                      </c:pt>
                      <c:pt idx="1682">
                        <c:v>38901</c:v>
                      </c:pt>
                      <c:pt idx="1683">
                        <c:v>38902</c:v>
                      </c:pt>
                      <c:pt idx="1684">
                        <c:v>38903</c:v>
                      </c:pt>
                      <c:pt idx="1685">
                        <c:v>38904</c:v>
                      </c:pt>
                      <c:pt idx="1686">
                        <c:v>38905</c:v>
                      </c:pt>
                      <c:pt idx="1687">
                        <c:v>38908</c:v>
                      </c:pt>
                      <c:pt idx="1688">
                        <c:v>38909</c:v>
                      </c:pt>
                      <c:pt idx="1689">
                        <c:v>38910</c:v>
                      </c:pt>
                      <c:pt idx="1690">
                        <c:v>38911</c:v>
                      </c:pt>
                      <c:pt idx="1691">
                        <c:v>38912</c:v>
                      </c:pt>
                      <c:pt idx="1692">
                        <c:v>38915</c:v>
                      </c:pt>
                      <c:pt idx="1693">
                        <c:v>38916</c:v>
                      </c:pt>
                      <c:pt idx="1694">
                        <c:v>38917</c:v>
                      </c:pt>
                      <c:pt idx="1695">
                        <c:v>38918</c:v>
                      </c:pt>
                      <c:pt idx="1696">
                        <c:v>38919</c:v>
                      </c:pt>
                      <c:pt idx="1697">
                        <c:v>38922</c:v>
                      </c:pt>
                      <c:pt idx="1698">
                        <c:v>38923</c:v>
                      </c:pt>
                      <c:pt idx="1699">
                        <c:v>38924</c:v>
                      </c:pt>
                      <c:pt idx="1700">
                        <c:v>38925</c:v>
                      </c:pt>
                      <c:pt idx="1701">
                        <c:v>38926</c:v>
                      </c:pt>
                      <c:pt idx="1702">
                        <c:v>38929</c:v>
                      </c:pt>
                      <c:pt idx="1703">
                        <c:v>38930</c:v>
                      </c:pt>
                      <c:pt idx="1704">
                        <c:v>38931</c:v>
                      </c:pt>
                      <c:pt idx="1705">
                        <c:v>38932</c:v>
                      </c:pt>
                      <c:pt idx="1706">
                        <c:v>38933</c:v>
                      </c:pt>
                      <c:pt idx="1707">
                        <c:v>38936</c:v>
                      </c:pt>
                      <c:pt idx="1708">
                        <c:v>38937</c:v>
                      </c:pt>
                      <c:pt idx="1709">
                        <c:v>38938</c:v>
                      </c:pt>
                      <c:pt idx="1710">
                        <c:v>38939</c:v>
                      </c:pt>
                      <c:pt idx="1711">
                        <c:v>38940</c:v>
                      </c:pt>
                      <c:pt idx="1712">
                        <c:v>38943</c:v>
                      </c:pt>
                      <c:pt idx="1713">
                        <c:v>38944</c:v>
                      </c:pt>
                      <c:pt idx="1714">
                        <c:v>38945</c:v>
                      </c:pt>
                      <c:pt idx="1715">
                        <c:v>38946</c:v>
                      </c:pt>
                      <c:pt idx="1716">
                        <c:v>38947</c:v>
                      </c:pt>
                      <c:pt idx="1717">
                        <c:v>38950</c:v>
                      </c:pt>
                      <c:pt idx="1718">
                        <c:v>38951</c:v>
                      </c:pt>
                      <c:pt idx="1719">
                        <c:v>38952</c:v>
                      </c:pt>
                      <c:pt idx="1720">
                        <c:v>38953</c:v>
                      </c:pt>
                      <c:pt idx="1721">
                        <c:v>38954</c:v>
                      </c:pt>
                      <c:pt idx="1722">
                        <c:v>38957</c:v>
                      </c:pt>
                      <c:pt idx="1723">
                        <c:v>38958</c:v>
                      </c:pt>
                      <c:pt idx="1724">
                        <c:v>38959</c:v>
                      </c:pt>
                      <c:pt idx="1725">
                        <c:v>38960</c:v>
                      </c:pt>
                      <c:pt idx="1726">
                        <c:v>38961</c:v>
                      </c:pt>
                      <c:pt idx="1727">
                        <c:v>38964</c:v>
                      </c:pt>
                      <c:pt idx="1728">
                        <c:v>38965</c:v>
                      </c:pt>
                      <c:pt idx="1729">
                        <c:v>38966</c:v>
                      </c:pt>
                      <c:pt idx="1730">
                        <c:v>38967</c:v>
                      </c:pt>
                      <c:pt idx="1731">
                        <c:v>38968</c:v>
                      </c:pt>
                      <c:pt idx="1732">
                        <c:v>38971</c:v>
                      </c:pt>
                      <c:pt idx="1733">
                        <c:v>38972</c:v>
                      </c:pt>
                      <c:pt idx="1734">
                        <c:v>38973</c:v>
                      </c:pt>
                      <c:pt idx="1735">
                        <c:v>38974</c:v>
                      </c:pt>
                      <c:pt idx="1736">
                        <c:v>38975</c:v>
                      </c:pt>
                      <c:pt idx="1737">
                        <c:v>38978</c:v>
                      </c:pt>
                      <c:pt idx="1738">
                        <c:v>38979</c:v>
                      </c:pt>
                      <c:pt idx="1739">
                        <c:v>38980</c:v>
                      </c:pt>
                      <c:pt idx="1740">
                        <c:v>38981</c:v>
                      </c:pt>
                      <c:pt idx="1741">
                        <c:v>38982</c:v>
                      </c:pt>
                      <c:pt idx="1742">
                        <c:v>38985</c:v>
                      </c:pt>
                      <c:pt idx="1743">
                        <c:v>38986</c:v>
                      </c:pt>
                      <c:pt idx="1744">
                        <c:v>38987</c:v>
                      </c:pt>
                      <c:pt idx="1745">
                        <c:v>38988</c:v>
                      </c:pt>
                      <c:pt idx="1746">
                        <c:v>38989</c:v>
                      </c:pt>
                      <c:pt idx="1747">
                        <c:v>38992</c:v>
                      </c:pt>
                      <c:pt idx="1748">
                        <c:v>38993</c:v>
                      </c:pt>
                      <c:pt idx="1749">
                        <c:v>38994</c:v>
                      </c:pt>
                      <c:pt idx="1750">
                        <c:v>38995</c:v>
                      </c:pt>
                      <c:pt idx="1751">
                        <c:v>38996</c:v>
                      </c:pt>
                      <c:pt idx="1752">
                        <c:v>38999</c:v>
                      </c:pt>
                      <c:pt idx="1753">
                        <c:v>39000</c:v>
                      </c:pt>
                      <c:pt idx="1754">
                        <c:v>39001</c:v>
                      </c:pt>
                      <c:pt idx="1755">
                        <c:v>39002</c:v>
                      </c:pt>
                      <c:pt idx="1756">
                        <c:v>39003</c:v>
                      </c:pt>
                      <c:pt idx="1757">
                        <c:v>39006</c:v>
                      </c:pt>
                      <c:pt idx="1758">
                        <c:v>39007</c:v>
                      </c:pt>
                      <c:pt idx="1759">
                        <c:v>39008</c:v>
                      </c:pt>
                      <c:pt idx="1760">
                        <c:v>39009</c:v>
                      </c:pt>
                      <c:pt idx="1761">
                        <c:v>39010</c:v>
                      </c:pt>
                      <c:pt idx="1762">
                        <c:v>39013</c:v>
                      </c:pt>
                      <c:pt idx="1763">
                        <c:v>39014</c:v>
                      </c:pt>
                      <c:pt idx="1764">
                        <c:v>39015</c:v>
                      </c:pt>
                      <c:pt idx="1765">
                        <c:v>39016</c:v>
                      </c:pt>
                      <c:pt idx="1766">
                        <c:v>39017</c:v>
                      </c:pt>
                      <c:pt idx="1767">
                        <c:v>39020</c:v>
                      </c:pt>
                      <c:pt idx="1768">
                        <c:v>39021</c:v>
                      </c:pt>
                      <c:pt idx="1769">
                        <c:v>39022</c:v>
                      </c:pt>
                      <c:pt idx="1770">
                        <c:v>39023</c:v>
                      </c:pt>
                      <c:pt idx="1771">
                        <c:v>39024</c:v>
                      </c:pt>
                      <c:pt idx="1772">
                        <c:v>39027</c:v>
                      </c:pt>
                      <c:pt idx="1773">
                        <c:v>39028</c:v>
                      </c:pt>
                      <c:pt idx="1774">
                        <c:v>39029</c:v>
                      </c:pt>
                      <c:pt idx="1775">
                        <c:v>39030</c:v>
                      </c:pt>
                      <c:pt idx="1776">
                        <c:v>39031</c:v>
                      </c:pt>
                      <c:pt idx="1777">
                        <c:v>39034</c:v>
                      </c:pt>
                      <c:pt idx="1778">
                        <c:v>39035</c:v>
                      </c:pt>
                      <c:pt idx="1779">
                        <c:v>39036</c:v>
                      </c:pt>
                      <c:pt idx="1780">
                        <c:v>39037</c:v>
                      </c:pt>
                      <c:pt idx="1781">
                        <c:v>39038</c:v>
                      </c:pt>
                      <c:pt idx="1782">
                        <c:v>39041</c:v>
                      </c:pt>
                      <c:pt idx="1783">
                        <c:v>39042</c:v>
                      </c:pt>
                      <c:pt idx="1784">
                        <c:v>39043</c:v>
                      </c:pt>
                      <c:pt idx="1785">
                        <c:v>39044</c:v>
                      </c:pt>
                      <c:pt idx="1786">
                        <c:v>39045</c:v>
                      </c:pt>
                      <c:pt idx="1787">
                        <c:v>39048</c:v>
                      </c:pt>
                      <c:pt idx="1788">
                        <c:v>39049</c:v>
                      </c:pt>
                      <c:pt idx="1789">
                        <c:v>39050</c:v>
                      </c:pt>
                      <c:pt idx="1790">
                        <c:v>39051</c:v>
                      </c:pt>
                      <c:pt idx="1791">
                        <c:v>39052</c:v>
                      </c:pt>
                      <c:pt idx="1792">
                        <c:v>39055</c:v>
                      </c:pt>
                      <c:pt idx="1793">
                        <c:v>39056</c:v>
                      </c:pt>
                      <c:pt idx="1794">
                        <c:v>39057</c:v>
                      </c:pt>
                      <c:pt idx="1795">
                        <c:v>39058</c:v>
                      </c:pt>
                      <c:pt idx="1796">
                        <c:v>39059</c:v>
                      </c:pt>
                      <c:pt idx="1797">
                        <c:v>39062</c:v>
                      </c:pt>
                      <c:pt idx="1798">
                        <c:v>39063</c:v>
                      </c:pt>
                      <c:pt idx="1799">
                        <c:v>39064</c:v>
                      </c:pt>
                      <c:pt idx="1800">
                        <c:v>39065</c:v>
                      </c:pt>
                      <c:pt idx="1801">
                        <c:v>39066</c:v>
                      </c:pt>
                      <c:pt idx="1802">
                        <c:v>39069</c:v>
                      </c:pt>
                      <c:pt idx="1803">
                        <c:v>39070</c:v>
                      </c:pt>
                      <c:pt idx="1804">
                        <c:v>39071</c:v>
                      </c:pt>
                      <c:pt idx="1805">
                        <c:v>39072</c:v>
                      </c:pt>
                      <c:pt idx="1806">
                        <c:v>39073</c:v>
                      </c:pt>
                      <c:pt idx="1807">
                        <c:v>39077</c:v>
                      </c:pt>
                      <c:pt idx="1808">
                        <c:v>39078</c:v>
                      </c:pt>
                      <c:pt idx="1809">
                        <c:v>39079</c:v>
                      </c:pt>
                      <c:pt idx="1810">
                        <c:v>39080</c:v>
                      </c:pt>
                      <c:pt idx="1811">
                        <c:v>39084</c:v>
                      </c:pt>
                      <c:pt idx="1812">
                        <c:v>39085</c:v>
                      </c:pt>
                      <c:pt idx="1813">
                        <c:v>39086</c:v>
                      </c:pt>
                      <c:pt idx="1814">
                        <c:v>39087</c:v>
                      </c:pt>
                      <c:pt idx="1815">
                        <c:v>39090</c:v>
                      </c:pt>
                      <c:pt idx="1816">
                        <c:v>39091</c:v>
                      </c:pt>
                      <c:pt idx="1817">
                        <c:v>39092</c:v>
                      </c:pt>
                      <c:pt idx="1818">
                        <c:v>39093</c:v>
                      </c:pt>
                      <c:pt idx="1819">
                        <c:v>39094</c:v>
                      </c:pt>
                      <c:pt idx="1820">
                        <c:v>39097</c:v>
                      </c:pt>
                      <c:pt idx="1821">
                        <c:v>39098</c:v>
                      </c:pt>
                      <c:pt idx="1822">
                        <c:v>39099</c:v>
                      </c:pt>
                      <c:pt idx="1823">
                        <c:v>39100</c:v>
                      </c:pt>
                      <c:pt idx="1824">
                        <c:v>39101</c:v>
                      </c:pt>
                      <c:pt idx="1825">
                        <c:v>39104</c:v>
                      </c:pt>
                      <c:pt idx="1826">
                        <c:v>39105</c:v>
                      </c:pt>
                      <c:pt idx="1827">
                        <c:v>39106</c:v>
                      </c:pt>
                      <c:pt idx="1828">
                        <c:v>39107</c:v>
                      </c:pt>
                      <c:pt idx="1829">
                        <c:v>39108</c:v>
                      </c:pt>
                      <c:pt idx="1830">
                        <c:v>39111</c:v>
                      </c:pt>
                      <c:pt idx="1831">
                        <c:v>39112</c:v>
                      </c:pt>
                      <c:pt idx="1832">
                        <c:v>39113</c:v>
                      </c:pt>
                      <c:pt idx="1833">
                        <c:v>39114</c:v>
                      </c:pt>
                      <c:pt idx="1834">
                        <c:v>39115</c:v>
                      </c:pt>
                      <c:pt idx="1835">
                        <c:v>39118</c:v>
                      </c:pt>
                      <c:pt idx="1836">
                        <c:v>39119</c:v>
                      </c:pt>
                      <c:pt idx="1837">
                        <c:v>39120</c:v>
                      </c:pt>
                      <c:pt idx="1838">
                        <c:v>39121</c:v>
                      </c:pt>
                      <c:pt idx="1839">
                        <c:v>39122</c:v>
                      </c:pt>
                      <c:pt idx="1840">
                        <c:v>39125</c:v>
                      </c:pt>
                      <c:pt idx="1841">
                        <c:v>39126</c:v>
                      </c:pt>
                      <c:pt idx="1842">
                        <c:v>39127</c:v>
                      </c:pt>
                      <c:pt idx="1843">
                        <c:v>39128</c:v>
                      </c:pt>
                      <c:pt idx="1844">
                        <c:v>39129</c:v>
                      </c:pt>
                      <c:pt idx="1845">
                        <c:v>39132</c:v>
                      </c:pt>
                      <c:pt idx="1846">
                        <c:v>39133</c:v>
                      </c:pt>
                      <c:pt idx="1847">
                        <c:v>39134</c:v>
                      </c:pt>
                      <c:pt idx="1848">
                        <c:v>39135</c:v>
                      </c:pt>
                      <c:pt idx="1849">
                        <c:v>39136</c:v>
                      </c:pt>
                      <c:pt idx="1850">
                        <c:v>39139</c:v>
                      </c:pt>
                      <c:pt idx="1851">
                        <c:v>39140</c:v>
                      </c:pt>
                      <c:pt idx="1852">
                        <c:v>39141</c:v>
                      </c:pt>
                      <c:pt idx="1853">
                        <c:v>39142</c:v>
                      </c:pt>
                      <c:pt idx="1854">
                        <c:v>39143</c:v>
                      </c:pt>
                      <c:pt idx="1855">
                        <c:v>39146</c:v>
                      </c:pt>
                      <c:pt idx="1856">
                        <c:v>39147</c:v>
                      </c:pt>
                      <c:pt idx="1857">
                        <c:v>39148</c:v>
                      </c:pt>
                      <c:pt idx="1858">
                        <c:v>39149</c:v>
                      </c:pt>
                      <c:pt idx="1859">
                        <c:v>39150</c:v>
                      </c:pt>
                      <c:pt idx="1860">
                        <c:v>39153</c:v>
                      </c:pt>
                      <c:pt idx="1861">
                        <c:v>39154</c:v>
                      </c:pt>
                      <c:pt idx="1862">
                        <c:v>39155</c:v>
                      </c:pt>
                      <c:pt idx="1863">
                        <c:v>39156</c:v>
                      </c:pt>
                      <c:pt idx="1864">
                        <c:v>39157</c:v>
                      </c:pt>
                      <c:pt idx="1865">
                        <c:v>39160</c:v>
                      </c:pt>
                      <c:pt idx="1866">
                        <c:v>39161</c:v>
                      </c:pt>
                      <c:pt idx="1867">
                        <c:v>39162</c:v>
                      </c:pt>
                      <c:pt idx="1868">
                        <c:v>39163</c:v>
                      </c:pt>
                      <c:pt idx="1869">
                        <c:v>39164</c:v>
                      </c:pt>
                      <c:pt idx="1870">
                        <c:v>39167</c:v>
                      </c:pt>
                      <c:pt idx="1871">
                        <c:v>39168</c:v>
                      </c:pt>
                      <c:pt idx="1872">
                        <c:v>39169</c:v>
                      </c:pt>
                      <c:pt idx="1873">
                        <c:v>39170</c:v>
                      </c:pt>
                      <c:pt idx="1874">
                        <c:v>39171</c:v>
                      </c:pt>
                      <c:pt idx="1875">
                        <c:v>39174</c:v>
                      </c:pt>
                      <c:pt idx="1876">
                        <c:v>39175</c:v>
                      </c:pt>
                      <c:pt idx="1877">
                        <c:v>39176</c:v>
                      </c:pt>
                      <c:pt idx="1878">
                        <c:v>39177</c:v>
                      </c:pt>
                      <c:pt idx="1879">
                        <c:v>39178</c:v>
                      </c:pt>
                      <c:pt idx="1880">
                        <c:v>39181</c:v>
                      </c:pt>
                      <c:pt idx="1881">
                        <c:v>39182</c:v>
                      </c:pt>
                      <c:pt idx="1882">
                        <c:v>39183</c:v>
                      </c:pt>
                      <c:pt idx="1883">
                        <c:v>39184</c:v>
                      </c:pt>
                      <c:pt idx="1884">
                        <c:v>39185</c:v>
                      </c:pt>
                      <c:pt idx="1885">
                        <c:v>39188</c:v>
                      </c:pt>
                      <c:pt idx="1886">
                        <c:v>39189</c:v>
                      </c:pt>
                      <c:pt idx="1887">
                        <c:v>39190</c:v>
                      </c:pt>
                      <c:pt idx="1888">
                        <c:v>39191</c:v>
                      </c:pt>
                      <c:pt idx="1889">
                        <c:v>39192</c:v>
                      </c:pt>
                      <c:pt idx="1890">
                        <c:v>39195</c:v>
                      </c:pt>
                      <c:pt idx="1891">
                        <c:v>39196</c:v>
                      </c:pt>
                      <c:pt idx="1892">
                        <c:v>39197</c:v>
                      </c:pt>
                      <c:pt idx="1893">
                        <c:v>39198</c:v>
                      </c:pt>
                      <c:pt idx="1894">
                        <c:v>39199</c:v>
                      </c:pt>
                      <c:pt idx="1895">
                        <c:v>39202</c:v>
                      </c:pt>
                      <c:pt idx="1896">
                        <c:v>39203</c:v>
                      </c:pt>
                      <c:pt idx="1897">
                        <c:v>39204</c:v>
                      </c:pt>
                      <c:pt idx="1898">
                        <c:v>39205</c:v>
                      </c:pt>
                      <c:pt idx="1899">
                        <c:v>39206</c:v>
                      </c:pt>
                      <c:pt idx="1900">
                        <c:v>39209</c:v>
                      </c:pt>
                      <c:pt idx="1901">
                        <c:v>39210</c:v>
                      </c:pt>
                      <c:pt idx="1902">
                        <c:v>39211</c:v>
                      </c:pt>
                      <c:pt idx="1903">
                        <c:v>39212</c:v>
                      </c:pt>
                      <c:pt idx="1904">
                        <c:v>39213</c:v>
                      </c:pt>
                      <c:pt idx="1905">
                        <c:v>39216</c:v>
                      </c:pt>
                      <c:pt idx="1906">
                        <c:v>39217</c:v>
                      </c:pt>
                      <c:pt idx="1907">
                        <c:v>39218</c:v>
                      </c:pt>
                      <c:pt idx="1908">
                        <c:v>39219</c:v>
                      </c:pt>
                      <c:pt idx="1909">
                        <c:v>39220</c:v>
                      </c:pt>
                      <c:pt idx="1910">
                        <c:v>39223</c:v>
                      </c:pt>
                      <c:pt idx="1911">
                        <c:v>39224</c:v>
                      </c:pt>
                      <c:pt idx="1912">
                        <c:v>39225</c:v>
                      </c:pt>
                      <c:pt idx="1913">
                        <c:v>39226</c:v>
                      </c:pt>
                      <c:pt idx="1914">
                        <c:v>39227</c:v>
                      </c:pt>
                      <c:pt idx="1915">
                        <c:v>39230</c:v>
                      </c:pt>
                      <c:pt idx="1916">
                        <c:v>39231</c:v>
                      </c:pt>
                      <c:pt idx="1917">
                        <c:v>39232</c:v>
                      </c:pt>
                      <c:pt idx="1918">
                        <c:v>39233</c:v>
                      </c:pt>
                      <c:pt idx="1919">
                        <c:v>39234</c:v>
                      </c:pt>
                      <c:pt idx="1920">
                        <c:v>39237</c:v>
                      </c:pt>
                      <c:pt idx="1921">
                        <c:v>39238</c:v>
                      </c:pt>
                      <c:pt idx="1922">
                        <c:v>39239</c:v>
                      </c:pt>
                      <c:pt idx="1923">
                        <c:v>39240</c:v>
                      </c:pt>
                      <c:pt idx="1924">
                        <c:v>39241</c:v>
                      </c:pt>
                      <c:pt idx="1925">
                        <c:v>39244</c:v>
                      </c:pt>
                      <c:pt idx="1926">
                        <c:v>39245</c:v>
                      </c:pt>
                      <c:pt idx="1927">
                        <c:v>39246</c:v>
                      </c:pt>
                      <c:pt idx="1928">
                        <c:v>39247</c:v>
                      </c:pt>
                      <c:pt idx="1929">
                        <c:v>39248</c:v>
                      </c:pt>
                      <c:pt idx="1930">
                        <c:v>39251</c:v>
                      </c:pt>
                      <c:pt idx="1931">
                        <c:v>39252</c:v>
                      </c:pt>
                      <c:pt idx="1932">
                        <c:v>39253</c:v>
                      </c:pt>
                      <c:pt idx="1933">
                        <c:v>39254</c:v>
                      </c:pt>
                      <c:pt idx="1934">
                        <c:v>39255</c:v>
                      </c:pt>
                      <c:pt idx="1935">
                        <c:v>39258</c:v>
                      </c:pt>
                      <c:pt idx="1936">
                        <c:v>39259</c:v>
                      </c:pt>
                      <c:pt idx="1937">
                        <c:v>39260</c:v>
                      </c:pt>
                      <c:pt idx="1938">
                        <c:v>39261</c:v>
                      </c:pt>
                      <c:pt idx="1939">
                        <c:v>39262</c:v>
                      </c:pt>
                      <c:pt idx="1940">
                        <c:v>39265</c:v>
                      </c:pt>
                      <c:pt idx="1941">
                        <c:v>39266</c:v>
                      </c:pt>
                      <c:pt idx="1942">
                        <c:v>39267</c:v>
                      </c:pt>
                      <c:pt idx="1943">
                        <c:v>39268</c:v>
                      </c:pt>
                      <c:pt idx="1944">
                        <c:v>39269</c:v>
                      </c:pt>
                      <c:pt idx="1945">
                        <c:v>39272</c:v>
                      </c:pt>
                      <c:pt idx="1946">
                        <c:v>39273</c:v>
                      </c:pt>
                      <c:pt idx="1947">
                        <c:v>39274</c:v>
                      </c:pt>
                      <c:pt idx="1948">
                        <c:v>39275</c:v>
                      </c:pt>
                      <c:pt idx="1949">
                        <c:v>39276</c:v>
                      </c:pt>
                      <c:pt idx="1950">
                        <c:v>39279</c:v>
                      </c:pt>
                      <c:pt idx="1951">
                        <c:v>39280</c:v>
                      </c:pt>
                      <c:pt idx="1952">
                        <c:v>39281</c:v>
                      </c:pt>
                      <c:pt idx="1953">
                        <c:v>39282</c:v>
                      </c:pt>
                      <c:pt idx="1954">
                        <c:v>39283</c:v>
                      </c:pt>
                      <c:pt idx="1955">
                        <c:v>39286</c:v>
                      </c:pt>
                      <c:pt idx="1956">
                        <c:v>39287</c:v>
                      </c:pt>
                      <c:pt idx="1957">
                        <c:v>39288</c:v>
                      </c:pt>
                      <c:pt idx="1958">
                        <c:v>39289</c:v>
                      </c:pt>
                      <c:pt idx="1959">
                        <c:v>39290</c:v>
                      </c:pt>
                      <c:pt idx="1960">
                        <c:v>39293</c:v>
                      </c:pt>
                      <c:pt idx="1961">
                        <c:v>39294</c:v>
                      </c:pt>
                      <c:pt idx="1962">
                        <c:v>39295</c:v>
                      </c:pt>
                      <c:pt idx="1963">
                        <c:v>39296</c:v>
                      </c:pt>
                      <c:pt idx="1964">
                        <c:v>39297</c:v>
                      </c:pt>
                      <c:pt idx="1965">
                        <c:v>39300</c:v>
                      </c:pt>
                      <c:pt idx="1966">
                        <c:v>39301</c:v>
                      </c:pt>
                      <c:pt idx="1967">
                        <c:v>39302</c:v>
                      </c:pt>
                      <c:pt idx="1968">
                        <c:v>39303</c:v>
                      </c:pt>
                      <c:pt idx="1969">
                        <c:v>39304</c:v>
                      </c:pt>
                      <c:pt idx="1970">
                        <c:v>39307</c:v>
                      </c:pt>
                      <c:pt idx="1971">
                        <c:v>39308</c:v>
                      </c:pt>
                      <c:pt idx="1972">
                        <c:v>39309</c:v>
                      </c:pt>
                      <c:pt idx="1973">
                        <c:v>39310</c:v>
                      </c:pt>
                      <c:pt idx="1974">
                        <c:v>39311</c:v>
                      </c:pt>
                      <c:pt idx="1975">
                        <c:v>39314</c:v>
                      </c:pt>
                      <c:pt idx="1976">
                        <c:v>39315</c:v>
                      </c:pt>
                      <c:pt idx="1977">
                        <c:v>39316</c:v>
                      </c:pt>
                      <c:pt idx="1978">
                        <c:v>39317</c:v>
                      </c:pt>
                      <c:pt idx="1979">
                        <c:v>39318</c:v>
                      </c:pt>
                      <c:pt idx="1980">
                        <c:v>39321</c:v>
                      </c:pt>
                      <c:pt idx="1981">
                        <c:v>39322</c:v>
                      </c:pt>
                      <c:pt idx="1982">
                        <c:v>39323</c:v>
                      </c:pt>
                      <c:pt idx="1983">
                        <c:v>39324</c:v>
                      </c:pt>
                      <c:pt idx="1984">
                        <c:v>39325</c:v>
                      </c:pt>
                      <c:pt idx="1985">
                        <c:v>39328</c:v>
                      </c:pt>
                      <c:pt idx="1986">
                        <c:v>39329</c:v>
                      </c:pt>
                      <c:pt idx="1987">
                        <c:v>39330</c:v>
                      </c:pt>
                      <c:pt idx="1988">
                        <c:v>39331</c:v>
                      </c:pt>
                      <c:pt idx="1989">
                        <c:v>39332</c:v>
                      </c:pt>
                      <c:pt idx="1990">
                        <c:v>39335</c:v>
                      </c:pt>
                      <c:pt idx="1991">
                        <c:v>39336</c:v>
                      </c:pt>
                      <c:pt idx="1992">
                        <c:v>39337</c:v>
                      </c:pt>
                      <c:pt idx="1993">
                        <c:v>39338</c:v>
                      </c:pt>
                      <c:pt idx="1994">
                        <c:v>39339</c:v>
                      </c:pt>
                      <c:pt idx="1995">
                        <c:v>39342</c:v>
                      </c:pt>
                      <c:pt idx="1996">
                        <c:v>39343</c:v>
                      </c:pt>
                      <c:pt idx="1997">
                        <c:v>39344</c:v>
                      </c:pt>
                      <c:pt idx="1998">
                        <c:v>39345</c:v>
                      </c:pt>
                      <c:pt idx="1999">
                        <c:v>39346</c:v>
                      </c:pt>
                      <c:pt idx="2000">
                        <c:v>39349</c:v>
                      </c:pt>
                      <c:pt idx="2001">
                        <c:v>39350</c:v>
                      </c:pt>
                      <c:pt idx="2002">
                        <c:v>39351</c:v>
                      </c:pt>
                      <c:pt idx="2003">
                        <c:v>39352</c:v>
                      </c:pt>
                      <c:pt idx="2004">
                        <c:v>39353</c:v>
                      </c:pt>
                      <c:pt idx="2005">
                        <c:v>39356</c:v>
                      </c:pt>
                      <c:pt idx="2006">
                        <c:v>39357</c:v>
                      </c:pt>
                      <c:pt idx="2007">
                        <c:v>39358</c:v>
                      </c:pt>
                      <c:pt idx="2008">
                        <c:v>39359</c:v>
                      </c:pt>
                      <c:pt idx="2009">
                        <c:v>39360</c:v>
                      </c:pt>
                      <c:pt idx="2010">
                        <c:v>39363</c:v>
                      </c:pt>
                      <c:pt idx="2011">
                        <c:v>39364</c:v>
                      </c:pt>
                      <c:pt idx="2012">
                        <c:v>39365</c:v>
                      </c:pt>
                      <c:pt idx="2013">
                        <c:v>39366</c:v>
                      </c:pt>
                      <c:pt idx="2014">
                        <c:v>39367</c:v>
                      </c:pt>
                      <c:pt idx="2015">
                        <c:v>39370</c:v>
                      </c:pt>
                      <c:pt idx="2016">
                        <c:v>39371</c:v>
                      </c:pt>
                      <c:pt idx="2017">
                        <c:v>39372</c:v>
                      </c:pt>
                      <c:pt idx="2018">
                        <c:v>39373</c:v>
                      </c:pt>
                      <c:pt idx="2019">
                        <c:v>39374</c:v>
                      </c:pt>
                      <c:pt idx="2020">
                        <c:v>39377</c:v>
                      </c:pt>
                      <c:pt idx="2021">
                        <c:v>39378</c:v>
                      </c:pt>
                      <c:pt idx="2022">
                        <c:v>39379</c:v>
                      </c:pt>
                      <c:pt idx="2023">
                        <c:v>39380</c:v>
                      </c:pt>
                      <c:pt idx="2024">
                        <c:v>39381</c:v>
                      </c:pt>
                      <c:pt idx="2025">
                        <c:v>39384</c:v>
                      </c:pt>
                      <c:pt idx="2026">
                        <c:v>39385</c:v>
                      </c:pt>
                      <c:pt idx="2027">
                        <c:v>39386</c:v>
                      </c:pt>
                      <c:pt idx="2028">
                        <c:v>39387</c:v>
                      </c:pt>
                      <c:pt idx="2029">
                        <c:v>39388</c:v>
                      </c:pt>
                      <c:pt idx="2030">
                        <c:v>39391</c:v>
                      </c:pt>
                      <c:pt idx="2031">
                        <c:v>39392</c:v>
                      </c:pt>
                      <c:pt idx="2032">
                        <c:v>39393</c:v>
                      </c:pt>
                      <c:pt idx="2033">
                        <c:v>39394</c:v>
                      </c:pt>
                      <c:pt idx="2034">
                        <c:v>39395</c:v>
                      </c:pt>
                      <c:pt idx="2035">
                        <c:v>39398</c:v>
                      </c:pt>
                      <c:pt idx="2036">
                        <c:v>39399</c:v>
                      </c:pt>
                      <c:pt idx="2037">
                        <c:v>39400</c:v>
                      </c:pt>
                      <c:pt idx="2038">
                        <c:v>39401</c:v>
                      </c:pt>
                      <c:pt idx="2039">
                        <c:v>39402</c:v>
                      </c:pt>
                      <c:pt idx="2040">
                        <c:v>39405</c:v>
                      </c:pt>
                      <c:pt idx="2041">
                        <c:v>39406</c:v>
                      </c:pt>
                      <c:pt idx="2042">
                        <c:v>39407</c:v>
                      </c:pt>
                      <c:pt idx="2043">
                        <c:v>39408</c:v>
                      </c:pt>
                      <c:pt idx="2044">
                        <c:v>39409</c:v>
                      </c:pt>
                      <c:pt idx="2045">
                        <c:v>39412</c:v>
                      </c:pt>
                      <c:pt idx="2046">
                        <c:v>39413</c:v>
                      </c:pt>
                      <c:pt idx="2047">
                        <c:v>39414</c:v>
                      </c:pt>
                      <c:pt idx="2048">
                        <c:v>39415</c:v>
                      </c:pt>
                      <c:pt idx="2049">
                        <c:v>39416</c:v>
                      </c:pt>
                      <c:pt idx="2050">
                        <c:v>39419</c:v>
                      </c:pt>
                      <c:pt idx="2051">
                        <c:v>39420</c:v>
                      </c:pt>
                      <c:pt idx="2052">
                        <c:v>39421</c:v>
                      </c:pt>
                      <c:pt idx="2053">
                        <c:v>39422</c:v>
                      </c:pt>
                      <c:pt idx="2054">
                        <c:v>39423</c:v>
                      </c:pt>
                      <c:pt idx="2055">
                        <c:v>39426</c:v>
                      </c:pt>
                      <c:pt idx="2056">
                        <c:v>39427</c:v>
                      </c:pt>
                      <c:pt idx="2057">
                        <c:v>39428</c:v>
                      </c:pt>
                      <c:pt idx="2058">
                        <c:v>39429</c:v>
                      </c:pt>
                      <c:pt idx="2059">
                        <c:v>39430</c:v>
                      </c:pt>
                      <c:pt idx="2060">
                        <c:v>39433</c:v>
                      </c:pt>
                      <c:pt idx="2061">
                        <c:v>39434</c:v>
                      </c:pt>
                      <c:pt idx="2062">
                        <c:v>39435</c:v>
                      </c:pt>
                      <c:pt idx="2063">
                        <c:v>39436</c:v>
                      </c:pt>
                      <c:pt idx="2064">
                        <c:v>39437</c:v>
                      </c:pt>
                      <c:pt idx="2065">
                        <c:v>39440</c:v>
                      </c:pt>
                      <c:pt idx="2066">
                        <c:v>39441</c:v>
                      </c:pt>
                      <c:pt idx="2067">
                        <c:v>39442</c:v>
                      </c:pt>
                      <c:pt idx="2068">
                        <c:v>39443</c:v>
                      </c:pt>
                      <c:pt idx="2069">
                        <c:v>39444</c:v>
                      </c:pt>
                      <c:pt idx="2070">
                        <c:v>39447</c:v>
                      </c:pt>
                      <c:pt idx="2071">
                        <c:v>39448</c:v>
                      </c:pt>
                      <c:pt idx="2072">
                        <c:v>39449</c:v>
                      </c:pt>
                      <c:pt idx="2073">
                        <c:v>39450</c:v>
                      </c:pt>
                      <c:pt idx="2074">
                        <c:v>39451</c:v>
                      </c:pt>
                      <c:pt idx="2075">
                        <c:v>39454</c:v>
                      </c:pt>
                      <c:pt idx="2076">
                        <c:v>39455</c:v>
                      </c:pt>
                      <c:pt idx="2077">
                        <c:v>39456</c:v>
                      </c:pt>
                      <c:pt idx="2078">
                        <c:v>39457</c:v>
                      </c:pt>
                      <c:pt idx="2079">
                        <c:v>39458</c:v>
                      </c:pt>
                      <c:pt idx="2080">
                        <c:v>39461</c:v>
                      </c:pt>
                      <c:pt idx="2081">
                        <c:v>39462</c:v>
                      </c:pt>
                      <c:pt idx="2082">
                        <c:v>39463</c:v>
                      </c:pt>
                      <c:pt idx="2083">
                        <c:v>39464</c:v>
                      </c:pt>
                      <c:pt idx="2084">
                        <c:v>39465</c:v>
                      </c:pt>
                      <c:pt idx="2085">
                        <c:v>39468</c:v>
                      </c:pt>
                      <c:pt idx="2086">
                        <c:v>39469</c:v>
                      </c:pt>
                      <c:pt idx="2087">
                        <c:v>39470</c:v>
                      </c:pt>
                      <c:pt idx="2088">
                        <c:v>39471</c:v>
                      </c:pt>
                      <c:pt idx="2089">
                        <c:v>39472</c:v>
                      </c:pt>
                      <c:pt idx="2090">
                        <c:v>39475</c:v>
                      </c:pt>
                      <c:pt idx="2091">
                        <c:v>39476</c:v>
                      </c:pt>
                      <c:pt idx="2092">
                        <c:v>39477</c:v>
                      </c:pt>
                      <c:pt idx="2093">
                        <c:v>39478</c:v>
                      </c:pt>
                      <c:pt idx="2094">
                        <c:v>39479</c:v>
                      </c:pt>
                      <c:pt idx="2095">
                        <c:v>39482</c:v>
                      </c:pt>
                      <c:pt idx="2096">
                        <c:v>39483</c:v>
                      </c:pt>
                      <c:pt idx="2097">
                        <c:v>39484</c:v>
                      </c:pt>
                      <c:pt idx="2098">
                        <c:v>39485</c:v>
                      </c:pt>
                      <c:pt idx="2099">
                        <c:v>39486</c:v>
                      </c:pt>
                      <c:pt idx="2100">
                        <c:v>39489</c:v>
                      </c:pt>
                      <c:pt idx="2101">
                        <c:v>39490</c:v>
                      </c:pt>
                      <c:pt idx="2102">
                        <c:v>39491</c:v>
                      </c:pt>
                      <c:pt idx="2103">
                        <c:v>39492</c:v>
                      </c:pt>
                      <c:pt idx="2104">
                        <c:v>39493</c:v>
                      </c:pt>
                      <c:pt idx="2105">
                        <c:v>39496</c:v>
                      </c:pt>
                      <c:pt idx="2106">
                        <c:v>39497</c:v>
                      </c:pt>
                      <c:pt idx="2107">
                        <c:v>39498</c:v>
                      </c:pt>
                      <c:pt idx="2108">
                        <c:v>39499</c:v>
                      </c:pt>
                      <c:pt idx="2109">
                        <c:v>39500</c:v>
                      </c:pt>
                      <c:pt idx="2110">
                        <c:v>39503</c:v>
                      </c:pt>
                      <c:pt idx="2111">
                        <c:v>39504</c:v>
                      </c:pt>
                      <c:pt idx="2112">
                        <c:v>39505</c:v>
                      </c:pt>
                      <c:pt idx="2113">
                        <c:v>39506</c:v>
                      </c:pt>
                      <c:pt idx="2114">
                        <c:v>39507</c:v>
                      </c:pt>
                      <c:pt idx="2115">
                        <c:v>39510</c:v>
                      </c:pt>
                      <c:pt idx="2116">
                        <c:v>39511</c:v>
                      </c:pt>
                      <c:pt idx="2117">
                        <c:v>39512</c:v>
                      </c:pt>
                      <c:pt idx="2118">
                        <c:v>39513</c:v>
                      </c:pt>
                      <c:pt idx="2119">
                        <c:v>39514</c:v>
                      </c:pt>
                      <c:pt idx="2120">
                        <c:v>39517</c:v>
                      </c:pt>
                      <c:pt idx="2121">
                        <c:v>39518</c:v>
                      </c:pt>
                      <c:pt idx="2122">
                        <c:v>39519</c:v>
                      </c:pt>
                      <c:pt idx="2123">
                        <c:v>39520</c:v>
                      </c:pt>
                      <c:pt idx="2124">
                        <c:v>39521</c:v>
                      </c:pt>
                      <c:pt idx="2125">
                        <c:v>39524</c:v>
                      </c:pt>
                      <c:pt idx="2126">
                        <c:v>39525</c:v>
                      </c:pt>
                      <c:pt idx="2127">
                        <c:v>39526</c:v>
                      </c:pt>
                      <c:pt idx="2128">
                        <c:v>39527</c:v>
                      </c:pt>
                      <c:pt idx="2129">
                        <c:v>39528</c:v>
                      </c:pt>
                      <c:pt idx="2130">
                        <c:v>39531</c:v>
                      </c:pt>
                      <c:pt idx="2131">
                        <c:v>39532</c:v>
                      </c:pt>
                      <c:pt idx="2132">
                        <c:v>39533</c:v>
                      </c:pt>
                      <c:pt idx="2133">
                        <c:v>39534</c:v>
                      </c:pt>
                      <c:pt idx="2134">
                        <c:v>39535</c:v>
                      </c:pt>
                      <c:pt idx="2135">
                        <c:v>39538</c:v>
                      </c:pt>
                      <c:pt idx="2136">
                        <c:v>39539</c:v>
                      </c:pt>
                      <c:pt idx="2137">
                        <c:v>39540</c:v>
                      </c:pt>
                      <c:pt idx="2138">
                        <c:v>39541</c:v>
                      </c:pt>
                      <c:pt idx="2139">
                        <c:v>39542</c:v>
                      </c:pt>
                      <c:pt idx="2140">
                        <c:v>39545</c:v>
                      </c:pt>
                      <c:pt idx="2141">
                        <c:v>39546</c:v>
                      </c:pt>
                      <c:pt idx="2142">
                        <c:v>39547</c:v>
                      </c:pt>
                      <c:pt idx="2143">
                        <c:v>39548</c:v>
                      </c:pt>
                      <c:pt idx="2144">
                        <c:v>39549</c:v>
                      </c:pt>
                      <c:pt idx="2145">
                        <c:v>39552</c:v>
                      </c:pt>
                      <c:pt idx="2146">
                        <c:v>39553</c:v>
                      </c:pt>
                      <c:pt idx="2147">
                        <c:v>39554</c:v>
                      </c:pt>
                      <c:pt idx="2148">
                        <c:v>39555</c:v>
                      </c:pt>
                      <c:pt idx="2149">
                        <c:v>39556</c:v>
                      </c:pt>
                      <c:pt idx="2150">
                        <c:v>39559</c:v>
                      </c:pt>
                      <c:pt idx="2151">
                        <c:v>39560</c:v>
                      </c:pt>
                      <c:pt idx="2152">
                        <c:v>39561</c:v>
                      </c:pt>
                      <c:pt idx="2153">
                        <c:v>39562</c:v>
                      </c:pt>
                      <c:pt idx="2154">
                        <c:v>39563</c:v>
                      </c:pt>
                      <c:pt idx="2155">
                        <c:v>39566</c:v>
                      </c:pt>
                      <c:pt idx="2156">
                        <c:v>39567</c:v>
                      </c:pt>
                      <c:pt idx="2157">
                        <c:v>39568</c:v>
                      </c:pt>
                      <c:pt idx="2158">
                        <c:v>39569</c:v>
                      </c:pt>
                      <c:pt idx="2159">
                        <c:v>39570</c:v>
                      </c:pt>
                      <c:pt idx="2160">
                        <c:v>39573</c:v>
                      </c:pt>
                      <c:pt idx="2161">
                        <c:v>39574</c:v>
                      </c:pt>
                      <c:pt idx="2162">
                        <c:v>39575</c:v>
                      </c:pt>
                      <c:pt idx="2163">
                        <c:v>39576</c:v>
                      </c:pt>
                      <c:pt idx="2164">
                        <c:v>39577</c:v>
                      </c:pt>
                      <c:pt idx="2165">
                        <c:v>39580</c:v>
                      </c:pt>
                      <c:pt idx="2166">
                        <c:v>39581</c:v>
                      </c:pt>
                      <c:pt idx="2167">
                        <c:v>39582</c:v>
                      </c:pt>
                      <c:pt idx="2168">
                        <c:v>39583</c:v>
                      </c:pt>
                      <c:pt idx="2169">
                        <c:v>39584</c:v>
                      </c:pt>
                      <c:pt idx="2170">
                        <c:v>39587</c:v>
                      </c:pt>
                      <c:pt idx="2171">
                        <c:v>39588</c:v>
                      </c:pt>
                      <c:pt idx="2172">
                        <c:v>39589</c:v>
                      </c:pt>
                      <c:pt idx="2173">
                        <c:v>39590</c:v>
                      </c:pt>
                      <c:pt idx="2174">
                        <c:v>39591</c:v>
                      </c:pt>
                      <c:pt idx="2175">
                        <c:v>39594</c:v>
                      </c:pt>
                      <c:pt idx="2176">
                        <c:v>39595</c:v>
                      </c:pt>
                      <c:pt idx="2177">
                        <c:v>39596</c:v>
                      </c:pt>
                      <c:pt idx="2178">
                        <c:v>39597</c:v>
                      </c:pt>
                      <c:pt idx="2179">
                        <c:v>39598</c:v>
                      </c:pt>
                      <c:pt idx="2180">
                        <c:v>39601</c:v>
                      </c:pt>
                      <c:pt idx="2181">
                        <c:v>39602</c:v>
                      </c:pt>
                      <c:pt idx="2182">
                        <c:v>39603</c:v>
                      </c:pt>
                      <c:pt idx="2183">
                        <c:v>39604</c:v>
                      </c:pt>
                      <c:pt idx="2184">
                        <c:v>39605</c:v>
                      </c:pt>
                      <c:pt idx="2185">
                        <c:v>39608</c:v>
                      </c:pt>
                      <c:pt idx="2186">
                        <c:v>39609</c:v>
                      </c:pt>
                      <c:pt idx="2187">
                        <c:v>39610</c:v>
                      </c:pt>
                      <c:pt idx="2188">
                        <c:v>39611</c:v>
                      </c:pt>
                      <c:pt idx="2189">
                        <c:v>39612</c:v>
                      </c:pt>
                      <c:pt idx="2190">
                        <c:v>39615</c:v>
                      </c:pt>
                      <c:pt idx="2191">
                        <c:v>39616</c:v>
                      </c:pt>
                      <c:pt idx="2192">
                        <c:v>39617</c:v>
                      </c:pt>
                      <c:pt idx="2193">
                        <c:v>39618</c:v>
                      </c:pt>
                      <c:pt idx="2194">
                        <c:v>39619</c:v>
                      </c:pt>
                      <c:pt idx="2195">
                        <c:v>39622</c:v>
                      </c:pt>
                      <c:pt idx="2196">
                        <c:v>39623</c:v>
                      </c:pt>
                      <c:pt idx="2197">
                        <c:v>39624</c:v>
                      </c:pt>
                      <c:pt idx="2198">
                        <c:v>39625</c:v>
                      </c:pt>
                      <c:pt idx="2199">
                        <c:v>39626</c:v>
                      </c:pt>
                      <c:pt idx="2200">
                        <c:v>39629</c:v>
                      </c:pt>
                      <c:pt idx="2201">
                        <c:v>39630</c:v>
                      </c:pt>
                      <c:pt idx="2202">
                        <c:v>39631</c:v>
                      </c:pt>
                      <c:pt idx="2203">
                        <c:v>39632</c:v>
                      </c:pt>
                      <c:pt idx="2204">
                        <c:v>39633</c:v>
                      </c:pt>
                      <c:pt idx="2205">
                        <c:v>39636</c:v>
                      </c:pt>
                      <c:pt idx="2206">
                        <c:v>39637</c:v>
                      </c:pt>
                      <c:pt idx="2207">
                        <c:v>39638</c:v>
                      </c:pt>
                      <c:pt idx="2208">
                        <c:v>39639</c:v>
                      </c:pt>
                      <c:pt idx="2209">
                        <c:v>39640</c:v>
                      </c:pt>
                      <c:pt idx="2210">
                        <c:v>39643</c:v>
                      </c:pt>
                      <c:pt idx="2211">
                        <c:v>39644</c:v>
                      </c:pt>
                      <c:pt idx="2212">
                        <c:v>39645</c:v>
                      </c:pt>
                      <c:pt idx="2213">
                        <c:v>39646</c:v>
                      </c:pt>
                      <c:pt idx="2214">
                        <c:v>39647</c:v>
                      </c:pt>
                      <c:pt idx="2215">
                        <c:v>39650</c:v>
                      </c:pt>
                      <c:pt idx="2216">
                        <c:v>39651</c:v>
                      </c:pt>
                      <c:pt idx="2217">
                        <c:v>39652</c:v>
                      </c:pt>
                      <c:pt idx="2218">
                        <c:v>39653</c:v>
                      </c:pt>
                      <c:pt idx="2219">
                        <c:v>39654</c:v>
                      </c:pt>
                      <c:pt idx="2220">
                        <c:v>39657</c:v>
                      </c:pt>
                      <c:pt idx="2221">
                        <c:v>39658</c:v>
                      </c:pt>
                      <c:pt idx="2222">
                        <c:v>39659</c:v>
                      </c:pt>
                      <c:pt idx="2223">
                        <c:v>39660</c:v>
                      </c:pt>
                      <c:pt idx="2224">
                        <c:v>39661</c:v>
                      </c:pt>
                      <c:pt idx="2225">
                        <c:v>39664</c:v>
                      </c:pt>
                      <c:pt idx="2226">
                        <c:v>39665</c:v>
                      </c:pt>
                      <c:pt idx="2227">
                        <c:v>39666</c:v>
                      </c:pt>
                      <c:pt idx="2228">
                        <c:v>39667</c:v>
                      </c:pt>
                      <c:pt idx="2229">
                        <c:v>39668</c:v>
                      </c:pt>
                      <c:pt idx="2230">
                        <c:v>39671</c:v>
                      </c:pt>
                      <c:pt idx="2231">
                        <c:v>39672</c:v>
                      </c:pt>
                      <c:pt idx="2232">
                        <c:v>39673</c:v>
                      </c:pt>
                      <c:pt idx="2233">
                        <c:v>39674</c:v>
                      </c:pt>
                      <c:pt idx="2234">
                        <c:v>39675</c:v>
                      </c:pt>
                      <c:pt idx="2235">
                        <c:v>39678</c:v>
                      </c:pt>
                      <c:pt idx="2236">
                        <c:v>39679</c:v>
                      </c:pt>
                      <c:pt idx="2237">
                        <c:v>39680</c:v>
                      </c:pt>
                      <c:pt idx="2238">
                        <c:v>39681</c:v>
                      </c:pt>
                      <c:pt idx="2239">
                        <c:v>39682</c:v>
                      </c:pt>
                      <c:pt idx="2240">
                        <c:v>39685</c:v>
                      </c:pt>
                      <c:pt idx="2241">
                        <c:v>39686</c:v>
                      </c:pt>
                      <c:pt idx="2242">
                        <c:v>39687</c:v>
                      </c:pt>
                      <c:pt idx="2243">
                        <c:v>39688</c:v>
                      </c:pt>
                      <c:pt idx="2244">
                        <c:v>39689</c:v>
                      </c:pt>
                      <c:pt idx="2245">
                        <c:v>39692</c:v>
                      </c:pt>
                      <c:pt idx="2246">
                        <c:v>39693</c:v>
                      </c:pt>
                      <c:pt idx="2247">
                        <c:v>39694</c:v>
                      </c:pt>
                      <c:pt idx="2248">
                        <c:v>39695</c:v>
                      </c:pt>
                      <c:pt idx="2249">
                        <c:v>39696</c:v>
                      </c:pt>
                      <c:pt idx="2250">
                        <c:v>39699</c:v>
                      </c:pt>
                      <c:pt idx="2251">
                        <c:v>39700</c:v>
                      </c:pt>
                      <c:pt idx="2252">
                        <c:v>39701</c:v>
                      </c:pt>
                      <c:pt idx="2253">
                        <c:v>39702</c:v>
                      </c:pt>
                      <c:pt idx="2254">
                        <c:v>39703</c:v>
                      </c:pt>
                      <c:pt idx="2255">
                        <c:v>39706</c:v>
                      </c:pt>
                      <c:pt idx="2256">
                        <c:v>39707</c:v>
                      </c:pt>
                      <c:pt idx="2257">
                        <c:v>39708</c:v>
                      </c:pt>
                      <c:pt idx="2258">
                        <c:v>39709</c:v>
                      </c:pt>
                      <c:pt idx="2259">
                        <c:v>39710</c:v>
                      </c:pt>
                      <c:pt idx="2260">
                        <c:v>39713</c:v>
                      </c:pt>
                      <c:pt idx="2261">
                        <c:v>39714</c:v>
                      </c:pt>
                      <c:pt idx="2262">
                        <c:v>39715</c:v>
                      </c:pt>
                      <c:pt idx="2263">
                        <c:v>39716</c:v>
                      </c:pt>
                      <c:pt idx="2264">
                        <c:v>39717</c:v>
                      </c:pt>
                      <c:pt idx="2265">
                        <c:v>39720</c:v>
                      </c:pt>
                      <c:pt idx="2266">
                        <c:v>39721</c:v>
                      </c:pt>
                      <c:pt idx="2267">
                        <c:v>39722</c:v>
                      </c:pt>
                      <c:pt idx="2268">
                        <c:v>39723</c:v>
                      </c:pt>
                      <c:pt idx="2269">
                        <c:v>39724</c:v>
                      </c:pt>
                      <c:pt idx="2270">
                        <c:v>39727</c:v>
                      </c:pt>
                      <c:pt idx="2271">
                        <c:v>39728</c:v>
                      </c:pt>
                      <c:pt idx="2272">
                        <c:v>39729</c:v>
                      </c:pt>
                      <c:pt idx="2273">
                        <c:v>39730</c:v>
                      </c:pt>
                      <c:pt idx="2274">
                        <c:v>39731</c:v>
                      </c:pt>
                      <c:pt idx="2275">
                        <c:v>39734</c:v>
                      </c:pt>
                      <c:pt idx="2276">
                        <c:v>39735</c:v>
                      </c:pt>
                      <c:pt idx="2277">
                        <c:v>39736</c:v>
                      </c:pt>
                      <c:pt idx="2278">
                        <c:v>39737</c:v>
                      </c:pt>
                      <c:pt idx="2279">
                        <c:v>39738</c:v>
                      </c:pt>
                      <c:pt idx="2280">
                        <c:v>39741</c:v>
                      </c:pt>
                      <c:pt idx="2281">
                        <c:v>39742</c:v>
                      </c:pt>
                      <c:pt idx="2282">
                        <c:v>39743</c:v>
                      </c:pt>
                      <c:pt idx="2283">
                        <c:v>39744</c:v>
                      </c:pt>
                      <c:pt idx="2284">
                        <c:v>39745</c:v>
                      </c:pt>
                      <c:pt idx="2285">
                        <c:v>39748</c:v>
                      </c:pt>
                      <c:pt idx="2286">
                        <c:v>39749</c:v>
                      </c:pt>
                      <c:pt idx="2287">
                        <c:v>39750</c:v>
                      </c:pt>
                      <c:pt idx="2288">
                        <c:v>39751</c:v>
                      </c:pt>
                      <c:pt idx="2289">
                        <c:v>39752</c:v>
                      </c:pt>
                      <c:pt idx="2290">
                        <c:v>39755</c:v>
                      </c:pt>
                      <c:pt idx="2291">
                        <c:v>39756</c:v>
                      </c:pt>
                      <c:pt idx="2292">
                        <c:v>39757</c:v>
                      </c:pt>
                      <c:pt idx="2293">
                        <c:v>39758</c:v>
                      </c:pt>
                      <c:pt idx="2294">
                        <c:v>39759</c:v>
                      </c:pt>
                      <c:pt idx="2295">
                        <c:v>39762</c:v>
                      </c:pt>
                      <c:pt idx="2296">
                        <c:v>39763</c:v>
                      </c:pt>
                      <c:pt idx="2297">
                        <c:v>39764</c:v>
                      </c:pt>
                      <c:pt idx="2298">
                        <c:v>39765</c:v>
                      </c:pt>
                      <c:pt idx="2299">
                        <c:v>39766</c:v>
                      </c:pt>
                      <c:pt idx="2300">
                        <c:v>39769</c:v>
                      </c:pt>
                      <c:pt idx="2301">
                        <c:v>39770</c:v>
                      </c:pt>
                      <c:pt idx="2302">
                        <c:v>39771</c:v>
                      </c:pt>
                      <c:pt idx="2303">
                        <c:v>39772</c:v>
                      </c:pt>
                      <c:pt idx="2304">
                        <c:v>39773</c:v>
                      </c:pt>
                      <c:pt idx="2305">
                        <c:v>39776</c:v>
                      </c:pt>
                      <c:pt idx="2306">
                        <c:v>39777</c:v>
                      </c:pt>
                      <c:pt idx="2307">
                        <c:v>39778</c:v>
                      </c:pt>
                      <c:pt idx="2308">
                        <c:v>39779</c:v>
                      </c:pt>
                      <c:pt idx="2309">
                        <c:v>39780</c:v>
                      </c:pt>
                      <c:pt idx="2310">
                        <c:v>39783</c:v>
                      </c:pt>
                      <c:pt idx="2311">
                        <c:v>39784</c:v>
                      </c:pt>
                      <c:pt idx="2312">
                        <c:v>39785</c:v>
                      </c:pt>
                      <c:pt idx="2313">
                        <c:v>39786</c:v>
                      </c:pt>
                      <c:pt idx="2314">
                        <c:v>39787</c:v>
                      </c:pt>
                      <c:pt idx="2315">
                        <c:v>39790</c:v>
                      </c:pt>
                      <c:pt idx="2316">
                        <c:v>39791</c:v>
                      </c:pt>
                      <c:pt idx="2317">
                        <c:v>39792</c:v>
                      </c:pt>
                      <c:pt idx="2318">
                        <c:v>39793</c:v>
                      </c:pt>
                      <c:pt idx="2319">
                        <c:v>39794</c:v>
                      </c:pt>
                      <c:pt idx="2320">
                        <c:v>39797</c:v>
                      </c:pt>
                      <c:pt idx="2321">
                        <c:v>39798</c:v>
                      </c:pt>
                      <c:pt idx="2322">
                        <c:v>39799</c:v>
                      </c:pt>
                      <c:pt idx="2323">
                        <c:v>39800</c:v>
                      </c:pt>
                      <c:pt idx="2324">
                        <c:v>39801</c:v>
                      </c:pt>
                      <c:pt idx="2325">
                        <c:v>39804</c:v>
                      </c:pt>
                      <c:pt idx="2326">
                        <c:v>39805</c:v>
                      </c:pt>
                      <c:pt idx="2327">
                        <c:v>39806</c:v>
                      </c:pt>
                      <c:pt idx="2328">
                        <c:v>39808</c:v>
                      </c:pt>
                      <c:pt idx="2329">
                        <c:v>39811</c:v>
                      </c:pt>
                      <c:pt idx="2330">
                        <c:v>39812</c:v>
                      </c:pt>
                      <c:pt idx="2331">
                        <c:v>39813</c:v>
                      </c:pt>
                      <c:pt idx="2332">
                        <c:v>39815</c:v>
                      </c:pt>
                      <c:pt idx="2333">
                        <c:v>39818</c:v>
                      </c:pt>
                      <c:pt idx="2334">
                        <c:v>39819</c:v>
                      </c:pt>
                      <c:pt idx="2335">
                        <c:v>39820</c:v>
                      </c:pt>
                      <c:pt idx="2336">
                        <c:v>39821</c:v>
                      </c:pt>
                      <c:pt idx="2337">
                        <c:v>39822</c:v>
                      </c:pt>
                      <c:pt idx="2338">
                        <c:v>39825</c:v>
                      </c:pt>
                      <c:pt idx="2339">
                        <c:v>39826</c:v>
                      </c:pt>
                      <c:pt idx="2340">
                        <c:v>39827</c:v>
                      </c:pt>
                      <c:pt idx="2341">
                        <c:v>39828</c:v>
                      </c:pt>
                      <c:pt idx="2342">
                        <c:v>39829</c:v>
                      </c:pt>
                      <c:pt idx="2343">
                        <c:v>39832</c:v>
                      </c:pt>
                      <c:pt idx="2344">
                        <c:v>39833</c:v>
                      </c:pt>
                      <c:pt idx="2345">
                        <c:v>39834</c:v>
                      </c:pt>
                      <c:pt idx="2346">
                        <c:v>39835</c:v>
                      </c:pt>
                      <c:pt idx="2347">
                        <c:v>39836</c:v>
                      </c:pt>
                      <c:pt idx="2348">
                        <c:v>39839</c:v>
                      </c:pt>
                      <c:pt idx="2349">
                        <c:v>39840</c:v>
                      </c:pt>
                      <c:pt idx="2350">
                        <c:v>39841</c:v>
                      </c:pt>
                      <c:pt idx="2351">
                        <c:v>39842</c:v>
                      </c:pt>
                      <c:pt idx="2352">
                        <c:v>39843</c:v>
                      </c:pt>
                      <c:pt idx="2353">
                        <c:v>39846</c:v>
                      </c:pt>
                      <c:pt idx="2354">
                        <c:v>39847</c:v>
                      </c:pt>
                      <c:pt idx="2355">
                        <c:v>39848</c:v>
                      </c:pt>
                      <c:pt idx="2356">
                        <c:v>39849</c:v>
                      </c:pt>
                      <c:pt idx="2357">
                        <c:v>39850</c:v>
                      </c:pt>
                      <c:pt idx="2358">
                        <c:v>39853</c:v>
                      </c:pt>
                      <c:pt idx="2359">
                        <c:v>39854</c:v>
                      </c:pt>
                      <c:pt idx="2360">
                        <c:v>39855</c:v>
                      </c:pt>
                      <c:pt idx="2361">
                        <c:v>39856</c:v>
                      </c:pt>
                      <c:pt idx="2362">
                        <c:v>39857</c:v>
                      </c:pt>
                      <c:pt idx="2363">
                        <c:v>39860</c:v>
                      </c:pt>
                      <c:pt idx="2364">
                        <c:v>39861</c:v>
                      </c:pt>
                      <c:pt idx="2365">
                        <c:v>39862</c:v>
                      </c:pt>
                      <c:pt idx="2366">
                        <c:v>39863</c:v>
                      </c:pt>
                      <c:pt idx="2367">
                        <c:v>39864</c:v>
                      </c:pt>
                      <c:pt idx="2368">
                        <c:v>39867</c:v>
                      </c:pt>
                      <c:pt idx="2369">
                        <c:v>39868</c:v>
                      </c:pt>
                      <c:pt idx="2370">
                        <c:v>39869</c:v>
                      </c:pt>
                      <c:pt idx="2371">
                        <c:v>39870</c:v>
                      </c:pt>
                      <c:pt idx="2372">
                        <c:v>39871</c:v>
                      </c:pt>
                      <c:pt idx="2373">
                        <c:v>39874</c:v>
                      </c:pt>
                      <c:pt idx="2374">
                        <c:v>39875</c:v>
                      </c:pt>
                      <c:pt idx="2375">
                        <c:v>39876</c:v>
                      </c:pt>
                      <c:pt idx="2376">
                        <c:v>39877</c:v>
                      </c:pt>
                      <c:pt idx="2377">
                        <c:v>39878</c:v>
                      </c:pt>
                      <c:pt idx="2378">
                        <c:v>39881</c:v>
                      </c:pt>
                      <c:pt idx="2379">
                        <c:v>39882</c:v>
                      </c:pt>
                      <c:pt idx="2380">
                        <c:v>39883</c:v>
                      </c:pt>
                      <c:pt idx="2381">
                        <c:v>39884</c:v>
                      </c:pt>
                      <c:pt idx="2382">
                        <c:v>39885</c:v>
                      </c:pt>
                      <c:pt idx="2383">
                        <c:v>39888</c:v>
                      </c:pt>
                      <c:pt idx="2384">
                        <c:v>39889</c:v>
                      </c:pt>
                      <c:pt idx="2385">
                        <c:v>39890</c:v>
                      </c:pt>
                      <c:pt idx="2386">
                        <c:v>39891</c:v>
                      </c:pt>
                      <c:pt idx="2387">
                        <c:v>39892</c:v>
                      </c:pt>
                      <c:pt idx="2388">
                        <c:v>39895</c:v>
                      </c:pt>
                      <c:pt idx="2389">
                        <c:v>39896</c:v>
                      </c:pt>
                      <c:pt idx="2390">
                        <c:v>39897</c:v>
                      </c:pt>
                      <c:pt idx="2391">
                        <c:v>39898</c:v>
                      </c:pt>
                      <c:pt idx="2392">
                        <c:v>39899</c:v>
                      </c:pt>
                      <c:pt idx="2393">
                        <c:v>39902</c:v>
                      </c:pt>
                      <c:pt idx="2394">
                        <c:v>39903</c:v>
                      </c:pt>
                      <c:pt idx="2395">
                        <c:v>39904</c:v>
                      </c:pt>
                      <c:pt idx="2396">
                        <c:v>39905</c:v>
                      </c:pt>
                      <c:pt idx="2397">
                        <c:v>39906</c:v>
                      </c:pt>
                      <c:pt idx="2398">
                        <c:v>39909</c:v>
                      </c:pt>
                      <c:pt idx="2399">
                        <c:v>39910</c:v>
                      </c:pt>
                      <c:pt idx="2400">
                        <c:v>39911</c:v>
                      </c:pt>
                      <c:pt idx="2401">
                        <c:v>39912</c:v>
                      </c:pt>
                      <c:pt idx="2402">
                        <c:v>39916</c:v>
                      </c:pt>
                      <c:pt idx="2403">
                        <c:v>39917</c:v>
                      </c:pt>
                      <c:pt idx="2404">
                        <c:v>39918</c:v>
                      </c:pt>
                      <c:pt idx="2405">
                        <c:v>39919</c:v>
                      </c:pt>
                      <c:pt idx="2406">
                        <c:v>39920</c:v>
                      </c:pt>
                      <c:pt idx="2407">
                        <c:v>39923</c:v>
                      </c:pt>
                      <c:pt idx="2408">
                        <c:v>39924</c:v>
                      </c:pt>
                      <c:pt idx="2409">
                        <c:v>39925</c:v>
                      </c:pt>
                      <c:pt idx="2410">
                        <c:v>39926</c:v>
                      </c:pt>
                      <c:pt idx="2411">
                        <c:v>39927</c:v>
                      </c:pt>
                      <c:pt idx="2412">
                        <c:v>39930</c:v>
                      </c:pt>
                      <c:pt idx="2413">
                        <c:v>39931</c:v>
                      </c:pt>
                      <c:pt idx="2414">
                        <c:v>39932</c:v>
                      </c:pt>
                      <c:pt idx="2415">
                        <c:v>39933</c:v>
                      </c:pt>
                      <c:pt idx="2416">
                        <c:v>39934</c:v>
                      </c:pt>
                      <c:pt idx="2417">
                        <c:v>39937</c:v>
                      </c:pt>
                      <c:pt idx="2418">
                        <c:v>39938</c:v>
                      </c:pt>
                      <c:pt idx="2419">
                        <c:v>39939</c:v>
                      </c:pt>
                      <c:pt idx="2420">
                        <c:v>39940</c:v>
                      </c:pt>
                      <c:pt idx="2421">
                        <c:v>39941</c:v>
                      </c:pt>
                      <c:pt idx="2422">
                        <c:v>39944</c:v>
                      </c:pt>
                      <c:pt idx="2423">
                        <c:v>39945</c:v>
                      </c:pt>
                      <c:pt idx="2424">
                        <c:v>39946</c:v>
                      </c:pt>
                      <c:pt idx="2425">
                        <c:v>39947</c:v>
                      </c:pt>
                      <c:pt idx="2426">
                        <c:v>39948</c:v>
                      </c:pt>
                      <c:pt idx="2427">
                        <c:v>39951</c:v>
                      </c:pt>
                      <c:pt idx="2428">
                        <c:v>39952</c:v>
                      </c:pt>
                      <c:pt idx="2429">
                        <c:v>39953</c:v>
                      </c:pt>
                      <c:pt idx="2430">
                        <c:v>39954</c:v>
                      </c:pt>
                      <c:pt idx="2431">
                        <c:v>39955</c:v>
                      </c:pt>
                      <c:pt idx="2432">
                        <c:v>39958</c:v>
                      </c:pt>
                      <c:pt idx="2433">
                        <c:v>39959</c:v>
                      </c:pt>
                      <c:pt idx="2434">
                        <c:v>39960</c:v>
                      </c:pt>
                      <c:pt idx="2435">
                        <c:v>39961</c:v>
                      </c:pt>
                      <c:pt idx="2436">
                        <c:v>39962</c:v>
                      </c:pt>
                      <c:pt idx="2437">
                        <c:v>39965</c:v>
                      </c:pt>
                      <c:pt idx="2438">
                        <c:v>39966</c:v>
                      </c:pt>
                      <c:pt idx="2439">
                        <c:v>39967</c:v>
                      </c:pt>
                      <c:pt idx="2440">
                        <c:v>39968</c:v>
                      </c:pt>
                      <c:pt idx="2441">
                        <c:v>39969</c:v>
                      </c:pt>
                      <c:pt idx="2442">
                        <c:v>39972</c:v>
                      </c:pt>
                      <c:pt idx="2443">
                        <c:v>39973</c:v>
                      </c:pt>
                      <c:pt idx="2444">
                        <c:v>39974</c:v>
                      </c:pt>
                      <c:pt idx="2445">
                        <c:v>39975</c:v>
                      </c:pt>
                      <c:pt idx="2446">
                        <c:v>39976</c:v>
                      </c:pt>
                      <c:pt idx="2447">
                        <c:v>39979</c:v>
                      </c:pt>
                      <c:pt idx="2448">
                        <c:v>39980</c:v>
                      </c:pt>
                      <c:pt idx="2449">
                        <c:v>39981</c:v>
                      </c:pt>
                      <c:pt idx="2450">
                        <c:v>39982</c:v>
                      </c:pt>
                      <c:pt idx="2451">
                        <c:v>39983</c:v>
                      </c:pt>
                      <c:pt idx="2452">
                        <c:v>39986</c:v>
                      </c:pt>
                      <c:pt idx="2453">
                        <c:v>39987</c:v>
                      </c:pt>
                      <c:pt idx="2454">
                        <c:v>39988</c:v>
                      </c:pt>
                      <c:pt idx="2455">
                        <c:v>39989</c:v>
                      </c:pt>
                      <c:pt idx="2456">
                        <c:v>39990</c:v>
                      </c:pt>
                      <c:pt idx="2457">
                        <c:v>39993</c:v>
                      </c:pt>
                      <c:pt idx="2458">
                        <c:v>39994</c:v>
                      </c:pt>
                      <c:pt idx="2459">
                        <c:v>39995</c:v>
                      </c:pt>
                      <c:pt idx="2460">
                        <c:v>39996</c:v>
                      </c:pt>
                      <c:pt idx="2461">
                        <c:v>39997</c:v>
                      </c:pt>
                      <c:pt idx="2462">
                        <c:v>40000</c:v>
                      </c:pt>
                      <c:pt idx="2463">
                        <c:v>40001</c:v>
                      </c:pt>
                      <c:pt idx="2464">
                        <c:v>40002</c:v>
                      </c:pt>
                      <c:pt idx="2465">
                        <c:v>40003</c:v>
                      </c:pt>
                      <c:pt idx="2466">
                        <c:v>40004</c:v>
                      </c:pt>
                      <c:pt idx="2467">
                        <c:v>40007</c:v>
                      </c:pt>
                      <c:pt idx="2468">
                        <c:v>40008</c:v>
                      </c:pt>
                      <c:pt idx="2469">
                        <c:v>40009</c:v>
                      </c:pt>
                      <c:pt idx="2470">
                        <c:v>40010</c:v>
                      </c:pt>
                      <c:pt idx="2471">
                        <c:v>40011</c:v>
                      </c:pt>
                      <c:pt idx="2472">
                        <c:v>40014</c:v>
                      </c:pt>
                      <c:pt idx="2473">
                        <c:v>40015</c:v>
                      </c:pt>
                      <c:pt idx="2474">
                        <c:v>40016</c:v>
                      </c:pt>
                      <c:pt idx="2475">
                        <c:v>40017</c:v>
                      </c:pt>
                      <c:pt idx="2476">
                        <c:v>40018</c:v>
                      </c:pt>
                      <c:pt idx="2477">
                        <c:v>40021</c:v>
                      </c:pt>
                      <c:pt idx="2478">
                        <c:v>40022</c:v>
                      </c:pt>
                      <c:pt idx="2479">
                        <c:v>40023</c:v>
                      </c:pt>
                      <c:pt idx="2480">
                        <c:v>40024</c:v>
                      </c:pt>
                      <c:pt idx="2481">
                        <c:v>40025</c:v>
                      </c:pt>
                      <c:pt idx="2482">
                        <c:v>40028</c:v>
                      </c:pt>
                      <c:pt idx="2483">
                        <c:v>40029</c:v>
                      </c:pt>
                      <c:pt idx="2484">
                        <c:v>40030</c:v>
                      </c:pt>
                      <c:pt idx="2485">
                        <c:v>40031</c:v>
                      </c:pt>
                      <c:pt idx="2486">
                        <c:v>40032</c:v>
                      </c:pt>
                      <c:pt idx="2487">
                        <c:v>40035</c:v>
                      </c:pt>
                      <c:pt idx="2488">
                        <c:v>40036</c:v>
                      </c:pt>
                      <c:pt idx="2489">
                        <c:v>40037</c:v>
                      </c:pt>
                      <c:pt idx="2490">
                        <c:v>40038</c:v>
                      </c:pt>
                      <c:pt idx="2491">
                        <c:v>40039</c:v>
                      </c:pt>
                      <c:pt idx="2492">
                        <c:v>40042</c:v>
                      </c:pt>
                      <c:pt idx="2493">
                        <c:v>40043</c:v>
                      </c:pt>
                      <c:pt idx="2494">
                        <c:v>40044</c:v>
                      </c:pt>
                      <c:pt idx="2495">
                        <c:v>40045</c:v>
                      </c:pt>
                      <c:pt idx="2496">
                        <c:v>40046</c:v>
                      </c:pt>
                      <c:pt idx="2497">
                        <c:v>40049</c:v>
                      </c:pt>
                      <c:pt idx="2498">
                        <c:v>40050</c:v>
                      </c:pt>
                      <c:pt idx="2499">
                        <c:v>40051</c:v>
                      </c:pt>
                      <c:pt idx="2500">
                        <c:v>40052</c:v>
                      </c:pt>
                      <c:pt idx="2501">
                        <c:v>40053</c:v>
                      </c:pt>
                      <c:pt idx="2502">
                        <c:v>40056</c:v>
                      </c:pt>
                      <c:pt idx="2503">
                        <c:v>40057</c:v>
                      </c:pt>
                      <c:pt idx="2504">
                        <c:v>40058</c:v>
                      </c:pt>
                      <c:pt idx="2505">
                        <c:v>40059</c:v>
                      </c:pt>
                      <c:pt idx="2506">
                        <c:v>40060</c:v>
                      </c:pt>
                      <c:pt idx="2507">
                        <c:v>40063</c:v>
                      </c:pt>
                      <c:pt idx="2508">
                        <c:v>40064</c:v>
                      </c:pt>
                      <c:pt idx="2509">
                        <c:v>40065</c:v>
                      </c:pt>
                      <c:pt idx="2510">
                        <c:v>40066</c:v>
                      </c:pt>
                      <c:pt idx="2511">
                        <c:v>40067</c:v>
                      </c:pt>
                      <c:pt idx="2512">
                        <c:v>40070</c:v>
                      </c:pt>
                      <c:pt idx="2513">
                        <c:v>40071</c:v>
                      </c:pt>
                      <c:pt idx="2514">
                        <c:v>40072</c:v>
                      </c:pt>
                      <c:pt idx="2515">
                        <c:v>40073</c:v>
                      </c:pt>
                      <c:pt idx="2516">
                        <c:v>40074</c:v>
                      </c:pt>
                      <c:pt idx="2517">
                        <c:v>40077</c:v>
                      </c:pt>
                      <c:pt idx="2518">
                        <c:v>40078</c:v>
                      </c:pt>
                      <c:pt idx="2519">
                        <c:v>40079</c:v>
                      </c:pt>
                      <c:pt idx="2520">
                        <c:v>40080</c:v>
                      </c:pt>
                      <c:pt idx="2521">
                        <c:v>40081</c:v>
                      </c:pt>
                      <c:pt idx="2522">
                        <c:v>40084</c:v>
                      </c:pt>
                      <c:pt idx="2523">
                        <c:v>40085</c:v>
                      </c:pt>
                      <c:pt idx="2524">
                        <c:v>40086</c:v>
                      </c:pt>
                      <c:pt idx="2525">
                        <c:v>40087</c:v>
                      </c:pt>
                      <c:pt idx="2526">
                        <c:v>40088</c:v>
                      </c:pt>
                      <c:pt idx="2527">
                        <c:v>40091</c:v>
                      </c:pt>
                      <c:pt idx="2528">
                        <c:v>40092</c:v>
                      </c:pt>
                      <c:pt idx="2529">
                        <c:v>40093</c:v>
                      </c:pt>
                      <c:pt idx="2530">
                        <c:v>40094</c:v>
                      </c:pt>
                      <c:pt idx="2531">
                        <c:v>40095</c:v>
                      </c:pt>
                      <c:pt idx="2532">
                        <c:v>40098</c:v>
                      </c:pt>
                      <c:pt idx="2533">
                        <c:v>40099</c:v>
                      </c:pt>
                      <c:pt idx="2534">
                        <c:v>40100</c:v>
                      </c:pt>
                      <c:pt idx="2535">
                        <c:v>40101</c:v>
                      </c:pt>
                      <c:pt idx="2536">
                        <c:v>40102</c:v>
                      </c:pt>
                      <c:pt idx="2537">
                        <c:v>40105</c:v>
                      </c:pt>
                      <c:pt idx="2538">
                        <c:v>40106</c:v>
                      </c:pt>
                      <c:pt idx="2539">
                        <c:v>40107</c:v>
                      </c:pt>
                      <c:pt idx="2540">
                        <c:v>40108</c:v>
                      </c:pt>
                      <c:pt idx="2541">
                        <c:v>40109</c:v>
                      </c:pt>
                      <c:pt idx="2542">
                        <c:v>40112</c:v>
                      </c:pt>
                      <c:pt idx="2543">
                        <c:v>40113</c:v>
                      </c:pt>
                      <c:pt idx="2544">
                        <c:v>40114</c:v>
                      </c:pt>
                      <c:pt idx="2545">
                        <c:v>40115</c:v>
                      </c:pt>
                      <c:pt idx="2546">
                        <c:v>40116</c:v>
                      </c:pt>
                      <c:pt idx="2547">
                        <c:v>40119</c:v>
                      </c:pt>
                      <c:pt idx="2548">
                        <c:v>40120</c:v>
                      </c:pt>
                      <c:pt idx="2549">
                        <c:v>40121</c:v>
                      </c:pt>
                      <c:pt idx="2550">
                        <c:v>40122</c:v>
                      </c:pt>
                      <c:pt idx="2551">
                        <c:v>40123</c:v>
                      </c:pt>
                      <c:pt idx="2552">
                        <c:v>40126</c:v>
                      </c:pt>
                      <c:pt idx="2553">
                        <c:v>40127</c:v>
                      </c:pt>
                      <c:pt idx="2554">
                        <c:v>40128</c:v>
                      </c:pt>
                      <c:pt idx="2555">
                        <c:v>40129</c:v>
                      </c:pt>
                      <c:pt idx="2556">
                        <c:v>40130</c:v>
                      </c:pt>
                      <c:pt idx="2557">
                        <c:v>40133</c:v>
                      </c:pt>
                      <c:pt idx="2558">
                        <c:v>40134</c:v>
                      </c:pt>
                      <c:pt idx="2559">
                        <c:v>40135</c:v>
                      </c:pt>
                      <c:pt idx="2560">
                        <c:v>40136</c:v>
                      </c:pt>
                      <c:pt idx="2561">
                        <c:v>40137</c:v>
                      </c:pt>
                      <c:pt idx="2562">
                        <c:v>40140</c:v>
                      </c:pt>
                      <c:pt idx="2563">
                        <c:v>40141</c:v>
                      </c:pt>
                      <c:pt idx="2564">
                        <c:v>40142</c:v>
                      </c:pt>
                      <c:pt idx="2565">
                        <c:v>40143</c:v>
                      </c:pt>
                      <c:pt idx="2566">
                        <c:v>40144</c:v>
                      </c:pt>
                      <c:pt idx="2567">
                        <c:v>40147</c:v>
                      </c:pt>
                      <c:pt idx="2568">
                        <c:v>40148</c:v>
                      </c:pt>
                      <c:pt idx="2569">
                        <c:v>40149</c:v>
                      </c:pt>
                      <c:pt idx="2570">
                        <c:v>40150</c:v>
                      </c:pt>
                      <c:pt idx="2571">
                        <c:v>40151</c:v>
                      </c:pt>
                      <c:pt idx="2572">
                        <c:v>40154</c:v>
                      </c:pt>
                      <c:pt idx="2573">
                        <c:v>40155</c:v>
                      </c:pt>
                      <c:pt idx="2574">
                        <c:v>40156</c:v>
                      </c:pt>
                      <c:pt idx="2575">
                        <c:v>40157</c:v>
                      </c:pt>
                      <c:pt idx="2576">
                        <c:v>40158</c:v>
                      </c:pt>
                      <c:pt idx="2577">
                        <c:v>40161</c:v>
                      </c:pt>
                      <c:pt idx="2578">
                        <c:v>40162</c:v>
                      </c:pt>
                      <c:pt idx="2579">
                        <c:v>40163</c:v>
                      </c:pt>
                      <c:pt idx="2580">
                        <c:v>40164</c:v>
                      </c:pt>
                      <c:pt idx="2581">
                        <c:v>40165</c:v>
                      </c:pt>
                      <c:pt idx="2582">
                        <c:v>40168</c:v>
                      </c:pt>
                      <c:pt idx="2583">
                        <c:v>40169</c:v>
                      </c:pt>
                      <c:pt idx="2584">
                        <c:v>40170</c:v>
                      </c:pt>
                      <c:pt idx="2585">
                        <c:v>40171</c:v>
                      </c:pt>
                      <c:pt idx="2586">
                        <c:v>40175</c:v>
                      </c:pt>
                      <c:pt idx="2587">
                        <c:v>40176</c:v>
                      </c:pt>
                      <c:pt idx="2588">
                        <c:v>40177</c:v>
                      </c:pt>
                      <c:pt idx="2589">
                        <c:v>40178</c:v>
                      </c:pt>
                      <c:pt idx="2590">
                        <c:v>40182</c:v>
                      </c:pt>
                      <c:pt idx="2591">
                        <c:v>40183</c:v>
                      </c:pt>
                      <c:pt idx="2592">
                        <c:v>40184</c:v>
                      </c:pt>
                      <c:pt idx="2593">
                        <c:v>40185</c:v>
                      </c:pt>
                      <c:pt idx="2594">
                        <c:v>40186</c:v>
                      </c:pt>
                      <c:pt idx="2595">
                        <c:v>40189</c:v>
                      </c:pt>
                      <c:pt idx="2596">
                        <c:v>40190</c:v>
                      </c:pt>
                      <c:pt idx="2597">
                        <c:v>40191</c:v>
                      </c:pt>
                      <c:pt idx="2598">
                        <c:v>40192</c:v>
                      </c:pt>
                      <c:pt idx="2599">
                        <c:v>40193</c:v>
                      </c:pt>
                      <c:pt idx="2600">
                        <c:v>40196</c:v>
                      </c:pt>
                      <c:pt idx="2601">
                        <c:v>40197</c:v>
                      </c:pt>
                      <c:pt idx="2602">
                        <c:v>40198</c:v>
                      </c:pt>
                      <c:pt idx="2603">
                        <c:v>40199</c:v>
                      </c:pt>
                      <c:pt idx="2604">
                        <c:v>40200</c:v>
                      </c:pt>
                      <c:pt idx="2605">
                        <c:v>40203</c:v>
                      </c:pt>
                      <c:pt idx="2606">
                        <c:v>40204</c:v>
                      </c:pt>
                      <c:pt idx="2607">
                        <c:v>40205</c:v>
                      </c:pt>
                      <c:pt idx="2608">
                        <c:v>40206</c:v>
                      </c:pt>
                      <c:pt idx="2609">
                        <c:v>40207</c:v>
                      </c:pt>
                      <c:pt idx="2610">
                        <c:v>40210</c:v>
                      </c:pt>
                      <c:pt idx="2611">
                        <c:v>40211</c:v>
                      </c:pt>
                      <c:pt idx="2612">
                        <c:v>40212</c:v>
                      </c:pt>
                      <c:pt idx="2613">
                        <c:v>40213</c:v>
                      </c:pt>
                      <c:pt idx="2614">
                        <c:v>40214</c:v>
                      </c:pt>
                      <c:pt idx="2615">
                        <c:v>40217</c:v>
                      </c:pt>
                      <c:pt idx="2616">
                        <c:v>40218</c:v>
                      </c:pt>
                      <c:pt idx="2617">
                        <c:v>40219</c:v>
                      </c:pt>
                      <c:pt idx="2618">
                        <c:v>40220</c:v>
                      </c:pt>
                      <c:pt idx="2619">
                        <c:v>40221</c:v>
                      </c:pt>
                      <c:pt idx="2620">
                        <c:v>40224</c:v>
                      </c:pt>
                      <c:pt idx="2621">
                        <c:v>40225</c:v>
                      </c:pt>
                      <c:pt idx="2622">
                        <c:v>40226</c:v>
                      </c:pt>
                      <c:pt idx="2623">
                        <c:v>40227</c:v>
                      </c:pt>
                      <c:pt idx="2624">
                        <c:v>40228</c:v>
                      </c:pt>
                      <c:pt idx="2625">
                        <c:v>40231</c:v>
                      </c:pt>
                      <c:pt idx="2626">
                        <c:v>40232</c:v>
                      </c:pt>
                      <c:pt idx="2627">
                        <c:v>40233</c:v>
                      </c:pt>
                      <c:pt idx="2628">
                        <c:v>40234</c:v>
                      </c:pt>
                      <c:pt idx="2629">
                        <c:v>40235</c:v>
                      </c:pt>
                      <c:pt idx="2630">
                        <c:v>40238</c:v>
                      </c:pt>
                      <c:pt idx="2631">
                        <c:v>40239</c:v>
                      </c:pt>
                      <c:pt idx="2632">
                        <c:v>40240</c:v>
                      </c:pt>
                      <c:pt idx="2633">
                        <c:v>40241</c:v>
                      </c:pt>
                      <c:pt idx="2634">
                        <c:v>40242</c:v>
                      </c:pt>
                      <c:pt idx="2635">
                        <c:v>40245</c:v>
                      </c:pt>
                      <c:pt idx="2636">
                        <c:v>40246</c:v>
                      </c:pt>
                      <c:pt idx="2637">
                        <c:v>40247</c:v>
                      </c:pt>
                      <c:pt idx="2638">
                        <c:v>40248</c:v>
                      </c:pt>
                      <c:pt idx="2639">
                        <c:v>40249</c:v>
                      </c:pt>
                      <c:pt idx="2640">
                        <c:v>40252</c:v>
                      </c:pt>
                      <c:pt idx="2641">
                        <c:v>40253</c:v>
                      </c:pt>
                      <c:pt idx="2642">
                        <c:v>40254</c:v>
                      </c:pt>
                      <c:pt idx="2643">
                        <c:v>40255</c:v>
                      </c:pt>
                      <c:pt idx="2644">
                        <c:v>40256</c:v>
                      </c:pt>
                      <c:pt idx="2645">
                        <c:v>40259</c:v>
                      </c:pt>
                      <c:pt idx="2646">
                        <c:v>40260</c:v>
                      </c:pt>
                      <c:pt idx="2647">
                        <c:v>40261</c:v>
                      </c:pt>
                      <c:pt idx="2648">
                        <c:v>40262</c:v>
                      </c:pt>
                      <c:pt idx="2649">
                        <c:v>40263</c:v>
                      </c:pt>
                      <c:pt idx="2650">
                        <c:v>40266</c:v>
                      </c:pt>
                      <c:pt idx="2651">
                        <c:v>40267</c:v>
                      </c:pt>
                      <c:pt idx="2652">
                        <c:v>40268</c:v>
                      </c:pt>
                      <c:pt idx="2653">
                        <c:v>40269</c:v>
                      </c:pt>
                      <c:pt idx="2654">
                        <c:v>40270</c:v>
                      </c:pt>
                      <c:pt idx="2655">
                        <c:v>40273</c:v>
                      </c:pt>
                      <c:pt idx="2656">
                        <c:v>40274</c:v>
                      </c:pt>
                      <c:pt idx="2657">
                        <c:v>40275</c:v>
                      </c:pt>
                      <c:pt idx="2658">
                        <c:v>40276</c:v>
                      </c:pt>
                      <c:pt idx="2659">
                        <c:v>40277</c:v>
                      </c:pt>
                      <c:pt idx="2660">
                        <c:v>40280</c:v>
                      </c:pt>
                      <c:pt idx="2661">
                        <c:v>40281</c:v>
                      </c:pt>
                      <c:pt idx="2662">
                        <c:v>40282</c:v>
                      </c:pt>
                      <c:pt idx="2663">
                        <c:v>40283</c:v>
                      </c:pt>
                      <c:pt idx="2664">
                        <c:v>40284</c:v>
                      </c:pt>
                      <c:pt idx="2665">
                        <c:v>40287</c:v>
                      </c:pt>
                      <c:pt idx="2666">
                        <c:v>40288</c:v>
                      </c:pt>
                      <c:pt idx="2667">
                        <c:v>40289</c:v>
                      </c:pt>
                      <c:pt idx="2668">
                        <c:v>40290</c:v>
                      </c:pt>
                      <c:pt idx="2669">
                        <c:v>40291</c:v>
                      </c:pt>
                      <c:pt idx="2670">
                        <c:v>40294</c:v>
                      </c:pt>
                      <c:pt idx="2671">
                        <c:v>40295</c:v>
                      </c:pt>
                      <c:pt idx="2672">
                        <c:v>40296</c:v>
                      </c:pt>
                      <c:pt idx="2673">
                        <c:v>40297</c:v>
                      </c:pt>
                      <c:pt idx="2674">
                        <c:v>40298</c:v>
                      </c:pt>
                      <c:pt idx="2675">
                        <c:v>40301</c:v>
                      </c:pt>
                      <c:pt idx="2676">
                        <c:v>40302</c:v>
                      </c:pt>
                      <c:pt idx="2677">
                        <c:v>40303</c:v>
                      </c:pt>
                      <c:pt idx="2678">
                        <c:v>40304</c:v>
                      </c:pt>
                      <c:pt idx="2679">
                        <c:v>40305</c:v>
                      </c:pt>
                      <c:pt idx="2680">
                        <c:v>40308</c:v>
                      </c:pt>
                      <c:pt idx="2681">
                        <c:v>40309</c:v>
                      </c:pt>
                      <c:pt idx="2682">
                        <c:v>40310</c:v>
                      </c:pt>
                      <c:pt idx="2683">
                        <c:v>40311</c:v>
                      </c:pt>
                      <c:pt idx="2684">
                        <c:v>40312</c:v>
                      </c:pt>
                      <c:pt idx="2685">
                        <c:v>40315</c:v>
                      </c:pt>
                      <c:pt idx="2686">
                        <c:v>40316</c:v>
                      </c:pt>
                      <c:pt idx="2687">
                        <c:v>40317</c:v>
                      </c:pt>
                      <c:pt idx="2688">
                        <c:v>40318</c:v>
                      </c:pt>
                      <c:pt idx="2689">
                        <c:v>40319</c:v>
                      </c:pt>
                      <c:pt idx="2690">
                        <c:v>40322</c:v>
                      </c:pt>
                      <c:pt idx="2691">
                        <c:v>40323</c:v>
                      </c:pt>
                      <c:pt idx="2692">
                        <c:v>40324</c:v>
                      </c:pt>
                      <c:pt idx="2693">
                        <c:v>40325</c:v>
                      </c:pt>
                      <c:pt idx="2694">
                        <c:v>40326</c:v>
                      </c:pt>
                      <c:pt idx="2695">
                        <c:v>40329</c:v>
                      </c:pt>
                      <c:pt idx="2696">
                        <c:v>40330</c:v>
                      </c:pt>
                      <c:pt idx="2697">
                        <c:v>40331</c:v>
                      </c:pt>
                      <c:pt idx="2698">
                        <c:v>40332</c:v>
                      </c:pt>
                      <c:pt idx="2699">
                        <c:v>40333</c:v>
                      </c:pt>
                      <c:pt idx="2700">
                        <c:v>40336</c:v>
                      </c:pt>
                      <c:pt idx="2701">
                        <c:v>40337</c:v>
                      </c:pt>
                      <c:pt idx="2702">
                        <c:v>40338</c:v>
                      </c:pt>
                      <c:pt idx="2703">
                        <c:v>40339</c:v>
                      </c:pt>
                      <c:pt idx="2704">
                        <c:v>40340</c:v>
                      </c:pt>
                      <c:pt idx="2705">
                        <c:v>40343</c:v>
                      </c:pt>
                      <c:pt idx="2706">
                        <c:v>40344</c:v>
                      </c:pt>
                      <c:pt idx="2707">
                        <c:v>40345</c:v>
                      </c:pt>
                      <c:pt idx="2708">
                        <c:v>40346</c:v>
                      </c:pt>
                      <c:pt idx="2709">
                        <c:v>40347</c:v>
                      </c:pt>
                      <c:pt idx="2710">
                        <c:v>40350</c:v>
                      </c:pt>
                      <c:pt idx="2711">
                        <c:v>40351</c:v>
                      </c:pt>
                      <c:pt idx="2712">
                        <c:v>40352</c:v>
                      </c:pt>
                      <c:pt idx="2713">
                        <c:v>40353</c:v>
                      </c:pt>
                      <c:pt idx="2714">
                        <c:v>40354</c:v>
                      </c:pt>
                      <c:pt idx="2715">
                        <c:v>40357</c:v>
                      </c:pt>
                      <c:pt idx="2716">
                        <c:v>40358</c:v>
                      </c:pt>
                      <c:pt idx="2717">
                        <c:v>40359</c:v>
                      </c:pt>
                      <c:pt idx="2718">
                        <c:v>40360</c:v>
                      </c:pt>
                      <c:pt idx="2719">
                        <c:v>40361</c:v>
                      </c:pt>
                      <c:pt idx="2720">
                        <c:v>40364</c:v>
                      </c:pt>
                      <c:pt idx="2721">
                        <c:v>40365</c:v>
                      </c:pt>
                      <c:pt idx="2722">
                        <c:v>40366</c:v>
                      </c:pt>
                      <c:pt idx="2723">
                        <c:v>40367</c:v>
                      </c:pt>
                      <c:pt idx="2724">
                        <c:v>40368</c:v>
                      </c:pt>
                      <c:pt idx="2725">
                        <c:v>40371</c:v>
                      </c:pt>
                      <c:pt idx="2726">
                        <c:v>40372</c:v>
                      </c:pt>
                      <c:pt idx="2727">
                        <c:v>40373</c:v>
                      </c:pt>
                      <c:pt idx="2728">
                        <c:v>40374</c:v>
                      </c:pt>
                      <c:pt idx="2729">
                        <c:v>40375</c:v>
                      </c:pt>
                      <c:pt idx="2730">
                        <c:v>40378</c:v>
                      </c:pt>
                      <c:pt idx="2731">
                        <c:v>40379</c:v>
                      </c:pt>
                      <c:pt idx="2732">
                        <c:v>40380</c:v>
                      </c:pt>
                      <c:pt idx="2733">
                        <c:v>40381</c:v>
                      </c:pt>
                      <c:pt idx="2734">
                        <c:v>40382</c:v>
                      </c:pt>
                      <c:pt idx="2735">
                        <c:v>40385</c:v>
                      </c:pt>
                      <c:pt idx="2736">
                        <c:v>40386</c:v>
                      </c:pt>
                      <c:pt idx="2737">
                        <c:v>40387</c:v>
                      </c:pt>
                      <c:pt idx="2738">
                        <c:v>40388</c:v>
                      </c:pt>
                      <c:pt idx="2739">
                        <c:v>40389</c:v>
                      </c:pt>
                      <c:pt idx="2740">
                        <c:v>40392</c:v>
                      </c:pt>
                      <c:pt idx="2741">
                        <c:v>40393</c:v>
                      </c:pt>
                      <c:pt idx="2742">
                        <c:v>40394</c:v>
                      </c:pt>
                      <c:pt idx="2743">
                        <c:v>40395</c:v>
                      </c:pt>
                      <c:pt idx="2744">
                        <c:v>40396</c:v>
                      </c:pt>
                      <c:pt idx="2745">
                        <c:v>40399</c:v>
                      </c:pt>
                      <c:pt idx="2746">
                        <c:v>40400</c:v>
                      </c:pt>
                      <c:pt idx="2747">
                        <c:v>40401</c:v>
                      </c:pt>
                      <c:pt idx="2748">
                        <c:v>40402</c:v>
                      </c:pt>
                      <c:pt idx="2749">
                        <c:v>40403</c:v>
                      </c:pt>
                      <c:pt idx="2750">
                        <c:v>40406</c:v>
                      </c:pt>
                      <c:pt idx="2751">
                        <c:v>40407</c:v>
                      </c:pt>
                      <c:pt idx="2752">
                        <c:v>40408</c:v>
                      </c:pt>
                      <c:pt idx="2753">
                        <c:v>40409</c:v>
                      </c:pt>
                      <c:pt idx="2754">
                        <c:v>40410</c:v>
                      </c:pt>
                      <c:pt idx="2755">
                        <c:v>40413</c:v>
                      </c:pt>
                      <c:pt idx="2756">
                        <c:v>40414</c:v>
                      </c:pt>
                      <c:pt idx="2757">
                        <c:v>40415</c:v>
                      </c:pt>
                      <c:pt idx="2758">
                        <c:v>40416</c:v>
                      </c:pt>
                      <c:pt idx="2759">
                        <c:v>40417</c:v>
                      </c:pt>
                      <c:pt idx="2760">
                        <c:v>40420</c:v>
                      </c:pt>
                      <c:pt idx="2761">
                        <c:v>40421</c:v>
                      </c:pt>
                      <c:pt idx="2762">
                        <c:v>40422</c:v>
                      </c:pt>
                      <c:pt idx="2763">
                        <c:v>40423</c:v>
                      </c:pt>
                      <c:pt idx="2764">
                        <c:v>40424</c:v>
                      </c:pt>
                      <c:pt idx="2765">
                        <c:v>40427</c:v>
                      </c:pt>
                      <c:pt idx="2766">
                        <c:v>40428</c:v>
                      </c:pt>
                      <c:pt idx="2767">
                        <c:v>40429</c:v>
                      </c:pt>
                      <c:pt idx="2768">
                        <c:v>40430</c:v>
                      </c:pt>
                      <c:pt idx="2769">
                        <c:v>40431</c:v>
                      </c:pt>
                      <c:pt idx="2770">
                        <c:v>40434</c:v>
                      </c:pt>
                      <c:pt idx="2771">
                        <c:v>40435</c:v>
                      </c:pt>
                      <c:pt idx="2772">
                        <c:v>40436</c:v>
                      </c:pt>
                      <c:pt idx="2773">
                        <c:v>40437</c:v>
                      </c:pt>
                      <c:pt idx="2774">
                        <c:v>40438</c:v>
                      </c:pt>
                      <c:pt idx="2775">
                        <c:v>40441</c:v>
                      </c:pt>
                      <c:pt idx="2776">
                        <c:v>40442</c:v>
                      </c:pt>
                      <c:pt idx="2777">
                        <c:v>40443</c:v>
                      </c:pt>
                      <c:pt idx="2778">
                        <c:v>40444</c:v>
                      </c:pt>
                      <c:pt idx="2779">
                        <c:v>40445</c:v>
                      </c:pt>
                      <c:pt idx="2780">
                        <c:v>40448</c:v>
                      </c:pt>
                      <c:pt idx="2781">
                        <c:v>40449</c:v>
                      </c:pt>
                      <c:pt idx="2782">
                        <c:v>40450</c:v>
                      </c:pt>
                      <c:pt idx="2783">
                        <c:v>40451</c:v>
                      </c:pt>
                      <c:pt idx="2784">
                        <c:v>40452</c:v>
                      </c:pt>
                      <c:pt idx="2785">
                        <c:v>40455</c:v>
                      </c:pt>
                      <c:pt idx="2786">
                        <c:v>40456</c:v>
                      </c:pt>
                      <c:pt idx="2787">
                        <c:v>40457</c:v>
                      </c:pt>
                      <c:pt idx="2788">
                        <c:v>40458</c:v>
                      </c:pt>
                      <c:pt idx="2789">
                        <c:v>40459</c:v>
                      </c:pt>
                      <c:pt idx="2790">
                        <c:v>40462</c:v>
                      </c:pt>
                      <c:pt idx="2791">
                        <c:v>40463</c:v>
                      </c:pt>
                      <c:pt idx="2792">
                        <c:v>40464</c:v>
                      </c:pt>
                      <c:pt idx="2793">
                        <c:v>40465</c:v>
                      </c:pt>
                      <c:pt idx="2794">
                        <c:v>40466</c:v>
                      </c:pt>
                      <c:pt idx="2795">
                        <c:v>40469</c:v>
                      </c:pt>
                      <c:pt idx="2796">
                        <c:v>40470</c:v>
                      </c:pt>
                      <c:pt idx="2797">
                        <c:v>40471</c:v>
                      </c:pt>
                      <c:pt idx="2798">
                        <c:v>40472</c:v>
                      </c:pt>
                      <c:pt idx="2799">
                        <c:v>40473</c:v>
                      </c:pt>
                      <c:pt idx="2800">
                        <c:v>40476</c:v>
                      </c:pt>
                      <c:pt idx="2801">
                        <c:v>40477</c:v>
                      </c:pt>
                      <c:pt idx="2802">
                        <c:v>40478</c:v>
                      </c:pt>
                      <c:pt idx="2803">
                        <c:v>40479</c:v>
                      </c:pt>
                      <c:pt idx="2804">
                        <c:v>40480</c:v>
                      </c:pt>
                      <c:pt idx="2805">
                        <c:v>40483</c:v>
                      </c:pt>
                      <c:pt idx="2806">
                        <c:v>40484</c:v>
                      </c:pt>
                      <c:pt idx="2807">
                        <c:v>40485</c:v>
                      </c:pt>
                      <c:pt idx="2808">
                        <c:v>40486</c:v>
                      </c:pt>
                      <c:pt idx="2809">
                        <c:v>40487</c:v>
                      </c:pt>
                      <c:pt idx="2810">
                        <c:v>40490</c:v>
                      </c:pt>
                      <c:pt idx="2811">
                        <c:v>40491</c:v>
                      </c:pt>
                      <c:pt idx="2812">
                        <c:v>40492</c:v>
                      </c:pt>
                      <c:pt idx="2813">
                        <c:v>40493</c:v>
                      </c:pt>
                      <c:pt idx="2814">
                        <c:v>40494</c:v>
                      </c:pt>
                      <c:pt idx="2815">
                        <c:v>40497</c:v>
                      </c:pt>
                      <c:pt idx="2816">
                        <c:v>40498</c:v>
                      </c:pt>
                      <c:pt idx="2817">
                        <c:v>40499</c:v>
                      </c:pt>
                      <c:pt idx="2818">
                        <c:v>40500</c:v>
                      </c:pt>
                      <c:pt idx="2819">
                        <c:v>40501</c:v>
                      </c:pt>
                      <c:pt idx="2820">
                        <c:v>40504</c:v>
                      </c:pt>
                      <c:pt idx="2821">
                        <c:v>40505</c:v>
                      </c:pt>
                      <c:pt idx="2822">
                        <c:v>40506</c:v>
                      </c:pt>
                      <c:pt idx="2823">
                        <c:v>40507</c:v>
                      </c:pt>
                      <c:pt idx="2824">
                        <c:v>40508</c:v>
                      </c:pt>
                      <c:pt idx="2825">
                        <c:v>40511</c:v>
                      </c:pt>
                      <c:pt idx="2826">
                        <c:v>40512</c:v>
                      </c:pt>
                      <c:pt idx="2827">
                        <c:v>40513</c:v>
                      </c:pt>
                      <c:pt idx="2828">
                        <c:v>40514</c:v>
                      </c:pt>
                      <c:pt idx="2829">
                        <c:v>40515</c:v>
                      </c:pt>
                      <c:pt idx="2830">
                        <c:v>40518</c:v>
                      </c:pt>
                      <c:pt idx="2831">
                        <c:v>40519</c:v>
                      </c:pt>
                      <c:pt idx="2832">
                        <c:v>40520</c:v>
                      </c:pt>
                      <c:pt idx="2833">
                        <c:v>40521</c:v>
                      </c:pt>
                      <c:pt idx="2834">
                        <c:v>40522</c:v>
                      </c:pt>
                      <c:pt idx="2835">
                        <c:v>40525</c:v>
                      </c:pt>
                      <c:pt idx="2836">
                        <c:v>40526</c:v>
                      </c:pt>
                      <c:pt idx="2837">
                        <c:v>40527</c:v>
                      </c:pt>
                      <c:pt idx="2838">
                        <c:v>40528</c:v>
                      </c:pt>
                      <c:pt idx="2839">
                        <c:v>40529</c:v>
                      </c:pt>
                      <c:pt idx="2840">
                        <c:v>40532</c:v>
                      </c:pt>
                      <c:pt idx="2841">
                        <c:v>40533</c:v>
                      </c:pt>
                      <c:pt idx="2842">
                        <c:v>40534</c:v>
                      </c:pt>
                      <c:pt idx="2843">
                        <c:v>40535</c:v>
                      </c:pt>
                      <c:pt idx="2844">
                        <c:v>40536</c:v>
                      </c:pt>
                      <c:pt idx="2845">
                        <c:v>40539</c:v>
                      </c:pt>
                      <c:pt idx="2846">
                        <c:v>40540</c:v>
                      </c:pt>
                      <c:pt idx="2847">
                        <c:v>40541</c:v>
                      </c:pt>
                      <c:pt idx="2848">
                        <c:v>40542</c:v>
                      </c:pt>
                      <c:pt idx="2849">
                        <c:v>40543</c:v>
                      </c:pt>
                      <c:pt idx="2850">
                        <c:v>40546</c:v>
                      </c:pt>
                      <c:pt idx="2851">
                        <c:v>40547</c:v>
                      </c:pt>
                      <c:pt idx="2852">
                        <c:v>40548</c:v>
                      </c:pt>
                      <c:pt idx="2853">
                        <c:v>40549</c:v>
                      </c:pt>
                      <c:pt idx="2854">
                        <c:v>40550</c:v>
                      </c:pt>
                      <c:pt idx="2855">
                        <c:v>40553</c:v>
                      </c:pt>
                      <c:pt idx="2856">
                        <c:v>40554</c:v>
                      </c:pt>
                      <c:pt idx="2857">
                        <c:v>40555</c:v>
                      </c:pt>
                      <c:pt idx="2858">
                        <c:v>40556</c:v>
                      </c:pt>
                      <c:pt idx="2859">
                        <c:v>40557</c:v>
                      </c:pt>
                      <c:pt idx="2860">
                        <c:v>40560</c:v>
                      </c:pt>
                      <c:pt idx="2861">
                        <c:v>40561</c:v>
                      </c:pt>
                      <c:pt idx="2862">
                        <c:v>40562</c:v>
                      </c:pt>
                      <c:pt idx="2863">
                        <c:v>40563</c:v>
                      </c:pt>
                      <c:pt idx="2864">
                        <c:v>40564</c:v>
                      </c:pt>
                      <c:pt idx="2865">
                        <c:v>40567</c:v>
                      </c:pt>
                      <c:pt idx="2866">
                        <c:v>40568</c:v>
                      </c:pt>
                      <c:pt idx="2867">
                        <c:v>40569</c:v>
                      </c:pt>
                      <c:pt idx="2868">
                        <c:v>40570</c:v>
                      </c:pt>
                      <c:pt idx="2869">
                        <c:v>40571</c:v>
                      </c:pt>
                      <c:pt idx="2870">
                        <c:v>40574</c:v>
                      </c:pt>
                      <c:pt idx="2871">
                        <c:v>40575</c:v>
                      </c:pt>
                      <c:pt idx="2872">
                        <c:v>40576</c:v>
                      </c:pt>
                      <c:pt idx="2873">
                        <c:v>40577</c:v>
                      </c:pt>
                      <c:pt idx="2874">
                        <c:v>40578</c:v>
                      </c:pt>
                      <c:pt idx="2875">
                        <c:v>40581</c:v>
                      </c:pt>
                      <c:pt idx="2876">
                        <c:v>40582</c:v>
                      </c:pt>
                      <c:pt idx="2877">
                        <c:v>40583</c:v>
                      </c:pt>
                      <c:pt idx="2878">
                        <c:v>40584</c:v>
                      </c:pt>
                      <c:pt idx="2879">
                        <c:v>40585</c:v>
                      </c:pt>
                      <c:pt idx="2880">
                        <c:v>40588</c:v>
                      </c:pt>
                      <c:pt idx="2881">
                        <c:v>40589</c:v>
                      </c:pt>
                      <c:pt idx="2882">
                        <c:v>40590</c:v>
                      </c:pt>
                      <c:pt idx="2883">
                        <c:v>40591</c:v>
                      </c:pt>
                      <c:pt idx="2884">
                        <c:v>40592</c:v>
                      </c:pt>
                      <c:pt idx="2885">
                        <c:v>40595</c:v>
                      </c:pt>
                      <c:pt idx="2886">
                        <c:v>40596</c:v>
                      </c:pt>
                      <c:pt idx="2887">
                        <c:v>40597</c:v>
                      </c:pt>
                      <c:pt idx="2888">
                        <c:v>40598</c:v>
                      </c:pt>
                      <c:pt idx="2889">
                        <c:v>40599</c:v>
                      </c:pt>
                      <c:pt idx="2890">
                        <c:v>40602</c:v>
                      </c:pt>
                      <c:pt idx="2891">
                        <c:v>40603</c:v>
                      </c:pt>
                      <c:pt idx="2892">
                        <c:v>40604</c:v>
                      </c:pt>
                      <c:pt idx="2893">
                        <c:v>40605</c:v>
                      </c:pt>
                      <c:pt idx="2894">
                        <c:v>40606</c:v>
                      </c:pt>
                      <c:pt idx="2895">
                        <c:v>40609</c:v>
                      </c:pt>
                      <c:pt idx="2896">
                        <c:v>40610</c:v>
                      </c:pt>
                      <c:pt idx="2897">
                        <c:v>40611</c:v>
                      </c:pt>
                      <c:pt idx="2898">
                        <c:v>40612</c:v>
                      </c:pt>
                      <c:pt idx="2899">
                        <c:v>40613</c:v>
                      </c:pt>
                      <c:pt idx="2900">
                        <c:v>40616</c:v>
                      </c:pt>
                      <c:pt idx="2901">
                        <c:v>40617</c:v>
                      </c:pt>
                      <c:pt idx="2902">
                        <c:v>40618</c:v>
                      </c:pt>
                      <c:pt idx="2903">
                        <c:v>40619</c:v>
                      </c:pt>
                      <c:pt idx="2904">
                        <c:v>40620</c:v>
                      </c:pt>
                      <c:pt idx="2905">
                        <c:v>40623</c:v>
                      </c:pt>
                      <c:pt idx="2906">
                        <c:v>40624</c:v>
                      </c:pt>
                      <c:pt idx="2907">
                        <c:v>40625</c:v>
                      </c:pt>
                      <c:pt idx="2908">
                        <c:v>40626</c:v>
                      </c:pt>
                      <c:pt idx="2909">
                        <c:v>40627</c:v>
                      </c:pt>
                      <c:pt idx="2910">
                        <c:v>40630</c:v>
                      </c:pt>
                      <c:pt idx="2911">
                        <c:v>40631</c:v>
                      </c:pt>
                      <c:pt idx="2912">
                        <c:v>40632</c:v>
                      </c:pt>
                      <c:pt idx="2913">
                        <c:v>40633</c:v>
                      </c:pt>
                      <c:pt idx="2914">
                        <c:v>40634</c:v>
                      </c:pt>
                      <c:pt idx="2915">
                        <c:v>40637</c:v>
                      </c:pt>
                      <c:pt idx="2916">
                        <c:v>40638</c:v>
                      </c:pt>
                      <c:pt idx="2917">
                        <c:v>40639</c:v>
                      </c:pt>
                      <c:pt idx="2918">
                        <c:v>40640</c:v>
                      </c:pt>
                      <c:pt idx="2919">
                        <c:v>40641</c:v>
                      </c:pt>
                      <c:pt idx="2920">
                        <c:v>40644</c:v>
                      </c:pt>
                      <c:pt idx="2921">
                        <c:v>40645</c:v>
                      </c:pt>
                      <c:pt idx="2922">
                        <c:v>40646</c:v>
                      </c:pt>
                      <c:pt idx="2923">
                        <c:v>40647</c:v>
                      </c:pt>
                      <c:pt idx="2924">
                        <c:v>40648</c:v>
                      </c:pt>
                      <c:pt idx="2925">
                        <c:v>40651</c:v>
                      </c:pt>
                      <c:pt idx="2926">
                        <c:v>40652</c:v>
                      </c:pt>
                      <c:pt idx="2927">
                        <c:v>40653</c:v>
                      </c:pt>
                      <c:pt idx="2928">
                        <c:v>40654</c:v>
                      </c:pt>
                      <c:pt idx="2929">
                        <c:v>40655</c:v>
                      </c:pt>
                      <c:pt idx="2930">
                        <c:v>40658</c:v>
                      </c:pt>
                      <c:pt idx="2931">
                        <c:v>40659</c:v>
                      </c:pt>
                      <c:pt idx="2932">
                        <c:v>40660</c:v>
                      </c:pt>
                      <c:pt idx="2933">
                        <c:v>40661</c:v>
                      </c:pt>
                      <c:pt idx="2934">
                        <c:v>40662</c:v>
                      </c:pt>
                      <c:pt idx="2935">
                        <c:v>40665</c:v>
                      </c:pt>
                      <c:pt idx="2936">
                        <c:v>40666</c:v>
                      </c:pt>
                      <c:pt idx="2937">
                        <c:v>40667</c:v>
                      </c:pt>
                      <c:pt idx="2938">
                        <c:v>40668</c:v>
                      </c:pt>
                      <c:pt idx="2939">
                        <c:v>40669</c:v>
                      </c:pt>
                      <c:pt idx="2940">
                        <c:v>40672</c:v>
                      </c:pt>
                      <c:pt idx="2941">
                        <c:v>40673</c:v>
                      </c:pt>
                      <c:pt idx="2942">
                        <c:v>40674</c:v>
                      </c:pt>
                      <c:pt idx="2943">
                        <c:v>40675</c:v>
                      </c:pt>
                      <c:pt idx="2944">
                        <c:v>40676</c:v>
                      </c:pt>
                      <c:pt idx="2945">
                        <c:v>40679</c:v>
                      </c:pt>
                      <c:pt idx="2946">
                        <c:v>40680</c:v>
                      </c:pt>
                      <c:pt idx="2947">
                        <c:v>40681</c:v>
                      </c:pt>
                      <c:pt idx="2948">
                        <c:v>40682</c:v>
                      </c:pt>
                      <c:pt idx="2949">
                        <c:v>40683</c:v>
                      </c:pt>
                      <c:pt idx="2950">
                        <c:v>40686</c:v>
                      </c:pt>
                      <c:pt idx="2951">
                        <c:v>40687</c:v>
                      </c:pt>
                      <c:pt idx="2952">
                        <c:v>40688</c:v>
                      </c:pt>
                      <c:pt idx="2953">
                        <c:v>40689</c:v>
                      </c:pt>
                      <c:pt idx="2954">
                        <c:v>40690</c:v>
                      </c:pt>
                      <c:pt idx="2955">
                        <c:v>40693</c:v>
                      </c:pt>
                      <c:pt idx="2956">
                        <c:v>40694</c:v>
                      </c:pt>
                      <c:pt idx="2957">
                        <c:v>40695</c:v>
                      </c:pt>
                      <c:pt idx="2958">
                        <c:v>40696</c:v>
                      </c:pt>
                      <c:pt idx="2959">
                        <c:v>40697</c:v>
                      </c:pt>
                      <c:pt idx="2960">
                        <c:v>40700</c:v>
                      </c:pt>
                      <c:pt idx="2961">
                        <c:v>40701</c:v>
                      </c:pt>
                      <c:pt idx="2962">
                        <c:v>40702</c:v>
                      </c:pt>
                      <c:pt idx="2963">
                        <c:v>40703</c:v>
                      </c:pt>
                      <c:pt idx="2964">
                        <c:v>40704</c:v>
                      </c:pt>
                      <c:pt idx="2965">
                        <c:v>40707</c:v>
                      </c:pt>
                      <c:pt idx="2966">
                        <c:v>40708</c:v>
                      </c:pt>
                      <c:pt idx="2967">
                        <c:v>40709</c:v>
                      </c:pt>
                      <c:pt idx="2968">
                        <c:v>40710</c:v>
                      </c:pt>
                      <c:pt idx="2969">
                        <c:v>40711</c:v>
                      </c:pt>
                      <c:pt idx="2970">
                        <c:v>40714</c:v>
                      </c:pt>
                      <c:pt idx="2971">
                        <c:v>40715</c:v>
                      </c:pt>
                      <c:pt idx="2972">
                        <c:v>40716</c:v>
                      </c:pt>
                      <c:pt idx="2973">
                        <c:v>40717</c:v>
                      </c:pt>
                      <c:pt idx="2974">
                        <c:v>40718</c:v>
                      </c:pt>
                      <c:pt idx="2975">
                        <c:v>40721</c:v>
                      </c:pt>
                      <c:pt idx="2976">
                        <c:v>40722</c:v>
                      </c:pt>
                      <c:pt idx="2977">
                        <c:v>40723</c:v>
                      </c:pt>
                      <c:pt idx="2978">
                        <c:v>40724</c:v>
                      </c:pt>
                      <c:pt idx="2979">
                        <c:v>40725</c:v>
                      </c:pt>
                      <c:pt idx="2980">
                        <c:v>40728</c:v>
                      </c:pt>
                      <c:pt idx="2981">
                        <c:v>40729</c:v>
                      </c:pt>
                      <c:pt idx="2982">
                        <c:v>40730</c:v>
                      </c:pt>
                      <c:pt idx="2983">
                        <c:v>40731</c:v>
                      </c:pt>
                      <c:pt idx="2984">
                        <c:v>40732</c:v>
                      </c:pt>
                      <c:pt idx="2985">
                        <c:v>40735</c:v>
                      </c:pt>
                      <c:pt idx="2986">
                        <c:v>40736</c:v>
                      </c:pt>
                      <c:pt idx="2987">
                        <c:v>40737</c:v>
                      </c:pt>
                      <c:pt idx="2988">
                        <c:v>40738</c:v>
                      </c:pt>
                      <c:pt idx="2989">
                        <c:v>40739</c:v>
                      </c:pt>
                      <c:pt idx="2990">
                        <c:v>40742</c:v>
                      </c:pt>
                      <c:pt idx="2991">
                        <c:v>40743</c:v>
                      </c:pt>
                      <c:pt idx="2992">
                        <c:v>40744</c:v>
                      </c:pt>
                      <c:pt idx="2993">
                        <c:v>40745</c:v>
                      </c:pt>
                      <c:pt idx="2994">
                        <c:v>40746</c:v>
                      </c:pt>
                      <c:pt idx="2995">
                        <c:v>40749</c:v>
                      </c:pt>
                      <c:pt idx="2996">
                        <c:v>40750</c:v>
                      </c:pt>
                      <c:pt idx="2997">
                        <c:v>40751</c:v>
                      </c:pt>
                      <c:pt idx="2998">
                        <c:v>40752</c:v>
                      </c:pt>
                      <c:pt idx="2999">
                        <c:v>40753</c:v>
                      </c:pt>
                      <c:pt idx="3000">
                        <c:v>40756</c:v>
                      </c:pt>
                      <c:pt idx="3001">
                        <c:v>40757</c:v>
                      </c:pt>
                      <c:pt idx="3002">
                        <c:v>40758</c:v>
                      </c:pt>
                      <c:pt idx="3003">
                        <c:v>40759</c:v>
                      </c:pt>
                      <c:pt idx="3004">
                        <c:v>40760</c:v>
                      </c:pt>
                      <c:pt idx="3005">
                        <c:v>40763</c:v>
                      </c:pt>
                      <c:pt idx="3006">
                        <c:v>40764</c:v>
                      </c:pt>
                      <c:pt idx="3007">
                        <c:v>40765</c:v>
                      </c:pt>
                      <c:pt idx="3008">
                        <c:v>40766</c:v>
                      </c:pt>
                      <c:pt idx="3009">
                        <c:v>40767</c:v>
                      </c:pt>
                      <c:pt idx="3010">
                        <c:v>40770</c:v>
                      </c:pt>
                      <c:pt idx="3011">
                        <c:v>40771</c:v>
                      </c:pt>
                      <c:pt idx="3012">
                        <c:v>40772</c:v>
                      </c:pt>
                      <c:pt idx="3013">
                        <c:v>40773</c:v>
                      </c:pt>
                      <c:pt idx="3014">
                        <c:v>40774</c:v>
                      </c:pt>
                      <c:pt idx="3015">
                        <c:v>40777</c:v>
                      </c:pt>
                      <c:pt idx="3016">
                        <c:v>40778</c:v>
                      </c:pt>
                      <c:pt idx="3017">
                        <c:v>40779</c:v>
                      </c:pt>
                      <c:pt idx="3018">
                        <c:v>40780</c:v>
                      </c:pt>
                      <c:pt idx="3019">
                        <c:v>40781</c:v>
                      </c:pt>
                      <c:pt idx="3020">
                        <c:v>40784</c:v>
                      </c:pt>
                      <c:pt idx="3021">
                        <c:v>40785</c:v>
                      </c:pt>
                      <c:pt idx="3022">
                        <c:v>40786</c:v>
                      </c:pt>
                      <c:pt idx="3023">
                        <c:v>40787</c:v>
                      </c:pt>
                      <c:pt idx="3024">
                        <c:v>40788</c:v>
                      </c:pt>
                      <c:pt idx="3025">
                        <c:v>40791</c:v>
                      </c:pt>
                      <c:pt idx="3026">
                        <c:v>40792</c:v>
                      </c:pt>
                      <c:pt idx="3027">
                        <c:v>40793</c:v>
                      </c:pt>
                      <c:pt idx="3028">
                        <c:v>40794</c:v>
                      </c:pt>
                      <c:pt idx="3029">
                        <c:v>40795</c:v>
                      </c:pt>
                      <c:pt idx="3030">
                        <c:v>40798</c:v>
                      </c:pt>
                      <c:pt idx="3031">
                        <c:v>40799</c:v>
                      </c:pt>
                      <c:pt idx="3032">
                        <c:v>40800</c:v>
                      </c:pt>
                      <c:pt idx="3033">
                        <c:v>40801</c:v>
                      </c:pt>
                      <c:pt idx="3034">
                        <c:v>40802</c:v>
                      </c:pt>
                      <c:pt idx="3035">
                        <c:v>40805</c:v>
                      </c:pt>
                      <c:pt idx="3036">
                        <c:v>40806</c:v>
                      </c:pt>
                      <c:pt idx="3037">
                        <c:v>40807</c:v>
                      </c:pt>
                      <c:pt idx="3038">
                        <c:v>40808</c:v>
                      </c:pt>
                      <c:pt idx="3039">
                        <c:v>40809</c:v>
                      </c:pt>
                      <c:pt idx="3040">
                        <c:v>40812</c:v>
                      </c:pt>
                      <c:pt idx="3041">
                        <c:v>40813</c:v>
                      </c:pt>
                      <c:pt idx="3042">
                        <c:v>40814</c:v>
                      </c:pt>
                      <c:pt idx="3043">
                        <c:v>40815</c:v>
                      </c:pt>
                      <c:pt idx="3044">
                        <c:v>40816</c:v>
                      </c:pt>
                      <c:pt idx="3045">
                        <c:v>40819</c:v>
                      </c:pt>
                      <c:pt idx="3046">
                        <c:v>40820</c:v>
                      </c:pt>
                      <c:pt idx="3047">
                        <c:v>40821</c:v>
                      </c:pt>
                      <c:pt idx="3048">
                        <c:v>40822</c:v>
                      </c:pt>
                      <c:pt idx="3049">
                        <c:v>40823</c:v>
                      </c:pt>
                      <c:pt idx="3050">
                        <c:v>40826</c:v>
                      </c:pt>
                      <c:pt idx="3051">
                        <c:v>40827</c:v>
                      </c:pt>
                      <c:pt idx="3052">
                        <c:v>40828</c:v>
                      </c:pt>
                      <c:pt idx="3053">
                        <c:v>40829</c:v>
                      </c:pt>
                      <c:pt idx="3054">
                        <c:v>40830</c:v>
                      </c:pt>
                      <c:pt idx="3055">
                        <c:v>40833</c:v>
                      </c:pt>
                      <c:pt idx="3056">
                        <c:v>40834</c:v>
                      </c:pt>
                      <c:pt idx="3057">
                        <c:v>40835</c:v>
                      </c:pt>
                      <c:pt idx="3058">
                        <c:v>40836</c:v>
                      </c:pt>
                      <c:pt idx="3059">
                        <c:v>40837</c:v>
                      </c:pt>
                      <c:pt idx="3060">
                        <c:v>40840</c:v>
                      </c:pt>
                      <c:pt idx="3061">
                        <c:v>40841</c:v>
                      </c:pt>
                      <c:pt idx="3062">
                        <c:v>40842</c:v>
                      </c:pt>
                      <c:pt idx="3063">
                        <c:v>40843</c:v>
                      </c:pt>
                      <c:pt idx="3064">
                        <c:v>40844</c:v>
                      </c:pt>
                      <c:pt idx="3065">
                        <c:v>40847</c:v>
                      </c:pt>
                      <c:pt idx="3066">
                        <c:v>40848</c:v>
                      </c:pt>
                      <c:pt idx="3067">
                        <c:v>40849</c:v>
                      </c:pt>
                      <c:pt idx="3068">
                        <c:v>40850</c:v>
                      </c:pt>
                      <c:pt idx="3069">
                        <c:v>40851</c:v>
                      </c:pt>
                      <c:pt idx="3070">
                        <c:v>40854</c:v>
                      </c:pt>
                      <c:pt idx="3071">
                        <c:v>40855</c:v>
                      </c:pt>
                      <c:pt idx="3072">
                        <c:v>40856</c:v>
                      </c:pt>
                      <c:pt idx="3073">
                        <c:v>40857</c:v>
                      </c:pt>
                      <c:pt idx="3074">
                        <c:v>40858</c:v>
                      </c:pt>
                      <c:pt idx="3075">
                        <c:v>40861</c:v>
                      </c:pt>
                      <c:pt idx="3076">
                        <c:v>40862</c:v>
                      </c:pt>
                      <c:pt idx="3077">
                        <c:v>40863</c:v>
                      </c:pt>
                      <c:pt idx="3078">
                        <c:v>40864</c:v>
                      </c:pt>
                      <c:pt idx="3079">
                        <c:v>40865</c:v>
                      </c:pt>
                      <c:pt idx="3080">
                        <c:v>40868</c:v>
                      </c:pt>
                      <c:pt idx="3081">
                        <c:v>40869</c:v>
                      </c:pt>
                      <c:pt idx="3082">
                        <c:v>40870</c:v>
                      </c:pt>
                      <c:pt idx="3083">
                        <c:v>40871</c:v>
                      </c:pt>
                      <c:pt idx="3084">
                        <c:v>40872</c:v>
                      </c:pt>
                      <c:pt idx="3085">
                        <c:v>40875</c:v>
                      </c:pt>
                      <c:pt idx="3086">
                        <c:v>40876</c:v>
                      </c:pt>
                      <c:pt idx="3087">
                        <c:v>40877</c:v>
                      </c:pt>
                      <c:pt idx="3088">
                        <c:v>40878</c:v>
                      </c:pt>
                      <c:pt idx="3089">
                        <c:v>40879</c:v>
                      </c:pt>
                      <c:pt idx="3090">
                        <c:v>40882</c:v>
                      </c:pt>
                      <c:pt idx="3091">
                        <c:v>40883</c:v>
                      </c:pt>
                      <c:pt idx="3092">
                        <c:v>40884</c:v>
                      </c:pt>
                      <c:pt idx="3093">
                        <c:v>40885</c:v>
                      </c:pt>
                      <c:pt idx="3094">
                        <c:v>40886</c:v>
                      </c:pt>
                      <c:pt idx="3095">
                        <c:v>40889</c:v>
                      </c:pt>
                      <c:pt idx="3096">
                        <c:v>40890</c:v>
                      </c:pt>
                      <c:pt idx="3097">
                        <c:v>40891</c:v>
                      </c:pt>
                      <c:pt idx="3098">
                        <c:v>40892</c:v>
                      </c:pt>
                      <c:pt idx="3099">
                        <c:v>40893</c:v>
                      </c:pt>
                      <c:pt idx="3100">
                        <c:v>40896</c:v>
                      </c:pt>
                      <c:pt idx="3101">
                        <c:v>40897</c:v>
                      </c:pt>
                      <c:pt idx="3102">
                        <c:v>40898</c:v>
                      </c:pt>
                      <c:pt idx="3103">
                        <c:v>40899</c:v>
                      </c:pt>
                      <c:pt idx="3104">
                        <c:v>40900</c:v>
                      </c:pt>
                      <c:pt idx="3105">
                        <c:v>40903</c:v>
                      </c:pt>
                      <c:pt idx="3106">
                        <c:v>40904</c:v>
                      </c:pt>
                      <c:pt idx="3107">
                        <c:v>40905</c:v>
                      </c:pt>
                      <c:pt idx="3108">
                        <c:v>40906</c:v>
                      </c:pt>
                      <c:pt idx="3109">
                        <c:v>40907</c:v>
                      </c:pt>
                      <c:pt idx="3110">
                        <c:v>40910</c:v>
                      </c:pt>
                      <c:pt idx="3111">
                        <c:v>40911</c:v>
                      </c:pt>
                      <c:pt idx="3112">
                        <c:v>40912</c:v>
                      </c:pt>
                      <c:pt idx="3113">
                        <c:v>40913</c:v>
                      </c:pt>
                      <c:pt idx="3114">
                        <c:v>40914</c:v>
                      </c:pt>
                      <c:pt idx="3115">
                        <c:v>40917</c:v>
                      </c:pt>
                      <c:pt idx="3116">
                        <c:v>40918</c:v>
                      </c:pt>
                      <c:pt idx="3117">
                        <c:v>40919</c:v>
                      </c:pt>
                      <c:pt idx="3118">
                        <c:v>40920</c:v>
                      </c:pt>
                      <c:pt idx="3119">
                        <c:v>40921</c:v>
                      </c:pt>
                      <c:pt idx="3120">
                        <c:v>40924</c:v>
                      </c:pt>
                      <c:pt idx="3121">
                        <c:v>40925</c:v>
                      </c:pt>
                      <c:pt idx="3122">
                        <c:v>40926</c:v>
                      </c:pt>
                      <c:pt idx="3123">
                        <c:v>40927</c:v>
                      </c:pt>
                      <c:pt idx="3124">
                        <c:v>40928</c:v>
                      </c:pt>
                      <c:pt idx="3125">
                        <c:v>40931</c:v>
                      </c:pt>
                      <c:pt idx="3126">
                        <c:v>40932</c:v>
                      </c:pt>
                      <c:pt idx="3127">
                        <c:v>40933</c:v>
                      </c:pt>
                      <c:pt idx="3128">
                        <c:v>40934</c:v>
                      </c:pt>
                      <c:pt idx="3129">
                        <c:v>40935</c:v>
                      </c:pt>
                      <c:pt idx="3130">
                        <c:v>40938</c:v>
                      </c:pt>
                      <c:pt idx="3131">
                        <c:v>40939</c:v>
                      </c:pt>
                      <c:pt idx="3132">
                        <c:v>40940</c:v>
                      </c:pt>
                      <c:pt idx="3133">
                        <c:v>40941</c:v>
                      </c:pt>
                      <c:pt idx="3134">
                        <c:v>40942</c:v>
                      </c:pt>
                      <c:pt idx="3135">
                        <c:v>40945</c:v>
                      </c:pt>
                      <c:pt idx="3136">
                        <c:v>40946</c:v>
                      </c:pt>
                      <c:pt idx="3137">
                        <c:v>40947</c:v>
                      </c:pt>
                      <c:pt idx="3138">
                        <c:v>40948</c:v>
                      </c:pt>
                      <c:pt idx="3139">
                        <c:v>40949</c:v>
                      </c:pt>
                      <c:pt idx="3140">
                        <c:v>40952</c:v>
                      </c:pt>
                      <c:pt idx="3141">
                        <c:v>40953</c:v>
                      </c:pt>
                      <c:pt idx="3142">
                        <c:v>40954</c:v>
                      </c:pt>
                      <c:pt idx="3143">
                        <c:v>40955</c:v>
                      </c:pt>
                      <c:pt idx="3144">
                        <c:v>40956</c:v>
                      </c:pt>
                      <c:pt idx="3145">
                        <c:v>40959</c:v>
                      </c:pt>
                      <c:pt idx="3146">
                        <c:v>40960</c:v>
                      </c:pt>
                      <c:pt idx="3147">
                        <c:v>40961</c:v>
                      </c:pt>
                      <c:pt idx="3148">
                        <c:v>40962</c:v>
                      </c:pt>
                      <c:pt idx="3149">
                        <c:v>40963</c:v>
                      </c:pt>
                      <c:pt idx="3150">
                        <c:v>40966</c:v>
                      </c:pt>
                      <c:pt idx="3151">
                        <c:v>40967</c:v>
                      </c:pt>
                      <c:pt idx="3152">
                        <c:v>40968</c:v>
                      </c:pt>
                      <c:pt idx="3153">
                        <c:v>40969</c:v>
                      </c:pt>
                      <c:pt idx="3154">
                        <c:v>40970</c:v>
                      </c:pt>
                      <c:pt idx="3155">
                        <c:v>40973</c:v>
                      </c:pt>
                      <c:pt idx="3156">
                        <c:v>40974</c:v>
                      </c:pt>
                      <c:pt idx="3157">
                        <c:v>40975</c:v>
                      </c:pt>
                      <c:pt idx="3158">
                        <c:v>40976</c:v>
                      </c:pt>
                      <c:pt idx="3159">
                        <c:v>40977</c:v>
                      </c:pt>
                      <c:pt idx="3160">
                        <c:v>40980</c:v>
                      </c:pt>
                      <c:pt idx="3161">
                        <c:v>40981</c:v>
                      </c:pt>
                      <c:pt idx="3162">
                        <c:v>40982</c:v>
                      </c:pt>
                      <c:pt idx="3163">
                        <c:v>40983</c:v>
                      </c:pt>
                      <c:pt idx="3164">
                        <c:v>40984</c:v>
                      </c:pt>
                      <c:pt idx="3165">
                        <c:v>40987</c:v>
                      </c:pt>
                      <c:pt idx="3166">
                        <c:v>40988</c:v>
                      </c:pt>
                      <c:pt idx="3167">
                        <c:v>40989</c:v>
                      </c:pt>
                      <c:pt idx="3168">
                        <c:v>40990</c:v>
                      </c:pt>
                      <c:pt idx="3169">
                        <c:v>40991</c:v>
                      </c:pt>
                      <c:pt idx="3170">
                        <c:v>40994</c:v>
                      </c:pt>
                      <c:pt idx="3171">
                        <c:v>40995</c:v>
                      </c:pt>
                      <c:pt idx="3172">
                        <c:v>40996</c:v>
                      </c:pt>
                      <c:pt idx="3173">
                        <c:v>40997</c:v>
                      </c:pt>
                      <c:pt idx="3174">
                        <c:v>40998</c:v>
                      </c:pt>
                      <c:pt idx="3175">
                        <c:v>41001</c:v>
                      </c:pt>
                      <c:pt idx="3176">
                        <c:v>41002</c:v>
                      </c:pt>
                      <c:pt idx="3177">
                        <c:v>41003</c:v>
                      </c:pt>
                      <c:pt idx="3178">
                        <c:v>41004</c:v>
                      </c:pt>
                      <c:pt idx="3179">
                        <c:v>41005</c:v>
                      </c:pt>
                      <c:pt idx="3180">
                        <c:v>41008</c:v>
                      </c:pt>
                      <c:pt idx="3181">
                        <c:v>41009</c:v>
                      </c:pt>
                      <c:pt idx="3182">
                        <c:v>41010</c:v>
                      </c:pt>
                      <c:pt idx="3183">
                        <c:v>41011</c:v>
                      </c:pt>
                      <c:pt idx="3184">
                        <c:v>41012</c:v>
                      </c:pt>
                      <c:pt idx="3185">
                        <c:v>41015</c:v>
                      </c:pt>
                      <c:pt idx="3186">
                        <c:v>41016</c:v>
                      </c:pt>
                      <c:pt idx="3187">
                        <c:v>41017</c:v>
                      </c:pt>
                      <c:pt idx="3188">
                        <c:v>41018</c:v>
                      </c:pt>
                      <c:pt idx="3189">
                        <c:v>41019</c:v>
                      </c:pt>
                      <c:pt idx="3190">
                        <c:v>41022</c:v>
                      </c:pt>
                      <c:pt idx="3191">
                        <c:v>41023</c:v>
                      </c:pt>
                      <c:pt idx="3192">
                        <c:v>41024</c:v>
                      </c:pt>
                      <c:pt idx="3193">
                        <c:v>41025</c:v>
                      </c:pt>
                      <c:pt idx="3194">
                        <c:v>41026</c:v>
                      </c:pt>
                      <c:pt idx="3195">
                        <c:v>41029</c:v>
                      </c:pt>
                      <c:pt idx="3196">
                        <c:v>41030</c:v>
                      </c:pt>
                      <c:pt idx="3197">
                        <c:v>41031</c:v>
                      </c:pt>
                      <c:pt idx="3198">
                        <c:v>41032</c:v>
                      </c:pt>
                      <c:pt idx="3199">
                        <c:v>41033</c:v>
                      </c:pt>
                      <c:pt idx="3200">
                        <c:v>41036</c:v>
                      </c:pt>
                      <c:pt idx="3201">
                        <c:v>41037</c:v>
                      </c:pt>
                      <c:pt idx="3202">
                        <c:v>41038</c:v>
                      </c:pt>
                      <c:pt idx="3203">
                        <c:v>41039</c:v>
                      </c:pt>
                      <c:pt idx="3204">
                        <c:v>41040</c:v>
                      </c:pt>
                      <c:pt idx="3205">
                        <c:v>41043</c:v>
                      </c:pt>
                      <c:pt idx="3206">
                        <c:v>41044</c:v>
                      </c:pt>
                      <c:pt idx="3207">
                        <c:v>41045</c:v>
                      </c:pt>
                      <c:pt idx="3208">
                        <c:v>41046</c:v>
                      </c:pt>
                      <c:pt idx="3209">
                        <c:v>41047</c:v>
                      </c:pt>
                      <c:pt idx="3210">
                        <c:v>41050</c:v>
                      </c:pt>
                      <c:pt idx="3211">
                        <c:v>41051</c:v>
                      </c:pt>
                      <c:pt idx="3212">
                        <c:v>41052</c:v>
                      </c:pt>
                      <c:pt idx="3213">
                        <c:v>41053</c:v>
                      </c:pt>
                      <c:pt idx="3214">
                        <c:v>41054</c:v>
                      </c:pt>
                      <c:pt idx="3215">
                        <c:v>41057</c:v>
                      </c:pt>
                      <c:pt idx="3216">
                        <c:v>41058</c:v>
                      </c:pt>
                      <c:pt idx="3217">
                        <c:v>41059</c:v>
                      </c:pt>
                      <c:pt idx="3218">
                        <c:v>41060</c:v>
                      </c:pt>
                      <c:pt idx="3219">
                        <c:v>41061</c:v>
                      </c:pt>
                      <c:pt idx="3220">
                        <c:v>41064</c:v>
                      </c:pt>
                      <c:pt idx="3221">
                        <c:v>41065</c:v>
                      </c:pt>
                      <c:pt idx="3222">
                        <c:v>41066</c:v>
                      </c:pt>
                      <c:pt idx="3223">
                        <c:v>41067</c:v>
                      </c:pt>
                      <c:pt idx="3224">
                        <c:v>41068</c:v>
                      </c:pt>
                      <c:pt idx="3225">
                        <c:v>41071</c:v>
                      </c:pt>
                      <c:pt idx="3226">
                        <c:v>41072</c:v>
                      </c:pt>
                      <c:pt idx="3227">
                        <c:v>41073</c:v>
                      </c:pt>
                      <c:pt idx="3228">
                        <c:v>41074</c:v>
                      </c:pt>
                      <c:pt idx="3229">
                        <c:v>41075</c:v>
                      </c:pt>
                      <c:pt idx="3230">
                        <c:v>41078</c:v>
                      </c:pt>
                      <c:pt idx="3231">
                        <c:v>41079</c:v>
                      </c:pt>
                      <c:pt idx="3232">
                        <c:v>41080</c:v>
                      </c:pt>
                      <c:pt idx="3233">
                        <c:v>41081</c:v>
                      </c:pt>
                      <c:pt idx="3234">
                        <c:v>41082</c:v>
                      </c:pt>
                      <c:pt idx="3235">
                        <c:v>41085</c:v>
                      </c:pt>
                      <c:pt idx="3236">
                        <c:v>41086</c:v>
                      </c:pt>
                      <c:pt idx="3237">
                        <c:v>41087</c:v>
                      </c:pt>
                      <c:pt idx="3238">
                        <c:v>41088</c:v>
                      </c:pt>
                      <c:pt idx="3239">
                        <c:v>41089</c:v>
                      </c:pt>
                      <c:pt idx="3240">
                        <c:v>41092</c:v>
                      </c:pt>
                      <c:pt idx="3241">
                        <c:v>41093</c:v>
                      </c:pt>
                      <c:pt idx="3242">
                        <c:v>41094</c:v>
                      </c:pt>
                      <c:pt idx="3243">
                        <c:v>41095</c:v>
                      </c:pt>
                      <c:pt idx="3244">
                        <c:v>41096</c:v>
                      </c:pt>
                      <c:pt idx="3245">
                        <c:v>41099</c:v>
                      </c:pt>
                      <c:pt idx="3246">
                        <c:v>41100</c:v>
                      </c:pt>
                      <c:pt idx="3247">
                        <c:v>41101</c:v>
                      </c:pt>
                      <c:pt idx="3248">
                        <c:v>41102</c:v>
                      </c:pt>
                      <c:pt idx="3249">
                        <c:v>41103</c:v>
                      </c:pt>
                      <c:pt idx="3250">
                        <c:v>41106</c:v>
                      </c:pt>
                      <c:pt idx="3251">
                        <c:v>41107</c:v>
                      </c:pt>
                      <c:pt idx="3252">
                        <c:v>41108</c:v>
                      </c:pt>
                      <c:pt idx="3253">
                        <c:v>41109</c:v>
                      </c:pt>
                      <c:pt idx="3254">
                        <c:v>41110</c:v>
                      </c:pt>
                      <c:pt idx="3255">
                        <c:v>41113</c:v>
                      </c:pt>
                      <c:pt idx="3256">
                        <c:v>41114</c:v>
                      </c:pt>
                      <c:pt idx="3257">
                        <c:v>41115</c:v>
                      </c:pt>
                      <c:pt idx="3258">
                        <c:v>41116</c:v>
                      </c:pt>
                      <c:pt idx="3259">
                        <c:v>41117</c:v>
                      </c:pt>
                      <c:pt idx="3260">
                        <c:v>41120</c:v>
                      </c:pt>
                      <c:pt idx="3261">
                        <c:v>41121</c:v>
                      </c:pt>
                      <c:pt idx="3262">
                        <c:v>41122</c:v>
                      </c:pt>
                      <c:pt idx="3263">
                        <c:v>41123</c:v>
                      </c:pt>
                      <c:pt idx="3264">
                        <c:v>41124</c:v>
                      </c:pt>
                      <c:pt idx="3265">
                        <c:v>41127</c:v>
                      </c:pt>
                      <c:pt idx="3266">
                        <c:v>41128</c:v>
                      </c:pt>
                      <c:pt idx="3267">
                        <c:v>41129</c:v>
                      </c:pt>
                      <c:pt idx="3268">
                        <c:v>41130</c:v>
                      </c:pt>
                      <c:pt idx="3269">
                        <c:v>41131</c:v>
                      </c:pt>
                      <c:pt idx="3270">
                        <c:v>41134</c:v>
                      </c:pt>
                      <c:pt idx="3271">
                        <c:v>41135</c:v>
                      </c:pt>
                      <c:pt idx="3272">
                        <c:v>41136</c:v>
                      </c:pt>
                      <c:pt idx="3273">
                        <c:v>41137</c:v>
                      </c:pt>
                      <c:pt idx="3274">
                        <c:v>41138</c:v>
                      </c:pt>
                      <c:pt idx="3275">
                        <c:v>41141</c:v>
                      </c:pt>
                      <c:pt idx="3276">
                        <c:v>41142</c:v>
                      </c:pt>
                      <c:pt idx="3277">
                        <c:v>41143</c:v>
                      </c:pt>
                      <c:pt idx="3278">
                        <c:v>41144</c:v>
                      </c:pt>
                      <c:pt idx="3279">
                        <c:v>41145</c:v>
                      </c:pt>
                      <c:pt idx="3280">
                        <c:v>41148</c:v>
                      </c:pt>
                      <c:pt idx="3281">
                        <c:v>41149</c:v>
                      </c:pt>
                      <c:pt idx="3282">
                        <c:v>41150</c:v>
                      </c:pt>
                      <c:pt idx="3283">
                        <c:v>41151</c:v>
                      </c:pt>
                      <c:pt idx="3284">
                        <c:v>41152</c:v>
                      </c:pt>
                      <c:pt idx="3285">
                        <c:v>41155</c:v>
                      </c:pt>
                      <c:pt idx="3286">
                        <c:v>41156</c:v>
                      </c:pt>
                      <c:pt idx="3287">
                        <c:v>41157</c:v>
                      </c:pt>
                      <c:pt idx="3288">
                        <c:v>41158</c:v>
                      </c:pt>
                      <c:pt idx="3289">
                        <c:v>41159</c:v>
                      </c:pt>
                      <c:pt idx="3290">
                        <c:v>41162</c:v>
                      </c:pt>
                      <c:pt idx="3291">
                        <c:v>41163</c:v>
                      </c:pt>
                      <c:pt idx="3292">
                        <c:v>41164</c:v>
                      </c:pt>
                      <c:pt idx="3293">
                        <c:v>41165</c:v>
                      </c:pt>
                      <c:pt idx="3294">
                        <c:v>41166</c:v>
                      </c:pt>
                      <c:pt idx="3295">
                        <c:v>41169</c:v>
                      </c:pt>
                      <c:pt idx="3296">
                        <c:v>41170</c:v>
                      </c:pt>
                      <c:pt idx="3297">
                        <c:v>41171</c:v>
                      </c:pt>
                      <c:pt idx="3298">
                        <c:v>41172</c:v>
                      </c:pt>
                      <c:pt idx="3299">
                        <c:v>41173</c:v>
                      </c:pt>
                      <c:pt idx="3300">
                        <c:v>41176</c:v>
                      </c:pt>
                      <c:pt idx="3301">
                        <c:v>41177</c:v>
                      </c:pt>
                      <c:pt idx="3302">
                        <c:v>41178</c:v>
                      </c:pt>
                      <c:pt idx="3303">
                        <c:v>41179</c:v>
                      </c:pt>
                      <c:pt idx="3304">
                        <c:v>41180</c:v>
                      </c:pt>
                      <c:pt idx="3305">
                        <c:v>41183</c:v>
                      </c:pt>
                      <c:pt idx="3306">
                        <c:v>41184</c:v>
                      </c:pt>
                      <c:pt idx="3307">
                        <c:v>41185</c:v>
                      </c:pt>
                      <c:pt idx="3308">
                        <c:v>41186</c:v>
                      </c:pt>
                      <c:pt idx="3309">
                        <c:v>41187</c:v>
                      </c:pt>
                      <c:pt idx="3310">
                        <c:v>41190</c:v>
                      </c:pt>
                      <c:pt idx="3311">
                        <c:v>41191</c:v>
                      </c:pt>
                      <c:pt idx="3312">
                        <c:v>41192</c:v>
                      </c:pt>
                      <c:pt idx="3313">
                        <c:v>41193</c:v>
                      </c:pt>
                      <c:pt idx="3314">
                        <c:v>41194</c:v>
                      </c:pt>
                      <c:pt idx="3315">
                        <c:v>41197</c:v>
                      </c:pt>
                      <c:pt idx="3316">
                        <c:v>41198</c:v>
                      </c:pt>
                      <c:pt idx="3317">
                        <c:v>41199</c:v>
                      </c:pt>
                      <c:pt idx="3318">
                        <c:v>41200</c:v>
                      </c:pt>
                      <c:pt idx="3319">
                        <c:v>41201</c:v>
                      </c:pt>
                      <c:pt idx="3320">
                        <c:v>41204</c:v>
                      </c:pt>
                      <c:pt idx="3321">
                        <c:v>41205</c:v>
                      </c:pt>
                      <c:pt idx="3322">
                        <c:v>41206</c:v>
                      </c:pt>
                      <c:pt idx="3323">
                        <c:v>41207</c:v>
                      </c:pt>
                      <c:pt idx="3324">
                        <c:v>41208</c:v>
                      </c:pt>
                      <c:pt idx="3325">
                        <c:v>41211</c:v>
                      </c:pt>
                      <c:pt idx="3326">
                        <c:v>41212</c:v>
                      </c:pt>
                      <c:pt idx="3327">
                        <c:v>41213</c:v>
                      </c:pt>
                      <c:pt idx="3328">
                        <c:v>41214</c:v>
                      </c:pt>
                      <c:pt idx="3329">
                        <c:v>41215</c:v>
                      </c:pt>
                      <c:pt idx="3330">
                        <c:v>41218</c:v>
                      </c:pt>
                      <c:pt idx="3331">
                        <c:v>41219</c:v>
                      </c:pt>
                      <c:pt idx="3332">
                        <c:v>41220</c:v>
                      </c:pt>
                      <c:pt idx="3333">
                        <c:v>41221</c:v>
                      </c:pt>
                      <c:pt idx="3334">
                        <c:v>41222</c:v>
                      </c:pt>
                      <c:pt idx="3335">
                        <c:v>41225</c:v>
                      </c:pt>
                      <c:pt idx="3336">
                        <c:v>41226</c:v>
                      </c:pt>
                      <c:pt idx="3337">
                        <c:v>41227</c:v>
                      </c:pt>
                      <c:pt idx="3338">
                        <c:v>41228</c:v>
                      </c:pt>
                      <c:pt idx="3339">
                        <c:v>41229</c:v>
                      </c:pt>
                      <c:pt idx="3340">
                        <c:v>41232</c:v>
                      </c:pt>
                      <c:pt idx="3341">
                        <c:v>41233</c:v>
                      </c:pt>
                      <c:pt idx="3342">
                        <c:v>41234</c:v>
                      </c:pt>
                      <c:pt idx="3343">
                        <c:v>41235</c:v>
                      </c:pt>
                      <c:pt idx="3344">
                        <c:v>41236</c:v>
                      </c:pt>
                      <c:pt idx="3345">
                        <c:v>41239</c:v>
                      </c:pt>
                      <c:pt idx="3346">
                        <c:v>41240</c:v>
                      </c:pt>
                      <c:pt idx="3347">
                        <c:v>41241</c:v>
                      </c:pt>
                      <c:pt idx="3348">
                        <c:v>41242</c:v>
                      </c:pt>
                      <c:pt idx="3349">
                        <c:v>41243</c:v>
                      </c:pt>
                      <c:pt idx="3350">
                        <c:v>41246</c:v>
                      </c:pt>
                      <c:pt idx="3351">
                        <c:v>41247</c:v>
                      </c:pt>
                      <c:pt idx="3352">
                        <c:v>41248</c:v>
                      </c:pt>
                      <c:pt idx="3353">
                        <c:v>41249</c:v>
                      </c:pt>
                      <c:pt idx="3354">
                        <c:v>41250</c:v>
                      </c:pt>
                      <c:pt idx="3355">
                        <c:v>41253</c:v>
                      </c:pt>
                      <c:pt idx="3356">
                        <c:v>41254</c:v>
                      </c:pt>
                      <c:pt idx="3357">
                        <c:v>41255</c:v>
                      </c:pt>
                      <c:pt idx="3358">
                        <c:v>41256</c:v>
                      </c:pt>
                      <c:pt idx="3359">
                        <c:v>41257</c:v>
                      </c:pt>
                      <c:pt idx="3360">
                        <c:v>41260</c:v>
                      </c:pt>
                      <c:pt idx="3361">
                        <c:v>41261</c:v>
                      </c:pt>
                      <c:pt idx="3362">
                        <c:v>41262</c:v>
                      </c:pt>
                      <c:pt idx="3363">
                        <c:v>41263</c:v>
                      </c:pt>
                      <c:pt idx="3364">
                        <c:v>41264</c:v>
                      </c:pt>
                      <c:pt idx="3365">
                        <c:v>41267</c:v>
                      </c:pt>
                      <c:pt idx="3366">
                        <c:v>41268</c:v>
                      </c:pt>
                      <c:pt idx="3367">
                        <c:v>41269</c:v>
                      </c:pt>
                      <c:pt idx="3368">
                        <c:v>41270</c:v>
                      </c:pt>
                      <c:pt idx="3369">
                        <c:v>41271</c:v>
                      </c:pt>
                      <c:pt idx="3370">
                        <c:v>41274</c:v>
                      </c:pt>
                      <c:pt idx="3371">
                        <c:v>41275</c:v>
                      </c:pt>
                      <c:pt idx="3372">
                        <c:v>41276</c:v>
                      </c:pt>
                      <c:pt idx="3373">
                        <c:v>41277</c:v>
                      </c:pt>
                      <c:pt idx="3374">
                        <c:v>41278</c:v>
                      </c:pt>
                      <c:pt idx="3375">
                        <c:v>41281</c:v>
                      </c:pt>
                      <c:pt idx="3376">
                        <c:v>41282</c:v>
                      </c:pt>
                      <c:pt idx="3377">
                        <c:v>41283</c:v>
                      </c:pt>
                      <c:pt idx="3378">
                        <c:v>41284</c:v>
                      </c:pt>
                      <c:pt idx="3379">
                        <c:v>41285</c:v>
                      </c:pt>
                      <c:pt idx="3380">
                        <c:v>41288</c:v>
                      </c:pt>
                      <c:pt idx="3381">
                        <c:v>41289</c:v>
                      </c:pt>
                      <c:pt idx="3382">
                        <c:v>41290</c:v>
                      </c:pt>
                      <c:pt idx="3383">
                        <c:v>41291</c:v>
                      </c:pt>
                      <c:pt idx="3384">
                        <c:v>41292</c:v>
                      </c:pt>
                      <c:pt idx="3385">
                        <c:v>41295</c:v>
                      </c:pt>
                      <c:pt idx="3386">
                        <c:v>41296</c:v>
                      </c:pt>
                      <c:pt idx="3387">
                        <c:v>41297</c:v>
                      </c:pt>
                      <c:pt idx="3388">
                        <c:v>41298</c:v>
                      </c:pt>
                      <c:pt idx="3389">
                        <c:v>41299</c:v>
                      </c:pt>
                      <c:pt idx="3390">
                        <c:v>41302</c:v>
                      </c:pt>
                      <c:pt idx="3391">
                        <c:v>41303</c:v>
                      </c:pt>
                      <c:pt idx="3392">
                        <c:v>41304</c:v>
                      </c:pt>
                      <c:pt idx="3393">
                        <c:v>41305</c:v>
                      </c:pt>
                      <c:pt idx="3394">
                        <c:v>41306</c:v>
                      </c:pt>
                      <c:pt idx="3395">
                        <c:v>41309</c:v>
                      </c:pt>
                      <c:pt idx="3396">
                        <c:v>41310</c:v>
                      </c:pt>
                      <c:pt idx="3397">
                        <c:v>41311</c:v>
                      </c:pt>
                      <c:pt idx="3398">
                        <c:v>41312</c:v>
                      </c:pt>
                      <c:pt idx="3399">
                        <c:v>41313</c:v>
                      </c:pt>
                      <c:pt idx="3400">
                        <c:v>41316</c:v>
                      </c:pt>
                      <c:pt idx="3401">
                        <c:v>41317</c:v>
                      </c:pt>
                      <c:pt idx="3402">
                        <c:v>41318</c:v>
                      </c:pt>
                      <c:pt idx="3403">
                        <c:v>41319</c:v>
                      </c:pt>
                      <c:pt idx="3404">
                        <c:v>41320</c:v>
                      </c:pt>
                      <c:pt idx="3405">
                        <c:v>41323</c:v>
                      </c:pt>
                      <c:pt idx="3406">
                        <c:v>41324</c:v>
                      </c:pt>
                      <c:pt idx="3407">
                        <c:v>41325</c:v>
                      </c:pt>
                      <c:pt idx="3408">
                        <c:v>41326</c:v>
                      </c:pt>
                      <c:pt idx="3409">
                        <c:v>41327</c:v>
                      </c:pt>
                      <c:pt idx="3410">
                        <c:v>41330</c:v>
                      </c:pt>
                      <c:pt idx="3411">
                        <c:v>41331</c:v>
                      </c:pt>
                      <c:pt idx="3412">
                        <c:v>41332</c:v>
                      </c:pt>
                      <c:pt idx="3413">
                        <c:v>41333</c:v>
                      </c:pt>
                      <c:pt idx="3414">
                        <c:v>41334</c:v>
                      </c:pt>
                      <c:pt idx="3415">
                        <c:v>41337</c:v>
                      </c:pt>
                      <c:pt idx="3416">
                        <c:v>41338</c:v>
                      </c:pt>
                      <c:pt idx="3417">
                        <c:v>41339</c:v>
                      </c:pt>
                      <c:pt idx="3418">
                        <c:v>41340</c:v>
                      </c:pt>
                      <c:pt idx="3419">
                        <c:v>41341</c:v>
                      </c:pt>
                      <c:pt idx="3420">
                        <c:v>41344</c:v>
                      </c:pt>
                      <c:pt idx="3421">
                        <c:v>41345</c:v>
                      </c:pt>
                      <c:pt idx="3422">
                        <c:v>41346</c:v>
                      </c:pt>
                      <c:pt idx="3423">
                        <c:v>41347</c:v>
                      </c:pt>
                      <c:pt idx="3424">
                        <c:v>41348</c:v>
                      </c:pt>
                      <c:pt idx="3425">
                        <c:v>41351</c:v>
                      </c:pt>
                      <c:pt idx="3426">
                        <c:v>41352</c:v>
                      </c:pt>
                      <c:pt idx="3427">
                        <c:v>41353</c:v>
                      </c:pt>
                      <c:pt idx="3428">
                        <c:v>41354</c:v>
                      </c:pt>
                      <c:pt idx="3429">
                        <c:v>41355</c:v>
                      </c:pt>
                      <c:pt idx="3430">
                        <c:v>41358</c:v>
                      </c:pt>
                      <c:pt idx="3431">
                        <c:v>41359</c:v>
                      </c:pt>
                      <c:pt idx="3432">
                        <c:v>41360</c:v>
                      </c:pt>
                      <c:pt idx="3433">
                        <c:v>41361</c:v>
                      </c:pt>
                      <c:pt idx="3434">
                        <c:v>41362</c:v>
                      </c:pt>
                      <c:pt idx="3435">
                        <c:v>41365</c:v>
                      </c:pt>
                      <c:pt idx="3436">
                        <c:v>41366</c:v>
                      </c:pt>
                      <c:pt idx="3437">
                        <c:v>41367</c:v>
                      </c:pt>
                      <c:pt idx="3438">
                        <c:v>41368</c:v>
                      </c:pt>
                      <c:pt idx="3439">
                        <c:v>41369</c:v>
                      </c:pt>
                      <c:pt idx="3440">
                        <c:v>41372</c:v>
                      </c:pt>
                      <c:pt idx="3441">
                        <c:v>41373</c:v>
                      </c:pt>
                      <c:pt idx="3442">
                        <c:v>41374</c:v>
                      </c:pt>
                      <c:pt idx="3443">
                        <c:v>41375</c:v>
                      </c:pt>
                      <c:pt idx="3444">
                        <c:v>41376</c:v>
                      </c:pt>
                      <c:pt idx="3445">
                        <c:v>41379</c:v>
                      </c:pt>
                      <c:pt idx="3446">
                        <c:v>41380</c:v>
                      </c:pt>
                      <c:pt idx="3447">
                        <c:v>41381</c:v>
                      </c:pt>
                      <c:pt idx="3448">
                        <c:v>41382</c:v>
                      </c:pt>
                      <c:pt idx="3449">
                        <c:v>41383</c:v>
                      </c:pt>
                      <c:pt idx="3450">
                        <c:v>41386</c:v>
                      </c:pt>
                      <c:pt idx="3451">
                        <c:v>41387</c:v>
                      </c:pt>
                      <c:pt idx="3452">
                        <c:v>41388</c:v>
                      </c:pt>
                      <c:pt idx="3453">
                        <c:v>41389</c:v>
                      </c:pt>
                      <c:pt idx="3454">
                        <c:v>41390</c:v>
                      </c:pt>
                      <c:pt idx="3455">
                        <c:v>41393</c:v>
                      </c:pt>
                      <c:pt idx="3456">
                        <c:v>41394</c:v>
                      </c:pt>
                      <c:pt idx="3457">
                        <c:v>41395</c:v>
                      </c:pt>
                      <c:pt idx="3458">
                        <c:v>41396</c:v>
                      </c:pt>
                      <c:pt idx="3459">
                        <c:v>41397</c:v>
                      </c:pt>
                      <c:pt idx="3460">
                        <c:v>41400</c:v>
                      </c:pt>
                      <c:pt idx="3461">
                        <c:v>41401</c:v>
                      </c:pt>
                      <c:pt idx="3462">
                        <c:v>41402</c:v>
                      </c:pt>
                      <c:pt idx="3463">
                        <c:v>41403</c:v>
                      </c:pt>
                      <c:pt idx="3464">
                        <c:v>41404</c:v>
                      </c:pt>
                      <c:pt idx="3465">
                        <c:v>41407</c:v>
                      </c:pt>
                      <c:pt idx="3466">
                        <c:v>41408</c:v>
                      </c:pt>
                      <c:pt idx="3467">
                        <c:v>41409</c:v>
                      </c:pt>
                      <c:pt idx="3468">
                        <c:v>41410</c:v>
                      </c:pt>
                      <c:pt idx="3469">
                        <c:v>41411</c:v>
                      </c:pt>
                      <c:pt idx="3470">
                        <c:v>41414</c:v>
                      </c:pt>
                      <c:pt idx="3471">
                        <c:v>41415</c:v>
                      </c:pt>
                      <c:pt idx="3472">
                        <c:v>41416</c:v>
                      </c:pt>
                      <c:pt idx="3473">
                        <c:v>41417</c:v>
                      </c:pt>
                      <c:pt idx="3474">
                        <c:v>41418</c:v>
                      </c:pt>
                      <c:pt idx="3475">
                        <c:v>41421</c:v>
                      </c:pt>
                      <c:pt idx="3476">
                        <c:v>41422</c:v>
                      </c:pt>
                      <c:pt idx="3477">
                        <c:v>41423</c:v>
                      </c:pt>
                      <c:pt idx="3478">
                        <c:v>41424</c:v>
                      </c:pt>
                      <c:pt idx="3479">
                        <c:v>41425</c:v>
                      </c:pt>
                      <c:pt idx="3480">
                        <c:v>41428</c:v>
                      </c:pt>
                      <c:pt idx="3481">
                        <c:v>41429</c:v>
                      </c:pt>
                      <c:pt idx="3482">
                        <c:v>41430</c:v>
                      </c:pt>
                      <c:pt idx="3483">
                        <c:v>41431</c:v>
                      </c:pt>
                      <c:pt idx="3484">
                        <c:v>41432</c:v>
                      </c:pt>
                      <c:pt idx="3485">
                        <c:v>41435</c:v>
                      </c:pt>
                      <c:pt idx="3486">
                        <c:v>41436</c:v>
                      </c:pt>
                      <c:pt idx="3487">
                        <c:v>41437</c:v>
                      </c:pt>
                      <c:pt idx="3488">
                        <c:v>41438</c:v>
                      </c:pt>
                      <c:pt idx="3489">
                        <c:v>41439</c:v>
                      </c:pt>
                      <c:pt idx="3490">
                        <c:v>41442</c:v>
                      </c:pt>
                      <c:pt idx="3491">
                        <c:v>41443</c:v>
                      </c:pt>
                      <c:pt idx="3492">
                        <c:v>41444</c:v>
                      </c:pt>
                      <c:pt idx="3493">
                        <c:v>41445</c:v>
                      </c:pt>
                      <c:pt idx="3494">
                        <c:v>41446</c:v>
                      </c:pt>
                      <c:pt idx="3495">
                        <c:v>41449</c:v>
                      </c:pt>
                      <c:pt idx="3496">
                        <c:v>41450</c:v>
                      </c:pt>
                      <c:pt idx="3497">
                        <c:v>41451</c:v>
                      </c:pt>
                      <c:pt idx="3498">
                        <c:v>41452</c:v>
                      </c:pt>
                      <c:pt idx="3499">
                        <c:v>41453</c:v>
                      </c:pt>
                      <c:pt idx="3500">
                        <c:v>41456</c:v>
                      </c:pt>
                      <c:pt idx="3501">
                        <c:v>41457</c:v>
                      </c:pt>
                      <c:pt idx="3502">
                        <c:v>41458</c:v>
                      </c:pt>
                      <c:pt idx="3503">
                        <c:v>41459</c:v>
                      </c:pt>
                      <c:pt idx="3504">
                        <c:v>41460</c:v>
                      </c:pt>
                      <c:pt idx="3505">
                        <c:v>41463</c:v>
                      </c:pt>
                      <c:pt idx="3506">
                        <c:v>41464</c:v>
                      </c:pt>
                      <c:pt idx="3507">
                        <c:v>41465</c:v>
                      </c:pt>
                      <c:pt idx="3508">
                        <c:v>41466</c:v>
                      </c:pt>
                      <c:pt idx="3509">
                        <c:v>41467</c:v>
                      </c:pt>
                      <c:pt idx="3510">
                        <c:v>41470</c:v>
                      </c:pt>
                      <c:pt idx="3511">
                        <c:v>41471</c:v>
                      </c:pt>
                      <c:pt idx="3512">
                        <c:v>41472</c:v>
                      </c:pt>
                      <c:pt idx="3513">
                        <c:v>41473</c:v>
                      </c:pt>
                      <c:pt idx="3514">
                        <c:v>41474</c:v>
                      </c:pt>
                      <c:pt idx="3515">
                        <c:v>41477</c:v>
                      </c:pt>
                      <c:pt idx="3516">
                        <c:v>41478</c:v>
                      </c:pt>
                      <c:pt idx="3517">
                        <c:v>41479</c:v>
                      </c:pt>
                      <c:pt idx="3518">
                        <c:v>41480</c:v>
                      </c:pt>
                      <c:pt idx="3519">
                        <c:v>41481</c:v>
                      </c:pt>
                      <c:pt idx="3520">
                        <c:v>41484</c:v>
                      </c:pt>
                      <c:pt idx="3521">
                        <c:v>41485</c:v>
                      </c:pt>
                      <c:pt idx="3522">
                        <c:v>41486</c:v>
                      </c:pt>
                      <c:pt idx="3523">
                        <c:v>41487</c:v>
                      </c:pt>
                      <c:pt idx="3524">
                        <c:v>41488</c:v>
                      </c:pt>
                      <c:pt idx="3525">
                        <c:v>41491</c:v>
                      </c:pt>
                      <c:pt idx="3526">
                        <c:v>41492</c:v>
                      </c:pt>
                      <c:pt idx="3527">
                        <c:v>41493</c:v>
                      </c:pt>
                      <c:pt idx="3528">
                        <c:v>41494</c:v>
                      </c:pt>
                      <c:pt idx="3529">
                        <c:v>41495</c:v>
                      </c:pt>
                      <c:pt idx="3530">
                        <c:v>41498</c:v>
                      </c:pt>
                      <c:pt idx="3531">
                        <c:v>41499</c:v>
                      </c:pt>
                      <c:pt idx="3532">
                        <c:v>41500</c:v>
                      </c:pt>
                      <c:pt idx="3533">
                        <c:v>41501</c:v>
                      </c:pt>
                      <c:pt idx="3534">
                        <c:v>41502</c:v>
                      </c:pt>
                      <c:pt idx="3535">
                        <c:v>41505</c:v>
                      </c:pt>
                      <c:pt idx="3536">
                        <c:v>41506</c:v>
                      </c:pt>
                      <c:pt idx="3537">
                        <c:v>41507</c:v>
                      </c:pt>
                      <c:pt idx="3538">
                        <c:v>41508</c:v>
                      </c:pt>
                      <c:pt idx="3539">
                        <c:v>41509</c:v>
                      </c:pt>
                      <c:pt idx="3540">
                        <c:v>41512</c:v>
                      </c:pt>
                      <c:pt idx="3541">
                        <c:v>41513</c:v>
                      </c:pt>
                      <c:pt idx="3542">
                        <c:v>41514</c:v>
                      </c:pt>
                      <c:pt idx="3543">
                        <c:v>41515</c:v>
                      </c:pt>
                      <c:pt idx="3544">
                        <c:v>41516</c:v>
                      </c:pt>
                      <c:pt idx="3545">
                        <c:v>41519</c:v>
                      </c:pt>
                      <c:pt idx="3546">
                        <c:v>41520</c:v>
                      </c:pt>
                      <c:pt idx="3547">
                        <c:v>41521</c:v>
                      </c:pt>
                      <c:pt idx="3548">
                        <c:v>41522</c:v>
                      </c:pt>
                      <c:pt idx="3549">
                        <c:v>41523</c:v>
                      </c:pt>
                      <c:pt idx="3550">
                        <c:v>41526</c:v>
                      </c:pt>
                      <c:pt idx="3551">
                        <c:v>41527</c:v>
                      </c:pt>
                      <c:pt idx="3552">
                        <c:v>41528</c:v>
                      </c:pt>
                      <c:pt idx="3553">
                        <c:v>41529</c:v>
                      </c:pt>
                      <c:pt idx="3554">
                        <c:v>41530</c:v>
                      </c:pt>
                      <c:pt idx="3555">
                        <c:v>41533</c:v>
                      </c:pt>
                      <c:pt idx="3556">
                        <c:v>41534</c:v>
                      </c:pt>
                      <c:pt idx="3557">
                        <c:v>41535</c:v>
                      </c:pt>
                      <c:pt idx="3558">
                        <c:v>41536</c:v>
                      </c:pt>
                      <c:pt idx="3559">
                        <c:v>41537</c:v>
                      </c:pt>
                      <c:pt idx="3560">
                        <c:v>41540</c:v>
                      </c:pt>
                      <c:pt idx="3561">
                        <c:v>41541</c:v>
                      </c:pt>
                      <c:pt idx="3562">
                        <c:v>41542</c:v>
                      </c:pt>
                      <c:pt idx="3563">
                        <c:v>41543</c:v>
                      </c:pt>
                      <c:pt idx="3564">
                        <c:v>41544</c:v>
                      </c:pt>
                      <c:pt idx="3565">
                        <c:v>41547</c:v>
                      </c:pt>
                      <c:pt idx="3566">
                        <c:v>41548</c:v>
                      </c:pt>
                      <c:pt idx="3567">
                        <c:v>41549</c:v>
                      </c:pt>
                      <c:pt idx="3568">
                        <c:v>41550</c:v>
                      </c:pt>
                      <c:pt idx="3569">
                        <c:v>41551</c:v>
                      </c:pt>
                      <c:pt idx="3570">
                        <c:v>41554</c:v>
                      </c:pt>
                      <c:pt idx="3571">
                        <c:v>41555</c:v>
                      </c:pt>
                      <c:pt idx="3572">
                        <c:v>41556</c:v>
                      </c:pt>
                      <c:pt idx="3573">
                        <c:v>41557</c:v>
                      </c:pt>
                      <c:pt idx="3574">
                        <c:v>41558</c:v>
                      </c:pt>
                      <c:pt idx="3575">
                        <c:v>41561</c:v>
                      </c:pt>
                      <c:pt idx="3576">
                        <c:v>41562</c:v>
                      </c:pt>
                      <c:pt idx="3577">
                        <c:v>41563</c:v>
                      </c:pt>
                      <c:pt idx="3578">
                        <c:v>41564</c:v>
                      </c:pt>
                      <c:pt idx="3579">
                        <c:v>41565</c:v>
                      </c:pt>
                      <c:pt idx="3580">
                        <c:v>41568</c:v>
                      </c:pt>
                      <c:pt idx="3581">
                        <c:v>41569</c:v>
                      </c:pt>
                      <c:pt idx="3582">
                        <c:v>41570</c:v>
                      </c:pt>
                      <c:pt idx="3583">
                        <c:v>41571</c:v>
                      </c:pt>
                      <c:pt idx="3584">
                        <c:v>41572</c:v>
                      </c:pt>
                      <c:pt idx="3585">
                        <c:v>41575</c:v>
                      </c:pt>
                      <c:pt idx="3586">
                        <c:v>41576</c:v>
                      </c:pt>
                      <c:pt idx="3587">
                        <c:v>41577</c:v>
                      </c:pt>
                      <c:pt idx="3588">
                        <c:v>41578</c:v>
                      </c:pt>
                      <c:pt idx="3589">
                        <c:v>41579</c:v>
                      </c:pt>
                      <c:pt idx="3590">
                        <c:v>41582</c:v>
                      </c:pt>
                      <c:pt idx="3591">
                        <c:v>41583</c:v>
                      </c:pt>
                      <c:pt idx="3592">
                        <c:v>41584</c:v>
                      </c:pt>
                      <c:pt idx="3593">
                        <c:v>41585</c:v>
                      </c:pt>
                      <c:pt idx="3594">
                        <c:v>41586</c:v>
                      </c:pt>
                      <c:pt idx="3595">
                        <c:v>41589</c:v>
                      </c:pt>
                      <c:pt idx="3596">
                        <c:v>41590</c:v>
                      </c:pt>
                      <c:pt idx="3597">
                        <c:v>41591</c:v>
                      </c:pt>
                      <c:pt idx="3598">
                        <c:v>41592</c:v>
                      </c:pt>
                      <c:pt idx="3599">
                        <c:v>41593</c:v>
                      </c:pt>
                      <c:pt idx="3600">
                        <c:v>41596</c:v>
                      </c:pt>
                      <c:pt idx="3601">
                        <c:v>41597</c:v>
                      </c:pt>
                      <c:pt idx="3602">
                        <c:v>41598</c:v>
                      </c:pt>
                      <c:pt idx="3603">
                        <c:v>41599</c:v>
                      </c:pt>
                      <c:pt idx="3604">
                        <c:v>41600</c:v>
                      </c:pt>
                      <c:pt idx="3605">
                        <c:v>41603</c:v>
                      </c:pt>
                      <c:pt idx="3606">
                        <c:v>41604</c:v>
                      </c:pt>
                      <c:pt idx="3607">
                        <c:v>41605</c:v>
                      </c:pt>
                      <c:pt idx="3608">
                        <c:v>41606</c:v>
                      </c:pt>
                      <c:pt idx="3609">
                        <c:v>41607</c:v>
                      </c:pt>
                      <c:pt idx="3610">
                        <c:v>41610</c:v>
                      </c:pt>
                      <c:pt idx="3611">
                        <c:v>41611</c:v>
                      </c:pt>
                      <c:pt idx="3612">
                        <c:v>41612</c:v>
                      </c:pt>
                      <c:pt idx="3613">
                        <c:v>41613</c:v>
                      </c:pt>
                      <c:pt idx="3614">
                        <c:v>41614</c:v>
                      </c:pt>
                      <c:pt idx="3615">
                        <c:v>41617</c:v>
                      </c:pt>
                      <c:pt idx="3616">
                        <c:v>41618</c:v>
                      </c:pt>
                      <c:pt idx="3617">
                        <c:v>41619</c:v>
                      </c:pt>
                      <c:pt idx="3618">
                        <c:v>41620</c:v>
                      </c:pt>
                      <c:pt idx="3619">
                        <c:v>41621</c:v>
                      </c:pt>
                      <c:pt idx="3620">
                        <c:v>41624</c:v>
                      </c:pt>
                      <c:pt idx="3621">
                        <c:v>41625</c:v>
                      </c:pt>
                      <c:pt idx="3622">
                        <c:v>41626</c:v>
                      </c:pt>
                      <c:pt idx="3623">
                        <c:v>41627</c:v>
                      </c:pt>
                      <c:pt idx="3624">
                        <c:v>41628</c:v>
                      </c:pt>
                      <c:pt idx="3625">
                        <c:v>41631</c:v>
                      </c:pt>
                      <c:pt idx="3626">
                        <c:v>41632</c:v>
                      </c:pt>
                      <c:pt idx="3627">
                        <c:v>41633</c:v>
                      </c:pt>
                      <c:pt idx="3628">
                        <c:v>41634</c:v>
                      </c:pt>
                      <c:pt idx="3629">
                        <c:v>41635</c:v>
                      </c:pt>
                      <c:pt idx="3630">
                        <c:v>41638</c:v>
                      </c:pt>
                      <c:pt idx="3631">
                        <c:v>41639</c:v>
                      </c:pt>
                      <c:pt idx="3632">
                        <c:v>41640</c:v>
                      </c:pt>
                      <c:pt idx="3633">
                        <c:v>41641</c:v>
                      </c:pt>
                      <c:pt idx="3634">
                        <c:v>41642</c:v>
                      </c:pt>
                      <c:pt idx="3635">
                        <c:v>41645</c:v>
                      </c:pt>
                      <c:pt idx="3636">
                        <c:v>41646</c:v>
                      </c:pt>
                      <c:pt idx="3637">
                        <c:v>41647</c:v>
                      </c:pt>
                      <c:pt idx="3638">
                        <c:v>41648</c:v>
                      </c:pt>
                      <c:pt idx="3639">
                        <c:v>41649</c:v>
                      </c:pt>
                      <c:pt idx="3640">
                        <c:v>41652</c:v>
                      </c:pt>
                      <c:pt idx="3641">
                        <c:v>41653</c:v>
                      </c:pt>
                      <c:pt idx="3642">
                        <c:v>41654</c:v>
                      </c:pt>
                      <c:pt idx="3643">
                        <c:v>41655</c:v>
                      </c:pt>
                      <c:pt idx="3644">
                        <c:v>41656</c:v>
                      </c:pt>
                      <c:pt idx="3645">
                        <c:v>41659</c:v>
                      </c:pt>
                      <c:pt idx="3646">
                        <c:v>41660</c:v>
                      </c:pt>
                      <c:pt idx="3647">
                        <c:v>41661</c:v>
                      </c:pt>
                      <c:pt idx="3648">
                        <c:v>41662</c:v>
                      </c:pt>
                      <c:pt idx="3649">
                        <c:v>41663</c:v>
                      </c:pt>
                      <c:pt idx="3650">
                        <c:v>41666</c:v>
                      </c:pt>
                      <c:pt idx="3651">
                        <c:v>41667</c:v>
                      </c:pt>
                      <c:pt idx="3652">
                        <c:v>41668</c:v>
                      </c:pt>
                      <c:pt idx="3653">
                        <c:v>41669</c:v>
                      </c:pt>
                      <c:pt idx="3654">
                        <c:v>41670</c:v>
                      </c:pt>
                      <c:pt idx="3655">
                        <c:v>41673</c:v>
                      </c:pt>
                      <c:pt idx="3656">
                        <c:v>41674</c:v>
                      </c:pt>
                      <c:pt idx="3657">
                        <c:v>41675</c:v>
                      </c:pt>
                      <c:pt idx="3658">
                        <c:v>41676</c:v>
                      </c:pt>
                      <c:pt idx="3659">
                        <c:v>41677</c:v>
                      </c:pt>
                      <c:pt idx="3660">
                        <c:v>41680</c:v>
                      </c:pt>
                      <c:pt idx="3661">
                        <c:v>41681</c:v>
                      </c:pt>
                      <c:pt idx="3662">
                        <c:v>41682</c:v>
                      </c:pt>
                      <c:pt idx="3663">
                        <c:v>41683</c:v>
                      </c:pt>
                      <c:pt idx="3664">
                        <c:v>41684</c:v>
                      </c:pt>
                      <c:pt idx="3665">
                        <c:v>41687</c:v>
                      </c:pt>
                      <c:pt idx="3666">
                        <c:v>41688</c:v>
                      </c:pt>
                      <c:pt idx="3667">
                        <c:v>41689</c:v>
                      </c:pt>
                      <c:pt idx="3668">
                        <c:v>41690</c:v>
                      </c:pt>
                      <c:pt idx="3669">
                        <c:v>41691</c:v>
                      </c:pt>
                      <c:pt idx="3670">
                        <c:v>41694</c:v>
                      </c:pt>
                      <c:pt idx="3671">
                        <c:v>41695</c:v>
                      </c:pt>
                      <c:pt idx="3672">
                        <c:v>41696</c:v>
                      </c:pt>
                      <c:pt idx="3673">
                        <c:v>41697</c:v>
                      </c:pt>
                      <c:pt idx="3674">
                        <c:v>41698</c:v>
                      </c:pt>
                      <c:pt idx="3675">
                        <c:v>41701</c:v>
                      </c:pt>
                      <c:pt idx="3676">
                        <c:v>41702</c:v>
                      </c:pt>
                      <c:pt idx="3677">
                        <c:v>41703</c:v>
                      </c:pt>
                      <c:pt idx="3678">
                        <c:v>41704</c:v>
                      </c:pt>
                      <c:pt idx="3679">
                        <c:v>41705</c:v>
                      </c:pt>
                      <c:pt idx="3680">
                        <c:v>41708</c:v>
                      </c:pt>
                      <c:pt idx="3681">
                        <c:v>41709</c:v>
                      </c:pt>
                      <c:pt idx="3682">
                        <c:v>41710</c:v>
                      </c:pt>
                      <c:pt idx="3683">
                        <c:v>41711</c:v>
                      </c:pt>
                      <c:pt idx="3684">
                        <c:v>41712</c:v>
                      </c:pt>
                      <c:pt idx="3685">
                        <c:v>41715</c:v>
                      </c:pt>
                      <c:pt idx="3686">
                        <c:v>41716</c:v>
                      </c:pt>
                      <c:pt idx="3687">
                        <c:v>41717</c:v>
                      </c:pt>
                      <c:pt idx="3688">
                        <c:v>41718</c:v>
                      </c:pt>
                      <c:pt idx="3689">
                        <c:v>41719</c:v>
                      </c:pt>
                      <c:pt idx="3690">
                        <c:v>41722</c:v>
                      </c:pt>
                      <c:pt idx="3691">
                        <c:v>41723</c:v>
                      </c:pt>
                      <c:pt idx="3692">
                        <c:v>41724</c:v>
                      </c:pt>
                      <c:pt idx="3693">
                        <c:v>41725</c:v>
                      </c:pt>
                      <c:pt idx="3694">
                        <c:v>41726</c:v>
                      </c:pt>
                      <c:pt idx="3695">
                        <c:v>41729</c:v>
                      </c:pt>
                      <c:pt idx="3696">
                        <c:v>41730</c:v>
                      </c:pt>
                      <c:pt idx="3697">
                        <c:v>41731</c:v>
                      </c:pt>
                      <c:pt idx="3698">
                        <c:v>41732</c:v>
                      </c:pt>
                      <c:pt idx="3699">
                        <c:v>41733</c:v>
                      </c:pt>
                      <c:pt idx="3700">
                        <c:v>41736</c:v>
                      </c:pt>
                      <c:pt idx="3701">
                        <c:v>41737</c:v>
                      </c:pt>
                      <c:pt idx="3702">
                        <c:v>41738</c:v>
                      </c:pt>
                      <c:pt idx="3703">
                        <c:v>41739</c:v>
                      </c:pt>
                      <c:pt idx="3704">
                        <c:v>41740</c:v>
                      </c:pt>
                      <c:pt idx="3705">
                        <c:v>41743</c:v>
                      </c:pt>
                      <c:pt idx="3706">
                        <c:v>41744</c:v>
                      </c:pt>
                      <c:pt idx="3707">
                        <c:v>41745</c:v>
                      </c:pt>
                      <c:pt idx="3708">
                        <c:v>41746</c:v>
                      </c:pt>
                      <c:pt idx="3709">
                        <c:v>41747</c:v>
                      </c:pt>
                      <c:pt idx="3710">
                        <c:v>41750</c:v>
                      </c:pt>
                      <c:pt idx="3711">
                        <c:v>41751</c:v>
                      </c:pt>
                      <c:pt idx="3712">
                        <c:v>41752</c:v>
                      </c:pt>
                      <c:pt idx="3713">
                        <c:v>41753</c:v>
                      </c:pt>
                      <c:pt idx="3714">
                        <c:v>41754</c:v>
                      </c:pt>
                      <c:pt idx="3715">
                        <c:v>41757</c:v>
                      </c:pt>
                      <c:pt idx="3716">
                        <c:v>41758</c:v>
                      </c:pt>
                      <c:pt idx="3717">
                        <c:v>41759</c:v>
                      </c:pt>
                      <c:pt idx="3718">
                        <c:v>41760</c:v>
                      </c:pt>
                      <c:pt idx="3719">
                        <c:v>41761</c:v>
                      </c:pt>
                      <c:pt idx="3720">
                        <c:v>41764</c:v>
                      </c:pt>
                      <c:pt idx="3721">
                        <c:v>41765</c:v>
                      </c:pt>
                      <c:pt idx="3722">
                        <c:v>41766</c:v>
                      </c:pt>
                      <c:pt idx="3723">
                        <c:v>41767</c:v>
                      </c:pt>
                      <c:pt idx="3724">
                        <c:v>41768</c:v>
                      </c:pt>
                      <c:pt idx="3725">
                        <c:v>41771</c:v>
                      </c:pt>
                      <c:pt idx="3726">
                        <c:v>41772</c:v>
                      </c:pt>
                      <c:pt idx="3727">
                        <c:v>41773</c:v>
                      </c:pt>
                      <c:pt idx="3728">
                        <c:v>41774</c:v>
                      </c:pt>
                      <c:pt idx="3729">
                        <c:v>41775</c:v>
                      </c:pt>
                      <c:pt idx="3730">
                        <c:v>41778</c:v>
                      </c:pt>
                      <c:pt idx="3731">
                        <c:v>41779</c:v>
                      </c:pt>
                      <c:pt idx="3732">
                        <c:v>41780</c:v>
                      </c:pt>
                      <c:pt idx="3733">
                        <c:v>41781</c:v>
                      </c:pt>
                      <c:pt idx="3734">
                        <c:v>41782</c:v>
                      </c:pt>
                      <c:pt idx="3735">
                        <c:v>41785</c:v>
                      </c:pt>
                      <c:pt idx="3736">
                        <c:v>41786</c:v>
                      </c:pt>
                      <c:pt idx="3737">
                        <c:v>41787</c:v>
                      </c:pt>
                      <c:pt idx="3738">
                        <c:v>41788</c:v>
                      </c:pt>
                      <c:pt idx="3739">
                        <c:v>41789</c:v>
                      </c:pt>
                      <c:pt idx="3740">
                        <c:v>41792</c:v>
                      </c:pt>
                      <c:pt idx="3741">
                        <c:v>41793</c:v>
                      </c:pt>
                      <c:pt idx="3742">
                        <c:v>41794</c:v>
                      </c:pt>
                      <c:pt idx="3743">
                        <c:v>41795</c:v>
                      </c:pt>
                      <c:pt idx="3744">
                        <c:v>41796</c:v>
                      </c:pt>
                      <c:pt idx="3745">
                        <c:v>41799</c:v>
                      </c:pt>
                      <c:pt idx="3746">
                        <c:v>41800</c:v>
                      </c:pt>
                      <c:pt idx="3747">
                        <c:v>41801</c:v>
                      </c:pt>
                      <c:pt idx="3748">
                        <c:v>41802</c:v>
                      </c:pt>
                      <c:pt idx="3749">
                        <c:v>41803</c:v>
                      </c:pt>
                      <c:pt idx="3750">
                        <c:v>41806</c:v>
                      </c:pt>
                      <c:pt idx="3751">
                        <c:v>41807</c:v>
                      </c:pt>
                      <c:pt idx="3752">
                        <c:v>41808</c:v>
                      </c:pt>
                      <c:pt idx="3753">
                        <c:v>41809</c:v>
                      </c:pt>
                      <c:pt idx="3754">
                        <c:v>41810</c:v>
                      </c:pt>
                      <c:pt idx="3755">
                        <c:v>41813</c:v>
                      </c:pt>
                      <c:pt idx="3756">
                        <c:v>41814</c:v>
                      </c:pt>
                      <c:pt idx="3757">
                        <c:v>41815</c:v>
                      </c:pt>
                      <c:pt idx="3758">
                        <c:v>41816</c:v>
                      </c:pt>
                      <c:pt idx="3759">
                        <c:v>41817</c:v>
                      </c:pt>
                      <c:pt idx="3760">
                        <c:v>41820</c:v>
                      </c:pt>
                      <c:pt idx="3761">
                        <c:v>41821</c:v>
                      </c:pt>
                      <c:pt idx="3762">
                        <c:v>41822</c:v>
                      </c:pt>
                      <c:pt idx="3763">
                        <c:v>41823</c:v>
                      </c:pt>
                      <c:pt idx="3764">
                        <c:v>41824</c:v>
                      </c:pt>
                      <c:pt idx="3765">
                        <c:v>41827</c:v>
                      </c:pt>
                      <c:pt idx="3766">
                        <c:v>41828</c:v>
                      </c:pt>
                      <c:pt idx="3767">
                        <c:v>41829</c:v>
                      </c:pt>
                      <c:pt idx="3768">
                        <c:v>41830</c:v>
                      </c:pt>
                      <c:pt idx="3769">
                        <c:v>41831</c:v>
                      </c:pt>
                      <c:pt idx="3770">
                        <c:v>41834</c:v>
                      </c:pt>
                      <c:pt idx="3771">
                        <c:v>41835</c:v>
                      </c:pt>
                      <c:pt idx="3772">
                        <c:v>41836</c:v>
                      </c:pt>
                      <c:pt idx="3773">
                        <c:v>41837</c:v>
                      </c:pt>
                      <c:pt idx="3774">
                        <c:v>41838</c:v>
                      </c:pt>
                      <c:pt idx="3775">
                        <c:v>41841</c:v>
                      </c:pt>
                      <c:pt idx="3776">
                        <c:v>41842</c:v>
                      </c:pt>
                      <c:pt idx="3777">
                        <c:v>41843</c:v>
                      </c:pt>
                      <c:pt idx="3778">
                        <c:v>41844</c:v>
                      </c:pt>
                      <c:pt idx="3779">
                        <c:v>41845</c:v>
                      </c:pt>
                      <c:pt idx="3780">
                        <c:v>41848</c:v>
                      </c:pt>
                      <c:pt idx="3781">
                        <c:v>41849</c:v>
                      </c:pt>
                      <c:pt idx="3782">
                        <c:v>41850</c:v>
                      </c:pt>
                      <c:pt idx="3783">
                        <c:v>41851</c:v>
                      </c:pt>
                      <c:pt idx="3784">
                        <c:v>41852</c:v>
                      </c:pt>
                      <c:pt idx="3785">
                        <c:v>41855</c:v>
                      </c:pt>
                      <c:pt idx="3786">
                        <c:v>41856</c:v>
                      </c:pt>
                      <c:pt idx="3787">
                        <c:v>41857</c:v>
                      </c:pt>
                      <c:pt idx="3788">
                        <c:v>41858</c:v>
                      </c:pt>
                      <c:pt idx="3789">
                        <c:v>41859</c:v>
                      </c:pt>
                      <c:pt idx="3790">
                        <c:v>41862</c:v>
                      </c:pt>
                      <c:pt idx="3791">
                        <c:v>41863</c:v>
                      </c:pt>
                      <c:pt idx="3792">
                        <c:v>41864</c:v>
                      </c:pt>
                      <c:pt idx="3793">
                        <c:v>41865</c:v>
                      </c:pt>
                      <c:pt idx="3794">
                        <c:v>41866</c:v>
                      </c:pt>
                      <c:pt idx="3795">
                        <c:v>41869</c:v>
                      </c:pt>
                      <c:pt idx="3796">
                        <c:v>41870</c:v>
                      </c:pt>
                      <c:pt idx="3797">
                        <c:v>41871</c:v>
                      </c:pt>
                      <c:pt idx="3798">
                        <c:v>41872</c:v>
                      </c:pt>
                      <c:pt idx="3799">
                        <c:v>41873</c:v>
                      </c:pt>
                      <c:pt idx="3800">
                        <c:v>41876</c:v>
                      </c:pt>
                      <c:pt idx="3801">
                        <c:v>41877</c:v>
                      </c:pt>
                      <c:pt idx="3802">
                        <c:v>41878</c:v>
                      </c:pt>
                      <c:pt idx="3803">
                        <c:v>41879</c:v>
                      </c:pt>
                      <c:pt idx="3804">
                        <c:v>41880</c:v>
                      </c:pt>
                      <c:pt idx="3805">
                        <c:v>41883</c:v>
                      </c:pt>
                      <c:pt idx="3806">
                        <c:v>41884</c:v>
                      </c:pt>
                      <c:pt idx="3807">
                        <c:v>41885</c:v>
                      </c:pt>
                      <c:pt idx="3808">
                        <c:v>41886</c:v>
                      </c:pt>
                      <c:pt idx="3809">
                        <c:v>41887</c:v>
                      </c:pt>
                      <c:pt idx="3810">
                        <c:v>41890</c:v>
                      </c:pt>
                      <c:pt idx="3811">
                        <c:v>41891</c:v>
                      </c:pt>
                      <c:pt idx="3812">
                        <c:v>41892</c:v>
                      </c:pt>
                      <c:pt idx="3813">
                        <c:v>41893</c:v>
                      </c:pt>
                      <c:pt idx="3814">
                        <c:v>41894</c:v>
                      </c:pt>
                      <c:pt idx="3815">
                        <c:v>41897</c:v>
                      </c:pt>
                      <c:pt idx="3816">
                        <c:v>41898</c:v>
                      </c:pt>
                      <c:pt idx="3817">
                        <c:v>41899</c:v>
                      </c:pt>
                      <c:pt idx="3818">
                        <c:v>41900</c:v>
                      </c:pt>
                      <c:pt idx="3819">
                        <c:v>41901</c:v>
                      </c:pt>
                      <c:pt idx="3820">
                        <c:v>41904</c:v>
                      </c:pt>
                      <c:pt idx="3821">
                        <c:v>41905</c:v>
                      </c:pt>
                      <c:pt idx="3822">
                        <c:v>41906</c:v>
                      </c:pt>
                      <c:pt idx="3823">
                        <c:v>41907</c:v>
                      </c:pt>
                      <c:pt idx="3824">
                        <c:v>41908</c:v>
                      </c:pt>
                      <c:pt idx="3825">
                        <c:v>41911</c:v>
                      </c:pt>
                      <c:pt idx="3826">
                        <c:v>41912</c:v>
                      </c:pt>
                      <c:pt idx="3827">
                        <c:v>41913</c:v>
                      </c:pt>
                      <c:pt idx="3828">
                        <c:v>41914</c:v>
                      </c:pt>
                      <c:pt idx="3829">
                        <c:v>41915</c:v>
                      </c:pt>
                      <c:pt idx="3830">
                        <c:v>41918</c:v>
                      </c:pt>
                      <c:pt idx="3831">
                        <c:v>41919</c:v>
                      </c:pt>
                      <c:pt idx="3832">
                        <c:v>41920</c:v>
                      </c:pt>
                      <c:pt idx="3833">
                        <c:v>41921</c:v>
                      </c:pt>
                      <c:pt idx="3834">
                        <c:v>41922</c:v>
                      </c:pt>
                      <c:pt idx="3835">
                        <c:v>41925</c:v>
                      </c:pt>
                      <c:pt idx="3836">
                        <c:v>41926</c:v>
                      </c:pt>
                      <c:pt idx="3837">
                        <c:v>41927</c:v>
                      </c:pt>
                      <c:pt idx="3838">
                        <c:v>41928</c:v>
                      </c:pt>
                      <c:pt idx="3839">
                        <c:v>41929</c:v>
                      </c:pt>
                      <c:pt idx="3840">
                        <c:v>41932</c:v>
                      </c:pt>
                      <c:pt idx="3841">
                        <c:v>41933</c:v>
                      </c:pt>
                      <c:pt idx="3842">
                        <c:v>41934</c:v>
                      </c:pt>
                      <c:pt idx="3843">
                        <c:v>41935</c:v>
                      </c:pt>
                      <c:pt idx="3844">
                        <c:v>41936</c:v>
                      </c:pt>
                      <c:pt idx="3845">
                        <c:v>41939</c:v>
                      </c:pt>
                      <c:pt idx="3846">
                        <c:v>41940</c:v>
                      </c:pt>
                      <c:pt idx="3847">
                        <c:v>41941</c:v>
                      </c:pt>
                      <c:pt idx="3848">
                        <c:v>41942</c:v>
                      </c:pt>
                      <c:pt idx="3849">
                        <c:v>41943</c:v>
                      </c:pt>
                      <c:pt idx="3850">
                        <c:v>41946</c:v>
                      </c:pt>
                      <c:pt idx="3851">
                        <c:v>41947</c:v>
                      </c:pt>
                      <c:pt idx="3852">
                        <c:v>41948</c:v>
                      </c:pt>
                      <c:pt idx="3853">
                        <c:v>41949</c:v>
                      </c:pt>
                      <c:pt idx="3854">
                        <c:v>41950</c:v>
                      </c:pt>
                      <c:pt idx="3855">
                        <c:v>41953</c:v>
                      </c:pt>
                      <c:pt idx="3856">
                        <c:v>41954</c:v>
                      </c:pt>
                      <c:pt idx="3857">
                        <c:v>41955</c:v>
                      </c:pt>
                      <c:pt idx="3858">
                        <c:v>41956</c:v>
                      </c:pt>
                      <c:pt idx="3859">
                        <c:v>41957</c:v>
                      </c:pt>
                      <c:pt idx="3860">
                        <c:v>41960</c:v>
                      </c:pt>
                      <c:pt idx="3861">
                        <c:v>41961</c:v>
                      </c:pt>
                      <c:pt idx="3862">
                        <c:v>41962</c:v>
                      </c:pt>
                      <c:pt idx="3863">
                        <c:v>41963</c:v>
                      </c:pt>
                      <c:pt idx="3864">
                        <c:v>41964</c:v>
                      </c:pt>
                      <c:pt idx="3865">
                        <c:v>41967</c:v>
                      </c:pt>
                      <c:pt idx="3866">
                        <c:v>41968</c:v>
                      </c:pt>
                      <c:pt idx="3867">
                        <c:v>41969</c:v>
                      </c:pt>
                      <c:pt idx="3868">
                        <c:v>41970</c:v>
                      </c:pt>
                      <c:pt idx="3869">
                        <c:v>41971</c:v>
                      </c:pt>
                      <c:pt idx="3870">
                        <c:v>41974</c:v>
                      </c:pt>
                      <c:pt idx="3871">
                        <c:v>41975</c:v>
                      </c:pt>
                      <c:pt idx="3872">
                        <c:v>41976</c:v>
                      </c:pt>
                      <c:pt idx="3873">
                        <c:v>41977</c:v>
                      </c:pt>
                      <c:pt idx="3874">
                        <c:v>41978</c:v>
                      </c:pt>
                      <c:pt idx="3875">
                        <c:v>41981</c:v>
                      </c:pt>
                      <c:pt idx="3876">
                        <c:v>41982</c:v>
                      </c:pt>
                      <c:pt idx="3877">
                        <c:v>41983</c:v>
                      </c:pt>
                      <c:pt idx="3878">
                        <c:v>41984</c:v>
                      </c:pt>
                      <c:pt idx="3879">
                        <c:v>41985</c:v>
                      </c:pt>
                      <c:pt idx="3880">
                        <c:v>41988</c:v>
                      </c:pt>
                      <c:pt idx="3881">
                        <c:v>41989</c:v>
                      </c:pt>
                      <c:pt idx="3882">
                        <c:v>41990</c:v>
                      </c:pt>
                      <c:pt idx="3883">
                        <c:v>41991</c:v>
                      </c:pt>
                      <c:pt idx="3884">
                        <c:v>41992</c:v>
                      </c:pt>
                      <c:pt idx="3885">
                        <c:v>41995</c:v>
                      </c:pt>
                      <c:pt idx="3886">
                        <c:v>41996</c:v>
                      </c:pt>
                      <c:pt idx="3887">
                        <c:v>41997</c:v>
                      </c:pt>
                      <c:pt idx="3888">
                        <c:v>41998</c:v>
                      </c:pt>
                      <c:pt idx="3889">
                        <c:v>41999</c:v>
                      </c:pt>
                      <c:pt idx="3890">
                        <c:v>42002</c:v>
                      </c:pt>
                      <c:pt idx="3891">
                        <c:v>42003</c:v>
                      </c:pt>
                      <c:pt idx="3892">
                        <c:v>42004</c:v>
                      </c:pt>
                      <c:pt idx="3893">
                        <c:v>42005</c:v>
                      </c:pt>
                      <c:pt idx="3894">
                        <c:v>42006</c:v>
                      </c:pt>
                      <c:pt idx="3895">
                        <c:v>42009</c:v>
                      </c:pt>
                      <c:pt idx="3896">
                        <c:v>42010</c:v>
                      </c:pt>
                      <c:pt idx="3897">
                        <c:v>42011</c:v>
                      </c:pt>
                      <c:pt idx="3898">
                        <c:v>42012</c:v>
                      </c:pt>
                      <c:pt idx="3899">
                        <c:v>42013</c:v>
                      </c:pt>
                      <c:pt idx="3900">
                        <c:v>42016</c:v>
                      </c:pt>
                      <c:pt idx="3901">
                        <c:v>42017</c:v>
                      </c:pt>
                      <c:pt idx="3902">
                        <c:v>42018</c:v>
                      </c:pt>
                      <c:pt idx="3903">
                        <c:v>42019</c:v>
                      </c:pt>
                      <c:pt idx="3904">
                        <c:v>42020</c:v>
                      </c:pt>
                      <c:pt idx="3905">
                        <c:v>42023</c:v>
                      </c:pt>
                      <c:pt idx="3906">
                        <c:v>42024</c:v>
                      </c:pt>
                      <c:pt idx="3907">
                        <c:v>42025</c:v>
                      </c:pt>
                      <c:pt idx="3908">
                        <c:v>42026</c:v>
                      </c:pt>
                      <c:pt idx="3909">
                        <c:v>42027</c:v>
                      </c:pt>
                      <c:pt idx="3910">
                        <c:v>42030</c:v>
                      </c:pt>
                      <c:pt idx="3911">
                        <c:v>42031</c:v>
                      </c:pt>
                      <c:pt idx="3912">
                        <c:v>42032</c:v>
                      </c:pt>
                      <c:pt idx="3913">
                        <c:v>42033</c:v>
                      </c:pt>
                      <c:pt idx="3914">
                        <c:v>42034</c:v>
                      </c:pt>
                      <c:pt idx="3915">
                        <c:v>42037</c:v>
                      </c:pt>
                      <c:pt idx="3916">
                        <c:v>42038</c:v>
                      </c:pt>
                      <c:pt idx="3917">
                        <c:v>42039</c:v>
                      </c:pt>
                      <c:pt idx="3918">
                        <c:v>42040</c:v>
                      </c:pt>
                      <c:pt idx="3919">
                        <c:v>42041</c:v>
                      </c:pt>
                      <c:pt idx="3920">
                        <c:v>42044</c:v>
                      </c:pt>
                      <c:pt idx="3921">
                        <c:v>42045</c:v>
                      </c:pt>
                      <c:pt idx="3922">
                        <c:v>42046</c:v>
                      </c:pt>
                      <c:pt idx="3923">
                        <c:v>42047</c:v>
                      </c:pt>
                      <c:pt idx="3924">
                        <c:v>42048</c:v>
                      </c:pt>
                      <c:pt idx="3925">
                        <c:v>42051</c:v>
                      </c:pt>
                      <c:pt idx="3926">
                        <c:v>42052</c:v>
                      </c:pt>
                      <c:pt idx="3927">
                        <c:v>42053</c:v>
                      </c:pt>
                      <c:pt idx="3928">
                        <c:v>42054</c:v>
                      </c:pt>
                      <c:pt idx="3929">
                        <c:v>42055</c:v>
                      </c:pt>
                      <c:pt idx="3930">
                        <c:v>42058</c:v>
                      </c:pt>
                      <c:pt idx="3931">
                        <c:v>42059</c:v>
                      </c:pt>
                      <c:pt idx="3932">
                        <c:v>42060</c:v>
                      </c:pt>
                      <c:pt idx="3933">
                        <c:v>42061</c:v>
                      </c:pt>
                      <c:pt idx="3934">
                        <c:v>42062</c:v>
                      </c:pt>
                      <c:pt idx="3935">
                        <c:v>42065</c:v>
                      </c:pt>
                      <c:pt idx="3936">
                        <c:v>42066</c:v>
                      </c:pt>
                      <c:pt idx="3937">
                        <c:v>42067</c:v>
                      </c:pt>
                      <c:pt idx="3938">
                        <c:v>42068</c:v>
                      </c:pt>
                      <c:pt idx="3939">
                        <c:v>42069</c:v>
                      </c:pt>
                      <c:pt idx="3940">
                        <c:v>42072</c:v>
                      </c:pt>
                      <c:pt idx="3941">
                        <c:v>42073</c:v>
                      </c:pt>
                      <c:pt idx="3942">
                        <c:v>42074</c:v>
                      </c:pt>
                      <c:pt idx="3943">
                        <c:v>42075</c:v>
                      </c:pt>
                      <c:pt idx="3944">
                        <c:v>42076</c:v>
                      </c:pt>
                      <c:pt idx="3945">
                        <c:v>42079</c:v>
                      </c:pt>
                      <c:pt idx="3946">
                        <c:v>42080</c:v>
                      </c:pt>
                      <c:pt idx="3947">
                        <c:v>42081</c:v>
                      </c:pt>
                      <c:pt idx="3948">
                        <c:v>42082</c:v>
                      </c:pt>
                      <c:pt idx="3949">
                        <c:v>42083</c:v>
                      </c:pt>
                      <c:pt idx="3950">
                        <c:v>42086</c:v>
                      </c:pt>
                      <c:pt idx="3951">
                        <c:v>42087</c:v>
                      </c:pt>
                      <c:pt idx="3952">
                        <c:v>42088</c:v>
                      </c:pt>
                      <c:pt idx="3953">
                        <c:v>42089</c:v>
                      </c:pt>
                      <c:pt idx="3954">
                        <c:v>42090</c:v>
                      </c:pt>
                      <c:pt idx="3955">
                        <c:v>42093</c:v>
                      </c:pt>
                      <c:pt idx="3956">
                        <c:v>42094</c:v>
                      </c:pt>
                      <c:pt idx="3957">
                        <c:v>42095</c:v>
                      </c:pt>
                      <c:pt idx="3958">
                        <c:v>42096</c:v>
                      </c:pt>
                      <c:pt idx="3959">
                        <c:v>42097</c:v>
                      </c:pt>
                      <c:pt idx="3960">
                        <c:v>42100</c:v>
                      </c:pt>
                      <c:pt idx="3961">
                        <c:v>42101</c:v>
                      </c:pt>
                      <c:pt idx="3962">
                        <c:v>42102</c:v>
                      </c:pt>
                      <c:pt idx="3963">
                        <c:v>42103</c:v>
                      </c:pt>
                      <c:pt idx="3964">
                        <c:v>42104</c:v>
                      </c:pt>
                      <c:pt idx="3965">
                        <c:v>42107</c:v>
                      </c:pt>
                      <c:pt idx="3966">
                        <c:v>42108</c:v>
                      </c:pt>
                      <c:pt idx="3967">
                        <c:v>42109</c:v>
                      </c:pt>
                      <c:pt idx="3968">
                        <c:v>42110</c:v>
                      </c:pt>
                      <c:pt idx="3969">
                        <c:v>42111</c:v>
                      </c:pt>
                      <c:pt idx="3970">
                        <c:v>42114</c:v>
                      </c:pt>
                      <c:pt idx="3971">
                        <c:v>42115</c:v>
                      </c:pt>
                      <c:pt idx="3972">
                        <c:v>42116</c:v>
                      </c:pt>
                      <c:pt idx="3973">
                        <c:v>42117</c:v>
                      </c:pt>
                      <c:pt idx="3974">
                        <c:v>42118</c:v>
                      </c:pt>
                      <c:pt idx="3975">
                        <c:v>42121</c:v>
                      </c:pt>
                      <c:pt idx="3976">
                        <c:v>42122</c:v>
                      </c:pt>
                      <c:pt idx="3977">
                        <c:v>42123</c:v>
                      </c:pt>
                      <c:pt idx="3978">
                        <c:v>42124</c:v>
                      </c:pt>
                      <c:pt idx="3979">
                        <c:v>42125</c:v>
                      </c:pt>
                      <c:pt idx="3980">
                        <c:v>42128</c:v>
                      </c:pt>
                      <c:pt idx="3981">
                        <c:v>42129</c:v>
                      </c:pt>
                      <c:pt idx="3982">
                        <c:v>42130</c:v>
                      </c:pt>
                      <c:pt idx="3983">
                        <c:v>42131</c:v>
                      </c:pt>
                      <c:pt idx="3984">
                        <c:v>42132</c:v>
                      </c:pt>
                      <c:pt idx="3985">
                        <c:v>42135</c:v>
                      </c:pt>
                      <c:pt idx="3986">
                        <c:v>42136</c:v>
                      </c:pt>
                      <c:pt idx="3987">
                        <c:v>42137</c:v>
                      </c:pt>
                      <c:pt idx="3988">
                        <c:v>42138</c:v>
                      </c:pt>
                      <c:pt idx="3989">
                        <c:v>42139</c:v>
                      </c:pt>
                      <c:pt idx="3990">
                        <c:v>42142</c:v>
                      </c:pt>
                      <c:pt idx="3991">
                        <c:v>42143</c:v>
                      </c:pt>
                      <c:pt idx="3992">
                        <c:v>42144</c:v>
                      </c:pt>
                      <c:pt idx="3993">
                        <c:v>42145</c:v>
                      </c:pt>
                      <c:pt idx="3994">
                        <c:v>42146</c:v>
                      </c:pt>
                      <c:pt idx="3995">
                        <c:v>42149</c:v>
                      </c:pt>
                      <c:pt idx="3996">
                        <c:v>42150</c:v>
                      </c:pt>
                      <c:pt idx="3997">
                        <c:v>42151</c:v>
                      </c:pt>
                      <c:pt idx="3998">
                        <c:v>42152</c:v>
                      </c:pt>
                      <c:pt idx="3999">
                        <c:v>42153</c:v>
                      </c:pt>
                      <c:pt idx="4000">
                        <c:v>42156</c:v>
                      </c:pt>
                      <c:pt idx="4001">
                        <c:v>42157</c:v>
                      </c:pt>
                      <c:pt idx="4002">
                        <c:v>42158</c:v>
                      </c:pt>
                      <c:pt idx="4003">
                        <c:v>42159</c:v>
                      </c:pt>
                      <c:pt idx="4004">
                        <c:v>42160</c:v>
                      </c:pt>
                      <c:pt idx="4005">
                        <c:v>42163</c:v>
                      </c:pt>
                      <c:pt idx="4006">
                        <c:v>42164</c:v>
                      </c:pt>
                      <c:pt idx="4007">
                        <c:v>42165</c:v>
                      </c:pt>
                      <c:pt idx="4008">
                        <c:v>42166</c:v>
                      </c:pt>
                      <c:pt idx="4009">
                        <c:v>42167</c:v>
                      </c:pt>
                      <c:pt idx="4010">
                        <c:v>42170</c:v>
                      </c:pt>
                      <c:pt idx="4011">
                        <c:v>42171</c:v>
                      </c:pt>
                      <c:pt idx="4012">
                        <c:v>42172</c:v>
                      </c:pt>
                      <c:pt idx="4013">
                        <c:v>42173</c:v>
                      </c:pt>
                      <c:pt idx="4014">
                        <c:v>42174</c:v>
                      </c:pt>
                      <c:pt idx="4015">
                        <c:v>42177</c:v>
                      </c:pt>
                      <c:pt idx="4016">
                        <c:v>42178</c:v>
                      </c:pt>
                      <c:pt idx="4017">
                        <c:v>42179</c:v>
                      </c:pt>
                      <c:pt idx="4018">
                        <c:v>42180</c:v>
                      </c:pt>
                      <c:pt idx="4019">
                        <c:v>42181</c:v>
                      </c:pt>
                      <c:pt idx="4020">
                        <c:v>42184</c:v>
                      </c:pt>
                      <c:pt idx="4021">
                        <c:v>42185</c:v>
                      </c:pt>
                      <c:pt idx="4022">
                        <c:v>42186</c:v>
                      </c:pt>
                      <c:pt idx="4023">
                        <c:v>42187</c:v>
                      </c:pt>
                      <c:pt idx="4024">
                        <c:v>42188</c:v>
                      </c:pt>
                      <c:pt idx="4025">
                        <c:v>42191</c:v>
                      </c:pt>
                      <c:pt idx="4026">
                        <c:v>42192</c:v>
                      </c:pt>
                      <c:pt idx="4027">
                        <c:v>42193</c:v>
                      </c:pt>
                      <c:pt idx="4028">
                        <c:v>42194</c:v>
                      </c:pt>
                      <c:pt idx="4029">
                        <c:v>42195</c:v>
                      </c:pt>
                      <c:pt idx="4030">
                        <c:v>42198</c:v>
                      </c:pt>
                      <c:pt idx="4031">
                        <c:v>42199</c:v>
                      </c:pt>
                      <c:pt idx="4032">
                        <c:v>42200</c:v>
                      </c:pt>
                      <c:pt idx="4033">
                        <c:v>42201</c:v>
                      </c:pt>
                      <c:pt idx="4034">
                        <c:v>42202</c:v>
                      </c:pt>
                      <c:pt idx="4035">
                        <c:v>42205</c:v>
                      </c:pt>
                      <c:pt idx="4036">
                        <c:v>42206</c:v>
                      </c:pt>
                      <c:pt idx="4037">
                        <c:v>42207</c:v>
                      </c:pt>
                      <c:pt idx="4038">
                        <c:v>42208</c:v>
                      </c:pt>
                      <c:pt idx="4039">
                        <c:v>42209</c:v>
                      </c:pt>
                      <c:pt idx="4040">
                        <c:v>42212</c:v>
                      </c:pt>
                      <c:pt idx="4041">
                        <c:v>42213</c:v>
                      </c:pt>
                      <c:pt idx="4042">
                        <c:v>42214</c:v>
                      </c:pt>
                      <c:pt idx="4043">
                        <c:v>42215</c:v>
                      </c:pt>
                      <c:pt idx="4044">
                        <c:v>42216</c:v>
                      </c:pt>
                      <c:pt idx="4045">
                        <c:v>42219</c:v>
                      </c:pt>
                      <c:pt idx="4046">
                        <c:v>42220</c:v>
                      </c:pt>
                      <c:pt idx="4047">
                        <c:v>42221</c:v>
                      </c:pt>
                      <c:pt idx="4048">
                        <c:v>42222</c:v>
                      </c:pt>
                      <c:pt idx="4049">
                        <c:v>42223</c:v>
                      </c:pt>
                      <c:pt idx="4050">
                        <c:v>42226</c:v>
                      </c:pt>
                      <c:pt idx="4051">
                        <c:v>42227</c:v>
                      </c:pt>
                      <c:pt idx="4052">
                        <c:v>42228</c:v>
                      </c:pt>
                      <c:pt idx="4053">
                        <c:v>42229</c:v>
                      </c:pt>
                      <c:pt idx="4054">
                        <c:v>42230</c:v>
                      </c:pt>
                      <c:pt idx="4055">
                        <c:v>42233</c:v>
                      </c:pt>
                      <c:pt idx="4056">
                        <c:v>42234</c:v>
                      </c:pt>
                      <c:pt idx="4057">
                        <c:v>42235</c:v>
                      </c:pt>
                      <c:pt idx="4058">
                        <c:v>42236</c:v>
                      </c:pt>
                      <c:pt idx="4059">
                        <c:v>42237</c:v>
                      </c:pt>
                      <c:pt idx="4060">
                        <c:v>42240</c:v>
                      </c:pt>
                      <c:pt idx="4061">
                        <c:v>42241</c:v>
                      </c:pt>
                      <c:pt idx="4062">
                        <c:v>42242</c:v>
                      </c:pt>
                      <c:pt idx="4063">
                        <c:v>42243</c:v>
                      </c:pt>
                      <c:pt idx="4064">
                        <c:v>42244</c:v>
                      </c:pt>
                      <c:pt idx="4065">
                        <c:v>42247</c:v>
                      </c:pt>
                      <c:pt idx="4066">
                        <c:v>42248</c:v>
                      </c:pt>
                      <c:pt idx="4067">
                        <c:v>42249</c:v>
                      </c:pt>
                      <c:pt idx="4068">
                        <c:v>42250</c:v>
                      </c:pt>
                      <c:pt idx="4069">
                        <c:v>42251</c:v>
                      </c:pt>
                      <c:pt idx="4070">
                        <c:v>42254</c:v>
                      </c:pt>
                      <c:pt idx="4071">
                        <c:v>42255</c:v>
                      </c:pt>
                      <c:pt idx="4072">
                        <c:v>42256</c:v>
                      </c:pt>
                      <c:pt idx="4073">
                        <c:v>42257</c:v>
                      </c:pt>
                      <c:pt idx="4074">
                        <c:v>42258</c:v>
                      </c:pt>
                      <c:pt idx="4075">
                        <c:v>42261</c:v>
                      </c:pt>
                      <c:pt idx="4076">
                        <c:v>42262</c:v>
                      </c:pt>
                      <c:pt idx="4077">
                        <c:v>42263</c:v>
                      </c:pt>
                      <c:pt idx="4078">
                        <c:v>42264</c:v>
                      </c:pt>
                      <c:pt idx="4079">
                        <c:v>42265</c:v>
                      </c:pt>
                      <c:pt idx="4080">
                        <c:v>42268</c:v>
                      </c:pt>
                      <c:pt idx="4081">
                        <c:v>42269</c:v>
                      </c:pt>
                      <c:pt idx="4082">
                        <c:v>42270</c:v>
                      </c:pt>
                      <c:pt idx="4083">
                        <c:v>42271</c:v>
                      </c:pt>
                      <c:pt idx="4084">
                        <c:v>42272</c:v>
                      </c:pt>
                      <c:pt idx="4085">
                        <c:v>42275</c:v>
                      </c:pt>
                      <c:pt idx="4086">
                        <c:v>42276</c:v>
                      </c:pt>
                      <c:pt idx="4087">
                        <c:v>42277</c:v>
                      </c:pt>
                      <c:pt idx="4088">
                        <c:v>42278</c:v>
                      </c:pt>
                      <c:pt idx="4089">
                        <c:v>42279</c:v>
                      </c:pt>
                      <c:pt idx="4090">
                        <c:v>42282</c:v>
                      </c:pt>
                      <c:pt idx="4091">
                        <c:v>42283</c:v>
                      </c:pt>
                      <c:pt idx="4092">
                        <c:v>42284</c:v>
                      </c:pt>
                      <c:pt idx="4093">
                        <c:v>42285</c:v>
                      </c:pt>
                      <c:pt idx="4094">
                        <c:v>42286</c:v>
                      </c:pt>
                      <c:pt idx="4095">
                        <c:v>42289</c:v>
                      </c:pt>
                      <c:pt idx="4096">
                        <c:v>42290</c:v>
                      </c:pt>
                      <c:pt idx="4097">
                        <c:v>42291</c:v>
                      </c:pt>
                      <c:pt idx="4098">
                        <c:v>42292</c:v>
                      </c:pt>
                      <c:pt idx="4099">
                        <c:v>42293</c:v>
                      </c:pt>
                      <c:pt idx="4100">
                        <c:v>42296</c:v>
                      </c:pt>
                      <c:pt idx="4101">
                        <c:v>42297</c:v>
                      </c:pt>
                      <c:pt idx="4102">
                        <c:v>42298</c:v>
                      </c:pt>
                      <c:pt idx="4103">
                        <c:v>42299</c:v>
                      </c:pt>
                      <c:pt idx="4104">
                        <c:v>42300</c:v>
                      </c:pt>
                      <c:pt idx="4105">
                        <c:v>42303</c:v>
                      </c:pt>
                      <c:pt idx="4106">
                        <c:v>42304</c:v>
                      </c:pt>
                      <c:pt idx="4107">
                        <c:v>42305</c:v>
                      </c:pt>
                      <c:pt idx="4108">
                        <c:v>42306</c:v>
                      </c:pt>
                      <c:pt idx="4109">
                        <c:v>42307</c:v>
                      </c:pt>
                      <c:pt idx="4110">
                        <c:v>42310</c:v>
                      </c:pt>
                      <c:pt idx="4111">
                        <c:v>42311</c:v>
                      </c:pt>
                      <c:pt idx="4112">
                        <c:v>42312</c:v>
                      </c:pt>
                      <c:pt idx="4113">
                        <c:v>42313</c:v>
                      </c:pt>
                      <c:pt idx="4114">
                        <c:v>42314</c:v>
                      </c:pt>
                      <c:pt idx="4115">
                        <c:v>42317</c:v>
                      </c:pt>
                      <c:pt idx="4116">
                        <c:v>42318</c:v>
                      </c:pt>
                      <c:pt idx="4117">
                        <c:v>42319</c:v>
                      </c:pt>
                      <c:pt idx="4118">
                        <c:v>42320</c:v>
                      </c:pt>
                      <c:pt idx="4119">
                        <c:v>42321</c:v>
                      </c:pt>
                      <c:pt idx="4120">
                        <c:v>42324</c:v>
                      </c:pt>
                      <c:pt idx="4121">
                        <c:v>42325</c:v>
                      </c:pt>
                      <c:pt idx="4122">
                        <c:v>42326</c:v>
                      </c:pt>
                      <c:pt idx="4123">
                        <c:v>42327</c:v>
                      </c:pt>
                      <c:pt idx="4124">
                        <c:v>42328</c:v>
                      </c:pt>
                      <c:pt idx="4125">
                        <c:v>42331</c:v>
                      </c:pt>
                      <c:pt idx="4126">
                        <c:v>42332</c:v>
                      </c:pt>
                      <c:pt idx="4127">
                        <c:v>42333</c:v>
                      </c:pt>
                      <c:pt idx="4128">
                        <c:v>42334</c:v>
                      </c:pt>
                      <c:pt idx="4129">
                        <c:v>42335</c:v>
                      </c:pt>
                      <c:pt idx="4130">
                        <c:v>42338</c:v>
                      </c:pt>
                      <c:pt idx="4131">
                        <c:v>42339</c:v>
                      </c:pt>
                      <c:pt idx="4132">
                        <c:v>42340</c:v>
                      </c:pt>
                      <c:pt idx="4133">
                        <c:v>42341</c:v>
                      </c:pt>
                      <c:pt idx="4134">
                        <c:v>42342</c:v>
                      </c:pt>
                      <c:pt idx="4135">
                        <c:v>42345</c:v>
                      </c:pt>
                      <c:pt idx="4136">
                        <c:v>42346</c:v>
                      </c:pt>
                      <c:pt idx="4137">
                        <c:v>42347</c:v>
                      </c:pt>
                      <c:pt idx="4138">
                        <c:v>42348</c:v>
                      </c:pt>
                      <c:pt idx="4139">
                        <c:v>42349</c:v>
                      </c:pt>
                      <c:pt idx="4140">
                        <c:v>42352</c:v>
                      </c:pt>
                      <c:pt idx="4141">
                        <c:v>42353</c:v>
                      </c:pt>
                      <c:pt idx="4142">
                        <c:v>42354</c:v>
                      </c:pt>
                      <c:pt idx="4143">
                        <c:v>42355</c:v>
                      </c:pt>
                      <c:pt idx="4144">
                        <c:v>42356</c:v>
                      </c:pt>
                      <c:pt idx="4145">
                        <c:v>42359</c:v>
                      </c:pt>
                      <c:pt idx="4146">
                        <c:v>42360</c:v>
                      </c:pt>
                      <c:pt idx="4147">
                        <c:v>42361</c:v>
                      </c:pt>
                      <c:pt idx="4148">
                        <c:v>42362</c:v>
                      </c:pt>
                      <c:pt idx="4149">
                        <c:v>42363</c:v>
                      </c:pt>
                      <c:pt idx="4150">
                        <c:v>42366</c:v>
                      </c:pt>
                      <c:pt idx="4151">
                        <c:v>42367</c:v>
                      </c:pt>
                      <c:pt idx="4152">
                        <c:v>42368</c:v>
                      </c:pt>
                      <c:pt idx="4153">
                        <c:v>42369</c:v>
                      </c:pt>
                      <c:pt idx="4154">
                        <c:v>42370</c:v>
                      </c:pt>
                      <c:pt idx="4155">
                        <c:v>42373</c:v>
                      </c:pt>
                      <c:pt idx="4156">
                        <c:v>42374</c:v>
                      </c:pt>
                      <c:pt idx="4157">
                        <c:v>42375</c:v>
                      </c:pt>
                      <c:pt idx="4158">
                        <c:v>42376</c:v>
                      </c:pt>
                      <c:pt idx="4159">
                        <c:v>42377</c:v>
                      </c:pt>
                      <c:pt idx="4160">
                        <c:v>42380</c:v>
                      </c:pt>
                      <c:pt idx="4161">
                        <c:v>42381</c:v>
                      </c:pt>
                      <c:pt idx="4162">
                        <c:v>42382</c:v>
                      </c:pt>
                      <c:pt idx="4163">
                        <c:v>42383</c:v>
                      </c:pt>
                      <c:pt idx="4164">
                        <c:v>42384</c:v>
                      </c:pt>
                      <c:pt idx="4165">
                        <c:v>42387</c:v>
                      </c:pt>
                      <c:pt idx="4166">
                        <c:v>42388</c:v>
                      </c:pt>
                      <c:pt idx="4167">
                        <c:v>42389</c:v>
                      </c:pt>
                      <c:pt idx="4168">
                        <c:v>42390</c:v>
                      </c:pt>
                      <c:pt idx="4169">
                        <c:v>42391</c:v>
                      </c:pt>
                      <c:pt idx="4170">
                        <c:v>42394</c:v>
                      </c:pt>
                      <c:pt idx="4171">
                        <c:v>42395</c:v>
                      </c:pt>
                      <c:pt idx="4172">
                        <c:v>42396</c:v>
                      </c:pt>
                      <c:pt idx="4173">
                        <c:v>42397</c:v>
                      </c:pt>
                      <c:pt idx="4174">
                        <c:v>42398</c:v>
                      </c:pt>
                      <c:pt idx="4175">
                        <c:v>42401</c:v>
                      </c:pt>
                      <c:pt idx="4176">
                        <c:v>42402</c:v>
                      </c:pt>
                      <c:pt idx="4177">
                        <c:v>42403</c:v>
                      </c:pt>
                      <c:pt idx="4178">
                        <c:v>42404</c:v>
                      </c:pt>
                      <c:pt idx="4179">
                        <c:v>42405</c:v>
                      </c:pt>
                      <c:pt idx="4180">
                        <c:v>42408</c:v>
                      </c:pt>
                      <c:pt idx="4181">
                        <c:v>42409</c:v>
                      </c:pt>
                      <c:pt idx="4182">
                        <c:v>42410</c:v>
                      </c:pt>
                      <c:pt idx="4183">
                        <c:v>42411</c:v>
                      </c:pt>
                      <c:pt idx="4184">
                        <c:v>42412</c:v>
                      </c:pt>
                      <c:pt idx="4185">
                        <c:v>42415</c:v>
                      </c:pt>
                      <c:pt idx="4186">
                        <c:v>42416</c:v>
                      </c:pt>
                      <c:pt idx="4187">
                        <c:v>42417</c:v>
                      </c:pt>
                      <c:pt idx="4188">
                        <c:v>42418</c:v>
                      </c:pt>
                      <c:pt idx="4189">
                        <c:v>42419</c:v>
                      </c:pt>
                      <c:pt idx="4190">
                        <c:v>42422</c:v>
                      </c:pt>
                      <c:pt idx="4191">
                        <c:v>42423</c:v>
                      </c:pt>
                      <c:pt idx="4192">
                        <c:v>42424</c:v>
                      </c:pt>
                      <c:pt idx="4193">
                        <c:v>42425</c:v>
                      </c:pt>
                      <c:pt idx="4194">
                        <c:v>42426</c:v>
                      </c:pt>
                      <c:pt idx="4195">
                        <c:v>42429</c:v>
                      </c:pt>
                      <c:pt idx="4196">
                        <c:v>42430</c:v>
                      </c:pt>
                      <c:pt idx="4197">
                        <c:v>42431</c:v>
                      </c:pt>
                      <c:pt idx="4198">
                        <c:v>42432</c:v>
                      </c:pt>
                      <c:pt idx="4199">
                        <c:v>42433</c:v>
                      </c:pt>
                      <c:pt idx="4200">
                        <c:v>42436</c:v>
                      </c:pt>
                      <c:pt idx="4201">
                        <c:v>42437</c:v>
                      </c:pt>
                      <c:pt idx="4202">
                        <c:v>42438</c:v>
                      </c:pt>
                      <c:pt idx="4203">
                        <c:v>42439</c:v>
                      </c:pt>
                      <c:pt idx="4204">
                        <c:v>42440</c:v>
                      </c:pt>
                      <c:pt idx="4205">
                        <c:v>42443</c:v>
                      </c:pt>
                      <c:pt idx="4206">
                        <c:v>42444</c:v>
                      </c:pt>
                      <c:pt idx="4207">
                        <c:v>42445</c:v>
                      </c:pt>
                      <c:pt idx="4208">
                        <c:v>42446</c:v>
                      </c:pt>
                      <c:pt idx="4209">
                        <c:v>42447</c:v>
                      </c:pt>
                      <c:pt idx="4210">
                        <c:v>42450</c:v>
                      </c:pt>
                      <c:pt idx="4211">
                        <c:v>42451</c:v>
                      </c:pt>
                      <c:pt idx="4212">
                        <c:v>42452</c:v>
                      </c:pt>
                      <c:pt idx="4213">
                        <c:v>42453</c:v>
                      </c:pt>
                      <c:pt idx="4214">
                        <c:v>42454</c:v>
                      </c:pt>
                      <c:pt idx="4215">
                        <c:v>42457</c:v>
                      </c:pt>
                      <c:pt idx="4216">
                        <c:v>42458</c:v>
                      </c:pt>
                      <c:pt idx="4217">
                        <c:v>42459</c:v>
                      </c:pt>
                      <c:pt idx="4218">
                        <c:v>42460</c:v>
                      </c:pt>
                      <c:pt idx="4219">
                        <c:v>42461</c:v>
                      </c:pt>
                      <c:pt idx="4220">
                        <c:v>42464</c:v>
                      </c:pt>
                      <c:pt idx="4221">
                        <c:v>42465</c:v>
                      </c:pt>
                      <c:pt idx="4222">
                        <c:v>42466</c:v>
                      </c:pt>
                      <c:pt idx="4223">
                        <c:v>42467</c:v>
                      </c:pt>
                      <c:pt idx="4224">
                        <c:v>42468</c:v>
                      </c:pt>
                      <c:pt idx="4225">
                        <c:v>42471</c:v>
                      </c:pt>
                      <c:pt idx="4226">
                        <c:v>42472</c:v>
                      </c:pt>
                      <c:pt idx="4227">
                        <c:v>42473</c:v>
                      </c:pt>
                      <c:pt idx="4228">
                        <c:v>42474</c:v>
                      </c:pt>
                      <c:pt idx="4229">
                        <c:v>42475</c:v>
                      </c:pt>
                      <c:pt idx="4230">
                        <c:v>42478</c:v>
                      </c:pt>
                      <c:pt idx="4231">
                        <c:v>42479</c:v>
                      </c:pt>
                      <c:pt idx="4232">
                        <c:v>42480</c:v>
                      </c:pt>
                      <c:pt idx="4233">
                        <c:v>42481</c:v>
                      </c:pt>
                      <c:pt idx="4234">
                        <c:v>42482</c:v>
                      </c:pt>
                      <c:pt idx="4235">
                        <c:v>42485</c:v>
                      </c:pt>
                      <c:pt idx="4236">
                        <c:v>42486</c:v>
                      </c:pt>
                      <c:pt idx="4237">
                        <c:v>42487</c:v>
                      </c:pt>
                      <c:pt idx="4238">
                        <c:v>42488</c:v>
                      </c:pt>
                      <c:pt idx="4239">
                        <c:v>42489</c:v>
                      </c:pt>
                      <c:pt idx="4240">
                        <c:v>42492</c:v>
                      </c:pt>
                      <c:pt idx="4241">
                        <c:v>42493</c:v>
                      </c:pt>
                      <c:pt idx="4242">
                        <c:v>42494</c:v>
                      </c:pt>
                      <c:pt idx="4243">
                        <c:v>42495</c:v>
                      </c:pt>
                      <c:pt idx="4244">
                        <c:v>42496</c:v>
                      </c:pt>
                      <c:pt idx="4245">
                        <c:v>42499</c:v>
                      </c:pt>
                      <c:pt idx="4246">
                        <c:v>42500</c:v>
                      </c:pt>
                      <c:pt idx="4247">
                        <c:v>42501</c:v>
                      </c:pt>
                      <c:pt idx="4248">
                        <c:v>42502</c:v>
                      </c:pt>
                      <c:pt idx="4249">
                        <c:v>42503</c:v>
                      </c:pt>
                      <c:pt idx="4250">
                        <c:v>42506</c:v>
                      </c:pt>
                      <c:pt idx="4251">
                        <c:v>42507</c:v>
                      </c:pt>
                      <c:pt idx="4252">
                        <c:v>42508</c:v>
                      </c:pt>
                      <c:pt idx="4253">
                        <c:v>42509</c:v>
                      </c:pt>
                      <c:pt idx="4254">
                        <c:v>42510</c:v>
                      </c:pt>
                      <c:pt idx="4255">
                        <c:v>42513</c:v>
                      </c:pt>
                      <c:pt idx="4256">
                        <c:v>42514</c:v>
                      </c:pt>
                      <c:pt idx="4257">
                        <c:v>42515</c:v>
                      </c:pt>
                      <c:pt idx="4258">
                        <c:v>42516</c:v>
                      </c:pt>
                      <c:pt idx="4259">
                        <c:v>42517</c:v>
                      </c:pt>
                      <c:pt idx="4260">
                        <c:v>42520</c:v>
                      </c:pt>
                      <c:pt idx="4261">
                        <c:v>42521</c:v>
                      </c:pt>
                      <c:pt idx="4262">
                        <c:v>42522</c:v>
                      </c:pt>
                      <c:pt idx="4263">
                        <c:v>42523</c:v>
                      </c:pt>
                      <c:pt idx="4264">
                        <c:v>42524</c:v>
                      </c:pt>
                      <c:pt idx="4265">
                        <c:v>42527</c:v>
                      </c:pt>
                      <c:pt idx="4266">
                        <c:v>42528</c:v>
                      </c:pt>
                      <c:pt idx="4267">
                        <c:v>42529</c:v>
                      </c:pt>
                      <c:pt idx="4268">
                        <c:v>42530</c:v>
                      </c:pt>
                      <c:pt idx="4269">
                        <c:v>42531</c:v>
                      </c:pt>
                      <c:pt idx="4270">
                        <c:v>42534</c:v>
                      </c:pt>
                      <c:pt idx="4271">
                        <c:v>42535</c:v>
                      </c:pt>
                      <c:pt idx="4272">
                        <c:v>42536</c:v>
                      </c:pt>
                      <c:pt idx="4273">
                        <c:v>42537</c:v>
                      </c:pt>
                      <c:pt idx="4274">
                        <c:v>42538</c:v>
                      </c:pt>
                      <c:pt idx="4275">
                        <c:v>42541</c:v>
                      </c:pt>
                      <c:pt idx="4276">
                        <c:v>42542</c:v>
                      </c:pt>
                      <c:pt idx="4277">
                        <c:v>42543</c:v>
                      </c:pt>
                      <c:pt idx="4278">
                        <c:v>42544</c:v>
                      </c:pt>
                      <c:pt idx="4279">
                        <c:v>42545</c:v>
                      </c:pt>
                      <c:pt idx="4280">
                        <c:v>42548</c:v>
                      </c:pt>
                      <c:pt idx="4281">
                        <c:v>42549</c:v>
                      </c:pt>
                      <c:pt idx="4282">
                        <c:v>42550</c:v>
                      </c:pt>
                      <c:pt idx="4283">
                        <c:v>42551</c:v>
                      </c:pt>
                      <c:pt idx="4284">
                        <c:v>42552</c:v>
                      </c:pt>
                      <c:pt idx="4285">
                        <c:v>42555</c:v>
                      </c:pt>
                      <c:pt idx="4286">
                        <c:v>42556</c:v>
                      </c:pt>
                      <c:pt idx="4287">
                        <c:v>42557</c:v>
                      </c:pt>
                      <c:pt idx="4288">
                        <c:v>42558</c:v>
                      </c:pt>
                      <c:pt idx="4289">
                        <c:v>42559</c:v>
                      </c:pt>
                      <c:pt idx="4290">
                        <c:v>42562</c:v>
                      </c:pt>
                      <c:pt idx="4291">
                        <c:v>42563</c:v>
                      </c:pt>
                      <c:pt idx="4292">
                        <c:v>42564</c:v>
                      </c:pt>
                      <c:pt idx="4293">
                        <c:v>42565</c:v>
                      </c:pt>
                      <c:pt idx="4294">
                        <c:v>42566</c:v>
                      </c:pt>
                      <c:pt idx="4295">
                        <c:v>42569</c:v>
                      </c:pt>
                      <c:pt idx="4296">
                        <c:v>42570</c:v>
                      </c:pt>
                      <c:pt idx="4297">
                        <c:v>42571</c:v>
                      </c:pt>
                      <c:pt idx="4298">
                        <c:v>42572</c:v>
                      </c:pt>
                      <c:pt idx="4299">
                        <c:v>42573</c:v>
                      </c:pt>
                      <c:pt idx="4300">
                        <c:v>42576</c:v>
                      </c:pt>
                      <c:pt idx="4301">
                        <c:v>42577</c:v>
                      </c:pt>
                      <c:pt idx="4302">
                        <c:v>42578</c:v>
                      </c:pt>
                      <c:pt idx="4303">
                        <c:v>42579</c:v>
                      </c:pt>
                      <c:pt idx="4304">
                        <c:v>42580</c:v>
                      </c:pt>
                      <c:pt idx="4305">
                        <c:v>42583</c:v>
                      </c:pt>
                      <c:pt idx="4306">
                        <c:v>42584</c:v>
                      </c:pt>
                      <c:pt idx="4307">
                        <c:v>42585</c:v>
                      </c:pt>
                      <c:pt idx="4308">
                        <c:v>42586</c:v>
                      </c:pt>
                      <c:pt idx="4309">
                        <c:v>42587</c:v>
                      </c:pt>
                      <c:pt idx="4310">
                        <c:v>42590</c:v>
                      </c:pt>
                      <c:pt idx="4311">
                        <c:v>42591</c:v>
                      </c:pt>
                      <c:pt idx="4312">
                        <c:v>42592</c:v>
                      </c:pt>
                      <c:pt idx="4313">
                        <c:v>42593</c:v>
                      </c:pt>
                      <c:pt idx="4314">
                        <c:v>42594</c:v>
                      </c:pt>
                      <c:pt idx="4315">
                        <c:v>42597</c:v>
                      </c:pt>
                      <c:pt idx="4316">
                        <c:v>42598</c:v>
                      </c:pt>
                      <c:pt idx="4317">
                        <c:v>42599</c:v>
                      </c:pt>
                      <c:pt idx="4318">
                        <c:v>42600</c:v>
                      </c:pt>
                      <c:pt idx="4319">
                        <c:v>42601</c:v>
                      </c:pt>
                      <c:pt idx="4320">
                        <c:v>42604</c:v>
                      </c:pt>
                      <c:pt idx="4321">
                        <c:v>42605</c:v>
                      </c:pt>
                      <c:pt idx="4322">
                        <c:v>42606</c:v>
                      </c:pt>
                      <c:pt idx="4323">
                        <c:v>42607</c:v>
                      </c:pt>
                      <c:pt idx="4324">
                        <c:v>42608</c:v>
                      </c:pt>
                      <c:pt idx="4325">
                        <c:v>42611</c:v>
                      </c:pt>
                      <c:pt idx="4326">
                        <c:v>42612</c:v>
                      </c:pt>
                      <c:pt idx="4327">
                        <c:v>42613</c:v>
                      </c:pt>
                      <c:pt idx="4328">
                        <c:v>42614</c:v>
                      </c:pt>
                      <c:pt idx="4329">
                        <c:v>42615</c:v>
                      </c:pt>
                      <c:pt idx="4330">
                        <c:v>42618</c:v>
                      </c:pt>
                      <c:pt idx="4331">
                        <c:v>42619</c:v>
                      </c:pt>
                      <c:pt idx="4332">
                        <c:v>42620</c:v>
                      </c:pt>
                      <c:pt idx="4333">
                        <c:v>42621</c:v>
                      </c:pt>
                      <c:pt idx="4334">
                        <c:v>42622</c:v>
                      </c:pt>
                      <c:pt idx="4335">
                        <c:v>42625</c:v>
                      </c:pt>
                      <c:pt idx="4336">
                        <c:v>42626</c:v>
                      </c:pt>
                      <c:pt idx="4337">
                        <c:v>42627</c:v>
                      </c:pt>
                      <c:pt idx="4338">
                        <c:v>42628</c:v>
                      </c:pt>
                      <c:pt idx="4339">
                        <c:v>42629</c:v>
                      </c:pt>
                      <c:pt idx="4340">
                        <c:v>42632</c:v>
                      </c:pt>
                      <c:pt idx="4341">
                        <c:v>42633</c:v>
                      </c:pt>
                      <c:pt idx="4342">
                        <c:v>42634</c:v>
                      </c:pt>
                      <c:pt idx="4343">
                        <c:v>42635</c:v>
                      </c:pt>
                      <c:pt idx="4344">
                        <c:v>42636</c:v>
                      </c:pt>
                      <c:pt idx="4345">
                        <c:v>42639</c:v>
                      </c:pt>
                      <c:pt idx="4346">
                        <c:v>42640</c:v>
                      </c:pt>
                      <c:pt idx="4347">
                        <c:v>42641</c:v>
                      </c:pt>
                      <c:pt idx="4348">
                        <c:v>42642</c:v>
                      </c:pt>
                      <c:pt idx="4349">
                        <c:v>42643</c:v>
                      </c:pt>
                      <c:pt idx="4350">
                        <c:v>42646</c:v>
                      </c:pt>
                      <c:pt idx="4351">
                        <c:v>42647</c:v>
                      </c:pt>
                      <c:pt idx="4352">
                        <c:v>42648</c:v>
                      </c:pt>
                      <c:pt idx="4353">
                        <c:v>42649</c:v>
                      </c:pt>
                      <c:pt idx="4354">
                        <c:v>42650</c:v>
                      </c:pt>
                      <c:pt idx="4355">
                        <c:v>42653</c:v>
                      </c:pt>
                      <c:pt idx="4356">
                        <c:v>42654</c:v>
                      </c:pt>
                      <c:pt idx="4357">
                        <c:v>42655</c:v>
                      </c:pt>
                      <c:pt idx="4358">
                        <c:v>42656</c:v>
                      </c:pt>
                      <c:pt idx="4359">
                        <c:v>42657</c:v>
                      </c:pt>
                      <c:pt idx="4360">
                        <c:v>42660</c:v>
                      </c:pt>
                      <c:pt idx="4361">
                        <c:v>42661</c:v>
                      </c:pt>
                      <c:pt idx="4362">
                        <c:v>42662</c:v>
                      </c:pt>
                      <c:pt idx="4363">
                        <c:v>42663</c:v>
                      </c:pt>
                      <c:pt idx="4364">
                        <c:v>42664</c:v>
                      </c:pt>
                      <c:pt idx="4365">
                        <c:v>42667</c:v>
                      </c:pt>
                      <c:pt idx="4366">
                        <c:v>42668</c:v>
                      </c:pt>
                      <c:pt idx="4367">
                        <c:v>42669</c:v>
                      </c:pt>
                      <c:pt idx="4368">
                        <c:v>42670</c:v>
                      </c:pt>
                      <c:pt idx="4369">
                        <c:v>42671</c:v>
                      </c:pt>
                      <c:pt idx="4370">
                        <c:v>42674</c:v>
                      </c:pt>
                      <c:pt idx="4371">
                        <c:v>42675</c:v>
                      </c:pt>
                      <c:pt idx="4372">
                        <c:v>42676</c:v>
                      </c:pt>
                      <c:pt idx="4373">
                        <c:v>42677</c:v>
                      </c:pt>
                      <c:pt idx="4374">
                        <c:v>42678</c:v>
                      </c:pt>
                      <c:pt idx="4375">
                        <c:v>42681</c:v>
                      </c:pt>
                      <c:pt idx="4376">
                        <c:v>42682</c:v>
                      </c:pt>
                      <c:pt idx="4377">
                        <c:v>42683</c:v>
                      </c:pt>
                      <c:pt idx="4378">
                        <c:v>42684</c:v>
                      </c:pt>
                      <c:pt idx="4379">
                        <c:v>42685</c:v>
                      </c:pt>
                      <c:pt idx="4380">
                        <c:v>42688</c:v>
                      </c:pt>
                      <c:pt idx="4381">
                        <c:v>42689</c:v>
                      </c:pt>
                      <c:pt idx="4382">
                        <c:v>42690</c:v>
                      </c:pt>
                      <c:pt idx="4383">
                        <c:v>42691</c:v>
                      </c:pt>
                      <c:pt idx="4384">
                        <c:v>42692</c:v>
                      </c:pt>
                      <c:pt idx="4385">
                        <c:v>42695</c:v>
                      </c:pt>
                      <c:pt idx="4386">
                        <c:v>42696</c:v>
                      </c:pt>
                      <c:pt idx="4387">
                        <c:v>42697</c:v>
                      </c:pt>
                      <c:pt idx="4388">
                        <c:v>42698</c:v>
                      </c:pt>
                      <c:pt idx="4389">
                        <c:v>42699</c:v>
                      </c:pt>
                      <c:pt idx="4390">
                        <c:v>42702</c:v>
                      </c:pt>
                      <c:pt idx="4391">
                        <c:v>42703</c:v>
                      </c:pt>
                      <c:pt idx="4392">
                        <c:v>42704</c:v>
                      </c:pt>
                      <c:pt idx="4393">
                        <c:v>42705</c:v>
                      </c:pt>
                      <c:pt idx="4394">
                        <c:v>42706</c:v>
                      </c:pt>
                      <c:pt idx="4395">
                        <c:v>42709</c:v>
                      </c:pt>
                      <c:pt idx="4396">
                        <c:v>42710</c:v>
                      </c:pt>
                      <c:pt idx="4397">
                        <c:v>42711</c:v>
                      </c:pt>
                      <c:pt idx="4398">
                        <c:v>42712</c:v>
                      </c:pt>
                      <c:pt idx="4399">
                        <c:v>42713</c:v>
                      </c:pt>
                      <c:pt idx="4400">
                        <c:v>42716</c:v>
                      </c:pt>
                      <c:pt idx="4401">
                        <c:v>42717</c:v>
                      </c:pt>
                      <c:pt idx="4402">
                        <c:v>42718</c:v>
                      </c:pt>
                      <c:pt idx="4403">
                        <c:v>42719</c:v>
                      </c:pt>
                      <c:pt idx="4404">
                        <c:v>42720</c:v>
                      </c:pt>
                      <c:pt idx="4405">
                        <c:v>42723</c:v>
                      </c:pt>
                      <c:pt idx="4406">
                        <c:v>42724</c:v>
                      </c:pt>
                      <c:pt idx="4407">
                        <c:v>42725</c:v>
                      </c:pt>
                      <c:pt idx="4408">
                        <c:v>42726</c:v>
                      </c:pt>
                      <c:pt idx="4409">
                        <c:v>42727</c:v>
                      </c:pt>
                      <c:pt idx="4410">
                        <c:v>42730</c:v>
                      </c:pt>
                      <c:pt idx="4411">
                        <c:v>42731</c:v>
                      </c:pt>
                      <c:pt idx="4412">
                        <c:v>42732</c:v>
                      </c:pt>
                      <c:pt idx="4413">
                        <c:v>42733</c:v>
                      </c:pt>
                      <c:pt idx="4414">
                        <c:v>42734</c:v>
                      </c:pt>
                      <c:pt idx="4415">
                        <c:v>42737</c:v>
                      </c:pt>
                      <c:pt idx="4416">
                        <c:v>42738</c:v>
                      </c:pt>
                      <c:pt idx="4417">
                        <c:v>42739</c:v>
                      </c:pt>
                      <c:pt idx="4418">
                        <c:v>42740</c:v>
                      </c:pt>
                      <c:pt idx="4419">
                        <c:v>42741</c:v>
                      </c:pt>
                      <c:pt idx="4420">
                        <c:v>42744</c:v>
                      </c:pt>
                      <c:pt idx="4421">
                        <c:v>42745</c:v>
                      </c:pt>
                      <c:pt idx="4422">
                        <c:v>42746</c:v>
                      </c:pt>
                      <c:pt idx="4423">
                        <c:v>42747</c:v>
                      </c:pt>
                      <c:pt idx="4424">
                        <c:v>42748</c:v>
                      </c:pt>
                      <c:pt idx="4425">
                        <c:v>42751</c:v>
                      </c:pt>
                      <c:pt idx="4426">
                        <c:v>42752</c:v>
                      </c:pt>
                      <c:pt idx="4427">
                        <c:v>42753</c:v>
                      </c:pt>
                      <c:pt idx="4428">
                        <c:v>42754</c:v>
                      </c:pt>
                      <c:pt idx="4429">
                        <c:v>42755</c:v>
                      </c:pt>
                      <c:pt idx="4430">
                        <c:v>42758</c:v>
                      </c:pt>
                      <c:pt idx="4431">
                        <c:v>42759</c:v>
                      </c:pt>
                      <c:pt idx="4432">
                        <c:v>42760</c:v>
                      </c:pt>
                      <c:pt idx="4433">
                        <c:v>42761</c:v>
                      </c:pt>
                      <c:pt idx="4434">
                        <c:v>42762</c:v>
                      </c:pt>
                      <c:pt idx="4435">
                        <c:v>42765</c:v>
                      </c:pt>
                      <c:pt idx="4436">
                        <c:v>42766</c:v>
                      </c:pt>
                      <c:pt idx="4437">
                        <c:v>42767</c:v>
                      </c:pt>
                      <c:pt idx="4438">
                        <c:v>42768</c:v>
                      </c:pt>
                      <c:pt idx="4439">
                        <c:v>42769</c:v>
                      </c:pt>
                      <c:pt idx="4440">
                        <c:v>42772</c:v>
                      </c:pt>
                      <c:pt idx="4441">
                        <c:v>42773</c:v>
                      </c:pt>
                      <c:pt idx="4442">
                        <c:v>42774</c:v>
                      </c:pt>
                      <c:pt idx="4443">
                        <c:v>42775</c:v>
                      </c:pt>
                      <c:pt idx="4444">
                        <c:v>42776</c:v>
                      </c:pt>
                      <c:pt idx="4445">
                        <c:v>42779</c:v>
                      </c:pt>
                      <c:pt idx="4446">
                        <c:v>42780</c:v>
                      </c:pt>
                      <c:pt idx="4447">
                        <c:v>42781</c:v>
                      </c:pt>
                      <c:pt idx="4448">
                        <c:v>42782</c:v>
                      </c:pt>
                      <c:pt idx="4449">
                        <c:v>42783</c:v>
                      </c:pt>
                      <c:pt idx="4450">
                        <c:v>42786</c:v>
                      </c:pt>
                      <c:pt idx="4451">
                        <c:v>42787</c:v>
                      </c:pt>
                      <c:pt idx="4452">
                        <c:v>42788</c:v>
                      </c:pt>
                      <c:pt idx="4453">
                        <c:v>42789</c:v>
                      </c:pt>
                      <c:pt idx="4454">
                        <c:v>42790</c:v>
                      </c:pt>
                      <c:pt idx="4455">
                        <c:v>42793</c:v>
                      </c:pt>
                      <c:pt idx="4456">
                        <c:v>42794</c:v>
                      </c:pt>
                      <c:pt idx="4457">
                        <c:v>42795</c:v>
                      </c:pt>
                      <c:pt idx="4458">
                        <c:v>42796</c:v>
                      </c:pt>
                      <c:pt idx="4459">
                        <c:v>42797</c:v>
                      </c:pt>
                      <c:pt idx="4460">
                        <c:v>42800</c:v>
                      </c:pt>
                      <c:pt idx="4461">
                        <c:v>42801</c:v>
                      </c:pt>
                      <c:pt idx="4462">
                        <c:v>42802</c:v>
                      </c:pt>
                      <c:pt idx="4463">
                        <c:v>42803</c:v>
                      </c:pt>
                      <c:pt idx="4464">
                        <c:v>42804</c:v>
                      </c:pt>
                      <c:pt idx="4465">
                        <c:v>42807</c:v>
                      </c:pt>
                      <c:pt idx="4466">
                        <c:v>42808</c:v>
                      </c:pt>
                      <c:pt idx="4467">
                        <c:v>42809</c:v>
                      </c:pt>
                      <c:pt idx="4468">
                        <c:v>42810</c:v>
                      </c:pt>
                      <c:pt idx="4469">
                        <c:v>42811</c:v>
                      </c:pt>
                      <c:pt idx="4470">
                        <c:v>42814</c:v>
                      </c:pt>
                      <c:pt idx="4471">
                        <c:v>42815</c:v>
                      </c:pt>
                      <c:pt idx="4472">
                        <c:v>42816</c:v>
                      </c:pt>
                      <c:pt idx="4473">
                        <c:v>42817</c:v>
                      </c:pt>
                      <c:pt idx="4474">
                        <c:v>42818</c:v>
                      </c:pt>
                      <c:pt idx="4475">
                        <c:v>42821</c:v>
                      </c:pt>
                      <c:pt idx="4476">
                        <c:v>42822</c:v>
                      </c:pt>
                      <c:pt idx="4477">
                        <c:v>42823</c:v>
                      </c:pt>
                      <c:pt idx="4478">
                        <c:v>42824</c:v>
                      </c:pt>
                      <c:pt idx="4479">
                        <c:v>42825</c:v>
                      </c:pt>
                      <c:pt idx="4480">
                        <c:v>42828</c:v>
                      </c:pt>
                      <c:pt idx="4481">
                        <c:v>42829</c:v>
                      </c:pt>
                      <c:pt idx="4482">
                        <c:v>42830</c:v>
                      </c:pt>
                      <c:pt idx="4483">
                        <c:v>42831</c:v>
                      </c:pt>
                      <c:pt idx="4484">
                        <c:v>42832</c:v>
                      </c:pt>
                      <c:pt idx="4485">
                        <c:v>42835</c:v>
                      </c:pt>
                      <c:pt idx="4486">
                        <c:v>42836</c:v>
                      </c:pt>
                      <c:pt idx="4487">
                        <c:v>42837</c:v>
                      </c:pt>
                      <c:pt idx="4488">
                        <c:v>42838</c:v>
                      </c:pt>
                      <c:pt idx="4489">
                        <c:v>42839</c:v>
                      </c:pt>
                      <c:pt idx="4490">
                        <c:v>42842</c:v>
                      </c:pt>
                      <c:pt idx="4491">
                        <c:v>42843</c:v>
                      </c:pt>
                      <c:pt idx="4492">
                        <c:v>42844</c:v>
                      </c:pt>
                      <c:pt idx="4493">
                        <c:v>42845</c:v>
                      </c:pt>
                      <c:pt idx="4494">
                        <c:v>42846</c:v>
                      </c:pt>
                      <c:pt idx="4495">
                        <c:v>42849</c:v>
                      </c:pt>
                      <c:pt idx="4496">
                        <c:v>42850</c:v>
                      </c:pt>
                      <c:pt idx="4497">
                        <c:v>42851</c:v>
                      </c:pt>
                      <c:pt idx="4498">
                        <c:v>42852</c:v>
                      </c:pt>
                      <c:pt idx="4499">
                        <c:v>42853</c:v>
                      </c:pt>
                      <c:pt idx="4500">
                        <c:v>42856</c:v>
                      </c:pt>
                      <c:pt idx="4501">
                        <c:v>42857</c:v>
                      </c:pt>
                      <c:pt idx="4502">
                        <c:v>42858</c:v>
                      </c:pt>
                      <c:pt idx="4503">
                        <c:v>42859</c:v>
                      </c:pt>
                      <c:pt idx="4504">
                        <c:v>42860</c:v>
                      </c:pt>
                      <c:pt idx="4505">
                        <c:v>42863</c:v>
                      </c:pt>
                      <c:pt idx="4506">
                        <c:v>42864</c:v>
                      </c:pt>
                      <c:pt idx="4507">
                        <c:v>42865</c:v>
                      </c:pt>
                      <c:pt idx="4508">
                        <c:v>42866</c:v>
                      </c:pt>
                      <c:pt idx="4509">
                        <c:v>42867</c:v>
                      </c:pt>
                      <c:pt idx="4510">
                        <c:v>42870</c:v>
                      </c:pt>
                      <c:pt idx="4511">
                        <c:v>42871</c:v>
                      </c:pt>
                      <c:pt idx="4512">
                        <c:v>42872</c:v>
                      </c:pt>
                      <c:pt idx="4513">
                        <c:v>42873</c:v>
                      </c:pt>
                      <c:pt idx="4514">
                        <c:v>42874</c:v>
                      </c:pt>
                      <c:pt idx="4515">
                        <c:v>42877</c:v>
                      </c:pt>
                      <c:pt idx="4516">
                        <c:v>42878</c:v>
                      </c:pt>
                      <c:pt idx="4517">
                        <c:v>42879</c:v>
                      </c:pt>
                      <c:pt idx="4518">
                        <c:v>42880</c:v>
                      </c:pt>
                      <c:pt idx="4519">
                        <c:v>42881</c:v>
                      </c:pt>
                      <c:pt idx="4520">
                        <c:v>42884</c:v>
                      </c:pt>
                      <c:pt idx="4521">
                        <c:v>42885</c:v>
                      </c:pt>
                      <c:pt idx="4522">
                        <c:v>42886</c:v>
                      </c:pt>
                      <c:pt idx="4523">
                        <c:v>42887</c:v>
                      </c:pt>
                      <c:pt idx="4524">
                        <c:v>42888</c:v>
                      </c:pt>
                      <c:pt idx="4525">
                        <c:v>42891</c:v>
                      </c:pt>
                      <c:pt idx="4526">
                        <c:v>42892</c:v>
                      </c:pt>
                      <c:pt idx="4527">
                        <c:v>42893</c:v>
                      </c:pt>
                      <c:pt idx="4528">
                        <c:v>42894</c:v>
                      </c:pt>
                      <c:pt idx="4529">
                        <c:v>42895</c:v>
                      </c:pt>
                      <c:pt idx="4530">
                        <c:v>42898</c:v>
                      </c:pt>
                      <c:pt idx="4531">
                        <c:v>42899</c:v>
                      </c:pt>
                      <c:pt idx="4532">
                        <c:v>42900</c:v>
                      </c:pt>
                      <c:pt idx="4533">
                        <c:v>42901</c:v>
                      </c:pt>
                      <c:pt idx="4534">
                        <c:v>42902</c:v>
                      </c:pt>
                      <c:pt idx="4535">
                        <c:v>42905</c:v>
                      </c:pt>
                      <c:pt idx="4536">
                        <c:v>42906</c:v>
                      </c:pt>
                      <c:pt idx="4537">
                        <c:v>42907</c:v>
                      </c:pt>
                      <c:pt idx="4538">
                        <c:v>42908</c:v>
                      </c:pt>
                      <c:pt idx="4539">
                        <c:v>42909</c:v>
                      </c:pt>
                      <c:pt idx="4540">
                        <c:v>42912</c:v>
                      </c:pt>
                      <c:pt idx="4541">
                        <c:v>42913</c:v>
                      </c:pt>
                      <c:pt idx="4542">
                        <c:v>42914</c:v>
                      </c:pt>
                      <c:pt idx="4543">
                        <c:v>42915</c:v>
                      </c:pt>
                      <c:pt idx="4544">
                        <c:v>42916</c:v>
                      </c:pt>
                      <c:pt idx="4545">
                        <c:v>42919</c:v>
                      </c:pt>
                      <c:pt idx="4546">
                        <c:v>42920</c:v>
                      </c:pt>
                      <c:pt idx="4547">
                        <c:v>42921</c:v>
                      </c:pt>
                      <c:pt idx="4548">
                        <c:v>42922</c:v>
                      </c:pt>
                      <c:pt idx="4549">
                        <c:v>42923</c:v>
                      </c:pt>
                      <c:pt idx="4550">
                        <c:v>42926</c:v>
                      </c:pt>
                      <c:pt idx="4551">
                        <c:v>42927</c:v>
                      </c:pt>
                      <c:pt idx="4552">
                        <c:v>42928</c:v>
                      </c:pt>
                      <c:pt idx="4553">
                        <c:v>42929</c:v>
                      </c:pt>
                      <c:pt idx="4554">
                        <c:v>42930</c:v>
                      </c:pt>
                      <c:pt idx="4555">
                        <c:v>42933</c:v>
                      </c:pt>
                      <c:pt idx="4556">
                        <c:v>42934</c:v>
                      </c:pt>
                      <c:pt idx="4557">
                        <c:v>42935</c:v>
                      </c:pt>
                      <c:pt idx="4558">
                        <c:v>42936</c:v>
                      </c:pt>
                      <c:pt idx="4559">
                        <c:v>42937</c:v>
                      </c:pt>
                      <c:pt idx="4560">
                        <c:v>42940</c:v>
                      </c:pt>
                      <c:pt idx="4561">
                        <c:v>42941</c:v>
                      </c:pt>
                      <c:pt idx="4562">
                        <c:v>42942</c:v>
                      </c:pt>
                      <c:pt idx="4563">
                        <c:v>42943</c:v>
                      </c:pt>
                      <c:pt idx="4564">
                        <c:v>42944</c:v>
                      </c:pt>
                      <c:pt idx="4565">
                        <c:v>42947</c:v>
                      </c:pt>
                      <c:pt idx="4566">
                        <c:v>42948</c:v>
                      </c:pt>
                      <c:pt idx="4567">
                        <c:v>42949</c:v>
                      </c:pt>
                      <c:pt idx="4568">
                        <c:v>42950</c:v>
                      </c:pt>
                      <c:pt idx="4569">
                        <c:v>42951</c:v>
                      </c:pt>
                      <c:pt idx="4570">
                        <c:v>42954</c:v>
                      </c:pt>
                      <c:pt idx="4571">
                        <c:v>42955</c:v>
                      </c:pt>
                      <c:pt idx="4572">
                        <c:v>42956</c:v>
                      </c:pt>
                      <c:pt idx="4573">
                        <c:v>42957</c:v>
                      </c:pt>
                      <c:pt idx="4574">
                        <c:v>42958</c:v>
                      </c:pt>
                      <c:pt idx="4575">
                        <c:v>42961</c:v>
                      </c:pt>
                      <c:pt idx="4576">
                        <c:v>42962</c:v>
                      </c:pt>
                      <c:pt idx="4577">
                        <c:v>42963</c:v>
                      </c:pt>
                      <c:pt idx="4578">
                        <c:v>42964</c:v>
                      </c:pt>
                      <c:pt idx="4579">
                        <c:v>42965</c:v>
                      </c:pt>
                      <c:pt idx="4580">
                        <c:v>42968</c:v>
                      </c:pt>
                      <c:pt idx="4581">
                        <c:v>42969</c:v>
                      </c:pt>
                      <c:pt idx="4582">
                        <c:v>42970</c:v>
                      </c:pt>
                      <c:pt idx="4583">
                        <c:v>42971</c:v>
                      </c:pt>
                      <c:pt idx="4584">
                        <c:v>42972</c:v>
                      </c:pt>
                      <c:pt idx="4585">
                        <c:v>42975</c:v>
                      </c:pt>
                      <c:pt idx="4586">
                        <c:v>42976</c:v>
                      </c:pt>
                      <c:pt idx="4587">
                        <c:v>42977</c:v>
                      </c:pt>
                      <c:pt idx="4588">
                        <c:v>42978</c:v>
                      </c:pt>
                      <c:pt idx="4589">
                        <c:v>42979</c:v>
                      </c:pt>
                      <c:pt idx="4590">
                        <c:v>42982</c:v>
                      </c:pt>
                      <c:pt idx="4591">
                        <c:v>42983</c:v>
                      </c:pt>
                      <c:pt idx="4592">
                        <c:v>42984</c:v>
                      </c:pt>
                      <c:pt idx="4593">
                        <c:v>42985</c:v>
                      </c:pt>
                      <c:pt idx="4594">
                        <c:v>42986</c:v>
                      </c:pt>
                      <c:pt idx="4595">
                        <c:v>42989</c:v>
                      </c:pt>
                      <c:pt idx="4596">
                        <c:v>42990</c:v>
                      </c:pt>
                      <c:pt idx="4597">
                        <c:v>42991</c:v>
                      </c:pt>
                      <c:pt idx="4598">
                        <c:v>42992</c:v>
                      </c:pt>
                      <c:pt idx="4599">
                        <c:v>42993</c:v>
                      </c:pt>
                      <c:pt idx="4600">
                        <c:v>42996</c:v>
                      </c:pt>
                      <c:pt idx="4601">
                        <c:v>42997</c:v>
                      </c:pt>
                      <c:pt idx="4602">
                        <c:v>42998</c:v>
                      </c:pt>
                      <c:pt idx="4603">
                        <c:v>42999</c:v>
                      </c:pt>
                      <c:pt idx="4604">
                        <c:v>43000</c:v>
                      </c:pt>
                      <c:pt idx="4605">
                        <c:v>43003</c:v>
                      </c:pt>
                      <c:pt idx="4606">
                        <c:v>43004</c:v>
                      </c:pt>
                      <c:pt idx="4607">
                        <c:v>43005</c:v>
                      </c:pt>
                      <c:pt idx="4608">
                        <c:v>43006</c:v>
                      </c:pt>
                      <c:pt idx="4609">
                        <c:v>43007</c:v>
                      </c:pt>
                      <c:pt idx="4610">
                        <c:v>43010</c:v>
                      </c:pt>
                      <c:pt idx="4611">
                        <c:v>43011</c:v>
                      </c:pt>
                      <c:pt idx="4612">
                        <c:v>43012</c:v>
                      </c:pt>
                      <c:pt idx="4613">
                        <c:v>43013</c:v>
                      </c:pt>
                      <c:pt idx="4614">
                        <c:v>43014</c:v>
                      </c:pt>
                      <c:pt idx="4615">
                        <c:v>43017</c:v>
                      </c:pt>
                      <c:pt idx="4616">
                        <c:v>43018</c:v>
                      </c:pt>
                      <c:pt idx="4617">
                        <c:v>43019</c:v>
                      </c:pt>
                      <c:pt idx="4618">
                        <c:v>43020</c:v>
                      </c:pt>
                      <c:pt idx="4619">
                        <c:v>43021</c:v>
                      </c:pt>
                      <c:pt idx="4620">
                        <c:v>43024</c:v>
                      </c:pt>
                      <c:pt idx="4621">
                        <c:v>43025</c:v>
                      </c:pt>
                      <c:pt idx="4622">
                        <c:v>43026</c:v>
                      </c:pt>
                      <c:pt idx="4623">
                        <c:v>43027</c:v>
                      </c:pt>
                      <c:pt idx="4624">
                        <c:v>43028</c:v>
                      </c:pt>
                      <c:pt idx="4625">
                        <c:v>43031</c:v>
                      </c:pt>
                      <c:pt idx="4626">
                        <c:v>43032</c:v>
                      </c:pt>
                      <c:pt idx="4627">
                        <c:v>43033</c:v>
                      </c:pt>
                      <c:pt idx="4628">
                        <c:v>43034</c:v>
                      </c:pt>
                      <c:pt idx="4629">
                        <c:v>43035</c:v>
                      </c:pt>
                      <c:pt idx="4630">
                        <c:v>43038</c:v>
                      </c:pt>
                      <c:pt idx="4631">
                        <c:v>43039</c:v>
                      </c:pt>
                      <c:pt idx="4632">
                        <c:v>43040</c:v>
                      </c:pt>
                      <c:pt idx="4633">
                        <c:v>43041</c:v>
                      </c:pt>
                      <c:pt idx="4634">
                        <c:v>43042</c:v>
                      </c:pt>
                      <c:pt idx="4635">
                        <c:v>43045</c:v>
                      </c:pt>
                      <c:pt idx="4636">
                        <c:v>43046</c:v>
                      </c:pt>
                      <c:pt idx="4637">
                        <c:v>43047</c:v>
                      </c:pt>
                      <c:pt idx="4638">
                        <c:v>43048</c:v>
                      </c:pt>
                      <c:pt idx="4639">
                        <c:v>43049</c:v>
                      </c:pt>
                      <c:pt idx="4640">
                        <c:v>43052</c:v>
                      </c:pt>
                      <c:pt idx="4641">
                        <c:v>43053</c:v>
                      </c:pt>
                      <c:pt idx="4642">
                        <c:v>43054</c:v>
                      </c:pt>
                      <c:pt idx="4643">
                        <c:v>43055</c:v>
                      </c:pt>
                      <c:pt idx="4644">
                        <c:v>43056</c:v>
                      </c:pt>
                      <c:pt idx="4645">
                        <c:v>43059</c:v>
                      </c:pt>
                      <c:pt idx="4646">
                        <c:v>43060</c:v>
                      </c:pt>
                      <c:pt idx="4647">
                        <c:v>43061</c:v>
                      </c:pt>
                      <c:pt idx="4648">
                        <c:v>43062</c:v>
                      </c:pt>
                      <c:pt idx="4649">
                        <c:v>43063</c:v>
                      </c:pt>
                      <c:pt idx="4650">
                        <c:v>43066</c:v>
                      </c:pt>
                      <c:pt idx="4651">
                        <c:v>43067</c:v>
                      </c:pt>
                      <c:pt idx="4652">
                        <c:v>43068</c:v>
                      </c:pt>
                      <c:pt idx="4653">
                        <c:v>43069</c:v>
                      </c:pt>
                      <c:pt idx="4654">
                        <c:v>43070</c:v>
                      </c:pt>
                      <c:pt idx="4655">
                        <c:v>43073</c:v>
                      </c:pt>
                      <c:pt idx="4656">
                        <c:v>43074</c:v>
                      </c:pt>
                      <c:pt idx="4657">
                        <c:v>43075</c:v>
                      </c:pt>
                      <c:pt idx="4658">
                        <c:v>43076</c:v>
                      </c:pt>
                      <c:pt idx="4659">
                        <c:v>43077</c:v>
                      </c:pt>
                      <c:pt idx="4660">
                        <c:v>43080</c:v>
                      </c:pt>
                      <c:pt idx="4661">
                        <c:v>43081</c:v>
                      </c:pt>
                      <c:pt idx="4662">
                        <c:v>43082</c:v>
                      </c:pt>
                      <c:pt idx="4663">
                        <c:v>43083</c:v>
                      </c:pt>
                      <c:pt idx="4664">
                        <c:v>43084</c:v>
                      </c:pt>
                      <c:pt idx="4665">
                        <c:v>43087</c:v>
                      </c:pt>
                      <c:pt idx="4666">
                        <c:v>43088</c:v>
                      </c:pt>
                      <c:pt idx="4667">
                        <c:v>43089</c:v>
                      </c:pt>
                      <c:pt idx="4668">
                        <c:v>43090</c:v>
                      </c:pt>
                      <c:pt idx="4669">
                        <c:v>43091</c:v>
                      </c:pt>
                      <c:pt idx="4670">
                        <c:v>43094</c:v>
                      </c:pt>
                      <c:pt idx="4671">
                        <c:v>43095</c:v>
                      </c:pt>
                      <c:pt idx="4672">
                        <c:v>43096</c:v>
                      </c:pt>
                      <c:pt idx="4673">
                        <c:v>43097</c:v>
                      </c:pt>
                      <c:pt idx="4674">
                        <c:v>43098</c:v>
                      </c:pt>
                      <c:pt idx="4675">
                        <c:v>43101</c:v>
                      </c:pt>
                      <c:pt idx="4676">
                        <c:v>43102</c:v>
                      </c:pt>
                      <c:pt idx="4677">
                        <c:v>43103</c:v>
                      </c:pt>
                      <c:pt idx="4678">
                        <c:v>43104</c:v>
                      </c:pt>
                      <c:pt idx="4679">
                        <c:v>43105</c:v>
                      </c:pt>
                      <c:pt idx="4680">
                        <c:v>43108</c:v>
                      </c:pt>
                      <c:pt idx="4681">
                        <c:v>43109</c:v>
                      </c:pt>
                      <c:pt idx="4682">
                        <c:v>43110</c:v>
                      </c:pt>
                      <c:pt idx="4683">
                        <c:v>43111</c:v>
                      </c:pt>
                      <c:pt idx="4684">
                        <c:v>43112</c:v>
                      </c:pt>
                      <c:pt idx="4685">
                        <c:v>43115</c:v>
                      </c:pt>
                      <c:pt idx="4686">
                        <c:v>43116</c:v>
                      </c:pt>
                      <c:pt idx="4687">
                        <c:v>43117</c:v>
                      </c:pt>
                      <c:pt idx="4688">
                        <c:v>43118</c:v>
                      </c:pt>
                      <c:pt idx="4689">
                        <c:v>43119</c:v>
                      </c:pt>
                      <c:pt idx="4690">
                        <c:v>43122</c:v>
                      </c:pt>
                      <c:pt idx="4691">
                        <c:v>43123</c:v>
                      </c:pt>
                      <c:pt idx="4692">
                        <c:v>43124</c:v>
                      </c:pt>
                      <c:pt idx="4693">
                        <c:v>43125</c:v>
                      </c:pt>
                      <c:pt idx="4694">
                        <c:v>43126</c:v>
                      </c:pt>
                      <c:pt idx="4695">
                        <c:v>43129</c:v>
                      </c:pt>
                      <c:pt idx="4696">
                        <c:v>43130</c:v>
                      </c:pt>
                      <c:pt idx="4697">
                        <c:v>43131</c:v>
                      </c:pt>
                      <c:pt idx="4698">
                        <c:v>43132</c:v>
                      </c:pt>
                      <c:pt idx="4699">
                        <c:v>43133</c:v>
                      </c:pt>
                      <c:pt idx="4700">
                        <c:v>43136</c:v>
                      </c:pt>
                      <c:pt idx="4701">
                        <c:v>43137</c:v>
                      </c:pt>
                      <c:pt idx="4702">
                        <c:v>43138</c:v>
                      </c:pt>
                      <c:pt idx="4703">
                        <c:v>43139</c:v>
                      </c:pt>
                      <c:pt idx="4704">
                        <c:v>43140</c:v>
                      </c:pt>
                      <c:pt idx="4705">
                        <c:v>43143</c:v>
                      </c:pt>
                      <c:pt idx="4706">
                        <c:v>43144</c:v>
                      </c:pt>
                      <c:pt idx="4707">
                        <c:v>43145</c:v>
                      </c:pt>
                      <c:pt idx="4708">
                        <c:v>43146</c:v>
                      </c:pt>
                      <c:pt idx="4709">
                        <c:v>43147</c:v>
                      </c:pt>
                      <c:pt idx="4710">
                        <c:v>43150</c:v>
                      </c:pt>
                      <c:pt idx="4711">
                        <c:v>43151</c:v>
                      </c:pt>
                      <c:pt idx="4712">
                        <c:v>43152</c:v>
                      </c:pt>
                      <c:pt idx="4713">
                        <c:v>43153</c:v>
                      </c:pt>
                      <c:pt idx="4714">
                        <c:v>43154</c:v>
                      </c:pt>
                      <c:pt idx="4715">
                        <c:v>43157</c:v>
                      </c:pt>
                      <c:pt idx="4716">
                        <c:v>43158</c:v>
                      </c:pt>
                      <c:pt idx="4717">
                        <c:v>43159</c:v>
                      </c:pt>
                      <c:pt idx="4718">
                        <c:v>43160</c:v>
                      </c:pt>
                      <c:pt idx="4719">
                        <c:v>43161</c:v>
                      </c:pt>
                      <c:pt idx="4720">
                        <c:v>43164</c:v>
                      </c:pt>
                      <c:pt idx="4721">
                        <c:v>43165</c:v>
                      </c:pt>
                      <c:pt idx="4722">
                        <c:v>43166</c:v>
                      </c:pt>
                      <c:pt idx="4723">
                        <c:v>43167</c:v>
                      </c:pt>
                      <c:pt idx="4724">
                        <c:v>43168</c:v>
                      </c:pt>
                      <c:pt idx="4725">
                        <c:v>43171</c:v>
                      </c:pt>
                      <c:pt idx="4726">
                        <c:v>43172</c:v>
                      </c:pt>
                      <c:pt idx="4727">
                        <c:v>43173</c:v>
                      </c:pt>
                      <c:pt idx="4728">
                        <c:v>43174</c:v>
                      </c:pt>
                      <c:pt idx="4729">
                        <c:v>43175</c:v>
                      </c:pt>
                      <c:pt idx="4730">
                        <c:v>43178</c:v>
                      </c:pt>
                      <c:pt idx="4731">
                        <c:v>43179</c:v>
                      </c:pt>
                      <c:pt idx="4732">
                        <c:v>43180</c:v>
                      </c:pt>
                      <c:pt idx="4733">
                        <c:v>43181</c:v>
                      </c:pt>
                      <c:pt idx="4734">
                        <c:v>43182</c:v>
                      </c:pt>
                      <c:pt idx="4735">
                        <c:v>43185</c:v>
                      </c:pt>
                      <c:pt idx="4736">
                        <c:v>43186</c:v>
                      </c:pt>
                      <c:pt idx="4737">
                        <c:v>43187</c:v>
                      </c:pt>
                      <c:pt idx="4738">
                        <c:v>43188</c:v>
                      </c:pt>
                      <c:pt idx="4739">
                        <c:v>43189</c:v>
                      </c:pt>
                      <c:pt idx="4740">
                        <c:v>43192</c:v>
                      </c:pt>
                      <c:pt idx="4741">
                        <c:v>43193</c:v>
                      </c:pt>
                      <c:pt idx="4742">
                        <c:v>43194</c:v>
                      </c:pt>
                      <c:pt idx="4743">
                        <c:v>43195</c:v>
                      </c:pt>
                      <c:pt idx="4744">
                        <c:v>43196</c:v>
                      </c:pt>
                      <c:pt idx="4745">
                        <c:v>43199</c:v>
                      </c:pt>
                      <c:pt idx="4746">
                        <c:v>43200</c:v>
                      </c:pt>
                      <c:pt idx="4747">
                        <c:v>43201</c:v>
                      </c:pt>
                      <c:pt idx="4748">
                        <c:v>43202</c:v>
                      </c:pt>
                      <c:pt idx="4749">
                        <c:v>43203</c:v>
                      </c:pt>
                      <c:pt idx="4750">
                        <c:v>43206</c:v>
                      </c:pt>
                      <c:pt idx="4751">
                        <c:v>43207</c:v>
                      </c:pt>
                      <c:pt idx="4752">
                        <c:v>43208</c:v>
                      </c:pt>
                      <c:pt idx="4753">
                        <c:v>43209</c:v>
                      </c:pt>
                      <c:pt idx="4754">
                        <c:v>43210</c:v>
                      </c:pt>
                      <c:pt idx="4755">
                        <c:v>43213</c:v>
                      </c:pt>
                      <c:pt idx="4756">
                        <c:v>43214</c:v>
                      </c:pt>
                      <c:pt idx="4757">
                        <c:v>43215</c:v>
                      </c:pt>
                      <c:pt idx="4758">
                        <c:v>43216</c:v>
                      </c:pt>
                      <c:pt idx="4759">
                        <c:v>43217</c:v>
                      </c:pt>
                      <c:pt idx="4760">
                        <c:v>43220</c:v>
                      </c:pt>
                      <c:pt idx="4761">
                        <c:v>43221</c:v>
                      </c:pt>
                      <c:pt idx="4762">
                        <c:v>43222</c:v>
                      </c:pt>
                      <c:pt idx="4763">
                        <c:v>43223</c:v>
                      </c:pt>
                      <c:pt idx="4764">
                        <c:v>43224</c:v>
                      </c:pt>
                      <c:pt idx="4765">
                        <c:v>43227</c:v>
                      </c:pt>
                      <c:pt idx="4766">
                        <c:v>43228</c:v>
                      </c:pt>
                      <c:pt idx="4767">
                        <c:v>43229</c:v>
                      </c:pt>
                      <c:pt idx="4768">
                        <c:v>43230</c:v>
                      </c:pt>
                      <c:pt idx="4769">
                        <c:v>43231</c:v>
                      </c:pt>
                      <c:pt idx="4770">
                        <c:v>43234</c:v>
                      </c:pt>
                      <c:pt idx="4771">
                        <c:v>43235</c:v>
                      </c:pt>
                      <c:pt idx="4772">
                        <c:v>43236</c:v>
                      </c:pt>
                      <c:pt idx="4773">
                        <c:v>43237</c:v>
                      </c:pt>
                      <c:pt idx="4774">
                        <c:v>43238</c:v>
                      </c:pt>
                      <c:pt idx="4775">
                        <c:v>43241</c:v>
                      </c:pt>
                      <c:pt idx="4776">
                        <c:v>43242</c:v>
                      </c:pt>
                      <c:pt idx="4777">
                        <c:v>43243</c:v>
                      </c:pt>
                      <c:pt idx="4778">
                        <c:v>43244</c:v>
                      </c:pt>
                      <c:pt idx="4779">
                        <c:v>43245</c:v>
                      </c:pt>
                      <c:pt idx="4780">
                        <c:v>43248</c:v>
                      </c:pt>
                      <c:pt idx="4781">
                        <c:v>43249</c:v>
                      </c:pt>
                      <c:pt idx="4782">
                        <c:v>43250</c:v>
                      </c:pt>
                      <c:pt idx="4783">
                        <c:v>43251</c:v>
                      </c:pt>
                      <c:pt idx="4784">
                        <c:v>43252</c:v>
                      </c:pt>
                      <c:pt idx="4785">
                        <c:v>43255</c:v>
                      </c:pt>
                      <c:pt idx="4786">
                        <c:v>43256</c:v>
                      </c:pt>
                      <c:pt idx="4787">
                        <c:v>43257</c:v>
                      </c:pt>
                      <c:pt idx="4788">
                        <c:v>43258</c:v>
                      </c:pt>
                      <c:pt idx="4789">
                        <c:v>43259</c:v>
                      </c:pt>
                      <c:pt idx="4790">
                        <c:v>43262</c:v>
                      </c:pt>
                      <c:pt idx="4791">
                        <c:v>43263</c:v>
                      </c:pt>
                      <c:pt idx="4792">
                        <c:v>43264</c:v>
                      </c:pt>
                      <c:pt idx="4793">
                        <c:v>43265</c:v>
                      </c:pt>
                      <c:pt idx="4794">
                        <c:v>43266</c:v>
                      </c:pt>
                      <c:pt idx="4795">
                        <c:v>43269</c:v>
                      </c:pt>
                      <c:pt idx="4796">
                        <c:v>43270</c:v>
                      </c:pt>
                      <c:pt idx="4797">
                        <c:v>43271</c:v>
                      </c:pt>
                      <c:pt idx="4798">
                        <c:v>43272</c:v>
                      </c:pt>
                      <c:pt idx="4799">
                        <c:v>43273</c:v>
                      </c:pt>
                      <c:pt idx="4800">
                        <c:v>43276</c:v>
                      </c:pt>
                      <c:pt idx="4801">
                        <c:v>43277</c:v>
                      </c:pt>
                      <c:pt idx="4802">
                        <c:v>43278</c:v>
                      </c:pt>
                      <c:pt idx="4803">
                        <c:v>43279</c:v>
                      </c:pt>
                      <c:pt idx="4804">
                        <c:v>43280</c:v>
                      </c:pt>
                      <c:pt idx="4805">
                        <c:v>43283</c:v>
                      </c:pt>
                      <c:pt idx="4806">
                        <c:v>43284</c:v>
                      </c:pt>
                      <c:pt idx="4807">
                        <c:v>43285</c:v>
                      </c:pt>
                      <c:pt idx="4808">
                        <c:v>43286</c:v>
                      </c:pt>
                      <c:pt idx="4809">
                        <c:v>43287</c:v>
                      </c:pt>
                      <c:pt idx="4810">
                        <c:v>43290</c:v>
                      </c:pt>
                      <c:pt idx="4811">
                        <c:v>43291</c:v>
                      </c:pt>
                      <c:pt idx="4812">
                        <c:v>43292</c:v>
                      </c:pt>
                      <c:pt idx="4813">
                        <c:v>43293</c:v>
                      </c:pt>
                      <c:pt idx="4814">
                        <c:v>43294</c:v>
                      </c:pt>
                      <c:pt idx="4815">
                        <c:v>43297</c:v>
                      </c:pt>
                      <c:pt idx="4816">
                        <c:v>43298</c:v>
                      </c:pt>
                      <c:pt idx="4817">
                        <c:v>43299</c:v>
                      </c:pt>
                      <c:pt idx="4818">
                        <c:v>43300</c:v>
                      </c:pt>
                      <c:pt idx="4819">
                        <c:v>43301</c:v>
                      </c:pt>
                      <c:pt idx="4820">
                        <c:v>43304</c:v>
                      </c:pt>
                      <c:pt idx="4821">
                        <c:v>43305</c:v>
                      </c:pt>
                      <c:pt idx="4822">
                        <c:v>43306</c:v>
                      </c:pt>
                      <c:pt idx="4823">
                        <c:v>43307</c:v>
                      </c:pt>
                      <c:pt idx="4824">
                        <c:v>43308</c:v>
                      </c:pt>
                      <c:pt idx="4825">
                        <c:v>43311</c:v>
                      </c:pt>
                      <c:pt idx="4826">
                        <c:v>43312</c:v>
                      </c:pt>
                      <c:pt idx="4827">
                        <c:v>43313</c:v>
                      </c:pt>
                      <c:pt idx="4828">
                        <c:v>43314</c:v>
                      </c:pt>
                      <c:pt idx="4829">
                        <c:v>43315</c:v>
                      </c:pt>
                      <c:pt idx="4830">
                        <c:v>43318</c:v>
                      </c:pt>
                      <c:pt idx="4831">
                        <c:v>43319</c:v>
                      </c:pt>
                      <c:pt idx="4832">
                        <c:v>43320</c:v>
                      </c:pt>
                      <c:pt idx="4833">
                        <c:v>43321</c:v>
                      </c:pt>
                      <c:pt idx="4834">
                        <c:v>43322</c:v>
                      </c:pt>
                      <c:pt idx="4835">
                        <c:v>43325</c:v>
                      </c:pt>
                      <c:pt idx="4836">
                        <c:v>43326</c:v>
                      </c:pt>
                      <c:pt idx="4837">
                        <c:v>43327</c:v>
                      </c:pt>
                      <c:pt idx="4838">
                        <c:v>43328</c:v>
                      </c:pt>
                      <c:pt idx="4839">
                        <c:v>43329</c:v>
                      </c:pt>
                      <c:pt idx="4840">
                        <c:v>43332</c:v>
                      </c:pt>
                      <c:pt idx="4841">
                        <c:v>43333</c:v>
                      </c:pt>
                      <c:pt idx="4842">
                        <c:v>43334</c:v>
                      </c:pt>
                      <c:pt idx="4843">
                        <c:v>43335</c:v>
                      </c:pt>
                      <c:pt idx="4844">
                        <c:v>43336</c:v>
                      </c:pt>
                      <c:pt idx="4845">
                        <c:v>43339</c:v>
                      </c:pt>
                      <c:pt idx="4846">
                        <c:v>43340</c:v>
                      </c:pt>
                      <c:pt idx="4847">
                        <c:v>43341</c:v>
                      </c:pt>
                      <c:pt idx="4848">
                        <c:v>43342</c:v>
                      </c:pt>
                      <c:pt idx="4849">
                        <c:v>43343</c:v>
                      </c:pt>
                      <c:pt idx="4850">
                        <c:v>43346</c:v>
                      </c:pt>
                      <c:pt idx="4851">
                        <c:v>43347</c:v>
                      </c:pt>
                      <c:pt idx="4852">
                        <c:v>43348</c:v>
                      </c:pt>
                      <c:pt idx="4853">
                        <c:v>43349</c:v>
                      </c:pt>
                      <c:pt idx="4854">
                        <c:v>43350</c:v>
                      </c:pt>
                      <c:pt idx="4855">
                        <c:v>43353</c:v>
                      </c:pt>
                      <c:pt idx="4856">
                        <c:v>43354</c:v>
                      </c:pt>
                      <c:pt idx="4857">
                        <c:v>43355</c:v>
                      </c:pt>
                      <c:pt idx="4858">
                        <c:v>43356</c:v>
                      </c:pt>
                      <c:pt idx="4859">
                        <c:v>43357</c:v>
                      </c:pt>
                      <c:pt idx="4860">
                        <c:v>43360</c:v>
                      </c:pt>
                      <c:pt idx="4861">
                        <c:v>43361</c:v>
                      </c:pt>
                      <c:pt idx="4862">
                        <c:v>43362</c:v>
                      </c:pt>
                      <c:pt idx="4863">
                        <c:v>43363</c:v>
                      </c:pt>
                      <c:pt idx="4864">
                        <c:v>43364</c:v>
                      </c:pt>
                      <c:pt idx="4865">
                        <c:v>43367</c:v>
                      </c:pt>
                      <c:pt idx="4866">
                        <c:v>43368</c:v>
                      </c:pt>
                      <c:pt idx="4867">
                        <c:v>43369</c:v>
                      </c:pt>
                      <c:pt idx="4868">
                        <c:v>43370</c:v>
                      </c:pt>
                      <c:pt idx="4869">
                        <c:v>43371</c:v>
                      </c:pt>
                      <c:pt idx="4870">
                        <c:v>43374</c:v>
                      </c:pt>
                      <c:pt idx="4871">
                        <c:v>43375</c:v>
                      </c:pt>
                      <c:pt idx="4872">
                        <c:v>43376</c:v>
                      </c:pt>
                      <c:pt idx="4873">
                        <c:v>43377</c:v>
                      </c:pt>
                      <c:pt idx="4874">
                        <c:v>43378</c:v>
                      </c:pt>
                      <c:pt idx="4875">
                        <c:v>43381</c:v>
                      </c:pt>
                      <c:pt idx="4876">
                        <c:v>43382</c:v>
                      </c:pt>
                      <c:pt idx="4877">
                        <c:v>43383</c:v>
                      </c:pt>
                      <c:pt idx="4878">
                        <c:v>43384</c:v>
                      </c:pt>
                      <c:pt idx="4879">
                        <c:v>43385</c:v>
                      </c:pt>
                      <c:pt idx="4880">
                        <c:v>43388</c:v>
                      </c:pt>
                      <c:pt idx="4881">
                        <c:v>43389</c:v>
                      </c:pt>
                      <c:pt idx="4882">
                        <c:v>43390</c:v>
                      </c:pt>
                      <c:pt idx="4883">
                        <c:v>43391</c:v>
                      </c:pt>
                      <c:pt idx="4884">
                        <c:v>43392</c:v>
                      </c:pt>
                      <c:pt idx="4885">
                        <c:v>43395</c:v>
                      </c:pt>
                      <c:pt idx="4886">
                        <c:v>43396</c:v>
                      </c:pt>
                      <c:pt idx="4887">
                        <c:v>43397</c:v>
                      </c:pt>
                      <c:pt idx="4888">
                        <c:v>43398</c:v>
                      </c:pt>
                      <c:pt idx="4889">
                        <c:v>43399</c:v>
                      </c:pt>
                      <c:pt idx="4890">
                        <c:v>43402</c:v>
                      </c:pt>
                      <c:pt idx="4891">
                        <c:v>43403</c:v>
                      </c:pt>
                      <c:pt idx="4892">
                        <c:v>43404</c:v>
                      </c:pt>
                      <c:pt idx="4893">
                        <c:v>43405</c:v>
                      </c:pt>
                      <c:pt idx="4894">
                        <c:v>43406</c:v>
                      </c:pt>
                      <c:pt idx="4895">
                        <c:v>43409</c:v>
                      </c:pt>
                      <c:pt idx="4896">
                        <c:v>43410</c:v>
                      </c:pt>
                      <c:pt idx="4897">
                        <c:v>43411</c:v>
                      </c:pt>
                      <c:pt idx="4898">
                        <c:v>43412</c:v>
                      </c:pt>
                      <c:pt idx="4899">
                        <c:v>43413</c:v>
                      </c:pt>
                      <c:pt idx="4900">
                        <c:v>43416</c:v>
                      </c:pt>
                      <c:pt idx="4901">
                        <c:v>43417</c:v>
                      </c:pt>
                      <c:pt idx="4902">
                        <c:v>43418</c:v>
                      </c:pt>
                      <c:pt idx="4903">
                        <c:v>43419</c:v>
                      </c:pt>
                      <c:pt idx="4904">
                        <c:v>43420</c:v>
                      </c:pt>
                      <c:pt idx="4905">
                        <c:v>43423</c:v>
                      </c:pt>
                      <c:pt idx="4906">
                        <c:v>43424</c:v>
                      </c:pt>
                      <c:pt idx="4907">
                        <c:v>43425</c:v>
                      </c:pt>
                      <c:pt idx="4908">
                        <c:v>43426</c:v>
                      </c:pt>
                      <c:pt idx="4909">
                        <c:v>43427</c:v>
                      </c:pt>
                      <c:pt idx="4910">
                        <c:v>43430</c:v>
                      </c:pt>
                      <c:pt idx="4911">
                        <c:v>43431</c:v>
                      </c:pt>
                      <c:pt idx="4912">
                        <c:v>43432</c:v>
                      </c:pt>
                      <c:pt idx="4913">
                        <c:v>43433</c:v>
                      </c:pt>
                      <c:pt idx="4914">
                        <c:v>43434</c:v>
                      </c:pt>
                      <c:pt idx="4915">
                        <c:v>43437</c:v>
                      </c:pt>
                      <c:pt idx="4916">
                        <c:v>43438</c:v>
                      </c:pt>
                      <c:pt idx="4917">
                        <c:v>43439</c:v>
                      </c:pt>
                      <c:pt idx="4918">
                        <c:v>43440</c:v>
                      </c:pt>
                      <c:pt idx="4919">
                        <c:v>43441</c:v>
                      </c:pt>
                      <c:pt idx="4920">
                        <c:v>43444</c:v>
                      </c:pt>
                      <c:pt idx="4921">
                        <c:v>43445</c:v>
                      </c:pt>
                      <c:pt idx="4922">
                        <c:v>43446</c:v>
                      </c:pt>
                      <c:pt idx="4923">
                        <c:v>43447</c:v>
                      </c:pt>
                      <c:pt idx="4924">
                        <c:v>43448</c:v>
                      </c:pt>
                      <c:pt idx="4925">
                        <c:v>43451</c:v>
                      </c:pt>
                      <c:pt idx="4926">
                        <c:v>43452</c:v>
                      </c:pt>
                      <c:pt idx="4927">
                        <c:v>43453</c:v>
                      </c:pt>
                      <c:pt idx="4928">
                        <c:v>43454</c:v>
                      </c:pt>
                      <c:pt idx="4929">
                        <c:v>43455</c:v>
                      </c:pt>
                      <c:pt idx="4930">
                        <c:v>43458</c:v>
                      </c:pt>
                      <c:pt idx="4931">
                        <c:v>43459</c:v>
                      </c:pt>
                      <c:pt idx="4932">
                        <c:v>43460</c:v>
                      </c:pt>
                      <c:pt idx="4933">
                        <c:v>43461</c:v>
                      </c:pt>
                      <c:pt idx="4934">
                        <c:v>43462</c:v>
                      </c:pt>
                      <c:pt idx="4935">
                        <c:v>43465</c:v>
                      </c:pt>
                      <c:pt idx="4936">
                        <c:v>43466</c:v>
                      </c:pt>
                      <c:pt idx="4937">
                        <c:v>43467</c:v>
                      </c:pt>
                      <c:pt idx="4938">
                        <c:v>43468</c:v>
                      </c:pt>
                      <c:pt idx="4939">
                        <c:v>43469</c:v>
                      </c:pt>
                      <c:pt idx="4940">
                        <c:v>43472</c:v>
                      </c:pt>
                      <c:pt idx="4941">
                        <c:v>43473</c:v>
                      </c:pt>
                      <c:pt idx="4942">
                        <c:v>43474</c:v>
                      </c:pt>
                      <c:pt idx="4943">
                        <c:v>43475</c:v>
                      </c:pt>
                      <c:pt idx="4944">
                        <c:v>43476</c:v>
                      </c:pt>
                      <c:pt idx="4945">
                        <c:v>43479</c:v>
                      </c:pt>
                      <c:pt idx="4946">
                        <c:v>43480</c:v>
                      </c:pt>
                      <c:pt idx="4947">
                        <c:v>43481</c:v>
                      </c:pt>
                      <c:pt idx="4948">
                        <c:v>43482</c:v>
                      </c:pt>
                      <c:pt idx="4949">
                        <c:v>43483</c:v>
                      </c:pt>
                      <c:pt idx="4950">
                        <c:v>43486</c:v>
                      </c:pt>
                      <c:pt idx="4951">
                        <c:v>43487</c:v>
                      </c:pt>
                      <c:pt idx="4952">
                        <c:v>43488</c:v>
                      </c:pt>
                      <c:pt idx="4953">
                        <c:v>43489</c:v>
                      </c:pt>
                      <c:pt idx="4954">
                        <c:v>43490</c:v>
                      </c:pt>
                      <c:pt idx="4955">
                        <c:v>43493</c:v>
                      </c:pt>
                      <c:pt idx="4956">
                        <c:v>43494</c:v>
                      </c:pt>
                      <c:pt idx="4957">
                        <c:v>43495</c:v>
                      </c:pt>
                      <c:pt idx="4958">
                        <c:v>43496</c:v>
                      </c:pt>
                      <c:pt idx="4959">
                        <c:v>43497</c:v>
                      </c:pt>
                      <c:pt idx="4960">
                        <c:v>43500</c:v>
                      </c:pt>
                      <c:pt idx="4961">
                        <c:v>43501</c:v>
                      </c:pt>
                      <c:pt idx="4962">
                        <c:v>43502</c:v>
                      </c:pt>
                      <c:pt idx="4963">
                        <c:v>43503</c:v>
                      </c:pt>
                      <c:pt idx="4964">
                        <c:v>43504</c:v>
                      </c:pt>
                      <c:pt idx="4965">
                        <c:v>43507</c:v>
                      </c:pt>
                      <c:pt idx="4966">
                        <c:v>43508</c:v>
                      </c:pt>
                      <c:pt idx="4967">
                        <c:v>43509</c:v>
                      </c:pt>
                      <c:pt idx="4968">
                        <c:v>43510</c:v>
                      </c:pt>
                      <c:pt idx="4969">
                        <c:v>43511</c:v>
                      </c:pt>
                      <c:pt idx="4970">
                        <c:v>43514</c:v>
                      </c:pt>
                      <c:pt idx="4971">
                        <c:v>43515</c:v>
                      </c:pt>
                      <c:pt idx="4972">
                        <c:v>43516</c:v>
                      </c:pt>
                      <c:pt idx="4973">
                        <c:v>43517</c:v>
                      </c:pt>
                      <c:pt idx="4974">
                        <c:v>43518</c:v>
                      </c:pt>
                      <c:pt idx="4975">
                        <c:v>43521</c:v>
                      </c:pt>
                      <c:pt idx="4976">
                        <c:v>43522</c:v>
                      </c:pt>
                      <c:pt idx="4977">
                        <c:v>43523</c:v>
                      </c:pt>
                      <c:pt idx="4978">
                        <c:v>43524</c:v>
                      </c:pt>
                      <c:pt idx="4979">
                        <c:v>43525</c:v>
                      </c:pt>
                      <c:pt idx="4980">
                        <c:v>43528</c:v>
                      </c:pt>
                      <c:pt idx="4981">
                        <c:v>43529</c:v>
                      </c:pt>
                      <c:pt idx="4982">
                        <c:v>43530</c:v>
                      </c:pt>
                      <c:pt idx="4983">
                        <c:v>43531</c:v>
                      </c:pt>
                      <c:pt idx="4984">
                        <c:v>43532</c:v>
                      </c:pt>
                      <c:pt idx="4985">
                        <c:v>43535</c:v>
                      </c:pt>
                      <c:pt idx="4986">
                        <c:v>43536</c:v>
                      </c:pt>
                      <c:pt idx="4987">
                        <c:v>43537</c:v>
                      </c:pt>
                      <c:pt idx="4988">
                        <c:v>43538</c:v>
                      </c:pt>
                    </c:numCache>
                  </c:numRef>
                </c:cat>
                <c:val>
                  <c:numRef>
                    <c:extLst xmlns:c15="http://schemas.microsoft.com/office/drawing/2012/chart">
                      <c:ext xmlns:c15="http://schemas.microsoft.com/office/drawing/2012/chart" uri="{02D57815-91ED-43cb-92C2-25804820EDAC}">
                        <c15:formulaRef>
                          <c15:sqref>Hoja1!$F$2:$F$6000</c15:sqref>
                        </c15:formulaRef>
                      </c:ext>
                    </c:extLst>
                    <c:numCache>
                      <c:formatCode>General</c:formatCode>
                      <c:ptCount val="5999"/>
                      <c:pt idx="0">
                        <c:v>114.3664</c:v>
                      </c:pt>
                      <c:pt idx="1">
                        <c:v>114.6255</c:v>
                      </c:pt>
                      <c:pt idx="2">
                        <c:v>115.1721</c:v>
                      </c:pt>
                      <c:pt idx="3">
                        <c:v>114.91370000000001</c:v>
                      </c:pt>
                      <c:pt idx="4">
                        <c:v>114.9821</c:v>
                      </c:pt>
                      <c:pt idx="5">
                        <c:v>115.0834</c:v>
                      </c:pt>
                      <c:pt idx="6">
                        <c:v>115.1375</c:v>
                      </c:pt>
                      <c:pt idx="7">
                        <c:v>115.0355</c:v>
                      </c:pt>
                      <c:pt idx="8">
                        <c:v>115.2495</c:v>
                      </c:pt>
                      <c:pt idx="9">
                        <c:v>115.25839999999999</c:v>
                      </c:pt>
                      <c:pt idx="10">
                        <c:v>115.197</c:v>
                      </c:pt>
                      <c:pt idx="11">
                        <c:v>115.2337</c:v>
                      </c:pt>
                      <c:pt idx="12">
                        <c:v>115.01860000000001</c:v>
                      </c:pt>
                      <c:pt idx="13">
                        <c:v>115.0352</c:v>
                      </c:pt>
                      <c:pt idx="14">
                        <c:v>115.28570000000001</c:v>
                      </c:pt>
                      <c:pt idx="15">
                        <c:v>115.3813</c:v>
                      </c:pt>
                      <c:pt idx="16">
                        <c:v>115.5078</c:v>
                      </c:pt>
                      <c:pt idx="17">
                        <c:v>115.6016</c:v>
                      </c:pt>
                      <c:pt idx="18">
                        <c:v>116.6301</c:v>
                      </c:pt>
                      <c:pt idx="19">
                        <c:v>116.7787</c:v>
                      </c:pt>
                      <c:pt idx="20">
                        <c:v>116.92449999999999</c:v>
                      </c:pt>
                      <c:pt idx="21">
                        <c:v>116.7933</c:v>
                      </c:pt>
                      <c:pt idx="22">
                        <c:v>116.2988</c:v>
                      </c:pt>
                      <c:pt idx="23">
                        <c:v>116.62730000000001</c:v>
                      </c:pt>
                      <c:pt idx="24">
                        <c:v>116.6498</c:v>
                      </c:pt>
                      <c:pt idx="25">
                        <c:v>116.44750000000001</c:v>
                      </c:pt>
                      <c:pt idx="26">
                        <c:v>116.1507</c:v>
                      </c:pt>
                      <c:pt idx="27">
                        <c:v>116.35169999999999</c:v>
                      </c:pt>
                      <c:pt idx="28">
                        <c:v>116.4752</c:v>
                      </c:pt>
                      <c:pt idx="29">
                        <c:v>116.66500000000001</c:v>
                      </c:pt>
                      <c:pt idx="30">
                        <c:v>116.6069</c:v>
                      </c:pt>
                      <c:pt idx="31">
                        <c:v>116.5427</c:v>
                      </c:pt>
                      <c:pt idx="32">
                        <c:v>116.6748</c:v>
                      </c:pt>
                      <c:pt idx="33">
                        <c:v>116.7704</c:v>
                      </c:pt>
                      <c:pt idx="34">
                        <c:v>116.7801</c:v>
                      </c:pt>
                      <c:pt idx="35">
                        <c:v>116.5133</c:v>
                      </c:pt>
                      <c:pt idx="36">
                        <c:v>116.7466</c:v>
                      </c:pt>
                      <c:pt idx="37">
                        <c:v>116.8946</c:v>
                      </c:pt>
                      <c:pt idx="38">
                        <c:v>117.0896</c:v>
                      </c:pt>
                      <c:pt idx="39">
                        <c:v>117.1555</c:v>
                      </c:pt>
                      <c:pt idx="40">
                        <c:v>117.262</c:v>
                      </c:pt>
                      <c:pt idx="41">
                        <c:v>116.64490000000001</c:v>
                      </c:pt>
                      <c:pt idx="42">
                        <c:v>116.9623</c:v>
                      </c:pt>
                      <c:pt idx="43">
                        <c:v>116.9118</c:v>
                      </c:pt>
                      <c:pt idx="44">
                        <c:v>117.038</c:v>
                      </c:pt>
                      <c:pt idx="45">
                        <c:v>116.8173</c:v>
                      </c:pt>
                      <c:pt idx="46">
                        <c:v>116.9042</c:v>
                      </c:pt>
                      <c:pt idx="47">
                        <c:v>116.5433</c:v>
                      </c:pt>
                      <c:pt idx="48">
                        <c:v>116.5977</c:v>
                      </c:pt>
                      <c:pt idx="49">
                        <c:v>116.57980000000001</c:v>
                      </c:pt>
                      <c:pt idx="50">
                        <c:v>116.5419</c:v>
                      </c:pt>
                      <c:pt idx="51">
                        <c:v>116.6617</c:v>
                      </c:pt>
                      <c:pt idx="52">
                        <c:v>116.6575</c:v>
                      </c:pt>
                      <c:pt idx="53">
                        <c:v>116.76909999999999</c:v>
                      </c:pt>
                      <c:pt idx="54">
                        <c:v>116.7856</c:v>
                      </c:pt>
                      <c:pt idx="55">
                        <c:v>116.7462</c:v>
                      </c:pt>
                      <c:pt idx="56">
                        <c:v>116.96129999999999</c:v>
                      </c:pt>
                      <c:pt idx="57">
                        <c:v>116.75490000000001</c:v>
                      </c:pt>
                      <c:pt idx="58">
                        <c:v>116.4203</c:v>
                      </c:pt>
                      <c:pt idx="59">
                        <c:v>116.5568</c:v>
                      </c:pt>
                      <c:pt idx="60">
                        <c:v>116.3655</c:v>
                      </c:pt>
                      <c:pt idx="61">
                        <c:v>116.61490000000001</c:v>
                      </c:pt>
                      <c:pt idx="62">
                        <c:v>116.5506</c:v>
                      </c:pt>
                      <c:pt idx="63">
                        <c:v>116.10429999999999</c:v>
                      </c:pt>
                      <c:pt idx="64">
                        <c:v>116.5072</c:v>
                      </c:pt>
                      <c:pt idx="65">
                        <c:v>116.533</c:v>
                      </c:pt>
                      <c:pt idx="66">
                        <c:v>116.53440000000001</c:v>
                      </c:pt>
                      <c:pt idx="67">
                        <c:v>116.5932</c:v>
                      </c:pt>
                      <c:pt idx="68">
                        <c:v>116.621</c:v>
                      </c:pt>
                      <c:pt idx="69">
                        <c:v>116.7705</c:v>
                      </c:pt>
                      <c:pt idx="70">
                        <c:v>116.9817</c:v>
                      </c:pt>
                      <c:pt idx="71">
                        <c:v>116.93389999999999</c:v>
                      </c:pt>
                      <c:pt idx="72">
                        <c:v>117.0329</c:v>
                      </c:pt>
                      <c:pt idx="73">
                        <c:v>117.17449999999999</c:v>
                      </c:pt>
                      <c:pt idx="74">
                        <c:v>117.2671</c:v>
                      </c:pt>
                      <c:pt idx="75">
                        <c:v>117.3886</c:v>
                      </c:pt>
                      <c:pt idx="76">
                        <c:v>117.5496</c:v>
                      </c:pt>
                      <c:pt idx="77">
                        <c:v>117.58620000000001</c:v>
                      </c:pt>
                      <c:pt idx="78">
                        <c:v>117.6583</c:v>
                      </c:pt>
                      <c:pt idx="79">
                        <c:v>117.8903</c:v>
                      </c:pt>
                      <c:pt idx="80">
                        <c:v>118.2402</c:v>
                      </c:pt>
                      <c:pt idx="81">
                        <c:v>118.7106</c:v>
                      </c:pt>
                      <c:pt idx="82">
                        <c:v>118.9683</c:v>
                      </c:pt>
                      <c:pt idx="83">
                        <c:v>118.8921</c:v>
                      </c:pt>
                      <c:pt idx="84">
                        <c:v>119.0943</c:v>
                      </c:pt>
                      <c:pt idx="85">
                        <c:v>119.768</c:v>
                      </c:pt>
                      <c:pt idx="86">
                        <c:v>119.7821</c:v>
                      </c:pt>
                      <c:pt idx="87">
                        <c:v>119.89749999999999</c:v>
                      </c:pt>
                      <c:pt idx="88">
                        <c:v>119.9111</c:v>
                      </c:pt>
                      <c:pt idx="89">
                        <c:v>119.8729</c:v>
                      </c:pt>
                      <c:pt idx="90">
                        <c:v>119.90170000000001</c:v>
                      </c:pt>
                      <c:pt idx="91">
                        <c:v>120.0788</c:v>
                      </c:pt>
                      <c:pt idx="92">
                        <c:v>119.8081</c:v>
                      </c:pt>
                      <c:pt idx="93">
                        <c:v>119.9924</c:v>
                      </c:pt>
                      <c:pt idx="94">
                        <c:v>120.0716</c:v>
                      </c:pt>
                      <c:pt idx="95">
                        <c:v>120.6922</c:v>
                      </c:pt>
                      <c:pt idx="96">
                        <c:v>120.6199</c:v>
                      </c:pt>
                      <c:pt idx="97">
                        <c:v>120.3407</c:v>
                      </c:pt>
                      <c:pt idx="98">
                        <c:v>120.1574</c:v>
                      </c:pt>
                      <c:pt idx="99">
                        <c:v>120.25920000000001</c:v>
                      </c:pt>
                      <c:pt idx="100">
                        <c:v>120.3746</c:v>
                      </c:pt>
                      <c:pt idx="101">
                        <c:v>120.2988</c:v>
                      </c:pt>
                      <c:pt idx="102">
                        <c:v>119.6254</c:v>
                      </c:pt>
                      <c:pt idx="103">
                        <c:v>119.47069999999999</c:v>
                      </c:pt>
                      <c:pt idx="104">
                        <c:v>119.4806</c:v>
                      </c:pt>
                      <c:pt idx="105">
                        <c:v>119.5595</c:v>
                      </c:pt>
                      <c:pt idx="106">
                        <c:v>118.86190000000001</c:v>
                      </c:pt>
                      <c:pt idx="107">
                        <c:v>118.5723</c:v>
                      </c:pt>
                      <c:pt idx="108">
                        <c:v>118.18859999999999</c:v>
                      </c:pt>
                      <c:pt idx="109">
                        <c:v>118.249</c:v>
                      </c:pt>
                      <c:pt idx="110">
                        <c:v>118.68689999999999</c:v>
                      </c:pt>
                      <c:pt idx="111">
                        <c:v>118.87090000000001</c:v>
                      </c:pt>
                      <c:pt idx="112">
                        <c:v>118.6524</c:v>
                      </c:pt>
                      <c:pt idx="113">
                        <c:v>118.2908</c:v>
                      </c:pt>
                      <c:pt idx="114">
                        <c:v>118.386</c:v>
                      </c:pt>
                      <c:pt idx="115">
                        <c:v>118.6264</c:v>
                      </c:pt>
                      <c:pt idx="116">
                        <c:v>118.3145</c:v>
                      </c:pt>
                      <c:pt idx="117">
                        <c:v>118.2818</c:v>
                      </c:pt>
                      <c:pt idx="118">
                        <c:v>118.4251</c:v>
                      </c:pt>
                      <c:pt idx="119">
                        <c:v>118.7085</c:v>
                      </c:pt>
                      <c:pt idx="120">
                        <c:v>118.7149</c:v>
                      </c:pt>
                      <c:pt idx="121">
                        <c:v>119.1104</c:v>
                      </c:pt>
                      <c:pt idx="122">
                        <c:v>119.3312</c:v>
                      </c:pt>
                      <c:pt idx="123">
                        <c:v>119.2246</c:v>
                      </c:pt>
                      <c:pt idx="124">
                        <c:v>119.0395</c:v>
                      </c:pt>
                      <c:pt idx="125">
                        <c:v>118.6583</c:v>
                      </c:pt>
                      <c:pt idx="126">
                        <c:v>118.669</c:v>
                      </c:pt>
                      <c:pt idx="127">
                        <c:v>118.303</c:v>
                      </c:pt>
                      <c:pt idx="128">
                        <c:v>118.31</c:v>
                      </c:pt>
                      <c:pt idx="129">
                        <c:v>118.6669</c:v>
                      </c:pt>
                      <c:pt idx="130">
                        <c:v>118.7555</c:v>
                      </c:pt>
                      <c:pt idx="131">
                        <c:v>118.81789999999999</c:v>
                      </c:pt>
                      <c:pt idx="132">
                        <c:v>118.62909999999999</c:v>
                      </c:pt>
                      <c:pt idx="133">
                        <c:v>118.5981</c:v>
                      </c:pt>
                      <c:pt idx="134">
                        <c:v>119.15479999999999</c:v>
                      </c:pt>
                      <c:pt idx="135">
                        <c:v>119.2638</c:v>
                      </c:pt>
                      <c:pt idx="136">
                        <c:v>119.1675</c:v>
                      </c:pt>
                      <c:pt idx="137">
                        <c:v>119.215</c:v>
                      </c:pt>
                      <c:pt idx="138">
                        <c:v>119.17959999999999</c:v>
                      </c:pt>
                      <c:pt idx="139">
                        <c:v>119.447</c:v>
                      </c:pt>
                      <c:pt idx="140">
                        <c:v>119.0988</c:v>
                      </c:pt>
                      <c:pt idx="141">
                        <c:v>119.017</c:v>
                      </c:pt>
                      <c:pt idx="142">
                        <c:v>118.97620000000001</c:v>
                      </c:pt>
                      <c:pt idx="143">
                        <c:v>118.9293</c:v>
                      </c:pt>
                      <c:pt idx="144">
                        <c:v>118.92</c:v>
                      </c:pt>
                      <c:pt idx="145">
                        <c:v>119.1527</c:v>
                      </c:pt>
                      <c:pt idx="146">
                        <c:v>119.5943</c:v>
                      </c:pt>
                      <c:pt idx="147">
                        <c:v>119.71599999999999</c:v>
                      </c:pt>
                      <c:pt idx="148">
                        <c:v>119.7658</c:v>
                      </c:pt>
                      <c:pt idx="149">
                        <c:v>119.7676</c:v>
                      </c:pt>
                      <c:pt idx="150">
                        <c:v>120.0211</c:v>
                      </c:pt>
                      <c:pt idx="151">
                        <c:v>119.9312</c:v>
                      </c:pt>
                      <c:pt idx="152">
                        <c:v>119.899</c:v>
                      </c:pt>
                      <c:pt idx="153">
                        <c:v>120.10890000000001</c:v>
                      </c:pt>
                      <c:pt idx="154">
                        <c:v>119.9889</c:v>
                      </c:pt>
                      <c:pt idx="155">
                        <c:v>119.81480000000001</c:v>
                      </c:pt>
                      <c:pt idx="156">
                        <c:v>119.8064</c:v>
                      </c:pt>
                      <c:pt idx="157">
                        <c:v>119.8968</c:v>
                      </c:pt>
                      <c:pt idx="158">
                        <c:v>119.6302</c:v>
                      </c:pt>
                      <c:pt idx="159">
                        <c:v>119.3633</c:v>
                      </c:pt>
                      <c:pt idx="160">
                        <c:v>119.3061</c:v>
                      </c:pt>
                      <c:pt idx="161">
                        <c:v>119.65430000000001</c:v>
                      </c:pt>
                      <c:pt idx="162">
                        <c:v>119.7833</c:v>
                      </c:pt>
                      <c:pt idx="163">
                        <c:v>119.9174</c:v>
                      </c:pt>
                      <c:pt idx="164">
                        <c:v>119.9812</c:v>
                      </c:pt>
                      <c:pt idx="165">
                        <c:v>119.7743</c:v>
                      </c:pt>
                      <c:pt idx="166">
                        <c:v>119.76649999999999</c:v>
                      </c:pt>
                      <c:pt idx="167">
                        <c:v>119.7055</c:v>
                      </c:pt>
                      <c:pt idx="168">
                        <c:v>119.9306</c:v>
                      </c:pt>
                      <c:pt idx="169">
                        <c:v>119.9666</c:v>
                      </c:pt>
                      <c:pt idx="170">
                        <c:v>119.9757</c:v>
                      </c:pt>
                      <c:pt idx="171">
                        <c:v>119.5307</c:v>
                      </c:pt>
                      <c:pt idx="172">
                        <c:v>119.53870000000001</c:v>
                      </c:pt>
                      <c:pt idx="173">
                        <c:v>120.0491</c:v>
                      </c:pt>
                      <c:pt idx="174">
                        <c:v>120.8194</c:v>
                      </c:pt>
                      <c:pt idx="175">
                        <c:v>120.55410000000001</c:v>
                      </c:pt>
                      <c:pt idx="176">
                        <c:v>121.0121</c:v>
                      </c:pt>
                      <c:pt idx="177">
                        <c:v>121.1035</c:v>
                      </c:pt>
                      <c:pt idx="178">
                        <c:v>121.4044</c:v>
                      </c:pt>
                      <c:pt idx="179">
                        <c:v>121.3746</c:v>
                      </c:pt>
                      <c:pt idx="180">
                        <c:v>121.5776</c:v>
                      </c:pt>
                      <c:pt idx="181">
                        <c:v>121.8537</c:v>
                      </c:pt>
                      <c:pt idx="182">
                        <c:v>122.26049999999999</c:v>
                      </c:pt>
                      <c:pt idx="183">
                        <c:v>122.1567</c:v>
                      </c:pt>
                      <c:pt idx="184">
                        <c:v>122.2859</c:v>
                      </c:pt>
                      <c:pt idx="185">
                        <c:v>121.91289999999999</c:v>
                      </c:pt>
                      <c:pt idx="186">
                        <c:v>121.46850000000001</c:v>
                      </c:pt>
                      <c:pt idx="187">
                        <c:v>121.4569</c:v>
                      </c:pt>
                      <c:pt idx="188">
                        <c:v>121.1121</c:v>
                      </c:pt>
                      <c:pt idx="189">
                        <c:v>121.226</c:v>
                      </c:pt>
                      <c:pt idx="190">
                        <c:v>121.31229999999999</c:v>
                      </c:pt>
                      <c:pt idx="191">
                        <c:v>121.3035</c:v>
                      </c:pt>
                      <c:pt idx="192">
                        <c:v>121.6057</c:v>
                      </c:pt>
                      <c:pt idx="193">
                        <c:v>121.76990000000001</c:v>
                      </c:pt>
                      <c:pt idx="194">
                        <c:v>121.90819999999999</c:v>
                      </c:pt>
                      <c:pt idx="195">
                        <c:v>122.0051</c:v>
                      </c:pt>
                      <c:pt idx="196">
                        <c:v>122.0849</c:v>
                      </c:pt>
                      <c:pt idx="197">
                        <c:v>122.09739999999999</c:v>
                      </c:pt>
                      <c:pt idx="198">
                        <c:v>122.00839999999999</c:v>
                      </c:pt>
                      <c:pt idx="199">
                        <c:v>121.8994</c:v>
                      </c:pt>
                      <c:pt idx="200">
                        <c:v>122.2081</c:v>
                      </c:pt>
                      <c:pt idx="201">
                        <c:v>122.7867</c:v>
                      </c:pt>
                      <c:pt idx="202">
                        <c:v>123.24939999999999</c:v>
                      </c:pt>
                      <c:pt idx="203">
                        <c:v>123.2628</c:v>
                      </c:pt>
                      <c:pt idx="204">
                        <c:v>123.6464</c:v>
                      </c:pt>
                      <c:pt idx="205">
                        <c:v>123.5086</c:v>
                      </c:pt>
                      <c:pt idx="206">
                        <c:v>123.5804</c:v>
                      </c:pt>
                      <c:pt idx="207">
                        <c:v>123.5827</c:v>
                      </c:pt>
                      <c:pt idx="208">
                        <c:v>123.6028</c:v>
                      </c:pt>
                      <c:pt idx="209">
                        <c:v>124.1588</c:v>
                      </c:pt>
                      <c:pt idx="210">
                        <c:v>124.4537</c:v>
                      </c:pt>
                      <c:pt idx="211">
                        <c:v>124.04819999999999</c:v>
                      </c:pt>
                      <c:pt idx="212">
                        <c:v>124.0686</c:v>
                      </c:pt>
                      <c:pt idx="213">
                        <c:v>123.8302</c:v>
                      </c:pt>
                      <c:pt idx="214">
                        <c:v>123.40949999999999</c:v>
                      </c:pt>
                      <c:pt idx="215">
                        <c:v>123.45359999999999</c:v>
                      </c:pt>
                      <c:pt idx="216">
                        <c:v>123.2792</c:v>
                      </c:pt>
                      <c:pt idx="217">
                        <c:v>123.282</c:v>
                      </c:pt>
                      <c:pt idx="218">
                        <c:v>123.41849999999999</c:v>
                      </c:pt>
                      <c:pt idx="219">
                        <c:v>123.6845</c:v>
                      </c:pt>
                      <c:pt idx="220">
                        <c:v>123.6953</c:v>
                      </c:pt>
                      <c:pt idx="221">
                        <c:v>123.5508</c:v>
                      </c:pt>
                      <c:pt idx="222">
                        <c:v>123.5665</c:v>
                      </c:pt>
                      <c:pt idx="223">
                        <c:v>123.6181</c:v>
                      </c:pt>
                      <c:pt idx="224">
                        <c:v>123.79219999999999</c:v>
                      </c:pt>
                      <c:pt idx="225">
                        <c:v>124.08710000000001</c:v>
                      </c:pt>
                      <c:pt idx="226">
                        <c:v>124.2397</c:v>
                      </c:pt>
                      <c:pt idx="227">
                        <c:v>124.50409999999999</c:v>
                      </c:pt>
                      <c:pt idx="228">
                        <c:v>124.61490000000001</c:v>
                      </c:pt>
                      <c:pt idx="229">
                        <c:v>124.6238</c:v>
                      </c:pt>
                      <c:pt idx="230">
                        <c:v>124.6373</c:v>
                      </c:pt>
                      <c:pt idx="231">
                        <c:v>124.9585</c:v>
                      </c:pt>
                      <c:pt idx="232">
                        <c:v>124.32980000000001</c:v>
                      </c:pt>
                      <c:pt idx="233">
                        <c:v>124.2313</c:v>
                      </c:pt>
                      <c:pt idx="234">
                        <c:v>124.4025</c:v>
                      </c:pt>
                      <c:pt idx="235">
                        <c:v>124.03019999999999</c:v>
                      </c:pt>
                      <c:pt idx="236">
                        <c:v>123.7717</c:v>
                      </c:pt>
                      <c:pt idx="237">
                        <c:v>123.4795</c:v>
                      </c:pt>
                      <c:pt idx="238">
                        <c:v>123.52889999999999</c:v>
                      </c:pt>
                      <c:pt idx="239">
                        <c:v>123.16</c:v>
                      </c:pt>
                      <c:pt idx="240">
                        <c:v>123.0288</c:v>
                      </c:pt>
                      <c:pt idx="241">
                        <c:v>123.12869999999999</c:v>
                      </c:pt>
                      <c:pt idx="242">
                        <c:v>123.1983</c:v>
                      </c:pt>
                      <c:pt idx="243">
                        <c:v>123.4453</c:v>
                      </c:pt>
                      <c:pt idx="244">
                        <c:v>123.5763</c:v>
                      </c:pt>
                      <c:pt idx="245">
                        <c:v>123.1279</c:v>
                      </c:pt>
                      <c:pt idx="246">
                        <c:v>122.7747</c:v>
                      </c:pt>
                      <c:pt idx="247">
                        <c:v>122.9481</c:v>
                      </c:pt>
                      <c:pt idx="248">
                        <c:v>123.0474</c:v>
                      </c:pt>
                      <c:pt idx="249">
                        <c:v>122.6756</c:v>
                      </c:pt>
                      <c:pt idx="250">
                        <c:v>122.6962</c:v>
                      </c:pt>
                      <c:pt idx="251">
                        <c:v>122.44</c:v>
                      </c:pt>
                      <c:pt idx="252">
                        <c:v>122.26560000000001</c:v>
                      </c:pt>
                      <c:pt idx="253">
                        <c:v>122.45489999999999</c:v>
                      </c:pt>
                      <c:pt idx="254">
                        <c:v>122.6358</c:v>
                      </c:pt>
                      <c:pt idx="255">
                        <c:v>122.1918</c:v>
                      </c:pt>
                      <c:pt idx="256">
                        <c:v>122.1533</c:v>
                      </c:pt>
                      <c:pt idx="257">
                        <c:v>122.2088</c:v>
                      </c:pt>
                      <c:pt idx="258">
                        <c:v>122.236</c:v>
                      </c:pt>
                      <c:pt idx="259">
                        <c:v>122.1557</c:v>
                      </c:pt>
                      <c:pt idx="260">
                        <c:v>122.0973</c:v>
                      </c:pt>
                      <c:pt idx="261">
                        <c:v>122.5004</c:v>
                      </c:pt>
                      <c:pt idx="262">
                        <c:v>122.6811</c:v>
                      </c:pt>
                      <c:pt idx="263">
                        <c:v>122.5509</c:v>
                      </c:pt>
                      <c:pt idx="264">
                        <c:v>122.8068</c:v>
                      </c:pt>
                      <c:pt idx="265">
                        <c:v>122.80880000000001</c:v>
                      </c:pt>
                      <c:pt idx="266">
                        <c:v>123.3329</c:v>
                      </c:pt>
                      <c:pt idx="267">
                        <c:v>123.66</c:v>
                      </c:pt>
                      <c:pt idx="268">
                        <c:v>123.2713</c:v>
                      </c:pt>
                      <c:pt idx="269">
                        <c:v>123.07210000000001</c:v>
                      </c:pt>
                      <c:pt idx="270">
                        <c:v>122.93040000000001</c:v>
                      </c:pt>
                      <c:pt idx="271">
                        <c:v>122.892</c:v>
                      </c:pt>
                      <c:pt idx="272">
                        <c:v>123.4302</c:v>
                      </c:pt>
                      <c:pt idx="273">
                        <c:v>123.3549</c:v>
                      </c:pt>
                      <c:pt idx="274">
                        <c:v>123.4455</c:v>
                      </c:pt>
                      <c:pt idx="275">
                        <c:v>123.2796</c:v>
                      </c:pt>
                      <c:pt idx="276">
                        <c:v>122.8082</c:v>
                      </c:pt>
                      <c:pt idx="277">
                        <c:v>122.76349999999999</c:v>
                      </c:pt>
                      <c:pt idx="278">
                        <c:v>122.36450000000001</c:v>
                      </c:pt>
                      <c:pt idx="279">
                        <c:v>122.53100000000001</c:v>
                      </c:pt>
                      <c:pt idx="280">
                        <c:v>122.57429999999999</c:v>
                      </c:pt>
                      <c:pt idx="281">
                        <c:v>122.7739</c:v>
                      </c:pt>
                      <c:pt idx="282">
                        <c:v>122.9752</c:v>
                      </c:pt>
                      <c:pt idx="283">
                        <c:v>123.42489999999999</c:v>
                      </c:pt>
                      <c:pt idx="284">
                        <c:v>123.41679999999999</c:v>
                      </c:pt>
                      <c:pt idx="285">
                        <c:v>123.48220000000001</c:v>
                      </c:pt>
                      <c:pt idx="286">
                        <c:v>123.60809999999999</c:v>
                      </c:pt>
                      <c:pt idx="287">
                        <c:v>123.6549</c:v>
                      </c:pt>
                      <c:pt idx="288">
                        <c:v>123.8464</c:v>
                      </c:pt>
                      <c:pt idx="289">
                        <c:v>123.6806</c:v>
                      </c:pt>
                      <c:pt idx="290">
                        <c:v>123.68129999999999</c:v>
                      </c:pt>
                      <c:pt idx="291">
                        <c:v>123.9539</c:v>
                      </c:pt>
                      <c:pt idx="292">
                        <c:v>124.20359999999999</c:v>
                      </c:pt>
                      <c:pt idx="293">
                        <c:v>124.3193</c:v>
                      </c:pt>
                      <c:pt idx="294">
                        <c:v>124.2092</c:v>
                      </c:pt>
                      <c:pt idx="295">
                        <c:v>124.1311</c:v>
                      </c:pt>
                      <c:pt idx="296">
                        <c:v>123.9405</c:v>
                      </c:pt>
                      <c:pt idx="297">
                        <c:v>123.9687</c:v>
                      </c:pt>
                      <c:pt idx="298">
                        <c:v>123.90300000000001</c:v>
                      </c:pt>
                      <c:pt idx="299">
                        <c:v>123.9085</c:v>
                      </c:pt>
                      <c:pt idx="300">
                        <c:v>124.0839</c:v>
                      </c:pt>
                      <c:pt idx="301">
                        <c:v>123.8518</c:v>
                      </c:pt>
                      <c:pt idx="302">
                        <c:v>124.37779999999999</c:v>
                      </c:pt>
                      <c:pt idx="303">
                        <c:v>124.2642</c:v>
                      </c:pt>
                      <c:pt idx="304">
                        <c:v>124.2633</c:v>
                      </c:pt>
                      <c:pt idx="305">
                        <c:v>124.5581</c:v>
                      </c:pt>
                      <c:pt idx="306">
                        <c:v>124.9169</c:v>
                      </c:pt>
                      <c:pt idx="307">
                        <c:v>125.0782</c:v>
                      </c:pt>
                      <c:pt idx="308">
                        <c:v>125.717</c:v>
                      </c:pt>
                      <c:pt idx="309">
                        <c:v>126.5089</c:v>
                      </c:pt>
                      <c:pt idx="310">
                        <c:v>126.3434</c:v>
                      </c:pt>
                      <c:pt idx="311">
                        <c:v>125.873</c:v>
                      </c:pt>
                      <c:pt idx="312">
                        <c:v>126.5192</c:v>
                      </c:pt>
                      <c:pt idx="313">
                        <c:v>127.101</c:v>
                      </c:pt>
                      <c:pt idx="314">
                        <c:v>126.71380000000001</c:v>
                      </c:pt>
                      <c:pt idx="315">
                        <c:v>126.2212</c:v>
                      </c:pt>
                      <c:pt idx="316">
                        <c:v>126.5839</c:v>
                      </c:pt>
                      <c:pt idx="317">
                        <c:v>126.59829999999999</c:v>
                      </c:pt>
                      <c:pt idx="318">
                        <c:v>127.1341</c:v>
                      </c:pt>
                      <c:pt idx="319">
                        <c:v>127.6104</c:v>
                      </c:pt>
                      <c:pt idx="320">
                        <c:v>127.6284</c:v>
                      </c:pt>
                      <c:pt idx="321">
                        <c:v>127.11839999999999</c:v>
                      </c:pt>
                      <c:pt idx="322">
                        <c:v>126.8664</c:v>
                      </c:pt>
                      <c:pt idx="323">
                        <c:v>126.86490000000001</c:v>
                      </c:pt>
                      <c:pt idx="324">
                        <c:v>126.4495</c:v>
                      </c:pt>
                      <c:pt idx="325">
                        <c:v>126.46720000000001</c:v>
                      </c:pt>
                      <c:pt idx="326">
                        <c:v>126.5984</c:v>
                      </c:pt>
                      <c:pt idx="327">
                        <c:v>126.7169</c:v>
                      </c:pt>
                      <c:pt idx="328">
                        <c:v>126.2839</c:v>
                      </c:pt>
                      <c:pt idx="329">
                        <c:v>126.8117</c:v>
                      </c:pt>
                      <c:pt idx="330">
                        <c:v>126.7679</c:v>
                      </c:pt>
                      <c:pt idx="331">
                        <c:v>126.5746</c:v>
                      </c:pt>
                      <c:pt idx="332">
                        <c:v>125.9442</c:v>
                      </c:pt>
                      <c:pt idx="333">
                        <c:v>125.88500000000001</c:v>
                      </c:pt>
                      <c:pt idx="334">
                        <c:v>126.1849</c:v>
                      </c:pt>
                      <c:pt idx="335">
                        <c:v>126.172</c:v>
                      </c:pt>
                      <c:pt idx="336">
                        <c:v>126.1828</c:v>
                      </c:pt>
                      <c:pt idx="337">
                        <c:v>126.0873</c:v>
                      </c:pt>
                      <c:pt idx="338">
                        <c:v>126.39830000000001</c:v>
                      </c:pt>
                      <c:pt idx="339">
                        <c:v>126.33320000000001</c:v>
                      </c:pt>
                      <c:pt idx="340">
                        <c:v>125.8493</c:v>
                      </c:pt>
                      <c:pt idx="341">
                        <c:v>125.8347</c:v>
                      </c:pt>
                      <c:pt idx="342">
                        <c:v>125.8403</c:v>
                      </c:pt>
                      <c:pt idx="343">
                        <c:v>125.6324</c:v>
                      </c:pt>
                      <c:pt idx="344">
                        <c:v>125.7286</c:v>
                      </c:pt>
                      <c:pt idx="345">
                        <c:v>126.1104</c:v>
                      </c:pt>
                      <c:pt idx="346">
                        <c:v>126.21850000000001</c:v>
                      </c:pt>
                      <c:pt idx="347">
                        <c:v>126.41119999999999</c:v>
                      </c:pt>
                      <c:pt idx="348">
                        <c:v>126.6671</c:v>
                      </c:pt>
                      <c:pt idx="349">
                        <c:v>126.84350000000001</c:v>
                      </c:pt>
                      <c:pt idx="350">
                        <c:v>126.6477</c:v>
                      </c:pt>
                      <c:pt idx="351">
                        <c:v>126.3779</c:v>
                      </c:pt>
                      <c:pt idx="352">
                        <c:v>125.9187</c:v>
                      </c:pt>
                      <c:pt idx="353">
                        <c:v>126.1229</c:v>
                      </c:pt>
                      <c:pt idx="354">
                        <c:v>126.0889</c:v>
                      </c:pt>
                      <c:pt idx="355">
                        <c:v>126.6065</c:v>
                      </c:pt>
                      <c:pt idx="356">
                        <c:v>126.642</c:v>
                      </c:pt>
                      <c:pt idx="357">
                        <c:v>126.85809999999999</c:v>
                      </c:pt>
                      <c:pt idx="358">
                        <c:v>126.8741</c:v>
                      </c:pt>
                      <c:pt idx="359">
                        <c:v>126.89960000000001</c:v>
                      </c:pt>
                      <c:pt idx="360">
                        <c:v>126.7993</c:v>
                      </c:pt>
                      <c:pt idx="361">
                        <c:v>127.0112</c:v>
                      </c:pt>
                      <c:pt idx="362">
                        <c:v>127.2062</c:v>
                      </c:pt>
                      <c:pt idx="363">
                        <c:v>127.19880000000001</c:v>
                      </c:pt>
                      <c:pt idx="364">
                        <c:v>127.23269999999999</c:v>
                      </c:pt>
                      <c:pt idx="365">
                        <c:v>127.1409</c:v>
                      </c:pt>
                      <c:pt idx="366">
                        <c:v>127.2439</c:v>
                      </c:pt>
                      <c:pt idx="367">
                        <c:v>126.95699999999999</c:v>
                      </c:pt>
                      <c:pt idx="368">
                        <c:v>127.0044</c:v>
                      </c:pt>
                      <c:pt idx="369">
                        <c:v>127.3995</c:v>
                      </c:pt>
                      <c:pt idx="370">
                        <c:v>127.3848</c:v>
                      </c:pt>
                      <c:pt idx="371">
                        <c:v>127.1374</c:v>
                      </c:pt>
                      <c:pt idx="372">
                        <c:v>126.80070000000001</c:v>
                      </c:pt>
                      <c:pt idx="373">
                        <c:v>126.8822</c:v>
                      </c:pt>
                      <c:pt idx="374">
                        <c:v>127.2294</c:v>
                      </c:pt>
                      <c:pt idx="375">
                        <c:v>127.5078</c:v>
                      </c:pt>
                      <c:pt idx="376">
                        <c:v>127.7025</c:v>
                      </c:pt>
                      <c:pt idx="377">
                        <c:v>127.4238</c:v>
                      </c:pt>
                      <c:pt idx="378">
                        <c:v>127.3391</c:v>
                      </c:pt>
                      <c:pt idx="379">
                        <c:v>127.0177</c:v>
                      </c:pt>
                      <c:pt idx="380">
                        <c:v>126.8809</c:v>
                      </c:pt>
                      <c:pt idx="381">
                        <c:v>127.0094</c:v>
                      </c:pt>
                      <c:pt idx="382">
                        <c:v>127.6943</c:v>
                      </c:pt>
                      <c:pt idx="383">
                        <c:v>127.5801</c:v>
                      </c:pt>
                      <c:pt idx="384">
                        <c:v>127.4907</c:v>
                      </c:pt>
                      <c:pt idx="385">
                        <c:v>127.4524</c:v>
                      </c:pt>
                      <c:pt idx="386">
                        <c:v>127.46899999999999</c:v>
                      </c:pt>
                      <c:pt idx="387">
                        <c:v>128.11449999999999</c:v>
                      </c:pt>
                      <c:pt idx="388">
                        <c:v>128.13200000000001</c:v>
                      </c:pt>
                      <c:pt idx="389">
                        <c:v>127.9813</c:v>
                      </c:pt>
                      <c:pt idx="390">
                        <c:v>127.869</c:v>
                      </c:pt>
                      <c:pt idx="391">
                        <c:v>127.9447</c:v>
                      </c:pt>
                      <c:pt idx="392">
                        <c:v>128.3494</c:v>
                      </c:pt>
                      <c:pt idx="393">
                        <c:v>128.61019999999999</c:v>
                      </c:pt>
                      <c:pt idx="394">
                        <c:v>128.6456</c:v>
                      </c:pt>
                      <c:pt idx="395">
                        <c:v>128.28870000000001</c:v>
                      </c:pt>
                      <c:pt idx="396">
                        <c:v>127.48439999999999</c:v>
                      </c:pt>
                      <c:pt idx="397">
                        <c:v>127.56659999999999</c:v>
                      </c:pt>
                      <c:pt idx="398">
                        <c:v>127.3407</c:v>
                      </c:pt>
                      <c:pt idx="399">
                        <c:v>127.4156</c:v>
                      </c:pt>
                      <c:pt idx="400">
                        <c:v>127.068</c:v>
                      </c:pt>
                      <c:pt idx="401">
                        <c:v>126.9539</c:v>
                      </c:pt>
                      <c:pt idx="402">
                        <c:v>126.9502</c:v>
                      </c:pt>
                      <c:pt idx="403">
                        <c:v>126.9922</c:v>
                      </c:pt>
                      <c:pt idx="404">
                        <c:v>127.0386</c:v>
                      </c:pt>
                      <c:pt idx="405">
                        <c:v>126.9999</c:v>
                      </c:pt>
                      <c:pt idx="406">
                        <c:v>127.0226</c:v>
                      </c:pt>
                      <c:pt idx="407">
                        <c:v>126.7093</c:v>
                      </c:pt>
                      <c:pt idx="408">
                        <c:v>126.49460000000001</c:v>
                      </c:pt>
                      <c:pt idx="409">
                        <c:v>126.5384</c:v>
                      </c:pt>
                      <c:pt idx="410">
                        <c:v>126.6708</c:v>
                      </c:pt>
                      <c:pt idx="411">
                        <c:v>126.5249</c:v>
                      </c:pt>
                      <c:pt idx="412">
                        <c:v>126.23180000000001</c:v>
                      </c:pt>
                      <c:pt idx="413">
                        <c:v>125.91800000000001</c:v>
                      </c:pt>
                      <c:pt idx="414">
                        <c:v>125.7043</c:v>
                      </c:pt>
                      <c:pt idx="415">
                        <c:v>125.5377</c:v>
                      </c:pt>
                      <c:pt idx="416">
                        <c:v>124.7688</c:v>
                      </c:pt>
                      <c:pt idx="417">
                        <c:v>124.7179</c:v>
                      </c:pt>
                      <c:pt idx="418">
                        <c:v>124.873</c:v>
                      </c:pt>
                      <c:pt idx="419">
                        <c:v>125.1382</c:v>
                      </c:pt>
                      <c:pt idx="420">
                        <c:v>125.0609</c:v>
                      </c:pt>
                      <c:pt idx="421">
                        <c:v>124.6862</c:v>
                      </c:pt>
                      <c:pt idx="422">
                        <c:v>124.81529999999999</c:v>
                      </c:pt>
                      <c:pt idx="423">
                        <c:v>125.0167</c:v>
                      </c:pt>
                      <c:pt idx="424">
                        <c:v>125.0514</c:v>
                      </c:pt>
                      <c:pt idx="425">
                        <c:v>125.1134</c:v>
                      </c:pt>
                      <c:pt idx="426">
                        <c:v>125.13809999999999</c:v>
                      </c:pt>
                      <c:pt idx="427">
                        <c:v>124.92659999999999</c:v>
                      </c:pt>
                      <c:pt idx="428">
                        <c:v>125.1052</c:v>
                      </c:pt>
                      <c:pt idx="429">
                        <c:v>125.1275</c:v>
                      </c:pt>
                      <c:pt idx="430">
                        <c:v>126.0137</c:v>
                      </c:pt>
                      <c:pt idx="431">
                        <c:v>126.238</c:v>
                      </c:pt>
                      <c:pt idx="432">
                        <c:v>126.1622</c:v>
                      </c:pt>
                      <c:pt idx="433">
                        <c:v>125.99930000000001</c:v>
                      </c:pt>
                      <c:pt idx="434">
                        <c:v>126.3588</c:v>
                      </c:pt>
                      <c:pt idx="435">
                        <c:v>126.4121</c:v>
                      </c:pt>
                      <c:pt idx="436">
                        <c:v>125.5371</c:v>
                      </c:pt>
                      <c:pt idx="437">
                        <c:v>125.5087</c:v>
                      </c:pt>
                      <c:pt idx="438">
                        <c:v>125.23139999999999</c:v>
                      </c:pt>
                      <c:pt idx="439">
                        <c:v>125.3832</c:v>
                      </c:pt>
                      <c:pt idx="440">
                        <c:v>126.0817</c:v>
                      </c:pt>
                      <c:pt idx="441">
                        <c:v>125.9932</c:v>
                      </c:pt>
                      <c:pt idx="442">
                        <c:v>125.8152</c:v>
                      </c:pt>
                      <c:pt idx="443">
                        <c:v>125.8699</c:v>
                      </c:pt>
                      <c:pt idx="444">
                        <c:v>126.3706</c:v>
                      </c:pt>
                      <c:pt idx="445">
                        <c:v>126.44370000000001</c:v>
                      </c:pt>
                      <c:pt idx="446">
                        <c:v>126.4319</c:v>
                      </c:pt>
                      <c:pt idx="447">
                        <c:v>126.53789999999999</c:v>
                      </c:pt>
                      <c:pt idx="448">
                        <c:v>126.3683</c:v>
                      </c:pt>
                      <c:pt idx="449">
                        <c:v>126.46080000000001</c:v>
                      </c:pt>
                      <c:pt idx="450">
                        <c:v>126.37</c:v>
                      </c:pt>
                      <c:pt idx="451">
                        <c:v>126.4148</c:v>
                      </c:pt>
                      <c:pt idx="452">
                        <c:v>126.4678</c:v>
                      </c:pt>
                      <c:pt idx="453">
                        <c:v>126.5643</c:v>
                      </c:pt>
                      <c:pt idx="454">
                        <c:v>126.9169</c:v>
                      </c:pt>
                      <c:pt idx="455">
                        <c:v>126.5655</c:v>
                      </c:pt>
                      <c:pt idx="456">
                        <c:v>126.2894</c:v>
                      </c:pt>
                      <c:pt idx="457">
                        <c:v>126.2811</c:v>
                      </c:pt>
                      <c:pt idx="458">
                        <c:v>126.4126</c:v>
                      </c:pt>
                      <c:pt idx="459">
                        <c:v>126.7011</c:v>
                      </c:pt>
                      <c:pt idx="460">
                        <c:v>126.8459</c:v>
                      </c:pt>
                      <c:pt idx="461">
                        <c:v>127.3086</c:v>
                      </c:pt>
                      <c:pt idx="462">
                        <c:v>127.39360000000001</c:v>
                      </c:pt>
                      <c:pt idx="463">
                        <c:v>127.2796</c:v>
                      </c:pt>
                      <c:pt idx="464">
                        <c:v>127.2165</c:v>
                      </c:pt>
                      <c:pt idx="465">
                        <c:v>127.3793</c:v>
                      </c:pt>
                      <c:pt idx="466">
                        <c:v>126.7445</c:v>
                      </c:pt>
                      <c:pt idx="467">
                        <c:v>126.7748</c:v>
                      </c:pt>
                      <c:pt idx="468">
                        <c:v>127.19540000000001</c:v>
                      </c:pt>
                      <c:pt idx="469">
                        <c:v>126.93729999999999</c:v>
                      </c:pt>
                      <c:pt idx="470">
                        <c:v>126.9401</c:v>
                      </c:pt>
                      <c:pt idx="471">
                        <c:v>127.0993</c:v>
                      </c:pt>
                      <c:pt idx="472">
                        <c:v>126.892</c:v>
                      </c:pt>
                      <c:pt idx="473">
                        <c:v>126.70950000000001</c:v>
                      </c:pt>
                      <c:pt idx="474">
                        <c:v>126.85039999999999</c:v>
                      </c:pt>
                      <c:pt idx="475">
                        <c:v>126.8433</c:v>
                      </c:pt>
                      <c:pt idx="476">
                        <c:v>126.8663</c:v>
                      </c:pt>
                      <c:pt idx="477">
                        <c:v>127.4312</c:v>
                      </c:pt>
                      <c:pt idx="478">
                        <c:v>127.31010000000001</c:v>
                      </c:pt>
                      <c:pt idx="479">
                        <c:v>127.4152</c:v>
                      </c:pt>
                      <c:pt idx="480">
                        <c:v>127.3331</c:v>
                      </c:pt>
                      <c:pt idx="481">
                        <c:v>127.633</c:v>
                      </c:pt>
                      <c:pt idx="482">
                        <c:v>127.4571</c:v>
                      </c:pt>
                      <c:pt idx="483">
                        <c:v>127.73690000000001</c:v>
                      </c:pt>
                      <c:pt idx="484">
                        <c:v>127.75190000000001</c:v>
                      </c:pt>
                      <c:pt idx="485">
                        <c:v>127.8557</c:v>
                      </c:pt>
                      <c:pt idx="486">
                        <c:v>127.6703</c:v>
                      </c:pt>
                      <c:pt idx="487">
                        <c:v>127.681</c:v>
                      </c:pt>
                      <c:pt idx="488">
                        <c:v>127.32250000000001</c:v>
                      </c:pt>
                      <c:pt idx="489">
                        <c:v>127.40689999999999</c:v>
                      </c:pt>
                      <c:pt idx="490">
                        <c:v>126.87130000000001</c:v>
                      </c:pt>
                      <c:pt idx="491">
                        <c:v>127.1311</c:v>
                      </c:pt>
                      <c:pt idx="492">
                        <c:v>127.1026</c:v>
                      </c:pt>
                      <c:pt idx="493">
                        <c:v>127.2069</c:v>
                      </c:pt>
                      <c:pt idx="494">
                        <c:v>127.12690000000001</c:v>
                      </c:pt>
                      <c:pt idx="495">
                        <c:v>127.1033</c:v>
                      </c:pt>
                      <c:pt idx="496">
                        <c:v>127.23269999999999</c:v>
                      </c:pt>
                      <c:pt idx="497">
                        <c:v>127.0586</c:v>
                      </c:pt>
                      <c:pt idx="498">
                        <c:v>126.7531</c:v>
                      </c:pt>
                      <c:pt idx="499">
                        <c:v>126.6527</c:v>
                      </c:pt>
                      <c:pt idx="500">
                        <c:v>126.50409999999999</c:v>
                      </c:pt>
                      <c:pt idx="501">
                        <c:v>126.5843</c:v>
                      </c:pt>
                      <c:pt idx="502">
                        <c:v>126.80240000000001</c:v>
                      </c:pt>
                      <c:pt idx="503">
                        <c:v>126.89660000000001</c:v>
                      </c:pt>
                      <c:pt idx="504">
                        <c:v>127.2307</c:v>
                      </c:pt>
                      <c:pt idx="505">
                        <c:v>127.8605</c:v>
                      </c:pt>
                      <c:pt idx="506">
                        <c:v>128.28659999999999</c:v>
                      </c:pt>
                      <c:pt idx="507">
                        <c:v>128.28659999999999</c:v>
                      </c:pt>
                      <c:pt idx="508">
                        <c:v>128.44470000000001</c:v>
                      </c:pt>
                      <c:pt idx="509">
                        <c:v>128.39760000000001</c:v>
                      </c:pt>
                      <c:pt idx="510">
                        <c:v>128.5121</c:v>
                      </c:pt>
                      <c:pt idx="511">
                        <c:v>128.03450000000001</c:v>
                      </c:pt>
                      <c:pt idx="512">
                        <c:v>128.0342</c:v>
                      </c:pt>
                      <c:pt idx="513">
                        <c:v>127.79600000000001</c:v>
                      </c:pt>
                      <c:pt idx="514">
                        <c:v>127.89490000000001</c:v>
                      </c:pt>
                      <c:pt idx="515">
                        <c:v>127.9406</c:v>
                      </c:pt>
                      <c:pt idx="516">
                        <c:v>128.05350000000001</c:v>
                      </c:pt>
                      <c:pt idx="517">
                        <c:v>128.26390000000001</c:v>
                      </c:pt>
                      <c:pt idx="518">
                        <c:v>128.5093</c:v>
                      </c:pt>
                      <c:pt idx="519">
                        <c:v>128.5102</c:v>
                      </c:pt>
                      <c:pt idx="520">
                        <c:v>128.76060000000001</c:v>
                      </c:pt>
                      <c:pt idx="521">
                        <c:v>128.49799999999999</c:v>
                      </c:pt>
                      <c:pt idx="522">
                        <c:v>128.33279999999999</c:v>
                      </c:pt>
                      <c:pt idx="523">
                        <c:v>128.8682</c:v>
                      </c:pt>
                      <c:pt idx="524">
                        <c:v>129.15010000000001</c:v>
                      </c:pt>
                      <c:pt idx="525">
                        <c:v>129.1232</c:v>
                      </c:pt>
                      <c:pt idx="526">
                        <c:v>129.1088</c:v>
                      </c:pt>
                      <c:pt idx="527">
                        <c:v>129.32060000000001</c:v>
                      </c:pt>
                      <c:pt idx="528">
                        <c:v>129.34180000000001</c:v>
                      </c:pt>
                      <c:pt idx="529">
                        <c:v>129.4503</c:v>
                      </c:pt>
                      <c:pt idx="530">
                        <c:v>130.03890000000001</c:v>
                      </c:pt>
                      <c:pt idx="531">
                        <c:v>130.18020000000001</c:v>
                      </c:pt>
                      <c:pt idx="532">
                        <c:v>129.73949999999999</c:v>
                      </c:pt>
                      <c:pt idx="533">
                        <c:v>129.74629999999999</c:v>
                      </c:pt>
                      <c:pt idx="534">
                        <c:v>129.99080000000001</c:v>
                      </c:pt>
                      <c:pt idx="535">
                        <c:v>129.93</c:v>
                      </c:pt>
                      <c:pt idx="536">
                        <c:v>129.6422</c:v>
                      </c:pt>
                      <c:pt idx="537">
                        <c:v>129.83619999999999</c:v>
                      </c:pt>
                      <c:pt idx="538">
                        <c:v>129.8381</c:v>
                      </c:pt>
                      <c:pt idx="539">
                        <c:v>129.8706</c:v>
                      </c:pt>
                      <c:pt idx="540">
                        <c:v>129.84010000000001</c:v>
                      </c:pt>
                      <c:pt idx="541">
                        <c:v>129.32929999999999</c:v>
                      </c:pt>
                      <c:pt idx="542">
                        <c:v>129.2397</c:v>
                      </c:pt>
                      <c:pt idx="543">
                        <c:v>129.4357</c:v>
                      </c:pt>
                      <c:pt idx="544">
                        <c:v>129.2251</c:v>
                      </c:pt>
                      <c:pt idx="545">
                        <c:v>129.23990000000001</c:v>
                      </c:pt>
                      <c:pt idx="546">
                        <c:v>129.255</c:v>
                      </c:pt>
                      <c:pt idx="547">
                        <c:v>129.29470000000001</c:v>
                      </c:pt>
                      <c:pt idx="548">
                        <c:v>129.5874</c:v>
                      </c:pt>
                      <c:pt idx="549">
                        <c:v>129.62360000000001</c:v>
                      </c:pt>
                      <c:pt idx="550">
                        <c:v>129.59270000000001</c:v>
                      </c:pt>
                      <c:pt idx="551">
                        <c:v>129.74799999999999</c:v>
                      </c:pt>
                      <c:pt idx="552">
                        <c:v>130.0284</c:v>
                      </c:pt>
                      <c:pt idx="553">
                        <c:v>130.20769999999999</c:v>
                      </c:pt>
                      <c:pt idx="554">
                        <c:v>130.03980000000001</c:v>
                      </c:pt>
                      <c:pt idx="555">
                        <c:v>129.7578</c:v>
                      </c:pt>
                      <c:pt idx="556">
                        <c:v>129.24709999999999</c:v>
                      </c:pt>
                      <c:pt idx="557">
                        <c:v>129.26150000000001</c:v>
                      </c:pt>
                      <c:pt idx="558">
                        <c:v>128.8186</c:v>
                      </c:pt>
                      <c:pt idx="559">
                        <c:v>128.25540000000001</c:v>
                      </c:pt>
                      <c:pt idx="560">
                        <c:v>128.5641</c:v>
                      </c:pt>
                      <c:pt idx="561">
                        <c:v>128.50460000000001</c:v>
                      </c:pt>
                      <c:pt idx="562">
                        <c:v>128.67140000000001</c:v>
                      </c:pt>
                      <c:pt idx="563">
                        <c:v>128.8913</c:v>
                      </c:pt>
                      <c:pt idx="564">
                        <c:v>128.6713</c:v>
                      </c:pt>
                      <c:pt idx="565">
                        <c:v>128.50569999999999</c:v>
                      </c:pt>
                      <c:pt idx="566">
                        <c:v>128.74260000000001</c:v>
                      </c:pt>
                      <c:pt idx="567">
                        <c:v>128.90700000000001</c:v>
                      </c:pt>
                      <c:pt idx="568">
                        <c:v>128.5984</c:v>
                      </c:pt>
                      <c:pt idx="569">
                        <c:v>128.6027</c:v>
                      </c:pt>
                      <c:pt idx="570">
                        <c:v>128.86420000000001</c:v>
                      </c:pt>
                      <c:pt idx="571">
                        <c:v>129.233</c:v>
                      </c:pt>
                      <c:pt idx="572">
                        <c:v>129.16300000000001</c:v>
                      </c:pt>
                      <c:pt idx="573">
                        <c:v>129.2645</c:v>
                      </c:pt>
                      <c:pt idx="574">
                        <c:v>129.34360000000001</c:v>
                      </c:pt>
                      <c:pt idx="575">
                        <c:v>129.34639999999999</c:v>
                      </c:pt>
                      <c:pt idx="576">
                        <c:v>129.1412</c:v>
                      </c:pt>
                      <c:pt idx="577">
                        <c:v>129.12729999999999</c:v>
                      </c:pt>
                      <c:pt idx="578">
                        <c:v>129.00460000000001</c:v>
                      </c:pt>
                      <c:pt idx="579">
                        <c:v>129.0393</c:v>
                      </c:pt>
                      <c:pt idx="580">
                        <c:v>128.77379999999999</c:v>
                      </c:pt>
                      <c:pt idx="581">
                        <c:v>128.9623</c:v>
                      </c:pt>
                      <c:pt idx="582">
                        <c:v>128.8691</c:v>
                      </c:pt>
                      <c:pt idx="583">
                        <c:v>128.74870000000001</c:v>
                      </c:pt>
                      <c:pt idx="584">
                        <c:v>128.67760000000001</c:v>
                      </c:pt>
                      <c:pt idx="585">
                        <c:v>128.91579999999999</c:v>
                      </c:pt>
                      <c:pt idx="586">
                        <c:v>129.07130000000001</c:v>
                      </c:pt>
                      <c:pt idx="587">
                        <c:v>128.71960000000001</c:v>
                      </c:pt>
                      <c:pt idx="588">
                        <c:v>128.3963</c:v>
                      </c:pt>
                      <c:pt idx="589">
                        <c:v>128.26830000000001</c:v>
                      </c:pt>
                      <c:pt idx="590">
                        <c:v>128.3039</c:v>
                      </c:pt>
                      <c:pt idx="591">
                        <c:v>128.34209999999999</c:v>
                      </c:pt>
                      <c:pt idx="592">
                        <c:v>128.363</c:v>
                      </c:pt>
                      <c:pt idx="593">
                        <c:v>128.2072</c:v>
                      </c:pt>
                      <c:pt idx="594">
                        <c:v>127.8571</c:v>
                      </c:pt>
                      <c:pt idx="595">
                        <c:v>127.7182</c:v>
                      </c:pt>
                      <c:pt idx="596">
                        <c:v>127.6232</c:v>
                      </c:pt>
                      <c:pt idx="597">
                        <c:v>127.7843</c:v>
                      </c:pt>
                      <c:pt idx="598">
                        <c:v>127.4207</c:v>
                      </c:pt>
                      <c:pt idx="599">
                        <c:v>127.6264</c:v>
                      </c:pt>
                      <c:pt idx="600">
                        <c:v>127.3657</c:v>
                      </c:pt>
                      <c:pt idx="601">
                        <c:v>127.1961</c:v>
                      </c:pt>
                      <c:pt idx="602">
                        <c:v>127.43510000000001</c:v>
                      </c:pt>
                      <c:pt idx="603">
                        <c:v>127.87860000000001</c:v>
                      </c:pt>
                      <c:pt idx="604">
                        <c:v>127.7289</c:v>
                      </c:pt>
                      <c:pt idx="605">
                        <c:v>127.524</c:v>
                      </c:pt>
                      <c:pt idx="606">
                        <c:v>127.529</c:v>
                      </c:pt>
                      <c:pt idx="607">
                        <c:v>128.02860000000001</c:v>
                      </c:pt>
                      <c:pt idx="608">
                        <c:v>127.57</c:v>
                      </c:pt>
                      <c:pt idx="609">
                        <c:v>127.47450000000001</c:v>
                      </c:pt>
                      <c:pt idx="610">
                        <c:v>126.6576</c:v>
                      </c:pt>
                      <c:pt idx="611">
                        <c:v>126.57599999999999</c:v>
                      </c:pt>
                      <c:pt idx="612">
                        <c:v>126.37860000000001</c:v>
                      </c:pt>
                      <c:pt idx="613">
                        <c:v>126.2042</c:v>
                      </c:pt>
                      <c:pt idx="614">
                        <c:v>126.38079999999999</c:v>
                      </c:pt>
                      <c:pt idx="615">
                        <c:v>126.4753</c:v>
                      </c:pt>
                      <c:pt idx="616">
                        <c:v>126.4727</c:v>
                      </c:pt>
                      <c:pt idx="617">
                        <c:v>126.1219</c:v>
                      </c:pt>
                      <c:pt idx="618">
                        <c:v>126.1617</c:v>
                      </c:pt>
                      <c:pt idx="619">
                        <c:v>125.9029</c:v>
                      </c:pt>
                      <c:pt idx="620">
                        <c:v>125.9166</c:v>
                      </c:pt>
                      <c:pt idx="621">
                        <c:v>125.7497</c:v>
                      </c:pt>
                      <c:pt idx="622">
                        <c:v>125.78489999999999</c:v>
                      </c:pt>
                      <c:pt idx="623">
                        <c:v>126.1872</c:v>
                      </c:pt>
                      <c:pt idx="624">
                        <c:v>126.142</c:v>
                      </c:pt>
                      <c:pt idx="625">
                        <c:v>126.1045</c:v>
                      </c:pt>
                      <c:pt idx="626">
                        <c:v>126.0684</c:v>
                      </c:pt>
                      <c:pt idx="627">
                        <c:v>126.1148</c:v>
                      </c:pt>
                      <c:pt idx="628">
                        <c:v>126.15430000000001</c:v>
                      </c:pt>
                      <c:pt idx="629">
                        <c:v>126.0399</c:v>
                      </c:pt>
                      <c:pt idx="630">
                        <c:v>126.1801</c:v>
                      </c:pt>
                      <c:pt idx="631">
                        <c:v>126.0228</c:v>
                      </c:pt>
                      <c:pt idx="632">
                        <c:v>125.92140000000001</c:v>
                      </c:pt>
                      <c:pt idx="633">
                        <c:v>125.702</c:v>
                      </c:pt>
                      <c:pt idx="634">
                        <c:v>125.3103</c:v>
                      </c:pt>
                      <c:pt idx="635">
                        <c:v>125.00700000000001</c:v>
                      </c:pt>
                      <c:pt idx="636">
                        <c:v>124.6223</c:v>
                      </c:pt>
                      <c:pt idx="637">
                        <c:v>124.9151</c:v>
                      </c:pt>
                      <c:pt idx="638">
                        <c:v>124.42270000000001</c:v>
                      </c:pt>
                      <c:pt idx="639">
                        <c:v>124.0181</c:v>
                      </c:pt>
                      <c:pt idx="640">
                        <c:v>124.26090000000001</c:v>
                      </c:pt>
                      <c:pt idx="641">
                        <c:v>124.1204</c:v>
                      </c:pt>
                      <c:pt idx="642">
                        <c:v>124.4477</c:v>
                      </c:pt>
                      <c:pt idx="643">
                        <c:v>124.5154</c:v>
                      </c:pt>
                      <c:pt idx="644">
                        <c:v>124.5012</c:v>
                      </c:pt>
                      <c:pt idx="645">
                        <c:v>124.6708</c:v>
                      </c:pt>
                      <c:pt idx="646">
                        <c:v>124.0048</c:v>
                      </c:pt>
                      <c:pt idx="647">
                        <c:v>123.3871</c:v>
                      </c:pt>
                      <c:pt idx="648">
                        <c:v>123.4918</c:v>
                      </c:pt>
                      <c:pt idx="649">
                        <c:v>123.2608</c:v>
                      </c:pt>
                      <c:pt idx="650">
                        <c:v>123.31789999999999</c:v>
                      </c:pt>
                      <c:pt idx="651">
                        <c:v>122.843</c:v>
                      </c:pt>
                      <c:pt idx="652">
                        <c:v>122.6546</c:v>
                      </c:pt>
                      <c:pt idx="653">
                        <c:v>122.7124</c:v>
                      </c:pt>
                      <c:pt idx="654">
                        <c:v>122.85809999999999</c:v>
                      </c:pt>
                      <c:pt idx="655">
                        <c:v>122.3991</c:v>
                      </c:pt>
                      <c:pt idx="656">
                        <c:v>122.74299999999999</c:v>
                      </c:pt>
                      <c:pt idx="657">
                        <c:v>123.8058</c:v>
                      </c:pt>
                      <c:pt idx="658">
                        <c:v>123.815</c:v>
                      </c:pt>
                      <c:pt idx="659">
                        <c:v>123.7525</c:v>
                      </c:pt>
                      <c:pt idx="660">
                        <c:v>124.7897</c:v>
                      </c:pt>
                      <c:pt idx="661">
                        <c:v>125.1296</c:v>
                      </c:pt>
                      <c:pt idx="662">
                        <c:v>124.8575</c:v>
                      </c:pt>
                      <c:pt idx="663">
                        <c:v>125.44329999999999</c:v>
                      </c:pt>
                      <c:pt idx="664">
                        <c:v>125.2677</c:v>
                      </c:pt>
                      <c:pt idx="665">
                        <c:v>124.9385</c:v>
                      </c:pt>
                      <c:pt idx="666">
                        <c:v>125.23180000000001</c:v>
                      </c:pt>
                      <c:pt idx="667">
                        <c:v>126.25579999999999</c:v>
                      </c:pt>
                      <c:pt idx="668">
                        <c:v>125.5425</c:v>
                      </c:pt>
                      <c:pt idx="669">
                        <c:v>125.8173</c:v>
                      </c:pt>
                      <c:pt idx="670">
                        <c:v>125.4341</c:v>
                      </c:pt>
                      <c:pt idx="671">
                        <c:v>125.26900000000001</c:v>
                      </c:pt>
                      <c:pt idx="672">
                        <c:v>125.36960000000001</c:v>
                      </c:pt>
                      <c:pt idx="673">
                        <c:v>124.6896</c:v>
                      </c:pt>
                      <c:pt idx="674">
                        <c:v>124.8108</c:v>
                      </c:pt>
                      <c:pt idx="675">
                        <c:v>124.71210000000001</c:v>
                      </c:pt>
                      <c:pt idx="676">
                        <c:v>125.0471</c:v>
                      </c:pt>
                      <c:pt idx="677">
                        <c:v>125.108</c:v>
                      </c:pt>
                      <c:pt idx="678">
                        <c:v>124.8503</c:v>
                      </c:pt>
                      <c:pt idx="679">
                        <c:v>125.4828</c:v>
                      </c:pt>
                      <c:pt idx="680">
                        <c:v>125.3545</c:v>
                      </c:pt>
                      <c:pt idx="681">
                        <c:v>125.3467</c:v>
                      </c:pt>
                      <c:pt idx="682">
                        <c:v>124.8237</c:v>
                      </c:pt>
                      <c:pt idx="683">
                        <c:v>125.0104</c:v>
                      </c:pt>
                      <c:pt idx="684">
                        <c:v>124.9609</c:v>
                      </c:pt>
                      <c:pt idx="685">
                        <c:v>124.99299999999999</c:v>
                      </c:pt>
                      <c:pt idx="686">
                        <c:v>124.99209999999999</c:v>
                      </c:pt>
                      <c:pt idx="687">
                        <c:v>124.4585</c:v>
                      </c:pt>
                      <c:pt idx="688">
                        <c:v>124.866</c:v>
                      </c:pt>
                      <c:pt idx="689">
                        <c:v>124.89700000000001</c:v>
                      </c:pt>
                      <c:pt idx="690">
                        <c:v>125.0604</c:v>
                      </c:pt>
                      <c:pt idx="691">
                        <c:v>125.1887</c:v>
                      </c:pt>
                      <c:pt idx="692">
                        <c:v>125.6512</c:v>
                      </c:pt>
                      <c:pt idx="693">
                        <c:v>125.9345</c:v>
                      </c:pt>
                      <c:pt idx="694">
                        <c:v>125.8806</c:v>
                      </c:pt>
                      <c:pt idx="695">
                        <c:v>126.1015</c:v>
                      </c:pt>
                      <c:pt idx="696">
                        <c:v>126.45269999999999</c:v>
                      </c:pt>
                      <c:pt idx="697">
                        <c:v>126.60550000000001</c:v>
                      </c:pt>
                      <c:pt idx="698">
                        <c:v>126.2625</c:v>
                      </c:pt>
                      <c:pt idx="699">
                        <c:v>126.1448</c:v>
                      </c:pt>
                      <c:pt idx="700">
                        <c:v>126.60380000000001</c:v>
                      </c:pt>
                      <c:pt idx="701">
                        <c:v>127.176</c:v>
                      </c:pt>
                      <c:pt idx="702">
                        <c:v>127.06359999999999</c:v>
                      </c:pt>
                      <c:pt idx="703">
                        <c:v>127.0887</c:v>
                      </c:pt>
                      <c:pt idx="704">
                        <c:v>127.0457</c:v>
                      </c:pt>
                      <c:pt idx="705">
                        <c:v>127.09780000000001</c:v>
                      </c:pt>
                      <c:pt idx="706">
                        <c:v>126.7765</c:v>
                      </c:pt>
                      <c:pt idx="707">
                        <c:v>126.81740000000001</c:v>
                      </c:pt>
                      <c:pt idx="708">
                        <c:v>126.80800000000001</c:v>
                      </c:pt>
                      <c:pt idx="709">
                        <c:v>126.8313</c:v>
                      </c:pt>
                      <c:pt idx="710">
                        <c:v>127.0823</c:v>
                      </c:pt>
                      <c:pt idx="711">
                        <c:v>127.3981</c:v>
                      </c:pt>
                      <c:pt idx="712">
                        <c:v>127.496</c:v>
                      </c:pt>
                      <c:pt idx="713">
                        <c:v>127.2796</c:v>
                      </c:pt>
                      <c:pt idx="714">
                        <c:v>127.4208</c:v>
                      </c:pt>
                      <c:pt idx="715">
                        <c:v>127.3635</c:v>
                      </c:pt>
                      <c:pt idx="716">
                        <c:v>127.411</c:v>
                      </c:pt>
                      <c:pt idx="717">
                        <c:v>127.43049999999999</c:v>
                      </c:pt>
                      <c:pt idx="718">
                        <c:v>127.1978</c:v>
                      </c:pt>
                      <c:pt idx="719">
                        <c:v>127.26560000000001</c:v>
                      </c:pt>
                      <c:pt idx="720">
                        <c:v>127.4059</c:v>
                      </c:pt>
                      <c:pt idx="721">
                        <c:v>127.0977</c:v>
                      </c:pt>
                      <c:pt idx="722">
                        <c:v>127.0979</c:v>
                      </c:pt>
                      <c:pt idx="723">
                        <c:v>126.9491</c:v>
                      </c:pt>
                      <c:pt idx="724">
                        <c:v>126.8839</c:v>
                      </c:pt>
                      <c:pt idx="725">
                        <c:v>126.7846</c:v>
                      </c:pt>
                      <c:pt idx="726">
                        <c:v>126.43040000000001</c:v>
                      </c:pt>
                      <c:pt idx="727">
                        <c:v>126.50530000000001</c:v>
                      </c:pt>
                      <c:pt idx="728">
                        <c:v>126.7321</c:v>
                      </c:pt>
                      <c:pt idx="729">
                        <c:v>126.26</c:v>
                      </c:pt>
                      <c:pt idx="730">
                        <c:v>125.9366</c:v>
                      </c:pt>
                      <c:pt idx="731">
                        <c:v>125.94670000000001</c:v>
                      </c:pt>
                      <c:pt idx="732">
                        <c:v>125.7552</c:v>
                      </c:pt>
                      <c:pt idx="733">
                        <c:v>125.8848</c:v>
                      </c:pt>
                      <c:pt idx="734">
                        <c:v>125.3197</c:v>
                      </c:pt>
                      <c:pt idx="735">
                        <c:v>125.0598</c:v>
                      </c:pt>
                      <c:pt idx="736">
                        <c:v>125.0501</c:v>
                      </c:pt>
                      <c:pt idx="737">
                        <c:v>125.343</c:v>
                      </c:pt>
                      <c:pt idx="738">
                        <c:v>125.53659999999999</c:v>
                      </c:pt>
                      <c:pt idx="739">
                        <c:v>125.64100000000001</c:v>
                      </c:pt>
                      <c:pt idx="740">
                        <c:v>125.5938</c:v>
                      </c:pt>
                      <c:pt idx="741">
                        <c:v>125.6489</c:v>
                      </c:pt>
                      <c:pt idx="742">
                        <c:v>125.52760000000001</c:v>
                      </c:pt>
                      <c:pt idx="743">
                        <c:v>125.85590000000001</c:v>
                      </c:pt>
                      <c:pt idx="744">
                        <c:v>125.881</c:v>
                      </c:pt>
                      <c:pt idx="745">
                        <c:v>125.96510000000001</c:v>
                      </c:pt>
                      <c:pt idx="746">
                        <c:v>125.9812</c:v>
                      </c:pt>
                      <c:pt idx="747">
                        <c:v>126.0479</c:v>
                      </c:pt>
                      <c:pt idx="748">
                        <c:v>126.1767</c:v>
                      </c:pt>
                      <c:pt idx="749">
                        <c:v>126.1772</c:v>
                      </c:pt>
                      <c:pt idx="750">
                        <c:v>126.0424</c:v>
                      </c:pt>
                      <c:pt idx="751">
                        <c:v>126.1829</c:v>
                      </c:pt>
                      <c:pt idx="752">
                        <c:v>126.0596</c:v>
                      </c:pt>
                      <c:pt idx="753">
                        <c:v>126.1559</c:v>
                      </c:pt>
                      <c:pt idx="754">
                        <c:v>126.3284</c:v>
                      </c:pt>
                      <c:pt idx="755">
                        <c:v>125.9735</c:v>
                      </c:pt>
                      <c:pt idx="756">
                        <c:v>125.6695</c:v>
                      </c:pt>
                      <c:pt idx="757">
                        <c:v>125.78919999999999</c:v>
                      </c:pt>
                      <c:pt idx="758">
                        <c:v>125.6122</c:v>
                      </c:pt>
                      <c:pt idx="759">
                        <c:v>125.2246</c:v>
                      </c:pt>
                      <c:pt idx="760">
                        <c:v>124.8545</c:v>
                      </c:pt>
                      <c:pt idx="761">
                        <c:v>124.88420000000001</c:v>
                      </c:pt>
                      <c:pt idx="762">
                        <c:v>124.5675</c:v>
                      </c:pt>
                      <c:pt idx="763">
                        <c:v>124.6037</c:v>
                      </c:pt>
                      <c:pt idx="764">
                        <c:v>124.514</c:v>
                      </c:pt>
                      <c:pt idx="765">
                        <c:v>124.42359999999999</c:v>
                      </c:pt>
                      <c:pt idx="766">
                        <c:v>124.636</c:v>
                      </c:pt>
                      <c:pt idx="767">
                        <c:v>124.2903</c:v>
                      </c:pt>
                      <c:pt idx="768">
                        <c:v>124.2903</c:v>
                      </c:pt>
                      <c:pt idx="769">
                        <c:v>124.2839</c:v>
                      </c:pt>
                      <c:pt idx="770">
                        <c:v>124.428</c:v>
                      </c:pt>
                      <c:pt idx="771">
                        <c:v>124.2932</c:v>
                      </c:pt>
                      <c:pt idx="772">
                        <c:v>124.27</c:v>
                      </c:pt>
                      <c:pt idx="773">
                        <c:v>124.27</c:v>
                      </c:pt>
                      <c:pt idx="774">
                        <c:v>124.6395</c:v>
                      </c:pt>
                      <c:pt idx="775">
                        <c:v>124.3193</c:v>
                      </c:pt>
                      <c:pt idx="776">
                        <c:v>123.8969</c:v>
                      </c:pt>
                      <c:pt idx="777">
                        <c:v>124.0124</c:v>
                      </c:pt>
                      <c:pt idx="778">
                        <c:v>123.97329999999999</c:v>
                      </c:pt>
                      <c:pt idx="779">
                        <c:v>123.9008</c:v>
                      </c:pt>
                      <c:pt idx="780">
                        <c:v>123.6759</c:v>
                      </c:pt>
                      <c:pt idx="781">
                        <c:v>123.6397</c:v>
                      </c:pt>
                      <c:pt idx="782">
                        <c:v>123.3364</c:v>
                      </c:pt>
                      <c:pt idx="783">
                        <c:v>123.2634</c:v>
                      </c:pt>
                      <c:pt idx="784">
                        <c:v>123.27419999999999</c:v>
                      </c:pt>
                      <c:pt idx="785">
                        <c:v>123.1417</c:v>
                      </c:pt>
                      <c:pt idx="786">
                        <c:v>123.14149999999999</c:v>
                      </c:pt>
                      <c:pt idx="787">
                        <c:v>123.4286</c:v>
                      </c:pt>
                      <c:pt idx="788">
                        <c:v>123.4517</c:v>
                      </c:pt>
                      <c:pt idx="789">
                        <c:v>123.0599</c:v>
                      </c:pt>
                      <c:pt idx="790">
                        <c:v>122.97409999999999</c:v>
                      </c:pt>
                      <c:pt idx="791">
                        <c:v>123.1875</c:v>
                      </c:pt>
                      <c:pt idx="792">
                        <c:v>123.373</c:v>
                      </c:pt>
                      <c:pt idx="793">
                        <c:v>123.0784</c:v>
                      </c:pt>
                      <c:pt idx="794">
                        <c:v>123.33459999999999</c:v>
                      </c:pt>
                      <c:pt idx="795">
                        <c:v>123.4975</c:v>
                      </c:pt>
                      <c:pt idx="796">
                        <c:v>123.5067</c:v>
                      </c:pt>
                      <c:pt idx="797">
                        <c:v>123.14619999999999</c:v>
                      </c:pt>
                      <c:pt idx="798">
                        <c:v>123.1741</c:v>
                      </c:pt>
                      <c:pt idx="799">
                        <c:v>123.2025</c:v>
                      </c:pt>
                      <c:pt idx="800">
                        <c:v>123.43640000000001</c:v>
                      </c:pt>
                      <c:pt idx="801">
                        <c:v>124.0033</c:v>
                      </c:pt>
                      <c:pt idx="802">
                        <c:v>123.9616</c:v>
                      </c:pt>
                      <c:pt idx="803">
                        <c:v>124.0642</c:v>
                      </c:pt>
                      <c:pt idx="804">
                        <c:v>123.5774</c:v>
                      </c:pt>
                      <c:pt idx="805">
                        <c:v>123.602</c:v>
                      </c:pt>
                      <c:pt idx="806">
                        <c:v>123.5834</c:v>
                      </c:pt>
                      <c:pt idx="807">
                        <c:v>123.4735</c:v>
                      </c:pt>
                      <c:pt idx="808">
                        <c:v>123.3918</c:v>
                      </c:pt>
                      <c:pt idx="809">
                        <c:v>123.1144</c:v>
                      </c:pt>
                      <c:pt idx="810">
                        <c:v>123.3793</c:v>
                      </c:pt>
                      <c:pt idx="811">
                        <c:v>123.06740000000001</c:v>
                      </c:pt>
                      <c:pt idx="812">
                        <c:v>123.114</c:v>
                      </c:pt>
                      <c:pt idx="813">
                        <c:v>123.004</c:v>
                      </c:pt>
                      <c:pt idx="814">
                        <c:v>123.1285</c:v>
                      </c:pt>
                      <c:pt idx="815">
                        <c:v>123.12949999999999</c:v>
                      </c:pt>
                      <c:pt idx="816">
                        <c:v>122.8395</c:v>
                      </c:pt>
                      <c:pt idx="817">
                        <c:v>122.7664</c:v>
                      </c:pt>
                      <c:pt idx="818">
                        <c:v>122.4414</c:v>
                      </c:pt>
                      <c:pt idx="819">
                        <c:v>122.43519999999999</c:v>
                      </c:pt>
                      <c:pt idx="820">
                        <c:v>122.1117</c:v>
                      </c:pt>
                      <c:pt idx="821">
                        <c:v>122.0942</c:v>
                      </c:pt>
                      <c:pt idx="822">
                        <c:v>122.14490000000001</c:v>
                      </c:pt>
                      <c:pt idx="823">
                        <c:v>122.14490000000001</c:v>
                      </c:pt>
                      <c:pt idx="824">
                        <c:v>122.68859999999999</c:v>
                      </c:pt>
                      <c:pt idx="825">
                        <c:v>123.0963</c:v>
                      </c:pt>
                      <c:pt idx="826">
                        <c:v>123.5406</c:v>
                      </c:pt>
                      <c:pt idx="827">
                        <c:v>123.4914</c:v>
                      </c:pt>
                      <c:pt idx="828">
                        <c:v>123.8323</c:v>
                      </c:pt>
                      <c:pt idx="829">
                        <c:v>123.66119999999999</c:v>
                      </c:pt>
                      <c:pt idx="830">
                        <c:v>124.0215</c:v>
                      </c:pt>
                      <c:pt idx="831">
                        <c:v>123.5433</c:v>
                      </c:pt>
                      <c:pt idx="832">
                        <c:v>123.2084</c:v>
                      </c:pt>
                      <c:pt idx="833">
                        <c:v>123.1331</c:v>
                      </c:pt>
                      <c:pt idx="834">
                        <c:v>122.9894</c:v>
                      </c:pt>
                      <c:pt idx="835">
                        <c:v>122.85299999999999</c:v>
                      </c:pt>
                      <c:pt idx="836">
                        <c:v>122.31780000000001</c:v>
                      </c:pt>
                      <c:pt idx="837">
                        <c:v>122.3569</c:v>
                      </c:pt>
                      <c:pt idx="838">
                        <c:v>122.7594</c:v>
                      </c:pt>
                      <c:pt idx="839">
                        <c:v>122.8056</c:v>
                      </c:pt>
                      <c:pt idx="840">
                        <c:v>122.94029999999999</c:v>
                      </c:pt>
                      <c:pt idx="841">
                        <c:v>123.38120000000001</c:v>
                      </c:pt>
                      <c:pt idx="842">
                        <c:v>122.9628</c:v>
                      </c:pt>
                      <c:pt idx="843">
                        <c:v>122.9032</c:v>
                      </c:pt>
                      <c:pt idx="844">
                        <c:v>122.32989999999999</c:v>
                      </c:pt>
                      <c:pt idx="845">
                        <c:v>122.44540000000001</c:v>
                      </c:pt>
                      <c:pt idx="846">
                        <c:v>122.2336</c:v>
                      </c:pt>
                      <c:pt idx="847">
                        <c:v>122.1062</c:v>
                      </c:pt>
                      <c:pt idx="848">
                        <c:v>121.84650000000001</c:v>
                      </c:pt>
                      <c:pt idx="849">
                        <c:v>121.39149999999999</c:v>
                      </c:pt>
                      <c:pt idx="850">
                        <c:v>121.5102</c:v>
                      </c:pt>
                      <c:pt idx="851">
                        <c:v>121.8044</c:v>
                      </c:pt>
                      <c:pt idx="852">
                        <c:v>121.34610000000001</c:v>
                      </c:pt>
                      <c:pt idx="853">
                        <c:v>121.4045</c:v>
                      </c:pt>
                      <c:pt idx="854">
                        <c:v>121.07389999999999</c:v>
                      </c:pt>
                      <c:pt idx="855">
                        <c:v>121.2021</c:v>
                      </c:pt>
                      <c:pt idx="856">
                        <c:v>121.1721</c:v>
                      </c:pt>
                      <c:pt idx="857">
                        <c:v>120.8434</c:v>
                      </c:pt>
                      <c:pt idx="858">
                        <c:v>120.0355</c:v>
                      </c:pt>
                      <c:pt idx="859">
                        <c:v>119.5194</c:v>
                      </c:pt>
                      <c:pt idx="860">
                        <c:v>119.65219999999999</c:v>
                      </c:pt>
                      <c:pt idx="861">
                        <c:v>119.3344</c:v>
                      </c:pt>
                      <c:pt idx="862">
                        <c:v>118.9319</c:v>
                      </c:pt>
                      <c:pt idx="863">
                        <c:v>118.67610000000001</c:v>
                      </c:pt>
                      <c:pt idx="864">
                        <c:v>118.2251</c:v>
                      </c:pt>
                      <c:pt idx="865">
                        <c:v>118.0689</c:v>
                      </c:pt>
                      <c:pt idx="866">
                        <c:v>117.8403</c:v>
                      </c:pt>
                      <c:pt idx="867">
                        <c:v>117.9256</c:v>
                      </c:pt>
                      <c:pt idx="868">
                        <c:v>117.7165</c:v>
                      </c:pt>
                      <c:pt idx="869">
                        <c:v>117.86920000000001</c:v>
                      </c:pt>
                      <c:pt idx="870">
                        <c:v>117.7313</c:v>
                      </c:pt>
                      <c:pt idx="871">
                        <c:v>117.3293</c:v>
                      </c:pt>
                      <c:pt idx="872">
                        <c:v>117.04949999999999</c:v>
                      </c:pt>
                      <c:pt idx="873">
                        <c:v>117.08710000000001</c:v>
                      </c:pt>
                      <c:pt idx="874">
                        <c:v>117.3368</c:v>
                      </c:pt>
                      <c:pt idx="875">
                        <c:v>117.1786</c:v>
                      </c:pt>
                      <c:pt idx="876">
                        <c:v>117.2099</c:v>
                      </c:pt>
                      <c:pt idx="877">
                        <c:v>117.92529999999999</c:v>
                      </c:pt>
                      <c:pt idx="878">
                        <c:v>117.373</c:v>
                      </c:pt>
                      <c:pt idx="879">
                        <c:v>117.6279</c:v>
                      </c:pt>
                      <c:pt idx="880">
                        <c:v>117.37569999999999</c:v>
                      </c:pt>
                      <c:pt idx="881">
                        <c:v>117.681</c:v>
                      </c:pt>
                      <c:pt idx="882">
                        <c:v>117.3854</c:v>
                      </c:pt>
                      <c:pt idx="883">
                        <c:v>116.7706</c:v>
                      </c:pt>
                      <c:pt idx="884">
                        <c:v>117.42829999999999</c:v>
                      </c:pt>
                      <c:pt idx="885">
                        <c:v>117.5916</c:v>
                      </c:pt>
                      <c:pt idx="886">
                        <c:v>117.7392</c:v>
                      </c:pt>
                      <c:pt idx="887">
                        <c:v>117.2039</c:v>
                      </c:pt>
                      <c:pt idx="888">
                        <c:v>117.08410000000001</c:v>
                      </c:pt>
                      <c:pt idx="889">
                        <c:v>116.7409</c:v>
                      </c:pt>
                      <c:pt idx="890">
                        <c:v>116.56359999999999</c:v>
                      </c:pt>
                      <c:pt idx="891">
                        <c:v>116.6515</c:v>
                      </c:pt>
                      <c:pt idx="892">
                        <c:v>116.99850000000001</c:v>
                      </c:pt>
                      <c:pt idx="893">
                        <c:v>117.276</c:v>
                      </c:pt>
                      <c:pt idx="894">
                        <c:v>117.4671</c:v>
                      </c:pt>
                      <c:pt idx="895">
                        <c:v>117.49209999999999</c:v>
                      </c:pt>
                      <c:pt idx="896">
                        <c:v>117.7957</c:v>
                      </c:pt>
                      <c:pt idx="897">
                        <c:v>117.1093</c:v>
                      </c:pt>
                      <c:pt idx="898">
                        <c:v>117.9273</c:v>
                      </c:pt>
                      <c:pt idx="899">
                        <c:v>117.97450000000001</c:v>
                      </c:pt>
                      <c:pt idx="900">
                        <c:v>117.9166</c:v>
                      </c:pt>
                      <c:pt idx="901">
                        <c:v>117.52</c:v>
                      </c:pt>
                      <c:pt idx="902">
                        <c:v>117.31310000000001</c:v>
                      </c:pt>
                      <c:pt idx="903">
                        <c:v>117.2226</c:v>
                      </c:pt>
                      <c:pt idx="904">
                        <c:v>117.223</c:v>
                      </c:pt>
                      <c:pt idx="905">
                        <c:v>117.8188</c:v>
                      </c:pt>
                      <c:pt idx="906">
                        <c:v>118.6039</c:v>
                      </c:pt>
                      <c:pt idx="907">
                        <c:v>118.3895</c:v>
                      </c:pt>
                      <c:pt idx="908">
                        <c:v>118.2975</c:v>
                      </c:pt>
                      <c:pt idx="909">
                        <c:v>118.404</c:v>
                      </c:pt>
                      <c:pt idx="910">
                        <c:v>118.3082</c:v>
                      </c:pt>
                      <c:pt idx="911">
                        <c:v>118.8421</c:v>
                      </c:pt>
                      <c:pt idx="912">
                        <c:v>118.9258</c:v>
                      </c:pt>
                      <c:pt idx="913">
                        <c:v>119.217</c:v>
                      </c:pt>
                      <c:pt idx="914">
                        <c:v>119.3032</c:v>
                      </c:pt>
                      <c:pt idx="915">
                        <c:v>118.93519999999999</c:v>
                      </c:pt>
                      <c:pt idx="916">
                        <c:v>119.2274</c:v>
                      </c:pt>
                      <c:pt idx="917">
                        <c:v>118.72020000000001</c:v>
                      </c:pt>
                      <c:pt idx="918">
                        <c:v>118.78570000000001</c:v>
                      </c:pt>
                      <c:pt idx="919">
                        <c:v>118.3287</c:v>
                      </c:pt>
                      <c:pt idx="920">
                        <c:v>118.3882</c:v>
                      </c:pt>
                      <c:pt idx="921">
                        <c:v>118.60639999999999</c:v>
                      </c:pt>
                      <c:pt idx="922">
                        <c:v>119.1835</c:v>
                      </c:pt>
                      <c:pt idx="923">
                        <c:v>119.768</c:v>
                      </c:pt>
                      <c:pt idx="924">
                        <c:v>119.5951</c:v>
                      </c:pt>
                      <c:pt idx="925">
                        <c:v>119.6677</c:v>
                      </c:pt>
                      <c:pt idx="926">
                        <c:v>119.655</c:v>
                      </c:pt>
                      <c:pt idx="927">
                        <c:v>119.67270000000001</c:v>
                      </c:pt>
                      <c:pt idx="928">
                        <c:v>119.14149999999999</c:v>
                      </c:pt>
                      <c:pt idx="929">
                        <c:v>119.31189999999999</c:v>
                      </c:pt>
                      <c:pt idx="930">
                        <c:v>119.0812</c:v>
                      </c:pt>
                      <c:pt idx="931">
                        <c:v>119.2696</c:v>
                      </c:pt>
                      <c:pt idx="932">
                        <c:v>119.2885</c:v>
                      </c:pt>
                      <c:pt idx="933">
                        <c:v>119.5274</c:v>
                      </c:pt>
                      <c:pt idx="934">
                        <c:v>119.4766</c:v>
                      </c:pt>
                      <c:pt idx="935">
                        <c:v>119.8556</c:v>
                      </c:pt>
                      <c:pt idx="936">
                        <c:v>120.1002</c:v>
                      </c:pt>
                      <c:pt idx="937">
                        <c:v>120.027</c:v>
                      </c:pt>
                      <c:pt idx="938">
                        <c:v>120.34690000000001</c:v>
                      </c:pt>
                      <c:pt idx="939">
                        <c:v>120.66759999999999</c:v>
                      </c:pt>
                      <c:pt idx="940">
                        <c:v>120.4739</c:v>
                      </c:pt>
                      <c:pt idx="941">
                        <c:v>120.46810000000001</c:v>
                      </c:pt>
                      <c:pt idx="942">
                        <c:v>120.62050000000001</c:v>
                      </c:pt>
                      <c:pt idx="943">
                        <c:v>120.57599999999999</c:v>
                      </c:pt>
                      <c:pt idx="944">
                        <c:v>120.14530000000001</c:v>
                      </c:pt>
                      <c:pt idx="945">
                        <c:v>120.1455</c:v>
                      </c:pt>
                      <c:pt idx="946">
                        <c:v>120.39700000000001</c:v>
                      </c:pt>
                      <c:pt idx="947">
                        <c:v>120.2299</c:v>
                      </c:pt>
                      <c:pt idx="948">
                        <c:v>119.95780000000001</c:v>
                      </c:pt>
                      <c:pt idx="949">
                        <c:v>119.43680000000001</c:v>
                      </c:pt>
                      <c:pt idx="950">
                        <c:v>119.3421</c:v>
                      </c:pt>
                      <c:pt idx="951">
                        <c:v>119.193</c:v>
                      </c:pt>
                      <c:pt idx="952">
                        <c:v>119.15949999999999</c:v>
                      </c:pt>
                      <c:pt idx="953">
                        <c:v>119.2642</c:v>
                      </c:pt>
                      <c:pt idx="954">
                        <c:v>118.871</c:v>
                      </c:pt>
                      <c:pt idx="955">
                        <c:v>118.91849999999999</c:v>
                      </c:pt>
                      <c:pt idx="956">
                        <c:v>119.0882</c:v>
                      </c:pt>
                      <c:pt idx="957">
                        <c:v>118.8466</c:v>
                      </c:pt>
                      <c:pt idx="958">
                        <c:v>118.65900000000001</c:v>
                      </c:pt>
                      <c:pt idx="959">
                        <c:v>117.9199</c:v>
                      </c:pt>
                      <c:pt idx="960">
                        <c:v>117.1631</c:v>
                      </c:pt>
                      <c:pt idx="961">
                        <c:v>117.0732</c:v>
                      </c:pt>
                      <c:pt idx="962">
                        <c:v>117.11150000000001</c:v>
                      </c:pt>
                      <c:pt idx="963">
                        <c:v>117.0449</c:v>
                      </c:pt>
                      <c:pt idx="964">
                        <c:v>117.2612</c:v>
                      </c:pt>
                      <c:pt idx="965">
                        <c:v>117.06489999999999</c:v>
                      </c:pt>
                      <c:pt idx="966">
                        <c:v>116.8426</c:v>
                      </c:pt>
                      <c:pt idx="967">
                        <c:v>116.50369999999999</c:v>
                      </c:pt>
                      <c:pt idx="968">
                        <c:v>116.4661</c:v>
                      </c:pt>
                      <c:pt idx="969">
                        <c:v>116.9181</c:v>
                      </c:pt>
                      <c:pt idx="970">
                        <c:v>116.5908</c:v>
                      </c:pt>
                      <c:pt idx="971">
                        <c:v>116.2492</c:v>
                      </c:pt>
                      <c:pt idx="972">
                        <c:v>116.1704</c:v>
                      </c:pt>
                      <c:pt idx="973">
                        <c:v>116.4088</c:v>
                      </c:pt>
                      <c:pt idx="974">
                        <c:v>115.70869999999999</c:v>
                      </c:pt>
                      <c:pt idx="975">
                        <c:v>115.7105</c:v>
                      </c:pt>
                      <c:pt idx="976">
                        <c:v>116.2474</c:v>
                      </c:pt>
                      <c:pt idx="977">
                        <c:v>116.3785</c:v>
                      </c:pt>
                      <c:pt idx="978">
                        <c:v>116.2675</c:v>
                      </c:pt>
                      <c:pt idx="979">
                        <c:v>116.4024</c:v>
                      </c:pt>
                      <c:pt idx="980">
                        <c:v>116.4135</c:v>
                      </c:pt>
                      <c:pt idx="981">
                        <c:v>116.254</c:v>
                      </c:pt>
                      <c:pt idx="982">
                        <c:v>115.7341</c:v>
                      </c:pt>
                      <c:pt idx="983">
                        <c:v>115.8904</c:v>
                      </c:pt>
                      <c:pt idx="984">
                        <c:v>115.71120000000001</c:v>
                      </c:pt>
                      <c:pt idx="985">
                        <c:v>115.7724</c:v>
                      </c:pt>
                      <c:pt idx="986">
                        <c:v>115.87309999999999</c:v>
                      </c:pt>
                      <c:pt idx="987">
                        <c:v>115.886</c:v>
                      </c:pt>
                      <c:pt idx="988">
                        <c:v>115.7299</c:v>
                      </c:pt>
                      <c:pt idx="989">
                        <c:v>116.3275</c:v>
                      </c:pt>
                      <c:pt idx="990">
                        <c:v>116.9866</c:v>
                      </c:pt>
                      <c:pt idx="991">
                        <c:v>116.6956</c:v>
                      </c:pt>
                      <c:pt idx="992">
                        <c:v>116.7735</c:v>
                      </c:pt>
                      <c:pt idx="993">
                        <c:v>117.0061</c:v>
                      </c:pt>
                      <c:pt idx="994">
                        <c:v>116.48269999999999</c:v>
                      </c:pt>
                      <c:pt idx="995">
                        <c:v>116.127</c:v>
                      </c:pt>
                      <c:pt idx="996">
                        <c:v>116.13809999999999</c:v>
                      </c:pt>
                      <c:pt idx="997">
                        <c:v>115.8353</c:v>
                      </c:pt>
                      <c:pt idx="998">
                        <c:v>115.7381</c:v>
                      </c:pt>
                      <c:pt idx="999">
                        <c:v>115.7067</c:v>
                      </c:pt>
                      <c:pt idx="1000">
                        <c:v>116.0192</c:v>
                      </c:pt>
                      <c:pt idx="1001">
                        <c:v>115.342</c:v>
                      </c:pt>
                      <c:pt idx="1002">
                        <c:v>115.4456</c:v>
                      </c:pt>
                      <c:pt idx="1003">
                        <c:v>115.49850000000001</c:v>
                      </c:pt>
                      <c:pt idx="1004">
                        <c:v>115.48099999999999</c:v>
                      </c:pt>
                      <c:pt idx="1005">
                        <c:v>116.2818</c:v>
                      </c:pt>
                      <c:pt idx="1006">
                        <c:v>116.1889</c:v>
                      </c:pt>
                      <c:pt idx="1007">
                        <c:v>115.71559999999999</c:v>
                      </c:pt>
                      <c:pt idx="1008">
                        <c:v>115.72029999999999</c:v>
                      </c:pt>
                      <c:pt idx="1009">
                        <c:v>115.49339999999999</c:v>
                      </c:pt>
                      <c:pt idx="1010">
                        <c:v>115.628</c:v>
                      </c:pt>
                      <c:pt idx="1011">
                        <c:v>115.10469999999999</c:v>
                      </c:pt>
                      <c:pt idx="1012">
                        <c:v>114.916</c:v>
                      </c:pt>
                      <c:pt idx="1013">
                        <c:v>115.11320000000001</c:v>
                      </c:pt>
                      <c:pt idx="1014">
                        <c:v>114.7187</c:v>
                      </c:pt>
                      <c:pt idx="1015">
                        <c:v>114.4012</c:v>
                      </c:pt>
                      <c:pt idx="1016">
                        <c:v>114.4271</c:v>
                      </c:pt>
                      <c:pt idx="1017">
                        <c:v>114.6246</c:v>
                      </c:pt>
                      <c:pt idx="1018">
                        <c:v>114.9452</c:v>
                      </c:pt>
                      <c:pt idx="1019">
                        <c:v>114.4928</c:v>
                      </c:pt>
                      <c:pt idx="1020">
                        <c:v>114.47190000000001</c:v>
                      </c:pt>
                      <c:pt idx="1021">
                        <c:v>114.4924</c:v>
                      </c:pt>
                      <c:pt idx="1022">
                        <c:v>114.4088</c:v>
                      </c:pt>
                      <c:pt idx="1023">
                        <c:v>114.47</c:v>
                      </c:pt>
                      <c:pt idx="1024">
                        <c:v>114.6584</c:v>
                      </c:pt>
                      <c:pt idx="1025">
                        <c:v>114.4744</c:v>
                      </c:pt>
                      <c:pt idx="1026">
                        <c:v>114.3707</c:v>
                      </c:pt>
                      <c:pt idx="1027">
                        <c:v>114.0121</c:v>
                      </c:pt>
                      <c:pt idx="1028">
                        <c:v>114.01220000000001</c:v>
                      </c:pt>
                      <c:pt idx="1029">
                        <c:v>113.94110000000001</c:v>
                      </c:pt>
                      <c:pt idx="1030">
                        <c:v>113.866</c:v>
                      </c:pt>
                      <c:pt idx="1031">
                        <c:v>113.6349</c:v>
                      </c:pt>
                      <c:pt idx="1032">
                        <c:v>113.322</c:v>
                      </c:pt>
                      <c:pt idx="1033">
                        <c:v>113.322</c:v>
                      </c:pt>
                      <c:pt idx="1034">
                        <c:v>113.1083</c:v>
                      </c:pt>
                      <c:pt idx="1035">
                        <c:v>112.4661</c:v>
                      </c:pt>
                      <c:pt idx="1036">
                        <c:v>112.1994</c:v>
                      </c:pt>
                      <c:pt idx="1037">
                        <c:v>112.4662</c:v>
                      </c:pt>
                      <c:pt idx="1038">
                        <c:v>111.99169999999999</c:v>
                      </c:pt>
                      <c:pt idx="1039">
                        <c:v>111.6324</c:v>
                      </c:pt>
                      <c:pt idx="1040">
                        <c:v>111.6609</c:v>
                      </c:pt>
                      <c:pt idx="1041">
                        <c:v>111.84829999999999</c:v>
                      </c:pt>
                      <c:pt idx="1042">
                        <c:v>112.0517</c:v>
                      </c:pt>
                      <c:pt idx="1043">
                        <c:v>112.6153</c:v>
                      </c:pt>
                      <c:pt idx="1044">
                        <c:v>113.1024</c:v>
                      </c:pt>
                      <c:pt idx="1045">
                        <c:v>113.1133</c:v>
                      </c:pt>
                      <c:pt idx="1046">
                        <c:v>112.6203</c:v>
                      </c:pt>
                      <c:pt idx="1047">
                        <c:v>112.7752</c:v>
                      </c:pt>
                      <c:pt idx="1048">
                        <c:v>112.44329999999999</c:v>
                      </c:pt>
                      <c:pt idx="1049">
                        <c:v>112.8711</c:v>
                      </c:pt>
                      <c:pt idx="1050">
                        <c:v>113.01220000000001</c:v>
                      </c:pt>
                      <c:pt idx="1051">
                        <c:v>112.54810000000001</c:v>
                      </c:pt>
                      <c:pt idx="1052">
                        <c:v>112.7884</c:v>
                      </c:pt>
                      <c:pt idx="1053">
                        <c:v>113.8759</c:v>
                      </c:pt>
                      <c:pt idx="1054">
                        <c:v>113.471</c:v>
                      </c:pt>
                      <c:pt idx="1055">
                        <c:v>113.63160000000001</c:v>
                      </c:pt>
                      <c:pt idx="1056">
                        <c:v>113.3408</c:v>
                      </c:pt>
                      <c:pt idx="1057">
                        <c:v>113.29</c:v>
                      </c:pt>
                      <c:pt idx="1058">
                        <c:v>113.3608</c:v>
                      </c:pt>
                      <c:pt idx="1059">
                        <c:v>113.0287</c:v>
                      </c:pt>
                      <c:pt idx="1060">
                        <c:v>112.9778</c:v>
                      </c:pt>
                      <c:pt idx="1061">
                        <c:v>112.81529999999999</c:v>
                      </c:pt>
                      <c:pt idx="1062">
                        <c:v>112.33029999999999</c:v>
                      </c:pt>
                      <c:pt idx="1063">
                        <c:v>112.28400000000001</c:v>
                      </c:pt>
                      <c:pt idx="1064">
                        <c:v>112.3837</c:v>
                      </c:pt>
                      <c:pt idx="1065">
                        <c:v>112.38160000000001</c:v>
                      </c:pt>
                      <c:pt idx="1066">
                        <c:v>112.05410000000001</c:v>
                      </c:pt>
                      <c:pt idx="1067">
                        <c:v>112.2671</c:v>
                      </c:pt>
                      <c:pt idx="1068">
                        <c:v>112.89919999999999</c:v>
                      </c:pt>
                      <c:pt idx="1069">
                        <c:v>113.6512</c:v>
                      </c:pt>
                      <c:pt idx="1070">
                        <c:v>113.52970000000001</c:v>
                      </c:pt>
                      <c:pt idx="1071">
                        <c:v>113.2056</c:v>
                      </c:pt>
                      <c:pt idx="1072">
                        <c:v>113.8005</c:v>
                      </c:pt>
                      <c:pt idx="1073">
                        <c:v>114.175</c:v>
                      </c:pt>
                      <c:pt idx="1074">
                        <c:v>114.08669999999999</c:v>
                      </c:pt>
                      <c:pt idx="1075">
                        <c:v>113.9114</c:v>
                      </c:pt>
                      <c:pt idx="1076">
                        <c:v>114.6456</c:v>
                      </c:pt>
                      <c:pt idx="1077">
                        <c:v>115.14790000000001</c:v>
                      </c:pt>
                      <c:pt idx="1078">
                        <c:v>114.6254</c:v>
                      </c:pt>
                      <c:pt idx="1079">
                        <c:v>113.9811</c:v>
                      </c:pt>
                      <c:pt idx="1080">
                        <c:v>114.20699999999999</c:v>
                      </c:pt>
                      <c:pt idx="1081">
                        <c:v>113.9301</c:v>
                      </c:pt>
                      <c:pt idx="1082">
                        <c:v>114.5955</c:v>
                      </c:pt>
                      <c:pt idx="1083">
                        <c:v>114.4893</c:v>
                      </c:pt>
                      <c:pt idx="1084">
                        <c:v>114.926</c:v>
                      </c:pt>
                      <c:pt idx="1085">
                        <c:v>114.6561</c:v>
                      </c:pt>
                      <c:pt idx="1086">
                        <c:v>114.46299999999999</c:v>
                      </c:pt>
                      <c:pt idx="1087">
                        <c:v>114.5324</c:v>
                      </c:pt>
                      <c:pt idx="1088">
                        <c:v>113.77070000000001</c:v>
                      </c:pt>
                      <c:pt idx="1089">
                        <c:v>113.9914</c:v>
                      </c:pt>
                      <c:pt idx="1090">
                        <c:v>113.6671</c:v>
                      </c:pt>
                      <c:pt idx="1091">
                        <c:v>113.8113</c:v>
                      </c:pt>
                      <c:pt idx="1092">
                        <c:v>114.10590000000001</c:v>
                      </c:pt>
                      <c:pt idx="1093">
                        <c:v>114.2097</c:v>
                      </c:pt>
                      <c:pt idx="1094">
                        <c:v>114.2222</c:v>
                      </c:pt>
                      <c:pt idx="1095">
                        <c:v>114.0153</c:v>
                      </c:pt>
                      <c:pt idx="1096">
                        <c:v>113.8573</c:v>
                      </c:pt>
                      <c:pt idx="1097">
                        <c:v>113.3535</c:v>
                      </c:pt>
                      <c:pt idx="1098">
                        <c:v>113.0564</c:v>
                      </c:pt>
                      <c:pt idx="1099">
                        <c:v>113.79510000000001</c:v>
                      </c:pt>
                      <c:pt idx="1100">
                        <c:v>114.1288</c:v>
                      </c:pt>
                      <c:pt idx="1101">
                        <c:v>113.89190000000001</c:v>
                      </c:pt>
                      <c:pt idx="1102">
                        <c:v>113.696</c:v>
                      </c:pt>
                      <c:pt idx="1103">
                        <c:v>114.13720000000001</c:v>
                      </c:pt>
                      <c:pt idx="1104">
                        <c:v>114.2</c:v>
                      </c:pt>
                      <c:pt idx="1105">
                        <c:v>114.254</c:v>
                      </c:pt>
                      <c:pt idx="1106">
                        <c:v>114.7959</c:v>
                      </c:pt>
                      <c:pt idx="1107">
                        <c:v>115.2824</c:v>
                      </c:pt>
                      <c:pt idx="1108">
                        <c:v>115.4678</c:v>
                      </c:pt>
                      <c:pt idx="1109">
                        <c:v>115.0072</c:v>
                      </c:pt>
                      <c:pt idx="1110">
                        <c:v>115.06829999999999</c:v>
                      </c:pt>
                      <c:pt idx="1111">
                        <c:v>115.5356</c:v>
                      </c:pt>
                      <c:pt idx="1112">
                        <c:v>115.9849</c:v>
                      </c:pt>
                      <c:pt idx="1113">
                        <c:v>116.0532</c:v>
                      </c:pt>
                      <c:pt idx="1114">
                        <c:v>116.1504</c:v>
                      </c:pt>
                      <c:pt idx="1115">
                        <c:v>115.7478</c:v>
                      </c:pt>
                      <c:pt idx="1116">
                        <c:v>115.6148</c:v>
                      </c:pt>
                      <c:pt idx="1117">
                        <c:v>116.2456</c:v>
                      </c:pt>
                      <c:pt idx="1118">
                        <c:v>116.2897</c:v>
                      </c:pt>
                      <c:pt idx="1119">
                        <c:v>116.2795</c:v>
                      </c:pt>
                      <c:pt idx="1120">
                        <c:v>116.45399999999999</c:v>
                      </c:pt>
                      <c:pt idx="1121">
                        <c:v>115.9573</c:v>
                      </c:pt>
                      <c:pt idx="1122">
                        <c:v>115.5479</c:v>
                      </c:pt>
                      <c:pt idx="1123">
                        <c:v>116.0185</c:v>
                      </c:pt>
                      <c:pt idx="1124">
                        <c:v>117.1511</c:v>
                      </c:pt>
                      <c:pt idx="1125">
                        <c:v>117.93899999999999</c:v>
                      </c:pt>
                      <c:pt idx="1126">
                        <c:v>117.8296</c:v>
                      </c:pt>
                      <c:pt idx="1127">
                        <c:v>117.5304</c:v>
                      </c:pt>
                      <c:pt idx="1128">
                        <c:v>118.1023</c:v>
                      </c:pt>
                      <c:pt idx="1129">
                        <c:v>117.8548</c:v>
                      </c:pt>
                      <c:pt idx="1130">
                        <c:v>117.3652</c:v>
                      </c:pt>
                      <c:pt idx="1131">
                        <c:v>117.49769999999999</c:v>
                      </c:pt>
                      <c:pt idx="1132">
                        <c:v>116.92570000000001</c:v>
                      </c:pt>
                      <c:pt idx="1133">
                        <c:v>117.2854</c:v>
                      </c:pt>
                      <c:pt idx="1134">
                        <c:v>116.9161</c:v>
                      </c:pt>
                      <c:pt idx="1135">
                        <c:v>117.0341</c:v>
                      </c:pt>
                      <c:pt idx="1136">
                        <c:v>116.6104</c:v>
                      </c:pt>
                      <c:pt idx="1137">
                        <c:v>116.5099</c:v>
                      </c:pt>
                      <c:pt idx="1138">
                        <c:v>115.6759</c:v>
                      </c:pt>
                      <c:pt idx="1139">
                        <c:v>115.7726</c:v>
                      </c:pt>
                      <c:pt idx="1140">
                        <c:v>115.7747</c:v>
                      </c:pt>
                      <c:pt idx="1141">
                        <c:v>115.9778</c:v>
                      </c:pt>
                      <c:pt idx="1142">
                        <c:v>115.74639999999999</c:v>
                      </c:pt>
                      <c:pt idx="1143">
                        <c:v>115.95</c:v>
                      </c:pt>
                      <c:pt idx="1144">
                        <c:v>115.68510000000001</c:v>
                      </c:pt>
                      <c:pt idx="1145">
                        <c:v>115.126</c:v>
                      </c:pt>
                      <c:pt idx="1146">
                        <c:v>115.2593</c:v>
                      </c:pt>
                      <c:pt idx="1147">
                        <c:v>115.7667</c:v>
                      </c:pt>
                      <c:pt idx="1148">
                        <c:v>115.7238</c:v>
                      </c:pt>
                      <c:pt idx="1149">
                        <c:v>116.2814</c:v>
                      </c:pt>
                      <c:pt idx="1150">
                        <c:v>116.4128</c:v>
                      </c:pt>
                      <c:pt idx="1151">
                        <c:v>116.04600000000001</c:v>
                      </c:pt>
                      <c:pt idx="1152">
                        <c:v>116.47239999999999</c:v>
                      </c:pt>
                      <c:pt idx="1153">
                        <c:v>116.22620000000001</c:v>
                      </c:pt>
                      <c:pt idx="1154">
                        <c:v>115.8133</c:v>
                      </c:pt>
                      <c:pt idx="1155">
                        <c:v>115.7871</c:v>
                      </c:pt>
                      <c:pt idx="1156">
                        <c:v>115.8921</c:v>
                      </c:pt>
                      <c:pt idx="1157">
                        <c:v>115.9147</c:v>
                      </c:pt>
                      <c:pt idx="1158">
                        <c:v>115.1601</c:v>
                      </c:pt>
                      <c:pt idx="1159">
                        <c:v>115.3712</c:v>
                      </c:pt>
                      <c:pt idx="1160">
                        <c:v>115.34610000000001</c:v>
                      </c:pt>
                      <c:pt idx="1161">
                        <c:v>115.73990000000001</c:v>
                      </c:pt>
                      <c:pt idx="1162">
                        <c:v>115.68170000000001</c:v>
                      </c:pt>
                      <c:pt idx="1163">
                        <c:v>115.34229999999999</c:v>
                      </c:pt>
                      <c:pt idx="1164">
                        <c:v>114.8437</c:v>
                      </c:pt>
                      <c:pt idx="1165">
                        <c:v>114.8344</c:v>
                      </c:pt>
                      <c:pt idx="1166">
                        <c:v>114.93810000000001</c:v>
                      </c:pt>
                      <c:pt idx="1167">
                        <c:v>114.4415</c:v>
                      </c:pt>
                      <c:pt idx="1168">
                        <c:v>114.49809999999999</c:v>
                      </c:pt>
                      <c:pt idx="1169">
                        <c:v>114.4765</c:v>
                      </c:pt>
                      <c:pt idx="1170">
                        <c:v>114.3378</c:v>
                      </c:pt>
                      <c:pt idx="1171">
                        <c:v>114.84569999999999</c:v>
                      </c:pt>
                      <c:pt idx="1172">
                        <c:v>114.5821</c:v>
                      </c:pt>
                      <c:pt idx="1173">
                        <c:v>114.759</c:v>
                      </c:pt>
                      <c:pt idx="1174">
                        <c:v>114.1816</c:v>
                      </c:pt>
                      <c:pt idx="1175">
                        <c:v>114.04470000000001</c:v>
                      </c:pt>
                      <c:pt idx="1176">
                        <c:v>114.3</c:v>
                      </c:pt>
                      <c:pt idx="1177">
                        <c:v>115.18980000000001</c:v>
                      </c:pt>
                      <c:pt idx="1178">
                        <c:v>114.86279999999999</c:v>
                      </c:pt>
                      <c:pt idx="1179">
                        <c:v>115.4331</c:v>
                      </c:pt>
                      <c:pt idx="1180">
                        <c:v>115.6118</c:v>
                      </c:pt>
                      <c:pt idx="1181">
                        <c:v>116.0324</c:v>
                      </c:pt>
                      <c:pt idx="1182">
                        <c:v>116.0389</c:v>
                      </c:pt>
                      <c:pt idx="1183">
                        <c:v>115.9032</c:v>
                      </c:pt>
                      <c:pt idx="1184">
                        <c:v>115.92310000000001</c:v>
                      </c:pt>
                      <c:pt idx="1185">
                        <c:v>115.8869</c:v>
                      </c:pt>
                      <c:pt idx="1186">
                        <c:v>115.6246</c:v>
                      </c:pt>
                      <c:pt idx="1187">
                        <c:v>115.7243</c:v>
                      </c:pt>
                      <c:pt idx="1188">
                        <c:v>115.77809999999999</c:v>
                      </c:pt>
                      <c:pt idx="1189">
                        <c:v>114.9293</c:v>
                      </c:pt>
                      <c:pt idx="1190">
                        <c:v>115.0321</c:v>
                      </c:pt>
                      <c:pt idx="1191">
                        <c:v>114.9358</c:v>
                      </c:pt>
                      <c:pt idx="1192">
                        <c:v>115.3627</c:v>
                      </c:pt>
                      <c:pt idx="1193">
                        <c:v>115.5493</c:v>
                      </c:pt>
                      <c:pt idx="1194">
                        <c:v>114.8015</c:v>
                      </c:pt>
                      <c:pt idx="1195">
                        <c:v>114.8027</c:v>
                      </c:pt>
                      <c:pt idx="1196">
                        <c:v>114.71810000000001</c:v>
                      </c:pt>
                      <c:pt idx="1197">
                        <c:v>114.7531</c:v>
                      </c:pt>
                      <c:pt idx="1198">
                        <c:v>114.33029999999999</c:v>
                      </c:pt>
                      <c:pt idx="1199">
                        <c:v>114.449</c:v>
                      </c:pt>
                      <c:pt idx="1200">
                        <c:v>114.8963</c:v>
                      </c:pt>
                      <c:pt idx="1201">
                        <c:v>115.1596</c:v>
                      </c:pt>
                      <c:pt idx="1202">
                        <c:v>115.2587</c:v>
                      </c:pt>
                      <c:pt idx="1203">
                        <c:v>115.3073</c:v>
                      </c:pt>
                      <c:pt idx="1204">
                        <c:v>115.3832</c:v>
                      </c:pt>
                      <c:pt idx="1205">
                        <c:v>115.51600000000001</c:v>
                      </c:pt>
                      <c:pt idx="1206">
                        <c:v>115.0367</c:v>
                      </c:pt>
                      <c:pt idx="1207">
                        <c:v>115.0115</c:v>
                      </c:pt>
                      <c:pt idx="1208">
                        <c:v>114.9992</c:v>
                      </c:pt>
                      <c:pt idx="1209">
                        <c:v>115.4153</c:v>
                      </c:pt>
                      <c:pt idx="1210">
                        <c:v>115.40730000000001</c:v>
                      </c:pt>
                      <c:pt idx="1211">
                        <c:v>115.0814</c:v>
                      </c:pt>
                      <c:pt idx="1212">
                        <c:v>114.89919999999999</c:v>
                      </c:pt>
                      <c:pt idx="1213">
                        <c:v>114.8567</c:v>
                      </c:pt>
                      <c:pt idx="1214">
                        <c:v>114.6202</c:v>
                      </c:pt>
                      <c:pt idx="1215">
                        <c:v>114.9014</c:v>
                      </c:pt>
                      <c:pt idx="1216">
                        <c:v>114.62730000000001</c:v>
                      </c:pt>
                      <c:pt idx="1217">
                        <c:v>115.08969999999999</c:v>
                      </c:pt>
                      <c:pt idx="1218">
                        <c:v>114.7688</c:v>
                      </c:pt>
                      <c:pt idx="1219">
                        <c:v>114.8794</c:v>
                      </c:pt>
                      <c:pt idx="1220">
                        <c:v>114.7706</c:v>
                      </c:pt>
                      <c:pt idx="1221">
                        <c:v>114.4759</c:v>
                      </c:pt>
                      <c:pt idx="1222">
                        <c:v>114.41679999999999</c:v>
                      </c:pt>
                      <c:pt idx="1223">
                        <c:v>114.27209999999999</c:v>
                      </c:pt>
                      <c:pt idx="1224">
                        <c:v>114.3642</c:v>
                      </c:pt>
                      <c:pt idx="1225">
                        <c:v>114.3098</c:v>
                      </c:pt>
                      <c:pt idx="1226">
                        <c:v>114.3631</c:v>
                      </c:pt>
                      <c:pt idx="1227">
                        <c:v>114.2915</c:v>
                      </c:pt>
                      <c:pt idx="1228">
                        <c:v>113.7689</c:v>
                      </c:pt>
                      <c:pt idx="1229">
                        <c:v>113.73099999999999</c:v>
                      </c:pt>
                      <c:pt idx="1230">
                        <c:v>114.2487</c:v>
                      </c:pt>
                      <c:pt idx="1231">
                        <c:v>113.97669999999999</c:v>
                      </c:pt>
                      <c:pt idx="1232">
                        <c:v>113.98520000000001</c:v>
                      </c:pt>
                      <c:pt idx="1233">
                        <c:v>113.9584</c:v>
                      </c:pt>
                      <c:pt idx="1234">
                        <c:v>113.253</c:v>
                      </c:pt>
                      <c:pt idx="1235">
                        <c:v>113.2461</c:v>
                      </c:pt>
                      <c:pt idx="1236">
                        <c:v>113.6649</c:v>
                      </c:pt>
                      <c:pt idx="1237">
                        <c:v>113.90479999999999</c:v>
                      </c:pt>
                      <c:pt idx="1238">
                        <c:v>113.4774</c:v>
                      </c:pt>
                      <c:pt idx="1239">
                        <c:v>113.32980000000001</c:v>
                      </c:pt>
                      <c:pt idx="1240">
                        <c:v>113.36490000000001</c:v>
                      </c:pt>
                      <c:pt idx="1241">
                        <c:v>113.2316</c:v>
                      </c:pt>
                      <c:pt idx="1242">
                        <c:v>112.75230000000001</c:v>
                      </c:pt>
                      <c:pt idx="1243">
                        <c:v>112.6232</c:v>
                      </c:pt>
                      <c:pt idx="1244">
                        <c:v>112.4571</c:v>
                      </c:pt>
                      <c:pt idx="1245">
                        <c:v>111.89709999999999</c:v>
                      </c:pt>
                      <c:pt idx="1246">
                        <c:v>111.9277</c:v>
                      </c:pt>
                      <c:pt idx="1247">
                        <c:v>111.9949</c:v>
                      </c:pt>
                      <c:pt idx="1248">
                        <c:v>111.79819999999999</c:v>
                      </c:pt>
                      <c:pt idx="1249">
                        <c:v>111.79510000000001</c:v>
                      </c:pt>
                      <c:pt idx="1250">
                        <c:v>111.88200000000001</c:v>
                      </c:pt>
                      <c:pt idx="1251">
                        <c:v>111.9084</c:v>
                      </c:pt>
                      <c:pt idx="1252">
                        <c:v>111.40770000000001</c:v>
                      </c:pt>
                      <c:pt idx="1253">
                        <c:v>111.00790000000001</c:v>
                      </c:pt>
                      <c:pt idx="1254">
                        <c:v>110.68859999999999</c:v>
                      </c:pt>
                      <c:pt idx="1255">
                        <c:v>110.5564</c:v>
                      </c:pt>
                      <c:pt idx="1256">
                        <c:v>110.625</c:v>
                      </c:pt>
                      <c:pt idx="1257">
                        <c:v>110.9139</c:v>
                      </c:pt>
                      <c:pt idx="1258">
                        <c:v>110.9148</c:v>
                      </c:pt>
                      <c:pt idx="1259">
                        <c:v>110.3783</c:v>
                      </c:pt>
                      <c:pt idx="1260">
                        <c:v>110.5211</c:v>
                      </c:pt>
                      <c:pt idx="1261">
                        <c:v>110.2381</c:v>
                      </c:pt>
                      <c:pt idx="1262">
                        <c:v>109.8429</c:v>
                      </c:pt>
                      <c:pt idx="1263">
                        <c:v>110.1836</c:v>
                      </c:pt>
                      <c:pt idx="1264">
                        <c:v>109.6245</c:v>
                      </c:pt>
                      <c:pt idx="1265">
                        <c:v>109.5735</c:v>
                      </c:pt>
                      <c:pt idx="1266">
                        <c:v>109.45740000000001</c:v>
                      </c:pt>
                      <c:pt idx="1267">
                        <c:v>109.0595</c:v>
                      </c:pt>
                      <c:pt idx="1268">
                        <c:v>109.0527</c:v>
                      </c:pt>
                      <c:pt idx="1269">
                        <c:v>108.5354</c:v>
                      </c:pt>
                      <c:pt idx="1270">
                        <c:v>108.7004</c:v>
                      </c:pt>
                      <c:pt idx="1271">
                        <c:v>108.8274</c:v>
                      </c:pt>
                      <c:pt idx="1272">
                        <c:v>108.43340000000001</c:v>
                      </c:pt>
                      <c:pt idx="1273">
                        <c:v>108.6204</c:v>
                      </c:pt>
                      <c:pt idx="1274">
                        <c:v>108.37690000000001</c:v>
                      </c:pt>
                      <c:pt idx="1275">
                        <c:v>108.3476</c:v>
                      </c:pt>
                      <c:pt idx="1276">
                        <c:v>108.5082</c:v>
                      </c:pt>
                      <c:pt idx="1277">
                        <c:v>109.6275</c:v>
                      </c:pt>
                      <c:pt idx="1278">
                        <c:v>109.6815</c:v>
                      </c:pt>
                      <c:pt idx="1279">
                        <c:v>110.0166</c:v>
                      </c:pt>
                      <c:pt idx="1280">
                        <c:v>109.62090000000001</c:v>
                      </c:pt>
                      <c:pt idx="1281">
                        <c:v>109.91549999999999</c:v>
                      </c:pt>
                      <c:pt idx="1282">
                        <c:v>109.0394</c:v>
                      </c:pt>
                      <c:pt idx="1283">
                        <c:v>109.574</c:v>
                      </c:pt>
                      <c:pt idx="1284">
                        <c:v>109.38630000000001</c:v>
                      </c:pt>
                      <c:pt idx="1285">
                        <c:v>109.06270000000001</c:v>
                      </c:pt>
                      <c:pt idx="1286">
                        <c:v>109.1833</c:v>
                      </c:pt>
                      <c:pt idx="1287">
                        <c:v>109.3609</c:v>
                      </c:pt>
                      <c:pt idx="1288">
                        <c:v>109.0022</c:v>
                      </c:pt>
                      <c:pt idx="1289">
                        <c:v>108.7822</c:v>
                      </c:pt>
                      <c:pt idx="1290">
                        <c:v>108.3134</c:v>
                      </c:pt>
                      <c:pt idx="1291">
                        <c:v>108.43519999999999</c:v>
                      </c:pt>
                      <c:pt idx="1292">
                        <c:v>108.7116</c:v>
                      </c:pt>
                      <c:pt idx="1293">
                        <c:v>108.2281</c:v>
                      </c:pt>
                      <c:pt idx="1294">
                        <c:v>108.1641</c:v>
                      </c:pt>
                      <c:pt idx="1295">
                        <c:v>108.5181</c:v>
                      </c:pt>
                      <c:pt idx="1296">
                        <c:v>109.4247</c:v>
                      </c:pt>
                      <c:pt idx="1297">
                        <c:v>109.4222</c:v>
                      </c:pt>
                      <c:pt idx="1298">
                        <c:v>110.10420000000001</c:v>
                      </c:pt>
                      <c:pt idx="1299">
                        <c:v>110.18600000000001</c:v>
                      </c:pt>
                      <c:pt idx="1300">
                        <c:v>109.7306</c:v>
                      </c:pt>
                      <c:pt idx="1301">
                        <c:v>109.36620000000001</c:v>
                      </c:pt>
                      <c:pt idx="1302">
                        <c:v>108.6435</c:v>
                      </c:pt>
                      <c:pt idx="1303">
                        <c:v>108.8331</c:v>
                      </c:pt>
                      <c:pt idx="1304">
                        <c:v>109.43519999999999</c:v>
                      </c:pt>
                      <c:pt idx="1305">
                        <c:v>109.4404</c:v>
                      </c:pt>
                      <c:pt idx="1306">
                        <c:v>109.5596</c:v>
                      </c:pt>
                      <c:pt idx="1307">
                        <c:v>109.5895</c:v>
                      </c:pt>
                      <c:pt idx="1308">
                        <c:v>109.968</c:v>
                      </c:pt>
                      <c:pt idx="1309">
                        <c:v>109.54470000000001</c:v>
                      </c:pt>
                      <c:pt idx="1310">
                        <c:v>109.5399</c:v>
                      </c:pt>
                      <c:pt idx="1311">
                        <c:v>110.1738</c:v>
                      </c:pt>
                      <c:pt idx="1312">
                        <c:v>109.5705</c:v>
                      </c:pt>
                      <c:pt idx="1313">
                        <c:v>109.7975</c:v>
                      </c:pt>
                      <c:pt idx="1314">
                        <c:v>109.8291</c:v>
                      </c:pt>
                      <c:pt idx="1315">
                        <c:v>109.70050000000001</c:v>
                      </c:pt>
                      <c:pt idx="1316">
                        <c:v>109.813</c:v>
                      </c:pt>
                      <c:pt idx="1317">
                        <c:v>109.7983</c:v>
                      </c:pt>
                      <c:pt idx="1318">
                        <c:v>109.9465</c:v>
                      </c:pt>
                      <c:pt idx="1319">
                        <c:v>109.93899999999999</c:v>
                      </c:pt>
                      <c:pt idx="1320">
                        <c:v>110.5566</c:v>
                      </c:pt>
                      <c:pt idx="1321">
                        <c:v>110.6658</c:v>
                      </c:pt>
                      <c:pt idx="1322">
                        <c:v>110.6743</c:v>
                      </c:pt>
                      <c:pt idx="1323">
                        <c:v>110.2769</c:v>
                      </c:pt>
                      <c:pt idx="1324">
                        <c:v>110.2276</c:v>
                      </c:pt>
                      <c:pt idx="1325">
                        <c:v>109.7051</c:v>
                      </c:pt>
                      <c:pt idx="1326">
                        <c:v>109.63890000000001</c:v>
                      </c:pt>
                      <c:pt idx="1327">
                        <c:v>109.9479</c:v>
                      </c:pt>
                      <c:pt idx="1328">
                        <c:v>109.4979</c:v>
                      </c:pt>
                      <c:pt idx="1329">
                        <c:v>109.4427</c:v>
                      </c:pt>
                      <c:pt idx="1330">
                        <c:v>109.4468</c:v>
                      </c:pt>
                      <c:pt idx="1331">
                        <c:v>108.8252</c:v>
                      </c:pt>
                      <c:pt idx="1332">
                        <c:v>109.14919999999999</c:v>
                      </c:pt>
                      <c:pt idx="1333">
                        <c:v>109.3073</c:v>
                      </c:pt>
                      <c:pt idx="1334">
                        <c:v>109.2693</c:v>
                      </c:pt>
                      <c:pt idx="1335">
                        <c:v>108.73399999999999</c:v>
                      </c:pt>
                      <c:pt idx="1336">
                        <c:v>109.14409999999999</c:v>
                      </c:pt>
                      <c:pt idx="1337">
                        <c:v>109.3014</c:v>
                      </c:pt>
                      <c:pt idx="1338">
                        <c:v>109.5517</c:v>
                      </c:pt>
                      <c:pt idx="1339">
                        <c:v>108.9657</c:v>
                      </c:pt>
                      <c:pt idx="1340">
                        <c:v>109.059</c:v>
                      </c:pt>
                      <c:pt idx="1341">
                        <c:v>108.49079999999999</c:v>
                      </c:pt>
                      <c:pt idx="1342">
                        <c:v>108.2569</c:v>
                      </c:pt>
                      <c:pt idx="1343">
                        <c:v>108.24460000000001</c:v>
                      </c:pt>
                      <c:pt idx="1344">
                        <c:v>108.04</c:v>
                      </c:pt>
                      <c:pt idx="1345">
                        <c:v>108.66249999999999</c:v>
                      </c:pt>
                      <c:pt idx="1346">
                        <c:v>108.75490000000001</c:v>
                      </c:pt>
                      <c:pt idx="1347">
                        <c:v>108.408</c:v>
                      </c:pt>
                      <c:pt idx="1348">
                        <c:v>108.5299</c:v>
                      </c:pt>
                      <c:pt idx="1349">
                        <c:v>108.6263</c:v>
                      </c:pt>
                      <c:pt idx="1350">
                        <c:v>109.21080000000001</c:v>
                      </c:pt>
                      <c:pt idx="1351">
                        <c:v>108.93980000000001</c:v>
                      </c:pt>
                      <c:pt idx="1352">
                        <c:v>109.75579999999999</c:v>
                      </c:pt>
                      <c:pt idx="1353">
                        <c:v>109.9783</c:v>
                      </c:pt>
                      <c:pt idx="1354">
                        <c:v>110.0493</c:v>
                      </c:pt>
                      <c:pt idx="1355">
                        <c:v>110.4923</c:v>
                      </c:pt>
                      <c:pt idx="1356">
                        <c:v>110.2681</c:v>
                      </c:pt>
                      <c:pt idx="1357">
                        <c:v>110.1174</c:v>
                      </c:pt>
                      <c:pt idx="1358">
                        <c:v>109.8222</c:v>
                      </c:pt>
                      <c:pt idx="1359">
                        <c:v>110.08159999999999</c:v>
                      </c:pt>
                      <c:pt idx="1360">
                        <c:v>110.43519999999999</c:v>
                      </c:pt>
                      <c:pt idx="1361">
                        <c:v>110.4113</c:v>
                      </c:pt>
                      <c:pt idx="1362">
                        <c:v>110.38330000000001</c:v>
                      </c:pt>
                      <c:pt idx="1363">
                        <c:v>110.1931</c:v>
                      </c:pt>
                      <c:pt idx="1364">
                        <c:v>110.1767</c:v>
                      </c:pt>
                      <c:pt idx="1365">
                        <c:v>110.03919999999999</c:v>
                      </c:pt>
                      <c:pt idx="1366">
                        <c:v>110.45610000000001</c:v>
                      </c:pt>
                      <c:pt idx="1367">
                        <c:v>110.0377</c:v>
                      </c:pt>
                      <c:pt idx="1368">
                        <c:v>110.5819</c:v>
                      </c:pt>
                      <c:pt idx="1369">
                        <c:v>110.3115</c:v>
                      </c:pt>
                      <c:pt idx="1370">
                        <c:v>110.2246</c:v>
                      </c:pt>
                      <c:pt idx="1371">
                        <c:v>109.9277</c:v>
                      </c:pt>
                      <c:pt idx="1372">
                        <c:v>109.69970000000001</c:v>
                      </c:pt>
                      <c:pt idx="1373">
                        <c:v>109.6927</c:v>
                      </c:pt>
                      <c:pt idx="1374">
                        <c:v>109.4982</c:v>
                      </c:pt>
                      <c:pt idx="1375">
                        <c:v>109.65470000000001</c:v>
                      </c:pt>
                      <c:pt idx="1376">
                        <c:v>109.9071</c:v>
                      </c:pt>
                      <c:pt idx="1377">
                        <c:v>109.97</c:v>
                      </c:pt>
                      <c:pt idx="1378">
                        <c:v>110.0831</c:v>
                      </c:pt>
                      <c:pt idx="1379">
                        <c:v>109.9333</c:v>
                      </c:pt>
                      <c:pt idx="1380">
                        <c:v>110.0707</c:v>
                      </c:pt>
                      <c:pt idx="1381">
                        <c:v>110.0205</c:v>
                      </c:pt>
                      <c:pt idx="1382">
                        <c:v>109.68559999999999</c:v>
                      </c:pt>
                      <c:pt idx="1383">
                        <c:v>109.51819999999999</c:v>
                      </c:pt>
                      <c:pt idx="1384">
                        <c:v>109.7717</c:v>
                      </c:pt>
                      <c:pt idx="1385">
                        <c:v>109.8142</c:v>
                      </c:pt>
                      <c:pt idx="1386">
                        <c:v>109.7903</c:v>
                      </c:pt>
                      <c:pt idx="1387">
                        <c:v>110.0996</c:v>
                      </c:pt>
                      <c:pt idx="1388">
                        <c:v>110.43559999999999</c:v>
                      </c:pt>
                      <c:pt idx="1389">
                        <c:v>110.8655</c:v>
                      </c:pt>
                      <c:pt idx="1390">
                        <c:v>111.13500000000001</c:v>
                      </c:pt>
                      <c:pt idx="1391">
                        <c:v>110.9824</c:v>
                      </c:pt>
                      <c:pt idx="1392">
                        <c:v>110.82380000000001</c:v>
                      </c:pt>
                      <c:pt idx="1393">
                        <c:v>110.91249999999999</c:v>
                      </c:pt>
                      <c:pt idx="1394">
                        <c:v>111.2444</c:v>
                      </c:pt>
                      <c:pt idx="1395">
                        <c:v>111.0123</c:v>
                      </c:pt>
                      <c:pt idx="1396">
                        <c:v>111.0051</c:v>
                      </c:pt>
                      <c:pt idx="1397">
                        <c:v>110.98090000000001</c:v>
                      </c:pt>
                      <c:pt idx="1398">
                        <c:v>111.3095</c:v>
                      </c:pt>
                      <c:pt idx="1399">
                        <c:v>110.9469</c:v>
                      </c:pt>
                      <c:pt idx="1400">
                        <c:v>110.9517</c:v>
                      </c:pt>
                      <c:pt idx="1401">
                        <c:v>111.31529999999999</c:v>
                      </c:pt>
                      <c:pt idx="1402">
                        <c:v>111.59310000000001</c:v>
                      </c:pt>
                      <c:pt idx="1403">
                        <c:v>111.4545</c:v>
                      </c:pt>
                      <c:pt idx="1404">
                        <c:v>111.4657</c:v>
                      </c:pt>
                      <c:pt idx="1405">
                        <c:v>111.2972</c:v>
                      </c:pt>
                      <c:pt idx="1406">
                        <c:v>111.212</c:v>
                      </c:pt>
                      <c:pt idx="1407">
                        <c:v>111.0835</c:v>
                      </c:pt>
                      <c:pt idx="1408">
                        <c:v>111.6546</c:v>
                      </c:pt>
                      <c:pt idx="1409">
                        <c:v>111.8686</c:v>
                      </c:pt>
                      <c:pt idx="1410">
                        <c:v>112.3955</c:v>
                      </c:pt>
                      <c:pt idx="1411">
                        <c:v>112.2597</c:v>
                      </c:pt>
                      <c:pt idx="1412">
                        <c:v>111.81010000000001</c:v>
                      </c:pt>
                      <c:pt idx="1413">
                        <c:v>111.72029999999999</c:v>
                      </c:pt>
                      <c:pt idx="1414">
                        <c:v>111.2752</c:v>
                      </c:pt>
                      <c:pt idx="1415">
                        <c:v>111.5831</c:v>
                      </c:pt>
                      <c:pt idx="1416">
                        <c:v>111.4072</c:v>
                      </c:pt>
                      <c:pt idx="1417">
                        <c:v>111.4997</c:v>
                      </c:pt>
                      <c:pt idx="1418">
                        <c:v>111.6546</c:v>
                      </c:pt>
                      <c:pt idx="1419">
                        <c:v>111.6401</c:v>
                      </c:pt>
                      <c:pt idx="1420">
                        <c:v>111.5454</c:v>
                      </c:pt>
                      <c:pt idx="1421">
                        <c:v>111.8661</c:v>
                      </c:pt>
                      <c:pt idx="1422">
                        <c:v>111.8104</c:v>
                      </c:pt>
                      <c:pt idx="1423">
                        <c:v>111.958</c:v>
                      </c:pt>
                      <c:pt idx="1424">
                        <c:v>112.5778</c:v>
                      </c:pt>
                      <c:pt idx="1425">
                        <c:v>112.5971</c:v>
                      </c:pt>
                      <c:pt idx="1426">
                        <c:v>112.8942</c:v>
                      </c:pt>
                      <c:pt idx="1427">
                        <c:v>112.8399</c:v>
                      </c:pt>
                      <c:pt idx="1428">
                        <c:v>112.8201</c:v>
                      </c:pt>
                      <c:pt idx="1429">
                        <c:v>112.6743</c:v>
                      </c:pt>
                      <c:pt idx="1430">
                        <c:v>112.0094</c:v>
                      </c:pt>
                      <c:pt idx="1431">
                        <c:v>111.4178</c:v>
                      </c:pt>
                      <c:pt idx="1432">
                        <c:v>111.9037</c:v>
                      </c:pt>
                      <c:pt idx="1433">
                        <c:v>111.78870000000001</c:v>
                      </c:pt>
                      <c:pt idx="1434">
                        <c:v>112.13120000000001</c:v>
                      </c:pt>
                      <c:pt idx="1435">
                        <c:v>111.8215</c:v>
                      </c:pt>
                      <c:pt idx="1436">
                        <c:v>112.3248</c:v>
                      </c:pt>
                      <c:pt idx="1437">
                        <c:v>112.3938</c:v>
                      </c:pt>
                      <c:pt idx="1438">
                        <c:v>111.64619999999999</c:v>
                      </c:pt>
                      <c:pt idx="1439">
                        <c:v>111.40430000000001</c:v>
                      </c:pt>
                      <c:pt idx="1440">
                        <c:v>111.61709999999999</c:v>
                      </c:pt>
                      <c:pt idx="1441">
                        <c:v>112.04430000000001</c:v>
                      </c:pt>
                      <c:pt idx="1442">
                        <c:v>111.9877</c:v>
                      </c:pt>
                      <c:pt idx="1443">
                        <c:v>111.74460000000001</c:v>
                      </c:pt>
                      <c:pt idx="1444">
                        <c:v>111.5141</c:v>
                      </c:pt>
                      <c:pt idx="1445">
                        <c:v>111.1266</c:v>
                      </c:pt>
                      <c:pt idx="1446">
                        <c:v>110.8943</c:v>
                      </c:pt>
                      <c:pt idx="1447">
                        <c:v>110.5513</c:v>
                      </c:pt>
                      <c:pt idx="1448">
                        <c:v>110.4036</c:v>
                      </c:pt>
                      <c:pt idx="1449">
                        <c:v>110.74209999999999</c:v>
                      </c:pt>
                      <c:pt idx="1450">
                        <c:v>110.5915</c:v>
                      </c:pt>
                      <c:pt idx="1451">
                        <c:v>110.703</c:v>
                      </c:pt>
                      <c:pt idx="1452">
                        <c:v>110.37439999999999</c:v>
                      </c:pt>
                      <c:pt idx="1453">
                        <c:v>109.9867</c:v>
                      </c:pt>
                      <c:pt idx="1454">
                        <c:v>109.9117</c:v>
                      </c:pt>
                      <c:pt idx="1455">
                        <c:v>110.04389999999999</c:v>
                      </c:pt>
                      <c:pt idx="1456">
                        <c:v>110.0941</c:v>
                      </c:pt>
                      <c:pt idx="1457">
                        <c:v>110.41379999999999</c:v>
                      </c:pt>
                      <c:pt idx="1458">
                        <c:v>111.0489</c:v>
                      </c:pt>
                      <c:pt idx="1459">
                        <c:v>111.3261</c:v>
                      </c:pt>
                      <c:pt idx="1460">
                        <c:v>110.7473</c:v>
                      </c:pt>
                      <c:pt idx="1461">
                        <c:v>110.8048</c:v>
                      </c:pt>
                      <c:pt idx="1462">
                        <c:v>110.94280000000001</c:v>
                      </c:pt>
                      <c:pt idx="1463">
                        <c:v>110.5359</c:v>
                      </c:pt>
                      <c:pt idx="1464">
                        <c:v>110.6529</c:v>
                      </c:pt>
                      <c:pt idx="1465">
                        <c:v>111.0442</c:v>
                      </c:pt>
                      <c:pt idx="1466">
                        <c:v>111.15819999999999</c:v>
                      </c:pt>
                      <c:pt idx="1467">
                        <c:v>110.6722</c:v>
                      </c:pt>
                      <c:pt idx="1468">
                        <c:v>110.1168</c:v>
                      </c:pt>
                      <c:pt idx="1469">
                        <c:v>109.7514</c:v>
                      </c:pt>
                      <c:pt idx="1470">
                        <c:v>109.7539</c:v>
                      </c:pt>
                      <c:pt idx="1471">
                        <c:v>109.8455</c:v>
                      </c:pt>
                      <c:pt idx="1472">
                        <c:v>109.9883</c:v>
                      </c:pt>
                      <c:pt idx="1473">
                        <c:v>110.04600000000001</c:v>
                      </c:pt>
                      <c:pt idx="1474">
                        <c:v>109.768</c:v>
                      </c:pt>
                      <c:pt idx="1475">
                        <c:v>110.2431</c:v>
                      </c:pt>
                      <c:pt idx="1476">
                        <c:v>110.407</c:v>
                      </c:pt>
                      <c:pt idx="1477">
                        <c:v>110.3852</c:v>
                      </c:pt>
                      <c:pt idx="1478">
                        <c:v>110.58710000000001</c:v>
                      </c:pt>
                      <c:pt idx="1479">
                        <c:v>110.691</c:v>
                      </c:pt>
                      <c:pt idx="1480">
                        <c:v>110.63800000000001</c:v>
                      </c:pt>
                      <c:pt idx="1481">
                        <c:v>110.6169</c:v>
                      </c:pt>
                      <c:pt idx="1482">
                        <c:v>110.426</c:v>
                      </c:pt>
                      <c:pt idx="1483">
                        <c:v>110.6829</c:v>
                      </c:pt>
                      <c:pt idx="1484">
                        <c:v>111.02670000000001</c:v>
                      </c:pt>
                      <c:pt idx="1485">
                        <c:v>111.27370000000001</c:v>
                      </c:pt>
                      <c:pt idx="1486">
                        <c:v>111.458</c:v>
                      </c:pt>
                      <c:pt idx="1487">
                        <c:v>111.42449999999999</c:v>
                      </c:pt>
                      <c:pt idx="1488">
                        <c:v>111.2381</c:v>
                      </c:pt>
                      <c:pt idx="1489">
                        <c:v>110.9233</c:v>
                      </c:pt>
                      <c:pt idx="1490">
                        <c:v>111.40860000000001</c:v>
                      </c:pt>
                      <c:pt idx="1491">
                        <c:v>111.43640000000001</c:v>
                      </c:pt>
                      <c:pt idx="1492">
                        <c:v>111.3561</c:v>
                      </c:pt>
                      <c:pt idx="1493">
                        <c:v>111.14230000000001</c:v>
                      </c:pt>
                      <c:pt idx="1494">
                        <c:v>111.1182</c:v>
                      </c:pt>
                      <c:pt idx="1495">
                        <c:v>111.1246</c:v>
                      </c:pt>
                      <c:pt idx="1496">
                        <c:v>111.4325</c:v>
                      </c:pt>
                      <c:pt idx="1497">
                        <c:v>111.4166</c:v>
                      </c:pt>
                      <c:pt idx="1498">
                        <c:v>112.0591</c:v>
                      </c:pt>
                      <c:pt idx="1499">
                        <c:v>111.6024</c:v>
                      </c:pt>
                      <c:pt idx="1500">
                        <c:v>111.64109999999999</c:v>
                      </c:pt>
                      <c:pt idx="1501">
                        <c:v>111.97499999999999</c:v>
                      </c:pt>
                      <c:pt idx="1502">
                        <c:v>111.8546</c:v>
                      </c:pt>
                      <c:pt idx="1503">
                        <c:v>111.7637</c:v>
                      </c:pt>
                      <c:pt idx="1504">
                        <c:v>112.129</c:v>
                      </c:pt>
                      <c:pt idx="1505">
                        <c:v>111.96420000000001</c:v>
                      </c:pt>
                      <c:pt idx="1506">
                        <c:v>111.4097</c:v>
                      </c:pt>
                      <c:pt idx="1507">
                        <c:v>111.5106</c:v>
                      </c:pt>
                      <c:pt idx="1508">
                        <c:v>111.28700000000001</c:v>
                      </c:pt>
                      <c:pt idx="1509">
                        <c:v>111.4983</c:v>
                      </c:pt>
                      <c:pt idx="1510">
                        <c:v>111.7851</c:v>
                      </c:pt>
                      <c:pt idx="1511">
                        <c:v>111.76090000000001</c:v>
                      </c:pt>
                      <c:pt idx="1512">
                        <c:v>111.63039999999999</c:v>
                      </c:pt>
                      <c:pt idx="1513">
                        <c:v>111.85599999999999</c:v>
                      </c:pt>
                      <c:pt idx="1514">
                        <c:v>112.36239999999999</c:v>
                      </c:pt>
                      <c:pt idx="1515">
                        <c:v>112.4709</c:v>
                      </c:pt>
                      <c:pt idx="1516">
                        <c:v>112.4751</c:v>
                      </c:pt>
                      <c:pt idx="1517">
                        <c:v>112.44499999999999</c:v>
                      </c:pt>
                      <c:pt idx="1518">
                        <c:v>112.5371</c:v>
                      </c:pt>
                      <c:pt idx="1519">
                        <c:v>112.5339</c:v>
                      </c:pt>
                      <c:pt idx="1520">
                        <c:v>112.87220000000001</c:v>
                      </c:pt>
                      <c:pt idx="1521">
                        <c:v>112.74039999999999</c:v>
                      </c:pt>
                      <c:pt idx="1522">
                        <c:v>112.8449</c:v>
                      </c:pt>
                      <c:pt idx="1523">
                        <c:v>112.64490000000001</c:v>
                      </c:pt>
                      <c:pt idx="1524">
                        <c:v>112.7419</c:v>
                      </c:pt>
                      <c:pt idx="1525">
                        <c:v>112.5568</c:v>
                      </c:pt>
                      <c:pt idx="1526">
                        <c:v>112.58329999999999</c:v>
                      </c:pt>
                      <c:pt idx="1527">
                        <c:v>112.1729</c:v>
                      </c:pt>
                      <c:pt idx="1528">
                        <c:v>112.17270000000001</c:v>
                      </c:pt>
                      <c:pt idx="1529">
                        <c:v>112.3888</c:v>
                      </c:pt>
                      <c:pt idx="1530">
                        <c:v>112.0386</c:v>
                      </c:pt>
                      <c:pt idx="1531">
                        <c:v>112.0835</c:v>
                      </c:pt>
                      <c:pt idx="1532">
                        <c:v>112.0722</c:v>
                      </c:pt>
                      <c:pt idx="1533">
                        <c:v>112.29559999999999</c:v>
                      </c:pt>
                      <c:pt idx="1534">
                        <c:v>112.1344</c:v>
                      </c:pt>
                      <c:pt idx="1535">
                        <c:v>111.8553</c:v>
                      </c:pt>
                      <c:pt idx="1536">
                        <c:v>111.7029</c:v>
                      </c:pt>
                      <c:pt idx="1537">
                        <c:v>111.9623</c:v>
                      </c:pt>
                      <c:pt idx="1538">
                        <c:v>111.675</c:v>
                      </c:pt>
                      <c:pt idx="1539">
                        <c:v>111.8563</c:v>
                      </c:pt>
                      <c:pt idx="1540">
                        <c:v>111.35380000000001</c:v>
                      </c:pt>
                      <c:pt idx="1541">
                        <c:v>111.43899999999999</c:v>
                      </c:pt>
                      <c:pt idx="1542">
                        <c:v>110.9709</c:v>
                      </c:pt>
                      <c:pt idx="1543">
                        <c:v>111.2041</c:v>
                      </c:pt>
                      <c:pt idx="1544">
                        <c:v>111.0872</c:v>
                      </c:pt>
                      <c:pt idx="1545">
                        <c:v>111.2547</c:v>
                      </c:pt>
                      <c:pt idx="1546">
                        <c:v>111.8036</c:v>
                      </c:pt>
                      <c:pt idx="1547">
                        <c:v>111.8027</c:v>
                      </c:pt>
                      <c:pt idx="1548">
                        <c:v>111.5748</c:v>
                      </c:pt>
                      <c:pt idx="1549">
                        <c:v>111.6065</c:v>
                      </c:pt>
                      <c:pt idx="1550">
                        <c:v>111.91370000000001</c:v>
                      </c:pt>
                      <c:pt idx="1551">
                        <c:v>111.7897</c:v>
                      </c:pt>
                      <c:pt idx="1552">
                        <c:v>111.73099999999999</c:v>
                      </c:pt>
                      <c:pt idx="1553">
                        <c:v>111.7024</c:v>
                      </c:pt>
                      <c:pt idx="1554">
                        <c:v>111.02849999999999</c:v>
                      </c:pt>
                      <c:pt idx="1555">
                        <c:v>110.4911</c:v>
                      </c:pt>
                      <c:pt idx="1556">
                        <c:v>110.5243</c:v>
                      </c:pt>
                      <c:pt idx="1557">
                        <c:v>110.2291</c:v>
                      </c:pt>
                      <c:pt idx="1558">
                        <c:v>110.35290000000001</c:v>
                      </c:pt>
                      <c:pt idx="1559">
                        <c:v>110.3211</c:v>
                      </c:pt>
                      <c:pt idx="1560">
                        <c:v>110.0476</c:v>
                      </c:pt>
                      <c:pt idx="1561">
                        <c:v>110.2201</c:v>
                      </c:pt>
                      <c:pt idx="1562">
                        <c:v>110.149</c:v>
                      </c:pt>
                      <c:pt idx="1563">
                        <c:v>110.15649999999999</c:v>
                      </c:pt>
                      <c:pt idx="1564">
                        <c:v>110.4504</c:v>
                      </c:pt>
                      <c:pt idx="1565">
                        <c:v>110.6079</c:v>
                      </c:pt>
                      <c:pt idx="1566">
                        <c:v>110.3784</c:v>
                      </c:pt>
                      <c:pt idx="1567">
                        <c:v>110.0981</c:v>
                      </c:pt>
                      <c:pt idx="1568">
                        <c:v>109.56270000000001</c:v>
                      </c:pt>
                      <c:pt idx="1569">
                        <c:v>109.5151</c:v>
                      </c:pt>
                      <c:pt idx="1570">
                        <c:v>109.5274</c:v>
                      </c:pt>
                      <c:pt idx="1571">
                        <c:v>109.65649999999999</c:v>
                      </c:pt>
                      <c:pt idx="1572">
                        <c:v>109.82810000000001</c:v>
                      </c:pt>
                      <c:pt idx="1573">
                        <c:v>109.9089</c:v>
                      </c:pt>
                      <c:pt idx="1574">
                        <c:v>109.6099</c:v>
                      </c:pt>
                      <c:pt idx="1575">
                        <c:v>109.8185</c:v>
                      </c:pt>
                      <c:pt idx="1576">
                        <c:v>110.0123</c:v>
                      </c:pt>
                      <c:pt idx="1577">
                        <c:v>110.3282</c:v>
                      </c:pt>
                      <c:pt idx="1578">
                        <c:v>110.3156</c:v>
                      </c:pt>
                      <c:pt idx="1579">
                        <c:v>110.3503</c:v>
                      </c:pt>
                      <c:pt idx="1580">
                        <c:v>110.6713</c:v>
                      </c:pt>
                      <c:pt idx="1581">
                        <c:v>110.3991</c:v>
                      </c:pt>
                      <c:pt idx="1582">
                        <c:v>110.4734</c:v>
                      </c:pt>
                      <c:pt idx="1583">
                        <c:v>110.5532</c:v>
                      </c:pt>
                      <c:pt idx="1584">
                        <c:v>110.5385</c:v>
                      </c:pt>
                      <c:pt idx="1585">
                        <c:v>110.6019</c:v>
                      </c:pt>
                      <c:pt idx="1586">
                        <c:v>110.6639</c:v>
                      </c:pt>
                      <c:pt idx="1587">
                        <c:v>110.49760000000001</c:v>
                      </c:pt>
                      <c:pt idx="1588">
                        <c:v>110.501</c:v>
                      </c:pt>
                      <c:pt idx="1589">
                        <c:v>110.40300000000001</c:v>
                      </c:pt>
                      <c:pt idx="1590">
                        <c:v>110.5669</c:v>
                      </c:pt>
                      <c:pt idx="1591">
                        <c:v>110.3415</c:v>
                      </c:pt>
                      <c:pt idx="1592">
                        <c:v>110.39530000000001</c:v>
                      </c:pt>
                      <c:pt idx="1593">
                        <c:v>110.2094</c:v>
                      </c:pt>
                      <c:pt idx="1594">
                        <c:v>109.9081</c:v>
                      </c:pt>
                      <c:pt idx="1595">
                        <c:v>109.9669</c:v>
                      </c:pt>
                      <c:pt idx="1596">
                        <c:v>109.7253</c:v>
                      </c:pt>
                      <c:pt idx="1597">
                        <c:v>109.836</c:v>
                      </c:pt>
                      <c:pt idx="1598">
                        <c:v>110.1255</c:v>
                      </c:pt>
                      <c:pt idx="1599">
                        <c:v>110.7208</c:v>
                      </c:pt>
                      <c:pt idx="1600">
                        <c:v>111.0171</c:v>
                      </c:pt>
                      <c:pt idx="1601">
                        <c:v>110.9229</c:v>
                      </c:pt>
                      <c:pt idx="1602">
                        <c:v>111.1</c:v>
                      </c:pt>
                      <c:pt idx="1603">
                        <c:v>110.9978</c:v>
                      </c:pt>
                      <c:pt idx="1604">
                        <c:v>110.4406</c:v>
                      </c:pt>
                      <c:pt idx="1605">
                        <c:v>110.319</c:v>
                      </c:pt>
                      <c:pt idx="1606">
                        <c:v>110.0121</c:v>
                      </c:pt>
                      <c:pt idx="1607">
                        <c:v>109.93559999999999</c:v>
                      </c:pt>
                      <c:pt idx="1608">
                        <c:v>110.1135</c:v>
                      </c:pt>
                      <c:pt idx="1609">
                        <c:v>110.54900000000001</c:v>
                      </c:pt>
                      <c:pt idx="1610">
                        <c:v>110.57170000000001</c:v>
                      </c:pt>
                      <c:pt idx="1611">
                        <c:v>110.90770000000001</c:v>
                      </c:pt>
                      <c:pt idx="1612">
                        <c:v>110.8694</c:v>
                      </c:pt>
                      <c:pt idx="1613">
                        <c:v>110.9105</c:v>
                      </c:pt>
                      <c:pt idx="1614">
                        <c:v>110.8856</c:v>
                      </c:pt>
                      <c:pt idx="1615">
                        <c:v>111.1318</c:v>
                      </c:pt>
                      <c:pt idx="1616">
                        <c:v>110.652</c:v>
                      </c:pt>
                      <c:pt idx="1617">
                        <c:v>110.6151</c:v>
                      </c:pt>
                      <c:pt idx="1618">
                        <c:v>110.6677</c:v>
                      </c:pt>
                      <c:pt idx="1619">
                        <c:v>110.1653</c:v>
                      </c:pt>
                      <c:pt idx="1620">
                        <c:v>110.095</c:v>
                      </c:pt>
                      <c:pt idx="1621">
                        <c:v>110.1724</c:v>
                      </c:pt>
                      <c:pt idx="1622">
                        <c:v>110.4421</c:v>
                      </c:pt>
                      <c:pt idx="1623">
                        <c:v>110.43470000000001</c:v>
                      </c:pt>
                      <c:pt idx="1624">
                        <c:v>110.3236</c:v>
                      </c:pt>
                      <c:pt idx="1625">
                        <c:v>110.40309999999999</c:v>
                      </c:pt>
                      <c:pt idx="1626">
                        <c:v>110.5247</c:v>
                      </c:pt>
                      <c:pt idx="1627">
                        <c:v>109.9066</c:v>
                      </c:pt>
                      <c:pt idx="1628">
                        <c:v>109.7106</c:v>
                      </c:pt>
                      <c:pt idx="1629">
                        <c:v>109.3823</c:v>
                      </c:pt>
                      <c:pt idx="1630">
                        <c:v>109.52330000000001</c:v>
                      </c:pt>
                      <c:pt idx="1631">
                        <c:v>109.45780000000001</c:v>
                      </c:pt>
                      <c:pt idx="1632">
                        <c:v>109.09569999999999</c:v>
                      </c:pt>
                      <c:pt idx="1633">
                        <c:v>108.9539</c:v>
                      </c:pt>
                      <c:pt idx="1634">
                        <c:v>108.88500000000001</c:v>
                      </c:pt>
                      <c:pt idx="1635">
                        <c:v>108.5046</c:v>
                      </c:pt>
                      <c:pt idx="1636">
                        <c:v>108.13339999999999</c:v>
                      </c:pt>
                      <c:pt idx="1637">
                        <c:v>107.90560000000001</c:v>
                      </c:pt>
                      <c:pt idx="1638">
                        <c:v>107.66459999999999</c:v>
                      </c:pt>
                      <c:pt idx="1639">
                        <c:v>107.55589999999999</c:v>
                      </c:pt>
                      <c:pt idx="1640">
                        <c:v>107.4952</c:v>
                      </c:pt>
                      <c:pt idx="1641">
                        <c:v>107.2539</c:v>
                      </c:pt>
                      <c:pt idx="1642">
                        <c:v>107.1493</c:v>
                      </c:pt>
                      <c:pt idx="1643">
                        <c:v>106.9314</c:v>
                      </c:pt>
                      <c:pt idx="1644">
                        <c:v>106.59950000000001</c:v>
                      </c:pt>
                      <c:pt idx="1645">
                        <c:v>106.5257</c:v>
                      </c:pt>
                      <c:pt idx="1646">
                        <c:v>106.8634</c:v>
                      </c:pt>
                      <c:pt idx="1647">
                        <c:v>107.3767</c:v>
                      </c:pt>
                      <c:pt idx="1648">
                        <c:v>107.21420000000001</c:v>
                      </c:pt>
                      <c:pt idx="1649">
                        <c:v>107.4845</c:v>
                      </c:pt>
                      <c:pt idx="1650">
                        <c:v>107.7367</c:v>
                      </c:pt>
                      <c:pt idx="1651">
                        <c:v>107.97920000000001</c:v>
                      </c:pt>
                      <c:pt idx="1652">
                        <c:v>108.0334</c:v>
                      </c:pt>
                      <c:pt idx="1653">
                        <c:v>107.7709</c:v>
                      </c:pt>
                      <c:pt idx="1654">
                        <c:v>108.49509999999999</c:v>
                      </c:pt>
                      <c:pt idx="1655">
                        <c:v>107.9504</c:v>
                      </c:pt>
                      <c:pt idx="1656">
                        <c:v>107.98990000000001</c:v>
                      </c:pt>
                      <c:pt idx="1657">
                        <c:v>107.9815</c:v>
                      </c:pt>
                      <c:pt idx="1658">
                        <c:v>107.69799999999999</c:v>
                      </c:pt>
                      <c:pt idx="1659">
                        <c:v>107.866</c:v>
                      </c:pt>
                      <c:pt idx="1660">
                        <c:v>107.87130000000001</c:v>
                      </c:pt>
                      <c:pt idx="1661">
                        <c:v>107.6437</c:v>
                      </c:pt>
                      <c:pt idx="1662">
                        <c:v>107.43380000000001</c:v>
                      </c:pt>
                      <c:pt idx="1663">
                        <c:v>108.2169</c:v>
                      </c:pt>
                      <c:pt idx="1664">
                        <c:v>108.25960000000001</c:v>
                      </c:pt>
                      <c:pt idx="1665">
                        <c:v>109.03319999999999</c:v>
                      </c:pt>
                      <c:pt idx="1666">
                        <c:v>108.66289999999999</c:v>
                      </c:pt>
                      <c:pt idx="1667">
                        <c:v>108.6919</c:v>
                      </c:pt>
                      <c:pt idx="1668">
                        <c:v>109.0694</c:v>
                      </c:pt>
                      <c:pt idx="1669">
                        <c:v>108.96680000000001</c:v>
                      </c:pt>
                      <c:pt idx="1670">
                        <c:v>108.9962</c:v>
                      </c:pt>
                      <c:pt idx="1671">
                        <c:v>109.0033</c:v>
                      </c:pt>
                      <c:pt idx="1672">
                        <c:v>109.25369999999999</c:v>
                      </c:pt>
                      <c:pt idx="1673">
                        <c:v>109.1185</c:v>
                      </c:pt>
                      <c:pt idx="1674">
                        <c:v>108.6671</c:v>
                      </c:pt>
                      <c:pt idx="1675">
                        <c:v>109.18640000000001</c:v>
                      </c:pt>
                      <c:pt idx="1676">
                        <c:v>109.52849999999999</c:v>
                      </c:pt>
                      <c:pt idx="1677">
                        <c:v>109.4689</c:v>
                      </c:pt>
                      <c:pt idx="1678">
                        <c:v>109.3223</c:v>
                      </c:pt>
                      <c:pt idx="1679">
                        <c:v>109.49120000000001</c:v>
                      </c:pt>
                      <c:pt idx="1680">
                        <c:v>109.3145</c:v>
                      </c:pt>
                      <c:pt idx="1681">
                        <c:v>108.30889999999999</c:v>
                      </c:pt>
                      <c:pt idx="1682">
                        <c:v>108.0907</c:v>
                      </c:pt>
                      <c:pt idx="1683">
                        <c:v>108.0724</c:v>
                      </c:pt>
                      <c:pt idx="1684">
                        <c:v>108.378</c:v>
                      </c:pt>
                      <c:pt idx="1685">
                        <c:v>108.20569999999999</c:v>
                      </c:pt>
                      <c:pt idx="1686">
                        <c:v>107.8</c:v>
                      </c:pt>
                      <c:pt idx="1687">
                        <c:v>108.0052</c:v>
                      </c:pt>
                      <c:pt idx="1688">
                        <c:v>108.2368</c:v>
                      </c:pt>
                      <c:pt idx="1689">
                        <c:v>108.5577</c:v>
                      </c:pt>
                      <c:pt idx="1690">
                        <c:v>108.61150000000001</c:v>
                      </c:pt>
                      <c:pt idx="1691">
                        <c:v>108.7715</c:v>
                      </c:pt>
                      <c:pt idx="1692">
                        <c:v>109.1795</c:v>
                      </c:pt>
                      <c:pt idx="1693">
                        <c:v>109.2465</c:v>
                      </c:pt>
                      <c:pt idx="1694">
                        <c:v>109.0307</c:v>
                      </c:pt>
                      <c:pt idx="1695">
                        <c:v>108.685</c:v>
                      </c:pt>
                      <c:pt idx="1696">
                        <c:v>108.5986</c:v>
                      </c:pt>
                      <c:pt idx="1697">
                        <c:v>108.8546</c:v>
                      </c:pt>
                      <c:pt idx="1698">
                        <c:v>109.0164</c:v>
                      </c:pt>
                      <c:pt idx="1699">
                        <c:v>108.8211</c:v>
                      </c:pt>
                      <c:pt idx="1700">
                        <c:v>108.28270000000001</c:v>
                      </c:pt>
                      <c:pt idx="1701">
                        <c:v>108.1126</c:v>
                      </c:pt>
                      <c:pt idx="1702">
                        <c:v>108.04519999999999</c:v>
                      </c:pt>
                      <c:pt idx="1703">
                        <c:v>108.22969999999999</c:v>
                      </c:pt>
                      <c:pt idx="1704">
                        <c:v>108.01609999999999</c:v>
                      </c:pt>
                      <c:pt idx="1705">
                        <c:v>108.16</c:v>
                      </c:pt>
                      <c:pt idx="1706">
                        <c:v>107.68770000000001</c:v>
                      </c:pt>
                      <c:pt idx="1707">
                        <c:v>107.6033</c:v>
                      </c:pt>
                      <c:pt idx="1708">
                        <c:v>107.7488</c:v>
                      </c:pt>
                      <c:pt idx="1709">
                        <c:v>107.5329</c:v>
                      </c:pt>
                      <c:pt idx="1710">
                        <c:v>107.95650000000001</c:v>
                      </c:pt>
                      <c:pt idx="1711">
                        <c:v>107.8837</c:v>
                      </c:pt>
                      <c:pt idx="1712">
                        <c:v>108.08499999999999</c:v>
                      </c:pt>
                      <c:pt idx="1713">
                        <c:v>107.9208</c:v>
                      </c:pt>
                      <c:pt idx="1714">
                        <c:v>107.49290000000001</c:v>
                      </c:pt>
                      <c:pt idx="1715">
                        <c:v>107.4272</c:v>
                      </c:pt>
                      <c:pt idx="1716">
                        <c:v>107.8257</c:v>
                      </c:pt>
                      <c:pt idx="1717">
                        <c:v>107.4592</c:v>
                      </c:pt>
                      <c:pt idx="1718">
                        <c:v>107.69289999999999</c:v>
                      </c:pt>
                      <c:pt idx="1719">
                        <c:v>107.66849999999999</c:v>
                      </c:pt>
                      <c:pt idx="1720">
                        <c:v>107.8989</c:v>
                      </c:pt>
                      <c:pt idx="1721">
                        <c:v>108.0055</c:v>
                      </c:pt>
                      <c:pt idx="1722">
                        <c:v>107.96729999999999</c:v>
                      </c:pt>
                      <c:pt idx="1723">
                        <c:v>107.8788</c:v>
                      </c:pt>
                      <c:pt idx="1724">
                        <c:v>107.6914</c:v>
                      </c:pt>
                      <c:pt idx="1725">
                        <c:v>107.7594</c:v>
                      </c:pt>
                      <c:pt idx="1726">
                        <c:v>107.62179999999999</c:v>
                      </c:pt>
                      <c:pt idx="1727">
                        <c:v>107.60760000000001</c:v>
                      </c:pt>
                      <c:pt idx="1728">
                        <c:v>107.5076</c:v>
                      </c:pt>
                      <c:pt idx="1729">
                        <c:v>107.6887</c:v>
                      </c:pt>
                      <c:pt idx="1730">
                        <c:v>107.8728</c:v>
                      </c:pt>
                      <c:pt idx="1731">
                        <c:v>108.2756</c:v>
                      </c:pt>
                      <c:pt idx="1732">
                        <c:v>108.4599</c:v>
                      </c:pt>
                      <c:pt idx="1733">
                        <c:v>108.3605</c:v>
                      </c:pt>
                      <c:pt idx="1734">
                        <c:v>108.2551</c:v>
                      </c:pt>
                      <c:pt idx="1735">
                        <c:v>108.0907</c:v>
                      </c:pt>
                      <c:pt idx="1736">
                        <c:v>108.2847</c:v>
                      </c:pt>
                      <c:pt idx="1737">
                        <c:v>108.2146</c:v>
                      </c:pt>
                      <c:pt idx="1738">
                        <c:v>108.2385</c:v>
                      </c:pt>
                      <c:pt idx="1739">
                        <c:v>108.2175</c:v>
                      </c:pt>
                      <c:pt idx="1740">
                        <c:v>107.9988</c:v>
                      </c:pt>
                      <c:pt idx="1741">
                        <c:v>107.92789999999999</c:v>
                      </c:pt>
                      <c:pt idx="1742">
                        <c:v>108.0611</c:v>
                      </c:pt>
                      <c:pt idx="1743">
                        <c:v>108.12439999999999</c:v>
                      </c:pt>
                      <c:pt idx="1744">
                        <c:v>108.06659999999999</c:v>
                      </c:pt>
                      <c:pt idx="1745">
                        <c:v>108.0909</c:v>
                      </c:pt>
                      <c:pt idx="1746">
                        <c:v>108.1628</c:v>
                      </c:pt>
                      <c:pt idx="1747">
                        <c:v>107.98399999999999</c:v>
                      </c:pt>
                      <c:pt idx="1748">
                        <c:v>108.1785</c:v>
                      </c:pt>
                      <c:pt idx="1749">
                        <c:v>108.4152</c:v>
                      </c:pt>
                      <c:pt idx="1750">
                        <c:v>108.3189</c:v>
                      </c:pt>
                      <c:pt idx="1751">
                        <c:v>108.61620000000001</c:v>
                      </c:pt>
                      <c:pt idx="1752">
                        <c:v>108.625</c:v>
                      </c:pt>
                      <c:pt idx="1753">
                        <c:v>108.9706</c:v>
                      </c:pt>
                      <c:pt idx="1754">
                        <c:v>108.9742</c:v>
                      </c:pt>
                      <c:pt idx="1755">
                        <c:v>108.8878</c:v>
                      </c:pt>
                      <c:pt idx="1756">
                        <c:v>108.8429</c:v>
                      </c:pt>
                      <c:pt idx="1757">
                        <c:v>108.7561</c:v>
                      </c:pt>
                      <c:pt idx="1758">
                        <c:v>108.5712</c:v>
                      </c:pt>
                      <c:pt idx="1759">
                        <c:v>108.6521</c:v>
                      </c:pt>
                      <c:pt idx="1760">
                        <c:v>108.33159999999999</c:v>
                      </c:pt>
                      <c:pt idx="1761">
                        <c:v>108.2162</c:v>
                      </c:pt>
                      <c:pt idx="1762">
                        <c:v>108.49590000000001</c:v>
                      </c:pt>
                      <c:pt idx="1763">
                        <c:v>108.4023</c:v>
                      </c:pt>
                      <c:pt idx="1764">
                        <c:v>108.2565</c:v>
                      </c:pt>
                      <c:pt idx="1765">
                        <c:v>107.9226</c:v>
                      </c:pt>
                      <c:pt idx="1766">
                        <c:v>107.5107</c:v>
                      </c:pt>
                      <c:pt idx="1767">
                        <c:v>107.566</c:v>
                      </c:pt>
                      <c:pt idx="1768">
                        <c:v>107.38800000000001</c:v>
                      </c:pt>
                      <c:pt idx="1769">
                        <c:v>107.4739</c:v>
                      </c:pt>
                      <c:pt idx="1770">
                        <c:v>107.623</c:v>
                      </c:pt>
                      <c:pt idx="1771">
                        <c:v>107.7009</c:v>
                      </c:pt>
                      <c:pt idx="1772">
                        <c:v>107.7945</c:v>
                      </c:pt>
                      <c:pt idx="1773">
                        <c:v>107.4179</c:v>
                      </c:pt>
                      <c:pt idx="1774">
                        <c:v>107.545</c:v>
                      </c:pt>
                      <c:pt idx="1775">
                        <c:v>107.46720000000001</c:v>
                      </c:pt>
                      <c:pt idx="1776">
                        <c:v>107.4144</c:v>
                      </c:pt>
                      <c:pt idx="1777">
                        <c:v>107.7396</c:v>
                      </c:pt>
                      <c:pt idx="1778">
                        <c:v>107.688</c:v>
                      </c:pt>
                      <c:pt idx="1779">
                        <c:v>107.78789999999999</c:v>
                      </c:pt>
                      <c:pt idx="1780">
                        <c:v>107.7594</c:v>
                      </c:pt>
                      <c:pt idx="1781">
                        <c:v>107.9295</c:v>
                      </c:pt>
                      <c:pt idx="1782">
                        <c:v>107.968</c:v>
                      </c:pt>
                      <c:pt idx="1783">
                        <c:v>107.9614</c:v>
                      </c:pt>
                      <c:pt idx="1784">
                        <c:v>107.47020000000001</c:v>
                      </c:pt>
                      <c:pt idx="1785">
                        <c:v>107.4676</c:v>
                      </c:pt>
                      <c:pt idx="1786">
                        <c:v>106.9872</c:v>
                      </c:pt>
                      <c:pt idx="1787">
                        <c:v>106.9149</c:v>
                      </c:pt>
                      <c:pt idx="1788">
                        <c:v>106.7701</c:v>
                      </c:pt>
                      <c:pt idx="1789">
                        <c:v>106.76049999999999</c:v>
                      </c:pt>
                      <c:pt idx="1790">
                        <c:v>106.4624</c:v>
                      </c:pt>
                      <c:pt idx="1791">
                        <c:v>106.334</c:v>
                      </c:pt>
                      <c:pt idx="1792">
                        <c:v>106.3002</c:v>
                      </c:pt>
                      <c:pt idx="1793">
                        <c:v>106.05929999999999</c:v>
                      </c:pt>
                      <c:pt idx="1794">
                        <c:v>106.1195</c:v>
                      </c:pt>
                      <c:pt idx="1795">
                        <c:v>106.14400000000001</c:v>
                      </c:pt>
                      <c:pt idx="1796">
                        <c:v>106.45480000000001</c:v>
                      </c:pt>
                      <c:pt idx="1797">
                        <c:v>106.5347</c:v>
                      </c:pt>
                      <c:pt idx="1798">
                        <c:v>106.5641</c:v>
                      </c:pt>
                      <c:pt idx="1799">
                        <c:v>106.5857</c:v>
                      </c:pt>
                      <c:pt idx="1800">
                        <c:v>106.64619999999999</c:v>
                      </c:pt>
                      <c:pt idx="1801">
                        <c:v>106.8434</c:v>
                      </c:pt>
                      <c:pt idx="1802">
                        <c:v>107.01949999999999</c:v>
                      </c:pt>
                      <c:pt idx="1803">
                        <c:v>106.818</c:v>
                      </c:pt>
                      <c:pt idx="1804">
                        <c:v>106.6581</c:v>
                      </c:pt>
                      <c:pt idx="1805">
                        <c:v>106.79089999999999</c:v>
                      </c:pt>
                      <c:pt idx="1806">
                        <c:v>106.9843</c:v>
                      </c:pt>
                      <c:pt idx="1807">
                        <c:v>107.054</c:v>
                      </c:pt>
                      <c:pt idx="1808">
                        <c:v>107.0771</c:v>
                      </c:pt>
                      <c:pt idx="1809">
                        <c:v>106.92319999999999</c:v>
                      </c:pt>
                      <c:pt idx="1810">
                        <c:v>106.88120000000001</c:v>
                      </c:pt>
                      <c:pt idx="1811">
                        <c:v>106.5823</c:v>
                      </c:pt>
                      <c:pt idx="1812">
                        <c:v>106.9569</c:v>
                      </c:pt>
                      <c:pt idx="1813">
                        <c:v>107.3591</c:v>
                      </c:pt>
                      <c:pt idx="1814">
                        <c:v>107.5997</c:v>
                      </c:pt>
                      <c:pt idx="1815">
                        <c:v>107.6194</c:v>
                      </c:pt>
                      <c:pt idx="1816">
                        <c:v>107.8057</c:v>
                      </c:pt>
                      <c:pt idx="1817">
                        <c:v>107.94</c:v>
                      </c:pt>
                      <c:pt idx="1818">
                        <c:v>107.9423</c:v>
                      </c:pt>
                      <c:pt idx="1819">
                        <c:v>107.7948</c:v>
                      </c:pt>
                      <c:pt idx="1820">
                        <c:v>107.7937</c:v>
                      </c:pt>
                      <c:pt idx="1821">
                        <c:v>107.8429</c:v>
                      </c:pt>
                      <c:pt idx="1822">
                        <c:v>107.60720000000001</c:v>
                      </c:pt>
                      <c:pt idx="1823">
                        <c:v>107.67959999999999</c:v>
                      </c:pt>
                      <c:pt idx="1824">
                        <c:v>107.5463</c:v>
                      </c:pt>
                      <c:pt idx="1825">
                        <c:v>107.69240000000001</c:v>
                      </c:pt>
                      <c:pt idx="1826">
                        <c:v>107.672</c:v>
                      </c:pt>
                      <c:pt idx="1827">
                        <c:v>107.7353</c:v>
                      </c:pt>
                      <c:pt idx="1828">
                        <c:v>107.6647</c:v>
                      </c:pt>
                      <c:pt idx="1829">
                        <c:v>107.97450000000001</c:v>
                      </c:pt>
                      <c:pt idx="1830">
                        <c:v>108.0382</c:v>
                      </c:pt>
                      <c:pt idx="1831">
                        <c:v>107.98779999999999</c:v>
                      </c:pt>
                      <c:pt idx="1832">
                        <c:v>107.7972</c:v>
                      </c:pt>
                      <c:pt idx="1833">
                        <c:v>107.53530000000001</c:v>
                      </c:pt>
                      <c:pt idx="1834">
                        <c:v>107.7897</c:v>
                      </c:pt>
                      <c:pt idx="1835">
                        <c:v>107.6772</c:v>
                      </c:pt>
                      <c:pt idx="1836">
                        <c:v>107.5372</c:v>
                      </c:pt>
                      <c:pt idx="1837">
                        <c:v>107.5183</c:v>
                      </c:pt>
                      <c:pt idx="1838">
                        <c:v>107.605</c:v>
                      </c:pt>
                      <c:pt idx="1839">
                        <c:v>107.49850000000001</c:v>
                      </c:pt>
                      <c:pt idx="1840">
                        <c:v>107.7462</c:v>
                      </c:pt>
                      <c:pt idx="1841">
                        <c:v>107.51779999999999</c:v>
                      </c:pt>
                      <c:pt idx="1842">
                        <c:v>107.08620000000001</c:v>
                      </c:pt>
                      <c:pt idx="1843">
                        <c:v>106.941</c:v>
                      </c:pt>
                      <c:pt idx="1844">
                        <c:v>106.9323</c:v>
                      </c:pt>
                      <c:pt idx="1845">
                        <c:v>106.9221</c:v>
                      </c:pt>
                      <c:pt idx="1846">
                        <c:v>107.1063</c:v>
                      </c:pt>
                      <c:pt idx="1847">
                        <c:v>107.0707</c:v>
                      </c:pt>
                      <c:pt idx="1848">
                        <c:v>107.0745</c:v>
                      </c:pt>
                      <c:pt idx="1849">
                        <c:v>106.9845</c:v>
                      </c:pt>
                      <c:pt idx="1850">
                        <c:v>107.0355</c:v>
                      </c:pt>
                      <c:pt idx="1851">
                        <c:v>106.8733</c:v>
                      </c:pt>
                      <c:pt idx="1852">
                        <c:v>107.0162</c:v>
                      </c:pt>
                      <c:pt idx="1853">
                        <c:v>107.10129999999999</c:v>
                      </c:pt>
                      <c:pt idx="1854">
                        <c:v>107.1193</c:v>
                      </c:pt>
                      <c:pt idx="1855">
                        <c:v>107.39409999999999</c:v>
                      </c:pt>
                      <c:pt idx="1856">
                        <c:v>107.238</c:v>
                      </c:pt>
                      <c:pt idx="1857">
                        <c:v>107.1754</c:v>
                      </c:pt>
                      <c:pt idx="1858">
                        <c:v>107.2979</c:v>
                      </c:pt>
                      <c:pt idx="1859">
                        <c:v>107.1985</c:v>
                      </c:pt>
                      <c:pt idx="1860">
                        <c:v>107.0382</c:v>
                      </c:pt>
                      <c:pt idx="1861">
                        <c:v>106.9534</c:v>
                      </c:pt>
                      <c:pt idx="1862">
                        <c:v>107.0013</c:v>
                      </c:pt>
                      <c:pt idx="1863">
                        <c:v>106.9847</c:v>
                      </c:pt>
                      <c:pt idx="1864">
                        <c:v>106.76309999999999</c:v>
                      </c:pt>
                      <c:pt idx="1865">
                        <c:v>106.8429</c:v>
                      </c:pt>
                      <c:pt idx="1866">
                        <c:v>106.5442</c:v>
                      </c:pt>
                      <c:pt idx="1867">
                        <c:v>106.3587</c:v>
                      </c:pt>
                      <c:pt idx="1868">
                        <c:v>106.1224</c:v>
                      </c:pt>
                      <c:pt idx="1869">
                        <c:v>106.2993</c:v>
                      </c:pt>
                      <c:pt idx="1870">
                        <c:v>106.2976</c:v>
                      </c:pt>
                      <c:pt idx="1871">
                        <c:v>106.1981</c:v>
                      </c:pt>
                      <c:pt idx="1872">
                        <c:v>106.2229</c:v>
                      </c:pt>
                      <c:pt idx="1873">
                        <c:v>106.245</c:v>
                      </c:pt>
                      <c:pt idx="1874">
                        <c:v>106.0621</c:v>
                      </c:pt>
                      <c:pt idx="1875">
                        <c:v>106.0733</c:v>
                      </c:pt>
                      <c:pt idx="1876">
                        <c:v>106.1362</c:v>
                      </c:pt>
                      <c:pt idx="1877">
                        <c:v>106.116</c:v>
                      </c:pt>
                      <c:pt idx="1878">
                        <c:v>105.8592</c:v>
                      </c:pt>
                      <c:pt idx="1879">
                        <c:v>105.99979999999999</c:v>
                      </c:pt>
                      <c:pt idx="1880">
                        <c:v>106.03530000000001</c:v>
                      </c:pt>
                      <c:pt idx="1881">
                        <c:v>105.877</c:v>
                      </c:pt>
                      <c:pt idx="1882">
                        <c:v>105.79300000000001</c:v>
                      </c:pt>
                      <c:pt idx="1883">
                        <c:v>105.563</c:v>
                      </c:pt>
                      <c:pt idx="1884">
                        <c:v>105.47280000000001</c:v>
                      </c:pt>
                      <c:pt idx="1885">
                        <c:v>105.3437</c:v>
                      </c:pt>
                      <c:pt idx="1886">
                        <c:v>105.1686</c:v>
                      </c:pt>
                      <c:pt idx="1887">
                        <c:v>105.07899999999999</c:v>
                      </c:pt>
                      <c:pt idx="1888">
                        <c:v>105.0351</c:v>
                      </c:pt>
                      <c:pt idx="1889">
                        <c:v>104.9431</c:v>
                      </c:pt>
                      <c:pt idx="1890">
                        <c:v>104.9633</c:v>
                      </c:pt>
                      <c:pt idx="1891">
                        <c:v>104.95440000000001</c:v>
                      </c:pt>
                      <c:pt idx="1892">
                        <c:v>104.6331</c:v>
                      </c:pt>
                      <c:pt idx="1893">
                        <c:v>104.9567</c:v>
                      </c:pt>
                      <c:pt idx="1894">
                        <c:v>104.8074</c:v>
                      </c:pt>
                      <c:pt idx="1895">
                        <c:v>104.6418</c:v>
                      </c:pt>
                      <c:pt idx="1896">
                        <c:v>104.8087</c:v>
                      </c:pt>
                      <c:pt idx="1897">
                        <c:v>104.8318</c:v>
                      </c:pt>
                      <c:pt idx="1898">
                        <c:v>104.81189999999999</c:v>
                      </c:pt>
                      <c:pt idx="1899">
                        <c:v>104.6991</c:v>
                      </c:pt>
                      <c:pt idx="1900">
                        <c:v>104.4689</c:v>
                      </c:pt>
                      <c:pt idx="1901">
                        <c:v>104.6358</c:v>
                      </c:pt>
                      <c:pt idx="1902">
                        <c:v>104.563</c:v>
                      </c:pt>
                      <c:pt idx="1903">
                        <c:v>104.7166</c:v>
                      </c:pt>
                      <c:pt idx="1904">
                        <c:v>104.758</c:v>
                      </c:pt>
                      <c:pt idx="1905">
                        <c:v>104.5814</c:v>
                      </c:pt>
                      <c:pt idx="1906">
                        <c:v>104.33450000000001</c:v>
                      </c:pt>
                      <c:pt idx="1907">
                        <c:v>104.5796</c:v>
                      </c:pt>
                      <c:pt idx="1908">
                        <c:v>104.6057</c:v>
                      </c:pt>
                      <c:pt idx="1909">
                        <c:v>104.4319</c:v>
                      </c:pt>
                      <c:pt idx="1910">
                        <c:v>104.47539999999999</c:v>
                      </c:pt>
                      <c:pt idx="1911">
                        <c:v>104.34350000000001</c:v>
                      </c:pt>
                      <c:pt idx="1912">
                        <c:v>104.23180000000001</c:v>
                      </c:pt>
                      <c:pt idx="1913">
                        <c:v>104.48099999999999</c:v>
                      </c:pt>
                      <c:pt idx="1914">
                        <c:v>104.2782</c:v>
                      </c:pt>
                      <c:pt idx="1915">
                        <c:v>104.27419999999999</c:v>
                      </c:pt>
                      <c:pt idx="1916">
                        <c:v>104.1426</c:v>
                      </c:pt>
                      <c:pt idx="1917">
                        <c:v>104.32689999999999</c:v>
                      </c:pt>
                      <c:pt idx="1918">
                        <c:v>104.1159</c:v>
                      </c:pt>
                      <c:pt idx="1919">
                        <c:v>103.93340000000001</c:v>
                      </c:pt>
                      <c:pt idx="1920">
                        <c:v>103.80410000000001</c:v>
                      </c:pt>
                      <c:pt idx="1921">
                        <c:v>103.7966</c:v>
                      </c:pt>
                      <c:pt idx="1922">
                        <c:v>103.9301</c:v>
                      </c:pt>
                      <c:pt idx="1923">
                        <c:v>104.1635</c:v>
                      </c:pt>
                      <c:pt idx="1924">
                        <c:v>104.5877</c:v>
                      </c:pt>
                      <c:pt idx="1925">
                        <c:v>104.48650000000001</c:v>
                      </c:pt>
                      <c:pt idx="1926">
                        <c:v>104.5124</c:v>
                      </c:pt>
                      <c:pt idx="1927">
                        <c:v>104.7115</c:v>
                      </c:pt>
                      <c:pt idx="1928">
                        <c:v>104.7166</c:v>
                      </c:pt>
                      <c:pt idx="1929">
                        <c:v>104.42059999999999</c:v>
                      </c:pt>
                      <c:pt idx="1930">
                        <c:v>104.3336</c:v>
                      </c:pt>
                      <c:pt idx="1931">
                        <c:v>104.1151</c:v>
                      </c:pt>
                      <c:pt idx="1932">
                        <c:v>104.15730000000001</c:v>
                      </c:pt>
                      <c:pt idx="1933">
                        <c:v>104.4004</c:v>
                      </c:pt>
                      <c:pt idx="1934">
                        <c:v>104.24290000000001</c:v>
                      </c:pt>
                      <c:pt idx="1935">
                        <c:v>104.30719999999999</c:v>
                      </c:pt>
                      <c:pt idx="1936">
                        <c:v>104.2666</c:v>
                      </c:pt>
                      <c:pt idx="1937">
                        <c:v>104.3507</c:v>
                      </c:pt>
                      <c:pt idx="1938">
                        <c:v>104.0364</c:v>
                      </c:pt>
                      <c:pt idx="1939">
                        <c:v>103.9252</c:v>
                      </c:pt>
                      <c:pt idx="1940">
                        <c:v>103.4118</c:v>
                      </c:pt>
                      <c:pt idx="1941">
                        <c:v>103.45910000000001</c:v>
                      </c:pt>
                      <c:pt idx="1942">
                        <c:v>103.45820000000001</c:v>
                      </c:pt>
                      <c:pt idx="1943">
                        <c:v>103.527</c:v>
                      </c:pt>
                      <c:pt idx="1944">
                        <c:v>103.3522</c:v>
                      </c:pt>
                      <c:pt idx="1945">
                        <c:v>103.3398</c:v>
                      </c:pt>
                      <c:pt idx="1946">
                        <c:v>103.08240000000001</c:v>
                      </c:pt>
                      <c:pt idx="1947">
                        <c:v>103.03019999999999</c:v>
                      </c:pt>
                      <c:pt idx="1948">
                        <c:v>102.8571</c:v>
                      </c:pt>
                      <c:pt idx="1949">
                        <c:v>102.7371</c:v>
                      </c:pt>
                      <c:pt idx="1950">
                        <c:v>102.6318</c:v>
                      </c:pt>
                      <c:pt idx="1951">
                        <c:v>102.6444</c:v>
                      </c:pt>
                      <c:pt idx="1952">
                        <c:v>102.53279999999999</c:v>
                      </c:pt>
                      <c:pt idx="1953">
                        <c:v>102.4551</c:v>
                      </c:pt>
                      <c:pt idx="1954">
                        <c:v>102.4387</c:v>
                      </c:pt>
                      <c:pt idx="1955">
                        <c:v>102.3627</c:v>
                      </c:pt>
                      <c:pt idx="1956">
                        <c:v>102.2169</c:v>
                      </c:pt>
                      <c:pt idx="1957">
                        <c:v>102.6318</c:v>
                      </c:pt>
                      <c:pt idx="1958">
                        <c:v>102.8232</c:v>
                      </c:pt>
                      <c:pt idx="1959">
                        <c:v>103.23909999999999</c:v>
                      </c:pt>
                      <c:pt idx="1960">
                        <c:v>103.26300000000001</c:v>
                      </c:pt>
                      <c:pt idx="1961">
                        <c:v>103.11799999999999</c:v>
                      </c:pt>
                      <c:pt idx="1962">
                        <c:v>103.1056</c:v>
                      </c:pt>
                      <c:pt idx="1963">
                        <c:v>103.0159</c:v>
                      </c:pt>
                      <c:pt idx="1964">
                        <c:v>102.8126</c:v>
                      </c:pt>
                      <c:pt idx="1965">
                        <c:v>102.80970000000001</c:v>
                      </c:pt>
                      <c:pt idx="1966">
                        <c:v>103.0201</c:v>
                      </c:pt>
                      <c:pt idx="1967">
                        <c:v>102.831</c:v>
                      </c:pt>
                      <c:pt idx="1968">
                        <c:v>103.1589</c:v>
                      </c:pt>
                      <c:pt idx="1969">
                        <c:v>103.2599</c:v>
                      </c:pt>
                      <c:pt idx="1970">
                        <c:v>103.3447</c:v>
                      </c:pt>
                      <c:pt idx="1971">
                        <c:v>103.7705</c:v>
                      </c:pt>
                      <c:pt idx="1972">
                        <c:v>104.2274</c:v>
                      </c:pt>
                      <c:pt idx="1973">
                        <c:v>104.6662</c:v>
                      </c:pt>
                      <c:pt idx="1974">
                        <c:v>104.0561</c:v>
                      </c:pt>
                      <c:pt idx="1975">
                        <c:v>103.9431</c:v>
                      </c:pt>
                      <c:pt idx="1976">
                        <c:v>104.0104</c:v>
                      </c:pt>
                      <c:pt idx="1977">
                        <c:v>103.8344</c:v>
                      </c:pt>
                      <c:pt idx="1978">
                        <c:v>103.7295</c:v>
                      </c:pt>
                      <c:pt idx="1979">
                        <c:v>103.4358</c:v>
                      </c:pt>
                      <c:pt idx="1980">
                        <c:v>103.34820000000001</c:v>
                      </c:pt>
                      <c:pt idx="1981">
                        <c:v>103.5504</c:v>
                      </c:pt>
                      <c:pt idx="1982">
                        <c:v>103.44029999999999</c:v>
                      </c:pt>
                      <c:pt idx="1983">
                        <c:v>103.4492</c:v>
                      </c:pt>
                      <c:pt idx="1984">
                        <c:v>103.38639999999999</c:v>
                      </c:pt>
                      <c:pt idx="1985">
                        <c:v>103.38760000000001</c:v>
                      </c:pt>
                      <c:pt idx="1986">
                        <c:v>103.375</c:v>
                      </c:pt>
                      <c:pt idx="1987">
                        <c:v>103.27509999999999</c:v>
                      </c:pt>
                      <c:pt idx="1988">
                        <c:v>103.1542</c:v>
                      </c:pt>
                      <c:pt idx="1989">
                        <c:v>102.9894</c:v>
                      </c:pt>
                      <c:pt idx="1990">
                        <c:v>102.9187</c:v>
                      </c:pt>
                      <c:pt idx="1991">
                        <c:v>102.6105</c:v>
                      </c:pt>
                      <c:pt idx="1992">
                        <c:v>102.31570000000001</c:v>
                      </c:pt>
                      <c:pt idx="1993">
                        <c:v>102.2894</c:v>
                      </c:pt>
                      <c:pt idx="1994">
                        <c:v>102.3716</c:v>
                      </c:pt>
                      <c:pt idx="1995">
                        <c:v>102.482</c:v>
                      </c:pt>
                      <c:pt idx="1996">
                        <c:v>102.33580000000001</c:v>
                      </c:pt>
                      <c:pt idx="1997">
                        <c:v>101.8212</c:v>
                      </c:pt>
                      <c:pt idx="1998">
                        <c:v>101.06440000000001</c:v>
                      </c:pt>
                      <c:pt idx="1999">
                        <c:v>101.1456</c:v>
                      </c:pt>
                      <c:pt idx="2000">
                        <c:v>101.0569</c:v>
                      </c:pt>
                      <c:pt idx="2001">
                        <c:v>100.99890000000001</c:v>
                      </c:pt>
                      <c:pt idx="2002">
                        <c:v>101.0929</c:v>
                      </c:pt>
                      <c:pt idx="2003">
                        <c:v>101.0057</c:v>
                      </c:pt>
                      <c:pt idx="2004">
                        <c:v>100.5796</c:v>
                      </c:pt>
                      <c:pt idx="2005">
                        <c:v>100.53870000000001</c:v>
                      </c:pt>
                      <c:pt idx="2006">
                        <c:v>100.7683</c:v>
                      </c:pt>
                      <c:pt idx="2007">
                        <c:v>100.756</c:v>
                      </c:pt>
                      <c:pt idx="2008">
                        <c:v>100.8245</c:v>
                      </c:pt>
                      <c:pt idx="2009">
                        <c:v>100.4083</c:v>
                      </c:pt>
                      <c:pt idx="2010">
                        <c:v>100.4191</c:v>
                      </c:pt>
                      <c:pt idx="2011">
                        <c:v>100.52249999999999</c:v>
                      </c:pt>
                      <c:pt idx="2012">
                        <c:v>100.3759</c:v>
                      </c:pt>
                      <c:pt idx="2013">
                        <c:v>100.1459</c:v>
                      </c:pt>
                      <c:pt idx="2014">
                        <c:v>100.2564</c:v>
                      </c:pt>
                      <c:pt idx="2015">
                        <c:v>100.209</c:v>
                      </c:pt>
                      <c:pt idx="2016">
                        <c:v>100.3742</c:v>
                      </c:pt>
                      <c:pt idx="2017">
                        <c:v>100.18470000000001</c:v>
                      </c:pt>
                      <c:pt idx="2018">
                        <c:v>99.968299999999999</c:v>
                      </c:pt>
                      <c:pt idx="2019">
                        <c:v>99.763099999999994</c:v>
                      </c:pt>
                      <c:pt idx="2020">
                        <c:v>100.3087</c:v>
                      </c:pt>
                      <c:pt idx="2021">
                        <c:v>99.846999999999994</c:v>
                      </c:pt>
                      <c:pt idx="2022">
                        <c:v>99.865200000000002</c:v>
                      </c:pt>
                      <c:pt idx="2023">
                        <c:v>99.611400000000003</c:v>
                      </c:pt>
                      <c:pt idx="2024">
                        <c:v>99.278999999999996</c:v>
                      </c:pt>
                      <c:pt idx="2025">
                        <c:v>99.0351</c:v>
                      </c:pt>
                      <c:pt idx="2026">
                        <c:v>98.944500000000005</c:v>
                      </c:pt>
                      <c:pt idx="2027">
                        <c:v>98.764799999999994</c:v>
                      </c:pt>
                      <c:pt idx="2028">
                        <c:v>98.794399999999996</c:v>
                      </c:pt>
                      <c:pt idx="2029">
                        <c:v>98.540999999999997</c:v>
                      </c:pt>
                      <c:pt idx="2030">
                        <c:v>98.5351</c:v>
                      </c:pt>
                      <c:pt idx="2031">
                        <c:v>98.141499999999994</c:v>
                      </c:pt>
                      <c:pt idx="2032">
                        <c:v>97.707899999999995</c:v>
                      </c:pt>
                      <c:pt idx="2033">
                        <c:v>97.873599999999996</c:v>
                      </c:pt>
                      <c:pt idx="2034">
                        <c:v>98.037400000000005</c:v>
                      </c:pt>
                      <c:pt idx="2035">
                        <c:v>98.044700000000006</c:v>
                      </c:pt>
                      <c:pt idx="2036">
                        <c:v>98.651600000000002</c:v>
                      </c:pt>
                      <c:pt idx="2037">
                        <c:v>98.511600000000001</c:v>
                      </c:pt>
                      <c:pt idx="2038">
                        <c:v>98.969899999999996</c:v>
                      </c:pt>
                      <c:pt idx="2039">
                        <c:v>98.857100000000003</c:v>
                      </c:pt>
                      <c:pt idx="2040">
                        <c:v>99.049599999999998</c:v>
                      </c:pt>
                      <c:pt idx="2041">
                        <c:v>98.7851</c:v>
                      </c:pt>
                      <c:pt idx="2042">
                        <c:v>98.853099999999998</c:v>
                      </c:pt>
                      <c:pt idx="2043">
                        <c:v>98.842699999999994</c:v>
                      </c:pt>
                      <c:pt idx="2044">
                        <c:v>98.728300000000004</c:v>
                      </c:pt>
                      <c:pt idx="2045">
                        <c:v>98.633899999999997</c:v>
                      </c:pt>
                      <c:pt idx="2046">
                        <c:v>98.893000000000001</c:v>
                      </c:pt>
                      <c:pt idx="2047">
                        <c:v>98.921000000000006</c:v>
                      </c:pt>
                      <c:pt idx="2048">
                        <c:v>98.848200000000006</c:v>
                      </c:pt>
                      <c:pt idx="2049">
                        <c:v>99.086399999999998</c:v>
                      </c:pt>
                      <c:pt idx="2050">
                        <c:v>99.125699999999995</c:v>
                      </c:pt>
                      <c:pt idx="2051">
                        <c:v>99.129300000000001</c:v>
                      </c:pt>
                      <c:pt idx="2052">
                        <c:v>99.310599999999994</c:v>
                      </c:pt>
                      <c:pt idx="2053">
                        <c:v>99.375699999999995</c:v>
                      </c:pt>
                      <c:pt idx="2054">
                        <c:v>99.190200000000004</c:v>
                      </c:pt>
                      <c:pt idx="2055">
                        <c:v>99.118899999999996</c:v>
                      </c:pt>
                      <c:pt idx="2056">
                        <c:v>99.148499999999999</c:v>
                      </c:pt>
                      <c:pt idx="2057">
                        <c:v>99.1755</c:v>
                      </c:pt>
                      <c:pt idx="2058">
                        <c:v>99.559600000000003</c:v>
                      </c:pt>
                      <c:pt idx="2059">
                        <c:v>99.883499999999998</c:v>
                      </c:pt>
                      <c:pt idx="2060">
                        <c:v>100.01860000000001</c:v>
                      </c:pt>
                      <c:pt idx="2061">
                        <c:v>100.03230000000001</c:v>
                      </c:pt>
                      <c:pt idx="2062">
                        <c:v>100.0868</c:v>
                      </c:pt>
                      <c:pt idx="2063">
                        <c:v>99.936999999999998</c:v>
                      </c:pt>
                      <c:pt idx="2064">
                        <c:v>99.837800000000001</c:v>
                      </c:pt>
                      <c:pt idx="2065">
                        <c:v>99.639300000000006</c:v>
                      </c:pt>
                      <c:pt idx="2066">
                        <c:v>99.638999999999996</c:v>
                      </c:pt>
                      <c:pt idx="2067">
                        <c:v>99.379800000000003</c:v>
                      </c:pt>
                      <c:pt idx="2068">
                        <c:v>99.111699999999999</c:v>
                      </c:pt>
                      <c:pt idx="2069">
                        <c:v>98.819100000000006</c:v>
                      </c:pt>
                      <c:pt idx="2070">
                        <c:v>98.994699999999995</c:v>
                      </c:pt>
                      <c:pt idx="2071">
                        <c:v>98.994600000000005</c:v>
                      </c:pt>
                      <c:pt idx="2072">
                        <c:v>98.698400000000007</c:v>
                      </c:pt>
                      <c:pt idx="2073">
                        <c:v>98.549300000000002</c:v>
                      </c:pt>
                      <c:pt idx="2074">
                        <c:v>98.543800000000005</c:v>
                      </c:pt>
                      <c:pt idx="2075">
                        <c:v>98.866200000000006</c:v>
                      </c:pt>
                      <c:pt idx="2076">
                        <c:v>98.635599999999997</c:v>
                      </c:pt>
                      <c:pt idx="2077">
                        <c:v>98.945499999999996</c:v>
                      </c:pt>
                      <c:pt idx="2078">
                        <c:v>98.880799999999994</c:v>
                      </c:pt>
                      <c:pt idx="2079">
                        <c:v>98.763499999999993</c:v>
                      </c:pt>
                      <c:pt idx="2080">
                        <c:v>98.494200000000006</c:v>
                      </c:pt>
                      <c:pt idx="2081">
                        <c:v>98.362899999999996</c:v>
                      </c:pt>
                      <c:pt idx="2082">
                        <c:v>98.886700000000005</c:v>
                      </c:pt>
                      <c:pt idx="2083">
                        <c:v>98.863699999999994</c:v>
                      </c:pt>
                      <c:pt idx="2084">
                        <c:v>99.126499999999993</c:v>
                      </c:pt>
                      <c:pt idx="2085">
                        <c:v>99.165899999999993</c:v>
                      </c:pt>
                      <c:pt idx="2086">
                        <c:v>99.083600000000004</c:v>
                      </c:pt>
                      <c:pt idx="2087">
                        <c:v>99.1447</c:v>
                      </c:pt>
                      <c:pt idx="2088">
                        <c:v>98.448800000000006</c:v>
                      </c:pt>
                      <c:pt idx="2089">
                        <c:v>98.46</c:v>
                      </c:pt>
                      <c:pt idx="2090">
                        <c:v>98.183099999999996</c:v>
                      </c:pt>
                      <c:pt idx="2091">
                        <c:v>98.063800000000001</c:v>
                      </c:pt>
                      <c:pt idx="2092">
                        <c:v>97.977500000000006</c:v>
                      </c:pt>
                      <c:pt idx="2093">
                        <c:v>97.861099999999993</c:v>
                      </c:pt>
                      <c:pt idx="2094">
                        <c:v>97.679599999999994</c:v>
                      </c:pt>
                      <c:pt idx="2095">
                        <c:v>97.685000000000002</c:v>
                      </c:pt>
                      <c:pt idx="2096">
                        <c:v>98.264899999999997</c:v>
                      </c:pt>
                      <c:pt idx="2097">
                        <c:v>98.181100000000001</c:v>
                      </c:pt>
                      <c:pt idx="2098">
                        <c:v>98.593000000000004</c:v>
                      </c:pt>
                      <c:pt idx="2099">
                        <c:v>98.413899999999998</c:v>
                      </c:pt>
                      <c:pt idx="2100">
                        <c:v>98.412800000000004</c:v>
                      </c:pt>
                      <c:pt idx="2101">
                        <c:v>98.159899999999993</c:v>
                      </c:pt>
                      <c:pt idx="2102">
                        <c:v>98.356999999999999</c:v>
                      </c:pt>
                      <c:pt idx="2103">
                        <c:v>98.120500000000007</c:v>
                      </c:pt>
                      <c:pt idx="2104">
                        <c:v>98.084299999999999</c:v>
                      </c:pt>
                      <c:pt idx="2105">
                        <c:v>98.084000000000003</c:v>
                      </c:pt>
                      <c:pt idx="2106">
                        <c:v>98.092200000000005</c:v>
                      </c:pt>
                      <c:pt idx="2107">
                        <c:v>98.375200000000007</c:v>
                      </c:pt>
                      <c:pt idx="2108">
                        <c:v>97.846400000000003</c:v>
                      </c:pt>
                      <c:pt idx="2109">
                        <c:v>97.822199999999995</c:v>
                      </c:pt>
                      <c:pt idx="2110">
                        <c:v>97.689400000000006</c:v>
                      </c:pt>
                      <c:pt idx="2111">
                        <c:v>97.247100000000003</c:v>
                      </c:pt>
                      <c:pt idx="2112">
                        <c:v>96.455299999999994</c:v>
                      </c:pt>
                      <c:pt idx="2113">
                        <c:v>96.1203</c:v>
                      </c:pt>
                      <c:pt idx="2114">
                        <c:v>96.254900000000006</c:v>
                      </c:pt>
                      <c:pt idx="2115">
                        <c:v>96.317599999999999</c:v>
                      </c:pt>
                      <c:pt idx="2116">
                        <c:v>96.362399999999994</c:v>
                      </c:pt>
                      <c:pt idx="2117">
                        <c:v>96.212999999999994</c:v>
                      </c:pt>
                      <c:pt idx="2118">
                        <c:v>95.989099999999993</c:v>
                      </c:pt>
                      <c:pt idx="2119">
                        <c:v>96.2042</c:v>
                      </c:pt>
                      <c:pt idx="2120">
                        <c:v>96.228499999999997</c:v>
                      </c:pt>
                      <c:pt idx="2121">
                        <c:v>96.252499999999998</c:v>
                      </c:pt>
                      <c:pt idx="2122">
                        <c:v>95.811599999999999</c:v>
                      </c:pt>
                      <c:pt idx="2123">
                        <c:v>95.468599999999995</c:v>
                      </c:pt>
                      <c:pt idx="2124">
                        <c:v>95.513800000000003</c:v>
                      </c:pt>
                      <c:pt idx="2125">
                        <c:v>95.392600000000002</c:v>
                      </c:pt>
                      <c:pt idx="2126">
                        <c:v>95.172799999999995</c:v>
                      </c:pt>
                      <c:pt idx="2127">
                        <c:v>95.602000000000004</c:v>
                      </c:pt>
                      <c:pt idx="2128">
                        <c:v>96.325900000000004</c:v>
                      </c:pt>
                      <c:pt idx="2129">
                        <c:v>96.2059</c:v>
                      </c:pt>
                      <c:pt idx="2130">
                        <c:v>96.321200000000005</c:v>
                      </c:pt>
                      <c:pt idx="2131">
                        <c:v>95.821100000000001</c:v>
                      </c:pt>
                      <c:pt idx="2132">
                        <c:v>95.522300000000001</c:v>
                      </c:pt>
                      <c:pt idx="2133">
                        <c:v>95.425399999999996</c:v>
                      </c:pt>
                      <c:pt idx="2134">
                        <c:v>95.59</c:v>
                      </c:pt>
                      <c:pt idx="2135">
                        <c:v>95.625900000000001</c:v>
                      </c:pt>
                      <c:pt idx="2136">
                        <c:v>95.964100000000002</c:v>
                      </c:pt>
                      <c:pt idx="2137">
                        <c:v>95.853800000000007</c:v>
                      </c:pt>
                      <c:pt idx="2138">
                        <c:v>95.628</c:v>
                      </c:pt>
                      <c:pt idx="2139">
                        <c:v>95.483800000000002</c:v>
                      </c:pt>
                      <c:pt idx="2140">
                        <c:v>95.558199999999999</c:v>
                      </c:pt>
                      <c:pt idx="2141">
                        <c:v>95.681299999999993</c:v>
                      </c:pt>
                      <c:pt idx="2142">
                        <c:v>95.511200000000002</c:v>
                      </c:pt>
                      <c:pt idx="2143">
                        <c:v>95.419799999999995</c:v>
                      </c:pt>
                      <c:pt idx="2144">
                        <c:v>95.419899999999998</c:v>
                      </c:pt>
                      <c:pt idx="2145">
                        <c:v>95.2727</c:v>
                      </c:pt>
                      <c:pt idx="2146">
                        <c:v>95.400599999999997</c:v>
                      </c:pt>
                      <c:pt idx="2147">
                        <c:v>94.845500000000001</c:v>
                      </c:pt>
                      <c:pt idx="2148">
                        <c:v>95.049800000000005</c:v>
                      </c:pt>
                      <c:pt idx="2149">
                        <c:v>95.527699999999996</c:v>
                      </c:pt>
                      <c:pt idx="2150">
                        <c:v>95.268299999999996</c:v>
                      </c:pt>
                      <c:pt idx="2151">
                        <c:v>94.891599999999997</c:v>
                      </c:pt>
                      <c:pt idx="2152">
                        <c:v>95.316900000000004</c:v>
                      </c:pt>
                      <c:pt idx="2153">
                        <c:v>95.673699999999997</c:v>
                      </c:pt>
                      <c:pt idx="2154">
                        <c:v>95.816000000000003</c:v>
                      </c:pt>
                      <c:pt idx="2155">
                        <c:v>95.747299999999996</c:v>
                      </c:pt>
                      <c:pt idx="2156">
                        <c:v>95.835400000000007</c:v>
                      </c:pt>
                      <c:pt idx="2157">
                        <c:v>95.875799999999998</c:v>
                      </c:pt>
                      <c:pt idx="2158">
                        <c:v>96.096800000000002</c:v>
                      </c:pt>
                      <c:pt idx="2159">
                        <c:v>96.211600000000004</c:v>
                      </c:pt>
                      <c:pt idx="2160">
                        <c:v>96.037300000000002</c:v>
                      </c:pt>
                      <c:pt idx="2161">
                        <c:v>95.835499999999996</c:v>
                      </c:pt>
                      <c:pt idx="2162">
                        <c:v>96.349199999999996</c:v>
                      </c:pt>
                      <c:pt idx="2163">
                        <c:v>96.467600000000004</c:v>
                      </c:pt>
                      <c:pt idx="2164">
                        <c:v>96.253299999999996</c:v>
                      </c:pt>
                      <c:pt idx="2165">
                        <c:v>96.057100000000005</c:v>
                      </c:pt>
                      <c:pt idx="2166">
                        <c:v>96.162000000000006</c:v>
                      </c:pt>
                      <c:pt idx="2167">
                        <c:v>96.418099999999995</c:v>
                      </c:pt>
                      <c:pt idx="2168">
                        <c:v>96.226299999999995</c:v>
                      </c:pt>
                      <c:pt idx="2169">
                        <c:v>95.8035</c:v>
                      </c:pt>
                      <c:pt idx="2170">
                        <c:v>95.832400000000007</c:v>
                      </c:pt>
                      <c:pt idx="2171">
                        <c:v>95.589299999999994</c:v>
                      </c:pt>
                      <c:pt idx="2172">
                        <c:v>95.158699999999996</c:v>
                      </c:pt>
                      <c:pt idx="2173">
                        <c:v>95.321899999999999</c:v>
                      </c:pt>
                      <c:pt idx="2174">
                        <c:v>95.191299999999998</c:v>
                      </c:pt>
                      <c:pt idx="2175">
                        <c:v>95.190799999999996</c:v>
                      </c:pt>
                      <c:pt idx="2176">
                        <c:v>95.456299999999999</c:v>
                      </c:pt>
                      <c:pt idx="2177">
                        <c:v>95.503500000000003</c:v>
                      </c:pt>
                      <c:pt idx="2178">
                        <c:v>95.5762</c:v>
                      </c:pt>
                      <c:pt idx="2179">
                        <c:v>95.5535</c:v>
                      </c:pt>
                      <c:pt idx="2180">
                        <c:v>95.597999999999999</c:v>
                      </c:pt>
                      <c:pt idx="2181">
                        <c:v>95.805700000000002</c:v>
                      </c:pt>
                      <c:pt idx="2182">
                        <c:v>96.086699999999993</c:v>
                      </c:pt>
                      <c:pt idx="2183">
                        <c:v>96.070499999999996</c:v>
                      </c:pt>
                      <c:pt idx="2184">
                        <c:v>95.777000000000001</c:v>
                      </c:pt>
                      <c:pt idx="2185">
                        <c:v>95.892799999999994</c:v>
                      </c:pt>
                      <c:pt idx="2186">
                        <c:v>96.445999999999998</c:v>
                      </c:pt>
                      <c:pt idx="2187">
                        <c:v>96.174199999999999</c:v>
                      </c:pt>
                      <c:pt idx="2188">
                        <c:v>96.587599999999995</c:v>
                      </c:pt>
                      <c:pt idx="2189">
                        <c:v>96.734099999999998</c:v>
                      </c:pt>
                      <c:pt idx="2190">
                        <c:v>96.361900000000006</c:v>
                      </c:pt>
                      <c:pt idx="2191">
                        <c:v>96.150599999999997</c:v>
                      </c:pt>
                      <c:pt idx="2192">
                        <c:v>96.129800000000003</c:v>
                      </c:pt>
                      <c:pt idx="2193">
                        <c:v>96.035200000000003</c:v>
                      </c:pt>
                      <c:pt idx="2194">
                        <c:v>95.855999999999995</c:v>
                      </c:pt>
                      <c:pt idx="2195">
                        <c:v>96.168599999999998</c:v>
                      </c:pt>
                      <c:pt idx="2196">
                        <c:v>95.921099999999996</c:v>
                      </c:pt>
                      <c:pt idx="2197">
                        <c:v>96.0077</c:v>
                      </c:pt>
                      <c:pt idx="2198">
                        <c:v>95.643500000000003</c:v>
                      </c:pt>
                      <c:pt idx="2199">
                        <c:v>95.602000000000004</c:v>
                      </c:pt>
                      <c:pt idx="2200">
                        <c:v>95.713200000000001</c:v>
                      </c:pt>
                      <c:pt idx="2201">
                        <c:v>95.795400000000001</c:v>
                      </c:pt>
                      <c:pt idx="2202">
                        <c:v>95.416300000000007</c:v>
                      </c:pt>
                      <c:pt idx="2203">
                        <c:v>95.817899999999995</c:v>
                      </c:pt>
                      <c:pt idx="2204">
                        <c:v>95.811800000000005</c:v>
                      </c:pt>
                      <c:pt idx="2205">
                        <c:v>95.898700000000005</c:v>
                      </c:pt>
                      <c:pt idx="2206">
                        <c:v>95.890199999999993</c:v>
                      </c:pt>
                      <c:pt idx="2207">
                        <c:v>95.443299999999994</c:v>
                      </c:pt>
                      <c:pt idx="2208">
                        <c:v>95.399500000000003</c:v>
                      </c:pt>
                      <c:pt idx="2209">
                        <c:v>95.102699999999999</c:v>
                      </c:pt>
                      <c:pt idx="2210">
                        <c:v>95.000900000000001</c:v>
                      </c:pt>
                      <c:pt idx="2211">
                        <c:v>94.738200000000006</c:v>
                      </c:pt>
                      <c:pt idx="2212">
                        <c:v>94.783100000000005</c:v>
                      </c:pt>
                      <c:pt idx="2213">
                        <c:v>94.816400000000002</c:v>
                      </c:pt>
                      <c:pt idx="2214">
                        <c:v>94.955699999999993</c:v>
                      </c:pt>
                      <c:pt idx="2215">
                        <c:v>94.917500000000004</c:v>
                      </c:pt>
                      <c:pt idx="2216">
                        <c:v>95.082300000000004</c:v>
                      </c:pt>
                      <c:pt idx="2217">
                        <c:v>95.172399999999996</c:v>
                      </c:pt>
                      <c:pt idx="2218">
                        <c:v>95.288899999999998</c:v>
                      </c:pt>
                      <c:pt idx="2219">
                        <c:v>95.275099999999995</c:v>
                      </c:pt>
                      <c:pt idx="2220">
                        <c:v>95.352000000000004</c:v>
                      </c:pt>
                      <c:pt idx="2221">
                        <c:v>95.691699999999997</c:v>
                      </c:pt>
                      <c:pt idx="2222">
                        <c:v>95.704599999999999</c:v>
                      </c:pt>
                      <c:pt idx="2223">
                        <c:v>95.750200000000007</c:v>
                      </c:pt>
                      <c:pt idx="2224">
                        <c:v>95.725300000000004</c:v>
                      </c:pt>
                      <c:pt idx="2225">
                        <c:v>95.952100000000002</c:v>
                      </c:pt>
                      <c:pt idx="2226">
                        <c:v>96.219200000000001</c:v>
                      </c:pt>
                      <c:pt idx="2227">
                        <c:v>96.494399999999999</c:v>
                      </c:pt>
                      <c:pt idx="2228">
                        <c:v>96.778000000000006</c:v>
                      </c:pt>
                      <c:pt idx="2229">
                        <c:v>97.810599999999994</c:v>
                      </c:pt>
                      <c:pt idx="2230">
                        <c:v>97.956000000000003</c:v>
                      </c:pt>
                      <c:pt idx="2231">
                        <c:v>98.101600000000005</c:v>
                      </c:pt>
                      <c:pt idx="2232">
                        <c:v>98.189499999999995</c:v>
                      </c:pt>
                      <c:pt idx="2233">
                        <c:v>98.259500000000003</c:v>
                      </c:pt>
                      <c:pt idx="2234">
                        <c:v>98.636099999999999</c:v>
                      </c:pt>
                      <c:pt idx="2235">
                        <c:v>98.505899999999997</c:v>
                      </c:pt>
                      <c:pt idx="2236">
                        <c:v>98.557900000000004</c:v>
                      </c:pt>
                      <c:pt idx="2237">
                        <c:v>98.587500000000006</c:v>
                      </c:pt>
                      <c:pt idx="2238">
                        <c:v>97.805700000000002</c:v>
                      </c:pt>
                      <c:pt idx="2239">
                        <c:v>98.132900000000006</c:v>
                      </c:pt>
                      <c:pt idx="2240">
                        <c:v>98.237899999999996</c:v>
                      </c:pt>
                      <c:pt idx="2241">
                        <c:v>98.579099999999997</c:v>
                      </c:pt>
                      <c:pt idx="2242">
                        <c:v>98.526700000000005</c:v>
                      </c:pt>
                      <c:pt idx="2243">
                        <c:v>98.727000000000004</c:v>
                      </c:pt>
                      <c:pt idx="2244">
                        <c:v>98.928700000000006</c:v>
                      </c:pt>
                      <c:pt idx="2245">
                        <c:v>98.9529</c:v>
                      </c:pt>
                      <c:pt idx="2246">
                        <c:v>99.727999999999994</c:v>
                      </c:pt>
                      <c:pt idx="2247">
                        <c:v>99.762100000000004</c:v>
                      </c:pt>
                      <c:pt idx="2248">
                        <c:v>100.0819</c:v>
                      </c:pt>
                      <c:pt idx="2249">
                        <c:v>100.2448</c:v>
                      </c:pt>
                      <c:pt idx="2250">
                        <c:v>100.5157</c:v>
                      </c:pt>
                      <c:pt idx="2251">
                        <c:v>100.4586</c:v>
                      </c:pt>
                      <c:pt idx="2252">
                        <c:v>100.995</c:v>
                      </c:pt>
                      <c:pt idx="2253">
                        <c:v>101.37179999999999</c:v>
                      </c:pt>
                      <c:pt idx="2254">
                        <c:v>100.33320000000001</c:v>
                      </c:pt>
                      <c:pt idx="2255">
                        <c:v>100.6709</c:v>
                      </c:pt>
                      <c:pt idx="2256">
                        <c:v>100.98180000000001</c:v>
                      </c:pt>
                      <c:pt idx="2257">
                        <c:v>100.97669999999999</c:v>
                      </c:pt>
                      <c:pt idx="2258">
                        <c:v>100.6717</c:v>
                      </c:pt>
                      <c:pt idx="2259">
                        <c:v>99.989500000000007</c:v>
                      </c:pt>
                      <c:pt idx="2260">
                        <c:v>99.087800000000001</c:v>
                      </c:pt>
                      <c:pt idx="2261">
                        <c:v>99.100399999999993</c:v>
                      </c:pt>
                      <c:pt idx="2262">
                        <c:v>99.459199999999996</c:v>
                      </c:pt>
                      <c:pt idx="2263">
                        <c:v>99.455299999999994</c:v>
                      </c:pt>
                      <c:pt idx="2264">
                        <c:v>99.71</c:v>
                      </c:pt>
                      <c:pt idx="2265">
                        <c:v>100.41540000000001</c:v>
                      </c:pt>
                      <c:pt idx="2266">
                        <c:v>101.3254</c:v>
                      </c:pt>
                      <c:pt idx="2267">
                        <c:v>101.51430000000001</c:v>
                      </c:pt>
                      <c:pt idx="2268">
                        <c:v>102.3618</c:v>
                      </c:pt>
                      <c:pt idx="2269">
                        <c:v>102.541</c:v>
                      </c:pt>
                      <c:pt idx="2270">
                        <c:v>104.11879999999999</c:v>
                      </c:pt>
                      <c:pt idx="2271">
                        <c:v>104.48390000000001</c:v>
                      </c:pt>
                      <c:pt idx="2272">
                        <c:v>105.95480000000001</c:v>
                      </c:pt>
                      <c:pt idx="2273">
                        <c:v>105.4552</c:v>
                      </c:pt>
                      <c:pt idx="2274">
                        <c:v>106.8455</c:v>
                      </c:pt>
                      <c:pt idx="2275">
                        <c:v>106.79819999999999</c:v>
                      </c:pt>
                      <c:pt idx="2276">
                        <c:v>105.1011</c:v>
                      </c:pt>
                      <c:pt idx="2277">
                        <c:v>106.0508</c:v>
                      </c:pt>
                      <c:pt idx="2278">
                        <c:v>107.2727</c:v>
                      </c:pt>
                      <c:pt idx="2279">
                        <c:v>106.6313</c:v>
                      </c:pt>
                      <c:pt idx="2280">
                        <c:v>107.00490000000001</c:v>
                      </c:pt>
                      <c:pt idx="2281">
                        <c:v>108.2242</c:v>
                      </c:pt>
                      <c:pt idx="2282">
                        <c:v>109.9787</c:v>
                      </c:pt>
                      <c:pt idx="2283">
                        <c:v>109.8475</c:v>
                      </c:pt>
                      <c:pt idx="2284">
                        <c:v>110.5064</c:v>
                      </c:pt>
                      <c:pt idx="2285">
                        <c:v>111.0085</c:v>
                      </c:pt>
                      <c:pt idx="2286">
                        <c:v>111.1221</c:v>
                      </c:pt>
                      <c:pt idx="2287">
                        <c:v>108.9567</c:v>
                      </c:pt>
                      <c:pt idx="2288">
                        <c:v>108.1704</c:v>
                      </c:pt>
                      <c:pt idx="2289">
                        <c:v>108.5157</c:v>
                      </c:pt>
                      <c:pt idx="2290">
                        <c:v>108.18510000000001</c:v>
                      </c:pt>
                      <c:pt idx="2291">
                        <c:v>106.8434</c:v>
                      </c:pt>
                      <c:pt idx="2292">
                        <c:v>106.90389999999999</c:v>
                      </c:pt>
                      <c:pt idx="2293">
                        <c:v>108.3229</c:v>
                      </c:pt>
                      <c:pt idx="2294">
                        <c:v>108.16119999999999</c:v>
                      </c:pt>
                      <c:pt idx="2295">
                        <c:v>108.3237</c:v>
                      </c:pt>
                      <c:pt idx="2296">
                        <c:v>108.3536</c:v>
                      </c:pt>
                      <c:pt idx="2297">
                        <c:v>109.86109999999999</c:v>
                      </c:pt>
                      <c:pt idx="2298">
                        <c:v>110.4438</c:v>
                      </c:pt>
                      <c:pt idx="2299">
                        <c:v>109.6756</c:v>
                      </c:pt>
                      <c:pt idx="2300">
                        <c:v>109.8473</c:v>
                      </c:pt>
                      <c:pt idx="2301">
                        <c:v>110.1683</c:v>
                      </c:pt>
                      <c:pt idx="2302">
                        <c:v>110.6632</c:v>
                      </c:pt>
                      <c:pt idx="2303">
                        <c:v>111.96720000000001</c:v>
                      </c:pt>
                      <c:pt idx="2304">
                        <c:v>112.34010000000001</c:v>
                      </c:pt>
                      <c:pt idx="2305">
                        <c:v>110.3609</c:v>
                      </c:pt>
                      <c:pt idx="2306">
                        <c:v>109.6542</c:v>
                      </c:pt>
                      <c:pt idx="2307">
                        <c:v>110.0569</c:v>
                      </c:pt>
                      <c:pt idx="2308">
                        <c:v>110.0562</c:v>
                      </c:pt>
                      <c:pt idx="2309">
                        <c:v>110.46259999999999</c:v>
                      </c:pt>
                      <c:pt idx="2310">
                        <c:v>110.98050000000001</c:v>
                      </c:pt>
                      <c:pt idx="2311">
                        <c:v>110.7976</c:v>
                      </c:pt>
                      <c:pt idx="2312">
                        <c:v>111.1875</c:v>
                      </c:pt>
                      <c:pt idx="2313">
                        <c:v>110.86879999999999</c:v>
                      </c:pt>
                      <c:pt idx="2314">
                        <c:v>112.20699999999999</c:v>
                      </c:pt>
                      <c:pt idx="2315">
                        <c:v>110.48099999999999</c:v>
                      </c:pt>
                      <c:pt idx="2316">
                        <c:v>110.4452</c:v>
                      </c:pt>
                      <c:pt idx="2317">
                        <c:v>109.9761</c:v>
                      </c:pt>
                      <c:pt idx="2318">
                        <c:v>108.1968</c:v>
                      </c:pt>
                      <c:pt idx="2319">
                        <c:v>108.97409999999999</c:v>
                      </c:pt>
                      <c:pt idx="2320">
                        <c:v>107.8036</c:v>
                      </c:pt>
                      <c:pt idx="2321">
                        <c:v>107.182</c:v>
                      </c:pt>
                      <c:pt idx="2322">
                        <c:v>105.5228</c:v>
                      </c:pt>
                      <c:pt idx="2323">
                        <c:v>105.50709999999999</c:v>
                      </c:pt>
                      <c:pt idx="2324">
                        <c:v>106.73569999999999</c:v>
                      </c:pt>
                      <c:pt idx="2325">
                        <c:v>106.8297</c:v>
                      </c:pt>
                      <c:pt idx="2326">
                        <c:v>106.9589</c:v>
                      </c:pt>
                      <c:pt idx="2327">
                        <c:v>106.8896</c:v>
                      </c:pt>
                      <c:pt idx="2328">
                        <c:v>106.9226</c:v>
                      </c:pt>
                      <c:pt idx="2329">
                        <c:v>106.59310000000001</c:v>
                      </c:pt>
                      <c:pt idx="2330">
                        <c:v>106.96850000000001</c:v>
                      </c:pt>
                      <c:pt idx="2331">
                        <c:v>107.235</c:v>
                      </c:pt>
                      <c:pt idx="2332">
                        <c:v>107.2518</c:v>
                      </c:pt>
                      <c:pt idx="2333">
                        <c:v>107.58880000000001</c:v>
                      </c:pt>
                      <c:pt idx="2334">
                        <c:v>107.4795</c:v>
                      </c:pt>
                      <c:pt idx="2335">
                        <c:v>106.83920000000001</c:v>
                      </c:pt>
                      <c:pt idx="2336">
                        <c:v>107.08929999999999</c:v>
                      </c:pt>
                      <c:pt idx="2337">
                        <c:v>107.6379</c:v>
                      </c:pt>
                      <c:pt idx="2338">
                        <c:v>108.2937</c:v>
                      </c:pt>
                      <c:pt idx="2339">
                        <c:v>109.0005</c:v>
                      </c:pt>
                      <c:pt idx="2340">
                        <c:v>109.4014</c:v>
                      </c:pt>
                      <c:pt idx="2341">
                        <c:v>110.11920000000001</c:v>
                      </c:pt>
                      <c:pt idx="2342">
                        <c:v>109.36839999999999</c:v>
                      </c:pt>
                      <c:pt idx="2343">
                        <c:v>109.36839999999999</c:v>
                      </c:pt>
                      <c:pt idx="2344">
                        <c:v>109.36839999999999</c:v>
                      </c:pt>
                      <c:pt idx="2345">
                        <c:v>110.58840000000001</c:v>
                      </c:pt>
                      <c:pt idx="2346">
                        <c:v>110.3651</c:v>
                      </c:pt>
                      <c:pt idx="2347">
                        <c:v>110.6437</c:v>
                      </c:pt>
                      <c:pt idx="2348">
                        <c:v>109.6131</c:v>
                      </c:pt>
                      <c:pt idx="2349">
                        <c:v>109.8313</c:v>
                      </c:pt>
                      <c:pt idx="2350">
                        <c:v>109.23869999999999</c:v>
                      </c:pt>
                      <c:pt idx="2351">
                        <c:v>110.0234</c:v>
                      </c:pt>
                      <c:pt idx="2352">
                        <c:v>110.8077</c:v>
                      </c:pt>
                      <c:pt idx="2353">
                        <c:v>111.2071</c:v>
                      </c:pt>
                      <c:pt idx="2354">
                        <c:v>110.59</c:v>
                      </c:pt>
                      <c:pt idx="2355">
                        <c:v>110.6276</c:v>
                      </c:pt>
                      <c:pt idx="2356">
                        <c:v>110.69710000000001</c:v>
                      </c:pt>
                      <c:pt idx="2357">
                        <c:v>110.4849</c:v>
                      </c:pt>
                      <c:pt idx="2358">
                        <c:v>109.76560000000001</c:v>
                      </c:pt>
                      <c:pt idx="2359">
                        <c:v>110.4456</c:v>
                      </c:pt>
                      <c:pt idx="2360">
                        <c:v>110.9387</c:v>
                      </c:pt>
                      <c:pt idx="2361">
                        <c:v>111.2837</c:v>
                      </c:pt>
                      <c:pt idx="2362">
                        <c:v>111.0146</c:v>
                      </c:pt>
                      <c:pt idx="2363">
                        <c:v>111.0146</c:v>
                      </c:pt>
                      <c:pt idx="2364">
                        <c:v>112.49760000000001</c:v>
                      </c:pt>
                      <c:pt idx="2365">
                        <c:v>112.80289999999999</c:v>
                      </c:pt>
                      <c:pt idx="2366">
                        <c:v>112.5682</c:v>
                      </c:pt>
                      <c:pt idx="2367">
                        <c:v>112.8878</c:v>
                      </c:pt>
                      <c:pt idx="2368">
                        <c:v>112.6241</c:v>
                      </c:pt>
                      <c:pt idx="2369">
                        <c:v>112.87860000000001</c:v>
                      </c:pt>
                      <c:pt idx="2370">
                        <c:v>113.188</c:v>
                      </c:pt>
                      <c:pt idx="2371">
                        <c:v>113.0985</c:v>
                      </c:pt>
                      <c:pt idx="2372">
                        <c:v>113.82389999999999</c:v>
                      </c:pt>
                      <c:pt idx="2373">
                        <c:v>114.8419</c:v>
                      </c:pt>
                      <c:pt idx="2374">
                        <c:v>114.8892</c:v>
                      </c:pt>
                      <c:pt idx="2375">
                        <c:v>114.3605</c:v>
                      </c:pt>
                      <c:pt idx="2376">
                        <c:v>114.70050000000001</c:v>
                      </c:pt>
                      <c:pt idx="2377">
                        <c:v>114.2753</c:v>
                      </c:pt>
                      <c:pt idx="2378">
                        <c:v>114.83750000000001</c:v>
                      </c:pt>
                      <c:pt idx="2379">
                        <c:v>113.92230000000001</c:v>
                      </c:pt>
                      <c:pt idx="2380">
                        <c:v>113.6178</c:v>
                      </c:pt>
                      <c:pt idx="2381">
                        <c:v>113.6472</c:v>
                      </c:pt>
                      <c:pt idx="2382">
                        <c:v>112.8963</c:v>
                      </c:pt>
                      <c:pt idx="2383">
                        <c:v>111.95650000000001</c:v>
                      </c:pt>
                      <c:pt idx="2384">
                        <c:v>111.96340000000001</c:v>
                      </c:pt>
                      <c:pt idx="2385">
                        <c:v>111.7311</c:v>
                      </c:pt>
                      <c:pt idx="2386">
                        <c:v>109.21210000000001</c:v>
                      </c:pt>
                      <c:pt idx="2387">
                        <c:v>109.87139999999999</c:v>
                      </c:pt>
                      <c:pt idx="2388">
                        <c:v>109.9207</c:v>
                      </c:pt>
                      <c:pt idx="2389">
                        <c:v>109.8682</c:v>
                      </c:pt>
                      <c:pt idx="2390">
                        <c:v>109.7851</c:v>
                      </c:pt>
                      <c:pt idx="2391">
                        <c:v>109.88120000000001</c:v>
                      </c:pt>
                      <c:pt idx="2392">
                        <c:v>110.5754</c:v>
                      </c:pt>
                      <c:pt idx="2393">
                        <c:v>111.4753</c:v>
                      </c:pt>
                      <c:pt idx="2394">
                        <c:v>111.1357</c:v>
                      </c:pt>
                      <c:pt idx="2395">
                        <c:v>110.8783</c:v>
                      </c:pt>
                      <c:pt idx="2396">
                        <c:v>109.634</c:v>
                      </c:pt>
                      <c:pt idx="2397">
                        <c:v>109.43</c:v>
                      </c:pt>
                      <c:pt idx="2398">
                        <c:v>109.6789</c:v>
                      </c:pt>
                      <c:pt idx="2399">
                        <c:v>109.756</c:v>
                      </c:pt>
                      <c:pt idx="2400">
                        <c:v>109.6849</c:v>
                      </c:pt>
                      <c:pt idx="2401">
                        <c:v>109.5471</c:v>
                      </c:pt>
                      <c:pt idx="2402">
                        <c:v>108.9371</c:v>
                      </c:pt>
                      <c:pt idx="2403">
                        <c:v>108.685</c:v>
                      </c:pt>
                      <c:pt idx="2404">
                        <c:v>108.9485</c:v>
                      </c:pt>
                      <c:pt idx="2405">
                        <c:v>108.8263</c:v>
                      </c:pt>
                      <c:pt idx="2406">
                        <c:v>109.29430000000001</c:v>
                      </c:pt>
                      <c:pt idx="2407">
                        <c:v>110.1366</c:v>
                      </c:pt>
                      <c:pt idx="2408">
                        <c:v>109.8973</c:v>
                      </c:pt>
                      <c:pt idx="2409">
                        <c:v>109.8158</c:v>
                      </c:pt>
                      <c:pt idx="2410">
                        <c:v>109.72029999999999</c:v>
                      </c:pt>
                      <c:pt idx="2411">
                        <c:v>108.7551</c:v>
                      </c:pt>
                      <c:pt idx="2412">
                        <c:v>109.461</c:v>
                      </c:pt>
                      <c:pt idx="2413">
                        <c:v>110.0368</c:v>
                      </c:pt>
                      <c:pt idx="2414">
                        <c:v>108.7625</c:v>
                      </c:pt>
                      <c:pt idx="2415">
                        <c:v>108.807</c:v>
                      </c:pt>
                      <c:pt idx="2416">
                        <c:v>108.739</c:v>
                      </c:pt>
                      <c:pt idx="2417">
                        <c:v>107.86490000000001</c:v>
                      </c:pt>
                      <c:pt idx="2418">
                        <c:v>107.57599999999999</c:v>
                      </c:pt>
                      <c:pt idx="2419">
                        <c:v>107.6322</c:v>
                      </c:pt>
                      <c:pt idx="2420">
                        <c:v>107.26609999999999</c:v>
                      </c:pt>
                      <c:pt idx="2421">
                        <c:v>106.85890000000001</c:v>
                      </c:pt>
                      <c:pt idx="2422">
                        <c:v>106.47</c:v>
                      </c:pt>
                      <c:pt idx="2423">
                        <c:v>106.5433</c:v>
                      </c:pt>
                      <c:pt idx="2424">
                        <c:v>106.7324</c:v>
                      </c:pt>
                      <c:pt idx="2425">
                        <c:v>106.854</c:v>
                      </c:pt>
                      <c:pt idx="2426">
                        <c:v>106.8079</c:v>
                      </c:pt>
                      <c:pt idx="2427">
                        <c:v>106.6782</c:v>
                      </c:pt>
                      <c:pt idx="2428">
                        <c:v>106.0299</c:v>
                      </c:pt>
                      <c:pt idx="2429">
                        <c:v>105.3522</c:v>
                      </c:pt>
                      <c:pt idx="2430">
                        <c:v>105.3964</c:v>
                      </c:pt>
                      <c:pt idx="2431">
                        <c:v>104.6939</c:v>
                      </c:pt>
                      <c:pt idx="2432">
                        <c:v>104.6939</c:v>
                      </c:pt>
                      <c:pt idx="2433">
                        <c:v>104.857</c:v>
                      </c:pt>
                      <c:pt idx="2434">
                        <c:v>104.8544</c:v>
                      </c:pt>
                      <c:pt idx="2435">
                        <c:v>105.0275</c:v>
                      </c:pt>
                      <c:pt idx="2436">
                        <c:v>104.18899999999999</c:v>
                      </c:pt>
                      <c:pt idx="2437">
                        <c:v>103.74469999999999</c:v>
                      </c:pt>
                      <c:pt idx="2438">
                        <c:v>103.61750000000001</c:v>
                      </c:pt>
                      <c:pt idx="2439">
                        <c:v>104.00230000000001</c:v>
                      </c:pt>
                      <c:pt idx="2440">
                        <c:v>104.2162</c:v>
                      </c:pt>
                      <c:pt idx="2441">
                        <c:v>104.9332</c:v>
                      </c:pt>
                      <c:pt idx="2442">
                        <c:v>105.5569</c:v>
                      </c:pt>
                      <c:pt idx="2443">
                        <c:v>104.9098</c:v>
                      </c:pt>
                      <c:pt idx="2444">
                        <c:v>105.07129999999999</c:v>
                      </c:pt>
                      <c:pt idx="2445">
                        <c:v>104.4819</c:v>
                      </c:pt>
                      <c:pt idx="2446">
                        <c:v>104.785</c:v>
                      </c:pt>
                      <c:pt idx="2447">
                        <c:v>105.6649</c:v>
                      </c:pt>
                      <c:pt idx="2448">
                        <c:v>105.1743</c:v>
                      </c:pt>
                      <c:pt idx="2449">
                        <c:v>105.54430000000001</c:v>
                      </c:pt>
                      <c:pt idx="2450">
                        <c:v>105.0712</c:v>
                      </c:pt>
                      <c:pt idx="2451">
                        <c:v>104.9735</c:v>
                      </c:pt>
                      <c:pt idx="2452">
                        <c:v>105.77670000000001</c:v>
                      </c:pt>
                      <c:pt idx="2453">
                        <c:v>105.4288</c:v>
                      </c:pt>
                      <c:pt idx="2454">
                        <c:v>105.14100000000001</c:v>
                      </c:pt>
                      <c:pt idx="2455">
                        <c:v>105.596</c:v>
                      </c:pt>
                      <c:pt idx="2456">
                        <c:v>105.09139999999999</c:v>
                      </c:pt>
                      <c:pt idx="2457">
                        <c:v>105.1442</c:v>
                      </c:pt>
                      <c:pt idx="2458">
                        <c:v>105.2527</c:v>
                      </c:pt>
                      <c:pt idx="2459">
                        <c:v>104.5598</c:v>
                      </c:pt>
                      <c:pt idx="2460">
                        <c:v>105.1985</c:v>
                      </c:pt>
                      <c:pt idx="2461">
                        <c:v>105.1985</c:v>
                      </c:pt>
                      <c:pt idx="2462">
                        <c:v>105.4747</c:v>
                      </c:pt>
                      <c:pt idx="2463">
                        <c:v>105.48860000000001</c:v>
                      </c:pt>
                      <c:pt idx="2464">
                        <c:v>105.8496</c:v>
                      </c:pt>
                      <c:pt idx="2465">
                        <c:v>105.49209999999999</c:v>
                      </c:pt>
                      <c:pt idx="2466">
                        <c:v>105.9562</c:v>
                      </c:pt>
                      <c:pt idx="2467">
                        <c:v>105.917</c:v>
                      </c:pt>
                      <c:pt idx="2468">
                        <c:v>105.5847</c:v>
                      </c:pt>
                      <c:pt idx="2469">
                        <c:v>104.7424</c:v>
                      </c:pt>
                      <c:pt idx="2470">
                        <c:v>104.6542</c:v>
                      </c:pt>
                      <c:pt idx="2471">
                        <c:v>104.5177</c:v>
                      </c:pt>
                      <c:pt idx="2472">
                        <c:v>104.0107</c:v>
                      </c:pt>
                      <c:pt idx="2473">
                        <c:v>103.95650000000001</c:v>
                      </c:pt>
                      <c:pt idx="2474">
                        <c:v>103.794</c:v>
                      </c:pt>
                      <c:pt idx="2475">
                        <c:v>103.4804</c:v>
                      </c:pt>
                      <c:pt idx="2476">
                        <c:v>103.6412</c:v>
                      </c:pt>
                      <c:pt idx="2477">
                        <c:v>103.6045</c:v>
                      </c:pt>
                      <c:pt idx="2478">
                        <c:v>103.4937</c:v>
                      </c:pt>
                      <c:pt idx="2479">
                        <c:v>104.0934</c:v>
                      </c:pt>
                      <c:pt idx="2480">
                        <c:v>103.8309</c:v>
                      </c:pt>
                      <c:pt idx="2481">
                        <c:v>103.2089</c:v>
                      </c:pt>
                      <c:pt idx="2482">
                        <c:v>102.6223</c:v>
                      </c:pt>
                      <c:pt idx="2483">
                        <c:v>102.70950000000001</c:v>
                      </c:pt>
                      <c:pt idx="2484">
                        <c:v>102.7706</c:v>
                      </c:pt>
                      <c:pt idx="2485">
                        <c:v>102.9024</c:v>
                      </c:pt>
                      <c:pt idx="2486">
                        <c:v>103.4238</c:v>
                      </c:pt>
                      <c:pt idx="2487">
                        <c:v>103.5538</c:v>
                      </c:pt>
                      <c:pt idx="2488">
                        <c:v>103.8126</c:v>
                      </c:pt>
                      <c:pt idx="2489">
                        <c:v>103.5085</c:v>
                      </c:pt>
                      <c:pt idx="2490">
                        <c:v>103.19289999999999</c:v>
                      </c:pt>
                      <c:pt idx="2491">
                        <c:v>103.4064</c:v>
                      </c:pt>
                      <c:pt idx="2492">
                        <c:v>104.0241</c:v>
                      </c:pt>
                      <c:pt idx="2493">
                        <c:v>104.02630000000001</c:v>
                      </c:pt>
                      <c:pt idx="2494">
                        <c:v>103.3627</c:v>
                      </c:pt>
                      <c:pt idx="2495">
                        <c:v>103.2903</c:v>
                      </c:pt>
                      <c:pt idx="2496">
                        <c:v>102.95829999999999</c:v>
                      </c:pt>
                      <c:pt idx="2497">
                        <c:v>102.8768</c:v>
                      </c:pt>
                      <c:pt idx="2498">
                        <c:v>102.8617</c:v>
                      </c:pt>
                      <c:pt idx="2499">
                        <c:v>103.7773</c:v>
                      </c:pt>
                      <c:pt idx="2500">
                        <c:v>103.7132</c:v>
                      </c:pt>
                      <c:pt idx="2501">
                        <c:v>103.38760000000001</c:v>
                      </c:pt>
                      <c:pt idx="2502">
                        <c:v>103.5501</c:v>
                      </c:pt>
                      <c:pt idx="2503">
                        <c:v>104.12860000000001</c:v>
                      </c:pt>
                      <c:pt idx="2504">
                        <c:v>104.07510000000001</c:v>
                      </c:pt>
                      <c:pt idx="2505">
                        <c:v>103.8813</c:v>
                      </c:pt>
                      <c:pt idx="2506">
                        <c:v>103.5095</c:v>
                      </c:pt>
                      <c:pt idx="2507">
                        <c:v>103.5095</c:v>
                      </c:pt>
                      <c:pt idx="2508">
                        <c:v>102.66930000000001</c:v>
                      </c:pt>
                      <c:pt idx="2509">
                        <c:v>102.6263</c:v>
                      </c:pt>
                      <c:pt idx="2510">
                        <c:v>102.6347</c:v>
                      </c:pt>
                      <c:pt idx="2511">
                        <c:v>102.2471</c:v>
                      </c:pt>
                      <c:pt idx="2512">
                        <c:v>102.5361</c:v>
                      </c:pt>
                      <c:pt idx="2513">
                        <c:v>102.3486</c:v>
                      </c:pt>
                      <c:pt idx="2514">
                        <c:v>101.79689999999999</c:v>
                      </c:pt>
                      <c:pt idx="2515">
                        <c:v>101.7282</c:v>
                      </c:pt>
                      <c:pt idx="2516">
                        <c:v>101.9896</c:v>
                      </c:pt>
                      <c:pt idx="2517">
                        <c:v>102.2186</c:v>
                      </c:pt>
                      <c:pt idx="2518">
                        <c:v>101.7426</c:v>
                      </c:pt>
                      <c:pt idx="2519">
                        <c:v>101.8421</c:v>
                      </c:pt>
                      <c:pt idx="2520">
                        <c:v>102.28660000000001</c:v>
                      </c:pt>
                      <c:pt idx="2521">
                        <c:v>102.3412</c:v>
                      </c:pt>
                      <c:pt idx="2522">
                        <c:v>102.25879999999999</c:v>
                      </c:pt>
                      <c:pt idx="2523">
                        <c:v>102.5715</c:v>
                      </c:pt>
                      <c:pt idx="2524">
                        <c:v>101.97539999999999</c:v>
                      </c:pt>
                      <c:pt idx="2525">
                        <c:v>102.3783</c:v>
                      </c:pt>
                      <c:pt idx="2526">
                        <c:v>102.45780000000001</c:v>
                      </c:pt>
                      <c:pt idx="2527">
                        <c:v>102.1155</c:v>
                      </c:pt>
                      <c:pt idx="2528">
                        <c:v>101.39879999999999</c:v>
                      </c:pt>
                      <c:pt idx="2529">
                        <c:v>101.55800000000001</c:v>
                      </c:pt>
                      <c:pt idx="2530">
                        <c:v>100.9893</c:v>
                      </c:pt>
                      <c:pt idx="2531">
                        <c:v>101.0874</c:v>
                      </c:pt>
                      <c:pt idx="2532">
                        <c:v>101.0874</c:v>
                      </c:pt>
                      <c:pt idx="2533">
                        <c:v>100.6416</c:v>
                      </c:pt>
                      <c:pt idx="2534">
                        <c:v>100.30929999999999</c:v>
                      </c:pt>
                      <c:pt idx="2535">
                        <c:v>100.27509999999999</c:v>
                      </c:pt>
                      <c:pt idx="2536">
                        <c:v>100.4918</c:v>
                      </c:pt>
                      <c:pt idx="2537">
                        <c:v>100.3049</c:v>
                      </c:pt>
                      <c:pt idx="2538">
                        <c:v>100.64570000000001</c:v>
                      </c:pt>
                      <c:pt idx="2539">
                        <c:v>100.2612</c:v>
                      </c:pt>
                      <c:pt idx="2540">
                        <c:v>100.4973</c:v>
                      </c:pt>
                      <c:pt idx="2541">
                        <c:v>100.5954</c:v>
                      </c:pt>
                      <c:pt idx="2542">
                        <c:v>100.9395</c:v>
                      </c:pt>
                      <c:pt idx="2543">
                        <c:v>101.3852</c:v>
                      </c:pt>
                      <c:pt idx="2544">
                        <c:v>101.6478</c:v>
                      </c:pt>
                      <c:pt idx="2545">
                        <c:v>101.3283</c:v>
                      </c:pt>
                      <c:pt idx="2546">
                        <c:v>101.4442</c:v>
                      </c:pt>
                      <c:pt idx="2547">
                        <c:v>101.27670000000001</c:v>
                      </c:pt>
                      <c:pt idx="2548">
                        <c:v>101.7337</c:v>
                      </c:pt>
                      <c:pt idx="2549">
                        <c:v>101.2144</c:v>
                      </c:pt>
                      <c:pt idx="2550">
                        <c:v>101.1859</c:v>
                      </c:pt>
                      <c:pt idx="2551">
                        <c:v>101.20310000000001</c:v>
                      </c:pt>
                      <c:pt idx="2552">
                        <c:v>100.5145</c:v>
                      </c:pt>
                      <c:pt idx="2553">
                        <c:v>100.4957</c:v>
                      </c:pt>
                      <c:pt idx="2554">
                        <c:v>100.4957</c:v>
                      </c:pt>
                      <c:pt idx="2555">
                        <c:v>100.7645</c:v>
                      </c:pt>
                      <c:pt idx="2556">
                        <c:v>100.38079999999999</c:v>
                      </c:pt>
                      <c:pt idx="2557">
                        <c:v>100.0094</c:v>
                      </c:pt>
                      <c:pt idx="2558">
                        <c:v>100.5331</c:v>
                      </c:pt>
                      <c:pt idx="2559">
                        <c:v>100.0543</c:v>
                      </c:pt>
                      <c:pt idx="2560">
                        <c:v>100.5829</c:v>
                      </c:pt>
                      <c:pt idx="2561">
                        <c:v>100.767</c:v>
                      </c:pt>
                      <c:pt idx="2562">
                        <c:v>100.27979999999999</c:v>
                      </c:pt>
                      <c:pt idx="2563">
                        <c:v>100.3355</c:v>
                      </c:pt>
                      <c:pt idx="2564">
                        <c:v>99.757300000000001</c:v>
                      </c:pt>
                      <c:pt idx="2565">
                        <c:v>99.757300000000001</c:v>
                      </c:pt>
                      <c:pt idx="2566">
                        <c:v>100.28579999999999</c:v>
                      </c:pt>
                      <c:pt idx="2567">
                        <c:v>100.11969999999999</c:v>
                      </c:pt>
                      <c:pt idx="2568">
                        <c:v>99.6096</c:v>
                      </c:pt>
                      <c:pt idx="2569">
                        <c:v>99.665099999999995</c:v>
                      </c:pt>
                      <c:pt idx="2570">
                        <c:v>99.680300000000003</c:v>
                      </c:pt>
                      <c:pt idx="2571">
                        <c:v>100.15219999999999</c:v>
                      </c:pt>
                      <c:pt idx="2572">
                        <c:v>100.3134</c:v>
                      </c:pt>
                      <c:pt idx="2573">
                        <c:v>100.70059999999999</c:v>
                      </c:pt>
                      <c:pt idx="2574">
                        <c:v>100.76179999999999</c:v>
                      </c:pt>
                      <c:pt idx="2575">
                        <c:v>100.7645</c:v>
                      </c:pt>
                      <c:pt idx="2576">
                        <c:v>101.03789999999999</c:v>
                      </c:pt>
                      <c:pt idx="2577">
                        <c:v>100.7676</c:v>
                      </c:pt>
                      <c:pt idx="2578">
                        <c:v>101.0986</c:v>
                      </c:pt>
                      <c:pt idx="2579">
                        <c:v>100.9093</c:v>
                      </c:pt>
                      <c:pt idx="2580">
                        <c:v>101.96720000000001</c:v>
                      </c:pt>
                      <c:pt idx="2581">
                        <c:v>101.90090000000001</c:v>
                      </c:pt>
                      <c:pt idx="2582">
                        <c:v>101.7788</c:v>
                      </c:pt>
                      <c:pt idx="2583">
                        <c:v>102.04689999999999</c:v>
                      </c:pt>
                      <c:pt idx="2584">
                        <c:v>101.7024</c:v>
                      </c:pt>
                      <c:pt idx="2585">
                        <c:v>101.6219</c:v>
                      </c:pt>
                      <c:pt idx="2586">
                        <c:v>101.4682</c:v>
                      </c:pt>
                      <c:pt idx="2587">
                        <c:v>101.6558</c:v>
                      </c:pt>
                      <c:pt idx="2588">
                        <c:v>101.8527</c:v>
                      </c:pt>
                      <c:pt idx="2589">
                        <c:v>101.6921</c:v>
                      </c:pt>
                      <c:pt idx="2590">
                        <c:v>101.1134</c:v>
                      </c:pt>
                      <c:pt idx="2591">
                        <c:v>100.9486</c:v>
                      </c:pt>
                      <c:pt idx="2592">
                        <c:v>100.8201</c:v>
                      </c:pt>
                      <c:pt idx="2593">
                        <c:v>101.0869</c:v>
                      </c:pt>
                      <c:pt idx="2594">
                        <c:v>100.8664</c:v>
                      </c:pt>
                      <c:pt idx="2595">
                        <c:v>100.3068</c:v>
                      </c:pt>
                      <c:pt idx="2596">
                        <c:v>100.6534</c:v>
                      </c:pt>
                      <c:pt idx="2597">
                        <c:v>100.7076</c:v>
                      </c:pt>
                      <c:pt idx="2598">
                        <c:v>100.56270000000001</c:v>
                      </c:pt>
                      <c:pt idx="2599">
                        <c:v>100.72539999999999</c:v>
                      </c:pt>
                      <c:pt idx="2600">
                        <c:v>100.72539999999999</c:v>
                      </c:pt>
                      <c:pt idx="2601">
                        <c:v>100.93219999999999</c:v>
                      </c:pt>
                      <c:pt idx="2602">
                        <c:v>101.6336</c:v>
                      </c:pt>
                      <c:pt idx="2603">
                        <c:v>101.6112</c:v>
                      </c:pt>
                      <c:pt idx="2604">
                        <c:v>101.9023</c:v>
                      </c:pt>
                      <c:pt idx="2605">
                        <c:v>101.8746</c:v>
                      </c:pt>
                      <c:pt idx="2606">
                        <c:v>102.2921</c:v>
                      </c:pt>
                      <c:pt idx="2607">
                        <c:v>102.25530000000001</c:v>
                      </c:pt>
                      <c:pt idx="2608">
                        <c:v>102.2418</c:v>
                      </c:pt>
                      <c:pt idx="2609">
                        <c:v>102.72</c:v>
                      </c:pt>
                      <c:pt idx="2610">
                        <c:v>102.6888</c:v>
                      </c:pt>
                      <c:pt idx="2611">
                        <c:v>102.36620000000001</c:v>
                      </c:pt>
                      <c:pt idx="2612">
                        <c:v>102.5692</c:v>
                      </c:pt>
                      <c:pt idx="2613">
                        <c:v>103.0471</c:v>
                      </c:pt>
                      <c:pt idx="2614">
                        <c:v>103.5338</c:v>
                      </c:pt>
                      <c:pt idx="2615">
                        <c:v>103.2784</c:v>
                      </c:pt>
                      <c:pt idx="2616">
                        <c:v>102.9482</c:v>
                      </c:pt>
                      <c:pt idx="2617">
                        <c:v>103.0911</c:v>
                      </c:pt>
                      <c:pt idx="2618">
                        <c:v>102.9389</c:v>
                      </c:pt>
                      <c:pt idx="2619">
                        <c:v>102.9029</c:v>
                      </c:pt>
                      <c:pt idx="2620">
                        <c:v>102.9029</c:v>
                      </c:pt>
                      <c:pt idx="2621">
                        <c:v>102.40949999999999</c:v>
                      </c:pt>
                      <c:pt idx="2622">
                        <c:v>102.6253</c:v>
                      </c:pt>
                      <c:pt idx="2623">
                        <c:v>102.77800000000001</c:v>
                      </c:pt>
                      <c:pt idx="2624">
                        <c:v>102.85980000000001</c:v>
                      </c:pt>
                      <c:pt idx="2625">
                        <c:v>102.6277</c:v>
                      </c:pt>
                      <c:pt idx="2626">
                        <c:v>102.84439999999999</c:v>
                      </c:pt>
                      <c:pt idx="2627">
                        <c:v>102.834</c:v>
                      </c:pt>
                      <c:pt idx="2628">
                        <c:v>103.1905</c:v>
                      </c:pt>
                      <c:pt idx="2629">
                        <c:v>102.4911</c:v>
                      </c:pt>
                      <c:pt idx="2630">
                        <c:v>102.5998</c:v>
                      </c:pt>
                      <c:pt idx="2631">
                        <c:v>102.29049999999999</c:v>
                      </c:pt>
                      <c:pt idx="2632">
                        <c:v>101.80670000000001</c:v>
                      </c:pt>
                      <c:pt idx="2633">
                        <c:v>102.21550000000001</c:v>
                      </c:pt>
                      <c:pt idx="2634">
                        <c:v>102.0805</c:v>
                      </c:pt>
                      <c:pt idx="2635">
                        <c:v>102.0441</c:v>
                      </c:pt>
                      <c:pt idx="2636">
                        <c:v>101.996</c:v>
                      </c:pt>
                      <c:pt idx="2637">
                        <c:v>101.8419</c:v>
                      </c:pt>
                      <c:pt idx="2638">
                        <c:v>101.8591</c:v>
                      </c:pt>
                      <c:pt idx="2639">
                        <c:v>101.4776</c:v>
                      </c:pt>
                      <c:pt idx="2640">
                        <c:v>101.7719</c:v>
                      </c:pt>
                      <c:pt idx="2641">
                        <c:v>101.4288</c:v>
                      </c:pt>
                      <c:pt idx="2642">
                        <c:v>101.2792</c:v>
                      </c:pt>
                      <c:pt idx="2643">
                        <c:v>101.5719</c:v>
                      </c:pt>
                      <c:pt idx="2644">
                        <c:v>101.8489</c:v>
                      </c:pt>
                      <c:pt idx="2645">
                        <c:v>101.952</c:v>
                      </c:pt>
                      <c:pt idx="2646">
                        <c:v>101.82470000000001</c:v>
                      </c:pt>
                      <c:pt idx="2647">
                        <c:v>102.4465</c:v>
                      </c:pt>
                      <c:pt idx="2648">
                        <c:v>102.4051</c:v>
                      </c:pt>
                      <c:pt idx="2649">
                        <c:v>102.4931</c:v>
                      </c:pt>
                      <c:pt idx="2650">
                        <c:v>102.10850000000001</c:v>
                      </c:pt>
                      <c:pt idx="2651">
                        <c:v>102.07859999999999</c:v>
                      </c:pt>
                      <c:pt idx="2652">
                        <c:v>101.7355</c:v>
                      </c:pt>
                      <c:pt idx="2653">
                        <c:v>101.51990000000001</c:v>
                      </c:pt>
                      <c:pt idx="2654">
                        <c:v>101.7432</c:v>
                      </c:pt>
                      <c:pt idx="2655">
                        <c:v>101.5116</c:v>
                      </c:pt>
                      <c:pt idx="2656">
                        <c:v>101.57210000000001</c:v>
                      </c:pt>
                      <c:pt idx="2657">
                        <c:v>101.5688</c:v>
                      </c:pt>
                      <c:pt idx="2658">
                        <c:v>101.54519999999999</c:v>
                      </c:pt>
                      <c:pt idx="2659">
                        <c:v>101.2927</c:v>
                      </c:pt>
                      <c:pt idx="2660">
                        <c:v>101.0731</c:v>
                      </c:pt>
                      <c:pt idx="2661">
                        <c:v>101.1103</c:v>
                      </c:pt>
                      <c:pt idx="2662">
                        <c:v>100.7701</c:v>
                      </c:pt>
                      <c:pt idx="2663">
                        <c:v>101.0256</c:v>
                      </c:pt>
                      <c:pt idx="2664">
                        <c:v>101.3164</c:v>
                      </c:pt>
                      <c:pt idx="2665">
                        <c:v>101.64490000000001</c:v>
                      </c:pt>
                      <c:pt idx="2666">
                        <c:v>101.26179999999999</c:v>
                      </c:pt>
                      <c:pt idx="2667">
                        <c:v>101.26479999999999</c:v>
                      </c:pt>
                      <c:pt idx="2668">
                        <c:v>101.5351</c:v>
                      </c:pt>
                      <c:pt idx="2669">
                        <c:v>101.4731</c:v>
                      </c:pt>
                      <c:pt idx="2670">
                        <c:v>101.3292</c:v>
                      </c:pt>
                      <c:pt idx="2671">
                        <c:v>101.86750000000001</c:v>
                      </c:pt>
                      <c:pt idx="2672">
                        <c:v>102.2788</c:v>
                      </c:pt>
                      <c:pt idx="2673">
                        <c:v>101.7004</c:v>
                      </c:pt>
                      <c:pt idx="2674">
                        <c:v>101.63379999999999</c:v>
                      </c:pt>
                      <c:pt idx="2675">
                        <c:v>102.029</c:v>
                      </c:pt>
                      <c:pt idx="2676">
                        <c:v>102.5887</c:v>
                      </c:pt>
                      <c:pt idx="2677">
                        <c:v>103.1811</c:v>
                      </c:pt>
                      <c:pt idx="2678">
                        <c:v>104.0625</c:v>
                      </c:pt>
                      <c:pt idx="2679">
                        <c:v>104.0501</c:v>
                      </c:pt>
                      <c:pt idx="2680">
                        <c:v>103.0735</c:v>
                      </c:pt>
                      <c:pt idx="2681">
                        <c:v>103.19880000000001</c:v>
                      </c:pt>
                      <c:pt idx="2682">
                        <c:v>103.3032</c:v>
                      </c:pt>
                      <c:pt idx="2683">
                        <c:v>103.22799999999999</c:v>
                      </c:pt>
                      <c:pt idx="2684">
                        <c:v>104.0558</c:v>
                      </c:pt>
                      <c:pt idx="2685">
                        <c:v>104.6653</c:v>
                      </c:pt>
                      <c:pt idx="2686">
                        <c:v>104.3129</c:v>
                      </c:pt>
                      <c:pt idx="2687">
                        <c:v>105.1828</c:v>
                      </c:pt>
                      <c:pt idx="2688">
                        <c:v>105.6442</c:v>
                      </c:pt>
                      <c:pt idx="2689">
                        <c:v>105.01600000000001</c:v>
                      </c:pt>
                      <c:pt idx="2690">
                        <c:v>105.3642</c:v>
                      </c:pt>
                      <c:pt idx="2691">
                        <c:v>106.2871</c:v>
                      </c:pt>
                      <c:pt idx="2692">
                        <c:v>105.9229</c:v>
                      </c:pt>
                      <c:pt idx="2693">
                        <c:v>105.1062</c:v>
                      </c:pt>
                      <c:pt idx="2694">
                        <c:v>105.0241</c:v>
                      </c:pt>
                      <c:pt idx="2695">
                        <c:v>105.0241</c:v>
                      </c:pt>
                      <c:pt idx="2696">
                        <c:v>105.37860000000001</c:v>
                      </c:pt>
                      <c:pt idx="2697">
                        <c:v>105.3927</c:v>
                      </c:pt>
                      <c:pt idx="2698">
                        <c:v>105.2127</c:v>
                      </c:pt>
                      <c:pt idx="2699">
                        <c:v>105.896</c:v>
                      </c:pt>
                      <c:pt idx="2700">
                        <c:v>106.2803</c:v>
                      </c:pt>
                      <c:pt idx="2701">
                        <c:v>106.1118</c:v>
                      </c:pt>
                      <c:pt idx="2702">
                        <c:v>105.6987</c:v>
                      </c:pt>
                      <c:pt idx="2703">
                        <c:v>105.304</c:v>
                      </c:pt>
                      <c:pt idx="2704">
                        <c:v>105.3612</c:v>
                      </c:pt>
                      <c:pt idx="2705">
                        <c:v>104.6276</c:v>
                      </c:pt>
                      <c:pt idx="2706">
                        <c:v>104.5253</c:v>
                      </c:pt>
                      <c:pt idx="2707">
                        <c:v>104.38209999999999</c:v>
                      </c:pt>
                      <c:pt idx="2708">
                        <c:v>104.3002</c:v>
                      </c:pt>
                      <c:pt idx="2709">
                        <c:v>104.0878</c:v>
                      </c:pt>
                      <c:pt idx="2710">
                        <c:v>103.5724</c:v>
                      </c:pt>
                      <c:pt idx="2711">
                        <c:v>103.8728</c:v>
                      </c:pt>
                      <c:pt idx="2712">
                        <c:v>104.23309999999999</c:v>
                      </c:pt>
                      <c:pt idx="2713">
                        <c:v>104.3518</c:v>
                      </c:pt>
                      <c:pt idx="2714">
                        <c:v>104.2137</c:v>
                      </c:pt>
                      <c:pt idx="2715">
                        <c:v>104.0321</c:v>
                      </c:pt>
                      <c:pt idx="2716">
                        <c:v>104.77460000000001</c:v>
                      </c:pt>
                      <c:pt idx="2717">
                        <c:v>104.71120000000001</c:v>
                      </c:pt>
                      <c:pt idx="2718">
                        <c:v>104.54300000000001</c:v>
                      </c:pt>
                      <c:pt idx="2719">
                        <c:v>104.3698</c:v>
                      </c:pt>
                      <c:pt idx="2720">
                        <c:v>104.3698</c:v>
                      </c:pt>
                      <c:pt idx="2721">
                        <c:v>103.8599</c:v>
                      </c:pt>
                      <c:pt idx="2722">
                        <c:v>103.9242</c:v>
                      </c:pt>
                      <c:pt idx="2723">
                        <c:v>103.5313</c:v>
                      </c:pt>
                      <c:pt idx="2724">
                        <c:v>103.42400000000001</c:v>
                      </c:pt>
                      <c:pt idx="2725">
                        <c:v>103.6878</c:v>
                      </c:pt>
                      <c:pt idx="2726">
                        <c:v>103.14490000000001</c:v>
                      </c:pt>
                      <c:pt idx="2727">
                        <c:v>103.0831</c:v>
                      </c:pt>
                      <c:pt idx="2728">
                        <c:v>102.9571</c:v>
                      </c:pt>
                      <c:pt idx="2729">
                        <c:v>103.2251</c:v>
                      </c:pt>
                      <c:pt idx="2730">
                        <c:v>103.33280000000001</c:v>
                      </c:pt>
                      <c:pt idx="2731">
                        <c:v>103.2736</c:v>
                      </c:pt>
                      <c:pt idx="2732">
                        <c:v>103.1806</c:v>
                      </c:pt>
                      <c:pt idx="2733">
                        <c:v>102.8586</c:v>
                      </c:pt>
                      <c:pt idx="2734">
                        <c:v>102.8952</c:v>
                      </c:pt>
                      <c:pt idx="2735">
                        <c:v>102.5107</c:v>
                      </c:pt>
                      <c:pt idx="2736">
                        <c:v>102.50279999999999</c:v>
                      </c:pt>
                      <c:pt idx="2737">
                        <c:v>102.50830000000001</c:v>
                      </c:pt>
                      <c:pt idx="2738">
                        <c:v>102.3519</c:v>
                      </c:pt>
                      <c:pt idx="2739">
                        <c:v>102.0402</c:v>
                      </c:pt>
                      <c:pt idx="2740">
                        <c:v>101.556</c:v>
                      </c:pt>
                      <c:pt idx="2741">
                        <c:v>101.3815</c:v>
                      </c:pt>
                      <c:pt idx="2742">
                        <c:v>101.4851</c:v>
                      </c:pt>
                      <c:pt idx="2743">
                        <c:v>101.389</c:v>
                      </c:pt>
                      <c:pt idx="2744">
                        <c:v>101.3278</c:v>
                      </c:pt>
                      <c:pt idx="2745">
                        <c:v>101.40260000000001</c:v>
                      </c:pt>
                      <c:pt idx="2746">
                        <c:v>101.9366</c:v>
                      </c:pt>
                      <c:pt idx="2747">
                        <c:v>102.48399999999999</c:v>
                      </c:pt>
                      <c:pt idx="2748">
                        <c:v>102.6134</c:v>
                      </c:pt>
                      <c:pt idx="2749">
                        <c:v>102.7826</c:v>
                      </c:pt>
                      <c:pt idx="2750">
                        <c:v>102.5368</c:v>
                      </c:pt>
                      <c:pt idx="2751">
                        <c:v>102.14579999999999</c:v>
                      </c:pt>
                      <c:pt idx="2752">
                        <c:v>102.08710000000001</c:v>
                      </c:pt>
                      <c:pt idx="2753">
                        <c:v>102.4156</c:v>
                      </c:pt>
                      <c:pt idx="2754">
                        <c:v>102.8993</c:v>
                      </c:pt>
                      <c:pt idx="2755">
                        <c:v>103.017</c:v>
                      </c:pt>
                      <c:pt idx="2756">
                        <c:v>103.1189</c:v>
                      </c:pt>
                      <c:pt idx="2757">
                        <c:v>103.42359999999999</c:v>
                      </c:pt>
                      <c:pt idx="2758">
                        <c:v>103.053</c:v>
                      </c:pt>
                      <c:pt idx="2759">
                        <c:v>103.0454</c:v>
                      </c:pt>
                      <c:pt idx="2760">
                        <c:v>103.2872</c:v>
                      </c:pt>
                      <c:pt idx="2761">
                        <c:v>103.40730000000001</c:v>
                      </c:pt>
                      <c:pt idx="2762">
                        <c:v>102.82080000000001</c:v>
                      </c:pt>
                      <c:pt idx="2763">
                        <c:v>102.7684</c:v>
                      </c:pt>
                      <c:pt idx="2764">
                        <c:v>102.3841</c:v>
                      </c:pt>
                      <c:pt idx="2765">
                        <c:v>102.3841</c:v>
                      </c:pt>
                      <c:pt idx="2766">
                        <c:v>102.7118</c:v>
                      </c:pt>
                      <c:pt idx="2767">
                        <c:v>102.46810000000001</c:v>
                      </c:pt>
                      <c:pt idx="2768">
                        <c:v>102.3673</c:v>
                      </c:pt>
                      <c:pt idx="2769">
                        <c:v>102.3128</c:v>
                      </c:pt>
                      <c:pt idx="2770">
                        <c:v>101.70869999999999</c:v>
                      </c:pt>
                      <c:pt idx="2771">
                        <c:v>101.2559</c:v>
                      </c:pt>
                      <c:pt idx="2772">
                        <c:v>101.5947</c:v>
                      </c:pt>
                      <c:pt idx="2773">
                        <c:v>101.5628</c:v>
                      </c:pt>
                      <c:pt idx="2774">
                        <c:v>101.5802</c:v>
                      </c:pt>
                      <c:pt idx="2775">
                        <c:v>101.3785</c:v>
                      </c:pt>
                      <c:pt idx="2776">
                        <c:v>101.28230000000001</c:v>
                      </c:pt>
                      <c:pt idx="2777">
                        <c:v>100.6712</c:v>
                      </c:pt>
                      <c:pt idx="2778">
                        <c:v>100.6384</c:v>
                      </c:pt>
                      <c:pt idx="2779">
                        <c:v>100.22190000000001</c:v>
                      </c:pt>
                      <c:pt idx="2780">
                        <c:v>100.07940000000001</c:v>
                      </c:pt>
                      <c:pt idx="2781">
                        <c:v>99.935900000000004</c:v>
                      </c:pt>
                      <c:pt idx="2782">
                        <c:v>99.735399999999998</c:v>
                      </c:pt>
                      <c:pt idx="2783">
                        <c:v>99.912499999999994</c:v>
                      </c:pt>
                      <c:pt idx="2784">
                        <c:v>99.417900000000003</c:v>
                      </c:pt>
                      <c:pt idx="2785">
                        <c:v>99.5822</c:v>
                      </c:pt>
                      <c:pt idx="2786">
                        <c:v>99.155000000000001</c:v>
                      </c:pt>
                      <c:pt idx="2787">
                        <c:v>98.724800000000002</c:v>
                      </c:pt>
                      <c:pt idx="2788">
                        <c:v>98.850800000000007</c:v>
                      </c:pt>
                      <c:pt idx="2789">
                        <c:v>98.670100000000005</c:v>
                      </c:pt>
                      <c:pt idx="2790">
                        <c:v>98.670100000000005</c:v>
                      </c:pt>
                      <c:pt idx="2791">
                        <c:v>98.776799999999994</c:v>
                      </c:pt>
                      <c:pt idx="2792">
                        <c:v>98.3249</c:v>
                      </c:pt>
                      <c:pt idx="2793">
                        <c:v>98.058800000000005</c:v>
                      </c:pt>
                      <c:pt idx="2794">
                        <c:v>98.1965</c:v>
                      </c:pt>
                      <c:pt idx="2795">
                        <c:v>98.365499999999997</c:v>
                      </c:pt>
                      <c:pt idx="2796">
                        <c:v>99.0471</c:v>
                      </c:pt>
                      <c:pt idx="2797">
                        <c:v>98.667000000000002</c:v>
                      </c:pt>
                      <c:pt idx="2798">
                        <c:v>98.644499999999994</c:v>
                      </c:pt>
                      <c:pt idx="2799">
                        <c:v>98.903199999999998</c:v>
                      </c:pt>
                      <c:pt idx="2800">
                        <c:v>98.416700000000006</c:v>
                      </c:pt>
                      <c:pt idx="2801">
                        <c:v>98.792699999999996</c:v>
                      </c:pt>
                      <c:pt idx="2802">
                        <c:v>99.334100000000007</c:v>
                      </c:pt>
                      <c:pt idx="2803">
                        <c:v>98.798400000000001</c:v>
                      </c:pt>
                      <c:pt idx="2804">
                        <c:v>98.631600000000006</c:v>
                      </c:pt>
                      <c:pt idx="2805">
                        <c:v>98.584699999999998</c:v>
                      </c:pt>
                      <c:pt idx="2806">
                        <c:v>98.233099999999993</c:v>
                      </c:pt>
                      <c:pt idx="2807">
                        <c:v>98.264300000000006</c:v>
                      </c:pt>
                      <c:pt idx="2808">
                        <c:v>97.536299999999997</c:v>
                      </c:pt>
                      <c:pt idx="2809">
                        <c:v>97.794300000000007</c:v>
                      </c:pt>
                      <c:pt idx="2810">
                        <c:v>98.142300000000006</c:v>
                      </c:pt>
                      <c:pt idx="2811">
                        <c:v>98.073400000000007</c:v>
                      </c:pt>
                      <c:pt idx="2812">
                        <c:v>98.419300000000007</c:v>
                      </c:pt>
                      <c:pt idx="2813">
                        <c:v>98.419300000000007</c:v>
                      </c:pt>
                      <c:pt idx="2814">
                        <c:v>98.710700000000003</c:v>
                      </c:pt>
                      <c:pt idx="2815">
                        <c:v>98.987799999999993</c:v>
                      </c:pt>
                      <c:pt idx="2816">
                        <c:v>99.624700000000004</c:v>
                      </c:pt>
                      <c:pt idx="2817">
                        <c:v>99.472700000000003</c:v>
                      </c:pt>
                      <c:pt idx="2818">
                        <c:v>99.168899999999994</c:v>
                      </c:pt>
                      <c:pt idx="2819">
                        <c:v>99.216200000000001</c:v>
                      </c:pt>
                      <c:pt idx="2820">
                        <c:v>99.215100000000007</c:v>
                      </c:pt>
                      <c:pt idx="2821">
                        <c:v>99.968800000000002</c:v>
                      </c:pt>
                      <c:pt idx="2822">
                        <c:v>99.764300000000006</c:v>
                      </c:pt>
                      <c:pt idx="2823">
                        <c:v>99.764300000000006</c:v>
                      </c:pt>
                      <c:pt idx="2824">
                        <c:v>100.374</c:v>
                      </c:pt>
                      <c:pt idx="2825">
                        <c:v>100.74850000000001</c:v>
                      </c:pt>
                      <c:pt idx="2826">
                        <c:v>100.6876</c:v>
                      </c:pt>
                      <c:pt idx="2827">
                        <c:v>100.2208</c:v>
                      </c:pt>
                      <c:pt idx="2828">
                        <c:v>99.818100000000001</c:v>
                      </c:pt>
                      <c:pt idx="2829">
                        <c:v>99.431899999999999</c:v>
                      </c:pt>
                      <c:pt idx="2830">
                        <c:v>99.544300000000007</c:v>
                      </c:pt>
                      <c:pt idx="2831">
                        <c:v>99.500500000000002</c:v>
                      </c:pt>
                      <c:pt idx="2832">
                        <c:v>99.902100000000004</c:v>
                      </c:pt>
                      <c:pt idx="2833">
                        <c:v>99.934899999999999</c:v>
                      </c:pt>
                      <c:pt idx="2834">
                        <c:v>99.8369</c:v>
                      </c:pt>
                      <c:pt idx="2835">
                        <c:v>99.461799999999997</c:v>
                      </c:pt>
                      <c:pt idx="2836">
                        <c:v>99.316400000000002</c:v>
                      </c:pt>
                      <c:pt idx="2837">
                        <c:v>99.647599999999997</c:v>
                      </c:pt>
                      <c:pt idx="2838">
                        <c:v>99.937899999999999</c:v>
                      </c:pt>
                      <c:pt idx="2839">
                        <c:v>100.08029999999999</c:v>
                      </c:pt>
                      <c:pt idx="2840">
                        <c:v>100.1814</c:v>
                      </c:pt>
                      <c:pt idx="2841">
                        <c:v>100.0347</c:v>
                      </c:pt>
                      <c:pt idx="2842">
                        <c:v>99.924999999999997</c:v>
                      </c:pt>
                      <c:pt idx="2843">
                        <c:v>99.788300000000007</c:v>
                      </c:pt>
                      <c:pt idx="2844">
                        <c:v>99.788300000000007</c:v>
                      </c:pt>
                      <c:pt idx="2845">
                        <c:v>99.653000000000006</c:v>
                      </c:pt>
                      <c:pt idx="2846">
                        <c:v>99.437200000000004</c:v>
                      </c:pt>
                      <c:pt idx="2847">
                        <c:v>99.220299999999995</c:v>
                      </c:pt>
                      <c:pt idx="2848">
                        <c:v>98.934799999999996</c:v>
                      </c:pt>
                      <c:pt idx="2849">
                        <c:v>98.934799999999996</c:v>
                      </c:pt>
                      <c:pt idx="2850">
                        <c:v>98.370800000000003</c:v>
                      </c:pt>
                      <c:pt idx="2851">
                        <c:v>98.766099999999994</c:v>
                      </c:pt>
                      <c:pt idx="2852">
                        <c:v>98.992400000000004</c:v>
                      </c:pt>
                      <c:pt idx="2853">
                        <c:v>99.376999999999995</c:v>
                      </c:pt>
                      <c:pt idx="2854">
                        <c:v>99.4786</c:v>
                      </c:pt>
                      <c:pt idx="2855">
                        <c:v>99.53</c:v>
                      </c:pt>
                      <c:pt idx="2856">
                        <c:v>99.319699999999997</c:v>
                      </c:pt>
                      <c:pt idx="2857">
                        <c:v>98.860500000000002</c:v>
                      </c:pt>
                      <c:pt idx="2858">
                        <c:v>98.356999999999999</c:v>
                      </c:pt>
                      <c:pt idx="2859">
                        <c:v>98.483800000000002</c:v>
                      </c:pt>
                      <c:pt idx="2860">
                        <c:v>98.483800000000002</c:v>
                      </c:pt>
                      <c:pt idx="2861">
                        <c:v>98.253</c:v>
                      </c:pt>
                      <c:pt idx="2862">
                        <c:v>98.119299999999996</c:v>
                      </c:pt>
                      <c:pt idx="2863">
                        <c:v>98.563500000000005</c:v>
                      </c:pt>
                      <c:pt idx="2864">
                        <c:v>98.1601</c:v>
                      </c:pt>
                      <c:pt idx="2865">
                        <c:v>97.978099999999998</c:v>
                      </c:pt>
                      <c:pt idx="2866">
                        <c:v>98.149600000000007</c:v>
                      </c:pt>
                      <c:pt idx="2867">
                        <c:v>97.929199999999994</c:v>
                      </c:pt>
                      <c:pt idx="2868">
                        <c:v>97.995900000000006</c:v>
                      </c:pt>
                      <c:pt idx="2869">
                        <c:v>98.234200000000001</c:v>
                      </c:pt>
                      <c:pt idx="2870">
                        <c:v>98.140900000000002</c:v>
                      </c:pt>
                      <c:pt idx="2871">
                        <c:v>97.584299999999999</c:v>
                      </c:pt>
                      <c:pt idx="2872">
                        <c:v>97.486199999999997</c:v>
                      </c:pt>
                      <c:pt idx="2873">
                        <c:v>97.657399999999996</c:v>
                      </c:pt>
                      <c:pt idx="2874">
                        <c:v>97.785600000000002</c:v>
                      </c:pt>
                      <c:pt idx="2875">
                        <c:v>97.747</c:v>
                      </c:pt>
                      <c:pt idx="2876">
                        <c:v>97.491</c:v>
                      </c:pt>
                      <c:pt idx="2877">
                        <c:v>97.826700000000002</c:v>
                      </c:pt>
                      <c:pt idx="2878">
                        <c:v>98.051699999999997</c:v>
                      </c:pt>
                      <c:pt idx="2879">
                        <c:v>98.276600000000002</c:v>
                      </c:pt>
                      <c:pt idx="2880">
                        <c:v>98.258600000000001</c:v>
                      </c:pt>
                      <c:pt idx="2881">
                        <c:v>98.296899999999994</c:v>
                      </c:pt>
                      <c:pt idx="2882">
                        <c:v>98.106999999999999</c:v>
                      </c:pt>
                      <c:pt idx="2883">
                        <c:v>97.816500000000005</c:v>
                      </c:pt>
                      <c:pt idx="2884">
                        <c:v>97.591099999999997</c:v>
                      </c:pt>
                      <c:pt idx="2885">
                        <c:v>97.591099999999997</c:v>
                      </c:pt>
                      <c:pt idx="2886">
                        <c:v>97.871300000000005</c:v>
                      </c:pt>
                      <c:pt idx="2887">
                        <c:v>97.821399999999997</c:v>
                      </c:pt>
                      <c:pt idx="2888">
                        <c:v>97.643600000000006</c:v>
                      </c:pt>
                      <c:pt idx="2889">
                        <c:v>97.569299999999998</c:v>
                      </c:pt>
                      <c:pt idx="2890">
                        <c:v>97.358999999999995</c:v>
                      </c:pt>
                      <c:pt idx="2891">
                        <c:v>97.243499999999997</c:v>
                      </c:pt>
                      <c:pt idx="2892">
                        <c:v>97.144199999999998</c:v>
                      </c:pt>
                      <c:pt idx="2893">
                        <c:v>97.031000000000006</c:v>
                      </c:pt>
                      <c:pt idx="2894">
                        <c:v>96.881799999999998</c:v>
                      </c:pt>
                      <c:pt idx="2895">
                        <c:v>96.889499999999998</c:v>
                      </c:pt>
                      <c:pt idx="2896">
                        <c:v>97.0304</c:v>
                      </c:pt>
                      <c:pt idx="2897">
                        <c:v>96.916300000000007</c:v>
                      </c:pt>
                      <c:pt idx="2898">
                        <c:v>97.266900000000007</c:v>
                      </c:pt>
                      <c:pt idx="2899">
                        <c:v>97.079300000000003</c:v>
                      </c:pt>
                      <c:pt idx="2900">
                        <c:v>96.909000000000006</c:v>
                      </c:pt>
                      <c:pt idx="2901">
                        <c:v>97.177599999999998</c:v>
                      </c:pt>
                      <c:pt idx="2902">
                        <c:v>97.350399999999993</c:v>
                      </c:pt>
                      <c:pt idx="2903">
                        <c:v>97.0351</c:v>
                      </c:pt>
                      <c:pt idx="2904">
                        <c:v>96.910600000000002</c:v>
                      </c:pt>
                      <c:pt idx="2905">
                        <c:v>96.586799999999997</c:v>
                      </c:pt>
                      <c:pt idx="2906">
                        <c:v>96.443600000000004</c:v>
                      </c:pt>
                      <c:pt idx="2907">
                        <c:v>96.705100000000002</c:v>
                      </c:pt>
                      <c:pt idx="2908">
                        <c:v>96.425299999999993</c:v>
                      </c:pt>
                      <c:pt idx="2909">
                        <c:v>96.518699999999995</c:v>
                      </c:pt>
                      <c:pt idx="2910">
                        <c:v>96.665499999999994</c:v>
                      </c:pt>
                      <c:pt idx="2911">
                        <c:v>96.758399999999995</c:v>
                      </c:pt>
                      <c:pt idx="2912">
                        <c:v>96.591800000000006</c:v>
                      </c:pt>
                      <c:pt idx="2913">
                        <c:v>96.377700000000004</c:v>
                      </c:pt>
                      <c:pt idx="2914">
                        <c:v>96.157499999999999</c:v>
                      </c:pt>
                      <c:pt idx="2915">
                        <c:v>96.181200000000004</c:v>
                      </c:pt>
                      <c:pt idx="2916">
                        <c:v>96.110399999999998</c:v>
                      </c:pt>
                      <c:pt idx="2917">
                        <c:v>95.867400000000004</c:v>
                      </c:pt>
                      <c:pt idx="2918">
                        <c:v>95.905199999999994</c:v>
                      </c:pt>
                      <c:pt idx="2919">
                        <c:v>95.509900000000002</c:v>
                      </c:pt>
                      <c:pt idx="2920">
                        <c:v>95.466700000000003</c:v>
                      </c:pt>
                      <c:pt idx="2921">
                        <c:v>95.661699999999996</c:v>
                      </c:pt>
                      <c:pt idx="2922">
                        <c:v>95.561000000000007</c:v>
                      </c:pt>
                      <c:pt idx="2923">
                        <c:v>95.431200000000004</c:v>
                      </c:pt>
                      <c:pt idx="2924">
                        <c:v>95.349800000000002</c:v>
                      </c:pt>
                      <c:pt idx="2925">
                        <c:v>95.835599999999999</c:v>
                      </c:pt>
                      <c:pt idx="2926">
                        <c:v>95.423400000000001</c:v>
                      </c:pt>
                      <c:pt idx="2927">
                        <c:v>94.900400000000005</c:v>
                      </c:pt>
                      <c:pt idx="2928">
                        <c:v>94.531499999999994</c:v>
                      </c:pt>
                      <c:pt idx="2929">
                        <c:v>94.688699999999997</c:v>
                      </c:pt>
                      <c:pt idx="2930">
                        <c:v>94.735299999999995</c:v>
                      </c:pt>
                      <c:pt idx="2931">
                        <c:v>94.595299999999995</c:v>
                      </c:pt>
                      <c:pt idx="2932">
                        <c:v>94.572199999999995</c:v>
                      </c:pt>
                      <c:pt idx="2933">
                        <c:v>94.145600000000002</c:v>
                      </c:pt>
                      <c:pt idx="2934">
                        <c:v>93.887900000000002</c:v>
                      </c:pt>
                      <c:pt idx="2935">
                        <c:v>93.803299999999993</c:v>
                      </c:pt>
                      <c:pt idx="2936">
                        <c:v>93.920599999999993</c:v>
                      </c:pt>
                      <c:pt idx="2937">
                        <c:v>94.169600000000003</c:v>
                      </c:pt>
                      <c:pt idx="2938">
                        <c:v>94.778300000000002</c:v>
                      </c:pt>
                      <c:pt idx="2939">
                        <c:v>94.7363</c:v>
                      </c:pt>
                      <c:pt idx="2940">
                        <c:v>95.101500000000001</c:v>
                      </c:pt>
                      <c:pt idx="2941">
                        <c:v>94.915899999999993</c:v>
                      </c:pt>
                      <c:pt idx="2942">
                        <c:v>94.988</c:v>
                      </c:pt>
                      <c:pt idx="2943">
                        <c:v>95.355000000000004</c:v>
                      </c:pt>
                      <c:pt idx="2944">
                        <c:v>95.681200000000004</c:v>
                      </c:pt>
                      <c:pt idx="2945">
                        <c:v>95.628500000000003</c:v>
                      </c:pt>
                      <c:pt idx="2946">
                        <c:v>95.915599999999998</c:v>
                      </c:pt>
                      <c:pt idx="2947">
                        <c:v>95.569100000000006</c:v>
                      </c:pt>
                      <c:pt idx="2948">
                        <c:v>95.538799999999995</c:v>
                      </c:pt>
                      <c:pt idx="2949">
                        <c:v>95.563800000000001</c:v>
                      </c:pt>
                      <c:pt idx="2950">
                        <c:v>96.186899999999994</c:v>
                      </c:pt>
                      <c:pt idx="2951">
                        <c:v>95.952799999999996</c:v>
                      </c:pt>
                      <c:pt idx="2952">
                        <c:v>95.9178</c:v>
                      </c:pt>
                      <c:pt idx="2953">
                        <c:v>95.842500000000001</c:v>
                      </c:pt>
                      <c:pt idx="2954">
                        <c:v>95.234800000000007</c:v>
                      </c:pt>
                      <c:pt idx="2955">
                        <c:v>95.234800000000007</c:v>
                      </c:pt>
                      <c:pt idx="2956">
                        <c:v>94.924800000000005</c:v>
                      </c:pt>
                      <c:pt idx="2957">
                        <c:v>94.856899999999996</c:v>
                      </c:pt>
                      <c:pt idx="2958">
                        <c:v>95.102099999999993</c:v>
                      </c:pt>
                      <c:pt idx="2959">
                        <c:v>94.677599999999998</c:v>
                      </c:pt>
                      <c:pt idx="2960">
                        <c:v>94.715000000000003</c:v>
                      </c:pt>
                      <c:pt idx="2961">
                        <c:v>94.627099999999999</c:v>
                      </c:pt>
                      <c:pt idx="2962">
                        <c:v>94.821100000000001</c:v>
                      </c:pt>
                      <c:pt idx="2963">
                        <c:v>94.851900000000001</c:v>
                      </c:pt>
                      <c:pt idx="2964">
                        <c:v>95.3065</c:v>
                      </c:pt>
                      <c:pt idx="2965">
                        <c:v>95.336799999999997</c:v>
                      </c:pt>
                      <c:pt idx="2966">
                        <c:v>94.961600000000004</c:v>
                      </c:pt>
                      <c:pt idx="2967">
                        <c:v>95.605900000000005</c:v>
                      </c:pt>
                      <c:pt idx="2968">
                        <c:v>95.956699999999998</c:v>
                      </c:pt>
                      <c:pt idx="2969">
                        <c:v>95.473100000000002</c:v>
                      </c:pt>
                      <c:pt idx="2970">
                        <c:v>95.455699999999993</c:v>
                      </c:pt>
                      <c:pt idx="2971">
                        <c:v>95.1096</c:v>
                      </c:pt>
                      <c:pt idx="2972">
                        <c:v>95.046899999999994</c:v>
                      </c:pt>
                      <c:pt idx="2973">
                        <c:v>95.702500000000001</c:v>
                      </c:pt>
                      <c:pt idx="2974">
                        <c:v>95.747</c:v>
                      </c:pt>
                      <c:pt idx="2975">
                        <c:v>95.788799999999995</c:v>
                      </c:pt>
                      <c:pt idx="2976">
                        <c:v>95.477099999999993</c:v>
                      </c:pt>
                      <c:pt idx="2977">
                        <c:v>95.055199999999999</c:v>
                      </c:pt>
                      <c:pt idx="2978">
                        <c:v>94.721699999999998</c:v>
                      </c:pt>
                      <c:pt idx="2979">
                        <c:v>94.599900000000005</c:v>
                      </c:pt>
                      <c:pt idx="2980">
                        <c:v>94.599900000000005</c:v>
                      </c:pt>
                      <c:pt idx="2981">
                        <c:v>94.664699999999996</c:v>
                      </c:pt>
                      <c:pt idx="2982">
                        <c:v>94.916499999999999</c:v>
                      </c:pt>
                      <c:pt idx="2983">
                        <c:v>94.712999999999994</c:v>
                      </c:pt>
                      <c:pt idx="2984">
                        <c:v>94.834699999999998</c:v>
                      </c:pt>
                      <c:pt idx="2985">
                        <c:v>95.328100000000006</c:v>
                      </c:pt>
                      <c:pt idx="2986">
                        <c:v>95.4101</c:v>
                      </c:pt>
                      <c:pt idx="2987">
                        <c:v>94.808599999999998</c:v>
                      </c:pt>
                      <c:pt idx="2988">
                        <c:v>94.756200000000007</c:v>
                      </c:pt>
                      <c:pt idx="2989">
                        <c:v>94.761099999999999</c:v>
                      </c:pt>
                      <c:pt idx="2990">
                        <c:v>95.197599999999994</c:v>
                      </c:pt>
                      <c:pt idx="2991">
                        <c:v>94.687600000000003</c:v>
                      </c:pt>
                      <c:pt idx="2992">
                        <c:v>94.514700000000005</c:v>
                      </c:pt>
                      <c:pt idx="2993">
                        <c:v>94.076400000000007</c:v>
                      </c:pt>
                      <c:pt idx="2994">
                        <c:v>94.0779</c:v>
                      </c:pt>
                      <c:pt idx="2995">
                        <c:v>94.027199999999993</c:v>
                      </c:pt>
                      <c:pt idx="2996">
                        <c:v>93.683099999999996</c:v>
                      </c:pt>
                      <c:pt idx="2997">
                        <c:v>93.923199999999994</c:v>
                      </c:pt>
                      <c:pt idx="2998">
                        <c:v>94.031599999999997</c:v>
                      </c:pt>
                      <c:pt idx="2999">
                        <c:v>93.9392</c:v>
                      </c:pt>
                      <c:pt idx="3000">
                        <c:v>94.221199999999996</c:v>
                      </c:pt>
                      <c:pt idx="3001">
                        <c:v>94.256</c:v>
                      </c:pt>
                      <c:pt idx="3002">
                        <c:v>94.282600000000002</c:v>
                      </c:pt>
                      <c:pt idx="3003">
                        <c:v>95.156400000000005</c:v>
                      </c:pt>
                      <c:pt idx="3004">
                        <c:v>95.344999999999999</c:v>
                      </c:pt>
                      <c:pt idx="3005">
                        <c:v>95.432900000000004</c:v>
                      </c:pt>
                      <c:pt idx="3006">
                        <c:v>95.652500000000003</c:v>
                      </c:pt>
                      <c:pt idx="3007">
                        <c:v>95.607699999999994</c:v>
                      </c:pt>
                      <c:pt idx="3008">
                        <c:v>95.512299999999996</c:v>
                      </c:pt>
                      <c:pt idx="3009">
                        <c:v>95.353800000000007</c:v>
                      </c:pt>
                      <c:pt idx="3010">
                        <c:v>94.923699999999997</c:v>
                      </c:pt>
                      <c:pt idx="3011">
                        <c:v>94.866699999999994</c:v>
                      </c:pt>
                      <c:pt idx="3012">
                        <c:v>94.717299999999994</c:v>
                      </c:pt>
                      <c:pt idx="3013">
                        <c:v>95.300899999999999</c:v>
                      </c:pt>
                      <c:pt idx="3014">
                        <c:v>95.018100000000004</c:v>
                      </c:pt>
                      <c:pt idx="3015">
                        <c:v>95.258200000000002</c:v>
                      </c:pt>
                      <c:pt idx="3016">
                        <c:v>95.077600000000004</c:v>
                      </c:pt>
                      <c:pt idx="3017">
                        <c:v>95.298199999999994</c:v>
                      </c:pt>
                      <c:pt idx="3018">
                        <c:v>95.412000000000006</c:v>
                      </c:pt>
                      <c:pt idx="3019">
                        <c:v>95.231399999999994</c:v>
                      </c:pt>
                      <c:pt idx="3020">
                        <c:v>95.003</c:v>
                      </c:pt>
                      <c:pt idx="3021">
                        <c:v>95.153800000000004</c:v>
                      </c:pt>
                      <c:pt idx="3022">
                        <c:v>94.910899999999998</c:v>
                      </c:pt>
                      <c:pt idx="3023">
                        <c:v>94.993099999999998</c:v>
                      </c:pt>
                      <c:pt idx="3024">
                        <c:v>95.323400000000007</c:v>
                      </c:pt>
                      <c:pt idx="3025">
                        <c:v>95.323400000000007</c:v>
                      </c:pt>
                      <c:pt idx="3026">
                        <c:v>96.285499999999999</c:v>
                      </c:pt>
                      <c:pt idx="3027">
                        <c:v>96.087500000000006</c:v>
                      </c:pt>
                      <c:pt idx="3028">
                        <c:v>96.237499999999997</c:v>
                      </c:pt>
                      <c:pt idx="3029">
                        <c:v>97.061700000000002</c:v>
                      </c:pt>
                      <c:pt idx="3030">
                        <c:v>97.349199999999996</c:v>
                      </c:pt>
                      <c:pt idx="3031">
                        <c:v>97.427000000000007</c:v>
                      </c:pt>
                      <c:pt idx="3032">
                        <c:v>97.616799999999998</c:v>
                      </c:pt>
                      <c:pt idx="3033">
                        <c:v>97.275599999999997</c:v>
                      </c:pt>
                      <c:pt idx="3034">
                        <c:v>97.325599999999994</c:v>
                      </c:pt>
                      <c:pt idx="3035">
                        <c:v>98.1768</c:v>
                      </c:pt>
                      <c:pt idx="3036">
                        <c:v>98.118600000000001</c:v>
                      </c:pt>
                      <c:pt idx="3037">
                        <c:v>98.596800000000002</c:v>
                      </c:pt>
                      <c:pt idx="3038">
                        <c:v>100.3214</c:v>
                      </c:pt>
                      <c:pt idx="3039">
                        <c:v>99.938000000000002</c:v>
                      </c:pt>
                      <c:pt idx="3040">
                        <c:v>100.0557</c:v>
                      </c:pt>
                      <c:pt idx="3041">
                        <c:v>99.162800000000004</c:v>
                      </c:pt>
                      <c:pt idx="3042">
                        <c:v>99.287199999999999</c:v>
                      </c:pt>
                      <c:pt idx="3043">
                        <c:v>99.570099999999996</c:v>
                      </c:pt>
                      <c:pt idx="3044">
                        <c:v>100.259</c:v>
                      </c:pt>
                      <c:pt idx="3045">
                        <c:v>100.752</c:v>
                      </c:pt>
                      <c:pt idx="3046">
                        <c:v>101.18170000000001</c:v>
                      </c:pt>
                      <c:pt idx="3047">
                        <c:v>100.53319999999999</c:v>
                      </c:pt>
                      <c:pt idx="3048">
                        <c:v>100.1849</c:v>
                      </c:pt>
                      <c:pt idx="3049">
                        <c:v>99.479100000000003</c:v>
                      </c:pt>
                      <c:pt idx="3050">
                        <c:v>99.479100000000003</c:v>
                      </c:pt>
                      <c:pt idx="3051">
                        <c:v>99.131699999999995</c:v>
                      </c:pt>
                      <c:pt idx="3052">
                        <c:v>98.555400000000006</c:v>
                      </c:pt>
                      <c:pt idx="3053">
                        <c:v>98.888199999999998</c:v>
                      </c:pt>
                      <c:pt idx="3054">
                        <c:v>98.444999999999993</c:v>
                      </c:pt>
                      <c:pt idx="3055">
                        <c:v>98.466999999999999</c:v>
                      </c:pt>
                      <c:pt idx="3056">
                        <c:v>98.810400000000001</c:v>
                      </c:pt>
                      <c:pt idx="3057">
                        <c:v>98.540499999999994</c:v>
                      </c:pt>
                      <c:pt idx="3058">
                        <c:v>99.343500000000006</c:v>
                      </c:pt>
                      <c:pt idx="3059">
                        <c:v>98.549800000000005</c:v>
                      </c:pt>
                      <c:pt idx="3060">
                        <c:v>98.095399999999998</c:v>
                      </c:pt>
                      <c:pt idx="3061">
                        <c:v>98.154200000000003</c:v>
                      </c:pt>
                      <c:pt idx="3062">
                        <c:v>98.2851</c:v>
                      </c:pt>
                      <c:pt idx="3063">
                        <c:v>96.979600000000005</c:v>
                      </c:pt>
                      <c:pt idx="3064">
                        <c:v>96.812200000000004</c:v>
                      </c:pt>
                      <c:pt idx="3065">
                        <c:v>97.420699999999997</c:v>
                      </c:pt>
                      <c:pt idx="3066">
                        <c:v>98.931799999999996</c:v>
                      </c:pt>
                      <c:pt idx="3067">
                        <c:v>98.461600000000004</c:v>
                      </c:pt>
                      <c:pt idx="3068">
                        <c:v>98.503799999999998</c:v>
                      </c:pt>
                      <c:pt idx="3069">
                        <c:v>98.492900000000006</c:v>
                      </c:pt>
                      <c:pt idx="3070">
                        <c:v>98.569800000000001</c:v>
                      </c:pt>
                      <c:pt idx="3071">
                        <c:v>98.357600000000005</c:v>
                      </c:pt>
                      <c:pt idx="3072">
                        <c:v>98.865200000000002</c:v>
                      </c:pt>
                      <c:pt idx="3073">
                        <c:v>99.055400000000006</c:v>
                      </c:pt>
                      <c:pt idx="3074">
                        <c:v>99.055400000000006</c:v>
                      </c:pt>
                      <c:pt idx="3075">
                        <c:v>98.909300000000002</c:v>
                      </c:pt>
                      <c:pt idx="3076">
                        <c:v>99.281700000000001</c:v>
                      </c:pt>
                      <c:pt idx="3077">
                        <c:v>99.301199999999994</c:v>
                      </c:pt>
                      <c:pt idx="3078">
                        <c:v>99.367099999999994</c:v>
                      </c:pt>
                      <c:pt idx="3079">
                        <c:v>99.563199999999995</c:v>
                      </c:pt>
                      <c:pt idx="3080">
                        <c:v>100.1951</c:v>
                      </c:pt>
                      <c:pt idx="3081">
                        <c:v>100.2161</c:v>
                      </c:pt>
                      <c:pt idx="3082">
                        <c:v>100.9425</c:v>
                      </c:pt>
                      <c:pt idx="3083">
                        <c:v>100.9425</c:v>
                      </c:pt>
                      <c:pt idx="3084">
                        <c:v>101.3663</c:v>
                      </c:pt>
                      <c:pt idx="3085">
                        <c:v>100.74590000000001</c:v>
                      </c:pt>
                      <c:pt idx="3086">
                        <c:v>100.4512</c:v>
                      </c:pt>
                      <c:pt idx="3087">
                        <c:v>99.698800000000006</c:v>
                      </c:pt>
                      <c:pt idx="3088">
                        <c:v>99.421499999999995</c:v>
                      </c:pt>
                      <c:pt idx="3089">
                        <c:v>99.536599999999993</c:v>
                      </c:pt>
                      <c:pt idx="3090">
                        <c:v>99.300600000000003</c:v>
                      </c:pt>
                      <c:pt idx="3091">
                        <c:v>99.480199999999996</c:v>
                      </c:pt>
                      <c:pt idx="3092">
                        <c:v>99.436300000000003</c:v>
                      </c:pt>
                      <c:pt idx="3093">
                        <c:v>99.862099999999998</c:v>
                      </c:pt>
                      <c:pt idx="3094">
                        <c:v>99.822599999999994</c:v>
                      </c:pt>
                      <c:pt idx="3095">
                        <c:v>100.5441</c:v>
                      </c:pt>
                      <c:pt idx="3096">
                        <c:v>100.7564</c:v>
                      </c:pt>
                      <c:pt idx="3097">
                        <c:v>101.4158</c:v>
                      </c:pt>
                      <c:pt idx="3098">
                        <c:v>101.102</c:v>
                      </c:pt>
                      <c:pt idx="3099">
                        <c:v>101.00749999999999</c:v>
                      </c:pt>
                      <c:pt idx="3100">
                        <c:v>101.0641</c:v>
                      </c:pt>
                      <c:pt idx="3101">
                        <c:v>100.6434</c:v>
                      </c:pt>
                      <c:pt idx="3102">
                        <c:v>100.72150000000001</c:v>
                      </c:pt>
                      <c:pt idx="3103">
                        <c:v>100.5882</c:v>
                      </c:pt>
                      <c:pt idx="3104">
                        <c:v>100.5763</c:v>
                      </c:pt>
                      <c:pt idx="3105">
                        <c:v>100.5763</c:v>
                      </c:pt>
                      <c:pt idx="3106">
                        <c:v>100.60720000000001</c:v>
                      </c:pt>
                      <c:pt idx="3107">
                        <c:v>101.0153</c:v>
                      </c:pt>
                      <c:pt idx="3108">
                        <c:v>100.9173</c:v>
                      </c:pt>
                      <c:pt idx="3109">
                        <c:v>100.5874</c:v>
                      </c:pt>
                      <c:pt idx="3110">
                        <c:v>100.5874</c:v>
                      </c:pt>
                      <c:pt idx="3111">
                        <c:v>99.905900000000003</c:v>
                      </c:pt>
                      <c:pt idx="3112">
                        <c:v>100.1828</c:v>
                      </c:pt>
                      <c:pt idx="3113">
                        <c:v>100.72320000000001</c:v>
                      </c:pt>
                      <c:pt idx="3114">
                        <c:v>100.8596</c:v>
                      </c:pt>
                      <c:pt idx="3115">
                        <c:v>100.8886</c:v>
                      </c:pt>
                      <c:pt idx="3116">
                        <c:v>100.39579999999999</c:v>
                      </c:pt>
                      <c:pt idx="3117">
                        <c:v>100.69240000000001</c:v>
                      </c:pt>
                      <c:pt idx="3118">
                        <c:v>100.358</c:v>
                      </c:pt>
                      <c:pt idx="3119">
                        <c:v>100.6544</c:v>
                      </c:pt>
                      <c:pt idx="3120">
                        <c:v>100.6544</c:v>
                      </c:pt>
                      <c:pt idx="3121">
                        <c:v>100.1427</c:v>
                      </c:pt>
                      <c:pt idx="3122">
                        <c:v>99.812899999999999</c:v>
                      </c:pt>
                      <c:pt idx="3123">
                        <c:v>99.456199999999995</c:v>
                      </c:pt>
                      <c:pt idx="3124">
                        <c:v>99.503600000000006</c:v>
                      </c:pt>
                      <c:pt idx="3125">
                        <c:v>99.118399999999994</c:v>
                      </c:pt>
                      <c:pt idx="3126">
                        <c:v>99.319500000000005</c:v>
                      </c:pt>
                      <c:pt idx="3127">
                        <c:v>99.406300000000002</c:v>
                      </c:pt>
                      <c:pt idx="3128">
                        <c:v>98.528899999999993</c:v>
                      </c:pt>
                      <c:pt idx="3129">
                        <c:v>98.370800000000003</c:v>
                      </c:pt>
                      <c:pt idx="3130">
                        <c:v>98.597200000000001</c:v>
                      </c:pt>
                      <c:pt idx="3131">
                        <c:v>98.644999999999996</c:v>
                      </c:pt>
                      <c:pt idx="3132">
                        <c:v>98.198499999999996</c:v>
                      </c:pt>
                      <c:pt idx="3133">
                        <c:v>97.9465</c:v>
                      </c:pt>
                      <c:pt idx="3134">
                        <c:v>97.924999999999997</c:v>
                      </c:pt>
                      <c:pt idx="3135">
                        <c:v>97.883700000000005</c:v>
                      </c:pt>
                      <c:pt idx="3136">
                        <c:v>97.677999999999997</c:v>
                      </c:pt>
                      <c:pt idx="3137">
                        <c:v>97.709500000000006</c:v>
                      </c:pt>
                      <c:pt idx="3138">
                        <c:v>97.692899999999995</c:v>
                      </c:pt>
                      <c:pt idx="3139">
                        <c:v>98.176000000000002</c:v>
                      </c:pt>
                      <c:pt idx="3140">
                        <c:v>97.959400000000002</c:v>
                      </c:pt>
                      <c:pt idx="3141">
                        <c:v>98.283699999999996</c:v>
                      </c:pt>
                      <c:pt idx="3142">
                        <c:v>98.281499999999994</c:v>
                      </c:pt>
                      <c:pt idx="3143">
                        <c:v>98.432400000000001</c:v>
                      </c:pt>
                      <c:pt idx="3144">
                        <c:v>98.3386</c:v>
                      </c:pt>
                      <c:pt idx="3145">
                        <c:v>98.3386</c:v>
                      </c:pt>
                      <c:pt idx="3146">
                        <c:v>98.107799999999997</c:v>
                      </c:pt>
                      <c:pt idx="3147">
                        <c:v>98.331299999999999</c:v>
                      </c:pt>
                      <c:pt idx="3148">
                        <c:v>98.197299999999998</c:v>
                      </c:pt>
                      <c:pt idx="3149">
                        <c:v>98.001800000000003</c:v>
                      </c:pt>
                      <c:pt idx="3150">
                        <c:v>98.059799999999996</c:v>
                      </c:pt>
                      <c:pt idx="3151">
                        <c:v>97.904799999999994</c:v>
                      </c:pt>
                      <c:pt idx="3152">
                        <c:v>97.851600000000005</c:v>
                      </c:pt>
                      <c:pt idx="3153">
                        <c:v>97.900900000000007</c:v>
                      </c:pt>
                      <c:pt idx="3154">
                        <c:v>98.241</c:v>
                      </c:pt>
                      <c:pt idx="3155">
                        <c:v>98.3917</c:v>
                      </c:pt>
                      <c:pt idx="3156">
                        <c:v>98.933700000000002</c:v>
                      </c:pt>
                      <c:pt idx="3157">
                        <c:v>98.796099999999996</c:v>
                      </c:pt>
                      <c:pt idx="3158">
                        <c:v>98.379199999999997</c:v>
                      </c:pt>
                      <c:pt idx="3159">
                        <c:v>98.541200000000003</c:v>
                      </c:pt>
                      <c:pt idx="3160">
                        <c:v>98.791700000000006</c:v>
                      </c:pt>
                      <c:pt idx="3161">
                        <c:v>98.673900000000003</c:v>
                      </c:pt>
                      <c:pt idx="3162">
                        <c:v>99.088200000000001</c:v>
                      </c:pt>
                      <c:pt idx="3163">
                        <c:v>98.9268</c:v>
                      </c:pt>
                      <c:pt idx="3164">
                        <c:v>98.674400000000006</c:v>
                      </c:pt>
                      <c:pt idx="3165">
                        <c:v>98.439899999999994</c:v>
                      </c:pt>
                      <c:pt idx="3166">
                        <c:v>98.760900000000007</c:v>
                      </c:pt>
                      <c:pt idx="3167">
                        <c:v>98.831999999999994</c:v>
                      </c:pt>
                      <c:pt idx="3168">
                        <c:v>98.943399999999997</c:v>
                      </c:pt>
                      <c:pt idx="3169">
                        <c:v>98.742099999999994</c:v>
                      </c:pt>
                      <c:pt idx="3170">
                        <c:v>98.472800000000007</c:v>
                      </c:pt>
                      <c:pt idx="3171">
                        <c:v>98.420400000000001</c:v>
                      </c:pt>
                      <c:pt idx="3172">
                        <c:v>98.732500000000002</c:v>
                      </c:pt>
                      <c:pt idx="3173">
                        <c:v>98.867900000000006</c:v>
                      </c:pt>
                      <c:pt idx="3174">
                        <c:v>98.584199999999996</c:v>
                      </c:pt>
                      <c:pt idx="3175">
                        <c:v>98.375799999999998</c:v>
                      </c:pt>
                      <c:pt idx="3176">
                        <c:v>98.308400000000006</c:v>
                      </c:pt>
                      <c:pt idx="3177">
                        <c:v>98.952399999999997</c:v>
                      </c:pt>
                      <c:pt idx="3178">
                        <c:v>99.017499999999998</c:v>
                      </c:pt>
                      <c:pt idx="3179">
                        <c:v>99.070400000000006</c:v>
                      </c:pt>
                      <c:pt idx="3180">
                        <c:v>99.107299999999995</c:v>
                      </c:pt>
                      <c:pt idx="3181">
                        <c:v>99.4131</c:v>
                      </c:pt>
                      <c:pt idx="3182">
                        <c:v>99.311899999999994</c:v>
                      </c:pt>
                      <c:pt idx="3183">
                        <c:v>98.909300000000002</c:v>
                      </c:pt>
                      <c:pt idx="3184">
                        <c:v>99.179100000000005</c:v>
                      </c:pt>
                      <c:pt idx="3185">
                        <c:v>99.372200000000007</c:v>
                      </c:pt>
                      <c:pt idx="3186">
                        <c:v>98.9101</c:v>
                      </c:pt>
                      <c:pt idx="3187">
                        <c:v>99.090500000000006</c:v>
                      </c:pt>
                      <c:pt idx="3188">
                        <c:v>99.243200000000002</c:v>
                      </c:pt>
                      <c:pt idx="3189">
                        <c:v>98.974299999999999</c:v>
                      </c:pt>
                      <c:pt idx="3190">
                        <c:v>99.248199999999997</c:v>
                      </c:pt>
                      <c:pt idx="3191">
                        <c:v>98.985799999999998</c:v>
                      </c:pt>
                      <c:pt idx="3192">
                        <c:v>98.927999999999997</c:v>
                      </c:pt>
                      <c:pt idx="3193">
                        <c:v>98.807599999999994</c:v>
                      </c:pt>
                      <c:pt idx="3194">
                        <c:v>98.494900000000001</c:v>
                      </c:pt>
                      <c:pt idx="3195">
                        <c:v>98.475300000000004</c:v>
                      </c:pt>
                      <c:pt idx="3196">
                        <c:v>98.470600000000005</c:v>
                      </c:pt>
                      <c:pt idx="3197">
                        <c:v>98.754800000000003</c:v>
                      </c:pt>
                      <c:pt idx="3198">
                        <c:v>98.833100000000002</c:v>
                      </c:pt>
                      <c:pt idx="3199">
                        <c:v>99.192300000000003</c:v>
                      </c:pt>
                      <c:pt idx="3200">
                        <c:v>99.237099999999998</c:v>
                      </c:pt>
                      <c:pt idx="3201">
                        <c:v>99.569100000000006</c:v>
                      </c:pt>
                      <c:pt idx="3202">
                        <c:v>99.932199999999995</c:v>
                      </c:pt>
                      <c:pt idx="3203">
                        <c:v>99.880300000000005</c:v>
                      </c:pt>
                      <c:pt idx="3204">
                        <c:v>99.902799999999999</c:v>
                      </c:pt>
                      <c:pt idx="3205">
                        <c:v>100.45189999999999</c:v>
                      </c:pt>
                      <c:pt idx="3206">
                        <c:v>100.7274</c:v>
                      </c:pt>
                      <c:pt idx="3207">
                        <c:v>101.117</c:v>
                      </c:pt>
                      <c:pt idx="3208">
                        <c:v>101.157</c:v>
                      </c:pt>
                      <c:pt idx="3209">
                        <c:v>101.3319</c:v>
                      </c:pt>
                      <c:pt idx="3210">
                        <c:v>101.2782</c:v>
                      </c:pt>
                      <c:pt idx="3211">
                        <c:v>101.29040000000001</c:v>
                      </c:pt>
                      <c:pt idx="3212">
                        <c:v>102.08669999999999</c:v>
                      </c:pt>
                      <c:pt idx="3213">
                        <c:v>102.0146</c:v>
                      </c:pt>
                      <c:pt idx="3214">
                        <c:v>102.1782</c:v>
                      </c:pt>
                      <c:pt idx="3215">
                        <c:v>102.1782</c:v>
                      </c:pt>
                      <c:pt idx="3216">
                        <c:v>102.1118</c:v>
                      </c:pt>
                      <c:pt idx="3217">
                        <c:v>102.55249999999999</c:v>
                      </c:pt>
                      <c:pt idx="3218">
                        <c:v>102.93859999999999</c:v>
                      </c:pt>
                      <c:pt idx="3219">
                        <c:v>102.95650000000001</c:v>
                      </c:pt>
                      <c:pt idx="3220">
                        <c:v>102.7539</c:v>
                      </c:pt>
                      <c:pt idx="3221">
                        <c:v>102.8447</c:v>
                      </c:pt>
                      <c:pt idx="3222">
                        <c:v>102.26220000000001</c:v>
                      </c:pt>
                      <c:pt idx="3223">
                        <c:v>102.01139999999999</c:v>
                      </c:pt>
                      <c:pt idx="3224">
                        <c:v>102.4332</c:v>
                      </c:pt>
                      <c:pt idx="3225">
                        <c:v>102.285</c:v>
                      </c:pt>
                      <c:pt idx="3226">
                        <c:v>102.3291</c:v>
                      </c:pt>
                      <c:pt idx="3227">
                        <c:v>102.07429999999999</c:v>
                      </c:pt>
                      <c:pt idx="3228">
                        <c:v>102.0628</c:v>
                      </c:pt>
                      <c:pt idx="3229">
                        <c:v>101.7619</c:v>
                      </c:pt>
                      <c:pt idx="3230">
                        <c:v>101.8673</c:v>
                      </c:pt>
                      <c:pt idx="3231">
                        <c:v>101.2846</c:v>
                      </c:pt>
                      <c:pt idx="3232">
                        <c:v>101.40949999999999</c:v>
                      </c:pt>
                      <c:pt idx="3233">
                        <c:v>101.89870000000001</c:v>
                      </c:pt>
                      <c:pt idx="3234">
                        <c:v>102.185</c:v>
                      </c:pt>
                      <c:pt idx="3235">
                        <c:v>102.4335</c:v>
                      </c:pt>
                      <c:pt idx="3236">
                        <c:v>102.2427</c:v>
                      </c:pt>
                      <c:pt idx="3237">
                        <c:v>102.1129</c:v>
                      </c:pt>
                      <c:pt idx="3238">
                        <c:v>102.2457</c:v>
                      </c:pt>
                      <c:pt idx="3239">
                        <c:v>101.13549999999999</c:v>
                      </c:pt>
                      <c:pt idx="3240">
                        <c:v>101.1698</c:v>
                      </c:pt>
                      <c:pt idx="3241">
                        <c:v>100.8683</c:v>
                      </c:pt>
                      <c:pt idx="3242">
                        <c:v>100.8683</c:v>
                      </c:pt>
                      <c:pt idx="3243">
                        <c:v>101.4365</c:v>
                      </c:pt>
                      <c:pt idx="3244">
                        <c:v>101.9342</c:v>
                      </c:pt>
                      <c:pt idx="3245">
                        <c:v>101.93389999999999</c:v>
                      </c:pt>
                      <c:pt idx="3246">
                        <c:v>101.77460000000001</c:v>
                      </c:pt>
                      <c:pt idx="3247">
                        <c:v>101.8219</c:v>
                      </c:pt>
                      <c:pt idx="3248">
                        <c:v>102.1604</c:v>
                      </c:pt>
                      <c:pt idx="3249">
                        <c:v>101.7974</c:v>
                      </c:pt>
                      <c:pt idx="3250">
                        <c:v>101.62269999999999</c:v>
                      </c:pt>
                      <c:pt idx="3251">
                        <c:v>101.5843</c:v>
                      </c:pt>
                      <c:pt idx="3252">
                        <c:v>101.3242</c:v>
                      </c:pt>
                      <c:pt idx="3253">
                        <c:v>101.2753</c:v>
                      </c:pt>
                      <c:pt idx="3254">
                        <c:v>101.59350000000001</c:v>
                      </c:pt>
                      <c:pt idx="3255">
                        <c:v>102.1801</c:v>
                      </c:pt>
                      <c:pt idx="3256">
                        <c:v>102.5176</c:v>
                      </c:pt>
                      <c:pt idx="3257">
                        <c:v>102.3053</c:v>
                      </c:pt>
                      <c:pt idx="3258">
                        <c:v>101.61799999999999</c:v>
                      </c:pt>
                      <c:pt idx="3259">
                        <c:v>101.1855</c:v>
                      </c:pt>
                      <c:pt idx="3260">
                        <c:v>101.2984</c:v>
                      </c:pt>
                      <c:pt idx="3261">
                        <c:v>101.06019999999999</c:v>
                      </c:pt>
                      <c:pt idx="3262">
                        <c:v>101.108</c:v>
                      </c:pt>
                      <c:pt idx="3263">
                        <c:v>101.6413</c:v>
                      </c:pt>
                      <c:pt idx="3264">
                        <c:v>100.834</c:v>
                      </c:pt>
                      <c:pt idx="3265">
                        <c:v>100.6404</c:v>
                      </c:pt>
                      <c:pt idx="3266">
                        <c:v>100.7264</c:v>
                      </c:pt>
                      <c:pt idx="3267">
                        <c:v>100.7501</c:v>
                      </c:pt>
                      <c:pt idx="3268">
                        <c:v>100.8129</c:v>
                      </c:pt>
                      <c:pt idx="3269">
                        <c:v>100.732</c:v>
                      </c:pt>
                      <c:pt idx="3270">
                        <c:v>100.81870000000001</c:v>
                      </c:pt>
                      <c:pt idx="3271">
                        <c:v>100.8416</c:v>
                      </c:pt>
                      <c:pt idx="3272">
                        <c:v>100.9226</c:v>
                      </c:pt>
                      <c:pt idx="3273">
                        <c:v>100.8295</c:v>
                      </c:pt>
                      <c:pt idx="3274">
                        <c:v>100.96040000000001</c:v>
                      </c:pt>
                      <c:pt idx="3275">
                        <c:v>100.8775</c:v>
                      </c:pt>
                      <c:pt idx="3276">
                        <c:v>100.5531</c:v>
                      </c:pt>
                      <c:pt idx="3277">
                        <c:v>100.6735</c:v>
                      </c:pt>
                      <c:pt idx="3278">
                        <c:v>100.3306</c:v>
                      </c:pt>
                      <c:pt idx="3279">
                        <c:v>100.5061</c:v>
                      </c:pt>
                      <c:pt idx="3280">
                        <c:v>100.553</c:v>
                      </c:pt>
                      <c:pt idx="3281">
                        <c:v>100.44889999999999</c:v>
                      </c:pt>
                      <c:pt idx="3282">
                        <c:v>100.6396</c:v>
                      </c:pt>
                      <c:pt idx="3283">
                        <c:v>100.87569999999999</c:v>
                      </c:pt>
                      <c:pt idx="3284">
                        <c:v>100.42059999999999</c:v>
                      </c:pt>
                      <c:pt idx="3285">
                        <c:v>100.42059999999999</c:v>
                      </c:pt>
                      <c:pt idx="3286">
                        <c:v>100.40649999999999</c:v>
                      </c:pt>
                      <c:pt idx="3287">
                        <c:v>100.3712</c:v>
                      </c:pt>
                      <c:pt idx="3288">
                        <c:v>100.1439</c:v>
                      </c:pt>
                      <c:pt idx="3289">
                        <c:v>99.589500000000001</c:v>
                      </c:pt>
                      <c:pt idx="3290">
                        <c:v>99.545500000000004</c:v>
                      </c:pt>
                      <c:pt idx="3291">
                        <c:v>99.294399999999996</c:v>
                      </c:pt>
                      <c:pt idx="3292">
                        <c:v>99.270099999999999</c:v>
                      </c:pt>
                      <c:pt idx="3293">
                        <c:v>99.182900000000004</c:v>
                      </c:pt>
                      <c:pt idx="3294">
                        <c:v>98.326899999999995</c:v>
                      </c:pt>
                      <c:pt idx="3295">
                        <c:v>98.4726</c:v>
                      </c:pt>
                      <c:pt idx="3296">
                        <c:v>98.703699999999998</c:v>
                      </c:pt>
                      <c:pt idx="3297">
                        <c:v>98.655000000000001</c:v>
                      </c:pt>
                      <c:pt idx="3298">
                        <c:v>98.947199999999995</c:v>
                      </c:pt>
                      <c:pt idx="3299">
                        <c:v>98.717699999999994</c:v>
                      </c:pt>
                      <c:pt idx="3300">
                        <c:v>99.013800000000003</c:v>
                      </c:pt>
                      <c:pt idx="3301">
                        <c:v>98.791300000000007</c:v>
                      </c:pt>
                      <c:pt idx="3302">
                        <c:v>99.174800000000005</c:v>
                      </c:pt>
                      <c:pt idx="3303">
                        <c:v>98.921800000000005</c:v>
                      </c:pt>
                      <c:pt idx="3304">
                        <c:v>98.971599999999995</c:v>
                      </c:pt>
                      <c:pt idx="3305">
                        <c:v>98.838099999999997</c:v>
                      </c:pt>
                      <c:pt idx="3306">
                        <c:v>98.783900000000003</c:v>
                      </c:pt>
                      <c:pt idx="3307">
                        <c:v>99.004000000000005</c:v>
                      </c:pt>
                      <c:pt idx="3308">
                        <c:v>98.628600000000006</c:v>
                      </c:pt>
                      <c:pt idx="3309">
                        <c:v>98.4298</c:v>
                      </c:pt>
                      <c:pt idx="3310">
                        <c:v>98.4298</c:v>
                      </c:pt>
                      <c:pt idx="3311">
                        <c:v>99.012500000000003</c:v>
                      </c:pt>
                      <c:pt idx="3312">
                        <c:v>99.025800000000004</c:v>
                      </c:pt>
                      <c:pt idx="3313">
                        <c:v>98.877200000000002</c:v>
                      </c:pt>
                      <c:pt idx="3314">
                        <c:v>98.803399999999996</c:v>
                      </c:pt>
                      <c:pt idx="3315">
                        <c:v>98.767200000000003</c:v>
                      </c:pt>
                      <c:pt idx="3316">
                        <c:v>98.659400000000005</c:v>
                      </c:pt>
                      <c:pt idx="3317">
                        <c:v>98.331500000000005</c:v>
                      </c:pt>
                      <c:pt idx="3318">
                        <c:v>98.475800000000007</c:v>
                      </c:pt>
                      <c:pt idx="3319">
                        <c:v>98.884799999999998</c:v>
                      </c:pt>
                      <c:pt idx="3320">
                        <c:v>98.876499999999993</c:v>
                      </c:pt>
                      <c:pt idx="3321">
                        <c:v>99.178600000000003</c:v>
                      </c:pt>
                      <c:pt idx="3322">
                        <c:v>99.219099999999997</c:v>
                      </c:pt>
                      <c:pt idx="3323">
                        <c:v>99.104900000000001</c:v>
                      </c:pt>
                      <c:pt idx="3324">
                        <c:v>99.223200000000006</c:v>
                      </c:pt>
                      <c:pt idx="3325">
                        <c:v>99.398700000000005</c:v>
                      </c:pt>
                      <c:pt idx="3326">
                        <c:v>99.153199999999998</c:v>
                      </c:pt>
                      <c:pt idx="3327">
                        <c:v>99.229600000000005</c:v>
                      </c:pt>
                      <c:pt idx="3328">
                        <c:v>99.199100000000001</c:v>
                      </c:pt>
                      <c:pt idx="3329">
                        <c:v>99.358900000000006</c:v>
                      </c:pt>
                      <c:pt idx="3330">
                        <c:v>99.558300000000003</c:v>
                      </c:pt>
                      <c:pt idx="3331">
                        <c:v>99.369799999999998</c:v>
                      </c:pt>
                      <c:pt idx="3332">
                        <c:v>99.516000000000005</c:v>
                      </c:pt>
                      <c:pt idx="3333">
                        <c:v>99.602999999999994</c:v>
                      </c:pt>
                      <c:pt idx="3334">
                        <c:v>99.742900000000006</c:v>
                      </c:pt>
                      <c:pt idx="3335">
                        <c:v>99.742900000000006</c:v>
                      </c:pt>
                      <c:pt idx="3336">
                        <c:v>99.775300000000001</c:v>
                      </c:pt>
                      <c:pt idx="3337">
                        <c:v>99.830200000000005</c:v>
                      </c:pt>
                      <c:pt idx="3338">
                        <c:v>99.937399999999997</c:v>
                      </c:pt>
                      <c:pt idx="3339">
                        <c:v>100.07129999999999</c:v>
                      </c:pt>
                      <c:pt idx="3340">
                        <c:v>99.623099999999994</c:v>
                      </c:pt>
                      <c:pt idx="3341">
                        <c:v>99.609499999999997</c:v>
                      </c:pt>
                      <c:pt idx="3342">
                        <c:v>99.715999999999994</c:v>
                      </c:pt>
                      <c:pt idx="3343">
                        <c:v>99.715999999999994</c:v>
                      </c:pt>
                      <c:pt idx="3344">
                        <c:v>99.326599999999999</c:v>
                      </c:pt>
                      <c:pt idx="3345">
                        <c:v>99.332599999999999</c:v>
                      </c:pt>
                      <c:pt idx="3346">
                        <c:v>99.317999999999998</c:v>
                      </c:pt>
                      <c:pt idx="3347">
                        <c:v>99.393799999999999</c:v>
                      </c:pt>
                      <c:pt idx="3348">
                        <c:v>99.268600000000006</c:v>
                      </c:pt>
                      <c:pt idx="3349">
                        <c:v>99.160200000000003</c:v>
                      </c:pt>
                      <c:pt idx="3350">
                        <c:v>99.07</c:v>
                      </c:pt>
                      <c:pt idx="3351">
                        <c:v>99.031999999999996</c:v>
                      </c:pt>
                      <c:pt idx="3352">
                        <c:v>99.002600000000001</c:v>
                      </c:pt>
                      <c:pt idx="3353">
                        <c:v>99.127300000000005</c:v>
                      </c:pt>
                      <c:pt idx="3354">
                        <c:v>99.109899999999996</c:v>
                      </c:pt>
                      <c:pt idx="3355">
                        <c:v>99.028199999999998</c:v>
                      </c:pt>
                      <c:pt idx="3356">
                        <c:v>98.9238</c:v>
                      </c:pt>
                      <c:pt idx="3357">
                        <c:v>98.8643</c:v>
                      </c:pt>
                      <c:pt idx="3358">
                        <c:v>98.860799999999998</c:v>
                      </c:pt>
                      <c:pt idx="3359">
                        <c:v>98.809399999999997</c:v>
                      </c:pt>
                      <c:pt idx="3360">
                        <c:v>98.721199999999996</c:v>
                      </c:pt>
                      <c:pt idx="3361">
                        <c:v>98.611099999999993</c:v>
                      </c:pt>
                      <c:pt idx="3362">
                        <c:v>98.580100000000002</c:v>
                      </c:pt>
                      <c:pt idx="3363">
                        <c:v>98.688400000000001</c:v>
                      </c:pt>
                      <c:pt idx="3364">
                        <c:v>99.036699999999996</c:v>
                      </c:pt>
                      <c:pt idx="3365">
                        <c:v>99.121899999999997</c:v>
                      </c:pt>
                      <c:pt idx="3366">
                        <c:v>99.121899999999997</c:v>
                      </c:pt>
                      <c:pt idx="3367">
                        <c:v>99.148600000000002</c:v>
                      </c:pt>
                      <c:pt idx="3368">
                        <c:v>99.185299999999998</c:v>
                      </c:pt>
                      <c:pt idx="3369">
                        <c:v>99.120500000000007</c:v>
                      </c:pt>
                      <c:pt idx="3370">
                        <c:v>99.172499999999999</c:v>
                      </c:pt>
                      <c:pt idx="3371">
                        <c:v>99.172499999999999</c:v>
                      </c:pt>
                      <c:pt idx="3372">
                        <c:v>98.776300000000006</c:v>
                      </c:pt>
                      <c:pt idx="3373">
                        <c:v>98.883099999999999</c:v>
                      </c:pt>
                      <c:pt idx="3374">
                        <c:v>99.186099999999996</c:v>
                      </c:pt>
                      <c:pt idx="3375">
                        <c:v>99.062899999999999</c:v>
                      </c:pt>
                      <c:pt idx="3376">
                        <c:v>99.128399999999999</c:v>
                      </c:pt>
                      <c:pt idx="3377">
                        <c:v>99.074200000000005</c:v>
                      </c:pt>
                      <c:pt idx="3378">
                        <c:v>98.710700000000003</c:v>
                      </c:pt>
                      <c:pt idx="3379">
                        <c:v>98.6</c:v>
                      </c:pt>
                      <c:pt idx="3380">
                        <c:v>98.548500000000004</c:v>
                      </c:pt>
                      <c:pt idx="3381">
                        <c:v>98.570499999999996</c:v>
                      </c:pt>
                      <c:pt idx="3382">
                        <c:v>98.634699999999995</c:v>
                      </c:pt>
                      <c:pt idx="3383">
                        <c:v>98.572199999999995</c:v>
                      </c:pt>
                      <c:pt idx="3384">
                        <c:v>98.890900000000002</c:v>
                      </c:pt>
                      <c:pt idx="3385">
                        <c:v>98.890900000000002</c:v>
                      </c:pt>
                      <c:pt idx="3386">
                        <c:v>98.812600000000003</c:v>
                      </c:pt>
                      <c:pt idx="3387">
                        <c:v>98.852199999999996</c:v>
                      </c:pt>
                      <c:pt idx="3388">
                        <c:v>98.9208</c:v>
                      </c:pt>
                      <c:pt idx="3389">
                        <c:v>99.105199999999996</c:v>
                      </c:pt>
                      <c:pt idx="3390">
                        <c:v>99.279300000000006</c:v>
                      </c:pt>
                      <c:pt idx="3391">
                        <c:v>98.978800000000007</c:v>
                      </c:pt>
                      <c:pt idx="3392">
                        <c:v>98.925799999999995</c:v>
                      </c:pt>
                      <c:pt idx="3393">
                        <c:v>98.859399999999994</c:v>
                      </c:pt>
                      <c:pt idx="3394">
                        <c:v>98.757599999999996</c:v>
                      </c:pt>
                      <c:pt idx="3395">
                        <c:v>99.051299999999998</c:v>
                      </c:pt>
                      <c:pt idx="3396">
                        <c:v>98.938699999999997</c:v>
                      </c:pt>
                      <c:pt idx="3397">
                        <c:v>99.0899</c:v>
                      </c:pt>
                      <c:pt idx="3398">
                        <c:v>99.370099999999994</c:v>
                      </c:pt>
                      <c:pt idx="3399">
                        <c:v>99.388300000000001</c:v>
                      </c:pt>
                      <c:pt idx="3400">
                        <c:v>99.646100000000004</c:v>
                      </c:pt>
                      <c:pt idx="3401">
                        <c:v>99.477000000000004</c:v>
                      </c:pt>
                      <c:pt idx="3402">
                        <c:v>99.454300000000003</c:v>
                      </c:pt>
                      <c:pt idx="3403">
                        <c:v>99.547700000000006</c:v>
                      </c:pt>
                      <c:pt idx="3404">
                        <c:v>99.625600000000006</c:v>
                      </c:pt>
                      <c:pt idx="3405">
                        <c:v>99.625600000000006</c:v>
                      </c:pt>
                      <c:pt idx="3406">
                        <c:v>99.677599999999998</c:v>
                      </c:pt>
                      <c:pt idx="3407">
                        <c:v>99.812799999999996</c:v>
                      </c:pt>
                      <c:pt idx="3408">
                        <c:v>100.1986</c:v>
                      </c:pt>
                      <c:pt idx="3409">
                        <c:v>100.2649</c:v>
                      </c:pt>
                      <c:pt idx="3410">
                        <c:v>100.32299999999999</c:v>
                      </c:pt>
                      <c:pt idx="3411">
                        <c:v>100.54900000000001</c:v>
                      </c:pt>
                      <c:pt idx="3412">
                        <c:v>100.35339999999999</c:v>
                      </c:pt>
                      <c:pt idx="3413">
                        <c:v>100.4037</c:v>
                      </c:pt>
                      <c:pt idx="3414">
                        <c:v>100.72069999999999</c:v>
                      </c:pt>
                      <c:pt idx="3415">
                        <c:v>100.7488</c:v>
                      </c:pt>
                      <c:pt idx="3416">
                        <c:v>100.6026</c:v>
                      </c:pt>
                      <c:pt idx="3417">
                        <c:v>100.69759999999999</c:v>
                      </c:pt>
                      <c:pt idx="3418">
                        <c:v>100.6519</c:v>
                      </c:pt>
                      <c:pt idx="3419">
                        <c:v>100.7261</c:v>
                      </c:pt>
                      <c:pt idx="3420">
                        <c:v>100.6414</c:v>
                      </c:pt>
                      <c:pt idx="3421">
                        <c:v>100.4837</c:v>
                      </c:pt>
                      <c:pt idx="3422">
                        <c:v>100.5746</c:v>
                      </c:pt>
                      <c:pt idx="3423">
                        <c:v>100.59529999999999</c:v>
                      </c:pt>
                      <c:pt idx="3424">
                        <c:v>100.2658</c:v>
                      </c:pt>
                      <c:pt idx="3425">
                        <c:v>100.48220000000001</c:v>
                      </c:pt>
                      <c:pt idx="3426">
                        <c:v>100.6631</c:v>
                      </c:pt>
                      <c:pt idx="3427">
                        <c:v>100.548</c:v>
                      </c:pt>
                      <c:pt idx="3428">
                        <c:v>100.4791</c:v>
                      </c:pt>
                      <c:pt idx="3429">
                        <c:v>100.3575</c:v>
                      </c:pt>
                      <c:pt idx="3430">
                        <c:v>100.44889999999999</c:v>
                      </c:pt>
                      <c:pt idx="3431">
                        <c:v>100.373</c:v>
                      </c:pt>
                      <c:pt idx="3432">
                        <c:v>100.5943</c:v>
                      </c:pt>
                      <c:pt idx="3433">
                        <c:v>100.4109</c:v>
                      </c:pt>
                      <c:pt idx="3434">
                        <c:v>100.44840000000001</c:v>
                      </c:pt>
                      <c:pt idx="3435">
                        <c:v>100.3176</c:v>
                      </c:pt>
                      <c:pt idx="3436">
                        <c:v>100.2818</c:v>
                      </c:pt>
                      <c:pt idx="3437">
                        <c:v>100.24809999999999</c:v>
                      </c:pt>
                      <c:pt idx="3438">
                        <c:v>100.5592</c:v>
                      </c:pt>
                      <c:pt idx="3439">
                        <c:v>100.2799</c:v>
                      </c:pt>
                      <c:pt idx="3440">
                        <c:v>100.40470000000001</c:v>
                      </c:pt>
                      <c:pt idx="3441">
                        <c:v>100.13509999999999</c:v>
                      </c:pt>
                      <c:pt idx="3442">
                        <c:v>100.11790000000001</c:v>
                      </c:pt>
                      <c:pt idx="3443">
                        <c:v>99.865200000000002</c:v>
                      </c:pt>
                      <c:pt idx="3444">
                        <c:v>99.9602</c:v>
                      </c:pt>
                      <c:pt idx="3445">
                        <c:v>100.08459999999999</c:v>
                      </c:pt>
                      <c:pt idx="3446">
                        <c:v>99.964299999999994</c:v>
                      </c:pt>
                      <c:pt idx="3447">
                        <c:v>100.2527</c:v>
                      </c:pt>
                      <c:pt idx="3448">
                        <c:v>100.2979</c:v>
                      </c:pt>
                      <c:pt idx="3449">
                        <c:v>100.3347</c:v>
                      </c:pt>
                      <c:pt idx="3450">
                        <c:v>100.48520000000001</c:v>
                      </c:pt>
                      <c:pt idx="3451">
                        <c:v>100.5104</c:v>
                      </c:pt>
                      <c:pt idx="3452">
                        <c:v>100.57640000000001</c:v>
                      </c:pt>
                      <c:pt idx="3453">
                        <c:v>100.16079999999999</c:v>
                      </c:pt>
                      <c:pt idx="3454">
                        <c:v>100.02</c:v>
                      </c:pt>
                      <c:pt idx="3455">
                        <c:v>99.764499999999998</c:v>
                      </c:pt>
                      <c:pt idx="3456">
                        <c:v>99.501000000000005</c:v>
                      </c:pt>
                      <c:pt idx="3457">
                        <c:v>99.566999999999993</c:v>
                      </c:pt>
                      <c:pt idx="3458">
                        <c:v>99.740399999999994</c:v>
                      </c:pt>
                      <c:pt idx="3459">
                        <c:v>99.630799999999994</c:v>
                      </c:pt>
                      <c:pt idx="3460">
                        <c:v>99.759200000000007</c:v>
                      </c:pt>
                      <c:pt idx="3461">
                        <c:v>99.618200000000002</c:v>
                      </c:pt>
                      <c:pt idx="3462">
                        <c:v>99.266199999999998</c:v>
                      </c:pt>
                      <c:pt idx="3463">
                        <c:v>99.377600000000001</c:v>
                      </c:pt>
                      <c:pt idx="3464">
                        <c:v>100.34650000000001</c:v>
                      </c:pt>
                      <c:pt idx="3465">
                        <c:v>100.3771</c:v>
                      </c:pt>
                      <c:pt idx="3466">
                        <c:v>100.4614</c:v>
                      </c:pt>
                      <c:pt idx="3467">
                        <c:v>100.86960000000001</c:v>
                      </c:pt>
                      <c:pt idx="3468">
                        <c:v>100.7748</c:v>
                      </c:pt>
                      <c:pt idx="3469">
                        <c:v>101.2454</c:v>
                      </c:pt>
                      <c:pt idx="3470">
                        <c:v>101.114</c:v>
                      </c:pt>
                      <c:pt idx="3471">
                        <c:v>101.0269</c:v>
                      </c:pt>
                      <c:pt idx="3472">
                        <c:v>101.3535</c:v>
                      </c:pt>
                      <c:pt idx="3473">
                        <c:v>101.2821</c:v>
                      </c:pt>
                      <c:pt idx="3474">
                        <c:v>101.3434</c:v>
                      </c:pt>
                      <c:pt idx="3475">
                        <c:v>101.3434</c:v>
                      </c:pt>
                      <c:pt idx="3476">
                        <c:v>101.6399</c:v>
                      </c:pt>
                      <c:pt idx="3477">
                        <c:v>101.6023</c:v>
                      </c:pt>
                      <c:pt idx="3478">
                        <c:v>101.51430000000001</c:v>
                      </c:pt>
                      <c:pt idx="3479">
                        <c:v>101.7132</c:v>
                      </c:pt>
                      <c:pt idx="3480">
                        <c:v>101.2745</c:v>
                      </c:pt>
                      <c:pt idx="3481">
                        <c:v>101.4046</c:v>
                      </c:pt>
                      <c:pt idx="3482">
                        <c:v>101.375</c:v>
                      </c:pt>
                      <c:pt idx="3483">
                        <c:v>100.955</c:v>
                      </c:pt>
                      <c:pt idx="3484">
                        <c:v>100.74120000000001</c:v>
                      </c:pt>
                      <c:pt idx="3485">
                        <c:v>101.1459</c:v>
                      </c:pt>
                      <c:pt idx="3486">
                        <c:v>100.9675</c:v>
                      </c:pt>
                      <c:pt idx="3487">
                        <c:v>100.6379</c:v>
                      </c:pt>
                      <c:pt idx="3488">
                        <c:v>100.5001</c:v>
                      </c:pt>
                      <c:pt idx="3489">
                        <c:v>100.3233</c:v>
                      </c:pt>
                      <c:pt idx="3490">
                        <c:v>100.46899999999999</c:v>
                      </c:pt>
                      <c:pt idx="3491">
                        <c:v>100.69280000000001</c:v>
                      </c:pt>
                      <c:pt idx="3492">
                        <c:v>100.6283</c:v>
                      </c:pt>
                      <c:pt idx="3493">
                        <c:v>102.2949</c:v>
                      </c:pt>
                      <c:pt idx="3494">
                        <c:v>102.5873</c:v>
                      </c:pt>
                      <c:pt idx="3495">
                        <c:v>102.7531</c:v>
                      </c:pt>
                      <c:pt idx="3496">
                        <c:v>102.4907</c:v>
                      </c:pt>
                      <c:pt idx="3497">
                        <c:v>102.5513</c:v>
                      </c:pt>
                      <c:pt idx="3498">
                        <c:v>102.3895</c:v>
                      </c:pt>
                      <c:pt idx="3499">
                        <c:v>102.4226</c:v>
                      </c:pt>
                      <c:pt idx="3500">
                        <c:v>102.2076</c:v>
                      </c:pt>
                      <c:pt idx="3501">
                        <c:v>102.508</c:v>
                      </c:pt>
                      <c:pt idx="3502">
                        <c:v>102.5932</c:v>
                      </c:pt>
                      <c:pt idx="3503">
                        <c:v>102.5932</c:v>
                      </c:pt>
                      <c:pt idx="3504">
                        <c:v>103.1601</c:v>
                      </c:pt>
                      <c:pt idx="3505">
                        <c:v>103.096</c:v>
                      </c:pt>
                      <c:pt idx="3506">
                        <c:v>103.0296</c:v>
                      </c:pt>
                      <c:pt idx="3507">
                        <c:v>102.84569999999999</c:v>
                      </c:pt>
                      <c:pt idx="3508">
                        <c:v>102.04389999999999</c:v>
                      </c:pt>
                      <c:pt idx="3509">
                        <c:v>102.09990000000001</c:v>
                      </c:pt>
                      <c:pt idx="3510">
                        <c:v>102.06699999999999</c:v>
                      </c:pt>
                      <c:pt idx="3511">
                        <c:v>101.6099</c:v>
                      </c:pt>
                      <c:pt idx="3512">
                        <c:v>101.63339999999999</c:v>
                      </c:pt>
                      <c:pt idx="3513">
                        <c:v>101.79170000000001</c:v>
                      </c:pt>
                      <c:pt idx="3514">
                        <c:v>101.59099999999999</c:v>
                      </c:pt>
                      <c:pt idx="3515">
                        <c:v>101.3479</c:v>
                      </c:pt>
                      <c:pt idx="3516">
                        <c:v>101.2877</c:v>
                      </c:pt>
                      <c:pt idx="3517">
                        <c:v>101.4499</c:v>
                      </c:pt>
                      <c:pt idx="3518">
                        <c:v>101.42959999999999</c:v>
                      </c:pt>
                      <c:pt idx="3519">
                        <c:v>101.31140000000001</c:v>
                      </c:pt>
                      <c:pt idx="3520">
                        <c:v>101.3135</c:v>
                      </c:pt>
                      <c:pt idx="3521">
                        <c:v>101.5377</c:v>
                      </c:pt>
                      <c:pt idx="3522">
                        <c:v>101.71080000000001</c:v>
                      </c:pt>
                      <c:pt idx="3523">
                        <c:v>101.9355</c:v>
                      </c:pt>
                      <c:pt idx="3524">
                        <c:v>101.7123</c:v>
                      </c:pt>
                      <c:pt idx="3525">
                        <c:v>101.6264</c:v>
                      </c:pt>
                      <c:pt idx="3526">
                        <c:v>101.4447</c:v>
                      </c:pt>
                      <c:pt idx="3527">
                        <c:v>101.3964</c:v>
                      </c:pt>
                      <c:pt idx="3528">
                        <c:v>100.9773</c:v>
                      </c:pt>
                      <c:pt idx="3529">
                        <c:v>100.97620000000001</c:v>
                      </c:pt>
                      <c:pt idx="3530">
                        <c:v>101.0575</c:v>
                      </c:pt>
                      <c:pt idx="3531">
                        <c:v>101.6217</c:v>
                      </c:pt>
                      <c:pt idx="3532">
                        <c:v>101.5363</c:v>
                      </c:pt>
                      <c:pt idx="3533">
                        <c:v>101.65689999999999</c:v>
                      </c:pt>
                      <c:pt idx="3534">
                        <c:v>101.5775</c:v>
                      </c:pt>
                      <c:pt idx="3535">
                        <c:v>101.84050000000001</c:v>
                      </c:pt>
                      <c:pt idx="3536">
                        <c:v>101.7325</c:v>
                      </c:pt>
                      <c:pt idx="3537">
                        <c:v>102.2144</c:v>
                      </c:pt>
                      <c:pt idx="3538">
                        <c:v>102.4438</c:v>
                      </c:pt>
                      <c:pt idx="3539">
                        <c:v>102.10590000000001</c:v>
                      </c:pt>
                      <c:pt idx="3540">
                        <c:v>102.342</c:v>
                      </c:pt>
                      <c:pt idx="3541">
                        <c:v>102.5701</c:v>
                      </c:pt>
                      <c:pt idx="3542">
                        <c:v>102.58110000000001</c:v>
                      </c:pt>
                      <c:pt idx="3543">
                        <c:v>102.79179999999999</c:v>
                      </c:pt>
                      <c:pt idx="3544">
                        <c:v>102.905</c:v>
                      </c:pt>
                      <c:pt idx="3545">
                        <c:v>102.905</c:v>
                      </c:pt>
                      <c:pt idx="3546">
                        <c:v>103.1272</c:v>
                      </c:pt>
                      <c:pt idx="3547">
                        <c:v>102.7503</c:v>
                      </c:pt>
                      <c:pt idx="3548">
                        <c:v>103.0869</c:v>
                      </c:pt>
                      <c:pt idx="3549">
                        <c:v>102.44240000000001</c:v>
                      </c:pt>
                      <c:pt idx="3550">
                        <c:v>102.2002</c:v>
                      </c:pt>
                      <c:pt idx="3551">
                        <c:v>102.1311</c:v>
                      </c:pt>
                      <c:pt idx="3552">
                        <c:v>101.90600000000001</c:v>
                      </c:pt>
                      <c:pt idx="3553">
                        <c:v>101.7782</c:v>
                      </c:pt>
                      <c:pt idx="3554">
                        <c:v>101.8566</c:v>
                      </c:pt>
                      <c:pt idx="3555">
                        <c:v>101.4766</c:v>
                      </c:pt>
                      <c:pt idx="3556">
                        <c:v>101.4037</c:v>
                      </c:pt>
                      <c:pt idx="3557">
                        <c:v>101.44240000000001</c:v>
                      </c:pt>
                      <c:pt idx="3558">
                        <c:v>100.55070000000001</c:v>
                      </c:pt>
                      <c:pt idx="3559">
                        <c:v>100.7556</c:v>
                      </c:pt>
                      <c:pt idx="3560">
                        <c:v>100.7818</c:v>
                      </c:pt>
                      <c:pt idx="3561">
                        <c:v>100.9418</c:v>
                      </c:pt>
                      <c:pt idx="3562">
                        <c:v>100.9521</c:v>
                      </c:pt>
                      <c:pt idx="3563">
                        <c:v>101.1842</c:v>
                      </c:pt>
                      <c:pt idx="3564">
                        <c:v>101.1643</c:v>
                      </c:pt>
                      <c:pt idx="3565">
                        <c:v>101.1297</c:v>
                      </c:pt>
                      <c:pt idx="3566">
                        <c:v>101.14239999999999</c:v>
                      </c:pt>
                      <c:pt idx="3567">
                        <c:v>100.96</c:v>
                      </c:pt>
                      <c:pt idx="3568">
                        <c:v>100.9301</c:v>
                      </c:pt>
                      <c:pt idx="3569">
                        <c:v>100.81659999999999</c:v>
                      </c:pt>
                      <c:pt idx="3570">
                        <c:v>100.8434</c:v>
                      </c:pt>
                      <c:pt idx="3571">
                        <c:v>100.9333</c:v>
                      </c:pt>
                      <c:pt idx="3572">
                        <c:v>101.2423</c:v>
                      </c:pt>
                      <c:pt idx="3573">
                        <c:v>101.0073</c:v>
                      </c:pt>
                      <c:pt idx="3574">
                        <c:v>101.012</c:v>
                      </c:pt>
                      <c:pt idx="3575">
                        <c:v>101.012</c:v>
                      </c:pt>
                      <c:pt idx="3576">
                        <c:v>100.8839</c:v>
                      </c:pt>
                      <c:pt idx="3577">
                        <c:v>100.8034</c:v>
                      </c:pt>
                      <c:pt idx="3578">
                        <c:v>100.152</c:v>
                      </c:pt>
                      <c:pt idx="3579">
                        <c:v>100.11969999999999</c:v>
                      </c:pt>
                      <c:pt idx="3580">
                        <c:v>100.3736</c:v>
                      </c:pt>
                      <c:pt idx="3581">
                        <c:v>100.087</c:v>
                      </c:pt>
                      <c:pt idx="3582">
                        <c:v>100.1867</c:v>
                      </c:pt>
                      <c:pt idx="3583">
                        <c:v>100.2778</c:v>
                      </c:pt>
                      <c:pt idx="3584">
                        <c:v>100.2432</c:v>
                      </c:pt>
                      <c:pt idx="3585">
                        <c:v>100.27200000000001</c:v>
                      </c:pt>
                      <c:pt idx="3586">
                        <c:v>100.3931</c:v>
                      </c:pt>
                      <c:pt idx="3587">
                        <c:v>100.3986</c:v>
                      </c:pt>
                      <c:pt idx="3588">
                        <c:v>100.8447</c:v>
                      </c:pt>
                      <c:pt idx="3589">
                        <c:v>101.2766</c:v>
                      </c:pt>
                      <c:pt idx="3590">
                        <c:v>101.062</c:v>
                      </c:pt>
                      <c:pt idx="3591">
                        <c:v>101.3451</c:v>
                      </c:pt>
                      <c:pt idx="3592">
                        <c:v>101.2265</c:v>
                      </c:pt>
                      <c:pt idx="3593">
                        <c:v>101.5312</c:v>
                      </c:pt>
                      <c:pt idx="3594">
                        <c:v>101.7889</c:v>
                      </c:pt>
                      <c:pt idx="3595">
                        <c:v>101.7889</c:v>
                      </c:pt>
                      <c:pt idx="3596">
                        <c:v>101.91</c:v>
                      </c:pt>
                      <c:pt idx="3597">
                        <c:v>101.639</c:v>
                      </c:pt>
                      <c:pt idx="3598">
                        <c:v>101.578</c:v>
                      </c:pt>
                      <c:pt idx="3599">
                        <c:v>101.43819999999999</c:v>
                      </c:pt>
                      <c:pt idx="3600">
                        <c:v>101.131</c:v>
                      </c:pt>
                      <c:pt idx="3601">
                        <c:v>101.2118</c:v>
                      </c:pt>
                      <c:pt idx="3602">
                        <c:v>101.41419999999999</c:v>
                      </c:pt>
                      <c:pt idx="3603">
                        <c:v>101.7334</c:v>
                      </c:pt>
                      <c:pt idx="3604">
                        <c:v>101.58369999999999</c:v>
                      </c:pt>
                      <c:pt idx="3605">
                        <c:v>101.7105</c:v>
                      </c:pt>
                      <c:pt idx="3606">
                        <c:v>101.6943</c:v>
                      </c:pt>
                      <c:pt idx="3607">
                        <c:v>101.87220000000001</c:v>
                      </c:pt>
                      <c:pt idx="3608">
                        <c:v>101.87220000000001</c:v>
                      </c:pt>
                      <c:pt idx="3609">
                        <c:v>101.82250000000001</c:v>
                      </c:pt>
                      <c:pt idx="3610">
                        <c:v>102.07299999999999</c:v>
                      </c:pt>
                      <c:pt idx="3611">
                        <c:v>102.0141</c:v>
                      </c:pt>
                      <c:pt idx="3612">
                        <c:v>102.0792</c:v>
                      </c:pt>
                      <c:pt idx="3613">
                        <c:v>101.6709</c:v>
                      </c:pt>
                      <c:pt idx="3614">
                        <c:v>101.562</c:v>
                      </c:pt>
                      <c:pt idx="3615">
                        <c:v>101.2861</c:v>
                      </c:pt>
                      <c:pt idx="3616">
                        <c:v>101.2861</c:v>
                      </c:pt>
                      <c:pt idx="3617">
                        <c:v>101.24120000000001</c:v>
                      </c:pt>
                      <c:pt idx="3618">
                        <c:v>101.5809</c:v>
                      </c:pt>
                      <c:pt idx="3619">
                        <c:v>101.51649999999999</c:v>
                      </c:pt>
                      <c:pt idx="3620">
                        <c:v>101.383</c:v>
                      </c:pt>
                      <c:pt idx="3621">
                        <c:v>101.45740000000001</c:v>
                      </c:pt>
                      <c:pt idx="3622">
                        <c:v>101.58880000000001</c:v>
                      </c:pt>
                      <c:pt idx="3623">
                        <c:v>101.9222</c:v>
                      </c:pt>
                      <c:pt idx="3624">
                        <c:v>101.9083</c:v>
                      </c:pt>
                      <c:pt idx="3625">
                        <c:v>101.7647</c:v>
                      </c:pt>
                      <c:pt idx="3626">
                        <c:v>101.86960000000001</c:v>
                      </c:pt>
                      <c:pt idx="3627">
                        <c:v>101.86960000000001</c:v>
                      </c:pt>
                      <c:pt idx="3628">
                        <c:v>101.96559999999999</c:v>
                      </c:pt>
                      <c:pt idx="3629">
                        <c:v>101.89019999999999</c:v>
                      </c:pt>
                      <c:pt idx="3630">
                        <c:v>101.68089999999999</c:v>
                      </c:pt>
                      <c:pt idx="3631">
                        <c:v>101.7424</c:v>
                      </c:pt>
                      <c:pt idx="3632">
                        <c:v>101.7424</c:v>
                      </c:pt>
                      <c:pt idx="3633">
                        <c:v>101.9928</c:v>
                      </c:pt>
                      <c:pt idx="3634">
                        <c:v>102.0371</c:v>
                      </c:pt>
                      <c:pt idx="3635">
                        <c:v>102.1027</c:v>
                      </c:pt>
                      <c:pt idx="3636">
                        <c:v>102.22150000000001</c:v>
                      </c:pt>
                      <c:pt idx="3637">
                        <c:v>102.3967</c:v>
                      </c:pt>
                      <c:pt idx="3638">
                        <c:v>102.5033</c:v>
                      </c:pt>
                      <c:pt idx="3639">
                        <c:v>102.1592</c:v>
                      </c:pt>
                      <c:pt idx="3640">
                        <c:v>102.0373</c:v>
                      </c:pt>
                      <c:pt idx="3641">
                        <c:v>102.16630000000001</c:v>
                      </c:pt>
                      <c:pt idx="3642">
                        <c:v>102.4911</c:v>
                      </c:pt>
                      <c:pt idx="3643">
                        <c:v>102.7122</c:v>
                      </c:pt>
                      <c:pt idx="3644">
                        <c:v>102.748</c:v>
                      </c:pt>
                      <c:pt idx="3645">
                        <c:v>102.748</c:v>
                      </c:pt>
                      <c:pt idx="3646">
                        <c:v>102.8687</c:v>
                      </c:pt>
                      <c:pt idx="3647">
                        <c:v>103.0401</c:v>
                      </c:pt>
                      <c:pt idx="3648">
                        <c:v>103.0506</c:v>
                      </c:pt>
                      <c:pt idx="3649">
                        <c:v>103.0727</c:v>
                      </c:pt>
                      <c:pt idx="3650">
                        <c:v>103.1362</c:v>
                      </c:pt>
                      <c:pt idx="3651">
                        <c:v>103.10129999999999</c:v>
                      </c:pt>
                      <c:pt idx="3652">
                        <c:v>103.0869</c:v>
                      </c:pt>
                      <c:pt idx="3653">
                        <c:v>103.3579</c:v>
                      </c:pt>
                      <c:pt idx="3654">
                        <c:v>103.4175</c:v>
                      </c:pt>
                      <c:pt idx="3655">
                        <c:v>103.49079999999999</c:v>
                      </c:pt>
                      <c:pt idx="3656">
                        <c:v>103.2744</c:v>
                      </c:pt>
                      <c:pt idx="3657">
                        <c:v>103.2436</c:v>
                      </c:pt>
                      <c:pt idx="3658">
                        <c:v>102.9341</c:v>
                      </c:pt>
                      <c:pt idx="3659">
                        <c:v>102.9787</c:v>
                      </c:pt>
                      <c:pt idx="3660">
                        <c:v>102.9443</c:v>
                      </c:pt>
                      <c:pt idx="3661">
                        <c:v>102.8673</c:v>
                      </c:pt>
                      <c:pt idx="3662">
                        <c:v>102.85429999999999</c:v>
                      </c:pt>
                      <c:pt idx="3663">
                        <c:v>102.7638</c:v>
                      </c:pt>
                      <c:pt idx="3664">
                        <c:v>102.51860000000001</c:v>
                      </c:pt>
                      <c:pt idx="3665">
                        <c:v>102.51860000000001</c:v>
                      </c:pt>
                      <c:pt idx="3666">
                        <c:v>102.4529</c:v>
                      </c:pt>
                      <c:pt idx="3667">
                        <c:v>102.6468</c:v>
                      </c:pt>
                      <c:pt idx="3668">
                        <c:v>102.9353</c:v>
                      </c:pt>
                      <c:pt idx="3669">
                        <c:v>102.9118</c:v>
                      </c:pt>
                      <c:pt idx="3670">
                        <c:v>102.6927</c:v>
                      </c:pt>
                      <c:pt idx="3671">
                        <c:v>102.79900000000001</c:v>
                      </c:pt>
                      <c:pt idx="3672">
                        <c:v>103.09480000000001</c:v>
                      </c:pt>
                      <c:pt idx="3673">
                        <c:v>103.00530000000001</c:v>
                      </c:pt>
                      <c:pt idx="3674">
                        <c:v>102.73990000000001</c:v>
                      </c:pt>
                      <c:pt idx="3675">
                        <c:v>102.9602</c:v>
                      </c:pt>
                      <c:pt idx="3676">
                        <c:v>103.0021</c:v>
                      </c:pt>
                      <c:pt idx="3677">
                        <c:v>102.80800000000001</c:v>
                      </c:pt>
                      <c:pt idx="3678">
                        <c:v>102.3192</c:v>
                      </c:pt>
                      <c:pt idx="3679">
                        <c:v>102.58759999999999</c:v>
                      </c:pt>
                      <c:pt idx="3680">
                        <c:v>102.71639999999999</c:v>
                      </c:pt>
                      <c:pt idx="3681">
                        <c:v>102.73560000000001</c:v>
                      </c:pt>
                      <c:pt idx="3682">
                        <c:v>102.81489999999999</c:v>
                      </c:pt>
                      <c:pt idx="3683">
                        <c:v>102.5381</c:v>
                      </c:pt>
                      <c:pt idx="3684">
                        <c:v>102.6056</c:v>
                      </c:pt>
                      <c:pt idx="3685">
                        <c:v>102.58029999999999</c:v>
                      </c:pt>
                      <c:pt idx="3686">
                        <c:v>102.6583</c:v>
                      </c:pt>
                      <c:pt idx="3687">
                        <c:v>102.7651</c:v>
                      </c:pt>
                      <c:pt idx="3688">
                        <c:v>103.4348</c:v>
                      </c:pt>
                      <c:pt idx="3689">
                        <c:v>103.2975</c:v>
                      </c:pt>
                      <c:pt idx="3690">
                        <c:v>103.1579</c:v>
                      </c:pt>
                      <c:pt idx="3691">
                        <c:v>103.0401</c:v>
                      </c:pt>
                      <c:pt idx="3692">
                        <c:v>102.9436</c:v>
                      </c:pt>
                      <c:pt idx="3693">
                        <c:v>102.7649</c:v>
                      </c:pt>
                      <c:pt idx="3694">
                        <c:v>102.7968</c:v>
                      </c:pt>
                      <c:pt idx="3695">
                        <c:v>102.6653</c:v>
                      </c:pt>
                      <c:pt idx="3696">
                        <c:v>102.5222</c:v>
                      </c:pt>
                      <c:pt idx="3697">
                        <c:v>102.7169</c:v>
                      </c:pt>
                      <c:pt idx="3698">
                        <c:v>102.92700000000001</c:v>
                      </c:pt>
                      <c:pt idx="3699">
                        <c:v>102.6318</c:v>
                      </c:pt>
                      <c:pt idx="3700">
                        <c:v>102.5091</c:v>
                      </c:pt>
                      <c:pt idx="3701">
                        <c:v>102.0625</c:v>
                      </c:pt>
                      <c:pt idx="3702">
                        <c:v>102.0719</c:v>
                      </c:pt>
                      <c:pt idx="3703">
                        <c:v>101.9259</c:v>
                      </c:pt>
                      <c:pt idx="3704">
                        <c:v>102.04819999999999</c:v>
                      </c:pt>
                      <c:pt idx="3705">
                        <c:v>102.2362</c:v>
                      </c:pt>
                      <c:pt idx="3706">
                        <c:v>102.3873</c:v>
                      </c:pt>
                      <c:pt idx="3707">
                        <c:v>102.37730000000001</c:v>
                      </c:pt>
                      <c:pt idx="3708">
                        <c:v>102.31619999999999</c:v>
                      </c:pt>
                      <c:pt idx="3709">
                        <c:v>102.38720000000001</c:v>
                      </c:pt>
                      <c:pt idx="3710">
                        <c:v>102.4699</c:v>
                      </c:pt>
                      <c:pt idx="3711">
                        <c:v>102.53870000000001</c:v>
                      </c:pt>
                      <c:pt idx="3712">
                        <c:v>102.60380000000001</c:v>
                      </c:pt>
                      <c:pt idx="3713">
                        <c:v>102.60169999999999</c:v>
                      </c:pt>
                      <c:pt idx="3714">
                        <c:v>102.64660000000001</c:v>
                      </c:pt>
                      <c:pt idx="3715">
                        <c:v>102.6126</c:v>
                      </c:pt>
                      <c:pt idx="3716">
                        <c:v>102.5102</c:v>
                      </c:pt>
                      <c:pt idx="3717">
                        <c:v>102.3811</c:v>
                      </c:pt>
                      <c:pt idx="3718">
                        <c:v>102.3614</c:v>
                      </c:pt>
                      <c:pt idx="3719">
                        <c:v>102.30549999999999</c:v>
                      </c:pt>
                      <c:pt idx="3720">
                        <c:v>102.2011</c:v>
                      </c:pt>
                      <c:pt idx="3721">
                        <c:v>101.8847</c:v>
                      </c:pt>
                      <c:pt idx="3722">
                        <c:v>101.8819</c:v>
                      </c:pt>
                      <c:pt idx="3723">
                        <c:v>101.8083</c:v>
                      </c:pt>
                      <c:pt idx="3724">
                        <c:v>102.0938</c:v>
                      </c:pt>
                      <c:pt idx="3725">
                        <c:v>102.1003</c:v>
                      </c:pt>
                      <c:pt idx="3726">
                        <c:v>102.1018</c:v>
                      </c:pt>
                      <c:pt idx="3727">
                        <c:v>102.0091</c:v>
                      </c:pt>
                      <c:pt idx="3728">
                        <c:v>102.1253</c:v>
                      </c:pt>
                      <c:pt idx="3729">
                        <c:v>102.0303</c:v>
                      </c:pt>
                      <c:pt idx="3730">
                        <c:v>101.92230000000001</c:v>
                      </c:pt>
                      <c:pt idx="3731">
                        <c:v>102.09480000000001</c:v>
                      </c:pt>
                      <c:pt idx="3732">
                        <c:v>102.1768</c:v>
                      </c:pt>
                      <c:pt idx="3733">
                        <c:v>102.1123</c:v>
                      </c:pt>
                      <c:pt idx="3734">
                        <c:v>102.12350000000001</c:v>
                      </c:pt>
                      <c:pt idx="3735">
                        <c:v>102.12350000000001</c:v>
                      </c:pt>
                      <c:pt idx="3736">
                        <c:v>102.277</c:v>
                      </c:pt>
                      <c:pt idx="3737">
                        <c:v>102.31570000000001</c:v>
                      </c:pt>
                      <c:pt idx="3738">
                        <c:v>102.1187</c:v>
                      </c:pt>
                      <c:pt idx="3739">
                        <c:v>102.2024</c:v>
                      </c:pt>
                      <c:pt idx="3740">
                        <c:v>102.4469</c:v>
                      </c:pt>
                      <c:pt idx="3741">
                        <c:v>102.50409999999999</c:v>
                      </c:pt>
                      <c:pt idx="3742">
                        <c:v>102.5715</c:v>
                      </c:pt>
                      <c:pt idx="3743">
                        <c:v>102.4196</c:v>
                      </c:pt>
                      <c:pt idx="3744">
                        <c:v>102.336</c:v>
                      </c:pt>
                      <c:pt idx="3745">
                        <c:v>102.3771</c:v>
                      </c:pt>
                      <c:pt idx="3746">
                        <c:v>102.4618</c:v>
                      </c:pt>
                      <c:pt idx="3747">
                        <c:v>102.3843</c:v>
                      </c:pt>
                      <c:pt idx="3748">
                        <c:v>102.2183</c:v>
                      </c:pt>
                      <c:pt idx="3749">
                        <c:v>102.31959999999999</c:v>
                      </c:pt>
                      <c:pt idx="3750">
                        <c:v>102.297</c:v>
                      </c:pt>
                      <c:pt idx="3751">
                        <c:v>102.5265</c:v>
                      </c:pt>
                      <c:pt idx="3752">
                        <c:v>102.495</c:v>
                      </c:pt>
                      <c:pt idx="3753">
                        <c:v>102.18940000000001</c:v>
                      </c:pt>
                      <c:pt idx="3754">
                        <c:v>102.20350000000001</c:v>
                      </c:pt>
                      <c:pt idx="3755">
                        <c:v>102.06610000000001</c:v>
                      </c:pt>
                      <c:pt idx="3756">
                        <c:v>102.13979999999999</c:v>
                      </c:pt>
                      <c:pt idx="3757">
                        <c:v>102.02979999999999</c:v>
                      </c:pt>
                      <c:pt idx="3758">
                        <c:v>101.9789</c:v>
                      </c:pt>
                      <c:pt idx="3759">
                        <c:v>101.8206</c:v>
                      </c:pt>
                      <c:pt idx="3760">
                        <c:v>101.6172</c:v>
                      </c:pt>
                      <c:pt idx="3761">
                        <c:v>101.5561</c:v>
                      </c:pt>
                      <c:pt idx="3762">
                        <c:v>101.68</c:v>
                      </c:pt>
                      <c:pt idx="3763">
                        <c:v>101.748</c:v>
                      </c:pt>
                      <c:pt idx="3764">
                        <c:v>101.748</c:v>
                      </c:pt>
                      <c:pt idx="3765">
                        <c:v>101.8005</c:v>
                      </c:pt>
                      <c:pt idx="3766">
                        <c:v>101.7315</c:v>
                      </c:pt>
                      <c:pt idx="3767">
                        <c:v>101.629</c:v>
                      </c:pt>
                      <c:pt idx="3768">
                        <c:v>101.71810000000001</c:v>
                      </c:pt>
                      <c:pt idx="3769">
                        <c:v>101.824</c:v>
                      </c:pt>
                      <c:pt idx="3770">
                        <c:v>101.8228</c:v>
                      </c:pt>
                      <c:pt idx="3771">
                        <c:v>102.0063</c:v>
                      </c:pt>
                      <c:pt idx="3772">
                        <c:v>102.0249</c:v>
                      </c:pt>
                      <c:pt idx="3773">
                        <c:v>102.0941</c:v>
                      </c:pt>
                      <c:pt idx="3774">
                        <c:v>102.0989</c:v>
                      </c:pt>
                      <c:pt idx="3775">
                        <c:v>102.0393</c:v>
                      </c:pt>
                      <c:pt idx="3776">
                        <c:v>102.04640000000001</c:v>
                      </c:pt>
                      <c:pt idx="3777">
                        <c:v>101.9971</c:v>
                      </c:pt>
                      <c:pt idx="3778">
                        <c:v>102.0873</c:v>
                      </c:pt>
                      <c:pt idx="3779">
                        <c:v>102.2204</c:v>
                      </c:pt>
                      <c:pt idx="3780">
                        <c:v>102.2276</c:v>
                      </c:pt>
                      <c:pt idx="3781">
                        <c:v>102.4268</c:v>
                      </c:pt>
                      <c:pt idx="3782">
                        <c:v>102.7184</c:v>
                      </c:pt>
                      <c:pt idx="3783">
                        <c:v>102.833</c:v>
                      </c:pt>
                      <c:pt idx="3784">
                        <c:v>102.87430000000001</c:v>
                      </c:pt>
                      <c:pt idx="3785">
                        <c:v>102.8425</c:v>
                      </c:pt>
                      <c:pt idx="3786">
                        <c:v>103.0578</c:v>
                      </c:pt>
                      <c:pt idx="3787">
                        <c:v>102.994</c:v>
                      </c:pt>
                      <c:pt idx="3788">
                        <c:v>103.02809999999999</c:v>
                      </c:pt>
                      <c:pt idx="3789">
                        <c:v>102.9669</c:v>
                      </c:pt>
                      <c:pt idx="3790">
                        <c:v>102.82859999999999</c:v>
                      </c:pt>
                      <c:pt idx="3791">
                        <c:v>102.88209999999999</c:v>
                      </c:pt>
                      <c:pt idx="3792">
                        <c:v>102.8112</c:v>
                      </c:pt>
                      <c:pt idx="3793">
                        <c:v>102.6968</c:v>
                      </c:pt>
                      <c:pt idx="3794">
                        <c:v>102.621</c:v>
                      </c:pt>
                      <c:pt idx="3795">
                        <c:v>102.5741</c:v>
                      </c:pt>
                      <c:pt idx="3796">
                        <c:v>102.7503</c:v>
                      </c:pt>
                      <c:pt idx="3797">
                        <c:v>102.919</c:v>
                      </c:pt>
                      <c:pt idx="3798">
                        <c:v>103.0052</c:v>
                      </c:pt>
                      <c:pt idx="3799">
                        <c:v>103.12690000000001</c:v>
                      </c:pt>
                      <c:pt idx="3800">
                        <c:v>103.2458</c:v>
                      </c:pt>
                      <c:pt idx="3801">
                        <c:v>103.1897</c:v>
                      </c:pt>
                      <c:pt idx="3802">
                        <c:v>103.0064</c:v>
                      </c:pt>
                      <c:pt idx="3803">
                        <c:v>103.03489999999999</c:v>
                      </c:pt>
                      <c:pt idx="3804">
                        <c:v>103.0684</c:v>
                      </c:pt>
                      <c:pt idx="3805">
                        <c:v>103.0684</c:v>
                      </c:pt>
                      <c:pt idx="3806">
                        <c:v>103.42270000000001</c:v>
                      </c:pt>
                      <c:pt idx="3807">
                        <c:v>103.2116</c:v>
                      </c:pt>
                      <c:pt idx="3808">
                        <c:v>103.6003</c:v>
                      </c:pt>
                      <c:pt idx="3809">
                        <c:v>103.5531</c:v>
                      </c:pt>
                      <c:pt idx="3810">
                        <c:v>103.7259</c:v>
                      </c:pt>
                      <c:pt idx="3811">
                        <c:v>104.1884</c:v>
                      </c:pt>
                      <c:pt idx="3812">
                        <c:v>104.17919999999999</c:v>
                      </c:pt>
                      <c:pt idx="3813">
                        <c:v>104.2405</c:v>
                      </c:pt>
                      <c:pt idx="3814">
                        <c:v>104.4033</c:v>
                      </c:pt>
                      <c:pt idx="3815">
                        <c:v>104.48260000000001</c:v>
                      </c:pt>
                      <c:pt idx="3816">
                        <c:v>104.2234</c:v>
                      </c:pt>
                      <c:pt idx="3817">
                        <c:v>104.2869</c:v>
                      </c:pt>
                      <c:pt idx="3818">
                        <c:v>104.5271</c:v>
                      </c:pt>
                      <c:pt idx="3819">
                        <c:v>104.7282</c:v>
                      </c:pt>
                      <c:pt idx="3820">
                        <c:v>104.85299999999999</c:v>
                      </c:pt>
                      <c:pt idx="3821">
                        <c:v>104.8877</c:v>
                      </c:pt>
                      <c:pt idx="3822">
                        <c:v>105.0177</c:v>
                      </c:pt>
                      <c:pt idx="3823">
                        <c:v>105.2662</c:v>
                      </c:pt>
                      <c:pt idx="3824">
                        <c:v>105.5741</c:v>
                      </c:pt>
                      <c:pt idx="3825">
                        <c:v>105.7702</c:v>
                      </c:pt>
                      <c:pt idx="3826">
                        <c:v>105.9187</c:v>
                      </c:pt>
                      <c:pt idx="3827">
                        <c:v>105.938</c:v>
                      </c:pt>
                      <c:pt idx="3828">
                        <c:v>105.6909</c:v>
                      </c:pt>
                      <c:pt idx="3829">
                        <c:v>106.3541</c:v>
                      </c:pt>
                      <c:pt idx="3830">
                        <c:v>105.9432</c:v>
                      </c:pt>
                      <c:pt idx="3831">
                        <c:v>105.8436</c:v>
                      </c:pt>
                      <c:pt idx="3832">
                        <c:v>105.9041</c:v>
                      </c:pt>
                      <c:pt idx="3833">
                        <c:v>105.5605</c:v>
                      </c:pt>
                      <c:pt idx="3834">
                        <c:v>105.8078</c:v>
                      </c:pt>
                      <c:pt idx="3835">
                        <c:v>105.8078</c:v>
                      </c:pt>
                      <c:pt idx="3836">
                        <c:v>105.7662</c:v>
                      </c:pt>
                      <c:pt idx="3837">
                        <c:v>105.7127</c:v>
                      </c:pt>
                      <c:pt idx="3838">
                        <c:v>105.65989999999999</c:v>
                      </c:pt>
                      <c:pt idx="3839">
                        <c:v>105.6812</c:v>
                      </c:pt>
                      <c:pt idx="3840">
                        <c:v>105.658</c:v>
                      </c:pt>
                      <c:pt idx="3841">
                        <c:v>105.6143</c:v>
                      </c:pt>
                      <c:pt idx="3842">
                        <c:v>105.8265</c:v>
                      </c:pt>
                      <c:pt idx="3843">
                        <c:v>105.9812</c:v>
                      </c:pt>
                      <c:pt idx="3844">
                        <c:v>105.86409999999999</c:v>
                      </c:pt>
                      <c:pt idx="3845">
                        <c:v>105.9288</c:v>
                      </c:pt>
                      <c:pt idx="3846">
                        <c:v>105.6156</c:v>
                      </c:pt>
                      <c:pt idx="3847">
                        <c:v>105.4152</c:v>
                      </c:pt>
                      <c:pt idx="3848">
                        <c:v>105.8359</c:v>
                      </c:pt>
                      <c:pt idx="3849">
                        <c:v>106.5307</c:v>
                      </c:pt>
                      <c:pt idx="3850">
                        <c:v>106.96899999999999</c:v>
                      </c:pt>
                      <c:pt idx="3851">
                        <c:v>106.9872</c:v>
                      </c:pt>
                      <c:pt idx="3852">
                        <c:v>107.27549999999999</c:v>
                      </c:pt>
                      <c:pt idx="3853">
                        <c:v>107.60169999999999</c:v>
                      </c:pt>
                      <c:pt idx="3854">
                        <c:v>107.51430000000001</c:v>
                      </c:pt>
                      <c:pt idx="3855">
                        <c:v>107.40349999999999</c:v>
                      </c:pt>
                      <c:pt idx="3856">
                        <c:v>107.40349999999999</c:v>
                      </c:pt>
                      <c:pt idx="3857">
                        <c:v>107.3853</c:v>
                      </c:pt>
                      <c:pt idx="3858">
                        <c:v>107.5954</c:v>
                      </c:pt>
                      <c:pt idx="3859">
                        <c:v>107.6151</c:v>
                      </c:pt>
                      <c:pt idx="3860">
                        <c:v>107.7255</c:v>
                      </c:pt>
                      <c:pt idx="3861">
                        <c:v>107.5125</c:v>
                      </c:pt>
                      <c:pt idx="3862">
                        <c:v>107.75190000000001</c:v>
                      </c:pt>
                      <c:pt idx="3863">
                        <c:v>107.7698</c:v>
                      </c:pt>
                      <c:pt idx="3864">
                        <c:v>107.8031</c:v>
                      </c:pt>
                      <c:pt idx="3865">
                        <c:v>107.9431</c:v>
                      </c:pt>
                      <c:pt idx="3866">
                        <c:v>107.81359999999999</c:v>
                      </c:pt>
                      <c:pt idx="3867">
                        <c:v>107.7466</c:v>
                      </c:pt>
                      <c:pt idx="3868">
                        <c:v>107.7466</c:v>
                      </c:pt>
                      <c:pt idx="3869">
                        <c:v>108.6566</c:v>
                      </c:pt>
                      <c:pt idx="3870">
                        <c:v>108.554</c:v>
                      </c:pt>
                      <c:pt idx="3871">
                        <c:v>109.1314</c:v>
                      </c:pt>
                      <c:pt idx="3872">
                        <c:v>109.2572</c:v>
                      </c:pt>
                      <c:pt idx="3873">
                        <c:v>109.1007</c:v>
                      </c:pt>
                      <c:pt idx="3874">
                        <c:v>109.78279999999999</c:v>
                      </c:pt>
                      <c:pt idx="3875">
                        <c:v>110.0316</c:v>
                      </c:pt>
                      <c:pt idx="3876">
                        <c:v>109.55070000000001</c:v>
                      </c:pt>
                      <c:pt idx="3877">
                        <c:v>109.7534</c:v>
                      </c:pt>
                      <c:pt idx="3878">
                        <c:v>110.20399999999999</c:v>
                      </c:pt>
                      <c:pt idx="3879">
                        <c:v>110.17149999999999</c:v>
                      </c:pt>
                      <c:pt idx="3880">
                        <c:v>110.5371</c:v>
                      </c:pt>
                      <c:pt idx="3881">
                        <c:v>110.4169</c:v>
                      </c:pt>
                      <c:pt idx="3882">
                        <c:v>110.373</c:v>
                      </c:pt>
                      <c:pt idx="3883">
                        <c:v>110.6071</c:v>
                      </c:pt>
                      <c:pt idx="3884">
                        <c:v>110.8753</c:v>
                      </c:pt>
                      <c:pt idx="3885">
                        <c:v>110.77030000000001</c:v>
                      </c:pt>
                      <c:pt idx="3886">
                        <c:v>111.1174</c:v>
                      </c:pt>
                      <c:pt idx="3887">
                        <c:v>111.0504</c:v>
                      </c:pt>
                      <c:pt idx="3888">
                        <c:v>111.0504</c:v>
                      </c:pt>
                      <c:pt idx="3889">
                        <c:v>111.0504</c:v>
                      </c:pt>
                      <c:pt idx="3890">
                        <c:v>111.1902</c:v>
                      </c:pt>
                      <c:pt idx="3891">
                        <c:v>110.8644</c:v>
                      </c:pt>
                      <c:pt idx="3892">
                        <c:v>111.07380000000001</c:v>
                      </c:pt>
                      <c:pt idx="3893">
                        <c:v>111.07380000000001</c:v>
                      </c:pt>
                      <c:pt idx="3894">
                        <c:v>111.68519999999999</c:v>
                      </c:pt>
                      <c:pt idx="3895">
                        <c:v>112.3254</c:v>
                      </c:pt>
                      <c:pt idx="3896">
                        <c:v>112.1016</c:v>
                      </c:pt>
                      <c:pt idx="3897">
                        <c:v>112.4336</c:v>
                      </c:pt>
                      <c:pt idx="3898">
                        <c:v>112.0596</c:v>
                      </c:pt>
                      <c:pt idx="3899">
                        <c:v>111.90519999999999</c:v>
                      </c:pt>
                      <c:pt idx="3900">
                        <c:v>112.01819999999999</c:v>
                      </c:pt>
                      <c:pt idx="3901">
                        <c:v>112.0622</c:v>
                      </c:pt>
                      <c:pt idx="3902">
                        <c:v>111.87730000000001</c:v>
                      </c:pt>
                      <c:pt idx="3903">
                        <c:v>111.89109999999999</c:v>
                      </c:pt>
                      <c:pt idx="3904">
                        <c:v>112.0592</c:v>
                      </c:pt>
                      <c:pt idx="3905">
                        <c:v>112.0592</c:v>
                      </c:pt>
                      <c:pt idx="3906">
                        <c:v>112.3884</c:v>
                      </c:pt>
                      <c:pt idx="3907">
                        <c:v>112.60509999999999</c:v>
                      </c:pt>
                      <c:pt idx="3908">
                        <c:v>112.7187</c:v>
                      </c:pt>
                      <c:pt idx="3909">
                        <c:v>113.15989999999999</c:v>
                      </c:pt>
                      <c:pt idx="3910">
                        <c:v>113.3625</c:v>
                      </c:pt>
                      <c:pt idx="3911">
                        <c:v>113.0168</c:v>
                      </c:pt>
                      <c:pt idx="3912">
                        <c:v>113.3484</c:v>
                      </c:pt>
                      <c:pt idx="3913">
                        <c:v>114.1467</c:v>
                      </c:pt>
                      <c:pt idx="3914">
                        <c:v>114.46980000000001</c:v>
                      </c:pt>
                      <c:pt idx="3915">
                        <c:v>114.0885</c:v>
                      </c:pt>
                      <c:pt idx="3916">
                        <c:v>113.46559999999999</c:v>
                      </c:pt>
                      <c:pt idx="3917">
                        <c:v>113.6375</c:v>
                      </c:pt>
                      <c:pt idx="3918">
                        <c:v>113.3626</c:v>
                      </c:pt>
                      <c:pt idx="3919">
                        <c:v>113.9949</c:v>
                      </c:pt>
                      <c:pt idx="3920">
                        <c:v>113.84610000000001</c:v>
                      </c:pt>
                      <c:pt idx="3921">
                        <c:v>114.1379</c:v>
                      </c:pt>
                      <c:pt idx="3922">
                        <c:v>114.6429</c:v>
                      </c:pt>
                      <c:pt idx="3923">
                        <c:v>113.8116</c:v>
                      </c:pt>
                      <c:pt idx="3924">
                        <c:v>113.6874</c:v>
                      </c:pt>
                      <c:pt idx="3925">
                        <c:v>113.6874</c:v>
                      </c:pt>
                      <c:pt idx="3926">
                        <c:v>113.6874</c:v>
                      </c:pt>
                      <c:pt idx="3927">
                        <c:v>114.1224</c:v>
                      </c:pt>
                      <c:pt idx="3928">
                        <c:v>114.0098</c:v>
                      </c:pt>
                      <c:pt idx="3929">
                        <c:v>114.2029</c:v>
                      </c:pt>
                      <c:pt idx="3930">
                        <c:v>114.4195</c:v>
                      </c:pt>
                      <c:pt idx="3931">
                        <c:v>114.4165</c:v>
                      </c:pt>
                      <c:pt idx="3932">
                        <c:v>113.9132</c:v>
                      </c:pt>
                      <c:pt idx="3933">
                        <c:v>114.3377</c:v>
                      </c:pt>
                      <c:pt idx="3934">
                        <c:v>114.46680000000001</c:v>
                      </c:pt>
                      <c:pt idx="3935">
                        <c:v>114.68770000000001</c:v>
                      </c:pt>
                      <c:pt idx="3936">
                        <c:v>114.4229</c:v>
                      </c:pt>
                      <c:pt idx="3937">
                        <c:v>114.98860000000001</c:v>
                      </c:pt>
                      <c:pt idx="3938">
                        <c:v>114.98860000000001</c:v>
                      </c:pt>
                      <c:pt idx="3939">
                        <c:v>116.2411</c:v>
                      </c:pt>
                      <c:pt idx="3940">
                        <c:v>116.3391</c:v>
                      </c:pt>
                      <c:pt idx="3941">
                        <c:v>116.96550000000001</c:v>
                      </c:pt>
                      <c:pt idx="3942">
                        <c:v>117.3451</c:v>
                      </c:pt>
                      <c:pt idx="3943">
                        <c:v>116.9802</c:v>
                      </c:pt>
                      <c:pt idx="3944">
                        <c:v>117.7111</c:v>
                      </c:pt>
                      <c:pt idx="3945">
                        <c:v>117.4431</c:v>
                      </c:pt>
                      <c:pt idx="3946">
                        <c:v>117.3439</c:v>
                      </c:pt>
                      <c:pt idx="3947">
                        <c:v>117.1146</c:v>
                      </c:pt>
                      <c:pt idx="3948">
                        <c:v>116.843</c:v>
                      </c:pt>
                      <c:pt idx="3949">
                        <c:v>115.86660000000001</c:v>
                      </c:pt>
                      <c:pt idx="3950">
                        <c:v>115.19889999999999</c:v>
                      </c:pt>
                      <c:pt idx="3951">
                        <c:v>115.0968</c:v>
                      </c:pt>
                      <c:pt idx="3952">
                        <c:v>114.92959999999999</c:v>
                      </c:pt>
                      <c:pt idx="3953">
                        <c:v>115.2175</c:v>
                      </c:pt>
                      <c:pt idx="3954">
                        <c:v>115.5594</c:v>
                      </c:pt>
                      <c:pt idx="3955">
                        <c:v>116.0341</c:v>
                      </c:pt>
                      <c:pt idx="3956">
                        <c:v>116.0825</c:v>
                      </c:pt>
                      <c:pt idx="3957">
                        <c:v>115.6828</c:v>
                      </c:pt>
                      <c:pt idx="3958">
                        <c:v>115.2715</c:v>
                      </c:pt>
                      <c:pt idx="3959">
                        <c:v>114.4885</c:v>
                      </c:pt>
                      <c:pt idx="3960">
                        <c:v>114.37269999999999</c:v>
                      </c:pt>
                      <c:pt idx="3961">
                        <c:v>115.0368</c:v>
                      </c:pt>
                      <c:pt idx="3962">
                        <c:v>115.00879999999999</c:v>
                      </c:pt>
                      <c:pt idx="3963">
                        <c:v>115.5788</c:v>
                      </c:pt>
                      <c:pt idx="3964">
                        <c:v>116.0151</c:v>
                      </c:pt>
                      <c:pt idx="3965">
                        <c:v>116.3194</c:v>
                      </c:pt>
                      <c:pt idx="3966">
                        <c:v>115.61360000000001</c:v>
                      </c:pt>
                      <c:pt idx="3967">
                        <c:v>115.7308</c:v>
                      </c:pt>
                      <c:pt idx="3968">
                        <c:v>114.8323</c:v>
                      </c:pt>
                      <c:pt idx="3969">
                        <c:v>114.9072</c:v>
                      </c:pt>
                      <c:pt idx="3970">
                        <c:v>115.0912</c:v>
                      </c:pt>
                      <c:pt idx="3971">
                        <c:v>115.1648</c:v>
                      </c:pt>
                      <c:pt idx="3972">
                        <c:v>115.16540000000001</c:v>
                      </c:pt>
                      <c:pt idx="3973">
                        <c:v>114.7529</c:v>
                      </c:pt>
                      <c:pt idx="3974">
                        <c:v>114.48180000000001</c:v>
                      </c:pt>
                      <c:pt idx="3975">
                        <c:v>114.3227</c:v>
                      </c:pt>
                      <c:pt idx="3976">
                        <c:v>113.73860000000001</c:v>
                      </c:pt>
                      <c:pt idx="3977">
                        <c:v>113.19750000000001</c:v>
                      </c:pt>
                      <c:pt idx="3978">
                        <c:v>113.9418</c:v>
                      </c:pt>
                      <c:pt idx="3979">
                        <c:v>114.25660000000001</c:v>
                      </c:pt>
                      <c:pt idx="3980">
                        <c:v>114.3032</c:v>
                      </c:pt>
                      <c:pt idx="3981">
                        <c:v>113.874</c:v>
                      </c:pt>
                      <c:pt idx="3982">
                        <c:v>113.3233</c:v>
                      </c:pt>
                      <c:pt idx="3983">
                        <c:v>113.8335</c:v>
                      </c:pt>
                      <c:pt idx="3984">
                        <c:v>113.5168</c:v>
                      </c:pt>
                      <c:pt idx="3985">
                        <c:v>114.0112</c:v>
                      </c:pt>
                      <c:pt idx="3986">
                        <c:v>113.5973</c:v>
                      </c:pt>
                      <c:pt idx="3987">
                        <c:v>113.0492</c:v>
                      </c:pt>
                      <c:pt idx="3988">
                        <c:v>112.91840000000001</c:v>
                      </c:pt>
                      <c:pt idx="3989">
                        <c:v>112.6879</c:v>
                      </c:pt>
                      <c:pt idx="3990">
                        <c:v>113.248</c:v>
                      </c:pt>
                      <c:pt idx="3991">
                        <c:v>113.9798</c:v>
                      </c:pt>
                      <c:pt idx="3992">
                        <c:v>114.20820000000001</c:v>
                      </c:pt>
                      <c:pt idx="3993">
                        <c:v>114.02379999999999</c:v>
                      </c:pt>
                      <c:pt idx="3994">
                        <c:v>114.4649</c:v>
                      </c:pt>
                      <c:pt idx="3995">
                        <c:v>114.4649</c:v>
                      </c:pt>
                      <c:pt idx="3996">
                        <c:v>115.36750000000001</c:v>
                      </c:pt>
                      <c:pt idx="3997">
                        <c:v>115.5505</c:v>
                      </c:pt>
                      <c:pt idx="3998">
                        <c:v>115.57299999999999</c:v>
                      </c:pt>
                      <c:pt idx="3999">
                        <c:v>115.3927</c:v>
                      </c:pt>
                      <c:pt idx="4000">
                        <c:v>115.88760000000001</c:v>
                      </c:pt>
                      <c:pt idx="4001">
                        <c:v>115.13500000000001</c:v>
                      </c:pt>
                      <c:pt idx="4002">
                        <c:v>114.83799999999999</c:v>
                      </c:pt>
                      <c:pt idx="4003">
                        <c:v>115.2072</c:v>
                      </c:pt>
                      <c:pt idx="4004">
                        <c:v>115.87730000000001</c:v>
                      </c:pt>
                      <c:pt idx="4005">
                        <c:v>115.5341</c:v>
                      </c:pt>
                      <c:pt idx="4006">
                        <c:v>114.9919</c:v>
                      </c:pt>
                      <c:pt idx="4007">
                        <c:v>114.55670000000001</c:v>
                      </c:pt>
                      <c:pt idx="4008">
                        <c:v>114.8503</c:v>
                      </c:pt>
                      <c:pt idx="4009">
                        <c:v>114.67910000000001</c:v>
                      </c:pt>
                      <c:pt idx="4010">
                        <c:v>114.76730000000001</c:v>
                      </c:pt>
                      <c:pt idx="4011">
                        <c:v>114.8143</c:v>
                      </c:pt>
                      <c:pt idx="4012">
                        <c:v>114.84439999999999</c:v>
                      </c:pt>
                      <c:pt idx="4013">
                        <c:v>113.8771</c:v>
                      </c:pt>
                      <c:pt idx="4014">
                        <c:v>114.233</c:v>
                      </c:pt>
                      <c:pt idx="4015">
                        <c:v>114.157</c:v>
                      </c:pt>
                      <c:pt idx="4016">
                        <c:v>114.7336</c:v>
                      </c:pt>
                      <c:pt idx="4017">
                        <c:v>115.0215</c:v>
                      </c:pt>
                      <c:pt idx="4018">
                        <c:v>114.9359</c:v>
                      </c:pt>
                      <c:pt idx="4019">
                        <c:v>115.2106</c:v>
                      </c:pt>
                      <c:pt idx="4020">
                        <c:v>115.18770000000001</c:v>
                      </c:pt>
                      <c:pt idx="4021">
                        <c:v>115.2961</c:v>
                      </c:pt>
                      <c:pt idx="4022">
                        <c:v>115.7791</c:v>
                      </c:pt>
                      <c:pt idx="4023">
                        <c:v>115.6798</c:v>
                      </c:pt>
                      <c:pt idx="4024">
                        <c:v>115.6798</c:v>
                      </c:pt>
                      <c:pt idx="4025">
                        <c:v>115.9269</c:v>
                      </c:pt>
                      <c:pt idx="4026">
                        <c:v>116.55459999999999</c:v>
                      </c:pt>
                      <c:pt idx="4027">
                        <c:v>116.2316</c:v>
                      </c:pt>
                      <c:pt idx="4028">
                        <c:v>116.31699999999999</c:v>
                      </c:pt>
                      <c:pt idx="4029">
                        <c:v>115.97920000000001</c:v>
                      </c:pt>
                      <c:pt idx="4030">
                        <c:v>116.35639999999999</c:v>
                      </c:pt>
                      <c:pt idx="4031">
                        <c:v>116.2778</c:v>
                      </c:pt>
                      <c:pt idx="4032">
                        <c:v>116.8023</c:v>
                      </c:pt>
                      <c:pt idx="4033">
                        <c:v>116.9618</c:v>
                      </c:pt>
                      <c:pt idx="4034">
                        <c:v>117.3229</c:v>
                      </c:pt>
                      <c:pt idx="4035">
                        <c:v>117.4937</c:v>
                      </c:pt>
                      <c:pt idx="4036">
                        <c:v>117.18129999999999</c:v>
                      </c:pt>
                      <c:pt idx="4037">
                        <c:v>117.59</c:v>
                      </c:pt>
                      <c:pt idx="4038">
                        <c:v>117.5667</c:v>
                      </c:pt>
                      <c:pt idx="4039">
                        <c:v>117.83969999999999</c:v>
                      </c:pt>
                      <c:pt idx="4040">
                        <c:v>117.5402</c:v>
                      </c:pt>
                      <c:pt idx="4041">
                        <c:v>117.5414</c:v>
                      </c:pt>
                      <c:pt idx="4042">
                        <c:v>117.4491</c:v>
                      </c:pt>
                      <c:pt idx="4043">
                        <c:v>118.298</c:v>
                      </c:pt>
                      <c:pt idx="4044">
                        <c:v>117.65309999999999</c:v>
                      </c:pt>
                      <c:pt idx="4045">
                        <c:v>118.105</c:v>
                      </c:pt>
                      <c:pt idx="4046">
                        <c:v>118.11060000000001</c:v>
                      </c:pt>
                      <c:pt idx="4047">
                        <c:v>118.74979999999999</c:v>
                      </c:pt>
                      <c:pt idx="4048">
                        <c:v>118.6193</c:v>
                      </c:pt>
                      <c:pt idx="4049">
                        <c:v>118.3322</c:v>
                      </c:pt>
                      <c:pt idx="4050">
                        <c:v>118.0899</c:v>
                      </c:pt>
                      <c:pt idx="4051">
                        <c:v>119.0389</c:v>
                      </c:pt>
                      <c:pt idx="4052">
                        <c:v>118.67440000000001</c:v>
                      </c:pt>
                      <c:pt idx="4053">
                        <c:v>119.10680000000001</c:v>
                      </c:pt>
                      <c:pt idx="4054">
                        <c:v>119.1336</c:v>
                      </c:pt>
                      <c:pt idx="4055">
                        <c:v>119.3824</c:v>
                      </c:pt>
                      <c:pt idx="4056">
                        <c:v>119.5018</c:v>
                      </c:pt>
                      <c:pt idx="4057">
                        <c:v>119.67700000000001</c:v>
                      </c:pt>
                      <c:pt idx="4058">
                        <c:v>119.37730000000001</c:v>
                      </c:pt>
                      <c:pt idx="4059">
                        <c:v>119.43129999999999</c:v>
                      </c:pt>
                      <c:pt idx="4060">
                        <c:v>119.2508</c:v>
                      </c:pt>
                      <c:pt idx="4061">
                        <c:v>119.6317</c:v>
                      </c:pt>
                      <c:pt idx="4062">
                        <c:v>119.8356</c:v>
                      </c:pt>
                      <c:pt idx="4063">
                        <c:v>119.684</c:v>
                      </c:pt>
                      <c:pt idx="4064">
                        <c:v>119.8359</c:v>
                      </c:pt>
                      <c:pt idx="4065">
                        <c:v>119.7022</c:v>
                      </c:pt>
                      <c:pt idx="4066">
                        <c:v>119.58750000000001</c:v>
                      </c:pt>
                      <c:pt idx="4067">
                        <c:v>119.917</c:v>
                      </c:pt>
                      <c:pt idx="4068">
                        <c:v>119.9794</c:v>
                      </c:pt>
                      <c:pt idx="4069">
                        <c:v>120.23739999999999</c:v>
                      </c:pt>
                      <c:pt idx="4070">
                        <c:v>120.23739999999999</c:v>
                      </c:pt>
                      <c:pt idx="4071">
                        <c:v>119.98690000000001</c:v>
                      </c:pt>
                      <c:pt idx="4072">
                        <c:v>120.1238</c:v>
                      </c:pt>
                      <c:pt idx="4073">
                        <c:v>119.8368</c:v>
                      </c:pt>
                      <c:pt idx="4074">
                        <c:v>119.8004</c:v>
                      </c:pt>
                      <c:pt idx="4075">
                        <c:v>119.67400000000001</c:v>
                      </c:pt>
                      <c:pt idx="4076">
                        <c:v>119.7907</c:v>
                      </c:pt>
                      <c:pt idx="4077">
                        <c:v>119.2577</c:v>
                      </c:pt>
                      <c:pt idx="4078">
                        <c:v>119.2548</c:v>
                      </c:pt>
                      <c:pt idx="4079">
                        <c:v>118.9609</c:v>
                      </c:pt>
                      <c:pt idx="4080">
                        <c:v>119.80500000000001</c:v>
                      </c:pt>
                      <c:pt idx="4081">
                        <c:v>120.3712</c:v>
                      </c:pt>
                      <c:pt idx="4082">
                        <c:v>120.8261</c:v>
                      </c:pt>
                      <c:pt idx="4083">
                        <c:v>120.6309</c:v>
                      </c:pt>
                      <c:pt idx="4084">
                        <c:v>120.5414</c:v>
                      </c:pt>
                      <c:pt idx="4085">
                        <c:v>120.5732</c:v>
                      </c:pt>
                      <c:pt idx="4086">
                        <c:v>120.684</c:v>
                      </c:pt>
                      <c:pt idx="4087">
                        <c:v>120.4554</c:v>
                      </c:pt>
                      <c:pt idx="4088">
                        <c:v>120.1891</c:v>
                      </c:pt>
                      <c:pt idx="4089">
                        <c:v>119.85760000000001</c:v>
                      </c:pt>
                      <c:pt idx="4090">
                        <c:v>119.56</c:v>
                      </c:pt>
                      <c:pt idx="4091">
                        <c:v>119.2501</c:v>
                      </c:pt>
                      <c:pt idx="4092">
                        <c:v>118.88800000000001</c:v>
                      </c:pt>
                      <c:pt idx="4093">
                        <c:v>118.7178</c:v>
                      </c:pt>
                      <c:pt idx="4094">
                        <c:v>118.1129</c:v>
                      </c:pt>
                      <c:pt idx="4095">
                        <c:v>118.1129</c:v>
                      </c:pt>
                      <c:pt idx="4096">
                        <c:v>118.4498</c:v>
                      </c:pt>
                      <c:pt idx="4097">
                        <c:v>118.1724</c:v>
                      </c:pt>
                      <c:pt idx="4098">
                        <c:v>117.669</c:v>
                      </c:pt>
                      <c:pt idx="4099">
                        <c:v>118.0282</c:v>
                      </c:pt>
                      <c:pt idx="4100">
                        <c:v>118.44629999999999</c:v>
                      </c:pt>
                      <c:pt idx="4101">
                        <c:v>118.39400000000001</c:v>
                      </c:pt>
                      <c:pt idx="4102">
                        <c:v>118.84690000000001</c:v>
                      </c:pt>
                      <c:pt idx="4103">
                        <c:v>119.0979</c:v>
                      </c:pt>
                      <c:pt idx="4104">
                        <c:v>119.4649</c:v>
                      </c:pt>
                      <c:pt idx="4105">
                        <c:v>119.2436</c:v>
                      </c:pt>
                      <c:pt idx="4106">
                        <c:v>119.5397</c:v>
                      </c:pt>
                      <c:pt idx="4107">
                        <c:v>119.2766</c:v>
                      </c:pt>
                      <c:pt idx="4108">
                        <c:v>119.87390000000001</c:v>
                      </c:pt>
                      <c:pt idx="4109">
                        <c:v>119.24169999999999</c:v>
                      </c:pt>
                      <c:pt idx="4110">
                        <c:v>119.2443</c:v>
                      </c:pt>
                      <c:pt idx="4111">
                        <c:v>119.2546</c:v>
                      </c:pt>
                      <c:pt idx="4112">
                        <c:v>119.7419</c:v>
                      </c:pt>
                      <c:pt idx="4113">
                        <c:v>119.8297</c:v>
                      </c:pt>
                      <c:pt idx="4114">
                        <c:v>120.74079999999999</c:v>
                      </c:pt>
                      <c:pt idx="4115">
                        <c:v>121.00069999999999</c:v>
                      </c:pt>
                      <c:pt idx="4116">
                        <c:v>121.07210000000001</c:v>
                      </c:pt>
                      <c:pt idx="4117">
                        <c:v>121.07210000000001</c:v>
                      </c:pt>
                      <c:pt idx="4118">
                        <c:v>120.92010000000001</c:v>
                      </c:pt>
                      <c:pt idx="4119">
                        <c:v>121.1691</c:v>
                      </c:pt>
                      <c:pt idx="4120">
                        <c:v>121.34869999999999</c:v>
                      </c:pt>
                      <c:pt idx="4121">
                        <c:v>121.4487</c:v>
                      </c:pt>
                      <c:pt idx="4122">
                        <c:v>121.5008</c:v>
                      </c:pt>
                      <c:pt idx="4123">
                        <c:v>120.7009</c:v>
                      </c:pt>
                      <c:pt idx="4124">
                        <c:v>120.87269999999999</c:v>
                      </c:pt>
                      <c:pt idx="4125">
                        <c:v>121.22790000000001</c:v>
                      </c:pt>
                      <c:pt idx="4126">
                        <c:v>120.8511</c:v>
                      </c:pt>
                      <c:pt idx="4127">
                        <c:v>120.9697</c:v>
                      </c:pt>
                      <c:pt idx="4128">
                        <c:v>120.9697</c:v>
                      </c:pt>
                      <c:pt idx="4129">
                        <c:v>121.3866</c:v>
                      </c:pt>
                      <c:pt idx="4130">
                        <c:v>121.428</c:v>
                      </c:pt>
                      <c:pt idx="4131">
                        <c:v>121.20310000000001</c:v>
                      </c:pt>
                      <c:pt idx="4132">
                        <c:v>121.45569999999999</c:v>
                      </c:pt>
                      <c:pt idx="4133">
                        <c:v>120.75230000000001</c:v>
                      </c:pt>
                      <c:pt idx="4134">
                        <c:v>120.67019999999999</c:v>
                      </c:pt>
                      <c:pt idx="4135">
                        <c:v>121.4832</c:v>
                      </c:pt>
                      <c:pt idx="4136">
                        <c:v>121.7362</c:v>
                      </c:pt>
                      <c:pt idx="4137">
                        <c:v>121.41630000000001</c:v>
                      </c:pt>
                      <c:pt idx="4138">
                        <c:v>121.4932</c:v>
                      </c:pt>
                      <c:pt idx="4139">
                        <c:v>121.997</c:v>
                      </c:pt>
                      <c:pt idx="4140">
                        <c:v>122.0296</c:v>
                      </c:pt>
                      <c:pt idx="4141">
                        <c:v>122.1028</c:v>
                      </c:pt>
                      <c:pt idx="4142">
                        <c:v>122.2457</c:v>
                      </c:pt>
                      <c:pt idx="4143">
                        <c:v>123.08759999999999</c:v>
                      </c:pt>
                      <c:pt idx="4144">
                        <c:v>122.53319999999999</c:v>
                      </c:pt>
                      <c:pt idx="4145">
                        <c:v>122.6476</c:v>
                      </c:pt>
                      <c:pt idx="4146">
                        <c:v>122.4293</c:v>
                      </c:pt>
                      <c:pt idx="4147">
                        <c:v>122.3762</c:v>
                      </c:pt>
                      <c:pt idx="4148">
                        <c:v>122.28360000000001</c:v>
                      </c:pt>
                      <c:pt idx="4149">
                        <c:v>122.28360000000001</c:v>
                      </c:pt>
                      <c:pt idx="4150">
                        <c:v>122.2991</c:v>
                      </c:pt>
                      <c:pt idx="4151">
                        <c:v>122.41240000000001</c:v>
                      </c:pt>
                      <c:pt idx="4152">
                        <c:v>122.75879999999999</c:v>
                      </c:pt>
                      <c:pt idx="4153">
                        <c:v>122.58369999999999</c:v>
                      </c:pt>
                      <c:pt idx="4154">
                        <c:v>122.58369999999999</c:v>
                      </c:pt>
                      <c:pt idx="4155">
                        <c:v>123.497</c:v>
                      </c:pt>
                      <c:pt idx="4156">
                        <c:v>123.5787</c:v>
                      </c:pt>
                      <c:pt idx="4157">
                        <c:v>123.9953</c:v>
                      </c:pt>
                      <c:pt idx="4158">
                        <c:v>124.0731</c:v>
                      </c:pt>
                      <c:pt idx="4159">
                        <c:v>124.44410000000001</c:v>
                      </c:pt>
                      <c:pt idx="4160">
                        <c:v>124.42449999999999</c:v>
                      </c:pt>
                      <c:pt idx="4161">
                        <c:v>124.7145</c:v>
                      </c:pt>
                      <c:pt idx="4162">
                        <c:v>124.545</c:v>
                      </c:pt>
                      <c:pt idx="4163">
                        <c:v>124.79300000000001</c:v>
                      </c:pt>
                      <c:pt idx="4164">
                        <c:v>125.1417</c:v>
                      </c:pt>
                      <c:pt idx="4165">
                        <c:v>125.1417</c:v>
                      </c:pt>
                      <c:pt idx="4166">
                        <c:v>125.1875</c:v>
                      </c:pt>
                      <c:pt idx="4167">
                        <c:v>125.7582</c:v>
                      </c:pt>
                      <c:pt idx="4168">
                        <c:v>125.4212</c:v>
                      </c:pt>
                      <c:pt idx="4169">
                        <c:v>125.1682</c:v>
                      </c:pt>
                      <c:pt idx="4170">
                        <c:v>125.1682</c:v>
                      </c:pt>
                      <c:pt idx="4171">
                        <c:v>125.1682</c:v>
                      </c:pt>
                      <c:pt idx="4172">
                        <c:v>124.91030000000001</c:v>
                      </c:pt>
                      <c:pt idx="4173">
                        <c:v>124.6163</c:v>
                      </c:pt>
                      <c:pt idx="4174">
                        <c:v>124.9387</c:v>
                      </c:pt>
                      <c:pt idx="4175">
                        <c:v>124.7316</c:v>
                      </c:pt>
                      <c:pt idx="4176">
                        <c:v>124.9987</c:v>
                      </c:pt>
                      <c:pt idx="4177">
                        <c:v>124.06010000000001</c:v>
                      </c:pt>
                      <c:pt idx="4178">
                        <c:v>122.985</c:v>
                      </c:pt>
                      <c:pt idx="4179">
                        <c:v>123.6953</c:v>
                      </c:pt>
                      <c:pt idx="4180">
                        <c:v>123.8319</c:v>
                      </c:pt>
                      <c:pt idx="4181">
                        <c:v>123.5474</c:v>
                      </c:pt>
                      <c:pt idx="4182">
                        <c:v>123.6665</c:v>
                      </c:pt>
                      <c:pt idx="4183">
                        <c:v>123.57</c:v>
                      </c:pt>
                      <c:pt idx="4184">
                        <c:v>123.7055</c:v>
                      </c:pt>
                      <c:pt idx="4185">
                        <c:v>123.7055</c:v>
                      </c:pt>
                      <c:pt idx="4186">
                        <c:v>123.7971</c:v>
                      </c:pt>
                      <c:pt idx="4187">
                        <c:v>123.17619999999999</c:v>
                      </c:pt>
                      <c:pt idx="4188">
                        <c:v>123.19119999999999</c:v>
                      </c:pt>
                      <c:pt idx="4189">
                        <c:v>123.2689</c:v>
                      </c:pt>
                      <c:pt idx="4190">
                        <c:v>123.0853</c:v>
                      </c:pt>
                      <c:pt idx="4191">
                        <c:v>123.4448</c:v>
                      </c:pt>
                      <c:pt idx="4192">
                        <c:v>123.4302</c:v>
                      </c:pt>
                      <c:pt idx="4193">
                        <c:v>123.20359999999999</c:v>
                      </c:pt>
                      <c:pt idx="4194">
                        <c:v>123.6734</c:v>
                      </c:pt>
                      <c:pt idx="4195">
                        <c:v>123.5523</c:v>
                      </c:pt>
                      <c:pt idx="4196">
                        <c:v>123.2184</c:v>
                      </c:pt>
                      <c:pt idx="4197">
                        <c:v>123.0909</c:v>
                      </c:pt>
                      <c:pt idx="4198">
                        <c:v>122.5112</c:v>
                      </c:pt>
                      <c:pt idx="4199">
                        <c:v>121.842</c:v>
                      </c:pt>
                      <c:pt idx="4200">
                        <c:v>121.84059999999999</c:v>
                      </c:pt>
                      <c:pt idx="4201">
                        <c:v>122.06399999999999</c:v>
                      </c:pt>
                      <c:pt idx="4202">
                        <c:v>121.646</c:v>
                      </c:pt>
                      <c:pt idx="4203">
                        <c:v>121.63330000000001</c:v>
                      </c:pt>
                      <c:pt idx="4204">
                        <c:v>121.01130000000001</c:v>
                      </c:pt>
                      <c:pt idx="4205">
                        <c:v>121.43210000000001</c:v>
                      </c:pt>
                      <c:pt idx="4206">
                        <c:v>121.8374</c:v>
                      </c:pt>
                      <c:pt idx="4207">
                        <c:v>122.04859999999999</c:v>
                      </c:pt>
                      <c:pt idx="4208">
                        <c:v>119.6412</c:v>
                      </c:pt>
                      <c:pt idx="4209">
                        <c:v>119.5981</c:v>
                      </c:pt>
                      <c:pt idx="4210">
                        <c:v>119.9323</c:v>
                      </c:pt>
                      <c:pt idx="4211">
                        <c:v>119.9571</c:v>
                      </c:pt>
                      <c:pt idx="4212">
                        <c:v>120.7454</c:v>
                      </c:pt>
                      <c:pt idx="4213">
                        <c:v>121.0407</c:v>
                      </c:pt>
                      <c:pt idx="4214">
                        <c:v>120.9909</c:v>
                      </c:pt>
                      <c:pt idx="4215">
                        <c:v>120.592</c:v>
                      </c:pt>
                      <c:pt idx="4216">
                        <c:v>120.61620000000001</c:v>
                      </c:pt>
                      <c:pt idx="4217">
                        <c:v>119.3976</c:v>
                      </c:pt>
                      <c:pt idx="4218">
                        <c:v>119.0352</c:v>
                      </c:pt>
                      <c:pt idx="4219">
                        <c:v>119.43940000000001</c:v>
                      </c:pt>
                      <c:pt idx="4220">
                        <c:v>119.56829999999999</c:v>
                      </c:pt>
                      <c:pt idx="4221">
                        <c:v>120.10250000000001</c:v>
                      </c:pt>
                      <c:pt idx="4222">
                        <c:v>119.6853</c:v>
                      </c:pt>
                      <c:pt idx="4223">
                        <c:v>119.99720000000001</c:v>
                      </c:pt>
                      <c:pt idx="4224">
                        <c:v>119.53060000000001</c:v>
                      </c:pt>
                      <c:pt idx="4225">
                        <c:v>119.0796</c:v>
                      </c:pt>
                      <c:pt idx="4226">
                        <c:v>118.9259</c:v>
                      </c:pt>
                      <c:pt idx="4227">
                        <c:v>119.2756</c:v>
                      </c:pt>
                      <c:pt idx="4228">
                        <c:v>119.2975</c:v>
                      </c:pt>
                      <c:pt idx="4229">
                        <c:v>119.3201</c:v>
                      </c:pt>
                      <c:pt idx="4230">
                        <c:v>119.1245</c:v>
                      </c:pt>
                      <c:pt idx="4231">
                        <c:v>118.3877</c:v>
                      </c:pt>
                      <c:pt idx="4232">
                        <c:v>118.5123</c:v>
                      </c:pt>
                      <c:pt idx="4233">
                        <c:v>119.0124</c:v>
                      </c:pt>
                      <c:pt idx="4234">
                        <c:v>119.4479</c:v>
                      </c:pt>
                      <c:pt idx="4235">
                        <c:v>119.4019</c:v>
                      </c:pt>
                      <c:pt idx="4236">
                        <c:v>118.9723</c:v>
                      </c:pt>
                      <c:pt idx="4237">
                        <c:v>119.06359999999999</c:v>
                      </c:pt>
                      <c:pt idx="4238">
                        <c:v>118.3706</c:v>
                      </c:pt>
                      <c:pt idx="4239">
                        <c:v>117.98439999999999</c:v>
                      </c:pt>
                      <c:pt idx="4240">
                        <c:v>117.8318</c:v>
                      </c:pt>
                      <c:pt idx="4241">
                        <c:v>118.55289999999999</c:v>
                      </c:pt>
                      <c:pt idx="4242">
                        <c:v>119.2</c:v>
                      </c:pt>
                      <c:pt idx="4243">
                        <c:v>119.4671</c:v>
                      </c:pt>
                      <c:pt idx="4244">
                        <c:v>119.5898</c:v>
                      </c:pt>
                      <c:pt idx="4245">
                        <c:v>120.2017</c:v>
                      </c:pt>
                      <c:pt idx="4246">
                        <c:v>120.0853</c:v>
                      </c:pt>
                      <c:pt idx="4247">
                        <c:v>119.502</c:v>
                      </c:pt>
                      <c:pt idx="4248">
                        <c:v>119.9485</c:v>
                      </c:pt>
                      <c:pt idx="4249">
                        <c:v>120.5275</c:v>
                      </c:pt>
                      <c:pt idx="4250">
                        <c:v>120.3926</c:v>
                      </c:pt>
                      <c:pt idx="4251">
                        <c:v>120.3584</c:v>
                      </c:pt>
                      <c:pt idx="4252">
                        <c:v>120.8509</c:v>
                      </c:pt>
                      <c:pt idx="4253">
                        <c:v>121.5959</c:v>
                      </c:pt>
                      <c:pt idx="4254">
                        <c:v>121.5348</c:v>
                      </c:pt>
                      <c:pt idx="4255">
                        <c:v>121.6293</c:v>
                      </c:pt>
                      <c:pt idx="4256">
                        <c:v>121.6634</c:v>
                      </c:pt>
                      <c:pt idx="4257">
                        <c:v>121.56829999999999</c:v>
                      </c:pt>
                      <c:pt idx="4258">
                        <c:v>121.2641</c:v>
                      </c:pt>
                      <c:pt idx="4259">
                        <c:v>121.4568</c:v>
                      </c:pt>
                      <c:pt idx="4260">
                        <c:v>121.4568</c:v>
                      </c:pt>
                      <c:pt idx="4261">
                        <c:v>121.83329999999999</c:v>
                      </c:pt>
                      <c:pt idx="4262">
                        <c:v>121.8493</c:v>
                      </c:pt>
                      <c:pt idx="4263">
                        <c:v>121.8463</c:v>
                      </c:pt>
                      <c:pt idx="4264">
                        <c:v>120.7835</c:v>
                      </c:pt>
                      <c:pt idx="4265">
                        <c:v>120.5501</c:v>
                      </c:pt>
                      <c:pt idx="4266">
                        <c:v>120.1666</c:v>
                      </c:pt>
                      <c:pt idx="4267">
                        <c:v>119.4872</c:v>
                      </c:pt>
                      <c:pt idx="4268">
                        <c:v>119.9132</c:v>
                      </c:pt>
                      <c:pt idx="4269">
                        <c:v>120.42019999999999</c:v>
                      </c:pt>
                      <c:pt idx="4270">
                        <c:v>120.8411</c:v>
                      </c:pt>
                      <c:pt idx="4271">
                        <c:v>121.3436</c:v>
                      </c:pt>
                      <c:pt idx="4272">
                        <c:v>121.09050000000001</c:v>
                      </c:pt>
                      <c:pt idx="4273">
                        <c:v>121.55029999999999</c:v>
                      </c:pt>
                      <c:pt idx="4274">
                        <c:v>120.86499999999999</c:v>
                      </c:pt>
                      <c:pt idx="4275">
                        <c:v>120.2059</c:v>
                      </c:pt>
                      <c:pt idx="4276">
                        <c:v>120.34569999999999</c:v>
                      </c:pt>
                      <c:pt idx="4277">
                        <c:v>120.0885</c:v>
                      </c:pt>
                      <c:pt idx="4278">
                        <c:v>119.58410000000001</c:v>
                      </c:pt>
                      <c:pt idx="4279">
                        <c:v>121.4044</c:v>
                      </c:pt>
                      <c:pt idx="4280">
                        <c:v>122.3985</c:v>
                      </c:pt>
                      <c:pt idx="4281">
                        <c:v>121.9898</c:v>
                      </c:pt>
                      <c:pt idx="4282">
                        <c:v>121.0761</c:v>
                      </c:pt>
                      <c:pt idx="4283">
                        <c:v>121.3552</c:v>
                      </c:pt>
                      <c:pt idx="4284">
                        <c:v>120.85509999999999</c:v>
                      </c:pt>
                      <c:pt idx="4285">
                        <c:v>120.85509999999999</c:v>
                      </c:pt>
                      <c:pt idx="4286">
                        <c:v>121.6497</c:v>
                      </c:pt>
                      <c:pt idx="4287">
                        <c:v>121.7717</c:v>
                      </c:pt>
                      <c:pt idx="4288">
                        <c:v>121.79049999999999</c:v>
                      </c:pt>
                      <c:pt idx="4289">
                        <c:v>121.5928</c:v>
                      </c:pt>
                      <c:pt idx="4290">
                        <c:v>121.7347</c:v>
                      </c:pt>
                      <c:pt idx="4291">
                        <c:v>121.3498</c:v>
                      </c:pt>
                      <c:pt idx="4292">
                        <c:v>121.2607</c:v>
                      </c:pt>
                      <c:pt idx="4293">
                        <c:v>120.9949</c:v>
                      </c:pt>
                      <c:pt idx="4294">
                        <c:v>121.5111</c:v>
                      </c:pt>
                      <c:pt idx="4295">
                        <c:v>121.5001</c:v>
                      </c:pt>
                      <c:pt idx="4296">
                        <c:v>121.877</c:v>
                      </c:pt>
                      <c:pt idx="4297">
                        <c:v>121.90949999999999</c:v>
                      </c:pt>
                      <c:pt idx="4298">
                        <c:v>121.8558</c:v>
                      </c:pt>
                      <c:pt idx="4299">
                        <c:v>122.2059</c:v>
                      </c:pt>
                      <c:pt idx="4300">
                        <c:v>122.41840000000001</c:v>
                      </c:pt>
                      <c:pt idx="4301">
                        <c:v>122.283</c:v>
                      </c:pt>
                      <c:pt idx="4302">
                        <c:v>122.4372</c:v>
                      </c:pt>
                      <c:pt idx="4303">
                        <c:v>121.94799999999999</c:v>
                      </c:pt>
                      <c:pt idx="4304">
                        <c:v>121.05029999999999</c:v>
                      </c:pt>
                      <c:pt idx="4305">
                        <c:v>121.1396</c:v>
                      </c:pt>
                      <c:pt idx="4306">
                        <c:v>120.8655</c:v>
                      </c:pt>
                      <c:pt idx="4307">
                        <c:v>121.1199</c:v>
                      </c:pt>
                      <c:pt idx="4308">
                        <c:v>121.065</c:v>
                      </c:pt>
                      <c:pt idx="4309">
                        <c:v>121.50449999999999</c:v>
                      </c:pt>
                      <c:pt idx="4310">
                        <c:v>121.2812</c:v>
                      </c:pt>
                      <c:pt idx="4311">
                        <c:v>120.8259</c:v>
                      </c:pt>
                      <c:pt idx="4312">
                        <c:v>120.3886</c:v>
                      </c:pt>
                      <c:pt idx="4313">
                        <c:v>120.24809999999999</c:v>
                      </c:pt>
                      <c:pt idx="4314">
                        <c:v>120.2509</c:v>
                      </c:pt>
                      <c:pt idx="4315">
                        <c:v>119.9692</c:v>
                      </c:pt>
                      <c:pt idx="4316">
                        <c:v>119.4747</c:v>
                      </c:pt>
                      <c:pt idx="4317">
                        <c:v>120.0424</c:v>
                      </c:pt>
                      <c:pt idx="4318">
                        <c:v>119.4093</c:v>
                      </c:pt>
                      <c:pt idx="4319">
                        <c:v>119.9461</c:v>
                      </c:pt>
                      <c:pt idx="4320">
                        <c:v>120.1494</c:v>
                      </c:pt>
                      <c:pt idx="4321">
                        <c:v>120.0838</c:v>
                      </c:pt>
                      <c:pt idx="4322">
                        <c:v>120.4833</c:v>
                      </c:pt>
                      <c:pt idx="4323">
                        <c:v>120.3366</c:v>
                      </c:pt>
                      <c:pt idx="4324">
                        <c:v>120.373</c:v>
                      </c:pt>
                      <c:pt idx="4325">
                        <c:v>121.07</c:v>
                      </c:pt>
                      <c:pt idx="4326">
                        <c:v>121.49720000000001</c:v>
                      </c:pt>
                      <c:pt idx="4327">
                        <c:v>121.6157</c:v>
                      </c:pt>
                      <c:pt idx="4328">
                        <c:v>121.40770000000001</c:v>
                      </c:pt>
                      <c:pt idx="4329">
                        <c:v>121.24930000000001</c:v>
                      </c:pt>
                      <c:pt idx="4330">
                        <c:v>121.24930000000001</c:v>
                      </c:pt>
                      <c:pt idx="4331">
                        <c:v>120.17359999999999</c:v>
                      </c:pt>
                      <c:pt idx="4332">
                        <c:v>120.1392</c:v>
                      </c:pt>
                      <c:pt idx="4333">
                        <c:v>120.4432</c:v>
                      </c:pt>
                      <c:pt idx="4334">
                        <c:v>121.20950000000001</c:v>
                      </c:pt>
                      <c:pt idx="4335">
                        <c:v>121.3896</c:v>
                      </c:pt>
                      <c:pt idx="4336">
                        <c:v>121.75920000000001</c:v>
                      </c:pt>
                      <c:pt idx="4337">
                        <c:v>121.70010000000001</c:v>
                      </c:pt>
                      <c:pt idx="4338">
                        <c:v>121.7105</c:v>
                      </c:pt>
                      <c:pt idx="4339">
                        <c:v>122.4093</c:v>
                      </c:pt>
                      <c:pt idx="4340">
                        <c:v>122.09950000000001</c:v>
                      </c:pt>
                      <c:pt idx="4341">
                        <c:v>122.37909999999999</c:v>
                      </c:pt>
                      <c:pt idx="4342">
                        <c:v>122.15989999999999</c:v>
                      </c:pt>
                      <c:pt idx="4343">
                        <c:v>121.431</c:v>
                      </c:pt>
                      <c:pt idx="4344">
                        <c:v>121.8823</c:v>
                      </c:pt>
                      <c:pt idx="4345">
                        <c:v>121.8824</c:v>
                      </c:pt>
                      <c:pt idx="4346">
                        <c:v>121.6991</c:v>
                      </c:pt>
                      <c:pt idx="4347">
                        <c:v>121.7766</c:v>
                      </c:pt>
                      <c:pt idx="4348">
                        <c:v>121.4388</c:v>
                      </c:pt>
                      <c:pt idx="4349">
                        <c:v>121.43470000000001</c:v>
                      </c:pt>
                      <c:pt idx="4350">
                        <c:v>121.6379</c:v>
                      </c:pt>
                      <c:pt idx="4351">
                        <c:v>121.7876</c:v>
                      </c:pt>
                      <c:pt idx="4352">
                        <c:v>121.9323</c:v>
                      </c:pt>
                      <c:pt idx="4353">
                        <c:v>122.12779999999999</c:v>
                      </c:pt>
                      <c:pt idx="4354">
                        <c:v>122.3818</c:v>
                      </c:pt>
                      <c:pt idx="4355">
                        <c:v>122.3818</c:v>
                      </c:pt>
                      <c:pt idx="4356">
                        <c:v>122.5904</c:v>
                      </c:pt>
                      <c:pt idx="4357">
                        <c:v>122.8999</c:v>
                      </c:pt>
                      <c:pt idx="4358">
                        <c:v>122.798</c:v>
                      </c:pt>
                      <c:pt idx="4359">
                        <c:v>122.8929</c:v>
                      </c:pt>
                      <c:pt idx="4360">
                        <c:v>122.7445</c:v>
                      </c:pt>
                      <c:pt idx="4361">
                        <c:v>122.3227</c:v>
                      </c:pt>
                      <c:pt idx="4362">
                        <c:v>122.2133</c:v>
                      </c:pt>
                      <c:pt idx="4363">
                        <c:v>122.57170000000001</c:v>
                      </c:pt>
                      <c:pt idx="4364">
                        <c:v>123.0934</c:v>
                      </c:pt>
                      <c:pt idx="4365">
                        <c:v>123.0427</c:v>
                      </c:pt>
                      <c:pt idx="4366">
                        <c:v>122.85250000000001</c:v>
                      </c:pt>
                      <c:pt idx="4367">
                        <c:v>123.0059</c:v>
                      </c:pt>
                      <c:pt idx="4368">
                        <c:v>123.4242</c:v>
                      </c:pt>
                      <c:pt idx="4369">
                        <c:v>123.30929999999999</c:v>
                      </c:pt>
                      <c:pt idx="4370">
                        <c:v>123.24209999999999</c:v>
                      </c:pt>
                      <c:pt idx="4371">
                        <c:v>123.21129999999999</c:v>
                      </c:pt>
                      <c:pt idx="4372">
                        <c:v>123.1609</c:v>
                      </c:pt>
                      <c:pt idx="4373">
                        <c:v>123.01730000000001</c:v>
                      </c:pt>
                      <c:pt idx="4374">
                        <c:v>122.8412</c:v>
                      </c:pt>
                      <c:pt idx="4375">
                        <c:v>122.7989</c:v>
                      </c:pt>
                      <c:pt idx="4376">
                        <c:v>122.5558</c:v>
                      </c:pt>
                      <c:pt idx="4377">
                        <c:v>124.01049999999999</c:v>
                      </c:pt>
                      <c:pt idx="4378">
                        <c:v>125.35720000000001</c:v>
                      </c:pt>
                      <c:pt idx="4379">
                        <c:v>125.35720000000001</c:v>
                      </c:pt>
                      <c:pt idx="4380">
                        <c:v>126.7384</c:v>
                      </c:pt>
                      <c:pt idx="4381">
                        <c:v>126.2724</c:v>
                      </c:pt>
                      <c:pt idx="4382">
                        <c:v>126.3434</c:v>
                      </c:pt>
                      <c:pt idx="4383">
                        <c:v>126.42</c:v>
                      </c:pt>
                      <c:pt idx="4384">
                        <c:v>127.13630000000001</c:v>
                      </c:pt>
                      <c:pt idx="4385">
                        <c:v>127.0455</c:v>
                      </c:pt>
                      <c:pt idx="4386">
                        <c:v>126.997</c:v>
                      </c:pt>
                      <c:pt idx="4387">
                        <c:v>127.66079999999999</c:v>
                      </c:pt>
                      <c:pt idx="4388">
                        <c:v>127.66079999999999</c:v>
                      </c:pt>
                      <c:pt idx="4389">
                        <c:v>127.62949999999999</c:v>
                      </c:pt>
                      <c:pt idx="4390">
                        <c:v>127.3151</c:v>
                      </c:pt>
                      <c:pt idx="4391">
                        <c:v>127.2371</c:v>
                      </c:pt>
                      <c:pt idx="4392">
                        <c:v>127.34399999999999</c:v>
                      </c:pt>
                      <c:pt idx="4393">
                        <c:v>127.2727</c:v>
                      </c:pt>
                      <c:pt idx="4394">
                        <c:v>126.92319999999999</c:v>
                      </c:pt>
                      <c:pt idx="4395">
                        <c:v>126.7098</c:v>
                      </c:pt>
                      <c:pt idx="4396">
                        <c:v>126.52160000000001</c:v>
                      </c:pt>
                      <c:pt idx="4397">
                        <c:v>126.2384</c:v>
                      </c:pt>
                      <c:pt idx="4398">
                        <c:v>126.5997</c:v>
                      </c:pt>
                      <c:pt idx="4399">
                        <c:v>126.9037</c:v>
                      </c:pt>
                      <c:pt idx="4400">
                        <c:v>126.5244</c:v>
                      </c:pt>
                      <c:pt idx="4401">
                        <c:v>126.3995</c:v>
                      </c:pt>
                      <c:pt idx="4402">
                        <c:v>126.3524</c:v>
                      </c:pt>
                      <c:pt idx="4403">
                        <c:v>128.45750000000001</c:v>
                      </c:pt>
                      <c:pt idx="4404">
                        <c:v>128.0438</c:v>
                      </c:pt>
                      <c:pt idx="4405">
                        <c:v>128.04509999999999</c:v>
                      </c:pt>
                      <c:pt idx="4406">
                        <c:v>128.2851</c:v>
                      </c:pt>
                      <c:pt idx="4407">
                        <c:v>128.21960000000001</c:v>
                      </c:pt>
                      <c:pt idx="4408">
                        <c:v>128.4727</c:v>
                      </c:pt>
                      <c:pt idx="4409">
                        <c:v>128.4091</c:v>
                      </c:pt>
                      <c:pt idx="4410">
                        <c:v>128.4091</c:v>
                      </c:pt>
                      <c:pt idx="4411">
                        <c:v>128.5865</c:v>
                      </c:pt>
                      <c:pt idx="4412">
                        <c:v>128.87119999999999</c:v>
                      </c:pt>
                      <c:pt idx="4413">
                        <c:v>128.29150000000001</c:v>
                      </c:pt>
                      <c:pt idx="4414">
                        <c:v>127.9973</c:v>
                      </c:pt>
                      <c:pt idx="4415">
                        <c:v>127.9973</c:v>
                      </c:pt>
                      <c:pt idx="4416">
                        <c:v>128.75800000000001</c:v>
                      </c:pt>
                      <c:pt idx="4417">
                        <c:v>128.53980000000001</c:v>
                      </c:pt>
                      <c:pt idx="4418">
                        <c:v>127.5844</c:v>
                      </c:pt>
                      <c:pt idx="4419">
                        <c:v>127.98609999999999</c:v>
                      </c:pt>
                      <c:pt idx="4420">
                        <c:v>128.05189999999999</c:v>
                      </c:pt>
                      <c:pt idx="4421">
                        <c:v>128.15770000000001</c:v>
                      </c:pt>
                      <c:pt idx="4422">
                        <c:v>128.6652</c:v>
                      </c:pt>
                      <c:pt idx="4423">
                        <c:v>127.345</c:v>
                      </c:pt>
                      <c:pt idx="4424">
                        <c:v>127.5552</c:v>
                      </c:pt>
                      <c:pt idx="4425">
                        <c:v>127.5552</c:v>
                      </c:pt>
                      <c:pt idx="4426">
                        <c:v>126.77849999999999</c:v>
                      </c:pt>
                      <c:pt idx="4427">
                        <c:v>127.2209</c:v>
                      </c:pt>
                      <c:pt idx="4428">
                        <c:v>127.87179999999999</c:v>
                      </c:pt>
                      <c:pt idx="4429">
                        <c:v>127.87179999999999</c:v>
                      </c:pt>
                      <c:pt idx="4430">
                        <c:v>126.7542</c:v>
                      </c:pt>
                      <c:pt idx="4431">
                        <c:v>126.572</c:v>
                      </c:pt>
                      <c:pt idx="4432">
                        <c:v>126.503</c:v>
                      </c:pt>
                      <c:pt idx="4433">
                        <c:v>126.84990000000001</c:v>
                      </c:pt>
                      <c:pt idx="4434">
                        <c:v>126.6392</c:v>
                      </c:pt>
                      <c:pt idx="4435">
                        <c:v>126.26600000000001</c:v>
                      </c:pt>
                      <c:pt idx="4436">
                        <c:v>125.7556</c:v>
                      </c:pt>
                      <c:pt idx="4437">
                        <c:v>125.93089999999999</c:v>
                      </c:pt>
                      <c:pt idx="4438">
                        <c:v>125.3965</c:v>
                      </c:pt>
                      <c:pt idx="4439">
                        <c:v>125.0782</c:v>
                      </c:pt>
                      <c:pt idx="4440">
                        <c:v>125.4892</c:v>
                      </c:pt>
                      <c:pt idx="4441">
                        <c:v>125.89449999999999</c:v>
                      </c:pt>
                      <c:pt idx="4442">
                        <c:v>125.60680000000001</c:v>
                      </c:pt>
                      <c:pt idx="4443">
                        <c:v>125.77719999999999</c:v>
                      </c:pt>
                      <c:pt idx="4444">
                        <c:v>125.6234</c:v>
                      </c:pt>
                      <c:pt idx="4445">
                        <c:v>125.8207</c:v>
                      </c:pt>
                      <c:pt idx="4446">
                        <c:v>125.8262</c:v>
                      </c:pt>
                      <c:pt idx="4447">
                        <c:v>125.6477</c:v>
                      </c:pt>
                      <c:pt idx="4448">
                        <c:v>125.42489999999999</c:v>
                      </c:pt>
                      <c:pt idx="4449">
                        <c:v>125.8437</c:v>
                      </c:pt>
                      <c:pt idx="4450">
                        <c:v>125.8437</c:v>
                      </c:pt>
                      <c:pt idx="4451">
                        <c:v>126.0408</c:v>
                      </c:pt>
                      <c:pt idx="4452">
                        <c:v>125.6343</c:v>
                      </c:pt>
                      <c:pt idx="4453">
                        <c:v>125.04730000000001</c:v>
                      </c:pt>
                      <c:pt idx="4454">
                        <c:v>125.2118</c:v>
                      </c:pt>
                      <c:pt idx="4455">
                        <c:v>125.07299999999999</c:v>
                      </c:pt>
                      <c:pt idx="4456">
                        <c:v>125.3934</c:v>
                      </c:pt>
                      <c:pt idx="4457">
                        <c:v>125.8382</c:v>
                      </c:pt>
                      <c:pt idx="4458">
                        <c:v>126.2589</c:v>
                      </c:pt>
                      <c:pt idx="4459">
                        <c:v>126.05889999999999</c:v>
                      </c:pt>
                      <c:pt idx="4460">
                        <c:v>125.83929999999999</c:v>
                      </c:pt>
                      <c:pt idx="4461">
                        <c:v>125.8326</c:v>
                      </c:pt>
                      <c:pt idx="4462">
                        <c:v>126.30119999999999</c:v>
                      </c:pt>
                      <c:pt idx="4463">
                        <c:v>126.4401</c:v>
                      </c:pt>
                      <c:pt idx="4464">
                        <c:v>126.0438</c:v>
                      </c:pt>
                      <c:pt idx="4465">
                        <c:v>125.8355</c:v>
                      </c:pt>
                      <c:pt idx="4466">
                        <c:v>126.006</c:v>
                      </c:pt>
                      <c:pt idx="4467">
                        <c:v>125.78749999999999</c:v>
                      </c:pt>
                      <c:pt idx="4468">
                        <c:v>124.8907</c:v>
                      </c:pt>
                      <c:pt idx="4469">
                        <c:v>124.65770000000001</c:v>
                      </c:pt>
                      <c:pt idx="4470">
                        <c:v>124.4008</c:v>
                      </c:pt>
                      <c:pt idx="4471">
                        <c:v>124.17100000000001</c:v>
                      </c:pt>
                      <c:pt idx="4472">
                        <c:v>124.13890000000001</c:v>
                      </c:pt>
                      <c:pt idx="4473">
                        <c:v>124.1401</c:v>
                      </c:pt>
                      <c:pt idx="4474">
                        <c:v>123.96</c:v>
                      </c:pt>
                      <c:pt idx="4475">
                        <c:v>123.5402</c:v>
                      </c:pt>
                      <c:pt idx="4476">
                        <c:v>123.7349</c:v>
                      </c:pt>
                      <c:pt idx="4477">
                        <c:v>124.03</c:v>
                      </c:pt>
                      <c:pt idx="4478">
                        <c:v>123.8476</c:v>
                      </c:pt>
                      <c:pt idx="4479">
                        <c:v>124.12690000000001</c:v>
                      </c:pt>
                      <c:pt idx="4480">
                        <c:v>124.18340000000001</c:v>
                      </c:pt>
                      <c:pt idx="4481">
                        <c:v>124.3205</c:v>
                      </c:pt>
                      <c:pt idx="4482">
                        <c:v>124.2906</c:v>
                      </c:pt>
                      <c:pt idx="4483">
                        <c:v>124.3734</c:v>
                      </c:pt>
                      <c:pt idx="4484">
                        <c:v>124.40949999999999</c:v>
                      </c:pt>
                      <c:pt idx="4485">
                        <c:v>124.4773</c:v>
                      </c:pt>
                      <c:pt idx="4486">
                        <c:v>124.37220000000001</c:v>
                      </c:pt>
                      <c:pt idx="4487">
                        <c:v>124.2637</c:v>
                      </c:pt>
                      <c:pt idx="4488">
                        <c:v>123.8309</c:v>
                      </c:pt>
                      <c:pt idx="4489">
                        <c:v>123.8531</c:v>
                      </c:pt>
                      <c:pt idx="4490">
                        <c:v>123.64230000000001</c:v>
                      </c:pt>
                      <c:pt idx="4491">
                        <c:v>123.5967</c:v>
                      </c:pt>
                      <c:pt idx="4492">
                        <c:v>124.15949999999999</c:v>
                      </c:pt>
                      <c:pt idx="4493">
                        <c:v>123.9783</c:v>
                      </c:pt>
                      <c:pt idx="4494">
                        <c:v>124.1695</c:v>
                      </c:pt>
                      <c:pt idx="4495">
                        <c:v>123.7081</c:v>
                      </c:pt>
                      <c:pt idx="4496">
                        <c:v>123.85899999999999</c:v>
                      </c:pt>
                      <c:pt idx="4497">
                        <c:v>124.337</c:v>
                      </c:pt>
                      <c:pt idx="4498">
                        <c:v>124.39149999999999</c:v>
                      </c:pt>
                      <c:pt idx="4499">
                        <c:v>124.1803</c:v>
                      </c:pt>
                      <c:pt idx="4500">
                        <c:v>123.97629999999999</c:v>
                      </c:pt>
                      <c:pt idx="4501">
                        <c:v>124.0578</c:v>
                      </c:pt>
                      <c:pt idx="4502">
                        <c:v>124.0522</c:v>
                      </c:pt>
                      <c:pt idx="4503">
                        <c:v>124.3215</c:v>
                      </c:pt>
                      <c:pt idx="4504">
                        <c:v>124.2034</c:v>
                      </c:pt>
                      <c:pt idx="4505">
                        <c:v>124.5196</c:v>
                      </c:pt>
                      <c:pt idx="4506">
                        <c:v>124.8389</c:v>
                      </c:pt>
                      <c:pt idx="4507">
                        <c:v>124.5386</c:v>
                      </c:pt>
                      <c:pt idx="4508">
                        <c:v>124.4716</c:v>
                      </c:pt>
                      <c:pt idx="4509">
                        <c:v>124.13330000000001</c:v>
                      </c:pt>
                      <c:pt idx="4510">
                        <c:v>123.7166</c:v>
                      </c:pt>
                      <c:pt idx="4511">
                        <c:v>123.3557</c:v>
                      </c:pt>
                      <c:pt idx="4512">
                        <c:v>123.1092</c:v>
                      </c:pt>
                      <c:pt idx="4513">
                        <c:v>123.6707</c:v>
                      </c:pt>
                      <c:pt idx="4514">
                        <c:v>123.06959999999999</c:v>
                      </c:pt>
                      <c:pt idx="4515">
                        <c:v>122.9058</c:v>
                      </c:pt>
                      <c:pt idx="4516">
                        <c:v>123.06270000000001</c:v>
                      </c:pt>
                      <c:pt idx="4517">
                        <c:v>123.0453</c:v>
                      </c:pt>
                      <c:pt idx="4518">
                        <c:v>122.70529999999999</c:v>
                      </c:pt>
                      <c:pt idx="4519">
                        <c:v>122.7692</c:v>
                      </c:pt>
                      <c:pt idx="4520">
                        <c:v>122.7692</c:v>
                      </c:pt>
                      <c:pt idx="4521">
                        <c:v>122.8616</c:v>
                      </c:pt>
                      <c:pt idx="4522">
                        <c:v>122.5504</c:v>
                      </c:pt>
                      <c:pt idx="4523">
                        <c:v>122.5485</c:v>
                      </c:pt>
                      <c:pt idx="4524">
                        <c:v>122.4415</c:v>
                      </c:pt>
                      <c:pt idx="4525">
                        <c:v>122.20869999999999</c:v>
                      </c:pt>
                      <c:pt idx="4526">
                        <c:v>121.9205</c:v>
                      </c:pt>
                      <c:pt idx="4527">
                        <c:v>122.0424</c:v>
                      </c:pt>
                      <c:pt idx="4528">
                        <c:v>122.0669</c:v>
                      </c:pt>
                      <c:pt idx="4529">
                        <c:v>122.1669</c:v>
                      </c:pt>
                      <c:pt idx="4530">
                        <c:v>122.1853</c:v>
                      </c:pt>
                      <c:pt idx="4531">
                        <c:v>121.8463</c:v>
                      </c:pt>
                      <c:pt idx="4532">
                        <c:v>121.2687</c:v>
                      </c:pt>
                      <c:pt idx="4533">
                        <c:v>122.1151</c:v>
                      </c:pt>
                      <c:pt idx="4534">
                        <c:v>121.86579999999999</c:v>
                      </c:pt>
                      <c:pt idx="4535">
                        <c:v>122.0271</c:v>
                      </c:pt>
                      <c:pt idx="4536">
                        <c:v>122.5609</c:v>
                      </c:pt>
                      <c:pt idx="4537">
                        <c:v>122.6341</c:v>
                      </c:pt>
                      <c:pt idx="4538">
                        <c:v>122.46550000000001</c:v>
                      </c:pt>
                      <c:pt idx="4539">
                        <c:v>122.1593</c:v>
                      </c:pt>
                      <c:pt idx="4540">
                        <c:v>122.05589999999999</c:v>
                      </c:pt>
                      <c:pt idx="4541">
                        <c:v>121.83969999999999</c:v>
                      </c:pt>
                      <c:pt idx="4542">
                        <c:v>121.3806</c:v>
                      </c:pt>
                      <c:pt idx="4543">
                        <c:v>121.3068</c:v>
                      </c:pt>
                      <c:pt idx="4544">
                        <c:v>121.2889</c:v>
                      </c:pt>
                      <c:pt idx="4545">
                        <c:v>121.7641</c:v>
                      </c:pt>
                      <c:pt idx="4546">
                        <c:v>121.7641</c:v>
                      </c:pt>
                      <c:pt idx="4547">
                        <c:v>122.0035</c:v>
                      </c:pt>
                      <c:pt idx="4548">
                        <c:v>121.78530000000001</c:v>
                      </c:pt>
                      <c:pt idx="4549">
                        <c:v>121.6759</c:v>
                      </c:pt>
                      <c:pt idx="4550">
                        <c:v>121.50790000000001</c:v>
                      </c:pt>
                      <c:pt idx="4551">
                        <c:v>121.4875</c:v>
                      </c:pt>
                      <c:pt idx="4552">
                        <c:v>120.8946</c:v>
                      </c:pt>
                      <c:pt idx="4553">
                        <c:v>120.8369</c:v>
                      </c:pt>
                      <c:pt idx="4554">
                        <c:v>120.1919</c:v>
                      </c:pt>
                      <c:pt idx="4555">
                        <c:v>120.21040000000001</c:v>
                      </c:pt>
                      <c:pt idx="4556">
                        <c:v>119.67449999999999</c:v>
                      </c:pt>
                      <c:pt idx="4557">
                        <c:v>119.6818</c:v>
                      </c:pt>
                      <c:pt idx="4558">
                        <c:v>119.498</c:v>
                      </c:pt>
                      <c:pt idx="4559">
                        <c:v>119.4474</c:v>
                      </c:pt>
                      <c:pt idx="4560">
                        <c:v>119.4485</c:v>
                      </c:pt>
                      <c:pt idx="4561">
                        <c:v>119.5442</c:v>
                      </c:pt>
                      <c:pt idx="4562">
                        <c:v>119.64449999999999</c:v>
                      </c:pt>
                      <c:pt idx="4563">
                        <c:v>119.45</c:v>
                      </c:pt>
                      <c:pt idx="4564">
                        <c:v>119.1658</c:v>
                      </c:pt>
                      <c:pt idx="4565">
                        <c:v>119.0543</c:v>
                      </c:pt>
                      <c:pt idx="4566">
                        <c:v>119.0812</c:v>
                      </c:pt>
                      <c:pt idx="4567">
                        <c:v>118.9931</c:v>
                      </c:pt>
                      <c:pt idx="4568">
                        <c:v>119.0579</c:v>
                      </c:pt>
                      <c:pt idx="4569">
                        <c:v>119.5022</c:v>
                      </c:pt>
                      <c:pt idx="4570">
                        <c:v>119.5861</c:v>
                      </c:pt>
                      <c:pt idx="4571">
                        <c:v>119.5783</c:v>
                      </c:pt>
                      <c:pt idx="4572">
                        <c:v>119.5249</c:v>
                      </c:pt>
                      <c:pt idx="4573">
                        <c:v>119.3104</c:v>
                      </c:pt>
                      <c:pt idx="4574">
                        <c:v>119.1768</c:v>
                      </c:pt>
                      <c:pt idx="4575">
                        <c:v>119.2278</c:v>
                      </c:pt>
                      <c:pt idx="4576">
                        <c:v>119.6249</c:v>
                      </c:pt>
                      <c:pt idx="4577">
                        <c:v>119.58629999999999</c:v>
                      </c:pt>
                      <c:pt idx="4578">
                        <c:v>119.2989</c:v>
                      </c:pt>
                      <c:pt idx="4579">
                        <c:v>119.1631</c:v>
                      </c:pt>
                      <c:pt idx="4580">
                        <c:v>118.846</c:v>
                      </c:pt>
                      <c:pt idx="4581">
                        <c:v>118.9333</c:v>
                      </c:pt>
                      <c:pt idx="4582">
                        <c:v>118.89360000000001</c:v>
                      </c:pt>
                      <c:pt idx="4583">
                        <c:v>118.84520000000001</c:v>
                      </c:pt>
                      <c:pt idx="4584">
                        <c:v>118.4109</c:v>
                      </c:pt>
                      <c:pt idx="4585">
                        <c:v>118.215</c:v>
                      </c:pt>
                      <c:pt idx="4586">
                        <c:v>118.1189</c:v>
                      </c:pt>
                      <c:pt idx="4587">
                        <c:v>118.41630000000001</c:v>
                      </c:pt>
                      <c:pt idx="4588">
                        <c:v>118.37260000000001</c:v>
                      </c:pt>
                      <c:pt idx="4589">
                        <c:v>118.0239</c:v>
                      </c:pt>
                      <c:pt idx="4590">
                        <c:v>118.0239</c:v>
                      </c:pt>
                      <c:pt idx="4591">
                        <c:v>117.8253</c:v>
                      </c:pt>
                      <c:pt idx="4592">
                        <c:v>117.4478</c:v>
                      </c:pt>
                      <c:pt idx="4593">
                        <c:v>116.8156</c:v>
                      </c:pt>
                      <c:pt idx="4594">
                        <c:v>116.71980000000001</c:v>
                      </c:pt>
                      <c:pt idx="4595">
                        <c:v>117.1151</c:v>
                      </c:pt>
                      <c:pt idx="4596">
                        <c:v>117.3186</c:v>
                      </c:pt>
                      <c:pt idx="4597">
                        <c:v>117.6628</c:v>
                      </c:pt>
                      <c:pt idx="4598">
                        <c:v>117.64960000000001</c:v>
                      </c:pt>
                      <c:pt idx="4599">
                        <c:v>117.3644</c:v>
                      </c:pt>
                      <c:pt idx="4600">
                        <c:v>117.7116</c:v>
                      </c:pt>
                      <c:pt idx="4601">
                        <c:v>117.69880000000001</c:v>
                      </c:pt>
                      <c:pt idx="4602">
                        <c:v>117.5044</c:v>
                      </c:pt>
                      <c:pt idx="4603">
                        <c:v>118.0249</c:v>
                      </c:pt>
                      <c:pt idx="4604">
                        <c:v>117.8412</c:v>
                      </c:pt>
                      <c:pt idx="4605">
                        <c:v>118.4539</c:v>
                      </c:pt>
                      <c:pt idx="4606">
                        <c:v>118.9306</c:v>
                      </c:pt>
                      <c:pt idx="4607">
                        <c:v>119.2453</c:v>
                      </c:pt>
                      <c:pt idx="4608">
                        <c:v>119.4517</c:v>
                      </c:pt>
                      <c:pt idx="4609">
                        <c:v>119.27209999999999</c:v>
                      </c:pt>
                      <c:pt idx="4610">
                        <c:v>119.55029999999999</c:v>
                      </c:pt>
                      <c:pt idx="4611">
                        <c:v>119.50449999999999</c:v>
                      </c:pt>
                      <c:pt idx="4612">
                        <c:v>119.41840000000001</c:v>
                      </c:pt>
                      <c:pt idx="4613">
                        <c:v>119.7341</c:v>
                      </c:pt>
                      <c:pt idx="4614">
                        <c:v>119.9479</c:v>
                      </c:pt>
                      <c:pt idx="4615">
                        <c:v>119.9479</c:v>
                      </c:pt>
                      <c:pt idx="4616">
                        <c:v>119.37</c:v>
                      </c:pt>
                      <c:pt idx="4617">
                        <c:v>119.3886</c:v>
                      </c:pt>
                      <c:pt idx="4618">
                        <c:v>119.396</c:v>
                      </c:pt>
                      <c:pt idx="4619">
                        <c:v>119.3511</c:v>
                      </c:pt>
                      <c:pt idx="4620">
                        <c:v>119.64060000000001</c:v>
                      </c:pt>
                      <c:pt idx="4621">
                        <c:v>120.0415</c:v>
                      </c:pt>
                      <c:pt idx="4622">
                        <c:v>119.86190000000001</c:v>
                      </c:pt>
                      <c:pt idx="4623">
                        <c:v>119.577</c:v>
                      </c:pt>
                      <c:pt idx="4624">
                        <c:v>120.1686</c:v>
                      </c:pt>
                      <c:pt idx="4625">
                        <c:v>120.3749</c:v>
                      </c:pt>
                      <c:pt idx="4626">
                        <c:v>120.5508</c:v>
                      </c:pt>
                      <c:pt idx="4627">
                        <c:v>120.5407</c:v>
                      </c:pt>
                      <c:pt idx="4628">
                        <c:v>120.78270000000001</c:v>
                      </c:pt>
                      <c:pt idx="4629">
                        <c:v>121.3015</c:v>
                      </c:pt>
                      <c:pt idx="4630">
                        <c:v>121.06270000000001</c:v>
                      </c:pt>
                      <c:pt idx="4631">
                        <c:v>120.9444</c:v>
                      </c:pt>
                      <c:pt idx="4632">
                        <c:v>120.8867</c:v>
                      </c:pt>
                      <c:pt idx="4633">
                        <c:v>120.6253</c:v>
                      </c:pt>
                      <c:pt idx="4634">
                        <c:v>121.0757</c:v>
                      </c:pt>
                      <c:pt idx="4635">
                        <c:v>120.8408</c:v>
                      </c:pt>
                      <c:pt idx="4636">
                        <c:v>121.084</c:v>
                      </c:pt>
                      <c:pt idx="4637">
                        <c:v>120.80800000000001</c:v>
                      </c:pt>
                      <c:pt idx="4638">
                        <c:v>120.702</c:v>
                      </c:pt>
                      <c:pt idx="4639">
                        <c:v>120.702</c:v>
                      </c:pt>
                      <c:pt idx="4640">
                        <c:v>120.9177</c:v>
                      </c:pt>
                      <c:pt idx="4641">
                        <c:v>120.64960000000001</c:v>
                      </c:pt>
                      <c:pt idx="4642">
                        <c:v>120.5898</c:v>
                      </c:pt>
                      <c:pt idx="4643">
                        <c:v>120.3562</c:v>
                      </c:pt>
                      <c:pt idx="4644">
                        <c:v>120.0765</c:v>
                      </c:pt>
                      <c:pt idx="4645">
                        <c:v>120.3473</c:v>
                      </c:pt>
                      <c:pt idx="4646">
                        <c:v>120.0523</c:v>
                      </c:pt>
                      <c:pt idx="4647">
                        <c:v>119.5992</c:v>
                      </c:pt>
                      <c:pt idx="4648">
                        <c:v>119.5992</c:v>
                      </c:pt>
                      <c:pt idx="4649">
                        <c:v>119.0493</c:v>
                      </c:pt>
                      <c:pt idx="4650">
                        <c:v>119.1349</c:v>
                      </c:pt>
                      <c:pt idx="4651">
                        <c:v>119.3079</c:v>
                      </c:pt>
                      <c:pt idx="4652">
                        <c:v>119.3605</c:v>
                      </c:pt>
                      <c:pt idx="4653">
                        <c:v>119.51779999999999</c:v>
                      </c:pt>
                      <c:pt idx="4654">
                        <c:v>119.2166</c:v>
                      </c:pt>
                      <c:pt idx="4655">
                        <c:v>119.4777</c:v>
                      </c:pt>
                      <c:pt idx="4656">
                        <c:v>119.5711</c:v>
                      </c:pt>
                      <c:pt idx="4657">
                        <c:v>119.9478</c:v>
                      </c:pt>
                      <c:pt idx="4658">
                        <c:v>120.1026</c:v>
                      </c:pt>
                      <c:pt idx="4659">
                        <c:v>120.3128</c:v>
                      </c:pt>
                      <c:pt idx="4660">
                        <c:v>120.1665</c:v>
                      </c:pt>
                      <c:pt idx="4661">
                        <c:v>120.61060000000001</c:v>
                      </c:pt>
                      <c:pt idx="4662">
                        <c:v>120.35509999999999</c:v>
                      </c:pt>
                      <c:pt idx="4663">
                        <c:v>120.1644</c:v>
                      </c:pt>
                      <c:pt idx="4664">
                        <c:v>120.18859999999999</c:v>
                      </c:pt>
                      <c:pt idx="4665">
                        <c:v>119.96980000000001</c:v>
                      </c:pt>
                      <c:pt idx="4666">
                        <c:v>120.1876</c:v>
                      </c:pt>
                      <c:pt idx="4667">
                        <c:v>119.86839999999999</c:v>
                      </c:pt>
                      <c:pt idx="4668">
                        <c:v>119.92870000000001</c:v>
                      </c:pt>
                      <c:pt idx="4669">
                        <c:v>120.1416</c:v>
                      </c:pt>
                      <c:pt idx="4670">
                        <c:v>120.1416</c:v>
                      </c:pt>
                      <c:pt idx="4671">
                        <c:v>119.9781</c:v>
                      </c:pt>
                      <c:pt idx="4672">
                        <c:v>119.88209999999999</c:v>
                      </c:pt>
                      <c:pt idx="4673">
                        <c:v>119.5086</c:v>
                      </c:pt>
                      <c:pt idx="4674">
                        <c:v>119.0471</c:v>
                      </c:pt>
                      <c:pt idx="4675">
                        <c:v>119.0471</c:v>
                      </c:pt>
                      <c:pt idx="4676">
                        <c:v>118.58029999999999</c:v>
                      </c:pt>
                      <c:pt idx="4677">
                        <c:v>118.6052</c:v>
                      </c:pt>
                      <c:pt idx="4678">
                        <c:v>118.3948</c:v>
                      </c:pt>
                      <c:pt idx="4679">
                        <c:v>118.268</c:v>
                      </c:pt>
                      <c:pt idx="4680">
                        <c:v>118.503</c:v>
                      </c:pt>
                      <c:pt idx="4681">
                        <c:v>118.86539999999999</c:v>
                      </c:pt>
                      <c:pt idx="4682">
                        <c:v>118.5504</c:v>
                      </c:pt>
                      <c:pt idx="4683">
                        <c:v>118.3887</c:v>
                      </c:pt>
                      <c:pt idx="4684">
                        <c:v>117.7672</c:v>
                      </c:pt>
                      <c:pt idx="4685">
                        <c:v>117.7672</c:v>
                      </c:pt>
                      <c:pt idx="4686">
                        <c:v>117.1712</c:v>
                      </c:pt>
                      <c:pt idx="4687">
                        <c:v>117.00060000000001</c:v>
                      </c:pt>
                      <c:pt idx="4688">
                        <c:v>116.8991</c:v>
                      </c:pt>
                      <c:pt idx="4689">
                        <c:v>116.7397</c:v>
                      </c:pt>
                      <c:pt idx="4690">
                        <c:v>116.9237</c:v>
                      </c:pt>
                      <c:pt idx="4691">
                        <c:v>116.813</c:v>
                      </c:pt>
                      <c:pt idx="4692">
                        <c:v>115.8563</c:v>
                      </c:pt>
                      <c:pt idx="4693">
                        <c:v>115.2149</c:v>
                      </c:pt>
                      <c:pt idx="4694">
                        <c:v>115.3967</c:v>
                      </c:pt>
                      <c:pt idx="4695">
                        <c:v>115.8373</c:v>
                      </c:pt>
                      <c:pt idx="4696">
                        <c:v>115.8343</c:v>
                      </c:pt>
                      <c:pt idx="4697">
                        <c:v>115.4529</c:v>
                      </c:pt>
                      <c:pt idx="4698">
                        <c:v>115.1867</c:v>
                      </c:pt>
                      <c:pt idx="4699">
                        <c:v>115.8271</c:v>
                      </c:pt>
                      <c:pt idx="4700">
                        <c:v>117.04470000000001</c:v>
                      </c:pt>
                      <c:pt idx="4701">
                        <c:v>117.2092</c:v>
                      </c:pt>
                      <c:pt idx="4702">
                        <c:v>117.7398</c:v>
                      </c:pt>
                      <c:pt idx="4703">
                        <c:v>118.4378</c:v>
                      </c:pt>
                      <c:pt idx="4704">
                        <c:v>118.3327</c:v>
                      </c:pt>
                      <c:pt idx="4705">
                        <c:v>118.1318</c:v>
                      </c:pt>
                      <c:pt idx="4706">
                        <c:v>117.8681</c:v>
                      </c:pt>
                      <c:pt idx="4707">
                        <c:v>117.56740000000001</c:v>
                      </c:pt>
                      <c:pt idx="4708">
                        <c:v>117.0706</c:v>
                      </c:pt>
                      <c:pt idx="4709">
                        <c:v>117.1116</c:v>
                      </c:pt>
                      <c:pt idx="4710">
                        <c:v>117.1116</c:v>
                      </c:pt>
                      <c:pt idx="4711">
                        <c:v>117.709</c:v>
                      </c:pt>
                      <c:pt idx="4712">
                        <c:v>117.95</c:v>
                      </c:pt>
                      <c:pt idx="4713">
                        <c:v>117.9866</c:v>
                      </c:pt>
                      <c:pt idx="4714">
                        <c:v>117.7761</c:v>
                      </c:pt>
                      <c:pt idx="4715">
                        <c:v>117.78440000000001</c:v>
                      </c:pt>
                      <c:pt idx="4716">
                        <c:v>118.252</c:v>
                      </c:pt>
                      <c:pt idx="4717">
                        <c:v>118.4674</c:v>
                      </c:pt>
                      <c:pt idx="4718">
                        <c:v>118.68770000000001</c:v>
                      </c:pt>
                      <c:pt idx="4719">
                        <c:v>118.4008</c:v>
                      </c:pt>
                      <c:pt idx="4720">
                        <c:v>118.4939</c:v>
                      </c:pt>
                      <c:pt idx="4721">
                        <c:v>117.86620000000001</c:v>
                      </c:pt>
                      <c:pt idx="4722">
                        <c:v>118.1871</c:v>
                      </c:pt>
                      <c:pt idx="4723">
                        <c:v>118.4087</c:v>
                      </c:pt>
                      <c:pt idx="4724">
                        <c:v>118.045</c:v>
                      </c:pt>
                      <c:pt idx="4725">
                        <c:v>118.0677</c:v>
                      </c:pt>
                      <c:pt idx="4726">
                        <c:v>117.8386</c:v>
                      </c:pt>
                      <c:pt idx="4727">
                        <c:v>117.9499</c:v>
                      </c:pt>
                      <c:pt idx="4728">
                        <c:v>118.3023</c:v>
                      </c:pt>
                      <c:pt idx="4729">
                        <c:v>118.5386</c:v>
                      </c:pt>
                      <c:pt idx="4730">
                        <c:v>118.4697</c:v>
                      </c:pt>
                      <c:pt idx="4731">
                        <c:v>118.65309999999999</c:v>
                      </c:pt>
                      <c:pt idx="4732">
                        <c:v>118.28789999999999</c:v>
                      </c:pt>
                      <c:pt idx="4733">
                        <c:v>118.1591</c:v>
                      </c:pt>
                      <c:pt idx="4734">
                        <c:v>117.8978</c:v>
                      </c:pt>
                      <c:pt idx="4735">
                        <c:v>117.2848</c:v>
                      </c:pt>
                      <c:pt idx="4736">
                        <c:v>117.4453</c:v>
                      </c:pt>
                      <c:pt idx="4737">
                        <c:v>117.6919</c:v>
                      </c:pt>
                      <c:pt idx="4738">
                        <c:v>117.75709999999999</c:v>
                      </c:pt>
                      <c:pt idx="4739">
                        <c:v>117.5476</c:v>
                      </c:pt>
                      <c:pt idx="4740">
                        <c:v>117.77849999999999</c:v>
                      </c:pt>
                      <c:pt idx="4741">
                        <c:v>117.6617</c:v>
                      </c:pt>
                      <c:pt idx="4742">
                        <c:v>117.7659</c:v>
                      </c:pt>
                      <c:pt idx="4743">
                        <c:v>117.8583</c:v>
                      </c:pt>
                      <c:pt idx="4744">
                        <c:v>117.9479</c:v>
                      </c:pt>
                      <c:pt idx="4745">
                        <c:v>117.71510000000001</c:v>
                      </c:pt>
                      <c:pt idx="4746">
                        <c:v>117.5436</c:v>
                      </c:pt>
                      <c:pt idx="4747">
                        <c:v>117.27509999999999</c:v>
                      </c:pt>
                      <c:pt idx="4748">
                        <c:v>117.48399999999999</c:v>
                      </c:pt>
                      <c:pt idx="4749">
                        <c:v>117.41330000000001</c:v>
                      </c:pt>
                      <c:pt idx="4750">
                        <c:v>117.2731</c:v>
                      </c:pt>
                      <c:pt idx="4751">
                        <c:v>117.2452</c:v>
                      </c:pt>
                      <c:pt idx="4752">
                        <c:v>117.29130000000001</c:v>
                      </c:pt>
                      <c:pt idx="4753">
                        <c:v>117.7163</c:v>
                      </c:pt>
                      <c:pt idx="4754">
                        <c:v>118.3993</c:v>
                      </c:pt>
                      <c:pt idx="4755">
                        <c:v>119.226</c:v>
                      </c:pt>
                      <c:pt idx="4756">
                        <c:v>119.0615</c:v>
                      </c:pt>
                      <c:pt idx="4757">
                        <c:v>119.6656</c:v>
                      </c:pt>
                      <c:pt idx="4758">
                        <c:v>119.69240000000001</c:v>
                      </c:pt>
                      <c:pt idx="4759">
                        <c:v>119.4572</c:v>
                      </c:pt>
                      <c:pt idx="4760">
                        <c:v>119.6435</c:v>
                      </c:pt>
                      <c:pt idx="4761">
                        <c:v>120.0488</c:v>
                      </c:pt>
                      <c:pt idx="4762">
                        <c:v>120.5326</c:v>
                      </c:pt>
                      <c:pt idx="4763">
                        <c:v>120.5187</c:v>
                      </c:pt>
                      <c:pt idx="4764">
                        <c:v>120.5874</c:v>
                      </c:pt>
                      <c:pt idx="4765">
                        <c:v>120.9468</c:v>
                      </c:pt>
                      <c:pt idx="4766">
                        <c:v>121.4435</c:v>
                      </c:pt>
                      <c:pt idx="4767">
                        <c:v>121.2599</c:v>
                      </c:pt>
                      <c:pt idx="4768">
                        <c:v>120.7179</c:v>
                      </c:pt>
                      <c:pt idx="4769">
                        <c:v>120.5902</c:v>
                      </c:pt>
                      <c:pt idx="4770">
                        <c:v>120.7367</c:v>
                      </c:pt>
                      <c:pt idx="4771">
                        <c:v>121.6247</c:v>
                      </c:pt>
                      <c:pt idx="4772">
                        <c:v>121.69370000000001</c:v>
                      </c:pt>
                      <c:pt idx="4773">
                        <c:v>121.7543</c:v>
                      </c:pt>
                      <c:pt idx="4774">
                        <c:v>122.13720000000001</c:v>
                      </c:pt>
                      <c:pt idx="4775">
                        <c:v>122.0788</c:v>
                      </c:pt>
                      <c:pt idx="4776">
                        <c:v>121.5904</c:v>
                      </c:pt>
                      <c:pt idx="4777">
                        <c:v>122.10760000000001</c:v>
                      </c:pt>
                      <c:pt idx="4778">
                        <c:v>121.88720000000001</c:v>
                      </c:pt>
                      <c:pt idx="4779">
                        <c:v>121.98690000000001</c:v>
                      </c:pt>
                      <c:pt idx="4780">
                        <c:v>121.98690000000001</c:v>
                      </c:pt>
                      <c:pt idx="4781">
                        <c:v>122.6587</c:v>
                      </c:pt>
                      <c:pt idx="4782">
                        <c:v>122.12390000000001</c:v>
                      </c:pt>
                      <c:pt idx="4783">
                        <c:v>122.4385</c:v>
                      </c:pt>
                      <c:pt idx="4784">
                        <c:v>122.288</c:v>
                      </c:pt>
                      <c:pt idx="4785">
                        <c:v>122.2627</c:v>
                      </c:pt>
                      <c:pt idx="4786">
                        <c:v>122.71769999999999</c:v>
                      </c:pt>
                      <c:pt idx="4787">
                        <c:v>122.1857</c:v>
                      </c:pt>
                      <c:pt idx="4788">
                        <c:v>122.52760000000001</c:v>
                      </c:pt>
                      <c:pt idx="4789">
                        <c:v>122.5787</c:v>
                      </c:pt>
                      <c:pt idx="4790">
                        <c:v>122.58410000000001</c:v>
                      </c:pt>
                      <c:pt idx="4791">
                        <c:v>122.6992</c:v>
                      </c:pt>
                      <c:pt idx="4792">
                        <c:v>122.7362</c:v>
                      </c:pt>
                      <c:pt idx="4793">
                        <c:v>123.33620000000001</c:v>
                      </c:pt>
                      <c:pt idx="4794">
                        <c:v>123.8937</c:v>
                      </c:pt>
                      <c:pt idx="4795">
                        <c:v>124.04510000000001</c:v>
                      </c:pt>
                      <c:pt idx="4796">
                        <c:v>124.24250000000001</c:v>
                      </c:pt>
                      <c:pt idx="4797">
                        <c:v>124.0655</c:v>
                      </c:pt>
                      <c:pt idx="4798">
                        <c:v>124.24379999999999</c:v>
                      </c:pt>
                      <c:pt idx="4799">
                        <c:v>123.9419</c:v>
                      </c:pt>
                      <c:pt idx="4800">
                        <c:v>124.00709999999999</c:v>
                      </c:pt>
                      <c:pt idx="4801">
                        <c:v>124.0701</c:v>
                      </c:pt>
                      <c:pt idx="4802">
                        <c:v>124.6998</c:v>
                      </c:pt>
                      <c:pt idx="4803">
                        <c:v>124.6752</c:v>
                      </c:pt>
                      <c:pt idx="4804">
                        <c:v>124.0902</c:v>
                      </c:pt>
                      <c:pt idx="4805">
                        <c:v>125.11499999999999</c:v>
                      </c:pt>
                      <c:pt idx="4806">
                        <c:v>124.2052</c:v>
                      </c:pt>
                      <c:pt idx="4807">
                        <c:v>124.2052</c:v>
                      </c:pt>
                      <c:pt idx="4808">
                        <c:v>123.8557</c:v>
                      </c:pt>
                      <c:pt idx="4809">
                        <c:v>123.5223</c:v>
                      </c:pt>
                      <c:pt idx="4810">
                        <c:v>123.4684</c:v>
                      </c:pt>
                      <c:pt idx="4811">
                        <c:v>123.4375</c:v>
                      </c:pt>
                      <c:pt idx="4812">
                        <c:v>123.8013</c:v>
                      </c:pt>
                      <c:pt idx="4813">
                        <c:v>123.697</c:v>
                      </c:pt>
                      <c:pt idx="4814">
                        <c:v>124.04470000000001</c:v>
                      </c:pt>
                      <c:pt idx="4815">
                        <c:v>123.80549999999999</c:v>
                      </c:pt>
                      <c:pt idx="4816">
                        <c:v>124.129</c:v>
                      </c:pt>
                      <c:pt idx="4817">
                        <c:v>124.331</c:v>
                      </c:pt>
                      <c:pt idx="4818">
                        <c:v>125.02679999999999</c:v>
                      </c:pt>
                      <c:pt idx="4819">
                        <c:v>124.3986</c:v>
                      </c:pt>
                      <c:pt idx="4820">
                        <c:v>124.5591</c:v>
                      </c:pt>
                      <c:pt idx="4821">
                        <c:v>124.3202</c:v>
                      </c:pt>
                      <c:pt idx="4822">
                        <c:v>123.9892</c:v>
                      </c:pt>
                      <c:pt idx="4823">
                        <c:v>124.0102</c:v>
                      </c:pt>
                      <c:pt idx="4824">
                        <c:v>123.9187</c:v>
                      </c:pt>
                      <c:pt idx="4825">
                        <c:v>123.74</c:v>
                      </c:pt>
                      <c:pt idx="4826">
                        <c:v>123.86239999999999</c:v>
                      </c:pt>
                      <c:pt idx="4827">
                        <c:v>124.0491</c:v>
                      </c:pt>
                      <c:pt idx="4828">
                        <c:v>124.3622</c:v>
                      </c:pt>
                      <c:pt idx="4829">
                        <c:v>124.184</c:v>
                      </c:pt>
                      <c:pt idx="4830">
                        <c:v>124.4571</c:v>
                      </c:pt>
                      <c:pt idx="4831">
                        <c:v>124.158</c:v>
                      </c:pt>
                      <c:pt idx="4832">
                        <c:v>124.34220000000001</c:v>
                      </c:pt>
                      <c:pt idx="4833">
                        <c:v>124.5806</c:v>
                      </c:pt>
                      <c:pt idx="4834">
                        <c:v>125.55710000000001</c:v>
                      </c:pt>
                      <c:pt idx="4835">
                        <c:v>126.2071</c:v>
                      </c:pt>
                      <c:pt idx="4836">
                        <c:v>125.97839999999999</c:v>
                      </c:pt>
                      <c:pt idx="4837">
                        <c:v>126.5585</c:v>
                      </c:pt>
                      <c:pt idx="4838">
                        <c:v>125.9545</c:v>
                      </c:pt>
                      <c:pt idx="4839">
                        <c:v>125.8486</c:v>
                      </c:pt>
                      <c:pt idx="4840">
                        <c:v>125.63639999999999</c:v>
                      </c:pt>
                      <c:pt idx="4841">
                        <c:v>125.739</c:v>
                      </c:pt>
                      <c:pt idx="4842">
                        <c:v>125.54900000000001</c:v>
                      </c:pt>
                      <c:pt idx="4843">
                        <c:v>126.0393</c:v>
                      </c:pt>
                      <c:pt idx="4844">
                        <c:v>125.4264</c:v>
                      </c:pt>
                      <c:pt idx="4845">
                        <c:v>125.1053</c:v>
                      </c:pt>
                      <c:pt idx="4846">
                        <c:v>125.17919999999999</c:v>
                      </c:pt>
                      <c:pt idx="4847">
                        <c:v>125.5459</c:v>
                      </c:pt>
                      <c:pt idx="4848">
                        <c:v>126.0355</c:v>
                      </c:pt>
                      <c:pt idx="4849">
                        <c:v>126.18980000000001</c:v>
                      </c:pt>
                      <c:pt idx="4850">
                        <c:v>126.18980000000001</c:v>
                      </c:pt>
                      <c:pt idx="4851">
                        <c:v>126.7975</c:v>
                      </c:pt>
                      <c:pt idx="4852">
                        <c:v>126.6803</c:v>
                      </c:pt>
                      <c:pt idx="4853">
                        <c:v>126.5885</c:v>
                      </c:pt>
                      <c:pt idx="4854">
                        <c:v>126.53619999999999</c:v>
                      </c:pt>
                      <c:pt idx="4855">
                        <c:v>126.6735</c:v>
                      </c:pt>
                      <c:pt idx="4856">
                        <c:v>126.7097</c:v>
                      </c:pt>
                      <c:pt idx="4857">
                        <c:v>126.1974</c:v>
                      </c:pt>
                      <c:pt idx="4858">
                        <c:v>125.8869</c:v>
                      </c:pt>
                      <c:pt idx="4859">
                        <c:v>126.0604</c:v>
                      </c:pt>
                      <c:pt idx="4860">
                        <c:v>125.8909</c:v>
                      </c:pt>
                      <c:pt idx="4861">
                        <c:v>125.74469999999999</c:v>
                      </c:pt>
                      <c:pt idx="4862">
                        <c:v>125.6036</c:v>
                      </c:pt>
                      <c:pt idx="4863">
                        <c:v>125.4496</c:v>
                      </c:pt>
                      <c:pt idx="4864">
                        <c:v>125.4405</c:v>
                      </c:pt>
                      <c:pt idx="4865">
                        <c:v>125.4706</c:v>
                      </c:pt>
                      <c:pt idx="4866">
                        <c:v>125.6824</c:v>
                      </c:pt>
                      <c:pt idx="4867">
                        <c:v>125.6497</c:v>
                      </c:pt>
                      <c:pt idx="4868">
                        <c:v>125.9495</c:v>
                      </c:pt>
                      <c:pt idx="4869">
                        <c:v>125.7435</c:v>
                      </c:pt>
                      <c:pt idx="4870">
                        <c:v>125.7557</c:v>
                      </c:pt>
                      <c:pt idx="4871">
                        <c:v>125.8272</c:v>
                      </c:pt>
                      <c:pt idx="4872">
                        <c:v>126.1101</c:v>
                      </c:pt>
                      <c:pt idx="4873">
                        <c:v>126.68259999999999</c:v>
                      </c:pt>
                      <c:pt idx="4874">
                        <c:v>126.5577</c:v>
                      </c:pt>
                      <c:pt idx="4875">
                        <c:v>126.5577</c:v>
                      </c:pt>
                      <c:pt idx="4876">
                        <c:v>126.7269</c:v>
                      </c:pt>
                      <c:pt idx="4877">
                        <c:v>126.69410000000001</c:v>
                      </c:pt>
                      <c:pt idx="4878">
                        <c:v>126.42440000000001</c:v>
                      </c:pt>
                      <c:pt idx="4879">
                        <c:v>126.41030000000001</c:v>
                      </c:pt>
                      <c:pt idx="4880">
                        <c:v>126.0664</c:v>
                      </c:pt>
                      <c:pt idx="4881">
                        <c:v>125.9068</c:v>
                      </c:pt>
                      <c:pt idx="4882">
                        <c:v>126.2</c:v>
                      </c:pt>
                      <c:pt idx="4883">
                        <c:v>126.88509999999999</c:v>
                      </c:pt>
                      <c:pt idx="4884">
                        <c:v>126.90819999999999</c:v>
                      </c:pt>
                      <c:pt idx="4885">
                        <c:v>127.25279999999999</c:v>
                      </c:pt>
                      <c:pt idx="4886">
                        <c:v>127.2405</c:v>
                      </c:pt>
                      <c:pt idx="4887">
                        <c:v>127.4632</c:v>
                      </c:pt>
                      <c:pt idx="4888">
                        <c:v>127.5598</c:v>
                      </c:pt>
                      <c:pt idx="4889">
                        <c:v>127.5457</c:v>
                      </c:pt>
                      <c:pt idx="4890">
                        <c:v>128.01320000000001</c:v>
                      </c:pt>
                      <c:pt idx="4891">
                        <c:v>128.3623</c:v>
                      </c:pt>
                      <c:pt idx="4892">
                        <c:v>128.68100000000001</c:v>
                      </c:pt>
                      <c:pt idx="4893">
                        <c:v>127.9457</c:v>
                      </c:pt>
                      <c:pt idx="4894">
                        <c:v>127.66759999999999</c:v>
                      </c:pt>
                      <c:pt idx="4895">
                        <c:v>127.7882</c:v>
                      </c:pt>
                      <c:pt idx="4896">
                        <c:v>127.6388</c:v>
                      </c:pt>
                      <c:pt idx="4897">
                        <c:v>127.3236</c:v>
                      </c:pt>
                      <c:pt idx="4898">
                        <c:v>127.7589</c:v>
                      </c:pt>
                      <c:pt idx="4899">
                        <c:v>128.64709999999999</c:v>
                      </c:pt>
                      <c:pt idx="4900">
                        <c:v>128.64709999999999</c:v>
                      </c:pt>
                      <c:pt idx="4901">
                        <c:v>128.86179999999999</c:v>
                      </c:pt>
                      <c:pt idx="4902">
                        <c:v>128.66560000000001</c:v>
                      </c:pt>
                      <c:pt idx="4903">
                        <c:v>128.48570000000001</c:v>
                      </c:pt>
                      <c:pt idx="4904">
                        <c:v>128.0171</c:v>
                      </c:pt>
                      <c:pt idx="4905">
                        <c:v>128.10140000000001</c:v>
                      </c:pt>
                      <c:pt idx="4906">
                        <c:v>128.37029999999999</c:v>
                      </c:pt>
                      <c:pt idx="4907">
                        <c:v>128.18260000000001</c:v>
                      </c:pt>
                      <c:pt idx="4908">
                        <c:v>128.18260000000001</c:v>
                      </c:pt>
                      <c:pt idx="4909">
                        <c:v>128.6386</c:v>
                      </c:pt>
                      <c:pt idx="4910">
                        <c:v>128.79560000000001</c:v>
                      </c:pt>
                      <c:pt idx="4911">
                        <c:v>129.0857</c:v>
                      </c:pt>
                      <c:pt idx="4912">
                        <c:v>129.02930000000001</c:v>
                      </c:pt>
                      <c:pt idx="4913">
                        <c:v>128.3571</c:v>
                      </c:pt>
                      <c:pt idx="4914">
                        <c:v>128.60040000000001</c:v>
                      </c:pt>
                      <c:pt idx="4915">
                        <c:v>128.06229999999999</c:v>
                      </c:pt>
                      <c:pt idx="4916">
                        <c:v>128.10720000000001</c:v>
                      </c:pt>
                      <c:pt idx="4917">
                        <c:v>128.10720000000001</c:v>
                      </c:pt>
                      <c:pt idx="4918">
                        <c:v>128.62610000000001</c:v>
                      </c:pt>
                      <c:pt idx="4919">
                        <c:v>128.28989999999999</c:v>
                      </c:pt>
                      <c:pt idx="4920">
                        <c:v>128.9331</c:v>
                      </c:pt>
                      <c:pt idx="4921">
                        <c:v>129.0316</c:v>
                      </c:pt>
                      <c:pt idx="4922">
                        <c:v>128.47739999999999</c:v>
                      </c:pt>
                      <c:pt idx="4923">
                        <c:v>128.69380000000001</c:v>
                      </c:pt>
                      <c:pt idx="4924">
                        <c:v>129.12639999999999</c:v>
                      </c:pt>
                      <c:pt idx="4925">
                        <c:v>128.7972</c:v>
                      </c:pt>
                      <c:pt idx="4926">
                        <c:v>128.78139999999999</c:v>
                      </c:pt>
                      <c:pt idx="4927">
                        <c:v>128.41919999999999</c:v>
                      </c:pt>
                      <c:pt idx="4928">
                        <c:v>128.381</c:v>
                      </c:pt>
                      <c:pt idx="4929">
                        <c:v>128.62289999999999</c:v>
                      </c:pt>
                      <c:pt idx="4930">
                        <c:v>128.61519999999999</c:v>
                      </c:pt>
                      <c:pt idx="4931">
                        <c:v>128.61519999999999</c:v>
                      </c:pt>
                      <c:pt idx="4932">
                        <c:v>128.5052</c:v>
                      </c:pt>
                      <c:pt idx="4933">
                        <c:v>128.35830000000001</c:v>
                      </c:pt>
                      <c:pt idx="4934">
                        <c:v>128.1009</c:v>
                      </c:pt>
                      <c:pt idx="4935">
                        <c:v>127.9541</c:v>
                      </c:pt>
                      <c:pt idx="4936">
                        <c:v>127.9541</c:v>
                      </c:pt>
                      <c:pt idx="4937">
                        <c:v>128.09049999999999</c:v>
                      </c:pt>
                      <c:pt idx="4938">
                        <c:v>127.80110000000001</c:v>
                      </c:pt>
                      <c:pt idx="4939">
                        <c:v>127.29940000000001</c:v>
                      </c:pt>
                      <c:pt idx="4940">
                        <c:v>126.8464</c:v>
                      </c:pt>
                      <c:pt idx="4941">
                        <c:v>127.03830000000001</c:v>
                      </c:pt>
                      <c:pt idx="4942">
                        <c:v>126.37730000000001</c:v>
                      </c:pt>
                      <c:pt idx="4943">
                        <c:v>126.2563</c:v>
                      </c:pt>
                      <c:pt idx="4944">
                        <c:v>126.2047</c:v>
                      </c:pt>
                      <c:pt idx="4945">
                        <c:v>126.2114</c:v>
                      </c:pt>
                      <c:pt idx="4946">
                        <c:v>126.52200000000001</c:v>
                      </c:pt>
                      <c:pt idx="4947">
                        <c:v>126.30929999999999</c:v>
                      </c:pt>
                      <c:pt idx="4948">
                        <c:v>126.64830000000001</c:v>
                      </c:pt>
                      <c:pt idx="4949">
                        <c:v>126.7962</c:v>
                      </c:pt>
                      <c:pt idx="4950">
                        <c:v>126.7962</c:v>
                      </c:pt>
                      <c:pt idx="4951">
                        <c:v>127.11669999999999</c:v>
                      </c:pt>
                      <c:pt idx="4952">
                        <c:v>126.9192</c:v>
                      </c:pt>
                      <c:pt idx="4953">
                        <c:v>126.96169999999999</c:v>
                      </c:pt>
                      <c:pt idx="4954">
                        <c:v>126.3092</c:v>
                      </c:pt>
                      <c:pt idx="4955">
                        <c:v>126.39749999999999</c:v>
                      </c:pt>
                      <c:pt idx="4956">
                        <c:v>126.4248</c:v>
                      </c:pt>
                      <c:pt idx="4957">
                        <c:v>126.42740000000001</c:v>
                      </c:pt>
                      <c:pt idx="4958">
                        <c:v>125.8651</c:v>
                      </c:pt>
                      <c:pt idx="4959">
                        <c:v>126.16079999999999</c:v>
                      </c:pt>
                      <c:pt idx="4960">
                        <c:v>126.2739</c:v>
                      </c:pt>
                      <c:pt idx="4961">
                        <c:v>126.42100000000001</c:v>
                      </c:pt>
                      <c:pt idx="4962">
                        <c:v>126.6091</c:v>
                      </c:pt>
                      <c:pt idx="4963">
                        <c:v>126.81950000000001</c:v>
                      </c:pt>
                      <c:pt idx="4964">
                        <c:v>126.8811</c:v>
                      </c:pt>
                      <c:pt idx="4965">
                        <c:v>127.5013</c:v>
                      </c:pt>
                      <c:pt idx="4966">
                        <c:v>127.17870000000001</c:v>
                      </c:pt>
                      <c:pt idx="4967">
                        <c:v>127.372</c:v>
                      </c:pt>
                      <c:pt idx="4968">
                        <c:v>127.545</c:v>
                      </c:pt>
                      <c:pt idx="4969">
                        <c:v>127.4294</c:v>
                      </c:pt>
                      <c:pt idx="4970">
                        <c:v>127.4294</c:v>
                      </c:pt>
                      <c:pt idx="4971">
                        <c:v>127.0074</c:v>
                      </c:pt>
                      <c:pt idx="4972">
                        <c:v>127.0074</c:v>
                      </c:pt>
                      <c:pt idx="4973">
                        <c:v>126.89400000000001</c:v>
                      </c:pt>
                      <c:pt idx="4974">
                        <c:v>126.6305</c:v>
                      </c:pt>
                      <c:pt idx="4975">
                        <c:v>126.4529</c:v>
                      </c:pt>
                      <c:pt idx="4976">
                        <c:v>126.43040000000001</c:v>
                      </c:pt>
                      <c:pt idx="4977">
                        <c:v>126.3836</c:v>
                      </c:pt>
                      <c:pt idx="4978">
                        <c:v>126.5825</c:v>
                      </c:pt>
                      <c:pt idx="4979">
                        <c:v>126.9546</c:v>
                      </c:pt>
                      <c:pt idx="4980">
                        <c:v>127.098</c:v>
                      </c:pt>
                      <c:pt idx="4981">
                        <c:v>127.2029</c:v>
                      </c:pt>
                      <c:pt idx="4982">
                        <c:v>127.3939</c:v>
                      </c:pt>
                      <c:pt idx="4983">
                        <c:v>127.9288</c:v>
                      </c:pt>
                      <c:pt idx="4984">
                        <c:v>127.7963</c:v>
                      </c:pt>
                      <c:pt idx="4985">
                        <c:v>127.7963</c:v>
                      </c:pt>
                      <c:pt idx="4986">
                        <c:v>127.7963</c:v>
                      </c:pt>
                      <c:pt idx="4987">
                        <c:v>127.7963</c:v>
                      </c:pt>
                      <c:pt idx="4988">
                        <c:v>127.7963</c:v>
                      </c:pt>
                    </c:numCache>
                  </c:numRef>
                </c:val>
                <c:smooth val="0"/>
                <c:extLst xmlns:c15="http://schemas.microsoft.com/office/drawing/2012/chart">
                  <c:ext xmlns:c16="http://schemas.microsoft.com/office/drawing/2014/chart" uri="{C3380CC4-5D6E-409C-BE32-E72D297353CC}">
                    <c16:uniqueId val="{00000003-3B9F-40E2-BEA8-0B6654FDE2E9}"/>
                  </c:ext>
                </c:extLst>
              </c15:ser>
            </c15:filteredLineSeries>
          </c:ext>
        </c:extLst>
      </c:lineChart>
      <c:dateAx>
        <c:axId val="748025696"/>
        <c:scaling>
          <c:orientation val="minMax"/>
          <c:min val="42373"/>
        </c:scaling>
        <c:delete val="0"/>
        <c:axPos val="b"/>
        <c:numFmt formatCode="mmm\-yy" sourceLinked="0"/>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48032224"/>
        <c:crosses val="autoZero"/>
        <c:auto val="1"/>
        <c:lblOffset val="100"/>
        <c:baseTimeUnit val="days"/>
      </c:dateAx>
      <c:valAx>
        <c:axId val="748032224"/>
        <c:scaling>
          <c:orientation val="minMax"/>
          <c:max val="106"/>
          <c:min val="88"/>
        </c:scaling>
        <c:delete val="0"/>
        <c:axPos val="r"/>
        <c:majorGridlines>
          <c:spPr>
            <a:ln w="9525" cap="flat" cmpd="sng" algn="ctr">
              <a:solidFill>
                <a:srgbClr val="969696"/>
              </a:solidFill>
              <a:prstDash val="lgDash"/>
              <a:round/>
            </a:ln>
            <a:effectLst/>
          </c:spPr>
        </c:majorGridlines>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8025696"/>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s-MX"/>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1.9115890083632018E-2"/>
          <c:y val="2.1898473453150196E-2"/>
          <c:w val="0.90561905568255585"/>
          <c:h val="0.83237126749290868"/>
        </c:manualLayout>
      </c:layout>
      <c:lineChart>
        <c:grouping val="standard"/>
        <c:varyColors val="0"/>
        <c:ser>
          <c:idx val="1"/>
          <c:order val="0"/>
          <c:tx>
            <c:strRef>
              <c:f>Graf!$AF$4</c:f>
              <c:strCache>
                <c:ptCount val="1"/>
                <c:pt idx="0">
                  <c:v>Estados Unidos</c:v>
                </c:pt>
              </c:strCache>
            </c:strRef>
          </c:tx>
          <c:spPr>
            <a:ln w="31750">
              <a:solidFill>
                <a:srgbClr val="FF0000"/>
              </a:solidFill>
            </a:ln>
          </c:spPr>
          <c:marker>
            <c:symbol val="none"/>
          </c:marker>
          <c:cat>
            <c:numRef>
              <c:f>Graf!$AE$5:$AE$10000</c:f>
              <c:numCache>
                <c:formatCode>d\-mmm\-yy</c:formatCode>
                <c:ptCount val="9996"/>
                <c:pt idx="0">
                  <c:v>41275</c:v>
                </c:pt>
                <c:pt idx="1">
                  <c:v>41276</c:v>
                </c:pt>
                <c:pt idx="2">
                  <c:v>41277</c:v>
                </c:pt>
                <c:pt idx="3">
                  <c:v>41278</c:v>
                </c:pt>
                <c:pt idx="4">
                  <c:v>41281</c:v>
                </c:pt>
                <c:pt idx="5">
                  <c:v>41282</c:v>
                </c:pt>
                <c:pt idx="6">
                  <c:v>41283</c:v>
                </c:pt>
                <c:pt idx="7">
                  <c:v>41284</c:v>
                </c:pt>
                <c:pt idx="8">
                  <c:v>41285</c:v>
                </c:pt>
                <c:pt idx="9">
                  <c:v>41288</c:v>
                </c:pt>
                <c:pt idx="10">
                  <c:v>41289</c:v>
                </c:pt>
                <c:pt idx="11">
                  <c:v>41290</c:v>
                </c:pt>
                <c:pt idx="12">
                  <c:v>41291</c:v>
                </c:pt>
                <c:pt idx="13">
                  <c:v>41292</c:v>
                </c:pt>
                <c:pt idx="14">
                  <c:v>41295</c:v>
                </c:pt>
                <c:pt idx="15">
                  <c:v>41296</c:v>
                </c:pt>
                <c:pt idx="16">
                  <c:v>41297</c:v>
                </c:pt>
                <c:pt idx="17">
                  <c:v>41298</c:v>
                </c:pt>
                <c:pt idx="18">
                  <c:v>41299</c:v>
                </c:pt>
                <c:pt idx="19">
                  <c:v>41302</c:v>
                </c:pt>
                <c:pt idx="20">
                  <c:v>41303</c:v>
                </c:pt>
                <c:pt idx="21">
                  <c:v>41304</c:v>
                </c:pt>
                <c:pt idx="22">
                  <c:v>41305</c:v>
                </c:pt>
                <c:pt idx="23">
                  <c:v>41306</c:v>
                </c:pt>
                <c:pt idx="24">
                  <c:v>41309</c:v>
                </c:pt>
                <c:pt idx="25">
                  <c:v>41310</c:v>
                </c:pt>
                <c:pt idx="26">
                  <c:v>41311</c:v>
                </c:pt>
                <c:pt idx="27">
                  <c:v>41312</c:v>
                </c:pt>
                <c:pt idx="28">
                  <c:v>41313</c:v>
                </c:pt>
                <c:pt idx="29">
                  <c:v>41316</c:v>
                </c:pt>
                <c:pt idx="30">
                  <c:v>41317</c:v>
                </c:pt>
                <c:pt idx="31">
                  <c:v>41318</c:v>
                </c:pt>
                <c:pt idx="32">
                  <c:v>41319</c:v>
                </c:pt>
                <c:pt idx="33">
                  <c:v>41320</c:v>
                </c:pt>
                <c:pt idx="34">
                  <c:v>41323</c:v>
                </c:pt>
                <c:pt idx="35">
                  <c:v>41324</c:v>
                </c:pt>
                <c:pt idx="36">
                  <c:v>41325</c:v>
                </c:pt>
                <c:pt idx="37">
                  <c:v>41326</c:v>
                </c:pt>
                <c:pt idx="38">
                  <c:v>41327</c:v>
                </c:pt>
                <c:pt idx="39">
                  <c:v>41330</c:v>
                </c:pt>
                <c:pt idx="40">
                  <c:v>41331</c:v>
                </c:pt>
                <c:pt idx="41">
                  <c:v>41332</c:v>
                </c:pt>
                <c:pt idx="42">
                  <c:v>41333</c:v>
                </c:pt>
                <c:pt idx="43">
                  <c:v>41334</c:v>
                </c:pt>
                <c:pt idx="44">
                  <c:v>41337</c:v>
                </c:pt>
                <c:pt idx="45">
                  <c:v>41338</c:v>
                </c:pt>
                <c:pt idx="46">
                  <c:v>41339</c:v>
                </c:pt>
                <c:pt idx="47">
                  <c:v>41340</c:v>
                </c:pt>
                <c:pt idx="48">
                  <c:v>41341</c:v>
                </c:pt>
                <c:pt idx="49">
                  <c:v>41344</c:v>
                </c:pt>
                <c:pt idx="50">
                  <c:v>41345</c:v>
                </c:pt>
                <c:pt idx="51">
                  <c:v>41346</c:v>
                </c:pt>
                <c:pt idx="52">
                  <c:v>41347</c:v>
                </c:pt>
                <c:pt idx="53">
                  <c:v>41348</c:v>
                </c:pt>
                <c:pt idx="54">
                  <c:v>41351</c:v>
                </c:pt>
                <c:pt idx="55">
                  <c:v>41352</c:v>
                </c:pt>
                <c:pt idx="56">
                  <c:v>41353</c:v>
                </c:pt>
                <c:pt idx="57">
                  <c:v>41354</c:v>
                </c:pt>
                <c:pt idx="58">
                  <c:v>41355</c:v>
                </c:pt>
                <c:pt idx="59">
                  <c:v>41358</c:v>
                </c:pt>
                <c:pt idx="60">
                  <c:v>41359</c:v>
                </c:pt>
                <c:pt idx="61">
                  <c:v>41360</c:v>
                </c:pt>
                <c:pt idx="62">
                  <c:v>41361</c:v>
                </c:pt>
                <c:pt idx="63">
                  <c:v>41362</c:v>
                </c:pt>
                <c:pt idx="64">
                  <c:v>41365</c:v>
                </c:pt>
                <c:pt idx="65">
                  <c:v>41366</c:v>
                </c:pt>
                <c:pt idx="66">
                  <c:v>41367</c:v>
                </c:pt>
                <c:pt idx="67">
                  <c:v>41368</c:v>
                </c:pt>
                <c:pt idx="68">
                  <c:v>41369</c:v>
                </c:pt>
                <c:pt idx="69">
                  <c:v>41372</c:v>
                </c:pt>
                <c:pt idx="70">
                  <c:v>41373</c:v>
                </c:pt>
                <c:pt idx="71">
                  <c:v>41374</c:v>
                </c:pt>
                <c:pt idx="72">
                  <c:v>41375</c:v>
                </c:pt>
                <c:pt idx="73">
                  <c:v>41376</c:v>
                </c:pt>
                <c:pt idx="74">
                  <c:v>41379</c:v>
                </c:pt>
                <c:pt idx="75">
                  <c:v>41380</c:v>
                </c:pt>
                <c:pt idx="76">
                  <c:v>41381</c:v>
                </c:pt>
                <c:pt idx="77">
                  <c:v>41382</c:v>
                </c:pt>
                <c:pt idx="78">
                  <c:v>41383</c:v>
                </c:pt>
                <c:pt idx="79">
                  <c:v>41386</c:v>
                </c:pt>
                <c:pt idx="80">
                  <c:v>41387</c:v>
                </c:pt>
                <c:pt idx="81">
                  <c:v>41388</c:v>
                </c:pt>
                <c:pt idx="82">
                  <c:v>41389</c:v>
                </c:pt>
                <c:pt idx="83">
                  <c:v>41390</c:v>
                </c:pt>
                <c:pt idx="84">
                  <c:v>41393</c:v>
                </c:pt>
                <c:pt idx="85">
                  <c:v>41394</c:v>
                </c:pt>
                <c:pt idx="86">
                  <c:v>41395</c:v>
                </c:pt>
                <c:pt idx="87">
                  <c:v>41396</c:v>
                </c:pt>
                <c:pt idx="88">
                  <c:v>41397</c:v>
                </c:pt>
                <c:pt idx="89">
                  <c:v>41400</c:v>
                </c:pt>
                <c:pt idx="90">
                  <c:v>41401</c:v>
                </c:pt>
                <c:pt idx="91">
                  <c:v>41402</c:v>
                </c:pt>
                <c:pt idx="92">
                  <c:v>41403</c:v>
                </c:pt>
                <c:pt idx="93">
                  <c:v>41404</c:v>
                </c:pt>
                <c:pt idx="94">
                  <c:v>41407</c:v>
                </c:pt>
                <c:pt idx="95">
                  <c:v>41408</c:v>
                </c:pt>
                <c:pt idx="96">
                  <c:v>41409</c:v>
                </c:pt>
                <c:pt idx="97">
                  <c:v>41410</c:v>
                </c:pt>
                <c:pt idx="98">
                  <c:v>41411</c:v>
                </c:pt>
                <c:pt idx="99">
                  <c:v>41414</c:v>
                </c:pt>
                <c:pt idx="100">
                  <c:v>41415</c:v>
                </c:pt>
                <c:pt idx="101">
                  <c:v>41416</c:v>
                </c:pt>
                <c:pt idx="102">
                  <c:v>41417</c:v>
                </c:pt>
                <c:pt idx="103">
                  <c:v>41418</c:v>
                </c:pt>
                <c:pt idx="104">
                  <c:v>41421</c:v>
                </c:pt>
                <c:pt idx="105">
                  <c:v>41422</c:v>
                </c:pt>
                <c:pt idx="106">
                  <c:v>41423</c:v>
                </c:pt>
                <c:pt idx="107">
                  <c:v>41424</c:v>
                </c:pt>
                <c:pt idx="108">
                  <c:v>41425</c:v>
                </c:pt>
                <c:pt idx="109">
                  <c:v>41428</c:v>
                </c:pt>
                <c:pt idx="110">
                  <c:v>41429</c:v>
                </c:pt>
                <c:pt idx="111">
                  <c:v>41430</c:v>
                </c:pt>
                <c:pt idx="112">
                  <c:v>41431</c:v>
                </c:pt>
                <c:pt idx="113">
                  <c:v>41432</c:v>
                </c:pt>
                <c:pt idx="114">
                  <c:v>41435</c:v>
                </c:pt>
                <c:pt idx="115">
                  <c:v>41436</c:v>
                </c:pt>
                <c:pt idx="116">
                  <c:v>41437</c:v>
                </c:pt>
                <c:pt idx="117">
                  <c:v>41438</c:v>
                </c:pt>
                <c:pt idx="118">
                  <c:v>41439</c:v>
                </c:pt>
                <c:pt idx="119">
                  <c:v>41442</c:v>
                </c:pt>
                <c:pt idx="120">
                  <c:v>41443</c:v>
                </c:pt>
                <c:pt idx="121">
                  <c:v>41444</c:v>
                </c:pt>
                <c:pt idx="122">
                  <c:v>41445</c:v>
                </c:pt>
                <c:pt idx="123">
                  <c:v>41446</c:v>
                </c:pt>
                <c:pt idx="124">
                  <c:v>41449</c:v>
                </c:pt>
                <c:pt idx="125">
                  <c:v>41450</c:v>
                </c:pt>
                <c:pt idx="126">
                  <c:v>41451</c:v>
                </c:pt>
                <c:pt idx="127">
                  <c:v>41452</c:v>
                </c:pt>
                <c:pt idx="128">
                  <c:v>41453</c:v>
                </c:pt>
                <c:pt idx="129">
                  <c:v>41456</c:v>
                </c:pt>
                <c:pt idx="130">
                  <c:v>41457</c:v>
                </c:pt>
                <c:pt idx="131">
                  <c:v>41458</c:v>
                </c:pt>
                <c:pt idx="132">
                  <c:v>41459</c:v>
                </c:pt>
                <c:pt idx="133">
                  <c:v>41460</c:v>
                </c:pt>
                <c:pt idx="134">
                  <c:v>41463</c:v>
                </c:pt>
                <c:pt idx="135">
                  <c:v>41464</c:v>
                </c:pt>
                <c:pt idx="136">
                  <c:v>41465</c:v>
                </c:pt>
                <c:pt idx="137">
                  <c:v>41466</c:v>
                </c:pt>
                <c:pt idx="138">
                  <c:v>41467</c:v>
                </c:pt>
                <c:pt idx="139">
                  <c:v>41470</c:v>
                </c:pt>
                <c:pt idx="140">
                  <c:v>41471</c:v>
                </c:pt>
                <c:pt idx="141">
                  <c:v>41472</c:v>
                </c:pt>
                <c:pt idx="142">
                  <c:v>41473</c:v>
                </c:pt>
                <c:pt idx="143">
                  <c:v>41474</c:v>
                </c:pt>
                <c:pt idx="144">
                  <c:v>41477</c:v>
                </c:pt>
                <c:pt idx="145">
                  <c:v>41478</c:v>
                </c:pt>
                <c:pt idx="146">
                  <c:v>41479</c:v>
                </c:pt>
                <c:pt idx="147">
                  <c:v>41480</c:v>
                </c:pt>
                <c:pt idx="148">
                  <c:v>41481</c:v>
                </c:pt>
                <c:pt idx="149">
                  <c:v>41484</c:v>
                </c:pt>
                <c:pt idx="150">
                  <c:v>41485</c:v>
                </c:pt>
                <c:pt idx="151">
                  <c:v>41486</c:v>
                </c:pt>
                <c:pt idx="152">
                  <c:v>41487</c:v>
                </c:pt>
                <c:pt idx="153">
                  <c:v>41488</c:v>
                </c:pt>
                <c:pt idx="154">
                  <c:v>41491</c:v>
                </c:pt>
                <c:pt idx="155">
                  <c:v>41492</c:v>
                </c:pt>
                <c:pt idx="156">
                  <c:v>41493</c:v>
                </c:pt>
                <c:pt idx="157">
                  <c:v>41494</c:v>
                </c:pt>
                <c:pt idx="158">
                  <c:v>41495</c:v>
                </c:pt>
                <c:pt idx="159">
                  <c:v>41498</c:v>
                </c:pt>
                <c:pt idx="160">
                  <c:v>41499</c:v>
                </c:pt>
                <c:pt idx="161">
                  <c:v>41500</c:v>
                </c:pt>
                <c:pt idx="162">
                  <c:v>41501</c:v>
                </c:pt>
                <c:pt idx="163">
                  <c:v>41502</c:v>
                </c:pt>
                <c:pt idx="164">
                  <c:v>41505</c:v>
                </c:pt>
                <c:pt idx="165">
                  <c:v>41506</c:v>
                </c:pt>
                <c:pt idx="166">
                  <c:v>41507</c:v>
                </c:pt>
                <c:pt idx="167">
                  <c:v>41508</c:v>
                </c:pt>
                <c:pt idx="168">
                  <c:v>41509</c:v>
                </c:pt>
                <c:pt idx="169">
                  <c:v>41512</c:v>
                </c:pt>
                <c:pt idx="170">
                  <c:v>41513</c:v>
                </c:pt>
                <c:pt idx="171">
                  <c:v>41514</c:v>
                </c:pt>
                <c:pt idx="172">
                  <c:v>41515</c:v>
                </c:pt>
                <c:pt idx="173">
                  <c:v>41516</c:v>
                </c:pt>
                <c:pt idx="174">
                  <c:v>41519</c:v>
                </c:pt>
                <c:pt idx="175">
                  <c:v>41520</c:v>
                </c:pt>
                <c:pt idx="176">
                  <c:v>41521</c:v>
                </c:pt>
                <c:pt idx="177">
                  <c:v>41522</c:v>
                </c:pt>
                <c:pt idx="178">
                  <c:v>41523</c:v>
                </c:pt>
                <c:pt idx="179">
                  <c:v>41526</c:v>
                </c:pt>
                <c:pt idx="180">
                  <c:v>41527</c:v>
                </c:pt>
                <c:pt idx="181">
                  <c:v>41528</c:v>
                </c:pt>
                <c:pt idx="182">
                  <c:v>41529</c:v>
                </c:pt>
                <c:pt idx="183">
                  <c:v>41530</c:v>
                </c:pt>
                <c:pt idx="184">
                  <c:v>41533</c:v>
                </c:pt>
                <c:pt idx="185">
                  <c:v>41534</c:v>
                </c:pt>
                <c:pt idx="186">
                  <c:v>41535</c:v>
                </c:pt>
                <c:pt idx="187">
                  <c:v>41536</c:v>
                </c:pt>
                <c:pt idx="188">
                  <c:v>41537</c:v>
                </c:pt>
                <c:pt idx="189">
                  <c:v>41540</c:v>
                </c:pt>
                <c:pt idx="190">
                  <c:v>41541</c:v>
                </c:pt>
                <c:pt idx="191">
                  <c:v>41542</c:v>
                </c:pt>
                <c:pt idx="192">
                  <c:v>41543</c:v>
                </c:pt>
                <c:pt idx="193">
                  <c:v>41544</c:v>
                </c:pt>
                <c:pt idx="194">
                  <c:v>41547</c:v>
                </c:pt>
                <c:pt idx="195">
                  <c:v>41548</c:v>
                </c:pt>
                <c:pt idx="196">
                  <c:v>41549</c:v>
                </c:pt>
                <c:pt idx="197">
                  <c:v>41550</c:v>
                </c:pt>
                <c:pt idx="198">
                  <c:v>41551</c:v>
                </c:pt>
                <c:pt idx="199">
                  <c:v>41554</c:v>
                </c:pt>
                <c:pt idx="200">
                  <c:v>41555</c:v>
                </c:pt>
                <c:pt idx="201">
                  <c:v>41556</c:v>
                </c:pt>
                <c:pt idx="202">
                  <c:v>41557</c:v>
                </c:pt>
                <c:pt idx="203">
                  <c:v>41558</c:v>
                </c:pt>
                <c:pt idx="204">
                  <c:v>41561</c:v>
                </c:pt>
                <c:pt idx="205">
                  <c:v>41562</c:v>
                </c:pt>
                <c:pt idx="206">
                  <c:v>41563</c:v>
                </c:pt>
                <c:pt idx="207">
                  <c:v>41564</c:v>
                </c:pt>
                <c:pt idx="208">
                  <c:v>41565</c:v>
                </c:pt>
                <c:pt idx="209">
                  <c:v>41568</c:v>
                </c:pt>
                <c:pt idx="210">
                  <c:v>41569</c:v>
                </c:pt>
                <c:pt idx="211">
                  <c:v>41570</c:v>
                </c:pt>
                <c:pt idx="212">
                  <c:v>41571</c:v>
                </c:pt>
                <c:pt idx="213">
                  <c:v>41572</c:v>
                </c:pt>
                <c:pt idx="214">
                  <c:v>41575</c:v>
                </c:pt>
                <c:pt idx="215">
                  <c:v>41576</c:v>
                </c:pt>
                <c:pt idx="216">
                  <c:v>41577</c:v>
                </c:pt>
                <c:pt idx="217">
                  <c:v>41578</c:v>
                </c:pt>
                <c:pt idx="218">
                  <c:v>41579</c:v>
                </c:pt>
                <c:pt idx="219">
                  <c:v>41582</c:v>
                </c:pt>
                <c:pt idx="220">
                  <c:v>41583</c:v>
                </c:pt>
                <c:pt idx="221">
                  <c:v>41584</c:v>
                </c:pt>
                <c:pt idx="222">
                  <c:v>41585</c:v>
                </c:pt>
                <c:pt idx="223">
                  <c:v>41586</c:v>
                </c:pt>
                <c:pt idx="224">
                  <c:v>41589</c:v>
                </c:pt>
                <c:pt idx="225">
                  <c:v>41590</c:v>
                </c:pt>
                <c:pt idx="226">
                  <c:v>41591</c:v>
                </c:pt>
                <c:pt idx="227">
                  <c:v>41592</c:v>
                </c:pt>
                <c:pt idx="228">
                  <c:v>41593</c:v>
                </c:pt>
                <c:pt idx="229">
                  <c:v>41596</c:v>
                </c:pt>
                <c:pt idx="230">
                  <c:v>41597</c:v>
                </c:pt>
                <c:pt idx="231">
                  <c:v>41598</c:v>
                </c:pt>
                <c:pt idx="232">
                  <c:v>41599</c:v>
                </c:pt>
                <c:pt idx="233">
                  <c:v>41600</c:v>
                </c:pt>
                <c:pt idx="234">
                  <c:v>41603</c:v>
                </c:pt>
                <c:pt idx="235">
                  <c:v>41604</c:v>
                </c:pt>
                <c:pt idx="236">
                  <c:v>41605</c:v>
                </c:pt>
                <c:pt idx="237">
                  <c:v>41606</c:v>
                </c:pt>
                <c:pt idx="238">
                  <c:v>41607</c:v>
                </c:pt>
                <c:pt idx="239">
                  <c:v>41610</c:v>
                </c:pt>
                <c:pt idx="240">
                  <c:v>41611</c:v>
                </c:pt>
                <c:pt idx="241">
                  <c:v>41612</c:v>
                </c:pt>
                <c:pt idx="242">
                  <c:v>41613</c:v>
                </c:pt>
                <c:pt idx="243">
                  <c:v>41614</c:v>
                </c:pt>
                <c:pt idx="244">
                  <c:v>41617</c:v>
                </c:pt>
                <c:pt idx="245">
                  <c:v>41618</c:v>
                </c:pt>
                <c:pt idx="246">
                  <c:v>41619</c:v>
                </c:pt>
                <c:pt idx="247">
                  <c:v>41620</c:v>
                </c:pt>
                <c:pt idx="248">
                  <c:v>41621</c:v>
                </c:pt>
                <c:pt idx="249">
                  <c:v>41624</c:v>
                </c:pt>
                <c:pt idx="250">
                  <c:v>41625</c:v>
                </c:pt>
                <c:pt idx="251">
                  <c:v>41626</c:v>
                </c:pt>
                <c:pt idx="252">
                  <c:v>41627</c:v>
                </c:pt>
                <c:pt idx="253">
                  <c:v>41628</c:v>
                </c:pt>
                <c:pt idx="254">
                  <c:v>41631</c:v>
                </c:pt>
                <c:pt idx="255">
                  <c:v>41632</c:v>
                </c:pt>
                <c:pt idx="256">
                  <c:v>41633</c:v>
                </c:pt>
                <c:pt idx="257">
                  <c:v>41634</c:v>
                </c:pt>
                <c:pt idx="258">
                  <c:v>41635</c:v>
                </c:pt>
                <c:pt idx="259">
                  <c:v>41638</c:v>
                </c:pt>
                <c:pt idx="260">
                  <c:v>41639</c:v>
                </c:pt>
                <c:pt idx="261">
                  <c:v>41640</c:v>
                </c:pt>
                <c:pt idx="262">
                  <c:v>41641</c:v>
                </c:pt>
                <c:pt idx="263">
                  <c:v>41642</c:v>
                </c:pt>
                <c:pt idx="264">
                  <c:v>41645</c:v>
                </c:pt>
                <c:pt idx="265">
                  <c:v>41646</c:v>
                </c:pt>
                <c:pt idx="266">
                  <c:v>41647</c:v>
                </c:pt>
                <c:pt idx="267">
                  <c:v>41648</c:v>
                </c:pt>
                <c:pt idx="268">
                  <c:v>41649</c:v>
                </c:pt>
                <c:pt idx="269">
                  <c:v>41652</c:v>
                </c:pt>
                <c:pt idx="270">
                  <c:v>41653</c:v>
                </c:pt>
                <c:pt idx="271">
                  <c:v>41654</c:v>
                </c:pt>
                <c:pt idx="272">
                  <c:v>41655</c:v>
                </c:pt>
                <c:pt idx="273">
                  <c:v>41656</c:v>
                </c:pt>
                <c:pt idx="274">
                  <c:v>41659</c:v>
                </c:pt>
                <c:pt idx="275">
                  <c:v>41660</c:v>
                </c:pt>
                <c:pt idx="276">
                  <c:v>41661</c:v>
                </c:pt>
                <c:pt idx="277">
                  <c:v>41662</c:v>
                </c:pt>
                <c:pt idx="278">
                  <c:v>41663</c:v>
                </c:pt>
                <c:pt idx="279">
                  <c:v>41666</c:v>
                </c:pt>
                <c:pt idx="280">
                  <c:v>41667</c:v>
                </c:pt>
                <c:pt idx="281">
                  <c:v>41668</c:v>
                </c:pt>
                <c:pt idx="282">
                  <c:v>41669</c:v>
                </c:pt>
                <c:pt idx="283">
                  <c:v>41670</c:v>
                </c:pt>
                <c:pt idx="284">
                  <c:v>41673</c:v>
                </c:pt>
                <c:pt idx="285">
                  <c:v>41674</c:v>
                </c:pt>
                <c:pt idx="286">
                  <c:v>41675</c:v>
                </c:pt>
                <c:pt idx="287">
                  <c:v>41676</c:v>
                </c:pt>
                <c:pt idx="288">
                  <c:v>41677</c:v>
                </c:pt>
                <c:pt idx="289">
                  <c:v>41680</c:v>
                </c:pt>
                <c:pt idx="290">
                  <c:v>41681</c:v>
                </c:pt>
                <c:pt idx="291">
                  <c:v>41682</c:v>
                </c:pt>
                <c:pt idx="292">
                  <c:v>41683</c:v>
                </c:pt>
                <c:pt idx="293">
                  <c:v>41684</c:v>
                </c:pt>
                <c:pt idx="294">
                  <c:v>41687</c:v>
                </c:pt>
                <c:pt idx="295">
                  <c:v>41688</c:v>
                </c:pt>
                <c:pt idx="296">
                  <c:v>41689</c:v>
                </c:pt>
                <c:pt idx="297">
                  <c:v>41690</c:v>
                </c:pt>
                <c:pt idx="298">
                  <c:v>41691</c:v>
                </c:pt>
                <c:pt idx="299">
                  <c:v>41694</c:v>
                </c:pt>
                <c:pt idx="300">
                  <c:v>41695</c:v>
                </c:pt>
                <c:pt idx="301">
                  <c:v>41696</c:v>
                </c:pt>
                <c:pt idx="302">
                  <c:v>41697</c:v>
                </c:pt>
                <c:pt idx="303">
                  <c:v>41698</c:v>
                </c:pt>
                <c:pt idx="304">
                  <c:v>41701</c:v>
                </c:pt>
                <c:pt idx="305">
                  <c:v>41702</c:v>
                </c:pt>
                <c:pt idx="306">
                  <c:v>41703</c:v>
                </c:pt>
                <c:pt idx="307">
                  <c:v>41704</c:v>
                </c:pt>
                <c:pt idx="308">
                  <c:v>41705</c:v>
                </c:pt>
                <c:pt idx="309">
                  <c:v>41708</c:v>
                </c:pt>
                <c:pt idx="310">
                  <c:v>41709</c:v>
                </c:pt>
                <c:pt idx="311">
                  <c:v>41710</c:v>
                </c:pt>
                <c:pt idx="312">
                  <c:v>41711</c:v>
                </c:pt>
                <c:pt idx="313">
                  <c:v>41712</c:v>
                </c:pt>
                <c:pt idx="314">
                  <c:v>41715</c:v>
                </c:pt>
                <c:pt idx="315">
                  <c:v>41716</c:v>
                </c:pt>
                <c:pt idx="316">
                  <c:v>41717</c:v>
                </c:pt>
                <c:pt idx="317">
                  <c:v>41718</c:v>
                </c:pt>
                <c:pt idx="318">
                  <c:v>41719</c:v>
                </c:pt>
                <c:pt idx="319">
                  <c:v>41722</c:v>
                </c:pt>
                <c:pt idx="320">
                  <c:v>41723</c:v>
                </c:pt>
                <c:pt idx="321">
                  <c:v>41724</c:v>
                </c:pt>
                <c:pt idx="322">
                  <c:v>41725</c:v>
                </c:pt>
                <c:pt idx="323">
                  <c:v>41726</c:v>
                </c:pt>
                <c:pt idx="324">
                  <c:v>41729</c:v>
                </c:pt>
                <c:pt idx="325">
                  <c:v>41730</c:v>
                </c:pt>
                <c:pt idx="326">
                  <c:v>41731</c:v>
                </c:pt>
                <c:pt idx="327">
                  <c:v>41732</c:v>
                </c:pt>
                <c:pt idx="328">
                  <c:v>41733</c:v>
                </c:pt>
                <c:pt idx="329">
                  <c:v>41736</c:v>
                </c:pt>
                <c:pt idx="330">
                  <c:v>41737</c:v>
                </c:pt>
                <c:pt idx="331">
                  <c:v>41738</c:v>
                </c:pt>
                <c:pt idx="332">
                  <c:v>41739</c:v>
                </c:pt>
                <c:pt idx="333">
                  <c:v>41740</c:v>
                </c:pt>
                <c:pt idx="334">
                  <c:v>41743</c:v>
                </c:pt>
                <c:pt idx="335">
                  <c:v>41744</c:v>
                </c:pt>
                <c:pt idx="336">
                  <c:v>41745</c:v>
                </c:pt>
                <c:pt idx="337">
                  <c:v>41746</c:v>
                </c:pt>
                <c:pt idx="338">
                  <c:v>41747</c:v>
                </c:pt>
                <c:pt idx="339">
                  <c:v>41750</c:v>
                </c:pt>
                <c:pt idx="340">
                  <c:v>41751</c:v>
                </c:pt>
                <c:pt idx="341">
                  <c:v>41752</c:v>
                </c:pt>
                <c:pt idx="342">
                  <c:v>41753</c:v>
                </c:pt>
                <c:pt idx="343">
                  <c:v>41754</c:v>
                </c:pt>
                <c:pt idx="344">
                  <c:v>41757</c:v>
                </c:pt>
                <c:pt idx="345">
                  <c:v>41758</c:v>
                </c:pt>
                <c:pt idx="346">
                  <c:v>41759</c:v>
                </c:pt>
                <c:pt idx="347">
                  <c:v>41760</c:v>
                </c:pt>
                <c:pt idx="348">
                  <c:v>41761</c:v>
                </c:pt>
                <c:pt idx="349">
                  <c:v>41764</c:v>
                </c:pt>
                <c:pt idx="350">
                  <c:v>41765</c:v>
                </c:pt>
                <c:pt idx="351">
                  <c:v>41766</c:v>
                </c:pt>
                <c:pt idx="352">
                  <c:v>41767</c:v>
                </c:pt>
                <c:pt idx="353">
                  <c:v>41768</c:v>
                </c:pt>
                <c:pt idx="354">
                  <c:v>41771</c:v>
                </c:pt>
                <c:pt idx="355">
                  <c:v>41772</c:v>
                </c:pt>
                <c:pt idx="356">
                  <c:v>41773</c:v>
                </c:pt>
                <c:pt idx="357">
                  <c:v>41774</c:v>
                </c:pt>
                <c:pt idx="358">
                  <c:v>41775</c:v>
                </c:pt>
                <c:pt idx="359">
                  <c:v>41778</c:v>
                </c:pt>
                <c:pt idx="360">
                  <c:v>41779</c:v>
                </c:pt>
                <c:pt idx="361">
                  <c:v>41780</c:v>
                </c:pt>
                <c:pt idx="362">
                  <c:v>41781</c:v>
                </c:pt>
                <c:pt idx="363">
                  <c:v>41782</c:v>
                </c:pt>
                <c:pt idx="364">
                  <c:v>41785</c:v>
                </c:pt>
                <c:pt idx="365">
                  <c:v>41786</c:v>
                </c:pt>
                <c:pt idx="366">
                  <c:v>41787</c:v>
                </c:pt>
                <c:pt idx="367">
                  <c:v>41788</c:v>
                </c:pt>
                <c:pt idx="368">
                  <c:v>41789</c:v>
                </c:pt>
                <c:pt idx="369">
                  <c:v>41792</c:v>
                </c:pt>
                <c:pt idx="370">
                  <c:v>41793</c:v>
                </c:pt>
                <c:pt idx="371">
                  <c:v>41794</c:v>
                </c:pt>
                <c:pt idx="372">
                  <c:v>41795</c:v>
                </c:pt>
                <c:pt idx="373">
                  <c:v>41796</c:v>
                </c:pt>
                <c:pt idx="374">
                  <c:v>41799</c:v>
                </c:pt>
                <c:pt idx="375">
                  <c:v>41800</c:v>
                </c:pt>
                <c:pt idx="376">
                  <c:v>41801</c:v>
                </c:pt>
                <c:pt idx="377">
                  <c:v>41802</c:v>
                </c:pt>
                <c:pt idx="378">
                  <c:v>41803</c:v>
                </c:pt>
                <c:pt idx="379">
                  <c:v>41806</c:v>
                </c:pt>
                <c:pt idx="380">
                  <c:v>41807</c:v>
                </c:pt>
                <c:pt idx="381">
                  <c:v>41808</c:v>
                </c:pt>
                <c:pt idx="382">
                  <c:v>41809</c:v>
                </c:pt>
                <c:pt idx="383">
                  <c:v>41810</c:v>
                </c:pt>
                <c:pt idx="384">
                  <c:v>41813</c:v>
                </c:pt>
                <c:pt idx="385">
                  <c:v>41814</c:v>
                </c:pt>
                <c:pt idx="386">
                  <c:v>41815</c:v>
                </c:pt>
                <c:pt idx="387">
                  <c:v>41816</c:v>
                </c:pt>
                <c:pt idx="388">
                  <c:v>41817</c:v>
                </c:pt>
                <c:pt idx="389">
                  <c:v>41820</c:v>
                </c:pt>
                <c:pt idx="390">
                  <c:v>41821</c:v>
                </c:pt>
                <c:pt idx="391">
                  <c:v>41822</c:v>
                </c:pt>
                <c:pt idx="392">
                  <c:v>41823</c:v>
                </c:pt>
                <c:pt idx="393">
                  <c:v>41824</c:v>
                </c:pt>
                <c:pt idx="394">
                  <c:v>41827</c:v>
                </c:pt>
                <c:pt idx="395">
                  <c:v>41828</c:v>
                </c:pt>
                <c:pt idx="396">
                  <c:v>41829</c:v>
                </c:pt>
                <c:pt idx="397">
                  <c:v>41830</c:v>
                </c:pt>
                <c:pt idx="398">
                  <c:v>41831</c:v>
                </c:pt>
                <c:pt idx="399">
                  <c:v>41834</c:v>
                </c:pt>
                <c:pt idx="400">
                  <c:v>41835</c:v>
                </c:pt>
                <c:pt idx="401">
                  <c:v>41836</c:v>
                </c:pt>
                <c:pt idx="402">
                  <c:v>41837</c:v>
                </c:pt>
                <c:pt idx="403">
                  <c:v>41838</c:v>
                </c:pt>
                <c:pt idx="404">
                  <c:v>41841</c:v>
                </c:pt>
                <c:pt idx="405">
                  <c:v>41842</c:v>
                </c:pt>
                <c:pt idx="406">
                  <c:v>41843</c:v>
                </c:pt>
                <c:pt idx="407">
                  <c:v>41844</c:v>
                </c:pt>
                <c:pt idx="408">
                  <c:v>41845</c:v>
                </c:pt>
                <c:pt idx="409">
                  <c:v>41848</c:v>
                </c:pt>
                <c:pt idx="410">
                  <c:v>41849</c:v>
                </c:pt>
                <c:pt idx="411">
                  <c:v>41850</c:v>
                </c:pt>
                <c:pt idx="412">
                  <c:v>41851</c:v>
                </c:pt>
                <c:pt idx="413">
                  <c:v>41852</c:v>
                </c:pt>
                <c:pt idx="414">
                  <c:v>41855</c:v>
                </c:pt>
                <c:pt idx="415">
                  <c:v>41856</c:v>
                </c:pt>
                <c:pt idx="416">
                  <c:v>41857</c:v>
                </c:pt>
                <c:pt idx="417">
                  <c:v>41858</c:v>
                </c:pt>
                <c:pt idx="418">
                  <c:v>41859</c:v>
                </c:pt>
                <c:pt idx="419">
                  <c:v>41862</c:v>
                </c:pt>
                <c:pt idx="420">
                  <c:v>41863</c:v>
                </c:pt>
                <c:pt idx="421">
                  <c:v>41864</c:v>
                </c:pt>
                <c:pt idx="422">
                  <c:v>41865</c:v>
                </c:pt>
                <c:pt idx="423">
                  <c:v>41866</c:v>
                </c:pt>
                <c:pt idx="424">
                  <c:v>41869</c:v>
                </c:pt>
                <c:pt idx="425">
                  <c:v>41870</c:v>
                </c:pt>
                <c:pt idx="426">
                  <c:v>41871</c:v>
                </c:pt>
                <c:pt idx="427">
                  <c:v>41872</c:v>
                </c:pt>
                <c:pt idx="428">
                  <c:v>41873</c:v>
                </c:pt>
                <c:pt idx="429">
                  <c:v>41876</c:v>
                </c:pt>
                <c:pt idx="430">
                  <c:v>41877</c:v>
                </c:pt>
                <c:pt idx="431">
                  <c:v>41878</c:v>
                </c:pt>
                <c:pt idx="432">
                  <c:v>41879</c:v>
                </c:pt>
                <c:pt idx="433">
                  <c:v>41880</c:v>
                </c:pt>
                <c:pt idx="434">
                  <c:v>41883</c:v>
                </c:pt>
                <c:pt idx="435">
                  <c:v>41884</c:v>
                </c:pt>
                <c:pt idx="436">
                  <c:v>41880</c:v>
                </c:pt>
                <c:pt idx="437">
                  <c:v>41883</c:v>
                </c:pt>
                <c:pt idx="438">
                  <c:v>41887</c:v>
                </c:pt>
                <c:pt idx="439">
                  <c:v>41890</c:v>
                </c:pt>
                <c:pt idx="440">
                  <c:v>41891</c:v>
                </c:pt>
                <c:pt idx="441">
                  <c:v>41892</c:v>
                </c:pt>
                <c:pt idx="442">
                  <c:v>41893</c:v>
                </c:pt>
                <c:pt idx="443">
                  <c:v>41894</c:v>
                </c:pt>
                <c:pt idx="444">
                  <c:v>41897</c:v>
                </c:pt>
                <c:pt idx="445">
                  <c:v>41898</c:v>
                </c:pt>
                <c:pt idx="446">
                  <c:v>41899</c:v>
                </c:pt>
                <c:pt idx="447">
                  <c:v>41900</c:v>
                </c:pt>
                <c:pt idx="448">
                  <c:v>41901</c:v>
                </c:pt>
                <c:pt idx="449">
                  <c:v>41904</c:v>
                </c:pt>
                <c:pt idx="450">
                  <c:v>41905</c:v>
                </c:pt>
                <c:pt idx="451">
                  <c:v>41906</c:v>
                </c:pt>
                <c:pt idx="452">
                  <c:v>41907</c:v>
                </c:pt>
                <c:pt idx="453">
                  <c:v>41908</c:v>
                </c:pt>
                <c:pt idx="454">
                  <c:v>41911</c:v>
                </c:pt>
                <c:pt idx="455">
                  <c:v>41912</c:v>
                </c:pt>
                <c:pt idx="456">
                  <c:v>41913</c:v>
                </c:pt>
                <c:pt idx="457">
                  <c:v>41914</c:v>
                </c:pt>
                <c:pt idx="458">
                  <c:v>41915</c:v>
                </c:pt>
                <c:pt idx="459">
                  <c:v>41918</c:v>
                </c:pt>
                <c:pt idx="460">
                  <c:v>41919</c:v>
                </c:pt>
                <c:pt idx="461">
                  <c:v>41920</c:v>
                </c:pt>
                <c:pt idx="462">
                  <c:v>41921</c:v>
                </c:pt>
                <c:pt idx="463">
                  <c:v>41922</c:v>
                </c:pt>
                <c:pt idx="464">
                  <c:v>41925</c:v>
                </c:pt>
                <c:pt idx="465">
                  <c:v>41926</c:v>
                </c:pt>
                <c:pt idx="466">
                  <c:v>41927</c:v>
                </c:pt>
                <c:pt idx="467">
                  <c:v>41928</c:v>
                </c:pt>
                <c:pt idx="468">
                  <c:v>41929</c:v>
                </c:pt>
                <c:pt idx="469">
                  <c:v>41932</c:v>
                </c:pt>
                <c:pt idx="470">
                  <c:v>41933</c:v>
                </c:pt>
                <c:pt idx="471">
                  <c:v>41934</c:v>
                </c:pt>
                <c:pt idx="472">
                  <c:v>41935</c:v>
                </c:pt>
                <c:pt idx="473">
                  <c:v>41936</c:v>
                </c:pt>
                <c:pt idx="474">
                  <c:v>41939</c:v>
                </c:pt>
                <c:pt idx="475">
                  <c:v>41940</c:v>
                </c:pt>
                <c:pt idx="476">
                  <c:v>41941</c:v>
                </c:pt>
                <c:pt idx="477">
                  <c:v>41942</c:v>
                </c:pt>
                <c:pt idx="478">
                  <c:v>41943</c:v>
                </c:pt>
                <c:pt idx="479">
                  <c:v>41946</c:v>
                </c:pt>
                <c:pt idx="480">
                  <c:v>41947</c:v>
                </c:pt>
                <c:pt idx="481">
                  <c:v>41948</c:v>
                </c:pt>
                <c:pt idx="482">
                  <c:v>41949</c:v>
                </c:pt>
                <c:pt idx="483">
                  <c:v>41950</c:v>
                </c:pt>
                <c:pt idx="484">
                  <c:v>41953</c:v>
                </c:pt>
                <c:pt idx="485">
                  <c:v>41954</c:v>
                </c:pt>
                <c:pt idx="486">
                  <c:v>41955</c:v>
                </c:pt>
                <c:pt idx="487">
                  <c:v>41956</c:v>
                </c:pt>
                <c:pt idx="488">
                  <c:v>41957</c:v>
                </c:pt>
                <c:pt idx="489">
                  <c:v>41960</c:v>
                </c:pt>
                <c:pt idx="490">
                  <c:v>41961</c:v>
                </c:pt>
                <c:pt idx="491">
                  <c:v>41962</c:v>
                </c:pt>
                <c:pt idx="492">
                  <c:v>41963</c:v>
                </c:pt>
                <c:pt idx="493">
                  <c:v>41964</c:v>
                </c:pt>
                <c:pt idx="494">
                  <c:v>41967</c:v>
                </c:pt>
                <c:pt idx="495">
                  <c:v>41968</c:v>
                </c:pt>
                <c:pt idx="496">
                  <c:v>41969</c:v>
                </c:pt>
                <c:pt idx="497">
                  <c:v>41970</c:v>
                </c:pt>
                <c:pt idx="498">
                  <c:v>41971</c:v>
                </c:pt>
                <c:pt idx="499">
                  <c:v>41974</c:v>
                </c:pt>
                <c:pt idx="500">
                  <c:v>41975</c:v>
                </c:pt>
                <c:pt idx="501">
                  <c:v>41976</c:v>
                </c:pt>
                <c:pt idx="502">
                  <c:v>41977</c:v>
                </c:pt>
                <c:pt idx="503">
                  <c:v>41978</c:v>
                </c:pt>
                <c:pt idx="504">
                  <c:v>41981</c:v>
                </c:pt>
                <c:pt idx="505">
                  <c:v>41982</c:v>
                </c:pt>
                <c:pt idx="506">
                  <c:v>41983</c:v>
                </c:pt>
                <c:pt idx="507">
                  <c:v>41984</c:v>
                </c:pt>
                <c:pt idx="508">
                  <c:v>41985</c:v>
                </c:pt>
                <c:pt idx="509">
                  <c:v>41988</c:v>
                </c:pt>
                <c:pt idx="510">
                  <c:v>41989</c:v>
                </c:pt>
                <c:pt idx="511">
                  <c:v>41990</c:v>
                </c:pt>
                <c:pt idx="512">
                  <c:v>41991</c:v>
                </c:pt>
                <c:pt idx="513">
                  <c:v>41992</c:v>
                </c:pt>
                <c:pt idx="514">
                  <c:v>41995</c:v>
                </c:pt>
                <c:pt idx="515">
                  <c:v>41996</c:v>
                </c:pt>
                <c:pt idx="516">
                  <c:v>41997</c:v>
                </c:pt>
                <c:pt idx="517">
                  <c:v>41998</c:v>
                </c:pt>
                <c:pt idx="518">
                  <c:v>41999</c:v>
                </c:pt>
                <c:pt idx="519">
                  <c:v>42002</c:v>
                </c:pt>
                <c:pt idx="520">
                  <c:v>42003</c:v>
                </c:pt>
                <c:pt idx="521">
                  <c:v>42004</c:v>
                </c:pt>
                <c:pt idx="522">
                  <c:v>42005</c:v>
                </c:pt>
                <c:pt idx="523">
                  <c:v>42006</c:v>
                </c:pt>
                <c:pt idx="524">
                  <c:v>42009</c:v>
                </c:pt>
                <c:pt idx="525">
                  <c:v>42010</c:v>
                </c:pt>
                <c:pt idx="526">
                  <c:v>42011</c:v>
                </c:pt>
                <c:pt idx="527">
                  <c:v>42012</c:v>
                </c:pt>
                <c:pt idx="528">
                  <c:v>42013</c:v>
                </c:pt>
                <c:pt idx="529">
                  <c:v>42016</c:v>
                </c:pt>
                <c:pt idx="530">
                  <c:v>42017</c:v>
                </c:pt>
                <c:pt idx="531">
                  <c:v>42018</c:v>
                </c:pt>
                <c:pt idx="532">
                  <c:v>42019</c:v>
                </c:pt>
                <c:pt idx="533">
                  <c:v>42020</c:v>
                </c:pt>
                <c:pt idx="534">
                  <c:v>42023</c:v>
                </c:pt>
                <c:pt idx="535">
                  <c:v>42024</c:v>
                </c:pt>
                <c:pt idx="536">
                  <c:v>42025</c:v>
                </c:pt>
                <c:pt idx="537">
                  <c:v>42026</c:v>
                </c:pt>
                <c:pt idx="538">
                  <c:v>42027</c:v>
                </c:pt>
                <c:pt idx="539">
                  <c:v>42030</c:v>
                </c:pt>
                <c:pt idx="540">
                  <c:v>42031</c:v>
                </c:pt>
                <c:pt idx="541">
                  <c:v>42032</c:v>
                </c:pt>
                <c:pt idx="542">
                  <c:v>42033</c:v>
                </c:pt>
                <c:pt idx="543">
                  <c:v>42034</c:v>
                </c:pt>
                <c:pt idx="544">
                  <c:v>42037</c:v>
                </c:pt>
                <c:pt idx="545">
                  <c:v>42038</c:v>
                </c:pt>
                <c:pt idx="546">
                  <c:v>42039</c:v>
                </c:pt>
                <c:pt idx="547">
                  <c:v>42040</c:v>
                </c:pt>
                <c:pt idx="548">
                  <c:v>42041</c:v>
                </c:pt>
                <c:pt idx="549">
                  <c:v>42044</c:v>
                </c:pt>
                <c:pt idx="550">
                  <c:v>42045</c:v>
                </c:pt>
                <c:pt idx="551">
                  <c:v>42046</c:v>
                </c:pt>
                <c:pt idx="552">
                  <c:v>42047</c:v>
                </c:pt>
                <c:pt idx="553">
                  <c:v>42048</c:v>
                </c:pt>
                <c:pt idx="554">
                  <c:v>42051</c:v>
                </c:pt>
                <c:pt idx="555">
                  <c:v>42052</c:v>
                </c:pt>
                <c:pt idx="556">
                  <c:v>42053</c:v>
                </c:pt>
                <c:pt idx="557">
                  <c:v>42054</c:v>
                </c:pt>
                <c:pt idx="558">
                  <c:v>42055</c:v>
                </c:pt>
                <c:pt idx="559">
                  <c:v>42058</c:v>
                </c:pt>
                <c:pt idx="560">
                  <c:v>42059</c:v>
                </c:pt>
                <c:pt idx="561">
                  <c:v>42060</c:v>
                </c:pt>
                <c:pt idx="562">
                  <c:v>42061</c:v>
                </c:pt>
                <c:pt idx="563">
                  <c:v>42062</c:v>
                </c:pt>
                <c:pt idx="564">
                  <c:v>42065</c:v>
                </c:pt>
                <c:pt idx="565">
                  <c:v>42066</c:v>
                </c:pt>
                <c:pt idx="566">
                  <c:v>42067</c:v>
                </c:pt>
                <c:pt idx="567">
                  <c:v>42068</c:v>
                </c:pt>
                <c:pt idx="568">
                  <c:v>42069</c:v>
                </c:pt>
                <c:pt idx="569">
                  <c:v>42072</c:v>
                </c:pt>
                <c:pt idx="570">
                  <c:v>42073</c:v>
                </c:pt>
                <c:pt idx="571">
                  <c:v>42074</c:v>
                </c:pt>
                <c:pt idx="572">
                  <c:v>42075</c:v>
                </c:pt>
                <c:pt idx="573">
                  <c:v>42076</c:v>
                </c:pt>
                <c:pt idx="574">
                  <c:v>42079</c:v>
                </c:pt>
                <c:pt idx="575">
                  <c:v>42080</c:v>
                </c:pt>
                <c:pt idx="576">
                  <c:v>42081</c:v>
                </c:pt>
                <c:pt idx="577">
                  <c:v>42082</c:v>
                </c:pt>
                <c:pt idx="578">
                  <c:v>42083</c:v>
                </c:pt>
                <c:pt idx="579">
                  <c:v>42086</c:v>
                </c:pt>
                <c:pt idx="580">
                  <c:v>42087</c:v>
                </c:pt>
                <c:pt idx="581">
                  <c:v>42088</c:v>
                </c:pt>
                <c:pt idx="582">
                  <c:v>42089</c:v>
                </c:pt>
                <c:pt idx="583">
                  <c:v>42090</c:v>
                </c:pt>
                <c:pt idx="584">
                  <c:v>42093</c:v>
                </c:pt>
                <c:pt idx="585">
                  <c:v>42094</c:v>
                </c:pt>
                <c:pt idx="586">
                  <c:v>42095</c:v>
                </c:pt>
                <c:pt idx="587">
                  <c:v>42096</c:v>
                </c:pt>
                <c:pt idx="588">
                  <c:v>42097</c:v>
                </c:pt>
                <c:pt idx="589">
                  <c:v>42100</c:v>
                </c:pt>
                <c:pt idx="590">
                  <c:v>42101</c:v>
                </c:pt>
                <c:pt idx="591">
                  <c:v>42102</c:v>
                </c:pt>
                <c:pt idx="592">
                  <c:v>42103</c:v>
                </c:pt>
                <c:pt idx="593">
                  <c:v>42104</c:v>
                </c:pt>
                <c:pt idx="594">
                  <c:v>42107</c:v>
                </c:pt>
                <c:pt idx="595">
                  <c:v>42108</c:v>
                </c:pt>
                <c:pt idx="596">
                  <c:v>42109</c:v>
                </c:pt>
                <c:pt idx="597">
                  <c:v>42110</c:v>
                </c:pt>
                <c:pt idx="598">
                  <c:v>42111</c:v>
                </c:pt>
                <c:pt idx="599">
                  <c:v>42114</c:v>
                </c:pt>
                <c:pt idx="600">
                  <c:v>42115</c:v>
                </c:pt>
                <c:pt idx="601">
                  <c:v>42116</c:v>
                </c:pt>
                <c:pt idx="602">
                  <c:v>42117</c:v>
                </c:pt>
                <c:pt idx="603">
                  <c:v>42118</c:v>
                </c:pt>
                <c:pt idx="604">
                  <c:v>42121</c:v>
                </c:pt>
                <c:pt idx="605">
                  <c:v>42122</c:v>
                </c:pt>
                <c:pt idx="606">
                  <c:v>42123</c:v>
                </c:pt>
                <c:pt idx="607">
                  <c:v>42124</c:v>
                </c:pt>
                <c:pt idx="608">
                  <c:v>42125</c:v>
                </c:pt>
                <c:pt idx="609">
                  <c:v>42128</c:v>
                </c:pt>
                <c:pt idx="610">
                  <c:v>42129</c:v>
                </c:pt>
                <c:pt idx="611">
                  <c:v>42130</c:v>
                </c:pt>
                <c:pt idx="612">
                  <c:v>42131</c:v>
                </c:pt>
                <c:pt idx="613">
                  <c:v>42132</c:v>
                </c:pt>
                <c:pt idx="614">
                  <c:v>42135</c:v>
                </c:pt>
                <c:pt idx="615">
                  <c:v>42136</c:v>
                </c:pt>
                <c:pt idx="616">
                  <c:v>42137</c:v>
                </c:pt>
                <c:pt idx="617">
                  <c:v>42138</c:v>
                </c:pt>
                <c:pt idx="618">
                  <c:v>42139</c:v>
                </c:pt>
                <c:pt idx="619">
                  <c:v>42142</c:v>
                </c:pt>
                <c:pt idx="620">
                  <c:v>42143</c:v>
                </c:pt>
                <c:pt idx="621">
                  <c:v>42144</c:v>
                </c:pt>
                <c:pt idx="622">
                  <c:v>42145</c:v>
                </c:pt>
                <c:pt idx="623">
                  <c:v>42146</c:v>
                </c:pt>
                <c:pt idx="624">
                  <c:v>42149</c:v>
                </c:pt>
                <c:pt idx="625">
                  <c:v>42150</c:v>
                </c:pt>
                <c:pt idx="626">
                  <c:v>42151</c:v>
                </c:pt>
                <c:pt idx="627">
                  <c:v>42152</c:v>
                </c:pt>
                <c:pt idx="628">
                  <c:v>42153</c:v>
                </c:pt>
                <c:pt idx="629">
                  <c:v>42156</c:v>
                </c:pt>
                <c:pt idx="630">
                  <c:v>42157</c:v>
                </c:pt>
                <c:pt idx="631">
                  <c:v>42158</c:v>
                </c:pt>
                <c:pt idx="632">
                  <c:v>42159</c:v>
                </c:pt>
                <c:pt idx="633">
                  <c:v>42160</c:v>
                </c:pt>
                <c:pt idx="634">
                  <c:v>42163</c:v>
                </c:pt>
                <c:pt idx="635">
                  <c:v>42164</c:v>
                </c:pt>
                <c:pt idx="636">
                  <c:v>42165</c:v>
                </c:pt>
                <c:pt idx="637">
                  <c:v>42166</c:v>
                </c:pt>
                <c:pt idx="638">
                  <c:v>42167</c:v>
                </c:pt>
                <c:pt idx="639">
                  <c:v>42170</c:v>
                </c:pt>
                <c:pt idx="640">
                  <c:v>42171</c:v>
                </c:pt>
                <c:pt idx="641">
                  <c:v>42172</c:v>
                </c:pt>
                <c:pt idx="642">
                  <c:v>42173</c:v>
                </c:pt>
                <c:pt idx="643">
                  <c:v>42174</c:v>
                </c:pt>
                <c:pt idx="644">
                  <c:v>42177</c:v>
                </c:pt>
                <c:pt idx="645">
                  <c:v>42178</c:v>
                </c:pt>
                <c:pt idx="646">
                  <c:v>42179</c:v>
                </c:pt>
                <c:pt idx="647">
                  <c:v>42180</c:v>
                </c:pt>
                <c:pt idx="648">
                  <c:v>42181</c:v>
                </c:pt>
                <c:pt idx="649">
                  <c:v>42184</c:v>
                </c:pt>
                <c:pt idx="650">
                  <c:v>42185</c:v>
                </c:pt>
                <c:pt idx="651">
                  <c:v>42186</c:v>
                </c:pt>
                <c:pt idx="652">
                  <c:v>42187</c:v>
                </c:pt>
                <c:pt idx="653">
                  <c:v>42188</c:v>
                </c:pt>
                <c:pt idx="654">
                  <c:v>42191</c:v>
                </c:pt>
                <c:pt idx="655">
                  <c:v>42192</c:v>
                </c:pt>
                <c:pt idx="656">
                  <c:v>42193</c:v>
                </c:pt>
                <c:pt idx="657">
                  <c:v>42194</c:v>
                </c:pt>
                <c:pt idx="658">
                  <c:v>42195</c:v>
                </c:pt>
                <c:pt idx="659">
                  <c:v>42198</c:v>
                </c:pt>
                <c:pt idx="660">
                  <c:v>42199</c:v>
                </c:pt>
                <c:pt idx="661">
                  <c:v>42200</c:v>
                </c:pt>
                <c:pt idx="662">
                  <c:v>42201</c:v>
                </c:pt>
                <c:pt idx="663">
                  <c:v>42202</c:v>
                </c:pt>
                <c:pt idx="664">
                  <c:v>42205</c:v>
                </c:pt>
                <c:pt idx="665">
                  <c:v>42206</c:v>
                </c:pt>
                <c:pt idx="666">
                  <c:v>42207</c:v>
                </c:pt>
                <c:pt idx="667">
                  <c:v>42208</c:v>
                </c:pt>
                <c:pt idx="668">
                  <c:v>42209</c:v>
                </c:pt>
                <c:pt idx="669">
                  <c:v>42212</c:v>
                </c:pt>
                <c:pt idx="670">
                  <c:v>42213</c:v>
                </c:pt>
                <c:pt idx="671">
                  <c:v>42214</c:v>
                </c:pt>
                <c:pt idx="672">
                  <c:v>42215</c:v>
                </c:pt>
                <c:pt idx="673">
                  <c:v>42216</c:v>
                </c:pt>
                <c:pt idx="674">
                  <c:v>42219</c:v>
                </c:pt>
                <c:pt idx="675">
                  <c:v>42220</c:v>
                </c:pt>
                <c:pt idx="676">
                  <c:v>42221</c:v>
                </c:pt>
                <c:pt idx="677">
                  <c:v>42222</c:v>
                </c:pt>
                <c:pt idx="678">
                  <c:v>42223</c:v>
                </c:pt>
                <c:pt idx="679">
                  <c:v>42226</c:v>
                </c:pt>
                <c:pt idx="680">
                  <c:v>42227</c:v>
                </c:pt>
                <c:pt idx="681">
                  <c:v>42228</c:v>
                </c:pt>
                <c:pt idx="682">
                  <c:v>42229</c:v>
                </c:pt>
                <c:pt idx="683">
                  <c:v>42230</c:v>
                </c:pt>
                <c:pt idx="684">
                  <c:v>42233</c:v>
                </c:pt>
                <c:pt idx="685">
                  <c:v>42234</c:v>
                </c:pt>
                <c:pt idx="686">
                  <c:v>42235</c:v>
                </c:pt>
                <c:pt idx="687">
                  <c:v>42236</c:v>
                </c:pt>
                <c:pt idx="688">
                  <c:v>42237</c:v>
                </c:pt>
                <c:pt idx="689">
                  <c:v>42240</c:v>
                </c:pt>
                <c:pt idx="690">
                  <c:v>42241</c:v>
                </c:pt>
                <c:pt idx="691">
                  <c:v>42242</c:v>
                </c:pt>
                <c:pt idx="692">
                  <c:v>42243</c:v>
                </c:pt>
                <c:pt idx="693">
                  <c:v>42244</c:v>
                </c:pt>
                <c:pt idx="694">
                  <c:v>42247</c:v>
                </c:pt>
                <c:pt idx="695">
                  <c:v>42248</c:v>
                </c:pt>
                <c:pt idx="696">
                  <c:v>42249</c:v>
                </c:pt>
                <c:pt idx="697">
                  <c:v>42250</c:v>
                </c:pt>
                <c:pt idx="698">
                  <c:v>42251</c:v>
                </c:pt>
                <c:pt idx="699">
                  <c:v>42254</c:v>
                </c:pt>
                <c:pt idx="700">
                  <c:v>42255</c:v>
                </c:pt>
                <c:pt idx="701">
                  <c:v>42256</c:v>
                </c:pt>
                <c:pt idx="702">
                  <c:v>42257</c:v>
                </c:pt>
                <c:pt idx="703">
                  <c:v>42258</c:v>
                </c:pt>
                <c:pt idx="704">
                  <c:v>42261</c:v>
                </c:pt>
                <c:pt idx="705">
                  <c:v>42262</c:v>
                </c:pt>
                <c:pt idx="706">
                  <c:v>42263</c:v>
                </c:pt>
                <c:pt idx="707">
                  <c:v>42264</c:v>
                </c:pt>
                <c:pt idx="708">
                  <c:v>42265</c:v>
                </c:pt>
                <c:pt idx="709">
                  <c:v>42268</c:v>
                </c:pt>
                <c:pt idx="710">
                  <c:v>42269</c:v>
                </c:pt>
                <c:pt idx="711">
                  <c:v>42270</c:v>
                </c:pt>
                <c:pt idx="712">
                  <c:v>42271</c:v>
                </c:pt>
                <c:pt idx="713">
                  <c:v>42272</c:v>
                </c:pt>
                <c:pt idx="714">
                  <c:v>42275</c:v>
                </c:pt>
                <c:pt idx="715">
                  <c:v>42276</c:v>
                </c:pt>
                <c:pt idx="716">
                  <c:v>42277</c:v>
                </c:pt>
                <c:pt idx="717">
                  <c:v>42278</c:v>
                </c:pt>
                <c:pt idx="718">
                  <c:v>42279</c:v>
                </c:pt>
                <c:pt idx="719">
                  <c:v>42282</c:v>
                </c:pt>
                <c:pt idx="720">
                  <c:v>42283</c:v>
                </c:pt>
                <c:pt idx="721">
                  <c:v>42284</c:v>
                </c:pt>
                <c:pt idx="722">
                  <c:v>42285</c:v>
                </c:pt>
                <c:pt idx="723">
                  <c:v>42286</c:v>
                </c:pt>
                <c:pt idx="724">
                  <c:v>42289</c:v>
                </c:pt>
                <c:pt idx="725">
                  <c:v>42290</c:v>
                </c:pt>
                <c:pt idx="726">
                  <c:v>42291</c:v>
                </c:pt>
                <c:pt idx="727">
                  <c:v>42292</c:v>
                </c:pt>
                <c:pt idx="728">
                  <c:v>42293</c:v>
                </c:pt>
                <c:pt idx="729">
                  <c:v>42296</c:v>
                </c:pt>
                <c:pt idx="730">
                  <c:v>42297</c:v>
                </c:pt>
                <c:pt idx="731">
                  <c:v>42298</c:v>
                </c:pt>
                <c:pt idx="732">
                  <c:v>42299</c:v>
                </c:pt>
                <c:pt idx="733">
                  <c:v>42300</c:v>
                </c:pt>
                <c:pt idx="734">
                  <c:v>42303</c:v>
                </c:pt>
                <c:pt idx="735">
                  <c:v>42304</c:v>
                </c:pt>
                <c:pt idx="736">
                  <c:v>42305</c:v>
                </c:pt>
                <c:pt idx="737">
                  <c:v>42306</c:v>
                </c:pt>
                <c:pt idx="738">
                  <c:v>42307</c:v>
                </c:pt>
                <c:pt idx="739">
                  <c:v>42310</c:v>
                </c:pt>
                <c:pt idx="740">
                  <c:v>42311</c:v>
                </c:pt>
                <c:pt idx="741">
                  <c:v>42312</c:v>
                </c:pt>
                <c:pt idx="742">
                  <c:v>42313</c:v>
                </c:pt>
                <c:pt idx="743">
                  <c:v>42314</c:v>
                </c:pt>
                <c:pt idx="744">
                  <c:v>42317</c:v>
                </c:pt>
                <c:pt idx="745">
                  <c:v>42318</c:v>
                </c:pt>
                <c:pt idx="746">
                  <c:v>42319</c:v>
                </c:pt>
                <c:pt idx="747">
                  <c:v>42320</c:v>
                </c:pt>
                <c:pt idx="748">
                  <c:v>42321</c:v>
                </c:pt>
                <c:pt idx="749">
                  <c:v>42324</c:v>
                </c:pt>
                <c:pt idx="750">
                  <c:v>42325</c:v>
                </c:pt>
                <c:pt idx="751">
                  <c:v>42326</c:v>
                </c:pt>
                <c:pt idx="752">
                  <c:v>42327</c:v>
                </c:pt>
                <c:pt idx="753">
                  <c:v>42328</c:v>
                </c:pt>
                <c:pt idx="754">
                  <c:v>42331</c:v>
                </c:pt>
                <c:pt idx="755">
                  <c:v>42332</c:v>
                </c:pt>
                <c:pt idx="756">
                  <c:v>42333</c:v>
                </c:pt>
                <c:pt idx="757">
                  <c:v>42334</c:v>
                </c:pt>
                <c:pt idx="758">
                  <c:v>42335</c:v>
                </c:pt>
                <c:pt idx="759">
                  <c:v>42338</c:v>
                </c:pt>
                <c:pt idx="760">
                  <c:v>42339</c:v>
                </c:pt>
                <c:pt idx="761">
                  <c:v>42340</c:v>
                </c:pt>
                <c:pt idx="762">
                  <c:v>42341</c:v>
                </c:pt>
                <c:pt idx="763">
                  <c:v>42342</c:v>
                </c:pt>
                <c:pt idx="764">
                  <c:v>42345</c:v>
                </c:pt>
                <c:pt idx="765">
                  <c:v>42346</c:v>
                </c:pt>
                <c:pt idx="766">
                  <c:v>42347</c:v>
                </c:pt>
                <c:pt idx="767">
                  <c:v>42348</c:v>
                </c:pt>
                <c:pt idx="768">
                  <c:v>42349</c:v>
                </c:pt>
                <c:pt idx="769">
                  <c:v>42352</c:v>
                </c:pt>
                <c:pt idx="770">
                  <c:v>42353</c:v>
                </c:pt>
                <c:pt idx="771">
                  <c:v>42354</c:v>
                </c:pt>
                <c:pt idx="772">
                  <c:v>42355</c:v>
                </c:pt>
                <c:pt idx="773">
                  <c:v>42356</c:v>
                </c:pt>
                <c:pt idx="774">
                  <c:v>42359</c:v>
                </c:pt>
                <c:pt idx="775">
                  <c:v>42360</c:v>
                </c:pt>
                <c:pt idx="776">
                  <c:v>42361</c:v>
                </c:pt>
                <c:pt idx="777">
                  <c:v>42362</c:v>
                </c:pt>
                <c:pt idx="778">
                  <c:v>42363</c:v>
                </c:pt>
                <c:pt idx="779">
                  <c:v>42366</c:v>
                </c:pt>
                <c:pt idx="780">
                  <c:v>42367</c:v>
                </c:pt>
                <c:pt idx="781">
                  <c:v>42368</c:v>
                </c:pt>
                <c:pt idx="782">
                  <c:v>42369</c:v>
                </c:pt>
                <c:pt idx="783">
                  <c:v>42370</c:v>
                </c:pt>
                <c:pt idx="784">
                  <c:v>42373</c:v>
                </c:pt>
                <c:pt idx="785">
                  <c:v>42374</c:v>
                </c:pt>
                <c:pt idx="786">
                  <c:v>42375</c:v>
                </c:pt>
                <c:pt idx="787">
                  <c:v>42376</c:v>
                </c:pt>
                <c:pt idx="788">
                  <c:v>42377</c:v>
                </c:pt>
                <c:pt idx="789">
                  <c:v>42380</c:v>
                </c:pt>
                <c:pt idx="790">
                  <c:v>42381</c:v>
                </c:pt>
                <c:pt idx="791">
                  <c:v>42382</c:v>
                </c:pt>
                <c:pt idx="792">
                  <c:v>42383</c:v>
                </c:pt>
                <c:pt idx="793">
                  <c:v>42384</c:v>
                </c:pt>
                <c:pt idx="794">
                  <c:v>42387</c:v>
                </c:pt>
                <c:pt idx="795">
                  <c:v>42388</c:v>
                </c:pt>
                <c:pt idx="796">
                  <c:v>42389</c:v>
                </c:pt>
                <c:pt idx="797">
                  <c:v>42390</c:v>
                </c:pt>
                <c:pt idx="798">
                  <c:v>42391</c:v>
                </c:pt>
                <c:pt idx="799">
                  <c:v>42394</c:v>
                </c:pt>
                <c:pt idx="800">
                  <c:v>42395</c:v>
                </c:pt>
                <c:pt idx="801">
                  <c:v>42396</c:v>
                </c:pt>
                <c:pt idx="802">
                  <c:v>42397</c:v>
                </c:pt>
                <c:pt idx="803">
                  <c:v>42398</c:v>
                </c:pt>
                <c:pt idx="804">
                  <c:v>42401</c:v>
                </c:pt>
                <c:pt idx="805">
                  <c:v>42402</c:v>
                </c:pt>
                <c:pt idx="806">
                  <c:v>42403</c:v>
                </c:pt>
                <c:pt idx="807">
                  <c:v>42404</c:v>
                </c:pt>
                <c:pt idx="808">
                  <c:v>42405</c:v>
                </c:pt>
                <c:pt idx="809">
                  <c:v>42408</c:v>
                </c:pt>
                <c:pt idx="810">
                  <c:v>42409</c:v>
                </c:pt>
                <c:pt idx="811">
                  <c:v>42410</c:v>
                </c:pt>
                <c:pt idx="812">
                  <c:v>42411</c:v>
                </c:pt>
                <c:pt idx="813">
                  <c:v>42412</c:v>
                </c:pt>
                <c:pt idx="814">
                  <c:v>42415</c:v>
                </c:pt>
                <c:pt idx="815">
                  <c:v>42416</c:v>
                </c:pt>
                <c:pt idx="816">
                  <c:v>42417</c:v>
                </c:pt>
                <c:pt idx="817">
                  <c:v>42418</c:v>
                </c:pt>
                <c:pt idx="818">
                  <c:v>42419</c:v>
                </c:pt>
                <c:pt idx="819">
                  <c:v>42422</c:v>
                </c:pt>
                <c:pt idx="820">
                  <c:v>42423</c:v>
                </c:pt>
                <c:pt idx="821">
                  <c:v>42424</c:v>
                </c:pt>
                <c:pt idx="822">
                  <c:v>42425</c:v>
                </c:pt>
                <c:pt idx="823">
                  <c:v>42426</c:v>
                </c:pt>
                <c:pt idx="824">
                  <c:v>42429</c:v>
                </c:pt>
                <c:pt idx="825">
                  <c:v>42430</c:v>
                </c:pt>
                <c:pt idx="826">
                  <c:v>42431</c:v>
                </c:pt>
                <c:pt idx="827">
                  <c:v>42432</c:v>
                </c:pt>
                <c:pt idx="828">
                  <c:v>42433</c:v>
                </c:pt>
                <c:pt idx="829">
                  <c:v>42436</c:v>
                </c:pt>
                <c:pt idx="830">
                  <c:v>42437</c:v>
                </c:pt>
                <c:pt idx="831">
                  <c:v>42438</c:v>
                </c:pt>
                <c:pt idx="832">
                  <c:v>42439</c:v>
                </c:pt>
                <c:pt idx="833">
                  <c:v>42440</c:v>
                </c:pt>
                <c:pt idx="834">
                  <c:v>42443</c:v>
                </c:pt>
                <c:pt idx="835">
                  <c:v>42444</c:v>
                </c:pt>
                <c:pt idx="836">
                  <c:v>42445</c:v>
                </c:pt>
                <c:pt idx="837">
                  <c:v>42446</c:v>
                </c:pt>
                <c:pt idx="838">
                  <c:v>42447</c:v>
                </c:pt>
                <c:pt idx="839">
                  <c:v>42450</c:v>
                </c:pt>
                <c:pt idx="840">
                  <c:v>42451</c:v>
                </c:pt>
                <c:pt idx="841">
                  <c:v>42452</c:v>
                </c:pt>
                <c:pt idx="842">
                  <c:v>42453</c:v>
                </c:pt>
                <c:pt idx="843">
                  <c:v>42454</c:v>
                </c:pt>
                <c:pt idx="844">
                  <c:v>42457</c:v>
                </c:pt>
                <c:pt idx="845">
                  <c:v>42458</c:v>
                </c:pt>
                <c:pt idx="846">
                  <c:v>42459</c:v>
                </c:pt>
                <c:pt idx="847">
                  <c:v>42460</c:v>
                </c:pt>
                <c:pt idx="848">
                  <c:v>42461</c:v>
                </c:pt>
                <c:pt idx="849">
                  <c:v>42464</c:v>
                </c:pt>
                <c:pt idx="850">
                  <c:v>42465</c:v>
                </c:pt>
                <c:pt idx="851">
                  <c:v>42466</c:v>
                </c:pt>
                <c:pt idx="852">
                  <c:v>42467</c:v>
                </c:pt>
                <c:pt idx="853">
                  <c:v>42468</c:v>
                </c:pt>
                <c:pt idx="854">
                  <c:v>42471</c:v>
                </c:pt>
                <c:pt idx="855">
                  <c:v>42472</c:v>
                </c:pt>
                <c:pt idx="856">
                  <c:v>42473</c:v>
                </c:pt>
                <c:pt idx="857">
                  <c:v>42474</c:v>
                </c:pt>
                <c:pt idx="858">
                  <c:v>42475</c:v>
                </c:pt>
                <c:pt idx="859">
                  <c:v>42478</c:v>
                </c:pt>
                <c:pt idx="860">
                  <c:v>42479</c:v>
                </c:pt>
                <c:pt idx="861">
                  <c:v>42480</c:v>
                </c:pt>
                <c:pt idx="862">
                  <c:v>42481</c:v>
                </c:pt>
                <c:pt idx="863">
                  <c:v>42482</c:v>
                </c:pt>
                <c:pt idx="864">
                  <c:v>42485</c:v>
                </c:pt>
                <c:pt idx="865">
                  <c:v>42486</c:v>
                </c:pt>
                <c:pt idx="866">
                  <c:v>42487</c:v>
                </c:pt>
                <c:pt idx="867">
                  <c:v>42488</c:v>
                </c:pt>
                <c:pt idx="868">
                  <c:v>42489</c:v>
                </c:pt>
                <c:pt idx="869">
                  <c:v>42492</c:v>
                </c:pt>
                <c:pt idx="870">
                  <c:v>42493</c:v>
                </c:pt>
                <c:pt idx="871">
                  <c:v>42494</c:v>
                </c:pt>
                <c:pt idx="872">
                  <c:v>42495</c:v>
                </c:pt>
                <c:pt idx="873">
                  <c:v>42496</c:v>
                </c:pt>
                <c:pt idx="874">
                  <c:v>42499</c:v>
                </c:pt>
                <c:pt idx="875">
                  <c:v>42500</c:v>
                </c:pt>
                <c:pt idx="876">
                  <c:v>42501</c:v>
                </c:pt>
                <c:pt idx="877">
                  <c:v>42502</c:v>
                </c:pt>
                <c:pt idx="878">
                  <c:v>42503</c:v>
                </c:pt>
                <c:pt idx="879">
                  <c:v>42506</c:v>
                </c:pt>
                <c:pt idx="880">
                  <c:v>42507</c:v>
                </c:pt>
                <c:pt idx="881">
                  <c:v>42508</c:v>
                </c:pt>
                <c:pt idx="882">
                  <c:v>42509</c:v>
                </c:pt>
                <c:pt idx="883">
                  <c:v>42510</c:v>
                </c:pt>
                <c:pt idx="884">
                  <c:v>42513</c:v>
                </c:pt>
                <c:pt idx="885">
                  <c:v>42514</c:v>
                </c:pt>
                <c:pt idx="886">
                  <c:v>42515</c:v>
                </c:pt>
                <c:pt idx="887">
                  <c:v>42516</c:v>
                </c:pt>
                <c:pt idx="888">
                  <c:v>42517</c:v>
                </c:pt>
                <c:pt idx="889">
                  <c:v>42520</c:v>
                </c:pt>
                <c:pt idx="890">
                  <c:v>42521</c:v>
                </c:pt>
                <c:pt idx="891">
                  <c:v>42522</c:v>
                </c:pt>
                <c:pt idx="892">
                  <c:v>42523</c:v>
                </c:pt>
                <c:pt idx="893">
                  <c:v>42524</c:v>
                </c:pt>
                <c:pt idx="894">
                  <c:v>42527</c:v>
                </c:pt>
                <c:pt idx="895">
                  <c:v>42528</c:v>
                </c:pt>
                <c:pt idx="896">
                  <c:v>42529</c:v>
                </c:pt>
                <c:pt idx="897">
                  <c:v>42530</c:v>
                </c:pt>
                <c:pt idx="898">
                  <c:v>42531</c:v>
                </c:pt>
                <c:pt idx="899">
                  <c:v>42534</c:v>
                </c:pt>
                <c:pt idx="900">
                  <c:v>42535</c:v>
                </c:pt>
                <c:pt idx="901">
                  <c:v>42536</c:v>
                </c:pt>
                <c:pt idx="902">
                  <c:v>42537</c:v>
                </c:pt>
                <c:pt idx="903">
                  <c:v>42538</c:v>
                </c:pt>
                <c:pt idx="904">
                  <c:v>42541</c:v>
                </c:pt>
                <c:pt idx="905">
                  <c:v>42542</c:v>
                </c:pt>
                <c:pt idx="906">
                  <c:v>42543</c:v>
                </c:pt>
                <c:pt idx="907">
                  <c:v>42544</c:v>
                </c:pt>
                <c:pt idx="908">
                  <c:v>42545</c:v>
                </c:pt>
                <c:pt idx="909">
                  <c:v>42548</c:v>
                </c:pt>
                <c:pt idx="910">
                  <c:v>42549</c:v>
                </c:pt>
                <c:pt idx="911">
                  <c:v>42550</c:v>
                </c:pt>
                <c:pt idx="912">
                  <c:v>42551</c:v>
                </c:pt>
                <c:pt idx="913">
                  <c:v>42552</c:v>
                </c:pt>
                <c:pt idx="914">
                  <c:v>42555</c:v>
                </c:pt>
                <c:pt idx="915">
                  <c:v>42556</c:v>
                </c:pt>
                <c:pt idx="916">
                  <c:v>42557</c:v>
                </c:pt>
                <c:pt idx="917">
                  <c:v>42558</c:v>
                </c:pt>
                <c:pt idx="918">
                  <c:v>42559</c:v>
                </c:pt>
                <c:pt idx="919">
                  <c:v>42562</c:v>
                </c:pt>
                <c:pt idx="920">
                  <c:v>42563</c:v>
                </c:pt>
                <c:pt idx="921">
                  <c:v>42564</c:v>
                </c:pt>
                <c:pt idx="922">
                  <c:v>42565</c:v>
                </c:pt>
                <c:pt idx="923">
                  <c:v>42566</c:v>
                </c:pt>
                <c:pt idx="924">
                  <c:v>42569</c:v>
                </c:pt>
                <c:pt idx="925">
                  <c:v>42570</c:v>
                </c:pt>
                <c:pt idx="926">
                  <c:v>42571</c:v>
                </c:pt>
                <c:pt idx="927">
                  <c:v>42572</c:v>
                </c:pt>
                <c:pt idx="928">
                  <c:v>42573</c:v>
                </c:pt>
                <c:pt idx="929">
                  <c:v>42576</c:v>
                </c:pt>
                <c:pt idx="930">
                  <c:v>42577</c:v>
                </c:pt>
                <c:pt idx="931">
                  <c:v>42578</c:v>
                </c:pt>
                <c:pt idx="932">
                  <c:v>42579</c:v>
                </c:pt>
                <c:pt idx="933">
                  <c:v>42580</c:v>
                </c:pt>
                <c:pt idx="934">
                  <c:v>42583</c:v>
                </c:pt>
                <c:pt idx="935">
                  <c:v>42584</c:v>
                </c:pt>
                <c:pt idx="936">
                  <c:v>42585</c:v>
                </c:pt>
                <c:pt idx="937">
                  <c:v>42586</c:v>
                </c:pt>
                <c:pt idx="938">
                  <c:v>42587</c:v>
                </c:pt>
                <c:pt idx="939">
                  <c:v>42590</c:v>
                </c:pt>
                <c:pt idx="940">
                  <c:v>42591</c:v>
                </c:pt>
                <c:pt idx="941">
                  <c:v>42592</c:v>
                </c:pt>
                <c:pt idx="942">
                  <c:v>42593</c:v>
                </c:pt>
                <c:pt idx="943">
                  <c:v>42594</c:v>
                </c:pt>
                <c:pt idx="944">
                  <c:v>42597</c:v>
                </c:pt>
                <c:pt idx="945">
                  <c:v>42598</c:v>
                </c:pt>
                <c:pt idx="946">
                  <c:v>42599</c:v>
                </c:pt>
                <c:pt idx="947">
                  <c:v>42600</c:v>
                </c:pt>
                <c:pt idx="948">
                  <c:v>42601</c:v>
                </c:pt>
                <c:pt idx="949">
                  <c:v>42604</c:v>
                </c:pt>
                <c:pt idx="950">
                  <c:v>42605</c:v>
                </c:pt>
                <c:pt idx="951">
                  <c:v>42606</c:v>
                </c:pt>
                <c:pt idx="952">
                  <c:v>42607</c:v>
                </c:pt>
                <c:pt idx="953">
                  <c:v>42608</c:v>
                </c:pt>
                <c:pt idx="954">
                  <c:v>42611</c:v>
                </c:pt>
                <c:pt idx="955">
                  <c:v>42612</c:v>
                </c:pt>
                <c:pt idx="956">
                  <c:v>42613</c:v>
                </c:pt>
                <c:pt idx="957">
                  <c:v>42614</c:v>
                </c:pt>
                <c:pt idx="958">
                  <c:v>42615</c:v>
                </c:pt>
                <c:pt idx="959">
                  <c:v>42618</c:v>
                </c:pt>
                <c:pt idx="960">
                  <c:v>42619</c:v>
                </c:pt>
                <c:pt idx="961">
                  <c:v>42620</c:v>
                </c:pt>
                <c:pt idx="962">
                  <c:v>42621</c:v>
                </c:pt>
                <c:pt idx="963">
                  <c:v>42622</c:v>
                </c:pt>
                <c:pt idx="964">
                  <c:v>42625</c:v>
                </c:pt>
                <c:pt idx="965">
                  <c:v>42626</c:v>
                </c:pt>
                <c:pt idx="966">
                  <c:v>42627</c:v>
                </c:pt>
                <c:pt idx="967">
                  <c:v>42628</c:v>
                </c:pt>
                <c:pt idx="968">
                  <c:v>42629</c:v>
                </c:pt>
                <c:pt idx="969">
                  <c:v>42632</c:v>
                </c:pt>
                <c:pt idx="970">
                  <c:v>42633</c:v>
                </c:pt>
                <c:pt idx="971">
                  <c:v>42634</c:v>
                </c:pt>
                <c:pt idx="972">
                  <c:v>42635</c:v>
                </c:pt>
                <c:pt idx="973">
                  <c:v>42636</c:v>
                </c:pt>
                <c:pt idx="974">
                  <c:v>42639</c:v>
                </c:pt>
                <c:pt idx="975">
                  <c:v>42640</c:v>
                </c:pt>
                <c:pt idx="976">
                  <c:v>42641</c:v>
                </c:pt>
                <c:pt idx="977">
                  <c:v>42642</c:v>
                </c:pt>
                <c:pt idx="978">
                  <c:v>42643</c:v>
                </c:pt>
                <c:pt idx="979">
                  <c:v>42646</c:v>
                </c:pt>
                <c:pt idx="980">
                  <c:v>42647</c:v>
                </c:pt>
                <c:pt idx="981">
                  <c:v>42648</c:v>
                </c:pt>
                <c:pt idx="982">
                  <c:v>42649</c:v>
                </c:pt>
                <c:pt idx="983">
                  <c:v>42650</c:v>
                </c:pt>
                <c:pt idx="984">
                  <c:v>42653</c:v>
                </c:pt>
                <c:pt idx="985">
                  <c:v>42654</c:v>
                </c:pt>
                <c:pt idx="986">
                  <c:v>42655</c:v>
                </c:pt>
                <c:pt idx="987">
                  <c:v>42656</c:v>
                </c:pt>
                <c:pt idx="988">
                  <c:v>42657</c:v>
                </c:pt>
                <c:pt idx="989">
                  <c:v>42660</c:v>
                </c:pt>
                <c:pt idx="990">
                  <c:v>42661</c:v>
                </c:pt>
                <c:pt idx="991">
                  <c:v>42662</c:v>
                </c:pt>
                <c:pt idx="992">
                  <c:v>42663</c:v>
                </c:pt>
                <c:pt idx="993">
                  <c:v>42664</c:v>
                </c:pt>
                <c:pt idx="994">
                  <c:v>42667</c:v>
                </c:pt>
                <c:pt idx="995">
                  <c:v>42668</c:v>
                </c:pt>
                <c:pt idx="996">
                  <c:v>42669</c:v>
                </c:pt>
                <c:pt idx="997">
                  <c:v>42670</c:v>
                </c:pt>
                <c:pt idx="998">
                  <c:v>42671</c:v>
                </c:pt>
                <c:pt idx="999">
                  <c:v>42674</c:v>
                </c:pt>
                <c:pt idx="1000">
                  <c:v>42675</c:v>
                </c:pt>
                <c:pt idx="1001">
                  <c:v>42676</c:v>
                </c:pt>
                <c:pt idx="1002">
                  <c:v>42677</c:v>
                </c:pt>
                <c:pt idx="1003">
                  <c:v>42678</c:v>
                </c:pt>
                <c:pt idx="1004">
                  <c:v>42681</c:v>
                </c:pt>
                <c:pt idx="1005">
                  <c:v>42682</c:v>
                </c:pt>
                <c:pt idx="1006">
                  <c:v>42683</c:v>
                </c:pt>
                <c:pt idx="1007">
                  <c:v>42684</c:v>
                </c:pt>
                <c:pt idx="1008">
                  <c:v>42685</c:v>
                </c:pt>
                <c:pt idx="1009">
                  <c:v>42688</c:v>
                </c:pt>
                <c:pt idx="1010">
                  <c:v>42689</c:v>
                </c:pt>
                <c:pt idx="1011">
                  <c:v>42690</c:v>
                </c:pt>
                <c:pt idx="1012">
                  <c:v>42691</c:v>
                </c:pt>
                <c:pt idx="1013">
                  <c:v>42692</c:v>
                </c:pt>
                <c:pt idx="1014">
                  <c:v>42695</c:v>
                </c:pt>
                <c:pt idx="1015">
                  <c:v>42696</c:v>
                </c:pt>
                <c:pt idx="1016">
                  <c:v>42697</c:v>
                </c:pt>
                <c:pt idx="1017">
                  <c:v>42698</c:v>
                </c:pt>
                <c:pt idx="1018">
                  <c:v>42699</c:v>
                </c:pt>
                <c:pt idx="1019">
                  <c:v>42702</c:v>
                </c:pt>
                <c:pt idx="1020">
                  <c:v>42703</c:v>
                </c:pt>
                <c:pt idx="1021">
                  <c:v>42704</c:v>
                </c:pt>
                <c:pt idx="1022">
                  <c:v>42705</c:v>
                </c:pt>
                <c:pt idx="1023">
                  <c:v>42706</c:v>
                </c:pt>
                <c:pt idx="1024">
                  <c:v>42709</c:v>
                </c:pt>
                <c:pt idx="1025">
                  <c:v>42710</c:v>
                </c:pt>
                <c:pt idx="1026">
                  <c:v>42711</c:v>
                </c:pt>
                <c:pt idx="1027">
                  <c:v>42712</c:v>
                </c:pt>
                <c:pt idx="1028">
                  <c:v>42713</c:v>
                </c:pt>
                <c:pt idx="1029">
                  <c:v>42716</c:v>
                </c:pt>
                <c:pt idx="1030">
                  <c:v>42717</c:v>
                </c:pt>
                <c:pt idx="1031">
                  <c:v>42718</c:v>
                </c:pt>
                <c:pt idx="1032">
                  <c:v>42719</c:v>
                </c:pt>
                <c:pt idx="1033">
                  <c:v>42720</c:v>
                </c:pt>
                <c:pt idx="1034">
                  <c:v>42723</c:v>
                </c:pt>
                <c:pt idx="1035">
                  <c:v>42724</c:v>
                </c:pt>
                <c:pt idx="1036">
                  <c:v>42725</c:v>
                </c:pt>
                <c:pt idx="1037">
                  <c:v>42726</c:v>
                </c:pt>
                <c:pt idx="1038">
                  <c:v>42727</c:v>
                </c:pt>
                <c:pt idx="1039">
                  <c:v>42730</c:v>
                </c:pt>
                <c:pt idx="1040">
                  <c:v>42731</c:v>
                </c:pt>
                <c:pt idx="1041">
                  <c:v>42732</c:v>
                </c:pt>
                <c:pt idx="1042">
                  <c:v>42733</c:v>
                </c:pt>
                <c:pt idx="1043">
                  <c:v>42734</c:v>
                </c:pt>
                <c:pt idx="1044">
                  <c:v>42737</c:v>
                </c:pt>
                <c:pt idx="1045">
                  <c:v>42738</c:v>
                </c:pt>
                <c:pt idx="1046">
                  <c:v>42739</c:v>
                </c:pt>
                <c:pt idx="1047">
                  <c:v>42740</c:v>
                </c:pt>
                <c:pt idx="1048">
                  <c:v>42741</c:v>
                </c:pt>
                <c:pt idx="1049">
                  <c:v>42744</c:v>
                </c:pt>
                <c:pt idx="1050">
                  <c:v>42745</c:v>
                </c:pt>
                <c:pt idx="1051">
                  <c:v>42746</c:v>
                </c:pt>
                <c:pt idx="1052">
                  <c:v>42747</c:v>
                </c:pt>
                <c:pt idx="1053">
                  <c:v>42748</c:v>
                </c:pt>
                <c:pt idx="1054">
                  <c:v>42751</c:v>
                </c:pt>
                <c:pt idx="1055">
                  <c:v>42752</c:v>
                </c:pt>
                <c:pt idx="1056">
                  <c:v>42753</c:v>
                </c:pt>
                <c:pt idx="1057">
                  <c:v>42754</c:v>
                </c:pt>
                <c:pt idx="1058">
                  <c:v>42755</c:v>
                </c:pt>
                <c:pt idx="1059">
                  <c:v>42758</c:v>
                </c:pt>
                <c:pt idx="1060">
                  <c:v>42759</c:v>
                </c:pt>
                <c:pt idx="1061">
                  <c:v>42760</c:v>
                </c:pt>
                <c:pt idx="1062">
                  <c:v>42761</c:v>
                </c:pt>
                <c:pt idx="1063">
                  <c:v>42762</c:v>
                </c:pt>
                <c:pt idx="1064">
                  <c:v>42765</c:v>
                </c:pt>
                <c:pt idx="1065">
                  <c:v>42766</c:v>
                </c:pt>
                <c:pt idx="1066">
                  <c:v>42767</c:v>
                </c:pt>
                <c:pt idx="1067">
                  <c:v>42768</c:v>
                </c:pt>
                <c:pt idx="1068">
                  <c:v>42769</c:v>
                </c:pt>
                <c:pt idx="1069">
                  <c:v>42772</c:v>
                </c:pt>
                <c:pt idx="1070">
                  <c:v>42773</c:v>
                </c:pt>
                <c:pt idx="1071">
                  <c:v>42774</c:v>
                </c:pt>
                <c:pt idx="1072">
                  <c:v>42775</c:v>
                </c:pt>
                <c:pt idx="1073">
                  <c:v>42776</c:v>
                </c:pt>
                <c:pt idx="1074">
                  <c:v>42777</c:v>
                </c:pt>
                <c:pt idx="1075">
                  <c:v>42778</c:v>
                </c:pt>
                <c:pt idx="1076">
                  <c:v>42779</c:v>
                </c:pt>
                <c:pt idx="1077">
                  <c:v>42780</c:v>
                </c:pt>
                <c:pt idx="1078">
                  <c:v>42781</c:v>
                </c:pt>
                <c:pt idx="1079">
                  <c:v>42782</c:v>
                </c:pt>
                <c:pt idx="1080">
                  <c:v>42783</c:v>
                </c:pt>
                <c:pt idx="1081">
                  <c:v>42784</c:v>
                </c:pt>
                <c:pt idx="1082">
                  <c:v>42785</c:v>
                </c:pt>
                <c:pt idx="1083">
                  <c:v>42786</c:v>
                </c:pt>
                <c:pt idx="1084">
                  <c:v>42787</c:v>
                </c:pt>
                <c:pt idx="1085">
                  <c:v>42788</c:v>
                </c:pt>
                <c:pt idx="1086">
                  <c:v>42789</c:v>
                </c:pt>
                <c:pt idx="1087">
                  <c:v>42790</c:v>
                </c:pt>
                <c:pt idx="1088">
                  <c:v>42791</c:v>
                </c:pt>
                <c:pt idx="1089">
                  <c:v>42792</c:v>
                </c:pt>
                <c:pt idx="1090">
                  <c:v>42793</c:v>
                </c:pt>
                <c:pt idx="1091">
                  <c:v>42794</c:v>
                </c:pt>
                <c:pt idx="1092">
                  <c:v>42795</c:v>
                </c:pt>
                <c:pt idx="1093">
                  <c:v>42796</c:v>
                </c:pt>
                <c:pt idx="1094">
                  <c:v>42797</c:v>
                </c:pt>
                <c:pt idx="1095">
                  <c:v>42798</c:v>
                </c:pt>
                <c:pt idx="1096">
                  <c:v>42799</c:v>
                </c:pt>
                <c:pt idx="1097">
                  <c:v>42800</c:v>
                </c:pt>
                <c:pt idx="1098">
                  <c:v>42801</c:v>
                </c:pt>
                <c:pt idx="1099">
                  <c:v>42802</c:v>
                </c:pt>
                <c:pt idx="1100">
                  <c:v>42803</c:v>
                </c:pt>
                <c:pt idx="1101">
                  <c:v>42804</c:v>
                </c:pt>
                <c:pt idx="1102">
                  <c:v>42805</c:v>
                </c:pt>
                <c:pt idx="1103">
                  <c:v>42806</c:v>
                </c:pt>
                <c:pt idx="1104">
                  <c:v>42807</c:v>
                </c:pt>
                <c:pt idx="1105">
                  <c:v>42808</c:v>
                </c:pt>
                <c:pt idx="1106">
                  <c:v>42809</c:v>
                </c:pt>
                <c:pt idx="1107">
                  <c:v>42810</c:v>
                </c:pt>
                <c:pt idx="1108">
                  <c:v>42811</c:v>
                </c:pt>
                <c:pt idx="1109">
                  <c:v>42812</c:v>
                </c:pt>
                <c:pt idx="1110">
                  <c:v>42813</c:v>
                </c:pt>
                <c:pt idx="1111">
                  <c:v>42814</c:v>
                </c:pt>
                <c:pt idx="1112">
                  <c:v>42815</c:v>
                </c:pt>
                <c:pt idx="1113">
                  <c:v>42816</c:v>
                </c:pt>
                <c:pt idx="1114">
                  <c:v>42817</c:v>
                </c:pt>
                <c:pt idx="1115">
                  <c:v>42818</c:v>
                </c:pt>
                <c:pt idx="1116">
                  <c:v>42819</c:v>
                </c:pt>
                <c:pt idx="1117">
                  <c:v>42820</c:v>
                </c:pt>
                <c:pt idx="1118">
                  <c:v>42821</c:v>
                </c:pt>
                <c:pt idx="1119">
                  <c:v>42822</c:v>
                </c:pt>
                <c:pt idx="1120">
                  <c:v>42823</c:v>
                </c:pt>
                <c:pt idx="1121">
                  <c:v>42824</c:v>
                </c:pt>
                <c:pt idx="1122">
                  <c:v>42825</c:v>
                </c:pt>
                <c:pt idx="1123">
                  <c:v>42826</c:v>
                </c:pt>
                <c:pt idx="1124">
                  <c:v>42827</c:v>
                </c:pt>
                <c:pt idx="1125">
                  <c:v>42828</c:v>
                </c:pt>
                <c:pt idx="1126">
                  <c:v>42829</c:v>
                </c:pt>
                <c:pt idx="1127">
                  <c:v>42830</c:v>
                </c:pt>
                <c:pt idx="1128">
                  <c:v>42831</c:v>
                </c:pt>
                <c:pt idx="1129">
                  <c:v>42832</c:v>
                </c:pt>
                <c:pt idx="1130">
                  <c:v>42833</c:v>
                </c:pt>
                <c:pt idx="1131">
                  <c:v>42834</c:v>
                </c:pt>
                <c:pt idx="1132">
                  <c:v>42835</c:v>
                </c:pt>
                <c:pt idx="1133">
                  <c:v>42836</c:v>
                </c:pt>
                <c:pt idx="1134">
                  <c:v>42837</c:v>
                </c:pt>
                <c:pt idx="1135">
                  <c:v>42838</c:v>
                </c:pt>
                <c:pt idx="1136">
                  <c:v>42839</c:v>
                </c:pt>
                <c:pt idx="1137">
                  <c:v>42840</c:v>
                </c:pt>
                <c:pt idx="1138">
                  <c:v>42841</c:v>
                </c:pt>
                <c:pt idx="1139">
                  <c:v>42842</c:v>
                </c:pt>
                <c:pt idx="1140">
                  <c:v>42843</c:v>
                </c:pt>
                <c:pt idx="1141">
                  <c:v>42844</c:v>
                </c:pt>
                <c:pt idx="1142">
                  <c:v>42845</c:v>
                </c:pt>
                <c:pt idx="1143">
                  <c:v>42846</c:v>
                </c:pt>
                <c:pt idx="1144">
                  <c:v>42847</c:v>
                </c:pt>
                <c:pt idx="1145">
                  <c:v>42848</c:v>
                </c:pt>
                <c:pt idx="1146">
                  <c:v>42849</c:v>
                </c:pt>
                <c:pt idx="1147">
                  <c:v>42850</c:v>
                </c:pt>
                <c:pt idx="1148">
                  <c:v>42851</c:v>
                </c:pt>
                <c:pt idx="1149">
                  <c:v>42852</c:v>
                </c:pt>
                <c:pt idx="1150">
                  <c:v>42853</c:v>
                </c:pt>
                <c:pt idx="1151">
                  <c:v>42854</c:v>
                </c:pt>
                <c:pt idx="1152">
                  <c:v>42855</c:v>
                </c:pt>
                <c:pt idx="1153">
                  <c:v>42856</c:v>
                </c:pt>
                <c:pt idx="1154">
                  <c:v>42857</c:v>
                </c:pt>
                <c:pt idx="1155">
                  <c:v>42858</c:v>
                </c:pt>
                <c:pt idx="1156">
                  <c:v>42859</c:v>
                </c:pt>
                <c:pt idx="1157">
                  <c:v>42860</c:v>
                </c:pt>
                <c:pt idx="1158">
                  <c:v>42861</c:v>
                </c:pt>
                <c:pt idx="1159">
                  <c:v>42862</c:v>
                </c:pt>
                <c:pt idx="1160">
                  <c:v>42863</c:v>
                </c:pt>
                <c:pt idx="1161">
                  <c:v>42864</c:v>
                </c:pt>
                <c:pt idx="1162">
                  <c:v>42865</c:v>
                </c:pt>
                <c:pt idx="1163">
                  <c:v>42866</c:v>
                </c:pt>
                <c:pt idx="1164">
                  <c:v>42867</c:v>
                </c:pt>
                <c:pt idx="1165">
                  <c:v>42868</c:v>
                </c:pt>
                <c:pt idx="1166">
                  <c:v>42869</c:v>
                </c:pt>
                <c:pt idx="1167">
                  <c:v>42870</c:v>
                </c:pt>
                <c:pt idx="1168">
                  <c:v>42871</c:v>
                </c:pt>
                <c:pt idx="1169">
                  <c:v>42872</c:v>
                </c:pt>
                <c:pt idx="1170">
                  <c:v>42873</c:v>
                </c:pt>
                <c:pt idx="1171">
                  <c:v>42874</c:v>
                </c:pt>
                <c:pt idx="1172">
                  <c:v>42875</c:v>
                </c:pt>
                <c:pt idx="1173">
                  <c:v>42876</c:v>
                </c:pt>
                <c:pt idx="1174">
                  <c:v>42877</c:v>
                </c:pt>
                <c:pt idx="1175">
                  <c:v>42878</c:v>
                </c:pt>
                <c:pt idx="1176">
                  <c:v>42879</c:v>
                </c:pt>
                <c:pt idx="1177">
                  <c:v>42880</c:v>
                </c:pt>
                <c:pt idx="1178">
                  <c:v>42881</c:v>
                </c:pt>
                <c:pt idx="1179">
                  <c:v>42882</c:v>
                </c:pt>
                <c:pt idx="1180">
                  <c:v>42883</c:v>
                </c:pt>
                <c:pt idx="1181">
                  <c:v>42884</c:v>
                </c:pt>
                <c:pt idx="1182">
                  <c:v>42885</c:v>
                </c:pt>
                <c:pt idx="1183">
                  <c:v>42886</c:v>
                </c:pt>
                <c:pt idx="1184">
                  <c:v>42887</c:v>
                </c:pt>
                <c:pt idx="1185">
                  <c:v>42888</c:v>
                </c:pt>
                <c:pt idx="1186">
                  <c:v>42889</c:v>
                </c:pt>
                <c:pt idx="1187">
                  <c:v>42890</c:v>
                </c:pt>
                <c:pt idx="1188">
                  <c:v>42891</c:v>
                </c:pt>
                <c:pt idx="1189">
                  <c:v>42892</c:v>
                </c:pt>
                <c:pt idx="1190">
                  <c:v>42893</c:v>
                </c:pt>
                <c:pt idx="1191">
                  <c:v>42894</c:v>
                </c:pt>
                <c:pt idx="1192">
                  <c:v>42895</c:v>
                </c:pt>
                <c:pt idx="1193">
                  <c:v>42896</c:v>
                </c:pt>
                <c:pt idx="1194">
                  <c:v>42897</c:v>
                </c:pt>
                <c:pt idx="1195">
                  <c:v>42898</c:v>
                </c:pt>
                <c:pt idx="1196">
                  <c:v>42899</c:v>
                </c:pt>
                <c:pt idx="1197">
                  <c:v>42900</c:v>
                </c:pt>
                <c:pt idx="1198">
                  <c:v>42901</c:v>
                </c:pt>
                <c:pt idx="1199">
                  <c:v>42902</c:v>
                </c:pt>
                <c:pt idx="1200">
                  <c:v>42903</c:v>
                </c:pt>
                <c:pt idx="1201">
                  <c:v>42904</c:v>
                </c:pt>
                <c:pt idx="1202">
                  <c:v>42905</c:v>
                </c:pt>
                <c:pt idx="1203">
                  <c:v>42906</c:v>
                </c:pt>
                <c:pt idx="1204">
                  <c:v>42907</c:v>
                </c:pt>
                <c:pt idx="1205">
                  <c:v>42908</c:v>
                </c:pt>
                <c:pt idx="1206">
                  <c:v>42909</c:v>
                </c:pt>
                <c:pt idx="1207">
                  <c:v>42910</c:v>
                </c:pt>
                <c:pt idx="1208">
                  <c:v>42911</c:v>
                </c:pt>
                <c:pt idx="1209">
                  <c:v>42912</c:v>
                </c:pt>
                <c:pt idx="1210">
                  <c:v>42913</c:v>
                </c:pt>
                <c:pt idx="1211">
                  <c:v>42914</c:v>
                </c:pt>
                <c:pt idx="1212">
                  <c:v>42915</c:v>
                </c:pt>
                <c:pt idx="1213">
                  <c:v>42916</c:v>
                </c:pt>
                <c:pt idx="1214">
                  <c:v>42917</c:v>
                </c:pt>
                <c:pt idx="1215">
                  <c:v>42918</c:v>
                </c:pt>
                <c:pt idx="1216">
                  <c:v>42919</c:v>
                </c:pt>
                <c:pt idx="1217">
                  <c:v>42920</c:v>
                </c:pt>
                <c:pt idx="1218">
                  <c:v>42921</c:v>
                </c:pt>
                <c:pt idx="1219">
                  <c:v>42922</c:v>
                </c:pt>
                <c:pt idx="1220">
                  <c:v>42923</c:v>
                </c:pt>
                <c:pt idx="1221">
                  <c:v>42924</c:v>
                </c:pt>
                <c:pt idx="1222">
                  <c:v>42925</c:v>
                </c:pt>
                <c:pt idx="1223">
                  <c:v>42926</c:v>
                </c:pt>
                <c:pt idx="1224">
                  <c:v>42927</c:v>
                </c:pt>
                <c:pt idx="1225">
                  <c:v>42928</c:v>
                </c:pt>
                <c:pt idx="1226">
                  <c:v>42929</c:v>
                </c:pt>
                <c:pt idx="1227">
                  <c:v>42930</c:v>
                </c:pt>
                <c:pt idx="1228">
                  <c:v>42931</c:v>
                </c:pt>
                <c:pt idx="1229">
                  <c:v>42932</c:v>
                </c:pt>
                <c:pt idx="1230">
                  <c:v>42933</c:v>
                </c:pt>
                <c:pt idx="1231">
                  <c:v>42934</c:v>
                </c:pt>
                <c:pt idx="1232">
                  <c:v>42935</c:v>
                </c:pt>
                <c:pt idx="1233">
                  <c:v>42936</c:v>
                </c:pt>
                <c:pt idx="1234">
                  <c:v>42937</c:v>
                </c:pt>
                <c:pt idx="1235">
                  <c:v>42938</c:v>
                </c:pt>
                <c:pt idx="1236">
                  <c:v>42939</c:v>
                </c:pt>
                <c:pt idx="1237">
                  <c:v>42940</c:v>
                </c:pt>
                <c:pt idx="1238">
                  <c:v>42941</c:v>
                </c:pt>
                <c:pt idx="1239">
                  <c:v>42942</c:v>
                </c:pt>
                <c:pt idx="1240">
                  <c:v>42943</c:v>
                </c:pt>
                <c:pt idx="1241">
                  <c:v>42944</c:v>
                </c:pt>
                <c:pt idx="1242">
                  <c:v>42945</c:v>
                </c:pt>
                <c:pt idx="1243">
                  <c:v>42946</c:v>
                </c:pt>
                <c:pt idx="1244">
                  <c:v>42947</c:v>
                </c:pt>
                <c:pt idx="1245">
                  <c:v>42948</c:v>
                </c:pt>
                <c:pt idx="1246">
                  <c:v>42949</c:v>
                </c:pt>
                <c:pt idx="1247">
                  <c:v>42950</c:v>
                </c:pt>
                <c:pt idx="1248">
                  <c:v>42951</c:v>
                </c:pt>
                <c:pt idx="1249">
                  <c:v>42952</c:v>
                </c:pt>
                <c:pt idx="1250">
                  <c:v>42953</c:v>
                </c:pt>
                <c:pt idx="1251">
                  <c:v>42954</c:v>
                </c:pt>
                <c:pt idx="1252">
                  <c:v>42955</c:v>
                </c:pt>
                <c:pt idx="1253">
                  <c:v>42956</c:v>
                </c:pt>
                <c:pt idx="1254">
                  <c:v>42957</c:v>
                </c:pt>
                <c:pt idx="1255">
                  <c:v>42958</c:v>
                </c:pt>
                <c:pt idx="1256">
                  <c:v>42959</c:v>
                </c:pt>
                <c:pt idx="1257">
                  <c:v>42960</c:v>
                </c:pt>
                <c:pt idx="1258">
                  <c:v>42961</c:v>
                </c:pt>
                <c:pt idx="1259">
                  <c:v>42962</c:v>
                </c:pt>
                <c:pt idx="1260">
                  <c:v>42963</c:v>
                </c:pt>
                <c:pt idx="1261">
                  <c:v>42964</c:v>
                </c:pt>
                <c:pt idx="1262">
                  <c:v>42965</c:v>
                </c:pt>
                <c:pt idx="1263">
                  <c:v>42966</c:v>
                </c:pt>
                <c:pt idx="1264">
                  <c:v>42967</c:v>
                </c:pt>
                <c:pt idx="1265">
                  <c:v>42968</c:v>
                </c:pt>
                <c:pt idx="1266">
                  <c:v>42969</c:v>
                </c:pt>
                <c:pt idx="1267">
                  <c:v>42970</c:v>
                </c:pt>
                <c:pt idx="1268">
                  <c:v>42971</c:v>
                </c:pt>
                <c:pt idx="1269">
                  <c:v>42972</c:v>
                </c:pt>
                <c:pt idx="1270">
                  <c:v>42973</c:v>
                </c:pt>
                <c:pt idx="1271">
                  <c:v>42974</c:v>
                </c:pt>
                <c:pt idx="1272">
                  <c:v>42975</c:v>
                </c:pt>
                <c:pt idx="1273">
                  <c:v>42976</c:v>
                </c:pt>
                <c:pt idx="1274">
                  <c:v>42977</c:v>
                </c:pt>
                <c:pt idx="1275">
                  <c:v>42978</c:v>
                </c:pt>
                <c:pt idx="1276">
                  <c:v>42979</c:v>
                </c:pt>
                <c:pt idx="1277">
                  <c:v>42980</c:v>
                </c:pt>
                <c:pt idx="1278">
                  <c:v>42981</c:v>
                </c:pt>
                <c:pt idx="1279">
                  <c:v>42982</c:v>
                </c:pt>
                <c:pt idx="1280">
                  <c:v>42983</c:v>
                </c:pt>
                <c:pt idx="1281">
                  <c:v>42984</c:v>
                </c:pt>
                <c:pt idx="1282">
                  <c:v>42985</c:v>
                </c:pt>
                <c:pt idx="1283">
                  <c:v>42986</c:v>
                </c:pt>
                <c:pt idx="1284">
                  <c:v>42987</c:v>
                </c:pt>
                <c:pt idx="1285">
                  <c:v>42988</c:v>
                </c:pt>
                <c:pt idx="1286">
                  <c:v>42989</c:v>
                </c:pt>
                <c:pt idx="1287">
                  <c:v>42990</c:v>
                </c:pt>
                <c:pt idx="1288">
                  <c:v>42991</c:v>
                </c:pt>
                <c:pt idx="1289">
                  <c:v>42992</c:v>
                </c:pt>
                <c:pt idx="1290">
                  <c:v>42993</c:v>
                </c:pt>
                <c:pt idx="1291">
                  <c:v>42994</c:v>
                </c:pt>
                <c:pt idx="1292">
                  <c:v>42995</c:v>
                </c:pt>
                <c:pt idx="1293">
                  <c:v>42996</c:v>
                </c:pt>
                <c:pt idx="1294">
                  <c:v>42997</c:v>
                </c:pt>
                <c:pt idx="1295">
                  <c:v>42998</c:v>
                </c:pt>
                <c:pt idx="1296">
                  <c:v>42999</c:v>
                </c:pt>
                <c:pt idx="1297">
                  <c:v>43000</c:v>
                </c:pt>
                <c:pt idx="1298">
                  <c:v>43001</c:v>
                </c:pt>
                <c:pt idx="1299">
                  <c:v>43002</c:v>
                </c:pt>
                <c:pt idx="1300">
                  <c:v>43003</c:v>
                </c:pt>
                <c:pt idx="1301">
                  <c:v>43004</c:v>
                </c:pt>
                <c:pt idx="1302">
                  <c:v>43005</c:v>
                </c:pt>
                <c:pt idx="1303">
                  <c:v>43006</c:v>
                </c:pt>
                <c:pt idx="1304">
                  <c:v>43007</c:v>
                </c:pt>
                <c:pt idx="1305">
                  <c:v>43008</c:v>
                </c:pt>
                <c:pt idx="1306">
                  <c:v>43009</c:v>
                </c:pt>
                <c:pt idx="1307">
                  <c:v>43010</c:v>
                </c:pt>
                <c:pt idx="1308">
                  <c:v>43011</c:v>
                </c:pt>
                <c:pt idx="1309">
                  <c:v>43012</c:v>
                </c:pt>
                <c:pt idx="1310">
                  <c:v>43013</c:v>
                </c:pt>
                <c:pt idx="1311">
                  <c:v>43014</c:v>
                </c:pt>
                <c:pt idx="1312">
                  <c:v>43015</c:v>
                </c:pt>
                <c:pt idx="1313">
                  <c:v>43016</c:v>
                </c:pt>
                <c:pt idx="1314">
                  <c:v>43017</c:v>
                </c:pt>
                <c:pt idx="1315">
                  <c:v>43018</c:v>
                </c:pt>
                <c:pt idx="1316">
                  <c:v>43019</c:v>
                </c:pt>
                <c:pt idx="1317">
                  <c:v>43020</c:v>
                </c:pt>
                <c:pt idx="1318">
                  <c:v>43021</c:v>
                </c:pt>
                <c:pt idx="1319">
                  <c:v>43022</c:v>
                </c:pt>
                <c:pt idx="1320">
                  <c:v>43023</c:v>
                </c:pt>
                <c:pt idx="1321">
                  <c:v>43024</c:v>
                </c:pt>
                <c:pt idx="1322">
                  <c:v>43025</c:v>
                </c:pt>
                <c:pt idx="1323">
                  <c:v>43026</c:v>
                </c:pt>
                <c:pt idx="1324">
                  <c:v>43027</c:v>
                </c:pt>
                <c:pt idx="1325">
                  <c:v>43028</c:v>
                </c:pt>
                <c:pt idx="1326">
                  <c:v>43029</c:v>
                </c:pt>
                <c:pt idx="1327">
                  <c:v>43030</c:v>
                </c:pt>
                <c:pt idx="1328">
                  <c:v>43031</c:v>
                </c:pt>
                <c:pt idx="1329">
                  <c:v>43032</c:v>
                </c:pt>
                <c:pt idx="1330">
                  <c:v>43033</c:v>
                </c:pt>
                <c:pt idx="1331">
                  <c:v>43034</c:v>
                </c:pt>
                <c:pt idx="1332">
                  <c:v>43035</c:v>
                </c:pt>
                <c:pt idx="1333">
                  <c:v>43036</c:v>
                </c:pt>
                <c:pt idx="1334">
                  <c:v>43037</c:v>
                </c:pt>
                <c:pt idx="1335">
                  <c:v>43038</c:v>
                </c:pt>
                <c:pt idx="1336">
                  <c:v>43039</c:v>
                </c:pt>
                <c:pt idx="1337">
                  <c:v>43040</c:v>
                </c:pt>
                <c:pt idx="1338">
                  <c:v>43041</c:v>
                </c:pt>
                <c:pt idx="1339">
                  <c:v>43042</c:v>
                </c:pt>
                <c:pt idx="1340">
                  <c:v>43043</c:v>
                </c:pt>
                <c:pt idx="1341">
                  <c:v>43044</c:v>
                </c:pt>
                <c:pt idx="1342">
                  <c:v>43045</c:v>
                </c:pt>
                <c:pt idx="1343">
                  <c:v>43046</c:v>
                </c:pt>
                <c:pt idx="1344">
                  <c:v>43047</c:v>
                </c:pt>
                <c:pt idx="1345">
                  <c:v>43048</c:v>
                </c:pt>
                <c:pt idx="1346">
                  <c:v>43049</c:v>
                </c:pt>
                <c:pt idx="1347">
                  <c:v>43050</c:v>
                </c:pt>
                <c:pt idx="1348">
                  <c:v>43051</c:v>
                </c:pt>
                <c:pt idx="1349">
                  <c:v>43052</c:v>
                </c:pt>
                <c:pt idx="1350">
                  <c:v>43053</c:v>
                </c:pt>
                <c:pt idx="1351">
                  <c:v>43054</c:v>
                </c:pt>
                <c:pt idx="1352">
                  <c:v>43055</c:v>
                </c:pt>
                <c:pt idx="1353">
                  <c:v>43056</c:v>
                </c:pt>
                <c:pt idx="1354">
                  <c:v>43057</c:v>
                </c:pt>
                <c:pt idx="1355">
                  <c:v>43058</c:v>
                </c:pt>
                <c:pt idx="1356">
                  <c:v>43059</c:v>
                </c:pt>
                <c:pt idx="1357">
                  <c:v>43060</c:v>
                </c:pt>
                <c:pt idx="1358">
                  <c:v>43061</c:v>
                </c:pt>
                <c:pt idx="1359">
                  <c:v>43062</c:v>
                </c:pt>
                <c:pt idx="1360">
                  <c:v>43063</c:v>
                </c:pt>
                <c:pt idx="1361">
                  <c:v>43064</c:v>
                </c:pt>
                <c:pt idx="1362">
                  <c:v>43065</c:v>
                </c:pt>
                <c:pt idx="1363">
                  <c:v>43066</c:v>
                </c:pt>
                <c:pt idx="1364">
                  <c:v>43067</c:v>
                </c:pt>
                <c:pt idx="1365">
                  <c:v>43068</c:v>
                </c:pt>
                <c:pt idx="1366">
                  <c:v>43069</c:v>
                </c:pt>
                <c:pt idx="1367">
                  <c:v>43070</c:v>
                </c:pt>
                <c:pt idx="1368">
                  <c:v>43071</c:v>
                </c:pt>
                <c:pt idx="1369">
                  <c:v>43072</c:v>
                </c:pt>
                <c:pt idx="1370">
                  <c:v>43073</c:v>
                </c:pt>
                <c:pt idx="1371">
                  <c:v>43074</c:v>
                </c:pt>
                <c:pt idx="1372">
                  <c:v>43075</c:v>
                </c:pt>
                <c:pt idx="1373">
                  <c:v>43076</c:v>
                </c:pt>
                <c:pt idx="1374">
                  <c:v>43077</c:v>
                </c:pt>
                <c:pt idx="1375">
                  <c:v>43078</c:v>
                </c:pt>
                <c:pt idx="1376">
                  <c:v>43079</c:v>
                </c:pt>
                <c:pt idx="1377">
                  <c:v>43080</c:v>
                </c:pt>
                <c:pt idx="1378">
                  <c:v>43081</c:v>
                </c:pt>
                <c:pt idx="1379">
                  <c:v>43082</c:v>
                </c:pt>
                <c:pt idx="1380">
                  <c:v>43083</c:v>
                </c:pt>
                <c:pt idx="1381">
                  <c:v>43084</c:v>
                </c:pt>
                <c:pt idx="1382">
                  <c:v>43085</c:v>
                </c:pt>
                <c:pt idx="1383">
                  <c:v>43086</c:v>
                </c:pt>
                <c:pt idx="1384">
                  <c:v>43087</c:v>
                </c:pt>
                <c:pt idx="1385">
                  <c:v>43088</c:v>
                </c:pt>
                <c:pt idx="1386">
                  <c:v>43089</c:v>
                </c:pt>
                <c:pt idx="1387">
                  <c:v>43090</c:v>
                </c:pt>
                <c:pt idx="1388">
                  <c:v>43091</c:v>
                </c:pt>
                <c:pt idx="1389">
                  <c:v>43092</c:v>
                </c:pt>
                <c:pt idx="1390">
                  <c:v>43093</c:v>
                </c:pt>
                <c:pt idx="1391">
                  <c:v>43094</c:v>
                </c:pt>
                <c:pt idx="1392">
                  <c:v>43095</c:v>
                </c:pt>
                <c:pt idx="1393">
                  <c:v>43096</c:v>
                </c:pt>
                <c:pt idx="1394">
                  <c:v>43097</c:v>
                </c:pt>
                <c:pt idx="1395">
                  <c:v>43098</c:v>
                </c:pt>
                <c:pt idx="1396">
                  <c:v>43099</c:v>
                </c:pt>
                <c:pt idx="1397">
                  <c:v>43100</c:v>
                </c:pt>
                <c:pt idx="1398">
                  <c:v>43101</c:v>
                </c:pt>
                <c:pt idx="1399">
                  <c:v>43102</c:v>
                </c:pt>
                <c:pt idx="1400">
                  <c:v>43103</c:v>
                </c:pt>
                <c:pt idx="1401">
                  <c:v>43104</c:v>
                </c:pt>
                <c:pt idx="1402">
                  <c:v>43105</c:v>
                </c:pt>
                <c:pt idx="1403">
                  <c:v>43106</c:v>
                </c:pt>
                <c:pt idx="1404">
                  <c:v>43107</c:v>
                </c:pt>
                <c:pt idx="1405">
                  <c:v>43108</c:v>
                </c:pt>
                <c:pt idx="1406">
                  <c:v>43109</c:v>
                </c:pt>
                <c:pt idx="1407">
                  <c:v>43110</c:v>
                </c:pt>
                <c:pt idx="1408">
                  <c:v>43111</c:v>
                </c:pt>
                <c:pt idx="1409">
                  <c:v>43112</c:v>
                </c:pt>
                <c:pt idx="1410">
                  <c:v>43113</c:v>
                </c:pt>
                <c:pt idx="1411">
                  <c:v>43114</c:v>
                </c:pt>
                <c:pt idx="1412">
                  <c:v>43115</c:v>
                </c:pt>
                <c:pt idx="1413">
                  <c:v>43116</c:v>
                </c:pt>
                <c:pt idx="1414">
                  <c:v>43117</c:v>
                </c:pt>
                <c:pt idx="1415">
                  <c:v>43118</c:v>
                </c:pt>
                <c:pt idx="1416">
                  <c:v>43119</c:v>
                </c:pt>
                <c:pt idx="1417">
                  <c:v>43120</c:v>
                </c:pt>
                <c:pt idx="1418">
                  <c:v>43121</c:v>
                </c:pt>
                <c:pt idx="1419">
                  <c:v>43122</c:v>
                </c:pt>
                <c:pt idx="1420">
                  <c:v>43123</c:v>
                </c:pt>
                <c:pt idx="1421">
                  <c:v>43124</c:v>
                </c:pt>
                <c:pt idx="1422">
                  <c:v>43125</c:v>
                </c:pt>
                <c:pt idx="1423">
                  <c:v>43126</c:v>
                </c:pt>
                <c:pt idx="1424">
                  <c:v>43127</c:v>
                </c:pt>
                <c:pt idx="1425">
                  <c:v>43128</c:v>
                </c:pt>
                <c:pt idx="1426">
                  <c:v>43129</c:v>
                </c:pt>
                <c:pt idx="1427">
                  <c:v>43130</c:v>
                </c:pt>
                <c:pt idx="1428">
                  <c:v>43131</c:v>
                </c:pt>
                <c:pt idx="1429">
                  <c:v>43132</c:v>
                </c:pt>
                <c:pt idx="1430">
                  <c:v>43133</c:v>
                </c:pt>
                <c:pt idx="1431">
                  <c:v>43134</c:v>
                </c:pt>
                <c:pt idx="1432">
                  <c:v>43135</c:v>
                </c:pt>
                <c:pt idx="1433">
                  <c:v>43136</c:v>
                </c:pt>
                <c:pt idx="1434">
                  <c:v>43137</c:v>
                </c:pt>
                <c:pt idx="1435">
                  <c:v>43138</c:v>
                </c:pt>
                <c:pt idx="1436">
                  <c:v>43139</c:v>
                </c:pt>
                <c:pt idx="1437">
                  <c:v>43140</c:v>
                </c:pt>
                <c:pt idx="1438">
                  <c:v>43141</c:v>
                </c:pt>
                <c:pt idx="1439">
                  <c:v>43142</c:v>
                </c:pt>
                <c:pt idx="1440">
                  <c:v>43143</c:v>
                </c:pt>
                <c:pt idx="1441">
                  <c:v>43144</c:v>
                </c:pt>
                <c:pt idx="1442">
                  <c:v>43145</c:v>
                </c:pt>
                <c:pt idx="1443">
                  <c:v>43146</c:v>
                </c:pt>
                <c:pt idx="1444">
                  <c:v>43147</c:v>
                </c:pt>
                <c:pt idx="1445">
                  <c:v>43148</c:v>
                </c:pt>
                <c:pt idx="1446">
                  <c:v>43149</c:v>
                </c:pt>
                <c:pt idx="1447">
                  <c:v>43150</c:v>
                </c:pt>
                <c:pt idx="1448">
                  <c:v>43151</c:v>
                </c:pt>
                <c:pt idx="1449">
                  <c:v>43152</c:v>
                </c:pt>
                <c:pt idx="1450">
                  <c:v>43153</c:v>
                </c:pt>
                <c:pt idx="1451">
                  <c:v>43154</c:v>
                </c:pt>
                <c:pt idx="1452">
                  <c:v>43155</c:v>
                </c:pt>
                <c:pt idx="1453">
                  <c:v>43156</c:v>
                </c:pt>
                <c:pt idx="1454">
                  <c:v>43157</c:v>
                </c:pt>
                <c:pt idx="1455">
                  <c:v>43158</c:v>
                </c:pt>
                <c:pt idx="1456">
                  <c:v>43159</c:v>
                </c:pt>
                <c:pt idx="1457">
                  <c:v>43160</c:v>
                </c:pt>
                <c:pt idx="1458">
                  <c:v>43161</c:v>
                </c:pt>
                <c:pt idx="1459">
                  <c:v>43162</c:v>
                </c:pt>
                <c:pt idx="1460">
                  <c:v>43163</c:v>
                </c:pt>
                <c:pt idx="1461">
                  <c:v>43164</c:v>
                </c:pt>
                <c:pt idx="1462">
                  <c:v>43165</c:v>
                </c:pt>
                <c:pt idx="1463">
                  <c:v>43166</c:v>
                </c:pt>
                <c:pt idx="1464">
                  <c:v>43167</c:v>
                </c:pt>
                <c:pt idx="1465">
                  <c:v>43168</c:v>
                </c:pt>
                <c:pt idx="1466">
                  <c:v>43169</c:v>
                </c:pt>
                <c:pt idx="1467">
                  <c:v>43170</c:v>
                </c:pt>
                <c:pt idx="1468">
                  <c:v>43171</c:v>
                </c:pt>
                <c:pt idx="1469">
                  <c:v>43172</c:v>
                </c:pt>
                <c:pt idx="1470">
                  <c:v>43173</c:v>
                </c:pt>
                <c:pt idx="1471">
                  <c:v>43174</c:v>
                </c:pt>
                <c:pt idx="1472">
                  <c:v>43175</c:v>
                </c:pt>
                <c:pt idx="1473">
                  <c:v>43176</c:v>
                </c:pt>
                <c:pt idx="1474">
                  <c:v>43177</c:v>
                </c:pt>
                <c:pt idx="1475">
                  <c:v>43178</c:v>
                </c:pt>
                <c:pt idx="1476">
                  <c:v>43179</c:v>
                </c:pt>
                <c:pt idx="1477">
                  <c:v>43180</c:v>
                </c:pt>
                <c:pt idx="1478">
                  <c:v>43181</c:v>
                </c:pt>
                <c:pt idx="1479">
                  <c:v>43182</c:v>
                </c:pt>
                <c:pt idx="1480">
                  <c:v>43183</c:v>
                </c:pt>
                <c:pt idx="1481">
                  <c:v>43184</c:v>
                </c:pt>
                <c:pt idx="1482">
                  <c:v>43185</c:v>
                </c:pt>
                <c:pt idx="1483">
                  <c:v>43186</c:v>
                </c:pt>
                <c:pt idx="1484">
                  <c:v>43187</c:v>
                </c:pt>
                <c:pt idx="1485">
                  <c:v>43188</c:v>
                </c:pt>
                <c:pt idx="1486">
                  <c:v>43189</c:v>
                </c:pt>
                <c:pt idx="1487">
                  <c:v>43190</c:v>
                </c:pt>
                <c:pt idx="1488">
                  <c:v>43191</c:v>
                </c:pt>
                <c:pt idx="1489">
                  <c:v>43192</c:v>
                </c:pt>
                <c:pt idx="1490">
                  <c:v>43193</c:v>
                </c:pt>
                <c:pt idx="1491">
                  <c:v>43194</c:v>
                </c:pt>
                <c:pt idx="1492">
                  <c:v>43195</c:v>
                </c:pt>
                <c:pt idx="1493">
                  <c:v>43196</c:v>
                </c:pt>
                <c:pt idx="1494">
                  <c:v>43197</c:v>
                </c:pt>
                <c:pt idx="1495">
                  <c:v>43198</c:v>
                </c:pt>
                <c:pt idx="1496">
                  <c:v>43199</c:v>
                </c:pt>
                <c:pt idx="1497">
                  <c:v>43200</c:v>
                </c:pt>
                <c:pt idx="1498">
                  <c:v>43201</c:v>
                </c:pt>
                <c:pt idx="1499">
                  <c:v>43202</c:v>
                </c:pt>
                <c:pt idx="1500">
                  <c:v>43203</c:v>
                </c:pt>
                <c:pt idx="1501">
                  <c:v>43204</c:v>
                </c:pt>
                <c:pt idx="1502">
                  <c:v>43205</c:v>
                </c:pt>
                <c:pt idx="1503">
                  <c:v>43206</c:v>
                </c:pt>
                <c:pt idx="1504">
                  <c:v>43207</c:v>
                </c:pt>
                <c:pt idx="1505">
                  <c:v>43208</c:v>
                </c:pt>
                <c:pt idx="1506">
                  <c:v>43209</c:v>
                </c:pt>
                <c:pt idx="1507">
                  <c:v>43210</c:v>
                </c:pt>
                <c:pt idx="1508">
                  <c:v>43211</c:v>
                </c:pt>
                <c:pt idx="1509">
                  <c:v>43212</c:v>
                </c:pt>
                <c:pt idx="1510">
                  <c:v>43213</c:v>
                </c:pt>
                <c:pt idx="1511">
                  <c:v>43214</c:v>
                </c:pt>
                <c:pt idx="1512">
                  <c:v>43215</c:v>
                </c:pt>
                <c:pt idx="1513">
                  <c:v>43216</c:v>
                </c:pt>
                <c:pt idx="1514">
                  <c:v>43217</c:v>
                </c:pt>
                <c:pt idx="1515">
                  <c:v>43218</c:v>
                </c:pt>
                <c:pt idx="1516">
                  <c:v>43219</c:v>
                </c:pt>
                <c:pt idx="1517">
                  <c:v>43220</c:v>
                </c:pt>
                <c:pt idx="1518">
                  <c:v>43221</c:v>
                </c:pt>
                <c:pt idx="1519">
                  <c:v>43222</c:v>
                </c:pt>
                <c:pt idx="1520">
                  <c:v>43223</c:v>
                </c:pt>
                <c:pt idx="1521">
                  <c:v>43224</c:v>
                </c:pt>
                <c:pt idx="1522">
                  <c:v>43225</c:v>
                </c:pt>
                <c:pt idx="1523">
                  <c:v>43226</c:v>
                </c:pt>
                <c:pt idx="1524">
                  <c:v>43227</c:v>
                </c:pt>
                <c:pt idx="1525">
                  <c:v>43228</c:v>
                </c:pt>
                <c:pt idx="1526">
                  <c:v>43229</c:v>
                </c:pt>
                <c:pt idx="1527">
                  <c:v>43230</c:v>
                </c:pt>
                <c:pt idx="1528">
                  <c:v>43231</c:v>
                </c:pt>
                <c:pt idx="1529">
                  <c:v>43232</c:v>
                </c:pt>
                <c:pt idx="1530">
                  <c:v>43233</c:v>
                </c:pt>
                <c:pt idx="1531">
                  <c:v>43234</c:v>
                </c:pt>
                <c:pt idx="1532">
                  <c:v>43235</c:v>
                </c:pt>
                <c:pt idx="1533">
                  <c:v>43236</c:v>
                </c:pt>
                <c:pt idx="1534">
                  <c:v>43237</c:v>
                </c:pt>
                <c:pt idx="1535">
                  <c:v>43238</c:v>
                </c:pt>
                <c:pt idx="1536">
                  <c:v>43239</c:v>
                </c:pt>
                <c:pt idx="1537">
                  <c:v>43240</c:v>
                </c:pt>
                <c:pt idx="1538">
                  <c:v>43241</c:v>
                </c:pt>
                <c:pt idx="1539">
                  <c:v>43242</c:v>
                </c:pt>
                <c:pt idx="1540">
                  <c:v>43243</c:v>
                </c:pt>
                <c:pt idx="1541">
                  <c:v>43244</c:v>
                </c:pt>
                <c:pt idx="1542">
                  <c:v>43245</c:v>
                </c:pt>
                <c:pt idx="1543">
                  <c:v>43246</c:v>
                </c:pt>
                <c:pt idx="1544">
                  <c:v>43247</c:v>
                </c:pt>
                <c:pt idx="1545">
                  <c:v>43248</c:v>
                </c:pt>
                <c:pt idx="1546">
                  <c:v>43249</c:v>
                </c:pt>
                <c:pt idx="1547">
                  <c:v>43250</c:v>
                </c:pt>
                <c:pt idx="1548">
                  <c:v>43251</c:v>
                </c:pt>
                <c:pt idx="1549">
                  <c:v>43252</c:v>
                </c:pt>
                <c:pt idx="1550">
                  <c:v>43253</c:v>
                </c:pt>
                <c:pt idx="1551">
                  <c:v>43254</c:v>
                </c:pt>
                <c:pt idx="1552">
                  <c:v>43255</c:v>
                </c:pt>
                <c:pt idx="1553">
                  <c:v>43256</c:v>
                </c:pt>
                <c:pt idx="1554">
                  <c:v>43257</c:v>
                </c:pt>
                <c:pt idx="1555">
                  <c:v>43258</c:v>
                </c:pt>
                <c:pt idx="1556">
                  <c:v>43259</c:v>
                </c:pt>
                <c:pt idx="1557">
                  <c:v>43260</c:v>
                </c:pt>
                <c:pt idx="1558">
                  <c:v>43261</c:v>
                </c:pt>
                <c:pt idx="1559">
                  <c:v>43262</c:v>
                </c:pt>
                <c:pt idx="1560">
                  <c:v>43263</c:v>
                </c:pt>
                <c:pt idx="1561">
                  <c:v>43264</c:v>
                </c:pt>
                <c:pt idx="1562">
                  <c:v>43265</c:v>
                </c:pt>
                <c:pt idx="1563">
                  <c:v>43266</c:v>
                </c:pt>
                <c:pt idx="1564">
                  <c:v>43267</c:v>
                </c:pt>
                <c:pt idx="1565">
                  <c:v>43268</c:v>
                </c:pt>
                <c:pt idx="1566">
                  <c:v>43269</c:v>
                </c:pt>
                <c:pt idx="1567">
                  <c:v>43270</c:v>
                </c:pt>
                <c:pt idx="1568">
                  <c:v>43271</c:v>
                </c:pt>
                <c:pt idx="1569">
                  <c:v>43272</c:v>
                </c:pt>
                <c:pt idx="1570">
                  <c:v>43273</c:v>
                </c:pt>
                <c:pt idx="1571">
                  <c:v>43274</c:v>
                </c:pt>
                <c:pt idx="1572">
                  <c:v>43275</c:v>
                </c:pt>
                <c:pt idx="1573">
                  <c:v>43276</c:v>
                </c:pt>
                <c:pt idx="1574">
                  <c:v>43277</c:v>
                </c:pt>
                <c:pt idx="1575">
                  <c:v>43278</c:v>
                </c:pt>
                <c:pt idx="1576">
                  <c:v>43279</c:v>
                </c:pt>
                <c:pt idx="1577">
                  <c:v>43280</c:v>
                </c:pt>
                <c:pt idx="1578">
                  <c:v>43281</c:v>
                </c:pt>
                <c:pt idx="1579">
                  <c:v>43282</c:v>
                </c:pt>
                <c:pt idx="1580">
                  <c:v>43283</c:v>
                </c:pt>
                <c:pt idx="1581">
                  <c:v>43284</c:v>
                </c:pt>
                <c:pt idx="1582">
                  <c:v>43285</c:v>
                </c:pt>
                <c:pt idx="1583">
                  <c:v>43286</c:v>
                </c:pt>
                <c:pt idx="1584">
                  <c:v>43287</c:v>
                </c:pt>
                <c:pt idx="1585">
                  <c:v>43288</c:v>
                </c:pt>
                <c:pt idx="1586">
                  <c:v>43289</c:v>
                </c:pt>
                <c:pt idx="1587">
                  <c:v>43290</c:v>
                </c:pt>
                <c:pt idx="1588">
                  <c:v>43291</c:v>
                </c:pt>
                <c:pt idx="1589">
                  <c:v>43292</c:v>
                </c:pt>
                <c:pt idx="1590">
                  <c:v>43293</c:v>
                </c:pt>
                <c:pt idx="1591">
                  <c:v>43294</c:v>
                </c:pt>
                <c:pt idx="1592">
                  <c:v>43295</c:v>
                </c:pt>
                <c:pt idx="1593">
                  <c:v>43296</c:v>
                </c:pt>
                <c:pt idx="1594">
                  <c:v>43297</c:v>
                </c:pt>
                <c:pt idx="1595">
                  <c:v>43298</c:v>
                </c:pt>
                <c:pt idx="1596">
                  <c:v>43299</c:v>
                </c:pt>
                <c:pt idx="1597">
                  <c:v>43300</c:v>
                </c:pt>
                <c:pt idx="1598">
                  <c:v>43301</c:v>
                </c:pt>
                <c:pt idx="1599">
                  <c:v>43302</c:v>
                </c:pt>
                <c:pt idx="1600">
                  <c:v>43303</c:v>
                </c:pt>
                <c:pt idx="1601">
                  <c:v>43304</c:v>
                </c:pt>
                <c:pt idx="1602">
                  <c:v>43305</c:v>
                </c:pt>
                <c:pt idx="1603">
                  <c:v>43306</c:v>
                </c:pt>
                <c:pt idx="1604">
                  <c:v>43307</c:v>
                </c:pt>
                <c:pt idx="1605">
                  <c:v>43308</c:v>
                </c:pt>
                <c:pt idx="1606">
                  <c:v>43309</c:v>
                </c:pt>
                <c:pt idx="1607">
                  <c:v>43310</c:v>
                </c:pt>
                <c:pt idx="1608">
                  <c:v>43311</c:v>
                </c:pt>
                <c:pt idx="1609">
                  <c:v>43312</c:v>
                </c:pt>
                <c:pt idx="1610">
                  <c:v>43313</c:v>
                </c:pt>
                <c:pt idx="1611">
                  <c:v>43314</c:v>
                </c:pt>
                <c:pt idx="1612">
                  <c:v>43315</c:v>
                </c:pt>
                <c:pt idx="1613">
                  <c:v>43316</c:v>
                </c:pt>
                <c:pt idx="1614">
                  <c:v>43317</c:v>
                </c:pt>
                <c:pt idx="1615">
                  <c:v>43318</c:v>
                </c:pt>
                <c:pt idx="1616">
                  <c:v>43319</c:v>
                </c:pt>
                <c:pt idx="1617">
                  <c:v>43320</c:v>
                </c:pt>
                <c:pt idx="1618">
                  <c:v>43321</c:v>
                </c:pt>
                <c:pt idx="1619">
                  <c:v>43322</c:v>
                </c:pt>
                <c:pt idx="1620">
                  <c:v>43323</c:v>
                </c:pt>
                <c:pt idx="1621">
                  <c:v>43324</c:v>
                </c:pt>
                <c:pt idx="1622">
                  <c:v>43325</c:v>
                </c:pt>
                <c:pt idx="1623">
                  <c:v>43326</c:v>
                </c:pt>
                <c:pt idx="1624">
                  <c:v>43327</c:v>
                </c:pt>
                <c:pt idx="1625">
                  <c:v>43328</c:v>
                </c:pt>
                <c:pt idx="1626">
                  <c:v>43329</c:v>
                </c:pt>
                <c:pt idx="1627">
                  <c:v>43330</c:v>
                </c:pt>
                <c:pt idx="1628">
                  <c:v>43331</c:v>
                </c:pt>
                <c:pt idx="1629">
                  <c:v>43332</c:v>
                </c:pt>
                <c:pt idx="1630">
                  <c:v>43333</c:v>
                </c:pt>
                <c:pt idx="1631">
                  <c:v>43334</c:v>
                </c:pt>
                <c:pt idx="1632">
                  <c:v>43335</c:v>
                </c:pt>
                <c:pt idx="1633">
                  <c:v>43336</c:v>
                </c:pt>
                <c:pt idx="1634">
                  <c:v>43337</c:v>
                </c:pt>
                <c:pt idx="1635">
                  <c:v>43338</c:v>
                </c:pt>
                <c:pt idx="1636">
                  <c:v>43339</c:v>
                </c:pt>
                <c:pt idx="1637">
                  <c:v>43340</c:v>
                </c:pt>
                <c:pt idx="1638">
                  <c:v>43341</c:v>
                </c:pt>
                <c:pt idx="1639">
                  <c:v>43342</c:v>
                </c:pt>
                <c:pt idx="1640">
                  <c:v>43343</c:v>
                </c:pt>
                <c:pt idx="1641">
                  <c:v>43344</c:v>
                </c:pt>
                <c:pt idx="1642">
                  <c:v>43345</c:v>
                </c:pt>
                <c:pt idx="1643">
                  <c:v>43346</c:v>
                </c:pt>
                <c:pt idx="1644">
                  <c:v>43347</c:v>
                </c:pt>
                <c:pt idx="1645">
                  <c:v>43348</c:v>
                </c:pt>
                <c:pt idx="1646">
                  <c:v>43349</c:v>
                </c:pt>
                <c:pt idx="1647">
                  <c:v>43350</c:v>
                </c:pt>
                <c:pt idx="1648">
                  <c:v>43351</c:v>
                </c:pt>
                <c:pt idx="1649">
                  <c:v>43352</c:v>
                </c:pt>
                <c:pt idx="1650">
                  <c:v>43353</c:v>
                </c:pt>
                <c:pt idx="1651">
                  <c:v>43354</c:v>
                </c:pt>
                <c:pt idx="1652">
                  <c:v>43355</c:v>
                </c:pt>
                <c:pt idx="1653">
                  <c:v>43356</c:v>
                </c:pt>
                <c:pt idx="1654">
                  <c:v>43357</c:v>
                </c:pt>
                <c:pt idx="1655">
                  <c:v>43358</c:v>
                </c:pt>
                <c:pt idx="1656">
                  <c:v>43359</c:v>
                </c:pt>
                <c:pt idx="1657">
                  <c:v>43360</c:v>
                </c:pt>
                <c:pt idx="1658">
                  <c:v>43361</c:v>
                </c:pt>
                <c:pt idx="1659">
                  <c:v>43362</c:v>
                </c:pt>
                <c:pt idx="1660">
                  <c:v>43363</c:v>
                </c:pt>
                <c:pt idx="1661">
                  <c:v>43364</c:v>
                </c:pt>
                <c:pt idx="1662">
                  <c:v>43365</c:v>
                </c:pt>
                <c:pt idx="1663">
                  <c:v>43366</c:v>
                </c:pt>
                <c:pt idx="1664">
                  <c:v>43367</c:v>
                </c:pt>
                <c:pt idx="1665">
                  <c:v>43368</c:v>
                </c:pt>
                <c:pt idx="1666">
                  <c:v>43369</c:v>
                </c:pt>
                <c:pt idx="1667">
                  <c:v>43370</c:v>
                </c:pt>
                <c:pt idx="1668">
                  <c:v>43371</c:v>
                </c:pt>
                <c:pt idx="1669">
                  <c:v>43372</c:v>
                </c:pt>
                <c:pt idx="1670">
                  <c:v>43373</c:v>
                </c:pt>
                <c:pt idx="1671">
                  <c:v>43374</c:v>
                </c:pt>
                <c:pt idx="1672">
                  <c:v>43375</c:v>
                </c:pt>
                <c:pt idx="1673">
                  <c:v>43376</c:v>
                </c:pt>
                <c:pt idx="1674">
                  <c:v>43377</c:v>
                </c:pt>
                <c:pt idx="1675">
                  <c:v>43378</c:v>
                </c:pt>
                <c:pt idx="1676">
                  <c:v>43379</c:v>
                </c:pt>
                <c:pt idx="1677">
                  <c:v>43380</c:v>
                </c:pt>
                <c:pt idx="1678">
                  <c:v>43381</c:v>
                </c:pt>
                <c:pt idx="1679">
                  <c:v>43382</c:v>
                </c:pt>
                <c:pt idx="1680">
                  <c:v>43383</c:v>
                </c:pt>
                <c:pt idx="1681">
                  <c:v>43384</c:v>
                </c:pt>
                <c:pt idx="1682">
                  <c:v>43385</c:v>
                </c:pt>
                <c:pt idx="1683">
                  <c:v>43386</c:v>
                </c:pt>
                <c:pt idx="1684">
                  <c:v>43387</c:v>
                </c:pt>
                <c:pt idx="1685">
                  <c:v>43388</c:v>
                </c:pt>
                <c:pt idx="1686">
                  <c:v>43389</c:v>
                </c:pt>
                <c:pt idx="1687">
                  <c:v>43390</c:v>
                </c:pt>
                <c:pt idx="1688">
                  <c:v>43391</c:v>
                </c:pt>
                <c:pt idx="1689">
                  <c:v>43392</c:v>
                </c:pt>
                <c:pt idx="1690">
                  <c:v>43393</c:v>
                </c:pt>
                <c:pt idx="1691">
                  <c:v>43394</c:v>
                </c:pt>
                <c:pt idx="1692">
                  <c:v>43395</c:v>
                </c:pt>
                <c:pt idx="1693">
                  <c:v>43396</c:v>
                </c:pt>
                <c:pt idx="1694">
                  <c:v>43397</c:v>
                </c:pt>
                <c:pt idx="1695">
                  <c:v>43398</c:v>
                </c:pt>
                <c:pt idx="1696">
                  <c:v>43399</c:v>
                </c:pt>
                <c:pt idx="1697">
                  <c:v>43400</c:v>
                </c:pt>
                <c:pt idx="1698">
                  <c:v>43401</c:v>
                </c:pt>
                <c:pt idx="1699">
                  <c:v>43402</c:v>
                </c:pt>
                <c:pt idx="1700">
                  <c:v>43403</c:v>
                </c:pt>
                <c:pt idx="1701">
                  <c:v>43404</c:v>
                </c:pt>
                <c:pt idx="1702">
                  <c:v>43405</c:v>
                </c:pt>
                <c:pt idx="1703">
                  <c:v>43406</c:v>
                </c:pt>
                <c:pt idx="1704">
                  <c:v>43407</c:v>
                </c:pt>
                <c:pt idx="1705">
                  <c:v>43408</c:v>
                </c:pt>
                <c:pt idx="1706">
                  <c:v>43409</c:v>
                </c:pt>
                <c:pt idx="1707">
                  <c:v>43410</c:v>
                </c:pt>
                <c:pt idx="1708">
                  <c:v>43411</c:v>
                </c:pt>
                <c:pt idx="1709">
                  <c:v>43412</c:v>
                </c:pt>
                <c:pt idx="1710">
                  <c:v>43413</c:v>
                </c:pt>
                <c:pt idx="1711">
                  <c:v>43414</c:v>
                </c:pt>
                <c:pt idx="1712">
                  <c:v>43415</c:v>
                </c:pt>
                <c:pt idx="1713">
                  <c:v>43416</c:v>
                </c:pt>
                <c:pt idx="1714">
                  <c:v>43417</c:v>
                </c:pt>
                <c:pt idx="1715">
                  <c:v>43418</c:v>
                </c:pt>
                <c:pt idx="1716">
                  <c:v>43419</c:v>
                </c:pt>
                <c:pt idx="1717">
                  <c:v>43420</c:v>
                </c:pt>
                <c:pt idx="1718">
                  <c:v>43421</c:v>
                </c:pt>
                <c:pt idx="1719">
                  <c:v>43422</c:v>
                </c:pt>
                <c:pt idx="1720">
                  <c:v>43423</c:v>
                </c:pt>
                <c:pt idx="1721">
                  <c:v>43424</c:v>
                </c:pt>
                <c:pt idx="1722">
                  <c:v>43425</c:v>
                </c:pt>
                <c:pt idx="1723">
                  <c:v>43426</c:v>
                </c:pt>
                <c:pt idx="1724">
                  <c:v>43427</c:v>
                </c:pt>
                <c:pt idx="1725">
                  <c:v>43428</c:v>
                </c:pt>
                <c:pt idx="1726">
                  <c:v>43429</c:v>
                </c:pt>
                <c:pt idx="1727">
                  <c:v>43430</c:v>
                </c:pt>
                <c:pt idx="1728">
                  <c:v>43431</c:v>
                </c:pt>
                <c:pt idx="1729">
                  <c:v>43432</c:v>
                </c:pt>
                <c:pt idx="1730">
                  <c:v>43433</c:v>
                </c:pt>
                <c:pt idx="1731">
                  <c:v>43434</c:v>
                </c:pt>
                <c:pt idx="1732">
                  <c:v>43435</c:v>
                </c:pt>
                <c:pt idx="1733">
                  <c:v>43436</c:v>
                </c:pt>
                <c:pt idx="1734">
                  <c:v>43437</c:v>
                </c:pt>
                <c:pt idx="1735">
                  <c:v>43438</c:v>
                </c:pt>
                <c:pt idx="1736">
                  <c:v>43439</c:v>
                </c:pt>
                <c:pt idx="1737">
                  <c:v>43440</c:v>
                </c:pt>
                <c:pt idx="1738">
                  <c:v>43441</c:v>
                </c:pt>
                <c:pt idx="1739">
                  <c:v>43442</c:v>
                </c:pt>
                <c:pt idx="1740">
                  <c:v>43443</c:v>
                </c:pt>
                <c:pt idx="1741">
                  <c:v>43444</c:v>
                </c:pt>
                <c:pt idx="1742">
                  <c:v>43445</c:v>
                </c:pt>
                <c:pt idx="1743">
                  <c:v>43446</c:v>
                </c:pt>
                <c:pt idx="1744">
                  <c:v>43447</c:v>
                </c:pt>
                <c:pt idx="1745">
                  <c:v>43448</c:v>
                </c:pt>
                <c:pt idx="1746">
                  <c:v>43449</c:v>
                </c:pt>
                <c:pt idx="1747">
                  <c:v>43450</c:v>
                </c:pt>
                <c:pt idx="1748">
                  <c:v>43451</c:v>
                </c:pt>
                <c:pt idx="1749">
                  <c:v>43452</c:v>
                </c:pt>
                <c:pt idx="1750">
                  <c:v>43453</c:v>
                </c:pt>
                <c:pt idx="1751">
                  <c:v>43454</c:v>
                </c:pt>
                <c:pt idx="1752">
                  <c:v>43455</c:v>
                </c:pt>
                <c:pt idx="1753">
                  <c:v>43456</c:v>
                </c:pt>
                <c:pt idx="1754">
                  <c:v>43457</c:v>
                </c:pt>
                <c:pt idx="1755">
                  <c:v>43458</c:v>
                </c:pt>
                <c:pt idx="1756">
                  <c:v>43459</c:v>
                </c:pt>
                <c:pt idx="1757">
                  <c:v>43460</c:v>
                </c:pt>
                <c:pt idx="1758">
                  <c:v>43461</c:v>
                </c:pt>
                <c:pt idx="1759">
                  <c:v>43462</c:v>
                </c:pt>
                <c:pt idx="1760">
                  <c:v>43463</c:v>
                </c:pt>
                <c:pt idx="1761">
                  <c:v>43464</c:v>
                </c:pt>
                <c:pt idx="1762">
                  <c:v>43465</c:v>
                </c:pt>
                <c:pt idx="1763">
                  <c:v>43466</c:v>
                </c:pt>
                <c:pt idx="1764">
                  <c:v>43467</c:v>
                </c:pt>
                <c:pt idx="1765">
                  <c:v>43468</c:v>
                </c:pt>
                <c:pt idx="1766">
                  <c:v>43469</c:v>
                </c:pt>
                <c:pt idx="1767">
                  <c:v>43470</c:v>
                </c:pt>
                <c:pt idx="1768">
                  <c:v>43471</c:v>
                </c:pt>
                <c:pt idx="1769">
                  <c:v>43472</c:v>
                </c:pt>
                <c:pt idx="1770">
                  <c:v>43473</c:v>
                </c:pt>
                <c:pt idx="1771">
                  <c:v>43474</c:v>
                </c:pt>
                <c:pt idx="1772">
                  <c:v>43475</c:v>
                </c:pt>
                <c:pt idx="1773">
                  <c:v>43476</c:v>
                </c:pt>
                <c:pt idx="1774">
                  <c:v>43477</c:v>
                </c:pt>
                <c:pt idx="1775">
                  <c:v>43478</c:v>
                </c:pt>
                <c:pt idx="1776">
                  <c:v>43479</c:v>
                </c:pt>
                <c:pt idx="1777">
                  <c:v>43480</c:v>
                </c:pt>
                <c:pt idx="1778">
                  <c:v>43481</c:v>
                </c:pt>
                <c:pt idx="1779">
                  <c:v>43482</c:v>
                </c:pt>
                <c:pt idx="1780">
                  <c:v>43483</c:v>
                </c:pt>
                <c:pt idx="1781">
                  <c:v>43484</c:v>
                </c:pt>
                <c:pt idx="1782">
                  <c:v>43485</c:v>
                </c:pt>
                <c:pt idx="1783">
                  <c:v>43486</c:v>
                </c:pt>
                <c:pt idx="1784">
                  <c:v>43487</c:v>
                </c:pt>
                <c:pt idx="1785">
                  <c:v>43488</c:v>
                </c:pt>
                <c:pt idx="1786">
                  <c:v>43489</c:v>
                </c:pt>
                <c:pt idx="1787">
                  <c:v>43490</c:v>
                </c:pt>
                <c:pt idx="1788">
                  <c:v>43491</c:v>
                </c:pt>
                <c:pt idx="1789">
                  <c:v>43492</c:v>
                </c:pt>
                <c:pt idx="1790">
                  <c:v>43493</c:v>
                </c:pt>
                <c:pt idx="1791">
                  <c:v>43494</c:v>
                </c:pt>
                <c:pt idx="1792">
                  <c:v>43495</c:v>
                </c:pt>
                <c:pt idx="1793">
                  <c:v>43496</c:v>
                </c:pt>
                <c:pt idx="1794">
                  <c:v>43497</c:v>
                </c:pt>
                <c:pt idx="1795">
                  <c:v>43498</c:v>
                </c:pt>
                <c:pt idx="1796">
                  <c:v>43499</c:v>
                </c:pt>
                <c:pt idx="1797">
                  <c:v>43500</c:v>
                </c:pt>
                <c:pt idx="1798">
                  <c:v>43501</c:v>
                </c:pt>
                <c:pt idx="1799">
                  <c:v>43502</c:v>
                </c:pt>
                <c:pt idx="1800">
                  <c:v>43503</c:v>
                </c:pt>
                <c:pt idx="1801">
                  <c:v>43504</c:v>
                </c:pt>
                <c:pt idx="1802">
                  <c:v>43505</c:v>
                </c:pt>
                <c:pt idx="1803">
                  <c:v>43506</c:v>
                </c:pt>
                <c:pt idx="1804">
                  <c:v>43507</c:v>
                </c:pt>
                <c:pt idx="1805">
                  <c:v>43508</c:v>
                </c:pt>
                <c:pt idx="1806">
                  <c:v>43509</c:v>
                </c:pt>
                <c:pt idx="1807">
                  <c:v>43510</c:v>
                </c:pt>
                <c:pt idx="1808">
                  <c:v>43511</c:v>
                </c:pt>
                <c:pt idx="1809">
                  <c:v>43512</c:v>
                </c:pt>
                <c:pt idx="1810">
                  <c:v>43513</c:v>
                </c:pt>
                <c:pt idx="1811">
                  <c:v>43514</c:v>
                </c:pt>
                <c:pt idx="1812">
                  <c:v>43515</c:v>
                </c:pt>
                <c:pt idx="1813">
                  <c:v>43516</c:v>
                </c:pt>
                <c:pt idx="1814">
                  <c:v>43517</c:v>
                </c:pt>
                <c:pt idx="1815">
                  <c:v>43518</c:v>
                </c:pt>
                <c:pt idx="1816">
                  <c:v>43519</c:v>
                </c:pt>
                <c:pt idx="1817">
                  <c:v>43520</c:v>
                </c:pt>
                <c:pt idx="1818">
                  <c:v>43521</c:v>
                </c:pt>
                <c:pt idx="1819">
                  <c:v>43522</c:v>
                </c:pt>
                <c:pt idx="1820">
                  <c:v>43523</c:v>
                </c:pt>
                <c:pt idx="1821">
                  <c:v>43524</c:v>
                </c:pt>
                <c:pt idx="1822">
                  <c:v>43525</c:v>
                </c:pt>
                <c:pt idx="1823">
                  <c:v>43526</c:v>
                </c:pt>
                <c:pt idx="1824">
                  <c:v>43527</c:v>
                </c:pt>
                <c:pt idx="1825">
                  <c:v>43528</c:v>
                </c:pt>
                <c:pt idx="1826">
                  <c:v>43529</c:v>
                </c:pt>
                <c:pt idx="1827">
                  <c:v>43530</c:v>
                </c:pt>
                <c:pt idx="1828">
                  <c:v>43531</c:v>
                </c:pt>
                <c:pt idx="1829">
                  <c:v>43532</c:v>
                </c:pt>
                <c:pt idx="1830">
                  <c:v>43533</c:v>
                </c:pt>
                <c:pt idx="1831">
                  <c:v>43534</c:v>
                </c:pt>
                <c:pt idx="1832">
                  <c:v>43535</c:v>
                </c:pt>
                <c:pt idx="1833">
                  <c:v>43536</c:v>
                </c:pt>
                <c:pt idx="1834">
                  <c:v>43537</c:v>
                </c:pt>
                <c:pt idx="1835">
                  <c:v>43538</c:v>
                </c:pt>
              </c:numCache>
            </c:numRef>
          </c:cat>
          <c:val>
            <c:numRef>
              <c:f>Graf!$AF$5:$AF$10000</c:f>
              <c:numCache>
                <c:formatCode>General</c:formatCode>
                <c:ptCount val="9996"/>
                <c:pt idx="0">
                  <c:v>1.758</c:v>
                </c:pt>
                <c:pt idx="1">
                  <c:v>1.8380000000000001</c:v>
                </c:pt>
                <c:pt idx="2">
                  <c:v>1.913</c:v>
                </c:pt>
                <c:pt idx="3">
                  <c:v>1.9</c:v>
                </c:pt>
                <c:pt idx="4">
                  <c:v>1.8979999999999999</c:v>
                </c:pt>
                <c:pt idx="5">
                  <c:v>1.869</c:v>
                </c:pt>
                <c:pt idx="6">
                  <c:v>1.8580000000000001</c:v>
                </c:pt>
                <c:pt idx="7">
                  <c:v>1.897</c:v>
                </c:pt>
                <c:pt idx="8">
                  <c:v>1.869</c:v>
                </c:pt>
                <c:pt idx="9">
                  <c:v>1.8460000000000001</c:v>
                </c:pt>
                <c:pt idx="10">
                  <c:v>1.837</c:v>
                </c:pt>
                <c:pt idx="11">
                  <c:v>1.819</c:v>
                </c:pt>
                <c:pt idx="12">
                  <c:v>1.88</c:v>
                </c:pt>
                <c:pt idx="13">
                  <c:v>1.843</c:v>
                </c:pt>
                <c:pt idx="14">
                  <c:v>1.843</c:v>
                </c:pt>
                <c:pt idx="15">
                  <c:v>1.843</c:v>
                </c:pt>
                <c:pt idx="16">
                  <c:v>1.825</c:v>
                </c:pt>
                <c:pt idx="17">
                  <c:v>1.851</c:v>
                </c:pt>
                <c:pt idx="18">
                  <c:v>1.95</c:v>
                </c:pt>
                <c:pt idx="19">
                  <c:v>1.962</c:v>
                </c:pt>
                <c:pt idx="20">
                  <c:v>2</c:v>
                </c:pt>
                <c:pt idx="21">
                  <c:v>1.9930000000000001</c:v>
                </c:pt>
                <c:pt idx="22">
                  <c:v>1.986</c:v>
                </c:pt>
                <c:pt idx="23">
                  <c:v>2.016</c:v>
                </c:pt>
                <c:pt idx="24">
                  <c:v>1.956</c:v>
                </c:pt>
                <c:pt idx="25">
                  <c:v>1.9990000000000001</c:v>
                </c:pt>
                <c:pt idx="26">
                  <c:v>1.9610000000000001</c:v>
                </c:pt>
                <c:pt idx="27">
                  <c:v>1.958</c:v>
                </c:pt>
                <c:pt idx="28">
                  <c:v>1.9510000000000001</c:v>
                </c:pt>
                <c:pt idx="29">
                  <c:v>1.964</c:v>
                </c:pt>
                <c:pt idx="30">
                  <c:v>1.978</c:v>
                </c:pt>
                <c:pt idx="31">
                  <c:v>2.0289999999999999</c:v>
                </c:pt>
                <c:pt idx="32">
                  <c:v>1.998</c:v>
                </c:pt>
                <c:pt idx="33">
                  <c:v>2.0030000000000001</c:v>
                </c:pt>
                <c:pt idx="34">
                  <c:v>2.0030000000000001</c:v>
                </c:pt>
                <c:pt idx="35">
                  <c:v>2.0289999999999999</c:v>
                </c:pt>
                <c:pt idx="36">
                  <c:v>2.0099999999999998</c:v>
                </c:pt>
                <c:pt idx="37">
                  <c:v>1.9770000000000001</c:v>
                </c:pt>
                <c:pt idx="38">
                  <c:v>1.9630000000000001</c:v>
                </c:pt>
                <c:pt idx="39">
                  <c:v>1.865</c:v>
                </c:pt>
                <c:pt idx="40">
                  <c:v>1.8819999999999999</c:v>
                </c:pt>
                <c:pt idx="41">
                  <c:v>1.9019999999999999</c:v>
                </c:pt>
                <c:pt idx="42">
                  <c:v>1.8759999999999999</c:v>
                </c:pt>
                <c:pt idx="43">
                  <c:v>1.8420000000000001</c:v>
                </c:pt>
                <c:pt idx="44">
                  <c:v>1.8759999999999999</c:v>
                </c:pt>
                <c:pt idx="45">
                  <c:v>1.899</c:v>
                </c:pt>
                <c:pt idx="46">
                  <c:v>1.9379999999999999</c:v>
                </c:pt>
                <c:pt idx="47">
                  <c:v>1.9970000000000001</c:v>
                </c:pt>
                <c:pt idx="48">
                  <c:v>2.044</c:v>
                </c:pt>
                <c:pt idx="49">
                  <c:v>2.0579999999999998</c:v>
                </c:pt>
                <c:pt idx="50">
                  <c:v>2.0169999999999999</c:v>
                </c:pt>
                <c:pt idx="51">
                  <c:v>2.0219999999999998</c:v>
                </c:pt>
                <c:pt idx="52">
                  <c:v>2.0299999999999998</c:v>
                </c:pt>
                <c:pt idx="53">
                  <c:v>1.99</c:v>
                </c:pt>
                <c:pt idx="54">
                  <c:v>1.956</c:v>
                </c:pt>
                <c:pt idx="55">
                  <c:v>1.903</c:v>
                </c:pt>
                <c:pt idx="56">
                  <c:v>1.9590000000000001</c:v>
                </c:pt>
                <c:pt idx="57">
                  <c:v>1.9119999999999999</c:v>
                </c:pt>
                <c:pt idx="58">
                  <c:v>1.9259999999999999</c:v>
                </c:pt>
                <c:pt idx="59">
                  <c:v>1.921</c:v>
                </c:pt>
                <c:pt idx="60">
                  <c:v>1.91</c:v>
                </c:pt>
                <c:pt idx="61">
                  <c:v>1.8460000000000001</c:v>
                </c:pt>
                <c:pt idx="62">
                  <c:v>1.85</c:v>
                </c:pt>
                <c:pt idx="63">
                  <c:v>1.85</c:v>
                </c:pt>
                <c:pt idx="64">
                  <c:v>1.8320000000000001</c:v>
                </c:pt>
                <c:pt idx="65">
                  <c:v>1.86</c:v>
                </c:pt>
                <c:pt idx="66">
                  <c:v>1.8120000000000001</c:v>
                </c:pt>
                <c:pt idx="67">
                  <c:v>1.7629999999999999</c:v>
                </c:pt>
                <c:pt idx="68">
                  <c:v>1.714</c:v>
                </c:pt>
                <c:pt idx="69">
                  <c:v>1.7470000000000001</c:v>
                </c:pt>
                <c:pt idx="70">
                  <c:v>1.7509999999999999</c:v>
                </c:pt>
                <c:pt idx="71">
                  <c:v>1.804</c:v>
                </c:pt>
                <c:pt idx="72">
                  <c:v>1.79</c:v>
                </c:pt>
                <c:pt idx="73">
                  <c:v>1.722</c:v>
                </c:pt>
                <c:pt idx="74">
                  <c:v>1.681</c:v>
                </c:pt>
                <c:pt idx="75">
                  <c:v>1.7230000000000001</c:v>
                </c:pt>
                <c:pt idx="76">
                  <c:v>1.696</c:v>
                </c:pt>
                <c:pt idx="77">
                  <c:v>1.6859999999999999</c:v>
                </c:pt>
                <c:pt idx="78">
                  <c:v>1.706</c:v>
                </c:pt>
                <c:pt idx="79">
                  <c:v>1.694</c:v>
                </c:pt>
                <c:pt idx="80">
                  <c:v>1.7070000000000001</c:v>
                </c:pt>
                <c:pt idx="81">
                  <c:v>1.706</c:v>
                </c:pt>
                <c:pt idx="82">
                  <c:v>1.7090000000000001</c:v>
                </c:pt>
                <c:pt idx="83">
                  <c:v>1.6639999999999999</c:v>
                </c:pt>
                <c:pt idx="84">
                  <c:v>1.671</c:v>
                </c:pt>
                <c:pt idx="85">
                  <c:v>1.673</c:v>
                </c:pt>
                <c:pt idx="86">
                  <c:v>1.63</c:v>
                </c:pt>
                <c:pt idx="87">
                  <c:v>1.6259999999999999</c:v>
                </c:pt>
                <c:pt idx="88">
                  <c:v>1.7390000000000001</c:v>
                </c:pt>
                <c:pt idx="89">
                  <c:v>1.76</c:v>
                </c:pt>
                <c:pt idx="90">
                  <c:v>1.7789999999999999</c:v>
                </c:pt>
                <c:pt idx="91">
                  <c:v>1.7669999999999999</c:v>
                </c:pt>
                <c:pt idx="92">
                  <c:v>1.8120000000000001</c:v>
                </c:pt>
                <c:pt idx="93">
                  <c:v>1.8979999999999999</c:v>
                </c:pt>
                <c:pt idx="94">
                  <c:v>1.921</c:v>
                </c:pt>
                <c:pt idx="95">
                  <c:v>1.9750000000000001</c:v>
                </c:pt>
                <c:pt idx="96">
                  <c:v>1.9359999999999999</c:v>
                </c:pt>
                <c:pt idx="97">
                  <c:v>1.8819999999999999</c:v>
                </c:pt>
                <c:pt idx="98">
                  <c:v>1.9510000000000001</c:v>
                </c:pt>
                <c:pt idx="99">
                  <c:v>1.966</c:v>
                </c:pt>
                <c:pt idx="100">
                  <c:v>1.927</c:v>
                </c:pt>
                <c:pt idx="101">
                  <c:v>2.04</c:v>
                </c:pt>
                <c:pt idx="102">
                  <c:v>2.0169999999999999</c:v>
                </c:pt>
                <c:pt idx="103">
                  <c:v>2.0089999999999999</c:v>
                </c:pt>
                <c:pt idx="104">
                  <c:v>2.0089999999999999</c:v>
                </c:pt>
                <c:pt idx="105">
                  <c:v>2.1659999999999999</c:v>
                </c:pt>
                <c:pt idx="106">
                  <c:v>2.1160000000000001</c:v>
                </c:pt>
                <c:pt idx="107">
                  <c:v>2.1120000000000001</c:v>
                </c:pt>
                <c:pt idx="108">
                  <c:v>2.129</c:v>
                </c:pt>
                <c:pt idx="109">
                  <c:v>2.12</c:v>
                </c:pt>
                <c:pt idx="110">
                  <c:v>2.1469999999999998</c:v>
                </c:pt>
                <c:pt idx="111">
                  <c:v>2.09</c:v>
                </c:pt>
                <c:pt idx="112">
                  <c:v>2.0779999999999998</c:v>
                </c:pt>
                <c:pt idx="113">
                  <c:v>2.173</c:v>
                </c:pt>
                <c:pt idx="114">
                  <c:v>2.2109999999999999</c:v>
                </c:pt>
                <c:pt idx="115">
                  <c:v>2.1859999999999999</c:v>
                </c:pt>
                <c:pt idx="116">
                  <c:v>2.2290000000000001</c:v>
                </c:pt>
                <c:pt idx="117">
                  <c:v>2.15</c:v>
                </c:pt>
                <c:pt idx="118">
                  <c:v>2.13</c:v>
                </c:pt>
                <c:pt idx="119">
                  <c:v>2.1829999999999998</c:v>
                </c:pt>
                <c:pt idx="120">
                  <c:v>2.1859999999999999</c:v>
                </c:pt>
                <c:pt idx="121">
                  <c:v>2.3540000000000001</c:v>
                </c:pt>
                <c:pt idx="122">
                  <c:v>2.415</c:v>
                </c:pt>
                <c:pt idx="123">
                  <c:v>2.532</c:v>
                </c:pt>
                <c:pt idx="124">
                  <c:v>2.5379999999999998</c:v>
                </c:pt>
                <c:pt idx="125">
                  <c:v>2.609</c:v>
                </c:pt>
                <c:pt idx="126">
                  <c:v>2.536</c:v>
                </c:pt>
                <c:pt idx="127">
                  <c:v>2.4729999999999999</c:v>
                </c:pt>
                <c:pt idx="128">
                  <c:v>2.4870000000000001</c:v>
                </c:pt>
                <c:pt idx="129">
                  <c:v>2.4769999999999999</c:v>
                </c:pt>
                <c:pt idx="130">
                  <c:v>2.4700000000000002</c:v>
                </c:pt>
                <c:pt idx="131">
                  <c:v>2.504</c:v>
                </c:pt>
                <c:pt idx="132">
                  <c:v>2.504</c:v>
                </c:pt>
                <c:pt idx="133">
                  <c:v>2.74</c:v>
                </c:pt>
                <c:pt idx="134">
                  <c:v>2.637</c:v>
                </c:pt>
                <c:pt idx="135">
                  <c:v>2.6349999999999998</c:v>
                </c:pt>
                <c:pt idx="136">
                  <c:v>2.625</c:v>
                </c:pt>
                <c:pt idx="137">
                  <c:v>2.573</c:v>
                </c:pt>
                <c:pt idx="138">
                  <c:v>2.5830000000000002</c:v>
                </c:pt>
                <c:pt idx="139">
                  <c:v>2.5379999999999998</c:v>
                </c:pt>
                <c:pt idx="140">
                  <c:v>2.5329999999999999</c:v>
                </c:pt>
                <c:pt idx="141">
                  <c:v>2.4900000000000002</c:v>
                </c:pt>
                <c:pt idx="142">
                  <c:v>2.5289999999999999</c:v>
                </c:pt>
                <c:pt idx="143">
                  <c:v>2.4849999999999999</c:v>
                </c:pt>
                <c:pt idx="144">
                  <c:v>2.4809999999999999</c:v>
                </c:pt>
                <c:pt idx="145">
                  <c:v>2.5059999999999998</c:v>
                </c:pt>
                <c:pt idx="146">
                  <c:v>2.589</c:v>
                </c:pt>
                <c:pt idx="147">
                  <c:v>2.5720000000000001</c:v>
                </c:pt>
                <c:pt idx="148">
                  <c:v>2.5630000000000002</c:v>
                </c:pt>
                <c:pt idx="149">
                  <c:v>2.6030000000000002</c:v>
                </c:pt>
                <c:pt idx="150">
                  <c:v>2.6110000000000002</c:v>
                </c:pt>
                <c:pt idx="151">
                  <c:v>2.577</c:v>
                </c:pt>
                <c:pt idx="152">
                  <c:v>2.7069999999999999</c:v>
                </c:pt>
                <c:pt idx="153">
                  <c:v>2.597</c:v>
                </c:pt>
                <c:pt idx="154">
                  <c:v>2.6339999999999999</c:v>
                </c:pt>
                <c:pt idx="155">
                  <c:v>2.6429999999999998</c:v>
                </c:pt>
                <c:pt idx="156">
                  <c:v>2.6</c:v>
                </c:pt>
                <c:pt idx="157">
                  <c:v>2.59</c:v>
                </c:pt>
                <c:pt idx="158">
                  <c:v>2.5790000000000002</c:v>
                </c:pt>
                <c:pt idx="159">
                  <c:v>2.621</c:v>
                </c:pt>
                <c:pt idx="160">
                  <c:v>2.72</c:v>
                </c:pt>
                <c:pt idx="161">
                  <c:v>2.714</c:v>
                </c:pt>
                <c:pt idx="162">
                  <c:v>2.7669999999999999</c:v>
                </c:pt>
                <c:pt idx="163">
                  <c:v>2.8260000000000001</c:v>
                </c:pt>
                <c:pt idx="164">
                  <c:v>2.8809999999999998</c:v>
                </c:pt>
                <c:pt idx="165">
                  <c:v>2.8149999999999999</c:v>
                </c:pt>
                <c:pt idx="166">
                  <c:v>2.8940000000000001</c:v>
                </c:pt>
                <c:pt idx="167">
                  <c:v>2.8849999999999998</c:v>
                </c:pt>
                <c:pt idx="168">
                  <c:v>2.8159999999999998</c:v>
                </c:pt>
                <c:pt idx="169">
                  <c:v>2.786</c:v>
                </c:pt>
                <c:pt idx="170">
                  <c:v>2.71</c:v>
                </c:pt>
                <c:pt idx="171">
                  <c:v>2.766</c:v>
                </c:pt>
                <c:pt idx="172">
                  <c:v>2.7629999999999999</c:v>
                </c:pt>
                <c:pt idx="173">
                  <c:v>2.7850000000000001</c:v>
                </c:pt>
                <c:pt idx="174">
                  <c:v>2.7850000000000001</c:v>
                </c:pt>
                <c:pt idx="175">
                  <c:v>2.859</c:v>
                </c:pt>
                <c:pt idx="176">
                  <c:v>2.8980000000000001</c:v>
                </c:pt>
                <c:pt idx="177">
                  <c:v>2.9950000000000001</c:v>
                </c:pt>
                <c:pt idx="178">
                  <c:v>2.9350000000000001</c:v>
                </c:pt>
                <c:pt idx="179">
                  <c:v>2.9129999999999998</c:v>
                </c:pt>
                <c:pt idx="180">
                  <c:v>2.9649999999999999</c:v>
                </c:pt>
                <c:pt idx="181">
                  <c:v>2.9129999999999998</c:v>
                </c:pt>
                <c:pt idx="182">
                  <c:v>2.91</c:v>
                </c:pt>
                <c:pt idx="183">
                  <c:v>2.8860000000000001</c:v>
                </c:pt>
                <c:pt idx="184">
                  <c:v>2.8650000000000002</c:v>
                </c:pt>
                <c:pt idx="185">
                  <c:v>2.8479999999999999</c:v>
                </c:pt>
                <c:pt idx="186">
                  <c:v>2.6890000000000001</c:v>
                </c:pt>
                <c:pt idx="187">
                  <c:v>2.7530000000000001</c:v>
                </c:pt>
                <c:pt idx="188">
                  <c:v>2.7349999999999999</c:v>
                </c:pt>
                <c:pt idx="189">
                  <c:v>2.7010000000000001</c:v>
                </c:pt>
                <c:pt idx="190">
                  <c:v>2.6560000000000001</c:v>
                </c:pt>
                <c:pt idx="191">
                  <c:v>2.629</c:v>
                </c:pt>
                <c:pt idx="192">
                  <c:v>2.6509999999999998</c:v>
                </c:pt>
                <c:pt idx="193">
                  <c:v>2.625</c:v>
                </c:pt>
                <c:pt idx="194">
                  <c:v>2.6110000000000002</c:v>
                </c:pt>
                <c:pt idx="195">
                  <c:v>2.6509999999999998</c:v>
                </c:pt>
                <c:pt idx="196">
                  <c:v>2.6179999999999999</c:v>
                </c:pt>
                <c:pt idx="197">
                  <c:v>2.6059999999999999</c:v>
                </c:pt>
                <c:pt idx="198">
                  <c:v>2.6459999999999999</c:v>
                </c:pt>
                <c:pt idx="199">
                  <c:v>2.6269999999999998</c:v>
                </c:pt>
                <c:pt idx="200">
                  <c:v>2.633</c:v>
                </c:pt>
                <c:pt idx="201">
                  <c:v>2.6640000000000001</c:v>
                </c:pt>
                <c:pt idx="202">
                  <c:v>2.6819999999999999</c:v>
                </c:pt>
                <c:pt idx="203">
                  <c:v>2.6880000000000002</c:v>
                </c:pt>
                <c:pt idx="204">
                  <c:v>2.6880000000000002</c:v>
                </c:pt>
                <c:pt idx="205">
                  <c:v>2.7290000000000001</c:v>
                </c:pt>
                <c:pt idx="206">
                  <c:v>2.6640000000000001</c:v>
                </c:pt>
                <c:pt idx="207">
                  <c:v>2.59</c:v>
                </c:pt>
                <c:pt idx="208">
                  <c:v>2.5790000000000002</c:v>
                </c:pt>
                <c:pt idx="209">
                  <c:v>2.6019999999999999</c:v>
                </c:pt>
                <c:pt idx="210">
                  <c:v>2.5129999999999999</c:v>
                </c:pt>
                <c:pt idx="211">
                  <c:v>2.5030000000000001</c:v>
                </c:pt>
                <c:pt idx="212">
                  <c:v>2.5209999999999999</c:v>
                </c:pt>
                <c:pt idx="213">
                  <c:v>2.5099999999999998</c:v>
                </c:pt>
                <c:pt idx="214">
                  <c:v>2.524</c:v>
                </c:pt>
                <c:pt idx="215">
                  <c:v>2.504</c:v>
                </c:pt>
                <c:pt idx="216">
                  <c:v>2.5390000000000001</c:v>
                </c:pt>
                <c:pt idx="217">
                  <c:v>2.5550000000000002</c:v>
                </c:pt>
                <c:pt idx="218">
                  <c:v>2.6230000000000002</c:v>
                </c:pt>
                <c:pt idx="219">
                  <c:v>2.6040000000000001</c:v>
                </c:pt>
                <c:pt idx="220">
                  <c:v>2.6709999999999998</c:v>
                </c:pt>
                <c:pt idx="221">
                  <c:v>2.6429999999999998</c:v>
                </c:pt>
                <c:pt idx="222">
                  <c:v>2.601</c:v>
                </c:pt>
                <c:pt idx="223">
                  <c:v>2.7490000000000001</c:v>
                </c:pt>
                <c:pt idx="224">
                  <c:v>2.7490000000000001</c:v>
                </c:pt>
                <c:pt idx="225">
                  <c:v>2.774</c:v>
                </c:pt>
                <c:pt idx="226">
                  <c:v>2.7</c:v>
                </c:pt>
                <c:pt idx="227">
                  <c:v>2.6909999999999998</c:v>
                </c:pt>
                <c:pt idx="228">
                  <c:v>2.7040000000000002</c:v>
                </c:pt>
                <c:pt idx="229">
                  <c:v>2.6669999999999998</c:v>
                </c:pt>
                <c:pt idx="230">
                  <c:v>2.7080000000000002</c:v>
                </c:pt>
                <c:pt idx="231">
                  <c:v>2.8</c:v>
                </c:pt>
                <c:pt idx="232">
                  <c:v>2.7850000000000001</c:v>
                </c:pt>
                <c:pt idx="233">
                  <c:v>2.7440000000000002</c:v>
                </c:pt>
                <c:pt idx="234">
                  <c:v>2.7290000000000001</c:v>
                </c:pt>
                <c:pt idx="235">
                  <c:v>2.7090000000000001</c:v>
                </c:pt>
                <c:pt idx="236">
                  <c:v>2.738</c:v>
                </c:pt>
                <c:pt idx="237">
                  <c:v>2.738</c:v>
                </c:pt>
                <c:pt idx="238">
                  <c:v>2.7450000000000001</c:v>
                </c:pt>
                <c:pt idx="239">
                  <c:v>2.7959999999999998</c:v>
                </c:pt>
                <c:pt idx="240">
                  <c:v>2.7829999999999999</c:v>
                </c:pt>
                <c:pt idx="241">
                  <c:v>2.835</c:v>
                </c:pt>
                <c:pt idx="242">
                  <c:v>2.8730000000000002</c:v>
                </c:pt>
                <c:pt idx="243">
                  <c:v>2.8559999999999999</c:v>
                </c:pt>
                <c:pt idx="244">
                  <c:v>2.84</c:v>
                </c:pt>
                <c:pt idx="245">
                  <c:v>2.802</c:v>
                </c:pt>
                <c:pt idx="246">
                  <c:v>2.8540000000000001</c:v>
                </c:pt>
                <c:pt idx="247">
                  <c:v>2.8780000000000001</c:v>
                </c:pt>
                <c:pt idx="248">
                  <c:v>2.8660000000000001</c:v>
                </c:pt>
                <c:pt idx="249">
                  <c:v>2.879</c:v>
                </c:pt>
                <c:pt idx="250">
                  <c:v>2.8359999999999999</c:v>
                </c:pt>
                <c:pt idx="251">
                  <c:v>2.8940000000000001</c:v>
                </c:pt>
                <c:pt idx="252">
                  <c:v>2.93</c:v>
                </c:pt>
                <c:pt idx="253">
                  <c:v>2.89</c:v>
                </c:pt>
                <c:pt idx="254">
                  <c:v>2.9279999999999999</c:v>
                </c:pt>
                <c:pt idx="255">
                  <c:v>2.9790000000000001</c:v>
                </c:pt>
                <c:pt idx="256">
                  <c:v>2.9790000000000001</c:v>
                </c:pt>
                <c:pt idx="257">
                  <c:v>2.9910000000000001</c:v>
                </c:pt>
                <c:pt idx="258">
                  <c:v>3.0009999999999999</c:v>
                </c:pt>
                <c:pt idx="259">
                  <c:v>2.9710000000000001</c:v>
                </c:pt>
                <c:pt idx="260">
                  <c:v>3.0289999999999999</c:v>
                </c:pt>
                <c:pt idx="261">
                  <c:v>3.0289999999999999</c:v>
                </c:pt>
                <c:pt idx="262">
                  <c:v>2.99</c:v>
                </c:pt>
                <c:pt idx="263">
                  <c:v>2.996</c:v>
                </c:pt>
                <c:pt idx="264">
                  <c:v>2.9590000000000001</c:v>
                </c:pt>
                <c:pt idx="265">
                  <c:v>2.94</c:v>
                </c:pt>
                <c:pt idx="266">
                  <c:v>2.99</c:v>
                </c:pt>
                <c:pt idx="267">
                  <c:v>2.9660000000000002</c:v>
                </c:pt>
                <c:pt idx="268">
                  <c:v>2.859</c:v>
                </c:pt>
                <c:pt idx="269">
                  <c:v>2.827</c:v>
                </c:pt>
                <c:pt idx="270">
                  <c:v>2.8719999999999999</c:v>
                </c:pt>
                <c:pt idx="271">
                  <c:v>2.8919999999999999</c:v>
                </c:pt>
                <c:pt idx="272">
                  <c:v>2.8420000000000001</c:v>
                </c:pt>
                <c:pt idx="273">
                  <c:v>2.82</c:v>
                </c:pt>
                <c:pt idx="274">
                  <c:v>2.82</c:v>
                </c:pt>
                <c:pt idx="275">
                  <c:v>2.83</c:v>
                </c:pt>
                <c:pt idx="276">
                  <c:v>2.8660000000000001</c:v>
                </c:pt>
                <c:pt idx="277">
                  <c:v>2.778</c:v>
                </c:pt>
                <c:pt idx="278">
                  <c:v>2.7160000000000002</c:v>
                </c:pt>
                <c:pt idx="279">
                  <c:v>2.7490000000000001</c:v>
                </c:pt>
                <c:pt idx="280">
                  <c:v>2.75</c:v>
                </c:pt>
                <c:pt idx="281">
                  <c:v>2.6779999999999999</c:v>
                </c:pt>
                <c:pt idx="282">
                  <c:v>2.6960000000000002</c:v>
                </c:pt>
                <c:pt idx="283">
                  <c:v>2.645</c:v>
                </c:pt>
                <c:pt idx="284">
                  <c:v>2.577</c:v>
                </c:pt>
                <c:pt idx="285">
                  <c:v>2.63</c:v>
                </c:pt>
                <c:pt idx="286">
                  <c:v>2.6680000000000001</c:v>
                </c:pt>
                <c:pt idx="287">
                  <c:v>2.7010000000000001</c:v>
                </c:pt>
                <c:pt idx="288">
                  <c:v>2.6840000000000002</c:v>
                </c:pt>
                <c:pt idx="289">
                  <c:v>2.6680000000000001</c:v>
                </c:pt>
                <c:pt idx="290">
                  <c:v>2.726</c:v>
                </c:pt>
                <c:pt idx="291">
                  <c:v>2.762</c:v>
                </c:pt>
                <c:pt idx="292">
                  <c:v>2.7330000000000001</c:v>
                </c:pt>
                <c:pt idx="293">
                  <c:v>2.7440000000000002</c:v>
                </c:pt>
                <c:pt idx="294">
                  <c:v>2.7440000000000002</c:v>
                </c:pt>
                <c:pt idx="295">
                  <c:v>2.7080000000000002</c:v>
                </c:pt>
                <c:pt idx="296">
                  <c:v>2.74</c:v>
                </c:pt>
                <c:pt idx="297">
                  <c:v>2.7519999999999998</c:v>
                </c:pt>
                <c:pt idx="298">
                  <c:v>2.7320000000000002</c:v>
                </c:pt>
                <c:pt idx="299">
                  <c:v>2.7389999999999999</c:v>
                </c:pt>
                <c:pt idx="300">
                  <c:v>2.7029999999999998</c:v>
                </c:pt>
                <c:pt idx="301">
                  <c:v>2.6659999999999999</c:v>
                </c:pt>
                <c:pt idx="302">
                  <c:v>2.64</c:v>
                </c:pt>
                <c:pt idx="303">
                  <c:v>2.6480000000000001</c:v>
                </c:pt>
                <c:pt idx="304">
                  <c:v>2.6019999999999999</c:v>
                </c:pt>
                <c:pt idx="305">
                  <c:v>2.6989999999999998</c:v>
                </c:pt>
                <c:pt idx="306">
                  <c:v>2.706</c:v>
                </c:pt>
                <c:pt idx="307">
                  <c:v>2.738</c:v>
                </c:pt>
                <c:pt idx="308">
                  <c:v>2.7890000000000001</c:v>
                </c:pt>
                <c:pt idx="309">
                  <c:v>2.778</c:v>
                </c:pt>
                <c:pt idx="310">
                  <c:v>2.7690000000000001</c:v>
                </c:pt>
                <c:pt idx="311">
                  <c:v>2.7309999999999999</c:v>
                </c:pt>
                <c:pt idx="312">
                  <c:v>2.645</c:v>
                </c:pt>
                <c:pt idx="313">
                  <c:v>2.6549999999999998</c:v>
                </c:pt>
                <c:pt idx="314">
                  <c:v>2.6930000000000001</c:v>
                </c:pt>
                <c:pt idx="315">
                  <c:v>2.673</c:v>
                </c:pt>
                <c:pt idx="316">
                  <c:v>2.7730000000000001</c:v>
                </c:pt>
                <c:pt idx="317">
                  <c:v>2.7730000000000001</c:v>
                </c:pt>
                <c:pt idx="318">
                  <c:v>2.7429999999999999</c:v>
                </c:pt>
                <c:pt idx="319">
                  <c:v>2.7290000000000001</c:v>
                </c:pt>
                <c:pt idx="320">
                  <c:v>2.7490000000000001</c:v>
                </c:pt>
                <c:pt idx="321">
                  <c:v>2.6930000000000001</c:v>
                </c:pt>
                <c:pt idx="322">
                  <c:v>2.6819999999999999</c:v>
                </c:pt>
                <c:pt idx="323">
                  <c:v>2.722</c:v>
                </c:pt>
                <c:pt idx="324">
                  <c:v>2.7189999999999999</c:v>
                </c:pt>
                <c:pt idx="325">
                  <c:v>2.7530000000000001</c:v>
                </c:pt>
                <c:pt idx="326">
                  <c:v>2.8050000000000002</c:v>
                </c:pt>
                <c:pt idx="327">
                  <c:v>2.798</c:v>
                </c:pt>
                <c:pt idx="328">
                  <c:v>2.722</c:v>
                </c:pt>
                <c:pt idx="329">
                  <c:v>2.7010000000000001</c:v>
                </c:pt>
                <c:pt idx="330">
                  <c:v>2.6819999999999999</c:v>
                </c:pt>
                <c:pt idx="331">
                  <c:v>2.6909999999999998</c:v>
                </c:pt>
                <c:pt idx="332">
                  <c:v>2.6480000000000001</c:v>
                </c:pt>
                <c:pt idx="333">
                  <c:v>2.6259999999999999</c:v>
                </c:pt>
                <c:pt idx="334">
                  <c:v>2.6480000000000001</c:v>
                </c:pt>
                <c:pt idx="335">
                  <c:v>2.629</c:v>
                </c:pt>
                <c:pt idx="336">
                  <c:v>2.629</c:v>
                </c:pt>
                <c:pt idx="337">
                  <c:v>2.722</c:v>
                </c:pt>
                <c:pt idx="338">
                  <c:v>2.722</c:v>
                </c:pt>
                <c:pt idx="339">
                  <c:v>2.7160000000000002</c:v>
                </c:pt>
                <c:pt idx="340">
                  <c:v>2.7109999999999999</c:v>
                </c:pt>
                <c:pt idx="341">
                  <c:v>2.7</c:v>
                </c:pt>
                <c:pt idx="342">
                  <c:v>2.681</c:v>
                </c:pt>
                <c:pt idx="343">
                  <c:v>2.6629999999999998</c:v>
                </c:pt>
                <c:pt idx="344">
                  <c:v>2.7010000000000001</c:v>
                </c:pt>
                <c:pt idx="345">
                  <c:v>2.6920000000000002</c:v>
                </c:pt>
                <c:pt idx="346">
                  <c:v>2.6469999999999998</c:v>
                </c:pt>
                <c:pt idx="347">
                  <c:v>2.6139999999999999</c:v>
                </c:pt>
                <c:pt idx="348">
                  <c:v>2.585</c:v>
                </c:pt>
                <c:pt idx="349">
                  <c:v>2.6080000000000001</c:v>
                </c:pt>
                <c:pt idx="350">
                  <c:v>2.5920000000000001</c:v>
                </c:pt>
                <c:pt idx="351">
                  <c:v>2.589</c:v>
                </c:pt>
                <c:pt idx="352">
                  <c:v>2.617</c:v>
                </c:pt>
                <c:pt idx="353">
                  <c:v>2.6240000000000001</c:v>
                </c:pt>
                <c:pt idx="354">
                  <c:v>2.6619999999999999</c:v>
                </c:pt>
                <c:pt idx="355">
                  <c:v>2.61</c:v>
                </c:pt>
                <c:pt idx="356">
                  <c:v>2.544</c:v>
                </c:pt>
                <c:pt idx="357">
                  <c:v>2.4900000000000002</c:v>
                </c:pt>
                <c:pt idx="358">
                  <c:v>2.524</c:v>
                </c:pt>
                <c:pt idx="359">
                  <c:v>2.5449999999999999</c:v>
                </c:pt>
                <c:pt idx="360">
                  <c:v>2.512</c:v>
                </c:pt>
                <c:pt idx="361">
                  <c:v>2.5329999999999999</c:v>
                </c:pt>
                <c:pt idx="362">
                  <c:v>2.5510000000000002</c:v>
                </c:pt>
                <c:pt idx="363">
                  <c:v>2.5329999999999999</c:v>
                </c:pt>
                <c:pt idx="364">
                  <c:v>2.5329999999999999</c:v>
                </c:pt>
                <c:pt idx="365">
                  <c:v>2.5150000000000001</c:v>
                </c:pt>
                <c:pt idx="366">
                  <c:v>2.444</c:v>
                </c:pt>
                <c:pt idx="367">
                  <c:v>2.4649999999999999</c:v>
                </c:pt>
                <c:pt idx="368">
                  <c:v>2.4769999999999999</c:v>
                </c:pt>
                <c:pt idx="369">
                  <c:v>2.528</c:v>
                </c:pt>
                <c:pt idx="370">
                  <c:v>2.5990000000000002</c:v>
                </c:pt>
                <c:pt idx="371">
                  <c:v>2.6030000000000002</c:v>
                </c:pt>
                <c:pt idx="372">
                  <c:v>2.5830000000000002</c:v>
                </c:pt>
                <c:pt idx="373">
                  <c:v>2.5880000000000001</c:v>
                </c:pt>
                <c:pt idx="374">
                  <c:v>2.6040000000000001</c:v>
                </c:pt>
                <c:pt idx="375">
                  <c:v>2.645</c:v>
                </c:pt>
                <c:pt idx="376">
                  <c:v>2.64</c:v>
                </c:pt>
                <c:pt idx="377">
                  <c:v>2.5960000000000001</c:v>
                </c:pt>
                <c:pt idx="378">
                  <c:v>2.6040000000000001</c:v>
                </c:pt>
                <c:pt idx="379">
                  <c:v>2.5979999999999999</c:v>
                </c:pt>
                <c:pt idx="380">
                  <c:v>2.653</c:v>
                </c:pt>
                <c:pt idx="381">
                  <c:v>2.585</c:v>
                </c:pt>
                <c:pt idx="382">
                  <c:v>2.621</c:v>
                </c:pt>
                <c:pt idx="383">
                  <c:v>2.6059999999999999</c:v>
                </c:pt>
                <c:pt idx="384">
                  <c:v>2.6269999999999998</c:v>
                </c:pt>
                <c:pt idx="385">
                  <c:v>2.5790000000000002</c:v>
                </c:pt>
                <c:pt idx="386">
                  <c:v>2.56</c:v>
                </c:pt>
                <c:pt idx="387">
                  <c:v>2.5289999999999999</c:v>
                </c:pt>
                <c:pt idx="388">
                  <c:v>2.5350000000000001</c:v>
                </c:pt>
                <c:pt idx="389">
                  <c:v>2.5310000000000001</c:v>
                </c:pt>
                <c:pt idx="390">
                  <c:v>2.5659999999999998</c:v>
                </c:pt>
                <c:pt idx="391">
                  <c:v>2.6269999999999998</c:v>
                </c:pt>
                <c:pt idx="392">
                  <c:v>2.6389999999999998</c:v>
                </c:pt>
                <c:pt idx="393">
                  <c:v>2.6389999999999998</c:v>
                </c:pt>
                <c:pt idx="394">
                  <c:v>2.6120000000000001</c:v>
                </c:pt>
                <c:pt idx="395">
                  <c:v>2.5569999999999999</c:v>
                </c:pt>
                <c:pt idx="396">
                  <c:v>2.5510000000000002</c:v>
                </c:pt>
                <c:pt idx="397">
                  <c:v>2.5369999999999999</c:v>
                </c:pt>
                <c:pt idx="398">
                  <c:v>2.5169999999999999</c:v>
                </c:pt>
                <c:pt idx="399">
                  <c:v>2.548</c:v>
                </c:pt>
                <c:pt idx="400">
                  <c:v>2.548</c:v>
                </c:pt>
                <c:pt idx="401">
                  <c:v>2.5270000000000001</c:v>
                </c:pt>
                <c:pt idx="402">
                  <c:v>2.4470000000000001</c:v>
                </c:pt>
                <c:pt idx="403">
                  <c:v>2.4820000000000002</c:v>
                </c:pt>
                <c:pt idx="404">
                  <c:v>2.468</c:v>
                </c:pt>
                <c:pt idx="405">
                  <c:v>2.4609999999999999</c:v>
                </c:pt>
                <c:pt idx="406">
                  <c:v>2.4660000000000002</c:v>
                </c:pt>
                <c:pt idx="407">
                  <c:v>2.5030000000000001</c:v>
                </c:pt>
                <c:pt idx="408">
                  <c:v>2.4660000000000002</c:v>
                </c:pt>
                <c:pt idx="409">
                  <c:v>2.4860000000000002</c:v>
                </c:pt>
                <c:pt idx="410">
                  <c:v>2.4609999999999999</c:v>
                </c:pt>
                <c:pt idx="411">
                  <c:v>2.5579999999999998</c:v>
                </c:pt>
                <c:pt idx="412">
                  <c:v>2.5590000000000002</c:v>
                </c:pt>
                <c:pt idx="413">
                  <c:v>2.4929999999999999</c:v>
                </c:pt>
                <c:pt idx="414">
                  <c:v>2.4830000000000001</c:v>
                </c:pt>
                <c:pt idx="415">
                  <c:v>2.4849999999999999</c:v>
                </c:pt>
                <c:pt idx="416">
                  <c:v>2.472</c:v>
                </c:pt>
                <c:pt idx="417">
                  <c:v>2.4119999999999999</c:v>
                </c:pt>
                <c:pt idx="418">
                  <c:v>2.4209999999999998</c:v>
                </c:pt>
                <c:pt idx="419">
                  <c:v>2.4279999999999999</c:v>
                </c:pt>
                <c:pt idx="420">
                  <c:v>2.4500000000000002</c:v>
                </c:pt>
                <c:pt idx="421">
                  <c:v>2.4180000000000001</c:v>
                </c:pt>
                <c:pt idx="422">
                  <c:v>2.4020000000000001</c:v>
                </c:pt>
                <c:pt idx="423">
                  <c:v>2.3410000000000002</c:v>
                </c:pt>
                <c:pt idx="424">
                  <c:v>2.3940000000000001</c:v>
                </c:pt>
                <c:pt idx="425">
                  <c:v>2.4009999999999998</c:v>
                </c:pt>
                <c:pt idx="426">
                  <c:v>2.427</c:v>
                </c:pt>
                <c:pt idx="427">
                  <c:v>2.4079999999999999</c:v>
                </c:pt>
                <c:pt idx="428">
                  <c:v>2.403</c:v>
                </c:pt>
                <c:pt idx="429">
                  <c:v>2.383</c:v>
                </c:pt>
                <c:pt idx="430">
                  <c:v>2.3969999999999998</c:v>
                </c:pt>
                <c:pt idx="431">
                  <c:v>2.3580000000000001</c:v>
                </c:pt>
                <c:pt idx="432">
                  <c:v>2.3370000000000002</c:v>
                </c:pt>
                <c:pt idx="433">
                  <c:v>2.3439999999999999</c:v>
                </c:pt>
                <c:pt idx="434">
                  <c:v>2.3439999999999999</c:v>
                </c:pt>
                <c:pt idx="435">
                  <c:v>2.4220000000000002</c:v>
                </c:pt>
                <c:pt idx="436">
                  <c:v>2.3439999999999999</c:v>
                </c:pt>
                <c:pt idx="437">
                  <c:v>2.3439999999999999</c:v>
                </c:pt>
                <c:pt idx="438">
                  <c:v>2.46</c:v>
                </c:pt>
                <c:pt idx="439">
                  <c:v>2.472</c:v>
                </c:pt>
                <c:pt idx="440">
                  <c:v>2.504</c:v>
                </c:pt>
                <c:pt idx="441">
                  <c:v>2.5419999999999998</c:v>
                </c:pt>
                <c:pt idx="442">
                  <c:v>2.5510000000000002</c:v>
                </c:pt>
                <c:pt idx="443">
                  <c:v>2.6110000000000002</c:v>
                </c:pt>
                <c:pt idx="444">
                  <c:v>2.59</c:v>
                </c:pt>
                <c:pt idx="445">
                  <c:v>2.593</c:v>
                </c:pt>
                <c:pt idx="446">
                  <c:v>2.621</c:v>
                </c:pt>
                <c:pt idx="447">
                  <c:v>2.6150000000000002</c:v>
                </c:pt>
                <c:pt idx="448">
                  <c:v>2.5750000000000002</c:v>
                </c:pt>
                <c:pt idx="449">
                  <c:v>2.5649999999999999</c:v>
                </c:pt>
                <c:pt idx="450">
                  <c:v>2.528</c:v>
                </c:pt>
                <c:pt idx="451">
                  <c:v>2.5649999999999999</c:v>
                </c:pt>
                <c:pt idx="452">
                  <c:v>2.5030000000000001</c:v>
                </c:pt>
                <c:pt idx="453">
                  <c:v>2.5289999999999999</c:v>
                </c:pt>
                <c:pt idx="454">
                  <c:v>2.4780000000000002</c:v>
                </c:pt>
                <c:pt idx="455">
                  <c:v>2.4900000000000002</c:v>
                </c:pt>
                <c:pt idx="456">
                  <c:v>2.3860000000000001</c:v>
                </c:pt>
                <c:pt idx="457">
                  <c:v>2.4260000000000002</c:v>
                </c:pt>
                <c:pt idx="458">
                  <c:v>2.4350000000000001</c:v>
                </c:pt>
                <c:pt idx="459">
                  <c:v>2.4209999999999998</c:v>
                </c:pt>
                <c:pt idx="460">
                  <c:v>2.34</c:v>
                </c:pt>
                <c:pt idx="461">
                  <c:v>2.3220000000000001</c:v>
                </c:pt>
                <c:pt idx="462">
                  <c:v>2.3140000000000001</c:v>
                </c:pt>
                <c:pt idx="463">
                  <c:v>2.2810000000000001</c:v>
                </c:pt>
                <c:pt idx="464">
                  <c:v>2.2810000000000001</c:v>
                </c:pt>
                <c:pt idx="465">
                  <c:v>2.198</c:v>
                </c:pt>
                <c:pt idx="466">
                  <c:v>2.137</c:v>
                </c:pt>
                <c:pt idx="467">
                  <c:v>2.157</c:v>
                </c:pt>
                <c:pt idx="468">
                  <c:v>2.194</c:v>
                </c:pt>
                <c:pt idx="469">
                  <c:v>2.1920000000000002</c:v>
                </c:pt>
                <c:pt idx="470">
                  <c:v>2.2229999999999999</c:v>
                </c:pt>
                <c:pt idx="471">
                  <c:v>2.2170000000000001</c:v>
                </c:pt>
                <c:pt idx="472">
                  <c:v>2.2719999999999998</c:v>
                </c:pt>
                <c:pt idx="473">
                  <c:v>2.2690000000000001</c:v>
                </c:pt>
                <c:pt idx="474">
                  <c:v>2.2610000000000001</c:v>
                </c:pt>
                <c:pt idx="475">
                  <c:v>2.2970000000000002</c:v>
                </c:pt>
                <c:pt idx="476">
                  <c:v>2.3180000000000001</c:v>
                </c:pt>
                <c:pt idx="477">
                  <c:v>2.306</c:v>
                </c:pt>
                <c:pt idx="478">
                  <c:v>2.3359999999999999</c:v>
                </c:pt>
                <c:pt idx="479">
                  <c:v>2.343</c:v>
                </c:pt>
                <c:pt idx="480">
                  <c:v>2.3340000000000001</c:v>
                </c:pt>
                <c:pt idx="481">
                  <c:v>2.343</c:v>
                </c:pt>
                <c:pt idx="482">
                  <c:v>2.387</c:v>
                </c:pt>
                <c:pt idx="483">
                  <c:v>2.298</c:v>
                </c:pt>
                <c:pt idx="484">
                  <c:v>2.3610000000000002</c:v>
                </c:pt>
                <c:pt idx="485">
                  <c:v>2.3610000000000002</c:v>
                </c:pt>
                <c:pt idx="486">
                  <c:v>2.3719999999999999</c:v>
                </c:pt>
                <c:pt idx="487">
                  <c:v>2.3410000000000002</c:v>
                </c:pt>
                <c:pt idx="488">
                  <c:v>2.3210000000000002</c:v>
                </c:pt>
                <c:pt idx="489">
                  <c:v>2.3410000000000002</c:v>
                </c:pt>
                <c:pt idx="490">
                  <c:v>2.3159999999999998</c:v>
                </c:pt>
                <c:pt idx="491">
                  <c:v>2.36</c:v>
                </c:pt>
                <c:pt idx="492">
                  <c:v>2.3380000000000001</c:v>
                </c:pt>
                <c:pt idx="493">
                  <c:v>2.3109999999999999</c:v>
                </c:pt>
                <c:pt idx="494">
                  <c:v>2.3069999999999999</c:v>
                </c:pt>
                <c:pt idx="495">
                  <c:v>2.258</c:v>
                </c:pt>
                <c:pt idx="496">
                  <c:v>2.246</c:v>
                </c:pt>
                <c:pt idx="497">
                  <c:v>2.246</c:v>
                </c:pt>
                <c:pt idx="498">
                  <c:v>2.165</c:v>
                </c:pt>
                <c:pt idx="499">
                  <c:v>2.2360000000000002</c:v>
                </c:pt>
                <c:pt idx="500">
                  <c:v>2.2930000000000001</c:v>
                </c:pt>
                <c:pt idx="501">
                  <c:v>2.2810000000000001</c:v>
                </c:pt>
                <c:pt idx="502">
                  <c:v>2.2349999999999999</c:v>
                </c:pt>
                <c:pt idx="503">
                  <c:v>2.3069999999999999</c:v>
                </c:pt>
                <c:pt idx="504">
                  <c:v>2.258</c:v>
                </c:pt>
                <c:pt idx="505">
                  <c:v>2.214</c:v>
                </c:pt>
                <c:pt idx="506">
                  <c:v>2.165</c:v>
                </c:pt>
                <c:pt idx="507">
                  <c:v>2.1629999999999998</c:v>
                </c:pt>
                <c:pt idx="508">
                  <c:v>2.0830000000000002</c:v>
                </c:pt>
                <c:pt idx="509">
                  <c:v>2.1190000000000002</c:v>
                </c:pt>
                <c:pt idx="510">
                  <c:v>2.06</c:v>
                </c:pt>
                <c:pt idx="511">
                  <c:v>2.137</c:v>
                </c:pt>
                <c:pt idx="512">
                  <c:v>2.2080000000000002</c:v>
                </c:pt>
                <c:pt idx="513">
                  <c:v>2.1629999999999998</c:v>
                </c:pt>
                <c:pt idx="514">
                  <c:v>2.1589999999999998</c:v>
                </c:pt>
                <c:pt idx="515">
                  <c:v>2.262</c:v>
                </c:pt>
                <c:pt idx="516">
                  <c:v>2.2639999999999998</c:v>
                </c:pt>
                <c:pt idx="517">
                  <c:v>2.2639999999999998</c:v>
                </c:pt>
                <c:pt idx="518">
                  <c:v>2.2509999999999999</c:v>
                </c:pt>
                <c:pt idx="519">
                  <c:v>2.2029999999999998</c:v>
                </c:pt>
                <c:pt idx="520">
                  <c:v>2.1880000000000002</c:v>
                </c:pt>
                <c:pt idx="521">
                  <c:v>2.1720000000000002</c:v>
                </c:pt>
                <c:pt idx="522">
                  <c:v>2.1720000000000002</c:v>
                </c:pt>
                <c:pt idx="523">
                  <c:v>2.1110000000000002</c:v>
                </c:pt>
                <c:pt idx="524">
                  <c:v>2.0329999999999999</c:v>
                </c:pt>
                <c:pt idx="525">
                  <c:v>1.9410000000000001</c:v>
                </c:pt>
                <c:pt idx="526">
                  <c:v>1.9690000000000001</c:v>
                </c:pt>
                <c:pt idx="527">
                  <c:v>2.0190000000000001</c:v>
                </c:pt>
                <c:pt idx="528">
                  <c:v>1.946</c:v>
                </c:pt>
                <c:pt idx="529">
                  <c:v>1.9079999999999999</c:v>
                </c:pt>
                <c:pt idx="530">
                  <c:v>1.901</c:v>
                </c:pt>
                <c:pt idx="531">
                  <c:v>1.8560000000000001</c:v>
                </c:pt>
                <c:pt idx="532">
                  <c:v>1.716</c:v>
                </c:pt>
                <c:pt idx="533">
                  <c:v>1.8380000000000001</c:v>
                </c:pt>
                <c:pt idx="534">
                  <c:v>1.8380000000000001</c:v>
                </c:pt>
                <c:pt idx="535">
                  <c:v>1.7889999999999999</c:v>
                </c:pt>
                <c:pt idx="536">
                  <c:v>1.873</c:v>
                </c:pt>
                <c:pt idx="537">
                  <c:v>1.8640000000000001</c:v>
                </c:pt>
                <c:pt idx="538">
                  <c:v>1.798</c:v>
                </c:pt>
                <c:pt idx="539">
                  <c:v>1.825</c:v>
                </c:pt>
                <c:pt idx="540">
                  <c:v>1.8240000000000001</c:v>
                </c:pt>
                <c:pt idx="541">
                  <c:v>1.722</c:v>
                </c:pt>
                <c:pt idx="542">
                  <c:v>1.752</c:v>
                </c:pt>
                <c:pt idx="543">
                  <c:v>1.6419999999999999</c:v>
                </c:pt>
                <c:pt idx="544">
                  <c:v>1.665</c:v>
                </c:pt>
                <c:pt idx="545">
                  <c:v>1.792</c:v>
                </c:pt>
                <c:pt idx="546">
                  <c:v>1.752</c:v>
                </c:pt>
                <c:pt idx="547">
                  <c:v>1.821</c:v>
                </c:pt>
                <c:pt idx="548">
                  <c:v>1.958</c:v>
                </c:pt>
                <c:pt idx="549">
                  <c:v>1.978</c:v>
                </c:pt>
                <c:pt idx="550">
                  <c:v>1.998</c:v>
                </c:pt>
                <c:pt idx="551">
                  <c:v>2.0179999999999998</c:v>
                </c:pt>
                <c:pt idx="552">
                  <c:v>1.9850000000000001</c:v>
                </c:pt>
                <c:pt idx="553">
                  <c:v>2.0510000000000002</c:v>
                </c:pt>
                <c:pt idx="554">
                  <c:v>2.0510000000000002</c:v>
                </c:pt>
                <c:pt idx="555">
                  <c:v>2.1389999999999998</c:v>
                </c:pt>
                <c:pt idx="556">
                  <c:v>2.081</c:v>
                </c:pt>
                <c:pt idx="557">
                  <c:v>2.1150000000000002</c:v>
                </c:pt>
                <c:pt idx="558">
                  <c:v>2.113</c:v>
                </c:pt>
                <c:pt idx="559">
                  <c:v>2.0579999999999998</c:v>
                </c:pt>
                <c:pt idx="560">
                  <c:v>1.9810000000000001</c:v>
                </c:pt>
                <c:pt idx="561">
                  <c:v>1.97</c:v>
                </c:pt>
                <c:pt idx="562">
                  <c:v>2.0299999999999998</c:v>
                </c:pt>
                <c:pt idx="563">
                  <c:v>1.994</c:v>
                </c:pt>
                <c:pt idx="564">
                  <c:v>2.0830000000000002</c:v>
                </c:pt>
                <c:pt idx="565">
                  <c:v>2.12</c:v>
                </c:pt>
                <c:pt idx="566">
                  <c:v>2.1179999999999999</c:v>
                </c:pt>
                <c:pt idx="567">
                  <c:v>2.1160000000000001</c:v>
                </c:pt>
                <c:pt idx="568">
                  <c:v>2.242</c:v>
                </c:pt>
                <c:pt idx="569">
                  <c:v>2.1920000000000002</c:v>
                </c:pt>
                <c:pt idx="570">
                  <c:v>2.1309999999999998</c:v>
                </c:pt>
                <c:pt idx="571">
                  <c:v>2.109</c:v>
                </c:pt>
                <c:pt idx="572">
                  <c:v>2.117</c:v>
                </c:pt>
                <c:pt idx="573">
                  <c:v>2.1150000000000002</c:v>
                </c:pt>
                <c:pt idx="574">
                  <c:v>2.073</c:v>
                </c:pt>
                <c:pt idx="575">
                  <c:v>2.0510000000000002</c:v>
                </c:pt>
                <c:pt idx="576">
                  <c:v>1.921</c:v>
                </c:pt>
                <c:pt idx="577">
                  <c:v>1.9690000000000001</c:v>
                </c:pt>
                <c:pt idx="578">
                  <c:v>1.931</c:v>
                </c:pt>
                <c:pt idx="579">
                  <c:v>1.9119999999999999</c:v>
                </c:pt>
                <c:pt idx="580">
                  <c:v>1.8740000000000001</c:v>
                </c:pt>
                <c:pt idx="581">
                  <c:v>1.9259999999999999</c:v>
                </c:pt>
                <c:pt idx="582">
                  <c:v>1.99</c:v>
                </c:pt>
                <c:pt idx="583">
                  <c:v>1.962</c:v>
                </c:pt>
                <c:pt idx="584">
                  <c:v>1.948</c:v>
                </c:pt>
                <c:pt idx="585">
                  <c:v>1.9239999999999999</c:v>
                </c:pt>
                <c:pt idx="586">
                  <c:v>1.8580000000000001</c:v>
                </c:pt>
                <c:pt idx="587">
                  <c:v>1.9119999999999999</c:v>
                </c:pt>
                <c:pt idx="588">
                  <c:v>1.84</c:v>
                </c:pt>
                <c:pt idx="589">
                  <c:v>1.8959999999999999</c:v>
                </c:pt>
                <c:pt idx="590">
                  <c:v>1.8859999999999999</c:v>
                </c:pt>
                <c:pt idx="591">
                  <c:v>1.9059999999999999</c:v>
                </c:pt>
                <c:pt idx="592">
                  <c:v>1.96</c:v>
                </c:pt>
                <c:pt idx="593">
                  <c:v>1.948</c:v>
                </c:pt>
                <c:pt idx="594">
                  <c:v>1.9279999999999999</c:v>
                </c:pt>
                <c:pt idx="595">
                  <c:v>1.899</c:v>
                </c:pt>
                <c:pt idx="596">
                  <c:v>1.889</c:v>
                </c:pt>
                <c:pt idx="597">
                  <c:v>1.891</c:v>
                </c:pt>
                <c:pt idx="598">
                  <c:v>1.8660000000000001</c:v>
                </c:pt>
                <c:pt idx="599">
                  <c:v>1.89</c:v>
                </c:pt>
                <c:pt idx="600">
                  <c:v>1.91</c:v>
                </c:pt>
                <c:pt idx="601">
                  <c:v>1.98</c:v>
                </c:pt>
                <c:pt idx="602">
                  <c:v>1.9590000000000001</c:v>
                </c:pt>
                <c:pt idx="603">
                  <c:v>1.909</c:v>
                </c:pt>
                <c:pt idx="604">
                  <c:v>1.9219999999999999</c:v>
                </c:pt>
                <c:pt idx="605">
                  <c:v>2.004</c:v>
                </c:pt>
                <c:pt idx="606">
                  <c:v>2.04</c:v>
                </c:pt>
                <c:pt idx="607">
                  <c:v>2.0329999999999999</c:v>
                </c:pt>
                <c:pt idx="608">
                  <c:v>2.1139999999999999</c:v>
                </c:pt>
                <c:pt idx="609">
                  <c:v>2.145</c:v>
                </c:pt>
                <c:pt idx="610">
                  <c:v>2.1859999999999999</c:v>
                </c:pt>
                <c:pt idx="611">
                  <c:v>2.2440000000000002</c:v>
                </c:pt>
                <c:pt idx="612">
                  <c:v>2.181</c:v>
                </c:pt>
                <c:pt idx="613">
                  <c:v>2.149</c:v>
                </c:pt>
                <c:pt idx="614">
                  <c:v>2.2810000000000001</c:v>
                </c:pt>
                <c:pt idx="615">
                  <c:v>2.25</c:v>
                </c:pt>
                <c:pt idx="616">
                  <c:v>2.294</c:v>
                </c:pt>
                <c:pt idx="617">
                  <c:v>2.2309999999999999</c:v>
                </c:pt>
                <c:pt idx="618">
                  <c:v>2.1429999999999998</c:v>
                </c:pt>
                <c:pt idx="619">
                  <c:v>2.2349999999999999</c:v>
                </c:pt>
                <c:pt idx="620">
                  <c:v>2.2890000000000001</c:v>
                </c:pt>
                <c:pt idx="621">
                  <c:v>2.2490000000000001</c:v>
                </c:pt>
                <c:pt idx="622">
                  <c:v>2.1909999999999998</c:v>
                </c:pt>
                <c:pt idx="623">
                  <c:v>2.21</c:v>
                </c:pt>
                <c:pt idx="624">
                  <c:v>2.21</c:v>
                </c:pt>
                <c:pt idx="625">
                  <c:v>2.14</c:v>
                </c:pt>
                <c:pt idx="626">
                  <c:v>2.129</c:v>
                </c:pt>
                <c:pt idx="627">
                  <c:v>2.1360000000000001</c:v>
                </c:pt>
                <c:pt idx="628">
                  <c:v>2.1219999999999999</c:v>
                </c:pt>
                <c:pt idx="629">
                  <c:v>2.1800000000000002</c:v>
                </c:pt>
                <c:pt idx="630">
                  <c:v>2.2629999999999999</c:v>
                </c:pt>
                <c:pt idx="631">
                  <c:v>2.3650000000000002</c:v>
                </c:pt>
                <c:pt idx="632">
                  <c:v>2.3079999999999998</c:v>
                </c:pt>
                <c:pt idx="633">
                  <c:v>2.4079999999999999</c:v>
                </c:pt>
                <c:pt idx="634">
                  <c:v>2.383</c:v>
                </c:pt>
                <c:pt idx="635">
                  <c:v>2.4390000000000001</c:v>
                </c:pt>
                <c:pt idx="636">
                  <c:v>2.4849999999999999</c:v>
                </c:pt>
                <c:pt idx="637">
                  <c:v>2.3780000000000001</c:v>
                </c:pt>
                <c:pt idx="638">
                  <c:v>2.3929999999999998</c:v>
                </c:pt>
                <c:pt idx="639">
                  <c:v>2.3570000000000002</c:v>
                </c:pt>
                <c:pt idx="640">
                  <c:v>2.31</c:v>
                </c:pt>
                <c:pt idx="641">
                  <c:v>2.3170000000000002</c:v>
                </c:pt>
                <c:pt idx="642">
                  <c:v>2.335</c:v>
                </c:pt>
                <c:pt idx="643">
                  <c:v>2.2589999999999999</c:v>
                </c:pt>
                <c:pt idx="644">
                  <c:v>2.3730000000000002</c:v>
                </c:pt>
                <c:pt idx="645">
                  <c:v>2.41</c:v>
                </c:pt>
                <c:pt idx="646">
                  <c:v>2.3679999999999999</c:v>
                </c:pt>
                <c:pt idx="647">
                  <c:v>2.41</c:v>
                </c:pt>
                <c:pt idx="648">
                  <c:v>2.4740000000000002</c:v>
                </c:pt>
                <c:pt idx="649">
                  <c:v>2.3250000000000002</c:v>
                </c:pt>
                <c:pt idx="650">
                  <c:v>2.3540000000000001</c:v>
                </c:pt>
                <c:pt idx="651">
                  <c:v>2.423</c:v>
                </c:pt>
                <c:pt idx="652">
                  <c:v>2.383</c:v>
                </c:pt>
                <c:pt idx="653">
                  <c:v>2.383</c:v>
                </c:pt>
                <c:pt idx="654">
                  <c:v>2.286</c:v>
                </c:pt>
                <c:pt idx="655">
                  <c:v>2.2589999999999999</c:v>
                </c:pt>
                <c:pt idx="656">
                  <c:v>2.1930000000000001</c:v>
                </c:pt>
                <c:pt idx="657">
                  <c:v>2.3220000000000001</c:v>
                </c:pt>
                <c:pt idx="658">
                  <c:v>2.3980000000000001</c:v>
                </c:pt>
                <c:pt idx="659">
                  <c:v>2.4550000000000001</c:v>
                </c:pt>
                <c:pt idx="660">
                  <c:v>2.4020000000000001</c:v>
                </c:pt>
                <c:pt idx="661">
                  <c:v>2.3530000000000002</c:v>
                </c:pt>
                <c:pt idx="662">
                  <c:v>2.351</c:v>
                </c:pt>
                <c:pt idx="663">
                  <c:v>2.3479999999999999</c:v>
                </c:pt>
                <c:pt idx="664">
                  <c:v>2.3730000000000002</c:v>
                </c:pt>
                <c:pt idx="665">
                  <c:v>2.3260000000000001</c:v>
                </c:pt>
                <c:pt idx="666">
                  <c:v>2.3239999999999998</c:v>
                </c:pt>
                <c:pt idx="667">
                  <c:v>2.2690000000000001</c:v>
                </c:pt>
                <c:pt idx="668">
                  <c:v>2.2629999999999999</c:v>
                </c:pt>
                <c:pt idx="669">
                  <c:v>2.218</c:v>
                </c:pt>
                <c:pt idx="670">
                  <c:v>2.2509999999999999</c:v>
                </c:pt>
                <c:pt idx="671">
                  <c:v>2.2869999999999999</c:v>
                </c:pt>
                <c:pt idx="672">
                  <c:v>2.2599999999999998</c:v>
                </c:pt>
                <c:pt idx="673">
                  <c:v>2.181</c:v>
                </c:pt>
                <c:pt idx="674">
                  <c:v>2.149</c:v>
                </c:pt>
                <c:pt idx="675">
                  <c:v>2.222</c:v>
                </c:pt>
                <c:pt idx="676">
                  <c:v>2.2709999999999999</c:v>
                </c:pt>
                <c:pt idx="677">
                  <c:v>2.222</c:v>
                </c:pt>
                <c:pt idx="678">
                  <c:v>2.1629999999999998</c:v>
                </c:pt>
                <c:pt idx="679">
                  <c:v>2.2280000000000002</c:v>
                </c:pt>
                <c:pt idx="680">
                  <c:v>2.1419999999999999</c:v>
                </c:pt>
                <c:pt idx="681">
                  <c:v>2.149</c:v>
                </c:pt>
                <c:pt idx="682">
                  <c:v>2.1859999999999999</c:v>
                </c:pt>
                <c:pt idx="683">
                  <c:v>2.1989999999999998</c:v>
                </c:pt>
                <c:pt idx="684">
                  <c:v>2.169</c:v>
                </c:pt>
                <c:pt idx="685">
                  <c:v>2.1930000000000001</c:v>
                </c:pt>
                <c:pt idx="686">
                  <c:v>2.1259999999999999</c:v>
                </c:pt>
                <c:pt idx="687">
                  <c:v>2.069</c:v>
                </c:pt>
                <c:pt idx="688">
                  <c:v>2.0369999999999999</c:v>
                </c:pt>
                <c:pt idx="689">
                  <c:v>2.004</c:v>
                </c:pt>
                <c:pt idx="690">
                  <c:v>2.0720000000000001</c:v>
                </c:pt>
                <c:pt idx="691">
                  <c:v>2.1760000000000002</c:v>
                </c:pt>
                <c:pt idx="692">
                  <c:v>2.1850000000000001</c:v>
                </c:pt>
                <c:pt idx="693">
                  <c:v>2.1819999999999999</c:v>
                </c:pt>
                <c:pt idx="694">
                  <c:v>2.2189999999999999</c:v>
                </c:pt>
                <c:pt idx="695">
                  <c:v>2.153</c:v>
                </c:pt>
                <c:pt idx="696">
                  <c:v>2.1850000000000001</c:v>
                </c:pt>
                <c:pt idx="697">
                  <c:v>2.16</c:v>
                </c:pt>
                <c:pt idx="698">
                  <c:v>2.125</c:v>
                </c:pt>
                <c:pt idx="699">
                  <c:v>2.125</c:v>
                </c:pt>
                <c:pt idx="700">
                  <c:v>2.1840000000000002</c:v>
                </c:pt>
                <c:pt idx="701">
                  <c:v>2.202</c:v>
                </c:pt>
                <c:pt idx="702">
                  <c:v>2.2229999999999999</c:v>
                </c:pt>
                <c:pt idx="703">
                  <c:v>2.1890000000000001</c:v>
                </c:pt>
                <c:pt idx="704">
                  <c:v>2.1840000000000002</c:v>
                </c:pt>
                <c:pt idx="705">
                  <c:v>2.2879999999999998</c:v>
                </c:pt>
                <c:pt idx="706">
                  <c:v>2.2949999999999999</c:v>
                </c:pt>
                <c:pt idx="707">
                  <c:v>2.1909999999999998</c:v>
                </c:pt>
                <c:pt idx="708">
                  <c:v>2.1339999999999999</c:v>
                </c:pt>
                <c:pt idx="709">
                  <c:v>2.202</c:v>
                </c:pt>
                <c:pt idx="710">
                  <c:v>2.1349999999999998</c:v>
                </c:pt>
                <c:pt idx="711">
                  <c:v>2.1509999999999998</c:v>
                </c:pt>
                <c:pt idx="712">
                  <c:v>2.1280000000000001</c:v>
                </c:pt>
                <c:pt idx="713">
                  <c:v>2.1629999999999998</c:v>
                </c:pt>
                <c:pt idx="714">
                  <c:v>2.0960000000000001</c:v>
                </c:pt>
                <c:pt idx="715">
                  <c:v>2.052</c:v>
                </c:pt>
                <c:pt idx="716">
                  <c:v>2.0379999999999998</c:v>
                </c:pt>
                <c:pt idx="717">
                  <c:v>2.0379999999999998</c:v>
                </c:pt>
                <c:pt idx="718">
                  <c:v>1.994</c:v>
                </c:pt>
                <c:pt idx="719">
                  <c:v>2.0569999999999999</c:v>
                </c:pt>
                <c:pt idx="720">
                  <c:v>2.032</c:v>
                </c:pt>
                <c:pt idx="721">
                  <c:v>2.0680000000000001</c:v>
                </c:pt>
                <c:pt idx="722">
                  <c:v>2.105</c:v>
                </c:pt>
                <c:pt idx="723">
                  <c:v>2.089</c:v>
                </c:pt>
                <c:pt idx="724">
                  <c:v>2.089</c:v>
                </c:pt>
                <c:pt idx="725">
                  <c:v>2.0449999999999999</c:v>
                </c:pt>
                <c:pt idx="726">
                  <c:v>1.9730000000000001</c:v>
                </c:pt>
                <c:pt idx="727">
                  <c:v>2.0179999999999998</c:v>
                </c:pt>
                <c:pt idx="728">
                  <c:v>2.0339999999999998</c:v>
                </c:pt>
                <c:pt idx="729">
                  <c:v>2.024</c:v>
                </c:pt>
                <c:pt idx="730">
                  <c:v>2.0680000000000001</c:v>
                </c:pt>
                <c:pt idx="731">
                  <c:v>2.024</c:v>
                </c:pt>
                <c:pt idx="732">
                  <c:v>2.0270000000000001</c:v>
                </c:pt>
                <c:pt idx="733">
                  <c:v>2.0880000000000001</c:v>
                </c:pt>
                <c:pt idx="734">
                  <c:v>2.0569999999999999</c:v>
                </c:pt>
                <c:pt idx="735">
                  <c:v>2.0379999999999998</c:v>
                </c:pt>
                <c:pt idx="736">
                  <c:v>2.1019999999999999</c:v>
                </c:pt>
                <c:pt idx="737">
                  <c:v>2.173</c:v>
                </c:pt>
                <c:pt idx="738">
                  <c:v>2.1429999999999998</c:v>
                </c:pt>
                <c:pt idx="739">
                  <c:v>2.1720000000000002</c:v>
                </c:pt>
                <c:pt idx="740">
                  <c:v>2.2109999999999999</c:v>
                </c:pt>
                <c:pt idx="741">
                  <c:v>2.226</c:v>
                </c:pt>
                <c:pt idx="742">
                  <c:v>2.2330000000000001</c:v>
                </c:pt>
                <c:pt idx="743">
                  <c:v>2.3260000000000001</c:v>
                </c:pt>
                <c:pt idx="744">
                  <c:v>2.3439999999999999</c:v>
                </c:pt>
                <c:pt idx="745">
                  <c:v>2.343</c:v>
                </c:pt>
                <c:pt idx="746">
                  <c:v>2.3330000000000002</c:v>
                </c:pt>
                <c:pt idx="747">
                  <c:v>2.3119999999999998</c:v>
                </c:pt>
                <c:pt idx="748">
                  <c:v>2.2669999999999999</c:v>
                </c:pt>
                <c:pt idx="749">
                  <c:v>2.2679999999999998</c:v>
                </c:pt>
                <c:pt idx="750">
                  <c:v>2.2669999999999999</c:v>
                </c:pt>
                <c:pt idx="751">
                  <c:v>2.274</c:v>
                </c:pt>
                <c:pt idx="752">
                  <c:v>2.2490000000000001</c:v>
                </c:pt>
                <c:pt idx="753">
                  <c:v>2.2629999999999999</c:v>
                </c:pt>
                <c:pt idx="754">
                  <c:v>2.2389999999999999</c:v>
                </c:pt>
                <c:pt idx="755">
                  <c:v>2.2389999999999999</c:v>
                </c:pt>
                <c:pt idx="756">
                  <c:v>2.2349999999999999</c:v>
                </c:pt>
                <c:pt idx="757">
                  <c:v>2.2349999999999999</c:v>
                </c:pt>
                <c:pt idx="758">
                  <c:v>2.2210000000000001</c:v>
                </c:pt>
                <c:pt idx="759">
                  <c:v>2.2069999999999999</c:v>
                </c:pt>
                <c:pt idx="760">
                  <c:v>2.1440000000000001</c:v>
                </c:pt>
                <c:pt idx="761">
                  <c:v>2.181</c:v>
                </c:pt>
                <c:pt idx="762">
                  <c:v>2.3140000000000001</c:v>
                </c:pt>
                <c:pt idx="763">
                  <c:v>2.27</c:v>
                </c:pt>
                <c:pt idx="764">
                  <c:v>2.23</c:v>
                </c:pt>
                <c:pt idx="765">
                  <c:v>2.2189999999999999</c:v>
                </c:pt>
                <c:pt idx="766">
                  <c:v>2.2170000000000001</c:v>
                </c:pt>
                <c:pt idx="767">
                  <c:v>2.2309999999999999</c:v>
                </c:pt>
                <c:pt idx="768">
                  <c:v>2.1280000000000001</c:v>
                </c:pt>
                <c:pt idx="769">
                  <c:v>2.2229999999999999</c:v>
                </c:pt>
                <c:pt idx="770">
                  <c:v>2.2669999999999999</c:v>
                </c:pt>
                <c:pt idx="771">
                  <c:v>2.2970000000000002</c:v>
                </c:pt>
                <c:pt idx="772">
                  <c:v>2.2240000000000002</c:v>
                </c:pt>
                <c:pt idx="773">
                  <c:v>2.2050000000000001</c:v>
                </c:pt>
                <c:pt idx="774">
                  <c:v>2.1930000000000001</c:v>
                </c:pt>
                <c:pt idx="775">
                  <c:v>2.2370000000000001</c:v>
                </c:pt>
                <c:pt idx="776">
                  <c:v>2.254</c:v>
                </c:pt>
                <c:pt idx="777">
                  <c:v>2.242</c:v>
                </c:pt>
                <c:pt idx="778">
                  <c:v>2.242</c:v>
                </c:pt>
                <c:pt idx="779">
                  <c:v>2.2309999999999999</c:v>
                </c:pt>
                <c:pt idx="780">
                  <c:v>2.306</c:v>
                </c:pt>
                <c:pt idx="781">
                  <c:v>2.2949999999999999</c:v>
                </c:pt>
                <c:pt idx="782">
                  <c:v>2.27</c:v>
                </c:pt>
                <c:pt idx="783">
                  <c:v>2.27</c:v>
                </c:pt>
                <c:pt idx="784">
                  <c:v>2.2440000000000002</c:v>
                </c:pt>
                <c:pt idx="785">
                  <c:v>2.2370000000000001</c:v>
                </c:pt>
                <c:pt idx="786">
                  <c:v>2.1709999999999998</c:v>
                </c:pt>
                <c:pt idx="787">
                  <c:v>2.1459999999999999</c:v>
                </c:pt>
                <c:pt idx="788">
                  <c:v>2.1160000000000001</c:v>
                </c:pt>
                <c:pt idx="789">
                  <c:v>2.1760000000000002</c:v>
                </c:pt>
                <c:pt idx="790">
                  <c:v>2.1040000000000001</c:v>
                </c:pt>
                <c:pt idx="791">
                  <c:v>2.0939999999999999</c:v>
                </c:pt>
                <c:pt idx="792">
                  <c:v>2.0880000000000001</c:v>
                </c:pt>
                <c:pt idx="793">
                  <c:v>2.036</c:v>
                </c:pt>
                <c:pt idx="794">
                  <c:v>2.036</c:v>
                </c:pt>
                <c:pt idx="795">
                  <c:v>2.0569999999999999</c:v>
                </c:pt>
                <c:pt idx="796">
                  <c:v>1.9830000000000001</c:v>
                </c:pt>
                <c:pt idx="797">
                  <c:v>2.032</c:v>
                </c:pt>
                <c:pt idx="798">
                  <c:v>2.0529999999999999</c:v>
                </c:pt>
                <c:pt idx="799">
                  <c:v>2.0019999999999998</c:v>
                </c:pt>
                <c:pt idx="800">
                  <c:v>1.9950000000000001</c:v>
                </c:pt>
                <c:pt idx="801">
                  <c:v>2</c:v>
                </c:pt>
                <c:pt idx="802">
                  <c:v>1.9790000000000001</c:v>
                </c:pt>
                <c:pt idx="803">
                  <c:v>1.9219999999999999</c:v>
                </c:pt>
                <c:pt idx="804">
                  <c:v>1.9490000000000001</c:v>
                </c:pt>
                <c:pt idx="805">
                  <c:v>1.8460000000000001</c:v>
                </c:pt>
                <c:pt idx="806">
                  <c:v>1.887</c:v>
                </c:pt>
                <c:pt idx="807">
                  <c:v>1.84</c:v>
                </c:pt>
                <c:pt idx="808">
                  <c:v>1.837</c:v>
                </c:pt>
                <c:pt idx="809">
                  <c:v>1.7490000000000001</c:v>
                </c:pt>
                <c:pt idx="810">
                  <c:v>1.7270000000000001</c:v>
                </c:pt>
                <c:pt idx="811">
                  <c:v>1.669</c:v>
                </c:pt>
                <c:pt idx="812">
                  <c:v>1.66</c:v>
                </c:pt>
                <c:pt idx="813">
                  <c:v>1.7490000000000001</c:v>
                </c:pt>
                <c:pt idx="814">
                  <c:v>1.7490000000000001</c:v>
                </c:pt>
                <c:pt idx="815">
                  <c:v>1.7729999999999999</c:v>
                </c:pt>
                <c:pt idx="816">
                  <c:v>1.82</c:v>
                </c:pt>
                <c:pt idx="817">
                  <c:v>1.74</c:v>
                </c:pt>
                <c:pt idx="818">
                  <c:v>1.746</c:v>
                </c:pt>
                <c:pt idx="819">
                  <c:v>1.7529999999999999</c:v>
                </c:pt>
                <c:pt idx="820">
                  <c:v>1.7230000000000001</c:v>
                </c:pt>
                <c:pt idx="821">
                  <c:v>1.7490000000000001</c:v>
                </c:pt>
                <c:pt idx="822">
                  <c:v>1.7170000000000001</c:v>
                </c:pt>
                <c:pt idx="823">
                  <c:v>1.7629999999999999</c:v>
                </c:pt>
                <c:pt idx="824">
                  <c:v>1.736</c:v>
                </c:pt>
                <c:pt idx="825">
                  <c:v>1.8260000000000001</c:v>
                </c:pt>
                <c:pt idx="826">
                  <c:v>1.841</c:v>
                </c:pt>
                <c:pt idx="827">
                  <c:v>1.835</c:v>
                </c:pt>
                <c:pt idx="828">
                  <c:v>1.875</c:v>
                </c:pt>
                <c:pt idx="829">
                  <c:v>1.907</c:v>
                </c:pt>
                <c:pt idx="830">
                  <c:v>1.83</c:v>
                </c:pt>
                <c:pt idx="831">
                  <c:v>1.877</c:v>
                </c:pt>
                <c:pt idx="832">
                  <c:v>1.9330000000000001</c:v>
                </c:pt>
                <c:pt idx="833">
                  <c:v>1.9850000000000001</c:v>
                </c:pt>
                <c:pt idx="834">
                  <c:v>1.96</c:v>
                </c:pt>
                <c:pt idx="835">
                  <c:v>1.9710000000000001</c:v>
                </c:pt>
                <c:pt idx="836">
                  <c:v>1.909</c:v>
                </c:pt>
                <c:pt idx="837">
                  <c:v>1.897</c:v>
                </c:pt>
                <c:pt idx="838">
                  <c:v>1.8740000000000001</c:v>
                </c:pt>
                <c:pt idx="839">
                  <c:v>1.9159999999999999</c:v>
                </c:pt>
                <c:pt idx="840">
                  <c:v>1.9410000000000001</c:v>
                </c:pt>
                <c:pt idx="841">
                  <c:v>1.88</c:v>
                </c:pt>
                <c:pt idx="842">
                  <c:v>1.901</c:v>
                </c:pt>
                <c:pt idx="843">
                  <c:v>1.901</c:v>
                </c:pt>
                <c:pt idx="844">
                  <c:v>1.887</c:v>
                </c:pt>
                <c:pt idx="845">
                  <c:v>1.804</c:v>
                </c:pt>
                <c:pt idx="846">
                  <c:v>1.8240000000000001</c:v>
                </c:pt>
                <c:pt idx="847">
                  <c:v>1.77</c:v>
                </c:pt>
                <c:pt idx="848">
                  <c:v>1.7709999999999999</c:v>
                </c:pt>
                <c:pt idx="849">
                  <c:v>1.7629999999999999</c:v>
                </c:pt>
                <c:pt idx="850">
                  <c:v>1.7210000000000001</c:v>
                </c:pt>
                <c:pt idx="851">
                  <c:v>1.756</c:v>
                </c:pt>
                <c:pt idx="852">
                  <c:v>1.69</c:v>
                </c:pt>
                <c:pt idx="853">
                  <c:v>1.718</c:v>
                </c:pt>
                <c:pt idx="854">
                  <c:v>1.726</c:v>
                </c:pt>
                <c:pt idx="855">
                  <c:v>1.7769999999999999</c:v>
                </c:pt>
                <c:pt idx="856">
                  <c:v>1.7649999999999999</c:v>
                </c:pt>
                <c:pt idx="857">
                  <c:v>1.7929999999999999</c:v>
                </c:pt>
                <c:pt idx="858">
                  <c:v>1.7529999999999999</c:v>
                </c:pt>
                <c:pt idx="859">
                  <c:v>1.772</c:v>
                </c:pt>
                <c:pt idx="860">
                  <c:v>1.786</c:v>
                </c:pt>
                <c:pt idx="861">
                  <c:v>1.8460000000000001</c:v>
                </c:pt>
                <c:pt idx="862">
                  <c:v>1.8620000000000001</c:v>
                </c:pt>
                <c:pt idx="863">
                  <c:v>1.889</c:v>
                </c:pt>
                <c:pt idx="864">
                  <c:v>1.9139999999999999</c:v>
                </c:pt>
                <c:pt idx="865">
                  <c:v>1.9279999999999999</c:v>
                </c:pt>
                <c:pt idx="866">
                  <c:v>1.8520000000000001</c:v>
                </c:pt>
                <c:pt idx="867">
                  <c:v>1.825</c:v>
                </c:pt>
                <c:pt idx="868">
                  <c:v>1.8340000000000001</c:v>
                </c:pt>
                <c:pt idx="869">
                  <c:v>1.873</c:v>
                </c:pt>
                <c:pt idx="870">
                  <c:v>1.7969999999999999</c:v>
                </c:pt>
                <c:pt idx="871">
                  <c:v>1.776</c:v>
                </c:pt>
                <c:pt idx="872">
                  <c:v>1.746</c:v>
                </c:pt>
                <c:pt idx="873">
                  <c:v>1.78</c:v>
                </c:pt>
                <c:pt idx="874">
                  <c:v>1.752</c:v>
                </c:pt>
                <c:pt idx="875">
                  <c:v>1.762</c:v>
                </c:pt>
                <c:pt idx="876">
                  <c:v>1.738</c:v>
                </c:pt>
                <c:pt idx="877">
                  <c:v>1.752</c:v>
                </c:pt>
                <c:pt idx="878">
                  <c:v>1.7010000000000001</c:v>
                </c:pt>
                <c:pt idx="879">
                  <c:v>1.754</c:v>
                </c:pt>
                <c:pt idx="880">
                  <c:v>1.7729999999999999</c:v>
                </c:pt>
                <c:pt idx="881">
                  <c:v>1.855</c:v>
                </c:pt>
                <c:pt idx="882">
                  <c:v>1.85</c:v>
                </c:pt>
                <c:pt idx="883">
                  <c:v>1.839</c:v>
                </c:pt>
                <c:pt idx="884">
                  <c:v>1.8360000000000001</c:v>
                </c:pt>
                <c:pt idx="885">
                  <c:v>1.8640000000000001</c:v>
                </c:pt>
                <c:pt idx="886">
                  <c:v>1.867</c:v>
                </c:pt>
                <c:pt idx="887">
                  <c:v>1.829</c:v>
                </c:pt>
                <c:pt idx="888">
                  <c:v>1.8520000000000001</c:v>
                </c:pt>
                <c:pt idx="889">
                  <c:v>1.8520000000000001</c:v>
                </c:pt>
                <c:pt idx="890">
                  <c:v>1.847</c:v>
                </c:pt>
                <c:pt idx="891">
                  <c:v>1.8360000000000001</c:v>
                </c:pt>
                <c:pt idx="892">
                  <c:v>1.8</c:v>
                </c:pt>
                <c:pt idx="893">
                  <c:v>1.7010000000000001</c:v>
                </c:pt>
                <c:pt idx="894">
                  <c:v>1.738</c:v>
                </c:pt>
                <c:pt idx="895">
                  <c:v>1.7190000000000001</c:v>
                </c:pt>
                <c:pt idx="896">
                  <c:v>1.7030000000000001</c:v>
                </c:pt>
                <c:pt idx="897">
                  <c:v>1.6879999999999999</c:v>
                </c:pt>
                <c:pt idx="898">
                  <c:v>1.641</c:v>
                </c:pt>
                <c:pt idx="899">
                  <c:v>1.61</c:v>
                </c:pt>
                <c:pt idx="900">
                  <c:v>1.6140000000000001</c:v>
                </c:pt>
                <c:pt idx="901">
                  <c:v>1.573</c:v>
                </c:pt>
                <c:pt idx="902">
                  <c:v>1.58</c:v>
                </c:pt>
                <c:pt idx="903">
                  <c:v>1.609</c:v>
                </c:pt>
                <c:pt idx="904">
                  <c:v>1.6890000000000001</c:v>
                </c:pt>
                <c:pt idx="905">
                  <c:v>1.7070000000000001</c:v>
                </c:pt>
                <c:pt idx="906">
                  <c:v>1.6859999999999999</c:v>
                </c:pt>
                <c:pt idx="907">
                  <c:v>1.7470000000000001</c:v>
                </c:pt>
                <c:pt idx="908">
                  <c:v>1.5609999999999999</c:v>
                </c:pt>
                <c:pt idx="909">
                  <c:v>1.4390000000000001</c:v>
                </c:pt>
                <c:pt idx="910">
                  <c:v>1.4670000000000001</c:v>
                </c:pt>
                <c:pt idx="911">
                  <c:v>1.516</c:v>
                </c:pt>
                <c:pt idx="912">
                  <c:v>1.4710000000000001</c:v>
                </c:pt>
                <c:pt idx="913">
                  <c:v>1.4450000000000001</c:v>
                </c:pt>
                <c:pt idx="914">
                  <c:v>1.4450000000000001</c:v>
                </c:pt>
                <c:pt idx="915">
                  <c:v>1.3759999999999999</c:v>
                </c:pt>
                <c:pt idx="916">
                  <c:v>1.369</c:v>
                </c:pt>
                <c:pt idx="917">
                  <c:v>1.3859999999999999</c:v>
                </c:pt>
                <c:pt idx="918">
                  <c:v>1.359</c:v>
                </c:pt>
                <c:pt idx="919">
                  <c:v>1.431</c:v>
                </c:pt>
                <c:pt idx="920">
                  <c:v>1.5109999999999999</c:v>
                </c:pt>
                <c:pt idx="921">
                  <c:v>1.4750000000000001</c:v>
                </c:pt>
                <c:pt idx="922">
                  <c:v>1.536</c:v>
                </c:pt>
                <c:pt idx="923">
                  <c:v>1.552</c:v>
                </c:pt>
                <c:pt idx="924">
                  <c:v>1.583</c:v>
                </c:pt>
                <c:pt idx="925">
                  <c:v>1.5529999999999999</c:v>
                </c:pt>
                <c:pt idx="926">
                  <c:v>1.581</c:v>
                </c:pt>
                <c:pt idx="927">
                  <c:v>1.5569999999999999</c:v>
                </c:pt>
                <c:pt idx="928">
                  <c:v>1.5669999999999999</c:v>
                </c:pt>
                <c:pt idx="929">
                  <c:v>1.5740000000000001</c:v>
                </c:pt>
                <c:pt idx="930">
                  <c:v>1.5620000000000001</c:v>
                </c:pt>
                <c:pt idx="931">
                  <c:v>1.498</c:v>
                </c:pt>
                <c:pt idx="932">
                  <c:v>1.5049999999999999</c:v>
                </c:pt>
                <c:pt idx="933">
                  <c:v>1.454</c:v>
                </c:pt>
                <c:pt idx="934">
                  <c:v>1.522</c:v>
                </c:pt>
                <c:pt idx="935">
                  <c:v>1.5569999999999999</c:v>
                </c:pt>
                <c:pt idx="936">
                  <c:v>1.5429999999999999</c:v>
                </c:pt>
                <c:pt idx="937">
                  <c:v>1.502</c:v>
                </c:pt>
                <c:pt idx="938">
                  <c:v>1.589</c:v>
                </c:pt>
                <c:pt idx="939">
                  <c:v>1.593</c:v>
                </c:pt>
                <c:pt idx="940">
                  <c:v>1.548</c:v>
                </c:pt>
                <c:pt idx="941">
                  <c:v>1.508</c:v>
                </c:pt>
                <c:pt idx="942">
                  <c:v>1.56</c:v>
                </c:pt>
                <c:pt idx="943">
                  <c:v>1.514</c:v>
                </c:pt>
                <c:pt idx="944">
                  <c:v>1.5580000000000001</c:v>
                </c:pt>
                <c:pt idx="945">
                  <c:v>1.575</c:v>
                </c:pt>
                <c:pt idx="946">
                  <c:v>1.55</c:v>
                </c:pt>
                <c:pt idx="947">
                  <c:v>1.536</c:v>
                </c:pt>
                <c:pt idx="948">
                  <c:v>1.579</c:v>
                </c:pt>
                <c:pt idx="949">
                  <c:v>1.5429999999999999</c:v>
                </c:pt>
                <c:pt idx="950">
                  <c:v>1.5469999999999999</c:v>
                </c:pt>
                <c:pt idx="951">
                  <c:v>1.5620000000000001</c:v>
                </c:pt>
                <c:pt idx="952">
                  <c:v>1.5740000000000001</c:v>
                </c:pt>
                <c:pt idx="953">
                  <c:v>1.63</c:v>
                </c:pt>
                <c:pt idx="954">
                  <c:v>1.56</c:v>
                </c:pt>
                <c:pt idx="955">
                  <c:v>1.5669999999999999</c:v>
                </c:pt>
                <c:pt idx="956">
                  <c:v>1.581</c:v>
                </c:pt>
                <c:pt idx="957">
                  <c:v>1.569</c:v>
                </c:pt>
                <c:pt idx="958">
                  <c:v>1.603</c:v>
                </c:pt>
                <c:pt idx="959">
                  <c:v>1.603</c:v>
                </c:pt>
                <c:pt idx="960">
                  <c:v>1.5349999999999999</c:v>
                </c:pt>
                <c:pt idx="961">
                  <c:v>1.54</c:v>
                </c:pt>
                <c:pt idx="962">
                  <c:v>1.6</c:v>
                </c:pt>
                <c:pt idx="963">
                  <c:v>1.6759999999999999</c:v>
                </c:pt>
                <c:pt idx="964">
                  <c:v>1.6639999999999999</c:v>
                </c:pt>
                <c:pt idx="965">
                  <c:v>1.728</c:v>
                </c:pt>
                <c:pt idx="966">
                  <c:v>1.698</c:v>
                </c:pt>
                <c:pt idx="967">
                  <c:v>1.6919999999999999</c:v>
                </c:pt>
                <c:pt idx="968">
                  <c:v>1.6930000000000001</c:v>
                </c:pt>
                <c:pt idx="969">
                  <c:v>1.7130000000000001</c:v>
                </c:pt>
                <c:pt idx="970">
                  <c:v>1.69</c:v>
                </c:pt>
                <c:pt idx="971">
                  <c:v>1.6519999999999999</c:v>
                </c:pt>
                <c:pt idx="972">
                  <c:v>1.619</c:v>
                </c:pt>
                <c:pt idx="973">
                  <c:v>1.619</c:v>
                </c:pt>
                <c:pt idx="974">
                  <c:v>1.585</c:v>
                </c:pt>
                <c:pt idx="975">
                  <c:v>1.5569999999999999</c:v>
                </c:pt>
                <c:pt idx="976">
                  <c:v>1.573</c:v>
                </c:pt>
                <c:pt idx="977">
                  <c:v>1.5609999999999999</c:v>
                </c:pt>
                <c:pt idx="978">
                  <c:v>1.595</c:v>
                </c:pt>
                <c:pt idx="979">
                  <c:v>1.623</c:v>
                </c:pt>
                <c:pt idx="980">
                  <c:v>1.6870000000000001</c:v>
                </c:pt>
                <c:pt idx="981">
                  <c:v>1.7030000000000001</c:v>
                </c:pt>
                <c:pt idx="982">
                  <c:v>1.738</c:v>
                </c:pt>
                <c:pt idx="983">
                  <c:v>1.7190000000000001</c:v>
                </c:pt>
                <c:pt idx="984">
                  <c:v>1.7190000000000001</c:v>
                </c:pt>
                <c:pt idx="985">
                  <c:v>1.7649999999999999</c:v>
                </c:pt>
                <c:pt idx="986">
                  <c:v>1.77</c:v>
                </c:pt>
                <c:pt idx="987">
                  <c:v>1.742</c:v>
                </c:pt>
                <c:pt idx="988">
                  <c:v>1.7989999999999999</c:v>
                </c:pt>
                <c:pt idx="989">
                  <c:v>1.7669999999999999</c:v>
                </c:pt>
                <c:pt idx="990">
                  <c:v>1.7390000000000001</c:v>
                </c:pt>
                <c:pt idx="991">
                  <c:v>1.744</c:v>
                </c:pt>
                <c:pt idx="992">
                  <c:v>1.7569999999999999</c:v>
                </c:pt>
                <c:pt idx="993">
                  <c:v>1.736</c:v>
                </c:pt>
                <c:pt idx="994">
                  <c:v>1.766</c:v>
                </c:pt>
                <c:pt idx="995">
                  <c:v>1.7569999999999999</c:v>
                </c:pt>
                <c:pt idx="996">
                  <c:v>1.794</c:v>
                </c:pt>
                <c:pt idx="997">
                  <c:v>1.855</c:v>
                </c:pt>
                <c:pt idx="998">
                  <c:v>1.8480000000000001</c:v>
                </c:pt>
                <c:pt idx="999">
                  <c:v>1.8260000000000001</c:v>
                </c:pt>
                <c:pt idx="1000">
                  <c:v>1.8280000000000001</c:v>
                </c:pt>
                <c:pt idx="1001">
                  <c:v>1.8029999999999999</c:v>
                </c:pt>
                <c:pt idx="1002">
                  <c:v>1.8120000000000001</c:v>
                </c:pt>
                <c:pt idx="1003">
                  <c:v>1.7769999999999999</c:v>
                </c:pt>
                <c:pt idx="1004">
                  <c:v>1.827</c:v>
                </c:pt>
                <c:pt idx="1005">
                  <c:v>1.8560000000000001</c:v>
                </c:pt>
                <c:pt idx="1006">
                  <c:v>2.0579999999999998</c:v>
                </c:pt>
                <c:pt idx="1007">
                  <c:v>2.1509999999999998</c:v>
                </c:pt>
                <c:pt idx="1008">
                  <c:v>2.1509999999999998</c:v>
                </c:pt>
                <c:pt idx="1009">
                  <c:v>2.262</c:v>
                </c:pt>
                <c:pt idx="1010">
                  <c:v>2.2200000000000002</c:v>
                </c:pt>
                <c:pt idx="1011">
                  <c:v>2.2229999999999999</c:v>
                </c:pt>
                <c:pt idx="1012">
                  <c:v>2.3039999999999998</c:v>
                </c:pt>
                <c:pt idx="1013">
                  <c:v>2.3559999999999999</c:v>
                </c:pt>
                <c:pt idx="1014">
                  <c:v>2.3159999999999998</c:v>
                </c:pt>
                <c:pt idx="1015">
                  <c:v>2.3130000000000002</c:v>
                </c:pt>
                <c:pt idx="1016">
                  <c:v>2.351</c:v>
                </c:pt>
                <c:pt idx="1017">
                  <c:v>2.351</c:v>
                </c:pt>
                <c:pt idx="1018">
                  <c:v>2.3580000000000001</c:v>
                </c:pt>
                <c:pt idx="1019">
                  <c:v>2.3130000000000002</c:v>
                </c:pt>
                <c:pt idx="1020">
                  <c:v>2.2919999999999998</c:v>
                </c:pt>
                <c:pt idx="1021">
                  <c:v>2.3820000000000001</c:v>
                </c:pt>
                <c:pt idx="1022">
                  <c:v>2.4489999999999998</c:v>
                </c:pt>
                <c:pt idx="1023">
                  <c:v>2.3839999999999999</c:v>
                </c:pt>
                <c:pt idx="1024">
                  <c:v>2.395</c:v>
                </c:pt>
                <c:pt idx="1025">
                  <c:v>2.39</c:v>
                </c:pt>
                <c:pt idx="1026">
                  <c:v>2.3410000000000002</c:v>
                </c:pt>
                <c:pt idx="1027">
                  <c:v>2.4079999999999999</c:v>
                </c:pt>
                <c:pt idx="1028">
                  <c:v>2.468</c:v>
                </c:pt>
                <c:pt idx="1029">
                  <c:v>2.472</c:v>
                </c:pt>
                <c:pt idx="1030">
                  <c:v>2.472</c:v>
                </c:pt>
                <c:pt idx="1031">
                  <c:v>2.5720000000000001</c:v>
                </c:pt>
                <c:pt idx="1032">
                  <c:v>2.5979999999999999</c:v>
                </c:pt>
                <c:pt idx="1033">
                  <c:v>2.593</c:v>
                </c:pt>
                <c:pt idx="1034">
                  <c:v>2.5390000000000001</c:v>
                </c:pt>
                <c:pt idx="1035">
                  <c:v>2.56</c:v>
                </c:pt>
                <c:pt idx="1036">
                  <c:v>2.536</c:v>
                </c:pt>
                <c:pt idx="1037">
                  <c:v>2.552</c:v>
                </c:pt>
                <c:pt idx="1038">
                  <c:v>2.5379999999999998</c:v>
                </c:pt>
                <c:pt idx="1039">
                  <c:v>2.5379999999999998</c:v>
                </c:pt>
                <c:pt idx="1040">
                  <c:v>2.5609999999999999</c:v>
                </c:pt>
                <c:pt idx="1041">
                  <c:v>2.5089999999999999</c:v>
                </c:pt>
                <c:pt idx="1042">
                  <c:v>2.476</c:v>
                </c:pt>
                <c:pt idx="1043">
                  <c:v>2.4449999999999998</c:v>
                </c:pt>
                <c:pt idx="1044">
                  <c:v>2.4449999999999998</c:v>
                </c:pt>
                <c:pt idx="1045">
                  <c:v>2.4449999999999998</c:v>
                </c:pt>
                <c:pt idx="1046">
                  <c:v>2.44</c:v>
                </c:pt>
                <c:pt idx="1047">
                  <c:v>2.3450000000000002</c:v>
                </c:pt>
                <c:pt idx="1048">
                  <c:v>2.42</c:v>
                </c:pt>
                <c:pt idx="1049">
                  <c:v>2.3660000000000001</c:v>
                </c:pt>
                <c:pt idx="1050">
                  <c:v>2.3769999999999998</c:v>
                </c:pt>
                <c:pt idx="1051">
                  <c:v>2.3730000000000002</c:v>
                </c:pt>
                <c:pt idx="1052">
                  <c:v>2.3639999999999999</c:v>
                </c:pt>
                <c:pt idx="1053">
                  <c:v>2.3969999999999998</c:v>
                </c:pt>
                <c:pt idx="1054">
                  <c:v>2.3969999999999998</c:v>
                </c:pt>
                <c:pt idx="1055">
                  <c:v>2.3260000000000001</c:v>
                </c:pt>
                <c:pt idx="1056">
                  <c:v>2.4300000000000002</c:v>
                </c:pt>
                <c:pt idx="1057">
                  <c:v>2.4750000000000001</c:v>
                </c:pt>
                <c:pt idx="1058">
                  <c:v>2.468</c:v>
                </c:pt>
                <c:pt idx="1059">
                  <c:v>2.3980000000000001</c:v>
                </c:pt>
                <c:pt idx="1060">
                  <c:v>2.4660000000000002</c:v>
                </c:pt>
                <c:pt idx="1061">
                  <c:v>2.5129999999999999</c:v>
                </c:pt>
                <c:pt idx="1062">
                  <c:v>2.5049999999999999</c:v>
                </c:pt>
                <c:pt idx="1063">
                  <c:v>2.4849999999999999</c:v>
                </c:pt>
                <c:pt idx="1064">
                  <c:v>2.4889999999999999</c:v>
                </c:pt>
                <c:pt idx="1065">
                  <c:v>2.4540000000000002</c:v>
                </c:pt>
                <c:pt idx="1066">
                  <c:v>2.4710000000000001</c:v>
                </c:pt>
                <c:pt idx="1067">
                  <c:v>2.4750000000000001</c:v>
                </c:pt>
                <c:pt idx="1068">
                  <c:v>2.4660000000000002</c:v>
                </c:pt>
                <c:pt idx="1069">
                  <c:v>2.4089999999999998</c:v>
                </c:pt>
                <c:pt idx="1070">
                  <c:v>2.3940000000000001</c:v>
                </c:pt>
                <c:pt idx="1071">
                  <c:v>2.3370000000000002</c:v>
                </c:pt>
                <c:pt idx="1072">
                  <c:v>2.3959999999999999</c:v>
                </c:pt>
                <c:pt idx="1073">
                  <c:v>2.4079999999999999</c:v>
                </c:pt>
                <c:pt idx="1074">
                  <c:v>2.4079999999999999</c:v>
                </c:pt>
                <c:pt idx="1075">
                  <c:v>2.4079999999999999</c:v>
                </c:pt>
                <c:pt idx="1076">
                  <c:v>2.4369999999999998</c:v>
                </c:pt>
                <c:pt idx="1077">
                  <c:v>2.4710000000000001</c:v>
                </c:pt>
                <c:pt idx="1078">
                  <c:v>2.4940000000000002</c:v>
                </c:pt>
                <c:pt idx="1079">
                  <c:v>2.448</c:v>
                </c:pt>
                <c:pt idx="1080">
                  <c:v>2.4159999999999999</c:v>
                </c:pt>
                <c:pt idx="1081">
                  <c:v>2.4159999999999999</c:v>
                </c:pt>
                <c:pt idx="1082">
                  <c:v>2.4159999999999999</c:v>
                </c:pt>
                <c:pt idx="1083">
                  <c:v>2.4159999999999999</c:v>
                </c:pt>
                <c:pt idx="1084">
                  <c:v>2.4300000000000002</c:v>
                </c:pt>
                <c:pt idx="1085">
                  <c:v>2.4140000000000001</c:v>
                </c:pt>
                <c:pt idx="1086">
                  <c:v>2.3730000000000002</c:v>
                </c:pt>
                <c:pt idx="1087">
                  <c:v>2.3130000000000002</c:v>
                </c:pt>
                <c:pt idx="1088">
                  <c:v>2.3130000000000002</c:v>
                </c:pt>
                <c:pt idx="1089">
                  <c:v>2.3130000000000002</c:v>
                </c:pt>
                <c:pt idx="1090">
                  <c:v>2.3660000000000001</c:v>
                </c:pt>
                <c:pt idx="1091">
                  <c:v>2.391</c:v>
                </c:pt>
                <c:pt idx="1092">
                  <c:v>2.4540000000000002</c:v>
                </c:pt>
                <c:pt idx="1093">
                  <c:v>2.4790000000000001</c:v>
                </c:pt>
                <c:pt idx="1094">
                  <c:v>2.4790000000000001</c:v>
                </c:pt>
                <c:pt idx="1095">
                  <c:v>2.4790000000000001</c:v>
                </c:pt>
                <c:pt idx="1096">
                  <c:v>2.4790000000000001</c:v>
                </c:pt>
                <c:pt idx="1097">
                  <c:v>2.5009999999999999</c:v>
                </c:pt>
                <c:pt idx="1098">
                  <c:v>2.5190000000000001</c:v>
                </c:pt>
                <c:pt idx="1099">
                  <c:v>2.5609999999999999</c:v>
                </c:pt>
                <c:pt idx="1100">
                  <c:v>2.6059999999999999</c:v>
                </c:pt>
                <c:pt idx="1101">
                  <c:v>2.5750000000000002</c:v>
                </c:pt>
                <c:pt idx="1102">
                  <c:v>2.5750000000000002</c:v>
                </c:pt>
                <c:pt idx="1103">
                  <c:v>2.5750000000000002</c:v>
                </c:pt>
                <c:pt idx="1104">
                  <c:v>2.6269999999999998</c:v>
                </c:pt>
                <c:pt idx="1105">
                  <c:v>2.601</c:v>
                </c:pt>
                <c:pt idx="1106">
                  <c:v>2.4940000000000002</c:v>
                </c:pt>
                <c:pt idx="1107">
                  <c:v>2.5409999999999999</c:v>
                </c:pt>
                <c:pt idx="1108">
                  <c:v>2.5009999999999999</c:v>
                </c:pt>
                <c:pt idx="1109">
                  <c:v>2.5009999999999999</c:v>
                </c:pt>
                <c:pt idx="1110">
                  <c:v>2.5009999999999999</c:v>
                </c:pt>
                <c:pt idx="1111">
                  <c:v>2.4620000000000002</c:v>
                </c:pt>
                <c:pt idx="1112">
                  <c:v>2.4180000000000001</c:v>
                </c:pt>
                <c:pt idx="1113">
                  <c:v>2.4060000000000001</c:v>
                </c:pt>
                <c:pt idx="1114">
                  <c:v>2.42</c:v>
                </c:pt>
                <c:pt idx="1115">
                  <c:v>2.4129999999999998</c:v>
                </c:pt>
                <c:pt idx="1116">
                  <c:v>2.4129999999999998</c:v>
                </c:pt>
                <c:pt idx="1117">
                  <c:v>2.4129999999999998</c:v>
                </c:pt>
                <c:pt idx="1118">
                  <c:v>2.379</c:v>
                </c:pt>
                <c:pt idx="1119">
                  <c:v>2.419</c:v>
                </c:pt>
                <c:pt idx="1120">
                  <c:v>2.3769999999999998</c:v>
                </c:pt>
                <c:pt idx="1121">
                  <c:v>2.4209999999999998</c:v>
                </c:pt>
                <c:pt idx="1122">
                  <c:v>2.3879999999999999</c:v>
                </c:pt>
                <c:pt idx="1123">
                  <c:v>2.3879999999999999</c:v>
                </c:pt>
                <c:pt idx="1124">
                  <c:v>2.3879999999999999</c:v>
                </c:pt>
                <c:pt idx="1125">
                  <c:v>2.3199999999999998</c:v>
                </c:pt>
                <c:pt idx="1126">
                  <c:v>2.3610000000000002</c:v>
                </c:pt>
                <c:pt idx="1127">
                  <c:v>2.3359999999999999</c:v>
                </c:pt>
                <c:pt idx="1128">
                  <c:v>2.3420000000000001</c:v>
                </c:pt>
                <c:pt idx="1129">
                  <c:v>2.383</c:v>
                </c:pt>
                <c:pt idx="1130">
                  <c:v>2.383</c:v>
                </c:pt>
                <c:pt idx="1131">
                  <c:v>2.383</c:v>
                </c:pt>
                <c:pt idx="1132">
                  <c:v>2.367</c:v>
                </c:pt>
                <c:pt idx="1133">
                  <c:v>2.2970000000000002</c:v>
                </c:pt>
                <c:pt idx="1134">
                  <c:v>2.2400000000000002</c:v>
                </c:pt>
                <c:pt idx="1135">
                  <c:v>2.238</c:v>
                </c:pt>
                <c:pt idx="1136">
                  <c:v>2.238</c:v>
                </c:pt>
                <c:pt idx="1137">
                  <c:v>2.238</c:v>
                </c:pt>
                <c:pt idx="1138">
                  <c:v>2.238</c:v>
                </c:pt>
                <c:pt idx="1139">
                  <c:v>2.2509999999999999</c:v>
                </c:pt>
                <c:pt idx="1140">
                  <c:v>2.169</c:v>
                </c:pt>
                <c:pt idx="1141">
                  <c:v>2.2149999999999999</c:v>
                </c:pt>
                <c:pt idx="1142">
                  <c:v>2.2330000000000001</c:v>
                </c:pt>
                <c:pt idx="1143">
                  <c:v>2.2490000000000001</c:v>
                </c:pt>
                <c:pt idx="1144">
                  <c:v>2.2490000000000001</c:v>
                </c:pt>
                <c:pt idx="1145">
                  <c:v>2.2490000000000001</c:v>
                </c:pt>
                <c:pt idx="1146">
                  <c:v>2.274</c:v>
                </c:pt>
                <c:pt idx="1147">
                  <c:v>2.3330000000000002</c:v>
                </c:pt>
                <c:pt idx="1148">
                  <c:v>2.3039999999999998</c:v>
                </c:pt>
                <c:pt idx="1149">
                  <c:v>2.2949999999999999</c:v>
                </c:pt>
                <c:pt idx="1150">
                  <c:v>2.2810000000000001</c:v>
                </c:pt>
                <c:pt idx="1151">
                  <c:v>2.2810000000000001</c:v>
                </c:pt>
                <c:pt idx="1152">
                  <c:v>2.2810000000000001</c:v>
                </c:pt>
                <c:pt idx="1153">
                  <c:v>2.319</c:v>
                </c:pt>
                <c:pt idx="1154">
                  <c:v>2.2810000000000001</c:v>
                </c:pt>
                <c:pt idx="1155">
                  <c:v>2.319</c:v>
                </c:pt>
                <c:pt idx="1156">
                  <c:v>2.355</c:v>
                </c:pt>
                <c:pt idx="1157">
                  <c:v>2.35</c:v>
                </c:pt>
                <c:pt idx="1158">
                  <c:v>2.35</c:v>
                </c:pt>
                <c:pt idx="1159">
                  <c:v>2.35</c:v>
                </c:pt>
                <c:pt idx="1160">
                  <c:v>2.3879999999999999</c:v>
                </c:pt>
                <c:pt idx="1161">
                  <c:v>2.399</c:v>
                </c:pt>
                <c:pt idx="1162">
                  <c:v>2.415</c:v>
                </c:pt>
                <c:pt idx="1163">
                  <c:v>2.3879999999999999</c:v>
                </c:pt>
                <c:pt idx="1164">
                  <c:v>2.327</c:v>
                </c:pt>
                <c:pt idx="1165">
                  <c:v>2.327</c:v>
                </c:pt>
                <c:pt idx="1166">
                  <c:v>2.327</c:v>
                </c:pt>
                <c:pt idx="1167">
                  <c:v>2.3439999999999999</c:v>
                </c:pt>
                <c:pt idx="1168">
                  <c:v>2.327</c:v>
                </c:pt>
                <c:pt idx="1169">
                  <c:v>2.2250000000000001</c:v>
                </c:pt>
                <c:pt idx="1170">
                  <c:v>2.23</c:v>
                </c:pt>
                <c:pt idx="1171">
                  <c:v>2.2349999999999999</c:v>
                </c:pt>
                <c:pt idx="1172">
                  <c:v>2.2349999999999999</c:v>
                </c:pt>
                <c:pt idx="1173">
                  <c:v>2.2349999999999999</c:v>
                </c:pt>
                <c:pt idx="1174">
                  <c:v>2.2549999999999999</c:v>
                </c:pt>
                <c:pt idx="1175">
                  <c:v>2.2810000000000001</c:v>
                </c:pt>
                <c:pt idx="1176">
                  <c:v>2.2509999999999999</c:v>
                </c:pt>
                <c:pt idx="1177">
                  <c:v>2.2559999999999998</c:v>
                </c:pt>
                <c:pt idx="1178">
                  <c:v>2.2469999999999999</c:v>
                </c:pt>
                <c:pt idx="1179">
                  <c:v>2.2469999999999999</c:v>
                </c:pt>
                <c:pt idx="1180">
                  <c:v>2.2469999999999999</c:v>
                </c:pt>
                <c:pt idx="1181">
                  <c:v>2.2469999999999999</c:v>
                </c:pt>
                <c:pt idx="1182">
                  <c:v>2.2109999999999999</c:v>
                </c:pt>
                <c:pt idx="1183">
                  <c:v>2.2040000000000002</c:v>
                </c:pt>
                <c:pt idx="1184">
                  <c:v>2.2120000000000002</c:v>
                </c:pt>
                <c:pt idx="1185">
                  <c:v>2.16</c:v>
                </c:pt>
                <c:pt idx="1186">
                  <c:v>2.16</c:v>
                </c:pt>
                <c:pt idx="1187">
                  <c:v>2.16</c:v>
                </c:pt>
                <c:pt idx="1188">
                  <c:v>2.1829999999999998</c:v>
                </c:pt>
                <c:pt idx="1189">
                  <c:v>2.1459999999999999</c:v>
                </c:pt>
                <c:pt idx="1190">
                  <c:v>2.1739999999999999</c:v>
                </c:pt>
                <c:pt idx="1191">
                  <c:v>2.1890000000000001</c:v>
                </c:pt>
                <c:pt idx="1192">
                  <c:v>2.2010000000000001</c:v>
                </c:pt>
                <c:pt idx="1193">
                  <c:v>2.2010000000000001</c:v>
                </c:pt>
                <c:pt idx="1194">
                  <c:v>2.2010000000000001</c:v>
                </c:pt>
                <c:pt idx="1195">
                  <c:v>2.2149999999999999</c:v>
                </c:pt>
                <c:pt idx="1196">
                  <c:v>2.2120000000000002</c:v>
                </c:pt>
                <c:pt idx="1197">
                  <c:v>2.1259999999999999</c:v>
                </c:pt>
                <c:pt idx="1198">
                  <c:v>2.165</c:v>
                </c:pt>
                <c:pt idx="1199">
                  <c:v>2.1520000000000001</c:v>
                </c:pt>
                <c:pt idx="1200">
                  <c:v>2.1520000000000001</c:v>
                </c:pt>
                <c:pt idx="1201">
                  <c:v>2.1520000000000001</c:v>
                </c:pt>
                <c:pt idx="1202">
                  <c:v>2.19</c:v>
                </c:pt>
                <c:pt idx="1203">
                  <c:v>2.157</c:v>
                </c:pt>
                <c:pt idx="1204">
                  <c:v>2.1640000000000001</c:v>
                </c:pt>
                <c:pt idx="1205">
                  <c:v>2.149</c:v>
                </c:pt>
                <c:pt idx="1206">
                  <c:v>2.1429999999999998</c:v>
                </c:pt>
                <c:pt idx="1207">
                  <c:v>2.1429999999999998</c:v>
                </c:pt>
                <c:pt idx="1208">
                  <c:v>2.1429999999999998</c:v>
                </c:pt>
                <c:pt idx="1209">
                  <c:v>2.1379999999999999</c:v>
                </c:pt>
                <c:pt idx="1210">
                  <c:v>2.206</c:v>
                </c:pt>
                <c:pt idx="1211">
                  <c:v>2.2290000000000001</c:v>
                </c:pt>
                <c:pt idx="1212">
                  <c:v>2.2669999999999999</c:v>
                </c:pt>
                <c:pt idx="1213">
                  <c:v>2.3050000000000002</c:v>
                </c:pt>
                <c:pt idx="1214">
                  <c:v>2.3050000000000002</c:v>
                </c:pt>
                <c:pt idx="1215">
                  <c:v>2.3050000000000002</c:v>
                </c:pt>
                <c:pt idx="1216">
                  <c:v>2.351</c:v>
                </c:pt>
                <c:pt idx="1217">
                  <c:v>2.351</c:v>
                </c:pt>
                <c:pt idx="1218">
                  <c:v>2.3239999999999998</c:v>
                </c:pt>
                <c:pt idx="1219">
                  <c:v>2.367</c:v>
                </c:pt>
                <c:pt idx="1220">
                  <c:v>2.3860000000000001</c:v>
                </c:pt>
                <c:pt idx="1221">
                  <c:v>2.3860000000000001</c:v>
                </c:pt>
                <c:pt idx="1222">
                  <c:v>2.3860000000000001</c:v>
                </c:pt>
                <c:pt idx="1223">
                  <c:v>2.3740000000000001</c:v>
                </c:pt>
                <c:pt idx="1224">
                  <c:v>2.3610000000000002</c:v>
                </c:pt>
                <c:pt idx="1225">
                  <c:v>2.319</c:v>
                </c:pt>
                <c:pt idx="1226">
                  <c:v>2.3450000000000002</c:v>
                </c:pt>
                <c:pt idx="1227">
                  <c:v>2.3330000000000002</c:v>
                </c:pt>
                <c:pt idx="1228">
                  <c:v>2.3330000000000002</c:v>
                </c:pt>
                <c:pt idx="1229">
                  <c:v>2.3330000000000002</c:v>
                </c:pt>
                <c:pt idx="1230">
                  <c:v>2.3149999999999999</c:v>
                </c:pt>
                <c:pt idx="1231">
                  <c:v>2.2599999999999998</c:v>
                </c:pt>
                <c:pt idx="1232">
                  <c:v>2.27</c:v>
                </c:pt>
                <c:pt idx="1233">
                  <c:v>2.2599999999999998</c:v>
                </c:pt>
                <c:pt idx="1234">
                  <c:v>2.238</c:v>
                </c:pt>
                <c:pt idx="1235">
                  <c:v>2.238</c:v>
                </c:pt>
                <c:pt idx="1236">
                  <c:v>2.238</c:v>
                </c:pt>
                <c:pt idx="1237">
                  <c:v>2.2559999999999998</c:v>
                </c:pt>
                <c:pt idx="1238">
                  <c:v>2.3359999999999999</c:v>
                </c:pt>
                <c:pt idx="1239">
                  <c:v>2.2879999999999998</c:v>
                </c:pt>
                <c:pt idx="1240">
                  <c:v>2.3109999999999999</c:v>
                </c:pt>
                <c:pt idx="1241">
                  <c:v>2.29</c:v>
                </c:pt>
                <c:pt idx="1242">
                  <c:v>2.29</c:v>
                </c:pt>
                <c:pt idx="1243">
                  <c:v>2.29</c:v>
                </c:pt>
                <c:pt idx="1244">
                  <c:v>2.2949999999999999</c:v>
                </c:pt>
                <c:pt idx="1245">
                  <c:v>2.254</c:v>
                </c:pt>
                <c:pt idx="1246">
                  <c:v>2.2719999999999998</c:v>
                </c:pt>
                <c:pt idx="1247">
                  <c:v>2.222</c:v>
                </c:pt>
                <c:pt idx="1248">
                  <c:v>2.2629999999999999</c:v>
                </c:pt>
                <c:pt idx="1249">
                  <c:v>2.2629999999999999</c:v>
                </c:pt>
                <c:pt idx="1250">
                  <c:v>2.2629999999999999</c:v>
                </c:pt>
                <c:pt idx="1251">
                  <c:v>2.254</c:v>
                </c:pt>
                <c:pt idx="1252">
                  <c:v>2.2629999999999999</c:v>
                </c:pt>
                <c:pt idx="1253">
                  <c:v>2.2490000000000001</c:v>
                </c:pt>
                <c:pt idx="1254">
                  <c:v>2.198</c:v>
                </c:pt>
                <c:pt idx="1255">
                  <c:v>2.19</c:v>
                </c:pt>
                <c:pt idx="1256">
                  <c:v>2.19</c:v>
                </c:pt>
                <c:pt idx="1257">
                  <c:v>2.19</c:v>
                </c:pt>
                <c:pt idx="1258">
                  <c:v>2.2189999999999999</c:v>
                </c:pt>
                <c:pt idx="1259">
                  <c:v>2.274</c:v>
                </c:pt>
                <c:pt idx="1260">
                  <c:v>2.2229999999999999</c:v>
                </c:pt>
                <c:pt idx="1261">
                  <c:v>2.1859999999999999</c:v>
                </c:pt>
                <c:pt idx="1262">
                  <c:v>2.1949999999999998</c:v>
                </c:pt>
                <c:pt idx="1263">
                  <c:v>2.1949999999999998</c:v>
                </c:pt>
                <c:pt idx="1264">
                  <c:v>2.1949999999999998</c:v>
                </c:pt>
                <c:pt idx="1265">
                  <c:v>2.1829999999999998</c:v>
                </c:pt>
                <c:pt idx="1266">
                  <c:v>2.214</c:v>
                </c:pt>
                <c:pt idx="1267">
                  <c:v>2.1669999999999998</c:v>
                </c:pt>
                <c:pt idx="1268">
                  <c:v>2.1949999999999998</c:v>
                </c:pt>
                <c:pt idx="1269">
                  <c:v>2.1669999999999998</c:v>
                </c:pt>
                <c:pt idx="1270">
                  <c:v>2.1669999999999998</c:v>
                </c:pt>
                <c:pt idx="1271">
                  <c:v>2.1669999999999998</c:v>
                </c:pt>
                <c:pt idx="1272">
                  <c:v>2.1589999999999998</c:v>
                </c:pt>
                <c:pt idx="1273">
                  <c:v>2.13</c:v>
                </c:pt>
                <c:pt idx="1274">
                  <c:v>2.1320000000000001</c:v>
                </c:pt>
                <c:pt idx="1275">
                  <c:v>2.1179999999999999</c:v>
                </c:pt>
                <c:pt idx="1276">
                  <c:v>2.1669999999999998</c:v>
                </c:pt>
                <c:pt idx="1277">
                  <c:v>2.1669999999999998</c:v>
                </c:pt>
                <c:pt idx="1278">
                  <c:v>2.1669999999999998</c:v>
                </c:pt>
                <c:pt idx="1279">
                  <c:v>2.1669999999999998</c:v>
                </c:pt>
                <c:pt idx="1280">
                  <c:v>2.06</c:v>
                </c:pt>
                <c:pt idx="1281">
                  <c:v>2.105</c:v>
                </c:pt>
                <c:pt idx="1282">
                  <c:v>2.04</c:v>
                </c:pt>
                <c:pt idx="1283">
                  <c:v>2.052</c:v>
                </c:pt>
                <c:pt idx="1284">
                  <c:v>2.052</c:v>
                </c:pt>
                <c:pt idx="1285">
                  <c:v>2.052</c:v>
                </c:pt>
                <c:pt idx="1286">
                  <c:v>2.1309999999999998</c:v>
                </c:pt>
                <c:pt idx="1287">
                  <c:v>2.1680000000000001</c:v>
                </c:pt>
                <c:pt idx="1288">
                  <c:v>2.1890000000000001</c:v>
                </c:pt>
                <c:pt idx="1289">
                  <c:v>2.1859999999999999</c:v>
                </c:pt>
                <c:pt idx="1290">
                  <c:v>2.2029999999999998</c:v>
                </c:pt>
                <c:pt idx="1291">
                  <c:v>2.2029999999999998</c:v>
                </c:pt>
                <c:pt idx="1292">
                  <c:v>2.2029999999999998</c:v>
                </c:pt>
                <c:pt idx="1293">
                  <c:v>2.23</c:v>
                </c:pt>
                <c:pt idx="1294">
                  <c:v>2.2450000000000001</c:v>
                </c:pt>
                <c:pt idx="1295">
                  <c:v>2.2679999999999998</c:v>
                </c:pt>
                <c:pt idx="1296">
                  <c:v>2.2770000000000001</c:v>
                </c:pt>
                <c:pt idx="1297">
                  <c:v>2.2509999999999999</c:v>
                </c:pt>
                <c:pt idx="1298">
                  <c:v>2.2509999999999999</c:v>
                </c:pt>
                <c:pt idx="1299">
                  <c:v>2.2509999999999999</c:v>
                </c:pt>
                <c:pt idx="1300">
                  <c:v>2.2210000000000001</c:v>
                </c:pt>
                <c:pt idx="1301">
                  <c:v>2.2370000000000001</c:v>
                </c:pt>
                <c:pt idx="1302">
                  <c:v>2.3109999999999999</c:v>
                </c:pt>
                <c:pt idx="1303">
                  <c:v>2.3090000000000002</c:v>
                </c:pt>
                <c:pt idx="1304">
                  <c:v>2.3340000000000001</c:v>
                </c:pt>
                <c:pt idx="1305">
                  <c:v>2.3340000000000001</c:v>
                </c:pt>
                <c:pt idx="1306">
                  <c:v>2.3340000000000001</c:v>
                </c:pt>
                <c:pt idx="1307">
                  <c:v>2.3420000000000001</c:v>
                </c:pt>
                <c:pt idx="1308">
                  <c:v>2.3239999999999998</c:v>
                </c:pt>
                <c:pt idx="1309">
                  <c:v>2.3239999999999998</c:v>
                </c:pt>
                <c:pt idx="1310">
                  <c:v>2.3490000000000002</c:v>
                </c:pt>
                <c:pt idx="1311">
                  <c:v>2.36</c:v>
                </c:pt>
                <c:pt idx="1312">
                  <c:v>2.36</c:v>
                </c:pt>
                <c:pt idx="1313">
                  <c:v>2.36</c:v>
                </c:pt>
                <c:pt idx="1314">
                  <c:v>2.36</c:v>
                </c:pt>
                <c:pt idx="1315">
                  <c:v>2.3620000000000001</c:v>
                </c:pt>
                <c:pt idx="1316">
                  <c:v>2.3490000000000002</c:v>
                </c:pt>
                <c:pt idx="1317">
                  <c:v>2.319</c:v>
                </c:pt>
                <c:pt idx="1318">
                  <c:v>2.274</c:v>
                </c:pt>
                <c:pt idx="1319">
                  <c:v>2.274</c:v>
                </c:pt>
                <c:pt idx="1320">
                  <c:v>2.274</c:v>
                </c:pt>
                <c:pt idx="1321">
                  <c:v>2.3039999999999998</c:v>
                </c:pt>
                <c:pt idx="1322">
                  <c:v>2.3010000000000002</c:v>
                </c:pt>
                <c:pt idx="1323">
                  <c:v>2.347</c:v>
                </c:pt>
                <c:pt idx="1324">
                  <c:v>2.319</c:v>
                </c:pt>
                <c:pt idx="1325">
                  <c:v>2.3849999999999998</c:v>
                </c:pt>
                <c:pt idx="1326">
                  <c:v>2.3849999999999998</c:v>
                </c:pt>
                <c:pt idx="1327">
                  <c:v>2.3849999999999998</c:v>
                </c:pt>
                <c:pt idx="1328">
                  <c:v>2.367</c:v>
                </c:pt>
                <c:pt idx="1329">
                  <c:v>2.42</c:v>
                </c:pt>
                <c:pt idx="1330">
                  <c:v>2.4329999999999998</c:v>
                </c:pt>
                <c:pt idx="1331">
                  <c:v>2.4620000000000002</c:v>
                </c:pt>
                <c:pt idx="1332">
                  <c:v>2.407</c:v>
                </c:pt>
                <c:pt idx="1333">
                  <c:v>2.407</c:v>
                </c:pt>
                <c:pt idx="1334">
                  <c:v>2.407</c:v>
                </c:pt>
                <c:pt idx="1335">
                  <c:v>2.3690000000000002</c:v>
                </c:pt>
                <c:pt idx="1336">
                  <c:v>2.38</c:v>
                </c:pt>
                <c:pt idx="1337">
                  <c:v>2.3730000000000002</c:v>
                </c:pt>
                <c:pt idx="1338">
                  <c:v>2.3460000000000001</c:v>
                </c:pt>
                <c:pt idx="1339">
                  <c:v>2.3330000000000002</c:v>
                </c:pt>
                <c:pt idx="1340">
                  <c:v>2.3330000000000002</c:v>
                </c:pt>
                <c:pt idx="1341">
                  <c:v>2.3330000000000002</c:v>
                </c:pt>
                <c:pt idx="1342">
                  <c:v>2.3170000000000002</c:v>
                </c:pt>
                <c:pt idx="1343">
                  <c:v>2.3149999999999999</c:v>
                </c:pt>
                <c:pt idx="1344">
                  <c:v>2.335</c:v>
                </c:pt>
                <c:pt idx="1345">
                  <c:v>2.3420000000000001</c:v>
                </c:pt>
                <c:pt idx="1346">
                  <c:v>2.399</c:v>
                </c:pt>
                <c:pt idx="1347">
                  <c:v>2.399</c:v>
                </c:pt>
                <c:pt idx="1348">
                  <c:v>2.399</c:v>
                </c:pt>
                <c:pt idx="1349">
                  <c:v>2.4060000000000001</c:v>
                </c:pt>
                <c:pt idx="1350">
                  <c:v>2.3730000000000002</c:v>
                </c:pt>
                <c:pt idx="1351">
                  <c:v>2.323</c:v>
                </c:pt>
                <c:pt idx="1352">
                  <c:v>2.3759999999999999</c:v>
                </c:pt>
                <c:pt idx="1353">
                  <c:v>2.3439999999999999</c:v>
                </c:pt>
                <c:pt idx="1354">
                  <c:v>2.3439999999999999</c:v>
                </c:pt>
                <c:pt idx="1355">
                  <c:v>2.3439999999999999</c:v>
                </c:pt>
                <c:pt idx="1356">
                  <c:v>2.367</c:v>
                </c:pt>
                <c:pt idx="1357">
                  <c:v>2.3570000000000002</c:v>
                </c:pt>
                <c:pt idx="1358">
                  <c:v>2.3199999999999998</c:v>
                </c:pt>
                <c:pt idx="1359">
                  <c:v>2.3199999999999998</c:v>
                </c:pt>
                <c:pt idx="1360">
                  <c:v>2.343</c:v>
                </c:pt>
                <c:pt idx="1361">
                  <c:v>2.343</c:v>
                </c:pt>
                <c:pt idx="1362">
                  <c:v>2.343</c:v>
                </c:pt>
                <c:pt idx="1363">
                  <c:v>2.3290000000000002</c:v>
                </c:pt>
                <c:pt idx="1364">
                  <c:v>2.3290000000000002</c:v>
                </c:pt>
                <c:pt idx="1365">
                  <c:v>2.3889999999999998</c:v>
                </c:pt>
                <c:pt idx="1366">
                  <c:v>2.411</c:v>
                </c:pt>
                <c:pt idx="1367">
                  <c:v>2.3620000000000001</c:v>
                </c:pt>
                <c:pt idx="1368">
                  <c:v>2.3620000000000001</c:v>
                </c:pt>
                <c:pt idx="1369">
                  <c:v>2.3620000000000001</c:v>
                </c:pt>
                <c:pt idx="1370">
                  <c:v>2.3730000000000002</c:v>
                </c:pt>
                <c:pt idx="1371">
                  <c:v>2.3519999999999999</c:v>
                </c:pt>
                <c:pt idx="1372">
                  <c:v>2.339</c:v>
                </c:pt>
                <c:pt idx="1373">
                  <c:v>2.3639999999999999</c:v>
                </c:pt>
                <c:pt idx="1374">
                  <c:v>2.3769999999999998</c:v>
                </c:pt>
                <c:pt idx="1375">
                  <c:v>2.3769999999999998</c:v>
                </c:pt>
                <c:pt idx="1376">
                  <c:v>2.3769999999999998</c:v>
                </c:pt>
                <c:pt idx="1377">
                  <c:v>2.3889999999999998</c:v>
                </c:pt>
                <c:pt idx="1378">
                  <c:v>2.4020000000000001</c:v>
                </c:pt>
                <c:pt idx="1379">
                  <c:v>2.343</c:v>
                </c:pt>
                <c:pt idx="1380">
                  <c:v>2.35</c:v>
                </c:pt>
                <c:pt idx="1381">
                  <c:v>2.3540000000000001</c:v>
                </c:pt>
                <c:pt idx="1382">
                  <c:v>2.3540000000000001</c:v>
                </c:pt>
                <c:pt idx="1383">
                  <c:v>2.3540000000000001</c:v>
                </c:pt>
                <c:pt idx="1384">
                  <c:v>2.395</c:v>
                </c:pt>
                <c:pt idx="1385">
                  <c:v>2.4649999999999999</c:v>
                </c:pt>
                <c:pt idx="1386">
                  <c:v>2.4980000000000002</c:v>
                </c:pt>
                <c:pt idx="1387">
                  <c:v>2.484</c:v>
                </c:pt>
                <c:pt idx="1388">
                  <c:v>2.4820000000000002</c:v>
                </c:pt>
                <c:pt idx="1389">
                  <c:v>2.4820000000000002</c:v>
                </c:pt>
                <c:pt idx="1390">
                  <c:v>2.4820000000000002</c:v>
                </c:pt>
                <c:pt idx="1391">
                  <c:v>2.4820000000000002</c:v>
                </c:pt>
                <c:pt idx="1392">
                  <c:v>2.4769999999999999</c:v>
                </c:pt>
                <c:pt idx="1393">
                  <c:v>2.4119999999999999</c:v>
                </c:pt>
                <c:pt idx="1394">
                  <c:v>2.431</c:v>
                </c:pt>
                <c:pt idx="1395">
                  <c:v>2.4060000000000001</c:v>
                </c:pt>
                <c:pt idx="1396">
                  <c:v>2.4060000000000001</c:v>
                </c:pt>
                <c:pt idx="1397">
                  <c:v>2.4060000000000001</c:v>
                </c:pt>
                <c:pt idx="1398">
                  <c:v>2.4060000000000001</c:v>
                </c:pt>
                <c:pt idx="1399">
                  <c:v>2.464</c:v>
                </c:pt>
                <c:pt idx="1400">
                  <c:v>2.448</c:v>
                </c:pt>
                <c:pt idx="1401">
                  <c:v>2.4529999999999998</c:v>
                </c:pt>
                <c:pt idx="1402">
                  <c:v>2.4769999999999999</c:v>
                </c:pt>
                <c:pt idx="1403">
                  <c:v>2.4769999999999999</c:v>
                </c:pt>
                <c:pt idx="1404">
                  <c:v>2.4769999999999999</c:v>
                </c:pt>
                <c:pt idx="1405">
                  <c:v>2.4809999999999999</c:v>
                </c:pt>
                <c:pt idx="1406">
                  <c:v>2.5539999999999998</c:v>
                </c:pt>
                <c:pt idx="1407">
                  <c:v>2.5579999999999998</c:v>
                </c:pt>
                <c:pt idx="1408">
                  <c:v>2.5379999999999998</c:v>
                </c:pt>
                <c:pt idx="1409">
                  <c:v>2.548</c:v>
                </c:pt>
                <c:pt idx="1410">
                  <c:v>2.548</c:v>
                </c:pt>
                <c:pt idx="1411">
                  <c:v>2.548</c:v>
                </c:pt>
                <c:pt idx="1412">
                  <c:v>2.548</c:v>
                </c:pt>
                <c:pt idx="1413">
                  <c:v>2.5379999999999998</c:v>
                </c:pt>
                <c:pt idx="1414">
                  <c:v>2.5910000000000002</c:v>
                </c:pt>
                <c:pt idx="1415">
                  <c:v>2.6269999999999998</c:v>
                </c:pt>
                <c:pt idx="1416">
                  <c:v>2.66</c:v>
                </c:pt>
                <c:pt idx="1417">
                  <c:v>2.66</c:v>
                </c:pt>
                <c:pt idx="1418">
                  <c:v>2.66</c:v>
                </c:pt>
                <c:pt idx="1419">
                  <c:v>2.6509999999999998</c:v>
                </c:pt>
                <c:pt idx="1420">
                  <c:v>2.6139999999999999</c:v>
                </c:pt>
                <c:pt idx="1421">
                  <c:v>2.6469999999999998</c:v>
                </c:pt>
                <c:pt idx="1422">
                  <c:v>2.6179999999999999</c:v>
                </c:pt>
                <c:pt idx="1423">
                  <c:v>2.661</c:v>
                </c:pt>
                <c:pt idx="1424">
                  <c:v>2.661</c:v>
                </c:pt>
                <c:pt idx="1425">
                  <c:v>2.661</c:v>
                </c:pt>
                <c:pt idx="1426">
                  <c:v>2.6949999999999998</c:v>
                </c:pt>
                <c:pt idx="1427">
                  <c:v>2.7210000000000001</c:v>
                </c:pt>
                <c:pt idx="1428">
                  <c:v>2.706</c:v>
                </c:pt>
                <c:pt idx="1429">
                  <c:v>2.7909999999999999</c:v>
                </c:pt>
                <c:pt idx="1430">
                  <c:v>2.8420000000000001</c:v>
                </c:pt>
                <c:pt idx="1431">
                  <c:v>2.8420000000000001</c:v>
                </c:pt>
                <c:pt idx="1432">
                  <c:v>2.8420000000000001</c:v>
                </c:pt>
                <c:pt idx="1433">
                  <c:v>2.7069999999999999</c:v>
                </c:pt>
                <c:pt idx="1434">
                  <c:v>2.8029999999999999</c:v>
                </c:pt>
                <c:pt idx="1435">
                  <c:v>2.8370000000000002</c:v>
                </c:pt>
                <c:pt idx="1436">
                  <c:v>2.8250000000000002</c:v>
                </c:pt>
                <c:pt idx="1437">
                  <c:v>2.8519999999999999</c:v>
                </c:pt>
                <c:pt idx="1438">
                  <c:v>2.8519999999999999</c:v>
                </c:pt>
                <c:pt idx="1439">
                  <c:v>2.8519999999999999</c:v>
                </c:pt>
                <c:pt idx="1440">
                  <c:v>2.859</c:v>
                </c:pt>
                <c:pt idx="1441">
                  <c:v>2.83</c:v>
                </c:pt>
                <c:pt idx="1442">
                  <c:v>2.903</c:v>
                </c:pt>
                <c:pt idx="1443">
                  <c:v>2.91</c:v>
                </c:pt>
                <c:pt idx="1444">
                  <c:v>2.8759999999999999</c:v>
                </c:pt>
                <c:pt idx="1445">
                  <c:v>2.8759999999999999</c:v>
                </c:pt>
                <c:pt idx="1446">
                  <c:v>2.8759999999999999</c:v>
                </c:pt>
                <c:pt idx="1447">
                  <c:v>2.8759999999999999</c:v>
                </c:pt>
                <c:pt idx="1448">
                  <c:v>2.89</c:v>
                </c:pt>
                <c:pt idx="1449">
                  <c:v>2.9510000000000001</c:v>
                </c:pt>
                <c:pt idx="1450">
                  <c:v>2.9220000000000002</c:v>
                </c:pt>
                <c:pt idx="1451">
                  <c:v>2.8679999999999999</c:v>
                </c:pt>
                <c:pt idx="1452">
                  <c:v>2.8679999999999999</c:v>
                </c:pt>
                <c:pt idx="1453">
                  <c:v>2.8679999999999999</c:v>
                </c:pt>
                <c:pt idx="1454">
                  <c:v>2.863</c:v>
                </c:pt>
                <c:pt idx="1455">
                  <c:v>2.8940000000000001</c:v>
                </c:pt>
                <c:pt idx="1456">
                  <c:v>2.8620000000000001</c:v>
                </c:pt>
                <c:pt idx="1457">
                  <c:v>2.8090000000000002</c:v>
                </c:pt>
                <c:pt idx="1458">
                  <c:v>2.8650000000000002</c:v>
                </c:pt>
                <c:pt idx="1459">
                  <c:v>2.8650000000000002</c:v>
                </c:pt>
                <c:pt idx="1460">
                  <c:v>2.8650000000000002</c:v>
                </c:pt>
                <c:pt idx="1461">
                  <c:v>2.8820000000000001</c:v>
                </c:pt>
                <c:pt idx="1462">
                  <c:v>2.887</c:v>
                </c:pt>
                <c:pt idx="1463">
                  <c:v>2.8839999999999999</c:v>
                </c:pt>
                <c:pt idx="1464">
                  <c:v>2.8580000000000001</c:v>
                </c:pt>
                <c:pt idx="1465">
                  <c:v>2.895</c:v>
                </c:pt>
                <c:pt idx="1466">
                  <c:v>2.895</c:v>
                </c:pt>
                <c:pt idx="1467">
                  <c:v>2.895</c:v>
                </c:pt>
                <c:pt idx="1468">
                  <c:v>2.8690000000000002</c:v>
                </c:pt>
                <c:pt idx="1469">
                  <c:v>2.843</c:v>
                </c:pt>
                <c:pt idx="1470">
                  <c:v>2.8180000000000001</c:v>
                </c:pt>
                <c:pt idx="1471">
                  <c:v>2.8290000000000002</c:v>
                </c:pt>
                <c:pt idx="1472">
                  <c:v>2.8450000000000002</c:v>
                </c:pt>
                <c:pt idx="1473">
                  <c:v>2.8450000000000002</c:v>
                </c:pt>
                <c:pt idx="1474">
                  <c:v>2.8450000000000002</c:v>
                </c:pt>
                <c:pt idx="1475">
                  <c:v>2.8559999999999999</c:v>
                </c:pt>
                <c:pt idx="1476">
                  <c:v>2.8969999999999998</c:v>
                </c:pt>
                <c:pt idx="1477">
                  <c:v>2.8839999999999999</c:v>
                </c:pt>
                <c:pt idx="1478">
                  <c:v>2.8250000000000002</c:v>
                </c:pt>
                <c:pt idx="1479">
                  <c:v>2.8140000000000001</c:v>
                </c:pt>
                <c:pt idx="1480">
                  <c:v>2.8140000000000001</c:v>
                </c:pt>
                <c:pt idx="1481">
                  <c:v>2.8140000000000001</c:v>
                </c:pt>
                <c:pt idx="1482">
                  <c:v>2.8530000000000002</c:v>
                </c:pt>
                <c:pt idx="1483">
                  <c:v>2.7759999999999998</c:v>
                </c:pt>
                <c:pt idx="1484">
                  <c:v>2.782</c:v>
                </c:pt>
                <c:pt idx="1485">
                  <c:v>2.74</c:v>
                </c:pt>
                <c:pt idx="1486">
                  <c:v>2.74</c:v>
                </c:pt>
                <c:pt idx="1487">
                  <c:v>2.74</c:v>
                </c:pt>
                <c:pt idx="1488">
                  <c:v>2.74</c:v>
                </c:pt>
                <c:pt idx="1489">
                  <c:v>2.7309999999999999</c:v>
                </c:pt>
                <c:pt idx="1490">
                  <c:v>2.7759999999999998</c:v>
                </c:pt>
                <c:pt idx="1491">
                  <c:v>2.8039999999999998</c:v>
                </c:pt>
                <c:pt idx="1492">
                  <c:v>2.8330000000000002</c:v>
                </c:pt>
                <c:pt idx="1493">
                  <c:v>2.774</c:v>
                </c:pt>
                <c:pt idx="1494">
                  <c:v>2.774</c:v>
                </c:pt>
                <c:pt idx="1495">
                  <c:v>2.774</c:v>
                </c:pt>
                <c:pt idx="1496">
                  <c:v>2.78</c:v>
                </c:pt>
                <c:pt idx="1497">
                  <c:v>2.802</c:v>
                </c:pt>
                <c:pt idx="1498">
                  <c:v>2.782</c:v>
                </c:pt>
                <c:pt idx="1499">
                  <c:v>2.8370000000000002</c:v>
                </c:pt>
                <c:pt idx="1500">
                  <c:v>2.8279999999999998</c:v>
                </c:pt>
                <c:pt idx="1501">
                  <c:v>2.8279999999999998</c:v>
                </c:pt>
                <c:pt idx="1502">
                  <c:v>2.8279999999999998</c:v>
                </c:pt>
                <c:pt idx="1503">
                  <c:v>2.8279999999999998</c:v>
                </c:pt>
                <c:pt idx="1504">
                  <c:v>2.8290000000000002</c:v>
                </c:pt>
                <c:pt idx="1505">
                  <c:v>2.8740000000000001</c:v>
                </c:pt>
                <c:pt idx="1506">
                  <c:v>2.911</c:v>
                </c:pt>
                <c:pt idx="1507">
                  <c:v>2.9609999999999999</c:v>
                </c:pt>
                <c:pt idx="1508">
                  <c:v>2.9609999999999999</c:v>
                </c:pt>
                <c:pt idx="1509">
                  <c:v>2.9609999999999999</c:v>
                </c:pt>
                <c:pt idx="1510">
                  <c:v>2.976</c:v>
                </c:pt>
                <c:pt idx="1511">
                  <c:v>3</c:v>
                </c:pt>
                <c:pt idx="1512">
                  <c:v>3.0270000000000001</c:v>
                </c:pt>
                <c:pt idx="1513">
                  <c:v>2.9820000000000002</c:v>
                </c:pt>
                <c:pt idx="1514">
                  <c:v>2.9580000000000002</c:v>
                </c:pt>
                <c:pt idx="1515">
                  <c:v>2.9580000000000002</c:v>
                </c:pt>
                <c:pt idx="1516">
                  <c:v>2.9580000000000002</c:v>
                </c:pt>
                <c:pt idx="1517">
                  <c:v>2.9540000000000002</c:v>
                </c:pt>
                <c:pt idx="1518">
                  <c:v>2.9649999999999999</c:v>
                </c:pt>
                <c:pt idx="1519">
                  <c:v>2.9670000000000001</c:v>
                </c:pt>
                <c:pt idx="1520">
                  <c:v>2.9470000000000001</c:v>
                </c:pt>
                <c:pt idx="1521">
                  <c:v>2.9510000000000001</c:v>
                </c:pt>
                <c:pt idx="1522">
                  <c:v>2.9510000000000001</c:v>
                </c:pt>
                <c:pt idx="1523">
                  <c:v>2.9510000000000001</c:v>
                </c:pt>
                <c:pt idx="1524">
                  <c:v>2.9510000000000001</c:v>
                </c:pt>
                <c:pt idx="1525">
                  <c:v>2.9769999999999999</c:v>
                </c:pt>
                <c:pt idx="1526">
                  <c:v>3.0049999999999999</c:v>
                </c:pt>
                <c:pt idx="1527">
                  <c:v>2.9630000000000001</c:v>
                </c:pt>
                <c:pt idx="1528">
                  <c:v>2.9710000000000001</c:v>
                </c:pt>
                <c:pt idx="1529">
                  <c:v>2.9710000000000001</c:v>
                </c:pt>
                <c:pt idx="1530">
                  <c:v>2.9710000000000001</c:v>
                </c:pt>
                <c:pt idx="1531">
                  <c:v>3.0030000000000001</c:v>
                </c:pt>
                <c:pt idx="1532">
                  <c:v>3.073</c:v>
                </c:pt>
                <c:pt idx="1533">
                  <c:v>3.097</c:v>
                </c:pt>
                <c:pt idx="1534">
                  <c:v>3.1120000000000001</c:v>
                </c:pt>
                <c:pt idx="1535">
                  <c:v>3.0569999999999999</c:v>
                </c:pt>
                <c:pt idx="1536">
                  <c:v>3.0569999999999999</c:v>
                </c:pt>
                <c:pt idx="1537">
                  <c:v>3.0569999999999999</c:v>
                </c:pt>
                <c:pt idx="1538">
                  <c:v>3.0609999999999999</c:v>
                </c:pt>
                <c:pt idx="1539">
                  <c:v>3.0609999999999999</c:v>
                </c:pt>
                <c:pt idx="1540">
                  <c:v>2.9940000000000002</c:v>
                </c:pt>
                <c:pt idx="1541">
                  <c:v>2.9780000000000002</c:v>
                </c:pt>
                <c:pt idx="1542">
                  <c:v>2.9319999999999999</c:v>
                </c:pt>
                <c:pt idx="1543">
                  <c:v>2.9319999999999999</c:v>
                </c:pt>
                <c:pt idx="1544">
                  <c:v>2.9319999999999999</c:v>
                </c:pt>
                <c:pt idx="1545">
                  <c:v>2.9319999999999999</c:v>
                </c:pt>
                <c:pt idx="1546">
                  <c:v>2.782</c:v>
                </c:pt>
                <c:pt idx="1547">
                  <c:v>2.8559999999999999</c:v>
                </c:pt>
                <c:pt idx="1548">
                  <c:v>2.859</c:v>
                </c:pt>
                <c:pt idx="1549">
                  <c:v>2.903</c:v>
                </c:pt>
                <c:pt idx="1550">
                  <c:v>2.903</c:v>
                </c:pt>
                <c:pt idx="1551">
                  <c:v>2.903</c:v>
                </c:pt>
                <c:pt idx="1552">
                  <c:v>2.9430000000000001</c:v>
                </c:pt>
                <c:pt idx="1553">
                  <c:v>2.9289999999999998</c:v>
                </c:pt>
                <c:pt idx="1554">
                  <c:v>2.9729999999999999</c:v>
                </c:pt>
                <c:pt idx="1555">
                  <c:v>2.9209999999999998</c:v>
                </c:pt>
                <c:pt idx="1556">
                  <c:v>2.9470000000000001</c:v>
                </c:pt>
                <c:pt idx="1557">
                  <c:v>2.9470000000000001</c:v>
                </c:pt>
                <c:pt idx="1558">
                  <c:v>2.9470000000000001</c:v>
                </c:pt>
                <c:pt idx="1559">
                  <c:v>2.9529999999999998</c:v>
                </c:pt>
                <c:pt idx="1560">
                  <c:v>2.9620000000000002</c:v>
                </c:pt>
                <c:pt idx="1561">
                  <c:v>2.9670000000000001</c:v>
                </c:pt>
                <c:pt idx="1562">
                  <c:v>2.9359999999999999</c:v>
                </c:pt>
                <c:pt idx="1563">
                  <c:v>2.9209999999999998</c:v>
                </c:pt>
                <c:pt idx="1564">
                  <c:v>2.9209999999999998</c:v>
                </c:pt>
                <c:pt idx="1565">
                  <c:v>2.9209999999999998</c:v>
                </c:pt>
                <c:pt idx="1566">
                  <c:v>2.9180000000000001</c:v>
                </c:pt>
                <c:pt idx="1567">
                  <c:v>2.8980000000000001</c:v>
                </c:pt>
                <c:pt idx="1568">
                  <c:v>2.94</c:v>
                </c:pt>
                <c:pt idx="1569">
                  <c:v>2.8980000000000001</c:v>
                </c:pt>
                <c:pt idx="1570">
                  <c:v>2.8959999999999999</c:v>
                </c:pt>
                <c:pt idx="1571">
                  <c:v>2.8959999999999999</c:v>
                </c:pt>
                <c:pt idx="1572">
                  <c:v>2.8959999999999999</c:v>
                </c:pt>
                <c:pt idx="1573">
                  <c:v>2.8809999999999998</c:v>
                </c:pt>
                <c:pt idx="1574">
                  <c:v>2.8780000000000001</c:v>
                </c:pt>
                <c:pt idx="1575">
                  <c:v>2.8260000000000001</c:v>
                </c:pt>
                <c:pt idx="1576">
                  <c:v>2.8370000000000002</c:v>
                </c:pt>
                <c:pt idx="1577">
                  <c:v>2.8610000000000002</c:v>
                </c:pt>
                <c:pt idx="1578">
                  <c:v>2.8610000000000002</c:v>
                </c:pt>
                <c:pt idx="1579">
                  <c:v>2.8610000000000002</c:v>
                </c:pt>
                <c:pt idx="1580">
                  <c:v>2.8719999999999999</c:v>
                </c:pt>
                <c:pt idx="1581">
                  <c:v>2.8319999999999999</c:v>
                </c:pt>
                <c:pt idx="1582">
                  <c:v>2.8319999999999999</c:v>
                </c:pt>
                <c:pt idx="1583">
                  <c:v>2.83</c:v>
                </c:pt>
                <c:pt idx="1584">
                  <c:v>2.823</c:v>
                </c:pt>
                <c:pt idx="1585">
                  <c:v>2.823</c:v>
                </c:pt>
                <c:pt idx="1586">
                  <c:v>2.823</c:v>
                </c:pt>
                <c:pt idx="1587">
                  <c:v>2.8570000000000002</c:v>
                </c:pt>
                <c:pt idx="1588">
                  <c:v>2.851</c:v>
                </c:pt>
                <c:pt idx="1589">
                  <c:v>2.85</c:v>
                </c:pt>
                <c:pt idx="1590">
                  <c:v>2.847</c:v>
                </c:pt>
                <c:pt idx="1591">
                  <c:v>2.8279999999999998</c:v>
                </c:pt>
                <c:pt idx="1592">
                  <c:v>2.8279999999999998</c:v>
                </c:pt>
                <c:pt idx="1593">
                  <c:v>2.8279999999999998</c:v>
                </c:pt>
                <c:pt idx="1594">
                  <c:v>2.859</c:v>
                </c:pt>
                <c:pt idx="1595">
                  <c:v>2.8610000000000002</c:v>
                </c:pt>
                <c:pt idx="1596">
                  <c:v>2.87</c:v>
                </c:pt>
                <c:pt idx="1597">
                  <c:v>2.839</c:v>
                </c:pt>
                <c:pt idx="1598">
                  <c:v>2.8940000000000001</c:v>
                </c:pt>
                <c:pt idx="1599">
                  <c:v>2.8940000000000001</c:v>
                </c:pt>
                <c:pt idx="1600">
                  <c:v>2.8940000000000001</c:v>
                </c:pt>
                <c:pt idx="1601">
                  <c:v>2.956</c:v>
                </c:pt>
                <c:pt idx="1602">
                  <c:v>2.9489999999999998</c:v>
                </c:pt>
                <c:pt idx="1603">
                  <c:v>2.9750000000000001</c:v>
                </c:pt>
                <c:pt idx="1604">
                  <c:v>2.9769999999999999</c:v>
                </c:pt>
                <c:pt idx="1605">
                  <c:v>2.9550000000000001</c:v>
                </c:pt>
                <c:pt idx="1606">
                  <c:v>2.9550000000000001</c:v>
                </c:pt>
                <c:pt idx="1607">
                  <c:v>2.9550000000000001</c:v>
                </c:pt>
                <c:pt idx="1608">
                  <c:v>2.9740000000000002</c:v>
                </c:pt>
                <c:pt idx="1609">
                  <c:v>2.9609999999999999</c:v>
                </c:pt>
                <c:pt idx="1610">
                  <c:v>3.0070000000000001</c:v>
                </c:pt>
                <c:pt idx="1611">
                  <c:v>2.9870000000000001</c:v>
                </c:pt>
                <c:pt idx="1612">
                  <c:v>2.95</c:v>
                </c:pt>
                <c:pt idx="1613">
                  <c:v>2.95</c:v>
                </c:pt>
                <c:pt idx="1614">
                  <c:v>2.95</c:v>
                </c:pt>
                <c:pt idx="1615">
                  <c:v>2.94</c:v>
                </c:pt>
                <c:pt idx="1616">
                  <c:v>2.9740000000000002</c:v>
                </c:pt>
                <c:pt idx="1617">
                  <c:v>2.9609999999999999</c:v>
                </c:pt>
                <c:pt idx="1618">
                  <c:v>2.927</c:v>
                </c:pt>
                <c:pt idx="1619">
                  <c:v>2.8740000000000001</c:v>
                </c:pt>
                <c:pt idx="1620">
                  <c:v>2.8740000000000001</c:v>
                </c:pt>
                <c:pt idx="1621">
                  <c:v>2.8740000000000001</c:v>
                </c:pt>
                <c:pt idx="1622">
                  <c:v>2.88</c:v>
                </c:pt>
                <c:pt idx="1623">
                  <c:v>2.899</c:v>
                </c:pt>
                <c:pt idx="1624">
                  <c:v>2.863</c:v>
                </c:pt>
                <c:pt idx="1625">
                  <c:v>2.867</c:v>
                </c:pt>
                <c:pt idx="1626">
                  <c:v>2.8610000000000002</c:v>
                </c:pt>
                <c:pt idx="1627">
                  <c:v>2.8610000000000002</c:v>
                </c:pt>
                <c:pt idx="1628">
                  <c:v>2.8610000000000002</c:v>
                </c:pt>
                <c:pt idx="1629">
                  <c:v>2.82</c:v>
                </c:pt>
                <c:pt idx="1630">
                  <c:v>2.831</c:v>
                </c:pt>
                <c:pt idx="1631">
                  <c:v>2.82</c:v>
                </c:pt>
                <c:pt idx="1632">
                  <c:v>2.827</c:v>
                </c:pt>
                <c:pt idx="1633">
                  <c:v>2.8109999999999999</c:v>
                </c:pt>
                <c:pt idx="1634">
                  <c:v>2.8109999999999999</c:v>
                </c:pt>
                <c:pt idx="1635">
                  <c:v>2.8109999999999999</c:v>
                </c:pt>
                <c:pt idx="1636">
                  <c:v>2.847</c:v>
                </c:pt>
                <c:pt idx="1637">
                  <c:v>2.8809999999999998</c:v>
                </c:pt>
                <c:pt idx="1638">
                  <c:v>2.8849999999999998</c:v>
                </c:pt>
                <c:pt idx="1639">
                  <c:v>2.8559999999999999</c:v>
                </c:pt>
                <c:pt idx="1640">
                  <c:v>2.8610000000000002</c:v>
                </c:pt>
                <c:pt idx="1641">
                  <c:v>2.8610000000000002</c:v>
                </c:pt>
                <c:pt idx="1642">
                  <c:v>2.8610000000000002</c:v>
                </c:pt>
                <c:pt idx="1643">
                  <c:v>2.8610000000000002</c:v>
                </c:pt>
                <c:pt idx="1644">
                  <c:v>2.899</c:v>
                </c:pt>
                <c:pt idx="1645">
                  <c:v>2.903</c:v>
                </c:pt>
                <c:pt idx="1646">
                  <c:v>2.8740000000000001</c:v>
                </c:pt>
                <c:pt idx="1647">
                  <c:v>2.9409999999999998</c:v>
                </c:pt>
                <c:pt idx="1648">
                  <c:v>2.9409999999999998</c:v>
                </c:pt>
                <c:pt idx="1649">
                  <c:v>2.9409999999999998</c:v>
                </c:pt>
                <c:pt idx="1650">
                  <c:v>2.9319999999999999</c:v>
                </c:pt>
                <c:pt idx="1651">
                  <c:v>2.976</c:v>
                </c:pt>
                <c:pt idx="1652">
                  <c:v>2.964</c:v>
                </c:pt>
                <c:pt idx="1653">
                  <c:v>2.9710000000000001</c:v>
                </c:pt>
                <c:pt idx="1654">
                  <c:v>2.9969999999999999</c:v>
                </c:pt>
                <c:pt idx="1655">
                  <c:v>2.9969999999999999</c:v>
                </c:pt>
                <c:pt idx="1656">
                  <c:v>2.9969999999999999</c:v>
                </c:pt>
                <c:pt idx="1657">
                  <c:v>2.988</c:v>
                </c:pt>
                <c:pt idx="1658">
                  <c:v>3.056</c:v>
                </c:pt>
                <c:pt idx="1659">
                  <c:v>3.0640000000000001</c:v>
                </c:pt>
                <c:pt idx="1660">
                  <c:v>3.0640000000000001</c:v>
                </c:pt>
                <c:pt idx="1661">
                  <c:v>3.0640000000000001</c:v>
                </c:pt>
                <c:pt idx="1662">
                  <c:v>3.0640000000000001</c:v>
                </c:pt>
                <c:pt idx="1663">
                  <c:v>3.0640000000000001</c:v>
                </c:pt>
                <c:pt idx="1664">
                  <c:v>3.09</c:v>
                </c:pt>
                <c:pt idx="1665">
                  <c:v>3.097</c:v>
                </c:pt>
                <c:pt idx="1666">
                  <c:v>3.0489999999999999</c:v>
                </c:pt>
                <c:pt idx="1667">
                  <c:v>3.0529999999999999</c:v>
                </c:pt>
                <c:pt idx="1668">
                  <c:v>3.0619999999999998</c:v>
                </c:pt>
                <c:pt idx="1669">
                  <c:v>3.0619999999999998</c:v>
                </c:pt>
                <c:pt idx="1670">
                  <c:v>3.0619999999999998</c:v>
                </c:pt>
                <c:pt idx="1671">
                  <c:v>3.085</c:v>
                </c:pt>
                <c:pt idx="1672">
                  <c:v>3.0640000000000001</c:v>
                </c:pt>
                <c:pt idx="1673">
                  <c:v>3.1829999999999998</c:v>
                </c:pt>
                <c:pt idx="1674">
                  <c:v>3.1880000000000002</c:v>
                </c:pt>
                <c:pt idx="1675">
                  <c:v>3.234</c:v>
                </c:pt>
                <c:pt idx="1676">
                  <c:v>3.234</c:v>
                </c:pt>
                <c:pt idx="1677">
                  <c:v>3.234</c:v>
                </c:pt>
                <c:pt idx="1678">
                  <c:v>3.234</c:v>
                </c:pt>
                <c:pt idx="1679">
                  <c:v>3.2069999999999999</c:v>
                </c:pt>
                <c:pt idx="1680">
                  <c:v>3.1640000000000001</c:v>
                </c:pt>
                <c:pt idx="1681">
                  <c:v>3.1509999999999998</c:v>
                </c:pt>
                <c:pt idx="1682">
                  <c:v>3.1619999999999999</c:v>
                </c:pt>
                <c:pt idx="1683">
                  <c:v>3.1619999999999999</c:v>
                </c:pt>
                <c:pt idx="1684">
                  <c:v>3.1619999999999999</c:v>
                </c:pt>
                <c:pt idx="1685">
                  <c:v>3.157</c:v>
                </c:pt>
                <c:pt idx="1686">
                  <c:v>3.1640000000000001</c:v>
                </c:pt>
                <c:pt idx="1687">
                  <c:v>3.206</c:v>
                </c:pt>
                <c:pt idx="1688">
                  <c:v>3.18</c:v>
                </c:pt>
                <c:pt idx="1689">
                  <c:v>3.1930000000000001</c:v>
                </c:pt>
                <c:pt idx="1690">
                  <c:v>3.1930000000000001</c:v>
                </c:pt>
                <c:pt idx="1691">
                  <c:v>3.1930000000000001</c:v>
                </c:pt>
                <c:pt idx="1692">
                  <c:v>3.1989999999999998</c:v>
                </c:pt>
                <c:pt idx="1693">
                  <c:v>3.169</c:v>
                </c:pt>
                <c:pt idx="1694">
                  <c:v>3.1040000000000001</c:v>
                </c:pt>
                <c:pt idx="1695">
                  <c:v>3.1179999999999999</c:v>
                </c:pt>
                <c:pt idx="1696">
                  <c:v>3.0760000000000001</c:v>
                </c:pt>
                <c:pt idx="1697">
                  <c:v>3.0760000000000001</c:v>
                </c:pt>
                <c:pt idx="1698">
                  <c:v>3.0760000000000001</c:v>
                </c:pt>
                <c:pt idx="1699">
                  <c:v>3.0859999999999999</c:v>
                </c:pt>
                <c:pt idx="1700">
                  <c:v>3.1240000000000001</c:v>
                </c:pt>
                <c:pt idx="1701">
                  <c:v>3.1440000000000001</c:v>
                </c:pt>
                <c:pt idx="1702">
                  <c:v>3.1309999999999998</c:v>
                </c:pt>
                <c:pt idx="1703">
                  <c:v>3.2130000000000001</c:v>
                </c:pt>
                <c:pt idx="1704">
                  <c:v>3.2130000000000001</c:v>
                </c:pt>
                <c:pt idx="1705">
                  <c:v>3.2130000000000001</c:v>
                </c:pt>
                <c:pt idx="1706">
                  <c:v>3.202</c:v>
                </c:pt>
                <c:pt idx="1707">
                  <c:v>3.2290000000000001</c:v>
                </c:pt>
                <c:pt idx="1708">
                  <c:v>3.2360000000000002</c:v>
                </c:pt>
                <c:pt idx="1709">
                  <c:v>3.238</c:v>
                </c:pt>
                <c:pt idx="1710">
                  <c:v>3.1829999999999998</c:v>
                </c:pt>
                <c:pt idx="1711">
                  <c:v>3.1829999999999998</c:v>
                </c:pt>
                <c:pt idx="1712">
                  <c:v>3.1829999999999998</c:v>
                </c:pt>
                <c:pt idx="1713">
                  <c:v>3.1829999999999998</c:v>
                </c:pt>
                <c:pt idx="1714">
                  <c:v>3.141</c:v>
                </c:pt>
                <c:pt idx="1715">
                  <c:v>3.1259999999999999</c:v>
                </c:pt>
                <c:pt idx="1716">
                  <c:v>3.1110000000000002</c:v>
                </c:pt>
                <c:pt idx="1717">
                  <c:v>3.0640000000000001</c:v>
                </c:pt>
                <c:pt idx="1718">
                  <c:v>3.0640000000000001</c:v>
                </c:pt>
                <c:pt idx="1719">
                  <c:v>3.0640000000000001</c:v>
                </c:pt>
                <c:pt idx="1720">
                  <c:v>3.0640000000000001</c:v>
                </c:pt>
                <c:pt idx="1721">
                  <c:v>3.0640000000000001</c:v>
                </c:pt>
                <c:pt idx="1722">
                  <c:v>3.0640000000000001</c:v>
                </c:pt>
                <c:pt idx="1723">
                  <c:v>3.0640000000000001</c:v>
                </c:pt>
                <c:pt idx="1724">
                  <c:v>3.0409999999999999</c:v>
                </c:pt>
                <c:pt idx="1725">
                  <c:v>3.0409999999999999</c:v>
                </c:pt>
                <c:pt idx="1726">
                  <c:v>3.0409999999999999</c:v>
                </c:pt>
                <c:pt idx="1727">
                  <c:v>3.0539999999999998</c:v>
                </c:pt>
                <c:pt idx="1728">
                  <c:v>3.0579999999999998</c:v>
                </c:pt>
                <c:pt idx="1729">
                  <c:v>3.06</c:v>
                </c:pt>
                <c:pt idx="1730">
                  <c:v>3.032</c:v>
                </c:pt>
                <c:pt idx="1731">
                  <c:v>2.9889999999999999</c:v>
                </c:pt>
                <c:pt idx="1732">
                  <c:v>2.9889999999999999</c:v>
                </c:pt>
                <c:pt idx="1733">
                  <c:v>2.9889999999999999</c:v>
                </c:pt>
                <c:pt idx="1734">
                  <c:v>2.9710000000000001</c:v>
                </c:pt>
                <c:pt idx="1735">
                  <c:v>2.9140000000000001</c:v>
                </c:pt>
                <c:pt idx="1736">
                  <c:v>2.9140000000000001</c:v>
                </c:pt>
                <c:pt idx="1737">
                  <c:v>2.8959999999999999</c:v>
                </c:pt>
                <c:pt idx="1738">
                  <c:v>2.847</c:v>
                </c:pt>
                <c:pt idx="1739">
                  <c:v>2.847</c:v>
                </c:pt>
                <c:pt idx="1740">
                  <c:v>2.847</c:v>
                </c:pt>
                <c:pt idx="1741">
                  <c:v>2.859</c:v>
                </c:pt>
                <c:pt idx="1742">
                  <c:v>2.88</c:v>
                </c:pt>
                <c:pt idx="1743">
                  <c:v>2.91</c:v>
                </c:pt>
                <c:pt idx="1744">
                  <c:v>2.9140000000000001</c:v>
                </c:pt>
                <c:pt idx="1745">
                  <c:v>2.891</c:v>
                </c:pt>
                <c:pt idx="1746">
                  <c:v>2.891</c:v>
                </c:pt>
                <c:pt idx="1747">
                  <c:v>2.891</c:v>
                </c:pt>
                <c:pt idx="1748">
                  <c:v>2.8580000000000001</c:v>
                </c:pt>
                <c:pt idx="1749">
                  <c:v>2.8180000000000001</c:v>
                </c:pt>
                <c:pt idx="1750">
                  <c:v>2.7559999999999998</c:v>
                </c:pt>
                <c:pt idx="1751">
                  <c:v>2.8069999999999999</c:v>
                </c:pt>
                <c:pt idx="1752">
                  <c:v>2.7919999999999998</c:v>
                </c:pt>
                <c:pt idx="1753">
                  <c:v>2.7919999999999998</c:v>
                </c:pt>
                <c:pt idx="1754">
                  <c:v>2.7919999999999998</c:v>
                </c:pt>
                <c:pt idx="1755">
                  <c:v>2.74</c:v>
                </c:pt>
                <c:pt idx="1756">
                  <c:v>2.74</c:v>
                </c:pt>
                <c:pt idx="1757">
                  <c:v>2.8090000000000002</c:v>
                </c:pt>
                <c:pt idx="1758">
                  <c:v>2.7679999999999998</c:v>
                </c:pt>
                <c:pt idx="1759">
                  <c:v>2.72</c:v>
                </c:pt>
                <c:pt idx="1760">
                  <c:v>2.72</c:v>
                </c:pt>
                <c:pt idx="1761">
                  <c:v>2.72</c:v>
                </c:pt>
                <c:pt idx="1762">
                  <c:v>2.6850000000000001</c:v>
                </c:pt>
                <c:pt idx="1763">
                  <c:v>2.6850000000000001</c:v>
                </c:pt>
                <c:pt idx="1764">
                  <c:v>2.621</c:v>
                </c:pt>
                <c:pt idx="1765">
                  <c:v>2.5539999999999998</c:v>
                </c:pt>
                <c:pt idx="1766">
                  <c:v>2.669</c:v>
                </c:pt>
                <c:pt idx="1767">
                  <c:v>2.669</c:v>
                </c:pt>
                <c:pt idx="1768">
                  <c:v>2.669</c:v>
                </c:pt>
                <c:pt idx="1769">
                  <c:v>2.6970000000000001</c:v>
                </c:pt>
                <c:pt idx="1770">
                  <c:v>2.7290000000000001</c:v>
                </c:pt>
                <c:pt idx="1771">
                  <c:v>2.7109999999999999</c:v>
                </c:pt>
                <c:pt idx="1772">
                  <c:v>2.7429999999999999</c:v>
                </c:pt>
                <c:pt idx="1773">
                  <c:v>2.702</c:v>
                </c:pt>
                <c:pt idx="1774">
                  <c:v>2.702</c:v>
                </c:pt>
                <c:pt idx="1775">
                  <c:v>2.702</c:v>
                </c:pt>
                <c:pt idx="1776">
                  <c:v>2.7029999999999998</c:v>
                </c:pt>
                <c:pt idx="1777">
                  <c:v>2.7130000000000001</c:v>
                </c:pt>
                <c:pt idx="1778">
                  <c:v>2.7229999999999999</c:v>
                </c:pt>
                <c:pt idx="1779">
                  <c:v>2.7509999999999999</c:v>
                </c:pt>
                <c:pt idx="1780">
                  <c:v>2.7850000000000001</c:v>
                </c:pt>
                <c:pt idx="1781">
                  <c:v>2.7850000000000001</c:v>
                </c:pt>
                <c:pt idx="1782">
                  <c:v>2.7850000000000001</c:v>
                </c:pt>
                <c:pt idx="1783">
                  <c:v>2.7850000000000001</c:v>
                </c:pt>
                <c:pt idx="1784">
                  <c:v>2.74</c:v>
                </c:pt>
                <c:pt idx="1785">
                  <c:v>2.742</c:v>
                </c:pt>
                <c:pt idx="1786">
                  <c:v>2.7170000000000001</c:v>
                </c:pt>
                <c:pt idx="1787">
                  <c:v>2.7589999999999999</c:v>
                </c:pt>
                <c:pt idx="1788">
                  <c:v>2.7589999999999999</c:v>
                </c:pt>
                <c:pt idx="1789">
                  <c:v>2.7589999999999999</c:v>
                </c:pt>
                <c:pt idx="1790">
                  <c:v>2.746</c:v>
                </c:pt>
                <c:pt idx="1791">
                  <c:v>2.7109999999999999</c:v>
                </c:pt>
                <c:pt idx="1792">
                  <c:v>2.6779999999999999</c:v>
                </c:pt>
                <c:pt idx="1793">
                  <c:v>2.63</c:v>
                </c:pt>
                <c:pt idx="1794">
                  <c:v>2.6850000000000001</c:v>
                </c:pt>
                <c:pt idx="1795">
                  <c:v>2.6850000000000001</c:v>
                </c:pt>
                <c:pt idx="1796">
                  <c:v>2.6850000000000001</c:v>
                </c:pt>
                <c:pt idx="1797">
                  <c:v>2.7240000000000002</c:v>
                </c:pt>
                <c:pt idx="1798">
                  <c:v>2.6989999999999998</c:v>
                </c:pt>
                <c:pt idx="1799">
                  <c:v>2.6960000000000002</c:v>
                </c:pt>
                <c:pt idx="1800">
                  <c:v>2.6579999999999999</c:v>
                </c:pt>
                <c:pt idx="1801">
                  <c:v>2.6360000000000001</c:v>
                </c:pt>
                <c:pt idx="1802">
                  <c:v>2.6360000000000001</c:v>
                </c:pt>
                <c:pt idx="1803">
                  <c:v>2.6360000000000001</c:v>
                </c:pt>
                <c:pt idx="1804">
                  <c:v>2.6549999999999998</c:v>
                </c:pt>
                <c:pt idx="1805">
                  <c:v>2.6890000000000001</c:v>
                </c:pt>
                <c:pt idx="1806">
                  <c:v>2.7029999999999998</c:v>
                </c:pt>
                <c:pt idx="1807">
                  <c:v>2.6549999999999998</c:v>
                </c:pt>
                <c:pt idx="1808">
                  <c:v>2.6640000000000001</c:v>
                </c:pt>
                <c:pt idx="1809">
                  <c:v>2.6640000000000001</c:v>
                </c:pt>
                <c:pt idx="1810">
                  <c:v>2.6640000000000001</c:v>
                </c:pt>
                <c:pt idx="1811">
                  <c:v>2.6640000000000001</c:v>
                </c:pt>
                <c:pt idx="1812">
                  <c:v>2.6349999999999998</c:v>
                </c:pt>
                <c:pt idx="1813">
                  <c:v>2.6459999999999999</c:v>
                </c:pt>
                <c:pt idx="1814">
                  <c:v>2.6930000000000001</c:v>
                </c:pt>
                <c:pt idx="1815">
                  <c:v>2.6539999999999999</c:v>
                </c:pt>
                <c:pt idx="1816">
                  <c:v>2.6539999999999999</c:v>
                </c:pt>
                <c:pt idx="1817">
                  <c:v>2.6539999999999999</c:v>
                </c:pt>
                <c:pt idx="1818">
                  <c:v>2.6640000000000001</c:v>
                </c:pt>
                <c:pt idx="1819">
                  <c:v>2.637</c:v>
                </c:pt>
                <c:pt idx="1820">
                  <c:v>2.6829999999999998</c:v>
                </c:pt>
                <c:pt idx="1821">
                  <c:v>2.7160000000000002</c:v>
                </c:pt>
                <c:pt idx="1822">
                  <c:v>2.7549999999999999</c:v>
                </c:pt>
                <c:pt idx="1823">
                  <c:v>2.7549999999999999</c:v>
                </c:pt>
                <c:pt idx="1824">
                  <c:v>2.7549999999999999</c:v>
                </c:pt>
                <c:pt idx="1825">
                  <c:v>2.7229999999999999</c:v>
                </c:pt>
                <c:pt idx="1826">
                  <c:v>2.7189999999999999</c:v>
                </c:pt>
                <c:pt idx="1827">
                  <c:v>2.694</c:v>
                </c:pt>
                <c:pt idx="1828">
                  <c:v>2.64</c:v>
                </c:pt>
                <c:pt idx="1829">
                  <c:v>2.63</c:v>
                </c:pt>
                <c:pt idx="1830">
                  <c:v>2.63</c:v>
                </c:pt>
                <c:pt idx="1831">
                  <c:v>2.63</c:v>
                </c:pt>
                <c:pt idx="1832">
                  <c:v>2.64</c:v>
                </c:pt>
                <c:pt idx="1833">
                  <c:v>2.6019999999999999</c:v>
                </c:pt>
                <c:pt idx="1834">
                  <c:v>2.6219999999999999</c:v>
                </c:pt>
                <c:pt idx="1835">
                  <c:v>2.6309999999999998</c:v>
                </c:pt>
              </c:numCache>
            </c:numRef>
          </c:val>
          <c:smooth val="0"/>
          <c:extLst>
            <c:ext xmlns:c16="http://schemas.microsoft.com/office/drawing/2014/chart" uri="{C3380CC4-5D6E-409C-BE32-E72D297353CC}">
              <c16:uniqueId val="{00000000-97AF-4DE5-A8BB-3DEC6B5F0D35}"/>
            </c:ext>
          </c:extLst>
        </c:ser>
        <c:ser>
          <c:idx val="2"/>
          <c:order val="1"/>
          <c:tx>
            <c:strRef>
              <c:f>Graf!$AG$4</c:f>
              <c:strCache>
                <c:ptCount val="1"/>
                <c:pt idx="0">
                  <c:v>Zona Euro</c:v>
                </c:pt>
              </c:strCache>
            </c:strRef>
          </c:tx>
          <c:spPr>
            <a:ln w="31750">
              <a:solidFill>
                <a:srgbClr val="00B050"/>
              </a:solidFill>
            </a:ln>
          </c:spPr>
          <c:marker>
            <c:symbol val="none"/>
          </c:marker>
          <c:cat>
            <c:numRef>
              <c:f>Graf!$AE$5:$AE$10000</c:f>
              <c:numCache>
                <c:formatCode>d\-mmm\-yy</c:formatCode>
                <c:ptCount val="9996"/>
                <c:pt idx="0">
                  <c:v>41275</c:v>
                </c:pt>
                <c:pt idx="1">
                  <c:v>41276</c:v>
                </c:pt>
                <c:pt idx="2">
                  <c:v>41277</c:v>
                </c:pt>
                <c:pt idx="3">
                  <c:v>41278</c:v>
                </c:pt>
                <c:pt idx="4">
                  <c:v>41281</c:v>
                </c:pt>
                <c:pt idx="5">
                  <c:v>41282</c:v>
                </c:pt>
                <c:pt idx="6">
                  <c:v>41283</c:v>
                </c:pt>
                <c:pt idx="7">
                  <c:v>41284</c:v>
                </c:pt>
                <c:pt idx="8">
                  <c:v>41285</c:v>
                </c:pt>
                <c:pt idx="9">
                  <c:v>41288</c:v>
                </c:pt>
                <c:pt idx="10">
                  <c:v>41289</c:v>
                </c:pt>
                <c:pt idx="11">
                  <c:v>41290</c:v>
                </c:pt>
                <c:pt idx="12">
                  <c:v>41291</c:v>
                </c:pt>
                <c:pt idx="13">
                  <c:v>41292</c:v>
                </c:pt>
                <c:pt idx="14">
                  <c:v>41295</c:v>
                </c:pt>
                <c:pt idx="15">
                  <c:v>41296</c:v>
                </c:pt>
                <c:pt idx="16">
                  <c:v>41297</c:v>
                </c:pt>
                <c:pt idx="17">
                  <c:v>41298</c:v>
                </c:pt>
                <c:pt idx="18">
                  <c:v>41299</c:v>
                </c:pt>
                <c:pt idx="19">
                  <c:v>41302</c:v>
                </c:pt>
                <c:pt idx="20">
                  <c:v>41303</c:v>
                </c:pt>
                <c:pt idx="21">
                  <c:v>41304</c:v>
                </c:pt>
                <c:pt idx="22">
                  <c:v>41305</c:v>
                </c:pt>
                <c:pt idx="23">
                  <c:v>41306</c:v>
                </c:pt>
                <c:pt idx="24">
                  <c:v>41309</c:v>
                </c:pt>
                <c:pt idx="25">
                  <c:v>41310</c:v>
                </c:pt>
                <c:pt idx="26">
                  <c:v>41311</c:v>
                </c:pt>
                <c:pt idx="27">
                  <c:v>41312</c:v>
                </c:pt>
                <c:pt idx="28">
                  <c:v>41313</c:v>
                </c:pt>
                <c:pt idx="29">
                  <c:v>41316</c:v>
                </c:pt>
                <c:pt idx="30">
                  <c:v>41317</c:v>
                </c:pt>
                <c:pt idx="31">
                  <c:v>41318</c:v>
                </c:pt>
                <c:pt idx="32">
                  <c:v>41319</c:v>
                </c:pt>
                <c:pt idx="33">
                  <c:v>41320</c:v>
                </c:pt>
                <c:pt idx="34">
                  <c:v>41323</c:v>
                </c:pt>
                <c:pt idx="35">
                  <c:v>41324</c:v>
                </c:pt>
                <c:pt idx="36">
                  <c:v>41325</c:v>
                </c:pt>
                <c:pt idx="37">
                  <c:v>41326</c:v>
                </c:pt>
                <c:pt idx="38">
                  <c:v>41327</c:v>
                </c:pt>
                <c:pt idx="39">
                  <c:v>41330</c:v>
                </c:pt>
                <c:pt idx="40">
                  <c:v>41331</c:v>
                </c:pt>
                <c:pt idx="41">
                  <c:v>41332</c:v>
                </c:pt>
                <c:pt idx="42">
                  <c:v>41333</c:v>
                </c:pt>
                <c:pt idx="43">
                  <c:v>41334</c:v>
                </c:pt>
                <c:pt idx="44">
                  <c:v>41337</c:v>
                </c:pt>
                <c:pt idx="45">
                  <c:v>41338</c:v>
                </c:pt>
                <c:pt idx="46">
                  <c:v>41339</c:v>
                </c:pt>
                <c:pt idx="47">
                  <c:v>41340</c:v>
                </c:pt>
                <c:pt idx="48">
                  <c:v>41341</c:v>
                </c:pt>
                <c:pt idx="49">
                  <c:v>41344</c:v>
                </c:pt>
                <c:pt idx="50">
                  <c:v>41345</c:v>
                </c:pt>
                <c:pt idx="51">
                  <c:v>41346</c:v>
                </c:pt>
                <c:pt idx="52">
                  <c:v>41347</c:v>
                </c:pt>
                <c:pt idx="53">
                  <c:v>41348</c:v>
                </c:pt>
                <c:pt idx="54">
                  <c:v>41351</c:v>
                </c:pt>
                <c:pt idx="55">
                  <c:v>41352</c:v>
                </c:pt>
                <c:pt idx="56">
                  <c:v>41353</c:v>
                </c:pt>
                <c:pt idx="57">
                  <c:v>41354</c:v>
                </c:pt>
                <c:pt idx="58">
                  <c:v>41355</c:v>
                </c:pt>
                <c:pt idx="59">
                  <c:v>41358</c:v>
                </c:pt>
                <c:pt idx="60">
                  <c:v>41359</c:v>
                </c:pt>
                <c:pt idx="61">
                  <c:v>41360</c:v>
                </c:pt>
                <c:pt idx="62">
                  <c:v>41361</c:v>
                </c:pt>
                <c:pt idx="63">
                  <c:v>41362</c:v>
                </c:pt>
                <c:pt idx="64">
                  <c:v>41365</c:v>
                </c:pt>
                <c:pt idx="65">
                  <c:v>41366</c:v>
                </c:pt>
                <c:pt idx="66">
                  <c:v>41367</c:v>
                </c:pt>
                <c:pt idx="67">
                  <c:v>41368</c:v>
                </c:pt>
                <c:pt idx="68">
                  <c:v>41369</c:v>
                </c:pt>
                <c:pt idx="69">
                  <c:v>41372</c:v>
                </c:pt>
                <c:pt idx="70">
                  <c:v>41373</c:v>
                </c:pt>
                <c:pt idx="71">
                  <c:v>41374</c:v>
                </c:pt>
                <c:pt idx="72">
                  <c:v>41375</c:v>
                </c:pt>
                <c:pt idx="73">
                  <c:v>41376</c:v>
                </c:pt>
                <c:pt idx="74">
                  <c:v>41379</c:v>
                </c:pt>
                <c:pt idx="75">
                  <c:v>41380</c:v>
                </c:pt>
                <c:pt idx="76">
                  <c:v>41381</c:v>
                </c:pt>
                <c:pt idx="77">
                  <c:v>41382</c:v>
                </c:pt>
                <c:pt idx="78">
                  <c:v>41383</c:v>
                </c:pt>
                <c:pt idx="79">
                  <c:v>41386</c:v>
                </c:pt>
                <c:pt idx="80">
                  <c:v>41387</c:v>
                </c:pt>
                <c:pt idx="81">
                  <c:v>41388</c:v>
                </c:pt>
                <c:pt idx="82">
                  <c:v>41389</c:v>
                </c:pt>
                <c:pt idx="83">
                  <c:v>41390</c:v>
                </c:pt>
                <c:pt idx="84">
                  <c:v>41393</c:v>
                </c:pt>
                <c:pt idx="85">
                  <c:v>41394</c:v>
                </c:pt>
                <c:pt idx="86">
                  <c:v>41395</c:v>
                </c:pt>
                <c:pt idx="87">
                  <c:v>41396</c:v>
                </c:pt>
                <c:pt idx="88">
                  <c:v>41397</c:v>
                </c:pt>
                <c:pt idx="89">
                  <c:v>41400</c:v>
                </c:pt>
                <c:pt idx="90">
                  <c:v>41401</c:v>
                </c:pt>
                <c:pt idx="91">
                  <c:v>41402</c:v>
                </c:pt>
                <c:pt idx="92">
                  <c:v>41403</c:v>
                </c:pt>
                <c:pt idx="93">
                  <c:v>41404</c:v>
                </c:pt>
                <c:pt idx="94">
                  <c:v>41407</c:v>
                </c:pt>
                <c:pt idx="95">
                  <c:v>41408</c:v>
                </c:pt>
                <c:pt idx="96">
                  <c:v>41409</c:v>
                </c:pt>
                <c:pt idx="97">
                  <c:v>41410</c:v>
                </c:pt>
                <c:pt idx="98">
                  <c:v>41411</c:v>
                </c:pt>
                <c:pt idx="99">
                  <c:v>41414</c:v>
                </c:pt>
                <c:pt idx="100">
                  <c:v>41415</c:v>
                </c:pt>
                <c:pt idx="101">
                  <c:v>41416</c:v>
                </c:pt>
                <c:pt idx="102">
                  <c:v>41417</c:v>
                </c:pt>
                <c:pt idx="103">
                  <c:v>41418</c:v>
                </c:pt>
                <c:pt idx="104">
                  <c:v>41421</c:v>
                </c:pt>
                <c:pt idx="105">
                  <c:v>41422</c:v>
                </c:pt>
                <c:pt idx="106">
                  <c:v>41423</c:v>
                </c:pt>
                <c:pt idx="107">
                  <c:v>41424</c:v>
                </c:pt>
                <c:pt idx="108">
                  <c:v>41425</c:v>
                </c:pt>
                <c:pt idx="109">
                  <c:v>41428</c:v>
                </c:pt>
                <c:pt idx="110">
                  <c:v>41429</c:v>
                </c:pt>
                <c:pt idx="111">
                  <c:v>41430</c:v>
                </c:pt>
                <c:pt idx="112">
                  <c:v>41431</c:v>
                </c:pt>
                <c:pt idx="113">
                  <c:v>41432</c:v>
                </c:pt>
                <c:pt idx="114">
                  <c:v>41435</c:v>
                </c:pt>
                <c:pt idx="115">
                  <c:v>41436</c:v>
                </c:pt>
                <c:pt idx="116">
                  <c:v>41437</c:v>
                </c:pt>
                <c:pt idx="117">
                  <c:v>41438</c:v>
                </c:pt>
                <c:pt idx="118">
                  <c:v>41439</c:v>
                </c:pt>
                <c:pt idx="119">
                  <c:v>41442</c:v>
                </c:pt>
                <c:pt idx="120">
                  <c:v>41443</c:v>
                </c:pt>
                <c:pt idx="121">
                  <c:v>41444</c:v>
                </c:pt>
                <c:pt idx="122">
                  <c:v>41445</c:v>
                </c:pt>
                <c:pt idx="123">
                  <c:v>41446</c:v>
                </c:pt>
                <c:pt idx="124">
                  <c:v>41449</c:v>
                </c:pt>
                <c:pt idx="125">
                  <c:v>41450</c:v>
                </c:pt>
                <c:pt idx="126">
                  <c:v>41451</c:v>
                </c:pt>
                <c:pt idx="127">
                  <c:v>41452</c:v>
                </c:pt>
                <c:pt idx="128">
                  <c:v>41453</c:v>
                </c:pt>
                <c:pt idx="129">
                  <c:v>41456</c:v>
                </c:pt>
                <c:pt idx="130">
                  <c:v>41457</c:v>
                </c:pt>
                <c:pt idx="131">
                  <c:v>41458</c:v>
                </c:pt>
                <c:pt idx="132">
                  <c:v>41459</c:v>
                </c:pt>
                <c:pt idx="133">
                  <c:v>41460</c:v>
                </c:pt>
                <c:pt idx="134">
                  <c:v>41463</c:v>
                </c:pt>
                <c:pt idx="135">
                  <c:v>41464</c:v>
                </c:pt>
                <c:pt idx="136">
                  <c:v>41465</c:v>
                </c:pt>
                <c:pt idx="137">
                  <c:v>41466</c:v>
                </c:pt>
                <c:pt idx="138">
                  <c:v>41467</c:v>
                </c:pt>
                <c:pt idx="139">
                  <c:v>41470</c:v>
                </c:pt>
                <c:pt idx="140">
                  <c:v>41471</c:v>
                </c:pt>
                <c:pt idx="141">
                  <c:v>41472</c:v>
                </c:pt>
                <c:pt idx="142">
                  <c:v>41473</c:v>
                </c:pt>
                <c:pt idx="143">
                  <c:v>41474</c:v>
                </c:pt>
                <c:pt idx="144">
                  <c:v>41477</c:v>
                </c:pt>
                <c:pt idx="145">
                  <c:v>41478</c:v>
                </c:pt>
                <c:pt idx="146">
                  <c:v>41479</c:v>
                </c:pt>
                <c:pt idx="147">
                  <c:v>41480</c:v>
                </c:pt>
                <c:pt idx="148">
                  <c:v>41481</c:v>
                </c:pt>
                <c:pt idx="149">
                  <c:v>41484</c:v>
                </c:pt>
                <c:pt idx="150">
                  <c:v>41485</c:v>
                </c:pt>
                <c:pt idx="151">
                  <c:v>41486</c:v>
                </c:pt>
                <c:pt idx="152">
                  <c:v>41487</c:v>
                </c:pt>
                <c:pt idx="153">
                  <c:v>41488</c:v>
                </c:pt>
                <c:pt idx="154">
                  <c:v>41491</c:v>
                </c:pt>
                <c:pt idx="155">
                  <c:v>41492</c:v>
                </c:pt>
                <c:pt idx="156">
                  <c:v>41493</c:v>
                </c:pt>
                <c:pt idx="157">
                  <c:v>41494</c:v>
                </c:pt>
                <c:pt idx="158">
                  <c:v>41495</c:v>
                </c:pt>
                <c:pt idx="159">
                  <c:v>41498</c:v>
                </c:pt>
                <c:pt idx="160">
                  <c:v>41499</c:v>
                </c:pt>
                <c:pt idx="161">
                  <c:v>41500</c:v>
                </c:pt>
                <c:pt idx="162">
                  <c:v>41501</c:v>
                </c:pt>
                <c:pt idx="163">
                  <c:v>41502</c:v>
                </c:pt>
                <c:pt idx="164">
                  <c:v>41505</c:v>
                </c:pt>
                <c:pt idx="165">
                  <c:v>41506</c:v>
                </c:pt>
                <c:pt idx="166">
                  <c:v>41507</c:v>
                </c:pt>
                <c:pt idx="167">
                  <c:v>41508</c:v>
                </c:pt>
                <c:pt idx="168">
                  <c:v>41509</c:v>
                </c:pt>
                <c:pt idx="169">
                  <c:v>41512</c:v>
                </c:pt>
                <c:pt idx="170">
                  <c:v>41513</c:v>
                </c:pt>
                <c:pt idx="171">
                  <c:v>41514</c:v>
                </c:pt>
                <c:pt idx="172">
                  <c:v>41515</c:v>
                </c:pt>
                <c:pt idx="173">
                  <c:v>41516</c:v>
                </c:pt>
                <c:pt idx="174">
                  <c:v>41519</c:v>
                </c:pt>
                <c:pt idx="175">
                  <c:v>41520</c:v>
                </c:pt>
                <c:pt idx="176">
                  <c:v>41521</c:v>
                </c:pt>
                <c:pt idx="177">
                  <c:v>41522</c:v>
                </c:pt>
                <c:pt idx="178">
                  <c:v>41523</c:v>
                </c:pt>
                <c:pt idx="179">
                  <c:v>41526</c:v>
                </c:pt>
                <c:pt idx="180">
                  <c:v>41527</c:v>
                </c:pt>
                <c:pt idx="181">
                  <c:v>41528</c:v>
                </c:pt>
                <c:pt idx="182">
                  <c:v>41529</c:v>
                </c:pt>
                <c:pt idx="183">
                  <c:v>41530</c:v>
                </c:pt>
                <c:pt idx="184">
                  <c:v>41533</c:v>
                </c:pt>
                <c:pt idx="185">
                  <c:v>41534</c:v>
                </c:pt>
                <c:pt idx="186">
                  <c:v>41535</c:v>
                </c:pt>
                <c:pt idx="187">
                  <c:v>41536</c:v>
                </c:pt>
                <c:pt idx="188">
                  <c:v>41537</c:v>
                </c:pt>
                <c:pt idx="189">
                  <c:v>41540</c:v>
                </c:pt>
                <c:pt idx="190">
                  <c:v>41541</c:v>
                </c:pt>
                <c:pt idx="191">
                  <c:v>41542</c:v>
                </c:pt>
                <c:pt idx="192">
                  <c:v>41543</c:v>
                </c:pt>
                <c:pt idx="193">
                  <c:v>41544</c:v>
                </c:pt>
                <c:pt idx="194">
                  <c:v>41547</c:v>
                </c:pt>
                <c:pt idx="195">
                  <c:v>41548</c:v>
                </c:pt>
                <c:pt idx="196">
                  <c:v>41549</c:v>
                </c:pt>
                <c:pt idx="197">
                  <c:v>41550</c:v>
                </c:pt>
                <c:pt idx="198">
                  <c:v>41551</c:v>
                </c:pt>
                <c:pt idx="199">
                  <c:v>41554</c:v>
                </c:pt>
                <c:pt idx="200">
                  <c:v>41555</c:v>
                </c:pt>
                <c:pt idx="201">
                  <c:v>41556</c:v>
                </c:pt>
                <c:pt idx="202">
                  <c:v>41557</c:v>
                </c:pt>
                <c:pt idx="203">
                  <c:v>41558</c:v>
                </c:pt>
                <c:pt idx="204">
                  <c:v>41561</c:v>
                </c:pt>
                <c:pt idx="205">
                  <c:v>41562</c:v>
                </c:pt>
                <c:pt idx="206">
                  <c:v>41563</c:v>
                </c:pt>
                <c:pt idx="207">
                  <c:v>41564</c:v>
                </c:pt>
                <c:pt idx="208">
                  <c:v>41565</c:v>
                </c:pt>
                <c:pt idx="209">
                  <c:v>41568</c:v>
                </c:pt>
                <c:pt idx="210">
                  <c:v>41569</c:v>
                </c:pt>
                <c:pt idx="211">
                  <c:v>41570</c:v>
                </c:pt>
                <c:pt idx="212">
                  <c:v>41571</c:v>
                </c:pt>
                <c:pt idx="213">
                  <c:v>41572</c:v>
                </c:pt>
                <c:pt idx="214">
                  <c:v>41575</c:v>
                </c:pt>
                <c:pt idx="215">
                  <c:v>41576</c:v>
                </c:pt>
                <c:pt idx="216">
                  <c:v>41577</c:v>
                </c:pt>
                <c:pt idx="217">
                  <c:v>41578</c:v>
                </c:pt>
                <c:pt idx="218">
                  <c:v>41579</c:v>
                </c:pt>
                <c:pt idx="219">
                  <c:v>41582</c:v>
                </c:pt>
                <c:pt idx="220">
                  <c:v>41583</c:v>
                </c:pt>
                <c:pt idx="221">
                  <c:v>41584</c:v>
                </c:pt>
                <c:pt idx="222">
                  <c:v>41585</c:v>
                </c:pt>
                <c:pt idx="223">
                  <c:v>41586</c:v>
                </c:pt>
                <c:pt idx="224">
                  <c:v>41589</c:v>
                </c:pt>
                <c:pt idx="225">
                  <c:v>41590</c:v>
                </c:pt>
                <c:pt idx="226">
                  <c:v>41591</c:v>
                </c:pt>
                <c:pt idx="227">
                  <c:v>41592</c:v>
                </c:pt>
                <c:pt idx="228">
                  <c:v>41593</c:v>
                </c:pt>
                <c:pt idx="229">
                  <c:v>41596</c:v>
                </c:pt>
                <c:pt idx="230">
                  <c:v>41597</c:v>
                </c:pt>
                <c:pt idx="231">
                  <c:v>41598</c:v>
                </c:pt>
                <c:pt idx="232">
                  <c:v>41599</c:v>
                </c:pt>
                <c:pt idx="233">
                  <c:v>41600</c:v>
                </c:pt>
                <c:pt idx="234">
                  <c:v>41603</c:v>
                </c:pt>
                <c:pt idx="235">
                  <c:v>41604</c:v>
                </c:pt>
                <c:pt idx="236">
                  <c:v>41605</c:v>
                </c:pt>
                <c:pt idx="237">
                  <c:v>41606</c:v>
                </c:pt>
                <c:pt idx="238">
                  <c:v>41607</c:v>
                </c:pt>
                <c:pt idx="239">
                  <c:v>41610</c:v>
                </c:pt>
                <c:pt idx="240">
                  <c:v>41611</c:v>
                </c:pt>
                <c:pt idx="241">
                  <c:v>41612</c:v>
                </c:pt>
                <c:pt idx="242">
                  <c:v>41613</c:v>
                </c:pt>
                <c:pt idx="243">
                  <c:v>41614</c:v>
                </c:pt>
                <c:pt idx="244">
                  <c:v>41617</c:v>
                </c:pt>
                <c:pt idx="245">
                  <c:v>41618</c:v>
                </c:pt>
                <c:pt idx="246">
                  <c:v>41619</c:v>
                </c:pt>
                <c:pt idx="247">
                  <c:v>41620</c:v>
                </c:pt>
                <c:pt idx="248">
                  <c:v>41621</c:v>
                </c:pt>
                <c:pt idx="249">
                  <c:v>41624</c:v>
                </c:pt>
                <c:pt idx="250">
                  <c:v>41625</c:v>
                </c:pt>
                <c:pt idx="251">
                  <c:v>41626</c:v>
                </c:pt>
                <c:pt idx="252">
                  <c:v>41627</c:v>
                </c:pt>
                <c:pt idx="253">
                  <c:v>41628</c:v>
                </c:pt>
                <c:pt idx="254">
                  <c:v>41631</c:v>
                </c:pt>
                <c:pt idx="255">
                  <c:v>41632</c:v>
                </c:pt>
                <c:pt idx="256">
                  <c:v>41633</c:v>
                </c:pt>
                <c:pt idx="257">
                  <c:v>41634</c:v>
                </c:pt>
                <c:pt idx="258">
                  <c:v>41635</c:v>
                </c:pt>
                <c:pt idx="259">
                  <c:v>41638</c:v>
                </c:pt>
                <c:pt idx="260">
                  <c:v>41639</c:v>
                </c:pt>
                <c:pt idx="261">
                  <c:v>41640</c:v>
                </c:pt>
                <c:pt idx="262">
                  <c:v>41641</c:v>
                </c:pt>
                <c:pt idx="263">
                  <c:v>41642</c:v>
                </c:pt>
                <c:pt idx="264">
                  <c:v>41645</c:v>
                </c:pt>
                <c:pt idx="265">
                  <c:v>41646</c:v>
                </c:pt>
                <c:pt idx="266">
                  <c:v>41647</c:v>
                </c:pt>
                <c:pt idx="267">
                  <c:v>41648</c:v>
                </c:pt>
                <c:pt idx="268">
                  <c:v>41649</c:v>
                </c:pt>
                <c:pt idx="269">
                  <c:v>41652</c:v>
                </c:pt>
                <c:pt idx="270">
                  <c:v>41653</c:v>
                </c:pt>
                <c:pt idx="271">
                  <c:v>41654</c:v>
                </c:pt>
                <c:pt idx="272">
                  <c:v>41655</c:v>
                </c:pt>
                <c:pt idx="273">
                  <c:v>41656</c:v>
                </c:pt>
                <c:pt idx="274">
                  <c:v>41659</c:v>
                </c:pt>
                <c:pt idx="275">
                  <c:v>41660</c:v>
                </c:pt>
                <c:pt idx="276">
                  <c:v>41661</c:v>
                </c:pt>
                <c:pt idx="277">
                  <c:v>41662</c:v>
                </c:pt>
                <c:pt idx="278">
                  <c:v>41663</c:v>
                </c:pt>
                <c:pt idx="279">
                  <c:v>41666</c:v>
                </c:pt>
                <c:pt idx="280">
                  <c:v>41667</c:v>
                </c:pt>
                <c:pt idx="281">
                  <c:v>41668</c:v>
                </c:pt>
                <c:pt idx="282">
                  <c:v>41669</c:v>
                </c:pt>
                <c:pt idx="283">
                  <c:v>41670</c:v>
                </c:pt>
                <c:pt idx="284">
                  <c:v>41673</c:v>
                </c:pt>
                <c:pt idx="285">
                  <c:v>41674</c:v>
                </c:pt>
                <c:pt idx="286">
                  <c:v>41675</c:v>
                </c:pt>
                <c:pt idx="287">
                  <c:v>41676</c:v>
                </c:pt>
                <c:pt idx="288">
                  <c:v>41677</c:v>
                </c:pt>
                <c:pt idx="289">
                  <c:v>41680</c:v>
                </c:pt>
                <c:pt idx="290">
                  <c:v>41681</c:v>
                </c:pt>
                <c:pt idx="291">
                  <c:v>41682</c:v>
                </c:pt>
                <c:pt idx="292">
                  <c:v>41683</c:v>
                </c:pt>
                <c:pt idx="293">
                  <c:v>41684</c:v>
                </c:pt>
                <c:pt idx="294">
                  <c:v>41687</c:v>
                </c:pt>
                <c:pt idx="295">
                  <c:v>41688</c:v>
                </c:pt>
                <c:pt idx="296">
                  <c:v>41689</c:v>
                </c:pt>
                <c:pt idx="297">
                  <c:v>41690</c:v>
                </c:pt>
                <c:pt idx="298">
                  <c:v>41691</c:v>
                </c:pt>
                <c:pt idx="299">
                  <c:v>41694</c:v>
                </c:pt>
                <c:pt idx="300">
                  <c:v>41695</c:v>
                </c:pt>
                <c:pt idx="301">
                  <c:v>41696</c:v>
                </c:pt>
                <c:pt idx="302">
                  <c:v>41697</c:v>
                </c:pt>
                <c:pt idx="303">
                  <c:v>41698</c:v>
                </c:pt>
                <c:pt idx="304">
                  <c:v>41701</c:v>
                </c:pt>
                <c:pt idx="305">
                  <c:v>41702</c:v>
                </c:pt>
                <c:pt idx="306">
                  <c:v>41703</c:v>
                </c:pt>
                <c:pt idx="307">
                  <c:v>41704</c:v>
                </c:pt>
                <c:pt idx="308">
                  <c:v>41705</c:v>
                </c:pt>
                <c:pt idx="309">
                  <c:v>41708</c:v>
                </c:pt>
                <c:pt idx="310">
                  <c:v>41709</c:v>
                </c:pt>
                <c:pt idx="311">
                  <c:v>41710</c:v>
                </c:pt>
                <c:pt idx="312">
                  <c:v>41711</c:v>
                </c:pt>
                <c:pt idx="313">
                  <c:v>41712</c:v>
                </c:pt>
                <c:pt idx="314">
                  <c:v>41715</c:v>
                </c:pt>
                <c:pt idx="315">
                  <c:v>41716</c:v>
                </c:pt>
                <c:pt idx="316">
                  <c:v>41717</c:v>
                </c:pt>
                <c:pt idx="317">
                  <c:v>41718</c:v>
                </c:pt>
                <c:pt idx="318">
                  <c:v>41719</c:v>
                </c:pt>
                <c:pt idx="319">
                  <c:v>41722</c:v>
                </c:pt>
                <c:pt idx="320">
                  <c:v>41723</c:v>
                </c:pt>
                <c:pt idx="321">
                  <c:v>41724</c:v>
                </c:pt>
                <c:pt idx="322">
                  <c:v>41725</c:v>
                </c:pt>
                <c:pt idx="323">
                  <c:v>41726</c:v>
                </c:pt>
                <c:pt idx="324">
                  <c:v>41729</c:v>
                </c:pt>
                <c:pt idx="325">
                  <c:v>41730</c:v>
                </c:pt>
                <c:pt idx="326">
                  <c:v>41731</c:v>
                </c:pt>
                <c:pt idx="327">
                  <c:v>41732</c:v>
                </c:pt>
                <c:pt idx="328">
                  <c:v>41733</c:v>
                </c:pt>
                <c:pt idx="329">
                  <c:v>41736</c:v>
                </c:pt>
                <c:pt idx="330">
                  <c:v>41737</c:v>
                </c:pt>
                <c:pt idx="331">
                  <c:v>41738</c:v>
                </c:pt>
                <c:pt idx="332">
                  <c:v>41739</c:v>
                </c:pt>
                <c:pt idx="333">
                  <c:v>41740</c:v>
                </c:pt>
                <c:pt idx="334">
                  <c:v>41743</c:v>
                </c:pt>
                <c:pt idx="335">
                  <c:v>41744</c:v>
                </c:pt>
                <c:pt idx="336">
                  <c:v>41745</c:v>
                </c:pt>
                <c:pt idx="337">
                  <c:v>41746</c:v>
                </c:pt>
                <c:pt idx="338">
                  <c:v>41747</c:v>
                </c:pt>
                <c:pt idx="339">
                  <c:v>41750</c:v>
                </c:pt>
                <c:pt idx="340">
                  <c:v>41751</c:v>
                </c:pt>
                <c:pt idx="341">
                  <c:v>41752</c:v>
                </c:pt>
                <c:pt idx="342">
                  <c:v>41753</c:v>
                </c:pt>
                <c:pt idx="343">
                  <c:v>41754</c:v>
                </c:pt>
                <c:pt idx="344">
                  <c:v>41757</c:v>
                </c:pt>
                <c:pt idx="345">
                  <c:v>41758</c:v>
                </c:pt>
                <c:pt idx="346">
                  <c:v>41759</c:v>
                </c:pt>
                <c:pt idx="347">
                  <c:v>41760</c:v>
                </c:pt>
                <c:pt idx="348">
                  <c:v>41761</c:v>
                </c:pt>
                <c:pt idx="349">
                  <c:v>41764</c:v>
                </c:pt>
                <c:pt idx="350">
                  <c:v>41765</c:v>
                </c:pt>
                <c:pt idx="351">
                  <c:v>41766</c:v>
                </c:pt>
                <c:pt idx="352">
                  <c:v>41767</c:v>
                </c:pt>
                <c:pt idx="353">
                  <c:v>41768</c:v>
                </c:pt>
                <c:pt idx="354">
                  <c:v>41771</c:v>
                </c:pt>
                <c:pt idx="355">
                  <c:v>41772</c:v>
                </c:pt>
                <c:pt idx="356">
                  <c:v>41773</c:v>
                </c:pt>
                <c:pt idx="357">
                  <c:v>41774</c:v>
                </c:pt>
                <c:pt idx="358">
                  <c:v>41775</c:v>
                </c:pt>
                <c:pt idx="359">
                  <c:v>41778</c:v>
                </c:pt>
                <c:pt idx="360">
                  <c:v>41779</c:v>
                </c:pt>
                <c:pt idx="361">
                  <c:v>41780</c:v>
                </c:pt>
                <c:pt idx="362">
                  <c:v>41781</c:v>
                </c:pt>
                <c:pt idx="363">
                  <c:v>41782</c:v>
                </c:pt>
                <c:pt idx="364">
                  <c:v>41785</c:v>
                </c:pt>
                <c:pt idx="365">
                  <c:v>41786</c:v>
                </c:pt>
                <c:pt idx="366">
                  <c:v>41787</c:v>
                </c:pt>
                <c:pt idx="367">
                  <c:v>41788</c:v>
                </c:pt>
                <c:pt idx="368">
                  <c:v>41789</c:v>
                </c:pt>
                <c:pt idx="369">
                  <c:v>41792</c:v>
                </c:pt>
                <c:pt idx="370">
                  <c:v>41793</c:v>
                </c:pt>
                <c:pt idx="371">
                  <c:v>41794</c:v>
                </c:pt>
                <c:pt idx="372">
                  <c:v>41795</c:v>
                </c:pt>
                <c:pt idx="373">
                  <c:v>41796</c:v>
                </c:pt>
                <c:pt idx="374">
                  <c:v>41799</c:v>
                </c:pt>
                <c:pt idx="375">
                  <c:v>41800</c:v>
                </c:pt>
                <c:pt idx="376">
                  <c:v>41801</c:v>
                </c:pt>
                <c:pt idx="377">
                  <c:v>41802</c:v>
                </c:pt>
                <c:pt idx="378">
                  <c:v>41803</c:v>
                </c:pt>
                <c:pt idx="379">
                  <c:v>41806</c:v>
                </c:pt>
                <c:pt idx="380">
                  <c:v>41807</c:v>
                </c:pt>
                <c:pt idx="381">
                  <c:v>41808</c:v>
                </c:pt>
                <c:pt idx="382">
                  <c:v>41809</c:v>
                </c:pt>
                <c:pt idx="383">
                  <c:v>41810</c:v>
                </c:pt>
                <c:pt idx="384">
                  <c:v>41813</c:v>
                </c:pt>
                <c:pt idx="385">
                  <c:v>41814</c:v>
                </c:pt>
                <c:pt idx="386">
                  <c:v>41815</c:v>
                </c:pt>
                <c:pt idx="387">
                  <c:v>41816</c:v>
                </c:pt>
                <c:pt idx="388">
                  <c:v>41817</c:v>
                </c:pt>
                <c:pt idx="389">
                  <c:v>41820</c:v>
                </c:pt>
                <c:pt idx="390">
                  <c:v>41821</c:v>
                </c:pt>
                <c:pt idx="391">
                  <c:v>41822</c:v>
                </c:pt>
                <c:pt idx="392">
                  <c:v>41823</c:v>
                </c:pt>
                <c:pt idx="393">
                  <c:v>41824</c:v>
                </c:pt>
                <c:pt idx="394">
                  <c:v>41827</c:v>
                </c:pt>
                <c:pt idx="395">
                  <c:v>41828</c:v>
                </c:pt>
                <c:pt idx="396">
                  <c:v>41829</c:v>
                </c:pt>
                <c:pt idx="397">
                  <c:v>41830</c:v>
                </c:pt>
                <c:pt idx="398">
                  <c:v>41831</c:v>
                </c:pt>
                <c:pt idx="399">
                  <c:v>41834</c:v>
                </c:pt>
                <c:pt idx="400">
                  <c:v>41835</c:v>
                </c:pt>
                <c:pt idx="401">
                  <c:v>41836</c:v>
                </c:pt>
                <c:pt idx="402">
                  <c:v>41837</c:v>
                </c:pt>
                <c:pt idx="403">
                  <c:v>41838</c:v>
                </c:pt>
                <c:pt idx="404">
                  <c:v>41841</c:v>
                </c:pt>
                <c:pt idx="405">
                  <c:v>41842</c:v>
                </c:pt>
                <c:pt idx="406">
                  <c:v>41843</c:v>
                </c:pt>
                <c:pt idx="407">
                  <c:v>41844</c:v>
                </c:pt>
                <c:pt idx="408">
                  <c:v>41845</c:v>
                </c:pt>
                <c:pt idx="409">
                  <c:v>41848</c:v>
                </c:pt>
                <c:pt idx="410">
                  <c:v>41849</c:v>
                </c:pt>
                <c:pt idx="411">
                  <c:v>41850</c:v>
                </c:pt>
                <c:pt idx="412">
                  <c:v>41851</c:v>
                </c:pt>
                <c:pt idx="413">
                  <c:v>41852</c:v>
                </c:pt>
                <c:pt idx="414">
                  <c:v>41855</c:v>
                </c:pt>
                <c:pt idx="415">
                  <c:v>41856</c:v>
                </c:pt>
                <c:pt idx="416">
                  <c:v>41857</c:v>
                </c:pt>
                <c:pt idx="417">
                  <c:v>41858</c:v>
                </c:pt>
                <c:pt idx="418">
                  <c:v>41859</c:v>
                </c:pt>
                <c:pt idx="419">
                  <c:v>41862</c:v>
                </c:pt>
                <c:pt idx="420">
                  <c:v>41863</c:v>
                </c:pt>
                <c:pt idx="421">
                  <c:v>41864</c:v>
                </c:pt>
                <c:pt idx="422">
                  <c:v>41865</c:v>
                </c:pt>
                <c:pt idx="423">
                  <c:v>41866</c:v>
                </c:pt>
                <c:pt idx="424">
                  <c:v>41869</c:v>
                </c:pt>
                <c:pt idx="425">
                  <c:v>41870</c:v>
                </c:pt>
                <c:pt idx="426">
                  <c:v>41871</c:v>
                </c:pt>
                <c:pt idx="427">
                  <c:v>41872</c:v>
                </c:pt>
                <c:pt idx="428">
                  <c:v>41873</c:v>
                </c:pt>
                <c:pt idx="429">
                  <c:v>41876</c:v>
                </c:pt>
                <c:pt idx="430">
                  <c:v>41877</c:v>
                </c:pt>
                <c:pt idx="431">
                  <c:v>41878</c:v>
                </c:pt>
                <c:pt idx="432">
                  <c:v>41879</c:v>
                </c:pt>
                <c:pt idx="433">
                  <c:v>41880</c:v>
                </c:pt>
                <c:pt idx="434">
                  <c:v>41883</c:v>
                </c:pt>
                <c:pt idx="435">
                  <c:v>41884</c:v>
                </c:pt>
                <c:pt idx="436">
                  <c:v>41880</c:v>
                </c:pt>
                <c:pt idx="437">
                  <c:v>41883</c:v>
                </c:pt>
                <c:pt idx="438">
                  <c:v>41887</c:v>
                </c:pt>
                <c:pt idx="439">
                  <c:v>41890</c:v>
                </c:pt>
                <c:pt idx="440">
                  <c:v>41891</c:v>
                </c:pt>
                <c:pt idx="441">
                  <c:v>41892</c:v>
                </c:pt>
                <c:pt idx="442">
                  <c:v>41893</c:v>
                </c:pt>
                <c:pt idx="443">
                  <c:v>41894</c:v>
                </c:pt>
                <c:pt idx="444">
                  <c:v>41897</c:v>
                </c:pt>
                <c:pt idx="445">
                  <c:v>41898</c:v>
                </c:pt>
                <c:pt idx="446">
                  <c:v>41899</c:v>
                </c:pt>
                <c:pt idx="447">
                  <c:v>41900</c:v>
                </c:pt>
                <c:pt idx="448">
                  <c:v>41901</c:v>
                </c:pt>
                <c:pt idx="449">
                  <c:v>41904</c:v>
                </c:pt>
                <c:pt idx="450">
                  <c:v>41905</c:v>
                </c:pt>
                <c:pt idx="451">
                  <c:v>41906</c:v>
                </c:pt>
                <c:pt idx="452">
                  <c:v>41907</c:v>
                </c:pt>
                <c:pt idx="453">
                  <c:v>41908</c:v>
                </c:pt>
                <c:pt idx="454">
                  <c:v>41911</c:v>
                </c:pt>
                <c:pt idx="455">
                  <c:v>41912</c:v>
                </c:pt>
                <c:pt idx="456">
                  <c:v>41913</c:v>
                </c:pt>
                <c:pt idx="457">
                  <c:v>41914</c:v>
                </c:pt>
                <c:pt idx="458">
                  <c:v>41915</c:v>
                </c:pt>
                <c:pt idx="459">
                  <c:v>41918</c:v>
                </c:pt>
                <c:pt idx="460">
                  <c:v>41919</c:v>
                </c:pt>
                <c:pt idx="461">
                  <c:v>41920</c:v>
                </c:pt>
                <c:pt idx="462">
                  <c:v>41921</c:v>
                </c:pt>
                <c:pt idx="463">
                  <c:v>41922</c:v>
                </c:pt>
                <c:pt idx="464">
                  <c:v>41925</c:v>
                </c:pt>
                <c:pt idx="465">
                  <c:v>41926</c:v>
                </c:pt>
                <c:pt idx="466">
                  <c:v>41927</c:v>
                </c:pt>
                <c:pt idx="467">
                  <c:v>41928</c:v>
                </c:pt>
                <c:pt idx="468">
                  <c:v>41929</c:v>
                </c:pt>
                <c:pt idx="469">
                  <c:v>41932</c:v>
                </c:pt>
                <c:pt idx="470">
                  <c:v>41933</c:v>
                </c:pt>
                <c:pt idx="471">
                  <c:v>41934</c:v>
                </c:pt>
                <c:pt idx="472">
                  <c:v>41935</c:v>
                </c:pt>
                <c:pt idx="473">
                  <c:v>41936</c:v>
                </c:pt>
                <c:pt idx="474">
                  <c:v>41939</c:v>
                </c:pt>
                <c:pt idx="475">
                  <c:v>41940</c:v>
                </c:pt>
                <c:pt idx="476">
                  <c:v>41941</c:v>
                </c:pt>
                <c:pt idx="477">
                  <c:v>41942</c:v>
                </c:pt>
                <c:pt idx="478">
                  <c:v>41943</c:v>
                </c:pt>
                <c:pt idx="479">
                  <c:v>41946</c:v>
                </c:pt>
                <c:pt idx="480">
                  <c:v>41947</c:v>
                </c:pt>
                <c:pt idx="481">
                  <c:v>41948</c:v>
                </c:pt>
                <c:pt idx="482">
                  <c:v>41949</c:v>
                </c:pt>
                <c:pt idx="483">
                  <c:v>41950</c:v>
                </c:pt>
                <c:pt idx="484">
                  <c:v>41953</c:v>
                </c:pt>
                <c:pt idx="485">
                  <c:v>41954</c:v>
                </c:pt>
                <c:pt idx="486">
                  <c:v>41955</c:v>
                </c:pt>
                <c:pt idx="487">
                  <c:v>41956</c:v>
                </c:pt>
                <c:pt idx="488">
                  <c:v>41957</c:v>
                </c:pt>
                <c:pt idx="489">
                  <c:v>41960</c:v>
                </c:pt>
                <c:pt idx="490">
                  <c:v>41961</c:v>
                </c:pt>
                <c:pt idx="491">
                  <c:v>41962</c:v>
                </c:pt>
                <c:pt idx="492">
                  <c:v>41963</c:v>
                </c:pt>
                <c:pt idx="493">
                  <c:v>41964</c:v>
                </c:pt>
                <c:pt idx="494">
                  <c:v>41967</c:v>
                </c:pt>
                <c:pt idx="495">
                  <c:v>41968</c:v>
                </c:pt>
                <c:pt idx="496">
                  <c:v>41969</c:v>
                </c:pt>
                <c:pt idx="497">
                  <c:v>41970</c:v>
                </c:pt>
                <c:pt idx="498">
                  <c:v>41971</c:v>
                </c:pt>
                <c:pt idx="499">
                  <c:v>41974</c:v>
                </c:pt>
                <c:pt idx="500">
                  <c:v>41975</c:v>
                </c:pt>
                <c:pt idx="501">
                  <c:v>41976</c:v>
                </c:pt>
                <c:pt idx="502">
                  <c:v>41977</c:v>
                </c:pt>
                <c:pt idx="503">
                  <c:v>41978</c:v>
                </c:pt>
                <c:pt idx="504">
                  <c:v>41981</c:v>
                </c:pt>
                <c:pt idx="505">
                  <c:v>41982</c:v>
                </c:pt>
                <c:pt idx="506">
                  <c:v>41983</c:v>
                </c:pt>
                <c:pt idx="507">
                  <c:v>41984</c:v>
                </c:pt>
                <c:pt idx="508">
                  <c:v>41985</c:v>
                </c:pt>
                <c:pt idx="509">
                  <c:v>41988</c:v>
                </c:pt>
                <c:pt idx="510">
                  <c:v>41989</c:v>
                </c:pt>
                <c:pt idx="511">
                  <c:v>41990</c:v>
                </c:pt>
                <c:pt idx="512">
                  <c:v>41991</c:v>
                </c:pt>
                <c:pt idx="513">
                  <c:v>41992</c:v>
                </c:pt>
                <c:pt idx="514">
                  <c:v>41995</c:v>
                </c:pt>
                <c:pt idx="515">
                  <c:v>41996</c:v>
                </c:pt>
                <c:pt idx="516">
                  <c:v>41997</c:v>
                </c:pt>
                <c:pt idx="517">
                  <c:v>41998</c:v>
                </c:pt>
                <c:pt idx="518">
                  <c:v>41999</c:v>
                </c:pt>
                <c:pt idx="519">
                  <c:v>42002</c:v>
                </c:pt>
                <c:pt idx="520">
                  <c:v>42003</c:v>
                </c:pt>
                <c:pt idx="521">
                  <c:v>42004</c:v>
                </c:pt>
                <c:pt idx="522">
                  <c:v>42005</c:v>
                </c:pt>
                <c:pt idx="523">
                  <c:v>42006</c:v>
                </c:pt>
                <c:pt idx="524">
                  <c:v>42009</c:v>
                </c:pt>
                <c:pt idx="525">
                  <c:v>42010</c:v>
                </c:pt>
                <c:pt idx="526">
                  <c:v>42011</c:v>
                </c:pt>
                <c:pt idx="527">
                  <c:v>42012</c:v>
                </c:pt>
                <c:pt idx="528">
                  <c:v>42013</c:v>
                </c:pt>
                <c:pt idx="529">
                  <c:v>42016</c:v>
                </c:pt>
                <c:pt idx="530">
                  <c:v>42017</c:v>
                </c:pt>
                <c:pt idx="531">
                  <c:v>42018</c:v>
                </c:pt>
                <c:pt idx="532">
                  <c:v>42019</c:v>
                </c:pt>
                <c:pt idx="533">
                  <c:v>42020</c:v>
                </c:pt>
                <c:pt idx="534">
                  <c:v>42023</c:v>
                </c:pt>
                <c:pt idx="535">
                  <c:v>42024</c:v>
                </c:pt>
                <c:pt idx="536">
                  <c:v>42025</c:v>
                </c:pt>
                <c:pt idx="537">
                  <c:v>42026</c:v>
                </c:pt>
                <c:pt idx="538">
                  <c:v>42027</c:v>
                </c:pt>
                <c:pt idx="539">
                  <c:v>42030</c:v>
                </c:pt>
                <c:pt idx="540">
                  <c:v>42031</c:v>
                </c:pt>
                <c:pt idx="541">
                  <c:v>42032</c:v>
                </c:pt>
                <c:pt idx="542">
                  <c:v>42033</c:v>
                </c:pt>
                <c:pt idx="543">
                  <c:v>42034</c:v>
                </c:pt>
                <c:pt idx="544">
                  <c:v>42037</c:v>
                </c:pt>
                <c:pt idx="545">
                  <c:v>42038</c:v>
                </c:pt>
                <c:pt idx="546">
                  <c:v>42039</c:v>
                </c:pt>
                <c:pt idx="547">
                  <c:v>42040</c:v>
                </c:pt>
                <c:pt idx="548">
                  <c:v>42041</c:v>
                </c:pt>
                <c:pt idx="549">
                  <c:v>42044</c:v>
                </c:pt>
                <c:pt idx="550">
                  <c:v>42045</c:v>
                </c:pt>
                <c:pt idx="551">
                  <c:v>42046</c:v>
                </c:pt>
                <c:pt idx="552">
                  <c:v>42047</c:v>
                </c:pt>
                <c:pt idx="553">
                  <c:v>42048</c:v>
                </c:pt>
                <c:pt idx="554">
                  <c:v>42051</c:v>
                </c:pt>
                <c:pt idx="555">
                  <c:v>42052</c:v>
                </c:pt>
                <c:pt idx="556">
                  <c:v>42053</c:v>
                </c:pt>
                <c:pt idx="557">
                  <c:v>42054</c:v>
                </c:pt>
                <c:pt idx="558">
                  <c:v>42055</c:v>
                </c:pt>
                <c:pt idx="559">
                  <c:v>42058</c:v>
                </c:pt>
                <c:pt idx="560">
                  <c:v>42059</c:v>
                </c:pt>
                <c:pt idx="561">
                  <c:v>42060</c:v>
                </c:pt>
                <c:pt idx="562">
                  <c:v>42061</c:v>
                </c:pt>
                <c:pt idx="563">
                  <c:v>42062</c:v>
                </c:pt>
                <c:pt idx="564">
                  <c:v>42065</c:v>
                </c:pt>
                <c:pt idx="565">
                  <c:v>42066</c:v>
                </c:pt>
                <c:pt idx="566">
                  <c:v>42067</c:v>
                </c:pt>
                <c:pt idx="567">
                  <c:v>42068</c:v>
                </c:pt>
                <c:pt idx="568">
                  <c:v>42069</c:v>
                </c:pt>
                <c:pt idx="569">
                  <c:v>42072</c:v>
                </c:pt>
                <c:pt idx="570">
                  <c:v>42073</c:v>
                </c:pt>
                <c:pt idx="571">
                  <c:v>42074</c:v>
                </c:pt>
                <c:pt idx="572">
                  <c:v>42075</c:v>
                </c:pt>
                <c:pt idx="573">
                  <c:v>42076</c:v>
                </c:pt>
                <c:pt idx="574">
                  <c:v>42079</c:v>
                </c:pt>
                <c:pt idx="575">
                  <c:v>42080</c:v>
                </c:pt>
                <c:pt idx="576">
                  <c:v>42081</c:v>
                </c:pt>
                <c:pt idx="577">
                  <c:v>42082</c:v>
                </c:pt>
                <c:pt idx="578">
                  <c:v>42083</c:v>
                </c:pt>
                <c:pt idx="579">
                  <c:v>42086</c:v>
                </c:pt>
                <c:pt idx="580">
                  <c:v>42087</c:v>
                </c:pt>
                <c:pt idx="581">
                  <c:v>42088</c:v>
                </c:pt>
                <c:pt idx="582">
                  <c:v>42089</c:v>
                </c:pt>
                <c:pt idx="583">
                  <c:v>42090</c:v>
                </c:pt>
                <c:pt idx="584">
                  <c:v>42093</c:v>
                </c:pt>
                <c:pt idx="585">
                  <c:v>42094</c:v>
                </c:pt>
                <c:pt idx="586">
                  <c:v>42095</c:v>
                </c:pt>
                <c:pt idx="587">
                  <c:v>42096</c:v>
                </c:pt>
                <c:pt idx="588">
                  <c:v>42097</c:v>
                </c:pt>
                <c:pt idx="589">
                  <c:v>42100</c:v>
                </c:pt>
                <c:pt idx="590">
                  <c:v>42101</c:v>
                </c:pt>
                <c:pt idx="591">
                  <c:v>42102</c:v>
                </c:pt>
                <c:pt idx="592">
                  <c:v>42103</c:v>
                </c:pt>
                <c:pt idx="593">
                  <c:v>42104</c:v>
                </c:pt>
                <c:pt idx="594">
                  <c:v>42107</c:v>
                </c:pt>
                <c:pt idx="595">
                  <c:v>42108</c:v>
                </c:pt>
                <c:pt idx="596">
                  <c:v>42109</c:v>
                </c:pt>
                <c:pt idx="597">
                  <c:v>42110</c:v>
                </c:pt>
                <c:pt idx="598">
                  <c:v>42111</c:v>
                </c:pt>
                <c:pt idx="599">
                  <c:v>42114</c:v>
                </c:pt>
                <c:pt idx="600">
                  <c:v>42115</c:v>
                </c:pt>
                <c:pt idx="601">
                  <c:v>42116</c:v>
                </c:pt>
                <c:pt idx="602">
                  <c:v>42117</c:v>
                </c:pt>
                <c:pt idx="603">
                  <c:v>42118</c:v>
                </c:pt>
                <c:pt idx="604">
                  <c:v>42121</c:v>
                </c:pt>
                <c:pt idx="605">
                  <c:v>42122</c:v>
                </c:pt>
                <c:pt idx="606">
                  <c:v>42123</c:v>
                </c:pt>
                <c:pt idx="607">
                  <c:v>42124</c:v>
                </c:pt>
                <c:pt idx="608">
                  <c:v>42125</c:v>
                </c:pt>
                <c:pt idx="609">
                  <c:v>42128</c:v>
                </c:pt>
                <c:pt idx="610">
                  <c:v>42129</c:v>
                </c:pt>
                <c:pt idx="611">
                  <c:v>42130</c:v>
                </c:pt>
                <c:pt idx="612">
                  <c:v>42131</c:v>
                </c:pt>
                <c:pt idx="613">
                  <c:v>42132</c:v>
                </c:pt>
                <c:pt idx="614">
                  <c:v>42135</c:v>
                </c:pt>
                <c:pt idx="615">
                  <c:v>42136</c:v>
                </c:pt>
                <c:pt idx="616">
                  <c:v>42137</c:v>
                </c:pt>
                <c:pt idx="617">
                  <c:v>42138</c:v>
                </c:pt>
                <c:pt idx="618">
                  <c:v>42139</c:v>
                </c:pt>
                <c:pt idx="619">
                  <c:v>42142</c:v>
                </c:pt>
                <c:pt idx="620">
                  <c:v>42143</c:v>
                </c:pt>
                <c:pt idx="621">
                  <c:v>42144</c:v>
                </c:pt>
                <c:pt idx="622">
                  <c:v>42145</c:v>
                </c:pt>
                <c:pt idx="623">
                  <c:v>42146</c:v>
                </c:pt>
                <c:pt idx="624">
                  <c:v>42149</c:v>
                </c:pt>
                <c:pt idx="625">
                  <c:v>42150</c:v>
                </c:pt>
                <c:pt idx="626">
                  <c:v>42151</c:v>
                </c:pt>
                <c:pt idx="627">
                  <c:v>42152</c:v>
                </c:pt>
                <c:pt idx="628">
                  <c:v>42153</c:v>
                </c:pt>
                <c:pt idx="629">
                  <c:v>42156</c:v>
                </c:pt>
                <c:pt idx="630">
                  <c:v>42157</c:v>
                </c:pt>
                <c:pt idx="631">
                  <c:v>42158</c:v>
                </c:pt>
                <c:pt idx="632">
                  <c:v>42159</c:v>
                </c:pt>
                <c:pt idx="633">
                  <c:v>42160</c:v>
                </c:pt>
                <c:pt idx="634">
                  <c:v>42163</c:v>
                </c:pt>
                <c:pt idx="635">
                  <c:v>42164</c:v>
                </c:pt>
                <c:pt idx="636">
                  <c:v>42165</c:v>
                </c:pt>
                <c:pt idx="637">
                  <c:v>42166</c:v>
                </c:pt>
                <c:pt idx="638">
                  <c:v>42167</c:v>
                </c:pt>
                <c:pt idx="639">
                  <c:v>42170</c:v>
                </c:pt>
                <c:pt idx="640">
                  <c:v>42171</c:v>
                </c:pt>
                <c:pt idx="641">
                  <c:v>42172</c:v>
                </c:pt>
                <c:pt idx="642">
                  <c:v>42173</c:v>
                </c:pt>
                <c:pt idx="643">
                  <c:v>42174</c:v>
                </c:pt>
                <c:pt idx="644">
                  <c:v>42177</c:v>
                </c:pt>
                <c:pt idx="645">
                  <c:v>42178</c:v>
                </c:pt>
                <c:pt idx="646">
                  <c:v>42179</c:v>
                </c:pt>
                <c:pt idx="647">
                  <c:v>42180</c:v>
                </c:pt>
                <c:pt idx="648">
                  <c:v>42181</c:v>
                </c:pt>
                <c:pt idx="649">
                  <c:v>42184</c:v>
                </c:pt>
                <c:pt idx="650">
                  <c:v>42185</c:v>
                </c:pt>
                <c:pt idx="651">
                  <c:v>42186</c:v>
                </c:pt>
                <c:pt idx="652">
                  <c:v>42187</c:v>
                </c:pt>
                <c:pt idx="653">
                  <c:v>42188</c:v>
                </c:pt>
                <c:pt idx="654">
                  <c:v>42191</c:v>
                </c:pt>
                <c:pt idx="655">
                  <c:v>42192</c:v>
                </c:pt>
                <c:pt idx="656">
                  <c:v>42193</c:v>
                </c:pt>
                <c:pt idx="657">
                  <c:v>42194</c:v>
                </c:pt>
                <c:pt idx="658">
                  <c:v>42195</c:v>
                </c:pt>
                <c:pt idx="659">
                  <c:v>42198</c:v>
                </c:pt>
                <c:pt idx="660">
                  <c:v>42199</c:v>
                </c:pt>
                <c:pt idx="661">
                  <c:v>42200</c:v>
                </c:pt>
                <c:pt idx="662">
                  <c:v>42201</c:v>
                </c:pt>
                <c:pt idx="663">
                  <c:v>42202</c:v>
                </c:pt>
                <c:pt idx="664">
                  <c:v>42205</c:v>
                </c:pt>
                <c:pt idx="665">
                  <c:v>42206</c:v>
                </c:pt>
                <c:pt idx="666">
                  <c:v>42207</c:v>
                </c:pt>
                <c:pt idx="667">
                  <c:v>42208</c:v>
                </c:pt>
                <c:pt idx="668">
                  <c:v>42209</c:v>
                </c:pt>
                <c:pt idx="669">
                  <c:v>42212</c:v>
                </c:pt>
                <c:pt idx="670">
                  <c:v>42213</c:v>
                </c:pt>
                <c:pt idx="671">
                  <c:v>42214</c:v>
                </c:pt>
                <c:pt idx="672">
                  <c:v>42215</c:v>
                </c:pt>
                <c:pt idx="673">
                  <c:v>42216</c:v>
                </c:pt>
                <c:pt idx="674">
                  <c:v>42219</c:v>
                </c:pt>
                <c:pt idx="675">
                  <c:v>42220</c:v>
                </c:pt>
                <c:pt idx="676">
                  <c:v>42221</c:v>
                </c:pt>
                <c:pt idx="677">
                  <c:v>42222</c:v>
                </c:pt>
                <c:pt idx="678">
                  <c:v>42223</c:v>
                </c:pt>
                <c:pt idx="679">
                  <c:v>42226</c:v>
                </c:pt>
                <c:pt idx="680">
                  <c:v>42227</c:v>
                </c:pt>
                <c:pt idx="681">
                  <c:v>42228</c:v>
                </c:pt>
                <c:pt idx="682">
                  <c:v>42229</c:v>
                </c:pt>
                <c:pt idx="683">
                  <c:v>42230</c:v>
                </c:pt>
                <c:pt idx="684">
                  <c:v>42233</c:v>
                </c:pt>
                <c:pt idx="685">
                  <c:v>42234</c:v>
                </c:pt>
                <c:pt idx="686">
                  <c:v>42235</c:v>
                </c:pt>
                <c:pt idx="687">
                  <c:v>42236</c:v>
                </c:pt>
                <c:pt idx="688">
                  <c:v>42237</c:v>
                </c:pt>
                <c:pt idx="689">
                  <c:v>42240</c:v>
                </c:pt>
                <c:pt idx="690">
                  <c:v>42241</c:v>
                </c:pt>
                <c:pt idx="691">
                  <c:v>42242</c:v>
                </c:pt>
                <c:pt idx="692">
                  <c:v>42243</c:v>
                </c:pt>
                <c:pt idx="693">
                  <c:v>42244</c:v>
                </c:pt>
                <c:pt idx="694">
                  <c:v>42247</c:v>
                </c:pt>
                <c:pt idx="695">
                  <c:v>42248</c:v>
                </c:pt>
                <c:pt idx="696">
                  <c:v>42249</c:v>
                </c:pt>
                <c:pt idx="697">
                  <c:v>42250</c:v>
                </c:pt>
                <c:pt idx="698">
                  <c:v>42251</c:v>
                </c:pt>
                <c:pt idx="699">
                  <c:v>42254</c:v>
                </c:pt>
                <c:pt idx="700">
                  <c:v>42255</c:v>
                </c:pt>
                <c:pt idx="701">
                  <c:v>42256</c:v>
                </c:pt>
                <c:pt idx="702">
                  <c:v>42257</c:v>
                </c:pt>
                <c:pt idx="703">
                  <c:v>42258</c:v>
                </c:pt>
                <c:pt idx="704">
                  <c:v>42261</c:v>
                </c:pt>
                <c:pt idx="705">
                  <c:v>42262</c:v>
                </c:pt>
                <c:pt idx="706">
                  <c:v>42263</c:v>
                </c:pt>
                <c:pt idx="707">
                  <c:v>42264</c:v>
                </c:pt>
                <c:pt idx="708">
                  <c:v>42265</c:v>
                </c:pt>
                <c:pt idx="709">
                  <c:v>42268</c:v>
                </c:pt>
                <c:pt idx="710">
                  <c:v>42269</c:v>
                </c:pt>
                <c:pt idx="711">
                  <c:v>42270</c:v>
                </c:pt>
                <c:pt idx="712">
                  <c:v>42271</c:v>
                </c:pt>
                <c:pt idx="713">
                  <c:v>42272</c:v>
                </c:pt>
                <c:pt idx="714">
                  <c:v>42275</c:v>
                </c:pt>
                <c:pt idx="715">
                  <c:v>42276</c:v>
                </c:pt>
                <c:pt idx="716">
                  <c:v>42277</c:v>
                </c:pt>
                <c:pt idx="717">
                  <c:v>42278</c:v>
                </c:pt>
                <c:pt idx="718">
                  <c:v>42279</c:v>
                </c:pt>
                <c:pt idx="719">
                  <c:v>42282</c:v>
                </c:pt>
                <c:pt idx="720">
                  <c:v>42283</c:v>
                </c:pt>
                <c:pt idx="721">
                  <c:v>42284</c:v>
                </c:pt>
                <c:pt idx="722">
                  <c:v>42285</c:v>
                </c:pt>
                <c:pt idx="723">
                  <c:v>42286</c:v>
                </c:pt>
                <c:pt idx="724">
                  <c:v>42289</c:v>
                </c:pt>
                <c:pt idx="725">
                  <c:v>42290</c:v>
                </c:pt>
                <c:pt idx="726">
                  <c:v>42291</c:v>
                </c:pt>
                <c:pt idx="727">
                  <c:v>42292</c:v>
                </c:pt>
                <c:pt idx="728">
                  <c:v>42293</c:v>
                </c:pt>
                <c:pt idx="729">
                  <c:v>42296</c:v>
                </c:pt>
                <c:pt idx="730">
                  <c:v>42297</c:v>
                </c:pt>
                <c:pt idx="731">
                  <c:v>42298</c:v>
                </c:pt>
                <c:pt idx="732">
                  <c:v>42299</c:v>
                </c:pt>
                <c:pt idx="733">
                  <c:v>42300</c:v>
                </c:pt>
                <c:pt idx="734">
                  <c:v>42303</c:v>
                </c:pt>
                <c:pt idx="735">
                  <c:v>42304</c:v>
                </c:pt>
                <c:pt idx="736">
                  <c:v>42305</c:v>
                </c:pt>
                <c:pt idx="737">
                  <c:v>42306</c:v>
                </c:pt>
                <c:pt idx="738">
                  <c:v>42307</c:v>
                </c:pt>
                <c:pt idx="739">
                  <c:v>42310</c:v>
                </c:pt>
                <c:pt idx="740">
                  <c:v>42311</c:v>
                </c:pt>
                <c:pt idx="741">
                  <c:v>42312</c:v>
                </c:pt>
                <c:pt idx="742">
                  <c:v>42313</c:v>
                </c:pt>
                <c:pt idx="743">
                  <c:v>42314</c:v>
                </c:pt>
                <c:pt idx="744">
                  <c:v>42317</c:v>
                </c:pt>
                <c:pt idx="745">
                  <c:v>42318</c:v>
                </c:pt>
                <c:pt idx="746">
                  <c:v>42319</c:v>
                </c:pt>
                <c:pt idx="747">
                  <c:v>42320</c:v>
                </c:pt>
                <c:pt idx="748">
                  <c:v>42321</c:v>
                </c:pt>
                <c:pt idx="749">
                  <c:v>42324</c:v>
                </c:pt>
                <c:pt idx="750">
                  <c:v>42325</c:v>
                </c:pt>
                <c:pt idx="751">
                  <c:v>42326</c:v>
                </c:pt>
                <c:pt idx="752">
                  <c:v>42327</c:v>
                </c:pt>
                <c:pt idx="753">
                  <c:v>42328</c:v>
                </c:pt>
                <c:pt idx="754">
                  <c:v>42331</c:v>
                </c:pt>
                <c:pt idx="755">
                  <c:v>42332</c:v>
                </c:pt>
                <c:pt idx="756">
                  <c:v>42333</c:v>
                </c:pt>
                <c:pt idx="757">
                  <c:v>42334</c:v>
                </c:pt>
                <c:pt idx="758">
                  <c:v>42335</c:v>
                </c:pt>
                <c:pt idx="759">
                  <c:v>42338</c:v>
                </c:pt>
                <c:pt idx="760">
                  <c:v>42339</c:v>
                </c:pt>
                <c:pt idx="761">
                  <c:v>42340</c:v>
                </c:pt>
                <c:pt idx="762">
                  <c:v>42341</c:v>
                </c:pt>
                <c:pt idx="763">
                  <c:v>42342</c:v>
                </c:pt>
                <c:pt idx="764">
                  <c:v>42345</c:v>
                </c:pt>
                <c:pt idx="765">
                  <c:v>42346</c:v>
                </c:pt>
                <c:pt idx="766">
                  <c:v>42347</c:v>
                </c:pt>
                <c:pt idx="767">
                  <c:v>42348</c:v>
                </c:pt>
                <c:pt idx="768">
                  <c:v>42349</c:v>
                </c:pt>
                <c:pt idx="769">
                  <c:v>42352</c:v>
                </c:pt>
                <c:pt idx="770">
                  <c:v>42353</c:v>
                </c:pt>
                <c:pt idx="771">
                  <c:v>42354</c:v>
                </c:pt>
                <c:pt idx="772">
                  <c:v>42355</c:v>
                </c:pt>
                <c:pt idx="773">
                  <c:v>42356</c:v>
                </c:pt>
                <c:pt idx="774">
                  <c:v>42359</c:v>
                </c:pt>
                <c:pt idx="775">
                  <c:v>42360</c:v>
                </c:pt>
                <c:pt idx="776">
                  <c:v>42361</c:v>
                </c:pt>
                <c:pt idx="777">
                  <c:v>42362</c:v>
                </c:pt>
                <c:pt idx="778">
                  <c:v>42363</c:v>
                </c:pt>
                <c:pt idx="779">
                  <c:v>42366</c:v>
                </c:pt>
                <c:pt idx="780">
                  <c:v>42367</c:v>
                </c:pt>
                <c:pt idx="781">
                  <c:v>42368</c:v>
                </c:pt>
                <c:pt idx="782">
                  <c:v>42369</c:v>
                </c:pt>
                <c:pt idx="783">
                  <c:v>42370</c:v>
                </c:pt>
                <c:pt idx="784">
                  <c:v>42373</c:v>
                </c:pt>
                <c:pt idx="785">
                  <c:v>42374</c:v>
                </c:pt>
                <c:pt idx="786">
                  <c:v>42375</c:v>
                </c:pt>
                <c:pt idx="787">
                  <c:v>42376</c:v>
                </c:pt>
                <c:pt idx="788">
                  <c:v>42377</c:v>
                </c:pt>
                <c:pt idx="789">
                  <c:v>42380</c:v>
                </c:pt>
                <c:pt idx="790">
                  <c:v>42381</c:v>
                </c:pt>
                <c:pt idx="791">
                  <c:v>42382</c:v>
                </c:pt>
                <c:pt idx="792">
                  <c:v>42383</c:v>
                </c:pt>
                <c:pt idx="793">
                  <c:v>42384</c:v>
                </c:pt>
                <c:pt idx="794">
                  <c:v>42387</c:v>
                </c:pt>
                <c:pt idx="795">
                  <c:v>42388</c:v>
                </c:pt>
                <c:pt idx="796">
                  <c:v>42389</c:v>
                </c:pt>
                <c:pt idx="797">
                  <c:v>42390</c:v>
                </c:pt>
                <c:pt idx="798">
                  <c:v>42391</c:v>
                </c:pt>
                <c:pt idx="799">
                  <c:v>42394</c:v>
                </c:pt>
                <c:pt idx="800">
                  <c:v>42395</c:v>
                </c:pt>
                <c:pt idx="801">
                  <c:v>42396</c:v>
                </c:pt>
                <c:pt idx="802">
                  <c:v>42397</c:v>
                </c:pt>
                <c:pt idx="803">
                  <c:v>42398</c:v>
                </c:pt>
                <c:pt idx="804">
                  <c:v>42401</c:v>
                </c:pt>
                <c:pt idx="805">
                  <c:v>42402</c:v>
                </c:pt>
                <c:pt idx="806">
                  <c:v>42403</c:v>
                </c:pt>
                <c:pt idx="807">
                  <c:v>42404</c:v>
                </c:pt>
                <c:pt idx="808">
                  <c:v>42405</c:v>
                </c:pt>
                <c:pt idx="809">
                  <c:v>42408</c:v>
                </c:pt>
                <c:pt idx="810">
                  <c:v>42409</c:v>
                </c:pt>
                <c:pt idx="811">
                  <c:v>42410</c:v>
                </c:pt>
                <c:pt idx="812">
                  <c:v>42411</c:v>
                </c:pt>
                <c:pt idx="813">
                  <c:v>42412</c:v>
                </c:pt>
                <c:pt idx="814">
                  <c:v>42415</c:v>
                </c:pt>
                <c:pt idx="815">
                  <c:v>42416</c:v>
                </c:pt>
                <c:pt idx="816">
                  <c:v>42417</c:v>
                </c:pt>
                <c:pt idx="817">
                  <c:v>42418</c:v>
                </c:pt>
                <c:pt idx="818">
                  <c:v>42419</c:v>
                </c:pt>
                <c:pt idx="819">
                  <c:v>42422</c:v>
                </c:pt>
                <c:pt idx="820">
                  <c:v>42423</c:v>
                </c:pt>
                <c:pt idx="821">
                  <c:v>42424</c:v>
                </c:pt>
                <c:pt idx="822">
                  <c:v>42425</c:v>
                </c:pt>
                <c:pt idx="823">
                  <c:v>42426</c:v>
                </c:pt>
                <c:pt idx="824">
                  <c:v>42429</c:v>
                </c:pt>
                <c:pt idx="825">
                  <c:v>42430</c:v>
                </c:pt>
                <c:pt idx="826">
                  <c:v>42431</c:v>
                </c:pt>
                <c:pt idx="827">
                  <c:v>42432</c:v>
                </c:pt>
                <c:pt idx="828">
                  <c:v>42433</c:v>
                </c:pt>
                <c:pt idx="829">
                  <c:v>42436</c:v>
                </c:pt>
                <c:pt idx="830">
                  <c:v>42437</c:v>
                </c:pt>
                <c:pt idx="831">
                  <c:v>42438</c:v>
                </c:pt>
                <c:pt idx="832">
                  <c:v>42439</c:v>
                </c:pt>
                <c:pt idx="833">
                  <c:v>42440</c:v>
                </c:pt>
                <c:pt idx="834">
                  <c:v>42443</c:v>
                </c:pt>
                <c:pt idx="835">
                  <c:v>42444</c:v>
                </c:pt>
                <c:pt idx="836">
                  <c:v>42445</c:v>
                </c:pt>
                <c:pt idx="837">
                  <c:v>42446</c:v>
                </c:pt>
                <c:pt idx="838">
                  <c:v>42447</c:v>
                </c:pt>
                <c:pt idx="839">
                  <c:v>42450</c:v>
                </c:pt>
                <c:pt idx="840">
                  <c:v>42451</c:v>
                </c:pt>
                <c:pt idx="841">
                  <c:v>42452</c:v>
                </c:pt>
                <c:pt idx="842">
                  <c:v>42453</c:v>
                </c:pt>
                <c:pt idx="843">
                  <c:v>42454</c:v>
                </c:pt>
                <c:pt idx="844">
                  <c:v>42457</c:v>
                </c:pt>
                <c:pt idx="845">
                  <c:v>42458</c:v>
                </c:pt>
                <c:pt idx="846">
                  <c:v>42459</c:v>
                </c:pt>
                <c:pt idx="847">
                  <c:v>42460</c:v>
                </c:pt>
                <c:pt idx="848">
                  <c:v>42461</c:v>
                </c:pt>
                <c:pt idx="849">
                  <c:v>42464</c:v>
                </c:pt>
                <c:pt idx="850">
                  <c:v>42465</c:v>
                </c:pt>
                <c:pt idx="851">
                  <c:v>42466</c:v>
                </c:pt>
                <c:pt idx="852">
                  <c:v>42467</c:v>
                </c:pt>
                <c:pt idx="853">
                  <c:v>42468</c:v>
                </c:pt>
                <c:pt idx="854">
                  <c:v>42471</c:v>
                </c:pt>
                <c:pt idx="855">
                  <c:v>42472</c:v>
                </c:pt>
                <c:pt idx="856">
                  <c:v>42473</c:v>
                </c:pt>
                <c:pt idx="857">
                  <c:v>42474</c:v>
                </c:pt>
                <c:pt idx="858">
                  <c:v>42475</c:v>
                </c:pt>
                <c:pt idx="859">
                  <c:v>42478</c:v>
                </c:pt>
                <c:pt idx="860">
                  <c:v>42479</c:v>
                </c:pt>
                <c:pt idx="861">
                  <c:v>42480</c:v>
                </c:pt>
                <c:pt idx="862">
                  <c:v>42481</c:v>
                </c:pt>
                <c:pt idx="863">
                  <c:v>42482</c:v>
                </c:pt>
                <c:pt idx="864">
                  <c:v>42485</c:v>
                </c:pt>
                <c:pt idx="865">
                  <c:v>42486</c:v>
                </c:pt>
                <c:pt idx="866">
                  <c:v>42487</c:v>
                </c:pt>
                <c:pt idx="867">
                  <c:v>42488</c:v>
                </c:pt>
                <c:pt idx="868">
                  <c:v>42489</c:v>
                </c:pt>
                <c:pt idx="869">
                  <c:v>42492</c:v>
                </c:pt>
                <c:pt idx="870">
                  <c:v>42493</c:v>
                </c:pt>
                <c:pt idx="871">
                  <c:v>42494</c:v>
                </c:pt>
                <c:pt idx="872">
                  <c:v>42495</c:v>
                </c:pt>
                <c:pt idx="873">
                  <c:v>42496</c:v>
                </c:pt>
                <c:pt idx="874">
                  <c:v>42499</c:v>
                </c:pt>
                <c:pt idx="875">
                  <c:v>42500</c:v>
                </c:pt>
                <c:pt idx="876">
                  <c:v>42501</c:v>
                </c:pt>
                <c:pt idx="877">
                  <c:v>42502</c:v>
                </c:pt>
                <c:pt idx="878">
                  <c:v>42503</c:v>
                </c:pt>
                <c:pt idx="879">
                  <c:v>42506</c:v>
                </c:pt>
                <c:pt idx="880">
                  <c:v>42507</c:v>
                </c:pt>
                <c:pt idx="881">
                  <c:v>42508</c:v>
                </c:pt>
                <c:pt idx="882">
                  <c:v>42509</c:v>
                </c:pt>
                <c:pt idx="883">
                  <c:v>42510</c:v>
                </c:pt>
                <c:pt idx="884">
                  <c:v>42513</c:v>
                </c:pt>
                <c:pt idx="885">
                  <c:v>42514</c:v>
                </c:pt>
                <c:pt idx="886">
                  <c:v>42515</c:v>
                </c:pt>
                <c:pt idx="887">
                  <c:v>42516</c:v>
                </c:pt>
                <c:pt idx="888">
                  <c:v>42517</c:v>
                </c:pt>
                <c:pt idx="889">
                  <c:v>42520</c:v>
                </c:pt>
                <c:pt idx="890">
                  <c:v>42521</c:v>
                </c:pt>
                <c:pt idx="891">
                  <c:v>42522</c:v>
                </c:pt>
                <c:pt idx="892">
                  <c:v>42523</c:v>
                </c:pt>
                <c:pt idx="893">
                  <c:v>42524</c:v>
                </c:pt>
                <c:pt idx="894">
                  <c:v>42527</c:v>
                </c:pt>
                <c:pt idx="895">
                  <c:v>42528</c:v>
                </c:pt>
                <c:pt idx="896">
                  <c:v>42529</c:v>
                </c:pt>
                <c:pt idx="897">
                  <c:v>42530</c:v>
                </c:pt>
                <c:pt idx="898">
                  <c:v>42531</c:v>
                </c:pt>
                <c:pt idx="899">
                  <c:v>42534</c:v>
                </c:pt>
                <c:pt idx="900">
                  <c:v>42535</c:v>
                </c:pt>
                <c:pt idx="901">
                  <c:v>42536</c:v>
                </c:pt>
                <c:pt idx="902">
                  <c:v>42537</c:v>
                </c:pt>
                <c:pt idx="903">
                  <c:v>42538</c:v>
                </c:pt>
                <c:pt idx="904">
                  <c:v>42541</c:v>
                </c:pt>
                <c:pt idx="905">
                  <c:v>42542</c:v>
                </c:pt>
                <c:pt idx="906">
                  <c:v>42543</c:v>
                </c:pt>
                <c:pt idx="907">
                  <c:v>42544</c:v>
                </c:pt>
                <c:pt idx="908">
                  <c:v>42545</c:v>
                </c:pt>
                <c:pt idx="909">
                  <c:v>42548</c:v>
                </c:pt>
                <c:pt idx="910">
                  <c:v>42549</c:v>
                </c:pt>
                <c:pt idx="911">
                  <c:v>42550</c:v>
                </c:pt>
                <c:pt idx="912">
                  <c:v>42551</c:v>
                </c:pt>
                <c:pt idx="913">
                  <c:v>42552</c:v>
                </c:pt>
                <c:pt idx="914">
                  <c:v>42555</c:v>
                </c:pt>
                <c:pt idx="915">
                  <c:v>42556</c:v>
                </c:pt>
                <c:pt idx="916">
                  <c:v>42557</c:v>
                </c:pt>
                <c:pt idx="917">
                  <c:v>42558</c:v>
                </c:pt>
                <c:pt idx="918">
                  <c:v>42559</c:v>
                </c:pt>
                <c:pt idx="919">
                  <c:v>42562</c:v>
                </c:pt>
                <c:pt idx="920">
                  <c:v>42563</c:v>
                </c:pt>
                <c:pt idx="921">
                  <c:v>42564</c:v>
                </c:pt>
                <c:pt idx="922">
                  <c:v>42565</c:v>
                </c:pt>
                <c:pt idx="923">
                  <c:v>42566</c:v>
                </c:pt>
                <c:pt idx="924">
                  <c:v>42569</c:v>
                </c:pt>
                <c:pt idx="925">
                  <c:v>42570</c:v>
                </c:pt>
                <c:pt idx="926">
                  <c:v>42571</c:v>
                </c:pt>
                <c:pt idx="927">
                  <c:v>42572</c:v>
                </c:pt>
                <c:pt idx="928">
                  <c:v>42573</c:v>
                </c:pt>
                <c:pt idx="929">
                  <c:v>42576</c:v>
                </c:pt>
                <c:pt idx="930">
                  <c:v>42577</c:v>
                </c:pt>
                <c:pt idx="931">
                  <c:v>42578</c:v>
                </c:pt>
                <c:pt idx="932">
                  <c:v>42579</c:v>
                </c:pt>
                <c:pt idx="933">
                  <c:v>42580</c:v>
                </c:pt>
                <c:pt idx="934">
                  <c:v>42583</c:v>
                </c:pt>
                <c:pt idx="935">
                  <c:v>42584</c:v>
                </c:pt>
                <c:pt idx="936">
                  <c:v>42585</c:v>
                </c:pt>
                <c:pt idx="937">
                  <c:v>42586</c:v>
                </c:pt>
                <c:pt idx="938">
                  <c:v>42587</c:v>
                </c:pt>
                <c:pt idx="939">
                  <c:v>42590</c:v>
                </c:pt>
                <c:pt idx="940">
                  <c:v>42591</c:v>
                </c:pt>
                <c:pt idx="941">
                  <c:v>42592</c:v>
                </c:pt>
                <c:pt idx="942">
                  <c:v>42593</c:v>
                </c:pt>
                <c:pt idx="943">
                  <c:v>42594</c:v>
                </c:pt>
                <c:pt idx="944">
                  <c:v>42597</c:v>
                </c:pt>
                <c:pt idx="945">
                  <c:v>42598</c:v>
                </c:pt>
                <c:pt idx="946">
                  <c:v>42599</c:v>
                </c:pt>
                <c:pt idx="947">
                  <c:v>42600</c:v>
                </c:pt>
                <c:pt idx="948">
                  <c:v>42601</c:v>
                </c:pt>
                <c:pt idx="949">
                  <c:v>42604</c:v>
                </c:pt>
                <c:pt idx="950">
                  <c:v>42605</c:v>
                </c:pt>
                <c:pt idx="951">
                  <c:v>42606</c:v>
                </c:pt>
                <c:pt idx="952">
                  <c:v>42607</c:v>
                </c:pt>
                <c:pt idx="953">
                  <c:v>42608</c:v>
                </c:pt>
                <c:pt idx="954">
                  <c:v>42611</c:v>
                </c:pt>
                <c:pt idx="955">
                  <c:v>42612</c:v>
                </c:pt>
                <c:pt idx="956">
                  <c:v>42613</c:v>
                </c:pt>
                <c:pt idx="957">
                  <c:v>42614</c:v>
                </c:pt>
                <c:pt idx="958">
                  <c:v>42615</c:v>
                </c:pt>
                <c:pt idx="959">
                  <c:v>42618</c:v>
                </c:pt>
                <c:pt idx="960">
                  <c:v>42619</c:v>
                </c:pt>
                <c:pt idx="961">
                  <c:v>42620</c:v>
                </c:pt>
                <c:pt idx="962">
                  <c:v>42621</c:v>
                </c:pt>
                <c:pt idx="963">
                  <c:v>42622</c:v>
                </c:pt>
                <c:pt idx="964">
                  <c:v>42625</c:v>
                </c:pt>
                <c:pt idx="965">
                  <c:v>42626</c:v>
                </c:pt>
                <c:pt idx="966">
                  <c:v>42627</c:v>
                </c:pt>
                <c:pt idx="967">
                  <c:v>42628</c:v>
                </c:pt>
                <c:pt idx="968">
                  <c:v>42629</c:v>
                </c:pt>
                <c:pt idx="969">
                  <c:v>42632</c:v>
                </c:pt>
                <c:pt idx="970">
                  <c:v>42633</c:v>
                </c:pt>
                <c:pt idx="971">
                  <c:v>42634</c:v>
                </c:pt>
                <c:pt idx="972">
                  <c:v>42635</c:v>
                </c:pt>
                <c:pt idx="973">
                  <c:v>42636</c:v>
                </c:pt>
                <c:pt idx="974">
                  <c:v>42639</c:v>
                </c:pt>
                <c:pt idx="975">
                  <c:v>42640</c:v>
                </c:pt>
                <c:pt idx="976">
                  <c:v>42641</c:v>
                </c:pt>
                <c:pt idx="977">
                  <c:v>42642</c:v>
                </c:pt>
                <c:pt idx="978">
                  <c:v>42643</c:v>
                </c:pt>
                <c:pt idx="979">
                  <c:v>42646</c:v>
                </c:pt>
                <c:pt idx="980">
                  <c:v>42647</c:v>
                </c:pt>
                <c:pt idx="981">
                  <c:v>42648</c:v>
                </c:pt>
                <c:pt idx="982">
                  <c:v>42649</c:v>
                </c:pt>
                <c:pt idx="983">
                  <c:v>42650</c:v>
                </c:pt>
                <c:pt idx="984">
                  <c:v>42653</c:v>
                </c:pt>
                <c:pt idx="985">
                  <c:v>42654</c:v>
                </c:pt>
                <c:pt idx="986">
                  <c:v>42655</c:v>
                </c:pt>
                <c:pt idx="987">
                  <c:v>42656</c:v>
                </c:pt>
                <c:pt idx="988">
                  <c:v>42657</c:v>
                </c:pt>
                <c:pt idx="989">
                  <c:v>42660</c:v>
                </c:pt>
                <c:pt idx="990">
                  <c:v>42661</c:v>
                </c:pt>
                <c:pt idx="991">
                  <c:v>42662</c:v>
                </c:pt>
                <c:pt idx="992">
                  <c:v>42663</c:v>
                </c:pt>
                <c:pt idx="993">
                  <c:v>42664</c:v>
                </c:pt>
                <c:pt idx="994">
                  <c:v>42667</c:v>
                </c:pt>
                <c:pt idx="995">
                  <c:v>42668</c:v>
                </c:pt>
                <c:pt idx="996">
                  <c:v>42669</c:v>
                </c:pt>
                <c:pt idx="997">
                  <c:v>42670</c:v>
                </c:pt>
                <c:pt idx="998">
                  <c:v>42671</c:v>
                </c:pt>
                <c:pt idx="999">
                  <c:v>42674</c:v>
                </c:pt>
                <c:pt idx="1000">
                  <c:v>42675</c:v>
                </c:pt>
                <c:pt idx="1001">
                  <c:v>42676</c:v>
                </c:pt>
                <c:pt idx="1002">
                  <c:v>42677</c:v>
                </c:pt>
                <c:pt idx="1003">
                  <c:v>42678</c:v>
                </c:pt>
                <c:pt idx="1004">
                  <c:v>42681</c:v>
                </c:pt>
                <c:pt idx="1005">
                  <c:v>42682</c:v>
                </c:pt>
                <c:pt idx="1006">
                  <c:v>42683</c:v>
                </c:pt>
                <c:pt idx="1007">
                  <c:v>42684</c:v>
                </c:pt>
                <c:pt idx="1008">
                  <c:v>42685</c:v>
                </c:pt>
                <c:pt idx="1009">
                  <c:v>42688</c:v>
                </c:pt>
                <c:pt idx="1010">
                  <c:v>42689</c:v>
                </c:pt>
                <c:pt idx="1011">
                  <c:v>42690</c:v>
                </c:pt>
                <c:pt idx="1012">
                  <c:v>42691</c:v>
                </c:pt>
                <c:pt idx="1013">
                  <c:v>42692</c:v>
                </c:pt>
                <c:pt idx="1014">
                  <c:v>42695</c:v>
                </c:pt>
                <c:pt idx="1015">
                  <c:v>42696</c:v>
                </c:pt>
                <c:pt idx="1016">
                  <c:v>42697</c:v>
                </c:pt>
                <c:pt idx="1017">
                  <c:v>42698</c:v>
                </c:pt>
                <c:pt idx="1018">
                  <c:v>42699</c:v>
                </c:pt>
                <c:pt idx="1019">
                  <c:v>42702</c:v>
                </c:pt>
                <c:pt idx="1020">
                  <c:v>42703</c:v>
                </c:pt>
                <c:pt idx="1021">
                  <c:v>42704</c:v>
                </c:pt>
                <c:pt idx="1022">
                  <c:v>42705</c:v>
                </c:pt>
                <c:pt idx="1023">
                  <c:v>42706</c:v>
                </c:pt>
                <c:pt idx="1024">
                  <c:v>42709</c:v>
                </c:pt>
                <c:pt idx="1025">
                  <c:v>42710</c:v>
                </c:pt>
                <c:pt idx="1026">
                  <c:v>42711</c:v>
                </c:pt>
                <c:pt idx="1027">
                  <c:v>42712</c:v>
                </c:pt>
                <c:pt idx="1028">
                  <c:v>42713</c:v>
                </c:pt>
                <c:pt idx="1029">
                  <c:v>42716</c:v>
                </c:pt>
                <c:pt idx="1030">
                  <c:v>42717</c:v>
                </c:pt>
                <c:pt idx="1031">
                  <c:v>42718</c:v>
                </c:pt>
                <c:pt idx="1032">
                  <c:v>42719</c:v>
                </c:pt>
                <c:pt idx="1033">
                  <c:v>42720</c:v>
                </c:pt>
                <c:pt idx="1034">
                  <c:v>42723</c:v>
                </c:pt>
                <c:pt idx="1035">
                  <c:v>42724</c:v>
                </c:pt>
                <c:pt idx="1036">
                  <c:v>42725</c:v>
                </c:pt>
                <c:pt idx="1037">
                  <c:v>42726</c:v>
                </c:pt>
                <c:pt idx="1038">
                  <c:v>42727</c:v>
                </c:pt>
                <c:pt idx="1039">
                  <c:v>42730</c:v>
                </c:pt>
                <c:pt idx="1040">
                  <c:v>42731</c:v>
                </c:pt>
                <c:pt idx="1041">
                  <c:v>42732</c:v>
                </c:pt>
                <c:pt idx="1042">
                  <c:v>42733</c:v>
                </c:pt>
                <c:pt idx="1043">
                  <c:v>42734</c:v>
                </c:pt>
                <c:pt idx="1044">
                  <c:v>42737</c:v>
                </c:pt>
                <c:pt idx="1045">
                  <c:v>42738</c:v>
                </c:pt>
                <c:pt idx="1046">
                  <c:v>42739</c:v>
                </c:pt>
                <c:pt idx="1047">
                  <c:v>42740</c:v>
                </c:pt>
                <c:pt idx="1048">
                  <c:v>42741</c:v>
                </c:pt>
                <c:pt idx="1049">
                  <c:v>42744</c:v>
                </c:pt>
                <c:pt idx="1050">
                  <c:v>42745</c:v>
                </c:pt>
                <c:pt idx="1051">
                  <c:v>42746</c:v>
                </c:pt>
                <c:pt idx="1052">
                  <c:v>42747</c:v>
                </c:pt>
                <c:pt idx="1053">
                  <c:v>42748</c:v>
                </c:pt>
                <c:pt idx="1054">
                  <c:v>42751</c:v>
                </c:pt>
                <c:pt idx="1055">
                  <c:v>42752</c:v>
                </c:pt>
                <c:pt idx="1056">
                  <c:v>42753</c:v>
                </c:pt>
                <c:pt idx="1057">
                  <c:v>42754</c:v>
                </c:pt>
                <c:pt idx="1058">
                  <c:v>42755</c:v>
                </c:pt>
                <c:pt idx="1059">
                  <c:v>42758</c:v>
                </c:pt>
                <c:pt idx="1060">
                  <c:v>42759</c:v>
                </c:pt>
                <c:pt idx="1061">
                  <c:v>42760</c:v>
                </c:pt>
                <c:pt idx="1062">
                  <c:v>42761</c:v>
                </c:pt>
                <c:pt idx="1063">
                  <c:v>42762</c:v>
                </c:pt>
                <c:pt idx="1064">
                  <c:v>42765</c:v>
                </c:pt>
                <c:pt idx="1065">
                  <c:v>42766</c:v>
                </c:pt>
                <c:pt idx="1066">
                  <c:v>42767</c:v>
                </c:pt>
                <c:pt idx="1067">
                  <c:v>42768</c:v>
                </c:pt>
                <c:pt idx="1068">
                  <c:v>42769</c:v>
                </c:pt>
                <c:pt idx="1069">
                  <c:v>42772</c:v>
                </c:pt>
                <c:pt idx="1070">
                  <c:v>42773</c:v>
                </c:pt>
                <c:pt idx="1071">
                  <c:v>42774</c:v>
                </c:pt>
                <c:pt idx="1072">
                  <c:v>42775</c:v>
                </c:pt>
                <c:pt idx="1073">
                  <c:v>42776</c:v>
                </c:pt>
                <c:pt idx="1074">
                  <c:v>42777</c:v>
                </c:pt>
                <c:pt idx="1075">
                  <c:v>42778</c:v>
                </c:pt>
                <c:pt idx="1076">
                  <c:v>42779</c:v>
                </c:pt>
                <c:pt idx="1077">
                  <c:v>42780</c:v>
                </c:pt>
                <c:pt idx="1078">
                  <c:v>42781</c:v>
                </c:pt>
                <c:pt idx="1079">
                  <c:v>42782</c:v>
                </c:pt>
                <c:pt idx="1080">
                  <c:v>42783</c:v>
                </c:pt>
                <c:pt idx="1081">
                  <c:v>42784</c:v>
                </c:pt>
                <c:pt idx="1082">
                  <c:v>42785</c:v>
                </c:pt>
                <c:pt idx="1083">
                  <c:v>42786</c:v>
                </c:pt>
                <c:pt idx="1084">
                  <c:v>42787</c:v>
                </c:pt>
                <c:pt idx="1085">
                  <c:v>42788</c:v>
                </c:pt>
                <c:pt idx="1086">
                  <c:v>42789</c:v>
                </c:pt>
                <c:pt idx="1087">
                  <c:v>42790</c:v>
                </c:pt>
                <c:pt idx="1088">
                  <c:v>42791</c:v>
                </c:pt>
                <c:pt idx="1089">
                  <c:v>42792</c:v>
                </c:pt>
                <c:pt idx="1090">
                  <c:v>42793</c:v>
                </c:pt>
                <c:pt idx="1091">
                  <c:v>42794</c:v>
                </c:pt>
                <c:pt idx="1092">
                  <c:v>42795</c:v>
                </c:pt>
                <c:pt idx="1093">
                  <c:v>42796</c:v>
                </c:pt>
                <c:pt idx="1094">
                  <c:v>42797</c:v>
                </c:pt>
                <c:pt idx="1095">
                  <c:v>42798</c:v>
                </c:pt>
                <c:pt idx="1096">
                  <c:v>42799</c:v>
                </c:pt>
                <c:pt idx="1097">
                  <c:v>42800</c:v>
                </c:pt>
                <c:pt idx="1098">
                  <c:v>42801</c:v>
                </c:pt>
                <c:pt idx="1099">
                  <c:v>42802</c:v>
                </c:pt>
                <c:pt idx="1100">
                  <c:v>42803</c:v>
                </c:pt>
                <c:pt idx="1101">
                  <c:v>42804</c:v>
                </c:pt>
                <c:pt idx="1102">
                  <c:v>42805</c:v>
                </c:pt>
                <c:pt idx="1103">
                  <c:v>42806</c:v>
                </c:pt>
                <c:pt idx="1104">
                  <c:v>42807</c:v>
                </c:pt>
                <c:pt idx="1105">
                  <c:v>42808</c:v>
                </c:pt>
                <c:pt idx="1106">
                  <c:v>42809</c:v>
                </c:pt>
                <c:pt idx="1107">
                  <c:v>42810</c:v>
                </c:pt>
                <c:pt idx="1108">
                  <c:v>42811</c:v>
                </c:pt>
                <c:pt idx="1109">
                  <c:v>42812</c:v>
                </c:pt>
                <c:pt idx="1110">
                  <c:v>42813</c:v>
                </c:pt>
                <c:pt idx="1111">
                  <c:v>42814</c:v>
                </c:pt>
                <c:pt idx="1112">
                  <c:v>42815</c:v>
                </c:pt>
                <c:pt idx="1113">
                  <c:v>42816</c:v>
                </c:pt>
                <c:pt idx="1114">
                  <c:v>42817</c:v>
                </c:pt>
                <c:pt idx="1115">
                  <c:v>42818</c:v>
                </c:pt>
                <c:pt idx="1116">
                  <c:v>42819</c:v>
                </c:pt>
                <c:pt idx="1117">
                  <c:v>42820</c:v>
                </c:pt>
                <c:pt idx="1118">
                  <c:v>42821</c:v>
                </c:pt>
                <c:pt idx="1119">
                  <c:v>42822</c:v>
                </c:pt>
                <c:pt idx="1120">
                  <c:v>42823</c:v>
                </c:pt>
                <c:pt idx="1121">
                  <c:v>42824</c:v>
                </c:pt>
                <c:pt idx="1122">
                  <c:v>42825</c:v>
                </c:pt>
                <c:pt idx="1123">
                  <c:v>42826</c:v>
                </c:pt>
                <c:pt idx="1124">
                  <c:v>42827</c:v>
                </c:pt>
                <c:pt idx="1125">
                  <c:v>42828</c:v>
                </c:pt>
                <c:pt idx="1126">
                  <c:v>42829</c:v>
                </c:pt>
                <c:pt idx="1127">
                  <c:v>42830</c:v>
                </c:pt>
                <c:pt idx="1128">
                  <c:v>42831</c:v>
                </c:pt>
                <c:pt idx="1129">
                  <c:v>42832</c:v>
                </c:pt>
                <c:pt idx="1130">
                  <c:v>42833</c:v>
                </c:pt>
                <c:pt idx="1131">
                  <c:v>42834</c:v>
                </c:pt>
                <c:pt idx="1132">
                  <c:v>42835</c:v>
                </c:pt>
                <c:pt idx="1133">
                  <c:v>42836</c:v>
                </c:pt>
                <c:pt idx="1134">
                  <c:v>42837</c:v>
                </c:pt>
                <c:pt idx="1135">
                  <c:v>42838</c:v>
                </c:pt>
                <c:pt idx="1136">
                  <c:v>42839</c:v>
                </c:pt>
                <c:pt idx="1137">
                  <c:v>42840</c:v>
                </c:pt>
                <c:pt idx="1138">
                  <c:v>42841</c:v>
                </c:pt>
                <c:pt idx="1139">
                  <c:v>42842</c:v>
                </c:pt>
                <c:pt idx="1140">
                  <c:v>42843</c:v>
                </c:pt>
                <c:pt idx="1141">
                  <c:v>42844</c:v>
                </c:pt>
                <c:pt idx="1142">
                  <c:v>42845</c:v>
                </c:pt>
                <c:pt idx="1143">
                  <c:v>42846</c:v>
                </c:pt>
                <c:pt idx="1144">
                  <c:v>42847</c:v>
                </c:pt>
                <c:pt idx="1145">
                  <c:v>42848</c:v>
                </c:pt>
                <c:pt idx="1146">
                  <c:v>42849</c:v>
                </c:pt>
                <c:pt idx="1147">
                  <c:v>42850</c:v>
                </c:pt>
                <c:pt idx="1148">
                  <c:v>42851</c:v>
                </c:pt>
                <c:pt idx="1149">
                  <c:v>42852</c:v>
                </c:pt>
                <c:pt idx="1150">
                  <c:v>42853</c:v>
                </c:pt>
                <c:pt idx="1151">
                  <c:v>42854</c:v>
                </c:pt>
                <c:pt idx="1152">
                  <c:v>42855</c:v>
                </c:pt>
                <c:pt idx="1153">
                  <c:v>42856</c:v>
                </c:pt>
                <c:pt idx="1154">
                  <c:v>42857</c:v>
                </c:pt>
                <c:pt idx="1155">
                  <c:v>42858</c:v>
                </c:pt>
                <c:pt idx="1156">
                  <c:v>42859</c:v>
                </c:pt>
                <c:pt idx="1157">
                  <c:v>42860</c:v>
                </c:pt>
                <c:pt idx="1158">
                  <c:v>42861</c:v>
                </c:pt>
                <c:pt idx="1159">
                  <c:v>42862</c:v>
                </c:pt>
                <c:pt idx="1160">
                  <c:v>42863</c:v>
                </c:pt>
                <c:pt idx="1161">
                  <c:v>42864</c:v>
                </c:pt>
                <c:pt idx="1162">
                  <c:v>42865</c:v>
                </c:pt>
                <c:pt idx="1163">
                  <c:v>42866</c:v>
                </c:pt>
                <c:pt idx="1164">
                  <c:v>42867</c:v>
                </c:pt>
                <c:pt idx="1165">
                  <c:v>42868</c:v>
                </c:pt>
                <c:pt idx="1166">
                  <c:v>42869</c:v>
                </c:pt>
                <c:pt idx="1167">
                  <c:v>42870</c:v>
                </c:pt>
                <c:pt idx="1168">
                  <c:v>42871</c:v>
                </c:pt>
                <c:pt idx="1169">
                  <c:v>42872</c:v>
                </c:pt>
                <c:pt idx="1170">
                  <c:v>42873</c:v>
                </c:pt>
                <c:pt idx="1171">
                  <c:v>42874</c:v>
                </c:pt>
                <c:pt idx="1172">
                  <c:v>42875</c:v>
                </c:pt>
                <c:pt idx="1173">
                  <c:v>42876</c:v>
                </c:pt>
                <c:pt idx="1174">
                  <c:v>42877</c:v>
                </c:pt>
                <c:pt idx="1175">
                  <c:v>42878</c:v>
                </c:pt>
                <c:pt idx="1176">
                  <c:v>42879</c:v>
                </c:pt>
                <c:pt idx="1177">
                  <c:v>42880</c:v>
                </c:pt>
                <c:pt idx="1178">
                  <c:v>42881</c:v>
                </c:pt>
                <c:pt idx="1179">
                  <c:v>42882</c:v>
                </c:pt>
                <c:pt idx="1180">
                  <c:v>42883</c:v>
                </c:pt>
                <c:pt idx="1181">
                  <c:v>42884</c:v>
                </c:pt>
                <c:pt idx="1182">
                  <c:v>42885</c:v>
                </c:pt>
                <c:pt idx="1183">
                  <c:v>42886</c:v>
                </c:pt>
                <c:pt idx="1184">
                  <c:v>42887</c:v>
                </c:pt>
                <c:pt idx="1185">
                  <c:v>42888</c:v>
                </c:pt>
                <c:pt idx="1186">
                  <c:v>42889</c:v>
                </c:pt>
                <c:pt idx="1187">
                  <c:v>42890</c:v>
                </c:pt>
                <c:pt idx="1188">
                  <c:v>42891</c:v>
                </c:pt>
                <c:pt idx="1189">
                  <c:v>42892</c:v>
                </c:pt>
                <c:pt idx="1190">
                  <c:v>42893</c:v>
                </c:pt>
                <c:pt idx="1191">
                  <c:v>42894</c:v>
                </c:pt>
                <c:pt idx="1192">
                  <c:v>42895</c:v>
                </c:pt>
                <c:pt idx="1193">
                  <c:v>42896</c:v>
                </c:pt>
                <c:pt idx="1194">
                  <c:v>42897</c:v>
                </c:pt>
                <c:pt idx="1195">
                  <c:v>42898</c:v>
                </c:pt>
                <c:pt idx="1196">
                  <c:v>42899</c:v>
                </c:pt>
                <c:pt idx="1197">
                  <c:v>42900</c:v>
                </c:pt>
                <c:pt idx="1198">
                  <c:v>42901</c:v>
                </c:pt>
                <c:pt idx="1199">
                  <c:v>42902</c:v>
                </c:pt>
                <c:pt idx="1200">
                  <c:v>42903</c:v>
                </c:pt>
                <c:pt idx="1201">
                  <c:v>42904</c:v>
                </c:pt>
                <c:pt idx="1202">
                  <c:v>42905</c:v>
                </c:pt>
                <c:pt idx="1203">
                  <c:v>42906</c:v>
                </c:pt>
                <c:pt idx="1204">
                  <c:v>42907</c:v>
                </c:pt>
                <c:pt idx="1205">
                  <c:v>42908</c:v>
                </c:pt>
                <c:pt idx="1206">
                  <c:v>42909</c:v>
                </c:pt>
                <c:pt idx="1207">
                  <c:v>42910</c:v>
                </c:pt>
                <c:pt idx="1208">
                  <c:v>42911</c:v>
                </c:pt>
                <c:pt idx="1209">
                  <c:v>42912</c:v>
                </c:pt>
                <c:pt idx="1210">
                  <c:v>42913</c:v>
                </c:pt>
                <c:pt idx="1211">
                  <c:v>42914</c:v>
                </c:pt>
                <c:pt idx="1212">
                  <c:v>42915</c:v>
                </c:pt>
                <c:pt idx="1213">
                  <c:v>42916</c:v>
                </c:pt>
                <c:pt idx="1214">
                  <c:v>42917</c:v>
                </c:pt>
                <c:pt idx="1215">
                  <c:v>42918</c:v>
                </c:pt>
                <c:pt idx="1216">
                  <c:v>42919</c:v>
                </c:pt>
                <c:pt idx="1217">
                  <c:v>42920</c:v>
                </c:pt>
                <c:pt idx="1218">
                  <c:v>42921</c:v>
                </c:pt>
                <c:pt idx="1219">
                  <c:v>42922</c:v>
                </c:pt>
                <c:pt idx="1220">
                  <c:v>42923</c:v>
                </c:pt>
                <c:pt idx="1221">
                  <c:v>42924</c:v>
                </c:pt>
                <c:pt idx="1222">
                  <c:v>42925</c:v>
                </c:pt>
                <c:pt idx="1223">
                  <c:v>42926</c:v>
                </c:pt>
                <c:pt idx="1224">
                  <c:v>42927</c:v>
                </c:pt>
                <c:pt idx="1225">
                  <c:v>42928</c:v>
                </c:pt>
                <c:pt idx="1226">
                  <c:v>42929</c:v>
                </c:pt>
                <c:pt idx="1227">
                  <c:v>42930</c:v>
                </c:pt>
                <c:pt idx="1228">
                  <c:v>42931</c:v>
                </c:pt>
                <c:pt idx="1229">
                  <c:v>42932</c:v>
                </c:pt>
                <c:pt idx="1230">
                  <c:v>42933</c:v>
                </c:pt>
                <c:pt idx="1231">
                  <c:v>42934</c:v>
                </c:pt>
                <c:pt idx="1232">
                  <c:v>42935</c:v>
                </c:pt>
                <c:pt idx="1233">
                  <c:v>42936</c:v>
                </c:pt>
                <c:pt idx="1234">
                  <c:v>42937</c:v>
                </c:pt>
                <c:pt idx="1235">
                  <c:v>42938</c:v>
                </c:pt>
                <c:pt idx="1236">
                  <c:v>42939</c:v>
                </c:pt>
                <c:pt idx="1237">
                  <c:v>42940</c:v>
                </c:pt>
                <c:pt idx="1238">
                  <c:v>42941</c:v>
                </c:pt>
                <c:pt idx="1239">
                  <c:v>42942</c:v>
                </c:pt>
                <c:pt idx="1240">
                  <c:v>42943</c:v>
                </c:pt>
                <c:pt idx="1241">
                  <c:v>42944</c:v>
                </c:pt>
                <c:pt idx="1242">
                  <c:v>42945</c:v>
                </c:pt>
                <c:pt idx="1243">
                  <c:v>42946</c:v>
                </c:pt>
                <c:pt idx="1244">
                  <c:v>42947</c:v>
                </c:pt>
                <c:pt idx="1245">
                  <c:v>42948</c:v>
                </c:pt>
                <c:pt idx="1246">
                  <c:v>42949</c:v>
                </c:pt>
                <c:pt idx="1247">
                  <c:v>42950</c:v>
                </c:pt>
                <c:pt idx="1248">
                  <c:v>42951</c:v>
                </c:pt>
                <c:pt idx="1249">
                  <c:v>42952</c:v>
                </c:pt>
                <c:pt idx="1250">
                  <c:v>42953</c:v>
                </c:pt>
                <c:pt idx="1251">
                  <c:v>42954</c:v>
                </c:pt>
                <c:pt idx="1252">
                  <c:v>42955</c:v>
                </c:pt>
                <c:pt idx="1253">
                  <c:v>42956</c:v>
                </c:pt>
                <c:pt idx="1254">
                  <c:v>42957</c:v>
                </c:pt>
                <c:pt idx="1255">
                  <c:v>42958</c:v>
                </c:pt>
                <c:pt idx="1256">
                  <c:v>42959</c:v>
                </c:pt>
                <c:pt idx="1257">
                  <c:v>42960</c:v>
                </c:pt>
                <c:pt idx="1258">
                  <c:v>42961</c:v>
                </c:pt>
                <c:pt idx="1259">
                  <c:v>42962</c:v>
                </c:pt>
                <c:pt idx="1260">
                  <c:v>42963</c:v>
                </c:pt>
                <c:pt idx="1261">
                  <c:v>42964</c:v>
                </c:pt>
                <c:pt idx="1262">
                  <c:v>42965</c:v>
                </c:pt>
                <c:pt idx="1263">
                  <c:v>42966</c:v>
                </c:pt>
                <c:pt idx="1264">
                  <c:v>42967</c:v>
                </c:pt>
                <c:pt idx="1265">
                  <c:v>42968</c:v>
                </c:pt>
                <c:pt idx="1266">
                  <c:v>42969</c:v>
                </c:pt>
                <c:pt idx="1267">
                  <c:v>42970</c:v>
                </c:pt>
                <c:pt idx="1268">
                  <c:v>42971</c:v>
                </c:pt>
                <c:pt idx="1269">
                  <c:v>42972</c:v>
                </c:pt>
                <c:pt idx="1270">
                  <c:v>42973</c:v>
                </c:pt>
                <c:pt idx="1271">
                  <c:v>42974</c:v>
                </c:pt>
                <c:pt idx="1272">
                  <c:v>42975</c:v>
                </c:pt>
                <c:pt idx="1273">
                  <c:v>42976</c:v>
                </c:pt>
                <c:pt idx="1274">
                  <c:v>42977</c:v>
                </c:pt>
                <c:pt idx="1275">
                  <c:v>42978</c:v>
                </c:pt>
                <c:pt idx="1276">
                  <c:v>42979</c:v>
                </c:pt>
                <c:pt idx="1277">
                  <c:v>42980</c:v>
                </c:pt>
                <c:pt idx="1278">
                  <c:v>42981</c:v>
                </c:pt>
                <c:pt idx="1279">
                  <c:v>42982</c:v>
                </c:pt>
                <c:pt idx="1280">
                  <c:v>42983</c:v>
                </c:pt>
                <c:pt idx="1281">
                  <c:v>42984</c:v>
                </c:pt>
                <c:pt idx="1282">
                  <c:v>42985</c:v>
                </c:pt>
                <c:pt idx="1283">
                  <c:v>42986</c:v>
                </c:pt>
                <c:pt idx="1284">
                  <c:v>42987</c:v>
                </c:pt>
                <c:pt idx="1285">
                  <c:v>42988</c:v>
                </c:pt>
                <c:pt idx="1286">
                  <c:v>42989</c:v>
                </c:pt>
                <c:pt idx="1287">
                  <c:v>42990</c:v>
                </c:pt>
                <c:pt idx="1288">
                  <c:v>42991</c:v>
                </c:pt>
                <c:pt idx="1289">
                  <c:v>42992</c:v>
                </c:pt>
                <c:pt idx="1290">
                  <c:v>42993</c:v>
                </c:pt>
                <c:pt idx="1291">
                  <c:v>42994</c:v>
                </c:pt>
                <c:pt idx="1292">
                  <c:v>42995</c:v>
                </c:pt>
                <c:pt idx="1293">
                  <c:v>42996</c:v>
                </c:pt>
                <c:pt idx="1294">
                  <c:v>42997</c:v>
                </c:pt>
                <c:pt idx="1295">
                  <c:v>42998</c:v>
                </c:pt>
                <c:pt idx="1296">
                  <c:v>42999</c:v>
                </c:pt>
                <c:pt idx="1297">
                  <c:v>43000</c:v>
                </c:pt>
                <c:pt idx="1298">
                  <c:v>43001</c:v>
                </c:pt>
                <c:pt idx="1299">
                  <c:v>43002</c:v>
                </c:pt>
                <c:pt idx="1300">
                  <c:v>43003</c:v>
                </c:pt>
                <c:pt idx="1301">
                  <c:v>43004</c:v>
                </c:pt>
                <c:pt idx="1302">
                  <c:v>43005</c:v>
                </c:pt>
                <c:pt idx="1303">
                  <c:v>43006</c:v>
                </c:pt>
                <c:pt idx="1304">
                  <c:v>43007</c:v>
                </c:pt>
                <c:pt idx="1305">
                  <c:v>43008</c:v>
                </c:pt>
                <c:pt idx="1306">
                  <c:v>43009</c:v>
                </c:pt>
                <c:pt idx="1307">
                  <c:v>43010</c:v>
                </c:pt>
                <c:pt idx="1308">
                  <c:v>43011</c:v>
                </c:pt>
                <c:pt idx="1309">
                  <c:v>43012</c:v>
                </c:pt>
                <c:pt idx="1310">
                  <c:v>43013</c:v>
                </c:pt>
                <c:pt idx="1311">
                  <c:v>43014</c:v>
                </c:pt>
                <c:pt idx="1312">
                  <c:v>43015</c:v>
                </c:pt>
                <c:pt idx="1313">
                  <c:v>43016</c:v>
                </c:pt>
                <c:pt idx="1314">
                  <c:v>43017</c:v>
                </c:pt>
                <c:pt idx="1315">
                  <c:v>43018</c:v>
                </c:pt>
                <c:pt idx="1316">
                  <c:v>43019</c:v>
                </c:pt>
                <c:pt idx="1317">
                  <c:v>43020</c:v>
                </c:pt>
                <c:pt idx="1318">
                  <c:v>43021</c:v>
                </c:pt>
                <c:pt idx="1319">
                  <c:v>43022</c:v>
                </c:pt>
                <c:pt idx="1320">
                  <c:v>43023</c:v>
                </c:pt>
                <c:pt idx="1321">
                  <c:v>43024</c:v>
                </c:pt>
                <c:pt idx="1322">
                  <c:v>43025</c:v>
                </c:pt>
                <c:pt idx="1323">
                  <c:v>43026</c:v>
                </c:pt>
                <c:pt idx="1324">
                  <c:v>43027</c:v>
                </c:pt>
                <c:pt idx="1325">
                  <c:v>43028</c:v>
                </c:pt>
                <c:pt idx="1326">
                  <c:v>43029</c:v>
                </c:pt>
                <c:pt idx="1327">
                  <c:v>43030</c:v>
                </c:pt>
                <c:pt idx="1328">
                  <c:v>43031</c:v>
                </c:pt>
                <c:pt idx="1329">
                  <c:v>43032</c:v>
                </c:pt>
                <c:pt idx="1330">
                  <c:v>43033</c:v>
                </c:pt>
                <c:pt idx="1331">
                  <c:v>43034</c:v>
                </c:pt>
                <c:pt idx="1332">
                  <c:v>43035</c:v>
                </c:pt>
                <c:pt idx="1333">
                  <c:v>43036</c:v>
                </c:pt>
                <c:pt idx="1334">
                  <c:v>43037</c:v>
                </c:pt>
                <c:pt idx="1335">
                  <c:v>43038</c:v>
                </c:pt>
                <c:pt idx="1336">
                  <c:v>43039</c:v>
                </c:pt>
                <c:pt idx="1337">
                  <c:v>43040</c:v>
                </c:pt>
                <c:pt idx="1338">
                  <c:v>43041</c:v>
                </c:pt>
                <c:pt idx="1339">
                  <c:v>43042</c:v>
                </c:pt>
                <c:pt idx="1340">
                  <c:v>43043</c:v>
                </c:pt>
                <c:pt idx="1341">
                  <c:v>43044</c:v>
                </c:pt>
                <c:pt idx="1342">
                  <c:v>43045</c:v>
                </c:pt>
                <c:pt idx="1343">
                  <c:v>43046</c:v>
                </c:pt>
                <c:pt idx="1344">
                  <c:v>43047</c:v>
                </c:pt>
                <c:pt idx="1345">
                  <c:v>43048</c:v>
                </c:pt>
                <c:pt idx="1346">
                  <c:v>43049</c:v>
                </c:pt>
                <c:pt idx="1347">
                  <c:v>43050</c:v>
                </c:pt>
                <c:pt idx="1348">
                  <c:v>43051</c:v>
                </c:pt>
                <c:pt idx="1349">
                  <c:v>43052</c:v>
                </c:pt>
                <c:pt idx="1350">
                  <c:v>43053</c:v>
                </c:pt>
                <c:pt idx="1351">
                  <c:v>43054</c:v>
                </c:pt>
                <c:pt idx="1352">
                  <c:v>43055</c:v>
                </c:pt>
                <c:pt idx="1353">
                  <c:v>43056</c:v>
                </c:pt>
                <c:pt idx="1354">
                  <c:v>43057</c:v>
                </c:pt>
                <c:pt idx="1355">
                  <c:v>43058</c:v>
                </c:pt>
                <c:pt idx="1356">
                  <c:v>43059</c:v>
                </c:pt>
                <c:pt idx="1357">
                  <c:v>43060</c:v>
                </c:pt>
                <c:pt idx="1358">
                  <c:v>43061</c:v>
                </c:pt>
                <c:pt idx="1359">
                  <c:v>43062</c:v>
                </c:pt>
                <c:pt idx="1360">
                  <c:v>43063</c:v>
                </c:pt>
                <c:pt idx="1361">
                  <c:v>43064</c:v>
                </c:pt>
                <c:pt idx="1362">
                  <c:v>43065</c:v>
                </c:pt>
                <c:pt idx="1363">
                  <c:v>43066</c:v>
                </c:pt>
                <c:pt idx="1364">
                  <c:v>43067</c:v>
                </c:pt>
                <c:pt idx="1365">
                  <c:v>43068</c:v>
                </c:pt>
                <c:pt idx="1366">
                  <c:v>43069</c:v>
                </c:pt>
                <c:pt idx="1367">
                  <c:v>43070</c:v>
                </c:pt>
                <c:pt idx="1368">
                  <c:v>43071</c:v>
                </c:pt>
                <c:pt idx="1369">
                  <c:v>43072</c:v>
                </c:pt>
                <c:pt idx="1370">
                  <c:v>43073</c:v>
                </c:pt>
                <c:pt idx="1371">
                  <c:v>43074</c:v>
                </c:pt>
                <c:pt idx="1372">
                  <c:v>43075</c:v>
                </c:pt>
                <c:pt idx="1373">
                  <c:v>43076</c:v>
                </c:pt>
                <c:pt idx="1374">
                  <c:v>43077</c:v>
                </c:pt>
                <c:pt idx="1375">
                  <c:v>43078</c:v>
                </c:pt>
                <c:pt idx="1376">
                  <c:v>43079</c:v>
                </c:pt>
                <c:pt idx="1377">
                  <c:v>43080</c:v>
                </c:pt>
                <c:pt idx="1378">
                  <c:v>43081</c:v>
                </c:pt>
                <c:pt idx="1379">
                  <c:v>43082</c:v>
                </c:pt>
                <c:pt idx="1380">
                  <c:v>43083</c:v>
                </c:pt>
                <c:pt idx="1381">
                  <c:v>43084</c:v>
                </c:pt>
                <c:pt idx="1382">
                  <c:v>43085</c:v>
                </c:pt>
                <c:pt idx="1383">
                  <c:v>43086</c:v>
                </c:pt>
                <c:pt idx="1384">
                  <c:v>43087</c:v>
                </c:pt>
                <c:pt idx="1385">
                  <c:v>43088</c:v>
                </c:pt>
                <c:pt idx="1386">
                  <c:v>43089</c:v>
                </c:pt>
                <c:pt idx="1387">
                  <c:v>43090</c:v>
                </c:pt>
                <c:pt idx="1388">
                  <c:v>43091</c:v>
                </c:pt>
                <c:pt idx="1389">
                  <c:v>43092</c:v>
                </c:pt>
                <c:pt idx="1390">
                  <c:v>43093</c:v>
                </c:pt>
                <c:pt idx="1391">
                  <c:v>43094</c:v>
                </c:pt>
                <c:pt idx="1392">
                  <c:v>43095</c:v>
                </c:pt>
                <c:pt idx="1393">
                  <c:v>43096</c:v>
                </c:pt>
                <c:pt idx="1394">
                  <c:v>43097</c:v>
                </c:pt>
                <c:pt idx="1395">
                  <c:v>43098</c:v>
                </c:pt>
                <c:pt idx="1396">
                  <c:v>43099</c:v>
                </c:pt>
                <c:pt idx="1397">
                  <c:v>43100</c:v>
                </c:pt>
                <c:pt idx="1398">
                  <c:v>43101</c:v>
                </c:pt>
                <c:pt idx="1399">
                  <c:v>43102</c:v>
                </c:pt>
                <c:pt idx="1400">
                  <c:v>43103</c:v>
                </c:pt>
                <c:pt idx="1401">
                  <c:v>43104</c:v>
                </c:pt>
                <c:pt idx="1402">
                  <c:v>43105</c:v>
                </c:pt>
                <c:pt idx="1403">
                  <c:v>43106</c:v>
                </c:pt>
                <c:pt idx="1404">
                  <c:v>43107</c:v>
                </c:pt>
                <c:pt idx="1405">
                  <c:v>43108</c:v>
                </c:pt>
                <c:pt idx="1406">
                  <c:v>43109</c:v>
                </c:pt>
                <c:pt idx="1407">
                  <c:v>43110</c:v>
                </c:pt>
                <c:pt idx="1408">
                  <c:v>43111</c:v>
                </c:pt>
                <c:pt idx="1409">
                  <c:v>43112</c:v>
                </c:pt>
                <c:pt idx="1410">
                  <c:v>43113</c:v>
                </c:pt>
                <c:pt idx="1411">
                  <c:v>43114</c:v>
                </c:pt>
                <c:pt idx="1412">
                  <c:v>43115</c:v>
                </c:pt>
                <c:pt idx="1413">
                  <c:v>43116</c:v>
                </c:pt>
                <c:pt idx="1414">
                  <c:v>43117</c:v>
                </c:pt>
                <c:pt idx="1415">
                  <c:v>43118</c:v>
                </c:pt>
                <c:pt idx="1416">
                  <c:v>43119</c:v>
                </c:pt>
                <c:pt idx="1417">
                  <c:v>43120</c:v>
                </c:pt>
                <c:pt idx="1418">
                  <c:v>43121</c:v>
                </c:pt>
                <c:pt idx="1419">
                  <c:v>43122</c:v>
                </c:pt>
                <c:pt idx="1420">
                  <c:v>43123</c:v>
                </c:pt>
                <c:pt idx="1421">
                  <c:v>43124</c:v>
                </c:pt>
                <c:pt idx="1422">
                  <c:v>43125</c:v>
                </c:pt>
                <c:pt idx="1423">
                  <c:v>43126</c:v>
                </c:pt>
                <c:pt idx="1424">
                  <c:v>43127</c:v>
                </c:pt>
                <c:pt idx="1425">
                  <c:v>43128</c:v>
                </c:pt>
                <c:pt idx="1426">
                  <c:v>43129</c:v>
                </c:pt>
                <c:pt idx="1427">
                  <c:v>43130</c:v>
                </c:pt>
                <c:pt idx="1428">
                  <c:v>43131</c:v>
                </c:pt>
                <c:pt idx="1429">
                  <c:v>43132</c:v>
                </c:pt>
                <c:pt idx="1430">
                  <c:v>43133</c:v>
                </c:pt>
                <c:pt idx="1431">
                  <c:v>43134</c:v>
                </c:pt>
                <c:pt idx="1432">
                  <c:v>43135</c:v>
                </c:pt>
                <c:pt idx="1433">
                  <c:v>43136</c:v>
                </c:pt>
                <c:pt idx="1434">
                  <c:v>43137</c:v>
                </c:pt>
                <c:pt idx="1435">
                  <c:v>43138</c:v>
                </c:pt>
                <c:pt idx="1436">
                  <c:v>43139</c:v>
                </c:pt>
                <c:pt idx="1437">
                  <c:v>43140</c:v>
                </c:pt>
                <c:pt idx="1438">
                  <c:v>43141</c:v>
                </c:pt>
                <c:pt idx="1439">
                  <c:v>43142</c:v>
                </c:pt>
                <c:pt idx="1440">
                  <c:v>43143</c:v>
                </c:pt>
                <c:pt idx="1441">
                  <c:v>43144</c:v>
                </c:pt>
                <c:pt idx="1442">
                  <c:v>43145</c:v>
                </c:pt>
                <c:pt idx="1443">
                  <c:v>43146</c:v>
                </c:pt>
                <c:pt idx="1444">
                  <c:v>43147</c:v>
                </c:pt>
                <c:pt idx="1445">
                  <c:v>43148</c:v>
                </c:pt>
                <c:pt idx="1446">
                  <c:v>43149</c:v>
                </c:pt>
                <c:pt idx="1447">
                  <c:v>43150</c:v>
                </c:pt>
                <c:pt idx="1448">
                  <c:v>43151</c:v>
                </c:pt>
                <c:pt idx="1449">
                  <c:v>43152</c:v>
                </c:pt>
                <c:pt idx="1450">
                  <c:v>43153</c:v>
                </c:pt>
                <c:pt idx="1451">
                  <c:v>43154</c:v>
                </c:pt>
                <c:pt idx="1452">
                  <c:v>43155</c:v>
                </c:pt>
                <c:pt idx="1453">
                  <c:v>43156</c:v>
                </c:pt>
                <c:pt idx="1454">
                  <c:v>43157</c:v>
                </c:pt>
                <c:pt idx="1455">
                  <c:v>43158</c:v>
                </c:pt>
                <c:pt idx="1456">
                  <c:v>43159</c:v>
                </c:pt>
                <c:pt idx="1457">
                  <c:v>43160</c:v>
                </c:pt>
                <c:pt idx="1458">
                  <c:v>43161</c:v>
                </c:pt>
                <c:pt idx="1459">
                  <c:v>43162</c:v>
                </c:pt>
                <c:pt idx="1460">
                  <c:v>43163</c:v>
                </c:pt>
                <c:pt idx="1461">
                  <c:v>43164</c:v>
                </c:pt>
                <c:pt idx="1462">
                  <c:v>43165</c:v>
                </c:pt>
                <c:pt idx="1463">
                  <c:v>43166</c:v>
                </c:pt>
                <c:pt idx="1464">
                  <c:v>43167</c:v>
                </c:pt>
                <c:pt idx="1465">
                  <c:v>43168</c:v>
                </c:pt>
                <c:pt idx="1466">
                  <c:v>43169</c:v>
                </c:pt>
                <c:pt idx="1467">
                  <c:v>43170</c:v>
                </c:pt>
                <c:pt idx="1468">
                  <c:v>43171</c:v>
                </c:pt>
                <c:pt idx="1469">
                  <c:v>43172</c:v>
                </c:pt>
                <c:pt idx="1470">
                  <c:v>43173</c:v>
                </c:pt>
                <c:pt idx="1471">
                  <c:v>43174</c:v>
                </c:pt>
                <c:pt idx="1472">
                  <c:v>43175</c:v>
                </c:pt>
                <c:pt idx="1473">
                  <c:v>43176</c:v>
                </c:pt>
                <c:pt idx="1474">
                  <c:v>43177</c:v>
                </c:pt>
                <c:pt idx="1475">
                  <c:v>43178</c:v>
                </c:pt>
                <c:pt idx="1476">
                  <c:v>43179</c:v>
                </c:pt>
                <c:pt idx="1477">
                  <c:v>43180</c:v>
                </c:pt>
                <c:pt idx="1478">
                  <c:v>43181</c:v>
                </c:pt>
                <c:pt idx="1479">
                  <c:v>43182</c:v>
                </c:pt>
                <c:pt idx="1480">
                  <c:v>43183</c:v>
                </c:pt>
                <c:pt idx="1481">
                  <c:v>43184</c:v>
                </c:pt>
                <c:pt idx="1482">
                  <c:v>43185</c:v>
                </c:pt>
                <c:pt idx="1483">
                  <c:v>43186</c:v>
                </c:pt>
                <c:pt idx="1484">
                  <c:v>43187</c:v>
                </c:pt>
                <c:pt idx="1485">
                  <c:v>43188</c:v>
                </c:pt>
                <c:pt idx="1486">
                  <c:v>43189</c:v>
                </c:pt>
                <c:pt idx="1487">
                  <c:v>43190</c:v>
                </c:pt>
                <c:pt idx="1488">
                  <c:v>43191</c:v>
                </c:pt>
                <c:pt idx="1489">
                  <c:v>43192</c:v>
                </c:pt>
                <c:pt idx="1490">
                  <c:v>43193</c:v>
                </c:pt>
                <c:pt idx="1491">
                  <c:v>43194</c:v>
                </c:pt>
                <c:pt idx="1492">
                  <c:v>43195</c:v>
                </c:pt>
                <c:pt idx="1493">
                  <c:v>43196</c:v>
                </c:pt>
                <c:pt idx="1494">
                  <c:v>43197</c:v>
                </c:pt>
                <c:pt idx="1495">
                  <c:v>43198</c:v>
                </c:pt>
                <c:pt idx="1496">
                  <c:v>43199</c:v>
                </c:pt>
                <c:pt idx="1497">
                  <c:v>43200</c:v>
                </c:pt>
                <c:pt idx="1498">
                  <c:v>43201</c:v>
                </c:pt>
                <c:pt idx="1499">
                  <c:v>43202</c:v>
                </c:pt>
                <c:pt idx="1500">
                  <c:v>43203</c:v>
                </c:pt>
                <c:pt idx="1501">
                  <c:v>43204</c:v>
                </c:pt>
                <c:pt idx="1502">
                  <c:v>43205</c:v>
                </c:pt>
                <c:pt idx="1503">
                  <c:v>43206</c:v>
                </c:pt>
                <c:pt idx="1504">
                  <c:v>43207</c:v>
                </c:pt>
                <c:pt idx="1505">
                  <c:v>43208</c:v>
                </c:pt>
                <c:pt idx="1506">
                  <c:v>43209</c:v>
                </c:pt>
                <c:pt idx="1507">
                  <c:v>43210</c:v>
                </c:pt>
                <c:pt idx="1508">
                  <c:v>43211</c:v>
                </c:pt>
                <c:pt idx="1509">
                  <c:v>43212</c:v>
                </c:pt>
                <c:pt idx="1510">
                  <c:v>43213</c:v>
                </c:pt>
                <c:pt idx="1511">
                  <c:v>43214</c:v>
                </c:pt>
                <c:pt idx="1512">
                  <c:v>43215</c:v>
                </c:pt>
                <c:pt idx="1513">
                  <c:v>43216</c:v>
                </c:pt>
                <c:pt idx="1514">
                  <c:v>43217</c:v>
                </c:pt>
                <c:pt idx="1515">
                  <c:v>43218</c:v>
                </c:pt>
                <c:pt idx="1516">
                  <c:v>43219</c:v>
                </c:pt>
                <c:pt idx="1517">
                  <c:v>43220</c:v>
                </c:pt>
                <c:pt idx="1518">
                  <c:v>43221</c:v>
                </c:pt>
                <c:pt idx="1519">
                  <c:v>43222</c:v>
                </c:pt>
                <c:pt idx="1520">
                  <c:v>43223</c:v>
                </c:pt>
                <c:pt idx="1521">
                  <c:v>43224</c:v>
                </c:pt>
                <c:pt idx="1522">
                  <c:v>43225</c:v>
                </c:pt>
                <c:pt idx="1523">
                  <c:v>43226</c:v>
                </c:pt>
                <c:pt idx="1524">
                  <c:v>43227</c:v>
                </c:pt>
                <c:pt idx="1525">
                  <c:v>43228</c:v>
                </c:pt>
                <c:pt idx="1526">
                  <c:v>43229</c:v>
                </c:pt>
                <c:pt idx="1527">
                  <c:v>43230</c:v>
                </c:pt>
                <c:pt idx="1528">
                  <c:v>43231</c:v>
                </c:pt>
                <c:pt idx="1529">
                  <c:v>43232</c:v>
                </c:pt>
                <c:pt idx="1530">
                  <c:v>43233</c:v>
                </c:pt>
                <c:pt idx="1531">
                  <c:v>43234</c:v>
                </c:pt>
                <c:pt idx="1532">
                  <c:v>43235</c:v>
                </c:pt>
                <c:pt idx="1533">
                  <c:v>43236</c:v>
                </c:pt>
                <c:pt idx="1534">
                  <c:v>43237</c:v>
                </c:pt>
                <c:pt idx="1535">
                  <c:v>43238</c:v>
                </c:pt>
                <c:pt idx="1536">
                  <c:v>43239</c:v>
                </c:pt>
                <c:pt idx="1537">
                  <c:v>43240</c:v>
                </c:pt>
                <c:pt idx="1538">
                  <c:v>43241</c:v>
                </c:pt>
                <c:pt idx="1539">
                  <c:v>43242</c:v>
                </c:pt>
                <c:pt idx="1540">
                  <c:v>43243</c:v>
                </c:pt>
                <c:pt idx="1541">
                  <c:v>43244</c:v>
                </c:pt>
                <c:pt idx="1542">
                  <c:v>43245</c:v>
                </c:pt>
                <c:pt idx="1543">
                  <c:v>43246</c:v>
                </c:pt>
                <c:pt idx="1544">
                  <c:v>43247</c:v>
                </c:pt>
                <c:pt idx="1545">
                  <c:v>43248</c:v>
                </c:pt>
                <c:pt idx="1546">
                  <c:v>43249</c:v>
                </c:pt>
                <c:pt idx="1547">
                  <c:v>43250</c:v>
                </c:pt>
                <c:pt idx="1548">
                  <c:v>43251</c:v>
                </c:pt>
                <c:pt idx="1549">
                  <c:v>43252</c:v>
                </c:pt>
                <c:pt idx="1550">
                  <c:v>43253</c:v>
                </c:pt>
                <c:pt idx="1551">
                  <c:v>43254</c:v>
                </c:pt>
                <c:pt idx="1552">
                  <c:v>43255</c:v>
                </c:pt>
                <c:pt idx="1553">
                  <c:v>43256</c:v>
                </c:pt>
                <c:pt idx="1554">
                  <c:v>43257</c:v>
                </c:pt>
                <c:pt idx="1555">
                  <c:v>43258</c:v>
                </c:pt>
                <c:pt idx="1556">
                  <c:v>43259</c:v>
                </c:pt>
                <c:pt idx="1557">
                  <c:v>43260</c:v>
                </c:pt>
                <c:pt idx="1558">
                  <c:v>43261</c:v>
                </c:pt>
                <c:pt idx="1559">
                  <c:v>43262</c:v>
                </c:pt>
                <c:pt idx="1560">
                  <c:v>43263</c:v>
                </c:pt>
                <c:pt idx="1561">
                  <c:v>43264</c:v>
                </c:pt>
                <c:pt idx="1562">
                  <c:v>43265</c:v>
                </c:pt>
                <c:pt idx="1563">
                  <c:v>43266</c:v>
                </c:pt>
                <c:pt idx="1564">
                  <c:v>43267</c:v>
                </c:pt>
                <c:pt idx="1565">
                  <c:v>43268</c:v>
                </c:pt>
                <c:pt idx="1566">
                  <c:v>43269</c:v>
                </c:pt>
                <c:pt idx="1567">
                  <c:v>43270</c:v>
                </c:pt>
                <c:pt idx="1568">
                  <c:v>43271</c:v>
                </c:pt>
                <c:pt idx="1569">
                  <c:v>43272</c:v>
                </c:pt>
                <c:pt idx="1570">
                  <c:v>43273</c:v>
                </c:pt>
                <c:pt idx="1571">
                  <c:v>43274</c:v>
                </c:pt>
                <c:pt idx="1572">
                  <c:v>43275</c:v>
                </c:pt>
                <c:pt idx="1573">
                  <c:v>43276</c:v>
                </c:pt>
                <c:pt idx="1574">
                  <c:v>43277</c:v>
                </c:pt>
                <c:pt idx="1575">
                  <c:v>43278</c:v>
                </c:pt>
                <c:pt idx="1576">
                  <c:v>43279</c:v>
                </c:pt>
                <c:pt idx="1577">
                  <c:v>43280</c:v>
                </c:pt>
                <c:pt idx="1578">
                  <c:v>43281</c:v>
                </c:pt>
                <c:pt idx="1579">
                  <c:v>43282</c:v>
                </c:pt>
                <c:pt idx="1580">
                  <c:v>43283</c:v>
                </c:pt>
                <c:pt idx="1581">
                  <c:v>43284</c:v>
                </c:pt>
                <c:pt idx="1582">
                  <c:v>43285</c:v>
                </c:pt>
                <c:pt idx="1583">
                  <c:v>43286</c:v>
                </c:pt>
                <c:pt idx="1584">
                  <c:v>43287</c:v>
                </c:pt>
                <c:pt idx="1585">
                  <c:v>43288</c:v>
                </c:pt>
                <c:pt idx="1586">
                  <c:v>43289</c:v>
                </c:pt>
                <c:pt idx="1587">
                  <c:v>43290</c:v>
                </c:pt>
                <c:pt idx="1588">
                  <c:v>43291</c:v>
                </c:pt>
                <c:pt idx="1589">
                  <c:v>43292</c:v>
                </c:pt>
                <c:pt idx="1590">
                  <c:v>43293</c:v>
                </c:pt>
                <c:pt idx="1591">
                  <c:v>43294</c:v>
                </c:pt>
                <c:pt idx="1592">
                  <c:v>43295</c:v>
                </c:pt>
                <c:pt idx="1593">
                  <c:v>43296</c:v>
                </c:pt>
                <c:pt idx="1594">
                  <c:v>43297</c:v>
                </c:pt>
                <c:pt idx="1595">
                  <c:v>43298</c:v>
                </c:pt>
                <c:pt idx="1596">
                  <c:v>43299</c:v>
                </c:pt>
                <c:pt idx="1597">
                  <c:v>43300</c:v>
                </c:pt>
                <c:pt idx="1598">
                  <c:v>43301</c:v>
                </c:pt>
                <c:pt idx="1599">
                  <c:v>43302</c:v>
                </c:pt>
                <c:pt idx="1600">
                  <c:v>43303</c:v>
                </c:pt>
                <c:pt idx="1601">
                  <c:v>43304</c:v>
                </c:pt>
                <c:pt idx="1602">
                  <c:v>43305</c:v>
                </c:pt>
                <c:pt idx="1603">
                  <c:v>43306</c:v>
                </c:pt>
                <c:pt idx="1604">
                  <c:v>43307</c:v>
                </c:pt>
                <c:pt idx="1605">
                  <c:v>43308</c:v>
                </c:pt>
                <c:pt idx="1606">
                  <c:v>43309</c:v>
                </c:pt>
                <c:pt idx="1607">
                  <c:v>43310</c:v>
                </c:pt>
                <c:pt idx="1608">
                  <c:v>43311</c:v>
                </c:pt>
                <c:pt idx="1609">
                  <c:v>43312</c:v>
                </c:pt>
                <c:pt idx="1610">
                  <c:v>43313</c:v>
                </c:pt>
                <c:pt idx="1611">
                  <c:v>43314</c:v>
                </c:pt>
                <c:pt idx="1612">
                  <c:v>43315</c:v>
                </c:pt>
                <c:pt idx="1613">
                  <c:v>43316</c:v>
                </c:pt>
                <c:pt idx="1614">
                  <c:v>43317</c:v>
                </c:pt>
                <c:pt idx="1615">
                  <c:v>43318</c:v>
                </c:pt>
                <c:pt idx="1616">
                  <c:v>43319</c:v>
                </c:pt>
                <c:pt idx="1617">
                  <c:v>43320</c:v>
                </c:pt>
                <c:pt idx="1618">
                  <c:v>43321</c:v>
                </c:pt>
                <c:pt idx="1619">
                  <c:v>43322</c:v>
                </c:pt>
                <c:pt idx="1620">
                  <c:v>43323</c:v>
                </c:pt>
                <c:pt idx="1621">
                  <c:v>43324</c:v>
                </c:pt>
                <c:pt idx="1622">
                  <c:v>43325</c:v>
                </c:pt>
                <c:pt idx="1623">
                  <c:v>43326</c:v>
                </c:pt>
                <c:pt idx="1624">
                  <c:v>43327</c:v>
                </c:pt>
                <c:pt idx="1625">
                  <c:v>43328</c:v>
                </c:pt>
                <c:pt idx="1626">
                  <c:v>43329</c:v>
                </c:pt>
                <c:pt idx="1627">
                  <c:v>43330</c:v>
                </c:pt>
                <c:pt idx="1628">
                  <c:v>43331</c:v>
                </c:pt>
                <c:pt idx="1629">
                  <c:v>43332</c:v>
                </c:pt>
                <c:pt idx="1630">
                  <c:v>43333</c:v>
                </c:pt>
                <c:pt idx="1631">
                  <c:v>43334</c:v>
                </c:pt>
                <c:pt idx="1632">
                  <c:v>43335</c:v>
                </c:pt>
                <c:pt idx="1633">
                  <c:v>43336</c:v>
                </c:pt>
                <c:pt idx="1634">
                  <c:v>43337</c:v>
                </c:pt>
                <c:pt idx="1635">
                  <c:v>43338</c:v>
                </c:pt>
                <c:pt idx="1636">
                  <c:v>43339</c:v>
                </c:pt>
                <c:pt idx="1637">
                  <c:v>43340</c:v>
                </c:pt>
                <c:pt idx="1638">
                  <c:v>43341</c:v>
                </c:pt>
                <c:pt idx="1639">
                  <c:v>43342</c:v>
                </c:pt>
                <c:pt idx="1640">
                  <c:v>43343</c:v>
                </c:pt>
                <c:pt idx="1641">
                  <c:v>43344</c:v>
                </c:pt>
                <c:pt idx="1642">
                  <c:v>43345</c:v>
                </c:pt>
                <c:pt idx="1643">
                  <c:v>43346</c:v>
                </c:pt>
                <c:pt idx="1644">
                  <c:v>43347</c:v>
                </c:pt>
                <c:pt idx="1645">
                  <c:v>43348</c:v>
                </c:pt>
                <c:pt idx="1646">
                  <c:v>43349</c:v>
                </c:pt>
                <c:pt idx="1647">
                  <c:v>43350</c:v>
                </c:pt>
                <c:pt idx="1648">
                  <c:v>43351</c:v>
                </c:pt>
                <c:pt idx="1649">
                  <c:v>43352</c:v>
                </c:pt>
                <c:pt idx="1650">
                  <c:v>43353</c:v>
                </c:pt>
                <c:pt idx="1651">
                  <c:v>43354</c:v>
                </c:pt>
                <c:pt idx="1652">
                  <c:v>43355</c:v>
                </c:pt>
                <c:pt idx="1653">
                  <c:v>43356</c:v>
                </c:pt>
                <c:pt idx="1654">
                  <c:v>43357</c:v>
                </c:pt>
                <c:pt idx="1655">
                  <c:v>43358</c:v>
                </c:pt>
                <c:pt idx="1656">
                  <c:v>43359</c:v>
                </c:pt>
                <c:pt idx="1657">
                  <c:v>43360</c:v>
                </c:pt>
                <c:pt idx="1658">
                  <c:v>43361</c:v>
                </c:pt>
                <c:pt idx="1659">
                  <c:v>43362</c:v>
                </c:pt>
                <c:pt idx="1660">
                  <c:v>43363</c:v>
                </c:pt>
                <c:pt idx="1661">
                  <c:v>43364</c:v>
                </c:pt>
                <c:pt idx="1662">
                  <c:v>43365</c:v>
                </c:pt>
                <c:pt idx="1663">
                  <c:v>43366</c:v>
                </c:pt>
                <c:pt idx="1664">
                  <c:v>43367</c:v>
                </c:pt>
                <c:pt idx="1665">
                  <c:v>43368</c:v>
                </c:pt>
                <c:pt idx="1666">
                  <c:v>43369</c:v>
                </c:pt>
                <c:pt idx="1667">
                  <c:v>43370</c:v>
                </c:pt>
                <c:pt idx="1668">
                  <c:v>43371</c:v>
                </c:pt>
                <c:pt idx="1669">
                  <c:v>43372</c:v>
                </c:pt>
                <c:pt idx="1670">
                  <c:v>43373</c:v>
                </c:pt>
                <c:pt idx="1671">
                  <c:v>43374</c:v>
                </c:pt>
                <c:pt idx="1672">
                  <c:v>43375</c:v>
                </c:pt>
                <c:pt idx="1673">
                  <c:v>43376</c:v>
                </c:pt>
                <c:pt idx="1674">
                  <c:v>43377</c:v>
                </c:pt>
                <c:pt idx="1675">
                  <c:v>43378</c:v>
                </c:pt>
                <c:pt idx="1676">
                  <c:v>43379</c:v>
                </c:pt>
                <c:pt idx="1677">
                  <c:v>43380</c:v>
                </c:pt>
                <c:pt idx="1678">
                  <c:v>43381</c:v>
                </c:pt>
                <c:pt idx="1679">
                  <c:v>43382</c:v>
                </c:pt>
                <c:pt idx="1680">
                  <c:v>43383</c:v>
                </c:pt>
                <c:pt idx="1681">
                  <c:v>43384</c:v>
                </c:pt>
                <c:pt idx="1682">
                  <c:v>43385</c:v>
                </c:pt>
                <c:pt idx="1683">
                  <c:v>43386</c:v>
                </c:pt>
                <c:pt idx="1684">
                  <c:v>43387</c:v>
                </c:pt>
                <c:pt idx="1685">
                  <c:v>43388</c:v>
                </c:pt>
                <c:pt idx="1686">
                  <c:v>43389</c:v>
                </c:pt>
                <c:pt idx="1687">
                  <c:v>43390</c:v>
                </c:pt>
                <c:pt idx="1688">
                  <c:v>43391</c:v>
                </c:pt>
                <c:pt idx="1689">
                  <c:v>43392</c:v>
                </c:pt>
                <c:pt idx="1690">
                  <c:v>43393</c:v>
                </c:pt>
                <c:pt idx="1691">
                  <c:v>43394</c:v>
                </c:pt>
                <c:pt idx="1692">
                  <c:v>43395</c:v>
                </c:pt>
                <c:pt idx="1693">
                  <c:v>43396</c:v>
                </c:pt>
                <c:pt idx="1694">
                  <c:v>43397</c:v>
                </c:pt>
                <c:pt idx="1695">
                  <c:v>43398</c:v>
                </c:pt>
                <c:pt idx="1696">
                  <c:v>43399</c:v>
                </c:pt>
                <c:pt idx="1697">
                  <c:v>43400</c:v>
                </c:pt>
                <c:pt idx="1698">
                  <c:v>43401</c:v>
                </c:pt>
                <c:pt idx="1699">
                  <c:v>43402</c:v>
                </c:pt>
                <c:pt idx="1700">
                  <c:v>43403</c:v>
                </c:pt>
                <c:pt idx="1701">
                  <c:v>43404</c:v>
                </c:pt>
                <c:pt idx="1702">
                  <c:v>43405</c:v>
                </c:pt>
                <c:pt idx="1703">
                  <c:v>43406</c:v>
                </c:pt>
                <c:pt idx="1704">
                  <c:v>43407</c:v>
                </c:pt>
                <c:pt idx="1705">
                  <c:v>43408</c:v>
                </c:pt>
                <c:pt idx="1706">
                  <c:v>43409</c:v>
                </c:pt>
                <c:pt idx="1707">
                  <c:v>43410</c:v>
                </c:pt>
                <c:pt idx="1708">
                  <c:v>43411</c:v>
                </c:pt>
                <c:pt idx="1709">
                  <c:v>43412</c:v>
                </c:pt>
                <c:pt idx="1710">
                  <c:v>43413</c:v>
                </c:pt>
                <c:pt idx="1711">
                  <c:v>43414</c:v>
                </c:pt>
                <c:pt idx="1712">
                  <c:v>43415</c:v>
                </c:pt>
                <c:pt idx="1713">
                  <c:v>43416</c:v>
                </c:pt>
                <c:pt idx="1714">
                  <c:v>43417</c:v>
                </c:pt>
                <c:pt idx="1715">
                  <c:v>43418</c:v>
                </c:pt>
                <c:pt idx="1716">
                  <c:v>43419</c:v>
                </c:pt>
                <c:pt idx="1717">
                  <c:v>43420</c:v>
                </c:pt>
                <c:pt idx="1718">
                  <c:v>43421</c:v>
                </c:pt>
                <c:pt idx="1719">
                  <c:v>43422</c:v>
                </c:pt>
                <c:pt idx="1720">
                  <c:v>43423</c:v>
                </c:pt>
                <c:pt idx="1721">
                  <c:v>43424</c:v>
                </c:pt>
                <c:pt idx="1722">
                  <c:v>43425</c:v>
                </c:pt>
                <c:pt idx="1723">
                  <c:v>43426</c:v>
                </c:pt>
                <c:pt idx="1724">
                  <c:v>43427</c:v>
                </c:pt>
                <c:pt idx="1725">
                  <c:v>43428</c:v>
                </c:pt>
                <c:pt idx="1726">
                  <c:v>43429</c:v>
                </c:pt>
                <c:pt idx="1727">
                  <c:v>43430</c:v>
                </c:pt>
                <c:pt idx="1728">
                  <c:v>43431</c:v>
                </c:pt>
                <c:pt idx="1729">
                  <c:v>43432</c:v>
                </c:pt>
                <c:pt idx="1730">
                  <c:v>43433</c:v>
                </c:pt>
                <c:pt idx="1731">
                  <c:v>43434</c:v>
                </c:pt>
                <c:pt idx="1732">
                  <c:v>43435</c:v>
                </c:pt>
                <c:pt idx="1733">
                  <c:v>43436</c:v>
                </c:pt>
                <c:pt idx="1734">
                  <c:v>43437</c:v>
                </c:pt>
                <c:pt idx="1735">
                  <c:v>43438</c:v>
                </c:pt>
                <c:pt idx="1736">
                  <c:v>43439</c:v>
                </c:pt>
                <c:pt idx="1737">
                  <c:v>43440</c:v>
                </c:pt>
                <c:pt idx="1738">
                  <c:v>43441</c:v>
                </c:pt>
                <c:pt idx="1739">
                  <c:v>43442</c:v>
                </c:pt>
                <c:pt idx="1740">
                  <c:v>43443</c:v>
                </c:pt>
                <c:pt idx="1741">
                  <c:v>43444</c:v>
                </c:pt>
                <c:pt idx="1742">
                  <c:v>43445</c:v>
                </c:pt>
                <c:pt idx="1743">
                  <c:v>43446</c:v>
                </c:pt>
                <c:pt idx="1744">
                  <c:v>43447</c:v>
                </c:pt>
                <c:pt idx="1745">
                  <c:v>43448</c:v>
                </c:pt>
                <c:pt idx="1746">
                  <c:v>43449</c:v>
                </c:pt>
                <c:pt idx="1747">
                  <c:v>43450</c:v>
                </c:pt>
                <c:pt idx="1748">
                  <c:v>43451</c:v>
                </c:pt>
                <c:pt idx="1749">
                  <c:v>43452</c:v>
                </c:pt>
                <c:pt idx="1750">
                  <c:v>43453</c:v>
                </c:pt>
                <c:pt idx="1751">
                  <c:v>43454</c:v>
                </c:pt>
                <c:pt idx="1752">
                  <c:v>43455</c:v>
                </c:pt>
                <c:pt idx="1753">
                  <c:v>43456</c:v>
                </c:pt>
                <c:pt idx="1754">
                  <c:v>43457</c:v>
                </c:pt>
                <c:pt idx="1755">
                  <c:v>43458</c:v>
                </c:pt>
                <c:pt idx="1756">
                  <c:v>43459</c:v>
                </c:pt>
                <c:pt idx="1757">
                  <c:v>43460</c:v>
                </c:pt>
                <c:pt idx="1758">
                  <c:v>43461</c:v>
                </c:pt>
                <c:pt idx="1759">
                  <c:v>43462</c:v>
                </c:pt>
                <c:pt idx="1760">
                  <c:v>43463</c:v>
                </c:pt>
                <c:pt idx="1761">
                  <c:v>43464</c:v>
                </c:pt>
                <c:pt idx="1762">
                  <c:v>43465</c:v>
                </c:pt>
                <c:pt idx="1763">
                  <c:v>43466</c:v>
                </c:pt>
                <c:pt idx="1764">
                  <c:v>43467</c:v>
                </c:pt>
                <c:pt idx="1765">
                  <c:v>43468</c:v>
                </c:pt>
                <c:pt idx="1766">
                  <c:v>43469</c:v>
                </c:pt>
                <c:pt idx="1767">
                  <c:v>43470</c:v>
                </c:pt>
                <c:pt idx="1768">
                  <c:v>43471</c:v>
                </c:pt>
                <c:pt idx="1769">
                  <c:v>43472</c:v>
                </c:pt>
                <c:pt idx="1770">
                  <c:v>43473</c:v>
                </c:pt>
                <c:pt idx="1771">
                  <c:v>43474</c:v>
                </c:pt>
                <c:pt idx="1772">
                  <c:v>43475</c:v>
                </c:pt>
                <c:pt idx="1773">
                  <c:v>43476</c:v>
                </c:pt>
                <c:pt idx="1774">
                  <c:v>43477</c:v>
                </c:pt>
                <c:pt idx="1775">
                  <c:v>43478</c:v>
                </c:pt>
                <c:pt idx="1776">
                  <c:v>43479</c:v>
                </c:pt>
                <c:pt idx="1777">
                  <c:v>43480</c:v>
                </c:pt>
                <c:pt idx="1778">
                  <c:v>43481</c:v>
                </c:pt>
                <c:pt idx="1779">
                  <c:v>43482</c:v>
                </c:pt>
                <c:pt idx="1780">
                  <c:v>43483</c:v>
                </c:pt>
                <c:pt idx="1781">
                  <c:v>43484</c:v>
                </c:pt>
                <c:pt idx="1782">
                  <c:v>43485</c:v>
                </c:pt>
                <c:pt idx="1783">
                  <c:v>43486</c:v>
                </c:pt>
                <c:pt idx="1784">
                  <c:v>43487</c:v>
                </c:pt>
                <c:pt idx="1785">
                  <c:v>43488</c:v>
                </c:pt>
                <c:pt idx="1786">
                  <c:v>43489</c:v>
                </c:pt>
                <c:pt idx="1787">
                  <c:v>43490</c:v>
                </c:pt>
                <c:pt idx="1788">
                  <c:v>43491</c:v>
                </c:pt>
                <c:pt idx="1789">
                  <c:v>43492</c:v>
                </c:pt>
                <c:pt idx="1790">
                  <c:v>43493</c:v>
                </c:pt>
                <c:pt idx="1791">
                  <c:v>43494</c:v>
                </c:pt>
                <c:pt idx="1792">
                  <c:v>43495</c:v>
                </c:pt>
                <c:pt idx="1793">
                  <c:v>43496</c:v>
                </c:pt>
                <c:pt idx="1794">
                  <c:v>43497</c:v>
                </c:pt>
                <c:pt idx="1795">
                  <c:v>43498</c:v>
                </c:pt>
                <c:pt idx="1796">
                  <c:v>43499</c:v>
                </c:pt>
                <c:pt idx="1797">
                  <c:v>43500</c:v>
                </c:pt>
                <c:pt idx="1798">
                  <c:v>43501</c:v>
                </c:pt>
                <c:pt idx="1799">
                  <c:v>43502</c:v>
                </c:pt>
                <c:pt idx="1800">
                  <c:v>43503</c:v>
                </c:pt>
                <c:pt idx="1801">
                  <c:v>43504</c:v>
                </c:pt>
                <c:pt idx="1802">
                  <c:v>43505</c:v>
                </c:pt>
                <c:pt idx="1803">
                  <c:v>43506</c:v>
                </c:pt>
                <c:pt idx="1804">
                  <c:v>43507</c:v>
                </c:pt>
                <c:pt idx="1805">
                  <c:v>43508</c:v>
                </c:pt>
                <c:pt idx="1806">
                  <c:v>43509</c:v>
                </c:pt>
                <c:pt idx="1807">
                  <c:v>43510</c:v>
                </c:pt>
                <c:pt idx="1808">
                  <c:v>43511</c:v>
                </c:pt>
                <c:pt idx="1809">
                  <c:v>43512</c:v>
                </c:pt>
                <c:pt idx="1810">
                  <c:v>43513</c:v>
                </c:pt>
                <c:pt idx="1811">
                  <c:v>43514</c:v>
                </c:pt>
                <c:pt idx="1812">
                  <c:v>43515</c:v>
                </c:pt>
                <c:pt idx="1813">
                  <c:v>43516</c:v>
                </c:pt>
                <c:pt idx="1814">
                  <c:v>43517</c:v>
                </c:pt>
                <c:pt idx="1815">
                  <c:v>43518</c:v>
                </c:pt>
                <c:pt idx="1816">
                  <c:v>43519</c:v>
                </c:pt>
                <c:pt idx="1817">
                  <c:v>43520</c:v>
                </c:pt>
                <c:pt idx="1818">
                  <c:v>43521</c:v>
                </c:pt>
                <c:pt idx="1819">
                  <c:v>43522</c:v>
                </c:pt>
                <c:pt idx="1820">
                  <c:v>43523</c:v>
                </c:pt>
                <c:pt idx="1821">
                  <c:v>43524</c:v>
                </c:pt>
                <c:pt idx="1822">
                  <c:v>43525</c:v>
                </c:pt>
                <c:pt idx="1823">
                  <c:v>43526</c:v>
                </c:pt>
                <c:pt idx="1824">
                  <c:v>43527</c:v>
                </c:pt>
                <c:pt idx="1825">
                  <c:v>43528</c:v>
                </c:pt>
                <c:pt idx="1826">
                  <c:v>43529</c:v>
                </c:pt>
                <c:pt idx="1827">
                  <c:v>43530</c:v>
                </c:pt>
                <c:pt idx="1828">
                  <c:v>43531</c:v>
                </c:pt>
                <c:pt idx="1829">
                  <c:v>43532</c:v>
                </c:pt>
                <c:pt idx="1830">
                  <c:v>43533</c:v>
                </c:pt>
                <c:pt idx="1831">
                  <c:v>43534</c:v>
                </c:pt>
                <c:pt idx="1832">
                  <c:v>43535</c:v>
                </c:pt>
                <c:pt idx="1833">
                  <c:v>43536</c:v>
                </c:pt>
                <c:pt idx="1834">
                  <c:v>43537</c:v>
                </c:pt>
                <c:pt idx="1835">
                  <c:v>43538</c:v>
                </c:pt>
              </c:numCache>
            </c:numRef>
          </c:cat>
          <c:val>
            <c:numRef>
              <c:f>Graf!$AG$5:$AG$10000</c:f>
              <c:numCache>
                <c:formatCode>General</c:formatCode>
                <c:ptCount val="9996"/>
                <c:pt idx="0">
                  <c:v>1.3140000000000001</c:v>
                </c:pt>
                <c:pt idx="1">
                  <c:v>1.4410000000000001</c:v>
                </c:pt>
                <c:pt idx="2">
                  <c:v>1.478</c:v>
                </c:pt>
                <c:pt idx="3">
                  <c:v>1.5349999999999999</c:v>
                </c:pt>
                <c:pt idx="4">
                  <c:v>1.5149999999999999</c:v>
                </c:pt>
                <c:pt idx="5">
                  <c:v>1.49</c:v>
                </c:pt>
                <c:pt idx="6">
                  <c:v>1.476</c:v>
                </c:pt>
                <c:pt idx="7">
                  <c:v>1.56</c:v>
                </c:pt>
                <c:pt idx="8">
                  <c:v>1.5820000000000001</c:v>
                </c:pt>
                <c:pt idx="9">
                  <c:v>1.55</c:v>
                </c:pt>
                <c:pt idx="10">
                  <c:v>1.5760000000000001</c:v>
                </c:pt>
                <c:pt idx="11">
                  <c:v>1.5649999999999999</c:v>
                </c:pt>
                <c:pt idx="12">
                  <c:v>1.607</c:v>
                </c:pt>
                <c:pt idx="13">
                  <c:v>1.554</c:v>
                </c:pt>
                <c:pt idx="14">
                  <c:v>1.593</c:v>
                </c:pt>
                <c:pt idx="15">
                  <c:v>1.5720000000000001</c:v>
                </c:pt>
                <c:pt idx="16">
                  <c:v>1.5429999999999999</c:v>
                </c:pt>
                <c:pt idx="17">
                  <c:v>1.571</c:v>
                </c:pt>
                <c:pt idx="18">
                  <c:v>1.6359999999999999</c:v>
                </c:pt>
                <c:pt idx="19">
                  <c:v>1.6919999999999999</c:v>
                </c:pt>
                <c:pt idx="20">
                  <c:v>1.69</c:v>
                </c:pt>
                <c:pt idx="21">
                  <c:v>1.71</c:v>
                </c:pt>
                <c:pt idx="22">
                  <c:v>1.679</c:v>
                </c:pt>
                <c:pt idx="23">
                  <c:v>1.6719999999999999</c:v>
                </c:pt>
                <c:pt idx="24">
                  <c:v>1.611</c:v>
                </c:pt>
                <c:pt idx="25">
                  <c:v>1.65</c:v>
                </c:pt>
                <c:pt idx="26">
                  <c:v>1.63</c:v>
                </c:pt>
                <c:pt idx="27">
                  <c:v>1.6040000000000001</c:v>
                </c:pt>
                <c:pt idx="28">
                  <c:v>1.609</c:v>
                </c:pt>
                <c:pt idx="29">
                  <c:v>1.609</c:v>
                </c:pt>
                <c:pt idx="30">
                  <c:v>1.629</c:v>
                </c:pt>
                <c:pt idx="31">
                  <c:v>1.671</c:v>
                </c:pt>
                <c:pt idx="32">
                  <c:v>1.6419999999999999</c:v>
                </c:pt>
                <c:pt idx="33">
                  <c:v>1.6519999999999999</c:v>
                </c:pt>
                <c:pt idx="34">
                  <c:v>1.629</c:v>
                </c:pt>
                <c:pt idx="35">
                  <c:v>1.621</c:v>
                </c:pt>
                <c:pt idx="36">
                  <c:v>1.653</c:v>
                </c:pt>
                <c:pt idx="37">
                  <c:v>1.573</c:v>
                </c:pt>
                <c:pt idx="38">
                  <c:v>1.5669999999999999</c:v>
                </c:pt>
                <c:pt idx="39">
                  <c:v>1.5549999999999999</c:v>
                </c:pt>
                <c:pt idx="40">
                  <c:v>1.452</c:v>
                </c:pt>
                <c:pt idx="41">
                  <c:v>1.4510000000000001</c:v>
                </c:pt>
                <c:pt idx="42">
                  <c:v>1.4530000000000001</c:v>
                </c:pt>
                <c:pt idx="43">
                  <c:v>1.41</c:v>
                </c:pt>
                <c:pt idx="44">
                  <c:v>1.4179999999999999</c:v>
                </c:pt>
                <c:pt idx="45">
                  <c:v>1.4490000000000001</c:v>
                </c:pt>
                <c:pt idx="46">
                  <c:v>1.456</c:v>
                </c:pt>
                <c:pt idx="47">
                  <c:v>1.4910000000000001</c:v>
                </c:pt>
                <c:pt idx="48">
                  <c:v>1.524</c:v>
                </c:pt>
                <c:pt idx="49">
                  <c:v>1.516</c:v>
                </c:pt>
                <c:pt idx="50">
                  <c:v>1.48</c:v>
                </c:pt>
                <c:pt idx="51">
                  <c:v>1.48</c:v>
                </c:pt>
                <c:pt idx="52">
                  <c:v>1.472</c:v>
                </c:pt>
                <c:pt idx="53">
                  <c:v>1.454</c:v>
                </c:pt>
                <c:pt idx="54">
                  <c:v>1.4059999999999999</c:v>
                </c:pt>
                <c:pt idx="55">
                  <c:v>1.3460000000000001</c:v>
                </c:pt>
                <c:pt idx="56">
                  <c:v>1.3859999999999999</c:v>
                </c:pt>
                <c:pt idx="57">
                  <c:v>1.365</c:v>
                </c:pt>
                <c:pt idx="58">
                  <c:v>1.3779999999999999</c:v>
                </c:pt>
                <c:pt idx="59">
                  <c:v>1.3260000000000001</c:v>
                </c:pt>
                <c:pt idx="60">
                  <c:v>1.3440000000000001</c:v>
                </c:pt>
                <c:pt idx="61">
                  <c:v>1.2689999999999999</c:v>
                </c:pt>
                <c:pt idx="62">
                  <c:v>1.288</c:v>
                </c:pt>
                <c:pt idx="63">
                  <c:v>1.288</c:v>
                </c:pt>
                <c:pt idx="64">
                  <c:v>1.288</c:v>
                </c:pt>
                <c:pt idx="65">
                  <c:v>1.306</c:v>
                </c:pt>
                <c:pt idx="66">
                  <c:v>1.2869999999999999</c:v>
                </c:pt>
                <c:pt idx="67">
                  <c:v>1.238</c:v>
                </c:pt>
                <c:pt idx="68">
                  <c:v>1.2110000000000001</c:v>
                </c:pt>
                <c:pt idx="69">
                  <c:v>1.236</c:v>
                </c:pt>
                <c:pt idx="70">
                  <c:v>1.26</c:v>
                </c:pt>
                <c:pt idx="71">
                  <c:v>1.3029999999999999</c:v>
                </c:pt>
                <c:pt idx="72">
                  <c:v>1.3009999999999999</c:v>
                </c:pt>
                <c:pt idx="73">
                  <c:v>1.26</c:v>
                </c:pt>
                <c:pt idx="74">
                  <c:v>1.244</c:v>
                </c:pt>
                <c:pt idx="75">
                  <c:v>1.276</c:v>
                </c:pt>
                <c:pt idx="76">
                  <c:v>1.228</c:v>
                </c:pt>
                <c:pt idx="77">
                  <c:v>1.2250000000000001</c:v>
                </c:pt>
                <c:pt idx="78">
                  <c:v>1.25</c:v>
                </c:pt>
                <c:pt idx="79">
                  <c:v>1.2310000000000001</c:v>
                </c:pt>
                <c:pt idx="80">
                  <c:v>1.26</c:v>
                </c:pt>
                <c:pt idx="81">
                  <c:v>1.238</c:v>
                </c:pt>
                <c:pt idx="82">
                  <c:v>1.2370000000000001</c:v>
                </c:pt>
                <c:pt idx="83">
                  <c:v>1.2050000000000001</c:v>
                </c:pt>
                <c:pt idx="84">
                  <c:v>1.2030000000000001</c:v>
                </c:pt>
                <c:pt idx="85">
                  <c:v>1.2150000000000001</c:v>
                </c:pt>
                <c:pt idx="86">
                  <c:v>1.206</c:v>
                </c:pt>
                <c:pt idx="87">
                  <c:v>1.165</c:v>
                </c:pt>
                <c:pt idx="88">
                  <c:v>1.2390000000000001</c:v>
                </c:pt>
                <c:pt idx="89">
                  <c:v>1.2430000000000001</c:v>
                </c:pt>
                <c:pt idx="90">
                  <c:v>1.298</c:v>
                </c:pt>
                <c:pt idx="91">
                  <c:v>1.2689999999999999</c:v>
                </c:pt>
                <c:pt idx="92">
                  <c:v>1.2689999999999999</c:v>
                </c:pt>
                <c:pt idx="93">
                  <c:v>1.379</c:v>
                </c:pt>
                <c:pt idx="94">
                  <c:v>1.355</c:v>
                </c:pt>
                <c:pt idx="95">
                  <c:v>1.373</c:v>
                </c:pt>
                <c:pt idx="96">
                  <c:v>1.3819999999999999</c:v>
                </c:pt>
                <c:pt idx="97">
                  <c:v>1.33</c:v>
                </c:pt>
                <c:pt idx="98">
                  <c:v>1.325</c:v>
                </c:pt>
                <c:pt idx="99">
                  <c:v>1.3759999999999999</c:v>
                </c:pt>
                <c:pt idx="100">
                  <c:v>1.39</c:v>
                </c:pt>
                <c:pt idx="101">
                  <c:v>1.4259999999999999</c:v>
                </c:pt>
                <c:pt idx="102">
                  <c:v>1.4430000000000001</c:v>
                </c:pt>
                <c:pt idx="103">
                  <c:v>1.43</c:v>
                </c:pt>
                <c:pt idx="104">
                  <c:v>1.456</c:v>
                </c:pt>
                <c:pt idx="105">
                  <c:v>1.4970000000000001</c:v>
                </c:pt>
                <c:pt idx="106">
                  <c:v>1.532</c:v>
                </c:pt>
                <c:pt idx="107">
                  <c:v>1.516</c:v>
                </c:pt>
                <c:pt idx="108">
                  <c:v>1.504</c:v>
                </c:pt>
                <c:pt idx="109">
                  <c:v>1.5209999999999999</c:v>
                </c:pt>
                <c:pt idx="110">
                  <c:v>1.542</c:v>
                </c:pt>
                <c:pt idx="111">
                  <c:v>1.51</c:v>
                </c:pt>
                <c:pt idx="112">
                  <c:v>1.52</c:v>
                </c:pt>
                <c:pt idx="113">
                  <c:v>1.5449999999999999</c:v>
                </c:pt>
                <c:pt idx="114">
                  <c:v>1.6</c:v>
                </c:pt>
                <c:pt idx="115">
                  <c:v>1.6</c:v>
                </c:pt>
                <c:pt idx="116">
                  <c:v>1.5840000000000001</c:v>
                </c:pt>
                <c:pt idx="117">
                  <c:v>1.5609999999999999</c:v>
                </c:pt>
                <c:pt idx="118">
                  <c:v>1.5129999999999999</c:v>
                </c:pt>
                <c:pt idx="119">
                  <c:v>1.52</c:v>
                </c:pt>
                <c:pt idx="120">
                  <c:v>1.569</c:v>
                </c:pt>
                <c:pt idx="121">
                  <c:v>1.5569999999999999</c:v>
                </c:pt>
                <c:pt idx="122">
                  <c:v>1.6639999999999999</c:v>
                </c:pt>
                <c:pt idx="123">
                  <c:v>1.724</c:v>
                </c:pt>
                <c:pt idx="124">
                  <c:v>1.8109999999999999</c:v>
                </c:pt>
                <c:pt idx="125">
                  <c:v>1.8029999999999999</c:v>
                </c:pt>
                <c:pt idx="126">
                  <c:v>1.766</c:v>
                </c:pt>
                <c:pt idx="127">
                  <c:v>1.724</c:v>
                </c:pt>
                <c:pt idx="128">
                  <c:v>1.728</c:v>
                </c:pt>
                <c:pt idx="129">
                  <c:v>1.7190000000000001</c:v>
                </c:pt>
                <c:pt idx="130">
                  <c:v>1.7030000000000001</c:v>
                </c:pt>
                <c:pt idx="131">
                  <c:v>1.659</c:v>
                </c:pt>
                <c:pt idx="132">
                  <c:v>1.647</c:v>
                </c:pt>
                <c:pt idx="133">
                  <c:v>1.718</c:v>
                </c:pt>
                <c:pt idx="134">
                  <c:v>1.6970000000000001</c:v>
                </c:pt>
                <c:pt idx="135">
                  <c:v>1.653</c:v>
                </c:pt>
                <c:pt idx="136">
                  <c:v>1.657</c:v>
                </c:pt>
                <c:pt idx="137">
                  <c:v>1.6220000000000001</c:v>
                </c:pt>
                <c:pt idx="138">
                  <c:v>1.5589999999999999</c:v>
                </c:pt>
                <c:pt idx="139">
                  <c:v>1.577</c:v>
                </c:pt>
                <c:pt idx="140">
                  <c:v>1.55</c:v>
                </c:pt>
                <c:pt idx="141">
                  <c:v>1.542</c:v>
                </c:pt>
                <c:pt idx="142">
                  <c:v>1.518</c:v>
                </c:pt>
                <c:pt idx="143">
                  <c:v>1.518</c:v>
                </c:pt>
                <c:pt idx="144">
                  <c:v>1.514</c:v>
                </c:pt>
                <c:pt idx="145">
                  <c:v>1.55</c:v>
                </c:pt>
                <c:pt idx="146">
                  <c:v>1.645</c:v>
                </c:pt>
                <c:pt idx="147">
                  <c:v>1.67</c:v>
                </c:pt>
                <c:pt idx="148">
                  <c:v>1.665</c:v>
                </c:pt>
                <c:pt idx="149">
                  <c:v>1.663</c:v>
                </c:pt>
                <c:pt idx="150">
                  <c:v>1.667</c:v>
                </c:pt>
                <c:pt idx="151">
                  <c:v>1.669</c:v>
                </c:pt>
                <c:pt idx="152">
                  <c:v>1.6659999999999999</c:v>
                </c:pt>
                <c:pt idx="153">
                  <c:v>1.65</c:v>
                </c:pt>
                <c:pt idx="154">
                  <c:v>1.6859999999999999</c:v>
                </c:pt>
                <c:pt idx="155">
                  <c:v>1.7010000000000001</c:v>
                </c:pt>
                <c:pt idx="156">
                  <c:v>1.6859999999999999</c:v>
                </c:pt>
                <c:pt idx="157">
                  <c:v>1.6859999999999999</c:v>
                </c:pt>
                <c:pt idx="158">
                  <c:v>1.679</c:v>
                </c:pt>
                <c:pt idx="159">
                  <c:v>1.7010000000000001</c:v>
                </c:pt>
                <c:pt idx="160">
                  <c:v>1.8069999999999999</c:v>
                </c:pt>
                <c:pt idx="161">
                  <c:v>1.821</c:v>
                </c:pt>
                <c:pt idx="162">
                  <c:v>1.8819999999999999</c:v>
                </c:pt>
                <c:pt idx="163">
                  <c:v>1.88</c:v>
                </c:pt>
                <c:pt idx="164">
                  <c:v>1.8959999999999999</c:v>
                </c:pt>
                <c:pt idx="165">
                  <c:v>1.84</c:v>
                </c:pt>
                <c:pt idx="166">
                  <c:v>1.87</c:v>
                </c:pt>
                <c:pt idx="167">
                  <c:v>1.919</c:v>
                </c:pt>
                <c:pt idx="168">
                  <c:v>1.9339999999999999</c:v>
                </c:pt>
                <c:pt idx="169">
                  <c:v>1.893</c:v>
                </c:pt>
                <c:pt idx="170">
                  <c:v>1.8460000000000001</c:v>
                </c:pt>
                <c:pt idx="171">
                  <c:v>1.875</c:v>
                </c:pt>
                <c:pt idx="172">
                  <c:v>1.855</c:v>
                </c:pt>
                <c:pt idx="173">
                  <c:v>1.855</c:v>
                </c:pt>
                <c:pt idx="174">
                  <c:v>1.9039999999999999</c:v>
                </c:pt>
                <c:pt idx="175">
                  <c:v>1.94</c:v>
                </c:pt>
                <c:pt idx="176">
                  <c:v>1.94</c:v>
                </c:pt>
                <c:pt idx="177">
                  <c:v>2.0409999999999999</c:v>
                </c:pt>
                <c:pt idx="178">
                  <c:v>1.9490000000000001</c:v>
                </c:pt>
                <c:pt idx="179">
                  <c:v>1.9590000000000001</c:v>
                </c:pt>
                <c:pt idx="180">
                  <c:v>2.0259999999999998</c:v>
                </c:pt>
                <c:pt idx="181">
                  <c:v>2.0449999999999999</c:v>
                </c:pt>
                <c:pt idx="182">
                  <c:v>1.9990000000000001</c:v>
                </c:pt>
                <c:pt idx="183">
                  <c:v>1.9750000000000001</c:v>
                </c:pt>
                <c:pt idx="184">
                  <c:v>1.9370000000000001</c:v>
                </c:pt>
                <c:pt idx="185">
                  <c:v>1.9630000000000001</c:v>
                </c:pt>
                <c:pt idx="186">
                  <c:v>2</c:v>
                </c:pt>
                <c:pt idx="187">
                  <c:v>1.92</c:v>
                </c:pt>
                <c:pt idx="188">
                  <c:v>1.9419999999999999</c:v>
                </c:pt>
                <c:pt idx="189">
                  <c:v>1.917</c:v>
                </c:pt>
                <c:pt idx="190">
                  <c:v>1.845</c:v>
                </c:pt>
                <c:pt idx="191">
                  <c:v>1.8220000000000001</c:v>
                </c:pt>
                <c:pt idx="192">
                  <c:v>1.83</c:v>
                </c:pt>
                <c:pt idx="193">
                  <c:v>1.7769999999999999</c:v>
                </c:pt>
                <c:pt idx="194">
                  <c:v>1.778</c:v>
                </c:pt>
                <c:pt idx="195">
                  <c:v>1.804</c:v>
                </c:pt>
                <c:pt idx="196">
                  <c:v>1.81</c:v>
                </c:pt>
                <c:pt idx="197">
                  <c:v>1.792</c:v>
                </c:pt>
                <c:pt idx="198">
                  <c:v>1.84</c:v>
                </c:pt>
                <c:pt idx="199">
                  <c:v>1.802</c:v>
                </c:pt>
                <c:pt idx="200">
                  <c:v>1.81</c:v>
                </c:pt>
                <c:pt idx="201">
                  <c:v>1.8109999999999999</c:v>
                </c:pt>
                <c:pt idx="202">
                  <c:v>1.8680000000000001</c:v>
                </c:pt>
                <c:pt idx="203">
                  <c:v>1.863</c:v>
                </c:pt>
                <c:pt idx="204">
                  <c:v>1.8580000000000001</c:v>
                </c:pt>
                <c:pt idx="205">
                  <c:v>1.913</c:v>
                </c:pt>
                <c:pt idx="206">
                  <c:v>1.9279999999999999</c:v>
                </c:pt>
                <c:pt idx="207">
                  <c:v>1.867</c:v>
                </c:pt>
                <c:pt idx="208">
                  <c:v>1.831</c:v>
                </c:pt>
                <c:pt idx="209">
                  <c:v>1.847</c:v>
                </c:pt>
                <c:pt idx="210">
                  <c:v>1.7949999999999999</c:v>
                </c:pt>
                <c:pt idx="211">
                  <c:v>1.766</c:v>
                </c:pt>
                <c:pt idx="212">
                  <c:v>1.764</c:v>
                </c:pt>
                <c:pt idx="213">
                  <c:v>1.7549999999999999</c:v>
                </c:pt>
                <c:pt idx="214">
                  <c:v>1.7490000000000001</c:v>
                </c:pt>
                <c:pt idx="215">
                  <c:v>1.74</c:v>
                </c:pt>
                <c:pt idx="216">
                  <c:v>1.6870000000000001</c:v>
                </c:pt>
                <c:pt idx="217">
                  <c:v>1.673</c:v>
                </c:pt>
                <c:pt idx="218">
                  <c:v>1.6910000000000001</c:v>
                </c:pt>
                <c:pt idx="219">
                  <c:v>1.6759999999999999</c:v>
                </c:pt>
                <c:pt idx="220">
                  <c:v>1.742</c:v>
                </c:pt>
                <c:pt idx="221">
                  <c:v>1.74</c:v>
                </c:pt>
                <c:pt idx="222">
                  <c:v>1.6839999999999999</c:v>
                </c:pt>
                <c:pt idx="223">
                  <c:v>1.7569999999999999</c:v>
                </c:pt>
                <c:pt idx="224">
                  <c:v>1.7529999999999999</c:v>
                </c:pt>
                <c:pt idx="225">
                  <c:v>1.7889999999999999</c:v>
                </c:pt>
                <c:pt idx="226">
                  <c:v>1.7350000000000001</c:v>
                </c:pt>
                <c:pt idx="227">
                  <c:v>1.7</c:v>
                </c:pt>
                <c:pt idx="228">
                  <c:v>1.7050000000000001</c:v>
                </c:pt>
                <c:pt idx="229">
                  <c:v>1.68</c:v>
                </c:pt>
                <c:pt idx="230">
                  <c:v>1.7190000000000001</c:v>
                </c:pt>
                <c:pt idx="231">
                  <c:v>1.714</c:v>
                </c:pt>
                <c:pt idx="232">
                  <c:v>1.74</c:v>
                </c:pt>
                <c:pt idx="233">
                  <c:v>1.746</c:v>
                </c:pt>
                <c:pt idx="234">
                  <c:v>1.722</c:v>
                </c:pt>
                <c:pt idx="235">
                  <c:v>1.6859999999999999</c:v>
                </c:pt>
                <c:pt idx="236">
                  <c:v>1.716</c:v>
                </c:pt>
                <c:pt idx="237">
                  <c:v>1.694</c:v>
                </c:pt>
                <c:pt idx="238">
                  <c:v>1.6919999999999999</c:v>
                </c:pt>
                <c:pt idx="239">
                  <c:v>1.7430000000000001</c:v>
                </c:pt>
                <c:pt idx="240">
                  <c:v>1.724</c:v>
                </c:pt>
                <c:pt idx="241">
                  <c:v>1.8140000000000001</c:v>
                </c:pt>
                <c:pt idx="242">
                  <c:v>1.86</c:v>
                </c:pt>
                <c:pt idx="243">
                  <c:v>1.841</c:v>
                </c:pt>
                <c:pt idx="244">
                  <c:v>1.8380000000000001</c:v>
                </c:pt>
                <c:pt idx="245">
                  <c:v>1.8340000000000001</c:v>
                </c:pt>
                <c:pt idx="246">
                  <c:v>1.8129999999999999</c:v>
                </c:pt>
                <c:pt idx="247">
                  <c:v>1.8380000000000001</c:v>
                </c:pt>
                <c:pt idx="248">
                  <c:v>1.827</c:v>
                </c:pt>
                <c:pt idx="249">
                  <c:v>1.8340000000000001</c:v>
                </c:pt>
                <c:pt idx="250">
                  <c:v>1.8260000000000001</c:v>
                </c:pt>
                <c:pt idx="251">
                  <c:v>1.8460000000000001</c:v>
                </c:pt>
                <c:pt idx="252">
                  <c:v>1.871</c:v>
                </c:pt>
                <c:pt idx="253">
                  <c:v>1.869</c:v>
                </c:pt>
                <c:pt idx="254">
                  <c:v>1.88</c:v>
                </c:pt>
                <c:pt idx="255">
                  <c:v>1.89</c:v>
                </c:pt>
                <c:pt idx="256">
                  <c:v>1.89</c:v>
                </c:pt>
                <c:pt idx="257">
                  <c:v>1.89</c:v>
                </c:pt>
                <c:pt idx="258">
                  <c:v>1.954</c:v>
                </c:pt>
                <c:pt idx="259">
                  <c:v>1.929</c:v>
                </c:pt>
                <c:pt idx="260">
                  <c:v>1.925</c:v>
                </c:pt>
                <c:pt idx="261">
                  <c:v>1.925</c:v>
                </c:pt>
                <c:pt idx="262">
                  <c:v>1.94</c:v>
                </c:pt>
                <c:pt idx="263">
                  <c:v>1.9419999999999999</c:v>
                </c:pt>
                <c:pt idx="264">
                  <c:v>1.9059999999999999</c:v>
                </c:pt>
                <c:pt idx="265">
                  <c:v>1.885</c:v>
                </c:pt>
                <c:pt idx="266">
                  <c:v>1.903</c:v>
                </c:pt>
                <c:pt idx="267">
                  <c:v>1.9139999999999999</c:v>
                </c:pt>
                <c:pt idx="268">
                  <c:v>1.8420000000000001</c:v>
                </c:pt>
                <c:pt idx="269">
                  <c:v>1.8160000000000001</c:v>
                </c:pt>
                <c:pt idx="270">
                  <c:v>1.8129999999999999</c:v>
                </c:pt>
                <c:pt idx="271">
                  <c:v>1.8240000000000001</c:v>
                </c:pt>
                <c:pt idx="272">
                  <c:v>1.7789999999999999</c:v>
                </c:pt>
                <c:pt idx="273">
                  <c:v>1.752</c:v>
                </c:pt>
                <c:pt idx="274">
                  <c:v>1.74</c:v>
                </c:pt>
                <c:pt idx="275">
                  <c:v>1.738</c:v>
                </c:pt>
                <c:pt idx="276">
                  <c:v>1.756</c:v>
                </c:pt>
                <c:pt idx="277">
                  <c:v>1.708</c:v>
                </c:pt>
                <c:pt idx="278">
                  <c:v>1.657</c:v>
                </c:pt>
                <c:pt idx="279">
                  <c:v>1.6639999999999999</c:v>
                </c:pt>
                <c:pt idx="280">
                  <c:v>1.6759999999999999</c:v>
                </c:pt>
                <c:pt idx="281">
                  <c:v>1.74</c:v>
                </c:pt>
                <c:pt idx="282">
                  <c:v>1.714</c:v>
                </c:pt>
                <c:pt idx="283">
                  <c:v>1.6579999999999999</c:v>
                </c:pt>
                <c:pt idx="284">
                  <c:v>1.643</c:v>
                </c:pt>
                <c:pt idx="285">
                  <c:v>1.649</c:v>
                </c:pt>
                <c:pt idx="286">
                  <c:v>1.635</c:v>
                </c:pt>
                <c:pt idx="287">
                  <c:v>1.694</c:v>
                </c:pt>
                <c:pt idx="288">
                  <c:v>1.66</c:v>
                </c:pt>
                <c:pt idx="289">
                  <c:v>1.6779999999999999</c:v>
                </c:pt>
                <c:pt idx="290">
                  <c:v>1.6850000000000001</c:v>
                </c:pt>
                <c:pt idx="291">
                  <c:v>1.714</c:v>
                </c:pt>
                <c:pt idx="292">
                  <c:v>1.6659999999999999</c:v>
                </c:pt>
                <c:pt idx="293">
                  <c:v>1.6779999999999999</c:v>
                </c:pt>
                <c:pt idx="294">
                  <c:v>1.6830000000000001</c:v>
                </c:pt>
                <c:pt idx="295">
                  <c:v>1.6659999999999999</c:v>
                </c:pt>
                <c:pt idx="296">
                  <c:v>1.66</c:v>
                </c:pt>
                <c:pt idx="297">
                  <c:v>1.6890000000000001</c:v>
                </c:pt>
                <c:pt idx="298">
                  <c:v>1.661</c:v>
                </c:pt>
                <c:pt idx="299">
                  <c:v>1.6779999999999999</c:v>
                </c:pt>
                <c:pt idx="300">
                  <c:v>1.645</c:v>
                </c:pt>
                <c:pt idx="301">
                  <c:v>1.6160000000000001</c:v>
                </c:pt>
                <c:pt idx="302">
                  <c:v>1.5620000000000001</c:v>
                </c:pt>
                <c:pt idx="303">
                  <c:v>1.623</c:v>
                </c:pt>
                <c:pt idx="304">
                  <c:v>1.55</c:v>
                </c:pt>
                <c:pt idx="305">
                  <c:v>1.597</c:v>
                </c:pt>
                <c:pt idx="306">
                  <c:v>1.6040000000000001</c:v>
                </c:pt>
                <c:pt idx="307">
                  <c:v>1.6459999999999999</c:v>
                </c:pt>
                <c:pt idx="308">
                  <c:v>1.6519999999999999</c:v>
                </c:pt>
                <c:pt idx="309">
                  <c:v>1.6240000000000001</c:v>
                </c:pt>
                <c:pt idx="310">
                  <c:v>1.637</c:v>
                </c:pt>
                <c:pt idx="311">
                  <c:v>1.595</c:v>
                </c:pt>
                <c:pt idx="312">
                  <c:v>1.54</c:v>
                </c:pt>
                <c:pt idx="313">
                  <c:v>1.5449999999999999</c:v>
                </c:pt>
                <c:pt idx="314">
                  <c:v>1.5660000000000001</c:v>
                </c:pt>
                <c:pt idx="315">
                  <c:v>1.5660000000000001</c:v>
                </c:pt>
                <c:pt idx="316">
                  <c:v>1.5980000000000001</c:v>
                </c:pt>
                <c:pt idx="317">
                  <c:v>1.645</c:v>
                </c:pt>
                <c:pt idx="318">
                  <c:v>1.63</c:v>
                </c:pt>
                <c:pt idx="319">
                  <c:v>1.577</c:v>
                </c:pt>
                <c:pt idx="320">
                  <c:v>1.5760000000000001</c:v>
                </c:pt>
                <c:pt idx="321">
                  <c:v>1.5669999999999999</c:v>
                </c:pt>
                <c:pt idx="322">
                  <c:v>1.5349999999999999</c:v>
                </c:pt>
                <c:pt idx="323">
                  <c:v>1.548</c:v>
                </c:pt>
                <c:pt idx="324">
                  <c:v>1.5649999999999999</c:v>
                </c:pt>
                <c:pt idx="325">
                  <c:v>1.5720000000000001</c:v>
                </c:pt>
                <c:pt idx="326">
                  <c:v>1.615</c:v>
                </c:pt>
                <c:pt idx="327">
                  <c:v>1.6020000000000001</c:v>
                </c:pt>
                <c:pt idx="328">
                  <c:v>1.552</c:v>
                </c:pt>
                <c:pt idx="329">
                  <c:v>1.538</c:v>
                </c:pt>
                <c:pt idx="330">
                  <c:v>1.556</c:v>
                </c:pt>
                <c:pt idx="331">
                  <c:v>1.5740000000000001</c:v>
                </c:pt>
                <c:pt idx="332">
                  <c:v>1.52</c:v>
                </c:pt>
                <c:pt idx="333">
                  <c:v>1.502</c:v>
                </c:pt>
                <c:pt idx="334">
                  <c:v>1.5249999999999999</c:v>
                </c:pt>
                <c:pt idx="335">
                  <c:v>1.4710000000000001</c:v>
                </c:pt>
                <c:pt idx="336">
                  <c:v>1.484</c:v>
                </c:pt>
                <c:pt idx="337">
                  <c:v>1.514</c:v>
                </c:pt>
                <c:pt idx="338">
                  <c:v>1.514</c:v>
                </c:pt>
                <c:pt idx="339">
                  <c:v>1.514</c:v>
                </c:pt>
                <c:pt idx="340">
                  <c:v>1.5329999999999999</c:v>
                </c:pt>
                <c:pt idx="341">
                  <c:v>1.5209999999999999</c:v>
                </c:pt>
                <c:pt idx="342">
                  <c:v>1.5289999999999999</c:v>
                </c:pt>
                <c:pt idx="343">
                  <c:v>1.4830000000000001</c:v>
                </c:pt>
                <c:pt idx="344">
                  <c:v>1.496</c:v>
                </c:pt>
                <c:pt idx="345">
                  <c:v>1.498</c:v>
                </c:pt>
                <c:pt idx="346">
                  <c:v>1.468</c:v>
                </c:pt>
                <c:pt idx="347">
                  <c:v>1.468</c:v>
                </c:pt>
                <c:pt idx="348">
                  <c:v>1.448</c:v>
                </c:pt>
                <c:pt idx="349">
                  <c:v>1.4570000000000001</c:v>
                </c:pt>
                <c:pt idx="350">
                  <c:v>1.4590000000000001</c:v>
                </c:pt>
                <c:pt idx="351">
                  <c:v>1.472</c:v>
                </c:pt>
                <c:pt idx="352">
                  <c:v>1.4450000000000001</c:v>
                </c:pt>
                <c:pt idx="353">
                  <c:v>1.454</c:v>
                </c:pt>
                <c:pt idx="354">
                  <c:v>1.4630000000000001</c:v>
                </c:pt>
                <c:pt idx="355">
                  <c:v>1.42</c:v>
                </c:pt>
                <c:pt idx="356">
                  <c:v>1.367</c:v>
                </c:pt>
                <c:pt idx="357">
                  <c:v>1.3049999999999999</c:v>
                </c:pt>
                <c:pt idx="358">
                  <c:v>1.329</c:v>
                </c:pt>
                <c:pt idx="359">
                  <c:v>1.3420000000000001</c:v>
                </c:pt>
                <c:pt idx="360">
                  <c:v>1.35</c:v>
                </c:pt>
                <c:pt idx="361">
                  <c:v>1.423</c:v>
                </c:pt>
                <c:pt idx="362">
                  <c:v>1.407</c:v>
                </c:pt>
                <c:pt idx="363">
                  <c:v>1.4119999999999999</c:v>
                </c:pt>
                <c:pt idx="364">
                  <c:v>1.415</c:v>
                </c:pt>
                <c:pt idx="365">
                  <c:v>1.3879999999999999</c:v>
                </c:pt>
                <c:pt idx="366">
                  <c:v>1.337</c:v>
                </c:pt>
                <c:pt idx="367">
                  <c:v>1.353</c:v>
                </c:pt>
                <c:pt idx="368">
                  <c:v>1.357</c:v>
                </c:pt>
                <c:pt idx="369">
                  <c:v>1.3680000000000001</c:v>
                </c:pt>
                <c:pt idx="370">
                  <c:v>1.407</c:v>
                </c:pt>
                <c:pt idx="371">
                  <c:v>1.431</c:v>
                </c:pt>
                <c:pt idx="372">
                  <c:v>1.403</c:v>
                </c:pt>
                <c:pt idx="373">
                  <c:v>1.351</c:v>
                </c:pt>
                <c:pt idx="374">
                  <c:v>1.3779999999999999</c:v>
                </c:pt>
                <c:pt idx="375">
                  <c:v>1.403</c:v>
                </c:pt>
                <c:pt idx="376">
                  <c:v>1.3959999999999999</c:v>
                </c:pt>
                <c:pt idx="377">
                  <c:v>1.3859999999999999</c:v>
                </c:pt>
                <c:pt idx="378">
                  <c:v>1.361</c:v>
                </c:pt>
                <c:pt idx="379">
                  <c:v>1.353</c:v>
                </c:pt>
                <c:pt idx="380">
                  <c:v>1.399</c:v>
                </c:pt>
                <c:pt idx="381">
                  <c:v>1.3740000000000001</c:v>
                </c:pt>
                <c:pt idx="382">
                  <c:v>1.321</c:v>
                </c:pt>
                <c:pt idx="383">
                  <c:v>1.343</c:v>
                </c:pt>
                <c:pt idx="384">
                  <c:v>1.3220000000000001</c:v>
                </c:pt>
                <c:pt idx="385">
                  <c:v>1.319</c:v>
                </c:pt>
                <c:pt idx="386">
                  <c:v>1.26</c:v>
                </c:pt>
                <c:pt idx="387">
                  <c:v>1.244</c:v>
                </c:pt>
                <c:pt idx="388">
                  <c:v>1.2609999999999999</c:v>
                </c:pt>
                <c:pt idx="389">
                  <c:v>1.244</c:v>
                </c:pt>
                <c:pt idx="390">
                  <c:v>1.246</c:v>
                </c:pt>
                <c:pt idx="391">
                  <c:v>1.286</c:v>
                </c:pt>
                <c:pt idx="392">
                  <c:v>1.288</c:v>
                </c:pt>
                <c:pt idx="393">
                  <c:v>1.264</c:v>
                </c:pt>
                <c:pt idx="394">
                  <c:v>1.2549999999999999</c:v>
                </c:pt>
                <c:pt idx="395">
                  <c:v>1.218</c:v>
                </c:pt>
                <c:pt idx="396">
                  <c:v>1.2270000000000001</c:v>
                </c:pt>
                <c:pt idx="397">
                  <c:v>1.198</c:v>
                </c:pt>
                <c:pt idx="398">
                  <c:v>1.202</c:v>
                </c:pt>
                <c:pt idx="399">
                  <c:v>1.208</c:v>
                </c:pt>
                <c:pt idx="400">
                  <c:v>1.2030000000000001</c:v>
                </c:pt>
                <c:pt idx="401">
                  <c:v>1.1910000000000001</c:v>
                </c:pt>
                <c:pt idx="402">
                  <c:v>1.1479999999999999</c:v>
                </c:pt>
                <c:pt idx="403">
                  <c:v>1.1539999999999999</c:v>
                </c:pt>
                <c:pt idx="404">
                  <c:v>1.147</c:v>
                </c:pt>
                <c:pt idx="405">
                  <c:v>1.165</c:v>
                </c:pt>
                <c:pt idx="406">
                  <c:v>1.145</c:v>
                </c:pt>
                <c:pt idx="407">
                  <c:v>1.1759999999999999</c:v>
                </c:pt>
                <c:pt idx="408">
                  <c:v>1.1459999999999999</c:v>
                </c:pt>
                <c:pt idx="409">
                  <c:v>1.147</c:v>
                </c:pt>
                <c:pt idx="410">
                  <c:v>1.119</c:v>
                </c:pt>
                <c:pt idx="411">
                  <c:v>1.169</c:v>
                </c:pt>
                <c:pt idx="412">
                  <c:v>1.1539999999999999</c:v>
                </c:pt>
                <c:pt idx="413">
                  <c:v>1.1299999999999999</c:v>
                </c:pt>
                <c:pt idx="414">
                  <c:v>1.1339999999999999</c:v>
                </c:pt>
                <c:pt idx="415">
                  <c:v>1.167</c:v>
                </c:pt>
                <c:pt idx="416">
                  <c:v>1.1000000000000001</c:v>
                </c:pt>
                <c:pt idx="417">
                  <c:v>1.0609999999999999</c:v>
                </c:pt>
                <c:pt idx="418">
                  <c:v>1.052</c:v>
                </c:pt>
                <c:pt idx="419">
                  <c:v>1.0580000000000001</c:v>
                </c:pt>
                <c:pt idx="420">
                  <c:v>1.0580000000000001</c:v>
                </c:pt>
                <c:pt idx="421">
                  <c:v>1.026</c:v>
                </c:pt>
                <c:pt idx="422">
                  <c:v>1.0169999999999999</c:v>
                </c:pt>
                <c:pt idx="423">
                  <c:v>0.95199999999999996</c:v>
                </c:pt>
                <c:pt idx="424">
                  <c:v>1.0129999999999999</c:v>
                </c:pt>
                <c:pt idx="425">
                  <c:v>1</c:v>
                </c:pt>
                <c:pt idx="426">
                  <c:v>0.98899999999999999</c:v>
                </c:pt>
                <c:pt idx="427">
                  <c:v>0.99199999999999999</c:v>
                </c:pt>
                <c:pt idx="428">
                  <c:v>0.98099999999999998</c:v>
                </c:pt>
                <c:pt idx="429">
                  <c:v>0.94699999999999995</c:v>
                </c:pt>
                <c:pt idx="430">
                  <c:v>0.93799999999999994</c:v>
                </c:pt>
                <c:pt idx="431">
                  <c:v>0.90900000000000003</c:v>
                </c:pt>
                <c:pt idx="432">
                  <c:v>0.88300000000000001</c:v>
                </c:pt>
                <c:pt idx="433">
                  <c:v>0.89</c:v>
                </c:pt>
                <c:pt idx="434">
                  <c:v>0.88100000000000001</c:v>
                </c:pt>
                <c:pt idx="435">
                  <c:v>0.93</c:v>
                </c:pt>
                <c:pt idx="436">
                  <c:v>0.89</c:v>
                </c:pt>
                <c:pt idx="437">
                  <c:v>0.88100000000000001</c:v>
                </c:pt>
                <c:pt idx="438">
                  <c:v>0.92800000000000005</c:v>
                </c:pt>
                <c:pt idx="439">
                  <c:v>0.95199999999999996</c:v>
                </c:pt>
                <c:pt idx="440">
                  <c:v>0.996</c:v>
                </c:pt>
                <c:pt idx="441">
                  <c:v>1.046</c:v>
                </c:pt>
                <c:pt idx="442">
                  <c:v>1.0389999999999999</c:v>
                </c:pt>
                <c:pt idx="443">
                  <c:v>1.0820000000000001</c:v>
                </c:pt>
                <c:pt idx="444">
                  <c:v>1.0660000000000001</c:v>
                </c:pt>
                <c:pt idx="445">
                  <c:v>1.06</c:v>
                </c:pt>
                <c:pt idx="446">
                  <c:v>1.0489999999999999</c:v>
                </c:pt>
                <c:pt idx="447">
                  <c:v>1.081</c:v>
                </c:pt>
                <c:pt idx="448">
                  <c:v>1.042</c:v>
                </c:pt>
                <c:pt idx="449">
                  <c:v>1.01</c:v>
                </c:pt>
                <c:pt idx="450">
                  <c:v>1.012</c:v>
                </c:pt>
                <c:pt idx="451">
                  <c:v>1.0029999999999999</c:v>
                </c:pt>
                <c:pt idx="452">
                  <c:v>0.97199999999999998</c:v>
                </c:pt>
                <c:pt idx="453">
                  <c:v>0.97099999999999997</c:v>
                </c:pt>
                <c:pt idx="454">
                  <c:v>0.96299999999999997</c:v>
                </c:pt>
                <c:pt idx="455">
                  <c:v>0.94599999999999995</c:v>
                </c:pt>
                <c:pt idx="456">
                  <c:v>0.90100000000000002</c:v>
                </c:pt>
                <c:pt idx="457">
                  <c:v>0.90200000000000002</c:v>
                </c:pt>
                <c:pt idx="458">
                  <c:v>0.92500000000000004</c:v>
                </c:pt>
                <c:pt idx="459">
                  <c:v>0.90600000000000003</c:v>
                </c:pt>
                <c:pt idx="460">
                  <c:v>0.90500000000000003</c:v>
                </c:pt>
                <c:pt idx="461">
                  <c:v>0.90700000000000003</c:v>
                </c:pt>
                <c:pt idx="462">
                  <c:v>0.90500000000000003</c:v>
                </c:pt>
                <c:pt idx="463">
                  <c:v>0.88600000000000001</c:v>
                </c:pt>
                <c:pt idx="464">
                  <c:v>0.89400000000000002</c:v>
                </c:pt>
                <c:pt idx="465">
                  <c:v>0.83699999999999997</c:v>
                </c:pt>
                <c:pt idx="466">
                  <c:v>0.755</c:v>
                </c:pt>
                <c:pt idx="467">
                  <c:v>0.81899999999999995</c:v>
                </c:pt>
                <c:pt idx="468">
                  <c:v>0.85799999999999998</c:v>
                </c:pt>
                <c:pt idx="469">
                  <c:v>0.84799999999999998</c:v>
                </c:pt>
                <c:pt idx="470">
                  <c:v>0.87</c:v>
                </c:pt>
                <c:pt idx="471">
                  <c:v>0.87</c:v>
                </c:pt>
                <c:pt idx="472">
                  <c:v>0.90100000000000002</c:v>
                </c:pt>
                <c:pt idx="473">
                  <c:v>0.89100000000000001</c:v>
                </c:pt>
                <c:pt idx="474">
                  <c:v>0.86799999999999999</c:v>
                </c:pt>
                <c:pt idx="475">
                  <c:v>0.876</c:v>
                </c:pt>
                <c:pt idx="476">
                  <c:v>0.89700000000000002</c:v>
                </c:pt>
                <c:pt idx="477">
                  <c:v>0.84399999999999997</c:v>
                </c:pt>
                <c:pt idx="478">
                  <c:v>0.84</c:v>
                </c:pt>
                <c:pt idx="479">
                  <c:v>0.85199999999999998</c:v>
                </c:pt>
                <c:pt idx="480">
                  <c:v>0.80600000000000005</c:v>
                </c:pt>
                <c:pt idx="481">
                  <c:v>0.82599999999999996</c:v>
                </c:pt>
                <c:pt idx="482">
                  <c:v>0.82599999999999996</c:v>
                </c:pt>
                <c:pt idx="483">
                  <c:v>0.81599999999999995</c:v>
                </c:pt>
                <c:pt idx="484">
                  <c:v>0.83399999999999996</c:v>
                </c:pt>
                <c:pt idx="485">
                  <c:v>0.82599999999999996</c:v>
                </c:pt>
                <c:pt idx="486">
                  <c:v>0.80900000000000005</c:v>
                </c:pt>
                <c:pt idx="487">
                  <c:v>0.79800000000000004</c:v>
                </c:pt>
                <c:pt idx="488">
                  <c:v>0.78400000000000003</c:v>
                </c:pt>
                <c:pt idx="489">
                  <c:v>0.80100000000000005</c:v>
                </c:pt>
                <c:pt idx="490">
                  <c:v>0.79600000000000004</c:v>
                </c:pt>
                <c:pt idx="491">
                  <c:v>0.84799999999999998</c:v>
                </c:pt>
                <c:pt idx="492">
                  <c:v>0.79800000000000004</c:v>
                </c:pt>
                <c:pt idx="493">
                  <c:v>0.76900000000000002</c:v>
                </c:pt>
                <c:pt idx="494">
                  <c:v>0.78</c:v>
                </c:pt>
                <c:pt idx="495">
                  <c:v>0.747</c:v>
                </c:pt>
                <c:pt idx="496">
                  <c:v>0.73499999999999999</c:v>
                </c:pt>
                <c:pt idx="497">
                  <c:v>0.7</c:v>
                </c:pt>
                <c:pt idx="498">
                  <c:v>0.7</c:v>
                </c:pt>
                <c:pt idx="499">
                  <c:v>0.72699999999999998</c:v>
                </c:pt>
                <c:pt idx="500">
                  <c:v>0.74099999999999999</c:v>
                </c:pt>
                <c:pt idx="501">
                  <c:v>0.747</c:v>
                </c:pt>
                <c:pt idx="502">
                  <c:v>0.77200000000000002</c:v>
                </c:pt>
                <c:pt idx="503">
                  <c:v>0.78</c:v>
                </c:pt>
                <c:pt idx="504">
                  <c:v>0.71199999999999997</c:v>
                </c:pt>
                <c:pt idx="505">
                  <c:v>0.68500000000000005</c:v>
                </c:pt>
                <c:pt idx="506">
                  <c:v>0.68</c:v>
                </c:pt>
                <c:pt idx="507">
                  <c:v>0.67600000000000005</c:v>
                </c:pt>
                <c:pt idx="508">
                  <c:v>0.623</c:v>
                </c:pt>
                <c:pt idx="509">
                  <c:v>0.622</c:v>
                </c:pt>
                <c:pt idx="510">
                  <c:v>0.59499999999999997</c:v>
                </c:pt>
                <c:pt idx="511">
                  <c:v>0.59099999999999997</c:v>
                </c:pt>
                <c:pt idx="512">
                  <c:v>0.61599999999999999</c:v>
                </c:pt>
                <c:pt idx="513">
                  <c:v>0.59199999999999997</c:v>
                </c:pt>
                <c:pt idx="514">
                  <c:v>0.6</c:v>
                </c:pt>
                <c:pt idx="515">
                  <c:v>0.59099999999999997</c:v>
                </c:pt>
                <c:pt idx="516">
                  <c:v>0.58699999999999997</c:v>
                </c:pt>
                <c:pt idx="517">
                  <c:v>0.58699999999999997</c:v>
                </c:pt>
                <c:pt idx="518">
                  <c:v>0.58699999999999997</c:v>
                </c:pt>
                <c:pt idx="519">
                  <c:v>0.54300000000000004</c:v>
                </c:pt>
                <c:pt idx="520">
                  <c:v>0.53900000000000003</c:v>
                </c:pt>
                <c:pt idx="521">
                  <c:v>0.53800000000000003</c:v>
                </c:pt>
                <c:pt idx="522">
                  <c:v>0.53800000000000003</c:v>
                </c:pt>
                <c:pt idx="523">
                  <c:v>0.497</c:v>
                </c:pt>
                <c:pt idx="524">
                  <c:v>0.51700000000000002</c:v>
                </c:pt>
                <c:pt idx="525">
                  <c:v>0.44500000000000001</c:v>
                </c:pt>
                <c:pt idx="526">
                  <c:v>0.48299999999999998</c:v>
                </c:pt>
                <c:pt idx="527">
                  <c:v>0.50900000000000001</c:v>
                </c:pt>
                <c:pt idx="528">
                  <c:v>0.49099999999999999</c:v>
                </c:pt>
                <c:pt idx="529">
                  <c:v>0.47799999999999998</c:v>
                </c:pt>
                <c:pt idx="530">
                  <c:v>0.47599999999999998</c:v>
                </c:pt>
                <c:pt idx="531">
                  <c:v>0.42299999999999999</c:v>
                </c:pt>
                <c:pt idx="532">
                  <c:v>0.47299999999999998</c:v>
                </c:pt>
                <c:pt idx="533">
                  <c:v>0.45200000000000001</c:v>
                </c:pt>
                <c:pt idx="534">
                  <c:v>0.439</c:v>
                </c:pt>
                <c:pt idx="535">
                  <c:v>0.44800000000000001</c:v>
                </c:pt>
                <c:pt idx="536">
                  <c:v>0.52300000000000002</c:v>
                </c:pt>
                <c:pt idx="537">
                  <c:v>0.44600000000000001</c:v>
                </c:pt>
                <c:pt idx="538">
                  <c:v>0.36099999999999999</c:v>
                </c:pt>
                <c:pt idx="539">
                  <c:v>0.39400000000000002</c:v>
                </c:pt>
                <c:pt idx="540">
                  <c:v>0.38100000000000001</c:v>
                </c:pt>
                <c:pt idx="541">
                  <c:v>0.35199999999999998</c:v>
                </c:pt>
                <c:pt idx="542">
                  <c:v>0.35799999999999998</c:v>
                </c:pt>
                <c:pt idx="543">
                  <c:v>0.30199999999999999</c:v>
                </c:pt>
                <c:pt idx="544">
                  <c:v>0.312</c:v>
                </c:pt>
                <c:pt idx="545">
                  <c:v>0.34399999999999997</c:v>
                </c:pt>
                <c:pt idx="546">
                  <c:v>0.36499999999999999</c:v>
                </c:pt>
                <c:pt idx="547">
                  <c:v>0.36499999999999999</c:v>
                </c:pt>
                <c:pt idx="548">
                  <c:v>0.374</c:v>
                </c:pt>
                <c:pt idx="549">
                  <c:v>0.35399999999999998</c:v>
                </c:pt>
                <c:pt idx="550">
                  <c:v>0.36899999999999999</c:v>
                </c:pt>
                <c:pt idx="551">
                  <c:v>0.35399999999999998</c:v>
                </c:pt>
                <c:pt idx="552">
                  <c:v>0.318</c:v>
                </c:pt>
                <c:pt idx="553">
                  <c:v>0.34100000000000003</c:v>
                </c:pt>
                <c:pt idx="554">
                  <c:v>0.33300000000000002</c:v>
                </c:pt>
                <c:pt idx="555">
                  <c:v>0.37</c:v>
                </c:pt>
                <c:pt idx="556">
                  <c:v>0.38</c:v>
                </c:pt>
                <c:pt idx="557">
                  <c:v>0.379</c:v>
                </c:pt>
                <c:pt idx="558">
                  <c:v>0.36499999999999999</c:v>
                </c:pt>
                <c:pt idx="559">
                  <c:v>0.36399999999999999</c:v>
                </c:pt>
                <c:pt idx="560">
                  <c:v>0.374</c:v>
                </c:pt>
                <c:pt idx="561">
                  <c:v>0.32400000000000001</c:v>
                </c:pt>
                <c:pt idx="562">
                  <c:v>0.29699999999999999</c:v>
                </c:pt>
                <c:pt idx="563">
                  <c:v>0.32700000000000001</c:v>
                </c:pt>
                <c:pt idx="564">
                  <c:v>0.35499999999999998</c:v>
                </c:pt>
                <c:pt idx="565">
                  <c:v>0.36099999999999999</c:v>
                </c:pt>
                <c:pt idx="566">
                  <c:v>0.38200000000000001</c:v>
                </c:pt>
                <c:pt idx="567">
                  <c:v>0.34699999999999998</c:v>
                </c:pt>
                <c:pt idx="568">
                  <c:v>0.39300000000000002</c:v>
                </c:pt>
                <c:pt idx="569">
                  <c:v>0.311</c:v>
                </c:pt>
                <c:pt idx="570">
                  <c:v>0.23300000000000001</c:v>
                </c:pt>
                <c:pt idx="571">
                  <c:v>0.20799999999999999</c:v>
                </c:pt>
                <c:pt idx="572">
                  <c:v>0.247</c:v>
                </c:pt>
                <c:pt idx="573">
                  <c:v>0.25600000000000001</c:v>
                </c:pt>
                <c:pt idx="574">
                  <c:v>0.27800000000000002</c:v>
                </c:pt>
                <c:pt idx="575">
                  <c:v>0.28100000000000003</c:v>
                </c:pt>
                <c:pt idx="576">
                  <c:v>0.19600000000000001</c:v>
                </c:pt>
                <c:pt idx="577">
                  <c:v>0.186</c:v>
                </c:pt>
                <c:pt idx="578">
                  <c:v>0.183</c:v>
                </c:pt>
                <c:pt idx="579">
                  <c:v>0.223</c:v>
                </c:pt>
                <c:pt idx="580">
                  <c:v>0.23499999999999999</c:v>
                </c:pt>
                <c:pt idx="581">
                  <c:v>0.219</c:v>
                </c:pt>
                <c:pt idx="582">
                  <c:v>0.214</c:v>
                </c:pt>
                <c:pt idx="583">
                  <c:v>0.20599999999999999</c:v>
                </c:pt>
                <c:pt idx="584">
                  <c:v>0.20499999999999999</c:v>
                </c:pt>
                <c:pt idx="585">
                  <c:v>0.18</c:v>
                </c:pt>
                <c:pt idx="586">
                  <c:v>0.16600000000000001</c:v>
                </c:pt>
                <c:pt idx="587">
                  <c:v>0.193</c:v>
                </c:pt>
                <c:pt idx="588">
                  <c:v>0.193</c:v>
                </c:pt>
                <c:pt idx="589">
                  <c:v>0.193</c:v>
                </c:pt>
                <c:pt idx="590">
                  <c:v>0.185</c:v>
                </c:pt>
                <c:pt idx="591">
                  <c:v>0.16200000000000001</c:v>
                </c:pt>
                <c:pt idx="592">
                  <c:v>0.159</c:v>
                </c:pt>
                <c:pt idx="593">
                  <c:v>0.154</c:v>
                </c:pt>
                <c:pt idx="594">
                  <c:v>0.156</c:v>
                </c:pt>
                <c:pt idx="595">
                  <c:v>0.13700000000000001</c:v>
                </c:pt>
                <c:pt idx="596">
                  <c:v>0.106</c:v>
                </c:pt>
                <c:pt idx="597">
                  <c:v>8.4000000000000005E-2</c:v>
                </c:pt>
                <c:pt idx="598">
                  <c:v>7.6999999999999999E-2</c:v>
                </c:pt>
                <c:pt idx="599">
                  <c:v>7.3999999999999996E-2</c:v>
                </c:pt>
                <c:pt idx="600">
                  <c:v>0.1</c:v>
                </c:pt>
                <c:pt idx="601">
                  <c:v>0.16400000000000001</c:v>
                </c:pt>
                <c:pt idx="602">
                  <c:v>0.16400000000000001</c:v>
                </c:pt>
                <c:pt idx="603">
                  <c:v>0.154</c:v>
                </c:pt>
                <c:pt idx="604">
                  <c:v>0.161</c:v>
                </c:pt>
                <c:pt idx="605">
                  <c:v>0.16200000000000001</c:v>
                </c:pt>
                <c:pt idx="606">
                  <c:v>0.28399999999999997</c:v>
                </c:pt>
                <c:pt idx="607">
                  <c:v>0.36399999999999999</c:v>
                </c:pt>
                <c:pt idx="608">
                  <c:v>0.37</c:v>
                </c:pt>
                <c:pt idx="609">
                  <c:v>0.45200000000000001</c:v>
                </c:pt>
                <c:pt idx="610">
                  <c:v>0.51400000000000001</c:v>
                </c:pt>
                <c:pt idx="611">
                  <c:v>0.58499999999999996</c:v>
                </c:pt>
                <c:pt idx="612">
                  <c:v>0.58899999999999997</c:v>
                </c:pt>
                <c:pt idx="613">
                  <c:v>0.54600000000000004</c:v>
                </c:pt>
                <c:pt idx="614">
                  <c:v>0.60899999999999999</c:v>
                </c:pt>
                <c:pt idx="615">
                  <c:v>0.67400000000000004</c:v>
                </c:pt>
                <c:pt idx="616">
                  <c:v>0.72299999999999998</c:v>
                </c:pt>
                <c:pt idx="617">
                  <c:v>0.70099999999999996</c:v>
                </c:pt>
                <c:pt idx="618">
                  <c:v>0.623</c:v>
                </c:pt>
                <c:pt idx="619">
                  <c:v>0.64800000000000002</c:v>
                </c:pt>
                <c:pt idx="620">
                  <c:v>0.59299999999999997</c:v>
                </c:pt>
                <c:pt idx="621">
                  <c:v>0.63100000000000001</c:v>
                </c:pt>
                <c:pt idx="622">
                  <c:v>0.63800000000000001</c:v>
                </c:pt>
                <c:pt idx="623">
                  <c:v>0.60199999999999998</c:v>
                </c:pt>
                <c:pt idx="624">
                  <c:v>0.60299999999999998</c:v>
                </c:pt>
                <c:pt idx="625">
                  <c:v>0.54500000000000004</c:v>
                </c:pt>
                <c:pt idx="626">
                  <c:v>0.55300000000000005</c:v>
                </c:pt>
                <c:pt idx="627">
                  <c:v>0.52900000000000003</c:v>
                </c:pt>
                <c:pt idx="628">
                  <c:v>0.48599999999999999</c:v>
                </c:pt>
                <c:pt idx="629">
                  <c:v>0.54</c:v>
                </c:pt>
                <c:pt idx="630">
                  <c:v>0.71299999999999997</c:v>
                </c:pt>
                <c:pt idx="631">
                  <c:v>0.88100000000000001</c:v>
                </c:pt>
                <c:pt idx="632">
                  <c:v>0.83699999999999997</c:v>
                </c:pt>
                <c:pt idx="633">
                  <c:v>0.84299999999999997</c:v>
                </c:pt>
                <c:pt idx="634">
                  <c:v>0.878</c:v>
                </c:pt>
                <c:pt idx="635">
                  <c:v>0.94899999999999995</c:v>
                </c:pt>
                <c:pt idx="636">
                  <c:v>0.98</c:v>
                </c:pt>
                <c:pt idx="637">
                  <c:v>0.88300000000000001</c:v>
                </c:pt>
                <c:pt idx="638">
                  <c:v>0.83299999999999996</c:v>
                </c:pt>
                <c:pt idx="639">
                  <c:v>0.82299999999999995</c:v>
                </c:pt>
                <c:pt idx="640">
                  <c:v>0.79600000000000004</c:v>
                </c:pt>
                <c:pt idx="641">
                  <c:v>0.80700000000000005</c:v>
                </c:pt>
                <c:pt idx="642">
                  <c:v>0.80600000000000005</c:v>
                </c:pt>
                <c:pt idx="643">
                  <c:v>0.75</c:v>
                </c:pt>
                <c:pt idx="644">
                  <c:v>0.88300000000000001</c:v>
                </c:pt>
                <c:pt idx="645">
                  <c:v>0.871</c:v>
                </c:pt>
                <c:pt idx="646">
                  <c:v>0.84299999999999997</c:v>
                </c:pt>
                <c:pt idx="647">
                  <c:v>0.86099999999999999</c:v>
                </c:pt>
                <c:pt idx="648">
                  <c:v>0.92100000000000004</c:v>
                </c:pt>
                <c:pt idx="649">
                  <c:v>0.79400000000000004</c:v>
                </c:pt>
                <c:pt idx="650">
                  <c:v>0.76300000000000001</c:v>
                </c:pt>
                <c:pt idx="651">
                  <c:v>0.81200000000000006</c:v>
                </c:pt>
                <c:pt idx="652">
                  <c:v>0.84399999999999997</c:v>
                </c:pt>
                <c:pt idx="653">
                  <c:v>0.78900000000000003</c:v>
                </c:pt>
                <c:pt idx="654">
                  <c:v>0.76300000000000001</c:v>
                </c:pt>
                <c:pt idx="655">
                  <c:v>0.64200000000000002</c:v>
                </c:pt>
                <c:pt idx="656">
                  <c:v>0.67</c:v>
                </c:pt>
                <c:pt idx="657">
                  <c:v>0.71799999999999997</c:v>
                </c:pt>
                <c:pt idx="658">
                  <c:v>0.89600000000000002</c:v>
                </c:pt>
                <c:pt idx="659">
                  <c:v>0.85399999999999998</c:v>
                </c:pt>
                <c:pt idx="660">
                  <c:v>0.83499999999999996</c:v>
                </c:pt>
                <c:pt idx="661">
                  <c:v>0.82699999999999996</c:v>
                </c:pt>
                <c:pt idx="662">
                  <c:v>0.83199999999999996</c:v>
                </c:pt>
                <c:pt idx="663">
                  <c:v>0.78700000000000003</c:v>
                </c:pt>
                <c:pt idx="664">
                  <c:v>0.76100000000000001</c:v>
                </c:pt>
                <c:pt idx="665">
                  <c:v>0.78</c:v>
                </c:pt>
                <c:pt idx="666">
                  <c:v>0.746</c:v>
                </c:pt>
                <c:pt idx="667">
                  <c:v>0.74099999999999999</c:v>
                </c:pt>
                <c:pt idx="668">
                  <c:v>0.69</c:v>
                </c:pt>
                <c:pt idx="669">
                  <c:v>0.69</c:v>
                </c:pt>
                <c:pt idx="670">
                  <c:v>0.68899999999999995</c:v>
                </c:pt>
                <c:pt idx="671">
                  <c:v>0.71599999999999997</c:v>
                </c:pt>
                <c:pt idx="672">
                  <c:v>0.64900000000000002</c:v>
                </c:pt>
                <c:pt idx="673">
                  <c:v>0.64300000000000002</c:v>
                </c:pt>
                <c:pt idx="674">
                  <c:v>0.628</c:v>
                </c:pt>
                <c:pt idx="675">
                  <c:v>0.63800000000000001</c:v>
                </c:pt>
                <c:pt idx="676">
                  <c:v>0.753</c:v>
                </c:pt>
                <c:pt idx="677">
                  <c:v>0.70799999999999996</c:v>
                </c:pt>
                <c:pt idx="678">
                  <c:v>0.66100000000000003</c:v>
                </c:pt>
                <c:pt idx="679">
                  <c:v>0.69699999999999995</c:v>
                </c:pt>
                <c:pt idx="680">
                  <c:v>0.63100000000000001</c:v>
                </c:pt>
                <c:pt idx="681">
                  <c:v>0.60299999999999998</c:v>
                </c:pt>
                <c:pt idx="682">
                  <c:v>0.629</c:v>
                </c:pt>
                <c:pt idx="683">
                  <c:v>0.65900000000000003</c:v>
                </c:pt>
                <c:pt idx="684">
                  <c:v>0.626</c:v>
                </c:pt>
                <c:pt idx="685">
                  <c:v>0.64100000000000001</c:v>
                </c:pt>
                <c:pt idx="686">
                  <c:v>0.61799999999999999</c:v>
                </c:pt>
                <c:pt idx="687">
                  <c:v>0.58099999999999996</c:v>
                </c:pt>
                <c:pt idx="688">
                  <c:v>0.56299999999999994</c:v>
                </c:pt>
                <c:pt idx="689">
                  <c:v>0.59099999999999997</c:v>
                </c:pt>
                <c:pt idx="690">
                  <c:v>0.72899999999999998</c:v>
                </c:pt>
                <c:pt idx="691">
                  <c:v>0.70299999999999996</c:v>
                </c:pt>
                <c:pt idx="692">
                  <c:v>0.74099999999999999</c:v>
                </c:pt>
                <c:pt idx="693">
                  <c:v>0.74099999999999999</c:v>
                </c:pt>
                <c:pt idx="694">
                  <c:v>0.79700000000000004</c:v>
                </c:pt>
                <c:pt idx="695">
                  <c:v>0.79600000000000004</c:v>
                </c:pt>
                <c:pt idx="696">
                  <c:v>0.78100000000000003</c:v>
                </c:pt>
                <c:pt idx="697">
                  <c:v>0.72299999999999998</c:v>
                </c:pt>
                <c:pt idx="698">
                  <c:v>0.66600000000000004</c:v>
                </c:pt>
                <c:pt idx="699">
                  <c:v>0.67400000000000004</c:v>
                </c:pt>
                <c:pt idx="700">
                  <c:v>0.67500000000000004</c:v>
                </c:pt>
                <c:pt idx="701">
                  <c:v>0.69699999999999995</c:v>
                </c:pt>
                <c:pt idx="702">
                  <c:v>0.69399999999999995</c:v>
                </c:pt>
                <c:pt idx="703">
                  <c:v>0.65200000000000002</c:v>
                </c:pt>
                <c:pt idx="704">
                  <c:v>0.65400000000000003</c:v>
                </c:pt>
                <c:pt idx="705">
                  <c:v>0.74199999999999999</c:v>
                </c:pt>
                <c:pt idx="706">
                  <c:v>0.77300000000000002</c:v>
                </c:pt>
                <c:pt idx="707">
                  <c:v>0.77900000000000003</c:v>
                </c:pt>
                <c:pt idx="708">
                  <c:v>0.66200000000000003</c:v>
                </c:pt>
                <c:pt idx="709">
                  <c:v>0.68300000000000005</c:v>
                </c:pt>
                <c:pt idx="710">
                  <c:v>0.58899999999999997</c:v>
                </c:pt>
                <c:pt idx="711">
                  <c:v>0.59599999999999997</c:v>
                </c:pt>
                <c:pt idx="712">
                  <c:v>0.60199999999999998</c:v>
                </c:pt>
                <c:pt idx="713">
                  <c:v>0.64700000000000002</c:v>
                </c:pt>
                <c:pt idx="714">
                  <c:v>0.58499999999999996</c:v>
                </c:pt>
                <c:pt idx="715">
                  <c:v>0.58199999999999996</c:v>
                </c:pt>
                <c:pt idx="716">
                  <c:v>0.58599999999999997</c:v>
                </c:pt>
                <c:pt idx="717">
                  <c:v>0.53500000000000003</c:v>
                </c:pt>
                <c:pt idx="718">
                  <c:v>0.50900000000000001</c:v>
                </c:pt>
                <c:pt idx="719">
                  <c:v>0.56499999999999995</c:v>
                </c:pt>
                <c:pt idx="720">
                  <c:v>0.59499999999999997</c:v>
                </c:pt>
                <c:pt idx="721">
                  <c:v>0.59199999999999997</c:v>
                </c:pt>
                <c:pt idx="722">
                  <c:v>0.58499999999999996</c:v>
                </c:pt>
                <c:pt idx="723">
                  <c:v>0.61499999999999999</c:v>
                </c:pt>
                <c:pt idx="724">
                  <c:v>0.57699999999999996</c:v>
                </c:pt>
                <c:pt idx="725">
                  <c:v>0.58599999999999997</c:v>
                </c:pt>
                <c:pt idx="726">
                  <c:v>0.54</c:v>
                </c:pt>
                <c:pt idx="727">
                  <c:v>0.54900000000000004</c:v>
                </c:pt>
                <c:pt idx="728">
                  <c:v>0.54700000000000004</c:v>
                </c:pt>
                <c:pt idx="729">
                  <c:v>0.56399999999999995</c:v>
                </c:pt>
                <c:pt idx="730">
                  <c:v>0.625</c:v>
                </c:pt>
                <c:pt idx="731">
                  <c:v>0.56699999999999995</c:v>
                </c:pt>
                <c:pt idx="732">
                  <c:v>0.495</c:v>
                </c:pt>
                <c:pt idx="733">
                  <c:v>0.51100000000000001</c:v>
                </c:pt>
                <c:pt idx="734">
                  <c:v>0.499</c:v>
                </c:pt>
                <c:pt idx="735">
                  <c:v>0.442</c:v>
                </c:pt>
                <c:pt idx="736">
                  <c:v>0.438</c:v>
                </c:pt>
                <c:pt idx="737">
                  <c:v>0.53</c:v>
                </c:pt>
                <c:pt idx="738">
                  <c:v>0.51700000000000002</c:v>
                </c:pt>
                <c:pt idx="739">
                  <c:v>0.55700000000000005</c:v>
                </c:pt>
                <c:pt idx="740">
                  <c:v>0.57299999999999995</c:v>
                </c:pt>
                <c:pt idx="741">
                  <c:v>0.59799999999999998</c:v>
                </c:pt>
                <c:pt idx="742">
                  <c:v>0.60599999999999998</c:v>
                </c:pt>
                <c:pt idx="743">
                  <c:v>0.69199999999999995</c:v>
                </c:pt>
                <c:pt idx="744">
                  <c:v>0.66100000000000003</c:v>
                </c:pt>
                <c:pt idx="745">
                  <c:v>0.62</c:v>
                </c:pt>
                <c:pt idx="746">
                  <c:v>0.61</c:v>
                </c:pt>
                <c:pt idx="747">
                  <c:v>0.60699999999999998</c:v>
                </c:pt>
                <c:pt idx="748">
                  <c:v>0.55800000000000005</c:v>
                </c:pt>
                <c:pt idx="749">
                  <c:v>0.52900000000000003</c:v>
                </c:pt>
                <c:pt idx="750">
                  <c:v>0.52300000000000002</c:v>
                </c:pt>
                <c:pt idx="751">
                  <c:v>0.505</c:v>
                </c:pt>
                <c:pt idx="752">
                  <c:v>0.47799999999999998</c:v>
                </c:pt>
                <c:pt idx="753">
                  <c:v>0.47899999999999998</c:v>
                </c:pt>
                <c:pt idx="754">
                  <c:v>0.52900000000000003</c:v>
                </c:pt>
                <c:pt idx="755">
                  <c:v>0.51600000000000001</c:v>
                </c:pt>
                <c:pt idx="756">
                  <c:v>0.47</c:v>
                </c:pt>
                <c:pt idx="757">
                  <c:v>0.46899999999999997</c:v>
                </c:pt>
                <c:pt idx="758">
                  <c:v>0.45900000000000002</c:v>
                </c:pt>
                <c:pt idx="759">
                  <c:v>0.47199999999999998</c:v>
                </c:pt>
                <c:pt idx="760">
                  <c:v>0.46700000000000003</c:v>
                </c:pt>
                <c:pt idx="761">
                  <c:v>0.46899999999999997</c:v>
                </c:pt>
                <c:pt idx="762">
                  <c:v>0.66500000000000004</c:v>
                </c:pt>
                <c:pt idx="763">
                  <c:v>0.67700000000000005</c:v>
                </c:pt>
                <c:pt idx="764">
                  <c:v>0.58099999999999996</c:v>
                </c:pt>
                <c:pt idx="765">
                  <c:v>0.56999999999999995</c:v>
                </c:pt>
                <c:pt idx="766">
                  <c:v>0.59899999999999998</c:v>
                </c:pt>
                <c:pt idx="767">
                  <c:v>0.56699999999999995</c:v>
                </c:pt>
                <c:pt idx="768">
                  <c:v>0.53900000000000003</c:v>
                </c:pt>
                <c:pt idx="769">
                  <c:v>0.57299999999999995</c:v>
                </c:pt>
                <c:pt idx="770">
                  <c:v>0.64</c:v>
                </c:pt>
                <c:pt idx="771">
                  <c:v>0.67700000000000005</c:v>
                </c:pt>
                <c:pt idx="772">
                  <c:v>0.59799999999999998</c:v>
                </c:pt>
                <c:pt idx="773">
                  <c:v>0.54700000000000004</c:v>
                </c:pt>
                <c:pt idx="774">
                  <c:v>0.54900000000000004</c:v>
                </c:pt>
                <c:pt idx="775">
                  <c:v>0.60099999999999998</c:v>
                </c:pt>
                <c:pt idx="776">
                  <c:v>0.626</c:v>
                </c:pt>
                <c:pt idx="777">
                  <c:v>0.63500000000000001</c:v>
                </c:pt>
                <c:pt idx="778">
                  <c:v>0.63500000000000001</c:v>
                </c:pt>
                <c:pt idx="779">
                  <c:v>0.56200000000000006</c:v>
                </c:pt>
                <c:pt idx="780">
                  <c:v>0.628</c:v>
                </c:pt>
                <c:pt idx="781">
                  <c:v>0.628</c:v>
                </c:pt>
                <c:pt idx="782">
                  <c:v>0.628</c:v>
                </c:pt>
                <c:pt idx="783">
                  <c:v>0.628</c:v>
                </c:pt>
                <c:pt idx="784">
                  <c:v>0.56499999999999995</c:v>
                </c:pt>
                <c:pt idx="785">
                  <c:v>0.53900000000000003</c:v>
                </c:pt>
                <c:pt idx="786">
                  <c:v>0.502</c:v>
                </c:pt>
                <c:pt idx="787">
                  <c:v>0.53800000000000003</c:v>
                </c:pt>
                <c:pt idx="788">
                  <c:v>0.51300000000000001</c:v>
                </c:pt>
                <c:pt idx="789">
                  <c:v>0.54</c:v>
                </c:pt>
                <c:pt idx="790">
                  <c:v>0.53200000000000003</c:v>
                </c:pt>
                <c:pt idx="791">
                  <c:v>0.56599999999999995</c:v>
                </c:pt>
                <c:pt idx="792">
                  <c:v>0.57299999999999995</c:v>
                </c:pt>
                <c:pt idx="793">
                  <c:v>0.53900000000000003</c:v>
                </c:pt>
                <c:pt idx="794">
                  <c:v>0.53600000000000003</c:v>
                </c:pt>
                <c:pt idx="795">
                  <c:v>0.54800000000000004</c:v>
                </c:pt>
                <c:pt idx="796">
                  <c:v>0.48099999999999998</c:v>
                </c:pt>
                <c:pt idx="797">
                  <c:v>0.44900000000000001</c:v>
                </c:pt>
                <c:pt idx="798">
                  <c:v>0.48299999999999998</c:v>
                </c:pt>
                <c:pt idx="799">
                  <c:v>0.47099999999999997</c:v>
                </c:pt>
                <c:pt idx="800">
                  <c:v>0.44500000000000001</c:v>
                </c:pt>
                <c:pt idx="801">
                  <c:v>0.443</c:v>
                </c:pt>
                <c:pt idx="802">
                  <c:v>0.40300000000000002</c:v>
                </c:pt>
                <c:pt idx="803">
                  <c:v>0.32400000000000001</c:v>
                </c:pt>
                <c:pt idx="804">
                  <c:v>0.35</c:v>
                </c:pt>
                <c:pt idx="805">
                  <c:v>0.30599999999999999</c:v>
                </c:pt>
                <c:pt idx="806">
                  <c:v>0.27400000000000002</c:v>
                </c:pt>
                <c:pt idx="807">
                  <c:v>0.30199999999999999</c:v>
                </c:pt>
                <c:pt idx="808">
                  <c:v>0.29499999999999998</c:v>
                </c:pt>
                <c:pt idx="809">
                  <c:v>0.217</c:v>
                </c:pt>
                <c:pt idx="810">
                  <c:v>0.23300000000000001</c:v>
                </c:pt>
                <c:pt idx="811">
                  <c:v>0.24099999999999999</c:v>
                </c:pt>
                <c:pt idx="812">
                  <c:v>0.186</c:v>
                </c:pt>
                <c:pt idx="813">
                  <c:v>0.26</c:v>
                </c:pt>
                <c:pt idx="814">
                  <c:v>0.23699999999999999</c:v>
                </c:pt>
                <c:pt idx="815">
                  <c:v>0.26500000000000001</c:v>
                </c:pt>
                <c:pt idx="816">
                  <c:v>0.26800000000000002</c:v>
                </c:pt>
                <c:pt idx="817">
                  <c:v>0.217</c:v>
                </c:pt>
                <c:pt idx="818">
                  <c:v>0.20100000000000001</c:v>
                </c:pt>
                <c:pt idx="819">
                  <c:v>0.17499999999999999</c:v>
                </c:pt>
                <c:pt idx="820">
                  <c:v>0.183</c:v>
                </c:pt>
                <c:pt idx="821">
                  <c:v>0.153</c:v>
                </c:pt>
                <c:pt idx="822">
                  <c:v>0.13700000000000001</c:v>
                </c:pt>
                <c:pt idx="823">
                  <c:v>0.14599999999999999</c:v>
                </c:pt>
                <c:pt idx="824">
                  <c:v>0.106</c:v>
                </c:pt>
                <c:pt idx="825">
                  <c:v>0.14499999999999999</c:v>
                </c:pt>
                <c:pt idx="826">
                  <c:v>0.20599999999999999</c:v>
                </c:pt>
                <c:pt idx="827">
                  <c:v>0.16900000000000001</c:v>
                </c:pt>
                <c:pt idx="828">
                  <c:v>0.23699999999999999</c:v>
                </c:pt>
                <c:pt idx="829">
                  <c:v>0.224</c:v>
                </c:pt>
                <c:pt idx="830">
                  <c:v>0.18099999999999999</c:v>
                </c:pt>
                <c:pt idx="831">
                  <c:v>0.24</c:v>
                </c:pt>
                <c:pt idx="832">
                  <c:v>0.30499999999999999</c:v>
                </c:pt>
                <c:pt idx="833">
                  <c:v>0.27</c:v>
                </c:pt>
                <c:pt idx="834">
                  <c:v>0.27900000000000003</c:v>
                </c:pt>
                <c:pt idx="835">
                  <c:v>0.315</c:v>
                </c:pt>
                <c:pt idx="836">
                  <c:v>0.31</c:v>
                </c:pt>
                <c:pt idx="837">
                  <c:v>0.22900000000000001</c:v>
                </c:pt>
                <c:pt idx="838">
                  <c:v>0.21099999999999999</c:v>
                </c:pt>
                <c:pt idx="839">
                  <c:v>0.23</c:v>
                </c:pt>
                <c:pt idx="840">
                  <c:v>0.21</c:v>
                </c:pt>
                <c:pt idx="841">
                  <c:v>0.193</c:v>
                </c:pt>
                <c:pt idx="842">
                  <c:v>0.17899999999999999</c:v>
                </c:pt>
                <c:pt idx="843">
                  <c:v>0.17899999999999999</c:v>
                </c:pt>
                <c:pt idx="844">
                  <c:v>0.17899999999999999</c:v>
                </c:pt>
                <c:pt idx="845">
                  <c:v>0.13700000000000001</c:v>
                </c:pt>
                <c:pt idx="846">
                  <c:v>0.156</c:v>
                </c:pt>
                <c:pt idx="847">
                  <c:v>0.152</c:v>
                </c:pt>
                <c:pt idx="848">
                  <c:v>0.13300000000000001</c:v>
                </c:pt>
                <c:pt idx="849">
                  <c:v>0.13</c:v>
                </c:pt>
                <c:pt idx="850">
                  <c:v>9.8000000000000004E-2</c:v>
                </c:pt>
                <c:pt idx="851">
                  <c:v>0.11799999999999999</c:v>
                </c:pt>
                <c:pt idx="852">
                  <c:v>8.8999999999999996E-2</c:v>
                </c:pt>
                <c:pt idx="853">
                  <c:v>9.5000000000000001E-2</c:v>
                </c:pt>
                <c:pt idx="854">
                  <c:v>0.11</c:v>
                </c:pt>
                <c:pt idx="855">
                  <c:v>0.16400000000000001</c:v>
                </c:pt>
                <c:pt idx="856">
                  <c:v>0.127</c:v>
                </c:pt>
                <c:pt idx="857">
                  <c:v>0.16600000000000001</c:v>
                </c:pt>
                <c:pt idx="858">
                  <c:v>0.127</c:v>
                </c:pt>
                <c:pt idx="859">
                  <c:v>0.16</c:v>
                </c:pt>
                <c:pt idx="860">
                  <c:v>0.16800000000000001</c:v>
                </c:pt>
                <c:pt idx="861">
                  <c:v>0.153</c:v>
                </c:pt>
                <c:pt idx="862">
                  <c:v>0.23799999999999999</c:v>
                </c:pt>
                <c:pt idx="863">
                  <c:v>0.23</c:v>
                </c:pt>
                <c:pt idx="864">
                  <c:v>0.26300000000000001</c:v>
                </c:pt>
                <c:pt idx="865">
                  <c:v>0.29899999999999999</c:v>
                </c:pt>
                <c:pt idx="866">
                  <c:v>0.28599999999999998</c:v>
                </c:pt>
                <c:pt idx="867">
                  <c:v>0.25600000000000001</c:v>
                </c:pt>
                <c:pt idx="868">
                  <c:v>0.27100000000000002</c:v>
                </c:pt>
                <c:pt idx="869">
                  <c:v>0.26600000000000001</c:v>
                </c:pt>
                <c:pt idx="870">
                  <c:v>0.2</c:v>
                </c:pt>
                <c:pt idx="871">
                  <c:v>0.20300000000000001</c:v>
                </c:pt>
                <c:pt idx="872">
                  <c:v>0.161</c:v>
                </c:pt>
                <c:pt idx="873">
                  <c:v>0.14299999999999999</c:v>
                </c:pt>
                <c:pt idx="874">
                  <c:v>0.125</c:v>
                </c:pt>
                <c:pt idx="875">
                  <c:v>0.123</c:v>
                </c:pt>
                <c:pt idx="876">
                  <c:v>0.125</c:v>
                </c:pt>
                <c:pt idx="877">
                  <c:v>0.154</c:v>
                </c:pt>
                <c:pt idx="878">
                  <c:v>0.123</c:v>
                </c:pt>
                <c:pt idx="879">
                  <c:v>0.14199999999999999</c:v>
                </c:pt>
                <c:pt idx="880">
                  <c:v>0.13200000000000001</c:v>
                </c:pt>
                <c:pt idx="881">
                  <c:v>0.16700000000000001</c:v>
                </c:pt>
                <c:pt idx="882">
                  <c:v>0.16900000000000001</c:v>
                </c:pt>
                <c:pt idx="883">
                  <c:v>0.16400000000000001</c:v>
                </c:pt>
                <c:pt idx="884">
                  <c:v>0.17599999999999999</c:v>
                </c:pt>
                <c:pt idx="885">
                  <c:v>0.17599999999999999</c:v>
                </c:pt>
                <c:pt idx="886">
                  <c:v>0.151</c:v>
                </c:pt>
                <c:pt idx="887">
                  <c:v>0.14499999999999999</c:v>
                </c:pt>
                <c:pt idx="888">
                  <c:v>0.13700000000000001</c:v>
                </c:pt>
                <c:pt idx="889">
                  <c:v>0.16600000000000001</c:v>
                </c:pt>
                <c:pt idx="890">
                  <c:v>0.13800000000000001</c:v>
                </c:pt>
                <c:pt idx="891">
                  <c:v>0.13500000000000001</c:v>
                </c:pt>
                <c:pt idx="892">
                  <c:v>0.113</c:v>
                </c:pt>
                <c:pt idx="893">
                  <c:v>6.7000000000000004E-2</c:v>
                </c:pt>
                <c:pt idx="894">
                  <c:v>8.5000000000000006E-2</c:v>
                </c:pt>
                <c:pt idx="895">
                  <c:v>4.9000000000000002E-2</c:v>
                </c:pt>
                <c:pt idx="896">
                  <c:v>5.3999999999999999E-2</c:v>
                </c:pt>
                <c:pt idx="897">
                  <c:v>3.2000000000000001E-2</c:v>
                </c:pt>
                <c:pt idx="898">
                  <c:v>0.02</c:v>
                </c:pt>
                <c:pt idx="899">
                  <c:v>2.3E-2</c:v>
                </c:pt>
                <c:pt idx="900">
                  <c:v>-4.0000000000000001E-3</c:v>
                </c:pt>
                <c:pt idx="901">
                  <c:v>-1.0999999999999999E-2</c:v>
                </c:pt>
                <c:pt idx="902">
                  <c:v>-2.5000000000000001E-2</c:v>
                </c:pt>
                <c:pt idx="903">
                  <c:v>1.7999999999999999E-2</c:v>
                </c:pt>
                <c:pt idx="904">
                  <c:v>0.05</c:v>
                </c:pt>
                <c:pt idx="905">
                  <c:v>4.9000000000000002E-2</c:v>
                </c:pt>
                <c:pt idx="906">
                  <c:v>6.0999999999999999E-2</c:v>
                </c:pt>
                <c:pt idx="907">
                  <c:v>9.2999999999999999E-2</c:v>
                </c:pt>
                <c:pt idx="908">
                  <c:v>-4.9000000000000002E-2</c:v>
                </c:pt>
                <c:pt idx="909">
                  <c:v>-0.11700000000000001</c:v>
                </c:pt>
                <c:pt idx="910">
                  <c:v>-0.113</c:v>
                </c:pt>
                <c:pt idx="911">
                  <c:v>-0.127</c:v>
                </c:pt>
                <c:pt idx="912">
                  <c:v>-0.13100000000000001</c:v>
                </c:pt>
                <c:pt idx="913">
                  <c:v>-0.127</c:v>
                </c:pt>
                <c:pt idx="914">
                  <c:v>-0.14199999999999999</c:v>
                </c:pt>
                <c:pt idx="915">
                  <c:v>-0.186</c:v>
                </c:pt>
                <c:pt idx="916">
                  <c:v>-0.17699999999999999</c:v>
                </c:pt>
                <c:pt idx="917">
                  <c:v>-0.17100000000000001</c:v>
                </c:pt>
                <c:pt idx="918">
                  <c:v>-0.189</c:v>
                </c:pt>
                <c:pt idx="919">
                  <c:v>-0.16800000000000001</c:v>
                </c:pt>
                <c:pt idx="920">
                  <c:v>-9.0999999999999998E-2</c:v>
                </c:pt>
                <c:pt idx="921">
                  <c:v>-7.4999999999999997E-2</c:v>
                </c:pt>
                <c:pt idx="922">
                  <c:v>-4.1000000000000002E-2</c:v>
                </c:pt>
                <c:pt idx="923">
                  <c:v>5.0000000000000001E-3</c:v>
                </c:pt>
                <c:pt idx="924">
                  <c:v>-1.7000000000000001E-2</c:v>
                </c:pt>
                <c:pt idx="925">
                  <c:v>-3.1E-2</c:v>
                </c:pt>
                <c:pt idx="926">
                  <c:v>-1.2E-2</c:v>
                </c:pt>
                <c:pt idx="927">
                  <c:v>-1.7999999999999999E-2</c:v>
                </c:pt>
                <c:pt idx="928">
                  <c:v>-3.1E-2</c:v>
                </c:pt>
                <c:pt idx="929">
                  <c:v>-4.2999999999999997E-2</c:v>
                </c:pt>
                <c:pt idx="930">
                  <c:v>-2.9000000000000001E-2</c:v>
                </c:pt>
                <c:pt idx="931">
                  <c:v>-8.1000000000000003E-2</c:v>
                </c:pt>
                <c:pt idx="932">
                  <c:v>-9.0999999999999998E-2</c:v>
                </c:pt>
                <c:pt idx="933">
                  <c:v>-0.121</c:v>
                </c:pt>
                <c:pt idx="934">
                  <c:v>-0.1</c:v>
                </c:pt>
                <c:pt idx="935">
                  <c:v>-3.7999999999999999E-2</c:v>
                </c:pt>
                <c:pt idx="936">
                  <c:v>-3.9E-2</c:v>
                </c:pt>
                <c:pt idx="937">
                  <c:v>-9.7000000000000003E-2</c:v>
                </c:pt>
                <c:pt idx="938">
                  <c:v>-6.8000000000000005E-2</c:v>
                </c:pt>
                <c:pt idx="939">
                  <c:v>-6.7000000000000004E-2</c:v>
                </c:pt>
                <c:pt idx="940">
                  <c:v>-7.8E-2</c:v>
                </c:pt>
                <c:pt idx="941">
                  <c:v>-0.11</c:v>
                </c:pt>
                <c:pt idx="942">
                  <c:v>-9.4E-2</c:v>
                </c:pt>
                <c:pt idx="943">
                  <c:v>-0.11</c:v>
                </c:pt>
                <c:pt idx="944">
                  <c:v>-7.5999999999999998E-2</c:v>
                </c:pt>
                <c:pt idx="945">
                  <c:v>-3.1E-2</c:v>
                </c:pt>
                <c:pt idx="946">
                  <c:v>-5.0999999999999997E-2</c:v>
                </c:pt>
                <c:pt idx="947">
                  <c:v>-8.3000000000000004E-2</c:v>
                </c:pt>
                <c:pt idx="948">
                  <c:v>-3.4000000000000002E-2</c:v>
                </c:pt>
                <c:pt idx="949">
                  <c:v>-9.0999999999999998E-2</c:v>
                </c:pt>
                <c:pt idx="950">
                  <c:v>-9.7000000000000003E-2</c:v>
                </c:pt>
                <c:pt idx="951">
                  <c:v>-9.0999999999999998E-2</c:v>
                </c:pt>
                <c:pt idx="952">
                  <c:v>-7.1999999999999995E-2</c:v>
                </c:pt>
                <c:pt idx="953">
                  <c:v>-7.2999999999999995E-2</c:v>
                </c:pt>
                <c:pt idx="954">
                  <c:v>-8.5000000000000006E-2</c:v>
                </c:pt>
                <c:pt idx="955">
                  <c:v>-9.2999999999999999E-2</c:v>
                </c:pt>
                <c:pt idx="956">
                  <c:v>-6.6000000000000003E-2</c:v>
                </c:pt>
                <c:pt idx="957">
                  <c:v>-6.8000000000000005E-2</c:v>
                </c:pt>
                <c:pt idx="958">
                  <c:v>-4.4999999999999998E-2</c:v>
                </c:pt>
                <c:pt idx="959">
                  <c:v>-4.9000000000000002E-2</c:v>
                </c:pt>
                <c:pt idx="960">
                  <c:v>-0.112</c:v>
                </c:pt>
                <c:pt idx="961">
                  <c:v>-0.11799999999999999</c:v>
                </c:pt>
                <c:pt idx="962">
                  <c:v>-6.3E-2</c:v>
                </c:pt>
                <c:pt idx="963">
                  <c:v>8.9999999999999993E-3</c:v>
                </c:pt>
                <c:pt idx="964">
                  <c:v>3.6999999999999998E-2</c:v>
                </c:pt>
                <c:pt idx="965">
                  <c:v>6.9000000000000006E-2</c:v>
                </c:pt>
                <c:pt idx="966">
                  <c:v>0.02</c:v>
                </c:pt>
                <c:pt idx="967">
                  <c:v>0.03</c:v>
                </c:pt>
                <c:pt idx="968">
                  <c:v>6.0000000000000001E-3</c:v>
                </c:pt>
                <c:pt idx="969">
                  <c:v>1.4999999999999999E-2</c:v>
                </c:pt>
                <c:pt idx="970">
                  <c:v>-1.9E-2</c:v>
                </c:pt>
                <c:pt idx="971">
                  <c:v>1E-3</c:v>
                </c:pt>
                <c:pt idx="972">
                  <c:v>-9.8000000000000004E-2</c:v>
                </c:pt>
                <c:pt idx="973">
                  <c:v>-8.3000000000000004E-2</c:v>
                </c:pt>
                <c:pt idx="974">
                  <c:v>-0.11799999999999999</c:v>
                </c:pt>
                <c:pt idx="975">
                  <c:v>-0.14099999999999999</c:v>
                </c:pt>
                <c:pt idx="976">
                  <c:v>-0.14699999999999999</c:v>
                </c:pt>
                <c:pt idx="977">
                  <c:v>-0.11899999999999999</c:v>
                </c:pt>
                <c:pt idx="978">
                  <c:v>-0.122</c:v>
                </c:pt>
                <c:pt idx="979">
                  <c:v>-9.4E-2</c:v>
                </c:pt>
                <c:pt idx="980">
                  <c:v>-5.6000000000000001E-2</c:v>
                </c:pt>
                <c:pt idx="981">
                  <c:v>-6.0000000000000001E-3</c:v>
                </c:pt>
                <c:pt idx="982">
                  <c:v>-0.02</c:v>
                </c:pt>
                <c:pt idx="983">
                  <c:v>1.7999999999999999E-2</c:v>
                </c:pt>
                <c:pt idx="984">
                  <c:v>5.3999999999999999E-2</c:v>
                </c:pt>
                <c:pt idx="985">
                  <c:v>2.4E-2</c:v>
                </c:pt>
                <c:pt idx="986">
                  <c:v>6.5000000000000002E-2</c:v>
                </c:pt>
                <c:pt idx="987">
                  <c:v>3.6999999999999998E-2</c:v>
                </c:pt>
                <c:pt idx="988">
                  <c:v>5.6000000000000001E-2</c:v>
                </c:pt>
                <c:pt idx="989">
                  <c:v>5.2999999999999999E-2</c:v>
                </c:pt>
                <c:pt idx="990">
                  <c:v>3.4000000000000002E-2</c:v>
                </c:pt>
                <c:pt idx="991">
                  <c:v>2.8000000000000001E-2</c:v>
                </c:pt>
                <c:pt idx="992">
                  <c:v>2E-3</c:v>
                </c:pt>
                <c:pt idx="993">
                  <c:v>5.0000000000000001E-3</c:v>
                </c:pt>
                <c:pt idx="994">
                  <c:v>2.1999999999999999E-2</c:v>
                </c:pt>
                <c:pt idx="995">
                  <c:v>2.9000000000000001E-2</c:v>
                </c:pt>
                <c:pt idx="996">
                  <c:v>8.4000000000000005E-2</c:v>
                </c:pt>
                <c:pt idx="997">
                  <c:v>0.16900000000000001</c:v>
                </c:pt>
                <c:pt idx="998">
                  <c:v>0.16600000000000001</c:v>
                </c:pt>
                <c:pt idx="999">
                  <c:v>0.161</c:v>
                </c:pt>
                <c:pt idx="1000">
                  <c:v>0.17699999999999999</c:v>
                </c:pt>
                <c:pt idx="1001">
                  <c:v>0.129</c:v>
                </c:pt>
                <c:pt idx="1002">
                  <c:v>0.157</c:v>
                </c:pt>
                <c:pt idx="1003">
                  <c:v>0.13300000000000001</c:v>
                </c:pt>
                <c:pt idx="1004">
                  <c:v>0.152</c:v>
                </c:pt>
                <c:pt idx="1005">
                  <c:v>0.186</c:v>
                </c:pt>
                <c:pt idx="1006">
                  <c:v>0.20200000000000001</c:v>
                </c:pt>
                <c:pt idx="1007">
                  <c:v>0.27200000000000002</c:v>
                </c:pt>
                <c:pt idx="1008">
                  <c:v>0.307</c:v>
                </c:pt>
                <c:pt idx="1009">
                  <c:v>0.317</c:v>
                </c:pt>
                <c:pt idx="1010">
                  <c:v>0.30599999999999999</c:v>
                </c:pt>
                <c:pt idx="1011">
                  <c:v>0.29599999999999999</c:v>
                </c:pt>
                <c:pt idx="1012">
                  <c:v>0.27700000000000002</c:v>
                </c:pt>
                <c:pt idx="1013">
                  <c:v>0.27</c:v>
                </c:pt>
                <c:pt idx="1014">
                  <c:v>0.27200000000000002</c:v>
                </c:pt>
                <c:pt idx="1015">
                  <c:v>0.218</c:v>
                </c:pt>
                <c:pt idx="1016">
                  <c:v>0.26100000000000001</c:v>
                </c:pt>
                <c:pt idx="1017">
                  <c:v>0.25700000000000001</c:v>
                </c:pt>
                <c:pt idx="1018">
                  <c:v>0.23799999999999999</c:v>
                </c:pt>
                <c:pt idx="1019">
                  <c:v>0.20300000000000001</c:v>
                </c:pt>
                <c:pt idx="1020">
                  <c:v>0.219</c:v>
                </c:pt>
                <c:pt idx="1021">
                  <c:v>0.27300000000000002</c:v>
                </c:pt>
                <c:pt idx="1022">
                  <c:v>0.36599999999999999</c:v>
                </c:pt>
                <c:pt idx="1023">
                  <c:v>0.27900000000000003</c:v>
                </c:pt>
                <c:pt idx="1024">
                  <c:v>0.33</c:v>
                </c:pt>
                <c:pt idx="1025">
                  <c:v>0.37</c:v>
                </c:pt>
                <c:pt idx="1026">
                  <c:v>0.34300000000000003</c:v>
                </c:pt>
                <c:pt idx="1027">
                  <c:v>0.38</c:v>
                </c:pt>
                <c:pt idx="1028">
                  <c:v>0.36199999999999999</c:v>
                </c:pt>
                <c:pt idx="1029">
                  <c:v>0.39600000000000002</c:v>
                </c:pt>
                <c:pt idx="1030">
                  <c:v>0.35599999999999998</c:v>
                </c:pt>
                <c:pt idx="1031">
                  <c:v>0.29799999999999999</c:v>
                </c:pt>
                <c:pt idx="1032">
                  <c:v>0.36199999999999999</c:v>
                </c:pt>
                <c:pt idx="1033">
                  <c:v>0.312</c:v>
                </c:pt>
                <c:pt idx="1034">
                  <c:v>0.24399999999999999</c:v>
                </c:pt>
                <c:pt idx="1035">
                  <c:v>0.26500000000000001</c:v>
                </c:pt>
                <c:pt idx="1036">
                  <c:v>0.24299999999999999</c:v>
                </c:pt>
                <c:pt idx="1037">
                  <c:v>0.25700000000000001</c:v>
                </c:pt>
                <c:pt idx="1038">
                  <c:v>0.218</c:v>
                </c:pt>
                <c:pt idx="1039">
                  <c:v>0.218</c:v>
                </c:pt>
                <c:pt idx="1040">
                  <c:v>0.20300000000000001</c:v>
                </c:pt>
                <c:pt idx="1041">
                  <c:v>0.191</c:v>
                </c:pt>
                <c:pt idx="1042">
                  <c:v>0.17100000000000001</c:v>
                </c:pt>
                <c:pt idx="1043">
                  <c:v>0.20399999999999999</c:v>
                </c:pt>
                <c:pt idx="1044">
                  <c:v>0.185</c:v>
                </c:pt>
                <c:pt idx="1045">
                  <c:v>0.26100000000000001</c:v>
                </c:pt>
                <c:pt idx="1046">
                  <c:v>0.27300000000000002</c:v>
                </c:pt>
                <c:pt idx="1047">
                  <c:v>0.24</c:v>
                </c:pt>
                <c:pt idx="1048">
                  <c:v>0.29599999999999999</c:v>
                </c:pt>
                <c:pt idx="1049">
                  <c:v>0.27500000000000002</c:v>
                </c:pt>
                <c:pt idx="1050">
                  <c:v>0.28299999999999997</c:v>
                </c:pt>
                <c:pt idx="1051">
                  <c:v>0.32400000000000001</c:v>
                </c:pt>
                <c:pt idx="1052">
                  <c:v>0.312</c:v>
                </c:pt>
                <c:pt idx="1053">
                  <c:v>0.33600000000000002</c:v>
                </c:pt>
                <c:pt idx="1054">
                  <c:v>0.32100000000000001</c:v>
                </c:pt>
                <c:pt idx="1055">
                  <c:v>0.32</c:v>
                </c:pt>
                <c:pt idx="1056">
                  <c:v>0.35299999999999998</c:v>
                </c:pt>
                <c:pt idx="1057">
                  <c:v>0.378</c:v>
                </c:pt>
                <c:pt idx="1058">
                  <c:v>0.42</c:v>
                </c:pt>
                <c:pt idx="1059">
                  <c:v>0.36099999999999999</c:v>
                </c:pt>
                <c:pt idx="1060">
                  <c:v>0.40600000000000003</c:v>
                </c:pt>
                <c:pt idx="1061">
                  <c:v>0.46300000000000002</c:v>
                </c:pt>
                <c:pt idx="1062">
                  <c:v>0.48199999999999998</c:v>
                </c:pt>
                <c:pt idx="1063">
                  <c:v>0.46</c:v>
                </c:pt>
                <c:pt idx="1064">
                  <c:v>0.44700000000000001</c:v>
                </c:pt>
                <c:pt idx="1065">
                  <c:v>0.434</c:v>
                </c:pt>
                <c:pt idx="1066">
                  <c:v>0.46600000000000003</c:v>
                </c:pt>
                <c:pt idx="1067">
                  <c:v>0.42399999999999999</c:v>
                </c:pt>
                <c:pt idx="1068">
                  <c:v>0.41</c:v>
                </c:pt>
                <c:pt idx="1069">
                  <c:v>0.36799999999999999</c:v>
                </c:pt>
                <c:pt idx="1070">
                  <c:v>0.34799999999999998</c:v>
                </c:pt>
                <c:pt idx="1071">
                  <c:v>0.29399999999999998</c:v>
                </c:pt>
                <c:pt idx="1072">
                  <c:v>0.31</c:v>
                </c:pt>
                <c:pt idx="1073">
                  <c:v>0.318</c:v>
                </c:pt>
                <c:pt idx="1074">
                  <c:v>0.318</c:v>
                </c:pt>
                <c:pt idx="1075">
                  <c:v>0.318</c:v>
                </c:pt>
                <c:pt idx="1076">
                  <c:v>0.33</c:v>
                </c:pt>
                <c:pt idx="1077">
                  <c:v>0.36399999999999999</c:v>
                </c:pt>
                <c:pt idx="1078">
                  <c:v>0.372</c:v>
                </c:pt>
                <c:pt idx="1079">
                  <c:v>0.34699999999999998</c:v>
                </c:pt>
                <c:pt idx="1080">
                  <c:v>0.3</c:v>
                </c:pt>
                <c:pt idx="1081">
                  <c:v>0.3</c:v>
                </c:pt>
                <c:pt idx="1082">
                  <c:v>0.3</c:v>
                </c:pt>
                <c:pt idx="1083">
                  <c:v>0.29499999999999998</c:v>
                </c:pt>
                <c:pt idx="1084">
                  <c:v>0.29799999999999999</c:v>
                </c:pt>
                <c:pt idx="1085">
                  <c:v>0.27700000000000002</c:v>
                </c:pt>
                <c:pt idx="1086">
                  <c:v>0.23</c:v>
                </c:pt>
                <c:pt idx="1087">
                  <c:v>0.184</c:v>
                </c:pt>
                <c:pt idx="1088">
                  <c:v>0.184</c:v>
                </c:pt>
                <c:pt idx="1089">
                  <c:v>0.184</c:v>
                </c:pt>
                <c:pt idx="1090">
                  <c:v>0.19700000000000001</c:v>
                </c:pt>
                <c:pt idx="1091">
                  <c:v>0.20599999999999999</c:v>
                </c:pt>
                <c:pt idx="1092">
                  <c:v>0.28000000000000003</c:v>
                </c:pt>
                <c:pt idx="1093">
                  <c:v>0.315</c:v>
                </c:pt>
                <c:pt idx="1094">
                  <c:v>0.35299999999999998</c:v>
                </c:pt>
                <c:pt idx="1095">
                  <c:v>0.35299999999999998</c:v>
                </c:pt>
                <c:pt idx="1096">
                  <c:v>0.35299999999999998</c:v>
                </c:pt>
                <c:pt idx="1097">
                  <c:v>0.33800000000000002</c:v>
                </c:pt>
                <c:pt idx="1098">
                  <c:v>0.317</c:v>
                </c:pt>
                <c:pt idx="1099">
                  <c:v>0.36699999999999999</c:v>
                </c:pt>
                <c:pt idx="1100">
                  <c:v>0.42299999999999999</c:v>
                </c:pt>
                <c:pt idx="1101">
                  <c:v>0.48099999999999998</c:v>
                </c:pt>
                <c:pt idx="1102">
                  <c:v>0.48099999999999998</c:v>
                </c:pt>
                <c:pt idx="1103">
                  <c:v>0.48099999999999998</c:v>
                </c:pt>
                <c:pt idx="1104">
                  <c:v>0.46899999999999997</c:v>
                </c:pt>
                <c:pt idx="1105">
                  <c:v>0.443</c:v>
                </c:pt>
                <c:pt idx="1106">
                  <c:v>0.41199999999999998</c:v>
                </c:pt>
                <c:pt idx="1107">
                  <c:v>0.44500000000000001</c:v>
                </c:pt>
                <c:pt idx="1108">
                  <c:v>0.432</c:v>
                </c:pt>
                <c:pt idx="1109">
                  <c:v>0.432</c:v>
                </c:pt>
                <c:pt idx="1110">
                  <c:v>0.432</c:v>
                </c:pt>
                <c:pt idx="1111">
                  <c:v>0.438</c:v>
                </c:pt>
                <c:pt idx="1112">
                  <c:v>0.45700000000000002</c:v>
                </c:pt>
                <c:pt idx="1113">
                  <c:v>0.40600000000000003</c:v>
                </c:pt>
                <c:pt idx="1114">
                  <c:v>0.42899999999999999</c:v>
                </c:pt>
                <c:pt idx="1115">
                  <c:v>0.40100000000000002</c:v>
                </c:pt>
                <c:pt idx="1116">
                  <c:v>0.40100000000000002</c:v>
                </c:pt>
                <c:pt idx="1117">
                  <c:v>0.40100000000000002</c:v>
                </c:pt>
                <c:pt idx="1118">
                  <c:v>0.39900000000000002</c:v>
                </c:pt>
                <c:pt idx="1119">
                  <c:v>0.38600000000000001</c:v>
                </c:pt>
                <c:pt idx="1120">
                  <c:v>0.34200000000000003</c:v>
                </c:pt>
                <c:pt idx="1121">
                  <c:v>0.33</c:v>
                </c:pt>
                <c:pt idx="1122">
                  <c:v>0.32500000000000001</c:v>
                </c:pt>
                <c:pt idx="1123">
                  <c:v>0.32500000000000001</c:v>
                </c:pt>
                <c:pt idx="1124">
                  <c:v>0.32500000000000001</c:v>
                </c:pt>
                <c:pt idx="1125">
                  <c:v>0.27500000000000002</c:v>
                </c:pt>
                <c:pt idx="1126">
                  <c:v>0.25600000000000001</c:v>
                </c:pt>
                <c:pt idx="1127">
                  <c:v>0.25600000000000001</c:v>
                </c:pt>
                <c:pt idx="1128">
                  <c:v>0.26100000000000001</c:v>
                </c:pt>
                <c:pt idx="1129">
                  <c:v>0.22600000000000001</c:v>
                </c:pt>
                <c:pt idx="1130">
                  <c:v>0.22600000000000001</c:v>
                </c:pt>
                <c:pt idx="1131">
                  <c:v>0.22600000000000001</c:v>
                </c:pt>
                <c:pt idx="1132">
                  <c:v>0.20399999999999999</c:v>
                </c:pt>
                <c:pt idx="1133">
                  <c:v>0.20300000000000001</c:v>
                </c:pt>
                <c:pt idx="1134">
                  <c:v>0.19600000000000001</c:v>
                </c:pt>
                <c:pt idx="1135">
                  <c:v>0.186</c:v>
                </c:pt>
                <c:pt idx="1136">
                  <c:v>0.186</c:v>
                </c:pt>
                <c:pt idx="1137">
                  <c:v>0.186</c:v>
                </c:pt>
                <c:pt idx="1138">
                  <c:v>0.186</c:v>
                </c:pt>
                <c:pt idx="1139">
                  <c:v>0.186</c:v>
                </c:pt>
                <c:pt idx="1140">
                  <c:v>0.155</c:v>
                </c:pt>
                <c:pt idx="1141">
                  <c:v>0.20100000000000001</c:v>
                </c:pt>
                <c:pt idx="1142">
                  <c:v>0.24199999999999999</c:v>
                </c:pt>
                <c:pt idx="1143">
                  <c:v>0.251</c:v>
                </c:pt>
                <c:pt idx="1144">
                  <c:v>0.251</c:v>
                </c:pt>
                <c:pt idx="1145">
                  <c:v>0.251</c:v>
                </c:pt>
                <c:pt idx="1146">
                  <c:v>0.32700000000000001</c:v>
                </c:pt>
                <c:pt idx="1147">
                  <c:v>0.376</c:v>
                </c:pt>
                <c:pt idx="1148">
                  <c:v>0.35</c:v>
                </c:pt>
                <c:pt idx="1149">
                  <c:v>0.29399999999999998</c:v>
                </c:pt>
                <c:pt idx="1150">
                  <c:v>0.315</c:v>
                </c:pt>
                <c:pt idx="1151">
                  <c:v>0.315</c:v>
                </c:pt>
                <c:pt idx="1152">
                  <c:v>0.315</c:v>
                </c:pt>
                <c:pt idx="1153">
                  <c:v>0.315</c:v>
                </c:pt>
                <c:pt idx="1154">
                  <c:v>0.32600000000000001</c:v>
                </c:pt>
                <c:pt idx="1155">
                  <c:v>0.32400000000000001</c:v>
                </c:pt>
                <c:pt idx="1156">
                  <c:v>0.39200000000000002</c:v>
                </c:pt>
                <c:pt idx="1157">
                  <c:v>0.41599999999999998</c:v>
                </c:pt>
                <c:pt idx="1158">
                  <c:v>0.41599999999999998</c:v>
                </c:pt>
                <c:pt idx="1159">
                  <c:v>0.41599999999999998</c:v>
                </c:pt>
                <c:pt idx="1160">
                  <c:v>0.41599999999999998</c:v>
                </c:pt>
                <c:pt idx="1161">
                  <c:v>0.42799999999999999</c:v>
                </c:pt>
                <c:pt idx="1162">
                  <c:v>0.41899999999999998</c:v>
                </c:pt>
                <c:pt idx="1163">
                  <c:v>0.43</c:v>
                </c:pt>
                <c:pt idx="1164">
                  <c:v>0.38900000000000001</c:v>
                </c:pt>
                <c:pt idx="1165">
                  <c:v>0.38900000000000001</c:v>
                </c:pt>
                <c:pt idx="1166">
                  <c:v>0.38900000000000001</c:v>
                </c:pt>
                <c:pt idx="1167">
                  <c:v>0.41799999999999998</c:v>
                </c:pt>
                <c:pt idx="1168">
                  <c:v>0.433</c:v>
                </c:pt>
                <c:pt idx="1169">
                  <c:v>0.376</c:v>
                </c:pt>
                <c:pt idx="1170">
                  <c:v>0.34200000000000003</c:v>
                </c:pt>
                <c:pt idx="1171">
                  <c:v>0.36599999999999999</c:v>
                </c:pt>
                <c:pt idx="1172">
                  <c:v>0.36599999999999999</c:v>
                </c:pt>
                <c:pt idx="1173">
                  <c:v>0.36599999999999999</c:v>
                </c:pt>
                <c:pt idx="1174">
                  <c:v>0.39500000000000002</c:v>
                </c:pt>
                <c:pt idx="1175">
                  <c:v>0.40799999999999997</c:v>
                </c:pt>
                <c:pt idx="1176">
                  <c:v>0.40100000000000002</c:v>
                </c:pt>
                <c:pt idx="1177">
                  <c:v>0.36</c:v>
                </c:pt>
                <c:pt idx="1178">
                  <c:v>0.32800000000000001</c:v>
                </c:pt>
                <c:pt idx="1179">
                  <c:v>0.32800000000000001</c:v>
                </c:pt>
                <c:pt idx="1180">
                  <c:v>0.32800000000000001</c:v>
                </c:pt>
                <c:pt idx="1181">
                  <c:v>0.29399999999999998</c:v>
                </c:pt>
                <c:pt idx="1182">
                  <c:v>0.28999999999999998</c:v>
                </c:pt>
                <c:pt idx="1183">
                  <c:v>0.30199999999999999</c:v>
                </c:pt>
                <c:pt idx="1184">
                  <c:v>0.30299999999999999</c:v>
                </c:pt>
                <c:pt idx="1185">
                  <c:v>0.27200000000000002</c:v>
                </c:pt>
                <c:pt idx="1186">
                  <c:v>0.27200000000000002</c:v>
                </c:pt>
                <c:pt idx="1187">
                  <c:v>0.27200000000000002</c:v>
                </c:pt>
                <c:pt idx="1188">
                  <c:v>0.28499999999999998</c:v>
                </c:pt>
                <c:pt idx="1189">
                  <c:v>0.25</c:v>
                </c:pt>
                <c:pt idx="1190">
                  <c:v>0.26700000000000002</c:v>
                </c:pt>
                <c:pt idx="1191">
                  <c:v>0.254</c:v>
                </c:pt>
                <c:pt idx="1192">
                  <c:v>0.26100000000000001</c:v>
                </c:pt>
                <c:pt idx="1193">
                  <c:v>0.26100000000000001</c:v>
                </c:pt>
                <c:pt idx="1194">
                  <c:v>0.26100000000000001</c:v>
                </c:pt>
                <c:pt idx="1195">
                  <c:v>0.247</c:v>
                </c:pt>
                <c:pt idx="1196">
                  <c:v>0.26500000000000001</c:v>
                </c:pt>
                <c:pt idx="1197">
                  <c:v>0.22500000000000001</c:v>
                </c:pt>
                <c:pt idx="1198">
                  <c:v>0.28100000000000003</c:v>
                </c:pt>
                <c:pt idx="1199">
                  <c:v>0.27500000000000002</c:v>
                </c:pt>
                <c:pt idx="1200">
                  <c:v>0.27500000000000002</c:v>
                </c:pt>
                <c:pt idx="1201">
                  <c:v>0.27500000000000002</c:v>
                </c:pt>
                <c:pt idx="1202">
                  <c:v>0.27900000000000003</c:v>
                </c:pt>
                <c:pt idx="1203">
                  <c:v>0.26</c:v>
                </c:pt>
                <c:pt idx="1204">
                  <c:v>0.26400000000000001</c:v>
                </c:pt>
                <c:pt idx="1205">
                  <c:v>0.25</c:v>
                </c:pt>
                <c:pt idx="1206">
                  <c:v>0.253</c:v>
                </c:pt>
                <c:pt idx="1207">
                  <c:v>0.253</c:v>
                </c:pt>
                <c:pt idx="1208">
                  <c:v>0.253</c:v>
                </c:pt>
                <c:pt idx="1209">
                  <c:v>0.24299999999999999</c:v>
                </c:pt>
                <c:pt idx="1210">
                  <c:v>0.36799999999999999</c:v>
                </c:pt>
                <c:pt idx="1211">
                  <c:v>0.36699999999999999</c:v>
                </c:pt>
                <c:pt idx="1212">
                  <c:v>0.45</c:v>
                </c:pt>
                <c:pt idx="1213">
                  <c:v>0.46500000000000002</c:v>
                </c:pt>
                <c:pt idx="1214">
                  <c:v>0.46500000000000002</c:v>
                </c:pt>
                <c:pt idx="1215">
                  <c:v>0.46500000000000002</c:v>
                </c:pt>
                <c:pt idx="1216">
                  <c:v>0.47499999999999998</c:v>
                </c:pt>
                <c:pt idx="1217">
                  <c:v>0.47399999999999998</c:v>
                </c:pt>
                <c:pt idx="1218">
                  <c:v>0.46800000000000003</c:v>
                </c:pt>
                <c:pt idx="1219">
                  <c:v>0.56000000000000005</c:v>
                </c:pt>
                <c:pt idx="1220">
                  <c:v>0.57099999999999995</c:v>
                </c:pt>
                <c:pt idx="1221">
                  <c:v>0.57099999999999995</c:v>
                </c:pt>
                <c:pt idx="1222">
                  <c:v>0.57099999999999995</c:v>
                </c:pt>
                <c:pt idx="1223">
                  <c:v>0.53900000000000003</c:v>
                </c:pt>
                <c:pt idx="1224">
                  <c:v>0.54800000000000004</c:v>
                </c:pt>
                <c:pt idx="1225">
                  <c:v>0.57599999999999996</c:v>
                </c:pt>
                <c:pt idx="1226">
                  <c:v>0.6</c:v>
                </c:pt>
                <c:pt idx="1227">
                  <c:v>0.59199999999999997</c:v>
                </c:pt>
                <c:pt idx="1228">
                  <c:v>0.59199999999999997</c:v>
                </c:pt>
                <c:pt idx="1229">
                  <c:v>0.59199999999999997</c:v>
                </c:pt>
                <c:pt idx="1230">
                  <c:v>0.57799999999999996</c:v>
                </c:pt>
                <c:pt idx="1231">
                  <c:v>0.55100000000000005</c:v>
                </c:pt>
                <c:pt idx="1232">
                  <c:v>0.54</c:v>
                </c:pt>
                <c:pt idx="1233">
                  <c:v>0.52800000000000002</c:v>
                </c:pt>
                <c:pt idx="1234">
                  <c:v>0.505</c:v>
                </c:pt>
                <c:pt idx="1235">
                  <c:v>0.505</c:v>
                </c:pt>
                <c:pt idx="1236">
                  <c:v>0.505</c:v>
                </c:pt>
                <c:pt idx="1237">
                  <c:v>0.50600000000000001</c:v>
                </c:pt>
                <c:pt idx="1238">
                  <c:v>0.56399999999999995</c:v>
                </c:pt>
                <c:pt idx="1239">
                  <c:v>0.55800000000000005</c:v>
                </c:pt>
                <c:pt idx="1240">
                  <c:v>0.53400000000000003</c:v>
                </c:pt>
                <c:pt idx="1241">
                  <c:v>0.54</c:v>
                </c:pt>
                <c:pt idx="1242">
                  <c:v>0.54</c:v>
                </c:pt>
                <c:pt idx="1243">
                  <c:v>0.54</c:v>
                </c:pt>
                <c:pt idx="1244">
                  <c:v>0.54100000000000004</c:v>
                </c:pt>
                <c:pt idx="1245">
                  <c:v>0.48799999999999999</c:v>
                </c:pt>
                <c:pt idx="1246">
                  <c:v>0.48299999999999998</c:v>
                </c:pt>
                <c:pt idx="1247">
                  <c:v>0.45</c:v>
                </c:pt>
                <c:pt idx="1248">
                  <c:v>0.46600000000000003</c:v>
                </c:pt>
                <c:pt idx="1249">
                  <c:v>0.46600000000000003</c:v>
                </c:pt>
                <c:pt idx="1250">
                  <c:v>0.46600000000000003</c:v>
                </c:pt>
                <c:pt idx="1251">
                  <c:v>0.45600000000000002</c:v>
                </c:pt>
                <c:pt idx="1252">
                  <c:v>0.47199999999999998</c:v>
                </c:pt>
                <c:pt idx="1253">
                  <c:v>0.42399999999999999</c:v>
                </c:pt>
                <c:pt idx="1254">
                  <c:v>0.41199999999999998</c:v>
                </c:pt>
                <c:pt idx="1255">
                  <c:v>0.38</c:v>
                </c:pt>
                <c:pt idx="1256">
                  <c:v>0.38</c:v>
                </c:pt>
                <c:pt idx="1257">
                  <c:v>0.38</c:v>
                </c:pt>
                <c:pt idx="1258">
                  <c:v>0.40400000000000003</c:v>
                </c:pt>
                <c:pt idx="1259">
                  <c:v>0.43</c:v>
                </c:pt>
                <c:pt idx="1260">
                  <c:v>0.442</c:v>
                </c:pt>
                <c:pt idx="1261">
                  <c:v>0.42199999999999999</c:v>
                </c:pt>
                <c:pt idx="1262">
                  <c:v>0.41299999999999998</c:v>
                </c:pt>
                <c:pt idx="1263">
                  <c:v>0.41299999999999998</c:v>
                </c:pt>
                <c:pt idx="1264">
                  <c:v>0.41299999999999998</c:v>
                </c:pt>
                <c:pt idx="1265">
                  <c:v>0.39800000000000002</c:v>
                </c:pt>
                <c:pt idx="1266">
                  <c:v>0.39800000000000002</c:v>
                </c:pt>
                <c:pt idx="1267">
                  <c:v>0.376</c:v>
                </c:pt>
                <c:pt idx="1268">
                  <c:v>0.374</c:v>
                </c:pt>
                <c:pt idx="1269">
                  <c:v>0.378</c:v>
                </c:pt>
                <c:pt idx="1270">
                  <c:v>0.378</c:v>
                </c:pt>
                <c:pt idx="1271">
                  <c:v>0.378</c:v>
                </c:pt>
                <c:pt idx="1272">
                  <c:v>0.374</c:v>
                </c:pt>
                <c:pt idx="1273">
                  <c:v>0.34</c:v>
                </c:pt>
                <c:pt idx="1274">
                  <c:v>0.35699999999999998</c:v>
                </c:pt>
                <c:pt idx="1275">
                  <c:v>0.36</c:v>
                </c:pt>
                <c:pt idx="1276">
                  <c:v>0.376</c:v>
                </c:pt>
                <c:pt idx="1277">
                  <c:v>0.376</c:v>
                </c:pt>
                <c:pt idx="1278">
                  <c:v>0.376</c:v>
                </c:pt>
                <c:pt idx="1279">
                  <c:v>0.36399999999999999</c:v>
                </c:pt>
                <c:pt idx="1280">
                  <c:v>0.33600000000000002</c:v>
                </c:pt>
                <c:pt idx="1281">
                  <c:v>0.34499999999999997</c:v>
                </c:pt>
                <c:pt idx="1282">
                  <c:v>0.30399999999999999</c:v>
                </c:pt>
                <c:pt idx="1283">
                  <c:v>0.31</c:v>
                </c:pt>
                <c:pt idx="1284">
                  <c:v>0.31</c:v>
                </c:pt>
                <c:pt idx="1285">
                  <c:v>0.31</c:v>
                </c:pt>
                <c:pt idx="1286">
                  <c:v>0.33400000000000002</c:v>
                </c:pt>
                <c:pt idx="1287">
                  <c:v>0.39900000000000002</c:v>
                </c:pt>
                <c:pt idx="1288">
                  <c:v>0.39900000000000002</c:v>
                </c:pt>
                <c:pt idx="1289">
                  <c:v>0.41099999999999998</c:v>
                </c:pt>
                <c:pt idx="1290">
                  <c:v>0.43</c:v>
                </c:pt>
                <c:pt idx="1291">
                  <c:v>0.43</c:v>
                </c:pt>
                <c:pt idx="1292">
                  <c:v>0.43</c:v>
                </c:pt>
                <c:pt idx="1293">
                  <c:v>0.45300000000000001</c:v>
                </c:pt>
                <c:pt idx="1294">
                  <c:v>0.45</c:v>
                </c:pt>
                <c:pt idx="1295">
                  <c:v>0.441</c:v>
                </c:pt>
                <c:pt idx="1296">
                  <c:v>0.45300000000000001</c:v>
                </c:pt>
                <c:pt idx="1297">
                  <c:v>0.44500000000000001</c:v>
                </c:pt>
                <c:pt idx="1298">
                  <c:v>0.44500000000000001</c:v>
                </c:pt>
                <c:pt idx="1299">
                  <c:v>0.44500000000000001</c:v>
                </c:pt>
                <c:pt idx="1300">
                  <c:v>0.39900000000000002</c:v>
                </c:pt>
                <c:pt idx="1301">
                  <c:v>0.40600000000000003</c:v>
                </c:pt>
                <c:pt idx="1302">
                  <c:v>0.46600000000000003</c:v>
                </c:pt>
                <c:pt idx="1303">
                  <c:v>0.47699999999999998</c:v>
                </c:pt>
                <c:pt idx="1304">
                  <c:v>0.46200000000000002</c:v>
                </c:pt>
                <c:pt idx="1305">
                  <c:v>0.46200000000000002</c:v>
                </c:pt>
                <c:pt idx="1306">
                  <c:v>0.46200000000000002</c:v>
                </c:pt>
                <c:pt idx="1307">
                  <c:v>0.44900000000000001</c:v>
                </c:pt>
                <c:pt idx="1308">
                  <c:v>0.46</c:v>
                </c:pt>
                <c:pt idx="1309">
                  <c:v>0.45200000000000001</c:v>
                </c:pt>
                <c:pt idx="1310">
                  <c:v>0.45400000000000001</c:v>
                </c:pt>
                <c:pt idx="1311">
                  <c:v>0.45800000000000002</c:v>
                </c:pt>
                <c:pt idx="1312">
                  <c:v>0.45800000000000002</c:v>
                </c:pt>
                <c:pt idx="1313">
                  <c:v>0.45800000000000002</c:v>
                </c:pt>
                <c:pt idx="1314">
                  <c:v>0.442</c:v>
                </c:pt>
                <c:pt idx="1315">
                  <c:v>0.44</c:v>
                </c:pt>
                <c:pt idx="1316">
                  <c:v>0.46100000000000002</c:v>
                </c:pt>
                <c:pt idx="1317">
                  <c:v>0.443</c:v>
                </c:pt>
                <c:pt idx="1318">
                  <c:v>0.40200000000000002</c:v>
                </c:pt>
                <c:pt idx="1319">
                  <c:v>0.40200000000000002</c:v>
                </c:pt>
                <c:pt idx="1320">
                  <c:v>0.40200000000000002</c:v>
                </c:pt>
                <c:pt idx="1321">
                  <c:v>0.37</c:v>
                </c:pt>
                <c:pt idx="1322">
                  <c:v>0.36299999999999999</c:v>
                </c:pt>
                <c:pt idx="1323">
                  <c:v>0.39500000000000002</c:v>
                </c:pt>
                <c:pt idx="1324">
                  <c:v>0.39400000000000002</c:v>
                </c:pt>
                <c:pt idx="1325">
                  <c:v>0.45100000000000001</c:v>
                </c:pt>
                <c:pt idx="1326">
                  <c:v>0.45100000000000001</c:v>
                </c:pt>
                <c:pt idx="1327">
                  <c:v>0.45100000000000001</c:v>
                </c:pt>
                <c:pt idx="1328">
                  <c:v>0.43</c:v>
                </c:pt>
                <c:pt idx="1329">
                  <c:v>0.47399999999999998</c:v>
                </c:pt>
                <c:pt idx="1330">
                  <c:v>0.48</c:v>
                </c:pt>
                <c:pt idx="1331">
                  <c:v>0.41399999999999998</c:v>
                </c:pt>
                <c:pt idx="1332">
                  <c:v>0.38200000000000001</c:v>
                </c:pt>
                <c:pt idx="1333">
                  <c:v>0.38200000000000001</c:v>
                </c:pt>
                <c:pt idx="1334">
                  <c:v>0.38200000000000001</c:v>
                </c:pt>
                <c:pt idx="1335">
                  <c:v>0.36499999999999999</c:v>
                </c:pt>
                <c:pt idx="1336">
                  <c:v>0.36199999999999999</c:v>
                </c:pt>
                <c:pt idx="1337">
                  <c:v>0.371</c:v>
                </c:pt>
                <c:pt idx="1338">
                  <c:v>0.371</c:v>
                </c:pt>
                <c:pt idx="1339">
                  <c:v>0.36199999999999999</c:v>
                </c:pt>
                <c:pt idx="1340">
                  <c:v>0.36199999999999999</c:v>
                </c:pt>
                <c:pt idx="1341">
                  <c:v>0.36199999999999999</c:v>
                </c:pt>
                <c:pt idx="1342">
                  <c:v>0.33400000000000002</c:v>
                </c:pt>
                <c:pt idx="1343">
                  <c:v>0.32600000000000001</c:v>
                </c:pt>
                <c:pt idx="1344">
                  <c:v>0.32500000000000001</c:v>
                </c:pt>
                <c:pt idx="1345">
                  <c:v>0.374</c:v>
                </c:pt>
                <c:pt idx="1346">
                  <c:v>0.40899999999999997</c:v>
                </c:pt>
                <c:pt idx="1347">
                  <c:v>0.40899999999999997</c:v>
                </c:pt>
                <c:pt idx="1348">
                  <c:v>0.40899999999999997</c:v>
                </c:pt>
                <c:pt idx="1349">
                  <c:v>0.41499999999999998</c:v>
                </c:pt>
                <c:pt idx="1350">
                  <c:v>0.39600000000000002</c:v>
                </c:pt>
                <c:pt idx="1351">
                  <c:v>0.375</c:v>
                </c:pt>
                <c:pt idx="1352">
                  <c:v>0.375</c:v>
                </c:pt>
                <c:pt idx="1353">
                  <c:v>0.35899999999999999</c:v>
                </c:pt>
                <c:pt idx="1354">
                  <c:v>0.35899999999999999</c:v>
                </c:pt>
                <c:pt idx="1355">
                  <c:v>0.35899999999999999</c:v>
                </c:pt>
                <c:pt idx="1356">
                  <c:v>0.36099999999999999</c:v>
                </c:pt>
                <c:pt idx="1357">
                  <c:v>0.34899999999999998</c:v>
                </c:pt>
                <c:pt idx="1358">
                  <c:v>0.34799999999999998</c:v>
                </c:pt>
                <c:pt idx="1359">
                  <c:v>0.34599999999999997</c:v>
                </c:pt>
                <c:pt idx="1360">
                  <c:v>0.35899999999999999</c:v>
                </c:pt>
                <c:pt idx="1361">
                  <c:v>0.35899999999999999</c:v>
                </c:pt>
                <c:pt idx="1362">
                  <c:v>0.35899999999999999</c:v>
                </c:pt>
                <c:pt idx="1363">
                  <c:v>0.34</c:v>
                </c:pt>
                <c:pt idx="1364">
                  <c:v>0.33800000000000002</c:v>
                </c:pt>
                <c:pt idx="1365">
                  <c:v>0.38300000000000001</c:v>
                </c:pt>
                <c:pt idx="1366">
                  <c:v>0.36599999999999999</c:v>
                </c:pt>
                <c:pt idx="1367">
                  <c:v>0.30399999999999999</c:v>
                </c:pt>
                <c:pt idx="1368">
                  <c:v>0.30399999999999999</c:v>
                </c:pt>
                <c:pt idx="1369">
                  <c:v>0.30399999999999999</c:v>
                </c:pt>
                <c:pt idx="1370">
                  <c:v>0.34200000000000003</c:v>
                </c:pt>
                <c:pt idx="1371">
                  <c:v>0.318</c:v>
                </c:pt>
                <c:pt idx="1372">
                  <c:v>0.29399999999999998</c:v>
                </c:pt>
                <c:pt idx="1373">
                  <c:v>0.29199999999999998</c:v>
                </c:pt>
                <c:pt idx="1374">
                  <c:v>0.30499999999999999</c:v>
                </c:pt>
                <c:pt idx="1375">
                  <c:v>0.30499999999999999</c:v>
                </c:pt>
                <c:pt idx="1376">
                  <c:v>0.30499999999999999</c:v>
                </c:pt>
                <c:pt idx="1377">
                  <c:v>0.29099999999999998</c:v>
                </c:pt>
                <c:pt idx="1378">
                  <c:v>0.312</c:v>
                </c:pt>
                <c:pt idx="1379">
                  <c:v>0.312</c:v>
                </c:pt>
                <c:pt idx="1380">
                  <c:v>0.31</c:v>
                </c:pt>
                <c:pt idx="1381">
                  <c:v>0.29899999999999999</c:v>
                </c:pt>
                <c:pt idx="1382">
                  <c:v>0.29899999999999999</c:v>
                </c:pt>
                <c:pt idx="1383">
                  <c:v>0.29899999999999999</c:v>
                </c:pt>
                <c:pt idx="1384">
                  <c:v>0.307</c:v>
                </c:pt>
                <c:pt idx="1385">
                  <c:v>0.376</c:v>
                </c:pt>
                <c:pt idx="1386">
                  <c:v>0.40300000000000002</c:v>
                </c:pt>
                <c:pt idx="1387">
                  <c:v>0.41499999999999998</c:v>
                </c:pt>
                <c:pt idx="1388">
                  <c:v>0.41799999999999998</c:v>
                </c:pt>
                <c:pt idx="1389">
                  <c:v>0.41799999999999998</c:v>
                </c:pt>
                <c:pt idx="1390">
                  <c:v>0.41799999999999998</c:v>
                </c:pt>
                <c:pt idx="1391">
                  <c:v>0.41799999999999998</c:v>
                </c:pt>
                <c:pt idx="1392">
                  <c:v>0.41799999999999998</c:v>
                </c:pt>
                <c:pt idx="1393">
                  <c:v>0.379</c:v>
                </c:pt>
                <c:pt idx="1394">
                  <c:v>0.42</c:v>
                </c:pt>
                <c:pt idx="1395">
                  <c:v>0.42299999999999999</c:v>
                </c:pt>
                <c:pt idx="1396">
                  <c:v>0.42299999999999999</c:v>
                </c:pt>
                <c:pt idx="1397">
                  <c:v>0.42299999999999999</c:v>
                </c:pt>
                <c:pt idx="1398">
                  <c:v>0.42299999999999999</c:v>
                </c:pt>
                <c:pt idx="1399">
                  <c:v>0.46400000000000002</c:v>
                </c:pt>
                <c:pt idx="1400">
                  <c:v>0.438</c:v>
                </c:pt>
                <c:pt idx="1401">
                  <c:v>0.432</c:v>
                </c:pt>
                <c:pt idx="1402">
                  <c:v>0.436</c:v>
                </c:pt>
                <c:pt idx="1403">
                  <c:v>0.436</c:v>
                </c:pt>
                <c:pt idx="1404">
                  <c:v>0.436</c:v>
                </c:pt>
                <c:pt idx="1405">
                  <c:v>0.42899999999999999</c:v>
                </c:pt>
                <c:pt idx="1406">
                  <c:v>0.46400000000000002</c:v>
                </c:pt>
                <c:pt idx="1407">
                  <c:v>0.54</c:v>
                </c:pt>
                <c:pt idx="1408">
                  <c:v>0.57899999999999996</c:v>
                </c:pt>
                <c:pt idx="1409">
                  <c:v>0.57699999999999996</c:v>
                </c:pt>
                <c:pt idx="1410">
                  <c:v>0.57699999999999996</c:v>
                </c:pt>
                <c:pt idx="1411">
                  <c:v>0.57699999999999996</c:v>
                </c:pt>
                <c:pt idx="1412">
                  <c:v>0.58399999999999996</c:v>
                </c:pt>
                <c:pt idx="1413">
                  <c:v>0.55900000000000005</c:v>
                </c:pt>
                <c:pt idx="1414">
                  <c:v>0.56000000000000005</c:v>
                </c:pt>
                <c:pt idx="1415">
                  <c:v>0.56999999999999995</c:v>
                </c:pt>
                <c:pt idx="1416">
                  <c:v>0.56599999999999995</c:v>
                </c:pt>
                <c:pt idx="1417">
                  <c:v>0.56599999999999995</c:v>
                </c:pt>
                <c:pt idx="1418">
                  <c:v>0.56599999999999995</c:v>
                </c:pt>
                <c:pt idx="1419">
                  <c:v>0.56499999999999995</c:v>
                </c:pt>
                <c:pt idx="1420">
                  <c:v>0.55900000000000005</c:v>
                </c:pt>
                <c:pt idx="1421">
                  <c:v>0.58599999999999997</c:v>
                </c:pt>
                <c:pt idx="1422">
                  <c:v>0.60899999999999999</c:v>
                </c:pt>
                <c:pt idx="1423">
                  <c:v>0.626</c:v>
                </c:pt>
                <c:pt idx="1424">
                  <c:v>0.626</c:v>
                </c:pt>
                <c:pt idx="1425">
                  <c:v>0.626</c:v>
                </c:pt>
                <c:pt idx="1426">
                  <c:v>0.69099999999999995</c:v>
                </c:pt>
                <c:pt idx="1427">
                  <c:v>0.68</c:v>
                </c:pt>
                <c:pt idx="1428">
                  <c:v>0.69499999999999995</c:v>
                </c:pt>
                <c:pt idx="1429">
                  <c:v>0.71799999999999997</c:v>
                </c:pt>
                <c:pt idx="1430">
                  <c:v>0.76500000000000001</c:v>
                </c:pt>
                <c:pt idx="1431">
                  <c:v>0.76500000000000001</c:v>
                </c:pt>
                <c:pt idx="1432">
                  <c:v>0.76500000000000001</c:v>
                </c:pt>
                <c:pt idx="1433">
                  <c:v>0.73299999999999998</c:v>
                </c:pt>
                <c:pt idx="1434">
                  <c:v>0.69</c:v>
                </c:pt>
                <c:pt idx="1435">
                  <c:v>0.74199999999999999</c:v>
                </c:pt>
                <c:pt idx="1436">
                  <c:v>0.75900000000000001</c:v>
                </c:pt>
                <c:pt idx="1437">
                  <c:v>0.74099999999999999</c:v>
                </c:pt>
                <c:pt idx="1438">
                  <c:v>0.74099999999999999</c:v>
                </c:pt>
                <c:pt idx="1439">
                  <c:v>0.74099999999999999</c:v>
                </c:pt>
                <c:pt idx="1440">
                  <c:v>0.753</c:v>
                </c:pt>
                <c:pt idx="1441">
                  <c:v>0.747</c:v>
                </c:pt>
                <c:pt idx="1442">
                  <c:v>0.754</c:v>
                </c:pt>
                <c:pt idx="1443">
                  <c:v>0.76100000000000001</c:v>
                </c:pt>
                <c:pt idx="1444">
                  <c:v>0.70399999999999996</c:v>
                </c:pt>
                <c:pt idx="1445">
                  <c:v>0.70399999999999996</c:v>
                </c:pt>
                <c:pt idx="1446">
                  <c:v>0.70399999999999996</c:v>
                </c:pt>
                <c:pt idx="1447">
                  <c:v>0.73199999999999998</c:v>
                </c:pt>
                <c:pt idx="1448">
                  <c:v>0.73199999999999998</c:v>
                </c:pt>
                <c:pt idx="1449">
                  <c:v>0.71899999999999997</c:v>
                </c:pt>
                <c:pt idx="1450">
                  <c:v>0.70299999999999996</c:v>
                </c:pt>
                <c:pt idx="1451">
                  <c:v>0.65</c:v>
                </c:pt>
                <c:pt idx="1452">
                  <c:v>0.65</c:v>
                </c:pt>
                <c:pt idx="1453">
                  <c:v>0.65</c:v>
                </c:pt>
                <c:pt idx="1454">
                  <c:v>0.65</c:v>
                </c:pt>
                <c:pt idx="1455">
                  <c:v>0.67600000000000005</c:v>
                </c:pt>
                <c:pt idx="1456">
                  <c:v>0.65300000000000002</c:v>
                </c:pt>
                <c:pt idx="1457">
                  <c:v>0.64100000000000001</c:v>
                </c:pt>
                <c:pt idx="1458">
                  <c:v>0.64800000000000002</c:v>
                </c:pt>
                <c:pt idx="1459">
                  <c:v>0.64800000000000002</c:v>
                </c:pt>
                <c:pt idx="1460">
                  <c:v>0.64800000000000002</c:v>
                </c:pt>
                <c:pt idx="1461">
                  <c:v>0.64</c:v>
                </c:pt>
                <c:pt idx="1462">
                  <c:v>0.67200000000000004</c:v>
                </c:pt>
                <c:pt idx="1463">
                  <c:v>0.65300000000000002</c:v>
                </c:pt>
                <c:pt idx="1464">
                  <c:v>0.625</c:v>
                </c:pt>
                <c:pt idx="1465">
                  <c:v>0.64400000000000002</c:v>
                </c:pt>
                <c:pt idx="1466">
                  <c:v>0.64400000000000002</c:v>
                </c:pt>
                <c:pt idx="1467">
                  <c:v>0.64400000000000002</c:v>
                </c:pt>
                <c:pt idx="1468">
                  <c:v>0.63</c:v>
                </c:pt>
                <c:pt idx="1469">
                  <c:v>0.61699999999999999</c:v>
                </c:pt>
                <c:pt idx="1470">
                  <c:v>0.59</c:v>
                </c:pt>
                <c:pt idx="1471">
                  <c:v>0.57399999999999995</c:v>
                </c:pt>
                <c:pt idx="1472">
                  <c:v>0.56799999999999995</c:v>
                </c:pt>
                <c:pt idx="1473">
                  <c:v>0.56799999999999995</c:v>
                </c:pt>
                <c:pt idx="1474">
                  <c:v>0.56799999999999995</c:v>
                </c:pt>
                <c:pt idx="1475">
                  <c:v>0.56699999999999995</c:v>
                </c:pt>
                <c:pt idx="1476">
                  <c:v>0.58199999999999996</c:v>
                </c:pt>
                <c:pt idx="1477">
                  <c:v>0.59</c:v>
                </c:pt>
                <c:pt idx="1478">
                  <c:v>0.52700000000000002</c:v>
                </c:pt>
                <c:pt idx="1479">
                  <c:v>0.52400000000000002</c:v>
                </c:pt>
                <c:pt idx="1480">
                  <c:v>0.52400000000000002</c:v>
                </c:pt>
                <c:pt idx="1481">
                  <c:v>0.52400000000000002</c:v>
                </c:pt>
                <c:pt idx="1482">
                  <c:v>0.52100000000000002</c:v>
                </c:pt>
                <c:pt idx="1483">
                  <c:v>0.501</c:v>
                </c:pt>
                <c:pt idx="1484">
                  <c:v>0.5</c:v>
                </c:pt>
                <c:pt idx="1485">
                  <c:v>0.49399999999999999</c:v>
                </c:pt>
                <c:pt idx="1486">
                  <c:v>0.49399999999999999</c:v>
                </c:pt>
                <c:pt idx="1487">
                  <c:v>0.49399999999999999</c:v>
                </c:pt>
                <c:pt idx="1488">
                  <c:v>0.49399999999999999</c:v>
                </c:pt>
                <c:pt idx="1489">
                  <c:v>0.49399999999999999</c:v>
                </c:pt>
                <c:pt idx="1490">
                  <c:v>0.499</c:v>
                </c:pt>
                <c:pt idx="1491">
                  <c:v>0.498</c:v>
                </c:pt>
                <c:pt idx="1492">
                  <c:v>0.52200000000000002</c:v>
                </c:pt>
                <c:pt idx="1493">
                  <c:v>0.495</c:v>
                </c:pt>
                <c:pt idx="1494">
                  <c:v>0.495</c:v>
                </c:pt>
                <c:pt idx="1495">
                  <c:v>0.495</c:v>
                </c:pt>
                <c:pt idx="1496">
                  <c:v>0.503</c:v>
                </c:pt>
                <c:pt idx="1497">
                  <c:v>0.51300000000000001</c:v>
                </c:pt>
                <c:pt idx="1498">
                  <c:v>0.497</c:v>
                </c:pt>
                <c:pt idx="1499">
                  <c:v>0.51300000000000001</c:v>
                </c:pt>
                <c:pt idx="1500">
                  <c:v>0.50900000000000001</c:v>
                </c:pt>
                <c:pt idx="1501">
                  <c:v>0.50900000000000001</c:v>
                </c:pt>
                <c:pt idx="1502">
                  <c:v>0.50900000000000001</c:v>
                </c:pt>
                <c:pt idx="1503">
                  <c:v>0.52300000000000002</c:v>
                </c:pt>
                <c:pt idx="1504">
                  <c:v>0.505</c:v>
                </c:pt>
                <c:pt idx="1505">
                  <c:v>0.52900000000000003</c:v>
                </c:pt>
                <c:pt idx="1506">
                  <c:v>0.59799999999999998</c:v>
                </c:pt>
                <c:pt idx="1507">
                  <c:v>0.58799999999999997</c:v>
                </c:pt>
                <c:pt idx="1508">
                  <c:v>0.58799999999999997</c:v>
                </c:pt>
                <c:pt idx="1509">
                  <c:v>0.58799999999999997</c:v>
                </c:pt>
                <c:pt idx="1510">
                  <c:v>0.63400000000000001</c:v>
                </c:pt>
                <c:pt idx="1511">
                  <c:v>0.629</c:v>
                </c:pt>
                <c:pt idx="1512">
                  <c:v>0.63100000000000001</c:v>
                </c:pt>
                <c:pt idx="1513">
                  <c:v>0.59099999999999997</c:v>
                </c:pt>
                <c:pt idx="1514">
                  <c:v>0.56899999999999995</c:v>
                </c:pt>
                <c:pt idx="1515">
                  <c:v>0.56899999999999995</c:v>
                </c:pt>
                <c:pt idx="1516">
                  <c:v>0.56899999999999995</c:v>
                </c:pt>
                <c:pt idx="1517">
                  <c:v>0.55700000000000005</c:v>
                </c:pt>
                <c:pt idx="1518">
                  <c:v>0.55700000000000005</c:v>
                </c:pt>
                <c:pt idx="1519">
                  <c:v>0.57899999999999996</c:v>
                </c:pt>
                <c:pt idx="1520">
                  <c:v>0.53</c:v>
                </c:pt>
                <c:pt idx="1521">
                  <c:v>0.54200000000000004</c:v>
                </c:pt>
                <c:pt idx="1522">
                  <c:v>0.54200000000000004</c:v>
                </c:pt>
                <c:pt idx="1523">
                  <c:v>0.54200000000000004</c:v>
                </c:pt>
                <c:pt idx="1524">
                  <c:v>0.52900000000000003</c:v>
                </c:pt>
                <c:pt idx="1525">
                  <c:v>0.56000000000000005</c:v>
                </c:pt>
                <c:pt idx="1526">
                  <c:v>0.55700000000000005</c:v>
                </c:pt>
                <c:pt idx="1527">
                  <c:v>0.55500000000000005</c:v>
                </c:pt>
                <c:pt idx="1528">
                  <c:v>0.55700000000000005</c:v>
                </c:pt>
                <c:pt idx="1529">
                  <c:v>0.55700000000000005</c:v>
                </c:pt>
                <c:pt idx="1530">
                  <c:v>0.55700000000000005</c:v>
                </c:pt>
                <c:pt idx="1531">
                  <c:v>0.60899999999999999</c:v>
                </c:pt>
                <c:pt idx="1532">
                  <c:v>0.64300000000000002</c:v>
                </c:pt>
                <c:pt idx="1533">
                  <c:v>0.60399999999999998</c:v>
                </c:pt>
                <c:pt idx="1534">
                  <c:v>0.63700000000000001</c:v>
                </c:pt>
                <c:pt idx="1535">
                  <c:v>0.57699999999999996</c:v>
                </c:pt>
                <c:pt idx="1536">
                  <c:v>0.57699999999999996</c:v>
                </c:pt>
                <c:pt idx="1537">
                  <c:v>0.57699999999999996</c:v>
                </c:pt>
                <c:pt idx="1538">
                  <c:v>0.52100000000000002</c:v>
                </c:pt>
                <c:pt idx="1539">
                  <c:v>0.55800000000000005</c:v>
                </c:pt>
                <c:pt idx="1540">
                  <c:v>0.505</c:v>
                </c:pt>
                <c:pt idx="1541">
                  <c:v>0.47</c:v>
                </c:pt>
                <c:pt idx="1542">
                  <c:v>0.40300000000000002</c:v>
                </c:pt>
                <c:pt idx="1543">
                  <c:v>0.40300000000000002</c:v>
                </c:pt>
                <c:pt idx="1544">
                  <c:v>0.40300000000000002</c:v>
                </c:pt>
                <c:pt idx="1545">
                  <c:v>0.34100000000000003</c:v>
                </c:pt>
                <c:pt idx="1546">
                  <c:v>0.25700000000000001</c:v>
                </c:pt>
                <c:pt idx="1547">
                  <c:v>0.36899999999999999</c:v>
                </c:pt>
                <c:pt idx="1548">
                  <c:v>0.33800000000000002</c:v>
                </c:pt>
                <c:pt idx="1549">
                  <c:v>0.38200000000000001</c:v>
                </c:pt>
                <c:pt idx="1550">
                  <c:v>0.38200000000000001</c:v>
                </c:pt>
                <c:pt idx="1551">
                  <c:v>0.38200000000000001</c:v>
                </c:pt>
                <c:pt idx="1552">
                  <c:v>0.41599999999999998</c:v>
                </c:pt>
                <c:pt idx="1553">
                  <c:v>0.36599999999999999</c:v>
                </c:pt>
                <c:pt idx="1554">
                  <c:v>0.46200000000000002</c:v>
                </c:pt>
                <c:pt idx="1555">
                  <c:v>0.48099999999999998</c:v>
                </c:pt>
                <c:pt idx="1556">
                  <c:v>0.44600000000000001</c:v>
                </c:pt>
                <c:pt idx="1557">
                  <c:v>0.44600000000000001</c:v>
                </c:pt>
                <c:pt idx="1558">
                  <c:v>0.44600000000000001</c:v>
                </c:pt>
                <c:pt idx="1559">
                  <c:v>0.49099999999999999</c:v>
                </c:pt>
                <c:pt idx="1560">
                  <c:v>0.48899999999999999</c:v>
                </c:pt>
                <c:pt idx="1561">
                  <c:v>0.48</c:v>
                </c:pt>
                <c:pt idx="1562">
                  <c:v>0.42399999999999999</c:v>
                </c:pt>
                <c:pt idx="1563">
                  <c:v>0.40100000000000002</c:v>
                </c:pt>
                <c:pt idx="1564">
                  <c:v>0.40100000000000002</c:v>
                </c:pt>
                <c:pt idx="1565">
                  <c:v>0.40100000000000002</c:v>
                </c:pt>
                <c:pt idx="1566">
                  <c:v>0.39600000000000002</c:v>
                </c:pt>
                <c:pt idx="1567">
                  <c:v>0.37</c:v>
                </c:pt>
                <c:pt idx="1568">
                  <c:v>0.375</c:v>
                </c:pt>
                <c:pt idx="1569">
                  <c:v>0.33300000000000002</c:v>
                </c:pt>
                <c:pt idx="1570">
                  <c:v>0.33500000000000002</c:v>
                </c:pt>
                <c:pt idx="1571">
                  <c:v>0.33500000000000002</c:v>
                </c:pt>
                <c:pt idx="1572">
                  <c:v>0.33500000000000002</c:v>
                </c:pt>
                <c:pt idx="1573">
                  <c:v>0.32500000000000001</c:v>
                </c:pt>
                <c:pt idx="1574">
                  <c:v>0.33900000000000002</c:v>
                </c:pt>
                <c:pt idx="1575">
                  <c:v>0.31900000000000001</c:v>
                </c:pt>
                <c:pt idx="1576">
                  <c:v>0.317</c:v>
                </c:pt>
                <c:pt idx="1577">
                  <c:v>0.3</c:v>
                </c:pt>
                <c:pt idx="1578">
                  <c:v>0.3</c:v>
                </c:pt>
                <c:pt idx="1579">
                  <c:v>0.3</c:v>
                </c:pt>
                <c:pt idx="1580">
                  <c:v>0.30199999999999999</c:v>
                </c:pt>
                <c:pt idx="1581">
                  <c:v>0.29199999999999998</c:v>
                </c:pt>
                <c:pt idx="1582">
                  <c:v>0.30299999999999999</c:v>
                </c:pt>
                <c:pt idx="1583">
                  <c:v>0.29699999999999999</c:v>
                </c:pt>
                <c:pt idx="1584">
                  <c:v>0.28999999999999998</c:v>
                </c:pt>
                <c:pt idx="1585">
                  <c:v>0.28999999999999998</c:v>
                </c:pt>
                <c:pt idx="1586">
                  <c:v>0.28999999999999998</c:v>
                </c:pt>
                <c:pt idx="1587">
                  <c:v>0.29799999999999999</c:v>
                </c:pt>
                <c:pt idx="1588">
                  <c:v>0.318</c:v>
                </c:pt>
                <c:pt idx="1589">
                  <c:v>0.36599999999999999</c:v>
                </c:pt>
                <c:pt idx="1590">
                  <c:v>0.35499999999999998</c:v>
                </c:pt>
                <c:pt idx="1591">
                  <c:v>0.33800000000000002</c:v>
                </c:pt>
                <c:pt idx="1592">
                  <c:v>0.33800000000000002</c:v>
                </c:pt>
                <c:pt idx="1593">
                  <c:v>0.33800000000000002</c:v>
                </c:pt>
                <c:pt idx="1594">
                  <c:v>0.36099999999999999</c:v>
                </c:pt>
                <c:pt idx="1595">
                  <c:v>0.34399999999999997</c:v>
                </c:pt>
                <c:pt idx="1596">
                  <c:v>0.33900000000000002</c:v>
                </c:pt>
                <c:pt idx="1597">
                  <c:v>0.32900000000000001</c:v>
                </c:pt>
                <c:pt idx="1598">
                  <c:v>0.36899999999999999</c:v>
                </c:pt>
                <c:pt idx="1599">
                  <c:v>0.36899999999999999</c:v>
                </c:pt>
                <c:pt idx="1600">
                  <c:v>0.36899999999999999</c:v>
                </c:pt>
                <c:pt idx="1601">
                  <c:v>0.40500000000000003</c:v>
                </c:pt>
                <c:pt idx="1602">
                  <c:v>0.39500000000000002</c:v>
                </c:pt>
                <c:pt idx="1603">
                  <c:v>0.39400000000000002</c:v>
                </c:pt>
                <c:pt idx="1604">
                  <c:v>0.40200000000000002</c:v>
                </c:pt>
                <c:pt idx="1605">
                  <c:v>0.40200000000000002</c:v>
                </c:pt>
                <c:pt idx="1606">
                  <c:v>0.40200000000000002</c:v>
                </c:pt>
                <c:pt idx="1607">
                  <c:v>0.40200000000000002</c:v>
                </c:pt>
                <c:pt idx="1608">
                  <c:v>0.44400000000000001</c:v>
                </c:pt>
                <c:pt idx="1609">
                  <c:v>0.442</c:v>
                </c:pt>
                <c:pt idx="1610">
                  <c:v>0.47499999999999998</c:v>
                </c:pt>
                <c:pt idx="1611">
                  <c:v>0.45900000000000002</c:v>
                </c:pt>
                <c:pt idx="1612">
                  <c:v>0.40600000000000003</c:v>
                </c:pt>
                <c:pt idx="1613">
                  <c:v>0.40600000000000003</c:v>
                </c:pt>
                <c:pt idx="1614">
                  <c:v>0.40600000000000003</c:v>
                </c:pt>
                <c:pt idx="1615">
                  <c:v>0.38700000000000001</c:v>
                </c:pt>
                <c:pt idx="1616">
                  <c:v>0.40600000000000003</c:v>
                </c:pt>
                <c:pt idx="1617">
                  <c:v>0.39600000000000002</c:v>
                </c:pt>
                <c:pt idx="1618">
                  <c:v>0.373</c:v>
                </c:pt>
                <c:pt idx="1619">
                  <c:v>0.315</c:v>
                </c:pt>
                <c:pt idx="1620">
                  <c:v>0.315</c:v>
                </c:pt>
                <c:pt idx="1621">
                  <c:v>0.315</c:v>
                </c:pt>
                <c:pt idx="1622">
                  <c:v>0.31</c:v>
                </c:pt>
                <c:pt idx="1623">
                  <c:v>0.32600000000000001</c:v>
                </c:pt>
                <c:pt idx="1624">
                  <c:v>0.30299999999999999</c:v>
                </c:pt>
                <c:pt idx="1625">
                  <c:v>0.318</c:v>
                </c:pt>
                <c:pt idx="1626">
                  <c:v>0.30399999999999999</c:v>
                </c:pt>
                <c:pt idx="1627">
                  <c:v>0.30399999999999999</c:v>
                </c:pt>
                <c:pt idx="1628">
                  <c:v>0.30399999999999999</c:v>
                </c:pt>
                <c:pt idx="1629">
                  <c:v>0.30099999999999999</c:v>
                </c:pt>
                <c:pt idx="1630">
                  <c:v>0.32900000000000001</c:v>
                </c:pt>
                <c:pt idx="1631">
                  <c:v>0.34200000000000003</c:v>
                </c:pt>
                <c:pt idx="1632">
                  <c:v>0.33800000000000002</c:v>
                </c:pt>
                <c:pt idx="1633">
                  <c:v>0.34300000000000003</c:v>
                </c:pt>
                <c:pt idx="1634">
                  <c:v>0.34300000000000003</c:v>
                </c:pt>
                <c:pt idx="1635">
                  <c:v>0.34300000000000003</c:v>
                </c:pt>
                <c:pt idx="1636">
                  <c:v>0.375</c:v>
                </c:pt>
                <c:pt idx="1637">
                  <c:v>0.379</c:v>
                </c:pt>
                <c:pt idx="1638">
                  <c:v>0.40300000000000002</c:v>
                </c:pt>
                <c:pt idx="1639">
                  <c:v>0.34399999999999997</c:v>
                </c:pt>
                <c:pt idx="1640">
                  <c:v>0.32500000000000001</c:v>
                </c:pt>
                <c:pt idx="1641">
                  <c:v>0.32500000000000001</c:v>
                </c:pt>
                <c:pt idx="1642">
                  <c:v>0.32500000000000001</c:v>
                </c:pt>
                <c:pt idx="1643">
                  <c:v>0.33200000000000002</c:v>
                </c:pt>
                <c:pt idx="1644">
                  <c:v>0.35499999999999998</c:v>
                </c:pt>
                <c:pt idx="1645">
                  <c:v>0.379</c:v>
                </c:pt>
                <c:pt idx="1646">
                  <c:v>0.35299999999999998</c:v>
                </c:pt>
                <c:pt idx="1647">
                  <c:v>0.38600000000000001</c:v>
                </c:pt>
                <c:pt idx="1648">
                  <c:v>0.38600000000000001</c:v>
                </c:pt>
                <c:pt idx="1649">
                  <c:v>0.38600000000000001</c:v>
                </c:pt>
                <c:pt idx="1650">
                  <c:v>0.4</c:v>
                </c:pt>
                <c:pt idx="1651">
                  <c:v>0.42899999999999999</c:v>
                </c:pt>
                <c:pt idx="1652">
                  <c:v>0.40899999999999997</c:v>
                </c:pt>
                <c:pt idx="1653">
                  <c:v>0.42099999999999999</c:v>
                </c:pt>
                <c:pt idx="1654">
                  <c:v>0.44900000000000001</c:v>
                </c:pt>
                <c:pt idx="1655">
                  <c:v>0.44900000000000001</c:v>
                </c:pt>
                <c:pt idx="1656">
                  <c:v>0.44900000000000001</c:v>
                </c:pt>
                <c:pt idx="1657">
                  <c:v>0.45700000000000002</c:v>
                </c:pt>
                <c:pt idx="1658">
                  <c:v>0.47899999999999998</c:v>
                </c:pt>
                <c:pt idx="1659">
                  <c:v>0.48599999999999999</c:v>
                </c:pt>
                <c:pt idx="1660">
                  <c:v>0.47</c:v>
                </c:pt>
                <c:pt idx="1661">
                  <c:v>0.46</c:v>
                </c:pt>
                <c:pt idx="1662">
                  <c:v>0.46</c:v>
                </c:pt>
                <c:pt idx="1663">
                  <c:v>0.46</c:v>
                </c:pt>
                <c:pt idx="1664">
                  <c:v>0.50900000000000001</c:v>
                </c:pt>
                <c:pt idx="1665">
                  <c:v>0.54200000000000004</c:v>
                </c:pt>
                <c:pt idx="1666">
                  <c:v>0.52500000000000002</c:v>
                </c:pt>
                <c:pt idx="1667">
                  <c:v>0.52800000000000002</c:v>
                </c:pt>
                <c:pt idx="1668">
                  <c:v>0.46899999999999997</c:v>
                </c:pt>
                <c:pt idx="1669">
                  <c:v>0.46899999999999997</c:v>
                </c:pt>
                <c:pt idx="1670">
                  <c:v>0.46899999999999997</c:v>
                </c:pt>
                <c:pt idx="1671">
                  <c:v>0.47</c:v>
                </c:pt>
                <c:pt idx="1672">
                  <c:v>0.42099999999999999</c:v>
                </c:pt>
                <c:pt idx="1673">
                  <c:v>0.47399999999999998</c:v>
                </c:pt>
                <c:pt idx="1674">
                  <c:v>0.53</c:v>
                </c:pt>
                <c:pt idx="1675">
                  <c:v>0.57199999999999995</c:v>
                </c:pt>
                <c:pt idx="1676">
                  <c:v>0.57199999999999995</c:v>
                </c:pt>
                <c:pt idx="1677">
                  <c:v>0.57199999999999995</c:v>
                </c:pt>
                <c:pt idx="1678">
                  <c:v>0.52800000000000002</c:v>
                </c:pt>
                <c:pt idx="1679">
                  <c:v>0.54700000000000004</c:v>
                </c:pt>
                <c:pt idx="1680">
                  <c:v>0.55100000000000005</c:v>
                </c:pt>
                <c:pt idx="1681">
                  <c:v>0.51700000000000002</c:v>
                </c:pt>
                <c:pt idx="1682">
                  <c:v>0.497</c:v>
                </c:pt>
                <c:pt idx="1683">
                  <c:v>0.497</c:v>
                </c:pt>
                <c:pt idx="1684">
                  <c:v>0.497</c:v>
                </c:pt>
                <c:pt idx="1685">
                  <c:v>0.501</c:v>
                </c:pt>
                <c:pt idx="1686">
                  <c:v>0.49</c:v>
                </c:pt>
                <c:pt idx="1687">
                  <c:v>0.46</c:v>
                </c:pt>
                <c:pt idx="1688">
                  <c:v>0.41499999999999998</c:v>
                </c:pt>
                <c:pt idx="1689">
                  <c:v>0.45800000000000002</c:v>
                </c:pt>
                <c:pt idx="1690">
                  <c:v>0.45800000000000002</c:v>
                </c:pt>
                <c:pt idx="1691">
                  <c:v>0.45800000000000002</c:v>
                </c:pt>
                <c:pt idx="1692">
                  <c:v>0.44700000000000001</c:v>
                </c:pt>
                <c:pt idx="1693">
                  <c:v>0.40799999999999997</c:v>
                </c:pt>
                <c:pt idx="1694">
                  <c:v>0.39500000000000002</c:v>
                </c:pt>
                <c:pt idx="1695">
                  <c:v>0.39600000000000002</c:v>
                </c:pt>
                <c:pt idx="1696">
                  <c:v>0.35099999999999998</c:v>
                </c:pt>
                <c:pt idx="1697">
                  <c:v>0.35099999999999998</c:v>
                </c:pt>
                <c:pt idx="1698">
                  <c:v>0.35099999999999998</c:v>
                </c:pt>
                <c:pt idx="1699">
                  <c:v>0.376</c:v>
                </c:pt>
                <c:pt idx="1700">
                  <c:v>0.36799999999999999</c:v>
                </c:pt>
                <c:pt idx="1701">
                  <c:v>0.38400000000000001</c:v>
                </c:pt>
                <c:pt idx="1702">
                  <c:v>0.39800000000000002</c:v>
                </c:pt>
                <c:pt idx="1703">
                  <c:v>0.42599999999999999</c:v>
                </c:pt>
                <c:pt idx="1704">
                  <c:v>0.42599999999999999</c:v>
                </c:pt>
                <c:pt idx="1705">
                  <c:v>0.42599999999999999</c:v>
                </c:pt>
                <c:pt idx="1706">
                  <c:v>0.42499999999999999</c:v>
                </c:pt>
                <c:pt idx="1707">
                  <c:v>0.433</c:v>
                </c:pt>
                <c:pt idx="1708">
                  <c:v>0.44600000000000001</c:v>
                </c:pt>
                <c:pt idx="1709">
                  <c:v>0.45600000000000002</c:v>
                </c:pt>
                <c:pt idx="1710">
                  <c:v>0.40600000000000003</c:v>
                </c:pt>
                <c:pt idx="1711">
                  <c:v>0.40600000000000003</c:v>
                </c:pt>
                <c:pt idx="1712">
                  <c:v>0.40600000000000003</c:v>
                </c:pt>
                <c:pt idx="1713">
                  <c:v>0.39700000000000002</c:v>
                </c:pt>
                <c:pt idx="1714">
                  <c:v>0.40799999999999997</c:v>
                </c:pt>
                <c:pt idx="1715">
                  <c:v>0.39700000000000002</c:v>
                </c:pt>
                <c:pt idx="1716">
                  <c:v>0.35899999999999999</c:v>
                </c:pt>
                <c:pt idx="1717">
                  <c:v>0.36599999999999999</c:v>
                </c:pt>
                <c:pt idx="1718">
                  <c:v>0.36599999999999999</c:v>
                </c:pt>
                <c:pt idx="1719">
                  <c:v>0.36599999999999999</c:v>
                </c:pt>
                <c:pt idx="1720">
                  <c:v>0.371</c:v>
                </c:pt>
                <c:pt idx="1721">
                  <c:v>0.34899999999999998</c:v>
                </c:pt>
                <c:pt idx="1722">
                  <c:v>0.375</c:v>
                </c:pt>
                <c:pt idx="1723">
                  <c:v>0.36899999999999999</c:v>
                </c:pt>
                <c:pt idx="1724">
                  <c:v>0.33900000000000002</c:v>
                </c:pt>
                <c:pt idx="1725">
                  <c:v>0.33900000000000002</c:v>
                </c:pt>
                <c:pt idx="1726">
                  <c:v>0.33900000000000002</c:v>
                </c:pt>
                <c:pt idx="1727">
                  <c:v>0.36</c:v>
                </c:pt>
                <c:pt idx="1728">
                  <c:v>0.34799999999999998</c:v>
                </c:pt>
                <c:pt idx="1729">
                  <c:v>0.34899999999999998</c:v>
                </c:pt>
                <c:pt idx="1730">
                  <c:v>0.32</c:v>
                </c:pt>
                <c:pt idx="1731">
                  <c:v>0.312</c:v>
                </c:pt>
                <c:pt idx="1732">
                  <c:v>0.312</c:v>
                </c:pt>
                <c:pt idx="1733">
                  <c:v>0.312</c:v>
                </c:pt>
                <c:pt idx="1734">
                  <c:v>0.30499999999999999</c:v>
                </c:pt>
                <c:pt idx="1735">
                  <c:v>0.26100000000000001</c:v>
                </c:pt>
                <c:pt idx="1736">
                  <c:v>0.27500000000000002</c:v>
                </c:pt>
                <c:pt idx="1737">
                  <c:v>0.23499999999999999</c:v>
                </c:pt>
                <c:pt idx="1738">
                  <c:v>0.248</c:v>
                </c:pt>
                <c:pt idx="1739">
                  <c:v>0.248</c:v>
                </c:pt>
                <c:pt idx="1740">
                  <c:v>0.248</c:v>
                </c:pt>
                <c:pt idx="1741">
                  <c:v>0.245</c:v>
                </c:pt>
                <c:pt idx="1742">
                  <c:v>0.23100000000000001</c:v>
                </c:pt>
                <c:pt idx="1743">
                  <c:v>0.27700000000000002</c:v>
                </c:pt>
                <c:pt idx="1744">
                  <c:v>0.28299999999999997</c:v>
                </c:pt>
                <c:pt idx="1745">
                  <c:v>0.251</c:v>
                </c:pt>
                <c:pt idx="1746">
                  <c:v>0.251</c:v>
                </c:pt>
                <c:pt idx="1747">
                  <c:v>0.251</c:v>
                </c:pt>
                <c:pt idx="1748">
                  <c:v>0.255</c:v>
                </c:pt>
                <c:pt idx="1749">
                  <c:v>0.24299999999999999</c:v>
                </c:pt>
                <c:pt idx="1750">
                  <c:v>0.23799999999999999</c:v>
                </c:pt>
                <c:pt idx="1751">
                  <c:v>0.22700000000000001</c:v>
                </c:pt>
                <c:pt idx="1752">
                  <c:v>0.247</c:v>
                </c:pt>
                <c:pt idx="1753">
                  <c:v>0.247</c:v>
                </c:pt>
                <c:pt idx="1754">
                  <c:v>0.247</c:v>
                </c:pt>
                <c:pt idx="1755">
                  <c:v>0.247</c:v>
                </c:pt>
                <c:pt idx="1756">
                  <c:v>0.247</c:v>
                </c:pt>
                <c:pt idx="1757">
                  <c:v>0.247</c:v>
                </c:pt>
                <c:pt idx="1758">
                  <c:v>0.22800000000000001</c:v>
                </c:pt>
                <c:pt idx="1759">
                  <c:v>0.23799999999999999</c:v>
                </c:pt>
                <c:pt idx="1760">
                  <c:v>0.23799999999999999</c:v>
                </c:pt>
                <c:pt idx="1761">
                  <c:v>0.23799999999999999</c:v>
                </c:pt>
                <c:pt idx="1762">
                  <c:v>0.23899999999999999</c:v>
                </c:pt>
                <c:pt idx="1763">
                  <c:v>0.23899999999999999</c:v>
                </c:pt>
                <c:pt idx="1764">
                  <c:v>0.16400000000000001</c:v>
                </c:pt>
                <c:pt idx="1765">
                  <c:v>0.151</c:v>
                </c:pt>
                <c:pt idx="1766">
                  <c:v>0.20599999999999999</c:v>
                </c:pt>
                <c:pt idx="1767">
                  <c:v>0.20599999999999999</c:v>
                </c:pt>
                <c:pt idx="1768">
                  <c:v>0.20599999999999999</c:v>
                </c:pt>
                <c:pt idx="1769">
                  <c:v>0.219</c:v>
                </c:pt>
                <c:pt idx="1770">
                  <c:v>0.22500000000000001</c:v>
                </c:pt>
                <c:pt idx="1771">
                  <c:v>0.27600000000000002</c:v>
                </c:pt>
                <c:pt idx="1772">
                  <c:v>0.253</c:v>
                </c:pt>
                <c:pt idx="1773">
                  <c:v>0.23699999999999999</c:v>
                </c:pt>
                <c:pt idx="1774">
                  <c:v>0.23699999999999999</c:v>
                </c:pt>
                <c:pt idx="1775">
                  <c:v>0.23699999999999999</c:v>
                </c:pt>
                <c:pt idx="1776">
                  <c:v>0.22800000000000001</c:v>
                </c:pt>
                <c:pt idx="1777">
                  <c:v>0.20399999999999999</c:v>
                </c:pt>
                <c:pt idx="1778">
                  <c:v>0.222</c:v>
                </c:pt>
                <c:pt idx="1779">
                  <c:v>0.24099999999999999</c:v>
                </c:pt>
                <c:pt idx="1780">
                  <c:v>0.26100000000000001</c:v>
                </c:pt>
                <c:pt idx="1781">
                  <c:v>0.26100000000000001</c:v>
                </c:pt>
                <c:pt idx="1782">
                  <c:v>0.26100000000000001</c:v>
                </c:pt>
                <c:pt idx="1783">
                  <c:v>0.253</c:v>
                </c:pt>
                <c:pt idx="1784">
                  <c:v>0.23400000000000001</c:v>
                </c:pt>
                <c:pt idx="1785">
                  <c:v>0.223</c:v>
                </c:pt>
                <c:pt idx="1786">
                  <c:v>0.17899999999999999</c:v>
                </c:pt>
                <c:pt idx="1787">
                  <c:v>0.191</c:v>
                </c:pt>
                <c:pt idx="1788">
                  <c:v>0.191</c:v>
                </c:pt>
                <c:pt idx="1789">
                  <c:v>0.191</c:v>
                </c:pt>
                <c:pt idx="1790">
                  <c:v>0.20300000000000001</c:v>
                </c:pt>
                <c:pt idx="1791">
                  <c:v>0.19900000000000001</c:v>
                </c:pt>
                <c:pt idx="1792">
                  <c:v>0.187</c:v>
                </c:pt>
                <c:pt idx="1793">
                  <c:v>0.14799999999999999</c:v>
                </c:pt>
                <c:pt idx="1794">
                  <c:v>0.16500000000000001</c:v>
                </c:pt>
                <c:pt idx="1795">
                  <c:v>0.16500000000000001</c:v>
                </c:pt>
                <c:pt idx="1796">
                  <c:v>0.16500000000000001</c:v>
                </c:pt>
                <c:pt idx="1797">
                  <c:v>0.17499999999999999</c:v>
                </c:pt>
                <c:pt idx="1798">
                  <c:v>0.16900000000000001</c:v>
                </c:pt>
                <c:pt idx="1799">
                  <c:v>0.16</c:v>
                </c:pt>
                <c:pt idx="1800">
                  <c:v>0.114</c:v>
                </c:pt>
                <c:pt idx="1801">
                  <c:v>8.5999999999999993E-2</c:v>
                </c:pt>
                <c:pt idx="1802">
                  <c:v>8.5999999999999993E-2</c:v>
                </c:pt>
                <c:pt idx="1803">
                  <c:v>8.5999999999999993E-2</c:v>
                </c:pt>
                <c:pt idx="1804">
                  <c:v>0.11799999999999999</c:v>
                </c:pt>
                <c:pt idx="1805">
                  <c:v>0.13100000000000001</c:v>
                </c:pt>
                <c:pt idx="1806">
                  <c:v>0.122</c:v>
                </c:pt>
                <c:pt idx="1807">
                  <c:v>0.10199999999999999</c:v>
                </c:pt>
                <c:pt idx="1808">
                  <c:v>0.10100000000000001</c:v>
                </c:pt>
                <c:pt idx="1809">
                  <c:v>0.10100000000000001</c:v>
                </c:pt>
                <c:pt idx="1810">
                  <c:v>0.10100000000000001</c:v>
                </c:pt>
                <c:pt idx="1811">
                  <c:v>0.108</c:v>
                </c:pt>
                <c:pt idx="1812">
                  <c:v>0.104</c:v>
                </c:pt>
                <c:pt idx="1813">
                  <c:v>9.8000000000000004E-2</c:v>
                </c:pt>
                <c:pt idx="1814">
                  <c:v>0.126</c:v>
                </c:pt>
                <c:pt idx="1815">
                  <c:v>9.4E-2</c:v>
                </c:pt>
                <c:pt idx="1816">
                  <c:v>9.4E-2</c:v>
                </c:pt>
                <c:pt idx="1817">
                  <c:v>9.4E-2</c:v>
                </c:pt>
                <c:pt idx="1818">
                  <c:v>0.108</c:v>
                </c:pt>
                <c:pt idx="1819">
                  <c:v>0.11700000000000001</c:v>
                </c:pt>
                <c:pt idx="1820">
                  <c:v>0.14699999999999999</c:v>
                </c:pt>
                <c:pt idx="1821">
                  <c:v>0.182</c:v>
                </c:pt>
                <c:pt idx="1822">
                  <c:v>0.182</c:v>
                </c:pt>
                <c:pt idx="1823">
                  <c:v>0.182</c:v>
                </c:pt>
                <c:pt idx="1824">
                  <c:v>0.182</c:v>
                </c:pt>
                <c:pt idx="1825">
                  <c:v>0.156</c:v>
                </c:pt>
                <c:pt idx="1826">
                  <c:v>0.16700000000000001</c:v>
                </c:pt>
                <c:pt idx="1827">
                  <c:v>0.126</c:v>
                </c:pt>
                <c:pt idx="1828">
                  <c:v>6.4000000000000001E-2</c:v>
                </c:pt>
                <c:pt idx="1829">
                  <c:v>6.7000000000000004E-2</c:v>
                </c:pt>
                <c:pt idx="1830">
                  <c:v>6.7000000000000004E-2</c:v>
                </c:pt>
                <c:pt idx="1831">
                  <c:v>6.7000000000000004E-2</c:v>
                </c:pt>
                <c:pt idx="1832">
                  <c:v>6.7000000000000004E-2</c:v>
                </c:pt>
                <c:pt idx="1833">
                  <c:v>5.3999999999999999E-2</c:v>
                </c:pt>
                <c:pt idx="1834">
                  <c:v>6.3E-2</c:v>
                </c:pt>
                <c:pt idx="1835">
                  <c:v>8.4000000000000005E-2</c:v>
                </c:pt>
              </c:numCache>
            </c:numRef>
          </c:val>
          <c:smooth val="0"/>
          <c:extLst>
            <c:ext xmlns:c16="http://schemas.microsoft.com/office/drawing/2014/chart" uri="{C3380CC4-5D6E-409C-BE32-E72D297353CC}">
              <c16:uniqueId val="{00000001-97AF-4DE5-A8BB-3DEC6B5F0D35}"/>
            </c:ext>
          </c:extLst>
        </c:ser>
        <c:ser>
          <c:idx val="5"/>
          <c:order val="2"/>
          <c:tx>
            <c:strRef>
              <c:f>Graf!$AH$4</c:f>
              <c:strCache>
                <c:ptCount val="1"/>
                <c:pt idx="0">
                  <c:v>Reino Unido</c:v>
                </c:pt>
              </c:strCache>
            </c:strRef>
          </c:tx>
          <c:spPr>
            <a:ln w="31750">
              <a:solidFill>
                <a:srgbClr val="7030A0"/>
              </a:solidFill>
            </a:ln>
          </c:spPr>
          <c:marker>
            <c:symbol val="none"/>
          </c:marker>
          <c:cat>
            <c:numRef>
              <c:f>Graf!$AE$5:$AE$10000</c:f>
              <c:numCache>
                <c:formatCode>d\-mmm\-yy</c:formatCode>
                <c:ptCount val="9996"/>
                <c:pt idx="0">
                  <c:v>41275</c:v>
                </c:pt>
                <c:pt idx="1">
                  <c:v>41276</c:v>
                </c:pt>
                <c:pt idx="2">
                  <c:v>41277</c:v>
                </c:pt>
                <c:pt idx="3">
                  <c:v>41278</c:v>
                </c:pt>
                <c:pt idx="4">
                  <c:v>41281</c:v>
                </c:pt>
                <c:pt idx="5">
                  <c:v>41282</c:v>
                </c:pt>
                <c:pt idx="6">
                  <c:v>41283</c:v>
                </c:pt>
                <c:pt idx="7">
                  <c:v>41284</c:v>
                </c:pt>
                <c:pt idx="8">
                  <c:v>41285</c:v>
                </c:pt>
                <c:pt idx="9">
                  <c:v>41288</c:v>
                </c:pt>
                <c:pt idx="10">
                  <c:v>41289</c:v>
                </c:pt>
                <c:pt idx="11">
                  <c:v>41290</c:v>
                </c:pt>
                <c:pt idx="12">
                  <c:v>41291</c:v>
                </c:pt>
                <c:pt idx="13">
                  <c:v>41292</c:v>
                </c:pt>
                <c:pt idx="14">
                  <c:v>41295</c:v>
                </c:pt>
                <c:pt idx="15">
                  <c:v>41296</c:v>
                </c:pt>
                <c:pt idx="16">
                  <c:v>41297</c:v>
                </c:pt>
                <c:pt idx="17">
                  <c:v>41298</c:v>
                </c:pt>
                <c:pt idx="18">
                  <c:v>41299</c:v>
                </c:pt>
                <c:pt idx="19">
                  <c:v>41302</c:v>
                </c:pt>
                <c:pt idx="20">
                  <c:v>41303</c:v>
                </c:pt>
                <c:pt idx="21">
                  <c:v>41304</c:v>
                </c:pt>
                <c:pt idx="22">
                  <c:v>41305</c:v>
                </c:pt>
                <c:pt idx="23">
                  <c:v>41306</c:v>
                </c:pt>
                <c:pt idx="24">
                  <c:v>41309</c:v>
                </c:pt>
                <c:pt idx="25">
                  <c:v>41310</c:v>
                </c:pt>
                <c:pt idx="26">
                  <c:v>41311</c:v>
                </c:pt>
                <c:pt idx="27">
                  <c:v>41312</c:v>
                </c:pt>
                <c:pt idx="28">
                  <c:v>41313</c:v>
                </c:pt>
                <c:pt idx="29">
                  <c:v>41316</c:v>
                </c:pt>
                <c:pt idx="30">
                  <c:v>41317</c:v>
                </c:pt>
                <c:pt idx="31">
                  <c:v>41318</c:v>
                </c:pt>
                <c:pt idx="32">
                  <c:v>41319</c:v>
                </c:pt>
                <c:pt idx="33">
                  <c:v>41320</c:v>
                </c:pt>
                <c:pt idx="34">
                  <c:v>41323</c:v>
                </c:pt>
                <c:pt idx="35">
                  <c:v>41324</c:v>
                </c:pt>
                <c:pt idx="36">
                  <c:v>41325</c:v>
                </c:pt>
                <c:pt idx="37">
                  <c:v>41326</c:v>
                </c:pt>
                <c:pt idx="38">
                  <c:v>41327</c:v>
                </c:pt>
                <c:pt idx="39">
                  <c:v>41330</c:v>
                </c:pt>
                <c:pt idx="40">
                  <c:v>41331</c:v>
                </c:pt>
                <c:pt idx="41">
                  <c:v>41332</c:v>
                </c:pt>
                <c:pt idx="42">
                  <c:v>41333</c:v>
                </c:pt>
                <c:pt idx="43">
                  <c:v>41334</c:v>
                </c:pt>
                <c:pt idx="44">
                  <c:v>41337</c:v>
                </c:pt>
                <c:pt idx="45">
                  <c:v>41338</c:v>
                </c:pt>
                <c:pt idx="46">
                  <c:v>41339</c:v>
                </c:pt>
                <c:pt idx="47">
                  <c:v>41340</c:v>
                </c:pt>
                <c:pt idx="48">
                  <c:v>41341</c:v>
                </c:pt>
                <c:pt idx="49">
                  <c:v>41344</c:v>
                </c:pt>
                <c:pt idx="50">
                  <c:v>41345</c:v>
                </c:pt>
                <c:pt idx="51">
                  <c:v>41346</c:v>
                </c:pt>
                <c:pt idx="52">
                  <c:v>41347</c:v>
                </c:pt>
                <c:pt idx="53">
                  <c:v>41348</c:v>
                </c:pt>
                <c:pt idx="54">
                  <c:v>41351</c:v>
                </c:pt>
                <c:pt idx="55">
                  <c:v>41352</c:v>
                </c:pt>
                <c:pt idx="56">
                  <c:v>41353</c:v>
                </c:pt>
                <c:pt idx="57">
                  <c:v>41354</c:v>
                </c:pt>
                <c:pt idx="58">
                  <c:v>41355</c:v>
                </c:pt>
                <c:pt idx="59">
                  <c:v>41358</c:v>
                </c:pt>
                <c:pt idx="60">
                  <c:v>41359</c:v>
                </c:pt>
                <c:pt idx="61">
                  <c:v>41360</c:v>
                </c:pt>
                <c:pt idx="62">
                  <c:v>41361</c:v>
                </c:pt>
                <c:pt idx="63">
                  <c:v>41362</c:v>
                </c:pt>
                <c:pt idx="64">
                  <c:v>41365</c:v>
                </c:pt>
                <c:pt idx="65">
                  <c:v>41366</c:v>
                </c:pt>
                <c:pt idx="66">
                  <c:v>41367</c:v>
                </c:pt>
                <c:pt idx="67">
                  <c:v>41368</c:v>
                </c:pt>
                <c:pt idx="68">
                  <c:v>41369</c:v>
                </c:pt>
                <c:pt idx="69">
                  <c:v>41372</c:v>
                </c:pt>
                <c:pt idx="70">
                  <c:v>41373</c:v>
                </c:pt>
                <c:pt idx="71">
                  <c:v>41374</c:v>
                </c:pt>
                <c:pt idx="72">
                  <c:v>41375</c:v>
                </c:pt>
                <c:pt idx="73">
                  <c:v>41376</c:v>
                </c:pt>
                <c:pt idx="74">
                  <c:v>41379</c:v>
                </c:pt>
                <c:pt idx="75">
                  <c:v>41380</c:v>
                </c:pt>
                <c:pt idx="76">
                  <c:v>41381</c:v>
                </c:pt>
                <c:pt idx="77">
                  <c:v>41382</c:v>
                </c:pt>
                <c:pt idx="78">
                  <c:v>41383</c:v>
                </c:pt>
                <c:pt idx="79">
                  <c:v>41386</c:v>
                </c:pt>
                <c:pt idx="80">
                  <c:v>41387</c:v>
                </c:pt>
                <c:pt idx="81">
                  <c:v>41388</c:v>
                </c:pt>
                <c:pt idx="82">
                  <c:v>41389</c:v>
                </c:pt>
                <c:pt idx="83">
                  <c:v>41390</c:v>
                </c:pt>
                <c:pt idx="84">
                  <c:v>41393</c:v>
                </c:pt>
                <c:pt idx="85">
                  <c:v>41394</c:v>
                </c:pt>
                <c:pt idx="86">
                  <c:v>41395</c:v>
                </c:pt>
                <c:pt idx="87">
                  <c:v>41396</c:v>
                </c:pt>
                <c:pt idx="88">
                  <c:v>41397</c:v>
                </c:pt>
                <c:pt idx="89">
                  <c:v>41400</c:v>
                </c:pt>
                <c:pt idx="90">
                  <c:v>41401</c:v>
                </c:pt>
                <c:pt idx="91">
                  <c:v>41402</c:v>
                </c:pt>
                <c:pt idx="92">
                  <c:v>41403</c:v>
                </c:pt>
                <c:pt idx="93">
                  <c:v>41404</c:v>
                </c:pt>
                <c:pt idx="94">
                  <c:v>41407</c:v>
                </c:pt>
                <c:pt idx="95">
                  <c:v>41408</c:v>
                </c:pt>
                <c:pt idx="96">
                  <c:v>41409</c:v>
                </c:pt>
                <c:pt idx="97">
                  <c:v>41410</c:v>
                </c:pt>
                <c:pt idx="98">
                  <c:v>41411</c:v>
                </c:pt>
                <c:pt idx="99">
                  <c:v>41414</c:v>
                </c:pt>
                <c:pt idx="100">
                  <c:v>41415</c:v>
                </c:pt>
                <c:pt idx="101">
                  <c:v>41416</c:v>
                </c:pt>
                <c:pt idx="102">
                  <c:v>41417</c:v>
                </c:pt>
                <c:pt idx="103">
                  <c:v>41418</c:v>
                </c:pt>
                <c:pt idx="104">
                  <c:v>41421</c:v>
                </c:pt>
                <c:pt idx="105">
                  <c:v>41422</c:v>
                </c:pt>
                <c:pt idx="106">
                  <c:v>41423</c:v>
                </c:pt>
                <c:pt idx="107">
                  <c:v>41424</c:v>
                </c:pt>
                <c:pt idx="108">
                  <c:v>41425</c:v>
                </c:pt>
                <c:pt idx="109">
                  <c:v>41428</c:v>
                </c:pt>
                <c:pt idx="110">
                  <c:v>41429</c:v>
                </c:pt>
                <c:pt idx="111">
                  <c:v>41430</c:v>
                </c:pt>
                <c:pt idx="112">
                  <c:v>41431</c:v>
                </c:pt>
                <c:pt idx="113">
                  <c:v>41432</c:v>
                </c:pt>
                <c:pt idx="114">
                  <c:v>41435</c:v>
                </c:pt>
                <c:pt idx="115">
                  <c:v>41436</c:v>
                </c:pt>
                <c:pt idx="116">
                  <c:v>41437</c:v>
                </c:pt>
                <c:pt idx="117">
                  <c:v>41438</c:v>
                </c:pt>
                <c:pt idx="118">
                  <c:v>41439</c:v>
                </c:pt>
                <c:pt idx="119">
                  <c:v>41442</c:v>
                </c:pt>
                <c:pt idx="120">
                  <c:v>41443</c:v>
                </c:pt>
                <c:pt idx="121">
                  <c:v>41444</c:v>
                </c:pt>
                <c:pt idx="122">
                  <c:v>41445</c:v>
                </c:pt>
                <c:pt idx="123">
                  <c:v>41446</c:v>
                </c:pt>
                <c:pt idx="124">
                  <c:v>41449</c:v>
                </c:pt>
                <c:pt idx="125">
                  <c:v>41450</c:v>
                </c:pt>
                <c:pt idx="126">
                  <c:v>41451</c:v>
                </c:pt>
                <c:pt idx="127">
                  <c:v>41452</c:v>
                </c:pt>
                <c:pt idx="128">
                  <c:v>41453</c:v>
                </c:pt>
                <c:pt idx="129">
                  <c:v>41456</c:v>
                </c:pt>
                <c:pt idx="130">
                  <c:v>41457</c:v>
                </c:pt>
                <c:pt idx="131">
                  <c:v>41458</c:v>
                </c:pt>
                <c:pt idx="132">
                  <c:v>41459</c:v>
                </c:pt>
                <c:pt idx="133">
                  <c:v>41460</c:v>
                </c:pt>
                <c:pt idx="134">
                  <c:v>41463</c:v>
                </c:pt>
                <c:pt idx="135">
                  <c:v>41464</c:v>
                </c:pt>
                <c:pt idx="136">
                  <c:v>41465</c:v>
                </c:pt>
                <c:pt idx="137">
                  <c:v>41466</c:v>
                </c:pt>
                <c:pt idx="138">
                  <c:v>41467</c:v>
                </c:pt>
                <c:pt idx="139">
                  <c:v>41470</c:v>
                </c:pt>
                <c:pt idx="140">
                  <c:v>41471</c:v>
                </c:pt>
                <c:pt idx="141">
                  <c:v>41472</c:v>
                </c:pt>
                <c:pt idx="142">
                  <c:v>41473</c:v>
                </c:pt>
                <c:pt idx="143">
                  <c:v>41474</c:v>
                </c:pt>
                <c:pt idx="144">
                  <c:v>41477</c:v>
                </c:pt>
                <c:pt idx="145">
                  <c:v>41478</c:v>
                </c:pt>
                <c:pt idx="146">
                  <c:v>41479</c:v>
                </c:pt>
                <c:pt idx="147">
                  <c:v>41480</c:v>
                </c:pt>
                <c:pt idx="148">
                  <c:v>41481</c:v>
                </c:pt>
                <c:pt idx="149">
                  <c:v>41484</c:v>
                </c:pt>
                <c:pt idx="150">
                  <c:v>41485</c:v>
                </c:pt>
                <c:pt idx="151">
                  <c:v>41486</c:v>
                </c:pt>
                <c:pt idx="152">
                  <c:v>41487</c:v>
                </c:pt>
                <c:pt idx="153">
                  <c:v>41488</c:v>
                </c:pt>
                <c:pt idx="154">
                  <c:v>41491</c:v>
                </c:pt>
                <c:pt idx="155">
                  <c:v>41492</c:v>
                </c:pt>
                <c:pt idx="156">
                  <c:v>41493</c:v>
                </c:pt>
                <c:pt idx="157">
                  <c:v>41494</c:v>
                </c:pt>
                <c:pt idx="158">
                  <c:v>41495</c:v>
                </c:pt>
                <c:pt idx="159">
                  <c:v>41498</c:v>
                </c:pt>
                <c:pt idx="160">
                  <c:v>41499</c:v>
                </c:pt>
                <c:pt idx="161">
                  <c:v>41500</c:v>
                </c:pt>
                <c:pt idx="162">
                  <c:v>41501</c:v>
                </c:pt>
                <c:pt idx="163">
                  <c:v>41502</c:v>
                </c:pt>
                <c:pt idx="164">
                  <c:v>41505</c:v>
                </c:pt>
                <c:pt idx="165">
                  <c:v>41506</c:v>
                </c:pt>
                <c:pt idx="166">
                  <c:v>41507</c:v>
                </c:pt>
                <c:pt idx="167">
                  <c:v>41508</c:v>
                </c:pt>
                <c:pt idx="168">
                  <c:v>41509</c:v>
                </c:pt>
                <c:pt idx="169">
                  <c:v>41512</c:v>
                </c:pt>
                <c:pt idx="170">
                  <c:v>41513</c:v>
                </c:pt>
                <c:pt idx="171">
                  <c:v>41514</c:v>
                </c:pt>
                <c:pt idx="172">
                  <c:v>41515</c:v>
                </c:pt>
                <c:pt idx="173">
                  <c:v>41516</c:v>
                </c:pt>
                <c:pt idx="174">
                  <c:v>41519</c:v>
                </c:pt>
                <c:pt idx="175">
                  <c:v>41520</c:v>
                </c:pt>
                <c:pt idx="176">
                  <c:v>41521</c:v>
                </c:pt>
                <c:pt idx="177">
                  <c:v>41522</c:v>
                </c:pt>
                <c:pt idx="178">
                  <c:v>41523</c:v>
                </c:pt>
                <c:pt idx="179">
                  <c:v>41526</c:v>
                </c:pt>
                <c:pt idx="180">
                  <c:v>41527</c:v>
                </c:pt>
                <c:pt idx="181">
                  <c:v>41528</c:v>
                </c:pt>
                <c:pt idx="182">
                  <c:v>41529</c:v>
                </c:pt>
                <c:pt idx="183">
                  <c:v>41530</c:v>
                </c:pt>
                <c:pt idx="184">
                  <c:v>41533</c:v>
                </c:pt>
                <c:pt idx="185">
                  <c:v>41534</c:v>
                </c:pt>
                <c:pt idx="186">
                  <c:v>41535</c:v>
                </c:pt>
                <c:pt idx="187">
                  <c:v>41536</c:v>
                </c:pt>
                <c:pt idx="188">
                  <c:v>41537</c:v>
                </c:pt>
                <c:pt idx="189">
                  <c:v>41540</c:v>
                </c:pt>
                <c:pt idx="190">
                  <c:v>41541</c:v>
                </c:pt>
                <c:pt idx="191">
                  <c:v>41542</c:v>
                </c:pt>
                <c:pt idx="192">
                  <c:v>41543</c:v>
                </c:pt>
                <c:pt idx="193">
                  <c:v>41544</c:v>
                </c:pt>
                <c:pt idx="194">
                  <c:v>41547</c:v>
                </c:pt>
                <c:pt idx="195">
                  <c:v>41548</c:v>
                </c:pt>
                <c:pt idx="196">
                  <c:v>41549</c:v>
                </c:pt>
                <c:pt idx="197">
                  <c:v>41550</c:v>
                </c:pt>
                <c:pt idx="198">
                  <c:v>41551</c:v>
                </c:pt>
                <c:pt idx="199">
                  <c:v>41554</c:v>
                </c:pt>
                <c:pt idx="200">
                  <c:v>41555</c:v>
                </c:pt>
                <c:pt idx="201">
                  <c:v>41556</c:v>
                </c:pt>
                <c:pt idx="202">
                  <c:v>41557</c:v>
                </c:pt>
                <c:pt idx="203">
                  <c:v>41558</c:v>
                </c:pt>
                <c:pt idx="204">
                  <c:v>41561</c:v>
                </c:pt>
                <c:pt idx="205">
                  <c:v>41562</c:v>
                </c:pt>
                <c:pt idx="206">
                  <c:v>41563</c:v>
                </c:pt>
                <c:pt idx="207">
                  <c:v>41564</c:v>
                </c:pt>
                <c:pt idx="208">
                  <c:v>41565</c:v>
                </c:pt>
                <c:pt idx="209">
                  <c:v>41568</c:v>
                </c:pt>
                <c:pt idx="210">
                  <c:v>41569</c:v>
                </c:pt>
                <c:pt idx="211">
                  <c:v>41570</c:v>
                </c:pt>
                <c:pt idx="212">
                  <c:v>41571</c:v>
                </c:pt>
                <c:pt idx="213">
                  <c:v>41572</c:v>
                </c:pt>
                <c:pt idx="214">
                  <c:v>41575</c:v>
                </c:pt>
                <c:pt idx="215">
                  <c:v>41576</c:v>
                </c:pt>
                <c:pt idx="216">
                  <c:v>41577</c:v>
                </c:pt>
                <c:pt idx="217">
                  <c:v>41578</c:v>
                </c:pt>
                <c:pt idx="218">
                  <c:v>41579</c:v>
                </c:pt>
                <c:pt idx="219">
                  <c:v>41582</c:v>
                </c:pt>
                <c:pt idx="220">
                  <c:v>41583</c:v>
                </c:pt>
                <c:pt idx="221">
                  <c:v>41584</c:v>
                </c:pt>
                <c:pt idx="222">
                  <c:v>41585</c:v>
                </c:pt>
                <c:pt idx="223">
                  <c:v>41586</c:v>
                </c:pt>
                <c:pt idx="224">
                  <c:v>41589</c:v>
                </c:pt>
                <c:pt idx="225">
                  <c:v>41590</c:v>
                </c:pt>
                <c:pt idx="226">
                  <c:v>41591</c:v>
                </c:pt>
                <c:pt idx="227">
                  <c:v>41592</c:v>
                </c:pt>
                <c:pt idx="228">
                  <c:v>41593</c:v>
                </c:pt>
                <c:pt idx="229">
                  <c:v>41596</c:v>
                </c:pt>
                <c:pt idx="230">
                  <c:v>41597</c:v>
                </c:pt>
                <c:pt idx="231">
                  <c:v>41598</c:v>
                </c:pt>
                <c:pt idx="232">
                  <c:v>41599</c:v>
                </c:pt>
                <c:pt idx="233">
                  <c:v>41600</c:v>
                </c:pt>
                <c:pt idx="234">
                  <c:v>41603</c:v>
                </c:pt>
                <c:pt idx="235">
                  <c:v>41604</c:v>
                </c:pt>
                <c:pt idx="236">
                  <c:v>41605</c:v>
                </c:pt>
                <c:pt idx="237">
                  <c:v>41606</c:v>
                </c:pt>
                <c:pt idx="238">
                  <c:v>41607</c:v>
                </c:pt>
                <c:pt idx="239">
                  <c:v>41610</c:v>
                </c:pt>
                <c:pt idx="240">
                  <c:v>41611</c:v>
                </c:pt>
                <c:pt idx="241">
                  <c:v>41612</c:v>
                </c:pt>
                <c:pt idx="242">
                  <c:v>41613</c:v>
                </c:pt>
                <c:pt idx="243">
                  <c:v>41614</c:v>
                </c:pt>
                <c:pt idx="244">
                  <c:v>41617</c:v>
                </c:pt>
                <c:pt idx="245">
                  <c:v>41618</c:v>
                </c:pt>
                <c:pt idx="246">
                  <c:v>41619</c:v>
                </c:pt>
                <c:pt idx="247">
                  <c:v>41620</c:v>
                </c:pt>
                <c:pt idx="248">
                  <c:v>41621</c:v>
                </c:pt>
                <c:pt idx="249">
                  <c:v>41624</c:v>
                </c:pt>
                <c:pt idx="250">
                  <c:v>41625</c:v>
                </c:pt>
                <c:pt idx="251">
                  <c:v>41626</c:v>
                </c:pt>
                <c:pt idx="252">
                  <c:v>41627</c:v>
                </c:pt>
                <c:pt idx="253">
                  <c:v>41628</c:v>
                </c:pt>
                <c:pt idx="254">
                  <c:v>41631</c:v>
                </c:pt>
                <c:pt idx="255">
                  <c:v>41632</c:v>
                </c:pt>
                <c:pt idx="256">
                  <c:v>41633</c:v>
                </c:pt>
                <c:pt idx="257">
                  <c:v>41634</c:v>
                </c:pt>
                <c:pt idx="258">
                  <c:v>41635</c:v>
                </c:pt>
                <c:pt idx="259">
                  <c:v>41638</c:v>
                </c:pt>
                <c:pt idx="260">
                  <c:v>41639</c:v>
                </c:pt>
                <c:pt idx="261">
                  <c:v>41640</c:v>
                </c:pt>
                <c:pt idx="262">
                  <c:v>41641</c:v>
                </c:pt>
                <c:pt idx="263">
                  <c:v>41642</c:v>
                </c:pt>
                <c:pt idx="264">
                  <c:v>41645</c:v>
                </c:pt>
                <c:pt idx="265">
                  <c:v>41646</c:v>
                </c:pt>
                <c:pt idx="266">
                  <c:v>41647</c:v>
                </c:pt>
                <c:pt idx="267">
                  <c:v>41648</c:v>
                </c:pt>
                <c:pt idx="268">
                  <c:v>41649</c:v>
                </c:pt>
                <c:pt idx="269">
                  <c:v>41652</c:v>
                </c:pt>
                <c:pt idx="270">
                  <c:v>41653</c:v>
                </c:pt>
                <c:pt idx="271">
                  <c:v>41654</c:v>
                </c:pt>
                <c:pt idx="272">
                  <c:v>41655</c:v>
                </c:pt>
                <c:pt idx="273">
                  <c:v>41656</c:v>
                </c:pt>
                <c:pt idx="274">
                  <c:v>41659</c:v>
                </c:pt>
                <c:pt idx="275">
                  <c:v>41660</c:v>
                </c:pt>
                <c:pt idx="276">
                  <c:v>41661</c:v>
                </c:pt>
                <c:pt idx="277">
                  <c:v>41662</c:v>
                </c:pt>
                <c:pt idx="278">
                  <c:v>41663</c:v>
                </c:pt>
                <c:pt idx="279">
                  <c:v>41666</c:v>
                </c:pt>
                <c:pt idx="280">
                  <c:v>41667</c:v>
                </c:pt>
                <c:pt idx="281">
                  <c:v>41668</c:v>
                </c:pt>
                <c:pt idx="282">
                  <c:v>41669</c:v>
                </c:pt>
                <c:pt idx="283">
                  <c:v>41670</c:v>
                </c:pt>
                <c:pt idx="284">
                  <c:v>41673</c:v>
                </c:pt>
                <c:pt idx="285">
                  <c:v>41674</c:v>
                </c:pt>
                <c:pt idx="286">
                  <c:v>41675</c:v>
                </c:pt>
                <c:pt idx="287">
                  <c:v>41676</c:v>
                </c:pt>
                <c:pt idx="288">
                  <c:v>41677</c:v>
                </c:pt>
                <c:pt idx="289">
                  <c:v>41680</c:v>
                </c:pt>
                <c:pt idx="290">
                  <c:v>41681</c:v>
                </c:pt>
                <c:pt idx="291">
                  <c:v>41682</c:v>
                </c:pt>
                <c:pt idx="292">
                  <c:v>41683</c:v>
                </c:pt>
                <c:pt idx="293">
                  <c:v>41684</c:v>
                </c:pt>
                <c:pt idx="294">
                  <c:v>41687</c:v>
                </c:pt>
                <c:pt idx="295">
                  <c:v>41688</c:v>
                </c:pt>
                <c:pt idx="296">
                  <c:v>41689</c:v>
                </c:pt>
                <c:pt idx="297">
                  <c:v>41690</c:v>
                </c:pt>
                <c:pt idx="298">
                  <c:v>41691</c:v>
                </c:pt>
                <c:pt idx="299">
                  <c:v>41694</c:v>
                </c:pt>
                <c:pt idx="300">
                  <c:v>41695</c:v>
                </c:pt>
                <c:pt idx="301">
                  <c:v>41696</c:v>
                </c:pt>
                <c:pt idx="302">
                  <c:v>41697</c:v>
                </c:pt>
                <c:pt idx="303">
                  <c:v>41698</c:v>
                </c:pt>
                <c:pt idx="304">
                  <c:v>41701</c:v>
                </c:pt>
                <c:pt idx="305">
                  <c:v>41702</c:v>
                </c:pt>
                <c:pt idx="306">
                  <c:v>41703</c:v>
                </c:pt>
                <c:pt idx="307">
                  <c:v>41704</c:v>
                </c:pt>
                <c:pt idx="308">
                  <c:v>41705</c:v>
                </c:pt>
                <c:pt idx="309">
                  <c:v>41708</c:v>
                </c:pt>
                <c:pt idx="310">
                  <c:v>41709</c:v>
                </c:pt>
                <c:pt idx="311">
                  <c:v>41710</c:v>
                </c:pt>
                <c:pt idx="312">
                  <c:v>41711</c:v>
                </c:pt>
                <c:pt idx="313">
                  <c:v>41712</c:v>
                </c:pt>
                <c:pt idx="314">
                  <c:v>41715</c:v>
                </c:pt>
                <c:pt idx="315">
                  <c:v>41716</c:v>
                </c:pt>
                <c:pt idx="316">
                  <c:v>41717</c:v>
                </c:pt>
                <c:pt idx="317">
                  <c:v>41718</c:v>
                </c:pt>
                <c:pt idx="318">
                  <c:v>41719</c:v>
                </c:pt>
                <c:pt idx="319">
                  <c:v>41722</c:v>
                </c:pt>
                <c:pt idx="320">
                  <c:v>41723</c:v>
                </c:pt>
                <c:pt idx="321">
                  <c:v>41724</c:v>
                </c:pt>
                <c:pt idx="322">
                  <c:v>41725</c:v>
                </c:pt>
                <c:pt idx="323">
                  <c:v>41726</c:v>
                </c:pt>
                <c:pt idx="324">
                  <c:v>41729</c:v>
                </c:pt>
                <c:pt idx="325">
                  <c:v>41730</c:v>
                </c:pt>
                <c:pt idx="326">
                  <c:v>41731</c:v>
                </c:pt>
                <c:pt idx="327">
                  <c:v>41732</c:v>
                </c:pt>
                <c:pt idx="328">
                  <c:v>41733</c:v>
                </c:pt>
                <c:pt idx="329">
                  <c:v>41736</c:v>
                </c:pt>
                <c:pt idx="330">
                  <c:v>41737</c:v>
                </c:pt>
                <c:pt idx="331">
                  <c:v>41738</c:v>
                </c:pt>
                <c:pt idx="332">
                  <c:v>41739</c:v>
                </c:pt>
                <c:pt idx="333">
                  <c:v>41740</c:v>
                </c:pt>
                <c:pt idx="334">
                  <c:v>41743</c:v>
                </c:pt>
                <c:pt idx="335">
                  <c:v>41744</c:v>
                </c:pt>
                <c:pt idx="336">
                  <c:v>41745</c:v>
                </c:pt>
                <c:pt idx="337">
                  <c:v>41746</c:v>
                </c:pt>
                <c:pt idx="338">
                  <c:v>41747</c:v>
                </c:pt>
                <c:pt idx="339">
                  <c:v>41750</c:v>
                </c:pt>
                <c:pt idx="340">
                  <c:v>41751</c:v>
                </c:pt>
                <c:pt idx="341">
                  <c:v>41752</c:v>
                </c:pt>
                <c:pt idx="342">
                  <c:v>41753</c:v>
                </c:pt>
                <c:pt idx="343">
                  <c:v>41754</c:v>
                </c:pt>
                <c:pt idx="344">
                  <c:v>41757</c:v>
                </c:pt>
                <c:pt idx="345">
                  <c:v>41758</c:v>
                </c:pt>
                <c:pt idx="346">
                  <c:v>41759</c:v>
                </c:pt>
                <c:pt idx="347">
                  <c:v>41760</c:v>
                </c:pt>
                <c:pt idx="348">
                  <c:v>41761</c:v>
                </c:pt>
                <c:pt idx="349">
                  <c:v>41764</c:v>
                </c:pt>
                <c:pt idx="350">
                  <c:v>41765</c:v>
                </c:pt>
                <c:pt idx="351">
                  <c:v>41766</c:v>
                </c:pt>
                <c:pt idx="352">
                  <c:v>41767</c:v>
                </c:pt>
                <c:pt idx="353">
                  <c:v>41768</c:v>
                </c:pt>
                <c:pt idx="354">
                  <c:v>41771</c:v>
                </c:pt>
                <c:pt idx="355">
                  <c:v>41772</c:v>
                </c:pt>
                <c:pt idx="356">
                  <c:v>41773</c:v>
                </c:pt>
                <c:pt idx="357">
                  <c:v>41774</c:v>
                </c:pt>
                <c:pt idx="358">
                  <c:v>41775</c:v>
                </c:pt>
                <c:pt idx="359">
                  <c:v>41778</c:v>
                </c:pt>
                <c:pt idx="360">
                  <c:v>41779</c:v>
                </c:pt>
                <c:pt idx="361">
                  <c:v>41780</c:v>
                </c:pt>
                <c:pt idx="362">
                  <c:v>41781</c:v>
                </c:pt>
                <c:pt idx="363">
                  <c:v>41782</c:v>
                </c:pt>
                <c:pt idx="364">
                  <c:v>41785</c:v>
                </c:pt>
                <c:pt idx="365">
                  <c:v>41786</c:v>
                </c:pt>
                <c:pt idx="366">
                  <c:v>41787</c:v>
                </c:pt>
                <c:pt idx="367">
                  <c:v>41788</c:v>
                </c:pt>
                <c:pt idx="368">
                  <c:v>41789</c:v>
                </c:pt>
                <c:pt idx="369">
                  <c:v>41792</c:v>
                </c:pt>
                <c:pt idx="370">
                  <c:v>41793</c:v>
                </c:pt>
                <c:pt idx="371">
                  <c:v>41794</c:v>
                </c:pt>
                <c:pt idx="372">
                  <c:v>41795</c:v>
                </c:pt>
                <c:pt idx="373">
                  <c:v>41796</c:v>
                </c:pt>
                <c:pt idx="374">
                  <c:v>41799</c:v>
                </c:pt>
                <c:pt idx="375">
                  <c:v>41800</c:v>
                </c:pt>
                <c:pt idx="376">
                  <c:v>41801</c:v>
                </c:pt>
                <c:pt idx="377">
                  <c:v>41802</c:v>
                </c:pt>
                <c:pt idx="378">
                  <c:v>41803</c:v>
                </c:pt>
                <c:pt idx="379">
                  <c:v>41806</c:v>
                </c:pt>
                <c:pt idx="380">
                  <c:v>41807</c:v>
                </c:pt>
                <c:pt idx="381">
                  <c:v>41808</c:v>
                </c:pt>
                <c:pt idx="382">
                  <c:v>41809</c:v>
                </c:pt>
                <c:pt idx="383">
                  <c:v>41810</c:v>
                </c:pt>
                <c:pt idx="384">
                  <c:v>41813</c:v>
                </c:pt>
                <c:pt idx="385">
                  <c:v>41814</c:v>
                </c:pt>
                <c:pt idx="386">
                  <c:v>41815</c:v>
                </c:pt>
                <c:pt idx="387">
                  <c:v>41816</c:v>
                </c:pt>
                <c:pt idx="388">
                  <c:v>41817</c:v>
                </c:pt>
                <c:pt idx="389">
                  <c:v>41820</c:v>
                </c:pt>
                <c:pt idx="390">
                  <c:v>41821</c:v>
                </c:pt>
                <c:pt idx="391">
                  <c:v>41822</c:v>
                </c:pt>
                <c:pt idx="392">
                  <c:v>41823</c:v>
                </c:pt>
                <c:pt idx="393">
                  <c:v>41824</c:v>
                </c:pt>
                <c:pt idx="394">
                  <c:v>41827</c:v>
                </c:pt>
                <c:pt idx="395">
                  <c:v>41828</c:v>
                </c:pt>
                <c:pt idx="396">
                  <c:v>41829</c:v>
                </c:pt>
                <c:pt idx="397">
                  <c:v>41830</c:v>
                </c:pt>
                <c:pt idx="398">
                  <c:v>41831</c:v>
                </c:pt>
                <c:pt idx="399">
                  <c:v>41834</c:v>
                </c:pt>
                <c:pt idx="400">
                  <c:v>41835</c:v>
                </c:pt>
                <c:pt idx="401">
                  <c:v>41836</c:v>
                </c:pt>
                <c:pt idx="402">
                  <c:v>41837</c:v>
                </c:pt>
                <c:pt idx="403">
                  <c:v>41838</c:v>
                </c:pt>
                <c:pt idx="404">
                  <c:v>41841</c:v>
                </c:pt>
                <c:pt idx="405">
                  <c:v>41842</c:v>
                </c:pt>
                <c:pt idx="406">
                  <c:v>41843</c:v>
                </c:pt>
                <c:pt idx="407">
                  <c:v>41844</c:v>
                </c:pt>
                <c:pt idx="408">
                  <c:v>41845</c:v>
                </c:pt>
                <c:pt idx="409">
                  <c:v>41848</c:v>
                </c:pt>
                <c:pt idx="410">
                  <c:v>41849</c:v>
                </c:pt>
                <c:pt idx="411">
                  <c:v>41850</c:v>
                </c:pt>
                <c:pt idx="412">
                  <c:v>41851</c:v>
                </c:pt>
                <c:pt idx="413">
                  <c:v>41852</c:v>
                </c:pt>
                <c:pt idx="414">
                  <c:v>41855</c:v>
                </c:pt>
                <c:pt idx="415">
                  <c:v>41856</c:v>
                </c:pt>
                <c:pt idx="416">
                  <c:v>41857</c:v>
                </c:pt>
                <c:pt idx="417">
                  <c:v>41858</c:v>
                </c:pt>
                <c:pt idx="418">
                  <c:v>41859</c:v>
                </c:pt>
                <c:pt idx="419">
                  <c:v>41862</c:v>
                </c:pt>
                <c:pt idx="420">
                  <c:v>41863</c:v>
                </c:pt>
                <c:pt idx="421">
                  <c:v>41864</c:v>
                </c:pt>
                <c:pt idx="422">
                  <c:v>41865</c:v>
                </c:pt>
                <c:pt idx="423">
                  <c:v>41866</c:v>
                </c:pt>
                <c:pt idx="424">
                  <c:v>41869</c:v>
                </c:pt>
                <c:pt idx="425">
                  <c:v>41870</c:v>
                </c:pt>
                <c:pt idx="426">
                  <c:v>41871</c:v>
                </c:pt>
                <c:pt idx="427">
                  <c:v>41872</c:v>
                </c:pt>
                <c:pt idx="428">
                  <c:v>41873</c:v>
                </c:pt>
                <c:pt idx="429">
                  <c:v>41876</c:v>
                </c:pt>
                <c:pt idx="430">
                  <c:v>41877</c:v>
                </c:pt>
                <c:pt idx="431">
                  <c:v>41878</c:v>
                </c:pt>
                <c:pt idx="432">
                  <c:v>41879</c:v>
                </c:pt>
                <c:pt idx="433">
                  <c:v>41880</c:v>
                </c:pt>
                <c:pt idx="434">
                  <c:v>41883</c:v>
                </c:pt>
                <c:pt idx="435">
                  <c:v>41884</c:v>
                </c:pt>
                <c:pt idx="436">
                  <c:v>41880</c:v>
                </c:pt>
                <c:pt idx="437">
                  <c:v>41883</c:v>
                </c:pt>
                <c:pt idx="438">
                  <c:v>41887</c:v>
                </c:pt>
                <c:pt idx="439">
                  <c:v>41890</c:v>
                </c:pt>
                <c:pt idx="440">
                  <c:v>41891</c:v>
                </c:pt>
                <c:pt idx="441">
                  <c:v>41892</c:v>
                </c:pt>
                <c:pt idx="442">
                  <c:v>41893</c:v>
                </c:pt>
                <c:pt idx="443">
                  <c:v>41894</c:v>
                </c:pt>
                <c:pt idx="444">
                  <c:v>41897</c:v>
                </c:pt>
                <c:pt idx="445">
                  <c:v>41898</c:v>
                </c:pt>
                <c:pt idx="446">
                  <c:v>41899</c:v>
                </c:pt>
                <c:pt idx="447">
                  <c:v>41900</c:v>
                </c:pt>
                <c:pt idx="448">
                  <c:v>41901</c:v>
                </c:pt>
                <c:pt idx="449">
                  <c:v>41904</c:v>
                </c:pt>
                <c:pt idx="450">
                  <c:v>41905</c:v>
                </c:pt>
                <c:pt idx="451">
                  <c:v>41906</c:v>
                </c:pt>
                <c:pt idx="452">
                  <c:v>41907</c:v>
                </c:pt>
                <c:pt idx="453">
                  <c:v>41908</c:v>
                </c:pt>
                <c:pt idx="454">
                  <c:v>41911</c:v>
                </c:pt>
                <c:pt idx="455">
                  <c:v>41912</c:v>
                </c:pt>
                <c:pt idx="456">
                  <c:v>41913</c:v>
                </c:pt>
                <c:pt idx="457">
                  <c:v>41914</c:v>
                </c:pt>
                <c:pt idx="458">
                  <c:v>41915</c:v>
                </c:pt>
                <c:pt idx="459">
                  <c:v>41918</c:v>
                </c:pt>
                <c:pt idx="460">
                  <c:v>41919</c:v>
                </c:pt>
                <c:pt idx="461">
                  <c:v>41920</c:v>
                </c:pt>
                <c:pt idx="462">
                  <c:v>41921</c:v>
                </c:pt>
                <c:pt idx="463">
                  <c:v>41922</c:v>
                </c:pt>
                <c:pt idx="464">
                  <c:v>41925</c:v>
                </c:pt>
                <c:pt idx="465">
                  <c:v>41926</c:v>
                </c:pt>
                <c:pt idx="466">
                  <c:v>41927</c:v>
                </c:pt>
                <c:pt idx="467">
                  <c:v>41928</c:v>
                </c:pt>
                <c:pt idx="468">
                  <c:v>41929</c:v>
                </c:pt>
                <c:pt idx="469">
                  <c:v>41932</c:v>
                </c:pt>
                <c:pt idx="470">
                  <c:v>41933</c:v>
                </c:pt>
                <c:pt idx="471">
                  <c:v>41934</c:v>
                </c:pt>
                <c:pt idx="472">
                  <c:v>41935</c:v>
                </c:pt>
                <c:pt idx="473">
                  <c:v>41936</c:v>
                </c:pt>
                <c:pt idx="474">
                  <c:v>41939</c:v>
                </c:pt>
                <c:pt idx="475">
                  <c:v>41940</c:v>
                </c:pt>
                <c:pt idx="476">
                  <c:v>41941</c:v>
                </c:pt>
                <c:pt idx="477">
                  <c:v>41942</c:v>
                </c:pt>
                <c:pt idx="478">
                  <c:v>41943</c:v>
                </c:pt>
                <c:pt idx="479">
                  <c:v>41946</c:v>
                </c:pt>
                <c:pt idx="480">
                  <c:v>41947</c:v>
                </c:pt>
                <c:pt idx="481">
                  <c:v>41948</c:v>
                </c:pt>
                <c:pt idx="482">
                  <c:v>41949</c:v>
                </c:pt>
                <c:pt idx="483">
                  <c:v>41950</c:v>
                </c:pt>
                <c:pt idx="484">
                  <c:v>41953</c:v>
                </c:pt>
                <c:pt idx="485">
                  <c:v>41954</c:v>
                </c:pt>
                <c:pt idx="486">
                  <c:v>41955</c:v>
                </c:pt>
                <c:pt idx="487">
                  <c:v>41956</c:v>
                </c:pt>
                <c:pt idx="488">
                  <c:v>41957</c:v>
                </c:pt>
                <c:pt idx="489">
                  <c:v>41960</c:v>
                </c:pt>
                <c:pt idx="490">
                  <c:v>41961</c:v>
                </c:pt>
                <c:pt idx="491">
                  <c:v>41962</c:v>
                </c:pt>
                <c:pt idx="492">
                  <c:v>41963</c:v>
                </c:pt>
                <c:pt idx="493">
                  <c:v>41964</c:v>
                </c:pt>
                <c:pt idx="494">
                  <c:v>41967</c:v>
                </c:pt>
                <c:pt idx="495">
                  <c:v>41968</c:v>
                </c:pt>
                <c:pt idx="496">
                  <c:v>41969</c:v>
                </c:pt>
                <c:pt idx="497">
                  <c:v>41970</c:v>
                </c:pt>
                <c:pt idx="498">
                  <c:v>41971</c:v>
                </c:pt>
                <c:pt idx="499">
                  <c:v>41974</c:v>
                </c:pt>
                <c:pt idx="500">
                  <c:v>41975</c:v>
                </c:pt>
                <c:pt idx="501">
                  <c:v>41976</c:v>
                </c:pt>
                <c:pt idx="502">
                  <c:v>41977</c:v>
                </c:pt>
                <c:pt idx="503">
                  <c:v>41978</c:v>
                </c:pt>
                <c:pt idx="504">
                  <c:v>41981</c:v>
                </c:pt>
                <c:pt idx="505">
                  <c:v>41982</c:v>
                </c:pt>
                <c:pt idx="506">
                  <c:v>41983</c:v>
                </c:pt>
                <c:pt idx="507">
                  <c:v>41984</c:v>
                </c:pt>
                <c:pt idx="508">
                  <c:v>41985</c:v>
                </c:pt>
                <c:pt idx="509">
                  <c:v>41988</c:v>
                </c:pt>
                <c:pt idx="510">
                  <c:v>41989</c:v>
                </c:pt>
                <c:pt idx="511">
                  <c:v>41990</c:v>
                </c:pt>
                <c:pt idx="512">
                  <c:v>41991</c:v>
                </c:pt>
                <c:pt idx="513">
                  <c:v>41992</c:v>
                </c:pt>
                <c:pt idx="514">
                  <c:v>41995</c:v>
                </c:pt>
                <c:pt idx="515">
                  <c:v>41996</c:v>
                </c:pt>
                <c:pt idx="516">
                  <c:v>41997</c:v>
                </c:pt>
                <c:pt idx="517">
                  <c:v>41998</c:v>
                </c:pt>
                <c:pt idx="518">
                  <c:v>41999</c:v>
                </c:pt>
                <c:pt idx="519">
                  <c:v>42002</c:v>
                </c:pt>
                <c:pt idx="520">
                  <c:v>42003</c:v>
                </c:pt>
                <c:pt idx="521">
                  <c:v>42004</c:v>
                </c:pt>
                <c:pt idx="522">
                  <c:v>42005</c:v>
                </c:pt>
                <c:pt idx="523">
                  <c:v>42006</c:v>
                </c:pt>
                <c:pt idx="524">
                  <c:v>42009</c:v>
                </c:pt>
                <c:pt idx="525">
                  <c:v>42010</c:v>
                </c:pt>
                <c:pt idx="526">
                  <c:v>42011</c:v>
                </c:pt>
                <c:pt idx="527">
                  <c:v>42012</c:v>
                </c:pt>
                <c:pt idx="528">
                  <c:v>42013</c:v>
                </c:pt>
                <c:pt idx="529">
                  <c:v>42016</c:v>
                </c:pt>
                <c:pt idx="530">
                  <c:v>42017</c:v>
                </c:pt>
                <c:pt idx="531">
                  <c:v>42018</c:v>
                </c:pt>
                <c:pt idx="532">
                  <c:v>42019</c:v>
                </c:pt>
                <c:pt idx="533">
                  <c:v>42020</c:v>
                </c:pt>
                <c:pt idx="534">
                  <c:v>42023</c:v>
                </c:pt>
                <c:pt idx="535">
                  <c:v>42024</c:v>
                </c:pt>
                <c:pt idx="536">
                  <c:v>42025</c:v>
                </c:pt>
                <c:pt idx="537">
                  <c:v>42026</c:v>
                </c:pt>
                <c:pt idx="538">
                  <c:v>42027</c:v>
                </c:pt>
                <c:pt idx="539">
                  <c:v>42030</c:v>
                </c:pt>
                <c:pt idx="540">
                  <c:v>42031</c:v>
                </c:pt>
                <c:pt idx="541">
                  <c:v>42032</c:v>
                </c:pt>
                <c:pt idx="542">
                  <c:v>42033</c:v>
                </c:pt>
                <c:pt idx="543">
                  <c:v>42034</c:v>
                </c:pt>
                <c:pt idx="544">
                  <c:v>42037</c:v>
                </c:pt>
                <c:pt idx="545">
                  <c:v>42038</c:v>
                </c:pt>
                <c:pt idx="546">
                  <c:v>42039</c:v>
                </c:pt>
                <c:pt idx="547">
                  <c:v>42040</c:v>
                </c:pt>
                <c:pt idx="548">
                  <c:v>42041</c:v>
                </c:pt>
                <c:pt idx="549">
                  <c:v>42044</c:v>
                </c:pt>
                <c:pt idx="550">
                  <c:v>42045</c:v>
                </c:pt>
                <c:pt idx="551">
                  <c:v>42046</c:v>
                </c:pt>
                <c:pt idx="552">
                  <c:v>42047</c:v>
                </c:pt>
                <c:pt idx="553">
                  <c:v>42048</c:v>
                </c:pt>
                <c:pt idx="554">
                  <c:v>42051</c:v>
                </c:pt>
                <c:pt idx="555">
                  <c:v>42052</c:v>
                </c:pt>
                <c:pt idx="556">
                  <c:v>42053</c:v>
                </c:pt>
                <c:pt idx="557">
                  <c:v>42054</c:v>
                </c:pt>
                <c:pt idx="558">
                  <c:v>42055</c:v>
                </c:pt>
                <c:pt idx="559">
                  <c:v>42058</c:v>
                </c:pt>
                <c:pt idx="560">
                  <c:v>42059</c:v>
                </c:pt>
                <c:pt idx="561">
                  <c:v>42060</c:v>
                </c:pt>
                <c:pt idx="562">
                  <c:v>42061</c:v>
                </c:pt>
                <c:pt idx="563">
                  <c:v>42062</c:v>
                </c:pt>
                <c:pt idx="564">
                  <c:v>42065</c:v>
                </c:pt>
                <c:pt idx="565">
                  <c:v>42066</c:v>
                </c:pt>
                <c:pt idx="566">
                  <c:v>42067</c:v>
                </c:pt>
                <c:pt idx="567">
                  <c:v>42068</c:v>
                </c:pt>
                <c:pt idx="568">
                  <c:v>42069</c:v>
                </c:pt>
                <c:pt idx="569">
                  <c:v>42072</c:v>
                </c:pt>
                <c:pt idx="570">
                  <c:v>42073</c:v>
                </c:pt>
                <c:pt idx="571">
                  <c:v>42074</c:v>
                </c:pt>
                <c:pt idx="572">
                  <c:v>42075</c:v>
                </c:pt>
                <c:pt idx="573">
                  <c:v>42076</c:v>
                </c:pt>
                <c:pt idx="574">
                  <c:v>42079</c:v>
                </c:pt>
                <c:pt idx="575">
                  <c:v>42080</c:v>
                </c:pt>
                <c:pt idx="576">
                  <c:v>42081</c:v>
                </c:pt>
                <c:pt idx="577">
                  <c:v>42082</c:v>
                </c:pt>
                <c:pt idx="578">
                  <c:v>42083</c:v>
                </c:pt>
                <c:pt idx="579">
                  <c:v>42086</c:v>
                </c:pt>
                <c:pt idx="580">
                  <c:v>42087</c:v>
                </c:pt>
                <c:pt idx="581">
                  <c:v>42088</c:v>
                </c:pt>
                <c:pt idx="582">
                  <c:v>42089</c:v>
                </c:pt>
                <c:pt idx="583">
                  <c:v>42090</c:v>
                </c:pt>
                <c:pt idx="584">
                  <c:v>42093</c:v>
                </c:pt>
                <c:pt idx="585">
                  <c:v>42094</c:v>
                </c:pt>
                <c:pt idx="586">
                  <c:v>42095</c:v>
                </c:pt>
                <c:pt idx="587">
                  <c:v>42096</c:v>
                </c:pt>
                <c:pt idx="588">
                  <c:v>42097</c:v>
                </c:pt>
                <c:pt idx="589">
                  <c:v>42100</c:v>
                </c:pt>
                <c:pt idx="590">
                  <c:v>42101</c:v>
                </c:pt>
                <c:pt idx="591">
                  <c:v>42102</c:v>
                </c:pt>
                <c:pt idx="592">
                  <c:v>42103</c:v>
                </c:pt>
                <c:pt idx="593">
                  <c:v>42104</c:v>
                </c:pt>
                <c:pt idx="594">
                  <c:v>42107</c:v>
                </c:pt>
                <c:pt idx="595">
                  <c:v>42108</c:v>
                </c:pt>
                <c:pt idx="596">
                  <c:v>42109</c:v>
                </c:pt>
                <c:pt idx="597">
                  <c:v>42110</c:v>
                </c:pt>
                <c:pt idx="598">
                  <c:v>42111</c:v>
                </c:pt>
                <c:pt idx="599">
                  <c:v>42114</c:v>
                </c:pt>
                <c:pt idx="600">
                  <c:v>42115</c:v>
                </c:pt>
                <c:pt idx="601">
                  <c:v>42116</c:v>
                </c:pt>
                <c:pt idx="602">
                  <c:v>42117</c:v>
                </c:pt>
                <c:pt idx="603">
                  <c:v>42118</c:v>
                </c:pt>
                <c:pt idx="604">
                  <c:v>42121</c:v>
                </c:pt>
                <c:pt idx="605">
                  <c:v>42122</c:v>
                </c:pt>
                <c:pt idx="606">
                  <c:v>42123</c:v>
                </c:pt>
                <c:pt idx="607">
                  <c:v>42124</c:v>
                </c:pt>
                <c:pt idx="608">
                  <c:v>42125</c:v>
                </c:pt>
                <c:pt idx="609">
                  <c:v>42128</c:v>
                </c:pt>
                <c:pt idx="610">
                  <c:v>42129</c:v>
                </c:pt>
                <c:pt idx="611">
                  <c:v>42130</c:v>
                </c:pt>
                <c:pt idx="612">
                  <c:v>42131</c:v>
                </c:pt>
                <c:pt idx="613">
                  <c:v>42132</c:v>
                </c:pt>
                <c:pt idx="614">
                  <c:v>42135</c:v>
                </c:pt>
                <c:pt idx="615">
                  <c:v>42136</c:v>
                </c:pt>
                <c:pt idx="616">
                  <c:v>42137</c:v>
                </c:pt>
                <c:pt idx="617">
                  <c:v>42138</c:v>
                </c:pt>
                <c:pt idx="618">
                  <c:v>42139</c:v>
                </c:pt>
                <c:pt idx="619">
                  <c:v>42142</c:v>
                </c:pt>
                <c:pt idx="620">
                  <c:v>42143</c:v>
                </c:pt>
                <c:pt idx="621">
                  <c:v>42144</c:v>
                </c:pt>
                <c:pt idx="622">
                  <c:v>42145</c:v>
                </c:pt>
                <c:pt idx="623">
                  <c:v>42146</c:v>
                </c:pt>
                <c:pt idx="624">
                  <c:v>42149</c:v>
                </c:pt>
                <c:pt idx="625">
                  <c:v>42150</c:v>
                </c:pt>
                <c:pt idx="626">
                  <c:v>42151</c:v>
                </c:pt>
                <c:pt idx="627">
                  <c:v>42152</c:v>
                </c:pt>
                <c:pt idx="628">
                  <c:v>42153</c:v>
                </c:pt>
                <c:pt idx="629">
                  <c:v>42156</c:v>
                </c:pt>
                <c:pt idx="630">
                  <c:v>42157</c:v>
                </c:pt>
                <c:pt idx="631">
                  <c:v>42158</c:v>
                </c:pt>
                <c:pt idx="632">
                  <c:v>42159</c:v>
                </c:pt>
                <c:pt idx="633">
                  <c:v>42160</c:v>
                </c:pt>
                <c:pt idx="634">
                  <c:v>42163</c:v>
                </c:pt>
                <c:pt idx="635">
                  <c:v>42164</c:v>
                </c:pt>
                <c:pt idx="636">
                  <c:v>42165</c:v>
                </c:pt>
                <c:pt idx="637">
                  <c:v>42166</c:v>
                </c:pt>
                <c:pt idx="638">
                  <c:v>42167</c:v>
                </c:pt>
                <c:pt idx="639">
                  <c:v>42170</c:v>
                </c:pt>
                <c:pt idx="640">
                  <c:v>42171</c:v>
                </c:pt>
                <c:pt idx="641">
                  <c:v>42172</c:v>
                </c:pt>
                <c:pt idx="642">
                  <c:v>42173</c:v>
                </c:pt>
                <c:pt idx="643">
                  <c:v>42174</c:v>
                </c:pt>
                <c:pt idx="644">
                  <c:v>42177</c:v>
                </c:pt>
                <c:pt idx="645">
                  <c:v>42178</c:v>
                </c:pt>
                <c:pt idx="646">
                  <c:v>42179</c:v>
                </c:pt>
                <c:pt idx="647">
                  <c:v>42180</c:v>
                </c:pt>
                <c:pt idx="648">
                  <c:v>42181</c:v>
                </c:pt>
                <c:pt idx="649">
                  <c:v>42184</c:v>
                </c:pt>
                <c:pt idx="650">
                  <c:v>42185</c:v>
                </c:pt>
                <c:pt idx="651">
                  <c:v>42186</c:v>
                </c:pt>
                <c:pt idx="652">
                  <c:v>42187</c:v>
                </c:pt>
                <c:pt idx="653">
                  <c:v>42188</c:v>
                </c:pt>
                <c:pt idx="654">
                  <c:v>42191</c:v>
                </c:pt>
                <c:pt idx="655">
                  <c:v>42192</c:v>
                </c:pt>
                <c:pt idx="656">
                  <c:v>42193</c:v>
                </c:pt>
                <c:pt idx="657">
                  <c:v>42194</c:v>
                </c:pt>
                <c:pt idx="658">
                  <c:v>42195</c:v>
                </c:pt>
                <c:pt idx="659">
                  <c:v>42198</c:v>
                </c:pt>
                <c:pt idx="660">
                  <c:v>42199</c:v>
                </c:pt>
                <c:pt idx="661">
                  <c:v>42200</c:v>
                </c:pt>
                <c:pt idx="662">
                  <c:v>42201</c:v>
                </c:pt>
                <c:pt idx="663">
                  <c:v>42202</c:v>
                </c:pt>
                <c:pt idx="664">
                  <c:v>42205</c:v>
                </c:pt>
                <c:pt idx="665">
                  <c:v>42206</c:v>
                </c:pt>
                <c:pt idx="666">
                  <c:v>42207</c:v>
                </c:pt>
                <c:pt idx="667">
                  <c:v>42208</c:v>
                </c:pt>
                <c:pt idx="668">
                  <c:v>42209</c:v>
                </c:pt>
                <c:pt idx="669">
                  <c:v>42212</c:v>
                </c:pt>
                <c:pt idx="670">
                  <c:v>42213</c:v>
                </c:pt>
                <c:pt idx="671">
                  <c:v>42214</c:v>
                </c:pt>
                <c:pt idx="672">
                  <c:v>42215</c:v>
                </c:pt>
                <c:pt idx="673">
                  <c:v>42216</c:v>
                </c:pt>
                <c:pt idx="674">
                  <c:v>42219</c:v>
                </c:pt>
                <c:pt idx="675">
                  <c:v>42220</c:v>
                </c:pt>
                <c:pt idx="676">
                  <c:v>42221</c:v>
                </c:pt>
                <c:pt idx="677">
                  <c:v>42222</c:v>
                </c:pt>
                <c:pt idx="678">
                  <c:v>42223</c:v>
                </c:pt>
                <c:pt idx="679">
                  <c:v>42226</c:v>
                </c:pt>
                <c:pt idx="680">
                  <c:v>42227</c:v>
                </c:pt>
                <c:pt idx="681">
                  <c:v>42228</c:v>
                </c:pt>
                <c:pt idx="682">
                  <c:v>42229</c:v>
                </c:pt>
                <c:pt idx="683">
                  <c:v>42230</c:v>
                </c:pt>
                <c:pt idx="684">
                  <c:v>42233</c:v>
                </c:pt>
                <c:pt idx="685">
                  <c:v>42234</c:v>
                </c:pt>
                <c:pt idx="686">
                  <c:v>42235</c:v>
                </c:pt>
                <c:pt idx="687">
                  <c:v>42236</c:v>
                </c:pt>
                <c:pt idx="688">
                  <c:v>42237</c:v>
                </c:pt>
                <c:pt idx="689">
                  <c:v>42240</c:v>
                </c:pt>
                <c:pt idx="690">
                  <c:v>42241</c:v>
                </c:pt>
                <c:pt idx="691">
                  <c:v>42242</c:v>
                </c:pt>
                <c:pt idx="692">
                  <c:v>42243</c:v>
                </c:pt>
                <c:pt idx="693">
                  <c:v>42244</c:v>
                </c:pt>
                <c:pt idx="694">
                  <c:v>42247</c:v>
                </c:pt>
                <c:pt idx="695">
                  <c:v>42248</c:v>
                </c:pt>
                <c:pt idx="696">
                  <c:v>42249</c:v>
                </c:pt>
                <c:pt idx="697">
                  <c:v>42250</c:v>
                </c:pt>
                <c:pt idx="698">
                  <c:v>42251</c:v>
                </c:pt>
                <c:pt idx="699">
                  <c:v>42254</c:v>
                </c:pt>
                <c:pt idx="700">
                  <c:v>42255</c:v>
                </c:pt>
                <c:pt idx="701">
                  <c:v>42256</c:v>
                </c:pt>
                <c:pt idx="702">
                  <c:v>42257</c:v>
                </c:pt>
                <c:pt idx="703">
                  <c:v>42258</c:v>
                </c:pt>
                <c:pt idx="704">
                  <c:v>42261</c:v>
                </c:pt>
                <c:pt idx="705">
                  <c:v>42262</c:v>
                </c:pt>
                <c:pt idx="706">
                  <c:v>42263</c:v>
                </c:pt>
                <c:pt idx="707">
                  <c:v>42264</c:v>
                </c:pt>
                <c:pt idx="708">
                  <c:v>42265</c:v>
                </c:pt>
                <c:pt idx="709">
                  <c:v>42268</c:v>
                </c:pt>
                <c:pt idx="710">
                  <c:v>42269</c:v>
                </c:pt>
                <c:pt idx="711">
                  <c:v>42270</c:v>
                </c:pt>
                <c:pt idx="712">
                  <c:v>42271</c:v>
                </c:pt>
                <c:pt idx="713">
                  <c:v>42272</c:v>
                </c:pt>
                <c:pt idx="714">
                  <c:v>42275</c:v>
                </c:pt>
                <c:pt idx="715">
                  <c:v>42276</c:v>
                </c:pt>
                <c:pt idx="716">
                  <c:v>42277</c:v>
                </c:pt>
                <c:pt idx="717">
                  <c:v>42278</c:v>
                </c:pt>
                <c:pt idx="718">
                  <c:v>42279</c:v>
                </c:pt>
                <c:pt idx="719">
                  <c:v>42282</c:v>
                </c:pt>
                <c:pt idx="720">
                  <c:v>42283</c:v>
                </c:pt>
                <c:pt idx="721">
                  <c:v>42284</c:v>
                </c:pt>
                <c:pt idx="722">
                  <c:v>42285</c:v>
                </c:pt>
                <c:pt idx="723">
                  <c:v>42286</c:v>
                </c:pt>
                <c:pt idx="724">
                  <c:v>42289</c:v>
                </c:pt>
                <c:pt idx="725">
                  <c:v>42290</c:v>
                </c:pt>
                <c:pt idx="726">
                  <c:v>42291</c:v>
                </c:pt>
                <c:pt idx="727">
                  <c:v>42292</c:v>
                </c:pt>
                <c:pt idx="728">
                  <c:v>42293</c:v>
                </c:pt>
                <c:pt idx="729">
                  <c:v>42296</c:v>
                </c:pt>
                <c:pt idx="730">
                  <c:v>42297</c:v>
                </c:pt>
                <c:pt idx="731">
                  <c:v>42298</c:v>
                </c:pt>
                <c:pt idx="732">
                  <c:v>42299</c:v>
                </c:pt>
                <c:pt idx="733">
                  <c:v>42300</c:v>
                </c:pt>
                <c:pt idx="734">
                  <c:v>42303</c:v>
                </c:pt>
                <c:pt idx="735">
                  <c:v>42304</c:v>
                </c:pt>
                <c:pt idx="736">
                  <c:v>42305</c:v>
                </c:pt>
                <c:pt idx="737">
                  <c:v>42306</c:v>
                </c:pt>
                <c:pt idx="738">
                  <c:v>42307</c:v>
                </c:pt>
                <c:pt idx="739">
                  <c:v>42310</c:v>
                </c:pt>
                <c:pt idx="740">
                  <c:v>42311</c:v>
                </c:pt>
                <c:pt idx="741">
                  <c:v>42312</c:v>
                </c:pt>
                <c:pt idx="742">
                  <c:v>42313</c:v>
                </c:pt>
                <c:pt idx="743">
                  <c:v>42314</c:v>
                </c:pt>
                <c:pt idx="744">
                  <c:v>42317</c:v>
                </c:pt>
                <c:pt idx="745">
                  <c:v>42318</c:v>
                </c:pt>
                <c:pt idx="746">
                  <c:v>42319</c:v>
                </c:pt>
                <c:pt idx="747">
                  <c:v>42320</c:v>
                </c:pt>
                <c:pt idx="748">
                  <c:v>42321</c:v>
                </c:pt>
                <c:pt idx="749">
                  <c:v>42324</c:v>
                </c:pt>
                <c:pt idx="750">
                  <c:v>42325</c:v>
                </c:pt>
                <c:pt idx="751">
                  <c:v>42326</c:v>
                </c:pt>
                <c:pt idx="752">
                  <c:v>42327</c:v>
                </c:pt>
                <c:pt idx="753">
                  <c:v>42328</c:v>
                </c:pt>
                <c:pt idx="754">
                  <c:v>42331</c:v>
                </c:pt>
                <c:pt idx="755">
                  <c:v>42332</c:v>
                </c:pt>
                <c:pt idx="756">
                  <c:v>42333</c:v>
                </c:pt>
                <c:pt idx="757">
                  <c:v>42334</c:v>
                </c:pt>
                <c:pt idx="758">
                  <c:v>42335</c:v>
                </c:pt>
                <c:pt idx="759">
                  <c:v>42338</c:v>
                </c:pt>
                <c:pt idx="760">
                  <c:v>42339</c:v>
                </c:pt>
                <c:pt idx="761">
                  <c:v>42340</c:v>
                </c:pt>
                <c:pt idx="762">
                  <c:v>42341</c:v>
                </c:pt>
                <c:pt idx="763">
                  <c:v>42342</c:v>
                </c:pt>
                <c:pt idx="764">
                  <c:v>42345</c:v>
                </c:pt>
                <c:pt idx="765">
                  <c:v>42346</c:v>
                </c:pt>
                <c:pt idx="766">
                  <c:v>42347</c:v>
                </c:pt>
                <c:pt idx="767">
                  <c:v>42348</c:v>
                </c:pt>
                <c:pt idx="768">
                  <c:v>42349</c:v>
                </c:pt>
                <c:pt idx="769">
                  <c:v>42352</c:v>
                </c:pt>
                <c:pt idx="770">
                  <c:v>42353</c:v>
                </c:pt>
                <c:pt idx="771">
                  <c:v>42354</c:v>
                </c:pt>
                <c:pt idx="772">
                  <c:v>42355</c:v>
                </c:pt>
                <c:pt idx="773">
                  <c:v>42356</c:v>
                </c:pt>
                <c:pt idx="774">
                  <c:v>42359</c:v>
                </c:pt>
                <c:pt idx="775">
                  <c:v>42360</c:v>
                </c:pt>
                <c:pt idx="776">
                  <c:v>42361</c:v>
                </c:pt>
                <c:pt idx="777">
                  <c:v>42362</c:v>
                </c:pt>
                <c:pt idx="778">
                  <c:v>42363</c:v>
                </c:pt>
                <c:pt idx="779">
                  <c:v>42366</c:v>
                </c:pt>
                <c:pt idx="780">
                  <c:v>42367</c:v>
                </c:pt>
                <c:pt idx="781">
                  <c:v>42368</c:v>
                </c:pt>
                <c:pt idx="782">
                  <c:v>42369</c:v>
                </c:pt>
                <c:pt idx="783">
                  <c:v>42370</c:v>
                </c:pt>
                <c:pt idx="784">
                  <c:v>42373</c:v>
                </c:pt>
                <c:pt idx="785">
                  <c:v>42374</c:v>
                </c:pt>
                <c:pt idx="786">
                  <c:v>42375</c:v>
                </c:pt>
                <c:pt idx="787">
                  <c:v>42376</c:v>
                </c:pt>
                <c:pt idx="788">
                  <c:v>42377</c:v>
                </c:pt>
                <c:pt idx="789">
                  <c:v>42380</c:v>
                </c:pt>
                <c:pt idx="790">
                  <c:v>42381</c:v>
                </c:pt>
                <c:pt idx="791">
                  <c:v>42382</c:v>
                </c:pt>
                <c:pt idx="792">
                  <c:v>42383</c:v>
                </c:pt>
                <c:pt idx="793">
                  <c:v>42384</c:v>
                </c:pt>
                <c:pt idx="794">
                  <c:v>42387</c:v>
                </c:pt>
                <c:pt idx="795">
                  <c:v>42388</c:v>
                </c:pt>
                <c:pt idx="796">
                  <c:v>42389</c:v>
                </c:pt>
                <c:pt idx="797">
                  <c:v>42390</c:v>
                </c:pt>
                <c:pt idx="798">
                  <c:v>42391</c:v>
                </c:pt>
                <c:pt idx="799">
                  <c:v>42394</c:v>
                </c:pt>
                <c:pt idx="800">
                  <c:v>42395</c:v>
                </c:pt>
                <c:pt idx="801">
                  <c:v>42396</c:v>
                </c:pt>
                <c:pt idx="802">
                  <c:v>42397</c:v>
                </c:pt>
                <c:pt idx="803">
                  <c:v>42398</c:v>
                </c:pt>
                <c:pt idx="804">
                  <c:v>42401</c:v>
                </c:pt>
                <c:pt idx="805">
                  <c:v>42402</c:v>
                </c:pt>
                <c:pt idx="806">
                  <c:v>42403</c:v>
                </c:pt>
                <c:pt idx="807">
                  <c:v>42404</c:v>
                </c:pt>
                <c:pt idx="808">
                  <c:v>42405</c:v>
                </c:pt>
                <c:pt idx="809">
                  <c:v>42408</c:v>
                </c:pt>
                <c:pt idx="810">
                  <c:v>42409</c:v>
                </c:pt>
                <c:pt idx="811">
                  <c:v>42410</c:v>
                </c:pt>
                <c:pt idx="812">
                  <c:v>42411</c:v>
                </c:pt>
                <c:pt idx="813">
                  <c:v>42412</c:v>
                </c:pt>
                <c:pt idx="814">
                  <c:v>42415</c:v>
                </c:pt>
                <c:pt idx="815">
                  <c:v>42416</c:v>
                </c:pt>
                <c:pt idx="816">
                  <c:v>42417</c:v>
                </c:pt>
                <c:pt idx="817">
                  <c:v>42418</c:v>
                </c:pt>
                <c:pt idx="818">
                  <c:v>42419</c:v>
                </c:pt>
                <c:pt idx="819">
                  <c:v>42422</c:v>
                </c:pt>
                <c:pt idx="820">
                  <c:v>42423</c:v>
                </c:pt>
                <c:pt idx="821">
                  <c:v>42424</c:v>
                </c:pt>
                <c:pt idx="822">
                  <c:v>42425</c:v>
                </c:pt>
                <c:pt idx="823">
                  <c:v>42426</c:v>
                </c:pt>
                <c:pt idx="824">
                  <c:v>42429</c:v>
                </c:pt>
                <c:pt idx="825">
                  <c:v>42430</c:v>
                </c:pt>
                <c:pt idx="826">
                  <c:v>42431</c:v>
                </c:pt>
                <c:pt idx="827">
                  <c:v>42432</c:v>
                </c:pt>
                <c:pt idx="828">
                  <c:v>42433</c:v>
                </c:pt>
                <c:pt idx="829">
                  <c:v>42436</c:v>
                </c:pt>
                <c:pt idx="830">
                  <c:v>42437</c:v>
                </c:pt>
                <c:pt idx="831">
                  <c:v>42438</c:v>
                </c:pt>
                <c:pt idx="832">
                  <c:v>42439</c:v>
                </c:pt>
                <c:pt idx="833">
                  <c:v>42440</c:v>
                </c:pt>
                <c:pt idx="834">
                  <c:v>42443</c:v>
                </c:pt>
                <c:pt idx="835">
                  <c:v>42444</c:v>
                </c:pt>
                <c:pt idx="836">
                  <c:v>42445</c:v>
                </c:pt>
                <c:pt idx="837">
                  <c:v>42446</c:v>
                </c:pt>
                <c:pt idx="838">
                  <c:v>42447</c:v>
                </c:pt>
                <c:pt idx="839">
                  <c:v>42450</c:v>
                </c:pt>
                <c:pt idx="840">
                  <c:v>42451</c:v>
                </c:pt>
                <c:pt idx="841">
                  <c:v>42452</c:v>
                </c:pt>
                <c:pt idx="842">
                  <c:v>42453</c:v>
                </c:pt>
                <c:pt idx="843">
                  <c:v>42454</c:v>
                </c:pt>
                <c:pt idx="844">
                  <c:v>42457</c:v>
                </c:pt>
                <c:pt idx="845">
                  <c:v>42458</c:v>
                </c:pt>
                <c:pt idx="846">
                  <c:v>42459</c:v>
                </c:pt>
                <c:pt idx="847">
                  <c:v>42460</c:v>
                </c:pt>
                <c:pt idx="848">
                  <c:v>42461</c:v>
                </c:pt>
                <c:pt idx="849">
                  <c:v>42464</c:v>
                </c:pt>
                <c:pt idx="850">
                  <c:v>42465</c:v>
                </c:pt>
                <c:pt idx="851">
                  <c:v>42466</c:v>
                </c:pt>
                <c:pt idx="852">
                  <c:v>42467</c:v>
                </c:pt>
                <c:pt idx="853">
                  <c:v>42468</c:v>
                </c:pt>
                <c:pt idx="854">
                  <c:v>42471</c:v>
                </c:pt>
                <c:pt idx="855">
                  <c:v>42472</c:v>
                </c:pt>
                <c:pt idx="856">
                  <c:v>42473</c:v>
                </c:pt>
                <c:pt idx="857">
                  <c:v>42474</c:v>
                </c:pt>
                <c:pt idx="858">
                  <c:v>42475</c:v>
                </c:pt>
                <c:pt idx="859">
                  <c:v>42478</c:v>
                </c:pt>
                <c:pt idx="860">
                  <c:v>42479</c:v>
                </c:pt>
                <c:pt idx="861">
                  <c:v>42480</c:v>
                </c:pt>
                <c:pt idx="862">
                  <c:v>42481</c:v>
                </c:pt>
                <c:pt idx="863">
                  <c:v>42482</c:v>
                </c:pt>
                <c:pt idx="864">
                  <c:v>42485</c:v>
                </c:pt>
                <c:pt idx="865">
                  <c:v>42486</c:v>
                </c:pt>
                <c:pt idx="866">
                  <c:v>42487</c:v>
                </c:pt>
                <c:pt idx="867">
                  <c:v>42488</c:v>
                </c:pt>
                <c:pt idx="868">
                  <c:v>42489</c:v>
                </c:pt>
                <c:pt idx="869">
                  <c:v>42492</c:v>
                </c:pt>
                <c:pt idx="870">
                  <c:v>42493</c:v>
                </c:pt>
                <c:pt idx="871">
                  <c:v>42494</c:v>
                </c:pt>
                <c:pt idx="872">
                  <c:v>42495</c:v>
                </c:pt>
                <c:pt idx="873">
                  <c:v>42496</c:v>
                </c:pt>
                <c:pt idx="874">
                  <c:v>42499</c:v>
                </c:pt>
                <c:pt idx="875">
                  <c:v>42500</c:v>
                </c:pt>
                <c:pt idx="876">
                  <c:v>42501</c:v>
                </c:pt>
                <c:pt idx="877">
                  <c:v>42502</c:v>
                </c:pt>
                <c:pt idx="878">
                  <c:v>42503</c:v>
                </c:pt>
                <c:pt idx="879">
                  <c:v>42506</c:v>
                </c:pt>
                <c:pt idx="880">
                  <c:v>42507</c:v>
                </c:pt>
                <c:pt idx="881">
                  <c:v>42508</c:v>
                </c:pt>
                <c:pt idx="882">
                  <c:v>42509</c:v>
                </c:pt>
                <c:pt idx="883">
                  <c:v>42510</c:v>
                </c:pt>
                <c:pt idx="884">
                  <c:v>42513</c:v>
                </c:pt>
                <c:pt idx="885">
                  <c:v>42514</c:v>
                </c:pt>
                <c:pt idx="886">
                  <c:v>42515</c:v>
                </c:pt>
                <c:pt idx="887">
                  <c:v>42516</c:v>
                </c:pt>
                <c:pt idx="888">
                  <c:v>42517</c:v>
                </c:pt>
                <c:pt idx="889">
                  <c:v>42520</c:v>
                </c:pt>
                <c:pt idx="890">
                  <c:v>42521</c:v>
                </c:pt>
                <c:pt idx="891">
                  <c:v>42522</c:v>
                </c:pt>
                <c:pt idx="892">
                  <c:v>42523</c:v>
                </c:pt>
                <c:pt idx="893">
                  <c:v>42524</c:v>
                </c:pt>
                <c:pt idx="894">
                  <c:v>42527</c:v>
                </c:pt>
                <c:pt idx="895">
                  <c:v>42528</c:v>
                </c:pt>
                <c:pt idx="896">
                  <c:v>42529</c:v>
                </c:pt>
                <c:pt idx="897">
                  <c:v>42530</c:v>
                </c:pt>
                <c:pt idx="898">
                  <c:v>42531</c:v>
                </c:pt>
                <c:pt idx="899">
                  <c:v>42534</c:v>
                </c:pt>
                <c:pt idx="900">
                  <c:v>42535</c:v>
                </c:pt>
                <c:pt idx="901">
                  <c:v>42536</c:v>
                </c:pt>
                <c:pt idx="902">
                  <c:v>42537</c:v>
                </c:pt>
                <c:pt idx="903">
                  <c:v>42538</c:v>
                </c:pt>
                <c:pt idx="904">
                  <c:v>42541</c:v>
                </c:pt>
                <c:pt idx="905">
                  <c:v>42542</c:v>
                </c:pt>
                <c:pt idx="906">
                  <c:v>42543</c:v>
                </c:pt>
                <c:pt idx="907">
                  <c:v>42544</c:v>
                </c:pt>
                <c:pt idx="908">
                  <c:v>42545</c:v>
                </c:pt>
                <c:pt idx="909">
                  <c:v>42548</c:v>
                </c:pt>
                <c:pt idx="910">
                  <c:v>42549</c:v>
                </c:pt>
                <c:pt idx="911">
                  <c:v>42550</c:v>
                </c:pt>
                <c:pt idx="912">
                  <c:v>42551</c:v>
                </c:pt>
                <c:pt idx="913">
                  <c:v>42552</c:v>
                </c:pt>
                <c:pt idx="914">
                  <c:v>42555</c:v>
                </c:pt>
                <c:pt idx="915">
                  <c:v>42556</c:v>
                </c:pt>
                <c:pt idx="916">
                  <c:v>42557</c:v>
                </c:pt>
                <c:pt idx="917">
                  <c:v>42558</c:v>
                </c:pt>
                <c:pt idx="918">
                  <c:v>42559</c:v>
                </c:pt>
                <c:pt idx="919">
                  <c:v>42562</c:v>
                </c:pt>
                <c:pt idx="920">
                  <c:v>42563</c:v>
                </c:pt>
                <c:pt idx="921">
                  <c:v>42564</c:v>
                </c:pt>
                <c:pt idx="922">
                  <c:v>42565</c:v>
                </c:pt>
                <c:pt idx="923">
                  <c:v>42566</c:v>
                </c:pt>
                <c:pt idx="924">
                  <c:v>42569</c:v>
                </c:pt>
                <c:pt idx="925">
                  <c:v>42570</c:v>
                </c:pt>
                <c:pt idx="926">
                  <c:v>42571</c:v>
                </c:pt>
                <c:pt idx="927">
                  <c:v>42572</c:v>
                </c:pt>
                <c:pt idx="928">
                  <c:v>42573</c:v>
                </c:pt>
                <c:pt idx="929">
                  <c:v>42576</c:v>
                </c:pt>
                <c:pt idx="930">
                  <c:v>42577</c:v>
                </c:pt>
                <c:pt idx="931">
                  <c:v>42578</c:v>
                </c:pt>
                <c:pt idx="932">
                  <c:v>42579</c:v>
                </c:pt>
                <c:pt idx="933">
                  <c:v>42580</c:v>
                </c:pt>
                <c:pt idx="934">
                  <c:v>42583</c:v>
                </c:pt>
                <c:pt idx="935">
                  <c:v>42584</c:v>
                </c:pt>
                <c:pt idx="936">
                  <c:v>42585</c:v>
                </c:pt>
                <c:pt idx="937">
                  <c:v>42586</c:v>
                </c:pt>
                <c:pt idx="938">
                  <c:v>42587</c:v>
                </c:pt>
                <c:pt idx="939">
                  <c:v>42590</c:v>
                </c:pt>
                <c:pt idx="940">
                  <c:v>42591</c:v>
                </c:pt>
                <c:pt idx="941">
                  <c:v>42592</c:v>
                </c:pt>
                <c:pt idx="942">
                  <c:v>42593</c:v>
                </c:pt>
                <c:pt idx="943">
                  <c:v>42594</c:v>
                </c:pt>
                <c:pt idx="944">
                  <c:v>42597</c:v>
                </c:pt>
                <c:pt idx="945">
                  <c:v>42598</c:v>
                </c:pt>
                <c:pt idx="946">
                  <c:v>42599</c:v>
                </c:pt>
                <c:pt idx="947">
                  <c:v>42600</c:v>
                </c:pt>
                <c:pt idx="948">
                  <c:v>42601</c:v>
                </c:pt>
                <c:pt idx="949">
                  <c:v>42604</c:v>
                </c:pt>
                <c:pt idx="950">
                  <c:v>42605</c:v>
                </c:pt>
                <c:pt idx="951">
                  <c:v>42606</c:v>
                </c:pt>
                <c:pt idx="952">
                  <c:v>42607</c:v>
                </c:pt>
                <c:pt idx="953">
                  <c:v>42608</c:v>
                </c:pt>
                <c:pt idx="954">
                  <c:v>42611</c:v>
                </c:pt>
                <c:pt idx="955">
                  <c:v>42612</c:v>
                </c:pt>
                <c:pt idx="956">
                  <c:v>42613</c:v>
                </c:pt>
                <c:pt idx="957">
                  <c:v>42614</c:v>
                </c:pt>
                <c:pt idx="958">
                  <c:v>42615</c:v>
                </c:pt>
                <c:pt idx="959">
                  <c:v>42618</c:v>
                </c:pt>
                <c:pt idx="960">
                  <c:v>42619</c:v>
                </c:pt>
                <c:pt idx="961">
                  <c:v>42620</c:v>
                </c:pt>
                <c:pt idx="962">
                  <c:v>42621</c:v>
                </c:pt>
                <c:pt idx="963">
                  <c:v>42622</c:v>
                </c:pt>
                <c:pt idx="964">
                  <c:v>42625</c:v>
                </c:pt>
                <c:pt idx="965">
                  <c:v>42626</c:v>
                </c:pt>
                <c:pt idx="966">
                  <c:v>42627</c:v>
                </c:pt>
                <c:pt idx="967">
                  <c:v>42628</c:v>
                </c:pt>
                <c:pt idx="968">
                  <c:v>42629</c:v>
                </c:pt>
                <c:pt idx="969">
                  <c:v>42632</c:v>
                </c:pt>
                <c:pt idx="970">
                  <c:v>42633</c:v>
                </c:pt>
                <c:pt idx="971">
                  <c:v>42634</c:v>
                </c:pt>
                <c:pt idx="972">
                  <c:v>42635</c:v>
                </c:pt>
                <c:pt idx="973">
                  <c:v>42636</c:v>
                </c:pt>
                <c:pt idx="974">
                  <c:v>42639</c:v>
                </c:pt>
                <c:pt idx="975">
                  <c:v>42640</c:v>
                </c:pt>
                <c:pt idx="976">
                  <c:v>42641</c:v>
                </c:pt>
                <c:pt idx="977">
                  <c:v>42642</c:v>
                </c:pt>
                <c:pt idx="978">
                  <c:v>42643</c:v>
                </c:pt>
                <c:pt idx="979">
                  <c:v>42646</c:v>
                </c:pt>
                <c:pt idx="980">
                  <c:v>42647</c:v>
                </c:pt>
                <c:pt idx="981">
                  <c:v>42648</c:v>
                </c:pt>
                <c:pt idx="982">
                  <c:v>42649</c:v>
                </c:pt>
                <c:pt idx="983">
                  <c:v>42650</c:v>
                </c:pt>
                <c:pt idx="984">
                  <c:v>42653</c:v>
                </c:pt>
                <c:pt idx="985">
                  <c:v>42654</c:v>
                </c:pt>
                <c:pt idx="986">
                  <c:v>42655</c:v>
                </c:pt>
                <c:pt idx="987">
                  <c:v>42656</c:v>
                </c:pt>
                <c:pt idx="988">
                  <c:v>42657</c:v>
                </c:pt>
                <c:pt idx="989">
                  <c:v>42660</c:v>
                </c:pt>
                <c:pt idx="990">
                  <c:v>42661</c:v>
                </c:pt>
                <c:pt idx="991">
                  <c:v>42662</c:v>
                </c:pt>
                <c:pt idx="992">
                  <c:v>42663</c:v>
                </c:pt>
                <c:pt idx="993">
                  <c:v>42664</c:v>
                </c:pt>
                <c:pt idx="994">
                  <c:v>42667</c:v>
                </c:pt>
                <c:pt idx="995">
                  <c:v>42668</c:v>
                </c:pt>
                <c:pt idx="996">
                  <c:v>42669</c:v>
                </c:pt>
                <c:pt idx="997">
                  <c:v>42670</c:v>
                </c:pt>
                <c:pt idx="998">
                  <c:v>42671</c:v>
                </c:pt>
                <c:pt idx="999">
                  <c:v>42674</c:v>
                </c:pt>
                <c:pt idx="1000">
                  <c:v>42675</c:v>
                </c:pt>
                <c:pt idx="1001">
                  <c:v>42676</c:v>
                </c:pt>
                <c:pt idx="1002">
                  <c:v>42677</c:v>
                </c:pt>
                <c:pt idx="1003">
                  <c:v>42678</c:v>
                </c:pt>
                <c:pt idx="1004">
                  <c:v>42681</c:v>
                </c:pt>
                <c:pt idx="1005">
                  <c:v>42682</c:v>
                </c:pt>
                <c:pt idx="1006">
                  <c:v>42683</c:v>
                </c:pt>
                <c:pt idx="1007">
                  <c:v>42684</c:v>
                </c:pt>
                <c:pt idx="1008">
                  <c:v>42685</c:v>
                </c:pt>
                <c:pt idx="1009">
                  <c:v>42688</c:v>
                </c:pt>
                <c:pt idx="1010">
                  <c:v>42689</c:v>
                </c:pt>
                <c:pt idx="1011">
                  <c:v>42690</c:v>
                </c:pt>
                <c:pt idx="1012">
                  <c:v>42691</c:v>
                </c:pt>
                <c:pt idx="1013">
                  <c:v>42692</c:v>
                </c:pt>
                <c:pt idx="1014">
                  <c:v>42695</c:v>
                </c:pt>
                <c:pt idx="1015">
                  <c:v>42696</c:v>
                </c:pt>
                <c:pt idx="1016">
                  <c:v>42697</c:v>
                </c:pt>
                <c:pt idx="1017">
                  <c:v>42698</c:v>
                </c:pt>
                <c:pt idx="1018">
                  <c:v>42699</c:v>
                </c:pt>
                <c:pt idx="1019">
                  <c:v>42702</c:v>
                </c:pt>
                <c:pt idx="1020">
                  <c:v>42703</c:v>
                </c:pt>
                <c:pt idx="1021">
                  <c:v>42704</c:v>
                </c:pt>
                <c:pt idx="1022">
                  <c:v>42705</c:v>
                </c:pt>
                <c:pt idx="1023">
                  <c:v>42706</c:v>
                </c:pt>
                <c:pt idx="1024">
                  <c:v>42709</c:v>
                </c:pt>
                <c:pt idx="1025">
                  <c:v>42710</c:v>
                </c:pt>
                <c:pt idx="1026">
                  <c:v>42711</c:v>
                </c:pt>
                <c:pt idx="1027">
                  <c:v>42712</c:v>
                </c:pt>
                <c:pt idx="1028">
                  <c:v>42713</c:v>
                </c:pt>
                <c:pt idx="1029">
                  <c:v>42716</c:v>
                </c:pt>
                <c:pt idx="1030">
                  <c:v>42717</c:v>
                </c:pt>
                <c:pt idx="1031">
                  <c:v>42718</c:v>
                </c:pt>
                <c:pt idx="1032">
                  <c:v>42719</c:v>
                </c:pt>
                <c:pt idx="1033">
                  <c:v>42720</c:v>
                </c:pt>
                <c:pt idx="1034">
                  <c:v>42723</c:v>
                </c:pt>
                <c:pt idx="1035">
                  <c:v>42724</c:v>
                </c:pt>
                <c:pt idx="1036">
                  <c:v>42725</c:v>
                </c:pt>
                <c:pt idx="1037">
                  <c:v>42726</c:v>
                </c:pt>
                <c:pt idx="1038">
                  <c:v>42727</c:v>
                </c:pt>
                <c:pt idx="1039">
                  <c:v>42730</c:v>
                </c:pt>
                <c:pt idx="1040">
                  <c:v>42731</c:v>
                </c:pt>
                <c:pt idx="1041">
                  <c:v>42732</c:v>
                </c:pt>
                <c:pt idx="1042">
                  <c:v>42733</c:v>
                </c:pt>
                <c:pt idx="1043">
                  <c:v>42734</c:v>
                </c:pt>
                <c:pt idx="1044">
                  <c:v>42737</c:v>
                </c:pt>
                <c:pt idx="1045">
                  <c:v>42738</c:v>
                </c:pt>
                <c:pt idx="1046">
                  <c:v>42739</c:v>
                </c:pt>
                <c:pt idx="1047">
                  <c:v>42740</c:v>
                </c:pt>
                <c:pt idx="1048">
                  <c:v>42741</c:v>
                </c:pt>
                <c:pt idx="1049">
                  <c:v>42744</c:v>
                </c:pt>
                <c:pt idx="1050">
                  <c:v>42745</c:v>
                </c:pt>
                <c:pt idx="1051">
                  <c:v>42746</c:v>
                </c:pt>
                <c:pt idx="1052">
                  <c:v>42747</c:v>
                </c:pt>
                <c:pt idx="1053">
                  <c:v>42748</c:v>
                </c:pt>
                <c:pt idx="1054">
                  <c:v>42751</c:v>
                </c:pt>
                <c:pt idx="1055">
                  <c:v>42752</c:v>
                </c:pt>
                <c:pt idx="1056">
                  <c:v>42753</c:v>
                </c:pt>
                <c:pt idx="1057">
                  <c:v>42754</c:v>
                </c:pt>
                <c:pt idx="1058">
                  <c:v>42755</c:v>
                </c:pt>
                <c:pt idx="1059">
                  <c:v>42758</c:v>
                </c:pt>
                <c:pt idx="1060">
                  <c:v>42759</c:v>
                </c:pt>
                <c:pt idx="1061">
                  <c:v>42760</c:v>
                </c:pt>
                <c:pt idx="1062">
                  <c:v>42761</c:v>
                </c:pt>
                <c:pt idx="1063">
                  <c:v>42762</c:v>
                </c:pt>
                <c:pt idx="1064">
                  <c:v>42765</c:v>
                </c:pt>
                <c:pt idx="1065">
                  <c:v>42766</c:v>
                </c:pt>
                <c:pt idx="1066">
                  <c:v>42767</c:v>
                </c:pt>
                <c:pt idx="1067">
                  <c:v>42768</c:v>
                </c:pt>
                <c:pt idx="1068">
                  <c:v>42769</c:v>
                </c:pt>
                <c:pt idx="1069">
                  <c:v>42772</c:v>
                </c:pt>
                <c:pt idx="1070">
                  <c:v>42773</c:v>
                </c:pt>
                <c:pt idx="1071">
                  <c:v>42774</c:v>
                </c:pt>
                <c:pt idx="1072">
                  <c:v>42775</c:v>
                </c:pt>
                <c:pt idx="1073">
                  <c:v>42776</c:v>
                </c:pt>
                <c:pt idx="1074">
                  <c:v>42777</c:v>
                </c:pt>
                <c:pt idx="1075">
                  <c:v>42778</c:v>
                </c:pt>
                <c:pt idx="1076">
                  <c:v>42779</c:v>
                </c:pt>
                <c:pt idx="1077">
                  <c:v>42780</c:v>
                </c:pt>
                <c:pt idx="1078">
                  <c:v>42781</c:v>
                </c:pt>
                <c:pt idx="1079">
                  <c:v>42782</c:v>
                </c:pt>
                <c:pt idx="1080">
                  <c:v>42783</c:v>
                </c:pt>
                <c:pt idx="1081">
                  <c:v>42784</c:v>
                </c:pt>
                <c:pt idx="1082">
                  <c:v>42785</c:v>
                </c:pt>
                <c:pt idx="1083">
                  <c:v>42786</c:v>
                </c:pt>
                <c:pt idx="1084">
                  <c:v>42787</c:v>
                </c:pt>
                <c:pt idx="1085">
                  <c:v>42788</c:v>
                </c:pt>
                <c:pt idx="1086">
                  <c:v>42789</c:v>
                </c:pt>
                <c:pt idx="1087">
                  <c:v>42790</c:v>
                </c:pt>
                <c:pt idx="1088">
                  <c:v>42791</c:v>
                </c:pt>
                <c:pt idx="1089">
                  <c:v>42792</c:v>
                </c:pt>
                <c:pt idx="1090">
                  <c:v>42793</c:v>
                </c:pt>
                <c:pt idx="1091">
                  <c:v>42794</c:v>
                </c:pt>
                <c:pt idx="1092">
                  <c:v>42795</c:v>
                </c:pt>
                <c:pt idx="1093">
                  <c:v>42796</c:v>
                </c:pt>
                <c:pt idx="1094">
                  <c:v>42797</c:v>
                </c:pt>
                <c:pt idx="1095">
                  <c:v>42798</c:v>
                </c:pt>
                <c:pt idx="1096">
                  <c:v>42799</c:v>
                </c:pt>
                <c:pt idx="1097">
                  <c:v>42800</c:v>
                </c:pt>
                <c:pt idx="1098">
                  <c:v>42801</c:v>
                </c:pt>
                <c:pt idx="1099">
                  <c:v>42802</c:v>
                </c:pt>
                <c:pt idx="1100">
                  <c:v>42803</c:v>
                </c:pt>
                <c:pt idx="1101">
                  <c:v>42804</c:v>
                </c:pt>
                <c:pt idx="1102">
                  <c:v>42805</c:v>
                </c:pt>
                <c:pt idx="1103">
                  <c:v>42806</c:v>
                </c:pt>
                <c:pt idx="1104">
                  <c:v>42807</c:v>
                </c:pt>
                <c:pt idx="1105">
                  <c:v>42808</c:v>
                </c:pt>
                <c:pt idx="1106">
                  <c:v>42809</c:v>
                </c:pt>
                <c:pt idx="1107">
                  <c:v>42810</c:v>
                </c:pt>
                <c:pt idx="1108">
                  <c:v>42811</c:v>
                </c:pt>
                <c:pt idx="1109">
                  <c:v>42812</c:v>
                </c:pt>
                <c:pt idx="1110">
                  <c:v>42813</c:v>
                </c:pt>
                <c:pt idx="1111">
                  <c:v>42814</c:v>
                </c:pt>
                <c:pt idx="1112">
                  <c:v>42815</c:v>
                </c:pt>
                <c:pt idx="1113">
                  <c:v>42816</c:v>
                </c:pt>
                <c:pt idx="1114">
                  <c:v>42817</c:v>
                </c:pt>
                <c:pt idx="1115">
                  <c:v>42818</c:v>
                </c:pt>
                <c:pt idx="1116">
                  <c:v>42819</c:v>
                </c:pt>
                <c:pt idx="1117">
                  <c:v>42820</c:v>
                </c:pt>
                <c:pt idx="1118">
                  <c:v>42821</c:v>
                </c:pt>
                <c:pt idx="1119">
                  <c:v>42822</c:v>
                </c:pt>
                <c:pt idx="1120">
                  <c:v>42823</c:v>
                </c:pt>
                <c:pt idx="1121">
                  <c:v>42824</c:v>
                </c:pt>
                <c:pt idx="1122">
                  <c:v>42825</c:v>
                </c:pt>
                <c:pt idx="1123">
                  <c:v>42826</c:v>
                </c:pt>
                <c:pt idx="1124">
                  <c:v>42827</c:v>
                </c:pt>
                <c:pt idx="1125">
                  <c:v>42828</c:v>
                </c:pt>
                <c:pt idx="1126">
                  <c:v>42829</c:v>
                </c:pt>
                <c:pt idx="1127">
                  <c:v>42830</c:v>
                </c:pt>
                <c:pt idx="1128">
                  <c:v>42831</c:v>
                </c:pt>
                <c:pt idx="1129">
                  <c:v>42832</c:v>
                </c:pt>
                <c:pt idx="1130">
                  <c:v>42833</c:v>
                </c:pt>
                <c:pt idx="1131">
                  <c:v>42834</c:v>
                </c:pt>
                <c:pt idx="1132">
                  <c:v>42835</c:v>
                </c:pt>
                <c:pt idx="1133">
                  <c:v>42836</c:v>
                </c:pt>
                <c:pt idx="1134">
                  <c:v>42837</c:v>
                </c:pt>
                <c:pt idx="1135">
                  <c:v>42838</c:v>
                </c:pt>
                <c:pt idx="1136">
                  <c:v>42839</c:v>
                </c:pt>
                <c:pt idx="1137">
                  <c:v>42840</c:v>
                </c:pt>
                <c:pt idx="1138">
                  <c:v>42841</c:v>
                </c:pt>
                <c:pt idx="1139">
                  <c:v>42842</c:v>
                </c:pt>
                <c:pt idx="1140">
                  <c:v>42843</c:v>
                </c:pt>
                <c:pt idx="1141">
                  <c:v>42844</c:v>
                </c:pt>
                <c:pt idx="1142">
                  <c:v>42845</c:v>
                </c:pt>
                <c:pt idx="1143">
                  <c:v>42846</c:v>
                </c:pt>
                <c:pt idx="1144">
                  <c:v>42847</c:v>
                </c:pt>
                <c:pt idx="1145">
                  <c:v>42848</c:v>
                </c:pt>
                <c:pt idx="1146">
                  <c:v>42849</c:v>
                </c:pt>
                <c:pt idx="1147">
                  <c:v>42850</c:v>
                </c:pt>
                <c:pt idx="1148">
                  <c:v>42851</c:v>
                </c:pt>
                <c:pt idx="1149">
                  <c:v>42852</c:v>
                </c:pt>
                <c:pt idx="1150">
                  <c:v>42853</c:v>
                </c:pt>
                <c:pt idx="1151">
                  <c:v>42854</c:v>
                </c:pt>
                <c:pt idx="1152">
                  <c:v>42855</c:v>
                </c:pt>
                <c:pt idx="1153">
                  <c:v>42856</c:v>
                </c:pt>
                <c:pt idx="1154">
                  <c:v>42857</c:v>
                </c:pt>
                <c:pt idx="1155">
                  <c:v>42858</c:v>
                </c:pt>
                <c:pt idx="1156">
                  <c:v>42859</c:v>
                </c:pt>
                <c:pt idx="1157">
                  <c:v>42860</c:v>
                </c:pt>
                <c:pt idx="1158">
                  <c:v>42861</c:v>
                </c:pt>
                <c:pt idx="1159">
                  <c:v>42862</c:v>
                </c:pt>
                <c:pt idx="1160">
                  <c:v>42863</c:v>
                </c:pt>
                <c:pt idx="1161">
                  <c:v>42864</c:v>
                </c:pt>
                <c:pt idx="1162">
                  <c:v>42865</c:v>
                </c:pt>
                <c:pt idx="1163">
                  <c:v>42866</c:v>
                </c:pt>
                <c:pt idx="1164">
                  <c:v>42867</c:v>
                </c:pt>
                <c:pt idx="1165">
                  <c:v>42868</c:v>
                </c:pt>
                <c:pt idx="1166">
                  <c:v>42869</c:v>
                </c:pt>
                <c:pt idx="1167">
                  <c:v>42870</c:v>
                </c:pt>
                <c:pt idx="1168">
                  <c:v>42871</c:v>
                </c:pt>
                <c:pt idx="1169">
                  <c:v>42872</c:v>
                </c:pt>
                <c:pt idx="1170">
                  <c:v>42873</c:v>
                </c:pt>
                <c:pt idx="1171">
                  <c:v>42874</c:v>
                </c:pt>
                <c:pt idx="1172">
                  <c:v>42875</c:v>
                </c:pt>
                <c:pt idx="1173">
                  <c:v>42876</c:v>
                </c:pt>
                <c:pt idx="1174">
                  <c:v>42877</c:v>
                </c:pt>
                <c:pt idx="1175">
                  <c:v>42878</c:v>
                </c:pt>
                <c:pt idx="1176">
                  <c:v>42879</c:v>
                </c:pt>
                <c:pt idx="1177">
                  <c:v>42880</c:v>
                </c:pt>
                <c:pt idx="1178">
                  <c:v>42881</c:v>
                </c:pt>
                <c:pt idx="1179">
                  <c:v>42882</c:v>
                </c:pt>
                <c:pt idx="1180">
                  <c:v>42883</c:v>
                </c:pt>
                <c:pt idx="1181">
                  <c:v>42884</c:v>
                </c:pt>
                <c:pt idx="1182">
                  <c:v>42885</c:v>
                </c:pt>
                <c:pt idx="1183">
                  <c:v>42886</c:v>
                </c:pt>
                <c:pt idx="1184">
                  <c:v>42887</c:v>
                </c:pt>
                <c:pt idx="1185">
                  <c:v>42888</c:v>
                </c:pt>
                <c:pt idx="1186">
                  <c:v>42889</c:v>
                </c:pt>
                <c:pt idx="1187">
                  <c:v>42890</c:v>
                </c:pt>
                <c:pt idx="1188">
                  <c:v>42891</c:v>
                </c:pt>
                <c:pt idx="1189">
                  <c:v>42892</c:v>
                </c:pt>
                <c:pt idx="1190">
                  <c:v>42893</c:v>
                </c:pt>
                <c:pt idx="1191">
                  <c:v>42894</c:v>
                </c:pt>
                <c:pt idx="1192">
                  <c:v>42895</c:v>
                </c:pt>
                <c:pt idx="1193">
                  <c:v>42896</c:v>
                </c:pt>
                <c:pt idx="1194">
                  <c:v>42897</c:v>
                </c:pt>
                <c:pt idx="1195">
                  <c:v>42898</c:v>
                </c:pt>
                <c:pt idx="1196">
                  <c:v>42899</c:v>
                </c:pt>
                <c:pt idx="1197">
                  <c:v>42900</c:v>
                </c:pt>
                <c:pt idx="1198">
                  <c:v>42901</c:v>
                </c:pt>
                <c:pt idx="1199">
                  <c:v>42902</c:v>
                </c:pt>
                <c:pt idx="1200">
                  <c:v>42903</c:v>
                </c:pt>
                <c:pt idx="1201">
                  <c:v>42904</c:v>
                </c:pt>
                <c:pt idx="1202">
                  <c:v>42905</c:v>
                </c:pt>
                <c:pt idx="1203">
                  <c:v>42906</c:v>
                </c:pt>
                <c:pt idx="1204">
                  <c:v>42907</c:v>
                </c:pt>
                <c:pt idx="1205">
                  <c:v>42908</c:v>
                </c:pt>
                <c:pt idx="1206">
                  <c:v>42909</c:v>
                </c:pt>
                <c:pt idx="1207">
                  <c:v>42910</c:v>
                </c:pt>
                <c:pt idx="1208">
                  <c:v>42911</c:v>
                </c:pt>
                <c:pt idx="1209">
                  <c:v>42912</c:v>
                </c:pt>
                <c:pt idx="1210">
                  <c:v>42913</c:v>
                </c:pt>
                <c:pt idx="1211">
                  <c:v>42914</c:v>
                </c:pt>
                <c:pt idx="1212">
                  <c:v>42915</c:v>
                </c:pt>
                <c:pt idx="1213">
                  <c:v>42916</c:v>
                </c:pt>
                <c:pt idx="1214">
                  <c:v>42917</c:v>
                </c:pt>
                <c:pt idx="1215">
                  <c:v>42918</c:v>
                </c:pt>
                <c:pt idx="1216">
                  <c:v>42919</c:v>
                </c:pt>
                <c:pt idx="1217">
                  <c:v>42920</c:v>
                </c:pt>
                <c:pt idx="1218">
                  <c:v>42921</c:v>
                </c:pt>
                <c:pt idx="1219">
                  <c:v>42922</c:v>
                </c:pt>
                <c:pt idx="1220">
                  <c:v>42923</c:v>
                </c:pt>
                <c:pt idx="1221">
                  <c:v>42924</c:v>
                </c:pt>
                <c:pt idx="1222">
                  <c:v>42925</c:v>
                </c:pt>
                <c:pt idx="1223">
                  <c:v>42926</c:v>
                </c:pt>
                <c:pt idx="1224">
                  <c:v>42927</c:v>
                </c:pt>
                <c:pt idx="1225">
                  <c:v>42928</c:v>
                </c:pt>
                <c:pt idx="1226">
                  <c:v>42929</c:v>
                </c:pt>
                <c:pt idx="1227">
                  <c:v>42930</c:v>
                </c:pt>
                <c:pt idx="1228">
                  <c:v>42931</c:v>
                </c:pt>
                <c:pt idx="1229">
                  <c:v>42932</c:v>
                </c:pt>
                <c:pt idx="1230">
                  <c:v>42933</c:v>
                </c:pt>
                <c:pt idx="1231">
                  <c:v>42934</c:v>
                </c:pt>
                <c:pt idx="1232">
                  <c:v>42935</c:v>
                </c:pt>
                <c:pt idx="1233">
                  <c:v>42936</c:v>
                </c:pt>
                <c:pt idx="1234">
                  <c:v>42937</c:v>
                </c:pt>
                <c:pt idx="1235">
                  <c:v>42938</c:v>
                </c:pt>
                <c:pt idx="1236">
                  <c:v>42939</c:v>
                </c:pt>
                <c:pt idx="1237">
                  <c:v>42940</c:v>
                </c:pt>
                <c:pt idx="1238">
                  <c:v>42941</c:v>
                </c:pt>
                <c:pt idx="1239">
                  <c:v>42942</c:v>
                </c:pt>
                <c:pt idx="1240">
                  <c:v>42943</c:v>
                </c:pt>
                <c:pt idx="1241">
                  <c:v>42944</c:v>
                </c:pt>
                <c:pt idx="1242">
                  <c:v>42945</c:v>
                </c:pt>
                <c:pt idx="1243">
                  <c:v>42946</c:v>
                </c:pt>
                <c:pt idx="1244">
                  <c:v>42947</c:v>
                </c:pt>
                <c:pt idx="1245">
                  <c:v>42948</c:v>
                </c:pt>
                <c:pt idx="1246">
                  <c:v>42949</c:v>
                </c:pt>
                <c:pt idx="1247">
                  <c:v>42950</c:v>
                </c:pt>
                <c:pt idx="1248">
                  <c:v>42951</c:v>
                </c:pt>
                <c:pt idx="1249">
                  <c:v>42952</c:v>
                </c:pt>
                <c:pt idx="1250">
                  <c:v>42953</c:v>
                </c:pt>
                <c:pt idx="1251">
                  <c:v>42954</c:v>
                </c:pt>
                <c:pt idx="1252">
                  <c:v>42955</c:v>
                </c:pt>
                <c:pt idx="1253">
                  <c:v>42956</c:v>
                </c:pt>
                <c:pt idx="1254">
                  <c:v>42957</c:v>
                </c:pt>
                <c:pt idx="1255">
                  <c:v>42958</c:v>
                </c:pt>
                <c:pt idx="1256">
                  <c:v>42959</c:v>
                </c:pt>
                <c:pt idx="1257">
                  <c:v>42960</c:v>
                </c:pt>
                <c:pt idx="1258">
                  <c:v>42961</c:v>
                </c:pt>
                <c:pt idx="1259">
                  <c:v>42962</c:v>
                </c:pt>
                <c:pt idx="1260">
                  <c:v>42963</c:v>
                </c:pt>
                <c:pt idx="1261">
                  <c:v>42964</c:v>
                </c:pt>
                <c:pt idx="1262">
                  <c:v>42965</c:v>
                </c:pt>
                <c:pt idx="1263">
                  <c:v>42966</c:v>
                </c:pt>
                <c:pt idx="1264">
                  <c:v>42967</c:v>
                </c:pt>
                <c:pt idx="1265">
                  <c:v>42968</c:v>
                </c:pt>
                <c:pt idx="1266">
                  <c:v>42969</c:v>
                </c:pt>
                <c:pt idx="1267">
                  <c:v>42970</c:v>
                </c:pt>
                <c:pt idx="1268">
                  <c:v>42971</c:v>
                </c:pt>
                <c:pt idx="1269">
                  <c:v>42972</c:v>
                </c:pt>
                <c:pt idx="1270">
                  <c:v>42973</c:v>
                </c:pt>
                <c:pt idx="1271">
                  <c:v>42974</c:v>
                </c:pt>
                <c:pt idx="1272">
                  <c:v>42975</c:v>
                </c:pt>
                <c:pt idx="1273">
                  <c:v>42976</c:v>
                </c:pt>
                <c:pt idx="1274">
                  <c:v>42977</c:v>
                </c:pt>
                <c:pt idx="1275">
                  <c:v>42978</c:v>
                </c:pt>
                <c:pt idx="1276">
                  <c:v>42979</c:v>
                </c:pt>
                <c:pt idx="1277">
                  <c:v>42980</c:v>
                </c:pt>
                <c:pt idx="1278">
                  <c:v>42981</c:v>
                </c:pt>
                <c:pt idx="1279">
                  <c:v>42982</c:v>
                </c:pt>
                <c:pt idx="1280">
                  <c:v>42983</c:v>
                </c:pt>
                <c:pt idx="1281">
                  <c:v>42984</c:v>
                </c:pt>
                <c:pt idx="1282">
                  <c:v>42985</c:v>
                </c:pt>
                <c:pt idx="1283">
                  <c:v>42986</c:v>
                </c:pt>
                <c:pt idx="1284">
                  <c:v>42987</c:v>
                </c:pt>
                <c:pt idx="1285">
                  <c:v>42988</c:v>
                </c:pt>
                <c:pt idx="1286">
                  <c:v>42989</c:v>
                </c:pt>
                <c:pt idx="1287">
                  <c:v>42990</c:v>
                </c:pt>
                <c:pt idx="1288">
                  <c:v>42991</c:v>
                </c:pt>
                <c:pt idx="1289">
                  <c:v>42992</c:v>
                </c:pt>
                <c:pt idx="1290">
                  <c:v>42993</c:v>
                </c:pt>
                <c:pt idx="1291">
                  <c:v>42994</c:v>
                </c:pt>
                <c:pt idx="1292">
                  <c:v>42995</c:v>
                </c:pt>
                <c:pt idx="1293">
                  <c:v>42996</c:v>
                </c:pt>
                <c:pt idx="1294">
                  <c:v>42997</c:v>
                </c:pt>
                <c:pt idx="1295">
                  <c:v>42998</c:v>
                </c:pt>
                <c:pt idx="1296">
                  <c:v>42999</c:v>
                </c:pt>
                <c:pt idx="1297">
                  <c:v>43000</c:v>
                </c:pt>
                <c:pt idx="1298">
                  <c:v>43001</c:v>
                </c:pt>
                <c:pt idx="1299">
                  <c:v>43002</c:v>
                </c:pt>
                <c:pt idx="1300">
                  <c:v>43003</c:v>
                </c:pt>
                <c:pt idx="1301">
                  <c:v>43004</c:v>
                </c:pt>
                <c:pt idx="1302">
                  <c:v>43005</c:v>
                </c:pt>
                <c:pt idx="1303">
                  <c:v>43006</c:v>
                </c:pt>
                <c:pt idx="1304">
                  <c:v>43007</c:v>
                </c:pt>
                <c:pt idx="1305">
                  <c:v>43008</c:v>
                </c:pt>
                <c:pt idx="1306">
                  <c:v>43009</c:v>
                </c:pt>
                <c:pt idx="1307">
                  <c:v>43010</c:v>
                </c:pt>
                <c:pt idx="1308">
                  <c:v>43011</c:v>
                </c:pt>
                <c:pt idx="1309">
                  <c:v>43012</c:v>
                </c:pt>
                <c:pt idx="1310">
                  <c:v>43013</c:v>
                </c:pt>
                <c:pt idx="1311">
                  <c:v>43014</c:v>
                </c:pt>
                <c:pt idx="1312">
                  <c:v>43015</c:v>
                </c:pt>
                <c:pt idx="1313">
                  <c:v>43016</c:v>
                </c:pt>
                <c:pt idx="1314">
                  <c:v>43017</c:v>
                </c:pt>
                <c:pt idx="1315">
                  <c:v>43018</c:v>
                </c:pt>
                <c:pt idx="1316">
                  <c:v>43019</c:v>
                </c:pt>
                <c:pt idx="1317">
                  <c:v>43020</c:v>
                </c:pt>
                <c:pt idx="1318">
                  <c:v>43021</c:v>
                </c:pt>
                <c:pt idx="1319">
                  <c:v>43022</c:v>
                </c:pt>
                <c:pt idx="1320">
                  <c:v>43023</c:v>
                </c:pt>
                <c:pt idx="1321">
                  <c:v>43024</c:v>
                </c:pt>
                <c:pt idx="1322">
                  <c:v>43025</c:v>
                </c:pt>
                <c:pt idx="1323">
                  <c:v>43026</c:v>
                </c:pt>
                <c:pt idx="1324">
                  <c:v>43027</c:v>
                </c:pt>
                <c:pt idx="1325">
                  <c:v>43028</c:v>
                </c:pt>
                <c:pt idx="1326">
                  <c:v>43029</c:v>
                </c:pt>
                <c:pt idx="1327">
                  <c:v>43030</c:v>
                </c:pt>
                <c:pt idx="1328">
                  <c:v>43031</c:v>
                </c:pt>
                <c:pt idx="1329">
                  <c:v>43032</c:v>
                </c:pt>
                <c:pt idx="1330">
                  <c:v>43033</c:v>
                </c:pt>
                <c:pt idx="1331">
                  <c:v>43034</c:v>
                </c:pt>
                <c:pt idx="1332">
                  <c:v>43035</c:v>
                </c:pt>
                <c:pt idx="1333">
                  <c:v>43036</c:v>
                </c:pt>
                <c:pt idx="1334">
                  <c:v>43037</c:v>
                </c:pt>
                <c:pt idx="1335">
                  <c:v>43038</c:v>
                </c:pt>
                <c:pt idx="1336">
                  <c:v>43039</c:v>
                </c:pt>
                <c:pt idx="1337">
                  <c:v>43040</c:v>
                </c:pt>
                <c:pt idx="1338">
                  <c:v>43041</c:v>
                </c:pt>
                <c:pt idx="1339">
                  <c:v>43042</c:v>
                </c:pt>
                <c:pt idx="1340">
                  <c:v>43043</c:v>
                </c:pt>
                <c:pt idx="1341">
                  <c:v>43044</c:v>
                </c:pt>
                <c:pt idx="1342">
                  <c:v>43045</c:v>
                </c:pt>
                <c:pt idx="1343">
                  <c:v>43046</c:v>
                </c:pt>
                <c:pt idx="1344">
                  <c:v>43047</c:v>
                </c:pt>
                <c:pt idx="1345">
                  <c:v>43048</c:v>
                </c:pt>
                <c:pt idx="1346">
                  <c:v>43049</c:v>
                </c:pt>
                <c:pt idx="1347">
                  <c:v>43050</c:v>
                </c:pt>
                <c:pt idx="1348">
                  <c:v>43051</c:v>
                </c:pt>
                <c:pt idx="1349">
                  <c:v>43052</c:v>
                </c:pt>
                <c:pt idx="1350">
                  <c:v>43053</c:v>
                </c:pt>
                <c:pt idx="1351">
                  <c:v>43054</c:v>
                </c:pt>
                <c:pt idx="1352">
                  <c:v>43055</c:v>
                </c:pt>
                <c:pt idx="1353">
                  <c:v>43056</c:v>
                </c:pt>
                <c:pt idx="1354">
                  <c:v>43057</c:v>
                </c:pt>
                <c:pt idx="1355">
                  <c:v>43058</c:v>
                </c:pt>
                <c:pt idx="1356">
                  <c:v>43059</c:v>
                </c:pt>
                <c:pt idx="1357">
                  <c:v>43060</c:v>
                </c:pt>
                <c:pt idx="1358">
                  <c:v>43061</c:v>
                </c:pt>
                <c:pt idx="1359">
                  <c:v>43062</c:v>
                </c:pt>
                <c:pt idx="1360">
                  <c:v>43063</c:v>
                </c:pt>
                <c:pt idx="1361">
                  <c:v>43064</c:v>
                </c:pt>
                <c:pt idx="1362">
                  <c:v>43065</c:v>
                </c:pt>
                <c:pt idx="1363">
                  <c:v>43066</c:v>
                </c:pt>
                <c:pt idx="1364">
                  <c:v>43067</c:v>
                </c:pt>
                <c:pt idx="1365">
                  <c:v>43068</c:v>
                </c:pt>
                <c:pt idx="1366">
                  <c:v>43069</c:v>
                </c:pt>
                <c:pt idx="1367">
                  <c:v>43070</c:v>
                </c:pt>
                <c:pt idx="1368">
                  <c:v>43071</c:v>
                </c:pt>
                <c:pt idx="1369">
                  <c:v>43072</c:v>
                </c:pt>
                <c:pt idx="1370">
                  <c:v>43073</c:v>
                </c:pt>
                <c:pt idx="1371">
                  <c:v>43074</c:v>
                </c:pt>
                <c:pt idx="1372">
                  <c:v>43075</c:v>
                </c:pt>
                <c:pt idx="1373">
                  <c:v>43076</c:v>
                </c:pt>
                <c:pt idx="1374">
                  <c:v>43077</c:v>
                </c:pt>
                <c:pt idx="1375">
                  <c:v>43078</c:v>
                </c:pt>
                <c:pt idx="1376">
                  <c:v>43079</c:v>
                </c:pt>
                <c:pt idx="1377">
                  <c:v>43080</c:v>
                </c:pt>
                <c:pt idx="1378">
                  <c:v>43081</c:v>
                </c:pt>
                <c:pt idx="1379">
                  <c:v>43082</c:v>
                </c:pt>
                <c:pt idx="1380">
                  <c:v>43083</c:v>
                </c:pt>
                <c:pt idx="1381">
                  <c:v>43084</c:v>
                </c:pt>
                <c:pt idx="1382">
                  <c:v>43085</c:v>
                </c:pt>
                <c:pt idx="1383">
                  <c:v>43086</c:v>
                </c:pt>
                <c:pt idx="1384">
                  <c:v>43087</c:v>
                </c:pt>
                <c:pt idx="1385">
                  <c:v>43088</c:v>
                </c:pt>
                <c:pt idx="1386">
                  <c:v>43089</c:v>
                </c:pt>
                <c:pt idx="1387">
                  <c:v>43090</c:v>
                </c:pt>
                <c:pt idx="1388">
                  <c:v>43091</c:v>
                </c:pt>
                <c:pt idx="1389">
                  <c:v>43092</c:v>
                </c:pt>
                <c:pt idx="1390">
                  <c:v>43093</c:v>
                </c:pt>
                <c:pt idx="1391">
                  <c:v>43094</c:v>
                </c:pt>
                <c:pt idx="1392">
                  <c:v>43095</c:v>
                </c:pt>
                <c:pt idx="1393">
                  <c:v>43096</c:v>
                </c:pt>
                <c:pt idx="1394">
                  <c:v>43097</c:v>
                </c:pt>
                <c:pt idx="1395">
                  <c:v>43098</c:v>
                </c:pt>
                <c:pt idx="1396">
                  <c:v>43099</c:v>
                </c:pt>
                <c:pt idx="1397">
                  <c:v>43100</c:v>
                </c:pt>
                <c:pt idx="1398">
                  <c:v>43101</c:v>
                </c:pt>
                <c:pt idx="1399">
                  <c:v>43102</c:v>
                </c:pt>
                <c:pt idx="1400">
                  <c:v>43103</c:v>
                </c:pt>
                <c:pt idx="1401">
                  <c:v>43104</c:v>
                </c:pt>
                <c:pt idx="1402">
                  <c:v>43105</c:v>
                </c:pt>
                <c:pt idx="1403">
                  <c:v>43106</c:v>
                </c:pt>
                <c:pt idx="1404">
                  <c:v>43107</c:v>
                </c:pt>
                <c:pt idx="1405">
                  <c:v>43108</c:v>
                </c:pt>
                <c:pt idx="1406">
                  <c:v>43109</c:v>
                </c:pt>
                <c:pt idx="1407">
                  <c:v>43110</c:v>
                </c:pt>
                <c:pt idx="1408">
                  <c:v>43111</c:v>
                </c:pt>
                <c:pt idx="1409">
                  <c:v>43112</c:v>
                </c:pt>
                <c:pt idx="1410">
                  <c:v>43113</c:v>
                </c:pt>
                <c:pt idx="1411">
                  <c:v>43114</c:v>
                </c:pt>
                <c:pt idx="1412">
                  <c:v>43115</c:v>
                </c:pt>
                <c:pt idx="1413">
                  <c:v>43116</c:v>
                </c:pt>
                <c:pt idx="1414">
                  <c:v>43117</c:v>
                </c:pt>
                <c:pt idx="1415">
                  <c:v>43118</c:v>
                </c:pt>
                <c:pt idx="1416">
                  <c:v>43119</c:v>
                </c:pt>
                <c:pt idx="1417">
                  <c:v>43120</c:v>
                </c:pt>
                <c:pt idx="1418">
                  <c:v>43121</c:v>
                </c:pt>
                <c:pt idx="1419">
                  <c:v>43122</c:v>
                </c:pt>
                <c:pt idx="1420">
                  <c:v>43123</c:v>
                </c:pt>
                <c:pt idx="1421">
                  <c:v>43124</c:v>
                </c:pt>
                <c:pt idx="1422">
                  <c:v>43125</c:v>
                </c:pt>
                <c:pt idx="1423">
                  <c:v>43126</c:v>
                </c:pt>
                <c:pt idx="1424">
                  <c:v>43127</c:v>
                </c:pt>
                <c:pt idx="1425">
                  <c:v>43128</c:v>
                </c:pt>
                <c:pt idx="1426">
                  <c:v>43129</c:v>
                </c:pt>
                <c:pt idx="1427">
                  <c:v>43130</c:v>
                </c:pt>
                <c:pt idx="1428">
                  <c:v>43131</c:v>
                </c:pt>
                <c:pt idx="1429">
                  <c:v>43132</c:v>
                </c:pt>
                <c:pt idx="1430">
                  <c:v>43133</c:v>
                </c:pt>
                <c:pt idx="1431">
                  <c:v>43134</c:v>
                </c:pt>
                <c:pt idx="1432">
                  <c:v>43135</c:v>
                </c:pt>
                <c:pt idx="1433">
                  <c:v>43136</c:v>
                </c:pt>
                <c:pt idx="1434">
                  <c:v>43137</c:v>
                </c:pt>
                <c:pt idx="1435">
                  <c:v>43138</c:v>
                </c:pt>
                <c:pt idx="1436">
                  <c:v>43139</c:v>
                </c:pt>
                <c:pt idx="1437">
                  <c:v>43140</c:v>
                </c:pt>
                <c:pt idx="1438">
                  <c:v>43141</c:v>
                </c:pt>
                <c:pt idx="1439">
                  <c:v>43142</c:v>
                </c:pt>
                <c:pt idx="1440">
                  <c:v>43143</c:v>
                </c:pt>
                <c:pt idx="1441">
                  <c:v>43144</c:v>
                </c:pt>
                <c:pt idx="1442">
                  <c:v>43145</c:v>
                </c:pt>
                <c:pt idx="1443">
                  <c:v>43146</c:v>
                </c:pt>
                <c:pt idx="1444">
                  <c:v>43147</c:v>
                </c:pt>
                <c:pt idx="1445">
                  <c:v>43148</c:v>
                </c:pt>
                <c:pt idx="1446">
                  <c:v>43149</c:v>
                </c:pt>
                <c:pt idx="1447">
                  <c:v>43150</c:v>
                </c:pt>
                <c:pt idx="1448">
                  <c:v>43151</c:v>
                </c:pt>
                <c:pt idx="1449">
                  <c:v>43152</c:v>
                </c:pt>
                <c:pt idx="1450">
                  <c:v>43153</c:v>
                </c:pt>
                <c:pt idx="1451">
                  <c:v>43154</c:v>
                </c:pt>
                <c:pt idx="1452">
                  <c:v>43155</c:v>
                </c:pt>
                <c:pt idx="1453">
                  <c:v>43156</c:v>
                </c:pt>
                <c:pt idx="1454">
                  <c:v>43157</c:v>
                </c:pt>
                <c:pt idx="1455">
                  <c:v>43158</c:v>
                </c:pt>
                <c:pt idx="1456">
                  <c:v>43159</c:v>
                </c:pt>
                <c:pt idx="1457">
                  <c:v>43160</c:v>
                </c:pt>
                <c:pt idx="1458">
                  <c:v>43161</c:v>
                </c:pt>
                <c:pt idx="1459">
                  <c:v>43162</c:v>
                </c:pt>
                <c:pt idx="1460">
                  <c:v>43163</c:v>
                </c:pt>
                <c:pt idx="1461">
                  <c:v>43164</c:v>
                </c:pt>
                <c:pt idx="1462">
                  <c:v>43165</c:v>
                </c:pt>
                <c:pt idx="1463">
                  <c:v>43166</c:v>
                </c:pt>
                <c:pt idx="1464">
                  <c:v>43167</c:v>
                </c:pt>
                <c:pt idx="1465">
                  <c:v>43168</c:v>
                </c:pt>
                <c:pt idx="1466">
                  <c:v>43169</c:v>
                </c:pt>
                <c:pt idx="1467">
                  <c:v>43170</c:v>
                </c:pt>
                <c:pt idx="1468">
                  <c:v>43171</c:v>
                </c:pt>
                <c:pt idx="1469">
                  <c:v>43172</c:v>
                </c:pt>
                <c:pt idx="1470">
                  <c:v>43173</c:v>
                </c:pt>
                <c:pt idx="1471">
                  <c:v>43174</c:v>
                </c:pt>
                <c:pt idx="1472">
                  <c:v>43175</c:v>
                </c:pt>
                <c:pt idx="1473">
                  <c:v>43176</c:v>
                </c:pt>
                <c:pt idx="1474">
                  <c:v>43177</c:v>
                </c:pt>
                <c:pt idx="1475">
                  <c:v>43178</c:v>
                </c:pt>
                <c:pt idx="1476">
                  <c:v>43179</c:v>
                </c:pt>
                <c:pt idx="1477">
                  <c:v>43180</c:v>
                </c:pt>
                <c:pt idx="1478">
                  <c:v>43181</c:v>
                </c:pt>
                <c:pt idx="1479">
                  <c:v>43182</c:v>
                </c:pt>
                <c:pt idx="1480">
                  <c:v>43183</c:v>
                </c:pt>
                <c:pt idx="1481">
                  <c:v>43184</c:v>
                </c:pt>
                <c:pt idx="1482">
                  <c:v>43185</c:v>
                </c:pt>
                <c:pt idx="1483">
                  <c:v>43186</c:v>
                </c:pt>
                <c:pt idx="1484">
                  <c:v>43187</c:v>
                </c:pt>
                <c:pt idx="1485">
                  <c:v>43188</c:v>
                </c:pt>
                <c:pt idx="1486">
                  <c:v>43189</c:v>
                </c:pt>
                <c:pt idx="1487">
                  <c:v>43190</c:v>
                </c:pt>
                <c:pt idx="1488">
                  <c:v>43191</c:v>
                </c:pt>
                <c:pt idx="1489">
                  <c:v>43192</c:v>
                </c:pt>
                <c:pt idx="1490">
                  <c:v>43193</c:v>
                </c:pt>
                <c:pt idx="1491">
                  <c:v>43194</c:v>
                </c:pt>
                <c:pt idx="1492">
                  <c:v>43195</c:v>
                </c:pt>
                <c:pt idx="1493">
                  <c:v>43196</c:v>
                </c:pt>
                <c:pt idx="1494">
                  <c:v>43197</c:v>
                </c:pt>
                <c:pt idx="1495">
                  <c:v>43198</c:v>
                </c:pt>
                <c:pt idx="1496">
                  <c:v>43199</c:v>
                </c:pt>
                <c:pt idx="1497">
                  <c:v>43200</c:v>
                </c:pt>
                <c:pt idx="1498">
                  <c:v>43201</c:v>
                </c:pt>
                <c:pt idx="1499">
                  <c:v>43202</c:v>
                </c:pt>
                <c:pt idx="1500">
                  <c:v>43203</c:v>
                </c:pt>
                <c:pt idx="1501">
                  <c:v>43204</c:v>
                </c:pt>
                <c:pt idx="1502">
                  <c:v>43205</c:v>
                </c:pt>
                <c:pt idx="1503">
                  <c:v>43206</c:v>
                </c:pt>
                <c:pt idx="1504">
                  <c:v>43207</c:v>
                </c:pt>
                <c:pt idx="1505">
                  <c:v>43208</c:v>
                </c:pt>
                <c:pt idx="1506">
                  <c:v>43209</c:v>
                </c:pt>
                <c:pt idx="1507">
                  <c:v>43210</c:v>
                </c:pt>
                <c:pt idx="1508">
                  <c:v>43211</c:v>
                </c:pt>
                <c:pt idx="1509">
                  <c:v>43212</c:v>
                </c:pt>
                <c:pt idx="1510">
                  <c:v>43213</c:v>
                </c:pt>
                <c:pt idx="1511">
                  <c:v>43214</c:v>
                </c:pt>
                <c:pt idx="1512">
                  <c:v>43215</c:v>
                </c:pt>
                <c:pt idx="1513">
                  <c:v>43216</c:v>
                </c:pt>
                <c:pt idx="1514">
                  <c:v>43217</c:v>
                </c:pt>
                <c:pt idx="1515">
                  <c:v>43218</c:v>
                </c:pt>
                <c:pt idx="1516">
                  <c:v>43219</c:v>
                </c:pt>
                <c:pt idx="1517">
                  <c:v>43220</c:v>
                </c:pt>
                <c:pt idx="1518">
                  <c:v>43221</c:v>
                </c:pt>
                <c:pt idx="1519">
                  <c:v>43222</c:v>
                </c:pt>
                <c:pt idx="1520">
                  <c:v>43223</c:v>
                </c:pt>
                <c:pt idx="1521">
                  <c:v>43224</c:v>
                </c:pt>
                <c:pt idx="1522">
                  <c:v>43225</c:v>
                </c:pt>
                <c:pt idx="1523">
                  <c:v>43226</c:v>
                </c:pt>
                <c:pt idx="1524">
                  <c:v>43227</c:v>
                </c:pt>
                <c:pt idx="1525">
                  <c:v>43228</c:v>
                </c:pt>
                <c:pt idx="1526">
                  <c:v>43229</c:v>
                </c:pt>
                <c:pt idx="1527">
                  <c:v>43230</c:v>
                </c:pt>
                <c:pt idx="1528">
                  <c:v>43231</c:v>
                </c:pt>
                <c:pt idx="1529">
                  <c:v>43232</c:v>
                </c:pt>
                <c:pt idx="1530">
                  <c:v>43233</c:v>
                </c:pt>
                <c:pt idx="1531">
                  <c:v>43234</c:v>
                </c:pt>
                <c:pt idx="1532">
                  <c:v>43235</c:v>
                </c:pt>
                <c:pt idx="1533">
                  <c:v>43236</c:v>
                </c:pt>
                <c:pt idx="1534">
                  <c:v>43237</c:v>
                </c:pt>
                <c:pt idx="1535">
                  <c:v>43238</c:v>
                </c:pt>
                <c:pt idx="1536">
                  <c:v>43239</c:v>
                </c:pt>
                <c:pt idx="1537">
                  <c:v>43240</c:v>
                </c:pt>
                <c:pt idx="1538">
                  <c:v>43241</c:v>
                </c:pt>
                <c:pt idx="1539">
                  <c:v>43242</c:v>
                </c:pt>
                <c:pt idx="1540">
                  <c:v>43243</c:v>
                </c:pt>
                <c:pt idx="1541">
                  <c:v>43244</c:v>
                </c:pt>
                <c:pt idx="1542">
                  <c:v>43245</c:v>
                </c:pt>
                <c:pt idx="1543">
                  <c:v>43246</c:v>
                </c:pt>
                <c:pt idx="1544">
                  <c:v>43247</c:v>
                </c:pt>
                <c:pt idx="1545">
                  <c:v>43248</c:v>
                </c:pt>
                <c:pt idx="1546">
                  <c:v>43249</c:v>
                </c:pt>
                <c:pt idx="1547">
                  <c:v>43250</c:v>
                </c:pt>
                <c:pt idx="1548">
                  <c:v>43251</c:v>
                </c:pt>
                <c:pt idx="1549">
                  <c:v>43252</c:v>
                </c:pt>
                <c:pt idx="1550">
                  <c:v>43253</c:v>
                </c:pt>
                <c:pt idx="1551">
                  <c:v>43254</c:v>
                </c:pt>
                <c:pt idx="1552">
                  <c:v>43255</c:v>
                </c:pt>
                <c:pt idx="1553">
                  <c:v>43256</c:v>
                </c:pt>
                <c:pt idx="1554">
                  <c:v>43257</c:v>
                </c:pt>
                <c:pt idx="1555">
                  <c:v>43258</c:v>
                </c:pt>
                <c:pt idx="1556">
                  <c:v>43259</c:v>
                </c:pt>
                <c:pt idx="1557">
                  <c:v>43260</c:v>
                </c:pt>
                <c:pt idx="1558">
                  <c:v>43261</c:v>
                </c:pt>
                <c:pt idx="1559">
                  <c:v>43262</c:v>
                </c:pt>
                <c:pt idx="1560">
                  <c:v>43263</c:v>
                </c:pt>
                <c:pt idx="1561">
                  <c:v>43264</c:v>
                </c:pt>
                <c:pt idx="1562">
                  <c:v>43265</c:v>
                </c:pt>
                <c:pt idx="1563">
                  <c:v>43266</c:v>
                </c:pt>
                <c:pt idx="1564">
                  <c:v>43267</c:v>
                </c:pt>
                <c:pt idx="1565">
                  <c:v>43268</c:v>
                </c:pt>
                <c:pt idx="1566">
                  <c:v>43269</c:v>
                </c:pt>
                <c:pt idx="1567">
                  <c:v>43270</c:v>
                </c:pt>
                <c:pt idx="1568">
                  <c:v>43271</c:v>
                </c:pt>
                <c:pt idx="1569">
                  <c:v>43272</c:v>
                </c:pt>
                <c:pt idx="1570">
                  <c:v>43273</c:v>
                </c:pt>
                <c:pt idx="1571">
                  <c:v>43274</c:v>
                </c:pt>
                <c:pt idx="1572">
                  <c:v>43275</c:v>
                </c:pt>
                <c:pt idx="1573">
                  <c:v>43276</c:v>
                </c:pt>
                <c:pt idx="1574">
                  <c:v>43277</c:v>
                </c:pt>
                <c:pt idx="1575">
                  <c:v>43278</c:v>
                </c:pt>
                <c:pt idx="1576">
                  <c:v>43279</c:v>
                </c:pt>
                <c:pt idx="1577">
                  <c:v>43280</c:v>
                </c:pt>
                <c:pt idx="1578">
                  <c:v>43281</c:v>
                </c:pt>
                <c:pt idx="1579">
                  <c:v>43282</c:v>
                </c:pt>
                <c:pt idx="1580">
                  <c:v>43283</c:v>
                </c:pt>
                <c:pt idx="1581">
                  <c:v>43284</c:v>
                </c:pt>
                <c:pt idx="1582">
                  <c:v>43285</c:v>
                </c:pt>
                <c:pt idx="1583">
                  <c:v>43286</c:v>
                </c:pt>
                <c:pt idx="1584">
                  <c:v>43287</c:v>
                </c:pt>
                <c:pt idx="1585">
                  <c:v>43288</c:v>
                </c:pt>
                <c:pt idx="1586">
                  <c:v>43289</c:v>
                </c:pt>
                <c:pt idx="1587">
                  <c:v>43290</c:v>
                </c:pt>
                <c:pt idx="1588">
                  <c:v>43291</c:v>
                </c:pt>
                <c:pt idx="1589">
                  <c:v>43292</c:v>
                </c:pt>
                <c:pt idx="1590">
                  <c:v>43293</c:v>
                </c:pt>
                <c:pt idx="1591">
                  <c:v>43294</c:v>
                </c:pt>
                <c:pt idx="1592">
                  <c:v>43295</c:v>
                </c:pt>
                <c:pt idx="1593">
                  <c:v>43296</c:v>
                </c:pt>
                <c:pt idx="1594">
                  <c:v>43297</c:v>
                </c:pt>
                <c:pt idx="1595">
                  <c:v>43298</c:v>
                </c:pt>
                <c:pt idx="1596">
                  <c:v>43299</c:v>
                </c:pt>
                <c:pt idx="1597">
                  <c:v>43300</c:v>
                </c:pt>
                <c:pt idx="1598">
                  <c:v>43301</c:v>
                </c:pt>
                <c:pt idx="1599">
                  <c:v>43302</c:v>
                </c:pt>
                <c:pt idx="1600">
                  <c:v>43303</c:v>
                </c:pt>
                <c:pt idx="1601">
                  <c:v>43304</c:v>
                </c:pt>
                <c:pt idx="1602">
                  <c:v>43305</c:v>
                </c:pt>
                <c:pt idx="1603">
                  <c:v>43306</c:v>
                </c:pt>
                <c:pt idx="1604">
                  <c:v>43307</c:v>
                </c:pt>
                <c:pt idx="1605">
                  <c:v>43308</c:v>
                </c:pt>
                <c:pt idx="1606">
                  <c:v>43309</c:v>
                </c:pt>
                <c:pt idx="1607">
                  <c:v>43310</c:v>
                </c:pt>
                <c:pt idx="1608">
                  <c:v>43311</c:v>
                </c:pt>
                <c:pt idx="1609">
                  <c:v>43312</c:v>
                </c:pt>
                <c:pt idx="1610">
                  <c:v>43313</c:v>
                </c:pt>
                <c:pt idx="1611">
                  <c:v>43314</c:v>
                </c:pt>
                <c:pt idx="1612">
                  <c:v>43315</c:v>
                </c:pt>
                <c:pt idx="1613">
                  <c:v>43316</c:v>
                </c:pt>
                <c:pt idx="1614">
                  <c:v>43317</c:v>
                </c:pt>
                <c:pt idx="1615">
                  <c:v>43318</c:v>
                </c:pt>
                <c:pt idx="1616">
                  <c:v>43319</c:v>
                </c:pt>
                <c:pt idx="1617">
                  <c:v>43320</c:v>
                </c:pt>
                <c:pt idx="1618">
                  <c:v>43321</c:v>
                </c:pt>
                <c:pt idx="1619">
                  <c:v>43322</c:v>
                </c:pt>
                <c:pt idx="1620">
                  <c:v>43323</c:v>
                </c:pt>
                <c:pt idx="1621">
                  <c:v>43324</c:v>
                </c:pt>
                <c:pt idx="1622">
                  <c:v>43325</c:v>
                </c:pt>
                <c:pt idx="1623">
                  <c:v>43326</c:v>
                </c:pt>
                <c:pt idx="1624">
                  <c:v>43327</c:v>
                </c:pt>
                <c:pt idx="1625">
                  <c:v>43328</c:v>
                </c:pt>
                <c:pt idx="1626">
                  <c:v>43329</c:v>
                </c:pt>
                <c:pt idx="1627">
                  <c:v>43330</c:v>
                </c:pt>
                <c:pt idx="1628">
                  <c:v>43331</c:v>
                </c:pt>
                <c:pt idx="1629">
                  <c:v>43332</c:v>
                </c:pt>
                <c:pt idx="1630">
                  <c:v>43333</c:v>
                </c:pt>
                <c:pt idx="1631">
                  <c:v>43334</c:v>
                </c:pt>
                <c:pt idx="1632">
                  <c:v>43335</c:v>
                </c:pt>
                <c:pt idx="1633">
                  <c:v>43336</c:v>
                </c:pt>
                <c:pt idx="1634">
                  <c:v>43337</c:v>
                </c:pt>
                <c:pt idx="1635">
                  <c:v>43338</c:v>
                </c:pt>
                <c:pt idx="1636">
                  <c:v>43339</c:v>
                </c:pt>
                <c:pt idx="1637">
                  <c:v>43340</c:v>
                </c:pt>
                <c:pt idx="1638">
                  <c:v>43341</c:v>
                </c:pt>
                <c:pt idx="1639">
                  <c:v>43342</c:v>
                </c:pt>
                <c:pt idx="1640">
                  <c:v>43343</c:v>
                </c:pt>
                <c:pt idx="1641">
                  <c:v>43344</c:v>
                </c:pt>
                <c:pt idx="1642">
                  <c:v>43345</c:v>
                </c:pt>
                <c:pt idx="1643">
                  <c:v>43346</c:v>
                </c:pt>
                <c:pt idx="1644">
                  <c:v>43347</c:v>
                </c:pt>
                <c:pt idx="1645">
                  <c:v>43348</c:v>
                </c:pt>
                <c:pt idx="1646">
                  <c:v>43349</c:v>
                </c:pt>
                <c:pt idx="1647">
                  <c:v>43350</c:v>
                </c:pt>
                <c:pt idx="1648">
                  <c:v>43351</c:v>
                </c:pt>
                <c:pt idx="1649">
                  <c:v>43352</c:v>
                </c:pt>
                <c:pt idx="1650">
                  <c:v>43353</c:v>
                </c:pt>
                <c:pt idx="1651">
                  <c:v>43354</c:v>
                </c:pt>
                <c:pt idx="1652">
                  <c:v>43355</c:v>
                </c:pt>
                <c:pt idx="1653">
                  <c:v>43356</c:v>
                </c:pt>
                <c:pt idx="1654">
                  <c:v>43357</c:v>
                </c:pt>
                <c:pt idx="1655">
                  <c:v>43358</c:v>
                </c:pt>
                <c:pt idx="1656">
                  <c:v>43359</c:v>
                </c:pt>
                <c:pt idx="1657">
                  <c:v>43360</c:v>
                </c:pt>
                <c:pt idx="1658">
                  <c:v>43361</c:v>
                </c:pt>
                <c:pt idx="1659">
                  <c:v>43362</c:v>
                </c:pt>
                <c:pt idx="1660">
                  <c:v>43363</c:v>
                </c:pt>
                <c:pt idx="1661">
                  <c:v>43364</c:v>
                </c:pt>
                <c:pt idx="1662">
                  <c:v>43365</c:v>
                </c:pt>
                <c:pt idx="1663">
                  <c:v>43366</c:v>
                </c:pt>
                <c:pt idx="1664">
                  <c:v>43367</c:v>
                </c:pt>
                <c:pt idx="1665">
                  <c:v>43368</c:v>
                </c:pt>
                <c:pt idx="1666">
                  <c:v>43369</c:v>
                </c:pt>
                <c:pt idx="1667">
                  <c:v>43370</c:v>
                </c:pt>
                <c:pt idx="1668">
                  <c:v>43371</c:v>
                </c:pt>
                <c:pt idx="1669">
                  <c:v>43372</c:v>
                </c:pt>
                <c:pt idx="1670">
                  <c:v>43373</c:v>
                </c:pt>
                <c:pt idx="1671">
                  <c:v>43374</c:v>
                </c:pt>
                <c:pt idx="1672">
                  <c:v>43375</c:v>
                </c:pt>
                <c:pt idx="1673">
                  <c:v>43376</c:v>
                </c:pt>
                <c:pt idx="1674">
                  <c:v>43377</c:v>
                </c:pt>
                <c:pt idx="1675">
                  <c:v>43378</c:v>
                </c:pt>
                <c:pt idx="1676">
                  <c:v>43379</c:v>
                </c:pt>
                <c:pt idx="1677">
                  <c:v>43380</c:v>
                </c:pt>
                <c:pt idx="1678">
                  <c:v>43381</c:v>
                </c:pt>
                <c:pt idx="1679">
                  <c:v>43382</c:v>
                </c:pt>
                <c:pt idx="1680">
                  <c:v>43383</c:v>
                </c:pt>
                <c:pt idx="1681">
                  <c:v>43384</c:v>
                </c:pt>
                <c:pt idx="1682">
                  <c:v>43385</c:v>
                </c:pt>
                <c:pt idx="1683">
                  <c:v>43386</c:v>
                </c:pt>
                <c:pt idx="1684">
                  <c:v>43387</c:v>
                </c:pt>
                <c:pt idx="1685">
                  <c:v>43388</c:v>
                </c:pt>
                <c:pt idx="1686">
                  <c:v>43389</c:v>
                </c:pt>
                <c:pt idx="1687">
                  <c:v>43390</c:v>
                </c:pt>
                <c:pt idx="1688">
                  <c:v>43391</c:v>
                </c:pt>
                <c:pt idx="1689">
                  <c:v>43392</c:v>
                </c:pt>
                <c:pt idx="1690">
                  <c:v>43393</c:v>
                </c:pt>
                <c:pt idx="1691">
                  <c:v>43394</c:v>
                </c:pt>
                <c:pt idx="1692">
                  <c:v>43395</c:v>
                </c:pt>
                <c:pt idx="1693">
                  <c:v>43396</c:v>
                </c:pt>
                <c:pt idx="1694">
                  <c:v>43397</c:v>
                </c:pt>
                <c:pt idx="1695">
                  <c:v>43398</c:v>
                </c:pt>
                <c:pt idx="1696">
                  <c:v>43399</c:v>
                </c:pt>
                <c:pt idx="1697">
                  <c:v>43400</c:v>
                </c:pt>
                <c:pt idx="1698">
                  <c:v>43401</c:v>
                </c:pt>
                <c:pt idx="1699">
                  <c:v>43402</c:v>
                </c:pt>
                <c:pt idx="1700">
                  <c:v>43403</c:v>
                </c:pt>
                <c:pt idx="1701">
                  <c:v>43404</c:v>
                </c:pt>
                <c:pt idx="1702">
                  <c:v>43405</c:v>
                </c:pt>
                <c:pt idx="1703">
                  <c:v>43406</c:v>
                </c:pt>
                <c:pt idx="1704">
                  <c:v>43407</c:v>
                </c:pt>
                <c:pt idx="1705">
                  <c:v>43408</c:v>
                </c:pt>
                <c:pt idx="1706">
                  <c:v>43409</c:v>
                </c:pt>
                <c:pt idx="1707">
                  <c:v>43410</c:v>
                </c:pt>
                <c:pt idx="1708">
                  <c:v>43411</c:v>
                </c:pt>
                <c:pt idx="1709">
                  <c:v>43412</c:v>
                </c:pt>
                <c:pt idx="1710">
                  <c:v>43413</c:v>
                </c:pt>
                <c:pt idx="1711">
                  <c:v>43414</c:v>
                </c:pt>
                <c:pt idx="1712">
                  <c:v>43415</c:v>
                </c:pt>
                <c:pt idx="1713">
                  <c:v>43416</c:v>
                </c:pt>
                <c:pt idx="1714">
                  <c:v>43417</c:v>
                </c:pt>
                <c:pt idx="1715">
                  <c:v>43418</c:v>
                </c:pt>
                <c:pt idx="1716">
                  <c:v>43419</c:v>
                </c:pt>
                <c:pt idx="1717">
                  <c:v>43420</c:v>
                </c:pt>
                <c:pt idx="1718">
                  <c:v>43421</c:v>
                </c:pt>
                <c:pt idx="1719">
                  <c:v>43422</c:v>
                </c:pt>
                <c:pt idx="1720">
                  <c:v>43423</c:v>
                </c:pt>
                <c:pt idx="1721">
                  <c:v>43424</c:v>
                </c:pt>
                <c:pt idx="1722">
                  <c:v>43425</c:v>
                </c:pt>
                <c:pt idx="1723">
                  <c:v>43426</c:v>
                </c:pt>
                <c:pt idx="1724">
                  <c:v>43427</c:v>
                </c:pt>
                <c:pt idx="1725">
                  <c:v>43428</c:v>
                </c:pt>
                <c:pt idx="1726">
                  <c:v>43429</c:v>
                </c:pt>
                <c:pt idx="1727">
                  <c:v>43430</c:v>
                </c:pt>
                <c:pt idx="1728">
                  <c:v>43431</c:v>
                </c:pt>
                <c:pt idx="1729">
                  <c:v>43432</c:v>
                </c:pt>
                <c:pt idx="1730">
                  <c:v>43433</c:v>
                </c:pt>
                <c:pt idx="1731">
                  <c:v>43434</c:v>
                </c:pt>
                <c:pt idx="1732">
                  <c:v>43435</c:v>
                </c:pt>
                <c:pt idx="1733">
                  <c:v>43436</c:v>
                </c:pt>
                <c:pt idx="1734">
                  <c:v>43437</c:v>
                </c:pt>
                <c:pt idx="1735">
                  <c:v>43438</c:v>
                </c:pt>
                <c:pt idx="1736">
                  <c:v>43439</c:v>
                </c:pt>
                <c:pt idx="1737">
                  <c:v>43440</c:v>
                </c:pt>
                <c:pt idx="1738">
                  <c:v>43441</c:v>
                </c:pt>
                <c:pt idx="1739">
                  <c:v>43442</c:v>
                </c:pt>
                <c:pt idx="1740">
                  <c:v>43443</c:v>
                </c:pt>
                <c:pt idx="1741">
                  <c:v>43444</c:v>
                </c:pt>
                <c:pt idx="1742">
                  <c:v>43445</c:v>
                </c:pt>
                <c:pt idx="1743">
                  <c:v>43446</c:v>
                </c:pt>
                <c:pt idx="1744">
                  <c:v>43447</c:v>
                </c:pt>
                <c:pt idx="1745">
                  <c:v>43448</c:v>
                </c:pt>
                <c:pt idx="1746">
                  <c:v>43449</c:v>
                </c:pt>
                <c:pt idx="1747">
                  <c:v>43450</c:v>
                </c:pt>
                <c:pt idx="1748">
                  <c:v>43451</c:v>
                </c:pt>
                <c:pt idx="1749">
                  <c:v>43452</c:v>
                </c:pt>
                <c:pt idx="1750">
                  <c:v>43453</c:v>
                </c:pt>
                <c:pt idx="1751">
                  <c:v>43454</c:v>
                </c:pt>
                <c:pt idx="1752">
                  <c:v>43455</c:v>
                </c:pt>
                <c:pt idx="1753">
                  <c:v>43456</c:v>
                </c:pt>
                <c:pt idx="1754">
                  <c:v>43457</c:v>
                </c:pt>
                <c:pt idx="1755">
                  <c:v>43458</c:v>
                </c:pt>
                <c:pt idx="1756">
                  <c:v>43459</c:v>
                </c:pt>
                <c:pt idx="1757">
                  <c:v>43460</c:v>
                </c:pt>
                <c:pt idx="1758">
                  <c:v>43461</c:v>
                </c:pt>
                <c:pt idx="1759">
                  <c:v>43462</c:v>
                </c:pt>
                <c:pt idx="1760">
                  <c:v>43463</c:v>
                </c:pt>
                <c:pt idx="1761">
                  <c:v>43464</c:v>
                </c:pt>
                <c:pt idx="1762">
                  <c:v>43465</c:v>
                </c:pt>
                <c:pt idx="1763">
                  <c:v>43466</c:v>
                </c:pt>
                <c:pt idx="1764">
                  <c:v>43467</c:v>
                </c:pt>
                <c:pt idx="1765">
                  <c:v>43468</c:v>
                </c:pt>
                <c:pt idx="1766">
                  <c:v>43469</c:v>
                </c:pt>
                <c:pt idx="1767">
                  <c:v>43470</c:v>
                </c:pt>
                <c:pt idx="1768">
                  <c:v>43471</c:v>
                </c:pt>
                <c:pt idx="1769">
                  <c:v>43472</c:v>
                </c:pt>
                <c:pt idx="1770">
                  <c:v>43473</c:v>
                </c:pt>
                <c:pt idx="1771">
                  <c:v>43474</c:v>
                </c:pt>
                <c:pt idx="1772">
                  <c:v>43475</c:v>
                </c:pt>
                <c:pt idx="1773">
                  <c:v>43476</c:v>
                </c:pt>
                <c:pt idx="1774">
                  <c:v>43477</c:v>
                </c:pt>
                <c:pt idx="1775">
                  <c:v>43478</c:v>
                </c:pt>
                <c:pt idx="1776">
                  <c:v>43479</c:v>
                </c:pt>
                <c:pt idx="1777">
                  <c:v>43480</c:v>
                </c:pt>
                <c:pt idx="1778">
                  <c:v>43481</c:v>
                </c:pt>
                <c:pt idx="1779">
                  <c:v>43482</c:v>
                </c:pt>
                <c:pt idx="1780">
                  <c:v>43483</c:v>
                </c:pt>
                <c:pt idx="1781">
                  <c:v>43484</c:v>
                </c:pt>
                <c:pt idx="1782">
                  <c:v>43485</c:v>
                </c:pt>
                <c:pt idx="1783">
                  <c:v>43486</c:v>
                </c:pt>
                <c:pt idx="1784">
                  <c:v>43487</c:v>
                </c:pt>
                <c:pt idx="1785">
                  <c:v>43488</c:v>
                </c:pt>
                <c:pt idx="1786">
                  <c:v>43489</c:v>
                </c:pt>
                <c:pt idx="1787">
                  <c:v>43490</c:v>
                </c:pt>
                <c:pt idx="1788">
                  <c:v>43491</c:v>
                </c:pt>
                <c:pt idx="1789">
                  <c:v>43492</c:v>
                </c:pt>
                <c:pt idx="1790">
                  <c:v>43493</c:v>
                </c:pt>
                <c:pt idx="1791">
                  <c:v>43494</c:v>
                </c:pt>
                <c:pt idx="1792">
                  <c:v>43495</c:v>
                </c:pt>
                <c:pt idx="1793">
                  <c:v>43496</c:v>
                </c:pt>
                <c:pt idx="1794">
                  <c:v>43497</c:v>
                </c:pt>
                <c:pt idx="1795">
                  <c:v>43498</c:v>
                </c:pt>
                <c:pt idx="1796">
                  <c:v>43499</c:v>
                </c:pt>
                <c:pt idx="1797">
                  <c:v>43500</c:v>
                </c:pt>
                <c:pt idx="1798">
                  <c:v>43501</c:v>
                </c:pt>
                <c:pt idx="1799">
                  <c:v>43502</c:v>
                </c:pt>
                <c:pt idx="1800">
                  <c:v>43503</c:v>
                </c:pt>
                <c:pt idx="1801">
                  <c:v>43504</c:v>
                </c:pt>
                <c:pt idx="1802">
                  <c:v>43505</c:v>
                </c:pt>
                <c:pt idx="1803">
                  <c:v>43506</c:v>
                </c:pt>
                <c:pt idx="1804">
                  <c:v>43507</c:v>
                </c:pt>
                <c:pt idx="1805">
                  <c:v>43508</c:v>
                </c:pt>
                <c:pt idx="1806">
                  <c:v>43509</c:v>
                </c:pt>
                <c:pt idx="1807">
                  <c:v>43510</c:v>
                </c:pt>
                <c:pt idx="1808">
                  <c:v>43511</c:v>
                </c:pt>
                <c:pt idx="1809">
                  <c:v>43512</c:v>
                </c:pt>
                <c:pt idx="1810">
                  <c:v>43513</c:v>
                </c:pt>
                <c:pt idx="1811">
                  <c:v>43514</c:v>
                </c:pt>
                <c:pt idx="1812">
                  <c:v>43515</c:v>
                </c:pt>
                <c:pt idx="1813">
                  <c:v>43516</c:v>
                </c:pt>
                <c:pt idx="1814">
                  <c:v>43517</c:v>
                </c:pt>
                <c:pt idx="1815">
                  <c:v>43518</c:v>
                </c:pt>
                <c:pt idx="1816">
                  <c:v>43519</c:v>
                </c:pt>
                <c:pt idx="1817">
                  <c:v>43520</c:v>
                </c:pt>
                <c:pt idx="1818">
                  <c:v>43521</c:v>
                </c:pt>
                <c:pt idx="1819">
                  <c:v>43522</c:v>
                </c:pt>
                <c:pt idx="1820">
                  <c:v>43523</c:v>
                </c:pt>
                <c:pt idx="1821">
                  <c:v>43524</c:v>
                </c:pt>
                <c:pt idx="1822">
                  <c:v>43525</c:v>
                </c:pt>
                <c:pt idx="1823">
                  <c:v>43526</c:v>
                </c:pt>
                <c:pt idx="1824">
                  <c:v>43527</c:v>
                </c:pt>
                <c:pt idx="1825">
                  <c:v>43528</c:v>
                </c:pt>
                <c:pt idx="1826">
                  <c:v>43529</c:v>
                </c:pt>
                <c:pt idx="1827">
                  <c:v>43530</c:v>
                </c:pt>
                <c:pt idx="1828">
                  <c:v>43531</c:v>
                </c:pt>
                <c:pt idx="1829">
                  <c:v>43532</c:v>
                </c:pt>
                <c:pt idx="1830">
                  <c:v>43533</c:v>
                </c:pt>
                <c:pt idx="1831">
                  <c:v>43534</c:v>
                </c:pt>
                <c:pt idx="1832">
                  <c:v>43535</c:v>
                </c:pt>
                <c:pt idx="1833">
                  <c:v>43536</c:v>
                </c:pt>
                <c:pt idx="1834">
                  <c:v>43537</c:v>
                </c:pt>
                <c:pt idx="1835">
                  <c:v>43538</c:v>
                </c:pt>
              </c:numCache>
            </c:numRef>
          </c:cat>
          <c:val>
            <c:numRef>
              <c:f>Graf!$AH$5:$AH$10000</c:f>
              <c:numCache>
                <c:formatCode>General</c:formatCode>
                <c:ptCount val="9996"/>
                <c:pt idx="0">
                  <c:v>1.8280000000000001</c:v>
                </c:pt>
                <c:pt idx="1">
                  <c:v>1.988</c:v>
                </c:pt>
                <c:pt idx="2">
                  <c:v>2.073</c:v>
                </c:pt>
                <c:pt idx="3">
                  <c:v>2.1190000000000002</c:v>
                </c:pt>
                <c:pt idx="4">
                  <c:v>2.085</c:v>
                </c:pt>
                <c:pt idx="5">
                  <c:v>2.028</c:v>
                </c:pt>
                <c:pt idx="6">
                  <c:v>2.024</c:v>
                </c:pt>
                <c:pt idx="7">
                  <c:v>2.0979999999999999</c:v>
                </c:pt>
                <c:pt idx="8">
                  <c:v>2.0819999999999999</c:v>
                </c:pt>
                <c:pt idx="9">
                  <c:v>2.036</c:v>
                </c:pt>
                <c:pt idx="10">
                  <c:v>2.0230000000000001</c:v>
                </c:pt>
                <c:pt idx="11">
                  <c:v>1.998</c:v>
                </c:pt>
                <c:pt idx="12">
                  <c:v>2.0409999999999999</c:v>
                </c:pt>
                <c:pt idx="13">
                  <c:v>2.0110000000000001</c:v>
                </c:pt>
                <c:pt idx="14">
                  <c:v>2.0550000000000002</c:v>
                </c:pt>
                <c:pt idx="15">
                  <c:v>2.0190000000000001</c:v>
                </c:pt>
                <c:pt idx="16">
                  <c:v>1.99</c:v>
                </c:pt>
                <c:pt idx="17">
                  <c:v>2.0099999999999998</c:v>
                </c:pt>
                <c:pt idx="18">
                  <c:v>2.056</c:v>
                </c:pt>
                <c:pt idx="19">
                  <c:v>2.1040000000000001</c:v>
                </c:pt>
                <c:pt idx="20">
                  <c:v>2.0870000000000002</c:v>
                </c:pt>
                <c:pt idx="21">
                  <c:v>2.1139999999999999</c:v>
                </c:pt>
                <c:pt idx="22">
                  <c:v>2.097</c:v>
                </c:pt>
                <c:pt idx="23">
                  <c:v>2.097</c:v>
                </c:pt>
                <c:pt idx="24">
                  <c:v>2.0779999999999998</c:v>
                </c:pt>
                <c:pt idx="25">
                  <c:v>2.12</c:v>
                </c:pt>
                <c:pt idx="26">
                  <c:v>2.0960000000000001</c:v>
                </c:pt>
                <c:pt idx="27">
                  <c:v>2.1040000000000001</c:v>
                </c:pt>
                <c:pt idx="28">
                  <c:v>2.0950000000000002</c:v>
                </c:pt>
                <c:pt idx="29">
                  <c:v>2.1110000000000002</c:v>
                </c:pt>
                <c:pt idx="30">
                  <c:v>2.1030000000000002</c:v>
                </c:pt>
                <c:pt idx="31">
                  <c:v>2.2090000000000001</c:v>
                </c:pt>
                <c:pt idx="32">
                  <c:v>2.1949999999999998</c:v>
                </c:pt>
                <c:pt idx="33">
                  <c:v>2.1930000000000001</c:v>
                </c:pt>
                <c:pt idx="34">
                  <c:v>2.1949999999999998</c:v>
                </c:pt>
                <c:pt idx="35">
                  <c:v>2.1819999999999999</c:v>
                </c:pt>
                <c:pt idx="36">
                  <c:v>2.1930000000000001</c:v>
                </c:pt>
                <c:pt idx="37">
                  <c:v>2.101</c:v>
                </c:pt>
                <c:pt idx="38">
                  <c:v>2.109</c:v>
                </c:pt>
                <c:pt idx="39">
                  <c:v>2.081</c:v>
                </c:pt>
                <c:pt idx="40">
                  <c:v>1.9670000000000001</c:v>
                </c:pt>
                <c:pt idx="41">
                  <c:v>1.958</c:v>
                </c:pt>
                <c:pt idx="42">
                  <c:v>1.9730000000000001</c:v>
                </c:pt>
                <c:pt idx="43">
                  <c:v>1.871</c:v>
                </c:pt>
                <c:pt idx="44">
                  <c:v>1.907</c:v>
                </c:pt>
                <c:pt idx="45">
                  <c:v>1.962</c:v>
                </c:pt>
                <c:pt idx="46">
                  <c:v>1.9550000000000001</c:v>
                </c:pt>
                <c:pt idx="47">
                  <c:v>2.0110000000000001</c:v>
                </c:pt>
                <c:pt idx="48">
                  <c:v>2.0609999999999999</c:v>
                </c:pt>
                <c:pt idx="49">
                  <c:v>2.016</c:v>
                </c:pt>
                <c:pt idx="50">
                  <c:v>1.964</c:v>
                </c:pt>
                <c:pt idx="51">
                  <c:v>1.966</c:v>
                </c:pt>
                <c:pt idx="52">
                  <c:v>1.9630000000000001</c:v>
                </c:pt>
                <c:pt idx="53">
                  <c:v>1.9359999999999999</c:v>
                </c:pt>
                <c:pt idx="54">
                  <c:v>1.895</c:v>
                </c:pt>
                <c:pt idx="55">
                  <c:v>1.83</c:v>
                </c:pt>
                <c:pt idx="56">
                  <c:v>1.875</c:v>
                </c:pt>
                <c:pt idx="57">
                  <c:v>1.859</c:v>
                </c:pt>
                <c:pt idx="58">
                  <c:v>1.8520000000000001</c:v>
                </c:pt>
                <c:pt idx="59">
                  <c:v>1.8029999999999999</c:v>
                </c:pt>
                <c:pt idx="60">
                  <c:v>1.788</c:v>
                </c:pt>
                <c:pt idx="61">
                  <c:v>1.722</c:v>
                </c:pt>
                <c:pt idx="62">
                  <c:v>1.768</c:v>
                </c:pt>
                <c:pt idx="63">
                  <c:v>1.768</c:v>
                </c:pt>
                <c:pt idx="64">
                  <c:v>1.768</c:v>
                </c:pt>
                <c:pt idx="65">
                  <c:v>1.7769999999999999</c:v>
                </c:pt>
                <c:pt idx="66">
                  <c:v>1.7549999999999999</c:v>
                </c:pt>
                <c:pt idx="67">
                  <c:v>1.7130000000000001</c:v>
                </c:pt>
                <c:pt idx="68">
                  <c:v>1.631</c:v>
                </c:pt>
                <c:pt idx="69">
                  <c:v>1.6970000000000001</c:v>
                </c:pt>
                <c:pt idx="70">
                  <c:v>1.738</c:v>
                </c:pt>
                <c:pt idx="71">
                  <c:v>1.7829999999999999</c:v>
                </c:pt>
                <c:pt idx="72">
                  <c:v>1.7669999999999999</c:v>
                </c:pt>
                <c:pt idx="73">
                  <c:v>1.7270000000000001</c:v>
                </c:pt>
                <c:pt idx="74">
                  <c:v>1.704</c:v>
                </c:pt>
                <c:pt idx="75">
                  <c:v>1.7310000000000001</c:v>
                </c:pt>
                <c:pt idx="76">
                  <c:v>1.6830000000000001</c:v>
                </c:pt>
                <c:pt idx="77">
                  <c:v>1.6579999999999999</c:v>
                </c:pt>
                <c:pt idx="78">
                  <c:v>1.6619999999999999</c:v>
                </c:pt>
                <c:pt idx="79">
                  <c:v>1.6519999999999999</c:v>
                </c:pt>
                <c:pt idx="80">
                  <c:v>1.7150000000000001</c:v>
                </c:pt>
                <c:pt idx="81">
                  <c:v>1.6890000000000001</c:v>
                </c:pt>
                <c:pt idx="82">
                  <c:v>1.7310000000000001</c:v>
                </c:pt>
                <c:pt idx="83">
                  <c:v>1.679</c:v>
                </c:pt>
                <c:pt idx="84">
                  <c:v>1.657</c:v>
                </c:pt>
                <c:pt idx="85">
                  <c:v>1.69</c:v>
                </c:pt>
                <c:pt idx="86">
                  <c:v>1.6519999999999999</c:v>
                </c:pt>
                <c:pt idx="87">
                  <c:v>1.623</c:v>
                </c:pt>
                <c:pt idx="88">
                  <c:v>1.7250000000000001</c:v>
                </c:pt>
                <c:pt idx="89">
                  <c:v>1.718</c:v>
                </c:pt>
                <c:pt idx="90">
                  <c:v>1.788</c:v>
                </c:pt>
                <c:pt idx="91">
                  <c:v>1.7709999999999999</c:v>
                </c:pt>
                <c:pt idx="92">
                  <c:v>1.784</c:v>
                </c:pt>
                <c:pt idx="93">
                  <c:v>1.89</c:v>
                </c:pt>
                <c:pt idx="94">
                  <c:v>1.88</c:v>
                </c:pt>
                <c:pt idx="95">
                  <c:v>1.899</c:v>
                </c:pt>
                <c:pt idx="96">
                  <c:v>1.923</c:v>
                </c:pt>
                <c:pt idx="97">
                  <c:v>1.861</c:v>
                </c:pt>
                <c:pt idx="98">
                  <c:v>1.8839999999999999</c:v>
                </c:pt>
                <c:pt idx="99">
                  <c:v>1.917</c:v>
                </c:pt>
                <c:pt idx="100">
                  <c:v>1.91</c:v>
                </c:pt>
                <c:pt idx="101">
                  <c:v>1.903</c:v>
                </c:pt>
                <c:pt idx="102">
                  <c:v>1.9119999999999999</c:v>
                </c:pt>
                <c:pt idx="103">
                  <c:v>1.897</c:v>
                </c:pt>
                <c:pt idx="104">
                  <c:v>1.911</c:v>
                </c:pt>
                <c:pt idx="105">
                  <c:v>1.9630000000000001</c:v>
                </c:pt>
                <c:pt idx="106">
                  <c:v>2</c:v>
                </c:pt>
                <c:pt idx="107">
                  <c:v>1.9670000000000001</c:v>
                </c:pt>
                <c:pt idx="108">
                  <c:v>2.0019999999999998</c:v>
                </c:pt>
                <c:pt idx="109">
                  <c:v>1.992</c:v>
                </c:pt>
                <c:pt idx="110">
                  <c:v>2.036</c:v>
                </c:pt>
                <c:pt idx="111">
                  <c:v>2.0089999999999999</c:v>
                </c:pt>
                <c:pt idx="112">
                  <c:v>2.024</c:v>
                </c:pt>
                <c:pt idx="113">
                  <c:v>2.069</c:v>
                </c:pt>
                <c:pt idx="114">
                  <c:v>2.1429999999999998</c:v>
                </c:pt>
                <c:pt idx="115">
                  <c:v>2.1739999999999999</c:v>
                </c:pt>
                <c:pt idx="116">
                  <c:v>2.1440000000000001</c:v>
                </c:pt>
                <c:pt idx="117">
                  <c:v>2.1219999999999999</c:v>
                </c:pt>
                <c:pt idx="118">
                  <c:v>2.0609999999999999</c:v>
                </c:pt>
                <c:pt idx="119">
                  <c:v>2.077</c:v>
                </c:pt>
                <c:pt idx="120">
                  <c:v>2.1379999999999999</c:v>
                </c:pt>
                <c:pt idx="121">
                  <c:v>2.1320000000000001</c:v>
                </c:pt>
                <c:pt idx="122">
                  <c:v>2.294</c:v>
                </c:pt>
                <c:pt idx="123">
                  <c:v>2.4039999999999999</c:v>
                </c:pt>
                <c:pt idx="124">
                  <c:v>2.5339999999999998</c:v>
                </c:pt>
                <c:pt idx="125">
                  <c:v>2.5379999999999998</c:v>
                </c:pt>
                <c:pt idx="126">
                  <c:v>2.4569999999999999</c:v>
                </c:pt>
                <c:pt idx="127">
                  <c:v>2.4279999999999999</c:v>
                </c:pt>
                <c:pt idx="128">
                  <c:v>2.4430000000000001</c:v>
                </c:pt>
                <c:pt idx="129">
                  <c:v>2.4169999999999998</c:v>
                </c:pt>
                <c:pt idx="130">
                  <c:v>2.3740000000000001</c:v>
                </c:pt>
                <c:pt idx="131">
                  <c:v>2.3940000000000001</c:v>
                </c:pt>
                <c:pt idx="132">
                  <c:v>2.38</c:v>
                </c:pt>
                <c:pt idx="133">
                  <c:v>2.4849999999999999</c:v>
                </c:pt>
                <c:pt idx="134">
                  <c:v>2.4820000000000002</c:v>
                </c:pt>
                <c:pt idx="135">
                  <c:v>2.4340000000000002</c:v>
                </c:pt>
                <c:pt idx="136">
                  <c:v>2.4140000000000001</c:v>
                </c:pt>
                <c:pt idx="137">
                  <c:v>2.379</c:v>
                </c:pt>
                <c:pt idx="138">
                  <c:v>2.3279999999999998</c:v>
                </c:pt>
                <c:pt idx="139">
                  <c:v>2.3420000000000001</c:v>
                </c:pt>
                <c:pt idx="140">
                  <c:v>2.262</c:v>
                </c:pt>
                <c:pt idx="141">
                  <c:v>2.2919999999999998</c:v>
                </c:pt>
                <c:pt idx="142">
                  <c:v>2.258</c:v>
                </c:pt>
                <c:pt idx="143">
                  <c:v>2.2839999999999998</c:v>
                </c:pt>
                <c:pt idx="144">
                  <c:v>2.2589999999999999</c:v>
                </c:pt>
                <c:pt idx="145">
                  <c:v>2.306</c:v>
                </c:pt>
                <c:pt idx="146">
                  <c:v>2.395</c:v>
                </c:pt>
                <c:pt idx="147">
                  <c:v>2.3769999999999998</c:v>
                </c:pt>
                <c:pt idx="148">
                  <c:v>2.3330000000000002</c:v>
                </c:pt>
                <c:pt idx="149">
                  <c:v>2.3180000000000001</c:v>
                </c:pt>
                <c:pt idx="150">
                  <c:v>2.3140000000000001</c:v>
                </c:pt>
                <c:pt idx="151">
                  <c:v>2.3580000000000001</c:v>
                </c:pt>
                <c:pt idx="152">
                  <c:v>2.4009999999999998</c:v>
                </c:pt>
                <c:pt idx="153">
                  <c:v>2.4249999999999998</c:v>
                </c:pt>
                <c:pt idx="154">
                  <c:v>2.4750000000000001</c:v>
                </c:pt>
                <c:pt idx="155">
                  <c:v>2.4780000000000002</c:v>
                </c:pt>
                <c:pt idx="156">
                  <c:v>2.484</c:v>
                </c:pt>
                <c:pt idx="157">
                  <c:v>2.4820000000000002</c:v>
                </c:pt>
                <c:pt idx="158">
                  <c:v>2.46</c:v>
                </c:pt>
                <c:pt idx="159">
                  <c:v>2.4630000000000001</c:v>
                </c:pt>
                <c:pt idx="160">
                  <c:v>2.597</c:v>
                </c:pt>
                <c:pt idx="161">
                  <c:v>2.6379999999999999</c:v>
                </c:pt>
                <c:pt idx="162">
                  <c:v>2.6859999999999999</c:v>
                </c:pt>
                <c:pt idx="163">
                  <c:v>2.7040000000000002</c:v>
                </c:pt>
                <c:pt idx="164">
                  <c:v>2.746</c:v>
                </c:pt>
                <c:pt idx="165">
                  <c:v>2.6749999999999998</c:v>
                </c:pt>
                <c:pt idx="166">
                  <c:v>2.706</c:v>
                </c:pt>
                <c:pt idx="167">
                  <c:v>2.7130000000000001</c:v>
                </c:pt>
                <c:pt idx="168">
                  <c:v>2.7069999999999999</c:v>
                </c:pt>
                <c:pt idx="169">
                  <c:v>2.7170000000000001</c:v>
                </c:pt>
                <c:pt idx="170">
                  <c:v>2.5950000000000002</c:v>
                </c:pt>
                <c:pt idx="171">
                  <c:v>2.8039999999999998</c:v>
                </c:pt>
                <c:pt idx="172">
                  <c:v>2.7730000000000001</c:v>
                </c:pt>
                <c:pt idx="173">
                  <c:v>2.7719999999999998</c:v>
                </c:pt>
                <c:pt idx="174">
                  <c:v>2.8450000000000002</c:v>
                </c:pt>
                <c:pt idx="175">
                  <c:v>2.88</c:v>
                </c:pt>
                <c:pt idx="176">
                  <c:v>2.879</c:v>
                </c:pt>
                <c:pt idx="177">
                  <c:v>3.008</c:v>
                </c:pt>
                <c:pt idx="178">
                  <c:v>2.9369999999999998</c:v>
                </c:pt>
                <c:pt idx="179">
                  <c:v>2.9550000000000001</c:v>
                </c:pt>
                <c:pt idx="180">
                  <c:v>3.0190000000000001</c:v>
                </c:pt>
                <c:pt idx="181">
                  <c:v>3.004</c:v>
                </c:pt>
                <c:pt idx="182">
                  <c:v>2.9420000000000002</c:v>
                </c:pt>
                <c:pt idx="183">
                  <c:v>2.9129999999999998</c:v>
                </c:pt>
                <c:pt idx="184">
                  <c:v>2.8809999999999998</c:v>
                </c:pt>
                <c:pt idx="185">
                  <c:v>2.9329999999999998</c:v>
                </c:pt>
                <c:pt idx="186">
                  <c:v>3.0030000000000001</c:v>
                </c:pt>
                <c:pt idx="187">
                  <c:v>2.9</c:v>
                </c:pt>
                <c:pt idx="188">
                  <c:v>2.9209999999999998</c:v>
                </c:pt>
                <c:pt idx="189">
                  <c:v>2.91</c:v>
                </c:pt>
                <c:pt idx="190">
                  <c:v>2.794</c:v>
                </c:pt>
                <c:pt idx="191">
                  <c:v>2.7530000000000001</c:v>
                </c:pt>
                <c:pt idx="192">
                  <c:v>2.7480000000000002</c:v>
                </c:pt>
                <c:pt idx="193">
                  <c:v>2.7090000000000001</c:v>
                </c:pt>
                <c:pt idx="194">
                  <c:v>2.7210000000000001</c:v>
                </c:pt>
                <c:pt idx="195">
                  <c:v>2.714</c:v>
                </c:pt>
                <c:pt idx="196">
                  <c:v>2.7130000000000001</c:v>
                </c:pt>
                <c:pt idx="197">
                  <c:v>2.677</c:v>
                </c:pt>
                <c:pt idx="198">
                  <c:v>2.74</c:v>
                </c:pt>
                <c:pt idx="199">
                  <c:v>2.7069999999999999</c:v>
                </c:pt>
                <c:pt idx="200">
                  <c:v>2.6960000000000002</c:v>
                </c:pt>
                <c:pt idx="201">
                  <c:v>2.6829999999999998</c:v>
                </c:pt>
                <c:pt idx="202">
                  <c:v>2.7490000000000001</c:v>
                </c:pt>
                <c:pt idx="203">
                  <c:v>2.7370000000000001</c:v>
                </c:pt>
                <c:pt idx="204">
                  <c:v>2.746</c:v>
                </c:pt>
                <c:pt idx="205">
                  <c:v>2.8050000000000002</c:v>
                </c:pt>
                <c:pt idx="206">
                  <c:v>2.8330000000000002</c:v>
                </c:pt>
                <c:pt idx="207">
                  <c:v>2.746</c:v>
                </c:pt>
                <c:pt idx="208">
                  <c:v>2.7149999999999999</c:v>
                </c:pt>
                <c:pt idx="209">
                  <c:v>2.7370000000000001</c:v>
                </c:pt>
                <c:pt idx="210">
                  <c:v>2.6379999999999999</c:v>
                </c:pt>
                <c:pt idx="211">
                  <c:v>2.597</c:v>
                </c:pt>
                <c:pt idx="212">
                  <c:v>2.629</c:v>
                </c:pt>
                <c:pt idx="213">
                  <c:v>2.6139999999999999</c:v>
                </c:pt>
                <c:pt idx="214">
                  <c:v>2.6070000000000002</c:v>
                </c:pt>
                <c:pt idx="215">
                  <c:v>2.6</c:v>
                </c:pt>
                <c:pt idx="216">
                  <c:v>2.5409999999999999</c:v>
                </c:pt>
                <c:pt idx="217">
                  <c:v>2.617</c:v>
                </c:pt>
                <c:pt idx="218">
                  <c:v>2.6469999999999998</c:v>
                </c:pt>
                <c:pt idx="219">
                  <c:v>2.625</c:v>
                </c:pt>
                <c:pt idx="220">
                  <c:v>2.7210000000000001</c:v>
                </c:pt>
                <c:pt idx="221">
                  <c:v>2.7149999999999999</c:v>
                </c:pt>
                <c:pt idx="222">
                  <c:v>2.6680000000000001</c:v>
                </c:pt>
                <c:pt idx="223">
                  <c:v>2.7669999999999999</c:v>
                </c:pt>
                <c:pt idx="224">
                  <c:v>2.8050000000000002</c:v>
                </c:pt>
                <c:pt idx="225">
                  <c:v>2.8039999999999998</c:v>
                </c:pt>
                <c:pt idx="226">
                  <c:v>2.802</c:v>
                </c:pt>
                <c:pt idx="227">
                  <c:v>2.7549999999999999</c:v>
                </c:pt>
                <c:pt idx="228">
                  <c:v>2.7450000000000001</c:v>
                </c:pt>
                <c:pt idx="229">
                  <c:v>2.7210000000000001</c:v>
                </c:pt>
                <c:pt idx="230">
                  <c:v>2.7240000000000002</c:v>
                </c:pt>
                <c:pt idx="231">
                  <c:v>2.7330000000000001</c:v>
                </c:pt>
                <c:pt idx="232">
                  <c:v>2.8180000000000001</c:v>
                </c:pt>
                <c:pt idx="233">
                  <c:v>2.7909999999999999</c:v>
                </c:pt>
                <c:pt idx="234">
                  <c:v>2.77</c:v>
                </c:pt>
                <c:pt idx="235">
                  <c:v>2.7320000000000002</c:v>
                </c:pt>
                <c:pt idx="236">
                  <c:v>2.7679999999999998</c:v>
                </c:pt>
                <c:pt idx="237">
                  <c:v>2.738</c:v>
                </c:pt>
                <c:pt idx="238">
                  <c:v>2.7690000000000001</c:v>
                </c:pt>
                <c:pt idx="239">
                  <c:v>2.8479999999999999</c:v>
                </c:pt>
                <c:pt idx="240">
                  <c:v>2.8159999999999998</c:v>
                </c:pt>
                <c:pt idx="241">
                  <c:v>2.9020000000000001</c:v>
                </c:pt>
                <c:pt idx="242">
                  <c:v>2.9169999999999998</c:v>
                </c:pt>
                <c:pt idx="243">
                  <c:v>2.9020000000000001</c:v>
                </c:pt>
                <c:pt idx="244">
                  <c:v>2.92</c:v>
                </c:pt>
                <c:pt idx="245">
                  <c:v>2.8809999999999998</c:v>
                </c:pt>
                <c:pt idx="246">
                  <c:v>2.863</c:v>
                </c:pt>
                <c:pt idx="247">
                  <c:v>2.8980000000000001</c:v>
                </c:pt>
                <c:pt idx="248">
                  <c:v>2.8969999999999998</c:v>
                </c:pt>
                <c:pt idx="249">
                  <c:v>2.8839999999999999</c:v>
                </c:pt>
                <c:pt idx="250">
                  <c:v>2.8690000000000002</c:v>
                </c:pt>
                <c:pt idx="251">
                  <c:v>2.9209999999999998</c:v>
                </c:pt>
                <c:pt idx="252">
                  <c:v>2.9590000000000001</c:v>
                </c:pt>
                <c:pt idx="253">
                  <c:v>2.944</c:v>
                </c:pt>
                <c:pt idx="254">
                  <c:v>2.964</c:v>
                </c:pt>
                <c:pt idx="255">
                  <c:v>2.976</c:v>
                </c:pt>
                <c:pt idx="256">
                  <c:v>2.976</c:v>
                </c:pt>
                <c:pt idx="257">
                  <c:v>2.976</c:v>
                </c:pt>
                <c:pt idx="258">
                  <c:v>3.0739999999999998</c:v>
                </c:pt>
                <c:pt idx="259">
                  <c:v>3.0329999999999999</c:v>
                </c:pt>
                <c:pt idx="260">
                  <c:v>3.0219999999999998</c:v>
                </c:pt>
                <c:pt idx="261">
                  <c:v>3.0219999999999998</c:v>
                </c:pt>
                <c:pt idx="262">
                  <c:v>3.0270000000000001</c:v>
                </c:pt>
                <c:pt idx="263">
                  <c:v>3.024</c:v>
                </c:pt>
                <c:pt idx="264">
                  <c:v>2.972</c:v>
                </c:pt>
                <c:pt idx="265">
                  <c:v>2.95</c:v>
                </c:pt>
                <c:pt idx="266">
                  <c:v>2.9729999999999999</c:v>
                </c:pt>
                <c:pt idx="267">
                  <c:v>2.9830000000000001</c:v>
                </c:pt>
                <c:pt idx="268">
                  <c:v>2.8730000000000002</c:v>
                </c:pt>
                <c:pt idx="269">
                  <c:v>2.8279999999999998</c:v>
                </c:pt>
                <c:pt idx="270">
                  <c:v>2.8340000000000001</c:v>
                </c:pt>
                <c:pt idx="271">
                  <c:v>2.863</c:v>
                </c:pt>
                <c:pt idx="272">
                  <c:v>2.8109999999999999</c:v>
                </c:pt>
                <c:pt idx="273">
                  <c:v>2.831</c:v>
                </c:pt>
                <c:pt idx="274">
                  <c:v>2.8279999999999998</c:v>
                </c:pt>
                <c:pt idx="275">
                  <c:v>2.8340000000000001</c:v>
                </c:pt>
                <c:pt idx="276">
                  <c:v>2.8860000000000001</c:v>
                </c:pt>
                <c:pt idx="277">
                  <c:v>2.81</c:v>
                </c:pt>
                <c:pt idx="278">
                  <c:v>2.7719999999999998</c:v>
                </c:pt>
                <c:pt idx="279">
                  <c:v>2.7749999999999999</c:v>
                </c:pt>
                <c:pt idx="280">
                  <c:v>2.806</c:v>
                </c:pt>
                <c:pt idx="281">
                  <c:v>2.762</c:v>
                </c:pt>
                <c:pt idx="282">
                  <c:v>2.7509999999999999</c:v>
                </c:pt>
                <c:pt idx="283">
                  <c:v>2.7069999999999999</c:v>
                </c:pt>
                <c:pt idx="284">
                  <c:v>2.6890000000000001</c:v>
                </c:pt>
                <c:pt idx="285">
                  <c:v>2.7010000000000001</c:v>
                </c:pt>
                <c:pt idx="286">
                  <c:v>2.6890000000000001</c:v>
                </c:pt>
                <c:pt idx="287">
                  <c:v>2.7469999999999999</c:v>
                </c:pt>
                <c:pt idx="288">
                  <c:v>2.7120000000000002</c:v>
                </c:pt>
                <c:pt idx="289">
                  <c:v>2.7189999999999999</c:v>
                </c:pt>
                <c:pt idx="290">
                  <c:v>2.742</c:v>
                </c:pt>
                <c:pt idx="291">
                  <c:v>2.819</c:v>
                </c:pt>
                <c:pt idx="292">
                  <c:v>2.7909999999999999</c:v>
                </c:pt>
                <c:pt idx="293">
                  <c:v>2.794</c:v>
                </c:pt>
                <c:pt idx="294">
                  <c:v>2.782</c:v>
                </c:pt>
                <c:pt idx="295">
                  <c:v>2.746</c:v>
                </c:pt>
                <c:pt idx="296">
                  <c:v>2.7309999999999999</c:v>
                </c:pt>
                <c:pt idx="297">
                  <c:v>2.798</c:v>
                </c:pt>
                <c:pt idx="298">
                  <c:v>2.7810000000000001</c:v>
                </c:pt>
                <c:pt idx="299">
                  <c:v>2.774</c:v>
                </c:pt>
                <c:pt idx="300">
                  <c:v>2.7440000000000002</c:v>
                </c:pt>
                <c:pt idx="301">
                  <c:v>2.7250000000000001</c:v>
                </c:pt>
                <c:pt idx="302">
                  <c:v>2.6760000000000002</c:v>
                </c:pt>
                <c:pt idx="303">
                  <c:v>2.7189999999999999</c:v>
                </c:pt>
                <c:pt idx="304">
                  <c:v>2.645</c:v>
                </c:pt>
                <c:pt idx="305">
                  <c:v>2.6970000000000001</c:v>
                </c:pt>
                <c:pt idx="306">
                  <c:v>2.7189999999999999</c:v>
                </c:pt>
                <c:pt idx="307">
                  <c:v>2.7669999999999999</c:v>
                </c:pt>
                <c:pt idx="308">
                  <c:v>2.794</c:v>
                </c:pt>
                <c:pt idx="309">
                  <c:v>2.7959999999999998</c:v>
                </c:pt>
                <c:pt idx="310">
                  <c:v>2.7829999999999999</c:v>
                </c:pt>
                <c:pt idx="311">
                  <c:v>2.7519999999999998</c:v>
                </c:pt>
                <c:pt idx="312">
                  <c:v>2.6869999999999998</c:v>
                </c:pt>
                <c:pt idx="313">
                  <c:v>2.6640000000000001</c:v>
                </c:pt>
                <c:pt idx="314">
                  <c:v>2.6819999999999999</c:v>
                </c:pt>
                <c:pt idx="315">
                  <c:v>2.677</c:v>
                </c:pt>
                <c:pt idx="316">
                  <c:v>2.6970000000000001</c:v>
                </c:pt>
                <c:pt idx="317">
                  <c:v>2.7669999999999999</c:v>
                </c:pt>
                <c:pt idx="318">
                  <c:v>2.7469999999999999</c:v>
                </c:pt>
                <c:pt idx="319">
                  <c:v>2.6859999999999999</c:v>
                </c:pt>
                <c:pt idx="320">
                  <c:v>2.7080000000000002</c:v>
                </c:pt>
                <c:pt idx="321">
                  <c:v>2.6989999999999998</c:v>
                </c:pt>
                <c:pt idx="322">
                  <c:v>2.6749999999999998</c:v>
                </c:pt>
                <c:pt idx="323">
                  <c:v>2.7240000000000002</c:v>
                </c:pt>
                <c:pt idx="324">
                  <c:v>2.7360000000000002</c:v>
                </c:pt>
                <c:pt idx="325">
                  <c:v>2.7320000000000002</c:v>
                </c:pt>
                <c:pt idx="326">
                  <c:v>2.774</c:v>
                </c:pt>
                <c:pt idx="327">
                  <c:v>2.754</c:v>
                </c:pt>
                <c:pt idx="328">
                  <c:v>2.6859999999999999</c:v>
                </c:pt>
                <c:pt idx="329">
                  <c:v>2.6640000000000001</c:v>
                </c:pt>
                <c:pt idx="330">
                  <c:v>2.694</c:v>
                </c:pt>
                <c:pt idx="331">
                  <c:v>2.69</c:v>
                </c:pt>
                <c:pt idx="332">
                  <c:v>2.6190000000000002</c:v>
                </c:pt>
                <c:pt idx="333">
                  <c:v>2.6110000000000002</c:v>
                </c:pt>
                <c:pt idx="334">
                  <c:v>2.637</c:v>
                </c:pt>
                <c:pt idx="335">
                  <c:v>2.601</c:v>
                </c:pt>
                <c:pt idx="336">
                  <c:v>2.6360000000000001</c:v>
                </c:pt>
                <c:pt idx="337">
                  <c:v>2.6680000000000001</c:v>
                </c:pt>
                <c:pt idx="338">
                  <c:v>2.6680000000000001</c:v>
                </c:pt>
                <c:pt idx="339">
                  <c:v>2.6680000000000001</c:v>
                </c:pt>
                <c:pt idx="340">
                  <c:v>2.7109999999999999</c:v>
                </c:pt>
                <c:pt idx="341">
                  <c:v>2.6779999999999999</c:v>
                </c:pt>
                <c:pt idx="342">
                  <c:v>2.6909999999999998</c:v>
                </c:pt>
                <c:pt idx="343">
                  <c:v>2.6389999999999998</c:v>
                </c:pt>
                <c:pt idx="344">
                  <c:v>2.6640000000000001</c:v>
                </c:pt>
                <c:pt idx="345">
                  <c:v>2.6859999999999999</c:v>
                </c:pt>
                <c:pt idx="346">
                  <c:v>2.6629999999999998</c:v>
                </c:pt>
                <c:pt idx="347">
                  <c:v>2.6349999999999998</c:v>
                </c:pt>
                <c:pt idx="348">
                  <c:v>2.6419999999999999</c:v>
                </c:pt>
                <c:pt idx="349">
                  <c:v>2.641</c:v>
                </c:pt>
                <c:pt idx="350">
                  <c:v>2.657</c:v>
                </c:pt>
                <c:pt idx="351">
                  <c:v>2.6579999999999999</c:v>
                </c:pt>
                <c:pt idx="352">
                  <c:v>2.6440000000000001</c:v>
                </c:pt>
                <c:pt idx="353">
                  <c:v>2.6850000000000001</c:v>
                </c:pt>
                <c:pt idx="354">
                  <c:v>2.7330000000000001</c:v>
                </c:pt>
                <c:pt idx="355">
                  <c:v>2.6819999999999999</c:v>
                </c:pt>
                <c:pt idx="356">
                  <c:v>2.5830000000000002</c:v>
                </c:pt>
                <c:pt idx="357">
                  <c:v>2.524</c:v>
                </c:pt>
                <c:pt idx="358">
                  <c:v>2.5640000000000001</c:v>
                </c:pt>
                <c:pt idx="359">
                  <c:v>2.5870000000000002</c:v>
                </c:pt>
                <c:pt idx="360">
                  <c:v>2.61</c:v>
                </c:pt>
                <c:pt idx="361">
                  <c:v>2.645</c:v>
                </c:pt>
                <c:pt idx="362">
                  <c:v>2.653</c:v>
                </c:pt>
                <c:pt idx="363">
                  <c:v>2.6349999999999998</c:v>
                </c:pt>
                <c:pt idx="364">
                  <c:v>2.6349999999999998</c:v>
                </c:pt>
                <c:pt idx="365">
                  <c:v>2.6419999999999999</c:v>
                </c:pt>
                <c:pt idx="366">
                  <c:v>2.548</c:v>
                </c:pt>
                <c:pt idx="367">
                  <c:v>2.5409999999999999</c:v>
                </c:pt>
                <c:pt idx="368">
                  <c:v>2.57</c:v>
                </c:pt>
                <c:pt idx="369">
                  <c:v>2.6139999999999999</c:v>
                </c:pt>
                <c:pt idx="370">
                  <c:v>2.6469999999999998</c:v>
                </c:pt>
                <c:pt idx="371">
                  <c:v>2.698</c:v>
                </c:pt>
                <c:pt idx="372">
                  <c:v>2.677</c:v>
                </c:pt>
                <c:pt idx="373">
                  <c:v>2.6549999999999998</c:v>
                </c:pt>
                <c:pt idx="374">
                  <c:v>2.6989999999999998</c:v>
                </c:pt>
                <c:pt idx="375">
                  <c:v>2.72</c:v>
                </c:pt>
                <c:pt idx="376">
                  <c:v>2.7109999999999999</c:v>
                </c:pt>
                <c:pt idx="377">
                  <c:v>2.7170000000000001</c:v>
                </c:pt>
                <c:pt idx="378">
                  <c:v>2.7450000000000001</c:v>
                </c:pt>
                <c:pt idx="379">
                  <c:v>2.7530000000000001</c:v>
                </c:pt>
                <c:pt idx="380">
                  <c:v>2.7770000000000001</c:v>
                </c:pt>
                <c:pt idx="381">
                  <c:v>2.74</c:v>
                </c:pt>
                <c:pt idx="382">
                  <c:v>2.7349999999999999</c:v>
                </c:pt>
                <c:pt idx="383">
                  <c:v>2.76</c:v>
                </c:pt>
                <c:pt idx="384">
                  <c:v>2.738</c:v>
                </c:pt>
                <c:pt idx="385">
                  <c:v>2.734</c:v>
                </c:pt>
                <c:pt idx="386">
                  <c:v>2.6459999999999999</c:v>
                </c:pt>
                <c:pt idx="387">
                  <c:v>2.6360000000000001</c:v>
                </c:pt>
                <c:pt idx="388">
                  <c:v>2.64</c:v>
                </c:pt>
                <c:pt idx="389">
                  <c:v>2.67</c:v>
                </c:pt>
                <c:pt idx="390">
                  <c:v>2.7050000000000001</c:v>
                </c:pt>
                <c:pt idx="391">
                  <c:v>2.7509999999999999</c:v>
                </c:pt>
                <c:pt idx="392">
                  <c:v>2.75</c:v>
                </c:pt>
                <c:pt idx="393">
                  <c:v>2.7570000000000001</c:v>
                </c:pt>
                <c:pt idx="394">
                  <c:v>2.726</c:v>
                </c:pt>
                <c:pt idx="395">
                  <c:v>2.6469999999999998</c:v>
                </c:pt>
                <c:pt idx="396">
                  <c:v>2.6589999999999998</c:v>
                </c:pt>
                <c:pt idx="397">
                  <c:v>2.6269999999999998</c:v>
                </c:pt>
                <c:pt idx="398">
                  <c:v>2.601</c:v>
                </c:pt>
                <c:pt idx="399">
                  <c:v>2.6040000000000001</c:v>
                </c:pt>
                <c:pt idx="400">
                  <c:v>2.6440000000000001</c:v>
                </c:pt>
                <c:pt idx="401">
                  <c:v>2.6509999999999998</c:v>
                </c:pt>
                <c:pt idx="402">
                  <c:v>2.5859999999999999</c:v>
                </c:pt>
                <c:pt idx="403">
                  <c:v>2.5710000000000002</c:v>
                </c:pt>
                <c:pt idx="404">
                  <c:v>2.5659999999999998</c:v>
                </c:pt>
                <c:pt idx="405">
                  <c:v>2.585</c:v>
                </c:pt>
                <c:pt idx="406">
                  <c:v>2.5539999999999998</c:v>
                </c:pt>
                <c:pt idx="407">
                  <c:v>2.6059999999999999</c:v>
                </c:pt>
                <c:pt idx="408">
                  <c:v>2.57</c:v>
                </c:pt>
                <c:pt idx="409">
                  <c:v>2.5779999999999998</c:v>
                </c:pt>
                <c:pt idx="410">
                  <c:v>2.5459999999999998</c:v>
                </c:pt>
                <c:pt idx="411">
                  <c:v>2.597</c:v>
                </c:pt>
                <c:pt idx="412">
                  <c:v>2.6019999999999999</c:v>
                </c:pt>
                <c:pt idx="413">
                  <c:v>2.548</c:v>
                </c:pt>
                <c:pt idx="414">
                  <c:v>2.5369999999999999</c:v>
                </c:pt>
                <c:pt idx="415">
                  <c:v>2.5790000000000002</c:v>
                </c:pt>
                <c:pt idx="416">
                  <c:v>2.5139999999999998</c:v>
                </c:pt>
                <c:pt idx="417">
                  <c:v>2.4820000000000002</c:v>
                </c:pt>
                <c:pt idx="418">
                  <c:v>2.46</c:v>
                </c:pt>
                <c:pt idx="419">
                  <c:v>2.4900000000000002</c:v>
                </c:pt>
                <c:pt idx="420">
                  <c:v>2.4830000000000001</c:v>
                </c:pt>
                <c:pt idx="421">
                  <c:v>2.4409999999999998</c:v>
                </c:pt>
                <c:pt idx="422">
                  <c:v>2.4420000000000002</c:v>
                </c:pt>
                <c:pt idx="423">
                  <c:v>2.3260000000000001</c:v>
                </c:pt>
                <c:pt idx="424">
                  <c:v>2.427</c:v>
                </c:pt>
                <c:pt idx="425">
                  <c:v>2.4009999999999998</c:v>
                </c:pt>
                <c:pt idx="426">
                  <c:v>2.4180000000000001</c:v>
                </c:pt>
                <c:pt idx="427">
                  <c:v>2.3959999999999999</c:v>
                </c:pt>
                <c:pt idx="428">
                  <c:v>2.4049999999999998</c:v>
                </c:pt>
                <c:pt idx="429">
                  <c:v>2.4049999999999998</c:v>
                </c:pt>
                <c:pt idx="430">
                  <c:v>2.4489999999999998</c:v>
                </c:pt>
                <c:pt idx="431">
                  <c:v>2.3730000000000002</c:v>
                </c:pt>
                <c:pt idx="432">
                  <c:v>2.371</c:v>
                </c:pt>
                <c:pt idx="433">
                  <c:v>2.3679999999999999</c:v>
                </c:pt>
                <c:pt idx="434">
                  <c:v>2.383</c:v>
                </c:pt>
                <c:pt idx="435">
                  <c:v>2.44</c:v>
                </c:pt>
                <c:pt idx="436">
                  <c:v>2.3679999999999999</c:v>
                </c:pt>
                <c:pt idx="437">
                  <c:v>2.383</c:v>
                </c:pt>
                <c:pt idx="438">
                  <c:v>2.4630000000000001</c:v>
                </c:pt>
                <c:pt idx="439">
                  <c:v>2.4769999999999999</c:v>
                </c:pt>
                <c:pt idx="440">
                  <c:v>2.48</c:v>
                </c:pt>
                <c:pt idx="441">
                  <c:v>2.5049999999999999</c:v>
                </c:pt>
                <c:pt idx="442">
                  <c:v>2.4969999999999999</c:v>
                </c:pt>
                <c:pt idx="443">
                  <c:v>2.5289999999999999</c:v>
                </c:pt>
                <c:pt idx="444">
                  <c:v>2.5419999999999998</c:v>
                </c:pt>
                <c:pt idx="445">
                  <c:v>2.524</c:v>
                </c:pt>
                <c:pt idx="446">
                  <c:v>2.5169999999999999</c:v>
                </c:pt>
                <c:pt idx="447">
                  <c:v>2.5750000000000002</c:v>
                </c:pt>
                <c:pt idx="448">
                  <c:v>2.544</c:v>
                </c:pt>
                <c:pt idx="449">
                  <c:v>2.4940000000000002</c:v>
                </c:pt>
                <c:pt idx="450">
                  <c:v>2.4849999999999999</c:v>
                </c:pt>
                <c:pt idx="451">
                  <c:v>2.4809999999999999</c:v>
                </c:pt>
                <c:pt idx="452">
                  <c:v>2.4449999999999998</c:v>
                </c:pt>
                <c:pt idx="453">
                  <c:v>2.468</c:v>
                </c:pt>
                <c:pt idx="454">
                  <c:v>2.44</c:v>
                </c:pt>
                <c:pt idx="455">
                  <c:v>2.4249999999999998</c:v>
                </c:pt>
                <c:pt idx="456">
                  <c:v>2.359</c:v>
                </c:pt>
                <c:pt idx="457">
                  <c:v>2.3250000000000002</c:v>
                </c:pt>
                <c:pt idx="458">
                  <c:v>2.3889999999999998</c:v>
                </c:pt>
                <c:pt idx="459">
                  <c:v>2.355</c:v>
                </c:pt>
                <c:pt idx="460">
                  <c:v>2.2890000000000001</c:v>
                </c:pt>
                <c:pt idx="461">
                  <c:v>2.2639999999999998</c:v>
                </c:pt>
                <c:pt idx="462">
                  <c:v>2.262</c:v>
                </c:pt>
                <c:pt idx="463">
                  <c:v>2.2170000000000001</c:v>
                </c:pt>
                <c:pt idx="464">
                  <c:v>2.1669999999999998</c:v>
                </c:pt>
                <c:pt idx="465">
                  <c:v>2.1269999999999998</c:v>
                </c:pt>
                <c:pt idx="466">
                  <c:v>1.9550000000000001</c:v>
                </c:pt>
                <c:pt idx="467">
                  <c:v>2.0950000000000002</c:v>
                </c:pt>
                <c:pt idx="468">
                  <c:v>2.1890000000000001</c:v>
                </c:pt>
                <c:pt idx="469">
                  <c:v>2.15</c:v>
                </c:pt>
                <c:pt idx="470">
                  <c:v>2.1720000000000002</c:v>
                </c:pt>
                <c:pt idx="471">
                  <c:v>2.2120000000000002</c:v>
                </c:pt>
                <c:pt idx="472">
                  <c:v>2.242</c:v>
                </c:pt>
                <c:pt idx="473">
                  <c:v>2.23</c:v>
                </c:pt>
                <c:pt idx="474">
                  <c:v>2.2069999999999999</c:v>
                </c:pt>
                <c:pt idx="475">
                  <c:v>2.2360000000000002</c:v>
                </c:pt>
                <c:pt idx="476">
                  <c:v>2.2559999999999998</c:v>
                </c:pt>
                <c:pt idx="477">
                  <c:v>2.2240000000000002</c:v>
                </c:pt>
                <c:pt idx="478">
                  <c:v>2.2469999999999999</c:v>
                </c:pt>
                <c:pt idx="479">
                  <c:v>2.2730000000000001</c:v>
                </c:pt>
                <c:pt idx="480">
                  <c:v>2.2280000000000002</c:v>
                </c:pt>
                <c:pt idx="481">
                  <c:v>2.2599999999999998</c:v>
                </c:pt>
                <c:pt idx="482">
                  <c:v>2.2450000000000001</c:v>
                </c:pt>
                <c:pt idx="483">
                  <c:v>2.202</c:v>
                </c:pt>
                <c:pt idx="484">
                  <c:v>2.2050000000000001</c:v>
                </c:pt>
                <c:pt idx="485">
                  <c:v>2.2360000000000002</c:v>
                </c:pt>
                <c:pt idx="486">
                  <c:v>2.1920000000000002</c:v>
                </c:pt>
                <c:pt idx="487">
                  <c:v>2.181</c:v>
                </c:pt>
                <c:pt idx="488">
                  <c:v>2.1160000000000001</c:v>
                </c:pt>
                <c:pt idx="489">
                  <c:v>2.12</c:v>
                </c:pt>
                <c:pt idx="490">
                  <c:v>2.12</c:v>
                </c:pt>
                <c:pt idx="491">
                  <c:v>2.141</c:v>
                </c:pt>
                <c:pt idx="492">
                  <c:v>2.0939999999999999</c:v>
                </c:pt>
                <c:pt idx="493">
                  <c:v>2.048</c:v>
                </c:pt>
                <c:pt idx="494">
                  <c:v>2.0470000000000002</c:v>
                </c:pt>
                <c:pt idx="495">
                  <c:v>2.0089999999999999</c:v>
                </c:pt>
                <c:pt idx="496">
                  <c:v>1.98</c:v>
                </c:pt>
                <c:pt idx="497">
                  <c:v>1.923</c:v>
                </c:pt>
                <c:pt idx="498">
                  <c:v>1.9259999999999999</c:v>
                </c:pt>
                <c:pt idx="499">
                  <c:v>1.8979999999999999</c:v>
                </c:pt>
                <c:pt idx="500">
                  <c:v>1.9690000000000001</c:v>
                </c:pt>
                <c:pt idx="501">
                  <c:v>2.0129999999999999</c:v>
                </c:pt>
                <c:pt idx="502">
                  <c:v>1.988</c:v>
                </c:pt>
                <c:pt idx="503">
                  <c:v>2.0190000000000001</c:v>
                </c:pt>
                <c:pt idx="504">
                  <c:v>1.9610000000000001</c:v>
                </c:pt>
                <c:pt idx="505">
                  <c:v>1.8879999999999999</c:v>
                </c:pt>
                <c:pt idx="506">
                  <c:v>1.911</c:v>
                </c:pt>
                <c:pt idx="507">
                  <c:v>1.9079999999999999</c:v>
                </c:pt>
                <c:pt idx="508">
                  <c:v>1.8</c:v>
                </c:pt>
                <c:pt idx="509">
                  <c:v>1.8009999999999999</c:v>
                </c:pt>
                <c:pt idx="510">
                  <c:v>1.7749999999999999</c:v>
                </c:pt>
                <c:pt idx="511">
                  <c:v>1.7709999999999999</c:v>
                </c:pt>
                <c:pt idx="512">
                  <c:v>1.87</c:v>
                </c:pt>
                <c:pt idx="513">
                  <c:v>1.85</c:v>
                </c:pt>
                <c:pt idx="514">
                  <c:v>1.8220000000000001</c:v>
                </c:pt>
                <c:pt idx="515">
                  <c:v>1.849</c:v>
                </c:pt>
                <c:pt idx="516">
                  <c:v>1.881</c:v>
                </c:pt>
                <c:pt idx="517">
                  <c:v>1.881</c:v>
                </c:pt>
                <c:pt idx="518">
                  <c:v>1.881</c:v>
                </c:pt>
                <c:pt idx="519">
                  <c:v>1.8180000000000001</c:v>
                </c:pt>
                <c:pt idx="520">
                  <c:v>1.79</c:v>
                </c:pt>
                <c:pt idx="521">
                  <c:v>1.756</c:v>
                </c:pt>
                <c:pt idx="522">
                  <c:v>1.756</c:v>
                </c:pt>
                <c:pt idx="523">
                  <c:v>1.718</c:v>
                </c:pt>
                <c:pt idx="524">
                  <c:v>1.67</c:v>
                </c:pt>
                <c:pt idx="525">
                  <c:v>1.5629999999999999</c:v>
                </c:pt>
                <c:pt idx="526">
                  <c:v>1.615</c:v>
                </c:pt>
                <c:pt idx="527">
                  <c:v>1.6459999999999999</c:v>
                </c:pt>
                <c:pt idx="528">
                  <c:v>1.6</c:v>
                </c:pt>
                <c:pt idx="529">
                  <c:v>1.575</c:v>
                </c:pt>
                <c:pt idx="530">
                  <c:v>1.5840000000000001</c:v>
                </c:pt>
                <c:pt idx="531">
                  <c:v>1.512</c:v>
                </c:pt>
                <c:pt idx="532">
                  <c:v>1.5089999999999999</c:v>
                </c:pt>
                <c:pt idx="533">
                  <c:v>1.534</c:v>
                </c:pt>
                <c:pt idx="534">
                  <c:v>1.5269999999999999</c:v>
                </c:pt>
                <c:pt idx="535">
                  <c:v>1.534</c:v>
                </c:pt>
                <c:pt idx="536">
                  <c:v>1.5049999999999999</c:v>
                </c:pt>
                <c:pt idx="537">
                  <c:v>1.5169999999999999</c:v>
                </c:pt>
                <c:pt idx="538">
                  <c:v>1.478</c:v>
                </c:pt>
                <c:pt idx="539">
                  <c:v>1.5129999999999999</c:v>
                </c:pt>
                <c:pt idx="540">
                  <c:v>1.4830000000000001</c:v>
                </c:pt>
                <c:pt idx="541">
                  <c:v>1.4590000000000001</c:v>
                </c:pt>
                <c:pt idx="542">
                  <c:v>1.421</c:v>
                </c:pt>
                <c:pt idx="543">
                  <c:v>1.33</c:v>
                </c:pt>
                <c:pt idx="544">
                  <c:v>1.3759999999999999</c:v>
                </c:pt>
                <c:pt idx="545">
                  <c:v>1.462</c:v>
                </c:pt>
                <c:pt idx="546">
                  <c:v>1.532</c:v>
                </c:pt>
                <c:pt idx="547">
                  <c:v>1.546</c:v>
                </c:pt>
                <c:pt idx="548">
                  <c:v>1.6459999999999999</c:v>
                </c:pt>
                <c:pt idx="549">
                  <c:v>1.61</c:v>
                </c:pt>
                <c:pt idx="550">
                  <c:v>1.6659999999999999</c:v>
                </c:pt>
                <c:pt idx="551">
                  <c:v>1.6739999999999999</c:v>
                </c:pt>
                <c:pt idx="552">
                  <c:v>1.6639999999999999</c:v>
                </c:pt>
                <c:pt idx="553">
                  <c:v>1.6759999999999999</c:v>
                </c:pt>
                <c:pt idx="554">
                  <c:v>1.6859999999999999</c:v>
                </c:pt>
                <c:pt idx="555">
                  <c:v>1.7609999999999999</c:v>
                </c:pt>
                <c:pt idx="556">
                  <c:v>1.8480000000000001</c:v>
                </c:pt>
                <c:pt idx="557">
                  <c:v>1.8220000000000001</c:v>
                </c:pt>
                <c:pt idx="558">
                  <c:v>1.7649999999999999</c:v>
                </c:pt>
                <c:pt idx="559">
                  <c:v>1.7989999999999999</c:v>
                </c:pt>
                <c:pt idx="560">
                  <c:v>1.7629999999999999</c:v>
                </c:pt>
                <c:pt idx="561">
                  <c:v>1.718</c:v>
                </c:pt>
                <c:pt idx="562">
                  <c:v>1.732</c:v>
                </c:pt>
                <c:pt idx="563">
                  <c:v>1.796</c:v>
                </c:pt>
                <c:pt idx="564">
                  <c:v>1.7869999999999999</c:v>
                </c:pt>
                <c:pt idx="565">
                  <c:v>1.843</c:v>
                </c:pt>
                <c:pt idx="566">
                  <c:v>1.8759999999999999</c:v>
                </c:pt>
                <c:pt idx="567">
                  <c:v>1.859</c:v>
                </c:pt>
                <c:pt idx="568">
                  <c:v>1.948</c:v>
                </c:pt>
                <c:pt idx="569">
                  <c:v>1.9350000000000001</c:v>
                </c:pt>
                <c:pt idx="570">
                  <c:v>1.796</c:v>
                </c:pt>
                <c:pt idx="571">
                  <c:v>1.8129999999999999</c:v>
                </c:pt>
                <c:pt idx="572">
                  <c:v>1.7410000000000001</c:v>
                </c:pt>
                <c:pt idx="573">
                  <c:v>1.7090000000000001</c:v>
                </c:pt>
                <c:pt idx="574">
                  <c:v>1.6759999999999999</c:v>
                </c:pt>
                <c:pt idx="575">
                  <c:v>1.6839999999999999</c:v>
                </c:pt>
                <c:pt idx="576">
                  <c:v>1.5960000000000001</c:v>
                </c:pt>
                <c:pt idx="577">
                  <c:v>1.5329999999999999</c:v>
                </c:pt>
                <c:pt idx="578">
                  <c:v>1.516</c:v>
                </c:pt>
                <c:pt idx="579">
                  <c:v>1.51</c:v>
                </c:pt>
                <c:pt idx="580">
                  <c:v>1.5049999999999999</c:v>
                </c:pt>
                <c:pt idx="581">
                  <c:v>1.48</c:v>
                </c:pt>
                <c:pt idx="582">
                  <c:v>1.583</c:v>
                </c:pt>
                <c:pt idx="583">
                  <c:v>1.542</c:v>
                </c:pt>
                <c:pt idx="584">
                  <c:v>1.577</c:v>
                </c:pt>
                <c:pt idx="585">
                  <c:v>1.5760000000000001</c:v>
                </c:pt>
                <c:pt idx="586">
                  <c:v>1.5409999999999999</c:v>
                </c:pt>
                <c:pt idx="587">
                  <c:v>1.5920000000000001</c:v>
                </c:pt>
                <c:pt idx="588">
                  <c:v>1.5920000000000001</c:v>
                </c:pt>
                <c:pt idx="589">
                  <c:v>1.5920000000000001</c:v>
                </c:pt>
                <c:pt idx="590">
                  <c:v>1.583</c:v>
                </c:pt>
                <c:pt idx="591">
                  <c:v>1.579</c:v>
                </c:pt>
                <c:pt idx="592">
                  <c:v>1.571</c:v>
                </c:pt>
                <c:pt idx="593">
                  <c:v>1.58</c:v>
                </c:pt>
                <c:pt idx="594">
                  <c:v>1.593</c:v>
                </c:pt>
                <c:pt idx="595">
                  <c:v>1.514</c:v>
                </c:pt>
                <c:pt idx="596">
                  <c:v>1.56</c:v>
                </c:pt>
                <c:pt idx="597">
                  <c:v>1.607</c:v>
                </c:pt>
                <c:pt idx="598">
                  <c:v>1.5840000000000001</c:v>
                </c:pt>
                <c:pt idx="599">
                  <c:v>1.5669999999999999</c:v>
                </c:pt>
                <c:pt idx="600">
                  <c:v>1.5669999999999999</c:v>
                </c:pt>
                <c:pt idx="601">
                  <c:v>1.714</c:v>
                </c:pt>
                <c:pt idx="602">
                  <c:v>1.6910000000000001</c:v>
                </c:pt>
                <c:pt idx="603">
                  <c:v>1.6479999999999999</c:v>
                </c:pt>
                <c:pt idx="604">
                  <c:v>1.6910000000000001</c:v>
                </c:pt>
                <c:pt idx="605">
                  <c:v>1.6950000000000001</c:v>
                </c:pt>
                <c:pt idx="606">
                  <c:v>1.833</c:v>
                </c:pt>
                <c:pt idx="607">
                  <c:v>1.8340000000000001</c:v>
                </c:pt>
                <c:pt idx="608">
                  <c:v>1.8420000000000001</c:v>
                </c:pt>
                <c:pt idx="609">
                  <c:v>1.8420000000000001</c:v>
                </c:pt>
                <c:pt idx="610">
                  <c:v>1.97</c:v>
                </c:pt>
                <c:pt idx="611">
                  <c:v>1.984</c:v>
                </c:pt>
                <c:pt idx="612">
                  <c:v>1.921</c:v>
                </c:pt>
                <c:pt idx="613">
                  <c:v>1.8759999999999999</c:v>
                </c:pt>
                <c:pt idx="614">
                  <c:v>1.9490000000000001</c:v>
                </c:pt>
                <c:pt idx="615">
                  <c:v>1.984</c:v>
                </c:pt>
                <c:pt idx="616">
                  <c:v>2.0209999999999999</c:v>
                </c:pt>
                <c:pt idx="617">
                  <c:v>1.982</c:v>
                </c:pt>
                <c:pt idx="618">
                  <c:v>1.88</c:v>
                </c:pt>
                <c:pt idx="619">
                  <c:v>1.9510000000000001</c:v>
                </c:pt>
                <c:pt idx="620">
                  <c:v>1.9470000000000001</c:v>
                </c:pt>
                <c:pt idx="621">
                  <c:v>1.978</c:v>
                </c:pt>
                <c:pt idx="622">
                  <c:v>1.9750000000000001</c:v>
                </c:pt>
                <c:pt idx="623">
                  <c:v>1.9279999999999999</c:v>
                </c:pt>
                <c:pt idx="624">
                  <c:v>1.9279999999999999</c:v>
                </c:pt>
                <c:pt idx="625">
                  <c:v>1.875</c:v>
                </c:pt>
                <c:pt idx="626">
                  <c:v>1.8819999999999999</c:v>
                </c:pt>
                <c:pt idx="627">
                  <c:v>1.8240000000000001</c:v>
                </c:pt>
                <c:pt idx="628">
                  <c:v>1.8129999999999999</c:v>
                </c:pt>
                <c:pt idx="629">
                  <c:v>1.8480000000000001</c:v>
                </c:pt>
                <c:pt idx="630">
                  <c:v>1.98</c:v>
                </c:pt>
                <c:pt idx="631">
                  <c:v>2.0779999999999998</c:v>
                </c:pt>
                <c:pt idx="632">
                  <c:v>2.0339999999999998</c:v>
                </c:pt>
                <c:pt idx="633">
                  <c:v>2.0790000000000002</c:v>
                </c:pt>
                <c:pt idx="634">
                  <c:v>2.0449999999999999</c:v>
                </c:pt>
                <c:pt idx="635">
                  <c:v>2.0979999999999999</c:v>
                </c:pt>
                <c:pt idx="636">
                  <c:v>2.1280000000000001</c:v>
                </c:pt>
                <c:pt idx="637">
                  <c:v>2.0470000000000002</c:v>
                </c:pt>
                <c:pt idx="638">
                  <c:v>1.988</c:v>
                </c:pt>
                <c:pt idx="639">
                  <c:v>2.0230000000000001</c:v>
                </c:pt>
                <c:pt idx="640">
                  <c:v>1.988</c:v>
                </c:pt>
                <c:pt idx="641">
                  <c:v>2.0609999999999999</c:v>
                </c:pt>
                <c:pt idx="642">
                  <c:v>2.0409999999999999</c:v>
                </c:pt>
                <c:pt idx="643">
                  <c:v>2.0049999999999999</c:v>
                </c:pt>
                <c:pt idx="644">
                  <c:v>2.0979999999999999</c:v>
                </c:pt>
                <c:pt idx="645">
                  <c:v>2.109</c:v>
                </c:pt>
                <c:pt idx="646">
                  <c:v>2.1320000000000001</c:v>
                </c:pt>
                <c:pt idx="647">
                  <c:v>2.1440000000000001</c:v>
                </c:pt>
                <c:pt idx="648">
                  <c:v>2.1869999999999998</c:v>
                </c:pt>
                <c:pt idx="649">
                  <c:v>2.0739999999999998</c:v>
                </c:pt>
                <c:pt idx="650">
                  <c:v>2.024</c:v>
                </c:pt>
                <c:pt idx="651">
                  <c:v>2.105</c:v>
                </c:pt>
                <c:pt idx="652">
                  <c:v>2.0790000000000002</c:v>
                </c:pt>
                <c:pt idx="653">
                  <c:v>1.9970000000000001</c:v>
                </c:pt>
                <c:pt idx="654">
                  <c:v>2.0049999999999999</c:v>
                </c:pt>
                <c:pt idx="655">
                  <c:v>1.833</c:v>
                </c:pt>
                <c:pt idx="656">
                  <c:v>1.8919999999999999</c:v>
                </c:pt>
                <c:pt idx="657">
                  <c:v>1.9530000000000001</c:v>
                </c:pt>
                <c:pt idx="658">
                  <c:v>2.08</c:v>
                </c:pt>
                <c:pt idx="659">
                  <c:v>2.1190000000000002</c:v>
                </c:pt>
                <c:pt idx="660">
                  <c:v>2.1230000000000002</c:v>
                </c:pt>
                <c:pt idx="661">
                  <c:v>2.1160000000000001</c:v>
                </c:pt>
                <c:pt idx="662">
                  <c:v>2.0760000000000001</c:v>
                </c:pt>
                <c:pt idx="663">
                  <c:v>2.0779999999999998</c:v>
                </c:pt>
                <c:pt idx="664">
                  <c:v>2.0609999999999999</c:v>
                </c:pt>
                <c:pt idx="665">
                  <c:v>2.0859999999999999</c:v>
                </c:pt>
                <c:pt idx="666">
                  <c:v>2.0299999999999998</c:v>
                </c:pt>
                <c:pt idx="667">
                  <c:v>2.0089999999999999</c:v>
                </c:pt>
                <c:pt idx="668">
                  <c:v>1.9339999999999999</c:v>
                </c:pt>
                <c:pt idx="669">
                  <c:v>1.9359999999999999</c:v>
                </c:pt>
                <c:pt idx="670">
                  <c:v>1.9359999999999999</c:v>
                </c:pt>
                <c:pt idx="671">
                  <c:v>1.978</c:v>
                </c:pt>
                <c:pt idx="672">
                  <c:v>1.966</c:v>
                </c:pt>
                <c:pt idx="673">
                  <c:v>1.8819999999999999</c:v>
                </c:pt>
                <c:pt idx="674">
                  <c:v>1.867</c:v>
                </c:pt>
                <c:pt idx="675">
                  <c:v>1.873</c:v>
                </c:pt>
                <c:pt idx="676">
                  <c:v>1.976</c:v>
                </c:pt>
                <c:pt idx="677">
                  <c:v>1.923</c:v>
                </c:pt>
                <c:pt idx="678">
                  <c:v>1.8480000000000001</c:v>
                </c:pt>
                <c:pt idx="679">
                  <c:v>1.9219999999999999</c:v>
                </c:pt>
                <c:pt idx="680">
                  <c:v>1.8180000000000001</c:v>
                </c:pt>
                <c:pt idx="681">
                  <c:v>1.794</c:v>
                </c:pt>
                <c:pt idx="682">
                  <c:v>1.84</c:v>
                </c:pt>
                <c:pt idx="683">
                  <c:v>1.877</c:v>
                </c:pt>
                <c:pt idx="684">
                  <c:v>1.8169999999999999</c:v>
                </c:pt>
                <c:pt idx="685">
                  <c:v>1.875</c:v>
                </c:pt>
                <c:pt idx="686">
                  <c:v>1.8340000000000001</c:v>
                </c:pt>
                <c:pt idx="687">
                  <c:v>1.7629999999999999</c:v>
                </c:pt>
                <c:pt idx="688">
                  <c:v>1.6910000000000001</c:v>
                </c:pt>
                <c:pt idx="689">
                  <c:v>1.8169999999999999</c:v>
                </c:pt>
                <c:pt idx="690">
                  <c:v>1.9059999999999999</c:v>
                </c:pt>
                <c:pt idx="691">
                  <c:v>1.9550000000000001</c:v>
                </c:pt>
                <c:pt idx="692">
                  <c:v>1.9790000000000001</c:v>
                </c:pt>
                <c:pt idx="693">
                  <c:v>1.962</c:v>
                </c:pt>
                <c:pt idx="694">
                  <c:v>1.962</c:v>
                </c:pt>
                <c:pt idx="695">
                  <c:v>1.9330000000000001</c:v>
                </c:pt>
                <c:pt idx="696">
                  <c:v>1.925</c:v>
                </c:pt>
                <c:pt idx="697">
                  <c:v>1.903</c:v>
                </c:pt>
                <c:pt idx="698">
                  <c:v>1.8260000000000001</c:v>
                </c:pt>
                <c:pt idx="699">
                  <c:v>1.806</c:v>
                </c:pt>
                <c:pt idx="700">
                  <c:v>1.839</c:v>
                </c:pt>
                <c:pt idx="701">
                  <c:v>1.8680000000000001</c:v>
                </c:pt>
                <c:pt idx="702">
                  <c:v>1.873</c:v>
                </c:pt>
                <c:pt idx="703">
                  <c:v>1.829</c:v>
                </c:pt>
                <c:pt idx="704">
                  <c:v>1.8520000000000001</c:v>
                </c:pt>
                <c:pt idx="705">
                  <c:v>1.911</c:v>
                </c:pt>
                <c:pt idx="706">
                  <c:v>1.9419999999999999</c:v>
                </c:pt>
                <c:pt idx="707">
                  <c:v>1.9550000000000001</c:v>
                </c:pt>
                <c:pt idx="708">
                  <c:v>1.83</c:v>
                </c:pt>
                <c:pt idx="709">
                  <c:v>1.8839999999999999</c:v>
                </c:pt>
                <c:pt idx="710">
                  <c:v>1.784</c:v>
                </c:pt>
                <c:pt idx="711">
                  <c:v>1.796</c:v>
                </c:pt>
                <c:pt idx="712">
                  <c:v>1.7549999999999999</c:v>
                </c:pt>
                <c:pt idx="713">
                  <c:v>1.84</c:v>
                </c:pt>
                <c:pt idx="714">
                  <c:v>1.7709999999999999</c:v>
                </c:pt>
                <c:pt idx="715">
                  <c:v>1.756</c:v>
                </c:pt>
                <c:pt idx="716">
                  <c:v>1.762</c:v>
                </c:pt>
                <c:pt idx="717">
                  <c:v>1.742</c:v>
                </c:pt>
                <c:pt idx="718">
                  <c:v>1.7010000000000001</c:v>
                </c:pt>
                <c:pt idx="719">
                  <c:v>1.7849999999999999</c:v>
                </c:pt>
                <c:pt idx="720">
                  <c:v>1.798</c:v>
                </c:pt>
                <c:pt idx="721">
                  <c:v>1.8260000000000001</c:v>
                </c:pt>
                <c:pt idx="722">
                  <c:v>1.8149999999999999</c:v>
                </c:pt>
                <c:pt idx="723">
                  <c:v>1.8620000000000001</c:v>
                </c:pt>
                <c:pt idx="724">
                  <c:v>1.8180000000000001</c:v>
                </c:pt>
                <c:pt idx="725">
                  <c:v>1.8280000000000001</c:v>
                </c:pt>
                <c:pt idx="726">
                  <c:v>1.7569999999999999</c:v>
                </c:pt>
                <c:pt idx="727">
                  <c:v>1.766</c:v>
                </c:pt>
                <c:pt idx="728">
                  <c:v>1.8009999999999999</c:v>
                </c:pt>
                <c:pt idx="729">
                  <c:v>1.8220000000000001</c:v>
                </c:pt>
                <c:pt idx="730">
                  <c:v>1.855</c:v>
                </c:pt>
                <c:pt idx="731">
                  <c:v>1.7969999999999999</c:v>
                </c:pt>
                <c:pt idx="732">
                  <c:v>1.7989999999999999</c:v>
                </c:pt>
                <c:pt idx="733">
                  <c:v>1.861</c:v>
                </c:pt>
                <c:pt idx="734">
                  <c:v>1.83</c:v>
                </c:pt>
                <c:pt idx="735">
                  <c:v>1.7629999999999999</c:v>
                </c:pt>
                <c:pt idx="736">
                  <c:v>1.796</c:v>
                </c:pt>
                <c:pt idx="737">
                  <c:v>1.921</c:v>
                </c:pt>
                <c:pt idx="738">
                  <c:v>1.9219999999999999</c:v>
                </c:pt>
                <c:pt idx="739">
                  <c:v>1.9350000000000001</c:v>
                </c:pt>
                <c:pt idx="740">
                  <c:v>1.9790000000000001</c:v>
                </c:pt>
                <c:pt idx="741">
                  <c:v>1.994</c:v>
                </c:pt>
                <c:pt idx="742">
                  <c:v>1.9670000000000001</c:v>
                </c:pt>
                <c:pt idx="743">
                  <c:v>2.0379999999999998</c:v>
                </c:pt>
                <c:pt idx="744">
                  <c:v>2.0350000000000001</c:v>
                </c:pt>
                <c:pt idx="745">
                  <c:v>2.0259999999999998</c:v>
                </c:pt>
                <c:pt idx="746">
                  <c:v>2.0510000000000002</c:v>
                </c:pt>
                <c:pt idx="747">
                  <c:v>2.008</c:v>
                </c:pt>
                <c:pt idx="748">
                  <c:v>1.98</c:v>
                </c:pt>
                <c:pt idx="749">
                  <c:v>1.9390000000000001</c:v>
                </c:pt>
                <c:pt idx="750">
                  <c:v>1.976</c:v>
                </c:pt>
                <c:pt idx="751">
                  <c:v>1.923</c:v>
                </c:pt>
                <c:pt idx="752">
                  <c:v>1.8839999999999999</c:v>
                </c:pt>
                <c:pt idx="753">
                  <c:v>1.8740000000000001</c:v>
                </c:pt>
                <c:pt idx="754">
                  <c:v>1.877</c:v>
                </c:pt>
                <c:pt idx="755">
                  <c:v>1.8680000000000001</c:v>
                </c:pt>
                <c:pt idx="756">
                  <c:v>1.8839999999999999</c:v>
                </c:pt>
                <c:pt idx="757">
                  <c:v>1.841</c:v>
                </c:pt>
                <c:pt idx="758">
                  <c:v>1.8160000000000001</c:v>
                </c:pt>
                <c:pt idx="759">
                  <c:v>1.825</c:v>
                </c:pt>
                <c:pt idx="760">
                  <c:v>1.7609999999999999</c:v>
                </c:pt>
                <c:pt idx="761">
                  <c:v>1.7529999999999999</c:v>
                </c:pt>
                <c:pt idx="762">
                  <c:v>1.883</c:v>
                </c:pt>
                <c:pt idx="763">
                  <c:v>1.921</c:v>
                </c:pt>
                <c:pt idx="764">
                  <c:v>1.8029999999999999</c:v>
                </c:pt>
                <c:pt idx="765">
                  <c:v>1.8220000000000001</c:v>
                </c:pt>
                <c:pt idx="766">
                  <c:v>1.8759999999999999</c:v>
                </c:pt>
                <c:pt idx="767">
                  <c:v>1.8660000000000001</c:v>
                </c:pt>
                <c:pt idx="768">
                  <c:v>1.8129999999999999</c:v>
                </c:pt>
                <c:pt idx="769">
                  <c:v>1.84</c:v>
                </c:pt>
                <c:pt idx="770">
                  <c:v>1.9379999999999999</c:v>
                </c:pt>
                <c:pt idx="771">
                  <c:v>1.946</c:v>
                </c:pt>
                <c:pt idx="772">
                  <c:v>1.85</c:v>
                </c:pt>
                <c:pt idx="773">
                  <c:v>1.831</c:v>
                </c:pt>
                <c:pt idx="774">
                  <c:v>1.8160000000000001</c:v>
                </c:pt>
                <c:pt idx="775">
                  <c:v>1.875</c:v>
                </c:pt>
                <c:pt idx="776">
                  <c:v>1.9379999999999999</c:v>
                </c:pt>
                <c:pt idx="777">
                  <c:v>1.92</c:v>
                </c:pt>
                <c:pt idx="778">
                  <c:v>1.92</c:v>
                </c:pt>
                <c:pt idx="779">
                  <c:v>1.92</c:v>
                </c:pt>
                <c:pt idx="780">
                  <c:v>1.901</c:v>
                </c:pt>
                <c:pt idx="781">
                  <c:v>1.988</c:v>
                </c:pt>
                <c:pt idx="782">
                  <c:v>1.96</c:v>
                </c:pt>
                <c:pt idx="783">
                  <c:v>1.96</c:v>
                </c:pt>
                <c:pt idx="784">
                  <c:v>1.8759999999999999</c:v>
                </c:pt>
                <c:pt idx="785">
                  <c:v>1.8740000000000001</c:v>
                </c:pt>
                <c:pt idx="786">
                  <c:v>1.7929999999999999</c:v>
                </c:pt>
                <c:pt idx="787">
                  <c:v>1.8029999999999999</c:v>
                </c:pt>
                <c:pt idx="788">
                  <c:v>1.77</c:v>
                </c:pt>
                <c:pt idx="789">
                  <c:v>1.7769999999999999</c:v>
                </c:pt>
                <c:pt idx="790">
                  <c:v>1.7470000000000001</c:v>
                </c:pt>
                <c:pt idx="791">
                  <c:v>1.7410000000000001</c:v>
                </c:pt>
                <c:pt idx="792">
                  <c:v>1.7310000000000001</c:v>
                </c:pt>
                <c:pt idx="793">
                  <c:v>1.6619999999999999</c:v>
                </c:pt>
                <c:pt idx="794">
                  <c:v>1.6919999999999999</c:v>
                </c:pt>
                <c:pt idx="795">
                  <c:v>1.6990000000000001</c:v>
                </c:pt>
                <c:pt idx="796">
                  <c:v>1.6220000000000001</c:v>
                </c:pt>
                <c:pt idx="797">
                  <c:v>1.67</c:v>
                </c:pt>
                <c:pt idx="798">
                  <c:v>1.7110000000000001</c:v>
                </c:pt>
                <c:pt idx="799">
                  <c:v>1.6870000000000001</c:v>
                </c:pt>
                <c:pt idx="800">
                  <c:v>1.6930000000000001</c:v>
                </c:pt>
                <c:pt idx="801">
                  <c:v>1.71</c:v>
                </c:pt>
                <c:pt idx="802">
                  <c:v>1.67</c:v>
                </c:pt>
                <c:pt idx="803">
                  <c:v>1.56</c:v>
                </c:pt>
                <c:pt idx="804">
                  <c:v>1.621</c:v>
                </c:pt>
                <c:pt idx="805">
                  <c:v>1.542</c:v>
                </c:pt>
                <c:pt idx="806">
                  <c:v>1.532</c:v>
                </c:pt>
                <c:pt idx="807">
                  <c:v>1.5660000000000001</c:v>
                </c:pt>
                <c:pt idx="808">
                  <c:v>1.5589999999999999</c:v>
                </c:pt>
                <c:pt idx="809">
                  <c:v>1.4119999999999999</c:v>
                </c:pt>
                <c:pt idx="810">
                  <c:v>1.4119999999999999</c:v>
                </c:pt>
                <c:pt idx="811">
                  <c:v>1.413</c:v>
                </c:pt>
                <c:pt idx="812">
                  <c:v>1.304</c:v>
                </c:pt>
                <c:pt idx="813">
                  <c:v>1.4139999999999999</c:v>
                </c:pt>
                <c:pt idx="814">
                  <c:v>1.43</c:v>
                </c:pt>
                <c:pt idx="815">
                  <c:v>1.44</c:v>
                </c:pt>
                <c:pt idx="816">
                  <c:v>1.4810000000000001</c:v>
                </c:pt>
                <c:pt idx="817">
                  <c:v>1.4450000000000001</c:v>
                </c:pt>
                <c:pt idx="818">
                  <c:v>1.4139999999999999</c:v>
                </c:pt>
                <c:pt idx="819">
                  <c:v>1.3939999999999999</c:v>
                </c:pt>
                <c:pt idx="820">
                  <c:v>1.4339999999999999</c:v>
                </c:pt>
                <c:pt idx="821">
                  <c:v>1.361</c:v>
                </c:pt>
                <c:pt idx="822">
                  <c:v>1.3640000000000001</c:v>
                </c:pt>
                <c:pt idx="823">
                  <c:v>1.399</c:v>
                </c:pt>
                <c:pt idx="824">
                  <c:v>1.337</c:v>
                </c:pt>
                <c:pt idx="825">
                  <c:v>1.397</c:v>
                </c:pt>
                <c:pt idx="826">
                  <c:v>1.462</c:v>
                </c:pt>
                <c:pt idx="827">
                  <c:v>1.431</c:v>
                </c:pt>
                <c:pt idx="828">
                  <c:v>1.484</c:v>
                </c:pt>
                <c:pt idx="829">
                  <c:v>1.48</c:v>
                </c:pt>
                <c:pt idx="830">
                  <c:v>1.385</c:v>
                </c:pt>
                <c:pt idx="831">
                  <c:v>1.47</c:v>
                </c:pt>
                <c:pt idx="832">
                  <c:v>1.5389999999999999</c:v>
                </c:pt>
                <c:pt idx="833">
                  <c:v>1.575</c:v>
                </c:pt>
                <c:pt idx="834">
                  <c:v>1.5509999999999999</c:v>
                </c:pt>
                <c:pt idx="835">
                  <c:v>1.5369999999999999</c:v>
                </c:pt>
                <c:pt idx="836">
                  <c:v>1.5229999999999999</c:v>
                </c:pt>
                <c:pt idx="837">
                  <c:v>1.4550000000000001</c:v>
                </c:pt>
                <c:pt idx="838">
                  <c:v>1.448</c:v>
                </c:pt>
                <c:pt idx="839">
                  <c:v>1.4770000000000001</c:v>
                </c:pt>
                <c:pt idx="840">
                  <c:v>1.456</c:v>
                </c:pt>
                <c:pt idx="841">
                  <c:v>1.4490000000000001</c:v>
                </c:pt>
                <c:pt idx="842">
                  <c:v>1.4530000000000001</c:v>
                </c:pt>
                <c:pt idx="843">
                  <c:v>1.4530000000000001</c:v>
                </c:pt>
                <c:pt idx="844">
                  <c:v>1.4530000000000001</c:v>
                </c:pt>
                <c:pt idx="845">
                  <c:v>1.411</c:v>
                </c:pt>
                <c:pt idx="846">
                  <c:v>1.4339999999999999</c:v>
                </c:pt>
                <c:pt idx="847">
                  <c:v>1.415</c:v>
                </c:pt>
                <c:pt idx="848">
                  <c:v>1.409</c:v>
                </c:pt>
                <c:pt idx="849">
                  <c:v>1.429</c:v>
                </c:pt>
                <c:pt idx="850">
                  <c:v>1.375</c:v>
                </c:pt>
                <c:pt idx="851">
                  <c:v>1.381</c:v>
                </c:pt>
                <c:pt idx="852">
                  <c:v>1.3280000000000001</c:v>
                </c:pt>
                <c:pt idx="853">
                  <c:v>1.363</c:v>
                </c:pt>
                <c:pt idx="854">
                  <c:v>1.3939999999999999</c:v>
                </c:pt>
                <c:pt idx="855">
                  <c:v>1.4419999999999999</c:v>
                </c:pt>
                <c:pt idx="856">
                  <c:v>1.423</c:v>
                </c:pt>
                <c:pt idx="857">
                  <c:v>1.45</c:v>
                </c:pt>
                <c:pt idx="858">
                  <c:v>1.4139999999999999</c:v>
                </c:pt>
                <c:pt idx="859">
                  <c:v>1.478</c:v>
                </c:pt>
                <c:pt idx="860">
                  <c:v>1.508</c:v>
                </c:pt>
                <c:pt idx="861">
                  <c:v>1.482</c:v>
                </c:pt>
                <c:pt idx="862">
                  <c:v>1.591</c:v>
                </c:pt>
                <c:pt idx="863">
                  <c:v>1.6</c:v>
                </c:pt>
                <c:pt idx="864">
                  <c:v>1.6080000000000001</c:v>
                </c:pt>
                <c:pt idx="865">
                  <c:v>1.66</c:v>
                </c:pt>
                <c:pt idx="866">
                  <c:v>1.627</c:v>
                </c:pt>
                <c:pt idx="867">
                  <c:v>1.6080000000000001</c:v>
                </c:pt>
                <c:pt idx="868">
                  <c:v>1.5960000000000001</c:v>
                </c:pt>
                <c:pt idx="869">
                  <c:v>1.5960000000000001</c:v>
                </c:pt>
                <c:pt idx="870">
                  <c:v>1.528</c:v>
                </c:pt>
                <c:pt idx="871">
                  <c:v>1.526</c:v>
                </c:pt>
                <c:pt idx="872">
                  <c:v>1.4650000000000001</c:v>
                </c:pt>
                <c:pt idx="873">
                  <c:v>1.4179999999999999</c:v>
                </c:pt>
                <c:pt idx="874">
                  <c:v>1.411</c:v>
                </c:pt>
                <c:pt idx="875">
                  <c:v>1.4039999999999999</c:v>
                </c:pt>
                <c:pt idx="876">
                  <c:v>1.3919999999999999</c:v>
                </c:pt>
                <c:pt idx="877">
                  <c:v>1.4039999999999999</c:v>
                </c:pt>
                <c:pt idx="878">
                  <c:v>1.3759999999999999</c:v>
                </c:pt>
                <c:pt idx="879">
                  <c:v>1.395</c:v>
                </c:pt>
                <c:pt idx="880">
                  <c:v>1.37</c:v>
                </c:pt>
                <c:pt idx="881">
                  <c:v>1.4379999999999999</c:v>
                </c:pt>
                <c:pt idx="882">
                  <c:v>1.4390000000000001</c:v>
                </c:pt>
                <c:pt idx="883">
                  <c:v>1.452</c:v>
                </c:pt>
                <c:pt idx="884">
                  <c:v>1.4490000000000001</c:v>
                </c:pt>
                <c:pt idx="885">
                  <c:v>1.472</c:v>
                </c:pt>
                <c:pt idx="886">
                  <c:v>1.456</c:v>
                </c:pt>
                <c:pt idx="887">
                  <c:v>1.415</c:v>
                </c:pt>
                <c:pt idx="888">
                  <c:v>1.4359999999999999</c:v>
                </c:pt>
                <c:pt idx="889">
                  <c:v>1.4359999999999999</c:v>
                </c:pt>
                <c:pt idx="890">
                  <c:v>1.429</c:v>
                </c:pt>
                <c:pt idx="891">
                  <c:v>1.373</c:v>
                </c:pt>
                <c:pt idx="892">
                  <c:v>1.3440000000000001</c:v>
                </c:pt>
                <c:pt idx="893">
                  <c:v>1.276</c:v>
                </c:pt>
                <c:pt idx="894">
                  <c:v>1.28</c:v>
                </c:pt>
                <c:pt idx="895">
                  <c:v>1.2669999999999999</c:v>
                </c:pt>
                <c:pt idx="896">
                  <c:v>1.2529999999999999</c:v>
                </c:pt>
                <c:pt idx="897">
                  <c:v>1.2430000000000001</c:v>
                </c:pt>
                <c:pt idx="898">
                  <c:v>1.232</c:v>
                </c:pt>
                <c:pt idx="899">
                  <c:v>1.2090000000000001</c:v>
                </c:pt>
                <c:pt idx="900">
                  <c:v>1.1439999999999999</c:v>
                </c:pt>
                <c:pt idx="901">
                  <c:v>1.1200000000000001</c:v>
                </c:pt>
                <c:pt idx="902">
                  <c:v>1.1100000000000001</c:v>
                </c:pt>
                <c:pt idx="903">
                  <c:v>1.1439999999999999</c:v>
                </c:pt>
                <c:pt idx="904">
                  <c:v>1.238</c:v>
                </c:pt>
                <c:pt idx="905">
                  <c:v>1.2869999999999999</c:v>
                </c:pt>
                <c:pt idx="906">
                  <c:v>1.3129999999999999</c:v>
                </c:pt>
                <c:pt idx="907">
                  <c:v>1.373</c:v>
                </c:pt>
                <c:pt idx="908">
                  <c:v>1.0860000000000001</c:v>
                </c:pt>
                <c:pt idx="909">
                  <c:v>0.93400000000000005</c:v>
                </c:pt>
                <c:pt idx="910">
                  <c:v>0.96099999999999997</c:v>
                </c:pt>
                <c:pt idx="911">
                  <c:v>0.94899999999999995</c:v>
                </c:pt>
                <c:pt idx="912">
                  <c:v>0.86699999999999999</c:v>
                </c:pt>
                <c:pt idx="913">
                  <c:v>0.86299999999999999</c:v>
                </c:pt>
                <c:pt idx="914">
                  <c:v>0.83299999999999996</c:v>
                </c:pt>
                <c:pt idx="915">
                  <c:v>0.77100000000000002</c:v>
                </c:pt>
                <c:pt idx="916">
                  <c:v>0.76500000000000001</c:v>
                </c:pt>
                <c:pt idx="917">
                  <c:v>0.78100000000000003</c:v>
                </c:pt>
                <c:pt idx="918">
                  <c:v>0.73499999999999999</c:v>
                </c:pt>
                <c:pt idx="919">
                  <c:v>0.75800000000000001</c:v>
                </c:pt>
                <c:pt idx="920">
                  <c:v>0.82799999999999996</c:v>
                </c:pt>
                <c:pt idx="921">
                  <c:v>0.745</c:v>
                </c:pt>
                <c:pt idx="922">
                  <c:v>0.79400000000000004</c:v>
                </c:pt>
                <c:pt idx="923">
                  <c:v>0.83399999999999996</c:v>
                </c:pt>
                <c:pt idx="924">
                  <c:v>0.82399999999999995</c:v>
                </c:pt>
                <c:pt idx="925">
                  <c:v>0.80100000000000005</c:v>
                </c:pt>
                <c:pt idx="926">
                  <c:v>0.83499999999999996</c:v>
                </c:pt>
                <c:pt idx="927">
                  <c:v>0.83399999999999996</c:v>
                </c:pt>
                <c:pt idx="928">
                  <c:v>0.79800000000000004</c:v>
                </c:pt>
                <c:pt idx="929">
                  <c:v>0.81</c:v>
                </c:pt>
                <c:pt idx="930">
                  <c:v>0.82199999999999995</c:v>
                </c:pt>
                <c:pt idx="931">
                  <c:v>0.73799999999999999</c:v>
                </c:pt>
                <c:pt idx="932">
                  <c:v>0.71299999999999997</c:v>
                </c:pt>
                <c:pt idx="933">
                  <c:v>0.68500000000000005</c:v>
                </c:pt>
                <c:pt idx="934">
                  <c:v>0.73</c:v>
                </c:pt>
                <c:pt idx="935">
                  <c:v>0.80800000000000005</c:v>
                </c:pt>
                <c:pt idx="936">
                  <c:v>0.80200000000000005</c:v>
                </c:pt>
                <c:pt idx="937">
                  <c:v>0.64300000000000002</c:v>
                </c:pt>
                <c:pt idx="938">
                  <c:v>0.67200000000000004</c:v>
                </c:pt>
                <c:pt idx="939">
                  <c:v>0.61199999999999999</c:v>
                </c:pt>
                <c:pt idx="940">
                  <c:v>0.58199999999999996</c:v>
                </c:pt>
                <c:pt idx="941">
                  <c:v>0.52700000000000002</c:v>
                </c:pt>
                <c:pt idx="942">
                  <c:v>0.53800000000000003</c:v>
                </c:pt>
                <c:pt idx="943">
                  <c:v>0.51800000000000002</c:v>
                </c:pt>
                <c:pt idx="944">
                  <c:v>0.53100000000000003</c:v>
                </c:pt>
                <c:pt idx="945">
                  <c:v>0.58499999999999996</c:v>
                </c:pt>
                <c:pt idx="946">
                  <c:v>0.56299999999999994</c:v>
                </c:pt>
                <c:pt idx="947">
                  <c:v>0.55000000000000004</c:v>
                </c:pt>
                <c:pt idx="948">
                  <c:v>0.61899999999999999</c:v>
                </c:pt>
                <c:pt idx="949">
                  <c:v>0.56000000000000005</c:v>
                </c:pt>
                <c:pt idx="950">
                  <c:v>0.54400000000000004</c:v>
                </c:pt>
                <c:pt idx="951">
                  <c:v>0.55300000000000005</c:v>
                </c:pt>
                <c:pt idx="952">
                  <c:v>0.57199999999999995</c:v>
                </c:pt>
                <c:pt idx="953">
                  <c:v>0.56399999999999995</c:v>
                </c:pt>
                <c:pt idx="954">
                  <c:v>0.56399999999999995</c:v>
                </c:pt>
                <c:pt idx="955">
                  <c:v>0.63800000000000001</c:v>
                </c:pt>
                <c:pt idx="956">
                  <c:v>0.64200000000000002</c:v>
                </c:pt>
                <c:pt idx="957">
                  <c:v>0.66800000000000004</c:v>
                </c:pt>
                <c:pt idx="958">
                  <c:v>0.72699999999999998</c:v>
                </c:pt>
                <c:pt idx="959">
                  <c:v>0.71799999999999997</c:v>
                </c:pt>
                <c:pt idx="960">
                  <c:v>0.66100000000000003</c:v>
                </c:pt>
                <c:pt idx="961">
                  <c:v>0.67900000000000005</c:v>
                </c:pt>
                <c:pt idx="962">
                  <c:v>0.75800000000000001</c:v>
                </c:pt>
                <c:pt idx="963">
                  <c:v>0.85899999999999999</c:v>
                </c:pt>
                <c:pt idx="964">
                  <c:v>0.86599999999999999</c:v>
                </c:pt>
                <c:pt idx="965">
                  <c:v>0.91100000000000003</c:v>
                </c:pt>
                <c:pt idx="966">
                  <c:v>0.874</c:v>
                </c:pt>
                <c:pt idx="967">
                  <c:v>0.89100000000000001</c:v>
                </c:pt>
                <c:pt idx="968">
                  <c:v>0.873</c:v>
                </c:pt>
                <c:pt idx="969">
                  <c:v>0.877</c:v>
                </c:pt>
                <c:pt idx="970">
                  <c:v>0.80600000000000005</c:v>
                </c:pt>
                <c:pt idx="971">
                  <c:v>0.80600000000000005</c:v>
                </c:pt>
                <c:pt idx="972">
                  <c:v>0.70699999999999996</c:v>
                </c:pt>
                <c:pt idx="973">
                  <c:v>0.73</c:v>
                </c:pt>
                <c:pt idx="974">
                  <c:v>0.69699999999999995</c:v>
                </c:pt>
                <c:pt idx="975">
                  <c:v>0.67200000000000004</c:v>
                </c:pt>
                <c:pt idx="976">
                  <c:v>0.67900000000000005</c:v>
                </c:pt>
                <c:pt idx="977">
                  <c:v>0.72199999999999998</c:v>
                </c:pt>
                <c:pt idx="978">
                  <c:v>0.746</c:v>
                </c:pt>
                <c:pt idx="979">
                  <c:v>0.73299999999999998</c:v>
                </c:pt>
                <c:pt idx="980">
                  <c:v>0.77900000000000003</c:v>
                </c:pt>
                <c:pt idx="981">
                  <c:v>0.81499999999999995</c:v>
                </c:pt>
                <c:pt idx="982">
                  <c:v>0.871</c:v>
                </c:pt>
                <c:pt idx="983">
                  <c:v>0.96899999999999997</c:v>
                </c:pt>
                <c:pt idx="984">
                  <c:v>1.022</c:v>
                </c:pt>
                <c:pt idx="985">
                  <c:v>0.97899999999999998</c:v>
                </c:pt>
                <c:pt idx="986">
                  <c:v>1.0429999999999999</c:v>
                </c:pt>
                <c:pt idx="987">
                  <c:v>1.024</c:v>
                </c:pt>
                <c:pt idx="988">
                  <c:v>1.097</c:v>
                </c:pt>
                <c:pt idx="989">
                  <c:v>1.123</c:v>
                </c:pt>
                <c:pt idx="990">
                  <c:v>1.08</c:v>
                </c:pt>
                <c:pt idx="991">
                  <c:v>1.0820000000000001</c:v>
                </c:pt>
                <c:pt idx="992">
                  <c:v>1.077</c:v>
                </c:pt>
                <c:pt idx="993">
                  <c:v>1.087</c:v>
                </c:pt>
                <c:pt idx="994">
                  <c:v>1.0820000000000001</c:v>
                </c:pt>
                <c:pt idx="995">
                  <c:v>1.089</c:v>
                </c:pt>
                <c:pt idx="996">
                  <c:v>1.1519999999999999</c:v>
                </c:pt>
                <c:pt idx="997">
                  <c:v>1.2529999999999999</c:v>
                </c:pt>
                <c:pt idx="998">
                  <c:v>1.26</c:v>
                </c:pt>
                <c:pt idx="999">
                  <c:v>1.2450000000000001</c:v>
                </c:pt>
                <c:pt idx="1000">
                  <c:v>1.2809999999999999</c:v>
                </c:pt>
                <c:pt idx="1001">
                  <c:v>1.17</c:v>
                </c:pt>
                <c:pt idx="1002">
                  <c:v>1.2010000000000001</c:v>
                </c:pt>
                <c:pt idx="1003">
                  <c:v>1.1299999999999999</c:v>
                </c:pt>
                <c:pt idx="1004">
                  <c:v>1.202</c:v>
                </c:pt>
                <c:pt idx="1005">
                  <c:v>1.2370000000000001</c:v>
                </c:pt>
                <c:pt idx="1006">
                  <c:v>1.2569999999999999</c:v>
                </c:pt>
                <c:pt idx="1007">
                  <c:v>1.3420000000000001</c:v>
                </c:pt>
                <c:pt idx="1008">
                  <c:v>1.3640000000000001</c:v>
                </c:pt>
                <c:pt idx="1009">
                  <c:v>1.4079999999999999</c:v>
                </c:pt>
                <c:pt idx="1010">
                  <c:v>1.379</c:v>
                </c:pt>
                <c:pt idx="1011">
                  <c:v>1.383</c:v>
                </c:pt>
                <c:pt idx="1012">
                  <c:v>1.41</c:v>
                </c:pt>
                <c:pt idx="1013">
                  <c:v>1.4550000000000001</c:v>
                </c:pt>
                <c:pt idx="1014">
                  <c:v>1.4259999999999999</c:v>
                </c:pt>
                <c:pt idx="1015">
                  <c:v>1.3620000000000001</c:v>
                </c:pt>
                <c:pt idx="1016">
                  <c:v>1.4490000000000001</c:v>
                </c:pt>
                <c:pt idx="1017">
                  <c:v>1.4359999999999999</c:v>
                </c:pt>
                <c:pt idx="1018">
                  <c:v>1.417</c:v>
                </c:pt>
                <c:pt idx="1019">
                  <c:v>1.38</c:v>
                </c:pt>
                <c:pt idx="1020">
                  <c:v>1.37</c:v>
                </c:pt>
                <c:pt idx="1021">
                  <c:v>1.4179999999999999</c:v>
                </c:pt>
                <c:pt idx="1022">
                  <c:v>1.4970000000000001</c:v>
                </c:pt>
                <c:pt idx="1023">
                  <c:v>1.38</c:v>
                </c:pt>
                <c:pt idx="1024">
                  <c:v>1.403</c:v>
                </c:pt>
                <c:pt idx="1025">
                  <c:v>1.4179999999999999</c:v>
                </c:pt>
                <c:pt idx="1026">
                  <c:v>1.359</c:v>
                </c:pt>
                <c:pt idx="1027">
                  <c:v>1.3819999999999999</c:v>
                </c:pt>
                <c:pt idx="1028">
                  <c:v>1.4530000000000001</c:v>
                </c:pt>
                <c:pt idx="1029">
                  <c:v>1.4670000000000001</c:v>
                </c:pt>
                <c:pt idx="1030">
                  <c:v>1.4410000000000001</c:v>
                </c:pt>
                <c:pt idx="1031">
                  <c:v>1.3859999999999999</c:v>
                </c:pt>
                <c:pt idx="1032">
                  <c:v>1.488</c:v>
                </c:pt>
                <c:pt idx="1033">
                  <c:v>1.4379999999999999</c:v>
                </c:pt>
                <c:pt idx="1034">
                  <c:v>1.399</c:v>
                </c:pt>
                <c:pt idx="1035">
                  <c:v>1.407</c:v>
                </c:pt>
                <c:pt idx="1036">
                  <c:v>1.393</c:v>
                </c:pt>
                <c:pt idx="1037">
                  <c:v>1.3720000000000001</c:v>
                </c:pt>
                <c:pt idx="1038">
                  <c:v>1.345</c:v>
                </c:pt>
                <c:pt idx="1039">
                  <c:v>1.345</c:v>
                </c:pt>
                <c:pt idx="1040">
                  <c:v>1.345</c:v>
                </c:pt>
                <c:pt idx="1041">
                  <c:v>1.2969999999999999</c:v>
                </c:pt>
                <c:pt idx="1042">
                  <c:v>1.2350000000000001</c:v>
                </c:pt>
                <c:pt idx="1043">
                  <c:v>1.2390000000000001</c:v>
                </c:pt>
                <c:pt idx="1044">
                  <c:v>1.2390000000000001</c:v>
                </c:pt>
                <c:pt idx="1045">
                  <c:v>1.33</c:v>
                </c:pt>
                <c:pt idx="1046">
                  <c:v>1.335</c:v>
                </c:pt>
                <c:pt idx="1047">
                  <c:v>1.292</c:v>
                </c:pt>
                <c:pt idx="1048">
                  <c:v>1.383</c:v>
                </c:pt>
                <c:pt idx="1049">
                  <c:v>1.335</c:v>
                </c:pt>
                <c:pt idx="1050">
                  <c:v>1.3620000000000001</c:v>
                </c:pt>
                <c:pt idx="1051">
                  <c:v>1.347</c:v>
                </c:pt>
                <c:pt idx="1052">
                  <c:v>1.2989999999999999</c:v>
                </c:pt>
                <c:pt idx="1053">
                  <c:v>1.3640000000000001</c:v>
                </c:pt>
                <c:pt idx="1054">
                  <c:v>1.3120000000000001</c:v>
                </c:pt>
                <c:pt idx="1055">
                  <c:v>1.3089999999999999</c:v>
                </c:pt>
                <c:pt idx="1056">
                  <c:v>1.3360000000000001</c:v>
                </c:pt>
                <c:pt idx="1057">
                  <c:v>1.4079999999999999</c:v>
                </c:pt>
                <c:pt idx="1058">
                  <c:v>1.431</c:v>
                </c:pt>
                <c:pt idx="1059">
                  <c:v>1.367</c:v>
                </c:pt>
                <c:pt idx="1060">
                  <c:v>1.4019999999999999</c:v>
                </c:pt>
                <c:pt idx="1061">
                  <c:v>1.4710000000000001</c:v>
                </c:pt>
                <c:pt idx="1062">
                  <c:v>1.5149999999999999</c:v>
                </c:pt>
                <c:pt idx="1063">
                  <c:v>1.4710000000000001</c:v>
                </c:pt>
                <c:pt idx="1064">
                  <c:v>1.444</c:v>
                </c:pt>
                <c:pt idx="1065">
                  <c:v>1.417</c:v>
                </c:pt>
                <c:pt idx="1066">
                  <c:v>1.4490000000000001</c:v>
                </c:pt>
                <c:pt idx="1067">
                  <c:v>1.383</c:v>
                </c:pt>
                <c:pt idx="1068">
                  <c:v>1.3520000000000001</c:v>
                </c:pt>
                <c:pt idx="1069">
                  <c:v>1.3169999999999999</c:v>
                </c:pt>
                <c:pt idx="1070">
                  <c:v>1.2889999999999999</c:v>
                </c:pt>
                <c:pt idx="1071">
                  <c:v>1.212</c:v>
                </c:pt>
                <c:pt idx="1072">
                  <c:v>1.246</c:v>
                </c:pt>
                <c:pt idx="1073">
                  <c:v>1.256</c:v>
                </c:pt>
                <c:pt idx="1074">
                  <c:v>1.256</c:v>
                </c:pt>
                <c:pt idx="1075">
                  <c:v>1.256</c:v>
                </c:pt>
                <c:pt idx="1076">
                  <c:v>1.2929999999999999</c:v>
                </c:pt>
                <c:pt idx="1077">
                  <c:v>1.31</c:v>
                </c:pt>
                <c:pt idx="1078">
                  <c:v>1.2969999999999999</c:v>
                </c:pt>
                <c:pt idx="1079">
                  <c:v>1.2589999999999999</c:v>
                </c:pt>
                <c:pt idx="1080">
                  <c:v>1.2110000000000001</c:v>
                </c:pt>
                <c:pt idx="1081">
                  <c:v>1.2110000000000001</c:v>
                </c:pt>
                <c:pt idx="1082">
                  <c:v>1.2110000000000001</c:v>
                </c:pt>
                <c:pt idx="1083">
                  <c:v>1.228</c:v>
                </c:pt>
                <c:pt idx="1084">
                  <c:v>1.236</c:v>
                </c:pt>
                <c:pt idx="1085">
                  <c:v>1.2030000000000001</c:v>
                </c:pt>
                <c:pt idx="1086">
                  <c:v>1.1539999999999999</c:v>
                </c:pt>
                <c:pt idx="1087">
                  <c:v>1.0780000000000001</c:v>
                </c:pt>
                <c:pt idx="1088">
                  <c:v>1.0780000000000001</c:v>
                </c:pt>
                <c:pt idx="1089">
                  <c:v>1.0780000000000001</c:v>
                </c:pt>
                <c:pt idx="1090">
                  <c:v>1.1499999999999999</c:v>
                </c:pt>
                <c:pt idx="1091">
                  <c:v>1.151</c:v>
                </c:pt>
                <c:pt idx="1092">
                  <c:v>1.194</c:v>
                </c:pt>
                <c:pt idx="1093">
                  <c:v>1.212</c:v>
                </c:pt>
                <c:pt idx="1094">
                  <c:v>1.1850000000000001</c:v>
                </c:pt>
                <c:pt idx="1095">
                  <c:v>1.1850000000000001</c:v>
                </c:pt>
                <c:pt idx="1096">
                  <c:v>1.1850000000000001</c:v>
                </c:pt>
                <c:pt idx="1097">
                  <c:v>1.2130000000000001</c:v>
                </c:pt>
                <c:pt idx="1098">
                  <c:v>1.1930000000000001</c:v>
                </c:pt>
                <c:pt idx="1099">
                  <c:v>1.218</c:v>
                </c:pt>
                <c:pt idx="1100">
                  <c:v>1.2250000000000001</c:v>
                </c:pt>
                <c:pt idx="1101">
                  <c:v>1.2310000000000001</c:v>
                </c:pt>
                <c:pt idx="1102">
                  <c:v>1.2310000000000001</c:v>
                </c:pt>
                <c:pt idx="1103">
                  <c:v>1.2310000000000001</c:v>
                </c:pt>
                <c:pt idx="1104">
                  <c:v>1.2470000000000001</c:v>
                </c:pt>
                <c:pt idx="1105">
                  <c:v>1.224</c:v>
                </c:pt>
                <c:pt idx="1106">
                  <c:v>1.2110000000000001</c:v>
                </c:pt>
                <c:pt idx="1107">
                  <c:v>1.2490000000000001</c:v>
                </c:pt>
                <c:pt idx="1108">
                  <c:v>1.244</c:v>
                </c:pt>
                <c:pt idx="1109">
                  <c:v>1.244</c:v>
                </c:pt>
                <c:pt idx="1110">
                  <c:v>1.244</c:v>
                </c:pt>
                <c:pt idx="1111">
                  <c:v>1.234</c:v>
                </c:pt>
                <c:pt idx="1112">
                  <c:v>1.2529999999999999</c:v>
                </c:pt>
                <c:pt idx="1113">
                  <c:v>1.1759999999999999</c:v>
                </c:pt>
                <c:pt idx="1114">
                  <c:v>1.2290000000000001</c:v>
                </c:pt>
                <c:pt idx="1115">
                  <c:v>1.196</c:v>
                </c:pt>
                <c:pt idx="1116">
                  <c:v>1.196</c:v>
                </c:pt>
                <c:pt idx="1117">
                  <c:v>1.196</c:v>
                </c:pt>
                <c:pt idx="1118">
                  <c:v>1.167</c:v>
                </c:pt>
                <c:pt idx="1119">
                  <c:v>1.1919999999999999</c:v>
                </c:pt>
                <c:pt idx="1120">
                  <c:v>1.1499999999999999</c:v>
                </c:pt>
                <c:pt idx="1121">
                  <c:v>1.121</c:v>
                </c:pt>
                <c:pt idx="1122">
                  <c:v>1.139</c:v>
                </c:pt>
                <c:pt idx="1123">
                  <c:v>1.139</c:v>
                </c:pt>
                <c:pt idx="1124">
                  <c:v>1.139</c:v>
                </c:pt>
                <c:pt idx="1125">
                  <c:v>1.0640000000000001</c:v>
                </c:pt>
                <c:pt idx="1126">
                  <c:v>1.0669999999999999</c:v>
                </c:pt>
                <c:pt idx="1127">
                  <c:v>1.0920000000000001</c:v>
                </c:pt>
                <c:pt idx="1128">
                  <c:v>1.099</c:v>
                </c:pt>
                <c:pt idx="1129">
                  <c:v>1.075</c:v>
                </c:pt>
                <c:pt idx="1130">
                  <c:v>1.075</c:v>
                </c:pt>
                <c:pt idx="1131">
                  <c:v>1.075</c:v>
                </c:pt>
                <c:pt idx="1132">
                  <c:v>1.077</c:v>
                </c:pt>
                <c:pt idx="1133">
                  <c:v>1.0529999999999999</c:v>
                </c:pt>
                <c:pt idx="1134">
                  <c:v>1.05</c:v>
                </c:pt>
                <c:pt idx="1135">
                  <c:v>1.0429999999999999</c:v>
                </c:pt>
                <c:pt idx="1136">
                  <c:v>1.0429999999999999</c:v>
                </c:pt>
                <c:pt idx="1137">
                  <c:v>1.0429999999999999</c:v>
                </c:pt>
                <c:pt idx="1138">
                  <c:v>1.0429999999999999</c:v>
                </c:pt>
                <c:pt idx="1139">
                  <c:v>1.0429999999999999</c:v>
                </c:pt>
                <c:pt idx="1140">
                  <c:v>1.014</c:v>
                </c:pt>
                <c:pt idx="1141">
                  <c:v>1.0649999999999999</c:v>
                </c:pt>
                <c:pt idx="1142">
                  <c:v>1.069</c:v>
                </c:pt>
                <c:pt idx="1143">
                  <c:v>1.034</c:v>
                </c:pt>
                <c:pt idx="1144">
                  <c:v>1.034</c:v>
                </c:pt>
                <c:pt idx="1145">
                  <c:v>1.034</c:v>
                </c:pt>
                <c:pt idx="1146">
                  <c:v>1.0509999999999999</c:v>
                </c:pt>
                <c:pt idx="1147">
                  <c:v>1.085</c:v>
                </c:pt>
                <c:pt idx="1148">
                  <c:v>1.083</c:v>
                </c:pt>
                <c:pt idx="1149">
                  <c:v>1.0640000000000001</c:v>
                </c:pt>
                <c:pt idx="1150">
                  <c:v>1.085</c:v>
                </c:pt>
                <c:pt idx="1151">
                  <c:v>1.085</c:v>
                </c:pt>
                <c:pt idx="1152">
                  <c:v>1.085</c:v>
                </c:pt>
                <c:pt idx="1153">
                  <c:v>1.085</c:v>
                </c:pt>
                <c:pt idx="1154">
                  <c:v>1.0880000000000001</c:v>
                </c:pt>
                <c:pt idx="1155">
                  <c:v>1.073</c:v>
                </c:pt>
                <c:pt idx="1156">
                  <c:v>1.1160000000000001</c:v>
                </c:pt>
                <c:pt idx="1157">
                  <c:v>1.117</c:v>
                </c:pt>
                <c:pt idx="1158">
                  <c:v>1.117</c:v>
                </c:pt>
                <c:pt idx="1159">
                  <c:v>1.117</c:v>
                </c:pt>
                <c:pt idx="1160">
                  <c:v>1.147</c:v>
                </c:pt>
                <c:pt idx="1161">
                  <c:v>1.202</c:v>
                </c:pt>
                <c:pt idx="1162">
                  <c:v>1.1659999999999999</c:v>
                </c:pt>
                <c:pt idx="1163">
                  <c:v>1.159</c:v>
                </c:pt>
                <c:pt idx="1164">
                  <c:v>1.0860000000000001</c:v>
                </c:pt>
                <c:pt idx="1165">
                  <c:v>1.0860000000000001</c:v>
                </c:pt>
                <c:pt idx="1166">
                  <c:v>1.0860000000000001</c:v>
                </c:pt>
                <c:pt idx="1167">
                  <c:v>1.1379999999999999</c:v>
                </c:pt>
                <c:pt idx="1168">
                  <c:v>1.131</c:v>
                </c:pt>
                <c:pt idx="1169">
                  <c:v>1.0680000000000001</c:v>
                </c:pt>
                <c:pt idx="1170">
                  <c:v>1.0580000000000001</c:v>
                </c:pt>
                <c:pt idx="1171">
                  <c:v>1.093</c:v>
                </c:pt>
                <c:pt idx="1172">
                  <c:v>1.093</c:v>
                </c:pt>
                <c:pt idx="1173">
                  <c:v>1.093</c:v>
                </c:pt>
                <c:pt idx="1174">
                  <c:v>1.0880000000000001</c:v>
                </c:pt>
                <c:pt idx="1175">
                  <c:v>1.0820000000000001</c:v>
                </c:pt>
                <c:pt idx="1176">
                  <c:v>1.0720000000000001</c:v>
                </c:pt>
                <c:pt idx="1177">
                  <c:v>1.0369999999999999</c:v>
                </c:pt>
                <c:pt idx="1178">
                  <c:v>1.012</c:v>
                </c:pt>
                <c:pt idx="1179">
                  <c:v>1.012</c:v>
                </c:pt>
                <c:pt idx="1180">
                  <c:v>1.012</c:v>
                </c:pt>
                <c:pt idx="1181">
                  <c:v>1.012</c:v>
                </c:pt>
                <c:pt idx="1182">
                  <c:v>0.99399999999999999</c:v>
                </c:pt>
                <c:pt idx="1183">
                  <c:v>1.046</c:v>
                </c:pt>
                <c:pt idx="1184">
                  <c:v>1.073</c:v>
                </c:pt>
                <c:pt idx="1185">
                  <c:v>1.038</c:v>
                </c:pt>
                <c:pt idx="1186">
                  <c:v>1.038</c:v>
                </c:pt>
                <c:pt idx="1187">
                  <c:v>1.038</c:v>
                </c:pt>
                <c:pt idx="1188">
                  <c:v>1.0409999999999999</c:v>
                </c:pt>
                <c:pt idx="1189">
                  <c:v>0.98399999999999999</c:v>
                </c:pt>
                <c:pt idx="1190">
                  <c:v>1.0009999999999999</c:v>
                </c:pt>
                <c:pt idx="1191">
                  <c:v>1.0329999999999999</c:v>
                </c:pt>
                <c:pt idx="1192">
                  <c:v>1.0049999999999999</c:v>
                </c:pt>
                <c:pt idx="1193">
                  <c:v>1.0049999999999999</c:v>
                </c:pt>
                <c:pt idx="1194">
                  <c:v>1.0049999999999999</c:v>
                </c:pt>
                <c:pt idx="1195">
                  <c:v>0.96699999999999997</c:v>
                </c:pt>
                <c:pt idx="1196">
                  <c:v>1.0329999999999999</c:v>
                </c:pt>
                <c:pt idx="1197">
                  <c:v>0.92700000000000005</c:v>
                </c:pt>
                <c:pt idx="1198">
                  <c:v>1.0309999999999999</c:v>
                </c:pt>
                <c:pt idx="1199">
                  <c:v>1.018</c:v>
                </c:pt>
                <c:pt idx="1200">
                  <c:v>1.018</c:v>
                </c:pt>
                <c:pt idx="1201">
                  <c:v>1.018</c:v>
                </c:pt>
                <c:pt idx="1202">
                  <c:v>1.03</c:v>
                </c:pt>
                <c:pt idx="1203">
                  <c:v>0.995</c:v>
                </c:pt>
                <c:pt idx="1204">
                  <c:v>1.032</c:v>
                </c:pt>
                <c:pt idx="1205">
                  <c:v>1.0149999999999999</c:v>
                </c:pt>
                <c:pt idx="1206">
                  <c:v>1.0309999999999999</c:v>
                </c:pt>
                <c:pt idx="1207">
                  <c:v>1.0309999999999999</c:v>
                </c:pt>
                <c:pt idx="1208">
                  <c:v>1.0309999999999999</c:v>
                </c:pt>
                <c:pt idx="1209">
                  <c:v>1.0109999999999999</c:v>
                </c:pt>
                <c:pt idx="1210">
                  <c:v>1.0900000000000001</c:v>
                </c:pt>
                <c:pt idx="1211">
                  <c:v>1.1539999999999999</c:v>
                </c:pt>
                <c:pt idx="1212">
                  <c:v>1.25</c:v>
                </c:pt>
                <c:pt idx="1213">
                  <c:v>1.2569999999999999</c:v>
                </c:pt>
                <c:pt idx="1214">
                  <c:v>1.2569999999999999</c:v>
                </c:pt>
                <c:pt idx="1215">
                  <c:v>1.2569999999999999</c:v>
                </c:pt>
                <c:pt idx="1216">
                  <c:v>1.264</c:v>
                </c:pt>
                <c:pt idx="1217">
                  <c:v>1.2470000000000001</c:v>
                </c:pt>
                <c:pt idx="1218">
                  <c:v>1.26</c:v>
                </c:pt>
                <c:pt idx="1219">
                  <c:v>1.3160000000000001</c:v>
                </c:pt>
                <c:pt idx="1220">
                  <c:v>1.3049999999999999</c:v>
                </c:pt>
                <c:pt idx="1221">
                  <c:v>1.3049999999999999</c:v>
                </c:pt>
                <c:pt idx="1222">
                  <c:v>1.3049999999999999</c:v>
                </c:pt>
                <c:pt idx="1223">
                  <c:v>1.268</c:v>
                </c:pt>
                <c:pt idx="1224">
                  <c:v>1.2749999999999999</c:v>
                </c:pt>
                <c:pt idx="1225">
                  <c:v>1.2609999999999999</c:v>
                </c:pt>
                <c:pt idx="1226">
                  <c:v>1.302</c:v>
                </c:pt>
                <c:pt idx="1227">
                  <c:v>1.31</c:v>
                </c:pt>
                <c:pt idx="1228">
                  <c:v>1.31</c:v>
                </c:pt>
                <c:pt idx="1229">
                  <c:v>1.31</c:v>
                </c:pt>
                <c:pt idx="1230">
                  <c:v>1.27</c:v>
                </c:pt>
                <c:pt idx="1231">
                  <c:v>1.2070000000000001</c:v>
                </c:pt>
                <c:pt idx="1232">
                  <c:v>1.1919999999999999</c:v>
                </c:pt>
                <c:pt idx="1233">
                  <c:v>1.2050000000000001</c:v>
                </c:pt>
                <c:pt idx="1234">
                  <c:v>1.175</c:v>
                </c:pt>
                <c:pt idx="1235">
                  <c:v>1.175</c:v>
                </c:pt>
                <c:pt idx="1236">
                  <c:v>1.175</c:v>
                </c:pt>
                <c:pt idx="1237">
                  <c:v>1.1879999999999999</c:v>
                </c:pt>
                <c:pt idx="1238">
                  <c:v>1.258</c:v>
                </c:pt>
                <c:pt idx="1239">
                  <c:v>1.2330000000000001</c:v>
                </c:pt>
                <c:pt idx="1240">
                  <c:v>1.2030000000000001</c:v>
                </c:pt>
                <c:pt idx="1241">
                  <c:v>1.218</c:v>
                </c:pt>
                <c:pt idx="1242">
                  <c:v>1.218</c:v>
                </c:pt>
                <c:pt idx="1243">
                  <c:v>1.218</c:v>
                </c:pt>
                <c:pt idx="1244">
                  <c:v>1.23</c:v>
                </c:pt>
                <c:pt idx="1245">
                  <c:v>1.2130000000000001</c:v>
                </c:pt>
                <c:pt idx="1246">
                  <c:v>1.236</c:v>
                </c:pt>
                <c:pt idx="1247">
                  <c:v>1.149</c:v>
                </c:pt>
                <c:pt idx="1248">
                  <c:v>1.1759999999999999</c:v>
                </c:pt>
                <c:pt idx="1249">
                  <c:v>1.1759999999999999</c:v>
                </c:pt>
                <c:pt idx="1250">
                  <c:v>1.1759999999999999</c:v>
                </c:pt>
                <c:pt idx="1251">
                  <c:v>1.139</c:v>
                </c:pt>
                <c:pt idx="1252">
                  <c:v>1.157</c:v>
                </c:pt>
                <c:pt idx="1253">
                  <c:v>1.109</c:v>
                </c:pt>
                <c:pt idx="1254">
                  <c:v>1.0820000000000001</c:v>
                </c:pt>
                <c:pt idx="1255">
                  <c:v>1.0620000000000001</c:v>
                </c:pt>
                <c:pt idx="1256">
                  <c:v>1.0620000000000001</c:v>
                </c:pt>
                <c:pt idx="1257">
                  <c:v>1.0620000000000001</c:v>
                </c:pt>
                <c:pt idx="1258">
                  <c:v>1.071</c:v>
                </c:pt>
                <c:pt idx="1259">
                  <c:v>1.0840000000000001</c:v>
                </c:pt>
                <c:pt idx="1260">
                  <c:v>1.105</c:v>
                </c:pt>
                <c:pt idx="1261">
                  <c:v>1.087</c:v>
                </c:pt>
                <c:pt idx="1262">
                  <c:v>1.0900000000000001</c:v>
                </c:pt>
                <c:pt idx="1263">
                  <c:v>1.0900000000000001</c:v>
                </c:pt>
                <c:pt idx="1264">
                  <c:v>1.0900000000000001</c:v>
                </c:pt>
                <c:pt idx="1265">
                  <c:v>1.07</c:v>
                </c:pt>
                <c:pt idx="1266">
                  <c:v>1.087</c:v>
                </c:pt>
                <c:pt idx="1267">
                  <c:v>1.0589999999999999</c:v>
                </c:pt>
                <c:pt idx="1268">
                  <c:v>1.0529999999999999</c:v>
                </c:pt>
                <c:pt idx="1269">
                  <c:v>1.0529999999999999</c:v>
                </c:pt>
                <c:pt idx="1270">
                  <c:v>1.0529999999999999</c:v>
                </c:pt>
                <c:pt idx="1271">
                  <c:v>1.0529999999999999</c:v>
                </c:pt>
                <c:pt idx="1272">
                  <c:v>1.0529999999999999</c:v>
                </c:pt>
                <c:pt idx="1273">
                  <c:v>1</c:v>
                </c:pt>
                <c:pt idx="1274">
                  <c:v>1.03</c:v>
                </c:pt>
                <c:pt idx="1275">
                  <c:v>1.034</c:v>
                </c:pt>
                <c:pt idx="1276">
                  <c:v>1.0569999999999999</c:v>
                </c:pt>
                <c:pt idx="1277">
                  <c:v>1.0569999999999999</c:v>
                </c:pt>
                <c:pt idx="1278">
                  <c:v>1.0569999999999999</c:v>
                </c:pt>
                <c:pt idx="1279">
                  <c:v>1.0569999999999999</c:v>
                </c:pt>
                <c:pt idx="1280">
                  <c:v>1.026</c:v>
                </c:pt>
                <c:pt idx="1281">
                  <c:v>1.0049999999999999</c:v>
                </c:pt>
                <c:pt idx="1282">
                  <c:v>0.97199999999999998</c:v>
                </c:pt>
                <c:pt idx="1283">
                  <c:v>0.99</c:v>
                </c:pt>
                <c:pt idx="1284">
                  <c:v>0.99</c:v>
                </c:pt>
                <c:pt idx="1285">
                  <c:v>0.99</c:v>
                </c:pt>
                <c:pt idx="1286">
                  <c:v>1.0449999999999999</c:v>
                </c:pt>
                <c:pt idx="1287">
                  <c:v>1.135</c:v>
                </c:pt>
                <c:pt idx="1288">
                  <c:v>1.145</c:v>
                </c:pt>
                <c:pt idx="1289">
                  <c:v>1.23</c:v>
                </c:pt>
                <c:pt idx="1290">
                  <c:v>1.3089999999999999</c:v>
                </c:pt>
                <c:pt idx="1291">
                  <c:v>1.3089999999999999</c:v>
                </c:pt>
                <c:pt idx="1292">
                  <c:v>1.3089999999999999</c:v>
                </c:pt>
                <c:pt idx="1293">
                  <c:v>1.302</c:v>
                </c:pt>
                <c:pt idx="1294">
                  <c:v>1.329</c:v>
                </c:pt>
                <c:pt idx="1295">
                  <c:v>1.3420000000000001</c:v>
                </c:pt>
                <c:pt idx="1296">
                  <c:v>1.367</c:v>
                </c:pt>
                <c:pt idx="1297">
                  <c:v>1.355</c:v>
                </c:pt>
                <c:pt idx="1298">
                  <c:v>1.355</c:v>
                </c:pt>
                <c:pt idx="1299">
                  <c:v>1.355</c:v>
                </c:pt>
                <c:pt idx="1300">
                  <c:v>1.3340000000000001</c:v>
                </c:pt>
                <c:pt idx="1301">
                  <c:v>1.33</c:v>
                </c:pt>
                <c:pt idx="1302">
                  <c:v>1.383</c:v>
                </c:pt>
                <c:pt idx="1303">
                  <c:v>1.375</c:v>
                </c:pt>
                <c:pt idx="1304">
                  <c:v>1.365</c:v>
                </c:pt>
                <c:pt idx="1305">
                  <c:v>1.365</c:v>
                </c:pt>
                <c:pt idx="1306">
                  <c:v>1.365</c:v>
                </c:pt>
                <c:pt idx="1307">
                  <c:v>1.3280000000000001</c:v>
                </c:pt>
                <c:pt idx="1308">
                  <c:v>1.353</c:v>
                </c:pt>
                <c:pt idx="1309">
                  <c:v>1.3779999999999999</c:v>
                </c:pt>
                <c:pt idx="1310">
                  <c:v>1.387</c:v>
                </c:pt>
                <c:pt idx="1311">
                  <c:v>1.363</c:v>
                </c:pt>
                <c:pt idx="1312">
                  <c:v>1.363</c:v>
                </c:pt>
                <c:pt idx="1313">
                  <c:v>1.363</c:v>
                </c:pt>
                <c:pt idx="1314">
                  <c:v>1.357</c:v>
                </c:pt>
                <c:pt idx="1315">
                  <c:v>1.363</c:v>
                </c:pt>
                <c:pt idx="1316">
                  <c:v>1.38</c:v>
                </c:pt>
                <c:pt idx="1317">
                  <c:v>1.381</c:v>
                </c:pt>
                <c:pt idx="1318">
                  <c:v>1.367</c:v>
                </c:pt>
                <c:pt idx="1319">
                  <c:v>1.367</c:v>
                </c:pt>
                <c:pt idx="1320">
                  <c:v>1.367</c:v>
                </c:pt>
                <c:pt idx="1321">
                  <c:v>1.3360000000000001</c:v>
                </c:pt>
                <c:pt idx="1322">
                  <c:v>1.276</c:v>
                </c:pt>
                <c:pt idx="1323">
                  <c:v>1.3149999999999999</c:v>
                </c:pt>
                <c:pt idx="1324">
                  <c:v>1.2789999999999999</c:v>
                </c:pt>
                <c:pt idx="1325">
                  <c:v>1.331</c:v>
                </c:pt>
                <c:pt idx="1326">
                  <c:v>1.331</c:v>
                </c:pt>
                <c:pt idx="1327">
                  <c:v>1.331</c:v>
                </c:pt>
                <c:pt idx="1328">
                  <c:v>1.3120000000000001</c:v>
                </c:pt>
                <c:pt idx="1329">
                  <c:v>1.357</c:v>
                </c:pt>
                <c:pt idx="1330">
                  <c:v>1.4039999999999999</c:v>
                </c:pt>
                <c:pt idx="1331">
                  <c:v>1.3839999999999999</c:v>
                </c:pt>
                <c:pt idx="1332">
                  <c:v>1.3480000000000001</c:v>
                </c:pt>
                <c:pt idx="1333">
                  <c:v>1.3480000000000001</c:v>
                </c:pt>
                <c:pt idx="1334">
                  <c:v>1.3480000000000001</c:v>
                </c:pt>
                <c:pt idx="1335">
                  <c:v>1.335</c:v>
                </c:pt>
                <c:pt idx="1336">
                  <c:v>1.3320000000000001</c:v>
                </c:pt>
                <c:pt idx="1337">
                  <c:v>1.343</c:v>
                </c:pt>
                <c:pt idx="1338">
                  <c:v>1.26</c:v>
                </c:pt>
                <c:pt idx="1339">
                  <c:v>1.262</c:v>
                </c:pt>
                <c:pt idx="1340">
                  <c:v>1.262</c:v>
                </c:pt>
                <c:pt idx="1341">
                  <c:v>1.262</c:v>
                </c:pt>
                <c:pt idx="1342">
                  <c:v>1.256</c:v>
                </c:pt>
                <c:pt idx="1343">
                  <c:v>1.2310000000000001</c:v>
                </c:pt>
                <c:pt idx="1344">
                  <c:v>1.2250000000000001</c:v>
                </c:pt>
                <c:pt idx="1345">
                  <c:v>1.2649999999999999</c:v>
                </c:pt>
                <c:pt idx="1346">
                  <c:v>1.3420000000000001</c:v>
                </c:pt>
                <c:pt idx="1347">
                  <c:v>1.3420000000000001</c:v>
                </c:pt>
                <c:pt idx="1348">
                  <c:v>1.3420000000000001</c:v>
                </c:pt>
                <c:pt idx="1349">
                  <c:v>1.3280000000000001</c:v>
                </c:pt>
                <c:pt idx="1350">
                  <c:v>1.321</c:v>
                </c:pt>
                <c:pt idx="1351">
                  <c:v>1.286</c:v>
                </c:pt>
                <c:pt idx="1352">
                  <c:v>1.3089999999999999</c:v>
                </c:pt>
                <c:pt idx="1353">
                  <c:v>1.294</c:v>
                </c:pt>
                <c:pt idx="1354">
                  <c:v>1.294</c:v>
                </c:pt>
                <c:pt idx="1355">
                  <c:v>1.294</c:v>
                </c:pt>
                <c:pt idx="1356">
                  <c:v>1.292</c:v>
                </c:pt>
                <c:pt idx="1357">
                  <c:v>1.274</c:v>
                </c:pt>
                <c:pt idx="1358">
                  <c:v>1.2749999999999999</c:v>
                </c:pt>
                <c:pt idx="1359">
                  <c:v>1.2490000000000001</c:v>
                </c:pt>
                <c:pt idx="1360">
                  <c:v>1.25</c:v>
                </c:pt>
                <c:pt idx="1361">
                  <c:v>1.25</c:v>
                </c:pt>
                <c:pt idx="1362">
                  <c:v>1.25</c:v>
                </c:pt>
                <c:pt idx="1363">
                  <c:v>1.2529999999999999</c:v>
                </c:pt>
                <c:pt idx="1364">
                  <c:v>1.2529999999999999</c:v>
                </c:pt>
                <c:pt idx="1365">
                  <c:v>1.3380000000000001</c:v>
                </c:pt>
                <c:pt idx="1366">
                  <c:v>1.33</c:v>
                </c:pt>
                <c:pt idx="1367">
                  <c:v>1.2330000000000001</c:v>
                </c:pt>
                <c:pt idx="1368">
                  <c:v>1.2330000000000001</c:v>
                </c:pt>
                <c:pt idx="1369">
                  <c:v>1.2330000000000001</c:v>
                </c:pt>
                <c:pt idx="1370">
                  <c:v>1.2869999999999999</c:v>
                </c:pt>
                <c:pt idx="1371">
                  <c:v>1.2569999999999999</c:v>
                </c:pt>
                <c:pt idx="1372">
                  <c:v>1.228</c:v>
                </c:pt>
                <c:pt idx="1373">
                  <c:v>1.2529999999999999</c:v>
                </c:pt>
                <c:pt idx="1374">
                  <c:v>1.2789999999999999</c:v>
                </c:pt>
                <c:pt idx="1375">
                  <c:v>1.2789999999999999</c:v>
                </c:pt>
                <c:pt idx="1376">
                  <c:v>1.2789999999999999</c:v>
                </c:pt>
                <c:pt idx="1377">
                  <c:v>1.202</c:v>
                </c:pt>
                <c:pt idx="1378">
                  <c:v>1.2230000000000001</c:v>
                </c:pt>
                <c:pt idx="1379">
                  <c:v>1.216</c:v>
                </c:pt>
                <c:pt idx="1380">
                  <c:v>1.1739999999999999</c:v>
                </c:pt>
                <c:pt idx="1381">
                  <c:v>1.1499999999999999</c:v>
                </c:pt>
                <c:pt idx="1382">
                  <c:v>1.1499999999999999</c:v>
                </c:pt>
                <c:pt idx="1383">
                  <c:v>1.1499999999999999</c:v>
                </c:pt>
                <c:pt idx="1384">
                  <c:v>1.1479999999999999</c:v>
                </c:pt>
                <c:pt idx="1385">
                  <c:v>1.2050000000000001</c:v>
                </c:pt>
                <c:pt idx="1386">
                  <c:v>1.25</c:v>
                </c:pt>
                <c:pt idx="1387">
                  <c:v>1.262</c:v>
                </c:pt>
                <c:pt idx="1388">
                  <c:v>1.2410000000000001</c:v>
                </c:pt>
                <c:pt idx="1389">
                  <c:v>1.2410000000000001</c:v>
                </c:pt>
                <c:pt idx="1390">
                  <c:v>1.2410000000000001</c:v>
                </c:pt>
                <c:pt idx="1391">
                  <c:v>1.2410000000000001</c:v>
                </c:pt>
                <c:pt idx="1392">
                  <c:v>1.2410000000000001</c:v>
                </c:pt>
                <c:pt idx="1393">
                  <c:v>1.1719999999999999</c:v>
                </c:pt>
                <c:pt idx="1394">
                  <c:v>1.1970000000000001</c:v>
                </c:pt>
                <c:pt idx="1395">
                  <c:v>1.19</c:v>
                </c:pt>
                <c:pt idx="1396">
                  <c:v>1.19</c:v>
                </c:pt>
                <c:pt idx="1397">
                  <c:v>1.19</c:v>
                </c:pt>
                <c:pt idx="1398">
                  <c:v>1.19</c:v>
                </c:pt>
                <c:pt idx="1399">
                  <c:v>1.2869999999999999</c:v>
                </c:pt>
                <c:pt idx="1400">
                  <c:v>1.2130000000000001</c:v>
                </c:pt>
                <c:pt idx="1401">
                  <c:v>1.234</c:v>
                </c:pt>
                <c:pt idx="1402">
                  <c:v>1.244</c:v>
                </c:pt>
                <c:pt idx="1403">
                  <c:v>1.244</c:v>
                </c:pt>
                <c:pt idx="1404">
                  <c:v>1.244</c:v>
                </c:pt>
                <c:pt idx="1405">
                  <c:v>1.236</c:v>
                </c:pt>
                <c:pt idx="1406">
                  <c:v>1.2829999999999999</c:v>
                </c:pt>
                <c:pt idx="1407">
                  <c:v>1.286</c:v>
                </c:pt>
                <c:pt idx="1408">
                  <c:v>1.3089999999999999</c:v>
                </c:pt>
                <c:pt idx="1409">
                  <c:v>1.339</c:v>
                </c:pt>
                <c:pt idx="1410">
                  <c:v>1.339</c:v>
                </c:pt>
                <c:pt idx="1411">
                  <c:v>1.339</c:v>
                </c:pt>
                <c:pt idx="1412">
                  <c:v>1.323</c:v>
                </c:pt>
                <c:pt idx="1413">
                  <c:v>1.3029999999999999</c:v>
                </c:pt>
                <c:pt idx="1414">
                  <c:v>1.3080000000000001</c:v>
                </c:pt>
                <c:pt idx="1415">
                  <c:v>1.33</c:v>
                </c:pt>
                <c:pt idx="1416">
                  <c:v>1.337</c:v>
                </c:pt>
                <c:pt idx="1417">
                  <c:v>1.337</c:v>
                </c:pt>
                <c:pt idx="1418">
                  <c:v>1.337</c:v>
                </c:pt>
                <c:pt idx="1419">
                  <c:v>1.3580000000000001</c:v>
                </c:pt>
                <c:pt idx="1420">
                  <c:v>1.353</c:v>
                </c:pt>
                <c:pt idx="1421">
                  <c:v>1.407</c:v>
                </c:pt>
                <c:pt idx="1422">
                  <c:v>1.4119999999999999</c:v>
                </c:pt>
                <c:pt idx="1423">
                  <c:v>1.444</c:v>
                </c:pt>
                <c:pt idx="1424">
                  <c:v>1.444</c:v>
                </c:pt>
                <c:pt idx="1425">
                  <c:v>1.444</c:v>
                </c:pt>
                <c:pt idx="1426">
                  <c:v>1.4530000000000001</c:v>
                </c:pt>
                <c:pt idx="1427">
                  <c:v>1.46</c:v>
                </c:pt>
                <c:pt idx="1428">
                  <c:v>1.51</c:v>
                </c:pt>
                <c:pt idx="1429">
                  <c:v>1.5309999999999999</c:v>
                </c:pt>
                <c:pt idx="1430">
                  <c:v>1.577</c:v>
                </c:pt>
                <c:pt idx="1431">
                  <c:v>1.577</c:v>
                </c:pt>
                <c:pt idx="1432">
                  <c:v>1.577</c:v>
                </c:pt>
                <c:pt idx="1433">
                  <c:v>1.5580000000000001</c:v>
                </c:pt>
                <c:pt idx="1434">
                  <c:v>1.5209999999999999</c:v>
                </c:pt>
                <c:pt idx="1435">
                  <c:v>1.5509999999999999</c:v>
                </c:pt>
                <c:pt idx="1436">
                  <c:v>1.617</c:v>
                </c:pt>
                <c:pt idx="1437">
                  <c:v>1.57</c:v>
                </c:pt>
                <c:pt idx="1438">
                  <c:v>1.57</c:v>
                </c:pt>
                <c:pt idx="1439">
                  <c:v>1.57</c:v>
                </c:pt>
                <c:pt idx="1440">
                  <c:v>1.601</c:v>
                </c:pt>
                <c:pt idx="1441">
                  <c:v>1.6180000000000001</c:v>
                </c:pt>
                <c:pt idx="1442">
                  <c:v>1.64</c:v>
                </c:pt>
                <c:pt idx="1443">
                  <c:v>1.6459999999999999</c:v>
                </c:pt>
                <c:pt idx="1444">
                  <c:v>1.581</c:v>
                </c:pt>
                <c:pt idx="1445">
                  <c:v>1.581</c:v>
                </c:pt>
                <c:pt idx="1446">
                  <c:v>1.581</c:v>
                </c:pt>
                <c:pt idx="1447">
                  <c:v>1.6020000000000001</c:v>
                </c:pt>
                <c:pt idx="1448">
                  <c:v>1.585</c:v>
                </c:pt>
                <c:pt idx="1449">
                  <c:v>1.5549999999999999</c:v>
                </c:pt>
                <c:pt idx="1450">
                  <c:v>1.546</c:v>
                </c:pt>
                <c:pt idx="1451">
                  <c:v>1.5209999999999999</c:v>
                </c:pt>
                <c:pt idx="1452">
                  <c:v>1.5209999999999999</c:v>
                </c:pt>
                <c:pt idx="1453">
                  <c:v>1.5209999999999999</c:v>
                </c:pt>
                <c:pt idx="1454">
                  <c:v>1.5089999999999999</c:v>
                </c:pt>
                <c:pt idx="1455">
                  <c:v>1.5609999999999999</c:v>
                </c:pt>
                <c:pt idx="1456">
                  <c:v>1.5009999999999999</c:v>
                </c:pt>
                <c:pt idx="1457">
                  <c:v>1.4670000000000001</c:v>
                </c:pt>
                <c:pt idx="1458">
                  <c:v>1.474</c:v>
                </c:pt>
                <c:pt idx="1459">
                  <c:v>1.474</c:v>
                </c:pt>
                <c:pt idx="1460">
                  <c:v>1.474</c:v>
                </c:pt>
                <c:pt idx="1461">
                  <c:v>1.4950000000000001</c:v>
                </c:pt>
                <c:pt idx="1462">
                  <c:v>1.5209999999999999</c:v>
                </c:pt>
                <c:pt idx="1463">
                  <c:v>1.494</c:v>
                </c:pt>
                <c:pt idx="1464">
                  <c:v>1.474</c:v>
                </c:pt>
                <c:pt idx="1465">
                  <c:v>1.492</c:v>
                </c:pt>
                <c:pt idx="1466">
                  <c:v>1.492</c:v>
                </c:pt>
                <c:pt idx="1467">
                  <c:v>1.492</c:v>
                </c:pt>
                <c:pt idx="1468">
                  <c:v>1.494</c:v>
                </c:pt>
                <c:pt idx="1469">
                  <c:v>1.4870000000000001</c:v>
                </c:pt>
                <c:pt idx="1470">
                  <c:v>1.4370000000000001</c:v>
                </c:pt>
                <c:pt idx="1471">
                  <c:v>1.4379999999999999</c:v>
                </c:pt>
                <c:pt idx="1472">
                  <c:v>1.429</c:v>
                </c:pt>
                <c:pt idx="1473">
                  <c:v>1.429</c:v>
                </c:pt>
                <c:pt idx="1474">
                  <c:v>1.429</c:v>
                </c:pt>
                <c:pt idx="1475">
                  <c:v>1.4450000000000001</c:v>
                </c:pt>
                <c:pt idx="1476">
                  <c:v>1.4850000000000001</c:v>
                </c:pt>
                <c:pt idx="1477">
                  <c:v>1.5269999999999999</c:v>
                </c:pt>
                <c:pt idx="1478">
                  <c:v>1.44</c:v>
                </c:pt>
                <c:pt idx="1479">
                  <c:v>1.4450000000000001</c:v>
                </c:pt>
                <c:pt idx="1480">
                  <c:v>1.4450000000000001</c:v>
                </c:pt>
                <c:pt idx="1481">
                  <c:v>1.4450000000000001</c:v>
                </c:pt>
                <c:pt idx="1482">
                  <c:v>1.44</c:v>
                </c:pt>
                <c:pt idx="1483">
                  <c:v>1.421</c:v>
                </c:pt>
                <c:pt idx="1484">
                  <c:v>1.3660000000000001</c:v>
                </c:pt>
                <c:pt idx="1485">
                  <c:v>1.35</c:v>
                </c:pt>
                <c:pt idx="1486">
                  <c:v>1.35</c:v>
                </c:pt>
                <c:pt idx="1487">
                  <c:v>1.35</c:v>
                </c:pt>
                <c:pt idx="1488">
                  <c:v>1.35</c:v>
                </c:pt>
                <c:pt idx="1489">
                  <c:v>1.35</c:v>
                </c:pt>
                <c:pt idx="1490">
                  <c:v>1.359</c:v>
                </c:pt>
                <c:pt idx="1491">
                  <c:v>1.3680000000000001</c:v>
                </c:pt>
                <c:pt idx="1492">
                  <c:v>1.4179999999999999</c:v>
                </c:pt>
                <c:pt idx="1493">
                  <c:v>1.3959999999999999</c:v>
                </c:pt>
                <c:pt idx="1494">
                  <c:v>1.3959999999999999</c:v>
                </c:pt>
                <c:pt idx="1495">
                  <c:v>1.3959999999999999</c:v>
                </c:pt>
                <c:pt idx="1496">
                  <c:v>1.407</c:v>
                </c:pt>
                <c:pt idx="1497">
                  <c:v>1.407</c:v>
                </c:pt>
                <c:pt idx="1498">
                  <c:v>1.389</c:v>
                </c:pt>
                <c:pt idx="1499">
                  <c:v>1.456</c:v>
                </c:pt>
                <c:pt idx="1500">
                  <c:v>1.4350000000000001</c:v>
                </c:pt>
                <c:pt idx="1501">
                  <c:v>1.4350000000000001</c:v>
                </c:pt>
                <c:pt idx="1502">
                  <c:v>1.4350000000000001</c:v>
                </c:pt>
                <c:pt idx="1503">
                  <c:v>1.4630000000000001</c:v>
                </c:pt>
                <c:pt idx="1504">
                  <c:v>1.4359999999999999</c:v>
                </c:pt>
                <c:pt idx="1505">
                  <c:v>1.4139999999999999</c:v>
                </c:pt>
                <c:pt idx="1506">
                  <c:v>1.52</c:v>
                </c:pt>
                <c:pt idx="1507">
                  <c:v>1.4790000000000001</c:v>
                </c:pt>
                <c:pt idx="1508">
                  <c:v>1.4790000000000001</c:v>
                </c:pt>
                <c:pt idx="1509">
                  <c:v>1.4790000000000001</c:v>
                </c:pt>
                <c:pt idx="1510">
                  <c:v>1.5389999999999999</c:v>
                </c:pt>
                <c:pt idx="1511">
                  <c:v>1.5389999999999999</c:v>
                </c:pt>
                <c:pt idx="1512">
                  <c:v>1.5389999999999999</c:v>
                </c:pt>
                <c:pt idx="1513">
                  <c:v>1.504</c:v>
                </c:pt>
                <c:pt idx="1514">
                  <c:v>1.4450000000000001</c:v>
                </c:pt>
                <c:pt idx="1515">
                  <c:v>1.4450000000000001</c:v>
                </c:pt>
                <c:pt idx="1516">
                  <c:v>1.4450000000000001</c:v>
                </c:pt>
                <c:pt idx="1517">
                  <c:v>1.4179999999999999</c:v>
                </c:pt>
                <c:pt idx="1518">
                  <c:v>1.405</c:v>
                </c:pt>
                <c:pt idx="1519">
                  <c:v>1.4570000000000001</c:v>
                </c:pt>
                <c:pt idx="1520">
                  <c:v>1.39</c:v>
                </c:pt>
                <c:pt idx="1521">
                  <c:v>1.4</c:v>
                </c:pt>
                <c:pt idx="1522">
                  <c:v>1.4</c:v>
                </c:pt>
                <c:pt idx="1523">
                  <c:v>1.4</c:v>
                </c:pt>
                <c:pt idx="1524">
                  <c:v>1.4</c:v>
                </c:pt>
                <c:pt idx="1525">
                  <c:v>1.444</c:v>
                </c:pt>
                <c:pt idx="1526">
                  <c:v>1.4570000000000001</c:v>
                </c:pt>
                <c:pt idx="1527">
                  <c:v>1.43</c:v>
                </c:pt>
                <c:pt idx="1528">
                  <c:v>1.4430000000000001</c:v>
                </c:pt>
                <c:pt idx="1529">
                  <c:v>1.4430000000000001</c:v>
                </c:pt>
                <c:pt idx="1530">
                  <c:v>1.4430000000000001</c:v>
                </c:pt>
                <c:pt idx="1531">
                  <c:v>1.4710000000000001</c:v>
                </c:pt>
                <c:pt idx="1532">
                  <c:v>1.5169999999999999</c:v>
                </c:pt>
                <c:pt idx="1533">
                  <c:v>1.5029999999999999</c:v>
                </c:pt>
                <c:pt idx="1534">
                  <c:v>1.5629999999999999</c:v>
                </c:pt>
                <c:pt idx="1535">
                  <c:v>1.5</c:v>
                </c:pt>
                <c:pt idx="1536">
                  <c:v>1.5</c:v>
                </c:pt>
                <c:pt idx="1537">
                  <c:v>1.5</c:v>
                </c:pt>
                <c:pt idx="1538">
                  <c:v>1.476</c:v>
                </c:pt>
                <c:pt idx="1539">
                  <c:v>1.5229999999999999</c:v>
                </c:pt>
                <c:pt idx="1540">
                  <c:v>1.4390000000000001</c:v>
                </c:pt>
                <c:pt idx="1541">
                  <c:v>1.401</c:v>
                </c:pt>
                <c:pt idx="1542">
                  <c:v>1.3220000000000001</c:v>
                </c:pt>
                <c:pt idx="1543">
                  <c:v>1.3220000000000001</c:v>
                </c:pt>
                <c:pt idx="1544">
                  <c:v>1.3220000000000001</c:v>
                </c:pt>
                <c:pt idx="1545">
                  <c:v>1.321</c:v>
                </c:pt>
                <c:pt idx="1546">
                  <c:v>1.1970000000000001</c:v>
                </c:pt>
                <c:pt idx="1547">
                  <c:v>1.2569999999999999</c:v>
                </c:pt>
                <c:pt idx="1548">
                  <c:v>1.23</c:v>
                </c:pt>
                <c:pt idx="1549">
                  <c:v>1.278</c:v>
                </c:pt>
                <c:pt idx="1550">
                  <c:v>1.278</c:v>
                </c:pt>
                <c:pt idx="1551">
                  <c:v>1.278</c:v>
                </c:pt>
                <c:pt idx="1552">
                  <c:v>1.2969999999999999</c:v>
                </c:pt>
                <c:pt idx="1553">
                  <c:v>1.2829999999999999</c:v>
                </c:pt>
                <c:pt idx="1554">
                  <c:v>1.3740000000000001</c:v>
                </c:pt>
                <c:pt idx="1555">
                  <c:v>1.4</c:v>
                </c:pt>
                <c:pt idx="1556">
                  <c:v>1.3879999999999999</c:v>
                </c:pt>
                <c:pt idx="1557">
                  <c:v>1.3879999999999999</c:v>
                </c:pt>
                <c:pt idx="1558">
                  <c:v>1.3879999999999999</c:v>
                </c:pt>
                <c:pt idx="1559">
                  <c:v>1.407</c:v>
                </c:pt>
                <c:pt idx="1560">
                  <c:v>1.401</c:v>
                </c:pt>
                <c:pt idx="1561">
                  <c:v>1.369</c:v>
                </c:pt>
                <c:pt idx="1562">
                  <c:v>1.3340000000000001</c:v>
                </c:pt>
                <c:pt idx="1563">
                  <c:v>1.3280000000000001</c:v>
                </c:pt>
                <c:pt idx="1564">
                  <c:v>1.3280000000000001</c:v>
                </c:pt>
                <c:pt idx="1565">
                  <c:v>1.3280000000000001</c:v>
                </c:pt>
                <c:pt idx="1566">
                  <c:v>1.3240000000000001</c:v>
                </c:pt>
                <c:pt idx="1567">
                  <c:v>1.2829999999999999</c:v>
                </c:pt>
                <c:pt idx="1568">
                  <c:v>1.2969999999999999</c:v>
                </c:pt>
                <c:pt idx="1569">
                  <c:v>1.2769999999999999</c:v>
                </c:pt>
                <c:pt idx="1570">
                  <c:v>1.319</c:v>
                </c:pt>
                <c:pt idx="1571">
                  <c:v>1.319</c:v>
                </c:pt>
                <c:pt idx="1572">
                  <c:v>1.319</c:v>
                </c:pt>
                <c:pt idx="1573">
                  <c:v>1.294</c:v>
                </c:pt>
                <c:pt idx="1574">
                  <c:v>1.3029999999999999</c:v>
                </c:pt>
                <c:pt idx="1575">
                  <c:v>1.2450000000000001</c:v>
                </c:pt>
                <c:pt idx="1576">
                  <c:v>1.2629999999999999</c:v>
                </c:pt>
                <c:pt idx="1577">
                  <c:v>1.278</c:v>
                </c:pt>
                <c:pt idx="1578">
                  <c:v>1.278</c:v>
                </c:pt>
                <c:pt idx="1579">
                  <c:v>1.278</c:v>
                </c:pt>
                <c:pt idx="1580">
                  <c:v>1.2549999999999999</c:v>
                </c:pt>
                <c:pt idx="1581">
                  <c:v>1.2430000000000001</c:v>
                </c:pt>
                <c:pt idx="1582">
                  <c:v>1.2769999999999999</c:v>
                </c:pt>
                <c:pt idx="1583">
                  <c:v>1.258</c:v>
                </c:pt>
                <c:pt idx="1584">
                  <c:v>1.2669999999999999</c:v>
                </c:pt>
                <c:pt idx="1585">
                  <c:v>1.2669999999999999</c:v>
                </c:pt>
                <c:pt idx="1586">
                  <c:v>1.2669999999999999</c:v>
                </c:pt>
                <c:pt idx="1587">
                  <c:v>1.252</c:v>
                </c:pt>
                <c:pt idx="1588">
                  <c:v>1.302</c:v>
                </c:pt>
                <c:pt idx="1589">
                  <c:v>1.294</c:v>
                </c:pt>
                <c:pt idx="1590">
                  <c:v>1.282</c:v>
                </c:pt>
                <c:pt idx="1591">
                  <c:v>1.2729999999999999</c:v>
                </c:pt>
                <c:pt idx="1592">
                  <c:v>1.2729999999999999</c:v>
                </c:pt>
                <c:pt idx="1593">
                  <c:v>1.2729999999999999</c:v>
                </c:pt>
                <c:pt idx="1594">
                  <c:v>1.28</c:v>
                </c:pt>
                <c:pt idx="1595">
                  <c:v>1.258</c:v>
                </c:pt>
                <c:pt idx="1596">
                  <c:v>1.226</c:v>
                </c:pt>
                <c:pt idx="1597">
                  <c:v>1.1850000000000001</c:v>
                </c:pt>
                <c:pt idx="1598">
                  <c:v>1.232</c:v>
                </c:pt>
                <c:pt idx="1599">
                  <c:v>1.232</c:v>
                </c:pt>
                <c:pt idx="1600">
                  <c:v>1.232</c:v>
                </c:pt>
                <c:pt idx="1601">
                  <c:v>1.272</c:v>
                </c:pt>
                <c:pt idx="1602">
                  <c:v>1.276</c:v>
                </c:pt>
                <c:pt idx="1603">
                  <c:v>1.274</c:v>
                </c:pt>
                <c:pt idx="1604">
                  <c:v>1.278</c:v>
                </c:pt>
                <c:pt idx="1605">
                  <c:v>1.28</c:v>
                </c:pt>
                <c:pt idx="1606">
                  <c:v>1.28</c:v>
                </c:pt>
                <c:pt idx="1607">
                  <c:v>1.28</c:v>
                </c:pt>
                <c:pt idx="1608">
                  <c:v>1.343</c:v>
                </c:pt>
                <c:pt idx="1609">
                  <c:v>1.33</c:v>
                </c:pt>
                <c:pt idx="1610">
                  <c:v>1.38</c:v>
                </c:pt>
                <c:pt idx="1611">
                  <c:v>1.377</c:v>
                </c:pt>
                <c:pt idx="1612">
                  <c:v>1.329</c:v>
                </c:pt>
                <c:pt idx="1613">
                  <c:v>1.329</c:v>
                </c:pt>
                <c:pt idx="1614">
                  <c:v>1.329</c:v>
                </c:pt>
                <c:pt idx="1615">
                  <c:v>1.304</c:v>
                </c:pt>
                <c:pt idx="1616">
                  <c:v>1.325</c:v>
                </c:pt>
                <c:pt idx="1617">
                  <c:v>1.3129999999999999</c:v>
                </c:pt>
                <c:pt idx="1618">
                  <c:v>1.296</c:v>
                </c:pt>
                <c:pt idx="1619">
                  <c:v>1.242</c:v>
                </c:pt>
                <c:pt idx="1620">
                  <c:v>1.242</c:v>
                </c:pt>
                <c:pt idx="1621">
                  <c:v>1.242</c:v>
                </c:pt>
                <c:pt idx="1622">
                  <c:v>1.252</c:v>
                </c:pt>
                <c:pt idx="1623">
                  <c:v>1.2629999999999999</c:v>
                </c:pt>
                <c:pt idx="1624">
                  <c:v>1.2250000000000001</c:v>
                </c:pt>
                <c:pt idx="1625">
                  <c:v>1.24</c:v>
                </c:pt>
                <c:pt idx="1626">
                  <c:v>1.236</c:v>
                </c:pt>
                <c:pt idx="1627">
                  <c:v>1.236</c:v>
                </c:pt>
                <c:pt idx="1628">
                  <c:v>1.236</c:v>
                </c:pt>
                <c:pt idx="1629">
                  <c:v>1.2230000000000001</c:v>
                </c:pt>
                <c:pt idx="1630">
                  <c:v>1.2669999999999999</c:v>
                </c:pt>
                <c:pt idx="1631">
                  <c:v>1.272</c:v>
                </c:pt>
                <c:pt idx="1632">
                  <c:v>1.27</c:v>
                </c:pt>
                <c:pt idx="1633">
                  <c:v>1.278</c:v>
                </c:pt>
                <c:pt idx="1634">
                  <c:v>1.278</c:v>
                </c:pt>
                <c:pt idx="1635">
                  <c:v>1.278</c:v>
                </c:pt>
                <c:pt idx="1636">
                  <c:v>1.278</c:v>
                </c:pt>
                <c:pt idx="1637">
                  <c:v>1.452</c:v>
                </c:pt>
                <c:pt idx="1638">
                  <c:v>1.4890000000000001</c:v>
                </c:pt>
                <c:pt idx="1639">
                  <c:v>1.4550000000000001</c:v>
                </c:pt>
                <c:pt idx="1640">
                  <c:v>1.427</c:v>
                </c:pt>
                <c:pt idx="1641">
                  <c:v>1.427</c:v>
                </c:pt>
                <c:pt idx="1642">
                  <c:v>1.427</c:v>
                </c:pt>
                <c:pt idx="1643">
                  <c:v>1.4039999999999999</c:v>
                </c:pt>
                <c:pt idx="1644">
                  <c:v>1.429</c:v>
                </c:pt>
                <c:pt idx="1645">
                  <c:v>1.4419999999999999</c:v>
                </c:pt>
                <c:pt idx="1646">
                  <c:v>1.4159999999999999</c:v>
                </c:pt>
                <c:pt idx="1647">
                  <c:v>1.4590000000000001</c:v>
                </c:pt>
                <c:pt idx="1648">
                  <c:v>1.4590000000000001</c:v>
                </c:pt>
                <c:pt idx="1649">
                  <c:v>1.4590000000000001</c:v>
                </c:pt>
                <c:pt idx="1650">
                  <c:v>1.4690000000000001</c:v>
                </c:pt>
                <c:pt idx="1651">
                  <c:v>1.5</c:v>
                </c:pt>
                <c:pt idx="1652">
                  <c:v>1.484</c:v>
                </c:pt>
                <c:pt idx="1653">
                  <c:v>1.504</c:v>
                </c:pt>
                <c:pt idx="1654">
                  <c:v>1.53</c:v>
                </c:pt>
                <c:pt idx="1655">
                  <c:v>1.53</c:v>
                </c:pt>
                <c:pt idx="1656">
                  <c:v>1.53</c:v>
                </c:pt>
                <c:pt idx="1657">
                  <c:v>1.536</c:v>
                </c:pt>
                <c:pt idx="1658">
                  <c:v>1.5680000000000001</c:v>
                </c:pt>
                <c:pt idx="1659">
                  <c:v>1.6080000000000001</c:v>
                </c:pt>
                <c:pt idx="1660">
                  <c:v>1.585</c:v>
                </c:pt>
                <c:pt idx="1661">
                  <c:v>1.5529999999999999</c:v>
                </c:pt>
                <c:pt idx="1662">
                  <c:v>1.5529999999999999</c:v>
                </c:pt>
                <c:pt idx="1663">
                  <c:v>1.5529999999999999</c:v>
                </c:pt>
                <c:pt idx="1664">
                  <c:v>1.613</c:v>
                </c:pt>
                <c:pt idx="1665">
                  <c:v>1.6319999999999999</c:v>
                </c:pt>
                <c:pt idx="1666">
                  <c:v>1.593</c:v>
                </c:pt>
                <c:pt idx="1667">
                  <c:v>1.5980000000000001</c:v>
                </c:pt>
                <c:pt idx="1668">
                  <c:v>1.573</c:v>
                </c:pt>
                <c:pt idx="1669">
                  <c:v>1.573</c:v>
                </c:pt>
                <c:pt idx="1670">
                  <c:v>1.573</c:v>
                </c:pt>
                <c:pt idx="1671">
                  <c:v>1.5880000000000001</c:v>
                </c:pt>
                <c:pt idx="1672">
                  <c:v>1.528</c:v>
                </c:pt>
                <c:pt idx="1673">
                  <c:v>1.575</c:v>
                </c:pt>
                <c:pt idx="1674">
                  <c:v>1.669</c:v>
                </c:pt>
                <c:pt idx="1675">
                  <c:v>1.722</c:v>
                </c:pt>
                <c:pt idx="1676">
                  <c:v>1.722</c:v>
                </c:pt>
                <c:pt idx="1677">
                  <c:v>1.722</c:v>
                </c:pt>
                <c:pt idx="1678">
                  <c:v>1.6739999999999999</c:v>
                </c:pt>
                <c:pt idx="1679">
                  <c:v>1.716</c:v>
                </c:pt>
                <c:pt idx="1680">
                  <c:v>1.728</c:v>
                </c:pt>
                <c:pt idx="1681">
                  <c:v>1.6739999999999999</c:v>
                </c:pt>
                <c:pt idx="1682">
                  <c:v>1.633</c:v>
                </c:pt>
                <c:pt idx="1683">
                  <c:v>1.633</c:v>
                </c:pt>
                <c:pt idx="1684">
                  <c:v>1.633</c:v>
                </c:pt>
                <c:pt idx="1685">
                  <c:v>1.61</c:v>
                </c:pt>
                <c:pt idx="1686">
                  <c:v>1.609</c:v>
                </c:pt>
                <c:pt idx="1687">
                  <c:v>1.575</c:v>
                </c:pt>
                <c:pt idx="1688">
                  <c:v>1.538</c:v>
                </c:pt>
                <c:pt idx="1689">
                  <c:v>1.5760000000000001</c:v>
                </c:pt>
                <c:pt idx="1690">
                  <c:v>1.5760000000000001</c:v>
                </c:pt>
                <c:pt idx="1691">
                  <c:v>1.5760000000000001</c:v>
                </c:pt>
                <c:pt idx="1692">
                  <c:v>1.5269999999999999</c:v>
                </c:pt>
                <c:pt idx="1693">
                  <c:v>1.4690000000000001</c:v>
                </c:pt>
                <c:pt idx="1694">
                  <c:v>1.4570000000000001</c:v>
                </c:pt>
                <c:pt idx="1695">
                  <c:v>1.4410000000000001</c:v>
                </c:pt>
                <c:pt idx="1696">
                  <c:v>1.383</c:v>
                </c:pt>
                <c:pt idx="1697">
                  <c:v>1.383</c:v>
                </c:pt>
                <c:pt idx="1698">
                  <c:v>1.383</c:v>
                </c:pt>
                <c:pt idx="1699">
                  <c:v>1.399</c:v>
                </c:pt>
                <c:pt idx="1700">
                  <c:v>1.399</c:v>
                </c:pt>
                <c:pt idx="1701">
                  <c:v>1.4370000000000001</c:v>
                </c:pt>
                <c:pt idx="1702">
                  <c:v>1.4550000000000001</c:v>
                </c:pt>
                <c:pt idx="1703">
                  <c:v>1.494</c:v>
                </c:pt>
                <c:pt idx="1704">
                  <c:v>1.494</c:v>
                </c:pt>
                <c:pt idx="1705">
                  <c:v>1.494</c:v>
                </c:pt>
                <c:pt idx="1706">
                  <c:v>1.5009999999999999</c:v>
                </c:pt>
                <c:pt idx="1707">
                  <c:v>1.5389999999999999</c:v>
                </c:pt>
                <c:pt idx="1708">
                  <c:v>1.5329999999999999</c:v>
                </c:pt>
                <c:pt idx="1709">
                  <c:v>1.5649999999999999</c:v>
                </c:pt>
                <c:pt idx="1710">
                  <c:v>1.4910000000000001</c:v>
                </c:pt>
                <c:pt idx="1711">
                  <c:v>1.4910000000000001</c:v>
                </c:pt>
                <c:pt idx="1712">
                  <c:v>1.4910000000000001</c:v>
                </c:pt>
                <c:pt idx="1713">
                  <c:v>1.452</c:v>
                </c:pt>
                <c:pt idx="1714">
                  <c:v>1.5209999999999999</c:v>
                </c:pt>
                <c:pt idx="1715">
                  <c:v>1.506</c:v>
                </c:pt>
                <c:pt idx="1716">
                  <c:v>1.373</c:v>
                </c:pt>
                <c:pt idx="1717">
                  <c:v>1.4119999999999999</c:v>
                </c:pt>
                <c:pt idx="1718">
                  <c:v>1.4119999999999999</c:v>
                </c:pt>
                <c:pt idx="1719">
                  <c:v>1.4119999999999999</c:v>
                </c:pt>
                <c:pt idx="1720">
                  <c:v>1.3779999999999999</c:v>
                </c:pt>
                <c:pt idx="1721">
                  <c:v>1.383</c:v>
                </c:pt>
                <c:pt idx="1722">
                  <c:v>1.3959999999999999</c:v>
                </c:pt>
                <c:pt idx="1723">
                  <c:v>1.4279999999999999</c:v>
                </c:pt>
                <c:pt idx="1724">
                  <c:v>1.381</c:v>
                </c:pt>
                <c:pt idx="1725">
                  <c:v>1.381</c:v>
                </c:pt>
                <c:pt idx="1726">
                  <c:v>1.381</c:v>
                </c:pt>
                <c:pt idx="1727">
                  <c:v>1.41</c:v>
                </c:pt>
                <c:pt idx="1728">
                  <c:v>1.3919999999999999</c:v>
                </c:pt>
                <c:pt idx="1729">
                  <c:v>1.377</c:v>
                </c:pt>
                <c:pt idx="1730">
                  <c:v>1.367</c:v>
                </c:pt>
                <c:pt idx="1731">
                  <c:v>1.3640000000000001</c:v>
                </c:pt>
                <c:pt idx="1732">
                  <c:v>1.3640000000000001</c:v>
                </c:pt>
                <c:pt idx="1733">
                  <c:v>1.3640000000000001</c:v>
                </c:pt>
                <c:pt idx="1734">
                  <c:v>1.3129999999999999</c:v>
                </c:pt>
                <c:pt idx="1735">
                  <c:v>1.2809999999999999</c:v>
                </c:pt>
                <c:pt idx="1736">
                  <c:v>1.3149999999999999</c:v>
                </c:pt>
                <c:pt idx="1737">
                  <c:v>1.246</c:v>
                </c:pt>
                <c:pt idx="1738">
                  <c:v>1.2649999999999999</c:v>
                </c:pt>
                <c:pt idx="1739">
                  <c:v>1.2649999999999999</c:v>
                </c:pt>
                <c:pt idx="1740">
                  <c:v>1.2649999999999999</c:v>
                </c:pt>
                <c:pt idx="1741">
                  <c:v>1.1990000000000001</c:v>
                </c:pt>
                <c:pt idx="1742">
                  <c:v>1.1879999999999999</c:v>
                </c:pt>
                <c:pt idx="1743">
                  <c:v>1.2789999999999999</c:v>
                </c:pt>
                <c:pt idx="1744">
                  <c:v>1.2889999999999999</c:v>
                </c:pt>
                <c:pt idx="1745">
                  <c:v>1.24</c:v>
                </c:pt>
                <c:pt idx="1746">
                  <c:v>1.24</c:v>
                </c:pt>
                <c:pt idx="1747">
                  <c:v>1.24</c:v>
                </c:pt>
                <c:pt idx="1748">
                  <c:v>1.266</c:v>
                </c:pt>
                <c:pt idx="1749">
                  <c:v>1.28</c:v>
                </c:pt>
                <c:pt idx="1750">
                  <c:v>1.274</c:v>
                </c:pt>
                <c:pt idx="1751">
                  <c:v>1.266</c:v>
                </c:pt>
                <c:pt idx="1752">
                  <c:v>1.321</c:v>
                </c:pt>
                <c:pt idx="1753">
                  <c:v>1.321</c:v>
                </c:pt>
                <c:pt idx="1754">
                  <c:v>1.321</c:v>
                </c:pt>
                <c:pt idx="1755">
                  <c:v>1.2629999999999999</c:v>
                </c:pt>
                <c:pt idx="1756">
                  <c:v>1.2629999999999999</c:v>
                </c:pt>
                <c:pt idx="1757">
                  <c:v>1.2629999999999999</c:v>
                </c:pt>
                <c:pt idx="1758">
                  <c:v>1.3089999999999999</c:v>
                </c:pt>
                <c:pt idx="1759">
                  <c:v>1.2689999999999999</c:v>
                </c:pt>
                <c:pt idx="1760">
                  <c:v>1.2689999999999999</c:v>
                </c:pt>
                <c:pt idx="1761">
                  <c:v>1.2689999999999999</c:v>
                </c:pt>
                <c:pt idx="1762">
                  <c:v>1.2769999999999999</c:v>
                </c:pt>
                <c:pt idx="1763">
                  <c:v>1.2769999999999999</c:v>
                </c:pt>
                <c:pt idx="1764">
                  <c:v>1.2090000000000001</c:v>
                </c:pt>
                <c:pt idx="1765">
                  <c:v>1.194</c:v>
                </c:pt>
                <c:pt idx="1766">
                  <c:v>1.276</c:v>
                </c:pt>
                <c:pt idx="1767">
                  <c:v>1.276</c:v>
                </c:pt>
                <c:pt idx="1768">
                  <c:v>1.276</c:v>
                </c:pt>
                <c:pt idx="1769">
                  <c:v>1.254</c:v>
                </c:pt>
                <c:pt idx="1770">
                  <c:v>1.274</c:v>
                </c:pt>
                <c:pt idx="1771">
                  <c:v>1.2609999999999999</c:v>
                </c:pt>
                <c:pt idx="1772">
                  <c:v>1.274</c:v>
                </c:pt>
                <c:pt idx="1773">
                  <c:v>1.29</c:v>
                </c:pt>
                <c:pt idx="1774">
                  <c:v>1.29</c:v>
                </c:pt>
                <c:pt idx="1775">
                  <c:v>1.29</c:v>
                </c:pt>
                <c:pt idx="1776">
                  <c:v>1.2969999999999999</c:v>
                </c:pt>
                <c:pt idx="1777">
                  <c:v>1.258</c:v>
                </c:pt>
                <c:pt idx="1778">
                  <c:v>1.3109999999999999</c:v>
                </c:pt>
                <c:pt idx="1779">
                  <c:v>1.337</c:v>
                </c:pt>
                <c:pt idx="1780">
                  <c:v>1.353</c:v>
                </c:pt>
                <c:pt idx="1781">
                  <c:v>1.353</c:v>
                </c:pt>
                <c:pt idx="1782">
                  <c:v>1.353</c:v>
                </c:pt>
                <c:pt idx="1783">
                  <c:v>1.323</c:v>
                </c:pt>
                <c:pt idx="1784">
                  <c:v>1.323</c:v>
                </c:pt>
                <c:pt idx="1785">
                  <c:v>1.3260000000000001</c:v>
                </c:pt>
                <c:pt idx="1786">
                  <c:v>1.2649999999999999</c:v>
                </c:pt>
                <c:pt idx="1787">
                  <c:v>1.3049999999999999</c:v>
                </c:pt>
                <c:pt idx="1788">
                  <c:v>1.3049999999999999</c:v>
                </c:pt>
                <c:pt idx="1789">
                  <c:v>1.3049999999999999</c:v>
                </c:pt>
                <c:pt idx="1790">
                  <c:v>1.2649999999999999</c:v>
                </c:pt>
                <c:pt idx="1791">
                  <c:v>1.2689999999999999</c:v>
                </c:pt>
                <c:pt idx="1792">
                  <c:v>1.2549999999999999</c:v>
                </c:pt>
                <c:pt idx="1793">
                  <c:v>1.2190000000000001</c:v>
                </c:pt>
                <c:pt idx="1794">
                  <c:v>1.248</c:v>
                </c:pt>
                <c:pt idx="1795">
                  <c:v>1.248</c:v>
                </c:pt>
                <c:pt idx="1796">
                  <c:v>1.248</c:v>
                </c:pt>
                <c:pt idx="1797">
                  <c:v>1.2769999999999999</c:v>
                </c:pt>
                <c:pt idx="1798">
                  <c:v>1.232</c:v>
                </c:pt>
                <c:pt idx="1799">
                  <c:v>1.216</c:v>
                </c:pt>
                <c:pt idx="1800">
                  <c:v>1.177</c:v>
                </c:pt>
                <c:pt idx="1801">
                  <c:v>1.151</c:v>
                </c:pt>
                <c:pt idx="1802">
                  <c:v>1.151</c:v>
                </c:pt>
                <c:pt idx="1803">
                  <c:v>1.151</c:v>
                </c:pt>
                <c:pt idx="1804">
                  <c:v>1.18</c:v>
                </c:pt>
                <c:pt idx="1805">
                  <c:v>1.1850000000000001</c:v>
                </c:pt>
                <c:pt idx="1806">
                  <c:v>1.1819999999999999</c:v>
                </c:pt>
                <c:pt idx="1807">
                  <c:v>1.1499999999999999</c:v>
                </c:pt>
                <c:pt idx="1808">
                  <c:v>1.1599999999999999</c:v>
                </c:pt>
                <c:pt idx="1809">
                  <c:v>1.1599999999999999</c:v>
                </c:pt>
                <c:pt idx="1810">
                  <c:v>1.1599999999999999</c:v>
                </c:pt>
                <c:pt idx="1811">
                  <c:v>1.1659999999999999</c:v>
                </c:pt>
                <c:pt idx="1812">
                  <c:v>1.169</c:v>
                </c:pt>
                <c:pt idx="1813">
                  <c:v>1.181</c:v>
                </c:pt>
                <c:pt idx="1814">
                  <c:v>1.202</c:v>
                </c:pt>
                <c:pt idx="1815">
                  <c:v>1.1579999999999999</c:v>
                </c:pt>
                <c:pt idx="1816">
                  <c:v>1.1579999999999999</c:v>
                </c:pt>
                <c:pt idx="1817">
                  <c:v>1.1579999999999999</c:v>
                </c:pt>
                <c:pt idx="1818">
                  <c:v>1.1759999999999999</c:v>
                </c:pt>
                <c:pt idx="1819">
                  <c:v>1.206</c:v>
                </c:pt>
                <c:pt idx="1820">
                  <c:v>1.274</c:v>
                </c:pt>
                <c:pt idx="1821">
                  <c:v>1.302</c:v>
                </c:pt>
                <c:pt idx="1822">
                  <c:v>1.296</c:v>
                </c:pt>
                <c:pt idx="1823">
                  <c:v>1.296</c:v>
                </c:pt>
                <c:pt idx="1824">
                  <c:v>1.296</c:v>
                </c:pt>
                <c:pt idx="1825">
                  <c:v>1.2729999999999999</c:v>
                </c:pt>
                <c:pt idx="1826">
                  <c:v>1.2869999999999999</c:v>
                </c:pt>
                <c:pt idx="1827">
                  <c:v>1.2270000000000001</c:v>
                </c:pt>
                <c:pt idx="1828">
                  <c:v>1.1719999999999999</c:v>
                </c:pt>
                <c:pt idx="1829">
                  <c:v>1.1890000000000001</c:v>
                </c:pt>
                <c:pt idx="1830">
                  <c:v>1.1890000000000001</c:v>
                </c:pt>
                <c:pt idx="1831">
                  <c:v>1.1890000000000001</c:v>
                </c:pt>
                <c:pt idx="1832">
                  <c:v>1.179</c:v>
                </c:pt>
                <c:pt idx="1833">
                  <c:v>1.163</c:v>
                </c:pt>
                <c:pt idx="1834">
                  <c:v>1.198</c:v>
                </c:pt>
                <c:pt idx="1835">
                  <c:v>1.224</c:v>
                </c:pt>
              </c:numCache>
            </c:numRef>
          </c:val>
          <c:smooth val="0"/>
          <c:extLst>
            <c:ext xmlns:c16="http://schemas.microsoft.com/office/drawing/2014/chart" uri="{C3380CC4-5D6E-409C-BE32-E72D297353CC}">
              <c16:uniqueId val="{00000002-97AF-4DE5-A8BB-3DEC6B5F0D35}"/>
            </c:ext>
          </c:extLst>
        </c:ser>
        <c:ser>
          <c:idx val="0"/>
          <c:order val="3"/>
          <c:tx>
            <c:strRef>
              <c:f>Graf!$AI$4</c:f>
              <c:strCache>
                <c:ptCount val="1"/>
                <c:pt idx="0">
                  <c:v>Japón</c:v>
                </c:pt>
              </c:strCache>
            </c:strRef>
          </c:tx>
          <c:spPr>
            <a:ln w="31750">
              <a:solidFill>
                <a:srgbClr val="FF7800"/>
              </a:solidFill>
            </a:ln>
          </c:spPr>
          <c:marker>
            <c:symbol val="none"/>
          </c:marker>
          <c:cat>
            <c:numRef>
              <c:f>Graf!$AE$5:$AE$10000</c:f>
              <c:numCache>
                <c:formatCode>d\-mmm\-yy</c:formatCode>
                <c:ptCount val="9996"/>
                <c:pt idx="0">
                  <c:v>41275</c:v>
                </c:pt>
                <c:pt idx="1">
                  <c:v>41276</c:v>
                </c:pt>
                <c:pt idx="2">
                  <c:v>41277</c:v>
                </c:pt>
                <c:pt idx="3">
                  <c:v>41278</c:v>
                </c:pt>
                <c:pt idx="4">
                  <c:v>41281</c:v>
                </c:pt>
                <c:pt idx="5">
                  <c:v>41282</c:v>
                </c:pt>
                <c:pt idx="6">
                  <c:v>41283</c:v>
                </c:pt>
                <c:pt idx="7">
                  <c:v>41284</c:v>
                </c:pt>
                <c:pt idx="8">
                  <c:v>41285</c:v>
                </c:pt>
                <c:pt idx="9">
                  <c:v>41288</c:v>
                </c:pt>
                <c:pt idx="10">
                  <c:v>41289</c:v>
                </c:pt>
                <c:pt idx="11">
                  <c:v>41290</c:v>
                </c:pt>
                <c:pt idx="12">
                  <c:v>41291</c:v>
                </c:pt>
                <c:pt idx="13">
                  <c:v>41292</c:v>
                </c:pt>
                <c:pt idx="14">
                  <c:v>41295</c:v>
                </c:pt>
                <c:pt idx="15">
                  <c:v>41296</c:v>
                </c:pt>
                <c:pt idx="16">
                  <c:v>41297</c:v>
                </c:pt>
                <c:pt idx="17">
                  <c:v>41298</c:v>
                </c:pt>
                <c:pt idx="18">
                  <c:v>41299</c:v>
                </c:pt>
                <c:pt idx="19">
                  <c:v>41302</c:v>
                </c:pt>
                <c:pt idx="20">
                  <c:v>41303</c:v>
                </c:pt>
                <c:pt idx="21">
                  <c:v>41304</c:v>
                </c:pt>
                <c:pt idx="22">
                  <c:v>41305</c:v>
                </c:pt>
                <c:pt idx="23">
                  <c:v>41306</c:v>
                </c:pt>
                <c:pt idx="24">
                  <c:v>41309</c:v>
                </c:pt>
                <c:pt idx="25">
                  <c:v>41310</c:v>
                </c:pt>
                <c:pt idx="26">
                  <c:v>41311</c:v>
                </c:pt>
                <c:pt idx="27">
                  <c:v>41312</c:v>
                </c:pt>
                <c:pt idx="28">
                  <c:v>41313</c:v>
                </c:pt>
                <c:pt idx="29">
                  <c:v>41316</c:v>
                </c:pt>
                <c:pt idx="30">
                  <c:v>41317</c:v>
                </c:pt>
                <c:pt idx="31">
                  <c:v>41318</c:v>
                </c:pt>
                <c:pt idx="32">
                  <c:v>41319</c:v>
                </c:pt>
                <c:pt idx="33">
                  <c:v>41320</c:v>
                </c:pt>
                <c:pt idx="34">
                  <c:v>41323</c:v>
                </c:pt>
                <c:pt idx="35">
                  <c:v>41324</c:v>
                </c:pt>
                <c:pt idx="36">
                  <c:v>41325</c:v>
                </c:pt>
                <c:pt idx="37">
                  <c:v>41326</c:v>
                </c:pt>
                <c:pt idx="38">
                  <c:v>41327</c:v>
                </c:pt>
                <c:pt idx="39">
                  <c:v>41330</c:v>
                </c:pt>
                <c:pt idx="40">
                  <c:v>41331</c:v>
                </c:pt>
                <c:pt idx="41">
                  <c:v>41332</c:v>
                </c:pt>
                <c:pt idx="42">
                  <c:v>41333</c:v>
                </c:pt>
                <c:pt idx="43">
                  <c:v>41334</c:v>
                </c:pt>
                <c:pt idx="44">
                  <c:v>41337</c:v>
                </c:pt>
                <c:pt idx="45">
                  <c:v>41338</c:v>
                </c:pt>
                <c:pt idx="46">
                  <c:v>41339</c:v>
                </c:pt>
                <c:pt idx="47">
                  <c:v>41340</c:v>
                </c:pt>
                <c:pt idx="48">
                  <c:v>41341</c:v>
                </c:pt>
                <c:pt idx="49">
                  <c:v>41344</c:v>
                </c:pt>
                <c:pt idx="50">
                  <c:v>41345</c:v>
                </c:pt>
                <c:pt idx="51">
                  <c:v>41346</c:v>
                </c:pt>
                <c:pt idx="52">
                  <c:v>41347</c:v>
                </c:pt>
                <c:pt idx="53">
                  <c:v>41348</c:v>
                </c:pt>
                <c:pt idx="54">
                  <c:v>41351</c:v>
                </c:pt>
                <c:pt idx="55">
                  <c:v>41352</c:v>
                </c:pt>
                <c:pt idx="56">
                  <c:v>41353</c:v>
                </c:pt>
                <c:pt idx="57">
                  <c:v>41354</c:v>
                </c:pt>
                <c:pt idx="58">
                  <c:v>41355</c:v>
                </c:pt>
                <c:pt idx="59">
                  <c:v>41358</c:v>
                </c:pt>
                <c:pt idx="60">
                  <c:v>41359</c:v>
                </c:pt>
                <c:pt idx="61">
                  <c:v>41360</c:v>
                </c:pt>
                <c:pt idx="62">
                  <c:v>41361</c:v>
                </c:pt>
                <c:pt idx="63">
                  <c:v>41362</c:v>
                </c:pt>
                <c:pt idx="64">
                  <c:v>41365</c:v>
                </c:pt>
                <c:pt idx="65">
                  <c:v>41366</c:v>
                </c:pt>
                <c:pt idx="66">
                  <c:v>41367</c:v>
                </c:pt>
                <c:pt idx="67">
                  <c:v>41368</c:v>
                </c:pt>
                <c:pt idx="68">
                  <c:v>41369</c:v>
                </c:pt>
                <c:pt idx="69">
                  <c:v>41372</c:v>
                </c:pt>
                <c:pt idx="70">
                  <c:v>41373</c:v>
                </c:pt>
                <c:pt idx="71">
                  <c:v>41374</c:v>
                </c:pt>
                <c:pt idx="72">
                  <c:v>41375</c:v>
                </c:pt>
                <c:pt idx="73">
                  <c:v>41376</c:v>
                </c:pt>
                <c:pt idx="74">
                  <c:v>41379</c:v>
                </c:pt>
                <c:pt idx="75">
                  <c:v>41380</c:v>
                </c:pt>
                <c:pt idx="76">
                  <c:v>41381</c:v>
                </c:pt>
                <c:pt idx="77">
                  <c:v>41382</c:v>
                </c:pt>
                <c:pt idx="78">
                  <c:v>41383</c:v>
                </c:pt>
                <c:pt idx="79">
                  <c:v>41386</c:v>
                </c:pt>
                <c:pt idx="80">
                  <c:v>41387</c:v>
                </c:pt>
                <c:pt idx="81">
                  <c:v>41388</c:v>
                </c:pt>
                <c:pt idx="82">
                  <c:v>41389</c:v>
                </c:pt>
                <c:pt idx="83">
                  <c:v>41390</c:v>
                </c:pt>
                <c:pt idx="84">
                  <c:v>41393</c:v>
                </c:pt>
                <c:pt idx="85">
                  <c:v>41394</c:v>
                </c:pt>
                <c:pt idx="86">
                  <c:v>41395</c:v>
                </c:pt>
                <c:pt idx="87">
                  <c:v>41396</c:v>
                </c:pt>
                <c:pt idx="88">
                  <c:v>41397</c:v>
                </c:pt>
                <c:pt idx="89">
                  <c:v>41400</c:v>
                </c:pt>
                <c:pt idx="90">
                  <c:v>41401</c:v>
                </c:pt>
                <c:pt idx="91">
                  <c:v>41402</c:v>
                </c:pt>
                <c:pt idx="92">
                  <c:v>41403</c:v>
                </c:pt>
                <c:pt idx="93">
                  <c:v>41404</c:v>
                </c:pt>
                <c:pt idx="94">
                  <c:v>41407</c:v>
                </c:pt>
                <c:pt idx="95">
                  <c:v>41408</c:v>
                </c:pt>
                <c:pt idx="96">
                  <c:v>41409</c:v>
                </c:pt>
                <c:pt idx="97">
                  <c:v>41410</c:v>
                </c:pt>
                <c:pt idx="98">
                  <c:v>41411</c:v>
                </c:pt>
                <c:pt idx="99">
                  <c:v>41414</c:v>
                </c:pt>
                <c:pt idx="100">
                  <c:v>41415</c:v>
                </c:pt>
                <c:pt idx="101">
                  <c:v>41416</c:v>
                </c:pt>
                <c:pt idx="102">
                  <c:v>41417</c:v>
                </c:pt>
                <c:pt idx="103">
                  <c:v>41418</c:v>
                </c:pt>
                <c:pt idx="104">
                  <c:v>41421</c:v>
                </c:pt>
                <c:pt idx="105">
                  <c:v>41422</c:v>
                </c:pt>
                <c:pt idx="106">
                  <c:v>41423</c:v>
                </c:pt>
                <c:pt idx="107">
                  <c:v>41424</c:v>
                </c:pt>
                <c:pt idx="108">
                  <c:v>41425</c:v>
                </c:pt>
                <c:pt idx="109">
                  <c:v>41428</c:v>
                </c:pt>
                <c:pt idx="110">
                  <c:v>41429</c:v>
                </c:pt>
                <c:pt idx="111">
                  <c:v>41430</c:v>
                </c:pt>
                <c:pt idx="112">
                  <c:v>41431</c:v>
                </c:pt>
                <c:pt idx="113">
                  <c:v>41432</c:v>
                </c:pt>
                <c:pt idx="114">
                  <c:v>41435</c:v>
                </c:pt>
                <c:pt idx="115">
                  <c:v>41436</c:v>
                </c:pt>
                <c:pt idx="116">
                  <c:v>41437</c:v>
                </c:pt>
                <c:pt idx="117">
                  <c:v>41438</c:v>
                </c:pt>
                <c:pt idx="118">
                  <c:v>41439</c:v>
                </c:pt>
                <c:pt idx="119">
                  <c:v>41442</c:v>
                </c:pt>
                <c:pt idx="120">
                  <c:v>41443</c:v>
                </c:pt>
                <c:pt idx="121">
                  <c:v>41444</c:v>
                </c:pt>
                <c:pt idx="122">
                  <c:v>41445</c:v>
                </c:pt>
                <c:pt idx="123">
                  <c:v>41446</c:v>
                </c:pt>
                <c:pt idx="124">
                  <c:v>41449</c:v>
                </c:pt>
                <c:pt idx="125">
                  <c:v>41450</c:v>
                </c:pt>
                <c:pt idx="126">
                  <c:v>41451</c:v>
                </c:pt>
                <c:pt idx="127">
                  <c:v>41452</c:v>
                </c:pt>
                <c:pt idx="128">
                  <c:v>41453</c:v>
                </c:pt>
                <c:pt idx="129">
                  <c:v>41456</c:v>
                </c:pt>
                <c:pt idx="130">
                  <c:v>41457</c:v>
                </c:pt>
                <c:pt idx="131">
                  <c:v>41458</c:v>
                </c:pt>
                <c:pt idx="132">
                  <c:v>41459</c:v>
                </c:pt>
                <c:pt idx="133">
                  <c:v>41460</c:v>
                </c:pt>
                <c:pt idx="134">
                  <c:v>41463</c:v>
                </c:pt>
                <c:pt idx="135">
                  <c:v>41464</c:v>
                </c:pt>
                <c:pt idx="136">
                  <c:v>41465</c:v>
                </c:pt>
                <c:pt idx="137">
                  <c:v>41466</c:v>
                </c:pt>
                <c:pt idx="138">
                  <c:v>41467</c:v>
                </c:pt>
                <c:pt idx="139">
                  <c:v>41470</c:v>
                </c:pt>
                <c:pt idx="140">
                  <c:v>41471</c:v>
                </c:pt>
                <c:pt idx="141">
                  <c:v>41472</c:v>
                </c:pt>
                <c:pt idx="142">
                  <c:v>41473</c:v>
                </c:pt>
                <c:pt idx="143">
                  <c:v>41474</c:v>
                </c:pt>
                <c:pt idx="144">
                  <c:v>41477</c:v>
                </c:pt>
                <c:pt idx="145">
                  <c:v>41478</c:v>
                </c:pt>
                <c:pt idx="146">
                  <c:v>41479</c:v>
                </c:pt>
                <c:pt idx="147">
                  <c:v>41480</c:v>
                </c:pt>
                <c:pt idx="148">
                  <c:v>41481</c:v>
                </c:pt>
                <c:pt idx="149">
                  <c:v>41484</c:v>
                </c:pt>
                <c:pt idx="150">
                  <c:v>41485</c:v>
                </c:pt>
                <c:pt idx="151">
                  <c:v>41486</c:v>
                </c:pt>
                <c:pt idx="152">
                  <c:v>41487</c:v>
                </c:pt>
                <c:pt idx="153">
                  <c:v>41488</c:v>
                </c:pt>
                <c:pt idx="154">
                  <c:v>41491</c:v>
                </c:pt>
                <c:pt idx="155">
                  <c:v>41492</c:v>
                </c:pt>
                <c:pt idx="156">
                  <c:v>41493</c:v>
                </c:pt>
                <c:pt idx="157">
                  <c:v>41494</c:v>
                </c:pt>
                <c:pt idx="158">
                  <c:v>41495</c:v>
                </c:pt>
                <c:pt idx="159">
                  <c:v>41498</c:v>
                </c:pt>
                <c:pt idx="160">
                  <c:v>41499</c:v>
                </c:pt>
                <c:pt idx="161">
                  <c:v>41500</c:v>
                </c:pt>
                <c:pt idx="162">
                  <c:v>41501</c:v>
                </c:pt>
                <c:pt idx="163">
                  <c:v>41502</c:v>
                </c:pt>
                <c:pt idx="164">
                  <c:v>41505</c:v>
                </c:pt>
                <c:pt idx="165">
                  <c:v>41506</c:v>
                </c:pt>
                <c:pt idx="166">
                  <c:v>41507</c:v>
                </c:pt>
                <c:pt idx="167">
                  <c:v>41508</c:v>
                </c:pt>
                <c:pt idx="168">
                  <c:v>41509</c:v>
                </c:pt>
                <c:pt idx="169">
                  <c:v>41512</c:v>
                </c:pt>
                <c:pt idx="170">
                  <c:v>41513</c:v>
                </c:pt>
                <c:pt idx="171">
                  <c:v>41514</c:v>
                </c:pt>
                <c:pt idx="172">
                  <c:v>41515</c:v>
                </c:pt>
                <c:pt idx="173">
                  <c:v>41516</c:v>
                </c:pt>
                <c:pt idx="174">
                  <c:v>41519</c:v>
                </c:pt>
                <c:pt idx="175">
                  <c:v>41520</c:v>
                </c:pt>
                <c:pt idx="176">
                  <c:v>41521</c:v>
                </c:pt>
                <c:pt idx="177">
                  <c:v>41522</c:v>
                </c:pt>
                <c:pt idx="178">
                  <c:v>41523</c:v>
                </c:pt>
                <c:pt idx="179">
                  <c:v>41526</c:v>
                </c:pt>
                <c:pt idx="180">
                  <c:v>41527</c:v>
                </c:pt>
                <c:pt idx="181">
                  <c:v>41528</c:v>
                </c:pt>
                <c:pt idx="182">
                  <c:v>41529</c:v>
                </c:pt>
                <c:pt idx="183">
                  <c:v>41530</c:v>
                </c:pt>
                <c:pt idx="184">
                  <c:v>41533</c:v>
                </c:pt>
                <c:pt idx="185">
                  <c:v>41534</c:v>
                </c:pt>
                <c:pt idx="186">
                  <c:v>41535</c:v>
                </c:pt>
                <c:pt idx="187">
                  <c:v>41536</c:v>
                </c:pt>
                <c:pt idx="188">
                  <c:v>41537</c:v>
                </c:pt>
                <c:pt idx="189">
                  <c:v>41540</c:v>
                </c:pt>
                <c:pt idx="190">
                  <c:v>41541</c:v>
                </c:pt>
                <c:pt idx="191">
                  <c:v>41542</c:v>
                </c:pt>
                <c:pt idx="192">
                  <c:v>41543</c:v>
                </c:pt>
                <c:pt idx="193">
                  <c:v>41544</c:v>
                </c:pt>
                <c:pt idx="194">
                  <c:v>41547</c:v>
                </c:pt>
                <c:pt idx="195">
                  <c:v>41548</c:v>
                </c:pt>
                <c:pt idx="196">
                  <c:v>41549</c:v>
                </c:pt>
                <c:pt idx="197">
                  <c:v>41550</c:v>
                </c:pt>
                <c:pt idx="198">
                  <c:v>41551</c:v>
                </c:pt>
                <c:pt idx="199">
                  <c:v>41554</c:v>
                </c:pt>
                <c:pt idx="200">
                  <c:v>41555</c:v>
                </c:pt>
                <c:pt idx="201">
                  <c:v>41556</c:v>
                </c:pt>
                <c:pt idx="202">
                  <c:v>41557</c:v>
                </c:pt>
                <c:pt idx="203">
                  <c:v>41558</c:v>
                </c:pt>
                <c:pt idx="204">
                  <c:v>41561</c:v>
                </c:pt>
                <c:pt idx="205">
                  <c:v>41562</c:v>
                </c:pt>
                <c:pt idx="206">
                  <c:v>41563</c:v>
                </c:pt>
                <c:pt idx="207">
                  <c:v>41564</c:v>
                </c:pt>
                <c:pt idx="208">
                  <c:v>41565</c:v>
                </c:pt>
                <c:pt idx="209">
                  <c:v>41568</c:v>
                </c:pt>
                <c:pt idx="210">
                  <c:v>41569</c:v>
                </c:pt>
                <c:pt idx="211">
                  <c:v>41570</c:v>
                </c:pt>
                <c:pt idx="212">
                  <c:v>41571</c:v>
                </c:pt>
                <c:pt idx="213">
                  <c:v>41572</c:v>
                </c:pt>
                <c:pt idx="214">
                  <c:v>41575</c:v>
                </c:pt>
                <c:pt idx="215">
                  <c:v>41576</c:v>
                </c:pt>
                <c:pt idx="216">
                  <c:v>41577</c:v>
                </c:pt>
                <c:pt idx="217">
                  <c:v>41578</c:v>
                </c:pt>
                <c:pt idx="218">
                  <c:v>41579</c:v>
                </c:pt>
                <c:pt idx="219">
                  <c:v>41582</c:v>
                </c:pt>
                <c:pt idx="220">
                  <c:v>41583</c:v>
                </c:pt>
                <c:pt idx="221">
                  <c:v>41584</c:v>
                </c:pt>
                <c:pt idx="222">
                  <c:v>41585</c:v>
                </c:pt>
                <c:pt idx="223">
                  <c:v>41586</c:v>
                </c:pt>
                <c:pt idx="224">
                  <c:v>41589</c:v>
                </c:pt>
                <c:pt idx="225">
                  <c:v>41590</c:v>
                </c:pt>
                <c:pt idx="226">
                  <c:v>41591</c:v>
                </c:pt>
                <c:pt idx="227">
                  <c:v>41592</c:v>
                </c:pt>
                <c:pt idx="228">
                  <c:v>41593</c:v>
                </c:pt>
                <c:pt idx="229">
                  <c:v>41596</c:v>
                </c:pt>
                <c:pt idx="230">
                  <c:v>41597</c:v>
                </c:pt>
                <c:pt idx="231">
                  <c:v>41598</c:v>
                </c:pt>
                <c:pt idx="232">
                  <c:v>41599</c:v>
                </c:pt>
                <c:pt idx="233">
                  <c:v>41600</c:v>
                </c:pt>
                <c:pt idx="234">
                  <c:v>41603</c:v>
                </c:pt>
                <c:pt idx="235">
                  <c:v>41604</c:v>
                </c:pt>
                <c:pt idx="236">
                  <c:v>41605</c:v>
                </c:pt>
                <c:pt idx="237">
                  <c:v>41606</c:v>
                </c:pt>
                <c:pt idx="238">
                  <c:v>41607</c:v>
                </c:pt>
                <c:pt idx="239">
                  <c:v>41610</c:v>
                </c:pt>
                <c:pt idx="240">
                  <c:v>41611</c:v>
                </c:pt>
                <c:pt idx="241">
                  <c:v>41612</c:v>
                </c:pt>
                <c:pt idx="242">
                  <c:v>41613</c:v>
                </c:pt>
                <c:pt idx="243">
                  <c:v>41614</c:v>
                </c:pt>
                <c:pt idx="244">
                  <c:v>41617</c:v>
                </c:pt>
                <c:pt idx="245">
                  <c:v>41618</c:v>
                </c:pt>
                <c:pt idx="246">
                  <c:v>41619</c:v>
                </c:pt>
                <c:pt idx="247">
                  <c:v>41620</c:v>
                </c:pt>
                <c:pt idx="248">
                  <c:v>41621</c:v>
                </c:pt>
                <c:pt idx="249">
                  <c:v>41624</c:v>
                </c:pt>
                <c:pt idx="250">
                  <c:v>41625</c:v>
                </c:pt>
                <c:pt idx="251">
                  <c:v>41626</c:v>
                </c:pt>
                <c:pt idx="252">
                  <c:v>41627</c:v>
                </c:pt>
                <c:pt idx="253">
                  <c:v>41628</c:v>
                </c:pt>
                <c:pt idx="254">
                  <c:v>41631</c:v>
                </c:pt>
                <c:pt idx="255">
                  <c:v>41632</c:v>
                </c:pt>
                <c:pt idx="256">
                  <c:v>41633</c:v>
                </c:pt>
                <c:pt idx="257">
                  <c:v>41634</c:v>
                </c:pt>
                <c:pt idx="258">
                  <c:v>41635</c:v>
                </c:pt>
                <c:pt idx="259">
                  <c:v>41638</c:v>
                </c:pt>
                <c:pt idx="260">
                  <c:v>41639</c:v>
                </c:pt>
                <c:pt idx="261">
                  <c:v>41640</c:v>
                </c:pt>
                <c:pt idx="262">
                  <c:v>41641</c:v>
                </c:pt>
                <c:pt idx="263">
                  <c:v>41642</c:v>
                </c:pt>
                <c:pt idx="264">
                  <c:v>41645</c:v>
                </c:pt>
                <c:pt idx="265">
                  <c:v>41646</c:v>
                </c:pt>
                <c:pt idx="266">
                  <c:v>41647</c:v>
                </c:pt>
                <c:pt idx="267">
                  <c:v>41648</c:v>
                </c:pt>
                <c:pt idx="268">
                  <c:v>41649</c:v>
                </c:pt>
                <c:pt idx="269">
                  <c:v>41652</c:v>
                </c:pt>
                <c:pt idx="270">
                  <c:v>41653</c:v>
                </c:pt>
                <c:pt idx="271">
                  <c:v>41654</c:v>
                </c:pt>
                <c:pt idx="272">
                  <c:v>41655</c:v>
                </c:pt>
                <c:pt idx="273">
                  <c:v>41656</c:v>
                </c:pt>
                <c:pt idx="274">
                  <c:v>41659</c:v>
                </c:pt>
                <c:pt idx="275">
                  <c:v>41660</c:v>
                </c:pt>
                <c:pt idx="276">
                  <c:v>41661</c:v>
                </c:pt>
                <c:pt idx="277">
                  <c:v>41662</c:v>
                </c:pt>
                <c:pt idx="278">
                  <c:v>41663</c:v>
                </c:pt>
                <c:pt idx="279">
                  <c:v>41666</c:v>
                </c:pt>
                <c:pt idx="280">
                  <c:v>41667</c:v>
                </c:pt>
                <c:pt idx="281">
                  <c:v>41668</c:v>
                </c:pt>
                <c:pt idx="282">
                  <c:v>41669</c:v>
                </c:pt>
                <c:pt idx="283">
                  <c:v>41670</c:v>
                </c:pt>
                <c:pt idx="284">
                  <c:v>41673</c:v>
                </c:pt>
                <c:pt idx="285">
                  <c:v>41674</c:v>
                </c:pt>
                <c:pt idx="286">
                  <c:v>41675</c:v>
                </c:pt>
                <c:pt idx="287">
                  <c:v>41676</c:v>
                </c:pt>
                <c:pt idx="288">
                  <c:v>41677</c:v>
                </c:pt>
                <c:pt idx="289">
                  <c:v>41680</c:v>
                </c:pt>
                <c:pt idx="290">
                  <c:v>41681</c:v>
                </c:pt>
                <c:pt idx="291">
                  <c:v>41682</c:v>
                </c:pt>
                <c:pt idx="292">
                  <c:v>41683</c:v>
                </c:pt>
                <c:pt idx="293">
                  <c:v>41684</c:v>
                </c:pt>
                <c:pt idx="294">
                  <c:v>41687</c:v>
                </c:pt>
                <c:pt idx="295">
                  <c:v>41688</c:v>
                </c:pt>
                <c:pt idx="296">
                  <c:v>41689</c:v>
                </c:pt>
                <c:pt idx="297">
                  <c:v>41690</c:v>
                </c:pt>
                <c:pt idx="298">
                  <c:v>41691</c:v>
                </c:pt>
                <c:pt idx="299">
                  <c:v>41694</c:v>
                </c:pt>
                <c:pt idx="300">
                  <c:v>41695</c:v>
                </c:pt>
                <c:pt idx="301">
                  <c:v>41696</c:v>
                </c:pt>
                <c:pt idx="302">
                  <c:v>41697</c:v>
                </c:pt>
                <c:pt idx="303">
                  <c:v>41698</c:v>
                </c:pt>
                <c:pt idx="304">
                  <c:v>41701</c:v>
                </c:pt>
                <c:pt idx="305">
                  <c:v>41702</c:v>
                </c:pt>
                <c:pt idx="306">
                  <c:v>41703</c:v>
                </c:pt>
                <c:pt idx="307">
                  <c:v>41704</c:v>
                </c:pt>
                <c:pt idx="308">
                  <c:v>41705</c:v>
                </c:pt>
                <c:pt idx="309">
                  <c:v>41708</c:v>
                </c:pt>
                <c:pt idx="310">
                  <c:v>41709</c:v>
                </c:pt>
                <c:pt idx="311">
                  <c:v>41710</c:v>
                </c:pt>
                <c:pt idx="312">
                  <c:v>41711</c:v>
                </c:pt>
                <c:pt idx="313">
                  <c:v>41712</c:v>
                </c:pt>
                <c:pt idx="314">
                  <c:v>41715</c:v>
                </c:pt>
                <c:pt idx="315">
                  <c:v>41716</c:v>
                </c:pt>
                <c:pt idx="316">
                  <c:v>41717</c:v>
                </c:pt>
                <c:pt idx="317">
                  <c:v>41718</c:v>
                </c:pt>
                <c:pt idx="318">
                  <c:v>41719</c:v>
                </c:pt>
                <c:pt idx="319">
                  <c:v>41722</c:v>
                </c:pt>
                <c:pt idx="320">
                  <c:v>41723</c:v>
                </c:pt>
                <c:pt idx="321">
                  <c:v>41724</c:v>
                </c:pt>
                <c:pt idx="322">
                  <c:v>41725</c:v>
                </c:pt>
                <c:pt idx="323">
                  <c:v>41726</c:v>
                </c:pt>
                <c:pt idx="324">
                  <c:v>41729</c:v>
                </c:pt>
                <c:pt idx="325">
                  <c:v>41730</c:v>
                </c:pt>
                <c:pt idx="326">
                  <c:v>41731</c:v>
                </c:pt>
                <c:pt idx="327">
                  <c:v>41732</c:v>
                </c:pt>
                <c:pt idx="328">
                  <c:v>41733</c:v>
                </c:pt>
                <c:pt idx="329">
                  <c:v>41736</c:v>
                </c:pt>
                <c:pt idx="330">
                  <c:v>41737</c:v>
                </c:pt>
                <c:pt idx="331">
                  <c:v>41738</c:v>
                </c:pt>
                <c:pt idx="332">
                  <c:v>41739</c:v>
                </c:pt>
                <c:pt idx="333">
                  <c:v>41740</c:v>
                </c:pt>
                <c:pt idx="334">
                  <c:v>41743</c:v>
                </c:pt>
                <c:pt idx="335">
                  <c:v>41744</c:v>
                </c:pt>
                <c:pt idx="336">
                  <c:v>41745</c:v>
                </c:pt>
                <c:pt idx="337">
                  <c:v>41746</c:v>
                </c:pt>
                <c:pt idx="338">
                  <c:v>41747</c:v>
                </c:pt>
                <c:pt idx="339">
                  <c:v>41750</c:v>
                </c:pt>
                <c:pt idx="340">
                  <c:v>41751</c:v>
                </c:pt>
                <c:pt idx="341">
                  <c:v>41752</c:v>
                </c:pt>
                <c:pt idx="342">
                  <c:v>41753</c:v>
                </c:pt>
                <c:pt idx="343">
                  <c:v>41754</c:v>
                </c:pt>
                <c:pt idx="344">
                  <c:v>41757</c:v>
                </c:pt>
                <c:pt idx="345">
                  <c:v>41758</c:v>
                </c:pt>
                <c:pt idx="346">
                  <c:v>41759</c:v>
                </c:pt>
                <c:pt idx="347">
                  <c:v>41760</c:v>
                </c:pt>
                <c:pt idx="348">
                  <c:v>41761</c:v>
                </c:pt>
                <c:pt idx="349">
                  <c:v>41764</c:v>
                </c:pt>
                <c:pt idx="350">
                  <c:v>41765</c:v>
                </c:pt>
                <c:pt idx="351">
                  <c:v>41766</c:v>
                </c:pt>
                <c:pt idx="352">
                  <c:v>41767</c:v>
                </c:pt>
                <c:pt idx="353">
                  <c:v>41768</c:v>
                </c:pt>
                <c:pt idx="354">
                  <c:v>41771</c:v>
                </c:pt>
                <c:pt idx="355">
                  <c:v>41772</c:v>
                </c:pt>
                <c:pt idx="356">
                  <c:v>41773</c:v>
                </c:pt>
                <c:pt idx="357">
                  <c:v>41774</c:v>
                </c:pt>
                <c:pt idx="358">
                  <c:v>41775</c:v>
                </c:pt>
                <c:pt idx="359">
                  <c:v>41778</c:v>
                </c:pt>
                <c:pt idx="360">
                  <c:v>41779</c:v>
                </c:pt>
                <c:pt idx="361">
                  <c:v>41780</c:v>
                </c:pt>
                <c:pt idx="362">
                  <c:v>41781</c:v>
                </c:pt>
                <c:pt idx="363">
                  <c:v>41782</c:v>
                </c:pt>
                <c:pt idx="364">
                  <c:v>41785</c:v>
                </c:pt>
                <c:pt idx="365">
                  <c:v>41786</c:v>
                </c:pt>
                <c:pt idx="366">
                  <c:v>41787</c:v>
                </c:pt>
                <c:pt idx="367">
                  <c:v>41788</c:v>
                </c:pt>
                <c:pt idx="368">
                  <c:v>41789</c:v>
                </c:pt>
                <c:pt idx="369">
                  <c:v>41792</c:v>
                </c:pt>
                <c:pt idx="370">
                  <c:v>41793</c:v>
                </c:pt>
                <c:pt idx="371">
                  <c:v>41794</c:v>
                </c:pt>
                <c:pt idx="372">
                  <c:v>41795</c:v>
                </c:pt>
                <c:pt idx="373">
                  <c:v>41796</c:v>
                </c:pt>
                <c:pt idx="374">
                  <c:v>41799</c:v>
                </c:pt>
                <c:pt idx="375">
                  <c:v>41800</c:v>
                </c:pt>
                <c:pt idx="376">
                  <c:v>41801</c:v>
                </c:pt>
                <c:pt idx="377">
                  <c:v>41802</c:v>
                </c:pt>
                <c:pt idx="378">
                  <c:v>41803</c:v>
                </c:pt>
                <c:pt idx="379">
                  <c:v>41806</c:v>
                </c:pt>
                <c:pt idx="380">
                  <c:v>41807</c:v>
                </c:pt>
                <c:pt idx="381">
                  <c:v>41808</c:v>
                </c:pt>
                <c:pt idx="382">
                  <c:v>41809</c:v>
                </c:pt>
                <c:pt idx="383">
                  <c:v>41810</c:v>
                </c:pt>
                <c:pt idx="384">
                  <c:v>41813</c:v>
                </c:pt>
                <c:pt idx="385">
                  <c:v>41814</c:v>
                </c:pt>
                <c:pt idx="386">
                  <c:v>41815</c:v>
                </c:pt>
                <c:pt idx="387">
                  <c:v>41816</c:v>
                </c:pt>
                <c:pt idx="388">
                  <c:v>41817</c:v>
                </c:pt>
                <c:pt idx="389">
                  <c:v>41820</c:v>
                </c:pt>
                <c:pt idx="390">
                  <c:v>41821</c:v>
                </c:pt>
                <c:pt idx="391">
                  <c:v>41822</c:v>
                </c:pt>
                <c:pt idx="392">
                  <c:v>41823</c:v>
                </c:pt>
                <c:pt idx="393">
                  <c:v>41824</c:v>
                </c:pt>
                <c:pt idx="394">
                  <c:v>41827</c:v>
                </c:pt>
                <c:pt idx="395">
                  <c:v>41828</c:v>
                </c:pt>
                <c:pt idx="396">
                  <c:v>41829</c:v>
                </c:pt>
                <c:pt idx="397">
                  <c:v>41830</c:v>
                </c:pt>
                <c:pt idx="398">
                  <c:v>41831</c:v>
                </c:pt>
                <c:pt idx="399">
                  <c:v>41834</c:v>
                </c:pt>
                <c:pt idx="400">
                  <c:v>41835</c:v>
                </c:pt>
                <c:pt idx="401">
                  <c:v>41836</c:v>
                </c:pt>
                <c:pt idx="402">
                  <c:v>41837</c:v>
                </c:pt>
                <c:pt idx="403">
                  <c:v>41838</c:v>
                </c:pt>
                <c:pt idx="404">
                  <c:v>41841</c:v>
                </c:pt>
                <c:pt idx="405">
                  <c:v>41842</c:v>
                </c:pt>
                <c:pt idx="406">
                  <c:v>41843</c:v>
                </c:pt>
                <c:pt idx="407">
                  <c:v>41844</c:v>
                </c:pt>
                <c:pt idx="408">
                  <c:v>41845</c:v>
                </c:pt>
                <c:pt idx="409">
                  <c:v>41848</c:v>
                </c:pt>
                <c:pt idx="410">
                  <c:v>41849</c:v>
                </c:pt>
                <c:pt idx="411">
                  <c:v>41850</c:v>
                </c:pt>
                <c:pt idx="412">
                  <c:v>41851</c:v>
                </c:pt>
                <c:pt idx="413">
                  <c:v>41852</c:v>
                </c:pt>
                <c:pt idx="414">
                  <c:v>41855</c:v>
                </c:pt>
                <c:pt idx="415">
                  <c:v>41856</c:v>
                </c:pt>
                <c:pt idx="416">
                  <c:v>41857</c:v>
                </c:pt>
                <c:pt idx="417">
                  <c:v>41858</c:v>
                </c:pt>
                <c:pt idx="418">
                  <c:v>41859</c:v>
                </c:pt>
                <c:pt idx="419">
                  <c:v>41862</c:v>
                </c:pt>
                <c:pt idx="420">
                  <c:v>41863</c:v>
                </c:pt>
                <c:pt idx="421">
                  <c:v>41864</c:v>
                </c:pt>
                <c:pt idx="422">
                  <c:v>41865</c:v>
                </c:pt>
                <c:pt idx="423">
                  <c:v>41866</c:v>
                </c:pt>
                <c:pt idx="424">
                  <c:v>41869</c:v>
                </c:pt>
                <c:pt idx="425">
                  <c:v>41870</c:v>
                </c:pt>
                <c:pt idx="426">
                  <c:v>41871</c:v>
                </c:pt>
                <c:pt idx="427">
                  <c:v>41872</c:v>
                </c:pt>
                <c:pt idx="428">
                  <c:v>41873</c:v>
                </c:pt>
                <c:pt idx="429">
                  <c:v>41876</c:v>
                </c:pt>
                <c:pt idx="430">
                  <c:v>41877</c:v>
                </c:pt>
                <c:pt idx="431">
                  <c:v>41878</c:v>
                </c:pt>
                <c:pt idx="432">
                  <c:v>41879</c:v>
                </c:pt>
                <c:pt idx="433">
                  <c:v>41880</c:v>
                </c:pt>
                <c:pt idx="434">
                  <c:v>41883</c:v>
                </c:pt>
                <c:pt idx="435">
                  <c:v>41884</c:v>
                </c:pt>
                <c:pt idx="436">
                  <c:v>41880</c:v>
                </c:pt>
                <c:pt idx="437">
                  <c:v>41883</c:v>
                </c:pt>
                <c:pt idx="438">
                  <c:v>41887</c:v>
                </c:pt>
                <c:pt idx="439">
                  <c:v>41890</c:v>
                </c:pt>
                <c:pt idx="440">
                  <c:v>41891</c:v>
                </c:pt>
                <c:pt idx="441">
                  <c:v>41892</c:v>
                </c:pt>
                <c:pt idx="442">
                  <c:v>41893</c:v>
                </c:pt>
                <c:pt idx="443">
                  <c:v>41894</c:v>
                </c:pt>
                <c:pt idx="444">
                  <c:v>41897</c:v>
                </c:pt>
                <c:pt idx="445">
                  <c:v>41898</c:v>
                </c:pt>
                <c:pt idx="446">
                  <c:v>41899</c:v>
                </c:pt>
                <c:pt idx="447">
                  <c:v>41900</c:v>
                </c:pt>
                <c:pt idx="448">
                  <c:v>41901</c:v>
                </c:pt>
                <c:pt idx="449">
                  <c:v>41904</c:v>
                </c:pt>
                <c:pt idx="450">
                  <c:v>41905</c:v>
                </c:pt>
                <c:pt idx="451">
                  <c:v>41906</c:v>
                </c:pt>
                <c:pt idx="452">
                  <c:v>41907</c:v>
                </c:pt>
                <c:pt idx="453">
                  <c:v>41908</c:v>
                </c:pt>
                <c:pt idx="454">
                  <c:v>41911</c:v>
                </c:pt>
                <c:pt idx="455">
                  <c:v>41912</c:v>
                </c:pt>
                <c:pt idx="456">
                  <c:v>41913</c:v>
                </c:pt>
                <c:pt idx="457">
                  <c:v>41914</c:v>
                </c:pt>
                <c:pt idx="458">
                  <c:v>41915</c:v>
                </c:pt>
                <c:pt idx="459">
                  <c:v>41918</c:v>
                </c:pt>
                <c:pt idx="460">
                  <c:v>41919</c:v>
                </c:pt>
                <c:pt idx="461">
                  <c:v>41920</c:v>
                </c:pt>
                <c:pt idx="462">
                  <c:v>41921</c:v>
                </c:pt>
                <c:pt idx="463">
                  <c:v>41922</c:v>
                </c:pt>
                <c:pt idx="464">
                  <c:v>41925</c:v>
                </c:pt>
                <c:pt idx="465">
                  <c:v>41926</c:v>
                </c:pt>
                <c:pt idx="466">
                  <c:v>41927</c:v>
                </c:pt>
                <c:pt idx="467">
                  <c:v>41928</c:v>
                </c:pt>
                <c:pt idx="468">
                  <c:v>41929</c:v>
                </c:pt>
                <c:pt idx="469">
                  <c:v>41932</c:v>
                </c:pt>
                <c:pt idx="470">
                  <c:v>41933</c:v>
                </c:pt>
                <c:pt idx="471">
                  <c:v>41934</c:v>
                </c:pt>
                <c:pt idx="472">
                  <c:v>41935</c:v>
                </c:pt>
                <c:pt idx="473">
                  <c:v>41936</c:v>
                </c:pt>
                <c:pt idx="474">
                  <c:v>41939</c:v>
                </c:pt>
                <c:pt idx="475">
                  <c:v>41940</c:v>
                </c:pt>
                <c:pt idx="476">
                  <c:v>41941</c:v>
                </c:pt>
                <c:pt idx="477">
                  <c:v>41942</c:v>
                </c:pt>
                <c:pt idx="478">
                  <c:v>41943</c:v>
                </c:pt>
                <c:pt idx="479">
                  <c:v>41946</c:v>
                </c:pt>
                <c:pt idx="480">
                  <c:v>41947</c:v>
                </c:pt>
                <c:pt idx="481">
                  <c:v>41948</c:v>
                </c:pt>
                <c:pt idx="482">
                  <c:v>41949</c:v>
                </c:pt>
                <c:pt idx="483">
                  <c:v>41950</c:v>
                </c:pt>
                <c:pt idx="484">
                  <c:v>41953</c:v>
                </c:pt>
                <c:pt idx="485">
                  <c:v>41954</c:v>
                </c:pt>
                <c:pt idx="486">
                  <c:v>41955</c:v>
                </c:pt>
                <c:pt idx="487">
                  <c:v>41956</c:v>
                </c:pt>
                <c:pt idx="488">
                  <c:v>41957</c:v>
                </c:pt>
                <c:pt idx="489">
                  <c:v>41960</c:v>
                </c:pt>
                <c:pt idx="490">
                  <c:v>41961</c:v>
                </c:pt>
                <c:pt idx="491">
                  <c:v>41962</c:v>
                </c:pt>
                <c:pt idx="492">
                  <c:v>41963</c:v>
                </c:pt>
                <c:pt idx="493">
                  <c:v>41964</c:v>
                </c:pt>
                <c:pt idx="494">
                  <c:v>41967</c:v>
                </c:pt>
                <c:pt idx="495">
                  <c:v>41968</c:v>
                </c:pt>
                <c:pt idx="496">
                  <c:v>41969</c:v>
                </c:pt>
                <c:pt idx="497">
                  <c:v>41970</c:v>
                </c:pt>
                <c:pt idx="498">
                  <c:v>41971</c:v>
                </c:pt>
                <c:pt idx="499">
                  <c:v>41974</c:v>
                </c:pt>
                <c:pt idx="500">
                  <c:v>41975</c:v>
                </c:pt>
                <c:pt idx="501">
                  <c:v>41976</c:v>
                </c:pt>
                <c:pt idx="502">
                  <c:v>41977</c:v>
                </c:pt>
                <c:pt idx="503">
                  <c:v>41978</c:v>
                </c:pt>
                <c:pt idx="504">
                  <c:v>41981</c:v>
                </c:pt>
                <c:pt idx="505">
                  <c:v>41982</c:v>
                </c:pt>
                <c:pt idx="506">
                  <c:v>41983</c:v>
                </c:pt>
                <c:pt idx="507">
                  <c:v>41984</c:v>
                </c:pt>
                <c:pt idx="508">
                  <c:v>41985</c:v>
                </c:pt>
                <c:pt idx="509">
                  <c:v>41988</c:v>
                </c:pt>
                <c:pt idx="510">
                  <c:v>41989</c:v>
                </c:pt>
                <c:pt idx="511">
                  <c:v>41990</c:v>
                </c:pt>
                <c:pt idx="512">
                  <c:v>41991</c:v>
                </c:pt>
                <c:pt idx="513">
                  <c:v>41992</c:v>
                </c:pt>
                <c:pt idx="514">
                  <c:v>41995</c:v>
                </c:pt>
                <c:pt idx="515">
                  <c:v>41996</c:v>
                </c:pt>
                <c:pt idx="516">
                  <c:v>41997</c:v>
                </c:pt>
                <c:pt idx="517">
                  <c:v>41998</c:v>
                </c:pt>
                <c:pt idx="518">
                  <c:v>41999</c:v>
                </c:pt>
                <c:pt idx="519">
                  <c:v>42002</c:v>
                </c:pt>
                <c:pt idx="520">
                  <c:v>42003</c:v>
                </c:pt>
                <c:pt idx="521">
                  <c:v>42004</c:v>
                </c:pt>
                <c:pt idx="522">
                  <c:v>42005</c:v>
                </c:pt>
                <c:pt idx="523">
                  <c:v>42006</c:v>
                </c:pt>
                <c:pt idx="524">
                  <c:v>42009</c:v>
                </c:pt>
                <c:pt idx="525">
                  <c:v>42010</c:v>
                </c:pt>
                <c:pt idx="526">
                  <c:v>42011</c:v>
                </c:pt>
                <c:pt idx="527">
                  <c:v>42012</c:v>
                </c:pt>
                <c:pt idx="528">
                  <c:v>42013</c:v>
                </c:pt>
                <c:pt idx="529">
                  <c:v>42016</c:v>
                </c:pt>
                <c:pt idx="530">
                  <c:v>42017</c:v>
                </c:pt>
                <c:pt idx="531">
                  <c:v>42018</c:v>
                </c:pt>
                <c:pt idx="532">
                  <c:v>42019</c:v>
                </c:pt>
                <c:pt idx="533">
                  <c:v>42020</c:v>
                </c:pt>
                <c:pt idx="534">
                  <c:v>42023</c:v>
                </c:pt>
                <c:pt idx="535">
                  <c:v>42024</c:v>
                </c:pt>
                <c:pt idx="536">
                  <c:v>42025</c:v>
                </c:pt>
                <c:pt idx="537">
                  <c:v>42026</c:v>
                </c:pt>
                <c:pt idx="538">
                  <c:v>42027</c:v>
                </c:pt>
                <c:pt idx="539">
                  <c:v>42030</c:v>
                </c:pt>
                <c:pt idx="540">
                  <c:v>42031</c:v>
                </c:pt>
                <c:pt idx="541">
                  <c:v>42032</c:v>
                </c:pt>
                <c:pt idx="542">
                  <c:v>42033</c:v>
                </c:pt>
                <c:pt idx="543">
                  <c:v>42034</c:v>
                </c:pt>
                <c:pt idx="544">
                  <c:v>42037</c:v>
                </c:pt>
                <c:pt idx="545">
                  <c:v>42038</c:v>
                </c:pt>
                <c:pt idx="546">
                  <c:v>42039</c:v>
                </c:pt>
                <c:pt idx="547">
                  <c:v>42040</c:v>
                </c:pt>
                <c:pt idx="548">
                  <c:v>42041</c:v>
                </c:pt>
                <c:pt idx="549">
                  <c:v>42044</c:v>
                </c:pt>
                <c:pt idx="550">
                  <c:v>42045</c:v>
                </c:pt>
                <c:pt idx="551">
                  <c:v>42046</c:v>
                </c:pt>
                <c:pt idx="552">
                  <c:v>42047</c:v>
                </c:pt>
                <c:pt idx="553">
                  <c:v>42048</c:v>
                </c:pt>
                <c:pt idx="554">
                  <c:v>42051</c:v>
                </c:pt>
                <c:pt idx="555">
                  <c:v>42052</c:v>
                </c:pt>
                <c:pt idx="556">
                  <c:v>42053</c:v>
                </c:pt>
                <c:pt idx="557">
                  <c:v>42054</c:v>
                </c:pt>
                <c:pt idx="558">
                  <c:v>42055</c:v>
                </c:pt>
                <c:pt idx="559">
                  <c:v>42058</c:v>
                </c:pt>
                <c:pt idx="560">
                  <c:v>42059</c:v>
                </c:pt>
                <c:pt idx="561">
                  <c:v>42060</c:v>
                </c:pt>
                <c:pt idx="562">
                  <c:v>42061</c:v>
                </c:pt>
                <c:pt idx="563">
                  <c:v>42062</c:v>
                </c:pt>
                <c:pt idx="564">
                  <c:v>42065</c:v>
                </c:pt>
                <c:pt idx="565">
                  <c:v>42066</c:v>
                </c:pt>
                <c:pt idx="566">
                  <c:v>42067</c:v>
                </c:pt>
                <c:pt idx="567">
                  <c:v>42068</c:v>
                </c:pt>
                <c:pt idx="568">
                  <c:v>42069</c:v>
                </c:pt>
                <c:pt idx="569">
                  <c:v>42072</c:v>
                </c:pt>
                <c:pt idx="570">
                  <c:v>42073</c:v>
                </c:pt>
                <c:pt idx="571">
                  <c:v>42074</c:v>
                </c:pt>
                <c:pt idx="572">
                  <c:v>42075</c:v>
                </c:pt>
                <c:pt idx="573">
                  <c:v>42076</c:v>
                </c:pt>
                <c:pt idx="574">
                  <c:v>42079</c:v>
                </c:pt>
                <c:pt idx="575">
                  <c:v>42080</c:v>
                </c:pt>
                <c:pt idx="576">
                  <c:v>42081</c:v>
                </c:pt>
                <c:pt idx="577">
                  <c:v>42082</c:v>
                </c:pt>
                <c:pt idx="578">
                  <c:v>42083</c:v>
                </c:pt>
                <c:pt idx="579">
                  <c:v>42086</c:v>
                </c:pt>
                <c:pt idx="580">
                  <c:v>42087</c:v>
                </c:pt>
                <c:pt idx="581">
                  <c:v>42088</c:v>
                </c:pt>
                <c:pt idx="582">
                  <c:v>42089</c:v>
                </c:pt>
                <c:pt idx="583">
                  <c:v>42090</c:v>
                </c:pt>
                <c:pt idx="584">
                  <c:v>42093</c:v>
                </c:pt>
                <c:pt idx="585">
                  <c:v>42094</c:v>
                </c:pt>
                <c:pt idx="586">
                  <c:v>42095</c:v>
                </c:pt>
                <c:pt idx="587">
                  <c:v>42096</c:v>
                </c:pt>
                <c:pt idx="588">
                  <c:v>42097</c:v>
                </c:pt>
                <c:pt idx="589">
                  <c:v>42100</c:v>
                </c:pt>
                <c:pt idx="590">
                  <c:v>42101</c:v>
                </c:pt>
                <c:pt idx="591">
                  <c:v>42102</c:v>
                </c:pt>
                <c:pt idx="592">
                  <c:v>42103</c:v>
                </c:pt>
                <c:pt idx="593">
                  <c:v>42104</c:v>
                </c:pt>
                <c:pt idx="594">
                  <c:v>42107</c:v>
                </c:pt>
                <c:pt idx="595">
                  <c:v>42108</c:v>
                </c:pt>
                <c:pt idx="596">
                  <c:v>42109</c:v>
                </c:pt>
                <c:pt idx="597">
                  <c:v>42110</c:v>
                </c:pt>
                <c:pt idx="598">
                  <c:v>42111</c:v>
                </c:pt>
                <c:pt idx="599">
                  <c:v>42114</c:v>
                </c:pt>
                <c:pt idx="600">
                  <c:v>42115</c:v>
                </c:pt>
                <c:pt idx="601">
                  <c:v>42116</c:v>
                </c:pt>
                <c:pt idx="602">
                  <c:v>42117</c:v>
                </c:pt>
                <c:pt idx="603">
                  <c:v>42118</c:v>
                </c:pt>
                <c:pt idx="604">
                  <c:v>42121</c:v>
                </c:pt>
                <c:pt idx="605">
                  <c:v>42122</c:v>
                </c:pt>
                <c:pt idx="606">
                  <c:v>42123</c:v>
                </c:pt>
                <c:pt idx="607">
                  <c:v>42124</c:v>
                </c:pt>
                <c:pt idx="608">
                  <c:v>42125</c:v>
                </c:pt>
                <c:pt idx="609">
                  <c:v>42128</c:v>
                </c:pt>
                <c:pt idx="610">
                  <c:v>42129</c:v>
                </c:pt>
                <c:pt idx="611">
                  <c:v>42130</c:v>
                </c:pt>
                <c:pt idx="612">
                  <c:v>42131</c:v>
                </c:pt>
                <c:pt idx="613">
                  <c:v>42132</c:v>
                </c:pt>
                <c:pt idx="614">
                  <c:v>42135</c:v>
                </c:pt>
                <c:pt idx="615">
                  <c:v>42136</c:v>
                </c:pt>
                <c:pt idx="616">
                  <c:v>42137</c:v>
                </c:pt>
                <c:pt idx="617">
                  <c:v>42138</c:v>
                </c:pt>
                <c:pt idx="618">
                  <c:v>42139</c:v>
                </c:pt>
                <c:pt idx="619">
                  <c:v>42142</c:v>
                </c:pt>
                <c:pt idx="620">
                  <c:v>42143</c:v>
                </c:pt>
                <c:pt idx="621">
                  <c:v>42144</c:v>
                </c:pt>
                <c:pt idx="622">
                  <c:v>42145</c:v>
                </c:pt>
                <c:pt idx="623">
                  <c:v>42146</c:v>
                </c:pt>
                <c:pt idx="624">
                  <c:v>42149</c:v>
                </c:pt>
                <c:pt idx="625">
                  <c:v>42150</c:v>
                </c:pt>
                <c:pt idx="626">
                  <c:v>42151</c:v>
                </c:pt>
                <c:pt idx="627">
                  <c:v>42152</c:v>
                </c:pt>
                <c:pt idx="628">
                  <c:v>42153</c:v>
                </c:pt>
                <c:pt idx="629">
                  <c:v>42156</c:v>
                </c:pt>
                <c:pt idx="630">
                  <c:v>42157</c:v>
                </c:pt>
                <c:pt idx="631">
                  <c:v>42158</c:v>
                </c:pt>
                <c:pt idx="632">
                  <c:v>42159</c:v>
                </c:pt>
                <c:pt idx="633">
                  <c:v>42160</c:v>
                </c:pt>
                <c:pt idx="634">
                  <c:v>42163</c:v>
                </c:pt>
                <c:pt idx="635">
                  <c:v>42164</c:v>
                </c:pt>
                <c:pt idx="636">
                  <c:v>42165</c:v>
                </c:pt>
                <c:pt idx="637">
                  <c:v>42166</c:v>
                </c:pt>
                <c:pt idx="638">
                  <c:v>42167</c:v>
                </c:pt>
                <c:pt idx="639">
                  <c:v>42170</c:v>
                </c:pt>
                <c:pt idx="640">
                  <c:v>42171</c:v>
                </c:pt>
                <c:pt idx="641">
                  <c:v>42172</c:v>
                </c:pt>
                <c:pt idx="642">
                  <c:v>42173</c:v>
                </c:pt>
                <c:pt idx="643">
                  <c:v>42174</c:v>
                </c:pt>
                <c:pt idx="644">
                  <c:v>42177</c:v>
                </c:pt>
                <c:pt idx="645">
                  <c:v>42178</c:v>
                </c:pt>
                <c:pt idx="646">
                  <c:v>42179</c:v>
                </c:pt>
                <c:pt idx="647">
                  <c:v>42180</c:v>
                </c:pt>
                <c:pt idx="648">
                  <c:v>42181</c:v>
                </c:pt>
                <c:pt idx="649">
                  <c:v>42184</c:v>
                </c:pt>
                <c:pt idx="650">
                  <c:v>42185</c:v>
                </c:pt>
                <c:pt idx="651">
                  <c:v>42186</c:v>
                </c:pt>
                <c:pt idx="652">
                  <c:v>42187</c:v>
                </c:pt>
                <c:pt idx="653">
                  <c:v>42188</c:v>
                </c:pt>
                <c:pt idx="654">
                  <c:v>42191</c:v>
                </c:pt>
                <c:pt idx="655">
                  <c:v>42192</c:v>
                </c:pt>
                <c:pt idx="656">
                  <c:v>42193</c:v>
                </c:pt>
                <c:pt idx="657">
                  <c:v>42194</c:v>
                </c:pt>
                <c:pt idx="658">
                  <c:v>42195</c:v>
                </c:pt>
                <c:pt idx="659">
                  <c:v>42198</c:v>
                </c:pt>
                <c:pt idx="660">
                  <c:v>42199</c:v>
                </c:pt>
                <c:pt idx="661">
                  <c:v>42200</c:v>
                </c:pt>
                <c:pt idx="662">
                  <c:v>42201</c:v>
                </c:pt>
                <c:pt idx="663">
                  <c:v>42202</c:v>
                </c:pt>
                <c:pt idx="664">
                  <c:v>42205</c:v>
                </c:pt>
                <c:pt idx="665">
                  <c:v>42206</c:v>
                </c:pt>
                <c:pt idx="666">
                  <c:v>42207</c:v>
                </c:pt>
                <c:pt idx="667">
                  <c:v>42208</c:v>
                </c:pt>
                <c:pt idx="668">
                  <c:v>42209</c:v>
                </c:pt>
                <c:pt idx="669">
                  <c:v>42212</c:v>
                </c:pt>
                <c:pt idx="670">
                  <c:v>42213</c:v>
                </c:pt>
                <c:pt idx="671">
                  <c:v>42214</c:v>
                </c:pt>
                <c:pt idx="672">
                  <c:v>42215</c:v>
                </c:pt>
                <c:pt idx="673">
                  <c:v>42216</c:v>
                </c:pt>
                <c:pt idx="674">
                  <c:v>42219</c:v>
                </c:pt>
                <c:pt idx="675">
                  <c:v>42220</c:v>
                </c:pt>
                <c:pt idx="676">
                  <c:v>42221</c:v>
                </c:pt>
                <c:pt idx="677">
                  <c:v>42222</c:v>
                </c:pt>
                <c:pt idx="678">
                  <c:v>42223</c:v>
                </c:pt>
                <c:pt idx="679">
                  <c:v>42226</c:v>
                </c:pt>
                <c:pt idx="680">
                  <c:v>42227</c:v>
                </c:pt>
                <c:pt idx="681">
                  <c:v>42228</c:v>
                </c:pt>
                <c:pt idx="682">
                  <c:v>42229</c:v>
                </c:pt>
                <c:pt idx="683">
                  <c:v>42230</c:v>
                </c:pt>
                <c:pt idx="684">
                  <c:v>42233</c:v>
                </c:pt>
                <c:pt idx="685">
                  <c:v>42234</c:v>
                </c:pt>
                <c:pt idx="686">
                  <c:v>42235</c:v>
                </c:pt>
                <c:pt idx="687">
                  <c:v>42236</c:v>
                </c:pt>
                <c:pt idx="688">
                  <c:v>42237</c:v>
                </c:pt>
                <c:pt idx="689">
                  <c:v>42240</c:v>
                </c:pt>
                <c:pt idx="690">
                  <c:v>42241</c:v>
                </c:pt>
                <c:pt idx="691">
                  <c:v>42242</c:v>
                </c:pt>
                <c:pt idx="692">
                  <c:v>42243</c:v>
                </c:pt>
                <c:pt idx="693">
                  <c:v>42244</c:v>
                </c:pt>
                <c:pt idx="694">
                  <c:v>42247</c:v>
                </c:pt>
                <c:pt idx="695">
                  <c:v>42248</c:v>
                </c:pt>
                <c:pt idx="696">
                  <c:v>42249</c:v>
                </c:pt>
                <c:pt idx="697">
                  <c:v>42250</c:v>
                </c:pt>
                <c:pt idx="698">
                  <c:v>42251</c:v>
                </c:pt>
                <c:pt idx="699">
                  <c:v>42254</c:v>
                </c:pt>
                <c:pt idx="700">
                  <c:v>42255</c:v>
                </c:pt>
                <c:pt idx="701">
                  <c:v>42256</c:v>
                </c:pt>
                <c:pt idx="702">
                  <c:v>42257</c:v>
                </c:pt>
                <c:pt idx="703">
                  <c:v>42258</c:v>
                </c:pt>
                <c:pt idx="704">
                  <c:v>42261</c:v>
                </c:pt>
                <c:pt idx="705">
                  <c:v>42262</c:v>
                </c:pt>
                <c:pt idx="706">
                  <c:v>42263</c:v>
                </c:pt>
                <c:pt idx="707">
                  <c:v>42264</c:v>
                </c:pt>
                <c:pt idx="708">
                  <c:v>42265</c:v>
                </c:pt>
                <c:pt idx="709">
                  <c:v>42268</c:v>
                </c:pt>
                <c:pt idx="710">
                  <c:v>42269</c:v>
                </c:pt>
                <c:pt idx="711">
                  <c:v>42270</c:v>
                </c:pt>
                <c:pt idx="712">
                  <c:v>42271</c:v>
                </c:pt>
                <c:pt idx="713">
                  <c:v>42272</c:v>
                </c:pt>
                <c:pt idx="714">
                  <c:v>42275</c:v>
                </c:pt>
                <c:pt idx="715">
                  <c:v>42276</c:v>
                </c:pt>
                <c:pt idx="716">
                  <c:v>42277</c:v>
                </c:pt>
                <c:pt idx="717">
                  <c:v>42278</c:v>
                </c:pt>
                <c:pt idx="718">
                  <c:v>42279</c:v>
                </c:pt>
                <c:pt idx="719">
                  <c:v>42282</c:v>
                </c:pt>
                <c:pt idx="720">
                  <c:v>42283</c:v>
                </c:pt>
                <c:pt idx="721">
                  <c:v>42284</c:v>
                </c:pt>
                <c:pt idx="722">
                  <c:v>42285</c:v>
                </c:pt>
                <c:pt idx="723">
                  <c:v>42286</c:v>
                </c:pt>
                <c:pt idx="724">
                  <c:v>42289</c:v>
                </c:pt>
                <c:pt idx="725">
                  <c:v>42290</c:v>
                </c:pt>
                <c:pt idx="726">
                  <c:v>42291</c:v>
                </c:pt>
                <c:pt idx="727">
                  <c:v>42292</c:v>
                </c:pt>
                <c:pt idx="728">
                  <c:v>42293</c:v>
                </c:pt>
                <c:pt idx="729">
                  <c:v>42296</c:v>
                </c:pt>
                <c:pt idx="730">
                  <c:v>42297</c:v>
                </c:pt>
                <c:pt idx="731">
                  <c:v>42298</c:v>
                </c:pt>
                <c:pt idx="732">
                  <c:v>42299</c:v>
                </c:pt>
                <c:pt idx="733">
                  <c:v>42300</c:v>
                </c:pt>
                <c:pt idx="734">
                  <c:v>42303</c:v>
                </c:pt>
                <c:pt idx="735">
                  <c:v>42304</c:v>
                </c:pt>
                <c:pt idx="736">
                  <c:v>42305</c:v>
                </c:pt>
                <c:pt idx="737">
                  <c:v>42306</c:v>
                </c:pt>
                <c:pt idx="738">
                  <c:v>42307</c:v>
                </c:pt>
                <c:pt idx="739">
                  <c:v>42310</c:v>
                </c:pt>
                <c:pt idx="740">
                  <c:v>42311</c:v>
                </c:pt>
                <c:pt idx="741">
                  <c:v>42312</c:v>
                </c:pt>
                <c:pt idx="742">
                  <c:v>42313</c:v>
                </c:pt>
                <c:pt idx="743">
                  <c:v>42314</c:v>
                </c:pt>
                <c:pt idx="744">
                  <c:v>42317</c:v>
                </c:pt>
                <c:pt idx="745">
                  <c:v>42318</c:v>
                </c:pt>
                <c:pt idx="746">
                  <c:v>42319</c:v>
                </c:pt>
                <c:pt idx="747">
                  <c:v>42320</c:v>
                </c:pt>
                <c:pt idx="748">
                  <c:v>42321</c:v>
                </c:pt>
                <c:pt idx="749">
                  <c:v>42324</c:v>
                </c:pt>
                <c:pt idx="750">
                  <c:v>42325</c:v>
                </c:pt>
                <c:pt idx="751">
                  <c:v>42326</c:v>
                </c:pt>
                <c:pt idx="752">
                  <c:v>42327</c:v>
                </c:pt>
                <c:pt idx="753">
                  <c:v>42328</c:v>
                </c:pt>
                <c:pt idx="754">
                  <c:v>42331</c:v>
                </c:pt>
                <c:pt idx="755">
                  <c:v>42332</c:v>
                </c:pt>
                <c:pt idx="756">
                  <c:v>42333</c:v>
                </c:pt>
                <c:pt idx="757">
                  <c:v>42334</c:v>
                </c:pt>
                <c:pt idx="758">
                  <c:v>42335</c:v>
                </c:pt>
                <c:pt idx="759">
                  <c:v>42338</c:v>
                </c:pt>
                <c:pt idx="760">
                  <c:v>42339</c:v>
                </c:pt>
                <c:pt idx="761">
                  <c:v>42340</c:v>
                </c:pt>
                <c:pt idx="762">
                  <c:v>42341</c:v>
                </c:pt>
                <c:pt idx="763">
                  <c:v>42342</c:v>
                </c:pt>
                <c:pt idx="764">
                  <c:v>42345</c:v>
                </c:pt>
                <c:pt idx="765">
                  <c:v>42346</c:v>
                </c:pt>
                <c:pt idx="766">
                  <c:v>42347</c:v>
                </c:pt>
                <c:pt idx="767">
                  <c:v>42348</c:v>
                </c:pt>
                <c:pt idx="768">
                  <c:v>42349</c:v>
                </c:pt>
                <c:pt idx="769">
                  <c:v>42352</c:v>
                </c:pt>
                <c:pt idx="770">
                  <c:v>42353</c:v>
                </c:pt>
                <c:pt idx="771">
                  <c:v>42354</c:v>
                </c:pt>
                <c:pt idx="772">
                  <c:v>42355</c:v>
                </c:pt>
                <c:pt idx="773">
                  <c:v>42356</c:v>
                </c:pt>
                <c:pt idx="774">
                  <c:v>42359</c:v>
                </c:pt>
                <c:pt idx="775">
                  <c:v>42360</c:v>
                </c:pt>
                <c:pt idx="776">
                  <c:v>42361</c:v>
                </c:pt>
                <c:pt idx="777">
                  <c:v>42362</c:v>
                </c:pt>
                <c:pt idx="778">
                  <c:v>42363</c:v>
                </c:pt>
                <c:pt idx="779">
                  <c:v>42366</c:v>
                </c:pt>
                <c:pt idx="780">
                  <c:v>42367</c:v>
                </c:pt>
                <c:pt idx="781">
                  <c:v>42368</c:v>
                </c:pt>
                <c:pt idx="782">
                  <c:v>42369</c:v>
                </c:pt>
                <c:pt idx="783">
                  <c:v>42370</c:v>
                </c:pt>
                <c:pt idx="784">
                  <c:v>42373</c:v>
                </c:pt>
                <c:pt idx="785">
                  <c:v>42374</c:v>
                </c:pt>
                <c:pt idx="786">
                  <c:v>42375</c:v>
                </c:pt>
                <c:pt idx="787">
                  <c:v>42376</c:v>
                </c:pt>
                <c:pt idx="788">
                  <c:v>42377</c:v>
                </c:pt>
                <c:pt idx="789">
                  <c:v>42380</c:v>
                </c:pt>
                <c:pt idx="790">
                  <c:v>42381</c:v>
                </c:pt>
                <c:pt idx="791">
                  <c:v>42382</c:v>
                </c:pt>
                <c:pt idx="792">
                  <c:v>42383</c:v>
                </c:pt>
                <c:pt idx="793">
                  <c:v>42384</c:v>
                </c:pt>
                <c:pt idx="794">
                  <c:v>42387</c:v>
                </c:pt>
                <c:pt idx="795">
                  <c:v>42388</c:v>
                </c:pt>
                <c:pt idx="796">
                  <c:v>42389</c:v>
                </c:pt>
                <c:pt idx="797">
                  <c:v>42390</c:v>
                </c:pt>
                <c:pt idx="798">
                  <c:v>42391</c:v>
                </c:pt>
                <c:pt idx="799">
                  <c:v>42394</c:v>
                </c:pt>
                <c:pt idx="800">
                  <c:v>42395</c:v>
                </c:pt>
                <c:pt idx="801">
                  <c:v>42396</c:v>
                </c:pt>
                <c:pt idx="802">
                  <c:v>42397</c:v>
                </c:pt>
                <c:pt idx="803">
                  <c:v>42398</c:v>
                </c:pt>
                <c:pt idx="804">
                  <c:v>42401</c:v>
                </c:pt>
                <c:pt idx="805">
                  <c:v>42402</c:v>
                </c:pt>
                <c:pt idx="806">
                  <c:v>42403</c:v>
                </c:pt>
                <c:pt idx="807">
                  <c:v>42404</c:v>
                </c:pt>
                <c:pt idx="808">
                  <c:v>42405</c:v>
                </c:pt>
                <c:pt idx="809">
                  <c:v>42408</c:v>
                </c:pt>
                <c:pt idx="810">
                  <c:v>42409</c:v>
                </c:pt>
                <c:pt idx="811">
                  <c:v>42410</c:v>
                </c:pt>
                <c:pt idx="812">
                  <c:v>42411</c:v>
                </c:pt>
                <c:pt idx="813">
                  <c:v>42412</c:v>
                </c:pt>
                <c:pt idx="814">
                  <c:v>42415</c:v>
                </c:pt>
                <c:pt idx="815">
                  <c:v>42416</c:v>
                </c:pt>
                <c:pt idx="816">
                  <c:v>42417</c:v>
                </c:pt>
                <c:pt idx="817">
                  <c:v>42418</c:v>
                </c:pt>
                <c:pt idx="818">
                  <c:v>42419</c:v>
                </c:pt>
                <c:pt idx="819">
                  <c:v>42422</c:v>
                </c:pt>
                <c:pt idx="820">
                  <c:v>42423</c:v>
                </c:pt>
                <c:pt idx="821">
                  <c:v>42424</c:v>
                </c:pt>
                <c:pt idx="822">
                  <c:v>42425</c:v>
                </c:pt>
                <c:pt idx="823">
                  <c:v>42426</c:v>
                </c:pt>
                <c:pt idx="824">
                  <c:v>42429</c:v>
                </c:pt>
                <c:pt idx="825">
                  <c:v>42430</c:v>
                </c:pt>
                <c:pt idx="826">
                  <c:v>42431</c:v>
                </c:pt>
                <c:pt idx="827">
                  <c:v>42432</c:v>
                </c:pt>
                <c:pt idx="828">
                  <c:v>42433</c:v>
                </c:pt>
                <c:pt idx="829">
                  <c:v>42436</c:v>
                </c:pt>
                <c:pt idx="830">
                  <c:v>42437</c:v>
                </c:pt>
                <c:pt idx="831">
                  <c:v>42438</c:v>
                </c:pt>
                <c:pt idx="832">
                  <c:v>42439</c:v>
                </c:pt>
                <c:pt idx="833">
                  <c:v>42440</c:v>
                </c:pt>
                <c:pt idx="834">
                  <c:v>42443</c:v>
                </c:pt>
                <c:pt idx="835">
                  <c:v>42444</c:v>
                </c:pt>
                <c:pt idx="836">
                  <c:v>42445</c:v>
                </c:pt>
                <c:pt idx="837">
                  <c:v>42446</c:v>
                </c:pt>
                <c:pt idx="838">
                  <c:v>42447</c:v>
                </c:pt>
                <c:pt idx="839">
                  <c:v>42450</c:v>
                </c:pt>
                <c:pt idx="840">
                  <c:v>42451</c:v>
                </c:pt>
                <c:pt idx="841">
                  <c:v>42452</c:v>
                </c:pt>
                <c:pt idx="842">
                  <c:v>42453</c:v>
                </c:pt>
                <c:pt idx="843">
                  <c:v>42454</c:v>
                </c:pt>
                <c:pt idx="844">
                  <c:v>42457</c:v>
                </c:pt>
                <c:pt idx="845">
                  <c:v>42458</c:v>
                </c:pt>
                <c:pt idx="846">
                  <c:v>42459</c:v>
                </c:pt>
                <c:pt idx="847">
                  <c:v>42460</c:v>
                </c:pt>
                <c:pt idx="848">
                  <c:v>42461</c:v>
                </c:pt>
                <c:pt idx="849">
                  <c:v>42464</c:v>
                </c:pt>
                <c:pt idx="850">
                  <c:v>42465</c:v>
                </c:pt>
                <c:pt idx="851">
                  <c:v>42466</c:v>
                </c:pt>
                <c:pt idx="852">
                  <c:v>42467</c:v>
                </c:pt>
                <c:pt idx="853">
                  <c:v>42468</c:v>
                </c:pt>
                <c:pt idx="854">
                  <c:v>42471</c:v>
                </c:pt>
                <c:pt idx="855">
                  <c:v>42472</c:v>
                </c:pt>
                <c:pt idx="856">
                  <c:v>42473</c:v>
                </c:pt>
                <c:pt idx="857">
                  <c:v>42474</c:v>
                </c:pt>
                <c:pt idx="858">
                  <c:v>42475</c:v>
                </c:pt>
                <c:pt idx="859">
                  <c:v>42478</c:v>
                </c:pt>
                <c:pt idx="860">
                  <c:v>42479</c:v>
                </c:pt>
                <c:pt idx="861">
                  <c:v>42480</c:v>
                </c:pt>
                <c:pt idx="862">
                  <c:v>42481</c:v>
                </c:pt>
                <c:pt idx="863">
                  <c:v>42482</c:v>
                </c:pt>
                <c:pt idx="864">
                  <c:v>42485</c:v>
                </c:pt>
                <c:pt idx="865">
                  <c:v>42486</c:v>
                </c:pt>
                <c:pt idx="866">
                  <c:v>42487</c:v>
                </c:pt>
                <c:pt idx="867">
                  <c:v>42488</c:v>
                </c:pt>
                <c:pt idx="868">
                  <c:v>42489</c:v>
                </c:pt>
                <c:pt idx="869">
                  <c:v>42492</c:v>
                </c:pt>
                <c:pt idx="870">
                  <c:v>42493</c:v>
                </c:pt>
                <c:pt idx="871">
                  <c:v>42494</c:v>
                </c:pt>
                <c:pt idx="872">
                  <c:v>42495</c:v>
                </c:pt>
                <c:pt idx="873">
                  <c:v>42496</c:v>
                </c:pt>
                <c:pt idx="874">
                  <c:v>42499</c:v>
                </c:pt>
                <c:pt idx="875">
                  <c:v>42500</c:v>
                </c:pt>
                <c:pt idx="876">
                  <c:v>42501</c:v>
                </c:pt>
                <c:pt idx="877">
                  <c:v>42502</c:v>
                </c:pt>
                <c:pt idx="878">
                  <c:v>42503</c:v>
                </c:pt>
                <c:pt idx="879">
                  <c:v>42506</c:v>
                </c:pt>
                <c:pt idx="880">
                  <c:v>42507</c:v>
                </c:pt>
                <c:pt idx="881">
                  <c:v>42508</c:v>
                </c:pt>
                <c:pt idx="882">
                  <c:v>42509</c:v>
                </c:pt>
                <c:pt idx="883">
                  <c:v>42510</c:v>
                </c:pt>
                <c:pt idx="884">
                  <c:v>42513</c:v>
                </c:pt>
                <c:pt idx="885">
                  <c:v>42514</c:v>
                </c:pt>
                <c:pt idx="886">
                  <c:v>42515</c:v>
                </c:pt>
                <c:pt idx="887">
                  <c:v>42516</c:v>
                </c:pt>
                <c:pt idx="888">
                  <c:v>42517</c:v>
                </c:pt>
                <c:pt idx="889">
                  <c:v>42520</c:v>
                </c:pt>
                <c:pt idx="890">
                  <c:v>42521</c:v>
                </c:pt>
                <c:pt idx="891">
                  <c:v>42522</c:v>
                </c:pt>
                <c:pt idx="892">
                  <c:v>42523</c:v>
                </c:pt>
                <c:pt idx="893">
                  <c:v>42524</c:v>
                </c:pt>
                <c:pt idx="894">
                  <c:v>42527</c:v>
                </c:pt>
                <c:pt idx="895">
                  <c:v>42528</c:v>
                </c:pt>
                <c:pt idx="896">
                  <c:v>42529</c:v>
                </c:pt>
                <c:pt idx="897">
                  <c:v>42530</c:v>
                </c:pt>
                <c:pt idx="898">
                  <c:v>42531</c:v>
                </c:pt>
                <c:pt idx="899">
                  <c:v>42534</c:v>
                </c:pt>
                <c:pt idx="900">
                  <c:v>42535</c:v>
                </c:pt>
                <c:pt idx="901">
                  <c:v>42536</c:v>
                </c:pt>
                <c:pt idx="902">
                  <c:v>42537</c:v>
                </c:pt>
                <c:pt idx="903">
                  <c:v>42538</c:v>
                </c:pt>
                <c:pt idx="904">
                  <c:v>42541</c:v>
                </c:pt>
                <c:pt idx="905">
                  <c:v>42542</c:v>
                </c:pt>
                <c:pt idx="906">
                  <c:v>42543</c:v>
                </c:pt>
                <c:pt idx="907">
                  <c:v>42544</c:v>
                </c:pt>
                <c:pt idx="908">
                  <c:v>42545</c:v>
                </c:pt>
                <c:pt idx="909">
                  <c:v>42548</c:v>
                </c:pt>
                <c:pt idx="910">
                  <c:v>42549</c:v>
                </c:pt>
                <c:pt idx="911">
                  <c:v>42550</c:v>
                </c:pt>
                <c:pt idx="912">
                  <c:v>42551</c:v>
                </c:pt>
                <c:pt idx="913">
                  <c:v>42552</c:v>
                </c:pt>
                <c:pt idx="914">
                  <c:v>42555</c:v>
                </c:pt>
                <c:pt idx="915">
                  <c:v>42556</c:v>
                </c:pt>
                <c:pt idx="916">
                  <c:v>42557</c:v>
                </c:pt>
                <c:pt idx="917">
                  <c:v>42558</c:v>
                </c:pt>
                <c:pt idx="918">
                  <c:v>42559</c:v>
                </c:pt>
                <c:pt idx="919">
                  <c:v>42562</c:v>
                </c:pt>
                <c:pt idx="920">
                  <c:v>42563</c:v>
                </c:pt>
                <c:pt idx="921">
                  <c:v>42564</c:v>
                </c:pt>
                <c:pt idx="922">
                  <c:v>42565</c:v>
                </c:pt>
                <c:pt idx="923">
                  <c:v>42566</c:v>
                </c:pt>
                <c:pt idx="924">
                  <c:v>42569</c:v>
                </c:pt>
                <c:pt idx="925">
                  <c:v>42570</c:v>
                </c:pt>
                <c:pt idx="926">
                  <c:v>42571</c:v>
                </c:pt>
                <c:pt idx="927">
                  <c:v>42572</c:v>
                </c:pt>
                <c:pt idx="928">
                  <c:v>42573</c:v>
                </c:pt>
                <c:pt idx="929">
                  <c:v>42576</c:v>
                </c:pt>
                <c:pt idx="930">
                  <c:v>42577</c:v>
                </c:pt>
                <c:pt idx="931">
                  <c:v>42578</c:v>
                </c:pt>
                <c:pt idx="932">
                  <c:v>42579</c:v>
                </c:pt>
                <c:pt idx="933">
                  <c:v>42580</c:v>
                </c:pt>
                <c:pt idx="934">
                  <c:v>42583</c:v>
                </c:pt>
                <c:pt idx="935">
                  <c:v>42584</c:v>
                </c:pt>
                <c:pt idx="936">
                  <c:v>42585</c:v>
                </c:pt>
                <c:pt idx="937">
                  <c:v>42586</c:v>
                </c:pt>
                <c:pt idx="938">
                  <c:v>42587</c:v>
                </c:pt>
                <c:pt idx="939">
                  <c:v>42590</c:v>
                </c:pt>
                <c:pt idx="940">
                  <c:v>42591</c:v>
                </c:pt>
                <c:pt idx="941">
                  <c:v>42592</c:v>
                </c:pt>
                <c:pt idx="942">
                  <c:v>42593</c:v>
                </c:pt>
                <c:pt idx="943">
                  <c:v>42594</c:v>
                </c:pt>
                <c:pt idx="944">
                  <c:v>42597</c:v>
                </c:pt>
                <c:pt idx="945">
                  <c:v>42598</c:v>
                </c:pt>
                <c:pt idx="946">
                  <c:v>42599</c:v>
                </c:pt>
                <c:pt idx="947">
                  <c:v>42600</c:v>
                </c:pt>
                <c:pt idx="948">
                  <c:v>42601</c:v>
                </c:pt>
                <c:pt idx="949">
                  <c:v>42604</c:v>
                </c:pt>
                <c:pt idx="950">
                  <c:v>42605</c:v>
                </c:pt>
                <c:pt idx="951">
                  <c:v>42606</c:v>
                </c:pt>
                <c:pt idx="952">
                  <c:v>42607</c:v>
                </c:pt>
                <c:pt idx="953">
                  <c:v>42608</c:v>
                </c:pt>
                <c:pt idx="954">
                  <c:v>42611</c:v>
                </c:pt>
                <c:pt idx="955">
                  <c:v>42612</c:v>
                </c:pt>
                <c:pt idx="956">
                  <c:v>42613</c:v>
                </c:pt>
                <c:pt idx="957">
                  <c:v>42614</c:v>
                </c:pt>
                <c:pt idx="958">
                  <c:v>42615</c:v>
                </c:pt>
                <c:pt idx="959">
                  <c:v>42618</c:v>
                </c:pt>
                <c:pt idx="960">
                  <c:v>42619</c:v>
                </c:pt>
                <c:pt idx="961">
                  <c:v>42620</c:v>
                </c:pt>
                <c:pt idx="962">
                  <c:v>42621</c:v>
                </c:pt>
                <c:pt idx="963">
                  <c:v>42622</c:v>
                </c:pt>
                <c:pt idx="964">
                  <c:v>42625</c:v>
                </c:pt>
                <c:pt idx="965">
                  <c:v>42626</c:v>
                </c:pt>
                <c:pt idx="966">
                  <c:v>42627</c:v>
                </c:pt>
                <c:pt idx="967">
                  <c:v>42628</c:v>
                </c:pt>
                <c:pt idx="968">
                  <c:v>42629</c:v>
                </c:pt>
                <c:pt idx="969">
                  <c:v>42632</c:v>
                </c:pt>
                <c:pt idx="970">
                  <c:v>42633</c:v>
                </c:pt>
                <c:pt idx="971">
                  <c:v>42634</c:v>
                </c:pt>
                <c:pt idx="972">
                  <c:v>42635</c:v>
                </c:pt>
                <c:pt idx="973">
                  <c:v>42636</c:v>
                </c:pt>
                <c:pt idx="974">
                  <c:v>42639</c:v>
                </c:pt>
                <c:pt idx="975">
                  <c:v>42640</c:v>
                </c:pt>
                <c:pt idx="976">
                  <c:v>42641</c:v>
                </c:pt>
                <c:pt idx="977">
                  <c:v>42642</c:v>
                </c:pt>
                <c:pt idx="978">
                  <c:v>42643</c:v>
                </c:pt>
                <c:pt idx="979">
                  <c:v>42646</c:v>
                </c:pt>
                <c:pt idx="980">
                  <c:v>42647</c:v>
                </c:pt>
                <c:pt idx="981">
                  <c:v>42648</c:v>
                </c:pt>
                <c:pt idx="982">
                  <c:v>42649</c:v>
                </c:pt>
                <c:pt idx="983">
                  <c:v>42650</c:v>
                </c:pt>
                <c:pt idx="984">
                  <c:v>42653</c:v>
                </c:pt>
                <c:pt idx="985">
                  <c:v>42654</c:v>
                </c:pt>
                <c:pt idx="986">
                  <c:v>42655</c:v>
                </c:pt>
                <c:pt idx="987">
                  <c:v>42656</c:v>
                </c:pt>
                <c:pt idx="988">
                  <c:v>42657</c:v>
                </c:pt>
                <c:pt idx="989">
                  <c:v>42660</c:v>
                </c:pt>
                <c:pt idx="990">
                  <c:v>42661</c:v>
                </c:pt>
                <c:pt idx="991">
                  <c:v>42662</c:v>
                </c:pt>
                <c:pt idx="992">
                  <c:v>42663</c:v>
                </c:pt>
                <c:pt idx="993">
                  <c:v>42664</c:v>
                </c:pt>
                <c:pt idx="994">
                  <c:v>42667</c:v>
                </c:pt>
                <c:pt idx="995">
                  <c:v>42668</c:v>
                </c:pt>
                <c:pt idx="996">
                  <c:v>42669</c:v>
                </c:pt>
                <c:pt idx="997">
                  <c:v>42670</c:v>
                </c:pt>
                <c:pt idx="998">
                  <c:v>42671</c:v>
                </c:pt>
                <c:pt idx="999">
                  <c:v>42674</c:v>
                </c:pt>
                <c:pt idx="1000">
                  <c:v>42675</c:v>
                </c:pt>
                <c:pt idx="1001">
                  <c:v>42676</c:v>
                </c:pt>
                <c:pt idx="1002">
                  <c:v>42677</c:v>
                </c:pt>
                <c:pt idx="1003">
                  <c:v>42678</c:v>
                </c:pt>
                <c:pt idx="1004">
                  <c:v>42681</c:v>
                </c:pt>
                <c:pt idx="1005">
                  <c:v>42682</c:v>
                </c:pt>
                <c:pt idx="1006">
                  <c:v>42683</c:v>
                </c:pt>
                <c:pt idx="1007">
                  <c:v>42684</c:v>
                </c:pt>
                <c:pt idx="1008">
                  <c:v>42685</c:v>
                </c:pt>
                <c:pt idx="1009">
                  <c:v>42688</c:v>
                </c:pt>
                <c:pt idx="1010">
                  <c:v>42689</c:v>
                </c:pt>
                <c:pt idx="1011">
                  <c:v>42690</c:v>
                </c:pt>
                <c:pt idx="1012">
                  <c:v>42691</c:v>
                </c:pt>
                <c:pt idx="1013">
                  <c:v>42692</c:v>
                </c:pt>
                <c:pt idx="1014">
                  <c:v>42695</c:v>
                </c:pt>
                <c:pt idx="1015">
                  <c:v>42696</c:v>
                </c:pt>
                <c:pt idx="1016">
                  <c:v>42697</c:v>
                </c:pt>
                <c:pt idx="1017">
                  <c:v>42698</c:v>
                </c:pt>
                <c:pt idx="1018">
                  <c:v>42699</c:v>
                </c:pt>
                <c:pt idx="1019">
                  <c:v>42702</c:v>
                </c:pt>
                <c:pt idx="1020">
                  <c:v>42703</c:v>
                </c:pt>
                <c:pt idx="1021">
                  <c:v>42704</c:v>
                </c:pt>
                <c:pt idx="1022">
                  <c:v>42705</c:v>
                </c:pt>
                <c:pt idx="1023">
                  <c:v>42706</c:v>
                </c:pt>
                <c:pt idx="1024">
                  <c:v>42709</c:v>
                </c:pt>
                <c:pt idx="1025">
                  <c:v>42710</c:v>
                </c:pt>
                <c:pt idx="1026">
                  <c:v>42711</c:v>
                </c:pt>
                <c:pt idx="1027">
                  <c:v>42712</c:v>
                </c:pt>
                <c:pt idx="1028">
                  <c:v>42713</c:v>
                </c:pt>
                <c:pt idx="1029">
                  <c:v>42716</c:v>
                </c:pt>
                <c:pt idx="1030">
                  <c:v>42717</c:v>
                </c:pt>
                <c:pt idx="1031">
                  <c:v>42718</c:v>
                </c:pt>
                <c:pt idx="1032">
                  <c:v>42719</c:v>
                </c:pt>
                <c:pt idx="1033">
                  <c:v>42720</c:v>
                </c:pt>
                <c:pt idx="1034">
                  <c:v>42723</c:v>
                </c:pt>
                <c:pt idx="1035">
                  <c:v>42724</c:v>
                </c:pt>
                <c:pt idx="1036">
                  <c:v>42725</c:v>
                </c:pt>
                <c:pt idx="1037">
                  <c:v>42726</c:v>
                </c:pt>
                <c:pt idx="1038">
                  <c:v>42727</c:v>
                </c:pt>
                <c:pt idx="1039">
                  <c:v>42730</c:v>
                </c:pt>
                <c:pt idx="1040">
                  <c:v>42731</c:v>
                </c:pt>
                <c:pt idx="1041">
                  <c:v>42732</c:v>
                </c:pt>
                <c:pt idx="1042">
                  <c:v>42733</c:v>
                </c:pt>
                <c:pt idx="1043">
                  <c:v>42734</c:v>
                </c:pt>
                <c:pt idx="1044">
                  <c:v>42737</c:v>
                </c:pt>
                <c:pt idx="1045">
                  <c:v>42738</c:v>
                </c:pt>
                <c:pt idx="1046">
                  <c:v>42739</c:v>
                </c:pt>
                <c:pt idx="1047">
                  <c:v>42740</c:v>
                </c:pt>
                <c:pt idx="1048">
                  <c:v>42741</c:v>
                </c:pt>
                <c:pt idx="1049">
                  <c:v>42744</c:v>
                </c:pt>
                <c:pt idx="1050">
                  <c:v>42745</c:v>
                </c:pt>
                <c:pt idx="1051">
                  <c:v>42746</c:v>
                </c:pt>
                <c:pt idx="1052">
                  <c:v>42747</c:v>
                </c:pt>
                <c:pt idx="1053">
                  <c:v>42748</c:v>
                </c:pt>
                <c:pt idx="1054">
                  <c:v>42751</c:v>
                </c:pt>
                <c:pt idx="1055">
                  <c:v>42752</c:v>
                </c:pt>
                <c:pt idx="1056">
                  <c:v>42753</c:v>
                </c:pt>
                <c:pt idx="1057">
                  <c:v>42754</c:v>
                </c:pt>
                <c:pt idx="1058">
                  <c:v>42755</c:v>
                </c:pt>
                <c:pt idx="1059">
                  <c:v>42758</c:v>
                </c:pt>
                <c:pt idx="1060">
                  <c:v>42759</c:v>
                </c:pt>
                <c:pt idx="1061">
                  <c:v>42760</c:v>
                </c:pt>
                <c:pt idx="1062">
                  <c:v>42761</c:v>
                </c:pt>
                <c:pt idx="1063">
                  <c:v>42762</c:v>
                </c:pt>
                <c:pt idx="1064">
                  <c:v>42765</c:v>
                </c:pt>
                <c:pt idx="1065">
                  <c:v>42766</c:v>
                </c:pt>
                <c:pt idx="1066">
                  <c:v>42767</c:v>
                </c:pt>
                <c:pt idx="1067">
                  <c:v>42768</c:v>
                </c:pt>
                <c:pt idx="1068">
                  <c:v>42769</c:v>
                </c:pt>
                <c:pt idx="1069">
                  <c:v>42772</c:v>
                </c:pt>
                <c:pt idx="1070">
                  <c:v>42773</c:v>
                </c:pt>
                <c:pt idx="1071">
                  <c:v>42774</c:v>
                </c:pt>
                <c:pt idx="1072">
                  <c:v>42775</c:v>
                </c:pt>
                <c:pt idx="1073">
                  <c:v>42776</c:v>
                </c:pt>
                <c:pt idx="1074">
                  <c:v>42777</c:v>
                </c:pt>
                <c:pt idx="1075">
                  <c:v>42778</c:v>
                </c:pt>
                <c:pt idx="1076">
                  <c:v>42779</c:v>
                </c:pt>
                <c:pt idx="1077">
                  <c:v>42780</c:v>
                </c:pt>
                <c:pt idx="1078">
                  <c:v>42781</c:v>
                </c:pt>
                <c:pt idx="1079">
                  <c:v>42782</c:v>
                </c:pt>
                <c:pt idx="1080">
                  <c:v>42783</c:v>
                </c:pt>
                <c:pt idx="1081">
                  <c:v>42784</c:v>
                </c:pt>
                <c:pt idx="1082">
                  <c:v>42785</c:v>
                </c:pt>
                <c:pt idx="1083">
                  <c:v>42786</c:v>
                </c:pt>
                <c:pt idx="1084">
                  <c:v>42787</c:v>
                </c:pt>
                <c:pt idx="1085">
                  <c:v>42788</c:v>
                </c:pt>
                <c:pt idx="1086">
                  <c:v>42789</c:v>
                </c:pt>
                <c:pt idx="1087">
                  <c:v>42790</c:v>
                </c:pt>
                <c:pt idx="1088">
                  <c:v>42791</c:v>
                </c:pt>
                <c:pt idx="1089">
                  <c:v>42792</c:v>
                </c:pt>
                <c:pt idx="1090">
                  <c:v>42793</c:v>
                </c:pt>
                <c:pt idx="1091">
                  <c:v>42794</c:v>
                </c:pt>
                <c:pt idx="1092">
                  <c:v>42795</c:v>
                </c:pt>
                <c:pt idx="1093">
                  <c:v>42796</c:v>
                </c:pt>
                <c:pt idx="1094">
                  <c:v>42797</c:v>
                </c:pt>
                <c:pt idx="1095">
                  <c:v>42798</c:v>
                </c:pt>
                <c:pt idx="1096">
                  <c:v>42799</c:v>
                </c:pt>
                <c:pt idx="1097">
                  <c:v>42800</c:v>
                </c:pt>
                <c:pt idx="1098">
                  <c:v>42801</c:v>
                </c:pt>
                <c:pt idx="1099">
                  <c:v>42802</c:v>
                </c:pt>
                <c:pt idx="1100">
                  <c:v>42803</c:v>
                </c:pt>
                <c:pt idx="1101">
                  <c:v>42804</c:v>
                </c:pt>
                <c:pt idx="1102">
                  <c:v>42805</c:v>
                </c:pt>
                <c:pt idx="1103">
                  <c:v>42806</c:v>
                </c:pt>
                <c:pt idx="1104">
                  <c:v>42807</c:v>
                </c:pt>
                <c:pt idx="1105">
                  <c:v>42808</c:v>
                </c:pt>
                <c:pt idx="1106">
                  <c:v>42809</c:v>
                </c:pt>
                <c:pt idx="1107">
                  <c:v>42810</c:v>
                </c:pt>
                <c:pt idx="1108">
                  <c:v>42811</c:v>
                </c:pt>
                <c:pt idx="1109">
                  <c:v>42812</c:v>
                </c:pt>
                <c:pt idx="1110">
                  <c:v>42813</c:v>
                </c:pt>
                <c:pt idx="1111">
                  <c:v>42814</c:v>
                </c:pt>
                <c:pt idx="1112">
                  <c:v>42815</c:v>
                </c:pt>
                <c:pt idx="1113">
                  <c:v>42816</c:v>
                </c:pt>
                <c:pt idx="1114">
                  <c:v>42817</c:v>
                </c:pt>
                <c:pt idx="1115">
                  <c:v>42818</c:v>
                </c:pt>
                <c:pt idx="1116">
                  <c:v>42819</c:v>
                </c:pt>
                <c:pt idx="1117">
                  <c:v>42820</c:v>
                </c:pt>
                <c:pt idx="1118">
                  <c:v>42821</c:v>
                </c:pt>
                <c:pt idx="1119">
                  <c:v>42822</c:v>
                </c:pt>
                <c:pt idx="1120">
                  <c:v>42823</c:v>
                </c:pt>
                <c:pt idx="1121">
                  <c:v>42824</c:v>
                </c:pt>
                <c:pt idx="1122">
                  <c:v>42825</c:v>
                </c:pt>
                <c:pt idx="1123">
                  <c:v>42826</c:v>
                </c:pt>
                <c:pt idx="1124">
                  <c:v>42827</c:v>
                </c:pt>
                <c:pt idx="1125">
                  <c:v>42828</c:v>
                </c:pt>
                <c:pt idx="1126">
                  <c:v>42829</c:v>
                </c:pt>
                <c:pt idx="1127">
                  <c:v>42830</c:v>
                </c:pt>
                <c:pt idx="1128">
                  <c:v>42831</c:v>
                </c:pt>
                <c:pt idx="1129">
                  <c:v>42832</c:v>
                </c:pt>
                <c:pt idx="1130">
                  <c:v>42833</c:v>
                </c:pt>
                <c:pt idx="1131">
                  <c:v>42834</c:v>
                </c:pt>
                <c:pt idx="1132">
                  <c:v>42835</c:v>
                </c:pt>
                <c:pt idx="1133">
                  <c:v>42836</c:v>
                </c:pt>
                <c:pt idx="1134">
                  <c:v>42837</c:v>
                </c:pt>
                <c:pt idx="1135">
                  <c:v>42838</c:v>
                </c:pt>
                <c:pt idx="1136">
                  <c:v>42839</c:v>
                </c:pt>
                <c:pt idx="1137">
                  <c:v>42840</c:v>
                </c:pt>
                <c:pt idx="1138">
                  <c:v>42841</c:v>
                </c:pt>
                <c:pt idx="1139">
                  <c:v>42842</c:v>
                </c:pt>
                <c:pt idx="1140">
                  <c:v>42843</c:v>
                </c:pt>
                <c:pt idx="1141">
                  <c:v>42844</c:v>
                </c:pt>
                <c:pt idx="1142">
                  <c:v>42845</c:v>
                </c:pt>
                <c:pt idx="1143">
                  <c:v>42846</c:v>
                </c:pt>
                <c:pt idx="1144">
                  <c:v>42847</c:v>
                </c:pt>
                <c:pt idx="1145">
                  <c:v>42848</c:v>
                </c:pt>
                <c:pt idx="1146">
                  <c:v>42849</c:v>
                </c:pt>
                <c:pt idx="1147">
                  <c:v>42850</c:v>
                </c:pt>
                <c:pt idx="1148">
                  <c:v>42851</c:v>
                </c:pt>
                <c:pt idx="1149">
                  <c:v>42852</c:v>
                </c:pt>
                <c:pt idx="1150">
                  <c:v>42853</c:v>
                </c:pt>
                <c:pt idx="1151">
                  <c:v>42854</c:v>
                </c:pt>
                <c:pt idx="1152">
                  <c:v>42855</c:v>
                </c:pt>
                <c:pt idx="1153">
                  <c:v>42856</c:v>
                </c:pt>
                <c:pt idx="1154">
                  <c:v>42857</c:v>
                </c:pt>
                <c:pt idx="1155">
                  <c:v>42858</c:v>
                </c:pt>
                <c:pt idx="1156">
                  <c:v>42859</c:v>
                </c:pt>
                <c:pt idx="1157">
                  <c:v>42860</c:v>
                </c:pt>
                <c:pt idx="1158">
                  <c:v>42861</c:v>
                </c:pt>
                <c:pt idx="1159">
                  <c:v>42862</c:v>
                </c:pt>
                <c:pt idx="1160">
                  <c:v>42863</c:v>
                </c:pt>
                <c:pt idx="1161">
                  <c:v>42864</c:v>
                </c:pt>
                <c:pt idx="1162">
                  <c:v>42865</c:v>
                </c:pt>
                <c:pt idx="1163">
                  <c:v>42866</c:v>
                </c:pt>
                <c:pt idx="1164">
                  <c:v>42867</c:v>
                </c:pt>
                <c:pt idx="1165">
                  <c:v>42868</c:v>
                </c:pt>
                <c:pt idx="1166">
                  <c:v>42869</c:v>
                </c:pt>
                <c:pt idx="1167">
                  <c:v>42870</c:v>
                </c:pt>
                <c:pt idx="1168">
                  <c:v>42871</c:v>
                </c:pt>
                <c:pt idx="1169">
                  <c:v>42872</c:v>
                </c:pt>
                <c:pt idx="1170">
                  <c:v>42873</c:v>
                </c:pt>
                <c:pt idx="1171">
                  <c:v>42874</c:v>
                </c:pt>
                <c:pt idx="1172">
                  <c:v>42875</c:v>
                </c:pt>
                <c:pt idx="1173">
                  <c:v>42876</c:v>
                </c:pt>
                <c:pt idx="1174">
                  <c:v>42877</c:v>
                </c:pt>
                <c:pt idx="1175">
                  <c:v>42878</c:v>
                </c:pt>
                <c:pt idx="1176">
                  <c:v>42879</c:v>
                </c:pt>
                <c:pt idx="1177">
                  <c:v>42880</c:v>
                </c:pt>
                <c:pt idx="1178">
                  <c:v>42881</c:v>
                </c:pt>
                <c:pt idx="1179">
                  <c:v>42882</c:v>
                </c:pt>
                <c:pt idx="1180">
                  <c:v>42883</c:v>
                </c:pt>
                <c:pt idx="1181">
                  <c:v>42884</c:v>
                </c:pt>
                <c:pt idx="1182">
                  <c:v>42885</c:v>
                </c:pt>
                <c:pt idx="1183">
                  <c:v>42886</c:v>
                </c:pt>
                <c:pt idx="1184">
                  <c:v>42887</c:v>
                </c:pt>
                <c:pt idx="1185">
                  <c:v>42888</c:v>
                </c:pt>
                <c:pt idx="1186">
                  <c:v>42889</c:v>
                </c:pt>
                <c:pt idx="1187">
                  <c:v>42890</c:v>
                </c:pt>
                <c:pt idx="1188">
                  <c:v>42891</c:v>
                </c:pt>
                <c:pt idx="1189">
                  <c:v>42892</c:v>
                </c:pt>
                <c:pt idx="1190">
                  <c:v>42893</c:v>
                </c:pt>
                <c:pt idx="1191">
                  <c:v>42894</c:v>
                </c:pt>
                <c:pt idx="1192">
                  <c:v>42895</c:v>
                </c:pt>
                <c:pt idx="1193">
                  <c:v>42896</c:v>
                </c:pt>
                <c:pt idx="1194">
                  <c:v>42897</c:v>
                </c:pt>
                <c:pt idx="1195">
                  <c:v>42898</c:v>
                </c:pt>
                <c:pt idx="1196">
                  <c:v>42899</c:v>
                </c:pt>
                <c:pt idx="1197">
                  <c:v>42900</c:v>
                </c:pt>
                <c:pt idx="1198">
                  <c:v>42901</c:v>
                </c:pt>
                <c:pt idx="1199">
                  <c:v>42902</c:v>
                </c:pt>
                <c:pt idx="1200">
                  <c:v>42903</c:v>
                </c:pt>
                <c:pt idx="1201">
                  <c:v>42904</c:v>
                </c:pt>
                <c:pt idx="1202">
                  <c:v>42905</c:v>
                </c:pt>
                <c:pt idx="1203">
                  <c:v>42906</c:v>
                </c:pt>
                <c:pt idx="1204">
                  <c:v>42907</c:v>
                </c:pt>
                <c:pt idx="1205">
                  <c:v>42908</c:v>
                </c:pt>
                <c:pt idx="1206">
                  <c:v>42909</c:v>
                </c:pt>
                <c:pt idx="1207">
                  <c:v>42910</c:v>
                </c:pt>
                <c:pt idx="1208">
                  <c:v>42911</c:v>
                </c:pt>
                <c:pt idx="1209">
                  <c:v>42912</c:v>
                </c:pt>
                <c:pt idx="1210">
                  <c:v>42913</c:v>
                </c:pt>
                <c:pt idx="1211">
                  <c:v>42914</c:v>
                </c:pt>
                <c:pt idx="1212">
                  <c:v>42915</c:v>
                </c:pt>
                <c:pt idx="1213">
                  <c:v>42916</c:v>
                </c:pt>
                <c:pt idx="1214">
                  <c:v>42917</c:v>
                </c:pt>
                <c:pt idx="1215">
                  <c:v>42918</c:v>
                </c:pt>
                <c:pt idx="1216">
                  <c:v>42919</c:v>
                </c:pt>
                <c:pt idx="1217">
                  <c:v>42920</c:v>
                </c:pt>
                <c:pt idx="1218">
                  <c:v>42921</c:v>
                </c:pt>
                <c:pt idx="1219">
                  <c:v>42922</c:v>
                </c:pt>
                <c:pt idx="1220">
                  <c:v>42923</c:v>
                </c:pt>
                <c:pt idx="1221">
                  <c:v>42924</c:v>
                </c:pt>
                <c:pt idx="1222">
                  <c:v>42925</c:v>
                </c:pt>
                <c:pt idx="1223">
                  <c:v>42926</c:v>
                </c:pt>
                <c:pt idx="1224">
                  <c:v>42927</c:v>
                </c:pt>
                <c:pt idx="1225">
                  <c:v>42928</c:v>
                </c:pt>
                <c:pt idx="1226">
                  <c:v>42929</c:v>
                </c:pt>
                <c:pt idx="1227">
                  <c:v>42930</c:v>
                </c:pt>
                <c:pt idx="1228">
                  <c:v>42931</c:v>
                </c:pt>
                <c:pt idx="1229">
                  <c:v>42932</c:v>
                </c:pt>
                <c:pt idx="1230">
                  <c:v>42933</c:v>
                </c:pt>
                <c:pt idx="1231">
                  <c:v>42934</c:v>
                </c:pt>
                <c:pt idx="1232">
                  <c:v>42935</c:v>
                </c:pt>
                <c:pt idx="1233">
                  <c:v>42936</c:v>
                </c:pt>
                <c:pt idx="1234">
                  <c:v>42937</c:v>
                </c:pt>
                <c:pt idx="1235">
                  <c:v>42938</c:v>
                </c:pt>
                <c:pt idx="1236">
                  <c:v>42939</c:v>
                </c:pt>
                <c:pt idx="1237">
                  <c:v>42940</c:v>
                </c:pt>
                <c:pt idx="1238">
                  <c:v>42941</c:v>
                </c:pt>
                <c:pt idx="1239">
                  <c:v>42942</c:v>
                </c:pt>
                <c:pt idx="1240">
                  <c:v>42943</c:v>
                </c:pt>
                <c:pt idx="1241">
                  <c:v>42944</c:v>
                </c:pt>
                <c:pt idx="1242">
                  <c:v>42945</c:v>
                </c:pt>
                <c:pt idx="1243">
                  <c:v>42946</c:v>
                </c:pt>
                <c:pt idx="1244">
                  <c:v>42947</c:v>
                </c:pt>
                <c:pt idx="1245">
                  <c:v>42948</c:v>
                </c:pt>
                <c:pt idx="1246">
                  <c:v>42949</c:v>
                </c:pt>
                <c:pt idx="1247">
                  <c:v>42950</c:v>
                </c:pt>
                <c:pt idx="1248">
                  <c:v>42951</c:v>
                </c:pt>
                <c:pt idx="1249">
                  <c:v>42952</c:v>
                </c:pt>
                <c:pt idx="1250">
                  <c:v>42953</c:v>
                </c:pt>
                <c:pt idx="1251">
                  <c:v>42954</c:v>
                </c:pt>
                <c:pt idx="1252">
                  <c:v>42955</c:v>
                </c:pt>
                <c:pt idx="1253">
                  <c:v>42956</c:v>
                </c:pt>
                <c:pt idx="1254">
                  <c:v>42957</c:v>
                </c:pt>
                <c:pt idx="1255">
                  <c:v>42958</c:v>
                </c:pt>
                <c:pt idx="1256">
                  <c:v>42959</c:v>
                </c:pt>
                <c:pt idx="1257">
                  <c:v>42960</c:v>
                </c:pt>
                <c:pt idx="1258">
                  <c:v>42961</c:v>
                </c:pt>
                <c:pt idx="1259">
                  <c:v>42962</c:v>
                </c:pt>
                <c:pt idx="1260">
                  <c:v>42963</c:v>
                </c:pt>
                <c:pt idx="1261">
                  <c:v>42964</c:v>
                </c:pt>
                <c:pt idx="1262">
                  <c:v>42965</c:v>
                </c:pt>
                <c:pt idx="1263">
                  <c:v>42966</c:v>
                </c:pt>
                <c:pt idx="1264">
                  <c:v>42967</c:v>
                </c:pt>
                <c:pt idx="1265">
                  <c:v>42968</c:v>
                </c:pt>
                <c:pt idx="1266">
                  <c:v>42969</c:v>
                </c:pt>
                <c:pt idx="1267">
                  <c:v>42970</c:v>
                </c:pt>
                <c:pt idx="1268">
                  <c:v>42971</c:v>
                </c:pt>
                <c:pt idx="1269">
                  <c:v>42972</c:v>
                </c:pt>
                <c:pt idx="1270">
                  <c:v>42973</c:v>
                </c:pt>
                <c:pt idx="1271">
                  <c:v>42974</c:v>
                </c:pt>
                <c:pt idx="1272">
                  <c:v>42975</c:v>
                </c:pt>
                <c:pt idx="1273">
                  <c:v>42976</c:v>
                </c:pt>
                <c:pt idx="1274">
                  <c:v>42977</c:v>
                </c:pt>
                <c:pt idx="1275">
                  <c:v>42978</c:v>
                </c:pt>
                <c:pt idx="1276">
                  <c:v>42979</c:v>
                </c:pt>
                <c:pt idx="1277">
                  <c:v>42980</c:v>
                </c:pt>
                <c:pt idx="1278">
                  <c:v>42981</c:v>
                </c:pt>
                <c:pt idx="1279">
                  <c:v>42982</c:v>
                </c:pt>
                <c:pt idx="1280">
                  <c:v>42983</c:v>
                </c:pt>
                <c:pt idx="1281">
                  <c:v>42984</c:v>
                </c:pt>
                <c:pt idx="1282">
                  <c:v>42985</c:v>
                </c:pt>
                <c:pt idx="1283">
                  <c:v>42986</c:v>
                </c:pt>
                <c:pt idx="1284">
                  <c:v>42987</c:v>
                </c:pt>
                <c:pt idx="1285">
                  <c:v>42988</c:v>
                </c:pt>
                <c:pt idx="1286">
                  <c:v>42989</c:v>
                </c:pt>
                <c:pt idx="1287">
                  <c:v>42990</c:v>
                </c:pt>
                <c:pt idx="1288">
                  <c:v>42991</c:v>
                </c:pt>
                <c:pt idx="1289">
                  <c:v>42992</c:v>
                </c:pt>
                <c:pt idx="1290">
                  <c:v>42993</c:v>
                </c:pt>
                <c:pt idx="1291">
                  <c:v>42994</c:v>
                </c:pt>
                <c:pt idx="1292">
                  <c:v>42995</c:v>
                </c:pt>
                <c:pt idx="1293">
                  <c:v>42996</c:v>
                </c:pt>
                <c:pt idx="1294">
                  <c:v>42997</c:v>
                </c:pt>
                <c:pt idx="1295">
                  <c:v>42998</c:v>
                </c:pt>
                <c:pt idx="1296">
                  <c:v>42999</c:v>
                </c:pt>
                <c:pt idx="1297">
                  <c:v>43000</c:v>
                </c:pt>
                <c:pt idx="1298">
                  <c:v>43001</c:v>
                </c:pt>
                <c:pt idx="1299">
                  <c:v>43002</c:v>
                </c:pt>
                <c:pt idx="1300">
                  <c:v>43003</c:v>
                </c:pt>
                <c:pt idx="1301">
                  <c:v>43004</c:v>
                </c:pt>
                <c:pt idx="1302">
                  <c:v>43005</c:v>
                </c:pt>
                <c:pt idx="1303">
                  <c:v>43006</c:v>
                </c:pt>
                <c:pt idx="1304">
                  <c:v>43007</c:v>
                </c:pt>
                <c:pt idx="1305">
                  <c:v>43008</c:v>
                </c:pt>
                <c:pt idx="1306">
                  <c:v>43009</c:v>
                </c:pt>
                <c:pt idx="1307">
                  <c:v>43010</c:v>
                </c:pt>
                <c:pt idx="1308">
                  <c:v>43011</c:v>
                </c:pt>
                <c:pt idx="1309">
                  <c:v>43012</c:v>
                </c:pt>
                <c:pt idx="1310">
                  <c:v>43013</c:v>
                </c:pt>
                <c:pt idx="1311">
                  <c:v>43014</c:v>
                </c:pt>
                <c:pt idx="1312">
                  <c:v>43015</c:v>
                </c:pt>
                <c:pt idx="1313">
                  <c:v>43016</c:v>
                </c:pt>
                <c:pt idx="1314">
                  <c:v>43017</c:v>
                </c:pt>
                <c:pt idx="1315">
                  <c:v>43018</c:v>
                </c:pt>
                <c:pt idx="1316">
                  <c:v>43019</c:v>
                </c:pt>
                <c:pt idx="1317">
                  <c:v>43020</c:v>
                </c:pt>
                <c:pt idx="1318">
                  <c:v>43021</c:v>
                </c:pt>
                <c:pt idx="1319">
                  <c:v>43022</c:v>
                </c:pt>
                <c:pt idx="1320">
                  <c:v>43023</c:v>
                </c:pt>
                <c:pt idx="1321">
                  <c:v>43024</c:v>
                </c:pt>
                <c:pt idx="1322">
                  <c:v>43025</c:v>
                </c:pt>
                <c:pt idx="1323">
                  <c:v>43026</c:v>
                </c:pt>
                <c:pt idx="1324">
                  <c:v>43027</c:v>
                </c:pt>
                <c:pt idx="1325">
                  <c:v>43028</c:v>
                </c:pt>
                <c:pt idx="1326">
                  <c:v>43029</c:v>
                </c:pt>
                <c:pt idx="1327">
                  <c:v>43030</c:v>
                </c:pt>
                <c:pt idx="1328">
                  <c:v>43031</c:v>
                </c:pt>
                <c:pt idx="1329">
                  <c:v>43032</c:v>
                </c:pt>
                <c:pt idx="1330">
                  <c:v>43033</c:v>
                </c:pt>
                <c:pt idx="1331">
                  <c:v>43034</c:v>
                </c:pt>
                <c:pt idx="1332">
                  <c:v>43035</c:v>
                </c:pt>
                <c:pt idx="1333">
                  <c:v>43036</c:v>
                </c:pt>
                <c:pt idx="1334">
                  <c:v>43037</c:v>
                </c:pt>
                <c:pt idx="1335">
                  <c:v>43038</c:v>
                </c:pt>
                <c:pt idx="1336">
                  <c:v>43039</c:v>
                </c:pt>
                <c:pt idx="1337">
                  <c:v>43040</c:v>
                </c:pt>
                <c:pt idx="1338">
                  <c:v>43041</c:v>
                </c:pt>
                <c:pt idx="1339">
                  <c:v>43042</c:v>
                </c:pt>
                <c:pt idx="1340">
                  <c:v>43043</c:v>
                </c:pt>
                <c:pt idx="1341">
                  <c:v>43044</c:v>
                </c:pt>
                <c:pt idx="1342">
                  <c:v>43045</c:v>
                </c:pt>
                <c:pt idx="1343">
                  <c:v>43046</c:v>
                </c:pt>
                <c:pt idx="1344">
                  <c:v>43047</c:v>
                </c:pt>
                <c:pt idx="1345">
                  <c:v>43048</c:v>
                </c:pt>
                <c:pt idx="1346">
                  <c:v>43049</c:v>
                </c:pt>
                <c:pt idx="1347">
                  <c:v>43050</c:v>
                </c:pt>
                <c:pt idx="1348">
                  <c:v>43051</c:v>
                </c:pt>
                <c:pt idx="1349">
                  <c:v>43052</c:v>
                </c:pt>
                <c:pt idx="1350">
                  <c:v>43053</c:v>
                </c:pt>
                <c:pt idx="1351">
                  <c:v>43054</c:v>
                </c:pt>
                <c:pt idx="1352">
                  <c:v>43055</c:v>
                </c:pt>
                <c:pt idx="1353">
                  <c:v>43056</c:v>
                </c:pt>
                <c:pt idx="1354">
                  <c:v>43057</c:v>
                </c:pt>
                <c:pt idx="1355">
                  <c:v>43058</c:v>
                </c:pt>
                <c:pt idx="1356">
                  <c:v>43059</c:v>
                </c:pt>
                <c:pt idx="1357">
                  <c:v>43060</c:v>
                </c:pt>
                <c:pt idx="1358">
                  <c:v>43061</c:v>
                </c:pt>
                <c:pt idx="1359">
                  <c:v>43062</c:v>
                </c:pt>
                <c:pt idx="1360">
                  <c:v>43063</c:v>
                </c:pt>
                <c:pt idx="1361">
                  <c:v>43064</c:v>
                </c:pt>
                <c:pt idx="1362">
                  <c:v>43065</c:v>
                </c:pt>
                <c:pt idx="1363">
                  <c:v>43066</c:v>
                </c:pt>
                <c:pt idx="1364">
                  <c:v>43067</c:v>
                </c:pt>
                <c:pt idx="1365">
                  <c:v>43068</c:v>
                </c:pt>
                <c:pt idx="1366">
                  <c:v>43069</c:v>
                </c:pt>
                <c:pt idx="1367">
                  <c:v>43070</c:v>
                </c:pt>
                <c:pt idx="1368">
                  <c:v>43071</c:v>
                </c:pt>
                <c:pt idx="1369">
                  <c:v>43072</c:v>
                </c:pt>
                <c:pt idx="1370">
                  <c:v>43073</c:v>
                </c:pt>
                <c:pt idx="1371">
                  <c:v>43074</c:v>
                </c:pt>
                <c:pt idx="1372">
                  <c:v>43075</c:v>
                </c:pt>
                <c:pt idx="1373">
                  <c:v>43076</c:v>
                </c:pt>
                <c:pt idx="1374">
                  <c:v>43077</c:v>
                </c:pt>
                <c:pt idx="1375">
                  <c:v>43078</c:v>
                </c:pt>
                <c:pt idx="1376">
                  <c:v>43079</c:v>
                </c:pt>
                <c:pt idx="1377">
                  <c:v>43080</c:v>
                </c:pt>
                <c:pt idx="1378">
                  <c:v>43081</c:v>
                </c:pt>
                <c:pt idx="1379">
                  <c:v>43082</c:v>
                </c:pt>
                <c:pt idx="1380">
                  <c:v>43083</c:v>
                </c:pt>
                <c:pt idx="1381">
                  <c:v>43084</c:v>
                </c:pt>
                <c:pt idx="1382">
                  <c:v>43085</c:v>
                </c:pt>
                <c:pt idx="1383">
                  <c:v>43086</c:v>
                </c:pt>
                <c:pt idx="1384">
                  <c:v>43087</c:v>
                </c:pt>
                <c:pt idx="1385">
                  <c:v>43088</c:v>
                </c:pt>
                <c:pt idx="1386">
                  <c:v>43089</c:v>
                </c:pt>
                <c:pt idx="1387">
                  <c:v>43090</c:v>
                </c:pt>
                <c:pt idx="1388">
                  <c:v>43091</c:v>
                </c:pt>
                <c:pt idx="1389">
                  <c:v>43092</c:v>
                </c:pt>
                <c:pt idx="1390">
                  <c:v>43093</c:v>
                </c:pt>
                <c:pt idx="1391">
                  <c:v>43094</c:v>
                </c:pt>
                <c:pt idx="1392">
                  <c:v>43095</c:v>
                </c:pt>
                <c:pt idx="1393">
                  <c:v>43096</c:v>
                </c:pt>
                <c:pt idx="1394">
                  <c:v>43097</c:v>
                </c:pt>
                <c:pt idx="1395">
                  <c:v>43098</c:v>
                </c:pt>
                <c:pt idx="1396">
                  <c:v>43099</c:v>
                </c:pt>
                <c:pt idx="1397">
                  <c:v>43100</c:v>
                </c:pt>
                <c:pt idx="1398">
                  <c:v>43101</c:v>
                </c:pt>
                <c:pt idx="1399">
                  <c:v>43102</c:v>
                </c:pt>
                <c:pt idx="1400">
                  <c:v>43103</c:v>
                </c:pt>
                <c:pt idx="1401">
                  <c:v>43104</c:v>
                </c:pt>
                <c:pt idx="1402">
                  <c:v>43105</c:v>
                </c:pt>
                <c:pt idx="1403">
                  <c:v>43106</c:v>
                </c:pt>
                <c:pt idx="1404">
                  <c:v>43107</c:v>
                </c:pt>
                <c:pt idx="1405">
                  <c:v>43108</c:v>
                </c:pt>
                <c:pt idx="1406">
                  <c:v>43109</c:v>
                </c:pt>
                <c:pt idx="1407">
                  <c:v>43110</c:v>
                </c:pt>
                <c:pt idx="1408">
                  <c:v>43111</c:v>
                </c:pt>
                <c:pt idx="1409">
                  <c:v>43112</c:v>
                </c:pt>
                <c:pt idx="1410">
                  <c:v>43113</c:v>
                </c:pt>
                <c:pt idx="1411">
                  <c:v>43114</c:v>
                </c:pt>
                <c:pt idx="1412">
                  <c:v>43115</c:v>
                </c:pt>
                <c:pt idx="1413">
                  <c:v>43116</c:v>
                </c:pt>
                <c:pt idx="1414">
                  <c:v>43117</c:v>
                </c:pt>
                <c:pt idx="1415">
                  <c:v>43118</c:v>
                </c:pt>
                <c:pt idx="1416">
                  <c:v>43119</c:v>
                </c:pt>
                <c:pt idx="1417">
                  <c:v>43120</c:v>
                </c:pt>
                <c:pt idx="1418">
                  <c:v>43121</c:v>
                </c:pt>
                <c:pt idx="1419">
                  <c:v>43122</c:v>
                </c:pt>
                <c:pt idx="1420">
                  <c:v>43123</c:v>
                </c:pt>
                <c:pt idx="1421">
                  <c:v>43124</c:v>
                </c:pt>
                <c:pt idx="1422">
                  <c:v>43125</c:v>
                </c:pt>
                <c:pt idx="1423">
                  <c:v>43126</c:v>
                </c:pt>
                <c:pt idx="1424">
                  <c:v>43127</c:v>
                </c:pt>
                <c:pt idx="1425">
                  <c:v>43128</c:v>
                </c:pt>
                <c:pt idx="1426">
                  <c:v>43129</c:v>
                </c:pt>
                <c:pt idx="1427">
                  <c:v>43130</c:v>
                </c:pt>
                <c:pt idx="1428">
                  <c:v>43131</c:v>
                </c:pt>
                <c:pt idx="1429">
                  <c:v>43132</c:v>
                </c:pt>
                <c:pt idx="1430">
                  <c:v>43133</c:v>
                </c:pt>
                <c:pt idx="1431">
                  <c:v>43134</c:v>
                </c:pt>
                <c:pt idx="1432">
                  <c:v>43135</c:v>
                </c:pt>
                <c:pt idx="1433">
                  <c:v>43136</c:v>
                </c:pt>
                <c:pt idx="1434">
                  <c:v>43137</c:v>
                </c:pt>
                <c:pt idx="1435">
                  <c:v>43138</c:v>
                </c:pt>
                <c:pt idx="1436">
                  <c:v>43139</c:v>
                </c:pt>
                <c:pt idx="1437">
                  <c:v>43140</c:v>
                </c:pt>
                <c:pt idx="1438">
                  <c:v>43141</c:v>
                </c:pt>
                <c:pt idx="1439">
                  <c:v>43142</c:v>
                </c:pt>
                <c:pt idx="1440">
                  <c:v>43143</c:v>
                </c:pt>
                <c:pt idx="1441">
                  <c:v>43144</c:v>
                </c:pt>
                <c:pt idx="1442">
                  <c:v>43145</c:v>
                </c:pt>
                <c:pt idx="1443">
                  <c:v>43146</c:v>
                </c:pt>
                <c:pt idx="1444">
                  <c:v>43147</c:v>
                </c:pt>
                <c:pt idx="1445">
                  <c:v>43148</c:v>
                </c:pt>
                <c:pt idx="1446">
                  <c:v>43149</c:v>
                </c:pt>
                <c:pt idx="1447">
                  <c:v>43150</c:v>
                </c:pt>
                <c:pt idx="1448">
                  <c:v>43151</c:v>
                </c:pt>
                <c:pt idx="1449">
                  <c:v>43152</c:v>
                </c:pt>
                <c:pt idx="1450">
                  <c:v>43153</c:v>
                </c:pt>
                <c:pt idx="1451">
                  <c:v>43154</c:v>
                </c:pt>
                <c:pt idx="1452">
                  <c:v>43155</c:v>
                </c:pt>
                <c:pt idx="1453">
                  <c:v>43156</c:v>
                </c:pt>
                <c:pt idx="1454">
                  <c:v>43157</c:v>
                </c:pt>
                <c:pt idx="1455">
                  <c:v>43158</c:v>
                </c:pt>
                <c:pt idx="1456">
                  <c:v>43159</c:v>
                </c:pt>
                <c:pt idx="1457">
                  <c:v>43160</c:v>
                </c:pt>
                <c:pt idx="1458">
                  <c:v>43161</c:v>
                </c:pt>
                <c:pt idx="1459">
                  <c:v>43162</c:v>
                </c:pt>
                <c:pt idx="1460">
                  <c:v>43163</c:v>
                </c:pt>
                <c:pt idx="1461">
                  <c:v>43164</c:v>
                </c:pt>
                <c:pt idx="1462">
                  <c:v>43165</c:v>
                </c:pt>
                <c:pt idx="1463">
                  <c:v>43166</c:v>
                </c:pt>
                <c:pt idx="1464">
                  <c:v>43167</c:v>
                </c:pt>
                <c:pt idx="1465">
                  <c:v>43168</c:v>
                </c:pt>
                <c:pt idx="1466">
                  <c:v>43169</c:v>
                </c:pt>
                <c:pt idx="1467">
                  <c:v>43170</c:v>
                </c:pt>
                <c:pt idx="1468">
                  <c:v>43171</c:v>
                </c:pt>
                <c:pt idx="1469">
                  <c:v>43172</c:v>
                </c:pt>
                <c:pt idx="1470">
                  <c:v>43173</c:v>
                </c:pt>
                <c:pt idx="1471">
                  <c:v>43174</c:v>
                </c:pt>
                <c:pt idx="1472">
                  <c:v>43175</c:v>
                </c:pt>
                <c:pt idx="1473">
                  <c:v>43176</c:v>
                </c:pt>
                <c:pt idx="1474">
                  <c:v>43177</c:v>
                </c:pt>
                <c:pt idx="1475">
                  <c:v>43178</c:v>
                </c:pt>
                <c:pt idx="1476">
                  <c:v>43179</c:v>
                </c:pt>
                <c:pt idx="1477">
                  <c:v>43180</c:v>
                </c:pt>
                <c:pt idx="1478">
                  <c:v>43181</c:v>
                </c:pt>
                <c:pt idx="1479">
                  <c:v>43182</c:v>
                </c:pt>
                <c:pt idx="1480">
                  <c:v>43183</c:v>
                </c:pt>
                <c:pt idx="1481">
                  <c:v>43184</c:v>
                </c:pt>
                <c:pt idx="1482">
                  <c:v>43185</c:v>
                </c:pt>
                <c:pt idx="1483">
                  <c:v>43186</c:v>
                </c:pt>
                <c:pt idx="1484">
                  <c:v>43187</c:v>
                </c:pt>
                <c:pt idx="1485">
                  <c:v>43188</c:v>
                </c:pt>
                <c:pt idx="1486">
                  <c:v>43189</c:v>
                </c:pt>
                <c:pt idx="1487">
                  <c:v>43190</c:v>
                </c:pt>
                <c:pt idx="1488">
                  <c:v>43191</c:v>
                </c:pt>
                <c:pt idx="1489">
                  <c:v>43192</c:v>
                </c:pt>
                <c:pt idx="1490">
                  <c:v>43193</c:v>
                </c:pt>
                <c:pt idx="1491">
                  <c:v>43194</c:v>
                </c:pt>
                <c:pt idx="1492">
                  <c:v>43195</c:v>
                </c:pt>
                <c:pt idx="1493">
                  <c:v>43196</c:v>
                </c:pt>
                <c:pt idx="1494">
                  <c:v>43197</c:v>
                </c:pt>
                <c:pt idx="1495">
                  <c:v>43198</c:v>
                </c:pt>
                <c:pt idx="1496">
                  <c:v>43199</c:v>
                </c:pt>
                <c:pt idx="1497">
                  <c:v>43200</c:v>
                </c:pt>
                <c:pt idx="1498">
                  <c:v>43201</c:v>
                </c:pt>
                <c:pt idx="1499">
                  <c:v>43202</c:v>
                </c:pt>
                <c:pt idx="1500">
                  <c:v>43203</c:v>
                </c:pt>
                <c:pt idx="1501">
                  <c:v>43204</c:v>
                </c:pt>
                <c:pt idx="1502">
                  <c:v>43205</c:v>
                </c:pt>
                <c:pt idx="1503">
                  <c:v>43206</c:v>
                </c:pt>
                <c:pt idx="1504">
                  <c:v>43207</c:v>
                </c:pt>
                <c:pt idx="1505">
                  <c:v>43208</c:v>
                </c:pt>
                <c:pt idx="1506">
                  <c:v>43209</c:v>
                </c:pt>
                <c:pt idx="1507">
                  <c:v>43210</c:v>
                </c:pt>
                <c:pt idx="1508">
                  <c:v>43211</c:v>
                </c:pt>
                <c:pt idx="1509">
                  <c:v>43212</c:v>
                </c:pt>
                <c:pt idx="1510">
                  <c:v>43213</c:v>
                </c:pt>
                <c:pt idx="1511">
                  <c:v>43214</c:v>
                </c:pt>
                <c:pt idx="1512">
                  <c:v>43215</c:v>
                </c:pt>
                <c:pt idx="1513">
                  <c:v>43216</c:v>
                </c:pt>
                <c:pt idx="1514">
                  <c:v>43217</c:v>
                </c:pt>
                <c:pt idx="1515">
                  <c:v>43218</c:v>
                </c:pt>
                <c:pt idx="1516">
                  <c:v>43219</c:v>
                </c:pt>
                <c:pt idx="1517">
                  <c:v>43220</c:v>
                </c:pt>
                <c:pt idx="1518">
                  <c:v>43221</c:v>
                </c:pt>
                <c:pt idx="1519">
                  <c:v>43222</c:v>
                </c:pt>
                <c:pt idx="1520">
                  <c:v>43223</c:v>
                </c:pt>
                <c:pt idx="1521">
                  <c:v>43224</c:v>
                </c:pt>
                <c:pt idx="1522">
                  <c:v>43225</c:v>
                </c:pt>
                <c:pt idx="1523">
                  <c:v>43226</c:v>
                </c:pt>
                <c:pt idx="1524">
                  <c:v>43227</c:v>
                </c:pt>
                <c:pt idx="1525">
                  <c:v>43228</c:v>
                </c:pt>
                <c:pt idx="1526">
                  <c:v>43229</c:v>
                </c:pt>
                <c:pt idx="1527">
                  <c:v>43230</c:v>
                </c:pt>
                <c:pt idx="1528">
                  <c:v>43231</c:v>
                </c:pt>
                <c:pt idx="1529">
                  <c:v>43232</c:v>
                </c:pt>
                <c:pt idx="1530">
                  <c:v>43233</c:v>
                </c:pt>
                <c:pt idx="1531">
                  <c:v>43234</c:v>
                </c:pt>
                <c:pt idx="1532">
                  <c:v>43235</c:v>
                </c:pt>
                <c:pt idx="1533">
                  <c:v>43236</c:v>
                </c:pt>
                <c:pt idx="1534">
                  <c:v>43237</c:v>
                </c:pt>
                <c:pt idx="1535">
                  <c:v>43238</c:v>
                </c:pt>
                <c:pt idx="1536">
                  <c:v>43239</c:v>
                </c:pt>
                <c:pt idx="1537">
                  <c:v>43240</c:v>
                </c:pt>
                <c:pt idx="1538">
                  <c:v>43241</c:v>
                </c:pt>
                <c:pt idx="1539">
                  <c:v>43242</c:v>
                </c:pt>
                <c:pt idx="1540">
                  <c:v>43243</c:v>
                </c:pt>
                <c:pt idx="1541">
                  <c:v>43244</c:v>
                </c:pt>
                <c:pt idx="1542">
                  <c:v>43245</c:v>
                </c:pt>
                <c:pt idx="1543">
                  <c:v>43246</c:v>
                </c:pt>
                <c:pt idx="1544">
                  <c:v>43247</c:v>
                </c:pt>
                <c:pt idx="1545">
                  <c:v>43248</c:v>
                </c:pt>
                <c:pt idx="1546">
                  <c:v>43249</c:v>
                </c:pt>
                <c:pt idx="1547">
                  <c:v>43250</c:v>
                </c:pt>
                <c:pt idx="1548">
                  <c:v>43251</c:v>
                </c:pt>
                <c:pt idx="1549">
                  <c:v>43252</c:v>
                </c:pt>
                <c:pt idx="1550">
                  <c:v>43253</c:v>
                </c:pt>
                <c:pt idx="1551">
                  <c:v>43254</c:v>
                </c:pt>
                <c:pt idx="1552">
                  <c:v>43255</c:v>
                </c:pt>
                <c:pt idx="1553">
                  <c:v>43256</c:v>
                </c:pt>
                <c:pt idx="1554">
                  <c:v>43257</c:v>
                </c:pt>
                <c:pt idx="1555">
                  <c:v>43258</c:v>
                </c:pt>
                <c:pt idx="1556">
                  <c:v>43259</c:v>
                </c:pt>
                <c:pt idx="1557">
                  <c:v>43260</c:v>
                </c:pt>
                <c:pt idx="1558">
                  <c:v>43261</c:v>
                </c:pt>
                <c:pt idx="1559">
                  <c:v>43262</c:v>
                </c:pt>
                <c:pt idx="1560">
                  <c:v>43263</c:v>
                </c:pt>
                <c:pt idx="1561">
                  <c:v>43264</c:v>
                </c:pt>
                <c:pt idx="1562">
                  <c:v>43265</c:v>
                </c:pt>
                <c:pt idx="1563">
                  <c:v>43266</c:v>
                </c:pt>
                <c:pt idx="1564">
                  <c:v>43267</c:v>
                </c:pt>
                <c:pt idx="1565">
                  <c:v>43268</c:v>
                </c:pt>
                <c:pt idx="1566">
                  <c:v>43269</c:v>
                </c:pt>
                <c:pt idx="1567">
                  <c:v>43270</c:v>
                </c:pt>
                <c:pt idx="1568">
                  <c:v>43271</c:v>
                </c:pt>
                <c:pt idx="1569">
                  <c:v>43272</c:v>
                </c:pt>
                <c:pt idx="1570">
                  <c:v>43273</c:v>
                </c:pt>
                <c:pt idx="1571">
                  <c:v>43274</c:v>
                </c:pt>
                <c:pt idx="1572">
                  <c:v>43275</c:v>
                </c:pt>
                <c:pt idx="1573">
                  <c:v>43276</c:v>
                </c:pt>
                <c:pt idx="1574">
                  <c:v>43277</c:v>
                </c:pt>
                <c:pt idx="1575">
                  <c:v>43278</c:v>
                </c:pt>
                <c:pt idx="1576">
                  <c:v>43279</c:v>
                </c:pt>
                <c:pt idx="1577">
                  <c:v>43280</c:v>
                </c:pt>
                <c:pt idx="1578">
                  <c:v>43281</c:v>
                </c:pt>
                <c:pt idx="1579">
                  <c:v>43282</c:v>
                </c:pt>
                <c:pt idx="1580">
                  <c:v>43283</c:v>
                </c:pt>
                <c:pt idx="1581">
                  <c:v>43284</c:v>
                </c:pt>
                <c:pt idx="1582">
                  <c:v>43285</c:v>
                </c:pt>
                <c:pt idx="1583">
                  <c:v>43286</c:v>
                </c:pt>
                <c:pt idx="1584">
                  <c:v>43287</c:v>
                </c:pt>
                <c:pt idx="1585">
                  <c:v>43288</c:v>
                </c:pt>
                <c:pt idx="1586">
                  <c:v>43289</c:v>
                </c:pt>
                <c:pt idx="1587">
                  <c:v>43290</c:v>
                </c:pt>
                <c:pt idx="1588">
                  <c:v>43291</c:v>
                </c:pt>
                <c:pt idx="1589">
                  <c:v>43292</c:v>
                </c:pt>
                <c:pt idx="1590">
                  <c:v>43293</c:v>
                </c:pt>
                <c:pt idx="1591">
                  <c:v>43294</c:v>
                </c:pt>
                <c:pt idx="1592">
                  <c:v>43295</c:v>
                </c:pt>
                <c:pt idx="1593">
                  <c:v>43296</c:v>
                </c:pt>
                <c:pt idx="1594">
                  <c:v>43297</c:v>
                </c:pt>
                <c:pt idx="1595">
                  <c:v>43298</c:v>
                </c:pt>
                <c:pt idx="1596">
                  <c:v>43299</c:v>
                </c:pt>
                <c:pt idx="1597">
                  <c:v>43300</c:v>
                </c:pt>
                <c:pt idx="1598">
                  <c:v>43301</c:v>
                </c:pt>
                <c:pt idx="1599">
                  <c:v>43302</c:v>
                </c:pt>
                <c:pt idx="1600">
                  <c:v>43303</c:v>
                </c:pt>
                <c:pt idx="1601">
                  <c:v>43304</c:v>
                </c:pt>
                <c:pt idx="1602">
                  <c:v>43305</c:v>
                </c:pt>
                <c:pt idx="1603">
                  <c:v>43306</c:v>
                </c:pt>
                <c:pt idx="1604">
                  <c:v>43307</c:v>
                </c:pt>
                <c:pt idx="1605">
                  <c:v>43308</c:v>
                </c:pt>
                <c:pt idx="1606">
                  <c:v>43309</c:v>
                </c:pt>
                <c:pt idx="1607">
                  <c:v>43310</c:v>
                </c:pt>
                <c:pt idx="1608">
                  <c:v>43311</c:v>
                </c:pt>
                <c:pt idx="1609">
                  <c:v>43312</c:v>
                </c:pt>
                <c:pt idx="1610">
                  <c:v>43313</c:v>
                </c:pt>
                <c:pt idx="1611">
                  <c:v>43314</c:v>
                </c:pt>
                <c:pt idx="1612">
                  <c:v>43315</c:v>
                </c:pt>
                <c:pt idx="1613">
                  <c:v>43316</c:v>
                </c:pt>
                <c:pt idx="1614">
                  <c:v>43317</c:v>
                </c:pt>
                <c:pt idx="1615">
                  <c:v>43318</c:v>
                </c:pt>
                <c:pt idx="1616">
                  <c:v>43319</c:v>
                </c:pt>
                <c:pt idx="1617">
                  <c:v>43320</c:v>
                </c:pt>
                <c:pt idx="1618">
                  <c:v>43321</c:v>
                </c:pt>
                <c:pt idx="1619">
                  <c:v>43322</c:v>
                </c:pt>
                <c:pt idx="1620">
                  <c:v>43323</c:v>
                </c:pt>
                <c:pt idx="1621">
                  <c:v>43324</c:v>
                </c:pt>
                <c:pt idx="1622">
                  <c:v>43325</c:v>
                </c:pt>
                <c:pt idx="1623">
                  <c:v>43326</c:v>
                </c:pt>
                <c:pt idx="1624">
                  <c:v>43327</c:v>
                </c:pt>
                <c:pt idx="1625">
                  <c:v>43328</c:v>
                </c:pt>
                <c:pt idx="1626">
                  <c:v>43329</c:v>
                </c:pt>
                <c:pt idx="1627">
                  <c:v>43330</c:v>
                </c:pt>
                <c:pt idx="1628">
                  <c:v>43331</c:v>
                </c:pt>
                <c:pt idx="1629">
                  <c:v>43332</c:v>
                </c:pt>
                <c:pt idx="1630">
                  <c:v>43333</c:v>
                </c:pt>
                <c:pt idx="1631">
                  <c:v>43334</c:v>
                </c:pt>
                <c:pt idx="1632">
                  <c:v>43335</c:v>
                </c:pt>
                <c:pt idx="1633">
                  <c:v>43336</c:v>
                </c:pt>
                <c:pt idx="1634">
                  <c:v>43337</c:v>
                </c:pt>
                <c:pt idx="1635">
                  <c:v>43338</c:v>
                </c:pt>
                <c:pt idx="1636">
                  <c:v>43339</c:v>
                </c:pt>
                <c:pt idx="1637">
                  <c:v>43340</c:v>
                </c:pt>
                <c:pt idx="1638">
                  <c:v>43341</c:v>
                </c:pt>
                <c:pt idx="1639">
                  <c:v>43342</c:v>
                </c:pt>
                <c:pt idx="1640">
                  <c:v>43343</c:v>
                </c:pt>
                <c:pt idx="1641">
                  <c:v>43344</c:v>
                </c:pt>
                <c:pt idx="1642">
                  <c:v>43345</c:v>
                </c:pt>
                <c:pt idx="1643">
                  <c:v>43346</c:v>
                </c:pt>
                <c:pt idx="1644">
                  <c:v>43347</c:v>
                </c:pt>
                <c:pt idx="1645">
                  <c:v>43348</c:v>
                </c:pt>
                <c:pt idx="1646">
                  <c:v>43349</c:v>
                </c:pt>
                <c:pt idx="1647">
                  <c:v>43350</c:v>
                </c:pt>
                <c:pt idx="1648">
                  <c:v>43351</c:v>
                </c:pt>
                <c:pt idx="1649">
                  <c:v>43352</c:v>
                </c:pt>
                <c:pt idx="1650">
                  <c:v>43353</c:v>
                </c:pt>
                <c:pt idx="1651">
                  <c:v>43354</c:v>
                </c:pt>
                <c:pt idx="1652">
                  <c:v>43355</c:v>
                </c:pt>
                <c:pt idx="1653">
                  <c:v>43356</c:v>
                </c:pt>
                <c:pt idx="1654">
                  <c:v>43357</c:v>
                </c:pt>
                <c:pt idx="1655">
                  <c:v>43358</c:v>
                </c:pt>
                <c:pt idx="1656">
                  <c:v>43359</c:v>
                </c:pt>
                <c:pt idx="1657">
                  <c:v>43360</c:v>
                </c:pt>
                <c:pt idx="1658">
                  <c:v>43361</c:v>
                </c:pt>
                <c:pt idx="1659">
                  <c:v>43362</c:v>
                </c:pt>
                <c:pt idx="1660">
                  <c:v>43363</c:v>
                </c:pt>
                <c:pt idx="1661">
                  <c:v>43364</c:v>
                </c:pt>
                <c:pt idx="1662">
                  <c:v>43365</c:v>
                </c:pt>
                <c:pt idx="1663">
                  <c:v>43366</c:v>
                </c:pt>
                <c:pt idx="1664">
                  <c:v>43367</c:v>
                </c:pt>
                <c:pt idx="1665">
                  <c:v>43368</c:v>
                </c:pt>
                <c:pt idx="1666">
                  <c:v>43369</c:v>
                </c:pt>
                <c:pt idx="1667">
                  <c:v>43370</c:v>
                </c:pt>
                <c:pt idx="1668">
                  <c:v>43371</c:v>
                </c:pt>
                <c:pt idx="1669">
                  <c:v>43372</c:v>
                </c:pt>
                <c:pt idx="1670">
                  <c:v>43373</c:v>
                </c:pt>
                <c:pt idx="1671">
                  <c:v>43374</c:v>
                </c:pt>
                <c:pt idx="1672">
                  <c:v>43375</c:v>
                </c:pt>
                <c:pt idx="1673">
                  <c:v>43376</c:v>
                </c:pt>
                <c:pt idx="1674">
                  <c:v>43377</c:v>
                </c:pt>
                <c:pt idx="1675">
                  <c:v>43378</c:v>
                </c:pt>
                <c:pt idx="1676">
                  <c:v>43379</c:v>
                </c:pt>
                <c:pt idx="1677">
                  <c:v>43380</c:v>
                </c:pt>
                <c:pt idx="1678">
                  <c:v>43381</c:v>
                </c:pt>
                <c:pt idx="1679">
                  <c:v>43382</c:v>
                </c:pt>
                <c:pt idx="1680">
                  <c:v>43383</c:v>
                </c:pt>
                <c:pt idx="1681">
                  <c:v>43384</c:v>
                </c:pt>
                <c:pt idx="1682">
                  <c:v>43385</c:v>
                </c:pt>
                <c:pt idx="1683">
                  <c:v>43386</c:v>
                </c:pt>
                <c:pt idx="1684">
                  <c:v>43387</c:v>
                </c:pt>
                <c:pt idx="1685">
                  <c:v>43388</c:v>
                </c:pt>
                <c:pt idx="1686">
                  <c:v>43389</c:v>
                </c:pt>
                <c:pt idx="1687">
                  <c:v>43390</c:v>
                </c:pt>
                <c:pt idx="1688">
                  <c:v>43391</c:v>
                </c:pt>
                <c:pt idx="1689">
                  <c:v>43392</c:v>
                </c:pt>
                <c:pt idx="1690">
                  <c:v>43393</c:v>
                </c:pt>
                <c:pt idx="1691">
                  <c:v>43394</c:v>
                </c:pt>
                <c:pt idx="1692">
                  <c:v>43395</c:v>
                </c:pt>
                <c:pt idx="1693">
                  <c:v>43396</c:v>
                </c:pt>
                <c:pt idx="1694">
                  <c:v>43397</c:v>
                </c:pt>
                <c:pt idx="1695">
                  <c:v>43398</c:v>
                </c:pt>
                <c:pt idx="1696">
                  <c:v>43399</c:v>
                </c:pt>
                <c:pt idx="1697">
                  <c:v>43400</c:v>
                </c:pt>
                <c:pt idx="1698">
                  <c:v>43401</c:v>
                </c:pt>
                <c:pt idx="1699">
                  <c:v>43402</c:v>
                </c:pt>
                <c:pt idx="1700">
                  <c:v>43403</c:v>
                </c:pt>
                <c:pt idx="1701">
                  <c:v>43404</c:v>
                </c:pt>
                <c:pt idx="1702">
                  <c:v>43405</c:v>
                </c:pt>
                <c:pt idx="1703">
                  <c:v>43406</c:v>
                </c:pt>
                <c:pt idx="1704">
                  <c:v>43407</c:v>
                </c:pt>
                <c:pt idx="1705">
                  <c:v>43408</c:v>
                </c:pt>
                <c:pt idx="1706">
                  <c:v>43409</c:v>
                </c:pt>
                <c:pt idx="1707">
                  <c:v>43410</c:v>
                </c:pt>
                <c:pt idx="1708">
                  <c:v>43411</c:v>
                </c:pt>
                <c:pt idx="1709">
                  <c:v>43412</c:v>
                </c:pt>
                <c:pt idx="1710">
                  <c:v>43413</c:v>
                </c:pt>
                <c:pt idx="1711">
                  <c:v>43414</c:v>
                </c:pt>
                <c:pt idx="1712">
                  <c:v>43415</c:v>
                </c:pt>
                <c:pt idx="1713">
                  <c:v>43416</c:v>
                </c:pt>
                <c:pt idx="1714">
                  <c:v>43417</c:v>
                </c:pt>
                <c:pt idx="1715">
                  <c:v>43418</c:v>
                </c:pt>
                <c:pt idx="1716">
                  <c:v>43419</c:v>
                </c:pt>
                <c:pt idx="1717">
                  <c:v>43420</c:v>
                </c:pt>
                <c:pt idx="1718">
                  <c:v>43421</c:v>
                </c:pt>
                <c:pt idx="1719">
                  <c:v>43422</c:v>
                </c:pt>
                <c:pt idx="1720">
                  <c:v>43423</c:v>
                </c:pt>
                <c:pt idx="1721">
                  <c:v>43424</c:v>
                </c:pt>
                <c:pt idx="1722">
                  <c:v>43425</c:v>
                </c:pt>
                <c:pt idx="1723">
                  <c:v>43426</c:v>
                </c:pt>
                <c:pt idx="1724">
                  <c:v>43427</c:v>
                </c:pt>
                <c:pt idx="1725">
                  <c:v>43428</c:v>
                </c:pt>
                <c:pt idx="1726">
                  <c:v>43429</c:v>
                </c:pt>
                <c:pt idx="1727">
                  <c:v>43430</c:v>
                </c:pt>
                <c:pt idx="1728">
                  <c:v>43431</c:v>
                </c:pt>
                <c:pt idx="1729">
                  <c:v>43432</c:v>
                </c:pt>
                <c:pt idx="1730">
                  <c:v>43433</c:v>
                </c:pt>
                <c:pt idx="1731">
                  <c:v>43434</c:v>
                </c:pt>
                <c:pt idx="1732">
                  <c:v>43435</c:v>
                </c:pt>
                <c:pt idx="1733">
                  <c:v>43436</c:v>
                </c:pt>
                <c:pt idx="1734">
                  <c:v>43437</c:v>
                </c:pt>
                <c:pt idx="1735">
                  <c:v>43438</c:v>
                </c:pt>
                <c:pt idx="1736">
                  <c:v>43439</c:v>
                </c:pt>
                <c:pt idx="1737">
                  <c:v>43440</c:v>
                </c:pt>
                <c:pt idx="1738">
                  <c:v>43441</c:v>
                </c:pt>
                <c:pt idx="1739">
                  <c:v>43442</c:v>
                </c:pt>
                <c:pt idx="1740">
                  <c:v>43443</c:v>
                </c:pt>
                <c:pt idx="1741">
                  <c:v>43444</c:v>
                </c:pt>
                <c:pt idx="1742">
                  <c:v>43445</c:v>
                </c:pt>
                <c:pt idx="1743">
                  <c:v>43446</c:v>
                </c:pt>
                <c:pt idx="1744">
                  <c:v>43447</c:v>
                </c:pt>
                <c:pt idx="1745">
                  <c:v>43448</c:v>
                </c:pt>
                <c:pt idx="1746">
                  <c:v>43449</c:v>
                </c:pt>
                <c:pt idx="1747">
                  <c:v>43450</c:v>
                </c:pt>
                <c:pt idx="1748">
                  <c:v>43451</c:v>
                </c:pt>
                <c:pt idx="1749">
                  <c:v>43452</c:v>
                </c:pt>
                <c:pt idx="1750">
                  <c:v>43453</c:v>
                </c:pt>
                <c:pt idx="1751">
                  <c:v>43454</c:v>
                </c:pt>
                <c:pt idx="1752">
                  <c:v>43455</c:v>
                </c:pt>
                <c:pt idx="1753">
                  <c:v>43456</c:v>
                </c:pt>
                <c:pt idx="1754">
                  <c:v>43457</c:v>
                </c:pt>
                <c:pt idx="1755">
                  <c:v>43458</c:v>
                </c:pt>
                <c:pt idx="1756">
                  <c:v>43459</c:v>
                </c:pt>
                <c:pt idx="1757">
                  <c:v>43460</c:v>
                </c:pt>
                <c:pt idx="1758">
                  <c:v>43461</c:v>
                </c:pt>
                <c:pt idx="1759">
                  <c:v>43462</c:v>
                </c:pt>
                <c:pt idx="1760">
                  <c:v>43463</c:v>
                </c:pt>
                <c:pt idx="1761">
                  <c:v>43464</c:v>
                </c:pt>
                <c:pt idx="1762">
                  <c:v>43465</c:v>
                </c:pt>
                <c:pt idx="1763">
                  <c:v>43466</c:v>
                </c:pt>
                <c:pt idx="1764">
                  <c:v>43467</c:v>
                </c:pt>
                <c:pt idx="1765">
                  <c:v>43468</c:v>
                </c:pt>
                <c:pt idx="1766">
                  <c:v>43469</c:v>
                </c:pt>
                <c:pt idx="1767">
                  <c:v>43470</c:v>
                </c:pt>
                <c:pt idx="1768">
                  <c:v>43471</c:v>
                </c:pt>
                <c:pt idx="1769">
                  <c:v>43472</c:v>
                </c:pt>
                <c:pt idx="1770">
                  <c:v>43473</c:v>
                </c:pt>
                <c:pt idx="1771">
                  <c:v>43474</c:v>
                </c:pt>
                <c:pt idx="1772">
                  <c:v>43475</c:v>
                </c:pt>
                <c:pt idx="1773">
                  <c:v>43476</c:v>
                </c:pt>
                <c:pt idx="1774">
                  <c:v>43477</c:v>
                </c:pt>
                <c:pt idx="1775">
                  <c:v>43478</c:v>
                </c:pt>
                <c:pt idx="1776">
                  <c:v>43479</c:v>
                </c:pt>
                <c:pt idx="1777">
                  <c:v>43480</c:v>
                </c:pt>
                <c:pt idx="1778">
                  <c:v>43481</c:v>
                </c:pt>
                <c:pt idx="1779">
                  <c:v>43482</c:v>
                </c:pt>
                <c:pt idx="1780">
                  <c:v>43483</c:v>
                </c:pt>
                <c:pt idx="1781">
                  <c:v>43484</c:v>
                </c:pt>
                <c:pt idx="1782">
                  <c:v>43485</c:v>
                </c:pt>
                <c:pt idx="1783">
                  <c:v>43486</c:v>
                </c:pt>
                <c:pt idx="1784">
                  <c:v>43487</c:v>
                </c:pt>
                <c:pt idx="1785">
                  <c:v>43488</c:v>
                </c:pt>
                <c:pt idx="1786">
                  <c:v>43489</c:v>
                </c:pt>
                <c:pt idx="1787">
                  <c:v>43490</c:v>
                </c:pt>
                <c:pt idx="1788">
                  <c:v>43491</c:v>
                </c:pt>
                <c:pt idx="1789">
                  <c:v>43492</c:v>
                </c:pt>
                <c:pt idx="1790">
                  <c:v>43493</c:v>
                </c:pt>
                <c:pt idx="1791">
                  <c:v>43494</c:v>
                </c:pt>
                <c:pt idx="1792">
                  <c:v>43495</c:v>
                </c:pt>
                <c:pt idx="1793">
                  <c:v>43496</c:v>
                </c:pt>
                <c:pt idx="1794">
                  <c:v>43497</c:v>
                </c:pt>
                <c:pt idx="1795">
                  <c:v>43498</c:v>
                </c:pt>
                <c:pt idx="1796">
                  <c:v>43499</c:v>
                </c:pt>
                <c:pt idx="1797">
                  <c:v>43500</c:v>
                </c:pt>
                <c:pt idx="1798">
                  <c:v>43501</c:v>
                </c:pt>
                <c:pt idx="1799">
                  <c:v>43502</c:v>
                </c:pt>
                <c:pt idx="1800">
                  <c:v>43503</c:v>
                </c:pt>
                <c:pt idx="1801">
                  <c:v>43504</c:v>
                </c:pt>
                <c:pt idx="1802">
                  <c:v>43505</c:v>
                </c:pt>
                <c:pt idx="1803">
                  <c:v>43506</c:v>
                </c:pt>
                <c:pt idx="1804">
                  <c:v>43507</c:v>
                </c:pt>
                <c:pt idx="1805">
                  <c:v>43508</c:v>
                </c:pt>
                <c:pt idx="1806">
                  <c:v>43509</c:v>
                </c:pt>
                <c:pt idx="1807">
                  <c:v>43510</c:v>
                </c:pt>
                <c:pt idx="1808">
                  <c:v>43511</c:v>
                </c:pt>
                <c:pt idx="1809">
                  <c:v>43512</c:v>
                </c:pt>
                <c:pt idx="1810">
                  <c:v>43513</c:v>
                </c:pt>
                <c:pt idx="1811">
                  <c:v>43514</c:v>
                </c:pt>
                <c:pt idx="1812">
                  <c:v>43515</c:v>
                </c:pt>
                <c:pt idx="1813">
                  <c:v>43516</c:v>
                </c:pt>
                <c:pt idx="1814">
                  <c:v>43517</c:v>
                </c:pt>
                <c:pt idx="1815">
                  <c:v>43518</c:v>
                </c:pt>
                <c:pt idx="1816">
                  <c:v>43519</c:v>
                </c:pt>
                <c:pt idx="1817">
                  <c:v>43520</c:v>
                </c:pt>
                <c:pt idx="1818">
                  <c:v>43521</c:v>
                </c:pt>
                <c:pt idx="1819">
                  <c:v>43522</c:v>
                </c:pt>
                <c:pt idx="1820">
                  <c:v>43523</c:v>
                </c:pt>
                <c:pt idx="1821">
                  <c:v>43524</c:v>
                </c:pt>
                <c:pt idx="1822">
                  <c:v>43525</c:v>
                </c:pt>
                <c:pt idx="1823">
                  <c:v>43526</c:v>
                </c:pt>
                <c:pt idx="1824">
                  <c:v>43527</c:v>
                </c:pt>
                <c:pt idx="1825">
                  <c:v>43528</c:v>
                </c:pt>
                <c:pt idx="1826">
                  <c:v>43529</c:v>
                </c:pt>
                <c:pt idx="1827">
                  <c:v>43530</c:v>
                </c:pt>
                <c:pt idx="1828">
                  <c:v>43531</c:v>
                </c:pt>
                <c:pt idx="1829">
                  <c:v>43532</c:v>
                </c:pt>
                <c:pt idx="1830">
                  <c:v>43533</c:v>
                </c:pt>
                <c:pt idx="1831">
                  <c:v>43534</c:v>
                </c:pt>
                <c:pt idx="1832">
                  <c:v>43535</c:v>
                </c:pt>
                <c:pt idx="1833">
                  <c:v>43536</c:v>
                </c:pt>
                <c:pt idx="1834">
                  <c:v>43537</c:v>
                </c:pt>
                <c:pt idx="1835">
                  <c:v>43538</c:v>
                </c:pt>
              </c:numCache>
            </c:numRef>
          </c:cat>
          <c:val>
            <c:numRef>
              <c:f>Graf!$AI$5:$AI$10000</c:f>
              <c:numCache>
                <c:formatCode>General</c:formatCode>
                <c:ptCount val="9996"/>
                <c:pt idx="0">
                  <c:v>0.79100000000000004</c:v>
                </c:pt>
                <c:pt idx="1">
                  <c:v>0.79100000000000004</c:v>
                </c:pt>
                <c:pt idx="2">
                  <c:v>0.79100000000000004</c:v>
                </c:pt>
                <c:pt idx="3">
                  <c:v>0.82599999999999996</c:v>
                </c:pt>
                <c:pt idx="4">
                  <c:v>0.83</c:v>
                </c:pt>
                <c:pt idx="5">
                  <c:v>0.83599999999999997</c:v>
                </c:pt>
                <c:pt idx="6">
                  <c:v>0.83099999999999996</c:v>
                </c:pt>
                <c:pt idx="7">
                  <c:v>0.82699999999999996</c:v>
                </c:pt>
                <c:pt idx="8">
                  <c:v>0.82</c:v>
                </c:pt>
                <c:pt idx="9">
                  <c:v>0.82</c:v>
                </c:pt>
                <c:pt idx="10">
                  <c:v>0.78100000000000003</c:v>
                </c:pt>
                <c:pt idx="11">
                  <c:v>0.75600000000000001</c:v>
                </c:pt>
                <c:pt idx="12">
                  <c:v>0.74399999999999999</c:v>
                </c:pt>
                <c:pt idx="13">
                  <c:v>0.754</c:v>
                </c:pt>
                <c:pt idx="14">
                  <c:v>0.73799999999999999</c:v>
                </c:pt>
                <c:pt idx="15">
                  <c:v>0.73</c:v>
                </c:pt>
                <c:pt idx="16">
                  <c:v>0.73499999999999999</c:v>
                </c:pt>
                <c:pt idx="17">
                  <c:v>0.72599999999999998</c:v>
                </c:pt>
                <c:pt idx="18">
                  <c:v>0.72</c:v>
                </c:pt>
                <c:pt idx="19">
                  <c:v>0.75</c:v>
                </c:pt>
                <c:pt idx="20">
                  <c:v>0.76500000000000001</c:v>
                </c:pt>
                <c:pt idx="21">
                  <c:v>0.77400000000000002</c:v>
                </c:pt>
                <c:pt idx="22">
                  <c:v>0.754</c:v>
                </c:pt>
                <c:pt idx="23">
                  <c:v>0.77100000000000002</c:v>
                </c:pt>
                <c:pt idx="24">
                  <c:v>0.80700000000000005</c:v>
                </c:pt>
                <c:pt idx="25">
                  <c:v>0.79300000000000004</c:v>
                </c:pt>
                <c:pt idx="26">
                  <c:v>0.77800000000000002</c:v>
                </c:pt>
                <c:pt idx="27">
                  <c:v>0.76700000000000002</c:v>
                </c:pt>
                <c:pt idx="28">
                  <c:v>0.76500000000000001</c:v>
                </c:pt>
                <c:pt idx="29">
                  <c:v>0.76500000000000001</c:v>
                </c:pt>
                <c:pt idx="30">
                  <c:v>0.753</c:v>
                </c:pt>
                <c:pt idx="31">
                  <c:v>0.745</c:v>
                </c:pt>
                <c:pt idx="32">
                  <c:v>0.76800000000000002</c:v>
                </c:pt>
                <c:pt idx="33">
                  <c:v>0.753</c:v>
                </c:pt>
                <c:pt idx="34">
                  <c:v>0.747</c:v>
                </c:pt>
                <c:pt idx="35">
                  <c:v>0.74199999999999999</c:v>
                </c:pt>
                <c:pt idx="36">
                  <c:v>0.745</c:v>
                </c:pt>
                <c:pt idx="37">
                  <c:v>0.74199999999999999</c:v>
                </c:pt>
                <c:pt idx="38">
                  <c:v>0.73</c:v>
                </c:pt>
                <c:pt idx="39">
                  <c:v>0.70799999999999996</c:v>
                </c:pt>
                <c:pt idx="40">
                  <c:v>0.69</c:v>
                </c:pt>
                <c:pt idx="41">
                  <c:v>0.67</c:v>
                </c:pt>
                <c:pt idx="42">
                  <c:v>0.66300000000000003</c:v>
                </c:pt>
                <c:pt idx="43">
                  <c:v>0.66</c:v>
                </c:pt>
                <c:pt idx="44">
                  <c:v>0.61599999999999999</c:v>
                </c:pt>
                <c:pt idx="45">
                  <c:v>0.63200000000000001</c:v>
                </c:pt>
                <c:pt idx="46">
                  <c:v>0.64800000000000002</c:v>
                </c:pt>
                <c:pt idx="47">
                  <c:v>0.67800000000000005</c:v>
                </c:pt>
                <c:pt idx="48">
                  <c:v>0.64800000000000002</c:v>
                </c:pt>
                <c:pt idx="49">
                  <c:v>0.66</c:v>
                </c:pt>
                <c:pt idx="50">
                  <c:v>0.64200000000000002</c:v>
                </c:pt>
                <c:pt idx="51">
                  <c:v>0.63300000000000001</c:v>
                </c:pt>
                <c:pt idx="52">
                  <c:v>0.628</c:v>
                </c:pt>
                <c:pt idx="53">
                  <c:v>0.625</c:v>
                </c:pt>
                <c:pt idx="54">
                  <c:v>0.59599999999999997</c:v>
                </c:pt>
                <c:pt idx="55">
                  <c:v>0.6</c:v>
                </c:pt>
                <c:pt idx="56">
                  <c:v>0.6</c:v>
                </c:pt>
                <c:pt idx="57">
                  <c:v>0.58199999999999996</c:v>
                </c:pt>
                <c:pt idx="58">
                  <c:v>0.56599999999999995</c:v>
                </c:pt>
                <c:pt idx="59">
                  <c:v>0.56299999999999994</c:v>
                </c:pt>
                <c:pt idx="60">
                  <c:v>0.54300000000000004</c:v>
                </c:pt>
                <c:pt idx="61">
                  <c:v>0.52200000000000002</c:v>
                </c:pt>
                <c:pt idx="62">
                  <c:v>0.51300000000000001</c:v>
                </c:pt>
                <c:pt idx="63">
                  <c:v>0.55100000000000005</c:v>
                </c:pt>
                <c:pt idx="64">
                  <c:v>0.57099999999999995</c:v>
                </c:pt>
                <c:pt idx="65">
                  <c:v>0.56399999999999995</c:v>
                </c:pt>
                <c:pt idx="66">
                  <c:v>0.56000000000000005</c:v>
                </c:pt>
                <c:pt idx="67">
                  <c:v>0.44600000000000001</c:v>
                </c:pt>
                <c:pt idx="68">
                  <c:v>0.53400000000000003</c:v>
                </c:pt>
                <c:pt idx="69">
                  <c:v>0.52</c:v>
                </c:pt>
                <c:pt idx="70">
                  <c:v>0.52800000000000002</c:v>
                </c:pt>
                <c:pt idx="71">
                  <c:v>0.58399999999999996</c:v>
                </c:pt>
                <c:pt idx="72">
                  <c:v>0.54700000000000004</c:v>
                </c:pt>
                <c:pt idx="73">
                  <c:v>0.61399999999999999</c:v>
                </c:pt>
                <c:pt idx="74">
                  <c:v>0.64900000000000002</c:v>
                </c:pt>
                <c:pt idx="75">
                  <c:v>0.58699999999999997</c:v>
                </c:pt>
                <c:pt idx="76">
                  <c:v>0.60199999999999998</c:v>
                </c:pt>
                <c:pt idx="77">
                  <c:v>0.58699999999999997</c:v>
                </c:pt>
                <c:pt idx="78">
                  <c:v>0.58099999999999996</c:v>
                </c:pt>
                <c:pt idx="79">
                  <c:v>0.61</c:v>
                </c:pt>
                <c:pt idx="80">
                  <c:v>0.58599999999999997</c:v>
                </c:pt>
                <c:pt idx="81">
                  <c:v>0.59099999999999997</c:v>
                </c:pt>
                <c:pt idx="82">
                  <c:v>0.58299999999999996</c:v>
                </c:pt>
                <c:pt idx="83">
                  <c:v>0.59099999999999997</c:v>
                </c:pt>
                <c:pt idx="84">
                  <c:v>0.59099999999999997</c:v>
                </c:pt>
                <c:pt idx="85">
                  <c:v>0.60899999999999999</c:v>
                </c:pt>
                <c:pt idx="86">
                  <c:v>0.59099999999999997</c:v>
                </c:pt>
                <c:pt idx="87">
                  <c:v>0.56499999999999995</c:v>
                </c:pt>
                <c:pt idx="88">
                  <c:v>0.56499999999999995</c:v>
                </c:pt>
                <c:pt idx="89">
                  <c:v>0.56499999999999995</c:v>
                </c:pt>
                <c:pt idx="90">
                  <c:v>0.59399999999999997</c:v>
                </c:pt>
                <c:pt idx="91">
                  <c:v>0.59699999999999998</c:v>
                </c:pt>
                <c:pt idx="92">
                  <c:v>0.6</c:v>
                </c:pt>
                <c:pt idx="93">
                  <c:v>0.69599999999999995</c:v>
                </c:pt>
                <c:pt idx="94">
                  <c:v>0.754</c:v>
                </c:pt>
                <c:pt idx="95">
                  <c:v>0.86199999999999999</c:v>
                </c:pt>
                <c:pt idx="96">
                  <c:v>0.85499999999999998</c:v>
                </c:pt>
                <c:pt idx="97">
                  <c:v>0.82</c:v>
                </c:pt>
                <c:pt idx="98">
                  <c:v>0.79700000000000004</c:v>
                </c:pt>
                <c:pt idx="99">
                  <c:v>0.84899999999999998</c:v>
                </c:pt>
                <c:pt idx="100">
                  <c:v>0.879</c:v>
                </c:pt>
                <c:pt idx="101">
                  <c:v>0.89100000000000001</c:v>
                </c:pt>
                <c:pt idx="102">
                  <c:v>0.86299999999999999</c:v>
                </c:pt>
                <c:pt idx="103">
                  <c:v>0.83399999999999996</c:v>
                </c:pt>
                <c:pt idx="104">
                  <c:v>0.83</c:v>
                </c:pt>
                <c:pt idx="105">
                  <c:v>0.90600000000000003</c:v>
                </c:pt>
                <c:pt idx="106">
                  <c:v>0.93300000000000005</c:v>
                </c:pt>
                <c:pt idx="107">
                  <c:v>0.90400000000000003</c:v>
                </c:pt>
                <c:pt idx="108">
                  <c:v>0.85699999999999998</c:v>
                </c:pt>
                <c:pt idx="109">
                  <c:v>0.81699999999999995</c:v>
                </c:pt>
                <c:pt idx="110">
                  <c:v>0.88</c:v>
                </c:pt>
                <c:pt idx="111">
                  <c:v>0.84699999999999998</c:v>
                </c:pt>
                <c:pt idx="112">
                  <c:v>0.83299999999999996</c:v>
                </c:pt>
                <c:pt idx="113">
                  <c:v>0.85599999999999998</c:v>
                </c:pt>
                <c:pt idx="114">
                  <c:v>0.84199999999999997</c:v>
                </c:pt>
                <c:pt idx="115">
                  <c:v>0.88900000000000001</c:v>
                </c:pt>
                <c:pt idx="116">
                  <c:v>0.88400000000000001</c:v>
                </c:pt>
                <c:pt idx="117">
                  <c:v>0.86</c:v>
                </c:pt>
                <c:pt idx="118">
                  <c:v>0.82399999999999995</c:v>
                </c:pt>
                <c:pt idx="119">
                  <c:v>0.83799999999999997</c:v>
                </c:pt>
                <c:pt idx="120">
                  <c:v>0.83599999999999997</c:v>
                </c:pt>
                <c:pt idx="121">
                  <c:v>0.81599999999999995</c:v>
                </c:pt>
                <c:pt idx="122">
                  <c:v>0.85599999999999998</c:v>
                </c:pt>
                <c:pt idx="123">
                  <c:v>0.876</c:v>
                </c:pt>
                <c:pt idx="124">
                  <c:v>0.879</c:v>
                </c:pt>
                <c:pt idx="125">
                  <c:v>0.85299999999999998</c:v>
                </c:pt>
                <c:pt idx="126">
                  <c:v>0.86499999999999999</c:v>
                </c:pt>
                <c:pt idx="127">
                  <c:v>0.83799999999999997</c:v>
                </c:pt>
                <c:pt idx="128">
                  <c:v>0.85299999999999998</c:v>
                </c:pt>
                <c:pt idx="129">
                  <c:v>0.89400000000000002</c:v>
                </c:pt>
                <c:pt idx="130">
                  <c:v>0.89400000000000002</c:v>
                </c:pt>
                <c:pt idx="131">
                  <c:v>0.874</c:v>
                </c:pt>
                <c:pt idx="132">
                  <c:v>0.85599999999999998</c:v>
                </c:pt>
                <c:pt idx="133">
                  <c:v>0.85899999999999999</c:v>
                </c:pt>
                <c:pt idx="134">
                  <c:v>0.88200000000000001</c:v>
                </c:pt>
                <c:pt idx="135">
                  <c:v>0.87</c:v>
                </c:pt>
                <c:pt idx="136">
                  <c:v>0.85899999999999999</c:v>
                </c:pt>
                <c:pt idx="137">
                  <c:v>0.83199999999999996</c:v>
                </c:pt>
                <c:pt idx="138">
                  <c:v>0.82199999999999995</c:v>
                </c:pt>
                <c:pt idx="139">
                  <c:v>0.82199999999999995</c:v>
                </c:pt>
                <c:pt idx="140">
                  <c:v>0.82699999999999996</c:v>
                </c:pt>
                <c:pt idx="141">
                  <c:v>0.82</c:v>
                </c:pt>
                <c:pt idx="142">
                  <c:v>0.80900000000000005</c:v>
                </c:pt>
                <c:pt idx="143">
                  <c:v>0.81399999999999995</c:v>
                </c:pt>
                <c:pt idx="144">
                  <c:v>0.78800000000000003</c:v>
                </c:pt>
                <c:pt idx="145">
                  <c:v>0.77900000000000003</c:v>
                </c:pt>
                <c:pt idx="146">
                  <c:v>0.77600000000000002</c:v>
                </c:pt>
                <c:pt idx="147">
                  <c:v>0.80700000000000005</c:v>
                </c:pt>
                <c:pt idx="148">
                  <c:v>0.78700000000000003</c:v>
                </c:pt>
                <c:pt idx="149">
                  <c:v>0.79600000000000004</c:v>
                </c:pt>
                <c:pt idx="150">
                  <c:v>0.79600000000000004</c:v>
                </c:pt>
                <c:pt idx="151">
                  <c:v>0.80200000000000005</c:v>
                </c:pt>
                <c:pt idx="152">
                  <c:v>0.79900000000000004</c:v>
                </c:pt>
                <c:pt idx="153">
                  <c:v>0.82199999999999995</c:v>
                </c:pt>
                <c:pt idx="154">
                  <c:v>0.77800000000000002</c:v>
                </c:pt>
                <c:pt idx="155">
                  <c:v>0.78800000000000003</c:v>
                </c:pt>
                <c:pt idx="156">
                  <c:v>0.75700000000000001</c:v>
                </c:pt>
                <c:pt idx="157">
                  <c:v>0.755</c:v>
                </c:pt>
                <c:pt idx="158">
                  <c:v>0.75700000000000001</c:v>
                </c:pt>
                <c:pt idx="159">
                  <c:v>0.752</c:v>
                </c:pt>
                <c:pt idx="160">
                  <c:v>0.74199999999999999</c:v>
                </c:pt>
                <c:pt idx="161">
                  <c:v>0.752</c:v>
                </c:pt>
                <c:pt idx="162">
                  <c:v>0.746</c:v>
                </c:pt>
                <c:pt idx="163">
                  <c:v>0.75700000000000001</c:v>
                </c:pt>
                <c:pt idx="164">
                  <c:v>0.76900000000000002</c:v>
                </c:pt>
                <c:pt idx="165">
                  <c:v>0.74399999999999999</c:v>
                </c:pt>
                <c:pt idx="166">
                  <c:v>0.73299999999999998</c:v>
                </c:pt>
                <c:pt idx="167">
                  <c:v>0.753</c:v>
                </c:pt>
                <c:pt idx="168">
                  <c:v>0.77400000000000002</c:v>
                </c:pt>
                <c:pt idx="169">
                  <c:v>0.76600000000000001</c:v>
                </c:pt>
                <c:pt idx="170">
                  <c:v>0.745</c:v>
                </c:pt>
                <c:pt idx="171">
                  <c:v>0.72499999999999998</c:v>
                </c:pt>
                <c:pt idx="172">
                  <c:v>0.71399999999999997</c:v>
                </c:pt>
                <c:pt idx="173">
                  <c:v>0.72</c:v>
                </c:pt>
                <c:pt idx="174">
                  <c:v>0.746</c:v>
                </c:pt>
                <c:pt idx="175">
                  <c:v>0.752</c:v>
                </c:pt>
                <c:pt idx="176">
                  <c:v>0.77500000000000002</c:v>
                </c:pt>
                <c:pt idx="177">
                  <c:v>0.78</c:v>
                </c:pt>
                <c:pt idx="178">
                  <c:v>0.78400000000000003</c:v>
                </c:pt>
                <c:pt idx="179">
                  <c:v>0.752</c:v>
                </c:pt>
                <c:pt idx="180">
                  <c:v>0.747</c:v>
                </c:pt>
                <c:pt idx="181">
                  <c:v>0.73399999999999999</c:v>
                </c:pt>
                <c:pt idx="182">
                  <c:v>0.73199999999999998</c:v>
                </c:pt>
                <c:pt idx="183">
                  <c:v>0.72799999999999998</c:v>
                </c:pt>
                <c:pt idx="184">
                  <c:v>0.72799999999999998</c:v>
                </c:pt>
                <c:pt idx="185">
                  <c:v>0.72</c:v>
                </c:pt>
                <c:pt idx="186">
                  <c:v>0.70599999999999996</c:v>
                </c:pt>
                <c:pt idx="187">
                  <c:v>0.67800000000000005</c:v>
                </c:pt>
                <c:pt idx="188">
                  <c:v>0.69499999999999995</c:v>
                </c:pt>
                <c:pt idx="189">
                  <c:v>0.69499999999999995</c:v>
                </c:pt>
                <c:pt idx="190">
                  <c:v>0.67300000000000004</c:v>
                </c:pt>
                <c:pt idx="191">
                  <c:v>0.67300000000000004</c:v>
                </c:pt>
                <c:pt idx="192">
                  <c:v>0.69699999999999995</c:v>
                </c:pt>
                <c:pt idx="193">
                  <c:v>0.68200000000000005</c:v>
                </c:pt>
                <c:pt idx="194">
                  <c:v>0.68600000000000005</c:v>
                </c:pt>
                <c:pt idx="195">
                  <c:v>0.66700000000000004</c:v>
                </c:pt>
                <c:pt idx="196">
                  <c:v>0.64400000000000002</c:v>
                </c:pt>
                <c:pt idx="197">
                  <c:v>0.64100000000000001</c:v>
                </c:pt>
                <c:pt idx="198">
                  <c:v>0.65200000000000002</c:v>
                </c:pt>
                <c:pt idx="199">
                  <c:v>0.64600000000000002</c:v>
                </c:pt>
                <c:pt idx="200">
                  <c:v>0.65600000000000003</c:v>
                </c:pt>
                <c:pt idx="201">
                  <c:v>0.65500000000000003</c:v>
                </c:pt>
                <c:pt idx="202">
                  <c:v>0.65600000000000003</c:v>
                </c:pt>
                <c:pt idx="203">
                  <c:v>0.65700000000000003</c:v>
                </c:pt>
                <c:pt idx="204">
                  <c:v>0.65700000000000003</c:v>
                </c:pt>
                <c:pt idx="205">
                  <c:v>0.67100000000000004</c:v>
                </c:pt>
                <c:pt idx="206">
                  <c:v>0.64300000000000002</c:v>
                </c:pt>
                <c:pt idx="207">
                  <c:v>0.629</c:v>
                </c:pt>
                <c:pt idx="208">
                  <c:v>0.62</c:v>
                </c:pt>
                <c:pt idx="209">
                  <c:v>0.625</c:v>
                </c:pt>
                <c:pt idx="210">
                  <c:v>0.621</c:v>
                </c:pt>
                <c:pt idx="211">
                  <c:v>0.60799999999999998</c:v>
                </c:pt>
                <c:pt idx="212">
                  <c:v>0.61499999999999999</c:v>
                </c:pt>
                <c:pt idx="213">
                  <c:v>0.61699999999999999</c:v>
                </c:pt>
                <c:pt idx="214">
                  <c:v>0.62</c:v>
                </c:pt>
                <c:pt idx="215">
                  <c:v>0.61399999999999999</c:v>
                </c:pt>
                <c:pt idx="216">
                  <c:v>0.58799999999999997</c:v>
                </c:pt>
                <c:pt idx="217">
                  <c:v>0.59499999999999997</c:v>
                </c:pt>
                <c:pt idx="218">
                  <c:v>0.59899999999999998</c:v>
                </c:pt>
                <c:pt idx="219">
                  <c:v>0.59899999999999998</c:v>
                </c:pt>
                <c:pt idx="220">
                  <c:v>0.60099999999999998</c:v>
                </c:pt>
                <c:pt idx="221">
                  <c:v>0.61199999999999999</c:v>
                </c:pt>
                <c:pt idx="222">
                  <c:v>0.59499999999999997</c:v>
                </c:pt>
                <c:pt idx="223">
                  <c:v>0.59399999999999997</c:v>
                </c:pt>
                <c:pt idx="224">
                  <c:v>0.59699999999999998</c:v>
                </c:pt>
                <c:pt idx="225">
                  <c:v>0.60399999999999998</c:v>
                </c:pt>
                <c:pt idx="226">
                  <c:v>0.60099999999999998</c:v>
                </c:pt>
                <c:pt idx="227">
                  <c:v>0.60199999999999998</c:v>
                </c:pt>
                <c:pt idx="228">
                  <c:v>0.63400000000000001</c:v>
                </c:pt>
                <c:pt idx="229">
                  <c:v>0.63300000000000001</c:v>
                </c:pt>
                <c:pt idx="230">
                  <c:v>0.621</c:v>
                </c:pt>
                <c:pt idx="231">
                  <c:v>0.61499999999999999</c:v>
                </c:pt>
                <c:pt idx="232">
                  <c:v>0.63100000000000001</c:v>
                </c:pt>
                <c:pt idx="233">
                  <c:v>0.628</c:v>
                </c:pt>
                <c:pt idx="234">
                  <c:v>0.64400000000000002</c:v>
                </c:pt>
                <c:pt idx="235">
                  <c:v>0.61899999999999999</c:v>
                </c:pt>
                <c:pt idx="236">
                  <c:v>0.60699999999999998</c:v>
                </c:pt>
                <c:pt idx="237">
                  <c:v>0.60599999999999998</c:v>
                </c:pt>
                <c:pt idx="238">
                  <c:v>0.60499999999999998</c:v>
                </c:pt>
                <c:pt idx="239">
                  <c:v>0.61699999999999999</c:v>
                </c:pt>
                <c:pt idx="240">
                  <c:v>0.63400000000000001</c:v>
                </c:pt>
                <c:pt idx="241">
                  <c:v>0.63300000000000001</c:v>
                </c:pt>
                <c:pt idx="242">
                  <c:v>0.63400000000000001</c:v>
                </c:pt>
                <c:pt idx="243">
                  <c:v>0.66900000000000004</c:v>
                </c:pt>
                <c:pt idx="244">
                  <c:v>0.66</c:v>
                </c:pt>
                <c:pt idx="245">
                  <c:v>0.66300000000000003</c:v>
                </c:pt>
                <c:pt idx="246">
                  <c:v>0.65</c:v>
                </c:pt>
                <c:pt idx="247">
                  <c:v>0.66400000000000003</c:v>
                </c:pt>
                <c:pt idx="248">
                  <c:v>0.69599999999999995</c:v>
                </c:pt>
                <c:pt idx="249">
                  <c:v>0.69</c:v>
                </c:pt>
                <c:pt idx="250">
                  <c:v>0.66800000000000004</c:v>
                </c:pt>
                <c:pt idx="251">
                  <c:v>0.66600000000000004</c:v>
                </c:pt>
                <c:pt idx="252">
                  <c:v>0.67400000000000004</c:v>
                </c:pt>
                <c:pt idx="253">
                  <c:v>0.68100000000000005</c:v>
                </c:pt>
                <c:pt idx="254">
                  <c:v>0.68100000000000005</c:v>
                </c:pt>
                <c:pt idx="255">
                  <c:v>0.68200000000000005</c:v>
                </c:pt>
                <c:pt idx="256">
                  <c:v>0.69599999999999995</c:v>
                </c:pt>
                <c:pt idx="257">
                  <c:v>0.70799999999999996</c:v>
                </c:pt>
                <c:pt idx="258">
                  <c:v>0.70599999999999996</c:v>
                </c:pt>
                <c:pt idx="259">
                  <c:v>0.74099999999999999</c:v>
                </c:pt>
                <c:pt idx="260">
                  <c:v>0.74099999999999999</c:v>
                </c:pt>
                <c:pt idx="261">
                  <c:v>0.74099999999999999</c:v>
                </c:pt>
                <c:pt idx="262">
                  <c:v>0.74099999999999999</c:v>
                </c:pt>
                <c:pt idx="263">
                  <c:v>0.74099999999999999</c:v>
                </c:pt>
                <c:pt idx="264">
                  <c:v>0.72699999999999998</c:v>
                </c:pt>
                <c:pt idx="265">
                  <c:v>0.69699999999999995</c:v>
                </c:pt>
                <c:pt idx="266">
                  <c:v>0.70799999999999996</c:v>
                </c:pt>
                <c:pt idx="267">
                  <c:v>0.70099999999999996</c:v>
                </c:pt>
                <c:pt idx="268">
                  <c:v>0.70199999999999996</c:v>
                </c:pt>
                <c:pt idx="269">
                  <c:v>0.70199999999999996</c:v>
                </c:pt>
                <c:pt idx="270">
                  <c:v>0.65700000000000003</c:v>
                </c:pt>
                <c:pt idx="271">
                  <c:v>0.66600000000000004</c:v>
                </c:pt>
                <c:pt idx="272">
                  <c:v>0.67800000000000005</c:v>
                </c:pt>
                <c:pt idx="273">
                  <c:v>0.67400000000000004</c:v>
                </c:pt>
                <c:pt idx="274">
                  <c:v>0.66900000000000004</c:v>
                </c:pt>
                <c:pt idx="275">
                  <c:v>0.68899999999999995</c:v>
                </c:pt>
                <c:pt idx="276">
                  <c:v>0.67600000000000005</c:v>
                </c:pt>
                <c:pt idx="277">
                  <c:v>0.66100000000000003</c:v>
                </c:pt>
                <c:pt idx="278">
                  <c:v>0.63200000000000001</c:v>
                </c:pt>
                <c:pt idx="279">
                  <c:v>0.64</c:v>
                </c:pt>
                <c:pt idx="280">
                  <c:v>0.63400000000000001</c:v>
                </c:pt>
                <c:pt idx="281">
                  <c:v>0.63500000000000001</c:v>
                </c:pt>
                <c:pt idx="282">
                  <c:v>0.625</c:v>
                </c:pt>
                <c:pt idx="283">
                  <c:v>0.622</c:v>
                </c:pt>
                <c:pt idx="284">
                  <c:v>0.61499999999999999</c:v>
                </c:pt>
                <c:pt idx="285">
                  <c:v>0.61399999999999999</c:v>
                </c:pt>
                <c:pt idx="286">
                  <c:v>0.6</c:v>
                </c:pt>
                <c:pt idx="287">
                  <c:v>0.61699999999999999</c:v>
                </c:pt>
                <c:pt idx="288">
                  <c:v>0.62</c:v>
                </c:pt>
                <c:pt idx="289">
                  <c:v>0.60799999999999998</c:v>
                </c:pt>
                <c:pt idx="290">
                  <c:v>0.60799999999999998</c:v>
                </c:pt>
                <c:pt idx="291">
                  <c:v>0.61299999999999999</c:v>
                </c:pt>
                <c:pt idx="292">
                  <c:v>0.60399999999999998</c:v>
                </c:pt>
                <c:pt idx="293">
                  <c:v>0.59899999999999998</c:v>
                </c:pt>
                <c:pt idx="294">
                  <c:v>0.60299999999999998</c:v>
                </c:pt>
                <c:pt idx="295">
                  <c:v>0.60299999999999998</c:v>
                </c:pt>
                <c:pt idx="296">
                  <c:v>0.60499999999999998</c:v>
                </c:pt>
                <c:pt idx="297">
                  <c:v>0.58799999999999997</c:v>
                </c:pt>
                <c:pt idx="298">
                  <c:v>0.60399999999999998</c:v>
                </c:pt>
                <c:pt idx="299">
                  <c:v>0.59599999999999997</c:v>
                </c:pt>
                <c:pt idx="300">
                  <c:v>0.59199999999999997</c:v>
                </c:pt>
                <c:pt idx="301">
                  <c:v>0.59199999999999997</c:v>
                </c:pt>
                <c:pt idx="302">
                  <c:v>0.58699999999999997</c:v>
                </c:pt>
                <c:pt idx="303">
                  <c:v>0.58599999999999997</c:v>
                </c:pt>
                <c:pt idx="304">
                  <c:v>0.57999999999999996</c:v>
                </c:pt>
                <c:pt idx="305">
                  <c:v>0.58899999999999997</c:v>
                </c:pt>
                <c:pt idx="306">
                  <c:v>0.60899999999999999</c:v>
                </c:pt>
                <c:pt idx="307">
                  <c:v>0.622</c:v>
                </c:pt>
                <c:pt idx="308">
                  <c:v>0.628</c:v>
                </c:pt>
                <c:pt idx="309">
                  <c:v>0.63200000000000001</c:v>
                </c:pt>
                <c:pt idx="310">
                  <c:v>0.63500000000000001</c:v>
                </c:pt>
                <c:pt idx="311">
                  <c:v>0.63</c:v>
                </c:pt>
                <c:pt idx="312">
                  <c:v>0.64400000000000002</c:v>
                </c:pt>
                <c:pt idx="313">
                  <c:v>0.627</c:v>
                </c:pt>
                <c:pt idx="314">
                  <c:v>0.624</c:v>
                </c:pt>
                <c:pt idx="315">
                  <c:v>0.622</c:v>
                </c:pt>
                <c:pt idx="316">
                  <c:v>0.61399999999999999</c:v>
                </c:pt>
                <c:pt idx="317">
                  <c:v>0.60099999999999998</c:v>
                </c:pt>
                <c:pt idx="318">
                  <c:v>0.60099999999999998</c:v>
                </c:pt>
                <c:pt idx="319">
                  <c:v>0.61599999999999999</c:v>
                </c:pt>
                <c:pt idx="320">
                  <c:v>0.61099999999999999</c:v>
                </c:pt>
                <c:pt idx="321">
                  <c:v>0.63200000000000001</c:v>
                </c:pt>
                <c:pt idx="322">
                  <c:v>0.63200000000000001</c:v>
                </c:pt>
                <c:pt idx="323">
                  <c:v>0.626</c:v>
                </c:pt>
                <c:pt idx="324">
                  <c:v>0.64200000000000002</c:v>
                </c:pt>
                <c:pt idx="325">
                  <c:v>0.62</c:v>
                </c:pt>
                <c:pt idx="326">
                  <c:v>0.626</c:v>
                </c:pt>
                <c:pt idx="327">
                  <c:v>0.64500000000000002</c:v>
                </c:pt>
                <c:pt idx="328">
                  <c:v>0.64800000000000002</c:v>
                </c:pt>
                <c:pt idx="329">
                  <c:v>0.61799999999999999</c:v>
                </c:pt>
                <c:pt idx="330">
                  <c:v>0.62</c:v>
                </c:pt>
                <c:pt idx="331">
                  <c:v>0.61599999999999999</c:v>
                </c:pt>
                <c:pt idx="332">
                  <c:v>0.60899999999999999</c:v>
                </c:pt>
                <c:pt idx="333">
                  <c:v>0.60499999999999998</c:v>
                </c:pt>
                <c:pt idx="334">
                  <c:v>0.60799999999999998</c:v>
                </c:pt>
                <c:pt idx="335">
                  <c:v>0.60499999999999998</c:v>
                </c:pt>
                <c:pt idx="336">
                  <c:v>0.61</c:v>
                </c:pt>
                <c:pt idx="337">
                  <c:v>0.60499999999999998</c:v>
                </c:pt>
                <c:pt idx="338">
                  <c:v>0.60099999999999998</c:v>
                </c:pt>
                <c:pt idx="339">
                  <c:v>0.60799999999999998</c:v>
                </c:pt>
                <c:pt idx="340">
                  <c:v>0.60499999999999998</c:v>
                </c:pt>
                <c:pt idx="341">
                  <c:v>0.61599999999999999</c:v>
                </c:pt>
                <c:pt idx="342">
                  <c:v>0.61699999999999999</c:v>
                </c:pt>
                <c:pt idx="343">
                  <c:v>0.623</c:v>
                </c:pt>
                <c:pt idx="344">
                  <c:v>0.61699999999999999</c:v>
                </c:pt>
                <c:pt idx="345">
                  <c:v>0.61699999999999999</c:v>
                </c:pt>
                <c:pt idx="346">
                  <c:v>0.627</c:v>
                </c:pt>
                <c:pt idx="347">
                  <c:v>0.622</c:v>
                </c:pt>
                <c:pt idx="348">
                  <c:v>0.61099999999999999</c:v>
                </c:pt>
                <c:pt idx="349">
                  <c:v>0.61099999999999999</c:v>
                </c:pt>
                <c:pt idx="350">
                  <c:v>0.61099999999999999</c:v>
                </c:pt>
                <c:pt idx="351">
                  <c:v>0.60099999999999998</c:v>
                </c:pt>
                <c:pt idx="352">
                  <c:v>0.61199999999999999</c:v>
                </c:pt>
                <c:pt idx="353">
                  <c:v>0.60799999999999998</c:v>
                </c:pt>
                <c:pt idx="354">
                  <c:v>0.61099999999999999</c:v>
                </c:pt>
                <c:pt idx="355">
                  <c:v>0.61199999999999999</c:v>
                </c:pt>
                <c:pt idx="356">
                  <c:v>0.60199999999999998</c:v>
                </c:pt>
                <c:pt idx="357">
                  <c:v>0.59499999999999997</c:v>
                </c:pt>
                <c:pt idx="358">
                  <c:v>0.58399999999999996</c:v>
                </c:pt>
                <c:pt idx="359">
                  <c:v>0.59</c:v>
                </c:pt>
                <c:pt idx="360">
                  <c:v>0.59199999999999997</c:v>
                </c:pt>
                <c:pt idx="361">
                  <c:v>0.59799999999999998</c:v>
                </c:pt>
                <c:pt idx="362">
                  <c:v>0.60099999999999998</c:v>
                </c:pt>
                <c:pt idx="363">
                  <c:v>0.59199999999999997</c:v>
                </c:pt>
                <c:pt idx="364">
                  <c:v>0.58899999999999997</c:v>
                </c:pt>
                <c:pt idx="365">
                  <c:v>0.59299999999999997</c:v>
                </c:pt>
                <c:pt idx="366">
                  <c:v>0.58399999999999996</c:v>
                </c:pt>
                <c:pt idx="367">
                  <c:v>0.57599999999999996</c:v>
                </c:pt>
                <c:pt idx="368">
                  <c:v>0.57799999999999996</c:v>
                </c:pt>
                <c:pt idx="369">
                  <c:v>0.58699999999999997</c:v>
                </c:pt>
                <c:pt idx="370">
                  <c:v>0.58899999999999997</c:v>
                </c:pt>
                <c:pt idx="371">
                  <c:v>0.61599999999999999</c:v>
                </c:pt>
                <c:pt idx="372">
                  <c:v>0.61799999999999999</c:v>
                </c:pt>
                <c:pt idx="373">
                  <c:v>0.6</c:v>
                </c:pt>
                <c:pt idx="374">
                  <c:v>0.60299999999999998</c:v>
                </c:pt>
                <c:pt idx="375">
                  <c:v>0.60199999999999998</c:v>
                </c:pt>
                <c:pt idx="376">
                  <c:v>0.60399999999999998</c:v>
                </c:pt>
                <c:pt idx="377">
                  <c:v>0.60199999999999998</c:v>
                </c:pt>
                <c:pt idx="378">
                  <c:v>0.60299999999999998</c:v>
                </c:pt>
                <c:pt idx="379">
                  <c:v>0.60199999999999998</c:v>
                </c:pt>
                <c:pt idx="380">
                  <c:v>0.59499999999999997</c:v>
                </c:pt>
                <c:pt idx="381">
                  <c:v>0.60199999999999998</c:v>
                </c:pt>
                <c:pt idx="382">
                  <c:v>0.59099999999999997</c:v>
                </c:pt>
                <c:pt idx="383">
                  <c:v>0.58699999999999997</c:v>
                </c:pt>
                <c:pt idx="384">
                  <c:v>0.58399999999999996</c:v>
                </c:pt>
                <c:pt idx="385">
                  <c:v>0.58199999999999996</c:v>
                </c:pt>
                <c:pt idx="386">
                  <c:v>0.57399999999999995</c:v>
                </c:pt>
                <c:pt idx="387">
                  <c:v>0.57199999999999995</c:v>
                </c:pt>
                <c:pt idx="388">
                  <c:v>0.56399999999999995</c:v>
                </c:pt>
                <c:pt idx="389">
                  <c:v>0.56599999999999995</c:v>
                </c:pt>
                <c:pt idx="390">
                  <c:v>0.55900000000000005</c:v>
                </c:pt>
                <c:pt idx="391">
                  <c:v>0.56100000000000005</c:v>
                </c:pt>
                <c:pt idx="392">
                  <c:v>0.56599999999999995</c:v>
                </c:pt>
                <c:pt idx="393">
                  <c:v>0.56999999999999995</c:v>
                </c:pt>
                <c:pt idx="394">
                  <c:v>0.56699999999999995</c:v>
                </c:pt>
                <c:pt idx="395">
                  <c:v>0.55700000000000005</c:v>
                </c:pt>
                <c:pt idx="396">
                  <c:v>0.55100000000000005</c:v>
                </c:pt>
                <c:pt idx="397">
                  <c:v>0.54600000000000004</c:v>
                </c:pt>
                <c:pt idx="398">
                  <c:v>0.53700000000000003</c:v>
                </c:pt>
                <c:pt idx="399">
                  <c:v>0.54100000000000004</c:v>
                </c:pt>
                <c:pt idx="400">
                  <c:v>0.54400000000000004</c:v>
                </c:pt>
                <c:pt idx="401">
                  <c:v>0.54700000000000004</c:v>
                </c:pt>
                <c:pt idx="402">
                  <c:v>0.53700000000000003</c:v>
                </c:pt>
                <c:pt idx="403">
                  <c:v>0.54600000000000004</c:v>
                </c:pt>
                <c:pt idx="404">
                  <c:v>0.54600000000000004</c:v>
                </c:pt>
                <c:pt idx="405">
                  <c:v>0.54</c:v>
                </c:pt>
                <c:pt idx="406">
                  <c:v>0.53700000000000003</c:v>
                </c:pt>
                <c:pt idx="407">
                  <c:v>0.52600000000000002</c:v>
                </c:pt>
                <c:pt idx="408">
                  <c:v>0.53600000000000003</c:v>
                </c:pt>
                <c:pt idx="409">
                  <c:v>0.53500000000000003</c:v>
                </c:pt>
                <c:pt idx="410">
                  <c:v>0.52400000000000002</c:v>
                </c:pt>
                <c:pt idx="411">
                  <c:v>0.53</c:v>
                </c:pt>
                <c:pt idx="412">
                  <c:v>0.53800000000000003</c:v>
                </c:pt>
                <c:pt idx="413">
                  <c:v>0.53900000000000003</c:v>
                </c:pt>
                <c:pt idx="414">
                  <c:v>0.53200000000000003</c:v>
                </c:pt>
                <c:pt idx="415">
                  <c:v>0.52300000000000002</c:v>
                </c:pt>
                <c:pt idx="416">
                  <c:v>0.52100000000000002</c:v>
                </c:pt>
                <c:pt idx="417">
                  <c:v>0.52700000000000002</c:v>
                </c:pt>
                <c:pt idx="418">
                  <c:v>0.505</c:v>
                </c:pt>
                <c:pt idx="419">
                  <c:v>0.51700000000000002</c:v>
                </c:pt>
                <c:pt idx="420">
                  <c:v>0.51400000000000001</c:v>
                </c:pt>
                <c:pt idx="421">
                  <c:v>0.51500000000000001</c:v>
                </c:pt>
                <c:pt idx="422">
                  <c:v>0.50600000000000001</c:v>
                </c:pt>
                <c:pt idx="423">
                  <c:v>0.503</c:v>
                </c:pt>
                <c:pt idx="424">
                  <c:v>0.502</c:v>
                </c:pt>
                <c:pt idx="425">
                  <c:v>0.504</c:v>
                </c:pt>
                <c:pt idx="426">
                  <c:v>0.52</c:v>
                </c:pt>
                <c:pt idx="427">
                  <c:v>0.52900000000000003</c:v>
                </c:pt>
                <c:pt idx="428">
                  <c:v>0.51</c:v>
                </c:pt>
                <c:pt idx="429">
                  <c:v>0.51100000000000001</c:v>
                </c:pt>
                <c:pt idx="430">
                  <c:v>0.503</c:v>
                </c:pt>
                <c:pt idx="431">
                  <c:v>0.498</c:v>
                </c:pt>
                <c:pt idx="432">
                  <c:v>0.49299999999999999</c:v>
                </c:pt>
                <c:pt idx="433">
                  <c:v>0.496</c:v>
                </c:pt>
                <c:pt idx="434">
                  <c:v>0.496</c:v>
                </c:pt>
                <c:pt idx="435">
                  <c:v>0.505</c:v>
                </c:pt>
                <c:pt idx="436">
                  <c:v>0.496</c:v>
                </c:pt>
                <c:pt idx="437">
                  <c:v>0.496</c:v>
                </c:pt>
                <c:pt idx="438">
                  <c:v>0.54300000000000004</c:v>
                </c:pt>
                <c:pt idx="439">
                  <c:v>0.53100000000000003</c:v>
                </c:pt>
                <c:pt idx="440">
                  <c:v>0.53600000000000003</c:v>
                </c:pt>
                <c:pt idx="441">
                  <c:v>0.55000000000000004</c:v>
                </c:pt>
                <c:pt idx="442">
                  <c:v>0.56599999999999995</c:v>
                </c:pt>
                <c:pt idx="443">
                  <c:v>0.57799999999999996</c:v>
                </c:pt>
                <c:pt idx="444">
                  <c:v>0.57799999999999996</c:v>
                </c:pt>
                <c:pt idx="445">
                  <c:v>0.58199999999999996</c:v>
                </c:pt>
                <c:pt idx="446">
                  <c:v>0.56000000000000005</c:v>
                </c:pt>
                <c:pt idx="447">
                  <c:v>0.56899999999999995</c:v>
                </c:pt>
                <c:pt idx="448">
                  <c:v>0.56399999999999995</c:v>
                </c:pt>
                <c:pt idx="449">
                  <c:v>0.54200000000000004</c:v>
                </c:pt>
                <c:pt idx="450">
                  <c:v>0.54200000000000004</c:v>
                </c:pt>
                <c:pt idx="451">
                  <c:v>0.52800000000000002</c:v>
                </c:pt>
                <c:pt idx="452">
                  <c:v>0.52500000000000002</c:v>
                </c:pt>
                <c:pt idx="453">
                  <c:v>0.52300000000000002</c:v>
                </c:pt>
                <c:pt idx="454">
                  <c:v>0.52400000000000002</c:v>
                </c:pt>
                <c:pt idx="455">
                  <c:v>0.53100000000000003</c:v>
                </c:pt>
                <c:pt idx="456">
                  <c:v>0.53100000000000003</c:v>
                </c:pt>
                <c:pt idx="457">
                  <c:v>0.52600000000000002</c:v>
                </c:pt>
                <c:pt idx="458">
                  <c:v>0.51800000000000002</c:v>
                </c:pt>
                <c:pt idx="459">
                  <c:v>0.52300000000000002</c:v>
                </c:pt>
                <c:pt idx="460">
                  <c:v>0.51300000000000001</c:v>
                </c:pt>
                <c:pt idx="461">
                  <c:v>0.503</c:v>
                </c:pt>
                <c:pt idx="462">
                  <c:v>0.49199999999999999</c:v>
                </c:pt>
                <c:pt idx="463">
                  <c:v>0.505</c:v>
                </c:pt>
                <c:pt idx="464">
                  <c:v>0.505</c:v>
                </c:pt>
                <c:pt idx="465">
                  <c:v>0.5</c:v>
                </c:pt>
                <c:pt idx="466">
                  <c:v>0.49099999999999999</c:v>
                </c:pt>
                <c:pt idx="467">
                  <c:v>0.48699999999999999</c:v>
                </c:pt>
                <c:pt idx="468">
                  <c:v>0.47599999999999998</c:v>
                </c:pt>
                <c:pt idx="469">
                  <c:v>0.48799999999999999</c:v>
                </c:pt>
                <c:pt idx="470">
                  <c:v>0.48499999999999999</c:v>
                </c:pt>
                <c:pt idx="471">
                  <c:v>0.48499999999999999</c:v>
                </c:pt>
                <c:pt idx="472">
                  <c:v>0.47799999999999998</c:v>
                </c:pt>
                <c:pt idx="473">
                  <c:v>0.47</c:v>
                </c:pt>
                <c:pt idx="474">
                  <c:v>0.47399999999999998</c:v>
                </c:pt>
                <c:pt idx="475">
                  <c:v>0.46100000000000002</c:v>
                </c:pt>
                <c:pt idx="476">
                  <c:v>0.46600000000000003</c:v>
                </c:pt>
                <c:pt idx="477">
                  <c:v>0.46899999999999997</c:v>
                </c:pt>
                <c:pt idx="478">
                  <c:v>0.45800000000000002</c:v>
                </c:pt>
                <c:pt idx="479">
                  <c:v>0.45800000000000002</c:v>
                </c:pt>
                <c:pt idx="480">
                  <c:v>0.44400000000000001</c:v>
                </c:pt>
                <c:pt idx="481">
                  <c:v>0.47099999999999997</c:v>
                </c:pt>
                <c:pt idx="482">
                  <c:v>0.47</c:v>
                </c:pt>
                <c:pt idx="483">
                  <c:v>0.48299999999999998</c:v>
                </c:pt>
                <c:pt idx="484">
                  <c:v>0.45500000000000002</c:v>
                </c:pt>
                <c:pt idx="485">
                  <c:v>0.49199999999999999</c:v>
                </c:pt>
                <c:pt idx="486">
                  <c:v>0.53300000000000003</c:v>
                </c:pt>
                <c:pt idx="487">
                  <c:v>0.502</c:v>
                </c:pt>
                <c:pt idx="488">
                  <c:v>0.48299999999999998</c:v>
                </c:pt>
                <c:pt idx="489">
                  <c:v>0.48699999999999999</c:v>
                </c:pt>
                <c:pt idx="490">
                  <c:v>0.51300000000000001</c:v>
                </c:pt>
                <c:pt idx="491">
                  <c:v>0.48299999999999998</c:v>
                </c:pt>
                <c:pt idx="492">
                  <c:v>0.47299999999999998</c:v>
                </c:pt>
                <c:pt idx="493">
                  <c:v>0.46200000000000002</c:v>
                </c:pt>
                <c:pt idx="494">
                  <c:v>0.46200000000000002</c:v>
                </c:pt>
                <c:pt idx="495">
                  <c:v>0.45200000000000001</c:v>
                </c:pt>
                <c:pt idx="496">
                  <c:v>0.437</c:v>
                </c:pt>
                <c:pt idx="497">
                  <c:v>0.42699999999999999</c:v>
                </c:pt>
                <c:pt idx="498">
                  <c:v>0.42099999999999999</c:v>
                </c:pt>
                <c:pt idx="499">
                  <c:v>0.42799999999999999</c:v>
                </c:pt>
                <c:pt idx="500">
                  <c:v>0.42399999999999999</c:v>
                </c:pt>
                <c:pt idx="501">
                  <c:v>0.436</c:v>
                </c:pt>
                <c:pt idx="502">
                  <c:v>0.437</c:v>
                </c:pt>
                <c:pt idx="503">
                  <c:v>0.42099999999999999</c:v>
                </c:pt>
                <c:pt idx="504">
                  <c:v>0.44400000000000001</c:v>
                </c:pt>
                <c:pt idx="505">
                  <c:v>0.41899999999999998</c:v>
                </c:pt>
                <c:pt idx="506">
                  <c:v>0.41399999999999998</c:v>
                </c:pt>
                <c:pt idx="507">
                  <c:v>0.41099999999999998</c:v>
                </c:pt>
                <c:pt idx="508">
                  <c:v>0.39600000000000002</c:v>
                </c:pt>
                <c:pt idx="509">
                  <c:v>0.378</c:v>
                </c:pt>
                <c:pt idx="510">
                  <c:v>0.36099999999999999</c:v>
                </c:pt>
                <c:pt idx="511">
                  <c:v>0.36299999999999999</c:v>
                </c:pt>
                <c:pt idx="512">
                  <c:v>0.36099999999999999</c:v>
                </c:pt>
                <c:pt idx="513">
                  <c:v>0.35599999999999998</c:v>
                </c:pt>
                <c:pt idx="514">
                  <c:v>0.33800000000000002</c:v>
                </c:pt>
                <c:pt idx="515">
                  <c:v>0.33800000000000002</c:v>
                </c:pt>
                <c:pt idx="516">
                  <c:v>0.33400000000000002</c:v>
                </c:pt>
                <c:pt idx="517">
                  <c:v>0.315</c:v>
                </c:pt>
                <c:pt idx="518">
                  <c:v>0.33</c:v>
                </c:pt>
                <c:pt idx="519">
                  <c:v>0.32500000000000001</c:v>
                </c:pt>
                <c:pt idx="520">
                  <c:v>0.32900000000000001</c:v>
                </c:pt>
                <c:pt idx="521">
                  <c:v>0.32900000000000001</c:v>
                </c:pt>
                <c:pt idx="522">
                  <c:v>0.32900000000000001</c:v>
                </c:pt>
                <c:pt idx="523">
                  <c:v>0.32900000000000001</c:v>
                </c:pt>
                <c:pt idx="524">
                  <c:v>0.32500000000000001</c:v>
                </c:pt>
                <c:pt idx="525">
                  <c:v>0.29299999999999998</c:v>
                </c:pt>
                <c:pt idx="526">
                  <c:v>0.30099999999999999</c:v>
                </c:pt>
                <c:pt idx="527">
                  <c:v>0.29399999999999998</c:v>
                </c:pt>
                <c:pt idx="528">
                  <c:v>0.27900000000000003</c:v>
                </c:pt>
                <c:pt idx="529">
                  <c:v>0.27900000000000003</c:v>
                </c:pt>
                <c:pt idx="530">
                  <c:v>0.26800000000000002</c:v>
                </c:pt>
                <c:pt idx="531">
                  <c:v>0.25900000000000001</c:v>
                </c:pt>
                <c:pt idx="532">
                  <c:v>0.253</c:v>
                </c:pt>
                <c:pt idx="533">
                  <c:v>0.24299999999999999</c:v>
                </c:pt>
                <c:pt idx="534">
                  <c:v>0.20100000000000001</c:v>
                </c:pt>
                <c:pt idx="535">
                  <c:v>0.223</c:v>
                </c:pt>
                <c:pt idx="536">
                  <c:v>0.252</c:v>
                </c:pt>
                <c:pt idx="537">
                  <c:v>0.32</c:v>
                </c:pt>
                <c:pt idx="538">
                  <c:v>0.23400000000000001</c:v>
                </c:pt>
                <c:pt idx="539">
                  <c:v>0.23</c:v>
                </c:pt>
                <c:pt idx="540">
                  <c:v>0.26300000000000001</c:v>
                </c:pt>
                <c:pt idx="541">
                  <c:v>0.29499999999999998</c:v>
                </c:pt>
                <c:pt idx="542">
                  <c:v>0.29699999999999999</c:v>
                </c:pt>
                <c:pt idx="543">
                  <c:v>0.27800000000000002</c:v>
                </c:pt>
                <c:pt idx="544">
                  <c:v>0.28899999999999998</c:v>
                </c:pt>
                <c:pt idx="545">
                  <c:v>0.36599999999999999</c:v>
                </c:pt>
                <c:pt idx="546">
                  <c:v>0.38100000000000001</c:v>
                </c:pt>
                <c:pt idx="547">
                  <c:v>0.36099999999999999</c:v>
                </c:pt>
                <c:pt idx="548">
                  <c:v>0.33900000000000002</c:v>
                </c:pt>
                <c:pt idx="549">
                  <c:v>0.35399999999999998</c:v>
                </c:pt>
                <c:pt idx="550">
                  <c:v>0.39500000000000002</c:v>
                </c:pt>
                <c:pt idx="551">
                  <c:v>0.39500000000000002</c:v>
                </c:pt>
                <c:pt idx="552">
                  <c:v>0.39600000000000002</c:v>
                </c:pt>
                <c:pt idx="553">
                  <c:v>0.42399999999999999</c:v>
                </c:pt>
                <c:pt idx="554">
                  <c:v>0.441</c:v>
                </c:pt>
                <c:pt idx="555">
                  <c:v>0.39900000000000002</c:v>
                </c:pt>
                <c:pt idx="556">
                  <c:v>0.41099999999999998</c:v>
                </c:pt>
                <c:pt idx="557">
                  <c:v>0.39300000000000002</c:v>
                </c:pt>
                <c:pt idx="558">
                  <c:v>0.39100000000000001</c:v>
                </c:pt>
                <c:pt idx="559">
                  <c:v>0.38300000000000001</c:v>
                </c:pt>
                <c:pt idx="560">
                  <c:v>0.377</c:v>
                </c:pt>
                <c:pt idx="561">
                  <c:v>0.34</c:v>
                </c:pt>
                <c:pt idx="562">
                  <c:v>0.34300000000000003</c:v>
                </c:pt>
                <c:pt idx="563">
                  <c:v>0.33500000000000002</c:v>
                </c:pt>
                <c:pt idx="564">
                  <c:v>0.35</c:v>
                </c:pt>
                <c:pt idx="565">
                  <c:v>0.376</c:v>
                </c:pt>
                <c:pt idx="566">
                  <c:v>0.40899999999999997</c:v>
                </c:pt>
                <c:pt idx="567">
                  <c:v>0.40400000000000003</c:v>
                </c:pt>
                <c:pt idx="568">
                  <c:v>0.39600000000000002</c:v>
                </c:pt>
                <c:pt idx="569">
                  <c:v>0.435</c:v>
                </c:pt>
                <c:pt idx="570">
                  <c:v>0.46899999999999997</c:v>
                </c:pt>
                <c:pt idx="571">
                  <c:v>0.42</c:v>
                </c:pt>
                <c:pt idx="572">
                  <c:v>0.38900000000000001</c:v>
                </c:pt>
                <c:pt idx="573">
                  <c:v>0.41</c:v>
                </c:pt>
                <c:pt idx="574">
                  <c:v>0.41799999999999998</c:v>
                </c:pt>
                <c:pt idx="575">
                  <c:v>0.42499999999999999</c:v>
                </c:pt>
                <c:pt idx="576">
                  <c:v>0.36599999999999999</c:v>
                </c:pt>
                <c:pt idx="577">
                  <c:v>0.33700000000000002</c:v>
                </c:pt>
                <c:pt idx="578">
                  <c:v>0.32900000000000001</c:v>
                </c:pt>
                <c:pt idx="579">
                  <c:v>0.314</c:v>
                </c:pt>
                <c:pt idx="580">
                  <c:v>0.31</c:v>
                </c:pt>
                <c:pt idx="581">
                  <c:v>0.33</c:v>
                </c:pt>
                <c:pt idx="582">
                  <c:v>0.32900000000000001</c:v>
                </c:pt>
                <c:pt idx="583">
                  <c:v>0.375</c:v>
                </c:pt>
                <c:pt idx="584">
                  <c:v>0.374</c:v>
                </c:pt>
                <c:pt idx="585">
                  <c:v>0.40500000000000003</c:v>
                </c:pt>
                <c:pt idx="586">
                  <c:v>0.38800000000000001</c:v>
                </c:pt>
                <c:pt idx="587">
                  <c:v>0.34100000000000003</c:v>
                </c:pt>
                <c:pt idx="588">
                  <c:v>0.36799999999999999</c:v>
                </c:pt>
                <c:pt idx="589">
                  <c:v>0.34</c:v>
                </c:pt>
                <c:pt idx="590">
                  <c:v>0.36</c:v>
                </c:pt>
                <c:pt idx="591">
                  <c:v>0.36399999999999999</c:v>
                </c:pt>
                <c:pt idx="592">
                  <c:v>0.36699999999999999</c:v>
                </c:pt>
                <c:pt idx="593">
                  <c:v>0.34499999999999997</c:v>
                </c:pt>
                <c:pt idx="594">
                  <c:v>0.34300000000000003</c:v>
                </c:pt>
                <c:pt idx="595">
                  <c:v>0.33</c:v>
                </c:pt>
                <c:pt idx="596">
                  <c:v>0.32900000000000001</c:v>
                </c:pt>
                <c:pt idx="597">
                  <c:v>0.32900000000000001</c:v>
                </c:pt>
                <c:pt idx="598">
                  <c:v>0.308</c:v>
                </c:pt>
                <c:pt idx="599">
                  <c:v>0.31</c:v>
                </c:pt>
                <c:pt idx="600">
                  <c:v>0.315</c:v>
                </c:pt>
                <c:pt idx="601">
                  <c:v>0.30599999999999999</c:v>
                </c:pt>
                <c:pt idx="602">
                  <c:v>0.315</c:v>
                </c:pt>
                <c:pt idx="603">
                  <c:v>0.28999999999999998</c:v>
                </c:pt>
                <c:pt idx="604">
                  <c:v>0.309</c:v>
                </c:pt>
                <c:pt idx="605">
                  <c:v>0.30099999999999999</c:v>
                </c:pt>
                <c:pt idx="606">
                  <c:v>0.30099999999999999</c:v>
                </c:pt>
                <c:pt idx="607">
                  <c:v>0.34200000000000003</c:v>
                </c:pt>
                <c:pt idx="608">
                  <c:v>0.36299999999999999</c:v>
                </c:pt>
                <c:pt idx="609">
                  <c:v>0.36299999999999999</c:v>
                </c:pt>
                <c:pt idx="610">
                  <c:v>0.36299999999999999</c:v>
                </c:pt>
                <c:pt idx="611">
                  <c:v>0.36299999999999999</c:v>
                </c:pt>
                <c:pt idx="612">
                  <c:v>0.43</c:v>
                </c:pt>
                <c:pt idx="613">
                  <c:v>0.42099999999999999</c:v>
                </c:pt>
                <c:pt idx="614">
                  <c:v>0.39600000000000002</c:v>
                </c:pt>
                <c:pt idx="615">
                  <c:v>0.44900000000000001</c:v>
                </c:pt>
                <c:pt idx="616">
                  <c:v>0.45500000000000002</c:v>
                </c:pt>
                <c:pt idx="617">
                  <c:v>0.45400000000000001</c:v>
                </c:pt>
                <c:pt idx="618">
                  <c:v>0.40400000000000003</c:v>
                </c:pt>
                <c:pt idx="619">
                  <c:v>0.39</c:v>
                </c:pt>
                <c:pt idx="620">
                  <c:v>0.379</c:v>
                </c:pt>
                <c:pt idx="621">
                  <c:v>0.39600000000000002</c:v>
                </c:pt>
                <c:pt idx="622">
                  <c:v>0.41399999999999998</c:v>
                </c:pt>
                <c:pt idx="623">
                  <c:v>0.41899999999999998</c:v>
                </c:pt>
                <c:pt idx="624">
                  <c:v>0.42399999999999999</c:v>
                </c:pt>
                <c:pt idx="625">
                  <c:v>0.42299999999999999</c:v>
                </c:pt>
                <c:pt idx="626">
                  <c:v>0.39</c:v>
                </c:pt>
                <c:pt idx="627">
                  <c:v>0.40100000000000002</c:v>
                </c:pt>
                <c:pt idx="628">
                  <c:v>0.39400000000000002</c:v>
                </c:pt>
                <c:pt idx="629">
                  <c:v>0.40899999999999997</c:v>
                </c:pt>
                <c:pt idx="630">
                  <c:v>0.42299999999999999</c:v>
                </c:pt>
                <c:pt idx="631">
                  <c:v>0.47399999999999998</c:v>
                </c:pt>
                <c:pt idx="632">
                  <c:v>0.50900000000000001</c:v>
                </c:pt>
                <c:pt idx="633">
                  <c:v>0.49099999999999999</c:v>
                </c:pt>
                <c:pt idx="634">
                  <c:v>0.496</c:v>
                </c:pt>
                <c:pt idx="635">
                  <c:v>0.45800000000000002</c:v>
                </c:pt>
                <c:pt idx="636">
                  <c:v>0.51100000000000001</c:v>
                </c:pt>
                <c:pt idx="637">
                  <c:v>0.53600000000000003</c:v>
                </c:pt>
                <c:pt idx="638">
                  <c:v>0.51800000000000002</c:v>
                </c:pt>
                <c:pt idx="639">
                  <c:v>0.50900000000000001</c:v>
                </c:pt>
                <c:pt idx="640">
                  <c:v>0.502</c:v>
                </c:pt>
                <c:pt idx="641">
                  <c:v>0.48099999999999998</c:v>
                </c:pt>
                <c:pt idx="642">
                  <c:v>0.44900000000000001</c:v>
                </c:pt>
                <c:pt idx="643">
                  <c:v>0.42299999999999999</c:v>
                </c:pt>
                <c:pt idx="644">
                  <c:v>0.437</c:v>
                </c:pt>
                <c:pt idx="645">
                  <c:v>0.46500000000000002</c:v>
                </c:pt>
                <c:pt idx="646">
                  <c:v>0.46400000000000002</c:v>
                </c:pt>
                <c:pt idx="647">
                  <c:v>0.48</c:v>
                </c:pt>
                <c:pt idx="648">
                  <c:v>0.47</c:v>
                </c:pt>
                <c:pt idx="649">
                  <c:v>0.45100000000000001</c:v>
                </c:pt>
                <c:pt idx="650">
                  <c:v>0.46500000000000002</c:v>
                </c:pt>
                <c:pt idx="651">
                  <c:v>0.48299999999999998</c:v>
                </c:pt>
                <c:pt idx="652">
                  <c:v>0.52500000000000002</c:v>
                </c:pt>
                <c:pt idx="653">
                  <c:v>0.48799999999999999</c:v>
                </c:pt>
                <c:pt idx="654">
                  <c:v>0.47499999999999998</c:v>
                </c:pt>
                <c:pt idx="655">
                  <c:v>0.45800000000000002</c:v>
                </c:pt>
                <c:pt idx="656">
                  <c:v>0.41899999999999998</c:v>
                </c:pt>
                <c:pt idx="657">
                  <c:v>0.44800000000000001</c:v>
                </c:pt>
                <c:pt idx="658">
                  <c:v>0.44700000000000001</c:v>
                </c:pt>
                <c:pt idx="659">
                  <c:v>0.45500000000000002</c:v>
                </c:pt>
                <c:pt idx="660">
                  <c:v>0.46400000000000002</c:v>
                </c:pt>
                <c:pt idx="661">
                  <c:v>0.45600000000000002</c:v>
                </c:pt>
                <c:pt idx="662">
                  <c:v>0.44800000000000001</c:v>
                </c:pt>
                <c:pt idx="663">
                  <c:v>0.42599999999999999</c:v>
                </c:pt>
                <c:pt idx="664">
                  <c:v>0.42599999999999999</c:v>
                </c:pt>
                <c:pt idx="665">
                  <c:v>0.42</c:v>
                </c:pt>
                <c:pt idx="666">
                  <c:v>0.42299999999999999</c:v>
                </c:pt>
                <c:pt idx="667">
                  <c:v>0.41699999999999998</c:v>
                </c:pt>
                <c:pt idx="668">
                  <c:v>0.41099999999999998</c:v>
                </c:pt>
                <c:pt idx="669">
                  <c:v>0.40899999999999997</c:v>
                </c:pt>
                <c:pt idx="670">
                  <c:v>0.41199999999999998</c:v>
                </c:pt>
                <c:pt idx="671">
                  <c:v>0.41</c:v>
                </c:pt>
                <c:pt idx="672">
                  <c:v>0.41099999999999998</c:v>
                </c:pt>
                <c:pt idx="673">
                  <c:v>0.41499999999999998</c:v>
                </c:pt>
                <c:pt idx="674">
                  <c:v>0.41799999999999998</c:v>
                </c:pt>
                <c:pt idx="675">
                  <c:v>0.39100000000000001</c:v>
                </c:pt>
                <c:pt idx="676">
                  <c:v>0.40100000000000002</c:v>
                </c:pt>
                <c:pt idx="677">
                  <c:v>0.42599999999999999</c:v>
                </c:pt>
                <c:pt idx="678">
                  <c:v>0.42</c:v>
                </c:pt>
                <c:pt idx="679">
                  <c:v>0.41</c:v>
                </c:pt>
                <c:pt idx="680">
                  <c:v>0.39400000000000002</c:v>
                </c:pt>
                <c:pt idx="681">
                  <c:v>0.35899999999999999</c:v>
                </c:pt>
                <c:pt idx="682">
                  <c:v>0.38400000000000001</c:v>
                </c:pt>
                <c:pt idx="683">
                  <c:v>0.38400000000000001</c:v>
                </c:pt>
                <c:pt idx="684">
                  <c:v>0.39900000000000002</c:v>
                </c:pt>
                <c:pt idx="685">
                  <c:v>0.377</c:v>
                </c:pt>
                <c:pt idx="686">
                  <c:v>0.376</c:v>
                </c:pt>
                <c:pt idx="687">
                  <c:v>0.36599999999999999</c:v>
                </c:pt>
                <c:pt idx="688">
                  <c:v>0.36599999999999999</c:v>
                </c:pt>
                <c:pt idx="689">
                  <c:v>0.34799999999999998</c:v>
                </c:pt>
                <c:pt idx="690">
                  <c:v>0.38500000000000001</c:v>
                </c:pt>
                <c:pt idx="691">
                  <c:v>0.371</c:v>
                </c:pt>
                <c:pt idx="692">
                  <c:v>0.39300000000000002</c:v>
                </c:pt>
                <c:pt idx="693">
                  <c:v>0.379</c:v>
                </c:pt>
                <c:pt idx="694">
                  <c:v>0.38</c:v>
                </c:pt>
                <c:pt idx="695">
                  <c:v>0.36099999999999999</c:v>
                </c:pt>
                <c:pt idx="696">
                  <c:v>0.39500000000000002</c:v>
                </c:pt>
                <c:pt idx="697">
                  <c:v>0.40100000000000002</c:v>
                </c:pt>
                <c:pt idx="698">
                  <c:v>0.36</c:v>
                </c:pt>
                <c:pt idx="699">
                  <c:v>0.37</c:v>
                </c:pt>
                <c:pt idx="700">
                  <c:v>0.35499999999999998</c:v>
                </c:pt>
                <c:pt idx="701">
                  <c:v>0.36899999999999999</c:v>
                </c:pt>
                <c:pt idx="702">
                  <c:v>0.35</c:v>
                </c:pt>
                <c:pt idx="703">
                  <c:v>0.34499999999999997</c:v>
                </c:pt>
                <c:pt idx="704">
                  <c:v>0.36399999999999999</c:v>
                </c:pt>
                <c:pt idx="705">
                  <c:v>0.38200000000000001</c:v>
                </c:pt>
                <c:pt idx="706">
                  <c:v>0.37</c:v>
                </c:pt>
                <c:pt idx="707">
                  <c:v>0.36499999999999999</c:v>
                </c:pt>
                <c:pt idx="708">
                  <c:v>0.314</c:v>
                </c:pt>
                <c:pt idx="709">
                  <c:v>0.314</c:v>
                </c:pt>
                <c:pt idx="710">
                  <c:v>0.314</c:v>
                </c:pt>
                <c:pt idx="711">
                  <c:v>0.314</c:v>
                </c:pt>
                <c:pt idx="712">
                  <c:v>0.33100000000000002</c:v>
                </c:pt>
                <c:pt idx="713">
                  <c:v>0.32400000000000001</c:v>
                </c:pt>
                <c:pt idx="714">
                  <c:v>0.35799999999999998</c:v>
                </c:pt>
                <c:pt idx="715">
                  <c:v>0.33200000000000002</c:v>
                </c:pt>
                <c:pt idx="716">
                  <c:v>0.35599999999999998</c:v>
                </c:pt>
                <c:pt idx="717">
                  <c:v>0.32500000000000001</c:v>
                </c:pt>
                <c:pt idx="718">
                  <c:v>0.317</c:v>
                </c:pt>
                <c:pt idx="719">
                  <c:v>0.313</c:v>
                </c:pt>
                <c:pt idx="720">
                  <c:v>0.32900000000000001</c:v>
                </c:pt>
                <c:pt idx="721">
                  <c:v>0.34100000000000003</c:v>
                </c:pt>
                <c:pt idx="722">
                  <c:v>0.33300000000000002</c:v>
                </c:pt>
                <c:pt idx="723">
                  <c:v>0.32</c:v>
                </c:pt>
                <c:pt idx="724">
                  <c:v>0.32</c:v>
                </c:pt>
                <c:pt idx="725">
                  <c:v>0.315</c:v>
                </c:pt>
                <c:pt idx="726">
                  <c:v>0.31</c:v>
                </c:pt>
                <c:pt idx="727">
                  <c:v>0.32400000000000001</c:v>
                </c:pt>
                <c:pt idx="728">
                  <c:v>0.32</c:v>
                </c:pt>
                <c:pt idx="729">
                  <c:v>0.33200000000000002</c:v>
                </c:pt>
                <c:pt idx="730">
                  <c:v>0.314</c:v>
                </c:pt>
                <c:pt idx="731">
                  <c:v>0.32</c:v>
                </c:pt>
                <c:pt idx="732">
                  <c:v>0.308</c:v>
                </c:pt>
                <c:pt idx="733">
                  <c:v>0.30299999999999999</c:v>
                </c:pt>
                <c:pt idx="734">
                  <c:v>0.32100000000000001</c:v>
                </c:pt>
                <c:pt idx="735">
                  <c:v>0.308</c:v>
                </c:pt>
                <c:pt idx="736">
                  <c:v>0.28699999999999998</c:v>
                </c:pt>
                <c:pt idx="737">
                  <c:v>0.3</c:v>
                </c:pt>
                <c:pt idx="738">
                  <c:v>0.309</c:v>
                </c:pt>
                <c:pt idx="739">
                  <c:v>0.316</c:v>
                </c:pt>
                <c:pt idx="740">
                  <c:v>0.316</c:v>
                </c:pt>
                <c:pt idx="741">
                  <c:v>0.32300000000000001</c:v>
                </c:pt>
                <c:pt idx="742">
                  <c:v>0.31900000000000001</c:v>
                </c:pt>
                <c:pt idx="743">
                  <c:v>0.32400000000000001</c:v>
                </c:pt>
                <c:pt idx="744">
                  <c:v>0.33500000000000002</c:v>
                </c:pt>
                <c:pt idx="745">
                  <c:v>0.31900000000000001</c:v>
                </c:pt>
                <c:pt idx="746">
                  <c:v>0.318</c:v>
                </c:pt>
                <c:pt idx="747">
                  <c:v>0.30099999999999999</c:v>
                </c:pt>
                <c:pt idx="748">
                  <c:v>0.30499999999999999</c:v>
                </c:pt>
                <c:pt idx="749">
                  <c:v>0.30299999999999999</c:v>
                </c:pt>
                <c:pt idx="750">
                  <c:v>0.29899999999999999</c:v>
                </c:pt>
                <c:pt idx="751">
                  <c:v>0.3</c:v>
                </c:pt>
                <c:pt idx="752">
                  <c:v>0.3</c:v>
                </c:pt>
                <c:pt idx="753">
                  <c:v>0.32400000000000001</c:v>
                </c:pt>
                <c:pt idx="754">
                  <c:v>0.32400000000000001</c:v>
                </c:pt>
                <c:pt idx="755">
                  <c:v>0.32</c:v>
                </c:pt>
                <c:pt idx="756">
                  <c:v>0.30399999999999999</c:v>
                </c:pt>
                <c:pt idx="757">
                  <c:v>0.3</c:v>
                </c:pt>
                <c:pt idx="758">
                  <c:v>0.308</c:v>
                </c:pt>
                <c:pt idx="759">
                  <c:v>0.307</c:v>
                </c:pt>
                <c:pt idx="760">
                  <c:v>0.29899999999999999</c:v>
                </c:pt>
                <c:pt idx="761">
                  <c:v>0.32200000000000001</c:v>
                </c:pt>
                <c:pt idx="762">
                  <c:v>0.31900000000000001</c:v>
                </c:pt>
                <c:pt idx="763">
                  <c:v>0.34100000000000003</c:v>
                </c:pt>
                <c:pt idx="764">
                  <c:v>0.33</c:v>
                </c:pt>
                <c:pt idx="765">
                  <c:v>0.32</c:v>
                </c:pt>
                <c:pt idx="766">
                  <c:v>0.30599999999999999</c:v>
                </c:pt>
                <c:pt idx="767">
                  <c:v>0.312</c:v>
                </c:pt>
                <c:pt idx="768">
                  <c:v>0.32200000000000001</c:v>
                </c:pt>
                <c:pt idx="769">
                  <c:v>0.3</c:v>
                </c:pt>
                <c:pt idx="770">
                  <c:v>0.3</c:v>
                </c:pt>
                <c:pt idx="771">
                  <c:v>0.30399999999999999</c:v>
                </c:pt>
                <c:pt idx="772">
                  <c:v>0.3</c:v>
                </c:pt>
                <c:pt idx="773">
                  <c:v>0.27</c:v>
                </c:pt>
                <c:pt idx="774">
                  <c:v>0.28000000000000003</c:v>
                </c:pt>
                <c:pt idx="775">
                  <c:v>0.27500000000000002</c:v>
                </c:pt>
                <c:pt idx="776">
                  <c:v>0.27500000000000002</c:v>
                </c:pt>
                <c:pt idx="777">
                  <c:v>0.28100000000000003</c:v>
                </c:pt>
                <c:pt idx="778">
                  <c:v>0.27900000000000003</c:v>
                </c:pt>
                <c:pt idx="779">
                  <c:v>0.26700000000000002</c:v>
                </c:pt>
                <c:pt idx="780">
                  <c:v>0.26800000000000002</c:v>
                </c:pt>
                <c:pt idx="781">
                  <c:v>0.26500000000000001</c:v>
                </c:pt>
                <c:pt idx="782">
                  <c:v>0.26500000000000001</c:v>
                </c:pt>
                <c:pt idx="783">
                  <c:v>0.26500000000000001</c:v>
                </c:pt>
                <c:pt idx="784">
                  <c:v>0.26200000000000001</c:v>
                </c:pt>
                <c:pt idx="785">
                  <c:v>0.26</c:v>
                </c:pt>
                <c:pt idx="786">
                  <c:v>0.25</c:v>
                </c:pt>
                <c:pt idx="787">
                  <c:v>0.24399999999999999</c:v>
                </c:pt>
                <c:pt idx="788">
                  <c:v>0.22900000000000001</c:v>
                </c:pt>
                <c:pt idx="789">
                  <c:v>0.22900000000000001</c:v>
                </c:pt>
                <c:pt idx="790">
                  <c:v>0.222</c:v>
                </c:pt>
                <c:pt idx="791">
                  <c:v>0.2</c:v>
                </c:pt>
                <c:pt idx="792">
                  <c:v>0.24399999999999999</c:v>
                </c:pt>
                <c:pt idx="793">
                  <c:v>0.221</c:v>
                </c:pt>
                <c:pt idx="794">
                  <c:v>0.21199999999999999</c:v>
                </c:pt>
                <c:pt idx="795">
                  <c:v>0.22500000000000001</c:v>
                </c:pt>
                <c:pt idx="796">
                  <c:v>0.217</c:v>
                </c:pt>
                <c:pt idx="797">
                  <c:v>0.23300000000000001</c:v>
                </c:pt>
                <c:pt idx="798">
                  <c:v>0.24</c:v>
                </c:pt>
                <c:pt idx="799">
                  <c:v>0.22600000000000001</c:v>
                </c:pt>
                <c:pt idx="800">
                  <c:v>0.22</c:v>
                </c:pt>
                <c:pt idx="801">
                  <c:v>0.214</c:v>
                </c:pt>
                <c:pt idx="802">
                  <c:v>0.22900000000000001</c:v>
                </c:pt>
                <c:pt idx="803">
                  <c:v>0.1</c:v>
                </c:pt>
                <c:pt idx="804">
                  <c:v>5.5E-2</c:v>
                </c:pt>
                <c:pt idx="805">
                  <c:v>8.5999999999999993E-2</c:v>
                </c:pt>
                <c:pt idx="806">
                  <c:v>6.5000000000000002E-2</c:v>
                </c:pt>
                <c:pt idx="807">
                  <c:v>5.7000000000000002E-2</c:v>
                </c:pt>
                <c:pt idx="808">
                  <c:v>2.7E-2</c:v>
                </c:pt>
                <c:pt idx="809">
                  <c:v>4.4999999999999998E-2</c:v>
                </c:pt>
                <c:pt idx="810">
                  <c:v>-2.5000000000000001E-2</c:v>
                </c:pt>
                <c:pt idx="811">
                  <c:v>2.1999999999999999E-2</c:v>
                </c:pt>
                <c:pt idx="812">
                  <c:v>2.1999999999999999E-2</c:v>
                </c:pt>
                <c:pt idx="813">
                  <c:v>0.09</c:v>
                </c:pt>
                <c:pt idx="814">
                  <c:v>8.7999999999999995E-2</c:v>
                </c:pt>
                <c:pt idx="815">
                  <c:v>0.03</c:v>
                </c:pt>
                <c:pt idx="816">
                  <c:v>5.5E-2</c:v>
                </c:pt>
                <c:pt idx="817">
                  <c:v>0.02</c:v>
                </c:pt>
                <c:pt idx="818">
                  <c:v>1.2999999999999999E-2</c:v>
                </c:pt>
                <c:pt idx="819">
                  <c:v>-5.0000000000000001E-3</c:v>
                </c:pt>
                <c:pt idx="820">
                  <c:v>4.0000000000000001E-3</c:v>
                </c:pt>
                <c:pt idx="821">
                  <c:v>-5.5E-2</c:v>
                </c:pt>
                <c:pt idx="822">
                  <c:v>-6.9000000000000006E-2</c:v>
                </c:pt>
                <c:pt idx="823">
                  <c:v>-6.5000000000000002E-2</c:v>
                </c:pt>
                <c:pt idx="824">
                  <c:v>-0.06</c:v>
                </c:pt>
                <c:pt idx="825">
                  <c:v>-0.06</c:v>
                </c:pt>
                <c:pt idx="826">
                  <c:v>-2.8000000000000001E-2</c:v>
                </c:pt>
                <c:pt idx="827">
                  <c:v>-0.01</c:v>
                </c:pt>
                <c:pt idx="828">
                  <c:v>-4.3999999999999997E-2</c:v>
                </c:pt>
                <c:pt idx="829">
                  <c:v>-4.9000000000000002E-2</c:v>
                </c:pt>
                <c:pt idx="830">
                  <c:v>-9.9000000000000005E-2</c:v>
                </c:pt>
                <c:pt idx="831">
                  <c:v>-1.4999999999999999E-2</c:v>
                </c:pt>
                <c:pt idx="832">
                  <c:v>-1.7000000000000001E-2</c:v>
                </c:pt>
                <c:pt idx="833">
                  <c:v>-5.0000000000000001E-3</c:v>
                </c:pt>
                <c:pt idx="834">
                  <c:v>-3.9E-2</c:v>
                </c:pt>
                <c:pt idx="835">
                  <c:v>-7.0000000000000001E-3</c:v>
                </c:pt>
                <c:pt idx="836">
                  <c:v>-7.9000000000000001E-2</c:v>
                </c:pt>
                <c:pt idx="837">
                  <c:v>-4.3999999999999997E-2</c:v>
                </c:pt>
                <c:pt idx="838">
                  <c:v>-9.2999999999999999E-2</c:v>
                </c:pt>
                <c:pt idx="839">
                  <c:v>-9.2999999999999999E-2</c:v>
                </c:pt>
                <c:pt idx="840">
                  <c:v>-9.7000000000000003E-2</c:v>
                </c:pt>
                <c:pt idx="841">
                  <c:v>-0.114</c:v>
                </c:pt>
                <c:pt idx="842">
                  <c:v>-8.4000000000000005E-2</c:v>
                </c:pt>
                <c:pt idx="843">
                  <c:v>-9.2999999999999999E-2</c:v>
                </c:pt>
                <c:pt idx="844">
                  <c:v>-8.4000000000000005E-2</c:v>
                </c:pt>
                <c:pt idx="845">
                  <c:v>-8.3000000000000004E-2</c:v>
                </c:pt>
                <c:pt idx="846">
                  <c:v>-8.7999999999999995E-2</c:v>
                </c:pt>
                <c:pt idx="847">
                  <c:v>-2.9000000000000001E-2</c:v>
                </c:pt>
                <c:pt idx="848">
                  <c:v>-5.8999999999999997E-2</c:v>
                </c:pt>
                <c:pt idx="849">
                  <c:v>-7.4999999999999997E-2</c:v>
                </c:pt>
                <c:pt idx="850">
                  <c:v>-5.2999999999999999E-2</c:v>
                </c:pt>
                <c:pt idx="851">
                  <c:v>-5.8000000000000003E-2</c:v>
                </c:pt>
                <c:pt idx="852">
                  <c:v>-5.1999999999999998E-2</c:v>
                </c:pt>
                <c:pt idx="853">
                  <c:v>-7.4999999999999997E-2</c:v>
                </c:pt>
                <c:pt idx="854">
                  <c:v>-8.5999999999999993E-2</c:v>
                </c:pt>
                <c:pt idx="855">
                  <c:v>-0.10199999999999999</c:v>
                </c:pt>
                <c:pt idx="856">
                  <c:v>-7.5999999999999998E-2</c:v>
                </c:pt>
                <c:pt idx="857">
                  <c:v>-9.1999999999999998E-2</c:v>
                </c:pt>
                <c:pt idx="858">
                  <c:v>-0.115</c:v>
                </c:pt>
                <c:pt idx="859">
                  <c:v>-0.11</c:v>
                </c:pt>
                <c:pt idx="860">
                  <c:v>-0.123</c:v>
                </c:pt>
                <c:pt idx="861">
                  <c:v>-0.13300000000000001</c:v>
                </c:pt>
                <c:pt idx="862">
                  <c:v>-0.114</c:v>
                </c:pt>
                <c:pt idx="863">
                  <c:v>-0.11</c:v>
                </c:pt>
                <c:pt idx="864">
                  <c:v>-0.06</c:v>
                </c:pt>
                <c:pt idx="865">
                  <c:v>-0.1</c:v>
                </c:pt>
                <c:pt idx="866">
                  <c:v>-4.7E-2</c:v>
                </c:pt>
                <c:pt idx="867">
                  <c:v>-7.4999999999999997E-2</c:v>
                </c:pt>
                <c:pt idx="868">
                  <c:v>-7.4999999999999997E-2</c:v>
                </c:pt>
                <c:pt idx="869">
                  <c:v>-0.124</c:v>
                </c:pt>
                <c:pt idx="870">
                  <c:v>-0.124</c:v>
                </c:pt>
                <c:pt idx="871">
                  <c:v>-0.124</c:v>
                </c:pt>
                <c:pt idx="872">
                  <c:v>-0.124</c:v>
                </c:pt>
                <c:pt idx="873">
                  <c:v>-0.114</c:v>
                </c:pt>
                <c:pt idx="874">
                  <c:v>-9.5000000000000001E-2</c:v>
                </c:pt>
                <c:pt idx="875">
                  <c:v>-8.5000000000000006E-2</c:v>
                </c:pt>
                <c:pt idx="876">
                  <c:v>-0.104</c:v>
                </c:pt>
                <c:pt idx="877">
                  <c:v>-0.11799999999999999</c:v>
                </c:pt>
                <c:pt idx="878">
                  <c:v>-0.109</c:v>
                </c:pt>
                <c:pt idx="879">
                  <c:v>-0.104</c:v>
                </c:pt>
                <c:pt idx="880">
                  <c:v>-0.10199999999999999</c:v>
                </c:pt>
                <c:pt idx="881">
                  <c:v>-9.2999999999999999E-2</c:v>
                </c:pt>
                <c:pt idx="882">
                  <c:v>-6.5000000000000002E-2</c:v>
                </c:pt>
                <c:pt idx="883">
                  <c:v>-0.113</c:v>
                </c:pt>
                <c:pt idx="884">
                  <c:v>-9.4E-2</c:v>
                </c:pt>
                <c:pt idx="885">
                  <c:v>-0.104</c:v>
                </c:pt>
                <c:pt idx="886">
                  <c:v>-8.3000000000000004E-2</c:v>
                </c:pt>
                <c:pt idx="887">
                  <c:v>-0.12</c:v>
                </c:pt>
                <c:pt idx="888">
                  <c:v>-0.113</c:v>
                </c:pt>
                <c:pt idx="889">
                  <c:v>-0.113</c:v>
                </c:pt>
                <c:pt idx="890">
                  <c:v>-0.105</c:v>
                </c:pt>
                <c:pt idx="891">
                  <c:v>-0.112</c:v>
                </c:pt>
                <c:pt idx="892">
                  <c:v>-0.1</c:v>
                </c:pt>
                <c:pt idx="893">
                  <c:v>-9.5000000000000001E-2</c:v>
                </c:pt>
                <c:pt idx="894">
                  <c:v>-0.11</c:v>
                </c:pt>
                <c:pt idx="895">
                  <c:v>-0.11799999999999999</c:v>
                </c:pt>
                <c:pt idx="896">
                  <c:v>-0.1</c:v>
                </c:pt>
                <c:pt idx="897">
                  <c:v>-0.125</c:v>
                </c:pt>
                <c:pt idx="898">
                  <c:v>-0.14000000000000001</c:v>
                </c:pt>
                <c:pt idx="899">
                  <c:v>-0.157</c:v>
                </c:pt>
                <c:pt idx="900">
                  <c:v>-0.155</c:v>
                </c:pt>
                <c:pt idx="901">
                  <c:v>-0.17899999999999999</c:v>
                </c:pt>
                <c:pt idx="902">
                  <c:v>-0.191</c:v>
                </c:pt>
                <c:pt idx="903">
                  <c:v>-0.15</c:v>
                </c:pt>
                <c:pt idx="904">
                  <c:v>-0.14499999999999999</c:v>
                </c:pt>
                <c:pt idx="905">
                  <c:v>-0.14199999999999999</c:v>
                </c:pt>
                <c:pt idx="906">
                  <c:v>-0.13800000000000001</c:v>
                </c:pt>
                <c:pt idx="907">
                  <c:v>-0.14000000000000001</c:v>
                </c:pt>
                <c:pt idx="908">
                  <c:v>-0.17</c:v>
                </c:pt>
                <c:pt idx="909">
                  <c:v>-0.19</c:v>
                </c:pt>
                <c:pt idx="910">
                  <c:v>-0.215</c:v>
                </c:pt>
                <c:pt idx="911">
                  <c:v>-0.23</c:v>
                </c:pt>
                <c:pt idx="912">
                  <c:v>-0.217</c:v>
                </c:pt>
                <c:pt idx="913">
                  <c:v>-0.253</c:v>
                </c:pt>
                <c:pt idx="914">
                  <c:v>-0.24</c:v>
                </c:pt>
                <c:pt idx="915">
                  <c:v>-0.247</c:v>
                </c:pt>
                <c:pt idx="916">
                  <c:v>-0.26500000000000001</c:v>
                </c:pt>
                <c:pt idx="917">
                  <c:v>-0.27400000000000002</c:v>
                </c:pt>
                <c:pt idx="918">
                  <c:v>-0.28199999999999997</c:v>
                </c:pt>
                <c:pt idx="919">
                  <c:v>-0.26700000000000002</c:v>
                </c:pt>
                <c:pt idx="920">
                  <c:v>-0.27</c:v>
                </c:pt>
                <c:pt idx="921">
                  <c:v>-0.28000000000000003</c:v>
                </c:pt>
                <c:pt idx="922">
                  <c:v>-0.25700000000000001</c:v>
                </c:pt>
                <c:pt idx="923">
                  <c:v>-0.22500000000000001</c:v>
                </c:pt>
                <c:pt idx="924">
                  <c:v>-0.22500000000000001</c:v>
                </c:pt>
                <c:pt idx="925">
                  <c:v>-0.219</c:v>
                </c:pt>
                <c:pt idx="926">
                  <c:v>-0.23200000000000001</c:v>
                </c:pt>
                <c:pt idx="927">
                  <c:v>-0.216</c:v>
                </c:pt>
                <c:pt idx="928">
                  <c:v>-0.22</c:v>
                </c:pt>
                <c:pt idx="929">
                  <c:v>-0.24</c:v>
                </c:pt>
                <c:pt idx="930">
                  <c:v>-0.245</c:v>
                </c:pt>
                <c:pt idx="931">
                  <c:v>-0.28699999999999998</c:v>
                </c:pt>
                <c:pt idx="932">
                  <c:v>-0.27</c:v>
                </c:pt>
                <c:pt idx="933">
                  <c:v>-0.19</c:v>
                </c:pt>
                <c:pt idx="934">
                  <c:v>-0.13500000000000001</c:v>
                </c:pt>
                <c:pt idx="935">
                  <c:v>-7.4999999999999997E-2</c:v>
                </c:pt>
                <c:pt idx="936">
                  <c:v>-8.3000000000000004E-2</c:v>
                </c:pt>
                <c:pt idx="937">
                  <c:v>-7.8E-2</c:v>
                </c:pt>
                <c:pt idx="938">
                  <c:v>-9.2999999999999999E-2</c:v>
                </c:pt>
                <c:pt idx="939">
                  <c:v>-3.9E-2</c:v>
                </c:pt>
                <c:pt idx="940">
                  <c:v>-7.6999999999999999E-2</c:v>
                </c:pt>
                <c:pt idx="941">
                  <c:v>-9.5000000000000001E-2</c:v>
                </c:pt>
                <c:pt idx="942">
                  <c:v>-9.5000000000000001E-2</c:v>
                </c:pt>
                <c:pt idx="943">
                  <c:v>-0.10199999999999999</c:v>
                </c:pt>
                <c:pt idx="944">
                  <c:v>-8.5000000000000006E-2</c:v>
                </c:pt>
                <c:pt idx="945">
                  <c:v>-8.5000000000000006E-2</c:v>
                </c:pt>
                <c:pt idx="946">
                  <c:v>-7.0000000000000007E-2</c:v>
                </c:pt>
                <c:pt idx="947">
                  <c:v>-8.2000000000000003E-2</c:v>
                </c:pt>
                <c:pt idx="948">
                  <c:v>-7.8E-2</c:v>
                </c:pt>
                <c:pt idx="949">
                  <c:v>-0.06</c:v>
                </c:pt>
                <c:pt idx="950">
                  <c:v>-0.08</c:v>
                </c:pt>
                <c:pt idx="951">
                  <c:v>-6.8000000000000005E-2</c:v>
                </c:pt>
                <c:pt idx="952">
                  <c:v>-8.5000000000000006E-2</c:v>
                </c:pt>
                <c:pt idx="953">
                  <c:v>-7.0000000000000007E-2</c:v>
                </c:pt>
                <c:pt idx="954">
                  <c:v>-6.3E-2</c:v>
                </c:pt>
                <c:pt idx="955">
                  <c:v>-7.4999999999999997E-2</c:v>
                </c:pt>
                <c:pt idx="956">
                  <c:v>-6.3E-2</c:v>
                </c:pt>
                <c:pt idx="957">
                  <c:v>-4.8000000000000001E-2</c:v>
                </c:pt>
                <c:pt idx="958">
                  <c:v>-3.3000000000000002E-2</c:v>
                </c:pt>
                <c:pt idx="959">
                  <c:v>-3.3000000000000002E-2</c:v>
                </c:pt>
                <c:pt idx="960">
                  <c:v>-1.7999999999999999E-2</c:v>
                </c:pt>
                <c:pt idx="961">
                  <c:v>-4.8000000000000001E-2</c:v>
                </c:pt>
                <c:pt idx="962">
                  <c:v>-3.4000000000000002E-2</c:v>
                </c:pt>
                <c:pt idx="963">
                  <c:v>-1.4999999999999999E-2</c:v>
                </c:pt>
                <c:pt idx="964">
                  <c:v>-2E-3</c:v>
                </c:pt>
                <c:pt idx="965">
                  <c:v>-1.2999999999999999E-2</c:v>
                </c:pt>
                <c:pt idx="966">
                  <c:v>-2.1000000000000001E-2</c:v>
                </c:pt>
                <c:pt idx="967">
                  <c:v>-3.7999999999999999E-2</c:v>
                </c:pt>
                <c:pt idx="968">
                  <c:v>-3.9E-2</c:v>
                </c:pt>
                <c:pt idx="969">
                  <c:v>-3.9E-2</c:v>
                </c:pt>
                <c:pt idx="970">
                  <c:v>-6.3E-2</c:v>
                </c:pt>
                <c:pt idx="971">
                  <c:v>-2.7E-2</c:v>
                </c:pt>
                <c:pt idx="972">
                  <c:v>-2.7E-2</c:v>
                </c:pt>
                <c:pt idx="973">
                  <c:v>-4.4999999999999998E-2</c:v>
                </c:pt>
                <c:pt idx="974">
                  <c:v>-6.4000000000000001E-2</c:v>
                </c:pt>
                <c:pt idx="975">
                  <c:v>-7.3999999999999996E-2</c:v>
                </c:pt>
                <c:pt idx="976">
                  <c:v>-0.09</c:v>
                </c:pt>
                <c:pt idx="977">
                  <c:v>-0.08</c:v>
                </c:pt>
                <c:pt idx="978">
                  <c:v>-8.8999999999999996E-2</c:v>
                </c:pt>
                <c:pt idx="979">
                  <c:v>-6.8000000000000005E-2</c:v>
                </c:pt>
                <c:pt idx="980">
                  <c:v>-7.1999999999999995E-2</c:v>
                </c:pt>
                <c:pt idx="981">
                  <c:v>-5.7000000000000002E-2</c:v>
                </c:pt>
                <c:pt idx="982">
                  <c:v>-5.8000000000000003E-2</c:v>
                </c:pt>
                <c:pt idx="983">
                  <c:v>-5.8999999999999997E-2</c:v>
                </c:pt>
                <c:pt idx="984">
                  <c:v>-5.8999999999999997E-2</c:v>
                </c:pt>
                <c:pt idx="985">
                  <c:v>-4.4999999999999998E-2</c:v>
                </c:pt>
                <c:pt idx="986">
                  <c:v>-5.6000000000000001E-2</c:v>
                </c:pt>
                <c:pt idx="987">
                  <c:v>-5.6000000000000001E-2</c:v>
                </c:pt>
                <c:pt idx="988">
                  <c:v>-5.3999999999999999E-2</c:v>
                </c:pt>
                <c:pt idx="989">
                  <c:v>-5.1999999999999998E-2</c:v>
                </c:pt>
                <c:pt idx="990">
                  <c:v>-0.05</c:v>
                </c:pt>
                <c:pt idx="991">
                  <c:v>-5.7000000000000002E-2</c:v>
                </c:pt>
                <c:pt idx="992">
                  <c:v>-6.5000000000000002E-2</c:v>
                </c:pt>
                <c:pt idx="993">
                  <c:v>-5.1999999999999998E-2</c:v>
                </c:pt>
                <c:pt idx="994">
                  <c:v>-5.0999999999999997E-2</c:v>
                </c:pt>
                <c:pt idx="995">
                  <c:v>-6.5000000000000002E-2</c:v>
                </c:pt>
                <c:pt idx="996">
                  <c:v>-6.4000000000000001E-2</c:v>
                </c:pt>
                <c:pt idx="997">
                  <c:v>-5.1999999999999998E-2</c:v>
                </c:pt>
                <c:pt idx="998">
                  <c:v>-4.2000000000000003E-2</c:v>
                </c:pt>
                <c:pt idx="999">
                  <c:v>-4.8000000000000001E-2</c:v>
                </c:pt>
                <c:pt idx="1000">
                  <c:v>-4.5999999999999999E-2</c:v>
                </c:pt>
                <c:pt idx="1001">
                  <c:v>-6.3E-2</c:v>
                </c:pt>
                <c:pt idx="1002">
                  <c:v>-6.3E-2</c:v>
                </c:pt>
                <c:pt idx="1003">
                  <c:v>-6.2E-2</c:v>
                </c:pt>
                <c:pt idx="1004">
                  <c:v>-4.5999999999999999E-2</c:v>
                </c:pt>
                <c:pt idx="1005">
                  <c:v>-6.0999999999999999E-2</c:v>
                </c:pt>
                <c:pt idx="1006">
                  <c:v>-6.7000000000000004E-2</c:v>
                </c:pt>
                <c:pt idx="1007">
                  <c:v>-3.6999999999999998E-2</c:v>
                </c:pt>
                <c:pt idx="1008">
                  <c:v>-2.1999999999999999E-2</c:v>
                </c:pt>
                <c:pt idx="1009">
                  <c:v>-8.9999999999999993E-3</c:v>
                </c:pt>
                <c:pt idx="1010">
                  <c:v>8.9999999999999993E-3</c:v>
                </c:pt>
                <c:pt idx="1011">
                  <c:v>2.7E-2</c:v>
                </c:pt>
                <c:pt idx="1012">
                  <c:v>1.0999999999999999E-2</c:v>
                </c:pt>
                <c:pt idx="1013">
                  <c:v>0.04</c:v>
                </c:pt>
                <c:pt idx="1014">
                  <c:v>0.03</c:v>
                </c:pt>
                <c:pt idx="1015">
                  <c:v>3.3000000000000002E-2</c:v>
                </c:pt>
                <c:pt idx="1016">
                  <c:v>3.3000000000000002E-2</c:v>
                </c:pt>
                <c:pt idx="1017">
                  <c:v>3.2000000000000001E-2</c:v>
                </c:pt>
                <c:pt idx="1018">
                  <c:v>4.2000000000000003E-2</c:v>
                </c:pt>
                <c:pt idx="1019">
                  <c:v>2.1999999999999999E-2</c:v>
                </c:pt>
                <c:pt idx="1020">
                  <c:v>0.02</c:v>
                </c:pt>
                <c:pt idx="1021">
                  <c:v>2.5000000000000001E-2</c:v>
                </c:pt>
                <c:pt idx="1022">
                  <c:v>3.1E-2</c:v>
                </c:pt>
                <c:pt idx="1023">
                  <c:v>0.04</c:v>
                </c:pt>
                <c:pt idx="1024">
                  <c:v>4.1000000000000002E-2</c:v>
                </c:pt>
                <c:pt idx="1025">
                  <c:v>0.05</c:v>
                </c:pt>
                <c:pt idx="1026">
                  <c:v>3.2000000000000001E-2</c:v>
                </c:pt>
                <c:pt idx="1027">
                  <c:v>4.9000000000000002E-2</c:v>
                </c:pt>
                <c:pt idx="1028">
                  <c:v>6.0999999999999999E-2</c:v>
                </c:pt>
                <c:pt idx="1029">
                  <c:v>8.7999999999999995E-2</c:v>
                </c:pt>
                <c:pt idx="1030">
                  <c:v>8.5999999999999993E-2</c:v>
                </c:pt>
                <c:pt idx="1031">
                  <c:v>5.8999999999999997E-2</c:v>
                </c:pt>
                <c:pt idx="1032">
                  <c:v>0.09</c:v>
                </c:pt>
                <c:pt idx="1033">
                  <c:v>8.1000000000000003E-2</c:v>
                </c:pt>
                <c:pt idx="1034">
                  <c:v>8.7999999999999995E-2</c:v>
                </c:pt>
                <c:pt idx="1035">
                  <c:v>7.0999999999999994E-2</c:v>
                </c:pt>
                <c:pt idx="1036">
                  <c:v>6.0999999999999999E-2</c:v>
                </c:pt>
                <c:pt idx="1037">
                  <c:v>5.6000000000000001E-2</c:v>
                </c:pt>
                <c:pt idx="1038">
                  <c:v>5.6000000000000001E-2</c:v>
                </c:pt>
                <c:pt idx="1039">
                  <c:v>6.0999999999999999E-2</c:v>
                </c:pt>
                <c:pt idx="1040">
                  <c:v>6.4000000000000001E-2</c:v>
                </c:pt>
                <c:pt idx="1041">
                  <c:v>0.06</c:v>
                </c:pt>
                <c:pt idx="1042">
                  <c:v>0.04</c:v>
                </c:pt>
                <c:pt idx="1043">
                  <c:v>4.5999999999999999E-2</c:v>
                </c:pt>
                <c:pt idx="1044">
                  <c:v>4.5999999999999999E-2</c:v>
                </c:pt>
                <c:pt idx="1045">
                  <c:v>4.5999999999999999E-2</c:v>
                </c:pt>
                <c:pt idx="1046">
                  <c:v>6.5000000000000002E-2</c:v>
                </c:pt>
                <c:pt idx="1047">
                  <c:v>0.06</c:v>
                </c:pt>
                <c:pt idx="1048">
                  <c:v>5.8999999999999997E-2</c:v>
                </c:pt>
                <c:pt idx="1049">
                  <c:v>5.8999999999999997E-2</c:v>
                </c:pt>
                <c:pt idx="1050">
                  <c:v>6.4000000000000001E-2</c:v>
                </c:pt>
                <c:pt idx="1051">
                  <c:v>6.5000000000000002E-2</c:v>
                </c:pt>
                <c:pt idx="1052">
                  <c:v>0.04</c:v>
                </c:pt>
                <c:pt idx="1053">
                  <c:v>0.05</c:v>
                </c:pt>
                <c:pt idx="1054">
                  <c:v>5.2999999999999999E-2</c:v>
                </c:pt>
                <c:pt idx="1055">
                  <c:v>4.7E-2</c:v>
                </c:pt>
                <c:pt idx="1056">
                  <c:v>5.7000000000000002E-2</c:v>
                </c:pt>
                <c:pt idx="1057">
                  <c:v>7.6999999999999999E-2</c:v>
                </c:pt>
                <c:pt idx="1058">
                  <c:v>6.6000000000000003E-2</c:v>
                </c:pt>
                <c:pt idx="1059">
                  <c:v>5.7000000000000002E-2</c:v>
                </c:pt>
                <c:pt idx="1060">
                  <c:v>5.1999999999999998E-2</c:v>
                </c:pt>
                <c:pt idx="1061">
                  <c:v>7.3999999999999996E-2</c:v>
                </c:pt>
                <c:pt idx="1062">
                  <c:v>9.0999999999999998E-2</c:v>
                </c:pt>
                <c:pt idx="1063">
                  <c:v>8.4000000000000005E-2</c:v>
                </c:pt>
                <c:pt idx="1064">
                  <c:v>8.5000000000000006E-2</c:v>
                </c:pt>
                <c:pt idx="1065">
                  <c:v>8.6999999999999994E-2</c:v>
                </c:pt>
                <c:pt idx="1066">
                  <c:v>9.8000000000000004E-2</c:v>
                </c:pt>
                <c:pt idx="1067">
                  <c:v>0.11600000000000001</c:v>
                </c:pt>
                <c:pt idx="1068">
                  <c:v>0.1</c:v>
                </c:pt>
                <c:pt idx="1069">
                  <c:v>0.106</c:v>
                </c:pt>
                <c:pt idx="1070">
                  <c:v>0.108</c:v>
                </c:pt>
                <c:pt idx="1071">
                  <c:v>9.8000000000000004E-2</c:v>
                </c:pt>
                <c:pt idx="1072">
                  <c:v>9.9000000000000005E-2</c:v>
                </c:pt>
                <c:pt idx="1073">
                  <c:v>9.1999999999999998E-2</c:v>
                </c:pt>
                <c:pt idx="1074">
                  <c:v>9.1999999999999998E-2</c:v>
                </c:pt>
                <c:pt idx="1075">
                  <c:v>9.1999999999999998E-2</c:v>
                </c:pt>
                <c:pt idx="1076">
                  <c:v>9.2999999999999999E-2</c:v>
                </c:pt>
                <c:pt idx="1077">
                  <c:v>9.8000000000000004E-2</c:v>
                </c:pt>
                <c:pt idx="1078">
                  <c:v>9.0999999999999998E-2</c:v>
                </c:pt>
                <c:pt idx="1079">
                  <c:v>9.9000000000000005E-2</c:v>
                </c:pt>
                <c:pt idx="1080">
                  <c:v>9.4E-2</c:v>
                </c:pt>
                <c:pt idx="1081">
                  <c:v>9.4E-2</c:v>
                </c:pt>
                <c:pt idx="1082">
                  <c:v>9.4E-2</c:v>
                </c:pt>
                <c:pt idx="1083">
                  <c:v>0.10199999999999999</c:v>
                </c:pt>
                <c:pt idx="1084">
                  <c:v>9.5000000000000001E-2</c:v>
                </c:pt>
                <c:pt idx="1085">
                  <c:v>8.3000000000000004E-2</c:v>
                </c:pt>
                <c:pt idx="1086">
                  <c:v>8.4000000000000005E-2</c:v>
                </c:pt>
                <c:pt idx="1087">
                  <c:v>6.8000000000000005E-2</c:v>
                </c:pt>
                <c:pt idx="1088">
                  <c:v>6.8000000000000005E-2</c:v>
                </c:pt>
                <c:pt idx="1089">
                  <c:v>6.8000000000000005E-2</c:v>
                </c:pt>
                <c:pt idx="1090">
                  <c:v>5.3999999999999999E-2</c:v>
                </c:pt>
                <c:pt idx="1091">
                  <c:v>5.6000000000000001E-2</c:v>
                </c:pt>
                <c:pt idx="1092">
                  <c:v>6.5000000000000002E-2</c:v>
                </c:pt>
                <c:pt idx="1093">
                  <c:v>6.9000000000000006E-2</c:v>
                </c:pt>
                <c:pt idx="1094">
                  <c:v>7.8E-2</c:v>
                </c:pt>
                <c:pt idx="1095">
                  <c:v>7.8E-2</c:v>
                </c:pt>
                <c:pt idx="1096">
                  <c:v>7.8E-2</c:v>
                </c:pt>
                <c:pt idx="1097">
                  <c:v>7.3999999999999996E-2</c:v>
                </c:pt>
                <c:pt idx="1098">
                  <c:v>7.5999999999999998E-2</c:v>
                </c:pt>
                <c:pt idx="1099">
                  <c:v>0.08</c:v>
                </c:pt>
                <c:pt idx="1100">
                  <c:v>9.6000000000000002E-2</c:v>
                </c:pt>
                <c:pt idx="1101">
                  <c:v>8.8999999999999996E-2</c:v>
                </c:pt>
                <c:pt idx="1102">
                  <c:v>8.8999999999999996E-2</c:v>
                </c:pt>
                <c:pt idx="1103">
                  <c:v>8.8999999999999996E-2</c:v>
                </c:pt>
                <c:pt idx="1104">
                  <c:v>0.09</c:v>
                </c:pt>
                <c:pt idx="1105">
                  <c:v>9.7000000000000003E-2</c:v>
                </c:pt>
                <c:pt idx="1106">
                  <c:v>9.7000000000000003E-2</c:v>
                </c:pt>
                <c:pt idx="1107">
                  <c:v>7.4999999999999997E-2</c:v>
                </c:pt>
                <c:pt idx="1108">
                  <c:v>7.4999999999999997E-2</c:v>
                </c:pt>
                <c:pt idx="1109">
                  <c:v>7.4999999999999997E-2</c:v>
                </c:pt>
                <c:pt idx="1110">
                  <c:v>7.4999999999999997E-2</c:v>
                </c:pt>
                <c:pt idx="1111">
                  <c:v>7.4999999999999997E-2</c:v>
                </c:pt>
                <c:pt idx="1112">
                  <c:v>6.6000000000000003E-2</c:v>
                </c:pt>
                <c:pt idx="1113">
                  <c:v>6.0999999999999999E-2</c:v>
                </c:pt>
                <c:pt idx="1114">
                  <c:v>5.7000000000000002E-2</c:v>
                </c:pt>
                <c:pt idx="1115">
                  <c:v>6.5000000000000002E-2</c:v>
                </c:pt>
                <c:pt idx="1116">
                  <c:v>6.5000000000000002E-2</c:v>
                </c:pt>
                <c:pt idx="1117">
                  <c:v>6.5000000000000002E-2</c:v>
                </c:pt>
                <c:pt idx="1118">
                  <c:v>5.6000000000000001E-2</c:v>
                </c:pt>
                <c:pt idx="1119">
                  <c:v>5.8000000000000003E-2</c:v>
                </c:pt>
                <c:pt idx="1120">
                  <c:v>5.8000000000000003E-2</c:v>
                </c:pt>
                <c:pt idx="1121">
                  <c:v>6.8000000000000005E-2</c:v>
                </c:pt>
                <c:pt idx="1122">
                  <c:v>7.0000000000000007E-2</c:v>
                </c:pt>
                <c:pt idx="1123">
                  <c:v>7.0000000000000007E-2</c:v>
                </c:pt>
                <c:pt idx="1124">
                  <c:v>7.0000000000000007E-2</c:v>
                </c:pt>
                <c:pt idx="1125">
                  <c:v>7.4999999999999997E-2</c:v>
                </c:pt>
                <c:pt idx="1126">
                  <c:v>6.6000000000000003E-2</c:v>
                </c:pt>
                <c:pt idx="1127">
                  <c:v>6.6000000000000003E-2</c:v>
                </c:pt>
                <c:pt idx="1128">
                  <c:v>0.06</c:v>
                </c:pt>
                <c:pt idx="1129">
                  <c:v>6.0999999999999999E-2</c:v>
                </c:pt>
                <c:pt idx="1130">
                  <c:v>6.0999999999999999E-2</c:v>
                </c:pt>
                <c:pt idx="1131">
                  <c:v>6.0999999999999999E-2</c:v>
                </c:pt>
                <c:pt idx="1132">
                  <c:v>5.8999999999999997E-2</c:v>
                </c:pt>
                <c:pt idx="1133">
                  <c:v>3.6999999999999998E-2</c:v>
                </c:pt>
                <c:pt idx="1134">
                  <c:v>2.9000000000000001E-2</c:v>
                </c:pt>
                <c:pt idx="1135">
                  <c:v>3.1E-2</c:v>
                </c:pt>
                <c:pt idx="1136">
                  <c:v>0.01</c:v>
                </c:pt>
                <c:pt idx="1137">
                  <c:v>0.01</c:v>
                </c:pt>
                <c:pt idx="1138">
                  <c:v>0.01</c:v>
                </c:pt>
                <c:pt idx="1139">
                  <c:v>8.0000000000000002E-3</c:v>
                </c:pt>
                <c:pt idx="1140">
                  <c:v>0.01</c:v>
                </c:pt>
                <c:pt idx="1141">
                  <c:v>1.0999999999999999E-2</c:v>
                </c:pt>
                <c:pt idx="1142">
                  <c:v>0.02</c:v>
                </c:pt>
                <c:pt idx="1143">
                  <c:v>1.6E-2</c:v>
                </c:pt>
                <c:pt idx="1144">
                  <c:v>1.6E-2</c:v>
                </c:pt>
                <c:pt idx="1145">
                  <c:v>1.6E-2</c:v>
                </c:pt>
                <c:pt idx="1146">
                  <c:v>2.1999999999999999E-2</c:v>
                </c:pt>
                <c:pt idx="1147">
                  <c:v>2.5999999999999999E-2</c:v>
                </c:pt>
                <c:pt idx="1148">
                  <c:v>1.6E-2</c:v>
                </c:pt>
                <c:pt idx="1149">
                  <c:v>2.3E-2</c:v>
                </c:pt>
                <c:pt idx="1150">
                  <c:v>1.7999999999999999E-2</c:v>
                </c:pt>
                <c:pt idx="1151">
                  <c:v>1.7999999999999999E-2</c:v>
                </c:pt>
                <c:pt idx="1152">
                  <c:v>1.7999999999999999E-2</c:v>
                </c:pt>
                <c:pt idx="1153">
                  <c:v>1.4E-2</c:v>
                </c:pt>
                <c:pt idx="1154">
                  <c:v>2.1000000000000001E-2</c:v>
                </c:pt>
                <c:pt idx="1155">
                  <c:v>2.1000000000000001E-2</c:v>
                </c:pt>
                <c:pt idx="1156">
                  <c:v>2.1000000000000001E-2</c:v>
                </c:pt>
                <c:pt idx="1157">
                  <c:v>2.1000000000000001E-2</c:v>
                </c:pt>
                <c:pt idx="1158">
                  <c:v>2.1000000000000001E-2</c:v>
                </c:pt>
                <c:pt idx="1159">
                  <c:v>2.1000000000000001E-2</c:v>
                </c:pt>
                <c:pt idx="1160">
                  <c:v>2.7E-2</c:v>
                </c:pt>
                <c:pt idx="1161">
                  <c:v>0.04</c:v>
                </c:pt>
                <c:pt idx="1162">
                  <c:v>4.2000000000000003E-2</c:v>
                </c:pt>
                <c:pt idx="1163">
                  <c:v>5.3999999999999999E-2</c:v>
                </c:pt>
                <c:pt idx="1164">
                  <c:v>4.7E-2</c:v>
                </c:pt>
                <c:pt idx="1165">
                  <c:v>4.7E-2</c:v>
                </c:pt>
                <c:pt idx="1166">
                  <c:v>4.7E-2</c:v>
                </c:pt>
                <c:pt idx="1167">
                  <c:v>4.3999999999999997E-2</c:v>
                </c:pt>
                <c:pt idx="1168">
                  <c:v>4.5999999999999999E-2</c:v>
                </c:pt>
                <c:pt idx="1169">
                  <c:v>4.5999999999999999E-2</c:v>
                </c:pt>
                <c:pt idx="1170">
                  <c:v>4.7E-2</c:v>
                </c:pt>
                <c:pt idx="1171">
                  <c:v>0.04</c:v>
                </c:pt>
                <c:pt idx="1172">
                  <c:v>0.04</c:v>
                </c:pt>
                <c:pt idx="1173">
                  <c:v>0.04</c:v>
                </c:pt>
                <c:pt idx="1174">
                  <c:v>5.2999999999999999E-2</c:v>
                </c:pt>
                <c:pt idx="1175">
                  <c:v>4.9000000000000002E-2</c:v>
                </c:pt>
                <c:pt idx="1176">
                  <c:v>5.2999999999999999E-2</c:v>
                </c:pt>
                <c:pt idx="1177">
                  <c:v>0.05</c:v>
                </c:pt>
                <c:pt idx="1178">
                  <c:v>4.2000000000000003E-2</c:v>
                </c:pt>
                <c:pt idx="1179">
                  <c:v>4.2000000000000003E-2</c:v>
                </c:pt>
                <c:pt idx="1180">
                  <c:v>4.2000000000000003E-2</c:v>
                </c:pt>
                <c:pt idx="1181">
                  <c:v>3.9E-2</c:v>
                </c:pt>
                <c:pt idx="1182">
                  <c:v>4.2999999999999997E-2</c:v>
                </c:pt>
                <c:pt idx="1183">
                  <c:v>4.9000000000000002E-2</c:v>
                </c:pt>
                <c:pt idx="1184">
                  <c:v>4.7E-2</c:v>
                </c:pt>
                <c:pt idx="1185">
                  <c:v>5.5E-2</c:v>
                </c:pt>
                <c:pt idx="1186">
                  <c:v>5.5E-2</c:v>
                </c:pt>
                <c:pt idx="1187">
                  <c:v>5.5E-2</c:v>
                </c:pt>
                <c:pt idx="1188">
                  <c:v>0.05</c:v>
                </c:pt>
                <c:pt idx="1189">
                  <c:v>4.2000000000000003E-2</c:v>
                </c:pt>
                <c:pt idx="1190">
                  <c:v>4.7E-2</c:v>
                </c:pt>
                <c:pt idx="1191">
                  <c:v>6.9000000000000006E-2</c:v>
                </c:pt>
                <c:pt idx="1192">
                  <c:v>5.6000000000000001E-2</c:v>
                </c:pt>
                <c:pt idx="1193">
                  <c:v>5.6000000000000001E-2</c:v>
                </c:pt>
                <c:pt idx="1194">
                  <c:v>5.6000000000000001E-2</c:v>
                </c:pt>
                <c:pt idx="1195">
                  <c:v>5.8000000000000003E-2</c:v>
                </c:pt>
                <c:pt idx="1196">
                  <c:v>6.4000000000000001E-2</c:v>
                </c:pt>
                <c:pt idx="1197">
                  <c:v>7.0000000000000007E-2</c:v>
                </c:pt>
                <c:pt idx="1198">
                  <c:v>5.2999999999999999E-2</c:v>
                </c:pt>
                <c:pt idx="1199">
                  <c:v>5.6000000000000001E-2</c:v>
                </c:pt>
                <c:pt idx="1200">
                  <c:v>5.6000000000000001E-2</c:v>
                </c:pt>
                <c:pt idx="1201">
                  <c:v>5.6000000000000001E-2</c:v>
                </c:pt>
                <c:pt idx="1202">
                  <c:v>5.5E-2</c:v>
                </c:pt>
                <c:pt idx="1203">
                  <c:v>5.7000000000000002E-2</c:v>
                </c:pt>
                <c:pt idx="1204">
                  <c:v>6.2E-2</c:v>
                </c:pt>
                <c:pt idx="1205">
                  <c:v>5.8000000000000003E-2</c:v>
                </c:pt>
                <c:pt idx="1206">
                  <c:v>5.7000000000000002E-2</c:v>
                </c:pt>
                <c:pt idx="1207">
                  <c:v>5.7000000000000002E-2</c:v>
                </c:pt>
                <c:pt idx="1208">
                  <c:v>5.7000000000000002E-2</c:v>
                </c:pt>
                <c:pt idx="1209">
                  <c:v>5.3999999999999999E-2</c:v>
                </c:pt>
                <c:pt idx="1210">
                  <c:v>4.7E-2</c:v>
                </c:pt>
                <c:pt idx="1211">
                  <c:v>6.4000000000000001E-2</c:v>
                </c:pt>
                <c:pt idx="1212">
                  <c:v>6.3E-2</c:v>
                </c:pt>
                <c:pt idx="1213">
                  <c:v>8.5999999999999993E-2</c:v>
                </c:pt>
                <c:pt idx="1214">
                  <c:v>8.5999999999999993E-2</c:v>
                </c:pt>
                <c:pt idx="1215">
                  <c:v>8.5999999999999993E-2</c:v>
                </c:pt>
                <c:pt idx="1216">
                  <c:v>8.5999999999999993E-2</c:v>
                </c:pt>
                <c:pt idx="1217">
                  <c:v>8.1000000000000003E-2</c:v>
                </c:pt>
                <c:pt idx="1218">
                  <c:v>9.1999999999999998E-2</c:v>
                </c:pt>
                <c:pt idx="1219">
                  <c:v>0.104</c:v>
                </c:pt>
                <c:pt idx="1220">
                  <c:v>8.6999999999999994E-2</c:v>
                </c:pt>
                <c:pt idx="1221">
                  <c:v>8.6999999999999994E-2</c:v>
                </c:pt>
                <c:pt idx="1222">
                  <c:v>8.6999999999999994E-2</c:v>
                </c:pt>
                <c:pt idx="1223">
                  <c:v>9.4E-2</c:v>
                </c:pt>
                <c:pt idx="1224">
                  <c:v>9.6000000000000002E-2</c:v>
                </c:pt>
                <c:pt idx="1225">
                  <c:v>8.8999999999999996E-2</c:v>
                </c:pt>
                <c:pt idx="1226">
                  <c:v>8.4000000000000005E-2</c:v>
                </c:pt>
                <c:pt idx="1227">
                  <c:v>8.3000000000000004E-2</c:v>
                </c:pt>
                <c:pt idx="1228">
                  <c:v>8.3000000000000004E-2</c:v>
                </c:pt>
                <c:pt idx="1229">
                  <c:v>8.3000000000000004E-2</c:v>
                </c:pt>
                <c:pt idx="1230">
                  <c:v>8.3000000000000004E-2</c:v>
                </c:pt>
                <c:pt idx="1231">
                  <c:v>7.1999999999999995E-2</c:v>
                </c:pt>
                <c:pt idx="1232">
                  <c:v>7.4999999999999997E-2</c:v>
                </c:pt>
                <c:pt idx="1233">
                  <c:v>7.8E-2</c:v>
                </c:pt>
                <c:pt idx="1234">
                  <c:v>6.7000000000000004E-2</c:v>
                </c:pt>
                <c:pt idx="1235">
                  <c:v>6.7000000000000004E-2</c:v>
                </c:pt>
                <c:pt idx="1236">
                  <c:v>6.7000000000000004E-2</c:v>
                </c:pt>
                <c:pt idx="1237">
                  <c:v>7.1999999999999995E-2</c:v>
                </c:pt>
                <c:pt idx="1238">
                  <c:v>7.5999999999999998E-2</c:v>
                </c:pt>
                <c:pt idx="1239">
                  <c:v>7.9000000000000001E-2</c:v>
                </c:pt>
                <c:pt idx="1240">
                  <c:v>7.2999999999999995E-2</c:v>
                </c:pt>
                <c:pt idx="1241">
                  <c:v>7.5999999999999998E-2</c:v>
                </c:pt>
                <c:pt idx="1242">
                  <c:v>7.5999999999999998E-2</c:v>
                </c:pt>
                <c:pt idx="1243">
                  <c:v>7.5999999999999998E-2</c:v>
                </c:pt>
                <c:pt idx="1244">
                  <c:v>8.3000000000000004E-2</c:v>
                </c:pt>
                <c:pt idx="1245">
                  <c:v>7.8E-2</c:v>
                </c:pt>
                <c:pt idx="1246">
                  <c:v>7.8E-2</c:v>
                </c:pt>
                <c:pt idx="1247">
                  <c:v>6.9000000000000006E-2</c:v>
                </c:pt>
                <c:pt idx="1248">
                  <c:v>6.5000000000000002E-2</c:v>
                </c:pt>
                <c:pt idx="1249">
                  <c:v>6.5000000000000002E-2</c:v>
                </c:pt>
                <c:pt idx="1250">
                  <c:v>6.5000000000000002E-2</c:v>
                </c:pt>
                <c:pt idx="1251">
                  <c:v>7.1999999999999995E-2</c:v>
                </c:pt>
                <c:pt idx="1252">
                  <c:v>7.0000000000000007E-2</c:v>
                </c:pt>
                <c:pt idx="1253">
                  <c:v>5.8000000000000003E-2</c:v>
                </c:pt>
                <c:pt idx="1254">
                  <c:v>6.3E-2</c:v>
                </c:pt>
                <c:pt idx="1255">
                  <c:v>6.3E-2</c:v>
                </c:pt>
                <c:pt idx="1256">
                  <c:v>6.3E-2</c:v>
                </c:pt>
                <c:pt idx="1257">
                  <c:v>6.3E-2</c:v>
                </c:pt>
                <c:pt idx="1258">
                  <c:v>5.8000000000000003E-2</c:v>
                </c:pt>
                <c:pt idx="1259">
                  <c:v>0.05</c:v>
                </c:pt>
                <c:pt idx="1260">
                  <c:v>4.2000000000000003E-2</c:v>
                </c:pt>
                <c:pt idx="1261">
                  <c:v>5.3999999999999999E-2</c:v>
                </c:pt>
                <c:pt idx="1262">
                  <c:v>3.3000000000000002E-2</c:v>
                </c:pt>
                <c:pt idx="1263">
                  <c:v>3.3000000000000002E-2</c:v>
                </c:pt>
                <c:pt idx="1264">
                  <c:v>3.3000000000000002E-2</c:v>
                </c:pt>
                <c:pt idx="1265">
                  <c:v>3.1E-2</c:v>
                </c:pt>
                <c:pt idx="1266">
                  <c:v>4.2999999999999997E-2</c:v>
                </c:pt>
                <c:pt idx="1267">
                  <c:v>3.7999999999999999E-2</c:v>
                </c:pt>
                <c:pt idx="1268">
                  <c:v>2.7E-2</c:v>
                </c:pt>
                <c:pt idx="1269">
                  <c:v>1.9E-2</c:v>
                </c:pt>
                <c:pt idx="1270">
                  <c:v>1.9E-2</c:v>
                </c:pt>
                <c:pt idx="1271">
                  <c:v>1.9E-2</c:v>
                </c:pt>
                <c:pt idx="1272">
                  <c:v>1.0999999999999999E-2</c:v>
                </c:pt>
                <c:pt idx="1273">
                  <c:v>8.9999999999999993E-3</c:v>
                </c:pt>
                <c:pt idx="1274">
                  <c:v>1.0999999999999999E-2</c:v>
                </c:pt>
                <c:pt idx="1275">
                  <c:v>8.9999999999999993E-3</c:v>
                </c:pt>
                <c:pt idx="1276">
                  <c:v>-1E-3</c:v>
                </c:pt>
                <c:pt idx="1277">
                  <c:v>-1E-3</c:v>
                </c:pt>
                <c:pt idx="1278">
                  <c:v>-1E-3</c:v>
                </c:pt>
                <c:pt idx="1279">
                  <c:v>-8.9999999999999993E-3</c:v>
                </c:pt>
                <c:pt idx="1280">
                  <c:v>6.0000000000000001E-3</c:v>
                </c:pt>
                <c:pt idx="1281">
                  <c:v>1.2E-2</c:v>
                </c:pt>
                <c:pt idx="1282">
                  <c:v>0.01</c:v>
                </c:pt>
                <c:pt idx="1283">
                  <c:v>4.0000000000000001E-3</c:v>
                </c:pt>
                <c:pt idx="1284">
                  <c:v>4.0000000000000001E-3</c:v>
                </c:pt>
                <c:pt idx="1285">
                  <c:v>4.0000000000000001E-3</c:v>
                </c:pt>
                <c:pt idx="1286">
                  <c:v>0.01</c:v>
                </c:pt>
                <c:pt idx="1287">
                  <c:v>0.02</c:v>
                </c:pt>
                <c:pt idx="1288">
                  <c:v>3.4000000000000002E-2</c:v>
                </c:pt>
                <c:pt idx="1289">
                  <c:v>0.05</c:v>
                </c:pt>
                <c:pt idx="1290">
                  <c:v>2.9000000000000001E-2</c:v>
                </c:pt>
                <c:pt idx="1291">
                  <c:v>2.9000000000000001E-2</c:v>
                </c:pt>
                <c:pt idx="1292">
                  <c:v>2.9000000000000001E-2</c:v>
                </c:pt>
                <c:pt idx="1293">
                  <c:v>2.9000000000000001E-2</c:v>
                </c:pt>
                <c:pt idx="1294">
                  <c:v>3.9E-2</c:v>
                </c:pt>
                <c:pt idx="1295">
                  <c:v>2.9000000000000001E-2</c:v>
                </c:pt>
                <c:pt idx="1296">
                  <c:v>0.04</c:v>
                </c:pt>
                <c:pt idx="1297">
                  <c:v>3.4000000000000002E-2</c:v>
                </c:pt>
                <c:pt idx="1298">
                  <c:v>3.4000000000000002E-2</c:v>
                </c:pt>
                <c:pt idx="1299">
                  <c:v>3.4000000000000002E-2</c:v>
                </c:pt>
                <c:pt idx="1300">
                  <c:v>2.8000000000000001E-2</c:v>
                </c:pt>
                <c:pt idx="1301">
                  <c:v>3.4000000000000002E-2</c:v>
                </c:pt>
                <c:pt idx="1302">
                  <c:v>5.8999999999999997E-2</c:v>
                </c:pt>
                <c:pt idx="1303">
                  <c:v>7.3999999999999996E-2</c:v>
                </c:pt>
                <c:pt idx="1304">
                  <c:v>6.8000000000000005E-2</c:v>
                </c:pt>
                <c:pt idx="1305">
                  <c:v>6.8000000000000005E-2</c:v>
                </c:pt>
                <c:pt idx="1306">
                  <c:v>6.8000000000000005E-2</c:v>
                </c:pt>
                <c:pt idx="1307">
                  <c:v>7.4999999999999997E-2</c:v>
                </c:pt>
                <c:pt idx="1308">
                  <c:v>7.3999999999999996E-2</c:v>
                </c:pt>
                <c:pt idx="1309">
                  <c:v>5.5E-2</c:v>
                </c:pt>
                <c:pt idx="1310">
                  <c:v>4.5999999999999999E-2</c:v>
                </c:pt>
                <c:pt idx="1311">
                  <c:v>5.6000000000000001E-2</c:v>
                </c:pt>
                <c:pt idx="1312">
                  <c:v>5.6000000000000001E-2</c:v>
                </c:pt>
                <c:pt idx="1313">
                  <c:v>5.6000000000000001E-2</c:v>
                </c:pt>
                <c:pt idx="1314">
                  <c:v>5.6000000000000001E-2</c:v>
                </c:pt>
                <c:pt idx="1315">
                  <c:v>5.5E-2</c:v>
                </c:pt>
                <c:pt idx="1316">
                  <c:v>6.6000000000000003E-2</c:v>
                </c:pt>
                <c:pt idx="1317">
                  <c:v>6.7000000000000004E-2</c:v>
                </c:pt>
                <c:pt idx="1318">
                  <c:v>6.4000000000000001E-2</c:v>
                </c:pt>
                <c:pt idx="1319">
                  <c:v>6.4000000000000001E-2</c:v>
                </c:pt>
                <c:pt idx="1320">
                  <c:v>6.4000000000000001E-2</c:v>
                </c:pt>
                <c:pt idx="1321">
                  <c:v>6.4000000000000001E-2</c:v>
                </c:pt>
                <c:pt idx="1322">
                  <c:v>7.0000000000000007E-2</c:v>
                </c:pt>
                <c:pt idx="1323">
                  <c:v>7.2999999999999995E-2</c:v>
                </c:pt>
                <c:pt idx="1324">
                  <c:v>6.7000000000000004E-2</c:v>
                </c:pt>
                <c:pt idx="1325">
                  <c:v>7.4999999999999997E-2</c:v>
                </c:pt>
                <c:pt idx="1326">
                  <c:v>7.4999999999999997E-2</c:v>
                </c:pt>
                <c:pt idx="1327">
                  <c:v>7.4999999999999997E-2</c:v>
                </c:pt>
                <c:pt idx="1328">
                  <c:v>6.9000000000000006E-2</c:v>
                </c:pt>
                <c:pt idx="1329">
                  <c:v>6.9000000000000006E-2</c:v>
                </c:pt>
                <c:pt idx="1330">
                  <c:v>7.0000000000000007E-2</c:v>
                </c:pt>
                <c:pt idx="1331">
                  <c:v>7.0000000000000007E-2</c:v>
                </c:pt>
                <c:pt idx="1332">
                  <c:v>7.2999999999999995E-2</c:v>
                </c:pt>
                <c:pt idx="1333">
                  <c:v>7.2999999999999995E-2</c:v>
                </c:pt>
                <c:pt idx="1334">
                  <c:v>7.2999999999999995E-2</c:v>
                </c:pt>
                <c:pt idx="1335">
                  <c:v>7.0000000000000007E-2</c:v>
                </c:pt>
                <c:pt idx="1336">
                  <c:v>7.0999999999999994E-2</c:v>
                </c:pt>
                <c:pt idx="1337">
                  <c:v>6.0999999999999999E-2</c:v>
                </c:pt>
                <c:pt idx="1338">
                  <c:v>5.5E-2</c:v>
                </c:pt>
                <c:pt idx="1339">
                  <c:v>5.5E-2</c:v>
                </c:pt>
                <c:pt idx="1340">
                  <c:v>5.5E-2</c:v>
                </c:pt>
                <c:pt idx="1341">
                  <c:v>5.5E-2</c:v>
                </c:pt>
                <c:pt idx="1342">
                  <c:v>2.4E-2</c:v>
                </c:pt>
                <c:pt idx="1343">
                  <c:v>3.2000000000000001E-2</c:v>
                </c:pt>
                <c:pt idx="1344">
                  <c:v>2.5999999999999999E-2</c:v>
                </c:pt>
                <c:pt idx="1345">
                  <c:v>0.03</c:v>
                </c:pt>
                <c:pt idx="1346">
                  <c:v>4.2999999999999997E-2</c:v>
                </c:pt>
                <c:pt idx="1347">
                  <c:v>4.2999999999999997E-2</c:v>
                </c:pt>
                <c:pt idx="1348">
                  <c:v>4.2999999999999997E-2</c:v>
                </c:pt>
                <c:pt idx="1349">
                  <c:v>0.05</c:v>
                </c:pt>
                <c:pt idx="1350">
                  <c:v>0.05</c:v>
                </c:pt>
                <c:pt idx="1351">
                  <c:v>4.5999999999999999E-2</c:v>
                </c:pt>
                <c:pt idx="1352">
                  <c:v>5.1999999999999998E-2</c:v>
                </c:pt>
                <c:pt idx="1353">
                  <c:v>3.5999999999999997E-2</c:v>
                </c:pt>
                <c:pt idx="1354">
                  <c:v>3.5999999999999997E-2</c:v>
                </c:pt>
                <c:pt idx="1355">
                  <c:v>3.5999999999999997E-2</c:v>
                </c:pt>
                <c:pt idx="1356">
                  <c:v>3.7999999999999999E-2</c:v>
                </c:pt>
                <c:pt idx="1357">
                  <c:v>3.3000000000000002E-2</c:v>
                </c:pt>
                <c:pt idx="1358">
                  <c:v>2.5000000000000001E-2</c:v>
                </c:pt>
                <c:pt idx="1359">
                  <c:v>2.5000000000000001E-2</c:v>
                </c:pt>
                <c:pt idx="1360">
                  <c:v>2.9000000000000001E-2</c:v>
                </c:pt>
                <c:pt idx="1361">
                  <c:v>2.9000000000000001E-2</c:v>
                </c:pt>
                <c:pt idx="1362">
                  <c:v>2.9000000000000001E-2</c:v>
                </c:pt>
                <c:pt idx="1363">
                  <c:v>4.2999999999999997E-2</c:v>
                </c:pt>
                <c:pt idx="1364">
                  <c:v>0.04</c:v>
                </c:pt>
                <c:pt idx="1365">
                  <c:v>0.03</c:v>
                </c:pt>
                <c:pt idx="1366">
                  <c:v>3.9E-2</c:v>
                </c:pt>
                <c:pt idx="1367">
                  <c:v>3.5000000000000003E-2</c:v>
                </c:pt>
                <c:pt idx="1368">
                  <c:v>3.5000000000000003E-2</c:v>
                </c:pt>
                <c:pt idx="1369">
                  <c:v>3.5000000000000003E-2</c:v>
                </c:pt>
                <c:pt idx="1370">
                  <c:v>4.1000000000000002E-2</c:v>
                </c:pt>
                <c:pt idx="1371">
                  <c:v>4.5999999999999999E-2</c:v>
                </c:pt>
                <c:pt idx="1372">
                  <c:v>5.5E-2</c:v>
                </c:pt>
                <c:pt idx="1373">
                  <c:v>5.7000000000000002E-2</c:v>
                </c:pt>
                <c:pt idx="1374">
                  <c:v>5.2999999999999999E-2</c:v>
                </c:pt>
                <c:pt idx="1375">
                  <c:v>5.2999999999999999E-2</c:v>
                </c:pt>
                <c:pt idx="1376">
                  <c:v>5.2999999999999999E-2</c:v>
                </c:pt>
                <c:pt idx="1377">
                  <c:v>0.05</c:v>
                </c:pt>
                <c:pt idx="1378">
                  <c:v>4.7E-2</c:v>
                </c:pt>
                <c:pt idx="1379">
                  <c:v>0.05</c:v>
                </c:pt>
                <c:pt idx="1380">
                  <c:v>0.05</c:v>
                </c:pt>
                <c:pt idx="1381">
                  <c:v>4.5999999999999999E-2</c:v>
                </c:pt>
                <c:pt idx="1382">
                  <c:v>4.5999999999999999E-2</c:v>
                </c:pt>
                <c:pt idx="1383">
                  <c:v>4.5999999999999999E-2</c:v>
                </c:pt>
                <c:pt idx="1384">
                  <c:v>4.2000000000000003E-2</c:v>
                </c:pt>
                <c:pt idx="1385">
                  <c:v>4.2000000000000003E-2</c:v>
                </c:pt>
                <c:pt idx="1386">
                  <c:v>0.06</c:v>
                </c:pt>
                <c:pt idx="1387">
                  <c:v>6.0999999999999999E-2</c:v>
                </c:pt>
                <c:pt idx="1388">
                  <c:v>4.8000000000000001E-2</c:v>
                </c:pt>
                <c:pt idx="1389">
                  <c:v>4.8000000000000001E-2</c:v>
                </c:pt>
                <c:pt idx="1390">
                  <c:v>4.8000000000000001E-2</c:v>
                </c:pt>
                <c:pt idx="1391">
                  <c:v>0.04</c:v>
                </c:pt>
                <c:pt idx="1392">
                  <c:v>4.9000000000000002E-2</c:v>
                </c:pt>
                <c:pt idx="1393">
                  <c:v>5.6000000000000001E-2</c:v>
                </c:pt>
                <c:pt idx="1394">
                  <c:v>5.8000000000000003E-2</c:v>
                </c:pt>
                <c:pt idx="1395">
                  <c:v>4.8000000000000001E-2</c:v>
                </c:pt>
                <c:pt idx="1396">
                  <c:v>4.8000000000000001E-2</c:v>
                </c:pt>
                <c:pt idx="1397">
                  <c:v>4.8000000000000001E-2</c:v>
                </c:pt>
                <c:pt idx="1398">
                  <c:v>4.8000000000000001E-2</c:v>
                </c:pt>
                <c:pt idx="1399">
                  <c:v>4.8000000000000001E-2</c:v>
                </c:pt>
                <c:pt idx="1400">
                  <c:v>4.8000000000000001E-2</c:v>
                </c:pt>
                <c:pt idx="1401">
                  <c:v>5.7000000000000002E-2</c:v>
                </c:pt>
                <c:pt idx="1402">
                  <c:v>6.3E-2</c:v>
                </c:pt>
                <c:pt idx="1403">
                  <c:v>6.3E-2</c:v>
                </c:pt>
                <c:pt idx="1404">
                  <c:v>6.3E-2</c:v>
                </c:pt>
                <c:pt idx="1405">
                  <c:v>6.3E-2</c:v>
                </c:pt>
                <c:pt idx="1406">
                  <c:v>7.0999999999999994E-2</c:v>
                </c:pt>
                <c:pt idx="1407">
                  <c:v>8.5999999999999993E-2</c:v>
                </c:pt>
                <c:pt idx="1408">
                  <c:v>7.1999999999999995E-2</c:v>
                </c:pt>
                <c:pt idx="1409">
                  <c:v>7.8E-2</c:v>
                </c:pt>
                <c:pt idx="1410">
                  <c:v>7.8E-2</c:v>
                </c:pt>
                <c:pt idx="1411">
                  <c:v>7.8E-2</c:v>
                </c:pt>
                <c:pt idx="1412">
                  <c:v>7.6999999999999999E-2</c:v>
                </c:pt>
                <c:pt idx="1413">
                  <c:v>8.3000000000000004E-2</c:v>
                </c:pt>
                <c:pt idx="1414">
                  <c:v>0.09</c:v>
                </c:pt>
                <c:pt idx="1415">
                  <c:v>8.4000000000000005E-2</c:v>
                </c:pt>
                <c:pt idx="1416">
                  <c:v>8.5000000000000006E-2</c:v>
                </c:pt>
                <c:pt idx="1417">
                  <c:v>8.5000000000000006E-2</c:v>
                </c:pt>
                <c:pt idx="1418">
                  <c:v>8.5000000000000006E-2</c:v>
                </c:pt>
                <c:pt idx="1419">
                  <c:v>7.9000000000000001E-2</c:v>
                </c:pt>
                <c:pt idx="1420">
                  <c:v>7.5999999999999998E-2</c:v>
                </c:pt>
                <c:pt idx="1421">
                  <c:v>8.4000000000000005E-2</c:v>
                </c:pt>
                <c:pt idx="1422">
                  <c:v>8.5000000000000006E-2</c:v>
                </c:pt>
                <c:pt idx="1423">
                  <c:v>7.8E-2</c:v>
                </c:pt>
                <c:pt idx="1424">
                  <c:v>7.8E-2</c:v>
                </c:pt>
                <c:pt idx="1425">
                  <c:v>7.8E-2</c:v>
                </c:pt>
                <c:pt idx="1426">
                  <c:v>8.8999999999999996E-2</c:v>
                </c:pt>
                <c:pt idx="1427">
                  <c:v>9.7000000000000003E-2</c:v>
                </c:pt>
                <c:pt idx="1428">
                  <c:v>8.5000000000000006E-2</c:v>
                </c:pt>
                <c:pt idx="1429">
                  <c:v>0.1</c:v>
                </c:pt>
                <c:pt idx="1430">
                  <c:v>8.5999999999999993E-2</c:v>
                </c:pt>
                <c:pt idx="1431">
                  <c:v>8.5999999999999993E-2</c:v>
                </c:pt>
                <c:pt idx="1432">
                  <c:v>8.5999999999999993E-2</c:v>
                </c:pt>
                <c:pt idx="1433">
                  <c:v>8.4000000000000005E-2</c:v>
                </c:pt>
                <c:pt idx="1434">
                  <c:v>7.8E-2</c:v>
                </c:pt>
                <c:pt idx="1435">
                  <c:v>7.5999999999999998E-2</c:v>
                </c:pt>
                <c:pt idx="1436">
                  <c:v>8.1000000000000003E-2</c:v>
                </c:pt>
                <c:pt idx="1437">
                  <c:v>6.6000000000000003E-2</c:v>
                </c:pt>
                <c:pt idx="1438">
                  <c:v>6.6000000000000003E-2</c:v>
                </c:pt>
                <c:pt idx="1439">
                  <c:v>6.6000000000000003E-2</c:v>
                </c:pt>
                <c:pt idx="1440">
                  <c:v>6.6000000000000003E-2</c:v>
                </c:pt>
                <c:pt idx="1441">
                  <c:v>7.0999999999999994E-2</c:v>
                </c:pt>
                <c:pt idx="1442">
                  <c:v>6.5000000000000002E-2</c:v>
                </c:pt>
                <c:pt idx="1443">
                  <c:v>6.7000000000000004E-2</c:v>
                </c:pt>
                <c:pt idx="1444">
                  <c:v>5.8999999999999997E-2</c:v>
                </c:pt>
                <c:pt idx="1445">
                  <c:v>5.8999999999999997E-2</c:v>
                </c:pt>
                <c:pt idx="1446">
                  <c:v>5.8999999999999997E-2</c:v>
                </c:pt>
                <c:pt idx="1447">
                  <c:v>6.2E-2</c:v>
                </c:pt>
                <c:pt idx="1448">
                  <c:v>6.6000000000000003E-2</c:v>
                </c:pt>
                <c:pt idx="1449">
                  <c:v>5.6000000000000001E-2</c:v>
                </c:pt>
                <c:pt idx="1450">
                  <c:v>5.6000000000000001E-2</c:v>
                </c:pt>
                <c:pt idx="1451">
                  <c:v>5.2999999999999999E-2</c:v>
                </c:pt>
                <c:pt idx="1452">
                  <c:v>5.2999999999999999E-2</c:v>
                </c:pt>
                <c:pt idx="1453">
                  <c:v>5.2999999999999999E-2</c:v>
                </c:pt>
                <c:pt idx="1454">
                  <c:v>4.7E-2</c:v>
                </c:pt>
                <c:pt idx="1455">
                  <c:v>4.7E-2</c:v>
                </c:pt>
                <c:pt idx="1456">
                  <c:v>5.2999999999999999E-2</c:v>
                </c:pt>
                <c:pt idx="1457">
                  <c:v>4.2999999999999997E-2</c:v>
                </c:pt>
                <c:pt idx="1458">
                  <c:v>6.8000000000000005E-2</c:v>
                </c:pt>
                <c:pt idx="1459">
                  <c:v>6.8000000000000005E-2</c:v>
                </c:pt>
                <c:pt idx="1460">
                  <c:v>6.8000000000000005E-2</c:v>
                </c:pt>
                <c:pt idx="1461">
                  <c:v>4.2999999999999997E-2</c:v>
                </c:pt>
                <c:pt idx="1462">
                  <c:v>5.6000000000000001E-2</c:v>
                </c:pt>
                <c:pt idx="1463">
                  <c:v>0.05</c:v>
                </c:pt>
                <c:pt idx="1464">
                  <c:v>5.3999999999999999E-2</c:v>
                </c:pt>
                <c:pt idx="1465">
                  <c:v>5.2999999999999999E-2</c:v>
                </c:pt>
                <c:pt idx="1466">
                  <c:v>5.2999999999999999E-2</c:v>
                </c:pt>
                <c:pt idx="1467">
                  <c:v>5.2999999999999999E-2</c:v>
                </c:pt>
                <c:pt idx="1468">
                  <c:v>5.2999999999999999E-2</c:v>
                </c:pt>
                <c:pt idx="1469">
                  <c:v>5.2999999999999999E-2</c:v>
                </c:pt>
                <c:pt idx="1470">
                  <c:v>0.05</c:v>
                </c:pt>
                <c:pt idx="1471">
                  <c:v>4.5999999999999999E-2</c:v>
                </c:pt>
                <c:pt idx="1472">
                  <c:v>3.7999999999999999E-2</c:v>
                </c:pt>
                <c:pt idx="1473">
                  <c:v>3.7999999999999999E-2</c:v>
                </c:pt>
                <c:pt idx="1474">
                  <c:v>3.7999999999999999E-2</c:v>
                </c:pt>
                <c:pt idx="1475">
                  <c:v>4.2999999999999997E-2</c:v>
                </c:pt>
                <c:pt idx="1476">
                  <c:v>4.2999999999999997E-2</c:v>
                </c:pt>
                <c:pt idx="1477">
                  <c:v>4.2999999999999997E-2</c:v>
                </c:pt>
                <c:pt idx="1478">
                  <c:v>3.7999999999999999E-2</c:v>
                </c:pt>
                <c:pt idx="1479">
                  <c:v>2.4E-2</c:v>
                </c:pt>
                <c:pt idx="1480">
                  <c:v>2.4E-2</c:v>
                </c:pt>
                <c:pt idx="1481">
                  <c:v>2.4E-2</c:v>
                </c:pt>
                <c:pt idx="1482">
                  <c:v>2.4E-2</c:v>
                </c:pt>
                <c:pt idx="1483">
                  <c:v>3.7999999999999999E-2</c:v>
                </c:pt>
                <c:pt idx="1484">
                  <c:v>3.9E-2</c:v>
                </c:pt>
                <c:pt idx="1485">
                  <c:v>0.04</c:v>
                </c:pt>
                <c:pt idx="1486">
                  <c:v>4.9000000000000002E-2</c:v>
                </c:pt>
                <c:pt idx="1487">
                  <c:v>4.9000000000000002E-2</c:v>
                </c:pt>
                <c:pt idx="1488">
                  <c:v>4.9000000000000002E-2</c:v>
                </c:pt>
                <c:pt idx="1489">
                  <c:v>4.4999999999999998E-2</c:v>
                </c:pt>
                <c:pt idx="1490">
                  <c:v>0.03</c:v>
                </c:pt>
                <c:pt idx="1491">
                  <c:v>3.3000000000000002E-2</c:v>
                </c:pt>
                <c:pt idx="1492">
                  <c:v>4.5999999999999999E-2</c:v>
                </c:pt>
                <c:pt idx="1493">
                  <c:v>4.5999999999999999E-2</c:v>
                </c:pt>
                <c:pt idx="1494">
                  <c:v>4.5999999999999999E-2</c:v>
                </c:pt>
                <c:pt idx="1495">
                  <c:v>4.5999999999999999E-2</c:v>
                </c:pt>
                <c:pt idx="1496">
                  <c:v>0.04</c:v>
                </c:pt>
                <c:pt idx="1497">
                  <c:v>3.5999999999999997E-2</c:v>
                </c:pt>
                <c:pt idx="1498">
                  <c:v>3.5000000000000003E-2</c:v>
                </c:pt>
                <c:pt idx="1499">
                  <c:v>3.6999999999999998E-2</c:v>
                </c:pt>
                <c:pt idx="1500">
                  <c:v>3.7999999999999999E-2</c:v>
                </c:pt>
                <c:pt idx="1501">
                  <c:v>3.7999999999999999E-2</c:v>
                </c:pt>
                <c:pt idx="1502">
                  <c:v>3.7999999999999999E-2</c:v>
                </c:pt>
                <c:pt idx="1503">
                  <c:v>4.7E-2</c:v>
                </c:pt>
                <c:pt idx="1504">
                  <c:v>4.4999999999999998E-2</c:v>
                </c:pt>
                <c:pt idx="1505">
                  <c:v>3.7999999999999999E-2</c:v>
                </c:pt>
                <c:pt idx="1506">
                  <c:v>4.2999999999999997E-2</c:v>
                </c:pt>
                <c:pt idx="1507">
                  <c:v>0.06</c:v>
                </c:pt>
                <c:pt idx="1508">
                  <c:v>0.06</c:v>
                </c:pt>
                <c:pt idx="1509">
                  <c:v>0.06</c:v>
                </c:pt>
                <c:pt idx="1510">
                  <c:v>6.7000000000000004E-2</c:v>
                </c:pt>
                <c:pt idx="1511">
                  <c:v>5.8000000000000003E-2</c:v>
                </c:pt>
                <c:pt idx="1512">
                  <c:v>6.7000000000000004E-2</c:v>
                </c:pt>
                <c:pt idx="1513">
                  <c:v>0.06</c:v>
                </c:pt>
                <c:pt idx="1514">
                  <c:v>5.5E-2</c:v>
                </c:pt>
                <c:pt idx="1515">
                  <c:v>5.5E-2</c:v>
                </c:pt>
                <c:pt idx="1516">
                  <c:v>5.5E-2</c:v>
                </c:pt>
                <c:pt idx="1517">
                  <c:v>5.5E-2</c:v>
                </c:pt>
                <c:pt idx="1518">
                  <c:v>4.2999999999999997E-2</c:v>
                </c:pt>
                <c:pt idx="1519">
                  <c:v>4.4999999999999998E-2</c:v>
                </c:pt>
                <c:pt idx="1520">
                  <c:v>4.4999999999999998E-2</c:v>
                </c:pt>
                <c:pt idx="1521">
                  <c:v>4.4999999999999998E-2</c:v>
                </c:pt>
                <c:pt idx="1522">
                  <c:v>4.4999999999999998E-2</c:v>
                </c:pt>
                <c:pt idx="1523">
                  <c:v>4.4999999999999998E-2</c:v>
                </c:pt>
                <c:pt idx="1524">
                  <c:v>4.4999999999999998E-2</c:v>
                </c:pt>
                <c:pt idx="1525">
                  <c:v>5.2999999999999999E-2</c:v>
                </c:pt>
                <c:pt idx="1526">
                  <c:v>5.3999999999999999E-2</c:v>
                </c:pt>
                <c:pt idx="1527">
                  <c:v>5.2999999999999999E-2</c:v>
                </c:pt>
                <c:pt idx="1528">
                  <c:v>4.7E-2</c:v>
                </c:pt>
                <c:pt idx="1529">
                  <c:v>4.7E-2</c:v>
                </c:pt>
                <c:pt idx="1530">
                  <c:v>4.7E-2</c:v>
                </c:pt>
                <c:pt idx="1531">
                  <c:v>5.2999999999999999E-2</c:v>
                </c:pt>
                <c:pt idx="1532">
                  <c:v>0.06</c:v>
                </c:pt>
                <c:pt idx="1533">
                  <c:v>5.7000000000000002E-2</c:v>
                </c:pt>
                <c:pt idx="1534">
                  <c:v>6.3E-2</c:v>
                </c:pt>
                <c:pt idx="1535">
                  <c:v>6.0999999999999999E-2</c:v>
                </c:pt>
                <c:pt idx="1536">
                  <c:v>6.0999999999999999E-2</c:v>
                </c:pt>
                <c:pt idx="1537">
                  <c:v>6.0999999999999999E-2</c:v>
                </c:pt>
                <c:pt idx="1538">
                  <c:v>5.8999999999999997E-2</c:v>
                </c:pt>
                <c:pt idx="1539">
                  <c:v>5.5E-2</c:v>
                </c:pt>
                <c:pt idx="1540">
                  <c:v>4.5999999999999999E-2</c:v>
                </c:pt>
                <c:pt idx="1541">
                  <c:v>4.9000000000000002E-2</c:v>
                </c:pt>
                <c:pt idx="1542">
                  <c:v>4.1000000000000002E-2</c:v>
                </c:pt>
                <c:pt idx="1543">
                  <c:v>4.1000000000000002E-2</c:v>
                </c:pt>
                <c:pt idx="1544">
                  <c:v>4.1000000000000002E-2</c:v>
                </c:pt>
                <c:pt idx="1545">
                  <c:v>4.2999999999999997E-2</c:v>
                </c:pt>
                <c:pt idx="1546">
                  <c:v>3.4000000000000002E-2</c:v>
                </c:pt>
                <c:pt idx="1547">
                  <c:v>3.5000000000000003E-2</c:v>
                </c:pt>
                <c:pt idx="1548">
                  <c:v>0.04</c:v>
                </c:pt>
                <c:pt idx="1549">
                  <c:v>4.8000000000000001E-2</c:v>
                </c:pt>
                <c:pt idx="1550">
                  <c:v>4.8000000000000001E-2</c:v>
                </c:pt>
                <c:pt idx="1551">
                  <c:v>4.8000000000000001E-2</c:v>
                </c:pt>
                <c:pt idx="1552">
                  <c:v>5.0999999999999997E-2</c:v>
                </c:pt>
                <c:pt idx="1553">
                  <c:v>5.3999999999999999E-2</c:v>
                </c:pt>
                <c:pt idx="1554">
                  <c:v>5.5E-2</c:v>
                </c:pt>
                <c:pt idx="1555">
                  <c:v>5.5E-2</c:v>
                </c:pt>
                <c:pt idx="1556">
                  <c:v>4.7E-2</c:v>
                </c:pt>
                <c:pt idx="1557">
                  <c:v>4.7E-2</c:v>
                </c:pt>
                <c:pt idx="1558">
                  <c:v>4.7E-2</c:v>
                </c:pt>
                <c:pt idx="1559">
                  <c:v>4.9000000000000002E-2</c:v>
                </c:pt>
                <c:pt idx="1560">
                  <c:v>5.3999999999999999E-2</c:v>
                </c:pt>
                <c:pt idx="1561">
                  <c:v>5.3999999999999999E-2</c:v>
                </c:pt>
                <c:pt idx="1562">
                  <c:v>4.2999999999999997E-2</c:v>
                </c:pt>
                <c:pt idx="1563">
                  <c:v>3.7999999999999999E-2</c:v>
                </c:pt>
                <c:pt idx="1564">
                  <c:v>3.7999999999999999E-2</c:v>
                </c:pt>
                <c:pt idx="1565">
                  <c:v>3.7999999999999999E-2</c:v>
                </c:pt>
                <c:pt idx="1566">
                  <c:v>0.04</c:v>
                </c:pt>
                <c:pt idx="1567">
                  <c:v>3.4000000000000002E-2</c:v>
                </c:pt>
                <c:pt idx="1568">
                  <c:v>3.9E-2</c:v>
                </c:pt>
                <c:pt idx="1569">
                  <c:v>0.04</c:v>
                </c:pt>
                <c:pt idx="1570">
                  <c:v>3.5000000000000003E-2</c:v>
                </c:pt>
                <c:pt idx="1571">
                  <c:v>3.5000000000000003E-2</c:v>
                </c:pt>
                <c:pt idx="1572">
                  <c:v>3.5000000000000003E-2</c:v>
                </c:pt>
                <c:pt idx="1573">
                  <c:v>3.5000000000000003E-2</c:v>
                </c:pt>
                <c:pt idx="1574">
                  <c:v>3.7999999999999999E-2</c:v>
                </c:pt>
                <c:pt idx="1575">
                  <c:v>3.9E-2</c:v>
                </c:pt>
                <c:pt idx="1576">
                  <c:v>3.5999999999999997E-2</c:v>
                </c:pt>
                <c:pt idx="1577">
                  <c:v>3.5999999999999997E-2</c:v>
                </c:pt>
                <c:pt idx="1578">
                  <c:v>3.5999999999999997E-2</c:v>
                </c:pt>
                <c:pt idx="1579">
                  <c:v>3.5999999999999997E-2</c:v>
                </c:pt>
                <c:pt idx="1580">
                  <c:v>2.5000000000000001E-2</c:v>
                </c:pt>
                <c:pt idx="1581">
                  <c:v>3.3000000000000002E-2</c:v>
                </c:pt>
                <c:pt idx="1582">
                  <c:v>2.9000000000000001E-2</c:v>
                </c:pt>
                <c:pt idx="1583">
                  <c:v>3.7999999999999999E-2</c:v>
                </c:pt>
                <c:pt idx="1584">
                  <c:v>3.3000000000000002E-2</c:v>
                </c:pt>
                <c:pt idx="1585">
                  <c:v>3.3000000000000002E-2</c:v>
                </c:pt>
                <c:pt idx="1586">
                  <c:v>3.3000000000000002E-2</c:v>
                </c:pt>
                <c:pt idx="1587">
                  <c:v>0.04</c:v>
                </c:pt>
                <c:pt idx="1588">
                  <c:v>4.4999999999999998E-2</c:v>
                </c:pt>
                <c:pt idx="1589">
                  <c:v>4.2999999999999997E-2</c:v>
                </c:pt>
                <c:pt idx="1590">
                  <c:v>0.04</c:v>
                </c:pt>
                <c:pt idx="1591">
                  <c:v>0.04</c:v>
                </c:pt>
                <c:pt idx="1592">
                  <c:v>0.04</c:v>
                </c:pt>
                <c:pt idx="1593">
                  <c:v>0.04</c:v>
                </c:pt>
                <c:pt idx="1594">
                  <c:v>0.04</c:v>
                </c:pt>
                <c:pt idx="1595">
                  <c:v>4.2999999999999997E-2</c:v>
                </c:pt>
                <c:pt idx="1596">
                  <c:v>4.4999999999999998E-2</c:v>
                </c:pt>
                <c:pt idx="1597">
                  <c:v>4.2000000000000003E-2</c:v>
                </c:pt>
                <c:pt idx="1598">
                  <c:v>3.5000000000000003E-2</c:v>
                </c:pt>
                <c:pt idx="1599">
                  <c:v>3.5000000000000003E-2</c:v>
                </c:pt>
                <c:pt idx="1600">
                  <c:v>3.5000000000000003E-2</c:v>
                </c:pt>
                <c:pt idx="1601">
                  <c:v>8.5999999999999993E-2</c:v>
                </c:pt>
                <c:pt idx="1602">
                  <c:v>8.5999999999999993E-2</c:v>
                </c:pt>
                <c:pt idx="1603">
                  <c:v>7.3999999999999996E-2</c:v>
                </c:pt>
                <c:pt idx="1604">
                  <c:v>9.4E-2</c:v>
                </c:pt>
                <c:pt idx="1605">
                  <c:v>0.104</c:v>
                </c:pt>
                <c:pt idx="1606">
                  <c:v>0.104</c:v>
                </c:pt>
                <c:pt idx="1607">
                  <c:v>0.104</c:v>
                </c:pt>
                <c:pt idx="1608">
                  <c:v>0.10199999999999999</c:v>
                </c:pt>
                <c:pt idx="1609">
                  <c:v>6.2E-2</c:v>
                </c:pt>
                <c:pt idx="1610">
                  <c:v>0.13100000000000001</c:v>
                </c:pt>
                <c:pt idx="1611">
                  <c:v>0.126</c:v>
                </c:pt>
                <c:pt idx="1612">
                  <c:v>0.11</c:v>
                </c:pt>
                <c:pt idx="1613">
                  <c:v>0.11</c:v>
                </c:pt>
                <c:pt idx="1614">
                  <c:v>0.11</c:v>
                </c:pt>
                <c:pt idx="1615">
                  <c:v>0.11</c:v>
                </c:pt>
                <c:pt idx="1616">
                  <c:v>0.11600000000000001</c:v>
                </c:pt>
                <c:pt idx="1617">
                  <c:v>0.113</c:v>
                </c:pt>
                <c:pt idx="1618">
                  <c:v>0.115</c:v>
                </c:pt>
                <c:pt idx="1619">
                  <c:v>0.10100000000000001</c:v>
                </c:pt>
                <c:pt idx="1620">
                  <c:v>0.10100000000000001</c:v>
                </c:pt>
                <c:pt idx="1621">
                  <c:v>0.10100000000000001</c:v>
                </c:pt>
                <c:pt idx="1622">
                  <c:v>0.10100000000000001</c:v>
                </c:pt>
                <c:pt idx="1623">
                  <c:v>0.112</c:v>
                </c:pt>
                <c:pt idx="1624">
                  <c:v>0.10100000000000001</c:v>
                </c:pt>
                <c:pt idx="1625">
                  <c:v>0.10199999999999999</c:v>
                </c:pt>
                <c:pt idx="1626">
                  <c:v>9.8000000000000004E-2</c:v>
                </c:pt>
                <c:pt idx="1627">
                  <c:v>9.8000000000000004E-2</c:v>
                </c:pt>
                <c:pt idx="1628">
                  <c:v>9.8000000000000004E-2</c:v>
                </c:pt>
                <c:pt idx="1629">
                  <c:v>0.104</c:v>
                </c:pt>
                <c:pt idx="1630">
                  <c:v>8.5999999999999993E-2</c:v>
                </c:pt>
                <c:pt idx="1631">
                  <c:v>9.9000000000000005E-2</c:v>
                </c:pt>
                <c:pt idx="1632">
                  <c:v>0.1</c:v>
                </c:pt>
                <c:pt idx="1633">
                  <c:v>0.10100000000000001</c:v>
                </c:pt>
                <c:pt idx="1634">
                  <c:v>0.10100000000000001</c:v>
                </c:pt>
                <c:pt idx="1635">
                  <c:v>0.10100000000000001</c:v>
                </c:pt>
                <c:pt idx="1636">
                  <c:v>9.7000000000000003E-2</c:v>
                </c:pt>
                <c:pt idx="1637">
                  <c:v>9.8000000000000004E-2</c:v>
                </c:pt>
                <c:pt idx="1638">
                  <c:v>0.10299999999999999</c:v>
                </c:pt>
                <c:pt idx="1639">
                  <c:v>0.111</c:v>
                </c:pt>
                <c:pt idx="1640">
                  <c:v>0.107</c:v>
                </c:pt>
                <c:pt idx="1641">
                  <c:v>0.107</c:v>
                </c:pt>
                <c:pt idx="1642">
                  <c:v>0.107</c:v>
                </c:pt>
                <c:pt idx="1643">
                  <c:v>0.11799999999999999</c:v>
                </c:pt>
                <c:pt idx="1644">
                  <c:v>0.123</c:v>
                </c:pt>
                <c:pt idx="1645">
                  <c:v>0.115</c:v>
                </c:pt>
                <c:pt idx="1646">
                  <c:v>0.111</c:v>
                </c:pt>
                <c:pt idx="1647">
                  <c:v>0.113</c:v>
                </c:pt>
                <c:pt idx="1648">
                  <c:v>0.113</c:v>
                </c:pt>
                <c:pt idx="1649">
                  <c:v>0.113</c:v>
                </c:pt>
                <c:pt idx="1650">
                  <c:v>0.11799999999999999</c:v>
                </c:pt>
                <c:pt idx="1651">
                  <c:v>0.115</c:v>
                </c:pt>
                <c:pt idx="1652">
                  <c:v>0.113</c:v>
                </c:pt>
                <c:pt idx="1653">
                  <c:v>0.112</c:v>
                </c:pt>
                <c:pt idx="1654">
                  <c:v>0.11799999999999999</c:v>
                </c:pt>
                <c:pt idx="1655">
                  <c:v>0.11799999999999999</c:v>
                </c:pt>
                <c:pt idx="1656">
                  <c:v>0.11799999999999999</c:v>
                </c:pt>
                <c:pt idx="1657">
                  <c:v>0.11799999999999999</c:v>
                </c:pt>
                <c:pt idx="1658">
                  <c:v>0.11700000000000001</c:v>
                </c:pt>
                <c:pt idx="1659">
                  <c:v>0.124</c:v>
                </c:pt>
                <c:pt idx="1660">
                  <c:v>0.123</c:v>
                </c:pt>
                <c:pt idx="1661">
                  <c:v>0.13300000000000001</c:v>
                </c:pt>
                <c:pt idx="1662">
                  <c:v>0.13300000000000001</c:v>
                </c:pt>
                <c:pt idx="1663">
                  <c:v>0.13300000000000001</c:v>
                </c:pt>
                <c:pt idx="1664">
                  <c:v>0.13300000000000001</c:v>
                </c:pt>
                <c:pt idx="1665">
                  <c:v>0.13300000000000001</c:v>
                </c:pt>
                <c:pt idx="1666">
                  <c:v>0.126</c:v>
                </c:pt>
                <c:pt idx="1667">
                  <c:v>0.12</c:v>
                </c:pt>
                <c:pt idx="1668">
                  <c:v>0.13</c:v>
                </c:pt>
                <c:pt idx="1669">
                  <c:v>0.13</c:v>
                </c:pt>
                <c:pt idx="1670">
                  <c:v>0.13</c:v>
                </c:pt>
                <c:pt idx="1671">
                  <c:v>0.13600000000000001</c:v>
                </c:pt>
                <c:pt idx="1672">
                  <c:v>0.13</c:v>
                </c:pt>
                <c:pt idx="1673">
                  <c:v>0.14099999999999999</c:v>
                </c:pt>
                <c:pt idx="1674">
                  <c:v>0.159</c:v>
                </c:pt>
                <c:pt idx="1675">
                  <c:v>0.155</c:v>
                </c:pt>
                <c:pt idx="1676">
                  <c:v>0.155</c:v>
                </c:pt>
                <c:pt idx="1677">
                  <c:v>0.155</c:v>
                </c:pt>
                <c:pt idx="1678">
                  <c:v>0.155</c:v>
                </c:pt>
                <c:pt idx="1679">
                  <c:v>0.161</c:v>
                </c:pt>
                <c:pt idx="1680">
                  <c:v>0.156</c:v>
                </c:pt>
                <c:pt idx="1681">
                  <c:v>0.14599999999999999</c:v>
                </c:pt>
                <c:pt idx="1682">
                  <c:v>0.15</c:v>
                </c:pt>
                <c:pt idx="1683">
                  <c:v>0.15</c:v>
                </c:pt>
                <c:pt idx="1684">
                  <c:v>0.15</c:v>
                </c:pt>
                <c:pt idx="1685">
                  <c:v>0.14399999999999999</c:v>
                </c:pt>
                <c:pt idx="1686">
                  <c:v>0.14799999999999999</c:v>
                </c:pt>
                <c:pt idx="1687">
                  <c:v>0.14799999999999999</c:v>
                </c:pt>
                <c:pt idx="1688">
                  <c:v>0.152</c:v>
                </c:pt>
                <c:pt idx="1689">
                  <c:v>0.14899999999999999</c:v>
                </c:pt>
                <c:pt idx="1690">
                  <c:v>0.14899999999999999</c:v>
                </c:pt>
                <c:pt idx="1691">
                  <c:v>0.14899999999999999</c:v>
                </c:pt>
                <c:pt idx="1692">
                  <c:v>0.154</c:v>
                </c:pt>
                <c:pt idx="1693">
                  <c:v>0.152</c:v>
                </c:pt>
                <c:pt idx="1694">
                  <c:v>0.13500000000000001</c:v>
                </c:pt>
                <c:pt idx="1695">
                  <c:v>0.11700000000000001</c:v>
                </c:pt>
                <c:pt idx="1696">
                  <c:v>0.113</c:v>
                </c:pt>
                <c:pt idx="1697">
                  <c:v>0.113</c:v>
                </c:pt>
                <c:pt idx="1698">
                  <c:v>0.113</c:v>
                </c:pt>
                <c:pt idx="1699">
                  <c:v>0.11</c:v>
                </c:pt>
                <c:pt idx="1700">
                  <c:v>0.122</c:v>
                </c:pt>
                <c:pt idx="1701">
                  <c:v>0.127</c:v>
                </c:pt>
                <c:pt idx="1702">
                  <c:v>0.123</c:v>
                </c:pt>
                <c:pt idx="1703">
                  <c:v>0.129</c:v>
                </c:pt>
                <c:pt idx="1704">
                  <c:v>0.129</c:v>
                </c:pt>
                <c:pt idx="1705">
                  <c:v>0.129</c:v>
                </c:pt>
                <c:pt idx="1706">
                  <c:v>0.128</c:v>
                </c:pt>
                <c:pt idx="1707">
                  <c:v>0.13100000000000001</c:v>
                </c:pt>
                <c:pt idx="1708">
                  <c:v>0.123</c:v>
                </c:pt>
                <c:pt idx="1709">
                  <c:v>0.122</c:v>
                </c:pt>
                <c:pt idx="1710">
                  <c:v>0.123</c:v>
                </c:pt>
                <c:pt idx="1711">
                  <c:v>0.123</c:v>
                </c:pt>
                <c:pt idx="1712">
                  <c:v>0.123</c:v>
                </c:pt>
                <c:pt idx="1713">
                  <c:v>0.11899999999999999</c:v>
                </c:pt>
                <c:pt idx="1714">
                  <c:v>0.114</c:v>
                </c:pt>
                <c:pt idx="1715">
                  <c:v>0.111</c:v>
                </c:pt>
                <c:pt idx="1716">
                  <c:v>0.109</c:v>
                </c:pt>
                <c:pt idx="1717">
                  <c:v>0.104</c:v>
                </c:pt>
                <c:pt idx="1718">
                  <c:v>0.104</c:v>
                </c:pt>
                <c:pt idx="1719">
                  <c:v>0.104</c:v>
                </c:pt>
                <c:pt idx="1720">
                  <c:v>9.7000000000000003E-2</c:v>
                </c:pt>
                <c:pt idx="1721">
                  <c:v>0.10199999999999999</c:v>
                </c:pt>
                <c:pt idx="1722">
                  <c:v>9.5000000000000001E-2</c:v>
                </c:pt>
                <c:pt idx="1723">
                  <c:v>0.1</c:v>
                </c:pt>
                <c:pt idx="1724">
                  <c:v>0.1</c:v>
                </c:pt>
                <c:pt idx="1725">
                  <c:v>0.1</c:v>
                </c:pt>
                <c:pt idx="1726">
                  <c:v>0.1</c:v>
                </c:pt>
                <c:pt idx="1727">
                  <c:v>0.09</c:v>
                </c:pt>
                <c:pt idx="1728">
                  <c:v>9.1999999999999998E-2</c:v>
                </c:pt>
                <c:pt idx="1729">
                  <c:v>0.1</c:v>
                </c:pt>
                <c:pt idx="1730">
                  <c:v>8.2000000000000003E-2</c:v>
                </c:pt>
                <c:pt idx="1731">
                  <c:v>9.1999999999999998E-2</c:v>
                </c:pt>
                <c:pt idx="1732">
                  <c:v>9.1999999999999998E-2</c:v>
                </c:pt>
                <c:pt idx="1733">
                  <c:v>9.1999999999999998E-2</c:v>
                </c:pt>
                <c:pt idx="1734">
                  <c:v>8.5999999999999993E-2</c:v>
                </c:pt>
                <c:pt idx="1735">
                  <c:v>7.3999999999999996E-2</c:v>
                </c:pt>
                <c:pt idx="1736">
                  <c:v>6.6000000000000003E-2</c:v>
                </c:pt>
                <c:pt idx="1737">
                  <c:v>6.4000000000000001E-2</c:v>
                </c:pt>
                <c:pt idx="1738">
                  <c:v>5.8999999999999997E-2</c:v>
                </c:pt>
                <c:pt idx="1739">
                  <c:v>5.8999999999999997E-2</c:v>
                </c:pt>
                <c:pt idx="1740">
                  <c:v>5.8999999999999997E-2</c:v>
                </c:pt>
                <c:pt idx="1741">
                  <c:v>4.2999999999999997E-2</c:v>
                </c:pt>
                <c:pt idx="1742">
                  <c:v>0.05</c:v>
                </c:pt>
                <c:pt idx="1743">
                  <c:v>5.5E-2</c:v>
                </c:pt>
                <c:pt idx="1744">
                  <c:v>5.7000000000000002E-2</c:v>
                </c:pt>
                <c:pt idx="1745">
                  <c:v>3.5000000000000003E-2</c:v>
                </c:pt>
                <c:pt idx="1746">
                  <c:v>3.5000000000000003E-2</c:v>
                </c:pt>
                <c:pt idx="1747">
                  <c:v>3.5000000000000003E-2</c:v>
                </c:pt>
                <c:pt idx="1748">
                  <c:v>4.1000000000000002E-2</c:v>
                </c:pt>
                <c:pt idx="1749">
                  <c:v>2.5999999999999999E-2</c:v>
                </c:pt>
                <c:pt idx="1750">
                  <c:v>3.5000000000000003E-2</c:v>
                </c:pt>
                <c:pt idx="1751">
                  <c:v>2.7E-2</c:v>
                </c:pt>
                <c:pt idx="1752">
                  <c:v>4.7E-2</c:v>
                </c:pt>
                <c:pt idx="1753">
                  <c:v>4.7E-2</c:v>
                </c:pt>
                <c:pt idx="1754">
                  <c:v>4.7E-2</c:v>
                </c:pt>
                <c:pt idx="1755">
                  <c:v>4.7E-2</c:v>
                </c:pt>
                <c:pt idx="1756">
                  <c:v>1.9E-2</c:v>
                </c:pt>
                <c:pt idx="1757">
                  <c:v>2.1999999999999999E-2</c:v>
                </c:pt>
                <c:pt idx="1758">
                  <c:v>2.5999999999999999E-2</c:v>
                </c:pt>
                <c:pt idx="1759">
                  <c:v>3.0000000000000001E-3</c:v>
                </c:pt>
                <c:pt idx="1760">
                  <c:v>3.0000000000000001E-3</c:v>
                </c:pt>
                <c:pt idx="1761">
                  <c:v>3.0000000000000001E-3</c:v>
                </c:pt>
                <c:pt idx="1762">
                  <c:v>3.0000000000000001E-3</c:v>
                </c:pt>
                <c:pt idx="1763">
                  <c:v>3.0000000000000001E-3</c:v>
                </c:pt>
                <c:pt idx="1764">
                  <c:v>3.0000000000000001E-3</c:v>
                </c:pt>
                <c:pt idx="1765">
                  <c:v>3.0000000000000001E-3</c:v>
                </c:pt>
                <c:pt idx="1766">
                  <c:v>-3.7999999999999999E-2</c:v>
                </c:pt>
                <c:pt idx="1767">
                  <c:v>-3.7999999999999999E-2</c:v>
                </c:pt>
                <c:pt idx="1768">
                  <c:v>-3.7999999999999999E-2</c:v>
                </c:pt>
                <c:pt idx="1769">
                  <c:v>-0.01</c:v>
                </c:pt>
                <c:pt idx="1770">
                  <c:v>1.2E-2</c:v>
                </c:pt>
                <c:pt idx="1771">
                  <c:v>3.2000000000000001E-2</c:v>
                </c:pt>
                <c:pt idx="1772">
                  <c:v>2.4E-2</c:v>
                </c:pt>
                <c:pt idx="1773">
                  <c:v>1.7000000000000001E-2</c:v>
                </c:pt>
                <c:pt idx="1774">
                  <c:v>1.7000000000000001E-2</c:v>
                </c:pt>
                <c:pt idx="1775">
                  <c:v>1.7000000000000001E-2</c:v>
                </c:pt>
                <c:pt idx="1776">
                  <c:v>1.7000000000000001E-2</c:v>
                </c:pt>
                <c:pt idx="1777">
                  <c:v>1.2999999999999999E-2</c:v>
                </c:pt>
                <c:pt idx="1778">
                  <c:v>0.01</c:v>
                </c:pt>
                <c:pt idx="1779">
                  <c:v>6.0000000000000001E-3</c:v>
                </c:pt>
                <c:pt idx="1780">
                  <c:v>1.6E-2</c:v>
                </c:pt>
                <c:pt idx="1781">
                  <c:v>1.6E-2</c:v>
                </c:pt>
                <c:pt idx="1782">
                  <c:v>1.6E-2</c:v>
                </c:pt>
                <c:pt idx="1783">
                  <c:v>8.0000000000000002E-3</c:v>
                </c:pt>
                <c:pt idx="1784">
                  <c:v>3.0000000000000001E-3</c:v>
                </c:pt>
                <c:pt idx="1785">
                  <c:v>5.0000000000000001E-3</c:v>
                </c:pt>
                <c:pt idx="1786">
                  <c:v>1.0999999999999999E-2</c:v>
                </c:pt>
                <c:pt idx="1787">
                  <c:v>-3.0000000000000001E-3</c:v>
                </c:pt>
                <c:pt idx="1788">
                  <c:v>-3.0000000000000001E-3</c:v>
                </c:pt>
                <c:pt idx="1789">
                  <c:v>-3.0000000000000001E-3</c:v>
                </c:pt>
                <c:pt idx="1790">
                  <c:v>2E-3</c:v>
                </c:pt>
                <c:pt idx="1791">
                  <c:v>8.9999999999999993E-3</c:v>
                </c:pt>
                <c:pt idx="1792">
                  <c:v>5.0000000000000001E-3</c:v>
                </c:pt>
                <c:pt idx="1793">
                  <c:v>5.0000000000000001E-3</c:v>
                </c:pt>
                <c:pt idx="1794">
                  <c:v>-1.2E-2</c:v>
                </c:pt>
                <c:pt idx="1795">
                  <c:v>-1.2E-2</c:v>
                </c:pt>
                <c:pt idx="1796">
                  <c:v>-1.2E-2</c:v>
                </c:pt>
                <c:pt idx="1797">
                  <c:v>-8.9999999999999993E-3</c:v>
                </c:pt>
                <c:pt idx="1798">
                  <c:v>-8.9999999999999993E-3</c:v>
                </c:pt>
                <c:pt idx="1799">
                  <c:v>-1.2999999999999999E-2</c:v>
                </c:pt>
                <c:pt idx="1800">
                  <c:v>-8.0000000000000002E-3</c:v>
                </c:pt>
                <c:pt idx="1801">
                  <c:v>-2.9000000000000001E-2</c:v>
                </c:pt>
                <c:pt idx="1802">
                  <c:v>-2.9000000000000001E-2</c:v>
                </c:pt>
                <c:pt idx="1803">
                  <c:v>-2.9000000000000001E-2</c:v>
                </c:pt>
                <c:pt idx="1804">
                  <c:v>-2.9000000000000001E-2</c:v>
                </c:pt>
                <c:pt idx="1805">
                  <c:v>-1.2999999999999999E-2</c:v>
                </c:pt>
                <c:pt idx="1806">
                  <c:v>-6.0000000000000001E-3</c:v>
                </c:pt>
                <c:pt idx="1807">
                  <c:v>-1.4E-2</c:v>
                </c:pt>
                <c:pt idx="1808">
                  <c:v>-2.1000000000000001E-2</c:v>
                </c:pt>
                <c:pt idx="1809">
                  <c:v>-2.1000000000000001E-2</c:v>
                </c:pt>
                <c:pt idx="1810">
                  <c:v>-2.1000000000000001E-2</c:v>
                </c:pt>
                <c:pt idx="1811">
                  <c:v>-2.1999999999999999E-2</c:v>
                </c:pt>
                <c:pt idx="1812">
                  <c:v>-2.8000000000000001E-2</c:v>
                </c:pt>
                <c:pt idx="1813">
                  <c:v>-3.3000000000000002E-2</c:v>
                </c:pt>
                <c:pt idx="1814">
                  <c:v>-3.7999999999999999E-2</c:v>
                </c:pt>
                <c:pt idx="1815">
                  <c:v>-3.6999999999999998E-2</c:v>
                </c:pt>
                <c:pt idx="1816">
                  <c:v>-3.6999999999999998E-2</c:v>
                </c:pt>
                <c:pt idx="1817">
                  <c:v>-3.6999999999999998E-2</c:v>
                </c:pt>
                <c:pt idx="1818">
                  <c:v>-3.5000000000000003E-2</c:v>
                </c:pt>
                <c:pt idx="1819">
                  <c:v>-2.5999999999999999E-2</c:v>
                </c:pt>
                <c:pt idx="1820">
                  <c:v>-2.5000000000000001E-2</c:v>
                </c:pt>
                <c:pt idx="1821">
                  <c:v>-2.1999999999999999E-2</c:v>
                </c:pt>
                <c:pt idx="1822">
                  <c:v>-7.0000000000000001E-3</c:v>
                </c:pt>
                <c:pt idx="1823">
                  <c:v>-7.0000000000000001E-3</c:v>
                </c:pt>
                <c:pt idx="1824">
                  <c:v>-7.0000000000000001E-3</c:v>
                </c:pt>
                <c:pt idx="1825">
                  <c:v>4.0000000000000001E-3</c:v>
                </c:pt>
                <c:pt idx="1826">
                  <c:v>0.01</c:v>
                </c:pt>
                <c:pt idx="1827">
                  <c:v>-4.0000000000000001E-3</c:v>
                </c:pt>
                <c:pt idx="1828">
                  <c:v>-7.0000000000000001E-3</c:v>
                </c:pt>
                <c:pt idx="1829">
                  <c:v>-3.3000000000000002E-2</c:v>
                </c:pt>
                <c:pt idx="1830">
                  <c:v>-3.3000000000000002E-2</c:v>
                </c:pt>
                <c:pt idx="1831">
                  <c:v>-3.3000000000000002E-2</c:v>
                </c:pt>
                <c:pt idx="1832">
                  <c:v>-3.3000000000000002E-2</c:v>
                </c:pt>
                <c:pt idx="1833">
                  <c:v>-2.8000000000000001E-2</c:v>
                </c:pt>
                <c:pt idx="1834">
                  <c:v>-4.2000000000000003E-2</c:v>
                </c:pt>
                <c:pt idx="1835">
                  <c:v>-4.1000000000000002E-2</c:v>
                </c:pt>
              </c:numCache>
            </c:numRef>
          </c:val>
          <c:smooth val="0"/>
          <c:extLst>
            <c:ext xmlns:c16="http://schemas.microsoft.com/office/drawing/2014/chart" uri="{C3380CC4-5D6E-409C-BE32-E72D297353CC}">
              <c16:uniqueId val="{00000003-97AF-4DE5-A8BB-3DEC6B5F0D35}"/>
            </c:ext>
          </c:extLst>
        </c:ser>
        <c:dLbls>
          <c:showLegendKey val="0"/>
          <c:showVal val="0"/>
          <c:showCatName val="0"/>
          <c:showSerName val="0"/>
          <c:showPercent val="0"/>
          <c:showBubbleSize val="0"/>
        </c:dLbls>
        <c:smooth val="0"/>
        <c:axId val="748030048"/>
        <c:axId val="748025152"/>
        <c:extLst/>
      </c:lineChart>
      <c:dateAx>
        <c:axId val="748030048"/>
        <c:scaling>
          <c:orientation val="minMax"/>
          <c:min val="42370"/>
        </c:scaling>
        <c:delete val="0"/>
        <c:axPos val="b"/>
        <c:numFmt formatCode="mmm\-yy" sourceLinked="0"/>
        <c:majorTickMark val="out"/>
        <c:minorTickMark val="none"/>
        <c:tickLblPos val="low"/>
        <c:spPr>
          <a:ln w="9525">
            <a:solidFill>
              <a:srgbClr val="000000"/>
            </a:solidFill>
            <a:prstDash val="solid"/>
          </a:ln>
        </c:spPr>
        <c:txPr>
          <a:bodyPr rot="-5400000" vert="horz"/>
          <a:lstStyle/>
          <a:p>
            <a:pPr>
              <a:defRPr baseline="0">
                <a:solidFill>
                  <a:srgbClr val="182B47"/>
                </a:solidFill>
              </a:defRPr>
            </a:pPr>
            <a:endParaRPr lang="es-MX"/>
          </a:p>
        </c:txPr>
        <c:crossAx val="748025152"/>
        <c:crosses val="autoZero"/>
        <c:auto val="1"/>
        <c:lblOffset val="100"/>
        <c:baseTimeUnit val="days"/>
        <c:majorUnit val="4"/>
        <c:majorTimeUnit val="months"/>
      </c:dateAx>
      <c:valAx>
        <c:axId val="748025152"/>
        <c:scaling>
          <c:orientation val="minMax"/>
          <c:max val="3.5"/>
          <c:min val="-1"/>
        </c:scaling>
        <c:delete val="0"/>
        <c:axPos val="r"/>
        <c:majorGridlines>
          <c:spPr>
            <a:ln w="9525">
              <a:solidFill>
                <a:srgbClr val="969696"/>
              </a:solidFill>
              <a:prstDash val="lgDash"/>
            </a:ln>
          </c:spPr>
        </c:majorGridlines>
        <c:numFmt formatCode="0.0" sourceLinked="0"/>
        <c:majorTickMark val="out"/>
        <c:minorTickMark val="none"/>
        <c:tickLblPos val="nextTo"/>
        <c:spPr>
          <a:ln w="9525">
            <a:solidFill>
              <a:srgbClr val="000000"/>
            </a:solidFill>
            <a:prstDash val="solid"/>
          </a:ln>
        </c:spPr>
        <c:crossAx val="748030048"/>
        <c:crosses val="max"/>
        <c:crossBetween val="midCat"/>
      </c:valAx>
      <c:spPr>
        <a:noFill/>
        <a:ln w="25400">
          <a:noFill/>
        </a:ln>
      </c:spPr>
    </c:plotArea>
    <c:plotVisOnly val="1"/>
    <c:dispBlanksAs val="gap"/>
    <c:showDLblsOverMax val="0"/>
  </c:chart>
  <c:spPr>
    <a:noFill/>
    <a:ln w="9525">
      <a:noFill/>
    </a:ln>
  </c:spPr>
  <c:txPr>
    <a:bodyPr/>
    <a:lstStyle/>
    <a:p>
      <a:pPr>
        <a:defRPr sz="1200">
          <a:solidFill>
            <a:srgbClr val="182B47"/>
          </a:solidFill>
        </a:defRPr>
      </a:pPr>
      <a:endParaRPr lang="es-MX"/>
    </a:p>
  </c:txPr>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491408934707903E-2"/>
          <c:y val="2.1898473453150196E-2"/>
          <c:w val="0.86426658007955193"/>
          <c:h val="0.83237126749290868"/>
        </c:manualLayout>
      </c:layout>
      <c:lineChart>
        <c:grouping val="standard"/>
        <c:varyColors val="0"/>
        <c:ser>
          <c:idx val="0"/>
          <c:order val="0"/>
          <c:tx>
            <c:strRef>
              <c:f>Datos_D!$C$3</c:f>
              <c:strCache>
                <c:ptCount val="1"/>
                <c:pt idx="0">
                  <c:v>Estados Unidos</c:v>
                </c:pt>
              </c:strCache>
            </c:strRef>
          </c:tx>
          <c:spPr>
            <a:ln w="31750">
              <a:solidFill>
                <a:srgbClr val="FF0000"/>
              </a:solidFill>
              <a:prstDash val="solid"/>
            </a:ln>
          </c:spPr>
          <c:marker>
            <c:symbol val="none"/>
          </c:marker>
          <c:cat>
            <c:numRef>
              <c:f>Datos_D!$B$4:$B$4973</c:f>
              <c:numCache>
                <c:formatCode>dd/mmm/yyyy</c:formatCode>
                <c:ptCount val="4970"/>
                <c:pt idx="0">
                  <c:v>36585</c:v>
                </c:pt>
                <c:pt idx="1">
                  <c:v>36586</c:v>
                </c:pt>
                <c:pt idx="2">
                  <c:v>36587</c:v>
                </c:pt>
                <c:pt idx="3">
                  <c:v>36588</c:v>
                </c:pt>
                <c:pt idx="4">
                  <c:v>36591</c:v>
                </c:pt>
                <c:pt idx="5">
                  <c:v>36592</c:v>
                </c:pt>
                <c:pt idx="6">
                  <c:v>36593</c:v>
                </c:pt>
                <c:pt idx="7">
                  <c:v>36594</c:v>
                </c:pt>
                <c:pt idx="8">
                  <c:v>36595</c:v>
                </c:pt>
                <c:pt idx="9">
                  <c:v>36598</c:v>
                </c:pt>
                <c:pt idx="10">
                  <c:v>36599</c:v>
                </c:pt>
                <c:pt idx="11">
                  <c:v>36600</c:v>
                </c:pt>
                <c:pt idx="12">
                  <c:v>36601</c:v>
                </c:pt>
                <c:pt idx="13">
                  <c:v>36602</c:v>
                </c:pt>
                <c:pt idx="14">
                  <c:v>36605</c:v>
                </c:pt>
                <c:pt idx="15">
                  <c:v>36606</c:v>
                </c:pt>
                <c:pt idx="16">
                  <c:v>36607</c:v>
                </c:pt>
                <c:pt idx="17">
                  <c:v>36608</c:v>
                </c:pt>
                <c:pt idx="18">
                  <c:v>36609</c:v>
                </c:pt>
                <c:pt idx="19">
                  <c:v>36612</c:v>
                </c:pt>
                <c:pt idx="20">
                  <c:v>36613</c:v>
                </c:pt>
                <c:pt idx="21">
                  <c:v>36614</c:v>
                </c:pt>
                <c:pt idx="22">
                  <c:v>36615</c:v>
                </c:pt>
                <c:pt idx="23">
                  <c:v>36616</c:v>
                </c:pt>
                <c:pt idx="24">
                  <c:v>36619</c:v>
                </c:pt>
                <c:pt idx="25">
                  <c:v>36620</c:v>
                </c:pt>
                <c:pt idx="26">
                  <c:v>36621</c:v>
                </c:pt>
                <c:pt idx="27">
                  <c:v>36622</c:v>
                </c:pt>
                <c:pt idx="28">
                  <c:v>36623</c:v>
                </c:pt>
                <c:pt idx="29">
                  <c:v>36626</c:v>
                </c:pt>
                <c:pt idx="30">
                  <c:v>36627</c:v>
                </c:pt>
                <c:pt idx="31">
                  <c:v>36628</c:v>
                </c:pt>
                <c:pt idx="32">
                  <c:v>36629</c:v>
                </c:pt>
                <c:pt idx="33">
                  <c:v>36630</c:v>
                </c:pt>
                <c:pt idx="34">
                  <c:v>36633</c:v>
                </c:pt>
                <c:pt idx="35">
                  <c:v>36634</c:v>
                </c:pt>
                <c:pt idx="36">
                  <c:v>36635</c:v>
                </c:pt>
                <c:pt idx="37">
                  <c:v>36636</c:v>
                </c:pt>
                <c:pt idx="38">
                  <c:v>36637</c:v>
                </c:pt>
                <c:pt idx="39">
                  <c:v>36640</c:v>
                </c:pt>
                <c:pt idx="40">
                  <c:v>36641</c:v>
                </c:pt>
                <c:pt idx="41">
                  <c:v>36642</c:v>
                </c:pt>
                <c:pt idx="42">
                  <c:v>36643</c:v>
                </c:pt>
                <c:pt idx="43">
                  <c:v>36644</c:v>
                </c:pt>
                <c:pt idx="44">
                  <c:v>36647</c:v>
                </c:pt>
                <c:pt idx="45">
                  <c:v>36648</c:v>
                </c:pt>
                <c:pt idx="46">
                  <c:v>36649</c:v>
                </c:pt>
                <c:pt idx="47">
                  <c:v>36650</c:v>
                </c:pt>
                <c:pt idx="48">
                  <c:v>36651</c:v>
                </c:pt>
                <c:pt idx="49">
                  <c:v>36654</c:v>
                </c:pt>
                <c:pt idx="50">
                  <c:v>36655</c:v>
                </c:pt>
                <c:pt idx="51">
                  <c:v>36656</c:v>
                </c:pt>
                <c:pt idx="52">
                  <c:v>36657</c:v>
                </c:pt>
                <c:pt idx="53">
                  <c:v>36658</c:v>
                </c:pt>
                <c:pt idx="54">
                  <c:v>36661</c:v>
                </c:pt>
                <c:pt idx="55">
                  <c:v>36662</c:v>
                </c:pt>
                <c:pt idx="56">
                  <c:v>36663</c:v>
                </c:pt>
                <c:pt idx="57">
                  <c:v>36664</c:v>
                </c:pt>
                <c:pt idx="58">
                  <c:v>36665</c:v>
                </c:pt>
                <c:pt idx="59">
                  <c:v>36668</c:v>
                </c:pt>
                <c:pt idx="60">
                  <c:v>36669</c:v>
                </c:pt>
                <c:pt idx="61">
                  <c:v>36670</c:v>
                </c:pt>
                <c:pt idx="62">
                  <c:v>36671</c:v>
                </c:pt>
                <c:pt idx="63">
                  <c:v>36672</c:v>
                </c:pt>
                <c:pt idx="64">
                  <c:v>36675</c:v>
                </c:pt>
                <c:pt idx="65">
                  <c:v>36676</c:v>
                </c:pt>
                <c:pt idx="66">
                  <c:v>36677</c:v>
                </c:pt>
                <c:pt idx="67">
                  <c:v>36678</c:v>
                </c:pt>
                <c:pt idx="68">
                  <c:v>36679</c:v>
                </c:pt>
                <c:pt idx="69">
                  <c:v>36682</c:v>
                </c:pt>
                <c:pt idx="70">
                  <c:v>36683</c:v>
                </c:pt>
                <c:pt idx="71">
                  <c:v>36684</c:v>
                </c:pt>
                <c:pt idx="72">
                  <c:v>36685</c:v>
                </c:pt>
                <c:pt idx="73">
                  <c:v>36686</c:v>
                </c:pt>
                <c:pt idx="74">
                  <c:v>36689</c:v>
                </c:pt>
                <c:pt idx="75">
                  <c:v>36690</c:v>
                </c:pt>
                <c:pt idx="76">
                  <c:v>36691</c:v>
                </c:pt>
                <c:pt idx="77">
                  <c:v>36692</c:v>
                </c:pt>
                <c:pt idx="78">
                  <c:v>36693</c:v>
                </c:pt>
                <c:pt idx="79">
                  <c:v>36696</c:v>
                </c:pt>
                <c:pt idx="80">
                  <c:v>36697</c:v>
                </c:pt>
                <c:pt idx="81">
                  <c:v>36698</c:v>
                </c:pt>
                <c:pt idx="82">
                  <c:v>36699</c:v>
                </c:pt>
                <c:pt idx="83">
                  <c:v>36700</c:v>
                </c:pt>
                <c:pt idx="84">
                  <c:v>36703</c:v>
                </c:pt>
                <c:pt idx="85">
                  <c:v>36704</c:v>
                </c:pt>
                <c:pt idx="86">
                  <c:v>36705</c:v>
                </c:pt>
                <c:pt idx="87">
                  <c:v>36706</c:v>
                </c:pt>
                <c:pt idx="88">
                  <c:v>36707</c:v>
                </c:pt>
                <c:pt idx="89">
                  <c:v>36710</c:v>
                </c:pt>
                <c:pt idx="90">
                  <c:v>36711</c:v>
                </c:pt>
                <c:pt idx="91">
                  <c:v>36712</c:v>
                </c:pt>
                <c:pt idx="92">
                  <c:v>36713</c:v>
                </c:pt>
                <c:pt idx="93">
                  <c:v>36714</c:v>
                </c:pt>
                <c:pt idx="94">
                  <c:v>36717</c:v>
                </c:pt>
                <c:pt idx="95">
                  <c:v>36718</c:v>
                </c:pt>
                <c:pt idx="96">
                  <c:v>36719</c:v>
                </c:pt>
                <c:pt idx="97">
                  <c:v>36720</c:v>
                </c:pt>
                <c:pt idx="98">
                  <c:v>36721</c:v>
                </c:pt>
                <c:pt idx="99">
                  <c:v>36724</c:v>
                </c:pt>
                <c:pt idx="100">
                  <c:v>36725</c:v>
                </c:pt>
                <c:pt idx="101">
                  <c:v>36726</c:v>
                </c:pt>
                <c:pt idx="102">
                  <c:v>36727</c:v>
                </c:pt>
                <c:pt idx="103">
                  <c:v>36728</c:v>
                </c:pt>
                <c:pt idx="104">
                  <c:v>36731</c:v>
                </c:pt>
                <c:pt idx="105">
                  <c:v>36732</c:v>
                </c:pt>
                <c:pt idx="106">
                  <c:v>36733</c:v>
                </c:pt>
                <c:pt idx="107">
                  <c:v>36734</c:v>
                </c:pt>
                <c:pt idx="108">
                  <c:v>36735</c:v>
                </c:pt>
                <c:pt idx="109">
                  <c:v>36738</c:v>
                </c:pt>
                <c:pt idx="110">
                  <c:v>36739</c:v>
                </c:pt>
                <c:pt idx="111">
                  <c:v>36740</c:v>
                </c:pt>
                <c:pt idx="112">
                  <c:v>36741</c:v>
                </c:pt>
                <c:pt idx="113">
                  <c:v>36742</c:v>
                </c:pt>
                <c:pt idx="114">
                  <c:v>36745</c:v>
                </c:pt>
                <c:pt idx="115">
                  <c:v>36746</c:v>
                </c:pt>
                <c:pt idx="116">
                  <c:v>36747</c:v>
                </c:pt>
                <c:pt idx="117">
                  <c:v>36748</c:v>
                </c:pt>
                <c:pt idx="118">
                  <c:v>36749</c:v>
                </c:pt>
                <c:pt idx="119">
                  <c:v>36752</c:v>
                </c:pt>
                <c:pt idx="120">
                  <c:v>36753</c:v>
                </c:pt>
                <c:pt idx="121">
                  <c:v>36754</c:v>
                </c:pt>
                <c:pt idx="122">
                  <c:v>36755</c:v>
                </c:pt>
                <c:pt idx="123">
                  <c:v>36756</c:v>
                </c:pt>
                <c:pt idx="124">
                  <c:v>36759</c:v>
                </c:pt>
                <c:pt idx="125">
                  <c:v>36760</c:v>
                </c:pt>
                <c:pt idx="126">
                  <c:v>36761</c:v>
                </c:pt>
                <c:pt idx="127">
                  <c:v>36762</c:v>
                </c:pt>
                <c:pt idx="128">
                  <c:v>36763</c:v>
                </c:pt>
                <c:pt idx="129">
                  <c:v>36766</c:v>
                </c:pt>
                <c:pt idx="130">
                  <c:v>36767</c:v>
                </c:pt>
                <c:pt idx="131">
                  <c:v>36768</c:v>
                </c:pt>
                <c:pt idx="132">
                  <c:v>36769</c:v>
                </c:pt>
                <c:pt idx="133">
                  <c:v>36770</c:v>
                </c:pt>
                <c:pt idx="134">
                  <c:v>36773</c:v>
                </c:pt>
                <c:pt idx="135">
                  <c:v>36774</c:v>
                </c:pt>
                <c:pt idx="136">
                  <c:v>36775</c:v>
                </c:pt>
                <c:pt idx="137">
                  <c:v>36776</c:v>
                </c:pt>
                <c:pt idx="138">
                  <c:v>36777</c:v>
                </c:pt>
                <c:pt idx="139">
                  <c:v>36780</c:v>
                </c:pt>
                <c:pt idx="140">
                  <c:v>36781</c:v>
                </c:pt>
                <c:pt idx="141">
                  <c:v>36782</c:v>
                </c:pt>
                <c:pt idx="142">
                  <c:v>36783</c:v>
                </c:pt>
                <c:pt idx="143">
                  <c:v>36784</c:v>
                </c:pt>
                <c:pt idx="144">
                  <c:v>36787</c:v>
                </c:pt>
                <c:pt idx="145">
                  <c:v>36788</c:v>
                </c:pt>
                <c:pt idx="146">
                  <c:v>36789</c:v>
                </c:pt>
                <c:pt idx="147">
                  <c:v>36790</c:v>
                </c:pt>
                <c:pt idx="148">
                  <c:v>36791</c:v>
                </c:pt>
                <c:pt idx="149">
                  <c:v>36794</c:v>
                </c:pt>
                <c:pt idx="150">
                  <c:v>36795</c:v>
                </c:pt>
                <c:pt idx="151">
                  <c:v>36796</c:v>
                </c:pt>
                <c:pt idx="152">
                  <c:v>36797</c:v>
                </c:pt>
                <c:pt idx="153">
                  <c:v>36798</c:v>
                </c:pt>
                <c:pt idx="154">
                  <c:v>36801</c:v>
                </c:pt>
                <c:pt idx="155">
                  <c:v>36802</c:v>
                </c:pt>
                <c:pt idx="156">
                  <c:v>36803</c:v>
                </c:pt>
                <c:pt idx="157">
                  <c:v>36804</c:v>
                </c:pt>
                <c:pt idx="158">
                  <c:v>36805</c:v>
                </c:pt>
                <c:pt idx="159">
                  <c:v>36808</c:v>
                </c:pt>
                <c:pt idx="160">
                  <c:v>36809</c:v>
                </c:pt>
                <c:pt idx="161">
                  <c:v>36810</c:v>
                </c:pt>
                <c:pt idx="162">
                  <c:v>36811</c:v>
                </c:pt>
                <c:pt idx="163">
                  <c:v>36812</c:v>
                </c:pt>
                <c:pt idx="164">
                  <c:v>36815</c:v>
                </c:pt>
                <c:pt idx="165">
                  <c:v>36816</c:v>
                </c:pt>
                <c:pt idx="166">
                  <c:v>36817</c:v>
                </c:pt>
                <c:pt idx="167">
                  <c:v>36818</c:v>
                </c:pt>
                <c:pt idx="168">
                  <c:v>36819</c:v>
                </c:pt>
                <c:pt idx="169">
                  <c:v>36822</c:v>
                </c:pt>
                <c:pt idx="170">
                  <c:v>36823</c:v>
                </c:pt>
                <c:pt idx="171">
                  <c:v>36824</c:v>
                </c:pt>
                <c:pt idx="172">
                  <c:v>36825</c:v>
                </c:pt>
                <c:pt idx="173">
                  <c:v>36826</c:v>
                </c:pt>
                <c:pt idx="174">
                  <c:v>36829</c:v>
                </c:pt>
                <c:pt idx="175">
                  <c:v>36830</c:v>
                </c:pt>
                <c:pt idx="176">
                  <c:v>36831</c:v>
                </c:pt>
                <c:pt idx="177">
                  <c:v>36832</c:v>
                </c:pt>
                <c:pt idx="178">
                  <c:v>36833</c:v>
                </c:pt>
                <c:pt idx="179">
                  <c:v>36836</c:v>
                </c:pt>
                <c:pt idx="180">
                  <c:v>36837</c:v>
                </c:pt>
                <c:pt idx="181">
                  <c:v>36838</c:v>
                </c:pt>
                <c:pt idx="182">
                  <c:v>36839</c:v>
                </c:pt>
                <c:pt idx="183">
                  <c:v>36840</c:v>
                </c:pt>
                <c:pt idx="184">
                  <c:v>36843</c:v>
                </c:pt>
                <c:pt idx="185">
                  <c:v>36844</c:v>
                </c:pt>
                <c:pt idx="186">
                  <c:v>36845</c:v>
                </c:pt>
                <c:pt idx="187">
                  <c:v>36846</c:v>
                </c:pt>
                <c:pt idx="188">
                  <c:v>36847</c:v>
                </c:pt>
                <c:pt idx="189">
                  <c:v>36850</c:v>
                </c:pt>
                <c:pt idx="190">
                  <c:v>36851</c:v>
                </c:pt>
                <c:pt idx="191">
                  <c:v>36852</c:v>
                </c:pt>
                <c:pt idx="192">
                  <c:v>36853</c:v>
                </c:pt>
                <c:pt idx="193">
                  <c:v>36854</c:v>
                </c:pt>
                <c:pt idx="194">
                  <c:v>36857</c:v>
                </c:pt>
                <c:pt idx="195">
                  <c:v>36858</c:v>
                </c:pt>
                <c:pt idx="196">
                  <c:v>36859</c:v>
                </c:pt>
                <c:pt idx="197">
                  <c:v>36860</c:v>
                </c:pt>
                <c:pt idx="198">
                  <c:v>36861</c:v>
                </c:pt>
                <c:pt idx="199">
                  <c:v>36864</c:v>
                </c:pt>
                <c:pt idx="200">
                  <c:v>36865</c:v>
                </c:pt>
                <c:pt idx="201">
                  <c:v>36866</c:v>
                </c:pt>
                <c:pt idx="202">
                  <c:v>36867</c:v>
                </c:pt>
                <c:pt idx="203">
                  <c:v>36868</c:v>
                </c:pt>
                <c:pt idx="204">
                  <c:v>36871</c:v>
                </c:pt>
                <c:pt idx="205">
                  <c:v>36872</c:v>
                </c:pt>
                <c:pt idx="206">
                  <c:v>36873</c:v>
                </c:pt>
                <c:pt idx="207">
                  <c:v>36874</c:v>
                </c:pt>
                <c:pt idx="208">
                  <c:v>36875</c:v>
                </c:pt>
                <c:pt idx="209">
                  <c:v>36878</c:v>
                </c:pt>
                <c:pt idx="210">
                  <c:v>36879</c:v>
                </c:pt>
                <c:pt idx="211">
                  <c:v>36880</c:v>
                </c:pt>
                <c:pt idx="212">
                  <c:v>36881</c:v>
                </c:pt>
                <c:pt idx="213">
                  <c:v>36882</c:v>
                </c:pt>
                <c:pt idx="214">
                  <c:v>36885</c:v>
                </c:pt>
                <c:pt idx="215">
                  <c:v>36886</c:v>
                </c:pt>
                <c:pt idx="216">
                  <c:v>36887</c:v>
                </c:pt>
                <c:pt idx="217">
                  <c:v>36888</c:v>
                </c:pt>
                <c:pt idx="218">
                  <c:v>36889</c:v>
                </c:pt>
                <c:pt idx="219">
                  <c:v>36892</c:v>
                </c:pt>
                <c:pt idx="220">
                  <c:v>36893</c:v>
                </c:pt>
                <c:pt idx="221">
                  <c:v>36894</c:v>
                </c:pt>
                <c:pt idx="222">
                  <c:v>36895</c:v>
                </c:pt>
                <c:pt idx="223">
                  <c:v>36896</c:v>
                </c:pt>
                <c:pt idx="224">
                  <c:v>36899</c:v>
                </c:pt>
                <c:pt idx="225">
                  <c:v>36900</c:v>
                </c:pt>
                <c:pt idx="226">
                  <c:v>36901</c:v>
                </c:pt>
                <c:pt idx="227">
                  <c:v>36902</c:v>
                </c:pt>
                <c:pt idx="228">
                  <c:v>36903</c:v>
                </c:pt>
                <c:pt idx="229">
                  <c:v>36906</c:v>
                </c:pt>
                <c:pt idx="230">
                  <c:v>36907</c:v>
                </c:pt>
                <c:pt idx="231">
                  <c:v>36908</c:v>
                </c:pt>
                <c:pt idx="232">
                  <c:v>36909</c:v>
                </c:pt>
                <c:pt idx="233">
                  <c:v>36910</c:v>
                </c:pt>
                <c:pt idx="234">
                  <c:v>36913</c:v>
                </c:pt>
                <c:pt idx="235">
                  <c:v>36914</c:v>
                </c:pt>
                <c:pt idx="236">
                  <c:v>36915</c:v>
                </c:pt>
                <c:pt idx="237">
                  <c:v>36916</c:v>
                </c:pt>
                <c:pt idx="238">
                  <c:v>36917</c:v>
                </c:pt>
                <c:pt idx="239">
                  <c:v>36920</c:v>
                </c:pt>
                <c:pt idx="240">
                  <c:v>36921</c:v>
                </c:pt>
                <c:pt idx="241">
                  <c:v>36922</c:v>
                </c:pt>
                <c:pt idx="242">
                  <c:v>36923</c:v>
                </c:pt>
                <c:pt idx="243">
                  <c:v>36924</c:v>
                </c:pt>
                <c:pt idx="244">
                  <c:v>36927</c:v>
                </c:pt>
                <c:pt idx="245">
                  <c:v>36928</c:v>
                </c:pt>
                <c:pt idx="246">
                  <c:v>36929</c:v>
                </c:pt>
                <c:pt idx="247">
                  <c:v>36930</c:v>
                </c:pt>
                <c:pt idx="248">
                  <c:v>36931</c:v>
                </c:pt>
                <c:pt idx="249">
                  <c:v>36934</c:v>
                </c:pt>
                <c:pt idx="250">
                  <c:v>36935</c:v>
                </c:pt>
                <c:pt idx="251">
                  <c:v>36936</c:v>
                </c:pt>
                <c:pt idx="252">
                  <c:v>36937</c:v>
                </c:pt>
                <c:pt idx="253">
                  <c:v>36938</c:v>
                </c:pt>
                <c:pt idx="254">
                  <c:v>36941</c:v>
                </c:pt>
                <c:pt idx="255">
                  <c:v>36942</c:v>
                </c:pt>
                <c:pt idx="256">
                  <c:v>36943</c:v>
                </c:pt>
                <c:pt idx="257">
                  <c:v>36944</c:v>
                </c:pt>
                <c:pt idx="258">
                  <c:v>36945</c:v>
                </c:pt>
                <c:pt idx="259">
                  <c:v>36948</c:v>
                </c:pt>
                <c:pt idx="260">
                  <c:v>36949</c:v>
                </c:pt>
                <c:pt idx="261">
                  <c:v>36950</c:v>
                </c:pt>
                <c:pt idx="262">
                  <c:v>36951</c:v>
                </c:pt>
                <c:pt idx="263">
                  <c:v>36952</c:v>
                </c:pt>
                <c:pt idx="264">
                  <c:v>36955</c:v>
                </c:pt>
                <c:pt idx="265">
                  <c:v>36956</c:v>
                </c:pt>
                <c:pt idx="266">
                  <c:v>36957</c:v>
                </c:pt>
                <c:pt idx="267">
                  <c:v>36958</c:v>
                </c:pt>
                <c:pt idx="268">
                  <c:v>36959</c:v>
                </c:pt>
                <c:pt idx="269">
                  <c:v>36962</c:v>
                </c:pt>
                <c:pt idx="270">
                  <c:v>36963</c:v>
                </c:pt>
                <c:pt idx="271">
                  <c:v>36964</c:v>
                </c:pt>
                <c:pt idx="272">
                  <c:v>36965</c:v>
                </c:pt>
                <c:pt idx="273">
                  <c:v>36966</c:v>
                </c:pt>
                <c:pt idx="274">
                  <c:v>36969</c:v>
                </c:pt>
                <c:pt idx="275">
                  <c:v>36970</c:v>
                </c:pt>
                <c:pt idx="276">
                  <c:v>36971</c:v>
                </c:pt>
                <c:pt idx="277">
                  <c:v>36972</c:v>
                </c:pt>
                <c:pt idx="278">
                  <c:v>36973</c:v>
                </c:pt>
                <c:pt idx="279">
                  <c:v>36976</c:v>
                </c:pt>
                <c:pt idx="280">
                  <c:v>36977</c:v>
                </c:pt>
                <c:pt idx="281">
                  <c:v>36978</c:v>
                </c:pt>
                <c:pt idx="282">
                  <c:v>36979</c:v>
                </c:pt>
                <c:pt idx="283">
                  <c:v>36980</c:v>
                </c:pt>
                <c:pt idx="284">
                  <c:v>36983</c:v>
                </c:pt>
                <c:pt idx="285">
                  <c:v>36984</c:v>
                </c:pt>
                <c:pt idx="286">
                  <c:v>36985</c:v>
                </c:pt>
                <c:pt idx="287">
                  <c:v>36986</c:v>
                </c:pt>
                <c:pt idx="288">
                  <c:v>36987</c:v>
                </c:pt>
                <c:pt idx="289">
                  <c:v>36990</c:v>
                </c:pt>
                <c:pt idx="290">
                  <c:v>36991</c:v>
                </c:pt>
                <c:pt idx="291">
                  <c:v>36992</c:v>
                </c:pt>
                <c:pt idx="292">
                  <c:v>36993</c:v>
                </c:pt>
                <c:pt idx="293">
                  <c:v>36994</c:v>
                </c:pt>
                <c:pt idx="294">
                  <c:v>36997</c:v>
                </c:pt>
                <c:pt idx="295">
                  <c:v>36998</c:v>
                </c:pt>
                <c:pt idx="296">
                  <c:v>36999</c:v>
                </c:pt>
                <c:pt idx="297">
                  <c:v>37000</c:v>
                </c:pt>
                <c:pt idx="298">
                  <c:v>37001</c:v>
                </c:pt>
                <c:pt idx="299">
                  <c:v>37004</c:v>
                </c:pt>
                <c:pt idx="300">
                  <c:v>37005</c:v>
                </c:pt>
                <c:pt idx="301">
                  <c:v>37006</c:v>
                </c:pt>
                <c:pt idx="302">
                  <c:v>37007</c:v>
                </c:pt>
                <c:pt idx="303">
                  <c:v>37008</c:v>
                </c:pt>
                <c:pt idx="304">
                  <c:v>37011</c:v>
                </c:pt>
                <c:pt idx="305">
                  <c:v>37012</c:v>
                </c:pt>
                <c:pt idx="306">
                  <c:v>37013</c:v>
                </c:pt>
                <c:pt idx="307">
                  <c:v>37014</c:v>
                </c:pt>
                <c:pt idx="308">
                  <c:v>37015</c:v>
                </c:pt>
                <c:pt idx="309">
                  <c:v>37018</c:v>
                </c:pt>
                <c:pt idx="310">
                  <c:v>37019</c:v>
                </c:pt>
                <c:pt idx="311">
                  <c:v>37020</c:v>
                </c:pt>
                <c:pt idx="312">
                  <c:v>37021</c:v>
                </c:pt>
                <c:pt idx="313">
                  <c:v>37022</c:v>
                </c:pt>
                <c:pt idx="314">
                  <c:v>37025</c:v>
                </c:pt>
                <c:pt idx="315">
                  <c:v>37026</c:v>
                </c:pt>
                <c:pt idx="316">
                  <c:v>37027</c:v>
                </c:pt>
                <c:pt idx="317">
                  <c:v>37028</c:v>
                </c:pt>
                <c:pt idx="318">
                  <c:v>37029</c:v>
                </c:pt>
                <c:pt idx="319">
                  <c:v>37032</c:v>
                </c:pt>
                <c:pt idx="320">
                  <c:v>37033</c:v>
                </c:pt>
                <c:pt idx="321">
                  <c:v>37034</c:v>
                </c:pt>
                <c:pt idx="322">
                  <c:v>37035</c:v>
                </c:pt>
                <c:pt idx="323">
                  <c:v>37036</c:v>
                </c:pt>
                <c:pt idx="324">
                  <c:v>37039</c:v>
                </c:pt>
                <c:pt idx="325">
                  <c:v>37040</c:v>
                </c:pt>
                <c:pt idx="326">
                  <c:v>37041</c:v>
                </c:pt>
                <c:pt idx="327">
                  <c:v>37042</c:v>
                </c:pt>
                <c:pt idx="328">
                  <c:v>37043</c:v>
                </c:pt>
                <c:pt idx="329">
                  <c:v>37046</c:v>
                </c:pt>
                <c:pt idx="330">
                  <c:v>37047</c:v>
                </c:pt>
                <c:pt idx="331">
                  <c:v>37048</c:v>
                </c:pt>
                <c:pt idx="332">
                  <c:v>37049</c:v>
                </c:pt>
                <c:pt idx="333">
                  <c:v>37050</c:v>
                </c:pt>
                <c:pt idx="334">
                  <c:v>37053</c:v>
                </c:pt>
                <c:pt idx="335">
                  <c:v>37054</c:v>
                </c:pt>
                <c:pt idx="336">
                  <c:v>37055</c:v>
                </c:pt>
                <c:pt idx="337">
                  <c:v>37056</c:v>
                </c:pt>
                <c:pt idx="338">
                  <c:v>37057</c:v>
                </c:pt>
                <c:pt idx="339">
                  <c:v>37060</c:v>
                </c:pt>
                <c:pt idx="340">
                  <c:v>37061</c:v>
                </c:pt>
                <c:pt idx="341">
                  <c:v>37062</c:v>
                </c:pt>
                <c:pt idx="342">
                  <c:v>37063</c:v>
                </c:pt>
                <c:pt idx="343">
                  <c:v>37064</c:v>
                </c:pt>
                <c:pt idx="344">
                  <c:v>37067</c:v>
                </c:pt>
                <c:pt idx="345">
                  <c:v>37068</c:v>
                </c:pt>
                <c:pt idx="346">
                  <c:v>37069</c:v>
                </c:pt>
                <c:pt idx="347">
                  <c:v>37070</c:v>
                </c:pt>
                <c:pt idx="348">
                  <c:v>37071</c:v>
                </c:pt>
                <c:pt idx="349">
                  <c:v>37074</c:v>
                </c:pt>
                <c:pt idx="350">
                  <c:v>37075</c:v>
                </c:pt>
                <c:pt idx="351">
                  <c:v>37076</c:v>
                </c:pt>
                <c:pt idx="352">
                  <c:v>37077</c:v>
                </c:pt>
                <c:pt idx="353">
                  <c:v>37078</c:v>
                </c:pt>
                <c:pt idx="354">
                  <c:v>37081</c:v>
                </c:pt>
                <c:pt idx="355">
                  <c:v>37082</c:v>
                </c:pt>
                <c:pt idx="356">
                  <c:v>37083</c:v>
                </c:pt>
                <c:pt idx="357">
                  <c:v>37084</c:v>
                </c:pt>
                <c:pt idx="358">
                  <c:v>37085</c:v>
                </c:pt>
                <c:pt idx="359">
                  <c:v>37088</c:v>
                </c:pt>
                <c:pt idx="360">
                  <c:v>37089</c:v>
                </c:pt>
                <c:pt idx="361">
                  <c:v>37090</c:v>
                </c:pt>
                <c:pt idx="362">
                  <c:v>37091</c:v>
                </c:pt>
                <c:pt idx="363">
                  <c:v>37092</c:v>
                </c:pt>
                <c:pt idx="364">
                  <c:v>37095</c:v>
                </c:pt>
                <c:pt idx="365">
                  <c:v>37096</c:v>
                </c:pt>
                <c:pt idx="366">
                  <c:v>37097</c:v>
                </c:pt>
                <c:pt idx="367">
                  <c:v>37098</c:v>
                </c:pt>
                <c:pt idx="368">
                  <c:v>37099</c:v>
                </c:pt>
                <c:pt idx="369">
                  <c:v>37102</c:v>
                </c:pt>
                <c:pt idx="370">
                  <c:v>37103</c:v>
                </c:pt>
                <c:pt idx="371">
                  <c:v>37104</c:v>
                </c:pt>
                <c:pt idx="372">
                  <c:v>37105</c:v>
                </c:pt>
                <c:pt idx="373">
                  <c:v>37106</c:v>
                </c:pt>
                <c:pt idx="374">
                  <c:v>37109</c:v>
                </c:pt>
                <c:pt idx="375">
                  <c:v>37110</c:v>
                </c:pt>
                <c:pt idx="376">
                  <c:v>37111</c:v>
                </c:pt>
                <c:pt idx="377">
                  <c:v>37112</c:v>
                </c:pt>
                <c:pt idx="378">
                  <c:v>37113</c:v>
                </c:pt>
                <c:pt idx="379">
                  <c:v>37116</c:v>
                </c:pt>
                <c:pt idx="380">
                  <c:v>37117</c:v>
                </c:pt>
                <c:pt idx="381">
                  <c:v>37118</c:v>
                </c:pt>
                <c:pt idx="382">
                  <c:v>37119</c:v>
                </c:pt>
                <c:pt idx="383">
                  <c:v>37120</c:v>
                </c:pt>
                <c:pt idx="384">
                  <c:v>37123</c:v>
                </c:pt>
                <c:pt idx="385">
                  <c:v>37124</c:v>
                </c:pt>
                <c:pt idx="386">
                  <c:v>37125</c:v>
                </c:pt>
                <c:pt idx="387">
                  <c:v>37126</c:v>
                </c:pt>
                <c:pt idx="388">
                  <c:v>37127</c:v>
                </c:pt>
                <c:pt idx="389">
                  <c:v>37130</c:v>
                </c:pt>
                <c:pt idx="390">
                  <c:v>37131</c:v>
                </c:pt>
                <c:pt idx="391">
                  <c:v>37132</c:v>
                </c:pt>
                <c:pt idx="392">
                  <c:v>37133</c:v>
                </c:pt>
                <c:pt idx="393">
                  <c:v>37134</c:v>
                </c:pt>
                <c:pt idx="394">
                  <c:v>37137</c:v>
                </c:pt>
                <c:pt idx="395">
                  <c:v>37138</c:v>
                </c:pt>
                <c:pt idx="396">
                  <c:v>37139</c:v>
                </c:pt>
                <c:pt idx="397">
                  <c:v>37140</c:v>
                </c:pt>
                <c:pt idx="398">
                  <c:v>37141</c:v>
                </c:pt>
                <c:pt idx="399">
                  <c:v>37144</c:v>
                </c:pt>
                <c:pt idx="400">
                  <c:v>37145</c:v>
                </c:pt>
                <c:pt idx="401">
                  <c:v>37146</c:v>
                </c:pt>
                <c:pt idx="402">
                  <c:v>37147</c:v>
                </c:pt>
                <c:pt idx="403">
                  <c:v>37148</c:v>
                </c:pt>
                <c:pt idx="404">
                  <c:v>37151</c:v>
                </c:pt>
                <c:pt idx="405">
                  <c:v>37152</c:v>
                </c:pt>
                <c:pt idx="406">
                  <c:v>37153</c:v>
                </c:pt>
                <c:pt idx="407">
                  <c:v>37154</c:v>
                </c:pt>
                <c:pt idx="408">
                  <c:v>37155</c:v>
                </c:pt>
                <c:pt idx="409">
                  <c:v>37158</c:v>
                </c:pt>
                <c:pt idx="410">
                  <c:v>37159</c:v>
                </c:pt>
                <c:pt idx="411">
                  <c:v>37160</c:v>
                </c:pt>
                <c:pt idx="412">
                  <c:v>37161</c:v>
                </c:pt>
                <c:pt idx="413">
                  <c:v>37162</c:v>
                </c:pt>
                <c:pt idx="414">
                  <c:v>37165</c:v>
                </c:pt>
                <c:pt idx="415">
                  <c:v>37166</c:v>
                </c:pt>
                <c:pt idx="416">
                  <c:v>37167</c:v>
                </c:pt>
                <c:pt idx="417">
                  <c:v>37168</c:v>
                </c:pt>
                <c:pt idx="418">
                  <c:v>37169</c:v>
                </c:pt>
                <c:pt idx="419">
                  <c:v>37172</c:v>
                </c:pt>
                <c:pt idx="420">
                  <c:v>37173</c:v>
                </c:pt>
                <c:pt idx="421">
                  <c:v>37174</c:v>
                </c:pt>
                <c:pt idx="422">
                  <c:v>37175</c:v>
                </c:pt>
                <c:pt idx="423">
                  <c:v>37176</c:v>
                </c:pt>
                <c:pt idx="424">
                  <c:v>37179</c:v>
                </c:pt>
                <c:pt idx="425">
                  <c:v>37180</c:v>
                </c:pt>
                <c:pt idx="426">
                  <c:v>37181</c:v>
                </c:pt>
                <c:pt idx="427">
                  <c:v>37182</c:v>
                </c:pt>
                <c:pt idx="428">
                  <c:v>37183</c:v>
                </c:pt>
                <c:pt idx="429">
                  <c:v>37186</c:v>
                </c:pt>
                <c:pt idx="430">
                  <c:v>37187</c:v>
                </c:pt>
                <c:pt idx="431">
                  <c:v>37188</c:v>
                </c:pt>
                <c:pt idx="432">
                  <c:v>37189</c:v>
                </c:pt>
                <c:pt idx="433">
                  <c:v>37190</c:v>
                </c:pt>
                <c:pt idx="434">
                  <c:v>37193</c:v>
                </c:pt>
                <c:pt idx="435">
                  <c:v>37194</c:v>
                </c:pt>
                <c:pt idx="436">
                  <c:v>37195</c:v>
                </c:pt>
                <c:pt idx="437">
                  <c:v>37196</c:v>
                </c:pt>
                <c:pt idx="438">
                  <c:v>37197</c:v>
                </c:pt>
                <c:pt idx="439">
                  <c:v>37200</c:v>
                </c:pt>
                <c:pt idx="440">
                  <c:v>37201</c:v>
                </c:pt>
                <c:pt idx="441">
                  <c:v>37202</c:v>
                </c:pt>
                <c:pt idx="442">
                  <c:v>37203</c:v>
                </c:pt>
                <c:pt idx="443">
                  <c:v>37204</c:v>
                </c:pt>
                <c:pt idx="444">
                  <c:v>37207</c:v>
                </c:pt>
                <c:pt idx="445">
                  <c:v>37208</c:v>
                </c:pt>
                <c:pt idx="446">
                  <c:v>37209</c:v>
                </c:pt>
                <c:pt idx="447">
                  <c:v>37210</c:v>
                </c:pt>
                <c:pt idx="448">
                  <c:v>37211</c:v>
                </c:pt>
                <c:pt idx="449">
                  <c:v>37214</c:v>
                </c:pt>
                <c:pt idx="450">
                  <c:v>37215</c:v>
                </c:pt>
                <c:pt idx="451">
                  <c:v>37216</c:v>
                </c:pt>
                <c:pt idx="452">
                  <c:v>37217</c:v>
                </c:pt>
                <c:pt idx="453">
                  <c:v>37218</c:v>
                </c:pt>
                <c:pt idx="454">
                  <c:v>37221</c:v>
                </c:pt>
                <c:pt idx="455">
                  <c:v>37222</c:v>
                </c:pt>
                <c:pt idx="456">
                  <c:v>37223</c:v>
                </c:pt>
                <c:pt idx="457">
                  <c:v>37224</c:v>
                </c:pt>
                <c:pt idx="458">
                  <c:v>37225</c:v>
                </c:pt>
                <c:pt idx="459">
                  <c:v>37228</c:v>
                </c:pt>
                <c:pt idx="460">
                  <c:v>37229</c:v>
                </c:pt>
                <c:pt idx="461">
                  <c:v>37230</c:v>
                </c:pt>
                <c:pt idx="462">
                  <c:v>37231</c:v>
                </c:pt>
                <c:pt idx="463">
                  <c:v>37232</c:v>
                </c:pt>
                <c:pt idx="464">
                  <c:v>37235</c:v>
                </c:pt>
                <c:pt idx="465">
                  <c:v>37236</c:v>
                </c:pt>
                <c:pt idx="466">
                  <c:v>37237</c:v>
                </c:pt>
                <c:pt idx="467">
                  <c:v>37238</c:v>
                </c:pt>
                <c:pt idx="468">
                  <c:v>37239</c:v>
                </c:pt>
                <c:pt idx="469">
                  <c:v>37242</c:v>
                </c:pt>
                <c:pt idx="470">
                  <c:v>37243</c:v>
                </c:pt>
                <c:pt idx="471">
                  <c:v>37244</c:v>
                </c:pt>
                <c:pt idx="472">
                  <c:v>37245</c:v>
                </c:pt>
                <c:pt idx="473">
                  <c:v>37246</c:v>
                </c:pt>
                <c:pt idx="474">
                  <c:v>37249</c:v>
                </c:pt>
                <c:pt idx="475">
                  <c:v>37250</c:v>
                </c:pt>
                <c:pt idx="476">
                  <c:v>37251</c:v>
                </c:pt>
                <c:pt idx="477">
                  <c:v>37252</c:v>
                </c:pt>
                <c:pt idx="478">
                  <c:v>37253</c:v>
                </c:pt>
                <c:pt idx="479">
                  <c:v>37256</c:v>
                </c:pt>
                <c:pt idx="480">
                  <c:v>37257</c:v>
                </c:pt>
                <c:pt idx="481">
                  <c:v>37258</c:v>
                </c:pt>
                <c:pt idx="482">
                  <c:v>37259</c:v>
                </c:pt>
                <c:pt idx="483">
                  <c:v>37260</c:v>
                </c:pt>
                <c:pt idx="484">
                  <c:v>37263</c:v>
                </c:pt>
                <c:pt idx="485">
                  <c:v>37264</c:v>
                </c:pt>
                <c:pt idx="486">
                  <c:v>37265</c:v>
                </c:pt>
                <c:pt idx="487">
                  <c:v>37266</c:v>
                </c:pt>
                <c:pt idx="488">
                  <c:v>37267</c:v>
                </c:pt>
                <c:pt idx="489">
                  <c:v>37270</c:v>
                </c:pt>
                <c:pt idx="490">
                  <c:v>37271</c:v>
                </c:pt>
                <c:pt idx="491">
                  <c:v>37272</c:v>
                </c:pt>
                <c:pt idx="492">
                  <c:v>37273</c:v>
                </c:pt>
                <c:pt idx="493">
                  <c:v>37274</c:v>
                </c:pt>
                <c:pt idx="494">
                  <c:v>37277</c:v>
                </c:pt>
                <c:pt idx="495">
                  <c:v>37278</c:v>
                </c:pt>
                <c:pt idx="496">
                  <c:v>37279</c:v>
                </c:pt>
                <c:pt idx="497">
                  <c:v>37280</c:v>
                </c:pt>
                <c:pt idx="498">
                  <c:v>37281</c:v>
                </c:pt>
                <c:pt idx="499">
                  <c:v>37284</c:v>
                </c:pt>
                <c:pt idx="500">
                  <c:v>37285</c:v>
                </c:pt>
                <c:pt idx="501">
                  <c:v>37286</c:v>
                </c:pt>
                <c:pt idx="502">
                  <c:v>37287</c:v>
                </c:pt>
                <c:pt idx="503">
                  <c:v>37288</c:v>
                </c:pt>
                <c:pt idx="504">
                  <c:v>37291</c:v>
                </c:pt>
                <c:pt idx="505">
                  <c:v>37292</c:v>
                </c:pt>
                <c:pt idx="506">
                  <c:v>37293</c:v>
                </c:pt>
                <c:pt idx="507">
                  <c:v>37294</c:v>
                </c:pt>
                <c:pt idx="508">
                  <c:v>37295</c:v>
                </c:pt>
                <c:pt idx="509">
                  <c:v>37298</c:v>
                </c:pt>
                <c:pt idx="510">
                  <c:v>37299</c:v>
                </c:pt>
                <c:pt idx="511">
                  <c:v>37300</c:v>
                </c:pt>
                <c:pt idx="512">
                  <c:v>37301</c:v>
                </c:pt>
                <c:pt idx="513">
                  <c:v>37302</c:v>
                </c:pt>
                <c:pt idx="514">
                  <c:v>37305</c:v>
                </c:pt>
                <c:pt idx="515">
                  <c:v>37306</c:v>
                </c:pt>
                <c:pt idx="516">
                  <c:v>37307</c:v>
                </c:pt>
                <c:pt idx="517">
                  <c:v>37308</c:v>
                </c:pt>
                <c:pt idx="518">
                  <c:v>37309</c:v>
                </c:pt>
                <c:pt idx="519">
                  <c:v>37312</c:v>
                </c:pt>
                <c:pt idx="520">
                  <c:v>37313</c:v>
                </c:pt>
                <c:pt idx="521">
                  <c:v>37314</c:v>
                </c:pt>
                <c:pt idx="522">
                  <c:v>37315</c:v>
                </c:pt>
                <c:pt idx="523">
                  <c:v>37316</c:v>
                </c:pt>
                <c:pt idx="524">
                  <c:v>37319</c:v>
                </c:pt>
                <c:pt idx="525">
                  <c:v>37320</c:v>
                </c:pt>
                <c:pt idx="526">
                  <c:v>37321</c:v>
                </c:pt>
                <c:pt idx="527">
                  <c:v>37322</c:v>
                </c:pt>
                <c:pt idx="528">
                  <c:v>37323</c:v>
                </c:pt>
                <c:pt idx="529">
                  <c:v>37326</c:v>
                </c:pt>
                <c:pt idx="530">
                  <c:v>37327</c:v>
                </c:pt>
                <c:pt idx="531">
                  <c:v>37328</c:v>
                </c:pt>
                <c:pt idx="532">
                  <c:v>37329</c:v>
                </c:pt>
                <c:pt idx="533">
                  <c:v>37330</c:v>
                </c:pt>
                <c:pt idx="534">
                  <c:v>37333</c:v>
                </c:pt>
                <c:pt idx="535">
                  <c:v>37334</c:v>
                </c:pt>
                <c:pt idx="536">
                  <c:v>37335</c:v>
                </c:pt>
                <c:pt idx="537">
                  <c:v>37336</c:v>
                </c:pt>
                <c:pt idx="538">
                  <c:v>37337</c:v>
                </c:pt>
                <c:pt idx="539">
                  <c:v>37340</c:v>
                </c:pt>
                <c:pt idx="540">
                  <c:v>37341</c:v>
                </c:pt>
                <c:pt idx="541">
                  <c:v>37342</c:v>
                </c:pt>
                <c:pt idx="542">
                  <c:v>37343</c:v>
                </c:pt>
                <c:pt idx="543">
                  <c:v>37344</c:v>
                </c:pt>
                <c:pt idx="544">
                  <c:v>37347</c:v>
                </c:pt>
                <c:pt idx="545">
                  <c:v>37348</c:v>
                </c:pt>
                <c:pt idx="546">
                  <c:v>37349</c:v>
                </c:pt>
                <c:pt idx="547">
                  <c:v>37350</c:v>
                </c:pt>
                <c:pt idx="548">
                  <c:v>37351</c:v>
                </c:pt>
                <c:pt idx="549">
                  <c:v>37354</c:v>
                </c:pt>
                <c:pt idx="550">
                  <c:v>37355</c:v>
                </c:pt>
                <c:pt idx="551">
                  <c:v>37356</c:v>
                </c:pt>
                <c:pt idx="552">
                  <c:v>37357</c:v>
                </c:pt>
                <c:pt idx="553">
                  <c:v>37358</c:v>
                </c:pt>
                <c:pt idx="554">
                  <c:v>37361</c:v>
                </c:pt>
                <c:pt idx="555">
                  <c:v>37362</c:v>
                </c:pt>
                <c:pt idx="556">
                  <c:v>37363</c:v>
                </c:pt>
                <c:pt idx="557">
                  <c:v>37364</c:v>
                </c:pt>
                <c:pt idx="558">
                  <c:v>37365</c:v>
                </c:pt>
                <c:pt idx="559">
                  <c:v>37368</c:v>
                </c:pt>
                <c:pt idx="560">
                  <c:v>37369</c:v>
                </c:pt>
                <c:pt idx="561">
                  <c:v>37370</c:v>
                </c:pt>
                <c:pt idx="562">
                  <c:v>37371</c:v>
                </c:pt>
                <c:pt idx="563">
                  <c:v>37372</c:v>
                </c:pt>
                <c:pt idx="564">
                  <c:v>37375</c:v>
                </c:pt>
                <c:pt idx="565">
                  <c:v>37376</c:v>
                </c:pt>
                <c:pt idx="566">
                  <c:v>37377</c:v>
                </c:pt>
                <c:pt idx="567">
                  <c:v>37378</c:v>
                </c:pt>
                <c:pt idx="568">
                  <c:v>37379</c:v>
                </c:pt>
                <c:pt idx="569">
                  <c:v>37382</c:v>
                </c:pt>
                <c:pt idx="570">
                  <c:v>37383</c:v>
                </c:pt>
                <c:pt idx="571">
                  <c:v>37384</c:v>
                </c:pt>
                <c:pt idx="572">
                  <c:v>37385</c:v>
                </c:pt>
                <c:pt idx="573">
                  <c:v>37386</c:v>
                </c:pt>
                <c:pt idx="574">
                  <c:v>37389</c:v>
                </c:pt>
                <c:pt idx="575">
                  <c:v>37390</c:v>
                </c:pt>
                <c:pt idx="576">
                  <c:v>37391</c:v>
                </c:pt>
                <c:pt idx="577">
                  <c:v>37392</c:v>
                </c:pt>
                <c:pt idx="578">
                  <c:v>37393</c:v>
                </c:pt>
                <c:pt idx="579">
                  <c:v>37396</c:v>
                </c:pt>
                <c:pt idx="580">
                  <c:v>37397</c:v>
                </c:pt>
                <c:pt idx="581">
                  <c:v>37398</c:v>
                </c:pt>
                <c:pt idx="582">
                  <c:v>37399</c:v>
                </c:pt>
                <c:pt idx="583">
                  <c:v>37400</c:v>
                </c:pt>
                <c:pt idx="584">
                  <c:v>37403</c:v>
                </c:pt>
                <c:pt idx="585">
                  <c:v>37404</c:v>
                </c:pt>
                <c:pt idx="586">
                  <c:v>37405</c:v>
                </c:pt>
                <c:pt idx="587">
                  <c:v>37406</c:v>
                </c:pt>
                <c:pt idx="588">
                  <c:v>37407</c:v>
                </c:pt>
                <c:pt idx="589">
                  <c:v>37410</c:v>
                </c:pt>
                <c:pt idx="590">
                  <c:v>37411</c:v>
                </c:pt>
                <c:pt idx="591">
                  <c:v>37412</c:v>
                </c:pt>
                <c:pt idx="592">
                  <c:v>37413</c:v>
                </c:pt>
                <c:pt idx="593">
                  <c:v>37414</c:v>
                </c:pt>
                <c:pt idx="594">
                  <c:v>37417</c:v>
                </c:pt>
                <c:pt idx="595">
                  <c:v>37418</c:v>
                </c:pt>
                <c:pt idx="596">
                  <c:v>37419</c:v>
                </c:pt>
                <c:pt idx="597">
                  <c:v>37420</c:v>
                </c:pt>
                <c:pt idx="598">
                  <c:v>37421</c:v>
                </c:pt>
                <c:pt idx="599">
                  <c:v>37424</c:v>
                </c:pt>
                <c:pt idx="600">
                  <c:v>37425</c:v>
                </c:pt>
                <c:pt idx="601">
                  <c:v>37426</c:v>
                </c:pt>
                <c:pt idx="602">
                  <c:v>37427</c:v>
                </c:pt>
                <c:pt idx="603">
                  <c:v>37428</c:v>
                </c:pt>
                <c:pt idx="604">
                  <c:v>37431</c:v>
                </c:pt>
                <c:pt idx="605">
                  <c:v>37432</c:v>
                </c:pt>
                <c:pt idx="606">
                  <c:v>37433</c:v>
                </c:pt>
                <c:pt idx="607">
                  <c:v>37434</c:v>
                </c:pt>
                <c:pt idx="608">
                  <c:v>37435</c:v>
                </c:pt>
                <c:pt idx="609">
                  <c:v>37438</c:v>
                </c:pt>
                <c:pt idx="610">
                  <c:v>37439</c:v>
                </c:pt>
                <c:pt idx="611">
                  <c:v>37440</c:v>
                </c:pt>
                <c:pt idx="612">
                  <c:v>37441</c:v>
                </c:pt>
                <c:pt idx="613">
                  <c:v>37442</c:v>
                </c:pt>
                <c:pt idx="614">
                  <c:v>37445</c:v>
                </c:pt>
                <c:pt idx="615">
                  <c:v>37446</c:v>
                </c:pt>
                <c:pt idx="616">
                  <c:v>37447</c:v>
                </c:pt>
                <c:pt idx="617">
                  <c:v>37448</c:v>
                </c:pt>
                <c:pt idx="618">
                  <c:v>37449</c:v>
                </c:pt>
                <c:pt idx="619">
                  <c:v>37452</c:v>
                </c:pt>
                <c:pt idx="620">
                  <c:v>37453</c:v>
                </c:pt>
                <c:pt idx="621">
                  <c:v>37454</c:v>
                </c:pt>
                <c:pt idx="622">
                  <c:v>37455</c:v>
                </c:pt>
                <c:pt idx="623">
                  <c:v>37456</c:v>
                </c:pt>
                <c:pt idx="624">
                  <c:v>37459</c:v>
                </c:pt>
                <c:pt idx="625">
                  <c:v>37460</c:v>
                </c:pt>
                <c:pt idx="626">
                  <c:v>37461</c:v>
                </c:pt>
                <c:pt idx="627">
                  <c:v>37462</c:v>
                </c:pt>
                <c:pt idx="628">
                  <c:v>37463</c:v>
                </c:pt>
                <c:pt idx="629">
                  <c:v>37466</c:v>
                </c:pt>
                <c:pt idx="630">
                  <c:v>37467</c:v>
                </c:pt>
                <c:pt idx="631">
                  <c:v>37468</c:v>
                </c:pt>
                <c:pt idx="632">
                  <c:v>37469</c:v>
                </c:pt>
                <c:pt idx="633">
                  <c:v>37470</c:v>
                </c:pt>
                <c:pt idx="634">
                  <c:v>37473</c:v>
                </c:pt>
                <c:pt idx="635">
                  <c:v>37474</c:v>
                </c:pt>
                <c:pt idx="636">
                  <c:v>37475</c:v>
                </c:pt>
                <c:pt idx="637">
                  <c:v>37476</c:v>
                </c:pt>
                <c:pt idx="638">
                  <c:v>37477</c:v>
                </c:pt>
                <c:pt idx="639">
                  <c:v>37480</c:v>
                </c:pt>
                <c:pt idx="640">
                  <c:v>37481</c:v>
                </c:pt>
                <c:pt idx="641">
                  <c:v>37482</c:v>
                </c:pt>
                <c:pt idx="642">
                  <c:v>37483</c:v>
                </c:pt>
                <c:pt idx="643">
                  <c:v>37484</c:v>
                </c:pt>
                <c:pt idx="644">
                  <c:v>37487</c:v>
                </c:pt>
                <c:pt idx="645">
                  <c:v>37488</c:v>
                </c:pt>
                <c:pt idx="646">
                  <c:v>37489</c:v>
                </c:pt>
                <c:pt idx="647">
                  <c:v>37490</c:v>
                </c:pt>
                <c:pt idx="648">
                  <c:v>37491</c:v>
                </c:pt>
                <c:pt idx="649">
                  <c:v>37494</c:v>
                </c:pt>
                <c:pt idx="650">
                  <c:v>37495</c:v>
                </c:pt>
                <c:pt idx="651">
                  <c:v>37496</c:v>
                </c:pt>
                <c:pt idx="652">
                  <c:v>37497</c:v>
                </c:pt>
                <c:pt idx="653">
                  <c:v>37498</c:v>
                </c:pt>
                <c:pt idx="654">
                  <c:v>37501</c:v>
                </c:pt>
                <c:pt idx="655">
                  <c:v>37502</c:v>
                </c:pt>
                <c:pt idx="656">
                  <c:v>37503</c:v>
                </c:pt>
                <c:pt idx="657">
                  <c:v>37504</c:v>
                </c:pt>
                <c:pt idx="658">
                  <c:v>37505</c:v>
                </c:pt>
                <c:pt idx="659">
                  <c:v>37508</c:v>
                </c:pt>
                <c:pt idx="660">
                  <c:v>37509</c:v>
                </c:pt>
                <c:pt idx="661">
                  <c:v>37510</c:v>
                </c:pt>
                <c:pt idx="662">
                  <c:v>37511</c:v>
                </c:pt>
                <c:pt idx="663">
                  <c:v>37512</c:v>
                </c:pt>
                <c:pt idx="664">
                  <c:v>37515</c:v>
                </c:pt>
                <c:pt idx="665">
                  <c:v>37516</c:v>
                </c:pt>
                <c:pt idx="666">
                  <c:v>37517</c:v>
                </c:pt>
                <c:pt idx="667">
                  <c:v>37518</c:v>
                </c:pt>
                <c:pt idx="668">
                  <c:v>37519</c:v>
                </c:pt>
                <c:pt idx="669">
                  <c:v>37522</c:v>
                </c:pt>
                <c:pt idx="670">
                  <c:v>37523</c:v>
                </c:pt>
                <c:pt idx="671">
                  <c:v>37524</c:v>
                </c:pt>
                <c:pt idx="672">
                  <c:v>37525</c:v>
                </c:pt>
                <c:pt idx="673">
                  <c:v>37526</c:v>
                </c:pt>
                <c:pt idx="674">
                  <c:v>37529</c:v>
                </c:pt>
                <c:pt idx="675">
                  <c:v>37530</c:v>
                </c:pt>
                <c:pt idx="676">
                  <c:v>37531</c:v>
                </c:pt>
                <c:pt idx="677">
                  <c:v>37532</c:v>
                </c:pt>
                <c:pt idx="678">
                  <c:v>37533</c:v>
                </c:pt>
                <c:pt idx="679">
                  <c:v>37536</c:v>
                </c:pt>
                <c:pt idx="680">
                  <c:v>37537</c:v>
                </c:pt>
                <c:pt idx="681">
                  <c:v>37538</c:v>
                </c:pt>
                <c:pt idx="682">
                  <c:v>37539</c:v>
                </c:pt>
                <c:pt idx="683">
                  <c:v>37540</c:v>
                </c:pt>
                <c:pt idx="684">
                  <c:v>37543</c:v>
                </c:pt>
                <c:pt idx="685">
                  <c:v>37544</c:v>
                </c:pt>
                <c:pt idx="686">
                  <c:v>37545</c:v>
                </c:pt>
                <c:pt idx="687">
                  <c:v>37546</c:v>
                </c:pt>
                <c:pt idx="688">
                  <c:v>37547</c:v>
                </c:pt>
                <c:pt idx="689">
                  <c:v>37550</c:v>
                </c:pt>
                <c:pt idx="690">
                  <c:v>37551</c:v>
                </c:pt>
                <c:pt idx="691">
                  <c:v>37552</c:v>
                </c:pt>
                <c:pt idx="692">
                  <c:v>37553</c:v>
                </c:pt>
                <c:pt idx="693">
                  <c:v>37554</c:v>
                </c:pt>
                <c:pt idx="694">
                  <c:v>37557</c:v>
                </c:pt>
                <c:pt idx="695">
                  <c:v>37558</c:v>
                </c:pt>
                <c:pt idx="696">
                  <c:v>37559</c:v>
                </c:pt>
                <c:pt idx="697">
                  <c:v>37560</c:v>
                </c:pt>
                <c:pt idx="698">
                  <c:v>37561</c:v>
                </c:pt>
                <c:pt idx="699">
                  <c:v>37564</c:v>
                </c:pt>
                <c:pt idx="700">
                  <c:v>37565</c:v>
                </c:pt>
                <c:pt idx="701">
                  <c:v>37566</c:v>
                </c:pt>
                <c:pt idx="702">
                  <c:v>37567</c:v>
                </c:pt>
                <c:pt idx="703">
                  <c:v>37568</c:v>
                </c:pt>
                <c:pt idx="704">
                  <c:v>37571</c:v>
                </c:pt>
                <c:pt idx="705">
                  <c:v>37572</c:v>
                </c:pt>
                <c:pt idx="706">
                  <c:v>37573</c:v>
                </c:pt>
                <c:pt idx="707">
                  <c:v>37574</c:v>
                </c:pt>
                <c:pt idx="708">
                  <c:v>37575</c:v>
                </c:pt>
                <c:pt idx="709">
                  <c:v>37578</c:v>
                </c:pt>
                <c:pt idx="710">
                  <c:v>37579</c:v>
                </c:pt>
                <c:pt idx="711">
                  <c:v>37580</c:v>
                </c:pt>
                <c:pt idx="712">
                  <c:v>37581</c:v>
                </c:pt>
                <c:pt idx="713">
                  <c:v>37582</c:v>
                </c:pt>
                <c:pt idx="714">
                  <c:v>37585</c:v>
                </c:pt>
                <c:pt idx="715">
                  <c:v>37586</c:v>
                </c:pt>
                <c:pt idx="716">
                  <c:v>37587</c:v>
                </c:pt>
                <c:pt idx="717">
                  <c:v>37588</c:v>
                </c:pt>
                <c:pt idx="718">
                  <c:v>37589</c:v>
                </c:pt>
                <c:pt idx="719">
                  <c:v>37592</c:v>
                </c:pt>
                <c:pt idx="720">
                  <c:v>37593</c:v>
                </c:pt>
                <c:pt idx="721">
                  <c:v>37594</c:v>
                </c:pt>
                <c:pt idx="722">
                  <c:v>37595</c:v>
                </c:pt>
                <c:pt idx="723">
                  <c:v>37596</c:v>
                </c:pt>
                <c:pt idx="724">
                  <c:v>37599</c:v>
                </c:pt>
                <c:pt idx="725">
                  <c:v>37600</c:v>
                </c:pt>
                <c:pt idx="726">
                  <c:v>37601</c:v>
                </c:pt>
                <c:pt idx="727">
                  <c:v>37602</c:v>
                </c:pt>
                <c:pt idx="728">
                  <c:v>37603</c:v>
                </c:pt>
                <c:pt idx="729">
                  <c:v>37606</c:v>
                </c:pt>
                <c:pt idx="730">
                  <c:v>37607</c:v>
                </c:pt>
                <c:pt idx="731">
                  <c:v>37608</c:v>
                </c:pt>
                <c:pt idx="732">
                  <c:v>37609</c:v>
                </c:pt>
                <c:pt idx="733">
                  <c:v>37610</c:v>
                </c:pt>
                <c:pt idx="734">
                  <c:v>37613</c:v>
                </c:pt>
                <c:pt idx="735">
                  <c:v>37614</c:v>
                </c:pt>
                <c:pt idx="736">
                  <c:v>37615</c:v>
                </c:pt>
                <c:pt idx="737">
                  <c:v>37616</c:v>
                </c:pt>
                <c:pt idx="738">
                  <c:v>37617</c:v>
                </c:pt>
                <c:pt idx="739">
                  <c:v>37620</c:v>
                </c:pt>
                <c:pt idx="740">
                  <c:v>37621</c:v>
                </c:pt>
                <c:pt idx="741">
                  <c:v>37622</c:v>
                </c:pt>
                <c:pt idx="742">
                  <c:v>37623</c:v>
                </c:pt>
                <c:pt idx="743">
                  <c:v>37624</c:v>
                </c:pt>
                <c:pt idx="744">
                  <c:v>37627</c:v>
                </c:pt>
                <c:pt idx="745">
                  <c:v>37628</c:v>
                </c:pt>
                <c:pt idx="746">
                  <c:v>37629</c:v>
                </c:pt>
                <c:pt idx="747">
                  <c:v>37630</c:v>
                </c:pt>
                <c:pt idx="748">
                  <c:v>37631</c:v>
                </c:pt>
                <c:pt idx="749">
                  <c:v>37634</c:v>
                </c:pt>
                <c:pt idx="750">
                  <c:v>37635</c:v>
                </c:pt>
                <c:pt idx="751">
                  <c:v>37636</c:v>
                </c:pt>
                <c:pt idx="752">
                  <c:v>37637</c:v>
                </c:pt>
                <c:pt idx="753">
                  <c:v>37638</c:v>
                </c:pt>
                <c:pt idx="754">
                  <c:v>37641</c:v>
                </c:pt>
                <c:pt idx="755">
                  <c:v>37642</c:v>
                </c:pt>
                <c:pt idx="756">
                  <c:v>37643</c:v>
                </c:pt>
                <c:pt idx="757">
                  <c:v>37644</c:v>
                </c:pt>
                <c:pt idx="758">
                  <c:v>37645</c:v>
                </c:pt>
                <c:pt idx="759">
                  <c:v>37648</c:v>
                </c:pt>
                <c:pt idx="760">
                  <c:v>37649</c:v>
                </c:pt>
                <c:pt idx="761">
                  <c:v>37650</c:v>
                </c:pt>
                <c:pt idx="762">
                  <c:v>37651</c:v>
                </c:pt>
                <c:pt idx="763">
                  <c:v>37652</c:v>
                </c:pt>
                <c:pt idx="764">
                  <c:v>37655</c:v>
                </c:pt>
                <c:pt idx="765">
                  <c:v>37656</c:v>
                </c:pt>
                <c:pt idx="766">
                  <c:v>37657</c:v>
                </c:pt>
                <c:pt idx="767">
                  <c:v>37658</c:v>
                </c:pt>
                <c:pt idx="768">
                  <c:v>37659</c:v>
                </c:pt>
                <c:pt idx="769">
                  <c:v>37662</c:v>
                </c:pt>
                <c:pt idx="770">
                  <c:v>37663</c:v>
                </c:pt>
                <c:pt idx="771">
                  <c:v>37664</c:v>
                </c:pt>
                <c:pt idx="772">
                  <c:v>37665</c:v>
                </c:pt>
                <c:pt idx="773">
                  <c:v>37666</c:v>
                </c:pt>
                <c:pt idx="774">
                  <c:v>37669</c:v>
                </c:pt>
                <c:pt idx="775">
                  <c:v>37670</c:v>
                </c:pt>
                <c:pt idx="776">
                  <c:v>37671</c:v>
                </c:pt>
                <c:pt idx="777">
                  <c:v>37672</c:v>
                </c:pt>
                <c:pt idx="778">
                  <c:v>37673</c:v>
                </c:pt>
                <c:pt idx="779">
                  <c:v>37676</c:v>
                </c:pt>
                <c:pt idx="780">
                  <c:v>37677</c:v>
                </c:pt>
                <c:pt idx="781">
                  <c:v>37678</c:v>
                </c:pt>
                <c:pt idx="782">
                  <c:v>37679</c:v>
                </c:pt>
                <c:pt idx="783">
                  <c:v>37680</c:v>
                </c:pt>
                <c:pt idx="784">
                  <c:v>37683</c:v>
                </c:pt>
                <c:pt idx="785">
                  <c:v>37684</c:v>
                </c:pt>
                <c:pt idx="786">
                  <c:v>37685</c:v>
                </c:pt>
                <c:pt idx="787">
                  <c:v>37686</c:v>
                </c:pt>
                <c:pt idx="788">
                  <c:v>37687</c:v>
                </c:pt>
                <c:pt idx="789">
                  <c:v>37690</c:v>
                </c:pt>
                <c:pt idx="790">
                  <c:v>37691</c:v>
                </c:pt>
                <c:pt idx="791">
                  <c:v>37692</c:v>
                </c:pt>
                <c:pt idx="792">
                  <c:v>37693</c:v>
                </c:pt>
                <c:pt idx="793">
                  <c:v>37694</c:v>
                </c:pt>
                <c:pt idx="794">
                  <c:v>37697</c:v>
                </c:pt>
                <c:pt idx="795">
                  <c:v>37698</c:v>
                </c:pt>
                <c:pt idx="796">
                  <c:v>37699</c:v>
                </c:pt>
                <c:pt idx="797">
                  <c:v>37700</c:v>
                </c:pt>
                <c:pt idx="798">
                  <c:v>37701</c:v>
                </c:pt>
                <c:pt idx="799">
                  <c:v>37704</c:v>
                </c:pt>
                <c:pt idx="800">
                  <c:v>37705</c:v>
                </c:pt>
                <c:pt idx="801">
                  <c:v>37706</c:v>
                </c:pt>
                <c:pt idx="802">
                  <c:v>37707</c:v>
                </c:pt>
                <c:pt idx="803">
                  <c:v>37708</c:v>
                </c:pt>
                <c:pt idx="804">
                  <c:v>37711</c:v>
                </c:pt>
                <c:pt idx="805">
                  <c:v>37712</c:v>
                </c:pt>
                <c:pt idx="806">
                  <c:v>37713</c:v>
                </c:pt>
                <c:pt idx="807">
                  <c:v>37714</c:v>
                </c:pt>
                <c:pt idx="808">
                  <c:v>37715</c:v>
                </c:pt>
                <c:pt idx="809">
                  <c:v>37718</c:v>
                </c:pt>
                <c:pt idx="810">
                  <c:v>37719</c:v>
                </c:pt>
                <c:pt idx="811">
                  <c:v>37720</c:v>
                </c:pt>
                <c:pt idx="812">
                  <c:v>37721</c:v>
                </c:pt>
                <c:pt idx="813">
                  <c:v>37722</c:v>
                </c:pt>
                <c:pt idx="814">
                  <c:v>37725</c:v>
                </c:pt>
                <c:pt idx="815">
                  <c:v>37726</c:v>
                </c:pt>
                <c:pt idx="816">
                  <c:v>37727</c:v>
                </c:pt>
                <c:pt idx="817">
                  <c:v>37728</c:v>
                </c:pt>
                <c:pt idx="818">
                  <c:v>37729</c:v>
                </c:pt>
                <c:pt idx="819">
                  <c:v>37732</c:v>
                </c:pt>
                <c:pt idx="820">
                  <c:v>37733</c:v>
                </c:pt>
                <c:pt idx="821">
                  <c:v>37734</c:v>
                </c:pt>
                <c:pt idx="822">
                  <c:v>37735</c:v>
                </c:pt>
                <c:pt idx="823">
                  <c:v>37736</c:v>
                </c:pt>
                <c:pt idx="824">
                  <c:v>37739</c:v>
                </c:pt>
                <c:pt idx="825">
                  <c:v>37740</c:v>
                </c:pt>
                <c:pt idx="826">
                  <c:v>37741</c:v>
                </c:pt>
                <c:pt idx="827">
                  <c:v>37742</c:v>
                </c:pt>
                <c:pt idx="828">
                  <c:v>37743</c:v>
                </c:pt>
                <c:pt idx="829">
                  <c:v>37746</c:v>
                </c:pt>
                <c:pt idx="830">
                  <c:v>37747</c:v>
                </c:pt>
                <c:pt idx="831">
                  <c:v>37748</c:v>
                </c:pt>
                <c:pt idx="832">
                  <c:v>37749</c:v>
                </c:pt>
                <c:pt idx="833">
                  <c:v>37750</c:v>
                </c:pt>
                <c:pt idx="834">
                  <c:v>37753</c:v>
                </c:pt>
                <c:pt idx="835">
                  <c:v>37754</c:v>
                </c:pt>
                <c:pt idx="836">
                  <c:v>37755</c:v>
                </c:pt>
                <c:pt idx="837">
                  <c:v>37756</c:v>
                </c:pt>
                <c:pt idx="838">
                  <c:v>37757</c:v>
                </c:pt>
                <c:pt idx="839">
                  <c:v>37760</c:v>
                </c:pt>
                <c:pt idx="840">
                  <c:v>37761</c:v>
                </c:pt>
                <c:pt idx="841">
                  <c:v>37762</c:v>
                </c:pt>
                <c:pt idx="842">
                  <c:v>37763</c:v>
                </c:pt>
                <c:pt idx="843">
                  <c:v>37764</c:v>
                </c:pt>
                <c:pt idx="844">
                  <c:v>37767</c:v>
                </c:pt>
                <c:pt idx="845">
                  <c:v>37768</c:v>
                </c:pt>
                <c:pt idx="846">
                  <c:v>37769</c:v>
                </c:pt>
                <c:pt idx="847">
                  <c:v>37770</c:v>
                </c:pt>
                <c:pt idx="848">
                  <c:v>37771</c:v>
                </c:pt>
                <c:pt idx="849">
                  <c:v>37774</c:v>
                </c:pt>
                <c:pt idx="850">
                  <c:v>37775</c:v>
                </c:pt>
                <c:pt idx="851">
                  <c:v>37776</c:v>
                </c:pt>
                <c:pt idx="852">
                  <c:v>37777</c:v>
                </c:pt>
                <c:pt idx="853">
                  <c:v>37778</c:v>
                </c:pt>
                <c:pt idx="854">
                  <c:v>37781</c:v>
                </c:pt>
                <c:pt idx="855">
                  <c:v>37782</c:v>
                </c:pt>
                <c:pt idx="856">
                  <c:v>37783</c:v>
                </c:pt>
                <c:pt idx="857">
                  <c:v>37784</c:v>
                </c:pt>
                <c:pt idx="858">
                  <c:v>37785</c:v>
                </c:pt>
                <c:pt idx="859">
                  <c:v>37788</c:v>
                </c:pt>
                <c:pt idx="860">
                  <c:v>37789</c:v>
                </c:pt>
                <c:pt idx="861">
                  <c:v>37790</c:v>
                </c:pt>
                <c:pt idx="862">
                  <c:v>37791</c:v>
                </c:pt>
                <c:pt idx="863">
                  <c:v>37792</c:v>
                </c:pt>
                <c:pt idx="864">
                  <c:v>37795</c:v>
                </c:pt>
                <c:pt idx="865">
                  <c:v>37796</c:v>
                </c:pt>
                <c:pt idx="866">
                  <c:v>37797</c:v>
                </c:pt>
                <c:pt idx="867">
                  <c:v>37798</c:v>
                </c:pt>
                <c:pt idx="868">
                  <c:v>37799</c:v>
                </c:pt>
                <c:pt idx="869">
                  <c:v>37802</c:v>
                </c:pt>
                <c:pt idx="870">
                  <c:v>37803</c:v>
                </c:pt>
                <c:pt idx="871">
                  <c:v>37804</c:v>
                </c:pt>
                <c:pt idx="872">
                  <c:v>37805</c:v>
                </c:pt>
                <c:pt idx="873">
                  <c:v>37806</c:v>
                </c:pt>
                <c:pt idx="874">
                  <c:v>37809</c:v>
                </c:pt>
                <c:pt idx="875">
                  <c:v>37810</c:v>
                </c:pt>
                <c:pt idx="876">
                  <c:v>37811</c:v>
                </c:pt>
                <c:pt idx="877">
                  <c:v>37812</c:v>
                </c:pt>
                <c:pt idx="878">
                  <c:v>37813</c:v>
                </c:pt>
                <c:pt idx="879">
                  <c:v>37816</c:v>
                </c:pt>
                <c:pt idx="880">
                  <c:v>37817</c:v>
                </c:pt>
                <c:pt idx="881">
                  <c:v>37818</c:v>
                </c:pt>
                <c:pt idx="882">
                  <c:v>37819</c:v>
                </c:pt>
                <c:pt idx="883">
                  <c:v>37820</c:v>
                </c:pt>
                <c:pt idx="884">
                  <c:v>37823</c:v>
                </c:pt>
                <c:pt idx="885">
                  <c:v>37824</c:v>
                </c:pt>
                <c:pt idx="886">
                  <c:v>37825</c:v>
                </c:pt>
                <c:pt idx="887">
                  <c:v>37826</c:v>
                </c:pt>
                <c:pt idx="888">
                  <c:v>37827</c:v>
                </c:pt>
                <c:pt idx="889">
                  <c:v>37830</c:v>
                </c:pt>
                <c:pt idx="890">
                  <c:v>37831</c:v>
                </c:pt>
                <c:pt idx="891">
                  <c:v>37832</c:v>
                </c:pt>
                <c:pt idx="892">
                  <c:v>37833</c:v>
                </c:pt>
                <c:pt idx="893">
                  <c:v>37834</c:v>
                </c:pt>
                <c:pt idx="894">
                  <c:v>37837</c:v>
                </c:pt>
                <c:pt idx="895">
                  <c:v>37838</c:v>
                </c:pt>
                <c:pt idx="896">
                  <c:v>37839</c:v>
                </c:pt>
                <c:pt idx="897">
                  <c:v>37840</c:v>
                </c:pt>
                <c:pt idx="898">
                  <c:v>37841</c:v>
                </c:pt>
                <c:pt idx="899">
                  <c:v>37844</c:v>
                </c:pt>
                <c:pt idx="900">
                  <c:v>37845</c:v>
                </c:pt>
                <c:pt idx="901">
                  <c:v>37846</c:v>
                </c:pt>
                <c:pt idx="902">
                  <c:v>37847</c:v>
                </c:pt>
                <c:pt idx="903">
                  <c:v>37848</c:v>
                </c:pt>
                <c:pt idx="904">
                  <c:v>37851</c:v>
                </c:pt>
                <c:pt idx="905">
                  <c:v>37852</c:v>
                </c:pt>
                <c:pt idx="906">
                  <c:v>37853</c:v>
                </c:pt>
                <c:pt idx="907">
                  <c:v>37854</c:v>
                </c:pt>
                <c:pt idx="908">
                  <c:v>37855</c:v>
                </c:pt>
                <c:pt idx="909">
                  <c:v>37858</c:v>
                </c:pt>
                <c:pt idx="910">
                  <c:v>37859</c:v>
                </c:pt>
                <c:pt idx="911">
                  <c:v>37860</c:v>
                </c:pt>
                <c:pt idx="912">
                  <c:v>37861</c:v>
                </c:pt>
                <c:pt idx="913">
                  <c:v>37862</c:v>
                </c:pt>
                <c:pt idx="914">
                  <c:v>37865</c:v>
                </c:pt>
                <c:pt idx="915">
                  <c:v>37866</c:v>
                </c:pt>
                <c:pt idx="916">
                  <c:v>37867</c:v>
                </c:pt>
                <c:pt idx="917">
                  <c:v>37868</c:v>
                </c:pt>
                <c:pt idx="918">
                  <c:v>37869</c:v>
                </c:pt>
                <c:pt idx="919">
                  <c:v>37872</c:v>
                </c:pt>
                <c:pt idx="920">
                  <c:v>37873</c:v>
                </c:pt>
                <c:pt idx="921">
                  <c:v>37874</c:v>
                </c:pt>
                <c:pt idx="922">
                  <c:v>37875</c:v>
                </c:pt>
                <c:pt idx="923">
                  <c:v>37876</c:v>
                </c:pt>
                <c:pt idx="924">
                  <c:v>37879</c:v>
                </c:pt>
                <c:pt idx="925">
                  <c:v>37880</c:v>
                </c:pt>
                <c:pt idx="926">
                  <c:v>37881</c:v>
                </c:pt>
                <c:pt idx="927">
                  <c:v>37882</c:v>
                </c:pt>
                <c:pt idx="928">
                  <c:v>37883</c:v>
                </c:pt>
                <c:pt idx="929">
                  <c:v>37886</c:v>
                </c:pt>
                <c:pt idx="930">
                  <c:v>37887</c:v>
                </c:pt>
                <c:pt idx="931">
                  <c:v>37888</c:v>
                </c:pt>
                <c:pt idx="932">
                  <c:v>37889</c:v>
                </c:pt>
                <c:pt idx="933">
                  <c:v>37890</c:v>
                </c:pt>
                <c:pt idx="934">
                  <c:v>37893</c:v>
                </c:pt>
                <c:pt idx="935">
                  <c:v>37894</c:v>
                </c:pt>
                <c:pt idx="936">
                  <c:v>37895</c:v>
                </c:pt>
                <c:pt idx="937">
                  <c:v>37896</c:v>
                </c:pt>
                <c:pt idx="938">
                  <c:v>37897</c:v>
                </c:pt>
                <c:pt idx="939">
                  <c:v>37900</c:v>
                </c:pt>
                <c:pt idx="940">
                  <c:v>37901</c:v>
                </c:pt>
                <c:pt idx="941">
                  <c:v>37902</c:v>
                </c:pt>
                <c:pt idx="942">
                  <c:v>37903</c:v>
                </c:pt>
                <c:pt idx="943">
                  <c:v>37904</c:v>
                </c:pt>
                <c:pt idx="944">
                  <c:v>37907</c:v>
                </c:pt>
                <c:pt idx="945">
                  <c:v>37908</c:v>
                </c:pt>
                <c:pt idx="946">
                  <c:v>37909</c:v>
                </c:pt>
                <c:pt idx="947">
                  <c:v>37910</c:v>
                </c:pt>
                <c:pt idx="948">
                  <c:v>37911</c:v>
                </c:pt>
                <c:pt idx="949">
                  <c:v>37914</c:v>
                </c:pt>
                <c:pt idx="950">
                  <c:v>37915</c:v>
                </c:pt>
                <c:pt idx="951">
                  <c:v>37916</c:v>
                </c:pt>
                <c:pt idx="952">
                  <c:v>37917</c:v>
                </c:pt>
                <c:pt idx="953">
                  <c:v>37918</c:v>
                </c:pt>
                <c:pt idx="954">
                  <c:v>37921</c:v>
                </c:pt>
                <c:pt idx="955">
                  <c:v>37922</c:v>
                </c:pt>
                <c:pt idx="956">
                  <c:v>37923</c:v>
                </c:pt>
                <c:pt idx="957">
                  <c:v>37924</c:v>
                </c:pt>
                <c:pt idx="958">
                  <c:v>37925</c:v>
                </c:pt>
                <c:pt idx="959">
                  <c:v>37928</c:v>
                </c:pt>
                <c:pt idx="960">
                  <c:v>37929</c:v>
                </c:pt>
                <c:pt idx="961">
                  <c:v>37930</c:v>
                </c:pt>
                <c:pt idx="962">
                  <c:v>37931</c:v>
                </c:pt>
                <c:pt idx="963">
                  <c:v>37932</c:v>
                </c:pt>
                <c:pt idx="964">
                  <c:v>37935</c:v>
                </c:pt>
                <c:pt idx="965">
                  <c:v>37936</c:v>
                </c:pt>
                <c:pt idx="966">
                  <c:v>37937</c:v>
                </c:pt>
                <c:pt idx="967">
                  <c:v>37938</c:v>
                </c:pt>
                <c:pt idx="968">
                  <c:v>37939</c:v>
                </c:pt>
                <c:pt idx="969">
                  <c:v>37942</c:v>
                </c:pt>
                <c:pt idx="970">
                  <c:v>37943</c:v>
                </c:pt>
                <c:pt idx="971">
                  <c:v>37944</c:v>
                </c:pt>
                <c:pt idx="972">
                  <c:v>37945</c:v>
                </c:pt>
                <c:pt idx="973">
                  <c:v>37946</c:v>
                </c:pt>
                <c:pt idx="974">
                  <c:v>37949</c:v>
                </c:pt>
                <c:pt idx="975">
                  <c:v>37950</c:v>
                </c:pt>
                <c:pt idx="976">
                  <c:v>37951</c:v>
                </c:pt>
                <c:pt idx="977">
                  <c:v>37952</c:v>
                </c:pt>
                <c:pt idx="978">
                  <c:v>37953</c:v>
                </c:pt>
                <c:pt idx="979">
                  <c:v>37956</c:v>
                </c:pt>
                <c:pt idx="980">
                  <c:v>37957</c:v>
                </c:pt>
                <c:pt idx="981">
                  <c:v>37958</c:v>
                </c:pt>
                <c:pt idx="982">
                  <c:v>37959</c:v>
                </c:pt>
                <c:pt idx="983">
                  <c:v>37960</c:v>
                </c:pt>
                <c:pt idx="984">
                  <c:v>37963</c:v>
                </c:pt>
                <c:pt idx="985">
                  <c:v>37964</c:v>
                </c:pt>
                <c:pt idx="986">
                  <c:v>37965</c:v>
                </c:pt>
                <c:pt idx="987">
                  <c:v>37966</c:v>
                </c:pt>
                <c:pt idx="988">
                  <c:v>37967</c:v>
                </c:pt>
                <c:pt idx="989">
                  <c:v>37970</c:v>
                </c:pt>
                <c:pt idx="990">
                  <c:v>37971</c:v>
                </c:pt>
                <c:pt idx="991">
                  <c:v>37972</c:v>
                </c:pt>
                <c:pt idx="992">
                  <c:v>37973</c:v>
                </c:pt>
                <c:pt idx="993">
                  <c:v>37974</c:v>
                </c:pt>
                <c:pt idx="994">
                  <c:v>37977</c:v>
                </c:pt>
                <c:pt idx="995">
                  <c:v>37978</c:v>
                </c:pt>
                <c:pt idx="996">
                  <c:v>37979</c:v>
                </c:pt>
                <c:pt idx="997">
                  <c:v>37980</c:v>
                </c:pt>
                <c:pt idx="998">
                  <c:v>37981</c:v>
                </c:pt>
                <c:pt idx="999">
                  <c:v>37984</c:v>
                </c:pt>
                <c:pt idx="1000">
                  <c:v>37985</c:v>
                </c:pt>
                <c:pt idx="1001">
                  <c:v>37986</c:v>
                </c:pt>
                <c:pt idx="1002">
                  <c:v>37987</c:v>
                </c:pt>
                <c:pt idx="1003">
                  <c:v>37988</c:v>
                </c:pt>
                <c:pt idx="1004">
                  <c:v>37991</c:v>
                </c:pt>
                <c:pt idx="1005">
                  <c:v>37992</c:v>
                </c:pt>
                <c:pt idx="1006">
                  <c:v>37993</c:v>
                </c:pt>
                <c:pt idx="1007">
                  <c:v>37994</c:v>
                </c:pt>
                <c:pt idx="1008">
                  <c:v>37995</c:v>
                </c:pt>
                <c:pt idx="1009">
                  <c:v>37998</c:v>
                </c:pt>
                <c:pt idx="1010">
                  <c:v>37999</c:v>
                </c:pt>
                <c:pt idx="1011">
                  <c:v>38000</c:v>
                </c:pt>
                <c:pt idx="1012">
                  <c:v>38001</c:v>
                </c:pt>
                <c:pt idx="1013">
                  <c:v>38002</c:v>
                </c:pt>
                <c:pt idx="1014">
                  <c:v>38005</c:v>
                </c:pt>
                <c:pt idx="1015">
                  <c:v>38006</c:v>
                </c:pt>
                <c:pt idx="1016">
                  <c:v>38007</c:v>
                </c:pt>
                <c:pt idx="1017">
                  <c:v>38008</c:v>
                </c:pt>
                <c:pt idx="1018">
                  <c:v>38009</c:v>
                </c:pt>
                <c:pt idx="1019">
                  <c:v>38012</c:v>
                </c:pt>
                <c:pt idx="1020">
                  <c:v>38013</c:v>
                </c:pt>
                <c:pt idx="1021">
                  <c:v>38014</c:v>
                </c:pt>
                <c:pt idx="1022">
                  <c:v>38015</c:v>
                </c:pt>
                <c:pt idx="1023">
                  <c:v>38016</c:v>
                </c:pt>
                <c:pt idx="1024">
                  <c:v>38019</c:v>
                </c:pt>
                <c:pt idx="1025">
                  <c:v>38020</c:v>
                </c:pt>
                <c:pt idx="1026">
                  <c:v>38021</c:v>
                </c:pt>
                <c:pt idx="1027">
                  <c:v>38022</c:v>
                </c:pt>
                <c:pt idx="1028">
                  <c:v>38023</c:v>
                </c:pt>
                <c:pt idx="1029">
                  <c:v>38026</c:v>
                </c:pt>
                <c:pt idx="1030">
                  <c:v>38027</c:v>
                </c:pt>
                <c:pt idx="1031">
                  <c:v>38028</c:v>
                </c:pt>
                <c:pt idx="1032">
                  <c:v>38029</c:v>
                </c:pt>
                <c:pt idx="1033">
                  <c:v>38030</c:v>
                </c:pt>
                <c:pt idx="1034">
                  <c:v>38033</c:v>
                </c:pt>
                <c:pt idx="1035">
                  <c:v>38034</c:v>
                </c:pt>
                <c:pt idx="1036">
                  <c:v>38035</c:v>
                </c:pt>
                <c:pt idx="1037">
                  <c:v>38036</c:v>
                </c:pt>
                <c:pt idx="1038">
                  <c:v>38037</c:v>
                </c:pt>
                <c:pt idx="1039">
                  <c:v>38040</c:v>
                </c:pt>
                <c:pt idx="1040">
                  <c:v>38041</c:v>
                </c:pt>
                <c:pt idx="1041">
                  <c:v>38042</c:v>
                </c:pt>
                <c:pt idx="1042">
                  <c:v>38043</c:v>
                </c:pt>
                <c:pt idx="1043">
                  <c:v>38044</c:v>
                </c:pt>
                <c:pt idx="1044">
                  <c:v>38047</c:v>
                </c:pt>
                <c:pt idx="1045">
                  <c:v>38048</c:v>
                </c:pt>
                <c:pt idx="1046">
                  <c:v>38049</c:v>
                </c:pt>
                <c:pt idx="1047">
                  <c:v>38050</c:v>
                </c:pt>
                <c:pt idx="1048">
                  <c:v>38051</c:v>
                </c:pt>
                <c:pt idx="1049">
                  <c:v>38054</c:v>
                </c:pt>
                <c:pt idx="1050">
                  <c:v>38055</c:v>
                </c:pt>
                <c:pt idx="1051">
                  <c:v>38056</c:v>
                </c:pt>
                <c:pt idx="1052">
                  <c:v>38057</c:v>
                </c:pt>
                <c:pt idx="1053">
                  <c:v>38058</c:v>
                </c:pt>
                <c:pt idx="1054">
                  <c:v>38061</c:v>
                </c:pt>
                <c:pt idx="1055">
                  <c:v>38062</c:v>
                </c:pt>
                <c:pt idx="1056">
                  <c:v>38063</c:v>
                </c:pt>
                <c:pt idx="1057">
                  <c:v>38064</c:v>
                </c:pt>
                <c:pt idx="1058">
                  <c:v>38065</c:v>
                </c:pt>
                <c:pt idx="1059">
                  <c:v>38068</c:v>
                </c:pt>
                <c:pt idx="1060">
                  <c:v>38069</c:v>
                </c:pt>
                <c:pt idx="1061">
                  <c:v>38070</c:v>
                </c:pt>
                <c:pt idx="1062">
                  <c:v>38071</c:v>
                </c:pt>
                <c:pt idx="1063">
                  <c:v>38072</c:v>
                </c:pt>
                <c:pt idx="1064">
                  <c:v>38075</c:v>
                </c:pt>
                <c:pt idx="1065">
                  <c:v>38076</c:v>
                </c:pt>
                <c:pt idx="1066">
                  <c:v>38077</c:v>
                </c:pt>
                <c:pt idx="1067">
                  <c:v>38078</c:v>
                </c:pt>
                <c:pt idx="1068">
                  <c:v>38079</c:v>
                </c:pt>
                <c:pt idx="1069">
                  <c:v>38082</c:v>
                </c:pt>
                <c:pt idx="1070">
                  <c:v>38083</c:v>
                </c:pt>
                <c:pt idx="1071">
                  <c:v>38084</c:v>
                </c:pt>
                <c:pt idx="1072">
                  <c:v>38085</c:v>
                </c:pt>
                <c:pt idx="1073">
                  <c:v>38086</c:v>
                </c:pt>
                <c:pt idx="1074">
                  <c:v>38089</c:v>
                </c:pt>
                <c:pt idx="1075">
                  <c:v>38090</c:v>
                </c:pt>
                <c:pt idx="1076">
                  <c:v>38091</c:v>
                </c:pt>
                <c:pt idx="1077">
                  <c:v>38092</c:v>
                </c:pt>
                <c:pt idx="1078">
                  <c:v>38093</c:v>
                </c:pt>
                <c:pt idx="1079">
                  <c:v>38096</c:v>
                </c:pt>
                <c:pt idx="1080">
                  <c:v>38097</c:v>
                </c:pt>
                <c:pt idx="1081">
                  <c:v>38098</c:v>
                </c:pt>
                <c:pt idx="1082">
                  <c:v>38099</c:v>
                </c:pt>
                <c:pt idx="1083">
                  <c:v>38100</c:v>
                </c:pt>
                <c:pt idx="1084">
                  <c:v>38103</c:v>
                </c:pt>
                <c:pt idx="1085">
                  <c:v>38104</c:v>
                </c:pt>
                <c:pt idx="1086">
                  <c:v>38105</c:v>
                </c:pt>
                <c:pt idx="1087">
                  <c:v>38106</c:v>
                </c:pt>
                <c:pt idx="1088">
                  <c:v>38107</c:v>
                </c:pt>
                <c:pt idx="1089">
                  <c:v>38110</c:v>
                </c:pt>
                <c:pt idx="1090">
                  <c:v>38111</c:v>
                </c:pt>
                <c:pt idx="1091">
                  <c:v>38112</c:v>
                </c:pt>
                <c:pt idx="1092">
                  <c:v>38113</c:v>
                </c:pt>
                <c:pt idx="1093">
                  <c:v>38114</c:v>
                </c:pt>
                <c:pt idx="1094">
                  <c:v>38117</c:v>
                </c:pt>
                <c:pt idx="1095">
                  <c:v>38118</c:v>
                </c:pt>
                <c:pt idx="1096">
                  <c:v>38119</c:v>
                </c:pt>
                <c:pt idx="1097">
                  <c:v>38120</c:v>
                </c:pt>
                <c:pt idx="1098">
                  <c:v>38121</c:v>
                </c:pt>
                <c:pt idx="1099">
                  <c:v>38124</c:v>
                </c:pt>
                <c:pt idx="1100">
                  <c:v>38125</c:v>
                </c:pt>
                <c:pt idx="1101">
                  <c:v>38126</c:v>
                </c:pt>
                <c:pt idx="1102">
                  <c:v>38127</c:v>
                </c:pt>
                <c:pt idx="1103">
                  <c:v>38128</c:v>
                </c:pt>
                <c:pt idx="1104">
                  <c:v>38131</c:v>
                </c:pt>
                <c:pt idx="1105">
                  <c:v>38132</c:v>
                </c:pt>
                <c:pt idx="1106">
                  <c:v>38133</c:v>
                </c:pt>
                <c:pt idx="1107">
                  <c:v>38134</c:v>
                </c:pt>
                <c:pt idx="1108">
                  <c:v>38135</c:v>
                </c:pt>
                <c:pt idx="1109">
                  <c:v>38138</c:v>
                </c:pt>
                <c:pt idx="1110">
                  <c:v>38139</c:v>
                </c:pt>
                <c:pt idx="1111">
                  <c:v>38140</c:v>
                </c:pt>
                <c:pt idx="1112">
                  <c:v>38141</c:v>
                </c:pt>
                <c:pt idx="1113">
                  <c:v>38142</c:v>
                </c:pt>
                <c:pt idx="1114">
                  <c:v>38145</c:v>
                </c:pt>
                <c:pt idx="1115">
                  <c:v>38146</c:v>
                </c:pt>
                <c:pt idx="1116">
                  <c:v>38147</c:v>
                </c:pt>
                <c:pt idx="1117">
                  <c:v>38148</c:v>
                </c:pt>
                <c:pt idx="1118">
                  <c:v>38149</c:v>
                </c:pt>
                <c:pt idx="1119">
                  <c:v>38152</c:v>
                </c:pt>
                <c:pt idx="1120">
                  <c:v>38153</c:v>
                </c:pt>
                <c:pt idx="1121">
                  <c:v>38154</c:v>
                </c:pt>
                <c:pt idx="1122">
                  <c:v>38155</c:v>
                </c:pt>
                <c:pt idx="1123">
                  <c:v>38156</c:v>
                </c:pt>
                <c:pt idx="1124">
                  <c:v>38159</c:v>
                </c:pt>
                <c:pt idx="1125">
                  <c:v>38160</c:v>
                </c:pt>
                <c:pt idx="1126">
                  <c:v>38161</c:v>
                </c:pt>
                <c:pt idx="1127">
                  <c:v>38162</c:v>
                </c:pt>
                <c:pt idx="1128">
                  <c:v>38163</c:v>
                </c:pt>
                <c:pt idx="1129">
                  <c:v>38166</c:v>
                </c:pt>
                <c:pt idx="1130">
                  <c:v>38167</c:v>
                </c:pt>
                <c:pt idx="1131">
                  <c:v>38168</c:v>
                </c:pt>
                <c:pt idx="1132">
                  <c:v>38169</c:v>
                </c:pt>
                <c:pt idx="1133">
                  <c:v>38170</c:v>
                </c:pt>
                <c:pt idx="1134">
                  <c:v>38173</c:v>
                </c:pt>
                <c:pt idx="1135">
                  <c:v>38174</c:v>
                </c:pt>
                <c:pt idx="1136">
                  <c:v>38175</c:v>
                </c:pt>
                <c:pt idx="1137">
                  <c:v>38176</c:v>
                </c:pt>
                <c:pt idx="1138">
                  <c:v>38177</c:v>
                </c:pt>
                <c:pt idx="1139">
                  <c:v>38180</c:v>
                </c:pt>
                <c:pt idx="1140">
                  <c:v>38181</c:v>
                </c:pt>
                <c:pt idx="1141">
                  <c:v>38182</c:v>
                </c:pt>
                <c:pt idx="1142">
                  <c:v>38183</c:v>
                </c:pt>
                <c:pt idx="1143">
                  <c:v>38184</c:v>
                </c:pt>
                <c:pt idx="1144">
                  <c:v>38187</c:v>
                </c:pt>
                <c:pt idx="1145">
                  <c:v>38188</c:v>
                </c:pt>
                <c:pt idx="1146">
                  <c:v>38189</c:v>
                </c:pt>
                <c:pt idx="1147">
                  <c:v>38190</c:v>
                </c:pt>
                <c:pt idx="1148">
                  <c:v>38191</c:v>
                </c:pt>
                <c:pt idx="1149">
                  <c:v>38194</c:v>
                </c:pt>
                <c:pt idx="1150">
                  <c:v>38195</c:v>
                </c:pt>
                <c:pt idx="1151">
                  <c:v>38196</c:v>
                </c:pt>
                <c:pt idx="1152">
                  <c:v>38197</c:v>
                </c:pt>
                <c:pt idx="1153">
                  <c:v>38198</c:v>
                </c:pt>
                <c:pt idx="1154">
                  <c:v>38201</c:v>
                </c:pt>
                <c:pt idx="1155">
                  <c:v>38202</c:v>
                </c:pt>
                <c:pt idx="1156">
                  <c:v>38203</c:v>
                </c:pt>
                <c:pt idx="1157">
                  <c:v>38204</c:v>
                </c:pt>
                <c:pt idx="1158">
                  <c:v>38205</c:v>
                </c:pt>
                <c:pt idx="1159">
                  <c:v>38208</c:v>
                </c:pt>
                <c:pt idx="1160">
                  <c:v>38209</c:v>
                </c:pt>
                <c:pt idx="1161">
                  <c:v>38210</c:v>
                </c:pt>
                <c:pt idx="1162">
                  <c:v>38211</c:v>
                </c:pt>
                <c:pt idx="1163">
                  <c:v>38212</c:v>
                </c:pt>
                <c:pt idx="1164">
                  <c:v>38215</c:v>
                </c:pt>
                <c:pt idx="1165">
                  <c:v>38216</c:v>
                </c:pt>
                <c:pt idx="1166">
                  <c:v>38217</c:v>
                </c:pt>
                <c:pt idx="1167">
                  <c:v>38218</c:v>
                </c:pt>
                <c:pt idx="1168">
                  <c:v>38219</c:v>
                </c:pt>
                <c:pt idx="1169">
                  <c:v>38222</c:v>
                </c:pt>
                <c:pt idx="1170">
                  <c:v>38223</c:v>
                </c:pt>
                <c:pt idx="1171">
                  <c:v>38224</c:v>
                </c:pt>
                <c:pt idx="1172">
                  <c:v>38225</c:v>
                </c:pt>
                <c:pt idx="1173">
                  <c:v>38226</c:v>
                </c:pt>
                <c:pt idx="1174">
                  <c:v>38229</c:v>
                </c:pt>
                <c:pt idx="1175">
                  <c:v>38230</c:v>
                </c:pt>
                <c:pt idx="1176">
                  <c:v>38231</c:v>
                </c:pt>
                <c:pt idx="1177">
                  <c:v>38232</c:v>
                </c:pt>
                <c:pt idx="1178">
                  <c:v>38233</c:v>
                </c:pt>
                <c:pt idx="1179">
                  <c:v>38236</c:v>
                </c:pt>
                <c:pt idx="1180">
                  <c:v>38237</c:v>
                </c:pt>
                <c:pt idx="1181">
                  <c:v>38238</c:v>
                </c:pt>
                <c:pt idx="1182">
                  <c:v>38239</c:v>
                </c:pt>
                <c:pt idx="1183">
                  <c:v>38240</c:v>
                </c:pt>
                <c:pt idx="1184">
                  <c:v>38243</c:v>
                </c:pt>
                <c:pt idx="1185">
                  <c:v>38244</c:v>
                </c:pt>
                <c:pt idx="1186">
                  <c:v>38245</c:v>
                </c:pt>
                <c:pt idx="1187">
                  <c:v>38246</c:v>
                </c:pt>
                <c:pt idx="1188">
                  <c:v>38247</c:v>
                </c:pt>
                <c:pt idx="1189">
                  <c:v>38250</c:v>
                </c:pt>
                <c:pt idx="1190">
                  <c:v>38251</c:v>
                </c:pt>
                <c:pt idx="1191">
                  <c:v>38252</c:v>
                </c:pt>
                <c:pt idx="1192">
                  <c:v>38253</c:v>
                </c:pt>
                <c:pt idx="1193">
                  <c:v>38254</c:v>
                </c:pt>
                <c:pt idx="1194">
                  <c:v>38257</c:v>
                </c:pt>
                <c:pt idx="1195">
                  <c:v>38258</c:v>
                </c:pt>
                <c:pt idx="1196">
                  <c:v>38259</c:v>
                </c:pt>
                <c:pt idx="1197">
                  <c:v>38260</c:v>
                </c:pt>
                <c:pt idx="1198">
                  <c:v>38261</c:v>
                </c:pt>
                <c:pt idx="1199">
                  <c:v>38264</c:v>
                </c:pt>
                <c:pt idx="1200">
                  <c:v>38265</c:v>
                </c:pt>
                <c:pt idx="1201">
                  <c:v>38266</c:v>
                </c:pt>
                <c:pt idx="1202">
                  <c:v>38267</c:v>
                </c:pt>
                <c:pt idx="1203">
                  <c:v>38268</c:v>
                </c:pt>
                <c:pt idx="1204">
                  <c:v>38271</c:v>
                </c:pt>
                <c:pt idx="1205">
                  <c:v>38272</c:v>
                </c:pt>
                <c:pt idx="1206">
                  <c:v>38273</c:v>
                </c:pt>
                <c:pt idx="1207">
                  <c:v>38274</c:v>
                </c:pt>
                <c:pt idx="1208">
                  <c:v>38275</c:v>
                </c:pt>
                <c:pt idx="1209">
                  <c:v>38278</c:v>
                </c:pt>
                <c:pt idx="1210">
                  <c:v>38279</c:v>
                </c:pt>
                <c:pt idx="1211">
                  <c:v>38280</c:v>
                </c:pt>
                <c:pt idx="1212">
                  <c:v>38281</c:v>
                </c:pt>
                <c:pt idx="1213">
                  <c:v>38282</c:v>
                </c:pt>
                <c:pt idx="1214">
                  <c:v>38285</c:v>
                </c:pt>
                <c:pt idx="1215">
                  <c:v>38286</c:v>
                </c:pt>
                <c:pt idx="1216">
                  <c:v>38287</c:v>
                </c:pt>
                <c:pt idx="1217">
                  <c:v>38288</c:v>
                </c:pt>
                <c:pt idx="1218">
                  <c:v>38289</c:v>
                </c:pt>
                <c:pt idx="1219">
                  <c:v>38292</c:v>
                </c:pt>
                <c:pt idx="1220">
                  <c:v>38293</c:v>
                </c:pt>
                <c:pt idx="1221">
                  <c:v>38294</c:v>
                </c:pt>
                <c:pt idx="1222">
                  <c:v>38295</c:v>
                </c:pt>
                <c:pt idx="1223">
                  <c:v>38296</c:v>
                </c:pt>
                <c:pt idx="1224">
                  <c:v>38299</c:v>
                </c:pt>
                <c:pt idx="1225">
                  <c:v>38300</c:v>
                </c:pt>
                <c:pt idx="1226">
                  <c:v>38301</c:v>
                </c:pt>
                <c:pt idx="1227">
                  <c:v>38302</c:v>
                </c:pt>
                <c:pt idx="1228">
                  <c:v>38303</c:v>
                </c:pt>
                <c:pt idx="1229">
                  <c:v>38306</c:v>
                </c:pt>
                <c:pt idx="1230">
                  <c:v>38307</c:v>
                </c:pt>
                <c:pt idx="1231">
                  <c:v>38308</c:v>
                </c:pt>
                <c:pt idx="1232">
                  <c:v>38309</c:v>
                </c:pt>
                <c:pt idx="1233">
                  <c:v>38310</c:v>
                </c:pt>
                <c:pt idx="1234">
                  <c:v>38313</c:v>
                </c:pt>
                <c:pt idx="1235">
                  <c:v>38314</c:v>
                </c:pt>
                <c:pt idx="1236">
                  <c:v>38315</c:v>
                </c:pt>
                <c:pt idx="1237">
                  <c:v>38316</c:v>
                </c:pt>
                <c:pt idx="1238">
                  <c:v>38317</c:v>
                </c:pt>
                <c:pt idx="1239">
                  <c:v>38320</c:v>
                </c:pt>
                <c:pt idx="1240">
                  <c:v>38321</c:v>
                </c:pt>
                <c:pt idx="1241">
                  <c:v>38322</c:v>
                </c:pt>
                <c:pt idx="1242">
                  <c:v>38323</c:v>
                </c:pt>
                <c:pt idx="1243">
                  <c:v>38324</c:v>
                </c:pt>
                <c:pt idx="1244">
                  <c:v>38327</c:v>
                </c:pt>
                <c:pt idx="1245">
                  <c:v>38328</c:v>
                </c:pt>
                <c:pt idx="1246">
                  <c:v>38329</c:v>
                </c:pt>
                <c:pt idx="1247">
                  <c:v>38330</c:v>
                </c:pt>
                <c:pt idx="1248">
                  <c:v>38331</c:v>
                </c:pt>
                <c:pt idx="1249">
                  <c:v>38334</c:v>
                </c:pt>
                <c:pt idx="1250">
                  <c:v>38335</c:v>
                </c:pt>
                <c:pt idx="1251">
                  <c:v>38336</c:v>
                </c:pt>
                <c:pt idx="1252">
                  <c:v>38337</c:v>
                </c:pt>
                <c:pt idx="1253">
                  <c:v>38338</c:v>
                </c:pt>
                <c:pt idx="1254">
                  <c:v>38341</c:v>
                </c:pt>
                <c:pt idx="1255">
                  <c:v>38342</c:v>
                </c:pt>
                <c:pt idx="1256">
                  <c:v>38343</c:v>
                </c:pt>
                <c:pt idx="1257">
                  <c:v>38344</c:v>
                </c:pt>
                <c:pt idx="1258">
                  <c:v>38345</c:v>
                </c:pt>
                <c:pt idx="1259">
                  <c:v>38348</c:v>
                </c:pt>
                <c:pt idx="1260">
                  <c:v>38349</c:v>
                </c:pt>
                <c:pt idx="1261">
                  <c:v>38350</c:v>
                </c:pt>
                <c:pt idx="1262">
                  <c:v>38351</c:v>
                </c:pt>
                <c:pt idx="1263">
                  <c:v>38352</c:v>
                </c:pt>
                <c:pt idx="1264">
                  <c:v>38355</c:v>
                </c:pt>
                <c:pt idx="1265">
                  <c:v>38356</c:v>
                </c:pt>
                <c:pt idx="1266">
                  <c:v>38357</c:v>
                </c:pt>
                <c:pt idx="1267">
                  <c:v>38358</c:v>
                </c:pt>
                <c:pt idx="1268">
                  <c:v>38359</c:v>
                </c:pt>
                <c:pt idx="1269">
                  <c:v>38362</c:v>
                </c:pt>
                <c:pt idx="1270">
                  <c:v>38363</c:v>
                </c:pt>
                <c:pt idx="1271">
                  <c:v>38364</c:v>
                </c:pt>
                <c:pt idx="1272">
                  <c:v>38365</c:v>
                </c:pt>
                <c:pt idx="1273">
                  <c:v>38366</c:v>
                </c:pt>
                <c:pt idx="1274">
                  <c:v>38369</c:v>
                </c:pt>
                <c:pt idx="1275">
                  <c:v>38370</c:v>
                </c:pt>
                <c:pt idx="1276">
                  <c:v>38371</c:v>
                </c:pt>
                <c:pt idx="1277">
                  <c:v>38372</c:v>
                </c:pt>
                <c:pt idx="1278">
                  <c:v>38373</c:v>
                </c:pt>
                <c:pt idx="1279">
                  <c:v>38376</c:v>
                </c:pt>
                <c:pt idx="1280">
                  <c:v>38377</c:v>
                </c:pt>
                <c:pt idx="1281">
                  <c:v>38378</c:v>
                </c:pt>
                <c:pt idx="1282">
                  <c:v>38379</c:v>
                </c:pt>
                <c:pt idx="1283">
                  <c:v>38380</c:v>
                </c:pt>
                <c:pt idx="1284">
                  <c:v>38383</c:v>
                </c:pt>
                <c:pt idx="1285">
                  <c:v>38384</c:v>
                </c:pt>
                <c:pt idx="1286">
                  <c:v>38385</c:v>
                </c:pt>
                <c:pt idx="1287">
                  <c:v>38386</c:v>
                </c:pt>
                <c:pt idx="1288">
                  <c:v>38387</c:v>
                </c:pt>
                <c:pt idx="1289">
                  <c:v>38390</c:v>
                </c:pt>
                <c:pt idx="1290">
                  <c:v>38391</c:v>
                </c:pt>
                <c:pt idx="1291">
                  <c:v>38392</c:v>
                </c:pt>
                <c:pt idx="1292">
                  <c:v>38393</c:v>
                </c:pt>
                <c:pt idx="1293">
                  <c:v>38394</c:v>
                </c:pt>
                <c:pt idx="1294">
                  <c:v>38397</c:v>
                </c:pt>
                <c:pt idx="1295">
                  <c:v>38398</c:v>
                </c:pt>
                <c:pt idx="1296">
                  <c:v>38399</c:v>
                </c:pt>
                <c:pt idx="1297">
                  <c:v>38400</c:v>
                </c:pt>
                <c:pt idx="1298">
                  <c:v>38401</c:v>
                </c:pt>
                <c:pt idx="1299">
                  <c:v>38404</c:v>
                </c:pt>
                <c:pt idx="1300">
                  <c:v>38405</c:v>
                </c:pt>
                <c:pt idx="1301">
                  <c:v>38406</c:v>
                </c:pt>
                <c:pt idx="1302">
                  <c:v>38407</c:v>
                </c:pt>
                <c:pt idx="1303">
                  <c:v>38408</c:v>
                </c:pt>
                <c:pt idx="1304">
                  <c:v>38411</c:v>
                </c:pt>
                <c:pt idx="1305">
                  <c:v>38412</c:v>
                </c:pt>
                <c:pt idx="1306">
                  <c:v>38413</c:v>
                </c:pt>
                <c:pt idx="1307">
                  <c:v>38414</c:v>
                </c:pt>
                <c:pt idx="1308">
                  <c:v>38415</c:v>
                </c:pt>
                <c:pt idx="1309">
                  <c:v>38418</c:v>
                </c:pt>
                <c:pt idx="1310">
                  <c:v>38419</c:v>
                </c:pt>
                <c:pt idx="1311">
                  <c:v>38420</c:v>
                </c:pt>
                <c:pt idx="1312">
                  <c:v>38421</c:v>
                </c:pt>
                <c:pt idx="1313">
                  <c:v>38422</c:v>
                </c:pt>
                <c:pt idx="1314">
                  <c:v>38425</c:v>
                </c:pt>
                <c:pt idx="1315">
                  <c:v>38426</c:v>
                </c:pt>
                <c:pt idx="1316">
                  <c:v>38427</c:v>
                </c:pt>
                <c:pt idx="1317">
                  <c:v>38428</c:v>
                </c:pt>
                <c:pt idx="1318">
                  <c:v>38429</c:v>
                </c:pt>
                <c:pt idx="1319">
                  <c:v>38432</c:v>
                </c:pt>
                <c:pt idx="1320">
                  <c:v>38433</c:v>
                </c:pt>
                <c:pt idx="1321">
                  <c:v>38434</c:v>
                </c:pt>
                <c:pt idx="1322">
                  <c:v>38435</c:v>
                </c:pt>
                <c:pt idx="1323">
                  <c:v>38436</c:v>
                </c:pt>
                <c:pt idx="1324">
                  <c:v>38439</c:v>
                </c:pt>
                <c:pt idx="1325">
                  <c:v>38440</c:v>
                </c:pt>
                <c:pt idx="1326">
                  <c:v>38441</c:v>
                </c:pt>
                <c:pt idx="1327">
                  <c:v>38442</c:v>
                </c:pt>
                <c:pt idx="1328">
                  <c:v>38443</c:v>
                </c:pt>
                <c:pt idx="1329">
                  <c:v>38446</c:v>
                </c:pt>
                <c:pt idx="1330">
                  <c:v>38447</c:v>
                </c:pt>
                <c:pt idx="1331">
                  <c:v>38448</c:v>
                </c:pt>
                <c:pt idx="1332">
                  <c:v>38449</c:v>
                </c:pt>
                <c:pt idx="1333">
                  <c:v>38450</c:v>
                </c:pt>
                <c:pt idx="1334">
                  <c:v>38453</c:v>
                </c:pt>
                <c:pt idx="1335">
                  <c:v>38454</c:v>
                </c:pt>
                <c:pt idx="1336">
                  <c:v>38455</c:v>
                </c:pt>
                <c:pt idx="1337">
                  <c:v>38456</c:v>
                </c:pt>
                <c:pt idx="1338">
                  <c:v>38457</c:v>
                </c:pt>
                <c:pt idx="1339">
                  <c:v>38460</c:v>
                </c:pt>
                <c:pt idx="1340">
                  <c:v>38461</c:v>
                </c:pt>
                <c:pt idx="1341">
                  <c:v>38462</c:v>
                </c:pt>
                <c:pt idx="1342">
                  <c:v>38463</c:v>
                </c:pt>
                <c:pt idx="1343">
                  <c:v>38464</c:v>
                </c:pt>
                <c:pt idx="1344">
                  <c:v>38467</c:v>
                </c:pt>
                <c:pt idx="1345">
                  <c:v>38468</c:v>
                </c:pt>
                <c:pt idx="1346">
                  <c:v>38469</c:v>
                </c:pt>
                <c:pt idx="1347">
                  <c:v>38470</c:v>
                </c:pt>
                <c:pt idx="1348">
                  <c:v>38471</c:v>
                </c:pt>
                <c:pt idx="1349">
                  <c:v>38474</c:v>
                </c:pt>
                <c:pt idx="1350">
                  <c:v>38475</c:v>
                </c:pt>
                <c:pt idx="1351">
                  <c:v>38476</c:v>
                </c:pt>
                <c:pt idx="1352">
                  <c:v>38477</c:v>
                </c:pt>
                <c:pt idx="1353">
                  <c:v>38478</c:v>
                </c:pt>
                <c:pt idx="1354">
                  <c:v>38481</c:v>
                </c:pt>
                <c:pt idx="1355">
                  <c:v>38482</c:v>
                </c:pt>
                <c:pt idx="1356">
                  <c:v>38483</c:v>
                </c:pt>
                <c:pt idx="1357">
                  <c:v>38484</c:v>
                </c:pt>
                <c:pt idx="1358">
                  <c:v>38485</c:v>
                </c:pt>
                <c:pt idx="1359">
                  <c:v>38488</c:v>
                </c:pt>
                <c:pt idx="1360">
                  <c:v>38489</c:v>
                </c:pt>
                <c:pt idx="1361">
                  <c:v>38490</c:v>
                </c:pt>
                <c:pt idx="1362">
                  <c:v>38491</c:v>
                </c:pt>
                <c:pt idx="1363">
                  <c:v>38492</c:v>
                </c:pt>
                <c:pt idx="1364">
                  <c:v>38495</c:v>
                </c:pt>
                <c:pt idx="1365">
                  <c:v>38496</c:v>
                </c:pt>
                <c:pt idx="1366">
                  <c:v>38497</c:v>
                </c:pt>
                <c:pt idx="1367">
                  <c:v>38498</c:v>
                </c:pt>
                <c:pt idx="1368">
                  <c:v>38499</c:v>
                </c:pt>
                <c:pt idx="1369">
                  <c:v>38502</c:v>
                </c:pt>
                <c:pt idx="1370">
                  <c:v>38503</c:v>
                </c:pt>
                <c:pt idx="1371">
                  <c:v>38504</c:v>
                </c:pt>
                <c:pt idx="1372">
                  <c:v>38505</c:v>
                </c:pt>
                <c:pt idx="1373">
                  <c:v>38506</c:v>
                </c:pt>
                <c:pt idx="1374">
                  <c:v>38509</c:v>
                </c:pt>
                <c:pt idx="1375">
                  <c:v>38510</c:v>
                </c:pt>
                <c:pt idx="1376">
                  <c:v>38511</c:v>
                </c:pt>
                <c:pt idx="1377">
                  <c:v>38512</c:v>
                </c:pt>
                <c:pt idx="1378">
                  <c:v>38513</c:v>
                </c:pt>
                <c:pt idx="1379">
                  <c:v>38516</c:v>
                </c:pt>
                <c:pt idx="1380">
                  <c:v>38517</c:v>
                </c:pt>
                <c:pt idx="1381">
                  <c:v>38518</c:v>
                </c:pt>
                <c:pt idx="1382">
                  <c:v>38519</c:v>
                </c:pt>
                <c:pt idx="1383">
                  <c:v>38520</c:v>
                </c:pt>
                <c:pt idx="1384">
                  <c:v>38523</c:v>
                </c:pt>
                <c:pt idx="1385">
                  <c:v>38524</c:v>
                </c:pt>
                <c:pt idx="1386">
                  <c:v>38525</c:v>
                </c:pt>
                <c:pt idx="1387">
                  <c:v>38526</c:v>
                </c:pt>
                <c:pt idx="1388">
                  <c:v>38527</c:v>
                </c:pt>
                <c:pt idx="1389">
                  <c:v>38530</c:v>
                </c:pt>
                <c:pt idx="1390">
                  <c:v>38531</c:v>
                </c:pt>
                <c:pt idx="1391">
                  <c:v>38532</c:v>
                </c:pt>
                <c:pt idx="1392">
                  <c:v>38533</c:v>
                </c:pt>
                <c:pt idx="1393">
                  <c:v>38534</c:v>
                </c:pt>
                <c:pt idx="1394">
                  <c:v>38537</c:v>
                </c:pt>
                <c:pt idx="1395">
                  <c:v>38538</c:v>
                </c:pt>
                <c:pt idx="1396">
                  <c:v>38539</c:v>
                </c:pt>
                <c:pt idx="1397">
                  <c:v>38540</c:v>
                </c:pt>
                <c:pt idx="1398">
                  <c:v>38541</c:v>
                </c:pt>
                <c:pt idx="1399">
                  <c:v>38544</c:v>
                </c:pt>
                <c:pt idx="1400">
                  <c:v>38545</c:v>
                </c:pt>
                <c:pt idx="1401">
                  <c:v>38546</c:v>
                </c:pt>
                <c:pt idx="1402">
                  <c:v>38547</c:v>
                </c:pt>
                <c:pt idx="1403">
                  <c:v>38548</c:v>
                </c:pt>
                <c:pt idx="1404">
                  <c:v>38551</c:v>
                </c:pt>
                <c:pt idx="1405">
                  <c:v>38552</c:v>
                </c:pt>
                <c:pt idx="1406">
                  <c:v>38553</c:v>
                </c:pt>
                <c:pt idx="1407">
                  <c:v>38554</c:v>
                </c:pt>
                <c:pt idx="1408">
                  <c:v>38555</c:v>
                </c:pt>
                <c:pt idx="1409">
                  <c:v>38558</c:v>
                </c:pt>
                <c:pt idx="1410">
                  <c:v>38559</c:v>
                </c:pt>
                <c:pt idx="1411">
                  <c:v>38560</c:v>
                </c:pt>
                <c:pt idx="1412">
                  <c:v>38561</c:v>
                </c:pt>
                <c:pt idx="1413">
                  <c:v>38562</c:v>
                </c:pt>
                <c:pt idx="1414">
                  <c:v>38565</c:v>
                </c:pt>
                <c:pt idx="1415">
                  <c:v>38566</c:v>
                </c:pt>
                <c:pt idx="1416">
                  <c:v>38567</c:v>
                </c:pt>
                <c:pt idx="1417">
                  <c:v>38568</c:v>
                </c:pt>
                <c:pt idx="1418">
                  <c:v>38569</c:v>
                </c:pt>
                <c:pt idx="1419">
                  <c:v>38572</c:v>
                </c:pt>
                <c:pt idx="1420">
                  <c:v>38573</c:v>
                </c:pt>
                <c:pt idx="1421">
                  <c:v>38574</c:v>
                </c:pt>
                <c:pt idx="1422">
                  <c:v>38575</c:v>
                </c:pt>
                <c:pt idx="1423">
                  <c:v>38576</c:v>
                </c:pt>
                <c:pt idx="1424">
                  <c:v>38579</c:v>
                </c:pt>
                <c:pt idx="1425">
                  <c:v>38580</c:v>
                </c:pt>
                <c:pt idx="1426">
                  <c:v>38581</c:v>
                </c:pt>
                <c:pt idx="1427">
                  <c:v>38582</c:v>
                </c:pt>
                <c:pt idx="1428">
                  <c:v>38583</c:v>
                </c:pt>
                <c:pt idx="1429">
                  <c:v>38586</c:v>
                </c:pt>
                <c:pt idx="1430">
                  <c:v>38587</c:v>
                </c:pt>
                <c:pt idx="1431">
                  <c:v>38588</c:v>
                </c:pt>
                <c:pt idx="1432">
                  <c:v>38589</c:v>
                </c:pt>
                <c:pt idx="1433">
                  <c:v>38590</c:v>
                </c:pt>
                <c:pt idx="1434">
                  <c:v>38593</c:v>
                </c:pt>
                <c:pt idx="1435">
                  <c:v>38594</c:v>
                </c:pt>
                <c:pt idx="1436">
                  <c:v>38595</c:v>
                </c:pt>
                <c:pt idx="1437">
                  <c:v>38596</c:v>
                </c:pt>
                <c:pt idx="1438">
                  <c:v>38597</c:v>
                </c:pt>
                <c:pt idx="1439">
                  <c:v>38600</c:v>
                </c:pt>
                <c:pt idx="1440">
                  <c:v>38601</c:v>
                </c:pt>
                <c:pt idx="1441">
                  <c:v>38602</c:v>
                </c:pt>
                <c:pt idx="1442">
                  <c:v>38603</c:v>
                </c:pt>
                <c:pt idx="1443">
                  <c:v>38604</c:v>
                </c:pt>
                <c:pt idx="1444">
                  <c:v>38607</c:v>
                </c:pt>
                <c:pt idx="1445">
                  <c:v>38608</c:v>
                </c:pt>
                <c:pt idx="1446">
                  <c:v>38609</c:v>
                </c:pt>
                <c:pt idx="1447">
                  <c:v>38610</c:v>
                </c:pt>
                <c:pt idx="1448">
                  <c:v>38611</c:v>
                </c:pt>
                <c:pt idx="1449">
                  <c:v>38614</c:v>
                </c:pt>
                <c:pt idx="1450">
                  <c:v>38615</c:v>
                </c:pt>
                <c:pt idx="1451">
                  <c:v>38616</c:v>
                </c:pt>
                <c:pt idx="1452">
                  <c:v>38617</c:v>
                </c:pt>
                <c:pt idx="1453">
                  <c:v>38618</c:v>
                </c:pt>
                <c:pt idx="1454">
                  <c:v>38621</c:v>
                </c:pt>
                <c:pt idx="1455">
                  <c:v>38622</c:v>
                </c:pt>
                <c:pt idx="1456">
                  <c:v>38623</c:v>
                </c:pt>
                <c:pt idx="1457">
                  <c:v>38624</c:v>
                </c:pt>
                <c:pt idx="1458">
                  <c:v>38625</c:v>
                </c:pt>
                <c:pt idx="1459">
                  <c:v>38628</c:v>
                </c:pt>
                <c:pt idx="1460">
                  <c:v>38629</c:v>
                </c:pt>
                <c:pt idx="1461">
                  <c:v>38630</c:v>
                </c:pt>
                <c:pt idx="1462">
                  <c:v>38631</c:v>
                </c:pt>
                <c:pt idx="1463">
                  <c:v>38632</c:v>
                </c:pt>
                <c:pt idx="1464">
                  <c:v>38635</c:v>
                </c:pt>
                <c:pt idx="1465">
                  <c:v>38636</c:v>
                </c:pt>
                <c:pt idx="1466">
                  <c:v>38637</c:v>
                </c:pt>
                <c:pt idx="1467">
                  <c:v>38638</c:v>
                </c:pt>
                <c:pt idx="1468">
                  <c:v>38639</c:v>
                </c:pt>
                <c:pt idx="1469">
                  <c:v>38642</c:v>
                </c:pt>
                <c:pt idx="1470">
                  <c:v>38643</c:v>
                </c:pt>
                <c:pt idx="1471">
                  <c:v>38644</c:v>
                </c:pt>
                <c:pt idx="1472">
                  <c:v>38645</c:v>
                </c:pt>
                <c:pt idx="1473">
                  <c:v>38646</c:v>
                </c:pt>
                <c:pt idx="1474">
                  <c:v>38649</c:v>
                </c:pt>
                <c:pt idx="1475">
                  <c:v>38650</c:v>
                </c:pt>
                <c:pt idx="1476">
                  <c:v>38651</c:v>
                </c:pt>
                <c:pt idx="1477">
                  <c:v>38652</c:v>
                </c:pt>
                <c:pt idx="1478">
                  <c:v>38653</c:v>
                </c:pt>
                <c:pt idx="1479">
                  <c:v>38656</c:v>
                </c:pt>
                <c:pt idx="1480">
                  <c:v>38657</c:v>
                </c:pt>
                <c:pt idx="1481">
                  <c:v>38658</c:v>
                </c:pt>
                <c:pt idx="1482">
                  <c:v>38659</c:v>
                </c:pt>
                <c:pt idx="1483">
                  <c:v>38660</c:v>
                </c:pt>
                <c:pt idx="1484">
                  <c:v>38663</c:v>
                </c:pt>
                <c:pt idx="1485">
                  <c:v>38664</c:v>
                </c:pt>
                <c:pt idx="1486">
                  <c:v>38665</c:v>
                </c:pt>
                <c:pt idx="1487">
                  <c:v>38666</c:v>
                </c:pt>
                <c:pt idx="1488">
                  <c:v>38667</c:v>
                </c:pt>
                <c:pt idx="1489">
                  <c:v>38670</c:v>
                </c:pt>
                <c:pt idx="1490">
                  <c:v>38671</c:v>
                </c:pt>
                <c:pt idx="1491">
                  <c:v>38672</c:v>
                </c:pt>
                <c:pt idx="1492">
                  <c:v>38673</c:v>
                </c:pt>
                <c:pt idx="1493">
                  <c:v>38674</c:v>
                </c:pt>
                <c:pt idx="1494">
                  <c:v>38677</c:v>
                </c:pt>
                <c:pt idx="1495">
                  <c:v>38678</c:v>
                </c:pt>
                <c:pt idx="1496">
                  <c:v>38679</c:v>
                </c:pt>
                <c:pt idx="1497">
                  <c:v>38680</c:v>
                </c:pt>
                <c:pt idx="1498">
                  <c:v>38681</c:v>
                </c:pt>
                <c:pt idx="1499">
                  <c:v>38684</c:v>
                </c:pt>
                <c:pt idx="1500">
                  <c:v>38685</c:v>
                </c:pt>
                <c:pt idx="1501">
                  <c:v>38686</c:v>
                </c:pt>
                <c:pt idx="1502">
                  <c:v>38687</c:v>
                </c:pt>
                <c:pt idx="1503">
                  <c:v>38688</c:v>
                </c:pt>
                <c:pt idx="1504">
                  <c:v>38691</c:v>
                </c:pt>
                <c:pt idx="1505">
                  <c:v>38692</c:v>
                </c:pt>
                <c:pt idx="1506">
                  <c:v>38693</c:v>
                </c:pt>
                <c:pt idx="1507">
                  <c:v>38694</c:v>
                </c:pt>
                <c:pt idx="1508">
                  <c:v>38695</c:v>
                </c:pt>
                <c:pt idx="1509">
                  <c:v>38698</c:v>
                </c:pt>
                <c:pt idx="1510">
                  <c:v>38699</c:v>
                </c:pt>
                <c:pt idx="1511">
                  <c:v>38700</c:v>
                </c:pt>
                <c:pt idx="1512">
                  <c:v>38701</c:v>
                </c:pt>
                <c:pt idx="1513">
                  <c:v>38702</c:v>
                </c:pt>
                <c:pt idx="1514">
                  <c:v>38705</c:v>
                </c:pt>
                <c:pt idx="1515">
                  <c:v>38706</c:v>
                </c:pt>
                <c:pt idx="1516">
                  <c:v>38707</c:v>
                </c:pt>
                <c:pt idx="1517">
                  <c:v>38708</c:v>
                </c:pt>
                <c:pt idx="1518">
                  <c:v>38709</c:v>
                </c:pt>
                <c:pt idx="1519">
                  <c:v>38712</c:v>
                </c:pt>
                <c:pt idx="1520">
                  <c:v>38713</c:v>
                </c:pt>
                <c:pt idx="1521">
                  <c:v>38714</c:v>
                </c:pt>
                <c:pt idx="1522">
                  <c:v>38715</c:v>
                </c:pt>
                <c:pt idx="1523">
                  <c:v>38716</c:v>
                </c:pt>
                <c:pt idx="1524">
                  <c:v>38719</c:v>
                </c:pt>
                <c:pt idx="1525">
                  <c:v>38720</c:v>
                </c:pt>
                <c:pt idx="1526">
                  <c:v>38721</c:v>
                </c:pt>
                <c:pt idx="1527">
                  <c:v>38722</c:v>
                </c:pt>
                <c:pt idx="1528">
                  <c:v>38723</c:v>
                </c:pt>
                <c:pt idx="1529">
                  <c:v>38726</c:v>
                </c:pt>
                <c:pt idx="1530">
                  <c:v>38727</c:v>
                </c:pt>
                <c:pt idx="1531">
                  <c:v>38728</c:v>
                </c:pt>
                <c:pt idx="1532">
                  <c:v>38729</c:v>
                </c:pt>
                <c:pt idx="1533">
                  <c:v>38730</c:v>
                </c:pt>
                <c:pt idx="1534">
                  <c:v>38733</c:v>
                </c:pt>
                <c:pt idx="1535">
                  <c:v>38734</c:v>
                </c:pt>
                <c:pt idx="1536">
                  <c:v>38735</c:v>
                </c:pt>
                <c:pt idx="1537">
                  <c:v>38736</c:v>
                </c:pt>
                <c:pt idx="1538">
                  <c:v>38737</c:v>
                </c:pt>
                <c:pt idx="1539">
                  <c:v>38740</c:v>
                </c:pt>
                <c:pt idx="1540">
                  <c:v>38741</c:v>
                </c:pt>
                <c:pt idx="1541">
                  <c:v>38742</c:v>
                </c:pt>
                <c:pt idx="1542">
                  <c:v>38743</c:v>
                </c:pt>
                <c:pt idx="1543">
                  <c:v>38744</c:v>
                </c:pt>
                <c:pt idx="1544">
                  <c:v>38747</c:v>
                </c:pt>
                <c:pt idx="1545">
                  <c:v>38748</c:v>
                </c:pt>
                <c:pt idx="1546">
                  <c:v>38749</c:v>
                </c:pt>
                <c:pt idx="1547">
                  <c:v>38750</c:v>
                </c:pt>
                <c:pt idx="1548">
                  <c:v>38751</c:v>
                </c:pt>
                <c:pt idx="1549">
                  <c:v>38754</c:v>
                </c:pt>
                <c:pt idx="1550">
                  <c:v>38755</c:v>
                </c:pt>
                <c:pt idx="1551">
                  <c:v>38756</c:v>
                </c:pt>
                <c:pt idx="1552">
                  <c:v>38757</c:v>
                </c:pt>
                <c:pt idx="1553">
                  <c:v>38758</c:v>
                </c:pt>
                <c:pt idx="1554">
                  <c:v>38761</c:v>
                </c:pt>
                <c:pt idx="1555">
                  <c:v>38762</c:v>
                </c:pt>
                <c:pt idx="1556">
                  <c:v>38763</c:v>
                </c:pt>
                <c:pt idx="1557">
                  <c:v>38764</c:v>
                </c:pt>
                <c:pt idx="1558">
                  <c:v>38765</c:v>
                </c:pt>
                <c:pt idx="1559">
                  <c:v>38768</c:v>
                </c:pt>
                <c:pt idx="1560">
                  <c:v>38769</c:v>
                </c:pt>
                <c:pt idx="1561">
                  <c:v>38770</c:v>
                </c:pt>
                <c:pt idx="1562">
                  <c:v>38771</c:v>
                </c:pt>
                <c:pt idx="1563">
                  <c:v>38772</c:v>
                </c:pt>
                <c:pt idx="1564">
                  <c:v>38775</c:v>
                </c:pt>
                <c:pt idx="1565">
                  <c:v>38776</c:v>
                </c:pt>
                <c:pt idx="1566">
                  <c:v>38777</c:v>
                </c:pt>
                <c:pt idx="1567">
                  <c:v>38778</c:v>
                </c:pt>
                <c:pt idx="1568">
                  <c:v>38779</c:v>
                </c:pt>
                <c:pt idx="1569">
                  <c:v>38782</c:v>
                </c:pt>
                <c:pt idx="1570">
                  <c:v>38783</c:v>
                </c:pt>
                <c:pt idx="1571">
                  <c:v>38784</c:v>
                </c:pt>
                <c:pt idx="1572">
                  <c:v>38785</c:v>
                </c:pt>
                <c:pt idx="1573">
                  <c:v>38786</c:v>
                </c:pt>
                <c:pt idx="1574">
                  <c:v>38789</c:v>
                </c:pt>
                <c:pt idx="1575">
                  <c:v>38790</c:v>
                </c:pt>
                <c:pt idx="1576">
                  <c:v>38791</c:v>
                </c:pt>
                <c:pt idx="1577">
                  <c:v>38792</c:v>
                </c:pt>
                <c:pt idx="1578">
                  <c:v>38793</c:v>
                </c:pt>
                <c:pt idx="1579">
                  <c:v>38796</c:v>
                </c:pt>
                <c:pt idx="1580">
                  <c:v>38797</c:v>
                </c:pt>
                <c:pt idx="1581">
                  <c:v>38798</c:v>
                </c:pt>
                <c:pt idx="1582">
                  <c:v>38799</c:v>
                </c:pt>
                <c:pt idx="1583">
                  <c:v>38800</c:v>
                </c:pt>
                <c:pt idx="1584">
                  <c:v>38803</c:v>
                </c:pt>
                <c:pt idx="1585">
                  <c:v>38804</c:v>
                </c:pt>
                <c:pt idx="1586">
                  <c:v>38805</c:v>
                </c:pt>
                <c:pt idx="1587">
                  <c:v>38806</c:v>
                </c:pt>
                <c:pt idx="1588">
                  <c:v>38807</c:v>
                </c:pt>
                <c:pt idx="1589">
                  <c:v>38810</c:v>
                </c:pt>
                <c:pt idx="1590">
                  <c:v>38811</c:v>
                </c:pt>
                <c:pt idx="1591">
                  <c:v>38812</c:v>
                </c:pt>
                <c:pt idx="1592">
                  <c:v>38813</c:v>
                </c:pt>
                <c:pt idx="1593">
                  <c:v>38814</c:v>
                </c:pt>
                <c:pt idx="1594">
                  <c:v>38817</c:v>
                </c:pt>
                <c:pt idx="1595">
                  <c:v>38818</c:v>
                </c:pt>
                <c:pt idx="1596">
                  <c:v>38819</c:v>
                </c:pt>
                <c:pt idx="1597">
                  <c:v>38820</c:v>
                </c:pt>
                <c:pt idx="1598">
                  <c:v>38821</c:v>
                </c:pt>
                <c:pt idx="1599">
                  <c:v>38824</c:v>
                </c:pt>
                <c:pt idx="1600">
                  <c:v>38825</c:v>
                </c:pt>
                <c:pt idx="1601">
                  <c:v>38826</c:v>
                </c:pt>
                <c:pt idx="1602">
                  <c:v>38827</c:v>
                </c:pt>
                <c:pt idx="1603">
                  <c:v>38828</c:v>
                </c:pt>
                <c:pt idx="1604">
                  <c:v>38831</c:v>
                </c:pt>
                <c:pt idx="1605">
                  <c:v>38832</c:v>
                </c:pt>
                <c:pt idx="1606">
                  <c:v>38833</c:v>
                </c:pt>
                <c:pt idx="1607">
                  <c:v>38834</c:v>
                </c:pt>
                <c:pt idx="1608">
                  <c:v>38835</c:v>
                </c:pt>
                <c:pt idx="1609">
                  <c:v>38838</c:v>
                </c:pt>
                <c:pt idx="1610">
                  <c:v>38839</c:v>
                </c:pt>
                <c:pt idx="1611">
                  <c:v>38840</c:v>
                </c:pt>
                <c:pt idx="1612">
                  <c:v>38841</c:v>
                </c:pt>
                <c:pt idx="1613">
                  <c:v>38842</c:v>
                </c:pt>
                <c:pt idx="1614">
                  <c:v>38845</c:v>
                </c:pt>
                <c:pt idx="1615">
                  <c:v>38846</c:v>
                </c:pt>
                <c:pt idx="1616">
                  <c:v>38847</c:v>
                </c:pt>
                <c:pt idx="1617">
                  <c:v>38848</c:v>
                </c:pt>
                <c:pt idx="1618">
                  <c:v>38849</c:v>
                </c:pt>
                <c:pt idx="1619">
                  <c:v>38852</c:v>
                </c:pt>
                <c:pt idx="1620">
                  <c:v>38853</c:v>
                </c:pt>
                <c:pt idx="1621">
                  <c:v>38854</c:v>
                </c:pt>
                <c:pt idx="1622">
                  <c:v>38855</c:v>
                </c:pt>
                <c:pt idx="1623">
                  <c:v>38856</c:v>
                </c:pt>
                <c:pt idx="1624">
                  <c:v>38859</c:v>
                </c:pt>
                <c:pt idx="1625">
                  <c:v>38860</c:v>
                </c:pt>
                <c:pt idx="1626">
                  <c:v>38861</c:v>
                </c:pt>
                <c:pt idx="1627">
                  <c:v>38862</c:v>
                </c:pt>
                <c:pt idx="1628">
                  <c:v>38863</c:v>
                </c:pt>
                <c:pt idx="1629">
                  <c:v>38866</c:v>
                </c:pt>
                <c:pt idx="1630">
                  <c:v>38867</c:v>
                </c:pt>
                <c:pt idx="1631">
                  <c:v>38868</c:v>
                </c:pt>
                <c:pt idx="1632">
                  <c:v>38869</c:v>
                </c:pt>
                <c:pt idx="1633">
                  <c:v>38870</c:v>
                </c:pt>
                <c:pt idx="1634">
                  <c:v>38873</c:v>
                </c:pt>
                <c:pt idx="1635">
                  <c:v>38874</c:v>
                </c:pt>
                <c:pt idx="1636">
                  <c:v>38875</c:v>
                </c:pt>
                <c:pt idx="1637">
                  <c:v>38876</c:v>
                </c:pt>
                <c:pt idx="1638">
                  <c:v>38877</c:v>
                </c:pt>
                <c:pt idx="1639">
                  <c:v>38880</c:v>
                </c:pt>
                <c:pt idx="1640">
                  <c:v>38881</c:v>
                </c:pt>
                <c:pt idx="1641">
                  <c:v>38882</c:v>
                </c:pt>
                <c:pt idx="1642">
                  <c:v>38883</c:v>
                </c:pt>
                <c:pt idx="1643">
                  <c:v>38884</c:v>
                </c:pt>
                <c:pt idx="1644">
                  <c:v>38887</c:v>
                </c:pt>
                <c:pt idx="1645">
                  <c:v>38888</c:v>
                </c:pt>
                <c:pt idx="1646">
                  <c:v>38889</c:v>
                </c:pt>
                <c:pt idx="1647">
                  <c:v>38890</c:v>
                </c:pt>
                <c:pt idx="1648">
                  <c:v>38891</c:v>
                </c:pt>
                <c:pt idx="1649">
                  <c:v>38894</c:v>
                </c:pt>
                <c:pt idx="1650">
                  <c:v>38895</c:v>
                </c:pt>
                <c:pt idx="1651">
                  <c:v>38896</c:v>
                </c:pt>
                <c:pt idx="1652">
                  <c:v>38897</c:v>
                </c:pt>
                <c:pt idx="1653">
                  <c:v>38898</c:v>
                </c:pt>
                <c:pt idx="1654">
                  <c:v>38901</c:v>
                </c:pt>
                <c:pt idx="1655">
                  <c:v>38902</c:v>
                </c:pt>
                <c:pt idx="1656">
                  <c:v>38903</c:v>
                </c:pt>
                <c:pt idx="1657">
                  <c:v>38904</c:v>
                </c:pt>
                <c:pt idx="1658">
                  <c:v>38905</c:v>
                </c:pt>
                <c:pt idx="1659">
                  <c:v>38908</c:v>
                </c:pt>
                <c:pt idx="1660">
                  <c:v>38909</c:v>
                </c:pt>
                <c:pt idx="1661">
                  <c:v>38910</c:v>
                </c:pt>
                <c:pt idx="1662">
                  <c:v>38911</c:v>
                </c:pt>
                <c:pt idx="1663">
                  <c:v>38912</c:v>
                </c:pt>
                <c:pt idx="1664">
                  <c:v>38915</c:v>
                </c:pt>
                <c:pt idx="1665">
                  <c:v>38916</c:v>
                </c:pt>
                <c:pt idx="1666">
                  <c:v>38917</c:v>
                </c:pt>
                <c:pt idx="1667">
                  <c:v>38918</c:v>
                </c:pt>
                <c:pt idx="1668">
                  <c:v>38919</c:v>
                </c:pt>
                <c:pt idx="1669">
                  <c:v>38922</c:v>
                </c:pt>
                <c:pt idx="1670">
                  <c:v>38923</c:v>
                </c:pt>
                <c:pt idx="1671">
                  <c:v>38924</c:v>
                </c:pt>
                <c:pt idx="1672">
                  <c:v>38925</c:v>
                </c:pt>
                <c:pt idx="1673">
                  <c:v>38926</c:v>
                </c:pt>
                <c:pt idx="1674">
                  <c:v>38929</c:v>
                </c:pt>
                <c:pt idx="1675">
                  <c:v>38930</c:v>
                </c:pt>
                <c:pt idx="1676">
                  <c:v>38931</c:v>
                </c:pt>
                <c:pt idx="1677">
                  <c:v>38932</c:v>
                </c:pt>
                <c:pt idx="1678">
                  <c:v>38933</c:v>
                </c:pt>
                <c:pt idx="1679">
                  <c:v>38936</c:v>
                </c:pt>
                <c:pt idx="1680">
                  <c:v>38937</c:v>
                </c:pt>
                <c:pt idx="1681">
                  <c:v>38938</c:v>
                </c:pt>
                <c:pt idx="1682">
                  <c:v>38939</c:v>
                </c:pt>
                <c:pt idx="1683">
                  <c:v>38940</c:v>
                </c:pt>
                <c:pt idx="1684">
                  <c:v>38943</c:v>
                </c:pt>
                <c:pt idx="1685">
                  <c:v>38944</c:v>
                </c:pt>
                <c:pt idx="1686">
                  <c:v>38945</c:v>
                </c:pt>
                <c:pt idx="1687">
                  <c:v>38946</c:v>
                </c:pt>
                <c:pt idx="1688">
                  <c:v>38947</c:v>
                </c:pt>
                <c:pt idx="1689">
                  <c:v>38950</c:v>
                </c:pt>
                <c:pt idx="1690">
                  <c:v>38951</c:v>
                </c:pt>
                <c:pt idx="1691">
                  <c:v>38952</c:v>
                </c:pt>
                <c:pt idx="1692">
                  <c:v>38953</c:v>
                </c:pt>
                <c:pt idx="1693">
                  <c:v>38954</c:v>
                </c:pt>
                <c:pt idx="1694">
                  <c:v>38957</c:v>
                </c:pt>
                <c:pt idx="1695">
                  <c:v>38958</c:v>
                </c:pt>
                <c:pt idx="1696">
                  <c:v>38959</c:v>
                </c:pt>
                <c:pt idx="1697">
                  <c:v>38960</c:v>
                </c:pt>
                <c:pt idx="1698">
                  <c:v>38961</c:v>
                </c:pt>
                <c:pt idx="1699">
                  <c:v>38964</c:v>
                </c:pt>
                <c:pt idx="1700">
                  <c:v>38965</c:v>
                </c:pt>
                <c:pt idx="1701">
                  <c:v>38966</c:v>
                </c:pt>
                <c:pt idx="1702">
                  <c:v>38967</c:v>
                </c:pt>
                <c:pt idx="1703">
                  <c:v>38968</c:v>
                </c:pt>
                <c:pt idx="1704">
                  <c:v>38971</c:v>
                </c:pt>
                <c:pt idx="1705">
                  <c:v>38972</c:v>
                </c:pt>
                <c:pt idx="1706">
                  <c:v>38973</c:v>
                </c:pt>
                <c:pt idx="1707">
                  <c:v>38974</c:v>
                </c:pt>
                <c:pt idx="1708">
                  <c:v>38975</c:v>
                </c:pt>
                <c:pt idx="1709">
                  <c:v>38978</c:v>
                </c:pt>
                <c:pt idx="1710">
                  <c:v>38979</c:v>
                </c:pt>
                <c:pt idx="1711">
                  <c:v>38980</c:v>
                </c:pt>
                <c:pt idx="1712">
                  <c:v>38981</c:v>
                </c:pt>
                <c:pt idx="1713">
                  <c:v>38982</c:v>
                </c:pt>
                <c:pt idx="1714">
                  <c:v>38985</c:v>
                </c:pt>
                <c:pt idx="1715">
                  <c:v>38986</c:v>
                </c:pt>
                <c:pt idx="1716">
                  <c:v>38987</c:v>
                </c:pt>
                <c:pt idx="1717">
                  <c:v>38988</c:v>
                </c:pt>
                <c:pt idx="1718">
                  <c:v>38989</c:v>
                </c:pt>
                <c:pt idx="1719">
                  <c:v>38992</c:v>
                </c:pt>
                <c:pt idx="1720">
                  <c:v>38993</c:v>
                </c:pt>
                <c:pt idx="1721">
                  <c:v>38994</c:v>
                </c:pt>
                <c:pt idx="1722">
                  <c:v>38995</c:v>
                </c:pt>
                <c:pt idx="1723">
                  <c:v>38996</c:v>
                </c:pt>
                <c:pt idx="1724">
                  <c:v>38999</c:v>
                </c:pt>
                <c:pt idx="1725">
                  <c:v>39000</c:v>
                </c:pt>
                <c:pt idx="1726">
                  <c:v>39001</c:v>
                </c:pt>
                <c:pt idx="1727">
                  <c:v>39002</c:v>
                </c:pt>
                <c:pt idx="1728">
                  <c:v>39003</c:v>
                </c:pt>
                <c:pt idx="1729">
                  <c:v>39006</c:v>
                </c:pt>
                <c:pt idx="1730">
                  <c:v>39007</c:v>
                </c:pt>
                <c:pt idx="1731">
                  <c:v>39008</c:v>
                </c:pt>
                <c:pt idx="1732">
                  <c:v>39009</c:v>
                </c:pt>
                <c:pt idx="1733">
                  <c:v>39010</c:v>
                </c:pt>
                <c:pt idx="1734">
                  <c:v>39013</c:v>
                </c:pt>
                <c:pt idx="1735">
                  <c:v>39014</c:v>
                </c:pt>
                <c:pt idx="1736">
                  <c:v>39015</c:v>
                </c:pt>
                <c:pt idx="1737">
                  <c:v>39016</c:v>
                </c:pt>
                <c:pt idx="1738">
                  <c:v>39017</c:v>
                </c:pt>
                <c:pt idx="1739">
                  <c:v>39020</c:v>
                </c:pt>
                <c:pt idx="1740">
                  <c:v>39021</c:v>
                </c:pt>
                <c:pt idx="1741">
                  <c:v>39022</c:v>
                </c:pt>
                <c:pt idx="1742">
                  <c:v>39023</c:v>
                </c:pt>
                <c:pt idx="1743">
                  <c:v>39024</c:v>
                </c:pt>
                <c:pt idx="1744">
                  <c:v>39027</c:v>
                </c:pt>
                <c:pt idx="1745">
                  <c:v>39028</c:v>
                </c:pt>
                <c:pt idx="1746">
                  <c:v>39029</c:v>
                </c:pt>
                <c:pt idx="1747">
                  <c:v>39030</c:v>
                </c:pt>
                <c:pt idx="1748">
                  <c:v>39031</c:v>
                </c:pt>
                <c:pt idx="1749">
                  <c:v>39034</c:v>
                </c:pt>
                <c:pt idx="1750">
                  <c:v>39035</c:v>
                </c:pt>
                <c:pt idx="1751">
                  <c:v>39036</c:v>
                </c:pt>
                <c:pt idx="1752">
                  <c:v>39037</c:v>
                </c:pt>
                <c:pt idx="1753">
                  <c:v>39038</c:v>
                </c:pt>
                <c:pt idx="1754">
                  <c:v>39041</c:v>
                </c:pt>
                <c:pt idx="1755">
                  <c:v>39042</c:v>
                </c:pt>
                <c:pt idx="1756">
                  <c:v>39043</c:v>
                </c:pt>
                <c:pt idx="1757">
                  <c:v>39044</c:v>
                </c:pt>
                <c:pt idx="1758">
                  <c:v>39045</c:v>
                </c:pt>
                <c:pt idx="1759">
                  <c:v>39048</c:v>
                </c:pt>
                <c:pt idx="1760">
                  <c:v>39049</c:v>
                </c:pt>
                <c:pt idx="1761">
                  <c:v>39050</c:v>
                </c:pt>
                <c:pt idx="1762">
                  <c:v>39051</c:v>
                </c:pt>
                <c:pt idx="1763">
                  <c:v>39052</c:v>
                </c:pt>
                <c:pt idx="1764">
                  <c:v>39055</c:v>
                </c:pt>
                <c:pt idx="1765">
                  <c:v>39056</c:v>
                </c:pt>
                <c:pt idx="1766">
                  <c:v>39057</c:v>
                </c:pt>
                <c:pt idx="1767">
                  <c:v>39058</c:v>
                </c:pt>
                <c:pt idx="1768">
                  <c:v>39059</c:v>
                </c:pt>
                <c:pt idx="1769">
                  <c:v>39062</c:v>
                </c:pt>
                <c:pt idx="1770">
                  <c:v>39063</c:v>
                </c:pt>
                <c:pt idx="1771">
                  <c:v>39064</c:v>
                </c:pt>
                <c:pt idx="1772">
                  <c:v>39065</c:v>
                </c:pt>
                <c:pt idx="1773">
                  <c:v>39066</c:v>
                </c:pt>
                <c:pt idx="1774">
                  <c:v>39069</c:v>
                </c:pt>
                <c:pt idx="1775">
                  <c:v>39070</c:v>
                </c:pt>
                <c:pt idx="1776">
                  <c:v>39071</c:v>
                </c:pt>
                <c:pt idx="1777">
                  <c:v>39072</c:v>
                </c:pt>
                <c:pt idx="1778">
                  <c:v>39073</c:v>
                </c:pt>
                <c:pt idx="1779">
                  <c:v>39076</c:v>
                </c:pt>
                <c:pt idx="1780">
                  <c:v>39077</c:v>
                </c:pt>
                <c:pt idx="1781">
                  <c:v>39078</c:v>
                </c:pt>
                <c:pt idx="1782">
                  <c:v>39079</c:v>
                </c:pt>
                <c:pt idx="1783">
                  <c:v>39080</c:v>
                </c:pt>
                <c:pt idx="1784">
                  <c:v>39083</c:v>
                </c:pt>
                <c:pt idx="1785">
                  <c:v>39084</c:v>
                </c:pt>
                <c:pt idx="1786">
                  <c:v>39085</c:v>
                </c:pt>
                <c:pt idx="1787">
                  <c:v>39086</c:v>
                </c:pt>
                <c:pt idx="1788">
                  <c:v>39087</c:v>
                </c:pt>
                <c:pt idx="1789">
                  <c:v>39090</c:v>
                </c:pt>
                <c:pt idx="1790">
                  <c:v>39091</c:v>
                </c:pt>
                <c:pt idx="1791">
                  <c:v>39092</c:v>
                </c:pt>
                <c:pt idx="1792">
                  <c:v>39093</c:v>
                </c:pt>
                <c:pt idx="1793">
                  <c:v>39094</c:v>
                </c:pt>
                <c:pt idx="1794">
                  <c:v>39097</c:v>
                </c:pt>
                <c:pt idx="1795">
                  <c:v>39098</c:v>
                </c:pt>
                <c:pt idx="1796">
                  <c:v>39099</c:v>
                </c:pt>
                <c:pt idx="1797">
                  <c:v>39100</c:v>
                </c:pt>
                <c:pt idx="1798">
                  <c:v>39101</c:v>
                </c:pt>
                <c:pt idx="1799">
                  <c:v>39104</c:v>
                </c:pt>
                <c:pt idx="1800">
                  <c:v>39105</c:v>
                </c:pt>
                <c:pt idx="1801">
                  <c:v>39106</c:v>
                </c:pt>
                <c:pt idx="1802">
                  <c:v>39107</c:v>
                </c:pt>
                <c:pt idx="1803">
                  <c:v>39108</c:v>
                </c:pt>
                <c:pt idx="1804">
                  <c:v>39111</c:v>
                </c:pt>
                <c:pt idx="1805">
                  <c:v>39112</c:v>
                </c:pt>
                <c:pt idx="1806">
                  <c:v>39113</c:v>
                </c:pt>
                <c:pt idx="1807">
                  <c:v>39114</c:v>
                </c:pt>
                <c:pt idx="1808">
                  <c:v>39115</c:v>
                </c:pt>
                <c:pt idx="1809">
                  <c:v>39118</c:v>
                </c:pt>
                <c:pt idx="1810">
                  <c:v>39119</c:v>
                </c:pt>
                <c:pt idx="1811">
                  <c:v>39120</c:v>
                </c:pt>
                <c:pt idx="1812">
                  <c:v>39121</c:v>
                </c:pt>
                <c:pt idx="1813">
                  <c:v>39122</c:v>
                </c:pt>
                <c:pt idx="1814">
                  <c:v>39125</c:v>
                </c:pt>
                <c:pt idx="1815">
                  <c:v>39126</c:v>
                </c:pt>
                <c:pt idx="1816">
                  <c:v>39127</c:v>
                </c:pt>
                <c:pt idx="1817">
                  <c:v>39128</c:v>
                </c:pt>
                <c:pt idx="1818">
                  <c:v>39129</c:v>
                </c:pt>
                <c:pt idx="1819">
                  <c:v>39132</c:v>
                </c:pt>
                <c:pt idx="1820">
                  <c:v>39133</c:v>
                </c:pt>
                <c:pt idx="1821">
                  <c:v>39134</c:v>
                </c:pt>
                <c:pt idx="1822">
                  <c:v>39135</c:v>
                </c:pt>
                <c:pt idx="1823">
                  <c:v>39136</c:v>
                </c:pt>
                <c:pt idx="1824">
                  <c:v>39139</c:v>
                </c:pt>
                <c:pt idx="1825">
                  <c:v>39140</c:v>
                </c:pt>
                <c:pt idx="1826">
                  <c:v>39141</c:v>
                </c:pt>
                <c:pt idx="1827">
                  <c:v>39142</c:v>
                </c:pt>
                <c:pt idx="1828">
                  <c:v>39143</c:v>
                </c:pt>
                <c:pt idx="1829">
                  <c:v>39146</c:v>
                </c:pt>
                <c:pt idx="1830">
                  <c:v>39147</c:v>
                </c:pt>
                <c:pt idx="1831">
                  <c:v>39148</c:v>
                </c:pt>
                <c:pt idx="1832">
                  <c:v>39149</c:v>
                </c:pt>
                <c:pt idx="1833">
                  <c:v>39150</c:v>
                </c:pt>
                <c:pt idx="1834">
                  <c:v>39153</c:v>
                </c:pt>
                <c:pt idx="1835">
                  <c:v>39154</c:v>
                </c:pt>
                <c:pt idx="1836">
                  <c:v>39155</c:v>
                </c:pt>
                <c:pt idx="1837">
                  <c:v>39156</c:v>
                </c:pt>
                <c:pt idx="1838">
                  <c:v>39157</c:v>
                </c:pt>
                <c:pt idx="1839">
                  <c:v>39160</c:v>
                </c:pt>
                <c:pt idx="1840">
                  <c:v>39161</c:v>
                </c:pt>
                <c:pt idx="1841">
                  <c:v>39162</c:v>
                </c:pt>
                <c:pt idx="1842">
                  <c:v>39163</c:v>
                </c:pt>
                <c:pt idx="1843">
                  <c:v>39164</c:v>
                </c:pt>
                <c:pt idx="1844">
                  <c:v>39167</c:v>
                </c:pt>
                <c:pt idx="1845">
                  <c:v>39168</c:v>
                </c:pt>
                <c:pt idx="1846">
                  <c:v>39169</c:v>
                </c:pt>
                <c:pt idx="1847">
                  <c:v>39170</c:v>
                </c:pt>
                <c:pt idx="1848">
                  <c:v>39171</c:v>
                </c:pt>
                <c:pt idx="1849">
                  <c:v>39174</c:v>
                </c:pt>
                <c:pt idx="1850">
                  <c:v>39175</c:v>
                </c:pt>
                <c:pt idx="1851">
                  <c:v>39176</c:v>
                </c:pt>
                <c:pt idx="1852">
                  <c:v>39177</c:v>
                </c:pt>
                <c:pt idx="1853">
                  <c:v>39178</c:v>
                </c:pt>
                <c:pt idx="1854">
                  <c:v>39181</c:v>
                </c:pt>
                <c:pt idx="1855">
                  <c:v>39182</c:v>
                </c:pt>
                <c:pt idx="1856">
                  <c:v>39183</c:v>
                </c:pt>
                <c:pt idx="1857">
                  <c:v>39184</c:v>
                </c:pt>
                <c:pt idx="1858">
                  <c:v>39185</c:v>
                </c:pt>
                <c:pt idx="1859">
                  <c:v>39188</c:v>
                </c:pt>
                <c:pt idx="1860">
                  <c:v>39189</c:v>
                </c:pt>
                <c:pt idx="1861">
                  <c:v>39190</c:v>
                </c:pt>
                <c:pt idx="1862">
                  <c:v>39191</c:v>
                </c:pt>
                <c:pt idx="1863">
                  <c:v>39192</c:v>
                </c:pt>
                <c:pt idx="1864">
                  <c:v>39195</c:v>
                </c:pt>
                <c:pt idx="1865">
                  <c:v>39196</c:v>
                </c:pt>
                <c:pt idx="1866">
                  <c:v>39197</c:v>
                </c:pt>
                <c:pt idx="1867">
                  <c:v>39198</c:v>
                </c:pt>
                <c:pt idx="1868">
                  <c:v>39199</c:v>
                </c:pt>
                <c:pt idx="1869">
                  <c:v>39202</c:v>
                </c:pt>
                <c:pt idx="1870">
                  <c:v>39203</c:v>
                </c:pt>
                <c:pt idx="1871">
                  <c:v>39204</c:v>
                </c:pt>
                <c:pt idx="1872">
                  <c:v>39205</c:v>
                </c:pt>
                <c:pt idx="1873">
                  <c:v>39206</c:v>
                </c:pt>
                <c:pt idx="1874">
                  <c:v>39209</c:v>
                </c:pt>
                <c:pt idx="1875">
                  <c:v>39210</c:v>
                </c:pt>
                <c:pt idx="1876">
                  <c:v>39211</c:v>
                </c:pt>
                <c:pt idx="1877">
                  <c:v>39212</c:v>
                </c:pt>
                <c:pt idx="1878">
                  <c:v>39213</c:v>
                </c:pt>
                <c:pt idx="1879">
                  <c:v>39216</c:v>
                </c:pt>
                <c:pt idx="1880">
                  <c:v>39217</c:v>
                </c:pt>
                <c:pt idx="1881">
                  <c:v>39218</c:v>
                </c:pt>
                <c:pt idx="1882">
                  <c:v>39219</c:v>
                </c:pt>
                <c:pt idx="1883">
                  <c:v>39220</c:v>
                </c:pt>
                <c:pt idx="1884">
                  <c:v>39223</c:v>
                </c:pt>
                <c:pt idx="1885">
                  <c:v>39224</c:v>
                </c:pt>
                <c:pt idx="1886">
                  <c:v>39225</c:v>
                </c:pt>
                <c:pt idx="1887">
                  <c:v>39226</c:v>
                </c:pt>
                <c:pt idx="1888">
                  <c:v>39227</c:v>
                </c:pt>
                <c:pt idx="1889">
                  <c:v>39230</c:v>
                </c:pt>
                <c:pt idx="1890">
                  <c:v>39231</c:v>
                </c:pt>
                <c:pt idx="1891">
                  <c:v>39232</c:v>
                </c:pt>
                <c:pt idx="1892">
                  <c:v>39233</c:v>
                </c:pt>
                <c:pt idx="1893">
                  <c:v>39234</c:v>
                </c:pt>
                <c:pt idx="1894">
                  <c:v>39237</c:v>
                </c:pt>
                <c:pt idx="1895">
                  <c:v>39238</c:v>
                </c:pt>
                <c:pt idx="1896">
                  <c:v>39239</c:v>
                </c:pt>
                <c:pt idx="1897">
                  <c:v>39240</c:v>
                </c:pt>
                <c:pt idx="1898">
                  <c:v>39241</c:v>
                </c:pt>
                <c:pt idx="1899">
                  <c:v>39244</c:v>
                </c:pt>
                <c:pt idx="1900">
                  <c:v>39245</c:v>
                </c:pt>
                <c:pt idx="1901">
                  <c:v>39246</c:v>
                </c:pt>
                <c:pt idx="1902">
                  <c:v>39247</c:v>
                </c:pt>
                <c:pt idx="1903">
                  <c:v>39248</c:v>
                </c:pt>
                <c:pt idx="1904">
                  <c:v>39251</c:v>
                </c:pt>
                <c:pt idx="1905">
                  <c:v>39252</c:v>
                </c:pt>
                <c:pt idx="1906">
                  <c:v>39253</c:v>
                </c:pt>
                <c:pt idx="1907">
                  <c:v>39254</c:v>
                </c:pt>
                <c:pt idx="1908">
                  <c:v>39255</c:v>
                </c:pt>
                <c:pt idx="1909">
                  <c:v>39258</c:v>
                </c:pt>
                <c:pt idx="1910">
                  <c:v>39259</c:v>
                </c:pt>
                <c:pt idx="1911">
                  <c:v>39260</c:v>
                </c:pt>
                <c:pt idx="1912">
                  <c:v>39261</c:v>
                </c:pt>
                <c:pt idx="1913">
                  <c:v>39262</c:v>
                </c:pt>
                <c:pt idx="1914">
                  <c:v>39265</c:v>
                </c:pt>
                <c:pt idx="1915">
                  <c:v>39266</c:v>
                </c:pt>
                <c:pt idx="1916">
                  <c:v>39267</c:v>
                </c:pt>
                <c:pt idx="1917">
                  <c:v>39268</c:v>
                </c:pt>
                <c:pt idx="1918">
                  <c:v>39269</c:v>
                </c:pt>
                <c:pt idx="1919">
                  <c:v>39272</c:v>
                </c:pt>
                <c:pt idx="1920">
                  <c:v>39273</c:v>
                </c:pt>
                <c:pt idx="1921">
                  <c:v>39274</c:v>
                </c:pt>
                <c:pt idx="1922">
                  <c:v>39275</c:v>
                </c:pt>
                <c:pt idx="1923">
                  <c:v>39276</c:v>
                </c:pt>
                <c:pt idx="1924">
                  <c:v>39279</c:v>
                </c:pt>
                <c:pt idx="1925">
                  <c:v>39280</c:v>
                </c:pt>
                <c:pt idx="1926">
                  <c:v>39281</c:v>
                </c:pt>
                <c:pt idx="1927">
                  <c:v>39282</c:v>
                </c:pt>
                <c:pt idx="1928">
                  <c:v>39283</c:v>
                </c:pt>
                <c:pt idx="1929">
                  <c:v>39286</c:v>
                </c:pt>
                <c:pt idx="1930">
                  <c:v>39287</c:v>
                </c:pt>
                <c:pt idx="1931">
                  <c:v>39288</c:v>
                </c:pt>
                <c:pt idx="1932">
                  <c:v>39289</c:v>
                </c:pt>
                <c:pt idx="1933">
                  <c:v>39290</c:v>
                </c:pt>
                <c:pt idx="1934">
                  <c:v>39293</c:v>
                </c:pt>
                <c:pt idx="1935">
                  <c:v>39294</c:v>
                </c:pt>
                <c:pt idx="1936">
                  <c:v>39295</c:v>
                </c:pt>
                <c:pt idx="1937">
                  <c:v>39296</c:v>
                </c:pt>
                <c:pt idx="1938">
                  <c:v>39297</c:v>
                </c:pt>
                <c:pt idx="1939">
                  <c:v>39300</c:v>
                </c:pt>
                <c:pt idx="1940">
                  <c:v>39301</c:v>
                </c:pt>
                <c:pt idx="1941">
                  <c:v>39302</c:v>
                </c:pt>
                <c:pt idx="1942">
                  <c:v>39303</c:v>
                </c:pt>
                <c:pt idx="1943">
                  <c:v>39304</c:v>
                </c:pt>
                <c:pt idx="1944">
                  <c:v>39307</c:v>
                </c:pt>
                <c:pt idx="1945">
                  <c:v>39308</c:v>
                </c:pt>
                <c:pt idx="1946">
                  <c:v>39309</c:v>
                </c:pt>
                <c:pt idx="1947">
                  <c:v>39310</c:v>
                </c:pt>
                <c:pt idx="1948">
                  <c:v>39311</c:v>
                </c:pt>
                <c:pt idx="1949">
                  <c:v>39314</c:v>
                </c:pt>
                <c:pt idx="1950">
                  <c:v>39315</c:v>
                </c:pt>
                <c:pt idx="1951">
                  <c:v>39316</c:v>
                </c:pt>
                <c:pt idx="1952">
                  <c:v>39317</c:v>
                </c:pt>
                <c:pt idx="1953">
                  <c:v>39318</c:v>
                </c:pt>
                <c:pt idx="1954">
                  <c:v>39321</c:v>
                </c:pt>
                <c:pt idx="1955">
                  <c:v>39322</c:v>
                </c:pt>
                <c:pt idx="1956">
                  <c:v>39323</c:v>
                </c:pt>
                <c:pt idx="1957">
                  <c:v>39324</c:v>
                </c:pt>
                <c:pt idx="1958">
                  <c:v>39325</c:v>
                </c:pt>
                <c:pt idx="1959">
                  <c:v>39328</c:v>
                </c:pt>
                <c:pt idx="1960">
                  <c:v>39329</c:v>
                </c:pt>
                <c:pt idx="1961">
                  <c:v>39330</c:v>
                </c:pt>
                <c:pt idx="1962">
                  <c:v>39331</c:v>
                </c:pt>
                <c:pt idx="1963">
                  <c:v>39332</c:v>
                </c:pt>
                <c:pt idx="1964">
                  <c:v>39335</c:v>
                </c:pt>
                <c:pt idx="1965">
                  <c:v>39336</c:v>
                </c:pt>
                <c:pt idx="1966">
                  <c:v>39337</c:v>
                </c:pt>
                <c:pt idx="1967">
                  <c:v>39338</c:v>
                </c:pt>
                <c:pt idx="1968">
                  <c:v>39339</c:v>
                </c:pt>
                <c:pt idx="1969">
                  <c:v>39342</c:v>
                </c:pt>
                <c:pt idx="1970">
                  <c:v>39343</c:v>
                </c:pt>
                <c:pt idx="1971">
                  <c:v>39344</c:v>
                </c:pt>
                <c:pt idx="1972">
                  <c:v>39345</c:v>
                </c:pt>
                <c:pt idx="1973">
                  <c:v>39346</c:v>
                </c:pt>
                <c:pt idx="1974">
                  <c:v>39349</c:v>
                </c:pt>
                <c:pt idx="1975">
                  <c:v>39350</c:v>
                </c:pt>
                <c:pt idx="1976">
                  <c:v>39351</c:v>
                </c:pt>
                <c:pt idx="1977">
                  <c:v>39352</c:v>
                </c:pt>
                <c:pt idx="1978">
                  <c:v>39353</c:v>
                </c:pt>
                <c:pt idx="1979">
                  <c:v>39356</c:v>
                </c:pt>
                <c:pt idx="1980">
                  <c:v>39357</c:v>
                </c:pt>
                <c:pt idx="1981">
                  <c:v>39358</c:v>
                </c:pt>
                <c:pt idx="1982">
                  <c:v>39359</c:v>
                </c:pt>
                <c:pt idx="1983">
                  <c:v>39360</c:v>
                </c:pt>
                <c:pt idx="1984">
                  <c:v>39363</c:v>
                </c:pt>
                <c:pt idx="1985">
                  <c:v>39364</c:v>
                </c:pt>
                <c:pt idx="1986">
                  <c:v>39365</c:v>
                </c:pt>
                <c:pt idx="1987">
                  <c:v>39366</c:v>
                </c:pt>
                <c:pt idx="1988">
                  <c:v>39367</c:v>
                </c:pt>
                <c:pt idx="1989">
                  <c:v>39370</c:v>
                </c:pt>
                <c:pt idx="1990">
                  <c:v>39371</c:v>
                </c:pt>
                <c:pt idx="1991">
                  <c:v>39372</c:v>
                </c:pt>
                <c:pt idx="1992">
                  <c:v>39373</c:v>
                </c:pt>
                <c:pt idx="1993">
                  <c:v>39374</c:v>
                </c:pt>
                <c:pt idx="1994">
                  <c:v>39377</c:v>
                </c:pt>
                <c:pt idx="1995">
                  <c:v>39378</c:v>
                </c:pt>
                <c:pt idx="1996">
                  <c:v>39379</c:v>
                </c:pt>
                <c:pt idx="1997">
                  <c:v>39380</c:v>
                </c:pt>
                <c:pt idx="1998">
                  <c:v>39381</c:v>
                </c:pt>
                <c:pt idx="1999">
                  <c:v>39384</c:v>
                </c:pt>
                <c:pt idx="2000">
                  <c:v>39385</c:v>
                </c:pt>
                <c:pt idx="2001">
                  <c:v>39386</c:v>
                </c:pt>
                <c:pt idx="2002">
                  <c:v>39387</c:v>
                </c:pt>
                <c:pt idx="2003">
                  <c:v>39388</c:v>
                </c:pt>
                <c:pt idx="2004">
                  <c:v>39391</c:v>
                </c:pt>
                <c:pt idx="2005">
                  <c:v>39392</c:v>
                </c:pt>
                <c:pt idx="2006">
                  <c:v>39393</c:v>
                </c:pt>
                <c:pt idx="2007">
                  <c:v>39394</c:v>
                </c:pt>
                <c:pt idx="2008">
                  <c:v>39395</c:v>
                </c:pt>
                <c:pt idx="2009">
                  <c:v>39398</c:v>
                </c:pt>
                <c:pt idx="2010">
                  <c:v>39399</c:v>
                </c:pt>
                <c:pt idx="2011">
                  <c:v>39400</c:v>
                </c:pt>
                <c:pt idx="2012">
                  <c:v>39401</c:v>
                </c:pt>
                <c:pt idx="2013">
                  <c:v>39402</c:v>
                </c:pt>
                <c:pt idx="2014">
                  <c:v>39405</c:v>
                </c:pt>
                <c:pt idx="2015">
                  <c:v>39406</c:v>
                </c:pt>
                <c:pt idx="2016">
                  <c:v>39407</c:v>
                </c:pt>
                <c:pt idx="2017">
                  <c:v>39408</c:v>
                </c:pt>
                <c:pt idx="2018">
                  <c:v>39409</c:v>
                </c:pt>
                <c:pt idx="2019">
                  <c:v>39412</c:v>
                </c:pt>
                <c:pt idx="2020">
                  <c:v>39413</c:v>
                </c:pt>
                <c:pt idx="2021">
                  <c:v>39414</c:v>
                </c:pt>
                <c:pt idx="2022">
                  <c:v>39415</c:v>
                </c:pt>
                <c:pt idx="2023">
                  <c:v>39416</c:v>
                </c:pt>
                <c:pt idx="2024">
                  <c:v>39419</c:v>
                </c:pt>
                <c:pt idx="2025">
                  <c:v>39420</c:v>
                </c:pt>
                <c:pt idx="2026">
                  <c:v>39421</c:v>
                </c:pt>
                <c:pt idx="2027">
                  <c:v>39422</c:v>
                </c:pt>
                <c:pt idx="2028">
                  <c:v>39423</c:v>
                </c:pt>
                <c:pt idx="2029">
                  <c:v>39426</c:v>
                </c:pt>
                <c:pt idx="2030">
                  <c:v>39427</c:v>
                </c:pt>
                <c:pt idx="2031">
                  <c:v>39428</c:v>
                </c:pt>
                <c:pt idx="2032">
                  <c:v>39429</c:v>
                </c:pt>
                <c:pt idx="2033">
                  <c:v>39430</c:v>
                </c:pt>
                <c:pt idx="2034">
                  <c:v>39433</c:v>
                </c:pt>
                <c:pt idx="2035">
                  <c:v>39434</c:v>
                </c:pt>
                <c:pt idx="2036">
                  <c:v>39435</c:v>
                </c:pt>
                <c:pt idx="2037">
                  <c:v>39436</c:v>
                </c:pt>
                <c:pt idx="2038">
                  <c:v>39437</c:v>
                </c:pt>
                <c:pt idx="2039">
                  <c:v>39440</c:v>
                </c:pt>
                <c:pt idx="2040">
                  <c:v>39441</c:v>
                </c:pt>
                <c:pt idx="2041">
                  <c:v>39442</c:v>
                </c:pt>
                <c:pt idx="2042">
                  <c:v>39443</c:v>
                </c:pt>
                <c:pt idx="2043">
                  <c:v>39444</c:v>
                </c:pt>
                <c:pt idx="2044">
                  <c:v>39447</c:v>
                </c:pt>
                <c:pt idx="2045">
                  <c:v>39448</c:v>
                </c:pt>
                <c:pt idx="2046">
                  <c:v>39449</c:v>
                </c:pt>
                <c:pt idx="2047">
                  <c:v>39450</c:v>
                </c:pt>
                <c:pt idx="2048">
                  <c:v>39451</c:v>
                </c:pt>
                <c:pt idx="2049">
                  <c:v>39454</c:v>
                </c:pt>
                <c:pt idx="2050">
                  <c:v>39455</c:v>
                </c:pt>
                <c:pt idx="2051">
                  <c:v>39456</c:v>
                </c:pt>
                <c:pt idx="2052">
                  <c:v>39457</c:v>
                </c:pt>
                <c:pt idx="2053">
                  <c:v>39458</c:v>
                </c:pt>
                <c:pt idx="2054">
                  <c:v>39461</c:v>
                </c:pt>
                <c:pt idx="2055">
                  <c:v>39462</c:v>
                </c:pt>
                <c:pt idx="2056">
                  <c:v>39463</c:v>
                </c:pt>
                <c:pt idx="2057">
                  <c:v>39464</c:v>
                </c:pt>
                <c:pt idx="2058">
                  <c:v>39465</c:v>
                </c:pt>
                <c:pt idx="2059">
                  <c:v>39468</c:v>
                </c:pt>
                <c:pt idx="2060">
                  <c:v>39469</c:v>
                </c:pt>
                <c:pt idx="2061">
                  <c:v>39470</c:v>
                </c:pt>
                <c:pt idx="2062">
                  <c:v>39471</c:v>
                </c:pt>
                <c:pt idx="2063">
                  <c:v>39472</c:v>
                </c:pt>
                <c:pt idx="2064">
                  <c:v>39475</c:v>
                </c:pt>
                <c:pt idx="2065">
                  <c:v>39476</c:v>
                </c:pt>
                <c:pt idx="2066">
                  <c:v>39477</c:v>
                </c:pt>
                <c:pt idx="2067">
                  <c:v>39478</c:v>
                </c:pt>
                <c:pt idx="2068">
                  <c:v>39479</c:v>
                </c:pt>
                <c:pt idx="2069">
                  <c:v>39482</c:v>
                </c:pt>
                <c:pt idx="2070">
                  <c:v>39483</c:v>
                </c:pt>
                <c:pt idx="2071">
                  <c:v>39484</c:v>
                </c:pt>
                <c:pt idx="2072">
                  <c:v>39485</c:v>
                </c:pt>
                <c:pt idx="2073">
                  <c:v>39486</c:v>
                </c:pt>
                <c:pt idx="2074">
                  <c:v>39489</c:v>
                </c:pt>
                <c:pt idx="2075">
                  <c:v>39490</c:v>
                </c:pt>
                <c:pt idx="2076">
                  <c:v>39491</c:v>
                </c:pt>
                <c:pt idx="2077">
                  <c:v>39492</c:v>
                </c:pt>
                <c:pt idx="2078">
                  <c:v>39493</c:v>
                </c:pt>
                <c:pt idx="2079">
                  <c:v>39496</c:v>
                </c:pt>
                <c:pt idx="2080">
                  <c:v>39497</c:v>
                </c:pt>
                <c:pt idx="2081">
                  <c:v>39498</c:v>
                </c:pt>
                <c:pt idx="2082">
                  <c:v>39499</c:v>
                </c:pt>
                <c:pt idx="2083">
                  <c:v>39500</c:v>
                </c:pt>
                <c:pt idx="2084">
                  <c:v>39503</c:v>
                </c:pt>
                <c:pt idx="2085">
                  <c:v>39504</c:v>
                </c:pt>
                <c:pt idx="2086">
                  <c:v>39505</c:v>
                </c:pt>
                <c:pt idx="2087">
                  <c:v>39506</c:v>
                </c:pt>
                <c:pt idx="2088">
                  <c:v>39507</c:v>
                </c:pt>
                <c:pt idx="2089">
                  <c:v>39510</c:v>
                </c:pt>
                <c:pt idx="2090">
                  <c:v>39511</c:v>
                </c:pt>
                <c:pt idx="2091">
                  <c:v>39512</c:v>
                </c:pt>
                <c:pt idx="2092">
                  <c:v>39513</c:v>
                </c:pt>
                <c:pt idx="2093">
                  <c:v>39514</c:v>
                </c:pt>
                <c:pt idx="2094">
                  <c:v>39517</c:v>
                </c:pt>
                <c:pt idx="2095">
                  <c:v>39518</c:v>
                </c:pt>
                <c:pt idx="2096">
                  <c:v>39519</c:v>
                </c:pt>
                <c:pt idx="2097">
                  <c:v>39520</c:v>
                </c:pt>
                <c:pt idx="2098">
                  <c:v>39521</c:v>
                </c:pt>
                <c:pt idx="2099">
                  <c:v>39524</c:v>
                </c:pt>
                <c:pt idx="2100">
                  <c:v>39525</c:v>
                </c:pt>
                <c:pt idx="2101">
                  <c:v>39526</c:v>
                </c:pt>
                <c:pt idx="2102">
                  <c:v>39527</c:v>
                </c:pt>
                <c:pt idx="2103">
                  <c:v>39528</c:v>
                </c:pt>
                <c:pt idx="2104">
                  <c:v>39531</c:v>
                </c:pt>
                <c:pt idx="2105">
                  <c:v>39532</c:v>
                </c:pt>
                <c:pt idx="2106">
                  <c:v>39533</c:v>
                </c:pt>
                <c:pt idx="2107">
                  <c:v>39534</c:v>
                </c:pt>
                <c:pt idx="2108">
                  <c:v>39535</c:v>
                </c:pt>
                <c:pt idx="2109">
                  <c:v>39538</c:v>
                </c:pt>
                <c:pt idx="2110">
                  <c:v>39539</c:v>
                </c:pt>
                <c:pt idx="2111">
                  <c:v>39540</c:v>
                </c:pt>
                <c:pt idx="2112">
                  <c:v>39541</c:v>
                </c:pt>
                <c:pt idx="2113">
                  <c:v>39542</c:v>
                </c:pt>
                <c:pt idx="2114">
                  <c:v>39545</c:v>
                </c:pt>
                <c:pt idx="2115">
                  <c:v>39546</c:v>
                </c:pt>
                <c:pt idx="2116">
                  <c:v>39547</c:v>
                </c:pt>
                <c:pt idx="2117">
                  <c:v>39548</c:v>
                </c:pt>
                <c:pt idx="2118">
                  <c:v>39549</c:v>
                </c:pt>
                <c:pt idx="2119">
                  <c:v>39552</c:v>
                </c:pt>
                <c:pt idx="2120">
                  <c:v>39553</c:v>
                </c:pt>
                <c:pt idx="2121">
                  <c:v>39554</c:v>
                </c:pt>
                <c:pt idx="2122">
                  <c:v>39555</c:v>
                </c:pt>
                <c:pt idx="2123">
                  <c:v>39556</c:v>
                </c:pt>
                <c:pt idx="2124">
                  <c:v>39559</c:v>
                </c:pt>
                <c:pt idx="2125">
                  <c:v>39560</c:v>
                </c:pt>
                <c:pt idx="2126">
                  <c:v>39561</c:v>
                </c:pt>
                <c:pt idx="2127">
                  <c:v>39562</c:v>
                </c:pt>
                <c:pt idx="2128">
                  <c:v>39563</c:v>
                </c:pt>
                <c:pt idx="2129">
                  <c:v>39566</c:v>
                </c:pt>
                <c:pt idx="2130">
                  <c:v>39567</c:v>
                </c:pt>
                <c:pt idx="2131">
                  <c:v>39568</c:v>
                </c:pt>
                <c:pt idx="2132">
                  <c:v>39569</c:v>
                </c:pt>
                <c:pt idx="2133">
                  <c:v>39570</c:v>
                </c:pt>
                <c:pt idx="2134">
                  <c:v>39573</c:v>
                </c:pt>
                <c:pt idx="2135">
                  <c:v>39574</c:v>
                </c:pt>
                <c:pt idx="2136">
                  <c:v>39575</c:v>
                </c:pt>
                <c:pt idx="2137">
                  <c:v>39576</c:v>
                </c:pt>
                <c:pt idx="2138">
                  <c:v>39577</c:v>
                </c:pt>
                <c:pt idx="2139">
                  <c:v>39580</c:v>
                </c:pt>
                <c:pt idx="2140">
                  <c:v>39581</c:v>
                </c:pt>
                <c:pt idx="2141">
                  <c:v>39582</c:v>
                </c:pt>
                <c:pt idx="2142">
                  <c:v>39583</c:v>
                </c:pt>
                <c:pt idx="2143">
                  <c:v>39584</c:v>
                </c:pt>
                <c:pt idx="2144">
                  <c:v>39587</c:v>
                </c:pt>
                <c:pt idx="2145">
                  <c:v>39588</c:v>
                </c:pt>
                <c:pt idx="2146">
                  <c:v>39589</c:v>
                </c:pt>
                <c:pt idx="2147">
                  <c:v>39590</c:v>
                </c:pt>
                <c:pt idx="2148">
                  <c:v>39591</c:v>
                </c:pt>
                <c:pt idx="2149">
                  <c:v>39594</c:v>
                </c:pt>
                <c:pt idx="2150">
                  <c:v>39595</c:v>
                </c:pt>
                <c:pt idx="2151">
                  <c:v>39596</c:v>
                </c:pt>
                <c:pt idx="2152">
                  <c:v>39597</c:v>
                </c:pt>
                <c:pt idx="2153">
                  <c:v>39598</c:v>
                </c:pt>
                <c:pt idx="2154">
                  <c:v>39601</c:v>
                </c:pt>
                <c:pt idx="2155">
                  <c:v>39602</c:v>
                </c:pt>
                <c:pt idx="2156">
                  <c:v>39603</c:v>
                </c:pt>
                <c:pt idx="2157">
                  <c:v>39604</c:v>
                </c:pt>
                <c:pt idx="2158">
                  <c:v>39605</c:v>
                </c:pt>
                <c:pt idx="2159">
                  <c:v>39608</c:v>
                </c:pt>
                <c:pt idx="2160">
                  <c:v>39609</c:v>
                </c:pt>
                <c:pt idx="2161">
                  <c:v>39610</c:v>
                </c:pt>
                <c:pt idx="2162">
                  <c:v>39611</c:v>
                </c:pt>
                <c:pt idx="2163">
                  <c:v>39612</c:v>
                </c:pt>
                <c:pt idx="2164">
                  <c:v>39615</c:v>
                </c:pt>
                <c:pt idx="2165">
                  <c:v>39616</c:v>
                </c:pt>
                <c:pt idx="2166">
                  <c:v>39617</c:v>
                </c:pt>
                <c:pt idx="2167">
                  <c:v>39618</c:v>
                </c:pt>
                <c:pt idx="2168">
                  <c:v>39619</c:v>
                </c:pt>
                <c:pt idx="2169">
                  <c:v>39622</c:v>
                </c:pt>
                <c:pt idx="2170">
                  <c:v>39623</c:v>
                </c:pt>
                <c:pt idx="2171">
                  <c:v>39624</c:v>
                </c:pt>
                <c:pt idx="2172">
                  <c:v>39625</c:v>
                </c:pt>
                <c:pt idx="2173">
                  <c:v>39626</c:v>
                </c:pt>
                <c:pt idx="2174">
                  <c:v>39629</c:v>
                </c:pt>
                <c:pt idx="2175">
                  <c:v>39630</c:v>
                </c:pt>
                <c:pt idx="2176">
                  <c:v>39631</c:v>
                </c:pt>
                <c:pt idx="2177">
                  <c:v>39632</c:v>
                </c:pt>
                <c:pt idx="2178">
                  <c:v>39633</c:v>
                </c:pt>
                <c:pt idx="2179">
                  <c:v>39636</c:v>
                </c:pt>
                <c:pt idx="2180">
                  <c:v>39637</c:v>
                </c:pt>
                <c:pt idx="2181">
                  <c:v>39638</c:v>
                </c:pt>
                <c:pt idx="2182">
                  <c:v>39639</c:v>
                </c:pt>
                <c:pt idx="2183">
                  <c:v>39640</c:v>
                </c:pt>
                <c:pt idx="2184">
                  <c:v>39643</c:v>
                </c:pt>
                <c:pt idx="2185">
                  <c:v>39644</c:v>
                </c:pt>
                <c:pt idx="2186">
                  <c:v>39645</c:v>
                </c:pt>
                <c:pt idx="2187">
                  <c:v>39646</c:v>
                </c:pt>
                <c:pt idx="2188">
                  <c:v>39647</c:v>
                </c:pt>
                <c:pt idx="2189">
                  <c:v>39650</c:v>
                </c:pt>
                <c:pt idx="2190">
                  <c:v>39651</c:v>
                </c:pt>
                <c:pt idx="2191">
                  <c:v>39652</c:v>
                </c:pt>
                <c:pt idx="2192">
                  <c:v>39653</c:v>
                </c:pt>
                <c:pt idx="2193">
                  <c:v>39654</c:v>
                </c:pt>
                <c:pt idx="2194">
                  <c:v>39657</c:v>
                </c:pt>
                <c:pt idx="2195">
                  <c:v>39658</c:v>
                </c:pt>
                <c:pt idx="2196">
                  <c:v>39659</c:v>
                </c:pt>
                <c:pt idx="2197">
                  <c:v>39660</c:v>
                </c:pt>
                <c:pt idx="2198">
                  <c:v>39661</c:v>
                </c:pt>
                <c:pt idx="2199">
                  <c:v>39664</c:v>
                </c:pt>
                <c:pt idx="2200">
                  <c:v>39665</c:v>
                </c:pt>
                <c:pt idx="2201">
                  <c:v>39666</c:v>
                </c:pt>
                <c:pt idx="2202">
                  <c:v>39667</c:v>
                </c:pt>
                <c:pt idx="2203">
                  <c:v>39668</c:v>
                </c:pt>
                <c:pt idx="2204">
                  <c:v>39671</c:v>
                </c:pt>
                <c:pt idx="2205">
                  <c:v>39672</c:v>
                </c:pt>
                <c:pt idx="2206">
                  <c:v>39673</c:v>
                </c:pt>
                <c:pt idx="2207">
                  <c:v>39674</c:v>
                </c:pt>
                <c:pt idx="2208">
                  <c:v>39675</c:v>
                </c:pt>
                <c:pt idx="2209">
                  <c:v>39678</c:v>
                </c:pt>
                <c:pt idx="2210">
                  <c:v>39679</c:v>
                </c:pt>
                <c:pt idx="2211">
                  <c:v>39680</c:v>
                </c:pt>
                <c:pt idx="2212">
                  <c:v>39681</c:v>
                </c:pt>
                <c:pt idx="2213">
                  <c:v>39682</c:v>
                </c:pt>
                <c:pt idx="2214">
                  <c:v>39685</c:v>
                </c:pt>
                <c:pt idx="2215">
                  <c:v>39686</c:v>
                </c:pt>
                <c:pt idx="2216">
                  <c:v>39687</c:v>
                </c:pt>
                <c:pt idx="2217">
                  <c:v>39688</c:v>
                </c:pt>
                <c:pt idx="2218">
                  <c:v>39689</c:v>
                </c:pt>
                <c:pt idx="2219">
                  <c:v>39692</c:v>
                </c:pt>
                <c:pt idx="2220">
                  <c:v>39693</c:v>
                </c:pt>
                <c:pt idx="2221">
                  <c:v>39694</c:v>
                </c:pt>
                <c:pt idx="2222">
                  <c:v>39695</c:v>
                </c:pt>
                <c:pt idx="2223">
                  <c:v>39696</c:v>
                </c:pt>
                <c:pt idx="2224">
                  <c:v>39699</c:v>
                </c:pt>
                <c:pt idx="2225">
                  <c:v>39700</c:v>
                </c:pt>
                <c:pt idx="2226">
                  <c:v>39701</c:v>
                </c:pt>
                <c:pt idx="2227">
                  <c:v>39702</c:v>
                </c:pt>
                <c:pt idx="2228">
                  <c:v>39703</c:v>
                </c:pt>
                <c:pt idx="2229">
                  <c:v>39706</c:v>
                </c:pt>
                <c:pt idx="2230">
                  <c:v>39707</c:v>
                </c:pt>
                <c:pt idx="2231">
                  <c:v>39708</c:v>
                </c:pt>
                <c:pt idx="2232">
                  <c:v>39709</c:v>
                </c:pt>
                <c:pt idx="2233">
                  <c:v>39710</c:v>
                </c:pt>
                <c:pt idx="2234">
                  <c:v>39713</c:v>
                </c:pt>
                <c:pt idx="2235">
                  <c:v>39714</c:v>
                </c:pt>
                <c:pt idx="2236">
                  <c:v>39715</c:v>
                </c:pt>
                <c:pt idx="2237">
                  <c:v>39716</c:v>
                </c:pt>
                <c:pt idx="2238">
                  <c:v>39717</c:v>
                </c:pt>
                <c:pt idx="2239">
                  <c:v>39720</c:v>
                </c:pt>
                <c:pt idx="2240">
                  <c:v>39721</c:v>
                </c:pt>
                <c:pt idx="2241">
                  <c:v>39722</c:v>
                </c:pt>
                <c:pt idx="2242">
                  <c:v>39723</c:v>
                </c:pt>
                <c:pt idx="2243">
                  <c:v>39724</c:v>
                </c:pt>
                <c:pt idx="2244">
                  <c:v>39727</c:v>
                </c:pt>
                <c:pt idx="2245">
                  <c:v>39728</c:v>
                </c:pt>
                <c:pt idx="2246">
                  <c:v>39729</c:v>
                </c:pt>
                <c:pt idx="2247">
                  <c:v>39730</c:v>
                </c:pt>
                <c:pt idx="2248">
                  <c:v>39731</c:v>
                </c:pt>
                <c:pt idx="2249">
                  <c:v>39734</c:v>
                </c:pt>
                <c:pt idx="2250">
                  <c:v>39735</c:v>
                </c:pt>
                <c:pt idx="2251">
                  <c:v>39736</c:v>
                </c:pt>
                <c:pt idx="2252">
                  <c:v>39737</c:v>
                </c:pt>
                <c:pt idx="2253">
                  <c:v>39738</c:v>
                </c:pt>
                <c:pt idx="2254">
                  <c:v>39741</c:v>
                </c:pt>
                <c:pt idx="2255">
                  <c:v>39742</c:v>
                </c:pt>
                <c:pt idx="2256">
                  <c:v>39743</c:v>
                </c:pt>
                <c:pt idx="2257">
                  <c:v>39744</c:v>
                </c:pt>
                <c:pt idx="2258">
                  <c:v>39745</c:v>
                </c:pt>
                <c:pt idx="2259">
                  <c:v>39748</c:v>
                </c:pt>
                <c:pt idx="2260">
                  <c:v>39749</c:v>
                </c:pt>
                <c:pt idx="2261">
                  <c:v>39750</c:v>
                </c:pt>
                <c:pt idx="2262">
                  <c:v>39751</c:v>
                </c:pt>
                <c:pt idx="2263">
                  <c:v>39752</c:v>
                </c:pt>
                <c:pt idx="2264">
                  <c:v>39755</c:v>
                </c:pt>
                <c:pt idx="2265">
                  <c:v>39756</c:v>
                </c:pt>
                <c:pt idx="2266">
                  <c:v>39757</c:v>
                </c:pt>
                <c:pt idx="2267">
                  <c:v>39758</c:v>
                </c:pt>
                <c:pt idx="2268">
                  <c:v>39759</c:v>
                </c:pt>
                <c:pt idx="2269">
                  <c:v>39762</c:v>
                </c:pt>
                <c:pt idx="2270">
                  <c:v>39763</c:v>
                </c:pt>
                <c:pt idx="2271">
                  <c:v>39764</c:v>
                </c:pt>
                <c:pt idx="2272">
                  <c:v>39765</c:v>
                </c:pt>
                <c:pt idx="2273">
                  <c:v>39766</c:v>
                </c:pt>
                <c:pt idx="2274">
                  <c:v>39769</c:v>
                </c:pt>
                <c:pt idx="2275">
                  <c:v>39770</c:v>
                </c:pt>
                <c:pt idx="2276">
                  <c:v>39771</c:v>
                </c:pt>
                <c:pt idx="2277">
                  <c:v>39772</c:v>
                </c:pt>
                <c:pt idx="2278">
                  <c:v>39773</c:v>
                </c:pt>
                <c:pt idx="2279">
                  <c:v>39776</c:v>
                </c:pt>
                <c:pt idx="2280">
                  <c:v>39777</c:v>
                </c:pt>
                <c:pt idx="2281">
                  <c:v>39778</c:v>
                </c:pt>
                <c:pt idx="2282">
                  <c:v>39779</c:v>
                </c:pt>
                <c:pt idx="2283">
                  <c:v>39780</c:v>
                </c:pt>
                <c:pt idx="2284">
                  <c:v>39783</c:v>
                </c:pt>
                <c:pt idx="2285">
                  <c:v>39784</c:v>
                </c:pt>
                <c:pt idx="2286">
                  <c:v>39785</c:v>
                </c:pt>
                <c:pt idx="2287">
                  <c:v>39786</c:v>
                </c:pt>
                <c:pt idx="2288">
                  <c:v>39787</c:v>
                </c:pt>
                <c:pt idx="2289">
                  <c:v>39790</c:v>
                </c:pt>
                <c:pt idx="2290">
                  <c:v>39791</c:v>
                </c:pt>
                <c:pt idx="2291">
                  <c:v>39792</c:v>
                </c:pt>
                <c:pt idx="2292">
                  <c:v>39793</c:v>
                </c:pt>
                <c:pt idx="2293">
                  <c:v>39794</c:v>
                </c:pt>
                <c:pt idx="2294">
                  <c:v>39797</c:v>
                </c:pt>
                <c:pt idx="2295">
                  <c:v>39798</c:v>
                </c:pt>
                <c:pt idx="2296">
                  <c:v>39799</c:v>
                </c:pt>
                <c:pt idx="2297">
                  <c:v>39800</c:v>
                </c:pt>
                <c:pt idx="2298">
                  <c:v>39801</c:v>
                </c:pt>
                <c:pt idx="2299">
                  <c:v>39804</c:v>
                </c:pt>
                <c:pt idx="2300">
                  <c:v>39805</c:v>
                </c:pt>
                <c:pt idx="2301">
                  <c:v>39806</c:v>
                </c:pt>
                <c:pt idx="2302">
                  <c:v>39807</c:v>
                </c:pt>
                <c:pt idx="2303">
                  <c:v>39808</c:v>
                </c:pt>
                <c:pt idx="2304">
                  <c:v>39811</c:v>
                </c:pt>
                <c:pt idx="2305">
                  <c:v>39812</c:v>
                </c:pt>
                <c:pt idx="2306">
                  <c:v>39813</c:v>
                </c:pt>
                <c:pt idx="2307">
                  <c:v>39814</c:v>
                </c:pt>
                <c:pt idx="2308">
                  <c:v>39815</c:v>
                </c:pt>
                <c:pt idx="2309">
                  <c:v>39818</c:v>
                </c:pt>
                <c:pt idx="2310">
                  <c:v>39819</c:v>
                </c:pt>
                <c:pt idx="2311">
                  <c:v>39820</c:v>
                </c:pt>
                <c:pt idx="2312">
                  <c:v>39821</c:v>
                </c:pt>
                <c:pt idx="2313">
                  <c:v>39822</c:v>
                </c:pt>
                <c:pt idx="2314">
                  <c:v>39825</c:v>
                </c:pt>
                <c:pt idx="2315">
                  <c:v>39826</c:v>
                </c:pt>
                <c:pt idx="2316">
                  <c:v>39827</c:v>
                </c:pt>
                <c:pt idx="2317">
                  <c:v>39828</c:v>
                </c:pt>
                <c:pt idx="2318">
                  <c:v>39829</c:v>
                </c:pt>
                <c:pt idx="2319">
                  <c:v>39832</c:v>
                </c:pt>
                <c:pt idx="2320">
                  <c:v>39833</c:v>
                </c:pt>
                <c:pt idx="2321">
                  <c:v>39834</c:v>
                </c:pt>
                <c:pt idx="2322">
                  <c:v>39835</c:v>
                </c:pt>
                <c:pt idx="2323">
                  <c:v>39836</c:v>
                </c:pt>
                <c:pt idx="2324">
                  <c:v>39839</c:v>
                </c:pt>
                <c:pt idx="2325">
                  <c:v>39840</c:v>
                </c:pt>
                <c:pt idx="2326">
                  <c:v>39841</c:v>
                </c:pt>
                <c:pt idx="2327">
                  <c:v>39842</c:v>
                </c:pt>
                <c:pt idx="2328">
                  <c:v>39843</c:v>
                </c:pt>
                <c:pt idx="2329">
                  <c:v>39846</c:v>
                </c:pt>
                <c:pt idx="2330">
                  <c:v>39847</c:v>
                </c:pt>
                <c:pt idx="2331">
                  <c:v>39848</c:v>
                </c:pt>
                <c:pt idx="2332">
                  <c:v>39849</c:v>
                </c:pt>
                <c:pt idx="2333">
                  <c:v>39850</c:v>
                </c:pt>
                <c:pt idx="2334">
                  <c:v>39853</c:v>
                </c:pt>
                <c:pt idx="2335">
                  <c:v>39854</c:v>
                </c:pt>
                <c:pt idx="2336">
                  <c:v>39855</c:v>
                </c:pt>
                <c:pt idx="2337">
                  <c:v>39856</c:v>
                </c:pt>
                <c:pt idx="2338">
                  <c:v>39857</c:v>
                </c:pt>
                <c:pt idx="2339">
                  <c:v>39860</c:v>
                </c:pt>
                <c:pt idx="2340">
                  <c:v>39861</c:v>
                </c:pt>
                <c:pt idx="2341">
                  <c:v>39862</c:v>
                </c:pt>
                <c:pt idx="2342">
                  <c:v>39863</c:v>
                </c:pt>
                <c:pt idx="2343">
                  <c:v>39864</c:v>
                </c:pt>
                <c:pt idx="2344">
                  <c:v>39867</c:v>
                </c:pt>
                <c:pt idx="2345">
                  <c:v>39868</c:v>
                </c:pt>
                <c:pt idx="2346">
                  <c:v>39869</c:v>
                </c:pt>
                <c:pt idx="2347">
                  <c:v>39870</c:v>
                </c:pt>
                <c:pt idx="2348">
                  <c:v>39871</c:v>
                </c:pt>
                <c:pt idx="2349">
                  <c:v>39874</c:v>
                </c:pt>
                <c:pt idx="2350">
                  <c:v>39875</c:v>
                </c:pt>
                <c:pt idx="2351">
                  <c:v>39876</c:v>
                </c:pt>
                <c:pt idx="2352">
                  <c:v>39877</c:v>
                </c:pt>
                <c:pt idx="2353">
                  <c:v>39878</c:v>
                </c:pt>
                <c:pt idx="2354">
                  <c:v>39881</c:v>
                </c:pt>
                <c:pt idx="2355">
                  <c:v>39882</c:v>
                </c:pt>
                <c:pt idx="2356">
                  <c:v>39883</c:v>
                </c:pt>
                <c:pt idx="2357">
                  <c:v>39884</c:v>
                </c:pt>
                <c:pt idx="2358">
                  <c:v>39885</c:v>
                </c:pt>
                <c:pt idx="2359">
                  <c:v>39888</c:v>
                </c:pt>
                <c:pt idx="2360">
                  <c:v>39889</c:v>
                </c:pt>
                <c:pt idx="2361">
                  <c:v>39890</c:v>
                </c:pt>
                <c:pt idx="2362">
                  <c:v>39891</c:v>
                </c:pt>
                <c:pt idx="2363">
                  <c:v>39892</c:v>
                </c:pt>
                <c:pt idx="2364">
                  <c:v>39895</c:v>
                </c:pt>
                <c:pt idx="2365">
                  <c:v>39896</c:v>
                </c:pt>
                <c:pt idx="2366">
                  <c:v>39897</c:v>
                </c:pt>
                <c:pt idx="2367">
                  <c:v>39898</c:v>
                </c:pt>
                <c:pt idx="2368">
                  <c:v>39899</c:v>
                </c:pt>
                <c:pt idx="2369">
                  <c:v>39902</c:v>
                </c:pt>
                <c:pt idx="2370">
                  <c:v>39903</c:v>
                </c:pt>
                <c:pt idx="2371">
                  <c:v>39904</c:v>
                </c:pt>
                <c:pt idx="2372">
                  <c:v>39905</c:v>
                </c:pt>
                <c:pt idx="2373">
                  <c:v>39906</c:v>
                </c:pt>
                <c:pt idx="2374">
                  <c:v>39909</c:v>
                </c:pt>
                <c:pt idx="2375">
                  <c:v>39910</c:v>
                </c:pt>
                <c:pt idx="2376">
                  <c:v>39911</c:v>
                </c:pt>
                <c:pt idx="2377">
                  <c:v>39912</c:v>
                </c:pt>
                <c:pt idx="2378">
                  <c:v>39913</c:v>
                </c:pt>
                <c:pt idx="2379">
                  <c:v>39916</c:v>
                </c:pt>
                <c:pt idx="2380">
                  <c:v>39917</c:v>
                </c:pt>
                <c:pt idx="2381">
                  <c:v>39918</c:v>
                </c:pt>
                <c:pt idx="2382">
                  <c:v>39919</c:v>
                </c:pt>
                <c:pt idx="2383">
                  <c:v>39920</c:v>
                </c:pt>
                <c:pt idx="2384">
                  <c:v>39923</c:v>
                </c:pt>
                <c:pt idx="2385">
                  <c:v>39924</c:v>
                </c:pt>
                <c:pt idx="2386">
                  <c:v>39925</c:v>
                </c:pt>
                <c:pt idx="2387">
                  <c:v>39926</c:v>
                </c:pt>
                <c:pt idx="2388">
                  <c:v>39927</c:v>
                </c:pt>
                <c:pt idx="2389">
                  <c:v>39930</c:v>
                </c:pt>
                <c:pt idx="2390">
                  <c:v>39931</c:v>
                </c:pt>
                <c:pt idx="2391">
                  <c:v>39932</c:v>
                </c:pt>
                <c:pt idx="2392">
                  <c:v>39933</c:v>
                </c:pt>
                <c:pt idx="2393">
                  <c:v>39934</c:v>
                </c:pt>
                <c:pt idx="2394">
                  <c:v>39937</c:v>
                </c:pt>
                <c:pt idx="2395">
                  <c:v>39938</c:v>
                </c:pt>
                <c:pt idx="2396">
                  <c:v>39939</c:v>
                </c:pt>
                <c:pt idx="2397">
                  <c:v>39940</c:v>
                </c:pt>
                <c:pt idx="2398">
                  <c:v>39941</c:v>
                </c:pt>
                <c:pt idx="2399">
                  <c:v>39944</c:v>
                </c:pt>
                <c:pt idx="2400">
                  <c:v>39945</c:v>
                </c:pt>
                <c:pt idx="2401">
                  <c:v>39946</c:v>
                </c:pt>
                <c:pt idx="2402">
                  <c:v>39947</c:v>
                </c:pt>
                <c:pt idx="2403">
                  <c:v>39948</c:v>
                </c:pt>
                <c:pt idx="2404">
                  <c:v>39951</c:v>
                </c:pt>
                <c:pt idx="2405">
                  <c:v>39952</c:v>
                </c:pt>
                <c:pt idx="2406">
                  <c:v>39953</c:v>
                </c:pt>
                <c:pt idx="2407">
                  <c:v>39954</c:v>
                </c:pt>
                <c:pt idx="2408">
                  <c:v>39955</c:v>
                </c:pt>
                <c:pt idx="2409">
                  <c:v>39958</c:v>
                </c:pt>
                <c:pt idx="2410">
                  <c:v>39959</c:v>
                </c:pt>
                <c:pt idx="2411">
                  <c:v>39960</c:v>
                </c:pt>
                <c:pt idx="2412">
                  <c:v>39961</c:v>
                </c:pt>
                <c:pt idx="2413">
                  <c:v>39962</c:v>
                </c:pt>
                <c:pt idx="2414">
                  <c:v>39965</c:v>
                </c:pt>
                <c:pt idx="2415">
                  <c:v>39966</c:v>
                </c:pt>
                <c:pt idx="2416">
                  <c:v>39967</c:v>
                </c:pt>
                <c:pt idx="2417">
                  <c:v>39968</c:v>
                </c:pt>
                <c:pt idx="2418">
                  <c:v>39969</c:v>
                </c:pt>
                <c:pt idx="2419">
                  <c:v>39972</c:v>
                </c:pt>
                <c:pt idx="2420">
                  <c:v>39973</c:v>
                </c:pt>
                <c:pt idx="2421">
                  <c:v>39974</c:v>
                </c:pt>
                <c:pt idx="2422">
                  <c:v>39975</c:v>
                </c:pt>
                <c:pt idx="2423">
                  <c:v>39976</c:v>
                </c:pt>
                <c:pt idx="2424">
                  <c:v>39979</c:v>
                </c:pt>
                <c:pt idx="2425">
                  <c:v>39980</c:v>
                </c:pt>
                <c:pt idx="2426">
                  <c:v>39981</c:v>
                </c:pt>
                <c:pt idx="2427">
                  <c:v>39982</c:v>
                </c:pt>
                <c:pt idx="2428">
                  <c:v>39983</c:v>
                </c:pt>
                <c:pt idx="2429">
                  <c:v>39986</c:v>
                </c:pt>
                <c:pt idx="2430">
                  <c:v>39987</c:v>
                </c:pt>
                <c:pt idx="2431">
                  <c:v>39988</c:v>
                </c:pt>
                <c:pt idx="2432">
                  <c:v>39989</c:v>
                </c:pt>
                <c:pt idx="2433">
                  <c:v>39990</c:v>
                </c:pt>
                <c:pt idx="2434">
                  <c:v>39993</c:v>
                </c:pt>
                <c:pt idx="2435">
                  <c:v>39994</c:v>
                </c:pt>
                <c:pt idx="2436">
                  <c:v>39995</c:v>
                </c:pt>
                <c:pt idx="2437">
                  <c:v>39996</c:v>
                </c:pt>
                <c:pt idx="2438">
                  <c:v>39997</c:v>
                </c:pt>
                <c:pt idx="2439">
                  <c:v>40000</c:v>
                </c:pt>
                <c:pt idx="2440">
                  <c:v>40001</c:v>
                </c:pt>
                <c:pt idx="2441">
                  <c:v>40002</c:v>
                </c:pt>
                <c:pt idx="2442">
                  <c:v>40003</c:v>
                </c:pt>
                <c:pt idx="2443">
                  <c:v>40004</c:v>
                </c:pt>
                <c:pt idx="2444">
                  <c:v>40007</c:v>
                </c:pt>
                <c:pt idx="2445">
                  <c:v>40008</c:v>
                </c:pt>
                <c:pt idx="2446">
                  <c:v>40009</c:v>
                </c:pt>
                <c:pt idx="2447">
                  <c:v>40010</c:v>
                </c:pt>
                <c:pt idx="2448">
                  <c:v>40011</c:v>
                </c:pt>
                <c:pt idx="2449">
                  <c:v>40014</c:v>
                </c:pt>
                <c:pt idx="2450">
                  <c:v>40015</c:v>
                </c:pt>
                <c:pt idx="2451">
                  <c:v>40016</c:v>
                </c:pt>
                <c:pt idx="2452">
                  <c:v>40017</c:v>
                </c:pt>
                <c:pt idx="2453">
                  <c:v>40018</c:v>
                </c:pt>
                <c:pt idx="2454">
                  <c:v>40021</c:v>
                </c:pt>
                <c:pt idx="2455">
                  <c:v>40022</c:v>
                </c:pt>
                <c:pt idx="2456">
                  <c:v>40023</c:v>
                </c:pt>
                <c:pt idx="2457">
                  <c:v>40024</c:v>
                </c:pt>
                <c:pt idx="2458">
                  <c:v>40025</c:v>
                </c:pt>
                <c:pt idx="2459">
                  <c:v>40028</c:v>
                </c:pt>
                <c:pt idx="2460">
                  <c:v>40029</c:v>
                </c:pt>
                <c:pt idx="2461">
                  <c:v>40030</c:v>
                </c:pt>
                <c:pt idx="2462">
                  <c:v>40031</c:v>
                </c:pt>
                <c:pt idx="2463">
                  <c:v>40032</c:v>
                </c:pt>
                <c:pt idx="2464">
                  <c:v>40035</c:v>
                </c:pt>
                <c:pt idx="2465">
                  <c:v>40036</c:v>
                </c:pt>
                <c:pt idx="2466">
                  <c:v>40037</c:v>
                </c:pt>
                <c:pt idx="2467">
                  <c:v>40038</c:v>
                </c:pt>
                <c:pt idx="2468">
                  <c:v>40039</c:v>
                </c:pt>
                <c:pt idx="2469">
                  <c:v>40042</c:v>
                </c:pt>
                <c:pt idx="2470">
                  <c:v>40043</c:v>
                </c:pt>
                <c:pt idx="2471">
                  <c:v>40044</c:v>
                </c:pt>
                <c:pt idx="2472">
                  <c:v>40045</c:v>
                </c:pt>
                <c:pt idx="2473">
                  <c:v>40046</c:v>
                </c:pt>
                <c:pt idx="2474">
                  <c:v>40049</c:v>
                </c:pt>
                <c:pt idx="2475">
                  <c:v>40050</c:v>
                </c:pt>
                <c:pt idx="2476">
                  <c:v>40051</c:v>
                </c:pt>
                <c:pt idx="2477">
                  <c:v>40052</c:v>
                </c:pt>
                <c:pt idx="2478">
                  <c:v>40053</c:v>
                </c:pt>
                <c:pt idx="2479">
                  <c:v>40056</c:v>
                </c:pt>
                <c:pt idx="2480">
                  <c:v>40057</c:v>
                </c:pt>
                <c:pt idx="2481">
                  <c:v>40058</c:v>
                </c:pt>
                <c:pt idx="2482">
                  <c:v>40059</c:v>
                </c:pt>
                <c:pt idx="2483">
                  <c:v>40060</c:v>
                </c:pt>
                <c:pt idx="2484">
                  <c:v>40063</c:v>
                </c:pt>
                <c:pt idx="2485">
                  <c:v>40064</c:v>
                </c:pt>
                <c:pt idx="2486">
                  <c:v>40065</c:v>
                </c:pt>
                <c:pt idx="2487">
                  <c:v>40066</c:v>
                </c:pt>
                <c:pt idx="2488">
                  <c:v>40067</c:v>
                </c:pt>
                <c:pt idx="2489">
                  <c:v>40070</c:v>
                </c:pt>
                <c:pt idx="2490">
                  <c:v>40071</c:v>
                </c:pt>
                <c:pt idx="2491">
                  <c:v>40072</c:v>
                </c:pt>
                <c:pt idx="2492">
                  <c:v>40073</c:v>
                </c:pt>
                <c:pt idx="2493">
                  <c:v>40074</c:v>
                </c:pt>
                <c:pt idx="2494">
                  <c:v>40077</c:v>
                </c:pt>
                <c:pt idx="2495">
                  <c:v>40078</c:v>
                </c:pt>
                <c:pt idx="2496">
                  <c:v>40079</c:v>
                </c:pt>
                <c:pt idx="2497">
                  <c:v>40080</c:v>
                </c:pt>
                <c:pt idx="2498">
                  <c:v>40081</c:v>
                </c:pt>
                <c:pt idx="2499">
                  <c:v>40084</c:v>
                </c:pt>
                <c:pt idx="2500">
                  <c:v>40085</c:v>
                </c:pt>
                <c:pt idx="2501">
                  <c:v>40086</c:v>
                </c:pt>
                <c:pt idx="2502">
                  <c:v>40087</c:v>
                </c:pt>
                <c:pt idx="2503">
                  <c:v>40088</c:v>
                </c:pt>
                <c:pt idx="2504">
                  <c:v>40091</c:v>
                </c:pt>
                <c:pt idx="2505">
                  <c:v>40092</c:v>
                </c:pt>
                <c:pt idx="2506">
                  <c:v>40093</c:v>
                </c:pt>
                <c:pt idx="2507">
                  <c:v>40094</c:v>
                </c:pt>
                <c:pt idx="2508">
                  <c:v>40095</c:v>
                </c:pt>
                <c:pt idx="2509">
                  <c:v>40098</c:v>
                </c:pt>
                <c:pt idx="2510">
                  <c:v>40099</c:v>
                </c:pt>
                <c:pt idx="2511">
                  <c:v>40100</c:v>
                </c:pt>
                <c:pt idx="2512">
                  <c:v>40101</c:v>
                </c:pt>
                <c:pt idx="2513">
                  <c:v>40102</c:v>
                </c:pt>
                <c:pt idx="2514">
                  <c:v>40105</c:v>
                </c:pt>
                <c:pt idx="2515">
                  <c:v>40106</c:v>
                </c:pt>
                <c:pt idx="2516">
                  <c:v>40107</c:v>
                </c:pt>
                <c:pt idx="2517">
                  <c:v>40108</c:v>
                </c:pt>
                <c:pt idx="2518">
                  <c:v>40109</c:v>
                </c:pt>
                <c:pt idx="2519">
                  <c:v>40112</c:v>
                </c:pt>
                <c:pt idx="2520">
                  <c:v>40113</c:v>
                </c:pt>
                <c:pt idx="2521">
                  <c:v>40114</c:v>
                </c:pt>
                <c:pt idx="2522">
                  <c:v>40115</c:v>
                </c:pt>
                <c:pt idx="2523">
                  <c:v>40116</c:v>
                </c:pt>
                <c:pt idx="2524">
                  <c:v>40119</c:v>
                </c:pt>
                <c:pt idx="2525">
                  <c:v>40120</c:v>
                </c:pt>
                <c:pt idx="2526">
                  <c:v>40121</c:v>
                </c:pt>
                <c:pt idx="2527">
                  <c:v>40122</c:v>
                </c:pt>
                <c:pt idx="2528">
                  <c:v>40123</c:v>
                </c:pt>
                <c:pt idx="2529">
                  <c:v>40126</c:v>
                </c:pt>
                <c:pt idx="2530">
                  <c:v>40127</c:v>
                </c:pt>
                <c:pt idx="2531">
                  <c:v>40128</c:v>
                </c:pt>
                <c:pt idx="2532">
                  <c:v>40129</c:v>
                </c:pt>
                <c:pt idx="2533">
                  <c:v>40130</c:v>
                </c:pt>
                <c:pt idx="2534">
                  <c:v>40133</c:v>
                </c:pt>
                <c:pt idx="2535">
                  <c:v>40134</c:v>
                </c:pt>
                <c:pt idx="2536">
                  <c:v>40135</c:v>
                </c:pt>
                <c:pt idx="2537">
                  <c:v>40136</c:v>
                </c:pt>
                <c:pt idx="2538">
                  <c:v>40137</c:v>
                </c:pt>
                <c:pt idx="2539">
                  <c:v>40140</c:v>
                </c:pt>
                <c:pt idx="2540">
                  <c:v>40141</c:v>
                </c:pt>
                <c:pt idx="2541">
                  <c:v>40142</c:v>
                </c:pt>
                <c:pt idx="2542">
                  <c:v>40143</c:v>
                </c:pt>
                <c:pt idx="2543">
                  <c:v>40144</c:v>
                </c:pt>
                <c:pt idx="2544">
                  <c:v>40147</c:v>
                </c:pt>
                <c:pt idx="2545">
                  <c:v>40148</c:v>
                </c:pt>
                <c:pt idx="2546">
                  <c:v>40149</c:v>
                </c:pt>
                <c:pt idx="2547">
                  <c:v>40150</c:v>
                </c:pt>
                <c:pt idx="2548">
                  <c:v>40151</c:v>
                </c:pt>
                <c:pt idx="2549">
                  <c:v>40154</c:v>
                </c:pt>
                <c:pt idx="2550">
                  <c:v>40155</c:v>
                </c:pt>
                <c:pt idx="2551">
                  <c:v>40156</c:v>
                </c:pt>
                <c:pt idx="2552">
                  <c:v>40157</c:v>
                </c:pt>
                <c:pt idx="2553">
                  <c:v>40158</c:v>
                </c:pt>
                <c:pt idx="2554">
                  <c:v>40161</c:v>
                </c:pt>
                <c:pt idx="2555">
                  <c:v>40162</c:v>
                </c:pt>
                <c:pt idx="2556">
                  <c:v>40163</c:v>
                </c:pt>
                <c:pt idx="2557">
                  <c:v>40164</c:v>
                </c:pt>
                <c:pt idx="2558">
                  <c:v>40165</c:v>
                </c:pt>
                <c:pt idx="2559">
                  <c:v>40168</c:v>
                </c:pt>
                <c:pt idx="2560">
                  <c:v>40169</c:v>
                </c:pt>
                <c:pt idx="2561">
                  <c:v>40170</c:v>
                </c:pt>
                <c:pt idx="2562">
                  <c:v>40171</c:v>
                </c:pt>
                <c:pt idx="2563">
                  <c:v>40172</c:v>
                </c:pt>
                <c:pt idx="2564">
                  <c:v>40175</c:v>
                </c:pt>
                <c:pt idx="2565">
                  <c:v>40176</c:v>
                </c:pt>
                <c:pt idx="2566">
                  <c:v>40177</c:v>
                </c:pt>
                <c:pt idx="2567">
                  <c:v>40178</c:v>
                </c:pt>
                <c:pt idx="2568">
                  <c:v>40179</c:v>
                </c:pt>
                <c:pt idx="2569">
                  <c:v>40182</c:v>
                </c:pt>
                <c:pt idx="2570">
                  <c:v>40183</c:v>
                </c:pt>
                <c:pt idx="2571">
                  <c:v>40184</c:v>
                </c:pt>
                <c:pt idx="2572">
                  <c:v>40185</c:v>
                </c:pt>
                <c:pt idx="2573">
                  <c:v>40186</c:v>
                </c:pt>
                <c:pt idx="2574">
                  <c:v>40189</c:v>
                </c:pt>
                <c:pt idx="2575">
                  <c:v>40190</c:v>
                </c:pt>
                <c:pt idx="2576">
                  <c:v>40191</c:v>
                </c:pt>
                <c:pt idx="2577">
                  <c:v>40192</c:v>
                </c:pt>
                <c:pt idx="2578">
                  <c:v>40193</c:v>
                </c:pt>
                <c:pt idx="2579">
                  <c:v>40196</c:v>
                </c:pt>
                <c:pt idx="2580">
                  <c:v>40197</c:v>
                </c:pt>
                <c:pt idx="2581">
                  <c:v>40198</c:v>
                </c:pt>
                <c:pt idx="2582">
                  <c:v>40199</c:v>
                </c:pt>
                <c:pt idx="2583">
                  <c:v>40200</c:v>
                </c:pt>
                <c:pt idx="2584">
                  <c:v>40203</c:v>
                </c:pt>
                <c:pt idx="2585">
                  <c:v>40204</c:v>
                </c:pt>
                <c:pt idx="2586">
                  <c:v>40205</c:v>
                </c:pt>
                <c:pt idx="2587">
                  <c:v>40206</c:v>
                </c:pt>
                <c:pt idx="2588">
                  <c:v>40207</c:v>
                </c:pt>
                <c:pt idx="2589">
                  <c:v>40210</c:v>
                </c:pt>
                <c:pt idx="2590">
                  <c:v>40211</c:v>
                </c:pt>
                <c:pt idx="2591">
                  <c:v>40212</c:v>
                </c:pt>
                <c:pt idx="2592">
                  <c:v>40213</c:v>
                </c:pt>
                <c:pt idx="2593">
                  <c:v>40214</c:v>
                </c:pt>
                <c:pt idx="2594">
                  <c:v>40217</c:v>
                </c:pt>
                <c:pt idx="2595">
                  <c:v>40218</c:v>
                </c:pt>
                <c:pt idx="2596">
                  <c:v>40219</c:v>
                </c:pt>
                <c:pt idx="2597">
                  <c:v>40220</c:v>
                </c:pt>
                <c:pt idx="2598">
                  <c:v>40221</c:v>
                </c:pt>
                <c:pt idx="2599">
                  <c:v>40224</c:v>
                </c:pt>
                <c:pt idx="2600">
                  <c:v>40225</c:v>
                </c:pt>
                <c:pt idx="2601">
                  <c:v>40226</c:v>
                </c:pt>
                <c:pt idx="2602">
                  <c:v>40227</c:v>
                </c:pt>
                <c:pt idx="2603">
                  <c:v>40228</c:v>
                </c:pt>
                <c:pt idx="2604">
                  <c:v>40231</c:v>
                </c:pt>
                <c:pt idx="2605">
                  <c:v>40232</c:v>
                </c:pt>
                <c:pt idx="2606">
                  <c:v>40233</c:v>
                </c:pt>
                <c:pt idx="2607">
                  <c:v>40234</c:v>
                </c:pt>
                <c:pt idx="2608">
                  <c:v>40235</c:v>
                </c:pt>
                <c:pt idx="2609">
                  <c:v>40238</c:v>
                </c:pt>
                <c:pt idx="2610">
                  <c:v>40239</c:v>
                </c:pt>
                <c:pt idx="2611">
                  <c:v>40240</c:v>
                </c:pt>
                <c:pt idx="2612">
                  <c:v>40241</c:v>
                </c:pt>
                <c:pt idx="2613">
                  <c:v>40242</c:v>
                </c:pt>
                <c:pt idx="2614">
                  <c:v>40245</c:v>
                </c:pt>
                <c:pt idx="2615">
                  <c:v>40246</c:v>
                </c:pt>
                <c:pt idx="2616">
                  <c:v>40247</c:v>
                </c:pt>
                <c:pt idx="2617">
                  <c:v>40248</c:v>
                </c:pt>
                <c:pt idx="2618">
                  <c:v>40249</c:v>
                </c:pt>
                <c:pt idx="2619">
                  <c:v>40252</c:v>
                </c:pt>
                <c:pt idx="2620">
                  <c:v>40253</c:v>
                </c:pt>
                <c:pt idx="2621">
                  <c:v>40254</c:v>
                </c:pt>
                <c:pt idx="2622">
                  <c:v>40255</c:v>
                </c:pt>
                <c:pt idx="2623">
                  <c:v>40256</c:v>
                </c:pt>
                <c:pt idx="2624">
                  <c:v>40259</c:v>
                </c:pt>
                <c:pt idx="2625">
                  <c:v>40260</c:v>
                </c:pt>
                <c:pt idx="2626">
                  <c:v>40261</c:v>
                </c:pt>
                <c:pt idx="2627">
                  <c:v>40262</c:v>
                </c:pt>
                <c:pt idx="2628">
                  <c:v>40263</c:v>
                </c:pt>
                <c:pt idx="2629">
                  <c:v>40266</c:v>
                </c:pt>
                <c:pt idx="2630">
                  <c:v>40267</c:v>
                </c:pt>
                <c:pt idx="2631">
                  <c:v>40268</c:v>
                </c:pt>
                <c:pt idx="2632">
                  <c:v>40269</c:v>
                </c:pt>
                <c:pt idx="2633">
                  <c:v>40270</c:v>
                </c:pt>
                <c:pt idx="2634">
                  <c:v>40273</c:v>
                </c:pt>
                <c:pt idx="2635">
                  <c:v>40274</c:v>
                </c:pt>
                <c:pt idx="2636">
                  <c:v>40275</c:v>
                </c:pt>
                <c:pt idx="2637">
                  <c:v>40276</c:v>
                </c:pt>
                <c:pt idx="2638">
                  <c:v>40277</c:v>
                </c:pt>
                <c:pt idx="2639">
                  <c:v>40280</c:v>
                </c:pt>
                <c:pt idx="2640">
                  <c:v>40281</c:v>
                </c:pt>
                <c:pt idx="2641">
                  <c:v>40282</c:v>
                </c:pt>
                <c:pt idx="2642">
                  <c:v>40283</c:v>
                </c:pt>
                <c:pt idx="2643">
                  <c:v>40284</c:v>
                </c:pt>
                <c:pt idx="2644">
                  <c:v>40287</c:v>
                </c:pt>
                <c:pt idx="2645">
                  <c:v>40288</c:v>
                </c:pt>
                <c:pt idx="2646">
                  <c:v>40289</c:v>
                </c:pt>
                <c:pt idx="2647">
                  <c:v>40290</c:v>
                </c:pt>
                <c:pt idx="2648">
                  <c:v>40291</c:v>
                </c:pt>
                <c:pt idx="2649">
                  <c:v>40294</c:v>
                </c:pt>
                <c:pt idx="2650">
                  <c:v>40295</c:v>
                </c:pt>
                <c:pt idx="2651">
                  <c:v>40296</c:v>
                </c:pt>
                <c:pt idx="2652">
                  <c:v>40297</c:v>
                </c:pt>
                <c:pt idx="2653">
                  <c:v>40298</c:v>
                </c:pt>
                <c:pt idx="2654">
                  <c:v>40301</c:v>
                </c:pt>
                <c:pt idx="2655">
                  <c:v>40302</c:v>
                </c:pt>
                <c:pt idx="2656">
                  <c:v>40303</c:v>
                </c:pt>
                <c:pt idx="2657">
                  <c:v>40304</c:v>
                </c:pt>
                <c:pt idx="2658">
                  <c:v>40305</c:v>
                </c:pt>
                <c:pt idx="2659">
                  <c:v>40308</c:v>
                </c:pt>
                <c:pt idx="2660">
                  <c:v>40309</c:v>
                </c:pt>
                <c:pt idx="2661">
                  <c:v>40310</c:v>
                </c:pt>
                <c:pt idx="2662">
                  <c:v>40311</c:v>
                </c:pt>
                <c:pt idx="2663">
                  <c:v>40312</c:v>
                </c:pt>
                <c:pt idx="2664">
                  <c:v>40315</c:v>
                </c:pt>
                <c:pt idx="2665">
                  <c:v>40316</c:v>
                </c:pt>
                <c:pt idx="2666">
                  <c:v>40317</c:v>
                </c:pt>
                <c:pt idx="2667">
                  <c:v>40318</c:v>
                </c:pt>
                <c:pt idx="2668">
                  <c:v>40319</c:v>
                </c:pt>
                <c:pt idx="2669">
                  <c:v>40322</c:v>
                </c:pt>
                <c:pt idx="2670">
                  <c:v>40323</c:v>
                </c:pt>
                <c:pt idx="2671">
                  <c:v>40324</c:v>
                </c:pt>
                <c:pt idx="2672">
                  <c:v>40325</c:v>
                </c:pt>
                <c:pt idx="2673">
                  <c:v>40326</c:v>
                </c:pt>
                <c:pt idx="2674">
                  <c:v>40329</c:v>
                </c:pt>
                <c:pt idx="2675">
                  <c:v>40330</c:v>
                </c:pt>
                <c:pt idx="2676">
                  <c:v>40331</c:v>
                </c:pt>
                <c:pt idx="2677">
                  <c:v>40332</c:v>
                </c:pt>
                <c:pt idx="2678">
                  <c:v>40333</c:v>
                </c:pt>
                <c:pt idx="2679">
                  <c:v>40336</c:v>
                </c:pt>
                <c:pt idx="2680">
                  <c:v>40337</c:v>
                </c:pt>
                <c:pt idx="2681">
                  <c:v>40338</c:v>
                </c:pt>
                <c:pt idx="2682">
                  <c:v>40339</c:v>
                </c:pt>
                <c:pt idx="2683">
                  <c:v>40340</c:v>
                </c:pt>
                <c:pt idx="2684">
                  <c:v>40343</c:v>
                </c:pt>
                <c:pt idx="2685">
                  <c:v>40344</c:v>
                </c:pt>
                <c:pt idx="2686">
                  <c:v>40345</c:v>
                </c:pt>
                <c:pt idx="2687">
                  <c:v>40346</c:v>
                </c:pt>
                <c:pt idx="2688">
                  <c:v>40347</c:v>
                </c:pt>
                <c:pt idx="2689">
                  <c:v>40350</c:v>
                </c:pt>
                <c:pt idx="2690">
                  <c:v>40351</c:v>
                </c:pt>
                <c:pt idx="2691">
                  <c:v>40352</c:v>
                </c:pt>
                <c:pt idx="2692">
                  <c:v>40353</c:v>
                </c:pt>
                <c:pt idx="2693">
                  <c:v>40354</c:v>
                </c:pt>
                <c:pt idx="2694">
                  <c:v>40357</c:v>
                </c:pt>
                <c:pt idx="2695">
                  <c:v>40358</c:v>
                </c:pt>
                <c:pt idx="2696">
                  <c:v>40359</c:v>
                </c:pt>
                <c:pt idx="2697">
                  <c:v>40360</c:v>
                </c:pt>
                <c:pt idx="2698">
                  <c:v>40361</c:v>
                </c:pt>
                <c:pt idx="2699">
                  <c:v>40364</c:v>
                </c:pt>
                <c:pt idx="2700">
                  <c:v>40365</c:v>
                </c:pt>
                <c:pt idx="2701">
                  <c:v>40366</c:v>
                </c:pt>
                <c:pt idx="2702">
                  <c:v>40367</c:v>
                </c:pt>
                <c:pt idx="2703">
                  <c:v>40368</c:v>
                </c:pt>
                <c:pt idx="2704">
                  <c:v>40371</c:v>
                </c:pt>
                <c:pt idx="2705">
                  <c:v>40372</c:v>
                </c:pt>
                <c:pt idx="2706">
                  <c:v>40373</c:v>
                </c:pt>
                <c:pt idx="2707">
                  <c:v>40374</c:v>
                </c:pt>
                <c:pt idx="2708">
                  <c:v>40375</c:v>
                </c:pt>
                <c:pt idx="2709">
                  <c:v>40378</c:v>
                </c:pt>
                <c:pt idx="2710">
                  <c:v>40379</c:v>
                </c:pt>
                <c:pt idx="2711">
                  <c:v>40380</c:v>
                </c:pt>
                <c:pt idx="2712">
                  <c:v>40381</c:v>
                </c:pt>
                <c:pt idx="2713">
                  <c:v>40382</c:v>
                </c:pt>
                <c:pt idx="2714">
                  <c:v>40385</c:v>
                </c:pt>
                <c:pt idx="2715">
                  <c:v>40386</c:v>
                </c:pt>
                <c:pt idx="2716">
                  <c:v>40387</c:v>
                </c:pt>
                <c:pt idx="2717">
                  <c:v>40388</c:v>
                </c:pt>
                <c:pt idx="2718">
                  <c:v>40389</c:v>
                </c:pt>
                <c:pt idx="2719">
                  <c:v>40392</c:v>
                </c:pt>
                <c:pt idx="2720">
                  <c:v>40393</c:v>
                </c:pt>
                <c:pt idx="2721">
                  <c:v>40394</c:v>
                </c:pt>
                <c:pt idx="2722">
                  <c:v>40395</c:v>
                </c:pt>
                <c:pt idx="2723">
                  <c:v>40396</c:v>
                </c:pt>
                <c:pt idx="2724">
                  <c:v>40399</c:v>
                </c:pt>
                <c:pt idx="2725">
                  <c:v>40400</c:v>
                </c:pt>
                <c:pt idx="2726">
                  <c:v>40401</c:v>
                </c:pt>
                <c:pt idx="2727">
                  <c:v>40402</c:v>
                </c:pt>
                <c:pt idx="2728">
                  <c:v>40403</c:v>
                </c:pt>
                <c:pt idx="2729">
                  <c:v>40406</c:v>
                </c:pt>
                <c:pt idx="2730">
                  <c:v>40407</c:v>
                </c:pt>
                <c:pt idx="2731">
                  <c:v>40408</c:v>
                </c:pt>
                <c:pt idx="2732">
                  <c:v>40409</c:v>
                </c:pt>
                <c:pt idx="2733">
                  <c:v>40410</c:v>
                </c:pt>
                <c:pt idx="2734">
                  <c:v>40413</c:v>
                </c:pt>
                <c:pt idx="2735">
                  <c:v>40414</c:v>
                </c:pt>
                <c:pt idx="2736">
                  <c:v>40415</c:v>
                </c:pt>
                <c:pt idx="2737">
                  <c:v>40416</c:v>
                </c:pt>
                <c:pt idx="2738">
                  <c:v>40417</c:v>
                </c:pt>
                <c:pt idx="2739">
                  <c:v>40420</c:v>
                </c:pt>
                <c:pt idx="2740">
                  <c:v>40421</c:v>
                </c:pt>
                <c:pt idx="2741">
                  <c:v>40422</c:v>
                </c:pt>
                <c:pt idx="2742">
                  <c:v>40423</c:v>
                </c:pt>
                <c:pt idx="2743">
                  <c:v>40424</c:v>
                </c:pt>
                <c:pt idx="2744">
                  <c:v>40427</c:v>
                </c:pt>
                <c:pt idx="2745">
                  <c:v>40428</c:v>
                </c:pt>
                <c:pt idx="2746">
                  <c:v>40429</c:v>
                </c:pt>
                <c:pt idx="2747">
                  <c:v>40430</c:v>
                </c:pt>
                <c:pt idx="2748">
                  <c:v>40431</c:v>
                </c:pt>
                <c:pt idx="2749">
                  <c:v>40434</c:v>
                </c:pt>
                <c:pt idx="2750">
                  <c:v>40435</c:v>
                </c:pt>
                <c:pt idx="2751">
                  <c:v>40436</c:v>
                </c:pt>
                <c:pt idx="2752">
                  <c:v>40437</c:v>
                </c:pt>
                <c:pt idx="2753">
                  <c:v>40438</c:v>
                </c:pt>
                <c:pt idx="2754">
                  <c:v>40441</c:v>
                </c:pt>
                <c:pt idx="2755">
                  <c:v>40442</c:v>
                </c:pt>
                <c:pt idx="2756">
                  <c:v>40443</c:v>
                </c:pt>
                <c:pt idx="2757">
                  <c:v>40444</c:v>
                </c:pt>
                <c:pt idx="2758">
                  <c:v>40445</c:v>
                </c:pt>
                <c:pt idx="2759">
                  <c:v>40448</c:v>
                </c:pt>
                <c:pt idx="2760">
                  <c:v>40449</c:v>
                </c:pt>
                <c:pt idx="2761">
                  <c:v>40450</c:v>
                </c:pt>
                <c:pt idx="2762">
                  <c:v>40451</c:v>
                </c:pt>
                <c:pt idx="2763">
                  <c:v>40452</c:v>
                </c:pt>
                <c:pt idx="2764">
                  <c:v>40455</c:v>
                </c:pt>
                <c:pt idx="2765">
                  <c:v>40456</c:v>
                </c:pt>
                <c:pt idx="2766">
                  <c:v>40457</c:v>
                </c:pt>
                <c:pt idx="2767">
                  <c:v>40458</c:v>
                </c:pt>
                <c:pt idx="2768">
                  <c:v>40459</c:v>
                </c:pt>
                <c:pt idx="2769">
                  <c:v>40462</c:v>
                </c:pt>
                <c:pt idx="2770">
                  <c:v>40463</c:v>
                </c:pt>
                <c:pt idx="2771">
                  <c:v>40464</c:v>
                </c:pt>
                <c:pt idx="2772">
                  <c:v>40465</c:v>
                </c:pt>
                <c:pt idx="2773">
                  <c:v>40466</c:v>
                </c:pt>
                <c:pt idx="2774">
                  <c:v>40469</c:v>
                </c:pt>
                <c:pt idx="2775">
                  <c:v>40470</c:v>
                </c:pt>
                <c:pt idx="2776">
                  <c:v>40471</c:v>
                </c:pt>
                <c:pt idx="2777">
                  <c:v>40472</c:v>
                </c:pt>
                <c:pt idx="2778">
                  <c:v>40473</c:v>
                </c:pt>
                <c:pt idx="2779">
                  <c:v>40476</c:v>
                </c:pt>
                <c:pt idx="2780">
                  <c:v>40477</c:v>
                </c:pt>
                <c:pt idx="2781">
                  <c:v>40478</c:v>
                </c:pt>
                <c:pt idx="2782">
                  <c:v>40479</c:v>
                </c:pt>
                <c:pt idx="2783">
                  <c:v>40480</c:v>
                </c:pt>
                <c:pt idx="2784">
                  <c:v>40483</c:v>
                </c:pt>
                <c:pt idx="2785">
                  <c:v>40484</c:v>
                </c:pt>
                <c:pt idx="2786">
                  <c:v>40485</c:v>
                </c:pt>
                <c:pt idx="2787">
                  <c:v>40486</c:v>
                </c:pt>
                <c:pt idx="2788">
                  <c:v>40487</c:v>
                </c:pt>
                <c:pt idx="2789">
                  <c:v>40490</c:v>
                </c:pt>
                <c:pt idx="2790">
                  <c:v>40491</c:v>
                </c:pt>
                <c:pt idx="2791">
                  <c:v>40492</c:v>
                </c:pt>
                <c:pt idx="2792">
                  <c:v>40493</c:v>
                </c:pt>
                <c:pt idx="2793">
                  <c:v>40494</c:v>
                </c:pt>
                <c:pt idx="2794">
                  <c:v>40497</c:v>
                </c:pt>
                <c:pt idx="2795">
                  <c:v>40498</c:v>
                </c:pt>
                <c:pt idx="2796">
                  <c:v>40499</c:v>
                </c:pt>
                <c:pt idx="2797">
                  <c:v>40500</c:v>
                </c:pt>
                <c:pt idx="2798">
                  <c:v>40501</c:v>
                </c:pt>
                <c:pt idx="2799">
                  <c:v>40504</c:v>
                </c:pt>
                <c:pt idx="2800">
                  <c:v>40505</c:v>
                </c:pt>
                <c:pt idx="2801">
                  <c:v>40506</c:v>
                </c:pt>
                <c:pt idx="2802">
                  <c:v>40507</c:v>
                </c:pt>
                <c:pt idx="2803">
                  <c:v>40508</c:v>
                </c:pt>
                <c:pt idx="2804">
                  <c:v>40511</c:v>
                </c:pt>
                <c:pt idx="2805">
                  <c:v>40512</c:v>
                </c:pt>
                <c:pt idx="2806">
                  <c:v>40513</c:v>
                </c:pt>
                <c:pt idx="2807">
                  <c:v>40514</c:v>
                </c:pt>
                <c:pt idx="2808">
                  <c:v>40515</c:v>
                </c:pt>
                <c:pt idx="2809">
                  <c:v>40518</c:v>
                </c:pt>
                <c:pt idx="2810">
                  <c:v>40519</c:v>
                </c:pt>
                <c:pt idx="2811">
                  <c:v>40520</c:v>
                </c:pt>
                <c:pt idx="2812">
                  <c:v>40521</c:v>
                </c:pt>
                <c:pt idx="2813">
                  <c:v>40522</c:v>
                </c:pt>
                <c:pt idx="2814">
                  <c:v>40525</c:v>
                </c:pt>
                <c:pt idx="2815">
                  <c:v>40526</c:v>
                </c:pt>
                <c:pt idx="2816">
                  <c:v>40527</c:v>
                </c:pt>
                <c:pt idx="2817">
                  <c:v>40528</c:v>
                </c:pt>
                <c:pt idx="2818">
                  <c:v>40529</c:v>
                </c:pt>
                <c:pt idx="2819">
                  <c:v>40532</c:v>
                </c:pt>
                <c:pt idx="2820">
                  <c:v>40533</c:v>
                </c:pt>
                <c:pt idx="2821">
                  <c:v>40534</c:v>
                </c:pt>
                <c:pt idx="2822">
                  <c:v>40535</c:v>
                </c:pt>
                <c:pt idx="2823">
                  <c:v>40536</c:v>
                </c:pt>
                <c:pt idx="2824">
                  <c:v>40539</c:v>
                </c:pt>
                <c:pt idx="2825">
                  <c:v>40540</c:v>
                </c:pt>
                <c:pt idx="2826">
                  <c:v>40541</c:v>
                </c:pt>
                <c:pt idx="2827">
                  <c:v>40542</c:v>
                </c:pt>
                <c:pt idx="2828">
                  <c:v>40543</c:v>
                </c:pt>
                <c:pt idx="2829">
                  <c:v>40546</c:v>
                </c:pt>
                <c:pt idx="2830">
                  <c:v>40547</c:v>
                </c:pt>
                <c:pt idx="2831">
                  <c:v>40548</c:v>
                </c:pt>
                <c:pt idx="2832">
                  <c:v>40549</c:v>
                </c:pt>
                <c:pt idx="2833">
                  <c:v>40550</c:v>
                </c:pt>
                <c:pt idx="2834">
                  <c:v>40553</c:v>
                </c:pt>
                <c:pt idx="2835">
                  <c:v>40554</c:v>
                </c:pt>
                <c:pt idx="2836">
                  <c:v>40555</c:v>
                </c:pt>
                <c:pt idx="2837">
                  <c:v>40556</c:v>
                </c:pt>
                <c:pt idx="2838">
                  <c:v>40557</c:v>
                </c:pt>
                <c:pt idx="2839">
                  <c:v>40560</c:v>
                </c:pt>
                <c:pt idx="2840">
                  <c:v>40561</c:v>
                </c:pt>
                <c:pt idx="2841">
                  <c:v>40562</c:v>
                </c:pt>
                <c:pt idx="2842">
                  <c:v>40563</c:v>
                </c:pt>
                <c:pt idx="2843">
                  <c:v>40564</c:v>
                </c:pt>
                <c:pt idx="2844">
                  <c:v>40567</c:v>
                </c:pt>
                <c:pt idx="2845">
                  <c:v>40568</c:v>
                </c:pt>
                <c:pt idx="2846">
                  <c:v>40569</c:v>
                </c:pt>
                <c:pt idx="2847">
                  <c:v>40570</c:v>
                </c:pt>
                <c:pt idx="2848">
                  <c:v>40571</c:v>
                </c:pt>
                <c:pt idx="2849">
                  <c:v>40574</c:v>
                </c:pt>
                <c:pt idx="2850">
                  <c:v>40575</c:v>
                </c:pt>
                <c:pt idx="2851">
                  <c:v>40576</c:v>
                </c:pt>
                <c:pt idx="2852">
                  <c:v>40577</c:v>
                </c:pt>
                <c:pt idx="2853">
                  <c:v>40578</c:v>
                </c:pt>
                <c:pt idx="2854">
                  <c:v>40581</c:v>
                </c:pt>
                <c:pt idx="2855">
                  <c:v>40582</c:v>
                </c:pt>
                <c:pt idx="2856">
                  <c:v>40583</c:v>
                </c:pt>
                <c:pt idx="2857">
                  <c:v>40584</c:v>
                </c:pt>
                <c:pt idx="2858">
                  <c:v>40585</c:v>
                </c:pt>
                <c:pt idx="2859">
                  <c:v>40588</c:v>
                </c:pt>
                <c:pt idx="2860">
                  <c:v>40589</c:v>
                </c:pt>
                <c:pt idx="2861">
                  <c:v>40590</c:v>
                </c:pt>
                <c:pt idx="2862">
                  <c:v>40591</c:v>
                </c:pt>
                <c:pt idx="2863">
                  <c:v>40592</c:v>
                </c:pt>
                <c:pt idx="2864">
                  <c:v>40595</c:v>
                </c:pt>
                <c:pt idx="2865">
                  <c:v>40596</c:v>
                </c:pt>
                <c:pt idx="2866">
                  <c:v>40597</c:v>
                </c:pt>
                <c:pt idx="2867">
                  <c:v>40598</c:v>
                </c:pt>
                <c:pt idx="2868">
                  <c:v>40599</c:v>
                </c:pt>
                <c:pt idx="2869">
                  <c:v>40602</c:v>
                </c:pt>
                <c:pt idx="2870">
                  <c:v>40603</c:v>
                </c:pt>
                <c:pt idx="2871">
                  <c:v>40604</c:v>
                </c:pt>
                <c:pt idx="2872">
                  <c:v>40605</c:v>
                </c:pt>
                <c:pt idx="2873">
                  <c:v>40606</c:v>
                </c:pt>
                <c:pt idx="2874">
                  <c:v>40609</c:v>
                </c:pt>
                <c:pt idx="2875">
                  <c:v>40610</c:v>
                </c:pt>
                <c:pt idx="2876">
                  <c:v>40611</c:v>
                </c:pt>
                <c:pt idx="2877">
                  <c:v>40612</c:v>
                </c:pt>
                <c:pt idx="2878">
                  <c:v>40613</c:v>
                </c:pt>
                <c:pt idx="2879">
                  <c:v>40616</c:v>
                </c:pt>
                <c:pt idx="2880">
                  <c:v>40617</c:v>
                </c:pt>
                <c:pt idx="2881">
                  <c:v>40618</c:v>
                </c:pt>
                <c:pt idx="2882">
                  <c:v>40619</c:v>
                </c:pt>
                <c:pt idx="2883">
                  <c:v>40620</c:v>
                </c:pt>
                <c:pt idx="2884">
                  <c:v>40623</c:v>
                </c:pt>
                <c:pt idx="2885">
                  <c:v>40624</c:v>
                </c:pt>
                <c:pt idx="2886">
                  <c:v>40625</c:v>
                </c:pt>
                <c:pt idx="2887">
                  <c:v>40626</c:v>
                </c:pt>
                <c:pt idx="2888">
                  <c:v>40627</c:v>
                </c:pt>
                <c:pt idx="2889">
                  <c:v>40630</c:v>
                </c:pt>
                <c:pt idx="2890">
                  <c:v>40631</c:v>
                </c:pt>
                <c:pt idx="2891">
                  <c:v>40632</c:v>
                </c:pt>
                <c:pt idx="2892">
                  <c:v>40633</c:v>
                </c:pt>
                <c:pt idx="2893">
                  <c:v>40634</c:v>
                </c:pt>
                <c:pt idx="2894">
                  <c:v>40637</c:v>
                </c:pt>
                <c:pt idx="2895">
                  <c:v>40638</c:v>
                </c:pt>
                <c:pt idx="2896">
                  <c:v>40639</c:v>
                </c:pt>
                <c:pt idx="2897">
                  <c:v>40640</c:v>
                </c:pt>
                <c:pt idx="2898">
                  <c:v>40641</c:v>
                </c:pt>
                <c:pt idx="2899">
                  <c:v>40644</c:v>
                </c:pt>
                <c:pt idx="2900">
                  <c:v>40645</c:v>
                </c:pt>
                <c:pt idx="2901">
                  <c:v>40646</c:v>
                </c:pt>
                <c:pt idx="2902">
                  <c:v>40647</c:v>
                </c:pt>
                <c:pt idx="2903">
                  <c:v>40648</c:v>
                </c:pt>
                <c:pt idx="2904">
                  <c:v>40651</c:v>
                </c:pt>
                <c:pt idx="2905">
                  <c:v>40652</c:v>
                </c:pt>
                <c:pt idx="2906">
                  <c:v>40653</c:v>
                </c:pt>
                <c:pt idx="2907">
                  <c:v>40654</c:v>
                </c:pt>
                <c:pt idx="2908">
                  <c:v>40655</c:v>
                </c:pt>
                <c:pt idx="2909">
                  <c:v>40658</c:v>
                </c:pt>
                <c:pt idx="2910">
                  <c:v>40659</c:v>
                </c:pt>
                <c:pt idx="2911">
                  <c:v>40660</c:v>
                </c:pt>
                <c:pt idx="2912">
                  <c:v>40661</c:v>
                </c:pt>
                <c:pt idx="2913">
                  <c:v>40662</c:v>
                </c:pt>
                <c:pt idx="2914">
                  <c:v>40665</c:v>
                </c:pt>
                <c:pt idx="2915">
                  <c:v>40666</c:v>
                </c:pt>
                <c:pt idx="2916">
                  <c:v>40667</c:v>
                </c:pt>
                <c:pt idx="2917">
                  <c:v>40668</c:v>
                </c:pt>
                <c:pt idx="2918">
                  <c:v>40669</c:v>
                </c:pt>
                <c:pt idx="2919">
                  <c:v>40672</c:v>
                </c:pt>
                <c:pt idx="2920">
                  <c:v>40673</c:v>
                </c:pt>
                <c:pt idx="2921">
                  <c:v>40674</c:v>
                </c:pt>
                <c:pt idx="2922">
                  <c:v>40675</c:v>
                </c:pt>
                <c:pt idx="2923">
                  <c:v>40676</c:v>
                </c:pt>
                <c:pt idx="2924">
                  <c:v>40679</c:v>
                </c:pt>
                <c:pt idx="2925">
                  <c:v>40680</c:v>
                </c:pt>
                <c:pt idx="2926">
                  <c:v>40681</c:v>
                </c:pt>
                <c:pt idx="2927">
                  <c:v>40682</c:v>
                </c:pt>
                <c:pt idx="2928">
                  <c:v>40683</c:v>
                </c:pt>
                <c:pt idx="2929">
                  <c:v>40686</c:v>
                </c:pt>
                <c:pt idx="2930">
                  <c:v>40687</c:v>
                </c:pt>
                <c:pt idx="2931">
                  <c:v>40688</c:v>
                </c:pt>
                <c:pt idx="2932">
                  <c:v>40689</c:v>
                </c:pt>
                <c:pt idx="2933">
                  <c:v>40690</c:v>
                </c:pt>
                <c:pt idx="2934">
                  <c:v>40693</c:v>
                </c:pt>
                <c:pt idx="2935">
                  <c:v>40694</c:v>
                </c:pt>
                <c:pt idx="2936">
                  <c:v>40695</c:v>
                </c:pt>
                <c:pt idx="2937">
                  <c:v>40696</c:v>
                </c:pt>
                <c:pt idx="2938">
                  <c:v>40697</c:v>
                </c:pt>
                <c:pt idx="2939">
                  <c:v>40700</c:v>
                </c:pt>
                <c:pt idx="2940">
                  <c:v>40701</c:v>
                </c:pt>
                <c:pt idx="2941">
                  <c:v>40702</c:v>
                </c:pt>
                <c:pt idx="2942">
                  <c:v>40703</c:v>
                </c:pt>
                <c:pt idx="2943">
                  <c:v>40704</c:v>
                </c:pt>
                <c:pt idx="2944">
                  <c:v>40707</c:v>
                </c:pt>
                <c:pt idx="2945">
                  <c:v>40708</c:v>
                </c:pt>
                <c:pt idx="2946">
                  <c:v>40709</c:v>
                </c:pt>
                <c:pt idx="2947">
                  <c:v>40710</c:v>
                </c:pt>
                <c:pt idx="2948">
                  <c:v>40711</c:v>
                </c:pt>
                <c:pt idx="2949">
                  <c:v>40714</c:v>
                </c:pt>
                <c:pt idx="2950">
                  <c:v>40715</c:v>
                </c:pt>
                <c:pt idx="2951">
                  <c:v>40716</c:v>
                </c:pt>
                <c:pt idx="2952">
                  <c:v>40717</c:v>
                </c:pt>
                <c:pt idx="2953">
                  <c:v>40718</c:v>
                </c:pt>
                <c:pt idx="2954">
                  <c:v>40721</c:v>
                </c:pt>
                <c:pt idx="2955">
                  <c:v>40722</c:v>
                </c:pt>
                <c:pt idx="2956">
                  <c:v>40723</c:v>
                </c:pt>
                <c:pt idx="2957">
                  <c:v>40724</c:v>
                </c:pt>
                <c:pt idx="2958">
                  <c:v>40725</c:v>
                </c:pt>
                <c:pt idx="2959">
                  <c:v>40728</c:v>
                </c:pt>
                <c:pt idx="2960">
                  <c:v>40729</c:v>
                </c:pt>
                <c:pt idx="2961">
                  <c:v>40730</c:v>
                </c:pt>
                <c:pt idx="2962">
                  <c:v>40731</c:v>
                </c:pt>
                <c:pt idx="2963">
                  <c:v>40732</c:v>
                </c:pt>
                <c:pt idx="2964">
                  <c:v>40735</c:v>
                </c:pt>
                <c:pt idx="2965">
                  <c:v>40736</c:v>
                </c:pt>
                <c:pt idx="2966">
                  <c:v>40737</c:v>
                </c:pt>
                <c:pt idx="2967">
                  <c:v>40738</c:v>
                </c:pt>
                <c:pt idx="2968">
                  <c:v>40739</c:v>
                </c:pt>
                <c:pt idx="2969">
                  <c:v>40742</c:v>
                </c:pt>
                <c:pt idx="2970">
                  <c:v>40743</c:v>
                </c:pt>
                <c:pt idx="2971">
                  <c:v>40744</c:v>
                </c:pt>
                <c:pt idx="2972">
                  <c:v>40745</c:v>
                </c:pt>
                <c:pt idx="2973">
                  <c:v>40746</c:v>
                </c:pt>
                <c:pt idx="2974">
                  <c:v>40749</c:v>
                </c:pt>
                <c:pt idx="2975">
                  <c:v>40750</c:v>
                </c:pt>
                <c:pt idx="2976">
                  <c:v>40751</c:v>
                </c:pt>
                <c:pt idx="2977">
                  <c:v>40752</c:v>
                </c:pt>
                <c:pt idx="2978">
                  <c:v>40753</c:v>
                </c:pt>
                <c:pt idx="2979">
                  <c:v>40756</c:v>
                </c:pt>
                <c:pt idx="2980">
                  <c:v>40757</c:v>
                </c:pt>
                <c:pt idx="2981">
                  <c:v>40758</c:v>
                </c:pt>
                <c:pt idx="2982">
                  <c:v>40759</c:v>
                </c:pt>
                <c:pt idx="2983">
                  <c:v>40760</c:v>
                </c:pt>
                <c:pt idx="2984">
                  <c:v>40763</c:v>
                </c:pt>
                <c:pt idx="2985">
                  <c:v>40764</c:v>
                </c:pt>
                <c:pt idx="2986">
                  <c:v>40765</c:v>
                </c:pt>
                <c:pt idx="2987">
                  <c:v>40766</c:v>
                </c:pt>
                <c:pt idx="2988">
                  <c:v>40767</c:v>
                </c:pt>
                <c:pt idx="2989">
                  <c:v>40770</c:v>
                </c:pt>
                <c:pt idx="2990">
                  <c:v>40771</c:v>
                </c:pt>
                <c:pt idx="2991">
                  <c:v>40772</c:v>
                </c:pt>
                <c:pt idx="2992">
                  <c:v>40773</c:v>
                </c:pt>
                <c:pt idx="2993">
                  <c:v>40774</c:v>
                </c:pt>
                <c:pt idx="2994">
                  <c:v>40777</c:v>
                </c:pt>
                <c:pt idx="2995">
                  <c:v>40778</c:v>
                </c:pt>
                <c:pt idx="2996">
                  <c:v>40779</c:v>
                </c:pt>
                <c:pt idx="2997">
                  <c:v>40780</c:v>
                </c:pt>
                <c:pt idx="2998">
                  <c:v>40781</c:v>
                </c:pt>
                <c:pt idx="2999">
                  <c:v>40784</c:v>
                </c:pt>
                <c:pt idx="3000">
                  <c:v>40785</c:v>
                </c:pt>
                <c:pt idx="3001">
                  <c:v>40786</c:v>
                </c:pt>
                <c:pt idx="3002">
                  <c:v>40787</c:v>
                </c:pt>
                <c:pt idx="3003">
                  <c:v>40788</c:v>
                </c:pt>
                <c:pt idx="3004">
                  <c:v>40791</c:v>
                </c:pt>
                <c:pt idx="3005">
                  <c:v>40792</c:v>
                </c:pt>
                <c:pt idx="3006">
                  <c:v>40793</c:v>
                </c:pt>
                <c:pt idx="3007">
                  <c:v>40794</c:v>
                </c:pt>
                <c:pt idx="3008">
                  <c:v>40795</c:v>
                </c:pt>
                <c:pt idx="3009">
                  <c:v>40798</c:v>
                </c:pt>
                <c:pt idx="3010">
                  <c:v>40799</c:v>
                </c:pt>
                <c:pt idx="3011">
                  <c:v>40800</c:v>
                </c:pt>
                <c:pt idx="3012">
                  <c:v>40801</c:v>
                </c:pt>
                <c:pt idx="3013">
                  <c:v>40802</c:v>
                </c:pt>
                <c:pt idx="3014">
                  <c:v>40805</c:v>
                </c:pt>
                <c:pt idx="3015">
                  <c:v>40806</c:v>
                </c:pt>
                <c:pt idx="3016">
                  <c:v>40807</c:v>
                </c:pt>
                <c:pt idx="3017">
                  <c:v>40808</c:v>
                </c:pt>
                <c:pt idx="3018">
                  <c:v>40809</c:v>
                </c:pt>
                <c:pt idx="3019">
                  <c:v>40812</c:v>
                </c:pt>
                <c:pt idx="3020">
                  <c:v>40813</c:v>
                </c:pt>
                <c:pt idx="3021">
                  <c:v>40814</c:v>
                </c:pt>
                <c:pt idx="3022">
                  <c:v>40815</c:v>
                </c:pt>
                <c:pt idx="3023">
                  <c:v>40816</c:v>
                </c:pt>
                <c:pt idx="3024">
                  <c:v>40819</c:v>
                </c:pt>
                <c:pt idx="3025">
                  <c:v>40820</c:v>
                </c:pt>
                <c:pt idx="3026">
                  <c:v>40821</c:v>
                </c:pt>
                <c:pt idx="3027">
                  <c:v>40822</c:v>
                </c:pt>
                <c:pt idx="3028">
                  <c:v>40823</c:v>
                </c:pt>
                <c:pt idx="3029">
                  <c:v>40826</c:v>
                </c:pt>
                <c:pt idx="3030">
                  <c:v>40827</c:v>
                </c:pt>
                <c:pt idx="3031">
                  <c:v>40828</c:v>
                </c:pt>
                <c:pt idx="3032">
                  <c:v>40829</c:v>
                </c:pt>
                <c:pt idx="3033">
                  <c:v>40830</c:v>
                </c:pt>
                <c:pt idx="3034">
                  <c:v>40833</c:v>
                </c:pt>
                <c:pt idx="3035">
                  <c:v>40834</c:v>
                </c:pt>
                <c:pt idx="3036">
                  <c:v>40835</c:v>
                </c:pt>
                <c:pt idx="3037">
                  <c:v>40836</c:v>
                </c:pt>
                <c:pt idx="3038">
                  <c:v>40837</c:v>
                </c:pt>
                <c:pt idx="3039">
                  <c:v>40840</c:v>
                </c:pt>
                <c:pt idx="3040">
                  <c:v>40841</c:v>
                </c:pt>
                <c:pt idx="3041">
                  <c:v>40842</c:v>
                </c:pt>
                <c:pt idx="3042">
                  <c:v>40843</c:v>
                </c:pt>
                <c:pt idx="3043">
                  <c:v>40844</c:v>
                </c:pt>
                <c:pt idx="3044">
                  <c:v>40847</c:v>
                </c:pt>
                <c:pt idx="3045">
                  <c:v>40848</c:v>
                </c:pt>
                <c:pt idx="3046">
                  <c:v>40849</c:v>
                </c:pt>
                <c:pt idx="3047">
                  <c:v>40850</c:v>
                </c:pt>
                <c:pt idx="3048">
                  <c:v>40851</c:v>
                </c:pt>
                <c:pt idx="3049">
                  <c:v>40854</c:v>
                </c:pt>
                <c:pt idx="3050">
                  <c:v>40855</c:v>
                </c:pt>
                <c:pt idx="3051">
                  <c:v>40856</c:v>
                </c:pt>
                <c:pt idx="3052">
                  <c:v>40857</c:v>
                </c:pt>
                <c:pt idx="3053">
                  <c:v>40858</c:v>
                </c:pt>
                <c:pt idx="3054">
                  <c:v>40861</c:v>
                </c:pt>
                <c:pt idx="3055">
                  <c:v>40862</c:v>
                </c:pt>
                <c:pt idx="3056">
                  <c:v>40863</c:v>
                </c:pt>
                <c:pt idx="3057">
                  <c:v>40864</c:v>
                </c:pt>
                <c:pt idx="3058">
                  <c:v>40865</c:v>
                </c:pt>
                <c:pt idx="3059">
                  <c:v>40868</c:v>
                </c:pt>
                <c:pt idx="3060">
                  <c:v>40869</c:v>
                </c:pt>
                <c:pt idx="3061">
                  <c:v>40870</c:v>
                </c:pt>
                <c:pt idx="3062">
                  <c:v>40871</c:v>
                </c:pt>
                <c:pt idx="3063">
                  <c:v>40872</c:v>
                </c:pt>
                <c:pt idx="3064">
                  <c:v>40875</c:v>
                </c:pt>
                <c:pt idx="3065">
                  <c:v>40876</c:v>
                </c:pt>
                <c:pt idx="3066">
                  <c:v>40877</c:v>
                </c:pt>
                <c:pt idx="3067">
                  <c:v>40878</c:v>
                </c:pt>
                <c:pt idx="3068">
                  <c:v>40879</c:v>
                </c:pt>
                <c:pt idx="3069">
                  <c:v>40882</c:v>
                </c:pt>
                <c:pt idx="3070">
                  <c:v>40883</c:v>
                </c:pt>
                <c:pt idx="3071">
                  <c:v>40884</c:v>
                </c:pt>
                <c:pt idx="3072">
                  <c:v>40885</c:v>
                </c:pt>
                <c:pt idx="3073">
                  <c:v>40886</c:v>
                </c:pt>
                <c:pt idx="3074">
                  <c:v>40889</c:v>
                </c:pt>
                <c:pt idx="3075">
                  <c:v>40890</c:v>
                </c:pt>
                <c:pt idx="3076">
                  <c:v>40891</c:v>
                </c:pt>
                <c:pt idx="3077">
                  <c:v>40892</c:v>
                </c:pt>
                <c:pt idx="3078">
                  <c:v>40893</c:v>
                </c:pt>
                <c:pt idx="3079">
                  <c:v>40896</c:v>
                </c:pt>
                <c:pt idx="3080">
                  <c:v>40897</c:v>
                </c:pt>
                <c:pt idx="3081">
                  <c:v>40898</c:v>
                </c:pt>
                <c:pt idx="3082">
                  <c:v>40899</c:v>
                </c:pt>
                <c:pt idx="3083">
                  <c:v>40900</c:v>
                </c:pt>
                <c:pt idx="3084">
                  <c:v>40903</c:v>
                </c:pt>
                <c:pt idx="3085">
                  <c:v>40904</c:v>
                </c:pt>
                <c:pt idx="3086">
                  <c:v>40905</c:v>
                </c:pt>
                <c:pt idx="3087">
                  <c:v>40906</c:v>
                </c:pt>
                <c:pt idx="3088">
                  <c:v>40907</c:v>
                </c:pt>
                <c:pt idx="3089">
                  <c:v>40910</c:v>
                </c:pt>
                <c:pt idx="3090">
                  <c:v>40911</c:v>
                </c:pt>
                <c:pt idx="3091">
                  <c:v>40912</c:v>
                </c:pt>
                <c:pt idx="3092">
                  <c:v>40913</c:v>
                </c:pt>
                <c:pt idx="3093">
                  <c:v>40914</c:v>
                </c:pt>
                <c:pt idx="3094">
                  <c:v>40917</c:v>
                </c:pt>
                <c:pt idx="3095">
                  <c:v>40918</c:v>
                </c:pt>
                <c:pt idx="3096">
                  <c:v>40919</c:v>
                </c:pt>
                <c:pt idx="3097">
                  <c:v>40920</c:v>
                </c:pt>
                <c:pt idx="3098">
                  <c:v>40921</c:v>
                </c:pt>
                <c:pt idx="3099">
                  <c:v>40924</c:v>
                </c:pt>
                <c:pt idx="3100">
                  <c:v>40925</c:v>
                </c:pt>
                <c:pt idx="3101">
                  <c:v>40926</c:v>
                </c:pt>
                <c:pt idx="3102">
                  <c:v>40927</c:v>
                </c:pt>
                <c:pt idx="3103">
                  <c:v>40928</c:v>
                </c:pt>
                <c:pt idx="3104">
                  <c:v>40931</c:v>
                </c:pt>
                <c:pt idx="3105">
                  <c:v>40932</c:v>
                </c:pt>
                <c:pt idx="3106">
                  <c:v>40933</c:v>
                </c:pt>
                <c:pt idx="3107">
                  <c:v>40934</c:v>
                </c:pt>
                <c:pt idx="3108">
                  <c:v>40935</c:v>
                </c:pt>
                <c:pt idx="3109">
                  <c:v>40938</c:v>
                </c:pt>
                <c:pt idx="3110">
                  <c:v>40939</c:v>
                </c:pt>
                <c:pt idx="3111">
                  <c:v>40940</c:v>
                </c:pt>
                <c:pt idx="3112">
                  <c:v>40941</c:v>
                </c:pt>
                <c:pt idx="3113">
                  <c:v>40942</c:v>
                </c:pt>
                <c:pt idx="3114">
                  <c:v>40945</c:v>
                </c:pt>
                <c:pt idx="3115">
                  <c:v>40946</c:v>
                </c:pt>
                <c:pt idx="3116">
                  <c:v>40947</c:v>
                </c:pt>
                <c:pt idx="3117">
                  <c:v>40948</c:v>
                </c:pt>
                <c:pt idx="3118">
                  <c:v>40949</c:v>
                </c:pt>
                <c:pt idx="3119">
                  <c:v>40952</c:v>
                </c:pt>
                <c:pt idx="3120">
                  <c:v>40953</c:v>
                </c:pt>
                <c:pt idx="3121">
                  <c:v>40954</c:v>
                </c:pt>
                <c:pt idx="3122">
                  <c:v>40955</c:v>
                </c:pt>
                <c:pt idx="3123">
                  <c:v>40956</c:v>
                </c:pt>
                <c:pt idx="3124">
                  <c:v>40959</c:v>
                </c:pt>
                <c:pt idx="3125">
                  <c:v>40960</c:v>
                </c:pt>
                <c:pt idx="3126">
                  <c:v>40961</c:v>
                </c:pt>
                <c:pt idx="3127">
                  <c:v>40962</c:v>
                </c:pt>
                <c:pt idx="3128">
                  <c:v>40963</c:v>
                </c:pt>
                <c:pt idx="3129">
                  <c:v>40966</c:v>
                </c:pt>
                <c:pt idx="3130">
                  <c:v>40967</c:v>
                </c:pt>
                <c:pt idx="3131">
                  <c:v>40968</c:v>
                </c:pt>
                <c:pt idx="3132">
                  <c:v>40969</c:v>
                </c:pt>
                <c:pt idx="3133">
                  <c:v>40970</c:v>
                </c:pt>
                <c:pt idx="3134">
                  <c:v>40973</c:v>
                </c:pt>
                <c:pt idx="3135">
                  <c:v>40974</c:v>
                </c:pt>
                <c:pt idx="3136">
                  <c:v>40975</c:v>
                </c:pt>
                <c:pt idx="3137">
                  <c:v>40976</c:v>
                </c:pt>
                <c:pt idx="3138">
                  <c:v>40977</c:v>
                </c:pt>
                <c:pt idx="3139">
                  <c:v>40980</c:v>
                </c:pt>
                <c:pt idx="3140">
                  <c:v>40981</c:v>
                </c:pt>
                <c:pt idx="3141">
                  <c:v>40982</c:v>
                </c:pt>
                <c:pt idx="3142">
                  <c:v>40983</c:v>
                </c:pt>
                <c:pt idx="3143">
                  <c:v>40984</c:v>
                </c:pt>
                <c:pt idx="3144">
                  <c:v>40987</c:v>
                </c:pt>
                <c:pt idx="3145">
                  <c:v>40988</c:v>
                </c:pt>
                <c:pt idx="3146">
                  <c:v>40989</c:v>
                </c:pt>
                <c:pt idx="3147">
                  <c:v>40990</c:v>
                </c:pt>
                <c:pt idx="3148">
                  <c:v>40991</c:v>
                </c:pt>
                <c:pt idx="3149">
                  <c:v>40994</c:v>
                </c:pt>
                <c:pt idx="3150">
                  <c:v>40995</c:v>
                </c:pt>
                <c:pt idx="3151">
                  <c:v>40996</c:v>
                </c:pt>
                <c:pt idx="3152">
                  <c:v>40997</c:v>
                </c:pt>
                <c:pt idx="3153">
                  <c:v>40998</c:v>
                </c:pt>
                <c:pt idx="3154">
                  <c:v>41001</c:v>
                </c:pt>
                <c:pt idx="3155">
                  <c:v>41002</c:v>
                </c:pt>
                <c:pt idx="3156">
                  <c:v>41003</c:v>
                </c:pt>
                <c:pt idx="3157">
                  <c:v>41004</c:v>
                </c:pt>
                <c:pt idx="3158">
                  <c:v>41005</c:v>
                </c:pt>
                <c:pt idx="3159">
                  <c:v>41008</c:v>
                </c:pt>
                <c:pt idx="3160">
                  <c:v>41009</c:v>
                </c:pt>
                <c:pt idx="3161">
                  <c:v>41010</c:v>
                </c:pt>
                <c:pt idx="3162">
                  <c:v>41011</c:v>
                </c:pt>
                <c:pt idx="3163">
                  <c:v>41012</c:v>
                </c:pt>
                <c:pt idx="3164">
                  <c:v>41015</c:v>
                </c:pt>
                <c:pt idx="3165">
                  <c:v>41016</c:v>
                </c:pt>
                <c:pt idx="3166">
                  <c:v>41017</c:v>
                </c:pt>
                <c:pt idx="3167">
                  <c:v>41018</c:v>
                </c:pt>
                <c:pt idx="3168">
                  <c:v>41019</c:v>
                </c:pt>
                <c:pt idx="3169">
                  <c:v>41022</c:v>
                </c:pt>
                <c:pt idx="3170">
                  <c:v>41023</c:v>
                </c:pt>
                <c:pt idx="3171">
                  <c:v>41024</c:v>
                </c:pt>
                <c:pt idx="3172">
                  <c:v>41025</c:v>
                </c:pt>
                <c:pt idx="3173">
                  <c:v>41026</c:v>
                </c:pt>
                <c:pt idx="3174">
                  <c:v>41029</c:v>
                </c:pt>
                <c:pt idx="3175">
                  <c:v>41030</c:v>
                </c:pt>
                <c:pt idx="3176">
                  <c:v>41031</c:v>
                </c:pt>
                <c:pt idx="3177">
                  <c:v>41032</c:v>
                </c:pt>
                <c:pt idx="3178">
                  <c:v>41033</c:v>
                </c:pt>
                <c:pt idx="3179">
                  <c:v>41036</c:v>
                </c:pt>
                <c:pt idx="3180">
                  <c:v>41037</c:v>
                </c:pt>
                <c:pt idx="3181">
                  <c:v>41038</c:v>
                </c:pt>
                <c:pt idx="3182">
                  <c:v>41039</c:v>
                </c:pt>
                <c:pt idx="3183">
                  <c:v>41040</c:v>
                </c:pt>
                <c:pt idx="3184">
                  <c:v>41043</c:v>
                </c:pt>
                <c:pt idx="3185">
                  <c:v>41044</c:v>
                </c:pt>
                <c:pt idx="3186">
                  <c:v>41045</c:v>
                </c:pt>
                <c:pt idx="3187">
                  <c:v>41046</c:v>
                </c:pt>
                <c:pt idx="3188">
                  <c:v>41047</c:v>
                </c:pt>
                <c:pt idx="3189">
                  <c:v>41050</c:v>
                </c:pt>
                <c:pt idx="3190">
                  <c:v>41051</c:v>
                </c:pt>
                <c:pt idx="3191">
                  <c:v>41052</c:v>
                </c:pt>
                <c:pt idx="3192">
                  <c:v>41053</c:v>
                </c:pt>
                <c:pt idx="3193">
                  <c:v>41054</c:v>
                </c:pt>
                <c:pt idx="3194">
                  <c:v>41057</c:v>
                </c:pt>
                <c:pt idx="3195">
                  <c:v>41058</c:v>
                </c:pt>
                <c:pt idx="3196">
                  <c:v>41059</c:v>
                </c:pt>
                <c:pt idx="3197">
                  <c:v>41060</c:v>
                </c:pt>
                <c:pt idx="3198">
                  <c:v>41061</c:v>
                </c:pt>
                <c:pt idx="3199">
                  <c:v>41064</c:v>
                </c:pt>
                <c:pt idx="3200">
                  <c:v>41065</c:v>
                </c:pt>
                <c:pt idx="3201">
                  <c:v>41066</c:v>
                </c:pt>
                <c:pt idx="3202">
                  <c:v>41067</c:v>
                </c:pt>
                <c:pt idx="3203">
                  <c:v>41068</c:v>
                </c:pt>
                <c:pt idx="3204">
                  <c:v>41071</c:v>
                </c:pt>
                <c:pt idx="3205">
                  <c:v>41072</c:v>
                </c:pt>
                <c:pt idx="3206">
                  <c:v>41073</c:v>
                </c:pt>
                <c:pt idx="3207">
                  <c:v>41074</c:v>
                </c:pt>
                <c:pt idx="3208">
                  <c:v>41075</c:v>
                </c:pt>
                <c:pt idx="3209">
                  <c:v>41078</c:v>
                </c:pt>
                <c:pt idx="3210">
                  <c:v>41079</c:v>
                </c:pt>
                <c:pt idx="3211">
                  <c:v>41080</c:v>
                </c:pt>
                <c:pt idx="3212">
                  <c:v>41081</c:v>
                </c:pt>
                <c:pt idx="3213">
                  <c:v>41082</c:v>
                </c:pt>
                <c:pt idx="3214">
                  <c:v>41085</c:v>
                </c:pt>
                <c:pt idx="3215">
                  <c:v>41086</c:v>
                </c:pt>
                <c:pt idx="3216">
                  <c:v>41087</c:v>
                </c:pt>
                <c:pt idx="3217">
                  <c:v>41088</c:v>
                </c:pt>
                <c:pt idx="3218">
                  <c:v>41089</c:v>
                </c:pt>
                <c:pt idx="3219">
                  <c:v>41092</c:v>
                </c:pt>
                <c:pt idx="3220">
                  <c:v>41093</c:v>
                </c:pt>
                <c:pt idx="3221">
                  <c:v>41094</c:v>
                </c:pt>
                <c:pt idx="3222">
                  <c:v>41095</c:v>
                </c:pt>
                <c:pt idx="3223">
                  <c:v>41096</c:v>
                </c:pt>
                <c:pt idx="3224">
                  <c:v>41099</c:v>
                </c:pt>
                <c:pt idx="3225">
                  <c:v>41100</c:v>
                </c:pt>
                <c:pt idx="3226">
                  <c:v>41101</c:v>
                </c:pt>
                <c:pt idx="3227">
                  <c:v>41102</c:v>
                </c:pt>
                <c:pt idx="3228">
                  <c:v>41103</c:v>
                </c:pt>
                <c:pt idx="3229">
                  <c:v>41106</c:v>
                </c:pt>
                <c:pt idx="3230">
                  <c:v>41107</c:v>
                </c:pt>
                <c:pt idx="3231">
                  <c:v>41108</c:v>
                </c:pt>
                <c:pt idx="3232">
                  <c:v>41109</c:v>
                </c:pt>
                <c:pt idx="3233">
                  <c:v>41110</c:v>
                </c:pt>
                <c:pt idx="3234">
                  <c:v>41113</c:v>
                </c:pt>
                <c:pt idx="3235">
                  <c:v>41114</c:v>
                </c:pt>
                <c:pt idx="3236">
                  <c:v>41115</c:v>
                </c:pt>
                <c:pt idx="3237">
                  <c:v>41116</c:v>
                </c:pt>
                <c:pt idx="3238">
                  <c:v>41117</c:v>
                </c:pt>
                <c:pt idx="3239">
                  <c:v>41120</c:v>
                </c:pt>
                <c:pt idx="3240">
                  <c:v>41121</c:v>
                </c:pt>
                <c:pt idx="3241">
                  <c:v>41122</c:v>
                </c:pt>
                <c:pt idx="3242">
                  <c:v>41123</c:v>
                </c:pt>
                <c:pt idx="3243">
                  <c:v>41124</c:v>
                </c:pt>
                <c:pt idx="3244">
                  <c:v>41127</c:v>
                </c:pt>
                <c:pt idx="3245">
                  <c:v>41128</c:v>
                </c:pt>
                <c:pt idx="3246">
                  <c:v>41129</c:v>
                </c:pt>
                <c:pt idx="3247">
                  <c:v>41130</c:v>
                </c:pt>
                <c:pt idx="3248">
                  <c:v>41131</c:v>
                </c:pt>
                <c:pt idx="3249">
                  <c:v>41134</c:v>
                </c:pt>
                <c:pt idx="3250">
                  <c:v>41135</c:v>
                </c:pt>
                <c:pt idx="3251">
                  <c:v>41136</c:v>
                </c:pt>
                <c:pt idx="3252">
                  <c:v>41137</c:v>
                </c:pt>
                <c:pt idx="3253">
                  <c:v>41138</c:v>
                </c:pt>
                <c:pt idx="3254">
                  <c:v>41141</c:v>
                </c:pt>
                <c:pt idx="3255">
                  <c:v>41142</c:v>
                </c:pt>
                <c:pt idx="3256">
                  <c:v>41143</c:v>
                </c:pt>
                <c:pt idx="3257">
                  <c:v>41144</c:v>
                </c:pt>
                <c:pt idx="3258">
                  <c:v>41145</c:v>
                </c:pt>
                <c:pt idx="3259">
                  <c:v>41148</c:v>
                </c:pt>
                <c:pt idx="3260">
                  <c:v>41149</c:v>
                </c:pt>
                <c:pt idx="3261">
                  <c:v>41150</c:v>
                </c:pt>
                <c:pt idx="3262">
                  <c:v>41151</c:v>
                </c:pt>
                <c:pt idx="3263">
                  <c:v>41152</c:v>
                </c:pt>
                <c:pt idx="3264">
                  <c:v>41155</c:v>
                </c:pt>
                <c:pt idx="3265">
                  <c:v>41156</c:v>
                </c:pt>
                <c:pt idx="3266">
                  <c:v>41157</c:v>
                </c:pt>
                <c:pt idx="3267">
                  <c:v>41158</c:v>
                </c:pt>
                <c:pt idx="3268">
                  <c:v>41159</c:v>
                </c:pt>
                <c:pt idx="3269">
                  <c:v>41162</c:v>
                </c:pt>
                <c:pt idx="3270">
                  <c:v>41163</c:v>
                </c:pt>
                <c:pt idx="3271">
                  <c:v>41164</c:v>
                </c:pt>
                <c:pt idx="3272">
                  <c:v>41165</c:v>
                </c:pt>
                <c:pt idx="3273">
                  <c:v>41166</c:v>
                </c:pt>
                <c:pt idx="3274">
                  <c:v>41169</c:v>
                </c:pt>
                <c:pt idx="3275">
                  <c:v>41170</c:v>
                </c:pt>
                <c:pt idx="3276">
                  <c:v>41171</c:v>
                </c:pt>
                <c:pt idx="3277">
                  <c:v>41172</c:v>
                </c:pt>
                <c:pt idx="3278">
                  <c:v>41173</c:v>
                </c:pt>
                <c:pt idx="3279">
                  <c:v>41176</c:v>
                </c:pt>
                <c:pt idx="3280">
                  <c:v>41177</c:v>
                </c:pt>
                <c:pt idx="3281">
                  <c:v>41178</c:v>
                </c:pt>
                <c:pt idx="3282">
                  <c:v>41179</c:v>
                </c:pt>
                <c:pt idx="3283">
                  <c:v>41180</c:v>
                </c:pt>
                <c:pt idx="3284">
                  <c:v>41183</c:v>
                </c:pt>
                <c:pt idx="3285">
                  <c:v>41184</c:v>
                </c:pt>
                <c:pt idx="3286">
                  <c:v>41185</c:v>
                </c:pt>
                <c:pt idx="3287">
                  <c:v>41186</c:v>
                </c:pt>
                <c:pt idx="3288">
                  <c:v>41187</c:v>
                </c:pt>
                <c:pt idx="3289">
                  <c:v>41190</c:v>
                </c:pt>
                <c:pt idx="3290">
                  <c:v>41191</c:v>
                </c:pt>
                <c:pt idx="3291">
                  <c:v>41192</c:v>
                </c:pt>
                <c:pt idx="3292">
                  <c:v>41193</c:v>
                </c:pt>
                <c:pt idx="3293">
                  <c:v>41194</c:v>
                </c:pt>
                <c:pt idx="3294">
                  <c:v>41197</c:v>
                </c:pt>
                <c:pt idx="3295">
                  <c:v>41198</c:v>
                </c:pt>
                <c:pt idx="3296">
                  <c:v>41199</c:v>
                </c:pt>
                <c:pt idx="3297">
                  <c:v>41200</c:v>
                </c:pt>
                <c:pt idx="3298">
                  <c:v>41201</c:v>
                </c:pt>
                <c:pt idx="3299">
                  <c:v>41204</c:v>
                </c:pt>
                <c:pt idx="3300">
                  <c:v>41205</c:v>
                </c:pt>
                <c:pt idx="3301">
                  <c:v>41206</c:v>
                </c:pt>
                <c:pt idx="3302">
                  <c:v>41207</c:v>
                </c:pt>
                <c:pt idx="3303">
                  <c:v>41208</c:v>
                </c:pt>
                <c:pt idx="3304">
                  <c:v>41211</c:v>
                </c:pt>
                <c:pt idx="3305">
                  <c:v>41212</c:v>
                </c:pt>
                <c:pt idx="3306">
                  <c:v>41213</c:v>
                </c:pt>
                <c:pt idx="3307">
                  <c:v>41214</c:v>
                </c:pt>
                <c:pt idx="3308">
                  <c:v>41215</c:v>
                </c:pt>
                <c:pt idx="3309">
                  <c:v>41218</c:v>
                </c:pt>
                <c:pt idx="3310">
                  <c:v>41219</c:v>
                </c:pt>
                <c:pt idx="3311">
                  <c:v>41220</c:v>
                </c:pt>
                <c:pt idx="3312">
                  <c:v>41221</c:v>
                </c:pt>
                <c:pt idx="3313">
                  <c:v>41222</c:v>
                </c:pt>
                <c:pt idx="3314">
                  <c:v>41225</c:v>
                </c:pt>
                <c:pt idx="3315">
                  <c:v>41226</c:v>
                </c:pt>
                <c:pt idx="3316">
                  <c:v>41227</c:v>
                </c:pt>
                <c:pt idx="3317">
                  <c:v>41228</c:v>
                </c:pt>
                <c:pt idx="3318">
                  <c:v>41229</c:v>
                </c:pt>
                <c:pt idx="3319">
                  <c:v>41232</c:v>
                </c:pt>
                <c:pt idx="3320">
                  <c:v>41233</c:v>
                </c:pt>
                <c:pt idx="3321">
                  <c:v>41234</c:v>
                </c:pt>
                <c:pt idx="3322">
                  <c:v>41235</c:v>
                </c:pt>
                <c:pt idx="3323">
                  <c:v>41236</c:v>
                </c:pt>
                <c:pt idx="3324">
                  <c:v>41239</c:v>
                </c:pt>
                <c:pt idx="3325">
                  <c:v>41240</c:v>
                </c:pt>
                <c:pt idx="3326">
                  <c:v>41241</c:v>
                </c:pt>
                <c:pt idx="3327">
                  <c:v>41242</c:v>
                </c:pt>
                <c:pt idx="3328">
                  <c:v>41243</c:v>
                </c:pt>
                <c:pt idx="3329">
                  <c:v>41246</c:v>
                </c:pt>
                <c:pt idx="3330">
                  <c:v>41247</c:v>
                </c:pt>
                <c:pt idx="3331">
                  <c:v>41248</c:v>
                </c:pt>
                <c:pt idx="3332">
                  <c:v>41249</c:v>
                </c:pt>
                <c:pt idx="3333">
                  <c:v>41250</c:v>
                </c:pt>
                <c:pt idx="3334">
                  <c:v>41253</c:v>
                </c:pt>
                <c:pt idx="3335">
                  <c:v>41254</c:v>
                </c:pt>
                <c:pt idx="3336">
                  <c:v>41255</c:v>
                </c:pt>
                <c:pt idx="3337">
                  <c:v>41256</c:v>
                </c:pt>
                <c:pt idx="3338">
                  <c:v>41257</c:v>
                </c:pt>
                <c:pt idx="3339">
                  <c:v>41260</c:v>
                </c:pt>
                <c:pt idx="3340">
                  <c:v>41261</c:v>
                </c:pt>
                <c:pt idx="3341">
                  <c:v>41262</c:v>
                </c:pt>
                <c:pt idx="3342">
                  <c:v>41263</c:v>
                </c:pt>
                <c:pt idx="3343">
                  <c:v>41264</c:v>
                </c:pt>
                <c:pt idx="3344">
                  <c:v>41267</c:v>
                </c:pt>
                <c:pt idx="3345">
                  <c:v>41268</c:v>
                </c:pt>
                <c:pt idx="3346">
                  <c:v>41269</c:v>
                </c:pt>
                <c:pt idx="3347">
                  <c:v>41270</c:v>
                </c:pt>
                <c:pt idx="3348">
                  <c:v>41271</c:v>
                </c:pt>
                <c:pt idx="3349">
                  <c:v>41274</c:v>
                </c:pt>
                <c:pt idx="3350">
                  <c:v>41275</c:v>
                </c:pt>
                <c:pt idx="3351">
                  <c:v>41276</c:v>
                </c:pt>
                <c:pt idx="3352">
                  <c:v>41277</c:v>
                </c:pt>
                <c:pt idx="3353">
                  <c:v>41278</c:v>
                </c:pt>
                <c:pt idx="3354">
                  <c:v>41281</c:v>
                </c:pt>
                <c:pt idx="3355">
                  <c:v>41282</c:v>
                </c:pt>
                <c:pt idx="3356">
                  <c:v>41283</c:v>
                </c:pt>
                <c:pt idx="3357">
                  <c:v>41284</c:v>
                </c:pt>
                <c:pt idx="3358">
                  <c:v>41285</c:v>
                </c:pt>
                <c:pt idx="3359">
                  <c:v>41288</c:v>
                </c:pt>
                <c:pt idx="3360">
                  <c:v>41289</c:v>
                </c:pt>
                <c:pt idx="3361">
                  <c:v>41290</c:v>
                </c:pt>
                <c:pt idx="3362">
                  <c:v>41291</c:v>
                </c:pt>
                <c:pt idx="3363">
                  <c:v>41292</c:v>
                </c:pt>
                <c:pt idx="3364">
                  <c:v>41295</c:v>
                </c:pt>
                <c:pt idx="3365">
                  <c:v>41296</c:v>
                </c:pt>
                <c:pt idx="3366">
                  <c:v>41297</c:v>
                </c:pt>
                <c:pt idx="3367">
                  <c:v>41298</c:v>
                </c:pt>
                <c:pt idx="3368">
                  <c:v>41299</c:v>
                </c:pt>
                <c:pt idx="3369">
                  <c:v>41302</c:v>
                </c:pt>
                <c:pt idx="3370">
                  <c:v>41303</c:v>
                </c:pt>
                <c:pt idx="3371">
                  <c:v>41304</c:v>
                </c:pt>
                <c:pt idx="3372">
                  <c:v>41305</c:v>
                </c:pt>
                <c:pt idx="3373">
                  <c:v>41306</c:v>
                </c:pt>
                <c:pt idx="3374">
                  <c:v>41309</c:v>
                </c:pt>
                <c:pt idx="3375">
                  <c:v>41310</c:v>
                </c:pt>
                <c:pt idx="3376">
                  <c:v>41311</c:v>
                </c:pt>
                <c:pt idx="3377">
                  <c:v>41312</c:v>
                </c:pt>
                <c:pt idx="3378">
                  <c:v>41313</c:v>
                </c:pt>
                <c:pt idx="3379">
                  <c:v>41316</c:v>
                </c:pt>
                <c:pt idx="3380">
                  <c:v>41317</c:v>
                </c:pt>
                <c:pt idx="3381">
                  <c:v>41318</c:v>
                </c:pt>
                <c:pt idx="3382">
                  <c:v>41319</c:v>
                </c:pt>
                <c:pt idx="3383">
                  <c:v>41320</c:v>
                </c:pt>
                <c:pt idx="3384">
                  <c:v>41323</c:v>
                </c:pt>
                <c:pt idx="3385">
                  <c:v>41324</c:v>
                </c:pt>
                <c:pt idx="3386">
                  <c:v>41325</c:v>
                </c:pt>
                <c:pt idx="3387">
                  <c:v>41326</c:v>
                </c:pt>
                <c:pt idx="3388">
                  <c:v>41327</c:v>
                </c:pt>
                <c:pt idx="3389">
                  <c:v>41330</c:v>
                </c:pt>
                <c:pt idx="3390">
                  <c:v>41331</c:v>
                </c:pt>
                <c:pt idx="3391">
                  <c:v>41332</c:v>
                </c:pt>
                <c:pt idx="3392">
                  <c:v>41333</c:v>
                </c:pt>
                <c:pt idx="3393">
                  <c:v>41334</c:v>
                </c:pt>
                <c:pt idx="3394">
                  <c:v>41337</c:v>
                </c:pt>
                <c:pt idx="3395">
                  <c:v>41338</c:v>
                </c:pt>
                <c:pt idx="3396">
                  <c:v>41339</c:v>
                </c:pt>
                <c:pt idx="3397">
                  <c:v>41340</c:v>
                </c:pt>
                <c:pt idx="3398">
                  <c:v>41341</c:v>
                </c:pt>
                <c:pt idx="3399">
                  <c:v>41344</c:v>
                </c:pt>
                <c:pt idx="3400">
                  <c:v>41345</c:v>
                </c:pt>
                <c:pt idx="3401">
                  <c:v>41346</c:v>
                </c:pt>
                <c:pt idx="3402">
                  <c:v>41347</c:v>
                </c:pt>
                <c:pt idx="3403">
                  <c:v>41348</c:v>
                </c:pt>
                <c:pt idx="3404">
                  <c:v>41351</c:v>
                </c:pt>
                <c:pt idx="3405">
                  <c:v>41352</c:v>
                </c:pt>
                <c:pt idx="3406">
                  <c:v>41353</c:v>
                </c:pt>
                <c:pt idx="3407">
                  <c:v>41354</c:v>
                </c:pt>
                <c:pt idx="3408">
                  <c:v>41355</c:v>
                </c:pt>
                <c:pt idx="3409">
                  <c:v>41358</c:v>
                </c:pt>
                <c:pt idx="3410">
                  <c:v>41359</c:v>
                </c:pt>
                <c:pt idx="3411">
                  <c:v>41360</c:v>
                </c:pt>
                <c:pt idx="3412">
                  <c:v>41361</c:v>
                </c:pt>
                <c:pt idx="3413">
                  <c:v>41362</c:v>
                </c:pt>
                <c:pt idx="3414">
                  <c:v>41365</c:v>
                </c:pt>
                <c:pt idx="3415">
                  <c:v>41366</c:v>
                </c:pt>
                <c:pt idx="3416">
                  <c:v>41367</c:v>
                </c:pt>
                <c:pt idx="3417">
                  <c:v>41368</c:v>
                </c:pt>
                <c:pt idx="3418">
                  <c:v>41369</c:v>
                </c:pt>
                <c:pt idx="3419">
                  <c:v>41372</c:v>
                </c:pt>
                <c:pt idx="3420">
                  <c:v>41373</c:v>
                </c:pt>
                <c:pt idx="3421">
                  <c:v>41374</c:v>
                </c:pt>
                <c:pt idx="3422">
                  <c:v>41375</c:v>
                </c:pt>
                <c:pt idx="3423">
                  <c:v>41376</c:v>
                </c:pt>
                <c:pt idx="3424">
                  <c:v>41379</c:v>
                </c:pt>
                <c:pt idx="3425">
                  <c:v>41380</c:v>
                </c:pt>
                <c:pt idx="3426">
                  <c:v>41381</c:v>
                </c:pt>
                <c:pt idx="3427">
                  <c:v>41382</c:v>
                </c:pt>
                <c:pt idx="3428">
                  <c:v>41383</c:v>
                </c:pt>
                <c:pt idx="3429">
                  <c:v>41386</c:v>
                </c:pt>
                <c:pt idx="3430">
                  <c:v>41387</c:v>
                </c:pt>
                <c:pt idx="3431">
                  <c:v>41388</c:v>
                </c:pt>
                <c:pt idx="3432">
                  <c:v>41389</c:v>
                </c:pt>
                <c:pt idx="3433">
                  <c:v>41390</c:v>
                </c:pt>
                <c:pt idx="3434">
                  <c:v>41393</c:v>
                </c:pt>
                <c:pt idx="3435">
                  <c:v>41394</c:v>
                </c:pt>
                <c:pt idx="3436">
                  <c:v>41395</c:v>
                </c:pt>
                <c:pt idx="3437">
                  <c:v>41396</c:v>
                </c:pt>
                <c:pt idx="3438">
                  <c:v>41397</c:v>
                </c:pt>
                <c:pt idx="3439">
                  <c:v>41400</c:v>
                </c:pt>
                <c:pt idx="3440">
                  <c:v>41401</c:v>
                </c:pt>
                <c:pt idx="3441">
                  <c:v>41402</c:v>
                </c:pt>
                <c:pt idx="3442">
                  <c:v>41403</c:v>
                </c:pt>
                <c:pt idx="3443">
                  <c:v>41404</c:v>
                </c:pt>
                <c:pt idx="3444">
                  <c:v>41407</c:v>
                </c:pt>
                <c:pt idx="3445">
                  <c:v>41408</c:v>
                </c:pt>
                <c:pt idx="3446">
                  <c:v>41409</c:v>
                </c:pt>
                <c:pt idx="3447">
                  <c:v>41410</c:v>
                </c:pt>
                <c:pt idx="3448">
                  <c:v>41411</c:v>
                </c:pt>
                <c:pt idx="3449">
                  <c:v>41414</c:v>
                </c:pt>
                <c:pt idx="3450">
                  <c:v>41415</c:v>
                </c:pt>
                <c:pt idx="3451">
                  <c:v>41416</c:v>
                </c:pt>
                <c:pt idx="3452">
                  <c:v>41417</c:v>
                </c:pt>
                <c:pt idx="3453">
                  <c:v>41418</c:v>
                </c:pt>
                <c:pt idx="3454">
                  <c:v>41421</c:v>
                </c:pt>
                <c:pt idx="3455">
                  <c:v>41422</c:v>
                </c:pt>
                <c:pt idx="3456">
                  <c:v>41423</c:v>
                </c:pt>
                <c:pt idx="3457">
                  <c:v>41424</c:v>
                </c:pt>
                <c:pt idx="3458">
                  <c:v>41425</c:v>
                </c:pt>
                <c:pt idx="3459">
                  <c:v>41428</c:v>
                </c:pt>
                <c:pt idx="3460">
                  <c:v>41429</c:v>
                </c:pt>
                <c:pt idx="3461">
                  <c:v>41430</c:v>
                </c:pt>
                <c:pt idx="3462">
                  <c:v>41431</c:v>
                </c:pt>
                <c:pt idx="3463">
                  <c:v>41432</c:v>
                </c:pt>
                <c:pt idx="3464">
                  <c:v>41435</c:v>
                </c:pt>
                <c:pt idx="3465">
                  <c:v>41436</c:v>
                </c:pt>
                <c:pt idx="3466">
                  <c:v>41437</c:v>
                </c:pt>
                <c:pt idx="3467">
                  <c:v>41438</c:v>
                </c:pt>
                <c:pt idx="3468">
                  <c:v>41439</c:v>
                </c:pt>
                <c:pt idx="3469">
                  <c:v>41442</c:v>
                </c:pt>
                <c:pt idx="3470">
                  <c:v>41443</c:v>
                </c:pt>
                <c:pt idx="3471">
                  <c:v>41444</c:v>
                </c:pt>
                <c:pt idx="3472">
                  <c:v>41445</c:v>
                </c:pt>
                <c:pt idx="3473">
                  <c:v>41446</c:v>
                </c:pt>
                <c:pt idx="3474">
                  <c:v>41449</c:v>
                </c:pt>
                <c:pt idx="3475">
                  <c:v>41450</c:v>
                </c:pt>
                <c:pt idx="3476">
                  <c:v>41451</c:v>
                </c:pt>
                <c:pt idx="3477">
                  <c:v>41452</c:v>
                </c:pt>
                <c:pt idx="3478">
                  <c:v>41453</c:v>
                </c:pt>
                <c:pt idx="3479">
                  <c:v>41456</c:v>
                </c:pt>
                <c:pt idx="3480">
                  <c:v>41457</c:v>
                </c:pt>
                <c:pt idx="3481">
                  <c:v>41458</c:v>
                </c:pt>
                <c:pt idx="3482">
                  <c:v>41459</c:v>
                </c:pt>
                <c:pt idx="3483">
                  <c:v>41460</c:v>
                </c:pt>
                <c:pt idx="3484">
                  <c:v>41463</c:v>
                </c:pt>
                <c:pt idx="3485">
                  <c:v>41464</c:v>
                </c:pt>
                <c:pt idx="3486">
                  <c:v>41465</c:v>
                </c:pt>
                <c:pt idx="3487">
                  <c:v>41466</c:v>
                </c:pt>
                <c:pt idx="3488">
                  <c:v>41467</c:v>
                </c:pt>
                <c:pt idx="3489">
                  <c:v>41470</c:v>
                </c:pt>
                <c:pt idx="3490">
                  <c:v>41471</c:v>
                </c:pt>
                <c:pt idx="3491">
                  <c:v>41472</c:v>
                </c:pt>
                <c:pt idx="3492">
                  <c:v>41473</c:v>
                </c:pt>
                <c:pt idx="3493">
                  <c:v>41474</c:v>
                </c:pt>
                <c:pt idx="3494">
                  <c:v>41477</c:v>
                </c:pt>
                <c:pt idx="3495">
                  <c:v>41478</c:v>
                </c:pt>
                <c:pt idx="3496">
                  <c:v>41479</c:v>
                </c:pt>
                <c:pt idx="3497">
                  <c:v>41480</c:v>
                </c:pt>
                <c:pt idx="3498">
                  <c:v>41481</c:v>
                </c:pt>
                <c:pt idx="3499">
                  <c:v>41484</c:v>
                </c:pt>
                <c:pt idx="3500">
                  <c:v>41485</c:v>
                </c:pt>
                <c:pt idx="3501">
                  <c:v>41486</c:v>
                </c:pt>
                <c:pt idx="3502">
                  <c:v>41487</c:v>
                </c:pt>
                <c:pt idx="3503">
                  <c:v>41488</c:v>
                </c:pt>
                <c:pt idx="3504">
                  <c:v>41491</c:v>
                </c:pt>
                <c:pt idx="3505">
                  <c:v>41492</c:v>
                </c:pt>
                <c:pt idx="3506">
                  <c:v>41493</c:v>
                </c:pt>
                <c:pt idx="3507">
                  <c:v>41494</c:v>
                </c:pt>
                <c:pt idx="3508">
                  <c:v>41495</c:v>
                </c:pt>
                <c:pt idx="3509">
                  <c:v>41498</c:v>
                </c:pt>
                <c:pt idx="3510">
                  <c:v>41499</c:v>
                </c:pt>
                <c:pt idx="3511">
                  <c:v>41500</c:v>
                </c:pt>
                <c:pt idx="3512">
                  <c:v>41501</c:v>
                </c:pt>
                <c:pt idx="3513">
                  <c:v>41502</c:v>
                </c:pt>
                <c:pt idx="3514">
                  <c:v>41505</c:v>
                </c:pt>
                <c:pt idx="3515">
                  <c:v>41506</c:v>
                </c:pt>
                <c:pt idx="3516">
                  <c:v>41507</c:v>
                </c:pt>
                <c:pt idx="3517">
                  <c:v>41508</c:v>
                </c:pt>
                <c:pt idx="3518">
                  <c:v>41509</c:v>
                </c:pt>
                <c:pt idx="3519">
                  <c:v>41512</c:v>
                </c:pt>
                <c:pt idx="3520">
                  <c:v>41513</c:v>
                </c:pt>
                <c:pt idx="3521">
                  <c:v>41514</c:v>
                </c:pt>
                <c:pt idx="3522">
                  <c:v>41515</c:v>
                </c:pt>
                <c:pt idx="3523">
                  <c:v>41516</c:v>
                </c:pt>
                <c:pt idx="3524">
                  <c:v>41519</c:v>
                </c:pt>
                <c:pt idx="3525">
                  <c:v>41520</c:v>
                </c:pt>
                <c:pt idx="3526">
                  <c:v>41521</c:v>
                </c:pt>
                <c:pt idx="3527">
                  <c:v>41522</c:v>
                </c:pt>
                <c:pt idx="3528">
                  <c:v>41523</c:v>
                </c:pt>
                <c:pt idx="3529">
                  <c:v>41526</c:v>
                </c:pt>
                <c:pt idx="3530">
                  <c:v>41527</c:v>
                </c:pt>
                <c:pt idx="3531">
                  <c:v>41528</c:v>
                </c:pt>
                <c:pt idx="3532">
                  <c:v>41529</c:v>
                </c:pt>
                <c:pt idx="3533">
                  <c:v>41530</c:v>
                </c:pt>
                <c:pt idx="3534">
                  <c:v>41533</c:v>
                </c:pt>
                <c:pt idx="3535">
                  <c:v>41534</c:v>
                </c:pt>
                <c:pt idx="3536">
                  <c:v>41535</c:v>
                </c:pt>
                <c:pt idx="3537">
                  <c:v>41536</c:v>
                </c:pt>
                <c:pt idx="3538">
                  <c:v>41537</c:v>
                </c:pt>
                <c:pt idx="3539">
                  <c:v>41540</c:v>
                </c:pt>
                <c:pt idx="3540">
                  <c:v>41541</c:v>
                </c:pt>
                <c:pt idx="3541">
                  <c:v>41542</c:v>
                </c:pt>
                <c:pt idx="3542">
                  <c:v>41543</c:v>
                </c:pt>
                <c:pt idx="3543">
                  <c:v>41544</c:v>
                </c:pt>
                <c:pt idx="3544">
                  <c:v>41547</c:v>
                </c:pt>
                <c:pt idx="3545">
                  <c:v>41548</c:v>
                </c:pt>
                <c:pt idx="3546">
                  <c:v>41549</c:v>
                </c:pt>
                <c:pt idx="3547">
                  <c:v>41550</c:v>
                </c:pt>
                <c:pt idx="3548">
                  <c:v>41551</c:v>
                </c:pt>
                <c:pt idx="3549">
                  <c:v>41554</c:v>
                </c:pt>
                <c:pt idx="3550">
                  <c:v>41555</c:v>
                </c:pt>
                <c:pt idx="3551">
                  <c:v>41556</c:v>
                </c:pt>
                <c:pt idx="3552">
                  <c:v>41557</c:v>
                </c:pt>
                <c:pt idx="3553">
                  <c:v>41558</c:v>
                </c:pt>
                <c:pt idx="3554">
                  <c:v>41561</c:v>
                </c:pt>
                <c:pt idx="3555">
                  <c:v>41562</c:v>
                </c:pt>
                <c:pt idx="3556">
                  <c:v>41563</c:v>
                </c:pt>
                <c:pt idx="3557">
                  <c:v>41564</c:v>
                </c:pt>
                <c:pt idx="3558">
                  <c:v>41565</c:v>
                </c:pt>
                <c:pt idx="3559">
                  <c:v>41568</c:v>
                </c:pt>
                <c:pt idx="3560">
                  <c:v>41569</c:v>
                </c:pt>
                <c:pt idx="3561">
                  <c:v>41570</c:v>
                </c:pt>
                <c:pt idx="3562">
                  <c:v>41571</c:v>
                </c:pt>
                <c:pt idx="3563">
                  <c:v>41572</c:v>
                </c:pt>
                <c:pt idx="3564">
                  <c:v>41575</c:v>
                </c:pt>
                <c:pt idx="3565">
                  <c:v>41576</c:v>
                </c:pt>
                <c:pt idx="3566">
                  <c:v>41577</c:v>
                </c:pt>
                <c:pt idx="3567">
                  <c:v>41578</c:v>
                </c:pt>
                <c:pt idx="3568">
                  <c:v>41579</c:v>
                </c:pt>
                <c:pt idx="3569">
                  <c:v>41582</c:v>
                </c:pt>
                <c:pt idx="3570">
                  <c:v>41583</c:v>
                </c:pt>
                <c:pt idx="3571">
                  <c:v>41584</c:v>
                </c:pt>
                <c:pt idx="3572">
                  <c:v>41585</c:v>
                </c:pt>
                <c:pt idx="3573">
                  <c:v>41586</c:v>
                </c:pt>
                <c:pt idx="3574">
                  <c:v>41589</c:v>
                </c:pt>
                <c:pt idx="3575">
                  <c:v>41590</c:v>
                </c:pt>
                <c:pt idx="3576">
                  <c:v>41591</c:v>
                </c:pt>
                <c:pt idx="3577">
                  <c:v>41592</c:v>
                </c:pt>
                <c:pt idx="3578">
                  <c:v>41593</c:v>
                </c:pt>
                <c:pt idx="3579">
                  <c:v>41596</c:v>
                </c:pt>
                <c:pt idx="3580">
                  <c:v>41597</c:v>
                </c:pt>
                <c:pt idx="3581">
                  <c:v>41598</c:v>
                </c:pt>
                <c:pt idx="3582">
                  <c:v>41599</c:v>
                </c:pt>
                <c:pt idx="3583">
                  <c:v>41600</c:v>
                </c:pt>
                <c:pt idx="3584">
                  <c:v>41603</c:v>
                </c:pt>
                <c:pt idx="3585">
                  <c:v>41604</c:v>
                </c:pt>
                <c:pt idx="3586">
                  <c:v>41605</c:v>
                </c:pt>
                <c:pt idx="3587">
                  <c:v>41606</c:v>
                </c:pt>
                <c:pt idx="3588">
                  <c:v>41607</c:v>
                </c:pt>
                <c:pt idx="3589">
                  <c:v>41610</c:v>
                </c:pt>
                <c:pt idx="3590">
                  <c:v>41611</c:v>
                </c:pt>
                <c:pt idx="3591">
                  <c:v>41612</c:v>
                </c:pt>
                <c:pt idx="3592">
                  <c:v>41613</c:v>
                </c:pt>
                <c:pt idx="3593">
                  <c:v>41614</c:v>
                </c:pt>
                <c:pt idx="3594">
                  <c:v>41617</c:v>
                </c:pt>
                <c:pt idx="3595">
                  <c:v>41618</c:v>
                </c:pt>
                <c:pt idx="3596">
                  <c:v>41619</c:v>
                </c:pt>
                <c:pt idx="3597">
                  <c:v>41620</c:v>
                </c:pt>
                <c:pt idx="3598">
                  <c:v>41621</c:v>
                </c:pt>
                <c:pt idx="3599">
                  <c:v>41624</c:v>
                </c:pt>
                <c:pt idx="3600">
                  <c:v>41625</c:v>
                </c:pt>
                <c:pt idx="3601">
                  <c:v>41626</c:v>
                </c:pt>
                <c:pt idx="3602">
                  <c:v>41627</c:v>
                </c:pt>
                <c:pt idx="3603">
                  <c:v>41628</c:v>
                </c:pt>
                <c:pt idx="3604">
                  <c:v>41631</c:v>
                </c:pt>
                <c:pt idx="3605">
                  <c:v>41632</c:v>
                </c:pt>
                <c:pt idx="3606">
                  <c:v>41633</c:v>
                </c:pt>
                <c:pt idx="3607">
                  <c:v>41634</c:v>
                </c:pt>
                <c:pt idx="3608">
                  <c:v>41635</c:v>
                </c:pt>
                <c:pt idx="3609">
                  <c:v>41638</c:v>
                </c:pt>
                <c:pt idx="3610">
                  <c:v>41639</c:v>
                </c:pt>
                <c:pt idx="3611">
                  <c:v>41640</c:v>
                </c:pt>
                <c:pt idx="3612">
                  <c:v>41641</c:v>
                </c:pt>
                <c:pt idx="3613">
                  <c:v>41642</c:v>
                </c:pt>
                <c:pt idx="3614">
                  <c:v>41645</c:v>
                </c:pt>
                <c:pt idx="3615">
                  <c:v>41646</c:v>
                </c:pt>
                <c:pt idx="3616">
                  <c:v>41647</c:v>
                </c:pt>
                <c:pt idx="3617">
                  <c:v>41648</c:v>
                </c:pt>
                <c:pt idx="3618">
                  <c:v>41649</c:v>
                </c:pt>
                <c:pt idx="3619">
                  <c:v>41652</c:v>
                </c:pt>
                <c:pt idx="3620">
                  <c:v>41653</c:v>
                </c:pt>
                <c:pt idx="3621">
                  <c:v>41654</c:v>
                </c:pt>
                <c:pt idx="3622">
                  <c:v>41655</c:v>
                </c:pt>
                <c:pt idx="3623">
                  <c:v>41656</c:v>
                </c:pt>
                <c:pt idx="3624">
                  <c:v>41659</c:v>
                </c:pt>
                <c:pt idx="3625">
                  <c:v>41660</c:v>
                </c:pt>
                <c:pt idx="3626">
                  <c:v>41661</c:v>
                </c:pt>
                <c:pt idx="3627">
                  <c:v>41662</c:v>
                </c:pt>
                <c:pt idx="3628">
                  <c:v>41663</c:v>
                </c:pt>
                <c:pt idx="3629">
                  <c:v>41666</c:v>
                </c:pt>
                <c:pt idx="3630">
                  <c:v>41667</c:v>
                </c:pt>
                <c:pt idx="3631">
                  <c:v>41668</c:v>
                </c:pt>
                <c:pt idx="3632">
                  <c:v>41669</c:v>
                </c:pt>
                <c:pt idx="3633">
                  <c:v>41670</c:v>
                </c:pt>
                <c:pt idx="3634">
                  <c:v>41673</c:v>
                </c:pt>
                <c:pt idx="3635">
                  <c:v>41674</c:v>
                </c:pt>
                <c:pt idx="3636">
                  <c:v>41675</c:v>
                </c:pt>
                <c:pt idx="3637">
                  <c:v>41676</c:v>
                </c:pt>
                <c:pt idx="3638">
                  <c:v>41677</c:v>
                </c:pt>
                <c:pt idx="3639">
                  <c:v>41680</c:v>
                </c:pt>
                <c:pt idx="3640">
                  <c:v>41681</c:v>
                </c:pt>
                <c:pt idx="3641">
                  <c:v>41682</c:v>
                </c:pt>
                <c:pt idx="3642">
                  <c:v>41683</c:v>
                </c:pt>
                <c:pt idx="3643">
                  <c:v>41684</c:v>
                </c:pt>
                <c:pt idx="3644">
                  <c:v>41687</c:v>
                </c:pt>
                <c:pt idx="3645">
                  <c:v>41688</c:v>
                </c:pt>
                <c:pt idx="3646">
                  <c:v>41689</c:v>
                </c:pt>
                <c:pt idx="3647">
                  <c:v>41690</c:v>
                </c:pt>
                <c:pt idx="3648">
                  <c:v>41691</c:v>
                </c:pt>
                <c:pt idx="3649">
                  <c:v>41694</c:v>
                </c:pt>
                <c:pt idx="3650">
                  <c:v>41695</c:v>
                </c:pt>
                <c:pt idx="3651">
                  <c:v>41696</c:v>
                </c:pt>
                <c:pt idx="3652">
                  <c:v>41697</c:v>
                </c:pt>
                <c:pt idx="3653">
                  <c:v>41698</c:v>
                </c:pt>
                <c:pt idx="3654">
                  <c:v>41701</c:v>
                </c:pt>
                <c:pt idx="3655">
                  <c:v>41702</c:v>
                </c:pt>
                <c:pt idx="3656">
                  <c:v>41703</c:v>
                </c:pt>
                <c:pt idx="3657">
                  <c:v>41704</c:v>
                </c:pt>
                <c:pt idx="3658">
                  <c:v>41705</c:v>
                </c:pt>
                <c:pt idx="3659">
                  <c:v>41708</c:v>
                </c:pt>
                <c:pt idx="3660">
                  <c:v>41709</c:v>
                </c:pt>
                <c:pt idx="3661">
                  <c:v>41710</c:v>
                </c:pt>
                <c:pt idx="3662">
                  <c:v>41711</c:v>
                </c:pt>
                <c:pt idx="3663">
                  <c:v>41712</c:v>
                </c:pt>
                <c:pt idx="3664">
                  <c:v>41715</c:v>
                </c:pt>
                <c:pt idx="3665">
                  <c:v>41716</c:v>
                </c:pt>
                <c:pt idx="3666">
                  <c:v>41717</c:v>
                </c:pt>
                <c:pt idx="3667">
                  <c:v>41718</c:v>
                </c:pt>
                <c:pt idx="3668">
                  <c:v>41719</c:v>
                </c:pt>
                <c:pt idx="3669">
                  <c:v>41722</c:v>
                </c:pt>
                <c:pt idx="3670">
                  <c:v>41723</c:v>
                </c:pt>
                <c:pt idx="3671">
                  <c:v>41724</c:v>
                </c:pt>
                <c:pt idx="3672">
                  <c:v>41725</c:v>
                </c:pt>
                <c:pt idx="3673">
                  <c:v>41726</c:v>
                </c:pt>
                <c:pt idx="3674">
                  <c:v>41729</c:v>
                </c:pt>
                <c:pt idx="3675">
                  <c:v>41730</c:v>
                </c:pt>
                <c:pt idx="3676">
                  <c:v>41731</c:v>
                </c:pt>
                <c:pt idx="3677">
                  <c:v>41732</c:v>
                </c:pt>
                <c:pt idx="3678">
                  <c:v>41733</c:v>
                </c:pt>
                <c:pt idx="3679">
                  <c:v>41736</c:v>
                </c:pt>
                <c:pt idx="3680">
                  <c:v>41737</c:v>
                </c:pt>
                <c:pt idx="3681">
                  <c:v>41738</c:v>
                </c:pt>
                <c:pt idx="3682">
                  <c:v>41739</c:v>
                </c:pt>
                <c:pt idx="3683">
                  <c:v>41740</c:v>
                </c:pt>
                <c:pt idx="3684">
                  <c:v>41743</c:v>
                </c:pt>
                <c:pt idx="3685">
                  <c:v>41744</c:v>
                </c:pt>
                <c:pt idx="3686">
                  <c:v>41745</c:v>
                </c:pt>
                <c:pt idx="3687">
                  <c:v>41746</c:v>
                </c:pt>
                <c:pt idx="3688">
                  <c:v>41747</c:v>
                </c:pt>
                <c:pt idx="3689">
                  <c:v>41750</c:v>
                </c:pt>
                <c:pt idx="3690">
                  <c:v>41751</c:v>
                </c:pt>
                <c:pt idx="3691">
                  <c:v>41752</c:v>
                </c:pt>
                <c:pt idx="3692">
                  <c:v>41753</c:v>
                </c:pt>
                <c:pt idx="3693">
                  <c:v>41754</c:v>
                </c:pt>
                <c:pt idx="3694">
                  <c:v>41757</c:v>
                </c:pt>
                <c:pt idx="3695">
                  <c:v>41758</c:v>
                </c:pt>
                <c:pt idx="3696">
                  <c:v>41759</c:v>
                </c:pt>
                <c:pt idx="3697">
                  <c:v>41760</c:v>
                </c:pt>
                <c:pt idx="3698">
                  <c:v>41761</c:v>
                </c:pt>
                <c:pt idx="3699">
                  <c:v>41764</c:v>
                </c:pt>
                <c:pt idx="3700">
                  <c:v>41765</c:v>
                </c:pt>
                <c:pt idx="3701">
                  <c:v>41766</c:v>
                </c:pt>
                <c:pt idx="3702">
                  <c:v>41767</c:v>
                </c:pt>
                <c:pt idx="3703">
                  <c:v>41768</c:v>
                </c:pt>
                <c:pt idx="3704">
                  <c:v>41771</c:v>
                </c:pt>
                <c:pt idx="3705">
                  <c:v>41772</c:v>
                </c:pt>
                <c:pt idx="3706">
                  <c:v>41773</c:v>
                </c:pt>
                <c:pt idx="3707">
                  <c:v>41774</c:v>
                </c:pt>
                <c:pt idx="3708">
                  <c:v>41775</c:v>
                </c:pt>
                <c:pt idx="3709">
                  <c:v>41778</c:v>
                </c:pt>
                <c:pt idx="3710">
                  <c:v>41779</c:v>
                </c:pt>
                <c:pt idx="3711">
                  <c:v>41780</c:v>
                </c:pt>
                <c:pt idx="3712">
                  <c:v>41781</c:v>
                </c:pt>
                <c:pt idx="3713">
                  <c:v>41782</c:v>
                </c:pt>
                <c:pt idx="3714">
                  <c:v>41785</c:v>
                </c:pt>
                <c:pt idx="3715">
                  <c:v>41786</c:v>
                </c:pt>
                <c:pt idx="3716">
                  <c:v>41787</c:v>
                </c:pt>
                <c:pt idx="3717">
                  <c:v>41788</c:v>
                </c:pt>
                <c:pt idx="3718">
                  <c:v>41789</c:v>
                </c:pt>
                <c:pt idx="3719">
                  <c:v>41792</c:v>
                </c:pt>
                <c:pt idx="3720">
                  <c:v>41793</c:v>
                </c:pt>
                <c:pt idx="3721">
                  <c:v>41794</c:v>
                </c:pt>
                <c:pt idx="3722">
                  <c:v>41795</c:v>
                </c:pt>
                <c:pt idx="3723">
                  <c:v>41796</c:v>
                </c:pt>
                <c:pt idx="3724">
                  <c:v>41799</c:v>
                </c:pt>
                <c:pt idx="3725">
                  <c:v>41800</c:v>
                </c:pt>
                <c:pt idx="3726">
                  <c:v>41801</c:v>
                </c:pt>
                <c:pt idx="3727">
                  <c:v>41802</c:v>
                </c:pt>
                <c:pt idx="3728">
                  <c:v>41803</c:v>
                </c:pt>
                <c:pt idx="3729">
                  <c:v>41806</c:v>
                </c:pt>
                <c:pt idx="3730">
                  <c:v>41807</c:v>
                </c:pt>
                <c:pt idx="3731">
                  <c:v>41808</c:v>
                </c:pt>
                <c:pt idx="3732">
                  <c:v>41809</c:v>
                </c:pt>
                <c:pt idx="3733">
                  <c:v>41810</c:v>
                </c:pt>
                <c:pt idx="3734">
                  <c:v>41813</c:v>
                </c:pt>
                <c:pt idx="3735">
                  <c:v>41814</c:v>
                </c:pt>
                <c:pt idx="3736">
                  <c:v>41815</c:v>
                </c:pt>
                <c:pt idx="3737">
                  <c:v>41816</c:v>
                </c:pt>
                <c:pt idx="3738">
                  <c:v>41817</c:v>
                </c:pt>
                <c:pt idx="3739">
                  <c:v>41820</c:v>
                </c:pt>
                <c:pt idx="3740">
                  <c:v>41821</c:v>
                </c:pt>
                <c:pt idx="3741">
                  <c:v>41822</c:v>
                </c:pt>
                <c:pt idx="3742">
                  <c:v>41823</c:v>
                </c:pt>
                <c:pt idx="3743">
                  <c:v>41824</c:v>
                </c:pt>
                <c:pt idx="3744">
                  <c:v>41827</c:v>
                </c:pt>
                <c:pt idx="3745">
                  <c:v>41828</c:v>
                </c:pt>
                <c:pt idx="3746">
                  <c:v>41829</c:v>
                </c:pt>
                <c:pt idx="3747">
                  <c:v>41830</c:v>
                </c:pt>
                <c:pt idx="3748">
                  <c:v>41831</c:v>
                </c:pt>
                <c:pt idx="3749">
                  <c:v>41834</c:v>
                </c:pt>
                <c:pt idx="3750">
                  <c:v>41835</c:v>
                </c:pt>
                <c:pt idx="3751">
                  <c:v>41836</c:v>
                </c:pt>
                <c:pt idx="3752">
                  <c:v>41837</c:v>
                </c:pt>
                <c:pt idx="3753">
                  <c:v>41838</c:v>
                </c:pt>
                <c:pt idx="3754">
                  <c:v>41841</c:v>
                </c:pt>
                <c:pt idx="3755">
                  <c:v>41842</c:v>
                </c:pt>
                <c:pt idx="3756">
                  <c:v>41843</c:v>
                </c:pt>
                <c:pt idx="3757">
                  <c:v>41844</c:v>
                </c:pt>
                <c:pt idx="3758">
                  <c:v>41845</c:v>
                </c:pt>
                <c:pt idx="3759">
                  <c:v>41848</c:v>
                </c:pt>
                <c:pt idx="3760">
                  <c:v>41849</c:v>
                </c:pt>
                <c:pt idx="3761">
                  <c:v>41850</c:v>
                </c:pt>
                <c:pt idx="3762">
                  <c:v>41851</c:v>
                </c:pt>
                <c:pt idx="3763">
                  <c:v>41852</c:v>
                </c:pt>
                <c:pt idx="3764">
                  <c:v>41855</c:v>
                </c:pt>
                <c:pt idx="3765">
                  <c:v>41856</c:v>
                </c:pt>
                <c:pt idx="3766">
                  <c:v>41857</c:v>
                </c:pt>
                <c:pt idx="3767">
                  <c:v>41858</c:v>
                </c:pt>
                <c:pt idx="3768">
                  <c:v>41859</c:v>
                </c:pt>
                <c:pt idx="3769">
                  <c:v>41862</c:v>
                </c:pt>
                <c:pt idx="3770">
                  <c:v>41863</c:v>
                </c:pt>
                <c:pt idx="3771">
                  <c:v>41864</c:v>
                </c:pt>
                <c:pt idx="3772">
                  <c:v>41865</c:v>
                </c:pt>
                <c:pt idx="3773">
                  <c:v>41866</c:v>
                </c:pt>
                <c:pt idx="3774">
                  <c:v>41869</c:v>
                </c:pt>
                <c:pt idx="3775">
                  <c:v>41870</c:v>
                </c:pt>
                <c:pt idx="3776">
                  <c:v>41871</c:v>
                </c:pt>
                <c:pt idx="3777">
                  <c:v>41872</c:v>
                </c:pt>
                <c:pt idx="3778">
                  <c:v>41873</c:v>
                </c:pt>
                <c:pt idx="3779">
                  <c:v>41876</c:v>
                </c:pt>
                <c:pt idx="3780">
                  <c:v>41877</c:v>
                </c:pt>
                <c:pt idx="3781">
                  <c:v>41878</c:v>
                </c:pt>
                <c:pt idx="3782">
                  <c:v>41879</c:v>
                </c:pt>
                <c:pt idx="3783">
                  <c:v>41880</c:v>
                </c:pt>
                <c:pt idx="3784">
                  <c:v>41883</c:v>
                </c:pt>
                <c:pt idx="3785">
                  <c:v>41884</c:v>
                </c:pt>
                <c:pt idx="3786">
                  <c:v>41885</c:v>
                </c:pt>
                <c:pt idx="3787">
                  <c:v>41886</c:v>
                </c:pt>
                <c:pt idx="3788">
                  <c:v>41887</c:v>
                </c:pt>
                <c:pt idx="3789">
                  <c:v>41890</c:v>
                </c:pt>
                <c:pt idx="3790">
                  <c:v>41891</c:v>
                </c:pt>
                <c:pt idx="3791">
                  <c:v>41892</c:v>
                </c:pt>
                <c:pt idx="3792">
                  <c:v>41893</c:v>
                </c:pt>
                <c:pt idx="3793">
                  <c:v>41894</c:v>
                </c:pt>
                <c:pt idx="3794">
                  <c:v>41897</c:v>
                </c:pt>
                <c:pt idx="3795">
                  <c:v>41898</c:v>
                </c:pt>
                <c:pt idx="3796">
                  <c:v>41899</c:v>
                </c:pt>
                <c:pt idx="3797">
                  <c:v>41900</c:v>
                </c:pt>
                <c:pt idx="3798">
                  <c:v>41901</c:v>
                </c:pt>
                <c:pt idx="3799">
                  <c:v>41904</c:v>
                </c:pt>
                <c:pt idx="3800">
                  <c:v>41905</c:v>
                </c:pt>
                <c:pt idx="3801">
                  <c:v>41906</c:v>
                </c:pt>
                <c:pt idx="3802">
                  <c:v>41907</c:v>
                </c:pt>
                <c:pt idx="3803">
                  <c:v>41908</c:v>
                </c:pt>
                <c:pt idx="3804">
                  <c:v>41911</c:v>
                </c:pt>
                <c:pt idx="3805">
                  <c:v>41912</c:v>
                </c:pt>
                <c:pt idx="3806">
                  <c:v>41913</c:v>
                </c:pt>
                <c:pt idx="3807">
                  <c:v>41914</c:v>
                </c:pt>
                <c:pt idx="3808">
                  <c:v>41915</c:v>
                </c:pt>
                <c:pt idx="3809">
                  <c:v>41918</c:v>
                </c:pt>
                <c:pt idx="3810">
                  <c:v>41919</c:v>
                </c:pt>
                <c:pt idx="3811">
                  <c:v>41920</c:v>
                </c:pt>
                <c:pt idx="3812">
                  <c:v>41921</c:v>
                </c:pt>
                <c:pt idx="3813">
                  <c:v>41922</c:v>
                </c:pt>
                <c:pt idx="3814">
                  <c:v>41925</c:v>
                </c:pt>
                <c:pt idx="3815">
                  <c:v>41926</c:v>
                </c:pt>
                <c:pt idx="3816">
                  <c:v>41927</c:v>
                </c:pt>
                <c:pt idx="3817">
                  <c:v>41928</c:v>
                </c:pt>
                <c:pt idx="3818">
                  <c:v>41929</c:v>
                </c:pt>
                <c:pt idx="3819">
                  <c:v>41932</c:v>
                </c:pt>
                <c:pt idx="3820">
                  <c:v>41933</c:v>
                </c:pt>
                <c:pt idx="3821">
                  <c:v>41934</c:v>
                </c:pt>
                <c:pt idx="3822">
                  <c:v>41935</c:v>
                </c:pt>
                <c:pt idx="3823">
                  <c:v>41936</c:v>
                </c:pt>
                <c:pt idx="3824">
                  <c:v>41939</c:v>
                </c:pt>
                <c:pt idx="3825">
                  <c:v>41940</c:v>
                </c:pt>
                <c:pt idx="3826">
                  <c:v>41941</c:v>
                </c:pt>
                <c:pt idx="3827">
                  <c:v>41942</c:v>
                </c:pt>
                <c:pt idx="3828">
                  <c:v>41943</c:v>
                </c:pt>
                <c:pt idx="3829">
                  <c:v>41946</c:v>
                </c:pt>
                <c:pt idx="3830">
                  <c:v>41947</c:v>
                </c:pt>
                <c:pt idx="3831">
                  <c:v>41948</c:v>
                </c:pt>
                <c:pt idx="3832">
                  <c:v>41949</c:v>
                </c:pt>
                <c:pt idx="3833">
                  <c:v>41950</c:v>
                </c:pt>
                <c:pt idx="3834">
                  <c:v>41953</c:v>
                </c:pt>
                <c:pt idx="3835">
                  <c:v>41954</c:v>
                </c:pt>
                <c:pt idx="3836">
                  <c:v>41955</c:v>
                </c:pt>
                <c:pt idx="3837">
                  <c:v>41956</c:v>
                </c:pt>
                <c:pt idx="3838">
                  <c:v>41957</c:v>
                </c:pt>
                <c:pt idx="3839">
                  <c:v>41960</c:v>
                </c:pt>
                <c:pt idx="3840">
                  <c:v>41961</c:v>
                </c:pt>
                <c:pt idx="3841">
                  <c:v>41962</c:v>
                </c:pt>
                <c:pt idx="3842">
                  <c:v>41963</c:v>
                </c:pt>
                <c:pt idx="3843">
                  <c:v>41964</c:v>
                </c:pt>
                <c:pt idx="3844">
                  <c:v>41967</c:v>
                </c:pt>
                <c:pt idx="3845">
                  <c:v>41968</c:v>
                </c:pt>
                <c:pt idx="3846">
                  <c:v>41969</c:v>
                </c:pt>
                <c:pt idx="3847">
                  <c:v>41970</c:v>
                </c:pt>
                <c:pt idx="3848">
                  <c:v>41971</c:v>
                </c:pt>
                <c:pt idx="3849">
                  <c:v>41974</c:v>
                </c:pt>
                <c:pt idx="3850">
                  <c:v>41975</c:v>
                </c:pt>
                <c:pt idx="3851">
                  <c:v>41976</c:v>
                </c:pt>
                <c:pt idx="3852">
                  <c:v>41977</c:v>
                </c:pt>
                <c:pt idx="3853">
                  <c:v>41978</c:v>
                </c:pt>
                <c:pt idx="3854">
                  <c:v>41981</c:v>
                </c:pt>
                <c:pt idx="3855">
                  <c:v>41982</c:v>
                </c:pt>
                <c:pt idx="3856">
                  <c:v>41983</c:v>
                </c:pt>
                <c:pt idx="3857">
                  <c:v>41984</c:v>
                </c:pt>
                <c:pt idx="3858">
                  <c:v>41985</c:v>
                </c:pt>
                <c:pt idx="3859">
                  <c:v>41988</c:v>
                </c:pt>
                <c:pt idx="3860">
                  <c:v>41989</c:v>
                </c:pt>
                <c:pt idx="3861">
                  <c:v>41990</c:v>
                </c:pt>
                <c:pt idx="3862">
                  <c:v>41991</c:v>
                </c:pt>
                <c:pt idx="3863">
                  <c:v>41992</c:v>
                </c:pt>
                <c:pt idx="3864">
                  <c:v>41995</c:v>
                </c:pt>
                <c:pt idx="3865">
                  <c:v>41996</c:v>
                </c:pt>
                <c:pt idx="3866">
                  <c:v>41997</c:v>
                </c:pt>
                <c:pt idx="3867">
                  <c:v>41998</c:v>
                </c:pt>
                <c:pt idx="3868">
                  <c:v>41999</c:v>
                </c:pt>
                <c:pt idx="3869">
                  <c:v>42002</c:v>
                </c:pt>
                <c:pt idx="3870">
                  <c:v>42003</c:v>
                </c:pt>
                <c:pt idx="3871">
                  <c:v>42004</c:v>
                </c:pt>
                <c:pt idx="3872">
                  <c:v>42005</c:v>
                </c:pt>
                <c:pt idx="3873">
                  <c:v>42006</c:v>
                </c:pt>
                <c:pt idx="3874">
                  <c:v>42009</c:v>
                </c:pt>
                <c:pt idx="3875">
                  <c:v>42010</c:v>
                </c:pt>
                <c:pt idx="3876">
                  <c:v>42011</c:v>
                </c:pt>
                <c:pt idx="3877">
                  <c:v>42012</c:v>
                </c:pt>
                <c:pt idx="3878">
                  <c:v>42013</c:v>
                </c:pt>
                <c:pt idx="3879">
                  <c:v>42016</c:v>
                </c:pt>
                <c:pt idx="3880">
                  <c:v>42017</c:v>
                </c:pt>
                <c:pt idx="3881">
                  <c:v>42018</c:v>
                </c:pt>
                <c:pt idx="3882">
                  <c:v>42019</c:v>
                </c:pt>
                <c:pt idx="3883">
                  <c:v>42020</c:v>
                </c:pt>
                <c:pt idx="3884">
                  <c:v>42023</c:v>
                </c:pt>
                <c:pt idx="3885">
                  <c:v>42024</c:v>
                </c:pt>
                <c:pt idx="3886">
                  <c:v>42025</c:v>
                </c:pt>
                <c:pt idx="3887">
                  <c:v>42026</c:v>
                </c:pt>
                <c:pt idx="3888">
                  <c:v>42027</c:v>
                </c:pt>
                <c:pt idx="3889">
                  <c:v>42030</c:v>
                </c:pt>
                <c:pt idx="3890">
                  <c:v>42031</c:v>
                </c:pt>
                <c:pt idx="3891">
                  <c:v>42032</c:v>
                </c:pt>
                <c:pt idx="3892">
                  <c:v>42033</c:v>
                </c:pt>
                <c:pt idx="3893">
                  <c:v>42034</c:v>
                </c:pt>
                <c:pt idx="3894">
                  <c:v>42037</c:v>
                </c:pt>
                <c:pt idx="3895">
                  <c:v>42038</c:v>
                </c:pt>
                <c:pt idx="3896">
                  <c:v>42039</c:v>
                </c:pt>
                <c:pt idx="3897">
                  <c:v>42040</c:v>
                </c:pt>
                <c:pt idx="3898">
                  <c:v>42041</c:v>
                </c:pt>
                <c:pt idx="3899">
                  <c:v>42044</c:v>
                </c:pt>
                <c:pt idx="3900">
                  <c:v>42045</c:v>
                </c:pt>
                <c:pt idx="3901">
                  <c:v>42046</c:v>
                </c:pt>
                <c:pt idx="3902">
                  <c:v>42047</c:v>
                </c:pt>
                <c:pt idx="3903">
                  <c:v>42048</c:v>
                </c:pt>
                <c:pt idx="3904">
                  <c:v>42051</c:v>
                </c:pt>
                <c:pt idx="3905">
                  <c:v>42052</c:v>
                </c:pt>
                <c:pt idx="3906">
                  <c:v>42053</c:v>
                </c:pt>
                <c:pt idx="3907">
                  <c:v>42054</c:v>
                </c:pt>
                <c:pt idx="3908">
                  <c:v>42055</c:v>
                </c:pt>
                <c:pt idx="3909">
                  <c:v>42058</c:v>
                </c:pt>
                <c:pt idx="3910">
                  <c:v>42059</c:v>
                </c:pt>
                <c:pt idx="3911">
                  <c:v>42060</c:v>
                </c:pt>
                <c:pt idx="3912">
                  <c:v>42061</c:v>
                </c:pt>
                <c:pt idx="3913">
                  <c:v>42062</c:v>
                </c:pt>
                <c:pt idx="3914">
                  <c:v>42065</c:v>
                </c:pt>
                <c:pt idx="3915">
                  <c:v>42066</c:v>
                </c:pt>
                <c:pt idx="3916">
                  <c:v>42067</c:v>
                </c:pt>
                <c:pt idx="3917">
                  <c:v>42068</c:v>
                </c:pt>
                <c:pt idx="3918">
                  <c:v>42069</c:v>
                </c:pt>
                <c:pt idx="3919">
                  <c:v>42072</c:v>
                </c:pt>
                <c:pt idx="3920">
                  <c:v>42073</c:v>
                </c:pt>
                <c:pt idx="3921">
                  <c:v>42074</c:v>
                </c:pt>
                <c:pt idx="3922">
                  <c:v>42075</c:v>
                </c:pt>
                <c:pt idx="3923">
                  <c:v>42076</c:v>
                </c:pt>
                <c:pt idx="3924">
                  <c:v>42079</c:v>
                </c:pt>
                <c:pt idx="3925">
                  <c:v>42080</c:v>
                </c:pt>
                <c:pt idx="3926">
                  <c:v>42081</c:v>
                </c:pt>
                <c:pt idx="3927">
                  <c:v>42082</c:v>
                </c:pt>
                <c:pt idx="3928">
                  <c:v>42083</c:v>
                </c:pt>
                <c:pt idx="3929">
                  <c:v>42086</c:v>
                </c:pt>
                <c:pt idx="3930">
                  <c:v>42087</c:v>
                </c:pt>
                <c:pt idx="3931">
                  <c:v>42088</c:v>
                </c:pt>
                <c:pt idx="3932">
                  <c:v>42089</c:v>
                </c:pt>
                <c:pt idx="3933">
                  <c:v>42090</c:v>
                </c:pt>
                <c:pt idx="3934">
                  <c:v>42093</c:v>
                </c:pt>
                <c:pt idx="3935">
                  <c:v>42094</c:v>
                </c:pt>
                <c:pt idx="3936">
                  <c:v>42095</c:v>
                </c:pt>
                <c:pt idx="3937">
                  <c:v>42096</c:v>
                </c:pt>
                <c:pt idx="3938">
                  <c:v>42097</c:v>
                </c:pt>
                <c:pt idx="3939">
                  <c:v>42100</c:v>
                </c:pt>
                <c:pt idx="3940">
                  <c:v>42101</c:v>
                </c:pt>
                <c:pt idx="3941">
                  <c:v>42102</c:v>
                </c:pt>
                <c:pt idx="3942">
                  <c:v>42103</c:v>
                </c:pt>
                <c:pt idx="3943">
                  <c:v>42104</c:v>
                </c:pt>
                <c:pt idx="3944">
                  <c:v>42107</c:v>
                </c:pt>
                <c:pt idx="3945">
                  <c:v>42108</c:v>
                </c:pt>
                <c:pt idx="3946">
                  <c:v>42109</c:v>
                </c:pt>
                <c:pt idx="3947">
                  <c:v>42110</c:v>
                </c:pt>
                <c:pt idx="3948">
                  <c:v>42111</c:v>
                </c:pt>
                <c:pt idx="3949">
                  <c:v>42114</c:v>
                </c:pt>
                <c:pt idx="3950">
                  <c:v>42115</c:v>
                </c:pt>
                <c:pt idx="3951">
                  <c:v>42116</c:v>
                </c:pt>
                <c:pt idx="3952">
                  <c:v>42117</c:v>
                </c:pt>
                <c:pt idx="3953">
                  <c:v>42118</c:v>
                </c:pt>
                <c:pt idx="3954">
                  <c:v>42121</c:v>
                </c:pt>
                <c:pt idx="3955">
                  <c:v>42122</c:v>
                </c:pt>
                <c:pt idx="3956">
                  <c:v>42123</c:v>
                </c:pt>
                <c:pt idx="3957">
                  <c:v>42124</c:v>
                </c:pt>
                <c:pt idx="3958">
                  <c:v>42125</c:v>
                </c:pt>
                <c:pt idx="3959">
                  <c:v>42128</c:v>
                </c:pt>
                <c:pt idx="3960">
                  <c:v>42129</c:v>
                </c:pt>
                <c:pt idx="3961">
                  <c:v>42130</c:v>
                </c:pt>
                <c:pt idx="3962">
                  <c:v>42131</c:v>
                </c:pt>
                <c:pt idx="3963">
                  <c:v>42132</c:v>
                </c:pt>
                <c:pt idx="3964">
                  <c:v>42135</c:v>
                </c:pt>
                <c:pt idx="3965">
                  <c:v>42136</c:v>
                </c:pt>
                <c:pt idx="3966">
                  <c:v>42137</c:v>
                </c:pt>
                <c:pt idx="3967">
                  <c:v>42138</c:v>
                </c:pt>
                <c:pt idx="3968">
                  <c:v>42139</c:v>
                </c:pt>
                <c:pt idx="3969">
                  <c:v>42142</c:v>
                </c:pt>
                <c:pt idx="3970">
                  <c:v>42143</c:v>
                </c:pt>
                <c:pt idx="3971">
                  <c:v>42144</c:v>
                </c:pt>
                <c:pt idx="3972">
                  <c:v>42145</c:v>
                </c:pt>
                <c:pt idx="3973">
                  <c:v>42146</c:v>
                </c:pt>
                <c:pt idx="3974">
                  <c:v>42149</c:v>
                </c:pt>
                <c:pt idx="3975">
                  <c:v>42150</c:v>
                </c:pt>
                <c:pt idx="3976">
                  <c:v>42151</c:v>
                </c:pt>
                <c:pt idx="3977">
                  <c:v>42152</c:v>
                </c:pt>
                <c:pt idx="3978">
                  <c:v>42153</c:v>
                </c:pt>
                <c:pt idx="3979">
                  <c:v>42156</c:v>
                </c:pt>
                <c:pt idx="3980">
                  <c:v>42157</c:v>
                </c:pt>
                <c:pt idx="3981">
                  <c:v>42158</c:v>
                </c:pt>
                <c:pt idx="3982">
                  <c:v>42159</c:v>
                </c:pt>
                <c:pt idx="3983">
                  <c:v>42160</c:v>
                </c:pt>
                <c:pt idx="3984">
                  <c:v>42163</c:v>
                </c:pt>
                <c:pt idx="3985">
                  <c:v>42164</c:v>
                </c:pt>
                <c:pt idx="3986">
                  <c:v>42165</c:v>
                </c:pt>
                <c:pt idx="3987">
                  <c:v>42166</c:v>
                </c:pt>
                <c:pt idx="3988">
                  <c:v>42167</c:v>
                </c:pt>
                <c:pt idx="3989">
                  <c:v>42170</c:v>
                </c:pt>
                <c:pt idx="3990">
                  <c:v>42171</c:v>
                </c:pt>
                <c:pt idx="3991">
                  <c:v>42172</c:v>
                </c:pt>
                <c:pt idx="3992">
                  <c:v>42173</c:v>
                </c:pt>
                <c:pt idx="3993">
                  <c:v>42174</c:v>
                </c:pt>
                <c:pt idx="3994">
                  <c:v>42177</c:v>
                </c:pt>
                <c:pt idx="3995">
                  <c:v>42178</c:v>
                </c:pt>
                <c:pt idx="3996">
                  <c:v>42179</c:v>
                </c:pt>
                <c:pt idx="3997">
                  <c:v>42180</c:v>
                </c:pt>
                <c:pt idx="3998">
                  <c:v>42181</c:v>
                </c:pt>
                <c:pt idx="3999">
                  <c:v>42184</c:v>
                </c:pt>
                <c:pt idx="4000">
                  <c:v>42185</c:v>
                </c:pt>
                <c:pt idx="4001">
                  <c:v>42186</c:v>
                </c:pt>
                <c:pt idx="4002">
                  <c:v>42187</c:v>
                </c:pt>
                <c:pt idx="4003">
                  <c:v>42188</c:v>
                </c:pt>
                <c:pt idx="4004">
                  <c:v>42191</c:v>
                </c:pt>
                <c:pt idx="4005">
                  <c:v>42192</c:v>
                </c:pt>
                <c:pt idx="4006">
                  <c:v>42193</c:v>
                </c:pt>
                <c:pt idx="4007">
                  <c:v>42194</c:v>
                </c:pt>
                <c:pt idx="4008">
                  <c:v>42195</c:v>
                </c:pt>
                <c:pt idx="4009">
                  <c:v>42198</c:v>
                </c:pt>
                <c:pt idx="4010">
                  <c:v>42199</c:v>
                </c:pt>
                <c:pt idx="4011">
                  <c:v>42200</c:v>
                </c:pt>
                <c:pt idx="4012">
                  <c:v>42201</c:v>
                </c:pt>
                <c:pt idx="4013">
                  <c:v>42202</c:v>
                </c:pt>
                <c:pt idx="4014">
                  <c:v>42205</c:v>
                </c:pt>
                <c:pt idx="4015">
                  <c:v>42206</c:v>
                </c:pt>
                <c:pt idx="4016">
                  <c:v>42207</c:v>
                </c:pt>
                <c:pt idx="4017">
                  <c:v>42208</c:v>
                </c:pt>
                <c:pt idx="4018">
                  <c:v>42209</c:v>
                </c:pt>
                <c:pt idx="4019">
                  <c:v>42212</c:v>
                </c:pt>
                <c:pt idx="4020">
                  <c:v>42213</c:v>
                </c:pt>
                <c:pt idx="4021">
                  <c:v>42214</c:v>
                </c:pt>
                <c:pt idx="4022">
                  <c:v>42215</c:v>
                </c:pt>
                <c:pt idx="4023">
                  <c:v>42216</c:v>
                </c:pt>
                <c:pt idx="4024">
                  <c:v>42219</c:v>
                </c:pt>
                <c:pt idx="4025">
                  <c:v>42220</c:v>
                </c:pt>
                <c:pt idx="4026">
                  <c:v>42221</c:v>
                </c:pt>
                <c:pt idx="4027">
                  <c:v>42222</c:v>
                </c:pt>
                <c:pt idx="4028">
                  <c:v>42223</c:v>
                </c:pt>
                <c:pt idx="4029">
                  <c:v>42226</c:v>
                </c:pt>
                <c:pt idx="4030">
                  <c:v>42227</c:v>
                </c:pt>
                <c:pt idx="4031">
                  <c:v>42228</c:v>
                </c:pt>
                <c:pt idx="4032">
                  <c:v>42229</c:v>
                </c:pt>
                <c:pt idx="4033">
                  <c:v>42230</c:v>
                </c:pt>
                <c:pt idx="4034">
                  <c:v>42233</c:v>
                </c:pt>
                <c:pt idx="4035">
                  <c:v>42234</c:v>
                </c:pt>
                <c:pt idx="4036">
                  <c:v>42235</c:v>
                </c:pt>
                <c:pt idx="4037">
                  <c:v>42236</c:v>
                </c:pt>
                <c:pt idx="4038">
                  <c:v>42237</c:v>
                </c:pt>
                <c:pt idx="4039">
                  <c:v>42240</c:v>
                </c:pt>
                <c:pt idx="4040">
                  <c:v>42241</c:v>
                </c:pt>
                <c:pt idx="4041">
                  <c:v>42242</c:v>
                </c:pt>
                <c:pt idx="4042">
                  <c:v>42243</c:v>
                </c:pt>
                <c:pt idx="4043">
                  <c:v>42244</c:v>
                </c:pt>
                <c:pt idx="4044">
                  <c:v>42247</c:v>
                </c:pt>
                <c:pt idx="4045">
                  <c:v>42248</c:v>
                </c:pt>
                <c:pt idx="4046">
                  <c:v>42249</c:v>
                </c:pt>
                <c:pt idx="4047">
                  <c:v>42250</c:v>
                </c:pt>
                <c:pt idx="4048">
                  <c:v>42251</c:v>
                </c:pt>
                <c:pt idx="4049">
                  <c:v>42254</c:v>
                </c:pt>
                <c:pt idx="4050">
                  <c:v>42255</c:v>
                </c:pt>
                <c:pt idx="4051">
                  <c:v>42256</c:v>
                </c:pt>
                <c:pt idx="4052">
                  <c:v>42257</c:v>
                </c:pt>
                <c:pt idx="4053">
                  <c:v>42258</c:v>
                </c:pt>
                <c:pt idx="4054">
                  <c:v>42261</c:v>
                </c:pt>
                <c:pt idx="4055">
                  <c:v>42262</c:v>
                </c:pt>
                <c:pt idx="4056">
                  <c:v>42263</c:v>
                </c:pt>
                <c:pt idx="4057">
                  <c:v>42264</c:v>
                </c:pt>
                <c:pt idx="4058">
                  <c:v>42265</c:v>
                </c:pt>
                <c:pt idx="4059">
                  <c:v>42268</c:v>
                </c:pt>
                <c:pt idx="4060">
                  <c:v>42269</c:v>
                </c:pt>
                <c:pt idx="4061">
                  <c:v>42270</c:v>
                </c:pt>
                <c:pt idx="4062">
                  <c:v>42271</c:v>
                </c:pt>
                <c:pt idx="4063">
                  <c:v>42272</c:v>
                </c:pt>
                <c:pt idx="4064">
                  <c:v>42275</c:v>
                </c:pt>
                <c:pt idx="4065">
                  <c:v>42276</c:v>
                </c:pt>
                <c:pt idx="4066">
                  <c:v>42277</c:v>
                </c:pt>
                <c:pt idx="4067">
                  <c:v>42278</c:v>
                </c:pt>
                <c:pt idx="4068">
                  <c:v>42279</c:v>
                </c:pt>
                <c:pt idx="4069">
                  <c:v>42282</c:v>
                </c:pt>
                <c:pt idx="4070">
                  <c:v>42283</c:v>
                </c:pt>
                <c:pt idx="4071">
                  <c:v>42284</c:v>
                </c:pt>
                <c:pt idx="4072">
                  <c:v>42285</c:v>
                </c:pt>
                <c:pt idx="4073">
                  <c:v>42286</c:v>
                </c:pt>
                <c:pt idx="4074">
                  <c:v>42289</c:v>
                </c:pt>
                <c:pt idx="4075">
                  <c:v>42290</c:v>
                </c:pt>
                <c:pt idx="4076">
                  <c:v>42291</c:v>
                </c:pt>
                <c:pt idx="4077">
                  <c:v>42292</c:v>
                </c:pt>
                <c:pt idx="4078">
                  <c:v>42293</c:v>
                </c:pt>
                <c:pt idx="4079">
                  <c:v>42296</c:v>
                </c:pt>
                <c:pt idx="4080">
                  <c:v>42297</c:v>
                </c:pt>
                <c:pt idx="4081">
                  <c:v>42298</c:v>
                </c:pt>
                <c:pt idx="4082">
                  <c:v>42299</c:v>
                </c:pt>
                <c:pt idx="4083">
                  <c:v>42300</c:v>
                </c:pt>
                <c:pt idx="4084">
                  <c:v>42303</c:v>
                </c:pt>
                <c:pt idx="4085">
                  <c:v>42304</c:v>
                </c:pt>
                <c:pt idx="4086">
                  <c:v>42305</c:v>
                </c:pt>
                <c:pt idx="4087">
                  <c:v>42306</c:v>
                </c:pt>
                <c:pt idx="4088">
                  <c:v>42307</c:v>
                </c:pt>
                <c:pt idx="4089">
                  <c:v>42310</c:v>
                </c:pt>
                <c:pt idx="4090">
                  <c:v>42311</c:v>
                </c:pt>
                <c:pt idx="4091">
                  <c:v>42312</c:v>
                </c:pt>
                <c:pt idx="4092">
                  <c:v>42313</c:v>
                </c:pt>
                <c:pt idx="4093">
                  <c:v>42314</c:v>
                </c:pt>
                <c:pt idx="4094">
                  <c:v>42317</c:v>
                </c:pt>
                <c:pt idx="4095">
                  <c:v>42318</c:v>
                </c:pt>
                <c:pt idx="4096">
                  <c:v>42319</c:v>
                </c:pt>
                <c:pt idx="4097">
                  <c:v>42320</c:v>
                </c:pt>
                <c:pt idx="4098">
                  <c:v>42321</c:v>
                </c:pt>
                <c:pt idx="4099">
                  <c:v>42324</c:v>
                </c:pt>
                <c:pt idx="4100">
                  <c:v>42325</c:v>
                </c:pt>
                <c:pt idx="4101">
                  <c:v>42326</c:v>
                </c:pt>
                <c:pt idx="4102">
                  <c:v>42327</c:v>
                </c:pt>
                <c:pt idx="4103">
                  <c:v>42328</c:v>
                </c:pt>
                <c:pt idx="4104">
                  <c:v>42331</c:v>
                </c:pt>
                <c:pt idx="4105">
                  <c:v>42332</c:v>
                </c:pt>
                <c:pt idx="4106">
                  <c:v>42333</c:v>
                </c:pt>
                <c:pt idx="4107">
                  <c:v>42334</c:v>
                </c:pt>
                <c:pt idx="4108">
                  <c:v>42335</c:v>
                </c:pt>
                <c:pt idx="4109">
                  <c:v>42338</c:v>
                </c:pt>
                <c:pt idx="4110">
                  <c:v>42339</c:v>
                </c:pt>
                <c:pt idx="4111">
                  <c:v>42340</c:v>
                </c:pt>
                <c:pt idx="4112">
                  <c:v>42341</c:v>
                </c:pt>
                <c:pt idx="4113">
                  <c:v>42342</c:v>
                </c:pt>
                <c:pt idx="4114">
                  <c:v>42345</c:v>
                </c:pt>
                <c:pt idx="4115">
                  <c:v>42346</c:v>
                </c:pt>
                <c:pt idx="4116">
                  <c:v>42347</c:v>
                </c:pt>
                <c:pt idx="4117">
                  <c:v>42348</c:v>
                </c:pt>
                <c:pt idx="4118">
                  <c:v>42349</c:v>
                </c:pt>
                <c:pt idx="4119">
                  <c:v>42352</c:v>
                </c:pt>
                <c:pt idx="4120">
                  <c:v>42353</c:v>
                </c:pt>
                <c:pt idx="4121">
                  <c:v>42354</c:v>
                </c:pt>
                <c:pt idx="4122">
                  <c:v>42355</c:v>
                </c:pt>
                <c:pt idx="4123">
                  <c:v>42356</c:v>
                </c:pt>
                <c:pt idx="4124">
                  <c:v>42359</c:v>
                </c:pt>
                <c:pt idx="4125">
                  <c:v>42360</c:v>
                </c:pt>
                <c:pt idx="4126">
                  <c:v>42361</c:v>
                </c:pt>
                <c:pt idx="4127">
                  <c:v>42362</c:v>
                </c:pt>
                <c:pt idx="4128">
                  <c:v>42363</c:v>
                </c:pt>
                <c:pt idx="4129">
                  <c:v>42366</c:v>
                </c:pt>
                <c:pt idx="4130">
                  <c:v>42367</c:v>
                </c:pt>
                <c:pt idx="4131">
                  <c:v>42368</c:v>
                </c:pt>
                <c:pt idx="4132">
                  <c:v>42369</c:v>
                </c:pt>
                <c:pt idx="4133">
                  <c:v>42370</c:v>
                </c:pt>
                <c:pt idx="4134">
                  <c:v>42373</c:v>
                </c:pt>
                <c:pt idx="4135">
                  <c:v>42374</c:v>
                </c:pt>
                <c:pt idx="4136">
                  <c:v>42375</c:v>
                </c:pt>
                <c:pt idx="4137">
                  <c:v>42376</c:v>
                </c:pt>
                <c:pt idx="4138">
                  <c:v>42377</c:v>
                </c:pt>
                <c:pt idx="4139">
                  <c:v>42380</c:v>
                </c:pt>
                <c:pt idx="4140">
                  <c:v>42381</c:v>
                </c:pt>
                <c:pt idx="4141">
                  <c:v>42382</c:v>
                </c:pt>
                <c:pt idx="4142">
                  <c:v>42383</c:v>
                </c:pt>
                <c:pt idx="4143">
                  <c:v>42384</c:v>
                </c:pt>
                <c:pt idx="4144">
                  <c:v>42387</c:v>
                </c:pt>
                <c:pt idx="4145">
                  <c:v>42388</c:v>
                </c:pt>
                <c:pt idx="4146">
                  <c:v>42389</c:v>
                </c:pt>
                <c:pt idx="4147">
                  <c:v>42390</c:v>
                </c:pt>
                <c:pt idx="4148">
                  <c:v>42391</c:v>
                </c:pt>
                <c:pt idx="4149">
                  <c:v>42394</c:v>
                </c:pt>
                <c:pt idx="4150">
                  <c:v>42395</c:v>
                </c:pt>
                <c:pt idx="4151">
                  <c:v>42396</c:v>
                </c:pt>
                <c:pt idx="4152">
                  <c:v>42397</c:v>
                </c:pt>
                <c:pt idx="4153">
                  <c:v>42398</c:v>
                </c:pt>
                <c:pt idx="4154">
                  <c:v>42401</c:v>
                </c:pt>
                <c:pt idx="4155">
                  <c:v>42402</c:v>
                </c:pt>
                <c:pt idx="4156">
                  <c:v>42403</c:v>
                </c:pt>
                <c:pt idx="4157">
                  <c:v>42404</c:v>
                </c:pt>
                <c:pt idx="4158">
                  <c:v>42405</c:v>
                </c:pt>
                <c:pt idx="4159">
                  <c:v>42408</c:v>
                </c:pt>
                <c:pt idx="4160">
                  <c:v>42409</c:v>
                </c:pt>
                <c:pt idx="4161">
                  <c:v>42410</c:v>
                </c:pt>
                <c:pt idx="4162">
                  <c:v>42411</c:v>
                </c:pt>
                <c:pt idx="4163">
                  <c:v>42412</c:v>
                </c:pt>
                <c:pt idx="4164">
                  <c:v>42415</c:v>
                </c:pt>
                <c:pt idx="4165">
                  <c:v>42416</c:v>
                </c:pt>
                <c:pt idx="4166">
                  <c:v>42417</c:v>
                </c:pt>
                <c:pt idx="4167">
                  <c:v>42418</c:v>
                </c:pt>
                <c:pt idx="4168">
                  <c:v>42419</c:v>
                </c:pt>
                <c:pt idx="4169">
                  <c:v>42422</c:v>
                </c:pt>
                <c:pt idx="4170">
                  <c:v>42423</c:v>
                </c:pt>
                <c:pt idx="4171">
                  <c:v>42424</c:v>
                </c:pt>
                <c:pt idx="4172">
                  <c:v>42425</c:v>
                </c:pt>
                <c:pt idx="4173">
                  <c:v>42426</c:v>
                </c:pt>
                <c:pt idx="4174">
                  <c:v>42429</c:v>
                </c:pt>
                <c:pt idx="4175">
                  <c:v>42430</c:v>
                </c:pt>
                <c:pt idx="4176">
                  <c:v>42431</c:v>
                </c:pt>
                <c:pt idx="4177">
                  <c:v>42432</c:v>
                </c:pt>
                <c:pt idx="4178">
                  <c:v>42433</c:v>
                </c:pt>
                <c:pt idx="4179">
                  <c:v>42436</c:v>
                </c:pt>
                <c:pt idx="4180">
                  <c:v>42437</c:v>
                </c:pt>
                <c:pt idx="4181">
                  <c:v>42438</c:v>
                </c:pt>
                <c:pt idx="4182">
                  <c:v>42439</c:v>
                </c:pt>
                <c:pt idx="4183">
                  <c:v>42440</c:v>
                </c:pt>
                <c:pt idx="4184">
                  <c:v>42443</c:v>
                </c:pt>
                <c:pt idx="4185">
                  <c:v>42444</c:v>
                </c:pt>
                <c:pt idx="4186">
                  <c:v>42445</c:v>
                </c:pt>
                <c:pt idx="4187">
                  <c:v>42446</c:v>
                </c:pt>
                <c:pt idx="4188">
                  <c:v>42447</c:v>
                </c:pt>
                <c:pt idx="4189">
                  <c:v>42450</c:v>
                </c:pt>
                <c:pt idx="4190">
                  <c:v>42451</c:v>
                </c:pt>
                <c:pt idx="4191">
                  <c:v>42452</c:v>
                </c:pt>
                <c:pt idx="4192">
                  <c:v>42453</c:v>
                </c:pt>
                <c:pt idx="4193">
                  <c:v>42454</c:v>
                </c:pt>
                <c:pt idx="4194">
                  <c:v>42457</c:v>
                </c:pt>
                <c:pt idx="4195">
                  <c:v>42458</c:v>
                </c:pt>
                <c:pt idx="4196">
                  <c:v>42459</c:v>
                </c:pt>
                <c:pt idx="4197">
                  <c:v>42460</c:v>
                </c:pt>
                <c:pt idx="4198">
                  <c:v>42461</c:v>
                </c:pt>
                <c:pt idx="4199">
                  <c:v>42464</c:v>
                </c:pt>
                <c:pt idx="4200">
                  <c:v>42465</c:v>
                </c:pt>
                <c:pt idx="4201">
                  <c:v>42466</c:v>
                </c:pt>
                <c:pt idx="4202">
                  <c:v>42467</c:v>
                </c:pt>
                <c:pt idx="4203">
                  <c:v>42468</c:v>
                </c:pt>
                <c:pt idx="4204">
                  <c:v>42471</c:v>
                </c:pt>
                <c:pt idx="4205">
                  <c:v>42472</c:v>
                </c:pt>
                <c:pt idx="4206">
                  <c:v>42473</c:v>
                </c:pt>
                <c:pt idx="4207">
                  <c:v>42474</c:v>
                </c:pt>
                <c:pt idx="4208">
                  <c:v>42475</c:v>
                </c:pt>
                <c:pt idx="4209">
                  <c:v>42478</c:v>
                </c:pt>
                <c:pt idx="4210">
                  <c:v>42479</c:v>
                </c:pt>
                <c:pt idx="4211">
                  <c:v>42480</c:v>
                </c:pt>
                <c:pt idx="4212">
                  <c:v>42481</c:v>
                </c:pt>
                <c:pt idx="4213">
                  <c:v>42482</c:v>
                </c:pt>
                <c:pt idx="4214">
                  <c:v>42485</c:v>
                </c:pt>
                <c:pt idx="4215">
                  <c:v>42486</c:v>
                </c:pt>
                <c:pt idx="4216">
                  <c:v>42487</c:v>
                </c:pt>
                <c:pt idx="4217">
                  <c:v>42488</c:v>
                </c:pt>
                <c:pt idx="4218">
                  <c:v>42489</c:v>
                </c:pt>
                <c:pt idx="4219">
                  <c:v>42492</c:v>
                </c:pt>
                <c:pt idx="4220">
                  <c:v>42493</c:v>
                </c:pt>
                <c:pt idx="4221">
                  <c:v>42494</c:v>
                </c:pt>
                <c:pt idx="4222">
                  <c:v>42495</c:v>
                </c:pt>
                <c:pt idx="4223">
                  <c:v>42496</c:v>
                </c:pt>
                <c:pt idx="4224">
                  <c:v>42499</c:v>
                </c:pt>
                <c:pt idx="4225">
                  <c:v>42500</c:v>
                </c:pt>
                <c:pt idx="4226">
                  <c:v>42501</c:v>
                </c:pt>
                <c:pt idx="4227">
                  <c:v>42502</c:v>
                </c:pt>
                <c:pt idx="4228">
                  <c:v>42503</c:v>
                </c:pt>
                <c:pt idx="4229">
                  <c:v>42506</c:v>
                </c:pt>
                <c:pt idx="4230">
                  <c:v>42507</c:v>
                </c:pt>
                <c:pt idx="4231">
                  <c:v>42508</c:v>
                </c:pt>
                <c:pt idx="4232">
                  <c:v>42509</c:v>
                </c:pt>
                <c:pt idx="4233">
                  <c:v>42510</c:v>
                </c:pt>
                <c:pt idx="4234">
                  <c:v>42513</c:v>
                </c:pt>
                <c:pt idx="4235">
                  <c:v>42514</c:v>
                </c:pt>
                <c:pt idx="4236">
                  <c:v>42515</c:v>
                </c:pt>
                <c:pt idx="4237">
                  <c:v>42516</c:v>
                </c:pt>
                <c:pt idx="4238">
                  <c:v>42517</c:v>
                </c:pt>
                <c:pt idx="4239">
                  <c:v>42520</c:v>
                </c:pt>
                <c:pt idx="4240">
                  <c:v>42521</c:v>
                </c:pt>
                <c:pt idx="4241">
                  <c:v>42522</c:v>
                </c:pt>
                <c:pt idx="4242">
                  <c:v>42523</c:v>
                </c:pt>
                <c:pt idx="4243">
                  <c:v>42524</c:v>
                </c:pt>
                <c:pt idx="4244">
                  <c:v>42527</c:v>
                </c:pt>
                <c:pt idx="4245">
                  <c:v>42528</c:v>
                </c:pt>
                <c:pt idx="4246">
                  <c:v>42529</c:v>
                </c:pt>
                <c:pt idx="4247">
                  <c:v>42530</c:v>
                </c:pt>
                <c:pt idx="4248">
                  <c:v>42531</c:v>
                </c:pt>
                <c:pt idx="4249">
                  <c:v>42534</c:v>
                </c:pt>
                <c:pt idx="4250">
                  <c:v>42535</c:v>
                </c:pt>
                <c:pt idx="4251">
                  <c:v>42536</c:v>
                </c:pt>
                <c:pt idx="4252">
                  <c:v>42537</c:v>
                </c:pt>
                <c:pt idx="4253">
                  <c:v>42538</c:v>
                </c:pt>
                <c:pt idx="4254">
                  <c:v>42541</c:v>
                </c:pt>
                <c:pt idx="4255">
                  <c:v>42542</c:v>
                </c:pt>
                <c:pt idx="4256">
                  <c:v>42543</c:v>
                </c:pt>
                <c:pt idx="4257">
                  <c:v>42544</c:v>
                </c:pt>
                <c:pt idx="4258">
                  <c:v>42545</c:v>
                </c:pt>
                <c:pt idx="4259">
                  <c:v>42548</c:v>
                </c:pt>
                <c:pt idx="4260">
                  <c:v>42549</c:v>
                </c:pt>
                <c:pt idx="4261">
                  <c:v>42550</c:v>
                </c:pt>
                <c:pt idx="4262">
                  <c:v>42551</c:v>
                </c:pt>
                <c:pt idx="4263">
                  <c:v>42552</c:v>
                </c:pt>
                <c:pt idx="4264">
                  <c:v>42555</c:v>
                </c:pt>
                <c:pt idx="4265">
                  <c:v>42556</c:v>
                </c:pt>
                <c:pt idx="4266">
                  <c:v>42557</c:v>
                </c:pt>
                <c:pt idx="4267">
                  <c:v>42558</c:v>
                </c:pt>
                <c:pt idx="4268">
                  <c:v>42559</c:v>
                </c:pt>
                <c:pt idx="4269">
                  <c:v>42562</c:v>
                </c:pt>
                <c:pt idx="4270">
                  <c:v>42563</c:v>
                </c:pt>
                <c:pt idx="4271">
                  <c:v>42564</c:v>
                </c:pt>
                <c:pt idx="4272">
                  <c:v>42565</c:v>
                </c:pt>
                <c:pt idx="4273">
                  <c:v>42566</c:v>
                </c:pt>
                <c:pt idx="4274">
                  <c:v>42569</c:v>
                </c:pt>
                <c:pt idx="4275">
                  <c:v>42570</c:v>
                </c:pt>
                <c:pt idx="4276">
                  <c:v>42571</c:v>
                </c:pt>
                <c:pt idx="4277">
                  <c:v>42572</c:v>
                </c:pt>
                <c:pt idx="4278">
                  <c:v>42573</c:v>
                </c:pt>
                <c:pt idx="4279">
                  <c:v>42576</c:v>
                </c:pt>
                <c:pt idx="4280">
                  <c:v>42577</c:v>
                </c:pt>
                <c:pt idx="4281">
                  <c:v>42578</c:v>
                </c:pt>
                <c:pt idx="4282">
                  <c:v>42579</c:v>
                </c:pt>
                <c:pt idx="4283">
                  <c:v>42580</c:v>
                </c:pt>
                <c:pt idx="4284">
                  <c:v>42583</c:v>
                </c:pt>
                <c:pt idx="4285">
                  <c:v>42584</c:v>
                </c:pt>
                <c:pt idx="4286">
                  <c:v>42585</c:v>
                </c:pt>
                <c:pt idx="4287">
                  <c:v>42586</c:v>
                </c:pt>
                <c:pt idx="4288">
                  <c:v>42587</c:v>
                </c:pt>
                <c:pt idx="4289">
                  <c:v>42590</c:v>
                </c:pt>
                <c:pt idx="4290">
                  <c:v>42591</c:v>
                </c:pt>
                <c:pt idx="4291">
                  <c:v>42592</c:v>
                </c:pt>
                <c:pt idx="4292">
                  <c:v>42593</c:v>
                </c:pt>
                <c:pt idx="4293">
                  <c:v>42594</c:v>
                </c:pt>
                <c:pt idx="4294">
                  <c:v>42597</c:v>
                </c:pt>
                <c:pt idx="4295">
                  <c:v>42598</c:v>
                </c:pt>
                <c:pt idx="4296">
                  <c:v>42599</c:v>
                </c:pt>
                <c:pt idx="4297">
                  <c:v>42600</c:v>
                </c:pt>
                <c:pt idx="4298">
                  <c:v>42601</c:v>
                </c:pt>
                <c:pt idx="4299">
                  <c:v>42604</c:v>
                </c:pt>
                <c:pt idx="4300">
                  <c:v>42605</c:v>
                </c:pt>
                <c:pt idx="4301">
                  <c:v>42606</c:v>
                </c:pt>
                <c:pt idx="4302">
                  <c:v>42607</c:v>
                </c:pt>
                <c:pt idx="4303">
                  <c:v>42608</c:v>
                </c:pt>
                <c:pt idx="4304">
                  <c:v>42611</c:v>
                </c:pt>
                <c:pt idx="4305">
                  <c:v>42612</c:v>
                </c:pt>
                <c:pt idx="4306">
                  <c:v>42613</c:v>
                </c:pt>
                <c:pt idx="4307">
                  <c:v>42614</c:v>
                </c:pt>
                <c:pt idx="4308">
                  <c:v>42615</c:v>
                </c:pt>
                <c:pt idx="4309">
                  <c:v>42618</c:v>
                </c:pt>
                <c:pt idx="4310">
                  <c:v>42619</c:v>
                </c:pt>
                <c:pt idx="4311">
                  <c:v>42620</c:v>
                </c:pt>
                <c:pt idx="4312">
                  <c:v>42621</c:v>
                </c:pt>
                <c:pt idx="4313">
                  <c:v>42622</c:v>
                </c:pt>
                <c:pt idx="4314">
                  <c:v>42625</c:v>
                </c:pt>
                <c:pt idx="4315">
                  <c:v>42626</c:v>
                </c:pt>
                <c:pt idx="4316">
                  <c:v>42627</c:v>
                </c:pt>
                <c:pt idx="4317">
                  <c:v>42628</c:v>
                </c:pt>
                <c:pt idx="4318">
                  <c:v>42629</c:v>
                </c:pt>
                <c:pt idx="4319">
                  <c:v>42632</c:v>
                </c:pt>
                <c:pt idx="4320">
                  <c:v>42633</c:v>
                </c:pt>
                <c:pt idx="4321">
                  <c:v>42634</c:v>
                </c:pt>
                <c:pt idx="4322">
                  <c:v>42635</c:v>
                </c:pt>
                <c:pt idx="4323">
                  <c:v>42636</c:v>
                </c:pt>
                <c:pt idx="4324">
                  <c:v>42639</c:v>
                </c:pt>
                <c:pt idx="4325">
                  <c:v>42640</c:v>
                </c:pt>
                <c:pt idx="4326">
                  <c:v>42641</c:v>
                </c:pt>
                <c:pt idx="4327">
                  <c:v>42642</c:v>
                </c:pt>
                <c:pt idx="4328">
                  <c:v>42643</c:v>
                </c:pt>
                <c:pt idx="4329">
                  <c:v>42646</c:v>
                </c:pt>
                <c:pt idx="4330">
                  <c:v>42647</c:v>
                </c:pt>
                <c:pt idx="4331">
                  <c:v>42648</c:v>
                </c:pt>
                <c:pt idx="4332">
                  <c:v>42649</c:v>
                </c:pt>
                <c:pt idx="4333">
                  <c:v>42650</c:v>
                </c:pt>
                <c:pt idx="4334">
                  <c:v>42653</c:v>
                </c:pt>
                <c:pt idx="4335">
                  <c:v>42654</c:v>
                </c:pt>
                <c:pt idx="4336">
                  <c:v>42655</c:v>
                </c:pt>
                <c:pt idx="4337">
                  <c:v>42656</c:v>
                </c:pt>
                <c:pt idx="4338">
                  <c:v>42657</c:v>
                </c:pt>
                <c:pt idx="4339">
                  <c:v>42660</c:v>
                </c:pt>
                <c:pt idx="4340">
                  <c:v>42661</c:v>
                </c:pt>
                <c:pt idx="4341">
                  <c:v>42662</c:v>
                </c:pt>
                <c:pt idx="4342">
                  <c:v>42663</c:v>
                </c:pt>
                <c:pt idx="4343">
                  <c:v>42664</c:v>
                </c:pt>
                <c:pt idx="4344">
                  <c:v>42667</c:v>
                </c:pt>
                <c:pt idx="4345">
                  <c:v>42668</c:v>
                </c:pt>
                <c:pt idx="4346">
                  <c:v>42669</c:v>
                </c:pt>
                <c:pt idx="4347">
                  <c:v>42670</c:v>
                </c:pt>
                <c:pt idx="4348">
                  <c:v>42671</c:v>
                </c:pt>
                <c:pt idx="4349">
                  <c:v>42674</c:v>
                </c:pt>
                <c:pt idx="4350">
                  <c:v>42675</c:v>
                </c:pt>
                <c:pt idx="4351">
                  <c:v>42676</c:v>
                </c:pt>
                <c:pt idx="4352">
                  <c:v>42677</c:v>
                </c:pt>
                <c:pt idx="4353">
                  <c:v>42678</c:v>
                </c:pt>
                <c:pt idx="4354">
                  <c:v>42681</c:v>
                </c:pt>
                <c:pt idx="4355">
                  <c:v>42682</c:v>
                </c:pt>
                <c:pt idx="4356">
                  <c:v>42683</c:v>
                </c:pt>
                <c:pt idx="4357">
                  <c:v>42684</c:v>
                </c:pt>
                <c:pt idx="4358">
                  <c:v>42685</c:v>
                </c:pt>
                <c:pt idx="4359">
                  <c:v>42688</c:v>
                </c:pt>
                <c:pt idx="4360">
                  <c:v>42689</c:v>
                </c:pt>
                <c:pt idx="4361">
                  <c:v>42690</c:v>
                </c:pt>
                <c:pt idx="4362">
                  <c:v>42691</c:v>
                </c:pt>
                <c:pt idx="4363">
                  <c:v>42692</c:v>
                </c:pt>
                <c:pt idx="4364">
                  <c:v>42695</c:v>
                </c:pt>
                <c:pt idx="4365">
                  <c:v>42696</c:v>
                </c:pt>
                <c:pt idx="4366">
                  <c:v>42697</c:v>
                </c:pt>
                <c:pt idx="4367">
                  <c:v>42698</c:v>
                </c:pt>
                <c:pt idx="4368">
                  <c:v>42699</c:v>
                </c:pt>
                <c:pt idx="4369">
                  <c:v>42702</c:v>
                </c:pt>
                <c:pt idx="4370">
                  <c:v>42703</c:v>
                </c:pt>
                <c:pt idx="4371">
                  <c:v>42704</c:v>
                </c:pt>
                <c:pt idx="4372">
                  <c:v>42705</c:v>
                </c:pt>
                <c:pt idx="4373">
                  <c:v>42706</c:v>
                </c:pt>
                <c:pt idx="4374">
                  <c:v>42709</c:v>
                </c:pt>
                <c:pt idx="4375">
                  <c:v>42710</c:v>
                </c:pt>
                <c:pt idx="4376">
                  <c:v>42711</c:v>
                </c:pt>
                <c:pt idx="4377">
                  <c:v>42712</c:v>
                </c:pt>
                <c:pt idx="4378">
                  <c:v>42713</c:v>
                </c:pt>
                <c:pt idx="4379">
                  <c:v>42716</c:v>
                </c:pt>
                <c:pt idx="4380">
                  <c:v>42717</c:v>
                </c:pt>
                <c:pt idx="4381">
                  <c:v>42718</c:v>
                </c:pt>
                <c:pt idx="4382">
                  <c:v>42719</c:v>
                </c:pt>
                <c:pt idx="4383">
                  <c:v>42720</c:v>
                </c:pt>
                <c:pt idx="4384">
                  <c:v>42723</c:v>
                </c:pt>
                <c:pt idx="4385">
                  <c:v>42724</c:v>
                </c:pt>
                <c:pt idx="4386">
                  <c:v>42725</c:v>
                </c:pt>
                <c:pt idx="4387">
                  <c:v>42726</c:v>
                </c:pt>
                <c:pt idx="4388">
                  <c:v>42727</c:v>
                </c:pt>
                <c:pt idx="4389">
                  <c:v>42730</c:v>
                </c:pt>
                <c:pt idx="4390">
                  <c:v>42731</c:v>
                </c:pt>
                <c:pt idx="4391">
                  <c:v>42732</c:v>
                </c:pt>
                <c:pt idx="4392">
                  <c:v>42733</c:v>
                </c:pt>
                <c:pt idx="4393">
                  <c:v>42734</c:v>
                </c:pt>
                <c:pt idx="4394">
                  <c:v>42737</c:v>
                </c:pt>
                <c:pt idx="4395">
                  <c:v>42738</c:v>
                </c:pt>
                <c:pt idx="4396">
                  <c:v>42739</c:v>
                </c:pt>
                <c:pt idx="4397">
                  <c:v>42740</c:v>
                </c:pt>
                <c:pt idx="4398">
                  <c:v>42741</c:v>
                </c:pt>
                <c:pt idx="4399">
                  <c:v>42744</c:v>
                </c:pt>
                <c:pt idx="4400">
                  <c:v>42745</c:v>
                </c:pt>
                <c:pt idx="4401">
                  <c:v>42746</c:v>
                </c:pt>
                <c:pt idx="4402">
                  <c:v>42747</c:v>
                </c:pt>
                <c:pt idx="4403">
                  <c:v>42748</c:v>
                </c:pt>
                <c:pt idx="4404">
                  <c:v>42751</c:v>
                </c:pt>
                <c:pt idx="4405">
                  <c:v>42752</c:v>
                </c:pt>
                <c:pt idx="4406">
                  <c:v>42753</c:v>
                </c:pt>
                <c:pt idx="4407">
                  <c:v>42754</c:v>
                </c:pt>
                <c:pt idx="4408">
                  <c:v>42755</c:v>
                </c:pt>
                <c:pt idx="4409">
                  <c:v>42758</c:v>
                </c:pt>
                <c:pt idx="4410">
                  <c:v>42759</c:v>
                </c:pt>
                <c:pt idx="4411">
                  <c:v>42760</c:v>
                </c:pt>
                <c:pt idx="4412">
                  <c:v>42761</c:v>
                </c:pt>
                <c:pt idx="4413">
                  <c:v>42762</c:v>
                </c:pt>
                <c:pt idx="4414">
                  <c:v>42765</c:v>
                </c:pt>
                <c:pt idx="4415">
                  <c:v>42766</c:v>
                </c:pt>
                <c:pt idx="4416">
                  <c:v>42767</c:v>
                </c:pt>
                <c:pt idx="4417">
                  <c:v>42768</c:v>
                </c:pt>
                <c:pt idx="4418">
                  <c:v>42769</c:v>
                </c:pt>
                <c:pt idx="4419">
                  <c:v>42772</c:v>
                </c:pt>
                <c:pt idx="4420">
                  <c:v>42773</c:v>
                </c:pt>
                <c:pt idx="4421">
                  <c:v>42774</c:v>
                </c:pt>
                <c:pt idx="4422">
                  <c:v>42775</c:v>
                </c:pt>
                <c:pt idx="4423">
                  <c:v>42776</c:v>
                </c:pt>
                <c:pt idx="4424">
                  <c:v>42779</c:v>
                </c:pt>
                <c:pt idx="4425">
                  <c:v>42780</c:v>
                </c:pt>
                <c:pt idx="4426">
                  <c:v>42781</c:v>
                </c:pt>
                <c:pt idx="4427">
                  <c:v>42782</c:v>
                </c:pt>
                <c:pt idx="4428">
                  <c:v>42783</c:v>
                </c:pt>
                <c:pt idx="4429">
                  <c:v>42786</c:v>
                </c:pt>
                <c:pt idx="4430">
                  <c:v>42787</c:v>
                </c:pt>
                <c:pt idx="4431">
                  <c:v>42788</c:v>
                </c:pt>
                <c:pt idx="4432">
                  <c:v>42789</c:v>
                </c:pt>
                <c:pt idx="4433">
                  <c:v>42790</c:v>
                </c:pt>
                <c:pt idx="4434">
                  <c:v>42793</c:v>
                </c:pt>
                <c:pt idx="4435">
                  <c:v>42794</c:v>
                </c:pt>
                <c:pt idx="4436">
                  <c:v>42795</c:v>
                </c:pt>
                <c:pt idx="4437">
                  <c:v>42796</c:v>
                </c:pt>
                <c:pt idx="4438">
                  <c:v>42797</c:v>
                </c:pt>
                <c:pt idx="4439">
                  <c:v>42800</c:v>
                </c:pt>
                <c:pt idx="4440">
                  <c:v>42801</c:v>
                </c:pt>
                <c:pt idx="4441">
                  <c:v>42802</c:v>
                </c:pt>
                <c:pt idx="4442">
                  <c:v>42803</c:v>
                </c:pt>
                <c:pt idx="4443">
                  <c:v>42804</c:v>
                </c:pt>
                <c:pt idx="4444">
                  <c:v>42807</c:v>
                </c:pt>
                <c:pt idx="4445">
                  <c:v>42808</c:v>
                </c:pt>
                <c:pt idx="4446">
                  <c:v>42809</c:v>
                </c:pt>
                <c:pt idx="4447">
                  <c:v>42810</c:v>
                </c:pt>
                <c:pt idx="4448">
                  <c:v>42811</c:v>
                </c:pt>
                <c:pt idx="4449">
                  <c:v>42814</c:v>
                </c:pt>
                <c:pt idx="4450">
                  <c:v>42815</c:v>
                </c:pt>
                <c:pt idx="4451">
                  <c:v>42816</c:v>
                </c:pt>
                <c:pt idx="4452">
                  <c:v>42817</c:v>
                </c:pt>
                <c:pt idx="4453">
                  <c:v>42818</c:v>
                </c:pt>
                <c:pt idx="4454">
                  <c:v>42821</c:v>
                </c:pt>
                <c:pt idx="4455">
                  <c:v>42822</c:v>
                </c:pt>
                <c:pt idx="4456">
                  <c:v>42823</c:v>
                </c:pt>
                <c:pt idx="4457">
                  <c:v>42824</c:v>
                </c:pt>
                <c:pt idx="4458">
                  <c:v>42825</c:v>
                </c:pt>
                <c:pt idx="4459">
                  <c:v>42828</c:v>
                </c:pt>
                <c:pt idx="4460">
                  <c:v>42829</c:v>
                </c:pt>
                <c:pt idx="4461">
                  <c:v>42830</c:v>
                </c:pt>
                <c:pt idx="4462">
                  <c:v>42831</c:v>
                </c:pt>
                <c:pt idx="4463">
                  <c:v>42832</c:v>
                </c:pt>
                <c:pt idx="4464">
                  <c:v>42835</c:v>
                </c:pt>
                <c:pt idx="4465">
                  <c:v>42836</c:v>
                </c:pt>
                <c:pt idx="4466">
                  <c:v>42837</c:v>
                </c:pt>
                <c:pt idx="4467">
                  <c:v>42838</c:v>
                </c:pt>
                <c:pt idx="4468">
                  <c:v>42839</c:v>
                </c:pt>
                <c:pt idx="4469">
                  <c:v>42842</c:v>
                </c:pt>
                <c:pt idx="4470">
                  <c:v>42843</c:v>
                </c:pt>
                <c:pt idx="4471">
                  <c:v>42844</c:v>
                </c:pt>
                <c:pt idx="4472">
                  <c:v>42845</c:v>
                </c:pt>
                <c:pt idx="4473">
                  <c:v>42846</c:v>
                </c:pt>
                <c:pt idx="4474">
                  <c:v>42849</c:v>
                </c:pt>
                <c:pt idx="4475">
                  <c:v>42850</c:v>
                </c:pt>
                <c:pt idx="4476">
                  <c:v>42851</c:v>
                </c:pt>
                <c:pt idx="4477">
                  <c:v>42852</c:v>
                </c:pt>
                <c:pt idx="4478">
                  <c:v>42853</c:v>
                </c:pt>
                <c:pt idx="4479">
                  <c:v>42856</c:v>
                </c:pt>
                <c:pt idx="4480">
                  <c:v>42857</c:v>
                </c:pt>
                <c:pt idx="4481">
                  <c:v>42858</c:v>
                </c:pt>
                <c:pt idx="4482">
                  <c:v>42859</c:v>
                </c:pt>
                <c:pt idx="4483">
                  <c:v>42860</c:v>
                </c:pt>
                <c:pt idx="4484">
                  <c:v>42863</c:v>
                </c:pt>
                <c:pt idx="4485">
                  <c:v>42864</c:v>
                </c:pt>
                <c:pt idx="4486">
                  <c:v>42865</c:v>
                </c:pt>
                <c:pt idx="4487">
                  <c:v>42866</c:v>
                </c:pt>
                <c:pt idx="4488">
                  <c:v>42867</c:v>
                </c:pt>
                <c:pt idx="4489">
                  <c:v>42870</c:v>
                </c:pt>
                <c:pt idx="4490">
                  <c:v>42871</c:v>
                </c:pt>
                <c:pt idx="4491">
                  <c:v>42872</c:v>
                </c:pt>
                <c:pt idx="4492">
                  <c:v>42873</c:v>
                </c:pt>
                <c:pt idx="4493">
                  <c:v>42874</c:v>
                </c:pt>
                <c:pt idx="4494">
                  <c:v>42877</c:v>
                </c:pt>
                <c:pt idx="4495">
                  <c:v>42878</c:v>
                </c:pt>
                <c:pt idx="4496">
                  <c:v>42879</c:v>
                </c:pt>
                <c:pt idx="4497">
                  <c:v>42880</c:v>
                </c:pt>
                <c:pt idx="4498">
                  <c:v>42881</c:v>
                </c:pt>
                <c:pt idx="4499">
                  <c:v>42884</c:v>
                </c:pt>
                <c:pt idx="4500">
                  <c:v>42885</c:v>
                </c:pt>
                <c:pt idx="4501">
                  <c:v>42886</c:v>
                </c:pt>
                <c:pt idx="4502">
                  <c:v>42887</c:v>
                </c:pt>
                <c:pt idx="4503">
                  <c:v>42888</c:v>
                </c:pt>
                <c:pt idx="4504">
                  <c:v>42891</c:v>
                </c:pt>
                <c:pt idx="4505">
                  <c:v>42892</c:v>
                </c:pt>
                <c:pt idx="4506">
                  <c:v>42893</c:v>
                </c:pt>
                <c:pt idx="4507">
                  <c:v>42894</c:v>
                </c:pt>
                <c:pt idx="4508">
                  <c:v>42895</c:v>
                </c:pt>
                <c:pt idx="4509">
                  <c:v>42898</c:v>
                </c:pt>
                <c:pt idx="4510">
                  <c:v>42899</c:v>
                </c:pt>
                <c:pt idx="4511">
                  <c:v>42900</c:v>
                </c:pt>
                <c:pt idx="4512">
                  <c:v>42901</c:v>
                </c:pt>
                <c:pt idx="4513">
                  <c:v>42902</c:v>
                </c:pt>
                <c:pt idx="4514">
                  <c:v>42905</c:v>
                </c:pt>
                <c:pt idx="4515">
                  <c:v>42906</c:v>
                </c:pt>
                <c:pt idx="4516">
                  <c:v>42907</c:v>
                </c:pt>
                <c:pt idx="4517">
                  <c:v>42908</c:v>
                </c:pt>
                <c:pt idx="4518">
                  <c:v>42909</c:v>
                </c:pt>
                <c:pt idx="4519">
                  <c:v>42912</c:v>
                </c:pt>
                <c:pt idx="4520">
                  <c:v>42913</c:v>
                </c:pt>
                <c:pt idx="4521">
                  <c:v>42914</c:v>
                </c:pt>
                <c:pt idx="4522">
                  <c:v>42915</c:v>
                </c:pt>
                <c:pt idx="4523">
                  <c:v>42916</c:v>
                </c:pt>
                <c:pt idx="4524">
                  <c:v>42919</c:v>
                </c:pt>
                <c:pt idx="4525">
                  <c:v>42920</c:v>
                </c:pt>
                <c:pt idx="4526">
                  <c:v>42921</c:v>
                </c:pt>
                <c:pt idx="4527">
                  <c:v>42922</c:v>
                </c:pt>
                <c:pt idx="4528">
                  <c:v>42923</c:v>
                </c:pt>
                <c:pt idx="4529">
                  <c:v>42926</c:v>
                </c:pt>
                <c:pt idx="4530">
                  <c:v>42927</c:v>
                </c:pt>
                <c:pt idx="4531">
                  <c:v>42928</c:v>
                </c:pt>
                <c:pt idx="4532">
                  <c:v>42929</c:v>
                </c:pt>
                <c:pt idx="4533">
                  <c:v>42930</c:v>
                </c:pt>
                <c:pt idx="4534">
                  <c:v>42933</c:v>
                </c:pt>
                <c:pt idx="4535">
                  <c:v>42934</c:v>
                </c:pt>
                <c:pt idx="4536">
                  <c:v>42935</c:v>
                </c:pt>
                <c:pt idx="4537">
                  <c:v>42936</c:v>
                </c:pt>
                <c:pt idx="4538">
                  <c:v>42937</c:v>
                </c:pt>
                <c:pt idx="4539">
                  <c:v>42940</c:v>
                </c:pt>
                <c:pt idx="4540">
                  <c:v>42941</c:v>
                </c:pt>
                <c:pt idx="4541">
                  <c:v>42942</c:v>
                </c:pt>
                <c:pt idx="4542">
                  <c:v>42943</c:v>
                </c:pt>
                <c:pt idx="4543">
                  <c:v>42944</c:v>
                </c:pt>
                <c:pt idx="4544">
                  <c:v>42947</c:v>
                </c:pt>
                <c:pt idx="4545">
                  <c:v>42948</c:v>
                </c:pt>
                <c:pt idx="4546">
                  <c:v>42949</c:v>
                </c:pt>
                <c:pt idx="4547">
                  <c:v>42950</c:v>
                </c:pt>
                <c:pt idx="4548">
                  <c:v>42951</c:v>
                </c:pt>
                <c:pt idx="4549">
                  <c:v>42954</c:v>
                </c:pt>
                <c:pt idx="4550">
                  <c:v>42955</c:v>
                </c:pt>
                <c:pt idx="4551">
                  <c:v>42956</c:v>
                </c:pt>
                <c:pt idx="4552">
                  <c:v>42957</c:v>
                </c:pt>
                <c:pt idx="4553">
                  <c:v>42958</c:v>
                </c:pt>
                <c:pt idx="4554">
                  <c:v>42961</c:v>
                </c:pt>
                <c:pt idx="4555">
                  <c:v>42962</c:v>
                </c:pt>
                <c:pt idx="4556">
                  <c:v>42963</c:v>
                </c:pt>
                <c:pt idx="4557">
                  <c:v>42964</c:v>
                </c:pt>
                <c:pt idx="4558">
                  <c:v>42965</c:v>
                </c:pt>
                <c:pt idx="4559">
                  <c:v>42968</c:v>
                </c:pt>
                <c:pt idx="4560">
                  <c:v>42969</c:v>
                </c:pt>
                <c:pt idx="4561">
                  <c:v>42970</c:v>
                </c:pt>
                <c:pt idx="4562">
                  <c:v>42971</c:v>
                </c:pt>
                <c:pt idx="4563">
                  <c:v>42972</c:v>
                </c:pt>
                <c:pt idx="4564">
                  <c:v>42975</c:v>
                </c:pt>
                <c:pt idx="4565">
                  <c:v>42976</c:v>
                </c:pt>
                <c:pt idx="4566">
                  <c:v>42977</c:v>
                </c:pt>
                <c:pt idx="4567">
                  <c:v>42978</c:v>
                </c:pt>
                <c:pt idx="4568">
                  <c:v>42979</c:v>
                </c:pt>
                <c:pt idx="4569">
                  <c:v>42982</c:v>
                </c:pt>
                <c:pt idx="4570">
                  <c:v>42983</c:v>
                </c:pt>
                <c:pt idx="4571">
                  <c:v>42984</c:v>
                </c:pt>
                <c:pt idx="4572">
                  <c:v>42985</c:v>
                </c:pt>
                <c:pt idx="4573">
                  <c:v>42986</c:v>
                </c:pt>
                <c:pt idx="4574">
                  <c:v>42989</c:v>
                </c:pt>
                <c:pt idx="4575">
                  <c:v>42990</c:v>
                </c:pt>
                <c:pt idx="4576">
                  <c:v>42991</c:v>
                </c:pt>
                <c:pt idx="4577">
                  <c:v>42992</c:v>
                </c:pt>
                <c:pt idx="4578">
                  <c:v>42993</c:v>
                </c:pt>
                <c:pt idx="4579">
                  <c:v>42996</c:v>
                </c:pt>
                <c:pt idx="4580">
                  <c:v>42997</c:v>
                </c:pt>
                <c:pt idx="4581">
                  <c:v>42998</c:v>
                </c:pt>
                <c:pt idx="4582">
                  <c:v>42999</c:v>
                </c:pt>
                <c:pt idx="4583">
                  <c:v>43000</c:v>
                </c:pt>
                <c:pt idx="4584">
                  <c:v>43003</c:v>
                </c:pt>
                <c:pt idx="4585">
                  <c:v>43004</c:v>
                </c:pt>
                <c:pt idx="4586">
                  <c:v>43005</c:v>
                </c:pt>
                <c:pt idx="4587">
                  <c:v>43006</c:v>
                </c:pt>
                <c:pt idx="4588">
                  <c:v>43007</c:v>
                </c:pt>
                <c:pt idx="4589">
                  <c:v>43010</c:v>
                </c:pt>
                <c:pt idx="4590">
                  <c:v>43011</c:v>
                </c:pt>
                <c:pt idx="4591">
                  <c:v>43012</c:v>
                </c:pt>
                <c:pt idx="4592">
                  <c:v>43013</c:v>
                </c:pt>
                <c:pt idx="4593">
                  <c:v>43014</c:v>
                </c:pt>
                <c:pt idx="4594">
                  <c:v>43017</c:v>
                </c:pt>
                <c:pt idx="4595">
                  <c:v>43018</c:v>
                </c:pt>
                <c:pt idx="4596">
                  <c:v>43019</c:v>
                </c:pt>
                <c:pt idx="4597">
                  <c:v>43020</c:v>
                </c:pt>
                <c:pt idx="4598">
                  <c:v>43021</c:v>
                </c:pt>
                <c:pt idx="4599">
                  <c:v>43024</c:v>
                </c:pt>
                <c:pt idx="4600">
                  <c:v>43025</c:v>
                </c:pt>
                <c:pt idx="4601">
                  <c:v>43026</c:v>
                </c:pt>
                <c:pt idx="4602">
                  <c:v>43027</c:v>
                </c:pt>
                <c:pt idx="4603">
                  <c:v>43028</c:v>
                </c:pt>
                <c:pt idx="4604">
                  <c:v>43031</c:v>
                </c:pt>
                <c:pt idx="4605">
                  <c:v>43032</c:v>
                </c:pt>
                <c:pt idx="4606">
                  <c:v>43033</c:v>
                </c:pt>
                <c:pt idx="4607">
                  <c:v>43034</c:v>
                </c:pt>
                <c:pt idx="4608">
                  <c:v>43035</c:v>
                </c:pt>
                <c:pt idx="4609">
                  <c:v>43038</c:v>
                </c:pt>
                <c:pt idx="4610">
                  <c:v>43039</c:v>
                </c:pt>
                <c:pt idx="4611">
                  <c:v>43040</c:v>
                </c:pt>
                <c:pt idx="4612">
                  <c:v>43041</c:v>
                </c:pt>
                <c:pt idx="4613">
                  <c:v>43042</c:v>
                </c:pt>
                <c:pt idx="4614">
                  <c:v>43045</c:v>
                </c:pt>
                <c:pt idx="4615">
                  <c:v>43046</c:v>
                </c:pt>
                <c:pt idx="4616">
                  <c:v>43047</c:v>
                </c:pt>
                <c:pt idx="4617">
                  <c:v>43048</c:v>
                </c:pt>
                <c:pt idx="4618">
                  <c:v>43049</c:v>
                </c:pt>
                <c:pt idx="4619">
                  <c:v>43052</c:v>
                </c:pt>
                <c:pt idx="4620">
                  <c:v>43053</c:v>
                </c:pt>
                <c:pt idx="4621">
                  <c:v>43054</c:v>
                </c:pt>
                <c:pt idx="4622">
                  <c:v>43055</c:v>
                </c:pt>
                <c:pt idx="4623">
                  <c:v>43056</c:v>
                </c:pt>
                <c:pt idx="4624">
                  <c:v>43059</c:v>
                </c:pt>
                <c:pt idx="4625">
                  <c:v>43060</c:v>
                </c:pt>
                <c:pt idx="4626">
                  <c:v>43061</c:v>
                </c:pt>
                <c:pt idx="4627">
                  <c:v>43062</c:v>
                </c:pt>
                <c:pt idx="4628">
                  <c:v>43063</c:v>
                </c:pt>
                <c:pt idx="4629">
                  <c:v>43066</c:v>
                </c:pt>
                <c:pt idx="4630">
                  <c:v>43067</c:v>
                </c:pt>
                <c:pt idx="4631">
                  <c:v>43068</c:v>
                </c:pt>
                <c:pt idx="4632">
                  <c:v>43069</c:v>
                </c:pt>
                <c:pt idx="4633">
                  <c:v>43070</c:v>
                </c:pt>
                <c:pt idx="4634">
                  <c:v>43073</c:v>
                </c:pt>
                <c:pt idx="4635">
                  <c:v>43074</c:v>
                </c:pt>
                <c:pt idx="4636">
                  <c:v>43075</c:v>
                </c:pt>
                <c:pt idx="4637">
                  <c:v>43076</c:v>
                </c:pt>
                <c:pt idx="4638">
                  <c:v>43077</c:v>
                </c:pt>
                <c:pt idx="4639">
                  <c:v>43080</c:v>
                </c:pt>
                <c:pt idx="4640">
                  <c:v>43081</c:v>
                </c:pt>
                <c:pt idx="4641">
                  <c:v>43082</c:v>
                </c:pt>
                <c:pt idx="4642">
                  <c:v>43083</c:v>
                </c:pt>
                <c:pt idx="4643">
                  <c:v>43084</c:v>
                </c:pt>
                <c:pt idx="4644">
                  <c:v>43087</c:v>
                </c:pt>
                <c:pt idx="4645">
                  <c:v>43088</c:v>
                </c:pt>
                <c:pt idx="4646">
                  <c:v>43089</c:v>
                </c:pt>
                <c:pt idx="4647">
                  <c:v>43090</c:v>
                </c:pt>
                <c:pt idx="4648">
                  <c:v>43091</c:v>
                </c:pt>
                <c:pt idx="4649">
                  <c:v>43094</c:v>
                </c:pt>
                <c:pt idx="4650">
                  <c:v>43095</c:v>
                </c:pt>
                <c:pt idx="4651">
                  <c:v>43096</c:v>
                </c:pt>
                <c:pt idx="4652">
                  <c:v>43097</c:v>
                </c:pt>
                <c:pt idx="4653">
                  <c:v>43098</c:v>
                </c:pt>
                <c:pt idx="4654">
                  <c:v>43101</c:v>
                </c:pt>
                <c:pt idx="4655">
                  <c:v>43102</c:v>
                </c:pt>
                <c:pt idx="4656">
                  <c:v>43103</c:v>
                </c:pt>
                <c:pt idx="4657">
                  <c:v>43104</c:v>
                </c:pt>
                <c:pt idx="4658">
                  <c:v>43105</c:v>
                </c:pt>
                <c:pt idx="4659">
                  <c:v>43108</c:v>
                </c:pt>
                <c:pt idx="4660">
                  <c:v>43109</c:v>
                </c:pt>
                <c:pt idx="4661">
                  <c:v>43110</c:v>
                </c:pt>
                <c:pt idx="4662">
                  <c:v>43111</c:v>
                </c:pt>
                <c:pt idx="4663">
                  <c:v>43112</c:v>
                </c:pt>
                <c:pt idx="4664">
                  <c:v>43115</c:v>
                </c:pt>
                <c:pt idx="4665">
                  <c:v>43116</c:v>
                </c:pt>
                <c:pt idx="4666">
                  <c:v>43117</c:v>
                </c:pt>
                <c:pt idx="4667">
                  <c:v>43118</c:v>
                </c:pt>
                <c:pt idx="4668">
                  <c:v>43119</c:v>
                </c:pt>
                <c:pt idx="4669">
                  <c:v>43122</c:v>
                </c:pt>
                <c:pt idx="4670">
                  <c:v>43123</c:v>
                </c:pt>
                <c:pt idx="4671">
                  <c:v>43124</c:v>
                </c:pt>
                <c:pt idx="4672">
                  <c:v>43125</c:v>
                </c:pt>
                <c:pt idx="4673">
                  <c:v>43126</c:v>
                </c:pt>
                <c:pt idx="4674">
                  <c:v>43129</c:v>
                </c:pt>
                <c:pt idx="4675">
                  <c:v>43130</c:v>
                </c:pt>
                <c:pt idx="4676">
                  <c:v>43131</c:v>
                </c:pt>
                <c:pt idx="4677">
                  <c:v>43132</c:v>
                </c:pt>
                <c:pt idx="4678">
                  <c:v>43133</c:v>
                </c:pt>
                <c:pt idx="4679">
                  <c:v>43136</c:v>
                </c:pt>
                <c:pt idx="4680">
                  <c:v>43137</c:v>
                </c:pt>
                <c:pt idx="4681">
                  <c:v>43138</c:v>
                </c:pt>
                <c:pt idx="4682">
                  <c:v>43139</c:v>
                </c:pt>
                <c:pt idx="4683">
                  <c:v>43140</c:v>
                </c:pt>
                <c:pt idx="4684">
                  <c:v>43143</c:v>
                </c:pt>
                <c:pt idx="4685">
                  <c:v>43144</c:v>
                </c:pt>
                <c:pt idx="4686">
                  <c:v>43145</c:v>
                </c:pt>
                <c:pt idx="4687">
                  <c:v>43146</c:v>
                </c:pt>
                <c:pt idx="4688">
                  <c:v>43147</c:v>
                </c:pt>
                <c:pt idx="4689">
                  <c:v>43150</c:v>
                </c:pt>
                <c:pt idx="4690">
                  <c:v>43151</c:v>
                </c:pt>
                <c:pt idx="4691">
                  <c:v>43152</c:v>
                </c:pt>
                <c:pt idx="4692">
                  <c:v>43153</c:v>
                </c:pt>
                <c:pt idx="4693">
                  <c:v>43154</c:v>
                </c:pt>
                <c:pt idx="4694">
                  <c:v>43157</c:v>
                </c:pt>
                <c:pt idx="4695">
                  <c:v>43158</c:v>
                </c:pt>
                <c:pt idx="4696">
                  <c:v>43159</c:v>
                </c:pt>
                <c:pt idx="4697">
                  <c:v>43160</c:v>
                </c:pt>
                <c:pt idx="4698">
                  <c:v>43161</c:v>
                </c:pt>
                <c:pt idx="4699">
                  <c:v>43164</c:v>
                </c:pt>
                <c:pt idx="4700">
                  <c:v>43165</c:v>
                </c:pt>
                <c:pt idx="4701">
                  <c:v>43166</c:v>
                </c:pt>
                <c:pt idx="4702">
                  <c:v>43167</c:v>
                </c:pt>
                <c:pt idx="4703">
                  <c:v>43168</c:v>
                </c:pt>
                <c:pt idx="4704">
                  <c:v>43171</c:v>
                </c:pt>
                <c:pt idx="4705">
                  <c:v>43172</c:v>
                </c:pt>
                <c:pt idx="4706">
                  <c:v>43173</c:v>
                </c:pt>
                <c:pt idx="4707">
                  <c:v>43174</c:v>
                </c:pt>
                <c:pt idx="4708">
                  <c:v>43175</c:v>
                </c:pt>
                <c:pt idx="4709">
                  <c:v>43178</c:v>
                </c:pt>
                <c:pt idx="4710">
                  <c:v>43179</c:v>
                </c:pt>
                <c:pt idx="4711">
                  <c:v>43180</c:v>
                </c:pt>
                <c:pt idx="4712">
                  <c:v>43181</c:v>
                </c:pt>
                <c:pt idx="4713">
                  <c:v>43182</c:v>
                </c:pt>
                <c:pt idx="4714">
                  <c:v>43185</c:v>
                </c:pt>
                <c:pt idx="4715">
                  <c:v>43186</c:v>
                </c:pt>
                <c:pt idx="4716">
                  <c:v>43187</c:v>
                </c:pt>
                <c:pt idx="4717">
                  <c:v>43188</c:v>
                </c:pt>
                <c:pt idx="4718">
                  <c:v>43189</c:v>
                </c:pt>
                <c:pt idx="4719">
                  <c:v>43192</c:v>
                </c:pt>
                <c:pt idx="4720">
                  <c:v>43193</c:v>
                </c:pt>
                <c:pt idx="4721">
                  <c:v>43194</c:v>
                </c:pt>
                <c:pt idx="4722">
                  <c:v>43195</c:v>
                </c:pt>
                <c:pt idx="4723">
                  <c:v>43196</c:v>
                </c:pt>
                <c:pt idx="4724">
                  <c:v>43199</c:v>
                </c:pt>
                <c:pt idx="4725">
                  <c:v>43200</c:v>
                </c:pt>
                <c:pt idx="4726">
                  <c:v>43201</c:v>
                </c:pt>
                <c:pt idx="4727">
                  <c:v>43202</c:v>
                </c:pt>
                <c:pt idx="4728">
                  <c:v>43203</c:v>
                </c:pt>
                <c:pt idx="4729">
                  <c:v>43206</c:v>
                </c:pt>
                <c:pt idx="4730">
                  <c:v>43207</c:v>
                </c:pt>
                <c:pt idx="4731">
                  <c:v>43208</c:v>
                </c:pt>
                <c:pt idx="4732">
                  <c:v>43209</c:v>
                </c:pt>
                <c:pt idx="4733">
                  <c:v>43210</c:v>
                </c:pt>
                <c:pt idx="4734">
                  <c:v>43213</c:v>
                </c:pt>
                <c:pt idx="4735">
                  <c:v>43214</c:v>
                </c:pt>
                <c:pt idx="4736">
                  <c:v>43215</c:v>
                </c:pt>
                <c:pt idx="4737">
                  <c:v>43216</c:v>
                </c:pt>
                <c:pt idx="4738">
                  <c:v>43217</c:v>
                </c:pt>
                <c:pt idx="4739">
                  <c:v>43220</c:v>
                </c:pt>
                <c:pt idx="4740">
                  <c:v>43221</c:v>
                </c:pt>
                <c:pt idx="4741">
                  <c:v>43222</c:v>
                </c:pt>
                <c:pt idx="4742">
                  <c:v>43223</c:v>
                </c:pt>
                <c:pt idx="4743">
                  <c:v>43224</c:v>
                </c:pt>
                <c:pt idx="4744">
                  <c:v>43227</c:v>
                </c:pt>
                <c:pt idx="4745">
                  <c:v>43228</c:v>
                </c:pt>
                <c:pt idx="4746">
                  <c:v>43229</c:v>
                </c:pt>
                <c:pt idx="4747">
                  <c:v>43230</c:v>
                </c:pt>
                <c:pt idx="4748">
                  <c:v>43231</c:v>
                </c:pt>
                <c:pt idx="4749">
                  <c:v>43234</c:v>
                </c:pt>
                <c:pt idx="4750">
                  <c:v>43235</c:v>
                </c:pt>
                <c:pt idx="4751">
                  <c:v>43236</c:v>
                </c:pt>
                <c:pt idx="4752">
                  <c:v>43237</c:v>
                </c:pt>
                <c:pt idx="4753">
                  <c:v>43238</c:v>
                </c:pt>
                <c:pt idx="4754">
                  <c:v>43241</c:v>
                </c:pt>
                <c:pt idx="4755">
                  <c:v>43242</c:v>
                </c:pt>
                <c:pt idx="4756">
                  <c:v>43243</c:v>
                </c:pt>
                <c:pt idx="4757">
                  <c:v>43244</c:v>
                </c:pt>
                <c:pt idx="4758">
                  <c:v>43245</c:v>
                </c:pt>
                <c:pt idx="4759">
                  <c:v>43248</c:v>
                </c:pt>
                <c:pt idx="4760">
                  <c:v>43249</c:v>
                </c:pt>
                <c:pt idx="4761">
                  <c:v>43250</c:v>
                </c:pt>
                <c:pt idx="4762">
                  <c:v>43251</c:v>
                </c:pt>
                <c:pt idx="4763">
                  <c:v>43252</c:v>
                </c:pt>
                <c:pt idx="4764">
                  <c:v>43255</c:v>
                </c:pt>
                <c:pt idx="4765">
                  <c:v>43256</c:v>
                </c:pt>
                <c:pt idx="4766">
                  <c:v>43257</c:v>
                </c:pt>
                <c:pt idx="4767">
                  <c:v>43258</c:v>
                </c:pt>
                <c:pt idx="4768">
                  <c:v>43259</c:v>
                </c:pt>
                <c:pt idx="4769">
                  <c:v>43262</c:v>
                </c:pt>
                <c:pt idx="4770">
                  <c:v>43263</c:v>
                </c:pt>
                <c:pt idx="4771">
                  <c:v>43264</c:v>
                </c:pt>
                <c:pt idx="4772">
                  <c:v>43265</c:v>
                </c:pt>
                <c:pt idx="4773">
                  <c:v>43266</c:v>
                </c:pt>
                <c:pt idx="4774">
                  <c:v>43269</c:v>
                </c:pt>
                <c:pt idx="4775">
                  <c:v>43270</c:v>
                </c:pt>
                <c:pt idx="4776">
                  <c:v>43271</c:v>
                </c:pt>
                <c:pt idx="4777">
                  <c:v>43272</c:v>
                </c:pt>
                <c:pt idx="4778">
                  <c:v>43273</c:v>
                </c:pt>
                <c:pt idx="4779">
                  <c:v>43276</c:v>
                </c:pt>
                <c:pt idx="4780">
                  <c:v>43277</c:v>
                </c:pt>
                <c:pt idx="4781">
                  <c:v>43278</c:v>
                </c:pt>
                <c:pt idx="4782">
                  <c:v>43279</c:v>
                </c:pt>
                <c:pt idx="4783">
                  <c:v>43280</c:v>
                </c:pt>
                <c:pt idx="4784">
                  <c:v>43283</c:v>
                </c:pt>
                <c:pt idx="4785">
                  <c:v>43284</c:v>
                </c:pt>
                <c:pt idx="4786">
                  <c:v>43285</c:v>
                </c:pt>
                <c:pt idx="4787">
                  <c:v>43286</c:v>
                </c:pt>
                <c:pt idx="4788">
                  <c:v>43287</c:v>
                </c:pt>
                <c:pt idx="4789">
                  <c:v>43290</c:v>
                </c:pt>
                <c:pt idx="4790">
                  <c:v>43291</c:v>
                </c:pt>
                <c:pt idx="4791">
                  <c:v>43292</c:v>
                </c:pt>
                <c:pt idx="4792">
                  <c:v>43293</c:v>
                </c:pt>
                <c:pt idx="4793">
                  <c:v>43294</c:v>
                </c:pt>
                <c:pt idx="4794">
                  <c:v>43297</c:v>
                </c:pt>
                <c:pt idx="4795">
                  <c:v>43298</c:v>
                </c:pt>
                <c:pt idx="4796">
                  <c:v>43299</c:v>
                </c:pt>
                <c:pt idx="4797">
                  <c:v>43300</c:v>
                </c:pt>
                <c:pt idx="4798">
                  <c:v>43301</c:v>
                </c:pt>
                <c:pt idx="4799">
                  <c:v>43304</c:v>
                </c:pt>
                <c:pt idx="4800">
                  <c:v>43305</c:v>
                </c:pt>
                <c:pt idx="4801">
                  <c:v>43306</c:v>
                </c:pt>
                <c:pt idx="4802">
                  <c:v>43307</c:v>
                </c:pt>
                <c:pt idx="4803">
                  <c:v>43308</c:v>
                </c:pt>
                <c:pt idx="4804">
                  <c:v>43311</c:v>
                </c:pt>
                <c:pt idx="4805">
                  <c:v>43312</c:v>
                </c:pt>
                <c:pt idx="4806">
                  <c:v>43313</c:v>
                </c:pt>
                <c:pt idx="4807">
                  <c:v>43314</c:v>
                </c:pt>
                <c:pt idx="4808">
                  <c:v>43315</c:v>
                </c:pt>
                <c:pt idx="4809">
                  <c:v>43318</c:v>
                </c:pt>
                <c:pt idx="4810">
                  <c:v>43319</c:v>
                </c:pt>
                <c:pt idx="4811">
                  <c:v>43320</c:v>
                </c:pt>
                <c:pt idx="4812">
                  <c:v>43321</c:v>
                </c:pt>
                <c:pt idx="4813">
                  <c:v>43322</c:v>
                </c:pt>
                <c:pt idx="4814">
                  <c:v>43325</c:v>
                </c:pt>
                <c:pt idx="4815">
                  <c:v>43326</c:v>
                </c:pt>
                <c:pt idx="4816">
                  <c:v>43327</c:v>
                </c:pt>
                <c:pt idx="4817">
                  <c:v>43328</c:v>
                </c:pt>
                <c:pt idx="4818">
                  <c:v>43329</c:v>
                </c:pt>
                <c:pt idx="4819">
                  <c:v>43332</c:v>
                </c:pt>
                <c:pt idx="4820">
                  <c:v>43333</c:v>
                </c:pt>
                <c:pt idx="4821">
                  <c:v>43334</c:v>
                </c:pt>
                <c:pt idx="4822">
                  <c:v>43335</c:v>
                </c:pt>
                <c:pt idx="4823">
                  <c:v>43336</c:v>
                </c:pt>
                <c:pt idx="4824">
                  <c:v>43339</c:v>
                </c:pt>
                <c:pt idx="4825">
                  <c:v>43340</c:v>
                </c:pt>
                <c:pt idx="4826">
                  <c:v>43341</c:v>
                </c:pt>
                <c:pt idx="4827">
                  <c:v>43342</c:v>
                </c:pt>
                <c:pt idx="4828">
                  <c:v>43343</c:v>
                </c:pt>
                <c:pt idx="4829">
                  <c:v>43346</c:v>
                </c:pt>
                <c:pt idx="4830">
                  <c:v>43347</c:v>
                </c:pt>
                <c:pt idx="4831">
                  <c:v>43348</c:v>
                </c:pt>
                <c:pt idx="4832">
                  <c:v>43349</c:v>
                </c:pt>
                <c:pt idx="4833">
                  <c:v>43350</c:v>
                </c:pt>
                <c:pt idx="4834">
                  <c:v>43353</c:v>
                </c:pt>
                <c:pt idx="4835">
                  <c:v>43354</c:v>
                </c:pt>
                <c:pt idx="4836">
                  <c:v>43355</c:v>
                </c:pt>
                <c:pt idx="4837">
                  <c:v>43356</c:v>
                </c:pt>
                <c:pt idx="4838">
                  <c:v>43357</c:v>
                </c:pt>
                <c:pt idx="4839">
                  <c:v>43360</c:v>
                </c:pt>
                <c:pt idx="4840">
                  <c:v>43361</c:v>
                </c:pt>
                <c:pt idx="4841">
                  <c:v>43362</c:v>
                </c:pt>
                <c:pt idx="4842">
                  <c:v>43363</c:v>
                </c:pt>
                <c:pt idx="4843">
                  <c:v>43364</c:v>
                </c:pt>
                <c:pt idx="4844">
                  <c:v>43367</c:v>
                </c:pt>
                <c:pt idx="4845">
                  <c:v>43368</c:v>
                </c:pt>
                <c:pt idx="4846">
                  <c:v>43369</c:v>
                </c:pt>
                <c:pt idx="4847">
                  <c:v>43370</c:v>
                </c:pt>
                <c:pt idx="4848">
                  <c:v>43371</c:v>
                </c:pt>
                <c:pt idx="4849">
                  <c:v>43374</c:v>
                </c:pt>
                <c:pt idx="4850">
                  <c:v>43375</c:v>
                </c:pt>
                <c:pt idx="4851">
                  <c:v>43376</c:v>
                </c:pt>
                <c:pt idx="4852">
                  <c:v>43377</c:v>
                </c:pt>
                <c:pt idx="4853">
                  <c:v>43378</c:v>
                </c:pt>
                <c:pt idx="4854">
                  <c:v>43381</c:v>
                </c:pt>
                <c:pt idx="4855">
                  <c:v>43382</c:v>
                </c:pt>
                <c:pt idx="4856">
                  <c:v>43383</c:v>
                </c:pt>
                <c:pt idx="4857">
                  <c:v>43384</c:v>
                </c:pt>
                <c:pt idx="4858">
                  <c:v>43385</c:v>
                </c:pt>
                <c:pt idx="4859">
                  <c:v>43388</c:v>
                </c:pt>
                <c:pt idx="4860">
                  <c:v>43389</c:v>
                </c:pt>
                <c:pt idx="4861">
                  <c:v>43390</c:v>
                </c:pt>
                <c:pt idx="4862">
                  <c:v>43391</c:v>
                </c:pt>
                <c:pt idx="4863">
                  <c:v>43392</c:v>
                </c:pt>
                <c:pt idx="4864">
                  <c:v>43395</c:v>
                </c:pt>
                <c:pt idx="4865">
                  <c:v>43396</c:v>
                </c:pt>
                <c:pt idx="4866">
                  <c:v>43397</c:v>
                </c:pt>
                <c:pt idx="4867">
                  <c:v>43398</c:v>
                </c:pt>
                <c:pt idx="4868">
                  <c:v>43399</c:v>
                </c:pt>
                <c:pt idx="4869">
                  <c:v>43402</c:v>
                </c:pt>
                <c:pt idx="4870">
                  <c:v>43403</c:v>
                </c:pt>
                <c:pt idx="4871">
                  <c:v>43404</c:v>
                </c:pt>
                <c:pt idx="4872">
                  <c:v>43405</c:v>
                </c:pt>
                <c:pt idx="4873">
                  <c:v>43406</c:v>
                </c:pt>
                <c:pt idx="4874">
                  <c:v>43409</c:v>
                </c:pt>
                <c:pt idx="4875">
                  <c:v>43410</c:v>
                </c:pt>
                <c:pt idx="4876">
                  <c:v>43411</c:v>
                </c:pt>
                <c:pt idx="4877">
                  <c:v>43412</c:v>
                </c:pt>
                <c:pt idx="4878">
                  <c:v>43413</c:v>
                </c:pt>
                <c:pt idx="4879">
                  <c:v>43416</c:v>
                </c:pt>
                <c:pt idx="4880">
                  <c:v>43417</c:v>
                </c:pt>
                <c:pt idx="4881">
                  <c:v>43418</c:v>
                </c:pt>
                <c:pt idx="4882">
                  <c:v>43419</c:v>
                </c:pt>
                <c:pt idx="4883">
                  <c:v>43420</c:v>
                </c:pt>
                <c:pt idx="4884">
                  <c:v>43423</c:v>
                </c:pt>
                <c:pt idx="4885">
                  <c:v>43424</c:v>
                </c:pt>
                <c:pt idx="4886">
                  <c:v>43425</c:v>
                </c:pt>
                <c:pt idx="4887">
                  <c:v>43426</c:v>
                </c:pt>
                <c:pt idx="4888">
                  <c:v>43427</c:v>
                </c:pt>
                <c:pt idx="4889">
                  <c:v>43430</c:v>
                </c:pt>
                <c:pt idx="4890">
                  <c:v>43431</c:v>
                </c:pt>
                <c:pt idx="4891">
                  <c:v>43432</c:v>
                </c:pt>
                <c:pt idx="4892">
                  <c:v>43433</c:v>
                </c:pt>
                <c:pt idx="4893">
                  <c:v>43434</c:v>
                </c:pt>
                <c:pt idx="4894">
                  <c:v>43437</c:v>
                </c:pt>
                <c:pt idx="4895">
                  <c:v>43438</c:v>
                </c:pt>
                <c:pt idx="4896">
                  <c:v>43439</c:v>
                </c:pt>
                <c:pt idx="4897">
                  <c:v>43440</c:v>
                </c:pt>
                <c:pt idx="4898">
                  <c:v>43441</c:v>
                </c:pt>
                <c:pt idx="4899">
                  <c:v>43444</c:v>
                </c:pt>
                <c:pt idx="4900">
                  <c:v>43445</c:v>
                </c:pt>
                <c:pt idx="4901">
                  <c:v>43446</c:v>
                </c:pt>
                <c:pt idx="4902">
                  <c:v>43447</c:v>
                </c:pt>
                <c:pt idx="4903">
                  <c:v>43448</c:v>
                </c:pt>
                <c:pt idx="4904">
                  <c:v>43451</c:v>
                </c:pt>
                <c:pt idx="4905">
                  <c:v>43452</c:v>
                </c:pt>
                <c:pt idx="4906">
                  <c:v>43453</c:v>
                </c:pt>
                <c:pt idx="4907">
                  <c:v>43454</c:v>
                </c:pt>
                <c:pt idx="4908">
                  <c:v>43455</c:v>
                </c:pt>
                <c:pt idx="4909">
                  <c:v>43458</c:v>
                </c:pt>
                <c:pt idx="4910">
                  <c:v>43459</c:v>
                </c:pt>
                <c:pt idx="4911">
                  <c:v>43460</c:v>
                </c:pt>
                <c:pt idx="4912">
                  <c:v>43461</c:v>
                </c:pt>
                <c:pt idx="4913">
                  <c:v>43462</c:v>
                </c:pt>
                <c:pt idx="4914">
                  <c:v>43465</c:v>
                </c:pt>
                <c:pt idx="4915">
                  <c:v>43466</c:v>
                </c:pt>
                <c:pt idx="4916">
                  <c:v>43467</c:v>
                </c:pt>
                <c:pt idx="4917">
                  <c:v>43468</c:v>
                </c:pt>
                <c:pt idx="4918">
                  <c:v>43469</c:v>
                </c:pt>
                <c:pt idx="4919">
                  <c:v>43472</c:v>
                </c:pt>
                <c:pt idx="4920">
                  <c:v>43473</c:v>
                </c:pt>
                <c:pt idx="4921">
                  <c:v>43474</c:v>
                </c:pt>
                <c:pt idx="4922">
                  <c:v>43475</c:v>
                </c:pt>
                <c:pt idx="4923">
                  <c:v>43476</c:v>
                </c:pt>
                <c:pt idx="4924">
                  <c:v>43479</c:v>
                </c:pt>
                <c:pt idx="4925">
                  <c:v>43480</c:v>
                </c:pt>
                <c:pt idx="4926">
                  <c:v>43481</c:v>
                </c:pt>
                <c:pt idx="4927">
                  <c:v>43482</c:v>
                </c:pt>
                <c:pt idx="4928">
                  <c:v>43483</c:v>
                </c:pt>
                <c:pt idx="4929">
                  <c:v>43486</c:v>
                </c:pt>
                <c:pt idx="4930">
                  <c:v>43487</c:v>
                </c:pt>
                <c:pt idx="4931">
                  <c:v>43488</c:v>
                </c:pt>
                <c:pt idx="4932">
                  <c:v>43489</c:v>
                </c:pt>
                <c:pt idx="4933">
                  <c:v>43490</c:v>
                </c:pt>
                <c:pt idx="4934">
                  <c:v>43493</c:v>
                </c:pt>
                <c:pt idx="4935">
                  <c:v>43494</c:v>
                </c:pt>
                <c:pt idx="4936">
                  <c:v>43495</c:v>
                </c:pt>
                <c:pt idx="4937">
                  <c:v>43496</c:v>
                </c:pt>
                <c:pt idx="4938">
                  <c:v>43497</c:v>
                </c:pt>
                <c:pt idx="4939">
                  <c:v>43500</c:v>
                </c:pt>
                <c:pt idx="4940">
                  <c:v>43501</c:v>
                </c:pt>
                <c:pt idx="4941">
                  <c:v>43502</c:v>
                </c:pt>
                <c:pt idx="4942">
                  <c:v>43503</c:v>
                </c:pt>
                <c:pt idx="4943">
                  <c:v>43504</c:v>
                </c:pt>
                <c:pt idx="4944">
                  <c:v>43507</c:v>
                </c:pt>
                <c:pt idx="4945">
                  <c:v>43508</c:v>
                </c:pt>
                <c:pt idx="4946">
                  <c:v>43509</c:v>
                </c:pt>
                <c:pt idx="4947">
                  <c:v>43510</c:v>
                </c:pt>
                <c:pt idx="4948">
                  <c:v>43511</c:v>
                </c:pt>
                <c:pt idx="4949">
                  <c:v>43514</c:v>
                </c:pt>
                <c:pt idx="4950">
                  <c:v>43515</c:v>
                </c:pt>
                <c:pt idx="4951">
                  <c:v>43516</c:v>
                </c:pt>
                <c:pt idx="4952">
                  <c:v>43517</c:v>
                </c:pt>
                <c:pt idx="4953">
                  <c:v>43518</c:v>
                </c:pt>
                <c:pt idx="4954">
                  <c:v>43521</c:v>
                </c:pt>
                <c:pt idx="4955">
                  <c:v>43522</c:v>
                </c:pt>
                <c:pt idx="4956">
                  <c:v>43523</c:v>
                </c:pt>
                <c:pt idx="4957">
                  <c:v>43524</c:v>
                </c:pt>
                <c:pt idx="4958">
                  <c:v>43525</c:v>
                </c:pt>
                <c:pt idx="4959">
                  <c:v>43528</c:v>
                </c:pt>
                <c:pt idx="4960">
                  <c:v>43529</c:v>
                </c:pt>
                <c:pt idx="4961">
                  <c:v>43530</c:v>
                </c:pt>
                <c:pt idx="4962">
                  <c:v>43531</c:v>
                </c:pt>
                <c:pt idx="4963">
                  <c:v>43532</c:v>
                </c:pt>
                <c:pt idx="4964">
                  <c:v>43535</c:v>
                </c:pt>
                <c:pt idx="4965">
                  <c:v>43536</c:v>
                </c:pt>
                <c:pt idx="4966">
                  <c:v>43537</c:v>
                </c:pt>
                <c:pt idx="4967">
                  <c:v>43538</c:v>
                </c:pt>
              </c:numCache>
            </c:numRef>
          </c:cat>
          <c:val>
            <c:numRef>
              <c:f>Datos_D!$C$4:$C$4973</c:f>
              <c:numCache>
                <c:formatCode>General</c:formatCode>
                <c:ptCount val="4970"/>
                <c:pt idx="0">
                  <c:v>6.5209999999999999</c:v>
                </c:pt>
                <c:pt idx="1">
                  <c:v>6.5039999999999996</c:v>
                </c:pt>
                <c:pt idx="2">
                  <c:v>6.5129999999999999</c:v>
                </c:pt>
                <c:pt idx="3">
                  <c:v>6.4950000000000001</c:v>
                </c:pt>
                <c:pt idx="4">
                  <c:v>6.5289999999999999</c:v>
                </c:pt>
                <c:pt idx="5">
                  <c:v>6.4859999999999998</c:v>
                </c:pt>
                <c:pt idx="6">
                  <c:v>6.4950000000000001</c:v>
                </c:pt>
                <c:pt idx="7">
                  <c:v>6.4770000000000003</c:v>
                </c:pt>
                <c:pt idx="8">
                  <c:v>6.5369999999999999</c:v>
                </c:pt>
                <c:pt idx="9">
                  <c:v>6.5110000000000001</c:v>
                </c:pt>
                <c:pt idx="10">
                  <c:v>6.468</c:v>
                </c:pt>
                <c:pt idx="11">
                  <c:v>6.4939999999999998</c:v>
                </c:pt>
                <c:pt idx="12">
                  <c:v>6.4850000000000003</c:v>
                </c:pt>
                <c:pt idx="13">
                  <c:v>6.4850000000000003</c:v>
                </c:pt>
                <c:pt idx="14">
                  <c:v>6.51</c:v>
                </c:pt>
                <c:pt idx="15">
                  <c:v>6.5019999999999998</c:v>
                </c:pt>
                <c:pt idx="16">
                  <c:v>6.4749999999999996</c:v>
                </c:pt>
                <c:pt idx="17">
                  <c:v>6.5010000000000003</c:v>
                </c:pt>
                <c:pt idx="18">
                  <c:v>6.6239999999999997</c:v>
                </c:pt>
                <c:pt idx="19">
                  <c:v>6.6150000000000002</c:v>
                </c:pt>
                <c:pt idx="20">
                  <c:v>6.5979999999999999</c:v>
                </c:pt>
                <c:pt idx="21">
                  <c:v>6.5890000000000004</c:v>
                </c:pt>
                <c:pt idx="22">
                  <c:v>6.484</c:v>
                </c:pt>
                <c:pt idx="23">
                  <c:v>6.4790000000000001</c:v>
                </c:pt>
                <c:pt idx="24">
                  <c:v>6.4189999999999996</c:v>
                </c:pt>
                <c:pt idx="25">
                  <c:v>6.3079999999999998</c:v>
                </c:pt>
                <c:pt idx="26">
                  <c:v>6.3</c:v>
                </c:pt>
                <c:pt idx="27">
                  <c:v>6.3929999999999998</c:v>
                </c:pt>
                <c:pt idx="28">
                  <c:v>6.3659999999999997</c:v>
                </c:pt>
                <c:pt idx="29">
                  <c:v>6.2629999999999999</c:v>
                </c:pt>
                <c:pt idx="30">
                  <c:v>6.3310000000000004</c:v>
                </c:pt>
                <c:pt idx="31">
                  <c:v>6.3570000000000002</c:v>
                </c:pt>
                <c:pt idx="32">
                  <c:v>6.3479999999999999</c:v>
                </c:pt>
                <c:pt idx="33">
                  <c:v>6.2350000000000003</c:v>
                </c:pt>
                <c:pt idx="34">
                  <c:v>6.3159999999999998</c:v>
                </c:pt>
                <c:pt idx="35">
                  <c:v>6.3289999999999997</c:v>
                </c:pt>
                <c:pt idx="36">
                  <c:v>6.32</c:v>
                </c:pt>
                <c:pt idx="37">
                  <c:v>6.3620000000000001</c:v>
                </c:pt>
                <c:pt idx="38">
                  <c:v>6.3620000000000001</c:v>
                </c:pt>
                <c:pt idx="39">
                  <c:v>6.3879999999999999</c:v>
                </c:pt>
                <c:pt idx="40">
                  <c:v>6.484</c:v>
                </c:pt>
                <c:pt idx="41">
                  <c:v>6.5010000000000003</c:v>
                </c:pt>
                <c:pt idx="42">
                  <c:v>6.6129999999999995</c:v>
                </c:pt>
                <c:pt idx="43">
                  <c:v>6.6760000000000002</c:v>
                </c:pt>
                <c:pt idx="44">
                  <c:v>6.7190000000000003</c:v>
                </c:pt>
                <c:pt idx="45">
                  <c:v>6.7110000000000003</c:v>
                </c:pt>
                <c:pt idx="46">
                  <c:v>6.7460000000000004</c:v>
                </c:pt>
                <c:pt idx="47">
                  <c:v>6.7539999999999996</c:v>
                </c:pt>
                <c:pt idx="48">
                  <c:v>6.8239999999999998</c:v>
                </c:pt>
                <c:pt idx="49">
                  <c:v>6.851</c:v>
                </c:pt>
                <c:pt idx="50">
                  <c:v>6.843</c:v>
                </c:pt>
                <c:pt idx="51">
                  <c:v>6.7910000000000004</c:v>
                </c:pt>
                <c:pt idx="52">
                  <c:v>6.8090000000000002</c:v>
                </c:pt>
                <c:pt idx="53">
                  <c:v>6.8970000000000002</c:v>
                </c:pt>
                <c:pt idx="54">
                  <c:v>6.8449999999999998</c:v>
                </c:pt>
                <c:pt idx="55">
                  <c:v>6.8719999999999999</c:v>
                </c:pt>
                <c:pt idx="56">
                  <c:v>6.899</c:v>
                </c:pt>
                <c:pt idx="57">
                  <c:v>6.9080000000000004</c:v>
                </c:pt>
                <c:pt idx="58">
                  <c:v>6.84</c:v>
                </c:pt>
                <c:pt idx="59">
                  <c:v>6.8140000000000001</c:v>
                </c:pt>
                <c:pt idx="60">
                  <c:v>6.7880000000000003</c:v>
                </c:pt>
                <c:pt idx="61">
                  <c:v>6.8319999999999999</c:v>
                </c:pt>
                <c:pt idx="62">
                  <c:v>6.71</c:v>
                </c:pt>
                <c:pt idx="63">
                  <c:v>6.6719999999999997</c:v>
                </c:pt>
                <c:pt idx="64">
                  <c:v>6.6719999999999997</c:v>
                </c:pt>
                <c:pt idx="65">
                  <c:v>6.7309999999999999</c:v>
                </c:pt>
                <c:pt idx="66">
                  <c:v>6.6719999999999997</c:v>
                </c:pt>
                <c:pt idx="67">
                  <c:v>6.5869999999999997</c:v>
                </c:pt>
                <c:pt idx="68">
                  <c:v>6.51</c:v>
                </c:pt>
                <c:pt idx="69">
                  <c:v>6.492</c:v>
                </c:pt>
                <c:pt idx="70">
                  <c:v>6.492</c:v>
                </c:pt>
                <c:pt idx="71">
                  <c:v>6.5339999999999998</c:v>
                </c:pt>
                <c:pt idx="72">
                  <c:v>6.5430000000000001</c:v>
                </c:pt>
                <c:pt idx="73">
                  <c:v>6.5419999999999998</c:v>
                </c:pt>
                <c:pt idx="74">
                  <c:v>6.4989999999999997</c:v>
                </c:pt>
                <c:pt idx="75">
                  <c:v>6.4809999999999999</c:v>
                </c:pt>
                <c:pt idx="76">
                  <c:v>6.4119999999999999</c:v>
                </c:pt>
                <c:pt idx="77">
                  <c:v>6.42</c:v>
                </c:pt>
                <c:pt idx="78">
                  <c:v>6.35</c:v>
                </c:pt>
                <c:pt idx="79">
                  <c:v>6.3840000000000003</c:v>
                </c:pt>
                <c:pt idx="80">
                  <c:v>6.4269999999999996</c:v>
                </c:pt>
                <c:pt idx="81">
                  <c:v>6.4960000000000004</c:v>
                </c:pt>
                <c:pt idx="82">
                  <c:v>6.4870000000000001</c:v>
                </c:pt>
                <c:pt idx="83">
                  <c:v>6.5389999999999997</c:v>
                </c:pt>
                <c:pt idx="84">
                  <c:v>6.4859999999999998</c:v>
                </c:pt>
                <c:pt idx="85">
                  <c:v>6.4939999999999998</c:v>
                </c:pt>
                <c:pt idx="86">
                  <c:v>6.4589999999999996</c:v>
                </c:pt>
                <c:pt idx="87">
                  <c:v>6.3540000000000001</c:v>
                </c:pt>
                <c:pt idx="88">
                  <c:v>6.3620000000000001</c:v>
                </c:pt>
                <c:pt idx="89">
                  <c:v>6.2939999999999996</c:v>
                </c:pt>
                <c:pt idx="90">
                  <c:v>#N/A</c:v>
                </c:pt>
                <c:pt idx="91">
                  <c:v>6.2850000000000001</c:v>
                </c:pt>
                <c:pt idx="92">
                  <c:v>6.3360000000000003</c:v>
                </c:pt>
                <c:pt idx="93">
                  <c:v>6.2759999999999998</c:v>
                </c:pt>
                <c:pt idx="94">
                  <c:v>6.3010000000000002</c:v>
                </c:pt>
                <c:pt idx="95">
                  <c:v>6.3090000000000002</c:v>
                </c:pt>
                <c:pt idx="96">
                  <c:v>6.3259999999999996</c:v>
                </c:pt>
                <c:pt idx="97">
                  <c:v>6.2830000000000004</c:v>
                </c:pt>
                <c:pt idx="98">
                  <c:v>6.3949999999999996</c:v>
                </c:pt>
                <c:pt idx="99">
                  <c:v>6.4379999999999997</c:v>
                </c:pt>
                <c:pt idx="100">
                  <c:v>6.4290000000000003</c:v>
                </c:pt>
                <c:pt idx="101">
                  <c:v>6.4550000000000001</c:v>
                </c:pt>
                <c:pt idx="102">
                  <c:v>6.3159999999999998</c:v>
                </c:pt>
                <c:pt idx="103">
                  <c:v>6.3239999999999998</c:v>
                </c:pt>
                <c:pt idx="104">
                  <c:v>6.3419999999999996</c:v>
                </c:pt>
                <c:pt idx="105">
                  <c:v>6.3330000000000002</c:v>
                </c:pt>
                <c:pt idx="106">
                  <c:v>6.3330000000000002</c:v>
                </c:pt>
                <c:pt idx="107">
                  <c:v>6.2629999999999999</c:v>
                </c:pt>
                <c:pt idx="108">
                  <c:v>6.28</c:v>
                </c:pt>
                <c:pt idx="109">
                  <c:v>6.2880000000000003</c:v>
                </c:pt>
                <c:pt idx="110">
                  <c:v>6.2370000000000001</c:v>
                </c:pt>
                <c:pt idx="111">
                  <c:v>6.22</c:v>
                </c:pt>
                <c:pt idx="112">
                  <c:v>6.2119999999999997</c:v>
                </c:pt>
                <c:pt idx="113">
                  <c:v>6.1349999999999998</c:v>
                </c:pt>
                <c:pt idx="114">
                  <c:v>6.1769999999999996</c:v>
                </c:pt>
                <c:pt idx="115">
                  <c:v>6.16</c:v>
                </c:pt>
                <c:pt idx="116">
                  <c:v>6.1589999999999998</c:v>
                </c:pt>
                <c:pt idx="117">
                  <c:v>6.1589999999999998</c:v>
                </c:pt>
                <c:pt idx="118">
                  <c:v>6.2439999999999998</c:v>
                </c:pt>
                <c:pt idx="119">
                  <c:v>6.2270000000000003</c:v>
                </c:pt>
                <c:pt idx="120">
                  <c:v>6.27</c:v>
                </c:pt>
                <c:pt idx="121">
                  <c:v>6.2869999999999999</c:v>
                </c:pt>
                <c:pt idx="122">
                  <c:v>6.2869999999999999</c:v>
                </c:pt>
                <c:pt idx="123">
                  <c:v>6.2519999999999998</c:v>
                </c:pt>
                <c:pt idx="124">
                  <c:v>6.2780000000000005</c:v>
                </c:pt>
                <c:pt idx="125">
                  <c:v>6.26</c:v>
                </c:pt>
                <c:pt idx="126">
                  <c:v>6.2080000000000002</c:v>
                </c:pt>
                <c:pt idx="127">
                  <c:v>6.1879999999999997</c:v>
                </c:pt>
                <c:pt idx="128">
                  <c:v>6.1970000000000001</c:v>
                </c:pt>
                <c:pt idx="129">
                  <c:v>6.2220000000000004</c:v>
                </c:pt>
                <c:pt idx="130">
                  <c:v>6.2560000000000002</c:v>
                </c:pt>
                <c:pt idx="131">
                  <c:v>6.2309999999999999</c:v>
                </c:pt>
                <c:pt idx="132">
                  <c:v>6.1630000000000003</c:v>
                </c:pt>
                <c:pt idx="133">
                  <c:v>6.0780000000000003</c:v>
                </c:pt>
                <c:pt idx="134">
                  <c:v>6.0819999999999999</c:v>
                </c:pt>
                <c:pt idx="135">
                  <c:v>6.0780000000000003</c:v>
                </c:pt>
                <c:pt idx="136">
                  <c:v>6.1029999999999998</c:v>
                </c:pt>
                <c:pt idx="137">
                  <c:v>6.1280000000000001</c:v>
                </c:pt>
                <c:pt idx="138">
                  <c:v>6.0940000000000003</c:v>
                </c:pt>
                <c:pt idx="139">
                  <c:v>6.1189999999999998</c:v>
                </c:pt>
                <c:pt idx="140">
                  <c:v>6.1189999999999998</c:v>
                </c:pt>
                <c:pt idx="141">
                  <c:v>6.0759999999999996</c:v>
                </c:pt>
                <c:pt idx="142">
                  <c:v>6.093</c:v>
                </c:pt>
                <c:pt idx="143">
                  <c:v>6.0670000000000002</c:v>
                </c:pt>
                <c:pt idx="144">
                  <c:v>6.024</c:v>
                </c:pt>
                <c:pt idx="145">
                  <c:v>6.0670000000000002</c:v>
                </c:pt>
                <c:pt idx="146">
                  <c:v>6.0919999999999996</c:v>
                </c:pt>
                <c:pt idx="147">
                  <c:v>6.0229999999999997</c:v>
                </c:pt>
                <c:pt idx="148">
                  <c:v>6.0830000000000002</c:v>
                </c:pt>
                <c:pt idx="149">
                  <c:v>6.0919999999999996</c:v>
                </c:pt>
                <c:pt idx="150">
                  <c:v>6.048</c:v>
                </c:pt>
                <c:pt idx="151">
                  <c:v>6.048</c:v>
                </c:pt>
                <c:pt idx="152">
                  <c:v>6</c:v>
                </c:pt>
                <c:pt idx="153">
                  <c:v>5.9790000000000001</c:v>
                </c:pt>
                <c:pt idx="154">
                  <c:v>5.97</c:v>
                </c:pt>
                <c:pt idx="155">
                  <c:v>5.9950000000000001</c:v>
                </c:pt>
                <c:pt idx="156">
                  <c:v>6.0119999999999996</c:v>
                </c:pt>
                <c:pt idx="157">
                  <c:v>6.0039999999999996</c:v>
                </c:pt>
                <c:pt idx="158">
                  <c:v>5.9690000000000003</c:v>
                </c:pt>
                <c:pt idx="159">
                  <c:v>5.9950000000000001</c:v>
                </c:pt>
                <c:pt idx="160">
                  <c:v>5.9350000000000005</c:v>
                </c:pt>
                <c:pt idx="161">
                  <c:v>5.9350000000000005</c:v>
                </c:pt>
                <c:pt idx="162">
                  <c:v>5.8239999999999998</c:v>
                </c:pt>
                <c:pt idx="163">
                  <c:v>5.8570000000000002</c:v>
                </c:pt>
                <c:pt idx="164">
                  <c:v>5.8819999999999997</c:v>
                </c:pt>
                <c:pt idx="165">
                  <c:v>5.8309999999999995</c:v>
                </c:pt>
                <c:pt idx="166">
                  <c:v>5.83</c:v>
                </c:pt>
                <c:pt idx="167">
                  <c:v>5.8390000000000004</c:v>
                </c:pt>
                <c:pt idx="168">
                  <c:v>5.8289999999999997</c:v>
                </c:pt>
                <c:pt idx="169">
                  <c:v>5.8109999999999999</c:v>
                </c:pt>
                <c:pt idx="170">
                  <c:v>5.8280000000000003</c:v>
                </c:pt>
                <c:pt idx="171">
                  <c:v>5.9059999999999997</c:v>
                </c:pt>
                <c:pt idx="172">
                  <c:v>5.9130000000000003</c:v>
                </c:pt>
                <c:pt idx="173">
                  <c:v>5.93</c:v>
                </c:pt>
                <c:pt idx="174">
                  <c:v>5.9559999999999995</c:v>
                </c:pt>
                <c:pt idx="175">
                  <c:v>5.9139999999999997</c:v>
                </c:pt>
                <c:pt idx="176">
                  <c:v>5.8719999999999999</c:v>
                </c:pt>
                <c:pt idx="177">
                  <c:v>5.8550000000000004</c:v>
                </c:pt>
                <c:pt idx="178">
                  <c:v>5.9320000000000004</c:v>
                </c:pt>
                <c:pt idx="179">
                  <c:v>5.9660000000000002</c:v>
                </c:pt>
                <c:pt idx="180">
                  <c:v>5.9740000000000002</c:v>
                </c:pt>
                <c:pt idx="181">
                  <c:v>5.9569999999999999</c:v>
                </c:pt>
                <c:pt idx="182">
                  <c:v>5.9489999999999998</c:v>
                </c:pt>
                <c:pt idx="183">
                  <c:v>5.89</c:v>
                </c:pt>
                <c:pt idx="184">
                  <c:v>5.8810000000000002</c:v>
                </c:pt>
                <c:pt idx="185">
                  <c:v>5.907</c:v>
                </c:pt>
                <c:pt idx="186">
                  <c:v>5.89</c:v>
                </c:pt>
                <c:pt idx="187">
                  <c:v>5.8559999999999999</c:v>
                </c:pt>
                <c:pt idx="188">
                  <c:v>5.8730000000000002</c:v>
                </c:pt>
                <c:pt idx="189">
                  <c:v>5.8639999999999999</c:v>
                </c:pt>
                <c:pt idx="190">
                  <c:v>5.8559999999999999</c:v>
                </c:pt>
                <c:pt idx="191">
                  <c:v>5.8390000000000004</c:v>
                </c:pt>
                <c:pt idx="192">
                  <c:v>5.8170000000000002</c:v>
                </c:pt>
                <c:pt idx="193">
                  <c:v>5.8650000000000002</c:v>
                </c:pt>
                <c:pt idx="194">
                  <c:v>5.8559999999999999</c:v>
                </c:pt>
                <c:pt idx="195">
                  <c:v>5.7949999999999999</c:v>
                </c:pt>
                <c:pt idx="196">
                  <c:v>5.6470000000000002</c:v>
                </c:pt>
                <c:pt idx="197">
                  <c:v>5.6129999999999995</c:v>
                </c:pt>
                <c:pt idx="198">
                  <c:v>5.6040000000000001</c:v>
                </c:pt>
                <c:pt idx="199">
                  <c:v>5.6040000000000001</c:v>
                </c:pt>
                <c:pt idx="200">
                  <c:v>5.4690000000000003</c:v>
                </c:pt>
                <c:pt idx="201">
                  <c:v>5.4260000000000002</c:v>
                </c:pt>
                <c:pt idx="202">
                  <c:v>5.4340000000000002</c:v>
                </c:pt>
                <c:pt idx="203">
                  <c:v>5.4420000000000002</c:v>
                </c:pt>
                <c:pt idx="204">
                  <c:v>5.5259999999999998</c:v>
                </c:pt>
                <c:pt idx="205">
                  <c:v>5.5179999999999998</c:v>
                </c:pt>
                <c:pt idx="206">
                  <c:v>5.4320000000000004</c:v>
                </c:pt>
                <c:pt idx="207">
                  <c:v>5.407</c:v>
                </c:pt>
                <c:pt idx="208">
                  <c:v>5.3710000000000004</c:v>
                </c:pt>
                <c:pt idx="209">
                  <c:v>5.32</c:v>
                </c:pt>
                <c:pt idx="210">
                  <c:v>5.3449999999999998</c:v>
                </c:pt>
                <c:pt idx="211">
                  <c:v>5.2080000000000002</c:v>
                </c:pt>
                <c:pt idx="212">
                  <c:v>5.1470000000000002</c:v>
                </c:pt>
                <c:pt idx="213">
                  <c:v>5.0759999999999996</c:v>
                </c:pt>
                <c:pt idx="214">
                  <c:v>5.0839999999999996</c:v>
                </c:pt>
                <c:pt idx="215">
                  <c:v>5.1260000000000003</c:v>
                </c:pt>
                <c:pt idx="216">
                  <c:v>5.1769999999999996</c:v>
                </c:pt>
                <c:pt idx="217">
                  <c:v>5.1539999999999999</c:v>
                </c:pt>
                <c:pt idx="218">
                  <c:v>5.0960000000000001</c:v>
                </c:pt>
                <c:pt idx="219">
                  <c:v>5.1040000000000001</c:v>
                </c:pt>
                <c:pt idx="220">
                  <c:v>4.8620000000000001</c:v>
                </c:pt>
                <c:pt idx="221">
                  <c:v>4.9290000000000003</c:v>
                </c:pt>
                <c:pt idx="222">
                  <c:v>4.7869999999999999</c:v>
                </c:pt>
                <c:pt idx="223">
                  <c:v>4.569</c:v>
                </c:pt>
                <c:pt idx="224">
                  <c:v>4.5600000000000005</c:v>
                </c:pt>
                <c:pt idx="225">
                  <c:v>4.6589999999999998</c:v>
                </c:pt>
                <c:pt idx="226">
                  <c:v>4.7750000000000004</c:v>
                </c:pt>
                <c:pt idx="227">
                  <c:v>4.7329999999999997</c:v>
                </c:pt>
                <c:pt idx="228">
                  <c:v>4.891</c:v>
                </c:pt>
                <c:pt idx="229">
                  <c:v>#N/A</c:v>
                </c:pt>
                <c:pt idx="230">
                  <c:v>4.8810000000000002</c:v>
                </c:pt>
                <c:pt idx="231">
                  <c:v>4.8220000000000001</c:v>
                </c:pt>
                <c:pt idx="232">
                  <c:v>4.72</c:v>
                </c:pt>
                <c:pt idx="233">
                  <c:v>4.7350000000000003</c:v>
                </c:pt>
                <c:pt idx="234">
                  <c:v>4.7430000000000003</c:v>
                </c:pt>
                <c:pt idx="235">
                  <c:v>4.8280000000000003</c:v>
                </c:pt>
                <c:pt idx="236">
                  <c:v>4.8440000000000003</c:v>
                </c:pt>
                <c:pt idx="237">
                  <c:v>4.7620000000000005</c:v>
                </c:pt>
                <c:pt idx="238">
                  <c:v>4.7709999999999999</c:v>
                </c:pt>
                <c:pt idx="239">
                  <c:v>4.7620000000000005</c:v>
                </c:pt>
                <c:pt idx="240">
                  <c:v>4.6959999999999997</c:v>
                </c:pt>
                <c:pt idx="241">
                  <c:v>4.5720000000000001</c:v>
                </c:pt>
                <c:pt idx="242">
                  <c:v>4.5549999999999997</c:v>
                </c:pt>
                <c:pt idx="243">
                  <c:v>4.6370000000000005</c:v>
                </c:pt>
                <c:pt idx="244">
                  <c:v>4.67</c:v>
                </c:pt>
                <c:pt idx="245">
                  <c:v>4.6870000000000003</c:v>
                </c:pt>
                <c:pt idx="246">
                  <c:v>4.72</c:v>
                </c:pt>
                <c:pt idx="247">
                  <c:v>4.7119999999999997</c:v>
                </c:pt>
                <c:pt idx="248">
                  <c:v>4.6360000000000001</c:v>
                </c:pt>
                <c:pt idx="249">
                  <c:v>4.6609999999999996</c:v>
                </c:pt>
                <c:pt idx="250">
                  <c:v>4.7190000000000003</c:v>
                </c:pt>
                <c:pt idx="251">
                  <c:v>4.8550000000000004</c:v>
                </c:pt>
                <c:pt idx="252">
                  <c:v>4.8380000000000001</c:v>
                </c:pt>
                <c:pt idx="253">
                  <c:v>4.7190000000000003</c:v>
                </c:pt>
                <c:pt idx="254">
                  <c:v>4.702</c:v>
                </c:pt>
                <c:pt idx="255">
                  <c:v>4.7270000000000003</c:v>
                </c:pt>
                <c:pt idx="256">
                  <c:v>4.6929999999999996</c:v>
                </c:pt>
                <c:pt idx="257">
                  <c:v>4.5960000000000001</c:v>
                </c:pt>
                <c:pt idx="258">
                  <c:v>4.53</c:v>
                </c:pt>
                <c:pt idx="259">
                  <c:v>4.4480000000000004</c:v>
                </c:pt>
                <c:pt idx="260">
                  <c:v>4.4390000000000001</c:v>
                </c:pt>
                <c:pt idx="261">
                  <c:v>4.3899999999999997</c:v>
                </c:pt>
                <c:pt idx="262">
                  <c:v>4.4059999999999997</c:v>
                </c:pt>
                <c:pt idx="263">
                  <c:v>4.4630000000000001</c:v>
                </c:pt>
                <c:pt idx="264">
                  <c:v>4.4790000000000001</c:v>
                </c:pt>
                <c:pt idx="265">
                  <c:v>4.47</c:v>
                </c:pt>
                <c:pt idx="266">
                  <c:v>4.4039999999999999</c:v>
                </c:pt>
                <c:pt idx="267">
                  <c:v>4.4030000000000005</c:v>
                </c:pt>
                <c:pt idx="268">
                  <c:v>4.4690000000000003</c:v>
                </c:pt>
                <c:pt idx="269">
                  <c:v>4.4020000000000001</c:v>
                </c:pt>
                <c:pt idx="270">
                  <c:v>4.4349999999999996</c:v>
                </c:pt>
                <c:pt idx="271">
                  <c:v>4.2750000000000004</c:v>
                </c:pt>
                <c:pt idx="272">
                  <c:v>4.2160000000000002</c:v>
                </c:pt>
                <c:pt idx="273">
                  <c:v>4.24</c:v>
                </c:pt>
                <c:pt idx="274">
                  <c:v>4.298</c:v>
                </c:pt>
                <c:pt idx="275">
                  <c:v>4.2050000000000001</c:v>
                </c:pt>
                <c:pt idx="276">
                  <c:v>4.2130000000000001</c:v>
                </c:pt>
                <c:pt idx="277">
                  <c:v>4.1449999999999996</c:v>
                </c:pt>
                <c:pt idx="278">
                  <c:v>4.2610000000000001</c:v>
                </c:pt>
                <c:pt idx="279">
                  <c:v>4.2690000000000001</c:v>
                </c:pt>
                <c:pt idx="280">
                  <c:v>4.4130000000000003</c:v>
                </c:pt>
                <c:pt idx="281">
                  <c:v>4.3449999999999998</c:v>
                </c:pt>
                <c:pt idx="282">
                  <c:v>4.2709999999999999</c:v>
                </c:pt>
                <c:pt idx="283">
                  <c:v>4.18</c:v>
                </c:pt>
                <c:pt idx="284">
                  <c:v>4.2130000000000001</c:v>
                </c:pt>
                <c:pt idx="285">
                  <c:v>4.1219999999999999</c:v>
                </c:pt>
                <c:pt idx="286">
                  <c:v>4.0970000000000004</c:v>
                </c:pt>
                <c:pt idx="287">
                  <c:v>4.1710000000000003</c:v>
                </c:pt>
                <c:pt idx="288">
                  <c:v>4.0789999999999997</c:v>
                </c:pt>
                <c:pt idx="289">
                  <c:v>4.0869999999999997</c:v>
                </c:pt>
                <c:pt idx="290">
                  <c:v>4.2119999999999997</c:v>
                </c:pt>
                <c:pt idx="291">
                  <c:v>4.2699999999999996</c:v>
                </c:pt>
                <c:pt idx="292">
                  <c:v>4.3540000000000001</c:v>
                </c:pt>
                <c:pt idx="293">
                  <c:v>4.3460000000000001</c:v>
                </c:pt>
                <c:pt idx="294">
                  <c:v>4.4390000000000001</c:v>
                </c:pt>
                <c:pt idx="295">
                  <c:v>4.431</c:v>
                </c:pt>
                <c:pt idx="296">
                  <c:v>4.2450000000000001</c:v>
                </c:pt>
                <c:pt idx="297">
                  <c:v>4.3120000000000003</c:v>
                </c:pt>
                <c:pt idx="298">
                  <c:v>4.2359999999999998</c:v>
                </c:pt>
                <c:pt idx="299">
                  <c:v>4.1260000000000003</c:v>
                </c:pt>
                <c:pt idx="300">
                  <c:v>4.1340000000000003</c:v>
                </c:pt>
                <c:pt idx="301">
                  <c:v>4.21</c:v>
                </c:pt>
                <c:pt idx="302">
                  <c:v>4.1440000000000001</c:v>
                </c:pt>
                <c:pt idx="303">
                  <c:v>4.2590000000000003</c:v>
                </c:pt>
                <c:pt idx="304">
                  <c:v>4.2759999999999998</c:v>
                </c:pt>
                <c:pt idx="305">
                  <c:v>4.2270000000000003</c:v>
                </c:pt>
                <c:pt idx="306">
                  <c:v>4.2519999999999998</c:v>
                </c:pt>
                <c:pt idx="307">
                  <c:v>4.2190000000000003</c:v>
                </c:pt>
                <c:pt idx="308">
                  <c:v>4.1449999999999996</c:v>
                </c:pt>
                <c:pt idx="309">
                  <c:v>4.0949999999999998</c:v>
                </c:pt>
                <c:pt idx="310">
                  <c:v>4.1120000000000001</c:v>
                </c:pt>
                <c:pt idx="311">
                  <c:v>4.07</c:v>
                </c:pt>
                <c:pt idx="312">
                  <c:v>4.1619999999999999</c:v>
                </c:pt>
                <c:pt idx="313">
                  <c:v>4.3140000000000001</c:v>
                </c:pt>
                <c:pt idx="314">
                  <c:v>4.2720000000000002</c:v>
                </c:pt>
                <c:pt idx="315">
                  <c:v>4.2389999999999999</c:v>
                </c:pt>
                <c:pt idx="316">
                  <c:v>4.2309999999999999</c:v>
                </c:pt>
                <c:pt idx="317">
                  <c:v>4.3239999999999998</c:v>
                </c:pt>
                <c:pt idx="318">
                  <c:v>4.359</c:v>
                </c:pt>
                <c:pt idx="319">
                  <c:v>4.3419999999999996</c:v>
                </c:pt>
                <c:pt idx="320">
                  <c:v>4.3259999999999996</c:v>
                </c:pt>
                <c:pt idx="321">
                  <c:v>4.2489999999999997</c:v>
                </c:pt>
                <c:pt idx="322">
                  <c:v>4.3010000000000002</c:v>
                </c:pt>
                <c:pt idx="323">
                  <c:v>4.2679999999999998</c:v>
                </c:pt>
                <c:pt idx="324">
                  <c:v>4.2679999999999998</c:v>
                </c:pt>
                <c:pt idx="325">
                  <c:v>4.3120000000000003</c:v>
                </c:pt>
                <c:pt idx="326">
                  <c:v>4.3029999999999999</c:v>
                </c:pt>
                <c:pt idx="327">
                  <c:v>4.1879999999999997</c:v>
                </c:pt>
                <c:pt idx="328">
                  <c:v>4.2130000000000001</c:v>
                </c:pt>
                <c:pt idx="329">
                  <c:v>4.1790000000000003</c:v>
                </c:pt>
                <c:pt idx="330">
                  <c:v>4.1050000000000004</c:v>
                </c:pt>
                <c:pt idx="331">
                  <c:v>4.1130000000000004</c:v>
                </c:pt>
                <c:pt idx="332">
                  <c:v>4.1210000000000004</c:v>
                </c:pt>
                <c:pt idx="333">
                  <c:v>4.1529999999999996</c:v>
                </c:pt>
                <c:pt idx="334">
                  <c:v>4.0869999999999997</c:v>
                </c:pt>
                <c:pt idx="335">
                  <c:v>4.0609999999999999</c:v>
                </c:pt>
                <c:pt idx="336">
                  <c:v>4.0439999999999996</c:v>
                </c:pt>
                <c:pt idx="337">
                  <c:v>4.0019999999999998</c:v>
                </c:pt>
                <c:pt idx="338">
                  <c:v>3.976</c:v>
                </c:pt>
                <c:pt idx="339">
                  <c:v>3.9670000000000001</c:v>
                </c:pt>
                <c:pt idx="340">
                  <c:v>3.9580000000000002</c:v>
                </c:pt>
                <c:pt idx="341">
                  <c:v>3.9489999999999998</c:v>
                </c:pt>
                <c:pt idx="342">
                  <c:v>3.9569999999999999</c:v>
                </c:pt>
                <c:pt idx="343">
                  <c:v>3.8970000000000002</c:v>
                </c:pt>
                <c:pt idx="344">
                  <c:v>3.9220000000000002</c:v>
                </c:pt>
                <c:pt idx="345">
                  <c:v>4.0060000000000002</c:v>
                </c:pt>
                <c:pt idx="346">
                  <c:v>4.1079999999999997</c:v>
                </c:pt>
                <c:pt idx="347">
                  <c:v>4.2089999999999996</c:v>
                </c:pt>
                <c:pt idx="348">
                  <c:v>4.242</c:v>
                </c:pt>
                <c:pt idx="349">
                  <c:v>4.1680000000000001</c:v>
                </c:pt>
                <c:pt idx="350">
                  <c:v>4.2350000000000003</c:v>
                </c:pt>
                <c:pt idx="351">
                  <c:v>4.2359999999999998</c:v>
                </c:pt>
                <c:pt idx="352">
                  <c:v>4.2370000000000001</c:v>
                </c:pt>
                <c:pt idx="353">
                  <c:v>4.12</c:v>
                </c:pt>
                <c:pt idx="354">
                  <c:v>4.1120000000000001</c:v>
                </c:pt>
                <c:pt idx="355">
                  <c:v>4.0030000000000001</c:v>
                </c:pt>
                <c:pt idx="356">
                  <c:v>4.0540000000000003</c:v>
                </c:pt>
                <c:pt idx="357">
                  <c:v>4.0369999999999999</c:v>
                </c:pt>
                <c:pt idx="358">
                  <c:v>4.0709999999999997</c:v>
                </c:pt>
                <c:pt idx="359">
                  <c:v>4.0380000000000003</c:v>
                </c:pt>
                <c:pt idx="360">
                  <c:v>4.08</c:v>
                </c:pt>
                <c:pt idx="361">
                  <c:v>3.92</c:v>
                </c:pt>
                <c:pt idx="362">
                  <c:v>3.9459999999999997</c:v>
                </c:pt>
                <c:pt idx="363">
                  <c:v>3.9459999999999997</c:v>
                </c:pt>
                <c:pt idx="364">
                  <c:v>3.9370000000000003</c:v>
                </c:pt>
                <c:pt idx="365">
                  <c:v>3.9370000000000003</c:v>
                </c:pt>
                <c:pt idx="366">
                  <c:v>3.98</c:v>
                </c:pt>
                <c:pt idx="367">
                  <c:v>3.9119999999999999</c:v>
                </c:pt>
                <c:pt idx="368">
                  <c:v>3.863</c:v>
                </c:pt>
                <c:pt idx="369">
                  <c:v>3.8460000000000001</c:v>
                </c:pt>
                <c:pt idx="370">
                  <c:v>3.7970000000000002</c:v>
                </c:pt>
                <c:pt idx="371">
                  <c:v>3.8129999999999997</c:v>
                </c:pt>
                <c:pt idx="372">
                  <c:v>3.895</c:v>
                </c:pt>
                <c:pt idx="373">
                  <c:v>3.895</c:v>
                </c:pt>
                <c:pt idx="374">
                  <c:v>3.8620000000000001</c:v>
                </c:pt>
                <c:pt idx="375">
                  <c:v>3.87</c:v>
                </c:pt>
                <c:pt idx="376">
                  <c:v>3.73</c:v>
                </c:pt>
                <c:pt idx="377">
                  <c:v>3.7290000000000001</c:v>
                </c:pt>
                <c:pt idx="378">
                  <c:v>3.6870000000000003</c:v>
                </c:pt>
                <c:pt idx="379">
                  <c:v>3.67</c:v>
                </c:pt>
                <c:pt idx="380">
                  <c:v>3.7199999999999998</c:v>
                </c:pt>
                <c:pt idx="381">
                  <c:v>3.786</c:v>
                </c:pt>
                <c:pt idx="382">
                  <c:v>3.7189999999999999</c:v>
                </c:pt>
                <c:pt idx="383">
                  <c:v>3.6429999999999998</c:v>
                </c:pt>
                <c:pt idx="384">
                  <c:v>3.718</c:v>
                </c:pt>
                <c:pt idx="385">
                  <c:v>3.6760000000000002</c:v>
                </c:pt>
                <c:pt idx="386">
                  <c:v>3.726</c:v>
                </c:pt>
                <c:pt idx="387">
                  <c:v>3.6920000000000002</c:v>
                </c:pt>
                <c:pt idx="388">
                  <c:v>3.7679999999999998</c:v>
                </c:pt>
                <c:pt idx="389">
                  <c:v>3.734</c:v>
                </c:pt>
                <c:pt idx="390">
                  <c:v>3.6659999999999999</c:v>
                </c:pt>
                <c:pt idx="391">
                  <c:v>3.6310000000000002</c:v>
                </c:pt>
                <c:pt idx="392">
                  <c:v>3.5960000000000001</c:v>
                </c:pt>
                <c:pt idx="393">
                  <c:v>3.629</c:v>
                </c:pt>
                <c:pt idx="394">
                  <c:v>3.629</c:v>
                </c:pt>
                <c:pt idx="395">
                  <c:v>3.794</c:v>
                </c:pt>
                <c:pt idx="396">
                  <c:v>3.7690000000000001</c:v>
                </c:pt>
                <c:pt idx="397">
                  <c:v>3.637</c:v>
                </c:pt>
                <c:pt idx="398">
                  <c:v>3.5049999999999999</c:v>
                </c:pt>
                <c:pt idx="399">
                  <c:v>3.504</c:v>
                </c:pt>
                <c:pt idx="400">
                  <c:v>3.5169999999999999</c:v>
                </c:pt>
                <c:pt idx="401">
                  <c:v>#N/A</c:v>
                </c:pt>
                <c:pt idx="402">
                  <c:v>2.984</c:v>
                </c:pt>
                <c:pt idx="403">
                  <c:v>2.8660000000000001</c:v>
                </c:pt>
                <c:pt idx="404">
                  <c:v>2.9390000000000001</c:v>
                </c:pt>
                <c:pt idx="405">
                  <c:v>2.9470000000000001</c:v>
                </c:pt>
                <c:pt idx="406">
                  <c:v>2.8140000000000001</c:v>
                </c:pt>
                <c:pt idx="407">
                  <c:v>2.879</c:v>
                </c:pt>
                <c:pt idx="408">
                  <c:v>2.867</c:v>
                </c:pt>
                <c:pt idx="409">
                  <c:v>2.9079999999999999</c:v>
                </c:pt>
                <c:pt idx="410">
                  <c:v>2.8479999999999999</c:v>
                </c:pt>
                <c:pt idx="411">
                  <c:v>2.806</c:v>
                </c:pt>
                <c:pt idx="412">
                  <c:v>2.762</c:v>
                </c:pt>
                <c:pt idx="413">
                  <c:v>2.851</c:v>
                </c:pt>
                <c:pt idx="414">
                  <c:v>2.8029999999999999</c:v>
                </c:pt>
                <c:pt idx="415">
                  <c:v>2.746</c:v>
                </c:pt>
                <c:pt idx="416">
                  <c:v>2.746</c:v>
                </c:pt>
                <c:pt idx="417">
                  <c:v>2.738</c:v>
                </c:pt>
                <c:pt idx="418">
                  <c:v>2.7210000000000001</c:v>
                </c:pt>
                <c:pt idx="419">
                  <c:v>2.6970000000000001</c:v>
                </c:pt>
                <c:pt idx="420">
                  <c:v>2.7290000000000001</c:v>
                </c:pt>
                <c:pt idx="421">
                  <c:v>2.754</c:v>
                </c:pt>
                <c:pt idx="422">
                  <c:v>2.8359999999999999</c:v>
                </c:pt>
                <c:pt idx="423">
                  <c:v>2.8029999999999999</c:v>
                </c:pt>
                <c:pt idx="424">
                  <c:v>2.754</c:v>
                </c:pt>
                <c:pt idx="425">
                  <c:v>2.7370000000000001</c:v>
                </c:pt>
                <c:pt idx="426">
                  <c:v>2.762</c:v>
                </c:pt>
                <c:pt idx="427">
                  <c:v>2.7450000000000001</c:v>
                </c:pt>
                <c:pt idx="428">
                  <c:v>2.754</c:v>
                </c:pt>
                <c:pt idx="429">
                  <c:v>2.7789999999999999</c:v>
                </c:pt>
                <c:pt idx="430">
                  <c:v>2.77</c:v>
                </c:pt>
                <c:pt idx="431">
                  <c:v>2.6949999999999998</c:v>
                </c:pt>
                <c:pt idx="432">
                  <c:v>2.649</c:v>
                </c:pt>
                <c:pt idx="433">
                  <c:v>2.625</c:v>
                </c:pt>
                <c:pt idx="434">
                  <c:v>2.56</c:v>
                </c:pt>
                <c:pt idx="435">
                  <c:v>2.448</c:v>
                </c:pt>
                <c:pt idx="436">
                  <c:v>2.423</c:v>
                </c:pt>
                <c:pt idx="437">
                  <c:v>2.4870000000000001</c:v>
                </c:pt>
                <c:pt idx="438">
                  <c:v>2.4859999999999998</c:v>
                </c:pt>
                <c:pt idx="439">
                  <c:v>2.4449999999999998</c:v>
                </c:pt>
                <c:pt idx="440">
                  <c:v>2.3319999999999999</c:v>
                </c:pt>
                <c:pt idx="441">
                  <c:v>2.2989999999999999</c:v>
                </c:pt>
                <c:pt idx="442">
                  <c:v>2.4039999999999999</c:v>
                </c:pt>
                <c:pt idx="443">
                  <c:v>2.4260000000000002</c:v>
                </c:pt>
                <c:pt idx="444">
                  <c:v>2.4089999999999998</c:v>
                </c:pt>
                <c:pt idx="445">
                  <c:v>2.5150000000000001</c:v>
                </c:pt>
                <c:pt idx="446">
                  <c:v>2.7130000000000001</c:v>
                </c:pt>
                <c:pt idx="447">
                  <c:v>2.9689999999999999</c:v>
                </c:pt>
                <c:pt idx="448">
                  <c:v>3.012</c:v>
                </c:pt>
                <c:pt idx="449">
                  <c:v>2.9119999999999999</c:v>
                </c:pt>
                <c:pt idx="450">
                  <c:v>2.9449999999999998</c:v>
                </c:pt>
                <c:pt idx="451">
                  <c:v>3.0720000000000001</c:v>
                </c:pt>
                <c:pt idx="452">
                  <c:v>3.081</c:v>
                </c:pt>
                <c:pt idx="453">
                  <c:v>3.15</c:v>
                </c:pt>
                <c:pt idx="454">
                  <c:v>3.1829999999999998</c:v>
                </c:pt>
                <c:pt idx="455">
                  <c:v>3.0230000000000001</c:v>
                </c:pt>
                <c:pt idx="456">
                  <c:v>3.0569999999999999</c:v>
                </c:pt>
                <c:pt idx="457">
                  <c:v>2.8660000000000001</c:v>
                </c:pt>
                <c:pt idx="458">
                  <c:v>2.8410000000000002</c:v>
                </c:pt>
                <c:pt idx="459">
                  <c:v>2.7759999999999998</c:v>
                </c:pt>
                <c:pt idx="460">
                  <c:v>2.8</c:v>
                </c:pt>
                <c:pt idx="461">
                  <c:v>3.0609999999999999</c:v>
                </c:pt>
                <c:pt idx="462">
                  <c:v>3.1680000000000001</c:v>
                </c:pt>
                <c:pt idx="463">
                  <c:v>3.2010000000000001</c:v>
                </c:pt>
                <c:pt idx="464">
                  <c:v>3.0529999999999999</c:v>
                </c:pt>
                <c:pt idx="465">
                  <c:v>2.9710000000000001</c:v>
                </c:pt>
                <c:pt idx="466">
                  <c:v>2.9710000000000001</c:v>
                </c:pt>
                <c:pt idx="467">
                  <c:v>3.0369999999999999</c:v>
                </c:pt>
                <c:pt idx="468">
                  <c:v>3.153</c:v>
                </c:pt>
                <c:pt idx="469">
                  <c:v>3.137</c:v>
                </c:pt>
                <c:pt idx="470">
                  <c:v>3.0870000000000002</c:v>
                </c:pt>
                <c:pt idx="471">
                  <c:v>3.07</c:v>
                </c:pt>
                <c:pt idx="472">
                  <c:v>3.07</c:v>
                </c:pt>
                <c:pt idx="473">
                  <c:v>3.129</c:v>
                </c:pt>
                <c:pt idx="474">
                  <c:v>3.1549999999999998</c:v>
                </c:pt>
                <c:pt idx="475">
                  <c:v>3.1469999999999998</c:v>
                </c:pt>
                <c:pt idx="476">
                  <c:v>3.2309999999999999</c:v>
                </c:pt>
                <c:pt idx="477">
                  <c:v>3.0710000000000002</c:v>
                </c:pt>
                <c:pt idx="478">
                  <c:v>3.157</c:v>
                </c:pt>
                <c:pt idx="479">
                  <c:v>3.0259999999999998</c:v>
                </c:pt>
                <c:pt idx="480">
                  <c:v>3.05</c:v>
                </c:pt>
                <c:pt idx="481">
                  <c:v>3.2050000000000001</c:v>
                </c:pt>
                <c:pt idx="482">
                  <c:v>3.1720000000000002</c:v>
                </c:pt>
                <c:pt idx="483">
                  <c:v>3.1549999999999998</c:v>
                </c:pt>
                <c:pt idx="484">
                  <c:v>3.0489999999999999</c:v>
                </c:pt>
                <c:pt idx="485">
                  <c:v>3.0569999999999999</c:v>
                </c:pt>
                <c:pt idx="486">
                  <c:v>2.9910000000000001</c:v>
                </c:pt>
                <c:pt idx="487">
                  <c:v>2.9329999999999998</c:v>
                </c:pt>
                <c:pt idx="488">
                  <c:v>2.7269999999999999</c:v>
                </c:pt>
                <c:pt idx="489">
                  <c:v>2.7749999999999999</c:v>
                </c:pt>
                <c:pt idx="490">
                  <c:v>2.766</c:v>
                </c:pt>
                <c:pt idx="491">
                  <c:v>2.79</c:v>
                </c:pt>
                <c:pt idx="492">
                  <c:v>2.8970000000000002</c:v>
                </c:pt>
                <c:pt idx="493">
                  <c:v>2.9359999999999999</c:v>
                </c:pt>
                <c:pt idx="494">
                  <c:v>2.8780000000000001</c:v>
                </c:pt>
                <c:pt idx="495">
                  <c:v>2.927</c:v>
                </c:pt>
                <c:pt idx="496">
                  <c:v>3.01</c:v>
                </c:pt>
                <c:pt idx="497">
                  <c:v>3.1419999999999999</c:v>
                </c:pt>
                <c:pt idx="498">
                  <c:v>3.1829999999999998</c:v>
                </c:pt>
                <c:pt idx="499">
                  <c:v>3.1749999999999998</c:v>
                </c:pt>
                <c:pt idx="500">
                  <c:v>2.988</c:v>
                </c:pt>
                <c:pt idx="501">
                  <c:v>3.093</c:v>
                </c:pt>
                <c:pt idx="502">
                  <c:v>3.1589999999999998</c:v>
                </c:pt>
                <c:pt idx="503">
                  <c:v>3.069</c:v>
                </c:pt>
                <c:pt idx="504">
                  <c:v>2.9790000000000001</c:v>
                </c:pt>
                <c:pt idx="505">
                  <c:v>2.9790000000000001</c:v>
                </c:pt>
                <c:pt idx="506">
                  <c:v>2.9550000000000001</c:v>
                </c:pt>
                <c:pt idx="507">
                  <c:v>2.9550000000000001</c:v>
                </c:pt>
                <c:pt idx="508">
                  <c:v>2.9050000000000002</c:v>
                </c:pt>
                <c:pt idx="509">
                  <c:v>2.9379999999999997</c:v>
                </c:pt>
                <c:pt idx="510">
                  <c:v>3.012</c:v>
                </c:pt>
                <c:pt idx="511">
                  <c:v>3.0369999999999999</c:v>
                </c:pt>
                <c:pt idx="512">
                  <c:v>3.0369999999999999</c:v>
                </c:pt>
                <c:pt idx="513">
                  <c:v>2.944</c:v>
                </c:pt>
                <c:pt idx="514">
                  <c:v>2.9449999999999998</c:v>
                </c:pt>
                <c:pt idx="515">
                  <c:v>2.9370000000000003</c:v>
                </c:pt>
                <c:pt idx="516">
                  <c:v>2.9699999999999998</c:v>
                </c:pt>
                <c:pt idx="517">
                  <c:v>2.9279999999999999</c:v>
                </c:pt>
                <c:pt idx="518">
                  <c:v>2.9449999999999998</c:v>
                </c:pt>
                <c:pt idx="519">
                  <c:v>2.9699999999999998</c:v>
                </c:pt>
                <c:pt idx="520">
                  <c:v>3.0289999999999999</c:v>
                </c:pt>
                <c:pt idx="521">
                  <c:v>2.919</c:v>
                </c:pt>
                <c:pt idx="522">
                  <c:v>3.0609999999999999</c:v>
                </c:pt>
                <c:pt idx="523">
                  <c:v>3.1840000000000002</c:v>
                </c:pt>
                <c:pt idx="524">
                  <c:v>3.2</c:v>
                </c:pt>
                <c:pt idx="525">
                  <c:v>3.2010000000000001</c:v>
                </c:pt>
                <c:pt idx="526">
                  <c:v>3.2250000000000001</c:v>
                </c:pt>
                <c:pt idx="527">
                  <c:v>3.4239999999999999</c:v>
                </c:pt>
                <c:pt idx="528">
                  <c:v>3.5590000000000002</c:v>
                </c:pt>
                <c:pt idx="529">
                  <c:v>3.5510000000000002</c:v>
                </c:pt>
                <c:pt idx="530">
                  <c:v>3.5350000000000001</c:v>
                </c:pt>
                <c:pt idx="531">
                  <c:v>3.4609999999999999</c:v>
                </c:pt>
                <c:pt idx="532">
                  <c:v>3.5949999999999998</c:v>
                </c:pt>
                <c:pt idx="533">
                  <c:v>3.581</c:v>
                </c:pt>
                <c:pt idx="534">
                  <c:v>3.59</c:v>
                </c:pt>
                <c:pt idx="535">
                  <c:v>3.54</c:v>
                </c:pt>
                <c:pt idx="536">
                  <c:v>3.6760000000000002</c:v>
                </c:pt>
                <c:pt idx="537">
                  <c:v>3.6509999999999998</c:v>
                </c:pt>
                <c:pt idx="538">
                  <c:v>3.7050000000000001</c:v>
                </c:pt>
                <c:pt idx="539">
                  <c:v>3.7149999999999999</c:v>
                </c:pt>
                <c:pt idx="540">
                  <c:v>3.63</c:v>
                </c:pt>
                <c:pt idx="541">
                  <c:v>3.58</c:v>
                </c:pt>
                <c:pt idx="542">
                  <c:v>3.7269999999999999</c:v>
                </c:pt>
                <c:pt idx="543">
                  <c:v>3.7109999999999999</c:v>
                </c:pt>
                <c:pt idx="544">
                  <c:v>3.7109999999999999</c:v>
                </c:pt>
                <c:pt idx="545">
                  <c:v>3.613</c:v>
                </c:pt>
                <c:pt idx="546">
                  <c:v>3.5300000000000002</c:v>
                </c:pt>
                <c:pt idx="547">
                  <c:v>3.5390000000000001</c:v>
                </c:pt>
                <c:pt idx="548">
                  <c:v>3.472</c:v>
                </c:pt>
                <c:pt idx="549">
                  <c:v>3.5129999999999999</c:v>
                </c:pt>
                <c:pt idx="550">
                  <c:v>3.43</c:v>
                </c:pt>
                <c:pt idx="551">
                  <c:v>3.4470000000000001</c:v>
                </c:pt>
                <c:pt idx="552">
                  <c:v>3.4220000000000002</c:v>
                </c:pt>
                <c:pt idx="553">
                  <c:v>3.363</c:v>
                </c:pt>
                <c:pt idx="554">
                  <c:v>3.3370000000000002</c:v>
                </c:pt>
                <c:pt idx="555">
                  <c:v>3.379</c:v>
                </c:pt>
                <c:pt idx="556">
                  <c:v>3.3620000000000001</c:v>
                </c:pt>
                <c:pt idx="557">
                  <c:v>3.3109999999999999</c:v>
                </c:pt>
                <c:pt idx="558">
                  <c:v>3.3180000000000001</c:v>
                </c:pt>
                <c:pt idx="559">
                  <c:v>3.3090000000000002</c:v>
                </c:pt>
                <c:pt idx="560">
                  <c:v>3.3260000000000001</c:v>
                </c:pt>
                <c:pt idx="561">
                  <c:v>3.2330000000000001</c:v>
                </c:pt>
                <c:pt idx="562">
                  <c:v>3.2730000000000001</c:v>
                </c:pt>
                <c:pt idx="563">
                  <c:v>3.2080000000000002</c:v>
                </c:pt>
                <c:pt idx="564">
                  <c:v>3.2570000000000001</c:v>
                </c:pt>
                <c:pt idx="565">
                  <c:v>3.2240000000000002</c:v>
                </c:pt>
                <c:pt idx="566">
                  <c:v>3.1920000000000002</c:v>
                </c:pt>
                <c:pt idx="567">
                  <c:v>3.2160000000000002</c:v>
                </c:pt>
                <c:pt idx="568">
                  <c:v>3.15</c:v>
                </c:pt>
                <c:pt idx="569">
                  <c:v>3.141</c:v>
                </c:pt>
                <c:pt idx="570">
                  <c:v>3.1160000000000001</c:v>
                </c:pt>
                <c:pt idx="571">
                  <c:v>3.3130000000000002</c:v>
                </c:pt>
                <c:pt idx="572">
                  <c:v>3.23</c:v>
                </c:pt>
                <c:pt idx="573">
                  <c:v>3.1640000000000001</c:v>
                </c:pt>
                <c:pt idx="574">
                  <c:v>3.254</c:v>
                </c:pt>
                <c:pt idx="575">
                  <c:v>3.3540000000000001</c:v>
                </c:pt>
                <c:pt idx="576">
                  <c:v>3.3119999999999998</c:v>
                </c:pt>
                <c:pt idx="577">
                  <c:v>3.2450000000000001</c:v>
                </c:pt>
                <c:pt idx="578">
                  <c:v>3.37</c:v>
                </c:pt>
                <c:pt idx="579">
                  <c:v>3.2949999999999999</c:v>
                </c:pt>
                <c:pt idx="580">
                  <c:v>3.2280000000000002</c:v>
                </c:pt>
                <c:pt idx="581">
                  <c:v>3.1859999999999999</c:v>
                </c:pt>
                <c:pt idx="582">
                  <c:v>3.2269999999999999</c:v>
                </c:pt>
                <c:pt idx="583">
                  <c:v>3.226</c:v>
                </c:pt>
                <c:pt idx="584">
                  <c:v>3.226</c:v>
                </c:pt>
                <c:pt idx="585">
                  <c:v>3.2429999999999999</c:v>
                </c:pt>
                <c:pt idx="586">
                  <c:v>3.15</c:v>
                </c:pt>
                <c:pt idx="587">
                  <c:v>3.1480000000000001</c:v>
                </c:pt>
                <c:pt idx="588">
                  <c:v>3.1970000000000001</c:v>
                </c:pt>
                <c:pt idx="589">
                  <c:v>3.1310000000000002</c:v>
                </c:pt>
                <c:pt idx="590">
                  <c:v>3.1390000000000002</c:v>
                </c:pt>
                <c:pt idx="591">
                  <c:v>3.1390000000000002</c:v>
                </c:pt>
                <c:pt idx="592">
                  <c:v>3.0739999999999998</c:v>
                </c:pt>
                <c:pt idx="593">
                  <c:v>3.1390000000000002</c:v>
                </c:pt>
                <c:pt idx="594">
                  <c:v>3.1139999999999999</c:v>
                </c:pt>
                <c:pt idx="595">
                  <c:v>3.048</c:v>
                </c:pt>
                <c:pt idx="596">
                  <c:v>3.0390000000000001</c:v>
                </c:pt>
                <c:pt idx="597">
                  <c:v>2.9809999999999999</c:v>
                </c:pt>
                <c:pt idx="598">
                  <c:v>2.8890000000000002</c:v>
                </c:pt>
                <c:pt idx="599">
                  <c:v>2.9130000000000003</c:v>
                </c:pt>
                <c:pt idx="600">
                  <c:v>2.8719999999999999</c:v>
                </c:pt>
                <c:pt idx="601">
                  <c:v>2.7720000000000002</c:v>
                </c:pt>
                <c:pt idx="602">
                  <c:v>2.8540000000000001</c:v>
                </c:pt>
                <c:pt idx="603">
                  <c:v>2.8439999999999999</c:v>
                </c:pt>
                <c:pt idx="604">
                  <c:v>2.8769999999999998</c:v>
                </c:pt>
                <c:pt idx="605">
                  <c:v>2.8340000000000001</c:v>
                </c:pt>
                <c:pt idx="606">
                  <c:v>2.7589999999999999</c:v>
                </c:pt>
                <c:pt idx="607">
                  <c:v>2.8330000000000002</c:v>
                </c:pt>
                <c:pt idx="608">
                  <c:v>2.8149999999999999</c:v>
                </c:pt>
                <c:pt idx="609">
                  <c:v>2.83</c:v>
                </c:pt>
                <c:pt idx="610">
                  <c:v>2.7650000000000001</c:v>
                </c:pt>
                <c:pt idx="611">
                  <c:v>2.798</c:v>
                </c:pt>
                <c:pt idx="612">
                  <c:v>2.8540000000000001</c:v>
                </c:pt>
                <c:pt idx="613">
                  <c:v>2.871</c:v>
                </c:pt>
                <c:pt idx="614">
                  <c:v>2.7890000000000001</c:v>
                </c:pt>
                <c:pt idx="615">
                  <c:v>2.6989999999999998</c:v>
                </c:pt>
                <c:pt idx="616">
                  <c:v>2.5840000000000001</c:v>
                </c:pt>
                <c:pt idx="617">
                  <c:v>2.5920000000000001</c:v>
                </c:pt>
                <c:pt idx="618">
                  <c:v>2.5249999999999999</c:v>
                </c:pt>
                <c:pt idx="619">
                  <c:v>2.5489999999999999</c:v>
                </c:pt>
                <c:pt idx="620">
                  <c:v>2.6150000000000002</c:v>
                </c:pt>
                <c:pt idx="621">
                  <c:v>2.6059999999999999</c:v>
                </c:pt>
                <c:pt idx="622">
                  <c:v>2.4980000000000002</c:v>
                </c:pt>
                <c:pt idx="623">
                  <c:v>2.4140000000000001</c:v>
                </c:pt>
                <c:pt idx="624">
                  <c:v>2.3479999999999999</c:v>
                </c:pt>
                <c:pt idx="625">
                  <c:v>2.2400000000000002</c:v>
                </c:pt>
                <c:pt idx="626">
                  <c:v>2.2970000000000002</c:v>
                </c:pt>
                <c:pt idx="627">
                  <c:v>2.262</c:v>
                </c:pt>
                <c:pt idx="628">
                  <c:v>2.222</c:v>
                </c:pt>
                <c:pt idx="629">
                  <c:v>2.391</c:v>
                </c:pt>
                <c:pt idx="630">
                  <c:v>2.423</c:v>
                </c:pt>
                <c:pt idx="631">
                  <c:v>2.238</c:v>
                </c:pt>
                <c:pt idx="632">
                  <c:v>2.125</c:v>
                </c:pt>
                <c:pt idx="633">
                  <c:v>2.004</c:v>
                </c:pt>
                <c:pt idx="634">
                  <c:v>1.891</c:v>
                </c:pt>
                <c:pt idx="635">
                  <c:v>2.044</c:v>
                </c:pt>
                <c:pt idx="636">
                  <c:v>1.9790000000000001</c:v>
                </c:pt>
                <c:pt idx="637">
                  <c:v>2.0840000000000001</c:v>
                </c:pt>
                <c:pt idx="638">
                  <c:v>2.0670000000000002</c:v>
                </c:pt>
                <c:pt idx="639">
                  <c:v>2.0739999999999998</c:v>
                </c:pt>
                <c:pt idx="640">
                  <c:v>1.968</c:v>
                </c:pt>
                <c:pt idx="641">
                  <c:v>2.1560000000000001</c:v>
                </c:pt>
                <c:pt idx="642">
                  <c:v>2.1880000000000002</c:v>
                </c:pt>
                <c:pt idx="643">
                  <c:v>2.262</c:v>
                </c:pt>
                <c:pt idx="644">
                  <c:v>2.2130000000000001</c:v>
                </c:pt>
                <c:pt idx="645">
                  <c:v>2.0720000000000001</c:v>
                </c:pt>
                <c:pt idx="646">
                  <c:v>2.097</c:v>
                </c:pt>
                <c:pt idx="647">
                  <c:v>2.2120000000000002</c:v>
                </c:pt>
                <c:pt idx="648">
                  <c:v>2.1619999999999999</c:v>
                </c:pt>
                <c:pt idx="649">
                  <c:v>2.1619999999999999</c:v>
                </c:pt>
                <c:pt idx="650">
                  <c:v>2.2290000000000001</c:v>
                </c:pt>
                <c:pt idx="651">
                  <c:v>2.17</c:v>
                </c:pt>
                <c:pt idx="652">
                  <c:v>2.137</c:v>
                </c:pt>
                <c:pt idx="653">
                  <c:v>2.129</c:v>
                </c:pt>
                <c:pt idx="654">
                  <c:v>2.145</c:v>
                </c:pt>
                <c:pt idx="655">
                  <c:v>1.984</c:v>
                </c:pt>
                <c:pt idx="656">
                  <c:v>2.008</c:v>
                </c:pt>
                <c:pt idx="657">
                  <c:v>1.9510000000000001</c:v>
                </c:pt>
                <c:pt idx="658">
                  <c:v>2.048</c:v>
                </c:pt>
                <c:pt idx="659">
                  <c:v>2.129</c:v>
                </c:pt>
                <c:pt idx="660">
                  <c:v>2.113</c:v>
                </c:pt>
                <c:pt idx="661">
                  <c:v>2.17</c:v>
                </c:pt>
                <c:pt idx="662">
                  <c:v>2.08</c:v>
                </c:pt>
                <c:pt idx="663">
                  <c:v>2.0470000000000002</c:v>
                </c:pt>
                <c:pt idx="664">
                  <c:v>2.0880000000000001</c:v>
                </c:pt>
                <c:pt idx="665">
                  <c:v>1.998</c:v>
                </c:pt>
                <c:pt idx="666">
                  <c:v>1.9969999999999999</c:v>
                </c:pt>
                <c:pt idx="667">
                  <c:v>1.915</c:v>
                </c:pt>
                <c:pt idx="668">
                  <c:v>1.9220000000000002</c:v>
                </c:pt>
                <c:pt idx="669">
                  <c:v>1.897</c:v>
                </c:pt>
                <c:pt idx="670">
                  <c:v>1.88</c:v>
                </c:pt>
                <c:pt idx="671">
                  <c:v>1.9550000000000001</c:v>
                </c:pt>
                <c:pt idx="672">
                  <c:v>1.9430000000000001</c:v>
                </c:pt>
                <c:pt idx="673">
                  <c:v>1.7989999999999999</c:v>
                </c:pt>
                <c:pt idx="674">
                  <c:v>1.6870000000000001</c:v>
                </c:pt>
                <c:pt idx="675">
                  <c:v>1.7829999999999999</c:v>
                </c:pt>
                <c:pt idx="676">
                  <c:v>1.7189999999999999</c:v>
                </c:pt>
                <c:pt idx="677">
                  <c:v>1.7349999999999999</c:v>
                </c:pt>
                <c:pt idx="678">
                  <c:v>1.79</c:v>
                </c:pt>
                <c:pt idx="679">
                  <c:v>1.734</c:v>
                </c:pt>
                <c:pt idx="680">
                  <c:v>1.782</c:v>
                </c:pt>
                <c:pt idx="681">
                  <c:v>1.669</c:v>
                </c:pt>
                <c:pt idx="682">
                  <c:v>1.7250000000000001</c:v>
                </c:pt>
                <c:pt idx="683">
                  <c:v>1.8220000000000001</c:v>
                </c:pt>
                <c:pt idx="684">
                  <c:v>1.8140000000000001</c:v>
                </c:pt>
                <c:pt idx="685">
                  <c:v>1.994</c:v>
                </c:pt>
                <c:pt idx="686">
                  <c:v>2.0099999999999998</c:v>
                </c:pt>
                <c:pt idx="687">
                  <c:v>2.1339999999999999</c:v>
                </c:pt>
                <c:pt idx="688">
                  <c:v>2.052</c:v>
                </c:pt>
                <c:pt idx="689">
                  <c:v>2.21</c:v>
                </c:pt>
                <c:pt idx="690">
                  <c:v>2.1850000000000001</c:v>
                </c:pt>
                <c:pt idx="691">
                  <c:v>2.1440000000000001</c:v>
                </c:pt>
                <c:pt idx="692">
                  <c:v>2.0649999999999999</c:v>
                </c:pt>
                <c:pt idx="693">
                  <c:v>1.9849999999999999</c:v>
                </c:pt>
                <c:pt idx="694">
                  <c:v>1.897</c:v>
                </c:pt>
                <c:pt idx="695">
                  <c:v>1.762</c:v>
                </c:pt>
                <c:pt idx="696">
                  <c:v>1.746</c:v>
                </c:pt>
                <c:pt idx="697">
                  <c:v>1.6739999999999999</c:v>
                </c:pt>
                <c:pt idx="698">
                  <c:v>1.768</c:v>
                </c:pt>
                <c:pt idx="699">
                  <c:v>1.7829999999999999</c:v>
                </c:pt>
                <c:pt idx="700">
                  <c:v>1.8149999999999999</c:v>
                </c:pt>
                <c:pt idx="701">
                  <c:v>1.83</c:v>
                </c:pt>
                <c:pt idx="702">
                  <c:v>1.8380000000000001</c:v>
                </c:pt>
                <c:pt idx="703">
                  <c:v>1.853</c:v>
                </c:pt>
                <c:pt idx="704">
                  <c:v>1.8359999999999999</c:v>
                </c:pt>
                <c:pt idx="705">
                  <c:v>1.7789999999999999</c:v>
                </c:pt>
                <c:pt idx="706">
                  <c:v>1.73</c:v>
                </c:pt>
                <c:pt idx="707">
                  <c:v>1.8839999999999999</c:v>
                </c:pt>
                <c:pt idx="708">
                  <c:v>1.875</c:v>
                </c:pt>
                <c:pt idx="709">
                  <c:v>1.8660000000000001</c:v>
                </c:pt>
                <c:pt idx="710">
                  <c:v>1.8740000000000001</c:v>
                </c:pt>
                <c:pt idx="711">
                  <c:v>1.948</c:v>
                </c:pt>
                <c:pt idx="712">
                  <c:v>2.0299999999999998</c:v>
                </c:pt>
                <c:pt idx="713">
                  <c:v>2.0619999999999998</c:v>
                </c:pt>
                <c:pt idx="714">
                  <c:v>2.0459999999999998</c:v>
                </c:pt>
                <c:pt idx="715">
                  <c:v>1.9379999999999999</c:v>
                </c:pt>
                <c:pt idx="716">
                  <c:v>2.0699999999999998</c:v>
                </c:pt>
                <c:pt idx="717">
                  <c:v>2.109</c:v>
                </c:pt>
                <c:pt idx="718">
                  <c:v>2.06</c:v>
                </c:pt>
                <c:pt idx="719">
                  <c:v>2.0760000000000001</c:v>
                </c:pt>
                <c:pt idx="720">
                  <c:v>2.044</c:v>
                </c:pt>
                <c:pt idx="721">
                  <c:v>1.988</c:v>
                </c:pt>
                <c:pt idx="722">
                  <c:v>1.98</c:v>
                </c:pt>
                <c:pt idx="723">
                  <c:v>1.8660000000000001</c:v>
                </c:pt>
                <c:pt idx="724">
                  <c:v>1.8420000000000001</c:v>
                </c:pt>
                <c:pt idx="725">
                  <c:v>1.8740000000000001</c:v>
                </c:pt>
                <c:pt idx="726">
                  <c:v>1.8580000000000001</c:v>
                </c:pt>
                <c:pt idx="727">
                  <c:v>1.833</c:v>
                </c:pt>
                <c:pt idx="728">
                  <c:v>1.849</c:v>
                </c:pt>
                <c:pt idx="729">
                  <c:v>1.9140000000000001</c:v>
                </c:pt>
                <c:pt idx="730">
                  <c:v>1.865</c:v>
                </c:pt>
                <c:pt idx="731">
                  <c:v>1.774</c:v>
                </c:pt>
                <c:pt idx="732">
                  <c:v>1.7</c:v>
                </c:pt>
                <c:pt idx="733">
                  <c:v>1.732</c:v>
                </c:pt>
                <c:pt idx="734">
                  <c:v>1.74</c:v>
                </c:pt>
                <c:pt idx="735">
                  <c:v>1.73</c:v>
                </c:pt>
                <c:pt idx="736">
                  <c:v>1.73</c:v>
                </c:pt>
                <c:pt idx="737">
                  <c:v>1.69</c:v>
                </c:pt>
                <c:pt idx="738">
                  <c:v>1.595</c:v>
                </c:pt>
                <c:pt idx="739">
                  <c:v>1.595</c:v>
                </c:pt>
                <c:pt idx="740">
                  <c:v>1.6019999999999999</c:v>
                </c:pt>
                <c:pt idx="741">
                  <c:v>1.5859999999999999</c:v>
                </c:pt>
                <c:pt idx="742">
                  <c:v>1.778</c:v>
                </c:pt>
                <c:pt idx="743">
                  <c:v>1.754</c:v>
                </c:pt>
                <c:pt idx="744">
                  <c:v>1.802</c:v>
                </c:pt>
                <c:pt idx="745">
                  <c:v>1.746</c:v>
                </c:pt>
                <c:pt idx="746">
                  <c:v>1.73</c:v>
                </c:pt>
                <c:pt idx="747">
                  <c:v>1.859</c:v>
                </c:pt>
                <c:pt idx="748">
                  <c:v>1.762</c:v>
                </c:pt>
                <c:pt idx="749">
                  <c:v>1.7869999999999999</c:v>
                </c:pt>
                <c:pt idx="750">
                  <c:v>1.746</c:v>
                </c:pt>
                <c:pt idx="751">
                  <c:v>1.7210000000000001</c:v>
                </c:pt>
                <c:pt idx="752">
                  <c:v>1.7290000000000001</c:v>
                </c:pt>
                <c:pt idx="753">
                  <c:v>1.6800000000000002</c:v>
                </c:pt>
                <c:pt idx="754">
                  <c:v>1.6800000000000002</c:v>
                </c:pt>
                <c:pt idx="755">
                  <c:v>1.639</c:v>
                </c:pt>
                <c:pt idx="756">
                  <c:v>1.6139999999999999</c:v>
                </c:pt>
                <c:pt idx="757">
                  <c:v>1.647</c:v>
                </c:pt>
                <c:pt idx="758">
                  <c:v>1.6459999999999999</c:v>
                </c:pt>
                <c:pt idx="759">
                  <c:v>1.6539999999999999</c:v>
                </c:pt>
                <c:pt idx="760">
                  <c:v>1.6459999999999999</c:v>
                </c:pt>
                <c:pt idx="761">
                  <c:v>1.704</c:v>
                </c:pt>
                <c:pt idx="762">
                  <c:v>1.677</c:v>
                </c:pt>
                <c:pt idx="763">
                  <c:v>1.6930000000000001</c:v>
                </c:pt>
                <c:pt idx="764">
                  <c:v>1.7250000000000001</c:v>
                </c:pt>
                <c:pt idx="765">
                  <c:v>1.661</c:v>
                </c:pt>
                <c:pt idx="766">
                  <c:v>1.7010000000000001</c:v>
                </c:pt>
                <c:pt idx="767">
                  <c:v>1.661</c:v>
                </c:pt>
                <c:pt idx="768">
                  <c:v>1.621</c:v>
                </c:pt>
                <c:pt idx="769">
                  <c:v>1.661</c:v>
                </c:pt>
                <c:pt idx="770">
                  <c:v>1.637</c:v>
                </c:pt>
                <c:pt idx="771">
                  <c:v>1.605</c:v>
                </c:pt>
                <c:pt idx="772">
                  <c:v>1.556</c:v>
                </c:pt>
                <c:pt idx="773">
                  <c:v>1.617</c:v>
                </c:pt>
                <c:pt idx="774">
                  <c:v>1.605</c:v>
                </c:pt>
                <c:pt idx="775">
                  <c:v>1.629</c:v>
                </c:pt>
                <c:pt idx="776">
                  <c:v>1.5880000000000001</c:v>
                </c:pt>
                <c:pt idx="777">
                  <c:v>1.58</c:v>
                </c:pt>
                <c:pt idx="778">
                  <c:v>1.5960000000000001</c:v>
                </c:pt>
                <c:pt idx="779">
                  <c:v>1.5629999999999999</c:v>
                </c:pt>
                <c:pt idx="780">
                  <c:v>1.5550000000000002</c:v>
                </c:pt>
                <c:pt idx="781">
                  <c:v>1.5209999999999999</c:v>
                </c:pt>
                <c:pt idx="782">
                  <c:v>1.56</c:v>
                </c:pt>
                <c:pt idx="783">
                  <c:v>1.512</c:v>
                </c:pt>
                <c:pt idx="784">
                  <c:v>1.504</c:v>
                </c:pt>
                <c:pt idx="785">
                  <c:v>1.472</c:v>
                </c:pt>
                <c:pt idx="786">
                  <c:v>1.4319999999999999</c:v>
                </c:pt>
                <c:pt idx="787">
                  <c:v>1.456</c:v>
                </c:pt>
                <c:pt idx="788">
                  <c:v>1.399</c:v>
                </c:pt>
                <c:pt idx="789">
                  <c:v>1.335</c:v>
                </c:pt>
                <c:pt idx="790">
                  <c:v>1.367</c:v>
                </c:pt>
                <c:pt idx="791">
                  <c:v>1.431</c:v>
                </c:pt>
                <c:pt idx="792">
                  <c:v>1.601</c:v>
                </c:pt>
                <c:pt idx="793">
                  <c:v>1.5369999999999999</c:v>
                </c:pt>
                <c:pt idx="794">
                  <c:v>1.635</c:v>
                </c:pt>
                <c:pt idx="795">
                  <c:v>1.6919999999999999</c:v>
                </c:pt>
                <c:pt idx="796">
                  <c:v>1.7170000000000001</c:v>
                </c:pt>
                <c:pt idx="797">
                  <c:v>1.643</c:v>
                </c:pt>
                <c:pt idx="798">
                  <c:v>1.7850000000000001</c:v>
                </c:pt>
                <c:pt idx="799">
                  <c:v>1.661</c:v>
                </c:pt>
                <c:pt idx="800">
                  <c:v>1.6360000000000001</c:v>
                </c:pt>
                <c:pt idx="801">
                  <c:v>1.595</c:v>
                </c:pt>
                <c:pt idx="802">
                  <c:v>1.613</c:v>
                </c:pt>
                <c:pt idx="803">
                  <c:v>1.5409999999999999</c:v>
                </c:pt>
                <c:pt idx="804">
                  <c:v>1.486</c:v>
                </c:pt>
                <c:pt idx="805">
                  <c:v>1.4769999999999999</c:v>
                </c:pt>
                <c:pt idx="806">
                  <c:v>1.581</c:v>
                </c:pt>
                <c:pt idx="807">
                  <c:v>1.5329999999999999</c:v>
                </c:pt>
                <c:pt idx="808">
                  <c:v>1.5569999999999999</c:v>
                </c:pt>
                <c:pt idx="809">
                  <c:v>1.597</c:v>
                </c:pt>
                <c:pt idx="810">
                  <c:v>1.5640000000000001</c:v>
                </c:pt>
                <c:pt idx="811">
                  <c:v>1.524</c:v>
                </c:pt>
                <c:pt idx="812">
                  <c:v>1.605</c:v>
                </c:pt>
                <c:pt idx="813">
                  <c:v>1.637</c:v>
                </c:pt>
                <c:pt idx="814">
                  <c:v>1.71</c:v>
                </c:pt>
                <c:pt idx="815">
                  <c:v>1.702</c:v>
                </c:pt>
                <c:pt idx="816">
                  <c:v>1.653</c:v>
                </c:pt>
                <c:pt idx="817">
                  <c:v>1.6859999999999999</c:v>
                </c:pt>
                <c:pt idx="818">
                  <c:v>1.6779999999999999</c:v>
                </c:pt>
                <c:pt idx="819">
                  <c:v>1.6779999999999999</c:v>
                </c:pt>
                <c:pt idx="820">
                  <c:v>1.645</c:v>
                </c:pt>
                <c:pt idx="821">
                  <c:v>1.637</c:v>
                </c:pt>
                <c:pt idx="822">
                  <c:v>1.629</c:v>
                </c:pt>
                <c:pt idx="823">
                  <c:v>1.573</c:v>
                </c:pt>
                <c:pt idx="824">
                  <c:v>1.597</c:v>
                </c:pt>
                <c:pt idx="825">
                  <c:v>1.613</c:v>
                </c:pt>
                <c:pt idx="826">
                  <c:v>1.486</c:v>
                </c:pt>
                <c:pt idx="827">
                  <c:v>1.4689999999999999</c:v>
                </c:pt>
                <c:pt idx="828">
                  <c:v>1.5649999999999999</c:v>
                </c:pt>
                <c:pt idx="829">
                  <c:v>1.5329999999999999</c:v>
                </c:pt>
                <c:pt idx="830">
                  <c:v>1.4279999999999999</c:v>
                </c:pt>
                <c:pt idx="831">
                  <c:v>1.4119999999999999</c:v>
                </c:pt>
                <c:pt idx="832">
                  <c:v>1.46</c:v>
                </c:pt>
                <c:pt idx="833">
                  <c:v>1.4430000000000001</c:v>
                </c:pt>
                <c:pt idx="834">
                  <c:v>1.4350000000000001</c:v>
                </c:pt>
                <c:pt idx="835">
                  <c:v>1.4430000000000001</c:v>
                </c:pt>
                <c:pt idx="836">
                  <c:v>1.3860000000000001</c:v>
                </c:pt>
                <c:pt idx="837">
                  <c:v>1.4339999999999999</c:v>
                </c:pt>
                <c:pt idx="838">
                  <c:v>1.3109999999999999</c:v>
                </c:pt>
                <c:pt idx="839">
                  <c:v>1.351</c:v>
                </c:pt>
                <c:pt idx="840">
                  <c:v>1.2610000000000001</c:v>
                </c:pt>
                <c:pt idx="841">
                  <c:v>1.359</c:v>
                </c:pt>
                <c:pt idx="842">
                  <c:v>1.3260000000000001</c:v>
                </c:pt>
                <c:pt idx="843">
                  <c:v>1.349</c:v>
                </c:pt>
                <c:pt idx="844">
                  <c:v>1.34</c:v>
                </c:pt>
                <c:pt idx="845">
                  <c:v>1.3069999999999999</c:v>
                </c:pt>
                <c:pt idx="846">
                  <c:v>1.3069999999999999</c:v>
                </c:pt>
                <c:pt idx="847">
                  <c:v>1.2730000000000001</c:v>
                </c:pt>
                <c:pt idx="848">
                  <c:v>1.3260000000000001</c:v>
                </c:pt>
                <c:pt idx="849">
                  <c:v>1.31</c:v>
                </c:pt>
                <c:pt idx="850">
                  <c:v>1.198</c:v>
                </c:pt>
                <c:pt idx="851">
                  <c:v>1.214</c:v>
                </c:pt>
                <c:pt idx="852">
                  <c:v>1.238</c:v>
                </c:pt>
                <c:pt idx="853">
                  <c:v>1.246</c:v>
                </c:pt>
                <c:pt idx="854">
                  <c:v>1.1819999999999999</c:v>
                </c:pt>
                <c:pt idx="855">
                  <c:v>1.117</c:v>
                </c:pt>
                <c:pt idx="856">
                  <c:v>1.149</c:v>
                </c:pt>
                <c:pt idx="857">
                  <c:v>1.101</c:v>
                </c:pt>
                <c:pt idx="858">
                  <c:v>1.0840000000000001</c:v>
                </c:pt>
                <c:pt idx="859">
                  <c:v>1.157</c:v>
                </c:pt>
                <c:pt idx="860">
                  <c:v>1.2210000000000001</c:v>
                </c:pt>
                <c:pt idx="861">
                  <c:v>1.238</c:v>
                </c:pt>
                <c:pt idx="862">
                  <c:v>1.1559999999999999</c:v>
                </c:pt>
                <c:pt idx="863">
                  <c:v>1.1639999999999999</c:v>
                </c:pt>
                <c:pt idx="864">
                  <c:v>1.139</c:v>
                </c:pt>
                <c:pt idx="865">
                  <c:v>1.0980000000000001</c:v>
                </c:pt>
                <c:pt idx="866">
                  <c:v>1.2869999999999999</c:v>
                </c:pt>
                <c:pt idx="867">
                  <c:v>1.407</c:v>
                </c:pt>
                <c:pt idx="868">
                  <c:v>1.351</c:v>
                </c:pt>
                <c:pt idx="869">
                  <c:v>1.304</c:v>
                </c:pt>
                <c:pt idx="870">
                  <c:v>1.304</c:v>
                </c:pt>
                <c:pt idx="871">
                  <c:v>1.28</c:v>
                </c:pt>
                <c:pt idx="872">
                  <c:v>1.3129999999999999</c:v>
                </c:pt>
                <c:pt idx="873">
                  <c:v>1.306</c:v>
                </c:pt>
                <c:pt idx="874">
                  <c:v>1.3540000000000001</c:v>
                </c:pt>
                <c:pt idx="875">
                  <c:v>1.37</c:v>
                </c:pt>
                <c:pt idx="876">
                  <c:v>1.3380000000000001</c:v>
                </c:pt>
                <c:pt idx="877">
                  <c:v>1.306</c:v>
                </c:pt>
                <c:pt idx="878">
                  <c:v>1.2749999999999999</c:v>
                </c:pt>
                <c:pt idx="879">
                  <c:v>1.34</c:v>
                </c:pt>
                <c:pt idx="880">
                  <c:v>1.454</c:v>
                </c:pt>
                <c:pt idx="881">
                  <c:v>1.43</c:v>
                </c:pt>
                <c:pt idx="882">
                  <c:v>1.4390000000000001</c:v>
                </c:pt>
                <c:pt idx="883">
                  <c:v>1.4889999999999999</c:v>
                </c:pt>
                <c:pt idx="884">
                  <c:v>1.6219999999999999</c:v>
                </c:pt>
                <c:pt idx="885">
                  <c:v>1.5230000000000001</c:v>
                </c:pt>
                <c:pt idx="886">
                  <c:v>1.4990000000000001</c:v>
                </c:pt>
                <c:pt idx="887">
                  <c:v>1.536</c:v>
                </c:pt>
                <c:pt idx="888">
                  <c:v>1.504</c:v>
                </c:pt>
                <c:pt idx="889">
                  <c:v>1.6160000000000001</c:v>
                </c:pt>
                <c:pt idx="890">
                  <c:v>1.7029999999999998</c:v>
                </c:pt>
                <c:pt idx="891">
                  <c:v>1.6320000000000001</c:v>
                </c:pt>
                <c:pt idx="892">
                  <c:v>1.744</c:v>
                </c:pt>
                <c:pt idx="893">
                  <c:v>1.7770000000000001</c:v>
                </c:pt>
                <c:pt idx="894">
                  <c:v>1.681</c:v>
                </c:pt>
                <c:pt idx="895">
                  <c:v>1.8180000000000001</c:v>
                </c:pt>
                <c:pt idx="896">
                  <c:v>1.754</c:v>
                </c:pt>
                <c:pt idx="897">
                  <c:v>1.706</c:v>
                </c:pt>
                <c:pt idx="898">
                  <c:v>1.698</c:v>
                </c:pt>
                <c:pt idx="899">
                  <c:v>1.764</c:v>
                </c:pt>
                <c:pt idx="900">
                  <c:v>1.7229999999999999</c:v>
                </c:pt>
                <c:pt idx="901">
                  <c:v>1.8220000000000001</c:v>
                </c:pt>
                <c:pt idx="902">
                  <c:v>1.7650000000000001</c:v>
                </c:pt>
                <c:pt idx="903">
                  <c:v>1.7989999999999999</c:v>
                </c:pt>
                <c:pt idx="904">
                  <c:v>1.8239999999999998</c:v>
                </c:pt>
                <c:pt idx="905">
                  <c:v>1.734</c:v>
                </c:pt>
                <c:pt idx="906">
                  <c:v>1.8</c:v>
                </c:pt>
                <c:pt idx="907">
                  <c:v>1.9079999999999999</c:v>
                </c:pt>
                <c:pt idx="908">
                  <c:v>1.9180000000000001</c:v>
                </c:pt>
                <c:pt idx="909">
                  <c:v>1.968</c:v>
                </c:pt>
                <c:pt idx="910">
                  <c:v>1.8940000000000001</c:v>
                </c:pt>
                <c:pt idx="911">
                  <c:v>1.97</c:v>
                </c:pt>
                <c:pt idx="912">
                  <c:v>1.9319999999999999</c:v>
                </c:pt>
                <c:pt idx="913">
                  <c:v>1.972</c:v>
                </c:pt>
                <c:pt idx="914">
                  <c:v>1.964</c:v>
                </c:pt>
                <c:pt idx="915">
                  <c:v>2.036</c:v>
                </c:pt>
                <c:pt idx="916">
                  <c:v>2.004</c:v>
                </c:pt>
                <c:pt idx="917">
                  <c:v>1.891</c:v>
                </c:pt>
                <c:pt idx="918">
                  <c:v>1.722</c:v>
                </c:pt>
                <c:pt idx="919">
                  <c:v>1.7610000000000001</c:v>
                </c:pt>
                <c:pt idx="920">
                  <c:v>1.6890000000000001</c:v>
                </c:pt>
                <c:pt idx="921">
                  <c:v>1.6320000000000001</c:v>
                </c:pt>
                <c:pt idx="922">
                  <c:v>1.696</c:v>
                </c:pt>
                <c:pt idx="923">
                  <c:v>1.621</c:v>
                </c:pt>
                <c:pt idx="924">
                  <c:v>1.589</c:v>
                </c:pt>
                <c:pt idx="925">
                  <c:v>1.5880000000000001</c:v>
                </c:pt>
                <c:pt idx="926">
                  <c:v>1.6120000000000001</c:v>
                </c:pt>
                <c:pt idx="927">
                  <c:v>1.6360000000000001</c:v>
                </c:pt>
                <c:pt idx="928">
                  <c:v>1.667</c:v>
                </c:pt>
                <c:pt idx="929">
                  <c:v>1.6339999999999999</c:v>
                </c:pt>
                <c:pt idx="930">
                  <c:v>1.633</c:v>
                </c:pt>
                <c:pt idx="931">
                  <c:v>1.6080000000000001</c:v>
                </c:pt>
                <c:pt idx="932">
                  <c:v>1.645</c:v>
                </c:pt>
                <c:pt idx="933">
                  <c:v>1.5569999999999999</c:v>
                </c:pt>
                <c:pt idx="934">
                  <c:v>1.605</c:v>
                </c:pt>
                <c:pt idx="935">
                  <c:v>1.462</c:v>
                </c:pt>
                <c:pt idx="936">
                  <c:v>1.446</c:v>
                </c:pt>
                <c:pt idx="937">
                  <c:v>1.4689999999999999</c:v>
                </c:pt>
                <c:pt idx="938">
                  <c:v>1.637</c:v>
                </c:pt>
                <c:pt idx="939">
                  <c:v>1.605</c:v>
                </c:pt>
                <c:pt idx="940">
                  <c:v>1.645</c:v>
                </c:pt>
                <c:pt idx="941">
                  <c:v>1.621</c:v>
                </c:pt>
                <c:pt idx="942">
                  <c:v>1.645</c:v>
                </c:pt>
                <c:pt idx="943">
                  <c:v>1.645</c:v>
                </c:pt>
                <c:pt idx="944">
                  <c:v>1.629</c:v>
                </c:pt>
                <c:pt idx="945">
                  <c:v>1.6859999999999999</c:v>
                </c:pt>
                <c:pt idx="946">
                  <c:v>1.768</c:v>
                </c:pt>
                <c:pt idx="947">
                  <c:v>1.9319999999999999</c:v>
                </c:pt>
                <c:pt idx="948">
                  <c:v>1.859</c:v>
                </c:pt>
                <c:pt idx="949">
                  <c:v>1.851</c:v>
                </c:pt>
                <c:pt idx="950">
                  <c:v>1.843</c:v>
                </c:pt>
                <c:pt idx="951">
                  <c:v>1.7610000000000001</c:v>
                </c:pt>
                <c:pt idx="952">
                  <c:v>1.802</c:v>
                </c:pt>
                <c:pt idx="953">
                  <c:v>1.728</c:v>
                </c:pt>
                <c:pt idx="954">
                  <c:v>1.778</c:v>
                </c:pt>
                <c:pt idx="955">
                  <c:v>1.67</c:v>
                </c:pt>
                <c:pt idx="956">
                  <c:v>1.754</c:v>
                </c:pt>
                <c:pt idx="957">
                  <c:v>1.861</c:v>
                </c:pt>
                <c:pt idx="958">
                  <c:v>1.8220000000000001</c:v>
                </c:pt>
                <c:pt idx="959">
                  <c:v>1.8780000000000001</c:v>
                </c:pt>
                <c:pt idx="960">
                  <c:v>1.8460000000000001</c:v>
                </c:pt>
                <c:pt idx="961">
                  <c:v>1.927</c:v>
                </c:pt>
                <c:pt idx="962">
                  <c:v>1.9769999999999999</c:v>
                </c:pt>
                <c:pt idx="963">
                  <c:v>2.0110000000000001</c:v>
                </c:pt>
                <c:pt idx="964">
                  <c:v>2.028</c:v>
                </c:pt>
                <c:pt idx="965">
                  <c:v>2.0289999999999999</c:v>
                </c:pt>
                <c:pt idx="966">
                  <c:v>2.0209999999999999</c:v>
                </c:pt>
                <c:pt idx="967">
                  <c:v>1.8820000000000001</c:v>
                </c:pt>
                <c:pt idx="968">
                  <c:v>1.8090000000000002</c:v>
                </c:pt>
                <c:pt idx="969">
                  <c:v>1.784</c:v>
                </c:pt>
                <c:pt idx="970">
                  <c:v>1.768</c:v>
                </c:pt>
                <c:pt idx="971">
                  <c:v>1.867</c:v>
                </c:pt>
                <c:pt idx="972">
                  <c:v>1.7850000000000001</c:v>
                </c:pt>
                <c:pt idx="973">
                  <c:v>1.819</c:v>
                </c:pt>
                <c:pt idx="974">
                  <c:v>1.8940000000000001</c:v>
                </c:pt>
                <c:pt idx="975">
                  <c:v>1.8359999999999999</c:v>
                </c:pt>
                <c:pt idx="976">
                  <c:v>1.9279999999999999</c:v>
                </c:pt>
                <c:pt idx="977">
                  <c:v>1.9670000000000001</c:v>
                </c:pt>
                <c:pt idx="978">
                  <c:v>2.048</c:v>
                </c:pt>
                <c:pt idx="979">
                  <c:v>2.0960000000000001</c:v>
                </c:pt>
                <c:pt idx="980">
                  <c:v>2.056</c:v>
                </c:pt>
                <c:pt idx="981">
                  <c:v>2.0720000000000001</c:v>
                </c:pt>
                <c:pt idx="982">
                  <c:v>2.04</c:v>
                </c:pt>
                <c:pt idx="983">
                  <c:v>1.871</c:v>
                </c:pt>
                <c:pt idx="984">
                  <c:v>1.903</c:v>
                </c:pt>
                <c:pt idx="985">
                  <c:v>1.968</c:v>
                </c:pt>
                <c:pt idx="986">
                  <c:v>1.911</c:v>
                </c:pt>
                <c:pt idx="987">
                  <c:v>1.79</c:v>
                </c:pt>
                <c:pt idx="988">
                  <c:v>1.806</c:v>
                </c:pt>
                <c:pt idx="989">
                  <c:v>1.83</c:v>
                </c:pt>
                <c:pt idx="990">
                  <c:v>1.7970000000000002</c:v>
                </c:pt>
                <c:pt idx="991">
                  <c:v>1.8050000000000002</c:v>
                </c:pt>
                <c:pt idx="992">
                  <c:v>1.7890000000000001</c:v>
                </c:pt>
                <c:pt idx="993">
                  <c:v>1.788</c:v>
                </c:pt>
                <c:pt idx="994">
                  <c:v>1.8129999999999999</c:v>
                </c:pt>
                <c:pt idx="995">
                  <c:v>1.8540000000000001</c:v>
                </c:pt>
                <c:pt idx="996">
                  <c:v>1.839</c:v>
                </c:pt>
                <c:pt idx="997">
                  <c:v>1.839</c:v>
                </c:pt>
                <c:pt idx="998">
                  <c:v>1.8149999999999999</c:v>
                </c:pt>
                <c:pt idx="999">
                  <c:v>1.855</c:v>
                </c:pt>
                <c:pt idx="1000">
                  <c:v>1.831</c:v>
                </c:pt>
                <c:pt idx="1001">
                  <c:v>1.823</c:v>
                </c:pt>
                <c:pt idx="1002">
                  <c:v>1.823</c:v>
                </c:pt>
                <c:pt idx="1003">
                  <c:v>1.903</c:v>
                </c:pt>
                <c:pt idx="1004">
                  <c:v>1.919</c:v>
                </c:pt>
                <c:pt idx="1005">
                  <c:v>1.8220000000000001</c:v>
                </c:pt>
                <c:pt idx="1006">
                  <c:v>1.8220000000000001</c:v>
                </c:pt>
                <c:pt idx="1007">
                  <c:v>1.83</c:v>
                </c:pt>
                <c:pt idx="1008">
                  <c:v>1.6600000000000001</c:v>
                </c:pt>
                <c:pt idx="1009">
                  <c:v>1.6520000000000001</c:v>
                </c:pt>
                <c:pt idx="1010">
                  <c:v>1.587</c:v>
                </c:pt>
                <c:pt idx="1011">
                  <c:v>1.627</c:v>
                </c:pt>
                <c:pt idx="1012">
                  <c:v>1.643</c:v>
                </c:pt>
                <c:pt idx="1013">
                  <c:v>1.6739999999999999</c:v>
                </c:pt>
                <c:pt idx="1014">
                  <c:v>1.6739999999999999</c:v>
                </c:pt>
                <c:pt idx="1015">
                  <c:v>1.657</c:v>
                </c:pt>
                <c:pt idx="1016">
                  <c:v>1.641</c:v>
                </c:pt>
                <c:pt idx="1017">
                  <c:v>1.599</c:v>
                </c:pt>
                <c:pt idx="1018">
                  <c:v>1.6640000000000001</c:v>
                </c:pt>
                <c:pt idx="1019">
                  <c:v>1.6970000000000001</c:v>
                </c:pt>
                <c:pt idx="1020">
                  <c:v>1.647</c:v>
                </c:pt>
                <c:pt idx="1021">
                  <c:v>1.821</c:v>
                </c:pt>
                <c:pt idx="1022">
                  <c:v>1.7869999999999999</c:v>
                </c:pt>
                <c:pt idx="1023">
                  <c:v>1.823</c:v>
                </c:pt>
                <c:pt idx="1024">
                  <c:v>1.8069999999999999</c:v>
                </c:pt>
                <c:pt idx="1025">
                  <c:v>1.7509999999999999</c:v>
                </c:pt>
                <c:pt idx="1026">
                  <c:v>1.758</c:v>
                </c:pt>
                <c:pt idx="1027">
                  <c:v>1.831</c:v>
                </c:pt>
                <c:pt idx="1028">
                  <c:v>1.75</c:v>
                </c:pt>
                <c:pt idx="1029">
                  <c:v>1.7410000000000001</c:v>
                </c:pt>
                <c:pt idx="1030">
                  <c:v>1.806</c:v>
                </c:pt>
                <c:pt idx="1031">
                  <c:v>1.7090000000000001</c:v>
                </c:pt>
                <c:pt idx="1032">
                  <c:v>1.708</c:v>
                </c:pt>
                <c:pt idx="1033">
                  <c:v>1.675</c:v>
                </c:pt>
                <c:pt idx="1034">
                  <c:v>1.675</c:v>
                </c:pt>
                <c:pt idx="1035">
                  <c:v>1.6659999999999999</c:v>
                </c:pt>
                <c:pt idx="1036">
                  <c:v>1.6819999999999999</c:v>
                </c:pt>
                <c:pt idx="1037">
                  <c:v>1.649</c:v>
                </c:pt>
                <c:pt idx="1038">
                  <c:v>1.706</c:v>
                </c:pt>
                <c:pt idx="1039">
                  <c:v>1.6560000000000001</c:v>
                </c:pt>
                <c:pt idx="1040">
                  <c:v>1.6400000000000001</c:v>
                </c:pt>
                <c:pt idx="1041">
                  <c:v>1.6059999999999999</c:v>
                </c:pt>
                <c:pt idx="1042">
                  <c:v>1.677</c:v>
                </c:pt>
                <c:pt idx="1043">
                  <c:v>1.645</c:v>
                </c:pt>
                <c:pt idx="1044">
                  <c:v>1.653</c:v>
                </c:pt>
                <c:pt idx="1045">
                  <c:v>1.7250000000000001</c:v>
                </c:pt>
                <c:pt idx="1046">
                  <c:v>1.7250000000000001</c:v>
                </c:pt>
                <c:pt idx="1047">
                  <c:v>1.7010000000000001</c:v>
                </c:pt>
                <c:pt idx="1048">
                  <c:v>1.5649999999999999</c:v>
                </c:pt>
                <c:pt idx="1049">
                  <c:v>1.5</c:v>
                </c:pt>
                <c:pt idx="1050">
                  <c:v>1.484</c:v>
                </c:pt>
                <c:pt idx="1051">
                  <c:v>1.508</c:v>
                </c:pt>
                <c:pt idx="1052">
                  <c:v>1.4590000000000001</c:v>
                </c:pt>
                <c:pt idx="1053">
                  <c:v>1.5230000000000001</c:v>
                </c:pt>
                <c:pt idx="1054">
                  <c:v>1.5310000000000001</c:v>
                </c:pt>
                <c:pt idx="1055">
                  <c:v>1.474</c:v>
                </c:pt>
                <c:pt idx="1056">
                  <c:v>1.498</c:v>
                </c:pt>
                <c:pt idx="1057">
                  <c:v>1.5230000000000001</c:v>
                </c:pt>
                <c:pt idx="1058">
                  <c:v>1.514</c:v>
                </c:pt>
                <c:pt idx="1059">
                  <c:v>1.4809999999999999</c:v>
                </c:pt>
                <c:pt idx="1060">
                  <c:v>1.4729999999999999</c:v>
                </c:pt>
                <c:pt idx="1061">
                  <c:v>1.464</c:v>
                </c:pt>
                <c:pt idx="1062">
                  <c:v>1.504</c:v>
                </c:pt>
                <c:pt idx="1063">
                  <c:v>1.5840000000000001</c:v>
                </c:pt>
                <c:pt idx="1064">
                  <c:v>1.6160000000000001</c:v>
                </c:pt>
                <c:pt idx="1065">
                  <c:v>1.6240000000000001</c:v>
                </c:pt>
                <c:pt idx="1066">
                  <c:v>1.5760000000000001</c:v>
                </c:pt>
                <c:pt idx="1067">
                  <c:v>1.6240000000000001</c:v>
                </c:pt>
                <c:pt idx="1068">
                  <c:v>1.85</c:v>
                </c:pt>
                <c:pt idx="1069">
                  <c:v>1.883</c:v>
                </c:pt>
                <c:pt idx="1070">
                  <c:v>1.835</c:v>
                </c:pt>
                <c:pt idx="1071">
                  <c:v>1.843</c:v>
                </c:pt>
                <c:pt idx="1072">
                  <c:v>1.861</c:v>
                </c:pt>
                <c:pt idx="1073">
                  <c:v>1.861</c:v>
                </c:pt>
                <c:pt idx="1074">
                  <c:v>1.887</c:v>
                </c:pt>
                <c:pt idx="1075">
                  <c:v>1.994</c:v>
                </c:pt>
                <c:pt idx="1076">
                  <c:v>2.077</c:v>
                </c:pt>
                <c:pt idx="1077">
                  <c:v>2.0609999999999999</c:v>
                </c:pt>
                <c:pt idx="1078">
                  <c:v>1.9889999999999999</c:v>
                </c:pt>
                <c:pt idx="1079">
                  <c:v>2.0390000000000001</c:v>
                </c:pt>
                <c:pt idx="1080">
                  <c:v>2.1560000000000001</c:v>
                </c:pt>
                <c:pt idx="1081">
                  <c:v>2.165</c:v>
                </c:pt>
                <c:pt idx="1082">
                  <c:v>2.1160000000000001</c:v>
                </c:pt>
                <c:pt idx="1083">
                  <c:v>2.2359999999999998</c:v>
                </c:pt>
                <c:pt idx="1084">
                  <c:v>2.2290000000000001</c:v>
                </c:pt>
                <c:pt idx="1085">
                  <c:v>2.1459999999999999</c:v>
                </c:pt>
                <c:pt idx="1086">
                  <c:v>2.2480000000000002</c:v>
                </c:pt>
                <c:pt idx="1087">
                  <c:v>2.351</c:v>
                </c:pt>
                <c:pt idx="1088">
                  <c:v>2.319</c:v>
                </c:pt>
                <c:pt idx="1089">
                  <c:v>2.3109999999999999</c:v>
                </c:pt>
                <c:pt idx="1090">
                  <c:v>2.327</c:v>
                </c:pt>
                <c:pt idx="1091">
                  <c:v>2.327</c:v>
                </c:pt>
                <c:pt idx="1092">
                  <c:v>2.3759999999999999</c:v>
                </c:pt>
                <c:pt idx="1093">
                  <c:v>2.6219999999999999</c:v>
                </c:pt>
                <c:pt idx="1094">
                  <c:v>2.59</c:v>
                </c:pt>
                <c:pt idx="1095">
                  <c:v>2.5739999999999998</c:v>
                </c:pt>
                <c:pt idx="1096">
                  <c:v>2.59</c:v>
                </c:pt>
                <c:pt idx="1097">
                  <c:v>2.657</c:v>
                </c:pt>
                <c:pt idx="1098">
                  <c:v>2.5339999999999998</c:v>
                </c:pt>
                <c:pt idx="1099">
                  <c:v>2.468</c:v>
                </c:pt>
                <c:pt idx="1100">
                  <c:v>2.5179999999999998</c:v>
                </c:pt>
                <c:pt idx="1101">
                  <c:v>2.56</c:v>
                </c:pt>
                <c:pt idx="1102">
                  <c:v>2.5019999999999998</c:v>
                </c:pt>
                <c:pt idx="1103">
                  <c:v>2.5449999999999999</c:v>
                </c:pt>
                <c:pt idx="1104">
                  <c:v>2.5289999999999999</c:v>
                </c:pt>
                <c:pt idx="1105">
                  <c:v>2.5380000000000003</c:v>
                </c:pt>
                <c:pt idx="1106">
                  <c:v>2.4460000000000002</c:v>
                </c:pt>
                <c:pt idx="1107">
                  <c:v>2.464</c:v>
                </c:pt>
                <c:pt idx="1108">
                  <c:v>2.536</c:v>
                </c:pt>
                <c:pt idx="1109">
                  <c:v>2.536</c:v>
                </c:pt>
                <c:pt idx="1110">
                  <c:v>2.593</c:v>
                </c:pt>
                <c:pt idx="1111">
                  <c:v>2.6419999999999999</c:v>
                </c:pt>
                <c:pt idx="1112">
                  <c:v>2.6179999999999999</c:v>
                </c:pt>
                <c:pt idx="1113">
                  <c:v>2.6909999999999998</c:v>
                </c:pt>
                <c:pt idx="1114">
                  <c:v>2.6589999999999998</c:v>
                </c:pt>
                <c:pt idx="1115">
                  <c:v>2.6920000000000002</c:v>
                </c:pt>
                <c:pt idx="1116">
                  <c:v>2.766</c:v>
                </c:pt>
                <c:pt idx="1117">
                  <c:v>2.7989999999999999</c:v>
                </c:pt>
                <c:pt idx="1118">
                  <c:v>2.8090000000000002</c:v>
                </c:pt>
                <c:pt idx="1119">
                  <c:v>2.9340000000000002</c:v>
                </c:pt>
                <c:pt idx="1120">
                  <c:v>2.7519999999999998</c:v>
                </c:pt>
                <c:pt idx="1121">
                  <c:v>2.7930000000000001</c:v>
                </c:pt>
                <c:pt idx="1122">
                  <c:v>2.76</c:v>
                </c:pt>
                <c:pt idx="1123">
                  <c:v>2.7869999999999999</c:v>
                </c:pt>
                <c:pt idx="1124">
                  <c:v>2.7530000000000001</c:v>
                </c:pt>
                <c:pt idx="1125">
                  <c:v>2.762</c:v>
                </c:pt>
                <c:pt idx="1126">
                  <c:v>2.7290000000000001</c:v>
                </c:pt>
                <c:pt idx="1127">
                  <c:v>2.754</c:v>
                </c:pt>
                <c:pt idx="1128">
                  <c:v>2.738</c:v>
                </c:pt>
                <c:pt idx="1129">
                  <c:v>2.859</c:v>
                </c:pt>
                <c:pt idx="1130">
                  <c:v>2.819</c:v>
                </c:pt>
                <c:pt idx="1131">
                  <c:v>2.681</c:v>
                </c:pt>
                <c:pt idx="1132">
                  <c:v>2.641</c:v>
                </c:pt>
                <c:pt idx="1133">
                  <c:v>2.5259999999999998</c:v>
                </c:pt>
                <c:pt idx="1134">
                  <c:v>2.5259999999999998</c:v>
                </c:pt>
                <c:pt idx="1135">
                  <c:v>2.5419999999999998</c:v>
                </c:pt>
                <c:pt idx="1136">
                  <c:v>2.5419999999999998</c:v>
                </c:pt>
                <c:pt idx="1137">
                  <c:v>2.5169999999999999</c:v>
                </c:pt>
                <c:pt idx="1138">
                  <c:v>2.516</c:v>
                </c:pt>
                <c:pt idx="1139">
                  <c:v>2.524</c:v>
                </c:pt>
                <c:pt idx="1140">
                  <c:v>2.5569999999999999</c:v>
                </c:pt>
                <c:pt idx="1141">
                  <c:v>2.589</c:v>
                </c:pt>
                <c:pt idx="1142">
                  <c:v>2.605</c:v>
                </c:pt>
                <c:pt idx="1143">
                  <c:v>2.4969999999999999</c:v>
                </c:pt>
                <c:pt idx="1144">
                  <c:v>2.5220000000000002</c:v>
                </c:pt>
                <c:pt idx="1145">
                  <c:v>2.621</c:v>
                </c:pt>
                <c:pt idx="1146">
                  <c:v>2.6619999999999999</c:v>
                </c:pt>
                <c:pt idx="1147">
                  <c:v>2.6539999999999999</c:v>
                </c:pt>
                <c:pt idx="1148">
                  <c:v>2.653</c:v>
                </c:pt>
                <c:pt idx="1149">
                  <c:v>2.7119999999999997</c:v>
                </c:pt>
                <c:pt idx="1150">
                  <c:v>2.7960000000000003</c:v>
                </c:pt>
                <c:pt idx="1151">
                  <c:v>2.7370000000000001</c:v>
                </c:pt>
                <c:pt idx="1152">
                  <c:v>2.754</c:v>
                </c:pt>
                <c:pt idx="1153">
                  <c:v>2.681</c:v>
                </c:pt>
                <c:pt idx="1154">
                  <c:v>2.649</c:v>
                </c:pt>
                <c:pt idx="1155">
                  <c:v>2.64</c:v>
                </c:pt>
                <c:pt idx="1156">
                  <c:v>2.6480000000000001</c:v>
                </c:pt>
                <c:pt idx="1157">
                  <c:v>2.6480000000000001</c:v>
                </c:pt>
                <c:pt idx="1158">
                  <c:v>2.387</c:v>
                </c:pt>
                <c:pt idx="1159">
                  <c:v>2.444</c:v>
                </c:pt>
                <c:pt idx="1160">
                  <c:v>2.5329999999999999</c:v>
                </c:pt>
                <c:pt idx="1161">
                  <c:v>2.5</c:v>
                </c:pt>
                <c:pt idx="1162">
                  <c:v>2.5</c:v>
                </c:pt>
                <c:pt idx="1163">
                  <c:v>2.4580000000000002</c:v>
                </c:pt>
                <c:pt idx="1164">
                  <c:v>2.4820000000000002</c:v>
                </c:pt>
                <c:pt idx="1165">
                  <c:v>2.399</c:v>
                </c:pt>
                <c:pt idx="1166">
                  <c:v>2.4319999999999999</c:v>
                </c:pt>
                <c:pt idx="1167">
                  <c:v>2.3820000000000001</c:v>
                </c:pt>
                <c:pt idx="1168">
                  <c:v>2.4380000000000002</c:v>
                </c:pt>
                <c:pt idx="1169">
                  <c:v>2.4710000000000001</c:v>
                </c:pt>
                <c:pt idx="1170">
                  <c:v>2.4540000000000002</c:v>
                </c:pt>
                <c:pt idx="1171">
                  <c:v>2.4699999999999998</c:v>
                </c:pt>
                <c:pt idx="1172">
                  <c:v>2.476</c:v>
                </c:pt>
                <c:pt idx="1173">
                  <c:v>2.484</c:v>
                </c:pt>
                <c:pt idx="1174">
                  <c:v>2.46</c:v>
                </c:pt>
                <c:pt idx="1175">
                  <c:v>2.395</c:v>
                </c:pt>
                <c:pt idx="1176">
                  <c:v>2.387</c:v>
                </c:pt>
                <c:pt idx="1177">
                  <c:v>2.46</c:v>
                </c:pt>
                <c:pt idx="1178">
                  <c:v>2.5830000000000002</c:v>
                </c:pt>
                <c:pt idx="1179">
                  <c:v>2.5910000000000002</c:v>
                </c:pt>
                <c:pt idx="1180">
                  <c:v>2.5499999999999998</c:v>
                </c:pt>
                <c:pt idx="1181">
                  <c:v>2.4689999999999999</c:v>
                </c:pt>
                <c:pt idx="1182">
                  <c:v>2.4849999999999999</c:v>
                </c:pt>
                <c:pt idx="1183">
                  <c:v>2.4849999999999999</c:v>
                </c:pt>
                <c:pt idx="1184">
                  <c:v>2.4689999999999999</c:v>
                </c:pt>
                <c:pt idx="1185">
                  <c:v>2.4359999999999999</c:v>
                </c:pt>
                <c:pt idx="1186">
                  <c:v>2.4779999999999998</c:v>
                </c:pt>
                <c:pt idx="1187">
                  <c:v>2.4119999999999999</c:v>
                </c:pt>
                <c:pt idx="1188">
                  <c:v>2.4779999999999998</c:v>
                </c:pt>
                <c:pt idx="1189">
                  <c:v>2.4279999999999999</c:v>
                </c:pt>
                <c:pt idx="1190">
                  <c:v>2.4620000000000002</c:v>
                </c:pt>
                <c:pt idx="1191">
                  <c:v>2.4620000000000002</c:v>
                </c:pt>
                <c:pt idx="1192">
                  <c:v>2.52</c:v>
                </c:pt>
                <c:pt idx="1193">
                  <c:v>2.5709999999999997</c:v>
                </c:pt>
                <c:pt idx="1194">
                  <c:v>2.5380000000000003</c:v>
                </c:pt>
                <c:pt idx="1195">
                  <c:v>2.5209999999999999</c:v>
                </c:pt>
                <c:pt idx="1196">
                  <c:v>2.597</c:v>
                </c:pt>
                <c:pt idx="1197">
                  <c:v>2.609</c:v>
                </c:pt>
                <c:pt idx="1198">
                  <c:v>2.6259999999999999</c:v>
                </c:pt>
                <c:pt idx="1199">
                  <c:v>2.6419999999999999</c:v>
                </c:pt>
                <c:pt idx="1200">
                  <c:v>2.6339999999999999</c:v>
                </c:pt>
                <c:pt idx="1201">
                  <c:v>2.6909999999999998</c:v>
                </c:pt>
                <c:pt idx="1202">
                  <c:v>2.6920000000000002</c:v>
                </c:pt>
                <c:pt idx="1203">
                  <c:v>2.5859999999999999</c:v>
                </c:pt>
                <c:pt idx="1204">
                  <c:v>2.5859999999999999</c:v>
                </c:pt>
                <c:pt idx="1205">
                  <c:v>2.5529999999999999</c:v>
                </c:pt>
                <c:pt idx="1206">
                  <c:v>2.496</c:v>
                </c:pt>
                <c:pt idx="1207">
                  <c:v>2.4710000000000001</c:v>
                </c:pt>
                <c:pt idx="1208">
                  <c:v>2.52</c:v>
                </c:pt>
                <c:pt idx="1209">
                  <c:v>2.512</c:v>
                </c:pt>
                <c:pt idx="1210">
                  <c:v>2.5449999999999999</c:v>
                </c:pt>
                <c:pt idx="1211">
                  <c:v>2.504</c:v>
                </c:pt>
                <c:pt idx="1212">
                  <c:v>2.5449999999999999</c:v>
                </c:pt>
                <c:pt idx="1213">
                  <c:v>2.52</c:v>
                </c:pt>
                <c:pt idx="1214">
                  <c:v>2.512</c:v>
                </c:pt>
                <c:pt idx="1215">
                  <c:v>2.5289999999999999</c:v>
                </c:pt>
                <c:pt idx="1216">
                  <c:v>2.5869999999999997</c:v>
                </c:pt>
                <c:pt idx="1217">
                  <c:v>2.577</c:v>
                </c:pt>
                <c:pt idx="1218">
                  <c:v>2.552</c:v>
                </c:pt>
                <c:pt idx="1219">
                  <c:v>2.585</c:v>
                </c:pt>
                <c:pt idx="1220">
                  <c:v>2.569</c:v>
                </c:pt>
                <c:pt idx="1221">
                  <c:v>2.585</c:v>
                </c:pt>
                <c:pt idx="1222">
                  <c:v>2.6259999999999999</c:v>
                </c:pt>
                <c:pt idx="1223">
                  <c:v>2.7650000000000001</c:v>
                </c:pt>
                <c:pt idx="1224">
                  <c:v>2.8069999999999999</c:v>
                </c:pt>
                <c:pt idx="1225">
                  <c:v>2.8149999999999999</c:v>
                </c:pt>
                <c:pt idx="1226">
                  <c:v>2.8410000000000002</c:v>
                </c:pt>
                <c:pt idx="1227">
                  <c:v>2.851</c:v>
                </c:pt>
                <c:pt idx="1228">
                  <c:v>2.8180000000000001</c:v>
                </c:pt>
                <c:pt idx="1229">
                  <c:v>2.8679999999999999</c:v>
                </c:pt>
                <c:pt idx="1230">
                  <c:v>2.8849999999999998</c:v>
                </c:pt>
                <c:pt idx="1231">
                  <c:v>2.81</c:v>
                </c:pt>
                <c:pt idx="1232">
                  <c:v>2.8439999999999999</c:v>
                </c:pt>
                <c:pt idx="1233">
                  <c:v>2.9210000000000003</c:v>
                </c:pt>
                <c:pt idx="1234">
                  <c:v>2.9470000000000001</c:v>
                </c:pt>
                <c:pt idx="1235">
                  <c:v>2.956</c:v>
                </c:pt>
                <c:pt idx="1236">
                  <c:v>3.0249999999999999</c:v>
                </c:pt>
                <c:pt idx="1237">
                  <c:v>3.0169999999999999</c:v>
                </c:pt>
                <c:pt idx="1238">
                  <c:v>3.0329999999999999</c:v>
                </c:pt>
                <c:pt idx="1239">
                  <c:v>3.0579999999999998</c:v>
                </c:pt>
                <c:pt idx="1240">
                  <c:v>3.0009999999999999</c:v>
                </c:pt>
                <c:pt idx="1241">
                  <c:v>3.0089999999999999</c:v>
                </c:pt>
                <c:pt idx="1242">
                  <c:v>3.0419999999999998</c:v>
                </c:pt>
                <c:pt idx="1243">
                  <c:v>2.92</c:v>
                </c:pt>
                <c:pt idx="1244">
                  <c:v>2.9119999999999999</c:v>
                </c:pt>
                <c:pt idx="1245">
                  <c:v>2.9359999999999999</c:v>
                </c:pt>
                <c:pt idx="1246">
                  <c:v>2.895</c:v>
                </c:pt>
                <c:pt idx="1247">
                  <c:v>2.9279999999999999</c:v>
                </c:pt>
                <c:pt idx="1248">
                  <c:v>2.9359999999999999</c:v>
                </c:pt>
                <c:pt idx="1249">
                  <c:v>2.9609999999999999</c:v>
                </c:pt>
                <c:pt idx="1250">
                  <c:v>2.9609999999999999</c:v>
                </c:pt>
                <c:pt idx="1251">
                  <c:v>2.9370000000000003</c:v>
                </c:pt>
                <c:pt idx="1252">
                  <c:v>2.9870000000000001</c:v>
                </c:pt>
                <c:pt idx="1253">
                  <c:v>3.004</c:v>
                </c:pt>
                <c:pt idx="1254">
                  <c:v>3.0289999999999999</c:v>
                </c:pt>
                <c:pt idx="1255">
                  <c:v>3.0289999999999999</c:v>
                </c:pt>
                <c:pt idx="1256">
                  <c:v>3.004</c:v>
                </c:pt>
                <c:pt idx="1257">
                  <c:v>3.0129999999999999</c:v>
                </c:pt>
                <c:pt idx="1258">
                  <c:v>2.996</c:v>
                </c:pt>
                <c:pt idx="1259">
                  <c:v>3.056</c:v>
                </c:pt>
                <c:pt idx="1260">
                  <c:v>3.073</c:v>
                </c:pt>
                <c:pt idx="1261">
                  <c:v>3.1070000000000002</c:v>
                </c:pt>
                <c:pt idx="1262">
                  <c:v>3.085</c:v>
                </c:pt>
                <c:pt idx="1263">
                  <c:v>3.069</c:v>
                </c:pt>
                <c:pt idx="1264">
                  <c:v>3.0939999999999999</c:v>
                </c:pt>
                <c:pt idx="1265">
                  <c:v>3.2</c:v>
                </c:pt>
                <c:pt idx="1266">
                  <c:v>3.2090000000000001</c:v>
                </c:pt>
                <c:pt idx="1267">
                  <c:v>3.16</c:v>
                </c:pt>
                <c:pt idx="1268">
                  <c:v>3.1930000000000001</c:v>
                </c:pt>
                <c:pt idx="1269">
                  <c:v>3.218</c:v>
                </c:pt>
                <c:pt idx="1270">
                  <c:v>3.21</c:v>
                </c:pt>
                <c:pt idx="1271">
                  <c:v>3.2109999999999999</c:v>
                </c:pt>
                <c:pt idx="1272">
                  <c:v>3.1779999999999999</c:v>
                </c:pt>
                <c:pt idx="1273">
                  <c:v>3.2290000000000001</c:v>
                </c:pt>
                <c:pt idx="1274">
                  <c:v>3.2290000000000001</c:v>
                </c:pt>
                <c:pt idx="1275">
                  <c:v>3.2290000000000001</c:v>
                </c:pt>
                <c:pt idx="1276">
                  <c:v>3.2210000000000001</c:v>
                </c:pt>
                <c:pt idx="1277">
                  <c:v>3.1869999999999998</c:v>
                </c:pt>
                <c:pt idx="1278">
                  <c:v>3.1459999999999999</c:v>
                </c:pt>
                <c:pt idx="1279">
                  <c:v>3.1880000000000002</c:v>
                </c:pt>
                <c:pt idx="1280">
                  <c:v>3.214</c:v>
                </c:pt>
                <c:pt idx="1281">
                  <c:v>3.2570000000000001</c:v>
                </c:pt>
                <c:pt idx="1282">
                  <c:v>3.2839999999999998</c:v>
                </c:pt>
                <c:pt idx="1283">
                  <c:v>3.2589999999999999</c:v>
                </c:pt>
                <c:pt idx="1284">
                  <c:v>3.2759999999999998</c:v>
                </c:pt>
                <c:pt idx="1285">
                  <c:v>3.2839999999999998</c:v>
                </c:pt>
                <c:pt idx="1286">
                  <c:v>3.3170000000000002</c:v>
                </c:pt>
                <c:pt idx="1287">
                  <c:v>3.3420000000000001</c:v>
                </c:pt>
                <c:pt idx="1288">
                  <c:v>3.2850000000000001</c:v>
                </c:pt>
                <c:pt idx="1289">
                  <c:v>3.302</c:v>
                </c:pt>
                <c:pt idx="1290">
                  <c:v>3.31</c:v>
                </c:pt>
                <c:pt idx="1291">
                  <c:v>3.2359999999999998</c:v>
                </c:pt>
                <c:pt idx="1292">
                  <c:v>3.294</c:v>
                </c:pt>
                <c:pt idx="1293">
                  <c:v>3.3279999999999998</c:v>
                </c:pt>
                <c:pt idx="1294">
                  <c:v>3.3529999999999998</c:v>
                </c:pt>
                <c:pt idx="1295">
                  <c:v>3.3449999999999998</c:v>
                </c:pt>
                <c:pt idx="1296">
                  <c:v>3.4039999999999999</c:v>
                </c:pt>
                <c:pt idx="1297">
                  <c:v>3.3620000000000001</c:v>
                </c:pt>
                <c:pt idx="1298">
                  <c:v>3.4390000000000001</c:v>
                </c:pt>
                <c:pt idx="1299">
                  <c:v>3.431</c:v>
                </c:pt>
                <c:pt idx="1300">
                  <c:v>3.4319999999999999</c:v>
                </c:pt>
                <c:pt idx="1301">
                  <c:v>3.44</c:v>
                </c:pt>
                <c:pt idx="1302">
                  <c:v>3.4830000000000001</c:v>
                </c:pt>
                <c:pt idx="1303">
                  <c:v>3.5259999999999998</c:v>
                </c:pt>
                <c:pt idx="1304">
                  <c:v>3.6</c:v>
                </c:pt>
                <c:pt idx="1305">
                  <c:v>3.5750000000000002</c:v>
                </c:pt>
                <c:pt idx="1306">
                  <c:v>3.5590000000000002</c:v>
                </c:pt>
                <c:pt idx="1307">
                  <c:v>3.5680000000000001</c:v>
                </c:pt>
                <c:pt idx="1308">
                  <c:v>3.56</c:v>
                </c:pt>
                <c:pt idx="1309">
                  <c:v>3.593</c:v>
                </c:pt>
                <c:pt idx="1310">
                  <c:v>3.6179999999999999</c:v>
                </c:pt>
                <c:pt idx="1311">
                  <c:v>3.66</c:v>
                </c:pt>
                <c:pt idx="1312">
                  <c:v>3.669</c:v>
                </c:pt>
                <c:pt idx="1313">
                  <c:v>3.7199999999999998</c:v>
                </c:pt>
                <c:pt idx="1314">
                  <c:v>3.7290000000000001</c:v>
                </c:pt>
                <c:pt idx="1315">
                  <c:v>3.738</c:v>
                </c:pt>
                <c:pt idx="1316">
                  <c:v>3.7130000000000001</c:v>
                </c:pt>
                <c:pt idx="1317">
                  <c:v>3.6710000000000003</c:v>
                </c:pt>
                <c:pt idx="1318">
                  <c:v>3.698</c:v>
                </c:pt>
                <c:pt idx="1319">
                  <c:v>3.7149999999999999</c:v>
                </c:pt>
                <c:pt idx="1320">
                  <c:v>3.8260000000000001</c:v>
                </c:pt>
                <c:pt idx="1321">
                  <c:v>3.8180000000000001</c:v>
                </c:pt>
                <c:pt idx="1322">
                  <c:v>3.8540000000000001</c:v>
                </c:pt>
                <c:pt idx="1323">
                  <c:v>3.855</c:v>
                </c:pt>
                <c:pt idx="1324">
                  <c:v>3.8730000000000002</c:v>
                </c:pt>
                <c:pt idx="1325">
                  <c:v>3.8380000000000001</c:v>
                </c:pt>
                <c:pt idx="1326">
                  <c:v>3.83</c:v>
                </c:pt>
                <c:pt idx="1327">
                  <c:v>3.7789999999999999</c:v>
                </c:pt>
                <c:pt idx="1328">
                  <c:v>3.7290000000000001</c:v>
                </c:pt>
                <c:pt idx="1329">
                  <c:v>3.7210000000000001</c:v>
                </c:pt>
                <c:pt idx="1330">
                  <c:v>3.7210000000000001</c:v>
                </c:pt>
                <c:pt idx="1331">
                  <c:v>3.68</c:v>
                </c:pt>
                <c:pt idx="1332">
                  <c:v>3.7210000000000001</c:v>
                </c:pt>
                <c:pt idx="1333">
                  <c:v>3.7450000000000001</c:v>
                </c:pt>
                <c:pt idx="1334">
                  <c:v>3.7199999999999998</c:v>
                </c:pt>
                <c:pt idx="1335">
                  <c:v>3.6870000000000003</c:v>
                </c:pt>
                <c:pt idx="1336">
                  <c:v>3.6539999999999999</c:v>
                </c:pt>
                <c:pt idx="1337">
                  <c:v>3.5540000000000003</c:v>
                </c:pt>
                <c:pt idx="1338">
                  <c:v>3.4939999999999998</c:v>
                </c:pt>
                <c:pt idx="1339">
                  <c:v>3.552</c:v>
                </c:pt>
                <c:pt idx="1340">
                  <c:v>3.51</c:v>
                </c:pt>
                <c:pt idx="1341">
                  <c:v>3.4849999999999999</c:v>
                </c:pt>
                <c:pt idx="1342">
                  <c:v>3.6269999999999998</c:v>
                </c:pt>
                <c:pt idx="1343">
                  <c:v>3.61</c:v>
                </c:pt>
                <c:pt idx="1344">
                  <c:v>3.6349999999999998</c:v>
                </c:pt>
                <c:pt idx="1345">
                  <c:v>3.6509999999999998</c:v>
                </c:pt>
                <c:pt idx="1346">
                  <c:v>3.617</c:v>
                </c:pt>
                <c:pt idx="1347">
                  <c:v>3.5640000000000001</c:v>
                </c:pt>
                <c:pt idx="1348">
                  <c:v>3.6539999999999999</c:v>
                </c:pt>
                <c:pt idx="1349">
                  <c:v>3.629</c:v>
                </c:pt>
                <c:pt idx="1350">
                  <c:v>3.637</c:v>
                </c:pt>
                <c:pt idx="1351">
                  <c:v>3.6120000000000001</c:v>
                </c:pt>
                <c:pt idx="1352">
                  <c:v>3.5470000000000002</c:v>
                </c:pt>
                <c:pt idx="1353">
                  <c:v>3.7199999999999998</c:v>
                </c:pt>
                <c:pt idx="1354">
                  <c:v>3.7530000000000001</c:v>
                </c:pt>
                <c:pt idx="1355">
                  <c:v>3.67</c:v>
                </c:pt>
                <c:pt idx="1356">
                  <c:v>3.6779999999999999</c:v>
                </c:pt>
                <c:pt idx="1357">
                  <c:v>3.645</c:v>
                </c:pt>
                <c:pt idx="1358">
                  <c:v>3.5869999999999997</c:v>
                </c:pt>
                <c:pt idx="1359">
                  <c:v>3.5949999999999998</c:v>
                </c:pt>
                <c:pt idx="1360">
                  <c:v>3.5949999999999998</c:v>
                </c:pt>
                <c:pt idx="1361">
                  <c:v>3.5869999999999997</c:v>
                </c:pt>
                <c:pt idx="1362">
                  <c:v>3.637</c:v>
                </c:pt>
                <c:pt idx="1363">
                  <c:v>3.6619999999999999</c:v>
                </c:pt>
                <c:pt idx="1364">
                  <c:v>3.62</c:v>
                </c:pt>
                <c:pt idx="1365">
                  <c:v>3.5939999999999999</c:v>
                </c:pt>
                <c:pt idx="1366">
                  <c:v>3.6029999999999998</c:v>
                </c:pt>
                <c:pt idx="1367">
                  <c:v>3.6269999999999998</c:v>
                </c:pt>
                <c:pt idx="1368">
                  <c:v>3.6429999999999998</c:v>
                </c:pt>
                <c:pt idx="1369">
                  <c:v>3.6429999999999998</c:v>
                </c:pt>
                <c:pt idx="1370">
                  <c:v>3.5779999999999998</c:v>
                </c:pt>
                <c:pt idx="1371">
                  <c:v>3.4790000000000001</c:v>
                </c:pt>
                <c:pt idx="1372">
                  <c:v>3.5289999999999999</c:v>
                </c:pt>
                <c:pt idx="1373">
                  <c:v>3.5609999999999999</c:v>
                </c:pt>
                <c:pt idx="1374">
                  <c:v>3.5779999999999998</c:v>
                </c:pt>
                <c:pt idx="1375">
                  <c:v>3.5620000000000003</c:v>
                </c:pt>
                <c:pt idx="1376">
                  <c:v>3.6029999999999998</c:v>
                </c:pt>
                <c:pt idx="1377">
                  <c:v>3.62</c:v>
                </c:pt>
                <c:pt idx="1378">
                  <c:v>3.6949999999999998</c:v>
                </c:pt>
                <c:pt idx="1379">
                  <c:v>3.6949999999999998</c:v>
                </c:pt>
                <c:pt idx="1380">
                  <c:v>3.6870000000000003</c:v>
                </c:pt>
                <c:pt idx="1381">
                  <c:v>3.7119999999999997</c:v>
                </c:pt>
                <c:pt idx="1382">
                  <c:v>3.6710000000000003</c:v>
                </c:pt>
                <c:pt idx="1383">
                  <c:v>3.7050000000000001</c:v>
                </c:pt>
                <c:pt idx="1384">
                  <c:v>3.714</c:v>
                </c:pt>
                <c:pt idx="1385">
                  <c:v>3.6890000000000001</c:v>
                </c:pt>
                <c:pt idx="1386">
                  <c:v>3.6040000000000001</c:v>
                </c:pt>
                <c:pt idx="1387">
                  <c:v>3.613</c:v>
                </c:pt>
                <c:pt idx="1388">
                  <c:v>3.5789999999999997</c:v>
                </c:pt>
                <c:pt idx="1389">
                  <c:v>3.5789999999999997</c:v>
                </c:pt>
                <c:pt idx="1390">
                  <c:v>3.6480000000000001</c:v>
                </c:pt>
                <c:pt idx="1391">
                  <c:v>3.6560000000000001</c:v>
                </c:pt>
                <c:pt idx="1392">
                  <c:v>3.637</c:v>
                </c:pt>
                <c:pt idx="1393">
                  <c:v>3.7439999999999998</c:v>
                </c:pt>
                <c:pt idx="1394">
                  <c:v>3.7359999999999998</c:v>
                </c:pt>
                <c:pt idx="1395">
                  <c:v>3.786</c:v>
                </c:pt>
                <c:pt idx="1396">
                  <c:v>3.7690000000000001</c:v>
                </c:pt>
                <c:pt idx="1397">
                  <c:v>3.7199999999999998</c:v>
                </c:pt>
                <c:pt idx="1398">
                  <c:v>3.77</c:v>
                </c:pt>
                <c:pt idx="1399">
                  <c:v>3.7869999999999999</c:v>
                </c:pt>
                <c:pt idx="1400">
                  <c:v>3.8369999999999997</c:v>
                </c:pt>
                <c:pt idx="1401">
                  <c:v>3.8289999999999997</c:v>
                </c:pt>
                <c:pt idx="1402">
                  <c:v>3.8369999999999997</c:v>
                </c:pt>
                <c:pt idx="1403">
                  <c:v>3.863</c:v>
                </c:pt>
                <c:pt idx="1404">
                  <c:v>3.8890000000000002</c:v>
                </c:pt>
                <c:pt idx="1405">
                  <c:v>3.855</c:v>
                </c:pt>
                <c:pt idx="1406">
                  <c:v>3.8730000000000002</c:v>
                </c:pt>
                <c:pt idx="1407">
                  <c:v>3.9409999999999998</c:v>
                </c:pt>
                <c:pt idx="1408">
                  <c:v>3.9079999999999999</c:v>
                </c:pt>
                <c:pt idx="1409">
                  <c:v>3.9420000000000002</c:v>
                </c:pt>
                <c:pt idx="1410">
                  <c:v>3.9340000000000002</c:v>
                </c:pt>
                <c:pt idx="1411">
                  <c:v>3.9859999999999998</c:v>
                </c:pt>
                <c:pt idx="1412">
                  <c:v>3.9449999999999998</c:v>
                </c:pt>
                <c:pt idx="1413">
                  <c:v>4.0190000000000001</c:v>
                </c:pt>
                <c:pt idx="1414">
                  <c:v>4.0350000000000001</c:v>
                </c:pt>
                <c:pt idx="1415">
                  <c:v>4.0439999999999996</c:v>
                </c:pt>
                <c:pt idx="1416">
                  <c:v>4.0110000000000001</c:v>
                </c:pt>
                <c:pt idx="1417">
                  <c:v>4.0359999999999996</c:v>
                </c:pt>
                <c:pt idx="1418">
                  <c:v>4.1029999999999998</c:v>
                </c:pt>
                <c:pt idx="1419">
                  <c:v>4.1529999999999996</c:v>
                </c:pt>
                <c:pt idx="1420">
                  <c:v>4.1120000000000001</c:v>
                </c:pt>
                <c:pt idx="1421">
                  <c:v>4.12</c:v>
                </c:pt>
                <c:pt idx="1422">
                  <c:v>4.07</c:v>
                </c:pt>
                <c:pt idx="1423">
                  <c:v>4.0380000000000003</c:v>
                </c:pt>
                <c:pt idx="1424">
                  <c:v>4.0629999999999997</c:v>
                </c:pt>
                <c:pt idx="1425">
                  <c:v>4.0039999999999996</c:v>
                </c:pt>
                <c:pt idx="1426">
                  <c:v>4.0460000000000003</c:v>
                </c:pt>
                <c:pt idx="1427">
                  <c:v>3.988</c:v>
                </c:pt>
                <c:pt idx="1428">
                  <c:v>4.0220000000000002</c:v>
                </c:pt>
                <c:pt idx="1429">
                  <c:v>4.0140000000000002</c:v>
                </c:pt>
                <c:pt idx="1430">
                  <c:v>3.98</c:v>
                </c:pt>
                <c:pt idx="1431">
                  <c:v>3.9710000000000001</c:v>
                </c:pt>
                <c:pt idx="1432">
                  <c:v>4.0039999999999996</c:v>
                </c:pt>
                <c:pt idx="1433">
                  <c:v>4.07</c:v>
                </c:pt>
                <c:pt idx="1434">
                  <c:v>4.0529999999999999</c:v>
                </c:pt>
                <c:pt idx="1435">
                  <c:v>3.9379999999999997</c:v>
                </c:pt>
                <c:pt idx="1436">
                  <c:v>3.8149999999999999</c:v>
                </c:pt>
                <c:pt idx="1437">
                  <c:v>3.7250000000000001</c:v>
                </c:pt>
                <c:pt idx="1438">
                  <c:v>3.7560000000000002</c:v>
                </c:pt>
                <c:pt idx="1439">
                  <c:v>3.74</c:v>
                </c:pt>
                <c:pt idx="1440">
                  <c:v>3.8050000000000002</c:v>
                </c:pt>
                <c:pt idx="1441">
                  <c:v>3.8460000000000001</c:v>
                </c:pt>
                <c:pt idx="1442">
                  <c:v>3.871</c:v>
                </c:pt>
                <c:pt idx="1443">
                  <c:v>3.87</c:v>
                </c:pt>
                <c:pt idx="1444">
                  <c:v>3.9119999999999999</c:v>
                </c:pt>
                <c:pt idx="1445">
                  <c:v>3.8620000000000001</c:v>
                </c:pt>
                <c:pt idx="1446">
                  <c:v>3.8780000000000001</c:v>
                </c:pt>
                <c:pt idx="1447">
                  <c:v>3.8940000000000001</c:v>
                </c:pt>
                <c:pt idx="1448">
                  <c:v>3.9779999999999998</c:v>
                </c:pt>
                <c:pt idx="1449">
                  <c:v>3.919</c:v>
                </c:pt>
                <c:pt idx="1450">
                  <c:v>3.9779999999999998</c:v>
                </c:pt>
                <c:pt idx="1451">
                  <c:v>3.919</c:v>
                </c:pt>
                <c:pt idx="1452">
                  <c:v>3.944</c:v>
                </c:pt>
                <c:pt idx="1453">
                  <c:v>4.0199999999999996</c:v>
                </c:pt>
                <c:pt idx="1454">
                  <c:v>4.0540000000000003</c:v>
                </c:pt>
                <c:pt idx="1455">
                  <c:v>4.0709999999999997</c:v>
                </c:pt>
                <c:pt idx="1456">
                  <c:v>4.08</c:v>
                </c:pt>
                <c:pt idx="1457">
                  <c:v>4.1269999999999998</c:v>
                </c:pt>
                <c:pt idx="1458">
                  <c:v>4.1689999999999996</c:v>
                </c:pt>
                <c:pt idx="1459">
                  <c:v>4.2110000000000003</c:v>
                </c:pt>
                <c:pt idx="1460">
                  <c:v>4.2110000000000003</c:v>
                </c:pt>
                <c:pt idx="1461">
                  <c:v>4.1779999999999999</c:v>
                </c:pt>
                <c:pt idx="1462">
                  <c:v>4.1950000000000003</c:v>
                </c:pt>
                <c:pt idx="1463">
                  <c:v>4.1870000000000003</c:v>
                </c:pt>
                <c:pt idx="1464">
                  <c:v>4.1870000000000003</c:v>
                </c:pt>
                <c:pt idx="1465">
                  <c:v>4.2210000000000001</c:v>
                </c:pt>
                <c:pt idx="1466">
                  <c:v>4.2300000000000004</c:v>
                </c:pt>
                <c:pt idx="1467">
                  <c:v>4.2300000000000004</c:v>
                </c:pt>
                <c:pt idx="1468">
                  <c:v>4.2560000000000002</c:v>
                </c:pt>
                <c:pt idx="1469">
                  <c:v>4.282</c:v>
                </c:pt>
                <c:pt idx="1470">
                  <c:v>4.2480000000000002</c:v>
                </c:pt>
                <c:pt idx="1471">
                  <c:v>4.24</c:v>
                </c:pt>
                <c:pt idx="1472">
                  <c:v>4.2229999999999999</c:v>
                </c:pt>
                <c:pt idx="1473">
                  <c:v>4.2069999999999999</c:v>
                </c:pt>
                <c:pt idx="1474">
                  <c:v>4.25</c:v>
                </c:pt>
                <c:pt idx="1475">
                  <c:v>4.3360000000000003</c:v>
                </c:pt>
                <c:pt idx="1476">
                  <c:v>4.37</c:v>
                </c:pt>
                <c:pt idx="1477">
                  <c:v>4.3449999999999998</c:v>
                </c:pt>
                <c:pt idx="1478">
                  <c:v>4.3860000000000001</c:v>
                </c:pt>
                <c:pt idx="1479">
                  <c:v>4.3780000000000001</c:v>
                </c:pt>
                <c:pt idx="1480">
                  <c:v>4.4030000000000005</c:v>
                </c:pt>
                <c:pt idx="1481">
                  <c:v>4.4279999999999999</c:v>
                </c:pt>
                <c:pt idx="1482">
                  <c:v>4.4610000000000003</c:v>
                </c:pt>
                <c:pt idx="1483">
                  <c:v>4.47</c:v>
                </c:pt>
                <c:pt idx="1484">
                  <c:v>4.4539999999999997</c:v>
                </c:pt>
                <c:pt idx="1485">
                  <c:v>4.4119999999999999</c:v>
                </c:pt>
                <c:pt idx="1486">
                  <c:v>4.4879999999999995</c:v>
                </c:pt>
                <c:pt idx="1487">
                  <c:v>4.43</c:v>
                </c:pt>
                <c:pt idx="1488">
                  <c:v>4.43</c:v>
                </c:pt>
                <c:pt idx="1489">
                  <c:v>4.4889999999999999</c:v>
                </c:pt>
                <c:pt idx="1490">
                  <c:v>4.4640000000000004</c:v>
                </c:pt>
                <c:pt idx="1491">
                  <c:v>4.3970000000000002</c:v>
                </c:pt>
                <c:pt idx="1492">
                  <c:v>4.3710000000000004</c:v>
                </c:pt>
                <c:pt idx="1493">
                  <c:v>4.3890000000000002</c:v>
                </c:pt>
                <c:pt idx="1494">
                  <c:v>4.3719999999999999</c:v>
                </c:pt>
                <c:pt idx="1495">
                  <c:v>4.3040000000000003</c:v>
                </c:pt>
                <c:pt idx="1496">
                  <c:v>4.3469999999999995</c:v>
                </c:pt>
                <c:pt idx="1497">
                  <c:v>4.3469999999999995</c:v>
                </c:pt>
                <c:pt idx="1498">
                  <c:v>4.3529999999999998</c:v>
                </c:pt>
                <c:pt idx="1499">
                  <c:v>4.32</c:v>
                </c:pt>
                <c:pt idx="1500">
                  <c:v>4.3940000000000001</c:v>
                </c:pt>
                <c:pt idx="1501">
                  <c:v>4.4109999999999996</c:v>
                </c:pt>
                <c:pt idx="1502">
                  <c:v>4.4359999999999999</c:v>
                </c:pt>
                <c:pt idx="1503">
                  <c:v>4.42</c:v>
                </c:pt>
                <c:pt idx="1504">
                  <c:v>4.47</c:v>
                </c:pt>
                <c:pt idx="1505">
                  <c:v>4.3949999999999996</c:v>
                </c:pt>
                <c:pt idx="1506">
                  <c:v>4.4039999999999999</c:v>
                </c:pt>
                <c:pt idx="1507">
                  <c:v>4.3620000000000001</c:v>
                </c:pt>
                <c:pt idx="1508">
                  <c:v>4.4039999999999999</c:v>
                </c:pt>
                <c:pt idx="1509">
                  <c:v>4.43</c:v>
                </c:pt>
                <c:pt idx="1510">
                  <c:v>4.4050000000000002</c:v>
                </c:pt>
                <c:pt idx="1511">
                  <c:v>4.3629999999999995</c:v>
                </c:pt>
                <c:pt idx="1512">
                  <c:v>4.3540000000000001</c:v>
                </c:pt>
                <c:pt idx="1513">
                  <c:v>4.3550000000000004</c:v>
                </c:pt>
                <c:pt idx="1514">
                  <c:v>4.3719999999999999</c:v>
                </c:pt>
                <c:pt idx="1515">
                  <c:v>4.4059999999999997</c:v>
                </c:pt>
                <c:pt idx="1516">
                  <c:v>4.4400000000000004</c:v>
                </c:pt>
                <c:pt idx="1517">
                  <c:v>4.38</c:v>
                </c:pt>
                <c:pt idx="1518">
                  <c:v>4.3719999999999999</c:v>
                </c:pt>
                <c:pt idx="1519">
                  <c:v>#N/A</c:v>
                </c:pt>
                <c:pt idx="1520">
                  <c:v>4.3469999999999995</c:v>
                </c:pt>
                <c:pt idx="1521">
                  <c:v>4.3639999999999999</c:v>
                </c:pt>
                <c:pt idx="1522">
                  <c:v>4.3639999999999999</c:v>
                </c:pt>
                <c:pt idx="1523">
                  <c:v>4.4039999999999999</c:v>
                </c:pt>
                <c:pt idx="1524">
                  <c:v>4.4039999999999999</c:v>
                </c:pt>
                <c:pt idx="1525">
                  <c:v>4.3289999999999997</c:v>
                </c:pt>
                <c:pt idx="1526">
                  <c:v>4.3040000000000003</c:v>
                </c:pt>
                <c:pt idx="1527">
                  <c:v>4.3209999999999997</c:v>
                </c:pt>
                <c:pt idx="1528">
                  <c:v>4.3540000000000001</c:v>
                </c:pt>
                <c:pt idx="1529">
                  <c:v>4.3449999999999998</c:v>
                </c:pt>
                <c:pt idx="1530">
                  <c:v>4.3949999999999996</c:v>
                </c:pt>
                <c:pt idx="1531">
                  <c:v>4.42</c:v>
                </c:pt>
                <c:pt idx="1532">
                  <c:v>4.3780000000000001</c:v>
                </c:pt>
                <c:pt idx="1533">
                  <c:v>4.3360000000000003</c:v>
                </c:pt>
                <c:pt idx="1534">
                  <c:v>4.33</c:v>
                </c:pt>
                <c:pt idx="1535">
                  <c:v>4.327</c:v>
                </c:pt>
                <c:pt idx="1536">
                  <c:v>4.327</c:v>
                </c:pt>
                <c:pt idx="1537">
                  <c:v>4.37</c:v>
                </c:pt>
                <c:pt idx="1538">
                  <c:v>4.3520000000000003</c:v>
                </c:pt>
                <c:pt idx="1539">
                  <c:v>4.3520000000000003</c:v>
                </c:pt>
                <c:pt idx="1540">
                  <c:v>4.3860000000000001</c:v>
                </c:pt>
                <c:pt idx="1541">
                  <c:v>4.4550000000000001</c:v>
                </c:pt>
                <c:pt idx="1542">
                  <c:v>4.4859999999999998</c:v>
                </c:pt>
                <c:pt idx="1543">
                  <c:v>4.4950000000000001</c:v>
                </c:pt>
                <c:pt idx="1544">
                  <c:v>4.5110000000000001</c:v>
                </c:pt>
                <c:pt idx="1545">
                  <c:v>4.5199999999999996</c:v>
                </c:pt>
                <c:pt idx="1546">
                  <c:v>4.5780000000000003</c:v>
                </c:pt>
                <c:pt idx="1547">
                  <c:v>4.5949999999999998</c:v>
                </c:pt>
                <c:pt idx="1548">
                  <c:v>4.57</c:v>
                </c:pt>
                <c:pt idx="1549">
                  <c:v>4.6120000000000001</c:v>
                </c:pt>
                <c:pt idx="1550">
                  <c:v>4.6040000000000001</c:v>
                </c:pt>
                <c:pt idx="1551">
                  <c:v>4.63</c:v>
                </c:pt>
                <c:pt idx="1552">
                  <c:v>4.6550000000000002</c:v>
                </c:pt>
                <c:pt idx="1553">
                  <c:v>4.681</c:v>
                </c:pt>
                <c:pt idx="1554">
                  <c:v>4.673</c:v>
                </c:pt>
                <c:pt idx="1555">
                  <c:v>4.6820000000000004</c:v>
                </c:pt>
                <c:pt idx="1556">
                  <c:v>4.6909999999999998</c:v>
                </c:pt>
                <c:pt idx="1557">
                  <c:v>4.6909999999999998</c:v>
                </c:pt>
                <c:pt idx="1558">
                  <c:v>4.6760000000000002</c:v>
                </c:pt>
                <c:pt idx="1559">
                  <c:v>4.6760000000000002</c:v>
                </c:pt>
                <c:pt idx="1560">
                  <c:v>4.702</c:v>
                </c:pt>
                <c:pt idx="1561">
                  <c:v>4.6680000000000001</c:v>
                </c:pt>
                <c:pt idx="1562">
                  <c:v>4.72</c:v>
                </c:pt>
                <c:pt idx="1563">
                  <c:v>4.72</c:v>
                </c:pt>
                <c:pt idx="1564">
                  <c:v>4.7290000000000001</c:v>
                </c:pt>
                <c:pt idx="1565">
                  <c:v>4.6790000000000003</c:v>
                </c:pt>
                <c:pt idx="1566">
                  <c:v>4.7039999999999997</c:v>
                </c:pt>
                <c:pt idx="1567">
                  <c:v>4.7119999999999997</c:v>
                </c:pt>
                <c:pt idx="1568">
                  <c:v>4.7460000000000004</c:v>
                </c:pt>
                <c:pt idx="1569">
                  <c:v>4.7709999999999999</c:v>
                </c:pt>
                <c:pt idx="1570">
                  <c:v>4.7539999999999996</c:v>
                </c:pt>
                <c:pt idx="1571">
                  <c:v>4.7210000000000001</c:v>
                </c:pt>
                <c:pt idx="1572">
                  <c:v>4.7119999999999997</c:v>
                </c:pt>
                <c:pt idx="1573">
                  <c:v>4.7379999999999995</c:v>
                </c:pt>
                <c:pt idx="1574">
                  <c:v>4.7210000000000001</c:v>
                </c:pt>
                <c:pt idx="1575">
                  <c:v>4.6370000000000005</c:v>
                </c:pt>
                <c:pt idx="1576">
                  <c:v>4.6790000000000003</c:v>
                </c:pt>
                <c:pt idx="1577">
                  <c:v>4.62</c:v>
                </c:pt>
                <c:pt idx="1578">
                  <c:v>4.6360000000000001</c:v>
                </c:pt>
                <c:pt idx="1579">
                  <c:v>4.6530000000000005</c:v>
                </c:pt>
                <c:pt idx="1580">
                  <c:v>4.7389999999999999</c:v>
                </c:pt>
                <c:pt idx="1581">
                  <c:v>4.7389999999999999</c:v>
                </c:pt>
                <c:pt idx="1582">
                  <c:v>4.7729999999999997</c:v>
                </c:pt>
                <c:pt idx="1583">
                  <c:v>4.7130000000000001</c:v>
                </c:pt>
                <c:pt idx="1584">
                  <c:v>4.7389999999999999</c:v>
                </c:pt>
                <c:pt idx="1585">
                  <c:v>4.7949999999999999</c:v>
                </c:pt>
                <c:pt idx="1586">
                  <c:v>4.8029999999999999</c:v>
                </c:pt>
                <c:pt idx="1587">
                  <c:v>4.8360000000000003</c:v>
                </c:pt>
                <c:pt idx="1588">
                  <c:v>4.82</c:v>
                </c:pt>
                <c:pt idx="1589">
                  <c:v>4.8460000000000001</c:v>
                </c:pt>
                <c:pt idx="1590">
                  <c:v>4.8209999999999997</c:v>
                </c:pt>
                <c:pt idx="1591">
                  <c:v>4.8040000000000003</c:v>
                </c:pt>
                <c:pt idx="1592">
                  <c:v>4.8380000000000001</c:v>
                </c:pt>
                <c:pt idx="1593">
                  <c:v>4.8970000000000002</c:v>
                </c:pt>
                <c:pt idx="1594">
                  <c:v>4.8810000000000002</c:v>
                </c:pt>
                <c:pt idx="1595">
                  <c:v>4.8639999999999999</c:v>
                </c:pt>
                <c:pt idx="1596">
                  <c:v>4.907</c:v>
                </c:pt>
                <c:pt idx="1597">
                  <c:v>4.9509999999999996</c:v>
                </c:pt>
                <c:pt idx="1598">
                  <c:v>4.9509999999999996</c:v>
                </c:pt>
                <c:pt idx="1599">
                  <c:v>4.9000000000000004</c:v>
                </c:pt>
                <c:pt idx="1600">
                  <c:v>4.8319999999999999</c:v>
                </c:pt>
                <c:pt idx="1601">
                  <c:v>4.8490000000000002</c:v>
                </c:pt>
                <c:pt idx="1602">
                  <c:v>4.8840000000000003</c:v>
                </c:pt>
                <c:pt idx="1603">
                  <c:v>4.9020000000000001</c:v>
                </c:pt>
                <c:pt idx="1604">
                  <c:v>4.8760000000000003</c:v>
                </c:pt>
                <c:pt idx="1605">
                  <c:v>4.9370000000000003</c:v>
                </c:pt>
                <c:pt idx="1606">
                  <c:v>4.9889999999999999</c:v>
                </c:pt>
                <c:pt idx="1607">
                  <c:v>4.8959999999999999</c:v>
                </c:pt>
                <c:pt idx="1608">
                  <c:v>4.8620000000000001</c:v>
                </c:pt>
                <c:pt idx="1609">
                  <c:v>4.9539999999999997</c:v>
                </c:pt>
                <c:pt idx="1610">
                  <c:v>4.9119999999999999</c:v>
                </c:pt>
                <c:pt idx="1611">
                  <c:v>4.9370000000000003</c:v>
                </c:pt>
                <c:pt idx="1612">
                  <c:v>4.9710000000000001</c:v>
                </c:pt>
                <c:pt idx="1613">
                  <c:v>4.9290000000000003</c:v>
                </c:pt>
                <c:pt idx="1614">
                  <c:v>4.9539999999999997</c:v>
                </c:pt>
                <c:pt idx="1615">
                  <c:v>4.9630000000000001</c:v>
                </c:pt>
                <c:pt idx="1616">
                  <c:v>4.9879999999999995</c:v>
                </c:pt>
                <c:pt idx="1617">
                  <c:v>4.9879999999999995</c:v>
                </c:pt>
                <c:pt idx="1618">
                  <c:v>5.0049999999999999</c:v>
                </c:pt>
                <c:pt idx="1619">
                  <c:v>4.9800000000000004</c:v>
                </c:pt>
                <c:pt idx="1620">
                  <c:v>4.9459999999999997</c:v>
                </c:pt>
                <c:pt idx="1621">
                  <c:v>4.9539999999999997</c:v>
                </c:pt>
                <c:pt idx="1622">
                  <c:v>4.9119999999999999</c:v>
                </c:pt>
                <c:pt idx="1623">
                  <c:v>4.9630000000000001</c:v>
                </c:pt>
                <c:pt idx="1624">
                  <c:v>4.9459999999999997</c:v>
                </c:pt>
                <c:pt idx="1625">
                  <c:v>4.92</c:v>
                </c:pt>
                <c:pt idx="1626">
                  <c:v>4.9370000000000003</c:v>
                </c:pt>
                <c:pt idx="1627">
                  <c:v>4.9539999999999997</c:v>
                </c:pt>
                <c:pt idx="1628">
                  <c:v>4.9459999999999997</c:v>
                </c:pt>
                <c:pt idx="1629">
                  <c:v>4.9459999999999997</c:v>
                </c:pt>
                <c:pt idx="1630">
                  <c:v>4.9710000000000001</c:v>
                </c:pt>
                <c:pt idx="1631">
                  <c:v>5.0369999999999999</c:v>
                </c:pt>
                <c:pt idx="1632">
                  <c:v>5.0209999999999999</c:v>
                </c:pt>
                <c:pt idx="1633">
                  <c:v>4.9119999999999999</c:v>
                </c:pt>
                <c:pt idx="1634">
                  <c:v>4.9790000000000001</c:v>
                </c:pt>
                <c:pt idx="1635">
                  <c:v>4.9960000000000004</c:v>
                </c:pt>
                <c:pt idx="1636">
                  <c:v>5.0039999999999996</c:v>
                </c:pt>
                <c:pt idx="1637">
                  <c:v>5.0049999999999999</c:v>
                </c:pt>
                <c:pt idx="1638">
                  <c:v>4.9960000000000004</c:v>
                </c:pt>
                <c:pt idx="1639">
                  <c:v>5.0129999999999999</c:v>
                </c:pt>
                <c:pt idx="1640">
                  <c:v>5.0049999999999999</c:v>
                </c:pt>
                <c:pt idx="1641">
                  <c:v>5.1159999999999997</c:v>
                </c:pt>
                <c:pt idx="1642">
                  <c:v>5.133</c:v>
                </c:pt>
                <c:pt idx="1643">
                  <c:v>5.1589999999999998</c:v>
                </c:pt>
                <c:pt idx="1644">
                  <c:v>5.1769999999999996</c:v>
                </c:pt>
                <c:pt idx="1645">
                  <c:v>5.194</c:v>
                </c:pt>
                <c:pt idx="1646">
                  <c:v>5.1950000000000003</c:v>
                </c:pt>
                <c:pt idx="1647">
                  <c:v>5.2379999999999995</c:v>
                </c:pt>
                <c:pt idx="1648">
                  <c:v>5.2649999999999997</c:v>
                </c:pt>
                <c:pt idx="1649">
                  <c:v>5.2480000000000002</c:v>
                </c:pt>
                <c:pt idx="1650">
                  <c:v>5.24</c:v>
                </c:pt>
                <c:pt idx="1651">
                  <c:v>5.2789999999999999</c:v>
                </c:pt>
                <c:pt idx="1652">
                  <c:v>5.1870000000000003</c:v>
                </c:pt>
                <c:pt idx="1653">
                  <c:v>5.1539999999999999</c:v>
                </c:pt>
                <c:pt idx="1654">
                  <c:v>5.1710000000000003</c:v>
                </c:pt>
                <c:pt idx="1655">
                  <c:v>5.1710000000000003</c:v>
                </c:pt>
                <c:pt idx="1656">
                  <c:v>5.2379999999999995</c:v>
                </c:pt>
                <c:pt idx="1657">
                  <c:v>5.2130000000000001</c:v>
                </c:pt>
                <c:pt idx="1658">
                  <c:v>5.17</c:v>
                </c:pt>
                <c:pt idx="1659">
                  <c:v>5.17</c:v>
                </c:pt>
                <c:pt idx="1660">
                  <c:v>5.1539999999999999</c:v>
                </c:pt>
                <c:pt idx="1661">
                  <c:v>5.17</c:v>
                </c:pt>
                <c:pt idx="1662">
                  <c:v>5.1109999999999998</c:v>
                </c:pt>
                <c:pt idx="1663">
                  <c:v>5.0940000000000003</c:v>
                </c:pt>
                <c:pt idx="1664">
                  <c:v>5.1109999999999998</c:v>
                </c:pt>
                <c:pt idx="1665">
                  <c:v>5.1870000000000003</c:v>
                </c:pt>
                <c:pt idx="1666">
                  <c:v>5.1020000000000003</c:v>
                </c:pt>
                <c:pt idx="1667">
                  <c:v>5.0590000000000002</c:v>
                </c:pt>
                <c:pt idx="1668">
                  <c:v>5.0759999999999996</c:v>
                </c:pt>
                <c:pt idx="1669">
                  <c:v>5.0839999999999996</c:v>
                </c:pt>
                <c:pt idx="1670">
                  <c:v>5.1189999999999998</c:v>
                </c:pt>
                <c:pt idx="1671">
                  <c:v>5.0670000000000002</c:v>
                </c:pt>
                <c:pt idx="1672">
                  <c:v>5.0460000000000003</c:v>
                </c:pt>
                <c:pt idx="1673">
                  <c:v>4.9790000000000001</c:v>
                </c:pt>
                <c:pt idx="1674">
                  <c:v>4.9539999999999997</c:v>
                </c:pt>
                <c:pt idx="1675">
                  <c:v>4.9539999999999997</c:v>
                </c:pt>
                <c:pt idx="1676">
                  <c:v>4.9539999999999997</c:v>
                </c:pt>
                <c:pt idx="1677">
                  <c:v>4.9870000000000001</c:v>
                </c:pt>
                <c:pt idx="1678">
                  <c:v>4.9030000000000005</c:v>
                </c:pt>
                <c:pt idx="1679">
                  <c:v>4.9450000000000003</c:v>
                </c:pt>
                <c:pt idx="1680">
                  <c:v>4.9030000000000005</c:v>
                </c:pt>
                <c:pt idx="1681">
                  <c:v>4.9109999999999996</c:v>
                </c:pt>
                <c:pt idx="1682">
                  <c:v>4.9279999999999999</c:v>
                </c:pt>
                <c:pt idx="1683">
                  <c:v>4.9690000000000003</c:v>
                </c:pt>
                <c:pt idx="1684">
                  <c:v>5.0110000000000001</c:v>
                </c:pt>
                <c:pt idx="1685">
                  <c:v>4.944</c:v>
                </c:pt>
                <c:pt idx="1686">
                  <c:v>4.8760000000000003</c:v>
                </c:pt>
                <c:pt idx="1687">
                  <c:v>4.9009999999999998</c:v>
                </c:pt>
                <c:pt idx="1688">
                  <c:v>4.875</c:v>
                </c:pt>
                <c:pt idx="1689">
                  <c:v>4.8570000000000002</c:v>
                </c:pt>
                <c:pt idx="1690">
                  <c:v>4.8659999999999997</c:v>
                </c:pt>
                <c:pt idx="1691">
                  <c:v>4.8650000000000002</c:v>
                </c:pt>
                <c:pt idx="1692">
                  <c:v>4.8739999999999997</c:v>
                </c:pt>
                <c:pt idx="1693">
                  <c:v>4.8559999999999999</c:v>
                </c:pt>
                <c:pt idx="1694">
                  <c:v>4.8730000000000002</c:v>
                </c:pt>
                <c:pt idx="1695">
                  <c:v>4.8550000000000004</c:v>
                </c:pt>
                <c:pt idx="1696">
                  <c:v>4.8129999999999997</c:v>
                </c:pt>
                <c:pt idx="1697">
                  <c:v>4.78</c:v>
                </c:pt>
                <c:pt idx="1698">
                  <c:v>4.7620000000000005</c:v>
                </c:pt>
                <c:pt idx="1699">
                  <c:v>4.7620000000000005</c:v>
                </c:pt>
                <c:pt idx="1700">
                  <c:v>4.7949999999999999</c:v>
                </c:pt>
                <c:pt idx="1701">
                  <c:v>4.8120000000000003</c:v>
                </c:pt>
                <c:pt idx="1702">
                  <c:v>4.8120000000000003</c:v>
                </c:pt>
                <c:pt idx="1703">
                  <c:v>4.8109999999999999</c:v>
                </c:pt>
                <c:pt idx="1704">
                  <c:v>4.8280000000000003</c:v>
                </c:pt>
                <c:pt idx="1705">
                  <c:v>4.819</c:v>
                </c:pt>
                <c:pt idx="1706">
                  <c:v>4.7940000000000005</c:v>
                </c:pt>
                <c:pt idx="1707">
                  <c:v>4.8360000000000003</c:v>
                </c:pt>
                <c:pt idx="1708">
                  <c:v>4.8609999999999998</c:v>
                </c:pt>
                <c:pt idx="1709">
                  <c:v>4.8780000000000001</c:v>
                </c:pt>
                <c:pt idx="1710">
                  <c:v>4.8010000000000002</c:v>
                </c:pt>
                <c:pt idx="1711">
                  <c:v>4.8179999999999996</c:v>
                </c:pt>
                <c:pt idx="1712">
                  <c:v>4.6899999999999995</c:v>
                </c:pt>
                <c:pt idx="1713">
                  <c:v>4.6719999999999997</c:v>
                </c:pt>
                <c:pt idx="1714">
                  <c:v>4.6379999999999999</c:v>
                </c:pt>
                <c:pt idx="1715">
                  <c:v>4.6970000000000001</c:v>
                </c:pt>
                <c:pt idx="1716">
                  <c:v>4.6879999999999997</c:v>
                </c:pt>
                <c:pt idx="1717">
                  <c:v>4.6619999999999999</c:v>
                </c:pt>
                <c:pt idx="1718">
                  <c:v>4.6870000000000003</c:v>
                </c:pt>
                <c:pt idx="1719">
                  <c:v>4.6459999999999999</c:v>
                </c:pt>
                <c:pt idx="1720">
                  <c:v>4.6539999999999999</c:v>
                </c:pt>
                <c:pt idx="1721">
                  <c:v>4.5869999999999997</c:v>
                </c:pt>
                <c:pt idx="1722">
                  <c:v>4.6539999999999999</c:v>
                </c:pt>
                <c:pt idx="1723">
                  <c:v>4.7379999999999995</c:v>
                </c:pt>
                <c:pt idx="1724">
                  <c:v>4.7379999999999995</c:v>
                </c:pt>
                <c:pt idx="1725">
                  <c:v>4.8220000000000001</c:v>
                </c:pt>
                <c:pt idx="1726">
                  <c:v>4.8559999999999999</c:v>
                </c:pt>
                <c:pt idx="1727">
                  <c:v>4.8390000000000004</c:v>
                </c:pt>
                <c:pt idx="1728">
                  <c:v>4.8650000000000002</c:v>
                </c:pt>
                <c:pt idx="1729">
                  <c:v>4.8479999999999999</c:v>
                </c:pt>
                <c:pt idx="1730">
                  <c:v>4.84</c:v>
                </c:pt>
                <c:pt idx="1731">
                  <c:v>4.84</c:v>
                </c:pt>
                <c:pt idx="1732">
                  <c:v>4.8659999999999997</c:v>
                </c:pt>
                <c:pt idx="1733">
                  <c:v>4.8760000000000003</c:v>
                </c:pt>
                <c:pt idx="1734">
                  <c:v>4.91</c:v>
                </c:pt>
                <c:pt idx="1735">
                  <c:v>4.9109999999999996</c:v>
                </c:pt>
                <c:pt idx="1736">
                  <c:v>4.8460000000000001</c:v>
                </c:pt>
                <c:pt idx="1737">
                  <c:v>4.8049999999999997</c:v>
                </c:pt>
                <c:pt idx="1738">
                  <c:v>4.7469999999999999</c:v>
                </c:pt>
                <c:pt idx="1739">
                  <c:v>4.7549999999999999</c:v>
                </c:pt>
                <c:pt idx="1740">
                  <c:v>4.6970000000000001</c:v>
                </c:pt>
                <c:pt idx="1741">
                  <c:v>4.6470000000000002</c:v>
                </c:pt>
                <c:pt idx="1742">
                  <c:v>4.6710000000000003</c:v>
                </c:pt>
                <c:pt idx="1743">
                  <c:v>4.82</c:v>
                </c:pt>
                <c:pt idx="1744">
                  <c:v>4.8029999999999999</c:v>
                </c:pt>
                <c:pt idx="1745">
                  <c:v>4.7699999999999996</c:v>
                </c:pt>
                <c:pt idx="1746">
                  <c:v>4.7530000000000001</c:v>
                </c:pt>
                <c:pt idx="1747">
                  <c:v>4.7439999999999998</c:v>
                </c:pt>
                <c:pt idx="1748">
                  <c:v>4.7350000000000003</c:v>
                </c:pt>
                <c:pt idx="1749">
                  <c:v>4.7679999999999998</c:v>
                </c:pt>
                <c:pt idx="1750">
                  <c:v>4.7430000000000003</c:v>
                </c:pt>
                <c:pt idx="1751">
                  <c:v>4.8100000000000005</c:v>
                </c:pt>
                <c:pt idx="1752">
                  <c:v>4.8520000000000003</c:v>
                </c:pt>
                <c:pt idx="1753">
                  <c:v>4.7670000000000003</c:v>
                </c:pt>
                <c:pt idx="1754">
                  <c:v>4.7750000000000004</c:v>
                </c:pt>
                <c:pt idx="1755">
                  <c:v>4.758</c:v>
                </c:pt>
                <c:pt idx="1756">
                  <c:v>4.7409999999999997</c:v>
                </c:pt>
                <c:pt idx="1757">
                  <c:v>4.74</c:v>
                </c:pt>
                <c:pt idx="1758">
                  <c:v>4.7309999999999999</c:v>
                </c:pt>
                <c:pt idx="1759">
                  <c:v>4.7229999999999999</c:v>
                </c:pt>
                <c:pt idx="1760">
                  <c:v>4.6790000000000003</c:v>
                </c:pt>
                <c:pt idx="1761">
                  <c:v>4.6870000000000003</c:v>
                </c:pt>
                <c:pt idx="1762">
                  <c:v>4.6129999999999995</c:v>
                </c:pt>
                <c:pt idx="1763">
                  <c:v>4.5209999999999999</c:v>
                </c:pt>
                <c:pt idx="1764">
                  <c:v>4.5120000000000005</c:v>
                </c:pt>
                <c:pt idx="1765">
                  <c:v>4.5120000000000005</c:v>
                </c:pt>
                <c:pt idx="1766">
                  <c:v>4.5869999999999997</c:v>
                </c:pt>
                <c:pt idx="1767">
                  <c:v>4.5780000000000003</c:v>
                </c:pt>
                <c:pt idx="1768">
                  <c:v>4.67</c:v>
                </c:pt>
                <c:pt idx="1769">
                  <c:v>4.6619999999999999</c:v>
                </c:pt>
                <c:pt idx="1770">
                  <c:v>4.6109999999999998</c:v>
                </c:pt>
                <c:pt idx="1771">
                  <c:v>4.7039999999999997</c:v>
                </c:pt>
                <c:pt idx="1772">
                  <c:v>4.7379999999999995</c:v>
                </c:pt>
                <c:pt idx="1773">
                  <c:v>4.7210000000000001</c:v>
                </c:pt>
                <c:pt idx="1774">
                  <c:v>4.7130000000000001</c:v>
                </c:pt>
                <c:pt idx="1775">
                  <c:v>4.7130000000000001</c:v>
                </c:pt>
                <c:pt idx="1776">
                  <c:v>4.7130000000000001</c:v>
                </c:pt>
                <c:pt idx="1777">
                  <c:v>4.6530000000000005</c:v>
                </c:pt>
                <c:pt idx="1778">
                  <c:v>4.7219999999999995</c:v>
                </c:pt>
                <c:pt idx="1779">
                  <c:v>4.7219999999999995</c:v>
                </c:pt>
                <c:pt idx="1780">
                  <c:v>4.7130000000000001</c:v>
                </c:pt>
                <c:pt idx="1781">
                  <c:v>4.782</c:v>
                </c:pt>
                <c:pt idx="1782">
                  <c:v>4.7960000000000003</c:v>
                </c:pt>
                <c:pt idx="1783">
                  <c:v>4.8120000000000003</c:v>
                </c:pt>
                <c:pt idx="1784">
                  <c:v>4.8120000000000003</c:v>
                </c:pt>
                <c:pt idx="1785">
                  <c:v>4.7949999999999999</c:v>
                </c:pt>
                <c:pt idx="1786">
                  <c:v>4.7620000000000005</c:v>
                </c:pt>
                <c:pt idx="1787">
                  <c:v>4.6950000000000003</c:v>
                </c:pt>
                <c:pt idx="1788">
                  <c:v>4.7539999999999996</c:v>
                </c:pt>
                <c:pt idx="1789">
                  <c:v>4.7789999999999999</c:v>
                </c:pt>
                <c:pt idx="1790">
                  <c:v>4.7949999999999999</c:v>
                </c:pt>
                <c:pt idx="1791">
                  <c:v>4.8120000000000003</c:v>
                </c:pt>
                <c:pt idx="1792">
                  <c:v>4.8540000000000001</c:v>
                </c:pt>
                <c:pt idx="1793">
                  <c:v>4.88</c:v>
                </c:pt>
                <c:pt idx="1794">
                  <c:v>4.88</c:v>
                </c:pt>
                <c:pt idx="1795">
                  <c:v>4.8629999999999995</c:v>
                </c:pt>
                <c:pt idx="1796">
                  <c:v>4.9059999999999997</c:v>
                </c:pt>
                <c:pt idx="1797">
                  <c:v>4.88</c:v>
                </c:pt>
                <c:pt idx="1798">
                  <c:v>4.915</c:v>
                </c:pt>
                <c:pt idx="1799">
                  <c:v>4.907</c:v>
                </c:pt>
                <c:pt idx="1800">
                  <c:v>4.9409999999999998</c:v>
                </c:pt>
                <c:pt idx="1801">
                  <c:v>4.9329999999999998</c:v>
                </c:pt>
                <c:pt idx="1802">
                  <c:v>4.97</c:v>
                </c:pt>
                <c:pt idx="1803">
                  <c:v>4.97</c:v>
                </c:pt>
                <c:pt idx="1804">
                  <c:v>4.9790000000000001</c:v>
                </c:pt>
                <c:pt idx="1805">
                  <c:v>4.9619999999999997</c:v>
                </c:pt>
                <c:pt idx="1806">
                  <c:v>4.9210000000000003</c:v>
                </c:pt>
                <c:pt idx="1807">
                  <c:v>4.9619999999999997</c:v>
                </c:pt>
                <c:pt idx="1808">
                  <c:v>4.9370000000000003</c:v>
                </c:pt>
                <c:pt idx="1809">
                  <c:v>4.9210000000000003</c:v>
                </c:pt>
                <c:pt idx="1810">
                  <c:v>4.8949999999999996</c:v>
                </c:pt>
                <c:pt idx="1811">
                  <c:v>4.87</c:v>
                </c:pt>
                <c:pt idx="1812">
                  <c:v>4.8780000000000001</c:v>
                </c:pt>
                <c:pt idx="1813">
                  <c:v>4.9039999999999999</c:v>
                </c:pt>
                <c:pt idx="1814">
                  <c:v>4.9290000000000003</c:v>
                </c:pt>
                <c:pt idx="1815">
                  <c:v>4.9370000000000003</c:v>
                </c:pt>
                <c:pt idx="1816">
                  <c:v>4.87</c:v>
                </c:pt>
                <c:pt idx="1817">
                  <c:v>4.8360000000000003</c:v>
                </c:pt>
                <c:pt idx="1818">
                  <c:v>4.827</c:v>
                </c:pt>
                <c:pt idx="1819">
                  <c:v>4.8259999999999996</c:v>
                </c:pt>
                <c:pt idx="1820">
                  <c:v>4.8179999999999996</c:v>
                </c:pt>
                <c:pt idx="1821">
                  <c:v>4.843</c:v>
                </c:pt>
                <c:pt idx="1822">
                  <c:v>4.8620000000000001</c:v>
                </c:pt>
                <c:pt idx="1823">
                  <c:v>4.8040000000000003</c:v>
                </c:pt>
                <c:pt idx="1824">
                  <c:v>4.7620000000000005</c:v>
                </c:pt>
                <c:pt idx="1825">
                  <c:v>4.5890000000000004</c:v>
                </c:pt>
                <c:pt idx="1826">
                  <c:v>4.6459999999999999</c:v>
                </c:pt>
                <c:pt idx="1827">
                  <c:v>4.6129999999999995</c:v>
                </c:pt>
                <c:pt idx="1828">
                  <c:v>4.5289999999999999</c:v>
                </c:pt>
                <c:pt idx="1829">
                  <c:v>4.5209999999999999</c:v>
                </c:pt>
                <c:pt idx="1830">
                  <c:v>4.5789999999999997</c:v>
                </c:pt>
                <c:pt idx="1831">
                  <c:v>4.5280000000000005</c:v>
                </c:pt>
                <c:pt idx="1832">
                  <c:v>4.5609999999999999</c:v>
                </c:pt>
                <c:pt idx="1833">
                  <c:v>4.6690000000000005</c:v>
                </c:pt>
                <c:pt idx="1834">
                  <c:v>4.6349999999999998</c:v>
                </c:pt>
                <c:pt idx="1835">
                  <c:v>4.5090000000000003</c:v>
                </c:pt>
                <c:pt idx="1836">
                  <c:v>4.5590000000000002</c:v>
                </c:pt>
                <c:pt idx="1837">
                  <c:v>4.5839999999999996</c:v>
                </c:pt>
                <c:pt idx="1838">
                  <c:v>4.5919999999999996</c:v>
                </c:pt>
                <c:pt idx="1839">
                  <c:v>4.625</c:v>
                </c:pt>
                <c:pt idx="1840">
                  <c:v>4.6079999999999997</c:v>
                </c:pt>
                <c:pt idx="1841">
                  <c:v>4.532</c:v>
                </c:pt>
                <c:pt idx="1842">
                  <c:v>4.5819999999999999</c:v>
                </c:pt>
                <c:pt idx="1843">
                  <c:v>4.6070000000000002</c:v>
                </c:pt>
                <c:pt idx="1844">
                  <c:v>4.5809999999999995</c:v>
                </c:pt>
                <c:pt idx="1845">
                  <c:v>4.5640000000000001</c:v>
                </c:pt>
                <c:pt idx="1846">
                  <c:v>4.5720000000000001</c:v>
                </c:pt>
                <c:pt idx="1847">
                  <c:v>4.5869999999999997</c:v>
                </c:pt>
                <c:pt idx="1848">
                  <c:v>4.5789999999999997</c:v>
                </c:pt>
                <c:pt idx="1849">
                  <c:v>4.5869999999999997</c:v>
                </c:pt>
                <c:pt idx="1850">
                  <c:v>4.62</c:v>
                </c:pt>
                <c:pt idx="1851">
                  <c:v>4.5949999999999998</c:v>
                </c:pt>
                <c:pt idx="1852">
                  <c:v>4.6289999999999996</c:v>
                </c:pt>
                <c:pt idx="1853">
                  <c:v>4.7379999999999995</c:v>
                </c:pt>
                <c:pt idx="1854">
                  <c:v>4.7389999999999999</c:v>
                </c:pt>
                <c:pt idx="1855">
                  <c:v>4.6970000000000001</c:v>
                </c:pt>
                <c:pt idx="1856">
                  <c:v>4.7219999999999995</c:v>
                </c:pt>
                <c:pt idx="1857">
                  <c:v>4.7309999999999999</c:v>
                </c:pt>
                <c:pt idx="1858">
                  <c:v>4.7649999999999997</c:v>
                </c:pt>
                <c:pt idx="1859">
                  <c:v>4.74</c:v>
                </c:pt>
                <c:pt idx="1860">
                  <c:v>4.6719999999999997</c:v>
                </c:pt>
                <c:pt idx="1861">
                  <c:v>4.6390000000000002</c:v>
                </c:pt>
                <c:pt idx="1862">
                  <c:v>4.6390000000000002</c:v>
                </c:pt>
                <c:pt idx="1863">
                  <c:v>4.6479999999999997</c:v>
                </c:pt>
                <c:pt idx="1864">
                  <c:v>4.6219999999999999</c:v>
                </c:pt>
                <c:pt idx="1865">
                  <c:v>4.5969999999999995</c:v>
                </c:pt>
                <c:pt idx="1866">
                  <c:v>4.6310000000000002</c:v>
                </c:pt>
                <c:pt idx="1867">
                  <c:v>4.67</c:v>
                </c:pt>
                <c:pt idx="1868">
                  <c:v>4.6530000000000005</c:v>
                </c:pt>
                <c:pt idx="1869">
                  <c:v>4.5949999999999998</c:v>
                </c:pt>
                <c:pt idx="1870">
                  <c:v>4.6280000000000001</c:v>
                </c:pt>
                <c:pt idx="1871">
                  <c:v>4.6449999999999996</c:v>
                </c:pt>
                <c:pt idx="1872">
                  <c:v>4.6950000000000003</c:v>
                </c:pt>
                <c:pt idx="1873">
                  <c:v>4.6710000000000003</c:v>
                </c:pt>
                <c:pt idx="1874">
                  <c:v>4.6710000000000003</c:v>
                </c:pt>
                <c:pt idx="1875">
                  <c:v>4.6710000000000003</c:v>
                </c:pt>
                <c:pt idx="1876">
                  <c:v>4.7300000000000004</c:v>
                </c:pt>
                <c:pt idx="1877">
                  <c:v>4.68</c:v>
                </c:pt>
                <c:pt idx="1878">
                  <c:v>4.7059999999999995</c:v>
                </c:pt>
                <c:pt idx="1879">
                  <c:v>4.7309999999999999</c:v>
                </c:pt>
                <c:pt idx="1880">
                  <c:v>4.7309999999999999</c:v>
                </c:pt>
                <c:pt idx="1881">
                  <c:v>4.7320000000000002</c:v>
                </c:pt>
                <c:pt idx="1882">
                  <c:v>4.7830000000000004</c:v>
                </c:pt>
                <c:pt idx="1883">
                  <c:v>4.8179999999999996</c:v>
                </c:pt>
                <c:pt idx="1884">
                  <c:v>4.8010000000000002</c:v>
                </c:pt>
                <c:pt idx="1885">
                  <c:v>4.8360000000000003</c:v>
                </c:pt>
                <c:pt idx="1886">
                  <c:v>4.8360000000000003</c:v>
                </c:pt>
                <c:pt idx="1887">
                  <c:v>4.8369999999999997</c:v>
                </c:pt>
                <c:pt idx="1888">
                  <c:v>4.8559999999999999</c:v>
                </c:pt>
                <c:pt idx="1889">
                  <c:v>4.8559999999999999</c:v>
                </c:pt>
                <c:pt idx="1890">
                  <c:v>4.9000000000000004</c:v>
                </c:pt>
                <c:pt idx="1891">
                  <c:v>4.8789999999999996</c:v>
                </c:pt>
                <c:pt idx="1892">
                  <c:v>4.9119999999999999</c:v>
                </c:pt>
                <c:pt idx="1893">
                  <c:v>4.9710000000000001</c:v>
                </c:pt>
                <c:pt idx="1894">
                  <c:v>4.9619999999999997</c:v>
                </c:pt>
                <c:pt idx="1895">
                  <c:v>5.0039999999999996</c:v>
                </c:pt>
                <c:pt idx="1896">
                  <c:v>4.9539999999999997</c:v>
                </c:pt>
                <c:pt idx="1897">
                  <c:v>5.03</c:v>
                </c:pt>
                <c:pt idx="1898">
                  <c:v>4.9879999999999995</c:v>
                </c:pt>
                <c:pt idx="1899">
                  <c:v>5.0129999999999999</c:v>
                </c:pt>
                <c:pt idx="1900">
                  <c:v>5.0979999999999999</c:v>
                </c:pt>
                <c:pt idx="1901">
                  <c:v>5.0810000000000004</c:v>
                </c:pt>
                <c:pt idx="1902">
                  <c:v>5.09</c:v>
                </c:pt>
                <c:pt idx="1903">
                  <c:v>5.0220000000000002</c:v>
                </c:pt>
                <c:pt idx="1904">
                  <c:v>4.9969999999999999</c:v>
                </c:pt>
                <c:pt idx="1905">
                  <c:v>4.9370000000000003</c:v>
                </c:pt>
                <c:pt idx="1906">
                  <c:v>4.9719999999999995</c:v>
                </c:pt>
                <c:pt idx="1907">
                  <c:v>4.9719999999999995</c:v>
                </c:pt>
                <c:pt idx="1908">
                  <c:v>4.9119999999999999</c:v>
                </c:pt>
                <c:pt idx="1909">
                  <c:v>4.8689999999999998</c:v>
                </c:pt>
                <c:pt idx="1910">
                  <c:v>4.8689999999999998</c:v>
                </c:pt>
                <c:pt idx="1911">
                  <c:v>4.8959999999999999</c:v>
                </c:pt>
                <c:pt idx="1912">
                  <c:v>4.9459999999999997</c:v>
                </c:pt>
                <c:pt idx="1913">
                  <c:v>4.8620000000000001</c:v>
                </c:pt>
                <c:pt idx="1914">
                  <c:v>4.8460000000000001</c:v>
                </c:pt>
                <c:pt idx="1915">
                  <c:v>4.8789999999999996</c:v>
                </c:pt>
                <c:pt idx="1916">
                  <c:v>4.8789999999999996</c:v>
                </c:pt>
                <c:pt idx="1917">
                  <c:v>4.9710000000000001</c:v>
                </c:pt>
                <c:pt idx="1918">
                  <c:v>4.9879999999999995</c:v>
                </c:pt>
                <c:pt idx="1919">
                  <c:v>4.9539999999999997</c:v>
                </c:pt>
                <c:pt idx="1920">
                  <c:v>4.8360000000000003</c:v>
                </c:pt>
                <c:pt idx="1921">
                  <c:v>4.8949999999999996</c:v>
                </c:pt>
                <c:pt idx="1922">
                  <c:v>4.9370000000000003</c:v>
                </c:pt>
                <c:pt idx="1923">
                  <c:v>4.92</c:v>
                </c:pt>
                <c:pt idx="1924">
                  <c:v>4.8689999999999998</c:v>
                </c:pt>
                <c:pt idx="1925">
                  <c:v>4.8780000000000001</c:v>
                </c:pt>
                <c:pt idx="1926">
                  <c:v>4.8520000000000003</c:v>
                </c:pt>
                <c:pt idx="1927">
                  <c:v>4.8440000000000003</c:v>
                </c:pt>
                <c:pt idx="1928">
                  <c:v>4.7670000000000003</c:v>
                </c:pt>
                <c:pt idx="1929">
                  <c:v>4.7830000000000004</c:v>
                </c:pt>
                <c:pt idx="1930">
                  <c:v>4.7409999999999997</c:v>
                </c:pt>
                <c:pt idx="1931">
                  <c:v>4.7320000000000002</c:v>
                </c:pt>
                <c:pt idx="1932">
                  <c:v>4.5629999999999997</c:v>
                </c:pt>
                <c:pt idx="1933">
                  <c:v>4.4969999999999999</c:v>
                </c:pt>
                <c:pt idx="1934">
                  <c:v>4.5880000000000001</c:v>
                </c:pt>
                <c:pt idx="1935">
                  <c:v>4.5220000000000002</c:v>
                </c:pt>
                <c:pt idx="1936">
                  <c:v>4.6040000000000001</c:v>
                </c:pt>
                <c:pt idx="1937">
                  <c:v>4.5789999999999997</c:v>
                </c:pt>
                <c:pt idx="1938">
                  <c:v>4.4210000000000003</c:v>
                </c:pt>
                <c:pt idx="1939">
                  <c:v>4.5120000000000005</c:v>
                </c:pt>
                <c:pt idx="1940">
                  <c:v>4.5620000000000003</c:v>
                </c:pt>
                <c:pt idx="1941">
                  <c:v>4.6619999999999999</c:v>
                </c:pt>
                <c:pt idx="1942">
                  <c:v>4.4450000000000003</c:v>
                </c:pt>
                <c:pt idx="1943">
                  <c:v>4.46</c:v>
                </c:pt>
                <c:pt idx="1944">
                  <c:v>4.4180000000000001</c:v>
                </c:pt>
                <c:pt idx="1945">
                  <c:v>4.3680000000000003</c:v>
                </c:pt>
                <c:pt idx="1946">
                  <c:v>4.2919999999999998</c:v>
                </c:pt>
                <c:pt idx="1947">
                  <c:v>4.2160000000000002</c:v>
                </c:pt>
                <c:pt idx="1948">
                  <c:v>4.1890000000000001</c:v>
                </c:pt>
                <c:pt idx="1949">
                  <c:v>4.0869999999999997</c:v>
                </c:pt>
                <c:pt idx="1950">
                  <c:v>4.0279999999999996</c:v>
                </c:pt>
                <c:pt idx="1951">
                  <c:v>4.1870000000000003</c:v>
                </c:pt>
                <c:pt idx="1952">
                  <c:v>4.2539999999999996</c:v>
                </c:pt>
                <c:pt idx="1953">
                  <c:v>4.2949999999999999</c:v>
                </c:pt>
                <c:pt idx="1954">
                  <c:v>4.2089999999999996</c:v>
                </c:pt>
                <c:pt idx="1955">
                  <c:v>4.0730000000000004</c:v>
                </c:pt>
                <c:pt idx="1956">
                  <c:v>4.165</c:v>
                </c:pt>
                <c:pt idx="1957">
                  <c:v>4.0940000000000003</c:v>
                </c:pt>
                <c:pt idx="1958">
                  <c:v>4.1360000000000001</c:v>
                </c:pt>
                <c:pt idx="1959">
                  <c:v>4.1360000000000001</c:v>
                </c:pt>
                <c:pt idx="1960">
                  <c:v>4.1280000000000001</c:v>
                </c:pt>
                <c:pt idx="1961">
                  <c:v>4.0119999999999996</c:v>
                </c:pt>
                <c:pt idx="1962">
                  <c:v>4.0869999999999997</c:v>
                </c:pt>
                <c:pt idx="1963">
                  <c:v>3.9039999999999999</c:v>
                </c:pt>
                <c:pt idx="1964">
                  <c:v>3.8540000000000001</c:v>
                </c:pt>
                <c:pt idx="1965">
                  <c:v>3.9449999999999998</c:v>
                </c:pt>
                <c:pt idx="1966">
                  <c:v>3.9619999999999997</c:v>
                </c:pt>
                <c:pt idx="1967">
                  <c:v>4.0289999999999999</c:v>
                </c:pt>
                <c:pt idx="1968">
                  <c:v>4.0369999999999999</c:v>
                </c:pt>
                <c:pt idx="1969">
                  <c:v>4.0709999999999997</c:v>
                </c:pt>
                <c:pt idx="1970">
                  <c:v>3.9779999999999998</c:v>
                </c:pt>
                <c:pt idx="1971">
                  <c:v>3.9950000000000001</c:v>
                </c:pt>
                <c:pt idx="1972">
                  <c:v>4.1130000000000004</c:v>
                </c:pt>
                <c:pt idx="1973">
                  <c:v>4.0369999999999999</c:v>
                </c:pt>
                <c:pt idx="1974">
                  <c:v>4.0449999999999999</c:v>
                </c:pt>
                <c:pt idx="1975">
                  <c:v>3.9939999999999998</c:v>
                </c:pt>
                <c:pt idx="1976">
                  <c:v>3.9859999999999998</c:v>
                </c:pt>
                <c:pt idx="1977">
                  <c:v>3.9470000000000001</c:v>
                </c:pt>
                <c:pt idx="1978">
                  <c:v>3.988</c:v>
                </c:pt>
                <c:pt idx="1979">
                  <c:v>4.0039999999999996</c:v>
                </c:pt>
                <c:pt idx="1980">
                  <c:v>3.9710000000000001</c:v>
                </c:pt>
                <c:pt idx="1981">
                  <c:v>4.0199999999999996</c:v>
                </c:pt>
                <c:pt idx="1982">
                  <c:v>3.9790000000000001</c:v>
                </c:pt>
                <c:pt idx="1983">
                  <c:v>4.0780000000000003</c:v>
                </c:pt>
                <c:pt idx="1984">
                  <c:v>4.0789999999999997</c:v>
                </c:pt>
                <c:pt idx="1985">
                  <c:v>4.1289999999999996</c:v>
                </c:pt>
                <c:pt idx="1986">
                  <c:v>4.1449999999999996</c:v>
                </c:pt>
                <c:pt idx="1987">
                  <c:v>4.12</c:v>
                </c:pt>
                <c:pt idx="1988">
                  <c:v>4.2300000000000004</c:v>
                </c:pt>
                <c:pt idx="1989">
                  <c:v>4.2220000000000004</c:v>
                </c:pt>
                <c:pt idx="1990">
                  <c:v>4.1289999999999996</c:v>
                </c:pt>
                <c:pt idx="1991">
                  <c:v>3.9779999999999998</c:v>
                </c:pt>
                <c:pt idx="1992">
                  <c:v>3.911</c:v>
                </c:pt>
                <c:pt idx="1993">
                  <c:v>3.7839999999999998</c:v>
                </c:pt>
                <c:pt idx="1994">
                  <c:v>3.859</c:v>
                </c:pt>
                <c:pt idx="1995">
                  <c:v>3.8170000000000002</c:v>
                </c:pt>
                <c:pt idx="1996">
                  <c:v>3.7410000000000001</c:v>
                </c:pt>
                <c:pt idx="1997">
                  <c:v>3.7679999999999998</c:v>
                </c:pt>
                <c:pt idx="1998">
                  <c:v>3.7759999999999998</c:v>
                </c:pt>
                <c:pt idx="1999">
                  <c:v>3.8010000000000002</c:v>
                </c:pt>
                <c:pt idx="2000">
                  <c:v>3.8090000000000002</c:v>
                </c:pt>
                <c:pt idx="2001">
                  <c:v>3.9489999999999998</c:v>
                </c:pt>
                <c:pt idx="2002">
                  <c:v>3.76</c:v>
                </c:pt>
                <c:pt idx="2003">
                  <c:v>3.6779999999999999</c:v>
                </c:pt>
                <c:pt idx="2004">
                  <c:v>3.6779999999999999</c:v>
                </c:pt>
                <c:pt idx="2005">
                  <c:v>3.7109999999999999</c:v>
                </c:pt>
                <c:pt idx="2006">
                  <c:v>3.5460000000000003</c:v>
                </c:pt>
                <c:pt idx="2007">
                  <c:v>3.472</c:v>
                </c:pt>
                <c:pt idx="2008">
                  <c:v>3.43</c:v>
                </c:pt>
                <c:pt idx="2009">
                  <c:v>3.4289999999999998</c:v>
                </c:pt>
                <c:pt idx="2010">
                  <c:v>3.5449999999999999</c:v>
                </c:pt>
                <c:pt idx="2011">
                  <c:v>3.504</c:v>
                </c:pt>
                <c:pt idx="2012">
                  <c:v>3.3210000000000002</c:v>
                </c:pt>
                <c:pt idx="2013">
                  <c:v>3.3439999999999999</c:v>
                </c:pt>
                <c:pt idx="2014">
                  <c:v>3.153</c:v>
                </c:pt>
                <c:pt idx="2015">
                  <c:v>3.202</c:v>
                </c:pt>
                <c:pt idx="2016">
                  <c:v>3.0009999999999999</c:v>
                </c:pt>
                <c:pt idx="2017">
                  <c:v>2.9980000000000002</c:v>
                </c:pt>
                <c:pt idx="2018">
                  <c:v>3.0819999999999999</c:v>
                </c:pt>
                <c:pt idx="2019">
                  <c:v>2.8890000000000002</c:v>
                </c:pt>
                <c:pt idx="2020">
                  <c:v>3.0720000000000001</c:v>
                </c:pt>
                <c:pt idx="2021">
                  <c:v>3.18</c:v>
                </c:pt>
                <c:pt idx="2022">
                  <c:v>3.048</c:v>
                </c:pt>
                <c:pt idx="2023">
                  <c:v>2.9990000000000001</c:v>
                </c:pt>
                <c:pt idx="2024">
                  <c:v>2.8519999999999999</c:v>
                </c:pt>
                <c:pt idx="2025">
                  <c:v>2.8759999999999999</c:v>
                </c:pt>
                <c:pt idx="2026">
                  <c:v>2.9329999999999998</c:v>
                </c:pt>
                <c:pt idx="2027">
                  <c:v>3.0310000000000001</c:v>
                </c:pt>
                <c:pt idx="2028">
                  <c:v>3.1040000000000001</c:v>
                </c:pt>
                <c:pt idx="2029">
                  <c:v>3.17</c:v>
                </c:pt>
                <c:pt idx="2030">
                  <c:v>2.923</c:v>
                </c:pt>
                <c:pt idx="2031">
                  <c:v>3.137</c:v>
                </c:pt>
                <c:pt idx="2032">
                  <c:v>3.2359999999999998</c:v>
                </c:pt>
                <c:pt idx="2033">
                  <c:v>3.3119999999999998</c:v>
                </c:pt>
                <c:pt idx="2034">
                  <c:v>3.1789999999999998</c:v>
                </c:pt>
                <c:pt idx="2035">
                  <c:v>3.1949999999999998</c:v>
                </c:pt>
                <c:pt idx="2036">
                  <c:v>3.1040000000000001</c:v>
                </c:pt>
                <c:pt idx="2037">
                  <c:v>3.0950000000000002</c:v>
                </c:pt>
                <c:pt idx="2038">
                  <c:v>3.1960000000000002</c:v>
                </c:pt>
                <c:pt idx="2039">
                  <c:v>3.246</c:v>
                </c:pt>
                <c:pt idx="2040">
                  <c:v>3.246</c:v>
                </c:pt>
                <c:pt idx="2041">
                  <c:v>3.306</c:v>
                </c:pt>
                <c:pt idx="2042">
                  <c:v>3.2130000000000001</c:v>
                </c:pt>
                <c:pt idx="2043">
                  <c:v>3.1080000000000001</c:v>
                </c:pt>
                <c:pt idx="2044">
                  <c:v>3.0510000000000002</c:v>
                </c:pt>
                <c:pt idx="2045">
                  <c:v>3.05</c:v>
                </c:pt>
                <c:pt idx="2046">
                  <c:v>2.88</c:v>
                </c:pt>
                <c:pt idx="2047">
                  <c:v>2.8149999999999999</c:v>
                </c:pt>
                <c:pt idx="2048">
                  <c:v>2.7480000000000002</c:v>
                </c:pt>
                <c:pt idx="2049">
                  <c:v>2.7469999999999999</c:v>
                </c:pt>
                <c:pt idx="2050">
                  <c:v>2.6819999999999999</c:v>
                </c:pt>
                <c:pt idx="2051">
                  <c:v>2.7210000000000001</c:v>
                </c:pt>
                <c:pt idx="2052">
                  <c:v>2.6959999999999997</c:v>
                </c:pt>
                <c:pt idx="2053">
                  <c:v>2.5550000000000002</c:v>
                </c:pt>
                <c:pt idx="2054">
                  <c:v>2.5540000000000003</c:v>
                </c:pt>
                <c:pt idx="2055">
                  <c:v>2.48</c:v>
                </c:pt>
                <c:pt idx="2056">
                  <c:v>2.5030000000000001</c:v>
                </c:pt>
                <c:pt idx="2057">
                  <c:v>2.4039999999999999</c:v>
                </c:pt>
                <c:pt idx="2058">
                  <c:v>2.35</c:v>
                </c:pt>
                <c:pt idx="2059">
                  <c:v>2.3490000000000002</c:v>
                </c:pt>
                <c:pt idx="2060">
                  <c:v>1.9969999999999999</c:v>
                </c:pt>
                <c:pt idx="2061">
                  <c:v>2.1509999999999998</c:v>
                </c:pt>
                <c:pt idx="2062">
                  <c:v>2.3140000000000001</c:v>
                </c:pt>
                <c:pt idx="2063">
                  <c:v>2.1859999999999999</c:v>
                </c:pt>
                <c:pt idx="2064">
                  <c:v>2.1930000000000001</c:v>
                </c:pt>
                <c:pt idx="2065">
                  <c:v>2.29</c:v>
                </c:pt>
                <c:pt idx="2066">
                  <c:v>2.169</c:v>
                </c:pt>
                <c:pt idx="2067">
                  <c:v>2.097</c:v>
                </c:pt>
                <c:pt idx="2068">
                  <c:v>2.073</c:v>
                </c:pt>
                <c:pt idx="2069">
                  <c:v>2.0640000000000001</c:v>
                </c:pt>
                <c:pt idx="2070">
                  <c:v>1.919</c:v>
                </c:pt>
                <c:pt idx="2071">
                  <c:v>1.927</c:v>
                </c:pt>
                <c:pt idx="2072">
                  <c:v>2.048</c:v>
                </c:pt>
                <c:pt idx="2073">
                  <c:v>1.9260000000000002</c:v>
                </c:pt>
                <c:pt idx="2074">
                  <c:v>1.909</c:v>
                </c:pt>
                <c:pt idx="2075">
                  <c:v>1.917</c:v>
                </c:pt>
                <c:pt idx="2076">
                  <c:v>1.917</c:v>
                </c:pt>
                <c:pt idx="2077">
                  <c:v>1.8919999999999999</c:v>
                </c:pt>
                <c:pt idx="2078">
                  <c:v>1.915</c:v>
                </c:pt>
                <c:pt idx="2079">
                  <c:v>1.915</c:v>
                </c:pt>
                <c:pt idx="2080">
                  <c:v>2.0710000000000002</c:v>
                </c:pt>
                <c:pt idx="2081">
                  <c:v>2.129</c:v>
                </c:pt>
                <c:pt idx="2082">
                  <c:v>1.972</c:v>
                </c:pt>
                <c:pt idx="2083">
                  <c:v>2.0209999999999999</c:v>
                </c:pt>
                <c:pt idx="2084">
                  <c:v>2.1120000000000001</c:v>
                </c:pt>
                <c:pt idx="2085">
                  <c:v>2.004</c:v>
                </c:pt>
                <c:pt idx="2086">
                  <c:v>1.996</c:v>
                </c:pt>
                <c:pt idx="2087">
                  <c:v>1.8199999999999998</c:v>
                </c:pt>
                <c:pt idx="2088">
                  <c:v>1.62</c:v>
                </c:pt>
                <c:pt idx="2089">
                  <c:v>1.635</c:v>
                </c:pt>
                <c:pt idx="2090">
                  <c:v>1.659</c:v>
                </c:pt>
                <c:pt idx="2091">
                  <c:v>1.6259999999999999</c:v>
                </c:pt>
                <c:pt idx="2092">
                  <c:v>1.506</c:v>
                </c:pt>
                <c:pt idx="2093">
                  <c:v>1.52</c:v>
                </c:pt>
                <c:pt idx="2094">
                  <c:v>1.4870000000000001</c:v>
                </c:pt>
                <c:pt idx="2095">
                  <c:v>1.744</c:v>
                </c:pt>
                <c:pt idx="2096">
                  <c:v>1.623</c:v>
                </c:pt>
                <c:pt idx="2097">
                  <c:v>1.63</c:v>
                </c:pt>
                <c:pt idx="2098">
                  <c:v>1.4830000000000001</c:v>
                </c:pt>
                <c:pt idx="2099">
                  <c:v>1.345</c:v>
                </c:pt>
                <c:pt idx="2100">
                  <c:v>1.603</c:v>
                </c:pt>
                <c:pt idx="2101">
                  <c:v>1.464</c:v>
                </c:pt>
                <c:pt idx="2102">
                  <c:v>1.6</c:v>
                </c:pt>
                <c:pt idx="2103">
                  <c:v>1.6</c:v>
                </c:pt>
                <c:pt idx="2104">
                  <c:v>1.8050000000000002</c:v>
                </c:pt>
                <c:pt idx="2105">
                  <c:v>1.772</c:v>
                </c:pt>
                <c:pt idx="2106">
                  <c:v>1.623</c:v>
                </c:pt>
                <c:pt idx="2107">
                  <c:v>1.69</c:v>
                </c:pt>
                <c:pt idx="2108">
                  <c:v>1.65</c:v>
                </c:pt>
                <c:pt idx="2109">
                  <c:v>1.5859999999999999</c:v>
                </c:pt>
                <c:pt idx="2110">
                  <c:v>1.794</c:v>
                </c:pt>
                <c:pt idx="2111">
                  <c:v>1.899</c:v>
                </c:pt>
                <c:pt idx="2112">
                  <c:v>1.891</c:v>
                </c:pt>
                <c:pt idx="2113">
                  <c:v>1.8180000000000001</c:v>
                </c:pt>
                <c:pt idx="2114">
                  <c:v>1.9159999999999999</c:v>
                </c:pt>
                <c:pt idx="2115">
                  <c:v>1.875</c:v>
                </c:pt>
                <c:pt idx="2116">
                  <c:v>1.77</c:v>
                </c:pt>
                <c:pt idx="2117">
                  <c:v>1.843</c:v>
                </c:pt>
                <c:pt idx="2118">
                  <c:v>1.746</c:v>
                </c:pt>
                <c:pt idx="2119">
                  <c:v>1.762</c:v>
                </c:pt>
                <c:pt idx="2120">
                  <c:v>1.8679999999999999</c:v>
                </c:pt>
                <c:pt idx="2121">
                  <c:v>1.9670000000000001</c:v>
                </c:pt>
                <c:pt idx="2122">
                  <c:v>2.1070000000000002</c:v>
                </c:pt>
                <c:pt idx="2123">
                  <c:v>2.1339999999999999</c:v>
                </c:pt>
                <c:pt idx="2124">
                  <c:v>2.1760000000000002</c:v>
                </c:pt>
                <c:pt idx="2125">
                  <c:v>2.1930000000000001</c:v>
                </c:pt>
                <c:pt idx="2126">
                  <c:v>2.1930000000000001</c:v>
                </c:pt>
                <c:pt idx="2127">
                  <c:v>2.387</c:v>
                </c:pt>
                <c:pt idx="2128">
                  <c:v>2.419</c:v>
                </c:pt>
                <c:pt idx="2129">
                  <c:v>2.3460000000000001</c:v>
                </c:pt>
                <c:pt idx="2130">
                  <c:v>2.3540000000000001</c:v>
                </c:pt>
                <c:pt idx="2131">
                  <c:v>2.258</c:v>
                </c:pt>
                <c:pt idx="2132">
                  <c:v>2.371</c:v>
                </c:pt>
                <c:pt idx="2133">
                  <c:v>2.4529999999999998</c:v>
                </c:pt>
                <c:pt idx="2134">
                  <c:v>2.4209999999999998</c:v>
                </c:pt>
                <c:pt idx="2135">
                  <c:v>2.3890000000000002</c:v>
                </c:pt>
                <c:pt idx="2136">
                  <c:v>2.3079999999999998</c:v>
                </c:pt>
                <c:pt idx="2137">
                  <c:v>2.218</c:v>
                </c:pt>
                <c:pt idx="2138">
                  <c:v>2.2429999999999999</c:v>
                </c:pt>
                <c:pt idx="2139">
                  <c:v>2.3090000000000002</c:v>
                </c:pt>
                <c:pt idx="2140">
                  <c:v>2.4740000000000002</c:v>
                </c:pt>
                <c:pt idx="2141">
                  <c:v>2.5150000000000001</c:v>
                </c:pt>
                <c:pt idx="2142">
                  <c:v>2.4249999999999998</c:v>
                </c:pt>
                <c:pt idx="2143">
                  <c:v>2.4430000000000001</c:v>
                </c:pt>
                <c:pt idx="2144">
                  <c:v>2.3929999999999998</c:v>
                </c:pt>
                <c:pt idx="2145">
                  <c:v>2.302</c:v>
                </c:pt>
                <c:pt idx="2146">
                  <c:v>2.4020000000000001</c:v>
                </c:pt>
                <c:pt idx="2147">
                  <c:v>2.528</c:v>
                </c:pt>
                <c:pt idx="2148">
                  <c:v>2.4289999999999998</c:v>
                </c:pt>
                <c:pt idx="2149">
                  <c:v>2.4380000000000002</c:v>
                </c:pt>
                <c:pt idx="2150">
                  <c:v>2.5049999999999999</c:v>
                </c:pt>
                <c:pt idx="2151">
                  <c:v>2.6070000000000002</c:v>
                </c:pt>
                <c:pt idx="2152">
                  <c:v>2.6859999999999999</c:v>
                </c:pt>
                <c:pt idx="2153">
                  <c:v>2.645</c:v>
                </c:pt>
                <c:pt idx="2154">
                  <c:v>2.508</c:v>
                </c:pt>
                <c:pt idx="2155">
                  <c:v>2.4020000000000001</c:v>
                </c:pt>
                <c:pt idx="2156">
                  <c:v>2.4510000000000001</c:v>
                </c:pt>
                <c:pt idx="2157">
                  <c:v>2.4990000000000001</c:v>
                </c:pt>
                <c:pt idx="2158">
                  <c:v>2.3759999999999999</c:v>
                </c:pt>
                <c:pt idx="2159">
                  <c:v>2.7109999999999999</c:v>
                </c:pt>
                <c:pt idx="2160">
                  <c:v>2.9249999999999998</c:v>
                </c:pt>
                <c:pt idx="2161">
                  <c:v>2.81</c:v>
                </c:pt>
                <c:pt idx="2162">
                  <c:v>3.0409999999999999</c:v>
                </c:pt>
                <c:pt idx="2163">
                  <c:v>3.0350000000000001</c:v>
                </c:pt>
                <c:pt idx="2164">
                  <c:v>3.0350000000000001</c:v>
                </c:pt>
                <c:pt idx="2165">
                  <c:v>2.8940000000000001</c:v>
                </c:pt>
                <c:pt idx="2166">
                  <c:v>2.8529999999999998</c:v>
                </c:pt>
                <c:pt idx="2167">
                  <c:v>2.9370000000000003</c:v>
                </c:pt>
                <c:pt idx="2168">
                  <c:v>2.8959999999999999</c:v>
                </c:pt>
                <c:pt idx="2169">
                  <c:v>2.9379999999999997</c:v>
                </c:pt>
                <c:pt idx="2170">
                  <c:v>2.8380000000000001</c:v>
                </c:pt>
                <c:pt idx="2171">
                  <c:v>2.8140000000000001</c:v>
                </c:pt>
                <c:pt idx="2172">
                  <c:v>2.661</c:v>
                </c:pt>
                <c:pt idx="2173">
                  <c:v>2.629</c:v>
                </c:pt>
                <c:pt idx="2174">
                  <c:v>2.62</c:v>
                </c:pt>
                <c:pt idx="2175">
                  <c:v>2.6520000000000001</c:v>
                </c:pt>
                <c:pt idx="2176">
                  <c:v>2.5789999999999997</c:v>
                </c:pt>
                <c:pt idx="2177">
                  <c:v>2.5289999999999999</c:v>
                </c:pt>
                <c:pt idx="2178">
                  <c:v>2.5369999999999999</c:v>
                </c:pt>
                <c:pt idx="2179">
                  <c:v>2.431</c:v>
                </c:pt>
                <c:pt idx="2180">
                  <c:v>2.4790000000000001</c:v>
                </c:pt>
                <c:pt idx="2181">
                  <c:v>2.39</c:v>
                </c:pt>
                <c:pt idx="2182">
                  <c:v>2.4050000000000002</c:v>
                </c:pt>
                <c:pt idx="2183">
                  <c:v>2.5990000000000002</c:v>
                </c:pt>
                <c:pt idx="2184">
                  <c:v>2.4510000000000001</c:v>
                </c:pt>
                <c:pt idx="2185">
                  <c:v>2.3689999999999998</c:v>
                </c:pt>
                <c:pt idx="2186">
                  <c:v>2.4260000000000002</c:v>
                </c:pt>
                <c:pt idx="2187">
                  <c:v>2.4910000000000001</c:v>
                </c:pt>
                <c:pt idx="2188">
                  <c:v>2.6379999999999999</c:v>
                </c:pt>
                <c:pt idx="2189">
                  <c:v>2.5960000000000001</c:v>
                </c:pt>
                <c:pt idx="2190">
                  <c:v>2.7199999999999998</c:v>
                </c:pt>
                <c:pt idx="2191">
                  <c:v>2.7370000000000001</c:v>
                </c:pt>
                <c:pt idx="2192">
                  <c:v>2.609</c:v>
                </c:pt>
                <c:pt idx="2193">
                  <c:v>2.714</c:v>
                </c:pt>
                <c:pt idx="2194">
                  <c:v>2.577</c:v>
                </c:pt>
                <c:pt idx="2195">
                  <c:v>2.625</c:v>
                </c:pt>
                <c:pt idx="2196">
                  <c:v>2.633</c:v>
                </c:pt>
                <c:pt idx="2197">
                  <c:v>2.512</c:v>
                </c:pt>
                <c:pt idx="2198">
                  <c:v>2.4950000000000001</c:v>
                </c:pt>
                <c:pt idx="2199">
                  <c:v>2.5350000000000001</c:v>
                </c:pt>
                <c:pt idx="2200">
                  <c:v>2.5510000000000002</c:v>
                </c:pt>
                <c:pt idx="2201">
                  <c:v>2.5750000000000002</c:v>
                </c:pt>
                <c:pt idx="2202">
                  <c:v>2.4279999999999999</c:v>
                </c:pt>
                <c:pt idx="2203">
                  <c:v>2.5</c:v>
                </c:pt>
                <c:pt idx="2204">
                  <c:v>2.5409999999999999</c:v>
                </c:pt>
                <c:pt idx="2205">
                  <c:v>2.4260000000000002</c:v>
                </c:pt>
                <c:pt idx="2206">
                  <c:v>2.4750000000000001</c:v>
                </c:pt>
                <c:pt idx="2207">
                  <c:v>2.4329999999999998</c:v>
                </c:pt>
                <c:pt idx="2208">
                  <c:v>2.383</c:v>
                </c:pt>
                <c:pt idx="2209">
                  <c:v>2.3330000000000002</c:v>
                </c:pt>
                <c:pt idx="2210">
                  <c:v>2.2999999999999998</c:v>
                </c:pt>
                <c:pt idx="2211">
                  <c:v>2.25</c:v>
                </c:pt>
                <c:pt idx="2212">
                  <c:v>2.3069999999999999</c:v>
                </c:pt>
                <c:pt idx="2213">
                  <c:v>2.4039999999999999</c:v>
                </c:pt>
                <c:pt idx="2214">
                  <c:v>2.3290000000000002</c:v>
                </c:pt>
                <c:pt idx="2215">
                  <c:v>2.3279999999999998</c:v>
                </c:pt>
                <c:pt idx="2216">
                  <c:v>2.278</c:v>
                </c:pt>
                <c:pt idx="2217">
                  <c:v>2.363</c:v>
                </c:pt>
                <c:pt idx="2218">
                  <c:v>2.371</c:v>
                </c:pt>
                <c:pt idx="2219">
                  <c:v>2.371</c:v>
                </c:pt>
                <c:pt idx="2220">
                  <c:v>2.258</c:v>
                </c:pt>
                <c:pt idx="2221">
                  <c:v>2.258</c:v>
                </c:pt>
                <c:pt idx="2222">
                  <c:v>2.177</c:v>
                </c:pt>
                <c:pt idx="2223">
                  <c:v>2.306</c:v>
                </c:pt>
                <c:pt idx="2224">
                  <c:v>2.306</c:v>
                </c:pt>
                <c:pt idx="2225">
                  <c:v>2.1669999999999998</c:v>
                </c:pt>
                <c:pt idx="2226">
                  <c:v>2.2000000000000002</c:v>
                </c:pt>
                <c:pt idx="2227">
                  <c:v>2.2240000000000002</c:v>
                </c:pt>
                <c:pt idx="2228">
                  <c:v>2.2069999999999999</c:v>
                </c:pt>
                <c:pt idx="2229">
                  <c:v>1.71</c:v>
                </c:pt>
                <c:pt idx="2230">
                  <c:v>1.806</c:v>
                </c:pt>
                <c:pt idx="2231">
                  <c:v>1.643</c:v>
                </c:pt>
                <c:pt idx="2232">
                  <c:v>1.6989999999999998</c:v>
                </c:pt>
                <c:pt idx="2233">
                  <c:v>2.1720000000000002</c:v>
                </c:pt>
                <c:pt idx="2234">
                  <c:v>2.13</c:v>
                </c:pt>
                <c:pt idx="2235">
                  <c:v>2.0720000000000001</c:v>
                </c:pt>
                <c:pt idx="2236">
                  <c:v>1.964</c:v>
                </c:pt>
                <c:pt idx="2237">
                  <c:v>2.165</c:v>
                </c:pt>
                <c:pt idx="2238">
                  <c:v>2.1</c:v>
                </c:pt>
                <c:pt idx="2239">
                  <c:v>1.661</c:v>
                </c:pt>
                <c:pt idx="2240">
                  <c:v>1.964</c:v>
                </c:pt>
                <c:pt idx="2241">
                  <c:v>1.8199999999999998</c:v>
                </c:pt>
                <c:pt idx="2242">
                  <c:v>1.62</c:v>
                </c:pt>
                <c:pt idx="2243">
                  <c:v>1.5859999999999999</c:v>
                </c:pt>
                <c:pt idx="2244">
                  <c:v>1.4339999999999999</c:v>
                </c:pt>
                <c:pt idx="2245">
                  <c:v>1.4570000000000001</c:v>
                </c:pt>
                <c:pt idx="2246">
                  <c:v>1.552</c:v>
                </c:pt>
                <c:pt idx="2247">
                  <c:v>1.536</c:v>
                </c:pt>
                <c:pt idx="2248">
                  <c:v>1.6379999999999999</c:v>
                </c:pt>
                <c:pt idx="2249">
                  <c:v>1.597</c:v>
                </c:pt>
                <c:pt idx="2250">
                  <c:v>1.8159999999999998</c:v>
                </c:pt>
                <c:pt idx="2251">
                  <c:v>1.556</c:v>
                </c:pt>
                <c:pt idx="2252">
                  <c:v>1.62</c:v>
                </c:pt>
                <c:pt idx="2253">
                  <c:v>1.619</c:v>
                </c:pt>
                <c:pt idx="2254">
                  <c:v>1.7</c:v>
                </c:pt>
                <c:pt idx="2255">
                  <c:v>1.6179999999999999</c:v>
                </c:pt>
                <c:pt idx="2256">
                  <c:v>1.5030000000000001</c:v>
                </c:pt>
                <c:pt idx="2257">
                  <c:v>1.6080000000000001</c:v>
                </c:pt>
                <c:pt idx="2258">
                  <c:v>1.516</c:v>
                </c:pt>
                <c:pt idx="2259">
                  <c:v>1.54</c:v>
                </c:pt>
                <c:pt idx="2260">
                  <c:v>1.573</c:v>
                </c:pt>
                <c:pt idx="2261">
                  <c:v>1.536</c:v>
                </c:pt>
                <c:pt idx="2262">
                  <c:v>1.5680000000000001</c:v>
                </c:pt>
                <c:pt idx="2263">
                  <c:v>1.552</c:v>
                </c:pt>
                <c:pt idx="2264">
                  <c:v>1.44</c:v>
                </c:pt>
                <c:pt idx="2265">
                  <c:v>1.3759999999999999</c:v>
                </c:pt>
                <c:pt idx="2266">
                  <c:v>1.3439999999999999</c:v>
                </c:pt>
                <c:pt idx="2267">
                  <c:v>1.288</c:v>
                </c:pt>
                <c:pt idx="2268">
                  <c:v>1.327</c:v>
                </c:pt>
                <c:pt idx="2269">
                  <c:v>1.246</c:v>
                </c:pt>
                <c:pt idx="2270">
                  <c:v>1.2450000000000001</c:v>
                </c:pt>
                <c:pt idx="2271">
                  <c:v>1.165</c:v>
                </c:pt>
                <c:pt idx="2272">
                  <c:v>1.2370000000000001</c:v>
                </c:pt>
                <c:pt idx="2273">
                  <c:v>1.212</c:v>
                </c:pt>
                <c:pt idx="2274">
                  <c:v>1.179</c:v>
                </c:pt>
                <c:pt idx="2275">
                  <c:v>1.1299999999999999</c:v>
                </c:pt>
                <c:pt idx="2276">
                  <c:v>1.0640000000000001</c:v>
                </c:pt>
                <c:pt idx="2277">
                  <c:v>0.98299999999999998</c:v>
                </c:pt>
                <c:pt idx="2278">
                  <c:v>1.103</c:v>
                </c:pt>
                <c:pt idx="2279">
                  <c:v>1.208</c:v>
                </c:pt>
                <c:pt idx="2280">
                  <c:v>1.1830000000000001</c:v>
                </c:pt>
                <c:pt idx="2281">
                  <c:v>1.095</c:v>
                </c:pt>
                <c:pt idx="2282">
                  <c:v>1.095</c:v>
                </c:pt>
                <c:pt idx="2283">
                  <c:v>0.98499999999999999</c:v>
                </c:pt>
                <c:pt idx="2284">
                  <c:v>0.90500000000000003</c:v>
                </c:pt>
                <c:pt idx="2285">
                  <c:v>0.88900000000000001</c:v>
                </c:pt>
                <c:pt idx="2286">
                  <c:v>0.88900000000000001</c:v>
                </c:pt>
                <c:pt idx="2287">
                  <c:v>0.81699999999999995</c:v>
                </c:pt>
                <c:pt idx="2288">
                  <c:v>0.92600000000000005</c:v>
                </c:pt>
                <c:pt idx="2289">
                  <c:v>0.94199999999999995</c:v>
                </c:pt>
                <c:pt idx="2290">
                  <c:v>0.84599999999999997</c:v>
                </c:pt>
                <c:pt idx="2291">
                  <c:v>0.85299999999999998</c:v>
                </c:pt>
                <c:pt idx="2292">
                  <c:v>0.78100000000000003</c:v>
                </c:pt>
                <c:pt idx="2293">
                  <c:v>0.76300000000000001</c:v>
                </c:pt>
                <c:pt idx="2294">
                  <c:v>0.73799999999999999</c:v>
                </c:pt>
                <c:pt idx="2295">
                  <c:v>0.64900000000000002</c:v>
                </c:pt>
                <c:pt idx="2296">
                  <c:v>0.745</c:v>
                </c:pt>
                <c:pt idx="2297">
                  <c:v>0.68</c:v>
                </c:pt>
                <c:pt idx="2298">
                  <c:v>0.74199999999999999</c:v>
                </c:pt>
                <c:pt idx="2299">
                  <c:v>0.82199999999999995</c:v>
                </c:pt>
                <c:pt idx="2300">
                  <c:v>0.91800000000000004</c:v>
                </c:pt>
                <c:pt idx="2301">
                  <c:v>0.91100000000000003</c:v>
                </c:pt>
                <c:pt idx="2302">
                  <c:v>0.91100000000000003</c:v>
                </c:pt>
                <c:pt idx="2303">
                  <c:v>0.88700000000000001</c:v>
                </c:pt>
                <c:pt idx="2304">
                  <c:v>0.77600000000000002</c:v>
                </c:pt>
                <c:pt idx="2305">
                  <c:v>0.72899999999999998</c:v>
                </c:pt>
                <c:pt idx="2306">
                  <c:v>0.76800000000000002</c:v>
                </c:pt>
                <c:pt idx="2307">
                  <c:v>0.76800000000000002</c:v>
                </c:pt>
                <c:pt idx="2308">
                  <c:v>0.82299999999999995</c:v>
                </c:pt>
                <c:pt idx="2309">
                  <c:v>0.76800000000000002</c:v>
                </c:pt>
                <c:pt idx="2310">
                  <c:v>0.76700000000000002</c:v>
                </c:pt>
                <c:pt idx="2311">
                  <c:v>0.81499999999999995</c:v>
                </c:pt>
                <c:pt idx="2312">
                  <c:v>0.83099999999999996</c:v>
                </c:pt>
                <c:pt idx="2313">
                  <c:v>0.751</c:v>
                </c:pt>
                <c:pt idx="2314">
                  <c:v>0.74299999999999999</c:v>
                </c:pt>
                <c:pt idx="2315">
                  <c:v>0.74199999999999999</c:v>
                </c:pt>
                <c:pt idx="2316">
                  <c:v>0.71</c:v>
                </c:pt>
                <c:pt idx="2317">
                  <c:v>0.71799999999999997</c:v>
                </c:pt>
                <c:pt idx="2318">
                  <c:v>0.72499999999999998</c:v>
                </c:pt>
                <c:pt idx="2319">
                  <c:v>0.72499999999999998</c:v>
                </c:pt>
                <c:pt idx="2320">
                  <c:v>0.70899999999999996</c:v>
                </c:pt>
                <c:pt idx="2321">
                  <c:v>0.77300000000000002</c:v>
                </c:pt>
                <c:pt idx="2322">
                  <c:v>0.72399999999999998</c:v>
                </c:pt>
                <c:pt idx="2323">
                  <c:v>0.81399999999999995</c:v>
                </c:pt>
                <c:pt idx="2324">
                  <c:v>0.83</c:v>
                </c:pt>
                <c:pt idx="2325">
                  <c:v>0.80500000000000005</c:v>
                </c:pt>
                <c:pt idx="2326">
                  <c:v>0.90300000000000002</c:v>
                </c:pt>
                <c:pt idx="2327">
                  <c:v>0.95799999999999996</c:v>
                </c:pt>
                <c:pt idx="2328">
                  <c:v>0.95</c:v>
                </c:pt>
                <c:pt idx="2329">
                  <c:v>0.89500000000000002</c:v>
                </c:pt>
                <c:pt idx="2330">
                  <c:v>0.96599999999999997</c:v>
                </c:pt>
                <c:pt idx="2331">
                  <c:v>0.98199999999999998</c:v>
                </c:pt>
                <c:pt idx="2332">
                  <c:v>0.96699999999999997</c:v>
                </c:pt>
                <c:pt idx="2333">
                  <c:v>0.999</c:v>
                </c:pt>
                <c:pt idx="2334">
                  <c:v>1.0149999999999999</c:v>
                </c:pt>
                <c:pt idx="2335">
                  <c:v>0.89500000000000002</c:v>
                </c:pt>
                <c:pt idx="2336">
                  <c:v>0.91900000000000004</c:v>
                </c:pt>
                <c:pt idx="2337">
                  <c:v>0.91100000000000003</c:v>
                </c:pt>
                <c:pt idx="2338">
                  <c:v>0.96799999999999997</c:v>
                </c:pt>
                <c:pt idx="2339">
                  <c:v>0.96</c:v>
                </c:pt>
                <c:pt idx="2340">
                  <c:v>0.86299999999999999</c:v>
                </c:pt>
                <c:pt idx="2341">
                  <c:v>0.95199999999999996</c:v>
                </c:pt>
                <c:pt idx="2342">
                  <c:v>0.98499999999999999</c:v>
                </c:pt>
                <c:pt idx="2343">
                  <c:v>0.94399999999999995</c:v>
                </c:pt>
                <c:pt idx="2344">
                  <c:v>0.93600000000000005</c:v>
                </c:pt>
                <c:pt idx="2345">
                  <c:v>0.97699999999999998</c:v>
                </c:pt>
                <c:pt idx="2346">
                  <c:v>1.077</c:v>
                </c:pt>
                <c:pt idx="2347">
                  <c:v>1.085</c:v>
                </c:pt>
                <c:pt idx="2348">
                  <c:v>0.97399999999999998</c:v>
                </c:pt>
                <c:pt idx="2349">
                  <c:v>0.871</c:v>
                </c:pt>
                <c:pt idx="2350">
                  <c:v>0.879</c:v>
                </c:pt>
                <c:pt idx="2351">
                  <c:v>0.94299999999999995</c:v>
                </c:pt>
                <c:pt idx="2352">
                  <c:v>0.88700000000000001</c:v>
                </c:pt>
                <c:pt idx="2353">
                  <c:v>0.95099999999999996</c:v>
                </c:pt>
                <c:pt idx="2354">
                  <c:v>0.95899999999999996</c:v>
                </c:pt>
                <c:pt idx="2355">
                  <c:v>1.032</c:v>
                </c:pt>
                <c:pt idx="2356">
                  <c:v>1.016</c:v>
                </c:pt>
                <c:pt idx="2357">
                  <c:v>1.008</c:v>
                </c:pt>
                <c:pt idx="2358">
                  <c:v>0.96</c:v>
                </c:pt>
                <c:pt idx="2359">
                  <c:v>1</c:v>
                </c:pt>
                <c:pt idx="2360">
                  <c:v>1.0329999999999999</c:v>
                </c:pt>
                <c:pt idx="2361">
                  <c:v>0.81399999999999995</c:v>
                </c:pt>
                <c:pt idx="2362">
                  <c:v>0.86299999999999999</c:v>
                </c:pt>
                <c:pt idx="2363">
                  <c:v>0.871</c:v>
                </c:pt>
                <c:pt idx="2364">
                  <c:v>0.89500000000000002</c:v>
                </c:pt>
                <c:pt idx="2365">
                  <c:v>0.91200000000000003</c:v>
                </c:pt>
                <c:pt idx="2366">
                  <c:v>0.95799999999999996</c:v>
                </c:pt>
                <c:pt idx="2367">
                  <c:v>0.91100000000000003</c:v>
                </c:pt>
                <c:pt idx="2368">
                  <c:v>0.91100000000000003</c:v>
                </c:pt>
                <c:pt idx="2369">
                  <c:v>0.84699999999999998</c:v>
                </c:pt>
                <c:pt idx="2370">
                  <c:v>0.8</c:v>
                </c:pt>
                <c:pt idx="2371">
                  <c:v>0.80800000000000005</c:v>
                </c:pt>
                <c:pt idx="2372">
                  <c:v>0.88700000000000001</c:v>
                </c:pt>
                <c:pt idx="2373">
                  <c:v>0.95099999999999996</c:v>
                </c:pt>
                <c:pt idx="2374">
                  <c:v>0.94299999999999995</c:v>
                </c:pt>
                <c:pt idx="2375">
                  <c:v>0.91100000000000003</c:v>
                </c:pt>
                <c:pt idx="2376">
                  <c:v>0.92700000000000005</c:v>
                </c:pt>
                <c:pt idx="2377">
                  <c:v>0.95099999999999996</c:v>
                </c:pt>
                <c:pt idx="2378">
                  <c:v>0.95199999999999996</c:v>
                </c:pt>
                <c:pt idx="2379">
                  <c:v>0.871</c:v>
                </c:pt>
                <c:pt idx="2380">
                  <c:v>0.84699999999999998</c:v>
                </c:pt>
                <c:pt idx="2381">
                  <c:v>0.85499999999999998</c:v>
                </c:pt>
                <c:pt idx="2382">
                  <c:v>0.90300000000000002</c:v>
                </c:pt>
                <c:pt idx="2383">
                  <c:v>0.96799999999999997</c:v>
                </c:pt>
                <c:pt idx="2384">
                  <c:v>0.91200000000000003</c:v>
                </c:pt>
                <c:pt idx="2385">
                  <c:v>0.93600000000000005</c:v>
                </c:pt>
                <c:pt idx="2386">
                  <c:v>0.96099999999999997</c:v>
                </c:pt>
                <c:pt idx="2387">
                  <c:v>0.92800000000000005</c:v>
                </c:pt>
                <c:pt idx="2388">
                  <c:v>0.96099999999999997</c:v>
                </c:pt>
                <c:pt idx="2389">
                  <c:v>0.879</c:v>
                </c:pt>
                <c:pt idx="2390">
                  <c:v>0.95</c:v>
                </c:pt>
                <c:pt idx="2391">
                  <c:v>0.95799999999999996</c:v>
                </c:pt>
                <c:pt idx="2392">
                  <c:v>0.90300000000000002</c:v>
                </c:pt>
                <c:pt idx="2393">
                  <c:v>0.91100000000000003</c:v>
                </c:pt>
                <c:pt idx="2394">
                  <c:v>0.94299999999999995</c:v>
                </c:pt>
                <c:pt idx="2395">
                  <c:v>0.96699999999999997</c:v>
                </c:pt>
                <c:pt idx="2396">
                  <c:v>0.96699999999999997</c:v>
                </c:pt>
                <c:pt idx="2397">
                  <c:v>0.999</c:v>
                </c:pt>
                <c:pt idx="2398">
                  <c:v>0.98299999999999998</c:v>
                </c:pt>
                <c:pt idx="2399">
                  <c:v>0.89500000000000002</c:v>
                </c:pt>
                <c:pt idx="2400">
                  <c:v>0.88700000000000001</c:v>
                </c:pt>
                <c:pt idx="2401">
                  <c:v>0.871</c:v>
                </c:pt>
                <c:pt idx="2402">
                  <c:v>0.84699999999999998</c:v>
                </c:pt>
                <c:pt idx="2403">
                  <c:v>0.85499999999999998</c:v>
                </c:pt>
                <c:pt idx="2404">
                  <c:v>0.91100000000000003</c:v>
                </c:pt>
                <c:pt idx="2405">
                  <c:v>0.88700000000000001</c:v>
                </c:pt>
                <c:pt idx="2406">
                  <c:v>0.83799999999999997</c:v>
                </c:pt>
                <c:pt idx="2407">
                  <c:v>0.86299999999999999</c:v>
                </c:pt>
                <c:pt idx="2408">
                  <c:v>0.88700000000000001</c:v>
                </c:pt>
                <c:pt idx="2409">
                  <c:v>0.88700000000000001</c:v>
                </c:pt>
                <c:pt idx="2410">
                  <c:v>0.92</c:v>
                </c:pt>
                <c:pt idx="2411">
                  <c:v>0.98199999999999998</c:v>
                </c:pt>
                <c:pt idx="2412">
                  <c:v>0.96599999999999997</c:v>
                </c:pt>
                <c:pt idx="2413">
                  <c:v>0.91900000000000004</c:v>
                </c:pt>
                <c:pt idx="2414">
                  <c:v>0.95</c:v>
                </c:pt>
                <c:pt idx="2415">
                  <c:v>0.95</c:v>
                </c:pt>
                <c:pt idx="2416">
                  <c:v>0.91100000000000003</c:v>
                </c:pt>
                <c:pt idx="2417">
                  <c:v>0.95899999999999996</c:v>
                </c:pt>
                <c:pt idx="2418">
                  <c:v>1.296</c:v>
                </c:pt>
                <c:pt idx="2419">
                  <c:v>1.4020000000000001</c:v>
                </c:pt>
                <c:pt idx="2420">
                  <c:v>1.306</c:v>
                </c:pt>
                <c:pt idx="2421">
                  <c:v>1.355</c:v>
                </c:pt>
                <c:pt idx="2422">
                  <c:v>1.323</c:v>
                </c:pt>
                <c:pt idx="2423">
                  <c:v>1.268</c:v>
                </c:pt>
                <c:pt idx="2424">
                  <c:v>1.228</c:v>
                </c:pt>
                <c:pt idx="2425">
                  <c:v>1.1870000000000001</c:v>
                </c:pt>
                <c:pt idx="2426">
                  <c:v>1.163</c:v>
                </c:pt>
                <c:pt idx="2427">
                  <c:v>1.254</c:v>
                </c:pt>
                <c:pt idx="2428">
                  <c:v>1.206</c:v>
                </c:pt>
                <c:pt idx="2429">
                  <c:v>1.133</c:v>
                </c:pt>
                <c:pt idx="2430">
                  <c:v>1.1000000000000001</c:v>
                </c:pt>
                <c:pt idx="2431">
                  <c:v>1.2</c:v>
                </c:pt>
                <c:pt idx="2432">
                  <c:v>1.129</c:v>
                </c:pt>
                <c:pt idx="2433">
                  <c:v>1.113</c:v>
                </c:pt>
                <c:pt idx="2434">
                  <c:v>1.097</c:v>
                </c:pt>
                <c:pt idx="2435">
                  <c:v>1.113</c:v>
                </c:pt>
                <c:pt idx="2436">
                  <c:v>1.042</c:v>
                </c:pt>
                <c:pt idx="2437">
                  <c:v>0.98499999999999999</c:v>
                </c:pt>
                <c:pt idx="2438">
                  <c:v>0.98499999999999999</c:v>
                </c:pt>
                <c:pt idx="2439">
                  <c:v>0.94499999999999995</c:v>
                </c:pt>
                <c:pt idx="2440">
                  <c:v>0.96899999999999997</c:v>
                </c:pt>
                <c:pt idx="2441">
                  <c:v>0.91300000000000003</c:v>
                </c:pt>
                <c:pt idx="2442">
                  <c:v>0.92900000000000005</c:v>
                </c:pt>
                <c:pt idx="2443">
                  <c:v>0.90400000000000003</c:v>
                </c:pt>
                <c:pt idx="2444">
                  <c:v>0.90400000000000003</c:v>
                </c:pt>
                <c:pt idx="2445">
                  <c:v>0.94299999999999995</c:v>
                </c:pt>
                <c:pt idx="2446">
                  <c:v>1.016</c:v>
                </c:pt>
                <c:pt idx="2447">
                  <c:v>0.98299999999999998</c:v>
                </c:pt>
                <c:pt idx="2448">
                  <c:v>0.99099999999999999</c:v>
                </c:pt>
                <c:pt idx="2449">
                  <c:v>0.97399999999999998</c:v>
                </c:pt>
                <c:pt idx="2450">
                  <c:v>0.92500000000000004</c:v>
                </c:pt>
                <c:pt idx="2451">
                  <c:v>0.94099999999999995</c:v>
                </c:pt>
                <c:pt idx="2452">
                  <c:v>1.0149999999999999</c:v>
                </c:pt>
                <c:pt idx="2453">
                  <c:v>0.998</c:v>
                </c:pt>
                <c:pt idx="2454">
                  <c:v>1.0389999999999999</c:v>
                </c:pt>
                <c:pt idx="2455">
                  <c:v>1.08</c:v>
                </c:pt>
                <c:pt idx="2456">
                  <c:v>1.1619999999999999</c:v>
                </c:pt>
                <c:pt idx="2457">
                  <c:v>1.17</c:v>
                </c:pt>
                <c:pt idx="2458">
                  <c:v>1.115</c:v>
                </c:pt>
                <c:pt idx="2459">
                  <c:v>1.1870000000000001</c:v>
                </c:pt>
                <c:pt idx="2460">
                  <c:v>1.204</c:v>
                </c:pt>
                <c:pt idx="2461">
                  <c:v>1.212</c:v>
                </c:pt>
                <c:pt idx="2462">
                  <c:v>1.204</c:v>
                </c:pt>
                <c:pt idx="2463">
                  <c:v>1.302</c:v>
                </c:pt>
                <c:pt idx="2464">
                  <c:v>1.238</c:v>
                </c:pt>
                <c:pt idx="2465">
                  <c:v>1.173</c:v>
                </c:pt>
                <c:pt idx="2466">
                  <c:v>1.157</c:v>
                </c:pt>
                <c:pt idx="2467">
                  <c:v>1.093</c:v>
                </c:pt>
                <c:pt idx="2468">
                  <c:v>1.0529999999999999</c:v>
                </c:pt>
                <c:pt idx="2469">
                  <c:v>1.012</c:v>
                </c:pt>
                <c:pt idx="2470">
                  <c:v>1.028</c:v>
                </c:pt>
                <c:pt idx="2471">
                  <c:v>0.98799999999999999</c:v>
                </c:pt>
                <c:pt idx="2472">
                  <c:v>0.98799999999999999</c:v>
                </c:pt>
                <c:pt idx="2473">
                  <c:v>1.0940000000000001</c:v>
                </c:pt>
                <c:pt idx="2474">
                  <c:v>1.02</c:v>
                </c:pt>
                <c:pt idx="2475">
                  <c:v>1.012</c:v>
                </c:pt>
                <c:pt idx="2476">
                  <c:v>1.0509999999999999</c:v>
                </c:pt>
                <c:pt idx="2477">
                  <c:v>1.044</c:v>
                </c:pt>
                <c:pt idx="2478">
                  <c:v>1.02</c:v>
                </c:pt>
                <c:pt idx="2479">
                  <c:v>0.97199999999999998</c:v>
                </c:pt>
                <c:pt idx="2480">
                  <c:v>0.90900000000000003</c:v>
                </c:pt>
                <c:pt idx="2481">
                  <c:v>0.90100000000000002</c:v>
                </c:pt>
                <c:pt idx="2482">
                  <c:v>0.91700000000000004</c:v>
                </c:pt>
                <c:pt idx="2483">
                  <c:v>0.93200000000000005</c:v>
                </c:pt>
                <c:pt idx="2484">
                  <c:v>0.93200000000000005</c:v>
                </c:pt>
                <c:pt idx="2485">
                  <c:v>0.94</c:v>
                </c:pt>
                <c:pt idx="2486">
                  <c:v>0.92400000000000004</c:v>
                </c:pt>
                <c:pt idx="2487">
                  <c:v>0.88400000000000001</c:v>
                </c:pt>
                <c:pt idx="2488">
                  <c:v>0.90700000000000003</c:v>
                </c:pt>
                <c:pt idx="2489">
                  <c:v>0.92300000000000004</c:v>
                </c:pt>
                <c:pt idx="2490">
                  <c:v>0.93899999999999995</c:v>
                </c:pt>
                <c:pt idx="2491">
                  <c:v>0.98799999999999999</c:v>
                </c:pt>
                <c:pt idx="2492">
                  <c:v>0.93899999999999995</c:v>
                </c:pt>
                <c:pt idx="2493">
                  <c:v>0.996</c:v>
                </c:pt>
                <c:pt idx="2494">
                  <c:v>0.98799999999999999</c:v>
                </c:pt>
                <c:pt idx="2495">
                  <c:v>0.95499999999999996</c:v>
                </c:pt>
                <c:pt idx="2496">
                  <c:v>0.96399999999999997</c:v>
                </c:pt>
                <c:pt idx="2497">
                  <c:v>0.94099999999999995</c:v>
                </c:pt>
                <c:pt idx="2498">
                  <c:v>0.98799999999999999</c:v>
                </c:pt>
                <c:pt idx="2499">
                  <c:v>0.97199999999999998</c:v>
                </c:pt>
                <c:pt idx="2500">
                  <c:v>0.996</c:v>
                </c:pt>
                <c:pt idx="2501">
                  <c:v>0.94899999999999995</c:v>
                </c:pt>
                <c:pt idx="2502">
                  <c:v>0.86899999999999999</c:v>
                </c:pt>
                <c:pt idx="2503">
                  <c:v>0.86899999999999999</c:v>
                </c:pt>
                <c:pt idx="2504">
                  <c:v>0.877</c:v>
                </c:pt>
                <c:pt idx="2505">
                  <c:v>0.90800000000000003</c:v>
                </c:pt>
                <c:pt idx="2506">
                  <c:v>0.86</c:v>
                </c:pt>
                <c:pt idx="2507">
                  <c:v>0.88400000000000001</c:v>
                </c:pt>
                <c:pt idx="2508">
                  <c:v>0.96399999999999997</c:v>
                </c:pt>
                <c:pt idx="2509">
                  <c:v>0.96399999999999997</c:v>
                </c:pt>
                <c:pt idx="2510">
                  <c:v>0.90700000000000003</c:v>
                </c:pt>
                <c:pt idx="2511">
                  <c:v>0.91500000000000004</c:v>
                </c:pt>
                <c:pt idx="2512">
                  <c:v>0.94699999999999995</c:v>
                </c:pt>
                <c:pt idx="2513">
                  <c:v>0.95499999999999996</c:v>
                </c:pt>
                <c:pt idx="2514">
                  <c:v>0.96299999999999997</c:v>
                </c:pt>
                <c:pt idx="2515">
                  <c:v>0.92300000000000004</c:v>
                </c:pt>
                <c:pt idx="2516">
                  <c:v>0.95499999999999996</c:v>
                </c:pt>
                <c:pt idx="2517">
                  <c:v>0.93899999999999995</c:v>
                </c:pt>
                <c:pt idx="2518">
                  <c:v>1.004</c:v>
                </c:pt>
                <c:pt idx="2519">
                  <c:v>1.0289999999999999</c:v>
                </c:pt>
                <c:pt idx="2520">
                  <c:v>0.93</c:v>
                </c:pt>
                <c:pt idx="2521">
                  <c:v>0.94099999999999995</c:v>
                </c:pt>
                <c:pt idx="2522">
                  <c:v>0.98</c:v>
                </c:pt>
                <c:pt idx="2523">
                  <c:v>0.89300000000000002</c:v>
                </c:pt>
                <c:pt idx="2524">
                  <c:v>0.91700000000000004</c:v>
                </c:pt>
                <c:pt idx="2525">
                  <c:v>0.91700000000000004</c:v>
                </c:pt>
                <c:pt idx="2526">
                  <c:v>0.90100000000000002</c:v>
                </c:pt>
                <c:pt idx="2527">
                  <c:v>0.877</c:v>
                </c:pt>
                <c:pt idx="2528">
                  <c:v>0.84399999999999997</c:v>
                </c:pt>
                <c:pt idx="2529">
                  <c:v>0.85199999999999998</c:v>
                </c:pt>
                <c:pt idx="2530">
                  <c:v>0.82699999999999996</c:v>
                </c:pt>
                <c:pt idx="2531">
                  <c:v>0.82699999999999996</c:v>
                </c:pt>
                <c:pt idx="2532">
                  <c:v>0.81100000000000005</c:v>
                </c:pt>
                <c:pt idx="2533">
                  <c:v>0.81</c:v>
                </c:pt>
                <c:pt idx="2534">
                  <c:v>0.77</c:v>
                </c:pt>
                <c:pt idx="2535">
                  <c:v>0.76100000000000001</c:v>
                </c:pt>
                <c:pt idx="2536">
                  <c:v>0.745</c:v>
                </c:pt>
                <c:pt idx="2537">
                  <c:v>0.70399999999999996</c:v>
                </c:pt>
                <c:pt idx="2538">
                  <c:v>0.72699999999999998</c:v>
                </c:pt>
                <c:pt idx="2539">
                  <c:v>0.72699999999999998</c:v>
                </c:pt>
                <c:pt idx="2540">
                  <c:v>0.73</c:v>
                </c:pt>
                <c:pt idx="2541">
                  <c:v>0.746</c:v>
                </c:pt>
                <c:pt idx="2542">
                  <c:v>0.746</c:v>
                </c:pt>
                <c:pt idx="2543">
                  <c:v>0.68300000000000005</c:v>
                </c:pt>
                <c:pt idx="2544">
                  <c:v>0.66700000000000004</c:v>
                </c:pt>
                <c:pt idx="2545">
                  <c:v>0.67500000000000004</c:v>
                </c:pt>
                <c:pt idx="2546">
                  <c:v>0.72199999999999998</c:v>
                </c:pt>
                <c:pt idx="2547">
                  <c:v>0.72199999999999998</c:v>
                </c:pt>
                <c:pt idx="2548">
                  <c:v>0.83399999999999996</c:v>
                </c:pt>
                <c:pt idx="2549">
                  <c:v>0.76200000000000001</c:v>
                </c:pt>
                <c:pt idx="2550">
                  <c:v>0.72199999999999998</c:v>
                </c:pt>
                <c:pt idx="2551">
                  <c:v>0.746</c:v>
                </c:pt>
                <c:pt idx="2552">
                  <c:v>0.77</c:v>
                </c:pt>
                <c:pt idx="2553">
                  <c:v>0.80200000000000005</c:v>
                </c:pt>
                <c:pt idx="2554">
                  <c:v>0.85099999999999998</c:v>
                </c:pt>
                <c:pt idx="2555">
                  <c:v>0.85099999999999998</c:v>
                </c:pt>
                <c:pt idx="2556">
                  <c:v>0.83499999999999996</c:v>
                </c:pt>
                <c:pt idx="2557">
                  <c:v>0.754</c:v>
                </c:pt>
                <c:pt idx="2558">
                  <c:v>0.79500000000000004</c:v>
                </c:pt>
                <c:pt idx="2559">
                  <c:v>0.86</c:v>
                </c:pt>
                <c:pt idx="2560">
                  <c:v>0.90900000000000003</c:v>
                </c:pt>
                <c:pt idx="2561">
                  <c:v>0.92600000000000005</c:v>
                </c:pt>
                <c:pt idx="2562">
                  <c:v>0.96799999999999997</c:v>
                </c:pt>
                <c:pt idx="2563">
                  <c:v>0.96799999999999997</c:v>
                </c:pt>
                <c:pt idx="2564">
                  <c:v>1.0429999999999999</c:v>
                </c:pt>
                <c:pt idx="2565">
                  <c:v>1.083</c:v>
                </c:pt>
                <c:pt idx="2566">
                  <c:v>1.083</c:v>
                </c:pt>
                <c:pt idx="2567">
                  <c:v>1.139</c:v>
                </c:pt>
                <c:pt idx="2568">
                  <c:v>1.1400000000000001</c:v>
                </c:pt>
                <c:pt idx="2569">
                  <c:v>1.0680000000000001</c:v>
                </c:pt>
                <c:pt idx="2570">
                  <c:v>1.012</c:v>
                </c:pt>
                <c:pt idx="2571">
                  <c:v>0.996</c:v>
                </c:pt>
                <c:pt idx="2572">
                  <c:v>1.028</c:v>
                </c:pt>
                <c:pt idx="2573">
                  <c:v>0.98</c:v>
                </c:pt>
                <c:pt idx="2574">
                  <c:v>0.94</c:v>
                </c:pt>
                <c:pt idx="2575">
                  <c:v>0.90700000000000003</c:v>
                </c:pt>
                <c:pt idx="2576">
                  <c:v>0.96399999999999997</c:v>
                </c:pt>
                <c:pt idx="2577">
                  <c:v>0.92300000000000004</c:v>
                </c:pt>
                <c:pt idx="2578">
                  <c:v>0.86599999999999999</c:v>
                </c:pt>
                <c:pt idx="2579">
                  <c:v>0.86599999999999999</c:v>
                </c:pt>
                <c:pt idx="2580">
                  <c:v>0.89</c:v>
                </c:pt>
                <c:pt idx="2581">
                  <c:v>0.874</c:v>
                </c:pt>
                <c:pt idx="2582">
                  <c:v>0.83299999999999996</c:v>
                </c:pt>
                <c:pt idx="2583">
                  <c:v>0.79200000000000004</c:v>
                </c:pt>
                <c:pt idx="2584">
                  <c:v>0.81599999999999995</c:v>
                </c:pt>
                <c:pt idx="2585">
                  <c:v>0.80700000000000005</c:v>
                </c:pt>
                <c:pt idx="2586">
                  <c:v>0.91900000000000004</c:v>
                </c:pt>
                <c:pt idx="2587">
                  <c:v>0.86299999999999999</c:v>
                </c:pt>
                <c:pt idx="2588">
                  <c:v>0.81599999999999995</c:v>
                </c:pt>
                <c:pt idx="2589">
                  <c:v>0.85499999999999998</c:v>
                </c:pt>
                <c:pt idx="2590">
                  <c:v>0.85499999999999998</c:v>
                </c:pt>
                <c:pt idx="2591">
                  <c:v>0.879</c:v>
                </c:pt>
                <c:pt idx="2592">
                  <c:v>0.80700000000000005</c:v>
                </c:pt>
                <c:pt idx="2593">
                  <c:v>0.76700000000000002</c:v>
                </c:pt>
                <c:pt idx="2594">
                  <c:v>0.76700000000000002</c:v>
                </c:pt>
                <c:pt idx="2595">
                  <c:v>0.83099999999999996</c:v>
                </c:pt>
                <c:pt idx="2596">
                  <c:v>0.879</c:v>
                </c:pt>
                <c:pt idx="2597">
                  <c:v>0.871</c:v>
                </c:pt>
                <c:pt idx="2598">
                  <c:v>0.83099999999999996</c:v>
                </c:pt>
                <c:pt idx="2599">
                  <c:v>0.83099999999999996</c:v>
                </c:pt>
                <c:pt idx="2600">
                  <c:v>0.80600000000000005</c:v>
                </c:pt>
                <c:pt idx="2601">
                  <c:v>0.84699999999999998</c:v>
                </c:pt>
                <c:pt idx="2602">
                  <c:v>0.92800000000000005</c:v>
                </c:pt>
                <c:pt idx="2603">
                  <c:v>0.92</c:v>
                </c:pt>
                <c:pt idx="2604">
                  <c:v>0.88700000000000001</c:v>
                </c:pt>
                <c:pt idx="2605">
                  <c:v>0.83</c:v>
                </c:pt>
                <c:pt idx="2606">
                  <c:v>0.86299999999999999</c:v>
                </c:pt>
                <c:pt idx="2607">
                  <c:v>0.82399999999999995</c:v>
                </c:pt>
                <c:pt idx="2608">
                  <c:v>0.81599999999999995</c:v>
                </c:pt>
                <c:pt idx="2609">
                  <c:v>0.8</c:v>
                </c:pt>
                <c:pt idx="2610">
                  <c:v>0.79200000000000004</c:v>
                </c:pt>
                <c:pt idx="2611">
                  <c:v>0.80800000000000005</c:v>
                </c:pt>
                <c:pt idx="2612">
                  <c:v>0.85499999999999998</c:v>
                </c:pt>
                <c:pt idx="2613">
                  <c:v>0.89500000000000002</c:v>
                </c:pt>
                <c:pt idx="2614">
                  <c:v>0.89500000000000002</c:v>
                </c:pt>
                <c:pt idx="2615">
                  <c:v>0.871</c:v>
                </c:pt>
                <c:pt idx="2616">
                  <c:v>0.90300000000000002</c:v>
                </c:pt>
                <c:pt idx="2617">
                  <c:v>0.95099999999999996</c:v>
                </c:pt>
                <c:pt idx="2618">
                  <c:v>0.95199999999999996</c:v>
                </c:pt>
                <c:pt idx="2619">
                  <c:v>0.94399999999999995</c:v>
                </c:pt>
                <c:pt idx="2620">
                  <c:v>0.91100000000000003</c:v>
                </c:pt>
                <c:pt idx="2621">
                  <c:v>0.92</c:v>
                </c:pt>
                <c:pt idx="2622">
                  <c:v>0.96</c:v>
                </c:pt>
                <c:pt idx="2623">
                  <c:v>0.99299999999999999</c:v>
                </c:pt>
                <c:pt idx="2624">
                  <c:v>0.96899999999999997</c:v>
                </c:pt>
                <c:pt idx="2625">
                  <c:v>0.97699999999999998</c:v>
                </c:pt>
                <c:pt idx="2626">
                  <c:v>1.091</c:v>
                </c:pt>
                <c:pt idx="2627">
                  <c:v>1.083</c:v>
                </c:pt>
                <c:pt idx="2628">
                  <c:v>1.044</c:v>
                </c:pt>
                <c:pt idx="2629">
                  <c:v>1.044</c:v>
                </c:pt>
                <c:pt idx="2630">
                  <c:v>1.0589999999999999</c:v>
                </c:pt>
                <c:pt idx="2631">
                  <c:v>1.02</c:v>
                </c:pt>
                <c:pt idx="2632">
                  <c:v>1.06</c:v>
                </c:pt>
                <c:pt idx="2633">
                  <c:v>1.1080000000000001</c:v>
                </c:pt>
                <c:pt idx="2634">
                  <c:v>1.1719999999999999</c:v>
                </c:pt>
                <c:pt idx="2635">
                  <c:v>1.1400000000000001</c:v>
                </c:pt>
                <c:pt idx="2636">
                  <c:v>1.052</c:v>
                </c:pt>
                <c:pt idx="2637">
                  <c:v>1.0680000000000001</c:v>
                </c:pt>
                <c:pt idx="2638">
                  <c:v>1.06</c:v>
                </c:pt>
                <c:pt idx="2639">
                  <c:v>1.036</c:v>
                </c:pt>
                <c:pt idx="2640">
                  <c:v>1.052</c:v>
                </c:pt>
                <c:pt idx="2641">
                  <c:v>1.052</c:v>
                </c:pt>
                <c:pt idx="2642">
                  <c:v>1.012</c:v>
                </c:pt>
                <c:pt idx="2643">
                  <c:v>0.95499999999999996</c:v>
                </c:pt>
                <c:pt idx="2644">
                  <c:v>0.98</c:v>
                </c:pt>
                <c:pt idx="2645">
                  <c:v>1.012</c:v>
                </c:pt>
                <c:pt idx="2646">
                  <c:v>0.996</c:v>
                </c:pt>
                <c:pt idx="2647">
                  <c:v>1.0289999999999999</c:v>
                </c:pt>
                <c:pt idx="2648">
                  <c:v>1.07</c:v>
                </c:pt>
                <c:pt idx="2649">
                  <c:v>1.0529999999999999</c:v>
                </c:pt>
                <c:pt idx="2650">
                  <c:v>0.95499999999999996</c:v>
                </c:pt>
                <c:pt idx="2651">
                  <c:v>1.032</c:v>
                </c:pt>
                <c:pt idx="2652">
                  <c:v>1.004</c:v>
                </c:pt>
                <c:pt idx="2653">
                  <c:v>0.96399999999999997</c:v>
                </c:pt>
                <c:pt idx="2654">
                  <c:v>0.996</c:v>
                </c:pt>
                <c:pt idx="2655">
                  <c:v>0.94</c:v>
                </c:pt>
                <c:pt idx="2656">
                  <c:v>0.86099999999999999</c:v>
                </c:pt>
                <c:pt idx="2657">
                  <c:v>0.78900000000000003</c:v>
                </c:pt>
                <c:pt idx="2658">
                  <c:v>0.81200000000000006</c:v>
                </c:pt>
                <c:pt idx="2659">
                  <c:v>0.86799999999999999</c:v>
                </c:pt>
                <c:pt idx="2660">
                  <c:v>0.83499999999999996</c:v>
                </c:pt>
                <c:pt idx="2661">
                  <c:v>0.86699999999999999</c:v>
                </c:pt>
                <c:pt idx="2662">
                  <c:v>0.82699999999999996</c:v>
                </c:pt>
                <c:pt idx="2663">
                  <c:v>0.78600000000000003</c:v>
                </c:pt>
                <c:pt idx="2664">
                  <c:v>0.80200000000000005</c:v>
                </c:pt>
                <c:pt idx="2665">
                  <c:v>0.72899999999999998</c:v>
                </c:pt>
                <c:pt idx="2666">
                  <c:v>0.77700000000000002</c:v>
                </c:pt>
                <c:pt idx="2667">
                  <c:v>0.71199999999999997</c:v>
                </c:pt>
                <c:pt idx="2668">
                  <c:v>0.76800000000000002</c:v>
                </c:pt>
                <c:pt idx="2669">
                  <c:v>0.72699999999999998</c:v>
                </c:pt>
                <c:pt idx="2670">
                  <c:v>0.75900000000000001</c:v>
                </c:pt>
                <c:pt idx="2671">
                  <c:v>0.81699999999999995</c:v>
                </c:pt>
                <c:pt idx="2672">
                  <c:v>0.88100000000000001</c:v>
                </c:pt>
                <c:pt idx="2673">
                  <c:v>0.77</c:v>
                </c:pt>
                <c:pt idx="2674">
                  <c:v>0.77</c:v>
                </c:pt>
                <c:pt idx="2675">
                  <c:v>0.77</c:v>
                </c:pt>
                <c:pt idx="2676">
                  <c:v>0.80900000000000005</c:v>
                </c:pt>
                <c:pt idx="2677">
                  <c:v>0.81699999999999995</c:v>
                </c:pt>
                <c:pt idx="2678">
                  <c:v>0.73</c:v>
                </c:pt>
                <c:pt idx="2679">
                  <c:v>0.71399999999999997</c:v>
                </c:pt>
                <c:pt idx="2680">
                  <c:v>0.746</c:v>
                </c:pt>
                <c:pt idx="2681">
                  <c:v>0.72199999999999998</c:v>
                </c:pt>
                <c:pt idx="2682">
                  <c:v>0.78600000000000003</c:v>
                </c:pt>
                <c:pt idx="2683">
                  <c:v>0.73</c:v>
                </c:pt>
                <c:pt idx="2684">
                  <c:v>0.73</c:v>
                </c:pt>
                <c:pt idx="2685">
                  <c:v>0.754</c:v>
                </c:pt>
                <c:pt idx="2686">
                  <c:v>0.73</c:v>
                </c:pt>
                <c:pt idx="2687">
                  <c:v>0.70599999999999996</c:v>
                </c:pt>
                <c:pt idx="2688">
                  <c:v>0.71299999999999997</c:v>
                </c:pt>
                <c:pt idx="2689">
                  <c:v>0.71299999999999997</c:v>
                </c:pt>
                <c:pt idx="2690">
                  <c:v>0.68100000000000005</c:v>
                </c:pt>
                <c:pt idx="2691">
                  <c:v>0.67600000000000005</c:v>
                </c:pt>
                <c:pt idx="2692">
                  <c:v>0.68400000000000005</c:v>
                </c:pt>
                <c:pt idx="2693">
                  <c:v>0.65300000000000002</c:v>
                </c:pt>
                <c:pt idx="2694">
                  <c:v>0.629</c:v>
                </c:pt>
                <c:pt idx="2695">
                  <c:v>0.59699999999999998</c:v>
                </c:pt>
                <c:pt idx="2696">
                  <c:v>0.60499999999999998</c:v>
                </c:pt>
                <c:pt idx="2697">
                  <c:v>0.629</c:v>
                </c:pt>
                <c:pt idx="2698">
                  <c:v>0.629</c:v>
                </c:pt>
                <c:pt idx="2699">
                  <c:v>0.629</c:v>
                </c:pt>
                <c:pt idx="2700">
                  <c:v>0.61299999999999999</c:v>
                </c:pt>
                <c:pt idx="2701">
                  <c:v>0.629</c:v>
                </c:pt>
                <c:pt idx="2702">
                  <c:v>0.621</c:v>
                </c:pt>
                <c:pt idx="2703">
                  <c:v>0.629</c:v>
                </c:pt>
                <c:pt idx="2704">
                  <c:v>0.65300000000000002</c:v>
                </c:pt>
                <c:pt idx="2705">
                  <c:v>0.66900000000000004</c:v>
                </c:pt>
                <c:pt idx="2706">
                  <c:v>0.60499999999999998</c:v>
                </c:pt>
                <c:pt idx="2707">
                  <c:v>0.60499999999999998</c:v>
                </c:pt>
                <c:pt idx="2708">
                  <c:v>0.58899999999999997</c:v>
                </c:pt>
                <c:pt idx="2709">
                  <c:v>0.58899999999999997</c:v>
                </c:pt>
                <c:pt idx="2710">
                  <c:v>0.57999999999999996</c:v>
                </c:pt>
                <c:pt idx="2711">
                  <c:v>0.55600000000000005</c:v>
                </c:pt>
                <c:pt idx="2712">
                  <c:v>0.56399999999999995</c:v>
                </c:pt>
                <c:pt idx="2713">
                  <c:v>0.58799999999999997</c:v>
                </c:pt>
                <c:pt idx="2714">
                  <c:v>0.58799999999999997</c:v>
                </c:pt>
                <c:pt idx="2715">
                  <c:v>0.63700000000000001</c:v>
                </c:pt>
                <c:pt idx="2716">
                  <c:v>0.61299999999999999</c:v>
                </c:pt>
                <c:pt idx="2717">
                  <c:v>0.58199999999999996</c:v>
                </c:pt>
                <c:pt idx="2718">
                  <c:v>0.55000000000000004</c:v>
                </c:pt>
                <c:pt idx="2719">
                  <c:v>0.55800000000000005</c:v>
                </c:pt>
                <c:pt idx="2720">
                  <c:v>0.53400000000000003</c:v>
                </c:pt>
                <c:pt idx="2721">
                  <c:v>0.56599999999999995</c:v>
                </c:pt>
                <c:pt idx="2722">
                  <c:v>0.53400000000000003</c:v>
                </c:pt>
                <c:pt idx="2723">
                  <c:v>0.51</c:v>
                </c:pt>
                <c:pt idx="2724">
                  <c:v>0.53300000000000003</c:v>
                </c:pt>
                <c:pt idx="2725">
                  <c:v>0.52500000000000002</c:v>
                </c:pt>
                <c:pt idx="2726">
                  <c:v>0.51700000000000002</c:v>
                </c:pt>
                <c:pt idx="2727">
                  <c:v>0.54100000000000004</c:v>
                </c:pt>
                <c:pt idx="2728">
                  <c:v>0.53300000000000003</c:v>
                </c:pt>
                <c:pt idx="2729">
                  <c:v>0.48399999999999999</c:v>
                </c:pt>
                <c:pt idx="2730">
                  <c:v>0.5</c:v>
                </c:pt>
                <c:pt idx="2731">
                  <c:v>0.5</c:v>
                </c:pt>
                <c:pt idx="2732">
                  <c:v>0.48399999999999999</c:v>
                </c:pt>
                <c:pt idx="2733">
                  <c:v>0.49099999999999999</c:v>
                </c:pt>
                <c:pt idx="2734">
                  <c:v>0.48299999999999998</c:v>
                </c:pt>
                <c:pt idx="2735">
                  <c:v>0.46600000000000003</c:v>
                </c:pt>
                <c:pt idx="2736">
                  <c:v>0.52400000000000002</c:v>
                </c:pt>
                <c:pt idx="2737">
                  <c:v>0.52</c:v>
                </c:pt>
                <c:pt idx="2738">
                  <c:v>0.55200000000000005</c:v>
                </c:pt>
                <c:pt idx="2739">
                  <c:v>0.497</c:v>
                </c:pt>
                <c:pt idx="2740">
                  <c:v>0.47299999999999998</c:v>
                </c:pt>
                <c:pt idx="2741">
                  <c:v>0.505</c:v>
                </c:pt>
                <c:pt idx="2742">
                  <c:v>0.497</c:v>
                </c:pt>
                <c:pt idx="2743">
                  <c:v>0.51400000000000001</c:v>
                </c:pt>
                <c:pt idx="2744">
                  <c:v>0.51400000000000001</c:v>
                </c:pt>
                <c:pt idx="2745">
                  <c:v>0.48199999999999998</c:v>
                </c:pt>
                <c:pt idx="2746">
                  <c:v>0.51400000000000001</c:v>
                </c:pt>
                <c:pt idx="2747">
                  <c:v>0.56999999999999995</c:v>
                </c:pt>
                <c:pt idx="2748">
                  <c:v>0.57099999999999995</c:v>
                </c:pt>
                <c:pt idx="2749">
                  <c:v>0.53100000000000003</c:v>
                </c:pt>
                <c:pt idx="2750">
                  <c:v>0.499</c:v>
                </c:pt>
                <c:pt idx="2751">
                  <c:v>0.48299999999999998</c:v>
                </c:pt>
                <c:pt idx="2752">
                  <c:v>0.47599999999999998</c:v>
                </c:pt>
                <c:pt idx="2753">
                  <c:v>0.46800000000000003</c:v>
                </c:pt>
                <c:pt idx="2754">
                  <c:v>0.46</c:v>
                </c:pt>
                <c:pt idx="2755">
                  <c:v>0.42</c:v>
                </c:pt>
                <c:pt idx="2756">
                  <c:v>0.436</c:v>
                </c:pt>
                <c:pt idx="2757">
                  <c:v>0.42</c:v>
                </c:pt>
                <c:pt idx="2758">
                  <c:v>0.44400000000000001</c:v>
                </c:pt>
                <c:pt idx="2759">
                  <c:v>0.42</c:v>
                </c:pt>
                <c:pt idx="2760">
                  <c:v>0.434</c:v>
                </c:pt>
                <c:pt idx="2761">
                  <c:v>0.434</c:v>
                </c:pt>
                <c:pt idx="2762">
                  <c:v>0.42599999999999999</c:v>
                </c:pt>
                <c:pt idx="2763">
                  <c:v>0.41799999999999998</c:v>
                </c:pt>
                <c:pt idx="2764">
                  <c:v>0.41099999999999998</c:v>
                </c:pt>
                <c:pt idx="2765">
                  <c:v>0.40300000000000002</c:v>
                </c:pt>
                <c:pt idx="2766">
                  <c:v>0.38700000000000001</c:v>
                </c:pt>
                <c:pt idx="2767">
                  <c:v>0.35499999999999998</c:v>
                </c:pt>
                <c:pt idx="2768">
                  <c:v>0.34699999999999998</c:v>
                </c:pt>
                <c:pt idx="2769">
                  <c:v>0.34699999999999998</c:v>
                </c:pt>
                <c:pt idx="2770">
                  <c:v>0.371</c:v>
                </c:pt>
                <c:pt idx="2771">
                  <c:v>0.36299999999999999</c:v>
                </c:pt>
                <c:pt idx="2772">
                  <c:v>0.379</c:v>
                </c:pt>
                <c:pt idx="2773">
                  <c:v>0.36299999999999999</c:v>
                </c:pt>
                <c:pt idx="2774">
                  <c:v>0.36299999999999999</c:v>
                </c:pt>
                <c:pt idx="2775">
                  <c:v>0.36299999999999999</c:v>
                </c:pt>
                <c:pt idx="2776">
                  <c:v>0.34699999999999998</c:v>
                </c:pt>
                <c:pt idx="2777">
                  <c:v>0.35499999999999998</c:v>
                </c:pt>
                <c:pt idx="2778">
                  <c:v>0.35499999999999998</c:v>
                </c:pt>
                <c:pt idx="2779">
                  <c:v>0.36299999999999999</c:v>
                </c:pt>
                <c:pt idx="2780">
                  <c:v>0.39500000000000002</c:v>
                </c:pt>
                <c:pt idx="2781">
                  <c:v>0.41799999999999998</c:v>
                </c:pt>
                <c:pt idx="2782">
                  <c:v>0.36299999999999999</c:v>
                </c:pt>
                <c:pt idx="2783">
                  <c:v>0.34</c:v>
                </c:pt>
                <c:pt idx="2784">
                  <c:v>0.34699999999999998</c:v>
                </c:pt>
                <c:pt idx="2785">
                  <c:v>0.34699999999999998</c:v>
                </c:pt>
                <c:pt idx="2786">
                  <c:v>0.33200000000000002</c:v>
                </c:pt>
                <c:pt idx="2787">
                  <c:v>0.33200000000000002</c:v>
                </c:pt>
                <c:pt idx="2788">
                  <c:v>0.371</c:v>
                </c:pt>
                <c:pt idx="2789">
                  <c:v>0.40300000000000002</c:v>
                </c:pt>
                <c:pt idx="2790">
                  <c:v>0.443</c:v>
                </c:pt>
                <c:pt idx="2791">
                  <c:v>0.42699999999999999</c:v>
                </c:pt>
                <c:pt idx="2792">
                  <c:v>0.42699999999999999</c:v>
                </c:pt>
                <c:pt idx="2793">
                  <c:v>0.50800000000000001</c:v>
                </c:pt>
                <c:pt idx="2794">
                  <c:v>0.54</c:v>
                </c:pt>
                <c:pt idx="2795">
                  <c:v>0.5</c:v>
                </c:pt>
                <c:pt idx="2796">
                  <c:v>0.48399999999999999</c:v>
                </c:pt>
                <c:pt idx="2797">
                  <c:v>0.5</c:v>
                </c:pt>
                <c:pt idx="2798">
                  <c:v>0.50900000000000001</c:v>
                </c:pt>
                <c:pt idx="2799">
                  <c:v>0.46800000000000003</c:v>
                </c:pt>
                <c:pt idx="2800">
                  <c:v>0.45700000000000002</c:v>
                </c:pt>
                <c:pt idx="2801">
                  <c:v>0.53500000000000003</c:v>
                </c:pt>
                <c:pt idx="2802">
                  <c:v>0.53500000000000003</c:v>
                </c:pt>
                <c:pt idx="2803">
                  <c:v>0.51200000000000001</c:v>
                </c:pt>
                <c:pt idx="2804">
                  <c:v>0.51200000000000001</c:v>
                </c:pt>
                <c:pt idx="2805">
                  <c:v>0.45700000000000002</c:v>
                </c:pt>
                <c:pt idx="2806">
                  <c:v>0.53500000000000003</c:v>
                </c:pt>
                <c:pt idx="2807">
                  <c:v>0.54300000000000004</c:v>
                </c:pt>
                <c:pt idx="2808">
                  <c:v>0.47199999999999998</c:v>
                </c:pt>
                <c:pt idx="2809">
                  <c:v>0.42499999999999999</c:v>
                </c:pt>
                <c:pt idx="2810">
                  <c:v>0.53600000000000003</c:v>
                </c:pt>
                <c:pt idx="2811">
                  <c:v>0.63200000000000001</c:v>
                </c:pt>
                <c:pt idx="2812">
                  <c:v>0.624</c:v>
                </c:pt>
                <c:pt idx="2813">
                  <c:v>0.64</c:v>
                </c:pt>
                <c:pt idx="2814">
                  <c:v>0.58399999999999996</c:v>
                </c:pt>
                <c:pt idx="2815">
                  <c:v>0.65700000000000003</c:v>
                </c:pt>
                <c:pt idx="2816">
                  <c:v>0.67300000000000004</c:v>
                </c:pt>
                <c:pt idx="2817">
                  <c:v>0.64100000000000001</c:v>
                </c:pt>
                <c:pt idx="2818">
                  <c:v>0.60899999999999999</c:v>
                </c:pt>
                <c:pt idx="2819">
                  <c:v>0.60099999999999998</c:v>
                </c:pt>
                <c:pt idx="2820">
                  <c:v>0.61</c:v>
                </c:pt>
                <c:pt idx="2821">
                  <c:v>0.63400000000000001</c:v>
                </c:pt>
                <c:pt idx="2822">
                  <c:v>0.65900000000000003</c:v>
                </c:pt>
                <c:pt idx="2823">
                  <c:v>0.65100000000000002</c:v>
                </c:pt>
                <c:pt idx="2824">
                  <c:v>0.64300000000000002</c:v>
                </c:pt>
                <c:pt idx="2825">
                  <c:v>0.747</c:v>
                </c:pt>
                <c:pt idx="2826">
                  <c:v>0.63700000000000001</c:v>
                </c:pt>
                <c:pt idx="2827">
                  <c:v>0.64500000000000002</c:v>
                </c:pt>
                <c:pt idx="2828">
                  <c:v>0.59699999999999998</c:v>
                </c:pt>
                <c:pt idx="2829">
                  <c:v>0.59699999999999998</c:v>
                </c:pt>
                <c:pt idx="2830">
                  <c:v>0.621</c:v>
                </c:pt>
                <c:pt idx="2831">
                  <c:v>0.70799999999999996</c:v>
                </c:pt>
                <c:pt idx="2832">
                  <c:v>0.66900000000000004</c:v>
                </c:pt>
                <c:pt idx="2833">
                  <c:v>0.59699999999999998</c:v>
                </c:pt>
                <c:pt idx="2834">
                  <c:v>0.57299999999999995</c:v>
                </c:pt>
                <c:pt idx="2835">
                  <c:v>0.58899999999999997</c:v>
                </c:pt>
                <c:pt idx="2836">
                  <c:v>0.60499999999999998</c:v>
                </c:pt>
                <c:pt idx="2837">
                  <c:v>0.58099999999999996</c:v>
                </c:pt>
                <c:pt idx="2838">
                  <c:v>0.57299999999999995</c:v>
                </c:pt>
                <c:pt idx="2839">
                  <c:v>0.58099999999999996</c:v>
                </c:pt>
                <c:pt idx="2840">
                  <c:v>0.58899999999999997</c:v>
                </c:pt>
                <c:pt idx="2841">
                  <c:v>0.57199999999999995</c:v>
                </c:pt>
                <c:pt idx="2842">
                  <c:v>0.629</c:v>
                </c:pt>
                <c:pt idx="2843">
                  <c:v>0.61299999999999999</c:v>
                </c:pt>
                <c:pt idx="2844">
                  <c:v>0.629</c:v>
                </c:pt>
                <c:pt idx="2845">
                  <c:v>0.57999999999999996</c:v>
                </c:pt>
                <c:pt idx="2846">
                  <c:v>0.629</c:v>
                </c:pt>
                <c:pt idx="2847">
                  <c:v>0.58199999999999996</c:v>
                </c:pt>
                <c:pt idx="2848">
                  <c:v>0.54200000000000004</c:v>
                </c:pt>
                <c:pt idx="2849">
                  <c:v>0.56599999999999995</c:v>
                </c:pt>
                <c:pt idx="2850">
                  <c:v>0.60499999999999998</c:v>
                </c:pt>
                <c:pt idx="2851">
                  <c:v>0.66100000000000003</c:v>
                </c:pt>
                <c:pt idx="2852">
                  <c:v>0.70799999999999996</c:v>
                </c:pt>
                <c:pt idx="2853">
                  <c:v>0.748</c:v>
                </c:pt>
                <c:pt idx="2854">
                  <c:v>0.76500000000000001</c:v>
                </c:pt>
                <c:pt idx="2855">
                  <c:v>0.85299999999999998</c:v>
                </c:pt>
                <c:pt idx="2856">
                  <c:v>0.79700000000000004</c:v>
                </c:pt>
                <c:pt idx="2857">
                  <c:v>0.83699999999999997</c:v>
                </c:pt>
                <c:pt idx="2858">
                  <c:v>0.83799999999999997</c:v>
                </c:pt>
                <c:pt idx="2859">
                  <c:v>0.84699999999999998</c:v>
                </c:pt>
                <c:pt idx="2860">
                  <c:v>0.82299999999999995</c:v>
                </c:pt>
                <c:pt idx="2861">
                  <c:v>0.83099999999999996</c:v>
                </c:pt>
                <c:pt idx="2862">
                  <c:v>0.76600000000000001</c:v>
                </c:pt>
                <c:pt idx="2863">
                  <c:v>0.751</c:v>
                </c:pt>
                <c:pt idx="2864">
                  <c:v>0.75900000000000001</c:v>
                </c:pt>
                <c:pt idx="2865">
                  <c:v>0.69399999999999995</c:v>
                </c:pt>
                <c:pt idx="2866">
                  <c:v>0.747</c:v>
                </c:pt>
                <c:pt idx="2867">
                  <c:v>0.73899999999999999</c:v>
                </c:pt>
                <c:pt idx="2868">
                  <c:v>0.71599999999999997</c:v>
                </c:pt>
                <c:pt idx="2869">
                  <c:v>0.68400000000000005</c:v>
                </c:pt>
                <c:pt idx="2870">
                  <c:v>0.64500000000000002</c:v>
                </c:pt>
                <c:pt idx="2871">
                  <c:v>0.69199999999999995</c:v>
                </c:pt>
                <c:pt idx="2872">
                  <c:v>0.76400000000000001</c:v>
                </c:pt>
                <c:pt idx="2873">
                  <c:v>0.68500000000000005</c:v>
                </c:pt>
                <c:pt idx="2874">
                  <c:v>0.70099999999999996</c:v>
                </c:pt>
                <c:pt idx="2875">
                  <c:v>0.72499999999999998</c:v>
                </c:pt>
                <c:pt idx="2876">
                  <c:v>0.69299999999999995</c:v>
                </c:pt>
                <c:pt idx="2877">
                  <c:v>0.63700000000000001</c:v>
                </c:pt>
                <c:pt idx="2878">
                  <c:v>0.64500000000000002</c:v>
                </c:pt>
                <c:pt idx="2879">
                  <c:v>0.59699999999999998</c:v>
                </c:pt>
                <c:pt idx="2880">
                  <c:v>0.60499999999999998</c:v>
                </c:pt>
                <c:pt idx="2881">
                  <c:v>0.54900000000000004</c:v>
                </c:pt>
                <c:pt idx="2882">
                  <c:v>0.58899999999999997</c:v>
                </c:pt>
                <c:pt idx="2883">
                  <c:v>0.58899999999999997</c:v>
                </c:pt>
                <c:pt idx="2884">
                  <c:v>0.63700000000000001</c:v>
                </c:pt>
                <c:pt idx="2885">
                  <c:v>0.65300000000000002</c:v>
                </c:pt>
                <c:pt idx="2886">
                  <c:v>0.66200000000000003</c:v>
                </c:pt>
                <c:pt idx="2887">
                  <c:v>0.69399999999999995</c:v>
                </c:pt>
                <c:pt idx="2888">
                  <c:v>0.73599999999999999</c:v>
                </c:pt>
                <c:pt idx="2889">
                  <c:v>0.752</c:v>
                </c:pt>
                <c:pt idx="2890">
                  <c:v>0.81699999999999995</c:v>
                </c:pt>
                <c:pt idx="2891">
                  <c:v>0.78600000000000003</c:v>
                </c:pt>
                <c:pt idx="2892">
                  <c:v>0.82499999999999996</c:v>
                </c:pt>
                <c:pt idx="2893">
                  <c:v>0.80200000000000005</c:v>
                </c:pt>
                <c:pt idx="2894">
                  <c:v>0.76200000000000001</c:v>
                </c:pt>
                <c:pt idx="2895">
                  <c:v>0.81799999999999995</c:v>
                </c:pt>
                <c:pt idx="2896">
                  <c:v>0.83399999999999996</c:v>
                </c:pt>
                <c:pt idx="2897">
                  <c:v>0.78600000000000003</c:v>
                </c:pt>
                <c:pt idx="2898">
                  <c:v>0.81</c:v>
                </c:pt>
                <c:pt idx="2899">
                  <c:v>0.82599999999999996</c:v>
                </c:pt>
                <c:pt idx="2900">
                  <c:v>0.746</c:v>
                </c:pt>
                <c:pt idx="2901">
                  <c:v>0.73</c:v>
                </c:pt>
                <c:pt idx="2902">
                  <c:v>0.77</c:v>
                </c:pt>
                <c:pt idx="2903">
                  <c:v>0.69699999999999995</c:v>
                </c:pt>
                <c:pt idx="2904">
                  <c:v>0.66500000000000004</c:v>
                </c:pt>
                <c:pt idx="2905">
                  <c:v>0.64900000000000002</c:v>
                </c:pt>
                <c:pt idx="2906">
                  <c:v>0.66500000000000004</c:v>
                </c:pt>
                <c:pt idx="2907">
                  <c:v>0.66400000000000003</c:v>
                </c:pt>
                <c:pt idx="2908">
                  <c:v>0.65600000000000003</c:v>
                </c:pt>
                <c:pt idx="2909">
                  <c:v>0.64</c:v>
                </c:pt>
                <c:pt idx="2910">
                  <c:v>0.60699999999999998</c:v>
                </c:pt>
                <c:pt idx="2911">
                  <c:v>0.64500000000000002</c:v>
                </c:pt>
                <c:pt idx="2912">
                  <c:v>0.621</c:v>
                </c:pt>
                <c:pt idx="2913">
                  <c:v>0.60499999999999998</c:v>
                </c:pt>
                <c:pt idx="2914">
                  <c:v>0.60499999999999998</c:v>
                </c:pt>
                <c:pt idx="2915">
                  <c:v>0.60499999999999998</c:v>
                </c:pt>
                <c:pt idx="2916">
                  <c:v>0.58899999999999997</c:v>
                </c:pt>
                <c:pt idx="2917">
                  <c:v>0.57499999999999996</c:v>
                </c:pt>
                <c:pt idx="2918">
                  <c:v>0.55100000000000005</c:v>
                </c:pt>
                <c:pt idx="2919">
                  <c:v>0.54700000000000004</c:v>
                </c:pt>
                <c:pt idx="2920">
                  <c:v>0.58699999999999997</c:v>
                </c:pt>
                <c:pt idx="2921">
                  <c:v>0.54700000000000004</c:v>
                </c:pt>
                <c:pt idx="2922">
                  <c:v>0.55300000000000005</c:v>
                </c:pt>
                <c:pt idx="2923">
                  <c:v>0.53500000000000003</c:v>
                </c:pt>
                <c:pt idx="2924">
                  <c:v>0.52200000000000002</c:v>
                </c:pt>
                <c:pt idx="2925">
                  <c:v>0.52200000000000002</c:v>
                </c:pt>
                <c:pt idx="2926">
                  <c:v>0.55400000000000005</c:v>
                </c:pt>
                <c:pt idx="2927">
                  <c:v>0.52600000000000002</c:v>
                </c:pt>
                <c:pt idx="2928">
                  <c:v>0.51300000000000001</c:v>
                </c:pt>
                <c:pt idx="2929">
                  <c:v>0.52500000000000002</c:v>
                </c:pt>
                <c:pt idx="2930">
                  <c:v>0.505</c:v>
                </c:pt>
                <c:pt idx="2931">
                  <c:v>0.53700000000000003</c:v>
                </c:pt>
                <c:pt idx="2932">
                  <c:v>0.48599999999999999</c:v>
                </c:pt>
                <c:pt idx="2933">
                  <c:v>0.47799999999999998</c:v>
                </c:pt>
                <c:pt idx="2934">
                  <c:v>0.47799999999999998</c:v>
                </c:pt>
                <c:pt idx="2935">
                  <c:v>0.47</c:v>
                </c:pt>
                <c:pt idx="2936">
                  <c:v>0.435</c:v>
                </c:pt>
                <c:pt idx="2937">
                  <c:v>0.45900000000000002</c:v>
                </c:pt>
                <c:pt idx="2938">
                  <c:v>0.42699999999999999</c:v>
                </c:pt>
                <c:pt idx="2939">
                  <c:v>0.42299999999999999</c:v>
                </c:pt>
                <c:pt idx="2940">
                  <c:v>0.40699999999999997</c:v>
                </c:pt>
                <c:pt idx="2941">
                  <c:v>0.38300000000000001</c:v>
                </c:pt>
                <c:pt idx="2942">
                  <c:v>0.41799999999999998</c:v>
                </c:pt>
                <c:pt idx="2943">
                  <c:v>0.4</c:v>
                </c:pt>
                <c:pt idx="2944">
                  <c:v>0.39400000000000002</c:v>
                </c:pt>
                <c:pt idx="2945">
                  <c:v>0.442</c:v>
                </c:pt>
                <c:pt idx="2946">
                  <c:v>0.378</c:v>
                </c:pt>
                <c:pt idx="2947">
                  <c:v>0.38100000000000001</c:v>
                </c:pt>
                <c:pt idx="2948">
                  <c:v>0.377</c:v>
                </c:pt>
                <c:pt idx="2949">
                  <c:v>0.373</c:v>
                </c:pt>
                <c:pt idx="2950">
                  <c:v>0.36899999999999999</c:v>
                </c:pt>
                <c:pt idx="2951">
                  <c:v>0.372</c:v>
                </c:pt>
                <c:pt idx="2952">
                  <c:v>0.34399999999999997</c:v>
                </c:pt>
                <c:pt idx="2953">
                  <c:v>0.33100000000000002</c:v>
                </c:pt>
                <c:pt idx="2954">
                  <c:v>0.39600000000000002</c:v>
                </c:pt>
                <c:pt idx="2955">
                  <c:v>0.47499999999999998</c:v>
                </c:pt>
                <c:pt idx="2956">
                  <c:v>0.46300000000000002</c:v>
                </c:pt>
                <c:pt idx="2957">
                  <c:v>0.46</c:v>
                </c:pt>
                <c:pt idx="2958">
                  <c:v>0.47499999999999998</c:v>
                </c:pt>
                <c:pt idx="2959">
                  <c:v>0.47499999999999998</c:v>
                </c:pt>
                <c:pt idx="2960">
                  <c:v>0.42799999999999999</c:v>
                </c:pt>
                <c:pt idx="2961">
                  <c:v>0.42499999999999999</c:v>
                </c:pt>
                <c:pt idx="2962">
                  <c:v>0.47</c:v>
                </c:pt>
                <c:pt idx="2963">
                  <c:v>0.39300000000000002</c:v>
                </c:pt>
                <c:pt idx="2964">
                  <c:v>0.35699999999999998</c:v>
                </c:pt>
                <c:pt idx="2965">
                  <c:v>0.35299999999999998</c:v>
                </c:pt>
                <c:pt idx="2966">
                  <c:v>0.35299999999999998</c:v>
                </c:pt>
                <c:pt idx="2967">
                  <c:v>0.36899999999999999</c:v>
                </c:pt>
                <c:pt idx="2968">
                  <c:v>0.35499999999999998</c:v>
                </c:pt>
                <c:pt idx="2969">
                  <c:v>0.36499999999999999</c:v>
                </c:pt>
                <c:pt idx="2970">
                  <c:v>0.373</c:v>
                </c:pt>
                <c:pt idx="2971">
                  <c:v>0.38100000000000001</c:v>
                </c:pt>
                <c:pt idx="2972">
                  <c:v>0.40100000000000002</c:v>
                </c:pt>
                <c:pt idx="2973">
                  <c:v>0.38900000000000001</c:v>
                </c:pt>
                <c:pt idx="2974">
                  <c:v>0.41</c:v>
                </c:pt>
                <c:pt idx="2975">
                  <c:v>0.38900000000000001</c:v>
                </c:pt>
                <c:pt idx="2976">
                  <c:v>0.44400000000000001</c:v>
                </c:pt>
                <c:pt idx="2977">
                  <c:v>0.42</c:v>
                </c:pt>
                <c:pt idx="2978">
                  <c:v>0.35699999999999998</c:v>
                </c:pt>
                <c:pt idx="2979">
                  <c:v>0.36899999999999999</c:v>
                </c:pt>
                <c:pt idx="2980">
                  <c:v>0.318</c:v>
                </c:pt>
                <c:pt idx="2981">
                  <c:v>0.33600000000000002</c:v>
                </c:pt>
                <c:pt idx="2982">
                  <c:v>0.25700000000000001</c:v>
                </c:pt>
                <c:pt idx="2983">
                  <c:v>0.28999999999999998</c:v>
                </c:pt>
                <c:pt idx="2984">
                  <c:v>0.26200000000000001</c:v>
                </c:pt>
                <c:pt idx="2985">
                  <c:v>0.19400000000000001</c:v>
                </c:pt>
                <c:pt idx="2986">
                  <c:v>0.182</c:v>
                </c:pt>
                <c:pt idx="2987">
                  <c:v>0.186</c:v>
                </c:pt>
                <c:pt idx="2988">
                  <c:v>0.189</c:v>
                </c:pt>
                <c:pt idx="2989">
                  <c:v>0.193</c:v>
                </c:pt>
                <c:pt idx="2990">
                  <c:v>0.185</c:v>
                </c:pt>
                <c:pt idx="2991">
                  <c:v>0.192</c:v>
                </c:pt>
                <c:pt idx="2992">
                  <c:v>0.192</c:v>
                </c:pt>
                <c:pt idx="2993">
                  <c:v>0.191</c:v>
                </c:pt>
                <c:pt idx="2994">
                  <c:v>0.20300000000000001</c:v>
                </c:pt>
                <c:pt idx="2995">
                  <c:v>0.219</c:v>
                </c:pt>
                <c:pt idx="2996">
                  <c:v>0.22900000000000001</c:v>
                </c:pt>
                <c:pt idx="2997">
                  <c:v>0.20899999999999999</c:v>
                </c:pt>
                <c:pt idx="2998">
                  <c:v>0.19</c:v>
                </c:pt>
                <c:pt idx="2999">
                  <c:v>0.20499999999999999</c:v>
                </c:pt>
                <c:pt idx="3000">
                  <c:v>0.19700000000000001</c:v>
                </c:pt>
                <c:pt idx="3001">
                  <c:v>0.20100000000000001</c:v>
                </c:pt>
                <c:pt idx="3002">
                  <c:v>0.182</c:v>
                </c:pt>
                <c:pt idx="3003">
                  <c:v>0.19900000000000001</c:v>
                </c:pt>
                <c:pt idx="3004">
                  <c:v>0.19900000000000001</c:v>
                </c:pt>
                <c:pt idx="3005">
                  <c:v>0.19800000000000001</c:v>
                </c:pt>
                <c:pt idx="3006">
                  <c:v>0.20200000000000001</c:v>
                </c:pt>
                <c:pt idx="3007">
                  <c:v>0.19</c:v>
                </c:pt>
                <c:pt idx="3008">
                  <c:v>0.17100000000000001</c:v>
                </c:pt>
                <c:pt idx="3009">
                  <c:v>0.20699999999999999</c:v>
                </c:pt>
                <c:pt idx="3010">
                  <c:v>0.20300000000000001</c:v>
                </c:pt>
                <c:pt idx="3011">
                  <c:v>0.187</c:v>
                </c:pt>
                <c:pt idx="3012">
                  <c:v>0.191</c:v>
                </c:pt>
                <c:pt idx="3013">
                  <c:v>0.16700000000000001</c:v>
                </c:pt>
                <c:pt idx="3014">
                  <c:v>0.155</c:v>
                </c:pt>
                <c:pt idx="3015">
                  <c:v>0.16300000000000001</c:v>
                </c:pt>
                <c:pt idx="3016">
                  <c:v>0.19600000000000001</c:v>
                </c:pt>
                <c:pt idx="3017">
                  <c:v>0.2</c:v>
                </c:pt>
                <c:pt idx="3018">
                  <c:v>0.219</c:v>
                </c:pt>
                <c:pt idx="3019">
                  <c:v>0.22900000000000001</c:v>
                </c:pt>
                <c:pt idx="3020">
                  <c:v>0.23699999999999999</c:v>
                </c:pt>
                <c:pt idx="3021">
                  <c:v>0.248</c:v>
                </c:pt>
                <c:pt idx="3022">
                  <c:v>0.26</c:v>
                </c:pt>
                <c:pt idx="3023">
                  <c:v>0.245</c:v>
                </c:pt>
                <c:pt idx="3024">
                  <c:v>0.23300000000000001</c:v>
                </c:pt>
                <c:pt idx="3025">
                  <c:v>0.253</c:v>
                </c:pt>
                <c:pt idx="3026">
                  <c:v>0.25700000000000001</c:v>
                </c:pt>
                <c:pt idx="3027">
                  <c:v>0.26500000000000001</c:v>
                </c:pt>
                <c:pt idx="3028">
                  <c:v>0.29099999999999998</c:v>
                </c:pt>
                <c:pt idx="3029">
                  <c:v>0.29099999999999998</c:v>
                </c:pt>
                <c:pt idx="3030">
                  <c:v>0.30199999999999999</c:v>
                </c:pt>
                <c:pt idx="3031">
                  <c:v>0.28699999999999998</c:v>
                </c:pt>
                <c:pt idx="3032">
                  <c:v>0.27900000000000003</c:v>
                </c:pt>
                <c:pt idx="3033">
                  <c:v>0.26700000000000002</c:v>
                </c:pt>
                <c:pt idx="3034">
                  <c:v>0.26800000000000002</c:v>
                </c:pt>
                <c:pt idx="3035">
                  <c:v>0.26800000000000002</c:v>
                </c:pt>
                <c:pt idx="3036">
                  <c:v>0.26800000000000002</c:v>
                </c:pt>
                <c:pt idx="3037">
                  <c:v>0.26400000000000001</c:v>
                </c:pt>
                <c:pt idx="3038">
                  <c:v>0.26900000000000002</c:v>
                </c:pt>
                <c:pt idx="3039">
                  <c:v>0.28100000000000003</c:v>
                </c:pt>
                <c:pt idx="3040">
                  <c:v>0.245</c:v>
                </c:pt>
                <c:pt idx="3041">
                  <c:v>0.28699999999999998</c:v>
                </c:pt>
                <c:pt idx="3042">
                  <c:v>0.311</c:v>
                </c:pt>
                <c:pt idx="3043">
                  <c:v>0.29099999999999998</c:v>
                </c:pt>
                <c:pt idx="3044">
                  <c:v>0.24</c:v>
                </c:pt>
                <c:pt idx="3045">
                  <c:v>0.23899999999999999</c:v>
                </c:pt>
                <c:pt idx="3046">
                  <c:v>0.22800000000000001</c:v>
                </c:pt>
                <c:pt idx="3047">
                  <c:v>0.24</c:v>
                </c:pt>
                <c:pt idx="3048">
                  <c:v>0.22</c:v>
                </c:pt>
                <c:pt idx="3049">
                  <c:v>0.23599999999999999</c:v>
                </c:pt>
                <c:pt idx="3050">
                  <c:v>0.24</c:v>
                </c:pt>
                <c:pt idx="3051">
                  <c:v>0.22800000000000001</c:v>
                </c:pt>
                <c:pt idx="3052">
                  <c:v>0.23200000000000001</c:v>
                </c:pt>
                <c:pt idx="3053">
                  <c:v>0.23200000000000001</c:v>
                </c:pt>
                <c:pt idx="3054">
                  <c:v>0.23200000000000001</c:v>
                </c:pt>
                <c:pt idx="3055">
                  <c:v>0.24</c:v>
                </c:pt>
                <c:pt idx="3056">
                  <c:v>0.24399999999999999</c:v>
                </c:pt>
                <c:pt idx="3057">
                  <c:v>0.26400000000000001</c:v>
                </c:pt>
                <c:pt idx="3058">
                  <c:v>0.28000000000000003</c:v>
                </c:pt>
                <c:pt idx="3059">
                  <c:v>0.26400000000000001</c:v>
                </c:pt>
                <c:pt idx="3060">
                  <c:v>0.26</c:v>
                </c:pt>
                <c:pt idx="3061">
                  <c:v>0.26400000000000001</c:v>
                </c:pt>
                <c:pt idx="3062">
                  <c:v>0.26400000000000001</c:v>
                </c:pt>
                <c:pt idx="3063">
                  <c:v>0.27500000000000002</c:v>
                </c:pt>
                <c:pt idx="3064">
                  <c:v>0.25600000000000001</c:v>
                </c:pt>
                <c:pt idx="3065">
                  <c:v>0.25600000000000001</c:v>
                </c:pt>
                <c:pt idx="3066">
                  <c:v>0.25600000000000001</c:v>
                </c:pt>
                <c:pt idx="3067">
                  <c:v>0.25600000000000001</c:v>
                </c:pt>
                <c:pt idx="3068">
                  <c:v>0.252</c:v>
                </c:pt>
                <c:pt idx="3069">
                  <c:v>0.26</c:v>
                </c:pt>
                <c:pt idx="3070">
                  <c:v>0.25600000000000001</c:v>
                </c:pt>
                <c:pt idx="3071">
                  <c:v>0.23599999999999999</c:v>
                </c:pt>
                <c:pt idx="3072">
                  <c:v>0.22</c:v>
                </c:pt>
                <c:pt idx="3073">
                  <c:v>0.22500000000000001</c:v>
                </c:pt>
                <c:pt idx="3074">
                  <c:v>0.224</c:v>
                </c:pt>
                <c:pt idx="3075">
                  <c:v>0.23200000000000001</c:v>
                </c:pt>
                <c:pt idx="3076">
                  <c:v>0.24</c:v>
                </c:pt>
                <c:pt idx="3077">
                  <c:v>0.24</c:v>
                </c:pt>
                <c:pt idx="3078">
                  <c:v>0.224</c:v>
                </c:pt>
                <c:pt idx="3079">
                  <c:v>0.23599999999999999</c:v>
                </c:pt>
                <c:pt idx="3080">
                  <c:v>0.25700000000000001</c:v>
                </c:pt>
                <c:pt idx="3081">
                  <c:v>0.27300000000000002</c:v>
                </c:pt>
                <c:pt idx="3082">
                  <c:v>0.27700000000000002</c:v>
                </c:pt>
                <c:pt idx="3083">
                  <c:v>0.28399999999999997</c:v>
                </c:pt>
                <c:pt idx="3084">
                  <c:v>0.28399999999999997</c:v>
                </c:pt>
                <c:pt idx="3085">
                  <c:v>0.29199999999999998</c:v>
                </c:pt>
                <c:pt idx="3086">
                  <c:v>0.26900000000000002</c:v>
                </c:pt>
                <c:pt idx="3087">
                  <c:v>0.26900000000000002</c:v>
                </c:pt>
                <c:pt idx="3088">
                  <c:v>0.24099999999999999</c:v>
                </c:pt>
                <c:pt idx="3089">
                  <c:v>0.24099999999999999</c:v>
                </c:pt>
                <c:pt idx="3090">
                  <c:v>0.25700000000000001</c:v>
                </c:pt>
                <c:pt idx="3091">
                  <c:v>0.26100000000000001</c:v>
                </c:pt>
                <c:pt idx="3092">
                  <c:v>0.26100000000000001</c:v>
                </c:pt>
                <c:pt idx="3093">
                  <c:v>0.25800000000000001</c:v>
                </c:pt>
                <c:pt idx="3094">
                  <c:v>0.246</c:v>
                </c:pt>
                <c:pt idx="3095">
                  <c:v>0.24199999999999999</c:v>
                </c:pt>
                <c:pt idx="3096">
                  <c:v>0.23100000000000001</c:v>
                </c:pt>
                <c:pt idx="3097">
                  <c:v>0.23100000000000001</c:v>
                </c:pt>
                <c:pt idx="3098">
                  <c:v>0.223</c:v>
                </c:pt>
                <c:pt idx="3099">
                  <c:v>0.223</c:v>
                </c:pt>
                <c:pt idx="3100">
                  <c:v>0.219</c:v>
                </c:pt>
                <c:pt idx="3101">
                  <c:v>0.22800000000000001</c:v>
                </c:pt>
                <c:pt idx="3102">
                  <c:v>0.23599999999999999</c:v>
                </c:pt>
                <c:pt idx="3103">
                  <c:v>0.24199999999999999</c:v>
                </c:pt>
                <c:pt idx="3104">
                  <c:v>0.23599999999999999</c:v>
                </c:pt>
                <c:pt idx="3105">
                  <c:v>0.23699999999999999</c:v>
                </c:pt>
                <c:pt idx="3106">
                  <c:v>0.22500000000000001</c:v>
                </c:pt>
                <c:pt idx="3107">
                  <c:v>0.21299999999999999</c:v>
                </c:pt>
                <c:pt idx="3108">
                  <c:v>0.21299999999999999</c:v>
                </c:pt>
                <c:pt idx="3109">
                  <c:v>0.21299999999999999</c:v>
                </c:pt>
                <c:pt idx="3110">
                  <c:v>0.217</c:v>
                </c:pt>
                <c:pt idx="3111">
                  <c:v>0.224</c:v>
                </c:pt>
                <c:pt idx="3112">
                  <c:v>0.224</c:v>
                </c:pt>
                <c:pt idx="3113">
                  <c:v>0.23200000000000001</c:v>
                </c:pt>
                <c:pt idx="3114">
                  <c:v>0.23200000000000001</c:v>
                </c:pt>
                <c:pt idx="3115">
                  <c:v>0.248</c:v>
                </c:pt>
                <c:pt idx="3116">
                  <c:v>0.25600000000000001</c:v>
                </c:pt>
                <c:pt idx="3117">
                  <c:v>0.26400000000000001</c:v>
                </c:pt>
                <c:pt idx="3118">
                  <c:v>0.27600000000000002</c:v>
                </c:pt>
                <c:pt idx="3119">
                  <c:v>0.28799999999999998</c:v>
                </c:pt>
                <c:pt idx="3120">
                  <c:v>0.28399999999999997</c:v>
                </c:pt>
                <c:pt idx="3121">
                  <c:v>0.26400000000000001</c:v>
                </c:pt>
                <c:pt idx="3122">
                  <c:v>0.29199999999999998</c:v>
                </c:pt>
                <c:pt idx="3123">
                  <c:v>0.29199999999999998</c:v>
                </c:pt>
                <c:pt idx="3124">
                  <c:v>0.29199999999999998</c:v>
                </c:pt>
                <c:pt idx="3125">
                  <c:v>0.30099999999999999</c:v>
                </c:pt>
                <c:pt idx="3126">
                  <c:v>0.29899999999999999</c:v>
                </c:pt>
                <c:pt idx="3127">
                  <c:v>0.30299999999999999</c:v>
                </c:pt>
                <c:pt idx="3128">
                  <c:v>0.307</c:v>
                </c:pt>
                <c:pt idx="3129">
                  <c:v>0.28699999999999998</c:v>
                </c:pt>
                <c:pt idx="3130">
                  <c:v>0.29099999999999998</c:v>
                </c:pt>
                <c:pt idx="3131">
                  <c:v>0.29499999999999998</c:v>
                </c:pt>
                <c:pt idx="3132">
                  <c:v>0.29099999999999998</c:v>
                </c:pt>
                <c:pt idx="3133">
                  <c:v>0.27600000000000002</c:v>
                </c:pt>
                <c:pt idx="3134">
                  <c:v>0.29499999999999998</c:v>
                </c:pt>
                <c:pt idx="3135">
                  <c:v>0.28000000000000003</c:v>
                </c:pt>
                <c:pt idx="3136">
                  <c:v>0.30399999999999999</c:v>
                </c:pt>
                <c:pt idx="3137">
                  <c:v>0.308</c:v>
                </c:pt>
                <c:pt idx="3138">
                  <c:v>0.32</c:v>
                </c:pt>
                <c:pt idx="3139">
                  <c:v>0.32400000000000001</c:v>
                </c:pt>
                <c:pt idx="3140">
                  <c:v>0.34799999999999998</c:v>
                </c:pt>
                <c:pt idx="3141">
                  <c:v>0.38800000000000001</c:v>
                </c:pt>
                <c:pt idx="3142">
                  <c:v>0.36399999999999999</c:v>
                </c:pt>
                <c:pt idx="3143">
                  <c:v>0.36099999999999999</c:v>
                </c:pt>
                <c:pt idx="3144">
                  <c:v>0.38100000000000001</c:v>
                </c:pt>
                <c:pt idx="3145">
                  <c:v>0.39300000000000002</c:v>
                </c:pt>
                <c:pt idx="3146">
                  <c:v>0.36899999999999999</c:v>
                </c:pt>
                <c:pt idx="3147">
                  <c:v>0.36499999999999999</c:v>
                </c:pt>
                <c:pt idx="3148">
                  <c:v>0.35399999999999998</c:v>
                </c:pt>
                <c:pt idx="3149">
                  <c:v>0.34599999999999997</c:v>
                </c:pt>
                <c:pt idx="3150">
                  <c:v>0.32100000000000001</c:v>
                </c:pt>
                <c:pt idx="3151">
                  <c:v>0.34200000000000003</c:v>
                </c:pt>
                <c:pt idx="3152">
                  <c:v>0.33900000000000002</c:v>
                </c:pt>
                <c:pt idx="3153">
                  <c:v>0.33100000000000002</c:v>
                </c:pt>
                <c:pt idx="3154">
                  <c:v>0.32600000000000001</c:v>
                </c:pt>
                <c:pt idx="3155">
                  <c:v>0.37</c:v>
                </c:pt>
                <c:pt idx="3156">
                  <c:v>0.34300000000000003</c:v>
                </c:pt>
                <c:pt idx="3157">
                  <c:v>0.33900000000000002</c:v>
                </c:pt>
                <c:pt idx="3158">
                  <c:v>0.317</c:v>
                </c:pt>
                <c:pt idx="3159">
                  <c:v>0.316</c:v>
                </c:pt>
                <c:pt idx="3160">
                  <c:v>0.28799999999999998</c:v>
                </c:pt>
                <c:pt idx="3161">
                  <c:v>0.29199999999999998</c:v>
                </c:pt>
                <c:pt idx="3162">
                  <c:v>0.28799999999999998</c:v>
                </c:pt>
                <c:pt idx="3163">
                  <c:v>0.26800000000000002</c:v>
                </c:pt>
                <c:pt idx="3164">
                  <c:v>0.27</c:v>
                </c:pt>
                <c:pt idx="3165">
                  <c:v>0.27200000000000002</c:v>
                </c:pt>
                <c:pt idx="3166">
                  <c:v>0.26800000000000002</c:v>
                </c:pt>
                <c:pt idx="3167">
                  <c:v>0.26800000000000002</c:v>
                </c:pt>
                <c:pt idx="3168">
                  <c:v>0.26700000000000002</c:v>
                </c:pt>
                <c:pt idx="3169">
                  <c:v>0.26</c:v>
                </c:pt>
                <c:pt idx="3170">
                  <c:v>0.26800000000000002</c:v>
                </c:pt>
                <c:pt idx="3171">
                  <c:v>0.26800000000000002</c:v>
                </c:pt>
                <c:pt idx="3172">
                  <c:v>0.26</c:v>
                </c:pt>
                <c:pt idx="3173">
                  <c:v>0.26</c:v>
                </c:pt>
                <c:pt idx="3174">
                  <c:v>0.25900000000000001</c:v>
                </c:pt>
                <c:pt idx="3175">
                  <c:v>0.26800000000000002</c:v>
                </c:pt>
                <c:pt idx="3176">
                  <c:v>0.26400000000000001</c:v>
                </c:pt>
                <c:pt idx="3177">
                  <c:v>0.26</c:v>
                </c:pt>
                <c:pt idx="3178">
                  <c:v>0.25600000000000001</c:v>
                </c:pt>
                <c:pt idx="3179">
                  <c:v>0.25600000000000001</c:v>
                </c:pt>
                <c:pt idx="3180">
                  <c:v>0.25600000000000001</c:v>
                </c:pt>
                <c:pt idx="3181">
                  <c:v>0.25600000000000001</c:v>
                </c:pt>
                <c:pt idx="3182">
                  <c:v>0.26</c:v>
                </c:pt>
                <c:pt idx="3183">
                  <c:v>0.26</c:v>
                </c:pt>
                <c:pt idx="3184">
                  <c:v>0.26400000000000001</c:v>
                </c:pt>
                <c:pt idx="3185">
                  <c:v>0.27600000000000002</c:v>
                </c:pt>
                <c:pt idx="3186">
                  <c:v>0.28799999999999998</c:v>
                </c:pt>
                <c:pt idx="3187">
                  <c:v>0.29599999999999999</c:v>
                </c:pt>
                <c:pt idx="3188">
                  <c:v>0.29499999999999998</c:v>
                </c:pt>
                <c:pt idx="3189">
                  <c:v>0.28799999999999998</c:v>
                </c:pt>
                <c:pt idx="3190">
                  <c:v>0.29199999999999998</c:v>
                </c:pt>
                <c:pt idx="3191">
                  <c:v>0.29099999999999998</c:v>
                </c:pt>
                <c:pt idx="3192">
                  <c:v>0.29899999999999999</c:v>
                </c:pt>
                <c:pt idx="3193">
                  <c:v>0.28699999999999998</c:v>
                </c:pt>
                <c:pt idx="3194">
                  <c:v>0.28699999999999998</c:v>
                </c:pt>
                <c:pt idx="3195">
                  <c:v>0.29099999999999998</c:v>
                </c:pt>
                <c:pt idx="3196">
                  <c:v>0.26800000000000002</c:v>
                </c:pt>
                <c:pt idx="3197">
                  <c:v>0.26400000000000001</c:v>
                </c:pt>
                <c:pt idx="3198">
                  <c:v>0.248</c:v>
                </c:pt>
                <c:pt idx="3199">
                  <c:v>0.252</c:v>
                </c:pt>
                <c:pt idx="3200">
                  <c:v>0.252</c:v>
                </c:pt>
                <c:pt idx="3201">
                  <c:v>0.26400000000000001</c:v>
                </c:pt>
                <c:pt idx="3202">
                  <c:v>0.26800000000000002</c:v>
                </c:pt>
                <c:pt idx="3203">
                  <c:v>0.26800000000000002</c:v>
                </c:pt>
                <c:pt idx="3204">
                  <c:v>0.26800000000000002</c:v>
                </c:pt>
                <c:pt idx="3205">
                  <c:v>0.29199999999999998</c:v>
                </c:pt>
                <c:pt idx="3206">
                  <c:v>0.29199999999999998</c:v>
                </c:pt>
                <c:pt idx="3207">
                  <c:v>0.29599999999999999</c:v>
                </c:pt>
                <c:pt idx="3208">
                  <c:v>0.27200000000000002</c:v>
                </c:pt>
                <c:pt idx="3209">
                  <c:v>0.28399999999999997</c:v>
                </c:pt>
                <c:pt idx="3210">
                  <c:v>0.29199999999999998</c:v>
                </c:pt>
                <c:pt idx="3211">
                  <c:v>0.313</c:v>
                </c:pt>
                <c:pt idx="3212">
                  <c:v>0.30099999999999999</c:v>
                </c:pt>
                <c:pt idx="3213">
                  <c:v>0.30499999999999999</c:v>
                </c:pt>
                <c:pt idx="3214">
                  <c:v>0.29699999999999999</c:v>
                </c:pt>
                <c:pt idx="3215">
                  <c:v>0.309</c:v>
                </c:pt>
                <c:pt idx="3216">
                  <c:v>0.311</c:v>
                </c:pt>
                <c:pt idx="3217">
                  <c:v>0.30299999999999999</c:v>
                </c:pt>
                <c:pt idx="3218">
                  <c:v>0.30299999999999999</c:v>
                </c:pt>
                <c:pt idx="3219">
                  <c:v>0.29499999999999998</c:v>
                </c:pt>
                <c:pt idx="3220">
                  <c:v>0.30299999999999999</c:v>
                </c:pt>
                <c:pt idx="3221">
                  <c:v>0.30299999999999999</c:v>
                </c:pt>
                <c:pt idx="3222">
                  <c:v>0.28799999999999998</c:v>
                </c:pt>
                <c:pt idx="3223">
                  <c:v>0.27200000000000002</c:v>
                </c:pt>
                <c:pt idx="3224">
                  <c:v>0.26400000000000001</c:v>
                </c:pt>
                <c:pt idx="3225">
                  <c:v>0.26800000000000002</c:v>
                </c:pt>
                <c:pt idx="3226">
                  <c:v>0.26400000000000001</c:v>
                </c:pt>
                <c:pt idx="3227">
                  <c:v>0.25600000000000001</c:v>
                </c:pt>
                <c:pt idx="3228">
                  <c:v>0.24</c:v>
                </c:pt>
                <c:pt idx="3229">
                  <c:v>0.22800000000000001</c:v>
                </c:pt>
                <c:pt idx="3230">
                  <c:v>0.24</c:v>
                </c:pt>
                <c:pt idx="3231">
                  <c:v>0.224</c:v>
                </c:pt>
                <c:pt idx="3232">
                  <c:v>0.216</c:v>
                </c:pt>
                <c:pt idx="3233">
                  <c:v>0.20399999999999999</c:v>
                </c:pt>
                <c:pt idx="3234">
                  <c:v>0.21199999999999999</c:v>
                </c:pt>
                <c:pt idx="3235">
                  <c:v>0.216</c:v>
                </c:pt>
                <c:pt idx="3236">
                  <c:v>0.217</c:v>
                </c:pt>
                <c:pt idx="3237">
                  <c:v>0.23100000000000001</c:v>
                </c:pt>
                <c:pt idx="3238">
                  <c:v>0.24099999999999999</c:v>
                </c:pt>
                <c:pt idx="3239">
                  <c:v>0.22500000000000001</c:v>
                </c:pt>
                <c:pt idx="3240">
                  <c:v>0.21299999999999999</c:v>
                </c:pt>
                <c:pt idx="3241">
                  <c:v>0.22900000000000001</c:v>
                </c:pt>
                <c:pt idx="3242">
                  <c:v>0.22500000000000001</c:v>
                </c:pt>
                <c:pt idx="3243">
                  <c:v>0.24</c:v>
                </c:pt>
                <c:pt idx="3244">
                  <c:v>0.24199999999999999</c:v>
                </c:pt>
                <c:pt idx="3245">
                  <c:v>0.26600000000000001</c:v>
                </c:pt>
                <c:pt idx="3246">
                  <c:v>0.27400000000000002</c:v>
                </c:pt>
                <c:pt idx="3247">
                  <c:v>0.27400000000000002</c:v>
                </c:pt>
                <c:pt idx="3248">
                  <c:v>0.26300000000000001</c:v>
                </c:pt>
                <c:pt idx="3249">
                  <c:v>0.26700000000000002</c:v>
                </c:pt>
                <c:pt idx="3250">
                  <c:v>0.27700000000000002</c:v>
                </c:pt>
                <c:pt idx="3251">
                  <c:v>0.28699999999999998</c:v>
                </c:pt>
                <c:pt idx="3252">
                  <c:v>0.29399999999999998</c:v>
                </c:pt>
                <c:pt idx="3253">
                  <c:v>0.28799999999999998</c:v>
                </c:pt>
                <c:pt idx="3254">
                  <c:v>0.28399999999999997</c:v>
                </c:pt>
                <c:pt idx="3255">
                  <c:v>0.28899999999999998</c:v>
                </c:pt>
                <c:pt idx="3256">
                  <c:v>0.26100000000000001</c:v>
                </c:pt>
                <c:pt idx="3257">
                  <c:v>0.26100000000000001</c:v>
                </c:pt>
                <c:pt idx="3258">
                  <c:v>0.26900000000000002</c:v>
                </c:pt>
                <c:pt idx="3259">
                  <c:v>0.26600000000000001</c:v>
                </c:pt>
                <c:pt idx="3260">
                  <c:v>0.26600000000000001</c:v>
                </c:pt>
                <c:pt idx="3261">
                  <c:v>0.27200000000000002</c:v>
                </c:pt>
                <c:pt idx="3262">
                  <c:v>0.25600000000000001</c:v>
                </c:pt>
                <c:pt idx="3263">
                  <c:v>0.222</c:v>
                </c:pt>
                <c:pt idx="3264">
                  <c:v>0.222</c:v>
                </c:pt>
                <c:pt idx="3265">
                  <c:v>0.23200000000000001</c:v>
                </c:pt>
                <c:pt idx="3266">
                  <c:v>0.23599999999999999</c:v>
                </c:pt>
                <c:pt idx="3267">
                  <c:v>0.26</c:v>
                </c:pt>
                <c:pt idx="3268">
                  <c:v>0.252</c:v>
                </c:pt>
                <c:pt idx="3269">
                  <c:v>0.248</c:v>
                </c:pt>
                <c:pt idx="3270">
                  <c:v>0.248</c:v>
                </c:pt>
                <c:pt idx="3271">
                  <c:v>0.24399999999999999</c:v>
                </c:pt>
                <c:pt idx="3272">
                  <c:v>0.23599999999999999</c:v>
                </c:pt>
                <c:pt idx="3273">
                  <c:v>0.252</c:v>
                </c:pt>
                <c:pt idx="3274">
                  <c:v>0.25600000000000001</c:v>
                </c:pt>
                <c:pt idx="3275">
                  <c:v>0.25600000000000001</c:v>
                </c:pt>
                <c:pt idx="3276">
                  <c:v>0.26</c:v>
                </c:pt>
                <c:pt idx="3277">
                  <c:v>0.26</c:v>
                </c:pt>
                <c:pt idx="3278">
                  <c:v>0.26</c:v>
                </c:pt>
                <c:pt idx="3279">
                  <c:v>0.26</c:v>
                </c:pt>
                <c:pt idx="3280">
                  <c:v>0.26400000000000001</c:v>
                </c:pt>
                <c:pt idx="3281">
                  <c:v>0.26</c:v>
                </c:pt>
                <c:pt idx="3282">
                  <c:v>0.252</c:v>
                </c:pt>
                <c:pt idx="3283">
                  <c:v>0.23200000000000001</c:v>
                </c:pt>
                <c:pt idx="3284">
                  <c:v>0.23599999999999999</c:v>
                </c:pt>
                <c:pt idx="3285">
                  <c:v>0.23599999999999999</c:v>
                </c:pt>
                <c:pt idx="3286">
                  <c:v>0.23200000000000001</c:v>
                </c:pt>
                <c:pt idx="3287">
                  <c:v>0.24399999999999999</c:v>
                </c:pt>
                <c:pt idx="3288">
                  <c:v>0.26</c:v>
                </c:pt>
                <c:pt idx="3289">
                  <c:v>0.26</c:v>
                </c:pt>
                <c:pt idx="3290">
                  <c:v>0.26</c:v>
                </c:pt>
                <c:pt idx="3291">
                  <c:v>0.26200000000000001</c:v>
                </c:pt>
                <c:pt idx="3292">
                  <c:v>0.26400000000000001</c:v>
                </c:pt>
                <c:pt idx="3293">
                  <c:v>0.26200000000000001</c:v>
                </c:pt>
                <c:pt idx="3294">
                  <c:v>0.26</c:v>
                </c:pt>
                <c:pt idx="3295">
                  <c:v>0.26800000000000002</c:v>
                </c:pt>
                <c:pt idx="3296">
                  <c:v>0.29599999999999999</c:v>
                </c:pt>
                <c:pt idx="3297">
                  <c:v>0.3</c:v>
                </c:pt>
                <c:pt idx="3298">
                  <c:v>0.29599999999999999</c:v>
                </c:pt>
                <c:pt idx="3299">
                  <c:v>0.309</c:v>
                </c:pt>
                <c:pt idx="3300">
                  <c:v>0.28899999999999998</c:v>
                </c:pt>
                <c:pt idx="3301">
                  <c:v>0.29099999999999998</c:v>
                </c:pt>
                <c:pt idx="3302">
                  <c:v>0.313</c:v>
                </c:pt>
                <c:pt idx="3303">
                  <c:v>0.29899999999999999</c:v>
                </c:pt>
                <c:pt idx="3304">
                  <c:v>0.29099999999999998</c:v>
                </c:pt>
                <c:pt idx="3305">
                  <c:v>0.29099999999999998</c:v>
                </c:pt>
                <c:pt idx="3306">
                  <c:v>0.28299999999999997</c:v>
                </c:pt>
                <c:pt idx="3307">
                  <c:v>0.28299999999999997</c:v>
                </c:pt>
                <c:pt idx="3308">
                  <c:v>0.28399999999999997</c:v>
                </c:pt>
                <c:pt idx="3309">
                  <c:v>0.27600000000000002</c:v>
                </c:pt>
                <c:pt idx="3310">
                  <c:v>0.30299999999999999</c:v>
                </c:pt>
                <c:pt idx="3311">
                  <c:v>0.27200000000000002</c:v>
                </c:pt>
                <c:pt idx="3312">
                  <c:v>0.26</c:v>
                </c:pt>
                <c:pt idx="3313">
                  <c:v>0.26</c:v>
                </c:pt>
                <c:pt idx="3314">
                  <c:v>0.26</c:v>
                </c:pt>
                <c:pt idx="3315">
                  <c:v>0.252</c:v>
                </c:pt>
                <c:pt idx="3316">
                  <c:v>0.248</c:v>
                </c:pt>
                <c:pt idx="3317">
                  <c:v>0.24399999999999999</c:v>
                </c:pt>
                <c:pt idx="3318">
                  <c:v>0.24</c:v>
                </c:pt>
                <c:pt idx="3319">
                  <c:v>0.24399999999999999</c:v>
                </c:pt>
                <c:pt idx="3320">
                  <c:v>0.25600000000000001</c:v>
                </c:pt>
                <c:pt idx="3321">
                  <c:v>0.27200000000000002</c:v>
                </c:pt>
                <c:pt idx="3322">
                  <c:v>0.27200000000000002</c:v>
                </c:pt>
                <c:pt idx="3323">
                  <c:v>0.27200000000000002</c:v>
                </c:pt>
                <c:pt idx="3324">
                  <c:v>0.26800000000000002</c:v>
                </c:pt>
                <c:pt idx="3325">
                  <c:v>0.26200000000000001</c:v>
                </c:pt>
                <c:pt idx="3326">
                  <c:v>0.26400000000000001</c:v>
                </c:pt>
                <c:pt idx="3327">
                  <c:v>0.25600000000000001</c:v>
                </c:pt>
                <c:pt idx="3328">
                  <c:v>0.248</c:v>
                </c:pt>
                <c:pt idx="3329">
                  <c:v>0.252</c:v>
                </c:pt>
                <c:pt idx="3330">
                  <c:v>0.24399999999999999</c:v>
                </c:pt>
                <c:pt idx="3331">
                  <c:v>0.24</c:v>
                </c:pt>
                <c:pt idx="3332">
                  <c:v>0.24</c:v>
                </c:pt>
                <c:pt idx="3333">
                  <c:v>0.24</c:v>
                </c:pt>
                <c:pt idx="3334">
                  <c:v>0.23599999999999999</c:v>
                </c:pt>
                <c:pt idx="3335">
                  <c:v>0.24</c:v>
                </c:pt>
                <c:pt idx="3336">
                  <c:v>0.24399999999999999</c:v>
                </c:pt>
                <c:pt idx="3337">
                  <c:v>0.252</c:v>
                </c:pt>
                <c:pt idx="3338">
                  <c:v>0.23599999999999999</c:v>
                </c:pt>
                <c:pt idx="3339">
                  <c:v>0.252</c:v>
                </c:pt>
                <c:pt idx="3340">
                  <c:v>0.28000000000000003</c:v>
                </c:pt>
                <c:pt idx="3341">
                  <c:v>0.27600000000000002</c:v>
                </c:pt>
                <c:pt idx="3342">
                  <c:v>0.27200000000000002</c:v>
                </c:pt>
                <c:pt idx="3343">
                  <c:v>0.26800000000000002</c:v>
                </c:pt>
                <c:pt idx="3344">
                  <c:v>0.26800000000000002</c:v>
                </c:pt>
                <c:pt idx="3345">
                  <c:v>0.26800000000000002</c:v>
                </c:pt>
                <c:pt idx="3346">
                  <c:v>0.26800000000000002</c:v>
                </c:pt>
                <c:pt idx="3347">
                  <c:v>0.26400000000000001</c:v>
                </c:pt>
                <c:pt idx="3348">
                  <c:v>0.248</c:v>
                </c:pt>
                <c:pt idx="3349">
                  <c:v>0.249</c:v>
                </c:pt>
                <c:pt idx="3350">
                  <c:v>0.249</c:v>
                </c:pt>
                <c:pt idx="3351">
                  <c:v>0.25700000000000001</c:v>
                </c:pt>
                <c:pt idx="3352">
                  <c:v>0.26900000000000002</c:v>
                </c:pt>
                <c:pt idx="3353">
                  <c:v>0.26500000000000001</c:v>
                </c:pt>
                <c:pt idx="3354">
                  <c:v>0.26600000000000001</c:v>
                </c:pt>
                <c:pt idx="3355">
                  <c:v>0.254</c:v>
                </c:pt>
                <c:pt idx="3356">
                  <c:v>0.24199999999999999</c:v>
                </c:pt>
                <c:pt idx="3357">
                  <c:v>0.25</c:v>
                </c:pt>
                <c:pt idx="3358">
                  <c:v>0.251</c:v>
                </c:pt>
                <c:pt idx="3359">
                  <c:v>0.247</c:v>
                </c:pt>
                <c:pt idx="3360">
                  <c:v>0.247</c:v>
                </c:pt>
                <c:pt idx="3361">
                  <c:v>0.24299999999999999</c:v>
                </c:pt>
                <c:pt idx="3362">
                  <c:v>0.26400000000000001</c:v>
                </c:pt>
                <c:pt idx="3363">
                  <c:v>0.252</c:v>
                </c:pt>
                <c:pt idx="3364">
                  <c:v>0.252</c:v>
                </c:pt>
                <c:pt idx="3365">
                  <c:v>0.24399999999999999</c:v>
                </c:pt>
                <c:pt idx="3366">
                  <c:v>0.23599999999999999</c:v>
                </c:pt>
                <c:pt idx="3367">
                  <c:v>0.24099999999999999</c:v>
                </c:pt>
                <c:pt idx="3368">
                  <c:v>0.27400000000000002</c:v>
                </c:pt>
                <c:pt idx="3369">
                  <c:v>0.27600000000000002</c:v>
                </c:pt>
                <c:pt idx="3370">
                  <c:v>0.27900000000000003</c:v>
                </c:pt>
                <c:pt idx="3371">
                  <c:v>0.26800000000000002</c:v>
                </c:pt>
                <c:pt idx="3372">
                  <c:v>0.26400000000000001</c:v>
                </c:pt>
                <c:pt idx="3373">
                  <c:v>0.26400000000000001</c:v>
                </c:pt>
                <c:pt idx="3374">
                  <c:v>0.252</c:v>
                </c:pt>
                <c:pt idx="3375">
                  <c:v>0.25600000000000001</c:v>
                </c:pt>
                <c:pt idx="3376">
                  <c:v>0.248</c:v>
                </c:pt>
                <c:pt idx="3377">
                  <c:v>0.252</c:v>
                </c:pt>
                <c:pt idx="3378">
                  <c:v>0.252</c:v>
                </c:pt>
                <c:pt idx="3379">
                  <c:v>0.25600000000000001</c:v>
                </c:pt>
                <c:pt idx="3380">
                  <c:v>0.26400000000000001</c:v>
                </c:pt>
                <c:pt idx="3381">
                  <c:v>0.27600000000000002</c:v>
                </c:pt>
                <c:pt idx="3382">
                  <c:v>0.26400000000000001</c:v>
                </c:pt>
                <c:pt idx="3383">
                  <c:v>0.26800000000000002</c:v>
                </c:pt>
                <c:pt idx="3384">
                  <c:v>0.26800000000000002</c:v>
                </c:pt>
                <c:pt idx="3385">
                  <c:v>0.27200000000000002</c:v>
                </c:pt>
                <c:pt idx="3386">
                  <c:v>0.26</c:v>
                </c:pt>
                <c:pt idx="3387">
                  <c:v>0.252</c:v>
                </c:pt>
                <c:pt idx="3388">
                  <c:v>0.25</c:v>
                </c:pt>
                <c:pt idx="3389">
                  <c:v>0.24</c:v>
                </c:pt>
                <c:pt idx="3390">
                  <c:v>0.24399999999999999</c:v>
                </c:pt>
                <c:pt idx="3391">
                  <c:v>0.24399999999999999</c:v>
                </c:pt>
                <c:pt idx="3392">
                  <c:v>0.23599999999999999</c:v>
                </c:pt>
                <c:pt idx="3393">
                  <c:v>0.23599999999999999</c:v>
                </c:pt>
                <c:pt idx="3394">
                  <c:v>0.23599999999999999</c:v>
                </c:pt>
                <c:pt idx="3395">
                  <c:v>0.24</c:v>
                </c:pt>
                <c:pt idx="3396">
                  <c:v>0.248</c:v>
                </c:pt>
                <c:pt idx="3397">
                  <c:v>0.252</c:v>
                </c:pt>
                <c:pt idx="3398">
                  <c:v>0.252</c:v>
                </c:pt>
                <c:pt idx="3399">
                  <c:v>0.25600000000000001</c:v>
                </c:pt>
                <c:pt idx="3400">
                  <c:v>0.25600000000000001</c:v>
                </c:pt>
                <c:pt idx="3401">
                  <c:v>0.26</c:v>
                </c:pt>
                <c:pt idx="3402">
                  <c:v>0.26400000000000001</c:v>
                </c:pt>
                <c:pt idx="3403">
                  <c:v>0.252</c:v>
                </c:pt>
                <c:pt idx="3404">
                  <c:v>0.24399999999999999</c:v>
                </c:pt>
                <c:pt idx="3405">
                  <c:v>0.24</c:v>
                </c:pt>
                <c:pt idx="3406">
                  <c:v>0.248</c:v>
                </c:pt>
                <c:pt idx="3407">
                  <c:v>0.248</c:v>
                </c:pt>
                <c:pt idx="3408">
                  <c:v>0.252</c:v>
                </c:pt>
                <c:pt idx="3409">
                  <c:v>0.24399999999999999</c:v>
                </c:pt>
                <c:pt idx="3410">
                  <c:v>0.248</c:v>
                </c:pt>
                <c:pt idx="3411">
                  <c:v>0.24399999999999999</c:v>
                </c:pt>
                <c:pt idx="3412">
                  <c:v>0.24399999999999999</c:v>
                </c:pt>
                <c:pt idx="3413">
                  <c:v>0.24399999999999999</c:v>
                </c:pt>
                <c:pt idx="3414">
                  <c:v>0.24</c:v>
                </c:pt>
                <c:pt idx="3415">
                  <c:v>0.24</c:v>
                </c:pt>
                <c:pt idx="3416">
                  <c:v>0.22800000000000001</c:v>
                </c:pt>
                <c:pt idx="3417">
                  <c:v>0.22800000000000001</c:v>
                </c:pt>
                <c:pt idx="3418">
                  <c:v>0.23</c:v>
                </c:pt>
                <c:pt idx="3419">
                  <c:v>0.23200000000000001</c:v>
                </c:pt>
                <c:pt idx="3420">
                  <c:v>0.23200000000000001</c:v>
                </c:pt>
                <c:pt idx="3421">
                  <c:v>0.23200000000000001</c:v>
                </c:pt>
                <c:pt idx="3422">
                  <c:v>0.23200000000000001</c:v>
                </c:pt>
                <c:pt idx="3423">
                  <c:v>0.22800000000000001</c:v>
                </c:pt>
                <c:pt idx="3424">
                  <c:v>0.22</c:v>
                </c:pt>
                <c:pt idx="3425">
                  <c:v>0.22800000000000001</c:v>
                </c:pt>
                <c:pt idx="3426">
                  <c:v>0.22800000000000001</c:v>
                </c:pt>
                <c:pt idx="3427">
                  <c:v>0.22800000000000001</c:v>
                </c:pt>
                <c:pt idx="3428">
                  <c:v>0.23200000000000001</c:v>
                </c:pt>
                <c:pt idx="3429">
                  <c:v>0.224</c:v>
                </c:pt>
                <c:pt idx="3430">
                  <c:v>0.22800000000000001</c:v>
                </c:pt>
                <c:pt idx="3431">
                  <c:v>0.22900000000000001</c:v>
                </c:pt>
                <c:pt idx="3432">
                  <c:v>0.22700000000000001</c:v>
                </c:pt>
                <c:pt idx="3433">
                  <c:v>0.21299999999999999</c:v>
                </c:pt>
                <c:pt idx="3434">
                  <c:v>0.20899999999999999</c:v>
                </c:pt>
                <c:pt idx="3435">
                  <c:v>0.20899999999999999</c:v>
                </c:pt>
                <c:pt idx="3436">
                  <c:v>0.20200000000000001</c:v>
                </c:pt>
                <c:pt idx="3437">
                  <c:v>0.19800000000000001</c:v>
                </c:pt>
                <c:pt idx="3438">
                  <c:v>0.218</c:v>
                </c:pt>
                <c:pt idx="3439">
                  <c:v>0.214</c:v>
                </c:pt>
                <c:pt idx="3440">
                  <c:v>0.222</c:v>
                </c:pt>
                <c:pt idx="3441">
                  <c:v>0.222</c:v>
                </c:pt>
                <c:pt idx="3442">
                  <c:v>0.222</c:v>
                </c:pt>
                <c:pt idx="3443">
                  <c:v>0.23899999999999999</c:v>
                </c:pt>
                <c:pt idx="3444">
                  <c:v>0.23899999999999999</c:v>
                </c:pt>
                <c:pt idx="3445">
                  <c:v>0.247</c:v>
                </c:pt>
                <c:pt idx="3446">
                  <c:v>0.23899999999999999</c:v>
                </c:pt>
                <c:pt idx="3447">
                  <c:v>0.23100000000000001</c:v>
                </c:pt>
                <c:pt idx="3448">
                  <c:v>0.24399999999999999</c:v>
                </c:pt>
                <c:pt idx="3449">
                  <c:v>0.24</c:v>
                </c:pt>
                <c:pt idx="3450">
                  <c:v>0.23599999999999999</c:v>
                </c:pt>
                <c:pt idx="3451">
                  <c:v>0.248</c:v>
                </c:pt>
                <c:pt idx="3452">
                  <c:v>0.249</c:v>
                </c:pt>
                <c:pt idx="3453">
                  <c:v>0.249</c:v>
                </c:pt>
                <c:pt idx="3454">
                  <c:v>0.249</c:v>
                </c:pt>
                <c:pt idx="3455">
                  <c:v>0.28999999999999998</c:v>
                </c:pt>
                <c:pt idx="3456">
                  <c:v>0.29499999999999998</c:v>
                </c:pt>
                <c:pt idx="3457">
                  <c:v>0.29499999999999998</c:v>
                </c:pt>
                <c:pt idx="3458">
                  <c:v>0.29499999999999998</c:v>
                </c:pt>
                <c:pt idx="3459">
                  <c:v>0.29299999999999998</c:v>
                </c:pt>
                <c:pt idx="3460">
                  <c:v>0.29899999999999999</c:v>
                </c:pt>
                <c:pt idx="3461">
                  <c:v>0.28799999999999998</c:v>
                </c:pt>
                <c:pt idx="3462">
                  <c:v>0.28999999999999998</c:v>
                </c:pt>
                <c:pt idx="3463">
                  <c:v>0.30399999999999999</c:v>
                </c:pt>
                <c:pt idx="3464">
                  <c:v>0.312</c:v>
                </c:pt>
                <c:pt idx="3465">
                  <c:v>0.32400000000000001</c:v>
                </c:pt>
                <c:pt idx="3466">
                  <c:v>0.32800000000000001</c:v>
                </c:pt>
                <c:pt idx="3467">
                  <c:v>0.28399999999999997</c:v>
                </c:pt>
                <c:pt idx="3468">
                  <c:v>0.27200000000000002</c:v>
                </c:pt>
                <c:pt idx="3469">
                  <c:v>0.26400000000000001</c:v>
                </c:pt>
                <c:pt idx="3470">
                  <c:v>0.26400000000000001</c:v>
                </c:pt>
                <c:pt idx="3471">
                  <c:v>0.308</c:v>
                </c:pt>
                <c:pt idx="3472">
                  <c:v>0.32900000000000001</c:v>
                </c:pt>
                <c:pt idx="3473">
                  <c:v>0.37</c:v>
                </c:pt>
                <c:pt idx="3474">
                  <c:v>0.38600000000000001</c:v>
                </c:pt>
                <c:pt idx="3475">
                  <c:v>0.40699999999999997</c:v>
                </c:pt>
                <c:pt idx="3476">
                  <c:v>0.38100000000000001</c:v>
                </c:pt>
                <c:pt idx="3477">
                  <c:v>0.35299999999999998</c:v>
                </c:pt>
                <c:pt idx="3478">
                  <c:v>0.35699999999999998</c:v>
                </c:pt>
                <c:pt idx="3479">
                  <c:v>0.35299999999999998</c:v>
                </c:pt>
                <c:pt idx="3480">
                  <c:v>0.34899999999999998</c:v>
                </c:pt>
                <c:pt idx="3481">
                  <c:v>0.36499999999999999</c:v>
                </c:pt>
                <c:pt idx="3482">
                  <c:v>0.36499999999999999</c:v>
                </c:pt>
                <c:pt idx="3483">
                  <c:v>0.39700000000000002</c:v>
                </c:pt>
                <c:pt idx="3484">
                  <c:v>0.36099999999999999</c:v>
                </c:pt>
                <c:pt idx="3485">
                  <c:v>0.36899999999999999</c:v>
                </c:pt>
                <c:pt idx="3486">
                  <c:v>0.35299999999999998</c:v>
                </c:pt>
                <c:pt idx="3487">
                  <c:v>0.33100000000000002</c:v>
                </c:pt>
                <c:pt idx="3488">
                  <c:v>0.34100000000000003</c:v>
                </c:pt>
                <c:pt idx="3489">
                  <c:v>0.32900000000000001</c:v>
                </c:pt>
                <c:pt idx="3490">
                  <c:v>0.32500000000000001</c:v>
                </c:pt>
                <c:pt idx="3491">
                  <c:v>0.30099999999999999</c:v>
                </c:pt>
                <c:pt idx="3492">
                  <c:v>0.30499999999999999</c:v>
                </c:pt>
                <c:pt idx="3493">
                  <c:v>0.3</c:v>
                </c:pt>
                <c:pt idx="3494">
                  <c:v>0.30399999999999999</c:v>
                </c:pt>
                <c:pt idx="3495">
                  <c:v>0.308</c:v>
                </c:pt>
                <c:pt idx="3496">
                  <c:v>0.35</c:v>
                </c:pt>
                <c:pt idx="3497">
                  <c:v>0.32300000000000001</c:v>
                </c:pt>
                <c:pt idx="3498">
                  <c:v>0.315</c:v>
                </c:pt>
                <c:pt idx="3499">
                  <c:v>0.31900000000000001</c:v>
                </c:pt>
                <c:pt idx="3500">
                  <c:v>0.315</c:v>
                </c:pt>
                <c:pt idx="3501">
                  <c:v>0.311</c:v>
                </c:pt>
                <c:pt idx="3502">
                  <c:v>0.32700000000000001</c:v>
                </c:pt>
                <c:pt idx="3503">
                  <c:v>0.29899999999999999</c:v>
                </c:pt>
                <c:pt idx="3504">
                  <c:v>0.30299999999999999</c:v>
                </c:pt>
                <c:pt idx="3505">
                  <c:v>0.307</c:v>
                </c:pt>
                <c:pt idx="3506">
                  <c:v>0.30399999999999999</c:v>
                </c:pt>
                <c:pt idx="3507">
                  <c:v>0.30399999999999999</c:v>
                </c:pt>
                <c:pt idx="3508">
                  <c:v>0.30399999999999999</c:v>
                </c:pt>
                <c:pt idx="3509">
                  <c:v>0.308</c:v>
                </c:pt>
                <c:pt idx="3510">
                  <c:v>0.33200000000000002</c:v>
                </c:pt>
                <c:pt idx="3511">
                  <c:v>0.32800000000000001</c:v>
                </c:pt>
                <c:pt idx="3512">
                  <c:v>0.34799999999999998</c:v>
                </c:pt>
                <c:pt idx="3513">
                  <c:v>0.34100000000000003</c:v>
                </c:pt>
                <c:pt idx="3514">
                  <c:v>0.35299999999999998</c:v>
                </c:pt>
                <c:pt idx="3515">
                  <c:v>0.34100000000000003</c:v>
                </c:pt>
                <c:pt idx="3516">
                  <c:v>0.36899999999999999</c:v>
                </c:pt>
                <c:pt idx="3517">
                  <c:v>0.39</c:v>
                </c:pt>
                <c:pt idx="3518">
                  <c:v>0.378</c:v>
                </c:pt>
                <c:pt idx="3519">
                  <c:v>0.36599999999999999</c:v>
                </c:pt>
                <c:pt idx="3520">
                  <c:v>0.35799999999999998</c:v>
                </c:pt>
                <c:pt idx="3521">
                  <c:v>0.39700000000000002</c:v>
                </c:pt>
                <c:pt idx="3522">
                  <c:v>0.39700000000000002</c:v>
                </c:pt>
                <c:pt idx="3523">
                  <c:v>0.40100000000000002</c:v>
                </c:pt>
                <c:pt idx="3524">
                  <c:v>0.40100000000000002</c:v>
                </c:pt>
                <c:pt idx="3525">
                  <c:v>0.41599999999999998</c:v>
                </c:pt>
                <c:pt idx="3526">
                  <c:v>0.47199999999999998</c:v>
                </c:pt>
                <c:pt idx="3527">
                  <c:v>0.52</c:v>
                </c:pt>
                <c:pt idx="3528">
                  <c:v>0.45700000000000002</c:v>
                </c:pt>
                <c:pt idx="3529">
                  <c:v>0.44500000000000001</c:v>
                </c:pt>
                <c:pt idx="3530">
                  <c:v>0.47299999999999998</c:v>
                </c:pt>
                <c:pt idx="3531">
                  <c:v>0.44500000000000001</c:v>
                </c:pt>
                <c:pt idx="3532">
                  <c:v>0.44500000000000001</c:v>
                </c:pt>
                <c:pt idx="3533">
                  <c:v>0.433</c:v>
                </c:pt>
                <c:pt idx="3534">
                  <c:v>0.38900000000000001</c:v>
                </c:pt>
                <c:pt idx="3535">
                  <c:v>0.373</c:v>
                </c:pt>
                <c:pt idx="3536">
                  <c:v>0.32300000000000001</c:v>
                </c:pt>
                <c:pt idx="3537">
                  <c:v>0.33700000000000002</c:v>
                </c:pt>
                <c:pt idx="3538">
                  <c:v>0.33200000000000002</c:v>
                </c:pt>
                <c:pt idx="3539">
                  <c:v>0.33200000000000002</c:v>
                </c:pt>
                <c:pt idx="3540">
                  <c:v>0.32800000000000001</c:v>
                </c:pt>
                <c:pt idx="3541">
                  <c:v>0.34200000000000003</c:v>
                </c:pt>
                <c:pt idx="3542">
                  <c:v>0.34200000000000003</c:v>
                </c:pt>
                <c:pt idx="3543">
                  <c:v>0.33400000000000002</c:v>
                </c:pt>
                <c:pt idx="3544">
                  <c:v>0.31900000000000001</c:v>
                </c:pt>
                <c:pt idx="3545">
                  <c:v>0.33100000000000002</c:v>
                </c:pt>
                <c:pt idx="3546">
                  <c:v>0.31900000000000001</c:v>
                </c:pt>
                <c:pt idx="3547">
                  <c:v>0.311</c:v>
                </c:pt>
                <c:pt idx="3548">
                  <c:v>0.33100000000000002</c:v>
                </c:pt>
                <c:pt idx="3549">
                  <c:v>0.34300000000000003</c:v>
                </c:pt>
                <c:pt idx="3550">
                  <c:v>0.38300000000000001</c:v>
                </c:pt>
                <c:pt idx="3551">
                  <c:v>0.35899999999999999</c:v>
                </c:pt>
                <c:pt idx="3552">
                  <c:v>0.34399999999999997</c:v>
                </c:pt>
                <c:pt idx="3553">
                  <c:v>0.35199999999999998</c:v>
                </c:pt>
                <c:pt idx="3554">
                  <c:v>0.35199999999999998</c:v>
                </c:pt>
                <c:pt idx="3555">
                  <c:v>0.35599999999999998</c:v>
                </c:pt>
                <c:pt idx="3556">
                  <c:v>0.33200000000000002</c:v>
                </c:pt>
                <c:pt idx="3557">
                  <c:v>0.312</c:v>
                </c:pt>
                <c:pt idx="3558">
                  <c:v>0.313</c:v>
                </c:pt>
                <c:pt idx="3559">
                  <c:v>0.313</c:v>
                </c:pt>
                <c:pt idx="3560">
                  <c:v>0.29299999999999998</c:v>
                </c:pt>
                <c:pt idx="3561">
                  <c:v>0.309</c:v>
                </c:pt>
                <c:pt idx="3562">
                  <c:v>0.30499999999999999</c:v>
                </c:pt>
                <c:pt idx="3563">
                  <c:v>0.30099999999999999</c:v>
                </c:pt>
                <c:pt idx="3564">
                  <c:v>0.30499999999999999</c:v>
                </c:pt>
                <c:pt idx="3565">
                  <c:v>0.315</c:v>
                </c:pt>
                <c:pt idx="3566">
                  <c:v>0.315</c:v>
                </c:pt>
                <c:pt idx="3567">
                  <c:v>0.307</c:v>
                </c:pt>
                <c:pt idx="3568">
                  <c:v>0.311</c:v>
                </c:pt>
                <c:pt idx="3569">
                  <c:v>0.30299999999999999</c:v>
                </c:pt>
                <c:pt idx="3570">
                  <c:v>0.30299999999999999</c:v>
                </c:pt>
                <c:pt idx="3571">
                  <c:v>0.29199999999999998</c:v>
                </c:pt>
                <c:pt idx="3572">
                  <c:v>0.28399999999999997</c:v>
                </c:pt>
                <c:pt idx="3573">
                  <c:v>0.312</c:v>
                </c:pt>
                <c:pt idx="3574">
                  <c:v>0.312</c:v>
                </c:pt>
                <c:pt idx="3575">
                  <c:v>0.32800000000000001</c:v>
                </c:pt>
                <c:pt idx="3576">
                  <c:v>0.3</c:v>
                </c:pt>
                <c:pt idx="3577">
                  <c:v>0.29199999999999998</c:v>
                </c:pt>
                <c:pt idx="3578">
                  <c:v>0.29199999999999998</c:v>
                </c:pt>
                <c:pt idx="3579">
                  <c:v>0.28000000000000003</c:v>
                </c:pt>
                <c:pt idx="3580">
                  <c:v>0.28799999999999998</c:v>
                </c:pt>
                <c:pt idx="3581">
                  <c:v>0.27600000000000002</c:v>
                </c:pt>
                <c:pt idx="3582">
                  <c:v>0.27200000000000002</c:v>
                </c:pt>
                <c:pt idx="3583">
                  <c:v>0.28000000000000003</c:v>
                </c:pt>
                <c:pt idx="3584">
                  <c:v>0.28000000000000003</c:v>
                </c:pt>
                <c:pt idx="3585">
                  <c:v>0.29099999999999998</c:v>
                </c:pt>
                <c:pt idx="3586">
                  <c:v>0.28699999999999998</c:v>
                </c:pt>
                <c:pt idx="3587">
                  <c:v>0.28699999999999998</c:v>
                </c:pt>
                <c:pt idx="3588">
                  <c:v>0.28299999999999997</c:v>
                </c:pt>
                <c:pt idx="3589">
                  <c:v>0.28699999999999998</c:v>
                </c:pt>
                <c:pt idx="3590">
                  <c:v>0.28699999999999998</c:v>
                </c:pt>
                <c:pt idx="3591">
                  <c:v>0.29099999999999998</c:v>
                </c:pt>
                <c:pt idx="3592">
                  <c:v>0.30299999999999999</c:v>
                </c:pt>
                <c:pt idx="3593">
                  <c:v>0.30399999999999999</c:v>
                </c:pt>
                <c:pt idx="3594">
                  <c:v>0.3</c:v>
                </c:pt>
                <c:pt idx="3595">
                  <c:v>0.3</c:v>
                </c:pt>
                <c:pt idx="3596">
                  <c:v>0.308</c:v>
                </c:pt>
                <c:pt idx="3597">
                  <c:v>0.32400000000000001</c:v>
                </c:pt>
                <c:pt idx="3598">
                  <c:v>0.32600000000000001</c:v>
                </c:pt>
                <c:pt idx="3599">
                  <c:v>0.33200000000000002</c:v>
                </c:pt>
                <c:pt idx="3600">
                  <c:v>0.32</c:v>
                </c:pt>
                <c:pt idx="3601">
                  <c:v>0.33400000000000002</c:v>
                </c:pt>
                <c:pt idx="3602">
                  <c:v>0.36599999999999999</c:v>
                </c:pt>
                <c:pt idx="3603">
                  <c:v>0.378</c:v>
                </c:pt>
                <c:pt idx="3604">
                  <c:v>0.38500000000000001</c:v>
                </c:pt>
                <c:pt idx="3605">
                  <c:v>0.39700000000000002</c:v>
                </c:pt>
                <c:pt idx="3606">
                  <c:v>0.39700000000000002</c:v>
                </c:pt>
                <c:pt idx="3607">
                  <c:v>0.40899999999999997</c:v>
                </c:pt>
                <c:pt idx="3608">
                  <c:v>0.38900000000000001</c:v>
                </c:pt>
                <c:pt idx="3609">
                  <c:v>0.38100000000000001</c:v>
                </c:pt>
                <c:pt idx="3610">
                  <c:v>0.38200000000000001</c:v>
                </c:pt>
                <c:pt idx="3611">
                  <c:v>0.38200000000000001</c:v>
                </c:pt>
                <c:pt idx="3612">
                  <c:v>0.38200000000000001</c:v>
                </c:pt>
                <c:pt idx="3613">
                  <c:v>0.39800000000000002</c:v>
                </c:pt>
                <c:pt idx="3614">
                  <c:v>0.39500000000000002</c:v>
                </c:pt>
                <c:pt idx="3615">
                  <c:v>0.39300000000000002</c:v>
                </c:pt>
                <c:pt idx="3616">
                  <c:v>0.42699999999999999</c:v>
                </c:pt>
                <c:pt idx="3617">
                  <c:v>0.43099999999999999</c:v>
                </c:pt>
                <c:pt idx="3618">
                  <c:v>0.372</c:v>
                </c:pt>
                <c:pt idx="3619">
                  <c:v>0.35799999999999998</c:v>
                </c:pt>
                <c:pt idx="3620">
                  <c:v>0.38</c:v>
                </c:pt>
                <c:pt idx="3621">
                  <c:v>0.39200000000000002</c:v>
                </c:pt>
                <c:pt idx="3622">
                  <c:v>0.38500000000000001</c:v>
                </c:pt>
                <c:pt idx="3623">
                  <c:v>0.373</c:v>
                </c:pt>
                <c:pt idx="3624">
                  <c:v>0.373</c:v>
                </c:pt>
                <c:pt idx="3625">
                  <c:v>0.377</c:v>
                </c:pt>
                <c:pt idx="3626">
                  <c:v>0.40200000000000002</c:v>
                </c:pt>
                <c:pt idx="3627">
                  <c:v>0.36199999999999999</c:v>
                </c:pt>
                <c:pt idx="3628">
                  <c:v>0.33800000000000002</c:v>
                </c:pt>
                <c:pt idx="3629">
                  <c:v>0.34200000000000003</c:v>
                </c:pt>
                <c:pt idx="3630">
                  <c:v>0.34200000000000003</c:v>
                </c:pt>
                <c:pt idx="3631">
                  <c:v>0.35299999999999998</c:v>
                </c:pt>
                <c:pt idx="3632">
                  <c:v>0.34599999999999997</c:v>
                </c:pt>
                <c:pt idx="3633">
                  <c:v>0.33</c:v>
                </c:pt>
                <c:pt idx="3634">
                  <c:v>0.29599999999999999</c:v>
                </c:pt>
                <c:pt idx="3635">
                  <c:v>0.314</c:v>
                </c:pt>
                <c:pt idx="3636">
                  <c:v>0.314</c:v>
                </c:pt>
                <c:pt idx="3637">
                  <c:v>0.32200000000000001</c:v>
                </c:pt>
                <c:pt idx="3638">
                  <c:v>0.30499999999999999</c:v>
                </c:pt>
                <c:pt idx="3639">
                  <c:v>0.309</c:v>
                </c:pt>
                <c:pt idx="3640">
                  <c:v>0.33300000000000002</c:v>
                </c:pt>
                <c:pt idx="3641">
                  <c:v>0.34100000000000003</c:v>
                </c:pt>
                <c:pt idx="3642">
                  <c:v>0.313</c:v>
                </c:pt>
                <c:pt idx="3643">
                  <c:v>0.313</c:v>
                </c:pt>
                <c:pt idx="3644">
                  <c:v>0.313</c:v>
                </c:pt>
                <c:pt idx="3645">
                  <c:v>0.30099999999999999</c:v>
                </c:pt>
                <c:pt idx="3646">
                  <c:v>0.317</c:v>
                </c:pt>
                <c:pt idx="3647">
                  <c:v>0.32</c:v>
                </c:pt>
                <c:pt idx="3648">
                  <c:v>0.316</c:v>
                </c:pt>
                <c:pt idx="3649">
                  <c:v>0.32</c:v>
                </c:pt>
                <c:pt idx="3650">
                  <c:v>0.316</c:v>
                </c:pt>
                <c:pt idx="3651">
                  <c:v>0.32600000000000001</c:v>
                </c:pt>
                <c:pt idx="3652">
                  <c:v>0.32300000000000001</c:v>
                </c:pt>
                <c:pt idx="3653">
                  <c:v>0.31900000000000001</c:v>
                </c:pt>
                <c:pt idx="3654">
                  <c:v>0.30299999999999999</c:v>
                </c:pt>
                <c:pt idx="3655">
                  <c:v>0.33500000000000002</c:v>
                </c:pt>
                <c:pt idx="3656">
                  <c:v>0.33500000000000002</c:v>
                </c:pt>
                <c:pt idx="3657">
                  <c:v>0.34300000000000003</c:v>
                </c:pt>
                <c:pt idx="3658">
                  <c:v>0.371</c:v>
                </c:pt>
                <c:pt idx="3659">
                  <c:v>0.36799999999999999</c:v>
                </c:pt>
                <c:pt idx="3660">
                  <c:v>0.372</c:v>
                </c:pt>
                <c:pt idx="3661">
                  <c:v>0.36399999999999999</c:v>
                </c:pt>
                <c:pt idx="3662">
                  <c:v>0.34</c:v>
                </c:pt>
                <c:pt idx="3663">
                  <c:v>0.34399999999999997</c:v>
                </c:pt>
                <c:pt idx="3664">
                  <c:v>0.36099999999999999</c:v>
                </c:pt>
                <c:pt idx="3665">
                  <c:v>0.34899999999999998</c:v>
                </c:pt>
                <c:pt idx="3666">
                  <c:v>0.42199999999999999</c:v>
                </c:pt>
                <c:pt idx="3667">
                  <c:v>0.42199999999999999</c:v>
                </c:pt>
                <c:pt idx="3668">
                  <c:v>0.42699999999999999</c:v>
                </c:pt>
                <c:pt idx="3669">
                  <c:v>0.435</c:v>
                </c:pt>
                <c:pt idx="3670">
                  <c:v>0.42699999999999999</c:v>
                </c:pt>
                <c:pt idx="3671">
                  <c:v>0.44400000000000001</c:v>
                </c:pt>
                <c:pt idx="3672">
                  <c:v>0.44800000000000001</c:v>
                </c:pt>
                <c:pt idx="3673">
                  <c:v>0.45200000000000001</c:v>
                </c:pt>
                <c:pt idx="3674">
                  <c:v>0.42</c:v>
                </c:pt>
                <c:pt idx="3675">
                  <c:v>0.432</c:v>
                </c:pt>
                <c:pt idx="3676">
                  <c:v>0.45600000000000002</c:v>
                </c:pt>
                <c:pt idx="3677">
                  <c:v>0.45600000000000002</c:v>
                </c:pt>
                <c:pt idx="3678">
                  <c:v>0.41299999999999998</c:v>
                </c:pt>
                <c:pt idx="3679">
                  <c:v>0.39700000000000002</c:v>
                </c:pt>
                <c:pt idx="3680">
                  <c:v>0.39700000000000002</c:v>
                </c:pt>
                <c:pt idx="3681">
                  <c:v>0.36499999999999999</c:v>
                </c:pt>
                <c:pt idx="3682">
                  <c:v>0.35299999999999998</c:v>
                </c:pt>
                <c:pt idx="3683">
                  <c:v>0.35699999999999998</c:v>
                </c:pt>
                <c:pt idx="3684">
                  <c:v>0.36899999999999999</c:v>
                </c:pt>
                <c:pt idx="3685">
                  <c:v>0.36899999999999999</c:v>
                </c:pt>
                <c:pt idx="3686">
                  <c:v>0.36899999999999999</c:v>
                </c:pt>
                <c:pt idx="3687">
                  <c:v>0.39700000000000002</c:v>
                </c:pt>
                <c:pt idx="3688">
                  <c:v>0.39700000000000002</c:v>
                </c:pt>
                <c:pt idx="3689">
                  <c:v>0.39300000000000002</c:v>
                </c:pt>
                <c:pt idx="3690">
                  <c:v>0.40100000000000002</c:v>
                </c:pt>
                <c:pt idx="3691">
                  <c:v>0.44400000000000001</c:v>
                </c:pt>
                <c:pt idx="3692">
                  <c:v>0.44</c:v>
                </c:pt>
                <c:pt idx="3693">
                  <c:v>0.432</c:v>
                </c:pt>
                <c:pt idx="3694">
                  <c:v>0.434</c:v>
                </c:pt>
                <c:pt idx="3695">
                  <c:v>0.44</c:v>
                </c:pt>
                <c:pt idx="3696">
                  <c:v>0.41199999999999998</c:v>
                </c:pt>
                <c:pt idx="3697">
                  <c:v>0.40799999999999997</c:v>
                </c:pt>
                <c:pt idx="3698">
                  <c:v>0.42399999999999999</c:v>
                </c:pt>
                <c:pt idx="3699">
                  <c:v>0.42099999999999999</c:v>
                </c:pt>
                <c:pt idx="3700">
                  <c:v>0.42499999999999999</c:v>
                </c:pt>
                <c:pt idx="3701">
                  <c:v>0.40100000000000002</c:v>
                </c:pt>
                <c:pt idx="3702">
                  <c:v>0.38900000000000001</c:v>
                </c:pt>
                <c:pt idx="3703">
                  <c:v>0.38500000000000001</c:v>
                </c:pt>
                <c:pt idx="3704">
                  <c:v>0.39700000000000002</c:v>
                </c:pt>
                <c:pt idx="3705">
                  <c:v>0.38100000000000001</c:v>
                </c:pt>
                <c:pt idx="3706">
                  <c:v>0.36899999999999999</c:v>
                </c:pt>
                <c:pt idx="3707">
                  <c:v>0.35299999999999998</c:v>
                </c:pt>
                <c:pt idx="3708">
                  <c:v>0.36099999999999999</c:v>
                </c:pt>
                <c:pt idx="3709">
                  <c:v>0.34499999999999997</c:v>
                </c:pt>
                <c:pt idx="3710">
                  <c:v>0.33700000000000002</c:v>
                </c:pt>
                <c:pt idx="3711">
                  <c:v>0.34100000000000003</c:v>
                </c:pt>
                <c:pt idx="3712">
                  <c:v>0.34499999999999997</c:v>
                </c:pt>
                <c:pt idx="3713">
                  <c:v>0.34399999999999997</c:v>
                </c:pt>
                <c:pt idx="3714">
                  <c:v>0.34399999999999997</c:v>
                </c:pt>
                <c:pt idx="3715">
                  <c:v>0.34599999999999997</c:v>
                </c:pt>
                <c:pt idx="3716">
                  <c:v>0.36699999999999999</c:v>
                </c:pt>
                <c:pt idx="3717">
                  <c:v>0.377</c:v>
                </c:pt>
                <c:pt idx="3718">
                  <c:v>0.375</c:v>
                </c:pt>
                <c:pt idx="3719">
                  <c:v>0.38900000000000001</c:v>
                </c:pt>
                <c:pt idx="3720">
                  <c:v>0.40100000000000002</c:v>
                </c:pt>
                <c:pt idx="3721">
                  <c:v>0.39300000000000002</c:v>
                </c:pt>
                <c:pt idx="3722">
                  <c:v>0.38100000000000001</c:v>
                </c:pt>
                <c:pt idx="3723">
                  <c:v>0.40100000000000002</c:v>
                </c:pt>
                <c:pt idx="3724">
                  <c:v>0.42099999999999999</c:v>
                </c:pt>
                <c:pt idx="3725">
                  <c:v>0.441</c:v>
                </c:pt>
                <c:pt idx="3726">
                  <c:v>0.433</c:v>
                </c:pt>
                <c:pt idx="3727">
                  <c:v>0.439</c:v>
                </c:pt>
                <c:pt idx="3728">
                  <c:v>0.45100000000000001</c:v>
                </c:pt>
                <c:pt idx="3729">
                  <c:v>0.47</c:v>
                </c:pt>
                <c:pt idx="3730">
                  <c:v>0.48199999999999998</c:v>
                </c:pt>
                <c:pt idx="3731">
                  <c:v>0.44600000000000001</c:v>
                </c:pt>
                <c:pt idx="3732">
                  <c:v>0.45</c:v>
                </c:pt>
                <c:pt idx="3733">
                  <c:v>0.45800000000000002</c:v>
                </c:pt>
                <c:pt idx="3734">
                  <c:v>0.46600000000000003</c:v>
                </c:pt>
                <c:pt idx="3735">
                  <c:v>0.45800000000000002</c:v>
                </c:pt>
                <c:pt idx="3736">
                  <c:v>0.48199999999999998</c:v>
                </c:pt>
                <c:pt idx="3737">
                  <c:v>0.46500000000000002</c:v>
                </c:pt>
                <c:pt idx="3738">
                  <c:v>0.46300000000000002</c:v>
                </c:pt>
                <c:pt idx="3739">
                  <c:v>0.45900000000000002</c:v>
                </c:pt>
                <c:pt idx="3740">
                  <c:v>0.46700000000000003</c:v>
                </c:pt>
                <c:pt idx="3741">
                  <c:v>0.48199999999999998</c:v>
                </c:pt>
                <c:pt idx="3742">
                  <c:v>0.50800000000000001</c:v>
                </c:pt>
                <c:pt idx="3743">
                  <c:v>0.50800000000000001</c:v>
                </c:pt>
                <c:pt idx="3744">
                  <c:v>0.51400000000000001</c:v>
                </c:pt>
                <c:pt idx="3745">
                  <c:v>0.50600000000000001</c:v>
                </c:pt>
                <c:pt idx="3746">
                  <c:v>0.47799999999999998</c:v>
                </c:pt>
                <c:pt idx="3747">
                  <c:v>0.45600000000000002</c:v>
                </c:pt>
                <c:pt idx="3748">
                  <c:v>0.45</c:v>
                </c:pt>
                <c:pt idx="3749">
                  <c:v>0.46200000000000002</c:v>
                </c:pt>
                <c:pt idx="3750">
                  <c:v>0.47799999999999998</c:v>
                </c:pt>
                <c:pt idx="3751">
                  <c:v>0.48599999999999999</c:v>
                </c:pt>
                <c:pt idx="3752">
                  <c:v>0.44600000000000001</c:v>
                </c:pt>
                <c:pt idx="3753">
                  <c:v>0.48</c:v>
                </c:pt>
                <c:pt idx="3754">
                  <c:v>0.49199999999999999</c:v>
                </c:pt>
                <c:pt idx="3755">
                  <c:v>0.47399999999999998</c:v>
                </c:pt>
                <c:pt idx="3756">
                  <c:v>0.47</c:v>
                </c:pt>
                <c:pt idx="3757">
                  <c:v>0.49399999999999999</c:v>
                </c:pt>
                <c:pt idx="3758">
                  <c:v>0.49</c:v>
                </c:pt>
                <c:pt idx="3759">
                  <c:v>0.502</c:v>
                </c:pt>
                <c:pt idx="3760">
                  <c:v>0.54100000000000004</c:v>
                </c:pt>
                <c:pt idx="3761">
                  <c:v>0.55700000000000005</c:v>
                </c:pt>
                <c:pt idx="3762">
                  <c:v>0.53</c:v>
                </c:pt>
                <c:pt idx="3763">
                  <c:v>0.47399999999999998</c:v>
                </c:pt>
                <c:pt idx="3764">
                  <c:v>0.46600000000000003</c:v>
                </c:pt>
                <c:pt idx="3765">
                  <c:v>0.46400000000000002</c:v>
                </c:pt>
                <c:pt idx="3766">
                  <c:v>0.45800000000000002</c:v>
                </c:pt>
                <c:pt idx="3767">
                  <c:v>0.43099999999999999</c:v>
                </c:pt>
                <c:pt idx="3768">
                  <c:v>0.44600000000000001</c:v>
                </c:pt>
                <c:pt idx="3769">
                  <c:v>0.442</c:v>
                </c:pt>
                <c:pt idx="3770">
                  <c:v>0.434</c:v>
                </c:pt>
                <c:pt idx="3771">
                  <c:v>0.41399999999999998</c:v>
                </c:pt>
                <c:pt idx="3772">
                  <c:v>0.41799999999999998</c:v>
                </c:pt>
                <c:pt idx="3773">
                  <c:v>0.40899999999999997</c:v>
                </c:pt>
                <c:pt idx="3774">
                  <c:v>0.41699999999999998</c:v>
                </c:pt>
                <c:pt idx="3775">
                  <c:v>0.42899999999999999</c:v>
                </c:pt>
                <c:pt idx="3776">
                  <c:v>0.47399999999999998</c:v>
                </c:pt>
                <c:pt idx="3777">
                  <c:v>0.47</c:v>
                </c:pt>
                <c:pt idx="3778">
                  <c:v>0.49399999999999999</c:v>
                </c:pt>
                <c:pt idx="3779">
                  <c:v>0.502</c:v>
                </c:pt>
                <c:pt idx="3780">
                  <c:v>0.49399999999999999</c:v>
                </c:pt>
                <c:pt idx="3781">
                  <c:v>0.51400000000000001</c:v>
                </c:pt>
                <c:pt idx="3782">
                  <c:v>0.502</c:v>
                </c:pt>
                <c:pt idx="3783">
                  <c:v>0.49</c:v>
                </c:pt>
                <c:pt idx="3784">
                  <c:v>0.49</c:v>
                </c:pt>
                <c:pt idx="3785">
                  <c:v>0.52600000000000002</c:v>
                </c:pt>
                <c:pt idx="3786">
                  <c:v>0.51800000000000002</c:v>
                </c:pt>
                <c:pt idx="3787">
                  <c:v>0.53400000000000003</c:v>
                </c:pt>
                <c:pt idx="3788">
                  <c:v>0.51</c:v>
                </c:pt>
                <c:pt idx="3789">
                  <c:v>0.53</c:v>
                </c:pt>
                <c:pt idx="3790">
                  <c:v>0.55800000000000005</c:v>
                </c:pt>
                <c:pt idx="3791">
                  <c:v>0.56999999999999995</c:v>
                </c:pt>
                <c:pt idx="3792">
                  <c:v>0.56200000000000006</c:v>
                </c:pt>
                <c:pt idx="3793">
                  <c:v>0.56200000000000006</c:v>
                </c:pt>
                <c:pt idx="3794">
                  <c:v>0.54200000000000004</c:v>
                </c:pt>
                <c:pt idx="3795">
                  <c:v>0.53800000000000003</c:v>
                </c:pt>
                <c:pt idx="3796">
                  <c:v>0.57099999999999995</c:v>
                </c:pt>
                <c:pt idx="3797">
                  <c:v>0.56299999999999994</c:v>
                </c:pt>
                <c:pt idx="3798">
                  <c:v>0.56699999999999995</c:v>
                </c:pt>
                <c:pt idx="3799">
                  <c:v>0.55100000000000005</c:v>
                </c:pt>
                <c:pt idx="3800">
                  <c:v>0.53900000000000003</c:v>
                </c:pt>
                <c:pt idx="3801">
                  <c:v>0.58899999999999997</c:v>
                </c:pt>
                <c:pt idx="3802">
                  <c:v>0.55300000000000005</c:v>
                </c:pt>
                <c:pt idx="3803">
                  <c:v>0.57699999999999996</c:v>
                </c:pt>
                <c:pt idx="3804">
                  <c:v>0.57299999999999995</c:v>
                </c:pt>
                <c:pt idx="3805">
                  <c:v>0.56899999999999995</c:v>
                </c:pt>
                <c:pt idx="3806">
                  <c:v>0.51800000000000002</c:v>
                </c:pt>
                <c:pt idx="3807">
                  <c:v>0.52600000000000002</c:v>
                </c:pt>
                <c:pt idx="3808">
                  <c:v>0.55900000000000005</c:v>
                </c:pt>
                <c:pt idx="3809">
                  <c:v>0.53400000000000003</c:v>
                </c:pt>
                <c:pt idx="3810">
                  <c:v>0.50600000000000001</c:v>
                </c:pt>
                <c:pt idx="3811">
                  <c:v>0.45</c:v>
                </c:pt>
                <c:pt idx="3812">
                  <c:v>0.442</c:v>
                </c:pt>
                <c:pt idx="3813">
                  <c:v>0.42599999999999999</c:v>
                </c:pt>
                <c:pt idx="3814">
                  <c:v>0.42599999999999999</c:v>
                </c:pt>
                <c:pt idx="3815">
                  <c:v>0.37</c:v>
                </c:pt>
                <c:pt idx="3816">
                  <c:v>0.31</c:v>
                </c:pt>
                <c:pt idx="3817">
                  <c:v>0.34499999999999997</c:v>
                </c:pt>
                <c:pt idx="3818">
                  <c:v>0.373</c:v>
                </c:pt>
                <c:pt idx="3819">
                  <c:v>0.35299999999999998</c:v>
                </c:pt>
                <c:pt idx="3820">
                  <c:v>0.36399999999999999</c:v>
                </c:pt>
                <c:pt idx="3821">
                  <c:v>0.36</c:v>
                </c:pt>
                <c:pt idx="3822">
                  <c:v>0.38800000000000001</c:v>
                </c:pt>
                <c:pt idx="3823">
                  <c:v>0.38800000000000001</c:v>
                </c:pt>
                <c:pt idx="3824">
                  <c:v>0.38400000000000001</c:v>
                </c:pt>
                <c:pt idx="3825">
                  <c:v>0.39600000000000002</c:v>
                </c:pt>
                <c:pt idx="3826">
                  <c:v>0.48299999999999998</c:v>
                </c:pt>
                <c:pt idx="3827">
                  <c:v>0.47099999999999997</c:v>
                </c:pt>
                <c:pt idx="3828">
                  <c:v>0.49299999999999999</c:v>
                </c:pt>
                <c:pt idx="3829">
                  <c:v>0.51300000000000001</c:v>
                </c:pt>
                <c:pt idx="3830">
                  <c:v>0.51400000000000001</c:v>
                </c:pt>
                <c:pt idx="3831">
                  <c:v>0.52400000000000002</c:v>
                </c:pt>
                <c:pt idx="3832">
                  <c:v>0.55200000000000005</c:v>
                </c:pt>
                <c:pt idx="3833">
                  <c:v>0.501</c:v>
                </c:pt>
                <c:pt idx="3834">
                  <c:v>0.53700000000000003</c:v>
                </c:pt>
                <c:pt idx="3835">
                  <c:v>0.53700000000000003</c:v>
                </c:pt>
                <c:pt idx="3836">
                  <c:v>0.54100000000000004</c:v>
                </c:pt>
                <c:pt idx="3837">
                  <c:v>0.51700000000000002</c:v>
                </c:pt>
                <c:pt idx="3838">
                  <c:v>0.51400000000000001</c:v>
                </c:pt>
                <c:pt idx="3839">
                  <c:v>0.51</c:v>
                </c:pt>
                <c:pt idx="3840">
                  <c:v>0.50600000000000001</c:v>
                </c:pt>
                <c:pt idx="3841">
                  <c:v>0.52300000000000002</c:v>
                </c:pt>
                <c:pt idx="3842">
                  <c:v>0.51100000000000001</c:v>
                </c:pt>
                <c:pt idx="3843">
                  <c:v>0.503</c:v>
                </c:pt>
                <c:pt idx="3844">
                  <c:v>0.495</c:v>
                </c:pt>
                <c:pt idx="3845">
                  <c:v>0.52200000000000002</c:v>
                </c:pt>
                <c:pt idx="3846">
                  <c:v>0.51800000000000002</c:v>
                </c:pt>
                <c:pt idx="3847">
                  <c:v>0.51800000000000002</c:v>
                </c:pt>
                <c:pt idx="3848">
                  <c:v>0.47</c:v>
                </c:pt>
                <c:pt idx="3849">
                  <c:v>0.498</c:v>
                </c:pt>
                <c:pt idx="3850">
                  <c:v>0.53800000000000003</c:v>
                </c:pt>
                <c:pt idx="3851">
                  <c:v>0.55700000000000005</c:v>
                </c:pt>
                <c:pt idx="3852">
                  <c:v>0.54200000000000004</c:v>
                </c:pt>
                <c:pt idx="3853">
                  <c:v>0.64500000000000002</c:v>
                </c:pt>
                <c:pt idx="3854">
                  <c:v>0.63</c:v>
                </c:pt>
                <c:pt idx="3855">
                  <c:v>0.61399999999999999</c:v>
                </c:pt>
                <c:pt idx="3856">
                  <c:v>0.56999999999999995</c:v>
                </c:pt>
                <c:pt idx="3857">
                  <c:v>0.60199999999999998</c:v>
                </c:pt>
                <c:pt idx="3858">
                  <c:v>0.54200000000000004</c:v>
                </c:pt>
                <c:pt idx="3859">
                  <c:v>0.57799999999999996</c:v>
                </c:pt>
                <c:pt idx="3860">
                  <c:v>0.55400000000000005</c:v>
                </c:pt>
                <c:pt idx="3861">
                  <c:v>0.61899999999999999</c:v>
                </c:pt>
                <c:pt idx="3862">
                  <c:v>0.63300000000000001</c:v>
                </c:pt>
                <c:pt idx="3863">
                  <c:v>0.64</c:v>
                </c:pt>
                <c:pt idx="3864">
                  <c:v>0.66100000000000003</c:v>
                </c:pt>
                <c:pt idx="3865">
                  <c:v>0.74099999999999999</c:v>
                </c:pt>
                <c:pt idx="3866">
                  <c:v>0.74099999999999999</c:v>
                </c:pt>
                <c:pt idx="3867">
                  <c:v>0.74099999999999999</c:v>
                </c:pt>
                <c:pt idx="3868">
                  <c:v>0.74099999999999999</c:v>
                </c:pt>
                <c:pt idx="3869">
                  <c:v>0.71</c:v>
                </c:pt>
                <c:pt idx="3870">
                  <c:v>0.68600000000000005</c:v>
                </c:pt>
                <c:pt idx="3871">
                  <c:v>0.66600000000000004</c:v>
                </c:pt>
                <c:pt idx="3872">
                  <c:v>0.66600000000000004</c:v>
                </c:pt>
                <c:pt idx="3873">
                  <c:v>0.66700000000000004</c:v>
                </c:pt>
                <c:pt idx="3874">
                  <c:v>0.65900000000000003</c:v>
                </c:pt>
                <c:pt idx="3875">
                  <c:v>0.627</c:v>
                </c:pt>
                <c:pt idx="3876">
                  <c:v>0.61099999999999999</c:v>
                </c:pt>
                <c:pt idx="3877">
                  <c:v>0.60699999999999998</c:v>
                </c:pt>
                <c:pt idx="3878">
                  <c:v>0.56299999999999994</c:v>
                </c:pt>
                <c:pt idx="3879">
                  <c:v>0.54700000000000004</c:v>
                </c:pt>
                <c:pt idx="3880">
                  <c:v>0.54100000000000004</c:v>
                </c:pt>
                <c:pt idx="3881">
                  <c:v>0.503</c:v>
                </c:pt>
                <c:pt idx="3882">
                  <c:v>0.41399999999999998</c:v>
                </c:pt>
                <c:pt idx="3883">
                  <c:v>0.48599999999999999</c:v>
                </c:pt>
                <c:pt idx="3884">
                  <c:v>0.48599999999999999</c:v>
                </c:pt>
                <c:pt idx="3885">
                  <c:v>0.49299999999999999</c:v>
                </c:pt>
                <c:pt idx="3886">
                  <c:v>0.50900000000000001</c:v>
                </c:pt>
                <c:pt idx="3887">
                  <c:v>0.51900000000000002</c:v>
                </c:pt>
                <c:pt idx="3888">
                  <c:v>0.48799999999999999</c:v>
                </c:pt>
                <c:pt idx="3889">
                  <c:v>0.51300000000000001</c:v>
                </c:pt>
                <c:pt idx="3890">
                  <c:v>0.51300000000000001</c:v>
                </c:pt>
                <c:pt idx="3891">
                  <c:v>0.46700000000000003</c:v>
                </c:pt>
                <c:pt idx="3892">
                  <c:v>0.51800000000000002</c:v>
                </c:pt>
                <c:pt idx="3893">
                  <c:v>0.45100000000000001</c:v>
                </c:pt>
                <c:pt idx="3894">
                  <c:v>0.46100000000000002</c:v>
                </c:pt>
                <c:pt idx="3895">
                  <c:v>0.51</c:v>
                </c:pt>
                <c:pt idx="3896">
                  <c:v>0.48599999999999999</c:v>
                </c:pt>
                <c:pt idx="3897">
                  <c:v>0.52200000000000002</c:v>
                </c:pt>
                <c:pt idx="3898">
                  <c:v>0.64600000000000002</c:v>
                </c:pt>
                <c:pt idx="3899">
                  <c:v>0.65400000000000003</c:v>
                </c:pt>
                <c:pt idx="3900">
                  <c:v>0.65200000000000002</c:v>
                </c:pt>
                <c:pt idx="3901">
                  <c:v>0.66600000000000004</c:v>
                </c:pt>
                <c:pt idx="3902">
                  <c:v>0.626</c:v>
                </c:pt>
                <c:pt idx="3903">
                  <c:v>0.64300000000000002</c:v>
                </c:pt>
                <c:pt idx="3904">
                  <c:v>0.64300000000000002</c:v>
                </c:pt>
                <c:pt idx="3905">
                  <c:v>0.66400000000000003</c:v>
                </c:pt>
                <c:pt idx="3906">
                  <c:v>0.59899999999999998</c:v>
                </c:pt>
                <c:pt idx="3907">
                  <c:v>0.61899999999999999</c:v>
                </c:pt>
                <c:pt idx="3908">
                  <c:v>0.63400000000000001</c:v>
                </c:pt>
                <c:pt idx="3909">
                  <c:v>0.60399999999999998</c:v>
                </c:pt>
                <c:pt idx="3910">
                  <c:v>0.55500000000000005</c:v>
                </c:pt>
                <c:pt idx="3911">
                  <c:v>0.60499999999999998</c:v>
                </c:pt>
                <c:pt idx="3912">
                  <c:v>0.64800000000000002</c:v>
                </c:pt>
                <c:pt idx="3913">
                  <c:v>0.62</c:v>
                </c:pt>
                <c:pt idx="3914">
                  <c:v>0.66400000000000003</c:v>
                </c:pt>
                <c:pt idx="3915">
                  <c:v>0.68</c:v>
                </c:pt>
                <c:pt idx="3916">
                  <c:v>0.65700000000000003</c:v>
                </c:pt>
                <c:pt idx="3917">
                  <c:v>0.64100000000000001</c:v>
                </c:pt>
                <c:pt idx="3918">
                  <c:v>0.72499999999999998</c:v>
                </c:pt>
                <c:pt idx="3919">
                  <c:v>0.69399999999999995</c:v>
                </c:pt>
                <c:pt idx="3920">
                  <c:v>0.68200000000000005</c:v>
                </c:pt>
                <c:pt idx="3921">
                  <c:v>0.68200000000000005</c:v>
                </c:pt>
                <c:pt idx="3922">
                  <c:v>0.66600000000000004</c:v>
                </c:pt>
                <c:pt idx="3923">
                  <c:v>0.65900000000000003</c:v>
                </c:pt>
                <c:pt idx="3924">
                  <c:v>0.65100000000000002</c:v>
                </c:pt>
                <c:pt idx="3925">
                  <c:v>0.67400000000000004</c:v>
                </c:pt>
                <c:pt idx="3926">
                  <c:v>0.55400000000000005</c:v>
                </c:pt>
                <c:pt idx="3927">
                  <c:v>0.61099999999999999</c:v>
                </c:pt>
                <c:pt idx="3928">
                  <c:v>0.58299999999999996</c:v>
                </c:pt>
                <c:pt idx="3929">
                  <c:v>0.57099999999999995</c:v>
                </c:pt>
                <c:pt idx="3930">
                  <c:v>0.55900000000000005</c:v>
                </c:pt>
                <c:pt idx="3931">
                  <c:v>0.60399999999999998</c:v>
                </c:pt>
                <c:pt idx="3932">
                  <c:v>0.61199999999999999</c:v>
                </c:pt>
                <c:pt idx="3933">
                  <c:v>0.59599999999999997</c:v>
                </c:pt>
                <c:pt idx="3934">
                  <c:v>0.58099999999999996</c:v>
                </c:pt>
                <c:pt idx="3935">
                  <c:v>0.55700000000000005</c:v>
                </c:pt>
                <c:pt idx="3936">
                  <c:v>0.53700000000000003</c:v>
                </c:pt>
                <c:pt idx="3937">
                  <c:v>0.54200000000000004</c:v>
                </c:pt>
                <c:pt idx="3938">
                  <c:v>0.47799999999999998</c:v>
                </c:pt>
                <c:pt idx="3939">
                  <c:v>0.497</c:v>
                </c:pt>
                <c:pt idx="3940">
                  <c:v>0.51800000000000002</c:v>
                </c:pt>
                <c:pt idx="3941">
                  <c:v>0.53400000000000003</c:v>
                </c:pt>
                <c:pt idx="3942">
                  <c:v>0.55000000000000004</c:v>
                </c:pt>
                <c:pt idx="3943">
                  <c:v>0.55800000000000005</c:v>
                </c:pt>
                <c:pt idx="3944">
                  <c:v>0.53</c:v>
                </c:pt>
                <c:pt idx="3945">
                  <c:v>0.51400000000000001</c:v>
                </c:pt>
                <c:pt idx="3946">
                  <c:v>0.498</c:v>
                </c:pt>
                <c:pt idx="3947">
                  <c:v>0.48599999999999999</c:v>
                </c:pt>
                <c:pt idx="3948">
                  <c:v>0.51</c:v>
                </c:pt>
                <c:pt idx="3949">
                  <c:v>0.52200000000000002</c:v>
                </c:pt>
                <c:pt idx="3950">
                  <c:v>0.51800000000000002</c:v>
                </c:pt>
                <c:pt idx="3951">
                  <c:v>0.54700000000000004</c:v>
                </c:pt>
                <c:pt idx="3952">
                  <c:v>0.53</c:v>
                </c:pt>
                <c:pt idx="3953">
                  <c:v>0.50600000000000001</c:v>
                </c:pt>
                <c:pt idx="3954">
                  <c:v>0.51800000000000002</c:v>
                </c:pt>
                <c:pt idx="3955">
                  <c:v>0.56299999999999994</c:v>
                </c:pt>
                <c:pt idx="3956">
                  <c:v>0.55900000000000005</c:v>
                </c:pt>
                <c:pt idx="3957">
                  <c:v>0.56899999999999995</c:v>
                </c:pt>
                <c:pt idx="3958">
                  <c:v>0.59699999999999998</c:v>
                </c:pt>
                <c:pt idx="3959">
                  <c:v>0.60099999999999998</c:v>
                </c:pt>
                <c:pt idx="3960">
                  <c:v>0.625</c:v>
                </c:pt>
                <c:pt idx="3961">
                  <c:v>0.63700000000000001</c:v>
                </c:pt>
                <c:pt idx="3962">
                  <c:v>0.63300000000000001</c:v>
                </c:pt>
                <c:pt idx="3963">
                  <c:v>0.57399999999999995</c:v>
                </c:pt>
                <c:pt idx="3964">
                  <c:v>0.61799999999999999</c:v>
                </c:pt>
                <c:pt idx="3965">
                  <c:v>0.59799999999999998</c:v>
                </c:pt>
                <c:pt idx="3966">
                  <c:v>0.57799999999999996</c:v>
                </c:pt>
                <c:pt idx="3967">
                  <c:v>0.54600000000000004</c:v>
                </c:pt>
                <c:pt idx="3968">
                  <c:v>0.53800000000000003</c:v>
                </c:pt>
                <c:pt idx="3969">
                  <c:v>0.57899999999999996</c:v>
                </c:pt>
                <c:pt idx="3970">
                  <c:v>0.61499999999999999</c:v>
                </c:pt>
                <c:pt idx="3971">
                  <c:v>0.58699999999999997</c:v>
                </c:pt>
                <c:pt idx="3972">
                  <c:v>0.57499999999999996</c:v>
                </c:pt>
                <c:pt idx="3973">
                  <c:v>0.61599999999999999</c:v>
                </c:pt>
                <c:pt idx="3974">
                  <c:v>0.61599999999999999</c:v>
                </c:pt>
                <c:pt idx="3975">
                  <c:v>0.61399999999999999</c:v>
                </c:pt>
                <c:pt idx="3976">
                  <c:v>0.65</c:v>
                </c:pt>
                <c:pt idx="3977">
                  <c:v>0.63100000000000001</c:v>
                </c:pt>
                <c:pt idx="3978">
                  <c:v>0.60699999999999998</c:v>
                </c:pt>
                <c:pt idx="3979">
                  <c:v>0.64700000000000002</c:v>
                </c:pt>
                <c:pt idx="3980">
                  <c:v>0.65500000000000003</c:v>
                </c:pt>
                <c:pt idx="3981">
                  <c:v>0.67500000000000004</c:v>
                </c:pt>
                <c:pt idx="3982">
                  <c:v>0.66300000000000003</c:v>
                </c:pt>
                <c:pt idx="3983">
                  <c:v>0.71099999999999997</c:v>
                </c:pt>
                <c:pt idx="3984">
                  <c:v>0.68300000000000005</c:v>
                </c:pt>
                <c:pt idx="3985">
                  <c:v>0.71899999999999997</c:v>
                </c:pt>
                <c:pt idx="3986">
                  <c:v>0.72699999999999998</c:v>
                </c:pt>
                <c:pt idx="3987">
                  <c:v>0.71499999999999997</c:v>
                </c:pt>
                <c:pt idx="3988">
                  <c:v>0.72799999999999998</c:v>
                </c:pt>
                <c:pt idx="3989">
                  <c:v>0.70399999999999996</c:v>
                </c:pt>
                <c:pt idx="3990">
                  <c:v>0.68700000000000006</c:v>
                </c:pt>
                <c:pt idx="3991">
                  <c:v>0.65100000000000002</c:v>
                </c:pt>
                <c:pt idx="3992">
                  <c:v>0.63500000000000001</c:v>
                </c:pt>
                <c:pt idx="3993">
                  <c:v>0.61899999999999999</c:v>
                </c:pt>
                <c:pt idx="3994">
                  <c:v>0.66</c:v>
                </c:pt>
                <c:pt idx="3995">
                  <c:v>0.68</c:v>
                </c:pt>
                <c:pt idx="3996">
                  <c:v>0.68200000000000005</c:v>
                </c:pt>
                <c:pt idx="3997">
                  <c:v>0.69</c:v>
                </c:pt>
                <c:pt idx="3998">
                  <c:v>0.71399999999999997</c:v>
                </c:pt>
                <c:pt idx="3999">
                  <c:v>0.63500000000000001</c:v>
                </c:pt>
                <c:pt idx="4000">
                  <c:v>0.64500000000000002</c:v>
                </c:pt>
                <c:pt idx="4001">
                  <c:v>0.69</c:v>
                </c:pt>
                <c:pt idx="4002">
                  <c:v>0.629</c:v>
                </c:pt>
                <c:pt idx="4003">
                  <c:v>0.629</c:v>
                </c:pt>
                <c:pt idx="4004">
                  <c:v>0.59099999999999997</c:v>
                </c:pt>
                <c:pt idx="4005">
                  <c:v>0.58699999999999997</c:v>
                </c:pt>
                <c:pt idx="4006">
                  <c:v>0.54300000000000004</c:v>
                </c:pt>
                <c:pt idx="4007">
                  <c:v>0.58699999999999997</c:v>
                </c:pt>
                <c:pt idx="4008">
                  <c:v>0.63900000000000001</c:v>
                </c:pt>
                <c:pt idx="4009">
                  <c:v>0.67900000000000005</c:v>
                </c:pt>
                <c:pt idx="4010">
                  <c:v>0.63900000000000001</c:v>
                </c:pt>
                <c:pt idx="4011">
                  <c:v>0.627</c:v>
                </c:pt>
                <c:pt idx="4012">
                  <c:v>0.65700000000000003</c:v>
                </c:pt>
                <c:pt idx="4013">
                  <c:v>0.66700000000000004</c:v>
                </c:pt>
                <c:pt idx="4014">
                  <c:v>0.70799999999999996</c:v>
                </c:pt>
                <c:pt idx="4015">
                  <c:v>0.68</c:v>
                </c:pt>
                <c:pt idx="4016">
                  <c:v>0.70799999999999996</c:v>
                </c:pt>
                <c:pt idx="4017">
                  <c:v>0.69599999999999995</c:v>
                </c:pt>
                <c:pt idx="4018">
                  <c:v>0.68</c:v>
                </c:pt>
                <c:pt idx="4019">
                  <c:v>0.65200000000000002</c:v>
                </c:pt>
                <c:pt idx="4020">
                  <c:v>0.67</c:v>
                </c:pt>
                <c:pt idx="4021">
                  <c:v>0.70599999999999996</c:v>
                </c:pt>
                <c:pt idx="4022">
                  <c:v>0.72899999999999998</c:v>
                </c:pt>
                <c:pt idx="4023">
                  <c:v>0.66300000000000003</c:v>
                </c:pt>
                <c:pt idx="4024">
                  <c:v>0.66700000000000004</c:v>
                </c:pt>
                <c:pt idx="4025">
                  <c:v>0.73399999999999999</c:v>
                </c:pt>
                <c:pt idx="4026">
                  <c:v>0.72799999999999998</c:v>
                </c:pt>
                <c:pt idx="4027">
                  <c:v>0.70299999999999996</c:v>
                </c:pt>
                <c:pt idx="4028">
                  <c:v>0.71899999999999997</c:v>
                </c:pt>
                <c:pt idx="4029">
                  <c:v>0.72299999999999998</c:v>
                </c:pt>
                <c:pt idx="4030">
                  <c:v>0.67500000000000004</c:v>
                </c:pt>
                <c:pt idx="4031">
                  <c:v>0.66700000000000004</c:v>
                </c:pt>
                <c:pt idx="4032">
                  <c:v>0.70899999999999996</c:v>
                </c:pt>
                <c:pt idx="4033">
                  <c:v>0.72399999999999998</c:v>
                </c:pt>
                <c:pt idx="4034">
                  <c:v>0.70799999999999996</c:v>
                </c:pt>
                <c:pt idx="4035">
                  <c:v>0.72</c:v>
                </c:pt>
                <c:pt idx="4036">
                  <c:v>0.65900000000000003</c:v>
                </c:pt>
                <c:pt idx="4037">
                  <c:v>0.65500000000000003</c:v>
                </c:pt>
                <c:pt idx="4038">
                  <c:v>0.61499999999999999</c:v>
                </c:pt>
                <c:pt idx="4039">
                  <c:v>0.56999999999999995</c:v>
                </c:pt>
                <c:pt idx="4040">
                  <c:v>0.60299999999999998</c:v>
                </c:pt>
                <c:pt idx="4041">
                  <c:v>0.67400000000000004</c:v>
                </c:pt>
                <c:pt idx="4042">
                  <c:v>0.69</c:v>
                </c:pt>
                <c:pt idx="4043">
                  <c:v>0.71799999999999997</c:v>
                </c:pt>
                <c:pt idx="4044">
                  <c:v>0.73899999999999999</c:v>
                </c:pt>
                <c:pt idx="4045">
                  <c:v>0.70599999999999996</c:v>
                </c:pt>
                <c:pt idx="4046">
                  <c:v>0.71</c:v>
                </c:pt>
                <c:pt idx="4047">
                  <c:v>0.69399999999999995</c:v>
                </c:pt>
                <c:pt idx="4048">
                  <c:v>0.70899999999999996</c:v>
                </c:pt>
                <c:pt idx="4049">
                  <c:v>0.70899999999999996</c:v>
                </c:pt>
                <c:pt idx="4050">
                  <c:v>0.73499999999999999</c:v>
                </c:pt>
                <c:pt idx="4051">
                  <c:v>0.74299999999999999</c:v>
                </c:pt>
                <c:pt idx="4052">
                  <c:v>0.73499999999999999</c:v>
                </c:pt>
                <c:pt idx="4053">
                  <c:v>0.70699999999999996</c:v>
                </c:pt>
                <c:pt idx="4054">
                  <c:v>0.72799999999999998</c:v>
                </c:pt>
                <c:pt idx="4055">
                  <c:v>0.80400000000000005</c:v>
                </c:pt>
                <c:pt idx="4056">
                  <c:v>0.81299999999999994</c:v>
                </c:pt>
                <c:pt idx="4057">
                  <c:v>0.68200000000000005</c:v>
                </c:pt>
                <c:pt idx="4058">
                  <c:v>0.68</c:v>
                </c:pt>
                <c:pt idx="4059">
                  <c:v>0.70799999999999996</c:v>
                </c:pt>
                <c:pt idx="4060">
                  <c:v>0.67600000000000005</c:v>
                </c:pt>
                <c:pt idx="4061">
                  <c:v>0.70099999999999996</c:v>
                </c:pt>
                <c:pt idx="4062">
                  <c:v>0.68200000000000005</c:v>
                </c:pt>
                <c:pt idx="4063">
                  <c:v>0.69399999999999995</c:v>
                </c:pt>
                <c:pt idx="4064">
                  <c:v>0.67</c:v>
                </c:pt>
                <c:pt idx="4065">
                  <c:v>0.65100000000000002</c:v>
                </c:pt>
                <c:pt idx="4066">
                  <c:v>0.63100000000000001</c:v>
                </c:pt>
                <c:pt idx="4067">
                  <c:v>0.64700000000000002</c:v>
                </c:pt>
                <c:pt idx="4068">
                  <c:v>0.58099999999999996</c:v>
                </c:pt>
                <c:pt idx="4069">
                  <c:v>0.60699999999999998</c:v>
                </c:pt>
                <c:pt idx="4070">
                  <c:v>0.60299999999999998</c:v>
                </c:pt>
                <c:pt idx="4071">
                  <c:v>0.627</c:v>
                </c:pt>
                <c:pt idx="4072">
                  <c:v>0.63500000000000001</c:v>
                </c:pt>
                <c:pt idx="4073">
                  <c:v>0.63900000000000001</c:v>
                </c:pt>
                <c:pt idx="4074">
                  <c:v>0.63900000000000001</c:v>
                </c:pt>
                <c:pt idx="4075">
                  <c:v>0.61899999999999999</c:v>
                </c:pt>
                <c:pt idx="4076">
                  <c:v>0.55100000000000005</c:v>
                </c:pt>
                <c:pt idx="4077">
                  <c:v>0.59899999999999998</c:v>
                </c:pt>
                <c:pt idx="4078">
                  <c:v>0.61099999999999999</c:v>
                </c:pt>
                <c:pt idx="4079">
                  <c:v>0.58899999999999997</c:v>
                </c:pt>
                <c:pt idx="4080">
                  <c:v>0.63100000000000001</c:v>
                </c:pt>
                <c:pt idx="4081">
                  <c:v>0.623</c:v>
                </c:pt>
                <c:pt idx="4082">
                  <c:v>0.60299999999999998</c:v>
                </c:pt>
                <c:pt idx="4083">
                  <c:v>0.64300000000000002</c:v>
                </c:pt>
                <c:pt idx="4084">
                  <c:v>0.63900000000000001</c:v>
                </c:pt>
                <c:pt idx="4085">
                  <c:v>0.623</c:v>
                </c:pt>
                <c:pt idx="4086">
                  <c:v>0.70499999999999996</c:v>
                </c:pt>
                <c:pt idx="4087">
                  <c:v>0.72599999999999998</c:v>
                </c:pt>
                <c:pt idx="4088">
                  <c:v>0.72599999999999998</c:v>
                </c:pt>
                <c:pt idx="4089">
                  <c:v>0.755</c:v>
                </c:pt>
                <c:pt idx="4090">
                  <c:v>0.76800000000000002</c:v>
                </c:pt>
                <c:pt idx="4091">
                  <c:v>0.81399999999999995</c:v>
                </c:pt>
                <c:pt idx="4092">
                  <c:v>0.82799999999999996</c:v>
                </c:pt>
                <c:pt idx="4093">
                  <c:v>0.88800000000000001</c:v>
                </c:pt>
                <c:pt idx="4094">
                  <c:v>0.88400000000000001</c:v>
                </c:pt>
                <c:pt idx="4095">
                  <c:v>0.876</c:v>
                </c:pt>
                <c:pt idx="4096">
                  <c:v>0.876</c:v>
                </c:pt>
                <c:pt idx="4097">
                  <c:v>0.873</c:v>
                </c:pt>
                <c:pt idx="4098">
                  <c:v>0.83699999999999997</c:v>
                </c:pt>
                <c:pt idx="4099">
                  <c:v>0.85299999999999998</c:v>
                </c:pt>
                <c:pt idx="4100">
                  <c:v>0.85299999999999998</c:v>
                </c:pt>
                <c:pt idx="4101">
                  <c:v>0.878</c:v>
                </c:pt>
                <c:pt idx="4102">
                  <c:v>0.89400000000000002</c:v>
                </c:pt>
                <c:pt idx="4103">
                  <c:v>0.91900000000000004</c:v>
                </c:pt>
                <c:pt idx="4104">
                  <c:v>0.91900000000000004</c:v>
                </c:pt>
                <c:pt idx="4105">
                  <c:v>0.93200000000000005</c:v>
                </c:pt>
                <c:pt idx="4106">
                  <c:v>0.93600000000000005</c:v>
                </c:pt>
                <c:pt idx="4107">
                  <c:v>0.93600000000000005</c:v>
                </c:pt>
                <c:pt idx="4108">
                  <c:v>0.92</c:v>
                </c:pt>
                <c:pt idx="4109">
                  <c:v>0.93200000000000005</c:v>
                </c:pt>
                <c:pt idx="4110">
                  <c:v>0.90900000000000003</c:v>
                </c:pt>
                <c:pt idx="4111">
                  <c:v>0.93700000000000006</c:v>
                </c:pt>
                <c:pt idx="4112">
                  <c:v>0.95199999999999996</c:v>
                </c:pt>
                <c:pt idx="4113">
                  <c:v>0.94099999999999995</c:v>
                </c:pt>
                <c:pt idx="4114">
                  <c:v>0.92900000000000005</c:v>
                </c:pt>
                <c:pt idx="4115">
                  <c:v>0.93100000000000005</c:v>
                </c:pt>
                <c:pt idx="4116">
                  <c:v>0.92500000000000004</c:v>
                </c:pt>
                <c:pt idx="4117">
                  <c:v>0.94499999999999995</c:v>
                </c:pt>
                <c:pt idx="4118">
                  <c:v>0.877</c:v>
                </c:pt>
                <c:pt idx="4119">
                  <c:v>0.94599999999999995</c:v>
                </c:pt>
                <c:pt idx="4120">
                  <c:v>0.96599999999999997</c:v>
                </c:pt>
                <c:pt idx="4121">
                  <c:v>1.0049999999999999</c:v>
                </c:pt>
                <c:pt idx="4122">
                  <c:v>0.98599999999999999</c:v>
                </c:pt>
                <c:pt idx="4123">
                  <c:v>0.95399999999999996</c:v>
                </c:pt>
                <c:pt idx="4124">
                  <c:v>0.94599999999999995</c:v>
                </c:pt>
                <c:pt idx="4125">
                  <c:v>0.97499999999999998</c:v>
                </c:pt>
                <c:pt idx="4126">
                  <c:v>0.98299999999999998</c:v>
                </c:pt>
                <c:pt idx="4127">
                  <c:v>1</c:v>
                </c:pt>
                <c:pt idx="4128">
                  <c:v>1</c:v>
                </c:pt>
                <c:pt idx="4129">
                  <c:v>1.0089999999999999</c:v>
                </c:pt>
                <c:pt idx="4130">
                  <c:v>1.093</c:v>
                </c:pt>
                <c:pt idx="4131">
                  <c:v>1.073</c:v>
                </c:pt>
                <c:pt idx="4132">
                  <c:v>1.05</c:v>
                </c:pt>
                <c:pt idx="4133">
                  <c:v>1.05</c:v>
                </c:pt>
                <c:pt idx="4134">
                  <c:v>1.038</c:v>
                </c:pt>
                <c:pt idx="4135">
                  <c:v>1.016</c:v>
                </c:pt>
                <c:pt idx="4136">
                  <c:v>0.97799999999999998</c:v>
                </c:pt>
                <c:pt idx="4137">
                  <c:v>0.95</c:v>
                </c:pt>
                <c:pt idx="4138">
                  <c:v>0.93400000000000005</c:v>
                </c:pt>
                <c:pt idx="4139">
                  <c:v>0.93400000000000005</c:v>
                </c:pt>
                <c:pt idx="4140">
                  <c:v>0.92600000000000005</c:v>
                </c:pt>
                <c:pt idx="4141">
                  <c:v>0.90900000000000003</c:v>
                </c:pt>
                <c:pt idx="4142">
                  <c:v>0.89300000000000002</c:v>
                </c:pt>
                <c:pt idx="4143">
                  <c:v>0.85199999999999998</c:v>
                </c:pt>
                <c:pt idx="4144">
                  <c:v>0.85199999999999998</c:v>
                </c:pt>
                <c:pt idx="4145">
                  <c:v>0.872</c:v>
                </c:pt>
                <c:pt idx="4146">
                  <c:v>0.82299999999999995</c:v>
                </c:pt>
                <c:pt idx="4147">
                  <c:v>0.83499999999999996</c:v>
                </c:pt>
                <c:pt idx="4148">
                  <c:v>0.871</c:v>
                </c:pt>
                <c:pt idx="4149">
                  <c:v>0.85899999999999999</c:v>
                </c:pt>
                <c:pt idx="4150">
                  <c:v>0.84199999999999997</c:v>
                </c:pt>
                <c:pt idx="4151">
                  <c:v>0.83499999999999996</c:v>
                </c:pt>
                <c:pt idx="4152">
                  <c:v>0.81899999999999995</c:v>
                </c:pt>
                <c:pt idx="4153">
                  <c:v>0.77600000000000002</c:v>
                </c:pt>
                <c:pt idx="4154">
                  <c:v>0.79900000000000004</c:v>
                </c:pt>
                <c:pt idx="4155">
                  <c:v>0.72</c:v>
                </c:pt>
                <c:pt idx="4156">
                  <c:v>0.72399999999999998</c:v>
                </c:pt>
                <c:pt idx="4157">
                  <c:v>0.7</c:v>
                </c:pt>
                <c:pt idx="4158">
                  <c:v>0.72399999999999998</c:v>
                </c:pt>
                <c:pt idx="4159">
                  <c:v>0.66800000000000004</c:v>
                </c:pt>
                <c:pt idx="4160">
                  <c:v>0.69199999999999995</c:v>
                </c:pt>
                <c:pt idx="4161">
                  <c:v>0.68799999999999994</c:v>
                </c:pt>
                <c:pt idx="4162">
                  <c:v>0.65200000000000002</c:v>
                </c:pt>
                <c:pt idx="4163">
                  <c:v>0.71599999999999997</c:v>
                </c:pt>
                <c:pt idx="4164">
                  <c:v>0.71599999999999997</c:v>
                </c:pt>
                <c:pt idx="4165">
                  <c:v>0.72199999999999998</c:v>
                </c:pt>
                <c:pt idx="4166">
                  <c:v>0.74399999999999999</c:v>
                </c:pt>
                <c:pt idx="4167">
                  <c:v>0.69499999999999995</c:v>
                </c:pt>
                <c:pt idx="4168">
                  <c:v>0.74399999999999999</c:v>
                </c:pt>
                <c:pt idx="4169">
                  <c:v>0.752</c:v>
                </c:pt>
                <c:pt idx="4170">
                  <c:v>0.73599999999999999</c:v>
                </c:pt>
                <c:pt idx="4171">
                  <c:v>0.75600000000000001</c:v>
                </c:pt>
                <c:pt idx="4172">
                  <c:v>0.72799999999999998</c:v>
                </c:pt>
                <c:pt idx="4173">
                  <c:v>0.79500000000000004</c:v>
                </c:pt>
                <c:pt idx="4174">
                  <c:v>0.77600000000000002</c:v>
                </c:pt>
                <c:pt idx="4175">
                  <c:v>0.84099999999999997</c:v>
                </c:pt>
                <c:pt idx="4176">
                  <c:v>0.84299999999999997</c:v>
                </c:pt>
                <c:pt idx="4177">
                  <c:v>0.84699999999999998</c:v>
                </c:pt>
                <c:pt idx="4178">
                  <c:v>0.86399999999999999</c:v>
                </c:pt>
                <c:pt idx="4179">
                  <c:v>0.90800000000000003</c:v>
                </c:pt>
                <c:pt idx="4180">
                  <c:v>0.86799999999999999</c:v>
                </c:pt>
                <c:pt idx="4181">
                  <c:v>0.89200000000000002</c:v>
                </c:pt>
                <c:pt idx="4182">
                  <c:v>0.92800000000000005</c:v>
                </c:pt>
                <c:pt idx="4183">
                  <c:v>0.95699999999999996</c:v>
                </c:pt>
                <c:pt idx="4184">
                  <c:v>0.95799999999999996</c:v>
                </c:pt>
                <c:pt idx="4185">
                  <c:v>0.96599999999999997</c:v>
                </c:pt>
                <c:pt idx="4186">
                  <c:v>0.85699999999999998</c:v>
                </c:pt>
                <c:pt idx="4187">
                  <c:v>0.86499999999999999</c:v>
                </c:pt>
                <c:pt idx="4188">
                  <c:v>0.83699999999999997</c:v>
                </c:pt>
                <c:pt idx="4189">
                  <c:v>0.874</c:v>
                </c:pt>
                <c:pt idx="4190">
                  <c:v>0.88900000000000001</c:v>
                </c:pt>
                <c:pt idx="4191">
                  <c:v>0.85399999999999998</c:v>
                </c:pt>
                <c:pt idx="4192">
                  <c:v>0.871</c:v>
                </c:pt>
                <c:pt idx="4193">
                  <c:v>0.871</c:v>
                </c:pt>
                <c:pt idx="4194">
                  <c:v>0.86699999999999999</c:v>
                </c:pt>
                <c:pt idx="4195">
                  <c:v>0.78600000000000003</c:v>
                </c:pt>
                <c:pt idx="4196">
                  <c:v>0.75900000000000001</c:v>
                </c:pt>
                <c:pt idx="4197">
                  <c:v>0.72299999999999998</c:v>
                </c:pt>
                <c:pt idx="4198">
                  <c:v>0.72399999999999998</c:v>
                </c:pt>
                <c:pt idx="4199">
                  <c:v>0.73799999999999999</c:v>
                </c:pt>
                <c:pt idx="4200">
                  <c:v>0.72199999999999998</c:v>
                </c:pt>
                <c:pt idx="4201">
                  <c:v>0.73399999999999999</c:v>
                </c:pt>
                <c:pt idx="4202">
                  <c:v>0.69</c:v>
                </c:pt>
                <c:pt idx="4203">
                  <c:v>0.69699999999999995</c:v>
                </c:pt>
                <c:pt idx="4204">
                  <c:v>0.70099999999999996</c:v>
                </c:pt>
                <c:pt idx="4205">
                  <c:v>0.74099999999999999</c:v>
                </c:pt>
                <c:pt idx="4206">
                  <c:v>0.748</c:v>
                </c:pt>
                <c:pt idx="4207">
                  <c:v>0.76800000000000002</c:v>
                </c:pt>
                <c:pt idx="4208">
                  <c:v>0.73599999999999999</c:v>
                </c:pt>
                <c:pt idx="4209">
                  <c:v>0.74299999999999999</c:v>
                </c:pt>
                <c:pt idx="4210">
                  <c:v>0.75900000000000001</c:v>
                </c:pt>
                <c:pt idx="4211">
                  <c:v>0.79600000000000004</c:v>
                </c:pt>
                <c:pt idx="4212">
                  <c:v>0.80800000000000005</c:v>
                </c:pt>
                <c:pt idx="4213">
                  <c:v>0.82</c:v>
                </c:pt>
                <c:pt idx="4214">
                  <c:v>0.83199999999999996</c:v>
                </c:pt>
                <c:pt idx="4215">
                  <c:v>0.86299999999999999</c:v>
                </c:pt>
                <c:pt idx="4216">
                  <c:v>0.81899999999999995</c:v>
                </c:pt>
                <c:pt idx="4217">
                  <c:v>0.78400000000000003</c:v>
                </c:pt>
                <c:pt idx="4218">
                  <c:v>0.78400000000000003</c:v>
                </c:pt>
                <c:pt idx="4219">
                  <c:v>0.79200000000000004</c:v>
                </c:pt>
                <c:pt idx="4220">
                  <c:v>0.75600000000000001</c:v>
                </c:pt>
                <c:pt idx="4221">
                  <c:v>0.74</c:v>
                </c:pt>
                <c:pt idx="4222">
                  <c:v>0.72</c:v>
                </c:pt>
                <c:pt idx="4223">
                  <c:v>0.73599999999999999</c:v>
                </c:pt>
                <c:pt idx="4224">
                  <c:v>0.70799999999999996</c:v>
                </c:pt>
                <c:pt idx="4225">
                  <c:v>0.72399999999999998</c:v>
                </c:pt>
                <c:pt idx="4226">
                  <c:v>0.73</c:v>
                </c:pt>
                <c:pt idx="4227">
                  <c:v>0.75600000000000001</c:v>
                </c:pt>
                <c:pt idx="4228">
                  <c:v>0.748</c:v>
                </c:pt>
                <c:pt idx="4229">
                  <c:v>0.78800000000000003</c:v>
                </c:pt>
                <c:pt idx="4230">
                  <c:v>0.83299999999999996</c:v>
                </c:pt>
                <c:pt idx="4231">
                  <c:v>0.89400000000000002</c:v>
                </c:pt>
                <c:pt idx="4232">
                  <c:v>0.88400000000000001</c:v>
                </c:pt>
                <c:pt idx="4233">
                  <c:v>0.878</c:v>
                </c:pt>
                <c:pt idx="4234">
                  <c:v>0.89900000000000002</c:v>
                </c:pt>
                <c:pt idx="4235">
                  <c:v>0.91100000000000003</c:v>
                </c:pt>
                <c:pt idx="4236">
                  <c:v>0.92</c:v>
                </c:pt>
                <c:pt idx="4237">
                  <c:v>0.86899999999999999</c:v>
                </c:pt>
                <c:pt idx="4238">
                  <c:v>0.91100000000000003</c:v>
                </c:pt>
                <c:pt idx="4239">
                  <c:v>0.91100000000000003</c:v>
                </c:pt>
                <c:pt idx="4240">
                  <c:v>0.879</c:v>
                </c:pt>
                <c:pt idx="4241">
                  <c:v>0.90100000000000002</c:v>
                </c:pt>
                <c:pt idx="4242">
                  <c:v>0.88900000000000001</c:v>
                </c:pt>
                <c:pt idx="4243">
                  <c:v>0.77400000000000002</c:v>
                </c:pt>
                <c:pt idx="4244">
                  <c:v>0.79700000000000004</c:v>
                </c:pt>
                <c:pt idx="4245">
                  <c:v>0.78500000000000003</c:v>
                </c:pt>
                <c:pt idx="4246">
                  <c:v>0.77700000000000002</c:v>
                </c:pt>
                <c:pt idx="4247">
                  <c:v>0.76900000000000002</c:v>
                </c:pt>
                <c:pt idx="4248">
                  <c:v>0.72899999999999998</c:v>
                </c:pt>
                <c:pt idx="4249">
                  <c:v>0.71599999999999997</c:v>
                </c:pt>
                <c:pt idx="4250">
                  <c:v>0.72399999999999998</c:v>
                </c:pt>
                <c:pt idx="4251">
                  <c:v>0.67200000000000004</c:v>
                </c:pt>
                <c:pt idx="4252">
                  <c:v>0.68700000000000006</c:v>
                </c:pt>
                <c:pt idx="4253">
                  <c:v>0.69499999999999995</c:v>
                </c:pt>
                <c:pt idx="4254">
                  <c:v>0.747</c:v>
                </c:pt>
                <c:pt idx="4255">
                  <c:v>0.76500000000000001</c:v>
                </c:pt>
                <c:pt idx="4256">
                  <c:v>0.745</c:v>
                </c:pt>
                <c:pt idx="4257">
                  <c:v>0.78100000000000003</c:v>
                </c:pt>
                <c:pt idx="4258">
                  <c:v>0.629</c:v>
                </c:pt>
                <c:pt idx="4259">
                  <c:v>0.59499999999999997</c:v>
                </c:pt>
                <c:pt idx="4260">
                  <c:v>0.61499999999999999</c:v>
                </c:pt>
                <c:pt idx="4261">
                  <c:v>0.63900000000000001</c:v>
                </c:pt>
                <c:pt idx="4262">
                  <c:v>0.58399999999999996</c:v>
                </c:pt>
                <c:pt idx="4263">
                  <c:v>0.59099999999999997</c:v>
                </c:pt>
                <c:pt idx="4264">
                  <c:v>0.59099999999999997</c:v>
                </c:pt>
                <c:pt idx="4265">
                  <c:v>0.55200000000000005</c:v>
                </c:pt>
                <c:pt idx="4266">
                  <c:v>0.57899999999999996</c:v>
                </c:pt>
                <c:pt idx="4267">
                  <c:v>0.59099999999999997</c:v>
                </c:pt>
                <c:pt idx="4268">
                  <c:v>0.60699999999999998</c:v>
                </c:pt>
                <c:pt idx="4269">
                  <c:v>0.65500000000000003</c:v>
                </c:pt>
                <c:pt idx="4270">
                  <c:v>0.69</c:v>
                </c:pt>
                <c:pt idx="4271">
                  <c:v>0.66700000000000004</c:v>
                </c:pt>
                <c:pt idx="4272">
                  <c:v>0.67500000000000004</c:v>
                </c:pt>
                <c:pt idx="4273">
                  <c:v>0.67</c:v>
                </c:pt>
                <c:pt idx="4274">
                  <c:v>0.69199999999999995</c:v>
                </c:pt>
                <c:pt idx="4275">
                  <c:v>0.69199999999999995</c:v>
                </c:pt>
                <c:pt idx="4276">
                  <c:v>0.71199999999999997</c:v>
                </c:pt>
                <c:pt idx="4277">
                  <c:v>0.68</c:v>
                </c:pt>
                <c:pt idx="4278">
                  <c:v>0.70399999999999996</c:v>
                </c:pt>
                <c:pt idx="4279">
                  <c:v>0.73499999999999999</c:v>
                </c:pt>
                <c:pt idx="4280">
                  <c:v>0.75600000000000001</c:v>
                </c:pt>
                <c:pt idx="4281">
                  <c:v>0.72</c:v>
                </c:pt>
                <c:pt idx="4282">
                  <c:v>0.70899999999999996</c:v>
                </c:pt>
                <c:pt idx="4283">
                  <c:v>0.65700000000000003</c:v>
                </c:pt>
                <c:pt idx="4284">
                  <c:v>0.68700000000000006</c:v>
                </c:pt>
                <c:pt idx="4285">
                  <c:v>0.68100000000000005</c:v>
                </c:pt>
                <c:pt idx="4286">
                  <c:v>0.66900000000000004</c:v>
                </c:pt>
                <c:pt idx="4287">
                  <c:v>0.64500000000000002</c:v>
                </c:pt>
                <c:pt idx="4288">
                  <c:v>0.72399999999999998</c:v>
                </c:pt>
                <c:pt idx="4289">
                  <c:v>0.72799999999999998</c:v>
                </c:pt>
                <c:pt idx="4290">
                  <c:v>0.71199999999999997</c:v>
                </c:pt>
                <c:pt idx="4291">
                  <c:v>0.68400000000000005</c:v>
                </c:pt>
                <c:pt idx="4292">
                  <c:v>0.74399999999999999</c:v>
                </c:pt>
                <c:pt idx="4293">
                  <c:v>0.70799999999999996</c:v>
                </c:pt>
                <c:pt idx="4294">
                  <c:v>0.72799999999999998</c:v>
                </c:pt>
                <c:pt idx="4295">
                  <c:v>0.748</c:v>
                </c:pt>
                <c:pt idx="4296">
                  <c:v>0.72799999999999998</c:v>
                </c:pt>
                <c:pt idx="4297">
                  <c:v>0.70299999999999996</c:v>
                </c:pt>
                <c:pt idx="4298">
                  <c:v>0.748</c:v>
                </c:pt>
                <c:pt idx="4299">
                  <c:v>0.74</c:v>
                </c:pt>
                <c:pt idx="4300">
                  <c:v>0.74399999999999999</c:v>
                </c:pt>
                <c:pt idx="4301">
                  <c:v>0.76400000000000001</c:v>
                </c:pt>
                <c:pt idx="4302">
                  <c:v>0.79100000000000004</c:v>
                </c:pt>
                <c:pt idx="4303">
                  <c:v>0.84399999999999997</c:v>
                </c:pt>
                <c:pt idx="4304">
                  <c:v>0.80700000000000005</c:v>
                </c:pt>
                <c:pt idx="4305">
                  <c:v>0.79900000000000004</c:v>
                </c:pt>
                <c:pt idx="4306">
                  <c:v>0.80700000000000005</c:v>
                </c:pt>
                <c:pt idx="4307">
                  <c:v>0.78400000000000003</c:v>
                </c:pt>
                <c:pt idx="4308">
                  <c:v>0.78800000000000003</c:v>
                </c:pt>
                <c:pt idx="4309">
                  <c:v>0.78800000000000003</c:v>
                </c:pt>
                <c:pt idx="4310">
                  <c:v>0.73</c:v>
                </c:pt>
                <c:pt idx="4311">
                  <c:v>0.73599999999999999</c:v>
                </c:pt>
                <c:pt idx="4312">
                  <c:v>0.77200000000000002</c:v>
                </c:pt>
                <c:pt idx="4313">
                  <c:v>0.78400000000000003</c:v>
                </c:pt>
                <c:pt idx="4314">
                  <c:v>0.77200000000000002</c:v>
                </c:pt>
                <c:pt idx="4315">
                  <c:v>0.8</c:v>
                </c:pt>
                <c:pt idx="4316">
                  <c:v>0.76</c:v>
                </c:pt>
                <c:pt idx="4317">
                  <c:v>0.72799999999999998</c:v>
                </c:pt>
                <c:pt idx="4318">
                  <c:v>0.76400000000000001</c:v>
                </c:pt>
                <c:pt idx="4319">
                  <c:v>0.78</c:v>
                </c:pt>
                <c:pt idx="4320">
                  <c:v>0.77600000000000002</c:v>
                </c:pt>
                <c:pt idx="4321">
                  <c:v>0.77600000000000002</c:v>
                </c:pt>
                <c:pt idx="4322">
                  <c:v>0.77200000000000002</c:v>
                </c:pt>
                <c:pt idx="4323">
                  <c:v>0.75600000000000001</c:v>
                </c:pt>
                <c:pt idx="4324">
                  <c:v>0.73599999999999999</c:v>
                </c:pt>
                <c:pt idx="4325">
                  <c:v>0.74399999999999999</c:v>
                </c:pt>
                <c:pt idx="4326">
                  <c:v>0.75800000000000001</c:v>
                </c:pt>
                <c:pt idx="4327">
                  <c:v>0.73599999999999999</c:v>
                </c:pt>
                <c:pt idx="4328">
                  <c:v>0.76400000000000001</c:v>
                </c:pt>
                <c:pt idx="4329">
                  <c:v>0.79300000000000004</c:v>
                </c:pt>
                <c:pt idx="4330">
                  <c:v>0.82399999999999995</c:v>
                </c:pt>
                <c:pt idx="4331">
                  <c:v>0.83399999999999996</c:v>
                </c:pt>
                <c:pt idx="4332">
                  <c:v>0.85199999999999998</c:v>
                </c:pt>
                <c:pt idx="4333">
                  <c:v>0.83199999999999996</c:v>
                </c:pt>
                <c:pt idx="4334">
                  <c:v>0.83199999999999996</c:v>
                </c:pt>
                <c:pt idx="4335">
                  <c:v>0.86699999999999999</c:v>
                </c:pt>
                <c:pt idx="4336">
                  <c:v>0.86099999999999999</c:v>
                </c:pt>
                <c:pt idx="4337">
                  <c:v>0.83599999999999997</c:v>
                </c:pt>
                <c:pt idx="4338">
                  <c:v>0.83699999999999997</c:v>
                </c:pt>
                <c:pt idx="4339">
                  <c:v>0.81699999999999995</c:v>
                </c:pt>
                <c:pt idx="4340">
                  <c:v>0.80100000000000005</c:v>
                </c:pt>
                <c:pt idx="4341">
                  <c:v>0.79700000000000004</c:v>
                </c:pt>
                <c:pt idx="4342">
                  <c:v>0.82099999999999995</c:v>
                </c:pt>
                <c:pt idx="4343">
                  <c:v>0.82499999999999996</c:v>
                </c:pt>
                <c:pt idx="4344">
                  <c:v>0.84199999999999997</c:v>
                </c:pt>
                <c:pt idx="4345">
                  <c:v>0.85399999999999998</c:v>
                </c:pt>
                <c:pt idx="4346">
                  <c:v>0.87</c:v>
                </c:pt>
                <c:pt idx="4347">
                  <c:v>0.88700000000000001</c:v>
                </c:pt>
                <c:pt idx="4348">
                  <c:v>0.85499999999999998</c:v>
                </c:pt>
                <c:pt idx="4349">
                  <c:v>0.84299999999999997</c:v>
                </c:pt>
                <c:pt idx="4350">
                  <c:v>0.83299999999999996</c:v>
                </c:pt>
                <c:pt idx="4351">
                  <c:v>0.81899999999999995</c:v>
                </c:pt>
                <c:pt idx="4352">
                  <c:v>0.80800000000000005</c:v>
                </c:pt>
                <c:pt idx="4353">
                  <c:v>0.78500000000000003</c:v>
                </c:pt>
                <c:pt idx="4354">
                  <c:v>0.82</c:v>
                </c:pt>
                <c:pt idx="4355">
                  <c:v>0.85599999999999998</c:v>
                </c:pt>
                <c:pt idx="4356">
                  <c:v>0.89200000000000002</c:v>
                </c:pt>
                <c:pt idx="4357">
                  <c:v>0.91700000000000004</c:v>
                </c:pt>
                <c:pt idx="4358">
                  <c:v>0.91700000000000004</c:v>
                </c:pt>
                <c:pt idx="4359">
                  <c:v>1.004</c:v>
                </c:pt>
                <c:pt idx="4360">
                  <c:v>0.995</c:v>
                </c:pt>
                <c:pt idx="4361">
                  <c:v>1.0069999999999999</c:v>
                </c:pt>
                <c:pt idx="4362">
                  <c:v>1.048</c:v>
                </c:pt>
                <c:pt idx="4363">
                  <c:v>1.07</c:v>
                </c:pt>
                <c:pt idx="4364">
                  <c:v>1.07</c:v>
                </c:pt>
                <c:pt idx="4365">
                  <c:v>1.089</c:v>
                </c:pt>
                <c:pt idx="4366">
                  <c:v>1.125</c:v>
                </c:pt>
                <c:pt idx="4367">
                  <c:v>1.125</c:v>
                </c:pt>
                <c:pt idx="4368">
                  <c:v>1.1200000000000001</c:v>
                </c:pt>
                <c:pt idx="4369">
                  <c:v>1.101</c:v>
                </c:pt>
                <c:pt idx="4370">
                  <c:v>1.089</c:v>
                </c:pt>
                <c:pt idx="4371">
                  <c:v>1.115</c:v>
                </c:pt>
                <c:pt idx="4372">
                  <c:v>1.149</c:v>
                </c:pt>
                <c:pt idx="4373">
                  <c:v>1.0980000000000001</c:v>
                </c:pt>
                <c:pt idx="4374">
                  <c:v>1.1219999999999999</c:v>
                </c:pt>
                <c:pt idx="4375">
                  <c:v>1.1160000000000001</c:v>
                </c:pt>
                <c:pt idx="4376">
                  <c:v>1.0960000000000001</c:v>
                </c:pt>
                <c:pt idx="4377">
                  <c:v>1.1120000000000001</c:v>
                </c:pt>
                <c:pt idx="4378">
                  <c:v>1.135</c:v>
                </c:pt>
                <c:pt idx="4379">
                  <c:v>1.143</c:v>
                </c:pt>
                <c:pt idx="4380">
                  <c:v>1.1659999999999999</c:v>
                </c:pt>
                <c:pt idx="4381">
                  <c:v>1.2690000000000001</c:v>
                </c:pt>
                <c:pt idx="4382">
                  <c:v>1.2749999999999999</c:v>
                </c:pt>
                <c:pt idx="4383">
                  <c:v>1.254</c:v>
                </c:pt>
                <c:pt idx="4384">
                  <c:v>1.224</c:v>
                </c:pt>
                <c:pt idx="4385">
                  <c:v>1.218</c:v>
                </c:pt>
                <c:pt idx="4386">
                  <c:v>1.19</c:v>
                </c:pt>
                <c:pt idx="4387">
                  <c:v>1.194</c:v>
                </c:pt>
                <c:pt idx="4388">
                  <c:v>1.204</c:v>
                </c:pt>
                <c:pt idx="4389">
                  <c:v>1.204</c:v>
                </c:pt>
                <c:pt idx="4390">
                  <c:v>1.2290000000000001</c:v>
                </c:pt>
                <c:pt idx="4391">
                  <c:v>1.256</c:v>
                </c:pt>
                <c:pt idx="4392">
                  <c:v>1.214</c:v>
                </c:pt>
                <c:pt idx="4393">
                  <c:v>1.19</c:v>
                </c:pt>
                <c:pt idx="4394">
                  <c:v>1.19</c:v>
                </c:pt>
                <c:pt idx="4395">
                  <c:v>1.216</c:v>
                </c:pt>
                <c:pt idx="4396">
                  <c:v>1.216</c:v>
                </c:pt>
                <c:pt idx="4397">
                  <c:v>1.1639999999999999</c:v>
                </c:pt>
                <c:pt idx="4398">
                  <c:v>1.212</c:v>
                </c:pt>
                <c:pt idx="4399">
                  <c:v>1.1839999999999999</c:v>
                </c:pt>
                <c:pt idx="4400">
                  <c:v>1.1879999999999999</c:v>
                </c:pt>
                <c:pt idx="4401">
                  <c:v>1.1870000000000001</c:v>
                </c:pt>
                <c:pt idx="4402">
                  <c:v>1.175</c:v>
                </c:pt>
                <c:pt idx="4403">
                  <c:v>1.1950000000000001</c:v>
                </c:pt>
                <c:pt idx="4404">
                  <c:v>1.1950000000000001</c:v>
                </c:pt>
                <c:pt idx="4405">
                  <c:v>1.1539999999999999</c:v>
                </c:pt>
                <c:pt idx="4406">
                  <c:v>1.2230000000000001</c:v>
                </c:pt>
                <c:pt idx="4407">
                  <c:v>1.2230000000000001</c:v>
                </c:pt>
                <c:pt idx="4408">
                  <c:v>1.1910000000000001</c:v>
                </c:pt>
                <c:pt idx="4409">
                  <c:v>1.145</c:v>
                </c:pt>
                <c:pt idx="4410">
                  <c:v>1.194</c:v>
                </c:pt>
                <c:pt idx="4411">
                  <c:v>1.236</c:v>
                </c:pt>
                <c:pt idx="4412">
                  <c:v>1.226</c:v>
                </c:pt>
                <c:pt idx="4413">
                  <c:v>1.22</c:v>
                </c:pt>
                <c:pt idx="4414">
                  <c:v>1.214</c:v>
                </c:pt>
                <c:pt idx="4415">
                  <c:v>1.206</c:v>
                </c:pt>
                <c:pt idx="4416">
                  <c:v>1.214</c:v>
                </c:pt>
                <c:pt idx="4417">
                  <c:v>1.2070000000000001</c:v>
                </c:pt>
                <c:pt idx="4418">
                  <c:v>1.1990000000000001</c:v>
                </c:pt>
                <c:pt idx="4419">
                  <c:v>1.151</c:v>
                </c:pt>
                <c:pt idx="4420">
                  <c:v>1.167</c:v>
                </c:pt>
                <c:pt idx="4421">
                  <c:v>1.143</c:v>
                </c:pt>
                <c:pt idx="4422">
                  <c:v>1.179</c:v>
                </c:pt>
                <c:pt idx="4423">
                  <c:v>1.1919999999999999</c:v>
                </c:pt>
                <c:pt idx="4424">
                  <c:v>1.204</c:v>
                </c:pt>
                <c:pt idx="4425">
                  <c:v>1.236</c:v>
                </c:pt>
                <c:pt idx="4426">
                  <c:v>1.2490000000000001</c:v>
                </c:pt>
                <c:pt idx="4427">
                  <c:v>1.204</c:v>
                </c:pt>
                <c:pt idx="4428">
                  <c:v>1.19</c:v>
                </c:pt>
                <c:pt idx="4429">
                  <c:v>1.19</c:v>
                </c:pt>
                <c:pt idx="4430">
                  <c:v>1.2090000000000001</c:v>
                </c:pt>
                <c:pt idx="4431">
                  <c:v>1.218</c:v>
                </c:pt>
                <c:pt idx="4432">
                  <c:v>1.1839999999999999</c:v>
                </c:pt>
                <c:pt idx="4433">
                  <c:v>1.145</c:v>
                </c:pt>
                <c:pt idx="4434">
                  <c:v>1.196</c:v>
                </c:pt>
                <c:pt idx="4435">
                  <c:v>1.262</c:v>
                </c:pt>
                <c:pt idx="4436">
                  <c:v>1.286</c:v>
                </c:pt>
                <c:pt idx="4437">
                  <c:v>1.31</c:v>
                </c:pt>
                <c:pt idx="4438">
                  <c:v>1.3069999999999999</c:v>
                </c:pt>
                <c:pt idx="4439">
                  <c:v>1.3069999999999999</c:v>
                </c:pt>
                <c:pt idx="4440">
                  <c:v>1.33</c:v>
                </c:pt>
                <c:pt idx="4441">
                  <c:v>1.3559999999999999</c:v>
                </c:pt>
                <c:pt idx="4442">
                  <c:v>1.375</c:v>
                </c:pt>
                <c:pt idx="4443">
                  <c:v>1.355</c:v>
                </c:pt>
                <c:pt idx="4444">
                  <c:v>1.3740000000000001</c:v>
                </c:pt>
                <c:pt idx="4445">
                  <c:v>1.3780000000000001</c:v>
                </c:pt>
                <c:pt idx="4446">
                  <c:v>1.3009999999999999</c:v>
                </c:pt>
                <c:pt idx="4447">
                  <c:v>1.3340000000000001</c:v>
                </c:pt>
                <c:pt idx="4448">
                  <c:v>1.3180000000000001</c:v>
                </c:pt>
                <c:pt idx="4449">
                  <c:v>1.29</c:v>
                </c:pt>
                <c:pt idx="4450">
                  <c:v>1.262</c:v>
                </c:pt>
                <c:pt idx="4451">
                  <c:v>1.25</c:v>
                </c:pt>
                <c:pt idx="4452">
                  <c:v>1.254</c:v>
                </c:pt>
                <c:pt idx="4453">
                  <c:v>1.2589999999999999</c:v>
                </c:pt>
                <c:pt idx="4454">
                  <c:v>1.2549999999999999</c:v>
                </c:pt>
                <c:pt idx="4455">
                  <c:v>1.304</c:v>
                </c:pt>
                <c:pt idx="4456">
                  <c:v>1.272</c:v>
                </c:pt>
                <c:pt idx="4457">
                  <c:v>1.284</c:v>
                </c:pt>
                <c:pt idx="4458">
                  <c:v>1.256</c:v>
                </c:pt>
                <c:pt idx="4459">
                  <c:v>1.228</c:v>
                </c:pt>
                <c:pt idx="4460">
                  <c:v>1.254</c:v>
                </c:pt>
                <c:pt idx="4461">
                  <c:v>1.236</c:v>
                </c:pt>
                <c:pt idx="4462">
                  <c:v>1.24</c:v>
                </c:pt>
                <c:pt idx="4463">
                  <c:v>1.2889999999999999</c:v>
                </c:pt>
                <c:pt idx="4464">
                  <c:v>1.276</c:v>
                </c:pt>
                <c:pt idx="4465">
                  <c:v>1.236</c:v>
                </c:pt>
                <c:pt idx="4466">
                  <c:v>1.204</c:v>
                </c:pt>
                <c:pt idx="4467">
                  <c:v>1.2070000000000001</c:v>
                </c:pt>
                <c:pt idx="4468">
                  <c:v>1.2070000000000001</c:v>
                </c:pt>
                <c:pt idx="4469">
                  <c:v>1.2030000000000001</c:v>
                </c:pt>
                <c:pt idx="4470">
                  <c:v>1.1619999999999999</c:v>
                </c:pt>
                <c:pt idx="4471">
                  <c:v>1.179</c:v>
                </c:pt>
                <c:pt idx="4472">
                  <c:v>1.1870000000000001</c:v>
                </c:pt>
                <c:pt idx="4473">
                  <c:v>1.1819999999999999</c:v>
                </c:pt>
                <c:pt idx="4474">
                  <c:v>1.2310000000000001</c:v>
                </c:pt>
                <c:pt idx="4475">
                  <c:v>1.272</c:v>
                </c:pt>
                <c:pt idx="4476">
                  <c:v>1.274</c:v>
                </c:pt>
                <c:pt idx="4477">
                  <c:v>1.26</c:v>
                </c:pt>
                <c:pt idx="4478">
                  <c:v>1.264</c:v>
                </c:pt>
                <c:pt idx="4479">
                  <c:v>1.276</c:v>
                </c:pt>
                <c:pt idx="4480">
                  <c:v>1.26</c:v>
                </c:pt>
                <c:pt idx="4481">
                  <c:v>1.296</c:v>
                </c:pt>
                <c:pt idx="4482">
                  <c:v>1.3080000000000001</c:v>
                </c:pt>
                <c:pt idx="4483">
                  <c:v>1.3120000000000001</c:v>
                </c:pt>
                <c:pt idx="4484">
                  <c:v>1.3320000000000001</c:v>
                </c:pt>
                <c:pt idx="4485">
                  <c:v>1.343</c:v>
                </c:pt>
                <c:pt idx="4486">
                  <c:v>1.357</c:v>
                </c:pt>
                <c:pt idx="4487">
                  <c:v>1.337</c:v>
                </c:pt>
                <c:pt idx="4488">
                  <c:v>1.292</c:v>
                </c:pt>
                <c:pt idx="4489">
                  <c:v>1.3009999999999999</c:v>
                </c:pt>
                <c:pt idx="4490">
                  <c:v>1.3009999999999999</c:v>
                </c:pt>
                <c:pt idx="4491">
                  <c:v>1.248</c:v>
                </c:pt>
                <c:pt idx="4492">
                  <c:v>1.27</c:v>
                </c:pt>
                <c:pt idx="4493">
                  <c:v>1.272</c:v>
                </c:pt>
                <c:pt idx="4494">
                  <c:v>1.2849999999999999</c:v>
                </c:pt>
                <c:pt idx="4495">
                  <c:v>1.3049999999999999</c:v>
                </c:pt>
                <c:pt idx="4496">
                  <c:v>1.284</c:v>
                </c:pt>
                <c:pt idx="4497">
                  <c:v>1.296</c:v>
                </c:pt>
                <c:pt idx="4498">
                  <c:v>1.296</c:v>
                </c:pt>
                <c:pt idx="4499">
                  <c:v>1.296</c:v>
                </c:pt>
                <c:pt idx="4500">
                  <c:v>1.286</c:v>
                </c:pt>
                <c:pt idx="4501">
                  <c:v>1.284</c:v>
                </c:pt>
                <c:pt idx="4502">
                  <c:v>1.292</c:v>
                </c:pt>
                <c:pt idx="4503">
                  <c:v>1.29</c:v>
                </c:pt>
                <c:pt idx="4504">
                  <c:v>1.304</c:v>
                </c:pt>
                <c:pt idx="4505">
                  <c:v>1.296</c:v>
                </c:pt>
                <c:pt idx="4506">
                  <c:v>1.31</c:v>
                </c:pt>
                <c:pt idx="4507">
                  <c:v>1.3180000000000001</c:v>
                </c:pt>
                <c:pt idx="4508">
                  <c:v>1.337</c:v>
                </c:pt>
                <c:pt idx="4509">
                  <c:v>1.357</c:v>
                </c:pt>
                <c:pt idx="4510">
                  <c:v>1.365</c:v>
                </c:pt>
                <c:pt idx="4511">
                  <c:v>1.333</c:v>
                </c:pt>
                <c:pt idx="4512">
                  <c:v>1.353</c:v>
                </c:pt>
                <c:pt idx="4513">
                  <c:v>1.3169999999999999</c:v>
                </c:pt>
                <c:pt idx="4514">
                  <c:v>1.3580000000000001</c:v>
                </c:pt>
                <c:pt idx="4515">
                  <c:v>1.3460000000000001</c:v>
                </c:pt>
                <c:pt idx="4516">
                  <c:v>1.35</c:v>
                </c:pt>
                <c:pt idx="4517">
                  <c:v>1.3420000000000001</c:v>
                </c:pt>
                <c:pt idx="4518">
                  <c:v>1.3420000000000001</c:v>
                </c:pt>
                <c:pt idx="4519">
                  <c:v>1.3340000000000001</c:v>
                </c:pt>
                <c:pt idx="4520">
                  <c:v>1.371</c:v>
                </c:pt>
                <c:pt idx="4521">
                  <c:v>1.355</c:v>
                </c:pt>
                <c:pt idx="4522">
                  <c:v>1.371</c:v>
                </c:pt>
                <c:pt idx="4523">
                  <c:v>1.3839999999999999</c:v>
                </c:pt>
                <c:pt idx="4524">
                  <c:v>1.4119999999999999</c:v>
                </c:pt>
                <c:pt idx="4525">
                  <c:v>1.4119999999999999</c:v>
                </c:pt>
                <c:pt idx="4526">
                  <c:v>1.4039999999999999</c:v>
                </c:pt>
                <c:pt idx="4527">
                  <c:v>1.3959999999999999</c:v>
                </c:pt>
                <c:pt idx="4528">
                  <c:v>1.401</c:v>
                </c:pt>
                <c:pt idx="4529">
                  <c:v>1.385</c:v>
                </c:pt>
                <c:pt idx="4530">
                  <c:v>1.377</c:v>
                </c:pt>
                <c:pt idx="4531">
                  <c:v>1.345</c:v>
                </c:pt>
                <c:pt idx="4532">
                  <c:v>1.365</c:v>
                </c:pt>
                <c:pt idx="4533">
                  <c:v>1.3580000000000001</c:v>
                </c:pt>
                <c:pt idx="4534">
                  <c:v>1.3580000000000001</c:v>
                </c:pt>
                <c:pt idx="4535">
                  <c:v>1.35</c:v>
                </c:pt>
                <c:pt idx="4536">
                  <c:v>1.3580000000000001</c:v>
                </c:pt>
                <c:pt idx="4537">
                  <c:v>1.3540000000000001</c:v>
                </c:pt>
                <c:pt idx="4538">
                  <c:v>1.3420000000000001</c:v>
                </c:pt>
                <c:pt idx="4539">
                  <c:v>1.359</c:v>
                </c:pt>
                <c:pt idx="4540">
                  <c:v>1.3919999999999999</c:v>
                </c:pt>
                <c:pt idx="4541">
                  <c:v>1.357</c:v>
                </c:pt>
                <c:pt idx="4542">
                  <c:v>1.365</c:v>
                </c:pt>
                <c:pt idx="4543">
                  <c:v>1.349</c:v>
                </c:pt>
                <c:pt idx="4544">
                  <c:v>1.3519999999999999</c:v>
                </c:pt>
                <c:pt idx="4545">
                  <c:v>1.3439999999999999</c:v>
                </c:pt>
                <c:pt idx="4546">
                  <c:v>1.361</c:v>
                </c:pt>
                <c:pt idx="4547">
                  <c:v>1.341</c:v>
                </c:pt>
                <c:pt idx="4548">
                  <c:v>1.353</c:v>
                </c:pt>
                <c:pt idx="4549">
                  <c:v>1.353</c:v>
                </c:pt>
                <c:pt idx="4550">
                  <c:v>1.353</c:v>
                </c:pt>
                <c:pt idx="4551">
                  <c:v>1.341</c:v>
                </c:pt>
                <c:pt idx="4552">
                  <c:v>1.3280000000000001</c:v>
                </c:pt>
                <c:pt idx="4553">
                  <c:v>1.296</c:v>
                </c:pt>
                <c:pt idx="4554">
                  <c:v>1.32</c:v>
                </c:pt>
                <c:pt idx="4555">
                  <c:v>1.35</c:v>
                </c:pt>
                <c:pt idx="4556">
                  <c:v>1.3280000000000001</c:v>
                </c:pt>
                <c:pt idx="4557">
                  <c:v>1.2989999999999999</c:v>
                </c:pt>
                <c:pt idx="4558">
                  <c:v>1.3069999999999999</c:v>
                </c:pt>
                <c:pt idx="4559">
                  <c:v>1.3029999999999999</c:v>
                </c:pt>
                <c:pt idx="4560">
                  <c:v>1.3240000000000001</c:v>
                </c:pt>
                <c:pt idx="4561">
                  <c:v>1.3069999999999999</c:v>
                </c:pt>
                <c:pt idx="4562">
                  <c:v>1.3320000000000001</c:v>
                </c:pt>
                <c:pt idx="4563">
                  <c:v>1.335</c:v>
                </c:pt>
                <c:pt idx="4564">
                  <c:v>1.327</c:v>
                </c:pt>
                <c:pt idx="4565">
                  <c:v>1.319</c:v>
                </c:pt>
                <c:pt idx="4566">
                  <c:v>1.327</c:v>
                </c:pt>
                <c:pt idx="4567">
                  <c:v>1.3280000000000001</c:v>
                </c:pt>
                <c:pt idx="4568">
                  <c:v>1.3439999999999999</c:v>
                </c:pt>
                <c:pt idx="4569">
                  <c:v>1.3439999999999999</c:v>
                </c:pt>
                <c:pt idx="4570">
                  <c:v>1.292</c:v>
                </c:pt>
                <c:pt idx="4571">
                  <c:v>1.304</c:v>
                </c:pt>
                <c:pt idx="4572">
                  <c:v>1.264</c:v>
                </c:pt>
                <c:pt idx="4573">
                  <c:v>1.264</c:v>
                </c:pt>
                <c:pt idx="4574">
                  <c:v>1.321</c:v>
                </c:pt>
                <c:pt idx="4575">
                  <c:v>1.337</c:v>
                </c:pt>
                <c:pt idx="4576">
                  <c:v>1.349</c:v>
                </c:pt>
                <c:pt idx="4577">
                  <c:v>1.363</c:v>
                </c:pt>
                <c:pt idx="4578">
                  <c:v>1.3820000000000001</c:v>
                </c:pt>
                <c:pt idx="4579">
                  <c:v>1.397</c:v>
                </c:pt>
                <c:pt idx="4580">
                  <c:v>1.4020000000000001</c:v>
                </c:pt>
                <c:pt idx="4581">
                  <c:v>1.44</c:v>
                </c:pt>
                <c:pt idx="4582">
                  <c:v>1.4410000000000001</c:v>
                </c:pt>
                <c:pt idx="4583">
                  <c:v>1.4330000000000001</c:v>
                </c:pt>
                <c:pt idx="4584">
                  <c:v>1.425</c:v>
                </c:pt>
                <c:pt idx="4585">
                  <c:v>1.4379999999999999</c:v>
                </c:pt>
                <c:pt idx="4586">
                  <c:v>1.4729999999999999</c:v>
                </c:pt>
                <c:pt idx="4587">
                  <c:v>1.4530000000000001</c:v>
                </c:pt>
                <c:pt idx="4588">
                  <c:v>1.486</c:v>
                </c:pt>
                <c:pt idx="4589">
                  <c:v>1.4849999999999999</c:v>
                </c:pt>
                <c:pt idx="4590">
                  <c:v>1.4729999999999999</c:v>
                </c:pt>
                <c:pt idx="4591">
                  <c:v>1.4729999999999999</c:v>
                </c:pt>
                <c:pt idx="4592">
                  <c:v>1.4889999999999999</c:v>
                </c:pt>
                <c:pt idx="4593">
                  <c:v>1.506</c:v>
                </c:pt>
                <c:pt idx="4594">
                  <c:v>1.506</c:v>
                </c:pt>
                <c:pt idx="4595">
                  <c:v>1.514</c:v>
                </c:pt>
                <c:pt idx="4596">
                  <c:v>1.5209999999999999</c:v>
                </c:pt>
                <c:pt idx="4597">
                  <c:v>1.5150000000000001</c:v>
                </c:pt>
                <c:pt idx="4598">
                  <c:v>1.4950000000000001</c:v>
                </c:pt>
                <c:pt idx="4599">
                  <c:v>1.54</c:v>
                </c:pt>
                <c:pt idx="4600">
                  <c:v>1.548</c:v>
                </c:pt>
                <c:pt idx="4601">
                  <c:v>1.5649999999999999</c:v>
                </c:pt>
                <c:pt idx="4602">
                  <c:v>1.532</c:v>
                </c:pt>
                <c:pt idx="4603">
                  <c:v>1.5779999999999998</c:v>
                </c:pt>
                <c:pt idx="4604">
                  <c:v>1.5659999999999998</c:v>
                </c:pt>
                <c:pt idx="4605">
                  <c:v>1.583</c:v>
                </c:pt>
                <c:pt idx="4606">
                  <c:v>1.597</c:v>
                </c:pt>
                <c:pt idx="4607">
                  <c:v>1.617</c:v>
                </c:pt>
                <c:pt idx="4608">
                  <c:v>1.5899999999999999</c:v>
                </c:pt>
                <c:pt idx="4609">
                  <c:v>1.5760000000000001</c:v>
                </c:pt>
                <c:pt idx="4610">
                  <c:v>1.6019999999999999</c:v>
                </c:pt>
                <c:pt idx="4611">
                  <c:v>1.6139999999999999</c:v>
                </c:pt>
                <c:pt idx="4612">
                  <c:v>1.6099999999999999</c:v>
                </c:pt>
                <c:pt idx="4613">
                  <c:v>1.615</c:v>
                </c:pt>
                <c:pt idx="4614">
                  <c:v>1.623</c:v>
                </c:pt>
                <c:pt idx="4615">
                  <c:v>1.631</c:v>
                </c:pt>
                <c:pt idx="4616">
                  <c:v>1.647</c:v>
                </c:pt>
                <c:pt idx="4617">
                  <c:v>1.6360000000000001</c:v>
                </c:pt>
                <c:pt idx="4618">
                  <c:v>1.6560000000000001</c:v>
                </c:pt>
                <c:pt idx="4619">
                  <c:v>1.6830000000000001</c:v>
                </c:pt>
                <c:pt idx="4620">
                  <c:v>1.6890000000000001</c:v>
                </c:pt>
                <c:pt idx="4621">
                  <c:v>1.6850000000000001</c:v>
                </c:pt>
                <c:pt idx="4622">
                  <c:v>1.71</c:v>
                </c:pt>
                <c:pt idx="4623">
                  <c:v>1.7229999999999999</c:v>
                </c:pt>
                <c:pt idx="4624">
                  <c:v>1.7530000000000001</c:v>
                </c:pt>
                <c:pt idx="4625">
                  <c:v>1.7730000000000001</c:v>
                </c:pt>
                <c:pt idx="4626">
                  <c:v>1.7290000000000001</c:v>
                </c:pt>
                <c:pt idx="4627">
                  <c:v>1.7290000000000001</c:v>
                </c:pt>
                <c:pt idx="4628">
                  <c:v>1.7469999999999999</c:v>
                </c:pt>
                <c:pt idx="4629">
                  <c:v>1.7429999999999999</c:v>
                </c:pt>
                <c:pt idx="4630">
                  <c:v>1.748</c:v>
                </c:pt>
                <c:pt idx="4631">
                  <c:v>1.764</c:v>
                </c:pt>
                <c:pt idx="4632">
                  <c:v>1.784</c:v>
                </c:pt>
                <c:pt idx="4633">
                  <c:v>1.7730000000000001</c:v>
                </c:pt>
                <c:pt idx="4634">
                  <c:v>1.8080000000000001</c:v>
                </c:pt>
                <c:pt idx="4635">
                  <c:v>1.8199999999999998</c:v>
                </c:pt>
                <c:pt idx="4636">
                  <c:v>1.8080000000000001</c:v>
                </c:pt>
                <c:pt idx="4637">
                  <c:v>1.804</c:v>
                </c:pt>
                <c:pt idx="4638">
                  <c:v>1.7970000000000002</c:v>
                </c:pt>
                <c:pt idx="4639">
                  <c:v>1.821</c:v>
                </c:pt>
                <c:pt idx="4640">
                  <c:v>1.829</c:v>
                </c:pt>
                <c:pt idx="4641">
                  <c:v>1.776</c:v>
                </c:pt>
                <c:pt idx="4642">
                  <c:v>1.8129999999999999</c:v>
                </c:pt>
                <c:pt idx="4643">
                  <c:v>1.8380000000000001</c:v>
                </c:pt>
                <c:pt idx="4644">
                  <c:v>1.83</c:v>
                </c:pt>
                <c:pt idx="4645">
                  <c:v>1.855</c:v>
                </c:pt>
                <c:pt idx="4646">
                  <c:v>1.859</c:v>
                </c:pt>
                <c:pt idx="4647">
                  <c:v>1.88</c:v>
                </c:pt>
                <c:pt idx="4648">
                  <c:v>1.893</c:v>
                </c:pt>
                <c:pt idx="4649">
                  <c:v>1.893</c:v>
                </c:pt>
                <c:pt idx="4650">
                  <c:v>1.901</c:v>
                </c:pt>
                <c:pt idx="4651">
                  <c:v>1.8940000000000001</c:v>
                </c:pt>
                <c:pt idx="4652">
                  <c:v>1.909</c:v>
                </c:pt>
                <c:pt idx="4653">
                  <c:v>1.885</c:v>
                </c:pt>
                <c:pt idx="4654">
                  <c:v>1.885</c:v>
                </c:pt>
                <c:pt idx="4655">
                  <c:v>1.921</c:v>
                </c:pt>
                <c:pt idx="4656">
                  <c:v>1.9330000000000001</c:v>
                </c:pt>
                <c:pt idx="4657">
                  <c:v>1.954</c:v>
                </c:pt>
                <c:pt idx="4658">
                  <c:v>1.962</c:v>
                </c:pt>
                <c:pt idx="4659">
                  <c:v>1.9590000000000001</c:v>
                </c:pt>
                <c:pt idx="4660">
                  <c:v>1.97</c:v>
                </c:pt>
                <c:pt idx="4661">
                  <c:v>1.974</c:v>
                </c:pt>
                <c:pt idx="4662">
                  <c:v>1.98</c:v>
                </c:pt>
                <c:pt idx="4663">
                  <c:v>2</c:v>
                </c:pt>
                <c:pt idx="4664">
                  <c:v>2</c:v>
                </c:pt>
                <c:pt idx="4665">
                  <c:v>2.016</c:v>
                </c:pt>
                <c:pt idx="4666">
                  <c:v>2.0449999999999999</c:v>
                </c:pt>
                <c:pt idx="4667">
                  <c:v>2.0449999999999999</c:v>
                </c:pt>
                <c:pt idx="4668">
                  <c:v>2.0670000000000002</c:v>
                </c:pt>
                <c:pt idx="4669">
                  <c:v>2.0630000000000002</c:v>
                </c:pt>
                <c:pt idx="4670">
                  <c:v>2.0409999999999999</c:v>
                </c:pt>
                <c:pt idx="4671">
                  <c:v>2.0779999999999998</c:v>
                </c:pt>
                <c:pt idx="4672">
                  <c:v>2.0859999999999999</c:v>
                </c:pt>
                <c:pt idx="4673">
                  <c:v>2.1179999999999999</c:v>
                </c:pt>
                <c:pt idx="4674">
                  <c:v>2.1179999999999999</c:v>
                </c:pt>
                <c:pt idx="4675">
                  <c:v>2.1259999999999999</c:v>
                </c:pt>
                <c:pt idx="4676">
                  <c:v>2.1429999999999998</c:v>
                </c:pt>
                <c:pt idx="4677">
                  <c:v>2.1629999999999998</c:v>
                </c:pt>
                <c:pt idx="4678">
                  <c:v>2.1429999999999998</c:v>
                </c:pt>
                <c:pt idx="4679">
                  <c:v>2.0259999999999998</c:v>
                </c:pt>
                <c:pt idx="4680">
                  <c:v>2.1070000000000002</c:v>
                </c:pt>
                <c:pt idx="4681">
                  <c:v>2.125</c:v>
                </c:pt>
                <c:pt idx="4682">
                  <c:v>2.1040000000000001</c:v>
                </c:pt>
                <c:pt idx="4683">
                  <c:v>2.0750000000000002</c:v>
                </c:pt>
                <c:pt idx="4684">
                  <c:v>2.077</c:v>
                </c:pt>
                <c:pt idx="4685">
                  <c:v>2.105</c:v>
                </c:pt>
                <c:pt idx="4686">
                  <c:v>2.1659999999999999</c:v>
                </c:pt>
                <c:pt idx="4687">
                  <c:v>2.1859999999999999</c:v>
                </c:pt>
                <c:pt idx="4688">
                  <c:v>2.1920000000000002</c:v>
                </c:pt>
                <c:pt idx="4689">
                  <c:v>2.1920000000000002</c:v>
                </c:pt>
                <c:pt idx="4690">
                  <c:v>2.2210000000000001</c:v>
                </c:pt>
                <c:pt idx="4691">
                  <c:v>2.2679999999999998</c:v>
                </c:pt>
                <c:pt idx="4692">
                  <c:v>2.2480000000000002</c:v>
                </c:pt>
                <c:pt idx="4693">
                  <c:v>2.2400000000000002</c:v>
                </c:pt>
                <c:pt idx="4694">
                  <c:v>2.2240000000000002</c:v>
                </c:pt>
                <c:pt idx="4695">
                  <c:v>2.262</c:v>
                </c:pt>
                <c:pt idx="4696">
                  <c:v>2.2519999999999998</c:v>
                </c:pt>
                <c:pt idx="4697">
                  <c:v>2.2130000000000001</c:v>
                </c:pt>
                <c:pt idx="4698">
                  <c:v>2.2429999999999999</c:v>
                </c:pt>
                <c:pt idx="4699">
                  <c:v>2.2400000000000002</c:v>
                </c:pt>
                <c:pt idx="4700">
                  <c:v>2.2519999999999998</c:v>
                </c:pt>
                <c:pt idx="4701">
                  <c:v>2.2530000000000001</c:v>
                </c:pt>
                <c:pt idx="4702">
                  <c:v>2.2519999999999998</c:v>
                </c:pt>
                <c:pt idx="4703">
                  <c:v>2.2599999999999998</c:v>
                </c:pt>
                <c:pt idx="4704">
                  <c:v>2.2629999999999999</c:v>
                </c:pt>
                <c:pt idx="4705">
                  <c:v>2.2560000000000002</c:v>
                </c:pt>
                <c:pt idx="4706">
                  <c:v>2.2599999999999998</c:v>
                </c:pt>
                <c:pt idx="4707">
                  <c:v>2.2869999999999999</c:v>
                </c:pt>
                <c:pt idx="4708">
                  <c:v>2.2930000000000001</c:v>
                </c:pt>
                <c:pt idx="4709">
                  <c:v>2.31</c:v>
                </c:pt>
                <c:pt idx="4710">
                  <c:v>2.347</c:v>
                </c:pt>
                <c:pt idx="4711">
                  <c:v>2.3069999999999999</c:v>
                </c:pt>
                <c:pt idx="4712">
                  <c:v>2.2810000000000001</c:v>
                </c:pt>
                <c:pt idx="4713">
                  <c:v>2.2560000000000002</c:v>
                </c:pt>
                <c:pt idx="4714">
                  <c:v>2.2730000000000001</c:v>
                </c:pt>
                <c:pt idx="4715">
                  <c:v>2.266</c:v>
                </c:pt>
                <c:pt idx="4716">
                  <c:v>2.2850000000000001</c:v>
                </c:pt>
                <c:pt idx="4717">
                  <c:v>2.2679999999999998</c:v>
                </c:pt>
                <c:pt idx="4718">
                  <c:v>2.2679999999999998</c:v>
                </c:pt>
                <c:pt idx="4719">
                  <c:v>2.2480000000000002</c:v>
                </c:pt>
                <c:pt idx="4720">
                  <c:v>2.2789999999999999</c:v>
                </c:pt>
                <c:pt idx="4721">
                  <c:v>2.2930000000000001</c:v>
                </c:pt>
                <c:pt idx="4722">
                  <c:v>2.3050000000000002</c:v>
                </c:pt>
                <c:pt idx="4723">
                  <c:v>2.2679999999999998</c:v>
                </c:pt>
                <c:pt idx="4724">
                  <c:v>2.2789999999999999</c:v>
                </c:pt>
                <c:pt idx="4725">
                  <c:v>2.3090000000000002</c:v>
                </c:pt>
                <c:pt idx="4726">
                  <c:v>2.3090000000000002</c:v>
                </c:pt>
                <c:pt idx="4727">
                  <c:v>2.3490000000000002</c:v>
                </c:pt>
                <c:pt idx="4728">
                  <c:v>2.359</c:v>
                </c:pt>
                <c:pt idx="4729">
                  <c:v>2.379</c:v>
                </c:pt>
                <c:pt idx="4730">
                  <c:v>2.3959999999999999</c:v>
                </c:pt>
                <c:pt idx="4731">
                  <c:v>2.4300000000000002</c:v>
                </c:pt>
                <c:pt idx="4732">
                  <c:v>2.4300000000000002</c:v>
                </c:pt>
                <c:pt idx="4733">
                  <c:v>2.4590000000000001</c:v>
                </c:pt>
                <c:pt idx="4734">
                  <c:v>2.4779999999999998</c:v>
                </c:pt>
                <c:pt idx="4735">
                  <c:v>2.476</c:v>
                </c:pt>
                <c:pt idx="4736">
                  <c:v>2.4889999999999999</c:v>
                </c:pt>
                <c:pt idx="4737">
                  <c:v>2.4830000000000001</c:v>
                </c:pt>
                <c:pt idx="4738">
                  <c:v>2.4849999999999999</c:v>
                </c:pt>
                <c:pt idx="4739">
                  <c:v>2.4900000000000002</c:v>
                </c:pt>
                <c:pt idx="4740">
                  <c:v>2.5049999999999999</c:v>
                </c:pt>
                <c:pt idx="4741">
                  <c:v>2.4889999999999999</c:v>
                </c:pt>
                <c:pt idx="4742">
                  <c:v>2.4779999999999998</c:v>
                </c:pt>
                <c:pt idx="4743">
                  <c:v>2.4990000000000001</c:v>
                </c:pt>
                <c:pt idx="4744">
                  <c:v>2.4990000000000001</c:v>
                </c:pt>
                <c:pt idx="4745">
                  <c:v>2.5110000000000001</c:v>
                </c:pt>
                <c:pt idx="4746">
                  <c:v>2.532</c:v>
                </c:pt>
                <c:pt idx="4747">
                  <c:v>2.532</c:v>
                </c:pt>
                <c:pt idx="4748">
                  <c:v>2.5380000000000003</c:v>
                </c:pt>
                <c:pt idx="4749">
                  <c:v>2.5499999999999998</c:v>
                </c:pt>
                <c:pt idx="4750">
                  <c:v>2.5760000000000001</c:v>
                </c:pt>
                <c:pt idx="4751">
                  <c:v>2.5869999999999997</c:v>
                </c:pt>
                <c:pt idx="4752">
                  <c:v>2.5670000000000002</c:v>
                </c:pt>
                <c:pt idx="4753">
                  <c:v>2.5489999999999999</c:v>
                </c:pt>
                <c:pt idx="4754">
                  <c:v>2.5680000000000001</c:v>
                </c:pt>
                <c:pt idx="4755">
                  <c:v>2.569</c:v>
                </c:pt>
                <c:pt idx="4756">
                  <c:v>2.5300000000000002</c:v>
                </c:pt>
                <c:pt idx="4757">
                  <c:v>2.5099999999999998</c:v>
                </c:pt>
                <c:pt idx="4758">
                  <c:v>2.4779999999999998</c:v>
                </c:pt>
                <c:pt idx="4759">
                  <c:v>2.4779999999999998</c:v>
                </c:pt>
                <c:pt idx="4760">
                  <c:v>2.3210000000000002</c:v>
                </c:pt>
                <c:pt idx="4761">
                  <c:v>2.4129999999999998</c:v>
                </c:pt>
                <c:pt idx="4762">
                  <c:v>2.4289999999999998</c:v>
                </c:pt>
                <c:pt idx="4763">
                  <c:v>2.4729999999999999</c:v>
                </c:pt>
                <c:pt idx="4764">
                  <c:v>2.5179999999999998</c:v>
                </c:pt>
                <c:pt idx="4765">
                  <c:v>2.4939999999999998</c:v>
                </c:pt>
                <c:pt idx="4766">
                  <c:v>2.5179999999999998</c:v>
                </c:pt>
                <c:pt idx="4767">
                  <c:v>2.4900000000000002</c:v>
                </c:pt>
                <c:pt idx="4768">
                  <c:v>2.5</c:v>
                </c:pt>
                <c:pt idx="4769">
                  <c:v>2.5220000000000002</c:v>
                </c:pt>
                <c:pt idx="4770">
                  <c:v>2.54</c:v>
                </c:pt>
                <c:pt idx="4771">
                  <c:v>2.569</c:v>
                </c:pt>
                <c:pt idx="4772">
                  <c:v>2.5640000000000001</c:v>
                </c:pt>
                <c:pt idx="4773">
                  <c:v>2.548</c:v>
                </c:pt>
                <c:pt idx="4774">
                  <c:v>2.5510000000000002</c:v>
                </c:pt>
                <c:pt idx="4775">
                  <c:v>2.5460000000000003</c:v>
                </c:pt>
                <c:pt idx="4776">
                  <c:v>2.5670000000000002</c:v>
                </c:pt>
                <c:pt idx="4777">
                  <c:v>2.5390000000000001</c:v>
                </c:pt>
                <c:pt idx="4778">
                  <c:v>2.5430000000000001</c:v>
                </c:pt>
                <c:pt idx="4779">
                  <c:v>2.5339999999999998</c:v>
                </c:pt>
                <c:pt idx="4780">
                  <c:v>2.5350000000000001</c:v>
                </c:pt>
                <c:pt idx="4781">
                  <c:v>2.5049999999999999</c:v>
                </c:pt>
                <c:pt idx="4782">
                  <c:v>2.512</c:v>
                </c:pt>
                <c:pt idx="4783">
                  <c:v>2.5300000000000002</c:v>
                </c:pt>
                <c:pt idx="4784">
                  <c:v>2.5510000000000002</c:v>
                </c:pt>
                <c:pt idx="4785">
                  <c:v>2.5259999999999998</c:v>
                </c:pt>
                <c:pt idx="4786">
                  <c:v>2.5259999999999998</c:v>
                </c:pt>
                <c:pt idx="4787">
                  <c:v>2.552</c:v>
                </c:pt>
                <c:pt idx="4788">
                  <c:v>2.5390000000000001</c:v>
                </c:pt>
                <c:pt idx="4789">
                  <c:v>2.56</c:v>
                </c:pt>
                <c:pt idx="4790">
                  <c:v>2.5709999999999997</c:v>
                </c:pt>
                <c:pt idx="4791">
                  <c:v>2.58</c:v>
                </c:pt>
                <c:pt idx="4792">
                  <c:v>2.5880000000000001</c:v>
                </c:pt>
                <c:pt idx="4793">
                  <c:v>2.58</c:v>
                </c:pt>
                <c:pt idx="4794">
                  <c:v>2.5979999999999999</c:v>
                </c:pt>
                <c:pt idx="4795">
                  <c:v>2.617</c:v>
                </c:pt>
                <c:pt idx="4796">
                  <c:v>2.61</c:v>
                </c:pt>
                <c:pt idx="4797">
                  <c:v>2.5920000000000001</c:v>
                </c:pt>
                <c:pt idx="4798">
                  <c:v>2.5939999999999999</c:v>
                </c:pt>
                <c:pt idx="4799">
                  <c:v>2.6310000000000002</c:v>
                </c:pt>
                <c:pt idx="4800">
                  <c:v>2.6349999999999998</c:v>
                </c:pt>
                <c:pt idx="4801">
                  <c:v>2.6710000000000003</c:v>
                </c:pt>
                <c:pt idx="4802">
                  <c:v>2.6840000000000002</c:v>
                </c:pt>
                <c:pt idx="4803">
                  <c:v>2.6710000000000003</c:v>
                </c:pt>
                <c:pt idx="4804">
                  <c:v>2.6630000000000003</c:v>
                </c:pt>
                <c:pt idx="4805">
                  <c:v>2.6710000000000003</c:v>
                </c:pt>
                <c:pt idx="4806">
                  <c:v>2.68</c:v>
                </c:pt>
                <c:pt idx="4807">
                  <c:v>2.6640000000000001</c:v>
                </c:pt>
                <c:pt idx="4808">
                  <c:v>2.6440000000000001</c:v>
                </c:pt>
                <c:pt idx="4809">
                  <c:v>2.6470000000000002</c:v>
                </c:pt>
                <c:pt idx="4810">
                  <c:v>2.6720000000000002</c:v>
                </c:pt>
                <c:pt idx="4811">
                  <c:v>2.67</c:v>
                </c:pt>
                <c:pt idx="4812">
                  <c:v>2.6470000000000002</c:v>
                </c:pt>
                <c:pt idx="4813">
                  <c:v>2.6059999999999999</c:v>
                </c:pt>
                <c:pt idx="4814">
                  <c:v>2.6139999999999999</c:v>
                </c:pt>
                <c:pt idx="4815">
                  <c:v>2.6390000000000002</c:v>
                </c:pt>
                <c:pt idx="4816">
                  <c:v>2.61</c:v>
                </c:pt>
                <c:pt idx="4817">
                  <c:v>2.6179999999999999</c:v>
                </c:pt>
                <c:pt idx="4818">
                  <c:v>2.6070000000000002</c:v>
                </c:pt>
                <c:pt idx="4819">
                  <c:v>2.5859999999999999</c:v>
                </c:pt>
                <c:pt idx="4820">
                  <c:v>2.5979999999999999</c:v>
                </c:pt>
                <c:pt idx="4821">
                  <c:v>2.593</c:v>
                </c:pt>
                <c:pt idx="4822">
                  <c:v>2.6179999999999999</c:v>
                </c:pt>
                <c:pt idx="4823">
                  <c:v>2.621</c:v>
                </c:pt>
                <c:pt idx="4824">
                  <c:v>2.6429999999999998</c:v>
                </c:pt>
                <c:pt idx="4825">
                  <c:v>2.6669999999999998</c:v>
                </c:pt>
                <c:pt idx="4826">
                  <c:v>2.677</c:v>
                </c:pt>
                <c:pt idx="4827">
                  <c:v>2.6509999999999998</c:v>
                </c:pt>
                <c:pt idx="4828">
                  <c:v>2.6280000000000001</c:v>
                </c:pt>
                <c:pt idx="4829">
                  <c:v>2.6280000000000001</c:v>
                </c:pt>
                <c:pt idx="4830">
                  <c:v>2.6550000000000002</c:v>
                </c:pt>
                <c:pt idx="4831">
                  <c:v>2.6520000000000001</c:v>
                </c:pt>
                <c:pt idx="4832">
                  <c:v>2.6349999999999998</c:v>
                </c:pt>
                <c:pt idx="4833">
                  <c:v>2.7050000000000001</c:v>
                </c:pt>
                <c:pt idx="4834">
                  <c:v>2.7130000000000001</c:v>
                </c:pt>
                <c:pt idx="4835">
                  <c:v>2.746</c:v>
                </c:pt>
                <c:pt idx="4836">
                  <c:v>2.75</c:v>
                </c:pt>
                <c:pt idx="4837">
                  <c:v>2.7589999999999999</c:v>
                </c:pt>
                <c:pt idx="4838">
                  <c:v>2.7800000000000002</c:v>
                </c:pt>
                <c:pt idx="4839">
                  <c:v>2.7789999999999999</c:v>
                </c:pt>
                <c:pt idx="4840">
                  <c:v>2.8010000000000002</c:v>
                </c:pt>
                <c:pt idx="4841">
                  <c:v>2.7930000000000001</c:v>
                </c:pt>
                <c:pt idx="4842">
                  <c:v>2.806</c:v>
                </c:pt>
                <c:pt idx="4843">
                  <c:v>2.802</c:v>
                </c:pt>
                <c:pt idx="4844">
                  <c:v>2.819</c:v>
                </c:pt>
                <c:pt idx="4845">
                  <c:v>2.8410000000000002</c:v>
                </c:pt>
                <c:pt idx="4846">
                  <c:v>2.8170000000000002</c:v>
                </c:pt>
                <c:pt idx="4847">
                  <c:v>2.8289999999999997</c:v>
                </c:pt>
                <c:pt idx="4848">
                  <c:v>2.8209999999999997</c:v>
                </c:pt>
                <c:pt idx="4849">
                  <c:v>2.8209999999999997</c:v>
                </c:pt>
                <c:pt idx="4850">
                  <c:v>2.8129999999999997</c:v>
                </c:pt>
                <c:pt idx="4851">
                  <c:v>2.8740000000000001</c:v>
                </c:pt>
                <c:pt idx="4852">
                  <c:v>2.87</c:v>
                </c:pt>
                <c:pt idx="4853">
                  <c:v>2.887</c:v>
                </c:pt>
                <c:pt idx="4854">
                  <c:v>2.887</c:v>
                </c:pt>
                <c:pt idx="4855">
                  <c:v>2.887</c:v>
                </c:pt>
                <c:pt idx="4856">
                  <c:v>2.8439999999999999</c:v>
                </c:pt>
                <c:pt idx="4857">
                  <c:v>2.85</c:v>
                </c:pt>
                <c:pt idx="4858">
                  <c:v>2.855</c:v>
                </c:pt>
                <c:pt idx="4859">
                  <c:v>2.8570000000000002</c:v>
                </c:pt>
                <c:pt idx="4860">
                  <c:v>2.8679999999999999</c:v>
                </c:pt>
                <c:pt idx="4861">
                  <c:v>2.89</c:v>
                </c:pt>
                <c:pt idx="4862">
                  <c:v>2.8769999999999998</c:v>
                </c:pt>
                <c:pt idx="4863">
                  <c:v>2.9060000000000001</c:v>
                </c:pt>
                <c:pt idx="4864">
                  <c:v>2.91</c:v>
                </c:pt>
                <c:pt idx="4865">
                  <c:v>2.8810000000000002</c:v>
                </c:pt>
                <c:pt idx="4866">
                  <c:v>2.8330000000000002</c:v>
                </c:pt>
                <c:pt idx="4867">
                  <c:v>2.8490000000000002</c:v>
                </c:pt>
                <c:pt idx="4868">
                  <c:v>2.8079999999999998</c:v>
                </c:pt>
                <c:pt idx="4869">
                  <c:v>2.8180000000000001</c:v>
                </c:pt>
                <c:pt idx="4870">
                  <c:v>2.8529999999999998</c:v>
                </c:pt>
                <c:pt idx="4871">
                  <c:v>2.8689999999999998</c:v>
                </c:pt>
                <c:pt idx="4872">
                  <c:v>2.8460000000000001</c:v>
                </c:pt>
                <c:pt idx="4873">
                  <c:v>2.9050000000000002</c:v>
                </c:pt>
                <c:pt idx="4874">
                  <c:v>2.91</c:v>
                </c:pt>
                <c:pt idx="4875">
                  <c:v>2.93</c:v>
                </c:pt>
                <c:pt idx="4876">
                  <c:v>2.9590000000000001</c:v>
                </c:pt>
                <c:pt idx="4877">
                  <c:v>2.9670000000000001</c:v>
                </c:pt>
                <c:pt idx="4878">
                  <c:v>2.9260000000000002</c:v>
                </c:pt>
                <c:pt idx="4879">
                  <c:v>2.9260000000000002</c:v>
                </c:pt>
                <c:pt idx="4880">
                  <c:v>2.8929999999999998</c:v>
                </c:pt>
                <c:pt idx="4881">
                  <c:v>2.8679999999999999</c:v>
                </c:pt>
                <c:pt idx="4882">
                  <c:v>2.8559999999999999</c:v>
                </c:pt>
                <c:pt idx="4883">
                  <c:v>2.802</c:v>
                </c:pt>
                <c:pt idx="4884">
                  <c:v>2.79</c:v>
                </c:pt>
                <c:pt idx="4885">
                  <c:v>2.8050000000000002</c:v>
                </c:pt>
                <c:pt idx="4886">
                  <c:v>2.8149999999999999</c:v>
                </c:pt>
                <c:pt idx="4887">
                  <c:v>2.8149999999999999</c:v>
                </c:pt>
                <c:pt idx="4888">
                  <c:v>2.8109999999999999</c:v>
                </c:pt>
                <c:pt idx="4889">
                  <c:v>2.8319999999999999</c:v>
                </c:pt>
                <c:pt idx="4890">
                  <c:v>2.8340000000000001</c:v>
                </c:pt>
                <c:pt idx="4891">
                  <c:v>2.81</c:v>
                </c:pt>
                <c:pt idx="4892">
                  <c:v>2.81</c:v>
                </c:pt>
                <c:pt idx="4893">
                  <c:v>2.7869999999999999</c:v>
                </c:pt>
                <c:pt idx="4894">
                  <c:v>2.8220000000000001</c:v>
                </c:pt>
                <c:pt idx="4895">
                  <c:v>2.7960000000000003</c:v>
                </c:pt>
                <c:pt idx="4896">
                  <c:v>2.7960000000000003</c:v>
                </c:pt>
                <c:pt idx="4897">
                  <c:v>2.7610000000000001</c:v>
                </c:pt>
                <c:pt idx="4898">
                  <c:v>2.7119999999999997</c:v>
                </c:pt>
                <c:pt idx="4899">
                  <c:v>2.73</c:v>
                </c:pt>
                <c:pt idx="4900">
                  <c:v>2.7650000000000001</c:v>
                </c:pt>
                <c:pt idx="4901">
                  <c:v>2.7730000000000001</c:v>
                </c:pt>
                <c:pt idx="4902">
                  <c:v>2.7629999999999999</c:v>
                </c:pt>
                <c:pt idx="4903">
                  <c:v>2.734</c:v>
                </c:pt>
                <c:pt idx="4904">
                  <c:v>2.694</c:v>
                </c:pt>
                <c:pt idx="4905">
                  <c:v>2.645</c:v>
                </c:pt>
                <c:pt idx="4906">
                  <c:v>2.6470000000000002</c:v>
                </c:pt>
                <c:pt idx="4907">
                  <c:v>2.6720000000000002</c:v>
                </c:pt>
                <c:pt idx="4908">
                  <c:v>2.641</c:v>
                </c:pt>
                <c:pt idx="4909">
                  <c:v>2.5640000000000001</c:v>
                </c:pt>
                <c:pt idx="4910">
                  <c:v>2.5640000000000001</c:v>
                </c:pt>
                <c:pt idx="4911">
                  <c:v>2.617</c:v>
                </c:pt>
                <c:pt idx="4912">
                  <c:v>2.5640000000000001</c:v>
                </c:pt>
                <c:pt idx="4913">
                  <c:v>2.5179999999999998</c:v>
                </c:pt>
                <c:pt idx="4914">
                  <c:v>2.4900000000000002</c:v>
                </c:pt>
                <c:pt idx="4915">
                  <c:v>2.4900000000000002</c:v>
                </c:pt>
                <c:pt idx="4916">
                  <c:v>2.4699999999999998</c:v>
                </c:pt>
                <c:pt idx="4917">
                  <c:v>2.38</c:v>
                </c:pt>
                <c:pt idx="4918">
                  <c:v>2.4950000000000001</c:v>
                </c:pt>
                <c:pt idx="4919">
                  <c:v>2.5430000000000001</c:v>
                </c:pt>
                <c:pt idx="4920">
                  <c:v>2.5880000000000001</c:v>
                </c:pt>
                <c:pt idx="4921">
                  <c:v>2.5540000000000003</c:v>
                </c:pt>
                <c:pt idx="4922">
                  <c:v>2.577</c:v>
                </c:pt>
                <c:pt idx="4923">
                  <c:v>2.5430000000000001</c:v>
                </c:pt>
                <c:pt idx="4924">
                  <c:v>2.5369999999999999</c:v>
                </c:pt>
                <c:pt idx="4925">
                  <c:v>2.5369999999999999</c:v>
                </c:pt>
                <c:pt idx="4926">
                  <c:v>2.5430000000000001</c:v>
                </c:pt>
                <c:pt idx="4927">
                  <c:v>2.5649999999999999</c:v>
                </c:pt>
                <c:pt idx="4928">
                  <c:v>2.6160000000000001</c:v>
                </c:pt>
                <c:pt idx="4929">
                  <c:v>2.6160000000000001</c:v>
                </c:pt>
                <c:pt idx="4930">
                  <c:v>2.5880000000000001</c:v>
                </c:pt>
                <c:pt idx="4931">
                  <c:v>2.585</c:v>
                </c:pt>
                <c:pt idx="4932">
                  <c:v>2.5649999999999999</c:v>
                </c:pt>
                <c:pt idx="4933">
                  <c:v>2.6070000000000002</c:v>
                </c:pt>
                <c:pt idx="4934">
                  <c:v>2.5910000000000002</c:v>
                </c:pt>
                <c:pt idx="4935">
                  <c:v>2.5739999999999998</c:v>
                </c:pt>
                <c:pt idx="4936">
                  <c:v>2.5089999999999999</c:v>
                </c:pt>
                <c:pt idx="4937">
                  <c:v>2.4590000000000001</c:v>
                </c:pt>
                <c:pt idx="4938">
                  <c:v>2.5049999999999999</c:v>
                </c:pt>
                <c:pt idx="4939">
                  <c:v>2.5369999999999999</c:v>
                </c:pt>
                <c:pt idx="4940">
                  <c:v>2.524</c:v>
                </c:pt>
                <c:pt idx="4941">
                  <c:v>2.5259999999999998</c:v>
                </c:pt>
                <c:pt idx="4942">
                  <c:v>2.4820000000000002</c:v>
                </c:pt>
                <c:pt idx="4943">
                  <c:v>2.4670000000000001</c:v>
                </c:pt>
                <c:pt idx="4944">
                  <c:v>2.4870000000000001</c:v>
                </c:pt>
                <c:pt idx="4945">
                  <c:v>2.5070000000000001</c:v>
                </c:pt>
                <c:pt idx="4946">
                  <c:v>2.5329999999999999</c:v>
                </c:pt>
                <c:pt idx="4947">
                  <c:v>2.4969999999999999</c:v>
                </c:pt>
                <c:pt idx="4948">
                  <c:v>2.5169999999999999</c:v>
                </c:pt>
                <c:pt idx="4949">
                  <c:v>2.5169999999999999</c:v>
                </c:pt>
                <c:pt idx="4950">
                  <c:v>2.4889999999999999</c:v>
                </c:pt>
                <c:pt idx="4951">
                  <c:v>2.4990000000000001</c:v>
                </c:pt>
                <c:pt idx="4952">
                  <c:v>2.5300000000000002</c:v>
                </c:pt>
                <c:pt idx="4953">
                  <c:v>2.496</c:v>
                </c:pt>
                <c:pt idx="4954">
                  <c:v>2.5070000000000001</c:v>
                </c:pt>
                <c:pt idx="4955">
                  <c:v>2.4830000000000001</c:v>
                </c:pt>
                <c:pt idx="4956">
                  <c:v>2.4990000000000001</c:v>
                </c:pt>
                <c:pt idx="4957">
                  <c:v>2.5150000000000001</c:v>
                </c:pt>
                <c:pt idx="4958">
                  <c:v>2.5550000000000002</c:v>
                </c:pt>
                <c:pt idx="4959">
                  <c:v>2.5409999999999999</c:v>
                </c:pt>
                <c:pt idx="4960">
                  <c:v>2.5470000000000002</c:v>
                </c:pt>
                <c:pt idx="4961">
                  <c:v>2.5169999999999999</c:v>
                </c:pt>
                <c:pt idx="4962">
                  <c:v>2.4740000000000002</c:v>
                </c:pt>
                <c:pt idx="4963">
                  <c:v>2.464</c:v>
                </c:pt>
                <c:pt idx="4964">
                  <c:v>2.476</c:v>
                </c:pt>
                <c:pt idx="4965">
                  <c:v>2.4540000000000002</c:v>
                </c:pt>
                <c:pt idx="4966">
                  <c:v>2.468</c:v>
                </c:pt>
                <c:pt idx="4967">
                  <c:v>2.464</c:v>
                </c:pt>
              </c:numCache>
            </c:numRef>
          </c:val>
          <c:smooth val="0"/>
          <c:extLst>
            <c:ext xmlns:c16="http://schemas.microsoft.com/office/drawing/2014/chart" uri="{C3380CC4-5D6E-409C-BE32-E72D297353CC}">
              <c16:uniqueId val="{00000000-927D-4018-A35C-88203D17892B}"/>
            </c:ext>
          </c:extLst>
        </c:ser>
        <c:ser>
          <c:idx val="1"/>
          <c:order val="1"/>
          <c:tx>
            <c:strRef>
              <c:f>Datos_D!$D$3</c:f>
              <c:strCache>
                <c:ptCount val="1"/>
                <c:pt idx="0">
                  <c:v>Zona Euro</c:v>
                </c:pt>
              </c:strCache>
            </c:strRef>
          </c:tx>
          <c:spPr>
            <a:ln w="31750">
              <a:solidFill>
                <a:srgbClr val="00B050"/>
              </a:solidFill>
              <a:prstDash val="solid"/>
            </a:ln>
          </c:spPr>
          <c:marker>
            <c:symbol val="none"/>
          </c:marker>
          <c:cat>
            <c:numRef>
              <c:f>Datos_D!$B$4:$B$4973</c:f>
              <c:numCache>
                <c:formatCode>dd/mmm/yyyy</c:formatCode>
                <c:ptCount val="4970"/>
                <c:pt idx="0">
                  <c:v>36585</c:v>
                </c:pt>
                <c:pt idx="1">
                  <c:v>36586</c:v>
                </c:pt>
                <c:pt idx="2">
                  <c:v>36587</c:v>
                </c:pt>
                <c:pt idx="3">
                  <c:v>36588</c:v>
                </c:pt>
                <c:pt idx="4">
                  <c:v>36591</c:v>
                </c:pt>
                <c:pt idx="5">
                  <c:v>36592</c:v>
                </c:pt>
                <c:pt idx="6">
                  <c:v>36593</c:v>
                </c:pt>
                <c:pt idx="7">
                  <c:v>36594</c:v>
                </c:pt>
                <c:pt idx="8">
                  <c:v>36595</c:v>
                </c:pt>
                <c:pt idx="9">
                  <c:v>36598</c:v>
                </c:pt>
                <c:pt idx="10">
                  <c:v>36599</c:v>
                </c:pt>
                <c:pt idx="11">
                  <c:v>36600</c:v>
                </c:pt>
                <c:pt idx="12">
                  <c:v>36601</c:v>
                </c:pt>
                <c:pt idx="13">
                  <c:v>36602</c:v>
                </c:pt>
                <c:pt idx="14">
                  <c:v>36605</c:v>
                </c:pt>
                <c:pt idx="15">
                  <c:v>36606</c:v>
                </c:pt>
                <c:pt idx="16">
                  <c:v>36607</c:v>
                </c:pt>
                <c:pt idx="17">
                  <c:v>36608</c:v>
                </c:pt>
                <c:pt idx="18">
                  <c:v>36609</c:v>
                </c:pt>
                <c:pt idx="19">
                  <c:v>36612</c:v>
                </c:pt>
                <c:pt idx="20">
                  <c:v>36613</c:v>
                </c:pt>
                <c:pt idx="21">
                  <c:v>36614</c:v>
                </c:pt>
                <c:pt idx="22">
                  <c:v>36615</c:v>
                </c:pt>
                <c:pt idx="23">
                  <c:v>36616</c:v>
                </c:pt>
                <c:pt idx="24">
                  <c:v>36619</c:v>
                </c:pt>
                <c:pt idx="25">
                  <c:v>36620</c:v>
                </c:pt>
                <c:pt idx="26">
                  <c:v>36621</c:v>
                </c:pt>
                <c:pt idx="27">
                  <c:v>36622</c:v>
                </c:pt>
                <c:pt idx="28">
                  <c:v>36623</c:v>
                </c:pt>
                <c:pt idx="29">
                  <c:v>36626</c:v>
                </c:pt>
                <c:pt idx="30">
                  <c:v>36627</c:v>
                </c:pt>
                <c:pt idx="31">
                  <c:v>36628</c:v>
                </c:pt>
                <c:pt idx="32">
                  <c:v>36629</c:v>
                </c:pt>
                <c:pt idx="33">
                  <c:v>36630</c:v>
                </c:pt>
                <c:pt idx="34">
                  <c:v>36633</c:v>
                </c:pt>
                <c:pt idx="35">
                  <c:v>36634</c:v>
                </c:pt>
                <c:pt idx="36">
                  <c:v>36635</c:v>
                </c:pt>
                <c:pt idx="37">
                  <c:v>36636</c:v>
                </c:pt>
                <c:pt idx="38">
                  <c:v>36637</c:v>
                </c:pt>
                <c:pt idx="39">
                  <c:v>36640</c:v>
                </c:pt>
                <c:pt idx="40">
                  <c:v>36641</c:v>
                </c:pt>
                <c:pt idx="41">
                  <c:v>36642</c:v>
                </c:pt>
                <c:pt idx="42">
                  <c:v>36643</c:v>
                </c:pt>
                <c:pt idx="43">
                  <c:v>36644</c:v>
                </c:pt>
                <c:pt idx="44">
                  <c:v>36647</c:v>
                </c:pt>
                <c:pt idx="45">
                  <c:v>36648</c:v>
                </c:pt>
                <c:pt idx="46">
                  <c:v>36649</c:v>
                </c:pt>
                <c:pt idx="47">
                  <c:v>36650</c:v>
                </c:pt>
                <c:pt idx="48">
                  <c:v>36651</c:v>
                </c:pt>
                <c:pt idx="49">
                  <c:v>36654</c:v>
                </c:pt>
                <c:pt idx="50">
                  <c:v>36655</c:v>
                </c:pt>
                <c:pt idx="51">
                  <c:v>36656</c:v>
                </c:pt>
                <c:pt idx="52">
                  <c:v>36657</c:v>
                </c:pt>
                <c:pt idx="53">
                  <c:v>36658</c:v>
                </c:pt>
                <c:pt idx="54">
                  <c:v>36661</c:v>
                </c:pt>
                <c:pt idx="55">
                  <c:v>36662</c:v>
                </c:pt>
                <c:pt idx="56">
                  <c:v>36663</c:v>
                </c:pt>
                <c:pt idx="57">
                  <c:v>36664</c:v>
                </c:pt>
                <c:pt idx="58">
                  <c:v>36665</c:v>
                </c:pt>
                <c:pt idx="59">
                  <c:v>36668</c:v>
                </c:pt>
                <c:pt idx="60">
                  <c:v>36669</c:v>
                </c:pt>
                <c:pt idx="61">
                  <c:v>36670</c:v>
                </c:pt>
                <c:pt idx="62">
                  <c:v>36671</c:v>
                </c:pt>
                <c:pt idx="63">
                  <c:v>36672</c:v>
                </c:pt>
                <c:pt idx="64">
                  <c:v>36675</c:v>
                </c:pt>
                <c:pt idx="65">
                  <c:v>36676</c:v>
                </c:pt>
                <c:pt idx="66">
                  <c:v>36677</c:v>
                </c:pt>
                <c:pt idx="67">
                  <c:v>36678</c:v>
                </c:pt>
                <c:pt idx="68">
                  <c:v>36679</c:v>
                </c:pt>
                <c:pt idx="69">
                  <c:v>36682</c:v>
                </c:pt>
                <c:pt idx="70">
                  <c:v>36683</c:v>
                </c:pt>
                <c:pt idx="71">
                  <c:v>36684</c:v>
                </c:pt>
                <c:pt idx="72">
                  <c:v>36685</c:v>
                </c:pt>
                <c:pt idx="73">
                  <c:v>36686</c:v>
                </c:pt>
                <c:pt idx="74">
                  <c:v>36689</c:v>
                </c:pt>
                <c:pt idx="75">
                  <c:v>36690</c:v>
                </c:pt>
                <c:pt idx="76">
                  <c:v>36691</c:v>
                </c:pt>
                <c:pt idx="77">
                  <c:v>36692</c:v>
                </c:pt>
                <c:pt idx="78">
                  <c:v>36693</c:v>
                </c:pt>
                <c:pt idx="79">
                  <c:v>36696</c:v>
                </c:pt>
                <c:pt idx="80">
                  <c:v>36697</c:v>
                </c:pt>
                <c:pt idx="81">
                  <c:v>36698</c:v>
                </c:pt>
                <c:pt idx="82">
                  <c:v>36699</c:v>
                </c:pt>
                <c:pt idx="83">
                  <c:v>36700</c:v>
                </c:pt>
                <c:pt idx="84">
                  <c:v>36703</c:v>
                </c:pt>
                <c:pt idx="85">
                  <c:v>36704</c:v>
                </c:pt>
                <c:pt idx="86">
                  <c:v>36705</c:v>
                </c:pt>
                <c:pt idx="87">
                  <c:v>36706</c:v>
                </c:pt>
                <c:pt idx="88">
                  <c:v>36707</c:v>
                </c:pt>
                <c:pt idx="89">
                  <c:v>36710</c:v>
                </c:pt>
                <c:pt idx="90">
                  <c:v>36711</c:v>
                </c:pt>
                <c:pt idx="91">
                  <c:v>36712</c:v>
                </c:pt>
                <c:pt idx="92">
                  <c:v>36713</c:v>
                </c:pt>
                <c:pt idx="93">
                  <c:v>36714</c:v>
                </c:pt>
                <c:pt idx="94">
                  <c:v>36717</c:v>
                </c:pt>
                <c:pt idx="95">
                  <c:v>36718</c:v>
                </c:pt>
                <c:pt idx="96">
                  <c:v>36719</c:v>
                </c:pt>
                <c:pt idx="97">
                  <c:v>36720</c:v>
                </c:pt>
                <c:pt idx="98">
                  <c:v>36721</c:v>
                </c:pt>
                <c:pt idx="99">
                  <c:v>36724</c:v>
                </c:pt>
                <c:pt idx="100">
                  <c:v>36725</c:v>
                </c:pt>
                <c:pt idx="101">
                  <c:v>36726</c:v>
                </c:pt>
                <c:pt idx="102">
                  <c:v>36727</c:v>
                </c:pt>
                <c:pt idx="103">
                  <c:v>36728</c:v>
                </c:pt>
                <c:pt idx="104">
                  <c:v>36731</c:v>
                </c:pt>
                <c:pt idx="105">
                  <c:v>36732</c:v>
                </c:pt>
                <c:pt idx="106">
                  <c:v>36733</c:v>
                </c:pt>
                <c:pt idx="107">
                  <c:v>36734</c:v>
                </c:pt>
                <c:pt idx="108">
                  <c:v>36735</c:v>
                </c:pt>
                <c:pt idx="109">
                  <c:v>36738</c:v>
                </c:pt>
                <c:pt idx="110">
                  <c:v>36739</c:v>
                </c:pt>
                <c:pt idx="111">
                  <c:v>36740</c:v>
                </c:pt>
                <c:pt idx="112">
                  <c:v>36741</c:v>
                </c:pt>
                <c:pt idx="113">
                  <c:v>36742</c:v>
                </c:pt>
                <c:pt idx="114">
                  <c:v>36745</c:v>
                </c:pt>
                <c:pt idx="115">
                  <c:v>36746</c:v>
                </c:pt>
                <c:pt idx="116">
                  <c:v>36747</c:v>
                </c:pt>
                <c:pt idx="117">
                  <c:v>36748</c:v>
                </c:pt>
                <c:pt idx="118">
                  <c:v>36749</c:v>
                </c:pt>
                <c:pt idx="119">
                  <c:v>36752</c:v>
                </c:pt>
                <c:pt idx="120">
                  <c:v>36753</c:v>
                </c:pt>
                <c:pt idx="121">
                  <c:v>36754</c:v>
                </c:pt>
                <c:pt idx="122">
                  <c:v>36755</c:v>
                </c:pt>
                <c:pt idx="123">
                  <c:v>36756</c:v>
                </c:pt>
                <c:pt idx="124">
                  <c:v>36759</c:v>
                </c:pt>
                <c:pt idx="125">
                  <c:v>36760</c:v>
                </c:pt>
                <c:pt idx="126">
                  <c:v>36761</c:v>
                </c:pt>
                <c:pt idx="127">
                  <c:v>36762</c:v>
                </c:pt>
                <c:pt idx="128">
                  <c:v>36763</c:v>
                </c:pt>
                <c:pt idx="129">
                  <c:v>36766</c:v>
                </c:pt>
                <c:pt idx="130">
                  <c:v>36767</c:v>
                </c:pt>
                <c:pt idx="131">
                  <c:v>36768</c:v>
                </c:pt>
                <c:pt idx="132">
                  <c:v>36769</c:v>
                </c:pt>
                <c:pt idx="133">
                  <c:v>36770</c:v>
                </c:pt>
                <c:pt idx="134">
                  <c:v>36773</c:v>
                </c:pt>
                <c:pt idx="135">
                  <c:v>36774</c:v>
                </c:pt>
                <c:pt idx="136">
                  <c:v>36775</c:v>
                </c:pt>
                <c:pt idx="137">
                  <c:v>36776</c:v>
                </c:pt>
                <c:pt idx="138">
                  <c:v>36777</c:v>
                </c:pt>
                <c:pt idx="139">
                  <c:v>36780</c:v>
                </c:pt>
                <c:pt idx="140">
                  <c:v>36781</c:v>
                </c:pt>
                <c:pt idx="141">
                  <c:v>36782</c:v>
                </c:pt>
                <c:pt idx="142">
                  <c:v>36783</c:v>
                </c:pt>
                <c:pt idx="143">
                  <c:v>36784</c:v>
                </c:pt>
                <c:pt idx="144">
                  <c:v>36787</c:v>
                </c:pt>
                <c:pt idx="145">
                  <c:v>36788</c:v>
                </c:pt>
                <c:pt idx="146">
                  <c:v>36789</c:v>
                </c:pt>
                <c:pt idx="147">
                  <c:v>36790</c:v>
                </c:pt>
                <c:pt idx="148">
                  <c:v>36791</c:v>
                </c:pt>
                <c:pt idx="149">
                  <c:v>36794</c:v>
                </c:pt>
                <c:pt idx="150">
                  <c:v>36795</c:v>
                </c:pt>
                <c:pt idx="151">
                  <c:v>36796</c:v>
                </c:pt>
                <c:pt idx="152">
                  <c:v>36797</c:v>
                </c:pt>
                <c:pt idx="153">
                  <c:v>36798</c:v>
                </c:pt>
                <c:pt idx="154">
                  <c:v>36801</c:v>
                </c:pt>
                <c:pt idx="155">
                  <c:v>36802</c:v>
                </c:pt>
                <c:pt idx="156">
                  <c:v>36803</c:v>
                </c:pt>
                <c:pt idx="157">
                  <c:v>36804</c:v>
                </c:pt>
                <c:pt idx="158">
                  <c:v>36805</c:v>
                </c:pt>
                <c:pt idx="159">
                  <c:v>36808</c:v>
                </c:pt>
                <c:pt idx="160">
                  <c:v>36809</c:v>
                </c:pt>
                <c:pt idx="161">
                  <c:v>36810</c:v>
                </c:pt>
                <c:pt idx="162">
                  <c:v>36811</c:v>
                </c:pt>
                <c:pt idx="163">
                  <c:v>36812</c:v>
                </c:pt>
                <c:pt idx="164">
                  <c:v>36815</c:v>
                </c:pt>
                <c:pt idx="165">
                  <c:v>36816</c:v>
                </c:pt>
                <c:pt idx="166">
                  <c:v>36817</c:v>
                </c:pt>
                <c:pt idx="167">
                  <c:v>36818</c:v>
                </c:pt>
                <c:pt idx="168">
                  <c:v>36819</c:v>
                </c:pt>
                <c:pt idx="169">
                  <c:v>36822</c:v>
                </c:pt>
                <c:pt idx="170">
                  <c:v>36823</c:v>
                </c:pt>
                <c:pt idx="171">
                  <c:v>36824</c:v>
                </c:pt>
                <c:pt idx="172">
                  <c:v>36825</c:v>
                </c:pt>
                <c:pt idx="173">
                  <c:v>36826</c:v>
                </c:pt>
                <c:pt idx="174">
                  <c:v>36829</c:v>
                </c:pt>
                <c:pt idx="175">
                  <c:v>36830</c:v>
                </c:pt>
                <c:pt idx="176">
                  <c:v>36831</c:v>
                </c:pt>
                <c:pt idx="177">
                  <c:v>36832</c:v>
                </c:pt>
                <c:pt idx="178">
                  <c:v>36833</c:v>
                </c:pt>
                <c:pt idx="179">
                  <c:v>36836</c:v>
                </c:pt>
                <c:pt idx="180">
                  <c:v>36837</c:v>
                </c:pt>
                <c:pt idx="181">
                  <c:v>36838</c:v>
                </c:pt>
                <c:pt idx="182">
                  <c:v>36839</c:v>
                </c:pt>
                <c:pt idx="183">
                  <c:v>36840</c:v>
                </c:pt>
                <c:pt idx="184">
                  <c:v>36843</c:v>
                </c:pt>
                <c:pt idx="185">
                  <c:v>36844</c:v>
                </c:pt>
                <c:pt idx="186">
                  <c:v>36845</c:v>
                </c:pt>
                <c:pt idx="187">
                  <c:v>36846</c:v>
                </c:pt>
                <c:pt idx="188">
                  <c:v>36847</c:v>
                </c:pt>
                <c:pt idx="189">
                  <c:v>36850</c:v>
                </c:pt>
                <c:pt idx="190">
                  <c:v>36851</c:v>
                </c:pt>
                <c:pt idx="191">
                  <c:v>36852</c:v>
                </c:pt>
                <c:pt idx="192">
                  <c:v>36853</c:v>
                </c:pt>
                <c:pt idx="193">
                  <c:v>36854</c:v>
                </c:pt>
                <c:pt idx="194">
                  <c:v>36857</c:v>
                </c:pt>
                <c:pt idx="195">
                  <c:v>36858</c:v>
                </c:pt>
                <c:pt idx="196">
                  <c:v>36859</c:v>
                </c:pt>
                <c:pt idx="197">
                  <c:v>36860</c:v>
                </c:pt>
                <c:pt idx="198">
                  <c:v>36861</c:v>
                </c:pt>
                <c:pt idx="199">
                  <c:v>36864</c:v>
                </c:pt>
                <c:pt idx="200">
                  <c:v>36865</c:v>
                </c:pt>
                <c:pt idx="201">
                  <c:v>36866</c:v>
                </c:pt>
                <c:pt idx="202">
                  <c:v>36867</c:v>
                </c:pt>
                <c:pt idx="203">
                  <c:v>36868</c:v>
                </c:pt>
                <c:pt idx="204">
                  <c:v>36871</c:v>
                </c:pt>
                <c:pt idx="205">
                  <c:v>36872</c:v>
                </c:pt>
                <c:pt idx="206">
                  <c:v>36873</c:v>
                </c:pt>
                <c:pt idx="207">
                  <c:v>36874</c:v>
                </c:pt>
                <c:pt idx="208">
                  <c:v>36875</c:v>
                </c:pt>
                <c:pt idx="209">
                  <c:v>36878</c:v>
                </c:pt>
                <c:pt idx="210">
                  <c:v>36879</c:v>
                </c:pt>
                <c:pt idx="211">
                  <c:v>36880</c:v>
                </c:pt>
                <c:pt idx="212">
                  <c:v>36881</c:v>
                </c:pt>
                <c:pt idx="213">
                  <c:v>36882</c:v>
                </c:pt>
                <c:pt idx="214">
                  <c:v>36885</c:v>
                </c:pt>
                <c:pt idx="215">
                  <c:v>36886</c:v>
                </c:pt>
                <c:pt idx="216">
                  <c:v>36887</c:v>
                </c:pt>
                <c:pt idx="217">
                  <c:v>36888</c:v>
                </c:pt>
                <c:pt idx="218">
                  <c:v>36889</c:v>
                </c:pt>
                <c:pt idx="219">
                  <c:v>36892</c:v>
                </c:pt>
                <c:pt idx="220">
                  <c:v>36893</c:v>
                </c:pt>
                <c:pt idx="221">
                  <c:v>36894</c:v>
                </c:pt>
                <c:pt idx="222">
                  <c:v>36895</c:v>
                </c:pt>
                <c:pt idx="223">
                  <c:v>36896</c:v>
                </c:pt>
                <c:pt idx="224">
                  <c:v>36899</c:v>
                </c:pt>
                <c:pt idx="225">
                  <c:v>36900</c:v>
                </c:pt>
                <c:pt idx="226">
                  <c:v>36901</c:v>
                </c:pt>
                <c:pt idx="227">
                  <c:v>36902</c:v>
                </c:pt>
                <c:pt idx="228">
                  <c:v>36903</c:v>
                </c:pt>
                <c:pt idx="229">
                  <c:v>36906</c:v>
                </c:pt>
                <c:pt idx="230">
                  <c:v>36907</c:v>
                </c:pt>
                <c:pt idx="231">
                  <c:v>36908</c:v>
                </c:pt>
                <c:pt idx="232">
                  <c:v>36909</c:v>
                </c:pt>
                <c:pt idx="233">
                  <c:v>36910</c:v>
                </c:pt>
                <c:pt idx="234">
                  <c:v>36913</c:v>
                </c:pt>
                <c:pt idx="235">
                  <c:v>36914</c:v>
                </c:pt>
                <c:pt idx="236">
                  <c:v>36915</c:v>
                </c:pt>
                <c:pt idx="237">
                  <c:v>36916</c:v>
                </c:pt>
                <c:pt idx="238">
                  <c:v>36917</c:v>
                </c:pt>
                <c:pt idx="239">
                  <c:v>36920</c:v>
                </c:pt>
                <c:pt idx="240">
                  <c:v>36921</c:v>
                </c:pt>
                <c:pt idx="241">
                  <c:v>36922</c:v>
                </c:pt>
                <c:pt idx="242">
                  <c:v>36923</c:v>
                </c:pt>
                <c:pt idx="243">
                  <c:v>36924</c:v>
                </c:pt>
                <c:pt idx="244">
                  <c:v>36927</c:v>
                </c:pt>
                <c:pt idx="245">
                  <c:v>36928</c:v>
                </c:pt>
                <c:pt idx="246">
                  <c:v>36929</c:v>
                </c:pt>
                <c:pt idx="247">
                  <c:v>36930</c:v>
                </c:pt>
                <c:pt idx="248">
                  <c:v>36931</c:v>
                </c:pt>
                <c:pt idx="249">
                  <c:v>36934</c:v>
                </c:pt>
                <c:pt idx="250">
                  <c:v>36935</c:v>
                </c:pt>
                <c:pt idx="251">
                  <c:v>36936</c:v>
                </c:pt>
                <c:pt idx="252">
                  <c:v>36937</c:v>
                </c:pt>
                <c:pt idx="253">
                  <c:v>36938</c:v>
                </c:pt>
                <c:pt idx="254">
                  <c:v>36941</c:v>
                </c:pt>
                <c:pt idx="255">
                  <c:v>36942</c:v>
                </c:pt>
                <c:pt idx="256">
                  <c:v>36943</c:v>
                </c:pt>
                <c:pt idx="257">
                  <c:v>36944</c:v>
                </c:pt>
                <c:pt idx="258">
                  <c:v>36945</c:v>
                </c:pt>
                <c:pt idx="259">
                  <c:v>36948</c:v>
                </c:pt>
                <c:pt idx="260">
                  <c:v>36949</c:v>
                </c:pt>
                <c:pt idx="261">
                  <c:v>36950</c:v>
                </c:pt>
                <c:pt idx="262">
                  <c:v>36951</c:v>
                </c:pt>
                <c:pt idx="263">
                  <c:v>36952</c:v>
                </c:pt>
                <c:pt idx="264">
                  <c:v>36955</c:v>
                </c:pt>
                <c:pt idx="265">
                  <c:v>36956</c:v>
                </c:pt>
                <c:pt idx="266">
                  <c:v>36957</c:v>
                </c:pt>
                <c:pt idx="267">
                  <c:v>36958</c:v>
                </c:pt>
                <c:pt idx="268">
                  <c:v>36959</c:v>
                </c:pt>
                <c:pt idx="269">
                  <c:v>36962</c:v>
                </c:pt>
                <c:pt idx="270">
                  <c:v>36963</c:v>
                </c:pt>
                <c:pt idx="271">
                  <c:v>36964</c:v>
                </c:pt>
                <c:pt idx="272">
                  <c:v>36965</c:v>
                </c:pt>
                <c:pt idx="273">
                  <c:v>36966</c:v>
                </c:pt>
                <c:pt idx="274">
                  <c:v>36969</c:v>
                </c:pt>
                <c:pt idx="275">
                  <c:v>36970</c:v>
                </c:pt>
                <c:pt idx="276">
                  <c:v>36971</c:v>
                </c:pt>
                <c:pt idx="277">
                  <c:v>36972</c:v>
                </c:pt>
                <c:pt idx="278">
                  <c:v>36973</c:v>
                </c:pt>
                <c:pt idx="279">
                  <c:v>36976</c:v>
                </c:pt>
                <c:pt idx="280">
                  <c:v>36977</c:v>
                </c:pt>
                <c:pt idx="281">
                  <c:v>36978</c:v>
                </c:pt>
                <c:pt idx="282">
                  <c:v>36979</c:v>
                </c:pt>
                <c:pt idx="283">
                  <c:v>36980</c:v>
                </c:pt>
                <c:pt idx="284">
                  <c:v>36983</c:v>
                </c:pt>
                <c:pt idx="285">
                  <c:v>36984</c:v>
                </c:pt>
                <c:pt idx="286">
                  <c:v>36985</c:v>
                </c:pt>
                <c:pt idx="287">
                  <c:v>36986</c:v>
                </c:pt>
                <c:pt idx="288">
                  <c:v>36987</c:v>
                </c:pt>
                <c:pt idx="289">
                  <c:v>36990</c:v>
                </c:pt>
                <c:pt idx="290">
                  <c:v>36991</c:v>
                </c:pt>
                <c:pt idx="291">
                  <c:v>36992</c:v>
                </c:pt>
                <c:pt idx="292">
                  <c:v>36993</c:v>
                </c:pt>
                <c:pt idx="293">
                  <c:v>36994</c:v>
                </c:pt>
                <c:pt idx="294">
                  <c:v>36997</c:v>
                </c:pt>
                <c:pt idx="295">
                  <c:v>36998</c:v>
                </c:pt>
                <c:pt idx="296">
                  <c:v>36999</c:v>
                </c:pt>
                <c:pt idx="297">
                  <c:v>37000</c:v>
                </c:pt>
                <c:pt idx="298">
                  <c:v>37001</c:v>
                </c:pt>
                <c:pt idx="299">
                  <c:v>37004</c:v>
                </c:pt>
                <c:pt idx="300">
                  <c:v>37005</c:v>
                </c:pt>
                <c:pt idx="301">
                  <c:v>37006</c:v>
                </c:pt>
                <c:pt idx="302">
                  <c:v>37007</c:v>
                </c:pt>
                <c:pt idx="303">
                  <c:v>37008</c:v>
                </c:pt>
                <c:pt idx="304">
                  <c:v>37011</c:v>
                </c:pt>
                <c:pt idx="305">
                  <c:v>37012</c:v>
                </c:pt>
                <c:pt idx="306">
                  <c:v>37013</c:v>
                </c:pt>
                <c:pt idx="307">
                  <c:v>37014</c:v>
                </c:pt>
                <c:pt idx="308">
                  <c:v>37015</c:v>
                </c:pt>
                <c:pt idx="309">
                  <c:v>37018</c:v>
                </c:pt>
                <c:pt idx="310">
                  <c:v>37019</c:v>
                </c:pt>
                <c:pt idx="311">
                  <c:v>37020</c:v>
                </c:pt>
                <c:pt idx="312">
                  <c:v>37021</c:v>
                </c:pt>
                <c:pt idx="313">
                  <c:v>37022</c:v>
                </c:pt>
                <c:pt idx="314">
                  <c:v>37025</c:v>
                </c:pt>
                <c:pt idx="315">
                  <c:v>37026</c:v>
                </c:pt>
                <c:pt idx="316">
                  <c:v>37027</c:v>
                </c:pt>
                <c:pt idx="317">
                  <c:v>37028</c:v>
                </c:pt>
                <c:pt idx="318">
                  <c:v>37029</c:v>
                </c:pt>
                <c:pt idx="319">
                  <c:v>37032</c:v>
                </c:pt>
                <c:pt idx="320">
                  <c:v>37033</c:v>
                </c:pt>
                <c:pt idx="321">
                  <c:v>37034</c:v>
                </c:pt>
                <c:pt idx="322">
                  <c:v>37035</c:v>
                </c:pt>
                <c:pt idx="323">
                  <c:v>37036</c:v>
                </c:pt>
                <c:pt idx="324">
                  <c:v>37039</c:v>
                </c:pt>
                <c:pt idx="325">
                  <c:v>37040</c:v>
                </c:pt>
                <c:pt idx="326">
                  <c:v>37041</c:v>
                </c:pt>
                <c:pt idx="327">
                  <c:v>37042</c:v>
                </c:pt>
                <c:pt idx="328">
                  <c:v>37043</c:v>
                </c:pt>
                <c:pt idx="329">
                  <c:v>37046</c:v>
                </c:pt>
                <c:pt idx="330">
                  <c:v>37047</c:v>
                </c:pt>
                <c:pt idx="331">
                  <c:v>37048</c:v>
                </c:pt>
                <c:pt idx="332">
                  <c:v>37049</c:v>
                </c:pt>
                <c:pt idx="333">
                  <c:v>37050</c:v>
                </c:pt>
                <c:pt idx="334">
                  <c:v>37053</c:v>
                </c:pt>
                <c:pt idx="335">
                  <c:v>37054</c:v>
                </c:pt>
                <c:pt idx="336">
                  <c:v>37055</c:v>
                </c:pt>
                <c:pt idx="337">
                  <c:v>37056</c:v>
                </c:pt>
                <c:pt idx="338">
                  <c:v>37057</c:v>
                </c:pt>
                <c:pt idx="339">
                  <c:v>37060</c:v>
                </c:pt>
                <c:pt idx="340">
                  <c:v>37061</c:v>
                </c:pt>
                <c:pt idx="341">
                  <c:v>37062</c:v>
                </c:pt>
                <c:pt idx="342">
                  <c:v>37063</c:v>
                </c:pt>
                <c:pt idx="343">
                  <c:v>37064</c:v>
                </c:pt>
                <c:pt idx="344">
                  <c:v>37067</c:v>
                </c:pt>
                <c:pt idx="345">
                  <c:v>37068</c:v>
                </c:pt>
                <c:pt idx="346">
                  <c:v>37069</c:v>
                </c:pt>
                <c:pt idx="347">
                  <c:v>37070</c:v>
                </c:pt>
                <c:pt idx="348">
                  <c:v>37071</c:v>
                </c:pt>
                <c:pt idx="349">
                  <c:v>37074</c:v>
                </c:pt>
                <c:pt idx="350">
                  <c:v>37075</c:v>
                </c:pt>
                <c:pt idx="351">
                  <c:v>37076</c:v>
                </c:pt>
                <c:pt idx="352">
                  <c:v>37077</c:v>
                </c:pt>
                <c:pt idx="353">
                  <c:v>37078</c:v>
                </c:pt>
                <c:pt idx="354">
                  <c:v>37081</c:v>
                </c:pt>
                <c:pt idx="355">
                  <c:v>37082</c:v>
                </c:pt>
                <c:pt idx="356">
                  <c:v>37083</c:v>
                </c:pt>
                <c:pt idx="357">
                  <c:v>37084</c:v>
                </c:pt>
                <c:pt idx="358">
                  <c:v>37085</c:v>
                </c:pt>
                <c:pt idx="359">
                  <c:v>37088</c:v>
                </c:pt>
                <c:pt idx="360">
                  <c:v>37089</c:v>
                </c:pt>
                <c:pt idx="361">
                  <c:v>37090</c:v>
                </c:pt>
                <c:pt idx="362">
                  <c:v>37091</c:v>
                </c:pt>
                <c:pt idx="363">
                  <c:v>37092</c:v>
                </c:pt>
                <c:pt idx="364">
                  <c:v>37095</c:v>
                </c:pt>
                <c:pt idx="365">
                  <c:v>37096</c:v>
                </c:pt>
                <c:pt idx="366">
                  <c:v>37097</c:v>
                </c:pt>
                <c:pt idx="367">
                  <c:v>37098</c:v>
                </c:pt>
                <c:pt idx="368">
                  <c:v>37099</c:v>
                </c:pt>
                <c:pt idx="369">
                  <c:v>37102</c:v>
                </c:pt>
                <c:pt idx="370">
                  <c:v>37103</c:v>
                </c:pt>
                <c:pt idx="371">
                  <c:v>37104</c:v>
                </c:pt>
                <c:pt idx="372">
                  <c:v>37105</c:v>
                </c:pt>
                <c:pt idx="373">
                  <c:v>37106</c:v>
                </c:pt>
                <c:pt idx="374">
                  <c:v>37109</c:v>
                </c:pt>
                <c:pt idx="375">
                  <c:v>37110</c:v>
                </c:pt>
                <c:pt idx="376">
                  <c:v>37111</c:v>
                </c:pt>
                <c:pt idx="377">
                  <c:v>37112</c:v>
                </c:pt>
                <c:pt idx="378">
                  <c:v>37113</c:v>
                </c:pt>
                <c:pt idx="379">
                  <c:v>37116</c:v>
                </c:pt>
                <c:pt idx="380">
                  <c:v>37117</c:v>
                </c:pt>
                <c:pt idx="381">
                  <c:v>37118</c:v>
                </c:pt>
                <c:pt idx="382">
                  <c:v>37119</c:v>
                </c:pt>
                <c:pt idx="383">
                  <c:v>37120</c:v>
                </c:pt>
                <c:pt idx="384">
                  <c:v>37123</c:v>
                </c:pt>
                <c:pt idx="385">
                  <c:v>37124</c:v>
                </c:pt>
                <c:pt idx="386">
                  <c:v>37125</c:v>
                </c:pt>
                <c:pt idx="387">
                  <c:v>37126</c:v>
                </c:pt>
                <c:pt idx="388">
                  <c:v>37127</c:v>
                </c:pt>
                <c:pt idx="389">
                  <c:v>37130</c:v>
                </c:pt>
                <c:pt idx="390">
                  <c:v>37131</c:v>
                </c:pt>
                <c:pt idx="391">
                  <c:v>37132</c:v>
                </c:pt>
                <c:pt idx="392">
                  <c:v>37133</c:v>
                </c:pt>
                <c:pt idx="393">
                  <c:v>37134</c:v>
                </c:pt>
                <c:pt idx="394">
                  <c:v>37137</c:v>
                </c:pt>
                <c:pt idx="395">
                  <c:v>37138</c:v>
                </c:pt>
                <c:pt idx="396">
                  <c:v>37139</c:v>
                </c:pt>
                <c:pt idx="397">
                  <c:v>37140</c:v>
                </c:pt>
                <c:pt idx="398">
                  <c:v>37141</c:v>
                </c:pt>
                <c:pt idx="399">
                  <c:v>37144</c:v>
                </c:pt>
                <c:pt idx="400">
                  <c:v>37145</c:v>
                </c:pt>
                <c:pt idx="401">
                  <c:v>37146</c:v>
                </c:pt>
                <c:pt idx="402">
                  <c:v>37147</c:v>
                </c:pt>
                <c:pt idx="403">
                  <c:v>37148</c:v>
                </c:pt>
                <c:pt idx="404">
                  <c:v>37151</c:v>
                </c:pt>
                <c:pt idx="405">
                  <c:v>37152</c:v>
                </c:pt>
                <c:pt idx="406">
                  <c:v>37153</c:v>
                </c:pt>
                <c:pt idx="407">
                  <c:v>37154</c:v>
                </c:pt>
                <c:pt idx="408">
                  <c:v>37155</c:v>
                </c:pt>
                <c:pt idx="409">
                  <c:v>37158</c:v>
                </c:pt>
                <c:pt idx="410">
                  <c:v>37159</c:v>
                </c:pt>
                <c:pt idx="411">
                  <c:v>37160</c:v>
                </c:pt>
                <c:pt idx="412">
                  <c:v>37161</c:v>
                </c:pt>
                <c:pt idx="413">
                  <c:v>37162</c:v>
                </c:pt>
                <c:pt idx="414">
                  <c:v>37165</c:v>
                </c:pt>
                <c:pt idx="415">
                  <c:v>37166</c:v>
                </c:pt>
                <c:pt idx="416">
                  <c:v>37167</c:v>
                </c:pt>
                <c:pt idx="417">
                  <c:v>37168</c:v>
                </c:pt>
                <c:pt idx="418">
                  <c:v>37169</c:v>
                </c:pt>
                <c:pt idx="419">
                  <c:v>37172</c:v>
                </c:pt>
                <c:pt idx="420">
                  <c:v>37173</c:v>
                </c:pt>
                <c:pt idx="421">
                  <c:v>37174</c:v>
                </c:pt>
                <c:pt idx="422">
                  <c:v>37175</c:v>
                </c:pt>
                <c:pt idx="423">
                  <c:v>37176</c:v>
                </c:pt>
                <c:pt idx="424">
                  <c:v>37179</c:v>
                </c:pt>
                <c:pt idx="425">
                  <c:v>37180</c:v>
                </c:pt>
                <c:pt idx="426">
                  <c:v>37181</c:v>
                </c:pt>
                <c:pt idx="427">
                  <c:v>37182</c:v>
                </c:pt>
                <c:pt idx="428">
                  <c:v>37183</c:v>
                </c:pt>
                <c:pt idx="429">
                  <c:v>37186</c:v>
                </c:pt>
                <c:pt idx="430">
                  <c:v>37187</c:v>
                </c:pt>
                <c:pt idx="431">
                  <c:v>37188</c:v>
                </c:pt>
                <c:pt idx="432">
                  <c:v>37189</c:v>
                </c:pt>
                <c:pt idx="433">
                  <c:v>37190</c:v>
                </c:pt>
                <c:pt idx="434">
                  <c:v>37193</c:v>
                </c:pt>
                <c:pt idx="435">
                  <c:v>37194</c:v>
                </c:pt>
                <c:pt idx="436">
                  <c:v>37195</c:v>
                </c:pt>
                <c:pt idx="437">
                  <c:v>37196</c:v>
                </c:pt>
                <c:pt idx="438">
                  <c:v>37197</c:v>
                </c:pt>
                <c:pt idx="439">
                  <c:v>37200</c:v>
                </c:pt>
                <c:pt idx="440">
                  <c:v>37201</c:v>
                </c:pt>
                <c:pt idx="441">
                  <c:v>37202</c:v>
                </c:pt>
                <c:pt idx="442">
                  <c:v>37203</c:v>
                </c:pt>
                <c:pt idx="443">
                  <c:v>37204</c:v>
                </c:pt>
                <c:pt idx="444">
                  <c:v>37207</c:v>
                </c:pt>
                <c:pt idx="445">
                  <c:v>37208</c:v>
                </c:pt>
                <c:pt idx="446">
                  <c:v>37209</c:v>
                </c:pt>
                <c:pt idx="447">
                  <c:v>37210</c:v>
                </c:pt>
                <c:pt idx="448">
                  <c:v>37211</c:v>
                </c:pt>
                <c:pt idx="449">
                  <c:v>37214</c:v>
                </c:pt>
                <c:pt idx="450">
                  <c:v>37215</c:v>
                </c:pt>
                <c:pt idx="451">
                  <c:v>37216</c:v>
                </c:pt>
                <c:pt idx="452">
                  <c:v>37217</c:v>
                </c:pt>
                <c:pt idx="453">
                  <c:v>37218</c:v>
                </c:pt>
                <c:pt idx="454">
                  <c:v>37221</c:v>
                </c:pt>
                <c:pt idx="455">
                  <c:v>37222</c:v>
                </c:pt>
                <c:pt idx="456">
                  <c:v>37223</c:v>
                </c:pt>
                <c:pt idx="457">
                  <c:v>37224</c:v>
                </c:pt>
                <c:pt idx="458">
                  <c:v>37225</c:v>
                </c:pt>
                <c:pt idx="459">
                  <c:v>37228</c:v>
                </c:pt>
                <c:pt idx="460">
                  <c:v>37229</c:v>
                </c:pt>
                <c:pt idx="461">
                  <c:v>37230</c:v>
                </c:pt>
                <c:pt idx="462">
                  <c:v>37231</c:v>
                </c:pt>
                <c:pt idx="463">
                  <c:v>37232</c:v>
                </c:pt>
                <c:pt idx="464">
                  <c:v>37235</c:v>
                </c:pt>
                <c:pt idx="465">
                  <c:v>37236</c:v>
                </c:pt>
                <c:pt idx="466">
                  <c:v>37237</c:v>
                </c:pt>
                <c:pt idx="467">
                  <c:v>37238</c:v>
                </c:pt>
                <c:pt idx="468">
                  <c:v>37239</c:v>
                </c:pt>
                <c:pt idx="469">
                  <c:v>37242</c:v>
                </c:pt>
                <c:pt idx="470">
                  <c:v>37243</c:v>
                </c:pt>
                <c:pt idx="471">
                  <c:v>37244</c:v>
                </c:pt>
                <c:pt idx="472">
                  <c:v>37245</c:v>
                </c:pt>
                <c:pt idx="473">
                  <c:v>37246</c:v>
                </c:pt>
                <c:pt idx="474">
                  <c:v>37249</c:v>
                </c:pt>
                <c:pt idx="475">
                  <c:v>37250</c:v>
                </c:pt>
                <c:pt idx="476">
                  <c:v>37251</c:v>
                </c:pt>
                <c:pt idx="477">
                  <c:v>37252</c:v>
                </c:pt>
                <c:pt idx="478">
                  <c:v>37253</c:v>
                </c:pt>
                <c:pt idx="479">
                  <c:v>37256</c:v>
                </c:pt>
                <c:pt idx="480">
                  <c:v>37257</c:v>
                </c:pt>
                <c:pt idx="481">
                  <c:v>37258</c:v>
                </c:pt>
                <c:pt idx="482">
                  <c:v>37259</c:v>
                </c:pt>
                <c:pt idx="483">
                  <c:v>37260</c:v>
                </c:pt>
                <c:pt idx="484">
                  <c:v>37263</c:v>
                </c:pt>
                <c:pt idx="485">
                  <c:v>37264</c:v>
                </c:pt>
                <c:pt idx="486">
                  <c:v>37265</c:v>
                </c:pt>
                <c:pt idx="487">
                  <c:v>37266</c:v>
                </c:pt>
                <c:pt idx="488">
                  <c:v>37267</c:v>
                </c:pt>
                <c:pt idx="489">
                  <c:v>37270</c:v>
                </c:pt>
                <c:pt idx="490">
                  <c:v>37271</c:v>
                </c:pt>
                <c:pt idx="491">
                  <c:v>37272</c:v>
                </c:pt>
                <c:pt idx="492">
                  <c:v>37273</c:v>
                </c:pt>
                <c:pt idx="493">
                  <c:v>37274</c:v>
                </c:pt>
                <c:pt idx="494">
                  <c:v>37277</c:v>
                </c:pt>
                <c:pt idx="495">
                  <c:v>37278</c:v>
                </c:pt>
                <c:pt idx="496">
                  <c:v>37279</c:v>
                </c:pt>
                <c:pt idx="497">
                  <c:v>37280</c:v>
                </c:pt>
                <c:pt idx="498">
                  <c:v>37281</c:v>
                </c:pt>
                <c:pt idx="499">
                  <c:v>37284</c:v>
                </c:pt>
                <c:pt idx="500">
                  <c:v>37285</c:v>
                </c:pt>
                <c:pt idx="501">
                  <c:v>37286</c:v>
                </c:pt>
                <c:pt idx="502">
                  <c:v>37287</c:v>
                </c:pt>
                <c:pt idx="503">
                  <c:v>37288</c:v>
                </c:pt>
                <c:pt idx="504">
                  <c:v>37291</c:v>
                </c:pt>
                <c:pt idx="505">
                  <c:v>37292</c:v>
                </c:pt>
                <c:pt idx="506">
                  <c:v>37293</c:v>
                </c:pt>
                <c:pt idx="507">
                  <c:v>37294</c:v>
                </c:pt>
                <c:pt idx="508">
                  <c:v>37295</c:v>
                </c:pt>
                <c:pt idx="509">
                  <c:v>37298</c:v>
                </c:pt>
                <c:pt idx="510">
                  <c:v>37299</c:v>
                </c:pt>
                <c:pt idx="511">
                  <c:v>37300</c:v>
                </c:pt>
                <c:pt idx="512">
                  <c:v>37301</c:v>
                </c:pt>
                <c:pt idx="513">
                  <c:v>37302</c:v>
                </c:pt>
                <c:pt idx="514">
                  <c:v>37305</c:v>
                </c:pt>
                <c:pt idx="515">
                  <c:v>37306</c:v>
                </c:pt>
                <c:pt idx="516">
                  <c:v>37307</c:v>
                </c:pt>
                <c:pt idx="517">
                  <c:v>37308</c:v>
                </c:pt>
                <c:pt idx="518">
                  <c:v>37309</c:v>
                </c:pt>
                <c:pt idx="519">
                  <c:v>37312</c:v>
                </c:pt>
                <c:pt idx="520">
                  <c:v>37313</c:v>
                </c:pt>
                <c:pt idx="521">
                  <c:v>37314</c:v>
                </c:pt>
                <c:pt idx="522">
                  <c:v>37315</c:v>
                </c:pt>
                <c:pt idx="523">
                  <c:v>37316</c:v>
                </c:pt>
                <c:pt idx="524">
                  <c:v>37319</c:v>
                </c:pt>
                <c:pt idx="525">
                  <c:v>37320</c:v>
                </c:pt>
                <c:pt idx="526">
                  <c:v>37321</c:v>
                </c:pt>
                <c:pt idx="527">
                  <c:v>37322</c:v>
                </c:pt>
                <c:pt idx="528">
                  <c:v>37323</c:v>
                </c:pt>
                <c:pt idx="529">
                  <c:v>37326</c:v>
                </c:pt>
                <c:pt idx="530">
                  <c:v>37327</c:v>
                </c:pt>
                <c:pt idx="531">
                  <c:v>37328</c:v>
                </c:pt>
                <c:pt idx="532">
                  <c:v>37329</c:v>
                </c:pt>
                <c:pt idx="533">
                  <c:v>37330</c:v>
                </c:pt>
                <c:pt idx="534">
                  <c:v>37333</c:v>
                </c:pt>
                <c:pt idx="535">
                  <c:v>37334</c:v>
                </c:pt>
                <c:pt idx="536">
                  <c:v>37335</c:v>
                </c:pt>
                <c:pt idx="537">
                  <c:v>37336</c:v>
                </c:pt>
                <c:pt idx="538">
                  <c:v>37337</c:v>
                </c:pt>
                <c:pt idx="539">
                  <c:v>37340</c:v>
                </c:pt>
                <c:pt idx="540">
                  <c:v>37341</c:v>
                </c:pt>
                <c:pt idx="541">
                  <c:v>37342</c:v>
                </c:pt>
                <c:pt idx="542">
                  <c:v>37343</c:v>
                </c:pt>
                <c:pt idx="543">
                  <c:v>37344</c:v>
                </c:pt>
                <c:pt idx="544">
                  <c:v>37347</c:v>
                </c:pt>
                <c:pt idx="545">
                  <c:v>37348</c:v>
                </c:pt>
                <c:pt idx="546">
                  <c:v>37349</c:v>
                </c:pt>
                <c:pt idx="547">
                  <c:v>37350</c:v>
                </c:pt>
                <c:pt idx="548">
                  <c:v>37351</c:v>
                </c:pt>
                <c:pt idx="549">
                  <c:v>37354</c:v>
                </c:pt>
                <c:pt idx="550">
                  <c:v>37355</c:v>
                </c:pt>
                <c:pt idx="551">
                  <c:v>37356</c:v>
                </c:pt>
                <c:pt idx="552">
                  <c:v>37357</c:v>
                </c:pt>
                <c:pt idx="553">
                  <c:v>37358</c:v>
                </c:pt>
                <c:pt idx="554">
                  <c:v>37361</c:v>
                </c:pt>
                <c:pt idx="555">
                  <c:v>37362</c:v>
                </c:pt>
                <c:pt idx="556">
                  <c:v>37363</c:v>
                </c:pt>
                <c:pt idx="557">
                  <c:v>37364</c:v>
                </c:pt>
                <c:pt idx="558">
                  <c:v>37365</c:v>
                </c:pt>
                <c:pt idx="559">
                  <c:v>37368</c:v>
                </c:pt>
                <c:pt idx="560">
                  <c:v>37369</c:v>
                </c:pt>
                <c:pt idx="561">
                  <c:v>37370</c:v>
                </c:pt>
                <c:pt idx="562">
                  <c:v>37371</c:v>
                </c:pt>
                <c:pt idx="563">
                  <c:v>37372</c:v>
                </c:pt>
                <c:pt idx="564">
                  <c:v>37375</c:v>
                </c:pt>
                <c:pt idx="565">
                  <c:v>37376</c:v>
                </c:pt>
                <c:pt idx="566">
                  <c:v>37377</c:v>
                </c:pt>
                <c:pt idx="567">
                  <c:v>37378</c:v>
                </c:pt>
                <c:pt idx="568">
                  <c:v>37379</c:v>
                </c:pt>
                <c:pt idx="569">
                  <c:v>37382</c:v>
                </c:pt>
                <c:pt idx="570">
                  <c:v>37383</c:v>
                </c:pt>
                <c:pt idx="571">
                  <c:v>37384</c:v>
                </c:pt>
                <c:pt idx="572">
                  <c:v>37385</c:v>
                </c:pt>
                <c:pt idx="573">
                  <c:v>37386</c:v>
                </c:pt>
                <c:pt idx="574">
                  <c:v>37389</c:v>
                </c:pt>
                <c:pt idx="575">
                  <c:v>37390</c:v>
                </c:pt>
                <c:pt idx="576">
                  <c:v>37391</c:v>
                </c:pt>
                <c:pt idx="577">
                  <c:v>37392</c:v>
                </c:pt>
                <c:pt idx="578">
                  <c:v>37393</c:v>
                </c:pt>
                <c:pt idx="579">
                  <c:v>37396</c:v>
                </c:pt>
                <c:pt idx="580">
                  <c:v>37397</c:v>
                </c:pt>
                <c:pt idx="581">
                  <c:v>37398</c:v>
                </c:pt>
                <c:pt idx="582">
                  <c:v>37399</c:v>
                </c:pt>
                <c:pt idx="583">
                  <c:v>37400</c:v>
                </c:pt>
                <c:pt idx="584">
                  <c:v>37403</c:v>
                </c:pt>
                <c:pt idx="585">
                  <c:v>37404</c:v>
                </c:pt>
                <c:pt idx="586">
                  <c:v>37405</c:v>
                </c:pt>
                <c:pt idx="587">
                  <c:v>37406</c:v>
                </c:pt>
                <c:pt idx="588">
                  <c:v>37407</c:v>
                </c:pt>
                <c:pt idx="589">
                  <c:v>37410</c:v>
                </c:pt>
                <c:pt idx="590">
                  <c:v>37411</c:v>
                </c:pt>
                <c:pt idx="591">
                  <c:v>37412</c:v>
                </c:pt>
                <c:pt idx="592">
                  <c:v>37413</c:v>
                </c:pt>
                <c:pt idx="593">
                  <c:v>37414</c:v>
                </c:pt>
                <c:pt idx="594">
                  <c:v>37417</c:v>
                </c:pt>
                <c:pt idx="595">
                  <c:v>37418</c:v>
                </c:pt>
                <c:pt idx="596">
                  <c:v>37419</c:v>
                </c:pt>
                <c:pt idx="597">
                  <c:v>37420</c:v>
                </c:pt>
                <c:pt idx="598">
                  <c:v>37421</c:v>
                </c:pt>
                <c:pt idx="599">
                  <c:v>37424</c:v>
                </c:pt>
                <c:pt idx="600">
                  <c:v>37425</c:v>
                </c:pt>
                <c:pt idx="601">
                  <c:v>37426</c:v>
                </c:pt>
                <c:pt idx="602">
                  <c:v>37427</c:v>
                </c:pt>
                <c:pt idx="603">
                  <c:v>37428</c:v>
                </c:pt>
                <c:pt idx="604">
                  <c:v>37431</c:v>
                </c:pt>
                <c:pt idx="605">
                  <c:v>37432</c:v>
                </c:pt>
                <c:pt idx="606">
                  <c:v>37433</c:v>
                </c:pt>
                <c:pt idx="607">
                  <c:v>37434</c:v>
                </c:pt>
                <c:pt idx="608">
                  <c:v>37435</c:v>
                </c:pt>
                <c:pt idx="609">
                  <c:v>37438</c:v>
                </c:pt>
                <c:pt idx="610">
                  <c:v>37439</c:v>
                </c:pt>
                <c:pt idx="611">
                  <c:v>37440</c:v>
                </c:pt>
                <c:pt idx="612">
                  <c:v>37441</c:v>
                </c:pt>
                <c:pt idx="613">
                  <c:v>37442</c:v>
                </c:pt>
                <c:pt idx="614">
                  <c:v>37445</c:v>
                </c:pt>
                <c:pt idx="615">
                  <c:v>37446</c:v>
                </c:pt>
                <c:pt idx="616">
                  <c:v>37447</c:v>
                </c:pt>
                <c:pt idx="617">
                  <c:v>37448</c:v>
                </c:pt>
                <c:pt idx="618">
                  <c:v>37449</c:v>
                </c:pt>
                <c:pt idx="619">
                  <c:v>37452</c:v>
                </c:pt>
                <c:pt idx="620">
                  <c:v>37453</c:v>
                </c:pt>
                <c:pt idx="621">
                  <c:v>37454</c:v>
                </c:pt>
                <c:pt idx="622">
                  <c:v>37455</c:v>
                </c:pt>
                <c:pt idx="623">
                  <c:v>37456</c:v>
                </c:pt>
                <c:pt idx="624">
                  <c:v>37459</c:v>
                </c:pt>
                <c:pt idx="625">
                  <c:v>37460</c:v>
                </c:pt>
                <c:pt idx="626">
                  <c:v>37461</c:v>
                </c:pt>
                <c:pt idx="627">
                  <c:v>37462</c:v>
                </c:pt>
                <c:pt idx="628">
                  <c:v>37463</c:v>
                </c:pt>
                <c:pt idx="629">
                  <c:v>37466</c:v>
                </c:pt>
                <c:pt idx="630">
                  <c:v>37467</c:v>
                </c:pt>
                <c:pt idx="631">
                  <c:v>37468</c:v>
                </c:pt>
                <c:pt idx="632">
                  <c:v>37469</c:v>
                </c:pt>
                <c:pt idx="633">
                  <c:v>37470</c:v>
                </c:pt>
                <c:pt idx="634">
                  <c:v>37473</c:v>
                </c:pt>
                <c:pt idx="635">
                  <c:v>37474</c:v>
                </c:pt>
                <c:pt idx="636">
                  <c:v>37475</c:v>
                </c:pt>
                <c:pt idx="637">
                  <c:v>37476</c:v>
                </c:pt>
                <c:pt idx="638">
                  <c:v>37477</c:v>
                </c:pt>
                <c:pt idx="639">
                  <c:v>37480</c:v>
                </c:pt>
                <c:pt idx="640">
                  <c:v>37481</c:v>
                </c:pt>
                <c:pt idx="641">
                  <c:v>37482</c:v>
                </c:pt>
                <c:pt idx="642">
                  <c:v>37483</c:v>
                </c:pt>
                <c:pt idx="643">
                  <c:v>37484</c:v>
                </c:pt>
                <c:pt idx="644">
                  <c:v>37487</c:v>
                </c:pt>
                <c:pt idx="645">
                  <c:v>37488</c:v>
                </c:pt>
                <c:pt idx="646">
                  <c:v>37489</c:v>
                </c:pt>
                <c:pt idx="647">
                  <c:v>37490</c:v>
                </c:pt>
                <c:pt idx="648">
                  <c:v>37491</c:v>
                </c:pt>
                <c:pt idx="649">
                  <c:v>37494</c:v>
                </c:pt>
                <c:pt idx="650">
                  <c:v>37495</c:v>
                </c:pt>
                <c:pt idx="651">
                  <c:v>37496</c:v>
                </c:pt>
                <c:pt idx="652">
                  <c:v>37497</c:v>
                </c:pt>
                <c:pt idx="653">
                  <c:v>37498</c:v>
                </c:pt>
                <c:pt idx="654">
                  <c:v>37501</c:v>
                </c:pt>
                <c:pt idx="655">
                  <c:v>37502</c:v>
                </c:pt>
                <c:pt idx="656">
                  <c:v>37503</c:v>
                </c:pt>
                <c:pt idx="657">
                  <c:v>37504</c:v>
                </c:pt>
                <c:pt idx="658">
                  <c:v>37505</c:v>
                </c:pt>
                <c:pt idx="659">
                  <c:v>37508</c:v>
                </c:pt>
                <c:pt idx="660">
                  <c:v>37509</c:v>
                </c:pt>
                <c:pt idx="661">
                  <c:v>37510</c:v>
                </c:pt>
                <c:pt idx="662">
                  <c:v>37511</c:v>
                </c:pt>
                <c:pt idx="663">
                  <c:v>37512</c:v>
                </c:pt>
                <c:pt idx="664">
                  <c:v>37515</c:v>
                </c:pt>
                <c:pt idx="665">
                  <c:v>37516</c:v>
                </c:pt>
                <c:pt idx="666">
                  <c:v>37517</c:v>
                </c:pt>
                <c:pt idx="667">
                  <c:v>37518</c:v>
                </c:pt>
                <c:pt idx="668">
                  <c:v>37519</c:v>
                </c:pt>
                <c:pt idx="669">
                  <c:v>37522</c:v>
                </c:pt>
                <c:pt idx="670">
                  <c:v>37523</c:v>
                </c:pt>
                <c:pt idx="671">
                  <c:v>37524</c:v>
                </c:pt>
                <c:pt idx="672">
                  <c:v>37525</c:v>
                </c:pt>
                <c:pt idx="673">
                  <c:v>37526</c:v>
                </c:pt>
                <c:pt idx="674">
                  <c:v>37529</c:v>
                </c:pt>
                <c:pt idx="675">
                  <c:v>37530</c:v>
                </c:pt>
                <c:pt idx="676">
                  <c:v>37531</c:v>
                </c:pt>
                <c:pt idx="677">
                  <c:v>37532</c:v>
                </c:pt>
                <c:pt idx="678">
                  <c:v>37533</c:v>
                </c:pt>
                <c:pt idx="679">
                  <c:v>37536</c:v>
                </c:pt>
                <c:pt idx="680">
                  <c:v>37537</c:v>
                </c:pt>
                <c:pt idx="681">
                  <c:v>37538</c:v>
                </c:pt>
                <c:pt idx="682">
                  <c:v>37539</c:v>
                </c:pt>
                <c:pt idx="683">
                  <c:v>37540</c:v>
                </c:pt>
                <c:pt idx="684">
                  <c:v>37543</c:v>
                </c:pt>
                <c:pt idx="685">
                  <c:v>37544</c:v>
                </c:pt>
                <c:pt idx="686">
                  <c:v>37545</c:v>
                </c:pt>
                <c:pt idx="687">
                  <c:v>37546</c:v>
                </c:pt>
                <c:pt idx="688">
                  <c:v>37547</c:v>
                </c:pt>
                <c:pt idx="689">
                  <c:v>37550</c:v>
                </c:pt>
                <c:pt idx="690">
                  <c:v>37551</c:v>
                </c:pt>
                <c:pt idx="691">
                  <c:v>37552</c:v>
                </c:pt>
                <c:pt idx="692">
                  <c:v>37553</c:v>
                </c:pt>
                <c:pt idx="693">
                  <c:v>37554</c:v>
                </c:pt>
                <c:pt idx="694">
                  <c:v>37557</c:v>
                </c:pt>
                <c:pt idx="695">
                  <c:v>37558</c:v>
                </c:pt>
                <c:pt idx="696">
                  <c:v>37559</c:v>
                </c:pt>
                <c:pt idx="697">
                  <c:v>37560</c:v>
                </c:pt>
                <c:pt idx="698">
                  <c:v>37561</c:v>
                </c:pt>
                <c:pt idx="699">
                  <c:v>37564</c:v>
                </c:pt>
                <c:pt idx="700">
                  <c:v>37565</c:v>
                </c:pt>
                <c:pt idx="701">
                  <c:v>37566</c:v>
                </c:pt>
                <c:pt idx="702">
                  <c:v>37567</c:v>
                </c:pt>
                <c:pt idx="703">
                  <c:v>37568</c:v>
                </c:pt>
                <c:pt idx="704">
                  <c:v>37571</c:v>
                </c:pt>
                <c:pt idx="705">
                  <c:v>37572</c:v>
                </c:pt>
                <c:pt idx="706">
                  <c:v>37573</c:v>
                </c:pt>
                <c:pt idx="707">
                  <c:v>37574</c:v>
                </c:pt>
                <c:pt idx="708">
                  <c:v>37575</c:v>
                </c:pt>
                <c:pt idx="709">
                  <c:v>37578</c:v>
                </c:pt>
                <c:pt idx="710">
                  <c:v>37579</c:v>
                </c:pt>
                <c:pt idx="711">
                  <c:v>37580</c:v>
                </c:pt>
                <c:pt idx="712">
                  <c:v>37581</c:v>
                </c:pt>
                <c:pt idx="713">
                  <c:v>37582</c:v>
                </c:pt>
                <c:pt idx="714">
                  <c:v>37585</c:v>
                </c:pt>
                <c:pt idx="715">
                  <c:v>37586</c:v>
                </c:pt>
                <c:pt idx="716">
                  <c:v>37587</c:v>
                </c:pt>
                <c:pt idx="717">
                  <c:v>37588</c:v>
                </c:pt>
                <c:pt idx="718">
                  <c:v>37589</c:v>
                </c:pt>
                <c:pt idx="719">
                  <c:v>37592</c:v>
                </c:pt>
                <c:pt idx="720">
                  <c:v>37593</c:v>
                </c:pt>
                <c:pt idx="721">
                  <c:v>37594</c:v>
                </c:pt>
                <c:pt idx="722">
                  <c:v>37595</c:v>
                </c:pt>
                <c:pt idx="723">
                  <c:v>37596</c:v>
                </c:pt>
                <c:pt idx="724">
                  <c:v>37599</c:v>
                </c:pt>
                <c:pt idx="725">
                  <c:v>37600</c:v>
                </c:pt>
                <c:pt idx="726">
                  <c:v>37601</c:v>
                </c:pt>
                <c:pt idx="727">
                  <c:v>37602</c:v>
                </c:pt>
                <c:pt idx="728">
                  <c:v>37603</c:v>
                </c:pt>
                <c:pt idx="729">
                  <c:v>37606</c:v>
                </c:pt>
                <c:pt idx="730">
                  <c:v>37607</c:v>
                </c:pt>
                <c:pt idx="731">
                  <c:v>37608</c:v>
                </c:pt>
                <c:pt idx="732">
                  <c:v>37609</c:v>
                </c:pt>
                <c:pt idx="733">
                  <c:v>37610</c:v>
                </c:pt>
                <c:pt idx="734">
                  <c:v>37613</c:v>
                </c:pt>
                <c:pt idx="735">
                  <c:v>37614</c:v>
                </c:pt>
                <c:pt idx="736">
                  <c:v>37615</c:v>
                </c:pt>
                <c:pt idx="737">
                  <c:v>37616</c:v>
                </c:pt>
                <c:pt idx="738">
                  <c:v>37617</c:v>
                </c:pt>
                <c:pt idx="739">
                  <c:v>37620</c:v>
                </c:pt>
                <c:pt idx="740">
                  <c:v>37621</c:v>
                </c:pt>
                <c:pt idx="741">
                  <c:v>37622</c:v>
                </c:pt>
                <c:pt idx="742">
                  <c:v>37623</c:v>
                </c:pt>
                <c:pt idx="743">
                  <c:v>37624</c:v>
                </c:pt>
                <c:pt idx="744">
                  <c:v>37627</c:v>
                </c:pt>
                <c:pt idx="745">
                  <c:v>37628</c:v>
                </c:pt>
                <c:pt idx="746">
                  <c:v>37629</c:v>
                </c:pt>
                <c:pt idx="747">
                  <c:v>37630</c:v>
                </c:pt>
                <c:pt idx="748">
                  <c:v>37631</c:v>
                </c:pt>
                <c:pt idx="749">
                  <c:v>37634</c:v>
                </c:pt>
                <c:pt idx="750">
                  <c:v>37635</c:v>
                </c:pt>
                <c:pt idx="751">
                  <c:v>37636</c:v>
                </c:pt>
                <c:pt idx="752">
                  <c:v>37637</c:v>
                </c:pt>
                <c:pt idx="753">
                  <c:v>37638</c:v>
                </c:pt>
                <c:pt idx="754">
                  <c:v>37641</c:v>
                </c:pt>
                <c:pt idx="755">
                  <c:v>37642</c:v>
                </c:pt>
                <c:pt idx="756">
                  <c:v>37643</c:v>
                </c:pt>
                <c:pt idx="757">
                  <c:v>37644</c:v>
                </c:pt>
                <c:pt idx="758">
                  <c:v>37645</c:v>
                </c:pt>
                <c:pt idx="759">
                  <c:v>37648</c:v>
                </c:pt>
                <c:pt idx="760">
                  <c:v>37649</c:v>
                </c:pt>
                <c:pt idx="761">
                  <c:v>37650</c:v>
                </c:pt>
                <c:pt idx="762">
                  <c:v>37651</c:v>
                </c:pt>
                <c:pt idx="763">
                  <c:v>37652</c:v>
                </c:pt>
                <c:pt idx="764">
                  <c:v>37655</c:v>
                </c:pt>
                <c:pt idx="765">
                  <c:v>37656</c:v>
                </c:pt>
                <c:pt idx="766">
                  <c:v>37657</c:v>
                </c:pt>
                <c:pt idx="767">
                  <c:v>37658</c:v>
                </c:pt>
                <c:pt idx="768">
                  <c:v>37659</c:v>
                </c:pt>
                <c:pt idx="769">
                  <c:v>37662</c:v>
                </c:pt>
                <c:pt idx="770">
                  <c:v>37663</c:v>
                </c:pt>
                <c:pt idx="771">
                  <c:v>37664</c:v>
                </c:pt>
                <c:pt idx="772">
                  <c:v>37665</c:v>
                </c:pt>
                <c:pt idx="773">
                  <c:v>37666</c:v>
                </c:pt>
                <c:pt idx="774">
                  <c:v>37669</c:v>
                </c:pt>
                <c:pt idx="775">
                  <c:v>37670</c:v>
                </c:pt>
                <c:pt idx="776">
                  <c:v>37671</c:v>
                </c:pt>
                <c:pt idx="777">
                  <c:v>37672</c:v>
                </c:pt>
                <c:pt idx="778">
                  <c:v>37673</c:v>
                </c:pt>
                <c:pt idx="779">
                  <c:v>37676</c:v>
                </c:pt>
                <c:pt idx="780">
                  <c:v>37677</c:v>
                </c:pt>
                <c:pt idx="781">
                  <c:v>37678</c:v>
                </c:pt>
                <c:pt idx="782">
                  <c:v>37679</c:v>
                </c:pt>
                <c:pt idx="783">
                  <c:v>37680</c:v>
                </c:pt>
                <c:pt idx="784">
                  <c:v>37683</c:v>
                </c:pt>
                <c:pt idx="785">
                  <c:v>37684</c:v>
                </c:pt>
                <c:pt idx="786">
                  <c:v>37685</c:v>
                </c:pt>
                <c:pt idx="787">
                  <c:v>37686</c:v>
                </c:pt>
                <c:pt idx="788">
                  <c:v>37687</c:v>
                </c:pt>
                <c:pt idx="789">
                  <c:v>37690</c:v>
                </c:pt>
                <c:pt idx="790">
                  <c:v>37691</c:v>
                </c:pt>
                <c:pt idx="791">
                  <c:v>37692</c:v>
                </c:pt>
                <c:pt idx="792">
                  <c:v>37693</c:v>
                </c:pt>
                <c:pt idx="793">
                  <c:v>37694</c:v>
                </c:pt>
                <c:pt idx="794">
                  <c:v>37697</c:v>
                </c:pt>
                <c:pt idx="795">
                  <c:v>37698</c:v>
                </c:pt>
                <c:pt idx="796">
                  <c:v>37699</c:v>
                </c:pt>
                <c:pt idx="797">
                  <c:v>37700</c:v>
                </c:pt>
                <c:pt idx="798">
                  <c:v>37701</c:v>
                </c:pt>
                <c:pt idx="799">
                  <c:v>37704</c:v>
                </c:pt>
                <c:pt idx="800">
                  <c:v>37705</c:v>
                </c:pt>
                <c:pt idx="801">
                  <c:v>37706</c:v>
                </c:pt>
                <c:pt idx="802">
                  <c:v>37707</c:v>
                </c:pt>
                <c:pt idx="803">
                  <c:v>37708</c:v>
                </c:pt>
                <c:pt idx="804">
                  <c:v>37711</c:v>
                </c:pt>
                <c:pt idx="805">
                  <c:v>37712</c:v>
                </c:pt>
                <c:pt idx="806">
                  <c:v>37713</c:v>
                </c:pt>
                <c:pt idx="807">
                  <c:v>37714</c:v>
                </c:pt>
                <c:pt idx="808">
                  <c:v>37715</c:v>
                </c:pt>
                <c:pt idx="809">
                  <c:v>37718</c:v>
                </c:pt>
                <c:pt idx="810">
                  <c:v>37719</c:v>
                </c:pt>
                <c:pt idx="811">
                  <c:v>37720</c:v>
                </c:pt>
                <c:pt idx="812">
                  <c:v>37721</c:v>
                </c:pt>
                <c:pt idx="813">
                  <c:v>37722</c:v>
                </c:pt>
                <c:pt idx="814">
                  <c:v>37725</c:v>
                </c:pt>
                <c:pt idx="815">
                  <c:v>37726</c:v>
                </c:pt>
                <c:pt idx="816">
                  <c:v>37727</c:v>
                </c:pt>
                <c:pt idx="817">
                  <c:v>37728</c:v>
                </c:pt>
                <c:pt idx="818">
                  <c:v>37729</c:v>
                </c:pt>
                <c:pt idx="819">
                  <c:v>37732</c:v>
                </c:pt>
                <c:pt idx="820">
                  <c:v>37733</c:v>
                </c:pt>
                <c:pt idx="821">
                  <c:v>37734</c:v>
                </c:pt>
                <c:pt idx="822">
                  <c:v>37735</c:v>
                </c:pt>
                <c:pt idx="823">
                  <c:v>37736</c:v>
                </c:pt>
                <c:pt idx="824">
                  <c:v>37739</c:v>
                </c:pt>
                <c:pt idx="825">
                  <c:v>37740</c:v>
                </c:pt>
                <c:pt idx="826">
                  <c:v>37741</c:v>
                </c:pt>
                <c:pt idx="827">
                  <c:v>37742</c:v>
                </c:pt>
                <c:pt idx="828">
                  <c:v>37743</c:v>
                </c:pt>
                <c:pt idx="829">
                  <c:v>37746</c:v>
                </c:pt>
                <c:pt idx="830">
                  <c:v>37747</c:v>
                </c:pt>
                <c:pt idx="831">
                  <c:v>37748</c:v>
                </c:pt>
                <c:pt idx="832">
                  <c:v>37749</c:v>
                </c:pt>
                <c:pt idx="833">
                  <c:v>37750</c:v>
                </c:pt>
                <c:pt idx="834">
                  <c:v>37753</c:v>
                </c:pt>
                <c:pt idx="835">
                  <c:v>37754</c:v>
                </c:pt>
                <c:pt idx="836">
                  <c:v>37755</c:v>
                </c:pt>
                <c:pt idx="837">
                  <c:v>37756</c:v>
                </c:pt>
                <c:pt idx="838">
                  <c:v>37757</c:v>
                </c:pt>
                <c:pt idx="839">
                  <c:v>37760</c:v>
                </c:pt>
                <c:pt idx="840">
                  <c:v>37761</c:v>
                </c:pt>
                <c:pt idx="841">
                  <c:v>37762</c:v>
                </c:pt>
                <c:pt idx="842">
                  <c:v>37763</c:v>
                </c:pt>
                <c:pt idx="843">
                  <c:v>37764</c:v>
                </c:pt>
                <c:pt idx="844">
                  <c:v>37767</c:v>
                </c:pt>
                <c:pt idx="845">
                  <c:v>37768</c:v>
                </c:pt>
                <c:pt idx="846">
                  <c:v>37769</c:v>
                </c:pt>
                <c:pt idx="847">
                  <c:v>37770</c:v>
                </c:pt>
                <c:pt idx="848">
                  <c:v>37771</c:v>
                </c:pt>
                <c:pt idx="849">
                  <c:v>37774</c:v>
                </c:pt>
                <c:pt idx="850">
                  <c:v>37775</c:v>
                </c:pt>
                <c:pt idx="851">
                  <c:v>37776</c:v>
                </c:pt>
                <c:pt idx="852">
                  <c:v>37777</c:v>
                </c:pt>
                <c:pt idx="853">
                  <c:v>37778</c:v>
                </c:pt>
                <c:pt idx="854">
                  <c:v>37781</c:v>
                </c:pt>
                <c:pt idx="855">
                  <c:v>37782</c:v>
                </c:pt>
                <c:pt idx="856">
                  <c:v>37783</c:v>
                </c:pt>
                <c:pt idx="857">
                  <c:v>37784</c:v>
                </c:pt>
                <c:pt idx="858">
                  <c:v>37785</c:v>
                </c:pt>
                <c:pt idx="859">
                  <c:v>37788</c:v>
                </c:pt>
                <c:pt idx="860">
                  <c:v>37789</c:v>
                </c:pt>
                <c:pt idx="861">
                  <c:v>37790</c:v>
                </c:pt>
                <c:pt idx="862">
                  <c:v>37791</c:v>
                </c:pt>
                <c:pt idx="863">
                  <c:v>37792</c:v>
                </c:pt>
                <c:pt idx="864">
                  <c:v>37795</c:v>
                </c:pt>
                <c:pt idx="865">
                  <c:v>37796</c:v>
                </c:pt>
                <c:pt idx="866">
                  <c:v>37797</c:v>
                </c:pt>
                <c:pt idx="867">
                  <c:v>37798</c:v>
                </c:pt>
                <c:pt idx="868">
                  <c:v>37799</c:v>
                </c:pt>
                <c:pt idx="869">
                  <c:v>37802</c:v>
                </c:pt>
                <c:pt idx="870">
                  <c:v>37803</c:v>
                </c:pt>
                <c:pt idx="871">
                  <c:v>37804</c:v>
                </c:pt>
                <c:pt idx="872">
                  <c:v>37805</c:v>
                </c:pt>
                <c:pt idx="873">
                  <c:v>37806</c:v>
                </c:pt>
                <c:pt idx="874">
                  <c:v>37809</c:v>
                </c:pt>
                <c:pt idx="875">
                  <c:v>37810</c:v>
                </c:pt>
                <c:pt idx="876">
                  <c:v>37811</c:v>
                </c:pt>
                <c:pt idx="877">
                  <c:v>37812</c:v>
                </c:pt>
                <c:pt idx="878">
                  <c:v>37813</c:v>
                </c:pt>
                <c:pt idx="879">
                  <c:v>37816</c:v>
                </c:pt>
                <c:pt idx="880">
                  <c:v>37817</c:v>
                </c:pt>
                <c:pt idx="881">
                  <c:v>37818</c:v>
                </c:pt>
                <c:pt idx="882">
                  <c:v>37819</c:v>
                </c:pt>
                <c:pt idx="883">
                  <c:v>37820</c:v>
                </c:pt>
                <c:pt idx="884">
                  <c:v>37823</c:v>
                </c:pt>
                <c:pt idx="885">
                  <c:v>37824</c:v>
                </c:pt>
                <c:pt idx="886">
                  <c:v>37825</c:v>
                </c:pt>
                <c:pt idx="887">
                  <c:v>37826</c:v>
                </c:pt>
                <c:pt idx="888">
                  <c:v>37827</c:v>
                </c:pt>
                <c:pt idx="889">
                  <c:v>37830</c:v>
                </c:pt>
                <c:pt idx="890">
                  <c:v>37831</c:v>
                </c:pt>
                <c:pt idx="891">
                  <c:v>37832</c:v>
                </c:pt>
                <c:pt idx="892">
                  <c:v>37833</c:v>
                </c:pt>
                <c:pt idx="893">
                  <c:v>37834</c:v>
                </c:pt>
                <c:pt idx="894">
                  <c:v>37837</c:v>
                </c:pt>
                <c:pt idx="895">
                  <c:v>37838</c:v>
                </c:pt>
                <c:pt idx="896">
                  <c:v>37839</c:v>
                </c:pt>
                <c:pt idx="897">
                  <c:v>37840</c:v>
                </c:pt>
                <c:pt idx="898">
                  <c:v>37841</c:v>
                </c:pt>
                <c:pt idx="899">
                  <c:v>37844</c:v>
                </c:pt>
                <c:pt idx="900">
                  <c:v>37845</c:v>
                </c:pt>
                <c:pt idx="901">
                  <c:v>37846</c:v>
                </c:pt>
                <c:pt idx="902">
                  <c:v>37847</c:v>
                </c:pt>
                <c:pt idx="903">
                  <c:v>37848</c:v>
                </c:pt>
                <c:pt idx="904">
                  <c:v>37851</c:v>
                </c:pt>
                <c:pt idx="905">
                  <c:v>37852</c:v>
                </c:pt>
                <c:pt idx="906">
                  <c:v>37853</c:v>
                </c:pt>
                <c:pt idx="907">
                  <c:v>37854</c:v>
                </c:pt>
                <c:pt idx="908">
                  <c:v>37855</c:v>
                </c:pt>
                <c:pt idx="909">
                  <c:v>37858</c:v>
                </c:pt>
                <c:pt idx="910">
                  <c:v>37859</c:v>
                </c:pt>
                <c:pt idx="911">
                  <c:v>37860</c:v>
                </c:pt>
                <c:pt idx="912">
                  <c:v>37861</c:v>
                </c:pt>
                <c:pt idx="913">
                  <c:v>37862</c:v>
                </c:pt>
                <c:pt idx="914">
                  <c:v>37865</c:v>
                </c:pt>
                <c:pt idx="915">
                  <c:v>37866</c:v>
                </c:pt>
                <c:pt idx="916">
                  <c:v>37867</c:v>
                </c:pt>
                <c:pt idx="917">
                  <c:v>37868</c:v>
                </c:pt>
                <c:pt idx="918">
                  <c:v>37869</c:v>
                </c:pt>
                <c:pt idx="919">
                  <c:v>37872</c:v>
                </c:pt>
                <c:pt idx="920">
                  <c:v>37873</c:v>
                </c:pt>
                <c:pt idx="921">
                  <c:v>37874</c:v>
                </c:pt>
                <c:pt idx="922">
                  <c:v>37875</c:v>
                </c:pt>
                <c:pt idx="923">
                  <c:v>37876</c:v>
                </c:pt>
                <c:pt idx="924">
                  <c:v>37879</c:v>
                </c:pt>
                <c:pt idx="925">
                  <c:v>37880</c:v>
                </c:pt>
                <c:pt idx="926">
                  <c:v>37881</c:v>
                </c:pt>
                <c:pt idx="927">
                  <c:v>37882</c:v>
                </c:pt>
                <c:pt idx="928">
                  <c:v>37883</c:v>
                </c:pt>
                <c:pt idx="929">
                  <c:v>37886</c:v>
                </c:pt>
                <c:pt idx="930">
                  <c:v>37887</c:v>
                </c:pt>
                <c:pt idx="931">
                  <c:v>37888</c:v>
                </c:pt>
                <c:pt idx="932">
                  <c:v>37889</c:v>
                </c:pt>
                <c:pt idx="933">
                  <c:v>37890</c:v>
                </c:pt>
                <c:pt idx="934">
                  <c:v>37893</c:v>
                </c:pt>
                <c:pt idx="935">
                  <c:v>37894</c:v>
                </c:pt>
                <c:pt idx="936">
                  <c:v>37895</c:v>
                </c:pt>
                <c:pt idx="937">
                  <c:v>37896</c:v>
                </c:pt>
                <c:pt idx="938">
                  <c:v>37897</c:v>
                </c:pt>
                <c:pt idx="939">
                  <c:v>37900</c:v>
                </c:pt>
                <c:pt idx="940">
                  <c:v>37901</c:v>
                </c:pt>
                <c:pt idx="941">
                  <c:v>37902</c:v>
                </c:pt>
                <c:pt idx="942">
                  <c:v>37903</c:v>
                </c:pt>
                <c:pt idx="943">
                  <c:v>37904</c:v>
                </c:pt>
                <c:pt idx="944">
                  <c:v>37907</c:v>
                </c:pt>
                <c:pt idx="945">
                  <c:v>37908</c:v>
                </c:pt>
                <c:pt idx="946">
                  <c:v>37909</c:v>
                </c:pt>
                <c:pt idx="947">
                  <c:v>37910</c:v>
                </c:pt>
                <c:pt idx="948">
                  <c:v>37911</c:v>
                </c:pt>
                <c:pt idx="949">
                  <c:v>37914</c:v>
                </c:pt>
                <c:pt idx="950">
                  <c:v>37915</c:v>
                </c:pt>
                <c:pt idx="951">
                  <c:v>37916</c:v>
                </c:pt>
                <c:pt idx="952">
                  <c:v>37917</c:v>
                </c:pt>
                <c:pt idx="953">
                  <c:v>37918</c:v>
                </c:pt>
                <c:pt idx="954">
                  <c:v>37921</c:v>
                </c:pt>
                <c:pt idx="955">
                  <c:v>37922</c:v>
                </c:pt>
                <c:pt idx="956">
                  <c:v>37923</c:v>
                </c:pt>
                <c:pt idx="957">
                  <c:v>37924</c:v>
                </c:pt>
                <c:pt idx="958">
                  <c:v>37925</c:v>
                </c:pt>
                <c:pt idx="959">
                  <c:v>37928</c:v>
                </c:pt>
                <c:pt idx="960">
                  <c:v>37929</c:v>
                </c:pt>
                <c:pt idx="961">
                  <c:v>37930</c:v>
                </c:pt>
                <c:pt idx="962">
                  <c:v>37931</c:v>
                </c:pt>
                <c:pt idx="963">
                  <c:v>37932</c:v>
                </c:pt>
                <c:pt idx="964">
                  <c:v>37935</c:v>
                </c:pt>
                <c:pt idx="965">
                  <c:v>37936</c:v>
                </c:pt>
                <c:pt idx="966">
                  <c:v>37937</c:v>
                </c:pt>
                <c:pt idx="967">
                  <c:v>37938</c:v>
                </c:pt>
                <c:pt idx="968">
                  <c:v>37939</c:v>
                </c:pt>
                <c:pt idx="969">
                  <c:v>37942</c:v>
                </c:pt>
                <c:pt idx="970">
                  <c:v>37943</c:v>
                </c:pt>
                <c:pt idx="971">
                  <c:v>37944</c:v>
                </c:pt>
                <c:pt idx="972">
                  <c:v>37945</c:v>
                </c:pt>
                <c:pt idx="973">
                  <c:v>37946</c:v>
                </c:pt>
                <c:pt idx="974">
                  <c:v>37949</c:v>
                </c:pt>
                <c:pt idx="975">
                  <c:v>37950</c:v>
                </c:pt>
                <c:pt idx="976">
                  <c:v>37951</c:v>
                </c:pt>
                <c:pt idx="977">
                  <c:v>37952</c:v>
                </c:pt>
                <c:pt idx="978">
                  <c:v>37953</c:v>
                </c:pt>
                <c:pt idx="979">
                  <c:v>37956</c:v>
                </c:pt>
                <c:pt idx="980">
                  <c:v>37957</c:v>
                </c:pt>
                <c:pt idx="981">
                  <c:v>37958</c:v>
                </c:pt>
                <c:pt idx="982">
                  <c:v>37959</c:v>
                </c:pt>
                <c:pt idx="983">
                  <c:v>37960</c:v>
                </c:pt>
                <c:pt idx="984">
                  <c:v>37963</c:v>
                </c:pt>
                <c:pt idx="985">
                  <c:v>37964</c:v>
                </c:pt>
                <c:pt idx="986">
                  <c:v>37965</c:v>
                </c:pt>
                <c:pt idx="987">
                  <c:v>37966</c:v>
                </c:pt>
                <c:pt idx="988">
                  <c:v>37967</c:v>
                </c:pt>
                <c:pt idx="989">
                  <c:v>37970</c:v>
                </c:pt>
                <c:pt idx="990">
                  <c:v>37971</c:v>
                </c:pt>
                <c:pt idx="991">
                  <c:v>37972</c:v>
                </c:pt>
                <c:pt idx="992">
                  <c:v>37973</c:v>
                </c:pt>
                <c:pt idx="993">
                  <c:v>37974</c:v>
                </c:pt>
                <c:pt idx="994">
                  <c:v>37977</c:v>
                </c:pt>
                <c:pt idx="995">
                  <c:v>37978</c:v>
                </c:pt>
                <c:pt idx="996">
                  <c:v>37979</c:v>
                </c:pt>
                <c:pt idx="997">
                  <c:v>37980</c:v>
                </c:pt>
                <c:pt idx="998">
                  <c:v>37981</c:v>
                </c:pt>
                <c:pt idx="999">
                  <c:v>37984</c:v>
                </c:pt>
                <c:pt idx="1000">
                  <c:v>37985</c:v>
                </c:pt>
                <c:pt idx="1001">
                  <c:v>37986</c:v>
                </c:pt>
                <c:pt idx="1002">
                  <c:v>37987</c:v>
                </c:pt>
                <c:pt idx="1003">
                  <c:v>37988</c:v>
                </c:pt>
                <c:pt idx="1004">
                  <c:v>37991</c:v>
                </c:pt>
                <c:pt idx="1005">
                  <c:v>37992</c:v>
                </c:pt>
                <c:pt idx="1006">
                  <c:v>37993</c:v>
                </c:pt>
                <c:pt idx="1007">
                  <c:v>37994</c:v>
                </c:pt>
                <c:pt idx="1008">
                  <c:v>37995</c:v>
                </c:pt>
                <c:pt idx="1009">
                  <c:v>37998</c:v>
                </c:pt>
                <c:pt idx="1010">
                  <c:v>37999</c:v>
                </c:pt>
                <c:pt idx="1011">
                  <c:v>38000</c:v>
                </c:pt>
                <c:pt idx="1012">
                  <c:v>38001</c:v>
                </c:pt>
                <c:pt idx="1013">
                  <c:v>38002</c:v>
                </c:pt>
                <c:pt idx="1014">
                  <c:v>38005</c:v>
                </c:pt>
                <c:pt idx="1015">
                  <c:v>38006</c:v>
                </c:pt>
                <c:pt idx="1016">
                  <c:v>38007</c:v>
                </c:pt>
                <c:pt idx="1017">
                  <c:v>38008</c:v>
                </c:pt>
                <c:pt idx="1018">
                  <c:v>38009</c:v>
                </c:pt>
                <c:pt idx="1019">
                  <c:v>38012</c:v>
                </c:pt>
                <c:pt idx="1020">
                  <c:v>38013</c:v>
                </c:pt>
                <c:pt idx="1021">
                  <c:v>38014</c:v>
                </c:pt>
                <c:pt idx="1022">
                  <c:v>38015</c:v>
                </c:pt>
                <c:pt idx="1023">
                  <c:v>38016</c:v>
                </c:pt>
                <c:pt idx="1024">
                  <c:v>38019</c:v>
                </c:pt>
                <c:pt idx="1025">
                  <c:v>38020</c:v>
                </c:pt>
                <c:pt idx="1026">
                  <c:v>38021</c:v>
                </c:pt>
                <c:pt idx="1027">
                  <c:v>38022</c:v>
                </c:pt>
                <c:pt idx="1028">
                  <c:v>38023</c:v>
                </c:pt>
                <c:pt idx="1029">
                  <c:v>38026</c:v>
                </c:pt>
                <c:pt idx="1030">
                  <c:v>38027</c:v>
                </c:pt>
                <c:pt idx="1031">
                  <c:v>38028</c:v>
                </c:pt>
                <c:pt idx="1032">
                  <c:v>38029</c:v>
                </c:pt>
                <c:pt idx="1033">
                  <c:v>38030</c:v>
                </c:pt>
                <c:pt idx="1034">
                  <c:v>38033</c:v>
                </c:pt>
                <c:pt idx="1035">
                  <c:v>38034</c:v>
                </c:pt>
                <c:pt idx="1036">
                  <c:v>38035</c:v>
                </c:pt>
                <c:pt idx="1037">
                  <c:v>38036</c:v>
                </c:pt>
                <c:pt idx="1038">
                  <c:v>38037</c:v>
                </c:pt>
                <c:pt idx="1039">
                  <c:v>38040</c:v>
                </c:pt>
                <c:pt idx="1040">
                  <c:v>38041</c:v>
                </c:pt>
                <c:pt idx="1041">
                  <c:v>38042</c:v>
                </c:pt>
                <c:pt idx="1042">
                  <c:v>38043</c:v>
                </c:pt>
                <c:pt idx="1043">
                  <c:v>38044</c:v>
                </c:pt>
                <c:pt idx="1044">
                  <c:v>38047</c:v>
                </c:pt>
                <c:pt idx="1045">
                  <c:v>38048</c:v>
                </c:pt>
                <c:pt idx="1046">
                  <c:v>38049</c:v>
                </c:pt>
                <c:pt idx="1047">
                  <c:v>38050</c:v>
                </c:pt>
                <c:pt idx="1048">
                  <c:v>38051</c:v>
                </c:pt>
                <c:pt idx="1049">
                  <c:v>38054</c:v>
                </c:pt>
                <c:pt idx="1050">
                  <c:v>38055</c:v>
                </c:pt>
                <c:pt idx="1051">
                  <c:v>38056</c:v>
                </c:pt>
                <c:pt idx="1052">
                  <c:v>38057</c:v>
                </c:pt>
                <c:pt idx="1053">
                  <c:v>38058</c:v>
                </c:pt>
                <c:pt idx="1054">
                  <c:v>38061</c:v>
                </c:pt>
                <c:pt idx="1055">
                  <c:v>38062</c:v>
                </c:pt>
                <c:pt idx="1056">
                  <c:v>38063</c:v>
                </c:pt>
                <c:pt idx="1057">
                  <c:v>38064</c:v>
                </c:pt>
                <c:pt idx="1058">
                  <c:v>38065</c:v>
                </c:pt>
                <c:pt idx="1059">
                  <c:v>38068</c:v>
                </c:pt>
                <c:pt idx="1060">
                  <c:v>38069</c:v>
                </c:pt>
                <c:pt idx="1061">
                  <c:v>38070</c:v>
                </c:pt>
                <c:pt idx="1062">
                  <c:v>38071</c:v>
                </c:pt>
                <c:pt idx="1063">
                  <c:v>38072</c:v>
                </c:pt>
                <c:pt idx="1064">
                  <c:v>38075</c:v>
                </c:pt>
                <c:pt idx="1065">
                  <c:v>38076</c:v>
                </c:pt>
                <c:pt idx="1066">
                  <c:v>38077</c:v>
                </c:pt>
                <c:pt idx="1067">
                  <c:v>38078</c:v>
                </c:pt>
                <c:pt idx="1068">
                  <c:v>38079</c:v>
                </c:pt>
                <c:pt idx="1069">
                  <c:v>38082</c:v>
                </c:pt>
                <c:pt idx="1070">
                  <c:v>38083</c:v>
                </c:pt>
                <c:pt idx="1071">
                  <c:v>38084</c:v>
                </c:pt>
                <c:pt idx="1072">
                  <c:v>38085</c:v>
                </c:pt>
                <c:pt idx="1073">
                  <c:v>38086</c:v>
                </c:pt>
                <c:pt idx="1074">
                  <c:v>38089</c:v>
                </c:pt>
                <c:pt idx="1075">
                  <c:v>38090</c:v>
                </c:pt>
                <c:pt idx="1076">
                  <c:v>38091</c:v>
                </c:pt>
                <c:pt idx="1077">
                  <c:v>38092</c:v>
                </c:pt>
                <c:pt idx="1078">
                  <c:v>38093</c:v>
                </c:pt>
                <c:pt idx="1079">
                  <c:v>38096</c:v>
                </c:pt>
                <c:pt idx="1080">
                  <c:v>38097</c:v>
                </c:pt>
                <c:pt idx="1081">
                  <c:v>38098</c:v>
                </c:pt>
                <c:pt idx="1082">
                  <c:v>38099</c:v>
                </c:pt>
                <c:pt idx="1083">
                  <c:v>38100</c:v>
                </c:pt>
                <c:pt idx="1084">
                  <c:v>38103</c:v>
                </c:pt>
                <c:pt idx="1085">
                  <c:v>38104</c:v>
                </c:pt>
                <c:pt idx="1086">
                  <c:v>38105</c:v>
                </c:pt>
                <c:pt idx="1087">
                  <c:v>38106</c:v>
                </c:pt>
                <c:pt idx="1088">
                  <c:v>38107</c:v>
                </c:pt>
                <c:pt idx="1089">
                  <c:v>38110</c:v>
                </c:pt>
                <c:pt idx="1090">
                  <c:v>38111</c:v>
                </c:pt>
                <c:pt idx="1091">
                  <c:v>38112</c:v>
                </c:pt>
                <c:pt idx="1092">
                  <c:v>38113</c:v>
                </c:pt>
                <c:pt idx="1093">
                  <c:v>38114</c:v>
                </c:pt>
                <c:pt idx="1094">
                  <c:v>38117</c:v>
                </c:pt>
                <c:pt idx="1095">
                  <c:v>38118</c:v>
                </c:pt>
                <c:pt idx="1096">
                  <c:v>38119</c:v>
                </c:pt>
                <c:pt idx="1097">
                  <c:v>38120</c:v>
                </c:pt>
                <c:pt idx="1098">
                  <c:v>38121</c:v>
                </c:pt>
                <c:pt idx="1099">
                  <c:v>38124</c:v>
                </c:pt>
                <c:pt idx="1100">
                  <c:v>38125</c:v>
                </c:pt>
                <c:pt idx="1101">
                  <c:v>38126</c:v>
                </c:pt>
                <c:pt idx="1102">
                  <c:v>38127</c:v>
                </c:pt>
                <c:pt idx="1103">
                  <c:v>38128</c:v>
                </c:pt>
                <c:pt idx="1104">
                  <c:v>38131</c:v>
                </c:pt>
                <c:pt idx="1105">
                  <c:v>38132</c:v>
                </c:pt>
                <c:pt idx="1106">
                  <c:v>38133</c:v>
                </c:pt>
                <c:pt idx="1107">
                  <c:v>38134</c:v>
                </c:pt>
                <c:pt idx="1108">
                  <c:v>38135</c:v>
                </c:pt>
                <c:pt idx="1109">
                  <c:v>38138</c:v>
                </c:pt>
                <c:pt idx="1110">
                  <c:v>38139</c:v>
                </c:pt>
                <c:pt idx="1111">
                  <c:v>38140</c:v>
                </c:pt>
                <c:pt idx="1112">
                  <c:v>38141</c:v>
                </c:pt>
                <c:pt idx="1113">
                  <c:v>38142</c:v>
                </c:pt>
                <c:pt idx="1114">
                  <c:v>38145</c:v>
                </c:pt>
                <c:pt idx="1115">
                  <c:v>38146</c:v>
                </c:pt>
                <c:pt idx="1116">
                  <c:v>38147</c:v>
                </c:pt>
                <c:pt idx="1117">
                  <c:v>38148</c:v>
                </c:pt>
                <c:pt idx="1118">
                  <c:v>38149</c:v>
                </c:pt>
                <c:pt idx="1119">
                  <c:v>38152</c:v>
                </c:pt>
                <c:pt idx="1120">
                  <c:v>38153</c:v>
                </c:pt>
                <c:pt idx="1121">
                  <c:v>38154</c:v>
                </c:pt>
                <c:pt idx="1122">
                  <c:v>38155</c:v>
                </c:pt>
                <c:pt idx="1123">
                  <c:v>38156</c:v>
                </c:pt>
                <c:pt idx="1124">
                  <c:v>38159</c:v>
                </c:pt>
                <c:pt idx="1125">
                  <c:v>38160</c:v>
                </c:pt>
                <c:pt idx="1126">
                  <c:v>38161</c:v>
                </c:pt>
                <c:pt idx="1127">
                  <c:v>38162</c:v>
                </c:pt>
                <c:pt idx="1128">
                  <c:v>38163</c:v>
                </c:pt>
                <c:pt idx="1129">
                  <c:v>38166</c:v>
                </c:pt>
                <c:pt idx="1130">
                  <c:v>38167</c:v>
                </c:pt>
                <c:pt idx="1131">
                  <c:v>38168</c:v>
                </c:pt>
                <c:pt idx="1132">
                  <c:v>38169</c:v>
                </c:pt>
                <c:pt idx="1133">
                  <c:v>38170</c:v>
                </c:pt>
                <c:pt idx="1134">
                  <c:v>38173</c:v>
                </c:pt>
                <c:pt idx="1135">
                  <c:v>38174</c:v>
                </c:pt>
                <c:pt idx="1136">
                  <c:v>38175</c:v>
                </c:pt>
                <c:pt idx="1137">
                  <c:v>38176</c:v>
                </c:pt>
                <c:pt idx="1138">
                  <c:v>38177</c:v>
                </c:pt>
                <c:pt idx="1139">
                  <c:v>38180</c:v>
                </c:pt>
                <c:pt idx="1140">
                  <c:v>38181</c:v>
                </c:pt>
                <c:pt idx="1141">
                  <c:v>38182</c:v>
                </c:pt>
                <c:pt idx="1142">
                  <c:v>38183</c:v>
                </c:pt>
                <c:pt idx="1143">
                  <c:v>38184</c:v>
                </c:pt>
                <c:pt idx="1144">
                  <c:v>38187</c:v>
                </c:pt>
                <c:pt idx="1145">
                  <c:v>38188</c:v>
                </c:pt>
                <c:pt idx="1146">
                  <c:v>38189</c:v>
                </c:pt>
                <c:pt idx="1147">
                  <c:v>38190</c:v>
                </c:pt>
                <c:pt idx="1148">
                  <c:v>38191</c:v>
                </c:pt>
                <c:pt idx="1149">
                  <c:v>38194</c:v>
                </c:pt>
                <c:pt idx="1150">
                  <c:v>38195</c:v>
                </c:pt>
                <c:pt idx="1151">
                  <c:v>38196</c:v>
                </c:pt>
                <c:pt idx="1152">
                  <c:v>38197</c:v>
                </c:pt>
                <c:pt idx="1153">
                  <c:v>38198</c:v>
                </c:pt>
                <c:pt idx="1154">
                  <c:v>38201</c:v>
                </c:pt>
                <c:pt idx="1155">
                  <c:v>38202</c:v>
                </c:pt>
                <c:pt idx="1156">
                  <c:v>38203</c:v>
                </c:pt>
                <c:pt idx="1157">
                  <c:v>38204</c:v>
                </c:pt>
                <c:pt idx="1158">
                  <c:v>38205</c:v>
                </c:pt>
                <c:pt idx="1159">
                  <c:v>38208</c:v>
                </c:pt>
                <c:pt idx="1160">
                  <c:v>38209</c:v>
                </c:pt>
                <c:pt idx="1161">
                  <c:v>38210</c:v>
                </c:pt>
                <c:pt idx="1162">
                  <c:v>38211</c:v>
                </c:pt>
                <c:pt idx="1163">
                  <c:v>38212</c:v>
                </c:pt>
                <c:pt idx="1164">
                  <c:v>38215</c:v>
                </c:pt>
                <c:pt idx="1165">
                  <c:v>38216</c:v>
                </c:pt>
                <c:pt idx="1166">
                  <c:v>38217</c:v>
                </c:pt>
                <c:pt idx="1167">
                  <c:v>38218</c:v>
                </c:pt>
                <c:pt idx="1168">
                  <c:v>38219</c:v>
                </c:pt>
                <c:pt idx="1169">
                  <c:v>38222</c:v>
                </c:pt>
                <c:pt idx="1170">
                  <c:v>38223</c:v>
                </c:pt>
                <c:pt idx="1171">
                  <c:v>38224</c:v>
                </c:pt>
                <c:pt idx="1172">
                  <c:v>38225</c:v>
                </c:pt>
                <c:pt idx="1173">
                  <c:v>38226</c:v>
                </c:pt>
                <c:pt idx="1174">
                  <c:v>38229</c:v>
                </c:pt>
                <c:pt idx="1175">
                  <c:v>38230</c:v>
                </c:pt>
                <c:pt idx="1176">
                  <c:v>38231</c:v>
                </c:pt>
                <c:pt idx="1177">
                  <c:v>38232</c:v>
                </c:pt>
                <c:pt idx="1178">
                  <c:v>38233</c:v>
                </c:pt>
                <c:pt idx="1179">
                  <c:v>38236</c:v>
                </c:pt>
                <c:pt idx="1180">
                  <c:v>38237</c:v>
                </c:pt>
                <c:pt idx="1181">
                  <c:v>38238</c:v>
                </c:pt>
                <c:pt idx="1182">
                  <c:v>38239</c:v>
                </c:pt>
                <c:pt idx="1183">
                  <c:v>38240</c:v>
                </c:pt>
                <c:pt idx="1184">
                  <c:v>38243</c:v>
                </c:pt>
                <c:pt idx="1185">
                  <c:v>38244</c:v>
                </c:pt>
                <c:pt idx="1186">
                  <c:v>38245</c:v>
                </c:pt>
                <c:pt idx="1187">
                  <c:v>38246</c:v>
                </c:pt>
                <c:pt idx="1188">
                  <c:v>38247</c:v>
                </c:pt>
                <c:pt idx="1189">
                  <c:v>38250</c:v>
                </c:pt>
                <c:pt idx="1190">
                  <c:v>38251</c:v>
                </c:pt>
                <c:pt idx="1191">
                  <c:v>38252</c:v>
                </c:pt>
                <c:pt idx="1192">
                  <c:v>38253</c:v>
                </c:pt>
                <c:pt idx="1193">
                  <c:v>38254</c:v>
                </c:pt>
                <c:pt idx="1194">
                  <c:v>38257</c:v>
                </c:pt>
                <c:pt idx="1195">
                  <c:v>38258</c:v>
                </c:pt>
                <c:pt idx="1196">
                  <c:v>38259</c:v>
                </c:pt>
                <c:pt idx="1197">
                  <c:v>38260</c:v>
                </c:pt>
                <c:pt idx="1198">
                  <c:v>38261</c:v>
                </c:pt>
                <c:pt idx="1199">
                  <c:v>38264</c:v>
                </c:pt>
                <c:pt idx="1200">
                  <c:v>38265</c:v>
                </c:pt>
                <c:pt idx="1201">
                  <c:v>38266</c:v>
                </c:pt>
                <c:pt idx="1202">
                  <c:v>38267</c:v>
                </c:pt>
                <c:pt idx="1203">
                  <c:v>38268</c:v>
                </c:pt>
                <c:pt idx="1204">
                  <c:v>38271</c:v>
                </c:pt>
                <c:pt idx="1205">
                  <c:v>38272</c:v>
                </c:pt>
                <c:pt idx="1206">
                  <c:v>38273</c:v>
                </c:pt>
                <c:pt idx="1207">
                  <c:v>38274</c:v>
                </c:pt>
                <c:pt idx="1208">
                  <c:v>38275</c:v>
                </c:pt>
                <c:pt idx="1209">
                  <c:v>38278</c:v>
                </c:pt>
                <c:pt idx="1210">
                  <c:v>38279</c:v>
                </c:pt>
                <c:pt idx="1211">
                  <c:v>38280</c:v>
                </c:pt>
                <c:pt idx="1212">
                  <c:v>38281</c:v>
                </c:pt>
                <c:pt idx="1213">
                  <c:v>38282</c:v>
                </c:pt>
                <c:pt idx="1214">
                  <c:v>38285</c:v>
                </c:pt>
                <c:pt idx="1215">
                  <c:v>38286</c:v>
                </c:pt>
                <c:pt idx="1216">
                  <c:v>38287</c:v>
                </c:pt>
                <c:pt idx="1217">
                  <c:v>38288</c:v>
                </c:pt>
                <c:pt idx="1218">
                  <c:v>38289</c:v>
                </c:pt>
                <c:pt idx="1219">
                  <c:v>38292</c:v>
                </c:pt>
                <c:pt idx="1220">
                  <c:v>38293</c:v>
                </c:pt>
                <c:pt idx="1221">
                  <c:v>38294</c:v>
                </c:pt>
                <c:pt idx="1222">
                  <c:v>38295</c:v>
                </c:pt>
                <c:pt idx="1223">
                  <c:v>38296</c:v>
                </c:pt>
                <c:pt idx="1224">
                  <c:v>38299</c:v>
                </c:pt>
                <c:pt idx="1225">
                  <c:v>38300</c:v>
                </c:pt>
                <c:pt idx="1226">
                  <c:v>38301</c:v>
                </c:pt>
                <c:pt idx="1227">
                  <c:v>38302</c:v>
                </c:pt>
                <c:pt idx="1228">
                  <c:v>38303</c:v>
                </c:pt>
                <c:pt idx="1229">
                  <c:v>38306</c:v>
                </c:pt>
                <c:pt idx="1230">
                  <c:v>38307</c:v>
                </c:pt>
                <c:pt idx="1231">
                  <c:v>38308</c:v>
                </c:pt>
                <c:pt idx="1232">
                  <c:v>38309</c:v>
                </c:pt>
                <c:pt idx="1233">
                  <c:v>38310</c:v>
                </c:pt>
                <c:pt idx="1234">
                  <c:v>38313</c:v>
                </c:pt>
                <c:pt idx="1235">
                  <c:v>38314</c:v>
                </c:pt>
                <c:pt idx="1236">
                  <c:v>38315</c:v>
                </c:pt>
                <c:pt idx="1237">
                  <c:v>38316</c:v>
                </c:pt>
                <c:pt idx="1238">
                  <c:v>38317</c:v>
                </c:pt>
                <c:pt idx="1239">
                  <c:v>38320</c:v>
                </c:pt>
                <c:pt idx="1240">
                  <c:v>38321</c:v>
                </c:pt>
                <c:pt idx="1241">
                  <c:v>38322</c:v>
                </c:pt>
                <c:pt idx="1242">
                  <c:v>38323</c:v>
                </c:pt>
                <c:pt idx="1243">
                  <c:v>38324</c:v>
                </c:pt>
                <c:pt idx="1244">
                  <c:v>38327</c:v>
                </c:pt>
                <c:pt idx="1245">
                  <c:v>38328</c:v>
                </c:pt>
                <c:pt idx="1246">
                  <c:v>38329</c:v>
                </c:pt>
                <c:pt idx="1247">
                  <c:v>38330</c:v>
                </c:pt>
                <c:pt idx="1248">
                  <c:v>38331</c:v>
                </c:pt>
                <c:pt idx="1249">
                  <c:v>38334</c:v>
                </c:pt>
                <c:pt idx="1250">
                  <c:v>38335</c:v>
                </c:pt>
                <c:pt idx="1251">
                  <c:v>38336</c:v>
                </c:pt>
                <c:pt idx="1252">
                  <c:v>38337</c:v>
                </c:pt>
                <c:pt idx="1253">
                  <c:v>38338</c:v>
                </c:pt>
                <c:pt idx="1254">
                  <c:v>38341</c:v>
                </c:pt>
                <c:pt idx="1255">
                  <c:v>38342</c:v>
                </c:pt>
                <c:pt idx="1256">
                  <c:v>38343</c:v>
                </c:pt>
                <c:pt idx="1257">
                  <c:v>38344</c:v>
                </c:pt>
                <c:pt idx="1258">
                  <c:v>38345</c:v>
                </c:pt>
                <c:pt idx="1259">
                  <c:v>38348</c:v>
                </c:pt>
                <c:pt idx="1260">
                  <c:v>38349</c:v>
                </c:pt>
                <c:pt idx="1261">
                  <c:v>38350</c:v>
                </c:pt>
                <c:pt idx="1262">
                  <c:v>38351</c:v>
                </c:pt>
                <c:pt idx="1263">
                  <c:v>38352</c:v>
                </c:pt>
                <c:pt idx="1264">
                  <c:v>38355</c:v>
                </c:pt>
                <c:pt idx="1265">
                  <c:v>38356</c:v>
                </c:pt>
                <c:pt idx="1266">
                  <c:v>38357</c:v>
                </c:pt>
                <c:pt idx="1267">
                  <c:v>38358</c:v>
                </c:pt>
                <c:pt idx="1268">
                  <c:v>38359</c:v>
                </c:pt>
                <c:pt idx="1269">
                  <c:v>38362</c:v>
                </c:pt>
                <c:pt idx="1270">
                  <c:v>38363</c:v>
                </c:pt>
                <c:pt idx="1271">
                  <c:v>38364</c:v>
                </c:pt>
                <c:pt idx="1272">
                  <c:v>38365</c:v>
                </c:pt>
                <c:pt idx="1273">
                  <c:v>38366</c:v>
                </c:pt>
                <c:pt idx="1274">
                  <c:v>38369</c:v>
                </c:pt>
                <c:pt idx="1275">
                  <c:v>38370</c:v>
                </c:pt>
                <c:pt idx="1276">
                  <c:v>38371</c:v>
                </c:pt>
                <c:pt idx="1277">
                  <c:v>38372</c:v>
                </c:pt>
                <c:pt idx="1278">
                  <c:v>38373</c:v>
                </c:pt>
                <c:pt idx="1279">
                  <c:v>38376</c:v>
                </c:pt>
                <c:pt idx="1280">
                  <c:v>38377</c:v>
                </c:pt>
                <c:pt idx="1281">
                  <c:v>38378</c:v>
                </c:pt>
                <c:pt idx="1282">
                  <c:v>38379</c:v>
                </c:pt>
                <c:pt idx="1283">
                  <c:v>38380</c:v>
                </c:pt>
                <c:pt idx="1284">
                  <c:v>38383</c:v>
                </c:pt>
                <c:pt idx="1285">
                  <c:v>38384</c:v>
                </c:pt>
                <c:pt idx="1286">
                  <c:v>38385</c:v>
                </c:pt>
                <c:pt idx="1287">
                  <c:v>38386</c:v>
                </c:pt>
                <c:pt idx="1288">
                  <c:v>38387</c:v>
                </c:pt>
                <c:pt idx="1289">
                  <c:v>38390</c:v>
                </c:pt>
                <c:pt idx="1290">
                  <c:v>38391</c:v>
                </c:pt>
                <c:pt idx="1291">
                  <c:v>38392</c:v>
                </c:pt>
                <c:pt idx="1292">
                  <c:v>38393</c:v>
                </c:pt>
                <c:pt idx="1293">
                  <c:v>38394</c:v>
                </c:pt>
                <c:pt idx="1294">
                  <c:v>38397</c:v>
                </c:pt>
                <c:pt idx="1295">
                  <c:v>38398</c:v>
                </c:pt>
                <c:pt idx="1296">
                  <c:v>38399</c:v>
                </c:pt>
                <c:pt idx="1297">
                  <c:v>38400</c:v>
                </c:pt>
                <c:pt idx="1298">
                  <c:v>38401</c:v>
                </c:pt>
                <c:pt idx="1299">
                  <c:v>38404</c:v>
                </c:pt>
                <c:pt idx="1300">
                  <c:v>38405</c:v>
                </c:pt>
                <c:pt idx="1301">
                  <c:v>38406</c:v>
                </c:pt>
                <c:pt idx="1302">
                  <c:v>38407</c:v>
                </c:pt>
                <c:pt idx="1303">
                  <c:v>38408</c:v>
                </c:pt>
                <c:pt idx="1304">
                  <c:v>38411</c:v>
                </c:pt>
                <c:pt idx="1305">
                  <c:v>38412</c:v>
                </c:pt>
                <c:pt idx="1306">
                  <c:v>38413</c:v>
                </c:pt>
                <c:pt idx="1307">
                  <c:v>38414</c:v>
                </c:pt>
                <c:pt idx="1308">
                  <c:v>38415</c:v>
                </c:pt>
                <c:pt idx="1309">
                  <c:v>38418</c:v>
                </c:pt>
                <c:pt idx="1310">
                  <c:v>38419</c:v>
                </c:pt>
                <c:pt idx="1311">
                  <c:v>38420</c:v>
                </c:pt>
                <c:pt idx="1312">
                  <c:v>38421</c:v>
                </c:pt>
                <c:pt idx="1313">
                  <c:v>38422</c:v>
                </c:pt>
                <c:pt idx="1314">
                  <c:v>38425</c:v>
                </c:pt>
                <c:pt idx="1315">
                  <c:v>38426</c:v>
                </c:pt>
                <c:pt idx="1316">
                  <c:v>38427</c:v>
                </c:pt>
                <c:pt idx="1317">
                  <c:v>38428</c:v>
                </c:pt>
                <c:pt idx="1318">
                  <c:v>38429</c:v>
                </c:pt>
                <c:pt idx="1319">
                  <c:v>38432</c:v>
                </c:pt>
                <c:pt idx="1320">
                  <c:v>38433</c:v>
                </c:pt>
                <c:pt idx="1321">
                  <c:v>38434</c:v>
                </c:pt>
                <c:pt idx="1322">
                  <c:v>38435</c:v>
                </c:pt>
                <c:pt idx="1323">
                  <c:v>38436</c:v>
                </c:pt>
                <c:pt idx="1324">
                  <c:v>38439</c:v>
                </c:pt>
                <c:pt idx="1325">
                  <c:v>38440</c:v>
                </c:pt>
                <c:pt idx="1326">
                  <c:v>38441</c:v>
                </c:pt>
                <c:pt idx="1327">
                  <c:v>38442</c:v>
                </c:pt>
                <c:pt idx="1328">
                  <c:v>38443</c:v>
                </c:pt>
                <c:pt idx="1329">
                  <c:v>38446</c:v>
                </c:pt>
                <c:pt idx="1330">
                  <c:v>38447</c:v>
                </c:pt>
                <c:pt idx="1331">
                  <c:v>38448</c:v>
                </c:pt>
                <c:pt idx="1332">
                  <c:v>38449</c:v>
                </c:pt>
                <c:pt idx="1333">
                  <c:v>38450</c:v>
                </c:pt>
                <c:pt idx="1334">
                  <c:v>38453</c:v>
                </c:pt>
                <c:pt idx="1335">
                  <c:v>38454</c:v>
                </c:pt>
                <c:pt idx="1336">
                  <c:v>38455</c:v>
                </c:pt>
                <c:pt idx="1337">
                  <c:v>38456</c:v>
                </c:pt>
                <c:pt idx="1338">
                  <c:v>38457</c:v>
                </c:pt>
                <c:pt idx="1339">
                  <c:v>38460</c:v>
                </c:pt>
                <c:pt idx="1340">
                  <c:v>38461</c:v>
                </c:pt>
                <c:pt idx="1341">
                  <c:v>38462</c:v>
                </c:pt>
                <c:pt idx="1342">
                  <c:v>38463</c:v>
                </c:pt>
                <c:pt idx="1343">
                  <c:v>38464</c:v>
                </c:pt>
                <c:pt idx="1344">
                  <c:v>38467</c:v>
                </c:pt>
                <c:pt idx="1345">
                  <c:v>38468</c:v>
                </c:pt>
                <c:pt idx="1346">
                  <c:v>38469</c:v>
                </c:pt>
                <c:pt idx="1347">
                  <c:v>38470</c:v>
                </c:pt>
                <c:pt idx="1348">
                  <c:v>38471</c:v>
                </c:pt>
                <c:pt idx="1349">
                  <c:v>38474</c:v>
                </c:pt>
                <c:pt idx="1350">
                  <c:v>38475</c:v>
                </c:pt>
                <c:pt idx="1351">
                  <c:v>38476</c:v>
                </c:pt>
                <c:pt idx="1352">
                  <c:v>38477</c:v>
                </c:pt>
                <c:pt idx="1353">
                  <c:v>38478</c:v>
                </c:pt>
                <c:pt idx="1354">
                  <c:v>38481</c:v>
                </c:pt>
                <c:pt idx="1355">
                  <c:v>38482</c:v>
                </c:pt>
                <c:pt idx="1356">
                  <c:v>38483</c:v>
                </c:pt>
                <c:pt idx="1357">
                  <c:v>38484</c:v>
                </c:pt>
                <c:pt idx="1358">
                  <c:v>38485</c:v>
                </c:pt>
                <c:pt idx="1359">
                  <c:v>38488</c:v>
                </c:pt>
                <c:pt idx="1360">
                  <c:v>38489</c:v>
                </c:pt>
                <c:pt idx="1361">
                  <c:v>38490</c:v>
                </c:pt>
                <c:pt idx="1362">
                  <c:v>38491</c:v>
                </c:pt>
                <c:pt idx="1363">
                  <c:v>38492</c:v>
                </c:pt>
                <c:pt idx="1364">
                  <c:v>38495</c:v>
                </c:pt>
                <c:pt idx="1365">
                  <c:v>38496</c:v>
                </c:pt>
                <c:pt idx="1366">
                  <c:v>38497</c:v>
                </c:pt>
                <c:pt idx="1367">
                  <c:v>38498</c:v>
                </c:pt>
                <c:pt idx="1368">
                  <c:v>38499</c:v>
                </c:pt>
                <c:pt idx="1369">
                  <c:v>38502</c:v>
                </c:pt>
                <c:pt idx="1370">
                  <c:v>38503</c:v>
                </c:pt>
                <c:pt idx="1371">
                  <c:v>38504</c:v>
                </c:pt>
                <c:pt idx="1372">
                  <c:v>38505</c:v>
                </c:pt>
                <c:pt idx="1373">
                  <c:v>38506</c:v>
                </c:pt>
                <c:pt idx="1374">
                  <c:v>38509</c:v>
                </c:pt>
                <c:pt idx="1375">
                  <c:v>38510</c:v>
                </c:pt>
                <c:pt idx="1376">
                  <c:v>38511</c:v>
                </c:pt>
                <c:pt idx="1377">
                  <c:v>38512</c:v>
                </c:pt>
                <c:pt idx="1378">
                  <c:v>38513</c:v>
                </c:pt>
                <c:pt idx="1379">
                  <c:v>38516</c:v>
                </c:pt>
                <c:pt idx="1380">
                  <c:v>38517</c:v>
                </c:pt>
                <c:pt idx="1381">
                  <c:v>38518</c:v>
                </c:pt>
                <c:pt idx="1382">
                  <c:v>38519</c:v>
                </c:pt>
                <c:pt idx="1383">
                  <c:v>38520</c:v>
                </c:pt>
                <c:pt idx="1384">
                  <c:v>38523</c:v>
                </c:pt>
                <c:pt idx="1385">
                  <c:v>38524</c:v>
                </c:pt>
                <c:pt idx="1386">
                  <c:v>38525</c:v>
                </c:pt>
                <c:pt idx="1387">
                  <c:v>38526</c:v>
                </c:pt>
                <c:pt idx="1388">
                  <c:v>38527</c:v>
                </c:pt>
                <c:pt idx="1389">
                  <c:v>38530</c:v>
                </c:pt>
                <c:pt idx="1390">
                  <c:v>38531</c:v>
                </c:pt>
                <c:pt idx="1391">
                  <c:v>38532</c:v>
                </c:pt>
                <c:pt idx="1392">
                  <c:v>38533</c:v>
                </c:pt>
                <c:pt idx="1393">
                  <c:v>38534</c:v>
                </c:pt>
                <c:pt idx="1394">
                  <c:v>38537</c:v>
                </c:pt>
                <c:pt idx="1395">
                  <c:v>38538</c:v>
                </c:pt>
                <c:pt idx="1396">
                  <c:v>38539</c:v>
                </c:pt>
                <c:pt idx="1397">
                  <c:v>38540</c:v>
                </c:pt>
                <c:pt idx="1398">
                  <c:v>38541</c:v>
                </c:pt>
                <c:pt idx="1399">
                  <c:v>38544</c:v>
                </c:pt>
                <c:pt idx="1400">
                  <c:v>38545</c:v>
                </c:pt>
                <c:pt idx="1401">
                  <c:v>38546</c:v>
                </c:pt>
                <c:pt idx="1402">
                  <c:v>38547</c:v>
                </c:pt>
                <c:pt idx="1403">
                  <c:v>38548</c:v>
                </c:pt>
                <c:pt idx="1404">
                  <c:v>38551</c:v>
                </c:pt>
                <c:pt idx="1405">
                  <c:v>38552</c:v>
                </c:pt>
                <c:pt idx="1406">
                  <c:v>38553</c:v>
                </c:pt>
                <c:pt idx="1407">
                  <c:v>38554</c:v>
                </c:pt>
                <c:pt idx="1408">
                  <c:v>38555</c:v>
                </c:pt>
                <c:pt idx="1409">
                  <c:v>38558</c:v>
                </c:pt>
                <c:pt idx="1410">
                  <c:v>38559</c:v>
                </c:pt>
                <c:pt idx="1411">
                  <c:v>38560</c:v>
                </c:pt>
                <c:pt idx="1412">
                  <c:v>38561</c:v>
                </c:pt>
                <c:pt idx="1413">
                  <c:v>38562</c:v>
                </c:pt>
                <c:pt idx="1414">
                  <c:v>38565</c:v>
                </c:pt>
                <c:pt idx="1415">
                  <c:v>38566</c:v>
                </c:pt>
                <c:pt idx="1416">
                  <c:v>38567</c:v>
                </c:pt>
                <c:pt idx="1417">
                  <c:v>38568</c:v>
                </c:pt>
                <c:pt idx="1418">
                  <c:v>38569</c:v>
                </c:pt>
                <c:pt idx="1419">
                  <c:v>38572</c:v>
                </c:pt>
                <c:pt idx="1420">
                  <c:v>38573</c:v>
                </c:pt>
                <c:pt idx="1421">
                  <c:v>38574</c:v>
                </c:pt>
                <c:pt idx="1422">
                  <c:v>38575</c:v>
                </c:pt>
                <c:pt idx="1423">
                  <c:v>38576</c:v>
                </c:pt>
                <c:pt idx="1424">
                  <c:v>38579</c:v>
                </c:pt>
                <c:pt idx="1425">
                  <c:v>38580</c:v>
                </c:pt>
                <c:pt idx="1426">
                  <c:v>38581</c:v>
                </c:pt>
                <c:pt idx="1427">
                  <c:v>38582</c:v>
                </c:pt>
                <c:pt idx="1428">
                  <c:v>38583</c:v>
                </c:pt>
                <c:pt idx="1429">
                  <c:v>38586</c:v>
                </c:pt>
                <c:pt idx="1430">
                  <c:v>38587</c:v>
                </c:pt>
                <c:pt idx="1431">
                  <c:v>38588</c:v>
                </c:pt>
                <c:pt idx="1432">
                  <c:v>38589</c:v>
                </c:pt>
                <c:pt idx="1433">
                  <c:v>38590</c:v>
                </c:pt>
                <c:pt idx="1434">
                  <c:v>38593</c:v>
                </c:pt>
                <c:pt idx="1435">
                  <c:v>38594</c:v>
                </c:pt>
                <c:pt idx="1436">
                  <c:v>38595</c:v>
                </c:pt>
                <c:pt idx="1437">
                  <c:v>38596</c:v>
                </c:pt>
                <c:pt idx="1438">
                  <c:v>38597</c:v>
                </c:pt>
                <c:pt idx="1439">
                  <c:v>38600</c:v>
                </c:pt>
                <c:pt idx="1440">
                  <c:v>38601</c:v>
                </c:pt>
                <c:pt idx="1441">
                  <c:v>38602</c:v>
                </c:pt>
                <c:pt idx="1442">
                  <c:v>38603</c:v>
                </c:pt>
                <c:pt idx="1443">
                  <c:v>38604</c:v>
                </c:pt>
                <c:pt idx="1444">
                  <c:v>38607</c:v>
                </c:pt>
                <c:pt idx="1445">
                  <c:v>38608</c:v>
                </c:pt>
                <c:pt idx="1446">
                  <c:v>38609</c:v>
                </c:pt>
                <c:pt idx="1447">
                  <c:v>38610</c:v>
                </c:pt>
                <c:pt idx="1448">
                  <c:v>38611</c:v>
                </c:pt>
                <c:pt idx="1449">
                  <c:v>38614</c:v>
                </c:pt>
                <c:pt idx="1450">
                  <c:v>38615</c:v>
                </c:pt>
                <c:pt idx="1451">
                  <c:v>38616</c:v>
                </c:pt>
                <c:pt idx="1452">
                  <c:v>38617</c:v>
                </c:pt>
                <c:pt idx="1453">
                  <c:v>38618</c:v>
                </c:pt>
                <c:pt idx="1454">
                  <c:v>38621</c:v>
                </c:pt>
                <c:pt idx="1455">
                  <c:v>38622</c:v>
                </c:pt>
                <c:pt idx="1456">
                  <c:v>38623</c:v>
                </c:pt>
                <c:pt idx="1457">
                  <c:v>38624</c:v>
                </c:pt>
                <c:pt idx="1458">
                  <c:v>38625</c:v>
                </c:pt>
                <c:pt idx="1459">
                  <c:v>38628</c:v>
                </c:pt>
                <c:pt idx="1460">
                  <c:v>38629</c:v>
                </c:pt>
                <c:pt idx="1461">
                  <c:v>38630</c:v>
                </c:pt>
                <c:pt idx="1462">
                  <c:v>38631</c:v>
                </c:pt>
                <c:pt idx="1463">
                  <c:v>38632</c:v>
                </c:pt>
                <c:pt idx="1464">
                  <c:v>38635</c:v>
                </c:pt>
                <c:pt idx="1465">
                  <c:v>38636</c:v>
                </c:pt>
                <c:pt idx="1466">
                  <c:v>38637</c:v>
                </c:pt>
                <c:pt idx="1467">
                  <c:v>38638</c:v>
                </c:pt>
                <c:pt idx="1468">
                  <c:v>38639</c:v>
                </c:pt>
                <c:pt idx="1469">
                  <c:v>38642</c:v>
                </c:pt>
                <c:pt idx="1470">
                  <c:v>38643</c:v>
                </c:pt>
                <c:pt idx="1471">
                  <c:v>38644</c:v>
                </c:pt>
                <c:pt idx="1472">
                  <c:v>38645</c:v>
                </c:pt>
                <c:pt idx="1473">
                  <c:v>38646</c:v>
                </c:pt>
                <c:pt idx="1474">
                  <c:v>38649</c:v>
                </c:pt>
                <c:pt idx="1475">
                  <c:v>38650</c:v>
                </c:pt>
                <c:pt idx="1476">
                  <c:v>38651</c:v>
                </c:pt>
                <c:pt idx="1477">
                  <c:v>38652</c:v>
                </c:pt>
                <c:pt idx="1478">
                  <c:v>38653</c:v>
                </c:pt>
                <c:pt idx="1479">
                  <c:v>38656</c:v>
                </c:pt>
                <c:pt idx="1480">
                  <c:v>38657</c:v>
                </c:pt>
                <c:pt idx="1481">
                  <c:v>38658</c:v>
                </c:pt>
                <c:pt idx="1482">
                  <c:v>38659</c:v>
                </c:pt>
                <c:pt idx="1483">
                  <c:v>38660</c:v>
                </c:pt>
                <c:pt idx="1484">
                  <c:v>38663</c:v>
                </c:pt>
                <c:pt idx="1485">
                  <c:v>38664</c:v>
                </c:pt>
                <c:pt idx="1486">
                  <c:v>38665</c:v>
                </c:pt>
                <c:pt idx="1487">
                  <c:v>38666</c:v>
                </c:pt>
                <c:pt idx="1488">
                  <c:v>38667</c:v>
                </c:pt>
                <c:pt idx="1489">
                  <c:v>38670</c:v>
                </c:pt>
                <c:pt idx="1490">
                  <c:v>38671</c:v>
                </c:pt>
                <c:pt idx="1491">
                  <c:v>38672</c:v>
                </c:pt>
                <c:pt idx="1492">
                  <c:v>38673</c:v>
                </c:pt>
                <c:pt idx="1493">
                  <c:v>38674</c:v>
                </c:pt>
                <c:pt idx="1494">
                  <c:v>38677</c:v>
                </c:pt>
                <c:pt idx="1495">
                  <c:v>38678</c:v>
                </c:pt>
                <c:pt idx="1496">
                  <c:v>38679</c:v>
                </c:pt>
                <c:pt idx="1497">
                  <c:v>38680</c:v>
                </c:pt>
                <c:pt idx="1498">
                  <c:v>38681</c:v>
                </c:pt>
                <c:pt idx="1499">
                  <c:v>38684</c:v>
                </c:pt>
                <c:pt idx="1500">
                  <c:v>38685</c:v>
                </c:pt>
                <c:pt idx="1501">
                  <c:v>38686</c:v>
                </c:pt>
                <c:pt idx="1502">
                  <c:v>38687</c:v>
                </c:pt>
                <c:pt idx="1503">
                  <c:v>38688</c:v>
                </c:pt>
                <c:pt idx="1504">
                  <c:v>38691</c:v>
                </c:pt>
                <c:pt idx="1505">
                  <c:v>38692</c:v>
                </c:pt>
                <c:pt idx="1506">
                  <c:v>38693</c:v>
                </c:pt>
                <c:pt idx="1507">
                  <c:v>38694</c:v>
                </c:pt>
                <c:pt idx="1508">
                  <c:v>38695</c:v>
                </c:pt>
                <c:pt idx="1509">
                  <c:v>38698</c:v>
                </c:pt>
                <c:pt idx="1510">
                  <c:v>38699</c:v>
                </c:pt>
                <c:pt idx="1511">
                  <c:v>38700</c:v>
                </c:pt>
                <c:pt idx="1512">
                  <c:v>38701</c:v>
                </c:pt>
                <c:pt idx="1513">
                  <c:v>38702</c:v>
                </c:pt>
                <c:pt idx="1514">
                  <c:v>38705</c:v>
                </c:pt>
                <c:pt idx="1515">
                  <c:v>38706</c:v>
                </c:pt>
                <c:pt idx="1516">
                  <c:v>38707</c:v>
                </c:pt>
                <c:pt idx="1517">
                  <c:v>38708</c:v>
                </c:pt>
                <c:pt idx="1518">
                  <c:v>38709</c:v>
                </c:pt>
                <c:pt idx="1519">
                  <c:v>38712</c:v>
                </c:pt>
                <c:pt idx="1520">
                  <c:v>38713</c:v>
                </c:pt>
                <c:pt idx="1521">
                  <c:v>38714</c:v>
                </c:pt>
                <c:pt idx="1522">
                  <c:v>38715</c:v>
                </c:pt>
                <c:pt idx="1523">
                  <c:v>38716</c:v>
                </c:pt>
                <c:pt idx="1524">
                  <c:v>38719</c:v>
                </c:pt>
                <c:pt idx="1525">
                  <c:v>38720</c:v>
                </c:pt>
                <c:pt idx="1526">
                  <c:v>38721</c:v>
                </c:pt>
                <c:pt idx="1527">
                  <c:v>38722</c:v>
                </c:pt>
                <c:pt idx="1528">
                  <c:v>38723</c:v>
                </c:pt>
                <c:pt idx="1529">
                  <c:v>38726</c:v>
                </c:pt>
                <c:pt idx="1530">
                  <c:v>38727</c:v>
                </c:pt>
                <c:pt idx="1531">
                  <c:v>38728</c:v>
                </c:pt>
                <c:pt idx="1532">
                  <c:v>38729</c:v>
                </c:pt>
                <c:pt idx="1533">
                  <c:v>38730</c:v>
                </c:pt>
                <c:pt idx="1534">
                  <c:v>38733</c:v>
                </c:pt>
                <c:pt idx="1535">
                  <c:v>38734</c:v>
                </c:pt>
                <c:pt idx="1536">
                  <c:v>38735</c:v>
                </c:pt>
                <c:pt idx="1537">
                  <c:v>38736</c:v>
                </c:pt>
                <c:pt idx="1538">
                  <c:v>38737</c:v>
                </c:pt>
                <c:pt idx="1539">
                  <c:v>38740</c:v>
                </c:pt>
                <c:pt idx="1540">
                  <c:v>38741</c:v>
                </c:pt>
                <c:pt idx="1541">
                  <c:v>38742</c:v>
                </c:pt>
                <c:pt idx="1542">
                  <c:v>38743</c:v>
                </c:pt>
                <c:pt idx="1543">
                  <c:v>38744</c:v>
                </c:pt>
                <c:pt idx="1544">
                  <c:v>38747</c:v>
                </c:pt>
                <c:pt idx="1545">
                  <c:v>38748</c:v>
                </c:pt>
                <c:pt idx="1546">
                  <c:v>38749</c:v>
                </c:pt>
                <c:pt idx="1547">
                  <c:v>38750</c:v>
                </c:pt>
                <c:pt idx="1548">
                  <c:v>38751</c:v>
                </c:pt>
                <c:pt idx="1549">
                  <c:v>38754</c:v>
                </c:pt>
                <c:pt idx="1550">
                  <c:v>38755</c:v>
                </c:pt>
                <c:pt idx="1551">
                  <c:v>38756</c:v>
                </c:pt>
                <c:pt idx="1552">
                  <c:v>38757</c:v>
                </c:pt>
                <c:pt idx="1553">
                  <c:v>38758</c:v>
                </c:pt>
                <c:pt idx="1554">
                  <c:v>38761</c:v>
                </c:pt>
                <c:pt idx="1555">
                  <c:v>38762</c:v>
                </c:pt>
                <c:pt idx="1556">
                  <c:v>38763</c:v>
                </c:pt>
                <c:pt idx="1557">
                  <c:v>38764</c:v>
                </c:pt>
                <c:pt idx="1558">
                  <c:v>38765</c:v>
                </c:pt>
                <c:pt idx="1559">
                  <c:v>38768</c:v>
                </c:pt>
                <c:pt idx="1560">
                  <c:v>38769</c:v>
                </c:pt>
                <c:pt idx="1561">
                  <c:v>38770</c:v>
                </c:pt>
                <c:pt idx="1562">
                  <c:v>38771</c:v>
                </c:pt>
                <c:pt idx="1563">
                  <c:v>38772</c:v>
                </c:pt>
                <c:pt idx="1564">
                  <c:v>38775</c:v>
                </c:pt>
                <c:pt idx="1565">
                  <c:v>38776</c:v>
                </c:pt>
                <c:pt idx="1566">
                  <c:v>38777</c:v>
                </c:pt>
                <c:pt idx="1567">
                  <c:v>38778</c:v>
                </c:pt>
                <c:pt idx="1568">
                  <c:v>38779</c:v>
                </c:pt>
                <c:pt idx="1569">
                  <c:v>38782</c:v>
                </c:pt>
                <c:pt idx="1570">
                  <c:v>38783</c:v>
                </c:pt>
                <c:pt idx="1571">
                  <c:v>38784</c:v>
                </c:pt>
                <c:pt idx="1572">
                  <c:v>38785</c:v>
                </c:pt>
                <c:pt idx="1573">
                  <c:v>38786</c:v>
                </c:pt>
                <c:pt idx="1574">
                  <c:v>38789</c:v>
                </c:pt>
                <c:pt idx="1575">
                  <c:v>38790</c:v>
                </c:pt>
                <c:pt idx="1576">
                  <c:v>38791</c:v>
                </c:pt>
                <c:pt idx="1577">
                  <c:v>38792</c:v>
                </c:pt>
                <c:pt idx="1578">
                  <c:v>38793</c:v>
                </c:pt>
                <c:pt idx="1579">
                  <c:v>38796</c:v>
                </c:pt>
                <c:pt idx="1580">
                  <c:v>38797</c:v>
                </c:pt>
                <c:pt idx="1581">
                  <c:v>38798</c:v>
                </c:pt>
                <c:pt idx="1582">
                  <c:v>38799</c:v>
                </c:pt>
                <c:pt idx="1583">
                  <c:v>38800</c:v>
                </c:pt>
                <c:pt idx="1584">
                  <c:v>38803</c:v>
                </c:pt>
                <c:pt idx="1585">
                  <c:v>38804</c:v>
                </c:pt>
                <c:pt idx="1586">
                  <c:v>38805</c:v>
                </c:pt>
                <c:pt idx="1587">
                  <c:v>38806</c:v>
                </c:pt>
                <c:pt idx="1588">
                  <c:v>38807</c:v>
                </c:pt>
                <c:pt idx="1589">
                  <c:v>38810</c:v>
                </c:pt>
                <c:pt idx="1590">
                  <c:v>38811</c:v>
                </c:pt>
                <c:pt idx="1591">
                  <c:v>38812</c:v>
                </c:pt>
                <c:pt idx="1592">
                  <c:v>38813</c:v>
                </c:pt>
                <c:pt idx="1593">
                  <c:v>38814</c:v>
                </c:pt>
                <c:pt idx="1594">
                  <c:v>38817</c:v>
                </c:pt>
                <c:pt idx="1595">
                  <c:v>38818</c:v>
                </c:pt>
                <c:pt idx="1596">
                  <c:v>38819</c:v>
                </c:pt>
                <c:pt idx="1597">
                  <c:v>38820</c:v>
                </c:pt>
                <c:pt idx="1598">
                  <c:v>38821</c:v>
                </c:pt>
                <c:pt idx="1599">
                  <c:v>38824</c:v>
                </c:pt>
                <c:pt idx="1600">
                  <c:v>38825</c:v>
                </c:pt>
                <c:pt idx="1601">
                  <c:v>38826</c:v>
                </c:pt>
                <c:pt idx="1602">
                  <c:v>38827</c:v>
                </c:pt>
                <c:pt idx="1603">
                  <c:v>38828</c:v>
                </c:pt>
                <c:pt idx="1604">
                  <c:v>38831</c:v>
                </c:pt>
                <c:pt idx="1605">
                  <c:v>38832</c:v>
                </c:pt>
                <c:pt idx="1606">
                  <c:v>38833</c:v>
                </c:pt>
                <c:pt idx="1607">
                  <c:v>38834</c:v>
                </c:pt>
                <c:pt idx="1608">
                  <c:v>38835</c:v>
                </c:pt>
                <c:pt idx="1609">
                  <c:v>38838</c:v>
                </c:pt>
                <c:pt idx="1610">
                  <c:v>38839</c:v>
                </c:pt>
                <c:pt idx="1611">
                  <c:v>38840</c:v>
                </c:pt>
                <c:pt idx="1612">
                  <c:v>38841</c:v>
                </c:pt>
                <c:pt idx="1613">
                  <c:v>38842</c:v>
                </c:pt>
                <c:pt idx="1614">
                  <c:v>38845</c:v>
                </c:pt>
                <c:pt idx="1615">
                  <c:v>38846</c:v>
                </c:pt>
                <c:pt idx="1616">
                  <c:v>38847</c:v>
                </c:pt>
                <c:pt idx="1617">
                  <c:v>38848</c:v>
                </c:pt>
                <c:pt idx="1618">
                  <c:v>38849</c:v>
                </c:pt>
                <c:pt idx="1619">
                  <c:v>38852</c:v>
                </c:pt>
                <c:pt idx="1620">
                  <c:v>38853</c:v>
                </c:pt>
                <c:pt idx="1621">
                  <c:v>38854</c:v>
                </c:pt>
                <c:pt idx="1622">
                  <c:v>38855</c:v>
                </c:pt>
                <c:pt idx="1623">
                  <c:v>38856</c:v>
                </c:pt>
                <c:pt idx="1624">
                  <c:v>38859</c:v>
                </c:pt>
                <c:pt idx="1625">
                  <c:v>38860</c:v>
                </c:pt>
                <c:pt idx="1626">
                  <c:v>38861</c:v>
                </c:pt>
                <c:pt idx="1627">
                  <c:v>38862</c:v>
                </c:pt>
                <c:pt idx="1628">
                  <c:v>38863</c:v>
                </c:pt>
                <c:pt idx="1629">
                  <c:v>38866</c:v>
                </c:pt>
                <c:pt idx="1630">
                  <c:v>38867</c:v>
                </c:pt>
                <c:pt idx="1631">
                  <c:v>38868</c:v>
                </c:pt>
                <c:pt idx="1632">
                  <c:v>38869</c:v>
                </c:pt>
                <c:pt idx="1633">
                  <c:v>38870</c:v>
                </c:pt>
                <c:pt idx="1634">
                  <c:v>38873</c:v>
                </c:pt>
                <c:pt idx="1635">
                  <c:v>38874</c:v>
                </c:pt>
                <c:pt idx="1636">
                  <c:v>38875</c:v>
                </c:pt>
                <c:pt idx="1637">
                  <c:v>38876</c:v>
                </c:pt>
                <c:pt idx="1638">
                  <c:v>38877</c:v>
                </c:pt>
                <c:pt idx="1639">
                  <c:v>38880</c:v>
                </c:pt>
                <c:pt idx="1640">
                  <c:v>38881</c:v>
                </c:pt>
                <c:pt idx="1641">
                  <c:v>38882</c:v>
                </c:pt>
                <c:pt idx="1642">
                  <c:v>38883</c:v>
                </c:pt>
                <c:pt idx="1643">
                  <c:v>38884</c:v>
                </c:pt>
                <c:pt idx="1644">
                  <c:v>38887</c:v>
                </c:pt>
                <c:pt idx="1645">
                  <c:v>38888</c:v>
                </c:pt>
                <c:pt idx="1646">
                  <c:v>38889</c:v>
                </c:pt>
                <c:pt idx="1647">
                  <c:v>38890</c:v>
                </c:pt>
                <c:pt idx="1648">
                  <c:v>38891</c:v>
                </c:pt>
                <c:pt idx="1649">
                  <c:v>38894</c:v>
                </c:pt>
                <c:pt idx="1650">
                  <c:v>38895</c:v>
                </c:pt>
                <c:pt idx="1651">
                  <c:v>38896</c:v>
                </c:pt>
                <c:pt idx="1652">
                  <c:v>38897</c:v>
                </c:pt>
                <c:pt idx="1653">
                  <c:v>38898</c:v>
                </c:pt>
                <c:pt idx="1654">
                  <c:v>38901</c:v>
                </c:pt>
                <c:pt idx="1655">
                  <c:v>38902</c:v>
                </c:pt>
                <c:pt idx="1656">
                  <c:v>38903</c:v>
                </c:pt>
                <c:pt idx="1657">
                  <c:v>38904</c:v>
                </c:pt>
                <c:pt idx="1658">
                  <c:v>38905</c:v>
                </c:pt>
                <c:pt idx="1659">
                  <c:v>38908</c:v>
                </c:pt>
                <c:pt idx="1660">
                  <c:v>38909</c:v>
                </c:pt>
                <c:pt idx="1661">
                  <c:v>38910</c:v>
                </c:pt>
                <c:pt idx="1662">
                  <c:v>38911</c:v>
                </c:pt>
                <c:pt idx="1663">
                  <c:v>38912</c:v>
                </c:pt>
                <c:pt idx="1664">
                  <c:v>38915</c:v>
                </c:pt>
                <c:pt idx="1665">
                  <c:v>38916</c:v>
                </c:pt>
                <c:pt idx="1666">
                  <c:v>38917</c:v>
                </c:pt>
                <c:pt idx="1667">
                  <c:v>38918</c:v>
                </c:pt>
                <c:pt idx="1668">
                  <c:v>38919</c:v>
                </c:pt>
                <c:pt idx="1669">
                  <c:v>38922</c:v>
                </c:pt>
                <c:pt idx="1670">
                  <c:v>38923</c:v>
                </c:pt>
                <c:pt idx="1671">
                  <c:v>38924</c:v>
                </c:pt>
                <c:pt idx="1672">
                  <c:v>38925</c:v>
                </c:pt>
                <c:pt idx="1673">
                  <c:v>38926</c:v>
                </c:pt>
                <c:pt idx="1674">
                  <c:v>38929</c:v>
                </c:pt>
                <c:pt idx="1675">
                  <c:v>38930</c:v>
                </c:pt>
                <c:pt idx="1676">
                  <c:v>38931</c:v>
                </c:pt>
                <c:pt idx="1677">
                  <c:v>38932</c:v>
                </c:pt>
                <c:pt idx="1678">
                  <c:v>38933</c:v>
                </c:pt>
                <c:pt idx="1679">
                  <c:v>38936</c:v>
                </c:pt>
                <c:pt idx="1680">
                  <c:v>38937</c:v>
                </c:pt>
                <c:pt idx="1681">
                  <c:v>38938</c:v>
                </c:pt>
                <c:pt idx="1682">
                  <c:v>38939</c:v>
                </c:pt>
                <c:pt idx="1683">
                  <c:v>38940</c:v>
                </c:pt>
                <c:pt idx="1684">
                  <c:v>38943</c:v>
                </c:pt>
                <c:pt idx="1685">
                  <c:v>38944</c:v>
                </c:pt>
                <c:pt idx="1686">
                  <c:v>38945</c:v>
                </c:pt>
                <c:pt idx="1687">
                  <c:v>38946</c:v>
                </c:pt>
                <c:pt idx="1688">
                  <c:v>38947</c:v>
                </c:pt>
                <c:pt idx="1689">
                  <c:v>38950</c:v>
                </c:pt>
                <c:pt idx="1690">
                  <c:v>38951</c:v>
                </c:pt>
                <c:pt idx="1691">
                  <c:v>38952</c:v>
                </c:pt>
                <c:pt idx="1692">
                  <c:v>38953</c:v>
                </c:pt>
                <c:pt idx="1693">
                  <c:v>38954</c:v>
                </c:pt>
                <c:pt idx="1694">
                  <c:v>38957</c:v>
                </c:pt>
                <c:pt idx="1695">
                  <c:v>38958</c:v>
                </c:pt>
                <c:pt idx="1696">
                  <c:v>38959</c:v>
                </c:pt>
                <c:pt idx="1697">
                  <c:v>38960</c:v>
                </c:pt>
                <c:pt idx="1698">
                  <c:v>38961</c:v>
                </c:pt>
                <c:pt idx="1699">
                  <c:v>38964</c:v>
                </c:pt>
                <c:pt idx="1700">
                  <c:v>38965</c:v>
                </c:pt>
                <c:pt idx="1701">
                  <c:v>38966</c:v>
                </c:pt>
                <c:pt idx="1702">
                  <c:v>38967</c:v>
                </c:pt>
                <c:pt idx="1703">
                  <c:v>38968</c:v>
                </c:pt>
                <c:pt idx="1704">
                  <c:v>38971</c:v>
                </c:pt>
                <c:pt idx="1705">
                  <c:v>38972</c:v>
                </c:pt>
                <c:pt idx="1706">
                  <c:v>38973</c:v>
                </c:pt>
                <c:pt idx="1707">
                  <c:v>38974</c:v>
                </c:pt>
                <c:pt idx="1708">
                  <c:v>38975</c:v>
                </c:pt>
                <c:pt idx="1709">
                  <c:v>38978</c:v>
                </c:pt>
                <c:pt idx="1710">
                  <c:v>38979</c:v>
                </c:pt>
                <c:pt idx="1711">
                  <c:v>38980</c:v>
                </c:pt>
                <c:pt idx="1712">
                  <c:v>38981</c:v>
                </c:pt>
                <c:pt idx="1713">
                  <c:v>38982</c:v>
                </c:pt>
                <c:pt idx="1714">
                  <c:v>38985</c:v>
                </c:pt>
                <c:pt idx="1715">
                  <c:v>38986</c:v>
                </c:pt>
                <c:pt idx="1716">
                  <c:v>38987</c:v>
                </c:pt>
                <c:pt idx="1717">
                  <c:v>38988</c:v>
                </c:pt>
                <c:pt idx="1718">
                  <c:v>38989</c:v>
                </c:pt>
                <c:pt idx="1719">
                  <c:v>38992</c:v>
                </c:pt>
                <c:pt idx="1720">
                  <c:v>38993</c:v>
                </c:pt>
                <c:pt idx="1721">
                  <c:v>38994</c:v>
                </c:pt>
                <c:pt idx="1722">
                  <c:v>38995</c:v>
                </c:pt>
                <c:pt idx="1723">
                  <c:v>38996</c:v>
                </c:pt>
                <c:pt idx="1724">
                  <c:v>38999</c:v>
                </c:pt>
                <c:pt idx="1725">
                  <c:v>39000</c:v>
                </c:pt>
                <c:pt idx="1726">
                  <c:v>39001</c:v>
                </c:pt>
                <c:pt idx="1727">
                  <c:v>39002</c:v>
                </c:pt>
                <c:pt idx="1728">
                  <c:v>39003</c:v>
                </c:pt>
                <c:pt idx="1729">
                  <c:v>39006</c:v>
                </c:pt>
                <c:pt idx="1730">
                  <c:v>39007</c:v>
                </c:pt>
                <c:pt idx="1731">
                  <c:v>39008</c:v>
                </c:pt>
                <c:pt idx="1732">
                  <c:v>39009</c:v>
                </c:pt>
                <c:pt idx="1733">
                  <c:v>39010</c:v>
                </c:pt>
                <c:pt idx="1734">
                  <c:v>39013</c:v>
                </c:pt>
                <c:pt idx="1735">
                  <c:v>39014</c:v>
                </c:pt>
                <c:pt idx="1736">
                  <c:v>39015</c:v>
                </c:pt>
                <c:pt idx="1737">
                  <c:v>39016</c:v>
                </c:pt>
                <c:pt idx="1738">
                  <c:v>39017</c:v>
                </c:pt>
                <c:pt idx="1739">
                  <c:v>39020</c:v>
                </c:pt>
                <c:pt idx="1740">
                  <c:v>39021</c:v>
                </c:pt>
                <c:pt idx="1741">
                  <c:v>39022</c:v>
                </c:pt>
                <c:pt idx="1742">
                  <c:v>39023</c:v>
                </c:pt>
                <c:pt idx="1743">
                  <c:v>39024</c:v>
                </c:pt>
                <c:pt idx="1744">
                  <c:v>39027</c:v>
                </c:pt>
                <c:pt idx="1745">
                  <c:v>39028</c:v>
                </c:pt>
                <c:pt idx="1746">
                  <c:v>39029</c:v>
                </c:pt>
                <c:pt idx="1747">
                  <c:v>39030</c:v>
                </c:pt>
                <c:pt idx="1748">
                  <c:v>39031</c:v>
                </c:pt>
                <c:pt idx="1749">
                  <c:v>39034</c:v>
                </c:pt>
                <c:pt idx="1750">
                  <c:v>39035</c:v>
                </c:pt>
                <c:pt idx="1751">
                  <c:v>39036</c:v>
                </c:pt>
                <c:pt idx="1752">
                  <c:v>39037</c:v>
                </c:pt>
                <c:pt idx="1753">
                  <c:v>39038</c:v>
                </c:pt>
                <c:pt idx="1754">
                  <c:v>39041</c:v>
                </c:pt>
                <c:pt idx="1755">
                  <c:v>39042</c:v>
                </c:pt>
                <c:pt idx="1756">
                  <c:v>39043</c:v>
                </c:pt>
                <c:pt idx="1757">
                  <c:v>39044</c:v>
                </c:pt>
                <c:pt idx="1758">
                  <c:v>39045</c:v>
                </c:pt>
                <c:pt idx="1759">
                  <c:v>39048</c:v>
                </c:pt>
                <c:pt idx="1760">
                  <c:v>39049</c:v>
                </c:pt>
                <c:pt idx="1761">
                  <c:v>39050</c:v>
                </c:pt>
                <c:pt idx="1762">
                  <c:v>39051</c:v>
                </c:pt>
                <c:pt idx="1763">
                  <c:v>39052</c:v>
                </c:pt>
                <c:pt idx="1764">
                  <c:v>39055</c:v>
                </c:pt>
                <c:pt idx="1765">
                  <c:v>39056</c:v>
                </c:pt>
                <c:pt idx="1766">
                  <c:v>39057</c:v>
                </c:pt>
                <c:pt idx="1767">
                  <c:v>39058</c:v>
                </c:pt>
                <c:pt idx="1768">
                  <c:v>39059</c:v>
                </c:pt>
                <c:pt idx="1769">
                  <c:v>39062</c:v>
                </c:pt>
                <c:pt idx="1770">
                  <c:v>39063</c:v>
                </c:pt>
                <c:pt idx="1771">
                  <c:v>39064</c:v>
                </c:pt>
                <c:pt idx="1772">
                  <c:v>39065</c:v>
                </c:pt>
                <c:pt idx="1773">
                  <c:v>39066</c:v>
                </c:pt>
                <c:pt idx="1774">
                  <c:v>39069</c:v>
                </c:pt>
                <c:pt idx="1775">
                  <c:v>39070</c:v>
                </c:pt>
                <c:pt idx="1776">
                  <c:v>39071</c:v>
                </c:pt>
                <c:pt idx="1777">
                  <c:v>39072</c:v>
                </c:pt>
                <c:pt idx="1778">
                  <c:v>39073</c:v>
                </c:pt>
                <c:pt idx="1779">
                  <c:v>39076</c:v>
                </c:pt>
                <c:pt idx="1780">
                  <c:v>39077</c:v>
                </c:pt>
                <c:pt idx="1781">
                  <c:v>39078</c:v>
                </c:pt>
                <c:pt idx="1782">
                  <c:v>39079</c:v>
                </c:pt>
                <c:pt idx="1783">
                  <c:v>39080</c:v>
                </c:pt>
                <c:pt idx="1784">
                  <c:v>39083</c:v>
                </c:pt>
                <c:pt idx="1785">
                  <c:v>39084</c:v>
                </c:pt>
                <c:pt idx="1786">
                  <c:v>39085</c:v>
                </c:pt>
                <c:pt idx="1787">
                  <c:v>39086</c:v>
                </c:pt>
                <c:pt idx="1788">
                  <c:v>39087</c:v>
                </c:pt>
                <c:pt idx="1789">
                  <c:v>39090</c:v>
                </c:pt>
                <c:pt idx="1790">
                  <c:v>39091</c:v>
                </c:pt>
                <c:pt idx="1791">
                  <c:v>39092</c:v>
                </c:pt>
                <c:pt idx="1792">
                  <c:v>39093</c:v>
                </c:pt>
                <c:pt idx="1793">
                  <c:v>39094</c:v>
                </c:pt>
                <c:pt idx="1794">
                  <c:v>39097</c:v>
                </c:pt>
                <c:pt idx="1795">
                  <c:v>39098</c:v>
                </c:pt>
                <c:pt idx="1796">
                  <c:v>39099</c:v>
                </c:pt>
                <c:pt idx="1797">
                  <c:v>39100</c:v>
                </c:pt>
                <c:pt idx="1798">
                  <c:v>39101</c:v>
                </c:pt>
                <c:pt idx="1799">
                  <c:v>39104</c:v>
                </c:pt>
                <c:pt idx="1800">
                  <c:v>39105</c:v>
                </c:pt>
                <c:pt idx="1801">
                  <c:v>39106</c:v>
                </c:pt>
                <c:pt idx="1802">
                  <c:v>39107</c:v>
                </c:pt>
                <c:pt idx="1803">
                  <c:v>39108</c:v>
                </c:pt>
                <c:pt idx="1804">
                  <c:v>39111</c:v>
                </c:pt>
                <c:pt idx="1805">
                  <c:v>39112</c:v>
                </c:pt>
                <c:pt idx="1806">
                  <c:v>39113</c:v>
                </c:pt>
                <c:pt idx="1807">
                  <c:v>39114</c:v>
                </c:pt>
                <c:pt idx="1808">
                  <c:v>39115</c:v>
                </c:pt>
                <c:pt idx="1809">
                  <c:v>39118</c:v>
                </c:pt>
                <c:pt idx="1810">
                  <c:v>39119</c:v>
                </c:pt>
                <c:pt idx="1811">
                  <c:v>39120</c:v>
                </c:pt>
                <c:pt idx="1812">
                  <c:v>39121</c:v>
                </c:pt>
                <c:pt idx="1813">
                  <c:v>39122</c:v>
                </c:pt>
                <c:pt idx="1814">
                  <c:v>39125</c:v>
                </c:pt>
                <c:pt idx="1815">
                  <c:v>39126</c:v>
                </c:pt>
                <c:pt idx="1816">
                  <c:v>39127</c:v>
                </c:pt>
                <c:pt idx="1817">
                  <c:v>39128</c:v>
                </c:pt>
                <c:pt idx="1818">
                  <c:v>39129</c:v>
                </c:pt>
                <c:pt idx="1819">
                  <c:v>39132</c:v>
                </c:pt>
                <c:pt idx="1820">
                  <c:v>39133</c:v>
                </c:pt>
                <c:pt idx="1821">
                  <c:v>39134</c:v>
                </c:pt>
                <c:pt idx="1822">
                  <c:v>39135</c:v>
                </c:pt>
                <c:pt idx="1823">
                  <c:v>39136</c:v>
                </c:pt>
                <c:pt idx="1824">
                  <c:v>39139</c:v>
                </c:pt>
                <c:pt idx="1825">
                  <c:v>39140</c:v>
                </c:pt>
                <c:pt idx="1826">
                  <c:v>39141</c:v>
                </c:pt>
                <c:pt idx="1827">
                  <c:v>39142</c:v>
                </c:pt>
                <c:pt idx="1828">
                  <c:v>39143</c:v>
                </c:pt>
                <c:pt idx="1829">
                  <c:v>39146</c:v>
                </c:pt>
                <c:pt idx="1830">
                  <c:v>39147</c:v>
                </c:pt>
                <c:pt idx="1831">
                  <c:v>39148</c:v>
                </c:pt>
                <c:pt idx="1832">
                  <c:v>39149</c:v>
                </c:pt>
                <c:pt idx="1833">
                  <c:v>39150</c:v>
                </c:pt>
                <c:pt idx="1834">
                  <c:v>39153</c:v>
                </c:pt>
                <c:pt idx="1835">
                  <c:v>39154</c:v>
                </c:pt>
                <c:pt idx="1836">
                  <c:v>39155</c:v>
                </c:pt>
                <c:pt idx="1837">
                  <c:v>39156</c:v>
                </c:pt>
                <c:pt idx="1838">
                  <c:v>39157</c:v>
                </c:pt>
                <c:pt idx="1839">
                  <c:v>39160</c:v>
                </c:pt>
                <c:pt idx="1840">
                  <c:v>39161</c:v>
                </c:pt>
                <c:pt idx="1841">
                  <c:v>39162</c:v>
                </c:pt>
                <c:pt idx="1842">
                  <c:v>39163</c:v>
                </c:pt>
                <c:pt idx="1843">
                  <c:v>39164</c:v>
                </c:pt>
                <c:pt idx="1844">
                  <c:v>39167</c:v>
                </c:pt>
                <c:pt idx="1845">
                  <c:v>39168</c:v>
                </c:pt>
                <c:pt idx="1846">
                  <c:v>39169</c:v>
                </c:pt>
                <c:pt idx="1847">
                  <c:v>39170</c:v>
                </c:pt>
                <c:pt idx="1848">
                  <c:v>39171</c:v>
                </c:pt>
                <c:pt idx="1849">
                  <c:v>39174</c:v>
                </c:pt>
                <c:pt idx="1850">
                  <c:v>39175</c:v>
                </c:pt>
                <c:pt idx="1851">
                  <c:v>39176</c:v>
                </c:pt>
                <c:pt idx="1852">
                  <c:v>39177</c:v>
                </c:pt>
                <c:pt idx="1853">
                  <c:v>39178</c:v>
                </c:pt>
                <c:pt idx="1854">
                  <c:v>39181</c:v>
                </c:pt>
                <c:pt idx="1855">
                  <c:v>39182</c:v>
                </c:pt>
                <c:pt idx="1856">
                  <c:v>39183</c:v>
                </c:pt>
                <c:pt idx="1857">
                  <c:v>39184</c:v>
                </c:pt>
                <c:pt idx="1858">
                  <c:v>39185</c:v>
                </c:pt>
                <c:pt idx="1859">
                  <c:v>39188</c:v>
                </c:pt>
                <c:pt idx="1860">
                  <c:v>39189</c:v>
                </c:pt>
                <c:pt idx="1861">
                  <c:v>39190</c:v>
                </c:pt>
                <c:pt idx="1862">
                  <c:v>39191</c:v>
                </c:pt>
                <c:pt idx="1863">
                  <c:v>39192</c:v>
                </c:pt>
                <c:pt idx="1864">
                  <c:v>39195</c:v>
                </c:pt>
                <c:pt idx="1865">
                  <c:v>39196</c:v>
                </c:pt>
                <c:pt idx="1866">
                  <c:v>39197</c:v>
                </c:pt>
                <c:pt idx="1867">
                  <c:v>39198</c:v>
                </c:pt>
                <c:pt idx="1868">
                  <c:v>39199</c:v>
                </c:pt>
                <c:pt idx="1869">
                  <c:v>39202</c:v>
                </c:pt>
                <c:pt idx="1870">
                  <c:v>39203</c:v>
                </c:pt>
                <c:pt idx="1871">
                  <c:v>39204</c:v>
                </c:pt>
                <c:pt idx="1872">
                  <c:v>39205</c:v>
                </c:pt>
                <c:pt idx="1873">
                  <c:v>39206</c:v>
                </c:pt>
                <c:pt idx="1874">
                  <c:v>39209</c:v>
                </c:pt>
                <c:pt idx="1875">
                  <c:v>39210</c:v>
                </c:pt>
                <c:pt idx="1876">
                  <c:v>39211</c:v>
                </c:pt>
                <c:pt idx="1877">
                  <c:v>39212</c:v>
                </c:pt>
                <c:pt idx="1878">
                  <c:v>39213</c:v>
                </c:pt>
                <c:pt idx="1879">
                  <c:v>39216</c:v>
                </c:pt>
                <c:pt idx="1880">
                  <c:v>39217</c:v>
                </c:pt>
                <c:pt idx="1881">
                  <c:v>39218</c:v>
                </c:pt>
                <c:pt idx="1882">
                  <c:v>39219</c:v>
                </c:pt>
                <c:pt idx="1883">
                  <c:v>39220</c:v>
                </c:pt>
                <c:pt idx="1884">
                  <c:v>39223</c:v>
                </c:pt>
                <c:pt idx="1885">
                  <c:v>39224</c:v>
                </c:pt>
                <c:pt idx="1886">
                  <c:v>39225</c:v>
                </c:pt>
                <c:pt idx="1887">
                  <c:v>39226</c:v>
                </c:pt>
                <c:pt idx="1888">
                  <c:v>39227</c:v>
                </c:pt>
                <c:pt idx="1889">
                  <c:v>39230</c:v>
                </c:pt>
                <c:pt idx="1890">
                  <c:v>39231</c:v>
                </c:pt>
                <c:pt idx="1891">
                  <c:v>39232</c:v>
                </c:pt>
                <c:pt idx="1892">
                  <c:v>39233</c:v>
                </c:pt>
                <c:pt idx="1893">
                  <c:v>39234</c:v>
                </c:pt>
                <c:pt idx="1894">
                  <c:v>39237</c:v>
                </c:pt>
                <c:pt idx="1895">
                  <c:v>39238</c:v>
                </c:pt>
                <c:pt idx="1896">
                  <c:v>39239</c:v>
                </c:pt>
                <c:pt idx="1897">
                  <c:v>39240</c:v>
                </c:pt>
                <c:pt idx="1898">
                  <c:v>39241</c:v>
                </c:pt>
                <c:pt idx="1899">
                  <c:v>39244</c:v>
                </c:pt>
                <c:pt idx="1900">
                  <c:v>39245</c:v>
                </c:pt>
                <c:pt idx="1901">
                  <c:v>39246</c:v>
                </c:pt>
                <c:pt idx="1902">
                  <c:v>39247</c:v>
                </c:pt>
                <c:pt idx="1903">
                  <c:v>39248</c:v>
                </c:pt>
                <c:pt idx="1904">
                  <c:v>39251</c:v>
                </c:pt>
                <c:pt idx="1905">
                  <c:v>39252</c:v>
                </c:pt>
                <c:pt idx="1906">
                  <c:v>39253</c:v>
                </c:pt>
                <c:pt idx="1907">
                  <c:v>39254</c:v>
                </c:pt>
                <c:pt idx="1908">
                  <c:v>39255</c:v>
                </c:pt>
                <c:pt idx="1909">
                  <c:v>39258</c:v>
                </c:pt>
                <c:pt idx="1910">
                  <c:v>39259</c:v>
                </c:pt>
                <c:pt idx="1911">
                  <c:v>39260</c:v>
                </c:pt>
                <c:pt idx="1912">
                  <c:v>39261</c:v>
                </c:pt>
                <c:pt idx="1913">
                  <c:v>39262</c:v>
                </c:pt>
                <c:pt idx="1914">
                  <c:v>39265</c:v>
                </c:pt>
                <c:pt idx="1915">
                  <c:v>39266</c:v>
                </c:pt>
                <c:pt idx="1916">
                  <c:v>39267</c:v>
                </c:pt>
                <c:pt idx="1917">
                  <c:v>39268</c:v>
                </c:pt>
                <c:pt idx="1918">
                  <c:v>39269</c:v>
                </c:pt>
                <c:pt idx="1919">
                  <c:v>39272</c:v>
                </c:pt>
                <c:pt idx="1920">
                  <c:v>39273</c:v>
                </c:pt>
                <c:pt idx="1921">
                  <c:v>39274</c:v>
                </c:pt>
                <c:pt idx="1922">
                  <c:v>39275</c:v>
                </c:pt>
                <c:pt idx="1923">
                  <c:v>39276</c:v>
                </c:pt>
                <c:pt idx="1924">
                  <c:v>39279</c:v>
                </c:pt>
                <c:pt idx="1925">
                  <c:v>39280</c:v>
                </c:pt>
                <c:pt idx="1926">
                  <c:v>39281</c:v>
                </c:pt>
                <c:pt idx="1927">
                  <c:v>39282</c:v>
                </c:pt>
                <c:pt idx="1928">
                  <c:v>39283</c:v>
                </c:pt>
                <c:pt idx="1929">
                  <c:v>39286</c:v>
                </c:pt>
                <c:pt idx="1930">
                  <c:v>39287</c:v>
                </c:pt>
                <c:pt idx="1931">
                  <c:v>39288</c:v>
                </c:pt>
                <c:pt idx="1932">
                  <c:v>39289</c:v>
                </c:pt>
                <c:pt idx="1933">
                  <c:v>39290</c:v>
                </c:pt>
                <c:pt idx="1934">
                  <c:v>39293</c:v>
                </c:pt>
                <c:pt idx="1935">
                  <c:v>39294</c:v>
                </c:pt>
                <c:pt idx="1936">
                  <c:v>39295</c:v>
                </c:pt>
                <c:pt idx="1937">
                  <c:v>39296</c:v>
                </c:pt>
                <c:pt idx="1938">
                  <c:v>39297</c:v>
                </c:pt>
                <c:pt idx="1939">
                  <c:v>39300</c:v>
                </c:pt>
                <c:pt idx="1940">
                  <c:v>39301</c:v>
                </c:pt>
                <c:pt idx="1941">
                  <c:v>39302</c:v>
                </c:pt>
                <c:pt idx="1942">
                  <c:v>39303</c:v>
                </c:pt>
                <c:pt idx="1943">
                  <c:v>39304</c:v>
                </c:pt>
                <c:pt idx="1944">
                  <c:v>39307</c:v>
                </c:pt>
                <c:pt idx="1945">
                  <c:v>39308</c:v>
                </c:pt>
                <c:pt idx="1946">
                  <c:v>39309</c:v>
                </c:pt>
                <c:pt idx="1947">
                  <c:v>39310</c:v>
                </c:pt>
                <c:pt idx="1948">
                  <c:v>39311</c:v>
                </c:pt>
                <c:pt idx="1949">
                  <c:v>39314</c:v>
                </c:pt>
                <c:pt idx="1950">
                  <c:v>39315</c:v>
                </c:pt>
                <c:pt idx="1951">
                  <c:v>39316</c:v>
                </c:pt>
                <c:pt idx="1952">
                  <c:v>39317</c:v>
                </c:pt>
                <c:pt idx="1953">
                  <c:v>39318</c:v>
                </c:pt>
                <c:pt idx="1954">
                  <c:v>39321</c:v>
                </c:pt>
                <c:pt idx="1955">
                  <c:v>39322</c:v>
                </c:pt>
                <c:pt idx="1956">
                  <c:v>39323</c:v>
                </c:pt>
                <c:pt idx="1957">
                  <c:v>39324</c:v>
                </c:pt>
                <c:pt idx="1958">
                  <c:v>39325</c:v>
                </c:pt>
                <c:pt idx="1959">
                  <c:v>39328</c:v>
                </c:pt>
                <c:pt idx="1960">
                  <c:v>39329</c:v>
                </c:pt>
                <c:pt idx="1961">
                  <c:v>39330</c:v>
                </c:pt>
                <c:pt idx="1962">
                  <c:v>39331</c:v>
                </c:pt>
                <c:pt idx="1963">
                  <c:v>39332</c:v>
                </c:pt>
                <c:pt idx="1964">
                  <c:v>39335</c:v>
                </c:pt>
                <c:pt idx="1965">
                  <c:v>39336</c:v>
                </c:pt>
                <c:pt idx="1966">
                  <c:v>39337</c:v>
                </c:pt>
                <c:pt idx="1967">
                  <c:v>39338</c:v>
                </c:pt>
                <c:pt idx="1968">
                  <c:v>39339</c:v>
                </c:pt>
                <c:pt idx="1969">
                  <c:v>39342</c:v>
                </c:pt>
                <c:pt idx="1970">
                  <c:v>39343</c:v>
                </c:pt>
                <c:pt idx="1971">
                  <c:v>39344</c:v>
                </c:pt>
                <c:pt idx="1972">
                  <c:v>39345</c:v>
                </c:pt>
                <c:pt idx="1973">
                  <c:v>39346</c:v>
                </c:pt>
                <c:pt idx="1974">
                  <c:v>39349</c:v>
                </c:pt>
                <c:pt idx="1975">
                  <c:v>39350</c:v>
                </c:pt>
                <c:pt idx="1976">
                  <c:v>39351</c:v>
                </c:pt>
                <c:pt idx="1977">
                  <c:v>39352</c:v>
                </c:pt>
                <c:pt idx="1978">
                  <c:v>39353</c:v>
                </c:pt>
                <c:pt idx="1979">
                  <c:v>39356</c:v>
                </c:pt>
                <c:pt idx="1980">
                  <c:v>39357</c:v>
                </c:pt>
                <c:pt idx="1981">
                  <c:v>39358</c:v>
                </c:pt>
                <c:pt idx="1982">
                  <c:v>39359</c:v>
                </c:pt>
                <c:pt idx="1983">
                  <c:v>39360</c:v>
                </c:pt>
                <c:pt idx="1984">
                  <c:v>39363</c:v>
                </c:pt>
                <c:pt idx="1985">
                  <c:v>39364</c:v>
                </c:pt>
                <c:pt idx="1986">
                  <c:v>39365</c:v>
                </c:pt>
                <c:pt idx="1987">
                  <c:v>39366</c:v>
                </c:pt>
                <c:pt idx="1988">
                  <c:v>39367</c:v>
                </c:pt>
                <c:pt idx="1989">
                  <c:v>39370</c:v>
                </c:pt>
                <c:pt idx="1990">
                  <c:v>39371</c:v>
                </c:pt>
                <c:pt idx="1991">
                  <c:v>39372</c:v>
                </c:pt>
                <c:pt idx="1992">
                  <c:v>39373</c:v>
                </c:pt>
                <c:pt idx="1993">
                  <c:v>39374</c:v>
                </c:pt>
                <c:pt idx="1994">
                  <c:v>39377</c:v>
                </c:pt>
                <c:pt idx="1995">
                  <c:v>39378</c:v>
                </c:pt>
                <c:pt idx="1996">
                  <c:v>39379</c:v>
                </c:pt>
                <c:pt idx="1997">
                  <c:v>39380</c:v>
                </c:pt>
                <c:pt idx="1998">
                  <c:v>39381</c:v>
                </c:pt>
                <c:pt idx="1999">
                  <c:v>39384</c:v>
                </c:pt>
                <c:pt idx="2000">
                  <c:v>39385</c:v>
                </c:pt>
                <c:pt idx="2001">
                  <c:v>39386</c:v>
                </c:pt>
                <c:pt idx="2002">
                  <c:v>39387</c:v>
                </c:pt>
                <c:pt idx="2003">
                  <c:v>39388</c:v>
                </c:pt>
                <c:pt idx="2004">
                  <c:v>39391</c:v>
                </c:pt>
                <c:pt idx="2005">
                  <c:v>39392</c:v>
                </c:pt>
                <c:pt idx="2006">
                  <c:v>39393</c:v>
                </c:pt>
                <c:pt idx="2007">
                  <c:v>39394</c:v>
                </c:pt>
                <c:pt idx="2008">
                  <c:v>39395</c:v>
                </c:pt>
                <c:pt idx="2009">
                  <c:v>39398</c:v>
                </c:pt>
                <c:pt idx="2010">
                  <c:v>39399</c:v>
                </c:pt>
                <c:pt idx="2011">
                  <c:v>39400</c:v>
                </c:pt>
                <c:pt idx="2012">
                  <c:v>39401</c:v>
                </c:pt>
                <c:pt idx="2013">
                  <c:v>39402</c:v>
                </c:pt>
                <c:pt idx="2014">
                  <c:v>39405</c:v>
                </c:pt>
                <c:pt idx="2015">
                  <c:v>39406</c:v>
                </c:pt>
                <c:pt idx="2016">
                  <c:v>39407</c:v>
                </c:pt>
                <c:pt idx="2017">
                  <c:v>39408</c:v>
                </c:pt>
                <c:pt idx="2018">
                  <c:v>39409</c:v>
                </c:pt>
                <c:pt idx="2019">
                  <c:v>39412</c:v>
                </c:pt>
                <c:pt idx="2020">
                  <c:v>39413</c:v>
                </c:pt>
                <c:pt idx="2021">
                  <c:v>39414</c:v>
                </c:pt>
                <c:pt idx="2022">
                  <c:v>39415</c:v>
                </c:pt>
                <c:pt idx="2023">
                  <c:v>39416</c:v>
                </c:pt>
                <c:pt idx="2024">
                  <c:v>39419</c:v>
                </c:pt>
                <c:pt idx="2025">
                  <c:v>39420</c:v>
                </c:pt>
                <c:pt idx="2026">
                  <c:v>39421</c:v>
                </c:pt>
                <c:pt idx="2027">
                  <c:v>39422</c:v>
                </c:pt>
                <c:pt idx="2028">
                  <c:v>39423</c:v>
                </c:pt>
                <c:pt idx="2029">
                  <c:v>39426</c:v>
                </c:pt>
                <c:pt idx="2030">
                  <c:v>39427</c:v>
                </c:pt>
                <c:pt idx="2031">
                  <c:v>39428</c:v>
                </c:pt>
                <c:pt idx="2032">
                  <c:v>39429</c:v>
                </c:pt>
                <c:pt idx="2033">
                  <c:v>39430</c:v>
                </c:pt>
                <c:pt idx="2034">
                  <c:v>39433</c:v>
                </c:pt>
                <c:pt idx="2035">
                  <c:v>39434</c:v>
                </c:pt>
                <c:pt idx="2036">
                  <c:v>39435</c:v>
                </c:pt>
                <c:pt idx="2037">
                  <c:v>39436</c:v>
                </c:pt>
                <c:pt idx="2038">
                  <c:v>39437</c:v>
                </c:pt>
                <c:pt idx="2039">
                  <c:v>39440</c:v>
                </c:pt>
                <c:pt idx="2040">
                  <c:v>39441</c:v>
                </c:pt>
                <c:pt idx="2041">
                  <c:v>39442</c:v>
                </c:pt>
                <c:pt idx="2042">
                  <c:v>39443</c:v>
                </c:pt>
                <c:pt idx="2043">
                  <c:v>39444</c:v>
                </c:pt>
                <c:pt idx="2044">
                  <c:v>39447</c:v>
                </c:pt>
                <c:pt idx="2045">
                  <c:v>39448</c:v>
                </c:pt>
                <c:pt idx="2046">
                  <c:v>39449</c:v>
                </c:pt>
                <c:pt idx="2047">
                  <c:v>39450</c:v>
                </c:pt>
                <c:pt idx="2048">
                  <c:v>39451</c:v>
                </c:pt>
                <c:pt idx="2049">
                  <c:v>39454</c:v>
                </c:pt>
                <c:pt idx="2050">
                  <c:v>39455</c:v>
                </c:pt>
                <c:pt idx="2051">
                  <c:v>39456</c:v>
                </c:pt>
                <c:pt idx="2052">
                  <c:v>39457</c:v>
                </c:pt>
                <c:pt idx="2053">
                  <c:v>39458</c:v>
                </c:pt>
                <c:pt idx="2054">
                  <c:v>39461</c:v>
                </c:pt>
                <c:pt idx="2055">
                  <c:v>39462</c:v>
                </c:pt>
                <c:pt idx="2056">
                  <c:v>39463</c:v>
                </c:pt>
                <c:pt idx="2057">
                  <c:v>39464</c:v>
                </c:pt>
                <c:pt idx="2058">
                  <c:v>39465</c:v>
                </c:pt>
                <c:pt idx="2059">
                  <c:v>39468</c:v>
                </c:pt>
                <c:pt idx="2060">
                  <c:v>39469</c:v>
                </c:pt>
                <c:pt idx="2061">
                  <c:v>39470</c:v>
                </c:pt>
                <c:pt idx="2062">
                  <c:v>39471</c:v>
                </c:pt>
                <c:pt idx="2063">
                  <c:v>39472</c:v>
                </c:pt>
                <c:pt idx="2064">
                  <c:v>39475</c:v>
                </c:pt>
                <c:pt idx="2065">
                  <c:v>39476</c:v>
                </c:pt>
                <c:pt idx="2066">
                  <c:v>39477</c:v>
                </c:pt>
                <c:pt idx="2067">
                  <c:v>39478</c:v>
                </c:pt>
                <c:pt idx="2068">
                  <c:v>39479</c:v>
                </c:pt>
                <c:pt idx="2069">
                  <c:v>39482</c:v>
                </c:pt>
                <c:pt idx="2070">
                  <c:v>39483</c:v>
                </c:pt>
                <c:pt idx="2071">
                  <c:v>39484</c:v>
                </c:pt>
                <c:pt idx="2072">
                  <c:v>39485</c:v>
                </c:pt>
                <c:pt idx="2073">
                  <c:v>39486</c:v>
                </c:pt>
                <c:pt idx="2074">
                  <c:v>39489</c:v>
                </c:pt>
                <c:pt idx="2075">
                  <c:v>39490</c:v>
                </c:pt>
                <c:pt idx="2076">
                  <c:v>39491</c:v>
                </c:pt>
                <c:pt idx="2077">
                  <c:v>39492</c:v>
                </c:pt>
                <c:pt idx="2078">
                  <c:v>39493</c:v>
                </c:pt>
                <c:pt idx="2079">
                  <c:v>39496</c:v>
                </c:pt>
                <c:pt idx="2080">
                  <c:v>39497</c:v>
                </c:pt>
                <c:pt idx="2081">
                  <c:v>39498</c:v>
                </c:pt>
                <c:pt idx="2082">
                  <c:v>39499</c:v>
                </c:pt>
                <c:pt idx="2083">
                  <c:v>39500</c:v>
                </c:pt>
                <c:pt idx="2084">
                  <c:v>39503</c:v>
                </c:pt>
                <c:pt idx="2085">
                  <c:v>39504</c:v>
                </c:pt>
                <c:pt idx="2086">
                  <c:v>39505</c:v>
                </c:pt>
                <c:pt idx="2087">
                  <c:v>39506</c:v>
                </c:pt>
                <c:pt idx="2088">
                  <c:v>39507</c:v>
                </c:pt>
                <c:pt idx="2089">
                  <c:v>39510</c:v>
                </c:pt>
                <c:pt idx="2090">
                  <c:v>39511</c:v>
                </c:pt>
                <c:pt idx="2091">
                  <c:v>39512</c:v>
                </c:pt>
                <c:pt idx="2092">
                  <c:v>39513</c:v>
                </c:pt>
                <c:pt idx="2093">
                  <c:v>39514</c:v>
                </c:pt>
                <c:pt idx="2094">
                  <c:v>39517</c:v>
                </c:pt>
                <c:pt idx="2095">
                  <c:v>39518</c:v>
                </c:pt>
                <c:pt idx="2096">
                  <c:v>39519</c:v>
                </c:pt>
                <c:pt idx="2097">
                  <c:v>39520</c:v>
                </c:pt>
                <c:pt idx="2098">
                  <c:v>39521</c:v>
                </c:pt>
                <c:pt idx="2099">
                  <c:v>39524</c:v>
                </c:pt>
                <c:pt idx="2100">
                  <c:v>39525</c:v>
                </c:pt>
                <c:pt idx="2101">
                  <c:v>39526</c:v>
                </c:pt>
                <c:pt idx="2102">
                  <c:v>39527</c:v>
                </c:pt>
                <c:pt idx="2103">
                  <c:v>39528</c:v>
                </c:pt>
                <c:pt idx="2104">
                  <c:v>39531</c:v>
                </c:pt>
                <c:pt idx="2105">
                  <c:v>39532</c:v>
                </c:pt>
                <c:pt idx="2106">
                  <c:v>39533</c:v>
                </c:pt>
                <c:pt idx="2107">
                  <c:v>39534</c:v>
                </c:pt>
                <c:pt idx="2108">
                  <c:v>39535</c:v>
                </c:pt>
                <c:pt idx="2109">
                  <c:v>39538</c:v>
                </c:pt>
                <c:pt idx="2110">
                  <c:v>39539</c:v>
                </c:pt>
                <c:pt idx="2111">
                  <c:v>39540</c:v>
                </c:pt>
                <c:pt idx="2112">
                  <c:v>39541</c:v>
                </c:pt>
                <c:pt idx="2113">
                  <c:v>39542</c:v>
                </c:pt>
                <c:pt idx="2114">
                  <c:v>39545</c:v>
                </c:pt>
                <c:pt idx="2115">
                  <c:v>39546</c:v>
                </c:pt>
                <c:pt idx="2116">
                  <c:v>39547</c:v>
                </c:pt>
                <c:pt idx="2117">
                  <c:v>39548</c:v>
                </c:pt>
                <c:pt idx="2118">
                  <c:v>39549</c:v>
                </c:pt>
                <c:pt idx="2119">
                  <c:v>39552</c:v>
                </c:pt>
                <c:pt idx="2120">
                  <c:v>39553</c:v>
                </c:pt>
                <c:pt idx="2121">
                  <c:v>39554</c:v>
                </c:pt>
                <c:pt idx="2122">
                  <c:v>39555</c:v>
                </c:pt>
                <c:pt idx="2123">
                  <c:v>39556</c:v>
                </c:pt>
                <c:pt idx="2124">
                  <c:v>39559</c:v>
                </c:pt>
                <c:pt idx="2125">
                  <c:v>39560</c:v>
                </c:pt>
                <c:pt idx="2126">
                  <c:v>39561</c:v>
                </c:pt>
                <c:pt idx="2127">
                  <c:v>39562</c:v>
                </c:pt>
                <c:pt idx="2128">
                  <c:v>39563</c:v>
                </c:pt>
                <c:pt idx="2129">
                  <c:v>39566</c:v>
                </c:pt>
                <c:pt idx="2130">
                  <c:v>39567</c:v>
                </c:pt>
                <c:pt idx="2131">
                  <c:v>39568</c:v>
                </c:pt>
                <c:pt idx="2132">
                  <c:v>39569</c:v>
                </c:pt>
                <c:pt idx="2133">
                  <c:v>39570</c:v>
                </c:pt>
                <c:pt idx="2134">
                  <c:v>39573</c:v>
                </c:pt>
                <c:pt idx="2135">
                  <c:v>39574</c:v>
                </c:pt>
                <c:pt idx="2136">
                  <c:v>39575</c:v>
                </c:pt>
                <c:pt idx="2137">
                  <c:v>39576</c:v>
                </c:pt>
                <c:pt idx="2138">
                  <c:v>39577</c:v>
                </c:pt>
                <c:pt idx="2139">
                  <c:v>39580</c:v>
                </c:pt>
                <c:pt idx="2140">
                  <c:v>39581</c:v>
                </c:pt>
                <c:pt idx="2141">
                  <c:v>39582</c:v>
                </c:pt>
                <c:pt idx="2142">
                  <c:v>39583</c:v>
                </c:pt>
                <c:pt idx="2143">
                  <c:v>39584</c:v>
                </c:pt>
                <c:pt idx="2144">
                  <c:v>39587</c:v>
                </c:pt>
                <c:pt idx="2145">
                  <c:v>39588</c:v>
                </c:pt>
                <c:pt idx="2146">
                  <c:v>39589</c:v>
                </c:pt>
                <c:pt idx="2147">
                  <c:v>39590</c:v>
                </c:pt>
                <c:pt idx="2148">
                  <c:v>39591</c:v>
                </c:pt>
                <c:pt idx="2149">
                  <c:v>39594</c:v>
                </c:pt>
                <c:pt idx="2150">
                  <c:v>39595</c:v>
                </c:pt>
                <c:pt idx="2151">
                  <c:v>39596</c:v>
                </c:pt>
                <c:pt idx="2152">
                  <c:v>39597</c:v>
                </c:pt>
                <c:pt idx="2153">
                  <c:v>39598</c:v>
                </c:pt>
                <c:pt idx="2154">
                  <c:v>39601</c:v>
                </c:pt>
                <c:pt idx="2155">
                  <c:v>39602</c:v>
                </c:pt>
                <c:pt idx="2156">
                  <c:v>39603</c:v>
                </c:pt>
                <c:pt idx="2157">
                  <c:v>39604</c:v>
                </c:pt>
                <c:pt idx="2158">
                  <c:v>39605</c:v>
                </c:pt>
                <c:pt idx="2159">
                  <c:v>39608</c:v>
                </c:pt>
                <c:pt idx="2160">
                  <c:v>39609</c:v>
                </c:pt>
                <c:pt idx="2161">
                  <c:v>39610</c:v>
                </c:pt>
                <c:pt idx="2162">
                  <c:v>39611</c:v>
                </c:pt>
                <c:pt idx="2163">
                  <c:v>39612</c:v>
                </c:pt>
                <c:pt idx="2164">
                  <c:v>39615</c:v>
                </c:pt>
                <c:pt idx="2165">
                  <c:v>39616</c:v>
                </c:pt>
                <c:pt idx="2166">
                  <c:v>39617</c:v>
                </c:pt>
                <c:pt idx="2167">
                  <c:v>39618</c:v>
                </c:pt>
                <c:pt idx="2168">
                  <c:v>39619</c:v>
                </c:pt>
                <c:pt idx="2169">
                  <c:v>39622</c:v>
                </c:pt>
                <c:pt idx="2170">
                  <c:v>39623</c:v>
                </c:pt>
                <c:pt idx="2171">
                  <c:v>39624</c:v>
                </c:pt>
                <c:pt idx="2172">
                  <c:v>39625</c:v>
                </c:pt>
                <c:pt idx="2173">
                  <c:v>39626</c:v>
                </c:pt>
                <c:pt idx="2174">
                  <c:v>39629</c:v>
                </c:pt>
                <c:pt idx="2175">
                  <c:v>39630</c:v>
                </c:pt>
                <c:pt idx="2176">
                  <c:v>39631</c:v>
                </c:pt>
                <c:pt idx="2177">
                  <c:v>39632</c:v>
                </c:pt>
                <c:pt idx="2178">
                  <c:v>39633</c:v>
                </c:pt>
                <c:pt idx="2179">
                  <c:v>39636</c:v>
                </c:pt>
                <c:pt idx="2180">
                  <c:v>39637</c:v>
                </c:pt>
                <c:pt idx="2181">
                  <c:v>39638</c:v>
                </c:pt>
                <c:pt idx="2182">
                  <c:v>39639</c:v>
                </c:pt>
                <c:pt idx="2183">
                  <c:v>39640</c:v>
                </c:pt>
                <c:pt idx="2184">
                  <c:v>39643</c:v>
                </c:pt>
                <c:pt idx="2185">
                  <c:v>39644</c:v>
                </c:pt>
                <c:pt idx="2186">
                  <c:v>39645</c:v>
                </c:pt>
                <c:pt idx="2187">
                  <c:v>39646</c:v>
                </c:pt>
                <c:pt idx="2188">
                  <c:v>39647</c:v>
                </c:pt>
                <c:pt idx="2189">
                  <c:v>39650</c:v>
                </c:pt>
                <c:pt idx="2190">
                  <c:v>39651</c:v>
                </c:pt>
                <c:pt idx="2191">
                  <c:v>39652</c:v>
                </c:pt>
                <c:pt idx="2192">
                  <c:v>39653</c:v>
                </c:pt>
                <c:pt idx="2193">
                  <c:v>39654</c:v>
                </c:pt>
                <c:pt idx="2194">
                  <c:v>39657</c:v>
                </c:pt>
                <c:pt idx="2195">
                  <c:v>39658</c:v>
                </c:pt>
                <c:pt idx="2196">
                  <c:v>39659</c:v>
                </c:pt>
                <c:pt idx="2197">
                  <c:v>39660</c:v>
                </c:pt>
                <c:pt idx="2198">
                  <c:v>39661</c:v>
                </c:pt>
                <c:pt idx="2199">
                  <c:v>39664</c:v>
                </c:pt>
                <c:pt idx="2200">
                  <c:v>39665</c:v>
                </c:pt>
                <c:pt idx="2201">
                  <c:v>39666</c:v>
                </c:pt>
                <c:pt idx="2202">
                  <c:v>39667</c:v>
                </c:pt>
                <c:pt idx="2203">
                  <c:v>39668</c:v>
                </c:pt>
                <c:pt idx="2204">
                  <c:v>39671</c:v>
                </c:pt>
                <c:pt idx="2205">
                  <c:v>39672</c:v>
                </c:pt>
                <c:pt idx="2206">
                  <c:v>39673</c:v>
                </c:pt>
                <c:pt idx="2207">
                  <c:v>39674</c:v>
                </c:pt>
                <c:pt idx="2208">
                  <c:v>39675</c:v>
                </c:pt>
                <c:pt idx="2209">
                  <c:v>39678</c:v>
                </c:pt>
                <c:pt idx="2210">
                  <c:v>39679</c:v>
                </c:pt>
                <c:pt idx="2211">
                  <c:v>39680</c:v>
                </c:pt>
                <c:pt idx="2212">
                  <c:v>39681</c:v>
                </c:pt>
                <c:pt idx="2213">
                  <c:v>39682</c:v>
                </c:pt>
                <c:pt idx="2214">
                  <c:v>39685</c:v>
                </c:pt>
                <c:pt idx="2215">
                  <c:v>39686</c:v>
                </c:pt>
                <c:pt idx="2216">
                  <c:v>39687</c:v>
                </c:pt>
                <c:pt idx="2217">
                  <c:v>39688</c:v>
                </c:pt>
                <c:pt idx="2218">
                  <c:v>39689</c:v>
                </c:pt>
                <c:pt idx="2219">
                  <c:v>39692</c:v>
                </c:pt>
                <c:pt idx="2220">
                  <c:v>39693</c:v>
                </c:pt>
                <c:pt idx="2221">
                  <c:v>39694</c:v>
                </c:pt>
                <c:pt idx="2222">
                  <c:v>39695</c:v>
                </c:pt>
                <c:pt idx="2223">
                  <c:v>39696</c:v>
                </c:pt>
                <c:pt idx="2224">
                  <c:v>39699</c:v>
                </c:pt>
                <c:pt idx="2225">
                  <c:v>39700</c:v>
                </c:pt>
                <c:pt idx="2226">
                  <c:v>39701</c:v>
                </c:pt>
                <c:pt idx="2227">
                  <c:v>39702</c:v>
                </c:pt>
                <c:pt idx="2228">
                  <c:v>39703</c:v>
                </c:pt>
                <c:pt idx="2229">
                  <c:v>39706</c:v>
                </c:pt>
                <c:pt idx="2230">
                  <c:v>39707</c:v>
                </c:pt>
                <c:pt idx="2231">
                  <c:v>39708</c:v>
                </c:pt>
                <c:pt idx="2232">
                  <c:v>39709</c:v>
                </c:pt>
                <c:pt idx="2233">
                  <c:v>39710</c:v>
                </c:pt>
                <c:pt idx="2234">
                  <c:v>39713</c:v>
                </c:pt>
                <c:pt idx="2235">
                  <c:v>39714</c:v>
                </c:pt>
                <c:pt idx="2236">
                  <c:v>39715</c:v>
                </c:pt>
                <c:pt idx="2237">
                  <c:v>39716</c:v>
                </c:pt>
                <c:pt idx="2238">
                  <c:v>39717</c:v>
                </c:pt>
                <c:pt idx="2239">
                  <c:v>39720</c:v>
                </c:pt>
                <c:pt idx="2240">
                  <c:v>39721</c:v>
                </c:pt>
                <c:pt idx="2241">
                  <c:v>39722</c:v>
                </c:pt>
                <c:pt idx="2242">
                  <c:v>39723</c:v>
                </c:pt>
                <c:pt idx="2243">
                  <c:v>39724</c:v>
                </c:pt>
                <c:pt idx="2244">
                  <c:v>39727</c:v>
                </c:pt>
                <c:pt idx="2245">
                  <c:v>39728</c:v>
                </c:pt>
                <c:pt idx="2246">
                  <c:v>39729</c:v>
                </c:pt>
                <c:pt idx="2247">
                  <c:v>39730</c:v>
                </c:pt>
                <c:pt idx="2248">
                  <c:v>39731</c:v>
                </c:pt>
                <c:pt idx="2249">
                  <c:v>39734</c:v>
                </c:pt>
                <c:pt idx="2250">
                  <c:v>39735</c:v>
                </c:pt>
                <c:pt idx="2251">
                  <c:v>39736</c:v>
                </c:pt>
                <c:pt idx="2252">
                  <c:v>39737</c:v>
                </c:pt>
                <c:pt idx="2253">
                  <c:v>39738</c:v>
                </c:pt>
                <c:pt idx="2254">
                  <c:v>39741</c:v>
                </c:pt>
                <c:pt idx="2255">
                  <c:v>39742</c:v>
                </c:pt>
                <c:pt idx="2256">
                  <c:v>39743</c:v>
                </c:pt>
                <c:pt idx="2257">
                  <c:v>39744</c:v>
                </c:pt>
                <c:pt idx="2258">
                  <c:v>39745</c:v>
                </c:pt>
                <c:pt idx="2259">
                  <c:v>39748</c:v>
                </c:pt>
                <c:pt idx="2260">
                  <c:v>39749</c:v>
                </c:pt>
                <c:pt idx="2261">
                  <c:v>39750</c:v>
                </c:pt>
                <c:pt idx="2262">
                  <c:v>39751</c:v>
                </c:pt>
                <c:pt idx="2263">
                  <c:v>39752</c:v>
                </c:pt>
                <c:pt idx="2264">
                  <c:v>39755</c:v>
                </c:pt>
                <c:pt idx="2265">
                  <c:v>39756</c:v>
                </c:pt>
                <c:pt idx="2266">
                  <c:v>39757</c:v>
                </c:pt>
                <c:pt idx="2267">
                  <c:v>39758</c:v>
                </c:pt>
                <c:pt idx="2268">
                  <c:v>39759</c:v>
                </c:pt>
                <c:pt idx="2269">
                  <c:v>39762</c:v>
                </c:pt>
                <c:pt idx="2270">
                  <c:v>39763</c:v>
                </c:pt>
                <c:pt idx="2271">
                  <c:v>39764</c:v>
                </c:pt>
                <c:pt idx="2272">
                  <c:v>39765</c:v>
                </c:pt>
                <c:pt idx="2273">
                  <c:v>39766</c:v>
                </c:pt>
                <c:pt idx="2274">
                  <c:v>39769</c:v>
                </c:pt>
                <c:pt idx="2275">
                  <c:v>39770</c:v>
                </c:pt>
                <c:pt idx="2276">
                  <c:v>39771</c:v>
                </c:pt>
                <c:pt idx="2277">
                  <c:v>39772</c:v>
                </c:pt>
                <c:pt idx="2278">
                  <c:v>39773</c:v>
                </c:pt>
                <c:pt idx="2279">
                  <c:v>39776</c:v>
                </c:pt>
                <c:pt idx="2280">
                  <c:v>39777</c:v>
                </c:pt>
                <c:pt idx="2281">
                  <c:v>39778</c:v>
                </c:pt>
                <c:pt idx="2282">
                  <c:v>39779</c:v>
                </c:pt>
                <c:pt idx="2283">
                  <c:v>39780</c:v>
                </c:pt>
                <c:pt idx="2284">
                  <c:v>39783</c:v>
                </c:pt>
                <c:pt idx="2285">
                  <c:v>39784</c:v>
                </c:pt>
                <c:pt idx="2286">
                  <c:v>39785</c:v>
                </c:pt>
                <c:pt idx="2287">
                  <c:v>39786</c:v>
                </c:pt>
                <c:pt idx="2288">
                  <c:v>39787</c:v>
                </c:pt>
                <c:pt idx="2289">
                  <c:v>39790</c:v>
                </c:pt>
                <c:pt idx="2290">
                  <c:v>39791</c:v>
                </c:pt>
                <c:pt idx="2291">
                  <c:v>39792</c:v>
                </c:pt>
                <c:pt idx="2292">
                  <c:v>39793</c:v>
                </c:pt>
                <c:pt idx="2293">
                  <c:v>39794</c:v>
                </c:pt>
                <c:pt idx="2294">
                  <c:v>39797</c:v>
                </c:pt>
                <c:pt idx="2295">
                  <c:v>39798</c:v>
                </c:pt>
                <c:pt idx="2296">
                  <c:v>39799</c:v>
                </c:pt>
                <c:pt idx="2297">
                  <c:v>39800</c:v>
                </c:pt>
                <c:pt idx="2298">
                  <c:v>39801</c:v>
                </c:pt>
                <c:pt idx="2299">
                  <c:v>39804</c:v>
                </c:pt>
                <c:pt idx="2300">
                  <c:v>39805</c:v>
                </c:pt>
                <c:pt idx="2301">
                  <c:v>39806</c:v>
                </c:pt>
                <c:pt idx="2302">
                  <c:v>39807</c:v>
                </c:pt>
                <c:pt idx="2303">
                  <c:v>39808</c:v>
                </c:pt>
                <c:pt idx="2304">
                  <c:v>39811</c:v>
                </c:pt>
                <c:pt idx="2305">
                  <c:v>39812</c:v>
                </c:pt>
                <c:pt idx="2306">
                  <c:v>39813</c:v>
                </c:pt>
                <c:pt idx="2307">
                  <c:v>39814</c:v>
                </c:pt>
                <c:pt idx="2308">
                  <c:v>39815</c:v>
                </c:pt>
                <c:pt idx="2309">
                  <c:v>39818</c:v>
                </c:pt>
                <c:pt idx="2310">
                  <c:v>39819</c:v>
                </c:pt>
                <c:pt idx="2311">
                  <c:v>39820</c:v>
                </c:pt>
                <c:pt idx="2312">
                  <c:v>39821</c:v>
                </c:pt>
                <c:pt idx="2313">
                  <c:v>39822</c:v>
                </c:pt>
                <c:pt idx="2314">
                  <c:v>39825</c:v>
                </c:pt>
                <c:pt idx="2315">
                  <c:v>39826</c:v>
                </c:pt>
                <c:pt idx="2316">
                  <c:v>39827</c:v>
                </c:pt>
                <c:pt idx="2317">
                  <c:v>39828</c:v>
                </c:pt>
                <c:pt idx="2318">
                  <c:v>39829</c:v>
                </c:pt>
                <c:pt idx="2319">
                  <c:v>39832</c:v>
                </c:pt>
                <c:pt idx="2320">
                  <c:v>39833</c:v>
                </c:pt>
                <c:pt idx="2321">
                  <c:v>39834</c:v>
                </c:pt>
                <c:pt idx="2322">
                  <c:v>39835</c:v>
                </c:pt>
                <c:pt idx="2323">
                  <c:v>39836</c:v>
                </c:pt>
                <c:pt idx="2324">
                  <c:v>39839</c:v>
                </c:pt>
                <c:pt idx="2325">
                  <c:v>39840</c:v>
                </c:pt>
                <c:pt idx="2326">
                  <c:v>39841</c:v>
                </c:pt>
                <c:pt idx="2327">
                  <c:v>39842</c:v>
                </c:pt>
                <c:pt idx="2328">
                  <c:v>39843</c:v>
                </c:pt>
                <c:pt idx="2329">
                  <c:v>39846</c:v>
                </c:pt>
                <c:pt idx="2330">
                  <c:v>39847</c:v>
                </c:pt>
                <c:pt idx="2331">
                  <c:v>39848</c:v>
                </c:pt>
                <c:pt idx="2332">
                  <c:v>39849</c:v>
                </c:pt>
                <c:pt idx="2333">
                  <c:v>39850</c:v>
                </c:pt>
                <c:pt idx="2334">
                  <c:v>39853</c:v>
                </c:pt>
                <c:pt idx="2335">
                  <c:v>39854</c:v>
                </c:pt>
                <c:pt idx="2336">
                  <c:v>39855</c:v>
                </c:pt>
                <c:pt idx="2337">
                  <c:v>39856</c:v>
                </c:pt>
                <c:pt idx="2338">
                  <c:v>39857</c:v>
                </c:pt>
                <c:pt idx="2339">
                  <c:v>39860</c:v>
                </c:pt>
                <c:pt idx="2340">
                  <c:v>39861</c:v>
                </c:pt>
                <c:pt idx="2341">
                  <c:v>39862</c:v>
                </c:pt>
                <c:pt idx="2342">
                  <c:v>39863</c:v>
                </c:pt>
                <c:pt idx="2343">
                  <c:v>39864</c:v>
                </c:pt>
                <c:pt idx="2344">
                  <c:v>39867</c:v>
                </c:pt>
                <c:pt idx="2345">
                  <c:v>39868</c:v>
                </c:pt>
                <c:pt idx="2346">
                  <c:v>39869</c:v>
                </c:pt>
                <c:pt idx="2347">
                  <c:v>39870</c:v>
                </c:pt>
                <c:pt idx="2348">
                  <c:v>39871</c:v>
                </c:pt>
                <c:pt idx="2349">
                  <c:v>39874</c:v>
                </c:pt>
                <c:pt idx="2350">
                  <c:v>39875</c:v>
                </c:pt>
                <c:pt idx="2351">
                  <c:v>39876</c:v>
                </c:pt>
                <c:pt idx="2352">
                  <c:v>39877</c:v>
                </c:pt>
                <c:pt idx="2353">
                  <c:v>39878</c:v>
                </c:pt>
                <c:pt idx="2354">
                  <c:v>39881</c:v>
                </c:pt>
                <c:pt idx="2355">
                  <c:v>39882</c:v>
                </c:pt>
                <c:pt idx="2356">
                  <c:v>39883</c:v>
                </c:pt>
                <c:pt idx="2357">
                  <c:v>39884</c:v>
                </c:pt>
                <c:pt idx="2358">
                  <c:v>39885</c:v>
                </c:pt>
                <c:pt idx="2359">
                  <c:v>39888</c:v>
                </c:pt>
                <c:pt idx="2360">
                  <c:v>39889</c:v>
                </c:pt>
                <c:pt idx="2361">
                  <c:v>39890</c:v>
                </c:pt>
                <c:pt idx="2362">
                  <c:v>39891</c:v>
                </c:pt>
                <c:pt idx="2363">
                  <c:v>39892</c:v>
                </c:pt>
                <c:pt idx="2364">
                  <c:v>39895</c:v>
                </c:pt>
                <c:pt idx="2365">
                  <c:v>39896</c:v>
                </c:pt>
                <c:pt idx="2366">
                  <c:v>39897</c:v>
                </c:pt>
                <c:pt idx="2367">
                  <c:v>39898</c:v>
                </c:pt>
                <c:pt idx="2368">
                  <c:v>39899</c:v>
                </c:pt>
                <c:pt idx="2369">
                  <c:v>39902</c:v>
                </c:pt>
                <c:pt idx="2370">
                  <c:v>39903</c:v>
                </c:pt>
                <c:pt idx="2371">
                  <c:v>39904</c:v>
                </c:pt>
                <c:pt idx="2372">
                  <c:v>39905</c:v>
                </c:pt>
                <c:pt idx="2373">
                  <c:v>39906</c:v>
                </c:pt>
                <c:pt idx="2374">
                  <c:v>39909</c:v>
                </c:pt>
                <c:pt idx="2375">
                  <c:v>39910</c:v>
                </c:pt>
                <c:pt idx="2376">
                  <c:v>39911</c:v>
                </c:pt>
                <c:pt idx="2377">
                  <c:v>39912</c:v>
                </c:pt>
                <c:pt idx="2378">
                  <c:v>39913</c:v>
                </c:pt>
                <c:pt idx="2379">
                  <c:v>39916</c:v>
                </c:pt>
                <c:pt idx="2380">
                  <c:v>39917</c:v>
                </c:pt>
                <c:pt idx="2381">
                  <c:v>39918</c:v>
                </c:pt>
                <c:pt idx="2382">
                  <c:v>39919</c:v>
                </c:pt>
                <c:pt idx="2383">
                  <c:v>39920</c:v>
                </c:pt>
                <c:pt idx="2384">
                  <c:v>39923</c:v>
                </c:pt>
                <c:pt idx="2385">
                  <c:v>39924</c:v>
                </c:pt>
                <c:pt idx="2386">
                  <c:v>39925</c:v>
                </c:pt>
                <c:pt idx="2387">
                  <c:v>39926</c:v>
                </c:pt>
                <c:pt idx="2388">
                  <c:v>39927</c:v>
                </c:pt>
                <c:pt idx="2389">
                  <c:v>39930</c:v>
                </c:pt>
                <c:pt idx="2390">
                  <c:v>39931</c:v>
                </c:pt>
                <c:pt idx="2391">
                  <c:v>39932</c:v>
                </c:pt>
                <c:pt idx="2392">
                  <c:v>39933</c:v>
                </c:pt>
                <c:pt idx="2393">
                  <c:v>39934</c:v>
                </c:pt>
                <c:pt idx="2394">
                  <c:v>39937</c:v>
                </c:pt>
                <c:pt idx="2395">
                  <c:v>39938</c:v>
                </c:pt>
                <c:pt idx="2396">
                  <c:v>39939</c:v>
                </c:pt>
                <c:pt idx="2397">
                  <c:v>39940</c:v>
                </c:pt>
                <c:pt idx="2398">
                  <c:v>39941</c:v>
                </c:pt>
                <c:pt idx="2399">
                  <c:v>39944</c:v>
                </c:pt>
                <c:pt idx="2400">
                  <c:v>39945</c:v>
                </c:pt>
                <c:pt idx="2401">
                  <c:v>39946</c:v>
                </c:pt>
                <c:pt idx="2402">
                  <c:v>39947</c:v>
                </c:pt>
                <c:pt idx="2403">
                  <c:v>39948</c:v>
                </c:pt>
                <c:pt idx="2404">
                  <c:v>39951</c:v>
                </c:pt>
                <c:pt idx="2405">
                  <c:v>39952</c:v>
                </c:pt>
                <c:pt idx="2406">
                  <c:v>39953</c:v>
                </c:pt>
                <c:pt idx="2407">
                  <c:v>39954</c:v>
                </c:pt>
                <c:pt idx="2408">
                  <c:v>39955</c:v>
                </c:pt>
                <c:pt idx="2409">
                  <c:v>39958</c:v>
                </c:pt>
                <c:pt idx="2410">
                  <c:v>39959</c:v>
                </c:pt>
                <c:pt idx="2411">
                  <c:v>39960</c:v>
                </c:pt>
                <c:pt idx="2412">
                  <c:v>39961</c:v>
                </c:pt>
                <c:pt idx="2413">
                  <c:v>39962</c:v>
                </c:pt>
                <c:pt idx="2414">
                  <c:v>39965</c:v>
                </c:pt>
                <c:pt idx="2415">
                  <c:v>39966</c:v>
                </c:pt>
                <c:pt idx="2416">
                  <c:v>39967</c:v>
                </c:pt>
                <c:pt idx="2417">
                  <c:v>39968</c:v>
                </c:pt>
                <c:pt idx="2418">
                  <c:v>39969</c:v>
                </c:pt>
                <c:pt idx="2419">
                  <c:v>39972</c:v>
                </c:pt>
                <c:pt idx="2420">
                  <c:v>39973</c:v>
                </c:pt>
                <c:pt idx="2421">
                  <c:v>39974</c:v>
                </c:pt>
                <c:pt idx="2422">
                  <c:v>39975</c:v>
                </c:pt>
                <c:pt idx="2423">
                  <c:v>39976</c:v>
                </c:pt>
                <c:pt idx="2424">
                  <c:v>39979</c:v>
                </c:pt>
                <c:pt idx="2425">
                  <c:v>39980</c:v>
                </c:pt>
                <c:pt idx="2426">
                  <c:v>39981</c:v>
                </c:pt>
                <c:pt idx="2427">
                  <c:v>39982</c:v>
                </c:pt>
                <c:pt idx="2428">
                  <c:v>39983</c:v>
                </c:pt>
                <c:pt idx="2429">
                  <c:v>39986</c:v>
                </c:pt>
                <c:pt idx="2430">
                  <c:v>39987</c:v>
                </c:pt>
                <c:pt idx="2431">
                  <c:v>39988</c:v>
                </c:pt>
                <c:pt idx="2432">
                  <c:v>39989</c:v>
                </c:pt>
                <c:pt idx="2433">
                  <c:v>39990</c:v>
                </c:pt>
                <c:pt idx="2434">
                  <c:v>39993</c:v>
                </c:pt>
                <c:pt idx="2435">
                  <c:v>39994</c:v>
                </c:pt>
                <c:pt idx="2436">
                  <c:v>39995</c:v>
                </c:pt>
                <c:pt idx="2437">
                  <c:v>39996</c:v>
                </c:pt>
                <c:pt idx="2438">
                  <c:v>39997</c:v>
                </c:pt>
                <c:pt idx="2439">
                  <c:v>40000</c:v>
                </c:pt>
                <c:pt idx="2440">
                  <c:v>40001</c:v>
                </c:pt>
                <c:pt idx="2441">
                  <c:v>40002</c:v>
                </c:pt>
                <c:pt idx="2442">
                  <c:v>40003</c:v>
                </c:pt>
                <c:pt idx="2443">
                  <c:v>40004</c:v>
                </c:pt>
                <c:pt idx="2444">
                  <c:v>40007</c:v>
                </c:pt>
                <c:pt idx="2445">
                  <c:v>40008</c:v>
                </c:pt>
                <c:pt idx="2446">
                  <c:v>40009</c:v>
                </c:pt>
                <c:pt idx="2447">
                  <c:v>40010</c:v>
                </c:pt>
                <c:pt idx="2448">
                  <c:v>40011</c:v>
                </c:pt>
                <c:pt idx="2449">
                  <c:v>40014</c:v>
                </c:pt>
                <c:pt idx="2450">
                  <c:v>40015</c:v>
                </c:pt>
                <c:pt idx="2451">
                  <c:v>40016</c:v>
                </c:pt>
                <c:pt idx="2452">
                  <c:v>40017</c:v>
                </c:pt>
                <c:pt idx="2453">
                  <c:v>40018</c:v>
                </c:pt>
                <c:pt idx="2454">
                  <c:v>40021</c:v>
                </c:pt>
                <c:pt idx="2455">
                  <c:v>40022</c:v>
                </c:pt>
                <c:pt idx="2456">
                  <c:v>40023</c:v>
                </c:pt>
                <c:pt idx="2457">
                  <c:v>40024</c:v>
                </c:pt>
                <c:pt idx="2458">
                  <c:v>40025</c:v>
                </c:pt>
                <c:pt idx="2459">
                  <c:v>40028</c:v>
                </c:pt>
                <c:pt idx="2460">
                  <c:v>40029</c:v>
                </c:pt>
                <c:pt idx="2461">
                  <c:v>40030</c:v>
                </c:pt>
                <c:pt idx="2462">
                  <c:v>40031</c:v>
                </c:pt>
                <c:pt idx="2463">
                  <c:v>40032</c:v>
                </c:pt>
                <c:pt idx="2464">
                  <c:v>40035</c:v>
                </c:pt>
                <c:pt idx="2465">
                  <c:v>40036</c:v>
                </c:pt>
                <c:pt idx="2466">
                  <c:v>40037</c:v>
                </c:pt>
                <c:pt idx="2467">
                  <c:v>40038</c:v>
                </c:pt>
                <c:pt idx="2468">
                  <c:v>40039</c:v>
                </c:pt>
                <c:pt idx="2469">
                  <c:v>40042</c:v>
                </c:pt>
                <c:pt idx="2470">
                  <c:v>40043</c:v>
                </c:pt>
                <c:pt idx="2471">
                  <c:v>40044</c:v>
                </c:pt>
                <c:pt idx="2472">
                  <c:v>40045</c:v>
                </c:pt>
                <c:pt idx="2473">
                  <c:v>40046</c:v>
                </c:pt>
                <c:pt idx="2474">
                  <c:v>40049</c:v>
                </c:pt>
                <c:pt idx="2475">
                  <c:v>40050</c:v>
                </c:pt>
                <c:pt idx="2476">
                  <c:v>40051</c:v>
                </c:pt>
                <c:pt idx="2477">
                  <c:v>40052</c:v>
                </c:pt>
                <c:pt idx="2478">
                  <c:v>40053</c:v>
                </c:pt>
                <c:pt idx="2479">
                  <c:v>40056</c:v>
                </c:pt>
                <c:pt idx="2480">
                  <c:v>40057</c:v>
                </c:pt>
                <c:pt idx="2481">
                  <c:v>40058</c:v>
                </c:pt>
                <c:pt idx="2482">
                  <c:v>40059</c:v>
                </c:pt>
                <c:pt idx="2483">
                  <c:v>40060</c:v>
                </c:pt>
                <c:pt idx="2484">
                  <c:v>40063</c:v>
                </c:pt>
                <c:pt idx="2485">
                  <c:v>40064</c:v>
                </c:pt>
                <c:pt idx="2486">
                  <c:v>40065</c:v>
                </c:pt>
                <c:pt idx="2487">
                  <c:v>40066</c:v>
                </c:pt>
                <c:pt idx="2488">
                  <c:v>40067</c:v>
                </c:pt>
                <c:pt idx="2489">
                  <c:v>40070</c:v>
                </c:pt>
                <c:pt idx="2490">
                  <c:v>40071</c:v>
                </c:pt>
                <c:pt idx="2491">
                  <c:v>40072</c:v>
                </c:pt>
                <c:pt idx="2492">
                  <c:v>40073</c:v>
                </c:pt>
                <c:pt idx="2493">
                  <c:v>40074</c:v>
                </c:pt>
                <c:pt idx="2494">
                  <c:v>40077</c:v>
                </c:pt>
                <c:pt idx="2495">
                  <c:v>40078</c:v>
                </c:pt>
                <c:pt idx="2496">
                  <c:v>40079</c:v>
                </c:pt>
                <c:pt idx="2497">
                  <c:v>40080</c:v>
                </c:pt>
                <c:pt idx="2498">
                  <c:v>40081</c:v>
                </c:pt>
                <c:pt idx="2499">
                  <c:v>40084</c:v>
                </c:pt>
                <c:pt idx="2500">
                  <c:v>40085</c:v>
                </c:pt>
                <c:pt idx="2501">
                  <c:v>40086</c:v>
                </c:pt>
                <c:pt idx="2502">
                  <c:v>40087</c:v>
                </c:pt>
                <c:pt idx="2503">
                  <c:v>40088</c:v>
                </c:pt>
                <c:pt idx="2504">
                  <c:v>40091</c:v>
                </c:pt>
                <c:pt idx="2505">
                  <c:v>40092</c:v>
                </c:pt>
                <c:pt idx="2506">
                  <c:v>40093</c:v>
                </c:pt>
                <c:pt idx="2507">
                  <c:v>40094</c:v>
                </c:pt>
                <c:pt idx="2508">
                  <c:v>40095</c:v>
                </c:pt>
                <c:pt idx="2509">
                  <c:v>40098</c:v>
                </c:pt>
                <c:pt idx="2510">
                  <c:v>40099</c:v>
                </c:pt>
                <c:pt idx="2511">
                  <c:v>40100</c:v>
                </c:pt>
                <c:pt idx="2512">
                  <c:v>40101</c:v>
                </c:pt>
                <c:pt idx="2513">
                  <c:v>40102</c:v>
                </c:pt>
                <c:pt idx="2514">
                  <c:v>40105</c:v>
                </c:pt>
                <c:pt idx="2515">
                  <c:v>40106</c:v>
                </c:pt>
                <c:pt idx="2516">
                  <c:v>40107</c:v>
                </c:pt>
                <c:pt idx="2517">
                  <c:v>40108</c:v>
                </c:pt>
                <c:pt idx="2518">
                  <c:v>40109</c:v>
                </c:pt>
                <c:pt idx="2519">
                  <c:v>40112</c:v>
                </c:pt>
                <c:pt idx="2520">
                  <c:v>40113</c:v>
                </c:pt>
                <c:pt idx="2521">
                  <c:v>40114</c:v>
                </c:pt>
                <c:pt idx="2522">
                  <c:v>40115</c:v>
                </c:pt>
                <c:pt idx="2523">
                  <c:v>40116</c:v>
                </c:pt>
                <c:pt idx="2524">
                  <c:v>40119</c:v>
                </c:pt>
                <c:pt idx="2525">
                  <c:v>40120</c:v>
                </c:pt>
                <c:pt idx="2526">
                  <c:v>40121</c:v>
                </c:pt>
                <c:pt idx="2527">
                  <c:v>40122</c:v>
                </c:pt>
                <c:pt idx="2528">
                  <c:v>40123</c:v>
                </c:pt>
                <c:pt idx="2529">
                  <c:v>40126</c:v>
                </c:pt>
                <c:pt idx="2530">
                  <c:v>40127</c:v>
                </c:pt>
                <c:pt idx="2531">
                  <c:v>40128</c:v>
                </c:pt>
                <c:pt idx="2532">
                  <c:v>40129</c:v>
                </c:pt>
                <c:pt idx="2533">
                  <c:v>40130</c:v>
                </c:pt>
                <c:pt idx="2534">
                  <c:v>40133</c:v>
                </c:pt>
                <c:pt idx="2535">
                  <c:v>40134</c:v>
                </c:pt>
                <c:pt idx="2536">
                  <c:v>40135</c:v>
                </c:pt>
                <c:pt idx="2537">
                  <c:v>40136</c:v>
                </c:pt>
                <c:pt idx="2538">
                  <c:v>40137</c:v>
                </c:pt>
                <c:pt idx="2539">
                  <c:v>40140</c:v>
                </c:pt>
                <c:pt idx="2540">
                  <c:v>40141</c:v>
                </c:pt>
                <c:pt idx="2541">
                  <c:v>40142</c:v>
                </c:pt>
                <c:pt idx="2542">
                  <c:v>40143</c:v>
                </c:pt>
                <c:pt idx="2543">
                  <c:v>40144</c:v>
                </c:pt>
                <c:pt idx="2544">
                  <c:v>40147</c:v>
                </c:pt>
                <c:pt idx="2545">
                  <c:v>40148</c:v>
                </c:pt>
                <c:pt idx="2546">
                  <c:v>40149</c:v>
                </c:pt>
                <c:pt idx="2547">
                  <c:v>40150</c:v>
                </c:pt>
                <c:pt idx="2548">
                  <c:v>40151</c:v>
                </c:pt>
                <c:pt idx="2549">
                  <c:v>40154</c:v>
                </c:pt>
                <c:pt idx="2550">
                  <c:v>40155</c:v>
                </c:pt>
                <c:pt idx="2551">
                  <c:v>40156</c:v>
                </c:pt>
                <c:pt idx="2552">
                  <c:v>40157</c:v>
                </c:pt>
                <c:pt idx="2553">
                  <c:v>40158</c:v>
                </c:pt>
                <c:pt idx="2554">
                  <c:v>40161</c:v>
                </c:pt>
                <c:pt idx="2555">
                  <c:v>40162</c:v>
                </c:pt>
                <c:pt idx="2556">
                  <c:v>40163</c:v>
                </c:pt>
                <c:pt idx="2557">
                  <c:v>40164</c:v>
                </c:pt>
                <c:pt idx="2558">
                  <c:v>40165</c:v>
                </c:pt>
                <c:pt idx="2559">
                  <c:v>40168</c:v>
                </c:pt>
                <c:pt idx="2560">
                  <c:v>40169</c:v>
                </c:pt>
                <c:pt idx="2561">
                  <c:v>40170</c:v>
                </c:pt>
                <c:pt idx="2562">
                  <c:v>40171</c:v>
                </c:pt>
                <c:pt idx="2563">
                  <c:v>40172</c:v>
                </c:pt>
                <c:pt idx="2564">
                  <c:v>40175</c:v>
                </c:pt>
                <c:pt idx="2565">
                  <c:v>40176</c:v>
                </c:pt>
                <c:pt idx="2566">
                  <c:v>40177</c:v>
                </c:pt>
                <c:pt idx="2567">
                  <c:v>40178</c:v>
                </c:pt>
                <c:pt idx="2568">
                  <c:v>40179</c:v>
                </c:pt>
                <c:pt idx="2569">
                  <c:v>40182</c:v>
                </c:pt>
                <c:pt idx="2570">
                  <c:v>40183</c:v>
                </c:pt>
                <c:pt idx="2571">
                  <c:v>40184</c:v>
                </c:pt>
                <c:pt idx="2572">
                  <c:v>40185</c:v>
                </c:pt>
                <c:pt idx="2573">
                  <c:v>40186</c:v>
                </c:pt>
                <c:pt idx="2574">
                  <c:v>40189</c:v>
                </c:pt>
                <c:pt idx="2575">
                  <c:v>40190</c:v>
                </c:pt>
                <c:pt idx="2576">
                  <c:v>40191</c:v>
                </c:pt>
                <c:pt idx="2577">
                  <c:v>40192</c:v>
                </c:pt>
                <c:pt idx="2578">
                  <c:v>40193</c:v>
                </c:pt>
                <c:pt idx="2579">
                  <c:v>40196</c:v>
                </c:pt>
                <c:pt idx="2580">
                  <c:v>40197</c:v>
                </c:pt>
                <c:pt idx="2581">
                  <c:v>40198</c:v>
                </c:pt>
                <c:pt idx="2582">
                  <c:v>40199</c:v>
                </c:pt>
                <c:pt idx="2583">
                  <c:v>40200</c:v>
                </c:pt>
                <c:pt idx="2584">
                  <c:v>40203</c:v>
                </c:pt>
                <c:pt idx="2585">
                  <c:v>40204</c:v>
                </c:pt>
                <c:pt idx="2586">
                  <c:v>40205</c:v>
                </c:pt>
                <c:pt idx="2587">
                  <c:v>40206</c:v>
                </c:pt>
                <c:pt idx="2588">
                  <c:v>40207</c:v>
                </c:pt>
                <c:pt idx="2589">
                  <c:v>40210</c:v>
                </c:pt>
                <c:pt idx="2590">
                  <c:v>40211</c:v>
                </c:pt>
                <c:pt idx="2591">
                  <c:v>40212</c:v>
                </c:pt>
                <c:pt idx="2592">
                  <c:v>40213</c:v>
                </c:pt>
                <c:pt idx="2593">
                  <c:v>40214</c:v>
                </c:pt>
                <c:pt idx="2594">
                  <c:v>40217</c:v>
                </c:pt>
                <c:pt idx="2595">
                  <c:v>40218</c:v>
                </c:pt>
                <c:pt idx="2596">
                  <c:v>40219</c:v>
                </c:pt>
                <c:pt idx="2597">
                  <c:v>40220</c:v>
                </c:pt>
                <c:pt idx="2598">
                  <c:v>40221</c:v>
                </c:pt>
                <c:pt idx="2599">
                  <c:v>40224</c:v>
                </c:pt>
                <c:pt idx="2600">
                  <c:v>40225</c:v>
                </c:pt>
                <c:pt idx="2601">
                  <c:v>40226</c:v>
                </c:pt>
                <c:pt idx="2602">
                  <c:v>40227</c:v>
                </c:pt>
                <c:pt idx="2603">
                  <c:v>40228</c:v>
                </c:pt>
                <c:pt idx="2604">
                  <c:v>40231</c:v>
                </c:pt>
                <c:pt idx="2605">
                  <c:v>40232</c:v>
                </c:pt>
                <c:pt idx="2606">
                  <c:v>40233</c:v>
                </c:pt>
                <c:pt idx="2607">
                  <c:v>40234</c:v>
                </c:pt>
                <c:pt idx="2608">
                  <c:v>40235</c:v>
                </c:pt>
                <c:pt idx="2609">
                  <c:v>40238</c:v>
                </c:pt>
                <c:pt idx="2610">
                  <c:v>40239</c:v>
                </c:pt>
                <c:pt idx="2611">
                  <c:v>40240</c:v>
                </c:pt>
                <c:pt idx="2612">
                  <c:v>40241</c:v>
                </c:pt>
                <c:pt idx="2613">
                  <c:v>40242</c:v>
                </c:pt>
                <c:pt idx="2614">
                  <c:v>40245</c:v>
                </c:pt>
                <c:pt idx="2615">
                  <c:v>40246</c:v>
                </c:pt>
                <c:pt idx="2616">
                  <c:v>40247</c:v>
                </c:pt>
                <c:pt idx="2617">
                  <c:v>40248</c:v>
                </c:pt>
                <c:pt idx="2618">
                  <c:v>40249</c:v>
                </c:pt>
                <c:pt idx="2619">
                  <c:v>40252</c:v>
                </c:pt>
                <c:pt idx="2620">
                  <c:v>40253</c:v>
                </c:pt>
                <c:pt idx="2621">
                  <c:v>40254</c:v>
                </c:pt>
                <c:pt idx="2622">
                  <c:v>40255</c:v>
                </c:pt>
                <c:pt idx="2623">
                  <c:v>40256</c:v>
                </c:pt>
                <c:pt idx="2624">
                  <c:v>40259</c:v>
                </c:pt>
                <c:pt idx="2625">
                  <c:v>40260</c:v>
                </c:pt>
                <c:pt idx="2626">
                  <c:v>40261</c:v>
                </c:pt>
                <c:pt idx="2627">
                  <c:v>40262</c:v>
                </c:pt>
                <c:pt idx="2628">
                  <c:v>40263</c:v>
                </c:pt>
                <c:pt idx="2629">
                  <c:v>40266</c:v>
                </c:pt>
                <c:pt idx="2630">
                  <c:v>40267</c:v>
                </c:pt>
                <c:pt idx="2631">
                  <c:v>40268</c:v>
                </c:pt>
                <c:pt idx="2632">
                  <c:v>40269</c:v>
                </c:pt>
                <c:pt idx="2633">
                  <c:v>40270</c:v>
                </c:pt>
                <c:pt idx="2634">
                  <c:v>40273</c:v>
                </c:pt>
                <c:pt idx="2635">
                  <c:v>40274</c:v>
                </c:pt>
                <c:pt idx="2636">
                  <c:v>40275</c:v>
                </c:pt>
                <c:pt idx="2637">
                  <c:v>40276</c:v>
                </c:pt>
                <c:pt idx="2638">
                  <c:v>40277</c:v>
                </c:pt>
                <c:pt idx="2639">
                  <c:v>40280</c:v>
                </c:pt>
                <c:pt idx="2640">
                  <c:v>40281</c:v>
                </c:pt>
                <c:pt idx="2641">
                  <c:v>40282</c:v>
                </c:pt>
                <c:pt idx="2642">
                  <c:v>40283</c:v>
                </c:pt>
                <c:pt idx="2643">
                  <c:v>40284</c:v>
                </c:pt>
                <c:pt idx="2644">
                  <c:v>40287</c:v>
                </c:pt>
                <c:pt idx="2645">
                  <c:v>40288</c:v>
                </c:pt>
                <c:pt idx="2646">
                  <c:v>40289</c:v>
                </c:pt>
                <c:pt idx="2647">
                  <c:v>40290</c:v>
                </c:pt>
                <c:pt idx="2648">
                  <c:v>40291</c:v>
                </c:pt>
                <c:pt idx="2649">
                  <c:v>40294</c:v>
                </c:pt>
                <c:pt idx="2650">
                  <c:v>40295</c:v>
                </c:pt>
                <c:pt idx="2651">
                  <c:v>40296</c:v>
                </c:pt>
                <c:pt idx="2652">
                  <c:v>40297</c:v>
                </c:pt>
                <c:pt idx="2653">
                  <c:v>40298</c:v>
                </c:pt>
                <c:pt idx="2654">
                  <c:v>40301</c:v>
                </c:pt>
                <c:pt idx="2655">
                  <c:v>40302</c:v>
                </c:pt>
                <c:pt idx="2656">
                  <c:v>40303</c:v>
                </c:pt>
                <c:pt idx="2657">
                  <c:v>40304</c:v>
                </c:pt>
                <c:pt idx="2658">
                  <c:v>40305</c:v>
                </c:pt>
                <c:pt idx="2659">
                  <c:v>40308</c:v>
                </c:pt>
                <c:pt idx="2660">
                  <c:v>40309</c:v>
                </c:pt>
                <c:pt idx="2661">
                  <c:v>40310</c:v>
                </c:pt>
                <c:pt idx="2662">
                  <c:v>40311</c:v>
                </c:pt>
                <c:pt idx="2663">
                  <c:v>40312</c:v>
                </c:pt>
                <c:pt idx="2664">
                  <c:v>40315</c:v>
                </c:pt>
                <c:pt idx="2665">
                  <c:v>40316</c:v>
                </c:pt>
                <c:pt idx="2666">
                  <c:v>40317</c:v>
                </c:pt>
                <c:pt idx="2667">
                  <c:v>40318</c:v>
                </c:pt>
                <c:pt idx="2668">
                  <c:v>40319</c:v>
                </c:pt>
                <c:pt idx="2669">
                  <c:v>40322</c:v>
                </c:pt>
                <c:pt idx="2670">
                  <c:v>40323</c:v>
                </c:pt>
                <c:pt idx="2671">
                  <c:v>40324</c:v>
                </c:pt>
                <c:pt idx="2672">
                  <c:v>40325</c:v>
                </c:pt>
                <c:pt idx="2673">
                  <c:v>40326</c:v>
                </c:pt>
                <c:pt idx="2674">
                  <c:v>40329</c:v>
                </c:pt>
                <c:pt idx="2675">
                  <c:v>40330</c:v>
                </c:pt>
                <c:pt idx="2676">
                  <c:v>40331</c:v>
                </c:pt>
                <c:pt idx="2677">
                  <c:v>40332</c:v>
                </c:pt>
                <c:pt idx="2678">
                  <c:v>40333</c:v>
                </c:pt>
                <c:pt idx="2679">
                  <c:v>40336</c:v>
                </c:pt>
                <c:pt idx="2680">
                  <c:v>40337</c:v>
                </c:pt>
                <c:pt idx="2681">
                  <c:v>40338</c:v>
                </c:pt>
                <c:pt idx="2682">
                  <c:v>40339</c:v>
                </c:pt>
                <c:pt idx="2683">
                  <c:v>40340</c:v>
                </c:pt>
                <c:pt idx="2684">
                  <c:v>40343</c:v>
                </c:pt>
                <c:pt idx="2685">
                  <c:v>40344</c:v>
                </c:pt>
                <c:pt idx="2686">
                  <c:v>40345</c:v>
                </c:pt>
                <c:pt idx="2687">
                  <c:v>40346</c:v>
                </c:pt>
                <c:pt idx="2688">
                  <c:v>40347</c:v>
                </c:pt>
                <c:pt idx="2689">
                  <c:v>40350</c:v>
                </c:pt>
                <c:pt idx="2690">
                  <c:v>40351</c:v>
                </c:pt>
                <c:pt idx="2691">
                  <c:v>40352</c:v>
                </c:pt>
                <c:pt idx="2692">
                  <c:v>40353</c:v>
                </c:pt>
                <c:pt idx="2693">
                  <c:v>40354</c:v>
                </c:pt>
                <c:pt idx="2694">
                  <c:v>40357</c:v>
                </c:pt>
                <c:pt idx="2695">
                  <c:v>40358</c:v>
                </c:pt>
                <c:pt idx="2696">
                  <c:v>40359</c:v>
                </c:pt>
                <c:pt idx="2697">
                  <c:v>40360</c:v>
                </c:pt>
                <c:pt idx="2698">
                  <c:v>40361</c:v>
                </c:pt>
                <c:pt idx="2699">
                  <c:v>40364</c:v>
                </c:pt>
                <c:pt idx="2700">
                  <c:v>40365</c:v>
                </c:pt>
                <c:pt idx="2701">
                  <c:v>40366</c:v>
                </c:pt>
                <c:pt idx="2702">
                  <c:v>40367</c:v>
                </c:pt>
                <c:pt idx="2703">
                  <c:v>40368</c:v>
                </c:pt>
                <c:pt idx="2704">
                  <c:v>40371</c:v>
                </c:pt>
                <c:pt idx="2705">
                  <c:v>40372</c:v>
                </c:pt>
                <c:pt idx="2706">
                  <c:v>40373</c:v>
                </c:pt>
                <c:pt idx="2707">
                  <c:v>40374</c:v>
                </c:pt>
                <c:pt idx="2708">
                  <c:v>40375</c:v>
                </c:pt>
                <c:pt idx="2709">
                  <c:v>40378</c:v>
                </c:pt>
                <c:pt idx="2710">
                  <c:v>40379</c:v>
                </c:pt>
                <c:pt idx="2711">
                  <c:v>40380</c:v>
                </c:pt>
                <c:pt idx="2712">
                  <c:v>40381</c:v>
                </c:pt>
                <c:pt idx="2713">
                  <c:v>40382</c:v>
                </c:pt>
                <c:pt idx="2714">
                  <c:v>40385</c:v>
                </c:pt>
                <c:pt idx="2715">
                  <c:v>40386</c:v>
                </c:pt>
                <c:pt idx="2716">
                  <c:v>40387</c:v>
                </c:pt>
                <c:pt idx="2717">
                  <c:v>40388</c:v>
                </c:pt>
                <c:pt idx="2718">
                  <c:v>40389</c:v>
                </c:pt>
                <c:pt idx="2719">
                  <c:v>40392</c:v>
                </c:pt>
                <c:pt idx="2720">
                  <c:v>40393</c:v>
                </c:pt>
                <c:pt idx="2721">
                  <c:v>40394</c:v>
                </c:pt>
                <c:pt idx="2722">
                  <c:v>40395</c:v>
                </c:pt>
                <c:pt idx="2723">
                  <c:v>40396</c:v>
                </c:pt>
                <c:pt idx="2724">
                  <c:v>40399</c:v>
                </c:pt>
                <c:pt idx="2725">
                  <c:v>40400</c:v>
                </c:pt>
                <c:pt idx="2726">
                  <c:v>40401</c:v>
                </c:pt>
                <c:pt idx="2727">
                  <c:v>40402</c:v>
                </c:pt>
                <c:pt idx="2728">
                  <c:v>40403</c:v>
                </c:pt>
                <c:pt idx="2729">
                  <c:v>40406</c:v>
                </c:pt>
                <c:pt idx="2730">
                  <c:v>40407</c:v>
                </c:pt>
                <c:pt idx="2731">
                  <c:v>40408</c:v>
                </c:pt>
                <c:pt idx="2732">
                  <c:v>40409</c:v>
                </c:pt>
                <c:pt idx="2733">
                  <c:v>40410</c:v>
                </c:pt>
                <c:pt idx="2734">
                  <c:v>40413</c:v>
                </c:pt>
                <c:pt idx="2735">
                  <c:v>40414</c:v>
                </c:pt>
                <c:pt idx="2736">
                  <c:v>40415</c:v>
                </c:pt>
                <c:pt idx="2737">
                  <c:v>40416</c:v>
                </c:pt>
                <c:pt idx="2738">
                  <c:v>40417</c:v>
                </c:pt>
                <c:pt idx="2739">
                  <c:v>40420</c:v>
                </c:pt>
                <c:pt idx="2740">
                  <c:v>40421</c:v>
                </c:pt>
                <c:pt idx="2741">
                  <c:v>40422</c:v>
                </c:pt>
                <c:pt idx="2742">
                  <c:v>40423</c:v>
                </c:pt>
                <c:pt idx="2743">
                  <c:v>40424</c:v>
                </c:pt>
                <c:pt idx="2744">
                  <c:v>40427</c:v>
                </c:pt>
                <c:pt idx="2745">
                  <c:v>40428</c:v>
                </c:pt>
                <c:pt idx="2746">
                  <c:v>40429</c:v>
                </c:pt>
                <c:pt idx="2747">
                  <c:v>40430</c:v>
                </c:pt>
                <c:pt idx="2748">
                  <c:v>40431</c:v>
                </c:pt>
                <c:pt idx="2749">
                  <c:v>40434</c:v>
                </c:pt>
                <c:pt idx="2750">
                  <c:v>40435</c:v>
                </c:pt>
                <c:pt idx="2751">
                  <c:v>40436</c:v>
                </c:pt>
                <c:pt idx="2752">
                  <c:v>40437</c:v>
                </c:pt>
                <c:pt idx="2753">
                  <c:v>40438</c:v>
                </c:pt>
                <c:pt idx="2754">
                  <c:v>40441</c:v>
                </c:pt>
                <c:pt idx="2755">
                  <c:v>40442</c:v>
                </c:pt>
                <c:pt idx="2756">
                  <c:v>40443</c:v>
                </c:pt>
                <c:pt idx="2757">
                  <c:v>40444</c:v>
                </c:pt>
                <c:pt idx="2758">
                  <c:v>40445</c:v>
                </c:pt>
                <c:pt idx="2759">
                  <c:v>40448</c:v>
                </c:pt>
                <c:pt idx="2760">
                  <c:v>40449</c:v>
                </c:pt>
                <c:pt idx="2761">
                  <c:v>40450</c:v>
                </c:pt>
                <c:pt idx="2762">
                  <c:v>40451</c:v>
                </c:pt>
                <c:pt idx="2763">
                  <c:v>40452</c:v>
                </c:pt>
                <c:pt idx="2764">
                  <c:v>40455</c:v>
                </c:pt>
                <c:pt idx="2765">
                  <c:v>40456</c:v>
                </c:pt>
                <c:pt idx="2766">
                  <c:v>40457</c:v>
                </c:pt>
                <c:pt idx="2767">
                  <c:v>40458</c:v>
                </c:pt>
                <c:pt idx="2768">
                  <c:v>40459</c:v>
                </c:pt>
                <c:pt idx="2769">
                  <c:v>40462</c:v>
                </c:pt>
                <c:pt idx="2770">
                  <c:v>40463</c:v>
                </c:pt>
                <c:pt idx="2771">
                  <c:v>40464</c:v>
                </c:pt>
                <c:pt idx="2772">
                  <c:v>40465</c:v>
                </c:pt>
                <c:pt idx="2773">
                  <c:v>40466</c:v>
                </c:pt>
                <c:pt idx="2774">
                  <c:v>40469</c:v>
                </c:pt>
                <c:pt idx="2775">
                  <c:v>40470</c:v>
                </c:pt>
                <c:pt idx="2776">
                  <c:v>40471</c:v>
                </c:pt>
                <c:pt idx="2777">
                  <c:v>40472</c:v>
                </c:pt>
                <c:pt idx="2778">
                  <c:v>40473</c:v>
                </c:pt>
                <c:pt idx="2779">
                  <c:v>40476</c:v>
                </c:pt>
                <c:pt idx="2780">
                  <c:v>40477</c:v>
                </c:pt>
                <c:pt idx="2781">
                  <c:v>40478</c:v>
                </c:pt>
                <c:pt idx="2782">
                  <c:v>40479</c:v>
                </c:pt>
                <c:pt idx="2783">
                  <c:v>40480</c:v>
                </c:pt>
                <c:pt idx="2784">
                  <c:v>40483</c:v>
                </c:pt>
                <c:pt idx="2785">
                  <c:v>40484</c:v>
                </c:pt>
                <c:pt idx="2786">
                  <c:v>40485</c:v>
                </c:pt>
                <c:pt idx="2787">
                  <c:v>40486</c:v>
                </c:pt>
                <c:pt idx="2788">
                  <c:v>40487</c:v>
                </c:pt>
                <c:pt idx="2789">
                  <c:v>40490</c:v>
                </c:pt>
                <c:pt idx="2790">
                  <c:v>40491</c:v>
                </c:pt>
                <c:pt idx="2791">
                  <c:v>40492</c:v>
                </c:pt>
                <c:pt idx="2792">
                  <c:v>40493</c:v>
                </c:pt>
                <c:pt idx="2793">
                  <c:v>40494</c:v>
                </c:pt>
                <c:pt idx="2794">
                  <c:v>40497</c:v>
                </c:pt>
                <c:pt idx="2795">
                  <c:v>40498</c:v>
                </c:pt>
                <c:pt idx="2796">
                  <c:v>40499</c:v>
                </c:pt>
                <c:pt idx="2797">
                  <c:v>40500</c:v>
                </c:pt>
                <c:pt idx="2798">
                  <c:v>40501</c:v>
                </c:pt>
                <c:pt idx="2799">
                  <c:v>40504</c:v>
                </c:pt>
                <c:pt idx="2800">
                  <c:v>40505</c:v>
                </c:pt>
                <c:pt idx="2801">
                  <c:v>40506</c:v>
                </c:pt>
                <c:pt idx="2802">
                  <c:v>40507</c:v>
                </c:pt>
                <c:pt idx="2803">
                  <c:v>40508</c:v>
                </c:pt>
                <c:pt idx="2804">
                  <c:v>40511</c:v>
                </c:pt>
                <c:pt idx="2805">
                  <c:v>40512</c:v>
                </c:pt>
                <c:pt idx="2806">
                  <c:v>40513</c:v>
                </c:pt>
                <c:pt idx="2807">
                  <c:v>40514</c:v>
                </c:pt>
                <c:pt idx="2808">
                  <c:v>40515</c:v>
                </c:pt>
                <c:pt idx="2809">
                  <c:v>40518</c:v>
                </c:pt>
                <c:pt idx="2810">
                  <c:v>40519</c:v>
                </c:pt>
                <c:pt idx="2811">
                  <c:v>40520</c:v>
                </c:pt>
                <c:pt idx="2812">
                  <c:v>40521</c:v>
                </c:pt>
                <c:pt idx="2813">
                  <c:v>40522</c:v>
                </c:pt>
                <c:pt idx="2814">
                  <c:v>40525</c:v>
                </c:pt>
                <c:pt idx="2815">
                  <c:v>40526</c:v>
                </c:pt>
                <c:pt idx="2816">
                  <c:v>40527</c:v>
                </c:pt>
                <c:pt idx="2817">
                  <c:v>40528</c:v>
                </c:pt>
                <c:pt idx="2818">
                  <c:v>40529</c:v>
                </c:pt>
                <c:pt idx="2819">
                  <c:v>40532</c:v>
                </c:pt>
                <c:pt idx="2820">
                  <c:v>40533</c:v>
                </c:pt>
                <c:pt idx="2821">
                  <c:v>40534</c:v>
                </c:pt>
                <c:pt idx="2822">
                  <c:v>40535</c:v>
                </c:pt>
                <c:pt idx="2823">
                  <c:v>40536</c:v>
                </c:pt>
                <c:pt idx="2824">
                  <c:v>40539</c:v>
                </c:pt>
                <c:pt idx="2825">
                  <c:v>40540</c:v>
                </c:pt>
                <c:pt idx="2826">
                  <c:v>40541</c:v>
                </c:pt>
                <c:pt idx="2827">
                  <c:v>40542</c:v>
                </c:pt>
                <c:pt idx="2828">
                  <c:v>40543</c:v>
                </c:pt>
                <c:pt idx="2829">
                  <c:v>40546</c:v>
                </c:pt>
                <c:pt idx="2830">
                  <c:v>40547</c:v>
                </c:pt>
                <c:pt idx="2831">
                  <c:v>40548</c:v>
                </c:pt>
                <c:pt idx="2832">
                  <c:v>40549</c:v>
                </c:pt>
                <c:pt idx="2833">
                  <c:v>40550</c:v>
                </c:pt>
                <c:pt idx="2834">
                  <c:v>40553</c:v>
                </c:pt>
                <c:pt idx="2835">
                  <c:v>40554</c:v>
                </c:pt>
                <c:pt idx="2836">
                  <c:v>40555</c:v>
                </c:pt>
                <c:pt idx="2837">
                  <c:v>40556</c:v>
                </c:pt>
                <c:pt idx="2838">
                  <c:v>40557</c:v>
                </c:pt>
                <c:pt idx="2839">
                  <c:v>40560</c:v>
                </c:pt>
                <c:pt idx="2840">
                  <c:v>40561</c:v>
                </c:pt>
                <c:pt idx="2841">
                  <c:v>40562</c:v>
                </c:pt>
                <c:pt idx="2842">
                  <c:v>40563</c:v>
                </c:pt>
                <c:pt idx="2843">
                  <c:v>40564</c:v>
                </c:pt>
                <c:pt idx="2844">
                  <c:v>40567</c:v>
                </c:pt>
                <c:pt idx="2845">
                  <c:v>40568</c:v>
                </c:pt>
                <c:pt idx="2846">
                  <c:v>40569</c:v>
                </c:pt>
                <c:pt idx="2847">
                  <c:v>40570</c:v>
                </c:pt>
                <c:pt idx="2848">
                  <c:v>40571</c:v>
                </c:pt>
                <c:pt idx="2849">
                  <c:v>40574</c:v>
                </c:pt>
                <c:pt idx="2850">
                  <c:v>40575</c:v>
                </c:pt>
                <c:pt idx="2851">
                  <c:v>40576</c:v>
                </c:pt>
                <c:pt idx="2852">
                  <c:v>40577</c:v>
                </c:pt>
                <c:pt idx="2853">
                  <c:v>40578</c:v>
                </c:pt>
                <c:pt idx="2854">
                  <c:v>40581</c:v>
                </c:pt>
                <c:pt idx="2855">
                  <c:v>40582</c:v>
                </c:pt>
                <c:pt idx="2856">
                  <c:v>40583</c:v>
                </c:pt>
                <c:pt idx="2857">
                  <c:v>40584</c:v>
                </c:pt>
                <c:pt idx="2858">
                  <c:v>40585</c:v>
                </c:pt>
                <c:pt idx="2859">
                  <c:v>40588</c:v>
                </c:pt>
                <c:pt idx="2860">
                  <c:v>40589</c:v>
                </c:pt>
                <c:pt idx="2861">
                  <c:v>40590</c:v>
                </c:pt>
                <c:pt idx="2862">
                  <c:v>40591</c:v>
                </c:pt>
                <c:pt idx="2863">
                  <c:v>40592</c:v>
                </c:pt>
                <c:pt idx="2864">
                  <c:v>40595</c:v>
                </c:pt>
                <c:pt idx="2865">
                  <c:v>40596</c:v>
                </c:pt>
                <c:pt idx="2866">
                  <c:v>40597</c:v>
                </c:pt>
                <c:pt idx="2867">
                  <c:v>40598</c:v>
                </c:pt>
                <c:pt idx="2868">
                  <c:v>40599</c:v>
                </c:pt>
                <c:pt idx="2869">
                  <c:v>40602</c:v>
                </c:pt>
                <c:pt idx="2870">
                  <c:v>40603</c:v>
                </c:pt>
                <c:pt idx="2871">
                  <c:v>40604</c:v>
                </c:pt>
                <c:pt idx="2872">
                  <c:v>40605</c:v>
                </c:pt>
                <c:pt idx="2873">
                  <c:v>40606</c:v>
                </c:pt>
                <c:pt idx="2874">
                  <c:v>40609</c:v>
                </c:pt>
                <c:pt idx="2875">
                  <c:v>40610</c:v>
                </c:pt>
                <c:pt idx="2876">
                  <c:v>40611</c:v>
                </c:pt>
                <c:pt idx="2877">
                  <c:v>40612</c:v>
                </c:pt>
                <c:pt idx="2878">
                  <c:v>40613</c:v>
                </c:pt>
                <c:pt idx="2879">
                  <c:v>40616</c:v>
                </c:pt>
                <c:pt idx="2880">
                  <c:v>40617</c:v>
                </c:pt>
                <c:pt idx="2881">
                  <c:v>40618</c:v>
                </c:pt>
                <c:pt idx="2882">
                  <c:v>40619</c:v>
                </c:pt>
                <c:pt idx="2883">
                  <c:v>40620</c:v>
                </c:pt>
                <c:pt idx="2884">
                  <c:v>40623</c:v>
                </c:pt>
                <c:pt idx="2885">
                  <c:v>40624</c:v>
                </c:pt>
                <c:pt idx="2886">
                  <c:v>40625</c:v>
                </c:pt>
                <c:pt idx="2887">
                  <c:v>40626</c:v>
                </c:pt>
                <c:pt idx="2888">
                  <c:v>40627</c:v>
                </c:pt>
                <c:pt idx="2889">
                  <c:v>40630</c:v>
                </c:pt>
                <c:pt idx="2890">
                  <c:v>40631</c:v>
                </c:pt>
                <c:pt idx="2891">
                  <c:v>40632</c:v>
                </c:pt>
                <c:pt idx="2892">
                  <c:v>40633</c:v>
                </c:pt>
                <c:pt idx="2893">
                  <c:v>40634</c:v>
                </c:pt>
                <c:pt idx="2894">
                  <c:v>40637</c:v>
                </c:pt>
                <c:pt idx="2895">
                  <c:v>40638</c:v>
                </c:pt>
                <c:pt idx="2896">
                  <c:v>40639</c:v>
                </c:pt>
                <c:pt idx="2897">
                  <c:v>40640</c:v>
                </c:pt>
                <c:pt idx="2898">
                  <c:v>40641</c:v>
                </c:pt>
                <c:pt idx="2899">
                  <c:v>40644</c:v>
                </c:pt>
                <c:pt idx="2900">
                  <c:v>40645</c:v>
                </c:pt>
                <c:pt idx="2901">
                  <c:v>40646</c:v>
                </c:pt>
                <c:pt idx="2902">
                  <c:v>40647</c:v>
                </c:pt>
                <c:pt idx="2903">
                  <c:v>40648</c:v>
                </c:pt>
                <c:pt idx="2904">
                  <c:v>40651</c:v>
                </c:pt>
                <c:pt idx="2905">
                  <c:v>40652</c:v>
                </c:pt>
                <c:pt idx="2906">
                  <c:v>40653</c:v>
                </c:pt>
                <c:pt idx="2907">
                  <c:v>40654</c:v>
                </c:pt>
                <c:pt idx="2908">
                  <c:v>40655</c:v>
                </c:pt>
                <c:pt idx="2909">
                  <c:v>40658</c:v>
                </c:pt>
                <c:pt idx="2910">
                  <c:v>40659</c:v>
                </c:pt>
                <c:pt idx="2911">
                  <c:v>40660</c:v>
                </c:pt>
                <c:pt idx="2912">
                  <c:v>40661</c:v>
                </c:pt>
                <c:pt idx="2913">
                  <c:v>40662</c:v>
                </c:pt>
                <c:pt idx="2914">
                  <c:v>40665</c:v>
                </c:pt>
                <c:pt idx="2915">
                  <c:v>40666</c:v>
                </c:pt>
                <c:pt idx="2916">
                  <c:v>40667</c:v>
                </c:pt>
                <c:pt idx="2917">
                  <c:v>40668</c:v>
                </c:pt>
                <c:pt idx="2918">
                  <c:v>40669</c:v>
                </c:pt>
                <c:pt idx="2919">
                  <c:v>40672</c:v>
                </c:pt>
                <c:pt idx="2920">
                  <c:v>40673</c:v>
                </c:pt>
                <c:pt idx="2921">
                  <c:v>40674</c:v>
                </c:pt>
                <c:pt idx="2922">
                  <c:v>40675</c:v>
                </c:pt>
                <c:pt idx="2923">
                  <c:v>40676</c:v>
                </c:pt>
                <c:pt idx="2924">
                  <c:v>40679</c:v>
                </c:pt>
                <c:pt idx="2925">
                  <c:v>40680</c:v>
                </c:pt>
                <c:pt idx="2926">
                  <c:v>40681</c:v>
                </c:pt>
                <c:pt idx="2927">
                  <c:v>40682</c:v>
                </c:pt>
                <c:pt idx="2928">
                  <c:v>40683</c:v>
                </c:pt>
                <c:pt idx="2929">
                  <c:v>40686</c:v>
                </c:pt>
                <c:pt idx="2930">
                  <c:v>40687</c:v>
                </c:pt>
                <c:pt idx="2931">
                  <c:v>40688</c:v>
                </c:pt>
                <c:pt idx="2932">
                  <c:v>40689</c:v>
                </c:pt>
                <c:pt idx="2933">
                  <c:v>40690</c:v>
                </c:pt>
                <c:pt idx="2934">
                  <c:v>40693</c:v>
                </c:pt>
                <c:pt idx="2935">
                  <c:v>40694</c:v>
                </c:pt>
                <c:pt idx="2936">
                  <c:v>40695</c:v>
                </c:pt>
                <c:pt idx="2937">
                  <c:v>40696</c:v>
                </c:pt>
                <c:pt idx="2938">
                  <c:v>40697</c:v>
                </c:pt>
                <c:pt idx="2939">
                  <c:v>40700</c:v>
                </c:pt>
                <c:pt idx="2940">
                  <c:v>40701</c:v>
                </c:pt>
                <c:pt idx="2941">
                  <c:v>40702</c:v>
                </c:pt>
                <c:pt idx="2942">
                  <c:v>40703</c:v>
                </c:pt>
                <c:pt idx="2943">
                  <c:v>40704</c:v>
                </c:pt>
                <c:pt idx="2944">
                  <c:v>40707</c:v>
                </c:pt>
                <c:pt idx="2945">
                  <c:v>40708</c:v>
                </c:pt>
                <c:pt idx="2946">
                  <c:v>40709</c:v>
                </c:pt>
                <c:pt idx="2947">
                  <c:v>40710</c:v>
                </c:pt>
                <c:pt idx="2948">
                  <c:v>40711</c:v>
                </c:pt>
                <c:pt idx="2949">
                  <c:v>40714</c:v>
                </c:pt>
                <c:pt idx="2950">
                  <c:v>40715</c:v>
                </c:pt>
                <c:pt idx="2951">
                  <c:v>40716</c:v>
                </c:pt>
                <c:pt idx="2952">
                  <c:v>40717</c:v>
                </c:pt>
                <c:pt idx="2953">
                  <c:v>40718</c:v>
                </c:pt>
                <c:pt idx="2954">
                  <c:v>40721</c:v>
                </c:pt>
                <c:pt idx="2955">
                  <c:v>40722</c:v>
                </c:pt>
                <c:pt idx="2956">
                  <c:v>40723</c:v>
                </c:pt>
                <c:pt idx="2957">
                  <c:v>40724</c:v>
                </c:pt>
                <c:pt idx="2958">
                  <c:v>40725</c:v>
                </c:pt>
                <c:pt idx="2959">
                  <c:v>40728</c:v>
                </c:pt>
                <c:pt idx="2960">
                  <c:v>40729</c:v>
                </c:pt>
                <c:pt idx="2961">
                  <c:v>40730</c:v>
                </c:pt>
                <c:pt idx="2962">
                  <c:v>40731</c:v>
                </c:pt>
                <c:pt idx="2963">
                  <c:v>40732</c:v>
                </c:pt>
                <c:pt idx="2964">
                  <c:v>40735</c:v>
                </c:pt>
                <c:pt idx="2965">
                  <c:v>40736</c:v>
                </c:pt>
                <c:pt idx="2966">
                  <c:v>40737</c:v>
                </c:pt>
                <c:pt idx="2967">
                  <c:v>40738</c:v>
                </c:pt>
                <c:pt idx="2968">
                  <c:v>40739</c:v>
                </c:pt>
                <c:pt idx="2969">
                  <c:v>40742</c:v>
                </c:pt>
                <c:pt idx="2970">
                  <c:v>40743</c:v>
                </c:pt>
                <c:pt idx="2971">
                  <c:v>40744</c:v>
                </c:pt>
                <c:pt idx="2972">
                  <c:v>40745</c:v>
                </c:pt>
                <c:pt idx="2973">
                  <c:v>40746</c:v>
                </c:pt>
                <c:pt idx="2974">
                  <c:v>40749</c:v>
                </c:pt>
                <c:pt idx="2975">
                  <c:v>40750</c:v>
                </c:pt>
                <c:pt idx="2976">
                  <c:v>40751</c:v>
                </c:pt>
                <c:pt idx="2977">
                  <c:v>40752</c:v>
                </c:pt>
                <c:pt idx="2978">
                  <c:v>40753</c:v>
                </c:pt>
                <c:pt idx="2979">
                  <c:v>40756</c:v>
                </c:pt>
                <c:pt idx="2980">
                  <c:v>40757</c:v>
                </c:pt>
                <c:pt idx="2981">
                  <c:v>40758</c:v>
                </c:pt>
                <c:pt idx="2982">
                  <c:v>40759</c:v>
                </c:pt>
                <c:pt idx="2983">
                  <c:v>40760</c:v>
                </c:pt>
                <c:pt idx="2984">
                  <c:v>40763</c:v>
                </c:pt>
                <c:pt idx="2985">
                  <c:v>40764</c:v>
                </c:pt>
                <c:pt idx="2986">
                  <c:v>40765</c:v>
                </c:pt>
                <c:pt idx="2987">
                  <c:v>40766</c:v>
                </c:pt>
                <c:pt idx="2988">
                  <c:v>40767</c:v>
                </c:pt>
                <c:pt idx="2989">
                  <c:v>40770</c:v>
                </c:pt>
                <c:pt idx="2990">
                  <c:v>40771</c:v>
                </c:pt>
                <c:pt idx="2991">
                  <c:v>40772</c:v>
                </c:pt>
                <c:pt idx="2992">
                  <c:v>40773</c:v>
                </c:pt>
                <c:pt idx="2993">
                  <c:v>40774</c:v>
                </c:pt>
                <c:pt idx="2994">
                  <c:v>40777</c:v>
                </c:pt>
                <c:pt idx="2995">
                  <c:v>40778</c:v>
                </c:pt>
                <c:pt idx="2996">
                  <c:v>40779</c:v>
                </c:pt>
                <c:pt idx="2997">
                  <c:v>40780</c:v>
                </c:pt>
                <c:pt idx="2998">
                  <c:v>40781</c:v>
                </c:pt>
                <c:pt idx="2999">
                  <c:v>40784</c:v>
                </c:pt>
                <c:pt idx="3000">
                  <c:v>40785</c:v>
                </c:pt>
                <c:pt idx="3001">
                  <c:v>40786</c:v>
                </c:pt>
                <c:pt idx="3002">
                  <c:v>40787</c:v>
                </c:pt>
                <c:pt idx="3003">
                  <c:v>40788</c:v>
                </c:pt>
                <c:pt idx="3004">
                  <c:v>40791</c:v>
                </c:pt>
                <c:pt idx="3005">
                  <c:v>40792</c:v>
                </c:pt>
                <c:pt idx="3006">
                  <c:v>40793</c:v>
                </c:pt>
                <c:pt idx="3007">
                  <c:v>40794</c:v>
                </c:pt>
                <c:pt idx="3008">
                  <c:v>40795</c:v>
                </c:pt>
                <c:pt idx="3009">
                  <c:v>40798</c:v>
                </c:pt>
                <c:pt idx="3010">
                  <c:v>40799</c:v>
                </c:pt>
                <c:pt idx="3011">
                  <c:v>40800</c:v>
                </c:pt>
                <c:pt idx="3012">
                  <c:v>40801</c:v>
                </c:pt>
                <c:pt idx="3013">
                  <c:v>40802</c:v>
                </c:pt>
                <c:pt idx="3014">
                  <c:v>40805</c:v>
                </c:pt>
                <c:pt idx="3015">
                  <c:v>40806</c:v>
                </c:pt>
                <c:pt idx="3016">
                  <c:v>40807</c:v>
                </c:pt>
                <c:pt idx="3017">
                  <c:v>40808</c:v>
                </c:pt>
                <c:pt idx="3018">
                  <c:v>40809</c:v>
                </c:pt>
                <c:pt idx="3019">
                  <c:v>40812</c:v>
                </c:pt>
                <c:pt idx="3020">
                  <c:v>40813</c:v>
                </c:pt>
                <c:pt idx="3021">
                  <c:v>40814</c:v>
                </c:pt>
                <c:pt idx="3022">
                  <c:v>40815</c:v>
                </c:pt>
                <c:pt idx="3023">
                  <c:v>40816</c:v>
                </c:pt>
                <c:pt idx="3024">
                  <c:v>40819</c:v>
                </c:pt>
                <c:pt idx="3025">
                  <c:v>40820</c:v>
                </c:pt>
                <c:pt idx="3026">
                  <c:v>40821</c:v>
                </c:pt>
                <c:pt idx="3027">
                  <c:v>40822</c:v>
                </c:pt>
                <c:pt idx="3028">
                  <c:v>40823</c:v>
                </c:pt>
                <c:pt idx="3029">
                  <c:v>40826</c:v>
                </c:pt>
                <c:pt idx="3030">
                  <c:v>40827</c:v>
                </c:pt>
                <c:pt idx="3031">
                  <c:v>40828</c:v>
                </c:pt>
                <c:pt idx="3032">
                  <c:v>40829</c:v>
                </c:pt>
                <c:pt idx="3033">
                  <c:v>40830</c:v>
                </c:pt>
                <c:pt idx="3034">
                  <c:v>40833</c:v>
                </c:pt>
                <c:pt idx="3035">
                  <c:v>40834</c:v>
                </c:pt>
                <c:pt idx="3036">
                  <c:v>40835</c:v>
                </c:pt>
                <c:pt idx="3037">
                  <c:v>40836</c:v>
                </c:pt>
                <c:pt idx="3038">
                  <c:v>40837</c:v>
                </c:pt>
                <c:pt idx="3039">
                  <c:v>40840</c:v>
                </c:pt>
                <c:pt idx="3040">
                  <c:v>40841</c:v>
                </c:pt>
                <c:pt idx="3041">
                  <c:v>40842</c:v>
                </c:pt>
                <c:pt idx="3042">
                  <c:v>40843</c:v>
                </c:pt>
                <c:pt idx="3043">
                  <c:v>40844</c:v>
                </c:pt>
                <c:pt idx="3044">
                  <c:v>40847</c:v>
                </c:pt>
                <c:pt idx="3045">
                  <c:v>40848</c:v>
                </c:pt>
                <c:pt idx="3046">
                  <c:v>40849</c:v>
                </c:pt>
                <c:pt idx="3047">
                  <c:v>40850</c:v>
                </c:pt>
                <c:pt idx="3048">
                  <c:v>40851</c:v>
                </c:pt>
                <c:pt idx="3049">
                  <c:v>40854</c:v>
                </c:pt>
                <c:pt idx="3050">
                  <c:v>40855</c:v>
                </c:pt>
                <c:pt idx="3051">
                  <c:v>40856</c:v>
                </c:pt>
                <c:pt idx="3052">
                  <c:v>40857</c:v>
                </c:pt>
                <c:pt idx="3053">
                  <c:v>40858</c:v>
                </c:pt>
                <c:pt idx="3054">
                  <c:v>40861</c:v>
                </c:pt>
                <c:pt idx="3055">
                  <c:v>40862</c:v>
                </c:pt>
                <c:pt idx="3056">
                  <c:v>40863</c:v>
                </c:pt>
                <c:pt idx="3057">
                  <c:v>40864</c:v>
                </c:pt>
                <c:pt idx="3058">
                  <c:v>40865</c:v>
                </c:pt>
                <c:pt idx="3059">
                  <c:v>40868</c:v>
                </c:pt>
                <c:pt idx="3060">
                  <c:v>40869</c:v>
                </c:pt>
                <c:pt idx="3061">
                  <c:v>40870</c:v>
                </c:pt>
                <c:pt idx="3062">
                  <c:v>40871</c:v>
                </c:pt>
                <c:pt idx="3063">
                  <c:v>40872</c:v>
                </c:pt>
                <c:pt idx="3064">
                  <c:v>40875</c:v>
                </c:pt>
                <c:pt idx="3065">
                  <c:v>40876</c:v>
                </c:pt>
                <c:pt idx="3066">
                  <c:v>40877</c:v>
                </c:pt>
                <c:pt idx="3067">
                  <c:v>40878</c:v>
                </c:pt>
                <c:pt idx="3068">
                  <c:v>40879</c:v>
                </c:pt>
                <c:pt idx="3069">
                  <c:v>40882</c:v>
                </c:pt>
                <c:pt idx="3070">
                  <c:v>40883</c:v>
                </c:pt>
                <c:pt idx="3071">
                  <c:v>40884</c:v>
                </c:pt>
                <c:pt idx="3072">
                  <c:v>40885</c:v>
                </c:pt>
                <c:pt idx="3073">
                  <c:v>40886</c:v>
                </c:pt>
                <c:pt idx="3074">
                  <c:v>40889</c:v>
                </c:pt>
                <c:pt idx="3075">
                  <c:v>40890</c:v>
                </c:pt>
                <c:pt idx="3076">
                  <c:v>40891</c:v>
                </c:pt>
                <c:pt idx="3077">
                  <c:v>40892</c:v>
                </c:pt>
                <c:pt idx="3078">
                  <c:v>40893</c:v>
                </c:pt>
                <c:pt idx="3079">
                  <c:v>40896</c:v>
                </c:pt>
                <c:pt idx="3080">
                  <c:v>40897</c:v>
                </c:pt>
                <c:pt idx="3081">
                  <c:v>40898</c:v>
                </c:pt>
                <c:pt idx="3082">
                  <c:v>40899</c:v>
                </c:pt>
                <c:pt idx="3083">
                  <c:v>40900</c:v>
                </c:pt>
                <c:pt idx="3084">
                  <c:v>40903</c:v>
                </c:pt>
                <c:pt idx="3085">
                  <c:v>40904</c:v>
                </c:pt>
                <c:pt idx="3086">
                  <c:v>40905</c:v>
                </c:pt>
                <c:pt idx="3087">
                  <c:v>40906</c:v>
                </c:pt>
                <c:pt idx="3088">
                  <c:v>40907</c:v>
                </c:pt>
                <c:pt idx="3089">
                  <c:v>40910</c:v>
                </c:pt>
                <c:pt idx="3090">
                  <c:v>40911</c:v>
                </c:pt>
                <c:pt idx="3091">
                  <c:v>40912</c:v>
                </c:pt>
                <c:pt idx="3092">
                  <c:v>40913</c:v>
                </c:pt>
                <c:pt idx="3093">
                  <c:v>40914</c:v>
                </c:pt>
                <c:pt idx="3094">
                  <c:v>40917</c:v>
                </c:pt>
                <c:pt idx="3095">
                  <c:v>40918</c:v>
                </c:pt>
                <c:pt idx="3096">
                  <c:v>40919</c:v>
                </c:pt>
                <c:pt idx="3097">
                  <c:v>40920</c:v>
                </c:pt>
                <c:pt idx="3098">
                  <c:v>40921</c:v>
                </c:pt>
                <c:pt idx="3099">
                  <c:v>40924</c:v>
                </c:pt>
                <c:pt idx="3100">
                  <c:v>40925</c:v>
                </c:pt>
                <c:pt idx="3101">
                  <c:v>40926</c:v>
                </c:pt>
                <c:pt idx="3102">
                  <c:v>40927</c:v>
                </c:pt>
                <c:pt idx="3103">
                  <c:v>40928</c:v>
                </c:pt>
                <c:pt idx="3104">
                  <c:v>40931</c:v>
                </c:pt>
                <c:pt idx="3105">
                  <c:v>40932</c:v>
                </c:pt>
                <c:pt idx="3106">
                  <c:v>40933</c:v>
                </c:pt>
                <c:pt idx="3107">
                  <c:v>40934</c:v>
                </c:pt>
                <c:pt idx="3108">
                  <c:v>40935</c:v>
                </c:pt>
                <c:pt idx="3109">
                  <c:v>40938</c:v>
                </c:pt>
                <c:pt idx="3110">
                  <c:v>40939</c:v>
                </c:pt>
                <c:pt idx="3111">
                  <c:v>40940</c:v>
                </c:pt>
                <c:pt idx="3112">
                  <c:v>40941</c:v>
                </c:pt>
                <c:pt idx="3113">
                  <c:v>40942</c:v>
                </c:pt>
                <c:pt idx="3114">
                  <c:v>40945</c:v>
                </c:pt>
                <c:pt idx="3115">
                  <c:v>40946</c:v>
                </c:pt>
                <c:pt idx="3116">
                  <c:v>40947</c:v>
                </c:pt>
                <c:pt idx="3117">
                  <c:v>40948</c:v>
                </c:pt>
                <c:pt idx="3118">
                  <c:v>40949</c:v>
                </c:pt>
                <c:pt idx="3119">
                  <c:v>40952</c:v>
                </c:pt>
                <c:pt idx="3120">
                  <c:v>40953</c:v>
                </c:pt>
                <c:pt idx="3121">
                  <c:v>40954</c:v>
                </c:pt>
                <c:pt idx="3122">
                  <c:v>40955</c:v>
                </c:pt>
                <c:pt idx="3123">
                  <c:v>40956</c:v>
                </c:pt>
                <c:pt idx="3124">
                  <c:v>40959</c:v>
                </c:pt>
                <c:pt idx="3125">
                  <c:v>40960</c:v>
                </c:pt>
                <c:pt idx="3126">
                  <c:v>40961</c:v>
                </c:pt>
                <c:pt idx="3127">
                  <c:v>40962</c:v>
                </c:pt>
                <c:pt idx="3128">
                  <c:v>40963</c:v>
                </c:pt>
                <c:pt idx="3129">
                  <c:v>40966</c:v>
                </c:pt>
                <c:pt idx="3130">
                  <c:v>40967</c:v>
                </c:pt>
                <c:pt idx="3131">
                  <c:v>40968</c:v>
                </c:pt>
                <c:pt idx="3132">
                  <c:v>40969</c:v>
                </c:pt>
                <c:pt idx="3133">
                  <c:v>40970</c:v>
                </c:pt>
                <c:pt idx="3134">
                  <c:v>40973</c:v>
                </c:pt>
                <c:pt idx="3135">
                  <c:v>40974</c:v>
                </c:pt>
                <c:pt idx="3136">
                  <c:v>40975</c:v>
                </c:pt>
                <c:pt idx="3137">
                  <c:v>40976</c:v>
                </c:pt>
                <c:pt idx="3138">
                  <c:v>40977</c:v>
                </c:pt>
                <c:pt idx="3139">
                  <c:v>40980</c:v>
                </c:pt>
                <c:pt idx="3140">
                  <c:v>40981</c:v>
                </c:pt>
                <c:pt idx="3141">
                  <c:v>40982</c:v>
                </c:pt>
                <c:pt idx="3142">
                  <c:v>40983</c:v>
                </c:pt>
                <c:pt idx="3143">
                  <c:v>40984</c:v>
                </c:pt>
                <c:pt idx="3144">
                  <c:v>40987</c:v>
                </c:pt>
                <c:pt idx="3145">
                  <c:v>40988</c:v>
                </c:pt>
                <c:pt idx="3146">
                  <c:v>40989</c:v>
                </c:pt>
                <c:pt idx="3147">
                  <c:v>40990</c:v>
                </c:pt>
                <c:pt idx="3148">
                  <c:v>40991</c:v>
                </c:pt>
                <c:pt idx="3149">
                  <c:v>40994</c:v>
                </c:pt>
                <c:pt idx="3150">
                  <c:v>40995</c:v>
                </c:pt>
                <c:pt idx="3151">
                  <c:v>40996</c:v>
                </c:pt>
                <c:pt idx="3152">
                  <c:v>40997</c:v>
                </c:pt>
                <c:pt idx="3153">
                  <c:v>40998</c:v>
                </c:pt>
                <c:pt idx="3154">
                  <c:v>41001</c:v>
                </c:pt>
                <c:pt idx="3155">
                  <c:v>41002</c:v>
                </c:pt>
                <c:pt idx="3156">
                  <c:v>41003</c:v>
                </c:pt>
                <c:pt idx="3157">
                  <c:v>41004</c:v>
                </c:pt>
                <c:pt idx="3158">
                  <c:v>41005</c:v>
                </c:pt>
                <c:pt idx="3159">
                  <c:v>41008</c:v>
                </c:pt>
                <c:pt idx="3160">
                  <c:v>41009</c:v>
                </c:pt>
                <c:pt idx="3161">
                  <c:v>41010</c:v>
                </c:pt>
                <c:pt idx="3162">
                  <c:v>41011</c:v>
                </c:pt>
                <c:pt idx="3163">
                  <c:v>41012</c:v>
                </c:pt>
                <c:pt idx="3164">
                  <c:v>41015</c:v>
                </c:pt>
                <c:pt idx="3165">
                  <c:v>41016</c:v>
                </c:pt>
                <c:pt idx="3166">
                  <c:v>41017</c:v>
                </c:pt>
                <c:pt idx="3167">
                  <c:v>41018</c:v>
                </c:pt>
                <c:pt idx="3168">
                  <c:v>41019</c:v>
                </c:pt>
                <c:pt idx="3169">
                  <c:v>41022</c:v>
                </c:pt>
                <c:pt idx="3170">
                  <c:v>41023</c:v>
                </c:pt>
                <c:pt idx="3171">
                  <c:v>41024</c:v>
                </c:pt>
                <c:pt idx="3172">
                  <c:v>41025</c:v>
                </c:pt>
                <c:pt idx="3173">
                  <c:v>41026</c:v>
                </c:pt>
                <c:pt idx="3174">
                  <c:v>41029</c:v>
                </c:pt>
                <c:pt idx="3175">
                  <c:v>41030</c:v>
                </c:pt>
                <c:pt idx="3176">
                  <c:v>41031</c:v>
                </c:pt>
                <c:pt idx="3177">
                  <c:v>41032</c:v>
                </c:pt>
                <c:pt idx="3178">
                  <c:v>41033</c:v>
                </c:pt>
                <c:pt idx="3179">
                  <c:v>41036</c:v>
                </c:pt>
                <c:pt idx="3180">
                  <c:v>41037</c:v>
                </c:pt>
                <c:pt idx="3181">
                  <c:v>41038</c:v>
                </c:pt>
                <c:pt idx="3182">
                  <c:v>41039</c:v>
                </c:pt>
                <c:pt idx="3183">
                  <c:v>41040</c:v>
                </c:pt>
                <c:pt idx="3184">
                  <c:v>41043</c:v>
                </c:pt>
                <c:pt idx="3185">
                  <c:v>41044</c:v>
                </c:pt>
                <c:pt idx="3186">
                  <c:v>41045</c:v>
                </c:pt>
                <c:pt idx="3187">
                  <c:v>41046</c:v>
                </c:pt>
                <c:pt idx="3188">
                  <c:v>41047</c:v>
                </c:pt>
                <c:pt idx="3189">
                  <c:v>41050</c:v>
                </c:pt>
                <c:pt idx="3190">
                  <c:v>41051</c:v>
                </c:pt>
                <c:pt idx="3191">
                  <c:v>41052</c:v>
                </c:pt>
                <c:pt idx="3192">
                  <c:v>41053</c:v>
                </c:pt>
                <c:pt idx="3193">
                  <c:v>41054</c:v>
                </c:pt>
                <c:pt idx="3194">
                  <c:v>41057</c:v>
                </c:pt>
                <c:pt idx="3195">
                  <c:v>41058</c:v>
                </c:pt>
                <c:pt idx="3196">
                  <c:v>41059</c:v>
                </c:pt>
                <c:pt idx="3197">
                  <c:v>41060</c:v>
                </c:pt>
                <c:pt idx="3198">
                  <c:v>41061</c:v>
                </c:pt>
                <c:pt idx="3199">
                  <c:v>41064</c:v>
                </c:pt>
                <c:pt idx="3200">
                  <c:v>41065</c:v>
                </c:pt>
                <c:pt idx="3201">
                  <c:v>41066</c:v>
                </c:pt>
                <c:pt idx="3202">
                  <c:v>41067</c:v>
                </c:pt>
                <c:pt idx="3203">
                  <c:v>41068</c:v>
                </c:pt>
                <c:pt idx="3204">
                  <c:v>41071</c:v>
                </c:pt>
                <c:pt idx="3205">
                  <c:v>41072</c:v>
                </c:pt>
                <c:pt idx="3206">
                  <c:v>41073</c:v>
                </c:pt>
                <c:pt idx="3207">
                  <c:v>41074</c:v>
                </c:pt>
                <c:pt idx="3208">
                  <c:v>41075</c:v>
                </c:pt>
                <c:pt idx="3209">
                  <c:v>41078</c:v>
                </c:pt>
                <c:pt idx="3210">
                  <c:v>41079</c:v>
                </c:pt>
                <c:pt idx="3211">
                  <c:v>41080</c:v>
                </c:pt>
                <c:pt idx="3212">
                  <c:v>41081</c:v>
                </c:pt>
                <c:pt idx="3213">
                  <c:v>41082</c:v>
                </c:pt>
                <c:pt idx="3214">
                  <c:v>41085</c:v>
                </c:pt>
                <c:pt idx="3215">
                  <c:v>41086</c:v>
                </c:pt>
                <c:pt idx="3216">
                  <c:v>41087</c:v>
                </c:pt>
                <c:pt idx="3217">
                  <c:v>41088</c:v>
                </c:pt>
                <c:pt idx="3218">
                  <c:v>41089</c:v>
                </c:pt>
                <c:pt idx="3219">
                  <c:v>41092</c:v>
                </c:pt>
                <c:pt idx="3220">
                  <c:v>41093</c:v>
                </c:pt>
                <c:pt idx="3221">
                  <c:v>41094</c:v>
                </c:pt>
                <c:pt idx="3222">
                  <c:v>41095</c:v>
                </c:pt>
                <c:pt idx="3223">
                  <c:v>41096</c:v>
                </c:pt>
                <c:pt idx="3224">
                  <c:v>41099</c:v>
                </c:pt>
                <c:pt idx="3225">
                  <c:v>41100</c:v>
                </c:pt>
                <c:pt idx="3226">
                  <c:v>41101</c:v>
                </c:pt>
                <c:pt idx="3227">
                  <c:v>41102</c:v>
                </c:pt>
                <c:pt idx="3228">
                  <c:v>41103</c:v>
                </c:pt>
                <c:pt idx="3229">
                  <c:v>41106</c:v>
                </c:pt>
                <c:pt idx="3230">
                  <c:v>41107</c:v>
                </c:pt>
                <c:pt idx="3231">
                  <c:v>41108</c:v>
                </c:pt>
                <c:pt idx="3232">
                  <c:v>41109</c:v>
                </c:pt>
                <c:pt idx="3233">
                  <c:v>41110</c:v>
                </c:pt>
                <c:pt idx="3234">
                  <c:v>41113</c:v>
                </c:pt>
                <c:pt idx="3235">
                  <c:v>41114</c:v>
                </c:pt>
                <c:pt idx="3236">
                  <c:v>41115</c:v>
                </c:pt>
                <c:pt idx="3237">
                  <c:v>41116</c:v>
                </c:pt>
                <c:pt idx="3238">
                  <c:v>41117</c:v>
                </c:pt>
                <c:pt idx="3239">
                  <c:v>41120</c:v>
                </c:pt>
                <c:pt idx="3240">
                  <c:v>41121</c:v>
                </c:pt>
                <c:pt idx="3241">
                  <c:v>41122</c:v>
                </c:pt>
                <c:pt idx="3242">
                  <c:v>41123</c:v>
                </c:pt>
                <c:pt idx="3243">
                  <c:v>41124</c:v>
                </c:pt>
                <c:pt idx="3244">
                  <c:v>41127</c:v>
                </c:pt>
                <c:pt idx="3245">
                  <c:v>41128</c:v>
                </c:pt>
                <c:pt idx="3246">
                  <c:v>41129</c:v>
                </c:pt>
                <c:pt idx="3247">
                  <c:v>41130</c:v>
                </c:pt>
                <c:pt idx="3248">
                  <c:v>41131</c:v>
                </c:pt>
                <c:pt idx="3249">
                  <c:v>41134</c:v>
                </c:pt>
                <c:pt idx="3250">
                  <c:v>41135</c:v>
                </c:pt>
                <c:pt idx="3251">
                  <c:v>41136</c:v>
                </c:pt>
                <c:pt idx="3252">
                  <c:v>41137</c:v>
                </c:pt>
                <c:pt idx="3253">
                  <c:v>41138</c:v>
                </c:pt>
                <c:pt idx="3254">
                  <c:v>41141</c:v>
                </c:pt>
                <c:pt idx="3255">
                  <c:v>41142</c:v>
                </c:pt>
                <c:pt idx="3256">
                  <c:v>41143</c:v>
                </c:pt>
                <c:pt idx="3257">
                  <c:v>41144</c:v>
                </c:pt>
                <c:pt idx="3258">
                  <c:v>41145</c:v>
                </c:pt>
                <c:pt idx="3259">
                  <c:v>41148</c:v>
                </c:pt>
                <c:pt idx="3260">
                  <c:v>41149</c:v>
                </c:pt>
                <c:pt idx="3261">
                  <c:v>41150</c:v>
                </c:pt>
                <c:pt idx="3262">
                  <c:v>41151</c:v>
                </c:pt>
                <c:pt idx="3263">
                  <c:v>41152</c:v>
                </c:pt>
                <c:pt idx="3264">
                  <c:v>41155</c:v>
                </c:pt>
                <c:pt idx="3265">
                  <c:v>41156</c:v>
                </c:pt>
                <c:pt idx="3266">
                  <c:v>41157</c:v>
                </c:pt>
                <c:pt idx="3267">
                  <c:v>41158</c:v>
                </c:pt>
                <c:pt idx="3268">
                  <c:v>41159</c:v>
                </c:pt>
                <c:pt idx="3269">
                  <c:v>41162</c:v>
                </c:pt>
                <c:pt idx="3270">
                  <c:v>41163</c:v>
                </c:pt>
                <c:pt idx="3271">
                  <c:v>41164</c:v>
                </c:pt>
                <c:pt idx="3272">
                  <c:v>41165</c:v>
                </c:pt>
                <c:pt idx="3273">
                  <c:v>41166</c:v>
                </c:pt>
                <c:pt idx="3274">
                  <c:v>41169</c:v>
                </c:pt>
                <c:pt idx="3275">
                  <c:v>41170</c:v>
                </c:pt>
                <c:pt idx="3276">
                  <c:v>41171</c:v>
                </c:pt>
                <c:pt idx="3277">
                  <c:v>41172</c:v>
                </c:pt>
                <c:pt idx="3278">
                  <c:v>41173</c:v>
                </c:pt>
                <c:pt idx="3279">
                  <c:v>41176</c:v>
                </c:pt>
                <c:pt idx="3280">
                  <c:v>41177</c:v>
                </c:pt>
                <c:pt idx="3281">
                  <c:v>41178</c:v>
                </c:pt>
                <c:pt idx="3282">
                  <c:v>41179</c:v>
                </c:pt>
                <c:pt idx="3283">
                  <c:v>41180</c:v>
                </c:pt>
                <c:pt idx="3284">
                  <c:v>41183</c:v>
                </c:pt>
                <c:pt idx="3285">
                  <c:v>41184</c:v>
                </c:pt>
                <c:pt idx="3286">
                  <c:v>41185</c:v>
                </c:pt>
                <c:pt idx="3287">
                  <c:v>41186</c:v>
                </c:pt>
                <c:pt idx="3288">
                  <c:v>41187</c:v>
                </c:pt>
                <c:pt idx="3289">
                  <c:v>41190</c:v>
                </c:pt>
                <c:pt idx="3290">
                  <c:v>41191</c:v>
                </c:pt>
                <c:pt idx="3291">
                  <c:v>41192</c:v>
                </c:pt>
                <c:pt idx="3292">
                  <c:v>41193</c:v>
                </c:pt>
                <c:pt idx="3293">
                  <c:v>41194</c:v>
                </c:pt>
                <c:pt idx="3294">
                  <c:v>41197</c:v>
                </c:pt>
                <c:pt idx="3295">
                  <c:v>41198</c:v>
                </c:pt>
                <c:pt idx="3296">
                  <c:v>41199</c:v>
                </c:pt>
                <c:pt idx="3297">
                  <c:v>41200</c:v>
                </c:pt>
                <c:pt idx="3298">
                  <c:v>41201</c:v>
                </c:pt>
                <c:pt idx="3299">
                  <c:v>41204</c:v>
                </c:pt>
                <c:pt idx="3300">
                  <c:v>41205</c:v>
                </c:pt>
                <c:pt idx="3301">
                  <c:v>41206</c:v>
                </c:pt>
                <c:pt idx="3302">
                  <c:v>41207</c:v>
                </c:pt>
                <c:pt idx="3303">
                  <c:v>41208</c:v>
                </c:pt>
                <c:pt idx="3304">
                  <c:v>41211</c:v>
                </c:pt>
                <c:pt idx="3305">
                  <c:v>41212</c:v>
                </c:pt>
                <c:pt idx="3306">
                  <c:v>41213</c:v>
                </c:pt>
                <c:pt idx="3307">
                  <c:v>41214</c:v>
                </c:pt>
                <c:pt idx="3308">
                  <c:v>41215</c:v>
                </c:pt>
                <c:pt idx="3309">
                  <c:v>41218</c:v>
                </c:pt>
                <c:pt idx="3310">
                  <c:v>41219</c:v>
                </c:pt>
                <c:pt idx="3311">
                  <c:v>41220</c:v>
                </c:pt>
                <c:pt idx="3312">
                  <c:v>41221</c:v>
                </c:pt>
                <c:pt idx="3313">
                  <c:v>41222</c:v>
                </c:pt>
                <c:pt idx="3314">
                  <c:v>41225</c:v>
                </c:pt>
                <c:pt idx="3315">
                  <c:v>41226</c:v>
                </c:pt>
                <c:pt idx="3316">
                  <c:v>41227</c:v>
                </c:pt>
                <c:pt idx="3317">
                  <c:v>41228</c:v>
                </c:pt>
                <c:pt idx="3318">
                  <c:v>41229</c:v>
                </c:pt>
                <c:pt idx="3319">
                  <c:v>41232</c:v>
                </c:pt>
                <c:pt idx="3320">
                  <c:v>41233</c:v>
                </c:pt>
                <c:pt idx="3321">
                  <c:v>41234</c:v>
                </c:pt>
                <c:pt idx="3322">
                  <c:v>41235</c:v>
                </c:pt>
                <c:pt idx="3323">
                  <c:v>41236</c:v>
                </c:pt>
                <c:pt idx="3324">
                  <c:v>41239</c:v>
                </c:pt>
                <c:pt idx="3325">
                  <c:v>41240</c:v>
                </c:pt>
                <c:pt idx="3326">
                  <c:v>41241</c:v>
                </c:pt>
                <c:pt idx="3327">
                  <c:v>41242</c:v>
                </c:pt>
                <c:pt idx="3328">
                  <c:v>41243</c:v>
                </c:pt>
                <c:pt idx="3329">
                  <c:v>41246</c:v>
                </c:pt>
                <c:pt idx="3330">
                  <c:v>41247</c:v>
                </c:pt>
                <c:pt idx="3331">
                  <c:v>41248</c:v>
                </c:pt>
                <c:pt idx="3332">
                  <c:v>41249</c:v>
                </c:pt>
                <c:pt idx="3333">
                  <c:v>41250</c:v>
                </c:pt>
                <c:pt idx="3334">
                  <c:v>41253</c:v>
                </c:pt>
                <c:pt idx="3335">
                  <c:v>41254</c:v>
                </c:pt>
                <c:pt idx="3336">
                  <c:v>41255</c:v>
                </c:pt>
                <c:pt idx="3337">
                  <c:v>41256</c:v>
                </c:pt>
                <c:pt idx="3338">
                  <c:v>41257</c:v>
                </c:pt>
                <c:pt idx="3339">
                  <c:v>41260</c:v>
                </c:pt>
                <c:pt idx="3340">
                  <c:v>41261</c:v>
                </c:pt>
                <c:pt idx="3341">
                  <c:v>41262</c:v>
                </c:pt>
                <c:pt idx="3342">
                  <c:v>41263</c:v>
                </c:pt>
                <c:pt idx="3343">
                  <c:v>41264</c:v>
                </c:pt>
                <c:pt idx="3344">
                  <c:v>41267</c:v>
                </c:pt>
                <c:pt idx="3345">
                  <c:v>41268</c:v>
                </c:pt>
                <c:pt idx="3346">
                  <c:v>41269</c:v>
                </c:pt>
                <c:pt idx="3347">
                  <c:v>41270</c:v>
                </c:pt>
                <c:pt idx="3348">
                  <c:v>41271</c:v>
                </c:pt>
                <c:pt idx="3349">
                  <c:v>41274</c:v>
                </c:pt>
                <c:pt idx="3350">
                  <c:v>41275</c:v>
                </c:pt>
                <c:pt idx="3351">
                  <c:v>41276</c:v>
                </c:pt>
                <c:pt idx="3352">
                  <c:v>41277</c:v>
                </c:pt>
                <c:pt idx="3353">
                  <c:v>41278</c:v>
                </c:pt>
                <c:pt idx="3354">
                  <c:v>41281</c:v>
                </c:pt>
                <c:pt idx="3355">
                  <c:v>41282</c:v>
                </c:pt>
                <c:pt idx="3356">
                  <c:v>41283</c:v>
                </c:pt>
                <c:pt idx="3357">
                  <c:v>41284</c:v>
                </c:pt>
                <c:pt idx="3358">
                  <c:v>41285</c:v>
                </c:pt>
                <c:pt idx="3359">
                  <c:v>41288</c:v>
                </c:pt>
                <c:pt idx="3360">
                  <c:v>41289</c:v>
                </c:pt>
                <c:pt idx="3361">
                  <c:v>41290</c:v>
                </c:pt>
                <c:pt idx="3362">
                  <c:v>41291</c:v>
                </c:pt>
                <c:pt idx="3363">
                  <c:v>41292</c:v>
                </c:pt>
                <c:pt idx="3364">
                  <c:v>41295</c:v>
                </c:pt>
                <c:pt idx="3365">
                  <c:v>41296</c:v>
                </c:pt>
                <c:pt idx="3366">
                  <c:v>41297</c:v>
                </c:pt>
                <c:pt idx="3367">
                  <c:v>41298</c:v>
                </c:pt>
                <c:pt idx="3368">
                  <c:v>41299</c:v>
                </c:pt>
                <c:pt idx="3369">
                  <c:v>41302</c:v>
                </c:pt>
                <c:pt idx="3370">
                  <c:v>41303</c:v>
                </c:pt>
                <c:pt idx="3371">
                  <c:v>41304</c:v>
                </c:pt>
                <c:pt idx="3372">
                  <c:v>41305</c:v>
                </c:pt>
                <c:pt idx="3373">
                  <c:v>41306</c:v>
                </c:pt>
                <c:pt idx="3374">
                  <c:v>41309</c:v>
                </c:pt>
                <c:pt idx="3375">
                  <c:v>41310</c:v>
                </c:pt>
                <c:pt idx="3376">
                  <c:v>41311</c:v>
                </c:pt>
                <c:pt idx="3377">
                  <c:v>41312</c:v>
                </c:pt>
                <c:pt idx="3378">
                  <c:v>41313</c:v>
                </c:pt>
                <c:pt idx="3379">
                  <c:v>41316</c:v>
                </c:pt>
                <c:pt idx="3380">
                  <c:v>41317</c:v>
                </c:pt>
                <c:pt idx="3381">
                  <c:v>41318</c:v>
                </c:pt>
                <c:pt idx="3382">
                  <c:v>41319</c:v>
                </c:pt>
                <c:pt idx="3383">
                  <c:v>41320</c:v>
                </c:pt>
                <c:pt idx="3384">
                  <c:v>41323</c:v>
                </c:pt>
                <c:pt idx="3385">
                  <c:v>41324</c:v>
                </c:pt>
                <c:pt idx="3386">
                  <c:v>41325</c:v>
                </c:pt>
                <c:pt idx="3387">
                  <c:v>41326</c:v>
                </c:pt>
                <c:pt idx="3388">
                  <c:v>41327</c:v>
                </c:pt>
                <c:pt idx="3389">
                  <c:v>41330</c:v>
                </c:pt>
                <c:pt idx="3390">
                  <c:v>41331</c:v>
                </c:pt>
                <c:pt idx="3391">
                  <c:v>41332</c:v>
                </c:pt>
                <c:pt idx="3392">
                  <c:v>41333</c:v>
                </c:pt>
                <c:pt idx="3393">
                  <c:v>41334</c:v>
                </c:pt>
                <c:pt idx="3394">
                  <c:v>41337</c:v>
                </c:pt>
                <c:pt idx="3395">
                  <c:v>41338</c:v>
                </c:pt>
                <c:pt idx="3396">
                  <c:v>41339</c:v>
                </c:pt>
                <c:pt idx="3397">
                  <c:v>41340</c:v>
                </c:pt>
                <c:pt idx="3398">
                  <c:v>41341</c:v>
                </c:pt>
                <c:pt idx="3399">
                  <c:v>41344</c:v>
                </c:pt>
                <c:pt idx="3400">
                  <c:v>41345</c:v>
                </c:pt>
                <c:pt idx="3401">
                  <c:v>41346</c:v>
                </c:pt>
                <c:pt idx="3402">
                  <c:v>41347</c:v>
                </c:pt>
                <c:pt idx="3403">
                  <c:v>41348</c:v>
                </c:pt>
                <c:pt idx="3404">
                  <c:v>41351</c:v>
                </c:pt>
                <c:pt idx="3405">
                  <c:v>41352</c:v>
                </c:pt>
                <c:pt idx="3406">
                  <c:v>41353</c:v>
                </c:pt>
                <c:pt idx="3407">
                  <c:v>41354</c:v>
                </c:pt>
                <c:pt idx="3408">
                  <c:v>41355</c:v>
                </c:pt>
                <c:pt idx="3409">
                  <c:v>41358</c:v>
                </c:pt>
                <c:pt idx="3410">
                  <c:v>41359</c:v>
                </c:pt>
                <c:pt idx="3411">
                  <c:v>41360</c:v>
                </c:pt>
                <c:pt idx="3412">
                  <c:v>41361</c:v>
                </c:pt>
                <c:pt idx="3413">
                  <c:v>41362</c:v>
                </c:pt>
                <c:pt idx="3414">
                  <c:v>41365</c:v>
                </c:pt>
                <c:pt idx="3415">
                  <c:v>41366</c:v>
                </c:pt>
                <c:pt idx="3416">
                  <c:v>41367</c:v>
                </c:pt>
                <c:pt idx="3417">
                  <c:v>41368</c:v>
                </c:pt>
                <c:pt idx="3418">
                  <c:v>41369</c:v>
                </c:pt>
                <c:pt idx="3419">
                  <c:v>41372</c:v>
                </c:pt>
                <c:pt idx="3420">
                  <c:v>41373</c:v>
                </c:pt>
                <c:pt idx="3421">
                  <c:v>41374</c:v>
                </c:pt>
                <c:pt idx="3422">
                  <c:v>41375</c:v>
                </c:pt>
                <c:pt idx="3423">
                  <c:v>41376</c:v>
                </c:pt>
                <c:pt idx="3424">
                  <c:v>41379</c:v>
                </c:pt>
                <c:pt idx="3425">
                  <c:v>41380</c:v>
                </c:pt>
                <c:pt idx="3426">
                  <c:v>41381</c:v>
                </c:pt>
                <c:pt idx="3427">
                  <c:v>41382</c:v>
                </c:pt>
                <c:pt idx="3428">
                  <c:v>41383</c:v>
                </c:pt>
                <c:pt idx="3429">
                  <c:v>41386</c:v>
                </c:pt>
                <c:pt idx="3430">
                  <c:v>41387</c:v>
                </c:pt>
                <c:pt idx="3431">
                  <c:v>41388</c:v>
                </c:pt>
                <c:pt idx="3432">
                  <c:v>41389</c:v>
                </c:pt>
                <c:pt idx="3433">
                  <c:v>41390</c:v>
                </c:pt>
                <c:pt idx="3434">
                  <c:v>41393</c:v>
                </c:pt>
                <c:pt idx="3435">
                  <c:v>41394</c:v>
                </c:pt>
                <c:pt idx="3436">
                  <c:v>41395</c:v>
                </c:pt>
                <c:pt idx="3437">
                  <c:v>41396</c:v>
                </c:pt>
                <c:pt idx="3438">
                  <c:v>41397</c:v>
                </c:pt>
                <c:pt idx="3439">
                  <c:v>41400</c:v>
                </c:pt>
                <c:pt idx="3440">
                  <c:v>41401</c:v>
                </c:pt>
                <c:pt idx="3441">
                  <c:v>41402</c:v>
                </c:pt>
                <c:pt idx="3442">
                  <c:v>41403</c:v>
                </c:pt>
                <c:pt idx="3443">
                  <c:v>41404</c:v>
                </c:pt>
                <c:pt idx="3444">
                  <c:v>41407</c:v>
                </c:pt>
                <c:pt idx="3445">
                  <c:v>41408</c:v>
                </c:pt>
                <c:pt idx="3446">
                  <c:v>41409</c:v>
                </c:pt>
                <c:pt idx="3447">
                  <c:v>41410</c:v>
                </c:pt>
                <c:pt idx="3448">
                  <c:v>41411</c:v>
                </c:pt>
                <c:pt idx="3449">
                  <c:v>41414</c:v>
                </c:pt>
                <c:pt idx="3450">
                  <c:v>41415</c:v>
                </c:pt>
                <c:pt idx="3451">
                  <c:v>41416</c:v>
                </c:pt>
                <c:pt idx="3452">
                  <c:v>41417</c:v>
                </c:pt>
                <c:pt idx="3453">
                  <c:v>41418</c:v>
                </c:pt>
                <c:pt idx="3454">
                  <c:v>41421</c:v>
                </c:pt>
                <c:pt idx="3455">
                  <c:v>41422</c:v>
                </c:pt>
                <c:pt idx="3456">
                  <c:v>41423</c:v>
                </c:pt>
                <c:pt idx="3457">
                  <c:v>41424</c:v>
                </c:pt>
                <c:pt idx="3458">
                  <c:v>41425</c:v>
                </c:pt>
                <c:pt idx="3459">
                  <c:v>41428</c:v>
                </c:pt>
                <c:pt idx="3460">
                  <c:v>41429</c:v>
                </c:pt>
                <c:pt idx="3461">
                  <c:v>41430</c:v>
                </c:pt>
                <c:pt idx="3462">
                  <c:v>41431</c:v>
                </c:pt>
                <c:pt idx="3463">
                  <c:v>41432</c:v>
                </c:pt>
                <c:pt idx="3464">
                  <c:v>41435</c:v>
                </c:pt>
                <c:pt idx="3465">
                  <c:v>41436</c:v>
                </c:pt>
                <c:pt idx="3466">
                  <c:v>41437</c:v>
                </c:pt>
                <c:pt idx="3467">
                  <c:v>41438</c:v>
                </c:pt>
                <c:pt idx="3468">
                  <c:v>41439</c:v>
                </c:pt>
                <c:pt idx="3469">
                  <c:v>41442</c:v>
                </c:pt>
                <c:pt idx="3470">
                  <c:v>41443</c:v>
                </c:pt>
                <c:pt idx="3471">
                  <c:v>41444</c:v>
                </c:pt>
                <c:pt idx="3472">
                  <c:v>41445</c:v>
                </c:pt>
                <c:pt idx="3473">
                  <c:v>41446</c:v>
                </c:pt>
                <c:pt idx="3474">
                  <c:v>41449</c:v>
                </c:pt>
                <c:pt idx="3475">
                  <c:v>41450</c:v>
                </c:pt>
                <c:pt idx="3476">
                  <c:v>41451</c:v>
                </c:pt>
                <c:pt idx="3477">
                  <c:v>41452</c:v>
                </c:pt>
                <c:pt idx="3478">
                  <c:v>41453</c:v>
                </c:pt>
                <c:pt idx="3479">
                  <c:v>41456</c:v>
                </c:pt>
                <c:pt idx="3480">
                  <c:v>41457</c:v>
                </c:pt>
                <c:pt idx="3481">
                  <c:v>41458</c:v>
                </c:pt>
                <c:pt idx="3482">
                  <c:v>41459</c:v>
                </c:pt>
                <c:pt idx="3483">
                  <c:v>41460</c:v>
                </c:pt>
                <c:pt idx="3484">
                  <c:v>41463</c:v>
                </c:pt>
                <c:pt idx="3485">
                  <c:v>41464</c:v>
                </c:pt>
                <c:pt idx="3486">
                  <c:v>41465</c:v>
                </c:pt>
                <c:pt idx="3487">
                  <c:v>41466</c:v>
                </c:pt>
                <c:pt idx="3488">
                  <c:v>41467</c:v>
                </c:pt>
                <c:pt idx="3489">
                  <c:v>41470</c:v>
                </c:pt>
                <c:pt idx="3490">
                  <c:v>41471</c:v>
                </c:pt>
                <c:pt idx="3491">
                  <c:v>41472</c:v>
                </c:pt>
                <c:pt idx="3492">
                  <c:v>41473</c:v>
                </c:pt>
                <c:pt idx="3493">
                  <c:v>41474</c:v>
                </c:pt>
                <c:pt idx="3494">
                  <c:v>41477</c:v>
                </c:pt>
                <c:pt idx="3495">
                  <c:v>41478</c:v>
                </c:pt>
                <c:pt idx="3496">
                  <c:v>41479</c:v>
                </c:pt>
                <c:pt idx="3497">
                  <c:v>41480</c:v>
                </c:pt>
                <c:pt idx="3498">
                  <c:v>41481</c:v>
                </c:pt>
                <c:pt idx="3499">
                  <c:v>41484</c:v>
                </c:pt>
                <c:pt idx="3500">
                  <c:v>41485</c:v>
                </c:pt>
                <c:pt idx="3501">
                  <c:v>41486</c:v>
                </c:pt>
                <c:pt idx="3502">
                  <c:v>41487</c:v>
                </c:pt>
                <c:pt idx="3503">
                  <c:v>41488</c:v>
                </c:pt>
                <c:pt idx="3504">
                  <c:v>41491</c:v>
                </c:pt>
                <c:pt idx="3505">
                  <c:v>41492</c:v>
                </c:pt>
                <c:pt idx="3506">
                  <c:v>41493</c:v>
                </c:pt>
                <c:pt idx="3507">
                  <c:v>41494</c:v>
                </c:pt>
                <c:pt idx="3508">
                  <c:v>41495</c:v>
                </c:pt>
                <c:pt idx="3509">
                  <c:v>41498</c:v>
                </c:pt>
                <c:pt idx="3510">
                  <c:v>41499</c:v>
                </c:pt>
                <c:pt idx="3511">
                  <c:v>41500</c:v>
                </c:pt>
                <c:pt idx="3512">
                  <c:v>41501</c:v>
                </c:pt>
                <c:pt idx="3513">
                  <c:v>41502</c:v>
                </c:pt>
                <c:pt idx="3514">
                  <c:v>41505</c:v>
                </c:pt>
                <c:pt idx="3515">
                  <c:v>41506</c:v>
                </c:pt>
                <c:pt idx="3516">
                  <c:v>41507</c:v>
                </c:pt>
                <c:pt idx="3517">
                  <c:v>41508</c:v>
                </c:pt>
                <c:pt idx="3518">
                  <c:v>41509</c:v>
                </c:pt>
                <c:pt idx="3519">
                  <c:v>41512</c:v>
                </c:pt>
                <c:pt idx="3520">
                  <c:v>41513</c:v>
                </c:pt>
                <c:pt idx="3521">
                  <c:v>41514</c:v>
                </c:pt>
                <c:pt idx="3522">
                  <c:v>41515</c:v>
                </c:pt>
                <c:pt idx="3523">
                  <c:v>41516</c:v>
                </c:pt>
                <c:pt idx="3524">
                  <c:v>41519</c:v>
                </c:pt>
                <c:pt idx="3525">
                  <c:v>41520</c:v>
                </c:pt>
                <c:pt idx="3526">
                  <c:v>41521</c:v>
                </c:pt>
                <c:pt idx="3527">
                  <c:v>41522</c:v>
                </c:pt>
                <c:pt idx="3528">
                  <c:v>41523</c:v>
                </c:pt>
                <c:pt idx="3529">
                  <c:v>41526</c:v>
                </c:pt>
                <c:pt idx="3530">
                  <c:v>41527</c:v>
                </c:pt>
                <c:pt idx="3531">
                  <c:v>41528</c:v>
                </c:pt>
                <c:pt idx="3532">
                  <c:v>41529</c:v>
                </c:pt>
                <c:pt idx="3533">
                  <c:v>41530</c:v>
                </c:pt>
                <c:pt idx="3534">
                  <c:v>41533</c:v>
                </c:pt>
                <c:pt idx="3535">
                  <c:v>41534</c:v>
                </c:pt>
                <c:pt idx="3536">
                  <c:v>41535</c:v>
                </c:pt>
                <c:pt idx="3537">
                  <c:v>41536</c:v>
                </c:pt>
                <c:pt idx="3538">
                  <c:v>41537</c:v>
                </c:pt>
                <c:pt idx="3539">
                  <c:v>41540</c:v>
                </c:pt>
                <c:pt idx="3540">
                  <c:v>41541</c:v>
                </c:pt>
                <c:pt idx="3541">
                  <c:v>41542</c:v>
                </c:pt>
                <c:pt idx="3542">
                  <c:v>41543</c:v>
                </c:pt>
                <c:pt idx="3543">
                  <c:v>41544</c:v>
                </c:pt>
                <c:pt idx="3544">
                  <c:v>41547</c:v>
                </c:pt>
                <c:pt idx="3545">
                  <c:v>41548</c:v>
                </c:pt>
                <c:pt idx="3546">
                  <c:v>41549</c:v>
                </c:pt>
                <c:pt idx="3547">
                  <c:v>41550</c:v>
                </c:pt>
                <c:pt idx="3548">
                  <c:v>41551</c:v>
                </c:pt>
                <c:pt idx="3549">
                  <c:v>41554</c:v>
                </c:pt>
                <c:pt idx="3550">
                  <c:v>41555</c:v>
                </c:pt>
                <c:pt idx="3551">
                  <c:v>41556</c:v>
                </c:pt>
                <c:pt idx="3552">
                  <c:v>41557</c:v>
                </c:pt>
                <c:pt idx="3553">
                  <c:v>41558</c:v>
                </c:pt>
                <c:pt idx="3554">
                  <c:v>41561</c:v>
                </c:pt>
                <c:pt idx="3555">
                  <c:v>41562</c:v>
                </c:pt>
                <c:pt idx="3556">
                  <c:v>41563</c:v>
                </c:pt>
                <c:pt idx="3557">
                  <c:v>41564</c:v>
                </c:pt>
                <c:pt idx="3558">
                  <c:v>41565</c:v>
                </c:pt>
                <c:pt idx="3559">
                  <c:v>41568</c:v>
                </c:pt>
                <c:pt idx="3560">
                  <c:v>41569</c:v>
                </c:pt>
                <c:pt idx="3561">
                  <c:v>41570</c:v>
                </c:pt>
                <c:pt idx="3562">
                  <c:v>41571</c:v>
                </c:pt>
                <c:pt idx="3563">
                  <c:v>41572</c:v>
                </c:pt>
                <c:pt idx="3564">
                  <c:v>41575</c:v>
                </c:pt>
                <c:pt idx="3565">
                  <c:v>41576</c:v>
                </c:pt>
                <c:pt idx="3566">
                  <c:v>41577</c:v>
                </c:pt>
                <c:pt idx="3567">
                  <c:v>41578</c:v>
                </c:pt>
                <c:pt idx="3568">
                  <c:v>41579</c:v>
                </c:pt>
                <c:pt idx="3569">
                  <c:v>41582</c:v>
                </c:pt>
                <c:pt idx="3570">
                  <c:v>41583</c:v>
                </c:pt>
                <c:pt idx="3571">
                  <c:v>41584</c:v>
                </c:pt>
                <c:pt idx="3572">
                  <c:v>41585</c:v>
                </c:pt>
                <c:pt idx="3573">
                  <c:v>41586</c:v>
                </c:pt>
                <c:pt idx="3574">
                  <c:v>41589</c:v>
                </c:pt>
                <c:pt idx="3575">
                  <c:v>41590</c:v>
                </c:pt>
                <c:pt idx="3576">
                  <c:v>41591</c:v>
                </c:pt>
                <c:pt idx="3577">
                  <c:v>41592</c:v>
                </c:pt>
                <c:pt idx="3578">
                  <c:v>41593</c:v>
                </c:pt>
                <c:pt idx="3579">
                  <c:v>41596</c:v>
                </c:pt>
                <c:pt idx="3580">
                  <c:v>41597</c:v>
                </c:pt>
                <c:pt idx="3581">
                  <c:v>41598</c:v>
                </c:pt>
                <c:pt idx="3582">
                  <c:v>41599</c:v>
                </c:pt>
                <c:pt idx="3583">
                  <c:v>41600</c:v>
                </c:pt>
                <c:pt idx="3584">
                  <c:v>41603</c:v>
                </c:pt>
                <c:pt idx="3585">
                  <c:v>41604</c:v>
                </c:pt>
                <c:pt idx="3586">
                  <c:v>41605</c:v>
                </c:pt>
                <c:pt idx="3587">
                  <c:v>41606</c:v>
                </c:pt>
                <c:pt idx="3588">
                  <c:v>41607</c:v>
                </c:pt>
                <c:pt idx="3589">
                  <c:v>41610</c:v>
                </c:pt>
                <c:pt idx="3590">
                  <c:v>41611</c:v>
                </c:pt>
                <c:pt idx="3591">
                  <c:v>41612</c:v>
                </c:pt>
                <c:pt idx="3592">
                  <c:v>41613</c:v>
                </c:pt>
                <c:pt idx="3593">
                  <c:v>41614</c:v>
                </c:pt>
                <c:pt idx="3594">
                  <c:v>41617</c:v>
                </c:pt>
                <c:pt idx="3595">
                  <c:v>41618</c:v>
                </c:pt>
                <c:pt idx="3596">
                  <c:v>41619</c:v>
                </c:pt>
                <c:pt idx="3597">
                  <c:v>41620</c:v>
                </c:pt>
                <c:pt idx="3598">
                  <c:v>41621</c:v>
                </c:pt>
                <c:pt idx="3599">
                  <c:v>41624</c:v>
                </c:pt>
                <c:pt idx="3600">
                  <c:v>41625</c:v>
                </c:pt>
                <c:pt idx="3601">
                  <c:v>41626</c:v>
                </c:pt>
                <c:pt idx="3602">
                  <c:v>41627</c:v>
                </c:pt>
                <c:pt idx="3603">
                  <c:v>41628</c:v>
                </c:pt>
                <c:pt idx="3604">
                  <c:v>41631</c:v>
                </c:pt>
                <c:pt idx="3605">
                  <c:v>41632</c:v>
                </c:pt>
                <c:pt idx="3606">
                  <c:v>41633</c:v>
                </c:pt>
                <c:pt idx="3607">
                  <c:v>41634</c:v>
                </c:pt>
                <c:pt idx="3608">
                  <c:v>41635</c:v>
                </c:pt>
                <c:pt idx="3609">
                  <c:v>41638</c:v>
                </c:pt>
                <c:pt idx="3610">
                  <c:v>41639</c:v>
                </c:pt>
                <c:pt idx="3611">
                  <c:v>41640</c:v>
                </c:pt>
                <c:pt idx="3612">
                  <c:v>41641</c:v>
                </c:pt>
                <c:pt idx="3613">
                  <c:v>41642</c:v>
                </c:pt>
                <c:pt idx="3614">
                  <c:v>41645</c:v>
                </c:pt>
                <c:pt idx="3615">
                  <c:v>41646</c:v>
                </c:pt>
                <c:pt idx="3616">
                  <c:v>41647</c:v>
                </c:pt>
                <c:pt idx="3617">
                  <c:v>41648</c:v>
                </c:pt>
                <c:pt idx="3618">
                  <c:v>41649</c:v>
                </c:pt>
                <c:pt idx="3619">
                  <c:v>41652</c:v>
                </c:pt>
                <c:pt idx="3620">
                  <c:v>41653</c:v>
                </c:pt>
                <c:pt idx="3621">
                  <c:v>41654</c:v>
                </c:pt>
                <c:pt idx="3622">
                  <c:v>41655</c:v>
                </c:pt>
                <c:pt idx="3623">
                  <c:v>41656</c:v>
                </c:pt>
                <c:pt idx="3624">
                  <c:v>41659</c:v>
                </c:pt>
                <c:pt idx="3625">
                  <c:v>41660</c:v>
                </c:pt>
                <c:pt idx="3626">
                  <c:v>41661</c:v>
                </c:pt>
                <c:pt idx="3627">
                  <c:v>41662</c:v>
                </c:pt>
                <c:pt idx="3628">
                  <c:v>41663</c:v>
                </c:pt>
                <c:pt idx="3629">
                  <c:v>41666</c:v>
                </c:pt>
                <c:pt idx="3630">
                  <c:v>41667</c:v>
                </c:pt>
                <c:pt idx="3631">
                  <c:v>41668</c:v>
                </c:pt>
                <c:pt idx="3632">
                  <c:v>41669</c:v>
                </c:pt>
                <c:pt idx="3633">
                  <c:v>41670</c:v>
                </c:pt>
                <c:pt idx="3634">
                  <c:v>41673</c:v>
                </c:pt>
                <c:pt idx="3635">
                  <c:v>41674</c:v>
                </c:pt>
                <c:pt idx="3636">
                  <c:v>41675</c:v>
                </c:pt>
                <c:pt idx="3637">
                  <c:v>41676</c:v>
                </c:pt>
                <c:pt idx="3638">
                  <c:v>41677</c:v>
                </c:pt>
                <c:pt idx="3639">
                  <c:v>41680</c:v>
                </c:pt>
                <c:pt idx="3640">
                  <c:v>41681</c:v>
                </c:pt>
                <c:pt idx="3641">
                  <c:v>41682</c:v>
                </c:pt>
                <c:pt idx="3642">
                  <c:v>41683</c:v>
                </c:pt>
                <c:pt idx="3643">
                  <c:v>41684</c:v>
                </c:pt>
                <c:pt idx="3644">
                  <c:v>41687</c:v>
                </c:pt>
                <c:pt idx="3645">
                  <c:v>41688</c:v>
                </c:pt>
                <c:pt idx="3646">
                  <c:v>41689</c:v>
                </c:pt>
                <c:pt idx="3647">
                  <c:v>41690</c:v>
                </c:pt>
                <c:pt idx="3648">
                  <c:v>41691</c:v>
                </c:pt>
                <c:pt idx="3649">
                  <c:v>41694</c:v>
                </c:pt>
                <c:pt idx="3650">
                  <c:v>41695</c:v>
                </c:pt>
                <c:pt idx="3651">
                  <c:v>41696</c:v>
                </c:pt>
                <c:pt idx="3652">
                  <c:v>41697</c:v>
                </c:pt>
                <c:pt idx="3653">
                  <c:v>41698</c:v>
                </c:pt>
                <c:pt idx="3654">
                  <c:v>41701</c:v>
                </c:pt>
                <c:pt idx="3655">
                  <c:v>41702</c:v>
                </c:pt>
                <c:pt idx="3656">
                  <c:v>41703</c:v>
                </c:pt>
                <c:pt idx="3657">
                  <c:v>41704</c:v>
                </c:pt>
                <c:pt idx="3658">
                  <c:v>41705</c:v>
                </c:pt>
                <c:pt idx="3659">
                  <c:v>41708</c:v>
                </c:pt>
                <c:pt idx="3660">
                  <c:v>41709</c:v>
                </c:pt>
                <c:pt idx="3661">
                  <c:v>41710</c:v>
                </c:pt>
                <c:pt idx="3662">
                  <c:v>41711</c:v>
                </c:pt>
                <c:pt idx="3663">
                  <c:v>41712</c:v>
                </c:pt>
                <c:pt idx="3664">
                  <c:v>41715</c:v>
                </c:pt>
                <c:pt idx="3665">
                  <c:v>41716</c:v>
                </c:pt>
                <c:pt idx="3666">
                  <c:v>41717</c:v>
                </c:pt>
                <c:pt idx="3667">
                  <c:v>41718</c:v>
                </c:pt>
                <c:pt idx="3668">
                  <c:v>41719</c:v>
                </c:pt>
                <c:pt idx="3669">
                  <c:v>41722</c:v>
                </c:pt>
                <c:pt idx="3670">
                  <c:v>41723</c:v>
                </c:pt>
                <c:pt idx="3671">
                  <c:v>41724</c:v>
                </c:pt>
                <c:pt idx="3672">
                  <c:v>41725</c:v>
                </c:pt>
                <c:pt idx="3673">
                  <c:v>41726</c:v>
                </c:pt>
                <c:pt idx="3674">
                  <c:v>41729</c:v>
                </c:pt>
                <c:pt idx="3675">
                  <c:v>41730</c:v>
                </c:pt>
                <c:pt idx="3676">
                  <c:v>41731</c:v>
                </c:pt>
                <c:pt idx="3677">
                  <c:v>41732</c:v>
                </c:pt>
                <c:pt idx="3678">
                  <c:v>41733</c:v>
                </c:pt>
                <c:pt idx="3679">
                  <c:v>41736</c:v>
                </c:pt>
                <c:pt idx="3680">
                  <c:v>41737</c:v>
                </c:pt>
                <c:pt idx="3681">
                  <c:v>41738</c:v>
                </c:pt>
                <c:pt idx="3682">
                  <c:v>41739</c:v>
                </c:pt>
                <c:pt idx="3683">
                  <c:v>41740</c:v>
                </c:pt>
                <c:pt idx="3684">
                  <c:v>41743</c:v>
                </c:pt>
                <c:pt idx="3685">
                  <c:v>41744</c:v>
                </c:pt>
                <c:pt idx="3686">
                  <c:v>41745</c:v>
                </c:pt>
                <c:pt idx="3687">
                  <c:v>41746</c:v>
                </c:pt>
                <c:pt idx="3688">
                  <c:v>41747</c:v>
                </c:pt>
                <c:pt idx="3689">
                  <c:v>41750</c:v>
                </c:pt>
                <c:pt idx="3690">
                  <c:v>41751</c:v>
                </c:pt>
                <c:pt idx="3691">
                  <c:v>41752</c:v>
                </c:pt>
                <c:pt idx="3692">
                  <c:v>41753</c:v>
                </c:pt>
                <c:pt idx="3693">
                  <c:v>41754</c:v>
                </c:pt>
                <c:pt idx="3694">
                  <c:v>41757</c:v>
                </c:pt>
                <c:pt idx="3695">
                  <c:v>41758</c:v>
                </c:pt>
                <c:pt idx="3696">
                  <c:v>41759</c:v>
                </c:pt>
                <c:pt idx="3697">
                  <c:v>41760</c:v>
                </c:pt>
                <c:pt idx="3698">
                  <c:v>41761</c:v>
                </c:pt>
                <c:pt idx="3699">
                  <c:v>41764</c:v>
                </c:pt>
                <c:pt idx="3700">
                  <c:v>41765</c:v>
                </c:pt>
                <c:pt idx="3701">
                  <c:v>41766</c:v>
                </c:pt>
                <c:pt idx="3702">
                  <c:v>41767</c:v>
                </c:pt>
                <c:pt idx="3703">
                  <c:v>41768</c:v>
                </c:pt>
                <c:pt idx="3704">
                  <c:v>41771</c:v>
                </c:pt>
                <c:pt idx="3705">
                  <c:v>41772</c:v>
                </c:pt>
                <c:pt idx="3706">
                  <c:v>41773</c:v>
                </c:pt>
                <c:pt idx="3707">
                  <c:v>41774</c:v>
                </c:pt>
                <c:pt idx="3708">
                  <c:v>41775</c:v>
                </c:pt>
                <c:pt idx="3709">
                  <c:v>41778</c:v>
                </c:pt>
                <c:pt idx="3710">
                  <c:v>41779</c:v>
                </c:pt>
                <c:pt idx="3711">
                  <c:v>41780</c:v>
                </c:pt>
                <c:pt idx="3712">
                  <c:v>41781</c:v>
                </c:pt>
                <c:pt idx="3713">
                  <c:v>41782</c:v>
                </c:pt>
                <c:pt idx="3714">
                  <c:v>41785</c:v>
                </c:pt>
                <c:pt idx="3715">
                  <c:v>41786</c:v>
                </c:pt>
                <c:pt idx="3716">
                  <c:v>41787</c:v>
                </c:pt>
                <c:pt idx="3717">
                  <c:v>41788</c:v>
                </c:pt>
                <c:pt idx="3718">
                  <c:v>41789</c:v>
                </c:pt>
                <c:pt idx="3719">
                  <c:v>41792</c:v>
                </c:pt>
                <c:pt idx="3720">
                  <c:v>41793</c:v>
                </c:pt>
                <c:pt idx="3721">
                  <c:v>41794</c:v>
                </c:pt>
                <c:pt idx="3722">
                  <c:v>41795</c:v>
                </c:pt>
                <c:pt idx="3723">
                  <c:v>41796</c:v>
                </c:pt>
                <c:pt idx="3724">
                  <c:v>41799</c:v>
                </c:pt>
                <c:pt idx="3725">
                  <c:v>41800</c:v>
                </c:pt>
                <c:pt idx="3726">
                  <c:v>41801</c:v>
                </c:pt>
                <c:pt idx="3727">
                  <c:v>41802</c:v>
                </c:pt>
                <c:pt idx="3728">
                  <c:v>41803</c:v>
                </c:pt>
                <c:pt idx="3729">
                  <c:v>41806</c:v>
                </c:pt>
                <c:pt idx="3730">
                  <c:v>41807</c:v>
                </c:pt>
                <c:pt idx="3731">
                  <c:v>41808</c:v>
                </c:pt>
                <c:pt idx="3732">
                  <c:v>41809</c:v>
                </c:pt>
                <c:pt idx="3733">
                  <c:v>41810</c:v>
                </c:pt>
                <c:pt idx="3734">
                  <c:v>41813</c:v>
                </c:pt>
                <c:pt idx="3735">
                  <c:v>41814</c:v>
                </c:pt>
                <c:pt idx="3736">
                  <c:v>41815</c:v>
                </c:pt>
                <c:pt idx="3737">
                  <c:v>41816</c:v>
                </c:pt>
                <c:pt idx="3738">
                  <c:v>41817</c:v>
                </c:pt>
                <c:pt idx="3739">
                  <c:v>41820</c:v>
                </c:pt>
                <c:pt idx="3740">
                  <c:v>41821</c:v>
                </c:pt>
                <c:pt idx="3741">
                  <c:v>41822</c:v>
                </c:pt>
                <c:pt idx="3742">
                  <c:v>41823</c:v>
                </c:pt>
                <c:pt idx="3743">
                  <c:v>41824</c:v>
                </c:pt>
                <c:pt idx="3744">
                  <c:v>41827</c:v>
                </c:pt>
                <c:pt idx="3745">
                  <c:v>41828</c:v>
                </c:pt>
                <c:pt idx="3746">
                  <c:v>41829</c:v>
                </c:pt>
                <c:pt idx="3747">
                  <c:v>41830</c:v>
                </c:pt>
                <c:pt idx="3748">
                  <c:v>41831</c:v>
                </c:pt>
                <c:pt idx="3749">
                  <c:v>41834</c:v>
                </c:pt>
                <c:pt idx="3750">
                  <c:v>41835</c:v>
                </c:pt>
                <c:pt idx="3751">
                  <c:v>41836</c:v>
                </c:pt>
                <c:pt idx="3752">
                  <c:v>41837</c:v>
                </c:pt>
                <c:pt idx="3753">
                  <c:v>41838</c:v>
                </c:pt>
                <c:pt idx="3754">
                  <c:v>41841</c:v>
                </c:pt>
                <c:pt idx="3755">
                  <c:v>41842</c:v>
                </c:pt>
                <c:pt idx="3756">
                  <c:v>41843</c:v>
                </c:pt>
                <c:pt idx="3757">
                  <c:v>41844</c:v>
                </c:pt>
                <c:pt idx="3758">
                  <c:v>41845</c:v>
                </c:pt>
                <c:pt idx="3759">
                  <c:v>41848</c:v>
                </c:pt>
                <c:pt idx="3760">
                  <c:v>41849</c:v>
                </c:pt>
                <c:pt idx="3761">
                  <c:v>41850</c:v>
                </c:pt>
                <c:pt idx="3762">
                  <c:v>41851</c:v>
                </c:pt>
                <c:pt idx="3763">
                  <c:v>41852</c:v>
                </c:pt>
                <c:pt idx="3764">
                  <c:v>41855</c:v>
                </c:pt>
                <c:pt idx="3765">
                  <c:v>41856</c:v>
                </c:pt>
                <c:pt idx="3766">
                  <c:v>41857</c:v>
                </c:pt>
                <c:pt idx="3767">
                  <c:v>41858</c:v>
                </c:pt>
                <c:pt idx="3768">
                  <c:v>41859</c:v>
                </c:pt>
                <c:pt idx="3769">
                  <c:v>41862</c:v>
                </c:pt>
                <c:pt idx="3770">
                  <c:v>41863</c:v>
                </c:pt>
                <c:pt idx="3771">
                  <c:v>41864</c:v>
                </c:pt>
                <c:pt idx="3772">
                  <c:v>41865</c:v>
                </c:pt>
                <c:pt idx="3773">
                  <c:v>41866</c:v>
                </c:pt>
                <c:pt idx="3774">
                  <c:v>41869</c:v>
                </c:pt>
                <c:pt idx="3775">
                  <c:v>41870</c:v>
                </c:pt>
                <c:pt idx="3776">
                  <c:v>41871</c:v>
                </c:pt>
                <c:pt idx="3777">
                  <c:v>41872</c:v>
                </c:pt>
                <c:pt idx="3778">
                  <c:v>41873</c:v>
                </c:pt>
                <c:pt idx="3779">
                  <c:v>41876</c:v>
                </c:pt>
                <c:pt idx="3780">
                  <c:v>41877</c:v>
                </c:pt>
                <c:pt idx="3781">
                  <c:v>41878</c:v>
                </c:pt>
                <c:pt idx="3782">
                  <c:v>41879</c:v>
                </c:pt>
                <c:pt idx="3783">
                  <c:v>41880</c:v>
                </c:pt>
                <c:pt idx="3784">
                  <c:v>41883</c:v>
                </c:pt>
                <c:pt idx="3785">
                  <c:v>41884</c:v>
                </c:pt>
                <c:pt idx="3786">
                  <c:v>41885</c:v>
                </c:pt>
                <c:pt idx="3787">
                  <c:v>41886</c:v>
                </c:pt>
                <c:pt idx="3788">
                  <c:v>41887</c:v>
                </c:pt>
                <c:pt idx="3789">
                  <c:v>41890</c:v>
                </c:pt>
                <c:pt idx="3790">
                  <c:v>41891</c:v>
                </c:pt>
                <c:pt idx="3791">
                  <c:v>41892</c:v>
                </c:pt>
                <c:pt idx="3792">
                  <c:v>41893</c:v>
                </c:pt>
                <c:pt idx="3793">
                  <c:v>41894</c:v>
                </c:pt>
                <c:pt idx="3794">
                  <c:v>41897</c:v>
                </c:pt>
                <c:pt idx="3795">
                  <c:v>41898</c:v>
                </c:pt>
                <c:pt idx="3796">
                  <c:v>41899</c:v>
                </c:pt>
                <c:pt idx="3797">
                  <c:v>41900</c:v>
                </c:pt>
                <c:pt idx="3798">
                  <c:v>41901</c:v>
                </c:pt>
                <c:pt idx="3799">
                  <c:v>41904</c:v>
                </c:pt>
                <c:pt idx="3800">
                  <c:v>41905</c:v>
                </c:pt>
                <c:pt idx="3801">
                  <c:v>41906</c:v>
                </c:pt>
                <c:pt idx="3802">
                  <c:v>41907</c:v>
                </c:pt>
                <c:pt idx="3803">
                  <c:v>41908</c:v>
                </c:pt>
                <c:pt idx="3804">
                  <c:v>41911</c:v>
                </c:pt>
                <c:pt idx="3805">
                  <c:v>41912</c:v>
                </c:pt>
                <c:pt idx="3806">
                  <c:v>41913</c:v>
                </c:pt>
                <c:pt idx="3807">
                  <c:v>41914</c:v>
                </c:pt>
                <c:pt idx="3808">
                  <c:v>41915</c:v>
                </c:pt>
                <c:pt idx="3809">
                  <c:v>41918</c:v>
                </c:pt>
                <c:pt idx="3810">
                  <c:v>41919</c:v>
                </c:pt>
                <c:pt idx="3811">
                  <c:v>41920</c:v>
                </c:pt>
                <c:pt idx="3812">
                  <c:v>41921</c:v>
                </c:pt>
                <c:pt idx="3813">
                  <c:v>41922</c:v>
                </c:pt>
                <c:pt idx="3814">
                  <c:v>41925</c:v>
                </c:pt>
                <c:pt idx="3815">
                  <c:v>41926</c:v>
                </c:pt>
                <c:pt idx="3816">
                  <c:v>41927</c:v>
                </c:pt>
                <c:pt idx="3817">
                  <c:v>41928</c:v>
                </c:pt>
                <c:pt idx="3818">
                  <c:v>41929</c:v>
                </c:pt>
                <c:pt idx="3819">
                  <c:v>41932</c:v>
                </c:pt>
                <c:pt idx="3820">
                  <c:v>41933</c:v>
                </c:pt>
                <c:pt idx="3821">
                  <c:v>41934</c:v>
                </c:pt>
                <c:pt idx="3822">
                  <c:v>41935</c:v>
                </c:pt>
                <c:pt idx="3823">
                  <c:v>41936</c:v>
                </c:pt>
                <c:pt idx="3824">
                  <c:v>41939</c:v>
                </c:pt>
                <c:pt idx="3825">
                  <c:v>41940</c:v>
                </c:pt>
                <c:pt idx="3826">
                  <c:v>41941</c:v>
                </c:pt>
                <c:pt idx="3827">
                  <c:v>41942</c:v>
                </c:pt>
                <c:pt idx="3828">
                  <c:v>41943</c:v>
                </c:pt>
                <c:pt idx="3829">
                  <c:v>41946</c:v>
                </c:pt>
                <c:pt idx="3830">
                  <c:v>41947</c:v>
                </c:pt>
                <c:pt idx="3831">
                  <c:v>41948</c:v>
                </c:pt>
                <c:pt idx="3832">
                  <c:v>41949</c:v>
                </c:pt>
                <c:pt idx="3833">
                  <c:v>41950</c:v>
                </c:pt>
                <c:pt idx="3834">
                  <c:v>41953</c:v>
                </c:pt>
                <c:pt idx="3835">
                  <c:v>41954</c:v>
                </c:pt>
                <c:pt idx="3836">
                  <c:v>41955</c:v>
                </c:pt>
                <c:pt idx="3837">
                  <c:v>41956</c:v>
                </c:pt>
                <c:pt idx="3838">
                  <c:v>41957</c:v>
                </c:pt>
                <c:pt idx="3839">
                  <c:v>41960</c:v>
                </c:pt>
                <c:pt idx="3840">
                  <c:v>41961</c:v>
                </c:pt>
                <c:pt idx="3841">
                  <c:v>41962</c:v>
                </c:pt>
                <c:pt idx="3842">
                  <c:v>41963</c:v>
                </c:pt>
                <c:pt idx="3843">
                  <c:v>41964</c:v>
                </c:pt>
                <c:pt idx="3844">
                  <c:v>41967</c:v>
                </c:pt>
                <c:pt idx="3845">
                  <c:v>41968</c:v>
                </c:pt>
                <c:pt idx="3846">
                  <c:v>41969</c:v>
                </c:pt>
                <c:pt idx="3847">
                  <c:v>41970</c:v>
                </c:pt>
                <c:pt idx="3848">
                  <c:v>41971</c:v>
                </c:pt>
                <c:pt idx="3849">
                  <c:v>41974</c:v>
                </c:pt>
                <c:pt idx="3850">
                  <c:v>41975</c:v>
                </c:pt>
                <c:pt idx="3851">
                  <c:v>41976</c:v>
                </c:pt>
                <c:pt idx="3852">
                  <c:v>41977</c:v>
                </c:pt>
                <c:pt idx="3853">
                  <c:v>41978</c:v>
                </c:pt>
                <c:pt idx="3854">
                  <c:v>41981</c:v>
                </c:pt>
                <c:pt idx="3855">
                  <c:v>41982</c:v>
                </c:pt>
                <c:pt idx="3856">
                  <c:v>41983</c:v>
                </c:pt>
                <c:pt idx="3857">
                  <c:v>41984</c:v>
                </c:pt>
                <c:pt idx="3858">
                  <c:v>41985</c:v>
                </c:pt>
                <c:pt idx="3859">
                  <c:v>41988</c:v>
                </c:pt>
                <c:pt idx="3860">
                  <c:v>41989</c:v>
                </c:pt>
                <c:pt idx="3861">
                  <c:v>41990</c:v>
                </c:pt>
                <c:pt idx="3862">
                  <c:v>41991</c:v>
                </c:pt>
                <c:pt idx="3863">
                  <c:v>41992</c:v>
                </c:pt>
                <c:pt idx="3864">
                  <c:v>41995</c:v>
                </c:pt>
                <c:pt idx="3865">
                  <c:v>41996</c:v>
                </c:pt>
                <c:pt idx="3866">
                  <c:v>41997</c:v>
                </c:pt>
                <c:pt idx="3867">
                  <c:v>41998</c:v>
                </c:pt>
                <c:pt idx="3868">
                  <c:v>41999</c:v>
                </c:pt>
                <c:pt idx="3869">
                  <c:v>42002</c:v>
                </c:pt>
                <c:pt idx="3870">
                  <c:v>42003</c:v>
                </c:pt>
                <c:pt idx="3871">
                  <c:v>42004</c:v>
                </c:pt>
                <c:pt idx="3872">
                  <c:v>42005</c:v>
                </c:pt>
                <c:pt idx="3873">
                  <c:v>42006</c:v>
                </c:pt>
                <c:pt idx="3874">
                  <c:v>42009</c:v>
                </c:pt>
                <c:pt idx="3875">
                  <c:v>42010</c:v>
                </c:pt>
                <c:pt idx="3876">
                  <c:v>42011</c:v>
                </c:pt>
                <c:pt idx="3877">
                  <c:v>42012</c:v>
                </c:pt>
                <c:pt idx="3878">
                  <c:v>42013</c:v>
                </c:pt>
                <c:pt idx="3879">
                  <c:v>42016</c:v>
                </c:pt>
                <c:pt idx="3880">
                  <c:v>42017</c:v>
                </c:pt>
                <c:pt idx="3881">
                  <c:v>42018</c:v>
                </c:pt>
                <c:pt idx="3882">
                  <c:v>42019</c:v>
                </c:pt>
                <c:pt idx="3883">
                  <c:v>42020</c:v>
                </c:pt>
                <c:pt idx="3884">
                  <c:v>42023</c:v>
                </c:pt>
                <c:pt idx="3885">
                  <c:v>42024</c:v>
                </c:pt>
                <c:pt idx="3886">
                  <c:v>42025</c:v>
                </c:pt>
                <c:pt idx="3887">
                  <c:v>42026</c:v>
                </c:pt>
                <c:pt idx="3888">
                  <c:v>42027</c:v>
                </c:pt>
                <c:pt idx="3889">
                  <c:v>42030</c:v>
                </c:pt>
                <c:pt idx="3890">
                  <c:v>42031</c:v>
                </c:pt>
                <c:pt idx="3891">
                  <c:v>42032</c:v>
                </c:pt>
                <c:pt idx="3892">
                  <c:v>42033</c:v>
                </c:pt>
                <c:pt idx="3893">
                  <c:v>42034</c:v>
                </c:pt>
                <c:pt idx="3894">
                  <c:v>42037</c:v>
                </c:pt>
                <c:pt idx="3895">
                  <c:v>42038</c:v>
                </c:pt>
                <c:pt idx="3896">
                  <c:v>42039</c:v>
                </c:pt>
                <c:pt idx="3897">
                  <c:v>42040</c:v>
                </c:pt>
                <c:pt idx="3898">
                  <c:v>42041</c:v>
                </c:pt>
                <c:pt idx="3899">
                  <c:v>42044</c:v>
                </c:pt>
                <c:pt idx="3900">
                  <c:v>42045</c:v>
                </c:pt>
                <c:pt idx="3901">
                  <c:v>42046</c:v>
                </c:pt>
                <c:pt idx="3902">
                  <c:v>42047</c:v>
                </c:pt>
                <c:pt idx="3903">
                  <c:v>42048</c:v>
                </c:pt>
                <c:pt idx="3904">
                  <c:v>42051</c:v>
                </c:pt>
                <c:pt idx="3905">
                  <c:v>42052</c:v>
                </c:pt>
                <c:pt idx="3906">
                  <c:v>42053</c:v>
                </c:pt>
                <c:pt idx="3907">
                  <c:v>42054</c:v>
                </c:pt>
                <c:pt idx="3908">
                  <c:v>42055</c:v>
                </c:pt>
                <c:pt idx="3909">
                  <c:v>42058</c:v>
                </c:pt>
                <c:pt idx="3910">
                  <c:v>42059</c:v>
                </c:pt>
                <c:pt idx="3911">
                  <c:v>42060</c:v>
                </c:pt>
                <c:pt idx="3912">
                  <c:v>42061</c:v>
                </c:pt>
                <c:pt idx="3913">
                  <c:v>42062</c:v>
                </c:pt>
                <c:pt idx="3914">
                  <c:v>42065</c:v>
                </c:pt>
                <c:pt idx="3915">
                  <c:v>42066</c:v>
                </c:pt>
                <c:pt idx="3916">
                  <c:v>42067</c:v>
                </c:pt>
                <c:pt idx="3917">
                  <c:v>42068</c:v>
                </c:pt>
                <c:pt idx="3918">
                  <c:v>42069</c:v>
                </c:pt>
                <c:pt idx="3919">
                  <c:v>42072</c:v>
                </c:pt>
                <c:pt idx="3920">
                  <c:v>42073</c:v>
                </c:pt>
                <c:pt idx="3921">
                  <c:v>42074</c:v>
                </c:pt>
                <c:pt idx="3922">
                  <c:v>42075</c:v>
                </c:pt>
                <c:pt idx="3923">
                  <c:v>42076</c:v>
                </c:pt>
                <c:pt idx="3924">
                  <c:v>42079</c:v>
                </c:pt>
                <c:pt idx="3925">
                  <c:v>42080</c:v>
                </c:pt>
                <c:pt idx="3926">
                  <c:v>42081</c:v>
                </c:pt>
                <c:pt idx="3927">
                  <c:v>42082</c:v>
                </c:pt>
                <c:pt idx="3928">
                  <c:v>42083</c:v>
                </c:pt>
                <c:pt idx="3929">
                  <c:v>42086</c:v>
                </c:pt>
                <c:pt idx="3930">
                  <c:v>42087</c:v>
                </c:pt>
                <c:pt idx="3931">
                  <c:v>42088</c:v>
                </c:pt>
                <c:pt idx="3932">
                  <c:v>42089</c:v>
                </c:pt>
                <c:pt idx="3933">
                  <c:v>42090</c:v>
                </c:pt>
                <c:pt idx="3934">
                  <c:v>42093</c:v>
                </c:pt>
                <c:pt idx="3935">
                  <c:v>42094</c:v>
                </c:pt>
                <c:pt idx="3936">
                  <c:v>42095</c:v>
                </c:pt>
                <c:pt idx="3937">
                  <c:v>42096</c:v>
                </c:pt>
                <c:pt idx="3938">
                  <c:v>42097</c:v>
                </c:pt>
                <c:pt idx="3939">
                  <c:v>42100</c:v>
                </c:pt>
                <c:pt idx="3940">
                  <c:v>42101</c:v>
                </c:pt>
                <c:pt idx="3941">
                  <c:v>42102</c:v>
                </c:pt>
                <c:pt idx="3942">
                  <c:v>42103</c:v>
                </c:pt>
                <c:pt idx="3943">
                  <c:v>42104</c:v>
                </c:pt>
                <c:pt idx="3944">
                  <c:v>42107</c:v>
                </c:pt>
                <c:pt idx="3945">
                  <c:v>42108</c:v>
                </c:pt>
                <c:pt idx="3946">
                  <c:v>42109</c:v>
                </c:pt>
                <c:pt idx="3947">
                  <c:v>42110</c:v>
                </c:pt>
                <c:pt idx="3948">
                  <c:v>42111</c:v>
                </c:pt>
                <c:pt idx="3949">
                  <c:v>42114</c:v>
                </c:pt>
                <c:pt idx="3950">
                  <c:v>42115</c:v>
                </c:pt>
                <c:pt idx="3951">
                  <c:v>42116</c:v>
                </c:pt>
                <c:pt idx="3952">
                  <c:v>42117</c:v>
                </c:pt>
                <c:pt idx="3953">
                  <c:v>42118</c:v>
                </c:pt>
                <c:pt idx="3954">
                  <c:v>42121</c:v>
                </c:pt>
                <c:pt idx="3955">
                  <c:v>42122</c:v>
                </c:pt>
                <c:pt idx="3956">
                  <c:v>42123</c:v>
                </c:pt>
                <c:pt idx="3957">
                  <c:v>42124</c:v>
                </c:pt>
                <c:pt idx="3958">
                  <c:v>42125</c:v>
                </c:pt>
                <c:pt idx="3959">
                  <c:v>42128</c:v>
                </c:pt>
                <c:pt idx="3960">
                  <c:v>42129</c:v>
                </c:pt>
                <c:pt idx="3961">
                  <c:v>42130</c:v>
                </c:pt>
                <c:pt idx="3962">
                  <c:v>42131</c:v>
                </c:pt>
                <c:pt idx="3963">
                  <c:v>42132</c:v>
                </c:pt>
                <c:pt idx="3964">
                  <c:v>42135</c:v>
                </c:pt>
                <c:pt idx="3965">
                  <c:v>42136</c:v>
                </c:pt>
                <c:pt idx="3966">
                  <c:v>42137</c:v>
                </c:pt>
                <c:pt idx="3967">
                  <c:v>42138</c:v>
                </c:pt>
                <c:pt idx="3968">
                  <c:v>42139</c:v>
                </c:pt>
                <c:pt idx="3969">
                  <c:v>42142</c:v>
                </c:pt>
                <c:pt idx="3970">
                  <c:v>42143</c:v>
                </c:pt>
                <c:pt idx="3971">
                  <c:v>42144</c:v>
                </c:pt>
                <c:pt idx="3972">
                  <c:v>42145</c:v>
                </c:pt>
                <c:pt idx="3973">
                  <c:v>42146</c:v>
                </c:pt>
                <c:pt idx="3974">
                  <c:v>42149</c:v>
                </c:pt>
                <c:pt idx="3975">
                  <c:v>42150</c:v>
                </c:pt>
                <c:pt idx="3976">
                  <c:v>42151</c:v>
                </c:pt>
                <c:pt idx="3977">
                  <c:v>42152</c:v>
                </c:pt>
                <c:pt idx="3978">
                  <c:v>42153</c:v>
                </c:pt>
                <c:pt idx="3979">
                  <c:v>42156</c:v>
                </c:pt>
                <c:pt idx="3980">
                  <c:v>42157</c:v>
                </c:pt>
                <c:pt idx="3981">
                  <c:v>42158</c:v>
                </c:pt>
                <c:pt idx="3982">
                  <c:v>42159</c:v>
                </c:pt>
                <c:pt idx="3983">
                  <c:v>42160</c:v>
                </c:pt>
                <c:pt idx="3984">
                  <c:v>42163</c:v>
                </c:pt>
                <c:pt idx="3985">
                  <c:v>42164</c:v>
                </c:pt>
                <c:pt idx="3986">
                  <c:v>42165</c:v>
                </c:pt>
                <c:pt idx="3987">
                  <c:v>42166</c:v>
                </c:pt>
                <c:pt idx="3988">
                  <c:v>42167</c:v>
                </c:pt>
                <c:pt idx="3989">
                  <c:v>42170</c:v>
                </c:pt>
                <c:pt idx="3990">
                  <c:v>42171</c:v>
                </c:pt>
                <c:pt idx="3991">
                  <c:v>42172</c:v>
                </c:pt>
                <c:pt idx="3992">
                  <c:v>42173</c:v>
                </c:pt>
                <c:pt idx="3993">
                  <c:v>42174</c:v>
                </c:pt>
                <c:pt idx="3994">
                  <c:v>42177</c:v>
                </c:pt>
                <c:pt idx="3995">
                  <c:v>42178</c:v>
                </c:pt>
                <c:pt idx="3996">
                  <c:v>42179</c:v>
                </c:pt>
                <c:pt idx="3997">
                  <c:v>42180</c:v>
                </c:pt>
                <c:pt idx="3998">
                  <c:v>42181</c:v>
                </c:pt>
                <c:pt idx="3999">
                  <c:v>42184</c:v>
                </c:pt>
                <c:pt idx="4000">
                  <c:v>42185</c:v>
                </c:pt>
                <c:pt idx="4001">
                  <c:v>42186</c:v>
                </c:pt>
                <c:pt idx="4002">
                  <c:v>42187</c:v>
                </c:pt>
                <c:pt idx="4003">
                  <c:v>42188</c:v>
                </c:pt>
                <c:pt idx="4004">
                  <c:v>42191</c:v>
                </c:pt>
                <c:pt idx="4005">
                  <c:v>42192</c:v>
                </c:pt>
                <c:pt idx="4006">
                  <c:v>42193</c:v>
                </c:pt>
                <c:pt idx="4007">
                  <c:v>42194</c:v>
                </c:pt>
                <c:pt idx="4008">
                  <c:v>42195</c:v>
                </c:pt>
                <c:pt idx="4009">
                  <c:v>42198</c:v>
                </c:pt>
                <c:pt idx="4010">
                  <c:v>42199</c:v>
                </c:pt>
                <c:pt idx="4011">
                  <c:v>42200</c:v>
                </c:pt>
                <c:pt idx="4012">
                  <c:v>42201</c:v>
                </c:pt>
                <c:pt idx="4013">
                  <c:v>42202</c:v>
                </c:pt>
                <c:pt idx="4014">
                  <c:v>42205</c:v>
                </c:pt>
                <c:pt idx="4015">
                  <c:v>42206</c:v>
                </c:pt>
                <c:pt idx="4016">
                  <c:v>42207</c:v>
                </c:pt>
                <c:pt idx="4017">
                  <c:v>42208</c:v>
                </c:pt>
                <c:pt idx="4018">
                  <c:v>42209</c:v>
                </c:pt>
                <c:pt idx="4019">
                  <c:v>42212</c:v>
                </c:pt>
                <c:pt idx="4020">
                  <c:v>42213</c:v>
                </c:pt>
                <c:pt idx="4021">
                  <c:v>42214</c:v>
                </c:pt>
                <c:pt idx="4022">
                  <c:v>42215</c:v>
                </c:pt>
                <c:pt idx="4023">
                  <c:v>42216</c:v>
                </c:pt>
                <c:pt idx="4024">
                  <c:v>42219</c:v>
                </c:pt>
                <c:pt idx="4025">
                  <c:v>42220</c:v>
                </c:pt>
                <c:pt idx="4026">
                  <c:v>42221</c:v>
                </c:pt>
                <c:pt idx="4027">
                  <c:v>42222</c:v>
                </c:pt>
                <c:pt idx="4028">
                  <c:v>42223</c:v>
                </c:pt>
                <c:pt idx="4029">
                  <c:v>42226</c:v>
                </c:pt>
                <c:pt idx="4030">
                  <c:v>42227</c:v>
                </c:pt>
                <c:pt idx="4031">
                  <c:v>42228</c:v>
                </c:pt>
                <c:pt idx="4032">
                  <c:v>42229</c:v>
                </c:pt>
                <c:pt idx="4033">
                  <c:v>42230</c:v>
                </c:pt>
                <c:pt idx="4034">
                  <c:v>42233</c:v>
                </c:pt>
                <c:pt idx="4035">
                  <c:v>42234</c:v>
                </c:pt>
                <c:pt idx="4036">
                  <c:v>42235</c:v>
                </c:pt>
                <c:pt idx="4037">
                  <c:v>42236</c:v>
                </c:pt>
                <c:pt idx="4038">
                  <c:v>42237</c:v>
                </c:pt>
                <c:pt idx="4039">
                  <c:v>42240</c:v>
                </c:pt>
                <c:pt idx="4040">
                  <c:v>42241</c:v>
                </c:pt>
                <c:pt idx="4041">
                  <c:v>42242</c:v>
                </c:pt>
                <c:pt idx="4042">
                  <c:v>42243</c:v>
                </c:pt>
                <c:pt idx="4043">
                  <c:v>42244</c:v>
                </c:pt>
                <c:pt idx="4044">
                  <c:v>42247</c:v>
                </c:pt>
                <c:pt idx="4045">
                  <c:v>42248</c:v>
                </c:pt>
                <c:pt idx="4046">
                  <c:v>42249</c:v>
                </c:pt>
                <c:pt idx="4047">
                  <c:v>42250</c:v>
                </c:pt>
                <c:pt idx="4048">
                  <c:v>42251</c:v>
                </c:pt>
                <c:pt idx="4049">
                  <c:v>42254</c:v>
                </c:pt>
                <c:pt idx="4050">
                  <c:v>42255</c:v>
                </c:pt>
                <c:pt idx="4051">
                  <c:v>42256</c:v>
                </c:pt>
                <c:pt idx="4052">
                  <c:v>42257</c:v>
                </c:pt>
                <c:pt idx="4053">
                  <c:v>42258</c:v>
                </c:pt>
                <c:pt idx="4054">
                  <c:v>42261</c:v>
                </c:pt>
                <c:pt idx="4055">
                  <c:v>42262</c:v>
                </c:pt>
                <c:pt idx="4056">
                  <c:v>42263</c:v>
                </c:pt>
                <c:pt idx="4057">
                  <c:v>42264</c:v>
                </c:pt>
                <c:pt idx="4058">
                  <c:v>42265</c:v>
                </c:pt>
                <c:pt idx="4059">
                  <c:v>42268</c:v>
                </c:pt>
                <c:pt idx="4060">
                  <c:v>42269</c:v>
                </c:pt>
                <c:pt idx="4061">
                  <c:v>42270</c:v>
                </c:pt>
                <c:pt idx="4062">
                  <c:v>42271</c:v>
                </c:pt>
                <c:pt idx="4063">
                  <c:v>42272</c:v>
                </c:pt>
                <c:pt idx="4064">
                  <c:v>42275</c:v>
                </c:pt>
                <c:pt idx="4065">
                  <c:v>42276</c:v>
                </c:pt>
                <c:pt idx="4066">
                  <c:v>42277</c:v>
                </c:pt>
                <c:pt idx="4067">
                  <c:v>42278</c:v>
                </c:pt>
                <c:pt idx="4068">
                  <c:v>42279</c:v>
                </c:pt>
                <c:pt idx="4069">
                  <c:v>42282</c:v>
                </c:pt>
                <c:pt idx="4070">
                  <c:v>42283</c:v>
                </c:pt>
                <c:pt idx="4071">
                  <c:v>42284</c:v>
                </c:pt>
                <c:pt idx="4072">
                  <c:v>42285</c:v>
                </c:pt>
                <c:pt idx="4073">
                  <c:v>42286</c:v>
                </c:pt>
                <c:pt idx="4074">
                  <c:v>42289</c:v>
                </c:pt>
                <c:pt idx="4075">
                  <c:v>42290</c:v>
                </c:pt>
                <c:pt idx="4076">
                  <c:v>42291</c:v>
                </c:pt>
                <c:pt idx="4077">
                  <c:v>42292</c:v>
                </c:pt>
                <c:pt idx="4078">
                  <c:v>42293</c:v>
                </c:pt>
                <c:pt idx="4079">
                  <c:v>42296</c:v>
                </c:pt>
                <c:pt idx="4080">
                  <c:v>42297</c:v>
                </c:pt>
                <c:pt idx="4081">
                  <c:v>42298</c:v>
                </c:pt>
                <c:pt idx="4082">
                  <c:v>42299</c:v>
                </c:pt>
                <c:pt idx="4083">
                  <c:v>42300</c:v>
                </c:pt>
                <c:pt idx="4084">
                  <c:v>42303</c:v>
                </c:pt>
                <c:pt idx="4085">
                  <c:v>42304</c:v>
                </c:pt>
                <c:pt idx="4086">
                  <c:v>42305</c:v>
                </c:pt>
                <c:pt idx="4087">
                  <c:v>42306</c:v>
                </c:pt>
                <c:pt idx="4088">
                  <c:v>42307</c:v>
                </c:pt>
                <c:pt idx="4089">
                  <c:v>42310</c:v>
                </c:pt>
                <c:pt idx="4090">
                  <c:v>42311</c:v>
                </c:pt>
                <c:pt idx="4091">
                  <c:v>42312</c:v>
                </c:pt>
                <c:pt idx="4092">
                  <c:v>42313</c:v>
                </c:pt>
                <c:pt idx="4093">
                  <c:v>42314</c:v>
                </c:pt>
                <c:pt idx="4094">
                  <c:v>42317</c:v>
                </c:pt>
                <c:pt idx="4095">
                  <c:v>42318</c:v>
                </c:pt>
                <c:pt idx="4096">
                  <c:v>42319</c:v>
                </c:pt>
                <c:pt idx="4097">
                  <c:v>42320</c:v>
                </c:pt>
                <c:pt idx="4098">
                  <c:v>42321</c:v>
                </c:pt>
                <c:pt idx="4099">
                  <c:v>42324</c:v>
                </c:pt>
                <c:pt idx="4100">
                  <c:v>42325</c:v>
                </c:pt>
                <c:pt idx="4101">
                  <c:v>42326</c:v>
                </c:pt>
                <c:pt idx="4102">
                  <c:v>42327</c:v>
                </c:pt>
                <c:pt idx="4103">
                  <c:v>42328</c:v>
                </c:pt>
                <c:pt idx="4104">
                  <c:v>42331</c:v>
                </c:pt>
                <c:pt idx="4105">
                  <c:v>42332</c:v>
                </c:pt>
                <c:pt idx="4106">
                  <c:v>42333</c:v>
                </c:pt>
                <c:pt idx="4107">
                  <c:v>42334</c:v>
                </c:pt>
                <c:pt idx="4108">
                  <c:v>42335</c:v>
                </c:pt>
                <c:pt idx="4109">
                  <c:v>42338</c:v>
                </c:pt>
                <c:pt idx="4110">
                  <c:v>42339</c:v>
                </c:pt>
                <c:pt idx="4111">
                  <c:v>42340</c:v>
                </c:pt>
                <c:pt idx="4112">
                  <c:v>42341</c:v>
                </c:pt>
                <c:pt idx="4113">
                  <c:v>42342</c:v>
                </c:pt>
                <c:pt idx="4114">
                  <c:v>42345</c:v>
                </c:pt>
                <c:pt idx="4115">
                  <c:v>42346</c:v>
                </c:pt>
                <c:pt idx="4116">
                  <c:v>42347</c:v>
                </c:pt>
                <c:pt idx="4117">
                  <c:v>42348</c:v>
                </c:pt>
                <c:pt idx="4118">
                  <c:v>42349</c:v>
                </c:pt>
                <c:pt idx="4119">
                  <c:v>42352</c:v>
                </c:pt>
                <c:pt idx="4120">
                  <c:v>42353</c:v>
                </c:pt>
                <c:pt idx="4121">
                  <c:v>42354</c:v>
                </c:pt>
                <c:pt idx="4122">
                  <c:v>42355</c:v>
                </c:pt>
                <c:pt idx="4123">
                  <c:v>42356</c:v>
                </c:pt>
                <c:pt idx="4124">
                  <c:v>42359</c:v>
                </c:pt>
                <c:pt idx="4125">
                  <c:v>42360</c:v>
                </c:pt>
                <c:pt idx="4126">
                  <c:v>42361</c:v>
                </c:pt>
                <c:pt idx="4127">
                  <c:v>42362</c:v>
                </c:pt>
                <c:pt idx="4128">
                  <c:v>42363</c:v>
                </c:pt>
                <c:pt idx="4129">
                  <c:v>42366</c:v>
                </c:pt>
                <c:pt idx="4130">
                  <c:v>42367</c:v>
                </c:pt>
                <c:pt idx="4131">
                  <c:v>42368</c:v>
                </c:pt>
                <c:pt idx="4132">
                  <c:v>42369</c:v>
                </c:pt>
                <c:pt idx="4133">
                  <c:v>42370</c:v>
                </c:pt>
                <c:pt idx="4134">
                  <c:v>42373</c:v>
                </c:pt>
                <c:pt idx="4135">
                  <c:v>42374</c:v>
                </c:pt>
                <c:pt idx="4136">
                  <c:v>42375</c:v>
                </c:pt>
                <c:pt idx="4137">
                  <c:v>42376</c:v>
                </c:pt>
                <c:pt idx="4138">
                  <c:v>42377</c:v>
                </c:pt>
                <c:pt idx="4139">
                  <c:v>42380</c:v>
                </c:pt>
                <c:pt idx="4140">
                  <c:v>42381</c:v>
                </c:pt>
                <c:pt idx="4141">
                  <c:v>42382</c:v>
                </c:pt>
                <c:pt idx="4142">
                  <c:v>42383</c:v>
                </c:pt>
                <c:pt idx="4143">
                  <c:v>42384</c:v>
                </c:pt>
                <c:pt idx="4144">
                  <c:v>42387</c:v>
                </c:pt>
                <c:pt idx="4145">
                  <c:v>42388</c:v>
                </c:pt>
                <c:pt idx="4146">
                  <c:v>42389</c:v>
                </c:pt>
                <c:pt idx="4147">
                  <c:v>42390</c:v>
                </c:pt>
                <c:pt idx="4148">
                  <c:v>42391</c:v>
                </c:pt>
                <c:pt idx="4149">
                  <c:v>42394</c:v>
                </c:pt>
                <c:pt idx="4150">
                  <c:v>42395</c:v>
                </c:pt>
                <c:pt idx="4151">
                  <c:v>42396</c:v>
                </c:pt>
                <c:pt idx="4152">
                  <c:v>42397</c:v>
                </c:pt>
                <c:pt idx="4153">
                  <c:v>42398</c:v>
                </c:pt>
                <c:pt idx="4154">
                  <c:v>42401</c:v>
                </c:pt>
                <c:pt idx="4155">
                  <c:v>42402</c:v>
                </c:pt>
                <c:pt idx="4156">
                  <c:v>42403</c:v>
                </c:pt>
                <c:pt idx="4157">
                  <c:v>42404</c:v>
                </c:pt>
                <c:pt idx="4158">
                  <c:v>42405</c:v>
                </c:pt>
                <c:pt idx="4159">
                  <c:v>42408</c:v>
                </c:pt>
                <c:pt idx="4160">
                  <c:v>42409</c:v>
                </c:pt>
                <c:pt idx="4161">
                  <c:v>42410</c:v>
                </c:pt>
                <c:pt idx="4162">
                  <c:v>42411</c:v>
                </c:pt>
                <c:pt idx="4163">
                  <c:v>42412</c:v>
                </c:pt>
                <c:pt idx="4164">
                  <c:v>42415</c:v>
                </c:pt>
                <c:pt idx="4165">
                  <c:v>42416</c:v>
                </c:pt>
                <c:pt idx="4166">
                  <c:v>42417</c:v>
                </c:pt>
                <c:pt idx="4167">
                  <c:v>42418</c:v>
                </c:pt>
                <c:pt idx="4168">
                  <c:v>42419</c:v>
                </c:pt>
                <c:pt idx="4169">
                  <c:v>42422</c:v>
                </c:pt>
                <c:pt idx="4170">
                  <c:v>42423</c:v>
                </c:pt>
                <c:pt idx="4171">
                  <c:v>42424</c:v>
                </c:pt>
                <c:pt idx="4172">
                  <c:v>42425</c:v>
                </c:pt>
                <c:pt idx="4173">
                  <c:v>42426</c:v>
                </c:pt>
                <c:pt idx="4174">
                  <c:v>42429</c:v>
                </c:pt>
                <c:pt idx="4175">
                  <c:v>42430</c:v>
                </c:pt>
                <c:pt idx="4176">
                  <c:v>42431</c:v>
                </c:pt>
                <c:pt idx="4177">
                  <c:v>42432</c:v>
                </c:pt>
                <c:pt idx="4178">
                  <c:v>42433</c:v>
                </c:pt>
                <c:pt idx="4179">
                  <c:v>42436</c:v>
                </c:pt>
                <c:pt idx="4180">
                  <c:v>42437</c:v>
                </c:pt>
                <c:pt idx="4181">
                  <c:v>42438</c:v>
                </c:pt>
                <c:pt idx="4182">
                  <c:v>42439</c:v>
                </c:pt>
                <c:pt idx="4183">
                  <c:v>42440</c:v>
                </c:pt>
                <c:pt idx="4184">
                  <c:v>42443</c:v>
                </c:pt>
                <c:pt idx="4185">
                  <c:v>42444</c:v>
                </c:pt>
                <c:pt idx="4186">
                  <c:v>42445</c:v>
                </c:pt>
                <c:pt idx="4187">
                  <c:v>42446</c:v>
                </c:pt>
                <c:pt idx="4188">
                  <c:v>42447</c:v>
                </c:pt>
                <c:pt idx="4189">
                  <c:v>42450</c:v>
                </c:pt>
                <c:pt idx="4190">
                  <c:v>42451</c:v>
                </c:pt>
                <c:pt idx="4191">
                  <c:v>42452</c:v>
                </c:pt>
                <c:pt idx="4192">
                  <c:v>42453</c:v>
                </c:pt>
                <c:pt idx="4193">
                  <c:v>42454</c:v>
                </c:pt>
                <c:pt idx="4194">
                  <c:v>42457</c:v>
                </c:pt>
                <c:pt idx="4195">
                  <c:v>42458</c:v>
                </c:pt>
                <c:pt idx="4196">
                  <c:v>42459</c:v>
                </c:pt>
                <c:pt idx="4197">
                  <c:v>42460</c:v>
                </c:pt>
                <c:pt idx="4198">
                  <c:v>42461</c:v>
                </c:pt>
                <c:pt idx="4199">
                  <c:v>42464</c:v>
                </c:pt>
                <c:pt idx="4200">
                  <c:v>42465</c:v>
                </c:pt>
                <c:pt idx="4201">
                  <c:v>42466</c:v>
                </c:pt>
                <c:pt idx="4202">
                  <c:v>42467</c:v>
                </c:pt>
                <c:pt idx="4203">
                  <c:v>42468</c:v>
                </c:pt>
                <c:pt idx="4204">
                  <c:v>42471</c:v>
                </c:pt>
                <c:pt idx="4205">
                  <c:v>42472</c:v>
                </c:pt>
                <c:pt idx="4206">
                  <c:v>42473</c:v>
                </c:pt>
                <c:pt idx="4207">
                  <c:v>42474</c:v>
                </c:pt>
                <c:pt idx="4208">
                  <c:v>42475</c:v>
                </c:pt>
                <c:pt idx="4209">
                  <c:v>42478</c:v>
                </c:pt>
                <c:pt idx="4210">
                  <c:v>42479</c:v>
                </c:pt>
                <c:pt idx="4211">
                  <c:v>42480</c:v>
                </c:pt>
                <c:pt idx="4212">
                  <c:v>42481</c:v>
                </c:pt>
                <c:pt idx="4213">
                  <c:v>42482</c:v>
                </c:pt>
                <c:pt idx="4214">
                  <c:v>42485</c:v>
                </c:pt>
                <c:pt idx="4215">
                  <c:v>42486</c:v>
                </c:pt>
                <c:pt idx="4216">
                  <c:v>42487</c:v>
                </c:pt>
                <c:pt idx="4217">
                  <c:v>42488</c:v>
                </c:pt>
                <c:pt idx="4218">
                  <c:v>42489</c:v>
                </c:pt>
                <c:pt idx="4219">
                  <c:v>42492</c:v>
                </c:pt>
                <c:pt idx="4220">
                  <c:v>42493</c:v>
                </c:pt>
                <c:pt idx="4221">
                  <c:v>42494</c:v>
                </c:pt>
                <c:pt idx="4222">
                  <c:v>42495</c:v>
                </c:pt>
                <c:pt idx="4223">
                  <c:v>42496</c:v>
                </c:pt>
                <c:pt idx="4224">
                  <c:v>42499</c:v>
                </c:pt>
                <c:pt idx="4225">
                  <c:v>42500</c:v>
                </c:pt>
                <c:pt idx="4226">
                  <c:v>42501</c:v>
                </c:pt>
                <c:pt idx="4227">
                  <c:v>42502</c:v>
                </c:pt>
                <c:pt idx="4228">
                  <c:v>42503</c:v>
                </c:pt>
                <c:pt idx="4229">
                  <c:v>42506</c:v>
                </c:pt>
                <c:pt idx="4230">
                  <c:v>42507</c:v>
                </c:pt>
                <c:pt idx="4231">
                  <c:v>42508</c:v>
                </c:pt>
                <c:pt idx="4232">
                  <c:v>42509</c:v>
                </c:pt>
                <c:pt idx="4233">
                  <c:v>42510</c:v>
                </c:pt>
                <c:pt idx="4234">
                  <c:v>42513</c:v>
                </c:pt>
                <c:pt idx="4235">
                  <c:v>42514</c:v>
                </c:pt>
                <c:pt idx="4236">
                  <c:v>42515</c:v>
                </c:pt>
                <c:pt idx="4237">
                  <c:v>42516</c:v>
                </c:pt>
                <c:pt idx="4238">
                  <c:v>42517</c:v>
                </c:pt>
                <c:pt idx="4239">
                  <c:v>42520</c:v>
                </c:pt>
                <c:pt idx="4240">
                  <c:v>42521</c:v>
                </c:pt>
                <c:pt idx="4241">
                  <c:v>42522</c:v>
                </c:pt>
                <c:pt idx="4242">
                  <c:v>42523</c:v>
                </c:pt>
                <c:pt idx="4243">
                  <c:v>42524</c:v>
                </c:pt>
                <c:pt idx="4244">
                  <c:v>42527</c:v>
                </c:pt>
                <c:pt idx="4245">
                  <c:v>42528</c:v>
                </c:pt>
                <c:pt idx="4246">
                  <c:v>42529</c:v>
                </c:pt>
                <c:pt idx="4247">
                  <c:v>42530</c:v>
                </c:pt>
                <c:pt idx="4248">
                  <c:v>42531</c:v>
                </c:pt>
                <c:pt idx="4249">
                  <c:v>42534</c:v>
                </c:pt>
                <c:pt idx="4250">
                  <c:v>42535</c:v>
                </c:pt>
                <c:pt idx="4251">
                  <c:v>42536</c:v>
                </c:pt>
                <c:pt idx="4252">
                  <c:v>42537</c:v>
                </c:pt>
                <c:pt idx="4253">
                  <c:v>42538</c:v>
                </c:pt>
                <c:pt idx="4254">
                  <c:v>42541</c:v>
                </c:pt>
                <c:pt idx="4255">
                  <c:v>42542</c:v>
                </c:pt>
                <c:pt idx="4256">
                  <c:v>42543</c:v>
                </c:pt>
                <c:pt idx="4257">
                  <c:v>42544</c:v>
                </c:pt>
                <c:pt idx="4258">
                  <c:v>42545</c:v>
                </c:pt>
                <c:pt idx="4259">
                  <c:v>42548</c:v>
                </c:pt>
                <c:pt idx="4260">
                  <c:v>42549</c:v>
                </c:pt>
                <c:pt idx="4261">
                  <c:v>42550</c:v>
                </c:pt>
                <c:pt idx="4262">
                  <c:v>42551</c:v>
                </c:pt>
                <c:pt idx="4263">
                  <c:v>42552</c:v>
                </c:pt>
                <c:pt idx="4264">
                  <c:v>42555</c:v>
                </c:pt>
                <c:pt idx="4265">
                  <c:v>42556</c:v>
                </c:pt>
                <c:pt idx="4266">
                  <c:v>42557</c:v>
                </c:pt>
                <c:pt idx="4267">
                  <c:v>42558</c:v>
                </c:pt>
                <c:pt idx="4268">
                  <c:v>42559</c:v>
                </c:pt>
                <c:pt idx="4269">
                  <c:v>42562</c:v>
                </c:pt>
                <c:pt idx="4270">
                  <c:v>42563</c:v>
                </c:pt>
                <c:pt idx="4271">
                  <c:v>42564</c:v>
                </c:pt>
                <c:pt idx="4272">
                  <c:v>42565</c:v>
                </c:pt>
                <c:pt idx="4273">
                  <c:v>42566</c:v>
                </c:pt>
                <c:pt idx="4274">
                  <c:v>42569</c:v>
                </c:pt>
                <c:pt idx="4275">
                  <c:v>42570</c:v>
                </c:pt>
                <c:pt idx="4276">
                  <c:v>42571</c:v>
                </c:pt>
                <c:pt idx="4277">
                  <c:v>42572</c:v>
                </c:pt>
                <c:pt idx="4278">
                  <c:v>42573</c:v>
                </c:pt>
                <c:pt idx="4279">
                  <c:v>42576</c:v>
                </c:pt>
                <c:pt idx="4280">
                  <c:v>42577</c:v>
                </c:pt>
                <c:pt idx="4281">
                  <c:v>42578</c:v>
                </c:pt>
                <c:pt idx="4282">
                  <c:v>42579</c:v>
                </c:pt>
                <c:pt idx="4283">
                  <c:v>42580</c:v>
                </c:pt>
                <c:pt idx="4284">
                  <c:v>42583</c:v>
                </c:pt>
                <c:pt idx="4285">
                  <c:v>42584</c:v>
                </c:pt>
                <c:pt idx="4286">
                  <c:v>42585</c:v>
                </c:pt>
                <c:pt idx="4287">
                  <c:v>42586</c:v>
                </c:pt>
                <c:pt idx="4288">
                  <c:v>42587</c:v>
                </c:pt>
                <c:pt idx="4289">
                  <c:v>42590</c:v>
                </c:pt>
                <c:pt idx="4290">
                  <c:v>42591</c:v>
                </c:pt>
                <c:pt idx="4291">
                  <c:v>42592</c:v>
                </c:pt>
                <c:pt idx="4292">
                  <c:v>42593</c:v>
                </c:pt>
                <c:pt idx="4293">
                  <c:v>42594</c:v>
                </c:pt>
                <c:pt idx="4294">
                  <c:v>42597</c:v>
                </c:pt>
                <c:pt idx="4295">
                  <c:v>42598</c:v>
                </c:pt>
                <c:pt idx="4296">
                  <c:v>42599</c:v>
                </c:pt>
                <c:pt idx="4297">
                  <c:v>42600</c:v>
                </c:pt>
                <c:pt idx="4298">
                  <c:v>42601</c:v>
                </c:pt>
                <c:pt idx="4299">
                  <c:v>42604</c:v>
                </c:pt>
                <c:pt idx="4300">
                  <c:v>42605</c:v>
                </c:pt>
                <c:pt idx="4301">
                  <c:v>42606</c:v>
                </c:pt>
                <c:pt idx="4302">
                  <c:v>42607</c:v>
                </c:pt>
                <c:pt idx="4303">
                  <c:v>42608</c:v>
                </c:pt>
                <c:pt idx="4304">
                  <c:v>42611</c:v>
                </c:pt>
                <c:pt idx="4305">
                  <c:v>42612</c:v>
                </c:pt>
                <c:pt idx="4306">
                  <c:v>42613</c:v>
                </c:pt>
                <c:pt idx="4307">
                  <c:v>42614</c:v>
                </c:pt>
                <c:pt idx="4308">
                  <c:v>42615</c:v>
                </c:pt>
                <c:pt idx="4309">
                  <c:v>42618</c:v>
                </c:pt>
                <c:pt idx="4310">
                  <c:v>42619</c:v>
                </c:pt>
                <c:pt idx="4311">
                  <c:v>42620</c:v>
                </c:pt>
                <c:pt idx="4312">
                  <c:v>42621</c:v>
                </c:pt>
                <c:pt idx="4313">
                  <c:v>42622</c:v>
                </c:pt>
                <c:pt idx="4314">
                  <c:v>42625</c:v>
                </c:pt>
                <c:pt idx="4315">
                  <c:v>42626</c:v>
                </c:pt>
                <c:pt idx="4316">
                  <c:v>42627</c:v>
                </c:pt>
                <c:pt idx="4317">
                  <c:v>42628</c:v>
                </c:pt>
                <c:pt idx="4318">
                  <c:v>42629</c:v>
                </c:pt>
                <c:pt idx="4319">
                  <c:v>42632</c:v>
                </c:pt>
                <c:pt idx="4320">
                  <c:v>42633</c:v>
                </c:pt>
                <c:pt idx="4321">
                  <c:v>42634</c:v>
                </c:pt>
                <c:pt idx="4322">
                  <c:v>42635</c:v>
                </c:pt>
                <c:pt idx="4323">
                  <c:v>42636</c:v>
                </c:pt>
                <c:pt idx="4324">
                  <c:v>42639</c:v>
                </c:pt>
                <c:pt idx="4325">
                  <c:v>42640</c:v>
                </c:pt>
                <c:pt idx="4326">
                  <c:v>42641</c:v>
                </c:pt>
                <c:pt idx="4327">
                  <c:v>42642</c:v>
                </c:pt>
                <c:pt idx="4328">
                  <c:v>42643</c:v>
                </c:pt>
                <c:pt idx="4329">
                  <c:v>42646</c:v>
                </c:pt>
                <c:pt idx="4330">
                  <c:v>42647</c:v>
                </c:pt>
                <c:pt idx="4331">
                  <c:v>42648</c:v>
                </c:pt>
                <c:pt idx="4332">
                  <c:v>42649</c:v>
                </c:pt>
                <c:pt idx="4333">
                  <c:v>42650</c:v>
                </c:pt>
                <c:pt idx="4334">
                  <c:v>42653</c:v>
                </c:pt>
                <c:pt idx="4335">
                  <c:v>42654</c:v>
                </c:pt>
                <c:pt idx="4336">
                  <c:v>42655</c:v>
                </c:pt>
                <c:pt idx="4337">
                  <c:v>42656</c:v>
                </c:pt>
                <c:pt idx="4338">
                  <c:v>42657</c:v>
                </c:pt>
                <c:pt idx="4339">
                  <c:v>42660</c:v>
                </c:pt>
                <c:pt idx="4340">
                  <c:v>42661</c:v>
                </c:pt>
                <c:pt idx="4341">
                  <c:v>42662</c:v>
                </c:pt>
                <c:pt idx="4342">
                  <c:v>42663</c:v>
                </c:pt>
                <c:pt idx="4343">
                  <c:v>42664</c:v>
                </c:pt>
                <c:pt idx="4344">
                  <c:v>42667</c:v>
                </c:pt>
                <c:pt idx="4345">
                  <c:v>42668</c:v>
                </c:pt>
                <c:pt idx="4346">
                  <c:v>42669</c:v>
                </c:pt>
                <c:pt idx="4347">
                  <c:v>42670</c:v>
                </c:pt>
                <c:pt idx="4348">
                  <c:v>42671</c:v>
                </c:pt>
                <c:pt idx="4349">
                  <c:v>42674</c:v>
                </c:pt>
                <c:pt idx="4350">
                  <c:v>42675</c:v>
                </c:pt>
                <c:pt idx="4351">
                  <c:v>42676</c:v>
                </c:pt>
                <c:pt idx="4352">
                  <c:v>42677</c:v>
                </c:pt>
                <c:pt idx="4353">
                  <c:v>42678</c:v>
                </c:pt>
                <c:pt idx="4354">
                  <c:v>42681</c:v>
                </c:pt>
                <c:pt idx="4355">
                  <c:v>42682</c:v>
                </c:pt>
                <c:pt idx="4356">
                  <c:v>42683</c:v>
                </c:pt>
                <c:pt idx="4357">
                  <c:v>42684</c:v>
                </c:pt>
                <c:pt idx="4358">
                  <c:v>42685</c:v>
                </c:pt>
                <c:pt idx="4359">
                  <c:v>42688</c:v>
                </c:pt>
                <c:pt idx="4360">
                  <c:v>42689</c:v>
                </c:pt>
                <c:pt idx="4361">
                  <c:v>42690</c:v>
                </c:pt>
                <c:pt idx="4362">
                  <c:v>42691</c:v>
                </c:pt>
                <c:pt idx="4363">
                  <c:v>42692</c:v>
                </c:pt>
                <c:pt idx="4364">
                  <c:v>42695</c:v>
                </c:pt>
                <c:pt idx="4365">
                  <c:v>42696</c:v>
                </c:pt>
                <c:pt idx="4366">
                  <c:v>42697</c:v>
                </c:pt>
                <c:pt idx="4367">
                  <c:v>42698</c:v>
                </c:pt>
                <c:pt idx="4368">
                  <c:v>42699</c:v>
                </c:pt>
                <c:pt idx="4369">
                  <c:v>42702</c:v>
                </c:pt>
                <c:pt idx="4370">
                  <c:v>42703</c:v>
                </c:pt>
                <c:pt idx="4371">
                  <c:v>42704</c:v>
                </c:pt>
                <c:pt idx="4372">
                  <c:v>42705</c:v>
                </c:pt>
                <c:pt idx="4373">
                  <c:v>42706</c:v>
                </c:pt>
                <c:pt idx="4374">
                  <c:v>42709</c:v>
                </c:pt>
                <c:pt idx="4375">
                  <c:v>42710</c:v>
                </c:pt>
                <c:pt idx="4376">
                  <c:v>42711</c:v>
                </c:pt>
                <c:pt idx="4377">
                  <c:v>42712</c:v>
                </c:pt>
                <c:pt idx="4378">
                  <c:v>42713</c:v>
                </c:pt>
                <c:pt idx="4379">
                  <c:v>42716</c:v>
                </c:pt>
                <c:pt idx="4380">
                  <c:v>42717</c:v>
                </c:pt>
                <c:pt idx="4381">
                  <c:v>42718</c:v>
                </c:pt>
                <c:pt idx="4382">
                  <c:v>42719</c:v>
                </c:pt>
                <c:pt idx="4383">
                  <c:v>42720</c:v>
                </c:pt>
                <c:pt idx="4384">
                  <c:v>42723</c:v>
                </c:pt>
                <c:pt idx="4385">
                  <c:v>42724</c:v>
                </c:pt>
                <c:pt idx="4386">
                  <c:v>42725</c:v>
                </c:pt>
                <c:pt idx="4387">
                  <c:v>42726</c:v>
                </c:pt>
                <c:pt idx="4388">
                  <c:v>42727</c:v>
                </c:pt>
                <c:pt idx="4389">
                  <c:v>42730</c:v>
                </c:pt>
                <c:pt idx="4390">
                  <c:v>42731</c:v>
                </c:pt>
                <c:pt idx="4391">
                  <c:v>42732</c:v>
                </c:pt>
                <c:pt idx="4392">
                  <c:v>42733</c:v>
                </c:pt>
                <c:pt idx="4393">
                  <c:v>42734</c:v>
                </c:pt>
                <c:pt idx="4394">
                  <c:v>42737</c:v>
                </c:pt>
                <c:pt idx="4395">
                  <c:v>42738</c:v>
                </c:pt>
                <c:pt idx="4396">
                  <c:v>42739</c:v>
                </c:pt>
                <c:pt idx="4397">
                  <c:v>42740</c:v>
                </c:pt>
                <c:pt idx="4398">
                  <c:v>42741</c:v>
                </c:pt>
                <c:pt idx="4399">
                  <c:v>42744</c:v>
                </c:pt>
                <c:pt idx="4400">
                  <c:v>42745</c:v>
                </c:pt>
                <c:pt idx="4401">
                  <c:v>42746</c:v>
                </c:pt>
                <c:pt idx="4402">
                  <c:v>42747</c:v>
                </c:pt>
                <c:pt idx="4403">
                  <c:v>42748</c:v>
                </c:pt>
                <c:pt idx="4404">
                  <c:v>42751</c:v>
                </c:pt>
                <c:pt idx="4405">
                  <c:v>42752</c:v>
                </c:pt>
                <c:pt idx="4406">
                  <c:v>42753</c:v>
                </c:pt>
                <c:pt idx="4407">
                  <c:v>42754</c:v>
                </c:pt>
                <c:pt idx="4408">
                  <c:v>42755</c:v>
                </c:pt>
                <c:pt idx="4409">
                  <c:v>42758</c:v>
                </c:pt>
                <c:pt idx="4410">
                  <c:v>42759</c:v>
                </c:pt>
                <c:pt idx="4411">
                  <c:v>42760</c:v>
                </c:pt>
                <c:pt idx="4412">
                  <c:v>42761</c:v>
                </c:pt>
                <c:pt idx="4413">
                  <c:v>42762</c:v>
                </c:pt>
                <c:pt idx="4414">
                  <c:v>42765</c:v>
                </c:pt>
                <c:pt idx="4415">
                  <c:v>42766</c:v>
                </c:pt>
                <c:pt idx="4416">
                  <c:v>42767</c:v>
                </c:pt>
                <c:pt idx="4417">
                  <c:v>42768</c:v>
                </c:pt>
                <c:pt idx="4418">
                  <c:v>42769</c:v>
                </c:pt>
                <c:pt idx="4419">
                  <c:v>42772</c:v>
                </c:pt>
                <c:pt idx="4420">
                  <c:v>42773</c:v>
                </c:pt>
                <c:pt idx="4421">
                  <c:v>42774</c:v>
                </c:pt>
                <c:pt idx="4422">
                  <c:v>42775</c:v>
                </c:pt>
                <c:pt idx="4423">
                  <c:v>42776</c:v>
                </c:pt>
                <c:pt idx="4424">
                  <c:v>42779</c:v>
                </c:pt>
                <c:pt idx="4425">
                  <c:v>42780</c:v>
                </c:pt>
                <c:pt idx="4426">
                  <c:v>42781</c:v>
                </c:pt>
                <c:pt idx="4427">
                  <c:v>42782</c:v>
                </c:pt>
                <c:pt idx="4428">
                  <c:v>42783</c:v>
                </c:pt>
                <c:pt idx="4429">
                  <c:v>42786</c:v>
                </c:pt>
                <c:pt idx="4430">
                  <c:v>42787</c:v>
                </c:pt>
                <c:pt idx="4431">
                  <c:v>42788</c:v>
                </c:pt>
                <c:pt idx="4432">
                  <c:v>42789</c:v>
                </c:pt>
                <c:pt idx="4433">
                  <c:v>42790</c:v>
                </c:pt>
                <c:pt idx="4434">
                  <c:v>42793</c:v>
                </c:pt>
                <c:pt idx="4435">
                  <c:v>42794</c:v>
                </c:pt>
                <c:pt idx="4436">
                  <c:v>42795</c:v>
                </c:pt>
                <c:pt idx="4437">
                  <c:v>42796</c:v>
                </c:pt>
                <c:pt idx="4438">
                  <c:v>42797</c:v>
                </c:pt>
                <c:pt idx="4439">
                  <c:v>42800</c:v>
                </c:pt>
                <c:pt idx="4440">
                  <c:v>42801</c:v>
                </c:pt>
                <c:pt idx="4441">
                  <c:v>42802</c:v>
                </c:pt>
                <c:pt idx="4442">
                  <c:v>42803</c:v>
                </c:pt>
                <c:pt idx="4443">
                  <c:v>42804</c:v>
                </c:pt>
                <c:pt idx="4444">
                  <c:v>42807</c:v>
                </c:pt>
                <c:pt idx="4445">
                  <c:v>42808</c:v>
                </c:pt>
                <c:pt idx="4446">
                  <c:v>42809</c:v>
                </c:pt>
                <c:pt idx="4447">
                  <c:v>42810</c:v>
                </c:pt>
                <c:pt idx="4448">
                  <c:v>42811</c:v>
                </c:pt>
                <c:pt idx="4449">
                  <c:v>42814</c:v>
                </c:pt>
                <c:pt idx="4450">
                  <c:v>42815</c:v>
                </c:pt>
                <c:pt idx="4451">
                  <c:v>42816</c:v>
                </c:pt>
                <c:pt idx="4452">
                  <c:v>42817</c:v>
                </c:pt>
                <c:pt idx="4453">
                  <c:v>42818</c:v>
                </c:pt>
                <c:pt idx="4454">
                  <c:v>42821</c:v>
                </c:pt>
                <c:pt idx="4455">
                  <c:v>42822</c:v>
                </c:pt>
                <c:pt idx="4456">
                  <c:v>42823</c:v>
                </c:pt>
                <c:pt idx="4457">
                  <c:v>42824</c:v>
                </c:pt>
                <c:pt idx="4458">
                  <c:v>42825</c:v>
                </c:pt>
                <c:pt idx="4459">
                  <c:v>42828</c:v>
                </c:pt>
                <c:pt idx="4460">
                  <c:v>42829</c:v>
                </c:pt>
                <c:pt idx="4461">
                  <c:v>42830</c:v>
                </c:pt>
                <c:pt idx="4462">
                  <c:v>42831</c:v>
                </c:pt>
                <c:pt idx="4463">
                  <c:v>42832</c:v>
                </c:pt>
                <c:pt idx="4464">
                  <c:v>42835</c:v>
                </c:pt>
                <c:pt idx="4465">
                  <c:v>42836</c:v>
                </c:pt>
                <c:pt idx="4466">
                  <c:v>42837</c:v>
                </c:pt>
                <c:pt idx="4467">
                  <c:v>42838</c:v>
                </c:pt>
                <c:pt idx="4468">
                  <c:v>42839</c:v>
                </c:pt>
                <c:pt idx="4469">
                  <c:v>42842</c:v>
                </c:pt>
                <c:pt idx="4470">
                  <c:v>42843</c:v>
                </c:pt>
                <c:pt idx="4471">
                  <c:v>42844</c:v>
                </c:pt>
                <c:pt idx="4472">
                  <c:v>42845</c:v>
                </c:pt>
                <c:pt idx="4473">
                  <c:v>42846</c:v>
                </c:pt>
                <c:pt idx="4474">
                  <c:v>42849</c:v>
                </c:pt>
                <c:pt idx="4475">
                  <c:v>42850</c:v>
                </c:pt>
                <c:pt idx="4476">
                  <c:v>42851</c:v>
                </c:pt>
                <c:pt idx="4477">
                  <c:v>42852</c:v>
                </c:pt>
                <c:pt idx="4478">
                  <c:v>42853</c:v>
                </c:pt>
                <c:pt idx="4479">
                  <c:v>42856</c:v>
                </c:pt>
                <c:pt idx="4480">
                  <c:v>42857</c:v>
                </c:pt>
                <c:pt idx="4481">
                  <c:v>42858</c:v>
                </c:pt>
                <c:pt idx="4482">
                  <c:v>42859</c:v>
                </c:pt>
                <c:pt idx="4483">
                  <c:v>42860</c:v>
                </c:pt>
                <c:pt idx="4484">
                  <c:v>42863</c:v>
                </c:pt>
                <c:pt idx="4485">
                  <c:v>42864</c:v>
                </c:pt>
                <c:pt idx="4486">
                  <c:v>42865</c:v>
                </c:pt>
                <c:pt idx="4487">
                  <c:v>42866</c:v>
                </c:pt>
                <c:pt idx="4488">
                  <c:v>42867</c:v>
                </c:pt>
                <c:pt idx="4489">
                  <c:v>42870</c:v>
                </c:pt>
                <c:pt idx="4490">
                  <c:v>42871</c:v>
                </c:pt>
                <c:pt idx="4491">
                  <c:v>42872</c:v>
                </c:pt>
                <c:pt idx="4492">
                  <c:v>42873</c:v>
                </c:pt>
                <c:pt idx="4493">
                  <c:v>42874</c:v>
                </c:pt>
                <c:pt idx="4494">
                  <c:v>42877</c:v>
                </c:pt>
                <c:pt idx="4495">
                  <c:v>42878</c:v>
                </c:pt>
                <c:pt idx="4496">
                  <c:v>42879</c:v>
                </c:pt>
                <c:pt idx="4497">
                  <c:v>42880</c:v>
                </c:pt>
                <c:pt idx="4498">
                  <c:v>42881</c:v>
                </c:pt>
                <c:pt idx="4499">
                  <c:v>42884</c:v>
                </c:pt>
                <c:pt idx="4500">
                  <c:v>42885</c:v>
                </c:pt>
                <c:pt idx="4501">
                  <c:v>42886</c:v>
                </c:pt>
                <c:pt idx="4502">
                  <c:v>42887</c:v>
                </c:pt>
                <c:pt idx="4503">
                  <c:v>42888</c:v>
                </c:pt>
                <c:pt idx="4504">
                  <c:v>42891</c:v>
                </c:pt>
                <c:pt idx="4505">
                  <c:v>42892</c:v>
                </c:pt>
                <c:pt idx="4506">
                  <c:v>42893</c:v>
                </c:pt>
                <c:pt idx="4507">
                  <c:v>42894</c:v>
                </c:pt>
                <c:pt idx="4508">
                  <c:v>42895</c:v>
                </c:pt>
                <c:pt idx="4509">
                  <c:v>42898</c:v>
                </c:pt>
                <c:pt idx="4510">
                  <c:v>42899</c:v>
                </c:pt>
                <c:pt idx="4511">
                  <c:v>42900</c:v>
                </c:pt>
                <c:pt idx="4512">
                  <c:v>42901</c:v>
                </c:pt>
                <c:pt idx="4513">
                  <c:v>42902</c:v>
                </c:pt>
                <c:pt idx="4514">
                  <c:v>42905</c:v>
                </c:pt>
                <c:pt idx="4515">
                  <c:v>42906</c:v>
                </c:pt>
                <c:pt idx="4516">
                  <c:v>42907</c:v>
                </c:pt>
                <c:pt idx="4517">
                  <c:v>42908</c:v>
                </c:pt>
                <c:pt idx="4518">
                  <c:v>42909</c:v>
                </c:pt>
                <c:pt idx="4519">
                  <c:v>42912</c:v>
                </c:pt>
                <c:pt idx="4520">
                  <c:v>42913</c:v>
                </c:pt>
                <c:pt idx="4521">
                  <c:v>42914</c:v>
                </c:pt>
                <c:pt idx="4522">
                  <c:v>42915</c:v>
                </c:pt>
                <c:pt idx="4523">
                  <c:v>42916</c:v>
                </c:pt>
                <c:pt idx="4524">
                  <c:v>42919</c:v>
                </c:pt>
                <c:pt idx="4525">
                  <c:v>42920</c:v>
                </c:pt>
                <c:pt idx="4526">
                  <c:v>42921</c:v>
                </c:pt>
                <c:pt idx="4527">
                  <c:v>42922</c:v>
                </c:pt>
                <c:pt idx="4528">
                  <c:v>42923</c:v>
                </c:pt>
                <c:pt idx="4529">
                  <c:v>42926</c:v>
                </c:pt>
                <c:pt idx="4530">
                  <c:v>42927</c:v>
                </c:pt>
                <c:pt idx="4531">
                  <c:v>42928</c:v>
                </c:pt>
                <c:pt idx="4532">
                  <c:v>42929</c:v>
                </c:pt>
                <c:pt idx="4533">
                  <c:v>42930</c:v>
                </c:pt>
                <c:pt idx="4534">
                  <c:v>42933</c:v>
                </c:pt>
                <c:pt idx="4535">
                  <c:v>42934</c:v>
                </c:pt>
                <c:pt idx="4536">
                  <c:v>42935</c:v>
                </c:pt>
                <c:pt idx="4537">
                  <c:v>42936</c:v>
                </c:pt>
                <c:pt idx="4538">
                  <c:v>42937</c:v>
                </c:pt>
                <c:pt idx="4539">
                  <c:v>42940</c:v>
                </c:pt>
                <c:pt idx="4540">
                  <c:v>42941</c:v>
                </c:pt>
                <c:pt idx="4541">
                  <c:v>42942</c:v>
                </c:pt>
                <c:pt idx="4542">
                  <c:v>42943</c:v>
                </c:pt>
                <c:pt idx="4543">
                  <c:v>42944</c:v>
                </c:pt>
                <c:pt idx="4544">
                  <c:v>42947</c:v>
                </c:pt>
                <c:pt idx="4545">
                  <c:v>42948</c:v>
                </c:pt>
                <c:pt idx="4546">
                  <c:v>42949</c:v>
                </c:pt>
                <c:pt idx="4547">
                  <c:v>42950</c:v>
                </c:pt>
                <c:pt idx="4548">
                  <c:v>42951</c:v>
                </c:pt>
                <c:pt idx="4549">
                  <c:v>42954</c:v>
                </c:pt>
                <c:pt idx="4550">
                  <c:v>42955</c:v>
                </c:pt>
                <c:pt idx="4551">
                  <c:v>42956</c:v>
                </c:pt>
                <c:pt idx="4552">
                  <c:v>42957</c:v>
                </c:pt>
                <c:pt idx="4553">
                  <c:v>42958</c:v>
                </c:pt>
                <c:pt idx="4554">
                  <c:v>42961</c:v>
                </c:pt>
                <c:pt idx="4555">
                  <c:v>42962</c:v>
                </c:pt>
                <c:pt idx="4556">
                  <c:v>42963</c:v>
                </c:pt>
                <c:pt idx="4557">
                  <c:v>42964</c:v>
                </c:pt>
                <c:pt idx="4558">
                  <c:v>42965</c:v>
                </c:pt>
                <c:pt idx="4559">
                  <c:v>42968</c:v>
                </c:pt>
                <c:pt idx="4560">
                  <c:v>42969</c:v>
                </c:pt>
                <c:pt idx="4561">
                  <c:v>42970</c:v>
                </c:pt>
                <c:pt idx="4562">
                  <c:v>42971</c:v>
                </c:pt>
                <c:pt idx="4563">
                  <c:v>42972</c:v>
                </c:pt>
                <c:pt idx="4564">
                  <c:v>42975</c:v>
                </c:pt>
                <c:pt idx="4565">
                  <c:v>42976</c:v>
                </c:pt>
                <c:pt idx="4566">
                  <c:v>42977</c:v>
                </c:pt>
                <c:pt idx="4567">
                  <c:v>42978</c:v>
                </c:pt>
                <c:pt idx="4568">
                  <c:v>42979</c:v>
                </c:pt>
                <c:pt idx="4569">
                  <c:v>42982</c:v>
                </c:pt>
                <c:pt idx="4570">
                  <c:v>42983</c:v>
                </c:pt>
                <c:pt idx="4571">
                  <c:v>42984</c:v>
                </c:pt>
                <c:pt idx="4572">
                  <c:v>42985</c:v>
                </c:pt>
                <c:pt idx="4573">
                  <c:v>42986</c:v>
                </c:pt>
                <c:pt idx="4574">
                  <c:v>42989</c:v>
                </c:pt>
                <c:pt idx="4575">
                  <c:v>42990</c:v>
                </c:pt>
                <c:pt idx="4576">
                  <c:v>42991</c:v>
                </c:pt>
                <c:pt idx="4577">
                  <c:v>42992</c:v>
                </c:pt>
                <c:pt idx="4578">
                  <c:v>42993</c:v>
                </c:pt>
                <c:pt idx="4579">
                  <c:v>42996</c:v>
                </c:pt>
                <c:pt idx="4580">
                  <c:v>42997</c:v>
                </c:pt>
                <c:pt idx="4581">
                  <c:v>42998</c:v>
                </c:pt>
                <c:pt idx="4582">
                  <c:v>42999</c:v>
                </c:pt>
                <c:pt idx="4583">
                  <c:v>43000</c:v>
                </c:pt>
                <c:pt idx="4584">
                  <c:v>43003</c:v>
                </c:pt>
                <c:pt idx="4585">
                  <c:v>43004</c:v>
                </c:pt>
                <c:pt idx="4586">
                  <c:v>43005</c:v>
                </c:pt>
                <c:pt idx="4587">
                  <c:v>43006</c:v>
                </c:pt>
                <c:pt idx="4588">
                  <c:v>43007</c:v>
                </c:pt>
                <c:pt idx="4589">
                  <c:v>43010</c:v>
                </c:pt>
                <c:pt idx="4590">
                  <c:v>43011</c:v>
                </c:pt>
                <c:pt idx="4591">
                  <c:v>43012</c:v>
                </c:pt>
                <c:pt idx="4592">
                  <c:v>43013</c:v>
                </c:pt>
                <c:pt idx="4593">
                  <c:v>43014</c:v>
                </c:pt>
                <c:pt idx="4594">
                  <c:v>43017</c:v>
                </c:pt>
                <c:pt idx="4595">
                  <c:v>43018</c:v>
                </c:pt>
                <c:pt idx="4596">
                  <c:v>43019</c:v>
                </c:pt>
                <c:pt idx="4597">
                  <c:v>43020</c:v>
                </c:pt>
                <c:pt idx="4598">
                  <c:v>43021</c:v>
                </c:pt>
                <c:pt idx="4599">
                  <c:v>43024</c:v>
                </c:pt>
                <c:pt idx="4600">
                  <c:v>43025</c:v>
                </c:pt>
                <c:pt idx="4601">
                  <c:v>43026</c:v>
                </c:pt>
                <c:pt idx="4602">
                  <c:v>43027</c:v>
                </c:pt>
                <c:pt idx="4603">
                  <c:v>43028</c:v>
                </c:pt>
                <c:pt idx="4604">
                  <c:v>43031</c:v>
                </c:pt>
                <c:pt idx="4605">
                  <c:v>43032</c:v>
                </c:pt>
                <c:pt idx="4606">
                  <c:v>43033</c:v>
                </c:pt>
                <c:pt idx="4607">
                  <c:v>43034</c:v>
                </c:pt>
                <c:pt idx="4608">
                  <c:v>43035</c:v>
                </c:pt>
                <c:pt idx="4609">
                  <c:v>43038</c:v>
                </c:pt>
                <c:pt idx="4610">
                  <c:v>43039</c:v>
                </c:pt>
                <c:pt idx="4611">
                  <c:v>43040</c:v>
                </c:pt>
                <c:pt idx="4612">
                  <c:v>43041</c:v>
                </c:pt>
                <c:pt idx="4613">
                  <c:v>43042</c:v>
                </c:pt>
                <c:pt idx="4614">
                  <c:v>43045</c:v>
                </c:pt>
                <c:pt idx="4615">
                  <c:v>43046</c:v>
                </c:pt>
                <c:pt idx="4616">
                  <c:v>43047</c:v>
                </c:pt>
                <c:pt idx="4617">
                  <c:v>43048</c:v>
                </c:pt>
                <c:pt idx="4618">
                  <c:v>43049</c:v>
                </c:pt>
                <c:pt idx="4619">
                  <c:v>43052</c:v>
                </c:pt>
                <c:pt idx="4620">
                  <c:v>43053</c:v>
                </c:pt>
                <c:pt idx="4621">
                  <c:v>43054</c:v>
                </c:pt>
                <c:pt idx="4622">
                  <c:v>43055</c:v>
                </c:pt>
                <c:pt idx="4623">
                  <c:v>43056</c:v>
                </c:pt>
                <c:pt idx="4624">
                  <c:v>43059</c:v>
                </c:pt>
                <c:pt idx="4625">
                  <c:v>43060</c:v>
                </c:pt>
                <c:pt idx="4626">
                  <c:v>43061</c:v>
                </c:pt>
                <c:pt idx="4627">
                  <c:v>43062</c:v>
                </c:pt>
                <c:pt idx="4628">
                  <c:v>43063</c:v>
                </c:pt>
                <c:pt idx="4629">
                  <c:v>43066</c:v>
                </c:pt>
                <c:pt idx="4630">
                  <c:v>43067</c:v>
                </c:pt>
                <c:pt idx="4631">
                  <c:v>43068</c:v>
                </c:pt>
                <c:pt idx="4632">
                  <c:v>43069</c:v>
                </c:pt>
                <c:pt idx="4633">
                  <c:v>43070</c:v>
                </c:pt>
                <c:pt idx="4634">
                  <c:v>43073</c:v>
                </c:pt>
                <c:pt idx="4635">
                  <c:v>43074</c:v>
                </c:pt>
                <c:pt idx="4636">
                  <c:v>43075</c:v>
                </c:pt>
                <c:pt idx="4637">
                  <c:v>43076</c:v>
                </c:pt>
                <c:pt idx="4638">
                  <c:v>43077</c:v>
                </c:pt>
                <c:pt idx="4639">
                  <c:v>43080</c:v>
                </c:pt>
                <c:pt idx="4640">
                  <c:v>43081</c:v>
                </c:pt>
                <c:pt idx="4641">
                  <c:v>43082</c:v>
                </c:pt>
                <c:pt idx="4642">
                  <c:v>43083</c:v>
                </c:pt>
                <c:pt idx="4643">
                  <c:v>43084</c:v>
                </c:pt>
                <c:pt idx="4644">
                  <c:v>43087</c:v>
                </c:pt>
                <c:pt idx="4645">
                  <c:v>43088</c:v>
                </c:pt>
                <c:pt idx="4646">
                  <c:v>43089</c:v>
                </c:pt>
                <c:pt idx="4647">
                  <c:v>43090</c:v>
                </c:pt>
                <c:pt idx="4648">
                  <c:v>43091</c:v>
                </c:pt>
                <c:pt idx="4649">
                  <c:v>43094</c:v>
                </c:pt>
                <c:pt idx="4650">
                  <c:v>43095</c:v>
                </c:pt>
                <c:pt idx="4651">
                  <c:v>43096</c:v>
                </c:pt>
                <c:pt idx="4652">
                  <c:v>43097</c:v>
                </c:pt>
                <c:pt idx="4653">
                  <c:v>43098</c:v>
                </c:pt>
                <c:pt idx="4654">
                  <c:v>43101</c:v>
                </c:pt>
                <c:pt idx="4655">
                  <c:v>43102</c:v>
                </c:pt>
                <c:pt idx="4656">
                  <c:v>43103</c:v>
                </c:pt>
                <c:pt idx="4657">
                  <c:v>43104</c:v>
                </c:pt>
                <c:pt idx="4658">
                  <c:v>43105</c:v>
                </c:pt>
                <c:pt idx="4659">
                  <c:v>43108</c:v>
                </c:pt>
                <c:pt idx="4660">
                  <c:v>43109</c:v>
                </c:pt>
                <c:pt idx="4661">
                  <c:v>43110</c:v>
                </c:pt>
                <c:pt idx="4662">
                  <c:v>43111</c:v>
                </c:pt>
                <c:pt idx="4663">
                  <c:v>43112</c:v>
                </c:pt>
                <c:pt idx="4664">
                  <c:v>43115</c:v>
                </c:pt>
                <c:pt idx="4665">
                  <c:v>43116</c:v>
                </c:pt>
                <c:pt idx="4666">
                  <c:v>43117</c:v>
                </c:pt>
                <c:pt idx="4667">
                  <c:v>43118</c:v>
                </c:pt>
                <c:pt idx="4668">
                  <c:v>43119</c:v>
                </c:pt>
                <c:pt idx="4669">
                  <c:v>43122</c:v>
                </c:pt>
                <c:pt idx="4670">
                  <c:v>43123</c:v>
                </c:pt>
                <c:pt idx="4671">
                  <c:v>43124</c:v>
                </c:pt>
                <c:pt idx="4672">
                  <c:v>43125</c:v>
                </c:pt>
                <c:pt idx="4673">
                  <c:v>43126</c:v>
                </c:pt>
                <c:pt idx="4674">
                  <c:v>43129</c:v>
                </c:pt>
                <c:pt idx="4675">
                  <c:v>43130</c:v>
                </c:pt>
                <c:pt idx="4676">
                  <c:v>43131</c:v>
                </c:pt>
                <c:pt idx="4677">
                  <c:v>43132</c:v>
                </c:pt>
                <c:pt idx="4678">
                  <c:v>43133</c:v>
                </c:pt>
                <c:pt idx="4679">
                  <c:v>43136</c:v>
                </c:pt>
                <c:pt idx="4680">
                  <c:v>43137</c:v>
                </c:pt>
                <c:pt idx="4681">
                  <c:v>43138</c:v>
                </c:pt>
                <c:pt idx="4682">
                  <c:v>43139</c:v>
                </c:pt>
                <c:pt idx="4683">
                  <c:v>43140</c:v>
                </c:pt>
                <c:pt idx="4684">
                  <c:v>43143</c:v>
                </c:pt>
                <c:pt idx="4685">
                  <c:v>43144</c:v>
                </c:pt>
                <c:pt idx="4686">
                  <c:v>43145</c:v>
                </c:pt>
                <c:pt idx="4687">
                  <c:v>43146</c:v>
                </c:pt>
                <c:pt idx="4688">
                  <c:v>43147</c:v>
                </c:pt>
                <c:pt idx="4689">
                  <c:v>43150</c:v>
                </c:pt>
                <c:pt idx="4690">
                  <c:v>43151</c:v>
                </c:pt>
                <c:pt idx="4691">
                  <c:v>43152</c:v>
                </c:pt>
                <c:pt idx="4692">
                  <c:v>43153</c:v>
                </c:pt>
                <c:pt idx="4693">
                  <c:v>43154</c:v>
                </c:pt>
                <c:pt idx="4694">
                  <c:v>43157</c:v>
                </c:pt>
                <c:pt idx="4695">
                  <c:v>43158</c:v>
                </c:pt>
                <c:pt idx="4696">
                  <c:v>43159</c:v>
                </c:pt>
                <c:pt idx="4697">
                  <c:v>43160</c:v>
                </c:pt>
                <c:pt idx="4698">
                  <c:v>43161</c:v>
                </c:pt>
                <c:pt idx="4699">
                  <c:v>43164</c:v>
                </c:pt>
                <c:pt idx="4700">
                  <c:v>43165</c:v>
                </c:pt>
                <c:pt idx="4701">
                  <c:v>43166</c:v>
                </c:pt>
                <c:pt idx="4702">
                  <c:v>43167</c:v>
                </c:pt>
                <c:pt idx="4703">
                  <c:v>43168</c:v>
                </c:pt>
                <c:pt idx="4704">
                  <c:v>43171</c:v>
                </c:pt>
                <c:pt idx="4705">
                  <c:v>43172</c:v>
                </c:pt>
                <c:pt idx="4706">
                  <c:v>43173</c:v>
                </c:pt>
                <c:pt idx="4707">
                  <c:v>43174</c:v>
                </c:pt>
                <c:pt idx="4708">
                  <c:v>43175</c:v>
                </c:pt>
                <c:pt idx="4709">
                  <c:v>43178</c:v>
                </c:pt>
                <c:pt idx="4710">
                  <c:v>43179</c:v>
                </c:pt>
                <c:pt idx="4711">
                  <c:v>43180</c:v>
                </c:pt>
                <c:pt idx="4712">
                  <c:v>43181</c:v>
                </c:pt>
                <c:pt idx="4713">
                  <c:v>43182</c:v>
                </c:pt>
                <c:pt idx="4714">
                  <c:v>43185</c:v>
                </c:pt>
                <c:pt idx="4715">
                  <c:v>43186</c:v>
                </c:pt>
                <c:pt idx="4716">
                  <c:v>43187</c:v>
                </c:pt>
                <c:pt idx="4717">
                  <c:v>43188</c:v>
                </c:pt>
                <c:pt idx="4718">
                  <c:v>43189</c:v>
                </c:pt>
                <c:pt idx="4719">
                  <c:v>43192</c:v>
                </c:pt>
                <c:pt idx="4720">
                  <c:v>43193</c:v>
                </c:pt>
                <c:pt idx="4721">
                  <c:v>43194</c:v>
                </c:pt>
                <c:pt idx="4722">
                  <c:v>43195</c:v>
                </c:pt>
                <c:pt idx="4723">
                  <c:v>43196</c:v>
                </c:pt>
                <c:pt idx="4724">
                  <c:v>43199</c:v>
                </c:pt>
                <c:pt idx="4725">
                  <c:v>43200</c:v>
                </c:pt>
                <c:pt idx="4726">
                  <c:v>43201</c:v>
                </c:pt>
                <c:pt idx="4727">
                  <c:v>43202</c:v>
                </c:pt>
                <c:pt idx="4728">
                  <c:v>43203</c:v>
                </c:pt>
                <c:pt idx="4729">
                  <c:v>43206</c:v>
                </c:pt>
                <c:pt idx="4730">
                  <c:v>43207</c:v>
                </c:pt>
                <c:pt idx="4731">
                  <c:v>43208</c:v>
                </c:pt>
                <c:pt idx="4732">
                  <c:v>43209</c:v>
                </c:pt>
                <c:pt idx="4733">
                  <c:v>43210</c:v>
                </c:pt>
                <c:pt idx="4734">
                  <c:v>43213</c:v>
                </c:pt>
                <c:pt idx="4735">
                  <c:v>43214</c:v>
                </c:pt>
                <c:pt idx="4736">
                  <c:v>43215</c:v>
                </c:pt>
                <c:pt idx="4737">
                  <c:v>43216</c:v>
                </c:pt>
                <c:pt idx="4738">
                  <c:v>43217</c:v>
                </c:pt>
                <c:pt idx="4739">
                  <c:v>43220</c:v>
                </c:pt>
                <c:pt idx="4740">
                  <c:v>43221</c:v>
                </c:pt>
                <c:pt idx="4741">
                  <c:v>43222</c:v>
                </c:pt>
                <c:pt idx="4742">
                  <c:v>43223</c:v>
                </c:pt>
                <c:pt idx="4743">
                  <c:v>43224</c:v>
                </c:pt>
                <c:pt idx="4744">
                  <c:v>43227</c:v>
                </c:pt>
                <c:pt idx="4745">
                  <c:v>43228</c:v>
                </c:pt>
                <c:pt idx="4746">
                  <c:v>43229</c:v>
                </c:pt>
                <c:pt idx="4747">
                  <c:v>43230</c:v>
                </c:pt>
                <c:pt idx="4748">
                  <c:v>43231</c:v>
                </c:pt>
                <c:pt idx="4749">
                  <c:v>43234</c:v>
                </c:pt>
                <c:pt idx="4750">
                  <c:v>43235</c:v>
                </c:pt>
                <c:pt idx="4751">
                  <c:v>43236</c:v>
                </c:pt>
                <c:pt idx="4752">
                  <c:v>43237</c:v>
                </c:pt>
                <c:pt idx="4753">
                  <c:v>43238</c:v>
                </c:pt>
                <c:pt idx="4754">
                  <c:v>43241</c:v>
                </c:pt>
                <c:pt idx="4755">
                  <c:v>43242</c:v>
                </c:pt>
                <c:pt idx="4756">
                  <c:v>43243</c:v>
                </c:pt>
                <c:pt idx="4757">
                  <c:v>43244</c:v>
                </c:pt>
                <c:pt idx="4758">
                  <c:v>43245</c:v>
                </c:pt>
                <c:pt idx="4759">
                  <c:v>43248</c:v>
                </c:pt>
                <c:pt idx="4760">
                  <c:v>43249</c:v>
                </c:pt>
                <c:pt idx="4761">
                  <c:v>43250</c:v>
                </c:pt>
                <c:pt idx="4762">
                  <c:v>43251</c:v>
                </c:pt>
                <c:pt idx="4763">
                  <c:v>43252</c:v>
                </c:pt>
                <c:pt idx="4764">
                  <c:v>43255</c:v>
                </c:pt>
                <c:pt idx="4765">
                  <c:v>43256</c:v>
                </c:pt>
                <c:pt idx="4766">
                  <c:v>43257</c:v>
                </c:pt>
                <c:pt idx="4767">
                  <c:v>43258</c:v>
                </c:pt>
                <c:pt idx="4768">
                  <c:v>43259</c:v>
                </c:pt>
                <c:pt idx="4769">
                  <c:v>43262</c:v>
                </c:pt>
                <c:pt idx="4770">
                  <c:v>43263</c:v>
                </c:pt>
                <c:pt idx="4771">
                  <c:v>43264</c:v>
                </c:pt>
                <c:pt idx="4772">
                  <c:v>43265</c:v>
                </c:pt>
                <c:pt idx="4773">
                  <c:v>43266</c:v>
                </c:pt>
                <c:pt idx="4774">
                  <c:v>43269</c:v>
                </c:pt>
                <c:pt idx="4775">
                  <c:v>43270</c:v>
                </c:pt>
                <c:pt idx="4776">
                  <c:v>43271</c:v>
                </c:pt>
                <c:pt idx="4777">
                  <c:v>43272</c:v>
                </c:pt>
                <c:pt idx="4778">
                  <c:v>43273</c:v>
                </c:pt>
                <c:pt idx="4779">
                  <c:v>43276</c:v>
                </c:pt>
                <c:pt idx="4780">
                  <c:v>43277</c:v>
                </c:pt>
                <c:pt idx="4781">
                  <c:v>43278</c:v>
                </c:pt>
                <c:pt idx="4782">
                  <c:v>43279</c:v>
                </c:pt>
                <c:pt idx="4783">
                  <c:v>43280</c:v>
                </c:pt>
                <c:pt idx="4784">
                  <c:v>43283</c:v>
                </c:pt>
                <c:pt idx="4785">
                  <c:v>43284</c:v>
                </c:pt>
                <c:pt idx="4786">
                  <c:v>43285</c:v>
                </c:pt>
                <c:pt idx="4787">
                  <c:v>43286</c:v>
                </c:pt>
                <c:pt idx="4788">
                  <c:v>43287</c:v>
                </c:pt>
                <c:pt idx="4789">
                  <c:v>43290</c:v>
                </c:pt>
                <c:pt idx="4790">
                  <c:v>43291</c:v>
                </c:pt>
                <c:pt idx="4791">
                  <c:v>43292</c:v>
                </c:pt>
                <c:pt idx="4792">
                  <c:v>43293</c:v>
                </c:pt>
                <c:pt idx="4793">
                  <c:v>43294</c:v>
                </c:pt>
                <c:pt idx="4794">
                  <c:v>43297</c:v>
                </c:pt>
                <c:pt idx="4795">
                  <c:v>43298</c:v>
                </c:pt>
                <c:pt idx="4796">
                  <c:v>43299</c:v>
                </c:pt>
                <c:pt idx="4797">
                  <c:v>43300</c:v>
                </c:pt>
                <c:pt idx="4798">
                  <c:v>43301</c:v>
                </c:pt>
                <c:pt idx="4799">
                  <c:v>43304</c:v>
                </c:pt>
                <c:pt idx="4800">
                  <c:v>43305</c:v>
                </c:pt>
                <c:pt idx="4801">
                  <c:v>43306</c:v>
                </c:pt>
                <c:pt idx="4802">
                  <c:v>43307</c:v>
                </c:pt>
                <c:pt idx="4803">
                  <c:v>43308</c:v>
                </c:pt>
                <c:pt idx="4804">
                  <c:v>43311</c:v>
                </c:pt>
                <c:pt idx="4805">
                  <c:v>43312</c:v>
                </c:pt>
                <c:pt idx="4806">
                  <c:v>43313</c:v>
                </c:pt>
                <c:pt idx="4807">
                  <c:v>43314</c:v>
                </c:pt>
                <c:pt idx="4808">
                  <c:v>43315</c:v>
                </c:pt>
                <c:pt idx="4809">
                  <c:v>43318</c:v>
                </c:pt>
                <c:pt idx="4810">
                  <c:v>43319</c:v>
                </c:pt>
                <c:pt idx="4811">
                  <c:v>43320</c:v>
                </c:pt>
                <c:pt idx="4812">
                  <c:v>43321</c:v>
                </c:pt>
                <c:pt idx="4813">
                  <c:v>43322</c:v>
                </c:pt>
                <c:pt idx="4814">
                  <c:v>43325</c:v>
                </c:pt>
                <c:pt idx="4815">
                  <c:v>43326</c:v>
                </c:pt>
                <c:pt idx="4816">
                  <c:v>43327</c:v>
                </c:pt>
                <c:pt idx="4817">
                  <c:v>43328</c:v>
                </c:pt>
                <c:pt idx="4818">
                  <c:v>43329</c:v>
                </c:pt>
                <c:pt idx="4819">
                  <c:v>43332</c:v>
                </c:pt>
                <c:pt idx="4820">
                  <c:v>43333</c:v>
                </c:pt>
                <c:pt idx="4821">
                  <c:v>43334</c:v>
                </c:pt>
                <c:pt idx="4822">
                  <c:v>43335</c:v>
                </c:pt>
                <c:pt idx="4823">
                  <c:v>43336</c:v>
                </c:pt>
                <c:pt idx="4824">
                  <c:v>43339</c:v>
                </c:pt>
                <c:pt idx="4825">
                  <c:v>43340</c:v>
                </c:pt>
                <c:pt idx="4826">
                  <c:v>43341</c:v>
                </c:pt>
                <c:pt idx="4827">
                  <c:v>43342</c:v>
                </c:pt>
                <c:pt idx="4828">
                  <c:v>43343</c:v>
                </c:pt>
                <c:pt idx="4829">
                  <c:v>43346</c:v>
                </c:pt>
                <c:pt idx="4830">
                  <c:v>43347</c:v>
                </c:pt>
                <c:pt idx="4831">
                  <c:v>43348</c:v>
                </c:pt>
                <c:pt idx="4832">
                  <c:v>43349</c:v>
                </c:pt>
                <c:pt idx="4833">
                  <c:v>43350</c:v>
                </c:pt>
                <c:pt idx="4834">
                  <c:v>43353</c:v>
                </c:pt>
                <c:pt idx="4835">
                  <c:v>43354</c:v>
                </c:pt>
                <c:pt idx="4836">
                  <c:v>43355</c:v>
                </c:pt>
                <c:pt idx="4837">
                  <c:v>43356</c:v>
                </c:pt>
                <c:pt idx="4838">
                  <c:v>43357</c:v>
                </c:pt>
                <c:pt idx="4839">
                  <c:v>43360</c:v>
                </c:pt>
                <c:pt idx="4840">
                  <c:v>43361</c:v>
                </c:pt>
                <c:pt idx="4841">
                  <c:v>43362</c:v>
                </c:pt>
                <c:pt idx="4842">
                  <c:v>43363</c:v>
                </c:pt>
                <c:pt idx="4843">
                  <c:v>43364</c:v>
                </c:pt>
                <c:pt idx="4844">
                  <c:v>43367</c:v>
                </c:pt>
                <c:pt idx="4845">
                  <c:v>43368</c:v>
                </c:pt>
                <c:pt idx="4846">
                  <c:v>43369</c:v>
                </c:pt>
                <c:pt idx="4847">
                  <c:v>43370</c:v>
                </c:pt>
                <c:pt idx="4848">
                  <c:v>43371</c:v>
                </c:pt>
                <c:pt idx="4849">
                  <c:v>43374</c:v>
                </c:pt>
                <c:pt idx="4850">
                  <c:v>43375</c:v>
                </c:pt>
                <c:pt idx="4851">
                  <c:v>43376</c:v>
                </c:pt>
                <c:pt idx="4852">
                  <c:v>43377</c:v>
                </c:pt>
                <c:pt idx="4853">
                  <c:v>43378</c:v>
                </c:pt>
                <c:pt idx="4854">
                  <c:v>43381</c:v>
                </c:pt>
                <c:pt idx="4855">
                  <c:v>43382</c:v>
                </c:pt>
                <c:pt idx="4856">
                  <c:v>43383</c:v>
                </c:pt>
                <c:pt idx="4857">
                  <c:v>43384</c:v>
                </c:pt>
                <c:pt idx="4858">
                  <c:v>43385</c:v>
                </c:pt>
                <c:pt idx="4859">
                  <c:v>43388</c:v>
                </c:pt>
                <c:pt idx="4860">
                  <c:v>43389</c:v>
                </c:pt>
                <c:pt idx="4861">
                  <c:v>43390</c:v>
                </c:pt>
                <c:pt idx="4862">
                  <c:v>43391</c:v>
                </c:pt>
                <c:pt idx="4863">
                  <c:v>43392</c:v>
                </c:pt>
                <c:pt idx="4864">
                  <c:v>43395</c:v>
                </c:pt>
                <c:pt idx="4865">
                  <c:v>43396</c:v>
                </c:pt>
                <c:pt idx="4866">
                  <c:v>43397</c:v>
                </c:pt>
                <c:pt idx="4867">
                  <c:v>43398</c:v>
                </c:pt>
                <c:pt idx="4868">
                  <c:v>43399</c:v>
                </c:pt>
                <c:pt idx="4869">
                  <c:v>43402</c:v>
                </c:pt>
                <c:pt idx="4870">
                  <c:v>43403</c:v>
                </c:pt>
                <c:pt idx="4871">
                  <c:v>43404</c:v>
                </c:pt>
                <c:pt idx="4872">
                  <c:v>43405</c:v>
                </c:pt>
                <c:pt idx="4873">
                  <c:v>43406</c:v>
                </c:pt>
                <c:pt idx="4874">
                  <c:v>43409</c:v>
                </c:pt>
                <c:pt idx="4875">
                  <c:v>43410</c:v>
                </c:pt>
                <c:pt idx="4876">
                  <c:v>43411</c:v>
                </c:pt>
                <c:pt idx="4877">
                  <c:v>43412</c:v>
                </c:pt>
                <c:pt idx="4878">
                  <c:v>43413</c:v>
                </c:pt>
                <c:pt idx="4879">
                  <c:v>43416</c:v>
                </c:pt>
                <c:pt idx="4880">
                  <c:v>43417</c:v>
                </c:pt>
                <c:pt idx="4881">
                  <c:v>43418</c:v>
                </c:pt>
                <c:pt idx="4882">
                  <c:v>43419</c:v>
                </c:pt>
                <c:pt idx="4883">
                  <c:v>43420</c:v>
                </c:pt>
                <c:pt idx="4884">
                  <c:v>43423</c:v>
                </c:pt>
                <c:pt idx="4885">
                  <c:v>43424</c:v>
                </c:pt>
                <c:pt idx="4886">
                  <c:v>43425</c:v>
                </c:pt>
                <c:pt idx="4887">
                  <c:v>43426</c:v>
                </c:pt>
                <c:pt idx="4888">
                  <c:v>43427</c:v>
                </c:pt>
                <c:pt idx="4889">
                  <c:v>43430</c:v>
                </c:pt>
                <c:pt idx="4890">
                  <c:v>43431</c:v>
                </c:pt>
                <c:pt idx="4891">
                  <c:v>43432</c:v>
                </c:pt>
                <c:pt idx="4892">
                  <c:v>43433</c:v>
                </c:pt>
                <c:pt idx="4893">
                  <c:v>43434</c:v>
                </c:pt>
                <c:pt idx="4894">
                  <c:v>43437</c:v>
                </c:pt>
                <c:pt idx="4895">
                  <c:v>43438</c:v>
                </c:pt>
                <c:pt idx="4896">
                  <c:v>43439</c:v>
                </c:pt>
                <c:pt idx="4897">
                  <c:v>43440</c:v>
                </c:pt>
                <c:pt idx="4898">
                  <c:v>43441</c:v>
                </c:pt>
                <c:pt idx="4899">
                  <c:v>43444</c:v>
                </c:pt>
                <c:pt idx="4900">
                  <c:v>43445</c:v>
                </c:pt>
                <c:pt idx="4901">
                  <c:v>43446</c:v>
                </c:pt>
                <c:pt idx="4902">
                  <c:v>43447</c:v>
                </c:pt>
                <c:pt idx="4903">
                  <c:v>43448</c:v>
                </c:pt>
                <c:pt idx="4904">
                  <c:v>43451</c:v>
                </c:pt>
                <c:pt idx="4905">
                  <c:v>43452</c:v>
                </c:pt>
                <c:pt idx="4906">
                  <c:v>43453</c:v>
                </c:pt>
                <c:pt idx="4907">
                  <c:v>43454</c:v>
                </c:pt>
                <c:pt idx="4908">
                  <c:v>43455</c:v>
                </c:pt>
                <c:pt idx="4909">
                  <c:v>43458</c:v>
                </c:pt>
                <c:pt idx="4910">
                  <c:v>43459</c:v>
                </c:pt>
                <c:pt idx="4911">
                  <c:v>43460</c:v>
                </c:pt>
                <c:pt idx="4912">
                  <c:v>43461</c:v>
                </c:pt>
                <c:pt idx="4913">
                  <c:v>43462</c:v>
                </c:pt>
                <c:pt idx="4914">
                  <c:v>43465</c:v>
                </c:pt>
                <c:pt idx="4915">
                  <c:v>43466</c:v>
                </c:pt>
                <c:pt idx="4916">
                  <c:v>43467</c:v>
                </c:pt>
                <c:pt idx="4917">
                  <c:v>43468</c:v>
                </c:pt>
                <c:pt idx="4918">
                  <c:v>43469</c:v>
                </c:pt>
                <c:pt idx="4919">
                  <c:v>43472</c:v>
                </c:pt>
                <c:pt idx="4920">
                  <c:v>43473</c:v>
                </c:pt>
                <c:pt idx="4921">
                  <c:v>43474</c:v>
                </c:pt>
                <c:pt idx="4922">
                  <c:v>43475</c:v>
                </c:pt>
                <c:pt idx="4923">
                  <c:v>43476</c:v>
                </c:pt>
                <c:pt idx="4924">
                  <c:v>43479</c:v>
                </c:pt>
                <c:pt idx="4925">
                  <c:v>43480</c:v>
                </c:pt>
                <c:pt idx="4926">
                  <c:v>43481</c:v>
                </c:pt>
                <c:pt idx="4927">
                  <c:v>43482</c:v>
                </c:pt>
                <c:pt idx="4928">
                  <c:v>43483</c:v>
                </c:pt>
                <c:pt idx="4929">
                  <c:v>43486</c:v>
                </c:pt>
                <c:pt idx="4930">
                  <c:v>43487</c:v>
                </c:pt>
                <c:pt idx="4931">
                  <c:v>43488</c:v>
                </c:pt>
                <c:pt idx="4932">
                  <c:v>43489</c:v>
                </c:pt>
                <c:pt idx="4933">
                  <c:v>43490</c:v>
                </c:pt>
                <c:pt idx="4934">
                  <c:v>43493</c:v>
                </c:pt>
                <c:pt idx="4935">
                  <c:v>43494</c:v>
                </c:pt>
                <c:pt idx="4936">
                  <c:v>43495</c:v>
                </c:pt>
                <c:pt idx="4937">
                  <c:v>43496</c:v>
                </c:pt>
                <c:pt idx="4938">
                  <c:v>43497</c:v>
                </c:pt>
                <c:pt idx="4939">
                  <c:v>43500</c:v>
                </c:pt>
                <c:pt idx="4940">
                  <c:v>43501</c:v>
                </c:pt>
                <c:pt idx="4941">
                  <c:v>43502</c:v>
                </c:pt>
                <c:pt idx="4942">
                  <c:v>43503</c:v>
                </c:pt>
                <c:pt idx="4943">
                  <c:v>43504</c:v>
                </c:pt>
                <c:pt idx="4944">
                  <c:v>43507</c:v>
                </c:pt>
                <c:pt idx="4945">
                  <c:v>43508</c:v>
                </c:pt>
                <c:pt idx="4946">
                  <c:v>43509</c:v>
                </c:pt>
                <c:pt idx="4947">
                  <c:v>43510</c:v>
                </c:pt>
                <c:pt idx="4948">
                  <c:v>43511</c:v>
                </c:pt>
                <c:pt idx="4949">
                  <c:v>43514</c:v>
                </c:pt>
                <c:pt idx="4950">
                  <c:v>43515</c:v>
                </c:pt>
                <c:pt idx="4951">
                  <c:v>43516</c:v>
                </c:pt>
                <c:pt idx="4952">
                  <c:v>43517</c:v>
                </c:pt>
                <c:pt idx="4953">
                  <c:v>43518</c:v>
                </c:pt>
                <c:pt idx="4954">
                  <c:v>43521</c:v>
                </c:pt>
                <c:pt idx="4955">
                  <c:v>43522</c:v>
                </c:pt>
                <c:pt idx="4956">
                  <c:v>43523</c:v>
                </c:pt>
                <c:pt idx="4957">
                  <c:v>43524</c:v>
                </c:pt>
                <c:pt idx="4958">
                  <c:v>43525</c:v>
                </c:pt>
                <c:pt idx="4959">
                  <c:v>43528</c:v>
                </c:pt>
                <c:pt idx="4960">
                  <c:v>43529</c:v>
                </c:pt>
                <c:pt idx="4961">
                  <c:v>43530</c:v>
                </c:pt>
                <c:pt idx="4962">
                  <c:v>43531</c:v>
                </c:pt>
                <c:pt idx="4963">
                  <c:v>43532</c:v>
                </c:pt>
                <c:pt idx="4964">
                  <c:v>43535</c:v>
                </c:pt>
                <c:pt idx="4965">
                  <c:v>43536</c:v>
                </c:pt>
                <c:pt idx="4966">
                  <c:v>43537</c:v>
                </c:pt>
                <c:pt idx="4967">
                  <c:v>43538</c:v>
                </c:pt>
              </c:numCache>
            </c:numRef>
          </c:cat>
          <c:val>
            <c:numRef>
              <c:f>Datos_D!$D$4:$D$4973</c:f>
              <c:numCache>
                <c:formatCode>General</c:formatCode>
                <c:ptCount val="4970"/>
                <c:pt idx="0">
                  <c:v>4.4390000000000001</c:v>
                </c:pt>
                <c:pt idx="1">
                  <c:v>4.4329999999999998</c:v>
                </c:pt>
                <c:pt idx="2">
                  <c:v>4.4729999999999999</c:v>
                </c:pt>
                <c:pt idx="3">
                  <c:v>4.4610000000000003</c:v>
                </c:pt>
                <c:pt idx="4">
                  <c:v>4.4610000000000003</c:v>
                </c:pt>
                <c:pt idx="5">
                  <c:v>4.4690000000000003</c:v>
                </c:pt>
                <c:pt idx="6">
                  <c:v>4.4800000000000004</c:v>
                </c:pt>
                <c:pt idx="7">
                  <c:v>4.43</c:v>
                </c:pt>
                <c:pt idx="8">
                  <c:v>4.4879999999999995</c:v>
                </c:pt>
                <c:pt idx="9">
                  <c:v>4.468</c:v>
                </c:pt>
                <c:pt idx="10">
                  <c:v>4.5</c:v>
                </c:pt>
                <c:pt idx="11">
                  <c:v>4.4930000000000003</c:v>
                </c:pt>
                <c:pt idx="12">
                  <c:v>4.4340000000000002</c:v>
                </c:pt>
                <c:pt idx="13">
                  <c:v>4.41</c:v>
                </c:pt>
                <c:pt idx="14">
                  <c:v>4.4109999999999996</c:v>
                </c:pt>
                <c:pt idx="15">
                  <c:v>4.4210000000000003</c:v>
                </c:pt>
                <c:pt idx="16">
                  <c:v>4.4420000000000002</c:v>
                </c:pt>
                <c:pt idx="17">
                  <c:v>4.4249999999999998</c:v>
                </c:pt>
                <c:pt idx="18">
                  <c:v>4.4630000000000001</c:v>
                </c:pt>
                <c:pt idx="19">
                  <c:v>4.51</c:v>
                </c:pt>
                <c:pt idx="20">
                  <c:v>4.4649999999999999</c:v>
                </c:pt>
                <c:pt idx="21">
                  <c:v>4.4939999999999998</c:v>
                </c:pt>
                <c:pt idx="22">
                  <c:v>4.4509999999999996</c:v>
                </c:pt>
                <c:pt idx="23">
                  <c:v>4.423</c:v>
                </c:pt>
                <c:pt idx="24">
                  <c:v>4.4050000000000002</c:v>
                </c:pt>
                <c:pt idx="25">
                  <c:v>4.391</c:v>
                </c:pt>
                <c:pt idx="26">
                  <c:v>4.2910000000000004</c:v>
                </c:pt>
                <c:pt idx="27">
                  <c:v>4.3600000000000003</c:v>
                </c:pt>
                <c:pt idx="28">
                  <c:v>4.3680000000000003</c:v>
                </c:pt>
                <c:pt idx="29">
                  <c:v>4.3929999999999998</c:v>
                </c:pt>
                <c:pt idx="30">
                  <c:v>4.3899999999999997</c:v>
                </c:pt>
                <c:pt idx="31">
                  <c:v>4.4219999999999997</c:v>
                </c:pt>
                <c:pt idx="32">
                  <c:v>4.4370000000000003</c:v>
                </c:pt>
                <c:pt idx="33">
                  <c:v>4.4509999999999996</c:v>
                </c:pt>
                <c:pt idx="34">
                  <c:v>4.41</c:v>
                </c:pt>
                <c:pt idx="35">
                  <c:v>4.4290000000000003</c:v>
                </c:pt>
                <c:pt idx="36">
                  <c:v>4.4550000000000001</c:v>
                </c:pt>
                <c:pt idx="37">
                  <c:v>4.516</c:v>
                </c:pt>
                <c:pt idx="38">
                  <c:v>4.5179999999999998</c:v>
                </c:pt>
                <c:pt idx="39">
                  <c:v>4.5129999999999999</c:v>
                </c:pt>
                <c:pt idx="40">
                  <c:v>4.5600000000000005</c:v>
                </c:pt>
                <c:pt idx="41">
                  <c:v>4.5389999999999997</c:v>
                </c:pt>
                <c:pt idx="42">
                  <c:v>4.58</c:v>
                </c:pt>
                <c:pt idx="43">
                  <c:v>4.5940000000000003</c:v>
                </c:pt>
                <c:pt idx="44">
                  <c:v>4.5960000000000001</c:v>
                </c:pt>
                <c:pt idx="45">
                  <c:v>4.6950000000000003</c:v>
                </c:pt>
                <c:pt idx="46">
                  <c:v>4.76</c:v>
                </c:pt>
                <c:pt idx="47">
                  <c:v>4.819</c:v>
                </c:pt>
                <c:pt idx="48">
                  <c:v>4.8250000000000002</c:v>
                </c:pt>
                <c:pt idx="49">
                  <c:v>4.806</c:v>
                </c:pt>
                <c:pt idx="50">
                  <c:v>4.7859999999999996</c:v>
                </c:pt>
                <c:pt idx="51">
                  <c:v>4.7510000000000003</c:v>
                </c:pt>
                <c:pt idx="52">
                  <c:v>4.875</c:v>
                </c:pt>
                <c:pt idx="53">
                  <c:v>4.899</c:v>
                </c:pt>
                <c:pt idx="54">
                  <c:v>4.8360000000000003</c:v>
                </c:pt>
                <c:pt idx="55">
                  <c:v>4.8520000000000003</c:v>
                </c:pt>
                <c:pt idx="56">
                  <c:v>5.01</c:v>
                </c:pt>
                <c:pt idx="57">
                  <c:v>5.0209999999999999</c:v>
                </c:pt>
                <c:pt idx="58">
                  <c:v>5.05</c:v>
                </c:pt>
                <c:pt idx="59">
                  <c:v>4.9859999999999998</c:v>
                </c:pt>
                <c:pt idx="60">
                  <c:v>4.9580000000000002</c:v>
                </c:pt>
                <c:pt idx="61">
                  <c:v>4.8879999999999999</c:v>
                </c:pt>
                <c:pt idx="62">
                  <c:v>4.8600000000000003</c:v>
                </c:pt>
                <c:pt idx="63">
                  <c:v>4.8040000000000003</c:v>
                </c:pt>
                <c:pt idx="64">
                  <c:v>4.8540000000000001</c:v>
                </c:pt>
                <c:pt idx="65">
                  <c:v>4.9240000000000004</c:v>
                </c:pt>
                <c:pt idx="66">
                  <c:v>4.9420000000000002</c:v>
                </c:pt>
                <c:pt idx="67">
                  <c:v>4.9050000000000002</c:v>
                </c:pt>
                <c:pt idx="68">
                  <c:v>4.7789999999999999</c:v>
                </c:pt>
                <c:pt idx="69">
                  <c:v>4.7569999999999997</c:v>
                </c:pt>
                <c:pt idx="70">
                  <c:v>4.76</c:v>
                </c:pt>
                <c:pt idx="71">
                  <c:v>4.7699999999999996</c:v>
                </c:pt>
                <c:pt idx="72">
                  <c:v>4.9870000000000001</c:v>
                </c:pt>
                <c:pt idx="73">
                  <c:v>4.968</c:v>
                </c:pt>
                <c:pt idx="74">
                  <c:v>4.9640000000000004</c:v>
                </c:pt>
                <c:pt idx="75">
                  <c:v>4.9050000000000002</c:v>
                </c:pt>
                <c:pt idx="76">
                  <c:v>4.891</c:v>
                </c:pt>
                <c:pt idx="77">
                  <c:v>4.8259999999999996</c:v>
                </c:pt>
                <c:pt idx="78">
                  <c:v>4.7770000000000001</c:v>
                </c:pt>
                <c:pt idx="79">
                  <c:v>4.8040000000000003</c:v>
                </c:pt>
                <c:pt idx="80">
                  <c:v>4.8529999999999998</c:v>
                </c:pt>
                <c:pt idx="81">
                  <c:v>4.9470000000000001</c:v>
                </c:pt>
                <c:pt idx="82">
                  <c:v>4.9669999999999996</c:v>
                </c:pt>
                <c:pt idx="83">
                  <c:v>4.992</c:v>
                </c:pt>
                <c:pt idx="84">
                  <c:v>4.99</c:v>
                </c:pt>
                <c:pt idx="85">
                  <c:v>4.984</c:v>
                </c:pt>
                <c:pt idx="86">
                  <c:v>4.9989999999999997</c:v>
                </c:pt>
                <c:pt idx="87">
                  <c:v>4.9559999999999995</c:v>
                </c:pt>
                <c:pt idx="88">
                  <c:v>4.95</c:v>
                </c:pt>
                <c:pt idx="89">
                  <c:v>4.9989999999999997</c:v>
                </c:pt>
                <c:pt idx="90">
                  <c:v>5.01</c:v>
                </c:pt>
                <c:pt idx="91">
                  <c:v>4.952</c:v>
                </c:pt>
                <c:pt idx="92">
                  <c:v>5.0149999999999997</c:v>
                </c:pt>
                <c:pt idx="93">
                  <c:v>4.9909999999999997</c:v>
                </c:pt>
                <c:pt idx="94">
                  <c:v>5.016</c:v>
                </c:pt>
                <c:pt idx="95">
                  <c:v>5.0209999999999999</c:v>
                </c:pt>
                <c:pt idx="96">
                  <c:v>5.0590000000000002</c:v>
                </c:pt>
                <c:pt idx="97">
                  <c:v>5.077</c:v>
                </c:pt>
                <c:pt idx="98">
                  <c:v>5.1269999999999998</c:v>
                </c:pt>
                <c:pt idx="99">
                  <c:v>5.15</c:v>
                </c:pt>
                <c:pt idx="100">
                  <c:v>5.1559999999999997</c:v>
                </c:pt>
                <c:pt idx="101">
                  <c:v>5.15</c:v>
                </c:pt>
                <c:pt idx="102">
                  <c:v>5.1189999999999998</c:v>
                </c:pt>
                <c:pt idx="103">
                  <c:v>5.12</c:v>
                </c:pt>
                <c:pt idx="104">
                  <c:v>5.1379999999999999</c:v>
                </c:pt>
                <c:pt idx="105">
                  <c:v>5.1100000000000003</c:v>
                </c:pt>
                <c:pt idx="106">
                  <c:v>5.0880000000000001</c:v>
                </c:pt>
                <c:pt idx="107">
                  <c:v>5.1079999999999997</c:v>
                </c:pt>
                <c:pt idx="108">
                  <c:v>5.1120000000000001</c:v>
                </c:pt>
                <c:pt idx="109">
                  <c:v>5.1059999999999999</c:v>
                </c:pt>
                <c:pt idx="110">
                  <c:v>5.0599999999999996</c:v>
                </c:pt>
                <c:pt idx="111">
                  <c:v>5.0780000000000003</c:v>
                </c:pt>
                <c:pt idx="112">
                  <c:v>5.0860000000000003</c:v>
                </c:pt>
                <c:pt idx="113">
                  <c:v>5.0720000000000001</c:v>
                </c:pt>
                <c:pt idx="114">
                  <c:v>5.032</c:v>
                </c:pt>
                <c:pt idx="115">
                  <c:v>5.0579999999999998</c:v>
                </c:pt>
                <c:pt idx="116">
                  <c:v>5.08</c:v>
                </c:pt>
                <c:pt idx="117">
                  <c:v>5.056</c:v>
                </c:pt>
                <c:pt idx="118">
                  <c:v>5.1520000000000001</c:v>
                </c:pt>
                <c:pt idx="119">
                  <c:v>5.181</c:v>
                </c:pt>
                <c:pt idx="120">
                  <c:v>5.21</c:v>
                </c:pt>
                <c:pt idx="121">
                  <c:v>5.2379999999999995</c:v>
                </c:pt>
                <c:pt idx="122">
                  <c:v>5.2359999999999998</c:v>
                </c:pt>
                <c:pt idx="123">
                  <c:v>5.2480000000000002</c:v>
                </c:pt>
                <c:pt idx="124">
                  <c:v>5.3</c:v>
                </c:pt>
                <c:pt idx="125">
                  <c:v>5.2640000000000002</c:v>
                </c:pt>
                <c:pt idx="126">
                  <c:v>5.2240000000000002</c:v>
                </c:pt>
                <c:pt idx="127">
                  <c:v>5.2229999999999999</c:v>
                </c:pt>
                <c:pt idx="128">
                  <c:v>5.2480000000000002</c:v>
                </c:pt>
                <c:pt idx="129">
                  <c:v>5.2620000000000005</c:v>
                </c:pt>
                <c:pt idx="130">
                  <c:v>5.2510000000000003</c:v>
                </c:pt>
                <c:pt idx="131">
                  <c:v>5.2389999999999999</c:v>
                </c:pt>
                <c:pt idx="132">
                  <c:v>5.2110000000000003</c:v>
                </c:pt>
                <c:pt idx="133">
                  <c:v>5.12</c:v>
                </c:pt>
                <c:pt idx="134">
                  <c:v>5.1059999999999999</c:v>
                </c:pt>
                <c:pt idx="135">
                  <c:v>5.1479999999999997</c:v>
                </c:pt>
                <c:pt idx="136">
                  <c:v>5.2240000000000002</c:v>
                </c:pt>
                <c:pt idx="137">
                  <c:v>5.2169999999999996</c:v>
                </c:pt>
                <c:pt idx="138">
                  <c:v>5.2140000000000004</c:v>
                </c:pt>
                <c:pt idx="139">
                  <c:v>5.2069999999999999</c:v>
                </c:pt>
                <c:pt idx="140">
                  <c:v>5.1859999999999999</c:v>
                </c:pt>
                <c:pt idx="141">
                  <c:v>5.1420000000000003</c:v>
                </c:pt>
                <c:pt idx="142">
                  <c:v>5.1189999999999998</c:v>
                </c:pt>
                <c:pt idx="143">
                  <c:v>5.0960000000000001</c:v>
                </c:pt>
                <c:pt idx="144">
                  <c:v>5.0910000000000002</c:v>
                </c:pt>
                <c:pt idx="145">
                  <c:v>5.0640000000000001</c:v>
                </c:pt>
                <c:pt idx="146">
                  <c:v>5.0629999999999997</c:v>
                </c:pt>
                <c:pt idx="147">
                  <c:v>5.0570000000000004</c:v>
                </c:pt>
                <c:pt idx="148">
                  <c:v>4.9930000000000003</c:v>
                </c:pt>
                <c:pt idx="149">
                  <c:v>5.0960000000000001</c:v>
                </c:pt>
                <c:pt idx="150">
                  <c:v>5.07</c:v>
                </c:pt>
                <c:pt idx="151">
                  <c:v>5.069</c:v>
                </c:pt>
                <c:pt idx="152">
                  <c:v>5.0730000000000004</c:v>
                </c:pt>
                <c:pt idx="153">
                  <c:v>5.0430000000000001</c:v>
                </c:pt>
                <c:pt idx="154">
                  <c:v>5.0039999999999996</c:v>
                </c:pt>
                <c:pt idx="155">
                  <c:v>5.0019999999999998</c:v>
                </c:pt>
                <c:pt idx="156">
                  <c:v>5.0170000000000003</c:v>
                </c:pt>
                <c:pt idx="157">
                  <c:v>5.0759999999999996</c:v>
                </c:pt>
                <c:pt idx="158">
                  <c:v>5.0679999999999996</c:v>
                </c:pt>
                <c:pt idx="159">
                  <c:v>5.032</c:v>
                </c:pt>
                <c:pt idx="160">
                  <c:v>5.032</c:v>
                </c:pt>
                <c:pt idx="161">
                  <c:v>4.9820000000000002</c:v>
                </c:pt>
                <c:pt idx="162">
                  <c:v>4.9489999999999998</c:v>
                </c:pt>
                <c:pt idx="163">
                  <c:v>4.9710000000000001</c:v>
                </c:pt>
                <c:pt idx="164">
                  <c:v>4.9969999999999999</c:v>
                </c:pt>
                <c:pt idx="165">
                  <c:v>5.0049999999999999</c:v>
                </c:pt>
                <c:pt idx="166">
                  <c:v>4.9930000000000003</c:v>
                </c:pt>
                <c:pt idx="167">
                  <c:v>5.0380000000000003</c:v>
                </c:pt>
                <c:pt idx="168">
                  <c:v>5.0620000000000003</c:v>
                </c:pt>
                <c:pt idx="169">
                  <c:v>5.0860000000000003</c:v>
                </c:pt>
                <c:pt idx="170">
                  <c:v>5.0789999999999997</c:v>
                </c:pt>
                <c:pt idx="171">
                  <c:v>5.093</c:v>
                </c:pt>
                <c:pt idx="172">
                  <c:v>5.0860000000000003</c:v>
                </c:pt>
                <c:pt idx="173">
                  <c:v>5.0609999999999999</c:v>
                </c:pt>
                <c:pt idx="174">
                  <c:v>5.0750000000000002</c:v>
                </c:pt>
                <c:pt idx="175">
                  <c:v>5.0819999999999999</c:v>
                </c:pt>
                <c:pt idx="176">
                  <c:v>5.0369999999999999</c:v>
                </c:pt>
                <c:pt idx="177">
                  <c:v>5.0449999999999999</c:v>
                </c:pt>
                <c:pt idx="178">
                  <c:v>5.05</c:v>
                </c:pt>
                <c:pt idx="179">
                  <c:v>5.0570000000000004</c:v>
                </c:pt>
                <c:pt idx="180">
                  <c:v>5.0599999999999996</c:v>
                </c:pt>
                <c:pt idx="181">
                  <c:v>5.0670000000000002</c:v>
                </c:pt>
                <c:pt idx="182">
                  <c:v>5.0430000000000001</c:v>
                </c:pt>
                <c:pt idx="183">
                  <c:v>5.0060000000000002</c:v>
                </c:pt>
                <c:pt idx="184">
                  <c:v>4.9710000000000001</c:v>
                </c:pt>
                <c:pt idx="185">
                  <c:v>4.9870000000000001</c:v>
                </c:pt>
                <c:pt idx="186">
                  <c:v>4.9800000000000004</c:v>
                </c:pt>
                <c:pt idx="187">
                  <c:v>4.9669999999999996</c:v>
                </c:pt>
                <c:pt idx="188">
                  <c:v>4.9729999999999999</c:v>
                </c:pt>
                <c:pt idx="189">
                  <c:v>4.9790000000000001</c:v>
                </c:pt>
                <c:pt idx="190">
                  <c:v>4.9980000000000002</c:v>
                </c:pt>
                <c:pt idx="191">
                  <c:v>4.9779999999999998</c:v>
                </c:pt>
                <c:pt idx="192">
                  <c:v>4.9859999999999998</c:v>
                </c:pt>
                <c:pt idx="193">
                  <c:v>4.9939999999999998</c:v>
                </c:pt>
                <c:pt idx="194">
                  <c:v>4.9889999999999999</c:v>
                </c:pt>
                <c:pt idx="195">
                  <c:v>4.9480000000000004</c:v>
                </c:pt>
                <c:pt idx="196">
                  <c:v>4.9089999999999998</c:v>
                </c:pt>
                <c:pt idx="197">
                  <c:v>4.8309999999999995</c:v>
                </c:pt>
                <c:pt idx="198">
                  <c:v>4.8540000000000001</c:v>
                </c:pt>
                <c:pt idx="199">
                  <c:v>4.8079999999999998</c:v>
                </c:pt>
                <c:pt idx="200">
                  <c:v>4.7850000000000001</c:v>
                </c:pt>
                <c:pt idx="201">
                  <c:v>4.7160000000000002</c:v>
                </c:pt>
                <c:pt idx="202">
                  <c:v>4.7370000000000001</c:v>
                </c:pt>
                <c:pt idx="203">
                  <c:v>4.758</c:v>
                </c:pt>
                <c:pt idx="204">
                  <c:v>4.7889999999999997</c:v>
                </c:pt>
                <c:pt idx="205">
                  <c:v>4.7880000000000003</c:v>
                </c:pt>
                <c:pt idx="206">
                  <c:v>4.7279999999999998</c:v>
                </c:pt>
                <c:pt idx="207">
                  <c:v>4.6449999999999996</c:v>
                </c:pt>
                <c:pt idx="208">
                  <c:v>4.6189999999999998</c:v>
                </c:pt>
                <c:pt idx="209">
                  <c:v>4.5940000000000003</c:v>
                </c:pt>
                <c:pt idx="210">
                  <c:v>4.6289999999999996</c:v>
                </c:pt>
                <c:pt idx="211">
                  <c:v>4.5620000000000003</c:v>
                </c:pt>
                <c:pt idx="212">
                  <c:v>4.5519999999999996</c:v>
                </c:pt>
                <c:pt idx="213">
                  <c:v>4.54</c:v>
                </c:pt>
                <c:pt idx="214">
                  <c:v>4.5369999999999999</c:v>
                </c:pt>
                <c:pt idx="215">
                  <c:v>4.5359999999999996</c:v>
                </c:pt>
                <c:pt idx="216">
                  <c:v>4.4960000000000004</c:v>
                </c:pt>
                <c:pt idx="217">
                  <c:v>4.51</c:v>
                </c:pt>
                <c:pt idx="218">
                  <c:v>4.4459999999999997</c:v>
                </c:pt>
                <c:pt idx="219">
                  <c:v>4.444</c:v>
                </c:pt>
                <c:pt idx="220">
                  <c:v>4.3319999999999999</c:v>
                </c:pt>
                <c:pt idx="221">
                  <c:v>4.3440000000000003</c:v>
                </c:pt>
                <c:pt idx="222">
                  <c:v>4.2859999999999996</c:v>
                </c:pt>
                <c:pt idx="223">
                  <c:v>4.2060000000000004</c:v>
                </c:pt>
                <c:pt idx="224">
                  <c:v>4.2169999999999996</c:v>
                </c:pt>
                <c:pt idx="225">
                  <c:v>4.3209999999999997</c:v>
                </c:pt>
                <c:pt idx="226">
                  <c:v>4.399</c:v>
                </c:pt>
                <c:pt idx="227">
                  <c:v>4.3819999999999997</c:v>
                </c:pt>
                <c:pt idx="228">
                  <c:v>4.476</c:v>
                </c:pt>
                <c:pt idx="229">
                  <c:v>#N/A</c:v>
                </c:pt>
                <c:pt idx="230">
                  <c:v>4.4450000000000003</c:v>
                </c:pt>
                <c:pt idx="231">
                  <c:v>4.4749999999999996</c:v>
                </c:pt>
                <c:pt idx="232">
                  <c:v>4.4109999999999996</c:v>
                </c:pt>
                <c:pt idx="233">
                  <c:v>4.3890000000000002</c:v>
                </c:pt>
                <c:pt idx="234">
                  <c:v>4.42</c:v>
                </c:pt>
                <c:pt idx="235">
                  <c:v>4.3899999999999997</c:v>
                </c:pt>
                <c:pt idx="236">
                  <c:v>4.484</c:v>
                </c:pt>
                <c:pt idx="237">
                  <c:v>4.5419999999999998</c:v>
                </c:pt>
                <c:pt idx="238">
                  <c:v>4.5350000000000001</c:v>
                </c:pt>
                <c:pt idx="239">
                  <c:v>4.5060000000000002</c:v>
                </c:pt>
                <c:pt idx="240">
                  <c:v>4.43</c:v>
                </c:pt>
                <c:pt idx="241">
                  <c:v>4.3860000000000001</c:v>
                </c:pt>
                <c:pt idx="242">
                  <c:v>4.4030000000000005</c:v>
                </c:pt>
                <c:pt idx="243">
                  <c:v>4.42</c:v>
                </c:pt>
                <c:pt idx="244">
                  <c:v>4.399</c:v>
                </c:pt>
                <c:pt idx="245">
                  <c:v>4.4269999999999996</c:v>
                </c:pt>
                <c:pt idx="246">
                  <c:v>4.407</c:v>
                </c:pt>
                <c:pt idx="247">
                  <c:v>4.4589999999999996</c:v>
                </c:pt>
                <c:pt idx="248">
                  <c:v>4.4219999999999997</c:v>
                </c:pt>
                <c:pt idx="249">
                  <c:v>4.4260000000000002</c:v>
                </c:pt>
                <c:pt idx="250">
                  <c:v>4.4039999999999999</c:v>
                </c:pt>
                <c:pt idx="251">
                  <c:v>4.444</c:v>
                </c:pt>
                <c:pt idx="252">
                  <c:v>4.5330000000000004</c:v>
                </c:pt>
                <c:pt idx="253">
                  <c:v>4.4909999999999997</c:v>
                </c:pt>
                <c:pt idx="254">
                  <c:v>4.4820000000000002</c:v>
                </c:pt>
                <c:pt idx="255">
                  <c:v>4.4950000000000001</c:v>
                </c:pt>
                <c:pt idx="256">
                  <c:v>4.5049999999999999</c:v>
                </c:pt>
                <c:pt idx="257">
                  <c:v>4.5259999999999998</c:v>
                </c:pt>
                <c:pt idx="258">
                  <c:v>4.4850000000000003</c:v>
                </c:pt>
                <c:pt idx="259">
                  <c:v>4.4649999999999999</c:v>
                </c:pt>
                <c:pt idx="260">
                  <c:v>4.3739999999999997</c:v>
                </c:pt>
                <c:pt idx="261">
                  <c:v>4.3739999999999997</c:v>
                </c:pt>
                <c:pt idx="262">
                  <c:v>4.3920000000000003</c:v>
                </c:pt>
                <c:pt idx="263">
                  <c:v>4.3970000000000002</c:v>
                </c:pt>
                <c:pt idx="264">
                  <c:v>4.4290000000000003</c:v>
                </c:pt>
                <c:pt idx="265">
                  <c:v>4.4260000000000002</c:v>
                </c:pt>
                <c:pt idx="266">
                  <c:v>4.4089999999999998</c:v>
                </c:pt>
                <c:pt idx="267">
                  <c:v>4.3819999999999997</c:v>
                </c:pt>
                <c:pt idx="268">
                  <c:v>4.4000000000000004</c:v>
                </c:pt>
                <c:pt idx="269">
                  <c:v>4.4020000000000001</c:v>
                </c:pt>
                <c:pt idx="270">
                  <c:v>4.4169999999999998</c:v>
                </c:pt>
                <c:pt idx="271">
                  <c:v>4.3029999999999999</c:v>
                </c:pt>
                <c:pt idx="272">
                  <c:v>4.2620000000000005</c:v>
                </c:pt>
                <c:pt idx="273">
                  <c:v>4.202</c:v>
                </c:pt>
                <c:pt idx="274">
                  <c:v>4.2389999999999999</c:v>
                </c:pt>
                <c:pt idx="275">
                  <c:v>4.2640000000000002</c:v>
                </c:pt>
                <c:pt idx="276">
                  <c:v>4.1660000000000004</c:v>
                </c:pt>
                <c:pt idx="277">
                  <c:v>4.0780000000000003</c:v>
                </c:pt>
                <c:pt idx="278">
                  <c:v>4.0940000000000003</c:v>
                </c:pt>
                <c:pt idx="279">
                  <c:v>4.093</c:v>
                </c:pt>
                <c:pt idx="280">
                  <c:v>4.1230000000000002</c:v>
                </c:pt>
                <c:pt idx="281">
                  <c:v>4.1429999999999998</c:v>
                </c:pt>
                <c:pt idx="282">
                  <c:v>4.141</c:v>
                </c:pt>
                <c:pt idx="283">
                  <c:v>4.1379999999999999</c:v>
                </c:pt>
                <c:pt idx="284">
                  <c:v>4.1479999999999997</c:v>
                </c:pt>
                <c:pt idx="285">
                  <c:v>4.141</c:v>
                </c:pt>
                <c:pt idx="286">
                  <c:v>4.1580000000000004</c:v>
                </c:pt>
                <c:pt idx="287">
                  <c:v>4.1779999999999999</c:v>
                </c:pt>
                <c:pt idx="288">
                  <c:v>4.125</c:v>
                </c:pt>
                <c:pt idx="289">
                  <c:v>4.1050000000000004</c:v>
                </c:pt>
                <c:pt idx="290">
                  <c:v>4.1609999999999996</c:v>
                </c:pt>
                <c:pt idx="291">
                  <c:v>4.3099999999999996</c:v>
                </c:pt>
                <c:pt idx="292">
                  <c:v>4.3949999999999996</c:v>
                </c:pt>
                <c:pt idx="293">
                  <c:v>4.4080000000000004</c:v>
                </c:pt>
                <c:pt idx="294">
                  <c:v>4.407</c:v>
                </c:pt>
                <c:pt idx="295">
                  <c:v>4.4210000000000003</c:v>
                </c:pt>
                <c:pt idx="296">
                  <c:v>4.3780000000000001</c:v>
                </c:pt>
                <c:pt idx="297">
                  <c:v>4.4459999999999997</c:v>
                </c:pt>
                <c:pt idx="298">
                  <c:v>4.4459999999999997</c:v>
                </c:pt>
                <c:pt idx="299">
                  <c:v>4.4260000000000002</c:v>
                </c:pt>
                <c:pt idx="300">
                  <c:v>4.5259999999999998</c:v>
                </c:pt>
                <c:pt idx="301">
                  <c:v>4.4889999999999999</c:v>
                </c:pt>
                <c:pt idx="302">
                  <c:v>4.4039999999999999</c:v>
                </c:pt>
                <c:pt idx="303">
                  <c:v>4.49</c:v>
                </c:pt>
                <c:pt idx="304">
                  <c:v>4.6260000000000003</c:v>
                </c:pt>
                <c:pt idx="305">
                  <c:v>4.6349999999999998</c:v>
                </c:pt>
                <c:pt idx="306">
                  <c:v>4.59</c:v>
                </c:pt>
                <c:pt idx="307">
                  <c:v>4.5510000000000002</c:v>
                </c:pt>
                <c:pt idx="308">
                  <c:v>4.5060000000000002</c:v>
                </c:pt>
                <c:pt idx="309">
                  <c:v>4.4770000000000003</c:v>
                </c:pt>
                <c:pt idx="310">
                  <c:v>4.47</c:v>
                </c:pt>
                <c:pt idx="311">
                  <c:v>4.4039999999999999</c:v>
                </c:pt>
                <c:pt idx="312">
                  <c:v>4.2450000000000001</c:v>
                </c:pt>
                <c:pt idx="313">
                  <c:v>4.2620000000000005</c:v>
                </c:pt>
                <c:pt idx="314">
                  <c:v>4.3140000000000001</c:v>
                </c:pt>
                <c:pt idx="315">
                  <c:v>4.3319999999999999</c:v>
                </c:pt>
                <c:pt idx="316">
                  <c:v>4.32</c:v>
                </c:pt>
                <c:pt idx="317">
                  <c:v>4.3289999999999997</c:v>
                </c:pt>
                <c:pt idx="318">
                  <c:v>4.3730000000000002</c:v>
                </c:pt>
                <c:pt idx="319">
                  <c:v>4.3579999999999997</c:v>
                </c:pt>
                <c:pt idx="320">
                  <c:v>4.3870000000000005</c:v>
                </c:pt>
                <c:pt idx="321">
                  <c:v>4.3789999999999996</c:v>
                </c:pt>
                <c:pt idx="322">
                  <c:v>4.3550000000000004</c:v>
                </c:pt>
                <c:pt idx="323">
                  <c:v>4.3760000000000003</c:v>
                </c:pt>
                <c:pt idx="324">
                  <c:v>4.3109999999999999</c:v>
                </c:pt>
                <c:pt idx="325">
                  <c:v>4.3230000000000004</c:v>
                </c:pt>
                <c:pt idx="326">
                  <c:v>4.3360000000000003</c:v>
                </c:pt>
                <c:pt idx="327">
                  <c:v>4.3860000000000001</c:v>
                </c:pt>
                <c:pt idx="328">
                  <c:v>4.319</c:v>
                </c:pt>
                <c:pt idx="329">
                  <c:v>4.2949999999999999</c:v>
                </c:pt>
                <c:pt idx="330">
                  <c:v>4.2699999999999996</c:v>
                </c:pt>
                <c:pt idx="331">
                  <c:v>4.2880000000000003</c:v>
                </c:pt>
                <c:pt idx="332">
                  <c:v>4.3079999999999998</c:v>
                </c:pt>
                <c:pt idx="333">
                  <c:v>4.3280000000000003</c:v>
                </c:pt>
                <c:pt idx="334">
                  <c:v>4.3170000000000002</c:v>
                </c:pt>
                <c:pt idx="335">
                  <c:v>4.3559999999999999</c:v>
                </c:pt>
                <c:pt idx="336">
                  <c:v>4.3940000000000001</c:v>
                </c:pt>
                <c:pt idx="337">
                  <c:v>4.3339999999999996</c:v>
                </c:pt>
                <c:pt idx="338">
                  <c:v>4.3099999999999996</c:v>
                </c:pt>
                <c:pt idx="339">
                  <c:v>4.2850000000000001</c:v>
                </c:pt>
                <c:pt idx="340">
                  <c:v>4.3</c:v>
                </c:pt>
                <c:pt idx="341">
                  <c:v>4.2640000000000002</c:v>
                </c:pt>
                <c:pt idx="342">
                  <c:v>4.2439999999999998</c:v>
                </c:pt>
                <c:pt idx="343">
                  <c:v>4.218</c:v>
                </c:pt>
                <c:pt idx="344">
                  <c:v>4.1820000000000004</c:v>
                </c:pt>
                <c:pt idx="345">
                  <c:v>4.173</c:v>
                </c:pt>
                <c:pt idx="346">
                  <c:v>4.1710000000000003</c:v>
                </c:pt>
                <c:pt idx="347">
                  <c:v>4.1950000000000003</c:v>
                </c:pt>
                <c:pt idx="348">
                  <c:v>4.2809999999999997</c:v>
                </c:pt>
                <c:pt idx="349">
                  <c:v>4.2439999999999998</c:v>
                </c:pt>
                <c:pt idx="350">
                  <c:v>4.3140000000000001</c:v>
                </c:pt>
                <c:pt idx="351">
                  <c:v>4.32</c:v>
                </c:pt>
                <c:pt idx="352">
                  <c:v>4.3550000000000004</c:v>
                </c:pt>
                <c:pt idx="353">
                  <c:v>4.3129999999999997</c:v>
                </c:pt>
                <c:pt idx="354">
                  <c:v>4.3390000000000004</c:v>
                </c:pt>
                <c:pt idx="355">
                  <c:v>4.3010000000000002</c:v>
                </c:pt>
                <c:pt idx="356">
                  <c:v>4.2469999999999999</c:v>
                </c:pt>
                <c:pt idx="357">
                  <c:v>4.2549999999999999</c:v>
                </c:pt>
                <c:pt idx="358">
                  <c:v>4.2830000000000004</c:v>
                </c:pt>
                <c:pt idx="359">
                  <c:v>4.2670000000000003</c:v>
                </c:pt>
                <c:pt idx="360">
                  <c:v>4.2750000000000004</c:v>
                </c:pt>
                <c:pt idx="361">
                  <c:v>4.2350000000000003</c:v>
                </c:pt>
                <c:pt idx="362">
                  <c:v>4.2590000000000003</c:v>
                </c:pt>
                <c:pt idx="363">
                  <c:v>4.2229999999999999</c:v>
                </c:pt>
                <c:pt idx="364">
                  <c:v>4.2</c:v>
                </c:pt>
                <c:pt idx="365">
                  <c:v>4.1890000000000001</c:v>
                </c:pt>
                <c:pt idx="366">
                  <c:v>4.2</c:v>
                </c:pt>
                <c:pt idx="367">
                  <c:v>4.2</c:v>
                </c:pt>
                <c:pt idx="368">
                  <c:v>4.1520000000000001</c:v>
                </c:pt>
                <c:pt idx="369">
                  <c:v>4.1539999999999999</c:v>
                </c:pt>
                <c:pt idx="370">
                  <c:v>4.1340000000000003</c:v>
                </c:pt>
                <c:pt idx="371">
                  <c:v>4.133</c:v>
                </c:pt>
                <c:pt idx="372">
                  <c:v>4.16</c:v>
                </c:pt>
                <c:pt idx="373">
                  <c:v>4.1260000000000003</c:v>
                </c:pt>
                <c:pt idx="374">
                  <c:v>4.1189999999999998</c:v>
                </c:pt>
                <c:pt idx="375">
                  <c:v>4.1349999999999998</c:v>
                </c:pt>
                <c:pt idx="376">
                  <c:v>4.1459999999999999</c:v>
                </c:pt>
                <c:pt idx="377">
                  <c:v>4.0460000000000003</c:v>
                </c:pt>
                <c:pt idx="378">
                  <c:v>4.0129999999999999</c:v>
                </c:pt>
                <c:pt idx="379">
                  <c:v>4.0140000000000002</c:v>
                </c:pt>
                <c:pt idx="380">
                  <c:v>4.0389999999999997</c:v>
                </c:pt>
                <c:pt idx="381">
                  <c:v>4.0209999999999999</c:v>
                </c:pt>
                <c:pt idx="382">
                  <c:v>4.0119999999999996</c:v>
                </c:pt>
                <c:pt idx="383">
                  <c:v>3.9630000000000001</c:v>
                </c:pt>
                <c:pt idx="384">
                  <c:v>3.964</c:v>
                </c:pt>
                <c:pt idx="385">
                  <c:v>3.9910000000000001</c:v>
                </c:pt>
                <c:pt idx="386">
                  <c:v>4.0110000000000001</c:v>
                </c:pt>
                <c:pt idx="387">
                  <c:v>4.0179999999999998</c:v>
                </c:pt>
                <c:pt idx="388">
                  <c:v>4.07</c:v>
                </c:pt>
                <c:pt idx="389">
                  <c:v>4.0839999999999996</c:v>
                </c:pt>
                <c:pt idx="390">
                  <c:v>4.0140000000000002</c:v>
                </c:pt>
                <c:pt idx="391">
                  <c:v>4.0140000000000002</c:v>
                </c:pt>
                <c:pt idx="392">
                  <c:v>3.9370000000000003</c:v>
                </c:pt>
                <c:pt idx="393">
                  <c:v>3.9470000000000001</c:v>
                </c:pt>
                <c:pt idx="394">
                  <c:v>3.93</c:v>
                </c:pt>
                <c:pt idx="395">
                  <c:v>4.07</c:v>
                </c:pt>
                <c:pt idx="396">
                  <c:v>4.0970000000000004</c:v>
                </c:pt>
                <c:pt idx="397">
                  <c:v>4.0140000000000002</c:v>
                </c:pt>
                <c:pt idx="398">
                  <c:v>3.93</c:v>
                </c:pt>
                <c:pt idx="399">
                  <c:v>3.9449999999999998</c:v>
                </c:pt>
                <c:pt idx="400">
                  <c:v>3.6470000000000002</c:v>
                </c:pt>
                <c:pt idx="401">
                  <c:v>3.718</c:v>
                </c:pt>
                <c:pt idx="402">
                  <c:v>3.637</c:v>
                </c:pt>
                <c:pt idx="403">
                  <c:v>3.5649999999999999</c:v>
                </c:pt>
                <c:pt idx="404">
                  <c:v>3.5550000000000002</c:v>
                </c:pt>
                <c:pt idx="405">
                  <c:v>3.5179999999999998</c:v>
                </c:pt>
                <c:pt idx="406">
                  <c:v>3.4830000000000001</c:v>
                </c:pt>
                <c:pt idx="407">
                  <c:v>3.4939999999999998</c:v>
                </c:pt>
                <c:pt idx="408">
                  <c:v>3.4849999999999999</c:v>
                </c:pt>
                <c:pt idx="409">
                  <c:v>3.5190000000000001</c:v>
                </c:pt>
                <c:pt idx="410">
                  <c:v>3.4910000000000001</c:v>
                </c:pt>
                <c:pt idx="411">
                  <c:v>3.496</c:v>
                </c:pt>
                <c:pt idx="412">
                  <c:v>3.4510000000000001</c:v>
                </c:pt>
                <c:pt idx="413">
                  <c:v>3.4809999999999999</c:v>
                </c:pt>
                <c:pt idx="414">
                  <c:v>3.452</c:v>
                </c:pt>
                <c:pt idx="415">
                  <c:v>3.415</c:v>
                </c:pt>
                <c:pt idx="416">
                  <c:v>3.339</c:v>
                </c:pt>
                <c:pt idx="417">
                  <c:v>3.3410000000000002</c:v>
                </c:pt>
                <c:pt idx="418">
                  <c:v>3.3290000000000002</c:v>
                </c:pt>
                <c:pt idx="419">
                  <c:v>3.3439999999999999</c:v>
                </c:pt>
                <c:pt idx="420">
                  <c:v>3.3970000000000002</c:v>
                </c:pt>
                <c:pt idx="421">
                  <c:v>3.4159999999999999</c:v>
                </c:pt>
                <c:pt idx="422">
                  <c:v>3.484</c:v>
                </c:pt>
                <c:pt idx="423">
                  <c:v>3.4369999999999998</c:v>
                </c:pt>
                <c:pt idx="424">
                  <c:v>3.399</c:v>
                </c:pt>
                <c:pt idx="425">
                  <c:v>3.3820000000000001</c:v>
                </c:pt>
                <c:pt idx="426">
                  <c:v>3.4089999999999998</c:v>
                </c:pt>
                <c:pt idx="427">
                  <c:v>3.3959999999999999</c:v>
                </c:pt>
                <c:pt idx="428">
                  <c:v>3.3570000000000002</c:v>
                </c:pt>
                <c:pt idx="429">
                  <c:v>3.335</c:v>
                </c:pt>
                <c:pt idx="430">
                  <c:v>3.3570000000000002</c:v>
                </c:pt>
                <c:pt idx="431">
                  <c:v>3.3220000000000001</c:v>
                </c:pt>
                <c:pt idx="432">
                  <c:v>3.2829999999999999</c:v>
                </c:pt>
                <c:pt idx="433">
                  <c:v>3.2839999999999998</c:v>
                </c:pt>
                <c:pt idx="434">
                  <c:v>3.22</c:v>
                </c:pt>
                <c:pt idx="435">
                  <c:v>3.1219999999999999</c:v>
                </c:pt>
                <c:pt idx="436">
                  <c:v>3.14</c:v>
                </c:pt>
                <c:pt idx="437">
                  <c:v>3.0939999999999999</c:v>
                </c:pt>
                <c:pt idx="438">
                  <c:v>3.1040000000000001</c:v>
                </c:pt>
                <c:pt idx="439">
                  <c:v>3.0630000000000002</c:v>
                </c:pt>
                <c:pt idx="440">
                  <c:v>3.0310000000000001</c:v>
                </c:pt>
                <c:pt idx="441">
                  <c:v>2.9609999999999999</c:v>
                </c:pt>
                <c:pt idx="442">
                  <c:v>3.0230000000000001</c:v>
                </c:pt>
                <c:pt idx="443">
                  <c:v>3.0609999999999999</c:v>
                </c:pt>
                <c:pt idx="444">
                  <c:v>3.024</c:v>
                </c:pt>
                <c:pt idx="445">
                  <c:v>3.125</c:v>
                </c:pt>
                <c:pt idx="446">
                  <c:v>3.202</c:v>
                </c:pt>
                <c:pt idx="447">
                  <c:v>3.3319999999999999</c:v>
                </c:pt>
                <c:pt idx="448">
                  <c:v>3.4079999999999999</c:v>
                </c:pt>
                <c:pt idx="449">
                  <c:v>3.3650000000000002</c:v>
                </c:pt>
                <c:pt idx="450">
                  <c:v>3.3650000000000002</c:v>
                </c:pt>
                <c:pt idx="451">
                  <c:v>3.4740000000000002</c:v>
                </c:pt>
                <c:pt idx="452">
                  <c:v>3.528</c:v>
                </c:pt>
                <c:pt idx="453">
                  <c:v>3.5190000000000001</c:v>
                </c:pt>
                <c:pt idx="454">
                  <c:v>3.4729999999999999</c:v>
                </c:pt>
                <c:pt idx="455">
                  <c:v>3.6240000000000001</c:v>
                </c:pt>
                <c:pt idx="456">
                  <c:v>3.5230000000000001</c:v>
                </c:pt>
                <c:pt idx="457">
                  <c:v>3.4550000000000001</c:v>
                </c:pt>
                <c:pt idx="458">
                  <c:v>3.387</c:v>
                </c:pt>
                <c:pt idx="459">
                  <c:v>3.371</c:v>
                </c:pt>
                <c:pt idx="460">
                  <c:v>3.38</c:v>
                </c:pt>
                <c:pt idx="461">
                  <c:v>3.593</c:v>
                </c:pt>
                <c:pt idx="462">
                  <c:v>3.6890000000000001</c:v>
                </c:pt>
                <c:pt idx="463">
                  <c:v>3.7010000000000001</c:v>
                </c:pt>
                <c:pt idx="464">
                  <c:v>3.6539999999999999</c:v>
                </c:pt>
                <c:pt idx="465">
                  <c:v>3.6080000000000001</c:v>
                </c:pt>
                <c:pt idx="466">
                  <c:v>3.5070000000000001</c:v>
                </c:pt>
                <c:pt idx="467">
                  <c:v>3.5709999999999997</c:v>
                </c:pt>
                <c:pt idx="468">
                  <c:v>3.5880000000000001</c:v>
                </c:pt>
                <c:pt idx="469">
                  <c:v>3.6790000000000003</c:v>
                </c:pt>
                <c:pt idx="470">
                  <c:v>3.5830000000000002</c:v>
                </c:pt>
                <c:pt idx="471">
                  <c:v>3.552</c:v>
                </c:pt>
                <c:pt idx="472">
                  <c:v>3.5579999999999998</c:v>
                </c:pt>
                <c:pt idx="473">
                  <c:v>3.593</c:v>
                </c:pt>
                <c:pt idx="474">
                  <c:v>3.6029999999999998</c:v>
                </c:pt>
                <c:pt idx="475">
                  <c:v>3.6040000000000001</c:v>
                </c:pt>
                <c:pt idx="476">
                  <c:v>3.6040000000000001</c:v>
                </c:pt>
                <c:pt idx="477">
                  <c:v>3.6480000000000001</c:v>
                </c:pt>
                <c:pt idx="478">
                  <c:v>3.6440000000000001</c:v>
                </c:pt>
                <c:pt idx="479">
                  <c:v>3.649</c:v>
                </c:pt>
                <c:pt idx="480">
                  <c:v>3.6419999999999999</c:v>
                </c:pt>
                <c:pt idx="481">
                  <c:v>3.62</c:v>
                </c:pt>
                <c:pt idx="482">
                  <c:v>3.6150000000000002</c:v>
                </c:pt>
                <c:pt idx="483">
                  <c:v>3.677</c:v>
                </c:pt>
                <c:pt idx="484">
                  <c:v>3.6150000000000002</c:v>
                </c:pt>
                <c:pt idx="485">
                  <c:v>3.6139999999999999</c:v>
                </c:pt>
                <c:pt idx="486">
                  <c:v>3.7199999999999998</c:v>
                </c:pt>
                <c:pt idx="487">
                  <c:v>3.6909999999999998</c:v>
                </c:pt>
                <c:pt idx="488">
                  <c:v>3.7160000000000002</c:v>
                </c:pt>
                <c:pt idx="489">
                  <c:v>3.633</c:v>
                </c:pt>
                <c:pt idx="490">
                  <c:v>3.6920000000000002</c:v>
                </c:pt>
                <c:pt idx="491">
                  <c:v>3.661</c:v>
                </c:pt>
                <c:pt idx="492">
                  <c:v>3.6890000000000001</c:v>
                </c:pt>
                <c:pt idx="493">
                  <c:v>3.71</c:v>
                </c:pt>
                <c:pt idx="494">
                  <c:v>3.6989999999999998</c:v>
                </c:pt>
                <c:pt idx="495">
                  <c:v>3.8010000000000002</c:v>
                </c:pt>
                <c:pt idx="496">
                  <c:v>3.7890000000000001</c:v>
                </c:pt>
                <c:pt idx="497">
                  <c:v>3.8890000000000002</c:v>
                </c:pt>
                <c:pt idx="498">
                  <c:v>3.9580000000000002</c:v>
                </c:pt>
                <c:pt idx="499">
                  <c:v>3.9699999999999998</c:v>
                </c:pt>
                <c:pt idx="500">
                  <c:v>3.9079999999999999</c:v>
                </c:pt>
                <c:pt idx="501">
                  <c:v>3.8929999999999998</c:v>
                </c:pt>
                <c:pt idx="502">
                  <c:v>3.9020000000000001</c:v>
                </c:pt>
                <c:pt idx="503">
                  <c:v>3.8839999999999999</c:v>
                </c:pt>
                <c:pt idx="504">
                  <c:v>3.8040000000000003</c:v>
                </c:pt>
                <c:pt idx="505">
                  <c:v>3.7730000000000001</c:v>
                </c:pt>
                <c:pt idx="506">
                  <c:v>3.7480000000000002</c:v>
                </c:pt>
                <c:pt idx="507">
                  <c:v>3.855</c:v>
                </c:pt>
                <c:pt idx="508">
                  <c:v>3.8289999999999997</c:v>
                </c:pt>
                <c:pt idx="509">
                  <c:v>3.839</c:v>
                </c:pt>
                <c:pt idx="510">
                  <c:v>3.859</c:v>
                </c:pt>
                <c:pt idx="511">
                  <c:v>3.92</c:v>
                </c:pt>
                <c:pt idx="512">
                  <c:v>3.895</c:v>
                </c:pt>
                <c:pt idx="513">
                  <c:v>3.839</c:v>
                </c:pt>
                <c:pt idx="514">
                  <c:v>3.8330000000000002</c:v>
                </c:pt>
                <c:pt idx="515">
                  <c:v>3.851</c:v>
                </c:pt>
                <c:pt idx="516">
                  <c:v>3.8689999999999998</c:v>
                </c:pt>
                <c:pt idx="517">
                  <c:v>3.8849999999999998</c:v>
                </c:pt>
                <c:pt idx="518">
                  <c:v>3.8260000000000001</c:v>
                </c:pt>
                <c:pt idx="519">
                  <c:v>3.859</c:v>
                </c:pt>
                <c:pt idx="520">
                  <c:v>3.8759999999999999</c:v>
                </c:pt>
                <c:pt idx="521">
                  <c:v>3.88</c:v>
                </c:pt>
                <c:pt idx="522">
                  <c:v>3.8719999999999999</c:v>
                </c:pt>
                <c:pt idx="523">
                  <c:v>3.9020000000000001</c:v>
                </c:pt>
                <c:pt idx="524">
                  <c:v>3.944</c:v>
                </c:pt>
                <c:pt idx="525">
                  <c:v>3.9740000000000002</c:v>
                </c:pt>
                <c:pt idx="526">
                  <c:v>3.9740000000000002</c:v>
                </c:pt>
                <c:pt idx="527">
                  <c:v>4.0679999999999996</c:v>
                </c:pt>
                <c:pt idx="528">
                  <c:v>4.117</c:v>
                </c:pt>
                <c:pt idx="529">
                  <c:v>4.0949999999999998</c:v>
                </c:pt>
                <c:pt idx="530">
                  <c:v>4.0789999999999997</c:v>
                </c:pt>
                <c:pt idx="531">
                  <c:v>4.0910000000000002</c:v>
                </c:pt>
                <c:pt idx="532">
                  <c:v>4.2140000000000004</c:v>
                </c:pt>
                <c:pt idx="533">
                  <c:v>4.2489999999999997</c:v>
                </c:pt>
                <c:pt idx="534">
                  <c:v>4.2409999999999997</c:v>
                </c:pt>
                <c:pt idx="535">
                  <c:v>4.2460000000000004</c:v>
                </c:pt>
                <c:pt idx="536">
                  <c:v>4.2539999999999996</c:v>
                </c:pt>
                <c:pt idx="537">
                  <c:v>4.2919999999999998</c:v>
                </c:pt>
                <c:pt idx="538">
                  <c:v>4.32</c:v>
                </c:pt>
                <c:pt idx="539">
                  <c:v>4.351</c:v>
                </c:pt>
                <c:pt idx="540">
                  <c:v>4.32</c:v>
                </c:pt>
                <c:pt idx="541">
                  <c:v>4.2960000000000003</c:v>
                </c:pt>
                <c:pt idx="542">
                  <c:v>4.3209999999999997</c:v>
                </c:pt>
                <c:pt idx="543">
                  <c:v>4.3339999999999996</c:v>
                </c:pt>
                <c:pt idx="544">
                  <c:v>4.3330000000000002</c:v>
                </c:pt>
                <c:pt idx="545">
                  <c:v>4.3140000000000001</c:v>
                </c:pt>
                <c:pt idx="546">
                  <c:v>4.2539999999999996</c:v>
                </c:pt>
                <c:pt idx="547">
                  <c:v>4.1989999999999998</c:v>
                </c:pt>
                <c:pt idx="548">
                  <c:v>4.173</c:v>
                </c:pt>
                <c:pt idx="549">
                  <c:v>4.1559999999999997</c:v>
                </c:pt>
                <c:pt idx="550">
                  <c:v>4.165</c:v>
                </c:pt>
                <c:pt idx="551">
                  <c:v>4.1680000000000001</c:v>
                </c:pt>
                <c:pt idx="552">
                  <c:v>4.1589999999999998</c:v>
                </c:pt>
                <c:pt idx="553">
                  <c:v>4.1390000000000002</c:v>
                </c:pt>
                <c:pt idx="554">
                  <c:v>4.0970000000000004</c:v>
                </c:pt>
                <c:pt idx="555">
                  <c:v>4.1859999999999999</c:v>
                </c:pt>
                <c:pt idx="556">
                  <c:v>4.1509999999999998</c:v>
                </c:pt>
                <c:pt idx="557">
                  <c:v>4.141</c:v>
                </c:pt>
                <c:pt idx="558">
                  <c:v>4.1619999999999999</c:v>
                </c:pt>
                <c:pt idx="559">
                  <c:v>4.1100000000000003</c:v>
                </c:pt>
                <c:pt idx="560">
                  <c:v>4.1340000000000003</c:v>
                </c:pt>
                <c:pt idx="561">
                  <c:v>4.1059999999999999</c:v>
                </c:pt>
                <c:pt idx="562">
                  <c:v>4.0410000000000004</c:v>
                </c:pt>
                <c:pt idx="563">
                  <c:v>4.0309999999999997</c:v>
                </c:pt>
                <c:pt idx="564">
                  <c:v>4.0679999999999996</c:v>
                </c:pt>
                <c:pt idx="565">
                  <c:v>4.07</c:v>
                </c:pt>
                <c:pt idx="566">
                  <c:v>4.0709999999999997</c:v>
                </c:pt>
                <c:pt idx="567">
                  <c:v>4.1529999999999996</c:v>
                </c:pt>
                <c:pt idx="568">
                  <c:v>4.0999999999999996</c:v>
                </c:pt>
                <c:pt idx="569">
                  <c:v>4.1029999999999998</c:v>
                </c:pt>
                <c:pt idx="570">
                  <c:v>4.0819999999999999</c:v>
                </c:pt>
                <c:pt idx="571">
                  <c:v>4.1429999999999998</c:v>
                </c:pt>
                <c:pt idx="572">
                  <c:v>4.1779999999999999</c:v>
                </c:pt>
                <c:pt idx="573">
                  <c:v>4.2089999999999996</c:v>
                </c:pt>
                <c:pt idx="574">
                  <c:v>4.2359999999999998</c:v>
                </c:pt>
                <c:pt idx="575">
                  <c:v>4.3159999999999998</c:v>
                </c:pt>
                <c:pt idx="576">
                  <c:v>4.33</c:v>
                </c:pt>
                <c:pt idx="577">
                  <c:v>4.3090000000000002</c:v>
                </c:pt>
                <c:pt idx="578">
                  <c:v>4.351</c:v>
                </c:pt>
                <c:pt idx="579">
                  <c:v>4.3029999999999999</c:v>
                </c:pt>
                <c:pt idx="580">
                  <c:v>4.2519999999999998</c:v>
                </c:pt>
                <c:pt idx="581">
                  <c:v>4.218</c:v>
                </c:pt>
                <c:pt idx="582">
                  <c:v>4.2110000000000003</c:v>
                </c:pt>
                <c:pt idx="583">
                  <c:v>4.2210000000000001</c:v>
                </c:pt>
                <c:pt idx="584">
                  <c:v>4.2560000000000002</c:v>
                </c:pt>
                <c:pt idx="585">
                  <c:v>4.2569999999999997</c:v>
                </c:pt>
                <c:pt idx="586">
                  <c:v>4.226</c:v>
                </c:pt>
                <c:pt idx="587">
                  <c:v>4.1959999999999997</c:v>
                </c:pt>
                <c:pt idx="588">
                  <c:v>4.2469999999999999</c:v>
                </c:pt>
                <c:pt idx="589">
                  <c:v>4.2530000000000001</c:v>
                </c:pt>
                <c:pt idx="590">
                  <c:v>4.202</c:v>
                </c:pt>
                <c:pt idx="591">
                  <c:v>4.1900000000000004</c:v>
                </c:pt>
                <c:pt idx="592">
                  <c:v>4.1920000000000002</c:v>
                </c:pt>
                <c:pt idx="593">
                  <c:v>4.1760000000000002</c:v>
                </c:pt>
                <c:pt idx="594">
                  <c:v>4.1479999999999997</c:v>
                </c:pt>
                <c:pt idx="595">
                  <c:v>4.1589999999999998</c:v>
                </c:pt>
                <c:pt idx="596">
                  <c:v>4.1310000000000002</c:v>
                </c:pt>
                <c:pt idx="597">
                  <c:v>4.0720000000000001</c:v>
                </c:pt>
                <c:pt idx="598">
                  <c:v>4.0110000000000001</c:v>
                </c:pt>
                <c:pt idx="599">
                  <c:v>4.0430000000000001</c:v>
                </c:pt>
                <c:pt idx="600">
                  <c:v>4.0380000000000003</c:v>
                </c:pt>
                <c:pt idx="601">
                  <c:v>4.0190000000000001</c:v>
                </c:pt>
                <c:pt idx="602">
                  <c:v>4.0279999999999996</c:v>
                </c:pt>
                <c:pt idx="603">
                  <c:v>4.0250000000000004</c:v>
                </c:pt>
                <c:pt idx="604">
                  <c:v>3.972</c:v>
                </c:pt>
                <c:pt idx="605">
                  <c:v>4.0110000000000001</c:v>
                </c:pt>
                <c:pt idx="606">
                  <c:v>3.927</c:v>
                </c:pt>
                <c:pt idx="607">
                  <c:v>3.9449999999999998</c:v>
                </c:pt>
                <c:pt idx="608">
                  <c:v>3.9249999999999998</c:v>
                </c:pt>
                <c:pt idx="609">
                  <c:v>3.9260000000000002</c:v>
                </c:pt>
                <c:pt idx="610">
                  <c:v>3.8769999999999998</c:v>
                </c:pt>
                <c:pt idx="611">
                  <c:v>3.8879999999999999</c:v>
                </c:pt>
                <c:pt idx="612">
                  <c:v>3.931</c:v>
                </c:pt>
                <c:pt idx="613">
                  <c:v>3.99</c:v>
                </c:pt>
                <c:pt idx="614">
                  <c:v>4.0220000000000002</c:v>
                </c:pt>
                <c:pt idx="615">
                  <c:v>4.008</c:v>
                </c:pt>
                <c:pt idx="616">
                  <c:v>3.9379999999999997</c:v>
                </c:pt>
                <c:pt idx="617">
                  <c:v>3.875</c:v>
                </c:pt>
                <c:pt idx="618">
                  <c:v>3.8529999999999998</c:v>
                </c:pt>
                <c:pt idx="619">
                  <c:v>3.802</c:v>
                </c:pt>
                <c:pt idx="620">
                  <c:v>3.827</c:v>
                </c:pt>
                <c:pt idx="621">
                  <c:v>3.8679999999999999</c:v>
                </c:pt>
                <c:pt idx="622">
                  <c:v>3.8580000000000001</c:v>
                </c:pt>
                <c:pt idx="623">
                  <c:v>3.8029999999999999</c:v>
                </c:pt>
                <c:pt idx="624">
                  <c:v>3.7560000000000002</c:v>
                </c:pt>
                <c:pt idx="625">
                  <c:v>3.76</c:v>
                </c:pt>
                <c:pt idx="626">
                  <c:v>3.66</c:v>
                </c:pt>
                <c:pt idx="627">
                  <c:v>3.6680000000000001</c:v>
                </c:pt>
                <c:pt idx="628">
                  <c:v>3.6080000000000001</c:v>
                </c:pt>
                <c:pt idx="629">
                  <c:v>3.6949999999999998</c:v>
                </c:pt>
                <c:pt idx="630">
                  <c:v>3.69</c:v>
                </c:pt>
                <c:pt idx="631">
                  <c:v>3.6179999999999999</c:v>
                </c:pt>
                <c:pt idx="632">
                  <c:v>3.5510000000000002</c:v>
                </c:pt>
                <c:pt idx="633">
                  <c:v>3.4460000000000002</c:v>
                </c:pt>
                <c:pt idx="634">
                  <c:v>3.347</c:v>
                </c:pt>
                <c:pt idx="635">
                  <c:v>3.4590000000000001</c:v>
                </c:pt>
                <c:pt idx="636">
                  <c:v>3.387</c:v>
                </c:pt>
                <c:pt idx="637">
                  <c:v>3.427</c:v>
                </c:pt>
                <c:pt idx="638">
                  <c:v>3.452</c:v>
                </c:pt>
                <c:pt idx="639">
                  <c:v>3.4689999999999999</c:v>
                </c:pt>
                <c:pt idx="640">
                  <c:v>3.431</c:v>
                </c:pt>
                <c:pt idx="641">
                  <c:v>3.4060000000000001</c:v>
                </c:pt>
                <c:pt idx="642">
                  <c:v>3.5979999999999999</c:v>
                </c:pt>
                <c:pt idx="643">
                  <c:v>3.621</c:v>
                </c:pt>
                <c:pt idx="644">
                  <c:v>3.6349999999999998</c:v>
                </c:pt>
                <c:pt idx="645">
                  <c:v>3.5649999999999999</c:v>
                </c:pt>
                <c:pt idx="646">
                  <c:v>3.657</c:v>
                </c:pt>
                <c:pt idx="647">
                  <c:v>3.673</c:v>
                </c:pt>
                <c:pt idx="648">
                  <c:v>3.6139999999999999</c:v>
                </c:pt>
                <c:pt idx="649">
                  <c:v>3.609</c:v>
                </c:pt>
                <c:pt idx="650">
                  <c:v>3.625</c:v>
                </c:pt>
                <c:pt idx="651">
                  <c:v>3.5419999999999998</c:v>
                </c:pt>
                <c:pt idx="652">
                  <c:v>3.4969999999999999</c:v>
                </c:pt>
                <c:pt idx="653">
                  <c:v>3.4769999999999999</c:v>
                </c:pt>
                <c:pt idx="654">
                  <c:v>3.399</c:v>
                </c:pt>
                <c:pt idx="655">
                  <c:v>3.3479999999999999</c:v>
                </c:pt>
                <c:pt idx="656">
                  <c:v>3.306</c:v>
                </c:pt>
                <c:pt idx="657">
                  <c:v>3.2469999999999999</c:v>
                </c:pt>
                <c:pt idx="658">
                  <c:v>3.2149999999999999</c:v>
                </c:pt>
                <c:pt idx="659">
                  <c:v>3.3039999999999998</c:v>
                </c:pt>
                <c:pt idx="660">
                  <c:v>3.37</c:v>
                </c:pt>
                <c:pt idx="661">
                  <c:v>3.4279999999999999</c:v>
                </c:pt>
                <c:pt idx="662">
                  <c:v>3.3250000000000002</c:v>
                </c:pt>
                <c:pt idx="663">
                  <c:v>3.2669999999999999</c:v>
                </c:pt>
                <c:pt idx="664">
                  <c:v>3.2309999999999999</c:v>
                </c:pt>
                <c:pt idx="665">
                  <c:v>3.2359999999999998</c:v>
                </c:pt>
                <c:pt idx="666">
                  <c:v>3.198</c:v>
                </c:pt>
                <c:pt idx="667">
                  <c:v>3.1709999999999998</c:v>
                </c:pt>
                <c:pt idx="668">
                  <c:v>3.1880000000000002</c:v>
                </c:pt>
                <c:pt idx="669">
                  <c:v>3.1339999999999999</c:v>
                </c:pt>
                <c:pt idx="670">
                  <c:v>3.1019999999999999</c:v>
                </c:pt>
                <c:pt idx="671">
                  <c:v>3.153</c:v>
                </c:pt>
                <c:pt idx="672">
                  <c:v>3.2040000000000002</c:v>
                </c:pt>
                <c:pt idx="673">
                  <c:v>3.1909999999999998</c:v>
                </c:pt>
                <c:pt idx="674">
                  <c:v>3.0710000000000002</c:v>
                </c:pt>
                <c:pt idx="675">
                  <c:v>3.0830000000000002</c:v>
                </c:pt>
                <c:pt idx="676">
                  <c:v>3.1280000000000001</c:v>
                </c:pt>
                <c:pt idx="677">
                  <c:v>3.0739999999999998</c:v>
                </c:pt>
                <c:pt idx="678">
                  <c:v>3.0329999999999999</c:v>
                </c:pt>
                <c:pt idx="679">
                  <c:v>3.0139999999999998</c:v>
                </c:pt>
                <c:pt idx="680">
                  <c:v>3.0150000000000001</c:v>
                </c:pt>
                <c:pt idx="681">
                  <c:v>3.0190000000000001</c:v>
                </c:pt>
                <c:pt idx="682">
                  <c:v>3.105</c:v>
                </c:pt>
                <c:pt idx="683">
                  <c:v>3.1880000000000002</c:v>
                </c:pt>
                <c:pt idx="684">
                  <c:v>3.2</c:v>
                </c:pt>
                <c:pt idx="685">
                  <c:v>3.29</c:v>
                </c:pt>
                <c:pt idx="686">
                  <c:v>3.3170000000000002</c:v>
                </c:pt>
                <c:pt idx="687">
                  <c:v>3.2869999999999999</c:v>
                </c:pt>
                <c:pt idx="688">
                  <c:v>3.274</c:v>
                </c:pt>
                <c:pt idx="689">
                  <c:v>3.2690000000000001</c:v>
                </c:pt>
                <c:pt idx="690">
                  <c:v>3.2890000000000001</c:v>
                </c:pt>
                <c:pt idx="691">
                  <c:v>3.222</c:v>
                </c:pt>
                <c:pt idx="692">
                  <c:v>3.2429999999999999</c:v>
                </c:pt>
                <c:pt idx="693">
                  <c:v>3.2509999999999999</c:v>
                </c:pt>
                <c:pt idx="694">
                  <c:v>3.1850000000000001</c:v>
                </c:pt>
                <c:pt idx="695">
                  <c:v>3.12</c:v>
                </c:pt>
                <c:pt idx="696">
                  <c:v>3.16</c:v>
                </c:pt>
                <c:pt idx="697">
                  <c:v>3.081</c:v>
                </c:pt>
                <c:pt idx="698">
                  <c:v>3.1080000000000001</c:v>
                </c:pt>
                <c:pt idx="699">
                  <c:v>3.0960000000000001</c:v>
                </c:pt>
                <c:pt idx="700">
                  <c:v>3.1549999999999998</c:v>
                </c:pt>
                <c:pt idx="701">
                  <c:v>3.1739999999999999</c:v>
                </c:pt>
                <c:pt idx="702">
                  <c:v>3.14</c:v>
                </c:pt>
                <c:pt idx="703">
                  <c:v>3.06</c:v>
                </c:pt>
                <c:pt idx="704">
                  <c:v>3.02</c:v>
                </c:pt>
                <c:pt idx="705">
                  <c:v>3</c:v>
                </c:pt>
                <c:pt idx="706">
                  <c:v>3.01</c:v>
                </c:pt>
                <c:pt idx="707">
                  <c:v>3.05</c:v>
                </c:pt>
                <c:pt idx="708">
                  <c:v>3.05</c:v>
                </c:pt>
                <c:pt idx="709">
                  <c:v>3.06</c:v>
                </c:pt>
                <c:pt idx="710">
                  <c:v>3.04</c:v>
                </c:pt>
                <c:pt idx="711">
                  <c:v>3.02</c:v>
                </c:pt>
                <c:pt idx="712">
                  <c:v>3.06</c:v>
                </c:pt>
                <c:pt idx="713">
                  <c:v>3.07</c:v>
                </c:pt>
                <c:pt idx="714">
                  <c:v>3.09</c:v>
                </c:pt>
                <c:pt idx="715">
                  <c:v>3.05</c:v>
                </c:pt>
                <c:pt idx="716">
                  <c:v>3.12</c:v>
                </c:pt>
                <c:pt idx="717">
                  <c:v>3.12</c:v>
                </c:pt>
                <c:pt idx="718">
                  <c:v>3.1</c:v>
                </c:pt>
                <c:pt idx="719">
                  <c:v>3.11</c:v>
                </c:pt>
                <c:pt idx="720">
                  <c:v>3.07</c:v>
                </c:pt>
                <c:pt idx="721">
                  <c:v>3.08</c:v>
                </c:pt>
                <c:pt idx="722">
                  <c:v>3.0590000000000002</c:v>
                </c:pt>
                <c:pt idx="723">
                  <c:v>2.9950000000000001</c:v>
                </c:pt>
                <c:pt idx="724">
                  <c:v>2.93</c:v>
                </c:pt>
                <c:pt idx="725">
                  <c:v>2.9119999999999999</c:v>
                </c:pt>
                <c:pt idx="726">
                  <c:v>2.9020000000000001</c:v>
                </c:pt>
                <c:pt idx="727">
                  <c:v>2.859</c:v>
                </c:pt>
                <c:pt idx="728">
                  <c:v>2.851</c:v>
                </c:pt>
                <c:pt idx="729">
                  <c:v>2.8559999999999999</c:v>
                </c:pt>
                <c:pt idx="730">
                  <c:v>2.8289999999999997</c:v>
                </c:pt>
                <c:pt idx="731">
                  <c:v>2.802</c:v>
                </c:pt>
                <c:pt idx="732">
                  <c:v>2.8120000000000003</c:v>
                </c:pt>
                <c:pt idx="733">
                  <c:v>2.8140000000000001</c:v>
                </c:pt>
                <c:pt idx="734">
                  <c:v>2.8040000000000003</c:v>
                </c:pt>
                <c:pt idx="735">
                  <c:v>2.8109999999999999</c:v>
                </c:pt>
                <c:pt idx="736">
                  <c:v>2.81</c:v>
                </c:pt>
                <c:pt idx="737">
                  <c:v>2.81</c:v>
                </c:pt>
                <c:pt idx="738">
                  <c:v>2.722</c:v>
                </c:pt>
                <c:pt idx="739">
                  <c:v>2.7269999999999999</c:v>
                </c:pt>
                <c:pt idx="740">
                  <c:v>2.7210000000000001</c:v>
                </c:pt>
                <c:pt idx="741">
                  <c:v>2.7210000000000001</c:v>
                </c:pt>
                <c:pt idx="742">
                  <c:v>2.8</c:v>
                </c:pt>
                <c:pt idx="743">
                  <c:v>2.798</c:v>
                </c:pt>
                <c:pt idx="744">
                  <c:v>2.74</c:v>
                </c:pt>
                <c:pt idx="745">
                  <c:v>2.714</c:v>
                </c:pt>
                <c:pt idx="746">
                  <c:v>2.665</c:v>
                </c:pt>
                <c:pt idx="747">
                  <c:v>2.7080000000000002</c:v>
                </c:pt>
                <c:pt idx="748">
                  <c:v>2.6840000000000002</c:v>
                </c:pt>
                <c:pt idx="749">
                  <c:v>2.7039999999999997</c:v>
                </c:pt>
                <c:pt idx="750">
                  <c:v>2.6890000000000001</c:v>
                </c:pt>
                <c:pt idx="751">
                  <c:v>2.6920000000000002</c:v>
                </c:pt>
                <c:pt idx="752">
                  <c:v>2.7149999999999999</c:v>
                </c:pt>
                <c:pt idx="753">
                  <c:v>2.6280000000000001</c:v>
                </c:pt>
                <c:pt idx="754">
                  <c:v>2.6059999999999999</c:v>
                </c:pt>
                <c:pt idx="755">
                  <c:v>2.6259999999999999</c:v>
                </c:pt>
                <c:pt idx="756">
                  <c:v>2.605</c:v>
                </c:pt>
                <c:pt idx="757">
                  <c:v>2.597</c:v>
                </c:pt>
                <c:pt idx="758">
                  <c:v>2.573</c:v>
                </c:pt>
                <c:pt idx="759">
                  <c:v>2.5939999999999999</c:v>
                </c:pt>
                <c:pt idx="760">
                  <c:v>2.609</c:v>
                </c:pt>
                <c:pt idx="761">
                  <c:v>2.59</c:v>
                </c:pt>
                <c:pt idx="762">
                  <c:v>2.613</c:v>
                </c:pt>
                <c:pt idx="763">
                  <c:v>2.5960000000000001</c:v>
                </c:pt>
                <c:pt idx="764">
                  <c:v>2.609</c:v>
                </c:pt>
                <c:pt idx="765">
                  <c:v>2.5609999999999999</c:v>
                </c:pt>
                <c:pt idx="766">
                  <c:v>2.5609999999999999</c:v>
                </c:pt>
                <c:pt idx="767">
                  <c:v>2.5300000000000002</c:v>
                </c:pt>
                <c:pt idx="768">
                  <c:v>2.4900000000000002</c:v>
                </c:pt>
                <c:pt idx="769">
                  <c:v>2.488</c:v>
                </c:pt>
                <c:pt idx="770">
                  <c:v>2.484</c:v>
                </c:pt>
                <c:pt idx="771">
                  <c:v>2.4279999999999999</c:v>
                </c:pt>
                <c:pt idx="772">
                  <c:v>2.3940000000000001</c:v>
                </c:pt>
                <c:pt idx="773">
                  <c:v>2.4409999999999998</c:v>
                </c:pt>
                <c:pt idx="774">
                  <c:v>2.444</c:v>
                </c:pt>
                <c:pt idx="775">
                  <c:v>2.4540000000000002</c:v>
                </c:pt>
                <c:pt idx="776">
                  <c:v>2.407</c:v>
                </c:pt>
                <c:pt idx="777">
                  <c:v>2.4</c:v>
                </c:pt>
                <c:pt idx="778">
                  <c:v>2.4209999999999998</c:v>
                </c:pt>
                <c:pt idx="779">
                  <c:v>2.33</c:v>
                </c:pt>
                <c:pt idx="780">
                  <c:v>2.3039999999999998</c:v>
                </c:pt>
                <c:pt idx="781">
                  <c:v>2.3039999999999998</c:v>
                </c:pt>
                <c:pt idx="782">
                  <c:v>2.36</c:v>
                </c:pt>
                <c:pt idx="783">
                  <c:v>2.2949999999999999</c:v>
                </c:pt>
                <c:pt idx="784">
                  <c:v>2.2800000000000002</c:v>
                </c:pt>
                <c:pt idx="785">
                  <c:v>2.2749999999999999</c:v>
                </c:pt>
                <c:pt idx="786">
                  <c:v>2.2839999999999998</c:v>
                </c:pt>
                <c:pt idx="787">
                  <c:v>2.2759999999999998</c:v>
                </c:pt>
                <c:pt idx="788">
                  <c:v>2.2439999999999998</c:v>
                </c:pt>
                <c:pt idx="789">
                  <c:v>2.214</c:v>
                </c:pt>
                <c:pt idx="790">
                  <c:v>2.2429999999999999</c:v>
                </c:pt>
                <c:pt idx="791">
                  <c:v>2.2770000000000001</c:v>
                </c:pt>
                <c:pt idx="792">
                  <c:v>2.4300000000000002</c:v>
                </c:pt>
                <c:pt idx="793">
                  <c:v>2.4809999999999999</c:v>
                </c:pt>
                <c:pt idx="794">
                  <c:v>2.5720000000000001</c:v>
                </c:pt>
                <c:pt idx="795">
                  <c:v>2.5620000000000003</c:v>
                </c:pt>
                <c:pt idx="796">
                  <c:v>2.63</c:v>
                </c:pt>
                <c:pt idx="797">
                  <c:v>2.581</c:v>
                </c:pt>
                <c:pt idx="798">
                  <c:v>2.6419999999999999</c:v>
                </c:pt>
                <c:pt idx="799">
                  <c:v>2.5779999999999998</c:v>
                </c:pt>
                <c:pt idx="800">
                  <c:v>2.5680000000000001</c:v>
                </c:pt>
                <c:pt idx="801">
                  <c:v>2.58</c:v>
                </c:pt>
                <c:pt idx="802">
                  <c:v>2.54</c:v>
                </c:pt>
                <c:pt idx="803">
                  <c:v>2.5030000000000001</c:v>
                </c:pt>
                <c:pt idx="804">
                  <c:v>2.407</c:v>
                </c:pt>
                <c:pt idx="805">
                  <c:v>2.3890000000000002</c:v>
                </c:pt>
                <c:pt idx="806">
                  <c:v>2.476</c:v>
                </c:pt>
                <c:pt idx="807">
                  <c:v>2.508</c:v>
                </c:pt>
                <c:pt idx="808">
                  <c:v>2.492</c:v>
                </c:pt>
                <c:pt idx="809">
                  <c:v>2.5709999999999997</c:v>
                </c:pt>
                <c:pt idx="810">
                  <c:v>2.5390000000000001</c:v>
                </c:pt>
                <c:pt idx="811">
                  <c:v>2.5099999999999998</c:v>
                </c:pt>
                <c:pt idx="812">
                  <c:v>2.4620000000000002</c:v>
                </c:pt>
                <c:pt idx="813">
                  <c:v>2.548</c:v>
                </c:pt>
                <c:pt idx="814">
                  <c:v>2.62</c:v>
                </c:pt>
                <c:pt idx="815">
                  <c:v>2.6120000000000001</c:v>
                </c:pt>
                <c:pt idx="816">
                  <c:v>2.601</c:v>
                </c:pt>
                <c:pt idx="817">
                  <c:v>2.5750000000000002</c:v>
                </c:pt>
                <c:pt idx="818">
                  <c:v>2.585</c:v>
                </c:pt>
                <c:pt idx="819">
                  <c:v>2.58</c:v>
                </c:pt>
                <c:pt idx="820">
                  <c:v>2.5150000000000001</c:v>
                </c:pt>
                <c:pt idx="821">
                  <c:v>2.5460000000000003</c:v>
                </c:pt>
                <c:pt idx="822">
                  <c:v>2.4779999999999998</c:v>
                </c:pt>
                <c:pt idx="823">
                  <c:v>2.4529999999999998</c:v>
                </c:pt>
                <c:pt idx="824">
                  <c:v>2.4729999999999999</c:v>
                </c:pt>
                <c:pt idx="825">
                  <c:v>2.488</c:v>
                </c:pt>
                <c:pt idx="826">
                  <c:v>2.427</c:v>
                </c:pt>
                <c:pt idx="827">
                  <c:v>2.4119999999999999</c:v>
                </c:pt>
                <c:pt idx="828">
                  <c:v>2.411</c:v>
                </c:pt>
                <c:pt idx="829">
                  <c:v>2.403</c:v>
                </c:pt>
                <c:pt idx="830">
                  <c:v>2.3980000000000001</c:v>
                </c:pt>
                <c:pt idx="831">
                  <c:v>2.3119999999999998</c:v>
                </c:pt>
                <c:pt idx="832">
                  <c:v>2.3180000000000001</c:v>
                </c:pt>
                <c:pt idx="833">
                  <c:v>2.3159999999999998</c:v>
                </c:pt>
                <c:pt idx="834">
                  <c:v>2.2759999999999998</c:v>
                </c:pt>
                <c:pt idx="835">
                  <c:v>2.2549999999999999</c:v>
                </c:pt>
                <c:pt idx="836">
                  <c:v>2.2469999999999999</c:v>
                </c:pt>
                <c:pt idx="837">
                  <c:v>2.2320000000000002</c:v>
                </c:pt>
                <c:pt idx="838">
                  <c:v>2.2090000000000001</c:v>
                </c:pt>
                <c:pt idx="839">
                  <c:v>2.149</c:v>
                </c:pt>
                <c:pt idx="840">
                  <c:v>2.1509999999999998</c:v>
                </c:pt>
                <c:pt idx="841">
                  <c:v>2.1520000000000001</c:v>
                </c:pt>
                <c:pt idx="842">
                  <c:v>2.149</c:v>
                </c:pt>
                <c:pt idx="843">
                  <c:v>2.0960000000000001</c:v>
                </c:pt>
                <c:pt idx="844">
                  <c:v>2.081</c:v>
                </c:pt>
                <c:pt idx="845">
                  <c:v>2.1189999999999998</c:v>
                </c:pt>
                <c:pt idx="846">
                  <c:v>2.169</c:v>
                </c:pt>
                <c:pt idx="847">
                  <c:v>2.1240000000000001</c:v>
                </c:pt>
                <c:pt idx="848">
                  <c:v>2.1160000000000001</c:v>
                </c:pt>
                <c:pt idx="849">
                  <c:v>2.1269999999999998</c:v>
                </c:pt>
                <c:pt idx="850">
                  <c:v>2.024</c:v>
                </c:pt>
                <c:pt idx="851">
                  <c:v>2.056</c:v>
                </c:pt>
                <c:pt idx="852">
                  <c:v>2.0059999999999998</c:v>
                </c:pt>
                <c:pt idx="853">
                  <c:v>2.0249999999999999</c:v>
                </c:pt>
                <c:pt idx="854">
                  <c:v>1.9849999999999999</c:v>
                </c:pt>
                <c:pt idx="855">
                  <c:v>1.9260000000000002</c:v>
                </c:pt>
                <c:pt idx="856">
                  <c:v>1.9039999999999999</c:v>
                </c:pt>
                <c:pt idx="857">
                  <c:v>1.917</c:v>
                </c:pt>
                <c:pt idx="858">
                  <c:v>1.8879999999999999</c:v>
                </c:pt>
                <c:pt idx="859">
                  <c:v>1.944</c:v>
                </c:pt>
                <c:pt idx="860">
                  <c:v>2.004</c:v>
                </c:pt>
                <c:pt idx="861">
                  <c:v>2.0569999999999999</c:v>
                </c:pt>
                <c:pt idx="862">
                  <c:v>2.024</c:v>
                </c:pt>
                <c:pt idx="863">
                  <c:v>2.032</c:v>
                </c:pt>
                <c:pt idx="864">
                  <c:v>2.0289999999999999</c:v>
                </c:pt>
                <c:pt idx="865">
                  <c:v>2.0219999999999998</c:v>
                </c:pt>
                <c:pt idx="866">
                  <c:v>1.98</c:v>
                </c:pt>
                <c:pt idx="867">
                  <c:v>2.153</c:v>
                </c:pt>
                <c:pt idx="868">
                  <c:v>2.1789999999999998</c:v>
                </c:pt>
                <c:pt idx="869">
                  <c:v>2.125</c:v>
                </c:pt>
                <c:pt idx="870">
                  <c:v>2.093</c:v>
                </c:pt>
                <c:pt idx="871">
                  <c:v>2.1230000000000002</c:v>
                </c:pt>
                <c:pt idx="872">
                  <c:v>2.149</c:v>
                </c:pt>
                <c:pt idx="873">
                  <c:v>2.105</c:v>
                </c:pt>
                <c:pt idx="874">
                  <c:v>2.1629999999999998</c:v>
                </c:pt>
                <c:pt idx="875">
                  <c:v>2.1589999999999998</c:v>
                </c:pt>
                <c:pt idx="876">
                  <c:v>2.1680000000000001</c:v>
                </c:pt>
                <c:pt idx="877">
                  <c:v>2.133</c:v>
                </c:pt>
                <c:pt idx="878">
                  <c:v>2.1379999999999999</c:v>
                </c:pt>
                <c:pt idx="879">
                  <c:v>2.1160000000000001</c:v>
                </c:pt>
                <c:pt idx="880">
                  <c:v>2.2109999999999999</c:v>
                </c:pt>
                <c:pt idx="881">
                  <c:v>2.282</c:v>
                </c:pt>
                <c:pt idx="882">
                  <c:v>2.3010000000000002</c:v>
                </c:pt>
                <c:pt idx="883">
                  <c:v>2.27</c:v>
                </c:pt>
                <c:pt idx="884">
                  <c:v>2.3090000000000002</c:v>
                </c:pt>
                <c:pt idx="885">
                  <c:v>2.3239999999999998</c:v>
                </c:pt>
                <c:pt idx="886">
                  <c:v>2.2730000000000001</c:v>
                </c:pt>
                <c:pt idx="887">
                  <c:v>2.323</c:v>
                </c:pt>
                <c:pt idx="888">
                  <c:v>2.278</c:v>
                </c:pt>
                <c:pt idx="889">
                  <c:v>2.3410000000000002</c:v>
                </c:pt>
                <c:pt idx="890">
                  <c:v>2.33</c:v>
                </c:pt>
                <c:pt idx="891">
                  <c:v>2.3559999999999999</c:v>
                </c:pt>
                <c:pt idx="892">
                  <c:v>2.456</c:v>
                </c:pt>
                <c:pt idx="893">
                  <c:v>2.6429999999999998</c:v>
                </c:pt>
                <c:pt idx="894">
                  <c:v>2.58</c:v>
                </c:pt>
                <c:pt idx="895">
                  <c:v>2.5620000000000003</c:v>
                </c:pt>
                <c:pt idx="896">
                  <c:v>2.532</c:v>
                </c:pt>
                <c:pt idx="897">
                  <c:v>2.4929999999999999</c:v>
                </c:pt>
                <c:pt idx="898">
                  <c:v>2.42</c:v>
                </c:pt>
                <c:pt idx="899">
                  <c:v>2.4929999999999999</c:v>
                </c:pt>
                <c:pt idx="900">
                  <c:v>2.4939999999999998</c:v>
                </c:pt>
                <c:pt idx="901">
                  <c:v>2.5329999999999999</c:v>
                </c:pt>
                <c:pt idx="902">
                  <c:v>2.6120000000000001</c:v>
                </c:pt>
                <c:pt idx="903">
                  <c:v>2.54</c:v>
                </c:pt>
                <c:pt idx="904">
                  <c:v>2.5659999999999998</c:v>
                </c:pt>
                <c:pt idx="905">
                  <c:v>2.5760000000000001</c:v>
                </c:pt>
                <c:pt idx="906">
                  <c:v>2.5760000000000001</c:v>
                </c:pt>
                <c:pt idx="907">
                  <c:v>2.61</c:v>
                </c:pt>
                <c:pt idx="908">
                  <c:v>2.62</c:v>
                </c:pt>
                <c:pt idx="909">
                  <c:v>2.5960000000000001</c:v>
                </c:pt>
                <c:pt idx="910">
                  <c:v>2.62</c:v>
                </c:pt>
                <c:pt idx="911">
                  <c:v>2.6080000000000001</c:v>
                </c:pt>
                <c:pt idx="912">
                  <c:v>2.5979999999999999</c:v>
                </c:pt>
                <c:pt idx="913">
                  <c:v>2.593</c:v>
                </c:pt>
                <c:pt idx="914">
                  <c:v>2.61</c:v>
                </c:pt>
                <c:pt idx="915">
                  <c:v>2.714</c:v>
                </c:pt>
                <c:pt idx="916">
                  <c:v>2.718</c:v>
                </c:pt>
                <c:pt idx="917">
                  <c:v>2.6760000000000002</c:v>
                </c:pt>
                <c:pt idx="918">
                  <c:v>2.56</c:v>
                </c:pt>
                <c:pt idx="919">
                  <c:v>2.4929999999999999</c:v>
                </c:pt>
                <c:pt idx="920">
                  <c:v>2.52</c:v>
                </c:pt>
                <c:pt idx="921">
                  <c:v>2.4980000000000002</c:v>
                </c:pt>
                <c:pt idx="922">
                  <c:v>2.5470000000000002</c:v>
                </c:pt>
                <c:pt idx="923">
                  <c:v>2.4420000000000002</c:v>
                </c:pt>
                <c:pt idx="924">
                  <c:v>2.4540000000000002</c:v>
                </c:pt>
                <c:pt idx="925">
                  <c:v>2.468</c:v>
                </c:pt>
                <c:pt idx="926">
                  <c:v>2.4430000000000001</c:v>
                </c:pt>
                <c:pt idx="927">
                  <c:v>2.4390000000000001</c:v>
                </c:pt>
                <c:pt idx="928">
                  <c:v>2.415</c:v>
                </c:pt>
                <c:pt idx="929">
                  <c:v>2.3559999999999999</c:v>
                </c:pt>
                <c:pt idx="930">
                  <c:v>2.3449999999999998</c:v>
                </c:pt>
                <c:pt idx="931">
                  <c:v>2.4180000000000001</c:v>
                </c:pt>
                <c:pt idx="932">
                  <c:v>2.3839999999999999</c:v>
                </c:pt>
                <c:pt idx="933">
                  <c:v>2.3479999999999999</c:v>
                </c:pt>
                <c:pt idx="934">
                  <c:v>2.3580000000000001</c:v>
                </c:pt>
                <c:pt idx="935">
                  <c:v>2.2970000000000002</c:v>
                </c:pt>
                <c:pt idx="936">
                  <c:v>2.2989999999999999</c:v>
                </c:pt>
                <c:pt idx="937">
                  <c:v>2.4169999999999998</c:v>
                </c:pt>
                <c:pt idx="938">
                  <c:v>2.5680000000000001</c:v>
                </c:pt>
                <c:pt idx="939">
                  <c:v>2.5140000000000002</c:v>
                </c:pt>
                <c:pt idx="940">
                  <c:v>2.5150000000000001</c:v>
                </c:pt>
                <c:pt idx="941">
                  <c:v>2.504</c:v>
                </c:pt>
                <c:pt idx="942">
                  <c:v>2.5640000000000001</c:v>
                </c:pt>
                <c:pt idx="943">
                  <c:v>2.5329999999999999</c:v>
                </c:pt>
                <c:pt idx="944">
                  <c:v>2.5979999999999999</c:v>
                </c:pt>
                <c:pt idx="945">
                  <c:v>2.597</c:v>
                </c:pt>
                <c:pt idx="946">
                  <c:v>2.6640000000000001</c:v>
                </c:pt>
                <c:pt idx="947">
                  <c:v>2.66</c:v>
                </c:pt>
                <c:pt idx="948">
                  <c:v>2.7</c:v>
                </c:pt>
                <c:pt idx="949">
                  <c:v>2.6949999999999998</c:v>
                </c:pt>
                <c:pt idx="950">
                  <c:v>2.6390000000000002</c:v>
                </c:pt>
                <c:pt idx="951">
                  <c:v>2.64</c:v>
                </c:pt>
                <c:pt idx="952">
                  <c:v>2.6619999999999999</c:v>
                </c:pt>
                <c:pt idx="953">
                  <c:v>2.6339999999999999</c:v>
                </c:pt>
                <c:pt idx="954">
                  <c:v>2.673</c:v>
                </c:pt>
                <c:pt idx="955">
                  <c:v>2.7039999999999997</c:v>
                </c:pt>
                <c:pt idx="956">
                  <c:v>2.6779999999999999</c:v>
                </c:pt>
                <c:pt idx="957">
                  <c:v>2.7199999999999998</c:v>
                </c:pt>
                <c:pt idx="958">
                  <c:v>2.6859999999999999</c:v>
                </c:pt>
                <c:pt idx="959">
                  <c:v>2.746</c:v>
                </c:pt>
                <c:pt idx="960">
                  <c:v>2.7199999999999998</c:v>
                </c:pt>
                <c:pt idx="961">
                  <c:v>2.738</c:v>
                </c:pt>
                <c:pt idx="962">
                  <c:v>2.802</c:v>
                </c:pt>
                <c:pt idx="963">
                  <c:v>2.843</c:v>
                </c:pt>
                <c:pt idx="964">
                  <c:v>2.8159999999999998</c:v>
                </c:pt>
                <c:pt idx="965">
                  <c:v>2.8069999999999999</c:v>
                </c:pt>
                <c:pt idx="966">
                  <c:v>2.8040000000000003</c:v>
                </c:pt>
                <c:pt idx="967">
                  <c:v>2.7359999999999998</c:v>
                </c:pt>
                <c:pt idx="968">
                  <c:v>2.6710000000000003</c:v>
                </c:pt>
                <c:pt idx="969">
                  <c:v>2.6310000000000002</c:v>
                </c:pt>
                <c:pt idx="970">
                  <c:v>2.6029999999999998</c:v>
                </c:pt>
                <c:pt idx="971">
                  <c:v>2.6349999999999998</c:v>
                </c:pt>
                <c:pt idx="972">
                  <c:v>2.6219999999999999</c:v>
                </c:pt>
                <c:pt idx="973">
                  <c:v>2.5920000000000001</c:v>
                </c:pt>
                <c:pt idx="974">
                  <c:v>2.6819999999999999</c:v>
                </c:pt>
                <c:pt idx="975">
                  <c:v>2.714</c:v>
                </c:pt>
                <c:pt idx="976">
                  <c:v>2.7279999999999998</c:v>
                </c:pt>
                <c:pt idx="977">
                  <c:v>2.8029999999999999</c:v>
                </c:pt>
                <c:pt idx="978">
                  <c:v>2.8120000000000003</c:v>
                </c:pt>
                <c:pt idx="979">
                  <c:v>2.8529999999999998</c:v>
                </c:pt>
                <c:pt idx="980">
                  <c:v>2.802</c:v>
                </c:pt>
                <c:pt idx="981">
                  <c:v>2.7789999999999999</c:v>
                </c:pt>
                <c:pt idx="982">
                  <c:v>2.7509999999999999</c:v>
                </c:pt>
                <c:pt idx="983">
                  <c:v>2.6589999999999998</c:v>
                </c:pt>
                <c:pt idx="984">
                  <c:v>2.6480000000000001</c:v>
                </c:pt>
                <c:pt idx="985">
                  <c:v>2.669</c:v>
                </c:pt>
                <c:pt idx="986">
                  <c:v>2.758</c:v>
                </c:pt>
                <c:pt idx="987">
                  <c:v>2.7650000000000001</c:v>
                </c:pt>
                <c:pt idx="988">
                  <c:v>2.677</c:v>
                </c:pt>
                <c:pt idx="989">
                  <c:v>2.66</c:v>
                </c:pt>
                <c:pt idx="990">
                  <c:v>2.665</c:v>
                </c:pt>
                <c:pt idx="991">
                  <c:v>2.6189999999999998</c:v>
                </c:pt>
                <c:pt idx="992">
                  <c:v>2.61</c:v>
                </c:pt>
                <c:pt idx="993">
                  <c:v>2.6419999999999999</c:v>
                </c:pt>
                <c:pt idx="994">
                  <c:v>2.62</c:v>
                </c:pt>
                <c:pt idx="995">
                  <c:v>2.6059999999999999</c:v>
                </c:pt>
                <c:pt idx="996">
                  <c:v>2.6070000000000002</c:v>
                </c:pt>
                <c:pt idx="997">
                  <c:v>2.6059999999999999</c:v>
                </c:pt>
                <c:pt idx="998">
                  <c:v>2.6059999999999999</c:v>
                </c:pt>
                <c:pt idx="999">
                  <c:v>2.5880000000000001</c:v>
                </c:pt>
                <c:pt idx="1000">
                  <c:v>2.6109999999999998</c:v>
                </c:pt>
                <c:pt idx="1001">
                  <c:v>2.605</c:v>
                </c:pt>
                <c:pt idx="1002">
                  <c:v>2.6040000000000001</c:v>
                </c:pt>
                <c:pt idx="1003">
                  <c:v>2.6160000000000001</c:v>
                </c:pt>
                <c:pt idx="1004">
                  <c:v>2.6080000000000001</c:v>
                </c:pt>
                <c:pt idx="1005">
                  <c:v>2.5339999999999998</c:v>
                </c:pt>
                <c:pt idx="1006">
                  <c:v>2.5179999999999998</c:v>
                </c:pt>
                <c:pt idx="1007">
                  <c:v>2.5030000000000001</c:v>
                </c:pt>
                <c:pt idx="1008">
                  <c:v>2.407</c:v>
                </c:pt>
                <c:pt idx="1009">
                  <c:v>2.3919999999999999</c:v>
                </c:pt>
                <c:pt idx="1010">
                  <c:v>2.4119999999999999</c:v>
                </c:pt>
                <c:pt idx="1011">
                  <c:v>2.4390000000000001</c:v>
                </c:pt>
                <c:pt idx="1012">
                  <c:v>2.4540000000000002</c:v>
                </c:pt>
                <c:pt idx="1013">
                  <c:v>2.4369999999999998</c:v>
                </c:pt>
                <c:pt idx="1014">
                  <c:v>2.4489999999999998</c:v>
                </c:pt>
                <c:pt idx="1015">
                  <c:v>2.3980000000000001</c:v>
                </c:pt>
                <c:pt idx="1016">
                  <c:v>2.407</c:v>
                </c:pt>
                <c:pt idx="1017">
                  <c:v>2.383</c:v>
                </c:pt>
                <c:pt idx="1018">
                  <c:v>2.355</c:v>
                </c:pt>
                <c:pt idx="1019">
                  <c:v>2.411</c:v>
                </c:pt>
                <c:pt idx="1020">
                  <c:v>2.4</c:v>
                </c:pt>
                <c:pt idx="1021">
                  <c:v>2.3860000000000001</c:v>
                </c:pt>
                <c:pt idx="1022">
                  <c:v>2.536</c:v>
                </c:pt>
                <c:pt idx="1023">
                  <c:v>2.524</c:v>
                </c:pt>
                <c:pt idx="1024">
                  <c:v>2.4969999999999999</c:v>
                </c:pt>
                <c:pt idx="1025">
                  <c:v>2.4409999999999998</c:v>
                </c:pt>
                <c:pt idx="1026">
                  <c:v>2.4279999999999999</c:v>
                </c:pt>
                <c:pt idx="1027">
                  <c:v>2.4060000000000001</c:v>
                </c:pt>
                <c:pt idx="1028">
                  <c:v>2.3620000000000001</c:v>
                </c:pt>
                <c:pt idx="1029">
                  <c:v>2.359</c:v>
                </c:pt>
                <c:pt idx="1030">
                  <c:v>2.3769999999999998</c:v>
                </c:pt>
                <c:pt idx="1031">
                  <c:v>2.351</c:v>
                </c:pt>
                <c:pt idx="1032">
                  <c:v>2.33</c:v>
                </c:pt>
                <c:pt idx="1033">
                  <c:v>2.3149999999999999</c:v>
                </c:pt>
                <c:pt idx="1034">
                  <c:v>2.3239999999999998</c:v>
                </c:pt>
                <c:pt idx="1035">
                  <c:v>2.2879999999999998</c:v>
                </c:pt>
                <c:pt idx="1036">
                  <c:v>2.2829999999999999</c:v>
                </c:pt>
                <c:pt idx="1037">
                  <c:v>2.319</c:v>
                </c:pt>
                <c:pt idx="1038">
                  <c:v>2.3479999999999999</c:v>
                </c:pt>
                <c:pt idx="1039">
                  <c:v>2.3420000000000001</c:v>
                </c:pt>
                <c:pt idx="1040">
                  <c:v>2.2789999999999999</c:v>
                </c:pt>
                <c:pt idx="1041">
                  <c:v>2.2389999999999999</c:v>
                </c:pt>
                <c:pt idx="1042">
                  <c:v>2.2410000000000001</c:v>
                </c:pt>
                <c:pt idx="1043">
                  <c:v>2.2149999999999999</c:v>
                </c:pt>
                <c:pt idx="1044">
                  <c:v>2.238</c:v>
                </c:pt>
                <c:pt idx="1045">
                  <c:v>2.2810000000000001</c:v>
                </c:pt>
                <c:pt idx="1046">
                  <c:v>2.3420000000000001</c:v>
                </c:pt>
                <c:pt idx="1047">
                  <c:v>2.3119999999999998</c:v>
                </c:pt>
                <c:pt idx="1048">
                  <c:v>2.1789999999999998</c:v>
                </c:pt>
                <c:pt idx="1049">
                  <c:v>2.1459999999999999</c:v>
                </c:pt>
                <c:pt idx="1050">
                  <c:v>2.1379999999999999</c:v>
                </c:pt>
                <c:pt idx="1051">
                  <c:v>2.1829999999999998</c:v>
                </c:pt>
                <c:pt idx="1052">
                  <c:v>2.1640000000000001</c:v>
                </c:pt>
                <c:pt idx="1053">
                  <c:v>2.157</c:v>
                </c:pt>
                <c:pt idx="1054">
                  <c:v>2.145</c:v>
                </c:pt>
                <c:pt idx="1055">
                  <c:v>2.1669999999999998</c:v>
                </c:pt>
                <c:pt idx="1056">
                  <c:v>2.1230000000000002</c:v>
                </c:pt>
                <c:pt idx="1057">
                  <c:v>2.1059999999999999</c:v>
                </c:pt>
                <c:pt idx="1058">
                  <c:v>2.1059999999999999</c:v>
                </c:pt>
                <c:pt idx="1059">
                  <c:v>2.0859999999999999</c:v>
                </c:pt>
                <c:pt idx="1060">
                  <c:v>2.1120000000000001</c:v>
                </c:pt>
                <c:pt idx="1061">
                  <c:v>2.101</c:v>
                </c:pt>
                <c:pt idx="1062">
                  <c:v>2.0640000000000001</c:v>
                </c:pt>
                <c:pt idx="1063">
                  <c:v>2.0830000000000002</c:v>
                </c:pt>
                <c:pt idx="1064">
                  <c:v>2.1539999999999999</c:v>
                </c:pt>
                <c:pt idx="1065">
                  <c:v>2.1280000000000001</c:v>
                </c:pt>
                <c:pt idx="1066">
                  <c:v>2.1339999999999999</c:v>
                </c:pt>
                <c:pt idx="1067">
                  <c:v>2.1930000000000001</c:v>
                </c:pt>
                <c:pt idx="1068">
                  <c:v>2.3660000000000001</c:v>
                </c:pt>
                <c:pt idx="1069">
                  <c:v>2.359</c:v>
                </c:pt>
                <c:pt idx="1070">
                  <c:v>2.3090000000000002</c:v>
                </c:pt>
                <c:pt idx="1071">
                  <c:v>2.2749999999999999</c:v>
                </c:pt>
                <c:pt idx="1072">
                  <c:v>2.2810000000000001</c:v>
                </c:pt>
                <c:pt idx="1073">
                  <c:v>2.2810000000000001</c:v>
                </c:pt>
                <c:pt idx="1074">
                  <c:v>2.2810000000000001</c:v>
                </c:pt>
                <c:pt idx="1075">
                  <c:v>2.37</c:v>
                </c:pt>
                <c:pt idx="1076">
                  <c:v>2.4039999999999999</c:v>
                </c:pt>
                <c:pt idx="1077">
                  <c:v>2.4039999999999999</c:v>
                </c:pt>
                <c:pt idx="1078">
                  <c:v>2.3609999999999998</c:v>
                </c:pt>
                <c:pt idx="1079">
                  <c:v>2.3570000000000002</c:v>
                </c:pt>
                <c:pt idx="1080">
                  <c:v>2.3890000000000002</c:v>
                </c:pt>
                <c:pt idx="1081">
                  <c:v>2.415</c:v>
                </c:pt>
                <c:pt idx="1082">
                  <c:v>2.3940000000000001</c:v>
                </c:pt>
                <c:pt idx="1083">
                  <c:v>2.4279999999999999</c:v>
                </c:pt>
                <c:pt idx="1084">
                  <c:v>2.4449999999999998</c:v>
                </c:pt>
                <c:pt idx="1085">
                  <c:v>2.46</c:v>
                </c:pt>
                <c:pt idx="1086">
                  <c:v>2.4660000000000002</c:v>
                </c:pt>
                <c:pt idx="1087">
                  <c:v>2.4630000000000001</c:v>
                </c:pt>
                <c:pt idx="1088">
                  <c:v>2.4390000000000001</c:v>
                </c:pt>
                <c:pt idx="1089">
                  <c:v>2.4220000000000002</c:v>
                </c:pt>
                <c:pt idx="1090">
                  <c:v>2.4329999999999998</c:v>
                </c:pt>
                <c:pt idx="1091">
                  <c:v>2.4129999999999998</c:v>
                </c:pt>
                <c:pt idx="1092">
                  <c:v>2.4779999999999998</c:v>
                </c:pt>
                <c:pt idx="1093">
                  <c:v>2.5819999999999999</c:v>
                </c:pt>
                <c:pt idx="1094">
                  <c:v>2.5670000000000002</c:v>
                </c:pt>
                <c:pt idx="1095">
                  <c:v>2.5640000000000001</c:v>
                </c:pt>
                <c:pt idx="1096">
                  <c:v>2.5779999999999998</c:v>
                </c:pt>
                <c:pt idx="1097">
                  <c:v>2.6080000000000001</c:v>
                </c:pt>
                <c:pt idx="1098">
                  <c:v>2.5670000000000002</c:v>
                </c:pt>
                <c:pt idx="1099">
                  <c:v>2.5140000000000002</c:v>
                </c:pt>
                <c:pt idx="1100">
                  <c:v>2.5339999999999998</c:v>
                </c:pt>
                <c:pt idx="1101">
                  <c:v>2.5819999999999999</c:v>
                </c:pt>
                <c:pt idx="1102">
                  <c:v>2.5620000000000003</c:v>
                </c:pt>
                <c:pt idx="1103">
                  <c:v>2.5390000000000001</c:v>
                </c:pt>
                <c:pt idx="1104">
                  <c:v>2.5620000000000003</c:v>
                </c:pt>
                <c:pt idx="1105">
                  <c:v>2.5419999999999998</c:v>
                </c:pt>
                <c:pt idx="1106">
                  <c:v>2.5220000000000002</c:v>
                </c:pt>
                <c:pt idx="1107">
                  <c:v>2.46</c:v>
                </c:pt>
                <c:pt idx="1108">
                  <c:v>2.532</c:v>
                </c:pt>
                <c:pt idx="1109">
                  <c:v>2.5779999999999998</c:v>
                </c:pt>
                <c:pt idx="1110">
                  <c:v>2.5819999999999999</c:v>
                </c:pt>
                <c:pt idx="1111">
                  <c:v>2.6</c:v>
                </c:pt>
                <c:pt idx="1112">
                  <c:v>2.605</c:v>
                </c:pt>
                <c:pt idx="1113">
                  <c:v>2.6349999999999998</c:v>
                </c:pt>
                <c:pt idx="1114">
                  <c:v>2.6280000000000001</c:v>
                </c:pt>
                <c:pt idx="1115">
                  <c:v>2.6259999999999999</c:v>
                </c:pt>
                <c:pt idx="1116">
                  <c:v>2.6560000000000001</c:v>
                </c:pt>
                <c:pt idx="1117">
                  <c:v>2.6989999999999998</c:v>
                </c:pt>
                <c:pt idx="1118">
                  <c:v>2.7519999999999998</c:v>
                </c:pt>
                <c:pt idx="1119">
                  <c:v>2.76</c:v>
                </c:pt>
                <c:pt idx="1120">
                  <c:v>2.6790000000000003</c:v>
                </c:pt>
                <c:pt idx="1121">
                  <c:v>2.7210000000000001</c:v>
                </c:pt>
                <c:pt idx="1122">
                  <c:v>2.7439999999999998</c:v>
                </c:pt>
                <c:pt idx="1123">
                  <c:v>2.694</c:v>
                </c:pt>
                <c:pt idx="1124">
                  <c:v>2.6850000000000001</c:v>
                </c:pt>
                <c:pt idx="1125">
                  <c:v>2.71</c:v>
                </c:pt>
                <c:pt idx="1126">
                  <c:v>2.7810000000000001</c:v>
                </c:pt>
                <c:pt idx="1127">
                  <c:v>2.7069999999999999</c:v>
                </c:pt>
                <c:pt idx="1128">
                  <c:v>2.7189999999999999</c:v>
                </c:pt>
                <c:pt idx="1129">
                  <c:v>2.77</c:v>
                </c:pt>
                <c:pt idx="1130">
                  <c:v>2.7759999999999998</c:v>
                </c:pt>
                <c:pt idx="1131">
                  <c:v>2.7229999999999999</c:v>
                </c:pt>
                <c:pt idx="1132">
                  <c:v>2.7050000000000001</c:v>
                </c:pt>
                <c:pt idx="1133">
                  <c:v>2.6379999999999999</c:v>
                </c:pt>
                <c:pt idx="1134">
                  <c:v>2.633</c:v>
                </c:pt>
                <c:pt idx="1135">
                  <c:v>2.6390000000000002</c:v>
                </c:pt>
                <c:pt idx="1136">
                  <c:v>2.6040000000000001</c:v>
                </c:pt>
                <c:pt idx="1137">
                  <c:v>2.6040000000000001</c:v>
                </c:pt>
                <c:pt idx="1138">
                  <c:v>2.609</c:v>
                </c:pt>
                <c:pt idx="1139">
                  <c:v>2.5990000000000002</c:v>
                </c:pt>
                <c:pt idx="1140">
                  <c:v>2.653</c:v>
                </c:pt>
                <c:pt idx="1141">
                  <c:v>2.6429999999999998</c:v>
                </c:pt>
                <c:pt idx="1142">
                  <c:v>2.6470000000000002</c:v>
                </c:pt>
                <c:pt idx="1143">
                  <c:v>2.5720000000000001</c:v>
                </c:pt>
                <c:pt idx="1144">
                  <c:v>2.57</c:v>
                </c:pt>
                <c:pt idx="1145">
                  <c:v>2.581</c:v>
                </c:pt>
                <c:pt idx="1146">
                  <c:v>2.6710000000000003</c:v>
                </c:pt>
                <c:pt idx="1147">
                  <c:v>2.641</c:v>
                </c:pt>
                <c:pt idx="1148">
                  <c:v>2.6579999999999999</c:v>
                </c:pt>
                <c:pt idx="1149">
                  <c:v>2.6930000000000001</c:v>
                </c:pt>
                <c:pt idx="1150">
                  <c:v>2.7170000000000001</c:v>
                </c:pt>
                <c:pt idx="1151">
                  <c:v>2.7119999999999997</c:v>
                </c:pt>
                <c:pt idx="1152">
                  <c:v>2.6909999999999998</c:v>
                </c:pt>
                <c:pt idx="1153">
                  <c:v>2.6259999999999999</c:v>
                </c:pt>
                <c:pt idx="1154">
                  <c:v>2.605</c:v>
                </c:pt>
                <c:pt idx="1155">
                  <c:v>2.593</c:v>
                </c:pt>
                <c:pt idx="1156">
                  <c:v>2.577</c:v>
                </c:pt>
                <c:pt idx="1157">
                  <c:v>2.54</c:v>
                </c:pt>
                <c:pt idx="1158">
                  <c:v>2.4569999999999999</c:v>
                </c:pt>
                <c:pt idx="1159">
                  <c:v>2.4620000000000002</c:v>
                </c:pt>
                <c:pt idx="1160">
                  <c:v>2.4590000000000001</c:v>
                </c:pt>
                <c:pt idx="1161">
                  <c:v>2.4849999999999999</c:v>
                </c:pt>
                <c:pt idx="1162">
                  <c:v>2.4660000000000002</c:v>
                </c:pt>
                <c:pt idx="1163">
                  <c:v>2.4300000000000002</c:v>
                </c:pt>
                <c:pt idx="1164">
                  <c:v>2.468</c:v>
                </c:pt>
                <c:pt idx="1165">
                  <c:v>2.4449999999999998</c:v>
                </c:pt>
                <c:pt idx="1166">
                  <c:v>2.4569999999999999</c:v>
                </c:pt>
                <c:pt idx="1167">
                  <c:v>2.4489999999999998</c:v>
                </c:pt>
                <c:pt idx="1168">
                  <c:v>2.4350000000000001</c:v>
                </c:pt>
                <c:pt idx="1169">
                  <c:v>2.4910000000000001</c:v>
                </c:pt>
                <c:pt idx="1170">
                  <c:v>2.5009999999999999</c:v>
                </c:pt>
                <c:pt idx="1171">
                  <c:v>2.4689999999999999</c:v>
                </c:pt>
                <c:pt idx="1172">
                  <c:v>2.4590000000000001</c:v>
                </c:pt>
                <c:pt idx="1173">
                  <c:v>2.4510000000000001</c:v>
                </c:pt>
                <c:pt idx="1174">
                  <c:v>2.4540000000000002</c:v>
                </c:pt>
                <c:pt idx="1175">
                  <c:v>2.415</c:v>
                </c:pt>
                <c:pt idx="1176">
                  <c:v>2.431</c:v>
                </c:pt>
                <c:pt idx="1177">
                  <c:v>2.4820000000000002</c:v>
                </c:pt>
                <c:pt idx="1178">
                  <c:v>2.6</c:v>
                </c:pt>
                <c:pt idx="1179">
                  <c:v>2.5990000000000002</c:v>
                </c:pt>
                <c:pt idx="1180">
                  <c:v>2.645</c:v>
                </c:pt>
                <c:pt idx="1181">
                  <c:v>2.6390000000000002</c:v>
                </c:pt>
                <c:pt idx="1182">
                  <c:v>2.5949999999999998</c:v>
                </c:pt>
                <c:pt idx="1183">
                  <c:v>2.5659999999999998</c:v>
                </c:pt>
                <c:pt idx="1184">
                  <c:v>2.6029999999999998</c:v>
                </c:pt>
                <c:pt idx="1185">
                  <c:v>2.581</c:v>
                </c:pt>
                <c:pt idx="1186">
                  <c:v>2.5949999999999998</c:v>
                </c:pt>
                <c:pt idx="1187">
                  <c:v>2.5859999999999999</c:v>
                </c:pt>
                <c:pt idx="1188">
                  <c:v>2.5620000000000003</c:v>
                </c:pt>
                <c:pt idx="1189">
                  <c:v>2.5579999999999998</c:v>
                </c:pt>
                <c:pt idx="1190">
                  <c:v>2.5709999999999997</c:v>
                </c:pt>
                <c:pt idx="1191">
                  <c:v>2.6040000000000001</c:v>
                </c:pt>
                <c:pt idx="1192">
                  <c:v>2.5609999999999999</c:v>
                </c:pt>
                <c:pt idx="1193">
                  <c:v>2.597</c:v>
                </c:pt>
                <c:pt idx="1194">
                  <c:v>2.5720000000000001</c:v>
                </c:pt>
                <c:pt idx="1195">
                  <c:v>2.5859999999999999</c:v>
                </c:pt>
                <c:pt idx="1196">
                  <c:v>2.61</c:v>
                </c:pt>
                <c:pt idx="1197">
                  <c:v>2.5830000000000002</c:v>
                </c:pt>
                <c:pt idx="1198">
                  <c:v>2.5789999999999997</c:v>
                </c:pt>
                <c:pt idx="1199">
                  <c:v>2.613</c:v>
                </c:pt>
                <c:pt idx="1200">
                  <c:v>2.581</c:v>
                </c:pt>
                <c:pt idx="1201">
                  <c:v>2.5830000000000002</c:v>
                </c:pt>
                <c:pt idx="1202">
                  <c:v>2.5859999999999999</c:v>
                </c:pt>
                <c:pt idx="1203">
                  <c:v>2.5060000000000002</c:v>
                </c:pt>
                <c:pt idx="1204">
                  <c:v>2.5049999999999999</c:v>
                </c:pt>
                <c:pt idx="1205">
                  <c:v>2.4699999999999998</c:v>
                </c:pt>
                <c:pt idx="1206">
                  <c:v>2.476</c:v>
                </c:pt>
                <c:pt idx="1207">
                  <c:v>2.4489999999999998</c:v>
                </c:pt>
                <c:pt idx="1208">
                  <c:v>2.4350000000000001</c:v>
                </c:pt>
                <c:pt idx="1209">
                  <c:v>2.4239999999999999</c:v>
                </c:pt>
                <c:pt idx="1210">
                  <c:v>2.431</c:v>
                </c:pt>
                <c:pt idx="1211">
                  <c:v>2.3940000000000001</c:v>
                </c:pt>
                <c:pt idx="1212">
                  <c:v>2.4060000000000001</c:v>
                </c:pt>
                <c:pt idx="1213">
                  <c:v>2.4159999999999999</c:v>
                </c:pt>
                <c:pt idx="1214">
                  <c:v>2.3839999999999999</c:v>
                </c:pt>
                <c:pt idx="1215">
                  <c:v>2.3849999999999998</c:v>
                </c:pt>
                <c:pt idx="1216">
                  <c:v>2.41</c:v>
                </c:pt>
                <c:pt idx="1217">
                  <c:v>2.4380000000000002</c:v>
                </c:pt>
                <c:pt idx="1218">
                  <c:v>2.4289999999999998</c:v>
                </c:pt>
                <c:pt idx="1219">
                  <c:v>2.4159999999999999</c:v>
                </c:pt>
                <c:pt idx="1220">
                  <c:v>2.4630000000000001</c:v>
                </c:pt>
                <c:pt idx="1221">
                  <c:v>2.4470000000000001</c:v>
                </c:pt>
                <c:pt idx="1222">
                  <c:v>2.41</c:v>
                </c:pt>
                <c:pt idx="1223">
                  <c:v>2.4929999999999999</c:v>
                </c:pt>
                <c:pt idx="1224">
                  <c:v>2.5030000000000001</c:v>
                </c:pt>
                <c:pt idx="1225">
                  <c:v>2.448</c:v>
                </c:pt>
                <c:pt idx="1226">
                  <c:v>2.4500000000000002</c:v>
                </c:pt>
                <c:pt idx="1227">
                  <c:v>2.3929999999999998</c:v>
                </c:pt>
                <c:pt idx="1228">
                  <c:v>2.3639999999999999</c:v>
                </c:pt>
                <c:pt idx="1229">
                  <c:v>2.3970000000000002</c:v>
                </c:pt>
                <c:pt idx="1230">
                  <c:v>2.41</c:v>
                </c:pt>
                <c:pt idx="1231">
                  <c:v>2.4119999999999999</c:v>
                </c:pt>
                <c:pt idx="1232">
                  <c:v>2.4620000000000002</c:v>
                </c:pt>
                <c:pt idx="1233">
                  <c:v>2.4409999999999998</c:v>
                </c:pt>
                <c:pt idx="1234">
                  <c:v>2.4119999999999999</c:v>
                </c:pt>
                <c:pt idx="1235">
                  <c:v>2.3890000000000002</c:v>
                </c:pt>
                <c:pt idx="1236">
                  <c:v>2.367</c:v>
                </c:pt>
                <c:pt idx="1237">
                  <c:v>2.327</c:v>
                </c:pt>
                <c:pt idx="1238">
                  <c:v>2.331</c:v>
                </c:pt>
                <c:pt idx="1239">
                  <c:v>2.3689999999999998</c:v>
                </c:pt>
                <c:pt idx="1240">
                  <c:v>2.351</c:v>
                </c:pt>
                <c:pt idx="1241">
                  <c:v>2.3250000000000002</c:v>
                </c:pt>
                <c:pt idx="1242">
                  <c:v>2.4039999999999999</c:v>
                </c:pt>
                <c:pt idx="1243">
                  <c:v>2.3279999999999998</c:v>
                </c:pt>
                <c:pt idx="1244">
                  <c:v>2.2909999999999999</c:v>
                </c:pt>
                <c:pt idx="1245">
                  <c:v>2.2919999999999998</c:v>
                </c:pt>
                <c:pt idx="1246">
                  <c:v>2.2970000000000002</c:v>
                </c:pt>
                <c:pt idx="1247">
                  <c:v>2.3199999999999998</c:v>
                </c:pt>
                <c:pt idx="1248">
                  <c:v>2.3260000000000001</c:v>
                </c:pt>
                <c:pt idx="1249">
                  <c:v>2.3159999999999998</c:v>
                </c:pt>
                <c:pt idx="1250">
                  <c:v>2.3260000000000001</c:v>
                </c:pt>
                <c:pt idx="1251">
                  <c:v>2.3029999999999999</c:v>
                </c:pt>
                <c:pt idx="1252">
                  <c:v>2.3620000000000001</c:v>
                </c:pt>
                <c:pt idx="1253">
                  <c:v>2.4050000000000002</c:v>
                </c:pt>
                <c:pt idx="1254">
                  <c:v>2.3780000000000001</c:v>
                </c:pt>
                <c:pt idx="1255">
                  <c:v>2.4369999999999998</c:v>
                </c:pt>
                <c:pt idx="1256">
                  <c:v>2.4689999999999999</c:v>
                </c:pt>
                <c:pt idx="1257">
                  <c:v>2.427</c:v>
                </c:pt>
                <c:pt idx="1258">
                  <c:v>2.4289999999999998</c:v>
                </c:pt>
                <c:pt idx="1259">
                  <c:v>2.4369999999999998</c:v>
                </c:pt>
                <c:pt idx="1260">
                  <c:v>2.4790000000000001</c:v>
                </c:pt>
                <c:pt idx="1261">
                  <c:v>2.5209999999999999</c:v>
                </c:pt>
                <c:pt idx="1262">
                  <c:v>2.4889999999999999</c:v>
                </c:pt>
                <c:pt idx="1263">
                  <c:v>2.4809999999999999</c:v>
                </c:pt>
                <c:pt idx="1264">
                  <c:v>2.4699999999999998</c:v>
                </c:pt>
                <c:pt idx="1265">
                  <c:v>2.4910000000000001</c:v>
                </c:pt>
                <c:pt idx="1266">
                  <c:v>2.484</c:v>
                </c:pt>
                <c:pt idx="1267">
                  <c:v>2.4409999999999998</c:v>
                </c:pt>
                <c:pt idx="1268">
                  <c:v>2.4390000000000001</c:v>
                </c:pt>
                <c:pt idx="1269">
                  <c:v>2.4220000000000002</c:v>
                </c:pt>
                <c:pt idx="1270">
                  <c:v>2.4279999999999999</c:v>
                </c:pt>
                <c:pt idx="1271">
                  <c:v>2.4319999999999999</c:v>
                </c:pt>
                <c:pt idx="1272">
                  <c:v>2.3780000000000001</c:v>
                </c:pt>
                <c:pt idx="1273">
                  <c:v>2.3919999999999999</c:v>
                </c:pt>
                <c:pt idx="1274">
                  <c:v>2.39</c:v>
                </c:pt>
                <c:pt idx="1275">
                  <c:v>2.3959999999999999</c:v>
                </c:pt>
                <c:pt idx="1276">
                  <c:v>2.3929999999999998</c:v>
                </c:pt>
                <c:pt idx="1277">
                  <c:v>2.423</c:v>
                </c:pt>
                <c:pt idx="1278">
                  <c:v>2.4009999999999998</c:v>
                </c:pt>
                <c:pt idx="1279">
                  <c:v>2.3820000000000001</c:v>
                </c:pt>
                <c:pt idx="1280">
                  <c:v>2.39</c:v>
                </c:pt>
                <c:pt idx="1281">
                  <c:v>2.4050000000000002</c:v>
                </c:pt>
                <c:pt idx="1282">
                  <c:v>2.4340000000000002</c:v>
                </c:pt>
                <c:pt idx="1283">
                  <c:v>2.391</c:v>
                </c:pt>
                <c:pt idx="1284">
                  <c:v>2.3980000000000001</c:v>
                </c:pt>
                <c:pt idx="1285">
                  <c:v>2.399</c:v>
                </c:pt>
                <c:pt idx="1286">
                  <c:v>2.415</c:v>
                </c:pt>
                <c:pt idx="1287">
                  <c:v>2.4329999999999998</c:v>
                </c:pt>
                <c:pt idx="1288">
                  <c:v>2.4020000000000001</c:v>
                </c:pt>
                <c:pt idx="1289">
                  <c:v>2.423</c:v>
                </c:pt>
                <c:pt idx="1290">
                  <c:v>2.4300000000000002</c:v>
                </c:pt>
                <c:pt idx="1291">
                  <c:v>2.4039999999999999</c:v>
                </c:pt>
                <c:pt idx="1292">
                  <c:v>2.3769999999999998</c:v>
                </c:pt>
                <c:pt idx="1293">
                  <c:v>2.3769999999999998</c:v>
                </c:pt>
                <c:pt idx="1294">
                  <c:v>2.3959999999999999</c:v>
                </c:pt>
                <c:pt idx="1295">
                  <c:v>2.4260000000000002</c:v>
                </c:pt>
                <c:pt idx="1296">
                  <c:v>2.4319999999999999</c:v>
                </c:pt>
                <c:pt idx="1297">
                  <c:v>2.444</c:v>
                </c:pt>
                <c:pt idx="1298">
                  <c:v>2.484</c:v>
                </c:pt>
                <c:pt idx="1299">
                  <c:v>2.504</c:v>
                </c:pt>
                <c:pt idx="1300">
                  <c:v>2.4870000000000001</c:v>
                </c:pt>
                <c:pt idx="1301">
                  <c:v>2.4729999999999999</c:v>
                </c:pt>
                <c:pt idx="1302">
                  <c:v>2.4859999999999998</c:v>
                </c:pt>
                <c:pt idx="1303">
                  <c:v>2.4929999999999999</c:v>
                </c:pt>
                <c:pt idx="1304">
                  <c:v>2.4910000000000001</c:v>
                </c:pt>
                <c:pt idx="1305">
                  <c:v>2.4809999999999999</c:v>
                </c:pt>
                <c:pt idx="1306">
                  <c:v>2.4859999999999998</c:v>
                </c:pt>
                <c:pt idx="1307">
                  <c:v>2.4660000000000002</c:v>
                </c:pt>
                <c:pt idx="1308">
                  <c:v>2.4279999999999999</c:v>
                </c:pt>
                <c:pt idx="1309">
                  <c:v>2.3980000000000001</c:v>
                </c:pt>
                <c:pt idx="1310">
                  <c:v>2.4129999999999998</c:v>
                </c:pt>
                <c:pt idx="1311">
                  <c:v>2.4420000000000002</c:v>
                </c:pt>
                <c:pt idx="1312">
                  <c:v>2.4460000000000002</c:v>
                </c:pt>
                <c:pt idx="1313">
                  <c:v>2.4350000000000001</c:v>
                </c:pt>
                <c:pt idx="1314">
                  <c:v>2.4529999999999998</c:v>
                </c:pt>
                <c:pt idx="1315">
                  <c:v>2.4319999999999999</c:v>
                </c:pt>
                <c:pt idx="1316">
                  <c:v>2.512</c:v>
                </c:pt>
                <c:pt idx="1317">
                  <c:v>2.5220000000000002</c:v>
                </c:pt>
                <c:pt idx="1318">
                  <c:v>2.5380000000000003</c:v>
                </c:pt>
                <c:pt idx="1319">
                  <c:v>2.581</c:v>
                </c:pt>
                <c:pt idx="1320">
                  <c:v>2.5579999999999998</c:v>
                </c:pt>
                <c:pt idx="1321">
                  <c:v>2.597</c:v>
                </c:pt>
                <c:pt idx="1322">
                  <c:v>2.589</c:v>
                </c:pt>
                <c:pt idx="1323">
                  <c:v>2.59</c:v>
                </c:pt>
                <c:pt idx="1324">
                  <c:v>2.5920000000000001</c:v>
                </c:pt>
                <c:pt idx="1325">
                  <c:v>2.5880000000000001</c:v>
                </c:pt>
                <c:pt idx="1326">
                  <c:v>2.5499999999999998</c:v>
                </c:pt>
                <c:pt idx="1327">
                  <c:v>2.492</c:v>
                </c:pt>
                <c:pt idx="1328">
                  <c:v>2.4670000000000001</c:v>
                </c:pt>
                <c:pt idx="1329">
                  <c:v>2.4569999999999999</c:v>
                </c:pt>
                <c:pt idx="1330">
                  <c:v>2.4649999999999999</c:v>
                </c:pt>
                <c:pt idx="1331">
                  <c:v>2.4500000000000002</c:v>
                </c:pt>
                <c:pt idx="1332">
                  <c:v>2.411</c:v>
                </c:pt>
                <c:pt idx="1333">
                  <c:v>2.4119999999999999</c:v>
                </c:pt>
                <c:pt idx="1334">
                  <c:v>2.399</c:v>
                </c:pt>
                <c:pt idx="1335">
                  <c:v>2.4079999999999999</c:v>
                </c:pt>
                <c:pt idx="1336">
                  <c:v>2.3929999999999998</c:v>
                </c:pt>
                <c:pt idx="1337">
                  <c:v>2.3940000000000001</c:v>
                </c:pt>
                <c:pt idx="1338">
                  <c:v>2.35</c:v>
                </c:pt>
                <c:pt idx="1339">
                  <c:v>2.3250000000000002</c:v>
                </c:pt>
                <c:pt idx="1340">
                  <c:v>2.3090000000000002</c:v>
                </c:pt>
                <c:pt idx="1341">
                  <c:v>2.3140000000000001</c:v>
                </c:pt>
                <c:pt idx="1342">
                  <c:v>2.3279999999999998</c:v>
                </c:pt>
                <c:pt idx="1343">
                  <c:v>2.3119999999999998</c:v>
                </c:pt>
                <c:pt idx="1344">
                  <c:v>2.3090000000000002</c:v>
                </c:pt>
                <c:pt idx="1345">
                  <c:v>2.3119999999999998</c:v>
                </c:pt>
                <c:pt idx="1346">
                  <c:v>2.282</c:v>
                </c:pt>
                <c:pt idx="1347">
                  <c:v>2.2570000000000001</c:v>
                </c:pt>
                <c:pt idx="1348">
                  <c:v>2.2480000000000002</c:v>
                </c:pt>
                <c:pt idx="1349">
                  <c:v>2.2490000000000001</c:v>
                </c:pt>
                <c:pt idx="1350">
                  <c:v>2.2229999999999999</c:v>
                </c:pt>
                <c:pt idx="1351">
                  <c:v>2.242</c:v>
                </c:pt>
                <c:pt idx="1352">
                  <c:v>2.2290000000000001</c:v>
                </c:pt>
                <c:pt idx="1353">
                  <c:v>2.2669999999999999</c:v>
                </c:pt>
                <c:pt idx="1354">
                  <c:v>2.2530000000000001</c:v>
                </c:pt>
                <c:pt idx="1355">
                  <c:v>2.2160000000000002</c:v>
                </c:pt>
                <c:pt idx="1356">
                  <c:v>2.206</c:v>
                </c:pt>
                <c:pt idx="1357">
                  <c:v>2.2269999999999999</c:v>
                </c:pt>
                <c:pt idx="1358">
                  <c:v>2.234</c:v>
                </c:pt>
                <c:pt idx="1359">
                  <c:v>2.2280000000000002</c:v>
                </c:pt>
                <c:pt idx="1360">
                  <c:v>2.2240000000000002</c:v>
                </c:pt>
                <c:pt idx="1361">
                  <c:v>2.2210000000000001</c:v>
                </c:pt>
                <c:pt idx="1362">
                  <c:v>2.2400000000000002</c:v>
                </c:pt>
                <c:pt idx="1363">
                  <c:v>2.2720000000000002</c:v>
                </c:pt>
                <c:pt idx="1364">
                  <c:v>2.2570000000000001</c:v>
                </c:pt>
                <c:pt idx="1365">
                  <c:v>2.2130000000000001</c:v>
                </c:pt>
                <c:pt idx="1366">
                  <c:v>2.1840000000000002</c:v>
                </c:pt>
                <c:pt idx="1367">
                  <c:v>2.1890000000000001</c:v>
                </c:pt>
                <c:pt idx="1368">
                  <c:v>2.1789999999999998</c:v>
                </c:pt>
                <c:pt idx="1369">
                  <c:v>2.1819999999999999</c:v>
                </c:pt>
                <c:pt idx="1370">
                  <c:v>2.141</c:v>
                </c:pt>
                <c:pt idx="1371">
                  <c:v>2.089</c:v>
                </c:pt>
                <c:pt idx="1372">
                  <c:v>2.1019999999999999</c:v>
                </c:pt>
                <c:pt idx="1373">
                  <c:v>2.1139999999999999</c:v>
                </c:pt>
                <c:pt idx="1374">
                  <c:v>2.0939999999999999</c:v>
                </c:pt>
                <c:pt idx="1375">
                  <c:v>2.0529999999999999</c:v>
                </c:pt>
                <c:pt idx="1376">
                  <c:v>2.0329999999999999</c:v>
                </c:pt>
                <c:pt idx="1377">
                  <c:v>2.048</c:v>
                </c:pt>
                <c:pt idx="1378">
                  <c:v>2.0819999999999999</c:v>
                </c:pt>
                <c:pt idx="1379">
                  <c:v>2.073</c:v>
                </c:pt>
                <c:pt idx="1380">
                  <c:v>2.0859999999999999</c:v>
                </c:pt>
                <c:pt idx="1381">
                  <c:v>2.173</c:v>
                </c:pt>
                <c:pt idx="1382">
                  <c:v>2.19</c:v>
                </c:pt>
                <c:pt idx="1383">
                  <c:v>2.1760000000000002</c:v>
                </c:pt>
                <c:pt idx="1384">
                  <c:v>2.13</c:v>
                </c:pt>
                <c:pt idx="1385">
                  <c:v>2.0659999999999998</c:v>
                </c:pt>
                <c:pt idx="1386">
                  <c:v>2.0150000000000001</c:v>
                </c:pt>
                <c:pt idx="1387">
                  <c:v>2.0350000000000001</c:v>
                </c:pt>
                <c:pt idx="1388">
                  <c:v>2.0350000000000001</c:v>
                </c:pt>
                <c:pt idx="1389">
                  <c:v>2.0099999999999998</c:v>
                </c:pt>
                <c:pt idx="1390">
                  <c:v>2.0470000000000002</c:v>
                </c:pt>
                <c:pt idx="1391">
                  <c:v>2.0470000000000002</c:v>
                </c:pt>
                <c:pt idx="1392">
                  <c:v>2.0230000000000001</c:v>
                </c:pt>
                <c:pt idx="1393">
                  <c:v>2.0659999999999998</c:v>
                </c:pt>
                <c:pt idx="1394">
                  <c:v>2.1070000000000002</c:v>
                </c:pt>
                <c:pt idx="1395">
                  <c:v>2.161</c:v>
                </c:pt>
                <c:pt idx="1396">
                  <c:v>2.1680000000000001</c:v>
                </c:pt>
                <c:pt idx="1397">
                  <c:v>2.113</c:v>
                </c:pt>
                <c:pt idx="1398">
                  <c:v>2.1459999999999999</c:v>
                </c:pt>
                <c:pt idx="1399">
                  <c:v>2.1840000000000002</c:v>
                </c:pt>
                <c:pt idx="1400">
                  <c:v>2.1880000000000002</c:v>
                </c:pt>
                <c:pt idx="1401">
                  <c:v>2.2050000000000001</c:v>
                </c:pt>
                <c:pt idx="1402">
                  <c:v>2.222</c:v>
                </c:pt>
                <c:pt idx="1403">
                  <c:v>2.2250000000000001</c:v>
                </c:pt>
                <c:pt idx="1404">
                  <c:v>2.2109999999999999</c:v>
                </c:pt>
                <c:pt idx="1405">
                  <c:v>2.2290000000000001</c:v>
                </c:pt>
                <c:pt idx="1406">
                  <c:v>2.2359999999999998</c:v>
                </c:pt>
                <c:pt idx="1407">
                  <c:v>2.2210000000000001</c:v>
                </c:pt>
                <c:pt idx="1408">
                  <c:v>2.1859999999999999</c:v>
                </c:pt>
                <c:pt idx="1409">
                  <c:v>2.1840000000000002</c:v>
                </c:pt>
                <c:pt idx="1410">
                  <c:v>2.2120000000000002</c:v>
                </c:pt>
                <c:pt idx="1411">
                  <c:v>2.206</c:v>
                </c:pt>
                <c:pt idx="1412">
                  <c:v>2.2290000000000001</c:v>
                </c:pt>
                <c:pt idx="1413">
                  <c:v>2.25</c:v>
                </c:pt>
                <c:pt idx="1414">
                  <c:v>2.286</c:v>
                </c:pt>
                <c:pt idx="1415">
                  <c:v>2.298</c:v>
                </c:pt>
                <c:pt idx="1416">
                  <c:v>2.286</c:v>
                </c:pt>
                <c:pt idx="1417">
                  <c:v>2.2959999999999998</c:v>
                </c:pt>
                <c:pt idx="1418">
                  <c:v>2.3340000000000001</c:v>
                </c:pt>
                <c:pt idx="1419">
                  <c:v>2.3279999999999998</c:v>
                </c:pt>
                <c:pt idx="1420">
                  <c:v>2.3410000000000002</c:v>
                </c:pt>
                <c:pt idx="1421">
                  <c:v>2.3279999999999998</c:v>
                </c:pt>
                <c:pt idx="1422">
                  <c:v>2.3130000000000002</c:v>
                </c:pt>
                <c:pt idx="1423">
                  <c:v>2.2650000000000001</c:v>
                </c:pt>
                <c:pt idx="1424">
                  <c:v>2.2389999999999999</c:v>
                </c:pt>
                <c:pt idx="1425">
                  <c:v>2.206</c:v>
                </c:pt>
                <c:pt idx="1426">
                  <c:v>2.2040000000000002</c:v>
                </c:pt>
                <c:pt idx="1427">
                  <c:v>2.1869999999999998</c:v>
                </c:pt>
                <c:pt idx="1428">
                  <c:v>2.1970000000000001</c:v>
                </c:pt>
                <c:pt idx="1429">
                  <c:v>2.194</c:v>
                </c:pt>
                <c:pt idx="1430">
                  <c:v>2.2120000000000002</c:v>
                </c:pt>
                <c:pt idx="1431">
                  <c:v>2.2189999999999999</c:v>
                </c:pt>
                <c:pt idx="1432">
                  <c:v>2.1970000000000001</c:v>
                </c:pt>
                <c:pt idx="1433">
                  <c:v>2.2250000000000001</c:v>
                </c:pt>
                <c:pt idx="1434">
                  <c:v>2.2370000000000001</c:v>
                </c:pt>
                <c:pt idx="1435">
                  <c:v>2.242</c:v>
                </c:pt>
                <c:pt idx="1436">
                  <c:v>2.1989999999999998</c:v>
                </c:pt>
                <c:pt idx="1437">
                  <c:v>2.145</c:v>
                </c:pt>
                <c:pt idx="1438">
                  <c:v>2.1310000000000002</c:v>
                </c:pt>
                <c:pt idx="1439">
                  <c:v>2.1259999999999999</c:v>
                </c:pt>
                <c:pt idx="1440">
                  <c:v>2.1560000000000001</c:v>
                </c:pt>
                <c:pt idx="1441">
                  <c:v>2.1640000000000001</c:v>
                </c:pt>
                <c:pt idx="1442">
                  <c:v>2.1619999999999999</c:v>
                </c:pt>
                <c:pt idx="1443">
                  <c:v>2.173</c:v>
                </c:pt>
                <c:pt idx="1444">
                  <c:v>2.2280000000000002</c:v>
                </c:pt>
                <c:pt idx="1445">
                  <c:v>2.214</c:v>
                </c:pt>
                <c:pt idx="1446">
                  <c:v>2.2250000000000001</c:v>
                </c:pt>
                <c:pt idx="1447">
                  <c:v>2.2450000000000001</c:v>
                </c:pt>
                <c:pt idx="1448">
                  <c:v>2.25</c:v>
                </c:pt>
                <c:pt idx="1449">
                  <c:v>2.238</c:v>
                </c:pt>
                <c:pt idx="1450">
                  <c:v>2.23</c:v>
                </c:pt>
                <c:pt idx="1451">
                  <c:v>2.2130000000000001</c:v>
                </c:pt>
                <c:pt idx="1452">
                  <c:v>2.2130000000000001</c:v>
                </c:pt>
                <c:pt idx="1453">
                  <c:v>2.2669999999999999</c:v>
                </c:pt>
                <c:pt idx="1454">
                  <c:v>2.31</c:v>
                </c:pt>
                <c:pt idx="1455">
                  <c:v>2.3260000000000001</c:v>
                </c:pt>
                <c:pt idx="1456">
                  <c:v>2.3460000000000001</c:v>
                </c:pt>
                <c:pt idx="1457">
                  <c:v>2.3919999999999999</c:v>
                </c:pt>
                <c:pt idx="1458">
                  <c:v>2.3940000000000001</c:v>
                </c:pt>
                <c:pt idx="1459">
                  <c:v>2.4180000000000001</c:v>
                </c:pt>
                <c:pt idx="1460">
                  <c:v>2.4129999999999998</c:v>
                </c:pt>
                <c:pt idx="1461">
                  <c:v>2.403</c:v>
                </c:pt>
                <c:pt idx="1462">
                  <c:v>2.4430000000000001</c:v>
                </c:pt>
                <c:pt idx="1463">
                  <c:v>2.4609999999999999</c:v>
                </c:pt>
                <c:pt idx="1464">
                  <c:v>2.452</c:v>
                </c:pt>
                <c:pt idx="1465">
                  <c:v>2.4689999999999999</c:v>
                </c:pt>
                <c:pt idx="1466">
                  <c:v>2.4769999999999999</c:v>
                </c:pt>
                <c:pt idx="1467">
                  <c:v>2.4939999999999998</c:v>
                </c:pt>
                <c:pt idx="1468">
                  <c:v>2.4870000000000001</c:v>
                </c:pt>
                <c:pt idx="1469">
                  <c:v>2.516</c:v>
                </c:pt>
                <c:pt idx="1470">
                  <c:v>2.5060000000000002</c:v>
                </c:pt>
                <c:pt idx="1471">
                  <c:v>2.4710000000000001</c:v>
                </c:pt>
                <c:pt idx="1472">
                  <c:v>2.5190000000000001</c:v>
                </c:pt>
                <c:pt idx="1473">
                  <c:v>2.4830000000000001</c:v>
                </c:pt>
                <c:pt idx="1474">
                  <c:v>2.4820000000000002</c:v>
                </c:pt>
                <c:pt idx="1475">
                  <c:v>2.5499999999999998</c:v>
                </c:pt>
                <c:pt idx="1476">
                  <c:v>2.585</c:v>
                </c:pt>
                <c:pt idx="1477">
                  <c:v>2.6160000000000001</c:v>
                </c:pt>
                <c:pt idx="1478">
                  <c:v>2.6230000000000002</c:v>
                </c:pt>
                <c:pt idx="1479">
                  <c:v>2.629</c:v>
                </c:pt>
                <c:pt idx="1480">
                  <c:v>2.645</c:v>
                </c:pt>
                <c:pt idx="1481">
                  <c:v>2.68</c:v>
                </c:pt>
                <c:pt idx="1482">
                  <c:v>2.673</c:v>
                </c:pt>
                <c:pt idx="1483">
                  <c:v>2.7</c:v>
                </c:pt>
                <c:pt idx="1484">
                  <c:v>2.7250000000000001</c:v>
                </c:pt>
                <c:pt idx="1485">
                  <c:v>2.6989999999999998</c:v>
                </c:pt>
                <c:pt idx="1486">
                  <c:v>2.7610000000000001</c:v>
                </c:pt>
                <c:pt idx="1487">
                  <c:v>2.738</c:v>
                </c:pt>
                <c:pt idx="1488">
                  <c:v>2.7330000000000001</c:v>
                </c:pt>
                <c:pt idx="1489">
                  <c:v>2.7560000000000002</c:v>
                </c:pt>
                <c:pt idx="1490">
                  <c:v>2.7160000000000002</c:v>
                </c:pt>
                <c:pt idx="1491">
                  <c:v>2.665</c:v>
                </c:pt>
                <c:pt idx="1492">
                  <c:v>2.7010000000000001</c:v>
                </c:pt>
                <c:pt idx="1493">
                  <c:v>2.8289999999999997</c:v>
                </c:pt>
                <c:pt idx="1494">
                  <c:v>2.774</c:v>
                </c:pt>
                <c:pt idx="1495">
                  <c:v>2.7749999999999999</c:v>
                </c:pt>
                <c:pt idx="1496">
                  <c:v>2.7709999999999999</c:v>
                </c:pt>
                <c:pt idx="1497">
                  <c:v>2.7039999999999997</c:v>
                </c:pt>
                <c:pt idx="1498">
                  <c:v>2.7170000000000001</c:v>
                </c:pt>
                <c:pt idx="1499">
                  <c:v>2.7309999999999999</c:v>
                </c:pt>
                <c:pt idx="1500">
                  <c:v>2.7640000000000002</c:v>
                </c:pt>
                <c:pt idx="1501">
                  <c:v>2.76</c:v>
                </c:pt>
                <c:pt idx="1502">
                  <c:v>2.6909999999999998</c:v>
                </c:pt>
                <c:pt idx="1503">
                  <c:v>2.6419999999999999</c:v>
                </c:pt>
                <c:pt idx="1504">
                  <c:v>2.6560000000000001</c:v>
                </c:pt>
                <c:pt idx="1505">
                  <c:v>2.6630000000000003</c:v>
                </c:pt>
                <c:pt idx="1506">
                  <c:v>2.7</c:v>
                </c:pt>
                <c:pt idx="1507">
                  <c:v>2.7149999999999999</c:v>
                </c:pt>
                <c:pt idx="1508">
                  <c:v>2.7930000000000001</c:v>
                </c:pt>
                <c:pt idx="1509">
                  <c:v>2.786</c:v>
                </c:pt>
                <c:pt idx="1510">
                  <c:v>2.798</c:v>
                </c:pt>
                <c:pt idx="1511">
                  <c:v>2.823</c:v>
                </c:pt>
                <c:pt idx="1512">
                  <c:v>2.8439999999999999</c:v>
                </c:pt>
                <c:pt idx="1513">
                  <c:v>2.8289999999999997</c:v>
                </c:pt>
                <c:pt idx="1514">
                  <c:v>2.823</c:v>
                </c:pt>
                <c:pt idx="1515">
                  <c:v>2.8449999999999998</c:v>
                </c:pt>
                <c:pt idx="1516">
                  <c:v>2.8929999999999998</c:v>
                </c:pt>
                <c:pt idx="1517">
                  <c:v>2.887</c:v>
                </c:pt>
                <c:pt idx="1518">
                  <c:v>2.8820000000000001</c:v>
                </c:pt>
                <c:pt idx="1519">
                  <c:v>2.8820000000000001</c:v>
                </c:pt>
                <c:pt idx="1520">
                  <c:v>2.8719999999999999</c:v>
                </c:pt>
                <c:pt idx="1521">
                  <c:v>2.8449999999999998</c:v>
                </c:pt>
                <c:pt idx="1522">
                  <c:v>2.8879999999999999</c:v>
                </c:pt>
                <c:pt idx="1523">
                  <c:v>2.8620000000000001</c:v>
                </c:pt>
                <c:pt idx="1524">
                  <c:v>2.899</c:v>
                </c:pt>
                <c:pt idx="1525">
                  <c:v>2.8780000000000001</c:v>
                </c:pt>
                <c:pt idx="1526">
                  <c:v>2.7759999999999998</c:v>
                </c:pt>
                <c:pt idx="1527">
                  <c:v>2.7650000000000001</c:v>
                </c:pt>
                <c:pt idx="1528">
                  <c:v>2.7650000000000001</c:v>
                </c:pt>
                <c:pt idx="1529">
                  <c:v>2.8079999999999998</c:v>
                </c:pt>
                <c:pt idx="1530">
                  <c:v>2.8460000000000001</c:v>
                </c:pt>
                <c:pt idx="1531">
                  <c:v>2.8740000000000001</c:v>
                </c:pt>
                <c:pt idx="1532">
                  <c:v>2.8519999999999999</c:v>
                </c:pt>
                <c:pt idx="1533">
                  <c:v>2.8410000000000002</c:v>
                </c:pt>
                <c:pt idx="1534">
                  <c:v>2.8359999999999999</c:v>
                </c:pt>
                <c:pt idx="1535">
                  <c:v>2.819</c:v>
                </c:pt>
                <c:pt idx="1536">
                  <c:v>2.8359999999999999</c:v>
                </c:pt>
                <c:pt idx="1537">
                  <c:v>2.8860000000000001</c:v>
                </c:pt>
                <c:pt idx="1538">
                  <c:v>2.903</c:v>
                </c:pt>
                <c:pt idx="1539">
                  <c:v>2.9140000000000001</c:v>
                </c:pt>
                <c:pt idx="1540">
                  <c:v>2.8919999999999999</c:v>
                </c:pt>
                <c:pt idx="1541">
                  <c:v>2.92</c:v>
                </c:pt>
                <c:pt idx="1542">
                  <c:v>2.9319999999999999</c:v>
                </c:pt>
                <c:pt idx="1543">
                  <c:v>2.9370000000000003</c:v>
                </c:pt>
                <c:pt idx="1544">
                  <c:v>2.96</c:v>
                </c:pt>
                <c:pt idx="1545">
                  <c:v>2.9550000000000001</c:v>
                </c:pt>
                <c:pt idx="1546">
                  <c:v>2.9889999999999999</c:v>
                </c:pt>
                <c:pt idx="1547">
                  <c:v>2.9670000000000001</c:v>
                </c:pt>
                <c:pt idx="1548">
                  <c:v>2.956</c:v>
                </c:pt>
                <c:pt idx="1549">
                  <c:v>2.956</c:v>
                </c:pt>
                <c:pt idx="1550">
                  <c:v>2.956</c:v>
                </c:pt>
                <c:pt idx="1551">
                  <c:v>2.9459999999999997</c:v>
                </c:pt>
                <c:pt idx="1552">
                  <c:v>2.923</c:v>
                </c:pt>
                <c:pt idx="1553">
                  <c:v>2.9180000000000001</c:v>
                </c:pt>
                <c:pt idx="1554">
                  <c:v>2.9290000000000003</c:v>
                </c:pt>
                <c:pt idx="1555">
                  <c:v>2.9239999999999999</c:v>
                </c:pt>
                <c:pt idx="1556">
                  <c:v>2.93</c:v>
                </c:pt>
                <c:pt idx="1557">
                  <c:v>2.9359999999999999</c:v>
                </c:pt>
                <c:pt idx="1558">
                  <c:v>2.8959999999999999</c:v>
                </c:pt>
                <c:pt idx="1559">
                  <c:v>2.891</c:v>
                </c:pt>
                <c:pt idx="1560">
                  <c:v>2.9140000000000001</c:v>
                </c:pt>
                <c:pt idx="1561">
                  <c:v>2.9140000000000001</c:v>
                </c:pt>
                <c:pt idx="1562">
                  <c:v>2.9790000000000001</c:v>
                </c:pt>
                <c:pt idx="1563">
                  <c:v>2.9969999999999999</c:v>
                </c:pt>
                <c:pt idx="1564">
                  <c:v>3.0379999999999998</c:v>
                </c:pt>
                <c:pt idx="1565">
                  <c:v>3.0209999999999999</c:v>
                </c:pt>
                <c:pt idx="1566">
                  <c:v>3.028</c:v>
                </c:pt>
                <c:pt idx="1567">
                  <c:v>3.0870000000000002</c:v>
                </c:pt>
                <c:pt idx="1568">
                  <c:v>3.1110000000000002</c:v>
                </c:pt>
                <c:pt idx="1569">
                  <c:v>3.1059999999999999</c:v>
                </c:pt>
                <c:pt idx="1570">
                  <c:v>3.1179999999999999</c:v>
                </c:pt>
                <c:pt idx="1571">
                  <c:v>3.1720000000000002</c:v>
                </c:pt>
                <c:pt idx="1572">
                  <c:v>3.157</c:v>
                </c:pt>
                <c:pt idx="1573">
                  <c:v>3.194</c:v>
                </c:pt>
                <c:pt idx="1574">
                  <c:v>3.21</c:v>
                </c:pt>
                <c:pt idx="1575">
                  <c:v>3.173</c:v>
                </c:pt>
                <c:pt idx="1576">
                  <c:v>3.2050000000000001</c:v>
                </c:pt>
                <c:pt idx="1577">
                  <c:v>3.2</c:v>
                </c:pt>
                <c:pt idx="1578">
                  <c:v>3.2320000000000002</c:v>
                </c:pt>
                <c:pt idx="1579">
                  <c:v>3.206</c:v>
                </c:pt>
                <c:pt idx="1580">
                  <c:v>3.2109999999999999</c:v>
                </c:pt>
                <c:pt idx="1581">
                  <c:v>3.2010000000000001</c:v>
                </c:pt>
                <c:pt idx="1582">
                  <c:v>3.2120000000000002</c:v>
                </c:pt>
                <c:pt idx="1583">
                  <c:v>3.1749999999999998</c:v>
                </c:pt>
                <c:pt idx="1584">
                  <c:v>3.17</c:v>
                </c:pt>
                <c:pt idx="1585">
                  <c:v>3.2560000000000002</c:v>
                </c:pt>
                <c:pt idx="1586">
                  <c:v>3.2890000000000001</c:v>
                </c:pt>
                <c:pt idx="1587">
                  <c:v>3.306</c:v>
                </c:pt>
                <c:pt idx="1588">
                  <c:v>3.29</c:v>
                </c:pt>
                <c:pt idx="1589">
                  <c:v>3.3340000000000001</c:v>
                </c:pt>
                <c:pt idx="1590">
                  <c:v>3.323</c:v>
                </c:pt>
                <c:pt idx="1591">
                  <c:v>3.3130000000000002</c:v>
                </c:pt>
                <c:pt idx="1592">
                  <c:v>3.2810000000000001</c:v>
                </c:pt>
                <c:pt idx="1593">
                  <c:v>3.2650000000000001</c:v>
                </c:pt>
                <c:pt idx="1594">
                  <c:v>3.282</c:v>
                </c:pt>
                <c:pt idx="1595">
                  <c:v>3.2720000000000002</c:v>
                </c:pt>
                <c:pt idx="1596">
                  <c:v>3.2890000000000001</c:v>
                </c:pt>
                <c:pt idx="1597">
                  <c:v>3.3279999999999998</c:v>
                </c:pt>
                <c:pt idx="1598">
                  <c:v>3.323</c:v>
                </c:pt>
                <c:pt idx="1599">
                  <c:v>3.323</c:v>
                </c:pt>
                <c:pt idx="1600">
                  <c:v>3.3069999999999999</c:v>
                </c:pt>
                <c:pt idx="1601">
                  <c:v>3.3130000000000002</c:v>
                </c:pt>
                <c:pt idx="1602">
                  <c:v>3.302</c:v>
                </c:pt>
                <c:pt idx="1603">
                  <c:v>3.3140000000000001</c:v>
                </c:pt>
                <c:pt idx="1604">
                  <c:v>3.32</c:v>
                </c:pt>
                <c:pt idx="1605">
                  <c:v>3.371</c:v>
                </c:pt>
                <c:pt idx="1606">
                  <c:v>3.4119999999999999</c:v>
                </c:pt>
                <c:pt idx="1607">
                  <c:v>3.379</c:v>
                </c:pt>
                <c:pt idx="1608">
                  <c:v>3.379</c:v>
                </c:pt>
                <c:pt idx="1609">
                  <c:v>3.3740000000000001</c:v>
                </c:pt>
                <c:pt idx="1610">
                  <c:v>3.403</c:v>
                </c:pt>
                <c:pt idx="1611">
                  <c:v>3.3980000000000001</c:v>
                </c:pt>
                <c:pt idx="1612">
                  <c:v>3.4159999999999999</c:v>
                </c:pt>
                <c:pt idx="1613">
                  <c:v>3.3940000000000001</c:v>
                </c:pt>
                <c:pt idx="1614">
                  <c:v>3.4169999999999998</c:v>
                </c:pt>
                <c:pt idx="1615">
                  <c:v>3.4180000000000001</c:v>
                </c:pt>
                <c:pt idx="1616">
                  <c:v>3.379</c:v>
                </c:pt>
                <c:pt idx="1617">
                  <c:v>3.4369999999999998</c:v>
                </c:pt>
                <c:pt idx="1618">
                  <c:v>3.4089999999999998</c:v>
                </c:pt>
                <c:pt idx="1619">
                  <c:v>3.3290000000000002</c:v>
                </c:pt>
                <c:pt idx="1620">
                  <c:v>3.2949999999999999</c:v>
                </c:pt>
                <c:pt idx="1621">
                  <c:v>3.3359999999999999</c:v>
                </c:pt>
                <c:pt idx="1622">
                  <c:v>3.3140000000000001</c:v>
                </c:pt>
                <c:pt idx="1623">
                  <c:v>3.302</c:v>
                </c:pt>
                <c:pt idx="1624">
                  <c:v>3.2560000000000002</c:v>
                </c:pt>
                <c:pt idx="1625">
                  <c:v>3.274</c:v>
                </c:pt>
                <c:pt idx="1626">
                  <c:v>3.2629999999999999</c:v>
                </c:pt>
                <c:pt idx="1627">
                  <c:v>3.258</c:v>
                </c:pt>
                <c:pt idx="1628">
                  <c:v>3.2640000000000002</c:v>
                </c:pt>
                <c:pt idx="1629">
                  <c:v>3.282</c:v>
                </c:pt>
                <c:pt idx="1630">
                  <c:v>3.3180000000000001</c:v>
                </c:pt>
                <c:pt idx="1631">
                  <c:v>3.355</c:v>
                </c:pt>
                <c:pt idx="1632">
                  <c:v>3.3730000000000002</c:v>
                </c:pt>
                <c:pt idx="1633">
                  <c:v>3.3380000000000001</c:v>
                </c:pt>
                <c:pt idx="1634">
                  <c:v>3.41</c:v>
                </c:pt>
                <c:pt idx="1635">
                  <c:v>3.4279999999999999</c:v>
                </c:pt>
                <c:pt idx="1636">
                  <c:v>3.4420000000000002</c:v>
                </c:pt>
                <c:pt idx="1637">
                  <c:v>3.335</c:v>
                </c:pt>
                <c:pt idx="1638">
                  <c:v>3.355</c:v>
                </c:pt>
                <c:pt idx="1639">
                  <c:v>3.335</c:v>
                </c:pt>
                <c:pt idx="1640">
                  <c:v>3.319</c:v>
                </c:pt>
                <c:pt idx="1641">
                  <c:v>3.3609999999999998</c:v>
                </c:pt>
                <c:pt idx="1642">
                  <c:v>3.3940000000000001</c:v>
                </c:pt>
                <c:pt idx="1643">
                  <c:v>3.3849999999999998</c:v>
                </c:pt>
                <c:pt idx="1644">
                  <c:v>3.43</c:v>
                </c:pt>
                <c:pt idx="1645">
                  <c:v>3.4609999999999999</c:v>
                </c:pt>
                <c:pt idx="1646">
                  <c:v>3.4820000000000002</c:v>
                </c:pt>
                <c:pt idx="1647">
                  <c:v>3.5169999999999999</c:v>
                </c:pt>
                <c:pt idx="1648">
                  <c:v>3.5390000000000001</c:v>
                </c:pt>
                <c:pt idx="1649">
                  <c:v>3.5720000000000001</c:v>
                </c:pt>
                <c:pt idx="1650">
                  <c:v>3.5880000000000001</c:v>
                </c:pt>
                <c:pt idx="1651">
                  <c:v>3.589</c:v>
                </c:pt>
                <c:pt idx="1652">
                  <c:v>3.5569999999999999</c:v>
                </c:pt>
                <c:pt idx="1653">
                  <c:v>3.5739999999999998</c:v>
                </c:pt>
                <c:pt idx="1654">
                  <c:v>3.585</c:v>
                </c:pt>
                <c:pt idx="1655">
                  <c:v>3.5750000000000002</c:v>
                </c:pt>
                <c:pt idx="1656">
                  <c:v>3.6189999999999998</c:v>
                </c:pt>
                <c:pt idx="1657">
                  <c:v>3.6310000000000002</c:v>
                </c:pt>
                <c:pt idx="1658">
                  <c:v>3.605</c:v>
                </c:pt>
                <c:pt idx="1659">
                  <c:v>3.621</c:v>
                </c:pt>
                <c:pt idx="1660">
                  <c:v>3.5859999999999999</c:v>
                </c:pt>
                <c:pt idx="1661">
                  <c:v>3.62</c:v>
                </c:pt>
                <c:pt idx="1662">
                  <c:v>3.5739999999999998</c:v>
                </c:pt>
                <c:pt idx="1663">
                  <c:v>3.52</c:v>
                </c:pt>
                <c:pt idx="1664">
                  <c:v>3.5329999999999999</c:v>
                </c:pt>
                <c:pt idx="1665">
                  <c:v>3.569</c:v>
                </c:pt>
                <c:pt idx="1666">
                  <c:v>3.5569999999999999</c:v>
                </c:pt>
                <c:pt idx="1667">
                  <c:v>3.556</c:v>
                </c:pt>
                <c:pt idx="1668">
                  <c:v>3.5270000000000001</c:v>
                </c:pt>
                <c:pt idx="1669">
                  <c:v>3.5310000000000001</c:v>
                </c:pt>
                <c:pt idx="1670">
                  <c:v>3.5310000000000001</c:v>
                </c:pt>
                <c:pt idx="1671">
                  <c:v>3.5620000000000003</c:v>
                </c:pt>
                <c:pt idx="1672">
                  <c:v>3.5300000000000002</c:v>
                </c:pt>
                <c:pt idx="1673">
                  <c:v>3.512</c:v>
                </c:pt>
                <c:pt idx="1674">
                  <c:v>3.512</c:v>
                </c:pt>
                <c:pt idx="1675">
                  <c:v>3.508</c:v>
                </c:pt>
                <c:pt idx="1676">
                  <c:v>3.5169999999999999</c:v>
                </c:pt>
                <c:pt idx="1677">
                  <c:v>3.5819999999999999</c:v>
                </c:pt>
                <c:pt idx="1678">
                  <c:v>3.5470000000000002</c:v>
                </c:pt>
                <c:pt idx="1679">
                  <c:v>3.5409999999999999</c:v>
                </c:pt>
                <c:pt idx="1680">
                  <c:v>3.544</c:v>
                </c:pt>
                <c:pt idx="1681">
                  <c:v>3.57</c:v>
                </c:pt>
                <c:pt idx="1682">
                  <c:v>3.5629999999999997</c:v>
                </c:pt>
                <c:pt idx="1683">
                  <c:v>3.6109999999999998</c:v>
                </c:pt>
                <c:pt idx="1684">
                  <c:v>3.6429999999999998</c:v>
                </c:pt>
                <c:pt idx="1685">
                  <c:v>3.63</c:v>
                </c:pt>
                <c:pt idx="1686">
                  <c:v>3.6189999999999998</c:v>
                </c:pt>
                <c:pt idx="1687">
                  <c:v>3.6269999999999998</c:v>
                </c:pt>
                <c:pt idx="1688">
                  <c:v>3.63</c:v>
                </c:pt>
                <c:pt idx="1689">
                  <c:v>3.5990000000000002</c:v>
                </c:pt>
                <c:pt idx="1690">
                  <c:v>3.5169999999999999</c:v>
                </c:pt>
                <c:pt idx="1691">
                  <c:v>3.5310000000000001</c:v>
                </c:pt>
                <c:pt idx="1692">
                  <c:v>3.524</c:v>
                </c:pt>
                <c:pt idx="1693">
                  <c:v>3.512</c:v>
                </c:pt>
                <c:pt idx="1694">
                  <c:v>3.508</c:v>
                </c:pt>
                <c:pt idx="1695">
                  <c:v>3.5470000000000002</c:v>
                </c:pt>
                <c:pt idx="1696">
                  <c:v>3.5300000000000002</c:v>
                </c:pt>
                <c:pt idx="1697">
                  <c:v>3.5220000000000002</c:v>
                </c:pt>
                <c:pt idx="1698">
                  <c:v>3.5249999999999999</c:v>
                </c:pt>
                <c:pt idx="1699">
                  <c:v>3.5390000000000001</c:v>
                </c:pt>
                <c:pt idx="1700">
                  <c:v>3.5779999999999998</c:v>
                </c:pt>
                <c:pt idx="1701">
                  <c:v>3.625</c:v>
                </c:pt>
                <c:pt idx="1702">
                  <c:v>3.6379999999999999</c:v>
                </c:pt>
                <c:pt idx="1703">
                  <c:v>3.637</c:v>
                </c:pt>
                <c:pt idx="1704">
                  <c:v>3.6710000000000003</c:v>
                </c:pt>
                <c:pt idx="1705">
                  <c:v>3.6879999999999997</c:v>
                </c:pt>
                <c:pt idx="1706">
                  <c:v>3.6560000000000001</c:v>
                </c:pt>
                <c:pt idx="1707">
                  <c:v>3.665</c:v>
                </c:pt>
                <c:pt idx="1708">
                  <c:v>3.661</c:v>
                </c:pt>
                <c:pt idx="1709">
                  <c:v>3.7069999999999999</c:v>
                </c:pt>
                <c:pt idx="1710">
                  <c:v>3.6589999999999998</c:v>
                </c:pt>
                <c:pt idx="1711">
                  <c:v>3.6539999999999999</c:v>
                </c:pt>
                <c:pt idx="1712">
                  <c:v>3.633</c:v>
                </c:pt>
                <c:pt idx="1713">
                  <c:v>3.5470000000000002</c:v>
                </c:pt>
                <c:pt idx="1714">
                  <c:v>3.4889999999999999</c:v>
                </c:pt>
                <c:pt idx="1715">
                  <c:v>3.5179999999999998</c:v>
                </c:pt>
                <c:pt idx="1716">
                  <c:v>3.5430000000000001</c:v>
                </c:pt>
                <c:pt idx="1717">
                  <c:v>3.5649999999999999</c:v>
                </c:pt>
                <c:pt idx="1718">
                  <c:v>3.585</c:v>
                </c:pt>
                <c:pt idx="1719">
                  <c:v>3.5750000000000002</c:v>
                </c:pt>
                <c:pt idx="1720">
                  <c:v>3.605</c:v>
                </c:pt>
                <c:pt idx="1721">
                  <c:v>3.5819999999999999</c:v>
                </c:pt>
                <c:pt idx="1722">
                  <c:v>3.5869999999999997</c:v>
                </c:pt>
                <c:pt idx="1723">
                  <c:v>3.6029999999999998</c:v>
                </c:pt>
                <c:pt idx="1724">
                  <c:v>3.6230000000000002</c:v>
                </c:pt>
                <c:pt idx="1725">
                  <c:v>3.677</c:v>
                </c:pt>
                <c:pt idx="1726">
                  <c:v>3.6720000000000002</c:v>
                </c:pt>
                <c:pt idx="1727">
                  <c:v>3.661</c:v>
                </c:pt>
                <c:pt idx="1728">
                  <c:v>3.68</c:v>
                </c:pt>
                <c:pt idx="1729">
                  <c:v>3.677</c:v>
                </c:pt>
                <c:pt idx="1730">
                  <c:v>3.653</c:v>
                </c:pt>
                <c:pt idx="1731">
                  <c:v>3.6579999999999999</c:v>
                </c:pt>
                <c:pt idx="1732">
                  <c:v>3.6779999999999999</c:v>
                </c:pt>
                <c:pt idx="1733">
                  <c:v>3.698</c:v>
                </c:pt>
                <c:pt idx="1734">
                  <c:v>3.73</c:v>
                </c:pt>
                <c:pt idx="1735">
                  <c:v>3.7330000000000001</c:v>
                </c:pt>
                <c:pt idx="1736">
                  <c:v>3.7429999999999999</c:v>
                </c:pt>
                <c:pt idx="1737">
                  <c:v>3.7389999999999999</c:v>
                </c:pt>
                <c:pt idx="1738">
                  <c:v>3.7199999999999998</c:v>
                </c:pt>
                <c:pt idx="1739">
                  <c:v>3.7240000000000002</c:v>
                </c:pt>
                <c:pt idx="1740">
                  <c:v>3.6779999999999999</c:v>
                </c:pt>
                <c:pt idx="1741">
                  <c:v>3.637</c:v>
                </c:pt>
                <c:pt idx="1742">
                  <c:v>3.67</c:v>
                </c:pt>
                <c:pt idx="1743">
                  <c:v>3.718</c:v>
                </c:pt>
                <c:pt idx="1744">
                  <c:v>3.742</c:v>
                </c:pt>
                <c:pt idx="1745">
                  <c:v>3.7210000000000001</c:v>
                </c:pt>
                <c:pt idx="1746">
                  <c:v>3.75</c:v>
                </c:pt>
                <c:pt idx="1747">
                  <c:v>3.7349999999999999</c:v>
                </c:pt>
                <c:pt idx="1748">
                  <c:v>3.6920000000000002</c:v>
                </c:pt>
                <c:pt idx="1749">
                  <c:v>3.71</c:v>
                </c:pt>
                <c:pt idx="1750">
                  <c:v>3.702</c:v>
                </c:pt>
                <c:pt idx="1751">
                  <c:v>3.7229999999999999</c:v>
                </c:pt>
                <c:pt idx="1752">
                  <c:v>3.7370000000000001</c:v>
                </c:pt>
                <c:pt idx="1753">
                  <c:v>3.7109999999999999</c:v>
                </c:pt>
                <c:pt idx="1754">
                  <c:v>3.68</c:v>
                </c:pt>
                <c:pt idx="1755">
                  <c:v>3.6930000000000001</c:v>
                </c:pt>
                <c:pt idx="1756">
                  <c:v>3.6739999999999999</c:v>
                </c:pt>
                <c:pt idx="1757">
                  <c:v>3.7160000000000002</c:v>
                </c:pt>
                <c:pt idx="1758">
                  <c:v>3.6749999999999998</c:v>
                </c:pt>
                <c:pt idx="1759">
                  <c:v>3.6669999999999998</c:v>
                </c:pt>
                <c:pt idx="1760">
                  <c:v>3.6560000000000001</c:v>
                </c:pt>
                <c:pt idx="1761">
                  <c:v>3.68</c:v>
                </c:pt>
                <c:pt idx="1762">
                  <c:v>3.6579999999999999</c:v>
                </c:pt>
                <c:pt idx="1763">
                  <c:v>3.6269999999999998</c:v>
                </c:pt>
                <c:pt idx="1764">
                  <c:v>3.613</c:v>
                </c:pt>
                <c:pt idx="1765">
                  <c:v>3.6470000000000002</c:v>
                </c:pt>
                <c:pt idx="1766">
                  <c:v>3.673</c:v>
                </c:pt>
                <c:pt idx="1767">
                  <c:v>3.714</c:v>
                </c:pt>
                <c:pt idx="1768">
                  <c:v>3.7250000000000001</c:v>
                </c:pt>
                <c:pt idx="1769">
                  <c:v>3.7509999999999999</c:v>
                </c:pt>
                <c:pt idx="1770">
                  <c:v>3.7570000000000001</c:v>
                </c:pt>
                <c:pt idx="1771">
                  <c:v>3.7629999999999999</c:v>
                </c:pt>
                <c:pt idx="1772">
                  <c:v>3.7880000000000003</c:v>
                </c:pt>
                <c:pt idx="1773">
                  <c:v>3.8029999999999999</c:v>
                </c:pt>
                <c:pt idx="1774">
                  <c:v>3.8129999999999997</c:v>
                </c:pt>
                <c:pt idx="1775">
                  <c:v>3.835</c:v>
                </c:pt>
                <c:pt idx="1776">
                  <c:v>3.8369999999999997</c:v>
                </c:pt>
                <c:pt idx="1777">
                  <c:v>3.85</c:v>
                </c:pt>
                <c:pt idx="1778">
                  <c:v>3.859</c:v>
                </c:pt>
                <c:pt idx="1779">
                  <c:v>3.8529999999999998</c:v>
                </c:pt>
                <c:pt idx="1780">
                  <c:v>3.8529999999999998</c:v>
                </c:pt>
                <c:pt idx="1781">
                  <c:v>3.8919999999999999</c:v>
                </c:pt>
                <c:pt idx="1782">
                  <c:v>3.907</c:v>
                </c:pt>
                <c:pt idx="1783">
                  <c:v>3.903</c:v>
                </c:pt>
                <c:pt idx="1784">
                  <c:v>3.891</c:v>
                </c:pt>
                <c:pt idx="1785">
                  <c:v>3.8820000000000001</c:v>
                </c:pt>
                <c:pt idx="1786">
                  <c:v>3.8919999999999999</c:v>
                </c:pt>
                <c:pt idx="1787">
                  <c:v>3.887</c:v>
                </c:pt>
                <c:pt idx="1788">
                  <c:v>3.9249999999999998</c:v>
                </c:pt>
                <c:pt idx="1789">
                  <c:v>3.915</c:v>
                </c:pt>
                <c:pt idx="1790">
                  <c:v>3.9379999999999997</c:v>
                </c:pt>
                <c:pt idx="1791">
                  <c:v>3.952</c:v>
                </c:pt>
                <c:pt idx="1792">
                  <c:v>3.923</c:v>
                </c:pt>
                <c:pt idx="1793">
                  <c:v>3.95</c:v>
                </c:pt>
                <c:pt idx="1794">
                  <c:v>3.9489999999999998</c:v>
                </c:pt>
                <c:pt idx="1795">
                  <c:v>3.95</c:v>
                </c:pt>
                <c:pt idx="1796">
                  <c:v>3.9390000000000001</c:v>
                </c:pt>
                <c:pt idx="1797">
                  <c:v>3.96</c:v>
                </c:pt>
                <c:pt idx="1798">
                  <c:v>3.9609999999999999</c:v>
                </c:pt>
                <c:pt idx="1799">
                  <c:v>3.9329999999999998</c:v>
                </c:pt>
                <c:pt idx="1800">
                  <c:v>3.9420000000000002</c:v>
                </c:pt>
                <c:pt idx="1801">
                  <c:v>3.9590000000000001</c:v>
                </c:pt>
                <c:pt idx="1802">
                  <c:v>3.9699999999999998</c:v>
                </c:pt>
                <c:pt idx="1803">
                  <c:v>3.9689999999999999</c:v>
                </c:pt>
                <c:pt idx="1804">
                  <c:v>4.0049999999999999</c:v>
                </c:pt>
                <c:pt idx="1805">
                  <c:v>3.9990000000000001</c:v>
                </c:pt>
                <c:pt idx="1806">
                  <c:v>3.968</c:v>
                </c:pt>
                <c:pt idx="1807">
                  <c:v>3.952</c:v>
                </c:pt>
                <c:pt idx="1808">
                  <c:v>3.9130000000000003</c:v>
                </c:pt>
                <c:pt idx="1809">
                  <c:v>3.8929999999999998</c:v>
                </c:pt>
                <c:pt idx="1810">
                  <c:v>3.9089999999999998</c:v>
                </c:pt>
                <c:pt idx="1811">
                  <c:v>3.92</c:v>
                </c:pt>
                <c:pt idx="1812">
                  <c:v>3.9470000000000001</c:v>
                </c:pt>
                <c:pt idx="1813">
                  <c:v>3.9670000000000001</c:v>
                </c:pt>
                <c:pt idx="1814">
                  <c:v>3.964</c:v>
                </c:pt>
                <c:pt idx="1815">
                  <c:v>3.9820000000000002</c:v>
                </c:pt>
                <c:pt idx="1816">
                  <c:v>3.9689999999999999</c:v>
                </c:pt>
                <c:pt idx="1817">
                  <c:v>3.9329999999999998</c:v>
                </c:pt>
                <c:pt idx="1818">
                  <c:v>3.9550000000000001</c:v>
                </c:pt>
                <c:pt idx="1819">
                  <c:v>3.9729999999999999</c:v>
                </c:pt>
                <c:pt idx="1820">
                  <c:v>3.9689999999999999</c:v>
                </c:pt>
                <c:pt idx="1821">
                  <c:v>3.9649999999999999</c:v>
                </c:pt>
                <c:pt idx="1822">
                  <c:v>3.9889999999999999</c:v>
                </c:pt>
                <c:pt idx="1823">
                  <c:v>3.968</c:v>
                </c:pt>
                <c:pt idx="1824">
                  <c:v>3.9329999999999998</c:v>
                </c:pt>
                <c:pt idx="1825">
                  <c:v>3.8970000000000002</c:v>
                </c:pt>
                <c:pt idx="1826">
                  <c:v>3.8759999999999999</c:v>
                </c:pt>
                <c:pt idx="1827">
                  <c:v>3.8620000000000001</c:v>
                </c:pt>
                <c:pt idx="1828">
                  <c:v>3.8330000000000002</c:v>
                </c:pt>
                <c:pt idx="1829">
                  <c:v>3.8420000000000001</c:v>
                </c:pt>
                <c:pt idx="1830">
                  <c:v>3.867</c:v>
                </c:pt>
                <c:pt idx="1831">
                  <c:v>3.8820000000000001</c:v>
                </c:pt>
                <c:pt idx="1832">
                  <c:v>3.9060000000000001</c:v>
                </c:pt>
                <c:pt idx="1833">
                  <c:v>3.9379999999999997</c:v>
                </c:pt>
                <c:pt idx="1834">
                  <c:v>3.9249999999999998</c:v>
                </c:pt>
                <c:pt idx="1835">
                  <c:v>3.9210000000000003</c:v>
                </c:pt>
                <c:pt idx="1836">
                  <c:v>3.8660000000000001</c:v>
                </c:pt>
                <c:pt idx="1837">
                  <c:v>3.9039999999999999</c:v>
                </c:pt>
                <c:pt idx="1838">
                  <c:v>3.9089999999999998</c:v>
                </c:pt>
                <c:pt idx="1839">
                  <c:v>3.9409999999999998</c:v>
                </c:pt>
                <c:pt idx="1840">
                  <c:v>3.9279999999999999</c:v>
                </c:pt>
                <c:pt idx="1841">
                  <c:v>3.9340000000000002</c:v>
                </c:pt>
                <c:pt idx="1842">
                  <c:v>3.93</c:v>
                </c:pt>
                <c:pt idx="1843">
                  <c:v>3.96</c:v>
                </c:pt>
                <c:pt idx="1844">
                  <c:v>3.9619999999999997</c:v>
                </c:pt>
                <c:pt idx="1845">
                  <c:v>3.9809999999999999</c:v>
                </c:pt>
                <c:pt idx="1846">
                  <c:v>3.9809999999999999</c:v>
                </c:pt>
                <c:pt idx="1847">
                  <c:v>4.0060000000000002</c:v>
                </c:pt>
                <c:pt idx="1848">
                  <c:v>4.016</c:v>
                </c:pt>
                <c:pt idx="1849">
                  <c:v>4.0410000000000004</c:v>
                </c:pt>
                <c:pt idx="1850">
                  <c:v>4.0449999999999999</c:v>
                </c:pt>
                <c:pt idx="1851">
                  <c:v>4.024</c:v>
                </c:pt>
                <c:pt idx="1852">
                  <c:v>4.0389999999999997</c:v>
                </c:pt>
                <c:pt idx="1853">
                  <c:v>4.0389999999999997</c:v>
                </c:pt>
                <c:pt idx="1854">
                  <c:v>4.0410000000000004</c:v>
                </c:pt>
                <c:pt idx="1855">
                  <c:v>4.077</c:v>
                </c:pt>
                <c:pt idx="1856">
                  <c:v>4.0919999999999996</c:v>
                </c:pt>
                <c:pt idx="1857">
                  <c:v>4.1130000000000004</c:v>
                </c:pt>
                <c:pt idx="1858">
                  <c:v>4.141</c:v>
                </c:pt>
                <c:pt idx="1859">
                  <c:v>4.1310000000000002</c:v>
                </c:pt>
                <c:pt idx="1860">
                  <c:v>4.1180000000000003</c:v>
                </c:pt>
                <c:pt idx="1861">
                  <c:v>4.1120000000000001</c:v>
                </c:pt>
                <c:pt idx="1862">
                  <c:v>4.133</c:v>
                </c:pt>
                <c:pt idx="1863">
                  <c:v>4.1349999999999998</c:v>
                </c:pt>
                <c:pt idx="1864">
                  <c:v>4.125</c:v>
                </c:pt>
                <c:pt idx="1865">
                  <c:v>4.12</c:v>
                </c:pt>
                <c:pt idx="1866">
                  <c:v>4.133</c:v>
                </c:pt>
                <c:pt idx="1867">
                  <c:v>4.1669999999999998</c:v>
                </c:pt>
                <c:pt idx="1868">
                  <c:v>4.17</c:v>
                </c:pt>
                <c:pt idx="1869">
                  <c:v>4.1280000000000001</c:v>
                </c:pt>
                <c:pt idx="1870">
                  <c:v>4.1280000000000001</c:v>
                </c:pt>
                <c:pt idx="1871">
                  <c:v>4.18</c:v>
                </c:pt>
                <c:pt idx="1872">
                  <c:v>4.1870000000000003</c:v>
                </c:pt>
                <c:pt idx="1873">
                  <c:v>4.1639999999999997</c:v>
                </c:pt>
                <c:pt idx="1874">
                  <c:v>4.1859999999999999</c:v>
                </c:pt>
                <c:pt idx="1875">
                  <c:v>4.1680000000000001</c:v>
                </c:pt>
                <c:pt idx="1876">
                  <c:v>4.1749999999999998</c:v>
                </c:pt>
                <c:pt idx="1877">
                  <c:v>4.1740000000000004</c:v>
                </c:pt>
                <c:pt idx="1878">
                  <c:v>4.1710000000000003</c:v>
                </c:pt>
                <c:pt idx="1879">
                  <c:v>4.2130000000000001</c:v>
                </c:pt>
                <c:pt idx="1880">
                  <c:v>4.2460000000000004</c:v>
                </c:pt>
                <c:pt idx="1881">
                  <c:v>4.2709999999999999</c:v>
                </c:pt>
                <c:pt idx="1882">
                  <c:v>4.2789999999999999</c:v>
                </c:pt>
                <c:pt idx="1883">
                  <c:v>4.2750000000000004</c:v>
                </c:pt>
                <c:pt idx="1884">
                  <c:v>4.282</c:v>
                </c:pt>
                <c:pt idx="1885">
                  <c:v>4.3010000000000002</c:v>
                </c:pt>
                <c:pt idx="1886">
                  <c:v>4.3330000000000002</c:v>
                </c:pt>
                <c:pt idx="1887">
                  <c:v>4.3099999999999996</c:v>
                </c:pt>
                <c:pt idx="1888">
                  <c:v>4.343</c:v>
                </c:pt>
                <c:pt idx="1889">
                  <c:v>4.3469999999999995</c:v>
                </c:pt>
                <c:pt idx="1890">
                  <c:v>4.3629999999999995</c:v>
                </c:pt>
                <c:pt idx="1891">
                  <c:v>4.3650000000000002</c:v>
                </c:pt>
                <c:pt idx="1892">
                  <c:v>4.3940000000000001</c:v>
                </c:pt>
                <c:pt idx="1893">
                  <c:v>4.4340000000000002</c:v>
                </c:pt>
                <c:pt idx="1894">
                  <c:v>4.4320000000000004</c:v>
                </c:pt>
                <c:pt idx="1895">
                  <c:v>4.45</c:v>
                </c:pt>
                <c:pt idx="1896">
                  <c:v>4.4119999999999999</c:v>
                </c:pt>
                <c:pt idx="1897">
                  <c:v>4.468</c:v>
                </c:pt>
                <c:pt idx="1898">
                  <c:v>4.47</c:v>
                </c:pt>
                <c:pt idx="1899">
                  <c:v>4.4669999999999996</c:v>
                </c:pt>
                <c:pt idx="1900">
                  <c:v>4.5030000000000001</c:v>
                </c:pt>
                <c:pt idx="1901">
                  <c:v>4.5120000000000005</c:v>
                </c:pt>
                <c:pt idx="1902">
                  <c:v>4.4980000000000002</c:v>
                </c:pt>
                <c:pt idx="1903">
                  <c:v>4.5049999999999999</c:v>
                </c:pt>
                <c:pt idx="1904">
                  <c:v>4.4930000000000003</c:v>
                </c:pt>
                <c:pt idx="1905">
                  <c:v>4.4530000000000003</c:v>
                </c:pt>
                <c:pt idx="1906">
                  <c:v>4.4829999999999997</c:v>
                </c:pt>
                <c:pt idx="1907">
                  <c:v>4.4749999999999996</c:v>
                </c:pt>
                <c:pt idx="1908">
                  <c:v>4.4630000000000001</c:v>
                </c:pt>
                <c:pt idx="1909">
                  <c:v>4.4459999999999997</c:v>
                </c:pt>
                <c:pt idx="1910">
                  <c:v>4.4390000000000001</c:v>
                </c:pt>
                <c:pt idx="1911">
                  <c:v>4.4139999999999997</c:v>
                </c:pt>
                <c:pt idx="1912">
                  <c:v>4.4509999999999996</c:v>
                </c:pt>
                <c:pt idx="1913">
                  <c:v>4.4619999999999997</c:v>
                </c:pt>
                <c:pt idx="1914">
                  <c:v>4.4169999999999998</c:v>
                </c:pt>
                <c:pt idx="1915">
                  <c:v>4.4459999999999997</c:v>
                </c:pt>
                <c:pt idx="1916">
                  <c:v>4.4809999999999999</c:v>
                </c:pt>
                <c:pt idx="1917">
                  <c:v>4.516</c:v>
                </c:pt>
                <c:pt idx="1918">
                  <c:v>4.5369999999999999</c:v>
                </c:pt>
                <c:pt idx="1919">
                  <c:v>4.5259999999999998</c:v>
                </c:pt>
                <c:pt idx="1920">
                  <c:v>4.4729999999999999</c:v>
                </c:pt>
                <c:pt idx="1921">
                  <c:v>4.4779999999999998</c:v>
                </c:pt>
                <c:pt idx="1922">
                  <c:v>4.5090000000000003</c:v>
                </c:pt>
                <c:pt idx="1923">
                  <c:v>4.5170000000000003</c:v>
                </c:pt>
                <c:pt idx="1924">
                  <c:v>4.4909999999999997</c:v>
                </c:pt>
                <c:pt idx="1925">
                  <c:v>4.5110000000000001</c:v>
                </c:pt>
                <c:pt idx="1926">
                  <c:v>4.4779999999999998</c:v>
                </c:pt>
                <c:pt idx="1927">
                  <c:v>4.4939999999999998</c:v>
                </c:pt>
                <c:pt idx="1928">
                  <c:v>4.4169999999999998</c:v>
                </c:pt>
                <c:pt idx="1929">
                  <c:v>4.4130000000000003</c:v>
                </c:pt>
                <c:pt idx="1930">
                  <c:v>4.3949999999999996</c:v>
                </c:pt>
                <c:pt idx="1931">
                  <c:v>4.3769999999999998</c:v>
                </c:pt>
                <c:pt idx="1932">
                  <c:v>4.2839999999999998</c:v>
                </c:pt>
                <c:pt idx="1933">
                  <c:v>4.2699999999999996</c:v>
                </c:pt>
                <c:pt idx="1934">
                  <c:v>4.2480000000000002</c:v>
                </c:pt>
                <c:pt idx="1935">
                  <c:v>4.2990000000000004</c:v>
                </c:pt>
                <c:pt idx="1936">
                  <c:v>4.2850000000000001</c:v>
                </c:pt>
                <c:pt idx="1937">
                  <c:v>4.33</c:v>
                </c:pt>
                <c:pt idx="1938">
                  <c:v>4.2780000000000005</c:v>
                </c:pt>
                <c:pt idx="1939">
                  <c:v>4.2670000000000003</c:v>
                </c:pt>
                <c:pt idx="1940">
                  <c:v>4.3019999999999996</c:v>
                </c:pt>
                <c:pt idx="1941">
                  <c:v>4.3840000000000003</c:v>
                </c:pt>
                <c:pt idx="1942">
                  <c:v>4.2960000000000003</c:v>
                </c:pt>
                <c:pt idx="1943">
                  <c:v>4.2130000000000001</c:v>
                </c:pt>
                <c:pt idx="1944">
                  <c:v>4.2270000000000003</c:v>
                </c:pt>
                <c:pt idx="1945">
                  <c:v>4.2</c:v>
                </c:pt>
                <c:pt idx="1946">
                  <c:v>4.1360000000000001</c:v>
                </c:pt>
                <c:pt idx="1947">
                  <c:v>3.9459999999999997</c:v>
                </c:pt>
                <c:pt idx="1948">
                  <c:v>3.9609999999999999</c:v>
                </c:pt>
                <c:pt idx="1949">
                  <c:v>3.944</c:v>
                </c:pt>
                <c:pt idx="1950">
                  <c:v>3.863</c:v>
                </c:pt>
                <c:pt idx="1951">
                  <c:v>4.0330000000000004</c:v>
                </c:pt>
                <c:pt idx="1952">
                  <c:v>4.0129999999999999</c:v>
                </c:pt>
                <c:pt idx="1953">
                  <c:v>4.024</c:v>
                </c:pt>
                <c:pt idx="1954">
                  <c:v>4.0140000000000002</c:v>
                </c:pt>
                <c:pt idx="1955">
                  <c:v>3.9809999999999999</c:v>
                </c:pt>
                <c:pt idx="1956">
                  <c:v>3.972</c:v>
                </c:pt>
                <c:pt idx="1957">
                  <c:v>3.976</c:v>
                </c:pt>
                <c:pt idx="1958">
                  <c:v>4.0129999999999999</c:v>
                </c:pt>
                <c:pt idx="1959">
                  <c:v>4.0380000000000003</c:v>
                </c:pt>
                <c:pt idx="1960">
                  <c:v>4.0579999999999998</c:v>
                </c:pt>
                <c:pt idx="1961">
                  <c:v>4.008</c:v>
                </c:pt>
                <c:pt idx="1962">
                  <c:v>4.0170000000000003</c:v>
                </c:pt>
                <c:pt idx="1963">
                  <c:v>3.9130000000000003</c:v>
                </c:pt>
                <c:pt idx="1964">
                  <c:v>3.8849999999999998</c:v>
                </c:pt>
                <c:pt idx="1965">
                  <c:v>3.927</c:v>
                </c:pt>
                <c:pt idx="1966">
                  <c:v>3.9079999999999999</c:v>
                </c:pt>
                <c:pt idx="1967">
                  <c:v>3.9870000000000001</c:v>
                </c:pt>
                <c:pt idx="1968">
                  <c:v>3.9859999999999998</c:v>
                </c:pt>
                <c:pt idx="1969">
                  <c:v>3.9820000000000002</c:v>
                </c:pt>
                <c:pt idx="1970">
                  <c:v>4.0439999999999996</c:v>
                </c:pt>
                <c:pt idx="1971">
                  <c:v>4.0549999999999997</c:v>
                </c:pt>
                <c:pt idx="1972">
                  <c:v>4.077</c:v>
                </c:pt>
                <c:pt idx="1973">
                  <c:v>4.0570000000000004</c:v>
                </c:pt>
                <c:pt idx="1974">
                  <c:v>4.0490000000000004</c:v>
                </c:pt>
                <c:pt idx="1975">
                  <c:v>4.0119999999999996</c:v>
                </c:pt>
                <c:pt idx="1976">
                  <c:v>4.0759999999999996</c:v>
                </c:pt>
                <c:pt idx="1977">
                  <c:v>4.0670000000000002</c:v>
                </c:pt>
                <c:pt idx="1978">
                  <c:v>4.0279999999999996</c:v>
                </c:pt>
                <c:pt idx="1979">
                  <c:v>4.0039999999999996</c:v>
                </c:pt>
                <c:pt idx="1980">
                  <c:v>4.0069999999999997</c:v>
                </c:pt>
                <c:pt idx="1981">
                  <c:v>4.024</c:v>
                </c:pt>
                <c:pt idx="1982">
                  <c:v>3.9729999999999999</c:v>
                </c:pt>
                <c:pt idx="1983">
                  <c:v>4.0229999999999997</c:v>
                </c:pt>
                <c:pt idx="1984">
                  <c:v>4.0430000000000001</c:v>
                </c:pt>
                <c:pt idx="1985">
                  <c:v>4.0490000000000004</c:v>
                </c:pt>
                <c:pt idx="1986">
                  <c:v>4.0679999999999996</c:v>
                </c:pt>
                <c:pt idx="1987">
                  <c:v>4.1139999999999999</c:v>
                </c:pt>
                <c:pt idx="1988">
                  <c:v>4.1959999999999997</c:v>
                </c:pt>
                <c:pt idx="1989">
                  <c:v>4.2309999999999999</c:v>
                </c:pt>
                <c:pt idx="1990">
                  <c:v>4.1970000000000001</c:v>
                </c:pt>
                <c:pt idx="1991">
                  <c:v>4.1550000000000002</c:v>
                </c:pt>
                <c:pt idx="1992">
                  <c:v>4.0629999999999997</c:v>
                </c:pt>
                <c:pt idx="1993">
                  <c:v>3.996</c:v>
                </c:pt>
                <c:pt idx="1994">
                  <c:v>3.9809999999999999</c:v>
                </c:pt>
                <c:pt idx="1995">
                  <c:v>3.984</c:v>
                </c:pt>
                <c:pt idx="1996">
                  <c:v>3.9159999999999999</c:v>
                </c:pt>
                <c:pt idx="1997">
                  <c:v>3.9210000000000003</c:v>
                </c:pt>
                <c:pt idx="1998">
                  <c:v>3.948</c:v>
                </c:pt>
                <c:pt idx="1999">
                  <c:v>3.9550000000000001</c:v>
                </c:pt>
                <c:pt idx="2000">
                  <c:v>3.9539999999999997</c:v>
                </c:pt>
                <c:pt idx="2001">
                  <c:v>4.056</c:v>
                </c:pt>
                <c:pt idx="2002">
                  <c:v>3.9830000000000001</c:v>
                </c:pt>
                <c:pt idx="2003">
                  <c:v>3.944</c:v>
                </c:pt>
                <c:pt idx="2004">
                  <c:v>3.9290000000000003</c:v>
                </c:pt>
                <c:pt idx="2005">
                  <c:v>3.9459999999999997</c:v>
                </c:pt>
                <c:pt idx="2006">
                  <c:v>3.907</c:v>
                </c:pt>
                <c:pt idx="2007">
                  <c:v>3.8580000000000001</c:v>
                </c:pt>
                <c:pt idx="2008">
                  <c:v>3.8129999999999997</c:v>
                </c:pt>
                <c:pt idx="2009">
                  <c:v>3.8289999999999997</c:v>
                </c:pt>
                <c:pt idx="2010">
                  <c:v>3.855</c:v>
                </c:pt>
                <c:pt idx="2011">
                  <c:v>3.895</c:v>
                </c:pt>
                <c:pt idx="2012">
                  <c:v>3.8439999999999999</c:v>
                </c:pt>
                <c:pt idx="2013">
                  <c:v>3.798</c:v>
                </c:pt>
                <c:pt idx="2014">
                  <c:v>3.702</c:v>
                </c:pt>
                <c:pt idx="2015">
                  <c:v>3.7330000000000001</c:v>
                </c:pt>
                <c:pt idx="2016">
                  <c:v>3.6509999999999998</c:v>
                </c:pt>
                <c:pt idx="2017">
                  <c:v>3.6139999999999999</c:v>
                </c:pt>
                <c:pt idx="2018">
                  <c:v>3.645</c:v>
                </c:pt>
                <c:pt idx="2019">
                  <c:v>3.641</c:v>
                </c:pt>
                <c:pt idx="2020">
                  <c:v>3.6790000000000003</c:v>
                </c:pt>
                <c:pt idx="2021">
                  <c:v>3.79</c:v>
                </c:pt>
                <c:pt idx="2022">
                  <c:v>3.73</c:v>
                </c:pt>
                <c:pt idx="2023">
                  <c:v>3.831</c:v>
                </c:pt>
                <c:pt idx="2024">
                  <c:v>3.7789999999999999</c:v>
                </c:pt>
                <c:pt idx="2025">
                  <c:v>3.786</c:v>
                </c:pt>
                <c:pt idx="2026">
                  <c:v>3.7930000000000001</c:v>
                </c:pt>
                <c:pt idx="2027">
                  <c:v>3.8120000000000003</c:v>
                </c:pt>
                <c:pt idx="2028">
                  <c:v>3.9079999999999999</c:v>
                </c:pt>
                <c:pt idx="2029">
                  <c:v>3.931</c:v>
                </c:pt>
                <c:pt idx="2030">
                  <c:v>3.899</c:v>
                </c:pt>
                <c:pt idx="2031">
                  <c:v>4.0119999999999996</c:v>
                </c:pt>
                <c:pt idx="2032">
                  <c:v>4.0119999999999996</c:v>
                </c:pt>
                <c:pt idx="2033">
                  <c:v>4.0439999999999996</c:v>
                </c:pt>
                <c:pt idx="2034">
                  <c:v>4.0309999999999997</c:v>
                </c:pt>
                <c:pt idx="2035">
                  <c:v>4.032</c:v>
                </c:pt>
                <c:pt idx="2036">
                  <c:v>3.9889999999999999</c:v>
                </c:pt>
                <c:pt idx="2037">
                  <c:v>3.9510000000000001</c:v>
                </c:pt>
                <c:pt idx="2038">
                  <c:v>3.9689999999999999</c:v>
                </c:pt>
                <c:pt idx="2039">
                  <c:v>3.9689999999999999</c:v>
                </c:pt>
                <c:pt idx="2040">
                  <c:v>3.964</c:v>
                </c:pt>
                <c:pt idx="2041">
                  <c:v>3.9689999999999999</c:v>
                </c:pt>
                <c:pt idx="2042">
                  <c:v>4.0190000000000001</c:v>
                </c:pt>
                <c:pt idx="2043">
                  <c:v>3.9769999999999999</c:v>
                </c:pt>
                <c:pt idx="2044">
                  <c:v>3.964</c:v>
                </c:pt>
                <c:pt idx="2045">
                  <c:v>3.964</c:v>
                </c:pt>
                <c:pt idx="2046">
                  <c:v>3.819</c:v>
                </c:pt>
                <c:pt idx="2047">
                  <c:v>3.7800000000000002</c:v>
                </c:pt>
                <c:pt idx="2048">
                  <c:v>3.7309999999999999</c:v>
                </c:pt>
                <c:pt idx="2049">
                  <c:v>3.7800000000000002</c:v>
                </c:pt>
                <c:pt idx="2050">
                  <c:v>3.8260000000000001</c:v>
                </c:pt>
                <c:pt idx="2051">
                  <c:v>3.7410000000000001</c:v>
                </c:pt>
                <c:pt idx="2052">
                  <c:v>3.7469999999999999</c:v>
                </c:pt>
                <c:pt idx="2053">
                  <c:v>3.7279999999999998</c:v>
                </c:pt>
                <c:pt idx="2054">
                  <c:v>3.6819999999999999</c:v>
                </c:pt>
                <c:pt idx="2055">
                  <c:v>3.6509999999999998</c:v>
                </c:pt>
                <c:pt idx="2056">
                  <c:v>3.56</c:v>
                </c:pt>
                <c:pt idx="2057">
                  <c:v>3.5179999999999998</c:v>
                </c:pt>
                <c:pt idx="2058">
                  <c:v>3.476</c:v>
                </c:pt>
                <c:pt idx="2059">
                  <c:v>3.3529999999999998</c:v>
                </c:pt>
                <c:pt idx="2060">
                  <c:v>3.3860000000000001</c:v>
                </c:pt>
                <c:pt idx="2061">
                  <c:v>3.2389999999999999</c:v>
                </c:pt>
                <c:pt idx="2062">
                  <c:v>3.4620000000000002</c:v>
                </c:pt>
                <c:pt idx="2063">
                  <c:v>3.4569999999999999</c:v>
                </c:pt>
                <c:pt idx="2064">
                  <c:v>3.43</c:v>
                </c:pt>
                <c:pt idx="2065">
                  <c:v>3.472</c:v>
                </c:pt>
                <c:pt idx="2066">
                  <c:v>3.48</c:v>
                </c:pt>
                <c:pt idx="2067">
                  <c:v>3.3730000000000002</c:v>
                </c:pt>
                <c:pt idx="2068">
                  <c:v>3.3759999999999999</c:v>
                </c:pt>
                <c:pt idx="2069">
                  <c:v>3.387</c:v>
                </c:pt>
                <c:pt idx="2070">
                  <c:v>3.2570000000000001</c:v>
                </c:pt>
                <c:pt idx="2071">
                  <c:v>3.2509999999999999</c:v>
                </c:pt>
                <c:pt idx="2072">
                  <c:v>3.1179999999999999</c:v>
                </c:pt>
                <c:pt idx="2073">
                  <c:v>3.089</c:v>
                </c:pt>
                <c:pt idx="2074">
                  <c:v>3.0579999999999998</c:v>
                </c:pt>
                <c:pt idx="2075">
                  <c:v>3.1230000000000002</c:v>
                </c:pt>
                <c:pt idx="2076">
                  <c:v>3.121</c:v>
                </c:pt>
                <c:pt idx="2077">
                  <c:v>3.181</c:v>
                </c:pt>
                <c:pt idx="2078">
                  <c:v>3.117</c:v>
                </c:pt>
                <c:pt idx="2079">
                  <c:v>3.1970000000000001</c:v>
                </c:pt>
                <c:pt idx="2080">
                  <c:v>3.1779999999999999</c:v>
                </c:pt>
                <c:pt idx="2081">
                  <c:v>3.2370000000000001</c:v>
                </c:pt>
                <c:pt idx="2082">
                  <c:v>3.3479999999999999</c:v>
                </c:pt>
                <c:pt idx="2083">
                  <c:v>3.3359999999999999</c:v>
                </c:pt>
                <c:pt idx="2084">
                  <c:v>3.339</c:v>
                </c:pt>
                <c:pt idx="2085">
                  <c:v>3.387</c:v>
                </c:pt>
                <c:pt idx="2086">
                  <c:v>3.3609999999999998</c:v>
                </c:pt>
                <c:pt idx="2087">
                  <c:v>3.2679999999999998</c:v>
                </c:pt>
                <c:pt idx="2088">
                  <c:v>3.16</c:v>
                </c:pt>
                <c:pt idx="2089">
                  <c:v>3.2040000000000002</c:v>
                </c:pt>
                <c:pt idx="2090">
                  <c:v>3.1909999999999998</c:v>
                </c:pt>
                <c:pt idx="2091">
                  <c:v>3.262</c:v>
                </c:pt>
                <c:pt idx="2092">
                  <c:v>3.3050000000000002</c:v>
                </c:pt>
                <c:pt idx="2093">
                  <c:v>3.2669999999999999</c:v>
                </c:pt>
                <c:pt idx="2094">
                  <c:v>3.1850000000000001</c:v>
                </c:pt>
                <c:pt idx="2095">
                  <c:v>3.3319999999999999</c:v>
                </c:pt>
                <c:pt idx="2096">
                  <c:v>3.3529999999999998</c:v>
                </c:pt>
                <c:pt idx="2097">
                  <c:v>3.31</c:v>
                </c:pt>
                <c:pt idx="2098">
                  <c:v>3.246</c:v>
                </c:pt>
                <c:pt idx="2099">
                  <c:v>2.9430000000000001</c:v>
                </c:pt>
                <c:pt idx="2100">
                  <c:v>3.117</c:v>
                </c:pt>
                <c:pt idx="2101">
                  <c:v>3.23</c:v>
                </c:pt>
                <c:pt idx="2102">
                  <c:v>3.2869999999999999</c:v>
                </c:pt>
                <c:pt idx="2103">
                  <c:v>3.27</c:v>
                </c:pt>
                <c:pt idx="2104">
                  <c:v>3.2640000000000002</c:v>
                </c:pt>
                <c:pt idx="2105">
                  <c:v>3.4710000000000001</c:v>
                </c:pt>
                <c:pt idx="2106">
                  <c:v>3.4649999999999999</c:v>
                </c:pt>
                <c:pt idx="2107">
                  <c:v>3.4209999999999998</c:v>
                </c:pt>
                <c:pt idx="2108">
                  <c:v>3.4649999999999999</c:v>
                </c:pt>
                <c:pt idx="2109">
                  <c:v>3.431</c:v>
                </c:pt>
                <c:pt idx="2110">
                  <c:v>3.4980000000000002</c:v>
                </c:pt>
                <c:pt idx="2111">
                  <c:v>3.5569999999999999</c:v>
                </c:pt>
                <c:pt idx="2112">
                  <c:v>3.5030000000000001</c:v>
                </c:pt>
                <c:pt idx="2113">
                  <c:v>3.4859999999999998</c:v>
                </c:pt>
                <c:pt idx="2114">
                  <c:v>3.5680000000000001</c:v>
                </c:pt>
                <c:pt idx="2115">
                  <c:v>3.544</c:v>
                </c:pt>
                <c:pt idx="2116">
                  <c:v>3.5060000000000002</c:v>
                </c:pt>
                <c:pt idx="2117">
                  <c:v>3.4660000000000002</c:v>
                </c:pt>
                <c:pt idx="2118">
                  <c:v>3.41</c:v>
                </c:pt>
                <c:pt idx="2119">
                  <c:v>3.4209999999999998</c:v>
                </c:pt>
                <c:pt idx="2120">
                  <c:v>3.492</c:v>
                </c:pt>
                <c:pt idx="2121">
                  <c:v>3.5670000000000002</c:v>
                </c:pt>
                <c:pt idx="2122">
                  <c:v>3.6850000000000001</c:v>
                </c:pt>
                <c:pt idx="2123">
                  <c:v>3.8319999999999999</c:v>
                </c:pt>
                <c:pt idx="2124">
                  <c:v>3.7960000000000003</c:v>
                </c:pt>
                <c:pt idx="2125">
                  <c:v>3.9009999999999998</c:v>
                </c:pt>
                <c:pt idx="2126">
                  <c:v>3.859</c:v>
                </c:pt>
                <c:pt idx="2127">
                  <c:v>3.8689999999999998</c:v>
                </c:pt>
                <c:pt idx="2128">
                  <c:v>3.8559999999999999</c:v>
                </c:pt>
                <c:pt idx="2129">
                  <c:v>3.84</c:v>
                </c:pt>
                <c:pt idx="2130">
                  <c:v>3.762</c:v>
                </c:pt>
                <c:pt idx="2131">
                  <c:v>3.7570000000000001</c:v>
                </c:pt>
                <c:pt idx="2132">
                  <c:v>3.7560000000000002</c:v>
                </c:pt>
                <c:pt idx="2133">
                  <c:v>3.8279999999999998</c:v>
                </c:pt>
                <c:pt idx="2134">
                  <c:v>3.823</c:v>
                </c:pt>
                <c:pt idx="2135">
                  <c:v>3.7669999999999999</c:v>
                </c:pt>
                <c:pt idx="2136">
                  <c:v>3.7810000000000001</c:v>
                </c:pt>
                <c:pt idx="2137">
                  <c:v>3.7439999999999998</c:v>
                </c:pt>
                <c:pt idx="2138">
                  <c:v>3.6989999999999998</c:v>
                </c:pt>
                <c:pt idx="2139">
                  <c:v>3.758</c:v>
                </c:pt>
                <c:pt idx="2140">
                  <c:v>3.8120000000000003</c:v>
                </c:pt>
                <c:pt idx="2141">
                  <c:v>3.9060000000000001</c:v>
                </c:pt>
                <c:pt idx="2142">
                  <c:v>3.9779999999999998</c:v>
                </c:pt>
                <c:pt idx="2143">
                  <c:v>3.9769999999999999</c:v>
                </c:pt>
                <c:pt idx="2144">
                  <c:v>4.0170000000000003</c:v>
                </c:pt>
                <c:pt idx="2145">
                  <c:v>3.9950000000000001</c:v>
                </c:pt>
                <c:pt idx="2146">
                  <c:v>4.1139999999999999</c:v>
                </c:pt>
                <c:pt idx="2147">
                  <c:v>4.194</c:v>
                </c:pt>
                <c:pt idx="2148">
                  <c:v>4.2050000000000001</c:v>
                </c:pt>
                <c:pt idx="2149">
                  <c:v>4.21</c:v>
                </c:pt>
                <c:pt idx="2150">
                  <c:v>4.2089999999999996</c:v>
                </c:pt>
                <c:pt idx="2151">
                  <c:v>4.2220000000000004</c:v>
                </c:pt>
                <c:pt idx="2152">
                  <c:v>4.3390000000000004</c:v>
                </c:pt>
                <c:pt idx="2153">
                  <c:v>4.3159999999999998</c:v>
                </c:pt>
                <c:pt idx="2154">
                  <c:v>4.2750000000000004</c:v>
                </c:pt>
                <c:pt idx="2155">
                  <c:v>4.3650000000000002</c:v>
                </c:pt>
                <c:pt idx="2156">
                  <c:v>4.3360000000000003</c:v>
                </c:pt>
                <c:pt idx="2157">
                  <c:v>4.6239999999999997</c:v>
                </c:pt>
                <c:pt idx="2158">
                  <c:v>4.6360000000000001</c:v>
                </c:pt>
                <c:pt idx="2159">
                  <c:v>4.6890000000000001</c:v>
                </c:pt>
                <c:pt idx="2160">
                  <c:v>4.6580000000000004</c:v>
                </c:pt>
                <c:pt idx="2161">
                  <c:v>4.6319999999999997</c:v>
                </c:pt>
                <c:pt idx="2162">
                  <c:v>4.548</c:v>
                </c:pt>
                <c:pt idx="2163">
                  <c:v>4.6210000000000004</c:v>
                </c:pt>
                <c:pt idx="2164">
                  <c:v>4.6980000000000004</c:v>
                </c:pt>
                <c:pt idx="2165">
                  <c:v>4.6500000000000004</c:v>
                </c:pt>
                <c:pt idx="2166">
                  <c:v>4.633</c:v>
                </c:pt>
                <c:pt idx="2167">
                  <c:v>4.7</c:v>
                </c:pt>
                <c:pt idx="2168">
                  <c:v>4.6050000000000004</c:v>
                </c:pt>
                <c:pt idx="2169">
                  <c:v>4.5640000000000001</c:v>
                </c:pt>
                <c:pt idx="2170">
                  <c:v>4.5389999999999997</c:v>
                </c:pt>
                <c:pt idx="2171">
                  <c:v>4.5670000000000002</c:v>
                </c:pt>
                <c:pt idx="2172">
                  <c:v>4.4619999999999997</c:v>
                </c:pt>
                <c:pt idx="2173">
                  <c:v>4.4429999999999996</c:v>
                </c:pt>
                <c:pt idx="2174">
                  <c:v>4.5969999999999995</c:v>
                </c:pt>
                <c:pt idx="2175">
                  <c:v>4.5739999999999998</c:v>
                </c:pt>
                <c:pt idx="2176">
                  <c:v>4.633</c:v>
                </c:pt>
                <c:pt idx="2177">
                  <c:v>4.4450000000000003</c:v>
                </c:pt>
                <c:pt idx="2178">
                  <c:v>4.4050000000000002</c:v>
                </c:pt>
                <c:pt idx="2179">
                  <c:v>4.3689999999999998</c:v>
                </c:pt>
                <c:pt idx="2180">
                  <c:v>4.3970000000000002</c:v>
                </c:pt>
                <c:pt idx="2181">
                  <c:v>4.4189999999999996</c:v>
                </c:pt>
                <c:pt idx="2182">
                  <c:v>4.3979999999999997</c:v>
                </c:pt>
                <c:pt idx="2183">
                  <c:v>4.4130000000000003</c:v>
                </c:pt>
                <c:pt idx="2184">
                  <c:v>4.3920000000000003</c:v>
                </c:pt>
                <c:pt idx="2185">
                  <c:v>4.3079999999999998</c:v>
                </c:pt>
                <c:pt idx="2186">
                  <c:v>4.3319999999999999</c:v>
                </c:pt>
                <c:pt idx="2187">
                  <c:v>4.38</c:v>
                </c:pt>
                <c:pt idx="2188">
                  <c:v>4.54</c:v>
                </c:pt>
                <c:pt idx="2189">
                  <c:v>4.625</c:v>
                </c:pt>
                <c:pt idx="2190">
                  <c:v>4.593</c:v>
                </c:pt>
                <c:pt idx="2191">
                  <c:v>4.5819999999999999</c:v>
                </c:pt>
                <c:pt idx="2192">
                  <c:v>4.4290000000000003</c:v>
                </c:pt>
                <c:pt idx="2193">
                  <c:v>4.4189999999999996</c:v>
                </c:pt>
                <c:pt idx="2194">
                  <c:v>4.3570000000000002</c:v>
                </c:pt>
                <c:pt idx="2195">
                  <c:v>4.3440000000000003</c:v>
                </c:pt>
                <c:pt idx="2196">
                  <c:v>4.3150000000000004</c:v>
                </c:pt>
                <c:pt idx="2197">
                  <c:v>4.26</c:v>
                </c:pt>
                <c:pt idx="2198">
                  <c:v>4.2629999999999999</c:v>
                </c:pt>
                <c:pt idx="2199">
                  <c:v>4.2510000000000003</c:v>
                </c:pt>
                <c:pt idx="2200">
                  <c:v>4.25</c:v>
                </c:pt>
                <c:pt idx="2201">
                  <c:v>4.2430000000000003</c:v>
                </c:pt>
                <c:pt idx="2202">
                  <c:v>4.09</c:v>
                </c:pt>
                <c:pt idx="2203">
                  <c:v>4.0549999999999997</c:v>
                </c:pt>
                <c:pt idx="2204">
                  <c:v>4.1020000000000003</c:v>
                </c:pt>
                <c:pt idx="2205">
                  <c:v>4.0460000000000003</c:v>
                </c:pt>
                <c:pt idx="2206">
                  <c:v>4.0110000000000001</c:v>
                </c:pt>
                <c:pt idx="2207">
                  <c:v>4.024</c:v>
                </c:pt>
                <c:pt idx="2208">
                  <c:v>4.0010000000000003</c:v>
                </c:pt>
                <c:pt idx="2209">
                  <c:v>3.9830000000000001</c:v>
                </c:pt>
                <c:pt idx="2210">
                  <c:v>3.9750000000000001</c:v>
                </c:pt>
                <c:pt idx="2211">
                  <c:v>3.9929999999999999</c:v>
                </c:pt>
                <c:pt idx="2212">
                  <c:v>4.08</c:v>
                </c:pt>
                <c:pt idx="2213">
                  <c:v>4.133</c:v>
                </c:pt>
                <c:pt idx="2214">
                  <c:v>4.0380000000000003</c:v>
                </c:pt>
                <c:pt idx="2215">
                  <c:v>3.9889999999999999</c:v>
                </c:pt>
                <c:pt idx="2216">
                  <c:v>4.0869999999999997</c:v>
                </c:pt>
                <c:pt idx="2217">
                  <c:v>4.1520000000000001</c:v>
                </c:pt>
                <c:pt idx="2218">
                  <c:v>4.1109999999999998</c:v>
                </c:pt>
                <c:pt idx="2219">
                  <c:v>4.0289999999999999</c:v>
                </c:pt>
                <c:pt idx="2220">
                  <c:v>4.0910000000000002</c:v>
                </c:pt>
                <c:pt idx="2221">
                  <c:v>4.12</c:v>
                </c:pt>
                <c:pt idx="2222">
                  <c:v>4.0579999999999998</c:v>
                </c:pt>
                <c:pt idx="2223">
                  <c:v>3.968</c:v>
                </c:pt>
                <c:pt idx="2224">
                  <c:v>4.0350000000000001</c:v>
                </c:pt>
                <c:pt idx="2225">
                  <c:v>4.0060000000000002</c:v>
                </c:pt>
                <c:pt idx="2226">
                  <c:v>4.0190000000000001</c:v>
                </c:pt>
                <c:pt idx="2227">
                  <c:v>4.0010000000000003</c:v>
                </c:pt>
                <c:pt idx="2228">
                  <c:v>3.9630000000000001</c:v>
                </c:pt>
                <c:pt idx="2229">
                  <c:v>3.7229999999999999</c:v>
                </c:pt>
                <c:pt idx="2230">
                  <c:v>3.6749999999999998</c:v>
                </c:pt>
                <c:pt idx="2231">
                  <c:v>3.633</c:v>
                </c:pt>
                <c:pt idx="2232">
                  <c:v>3.6720000000000002</c:v>
                </c:pt>
                <c:pt idx="2233">
                  <c:v>4.0030000000000001</c:v>
                </c:pt>
                <c:pt idx="2234">
                  <c:v>4.024</c:v>
                </c:pt>
                <c:pt idx="2235">
                  <c:v>3.9009999999999998</c:v>
                </c:pt>
                <c:pt idx="2236">
                  <c:v>3.762</c:v>
                </c:pt>
                <c:pt idx="2237">
                  <c:v>3.8460000000000001</c:v>
                </c:pt>
                <c:pt idx="2238">
                  <c:v>3.6619999999999999</c:v>
                </c:pt>
                <c:pt idx="2239">
                  <c:v>3.4359999999999999</c:v>
                </c:pt>
                <c:pt idx="2240">
                  <c:v>3.476</c:v>
                </c:pt>
                <c:pt idx="2241">
                  <c:v>3.4220000000000002</c:v>
                </c:pt>
                <c:pt idx="2242">
                  <c:v>3.2959999999999998</c:v>
                </c:pt>
                <c:pt idx="2243">
                  <c:v>3.2839999999999998</c:v>
                </c:pt>
                <c:pt idx="2244">
                  <c:v>3.0609999999999999</c:v>
                </c:pt>
                <c:pt idx="2245">
                  <c:v>3.1709999999999998</c:v>
                </c:pt>
                <c:pt idx="2246">
                  <c:v>3.036</c:v>
                </c:pt>
                <c:pt idx="2247">
                  <c:v>3.0760000000000001</c:v>
                </c:pt>
                <c:pt idx="2248">
                  <c:v>3.0379999999999998</c:v>
                </c:pt>
                <c:pt idx="2249">
                  <c:v>3.1509999999999998</c:v>
                </c:pt>
                <c:pt idx="2250">
                  <c:v>3.1960000000000002</c:v>
                </c:pt>
                <c:pt idx="2251">
                  <c:v>3.1280000000000001</c:v>
                </c:pt>
                <c:pt idx="2252">
                  <c:v>2.9009999999999998</c:v>
                </c:pt>
                <c:pt idx="2253">
                  <c:v>2.9529999999999998</c:v>
                </c:pt>
                <c:pt idx="2254">
                  <c:v>2.9390000000000001</c:v>
                </c:pt>
                <c:pt idx="2255">
                  <c:v>2.8959999999999999</c:v>
                </c:pt>
                <c:pt idx="2256">
                  <c:v>2.806</c:v>
                </c:pt>
                <c:pt idx="2257">
                  <c:v>2.7770000000000001</c:v>
                </c:pt>
                <c:pt idx="2258">
                  <c:v>2.6669999999999998</c:v>
                </c:pt>
                <c:pt idx="2259">
                  <c:v>2.5979999999999999</c:v>
                </c:pt>
                <c:pt idx="2260">
                  <c:v>2.548</c:v>
                </c:pt>
                <c:pt idx="2261">
                  <c:v>2.5249999999999999</c:v>
                </c:pt>
                <c:pt idx="2262">
                  <c:v>2.4740000000000002</c:v>
                </c:pt>
                <c:pt idx="2263">
                  <c:v>2.5419999999999998</c:v>
                </c:pt>
                <c:pt idx="2264">
                  <c:v>2.524</c:v>
                </c:pt>
                <c:pt idx="2265">
                  <c:v>2.532</c:v>
                </c:pt>
                <c:pt idx="2266">
                  <c:v>2.5140000000000002</c:v>
                </c:pt>
                <c:pt idx="2267">
                  <c:v>2.4300000000000002</c:v>
                </c:pt>
                <c:pt idx="2268">
                  <c:v>2.411</c:v>
                </c:pt>
                <c:pt idx="2269">
                  <c:v>2.403</c:v>
                </c:pt>
                <c:pt idx="2270">
                  <c:v>2.3559999999999999</c:v>
                </c:pt>
                <c:pt idx="2271">
                  <c:v>2.2829999999999999</c:v>
                </c:pt>
                <c:pt idx="2272">
                  <c:v>2.266</c:v>
                </c:pt>
                <c:pt idx="2273">
                  <c:v>2.2200000000000002</c:v>
                </c:pt>
                <c:pt idx="2274">
                  <c:v>2.1829999999999998</c:v>
                </c:pt>
                <c:pt idx="2275">
                  <c:v>2.1829999999999998</c:v>
                </c:pt>
                <c:pt idx="2276">
                  <c:v>2.177</c:v>
                </c:pt>
                <c:pt idx="2277">
                  <c:v>2.0510000000000002</c:v>
                </c:pt>
                <c:pt idx="2278">
                  <c:v>2.0910000000000002</c:v>
                </c:pt>
                <c:pt idx="2279">
                  <c:v>2.206</c:v>
                </c:pt>
                <c:pt idx="2280">
                  <c:v>2.266</c:v>
                </c:pt>
                <c:pt idx="2281">
                  <c:v>2.2109999999999999</c:v>
                </c:pt>
                <c:pt idx="2282">
                  <c:v>2.23</c:v>
                </c:pt>
                <c:pt idx="2283">
                  <c:v>2.1880000000000002</c:v>
                </c:pt>
                <c:pt idx="2284">
                  <c:v>2.1219999999999999</c:v>
                </c:pt>
                <c:pt idx="2285">
                  <c:v>2.1150000000000002</c:v>
                </c:pt>
                <c:pt idx="2286">
                  <c:v>2.0960000000000001</c:v>
                </c:pt>
                <c:pt idx="2287">
                  <c:v>2.1440000000000001</c:v>
                </c:pt>
                <c:pt idx="2288">
                  <c:v>2.0539999999999998</c:v>
                </c:pt>
                <c:pt idx="2289">
                  <c:v>2.2530000000000001</c:v>
                </c:pt>
                <c:pt idx="2290">
                  <c:v>2.2970000000000002</c:v>
                </c:pt>
                <c:pt idx="2291">
                  <c:v>2.274</c:v>
                </c:pt>
                <c:pt idx="2292">
                  <c:v>2.2080000000000002</c:v>
                </c:pt>
                <c:pt idx="2293">
                  <c:v>2.2509999999999999</c:v>
                </c:pt>
                <c:pt idx="2294">
                  <c:v>2.117</c:v>
                </c:pt>
                <c:pt idx="2295">
                  <c:v>2.081</c:v>
                </c:pt>
                <c:pt idx="2296">
                  <c:v>1.871</c:v>
                </c:pt>
                <c:pt idx="2297">
                  <c:v>1.853</c:v>
                </c:pt>
                <c:pt idx="2298">
                  <c:v>1.83</c:v>
                </c:pt>
                <c:pt idx="2299">
                  <c:v>1.794</c:v>
                </c:pt>
                <c:pt idx="2300">
                  <c:v>1.754</c:v>
                </c:pt>
                <c:pt idx="2301">
                  <c:v>1.748</c:v>
                </c:pt>
                <c:pt idx="2302">
                  <c:v>1.7450000000000001</c:v>
                </c:pt>
                <c:pt idx="2303">
                  <c:v>1.7450000000000001</c:v>
                </c:pt>
                <c:pt idx="2304">
                  <c:v>1.714</c:v>
                </c:pt>
                <c:pt idx="2305">
                  <c:v>1.76</c:v>
                </c:pt>
                <c:pt idx="2306">
                  <c:v>1.7549999999999999</c:v>
                </c:pt>
                <c:pt idx="2307">
                  <c:v>1.7549999999999999</c:v>
                </c:pt>
                <c:pt idx="2308">
                  <c:v>1.7269999999999999</c:v>
                </c:pt>
                <c:pt idx="2309">
                  <c:v>1.6879999999999999</c:v>
                </c:pt>
                <c:pt idx="2310">
                  <c:v>1.7389999999999999</c:v>
                </c:pt>
                <c:pt idx="2311">
                  <c:v>1.6480000000000001</c:v>
                </c:pt>
                <c:pt idx="2312">
                  <c:v>1.587</c:v>
                </c:pt>
                <c:pt idx="2313">
                  <c:v>1.5110000000000001</c:v>
                </c:pt>
                <c:pt idx="2314">
                  <c:v>1.494</c:v>
                </c:pt>
                <c:pt idx="2315">
                  <c:v>1.5070000000000001</c:v>
                </c:pt>
                <c:pt idx="2316">
                  <c:v>1.4929999999999999</c:v>
                </c:pt>
                <c:pt idx="2317">
                  <c:v>1.5249999999999999</c:v>
                </c:pt>
                <c:pt idx="2318">
                  <c:v>1.478</c:v>
                </c:pt>
                <c:pt idx="2319">
                  <c:v>1.528</c:v>
                </c:pt>
                <c:pt idx="2320">
                  <c:v>1.4929999999999999</c:v>
                </c:pt>
                <c:pt idx="2321">
                  <c:v>1.429</c:v>
                </c:pt>
                <c:pt idx="2322">
                  <c:v>1.4359999999999999</c:v>
                </c:pt>
                <c:pt idx="2323">
                  <c:v>1.429</c:v>
                </c:pt>
                <c:pt idx="2324">
                  <c:v>1.65</c:v>
                </c:pt>
                <c:pt idx="2325">
                  <c:v>1.665</c:v>
                </c:pt>
                <c:pt idx="2326">
                  <c:v>1.6139999999999999</c:v>
                </c:pt>
                <c:pt idx="2327">
                  <c:v>1.5669999999999999</c:v>
                </c:pt>
                <c:pt idx="2328">
                  <c:v>1.532</c:v>
                </c:pt>
                <c:pt idx="2329">
                  <c:v>1.5</c:v>
                </c:pt>
                <c:pt idx="2330">
                  <c:v>1.482</c:v>
                </c:pt>
                <c:pt idx="2331">
                  <c:v>1.4849999999999999</c:v>
                </c:pt>
                <c:pt idx="2332">
                  <c:v>1.415</c:v>
                </c:pt>
                <c:pt idx="2333">
                  <c:v>1.3940000000000001</c:v>
                </c:pt>
                <c:pt idx="2334">
                  <c:v>1.446</c:v>
                </c:pt>
                <c:pt idx="2335">
                  <c:v>1.458</c:v>
                </c:pt>
                <c:pt idx="2336">
                  <c:v>1.3599999999999999</c:v>
                </c:pt>
                <c:pt idx="2337">
                  <c:v>1.3029999999999999</c:v>
                </c:pt>
                <c:pt idx="2338">
                  <c:v>1.31</c:v>
                </c:pt>
                <c:pt idx="2339">
                  <c:v>1.234</c:v>
                </c:pt>
                <c:pt idx="2340">
                  <c:v>1.165</c:v>
                </c:pt>
                <c:pt idx="2341">
                  <c:v>1.2469999999999999</c:v>
                </c:pt>
                <c:pt idx="2342">
                  <c:v>1.3719999999999999</c:v>
                </c:pt>
                <c:pt idx="2343">
                  <c:v>1.3089999999999999</c:v>
                </c:pt>
                <c:pt idx="2344">
                  <c:v>1.3180000000000001</c:v>
                </c:pt>
                <c:pt idx="2345">
                  <c:v>1.284</c:v>
                </c:pt>
                <c:pt idx="2346">
                  <c:v>1.2549999999999999</c:v>
                </c:pt>
                <c:pt idx="2347">
                  <c:v>1.3439999999999999</c:v>
                </c:pt>
                <c:pt idx="2348">
                  <c:v>1.3109999999999999</c:v>
                </c:pt>
                <c:pt idx="2349">
                  <c:v>1.1990000000000001</c:v>
                </c:pt>
                <c:pt idx="2350">
                  <c:v>1.181</c:v>
                </c:pt>
                <c:pt idx="2351">
                  <c:v>1.1739999999999999</c:v>
                </c:pt>
                <c:pt idx="2352">
                  <c:v>1.175</c:v>
                </c:pt>
                <c:pt idx="2353">
                  <c:v>1.1759999999999999</c:v>
                </c:pt>
                <c:pt idx="2354">
                  <c:v>1.2690000000000001</c:v>
                </c:pt>
                <c:pt idx="2355">
                  <c:v>1.3140000000000001</c:v>
                </c:pt>
                <c:pt idx="2356">
                  <c:v>1.365</c:v>
                </c:pt>
                <c:pt idx="2357">
                  <c:v>1.2969999999999999</c:v>
                </c:pt>
                <c:pt idx="2358">
                  <c:v>1.331</c:v>
                </c:pt>
                <c:pt idx="2359">
                  <c:v>1.353</c:v>
                </c:pt>
                <c:pt idx="2360">
                  <c:v>1.4119999999999999</c:v>
                </c:pt>
                <c:pt idx="2361">
                  <c:v>1.4039999999999999</c:v>
                </c:pt>
                <c:pt idx="2362">
                  <c:v>1.3940000000000001</c:v>
                </c:pt>
                <c:pt idx="2363">
                  <c:v>1.319</c:v>
                </c:pt>
                <c:pt idx="2364">
                  <c:v>1.3340000000000001</c:v>
                </c:pt>
                <c:pt idx="2365">
                  <c:v>1.3959999999999999</c:v>
                </c:pt>
                <c:pt idx="2366">
                  <c:v>1.405</c:v>
                </c:pt>
                <c:pt idx="2367">
                  <c:v>1.413</c:v>
                </c:pt>
                <c:pt idx="2368">
                  <c:v>1.3120000000000001</c:v>
                </c:pt>
                <c:pt idx="2369">
                  <c:v>1.2629999999999999</c:v>
                </c:pt>
                <c:pt idx="2370">
                  <c:v>1.2349999999999999</c:v>
                </c:pt>
                <c:pt idx="2371">
                  <c:v>1.23</c:v>
                </c:pt>
                <c:pt idx="2372">
                  <c:v>1.4139999999999999</c:v>
                </c:pt>
                <c:pt idx="2373">
                  <c:v>1.506</c:v>
                </c:pt>
                <c:pt idx="2374">
                  <c:v>1.502</c:v>
                </c:pt>
                <c:pt idx="2375">
                  <c:v>1.456</c:v>
                </c:pt>
                <c:pt idx="2376">
                  <c:v>1.4259999999999999</c:v>
                </c:pt>
                <c:pt idx="2377">
                  <c:v>1.3820000000000001</c:v>
                </c:pt>
                <c:pt idx="2378">
                  <c:v>1.3860000000000001</c:v>
                </c:pt>
                <c:pt idx="2379">
                  <c:v>1.3879999999999999</c:v>
                </c:pt>
                <c:pt idx="2380">
                  <c:v>1.373</c:v>
                </c:pt>
                <c:pt idx="2381">
                  <c:v>1.3360000000000001</c:v>
                </c:pt>
                <c:pt idx="2382">
                  <c:v>1.3679999999999999</c:v>
                </c:pt>
                <c:pt idx="2383">
                  <c:v>1.4670000000000001</c:v>
                </c:pt>
                <c:pt idx="2384">
                  <c:v>1.383</c:v>
                </c:pt>
                <c:pt idx="2385">
                  <c:v>1.4079999999999999</c:v>
                </c:pt>
                <c:pt idx="2386">
                  <c:v>1.462</c:v>
                </c:pt>
                <c:pt idx="2387">
                  <c:v>1.4450000000000001</c:v>
                </c:pt>
                <c:pt idx="2388">
                  <c:v>1.3759999999999999</c:v>
                </c:pt>
                <c:pt idx="2389">
                  <c:v>1.3599999999999999</c:v>
                </c:pt>
                <c:pt idx="2390">
                  <c:v>1.3240000000000001</c:v>
                </c:pt>
                <c:pt idx="2391">
                  <c:v>1.3169999999999999</c:v>
                </c:pt>
                <c:pt idx="2392">
                  <c:v>1.337</c:v>
                </c:pt>
                <c:pt idx="2393">
                  <c:v>1.329</c:v>
                </c:pt>
                <c:pt idx="2394">
                  <c:v>1.3879999999999999</c:v>
                </c:pt>
                <c:pt idx="2395">
                  <c:v>1.363</c:v>
                </c:pt>
                <c:pt idx="2396">
                  <c:v>1.329</c:v>
                </c:pt>
                <c:pt idx="2397">
                  <c:v>1.371</c:v>
                </c:pt>
                <c:pt idx="2398">
                  <c:v>1.3049999999999999</c:v>
                </c:pt>
                <c:pt idx="2399">
                  <c:v>1.339</c:v>
                </c:pt>
                <c:pt idx="2400">
                  <c:v>1.37</c:v>
                </c:pt>
                <c:pt idx="2401">
                  <c:v>1.286</c:v>
                </c:pt>
                <c:pt idx="2402">
                  <c:v>1.264</c:v>
                </c:pt>
                <c:pt idx="2403">
                  <c:v>1.2589999999999999</c:v>
                </c:pt>
                <c:pt idx="2404">
                  <c:v>1.2290000000000001</c:v>
                </c:pt>
                <c:pt idx="2405">
                  <c:v>1.3009999999999999</c:v>
                </c:pt>
                <c:pt idx="2406">
                  <c:v>1.3380000000000001</c:v>
                </c:pt>
                <c:pt idx="2407">
                  <c:v>1.284</c:v>
                </c:pt>
                <c:pt idx="2408">
                  <c:v>1.3080000000000001</c:v>
                </c:pt>
                <c:pt idx="2409">
                  <c:v>1.3959999999999999</c:v>
                </c:pt>
                <c:pt idx="2410">
                  <c:v>1.407</c:v>
                </c:pt>
                <c:pt idx="2411">
                  <c:v>1.411</c:v>
                </c:pt>
                <c:pt idx="2412">
                  <c:v>1.397</c:v>
                </c:pt>
                <c:pt idx="2413">
                  <c:v>1.419</c:v>
                </c:pt>
                <c:pt idx="2414">
                  <c:v>1.4390000000000001</c:v>
                </c:pt>
                <c:pt idx="2415">
                  <c:v>1.411</c:v>
                </c:pt>
                <c:pt idx="2416">
                  <c:v>1.3959999999999999</c:v>
                </c:pt>
                <c:pt idx="2417">
                  <c:v>1.5169999999999999</c:v>
                </c:pt>
                <c:pt idx="2418">
                  <c:v>1.6739999999999999</c:v>
                </c:pt>
                <c:pt idx="2419">
                  <c:v>1.724</c:v>
                </c:pt>
                <c:pt idx="2420">
                  <c:v>1.667</c:v>
                </c:pt>
                <c:pt idx="2421">
                  <c:v>1.6919999999999999</c:v>
                </c:pt>
                <c:pt idx="2422">
                  <c:v>1.73</c:v>
                </c:pt>
                <c:pt idx="2423">
                  <c:v>1.6819999999999999</c:v>
                </c:pt>
                <c:pt idx="2424">
                  <c:v>1.6179999999999999</c:v>
                </c:pt>
                <c:pt idx="2425">
                  <c:v>1.589</c:v>
                </c:pt>
                <c:pt idx="2426">
                  <c:v>1.524</c:v>
                </c:pt>
                <c:pt idx="2427">
                  <c:v>1.518</c:v>
                </c:pt>
                <c:pt idx="2428">
                  <c:v>1.4530000000000001</c:v>
                </c:pt>
                <c:pt idx="2429">
                  <c:v>1.4450000000000001</c:v>
                </c:pt>
                <c:pt idx="2430">
                  <c:v>1.47</c:v>
                </c:pt>
                <c:pt idx="2431">
                  <c:v>1.395</c:v>
                </c:pt>
                <c:pt idx="2432">
                  <c:v>1.3240000000000001</c:v>
                </c:pt>
                <c:pt idx="2433">
                  <c:v>1.3240000000000001</c:v>
                </c:pt>
                <c:pt idx="2434">
                  <c:v>1.3639999999999999</c:v>
                </c:pt>
                <c:pt idx="2435">
                  <c:v>1.365</c:v>
                </c:pt>
                <c:pt idx="2436">
                  <c:v>1.35</c:v>
                </c:pt>
                <c:pt idx="2437">
                  <c:v>1.2290000000000001</c:v>
                </c:pt>
                <c:pt idx="2438">
                  <c:v>1.2370000000000001</c:v>
                </c:pt>
                <c:pt idx="2439">
                  <c:v>1.2110000000000001</c:v>
                </c:pt>
                <c:pt idx="2440">
                  <c:v>1.2190000000000001</c:v>
                </c:pt>
                <c:pt idx="2441">
                  <c:v>1.1830000000000001</c:v>
                </c:pt>
                <c:pt idx="2442">
                  <c:v>1.2290000000000001</c:v>
                </c:pt>
                <c:pt idx="2443">
                  <c:v>1.1990000000000001</c:v>
                </c:pt>
                <c:pt idx="2444">
                  <c:v>1.212</c:v>
                </c:pt>
                <c:pt idx="2445">
                  <c:v>1.2349999999999999</c:v>
                </c:pt>
                <c:pt idx="2446">
                  <c:v>1.272</c:v>
                </c:pt>
                <c:pt idx="2447">
                  <c:v>1.22</c:v>
                </c:pt>
                <c:pt idx="2448">
                  <c:v>1.2530000000000001</c:v>
                </c:pt>
                <c:pt idx="2449">
                  <c:v>1.276</c:v>
                </c:pt>
                <c:pt idx="2450">
                  <c:v>1.244</c:v>
                </c:pt>
                <c:pt idx="2451">
                  <c:v>1.2629999999999999</c:v>
                </c:pt>
                <c:pt idx="2452">
                  <c:v>1.2969999999999999</c:v>
                </c:pt>
                <c:pt idx="2453">
                  <c:v>1.3240000000000001</c:v>
                </c:pt>
                <c:pt idx="2454">
                  <c:v>1.3639999999999999</c:v>
                </c:pt>
                <c:pt idx="2455">
                  <c:v>1.3240000000000001</c:v>
                </c:pt>
                <c:pt idx="2456">
                  <c:v>1.33</c:v>
                </c:pt>
                <c:pt idx="2457">
                  <c:v>1.339</c:v>
                </c:pt>
                <c:pt idx="2458">
                  <c:v>1.2629999999999999</c:v>
                </c:pt>
                <c:pt idx="2459">
                  <c:v>1.347</c:v>
                </c:pt>
                <c:pt idx="2460">
                  <c:v>1.3980000000000001</c:v>
                </c:pt>
                <c:pt idx="2461">
                  <c:v>1.425</c:v>
                </c:pt>
                <c:pt idx="2462">
                  <c:v>1.46</c:v>
                </c:pt>
                <c:pt idx="2463">
                  <c:v>1.581</c:v>
                </c:pt>
                <c:pt idx="2464">
                  <c:v>1.526</c:v>
                </c:pt>
                <c:pt idx="2465">
                  <c:v>1.468</c:v>
                </c:pt>
                <c:pt idx="2466">
                  <c:v>1.4319999999999999</c:v>
                </c:pt>
                <c:pt idx="2467">
                  <c:v>1.3740000000000001</c:v>
                </c:pt>
                <c:pt idx="2468">
                  <c:v>1.2989999999999999</c:v>
                </c:pt>
                <c:pt idx="2469">
                  <c:v>1.3129999999999999</c:v>
                </c:pt>
                <c:pt idx="2470">
                  <c:v>1.3169999999999999</c:v>
                </c:pt>
                <c:pt idx="2471">
                  <c:v>1.29</c:v>
                </c:pt>
                <c:pt idx="2472">
                  <c:v>1.278</c:v>
                </c:pt>
                <c:pt idx="2473">
                  <c:v>1.375</c:v>
                </c:pt>
                <c:pt idx="2474">
                  <c:v>1.33</c:v>
                </c:pt>
                <c:pt idx="2475">
                  <c:v>1.306</c:v>
                </c:pt>
                <c:pt idx="2476">
                  <c:v>1.2709999999999999</c:v>
                </c:pt>
                <c:pt idx="2477">
                  <c:v>1.258</c:v>
                </c:pt>
                <c:pt idx="2478">
                  <c:v>1.2549999999999999</c:v>
                </c:pt>
                <c:pt idx="2479">
                  <c:v>1.244</c:v>
                </c:pt>
                <c:pt idx="2480">
                  <c:v>1.1930000000000001</c:v>
                </c:pt>
                <c:pt idx="2481">
                  <c:v>1.1719999999999999</c:v>
                </c:pt>
                <c:pt idx="2482">
                  <c:v>1.1400000000000001</c:v>
                </c:pt>
                <c:pt idx="2483">
                  <c:v>1.0940000000000001</c:v>
                </c:pt>
                <c:pt idx="2484">
                  <c:v>1.052</c:v>
                </c:pt>
                <c:pt idx="2485">
                  <c:v>1.0549999999999999</c:v>
                </c:pt>
                <c:pt idx="2486">
                  <c:v>1.2669999999999999</c:v>
                </c:pt>
                <c:pt idx="2487">
                  <c:v>1.224</c:v>
                </c:pt>
                <c:pt idx="2488">
                  <c:v>1.1990000000000001</c:v>
                </c:pt>
                <c:pt idx="2489">
                  <c:v>1.236</c:v>
                </c:pt>
                <c:pt idx="2490">
                  <c:v>1.252</c:v>
                </c:pt>
                <c:pt idx="2491">
                  <c:v>1.262</c:v>
                </c:pt>
                <c:pt idx="2492">
                  <c:v>1.2909999999999999</c:v>
                </c:pt>
                <c:pt idx="2493">
                  <c:v>1.288</c:v>
                </c:pt>
                <c:pt idx="2494">
                  <c:v>1.262</c:v>
                </c:pt>
                <c:pt idx="2495">
                  <c:v>1.2730000000000001</c:v>
                </c:pt>
                <c:pt idx="2496">
                  <c:v>1.2610000000000001</c:v>
                </c:pt>
                <c:pt idx="2497">
                  <c:v>1.1950000000000001</c:v>
                </c:pt>
                <c:pt idx="2498">
                  <c:v>1.2150000000000001</c:v>
                </c:pt>
                <c:pt idx="2499">
                  <c:v>1.22</c:v>
                </c:pt>
                <c:pt idx="2500">
                  <c:v>1.246</c:v>
                </c:pt>
                <c:pt idx="2501">
                  <c:v>1.2650000000000001</c:v>
                </c:pt>
                <c:pt idx="2502">
                  <c:v>1.2250000000000001</c:v>
                </c:pt>
                <c:pt idx="2503">
                  <c:v>1.204</c:v>
                </c:pt>
                <c:pt idx="2504">
                  <c:v>1.2110000000000001</c:v>
                </c:pt>
                <c:pt idx="2505">
                  <c:v>1.228</c:v>
                </c:pt>
                <c:pt idx="2506">
                  <c:v>1.236</c:v>
                </c:pt>
                <c:pt idx="2507">
                  <c:v>1.246</c:v>
                </c:pt>
                <c:pt idx="2508">
                  <c:v>1.37</c:v>
                </c:pt>
                <c:pt idx="2509">
                  <c:v>1.3280000000000001</c:v>
                </c:pt>
                <c:pt idx="2510">
                  <c:v>1.296</c:v>
                </c:pt>
                <c:pt idx="2511">
                  <c:v>1.337</c:v>
                </c:pt>
                <c:pt idx="2512">
                  <c:v>1.391</c:v>
                </c:pt>
                <c:pt idx="2513">
                  <c:v>1.4159999999999999</c:v>
                </c:pt>
                <c:pt idx="2514">
                  <c:v>1.42</c:v>
                </c:pt>
                <c:pt idx="2515">
                  <c:v>1.365</c:v>
                </c:pt>
                <c:pt idx="2516">
                  <c:v>1.4</c:v>
                </c:pt>
                <c:pt idx="2517">
                  <c:v>1.3740000000000001</c:v>
                </c:pt>
                <c:pt idx="2518">
                  <c:v>1.3780000000000001</c:v>
                </c:pt>
                <c:pt idx="2519">
                  <c:v>1.3660000000000001</c:v>
                </c:pt>
                <c:pt idx="2520">
                  <c:v>1.2929999999999999</c:v>
                </c:pt>
                <c:pt idx="2521">
                  <c:v>1.284</c:v>
                </c:pt>
                <c:pt idx="2522">
                  <c:v>1.3559999999999999</c:v>
                </c:pt>
                <c:pt idx="2523">
                  <c:v>1.288</c:v>
                </c:pt>
                <c:pt idx="2524">
                  <c:v>1.2949999999999999</c:v>
                </c:pt>
                <c:pt idx="2525">
                  <c:v>1.2810000000000001</c:v>
                </c:pt>
                <c:pt idx="2526">
                  <c:v>1.3080000000000001</c:v>
                </c:pt>
                <c:pt idx="2527">
                  <c:v>1.304</c:v>
                </c:pt>
                <c:pt idx="2528">
                  <c:v>1.276</c:v>
                </c:pt>
                <c:pt idx="2529">
                  <c:v>1.2429999999999999</c:v>
                </c:pt>
                <c:pt idx="2530">
                  <c:v>1.2389999999999999</c:v>
                </c:pt>
                <c:pt idx="2531">
                  <c:v>1.2270000000000001</c:v>
                </c:pt>
                <c:pt idx="2532">
                  <c:v>1.2130000000000001</c:v>
                </c:pt>
                <c:pt idx="2533">
                  <c:v>1.198</c:v>
                </c:pt>
                <c:pt idx="2534">
                  <c:v>1.1779999999999999</c:v>
                </c:pt>
                <c:pt idx="2535">
                  <c:v>1.1759999999999999</c:v>
                </c:pt>
                <c:pt idx="2536">
                  <c:v>1.3120000000000001</c:v>
                </c:pt>
                <c:pt idx="2537">
                  <c:v>1.296</c:v>
                </c:pt>
                <c:pt idx="2538">
                  <c:v>1.3240000000000001</c:v>
                </c:pt>
                <c:pt idx="2539">
                  <c:v>1.347</c:v>
                </c:pt>
                <c:pt idx="2540">
                  <c:v>1.3240000000000001</c:v>
                </c:pt>
                <c:pt idx="2541">
                  <c:v>1.35</c:v>
                </c:pt>
                <c:pt idx="2542">
                  <c:v>1.2509999999999999</c:v>
                </c:pt>
                <c:pt idx="2543">
                  <c:v>1.25</c:v>
                </c:pt>
                <c:pt idx="2544">
                  <c:v>1.2570000000000001</c:v>
                </c:pt>
                <c:pt idx="2545">
                  <c:v>1.238</c:v>
                </c:pt>
                <c:pt idx="2546">
                  <c:v>1.24</c:v>
                </c:pt>
                <c:pt idx="2547">
                  <c:v>1.294</c:v>
                </c:pt>
                <c:pt idx="2548">
                  <c:v>1.345</c:v>
                </c:pt>
                <c:pt idx="2549">
                  <c:v>1.325</c:v>
                </c:pt>
                <c:pt idx="2550">
                  <c:v>1.23</c:v>
                </c:pt>
                <c:pt idx="2551">
                  <c:v>1.21</c:v>
                </c:pt>
                <c:pt idx="2552">
                  <c:v>1.238</c:v>
                </c:pt>
                <c:pt idx="2553">
                  <c:v>1.26</c:v>
                </c:pt>
                <c:pt idx="2554">
                  <c:v>1.238</c:v>
                </c:pt>
                <c:pt idx="2555">
                  <c:v>1.2570000000000001</c:v>
                </c:pt>
                <c:pt idx="2556">
                  <c:v>1.208</c:v>
                </c:pt>
                <c:pt idx="2557">
                  <c:v>1.1499999999999999</c:v>
                </c:pt>
                <c:pt idx="2558">
                  <c:v>1.149</c:v>
                </c:pt>
                <c:pt idx="2559">
                  <c:v>1.163</c:v>
                </c:pt>
                <c:pt idx="2560">
                  <c:v>1.1850000000000001</c:v>
                </c:pt>
                <c:pt idx="2561">
                  <c:v>1.1910000000000001</c:v>
                </c:pt>
                <c:pt idx="2562">
                  <c:v>1.1910000000000001</c:v>
                </c:pt>
                <c:pt idx="2563">
                  <c:v>1.1879999999999999</c:v>
                </c:pt>
                <c:pt idx="2564">
                  <c:v>1.2250000000000001</c:v>
                </c:pt>
                <c:pt idx="2565">
                  <c:v>1.29</c:v>
                </c:pt>
                <c:pt idx="2566">
                  <c:v>1.329</c:v>
                </c:pt>
                <c:pt idx="2567">
                  <c:v>1.331</c:v>
                </c:pt>
                <c:pt idx="2568">
                  <c:v>1.3320000000000001</c:v>
                </c:pt>
                <c:pt idx="2569">
                  <c:v>1.347</c:v>
                </c:pt>
                <c:pt idx="2570">
                  <c:v>1.286</c:v>
                </c:pt>
                <c:pt idx="2571">
                  <c:v>1.294</c:v>
                </c:pt>
                <c:pt idx="2572">
                  <c:v>1.264</c:v>
                </c:pt>
                <c:pt idx="2573">
                  <c:v>1.244</c:v>
                </c:pt>
                <c:pt idx="2574">
                  <c:v>1.2250000000000001</c:v>
                </c:pt>
                <c:pt idx="2575">
                  <c:v>1.21</c:v>
                </c:pt>
                <c:pt idx="2576">
                  <c:v>1.198</c:v>
                </c:pt>
                <c:pt idx="2577">
                  <c:v>1.179</c:v>
                </c:pt>
                <c:pt idx="2578">
                  <c:v>1.135</c:v>
                </c:pt>
                <c:pt idx="2579">
                  <c:v>1.141</c:v>
                </c:pt>
                <c:pt idx="2580">
                  <c:v>1.1779999999999999</c:v>
                </c:pt>
                <c:pt idx="2581">
                  <c:v>1.1339999999999999</c:v>
                </c:pt>
                <c:pt idx="2582">
                  <c:v>1.1200000000000001</c:v>
                </c:pt>
                <c:pt idx="2583">
                  <c:v>1.1120000000000001</c:v>
                </c:pt>
                <c:pt idx="2584">
                  <c:v>1.1100000000000001</c:v>
                </c:pt>
                <c:pt idx="2585">
                  <c:v>1.119</c:v>
                </c:pt>
                <c:pt idx="2586">
                  <c:v>1.131</c:v>
                </c:pt>
                <c:pt idx="2587">
                  <c:v>1.1200000000000001</c:v>
                </c:pt>
                <c:pt idx="2588">
                  <c:v>1.119</c:v>
                </c:pt>
                <c:pt idx="2589">
                  <c:v>1.1219999999999999</c:v>
                </c:pt>
                <c:pt idx="2590">
                  <c:v>1.127</c:v>
                </c:pt>
                <c:pt idx="2591">
                  <c:v>1.137</c:v>
                </c:pt>
                <c:pt idx="2592">
                  <c:v>1.0640000000000001</c:v>
                </c:pt>
                <c:pt idx="2593">
                  <c:v>0.98899999999999999</c:v>
                </c:pt>
                <c:pt idx="2594">
                  <c:v>0.996</c:v>
                </c:pt>
                <c:pt idx="2595">
                  <c:v>1.036</c:v>
                </c:pt>
                <c:pt idx="2596">
                  <c:v>1.042</c:v>
                </c:pt>
                <c:pt idx="2597">
                  <c:v>1.048</c:v>
                </c:pt>
                <c:pt idx="2598">
                  <c:v>0.98299999999999998</c:v>
                </c:pt>
                <c:pt idx="2599">
                  <c:v>0.97299999999999998</c:v>
                </c:pt>
                <c:pt idx="2600">
                  <c:v>0.97199999999999998</c:v>
                </c:pt>
                <c:pt idx="2601">
                  <c:v>1.0609999999999999</c:v>
                </c:pt>
                <c:pt idx="2602">
                  <c:v>1.0760000000000001</c:v>
                </c:pt>
                <c:pt idx="2603">
                  <c:v>1.0860000000000001</c:v>
                </c:pt>
                <c:pt idx="2604">
                  <c:v>1.071</c:v>
                </c:pt>
                <c:pt idx="2605">
                  <c:v>1.008</c:v>
                </c:pt>
                <c:pt idx="2606">
                  <c:v>0.98499999999999999</c:v>
                </c:pt>
                <c:pt idx="2607">
                  <c:v>0.94299999999999995</c:v>
                </c:pt>
                <c:pt idx="2608">
                  <c:v>0.95499999999999996</c:v>
                </c:pt>
                <c:pt idx="2609">
                  <c:v>0.94599999999999995</c:v>
                </c:pt>
                <c:pt idx="2610">
                  <c:v>0.94799999999999995</c:v>
                </c:pt>
                <c:pt idx="2611">
                  <c:v>0.97199999999999998</c:v>
                </c:pt>
                <c:pt idx="2612">
                  <c:v>0.97699999999999998</c:v>
                </c:pt>
                <c:pt idx="2613">
                  <c:v>1</c:v>
                </c:pt>
                <c:pt idx="2614">
                  <c:v>0.999</c:v>
                </c:pt>
                <c:pt idx="2615">
                  <c:v>0.98399999999999999</c:v>
                </c:pt>
                <c:pt idx="2616">
                  <c:v>1.01</c:v>
                </c:pt>
                <c:pt idx="2617">
                  <c:v>1.0389999999999999</c:v>
                </c:pt>
                <c:pt idx="2618">
                  <c:v>1.0489999999999999</c:v>
                </c:pt>
                <c:pt idx="2619">
                  <c:v>1.034</c:v>
                </c:pt>
                <c:pt idx="2620">
                  <c:v>1.0089999999999999</c:v>
                </c:pt>
                <c:pt idx="2621">
                  <c:v>0.97099999999999997</c:v>
                </c:pt>
                <c:pt idx="2622">
                  <c:v>0.99299999999999999</c:v>
                </c:pt>
                <c:pt idx="2623">
                  <c:v>1.0029999999999999</c:v>
                </c:pt>
                <c:pt idx="2624">
                  <c:v>0.97499999999999998</c:v>
                </c:pt>
                <c:pt idx="2625">
                  <c:v>0.96</c:v>
                </c:pt>
                <c:pt idx="2626">
                  <c:v>0.97199999999999998</c:v>
                </c:pt>
                <c:pt idx="2627">
                  <c:v>0.996</c:v>
                </c:pt>
                <c:pt idx="2628">
                  <c:v>1</c:v>
                </c:pt>
                <c:pt idx="2629">
                  <c:v>0.98</c:v>
                </c:pt>
                <c:pt idx="2630">
                  <c:v>0.97</c:v>
                </c:pt>
                <c:pt idx="2631">
                  <c:v>0.95799999999999996</c:v>
                </c:pt>
                <c:pt idx="2632">
                  <c:v>0.95199999999999996</c:v>
                </c:pt>
                <c:pt idx="2633">
                  <c:v>0.95499999999999996</c:v>
                </c:pt>
                <c:pt idx="2634">
                  <c:v>0.95399999999999996</c:v>
                </c:pt>
                <c:pt idx="2635">
                  <c:v>0.97899999999999998</c:v>
                </c:pt>
                <c:pt idx="2636">
                  <c:v>0.95299999999999996</c:v>
                </c:pt>
                <c:pt idx="2637">
                  <c:v>0.91700000000000004</c:v>
                </c:pt>
                <c:pt idx="2638">
                  <c:v>0.96799999999999997</c:v>
                </c:pt>
                <c:pt idx="2639">
                  <c:v>0.99299999999999999</c:v>
                </c:pt>
                <c:pt idx="2640">
                  <c:v>0.97199999999999998</c:v>
                </c:pt>
                <c:pt idx="2641">
                  <c:v>0.95299999999999996</c:v>
                </c:pt>
                <c:pt idx="2642">
                  <c:v>0.93899999999999995</c:v>
                </c:pt>
                <c:pt idx="2643">
                  <c:v>0.88900000000000001</c:v>
                </c:pt>
                <c:pt idx="2644">
                  <c:v>0.874</c:v>
                </c:pt>
                <c:pt idx="2645">
                  <c:v>0.89300000000000002</c:v>
                </c:pt>
                <c:pt idx="2646">
                  <c:v>0.876</c:v>
                </c:pt>
                <c:pt idx="2647">
                  <c:v>0.86499999999999999</c:v>
                </c:pt>
                <c:pt idx="2648">
                  <c:v>0.90200000000000002</c:v>
                </c:pt>
                <c:pt idx="2649">
                  <c:v>0.879</c:v>
                </c:pt>
                <c:pt idx="2650">
                  <c:v>0.80400000000000005</c:v>
                </c:pt>
                <c:pt idx="2651">
                  <c:v>0.79200000000000004</c:v>
                </c:pt>
                <c:pt idx="2652">
                  <c:v>0.79800000000000004</c:v>
                </c:pt>
                <c:pt idx="2653">
                  <c:v>0.77100000000000002</c:v>
                </c:pt>
                <c:pt idx="2654">
                  <c:v>0.81299999999999994</c:v>
                </c:pt>
                <c:pt idx="2655">
                  <c:v>0.71299999999999997</c:v>
                </c:pt>
                <c:pt idx="2656">
                  <c:v>0.60399999999999998</c:v>
                </c:pt>
                <c:pt idx="2657">
                  <c:v>0.51800000000000002</c:v>
                </c:pt>
                <c:pt idx="2658">
                  <c:v>0.53200000000000003</c:v>
                </c:pt>
                <c:pt idx="2659">
                  <c:v>0.60199999999999998</c:v>
                </c:pt>
                <c:pt idx="2660">
                  <c:v>0.57899999999999996</c:v>
                </c:pt>
                <c:pt idx="2661">
                  <c:v>0.64</c:v>
                </c:pt>
                <c:pt idx="2662">
                  <c:v>0.60299999999999998</c:v>
                </c:pt>
                <c:pt idx="2663">
                  <c:v>0.55600000000000005</c:v>
                </c:pt>
                <c:pt idx="2664">
                  <c:v>0.56499999999999995</c:v>
                </c:pt>
                <c:pt idx="2665">
                  <c:v>0.56100000000000005</c:v>
                </c:pt>
                <c:pt idx="2666">
                  <c:v>0.50900000000000001</c:v>
                </c:pt>
                <c:pt idx="2667">
                  <c:v>0.48099999999999998</c:v>
                </c:pt>
                <c:pt idx="2668">
                  <c:v>0.51200000000000001</c:v>
                </c:pt>
                <c:pt idx="2669">
                  <c:v>0.51500000000000001</c:v>
                </c:pt>
                <c:pt idx="2670">
                  <c:v>0.47199999999999998</c:v>
                </c:pt>
                <c:pt idx="2671">
                  <c:v>0.5</c:v>
                </c:pt>
                <c:pt idx="2672">
                  <c:v>0.53900000000000003</c:v>
                </c:pt>
                <c:pt idx="2673">
                  <c:v>0.51900000000000002</c:v>
                </c:pt>
                <c:pt idx="2674">
                  <c:v>0.51400000000000001</c:v>
                </c:pt>
                <c:pt idx="2675">
                  <c:v>0.499</c:v>
                </c:pt>
                <c:pt idx="2676">
                  <c:v>0.5</c:v>
                </c:pt>
                <c:pt idx="2677">
                  <c:v>0.501</c:v>
                </c:pt>
                <c:pt idx="2678">
                  <c:v>0.47599999999999998</c:v>
                </c:pt>
                <c:pt idx="2679">
                  <c:v>0.48299999999999998</c:v>
                </c:pt>
                <c:pt idx="2680">
                  <c:v>0.45500000000000002</c:v>
                </c:pt>
                <c:pt idx="2681">
                  <c:v>0.48399999999999999</c:v>
                </c:pt>
                <c:pt idx="2682">
                  <c:v>0.51200000000000001</c:v>
                </c:pt>
                <c:pt idx="2683">
                  <c:v>0.46400000000000002</c:v>
                </c:pt>
                <c:pt idx="2684">
                  <c:v>0.495</c:v>
                </c:pt>
                <c:pt idx="2685">
                  <c:v>0.50900000000000001</c:v>
                </c:pt>
                <c:pt idx="2686">
                  <c:v>0.497</c:v>
                </c:pt>
                <c:pt idx="2687">
                  <c:v>0.52</c:v>
                </c:pt>
                <c:pt idx="2688">
                  <c:v>0.58099999999999996</c:v>
                </c:pt>
                <c:pt idx="2689">
                  <c:v>0.63300000000000001</c:v>
                </c:pt>
                <c:pt idx="2690">
                  <c:v>0.58099999999999996</c:v>
                </c:pt>
                <c:pt idx="2691">
                  <c:v>0.58599999999999997</c:v>
                </c:pt>
                <c:pt idx="2692">
                  <c:v>0.53600000000000003</c:v>
                </c:pt>
                <c:pt idx="2693">
                  <c:v>0.56899999999999995</c:v>
                </c:pt>
                <c:pt idx="2694">
                  <c:v>0.56200000000000006</c:v>
                </c:pt>
                <c:pt idx="2695">
                  <c:v>0.54800000000000004</c:v>
                </c:pt>
                <c:pt idx="2696">
                  <c:v>0.6</c:v>
                </c:pt>
                <c:pt idx="2697">
                  <c:v>0.67700000000000005</c:v>
                </c:pt>
                <c:pt idx="2698">
                  <c:v>0.66600000000000004</c:v>
                </c:pt>
                <c:pt idx="2699">
                  <c:v>0.625</c:v>
                </c:pt>
                <c:pt idx="2700">
                  <c:v>0.64800000000000002</c:v>
                </c:pt>
                <c:pt idx="2701">
                  <c:v>0.67200000000000004</c:v>
                </c:pt>
                <c:pt idx="2702">
                  <c:v>0.72399999999999998</c:v>
                </c:pt>
                <c:pt idx="2703">
                  <c:v>0.76800000000000002</c:v>
                </c:pt>
                <c:pt idx="2704">
                  <c:v>0.69499999999999995</c:v>
                </c:pt>
                <c:pt idx="2705">
                  <c:v>0.72799999999999998</c:v>
                </c:pt>
                <c:pt idx="2706">
                  <c:v>0.76800000000000002</c:v>
                </c:pt>
                <c:pt idx="2707">
                  <c:v>0.78500000000000003</c:v>
                </c:pt>
                <c:pt idx="2708">
                  <c:v>0.77600000000000002</c:v>
                </c:pt>
                <c:pt idx="2709">
                  <c:v>0.82399999999999995</c:v>
                </c:pt>
                <c:pt idx="2710">
                  <c:v>0.77500000000000002</c:v>
                </c:pt>
                <c:pt idx="2711">
                  <c:v>0.72599999999999998</c:v>
                </c:pt>
                <c:pt idx="2712">
                  <c:v>0.70299999999999996</c:v>
                </c:pt>
                <c:pt idx="2713">
                  <c:v>0.749</c:v>
                </c:pt>
                <c:pt idx="2714">
                  <c:v>0.83099999999999996</c:v>
                </c:pt>
                <c:pt idx="2715">
                  <c:v>0.876</c:v>
                </c:pt>
                <c:pt idx="2716">
                  <c:v>0.85</c:v>
                </c:pt>
                <c:pt idx="2717">
                  <c:v>0.83299999999999996</c:v>
                </c:pt>
                <c:pt idx="2718">
                  <c:v>0.78400000000000003</c:v>
                </c:pt>
                <c:pt idx="2719">
                  <c:v>0.78600000000000003</c:v>
                </c:pt>
                <c:pt idx="2720">
                  <c:v>0.72499999999999998</c:v>
                </c:pt>
                <c:pt idx="2721">
                  <c:v>0.73499999999999999</c:v>
                </c:pt>
                <c:pt idx="2722">
                  <c:v>0.746</c:v>
                </c:pt>
                <c:pt idx="2723">
                  <c:v>0.746</c:v>
                </c:pt>
                <c:pt idx="2724">
                  <c:v>0.72</c:v>
                </c:pt>
                <c:pt idx="2725">
                  <c:v>0.70499999999999996</c:v>
                </c:pt>
                <c:pt idx="2726">
                  <c:v>0.69099999999999995</c:v>
                </c:pt>
                <c:pt idx="2727">
                  <c:v>0.66300000000000003</c:v>
                </c:pt>
                <c:pt idx="2728">
                  <c:v>0.65500000000000003</c:v>
                </c:pt>
                <c:pt idx="2729">
                  <c:v>0.64400000000000002</c:v>
                </c:pt>
                <c:pt idx="2730">
                  <c:v>0.66800000000000004</c:v>
                </c:pt>
                <c:pt idx="2731">
                  <c:v>0.65200000000000002</c:v>
                </c:pt>
                <c:pt idx="2732">
                  <c:v>0.65800000000000003</c:v>
                </c:pt>
                <c:pt idx="2733">
                  <c:v>0.61</c:v>
                </c:pt>
                <c:pt idx="2734">
                  <c:v>0.60799999999999998</c:v>
                </c:pt>
                <c:pt idx="2735">
                  <c:v>0.58599999999999997</c:v>
                </c:pt>
                <c:pt idx="2736">
                  <c:v>0.58799999999999997</c:v>
                </c:pt>
                <c:pt idx="2737">
                  <c:v>0.60699999999999998</c:v>
                </c:pt>
                <c:pt idx="2738">
                  <c:v>0.63300000000000001</c:v>
                </c:pt>
                <c:pt idx="2739">
                  <c:v>0.60499999999999998</c:v>
                </c:pt>
                <c:pt idx="2740">
                  <c:v>0.59</c:v>
                </c:pt>
                <c:pt idx="2741">
                  <c:v>0.61599999999999999</c:v>
                </c:pt>
                <c:pt idx="2742">
                  <c:v>0.61499999999999999</c:v>
                </c:pt>
                <c:pt idx="2743">
                  <c:v>0.64100000000000001</c:v>
                </c:pt>
                <c:pt idx="2744">
                  <c:v>0.63200000000000001</c:v>
                </c:pt>
                <c:pt idx="2745">
                  <c:v>0.57299999999999995</c:v>
                </c:pt>
                <c:pt idx="2746">
                  <c:v>0.629</c:v>
                </c:pt>
                <c:pt idx="2747">
                  <c:v>0.7</c:v>
                </c:pt>
                <c:pt idx="2748">
                  <c:v>0.73599999999999999</c:v>
                </c:pt>
                <c:pt idx="2749">
                  <c:v>0.745</c:v>
                </c:pt>
                <c:pt idx="2750">
                  <c:v>0.72</c:v>
                </c:pt>
                <c:pt idx="2751">
                  <c:v>0.751</c:v>
                </c:pt>
                <c:pt idx="2752">
                  <c:v>0.81100000000000005</c:v>
                </c:pt>
                <c:pt idx="2753">
                  <c:v>0.77400000000000002</c:v>
                </c:pt>
                <c:pt idx="2754">
                  <c:v>0.80700000000000005</c:v>
                </c:pt>
                <c:pt idx="2755">
                  <c:v>0.79600000000000004</c:v>
                </c:pt>
                <c:pt idx="2756">
                  <c:v>0.75</c:v>
                </c:pt>
                <c:pt idx="2757">
                  <c:v>0.69499999999999995</c:v>
                </c:pt>
                <c:pt idx="2758">
                  <c:v>0.72899999999999998</c:v>
                </c:pt>
                <c:pt idx="2759">
                  <c:v>0.72099999999999997</c:v>
                </c:pt>
                <c:pt idx="2760">
                  <c:v>0.73299999999999998</c:v>
                </c:pt>
                <c:pt idx="2761">
                  <c:v>0.78500000000000003</c:v>
                </c:pt>
                <c:pt idx="2762">
                  <c:v>0.83399999999999996</c:v>
                </c:pt>
                <c:pt idx="2763">
                  <c:v>0.85299999999999998</c:v>
                </c:pt>
                <c:pt idx="2764">
                  <c:v>0.83</c:v>
                </c:pt>
                <c:pt idx="2765">
                  <c:v>0.80300000000000005</c:v>
                </c:pt>
                <c:pt idx="2766">
                  <c:v>0.77100000000000002</c:v>
                </c:pt>
                <c:pt idx="2767">
                  <c:v>0.80200000000000005</c:v>
                </c:pt>
                <c:pt idx="2768">
                  <c:v>0.78600000000000003</c:v>
                </c:pt>
                <c:pt idx="2769">
                  <c:v>0.79300000000000004</c:v>
                </c:pt>
                <c:pt idx="2770">
                  <c:v>0.77600000000000002</c:v>
                </c:pt>
                <c:pt idx="2771">
                  <c:v>0.78300000000000003</c:v>
                </c:pt>
                <c:pt idx="2772">
                  <c:v>0.79700000000000004</c:v>
                </c:pt>
                <c:pt idx="2773">
                  <c:v>0.81399999999999995</c:v>
                </c:pt>
                <c:pt idx="2774">
                  <c:v>0.88500000000000001</c:v>
                </c:pt>
                <c:pt idx="2775">
                  <c:v>0.89700000000000002</c:v>
                </c:pt>
                <c:pt idx="2776">
                  <c:v>0.95799999999999996</c:v>
                </c:pt>
                <c:pt idx="2777">
                  <c:v>0.996</c:v>
                </c:pt>
                <c:pt idx="2778">
                  <c:v>1.0029999999999999</c:v>
                </c:pt>
                <c:pt idx="2779">
                  <c:v>0.96299999999999997</c:v>
                </c:pt>
                <c:pt idx="2780">
                  <c:v>1.0109999999999999</c:v>
                </c:pt>
                <c:pt idx="2781">
                  <c:v>1.02</c:v>
                </c:pt>
                <c:pt idx="2782">
                  <c:v>1.0289999999999999</c:v>
                </c:pt>
                <c:pt idx="2783">
                  <c:v>0.98899999999999999</c:v>
                </c:pt>
                <c:pt idx="2784">
                  <c:v>0.97799999999999998</c:v>
                </c:pt>
                <c:pt idx="2785">
                  <c:v>0.99099999999999999</c:v>
                </c:pt>
                <c:pt idx="2786">
                  <c:v>0.96199999999999997</c:v>
                </c:pt>
                <c:pt idx="2787">
                  <c:v>0.92500000000000004</c:v>
                </c:pt>
                <c:pt idx="2788">
                  <c:v>0.91500000000000004</c:v>
                </c:pt>
                <c:pt idx="2789">
                  <c:v>0.92200000000000004</c:v>
                </c:pt>
                <c:pt idx="2790">
                  <c:v>0.92800000000000005</c:v>
                </c:pt>
                <c:pt idx="2791">
                  <c:v>0.97</c:v>
                </c:pt>
                <c:pt idx="2792">
                  <c:v>0.94499999999999995</c:v>
                </c:pt>
                <c:pt idx="2793">
                  <c:v>1.024</c:v>
                </c:pt>
                <c:pt idx="2794">
                  <c:v>1.042</c:v>
                </c:pt>
                <c:pt idx="2795">
                  <c:v>1.0569999999999999</c:v>
                </c:pt>
                <c:pt idx="2796">
                  <c:v>1.046</c:v>
                </c:pt>
                <c:pt idx="2797">
                  <c:v>1.1080000000000001</c:v>
                </c:pt>
                <c:pt idx="2798">
                  <c:v>1.107</c:v>
                </c:pt>
                <c:pt idx="2799">
                  <c:v>1.036</c:v>
                </c:pt>
                <c:pt idx="2800">
                  <c:v>0.93</c:v>
                </c:pt>
                <c:pt idx="2801">
                  <c:v>0.96599999999999997</c:v>
                </c:pt>
                <c:pt idx="2802">
                  <c:v>0.95899999999999996</c:v>
                </c:pt>
                <c:pt idx="2803">
                  <c:v>0.92800000000000005</c:v>
                </c:pt>
                <c:pt idx="2804">
                  <c:v>0.91300000000000003</c:v>
                </c:pt>
                <c:pt idx="2805">
                  <c:v>0.85599999999999998</c:v>
                </c:pt>
                <c:pt idx="2806">
                  <c:v>0.873</c:v>
                </c:pt>
                <c:pt idx="2807">
                  <c:v>0.86399999999999999</c:v>
                </c:pt>
                <c:pt idx="2808">
                  <c:v>0.85799999999999998</c:v>
                </c:pt>
                <c:pt idx="2809">
                  <c:v>0.80900000000000005</c:v>
                </c:pt>
                <c:pt idx="2810">
                  <c:v>0.86899999999999999</c:v>
                </c:pt>
                <c:pt idx="2811">
                  <c:v>0.999</c:v>
                </c:pt>
                <c:pt idx="2812">
                  <c:v>1.0189999999999999</c:v>
                </c:pt>
                <c:pt idx="2813">
                  <c:v>1.0780000000000001</c:v>
                </c:pt>
                <c:pt idx="2814">
                  <c:v>1.0620000000000001</c:v>
                </c:pt>
                <c:pt idx="2815">
                  <c:v>1.0840000000000001</c:v>
                </c:pt>
                <c:pt idx="2816">
                  <c:v>1.0649999999999999</c:v>
                </c:pt>
                <c:pt idx="2817">
                  <c:v>1.0780000000000001</c:v>
                </c:pt>
                <c:pt idx="2818">
                  <c:v>1.0580000000000001</c:v>
                </c:pt>
                <c:pt idx="2819">
                  <c:v>1.032</c:v>
                </c:pt>
                <c:pt idx="2820">
                  <c:v>1.036</c:v>
                </c:pt>
                <c:pt idx="2821">
                  <c:v>0.95299999999999996</c:v>
                </c:pt>
                <c:pt idx="2822">
                  <c:v>0.94</c:v>
                </c:pt>
                <c:pt idx="2823">
                  <c:v>0.94299999999999995</c:v>
                </c:pt>
                <c:pt idx="2824">
                  <c:v>0.94699999999999995</c:v>
                </c:pt>
                <c:pt idx="2825">
                  <c:v>0.89100000000000001</c:v>
                </c:pt>
                <c:pt idx="2826">
                  <c:v>0.88900000000000001</c:v>
                </c:pt>
                <c:pt idx="2827">
                  <c:v>0.86299999999999999</c:v>
                </c:pt>
                <c:pt idx="2828">
                  <c:v>0.86399999999999999</c:v>
                </c:pt>
                <c:pt idx="2829">
                  <c:v>0.82499999999999996</c:v>
                </c:pt>
                <c:pt idx="2830">
                  <c:v>0.82399999999999995</c:v>
                </c:pt>
                <c:pt idx="2831">
                  <c:v>0.90700000000000003</c:v>
                </c:pt>
                <c:pt idx="2832">
                  <c:v>0.89600000000000002</c:v>
                </c:pt>
                <c:pt idx="2833">
                  <c:v>0.86599999999999999</c:v>
                </c:pt>
                <c:pt idx="2834">
                  <c:v>0.86199999999999999</c:v>
                </c:pt>
                <c:pt idx="2835">
                  <c:v>0.89400000000000002</c:v>
                </c:pt>
                <c:pt idx="2836">
                  <c:v>0.98199999999999998</c:v>
                </c:pt>
                <c:pt idx="2837">
                  <c:v>1.0880000000000001</c:v>
                </c:pt>
                <c:pt idx="2838">
                  <c:v>1.151</c:v>
                </c:pt>
                <c:pt idx="2839">
                  <c:v>1.1379999999999999</c:v>
                </c:pt>
                <c:pt idx="2840">
                  <c:v>1.1990000000000001</c:v>
                </c:pt>
                <c:pt idx="2841">
                  <c:v>1.159</c:v>
                </c:pt>
                <c:pt idx="2842">
                  <c:v>1.252</c:v>
                </c:pt>
                <c:pt idx="2843">
                  <c:v>1.2889999999999999</c:v>
                </c:pt>
                <c:pt idx="2844">
                  <c:v>1.2549999999999999</c:v>
                </c:pt>
                <c:pt idx="2845">
                  <c:v>1.2669999999999999</c:v>
                </c:pt>
                <c:pt idx="2846">
                  <c:v>1.3169999999999999</c:v>
                </c:pt>
                <c:pt idx="2847">
                  <c:v>1.365</c:v>
                </c:pt>
                <c:pt idx="2848">
                  <c:v>1.3620000000000001</c:v>
                </c:pt>
                <c:pt idx="2849">
                  <c:v>1.3679999999999999</c:v>
                </c:pt>
                <c:pt idx="2850">
                  <c:v>1.405</c:v>
                </c:pt>
                <c:pt idx="2851">
                  <c:v>1.482</c:v>
                </c:pt>
                <c:pt idx="2852">
                  <c:v>1.351</c:v>
                </c:pt>
                <c:pt idx="2853">
                  <c:v>1.4350000000000001</c:v>
                </c:pt>
                <c:pt idx="2854">
                  <c:v>1.3599999999999999</c:v>
                </c:pt>
                <c:pt idx="2855">
                  <c:v>1.4330000000000001</c:v>
                </c:pt>
                <c:pt idx="2856">
                  <c:v>1.4550000000000001</c:v>
                </c:pt>
                <c:pt idx="2857">
                  <c:v>1.4470000000000001</c:v>
                </c:pt>
                <c:pt idx="2858">
                  <c:v>1.4060000000000001</c:v>
                </c:pt>
                <c:pt idx="2859">
                  <c:v>1.395</c:v>
                </c:pt>
                <c:pt idx="2860">
                  <c:v>1.407</c:v>
                </c:pt>
                <c:pt idx="2861">
                  <c:v>1.377</c:v>
                </c:pt>
                <c:pt idx="2862">
                  <c:v>1.319</c:v>
                </c:pt>
                <c:pt idx="2863">
                  <c:v>1.3959999999999999</c:v>
                </c:pt>
                <c:pt idx="2864">
                  <c:v>1.3759999999999999</c:v>
                </c:pt>
                <c:pt idx="2865">
                  <c:v>1.4219999999999999</c:v>
                </c:pt>
                <c:pt idx="2866">
                  <c:v>1.5409999999999999</c:v>
                </c:pt>
                <c:pt idx="2867">
                  <c:v>1.526</c:v>
                </c:pt>
                <c:pt idx="2868">
                  <c:v>1.536</c:v>
                </c:pt>
                <c:pt idx="2869">
                  <c:v>1.5110000000000001</c:v>
                </c:pt>
                <c:pt idx="2870">
                  <c:v>1.522</c:v>
                </c:pt>
                <c:pt idx="2871">
                  <c:v>1.538</c:v>
                </c:pt>
                <c:pt idx="2872">
                  <c:v>1.7730000000000001</c:v>
                </c:pt>
                <c:pt idx="2873">
                  <c:v>1.76</c:v>
                </c:pt>
                <c:pt idx="2874">
                  <c:v>1.748</c:v>
                </c:pt>
                <c:pt idx="2875">
                  <c:v>1.7410000000000001</c:v>
                </c:pt>
                <c:pt idx="2876">
                  <c:v>1.73</c:v>
                </c:pt>
                <c:pt idx="2877">
                  <c:v>1.6949999999999998</c:v>
                </c:pt>
                <c:pt idx="2878">
                  <c:v>1.647</c:v>
                </c:pt>
                <c:pt idx="2879">
                  <c:v>1.635</c:v>
                </c:pt>
                <c:pt idx="2880">
                  <c:v>1.524</c:v>
                </c:pt>
                <c:pt idx="2881">
                  <c:v>1.47</c:v>
                </c:pt>
                <c:pt idx="2882">
                  <c:v>1.5649999999999999</c:v>
                </c:pt>
                <c:pt idx="2883">
                  <c:v>1.629</c:v>
                </c:pt>
                <c:pt idx="2884">
                  <c:v>1.728</c:v>
                </c:pt>
                <c:pt idx="2885">
                  <c:v>1.6989999999999998</c:v>
                </c:pt>
                <c:pt idx="2886">
                  <c:v>1.6870000000000001</c:v>
                </c:pt>
                <c:pt idx="2887">
                  <c:v>1.677</c:v>
                </c:pt>
                <c:pt idx="2888">
                  <c:v>1.7290000000000001</c:v>
                </c:pt>
                <c:pt idx="2889">
                  <c:v>1.732</c:v>
                </c:pt>
                <c:pt idx="2890">
                  <c:v>1.772</c:v>
                </c:pt>
                <c:pt idx="2891">
                  <c:v>1.7549999999999999</c:v>
                </c:pt>
                <c:pt idx="2892">
                  <c:v>1.7869999999999999</c:v>
                </c:pt>
                <c:pt idx="2893">
                  <c:v>1.8169999999999999</c:v>
                </c:pt>
                <c:pt idx="2894">
                  <c:v>1.806</c:v>
                </c:pt>
                <c:pt idx="2895">
                  <c:v>1.833</c:v>
                </c:pt>
                <c:pt idx="2896">
                  <c:v>1.835</c:v>
                </c:pt>
                <c:pt idx="2897">
                  <c:v>1.8239999999999998</c:v>
                </c:pt>
                <c:pt idx="2898">
                  <c:v>1.903</c:v>
                </c:pt>
                <c:pt idx="2899">
                  <c:v>1.909</c:v>
                </c:pt>
                <c:pt idx="2900">
                  <c:v>1.85</c:v>
                </c:pt>
                <c:pt idx="2901">
                  <c:v>1.8599999999999999</c:v>
                </c:pt>
                <c:pt idx="2902">
                  <c:v>1.865</c:v>
                </c:pt>
                <c:pt idx="2903">
                  <c:v>1.8420000000000001</c:v>
                </c:pt>
                <c:pt idx="2904">
                  <c:v>1.734</c:v>
                </c:pt>
                <c:pt idx="2905">
                  <c:v>1.794</c:v>
                </c:pt>
                <c:pt idx="2906">
                  <c:v>1.8260000000000001</c:v>
                </c:pt>
                <c:pt idx="2907">
                  <c:v>1.754</c:v>
                </c:pt>
                <c:pt idx="2908">
                  <c:v>1.7530000000000001</c:v>
                </c:pt>
                <c:pt idx="2909">
                  <c:v>1.7530000000000001</c:v>
                </c:pt>
                <c:pt idx="2910">
                  <c:v>1.728</c:v>
                </c:pt>
                <c:pt idx="2911">
                  <c:v>1.8029999999999999</c:v>
                </c:pt>
                <c:pt idx="2912">
                  <c:v>1.768</c:v>
                </c:pt>
                <c:pt idx="2913">
                  <c:v>1.7669999999999999</c:v>
                </c:pt>
                <c:pt idx="2914">
                  <c:v>1.804</c:v>
                </c:pt>
                <c:pt idx="2915">
                  <c:v>1.8740000000000001</c:v>
                </c:pt>
                <c:pt idx="2916">
                  <c:v>1.9039999999999999</c:v>
                </c:pt>
                <c:pt idx="2917">
                  <c:v>1.7570000000000001</c:v>
                </c:pt>
                <c:pt idx="2918">
                  <c:v>1.7570000000000001</c:v>
                </c:pt>
                <c:pt idx="2919">
                  <c:v>1.696</c:v>
                </c:pt>
                <c:pt idx="2920">
                  <c:v>1.7050000000000001</c:v>
                </c:pt>
                <c:pt idx="2921">
                  <c:v>1.798</c:v>
                </c:pt>
                <c:pt idx="2922">
                  <c:v>1.7690000000000001</c:v>
                </c:pt>
                <c:pt idx="2923">
                  <c:v>1.774</c:v>
                </c:pt>
                <c:pt idx="2924">
                  <c:v>1.804</c:v>
                </c:pt>
                <c:pt idx="2925">
                  <c:v>1.7890000000000001</c:v>
                </c:pt>
                <c:pt idx="2926">
                  <c:v>1.8239999999999998</c:v>
                </c:pt>
                <c:pt idx="2927">
                  <c:v>1.829</c:v>
                </c:pt>
                <c:pt idx="2928">
                  <c:v>1.7669999999999999</c:v>
                </c:pt>
                <c:pt idx="2929">
                  <c:v>1.6890000000000001</c:v>
                </c:pt>
                <c:pt idx="2930">
                  <c:v>1.704</c:v>
                </c:pt>
                <c:pt idx="2931">
                  <c:v>1.6560000000000001</c:v>
                </c:pt>
                <c:pt idx="2932">
                  <c:v>1.6099999999999999</c:v>
                </c:pt>
                <c:pt idx="2933">
                  <c:v>1.5590000000000002</c:v>
                </c:pt>
                <c:pt idx="2934">
                  <c:v>1.581</c:v>
                </c:pt>
                <c:pt idx="2935">
                  <c:v>1.601</c:v>
                </c:pt>
                <c:pt idx="2936">
                  <c:v>1.607</c:v>
                </c:pt>
                <c:pt idx="2937">
                  <c:v>1.6360000000000001</c:v>
                </c:pt>
                <c:pt idx="2938">
                  <c:v>1.6879999999999999</c:v>
                </c:pt>
                <c:pt idx="2939">
                  <c:v>1.6619999999999999</c:v>
                </c:pt>
                <c:pt idx="2940">
                  <c:v>1.7</c:v>
                </c:pt>
                <c:pt idx="2941">
                  <c:v>1.659</c:v>
                </c:pt>
                <c:pt idx="2942">
                  <c:v>1.6099999999999999</c:v>
                </c:pt>
                <c:pt idx="2943">
                  <c:v>1.534</c:v>
                </c:pt>
                <c:pt idx="2944">
                  <c:v>1.5350000000000001</c:v>
                </c:pt>
                <c:pt idx="2945">
                  <c:v>1.5880000000000001</c:v>
                </c:pt>
                <c:pt idx="2946">
                  <c:v>1.4990000000000001</c:v>
                </c:pt>
                <c:pt idx="2947">
                  <c:v>1.4390000000000001</c:v>
                </c:pt>
                <c:pt idx="2948">
                  <c:v>1.51</c:v>
                </c:pt>
                <c:pt idx="2949">
                  <c:v>1.52</c:v>
                </c:pt>
                <c:pt idx="2950">
                  <c:v>1.53</c:v>
                </c:pt>
                <c:pt idx="2951">
                  <c:v>1.4769999999999999</c:v>
                </c:pt>
                <c:pt idx="2952">
                  <c:v>1.3679999999999999</c:v>
                </c:pt>
                <c:pt idx="2953">
                  <c:v>1.3519999999999999</c:v>
                </c:pt>
                <c:pt idx="2954">
                  <c:v>1.381</c:v>
                </c:pt>
                <c:pt idx="2955">
                  <c:v>1.466</c:v>
                </c:pt>
                <c:pt idx="2956">
                  <c:v>1.55</c:v>
                </c:pt>
                <c:pt idx="2957">
                  <c:v>1.603</c:v>
                </c:pt>
                <c:pt idx="2958">
                  <c:v>1.647</c:v>
                </c:pt>
                <c:pt idx="2959">
                  <c:v>1.6640000000000001</c:v>
                </c:pt>
                <c:pt idx="2960">
                  <c:v>1.637</c:v>
                </c:pt>
                <c:pt idx="2961">
                  <c:v>1.577</c:v>
                </c:pt>
                <c:pt idx="2962">
                  <c:v>1.5659999999999998</c:v>
                </c:pt>
                <c:pt idx="2963">
                  <c:v>1.4490000000000001</c:v>
                </c:pt>
                <c:pt idx="2964">
                  <c:v>1.2549999999999999</c:v>
                </c:pt>
                <c:pt idx="2965">
                  <c:v>1.2829999999999999</c:v>
                </c:pt>
                <c:pt idx="2966">
                  <c:v>1.2730000000000001</c:v>
                </c:pt>
                <c:pt idx="2967">
                  <c:v>1.234</c:v>
                </c:pt>
                <c:pt idx="2968">
                  <c:v>1.2110000000000001</c:v>
                </c:pt>
                <c:pt idx="2969">
                  <c:v>1.1890000000000001</c:v>
                </c:pt>
                <c:pt idx="2970">
                  <c:v>1.2370000000000001</c:v>
                </c:pt>
                <c:pt idx="2971">
                  <c:v>1.2969999999999999</c:v>
                </c:pt>
                <c:pt idx="2972">
                  <c:v>1.417</c:v>
                </c:pt>
                <c:pt idx="2973">
                  <c:v>1.383</c:v>
                </c:pt>
                <c:pt idx="2974">
                  <c:v>1.3260000000000001</c:v>
                </c:pt>
                <c:pt idx="2975">
                  <c:v>1.333</c:v>
                </c:pt>
                <c:pt idx="2976">
                  <c:v>1.258</c:v>
                </c:pt>
                <c:pt idx="2977">
                  <c:v>1.236</c:v>
                </c:pt>
                <c:pt idx="2978">
                  <c:v>1.1579999999999999</c:v>
                </c:pt>
                <c:pt idx="2979">
                  <c:v>1.0940000000000001</c:v>
                </c:pt>
                <c:pt idx="2980">
                  <c:v>1.0620000000000001</c:v>
                </c:pt>
                <c:pt idx="2981">
                  <c:v>1.044</c:v>
                </c:pt>
                <c:pt idx="2982">
                  <c:v>0.83899999999999997</c:v>
                </c:pt>
                <c:pt idx="2983">
                  <c:v>0.76</c:v>
                </c:pt>
                <c:pt idx="2984">
                  <c:v>0.71799999999999997</c:v>
                </c:pt>
                <c:pt idx="2985">
                  <c:v>0.77200000000000002</c:v>
                </c:pt>
                <c:pt idx="2986">
                  <c:v>0.56799999999999995</c:v>
                </c:pt>
                <c:pt idx="2987">
                  <c:v>0.65600000000000003</c:v>
                </c:pt>
                <c:pt idx="2988">
                  <c:v>0.68500000000000005</c:v>
                </c:pt>
                <c:pt idx="2989">
                  <c:v>0.70799999999999996</c:v>
                </c:pt>
                <c:pt idx="2990">
                  <c:v>0.73299999999999998</c:v>
                </c:pt>
                <c:pt idx="2991">
                  <c:v>0.69299999999999995</c:v>
                </c:pt>
                <c:pt idx="2992">
                  <c:v>0.58699999999999997</c:v>
                </c:pt>
                <c:pt idx="2993">
                  <c:v>0.64200000000000002</c:v>
                </c:pt>
                <c:pt idx="2994">
                  <c:v>0.624</c:v>
                </c:pt>
                <c:pt idx="2995">
                  <c:v>0.66</c:v>
                </c:pt>
                <c:pt idx="2996">
                  <c:v>0.71</c:v>
                </c:pt>
                <c:pt idx="2997">
                  <c:v>0.64200000000000002</c:v>
                </c:pt>
                <c:pt idx="2998">
                  <c:v>0.64700000000000002</c:v>
                </c:pt>
                <c:pt idx="2999">
                  <c:v>0.73599999999999999</c:v>
                </c:pt>
                <c:pt idx="3000">
                  <c:v>0.65200000000000002</c:v>
                </c:pt>
                <c:pt idx="3001">
                  <c:v>0.71399999999999997</c:v>
                </c:pt>
                <c:pt idx="3002">
                  <c:v>0.63900000000000001</c:v>
                </c:pt>
                <c:pt idx="3003">
                  <c:v>0.51500000000000001</c:v>
                </c:pt>
                <c:pt idx="3004">
                  <c:v>0.42099999999999999</c:v>
                </c:pt>
                <c:pt idx="3005">
                  <c:v>0.43099999999999999</c:v>
                </c:pt>
                <c:pt idx="3006">
                  <c:v>0.48199999999999998</c:v>
                </c:pt>
                <c:pt idx="3007">
                  <c:v>0.434</c:v>
                </c:pt>
                <c:pt idx="3008">
                  <c:v>0.38600000000000001</c:v>
                </c:pt>
                <c:pt idx="3009">
                  <c:v>0.43099999999999999</c:v>
                </c:pt>
                <c:pt idx="3010">
                  <c:v>0.498</c:v>
                </c:pt>
                <c:pt idx="3011">
                  <c:v>0.55800000000000005</c:v>
                </c:pt>
                <c:pt idx="3012">
                  <c:v>0.59799999999999998</c:v>
                </c:pt>
                <c:pt idx="3013">
                  <c:v>0.50700000000000001</c:v>
                </c:pt>
                <c:pt idx="3014">
                  <c:v>0.46200000000000002</c:v>
                </c:pt>
                <c:pt idx="3015">
                  <c:v>0.46</c:v>
                </c:pt>
                <c:pt idx="3016">
                  <c:v>0.44</c:v>
                </c:pt>
                <c:pt idx="3017">
                  <c:v>0.39700000000000002</c:v>
                </c:pt>
                <c:pt idx="3018">
                  <c:v>0.38900000000000001</c:v>
                </c:pt>
                <c:pt idx="3019">
                  <c:v>0.44900000000000001</c:v>
                </c:pt>
                <c:pt idx="3020">
                  <c:v>0.52900000000000003</c:v>
                </c:pt>
                <c:pt idx="3021">
                  <c:v>0.59199999999999997</c:v>
                </c:pt>
                <c:pt idx="3022">
                  <c:v>0.59699999999999998</c:v>
                </c:pt>
                <c:pt idx="3023">
                  <c:v>0.54700000000000004</c:v>
                </c:pt>
                <c:pt idx="3024">
                  <c:v>0.49099999999999999</c:v>
                </c:pt>
                <c:pt idx="3025">
                  <c:v>0.45500000000000002</c:v>
                </c:pt>
                <c:pt idx="3026">
                  <c:v>0.49399999999999999</c:v>
                </c:pt>
                <c:pt idx="3027">
                  <c:v>0.60699999999999998</c:v>
                </c:pt>
                <c:pt idx="3028">
                  <c:v>0.59899999999999998</c:v>
                </c:pt>
                <c:pt idx="3029">
                  <c:v>0.64700000000000002</c:v>
                </c:pt>
                <c:pt idx="3030">
                  <c:v>0.64700000000000002</c:v>
                </c:pt>
                <c:pt idx="3031">
                  <c:v>0.70199999999999996</c:v>
                </c:pt>
                <c:pt idx="3032">
                  <c:v>0.62</c:v>
                </c:pt>
                <c:pt idx="3033">
                  <c:v>0.65900000000000003</c:v>
                </c:pt>
                <c:pt idx="3034">
                  <c:v>0.57699999999999996</c:v>
                </c:pt>
                <c:pt idx="3035">
                  <c:v>0.57999999999999996</c:v>
                </c:pt>
                <c:pt idx="3036">
                  <c:v>0.61599999999999999</c:v>
                </c:pt>
                <c:pt idx="3037">
                  <c:v>0.58699999999999997</c:v>
                </c:pt>
                <c:pt idx="3038">
                  <c:v>0.65900000000000003</c:v>
                </c:pt>
                <c:pt idx="3039">
                  <c:v>0.65600000000000003</c:v>
                </c:pt>
                <c:pt idx="3040">
                  <c:v>0.56200000000000006</c:v>
                </c:pt>
                <c:pt idx="3041">
                  <c:v>0.51500000000000001</c:v>
                </c:pt>
                <c:pt idx="3042">
                  <c:v>0.65500000000000003</c:v>
                </c:pt>
                <c:pt idx="3043">
                  <c:v>0.60099999999999998</c:v>
                </c:pt>
                <c:pt idx="3044">
                  <c:v>0.53600000000000003</c:v>
                </c:pt>
                <c:pt idx="3045">
                  <c:v>0.40899999999999997</c:v>
                </c:pt>
                <c:pt idx="3046">
                  <c:v>0.42099999999999999</c:v>
                </c:pt>
                <c:pt idx="3047">
                  <c:v>0.40100000000000002</c:v>
                </c:pt>
                <c:pt idx="3048">
                  <c:v>0.40100000000000002</c:v>
                </c:pt>
                <c:pt idx="3049">
                  <c:v>0.373</c:v>
                </c:pt>
                <c:pt idx="3050">
                  <c:v>0.39400000000000002</c:v>
                </c:pt>
                <c:pt idx="3051">
                  <c:v>0.35</c:v>
                </c:pt>
                <c:pt idx="3052">
                  <c:v>0.372</c:v>
                </c:pt>
                <c:pt idx="3053">
                  <c:v>0.39900000000000002</c:v>
                </c:pt>
                <c:pt idx="3054">
                  <c:v>0.30599999999999999</c:v>
                </c:pt>
                <c:pt idx="3055">
                  <c:v>0.30299999999999999</c:v>
                </c:pt>
                <c:pt idx="3056">
                  <c:v>0.39100000000000001</c:v>
                </c:pt>
                <c:pt idx="3057">
                  <c:v>0.441</c:v>
                </c:pt>
                <c:pt idx="3058">
                  <c:v>0.46200000000000002</c:v>
                </c:pt>
                <c:pt idx="3059">
                  <c:v>0.40300000000000002</c:v>
                </c:pt>
                <c:pt idx="3060">
                  <c:v>0.38100000000000001</c:v>
                </c:pt>
                <c:pt idx="3061">
                  <c:v>0.44</c:v>
                </c:pt>
                <c:pt idx="3062">
                  <c:v>0.46700000000000003</c:v>
                </c:pt>
                <c:pt idx="3063">
                  <c:v>0.45600000000000002</c:v>
                </c:pt>
                <c:pt idx="3064">
                  <c:v>0.443</c:v>
                </c:pt>
                <c:pt idx="3065">
                  <c:v>0.43099999999999999</c:v>
                </c:pt>
                <c:pt idx="3066">
                  <c:v>0.33100000000000002</c:v>
                </c:pt>
                <c:pt idx="3067">
                  <c:v>0.29599999999999999</c:v>
                </c:pt>
                <c:pt idx="3068">
                  <c:v>0.29899999999999999</c:v>
                </c:pt>
                <c:pt idx="3069">
                  <c:v>0.33600000000000002</c:v>
                </c:pt>
                <c:pt idx="3070">
                  <c:v>0.33500000000000002</c:v>
                </c:pt>
                <c:pt idx="3071">
                  <c:v>0.308</c:v>
                </c:pt>
                <c:pt idx="3072">
                  <c:v>0.28499999999999998</c:v>
                </c:pt>
                <c:pt idx="3073">
                  <c:v>0.315</c:v>
                </c:pt>
                <c:pt idx="3074">
                  <c:v>0.246</c:v>
                </c:pt>
                <c:pt idx="3075">
                  <c:v>0.26900000000000002</c:v>
                </c:pt>
                <c:pt idx="3076">
                  <c:v>0.27</c:v>
                </c:pt>
                <c:pt idx="3077">
                  <c:v>0.251</c:v>
                </c:pt>
                <c:pt idx="3078">
                  <c:v>0.216</c:v>
                </c:pt>
                <c:pt idx="3079">
                  <c:v>0.20599999999999999</c:v>
                </c:pt>
                <c:pt idx="3080">
                  <c:v>0.20799999999999999</c:v>
                </c:pt>
                <c:pt idx="3081">
                  <c:v>0.22800000000000001</c:v>
                </c:pt>
                <c:pt idx="3082">
                  <c:v>0.224</c:v>
                </c:pt>
                <c:pt idx="3083">
                  <c:v>0.22</c:v>
                </c:pt>
                <c:pt idx="3084">
                  <c:v>0.22</c:v>
                </c:pt>
                <c:pt idx="3085">
                  <c:v>0.16300000000000001</c:v>
                </c:pt>
                <c:pt idx="3086">
                  <c:v>0.16500000000000001</c:v>
                </c:pt>
                <c:pt idx="3087">
                  <c:v>0.156</c:v>
                </c:pt>
                <c:pt idx="3088">
                  <c:v>0.13900000000000001</c:v>
                </c:pt>
                <c:pt idx="3089">
                  <c:v>0.19800000000000001</c:v>
                </c:pt>
                <c:pt idx="3090">
                  <c:v>0.185</c:v>
                </c:pt>
                <c:pt idx="3091">
                  <c:v>0.17699999999999999</c:v>
                </c:pt>
                <c:pt idx="3092">
                  <c:v>0.17</c:v>
                </c:pt>
                <c:pt idx="3093">
                  <c:v>0.16300000000000001</c:v>
                </c:pt>
                <c:pt idx="3094">
                  <c:v>0.13900000000000001</c:v>
                </c:pt>
                <c:pt idx="3095">
                  <c:v>0.16800000000000001</c:v>
                </c:pt>
                <c:pt idx="3096">
                  <c:v>0.13700000000000001</c:v>
                </c:pt>
                <c:pt idx="3097">
                  <c:v>0.159</c:v>
                </c:pt>
                <c:pt idx="3098">
                  <c:v>0.15</c:v>
                </c:pt>
                <c:pt idx="3099">
                  <c:v>0.14799999999999999</c:v>
                </c:pt>
                <c:pt idx="3100">
                  <c:v>0.18</c:v>
                </c:pt>
                <c:pt idx="3101">
                  <c:v>0.2</c:v>
                </c:pt>
                <c:pt idx="3102">
                  <c:v>0.21</c:v>
                </c:pt>
                <c:pt idx="3103">
                  <c:v>0.20499999999999999</c:v>
                </c:pt>
                <c:pt idx="3104">
                  <c:v>0.19700000000000001</c:v>
                </c:pt>
                <c:pt idx="3105">
                  <c:v>0.217</c:v>
                </c:pt>
                <c:pt idx="3106">
                  <c:v>0.191</c:v>
                </c:pt>
                <c:pt idx="3107">
                  <c:v>0.17499999999999999</c:v>
                </c:pt>
                <c:pt idx="3108">
                  <c:v>0.188</c:v>
                </c:pt>
                <c:pt idx="3109">
                  <c:v>0.17199999999999999</c:v>
                </c:pt>
                <c:pt idx="3110">
                  <c:v>0.156</c:v>
                </c:pt>
                <c:pt idx="3111">
                  <c:v>0.17699999999999999</c:v>
                </c:pt>
                <c:pt idx="3112">
                  <c:v>0.20399999999999999</c:v>
                </c:pt>
                <c:pt idx="3113">
                  <c:v>0.20100000000000001</c:v>
                </c:pt>
                <c:pt idx="3114">
                  <c:v>0.17599999999999999</c:v>
                </c:pt>
                <c:pt idx="3115">
                  <c:v>0.22</c:v>
                </c:pt>
                <c:pt idx="3116">
                  <c:v>0.247</c:v>
                </c:pt>
                <c:pt idx="3117">
                  <c:v>0.26600000000000001</c:v>
                </c:pt>
                <c:pt idx="3118">
                  <c:v>0.23599999999999999</c:v>
                </c:pt>
                <c:pt idx="3119">
                  <c:v>0.253</c:v>
                </c:pt>
                <c:pt idx="3120">
                  <c:v>0.23799999999999999</c:v>
                </c:pt>
                <c:pt idx="3121">
                  <c:v>0.21099999999999999</c:v>
                </c:pt>
                <c:pt idx="3122">
                  <c:v>0.24199999999999999</c:v>
                </c:pt>
                <c:pt idx="3123">
                  <c:v>0.25</c:v>
                </c:pt>
                <c:pt idx="3124">
                  <c:v>0.25600000000000001</c:v>
                </c:pt>
                <c:pt idx="3125">
                  <c:v>0.25800000000000001</c:v>
                </c:pt>
                <c:pt idx="3126">
                  <c:v>0.26</c:v>
                </c:pt>
                <c:pt idx="3127">
                  <c:v>0.255</c:v>
                </c:pt>
                <c:pt idx="3128">
                  <c:v>0.23499999999999999</c:v>
                </c:pt>
                <c:pt idx="3129">
                  <c:v>0.19900000000000001</c:v>
                </c:pt>
                <c:pt idx="3130">
                  <c:v>0.19700000000000001</c:v>
                </c:pt>
                <c:pt idx="3131">
                  <c:v>0.188</c:v>
                </c:pt>
                <c:pt idx="3132">
                  <c:v>0.21299999999999999</c:v>
                </c:pt>
                <c:pt idx="3133">
                  <c:v>0.158</c:v>
                </c:pt>
                <c:pt idx="3134">
                  <c:v>0.182</c:v>
                </c:pt>
                <c:pt idx="3135">
                  <c:v>0.16500000000000001</c:v>
                </c:pt>
                <c:pt idx="3136">
                  <c:v>0.14799999999999999</c:v>
                </c:pt>
                <c:pt idx="3137">
                  <c:v>0.155</c:v>
                </c:pt>
                <c:pt idx="3138">
                  <c:v>0.156</c:v>
                </c:pt>
                <c:pt idx="3139">
                  <c:v>0.152</c:v>
                </c:pt>
                <c:pt idx="3140">
                  <c:v>0.17699999999999999</c:v>
                </c:pt>
                <c:pt idx="3141">
                  <c:v>0.245</c:v>
                </c:pt>
                <c:pt idx="3142">
                  <c:v>0.27800000000000002</c:v>
                </c:pt>
                <c:pt idx="3143">
                  <c:v>0.33100000000000002</c:v>
                </c:pt>
                <c:pt idx="3144">
                  <c:v>0.33600000000000002</c:v>
                </c:pt>
                <c:pt idx="3145">
                  <c:v>0.33100000000000002</c:v>
                </c:pt>
                <c:pt idx="3146">
                  <c:v>0.28799999999999998</c:v>
                </c:pt>
                <c:pt idx="3147">
                  <c:v>0.25800000000000001</c:v>
                </c:pt>
                <c:pt idx="3148">
                  <c:v>0.22800000000000001</c:v>
                </c:pt>
                <c:pt idx="3149">
                  <c:v>0.26</c:v>
                </c:pt>
                <c:pt idx="3150">
                  <c:v>0.23699999999999999</c:v>
                </c:pt>
                <c:pt idx="3151">
                  <c:v>0.20899999999999999</c:v>
                </c:pt>
                <c:pt idx="3152">
                  <c:v>0.20599999999999999</c:v>
                </c:pt>
                <c:pt idx="3153">
                  <c:v>0.20399999999999999</c:v>
                </c:pt>
                <c:pt idx="3154">
                  <c:v>0.20899999999999999</c:v>
                </c:pt>
                <c:pt idx="3155">
                  <c:v>0.20100000000000001</c:v>
                </c:pt>
                <c:pt idx="3156">
                  <c:v>0.185</c:v>
                </c:pt>
                <c:pt idx="3157">
                  <c:v>0.13800000000000001</c:v>
                </c:pt>
                <c:pt idx="3158">
                  <c:v>#N/A</c:v>
                </c:pt>
                <c:pt idx="3159">
                  <c:v>0.13800000000000001</c:v>
                </c:pt>
                <c:pt idx="3160">
                  <c:v>9.0999999999999998E-2</c:v>
                </c:pt>
                <c:pt idx="3161">
                  <c:v>0.13700000000000001</c:v>
                </c:pt>
                <c:pt idx="3162">
                  <c:v>0.13400000000000001</c:v>
                </c:pt>
                <c:pt idx="3163">
                  <c:v>0.124</c:v>
                </c:pt>
                <c:pt idx="3164">
                  <c:v>0.13400000000000001</c:v>
                </c:pt>
                <c:pt idx="3165">
                  <c:v>0.14399999999999999</c:v>
                </c:pt>
                <c:pt idx="3166">
                  <c:v>0.13600000000000001</c:v>
                </c:pt>
                <c:pt idx="3167">
                  <c:v>0.124</c:v>
                </c:pt>
                <c:pt idx="3168">
                  <c:v>0.13600000000000001</c:v>
                </c:pt>
                <c:pt idx="3169">
                  <c:v>0.10199999999999999</c:v>
                </c:pt>
                <c:pt idx="3170">
                  <c:v>0.127</c:v>
                </c:pt>
                <c:pt idx="3171">
                  <c:v>0.121</c:v>
                </c:pt>
                <c:pt idx="3172">
                  <c:v>9.1999999999999998E-2</c:v>
                </c:pt>
                <c:pt idx="3173">
                  <c:v>9.9000000000000005E-2</c:v>
                </c:pt>
                <c:pt idx="3174">
                  <c:v>7.5999999999999998E-2</c:v>
                </c:pt>
                <c:pt idx="3175">
                  <c:v>7.5999999999999998E-2</c:v>
                </c:pt>
                <c:pt idx="3176">
                  <c:v>7.6999999999999999E-2</c:v>
                </c:pt>
                <c:pt idx="3177">
                  <c:v>8.5000000000000006E-2</c:v>
                </c:pt>
                <c:pt idx="3178">
                  <c:v>7.9000000000000001E-2</c:v>
                </c:pt>
                <c:pt idx="3179">
                  <c:v>9.7000000000000003E-2</c:v>
                </c:pt>
                <c:pt idx="3180">
                  <c:v>8.6999999999999994E-2</c:v>
                </c:pt>
                <c:pt idx="3181">
                  <c:v>6.7000000000000004E-2</c:v>
                </c:pt>
                <c:pt idx="3182">
                  <c:v>7.1999999999999995E-2</c:v>
                </c:pt>
                <c:pt idx="3183">
                  <c:v>8.7999999999999995E-2</c:v>
                </c:pt>
                <c:pt idx="3184">
                  <c:v>6.0999999999999999E-2</c:v>
                </c:pt>
                <c:pt idx="3185">
                  <c:v>6.9000000000000006E-2</c:v>
                </c:pt>
                <c:pt idx="3186">
                  <c:v>6.8000000000000005E-2</c:v>
                </c:pt>
                <c:pt idx="3187">
                  <c:v>0.04</c:v>
                </c:pt>
                <c:pt idx="3188">
                  <c:v>4.8000000000000001E-2</c:v>
                </c:pt>
                <c:pt idx="3189">
                  <c:v>4.4999999999999998E-2</c:v>
                </c:pt>
                <c:pt idx="3190">
                  <c:v>5.8000000000000003E-2</c:v>
                </c:pt>
                <c:pt idx="3191">
                  <c:v>5.0999999999999997E-2</c:v>
                </c:pt>
                <c:pt idx="3192">
                  <c:v>6.3E-2</c:v>
                </c:pt>
                <c:pt idx="3193">
                  <c:v>4.3999999999999997E-2</c:v>
                </c:pt>
                <c:pt idx="3194">
                  <c:v>2.7E-2</c:v>
                </c:pt>
                <c:pt idx="3195">
                  <c:v>3.9E-2</c:v>
                </c:pt>
                <c:pt idx="3196">
                  <c:v>7.0000000000000001E-3</c:v>
                </c:pt>
                <c:pt idx="3197">
                  <c:v>#N/A</c:v>
                </c:pt>
                <c:pt idx="3198">
                  <c:v>0.01</c:v>
                </c:pt>
                <c:pt idx="3199">
                  <c:v>0.01</c:v>
                </c:pt>
                <c:pt idx="3200">
                  <c:v>7.0000000000000001E-3</c:v>
                </c:pt>
                <c:pt idx="3201">
                  <c:v>6.6000000000000003E-2</c:v>
                </c:pt>
                <c:pt idx="3202">
                  <c:v>7.1999999999999995E-2</c:v>
                </c:pt>
                <c:pt idx="3203">
                  <c:v>0.04</c:v>
                </c:pt>
                <c:pt idx="3204">
                  <c:v>5.5E-2</c:v>
                </c:pt>
                <c:pt idx="3205">
                  <c:v>9.2999999999999999E-2</c:v>
                </c:pt>
                <c:pt idx="3206">
                  <c:v>0.124</c:v>
                </c:pt>
                <c:pt idx="3207">
                  <c:v>8.1000000000000003E-2</c:v>
                </c:pt>
                <c:pt idx="3208">
                  <c:v>6.6000000000000003E-2</c:v>
                </c:pt>
                <c:pt idx="3209">
                  <c:v>2.3E-2</c:v>
                </c:pt>
                <c:pt idx="3210">
                  <c:v>8.4000000000000005E-2</c:v>
                </c:pt>
                <c:pt idx="3211">
                  <c:v>0.14799999999999999</c:v>
                </c:pt>
                <c:pt idx="3212">
                  <c:v>0.10199999999999999</c:v>
                </c:pt>
                <c:pt idx="3213">
                  <c:v>0.13300000000000001</c:v>
                </c:pt>
                <c:pt idx="3214">
                  <c:v>7.1999999999999995E-2</c:v>
                </c:pt>
                <c:pt idx="3215">
                  <c:v>9.7000000000000003E-2</c:v>
                </c:pt>
                <c:pt idx="3216">
                  <c:v>0.123</c:v>
                </c:pt>
                <c:pt idx="3217">
                  <c:v>0.10299999999999999</c:v>
                </c:pt>
                <c:pt idx="3218">
                  <c:v>0.12</c:v>
                </c:pt>
                <c:pt idx="3219">
                  <c:v>9.6000000000000002E-2</c:v>
                </c:pt>
                <c:pt idx="3220">
                  <c:v>8.7999999999999995E-2</c:v>
                </c:pt>
                <c:pt idx="3221">
                  <c:v>7.0000000000000007E-2</c:v>
                </c:pt>
                <c:pt idx="3222">
                  <c:v>1.2E-2</c:v>
                </c:pt>
                <c:pt idx="3223">
                  <c:v>-1.2999999999999999E-2</c:v>
                </c:pt>
                <c:pt idx="3224">
                  <c:v>-5.0000000000000001E-3</c:v>
                </c:pt>
                <c:pt idx="3225">
                  <c:v>#N/A</c:v>
                </c:pt>
                <c:pt idx="3226">
                  <c:v>-1.7999999999999999E-2</c:v>
                </c:pt>
                <c:pt idx="3227">
                  <c:v>-3.6999999999999998E-2</c:v>
                </c:pt>
                <c:pt idx="3228">
                  <c:v>-4.4999999999999998E-2</c:v>
                </c:pt>
                <c:pt idx="3229">
                  <c:v>-5.8000000000000003E-2</c:v>
                </c:pt>
                <c:pt idx="3230">
                  <c:v>-0.05</c:v>
                </c:pt>
                <c:pt idx="3231">
                  <c:v>-6.3E-2</c:v>
                </c:pt>
                <c:pt idx="3232">
                  <c:v>-5.6000000000000001E-2</c:v>
                </c:pt>
                <c:pt idx="3233">
                  <c:v>-7.6999999999999999E-2</c:v>
                </c:pt>
                <c:pt idx="3234">
                  <c:v>-6.6000000000000003E-2</c:v>
                </c:pt>
                <c:pt idx="3235">
                  <c:v>-7.1999999999999995E-2</c:v>
                </c:pt>
                <c:pt idx="3236">
                  <c:v>-6.4000000000000001E-2</c:v>
                </c:pt>
                <c:pt idx="3237">
                  <c:v>-5.2999999999999999E-2</c:v>
                </c:pt>
                <c:pt idx="3238">
                  <c:v>-3.2000000000000001E-2</c:v>
                </c:pt>
                <c:pt idx="3239">
                  <c:v>-8.3000000000000004E-2</c:v>
                </c:pt>
                <c:pt idx="3240">
                  <c:v>-9.4E-2</c:v>
                </c:pt>
                <c:pt idx="3241">
                  <c:v>-7.8E-2</c:v>
                </c:pt>
                <c:pt idx="3242">
                  <c:v>-9.1999999999999998E-2</c:v>
                </c:pt>
                <c:pt idx="3243">
                  <c:v>-2.4E-2</c:v>
                </c:pt>
                <c:pt idx="3244">
                  <c:v>-6.2E-2</c:v>
                </c:pt>
                <c:pt idx="3245">
                  <c:v>-3.3000000000000002E-2</c:v>
                </c:pt>
                <c:pt idx="3246">
                  <c:v>-5.5E-2</c:v>
                </c:pt>
                <c:pt idx="3247">
                  <c:v>-0.06</c:v>
                </c:pt>
                <c:pt idx="3248">
                  <c:v>-7.6999999999999999E-2</c:v>
                </c:pt>
                <c:pt idx="3249">
                  <c:v>-4.9000000000000002E-2</c:v>
                </c:pt>
                <c:pt idx="3250">
                  <c:v>-3.7999999999999999E-2</c:v>
                </c:pt>
                <c:pt idx="3251">
                  <c:v>-2.5000000000000001E-2</c:v>
                </c:pt>
                <c:pt idx="3252">
                  <c:v>-3.9E-2</c:v>
                </c:pt>
                <c:pt idx="3253">
                  <c:v>-4.3999999999999997E-2</c:v>
                </c:pt>
                <c:pt idx="3254">
                  <c:v>-2.5000000000000001E-2</c:v>
                </c:pt>
                <c:pt idx="3255">
                  <c:v>3.0000000000000001E-3</c:v>
                </c:pt>
                <c:pt idx="3256">
                  <c:v>5.0000000000000001E-3</c:v>
                </c:pt>
                <c:pt idx="3257">
                  <c:v>-1.4999999999999999E-2</c:v>
                </c:pt>
                <c:pt idx="3258">
                  <c:v>-1.4999999999999999E-2</c:v>
                </c:pt>
                <c:pt idx="3259">
                  <c:v>-4.0000000000000001E-3</c:v>
                </c:pt>
                <c:pt idx="3260">
                  <c:v>-1.4999999999999999E-2</c:v>
                </c:pt>
                <c:pt idx="3261">
                  <c:v>-2E-3</c:v>
                </c:pt>
                <c:pt idx="3262">
                  <c:v>-0.04</c:v>
                </c:pt>
                <c:pt idx="3263">
                  <c:v>-3.6999999999999998E-2</c:v>
                </c:pt>
                <c:pt idx="3264">
                  <c:v>-0.04</c:v>
                </c:pt>
                <c:pt idx="3265">
                  <c:v>-3.5000000000000003E-2</c:v>
                </c:pt>
                <c:pt idx="3266">
                  <c:v>-1.7000000000000001E-2</c:v>
                </c:pt>
                <c:pt idx="3267">
                  <c:v>3.2000000000000001E-2</c:v>
                </c:pt>
                <c:pt idx="3268">
                  <c:v>0.03</c:v>
                </c:pt>
                <c:pt idx="3269">
                  <c:v>3.7999999999999999E-2</c:v>
                </c:pt>
                <c:pt idx="3270">
                  <c:v>4.2999999999999997E-2</c:v>
                </c:pt>
                <c:pt idx="3271">
                  <c:v>7.5999999999999998E-2</c:v>
                </c:pt>
                <c:pt idx="3272">
                  <c:v>5.8000000000000003E-2</c:v>
                </c:pt>
                <c:pt idx="3273">
                  <c:v>0.10100000000000001</c:v>
                </c:pt>
                <c:pt idx="3274">
                  <c:v>8.1000000000000003E-2</c:v>
                </c:pt>
                <c:pt idx="3275">
                  <c:v>7.2999999999999995E-2</c:v>
                </c:pt>
                <c:pt idx="3276">
                  <c:v>6.6000000000000003E-2</c:v>
                </c:pt>
                <c:pt idx="3277">
                  <c:v>4.1000000000000002E-2</c:v>
                </c:pt>
                <c:pt idx="3278">
                  <c:v>3.2000000000000001E-2</c:v>
                </c:pt>
                <c:pt idx="3279">
                  <c:v>3.7999999999999999E-2</c:v>
                </c:pt>
                <c:pt idx="3280">
                  <c:v>6.7000000000000004E-2</c:v>
                </c:pt>
                <c:pt idx="3281">
                  <c:v>3.5999999999999997E-2</c:v>
                </c:pt>
                <c:pt idx="3282">
                  <c:v>3.9E-2</c:v>
                </c:pt>
                <c:pt idx="3283">
                  <c:v>1.7999999999999999E-2</c:v>
                </c:pt>
                <c:pt idx="3284">
                  <c:v>4.3999999999999997E-2</c:v>
                </c:pt>
                <c:pt idx="3285">
                  <c:v>3.9E-2</c:v>
                </c:pt>
                <c:pt idx="3286">
                  <c:v>2.9000000000000001E-2</c:v>
                </c:pt>
                <c:pt idx="3287">
                  <c:v>3.9E-2</c:v>
                </c:pt>
                <c:pt idx="3288">
                  <c:v>5.5E-2</c:v>
                </c:pt>
                <c:pt idx="3289">
                  <c:v>4.2000000000000003E-2</c:v>
                </c:pt>
                <c:pt idx="3290">
                  <c:v>3.6999999999999998E-2</c:v>
                </c:pt>
                <c:pt idx="3291">
                  <c:v>4.2999999999999997E-2</c:v>
                </c:pt>
                <c:pt idx="3292">
                  <c:v>4.7E-2</c:v>
                </c:pt>
                <c:pt idx="3293">
                  <c:v>3.9E-2</c:v>
                </c:pt>
                <c:pt idx="3294">
                  <c:v>0.05</c:v>
                </c:pt>
                <c:pt idx="3295">
                  <c:v>7.9000000000000001E-2</c:v>
                </c:pt>
                <c:pt idx="3296">
                  <c:v>9.5000000000000001E-2</c:v>
                </c:pt>
                <c:pt idx="3297">
                  <c:v>0.109</c:v>
                </c:pt>
                <c:pt idx="3298">
                  <c:v>0.109</c:v>
                </c:pt>
                <c:pt idx="3299">
                  <c:v>0.12</c:v>
                </c:pt>
                <c:pt idx="3300">
                  <c:v>0.104</c:v>
                </c:pt>
                <c:pt idx="3301">
                  <c:v>7.8E-2</c:v>
                </c:pt>
                <c:pt idx="3302">
                  <c:v>0.08</c:v>
                </c:pt>
                <c:pt idx="3303">
                  <c:v>4.8000000000000001E-2</c:v>
                </c:pt>
                <c:pt idx="3304">
                  <c:v>2.7E-2</c:v>
                </c:pt>
                <c:pt idx="3305">
                  <c:v>3.7999999999999999E-2</c:v>
                </c:pt>
                <c:pt idx="3306">
                  <c:v>3.5000000000000003E-2</c:v>
                </c:pt>
                <c:pt idx="3307">
                  <c:v>1.6E-2</c:v>
                </c:pt>
                <c:pt idx="3308">
                  <c:v>3.0000000000000001E-3</c:v>
                </c:pt>
                <c:pt idx="3309">
                  <c:v>-1.0999999999999999E-2</c:v>
                </c:pt>
                <c:pt idx="3310">
                  <c:v>-8.0000000000000002E-3</c:v>
                </c:pt>
                <c:pt idx="3311">
                  <c:v>-4.1000000000000002E-2</c:v>
                </c:pt>
                <c:pt idx="3312">
                  <c:v>-3.5000000000000003E-2</c:v>
                </c:pt>
                <c:pt idx="3313">
                  <c:v>-3.5999999999999997E-2</c:v>
                </c:pt>
                <c:pt idx="3314">
                  <c:v>-3.7999999999999999E-2</c:v>
                </c:pt>
                <c:pt idx="3315">
                  <c:v>-3.5999999999999997E-2</c:v>
                </c:pt>
                <c:pt idx="3316">
                  <c:v>-2.5000000000000001E-2</c:v>
                </c:pt>
                <c:pt idx="3317">
                  <c:v>-3.2000000000000001E-2</c:v>
                </c:pt>
                <c:pt idx="3318">
                  <c:v>-3.5999999999999997E-2</c:v>
                </c:pt>
                <c:pt idx="3319">
                  <c:v>-2.4E-2</c:v>
                </c:pt>
                <c:pt idx="3320">
                  <c:v>-2E-3</c:v>
                </c:pt>
                <c:pt idx="3321">
                  <c:v>7.0000000000000001E-3</c:v>
                </c:pt>
                <c:pt idx="3322">
                  <c:v>#N/A</c:v>
                </c:pt>
                <c:pt idx="3323">
                  <c:v>-5.0000000000000001E-3</c:v>
                </c:pt>
                <c:pt idx="3324">
                  <c:v>-2E-3</c:v>
                </c:pt>
                <c:pt idx="3325">
                  <c:v>1.7000000000000001E-2</c:v>
                </c:pt>
                <c:pt idx="3326">
                  <c:v>-1.4999999999999999E-2</c:v>
                </c:pt>
                <c:pt idx="3327">
                  <c:v>#N/A</c:v>
                </c:pt>
                <c:pt idx="3328">
                  <c:v>7.0000000000000001E-3</c:v>
                </c:pt>
                <c:pt idx="3329">
                  <c:v>2.1999999999999999E-2</c:v>
                </c:pt>
                <c:pt idx="3330">
                  <c:v>1.2E-2</c:v>
                </c:pt>
                <c:pt idx="3331">
                  <c:v>#N/A</c:v>
                </c:pt>
                <c:pt idx="3332">
                  <c:v>-0.05</c:v>
                </c:pt>
                <c:pt idx="3333">
                  <c:v>-0.08</c:v>
                </c:pt>
                <c:pt idx="3334">
                  <c:v>-7.4999999999999997E-2</c:v>
                </c:pt>
                <c:pt idx="3335">
                  <c:v>-7.2999999999999995E-2</c:v>
                </c:pt>
                <c:pt idx="3336">
                  <c:v>-5.8000000000000003E-2</c:v>
                </c:pt>
                <c:pt idx="3337">
                  <c:v>-5.8000000000000003E-2</c:v>
                </c:pt>
                <c:pt idx="3338">
                  <c:v>-4.4999999999999998E-2</c:v>
                </c:pt>
                <c:pt idx="3339">
                  <c:v>-1.2999999999999999E-2</c:v>
                </c:pt>
                <c:pt idx="3340">
                  <c:v>-3.0000000000000001E-3</c:v>
                </c:pt>
                <c:pt idx="3341">
                  <c:v>-8.0000000000000002E-3</c:v>
                </c:pt>
                <c:pt idx="3342">
                  <c:v>#N/A</c:v>
                </c:pt>
                <c:pt idx="3343">
                  <c:v>-1.2999999999999999E-2</c:v>
                </c:pt>
                <c:pt idx="3344">
                  <c:v>#N/A</c:v>
                </c:pt>
                <c:pt idx="3345">
                  <c:v>#N/A</c:v>
                </c:pt>
                <c:pt idx="3346">
                  <c:v>#N/A</c:v>
                </c:pt>
                <c:pt idx="3347">
                  <c:v>-3.0000000000000001E-3</c:v>
                </c:pt>
                <c:pt idx="3348">
                  <c:v>-1.7000000000000001E-2</c:v>
                </c:pt>
                <c:pt idx="3349">
                  <c:v>-2.1000000000000001E-2</c:v>
                </c:pt>
                <c:pt idx="3350">
                  <c:v>-2.1000000000000001E-2</c:v>
                </c:pt>
                <c:pt idx="3351">
                  <c:v>2.9000000000000001E-2</c:v>
                </c:pt>
                <c:pt idx="3352">
                  <c:v>4.7E-2</c:v>
                </c:pt>
                <c:pt idx="3353">
                  <c:v>7.2999999999999995E-2</c:v>
                </c:pt>
                <c:pt idx="3354">
                  <c:v>6.8000000000000005E-2</c:v>
                </c:pt>
                <c:pt idx="3355">
                  <c:v>6.3E-2</c:v>
                </c:pt>
                <c:pt idx="3356">
                  <c:v>5.5E-2</c:v>
                </c:pt>
                <c:pt idx="3357">
                  <c:v>9.5000000000000001E-2</c:v>
                </c:pt>
                <c:pt idx="3358">
                  <c:v>0.13200000000000001</c:v>
                </c:pt>
                <c:pt idx="3359">
                  <c:v>0.13400000000000001</c:v>
                </c:pt>
                <c:pt idx="3360">
                  <c:v>0.13500000000000001</c:v>
                </c:pt>
                <c:pt idx="3361">
                  <c:v>0.122</c:v>
                </c:pt>
                <c:pt idx="3362">
                  <c:v>0.19400000000000001</c:v>
                </c:pt>
                <c:pt idx="3363">
                  <c:v>0.18099999999999999</c:v>
                </c:pt>
                <c:pt idx="3364">
                  <c:v>0.19700000000000001</c:v>
                </c:pt>
                <c:pt idx="3365">
                  <c:v>0.16800000000000001</c:v>
                </c:pt>
                <c:pt idx="3366">
                  <c:v>0.155</c:v>
                </c:pt>
                <c:pt idx="3367">
                  <c:v>0.17399999999999999</c:v>
                </c:pt>
                <c:pt idx="3368">
                  <c:v>0.254</c:v>
                </c:pt>
                <c:pt idx="3369">
                  <c:v>0.29599999999999999</c:v>
                </c:pt>
                <c:pt idx="3370">
                  <c:v>0.27</c:v>
                </c:pt>
                <c:pt idx="3371">
                  <c:v>0.28499999999999998</c:v>
                </c:pt>
                <c:pt idx="3372">
                  <c:v>0.26600000000000001</c:v>
                </c:pt>
                <c:pt idx="3373">
                  <c:v>0.245</c:v>
                </c:pt>
                <c:pt idx="3374">
                  <c:v>0.20100000000000001</c:v>
                </c:pt>
                <c:pt idx="3375">
                  <c:v>0.23200000000000001</c:v>
                </c:pt>
                <c:pt idx="3376">
                  <c:v>0.21099999999999999</c:v>
                </c:pt>
                <c:pt idx="3377">
                  <c:v>0.17299999999999999</c:v>
                </c:pt>
                <c:pt idx="3378">
                  <c:v>0.17799999999999999</c:v>
                </c:pt>
                <c:pt idx="3379">
                  <c:v>0.18099999999999999</c:v>
                </c:pt>
                <c:pt idx="3380">
                  <c:v>0.187</c:v>
                </c:pt>
                <c:pt idx="3381">
                  <c:v>0.221</c:v>
                </c:pt>
                <c:pt idx="3382">
                  <c:v>0.17899999999999999</c:v>
                </c:pt>
                <c:pt idx="3383">
                  <c:v>0.184</c:v>
                </c:pt>
                <c:pt idx="3384">
                  <c:v>0.17699999999999999</c:v>
                </c:pt>
                <c:pt idx="3385">
                  <c:v>0.17399999999999999</c:v>
                </c:pt>
                <c:pt idx="3386">
                  <c:v>0.19600000000000001</c:v>
                </c:pt>
                <c:pt idx="3387">
                  <c:v>0.16600000000000001</c:v>
                </c:pt>
                <c:pt idx="3388">
                  <c:v>0.125</c:v>
                </c:pt>
                <c:pt idx="3389">
                  <c:v>0.121</c:v>
                </c:pt>
                <c:pt idx="3390">
                  <c:v>6.8000000000000005E-2</c:v>
                </c:pt>
                <c:pt idx="3391">
                  <c:v>7.0000000000000007E-2</c:v>
                </c:pt>
                <c:pt idx="3392">
                  <c:v>3.6999999999999998E-2</c:v>
                </c:pt>
                <c:pt idx="3393">
                  <c:v>2.7E-2</c:v>
                </c:pt>
                <c:pt idx="3394">
                  <c:v>0.03</c:v>
                </c:pt>
                <c:pt idx="3395">
                  <c:v>5.3999999999999999E-2</c:v>
                </c:pt>
                <c:pt idx="3396">
                  <c:v>3.6999999999999998E-2</c:v>
                </c:pt>
                <c:pt idx="3397">
                  <c:v>8.3000000000000004E-2</c:v>
                </c:pt>
                <c:pt idx="3398">
                  <c:v>8.5999999999999993E-2</c:v>
                </c:pt>
                <c:pt idx="3399">
                  <c:v>7.5999999999999998E-2</c:v>
                </c:pt>
                <c:pt idx="3400">
                  <c:v>6.8000000000000005E-2</c:v>
                </c:pt>
                <c:pt idx="3401">
                  <c:v>5.7000000000000002E-2</c:v>
                </c:pt>
                <c:pt idx="3402">
                  <c:v>6.0999999999999999E-2</c:v>
                </c:pt>
                <c:pt idx="3403">
                  <c:v>4.3999999999999997E-2</c:v>
                </c:pt>
                <c:pt idx="3404">
                  <c:v>1.9E-2</c:v>
                </c:pt>
                <c:pt idx="3405">
                  <c:v>1E-3</c:v>
                </c:pt>
                <c:pt idx="3406">
                  <c:v>0.02</c:v>
                </c:pt>
                <c:pt idx="3407">
                  <c:v>2.5999999999999999E-2</c:v>
                </c:pt>
                <c:pt idx="3408">
                  <c:v>2.5999999999999999E-2</c:v>
                </c:pt>
                <c:pt idx="3409">
                  <c:v>8.9999999999999993E-3</c:v>
                </c:pt>
                <c:pt idx="3410">
                  <c:v>3.0000000000000001E-3</c:v>
                </c:pt>
                <c:pt idx="3411">
                  <c:v>-2.1000000000000001E-2</c:v>
                </c:pt>
                <c:pt idx="3412">
                  <c:v>-2.5999999999999999E-2</c:v>
                </c:pt>
                <c:pt idx="3413">
                  <c:v>-2.5999999999999999E-2</c:v>
                </c:pt>
                <c:pt idx="3414">
                  <c:v>-2.5999999999999999E-2</c:v>
                </c:pt>
                <c:pt idx="3415">
                  <c:v>-7.0000000000000001E-3</c:v>
                </c:pt>
                <c:pt idx="3416">
                  <c:v>-3.0000000000000001E-3</c:v>
                </c:pt>
                <c:pt idx="3417">
                  <c:v>-1.2E-2</c:v>
                </c:pt>
                <c:pt idx="3418">
                  <c:v>1.0999999999999999E-2</c:v>
                </c:pt>
                <c:pt idx="3419">
                  <c:v>2.1000000000000001E-2</c:v>
                </c:pt>
                <c:pt idx="3420">
                  <c:v>0.03</c:v>
                </c:pt>
                <c:pt idx="3421">
                  <c:v>4.7E-2</c:v>
                </c:pt>
                <c:pt idx="3422">
                  <c:v>2.8000000000000001E-2</c:v>
                </c:pt>
                <c:pt idx="3423">
                  <c:v>1.4E-2</c:v>
                </c:pt>
                <c:pt idx="3424">
                  <c:v>1.2999999999999999E-2</c:v>
                </c:pt>
                <c:pt idx="3425">
                  <c:v>2.5999999999999999E-2</c:v>
                </c:pt>
                <c:pt idx="3426">
                  <c:v>5.0000000000000001E-3</c:v>
                </c:pt>
                <c:pt idx="3427">
                  <c:v>1.2E-2</c:v>
                </c:pt>
                <c:pt idx="3428">
                  <c:v>1.9E-2</c:v>
                </c:pt>
                <c:pt idx="3429">
                  <c:v>0.01</c:v>
                </c:pt>
                <c:pt idx="3430">
                  <c:v>1.6E-2</c:v>
                </c:pt>
                <c:pt idx="3431">
                  <c:v>1.0999999999999999E-2</c:v>
                </c:pt>
                <c:pt idx="3432">
                  <c:v>8.9999999999999993E-3</c:v>
                </c:pt>
                <c:pt idx="3433">
                  <c:v>-2E-3</c:v>
                </c:pt>
                <c:pt idx="3434">
                  <c:v>-1E-3</c:v>
                </c:pt>
                <c:pt idx="3435">
                  <c:v>1.0999999999999999E-2</c:v>
                </c:pt>
                <c:pt idx="3436">
                  <c:v>1.0999999999999999E-2</c:v>
                </c:pt>
                <c:pt idx="3437">
                  <c:v>-3.2000000000000001E-2</c:v>
                </c:pt>
                <c:pt idx="3438">
                  <c:v>-2E-3</c:v>
                </c:pt>
                <c:pt idx="3439">
                  <c:v>-4.0000000000000001E-3</c:v>
                </c:pt>
                <c:pt idx="3440">
                  <c:v>2.7E-2</c:v>
                </c:pt>
                <c:pt idx="3441">
                  <c:v>0.01</c:v>
                </c:pt>
                <c:pt idx="3442">
                  <c:v>4.0000000000000001E-3</c:v>
                </c:pt>
                <c:pt idx="3443">
                  <c:v>4.9000000000000002E-2</c:v>
                </c:pt>
                <c:pt idx="3444">
                  <c:v>2.5000000000000001E-2</c:v>
                </c:pt>
                <c:pt idx="3445">
                  <c:v>2.5000000000000001E-2</c:v>
                </c:pt>
                <c:pt idx="3446">
                  <c:v>2.1999999999999999E-2</c:v>
                </c:pt>
                <c:pt idx="3447">
                  <c:v>-0.01</c:v>
                </c:pt>
                <c:pt idx="3448">
                  <c:v>-3.2000000000000001E-2</c:v>
                </c:pt>
                <c:pt idx="3449">
                  <c:v>-7.0000000000000001E-3</c:v>
                </c:pt>
                <c:pt idx="3450">
                  <c:v>5.0000000000000001E-3</c:v>
                </c:pt>
                <c:pt idx="3451">
                  <c:v>-5.0000000000000001E-3</c:v>
                </c:pt>
                <c:pt idx="3452">
                  <c:v>7.0000000000000001E-3</c:v>
                </c:pt>
                <c:pt idx="3453">
                  <c:v>7.0000000000000001E-3</c:v>
                </c:pt>
                <c:pt idx="3454">
                  <c:v>2.7E-2</c:v>
                </c:pt>
                <c:pt idx="3455">
                  <c:v>3.6999999999999998E-2</c:v>
                </c:pt>
                <c:pt idx="3456">
                  <c:v>7.8E-2</c:v>
                </c:pt>
                <c:pt idx="3457">
                  <c:v>7.9000000000000001E-2</c:v>
                </c:pt>
                <c:pt idx="3458">
                  <c:v>6.7000000000000004E-2</c:v>
                </c:pt>
                <c:pt idx="3459">
                  <c:v>9.7000000000000003E-2</c:v>
                </c:pt>
                <c:pt idx="3460">
                  <c:v>0.10199999999999999</c:v>
                </c:pt>
                <c:pt idx="3461">
                  <c:v>0.1</c:v>
                </c:pt>
                <c:pt idx="3462">
                  <c:v>0.13400000000000001</c:v>
                </c:pt>
                <c:pt idx="3463">
                  <c:v>0.17699999999999999</c:v>
                </c:pt>
                <c:pt idx="3464">
                  <c:v>0.19800000000000001</c:v>
                </c:pt>
                <c:pt idx="3465">
                  <c:v>0.20499999999999999</c:v>
                </c:pt>
                <c:pt idx="3466">
                  <c:v>0.17499999999999999</c:v>
                </c:pt>
                <c:pt idx="3467">
                  <c:v>0.14799999999999999</c:v>
                </c:pt>
                <c:pt idx="3468">
                  <c:v>0.125</c:v>
                </c:pt>
                <c:pt idx="3469">
                  <c:v>0.13400000000000001</c:v>
                </c:pt>
                <c:pt idx="3470">
                  <c:v>0.17399999999999999</c:v>
                </c:pt>
                <c:pt idx="3471">
                  <c:v>0.16200000000000001</c:v>
                </c:pt>
                <c:pt idx="3472">
                  <c:v>0.24399999999999999</c:v>
                </c:pt>
                <c:pt idx="3473">
                  <c:v>0.26200000000000001</c:v>
                </c:pt>
                <c:pt idx="3474">
                  <c:v>0.26800000000000002</c:v>
                </c:pt>
                <c:pt idx="3475">
                  <c:v>0.23599999999999999</c:v>
                </c:pt>
                <c:pt idx="3476">
                  <c:v>0.2</c:v>
                </c:pt>
                <c:pt idx="3477">
                  <c:v>0.182</c:v>
                </c:pt>
                <c:pt idx="3478">
                  <c:v>0.187</c:v>
                </c:pt>
                <c:pt idx="3479">
                  <c:v>0.19500000000000001</c:v>
                </c:pt>
                <c:pt idx="3480">
                  <c:v>0.17299999999999999</c:v>
                </c:pt>
                <c:pt idx="3481">
                  <c:v>0.16600000000000001</c:v>
                </c:pt>
                <c:pt idx="3482">
                  <c:v>0.111</c:v>
                </c:pt>
                <c:pt idx="3483">
                  <c:v>0.111</c:v>
                </c:pt>
                <c:pt idx="3484">
                  <c:v>0.09</c:v>
                </c:pt>
                <c:pt idx="3485">
                  <c:v>0.08</c:v>
                </c:pt>
                <c:pt idx="3486">
                  <c:v>0.104</c:v>
                </c:pt>
                <c:pt idx="3487">
                  <c:v>0.11700000000000001</c:v>
                </c:pt>
                <c:pt idx="3488">
                  <c:v>0.10100000000000001</c:v>
                </c:pt>
                <c:pt idx="3489">
                  <c:v>0.11700000000000001</c:v>
                </c:pt>
                <c:pt idx="3490">
                  <c:v>8.7999999999999995E-2</c:v>
                </c:pt>
                <c:pt idx="3491">
                  <c:v>8.5999999999999993E-2</c:v>
                </c:pt>
                <c:pt idx="3492">
                  <c:v>7.2999999999999995E-2</c:v>
                </c:pt>
                <c:pt idx="3493">
                  <c:v>8.4000000000000005E-2</c:v>
                </c:pt>
                <c:pt idx="3494">
                  <c:v>0.1</c:v>
                </c:pt>
                <c:pt idx="3495">
                  <c:v>0.13300000000000001</c:v>
                </c:pt>
                <c:pt idx="3496">
                  <c:v>0.159</c:v>
                </c:pt>
                <c:pt idx="3497">
                  <c:v>0.154</c:v>
                </c:pt>
                <c:pt idx="3498">
                  <c:v>0.14899999999999999</c:v>
                </c:pt>
                <c:pt idx="3499">
                  <c:v>0.159</c:v>
                </c:pt>
                <c:pt idx="3500">
                  <c:v>0.151</c:v>
                </c:pt>
                <c:pt idx="3501">
                  <c:v>0.15</c:v>
                </c:pt>
                <c:pt idx="3502">
                  <c:v>0.152</c:v>
                </c:pt>
                <c:pt idx="3503">
                  <c:v>0.151</c:v>
                </c:pt>
                <c:pt idx="3504">
                  <c:v>0.16700000000000001</c:v>
                </c:pt>
                <c:pt idx="3505">
                  <c:v>0.16900000000000001</c:v>
                </c:pt>
                <c:pt idx="3506">
                  <c:v>0.16500000000000001</c:v>
                </c:pt>
                <c:pt idx="3507">
                  <c:v>0.16200000000000001</c:v>
                </c:pt>
                <c:pt idx="3508">
                  <c:v>0.16</c:v>
                </c:pt>
                <c:pt idx="3509">
                  <c:v>0.16600000000000001</c:v>
                </c:pt>
                <c:pt idx="3510">
                  <c:v>0.223</c:v>
                </c:pt>
                <c:pt idx="3511">
                  <c:v>0.216</c:v>
                </c:pt>
                <c:pt idx="3512">
                  <c:v>0.22900000000000001</c:v>
                </c:pt>
                <c:pt idx="3513">
                  <c:v>0.218</c:v>
                </c:pt>
                <c:pt idx="3514">
                  <c:v>0.22600000000000001</c:v>
                </c:pt>
                <c:pt idx="3515">
                  <c:v>0.20399999999999999</c:v>
                </c:pt>
                <c:pt idx="3516">
                  <c:v>0.248</c:v>
                </c:pt>
                <c:pt idx="3517">
                  <c:v>0.26</c:v>
                </c:pt>
                <c:pt idx="3518">
                  <c:v>0.28100000000000003</c:v>
                </c:pt>
                <c:pt idx="3519">
                  <c:v>0.26500000000000001</c:v>
                </c:pt>
                <c:pt idx="3520">
                  <c:v>0.23499999999999999</c:v>
                </c:pt>
                <c:pt idx="3521">
                  <c:v>0.25</c:v>
                </c:pt>
                <c:pt idx="3522">
                  <c:v>0.23300000000000001</c:v>
                </c:pt>
                <c:pt idx="3523">
                  <c:v>0.23499999999999999</c:v>
                </c:pt>
                <c:pt idx="3524">
                  <c:v>0.26</c:v>
                </c:pt>
                <c:pt idx="3525">
                  <c:v>0.28100000000000003</c:v>
                </c:pt>
                <c:pt idx="3526">
                  <c:v>0.27400000000000002</c:v>
                </c:pt>
                <c:pt idx="3527">
                  <c:v>0.32800000000000001</c:v>
                </c:pt>
                <c:pt idx="3528">
                  <c:v>0.26500000000000001</c:v>
                </c:pt>
                <c:pt idx="3529">
                  <c:v>0.255</c:v>
                </c:pt>
                <c:pt idx="3530">
                  <c:v>0.27</c:v>
                </c:pt>
                <c:pt idx="3531">
                  <c:v>0.251</c:v>
                </c:pt>
                <c:pt idx="3532">
                  <c:v>0.22500000000000001</c:v>
                </c:pt>
                <c:pt idx="3533">
                  <c:v>0.22</c:v>
                </c:pt>
                <c:pt idx="3534">
                  <c:v>0.20799999999999999</c:v>
                </c:pt>
                <c:pt idx="3535">
                  <c:v>0.21199999999999999</c:v>
                </c:pt>
                <c:pt idx="3536">
                  <c:v>0.23599999999999999</c:v>
                </c:pt>
                <c:pt idx="3537">
                  <c:v>0.186</c:v>
                </c:pt>
                <c:pt idx="3538">
                  <c:v>0.20899999999999999</c:v>
                </c:pt>
                <c:pt idx="3539">
                  <c:v>0.19400000000000001</c:v>
                </c:pt>
                <c:pt idx="3540">
                  <c:v>0.18</c:v>
                </c:pt>
                <c:pt idx="3541">
                  <c:v>0.188</c:v>
                </c:pt>
                <c:pt idx="3542">
                  <c:v>0.188</c:v>
                </c:pt>
                <c:pt idx="3543">
                  <c:v>0.16700000000000001</c:v>
                </c:pt>
                <c:pt idx="3544">
                  <c:v>0.16600000000000001</c:v>
                </c:pt>
                <c:pt idx="3545">
                  <c:v>0.16800000000000001</c:v>
                </c:pt>
                <c:pt idx="3546">
                  <c:v>0.16</c:v>
                </c:pt>
                <c:pt idx="3547">
                  <c:v>0.154</c:v>
                </c:pt>
                <c:pt idx="3548">
                  <c:v>0.17299999999999999</c:v>
                </c:pt>
                <c:pt idx="3549">
                  <c:v>0.16</c:v>
                </c:pt>
                <c:pt idx="3550">
                  <c:v>0.17</c:v>
                </c:pt>
                <c:pt idx="3551">
                  <c:v>0.17299999999999999</c:v>
                </c:pt>
                <c:pt idx="3552">
                  <c:v>0.18</c:v>
                </c:pt>
                <c:pt idx="3553">
                  <c:v>0.17799999999999999</c:v>
                </c:pt>
                <c:pt idx="3554">
                  <c:v>0.17399999999999999</c:v>
                </c:pt>
                <c:pt idx="3555">
                  <c:v>0.19800000000000001</c:v>
                </c:pt>
                <c:pt idx="3556">
                  <c:v>0.214</c:v>
                </c:pt>
                <c:pt idx="3557">
                  <c:v>0.18</c:v>
                </c:pt>
                <c:pt idx="3558">
                  <c:v>0.17199999999999999</c:v>
                </c:pt>
                <c:pt idx="3559">
                  <c:v>0.18099999999999999</c:v>
                </c:pt>
                <c:pt idx="3560">
                  <c:v>0.153</c:v>
                </c:pt>
                <c:pt idx="3561">
                  <c:v>0.158</c:v>
                </c:pt>
                <c:pt idx="3562">
                  <c:v>0.17399999999999999</c:v>
                </c:pt>
                <c:pt idx="3563">
                  <c:v>0.183</c:v>
                </c:pt>
                <c:pt idx="3564">
                  <c:v>0.188</c:v>
                </c:pt>
                <c:pt idx="3565">
                  <c:v>0.17899999999999999</c:v>
                </c:pt>
                <c:pt idx="3566">
                  <c:v>0.154</c:v>
                </c:pt>
                <c:pt idx="3567">
                  <c:v>0.113</c:v>
                </c:pt>
                <c:pt idx="3568">
                  <c:v>0.112</c:v>
                </c:pt>
                <c:pt idx="3569">
                  <c:v>0.113</c:v>
                </c:pt>
                <c:pt idx="3570">
                  <c:v>0.13800000000000001</c:v>
                </c:pt>
                <c:pt idx="3571">
                  <c:v>0.13200000000000001</c:v>
                </c:pt>
                <c:pt idx="3572">
                  <c:v>8.4000000000000005E-2</c:v>
                </c:pt>
                <c:pt idx="3573">
                  <c:v>9.8000000000000004E-2</c:v>
                </c:pt>
                <c:pt idx="3574">
                  <c:v>9.4E-2</c:v>
                </c:pt>
                <c:pt idx="3575">
                  <c:v>0.1</c:v>
                </c:pt>
                <c:pt idx="3576">
                  <c:v>9.8000000000000004E-2</c:v>
                </c:pt>
                <c:pt idx="3577">
                  <c:v>0.10199999999999999</c:v>
                </c:pt>
                <c:pt idx="3578">
                  <c:v>0.107</c:v>
                </c:pt>
                <c:pt idx="3579">
                  <c:v>0.105</c:v>
                </c:pt>
                <c:pt idx="3580">
                  <c:v>0.11600000000000001</c:v>
                </c:pt>
                <c:pt idx="3581">
                  <c:v>9.7000000000000003E-2</c:v>
                </c:pt>
                <c:pt idx="3582">
                  <c:v>9.7000000000000003E-2</c:v>
                </c:pt>
                <c:pt idx="3583">
                  <c:v>0.13300000000000001</c:v>
                </c:pt>
                <c:pt idx="3584">
                  <c:v>0.128</c:v>
                </c:pt>
                <c:pt idx="3585">
                  <c:v>0.121</c:v>
                </c:pt>
                <c:pt idx="3586">
                  <c:v>0.129</c:v>
                </c:pt>
                <c:pt idx="3587">
                  <c:v>0.11899999999999999</c:v>
                </c:pt>
                <c:pt idx="3588">
                  <c:v>0.114</c:v>
                </c:pt>
                <c:pt idx="3589">
                  <c:v>0.128</c:v>
                </c:pt>
                <c:pt idx="3590">
                  <c:v>0.122</c:v>
                </c:pt>
                <c:pt idx="3591">
                  <c:v>0.16500000000000001</c:v>
                </c:pt>
                <c:pt idx="3592">
                  <c:v>0.20499999999999999</c:v>
                </c:pt>
                <c:pt idx="3593">
                  <c:v>0.21299999999999999</c:v>
                </c:pt>
                <c:pt idx="3594">
                  <c:v>0.224</c:v>
                </c:pt>
                <c:pt idx="3595">
                  <c:v>0.216</c:v>
                </c:pt>
                <c:pt idx="3596">
                  <c:v>0.23100000000000001</c:v>
                </c:pt>
                <c:pt idx="3597">
                  <c:v>0.25</c:v>
                </c:pt>
                <c:pt idx="3598">
                  <c:v>0.24199999999999999</c:v>
                </c:pt>
                <c:pt idx="3599">
                  <c:v>0.251</c:v>
                </c:pt>
                <c:pt idx="3600">
                  <c:v>0.22900000000000001</c:v>
                </c:pt>
                <c:pt idx="3601">
                  <c:v>0.23100000000000001</c:v>
                </c:pt>
                <c:pt idx="3602">
                  <c:v>0.214</c:v>
                </c:pt>
                <c:pt idx="3603">
                  <c:v>0.222</c:v>
                </c:pt>
                <c:pt idx="3604">
                  <c:v>0.22500000000000001</c:v>
                </c:pt>
                <c:pt idx="3605">
                  <c:v>0.22500000000000001</c:v>
                </c:pt>
                <c:pt idx="3606">
                  <c:v>0.223</c:v>
                </c:pt>
                <c:pt idx="3607">
                  <c:v>0.223</c:v>
                </c:pt>
                <c:pt idx="3608">
                  <c:v>0.23899999999999999</c:v>
                </c:pt>
                <c:pt idx="3609">
                  <c:v>0.20599999999999999</c:v>
                </c:pt>
                <c:pt idx="3610">
                  <c:v>0.20699999999999999</c:v>
                </c:pt>
                <c:pt idx="3611">
                  <c:v>0.20699999999999999</c:v>
                </c:pt>
                <c:pt idx="3612">
                  <c:v>0.21099999999999999</c:v>
                </c:pt>
                <c:pt idx="3613">
                  <c:v>0.20599999999999999</c:v>
                </c:pt>
                <c:pt idx="3614">
                  <c:v>0.20899999999999999</c:v>
                </c:pt>
                <c:pt idx="3615">
                  <c:v>0.21199999999999999</c:v>
                </c:pt>
                <c:pt idx="3616">
                  <c:v>0.22600000000000001</c:v>
                </c:pt>
                <c:pt idx="3617">
                  <c:v>0.21</c:v>
                </c:pt>
                <c:pt idx="3618">
                  <c:v>0.184</c:v>
                </c:pt>
                <c:pt idx="3619">
                  <c:v>0.17899999999999999</c:v>
                </c:pt>
                <c:pt idx="3620">
                  <c:v>0.20200000000000001</c:v>
                </c:pt>
                <c:pt idx="3621">
                  <c:v>0.21199999999999999</c:v>
                </c:pt>
                <c:pt idx="3622">
                  <c:v>0.17499999999999999</c:v>
                </c:pt>
                <c:pt idx="3623">
                  <c:v>0.17</c:v>
                </c:pt>
                <c:pt idx="3624">
                  <c:v>0.16200000000000001</c:v>
                </c:pt>
                <c:pt idx="3625">
                  <c:v>0.157</c:v>
                </c:pt>
                <c:pt idx="3626">
                  <c:v>0.16900000000000001</c:v>
                </c:pt>
                <c:pt idx="3627">
                  <c:v>0.154</c:v>
                </c:pt>
                <c:pt idx="3628">
                  <c:v>0.123</c:v>
                </c:pt>
                <c:pt idx="3629">
                  <c:v>0.13200000000000001</c:v>
                </c:pt>
                <c:pt idx="3630">
                  <c:v>0.121</c:v>
                </c:pt>
                <c:pt idx="3631">
                  <c:v>0.108</c:v>
                </c:pt>
                <c:pt idx="3632">
                  <c:v>9.1999999999999998E-2</c:v>
                </c:pt>
                <c:pt idx="3633">
                  <c:v>6.6000000000000003E-2</c:v>
                </c:pt>
                <c:pt idx="3634">
                  <c:v>7.5999999999999998E-2</c:v>
                </c:pt>
                <c:pt idx="3635">
                  <c:v>0.08</c:v>
                </c:pt>
                <c:pt idx="3636">
                  <c:v>7.3999999999999996E-2</c:v>
                </c:pt>
                <c:pt idx="3637">
                  <c:v>0.12</c:v>
                </c:pt>
                <c:pt idx="3638">
                  <c:v>0.09</c:v>
                </c:pt>
                <c:pt idx="3639">
                  <c:v>0.11</c:v>
                </c:pt>
                <c:pt idx="3640">
                  <c:v>0.104</c:v>
                </c:pt>
                <c:pt idx="3641">
                  <c:v>0.124</c:v>
                </c:pt>
                <c:pt idx="3642">
                  <c:v>0.105</c:v>
                </c:pt>
                <c:pt idx="3643">
                  <c:v>0.11</c:v>
                </c:pt>
                <c:pt idx="3644">
                  <c:v>0.111</c:v>
                </c:pt>
                <c:pt idx="3645">
                  <c:v>0.108</c:v>
                </c:pt>
                <c:pt idx="3646">
                  <c:v>0.108</c:v>
                </c:pt>
                <c:pt idx="3647">
                  <c:v>0.122</c:v>
                </c:pt>
                <c:pt idx="3648">
                  <c:v>0.11799999999999999</c:v>
                </c:pt>
                <c:pt idx="3649">
                  <c:v>0.126</c:v>
                </c:pt>
                <c:pt idx="3650">
                  <c:v>0.12</c:v>
                </c:pt>
                <c:pt idx="3651">
                  <c:v>9.8000000000000004E-2</c:v>
                </c:pt>
                <c:pt idx="3652">
                  <c:v>8.7999999999999995E-2</c:v>
                </c:pt>
                <c:pt idx="3653">
                  <c:v>0.127</c:v>
                </c:pt>
                <c:pt idx="3654">
                  <c:v>0.105</c:v>
                </c:pt>
                <c:pt idx="3655">
                  <c:v>0.111</c:v>
                </c:pt>
                <c:pt idx="3656">
                  <c:v>0.11700000000000001</c:v>
                </c:pt>
                <c:pt idx="3657">
                  <c:v>0.16200000000000001</c:v>
                </c:pt>
                <c:pt idx="3658">
                  <c:v>0.17699999999999999</c:v>
                </c:pt>
                <c:pt idx="3659">
                  <c:v>0.16500000000000001</c:v>
                </c:pt>
                <c:pt idx="3660">
                  <c:v>0.16600000000000001</c:v>
                </c:pt>
                <c:pt idx="3661">
                  <c:v>0.158</c:v>
                </c:pt>
                <c:pt idx="3662">
                  <c:v>0.14000000000000001</c:v>
                </c:pt>
                <c:pt idx="3663">
                  <c:v>0.15</c:v>
                </c:pt>
                <c:pt idx="3664">
                  <c:v>0.155</c:v>
                </c:pt>
                <c:pt idx="3665">
                  <c:v>0.157</c:v>
                </c:pt>
                <c:pt idx="3666">
                  <c:v>0.17199999999999999</c:v>
                </c:pt>
                <c:pt idx="3667">
                  <c:v>0.20799999999999999</c:v>
                </c:pt>
                <c:pt idx="3668">
                  <c:v>0.20499999999999999</c:v>
                </c:pt>
                <c:pt idx="3669">
                  <c:v>0.185</c:v>
                </c:pt>
                <c:pt idx="3670">
                  <c:v>0.16800000000000001</c:v>
                </c:pt>
                <c:pt idx="3671">
                  <c:v>0.159</c:v>
                </c:pt>
                <c:pt idx="3672">
                  <c:v>0.13500000000000001</c:v>
                </c:pt>
                <c:pt idx="3673">
                  <c:v>0.14099999999999999</c:v>
                </c:pt>
                <c:pt idx="3674">
                  <c:v>0.158</c:v>
                </c:pt>
                <c:pt idx="3675">
                  <c:v>0.17199999999999999</c:v>
                </c:pt>
                <c:pt idx="3676">
                  <c:v>0.187</c:v>
                </c:pt>
                <c:pt idx="3677">
                  <c:v>0.18099999999999999</c:v>
                </c:pt>
                <c:pt idx="3678">
                  <c:v>0.161</c:v>
                </c:pt>
                <c:pt idx="3679">
                  <c:v>0.16800000000000001</c:v>
                </c:pt>
                <c:pt idx="3680">
                  <c:v>0.17100000000000001</c:v>
                </c:pt>
                <c:pt idx="3681">
                  <c:v>0.18</c:v>
                </c:pt>
                <c:pt idx="3682">
                  <c:v>0.157</c:v>
                </c:pt>
                <c:pt idx="3683">
                  <c:v>0.156</c:v>
                </c:pt>
                <c:pt idx="3684">
                  <c:v>0.154</c:v>
                </c:pt>
                <c:pt idx="3685">
                  <c:v>0.124</c:v>
                </c:pt>
                <c:pt idx="3686">
                  <c:v>0.13200000000000001</c:v>
                </c:pt>
                <c:pt idx="3687">
                  <c:v>0.16900000000000001</c:v>
                </c:pt>
                <c:pt idx="3688">
                  <c:v>0.16900000000000001</c:v>
                </c:pt>
                <c:pt idx="3689">
                  <c:v>0.16900000000000001</c:v>
                </c:pt>
                <c:pt idx="3690">
                  <c:v>0.16900000000000001</c:v>
                </c:pt>
                <c:pt idx="3691">
                  <c:v>0.17100000000000001</c:v>
                </c:pt>
                <c:pt idx="3692">
                  <c:v>0.183</c:v>
                </c:pt>
                <c:pt idx="3693">
                  <c:v>0.16800000000000001</c:v>
                </c:pt>
                <c:pt idx="3694">
                  <c:v>0.17</c:v>
                </c:pt>
                <c:pt idx="3695">
                  <c:v>0.14199999999999999</c:v>
                </c:pt>
                <c:pt idx="3696">
                  <c:v>0.14000000000000001</c:v>
                </c:pt>
                <c:pt idx="3697">
                  <c:v>0.14000000000000001</c:v>
                </c:pt>
                <c:pt idx="3698">
                  <c:v>0.124</c:v>
                </c:pt>
                <c:pt idx="3699">
                  <c:v>0.13600000000000001</c:v>
                </c:pt>
                <c:pt idx="3700">
                  <c:v>0.14599999999999999</c:v>
                </c:pt>
                <c:pt idx="3701">
                  <c:v>0.14699999999999999</c:v>
                </c:pt>
                <c:pt idx="3702">
                  <c:v>0.11600000000000001</c:v>
                </c:pt>
                <c:pt idx="3703">
                  <c:v>0.13200000000000001</c:v>
                </c:pt>
                <c:pt idx="3704">
                  <c:v>0.129</c:v>
                </c:pt>
                <c:pt idx="3705">
                  <c:v>0.107</c:v>
                </c:pt>
                <c:pt idx="3706">
                  <c:v>9.9000000000000005E-2</c:v>
                </c:pt>
                <c:pt idx="3707">
                  <c:v>8.6999999999999994E-2</c:v>
                </c:pt>
                <c:pt idx="3708">
                  <c:v>9.1999999999999998E-2</c:v>
                </c:pt>
                <c:pt idx="3709">
                  <c:v>8.8999999999999996E-2</c:v>
                </c:pt>
                <c:pt idx="3710">
                  <c:v>7.6999999999999999E-2</c:v>
                </c:pt>
                <c:pt idx="3711">
                  <c:v>8.1000000000000003E-2</c:v>
                </c:pt>
                <c:pt idx="3712">
                  <c:v>6.3E-2</c:v>
                </c:pt>
                <c:pt idx="3713">
                  <c:v>6.0999999999999999E-2</c:v>
                </c:pt>
                <c:pt idx="3714">
                  <c:v>5.2999999999999999E-2</c:v>
                </c:pt>
                <c:pt idx="3715">
                  <c:v>5.1999999999999998E-2</c:v>
                </c:pt>
                <c:pt idx="3716">
                  <c:v>0.05</c:v>
                </c:pt>
                <c:pt idx="3717">
                  <c:v>5.8999999999999997E-2</c:v>
                </c:pt>
                <c:pt idx="3718">
                  <c:v>6.0999999999999999E-2</c:v>
                </c:pt>
                <c:pt idx="3719">
                  <c:v>5.8999999999999997E-2</c:v>
                </c:pt>
                <c:pt idx="3720">
                  <c:v>5.8000000000000003E-2</c:v>
                </c:pt>
                <c:pt idx="3721">
                  <c:v>5.2999999999999999E-2</c:v>
                </c:pt>
                <c:pt idx="3722">
                  <c:v>4.4999999999999998E-2</c:v>
                </c:pt>
                <c:pt idx="3723">
                  <c:v>5.0999999999999997E-2</c:v>
                </c:pt>
                <c:pt idx="3724">
                  <c:v>5.8000000000000003E-2</c:v>
                </c:pt>
                <c:pt idx="3725">
                  <c:v>6.3E-2</c:v>
                </c:pt>
                <c:pt idx="3726">
                  <c:v>3.7999999999999999E-2</c:v>
                </c:pt>
                <c:pt idx="3727">
                  <c:v>3.2000000000000001E-2</c:v>
                </c:pt>
                <c:pt idx="3728">
                  <c:v>2.5999999999999999E-2</c:v>
                </c:pt>
                <c:pt idx="3729">
                  <c:v>2.5999999999999999E-2</c:v>
                </c:pt>
                <c:pt idx="3730">
                  <c:v>4.2000000000000003E-2</c:v>
                </c:pt>
                <c:pt idx="3731">
                  <c:v>3.5999999999999997E-2</c:v>
                </c:pt>
                <c:pt idx="3732">
                  <c:v>3.2000000000000001E-2</c:v>
                </c:pt>
                <c:pt idx="3733">
                  <c:v>3.5000000000000003E-2</c:v>
                </c:pt>
                <c:pt idx="3734">
                  <c:v>3.7999999999999999E-2</c:v>
                </c:pt>
                <c:pt idx="3735">
                  <c:v>3.5000000000000003E-2</c:v>
                </c:pt>
                <c:pt idx="3736">
                  <c:v>2.9000000000000001E-2</c:v>
                </c:pt>
                <c:pt idx="3737">
                  <c:v>2.3E-2</c:v>
                </c:pt>
                <c:pt idx="3738">
                  <c:v>3.3000000000000002E-2</c:v>
                </c:pt>
                <c:pt idx="3739">
                  <c:v>2.5000000000000001E-2</c:v>
                </c:pt>
                <c:pt idx="3740">
                  <c:v>1.9E-2</c:v>
                </c:pt>
                <c:pt idx="3741">
                  <c:v>2.5000000000000001E-2</c:v>
                </c:pt>
                <c:pt idx="3742">
                  <c:v>0.02</c:v>
                </c:pt>
                <c:pt idx="3743">
                  <c:v>1.7999999999999999E-2</c:v>
                </c:pt>
                <c:pt idx="3744">
                  <c:v>1.4999999999999999E-2</c:v>
                </c:pt>
                <c:pt idx="3745">
                  <c:v>1.4999999999999999E-2</c:v>
                </c:pt>
                <c:pt idx="3746">
                  <c:v>0.02</c:v>
                </c:pt>
                <c:pt idx="3747">
                  <c:v>1.6E-2</c:v>
                </c:pt>
                <c:pt idx="3748">
                  <c:v>1.6E-2</c:v>
                </c:pt>
                <c:pt idx="3749">
                  <c:v>2.1000000000000001E-2</c:v>
                </c:pt>
                <c:pt idx="3750">
                  <c:v>1.9E-2</c:v>
                </c:pt>
                <c:pt idx="3751">
                  <c:v>1.7000000000000001E-2</c:v>
                </c:pt>
                <c:pt idx="3752">
                  <c:v>1.7000000000000001E-2</c:v>
                </c:pt>
                <c:pt idx="3753">
                  <c:v>2.5000000000000001E-2</c:v>
                </c:pt>
                <c:pt idx="3754">
                  <c:v>2.1999999999999999E-2</c:v>
                </c:pt>
                <c:pt idx="3755">
                  <c:v>2.9000000000000001E-2</c:v>
                </c:pt>
                <c:pt idx="3756">
                  <c:v>2.5000000000000001E-2</c:v>
                </c:pt>
                <c:pt idx="3757">
                  <c:v>3.1E-2</c:v>
                </c:pt>
                <c:pt idx="3758">
                  <c:v>2.4E-2</c:v>
                </c:pt>
                <c:pt idx="3759">
                  <c:v>3.1E-2</c:v>
                </c:pt>
                <c:pt idx="3760">
                  <c:v>2.8000000000000001E-2</c:v>
                </c:pt>
                <c:pt idx="3761">
                  <c:v>3.4000000000000002E-2</c:v>
                </c:pt>
                <c:pt idx="3762">
                  <c:v>2.1999999999999999E-2</c:v>
                </c:pt>
                <c:pt idx="3763">
                  <c:v>1.7999999999999999E-2</c:v>
                </c:pt>
                <c:pt idx="3764">
                  <c:v>2.1999999999999999E-2</c:v>
                </c:pt>
                <c:pt idx="3765">
                  <c:v>2.5999999999999999E-2</c:v>
                </c:pt>
                <c:pt idx="3766">
                  <c:v>5.0000000000000001E-3</c:v>
                </c:pt>
                <c:pt idx="3767">
                  <c:v>4.0000000000000001E-3</c:v>
                </c:pt>
                <c:pt idx="3768">
                  <c:v>6.0000000000000001E-3</c:v>
                </c:pt>
                <c:pt idx="3769">
                  <c:v>-4.0000000000000001E-3</c:v>
                </c:pt>
                <c:pt idx="3770">
                  <c:v>-7.0000000000000001E-3</c:v>
                </c:pt>
                <c:pt idx="3771">
                  <c:v>-1.0999999999999999E-2</c:v>
                </c:pt>
                <c:pt idx="3772">
                  <c:v>3.0000000000000001E-3</c:v>
                </c:pt>
                <c:pt idx="3773">
                  <c:v>-1.4E-2</c:v>
                </c:pt>
                <c:pt idx="3774">
                  <c:v>-5.0000000000000001E-3</c:v>
                </c:pt>
                <c:pt idx="3775">
                  <c:v>-0.01</c:v>
                </c:pt>
                <c:pt idx="3776">
                  <c:v>1E-3</c:v>
                </c:pt>
                <c:pt idx="3777">
                  <c:v>5.0000000000000001E-3</c:v>
                </c:pt>
                <c:pt idx="3778">
                  <c:v>2E-3</c:v>
                </c:pt>
                <c:pt idx="3779">
                  <c:v>-3.5000000000000003E-2</c:v>
                </c:pt>
                <c:pt idx="3780">
                  <c:v>-0.02</c:v>
                </c:pt>
                <c:pt idx="3781">
                  <c:v>-0.02</c:v>
                </c:pt>
                <c:pt idx="3782">
                  <c:v>-0.02</c:v>
                </c:pt>
                <c:pt idx="3783">
                  <c:v>-3.3000000000000002E-2</c:v>
                </c:pt>
                <c:pt idx="3784">
                  <c:v>-4.7E-2</c:v>
                </c:pt>
                <c:pt idx="3785">
                  <c:v>-3.5999999999999997E-2</c:v>
                </c:pt>
                <c:pt idx="3786">
                  <c:v>-2.3E-2</c:v>
                </c:pt>
                <c:pt idx="3787">
                  <c:v>-0.08</c:v>
                </c:pt>
                <c:pt idx="3788">
                  <c:v>-7.3999999999999996E-2</c:v>
                </c:pt>
                <c:pt idx="3789">
                  <c:v>-7.1999999999999995E-2</c:v>
                </c:pt>
                <c:pt idx="3790">
                  <c:v>-7.6999999999999999E-2</c:v>
                </c:pt>
                <c:pt idx="3791">
                  <c:v>-7.0000000000000007E-2</c:v>
                </c:pt>
                <c:pt idx="3792">
                  <c:v>-7.5999999999999998E-2</c:v>
                </c:pt>
                <c:pt idx="3793">
                  <c:v>-0.06</c:v>
                </c:pt>
                <c:pt idx="3794">
                  <c:v>-7.2999999999999995E-2</c:v>
                </c:pt>
                <c:pt idx="3795">
                  <c:v>-0.06</c:v>
                </c:pt>
                <c:pt idx="3796">
                  <c:v>-6.9000000000000006E-2</c:v>
                </c:pt>
                <c:pt idx="3797">
                  <c:v>-5.8000000000000003E-2</c:v>
                </c:pt>
                <c:pt idx="3798">
                  <c:v>-7.0999999999999994E-2</c:v>
                </c:pt>
                <c:pt idx="3799">
                  <c:v>-6.7000000000000004E-2</c:v>
                </c:pt>
                <c:pt idx="3800">
                  <c:v>-5.0999999999999997E-2</c:v>
                </c:pt>
                <c:pt idx="3801">
                  <c:v>-5.7000000000000002E-2</c:v>
                </c:pt>
                <c:pt idx="3802">
                  <c:v>-6.7000000000000004E-2</c:v>
                </c:pt>
                <c:pt idx="3803">
                  <c:v>-7.0999999999999994E-2</c:v>
                </c:pt>
                <c:pt idx="3804">
                  <c:v>-7.0999999999999994E-2</c:v>
                </c:pt>
                <c:pt idx="3805">
                  <c:v>-8.3000000000000004E-2</c:v>
                </c:pt>
                <c:pt idx="3806">
                  <c:v>-8.6999999999999994E-2</c:v>
                </c:pt>
                <c:pt idx="3807">
                  <c:v>-7.4999999999999997E-2</c:v>
                </c:pt>
                <c:pt idx="3808">
                  <c:v>-6.8000000000000005E-2</c:v>
                </c:pt>
                <c:pt idx="3809">
                  <c:v>-7.1999999999999995E-2</c:v>
                </c:pt>
                <c:pt idx="3810">
                  <c:v>-6.7000000000000004E-2</c:v>
                </c:pt>
                <c:pt idx="3811">
                  <c:v>-6.7000000000000004E-2</c:v>
                </c:pt>
                <c:pt idx="3812">
                  <c:v>-6.4000000000000001E-2</c:v>
                </c:pt>
                <c:pt idx="3813">
                  <c:v>-5.7000000000000002E-2</c:v>
                </c:pt>
                <c:pt idx="3814">
                  <c:v>-4.8000000000000001E-2</c:v>
                </c:pt>
                <c:pt idx="3815">
                  <c:v>-5.2999999999999999E-2</c:v>
                </c:pt>
                <c:pt idx="3816">
                  <c:v>-6.4000000000000001E-2</c:v>
                </c:pt>
                <c:pt idx="3817">
                  <c:v>-5.3999999999999999E-2</c:v>
                </c:pt>
                <c:pt idx="3818">
                  <c:v>-5.3999999999999999E-2</c:v>
                </c:pt>
                <c:pt idx="3819">
                  <c:v>-6.6000000000000003E-2</c:v>
                </c:pt>
                <c:pt idx="3820">
                  <c:v>-5.0999999999999997E-2</c:v>
                </c:pt>
                <c:pt idx="3821">
                  <c:v>-4.5999999999999999E-2</c:v>
                </c:pt>
                <c:pt idx="3822">
                  <c:v>-4.5999999999999999E-2</c:v>
                </c:pt>
                <c:pt idx="3823">
                  <c:v>-0.04</c:v>
                </c:pt>
                <c:pt idx="3824">
                  <c:v>-4.5999999999999999E-2</c:v>
                </c:pt>
                <c:pt idx="3825">
                  <c:v>-4.9000000000000002E-2</c:v>
                </c:pt>
                <c:pt idx="3826">
                  <c:v>-4.1000000000000002E-2</c:v>
                </c:pt>
                <c:pt idx="3827">
                  <c:v>-4.4999999999999998E-2</c:v>
                </c:pt>
                <c:pt idx="3828">
                  <c:v>-5.8000000000000003E-2</c:v>
                </c:pt>
                <c:pt idx="3829">
                  <c:v>-0.05</c:v>
                </c:pt>
                <c:pt idx="3830">
                  <c:v>-5.5E-2</c:v>
                </c:pt>
                <c:pt idx="3831">
                  <c:v>-6.0999999999999999E-2</c:v>
                </c:pt>
                <c:pt idx="3832">
                  <c:v>-6.0999999999999999E-2</c:v>
                </c:pt>
                <c:pt idx="3833">
                  <c:v>-6.0999999999999999E-2</c:v>
                </c:pt>
                <c:pt idx="3834">
                  <c:v>-5.2999999999999999E-2</c:v>
                </c:pt>
                <c:pt idx="3835">
                  <c:v>-0.05</c:v>
                </c:pt>
                <c:pt idx="3836">
                  <c:v>-4.8000000000000001E-2</c:v>
                </c:pt>
                <c:pt idx="3837">
                  <c:v>-4.7E-2</c:v>
                </c:pt>
                <c:pt idx="3838">
                  <c:v>-4.5999999999999999E-2</c:v>
                </c:pt>
                <c:pt idx="3839">
                  <c:v>-3.9E-2</c:v>
                </c:pt>
                <c:pt idx="3840">
                  <c:v>-0.03</c:v>
                </c:pt>
                <c:pt idx="3841">
                  <c:v>-1.6E-2</c:v>
                </c:pt>
                <c:pt idx="3842">
                  <c:v>-2.3E-2</c:v>
                </c:pt>
                <c:pt idx="3843">
                  <c:v>-4.1000000000000002E-2</c:v>
                </c:pt>
                <c:pt idx="3844">
                  <c:v>-3.9E-2</c:v>
                </c:pt>
                <c:pt idx="3845">
                  <c:v>-3.9E-2</c:v>
                </c:pt>
                <c:pt idx="3846">
                  <c:v>-4.3999999999999997E-2</c:v>
                </c:pt>
                <c:pt idx="3847">
                  <c:v>-4.2000000000000003E-2</c:v>
                </c:pt>
                <c:pt idx="3848">
                  <c:v>-3.4000000000000002E-2</c:v>
                </c:pt>
                <c:pt idx="3849">
                  <c:v>-2.8000000000000001E-2</c:v>
                </c:pt>
                <c:pt idx="3850">
                  <c:v>-3.2000000000000001E-2</c:v>
                </c:pt>
                <c:pt idx="3851">
                  <c:v>-3.4000000000000002E-2</c:v>
                </c:pt>
                <c:pt idx="3852">
                  <c:v>-1.9E-2</c:v>
                </c:pt>
                <c:pt idx="3853">
                  <c:v>-1.7000000000000001E-2</c:v>
                </c:pt>
                <c:pt idx="3854">
                  <c:v>-3.6999999999999998E-2</c:v>
                </c:pt>
                <c:pt idx="3855">
                  <c:v>-3.6999999999999998E-2</c:v>
                </c:pt>
                <c:pt idx="3856">
                  <c:v>-3.1E-2</c:v>
                </c:pt>
                <c:pt idx="3857">
                  <c:v>-3.6999999999999998E-2</c:v>
                </c:pt>
                <c:pt idx="3858">
                  <c:v>-4.5999999999999999E-2</c:v>
                </c:pt>
                <c:pt idx="3859">
                  <c:v>-5.6000000000000001E-2</c:v>
                </c:pt>
                <c:pt idx="3860">
                  <c:v>-6.4000000000000001E-2</c:v>
                </c:pt>
                <c:pt idx="3861">
                  <c:v>-7.3999999999999996E-2</c:v>
                </c:pt>
                <c:pt idx="3862">
                  <c:v>-7.9000000000000001E-2</c:v>
                </c:pt>
                <c:pt idx="3863">
                  <c:v>-8.5999999999999993E-2</c:v>
                </c:pt>
                <c:pt idx="3864">
                  <c:v>-9.7000000000000003E-2</c:v>
                </c:pt>
                <c:pt idx="3865">
                  <c:v>-9.5000000000000001E-2</c:v>
                </c:pt>
                <c:pt idx="3866">
                  <c:v>-9.9000000000000005E-2</c:v>
                </c:pt>
                <c:pt idx="3867">
                  <c:v>-9.9000000000000005E-2</c:v>
                </c:pt>
                <c:pt idx="3868">
                  <c:v>-9.9000000000000005E-2</c:v>
                </c:pt>
                <c:pt idx="3869">
                  <c:v>-0.10199999999999999</c:v>
                </c:pt>
                <c:pt idx="3870">
                  <c:v>-0.109</c:v>
                </c:pt>
                <c:pt idx="3871">
                  <c:v>-0.11</c:v>
                </c:pt>
                <c:pt idx="3872">
                  <c:v>-0.11</c:v>
                </c:pt>
                <c:pt idx="3873">
                  <c:v>-0.114</c:v>
                </c:pt>
                <c:pt idx="3874">
                  <c:v>-0.10299999999999999</c:v>
                </c:pt>
                <c:pt idx="3875">
                  <c:v>-0.108</c:v>
                </c:pt>
                <c:pt idx="3876">
                  <c:v>-0.111</c:v>
                </c:pt>
                <c:pt idx="3877">
                  <c:v>-0.106</c:v>
                </c:pt>
                <c:pt idx="3878">
                  <c:v>-0.122</c:v>
                </c:pt>
                <c:pt idx="3879">
                  <c:v>-0.11700000000000001</c:v>
                </c:pt>
                <c:pt idx="3880">
                  <c:v>-0.124</c:v>
                </c:pt>
                <c:pt idx="3881">
                  <c:v>-0.122</c:v>
                </c:pt>
                <c:pt idx="3882">
                  <c:v>-0.14799999999999999</c:v>
                </c:pt>
                <c:pt idx="3883">
                  <c:v>-0.16500000000000001</c:v>
                </c:pt>
                <c:pt idx="3884">
                  <c:v>-0.17100000000000001</c:v>
                </c:pt>
                <c:pt idx="3885">
                  <c:v>-0.159</c:v>
                </c:pt>
                <c:pt idx="3886">
                  <c:v>-0.16800000000000001</c:v>
                </c:pt>
                <c:pt idx="3887">
                  <c:v>-0.17299999999999999</c:v>
                </c:pt>
                <c:pt idx="3888">
                  <c:v>-0.16900000000000001</c:v>
                </c:pt>
                <c:pt idx="3889">
                  <c:v>-0.151</c:v>
                </c:pt>
                <c:pt idx="3890">
                  <c:v>-0.158</c:v>
                </c:pt>
                <c:pt idx="3891">
                  <c:v>-0.17100000000000001</c:v>
                </c:pt>
                <c:pt idx="3892">
                  <c:v>-0.18</c:v>
                </c:pt>
                <c:pt idx="3893">
                  <c:v>-0.187</c:v>
                </c:pt>
                <c:pt idx="3894">
                  <c:v>-0.185</c:v>
                </c:pt>
                <c:pt idx="3895">
                  <c:v>-0.19600000000000001</c:v>
                </c:pt>
                <c:pt idx="3896">
                  <c:v>-0.193</c:v>
                </c:pt>
                <c:pt idx="3897">
                  <c:v>-0.19700000000000001</c:v>
                </c:pt>
                <c:pt idx="3898">
                  <c:v>-0.20899999999999999</c:v>
                </c:pt>
                <c:pt idx="3899">
                  <c:v>-0.20499999999999999</c:v>
                </c:pt>
                <c:pt idx="3900">
                  <c:v>-0.219</c:v>
                </c:pt>
                <c:pt idx="3901">
                  <c:v>-0.222</c:v>
                </c:pt>
                <c:pt idx="3902">
                  <c:v>-0.22600000000000001</c:v>
                </c:pt>
                <c:pt idx="3903">
                  <c:v>-0.223</c:v>
                </c:pt>
                <c:pt idx="3904">
                  <c:v>-0.22700000000000001</c:v>
                </c:pt>
                <c:pt idx="3905">
                  <c:v>-0.216</c:v>
                </c:pt>
                <c:pt idx="3906">
                  <c:v>-0.22600000000000001</c:v>
                </c:pt>
                <c:pt idx="3907">
                  <c:v>-0.217</c:v>
                </c:pt>
                <c:pt idx="3908">
                  <c:v>-0.22500000000000001</c:v>
                </c:pt>
                <c:pt idx="3909">
                  <c:v>-0.22</c:v>
                </c:pt>
                <c:pt idx="3910">
                  <c:v>-0.222</c:v>
                </c:pt>
                <c:pt idx="3911">
                  <c:v>-0.23400000000000001</c:v>
                </c:pt>
                <c:pt idx="3912">
                  <c:v>-0.23799999999999999</c:v>
                </c:pt>
                <c:pt idx="3913">
                  <c:v>-0.22900000000000001</c:v>
                </c:pt>
                <c:pt idx="3914">
                  <c:v>-0.216</c:v>
                </c:pt>
                <c:pt idx="3915">
                  <c:v>-0.21299999999999999</c:v>
                </c:pt>
                <c:pt idx="3916">
                  <c:v>-0.20599999999999999</c:v>
                </c:pt>
                <c:pt idx="3917">
                  <c:v>-0.20499999999999999</c:v>
                </c:pt>
                <c:pt idx="3918">
                  <c:v>-0.21099999999999999</c:v>
                </c:pt>
                <c:pt idx="3919">
                  <c:v>-0.222</c:v>
                </c:pt>
                <c:pt idx="3920">
                  <c:v>-0.24</c:v>
                </c:pt>
                <c:pt idx="3921">
                  <c:v>-0.24099999999999999</c:v>
                </c:pt>
                <c:pt idx="3922">
                  <c:v>-0.23599999999999999</c:v>
                </c:pt>
                <c:pt idx="3923">
                  <c:v>-0.23400000000000001</c:v>
                </c:pt>
                <c:pt idx="3924">
                  <c:v>-0.215</c:v>
                </c:pt>
                <c:pt idx="3925">
                  <c:v>-0.20899999999999999</c:v>
                </c:pt>
                <c:pt idx="3926">
                  <c:v>-0.23400000000000001</c:v>
                </c:pt>
                <c:pt idx="3927">
                  <c:v>-0.23699999999999999</c:v>
                </c:pt>
                <c:pt idx="3928">
                  <c:v>-0.24</c:v>
                </c:pt>
                <c:pt idx="3929">
                  <c:v>-0.22800000000000001</c:v>
                </c:pt>
                <c:pt idx="3930">
                  <c:v>-0.224</c:v>
                </c:pt>
                <c:pt idx="3931">
                  <c:v>-0.23699999999999999</c:v>
                </c:pt>
                <c:pt idx="3932">
                  <c:v>-0.248</c:v>
                </c:pt>
                <c:pt idx="3933">
                  <c:v>-0.249</c:v>
                </c:pt>
                <c:pt idx="3934">
                  <c:v>-0.249</c:v>
                </c:pt>
                <c:pt idx="3935">
                  <c:v>-0.255</c:v>
                </c:pt>
                <c:pt idx="3936">
                  <c:v>-0.25900000000000001</c:v>
                </c:pt>
                <c:pt idx="3937">
                  <c:v>-0.25700000000000001</c:v>
                </c:pt>
                <c:pt idx="3938">
                  <c:v>-0.25700000000000001</c:v>
                </c:pt>
                <c:pt idx="3939">
                  <c:v>-0.25700000000000001</c:v>
                </c:pt>
                <c:pt idx="3940">
                  <c:v>-0.26900000000000002</c:v>
                </c:pt>
                <c:pt idx="3941">
                  <c:v>-0.28599999999999998</c:v>
                </c:pt>
                <c:pt idx="3942">
                  <c:v>-0.27800000000000002</c:v>
                </c:pt>
                <c:pt idx="3943">
                  <c:v>-0.28100000000000003</c:v>
                </c:pt>
                <c:pt idx="3944">
                  <c:v>-0.27900000000000003</c:v>
                </c:pt>
                <c:pt idx="3945">
                  <c:v>-0.28100000000000003</c:v>
                </c:pt>
                <c:pt idx="3946">
                  <c:v>-0.27600000000000002</c:v>
                </c:pt>
                <c:pt idx="3947">
                  <c:v>-0.27700000000000002</c:v>
                </c:pt>
                <c:pt idx="3948">
                  <c:v>-0.27200000000000002</c:v>
                </c:pt>
                <c:pt idx="3949">
                  <c:v>-0.26900000000000002</c:v>
                </c:pt>
                <c:pt idx="3950">
                  <c:v>-0.26900000000000002</c:v>
                </c:pt>
                <c:pt idx="3951">
                  <c:v>-0.26300000000000001</c:v>
                </c:pt>
                <c:pt idx="3952">
                  <c:v>-0.26700000000000002</c:v>
                </c:pt>
                <c:pt idx="3953">
                  <c:v>-0.26400000000000001</c:v>
                </c:pt>
                <c:pt idx="3954">
                  <c:v>-0.27100000000000002</c:v>
                </c:pt>
                <c:pt idx="3955">
                  <c:v>-0.27400000000000002</c:v>
                </c:pt>
                <c:pt idx="3956">
                  <c:v>-0.23799999999999999</c:v>
                </c:pt>
                <c:pt idx="3957">
                  <c:v>-0.224</c:v>
                </c:pt>
                <c:pt idx="3958">
                  <c:v>-0.22700000000000001</c:v>
                </c:pt>
                <c:pt idx="3959">
                  <c:v>-0.219</c:v>
                </c:pt>
                <c:pt idx="3960">
                  <c:v>-0.22500000000000001</c:v>
                </c:pt>
                <c:pt idx="3961">
                  <c:v>-0.222</c:v>
                </c:pt>
                <c:pt idx="3962">
                  <c:v>-0.20799999999999999</c:v>
                </c:pt>
                <c:pt idx="3963">
                  <c:v>-0.20799999999999999</c:v>
                </c:pt>
                <c:pt idx="3964">
                  <c:v>-0.20799999999999999</c:v>
                </c:pt>
                <c:pt idx="3965">
                  <c:v>-0.20100000000000001</c:v>
                </c:pt>
                <c:pt idx="3966">
                  <c:v>-0.192</c:v>
                </c:pt>
                <c:pt idx="3967">
                  <c:v>-0.187</c:v>
                </c:pt>
                <c:pt idx="3968">
                  <c:v>-0.19900000000000001</c:v>
                </c:pt>
                <c:pt idx="3969">
                  <c:v>-0.19800000000000001</c:v>
                </c:pt>
                <c:pt idx="3970">
                  <c:v>-0.214</c:v>
                </c:pt>
                <c:pt idx="3971">
                  <c:v>-0.216</c:v>
                </c:pt>
                <c:pt idx="3972">
                  <c:v>-0.224</c:v>
                </c:pt>
                <c:pt idx="3973">
                  <c:v>-0.219</c:v>
                </c:pt>
                <c:pt idx="3974">
                  <c:v>-0.216</c:v>
                </c:pt>
                <c:pt idx="3975">
                  <c:v>-0.22900000000000001</c:v>
                </c:pt>
                <c:pt idx="3976">
                  <c:v>-0.23200000000000001</c:v>
                </c:pt>
                <c:pt idx="3977">
                  <c:v>-0.22900000000000001</c:v>
                </c:pt>
                <c:pt idx="3978">
                  <c:v>-0.22900000000000001</c:v>
                </c:pt>
                <c:pt idx="3979">
                  <c:v>-0.219</c:v>
                </c:pt>
                <c:pt idx="3980">
                  <c:v>-0.19700000000000001</c:v>
                </c:pt>
                <c:pt idx="3981">
                  <c:v>-0.187</c:v>
                </c:pt>
                <c:pt idx="3982">
                  <c:v>-0.189</c:v>
                </c:pt>
                <c:pt idx="3983">
                  <c:v>-0.182</c:v>
                </c:pt>
                <c:pt idx="3984">
                  <c:v>-0.17199999999999999</c:v>
                </c:pt>
                <c:pt idx="3985">
                  <c:v>-0.16</c:v>
                </c:pt>
                <c:pt idx="3986">
                  <c:v>-0.16700000000000001</c:v>
                </c:pt>
                <c:pt idx="3987">
                  <c:v>-0.17199999999999999</c:v>
                </c:pt>
                <c:pt idx="3988">
                  <c:v>-0.187</c:v>
                </c:pt>
                <c:pt idx="3989">
                  <c:v>-0.187</c:v>
                </c:pt>
                <c:pt idx="3990">
                  <c:v>-0.19700000000000001</c:v>
                </c:pt>
                <c:pt idx="3991">
                  <c:v>-0.19800000000000001</c:v>
                </c:pt>
                <c:pt idx="3992">
                  <c:v>-0.20100000000000001</c:v>
                </c:pt>
                <c:pt idx="3993">
                  <c:v>-0.20599999999999999</c:v>
                </c:pt>
                <c:pt idx="3994">
                  <c:v>-0.192</c:v>
                </c:pt>
                <c:pt idx="3995">
                  <c:v>-0.192</c:v>
                </c:pt>
                <c:pt idx="3996">
                  <c:v>-0.2</c:v>
                </c:pt>
                <c:pt idx="3997">
                  <c:v>-0.20399999999999999</c:v>
                </c:pt>
                <c:pt idx="3998">
                  <c:v>-0.193</c:v>
                </c:pt>
                <c:pt idx="3999">
                  <c:v>-0.216</c:v>
                </c:pt>
                <c:pt idx="4000">
                  <c:v>-0.22900000000000001</c:v>
                </c:pt>
                <c:pt idx="4001">
                  <c:v>-0.24199999999999999</c:v>
                </c:pt>
                <c:pt idx="4002">
                  <c:v>-0.252</c:v>
                </c:pt>
                <c:pt idx="4003">
                  <c:v>-0.25600000000000001</c:v>
                </c:pt>
                <c:pt idx="4004">
                  <c:v>-0.252</c:v>
                </c:pt>
                <c:pt idx="4005">
                  <c:v>-0.26500000000000001</c:v>
                </c:pt>
                <c:pt idx="4006">
                  <c:v>-0.26500000000000001</c:v>
                </c:pt>
                <c:pt idx="4007">
                  <c:v>-0.25900000000000001</c:v>
                </c:pt>
                <c:pt idx="4008">
                  <c:v>-0.21199999999999999</c:v>
                </c:pt>
                <c:pt idx="4009">
                  <c:v>-0.22700000000000001</c:v>
                </c:pt>
                <c:pt idx="4010">
                  <c:v>-0.23</c:v>
                </c:pt>
                <c:pt idx="4011">
                  <c:v>-0.23400000000000001</c:v>
                </c:pt>
                <c:pt idx="4012">
                  <c:v>-0.222</c:v>
                </c:pt>
                <c:pt idx="4013">
                  <c:v>-0.222</c:v>
                </c:pt>
                <c:pt idx="4014">
                  <c:v>-0.22</c:v>
                </c:pt>
                <c:pt idx="4015">
                  <c:v>-0.223</c:v>
                </c:pt>
                <c:pt idx="4016">
                  <c:v>-0.23</c:v>
                </c:pt>
                <c:pt idx="4017">
                  <c:v>-0.23</c:v>
                </c:pt>
                <c:pt idx="4018">
                  <c:v>-0.22700000000000001</c:v>
                </c:pt>
                <c:pt idx="4019">
                  <c:v>-0.22600000000000001</c:v>
                </c:pt>
                <c:pt idx="4020">
                  <c:v>-0.23599999999999999</c:v>
                </c:pt>
                <c:pt idx="4021">
                  <c:v>-0.24399999999999999</c:v>
                </c:pt>
                <c:pt idx="4022">
                  <c:v>-0.24099999999999999</c:v>
                </c:pt>
                <c:pt idx="4023">
                  <c:v>-0.23499999999999999</c:v>
                </c:pt>
                <c:pt idx="4024">
                  <c:v>-0.24299999999999999</c:v>
                </c:pt>
                <c:pt idx="4025">
                  <c:v>-0.252</c:v>
                </c:pt>
                <c:pt idx="4026">
                  <c:v>-0.248</c:v>
                </c:pt>
                <c:pt idx="4027">
                  <c:v>-0.24399999999999999</c:v>
                </c:pt>
                <c:pt idx="4028">
                  <c:v>-0.26300000000000001</c:v>
                </c:pt>
                <c:pt idx="4029">
                  <c:v>-0.27</c:v>
                </c:pt>
                <c:pt idx="4030">
                  <c:v>-0.27700000000000002</c:v>
                </c:pt>
                <c:pt idx="4031">
                  <c:v>-0.28599999999999998</c:v>
                </c:pt>
                <c:pt idx="4032">
                  <c:v>-0.28000000000000003</c:v>
                </c:pt>
                <c:pt idx="4033">
                  <c:v>-0.27200000000000002</c:v>
                </c:pt>
                <c:pt idx="4034">
                  <c:v>-0.25900000000000001</c:v>
                </c:pt>
                <c:pt idx="4035">
                  <c:v>-0.25700000000000001</c:v>
                </c:pt>
                <c:pt idx="4036">
                  <c:v>-0.26</c:v>
                </c:pt>
                <c:pt idx="4037">
                  <c:v>-0.25900000000000001</c:v>
                </c:pt>
                <c:pt idx="4038">
                  <c:v>-0.25800000000000001</c:v>
                </c:pt>
                <c:pt idx="4039">
                  <c:v>-0.25600000000000001</c:v>
                </c:pt>
                <c:pt idx="4040">
                  <c:v>-0.24199999999999999</c:v>
                </c:pt>
                <c:pt idx="4041">
                  <c:v>-0.23200000000000001</c:v>
                </c:pt>
                <c:pt idx="4042">
                  <c:v>-0.22600000000000001</c:v>
                </c:pt>
                <c:pt idx="4043">
                  <c:v>-0.21199999999999999</c:v>
                </c:pt>
                <c:pt idx="4044">
                  <c:v>-0.20699999999999999</c:v>
                </c:pt>
                <c:pt idx="4045">
                  <c:v>-0.217</c:v>
                </c:pt>
                <c:pt idx="4046">
                  <c:v>-0.21099999999999999</c:v>
                </c:pt>
                <c:pt idx="4047">
                  <c:v>-0.24299999999999999</c:v>
                </c:pt>
                <c:pt idx="4048">
                  <c:v>-0.23899999999999999</c:v>
                </c:pt>
                <c:pt idx="4049">
                  <c:v>-0.22900000000000001</c:v>
                </c:pt>
                <c:pt idx="4050">
                  <c:v>-0.22500000000000001</c:v>
                </c:pt>
                <c:pt idx="4051">
                  <c:v>-0.22900000000000001</c:v>
                </c:pt>
                <c:pt idx="4052">
                  <c:v>-0.22800000000000001</c:v>
                </c:pt>
                <c:pt idx="4053">
                  <c:v>-0.23400000000000001</c:v>
                </c:pt>
                <c:pt idx="4054">
                  <c:v>-0.23899999999999999</c:v>
                </c:pt>
                <c:pt idx="4055">
                  <c:v>-0.23200000000000001</c:v>
                </c:pt>
                <c:pt idx="4056">
                  <c:v>-0.223</c:v>
                </c:pt>
                <c:pt idx="4057">
                  <c:v>-0.20699999999999999</c:v>
                </c:pt>
                <c:pt idx="4058">
                  <c:v>-0.23799999999999999</c:v>
                </c:pt>
                <c:pt idx="4059">
                  <c:v>-0.23699999999999999</c:v>
                </c:pt>
                <c:pt idx="4060">
                  <c:v>-0.26500000000000001</c:v>
                </c:pt>
                <c:pt idx="4061">
                  <c:v>-0.25800000000000001</c:v>
                </c:pt>
                <c:pt idx="4062">
                  <c:v>-0.25</c:v>
                </c:pt>
                <c:pt idx="4063">
                  <c:v>-0.246</c:v>
                </c:pt>
                <c:pt idx="4064">
                  <c:v>-0.25900000000000001</c:v>
                </c:pt>
                <c:pt idx="4065">
                  <c:v>-0.255</c:v>
                </c:pt>
                <c:pt idx="4066">
                  <c:v>-0.255</c:v>
                </c:pt>
                <c:pt idx="4067">
                  <c:v>-0.27100000000000002</c:v>
                </c:pt>
                <c:pt idx="4068">
                  <c:v>-0.26900000000000002</c:v>
                </c:pt>
                <c:pt idx="4069">
                  <c:v>-0.26200000000000001</c:v>
                </c:pt>
                <c:pt idx="4070">
                  <c:v>-0.251</c:v>
                </c:pt>
                <c:pt idx="4071">
                  <c:v>-0.252</c:v>
                </c:pt>
                <c:pt idx="4072">
                  <c:v>-0.251</c:v>
                </c:pt>
                <c:pt idx="4073">
                  <c:v>-0.251</c:v>
                </c:pt>
                <c:pt idx="4074">
                  <c:v>-0.25900000000000001</c:v>
                </c:pt>
                <c:pt idx="4075">
                  <c:v>-0.255</c:v>
                </c:pt>
                <c:pt idx="4076">
                  <c:v>-0.26300000000000001</c:v>
                </c:pt>
                <c:pt idx="4077">
                  <c:v>-0.26400000000000001</c:v>
                </c:pt>
                <c:pt idx="4078">
                  <c:v>-0.27200000000000002</c:v>
                </c:pt>
                <c:pt idx="4079">
                  <c:v>-0.27</c:v>
                </c:pt>
                <c:pt idx="4080">
                  <c:v>-0.245</c:v>
                </c:pt>
                <c:pt idx="4081">
                  <c:v>-0.25900000000000001</c:v>
                </c:pt>
                <c:pt idx="4082">
                  <c:v>-0.32</c:v>
                </c:pt>
                <c:pt idx="4083">
                  <c:v>-0.32200000000000001</c:v>
                </c:pt>
                <c:pt idx="4084">
                  <c:v>-0.32800000000000001</c:v>
                </c:pt>
                <c:pt idx="4085">
                  <c:v>-0.34100000000000003</c:v>
                </c:pt>
                <c:pt idx="4086">
                  <c:v>-0.34699999999999998</c:v>
                </c:pt>
                <c:pt idx="4087">
                  <c:v>-0.32800000000000001</c:v>
                </c:pt>
                <c:pt idx="4088">
                  <c:v>-0.317</c:v>
                </c:pt>
                <c:pt idx="4089">
                  <c:v>-0.307</c:v>
                </c:pt>
                <c:pt idx="4090">
                  <c:v>-0.32400000000000001</c:v>
                </c:pt>
                <c:pt idx="4091">
                  <c:v>-0.32100000000000001</c:v>
                </c:pt>
                <c:pt idx="4092">
                  <c:v>-0.32</c:v>
                </c:pt>
                <c:pt idx="4093">
                  <c:v>-0.29399999999999998</c:v>
                </c:pt>
                <c:pt idx="4094">
                  <c:v>-0.33200000000000002</c:v>
                </c:pt>
                <c:pt idx="4095">
                  <c:v>-0.35499999999999998</c:v>
                </c:pt>
                <c:pt idx="4096">
                  <c:v>-0.36199999999999999</c:v>
                </c:pt>
                <c:pt idx="4097">
                  <c:v>-0.35699999999999998</c:v>
                </c:pt>
                <c:pt idx="4098">
                  <c:v>-0.373</c:v>
                </c:pt>
                <c:pt idx="4099">
                  <c:v>-0.36899999999999999</c:v>
                </c:pt>
                <c:pt idx="4100">
                  <c:v>-0.38200000000000001</c:v>
                </c:pt>
                <c:pt idx="4101">
                  <c:v>-0.377</c:v>
                </c:pt>
                <c:pt idx="4102">
                  <c:v>-0.38400000000000001</c:v>
                </c:pt>
                <c:pt idx="4103">
                  <c:v>-0.39300000000000002</c:v>
                </c:pt>
                <c:pt idx="4104">
                  <c:v>-0.39500000000000002</c:v>
                </c:pt>
                <c:pt idx="4105">
                  <c:v>-0.38300000000000001</c:v>
                </c:pt>
                <c:pt idx="4106">
                  <c:v>-0.42199999999999999</c:v>
                </c:pt>
                <c:pt idx="4107">
                  <c:v>-0.42099999999999999</c:v>
                </c:pt>
                <c:pt idx="4108">
                  <c:v>-0.41899999999999998</c:v>
                </c:pt>
                <c:pt idx="4109">
                  <c:v>-0.41899999999999998</c:v>
                </c:pt>
                <c:pt idx="4110">
                  <c:v>-0.442</c:v>
                </c:pt>
                <c:pt idx="4111">
                  <c:v>-0.44500000000000001</c:v>
                </c:pt>
                <c:pt idx="4112">
                  <c:v>-0.313</c:v>
                </c:pt>
                <c:pt idx="4113">
                  <c:v>-0.307</c:v>
                </c:pt>
                <c:pt idx="4114">
                  <c:v>-0.32400000000000001</c:v>
                </c:pt>
                <c:pt idx="4115">
                  <c:v>-0.316</c:v>
                </c:pt>
                <c:pt idx="4116">
                  <c:v>-0.32300000000000001</c:v>
                </c:pt>
                <c:pt idx="4117">
                  <c:v>-0.33700000000000002</c:v>
                </c:pt>
                <c:pt idx="4118">
                  <c:v>-0.35299999999999998</c:v>
                </c:pt>
                <c:pt idx="4119">
                  <c:v>-0.34100000000000003</c:v>
                </c:pt>
                <c:pt idx="4120">
                  <c:v>-0.34200000000000003</c:v>
                </c:pt>
                <c:pt idx="4121">
                  <c:v>-0.33100000000000002</c:v>
                </c:pt>
                <c:pt idx="4122">
                  <c:v>-0.34899999999999998</c:v>
                </c:pt>
                <c:pt idx="4123">
                  <c:v>-0.35799999999999998</c:v>
                </c:pt>
                <c:pt idx="4124">
                  <c:v>-0.36599999999999999</c:v>
                </c:pt>
                <c:pt idx="4125">
                  <c:v>-0.34899999999999998</c:v>
                </c:pt>
                <c:pt idx="4126">
                  <c:v>-0.34200000000000003</c:v>
                </c:pt>
                <c:pt idx="4127">
                  <c:v>-0.33700000000000002</c:v>
                </c:pt>
                <c:pt idx="4128">
                  <c:v>-0.33700000000000002</c:v>
                </c:pt>
                <c:pt idx="4129">
                  <c:v>-0.34200000000000003</c:v>
                </c:pt>
                <c:pt idx="4130">
                  <c:v>-0.33700000000000002</c:v>
                </c:pt>
                <c:pt idx="4131">
                  <c:v>-0.34899999999999998</c:v>
                </c:pt>
                <c:pt idx="4132">
                  <c:v>-0.34899999999999998</c:v>
                </c:pt>
                <c:pt idx="4133">
                  <c:v>-0.34899999999999998</c:v>
                </c:pt>
                <c:pt idx="4134">
                  <c:v>-0.35499999999999998</c:v>
                </c:pt>
                <c:pt idx="4135">
                  <c:v>-0.379</c:v>
                </c:pt>
                <c:pt idx="4136">
                  <c:v>-0.38800000000000001</c:v>
                </c:pt>
                <c:pt idx="4137">
                  <c:v>-0.38600000000000001</c:v>
                </c:pt>
                <c:pt idx="4138">
                  <c:v>-0.39800000000000002</c:v>
                </c:pt>
                <c:pt idx="4139">
                  <c:v>-0.38700000000000001</c:v>
                </c:pt>
                <c:pt idx="4140">
                  <c:v>-0.38800000000000001</c:v>
                </c:pt>
                <c:pt idx="4141">
                  <c:v>-0.38700000000000001</c:v>
                </c:pt>
                <c:pt idx="4142">
                  <c:v>-0.38600000000000001</c:v>
                </c:pt>
                <c:pt idx="4143">
                  <c:v>-0.39700000000000002</c:v>
                </c:pt>
                <c:pt idx="4144">
                  <c:v>-0.4</c:v>
                </c:pt>
                <c:pt idx="4145">
                  <c:v>-0.39900000000000002</c:v>
                </c:pt>
                <c:pt idx="4146">
                  <c:v>-0.41699999999999998</c:v>
                </c:pt>
                <c:pt idx="4147">
                  <c:v>-0.45</c:v>
                </c:pt>
                <c:pt idx="4148">
                  <c:v>-0.44900000000000001</c:v>
                </c:pt>
                <c:pt idx="4149">
                  <c:v>-0.45100000000000001</c:v>
                </c:pt>
                <c:pt idx="4150">
                  <c:v>-0.46</c:v>
                </c:pt>
                <c:pt idx="4151">
                  <c:v>-0.44600000000000001</c:v>
                </c:pt>
                <c:pt idx="4152">
                  <c:v>-0.45200000000000001</c:v>
                </c:pt>
                <c:pt idx="4153">
                  <c:v>-0.49</c:v>
                </c:pt>
                <c:pt idx="4154">
                  <c:v>-0.47</c:v>
                </c:pt>
                <c:pt idx="4155">
                  <c:v>-0.48</c:v>
                </c:pt>
                <c:pt idx="4156">
                  <c:v>-0.504</c:v>
                </c:pt>
                <c:pt idx="4157">
                  <c:v>-0.49</c:v>
                </c:pt>
                <c:pt idx="4158">
                  <c:v>-0.496</c:v>
                </c:pt>
                <c:pt idx="4159">
                  <c:v>-0.51400000000000001</c:v>
                </c:pt>
                <c:pt idx="4160">
                  <c:v>-0.52300000000000002</c:v>
                </c:pt>
                <c:pt idx="4161">
                  <c:v>-0.51700000000000002</c:v>
                </c:pt>
                <c:pt idx="4162">
                  <c:v>-0.54500000000000004</c:v>
                </c:pt>
                <c:pt idx="4163">
                  <c:v>-0.51100000000000001</c:v>
                </c:pt>
                <c:pt idx="4164">
                  <c:v>-0.52300000000000002</c:v>
                </c:pt>
                <c:pt idx="4165">
                  <c:v>-0.51900000000000002</c:v>
                </c:pt>
                <c:pt idx="4166">
                  <c:v>-0.51300000000000001</c:v>
                </c:pt>
                <c:pt idx="4167">
                  <c:v>-0.52200000000000002</c:v>
                </c:pt>
                <c:pt idx="4168">
                  <c:v>-0.53400000000000003</c:v>
                </c:pt>
                <c:pt idx="4169">
                  <c:v>-0.53600000000000003</c:v>
                </c:pt>
                <c:pt idx="4170">
                  <c:v>-0.53200000000000003</c:v>
                </c:pt>
                <c:pt idx="4171">
                  <c:v>-0.52300000000000002</c:v>
                </c:pt>
                <c:pt idx="4172">
                  <c:v>-0.53900000000000003</c:v>
                </c:pt>
                <c:pt idx="4173">
                  <c:v>-0.54900000000000004</c:v>
                </c:pt>
                <c:pt idx="4174">
                  <c:v>-0.57399999999999995</c:v>
                </c:pt>
                <c:pt idx="4175">
                  <c:v>-0.56499999999999995</c:v>
                </c:pt>
                <c:pt idx="4176">
                  <c:v>-0.55400000000000005</c:v>
                </c:pt>
                <c:pt idx="4177">
                  <c:v>-0.58499999999999996</c:v>
                </c:pt>
                <c:pt idx="4178">
                  <c:v>-0.54200000000000004</c:v>
                </c:pt>
                <c:pt idx="4179">
                  <c:v>-0.55300000000000005</c:v>
                </c:pt>
                <c:pt idx="4180">
                  <c:v>-0.56799999999999995</c:v>
                </c:pt>
                <c:pt idx="4181">
                  <c:v>-0.54200000000000004</c:v>
                </c:pt>
                <c:pt idx="4182">
                  <c:v>-0.45600000000000002</c:v>
                </c:pt>
                <c:pt idx="4183">
                  <c:v>-0.46700000000000003</c:v>
                </c:pt>
                <c:pt idx="4184">
                  <c:v>-0.46300000000000002</c:v>
                </c:pt>
                <c:pt idx="4185">
                  <c:v>-0.45400000000000001</c:v>
                </c:pt>
                <c:pt idx="4186">
                  <c:v>-0.45600000000000002</c:v>
                </c:pt>
                <c:pt idx="4187">
                  <c:v>-0.47099999999999997</c:v>
                </c:pt>
                <c:pt idx="4188">
                  <c:v>-0.47799999999999998</c:v>
                </c:pt>
                <c:pt idx="4189">
                  <c:v>-0.48099999999999998</c:v>
                </c:pt>
                <c:pt idx="4190">
                  <c:v>-0.48299999999999998</c:v>
                </c:pt>
                <c:pt idx="4191">
                  <c:v>-0.49</c:v>
                </c:pt>
                <c:pt idx="4192">
                  <c:v>-0.48599999999999999</c:v>
                </c:pt>
                <c:pt idx="4193">
                  <c:v>-0.48599999999999999</c:v>
                </c:pt>
                <c:pt idx="4194">
                  <c:v>-0.48599999999999999</c:v>
                </c:pt>
                <c:pt idx="4195">
                  <c:v>-0.5</c:v>
                </c:pt>
                <c:pt idx="4196">
                  <c:v>-0.49199999999999999</c:v>
                </c:pt>
                <c:pt idx="4197">
                  <c:v>-0.48899999999999999</c:v>
                </c:pt>
                <c:pt idx="4198">
                  <c:v>-0.48399999999999999</c:v>
                </c:pt>
                <c:pt idx="4199">
                  <c:v>-0.47799999999999998</c:v>
                </c:pt>
                <c:pt idx="4200">
                  <c:v>-0.48899999999999999</c:v>
                </c:pt>
                <c:pt idx="4201">
                  <c:v>-0.49099999999999999</c:v>
                </c:pt>
                <c:pt idx="4202">
                  <c:v>-0.51100000000000001</c:v>
                </c:pt>
                <c:pt idx="4203">
                  <c:v>-0.51800000000000002</c:v>
                </c:pt>
                <c:pt idx="4204">
                  <c:v>-0.52400000000000002</c:v>
                </c:pt>
                <c:pt idx="4205">
                  <c:v>-0.51700000000000002</c:v>
                </c:pt>
                <c:pt idx="4206">
                  <c:v>-0.52</c:v>
                </c:pt>
                <c:pt idx="4207">
                  <c:v>-0.50700000000000001</c:v>
                </c:pt>
                <c:pt idx="4208">
                  <c:v>-0.51300000000000001</c:v>
                </c:pt>
                <c:pt idx="4209">
                  <c:v>-0.50600000000000001</c:v>
                </c:pt>
                <c:pt idx="4210">
                  <c:v>-0.50600000000000001</c:v>
                </c:pt>
                <c:pt idx="4211">
                  <c:v>-0.50700000000000001</c:v>
                </c:pt>
                <c:pt idx="4212">
                  <c:v>-0.48799999999999999</c:v>
                </c:pt>
                <c:pt idx="4213">
                  <c:v>-0.504</c:v>
                </c:pt>
                <c:pt idx="4214">
                  <c:v>-0.502</c:v>
                </c:pt>
                <c:pt idx="4215">
                  <c:v>-0.49299999999999999</c:v>
                </c:pt>
                <c:pt idx="4216">
                  <c:v>-0.495</c:v>
                </c:pt>
                <c:pt idx="4217">
                  <c:v>-0.499</c:v>
                </c:pt>
                <c:pt idx="4218">
                  <c:v>-0.48499999999999999</c:v>
                </c:pt>
                <c:pt idx="4219">
                  <c:v>-0.47799999999999998</c:v>
                </c:pt>
                <c:pt idx="4220">
                  <c:v>-0.498</c:v>
                </c:pt>
                <c:pt idx="4221">
                  <c:v>-0.498</c:v>
                </c:pt>
                <c:pt idx="4222">
                  <c:v>-0.51200000000000001</c:v>
                </c:pt>
                <c:pt idx="4223">
                  <c:v>-0.51700000000000002</c:v>
                </c:pt>
                <c:pt idx="4224">
                  <c:v>-0.51700000000000002</c:v>
                </c:pt>
                <c:pt idx="4225">
                  <c:v>-0.51</c:v>
                </c:pt>
                <c:pt idx="4226">
                  <c:v>-0.51600000000000001</c:v>
                </c:pt>
                <c:pt idx="4227">
                  <c:v>-0.51500000000000001</c:v>
                </c:pt>
                <c:pt idx="4228">
                  <c:v>-0.51500000000000001</c:v>
                </c:pt>
                <c:pt idx="4229">
                  <c:v>-0.51600000000000001</c:v>
                </c:pt>
                <c:pt idx="4230">
                  <c:v>-0.51200000000000001</c:v>
                </c:pt>
                <c:pt idx="4231">
                  <c:v>-0.51</c:v>
                </c:pt>
                <c:pt idx="4232">
                  <c:v>-0.50700000000000001</c:v>
                </c:pt>
                <c:pt idx="4233">
                  <c:v>-0.50800000000000001</c:v>
                </c:pt>
                <c:pt idx="4234">
                  <c:v>-0.51</c:v>
                </c:pt>
                <c:pt idx="4235">
                  <c:v>-0.50900000000000001</c:v>
                </c:pt>
                <c:pt idx="4236">
                  <c:v>-0.51500000000000001</c:v>
                </c:pt>
                <c:pt idx="4237">
                  <c:v>-0.52200000000000002</c:v>
                </c:pt>
                <c:pt idx="4238">
                  <c:v>-0.52500000000000002</c:v>
                </c:pt>
                <c:pt idx="4239">
                  <c:v>-0.51800000000000002</c:v>
                </c:pt>
                <c:pt idx="4240">
                  <c:v>-0.51700000000000002</c:v>
                </c:pt>
                <c:pt idx="4241">
                  <c:v>-0.51700000000000002</c:v>
                </c:pt>
                <c:pt idx="4242">
                  <c:v>-0.52200000000000002</c:v>
                </c:pt>
                <c:pt idx="4243">
                  <c:v>-0.53700000000000003</c:v>
                </c:pt>
                <c:pt idx="4244">
                  <c:v>-0.54500000000000004</c:v>
                </c:pt>
                <c:pt idx="4245">
                  <c:v>-0.54100000000000004</c:v>
                </c:pt>
                <c:pt idx="4246">
                  <c:v>-0.54200000000000004</c:v>
                </c:pt>
                <c:pt idx="4247">
                  <c:v>-0.54900000000000004</c:v>
                </c:pt>
                <c:pt idx="4248">
                  <c:v>-0.54700000000000004</c:v>
                </c:pt>
                <c:pt idx="4249">
                  <c:v>-0.55300000000000005</c:v>
                </c:pt>
                <c:pt idx="4250">
                  <c:v>-0.58399999999999996</c:v>
                </c:pt>
                <c:pt idx="4251">
                  <c:v>-0.59599999999999997</c:v>
                </c:pt>
                <c:pt idx="4252">
                  <c:v>-0.60499999999999998</c:v>
                </c:pt>
                <c:pt idx="4253">
                  <c:v>-0.60899999999999999</c:v>
                </c:pt>
                <c:pt idx="4254">
                  <c:v>-0.58899999999999997</c:v>
                </c:pt>
                <c:pt idx="4255">
                  <c:v>-0.58499999999999996</c:v>
                </c:pt>
                <c:pt idx="4256">
                  <c:v>-0.58499999999999996</c:v>
                </c:pt>
                <c:pt idx="4257">
                  <c:v>-0.56799999999999995</c:v>
                </c:pt>
                <c:pt idx="4258">
                  <c:v>-0.64900000000000002</c:v>
                </c:pt>
                <c:pt idx="4259">
                  <c:v>-0.65400000000000003</c:v>
                </c:pt>
                <c:pt idx="4260">
                  <c:v>-0.66100000000000003</c:v>
                </c:pt>
                <c:pt idx="4261">
                  <c:v>-0.65400000000000003</c:v>
                </c:pt>
                <c:pt idx="4262">
                  <c:v>-0.66300000000000003</c:v>
                </c:pt>
                <c:pt idx="4263">
                  <c:v>-0.65300000000000002</c:v>
                </c:pt>
                <c:pt idx="4264">
                  <c:v>-0.67300000000000004</c:v>
                </c:pt>
                <c:pt idx="4265">
                  <c:v>-0.68400000000000005</c:v>
                </c:pt>
                <c:pt idx="4266">
                  <c:v>-0.68100000000000005</c:v>
                </c:pt>
                <c:pt idx="4267">
                  <c:v>-0.68500000000000005</c:v>
                </c:pt>
                <c:pt idx="4268">
                  <c:v>-0.69599999999999995</c:v>
                </c:pt>
                <c:pt idx="4269">
                  <c:v>-0.7</c:v>
                </c:pt>
                <c:pt idx="4270">
                  <c:v>-0.67</c:v>
                </c:pt>
                <c:pt idx="4271">
                  <c:v>-0.67600000000000005</c:v>
                </c:pt>
                <c:pt idx="4272">
                  <c:v>-0.66400000000000003</c:v>
                </c:pt>
                <c:pt idx="4273">
                  <c:v>-0.65300000000000002</c:v>
                </c:pt>
                <c:pt idx="4274">
                  <c:v>-0.65200000000000002</c:v>
                </c:pt>
                <c:pt idx="4275">
                  <c:v>-0.64600000000000002</c:v>
                </c:pt>
                <c:pt idx="4276">
                  <c:v>-0.63100000000000001</c:v>
                </c:pt>
                <c:pt idx="4277">
                  <c:v>-0.624</c:v>
                </c:pt>
                <c:pt idx="4278">
                  <c:v>-0.61799999999999999</c:v>
                </c:pt>
                <c:pt idx="4279">
                  <c:v>-0.61599999999999999</c:v>
                </c:pt>
                <c:pt idx="4280">
                  <c:v>-0.61299999999999999</c:v>
                </c:pt>
                <c:pt idx="4281">
                  <c:v>-0.625</c:v>
                </c:pt>
                <c:pt idx="4282">
                  <c:v>-0.621</c:v>
                </c:pt>
                <c:pt idx="4283">
                  <c:v>-0.63200000000000001</c:v>
                </c:pt>
                <c:pt idx="4284">
                  <c:v>-0.623</c:v>
                </c:pt>
                <c:pt idx="4285">
                  <c:v>-0.60599999999999998</c:v>
                </c:pt>
                <c:pt idx="4286">
                  <c:v>-0.59799999999999998</c:v>
                </c:pt>
                <c:pt idx="4287">
                  <c:v>-0.61499999999999999</c:v>
                </c:pt>
                <c:pt idx="4288">
                  <c:v>-0.61899999999999999</c:v>
                </c:pt>
                <c:pt idx="4289">
                  <c:v>-0.626</c:v>
                </c:pt>
                <c:pt idx="4290">
                  <c:v>-0.627</c:v>
                </c:pt>
                <c:pt idx="4291">
                  <c:v>-0.64</c:v>
                </c:pt>
                <c:pt idx="4292">
                  <c:v>-0.63100000000000001</c:v>
                </c:pt>
                <c:pt idx="4293">
                  <c:v>-0.629</c:v>
                </c:pt>
                <c:pt idx="4294">
                  <c:v>-0.61499999999999999</c:v>
                </c:pt>
                <c:pt idx="4295">
                  <c:v>-0.61399999999999999</c:v>
                </c:pt>
                <c:pt idx="4296">
                  <c:v>-0.61899999999999999</c:v>
                </c:pt>
                <c:pt idx="4297">
                  <c:v>-0.624</c:v>
                </c:pt>
                <c:pt idx="4298">
                  <c:v>-0.61499999999999999</c:v>
                </c:pt>
                <c:pt idx="4299">
                  <c:v>-0.629</c:v>
                </c:pt>
                <c:pt idx="4300">
                  <c:v>-0.63500000000000001</c:v>
                </c:pt>
                <c:pt idx="4301">
                  <c:v>-0.63</c:v>
                </c:pt>
                <c:pt idx="4302">
                  <c:v>-0.61899999999999999</c:v>
                </c:pt>
                <c:pt idx="4303">
                  <c:v>-0.62</c:v>
                </c:pt>
                <c:pt idx="4304">
                  <c:v>-0.629</c:v>
                </c:pt>
                <c:pt idx="4305">
                  <c:v>-0.624</c:v>
                </c:pt>
                <c:pt idx="4306">
                  <c:v>-0.625</c:v>
                </c:pt>
                <c:pt idx="4307">
                  <c:v>-0.63</c:v>
                </c:pt>
                <c:pt idx="4308">
                  <c:v>-0.63800000000000001</c:v>
                </c:pt>
                <c:pt idx="4309">
                  <c:v>-0.64700000000000002</c:v>
                </c:pt>
                <c:pt idx="4310">
                  <c:v>-0.67900000000000005</c:v>
                </c:pt>
                <c:pt idx="4311">
                  <c:v>-0.67600000000000005</c:v>
                </c:pt>
                <c:pt idx="4312">
                  <c:v>-0.65100000000000002</c:v>
                </c:pt>
                <c:pt idx="4313">
                  <c:v>-0.64</c:v>
                </c:pt>
                <c:pt idx="4314">
                  <c:v>-0.63500000000000001</c:v>
                </c:pt>
                <c:pt idx="4315">
                  <c:v>-0.628</c:v>
                </c:pt>
                <c:pt idx="4316">
                  <c:v>-0.65400000000000003</c:v>
                </c:pt>
                <c:pt idx="4317">
                  <c:v>-0.65200000000000002</c:v>
                </c:pt>
                <c:pt idx="4318">
                  <c:v>-0.66</c:v>
                </c:pt>
                <c:pt idx="4319">
                  <c:v>-0.65700000000000003</c:v>
                </c:pt>
                <c:pt idx="4320">
                  <c:v>-0.66800000000000004</c:v>
                </c:pt>
                <c:pt idx="4321">
                  <c:v>-0.66300000000000003</c:v>
                </c:pt>
                <c:pt idx="4322">
                  <c:v>-0.67600000000000005</c:v>
                </c:pt>
                <c:pt idx="4323">
                  <c:v>-0.67700000000000005</c:v>
                </c:pt>
                <c:pt idx="4324">
                  <c:v>-0.68799999999999994</c:v>
                </c:pt>
                <c:pt idx="4325">
                  <c:v>-0.70799999999999996</c:v>
                </c:pt>
                <c:pt idx="4326">
                  <c:v>-0.70199999999999996</c:v>
                </c:pt>
                <c:pt idx="4327">
                  <c:v>-0.69599999999999995</c:v>
                </c:pt>
                <c:pt idx="4328">
                  <c:v>-0.69299999999999995</c:v>
                </c:pt>
                <c:pt idx="4329">
                  <c:v>-0.69399999999999995</c:v>
                </c:pt>
                <c:pt idx="4330">
                  <c:v>-0.68899999999999995</c:v>
                </c:pt>
                <c:pt idx="4331">
                  <c:v>-0.67800000000000005</c:v>
                </c:pt>
                <c:pt idx="4332">
                  <c:v>-0.67700000000000005</c:v>
                </c:pt>
                <c:pt idx="4333">
                  <c:v>-0.67100000000000004</c:v>
                </c:pt>
                <c:pt idx="4334">
                  <c:v>-0.66900000000000004</c:v>
                </c:pt>
                <c:pt idx="4335">
                  <c:v>-0.67400000000000004</c:v>
                </c:pt>
                <c:pt idx="4336">
                  <c:v>-0.66</c:v>
                </c:pt>
                <c:pt idx="4337">
                  <c:v>-0.66500000000000004</c:v>
                </c:pt>
                <c:pt idx="4338">
                  <c:v>-0.66600000000000004</c:v>
                </c:pt>
                <c:pt idx="4339">
                  <c:v>-0.66300000000000003</c:v>
                </c:pt>
                <c:pt idx="4340">
                  <c:v>-0.67400000000000004</c:v>
                </c:pt>
                <c:pt idx="4341">
                  <c:v>-0.67100000000000004</c:v>
                </c:pt>
                <c:pt idx="4342">
                  <c:v>-0.67200000000000004</c:v>
                </c:pt>
                <c:pt idx="4343">
                  <c:v>-0.66700000000000004</c:v>
                </c:pt>
                <c:pt idx="4344">
                  <c:v>-0.65900000000000003</c:v>
                </c:pt>
                <c:pt idx="4345">
                  <c:v>-0.65400000000000003</c:v>
                </c:pt>
                <c:pt idx="4346">
                  <c:v>-0.64400000000000002</c:v>
                </c:pt>
                <c:pt idx="4347">
                  <c:v>-0.629</c:v>
                </c:pt>
                <c:pt idx="4348">
                  <c:v>-0.624</c:v>
                </c:pt>
                <c:pt idx="4349">
                  <c:v>-0.626</c:v>
                </c:pt>
                <c:pt idx="4350">
                  <c:v>-0.627</c:v>
                </c:pt>
                <c:pt idx="4351">
                  <c:v>-0.64</c:v>
                </c:pt>
                <c:pt idx="4352">
                  <c:v>-0.63900000000000001</c:v>
                </c:pt>
                <c:pt idx="4353">
                  <c:v>-0.64500000000000002</c:v>
                </c:pt>
                <c:pt idx="4354">
                  <c:v>-0.63900000000000001</c:v>
                </c:pt>
                <c:pt idx="4355">
                  <c:v>-0.63800000000000001</c:v>
                </c:pt>
                <c:pt idx="4356">
                  <c:v>-0.63400000000000001</c:v>
                </c:pt>
                <c:pt idx="4357">
                  <c:v>-0.625</c:v>
                </c:pt>
                <c:pt idx="4358">
                  <c:v>-0.61</c:v>
                </c:pt>
                <c:pt idx="4359">
                  <c:v>-0.62</c:v>
                </c:pt>
                <c:pt idx="4360">
                  <c:v>-0.63200000000000001</c:v>
                </c:pt>
                <c:pt idx="4361">
                  <c:v>-0.64</c:v>
                </c:pt>
                <c:pt idx="4362">
                  <c:v>-0.64300000000000002</c:v>
                </c:pt>
                <c:pt idx="4363">
                  <c:v>-0.67400000000000004</c:v>
                </c:pt>
                <c:pt idx="4364">
                  <c:v>-0.68799999999999994</c:v>
                </c:pt>
                <c:pt idx="4365">
                  <c:v>-0.74399999999999999</c:v>
                </c:pt>
                <c:pt idx="4366">
                  <c:v>-0.71299999999999997</c:v>
                </c:pt>
                <c:pt idx="4367">
                  <c:v>-0.74199999999999999</c:v>
                </c:pt>
                <c:pt idx="4368">
                  <c:v>-0.75700000000000001</c:v>
                </c:pt>
                <c:pt idx="4369">
                  <c:v>-0.76500000000000001</c:v>
                </c:pt>
                <c:pt idx="4370">
                  <c:v>-0.75800000000000001</c:v>
                </c:pt>
                <c:pt idx="4371">
                  <c:v>-0.73499999999999999</c:v>
                </c:pt>
                <c:pt idx="4372">
                  <c:v>-0.74099999999999999</c:v>
                </c:pt>
                <c:pt idx="4373">
                  <c:v>-0.746</c:v>
                </c:pt>
                <c:pt idx="4374">
                  <c:v>-0.71799999999999997</c:v>
                </c:pt>
                <c:pt idx="4375">
                  <c:v>-0.70199999999999996</c:v>
                </c:pt>
                <c:pt idx="4376">
                  <c:v>-0.68500000000000005</c:v>
                </c:pt>
                <c:pt idx="4377">
                  <c:v>-0.749</c:v>
                </c:pt>
                <c:pt idx="4378">
                  <c:v>-0.77100000000000002</c:v>
                </c:pt>
                <c:pt idx="4379">
                  <c:v>-0.754</c:v>
                </c:pt>
                <c:pt idx="4380">
                  <c:v>-0.75700000000000001</c:v>
                </c:pt>
                <c:pt idx="4381">
                  <c:v>-0.78100000000000003</c:v>
                </c:pt>
                <c:pt idx="4382">
                  <c:v>-0.78900000000000003</c:v>
                </c:pt>
                <c:pt idx="4383">
                  <c:v>-0.80500000000000005</c:v>
                </c:pt>
                <c:pt idx="4384">
                  <c:v>-0.81200000000000006</c:v>
                </c:pt>
                <c:pt idx="4385">
                  <c:v>-0.79500000000000004</c:v>
                </c:pt>
                <c:pt idx="4386">
                  <c:v>-0.80100000000000005</c:v>
                </c:pt>
                <c:pt idx="4387">
                  <c:v>-0.80500000000000005</c:v>
                </c:pt>
                <c:pt idx="4388">
                  <c:v>-0.80800000000000005</c:v>
                </c:pt>
                <c:pt idx="4389">
                  <c:v>-0.80800000000000005</c:v>
                </c:pt>
                <c:pt idx="4390">
                  <c:v>-0.83699999999999997</c:v>
                </c:pt>
                <c:pt idx="4391">
                  <c:v>-0.82899999999999996</c:v>
                </c:pt>
                <c:pt idx="4392">
                  <c:v>-0.80200000000000005</c:v>
                </c:pt>
                <c:pt idx="4393">
                  <c:v>-0.8</c:v>
                </c:pt>
                <c:pt idx="4394">
                  <c:v>-0.79400000000000004</c:v>
                </c:pt>
                <c:pt idx="4395">
                  <c:v>-0.78600000000000003</c:v>
                </c:pt>
                <c:pt idx="4396">
                  <c:v>-0.78800000000000003</c:v>
                </c:pt>
                <c:pt idx="4397">
                  <c:v>-0.74099999999999999</c:v>
                </c:pt>
                <c:pt idx="4398">
                  <c:v>-0.73499999999999999</c:v>
                </c:pt>
                <c:pt idx="4399">
                  <c:v>-0.74399999999999999</c:v>
                </c:pt>
                <c:pt idx="4400">
                  <c:v>-0.73399999999999999</c:v>
                </c:pt>
                <c:pt idx="4401">
                  <c:v>-0.72399999999999998</c:v>
                </c:pt>
                <c:pt idx="4402">
                  <c:v>-0.72499999999999998</c:v>
                </c:pt>
                <c:pt idx="4403">
                  <c:v>-0.72399999999999998</c:v>
                </c:pt>
                <c:pt idx="4404">
                  <c:v>-0.747</c:v>
                </c:pt>
                <c:pt idx="4405">
                  <c:v>-0.74199999999999999</c:v>
                </c:pt>
                <c:pt idx="4406">
                  <c:v>-0.72499999999999998</c:v>
                </c:pt>
                <c:pt idx="4407">
                  <c:v>-0.71</c:v>
                </c:pt>
                <c:pt idx="4408">
                  <c:v>-0.68</c:v>
                </c:pt>
                <c:pt idx="4409">
                  <c:v>-0.69399999999999995</c:v>
                </c:pt>
                <c:pt idx="4410">
                  <c:v>-0.68</c:v>
                </c:pt>
                <c:pt idx="4411">
                  <c:v>-0.66300000000000003</c:v>
                </c:pt>
                <c:pt idx="4412">
                  <c:v>-0.65800000000000003</c:v>
                </c:pt>
                <c:pt idx="4413">
                  <c:v>-0.67400000000000004</c:v>
                </c:pt>
                <c:pt idx="4414">
                  <c:v>-0.68600000000000005</c:v>
                </c:pt>
                <c:pt idx="4415">
                  <c:v>-0.71</c:v>
                </c:pt>
                <c:pt idx="4416">
                  <c:v>-0.72299999999999998</c:v>
                </c:pt>
                <c:pt idx="4417">
                  <c:v>-0.746</c:v>
                </c:pt>
                <c:pt idx="4418">
                  <c:v>-0.749</c:v>
                </c:pt>
                <c:pt idx="4419">
                  <c:v>-0.78</c:v>
                </c:pt>
                <c:pt idx="4420">
                  <c:v>-0.78800000000000003</c:v>
                </c:pt>
                <c:pt idx="4421">
                  <c:v>-0.79900000000000004</c:v>
                </c:pt>
                <c:pt idx="4422">
                  <c:v>-0.78400000000000003</c:v>
                </c:pt>
                <c:pt idx="4423">
                  <c:v>-0.8</c:v>
                </c:pt>
                <c:pt idx="4424">
                  <c:v>-0.80100000000000005</c:v>
                </c:pt>
                <c:pt idx="4425">
                  <c:v>-0.80500000000000005</c:v>
                </c:pt>
                <c:pt idx="4426">
                  <c:v>-0.80100000000000005</c:v>
                </c:pt>
                <c:pt idx="4427">
                  <c:v>-0.78300000000000003</c:v>
                </c:pt>
                <c:pt idx="4428">
                  <c:v>-0.82199999999999995</c:v>
                </c:pt>
                <c:pt idx="4429">
                  <c:v>-0.85699999999999998</c:v>
                </c:pt>
                <c:pt idx="4430">
                  <c:v>-0.872</c:v>
                </c:pt>
                <c:pt idx="4431">
                  <c:v>-0.89200000000000002</c:v>
                </c:pt>
                <c:pt idx="4432">
                  <c:v>-0.91900000000000004</c:v>
                </c:pt>
                <c:pt idx="4433">
                  <c:v>-0.95599999999999996</c:v>
                </c:pt>
                <c:pt idx="4434">
                  <c:v>-0.93600000000000005</c:v>
                </c:pt>
                <c:pt idx="4435">
                  <c:v>-0.90900000000000003</c:v>
                </c:pt>
                <c:pt idx="4436">
                  <c:v>-0.83699999999999997</c:v>
                </c:pt>
                <c:pt idx="4437">
                  <c:v>-0.84</c:v>
                </c:pt>
                <c:pt idx="4438">
                  <c:v>-0.81399999999999995</c:v>
                </c:pt>
                <c:pt idx="4439">
                  <c:v>-0.83299999999999996</c:v>
                </c:pt>
                <c:pt idx="4440">
                  <c:v>-0.88</c:v>
                </c:pt>
                <c:pt idx="4441">
                  <c:v>-0.85599999999999998</c:v>
                </c:pt>
                <c:pt idx="4442">
                  <c:v>-0.86799999999999999</c:v>
                </c:pt>
                <c:pt idx="4443">
                  <c:v>-0.84199999999999997</c:v>
                </c:pt>
                <c:pt idx="4444">
                  <c:v>-0.81599999999999995</c:v>
                </c:pt>
                <c:pt idx="4445">
                  <c:v>-0.81899999999999995</c:v>
                </c:pt>
                <c:pt idx="4446">
                  <c:v>-0.83</c:v>
                </c:pt>
                <c:pt idx="4447">
                  <c:v>-0.8</c:v>
                </c:pt>
                <c:pt idx="4448">
                  <c:v>-0.78300000000000003</c:v>
                </c:pt>
                <c:pt idx="4449">
                  <c:v>-0.78800000000000003</c:v>
                </c:pt>
                <c:pt idx="4450">
                  <c:v>-0.752</c:v>
                </c:pt>
                <c:pt idx="4451">
                  <c:v>-0.77600000000000002</c:v>
                </c:pt>
                <c:pt idx="4452">
                  <c:v>-0.74399999999999999</c:v>
                </c:pt>
                <c:pt idx="4453">
                  <c:v>-0.75</c:v>
                </c:pt>
                <c:pt idx="4454">
                  <c:v>-0.71499999999999997</c:v>
                </c:pt>
                <c:pt idx="4455">
                  <c:v>-0.70899999999999996</c:v>
                </c:pt>
                <c:pt idx="4456">
                  <c:v>-0.75700000000000001</c:v>
                </c:pt>
                <c:pt idx="4457">
                  <c:v>-0.74299999999999999</c:v>
                </c:pt>
                <c:pt idx="4458">
                  <c:v>-0.75</c:v>
                </c:pt>
                <c:pt idx="4459">
                  <c:v>-0.81299999999999994</c:v>
                </c:pt>
                <c:pt idx="4460">
                  <c:v>-0.79700000000000004</c:v>
                </c:pt>
                <c:pt idx="4461">
                  <c:v>-0.80400000000000005</c:v>
                </c:pt>
                <c:pt idx="4462">
                  <c:v>-0.78800000000000003</c:v>
                </c:pt>
                <c:pt idx="4463">
                  <c:v>-0.81599999999999995</c:v>
                </c:pt>
                <c:pt idx="4464">
                  <c:v>-0.85</c:v>
                </c:pt>
                <c:pt idx="4465">
                  <c:v>-0.85899999999999999</c:v>
                </c:pt>
                <c:pt idx="4466">
                  <c:v>-0.84899999999999998</c:v>
                </c:pt>
                <c:pt idx="4467">
                  <c:v>-0.86899999999999999</c:v>
                </c:pt>
                <c:pt idx="4468">
                  <c:v>-0.86899999999999999</c:v>
                </c:pt>
                <c:pt idx="4469">
                  <c:v>-0.86899999999999999</c:v>
                </c:pt>
                <c:pt idx="4470">
                  <c:v>-0.86899999999999999</c:v>
                </c:pt>
                <c:pt idx="4471">
                  <c:v>-0.81</c:v>
                </c:pt>
                <c:pt idx="4472">
                  <c:v>-0.79800000000000004</c:v>
                </c:pt>
                <c:pt idx="4473">
                  <c:v>-0.79900000000000004</c:v>
                </c:pt>
                <c:pt idx="4474">
                  <c:v>-0.70099999999999996</c:v>
                </c:pt>
                <c:pt idx="4475">
                  <c:v>-0.68600000000000005</c:v>
                </c:pt>
                <c:pt idx="4476">
                  <c:v>-0.7</c:v>
                </c:pt>
                <c:pt idx="4477">
                  <c:v>-0.747</c:v>
                </c:pt>
                <c:pt idx="4478">
                  <c:v>-0.74</c:v>
                </c:pt>
                <c:pt idx="4479">
                  <c:v>-0.74</c:v>
                </c:pt>
                <c:pt idx="4480">
                  <c:v>-0.72699999999999998</c:v>
                </c:pt>
                <c:pt idx="4481">
                  <c:v>-0.72599999999999998</c:v>
                </c:pt>
                <c:pt idx="4482">
                  <c:v>-0.70499999999999996</c:v>
                </c:pt>
                <c:pt idx="4483">
                  <c:v>-0.68600000000000005</c:v>
                </c:pt>
                <c:pt idx="4484">
                  <c:v>-0.67200000000000004</c:v>
                </c:pt>
                <c:pt idx="4485">
                  <c:v>-0.67600000000000005</c:v>
                </c:pt>
                <c:pt idx="4486">
                  <c:v>-0.67</c:v>
                </c:pt>
                <c:pt idx="4487">
                  <c:v>-0.67400000000000004</c:v>
                </c:pt>
                <c:pt idx="4488">
                  <c:v>-0.68400000000000005</c:v>
                </c:pt>
                <c:pt idx="4489">
                  <c:v>-0.68300000000000005</c:v>
                </c:pt>
                <c:pt idx="4490">
                  <c:v>-0.66500000000000004</c:v>
                </c:pt>
                <c:pt idx="4491">
                  <c:v>-0.69099999999999995</c:v>
                </c:pt>
                <c:pt idx="4492">
                  <c:v>-0.70199999999999996</c:v>
                </c:pt>
                <c:pt idx="4493">
                  <c:v>-0.68799999999999994</c:v>
                </c:pt>
                <c:pt idx="4494">
                  <c:v>-0.68100000000000005</c:v>
                </c:pt>
                <c:pt idx="4495">
                  <c:v>-0.65200000000000002</c:v>
                </c:pt>
                <c:pt idx="4496">
                  <c:v>-0.65900000000000003</c:v>
                </c:pt>
                <c:pt idx="4497">
                  <c:v>-0.67900000000000005</c:v>
                </c:pt>
                <c:pt idx="4498">
                  <c:v>-0.69199999999999995</c:v>
                </c:pt>
                <c:pt idx="4499">
                  <c:v>-0.72299999999999998</c:v>
                </c:pt>
                <c:pt idx="4500">
                  <c:v>-0.71699999999999997</c:v>
                </c:pt>
                <c:pt idx="4501">
                  <c:v>-0.72299999999999998</c:v>
                </c:pt>
                <c:pt idx="4502">
                  <c:v>-0.71599999999999997</c:v>
                </c:pt>
                <c:pt idx="4503">
                  <c:v>-0.73</c:v>
                </c:pt>
                <c:pt idx="4504">
                  <c:v>-0.71399999999999997</c:v>
                </c:pt>
                <c:pt idx="4505">
                  <c:v>-0.74</c:v>
                </c:pt>
                <c:pt idx="4506">
                  <c:v>-0.73099999999999998</c:v>
                </c:pt>
                <c:pt idx="4507">
                  <c:v>-0.74099999999999999</c:v>
                </c:pt>
                <c:pt idx="4508">
                  <c:v>-0.74</c:v>
                </c:pt>
                <c:pt idx="4509">
                  <c:v>-0.73099999999999998</c:v>
                </c:pt>
                <c:pt idx="4510">
                  <c:v>-0.70799999999999996</c:v>
                </c:pt>
                <c:pt idx="4511">
                  <c:v>-0.69699999999999995</c:v>
                </c:pt>
                <c:pt idx="4512">
                  <c:v>-0.66</c:v>
                </c:pt>
                <c:pt idx="4513">
                  <c:v>-0.66600000000000004</c:v>
                </c:pt>
                <c:pt idx="4514">
                  <c:v>-0.66100000000000003</c:v>
                </c:pt>
                <c:pt idx="4515">
                  <c:v>-0.65700000000000003</c:v>
                </c:pt>
                <c:pt idx="4516">
                  <c:v>-0.64</c:v>
                </c:pt>
                <c:pt idx="4517">
                  <c:v>-0.63600000000000001</c:v>
                </c:pt>
                <c:pt idx="4518">
                  <c:v>-0.63</c:v>
                </c:pt>
                <c:pt idx="4519">
                  <c:v>-0.627</c:v>
                </c:pt>
                <c:pt idx="4520">
                  <c:v>-0.56799999999999995</c:v>
                </c:pt>
                <c:pt idx="4521">
                  <c:v>-0.58699999999999997</c:v>
                </c:pt>
                <c:pt idx="4522">
                  <c:v>-0.57199999999999995</c:v>
                </c:pt>
                <c:pt idx="4523">
                  <c:v>-0.58099999999999996</c:v>
                </c:pt>
                <c:pt idx="4524">
                  <c:v>-0.59499999999999997</c:v>
                </c:pt>
                <c:pt idx="4525">
                  <c:v>-0.61699999999999999</c:v>
                </c:pt>
                <c:pt idx="4526">
                  <c:v>-0.60799999999999998</c:v>
                </c:pt>
                <c:pt idx="4527">
                  <c:v>-0.58599999999999997</c:v>
                </c:pt>
                <c:pt idx="4528">
                  <c:v>-0.60499999999999998</c:v>
                </c:pt>
                <c:pt idx="4529">
                  <c:v>-0.61599999999999999</c:v>
                </c:pt>
                <c:pt idx="4530">
                  <c:v>-0.60799999999999998</c:v>
                </c:pt>
                <c:pt idx="4531">
                  <c:v>-0.626</c:v>
                </c:pt>
                <c:pt idx="4532">
                  <c:v>-0.61899999999999999</c:v>
                </c:pt>
                <c:pt idx="4533">
                  <c:v>-0.61699999999999999</c:v>
                </c:pt>
                <c:pt idx="4534">
                  <c:v>-0.629</c:v>
                </c:pt>
                <c:pt idx="4535">
                  <c:v>-0.64500000000000002</c:v>
                </c:pt>
                <c:pt idx="4536">
                  <c:v>-0.64500000000000002</c:v>
                </c:pt>
                <c:pt idx="4537">
                  <c:v>-0.64700000000000002</c:v>
                </c:pt>
                <c:pt idx="4538">
                  <c:v>-0.64500000000000002</c:v>
                </c:pt>
                <c:pt idx="4539">
                  <c:v>-0.66</c:v>
                </c:pt>
                <c:pt idx="4540">
                  <c:v>-0.65600000000000003</c:v>
                </c:pt>
                <c:pt idx="4541">
                  <c:v>-0.66800000000000004</c:v>
                </c:pt>
                <c:pt idx="4542">
                  <c:v>-0.67800000000000005</c:v>
                </c:pt>
                <c:pt idx="4543">
                  <c:v>-0.68500000000000005</c:v>
                </c:pt>
                <c:pt idx="4544">
                  <c:v>-0.68799999999999994</c:v>
                </c:pt>
                <c:pt idx="4545">
                  <c:v>-0.70599999999999996</c:v>
                </c:pt>
                <c:pt idx="4546">
                  <c:v>-0.69799999999999995</c:v>
                </c:pt>
                <c:pt idx="4547">
                  <c:v>-0.68899999999999995</c:v>
                </c:pt>
                <c:pt idx="4548">
                  <c:v>-0.69199999999999995</c:v>
                </c:pt>
                <c:pt idx="4549">
                  <c:v>-0.68600000000000005</c:v>
                </c:pt>
                <c:pt idx="4550">
                  <c:v>-0.66900000000000004</c:v>
                </c:pt>
                <c:pt idx="4551">
                  <c:v>-0.69499999999999995</c:v>
                </c:pt>
                <c:pt idx="4552">
                  <c:v>-0.70099999999999996</c:v>
                </c:pt>
                <c:pt idx="4553">
                  <c:v>-0.72299999999999998</c:v>
                </c:pt>
                <c:pt idx="4554">
                  <c:v>-0.72499999999999998</c:v>
                </c:pt>
                <c:pt idx="4555">
                  <c:v>-0.71399999999999997</c:v>
                </c:pt>
                <c:pt idx="4556">
                  <c:v>-0.71499999999999997</c:v>
                </c:pt>
                <c:pt idx="4557">
                  <c:v>-0.71</c:v>
                </c:pt>
                <c:pt idx="4558">
                  <c:v>-0.70899999999999996</c:v>
                </c:pt>
                <c:pt idx="4559">
                  <c:v>-0.72099999999999997</c:v>
                </c:pt>
                <c:pt idx="4560">
                  <c:v>-0.72499999999999998</c:v>
                </c:pt>
                <c:pt idx="4561">
                  <c:v>-0.73599999999999999</c:v>
                </c:pt>
                <c:pt idx="4562">
                  <c:v>-0.74299999999999999</c:v>
                </c:pt>
                <c:pt idx="4563">
                  <c:v>-0.73599999999999999</c:v>
                </c:pt>
                <c:pt idx="4564">
                  <c:v>-0.751</c:v>
                </c:pt>
                <c:pt idx="4565">
                  <c:v>-0.72599999999999998</c:v>
                </c:pt>
                <c:pt idx="4566">
                  <c:v>-0.73099999999999998</c:v>
                </c:pt>
                <c:pt idx="4567">
                  <c:v>-0.73299999999999998</c:v>
                </c:pt>
                <c:pt idx="4568">
                  <c:v>-0.73099999999999998</c:v>
                </c:pt>
                <c:pt idx="4569">
                  <c:v>-0.74</c:v>
                </c:pt>
                <c:pt idx="4570">
                  <c:v>-0.755</c:v>
                </c:pt>
                <c:pt idx="4571">
                  <c:v>-0.73699999999999999</c:v>
                </c:pt>
                <c:pt idx="4572">
                  <c:v>-0.76400000000000001</c:v>
                </c:pt>
                <c:pt idx="4573">
                  <c:v>-0.76500000000000001</c:v>
                </c:pt>
                <c:pt idx="4574">
                  <c:v>-0.75700000000000001</c:v>
                </c:pt>
                <c:pt idx="4575">
                  <c:v>-0.73199999999999998</c:v>
                </c:pt>
                <c:pt idx="4576">
                  <c:v>-0.72299999999999998</c:v>
                </c:pt>
                <c:pt idx="4577">
                  <c:v>-0.72099999999999997</c:v>
                </c:pt>
                <c:pt idx="4578">
                  <c:v>-0.70299999999999996</c:v>
                </c:pt>
                <c:pt idx="4579">
                  <c:v>-0.69499999999999995</c:v>
                </c:pt>
                <c:pt idx="4580">
                  <c:v>-0.69099999999999995</c:v>
                </c:pt>
                <c:pt idx="4581">
                  <c:v>-0.69399999999999995</c:v>
                </c:pt>
                <c:pt idx="4582">
                  <c:v>-0.68500000000000005</c:v>
                </c:pt>
                <c:pt idx="4583">
                  <c:v>-0.68799999999999994</c:v>
                </c:pt>
                <c:pt idx="4584">
                  <c:v>-0.71499999999999997</c:v>
                </c:pt>
                <c:pt idx="4585">
                  <c:v>-0.72199999999999998</c:v>
                </c:pt>
                <c:pt idx="4586">
                  <c:v>-0.70499999999999996</c:v>
                </c:pt>
                <c:pt idx="4587">
                  <c:v>-0.70399999999999996</c:v>
                </c:pt>
                <c:pt idx="4588">
                  <c:v>-0.69699999999999995</c:v>
                </c:pt>
                <c:pt idx="4589">
                  <c:v>-0.71</c:v>
                </c:pt>
                <c:pt idx="4590">
                  <c:v>-0.71</c:v>
                </c:pt>
                <c:pt idx="4591">
                  <c:v>-0.70899999999999996</c:v>
                </c:pt>
                <c:pt idx="4592">
                  <c:v>-0.69799999999999995</c:v>
                </c:pt>
                <c:pt idx="4593">
                  <c:v>-0.70399999999999996</c:v>
                </c:pt>
                <c:pt idx="4594">
                  <c:v>-0.70699999999999996</c:v>
                </c:pt>
                <c:pt idx="4595">
                  <c:v>-0.70499999999999996</c:v>
                </c:pt>
                <c:pt idx="4596">
                  <c:v>-0.7</c:v>
                </c:pt>
                <c:pt idx="4597">
                  <c:v>-0.71099999999999997</c:v>
                </c:pt>
                <c:pt idx="4598">
                  <c:v>-0.73099999999999998</c:v>
                </c:pt>
                <c:pt idx="4599">
                  <c:v>-0.74399999999999999</c:v>
                </c:pt>
                <c:pt idx="4600">
                  <c:v>-0.73699999999999999</c:v>
                </c:pt>
                <c:pt idx="4601">
                  <c:v>-0.72899999999999998</c:v>
                </c:pt>
                <c:pt idx="4602">
                  <c:v>-0.73599999999999999</c:v>
                </c:pt>
                <c:pt idx="4603">
                  <c:v>-0.72099999999999997</c:v>
                </c:pt>
                <c:pt idx="4604">
                  <c:v>-0.73199999999999998</c:v>
                </c:pt>
                <c:pt idx="4605">
                  <c:v>-0.71</c:v>
                </c:pt>
                <c:pt idx="4606">
                  <c:v>-0.70899999999999996</c:v>
                </c:pt>
                <c:pt idx="4607">
                  <c:v>-0.749</c:v>
                </c:pt>
                <c:pt idx="4608">
                  <c:v>-0.77300000000000002</c:v>
                </c:pt>
                <c:pt idx="4609">
                  <c:v>-0.75900000000000001</c:v>
                </c:pt>
                <c:pt idx="4610">
                  <c:v>-0.754</c:v>
                </c:pt>
                <c:pt idx="4611">
                  <c:v>-0.754</c:v>
                </c:pt>
                <c:pt idx="4612">
                  <c:v>-0.754</c:v>
                </c:pt>
                <c:pt idx="4613">
                  <c:v>-0.75900000000000001</c:v>
                </c:pt>
                <c:pt idx="4614">
                  <c:v>-0.76900000000000002</c:v>
                </c:pt>
                <c:pt idx="4615">
                  <c:v>-0.76600000000000001</c:v>
                </c:pt>
                <c:pt idx="4616">
                  <c:v>-0.76500000000000001</c:v>
                </c:pt>
                <c:pt idx="4617">
                  <c:v>-0.75600000000000001</c:v>
                </c:pt>
                <c:pt idx="4618">
                  <c:v>-0.751</c:v>
                </c:pt>
                <c:pt idx="4619">
                  <c:v>-0.747</c:v>
                </c:pt>
                <c:pt idx="4620">
                  <c:v>-0.747</c:v>
                </c:pt>
                <c:pt idx="4621">
                  <c:v>-0.71799999999999997</c:v>
                </c:pt>
                <c:pt idx="4622">
                  <c:v>-0.71199999999999997</c:v>
                </c:pt>
                <c:pt idx="4623">
                  <c:v>-0.71799999999999997</c:v>
                </c:pt>
                <c:pt idx="4624">
                  <c:v>-0.71899999999999997</c:v>
                </c:pt>
                <c:pt idx="4625">
                  <c:v>-0.72399999999999998</c:v>
                </c:pt>
                <c:pt idx="4626">
                  <c:v>-0.70599999999999996</c:v>
                </c:pt>
                <c:pt idx="4627">
                  <c:v>-0.70099999999999996</c:v>
                </c:pt>
                <c:pt idx="4628">
                  <c:v>-0.70099999999999996</c:v>
                </c:pt>
                <c:pt idx="4629">
                  <c:v>-0.71199999999999997</c:v>
                </c:pt>
                <c:pt idx="4630">
                  <c:v>-0.70499999999999996</c:v>
                </c:pt>
                <c:pt idx="4631">
                  <c:v>-0.68799999999999994</c:v>
                </c:pt>
                <c:pt idx="4632">
                  <c:v>-0.69</c:v>
                </c:pt>
                <c:pt idx="4633">
                  <c:v>-0.71099999999999997</c:v>
                </c:pt>
                <c:pt idx="4634">
                  <c:v>-0.71099999999999997</c:v>
                </c:pt>
                <c:pt idx="4635">
                  <c:v>-0.73599999999999999</c:v>
                </c:pt>
                <c:pt idx="4636">
                  <c:v>-0.752</c:v>
                </c:pt>
                <c:pt idx="4637">
                  <c:v>-0.76700000000000002</c:v>
                </c:pt>
                <c:pt idx="4638">
                  <c:v>-0.745</c:v>
                </c:pt>
                <c:pt idx="4639">
                  <c:v>-0.74299999999999999</c:v>
                </c:pt>
                <c:pt idx="4640">
                  <c:v>-0.74299999999999999</c:v>
                </c:pt>
                <c:pt idx="4641">
                  <c:v>-0.748</c:v>
                </c:pt>
                <c:pt idx="4642">
                  <c:v>-0.73599999999999999</c:v>
                </c:pt>
                <c:pt idx="4643">
                  <c:v>-0.72399999999999998</c:v>
                </c:pt>
                <c:pt idx="4644">
                  <c:v>-0.71499999999999997</c:v>
                </c:pt>
                <c:pt idx="4645">
                  <c:v>-0.69499999999999995</c:v>
                </c:pt>
                <c:pt idx="4646">
                  <c:v>-0.68200000000000005</c:v>
                </c:pt>
                <c:pt idx="4647">
                  <c:v>-0.66100000000000003</c:v>
                </c:pt>
                <c:pt idx="4648">
                  <c:v>-0.65</c:v>
                </c:pt>
                <c:pt idx="4649">
                  <c:v>-0.65</c:v>
                </c:pt>
                <c:pt idx="4650">
                  <c:v>-0.65</c:v>
                </c:pt>
                <c:pt idx="4651">
                  <c:v>-0.66500000000000004</c:v>
                </c:pt>
                <c:pt idx="4652">
                  <c:v>-0.62</c:v>
                </c:pt>
                <c:pt idx="4653">
                  <c:v>-0.63900000000000001</c:v>
                </c:pt>
                <c:pt idx="4654">
                  <c:v>-0.64</c:v>
                </c:pt>
                <c:pt idx="4655">
                  <c:v>-0.624</c:v>
                </c:pt>
                <c:pt idx="4656">
                  <c:v>-0.626</c:v>
                </c:pt>
                <c:pt idx="4657">
                  <c:v>-0.61599999999999999</c:v>
                </c:pt>
                <c:pt idx="4658">
                  <c:v>-0.61399999999999999</c:v>
                </c:pt>
                <c:pt idx="4659">
                  <c:v>-0.624</c:v>
                </c:pt>
                <c:pt idx="4660">
                  <c:v>-0.621</c:v>
                </c:pt>
                <c:pt idx="4661">
                  <c:v>-0.621</c:v>
                </c:pt>
                <c:pt idx="4662">
                  <c:v>-0.57699999999999996</c:v>
                </c:pt>
                <c:pt idx="4663">
                  <c:v>-0.57399999999999995</c:v>
                </c:pt>
                <c:pt idx="4664">
                  <c:v>-0.58299999999999996</c:v>
                </c:pt>
                <c:pt idx="4665">
                  <c:v>-0.57899999999999996</c:v>
                </c:pt>
                <c:pt idx="4666">
                  <c:v>-0.57999999999999996</c:v>
                </c:pt>
                <c:pt idx="4667">
                  <c:v>-0.59299999999999997</c:v>
                </c:pt>
                <c:pt idx="4668">
                  <c:v>-0.61</c:v>
                </c:pt>
                <c:pt idx="4669">
                  <c:v>-0.61</c:v>
                </c:pt>
                <c:pt idx="4670">
                  <c:v>-0.59799999999999998</c:v>
                </c:pt>
                <c:pt idx="4671">
                  <c:v>-0.59399999999999997</c:v>
                </c:pt>
                <c:pt idx="4672">
                  <c:v>-0.57599999999999996</c:v>
                </c:pt>
                <c:pt idx="4673">
                  <c:v>-0.55300000000000005</c:v>
                </c:pt>
                <c:pt idx="4674">
                  <c:v>-0.53300000000000003</c:v>
                </c:pt>
                <c:pt idx="4675">
                  <c:v>-0.53800000000000003</c:v>
                </c:pt>
                <c:pt idx="4676">
                  <c:v>-0.53500000000000003</c:v>
                </c:pt>
                <c:pt idx="4677">
                  <c:v>-0.54800000000000004</c:v>
                </c:pt>
                <c:pt idx="4678">
                  <c:v>-0.54800000000000004</c:v>
                </c:pt>
                <c:pt idx="4679">
                  <c:v>-0.56599999999999995</c:v>
                </c:pt>
                <c:pt idx="4680">
                  <c:v>-0.57299999999999995</c:v>
                </c:pt>
                <c:pt idx="4681">
                  <c:v>-0.55100000000000005</c:v>
                </c:pt>
                <c:pt idx="4682">
                  <c:v>-0.55600000000000005</c:v>
                </c:pt>
                <c:pt idx="4683">
                  <c:v>-0.57599999999999996</c:v>
                </c:pt>
                <c:pt idx="4684">
                  <c:v>-0.58499999999999996</c:v>
                </c:pt>
                <c:pt idx="4685">
                  <c:v>-0.57899999999999996</c:v>
                </c:pt>
                <c:pt idx="4686">
                  <c:v>-0.57299999999999995</c:v>
                </c:pt>
                <c:pt idx="4687">
                  <c:v>-0.56599999999999995</c:v>
                </c:pt>
                <c:pt idx="4688">
                  <c:v>-0.57599999999999996</c:v>
                </c:pt>
                <c:pt idx="4689">
                  <c:v>-0.57399999999999995</c:v>
                </c:pt>
                <c:pt idx="4690">
                  <c:v>-0.51100000000000001</c:v>
                </c:pt>
                <c:pt idx="4691">
                  <c:v>-0.52100000000000002</c:v>
                </c:pt>
                <c:pt idx="4692">
                  <c:v>-0.53</c:v>
                </c:pt>
                <c:pt idx="4693">
                  <c:v>-0.54400000000000004</c:v>
                </c:pt>
                <c:pt idx="4694">
                  <c:v>-0.54600000000000004</c:v>
                </c:pt>
                <c:pt idx="4695">
                  <c:v>-0.53200000000000003</c:v>
                </c:pt>
                <c:pt idx="4696">
                  <c:v>-0.54800000000000004</c:v>
                </c:pt>
                <c:pt idx="4697">
                  <c:v>-0.56299999999999994</c:v>
                </c:pt>
                <c:pt idx="4698">
                  <c:v>-0.56100000000000005</c:v>
                </c:pt>
                <c:pt idx="4699">
                  <c:v>-0.56100000000000005</c:v>
                </c:pt>
                <c:pt idx="4700">
                  <c:v>-0.55600000000000005</c:v>
                </c:pt>
                <c:pt idx="4701">
                  <c:v>-0.55200000000000005</c:v>
                </c:pt>
                <c:pt idx="4702">
                  <c:v>-0.56899999999999995</c:v>
                </c:pt>
                <c:pt idx="4703">
                  <c:v>-0.56799999999999995</c:v>
                </c:pt>
                <c:pt idx="4704">
                  <c:v>-0.58099999999999996</c:v>
                </c:pt>
                <c:pt idx="4705">
                  <c:v>-0.58299999999999996</c:v>
                </c:pt>
                <c:pt idx="4706">
                  <c:v>-0.58399999999999996</c:v>
                </c:pt>
                <c:pt idx="4707">
                  <c:v>-0.58699999999999997</c:v>
                </c:pt>
                <c:pt idx="4708">
                  <c:v>-0.60199999999999998</c:v>
                </c:pt>
                <c:pt idx="4709">
                  <c:v>-0.60199999999999998</c:v>
                </c:pt>
                <c:pt idx="4710">
                  <c:v>-0.59399999999999997</c:v>
                </c:pt>
                <c:pt idx="4711">
                  <c:v>-0.59599999999999997</c:v>
                </c:pt>
                <c:pt idx="4712">
                  <c:v>-0.61399999999999999</c:v>
                </c:pt>
                <c:pt idx="4713">
                  <c:v>-0.62</c:v>
                </c:pt>
                <c:pt idx="4714">
                  <c:v>-0.61399999999999999</c:v>
                </c:pt>
                <c:pt idx="4715">
                  <c:v>-0.62</c:v>
                </c:pt>
                <c:pt idx="4716">
                  <c:v>-0.61399999999999999</c:v>
                </c:pt>
                <c:pt idx="4717">
                  <c:v>-0.61299999999999999</c:v>
                </c:pt>
                <c:pt idx="4718">
                  <c:v>-0.61399999999999999</c:v>
                </c:pt>
                <c:pt idx="4719">
                  <c:v>-0.61399999999999999</c:v>
                </c:pt>
                <c:pt idx="4720">
                  <c:v>-0.60299999999999998</c:v>
                </c:pt>
                <c:pt idx="4721">
                  <c:v>-0.6</c:v>
                </c:pt>
                <c:pt idx="4722">
                  <c:v>-0.58899999999999997</c:v>
                </c:pt>
                <c:pt idx="4723">
                  <c:v>-0.59599999999999997</c:v>
                </c:pt>
                <c:pt idx="4724">
                  <c:v>-0.58899999999999997</c:v>
                </c:pt>
                <c:pt idx="4725">
                  <c:v>-0.57799999999999996</c:v>
                </c:pt>
                <c:pt idx="4726">
                  <c:v>-0.57899999999999996</c:v>
                </c:pt>
                <c:pt idx="4727">
                  <c:v>-0.58499999999999996</c:v>
                </c:pt>
                <c:pt idx="4728">
                  <c:v>-0.59</c:v>
                </c:pt>
                <c:pt idx="4729">
                  <c:v>-0.58299999999999996</c:v>
                </c:pt>
                <c:pt idx="4730">
                  <c:v>-0.58699999999999997</c:v>
                </c:pt>
                <c:pt idx="4731">
                  <c:v>-0.57499999999999996</c:v>
                </c:pt>
                <c:pt idx="4732">
                  <c:v>-0.56299999999999994</c:v>
                </c:pt>
                <c:pt idx="4733">
                  <c:v>-0.56899999999999995</c:v>
                </c:pt>
                <c:pt idx="4734">
                  <c:v>-0.55800000000000005</c:v>
                </c:pt>
                <c:pt idx="4735">
                  <c:v>-0.55600000000000005</c:v>
                </c:pt>
                <c:pt idx="4736">
                  <c:v>-0.56000000000000005</c:v>
                </c:pt>
                <c:pt idx="4737">
                  <c:v>-0.57199999999999995</c:v>
                </c:pt>
                <c:pt idx="4738">
                  <c:v>-0.58399999999999996</c:v>
                </c:pt>
                <c:pt idx="4739">
                  <c:v>-0.59199999999999997</c:v>
                </c:pt>
                <c:pt idx="4740">
                  <c:v>-0.59199999999999997</c:v>
                </c:pt>
                <c:pt idx="4741">
                  <c:v>-0.58099999999999996</c:v>
                </c:pt>
                <c:pt idx="4742">
                  <c:v>-0.59199999999999997</c:v>
                </c:pt>
                <c:pt idx="4743">
                  <c:v>-0.58699999999999997</c:v>
                </c:pt>
                <c:pt idx="4744">
                  <c:v>-0.58699999999999997</c:v>
                </c:pt>
                <c:pt idx="4745">
                  <c:v>-0.58399999999999996</c:v>
                </c:pt>
                <c:pt idx="4746">
                  <c:v>-0.58599999999999997</c:v>
                </c:pt>
                <c:pt idx="4747">
                  <c:v>-0.59</c:v>
                </c:pt>
                <c:pt idx="4748">
                  <c:v>-0.58799999999999997</c:v>
                </c:pt>
                <c:pt idx="4749">
                  <c:v>-0.56499999999999995</c:v>
                </c:pt>
                <c:pt idx="4750">
                  <c:v>-0.55500000000000005</c:v>
                </c:pt>
                <c:pt idx="4751">
                  <c:v>-0.58099999999999996</c:v>
                </c:pt>
                <c:pt idx="4752">
                  <c:v>-0.56999999999999995</c:v>
                </c:pt>
                <c:pt idx="4753">
                  <c:v>-0.59399999999999997</c:v>
                </c:pt>
                <c:pt idx="4754">
                  <c:v>-0.63</c:v>
                </c:pt>
                <c:pt idx="4755">
                  <c:v>-0.61099999999999999</c:v>
                </c:pt>
                <c:pt idx="4756">
                  <c:v>-0.58699999999999997</c:v>
                </c:pt>
                <c:pt idx="4757">
                  <c:v>-0.6</c:v>
                </c:pt>
                <c:pt idx="4758">
                  <c:v>-0.63200000000000001</c:v>
                </c:pt>
                <c:pt idx="4759">
                  <c:v>-0.68100000000000005</c:v>
                </c:pt>
                <c:pt idx="4760">
                  <c:v>#N/A</c:v>
                </c:pt>
                <c:pt idx="4761">
                  <c:v>-0.66700000000000004</c:v>
                </c:pt>
                <c:pt idx="4762">
                  <c:v>-0.66700000000000004</c:v>
                </c:pt>
                <c:pt idx="4763">
                  <c:v>-0.63900000000000001</c:v>
                </c:pt>
                <c:pt idx="4764">
                  <c:v>-0.63100000000000001</c:v>
                </c:pt>
                <c:pt idx="4765">
                  <c:v>-0.66100000000000003</c:v>
                </c:pt>
                <c:pt idx="4766">
                  <c:v>-0.60799999999999998</c:v>
                </c:pt>
                <c:pt idx="4767">
                  <c:v>-0.621</c:v>
                </c:pt>
                <c:pt idx="4768">
                  <c:v>-0.65800000000000003</c:v>
                </c:pt>
                <c:pt idx="4769">
                  <c:v>-0.60899999999999999</c:v>
                </c:pt>
                <c:pt idx="4770">
                  <c:v>-0.59599999999999997</c:v>
                </c:pt>
                <c:pt idx="4771">
                  <c:v>-0.59699999999999998</c:v>
                </c:pt>
                <c:pt idx="4772">
                  <c:v>-0.63200000000000001</c:v>
                </c:pt>
                <c:pt idx="4773">
                  <c:v>-0.626</c:v>
                </c:pt>
                <c:pt idx="4774">
                  <c:v>-0.626</c:v>
                </c:pt>
                <c:pt idx="4775">
                  <c:v>-0.63200000000000001</c:v>
                </c:pt>
                <c:pt idx="4776">
                  <c:v>-0.64400000000000002</c:v>
                </c:pt>
                <c:pt idx="4777">
                  <c:v>-0.67700000000000005</c:v>
                </c:pt>
                <c:pt idx="4778">
                  <c:v>-0.67500000000000004</c:v>
                </c:pt>
                <c:pt idx="4779">
                  <c:v>-0.68200000000000005</c:v>
                </c:pt>
                <c:pt idx="4780">
                  <c:v>-0.67400000000000004</c:v>
                </c:pt>
                <c:pt idx="4781">
                  <c:v>-0.67900000000000005</c:v>
                </c:pt>
                <c:pt idx="4782">
                  <c:v>-0.67400000000000004</c:v>
                </c:pt>
                <c:pt idx="4783">
                  <c:v>-0.67400000000000004</c:v>
                </c:pt>
                <c:pt idx="4784">
                  <c:v>-0.68899999999999995</c:v>
                </c:pt>
                <c:pt idx="4785">
                  <c:v>-0.67900000000000005</c:v>
                </c:pt>
                <c:pt idx="4786">
                  <c:v>-0.66600000000000004</c:v>
                </c:pt>
                <c:pt idx="4787">
                  <c:v>-0.65700000000000003</c:v>
                </c:pt>
                <c:pt idx="4788">
                  <c:v>-0.66300000000000003</c:v>
                </c:pt>
                <c:pt idx="4789">
                  <c:v>-0.65700000000000003</c:v>
                </c:pt>
                <c:pt idx="4790">
                  <c:v>-0.64400000000000002</c:v>
                </c:pt>
                <c:pt idx="4791">
                  <c:v>-0.63700000000000001</c:v>
                </c:pt>
                <c:pt idx="4792">
                  <c:v>-0.64600000000000002</c:v>
                </c:pt>
                <c:pt idx="4793">
                  <c:v>-0.64100000000000001</c:v>
                </c:pt>
                <c:pt idx="4794">
                  <c:v>-0.63400000000000001</c:v>
                </c:pt>
                <c:pt idx="4795">
                  <c:v>-0.63500000000000001</c:v>
                </c:pt>
                <c:pt idx="4796">
                  <c:v>-0.63900000000000001</c:v>
                </c:pt>
                <c:pt idx="4797">
                  <c:v>-0.63700000000000001</c:v>
                </c:pt>
                <c:pt idx="4798">
                  <c:v>-0.626</c:v>
                </c:pt>
                <c:pt idx="4799">
                  <c:v>-0.60899999999999999</c:v>
                </c:pt>
                <c:pt idx="4800">
                  <c:v>-0.61599999999999999</c:v>
                </c:pt>
                <c:pt idx="4801">
                  <c:v>-0.60699999999999998</c:v>
                </c:pt>
                <c:pt idx="4802">
                  <c:v>-0.61</c:v>
                </c:pt>
                <c:pt idx="4803">
                  <c:v>-0.60599999999999998</c:v>
                </c:pt>
                <c:pt idx="4804">
                  <c:v>-0.59099999999999997</c:v>
                </c:pt>
                <c:pt idx="4805">
                  <c:v>-0.57899999999999996</c:v>
                </c:pt>
                <c:pt idx="4806">
                  <c:v>-0.56100000000000005</c:v>
                </c:pt>
                <c:pt idx="4807">
                  <c:v>-0.57599999999999996</c:v>
                </c:pt>
                <c:pt idx="4808">
                  <c:v>-0.59499999999999997</c:v>
                </c:pt>
                <c:pt idx="4809">
                  <c:v>-0.59699999999999998</c:v>
                </c:pt>
                <c:pt idx="4810">
                  <c:v>-0.58799999999999997</c:v>
                </c:pt>
                <c:pt idx="4811">
                  <c:v>-0.60099999999999998</c:v>
                </c:pt>
                <c:pt idx="4812">
                  <c:v>-0.61899999999999999</c:v>
                </c:pt>
                <c:pt idx="4813">
                  <c:v>-0.64300000000000002</c:v>
                </c:pt>
                <c:pt idx="4814">
                  <c:v>-0.65300000000000002</c:v>
                </c:pt>
                <c:pt idx="4815">
                  <c:v>-0.64400000000000002</c:v>
                </c:pt>
                <c:pt idx="4816">
                  <c:v>-0.65400000000000003</c:v>
                </c:pt>
                <c:pt idx="4817">
                  <c:v>-0.64500000000000002</c:v>
                </c:pt>
                <c:pt idx="4818">
                  <c:v>-0.65800000000000003</c:v>
                </c:pt>
                <c:pt idx="4819">
                  <c:v>-0.65</c:v>
                </c:pt>
                <c:pt idx="4820">
                  <c:v>-0.60899999999999999</c:v>
                </c:pt>
                <c:pt idx="4821">
                  <c:v>-0.59699999999999998</c:v>
                </c:pt>
                <c:pt idx="4822">
                  <c:v>-0.60099999999999998</c:v>
                </c:pt>
                <c:pt idx="4823">
                  <c:v>-0.60199999999999998</c:v>
                </c:pt>
                <c:pt idx="4824">
                  <c:v>-0.58699999999999997</c:v>
                </c:pt>
                <c:pt idx="4825">
                  <c:v>-0.58499999999999996</c:v>
                </c:pt>
                <c:pt idx="4826">
                  <c:v>-0.57999999999999996</c:v>
                </c:pt>
                <c:pt idx="4827">
                  <c:v>-0.61099999999999999</c:v>
                </c:pt>
                <c:pt idx="4828">
                  <c:v>-0.61099999999999999</c:v>
                </c:pt>
                <c:pt idx="4829">
                  <c:v>-0.61099999999999999</c:v>
                </c:pt>
                <c:pt idx="4830">
                  <c:v>-0.59</c:v>
                </c:pt>
                <c:pt idx="4831">
                  <c:v>-0.56599999999999995</c:v>
                </c:pt>
                <c:pt idx="4832">
                  <c:v>-0.57899999999999996</c:v>
                </c:pt>
                <c:pt idx="4833">
                  <c:v>-0.56100000000000005</c:v>
                </c:pt>
                <c:pt idx="4834">
                  <c:v>-0.55100000000000005</c:v>
                </c:pt>
                <c:pt idx="4835">
                  <c:v>-0.54400000000000004</c:v>
                </c:pt>
                <c:pt idx="4836">
                  <c:v>-0.55300000000000005</c:v>
                </c:pt>
                <c:pt idx="4837">
                  <c:v>-0.55000000000000004</c:v>
                </c:pt>
                <c:pt idx="4838">
                  <c:v>-0.54600000000000004</c:v>
                </c:pt>
                <c:pt idx="4839">
                  <c:v>-0.53600000000000003</c:v>
                </c:pt>
                <c:pt idx="4840">
                  <c:v>-0.52800000000000002</c:v>
                </c:pt>
                <c:pt idx="4841">
                  <c:v>-0.53200000000000003</c:v>
                </c:pt>
                <c:pt idx="4842">
                  <c:v>-0.53600000000000003</c:v>
                </c:pt>
                <c:pt idx="4843">
                  <c:v>-0.54300000000000004</c:v>
                </c:pt>
                <c:pt idx="4844">
                  <c:v>-0.51500000000000001</c:v>
                </c:pt>
                <c:pt idx="4845">
                  <c:v>-0.504</c:v>
                </c:pt>
                <c:pt idx="4846">
                  <c:v>-0.50600000000000001</c:v>
                </c:pt>
                <c:pt idx="4847">
                  <c:v>-0.502</c:v>
                </c:pt>
                <c:pt idx="4848">
                  <c:v>-0.53200000000000003</c:v>
                </c:pt>
                <c:pt idx="4849">
                  <c:v>-0.54800000000000004</c:v>
                </c:pt>
                <c:pt idx="4850">
                  <c:v>-0.56899999999999995</c:v>
                </c:pt>
                <c:pt idx="4851">
                  <c:v>-0.53900000000000003</c:v>
                </c:pt>
                <c:pt idx="4852">
                  <c:v>-0.52400000000000002</c:v>
                </c:pt>
                <c:pt idx="4853">
                  <c:v>-0.51900000000000002</c:v>
                </c:pt>
                <c:pt idx="4854">
                  <c:v>-0.54900000000000004</c:v>
                </c:pt>
                <c:pt idx="4855">
                  <c:v>-0.53100000000000003</c:v>
                </c:pt>
                <c:pt idx="4856">
                  <c:v>-0.53100000000000003</c:v>
                </c:pt>
                <c:pt idx="4857">
                  <c:v>-0.54500000000000004</c:v>
                </c:pt>
                <c:pt idx="4858">
                  <c:v>-0.56499999999999995</c:v>
                </c:pt>
                <c:pt idx="4859">
                  <c:v>-0.57299999999999995</c:v>
                </c:pt>
                <c:pt idx="4860">
                  <c:v>-0.56999999999999995</c:v>
                </c:pt>
                <c:pt idx="4861">
                  <c:v>-0.58299999999999996</c:v>
                </c:pt>
                <c:pt idx="4862">
                  <c:v>-0.623</c:v>
                </c:pt>
                <c:pt idx="4863">
                  <c:v>-0.58799999999999997</c:v>
                </c:pt>
                <c:pt idx="4864">
                  <c:v>-0.59599999999999997</c:v>
                </c:pt>
                <c:pt idx="4865">
                  <c:v>-0.61199999999999999</c:v>
                </c:pt>
                <c:pt idx="4866">
                  <c:v>-0.627</c:v>
                </c:pt>
                <c:pt idx="4867">
                  <c:v>-0.62</c:v>
                </c:pt>
                <c:pt idx="4868">
                  <c:v>-0.63700000000000001</c:v>
                </c:pt>
                <c:pt idx="4869">
                  <c:v>-0.629</c:v>
                </c:pt>
                <c:pt idx="4870">
                  <c:v>-0.63100000000000001</c:v>
                </c:pt>
                <c:pt idx="4871">
                  <c:v>-0.624</c:v>
                </c:pt>
                <c:pt idx="4872">
                  <c:v>-0.625</c:v>
                </c:pt>
                <c:pt idx="4873">
                  <c:v>-0.622</c:v>
                </c:pt>
                <c:pt idx="4874">
                  <c:v>-0.61499999999999999</c:v>
                </c:pt>
                <c:pt idx="4875">
                  <c:v>-0.60799999999999998</c:v>
                </c:pt>
                <c:pt idx="4876">
                  <c:v>-0.59199999999999997</c:v>
                </c:pt>
                <c:pt idx="4877">
                  <c:v>-0.58899999999999997</c:v>
                </c:pt>
                <c:pt idx="4878">
                  <c:v>-0.60499999999999998</c:v>
                </c:pt>
                <c:pt idx="4879">
                  <c:v>-0.61499999999999999</c:v>
                </c:pt>
                <c:pt idx="4880">
                  <c:v>-0.57299999999999995</c:v>
                </c:pt>
                <c:pt idx="4881">
                  <c:v>-0.57899999999999996</c:v>
                </c:pt>
                <c:pt idx="4882">
                  <c:v>-0.59799999999999998</c:v>
                </c:pt>
                <c:pt idx="4883">
                  <c:v>-0.59399999999999997</c:v>
                </c:pt>
                <c:pt idx="4884">
                  <c:v>-0.59199999999999997</c:v>
                </c:pt>
                <c:pt idx="4885">
                  <c:v>-0.59799999999999998</c:v>
                </c:pt>
                <c:pt idx="4886">
                  <c:v>-0.58299999999999996</c:v>
                </c:pt>
                <c:pt idx="4887">
                  <c:v>-0.58199999999999996</c:v>
                </c:pt>
                <c:pt idx="4888">
                  <c:v>-0.58599999999999997</c:v>
                </c:pt>
                <c:pt idx="4889">
                  <c:v>-0.57499999999999996</c:v>
                </c:pt>
                <c:pt idx="4890">
                  <c:v>-0.58499999999999996</c:v>
                </c:pt>
                <c:pt idx="4891">
                  <c:v>-0.58899999999999997</c:v>
                </c:pt>
                <c:pt idx="4892">
                  <c:v>-0.60299999999999998</c:v>
                </c:pt>
                <c:pt idx="4893">
                  <c:v>-0.60199999999999998</c:v>
                </c:pt>
                <c:pt idx="4894">
                  <c:v>-0.61</c:v>
                </c:pt>
                <c:pt idx="4895">
                  <c:v>-0.62</c:v>
                </c:pt>
                <c:pt idx="4896">
                  <c:v>-0.61199999999999999</c:v>
                </c:pt>
                <c:pt idx="4897">
                  <c:v>-0.628</c:v>
                </c:pt>
                <c:pt idx="4898">
                  <c:v>-0.60499999999999998</c:v>
                </c:pt>
                <c:pt idx="4899">
                  <c:v>-0.58199999999999996</c:v>
                </c:pt>
                <c:pt idx="4900">
                  <c:v>-0.60599999999999998</c:v>
                </c:pt>
                <c:pt idx="4901">
                  <c:v>-0.56999999999999995</c:v>
                </c:pt>
                <c:pt idx="4902">
                  <c:v>-0.58799999999999997</c:v>
                </c:pt>
                <c:pt idx="4903">
                  <c:v>-0.61499999999999999</c:v>
                </c:pt>
                <c:pt idx="4904">
                  <c:v>-0.61399999999999999</c:v>
                </c:pt>
                <c:pt idx="4905">
                  <c:v>-0.60899999999999999</c:v>
                </c:pt>
                <c:pt idx="4906">
                  <c:v>-0.61</c:v>
                </c:pt>
                <c:pt idx="4907">
                  <c:v>-0.60599999999999998</c:v>
                </c:pt>
                <c:pt idx="4908">
                  <c:v>-0.61499999999999999</c:v>
                </c:pt>
                <c:pt idx="4909">
                  <c:v>-0.61599999999999999</c:v>
                </c:pt>
                <c:pt idx="4910">
                  <c:v>-0.61599999999999999</c:v>
                </c:pt>
                <c:pt idx="4911">
                  <c:v>-0.61599999999999999</c:v>
                </c:pt>
                <c:pt idx="4912">
                  <c:v>-0.63600000000000001</c:v>
                </c:pt>
                <c:pt idx="4913">
                  <c:v>-0.61899999999999999</c:v>
                </c:pt>
                <c:pt idx="4914">
                  <c:v>-0.62</c:v>
                </c:pt>
                <c:pt idx="4915">
                  <c:v>-0.62</c:v>
                </c:pt>
                <c:pt idx="4916">
                  <c:v>-0.622</c:v>
                </c:pt>
                <c:pt idx="4917">
                  <c:v>-0.61899999999999999</c:v>
                </c:pt>
                <c:pt idx="4918">
                  <c:v>-0.60399999999999998</c:v>
                </c:pt>
                <c:pt idx="4919">
                  <c:v>-0.59099999999999997</c:v>
                </c:pt>
                <c:pt idx="4920">
                  <c:v>-0.58199999999999996</c:v>
                </c:pt>
                <c:pt idx="4921">
                  <c:v>-0.58899999999999997</c:v>
                </c:pt>
                <c:pt idx="4922">
                  <c:v>-0.59699999999999998</c:v>
                </c:pt>
                <c:pt idx="4923">
                  <c:v>-0.59199999999999997</c:v>
                </c:pt>
                <c:pt idx="4924">
                  <c:v>-0.60399999999999998</c:v>
                </c:pt>
                <c:pt idx="4925">
                  <c:v>-0.625</c:v>
                </c:pt>
                <c:pt idx="4926">
                  <c:v>-0.60899999999999999</c:v>
                </c:pt>
                <c:pt idx="4927">
                  <c:v>-0.59499999999999997</c:v>
                </c:pt>
                <c:pt idx="4928">
                  <c:v>-0.58699999999999997</c:v>
                </c:pt>
                <c:pt idx="4929">
                  <c:v>-0.58899999999999997</c:v>
                </c:pt>
                <c:pt idx="4930">
                  <c:v>-0.59599999999999997</c:v>
                </c:pt>
                <c:pt idx="4931">
                  <c:v>-0.58799999999999997</c:v>
                </c:pt>
                <c:pt idx="4932">
                  <c:v>-0.59099999999999997</c:v>
                </c:pt>
                <c:pt idx="4933">
                  <c:v>-0.58599999999999997</c:v>
                </c:pt>
                <c:pt idx="4934">
                  <c:v>-0.58699999999999997</c:v>
                </c:pt>
                <c:pt idx="4935">
                  <c:v>-0.57499999999999996</c:v>
                </c:pt>
                <c:pt idx="4936">
                  <c:v>-0.56999999999999995</c:v>
                </c:pt>
                <c:pt idx="4937">
                  <c:v>-0.56899999999999995</c:v>
                </c:pt>
                <c:pt idx="4938">
                  <c:v>-0.58699999999999997</c:v>
                </c:pt>
                <c:pt idx="4939">
                  <c:v>-0.57499999999999996</c:v>
                </c:pt>
                <c:pt idx="4940">
                  <c:v>-0.56999999999999995</c:v>
                </c:pt>
                <c:pt idx="4941">
                  <c:v>-0.56100000000000005</c:v>
                </c:pt>
                <c:pt idx="4942">
                  <c:v>-0.58399999999999996</c:v>
                </c:pt>
                <c:pt idx="4943">
                  <c:v>-0.58399999999999996</c:v>
                </c:pt>
                <c:pt idx="4944">
                  <c:v>-0.57699999999999996</c:v>
                </c:pt>
                <c:pt idx="4945">
                  <c:v>-0.57399999999999995</c:v>
                </c:pt>
                <c:pt idx="4946">
                  <c:v>-0.56599999999999995</c:v>
                </c:pt>
                <c:pt idx="4947">
                  <c:v>-0.55900000000000005</c:v>
                </c:pt>
                <c:pt idx="4948">
                  <c:v>-0.56299999999999994</c:v>
                </c:pt>
                <c:pt idx="4949">
                  <c:v>-0.57299999999999995</c:v>
                </c:pt>
                <c:pt idx="4950">
                  <c:v>-0.57199999999999995</c:v>
                </c:pt>
                <c:pt idx="4951">
                  <c:v>-0.57399999999999995</c:v>
                </c:pt>
                <c:pt idx="4952">
                  <c:v>-0.56000000000000005</c:v>
                </c:pt>
                <c:pt idx="4953">
                  <c:v>-0.57099999999999995</c:v>
                </c:pt>
                <c:pt idx="4954">
                  <c:v>-0.56399999999999995</c:v>
                </c:pt>
                <c:pt idx="4955">
                  <c:v>-0.54100000000000004</c:v>
                </c:pt>
                <c:pt idx="4956">
                  <c:v>-0.53500000000000003</c:v>
                </c:pt>
                <c:pt idx="4957">
                  <c:v>-0.52800000000000002</c:v>
                </c:pt>
                <c:pt idx="4958">
                  <c:v>-0.51600000000000001</c:v>
                </c:pt>
                <c:pt idx="4959">
                  <c:v>-0.51600000000000001</c:v>
                </c:pt>
                <c:pt idx="4960">
                  <c:v>-0.51</c:v>
                </c:pt>
                <c:pt idx="4961">
                  <c:v>-0.52700000000000002</c:v>
                </c:pt>
                <c:pt idx="4962">
                  <c:v>-0.55500000000000005</c:v>
                </c:pt>
                <c:pt idx="4963">
                  <c:v>-0.54200000000000004</c:v>
                </c:pt>
                <c:pt idx="4964">
                  <c:v>-0.54600000000000004</c:v>
                </c:pt>
                <c:pt idx="4965">
                  <c:v>-0.55200000000000005</c:v>
                </c:pt>
                <c:pt idx="4966">
                  <c:v>-0.55500000000000005</c:v>
                </c:pt>
                <c:pt idx="4967">
                  <c:v>-0.55100000000000005</c:v>
                </c:pt>
              </c:numCache>
            </c:numRef>
          </c:val>
          <c:smooth val="0"/>
          <c:extLst>
            <c:ext xmlns:c16="http://schemas.microsoft.com/office/drawing/2014/chart" uri="{C3380CC4-5D6E-409C-BE32-E72D297353CC}">
              <c16:uniqueId val="{00000001-927D-4018-A35C-88203D17892B}"/>
            </c:ext>
          </c:extLst>
        </c:ser>
        <c:ser>
          <c:idx val="2"/>
          <c:order val="2"/>
          <c:tx>
            <c:strRef>
              <c:f>Datos_D!$E$3</c:f>
              <c:strCache>
                <c:ptCount val="1"/>
                <c:pt idx="0">
                  <c:v>Reino Unido</c:v>
                </c:pt>
              </c:strCache>
            </c:strRef>
          </c:tx>
          <c:spPr>
            <a:ln w="31750">
              <a:solidFill>
                <a:srgbClr val="7030A0"/>
              </a:solidFill>
              <a:prstDash val="solid"/>
            </a:ln>
          </c:spPr>
          <c:marker>
            <c:symbol val="none"/>
          </c:marker>
          <c:cat>
            <c:numRef>
              <c:f>Datos_D!$B$4:$B$4973</c:f>
              <c:numCache>
                <c:formatCode>dd/mmm/yyyy</c:formatCode>
                <c:ptCount val="4970"/>
                <c:pt idx="0">
                  <c:v>36585</c:v>
                </c:pt>
                <c:pt idx="1">
                  <c:v>36586</c:v>
                </c:pt>
                <c:pt idx="2">
                  <c:v>36587</c:v>
                </c:pt>
                <c:pt idx="3">
                  <c:v>36588</c:v>
                </c:pt>
                <c:pt idx="4">
                  <c:v>36591</c:v>
                </c:pt>
                <c:pt idx="5">
                  <c:v>36592</c:v>
                </c:pt>
                <c:pt idx="6">
                  <c:v>36593</c:v>
                </c:pt>
                <c:pt idx="7">
                  <c:v>36594</c:v>
                </c:pt>
                <c:pt idx="8">
                  <c:v>36595</c:v>
                </c:pt>
                <c:pt idx="9">
                  <c:v>36598</c:v>
                </c:pt>
                <c:pt idx="10">
                  <c:v>36599</c:v>
                </c:pt>
                <c:pt idx="11">
                  <c:v>36600</c:v>
                </c:pt>
                <c:pt idx="12">
                  <c:v>36601</c:v>
                </c:pt>
                <c:pt idx="13">
                  <c:v>36602</c:v>
                </c:pt>
                <c:pt idx="14">
                  <c:v>36605</c:v>
                </c:pt>
                <c:pt idx="15">
                  <c:v>36606</c:v>
                </c:pt>
                <c:pt idx="16">
                  <c:v>36607</c:v>
                </c:pt>
                <c:pt idx="17">
                  <c:v>36608</c:v>
                </c:pt>
                <c:pt idx="18">
                  <c:v>36609</c:v>
                </c:pt>
                <c:pt idx="19">
                  <c:v>36612</c:v>
                </c:pt>
                <c:pt idx="20">
                  <c:v>36613</c:v>
                </c:pt>
                <c:pt idx="21">
                  <c:v>36614</c:v>
                </c:pt>
                <c:pt idx="22">
                  <c:v>36615</c:v>
                </c:pt>
                <c:pt idx="23">
                  <c:v>36616</c:v>
                </c:pt>
                <c:pt idx="24">
                  <c:v>36619</c:v>
                </c:pt>
                <c:pt idx="25">
                  <c:v>36620</c:v>
                </c:pt>
                <c:pt idx="26">
                  <c:v>36621</c:v>
                </c:pt>
                <c:pt idx="27">
                  <c:v>36622</c:v>
                </c:pt>
                <c:pt idx="28">
                  <c:v>36623</c:v>
                </c:pt>
                <c:pt idx="29">
                  <c:v>36626</c:v>
                </c:pt>
                <c:pt idx="30">
                  <c:v>36627</c:v>
                </c:pt>
                <c:pt idx="31">
                  <c:v>36628</c:v>
                </c:pt>
                <c:pt idx="32">
                  <c:v>36629</c:v>
                </c:pt>
                <c:pt idx="33">
                  <c:v>36630</c:v>
                </c:pt>
                <c:pt idx="34">
                  <c:v>36633</c:v>
                </c:pt>
                <c:pt idx="35">
                  <c:v>36634</c:v>
                </c:pt>
                <c:pt idx="36">
                  <c:v>36635</c:v>
                </c:pt>
                <c:pt idx="37">
                  <c:v>36636</c:v>
                </c:pt>
                <c:pt idx="38">
                  <c:v>36637</c:v>
                </c:pt>
                <c:pt idx="39">
                  <c:v>36640</c:v>
                </c:pt>
                <c:pt idx="40">
                  <c:v>36641</c:v>
                </c:pt>
                <c:pt idx="41">
                  <c:v>36642</c:v>
                </c:pt>
                <c:pt idx="42">
                  <c:v>36643</c:v>
                </c:pt>
                <c:pt idx="43">
                  <c:v>36644</c:v>
                </c:pt>
                <c:pt idx="44">
                  <c:v>36647</c:v>
                </c:pt>
                <c:pt idx="45">
                  <c:v>36648</c:v>
                </c:pt>
                <c:pt idx="46">
                  <c:v>36649</c:v>
                </c:pt>
                <c:pt idx="47">
                  <c:v>36650</c:v>
                </c:pt>
                <c:pt idx="48">
                  <c:v>36651</c:v>
                </c:pt>
                <c:pt idx="49">
                  <c:v>36654</c:v>
                </c:pt>
                <c:pt idx="50">
                  <c:v>36655</c:v>
                </c:pt>
                <c:pt idx="51">
                  <c:v>36656</c:v>
                </c:pt>
                <c:pt idx="52">
                  <c:v>36657</c:v>
                </c:pt>
                <c:pt idx="53">
                  <c:v>36658</c:v>
                </c:pt>
                <c:pt idx="54">
                  <c:v>36661</c:v>
                </c:pt>
                <c:pt idx="55">
                  <c:v>36662</c:v>
                </c:pt>
                <c:pt idx="56">
                  <c:v>36663</c:v>
                </c:pt>
                <c:pt idx="57">
                  <c:v>36664</c:v>
                </c:pt>
                <c:pt idx="58">
                  <c:v>36665</c:v>
                </c:pt>
                <c:pt idx="59">
                  <c:v>36668</c:v>
                </c:pt>
                <c:pt idx="60">
                  <c:v>36669</c:v>
                </c:pt>
                <c:pt idx="61">
                  <c:v>36670</c:v>
                </c:pt>
                <c:pt idx="62">
                  <c:v>36671</c:v>
                </c:pt>
                <c:pt idx="63">
                  <c:v>36672</c:v>
                </c:pt>
                <c:pt idx="64">
                  <c:v>36675</c:v>
                </c:pt>
                <c:pt idx="65">
                  <c:v>36676</c:v>
                </c:pt>
                <c:pt idx="66">
                  <c:v>36677</c:v>
                </c:pt>
                <c:pt idx="67">
                  <c:v>36678</c:v>
                </c:pt>
                <c:pt idx="68">
                  <c:v>36679</c:v>
                </c:pt>
                <c:pt idx="69">
                  <c:v>36682</c:v>
                </c:pt>
                <c:pt idx="70">
                  <c:v>36683</c:v>
                </c:pt>
                <c:pt idx="71">
                  <c:v>36684</c:v>
                </c:pt>
                <c:pt idx="72">
                  <c:v>36685</c:v>
                </c:pt>
                <c:pt idx="73">
                  <c:v>36686</c:v>
                </c:pt>
                <c:pt idx="74">
                  <c:v>36689</c:v>
                </c:pt>
                <c:pt idx="75">
                  <c:v>36690</c:v>
                </c:pt>
                <c:pt idx="76">
                  <c:v>36691</c:v>
                </c:pt>
                <c:pt idx="77">
                  <c:v>36692</c:v>
                </c:pt>
                <c:pt idx="78">
                  <c:v>36693</c:v>
                </c:pt>
                <c:pt idx="79">
                  <c:v>36696</c:v>
                </c:pt>
                <c:pt idx="80">
                  <c:v>36697</c:v>
                </c:pt>
                <c:pt idx="81">
                  <c:v>36698</c:v>
                </c:pt>
                <c:pt idx="82">
                  <c:v>36699</c:v>
                </c:pt>
                <c:pt idx="83">
                  <c:v>36700</c:v>
                </c:pt>
                <c:pt idx="84">
                  <c:v>36703</c:v>
                </c:pt>
                <c:pt idx="85">
                  <c:v>36704</c:v>
                </c:pt>
                <c:pt idx="86">
                  <c:v>36705</c:v>
                </c:pt>
                <c:pt idx="87">
                  <c:v>36706</c:v>
                </c:pt>
                <c:pt idx="88">
                  <c:v>36707</c:v>
                </c:pt>
                <c:pt idx="89">
                  <c:v>36710</c:v>
                </c:pt>
                <c:pt idx="90">
                  <c:v>36711</c:v>
                </c:pt>
                <c:pt idx="91">
                  <c:v>36712</c:v>
                </c:pt>
                <c:pt idx="92">
                  <c:v>36713</c:v>
                </c:pt>
                <c:pt idx="93">
                  <c:v>36714</c:v>
                </c:pt>
                <c:pt idx="94">
                  <c:v>36717</c:v>
                </c:pt>
                <c:pt idx="95">
                  <c:v>36718</c:v>
                </c:pt>
                <c:pt idx="96">
                  <c:v>36719</c:v>
                </c:pt>
                <c:pt idx="97">
                  <c:v>36720</c:v>
                </c:pt>
                <c:pt idx="98">
                  <c:v>36721</c:v>
                </c:pt>
                <c:pt idx="99">
                  <c:v>36724</c:v>
                </c:pt>
                <c:pt idx="100">
                  <c:v>36725</c:v>
                </c:pt>
                <c:pt idx="101">
                  <c:v>36726</c:v>
                </c:pt>
                <c:pt idx="102">
                  <c:v>36727</c:v>
                </c:pt>
                <c:pt idx="103">
                  <c:v>36728</c:v>
                </c:pt>
                <c:pt idx="104">
                  <c:v>36731</c:v>
                </c:pt>
                <c:pt idx="105">
                  <c:v>36732</c:v>
                </c:pt>
                <c:pt idx="106">
                  <c:v>36733</c:v>
                </c:pt>
                <c:pt idx="107">
                  <c:v>36734</c:v>
                </c:pt>
                <c:pt idx="108">
                  <c:v>36735</c:v>
                </c:pt>
                <c:pt idx="109">
                  <c:v>36738</c:v>
                </c:pt>
                <c:pt idx="110">
                  <c:v>36739</c:v>
                </c:pt>
                <c:pt idx="111">
                  <c:v>36740</c:v>
                </c:pt>
                <c:pt idx="112">
                  <c:v>36741</c:v>
                </c:pt>
                <c:pt idx="113">
                  <c:v>36742</c:v>
                </c:pt>
                <c:pt idx="114">
                  <c:v>36745</c:v>
                </c:pt>
                <c:pt idx="115">
                  <c:v>36746</c:v>
                </c:pt>
                <c:pt idx="116">
                  <c:v>36747</c:v>
                </c:pt>
                <c:pt idx="117">
                  <c:v>36748</c:v>
                </c:pt>
                <c:pt idx="118">
                  <c:v>36749</c:v>
                </c:pt>
                <c:pt idx="119">
                  <c:v>36752</c:v>
                </c:pt>
                <c:pt idx="120">
                  <c:v>36753</c:v>
                </c:pt>
                <c:pt idx="121">
                  <c:v>36754</c:v>
                </c:pt>
                <c:pt idx="122">
                  <c:v>36755</c:v>
                </c:pt>
                <c:pt idx="123">
                  <c:v>36756</c:v>
                </c:pt>
                <c:pt idx="124">
                  <c:v>36759</c:v>
                </c:pt>
                <c:pt idx="125">
                  <c:v>36760</c:v>
                </c:pt>
                <c:pt idx="126">
                  <c:v>36761</c:v>
                </c:pt>
                <c:pt idx="127">
                  <c:v>36762</c:v>
                </c:pt>
                <c:pt idx="128">
                  <c:v>36763</c:v>
                </c:pt>
                <c:pt idx="129">
                  <c:v>36766</c:v>
                </c:pt>
                <c:pt idx="130">
                  <c:v>36767</c:v>
                </c:pt>
                <c:pt idx="131">
                  <c:v>36768</c:v>
                </c:pt>
                <c:pt idx="132">
                  <c:v>36769</c:v>
                </c:pt>
                <c:pt idx="133">
                  <c:v>36770</c:v>
                </c:pt>
                <c:pt idx="134">
                  <c:v>36773</c:v>
                </c:pt>
                <c:pt idx="135">
                  <c:v>36774</c:v>
                </c:pt>
                <c:pt idx="136">
                  <c:v>36775</c:v>
                </c:pt>
                <c:pt idx="137">
                  <c:v>36776</c:v>
                </c:pt>
                <c:pt idx="138">
                  <c:v>36777</c:v>
                </c:pt>
                <c:pt idx="139">
                  <c:v>36780</c:v>
                </c:pt>
                <c:pt idx="140">
                  <c:v>36781</c:v>
                </c:pt>
                <c:pt idx="141">
                  <c:v>36782</c:v>
                </c:pt>
                <c:pt idx="142">
                  <c:v>36783</c:v>
                </c:pt>
                <c:pt idx="143">
                  <c:v>36784</c:v>
                </c:pt>
                <c:pt idx="144">
                  <c:v>36787</c:v>
                </c:pt>
                <c:pt idx="145">
                  <c:v>36788</c:v>
                </c:pt>
                <c:pt idx="146">
                  <c:v>36789</c:v>
                </c:pt>
                <c:pt idx="147">
                  <c:v>36790</c:v>
                </c:pt>
                <c:pt idx="148">
                  <c:v>36791</c:v>
                </c:pt>
                <c:pt idx="149">
                  <c:v>36794</c:v>
                </c:pt>
                <c:pt idx="150">
                  <c:v>36795</c:v>
                </c:pt>
                <c:pt idx="151">
                  <c:v>36796</c:v>
                </c:pt>
                <c:pt idx="152">
                  <c:v>36797</c:v>
                </c:pt>
                <c:pt idx="153">
                  <c:v>36798</c:v>
                </c:pt>
                <c:pt idx="154">
                  <c:v>36801</c:v>
                </c:pt>
                <c:pt idx="155">
                  <c:v>36802</c:v>
                </c:pt>
                <c:pt idx="156">
                  <c:v>36803</c:v>
                </c:pt>
                <c:pt idx="157">
                  <c:v>36804</c:v>
                </c:pt>
                <c:pt idx="158">
                  <c:v>36805</c:v>
                </c:pt>
                <c:pt idx="159">
                  <c:v>36808</c:v>
                </c:pt>
                <c:pt idx="160">
                  <c:v>36809</c:v>
                </c:pt>
                <c:pt idx="161">
                  <c:v>36810</c:v>
                </c:pt>
                <c:pt idx="162">
                  <c:v>36811</c:v>
                </c:pt>
                <c:pt idx="163">
                  <c:v>36812</c:v>
                </c:pt>
                <c:pt idx="164">
                  <c:v>36815</c:v>
                </c:pt>
                <c:pt idx="165">
                  <c:v>36816</c:v>
                </c:pt>
                <c:pt idx="166">
                  <c:v>36817</c:v>
                </c:pt>
                <c:pt idx="167">
                  <c:v>36818</c:v>
                </c:pt>
                <c:pt idx="168">
                  <c:v>36819</c:v>
                </c:pt>
                <c:pt idx="169">
                  <c:v>36822</c:v>
                </c:pt>
                <c:pt idx="170">
                  <c:v>36823</c:v>
                </c:pt>
                <c:pt idx="171">
                  <c:v>36824</c:v>
                </c:pt>
                <c:pt idx="172">
                  <c:v>36825</c:v>
                </c:pt>
                <c:pt idx="173">
                  <c:v>36826</c:v>
                </c:pt>
                <c:pt idx="174">
                  <c:v>36829</c:v>
                </c:pt>
                <c:pt idx="175">
                  <c:v>36830</c:v>
                </c:pt>
                <c:pt idx="176">
                  <c:v>36831</c:v>
                </c:pt>
                <c:pt idx="177">
                  <c:v>36832</c:v>
                </c:pt>
                <c:pt idx="178">
                  <c:v>36833</c:v>
                </c:pt>
                <c:pt idx="179">
                  <c:v>36836</c:v>
                </c:pt>
                <c:pt idx="180">
                  <c:v>36837</c:v>
                </c:pt>
                <c:pt idx="181">
                  <c:v>36838</c:v>
                </c:pt>
                <c:pt idx="182">
                  <c:v>36839</c:v>
                </c:pt>
                <c:pt idx="183">
                  <c:v>36840</c:v>
                </c:pt>
                <c:pt idx="184">
                  <c:v>36843</c:v>
                </c:pt>
                <c:pt idx="185">
                  <c:v>36844</c:v>
                </c:pt>
                <c:pt idx="186">
                  <c:v>36845</c:v>
                </c:pt>
                <c:pt idx="187">
                  <c:v>36846</c:v>
                </c:pt>
                <c:pt idx="188">
                  <c:v>36847</c:v>
                </c:pt>
                <c:pt idx="189">
                  <c:v>36850</c:v>
                </c:pt>
                <c:pt idx="190">
                  <c:v>36851</c:v>
                </c:pt>
                <c:pt idx="191">
                  <c:v>36852</c:v>
                </c:pt>
                <c:pt idx="192">
                  <c:v>36853</c:v>
                </c:pt>
                <c:pt idx="193">
                  <c:v>36854</c:v>
                </c:pt>
                <c:pt idx="194">
                  <c:v>36857</c:v>
                </c:pt>
                <c:pt idx="195">
                  <c:v>36858</c:v>
                </c:pt>
                <c:pt idx="196">
                  <c:v>36859</c:v>
                </c:pt>
                <c:pt idx="197">
                  <c:v>36860</c:v>
                </c:pt>
                <c:pt idx="198">
                  <c:v>36861</c:v>
                </c:pt>
                <c:pt idx="199">
                  <c:v>36864</c:v>
                </c:pt>
                <c:pt idx="200">
                  <c:v>36865</c:v>
                </c:pt>
                <c:pt idx="201">
                  <c:v>36866</c:v>
                </c:pt>
                <c:pt idx="202">
                  <c:v>36867</c:v>
                </c:pt>
                <c:pt idx="203">
                  <c:v>36868</c:v>
                </c:pt>
                <c:pt idx="204">
                  <c:v>36871</c:v>
                </c:pt>
                <c:pt idx="205">
                  <c:v>36872</c:v>
                </c:pt>
                <c:pt idx="206">
                  <c:v>36873</c:v>
                </c:pt>
                <c:pt idx="207">
                  <c:v>36874</c:v>
                </c:pt>
                <c:pt idx="208">
                  <c:v>36875</c:v>
                </c:pt>
                <c:pt idx="209">
                  <c:v>36878</c:v>
                </c:pt>
                <c:pt idx="210">
                  <c:v>36879</c:v>
                </c:pt>
                <c:pt idx="211">
                  <c:v>36880</c:v>
                </c:pt>
                <c:pt idx="212">
                  <c:v>36881</c:v>
                </c:pt>
                <c:pt idx="213">
                  <c:v>36882</c:v>
                </c:pt>
                <c:pt idx="214">
                  <c:v>36885</c:v>
                </c:pt>
                <c:pt idx="215">
                  <c:v>36886</c:v>
                </c:pt>
                <c:pt idx="216">
                  <c:v>36887</c:v>
                </c:pt>
                <c:pt idx="217">
                  <c:v>36888</c:v>
                </c:pt>
                <c:pt idx="218">
                  <c:v>36889</c:v>
                </c:pt>
                <c:pt idx="219">
                  <c:v>36892</c:v>
                </c:pt>
                <c:pt idx="220">
                  <c:v>36893</c:v>
                </c:pt>
                <c:pt idx="221">
                  <c:v>36894</c:v>
                </c:pt>
                <c:pt idx="222">
                  <c:v>36895</c:v>
                </c:pt>
                <c:pt idx="223">
                  <c:v>36896</c:v>
                </c:pt>
                <c:pt idx="224">
                  <c:v>36899</c:v>
                </c:pt>
                <c:pt idx="225">
                  <c:v>36900</c:v>
                </c:pt>
                <c:pt idx="226">
                  <c:v>36901</c:v>
                </c:pt>
                <c:pt idx="227">
                  <c:v>36902</c:v>
                </c:pt>
                <c:pt idx="228">
                  <c:v>36903</c:v>
                </c:pt>
                <c:pt idx="229">
                  <c:v>36906</c:v>
                </c:pt>
                <c:pt idx="230">
                  <c:v>36907</c:v>
                </c:pt>
                <c:pt idx="231">
                  <c:v>36908</c:v>
                </c:pt>
                <c:pt idx="232">
                  <c:v>36909</c:v>
                </c:pt>
                <c:pt idx="233">
                  <c:v>36910</c:v>
                </c:pt>
                <c:pt idx="234">
                  <c:v>36913</c:v>
                </c:pt>
                <c:pt idx="235">
                  <c:v>36914</c:v>
                </c:pt>
                <c:pt idx="236">
                  <c:v>36915</c:v>
                </c:pt>
                <c:pt idx="237">
                  <c:v>36916</c:v>
                </c:pt>
                <c:pt idx="238">
                  <c:v>36917</c:v>
                </c:pt>
                <c:pt idx="239">
                  <c:v>36920</c:v>
                </c:pt>
                <c:pt idx="240">
                  <c:v>36921</c:v>
                </c:pt>
                <c:pt idx="241">
                  <c:v>36922</c:v>
                </c:pt>
                <c:pt idx="242">
                  <c:v>36923</c:v>
                </c:pt>
                <c:pt idx="243">
                  <c:v>36924</c:v>
                </c:pt>
                <c:pt idx="244">
                  <c:v>36927</c:v>
                </c:pt>
                <c:pt idx="245">
                  <c:v>36928</c:v>
                </c:pt>
                <c:pt idx="246">
                  <c:v>36929</c:v>
                </c:pt>
                <c:pt idx="247">
                  <c:v>36930</c:v>
                </c:pt>
                <c:pt idx="248">
                  <c:v>36931</c:v>
                </c:pt>
                <c:pt idx="249">
                  <c:v>36934</c:v>
                </c:pt>
                <c:pt idx="250">
                  <c:v>36935</c:v>
                </c:pt>
                <c:pt idx="251">
                  <c:v>36936</c:v>
                </c:pt>
                <c:pt idx="252">
                  <c:v>36937</c:v>
                </c:pt>
                <c:pt idx="253">
                  <c:v>36938</c:v>
                </c:pt>
                <c:pt idx="254">
                  <c:v>36941</c:v>
                </c:pt>
                <c:pt idx="255">
                  <c:v>36942</c:v>
                </c:pt>
                <c:pt idx="256">
                  <c:v>36943</c:v>
                </c:pt>
                <c:pt idx="257">
                  <c:v>36944</c:v>
                </c:pt>
                <c:pt idx="258">
                  <c:v>36945</c:v>
                </c:pt>
                <c:pt idx="259">
                  <c:v>36948</c:v>
                </c:pt>
                <c:pt idx="260">
                  <c:v>36949</c:v>
                </c:pt>
                <c:pt idx="261">
                  <c:v>36950</c:v>
                </c:pt>
                <c:pt idx="262">
                  <c:v>36951</c:v>
                </c:pt>
                <c:pt idx="263">
                  <c:v>36952</c:v>
                </c:pt>
                <c:pt idx="264">
                  <c:v>36955</c:v>
                </c:pt>
                <c:pt idx="265">
                  <c:v>36956</c:v>
                </c:pt>
                <c:pt idx="266">
                  <c:v>36957</c:v>
                </c:pt>
                <c:pt idx="267">
                  <c:v>36958</c:v>
                </c:pt>
                <c:pt idx="268">
                  <c:v>36959</c:v>
                </c:pt>
                <c:pt idx="269">
                  <c:v>36962</c:v>
                </c:pt>
                <c:pt idx="270">
                  <c:v>36963</c:v>
                </c:pt>
                <c:pt idx="271">
                  <c:v>36964</c:v>
                </c:pt>
                <c:pt idx="272">
                  <c:v>36965</c:v>
                </c:pt>
                <c:pt idx="273">
                  <c:v>36966</c:v>
                </c:pt>
                <c:pt idx="274">
                  <c:v>36969</c:v>
                </c:pt>
                <c:pt idx="275">
                  <c:v>36970</c:v>
                </c:pt>
                <c:pt idx="276">
                  <c:v>36971</c:v>
                </c:pt>
                <c:pt idx="277">
                  <c:v>36972</c:v>
                </c:pt>
                <c:pt idx="278">
                  <c:v>36973</c:v>
                </c:pt>
                <c:pt idx="279">
                  <c:v>36976</c:v>
                </c:pt>
                <c:pt idx="280">
                  <c:v>36977</c:v>
                </c:pt>
                <c:pt idx="281">
                  <c:v>36978</c:v>
                </c:pt>
                <c:pt idx="282">
                  <c:v>36979</c:v>
                </c:pt>
                <c:pt idx="283">
                  <c:v>36980</c:v>
                </c:pt>
                <c:pt idx="284">
                  <c:v>36983</c:v>
                </c:pt>
                <c:pt idx="285">
                  <c:v>36984</c:v>
                </c:pt>
                <c:pt idx="286">
                  <c:v>36985</c:v>
                </c:pt>
                <c:pt idx="287">
                  <c:v>36986</c:v>
                </c:pt>
                <c:pt idx="288">
                  <c:v>36987</c:v>
                </c:pt>
                <c:pt idx="289">
                  <c:v>36990</c:v>
                </c:pt>
                <c:pt idx="290">
                  <c:v>36991</c:v>
                </c:pt>
                <c:pt idx="291">
                  <c:v>36992</c:v>
                </c:pt>
                <c:pt idx="292">
                  <c:v>36993</c:v>
                </c:pt>
                <c:pt idx="293">
                  <c:v>36994</c:v>
                </c:pt>
                <c:pt idx="294">
                  <c:v>36997</c:v>
                </c:pt>
                <c:pt idx="295">
                  <c:v>36998</c:v>
                </c:pt>
                <c:pt idx="296">
                  <c:v>36999</c:v>
                </c:pt>
                <c:pt idx="297">
                  <c:v>37000</c:v>
                </c:pt>
                <c:pt idx="298">
                  <c:v>37001</c:v>
                </c:pt>
                <c:pt idx="299">
                  <c:v>37004</c:v>
                </c:pt>
                <c:pt idx="300">
                  <c:v>37005</c:v>
                </c:pt>
                <c:pt idx="301">
                  <c:v>37006</c:v>
                </c:pt>
                <c:pt idx="302">
                  <c:v>37007</c:v>
                </c:pt>
                <c:pt idx="303">
                  <c:v>37008</c:v>
                </c:pt>
                <c:pt idx="304">
                  <c:v>37011</c:v>
                </c:pt>
                <c:pt idx="305">
                  <c:v>37012</c:v>
                </c:pt>
                <c:pt idx="306">
                  <c:v>37013</c:v>
                </c:pt>
                <c:pt idx="307">
                  <c:v>37014</c:v>
                </c:pt>
                <c:pt idx="308">
                  <c:v>37015</c:v>
                </c:pt>
                <c:pt idx="309">
                  <c:v>37018</c:v>
                </c:pt>
                <c:pt idx="310">
                  <c:v>37019</c:v>
                </c:pt>
                <c:pt idx="311">
                  <c:v>37020</c:v>
                </c:pt>
                <c:pt idx="312">
                  <c:v>37021</c:v>
                </c:pt>
                <c:pt idx="313">
                  <c:v>37022</c:v>
                </c:pt>
                <c:pt idx="314">
                  <c:v>37025</c:v>
                </c:pt>
                <c:pt idx="315">
                  <c:v>37026</c:v>
                </c:pt>
                <c:pt idx="316">
                  <c:v>37027</c:v>
                </c:pt>
                <c:pt idx="317">
                  <c:v>37028</c:v>
                </c:pt>
                <c:pt idx="318">
                  <c:v>37029</c:v>
                </c:pt>
                <c:pt idx="319">
                  <c:v>37032</c:v>
                </c:pt>
                <c:pt idx="320">
                  <c:v>37033</c:v>
                </c:pt>
                <c:pt idx="321">
                  <c:v>37034</c:v>
                </c:pt>
                <c:pt idx="322">
                  <c:v>37035</c:v>
                </c:pt>
                <c:pt idx="323">
                  <c:v>37036</c:v>
                </c:pt>
                <c:pt idx="324">
                  <c:v>37039</c:v>
                </c:pt>
                <c:pt idx="325">
                  <c:v>37040</c:v>
                </c:pt>
                <c:pt idx="326">
                  <c:v>37041</c:v>
                </c:pt>
                <c:pt idx="327">
                  <c:v>37042</c:v>
                </c:pt>
                <c:pt idx="328">
                  <c:v>37043</c:v>
                </c:pt>
                <c:pt idx="329">
                  <c:v>37046</c:v>
                </c:pt>
                <c:pt idx="330">
                  <c:v>37047</c:v>
                </c:pt>
                <c:pt idx="331">
                  <c:v>37048</c:v>
                </c:pt>
                <c:pt idx="332">
                  <c:v>37049</c:v>
                </c:pt>
                <c:pt idx="333">
                  <c:v>37050</c:v>
                </c:pt>
                <c:pt idx="334">
                  <c:v>37053</c:v>
                </c:pt>
                <c:pt idx="335">
                  <c:v>37054</c:v>
                </c:pt>
                <c:pt idx="336">
                  <c:v>37055</c:v>
                </c:pt>
                <c:pt idx="337">
                  <c:v>37056</c:v>
                </c:pt>
                <c:pt idx="338">
                  <c:v>37057</c:v>
                </c:pt>
                <c:pt idx="339">
                  <c:v>37060</c:v>
                </c:pt>
                <c:pt idx="340">
                  <c:v>37061</c:v>
                </c:pt>
                <c:pt idx="341">
                  <c:v>37062</c:v>
                </c:pt>
                <c:pt idx="342">
                  <c:v>37063</c:v>
                </c:pt>
                <c:pt idx="343">
                  <c:v>37064</c:v>
                </c:pt>
                <c:pt idx="344">
                  <c:v>37067</c:v>
                </c:pt>
                <c:pt idx="345">
                  <c:v>37068</c:v>
                </c:pt>
                <c:pt idx="346">
                  <c:v>37069</c:v>
                </c:pt>
                <c:pt idx="347">
                  <c:v>37070</c:v>
                </c:pt>
                <c:pt idx="348">
                  <c:v>37071</c:v>
                </c:pt>
                <c:pt idx="349">
                  <c:v>37074</c:v>
                </c:pt>
                <c:pt idx="350">
                  <c:v>37075</c:v>
                </c:pt>
                <c:pt idx="351">
                  <c:v>37076</c:v>
                </c:pt>
                <c:pt idx="352">
                  <c:v>37077</c:v>
                </c:pt>
                <c:pt idx="353">
                  <c:v>37078</c:v>
                </c:pt>
                <c:pt idx="354">
                  <c:v>37081</c:v>
                </c:pt>
                <c:pt idx="355">
                  <c:v>37082</c:v>
                </c:pt>
                <c:pt idx="356">
                  <c:v>37083</c:v>
                </c:pt>
                <c:pt idx="357">
                  <c:v>37084</c:v>
                </c:pt>
                <c:pt idx="358">
                  <c:v>37085</c:v>
                </c:pt>
                <c:pt idx="359">
                  <c:v>37088</c:v>
                </c:pt>
                <c:pt idx="360">
                  <c:v>37089</c:v>
                </c:pt>
                <c:pt idx="361">
                  <c:v>37090</c:v>
                </c:pt>
                <c:pt idx="362">
                  <c:v>37091</c:v>
                </c:pt>
                <c:pt idx="363">
                  <c:v>37092</c:v>
                </c:pt>
                <c:pt idx="364">
                  <c:v>37095</c:v>
                </c:pt>
                <c:pt idx="365">
                  <c:v>37096</c:v>
                </c:pt>
                <c:pt idx="366">
                  <c:v>37097</c:v>
                </c:pt>
                <c:pt idx="367">
                  <c:v>37098</c:v>
                </c:pt>
                <c:pt idx="368">
                  <c:v>37099</c:v>
                </c:pt>
                <c:pt idx="369">
                  <c:v>37102</c:v>
                </c:pt>
                <c:pt idx="370">
                  <c:v>37103</c:v>
                </c:pt>
                <c:pt idx="371">
                  <c:v>37104</c:v>
                </c:pt>
                <c:pt idx="372">
                  <c:v>37105</c:v>
                </c:pt>
                <c:pt idx="373">
                  <c:v>37106</c:v>
                </c:pt>
                <c:pt idx="374">
                  <c:v>37109</c:v>
                </c:pt>
                <c:pt idx="375">
                  <c:v>37110</c:v>
                </c:pt>
                <c:pt idx="376">
                  <c:v>37111</c:v>
                </c:pt>
                <c:pt idx="377">
                  <c:v>37112</c:v>
                </c:pt>
                <c:pt idx="378">
                  <c:v>37113</c:v>
                </c:pt>
                <c:pt idx="379">
                  <c:v>37116</c:v>
                </c:pt>
                <c:pt idx="380">
                  <c:v>37117</c:v>
                </c:pt>
                <c:pt idx="381">
                  <c:v>37118</c:v>
                </c:pt>
                <c:pt idx="382">
                  <c:v>37119</c:v>
                </c:pt>
                <c:pt idx="383">
                  <c:v>37120</c:v>
                </c:pt>
                <c:pt idx="384">
                  <c:v>37123</c:v>
                </c:pt>
                <c:pt idx="385">
                  <c:v>37124</c:v>
                </c:pt>
                <c:pt idx="386">
                  <c:v>37125</c:v>
                </c:pt>
                <c:pt idx="387">
                  <c:v>37126</c:v>
                </c:pt>
                <c:pt idx="388">
                  <c:v>37127</c:v>
                </c:pt>
                <c:pt idx="389">
                  <c:v>37130</c:v>
                </c:pt>
                <c:pt idx="390">
                  <c:v>37131</c:v>
                </c:pt>
                <c:pt idx="391">
                  <c:v>37132</c:v>
                </c:pt>
                <c:pt idx="392">
                  <c:v>37133</c:v>
                </c:pt>
                <c:pt idx="393">
                  <c:v>37134</c:v>
                </c:pt>
                <c:pt idx="394">
                  <c:v>37137</c:v>
                </c:pt>
                <c:pt idx="395">
                  <c:v>37138</c:v>
                </c:pt>
                <c:pt idx="396">
                  <c:v>37139</c:v>
                </c:pt>
                <c:pt idx="397">
                  <c:v>37140</c:v>
                </c:pt>
                <c:pt idx="398">
                  <c:v>37141</c:v>
                </c:pt>
                <c:pt idx="399">
                  <c:v>37144</c:v>
                </c:pt>
                <c:pt idx="400">
                  <c:v>37145</c:v>
                </c:pt>
                <c:pt idx="401">
                  <c:v>37146</c:v>
                </c:pt>
                <c:pt idx="402">
                  <c:v>37147</c:v>
                </c:pt>
                <c:pt idx="403">
                  <c:v>37148</c:v>
                </c:pt>
                <c:pt idx="404">
                  <c:v>37151</c:v>
                </c:pt>
                <c:pt idx="405">
                  <c:v>37152</c:v>
                </c:pt>
                <c:pt idx="406">
                  <c:v>37153</c:v>
                </c:pt>
                <c:pt idx="407">
                  <c:v>37154</c:v>
                </c:pt>
                <c:pt idx="408">
                  <c:v>37155</c:v>
                </c:pt>
                <c:pt idx="409">
                  <c:v>37158</c:v>
                </c:pt>
                <c:pt idx="410">
                  <c:v>37159</c:v>
                </c:pt>
                <c:pt idx="411">
                  <c:v>37160</c:v>
                </c:pt>
                <c:pt idx="412">
                  <c:v>37161</c:v>
                </c:pt>
                <c:pt idx="413">
                  <c:v>37162</c:v>
                </c:pt>
                <c:pt idx="414">
                  <c:v>37165</c:v>
                </c:pt>
                <c:pt idx="415">
                  <c:v>37166</c:v>
                </c:pt>
                <c:pt idx="416">
                  <c:v>37167</c:v>
                </c:pt>
                <c:pt idx="417">
                  <c:v>37168</c:v>
                </c:pt>
                <c:pt idx="418">
                  <c:v>37169</c:v>
                </c:pt>
                <c:pt idx="419">
                  <c:v>37172</c:v>
                </c:pt>
                <c:pt idx="420">
                  <c:v>37173</c:v>
                </c:pt>
                <c:pt idx="421">
                  <c:v>37174</c:v>
                </c:pt>
                <c:pt idx="422">
                  <c:v>37175</c:v>
                </c:pt>
                <c:pt idx="423">
                  <c:v>37176</c:v>
                </c:pt>
                <c:pt idx="424">
                  <c:v>37179</c:v>
                </c:pt>
                <c:pt idx="425">
                  <c:v>37180</c:v>
                </c:pt>
                <c:pt idx="426">
                  <c:v>37181</c:v>
                </c:pt>
                <c:pt idx="427">
                  <c:v>37182</c:v>
                </c:pt>
                <c:pt idx="428">
                  <c:v>37183</c:v>
                </c:pt>
                <c:pt idx="429">
                  <c:v>37186</c:v>
                </c:pt>
                <c:pt idx="430">
                  <c:v>37187</c:v>
                </c:pt>
                <c:pt idx="431">
                  <c:v>37188</c:v>
                </c:pt>
                <c:pt idx="432">
                  <c:v>37189</c:v>
                </c:pt>
                <c:pt idx="433">
                  <c:v>37190</c:v>
                </c:pt>
                <c:pt idx="434">
                  <c:v>37193</c:v>
                </c:pt>
                <c:pt idx="435">
                  <c:v>37194</c:v>
                </c:pt>
                <c:pt idx="436">
                  <c:v>37195</c:v>
                </c:pt>
                <c:pt idx="437">
                  <c:v>37196</c:v>
                </c:pt>
                <c:pt idx="438">
                  <c:v>37197</c:v>
                </c:pt>
                <c:pt idx="439">
                  <c:v>37200</c:v>
                </c:pt>
                <c:pt idx="440">
                  <c:v>37201</c:v>
                </c:pt>
                <c:pt idx="441">
                  <c:v>37202</c:v>
                </c:pt>
                <c:pt idx="442">
                  <c:v>37203</c:v>
                </c:pt>
                <c:pt idx="443">
                  <c:v>37204</c:v>
                </c:pt>
                <c:pt idx="444">
                  <c:v>37207</c:v>
                </c:pt>
                <c:pt idx="445">
                  <c:v>37208</c:v>
                </c:pt>
                <c:pt idx="446">
                  <c:v>37209</c:v>
                </c:pt>
                <c:pt idx="447">
                  <c:v>37210</c:v>
                </c:pt>
                <c:pt idx="448">
                  <c:v>37211</c:v>
                </c:pt>
                <c:pt idx="449">
                  <c:v>37214</c:v>
                </c:pt>
                <c:pt idx="450">
                  <c:v>37215</c:v>
                </c:pt>
                <c:pt idx="451">
                  <c:v>37216</c:v>
                </c:pt>
                <c:pt idx="452">
                  <c:v>37217</c:v>
                </c:pt>
                <c:pt idx="453">
                  <c:v>37218</c:v>
                </c:pt>
                <c:pt idx="454">
                  <c:v>37221</c:v>
                </c:pt>
                <c:pt idx="455">
                  <c:v>37222</c:v>
                </c:pt>
                <c:pt idx="456">
                  <c:v>37223</c:v>
                </c:pt>
                <c:pt idx="457">
                  <c:v>37224</c:v>
                </c:pt>
                <c:pt idx="458">
                  <c:v>37225</c:v>
                </c:pt>
                <c:pt idx="459">
                  <c:v>37228</c:v>
                </c:pt>
                <c:pt idx="460">
                  <c:v>37229</c:v>
                </c:pt>
                <c:pt idx="461">
                  <c:v>37230</c:v>
                </c:pt>
                <c:pt idx="462">
                  <c:v>37231</c:v>
                </c:pt>
                <c:pt idx="463">
                  <c:v>37232</c:v>
                </c:pt>
                <c:pt idx="464">
                  <c:v>37235</c:v>
                </c:pt>
                <c:pt idx="465">
                  <c:v>37236</c:v>
                </c:pt>
                <c:pt idx="466">
                  <c:v>37237</c:v>
                </c:pt>
                <c:pt idx="467">
                  <c:v>37238</c:v>
                </c:pt>
                <c:pt idx="468">
                  <c:v>37239</c:v>
                </c:pt>
                <c:pt idx="469">
                  <c:v>37242</c:v>
                </c:pt>
                <c:pt idx="470">
                  <c:v>37243</c:v>
                </c:pt>
                <c:pt idx="471">
                  <c:v>37244</c:v>
                </c:pt>
                <c:pt idx="472">
                  <c:v>37245</c:v>
                </c:pt>
                <c:pt idx="473">
                  <c:v>37246</c:v>
                </c:pt>
                <c:pt idx="474">
                  <c:v>37249</c:v>
                </c:pt>
                <c:pt idx="475">
                  <c:v>37250</c:v>
                </c:pt>
                <c:pt idx="476">
                  <c:v>37251</c:v>
                </c:pt>
                <c:pt idx="477">
                  <c:v>37252</c:v>
                </c:pt>
                <c:pt idx="478">
                  <c:v>37253</c:v>
                </c:pt>
                <c:pt idx="479">
                  <c:v>37256</c:v>
                </c:pt>
                <c:pt idx="480">
                  <c:v>37257</c:v>
                </c:pt>
                <c:pt idx="481">
                  <c:v>37258</c:v>
                </c:pt>
                <c:pt idx="482">
                  <c:v>37259</c:v>
                </c:pt>
                <c:pt idx="483">
                  <c:v>37260</c:v>
                </c:pt>
                <c:pt idx="484">
                  <c:v>37263</c:v>
                </c:pt>
                <c:pt idx="485">
                  <c:v>37264</c:v>
                </c:pt>
                <c:pt idx="486">
                  <c:v>37265</c:v>
                </c:pt>
                <c:pt idx="487">
                  <c:v>37266</c:v>
                </c:pt>
                <c:pt idx="488">
                  <c:v>37267</c:v>
                </c:pt>
                <c:pt idx="489">
                  <c:v>37270</c:v>
                </c:pt>
                <c:pt idx="490">
                  <c:v>37271</c:v>
                </c:pt>
                <c:pt idx="491">
                  <c:v>37272</c:v>
                </c:pt>
                <c:pt idx="492">
                  <c:v>37273</c:v>
                </c:pt>
                <c:pt idx="493">
                  <c:v>37274</c:v>
                </c:pt>
                <c:pt idx="494">
                  <c:v>37277</c:v>
                </c:pt>
                <c:pt idx="495">
                  <c:v>37278</c:v>
                </c:pt>
                <c:pt idx="496">
                  <c:v>37279</c:v>
                </c:pt>
                <c:pt idx="497">
                  <c:v>37280</c:v>
                </c:pt>
                <c:pt idx="498">
                  <c:v>37281</c:v>
                </c:pt>
                <c:pt idx="499">
                  <c:v>37284</c:v>
                </c:pt>
                <c:pt idx="500">
                  <c:v>37285</c:v>
                </c:pt>
                <c:pt idx="501">
                  <c:v>37286</c:v>
                </c:pt>
                <c:pt idx="502">
                  <c:v>37287</c:v>
                </c:pt>
                <c:pt idx="503">
                  <c:v>37288</c:v>
                </c:pt>
                <c:pt idx="504">
                  <c:v>37291</c:v>
                </c:pt>
                <c:pt idx="505">
                  <c:v>37292</c:v>
                </c:pt>
                <c:pt idx="506">
                  <c:v>37293</c:v>
                </c:pt>
                <c:pt idx="507">
                  <c:v>37294</c:v>
                </c:pt>
                <c:pt idx="508">
                  <c:v>37295</c:v>
                </c:pt>
                <c:pt idx="509">
                  <c:v>37298</c:v>
                </c:pt>
                <c:pt idx="510">
                  <c:v>37299</c:v>
                </c:pt>
                <c:pt idx="511">
                  <c:v>37300</c:v>
                </c:pt>
                <c:pt idx="512">
                  <c:v>37301</c:v>
                </c:pt>
                <c:pt idx="513">
                  <c:v>37302</c:v>
                </c:pt>
                <c:pt idx="514">
                  <c:v>37305</c:v>
                </c:pt>
                <c:pt idx="515">
                  <c:v>37306</c:v>
                </c:pt>
                <c:pt idx="516">
                  <c:v>37307</c:v>
                </c:pt>
                <c:pt idx="517">
                  <c:v>37308</c:v>
                </c:pt>
                <c:pt idx="518">
                  <c:v>37309</c:v>
                </c:pt>
                <c:pt idx="519">
                  <c:v>37312</c:v>
                </c:pt>
                <c:pt idx="520">
                  <c:v>37313</c:v>
                </c:pt>
                <c:pt idx="521">
                  <c:v>37314</c:v>
                </c:pt>
                <c:pt idx="522">
                  <c:v>37315</c:v>
                </c:pt>
                <c:pt idx="523">
                  <c:v>37316</c:v>
                </c:pt>
                <c:pt idx="524">
                  <c:v>37319</c:v>
                </c:pt>
                <c:pt idx="525">
                  <c:v>37320</c:v>
                </c:pt>
                <c:pt idx="526">
                  <c:v>37321</c:v>
                </c:pt>
                <c:pt idx="527">
                  <c:v>37322</c:v>
                </c:pt>
                <c:pt idx="528">
                  <c:v>37323</c:v>
                </c:pt>
                <c:pt idx="529">
                  <c:v>37326</c:v>
                </c:pt>
                <c:pt idx="530">
                  <c:v>37327</c:v>
                </c:pt>
                <c:pt idx="531">
                  <c:v>37328</c:v>
                </c:pt>
                <c:pt idx="532">
                  <c:v>37329</c:v>
                </c:pt>
                <c:pt idx="533">
                  <c:v>37330</c:v>
                </c:pt>
                <c:pt idx="534">
                  <c:v>37333</c:v>
                </c:pt>
                <c:pt idx="535">
                  <c:v>37334</c:v>
                </c:pt>
                <c:pt idx="536">
                  <c:v>37335</c:v>
                </c:pt>
                <c:pt idx="537">
                  <c:v>37336</c:v>
                </c:pt>
                <c:pt idx="538">
                  <c:v>37337</c:v>
                </c:pt>
                <c:pt idx="539">
                  <c:v>37340</c:v>
                </c:pt>
                <c:pt idx="540">
                  <c:v>37341</c:v>
                </c:pt>
                <c:pt idx="541">
                  <c:v>37342</c:v>
                </c:pt>
                <c:pt idx="542">
                  <c:v>37343</c:v>
                </c:pt>
                <c:pt idx="543">
                  <c:v>37344</c:v>
                </c:pt>
                <c:pt idx="544">
                  <c:v>37347</c:v>
                </c:pt>
                <c:pt idx="545">
                  <c:v>37348</c:v>
                </c:pt>
                <c:pt idx="546">
                  <c:v>37349</c:v>
                </c:pt>
                <c:pt idx="547">
                  <c:v>37350</c:v>
                </c:pt>
                <c:pt idx="548">
                  <c:v>37351</c:v>
                </c:pt>
                <c:pt idx="549">
                  <c:v>37354</c:v>
                </c:pt>
                <c:pt idx="550">
                  <c:v>37355</c:v>
                </c:pt>
                <c:pt idx="551">
                  <c:v>37356</c:v>
                </c:pt>
                <c:pt idx="552">
                  <c:v>37357</c:v>
                </c:pt>
                <c:pt idx="553">
                  <c:v>37358</c:v>
                </c:pt>
                <c:pt idx="554">
                  <c:v>37361</c:v>
                </c:pt>
                <c:pt idx="555">
                  <c:v>37362</c:v>
                </c:pt>
                <c:pt idx="556">
                  <c:v>37363</c:v>
                </c:pt>
                <c:pt idx="557">
                  <c:v>37364</c:v>
                </c:pt>
                <c:pt idx="558">
                  <c:v>37365</c:v>
                </c:pt>
                <c:pt idx="559">
                  <c:v>37368</c:v>
                </c:pt>
                <c:pt idx="560">
                  <c:v>37369</c:v>
                </c:pt>
                <c:pt idx="561">
                  <c:v>37370</c:v>
                </c:pt>
                <c:pt idx="562">
                  <c:v>37371</c:v>
                </c:pt>
                <c:pt idx="563">
                  <c:v>37372</c:v>
                </c:pt>
                <c:pt idx="564">
                  <c:v>37375</c:v>
                </c:pt>
                <c:pt idx="565">
                  <c:v>37376</c:v>
                </c:pt>
                <c:pt idx="566">
                  <c:v>37377</c:v>
                </c:pt>
                <c:pt idx="567">
                  <c:v>37378</c:v>
                </c:pt>
                <c:pt idx="568">
                  <c:v>37379</c:v>
                </c:pt>
                <c:pt idx="569">
                  <c:v>37382</c:v>
                </c:pt>
                <c:pt idx="570">
                  <c:v>37383</c:v>
                </c:pt>
                <c:pt idx="571">
                  <c:v>37384</c:v>
                </c:pt>
                <c:pt idx="572">
                  <c:v>37385</c:v>
                </c:pt>
                <c:pt idx="573">
                  <c:v>37386</c:v>
                </c:pt>
                <c:pt idx="574">
                  <c:v>37389</c:v>
                </c:pt>
                <c:pt idx="575">
                  <c:v>37390</c:v>
                </c:pt>
                <c:pt idx="576">
                  <c:v>37391</c:v>
                </c:pt>
                <c:pt idx="577">
                  <c:v>37392</c:v>
                </c:pt>
                <c:pt idx="578">
                  <c:v>37393</c:v>
                </c:pt>
                <c:pt idx="579">
                  <c:v>37396</c:v>
                </c:pt>
                <c:pt idx="580">
                  <c:v>37397</c:v>
                </c:pt>
                <c:pt idx="581">
                  <c:v>37398</c:v>
                </c:pt>
                <c:pt idx="582">
                  <c:v>37399</c:v>
                </c:pt>
                <c:pt idx="583">
                  <c:v>37400</c:v>
                </c:pt>
                <c:pt idx="584">
                  <c:v>37403</c:v>
                </c:pt>
                <c:pt idx="585">
                  <c:v>37404</c:v>
                </c:pt>
                <c:pt idx="586">
                  <c:v>37405</c:v>
                </c:pt>
                <c:pt idx="587">
                  <c:v>37406</c:v>
                </c:pt>
                <c:pt idx="588">
                  <c:v>37407</c:v>
                </c:pt>
                <c:pt idx="589">
                  <c:v>37410</c:v>
                </c:pt>
                <c:pt idx="590">
                  <c:v>37411</c:v>
                </c:pt>
                <c:pt idx="591">
                  <c:v>37412</c:v>
                </c:pt>
                <c:pt idx="592">
                  <c:v>37413</c:v>
                </c:pt>
                <c:pt idx="593">
                  <c:v>37414</c:v>
                </c:pt>
                <c:pt idx="594">
                  <c:v>37417</c:v>
                </c:pt>
                <c:pt idx="595">
                  <c:v>37418</c:v>
                </c:pt>
                <c:pt idx="596">
                  <c:v>37419</c:v>
                </c:pt>
                <c:pt idx="597">
                  <c:v>37420</c:v>
                </c:pt>
                <c:pt idx="598">
                  <c:v>37421</c:v>
                </c:pt>
                <c:pt idx="599">
                  <c:v>37424</c:v>
                </c:pt>
                <c:pt idx="600">
                  <c:v>37425</c:v>
                </c:pt>
                <c:pt idx="601">
                  <c:v>37426</c:v>
                </c:pt>
                <c:pt idx="602">
                  <c:v>37427</c:v>
                </c:pt>
                <c:pt idx="603">
                  <c:v>37428</c:v>
                </c:pt>
                <c:pt idx="604">
                  <c:v>37431</c:v>
                </c:pt>
                <c:pt idx="605">
                  <c:v>37432</c:v>
                </c:pt>
                <c:pt idx="606">
                  <c:v>37433</c:v>
                </c:pt>
                <c:pt idx="607">
                  <c:v>37434</c:v>
                </c:pt>
                <c:pt idx="608">
                  <c:v>37435</c:v>
                </c:pt>
                <c:pt idx="609">
                  <c:v>37438</c:v>
                </c:pt>
                <c:pt idx="610">
                  <c:v>37439</c:v>
                </c:pt>
                <c:pt idx="611">
                  <c:v>37440</c:v>
                </c:pt>
                <c:pt idx="612">
                  <c:v>37441</c:v>
                </c:pt>
                <c:pt idx="613">
                  <c:v>37442</c:v>
                </c:pt>
                <c:pt idx="614">
                  <c:v>37445</c:v>
                </c:pt>
                <c:pt idx="615">
                  <c:v>37446</c:v>
                </c:pt>
                <c:pt idx="616">
                  <c:v>37447</c:v>
                </c:pt>
                <c:pt idx="617">
                  <c:v>37448</c:v>
                </c:pt>
                <c:pt idx="618">
                  <c:v>37449</c:v>
                </c:pt>
                <c:pt idx="619">
                  <c:v>37452</c:v>
                </c:pt>
                <c:pt idx="620">
                  <c:v>37453</c:v>
                </c:pt>
                <c:pt idx="621">
                  <c:v>37454</c:v>
                </c:pt>
                <c:pt idx="622">
                  <c:v>37455</c:v>
                </c:pt>
                <c:pt idx="623">
                  <c:v>37456</c:v>
                </c:pt>
                <c:pt idx="624">
                  <c:v>37459</c:v>
                </c:pt>
                <c:pt idx="625">
                  <c:v>37460</c:v>
                </c:pt>
                <c:pt idx="626">
                  <c:v>37461</c:v>
                </c:pt>
                <c:pt idx="627">
                  <c:v>37462</c:v>
                </c:pt>
                <c:pt idx="628">
                  <c:v>37463</c:v>
                </c:pt>
                <c:pt idx="629">
                  <c:v>37466</c:v>
                </c:pt>
                <c:pt idx="630">
                  <c:v>37467</c:v>
                </c:pt>
                <c:pt idx="631">
                  <c:v>37468</c:v>
                </c:pt>
                <c:pt idx="632">
                  <c:v>37469</c:v>
                </c:pt>
                <c:pt idx="633">
                  <c:v>37470</c:v>
                </c:pt>
                <c:pt idx="634">
                  <c:v>37473</c:v>
                </c:pt>
                <c:pt idx="635">
                  <c:v>37474</c:v>
                </c:pt>
                <c:pt idx="636">
                  <c:v>37475</c:v>
                </c:pt>
                <c:pt idx="637">
                  <c:v>37476</c:v>
                </c:pt>
                <c:pt idx="638">
                  <c:v>37477</c:v>
                </c:pt>
                <c:pt idx="639">
                  <c:v>37480</c:v>
                </c:pt>
                <c:pt idx="640">
                  <c:v>37481</c:v>
                </c:pt>
                <c:pt idx="641">
                  <c:v>37482</c:v>
                </c:pt>
                <c:pt idx="642">
                  <c:v>37483</c:v>
                </c:pt>
                <c:pt idx="643">
                  <c:v>37484</c:v>
                </c:pt>
                <c:pt idx="644">
                  <c:v>37487</c:v>
                </c:pt>
                <c:pt idx="645">
                  <c:v>37488</c:v>
                </c:pt>
                <c:pt idx="646">
                  <c:v>37489</c:v>
                </c:pt>
                <c:pt idx="647">
                  <c:v>37490</c:v>
                </c:pt>
                <c:pt idx="648">
                  <c:v>37491</c:v>
                </c:pt>
                <c:pt idx="649">
                  <c:v>37494</c:v>
                </c:pt>
                <c:pt idx="650">
                  <c:v>37495</c:v>
                </c:pt>
                <c:pt idx="651">
                  <c:v>37496</c:v>
                </c:pt>
                <c:pt idx="652">
                  <c:v>37497</c:v>
                </c:pt>
                <c:pt idx="653">
                  <c:v>37498</c:v>
                </c:pt>
                <c:pt idx="654">
                  <c:v>37501</c:v>
                </c:pt>
                <c:pt idx="655">
                  <c:v>37502</c:v>
                </c:pt>
                <c:pt idx="656">
                  <c:v>37503</c:v>
                </c:pt>
                <c:pt idx="657">
                  <c:v>37504</c:v>
                </c:pt>
                <c:pt idx="658">
                  <c:v>37505</c:v>
                </c:pt>
                <c:pt idx="659">
                  <c:v>37508</c:v>
                </c:pt>
                <c:pt idx="660">
                  <c:v>37509</c:v>
                </c:pt>
                <c:pt idx="661">
                  <c:v>37510</c:v>
                </c:pt>
                <c:pt idx="662">
                  <c:v>37511</c:v>
                </c:pt>
                <c:pt idx="663">
                  <c:v>37512</c:v>
                </c:pt>
                <c:pt idx="664">
                  <c:v>37515</c:v>
                </c:pt>
                <c:pt idx="665">
                  <c:v>37516</c:v>
                </c:pt>
                <c:pt idx="666">
                  <c:v>37517</c:v>
                </c:pt>
                <c:pt idx="667">
                  <c:v>37518</c:v>
                </c:pt>
                <c:pt idx="668">
                  <c:v>37519</c:v>
                </c:pt>
                <c:pt idx="669">
                  <c:v>37522</c:v>
                </c:pt>
                <c:pt idx="670">
                  <c:v>37523</c:v>
                </c:pt>
                <c:pt idx="671">
                  <c:v>37524</c:v>
                </c:pt>
                <c:pt idx="672">
                  <c:v>37525</c:v>
                </c:pt>
                <c:pt idx="673">
                  <c:v>37526</c:v>
                </c:pt>
                <c:pt idx="674">
                  <c:v>37529</c:v>
                </c:pt>
                <c:pt idx="675">
                  <c:v>37530</c:v>
                </c:pt>
                <c:pt idx="676">
                  <c:v>37531</c:v>
                </c:pt>
                <c:pt idx="677">
                  <c:v>37532</c:v>
                </c:pt>
                <c:pt idx="678">
                  <c:v>37533</c:v>
                </c:pt>
                <c:pt idx="679">
                  <c:v>37536</c:v>
                </c:pt>
                <c:pt idx="680">
                  <c:v>37537</c:v>
                </c:pt>
                <c:pt idx="681">
                  <c:v>37538</c:v>
                </c:pt>
                <c:pt idx="682">
                  <c:v>37539</c:v>
                </c:pt>
                <c:pt idx="683">
                  <c:v>37540</c:v>
                </c:pt>
                <c:pt idx="684">
                  <c:v>37543</c:v>
                </c:pt>
                <c:pt idx="685">
                  <c:v>37544</c:v>
                </c:pt>
                <c:pt idx="686">
                  <c:v>37545</c:v>
                </c:pt>
                <c:pt idx="687">
                  <c:v>37546</c:v>
                </c:pt>
                <c:pt idx="688">
                  <c:v>37547</c:v>
                </c:pt>
                <c:pt idx="689">
                  <c:v>37550</c:v>
                </c:pt>
                <c:pt idx="690">
                  <c:v>37551</c:v>
                </c:pt>
                <c:pt idx="691">
                  <c:v>37552</c:v>
                </c:pt>
                <c:pt idx="692">
                  <c:v>37553</c:v>
                </c:pt>
                <c:pt idx="693">
                  <c:v>37554</c:v>
                </c:pt>
                <c:pt idx="694">
                  <c:v>37557</c:v>
                </c:pt>
                <c:pt idx="695">
                  <c:v>37558</c:v>
                </c:pt>
                <c:pt idx="696">
                  <c:v>37559</c:v>
                </c:pt>
                <c:pt idx="697">
                  <c:v>37560</c:v>
                </c:pt>
                <c:pt idx="698">
                  <c:v>37561</c:v>
                </c:pt>
                <c:pt idx="699">
                  <c:v>37564</c:v>
                </c:pt>
                <c:pt idx="700">
                  <c:v>37565</c:v>
                </c:pt>
                <c:pt idx="701">
                  <c:v>37566</c:v>
                </c:pt>
                <c:pt idx="702">
                  <c:v>37567</c:v>
                </c:pt>
                <c:pt idx="703">
                  <c:v>37568</c:v>
                </c:pt>
                <c:pt idx="704">
                  <c:v>37571</c:v>
                </c:pt>
                <c:pt idx="705">
                  <c:v>37572</c:v>
                </c:pt>
                <c:pt idx="706">
                  <c:v>37573</c:v>
                </c:pt>
                <c:pt idx="707">
                  <c:v>37574</c:v>
                </c:pt>
                <c:pt idx="708">
                  <c:v>37575</c:v>
                </c:pt>
                <c:pt idx="709">
                  <c:v>37578</c:v>
                </c:pt>
                <c:pt idx="710">
                  <c:v>37579</c:v>
                </c:pt>
                <c:pt idx="711">
                  <c:v>37580</c:v>
                </c:pt>
                <c:pt idx="712">
                  <c:v>37581</c:v>
                </c:pt>
                <c:pt idx="713">
                  <c:v>37582</c:v>
                </c:pt>
                <c:pt idx="714">
                  <c:v>37585</c:v>
                </c:pt>
                <c:pt idx="715">
                  <c:v>37586</c:v>
                </c:pt>
                <c:pt idx="716">
                  <c:v>37587</c:v>
                </c:pt>
                <c:pt idx="717">
                  <c:v>37588</c:v>
                </c:pt>
                <c:pt idx="718">
                  <c:v>37589</c:v>
                </c:pt>
                <c:pt idx="719">
                  <c:v>37592</c:v>
                </c:pt>
                <c:pt idx="720">
                  <c:v>37593</c:v>
                </c:pt>
                <c:pt idx="721">
                  <c:v>37594</c:v>
                </c:pt>
                <c:pt idx="722">
                  <c:v>37595</c:v>
                </c:pt>
                <c:pt idx="723">
                  <c:v>37596</c:v>
                </c:pt>
                <c:pt idx="724">
                  <c:v>37599</c:v>
                </c:pt>
                <c:pt idx="725">
                  <c:v>37600</c:v>
                </c:pt>
                <c:pt idx="726">
                  <c:v>37601</c:v>
                </c:pt>
                <c:pt idx="727">
                  <c:v>37602</c:v>
                </c:pt>
                <c:pt idx="728">
                  <c:v>37603</c:v>
                </c:pt>
                <c:pt idx="729">
                  <c:v>37606</c:v>
                </c:pt>
                <c:pt idx="730">
                  <c:v>37607</c:v>
                </c:pt>
                <c:pt idx="731">
                  <c:v>37608</c:v>
                </c:pt>
                <c:pt idx="732">
                  <c:v>37609</c:v>
                </c:pt>
                <c:pt idx="733">
                  <c:v>37610</c:v>
                </c:pt>
                <c:pt idx="734">
                  <c:v>37613</c:v>
                </c:pt>
                <c:pt idx="735">
                  <c:v>37614</c:v>
                </c:pt>
                <c:pt idx="736">
                  <c:v>37615</c:v>
                </c:pt>
                <c:pt idx="737">
                  <c:v>37616</c:v>
                </c:pt>
                <c:pt idx="738">
                  <c:v>37617</c:v>
                </c:pt>
                <c:pt idx="739">
                  <c:v>37620</c:v>
                </c:pt>
                <c:pt idx="740">
                  <c:v>37621</c:v>
                </c:pt>
                <c:pt idx="741">
                  <c:v>37622</c:v>
                </c:pt>
                <c:pt idx="742">
                  <c:v>37623</c:v>
                </c:pt>
                <c:pt idx="743">
                  <c:v>37624</c:v>
                </c:pt>
                <c:pt idx="744">
                  <c:v>37627</c:v>
                </c:pt>
                <c:pt idx="745">
                  <c:v>37628</c:v>
                </c:pt>
                <c:pt idx="746">
                  <c:v>37629</c:v>
                </c:pt>
                <c:pt idx="747">
                  <c:v>37630</c:v>
                </c:pt>
                <c:pt idx="748">
                  <c:v>37631</c:v>
                </c:pt>
                <c:pt idx="749">
                  <c:v>37634</c:v>
                </c:pt>
                <c:pt idx="750">
                  <c:v>37635</c:v>
                </c:pt>
                <c:pt idx="751">
                  <c:v>37636</c:v>
                </c:pt>
                <c:pt idx="752">
                  <c:v>37637</c:v>
                </c:pt>
                <c:pt idx="753">
                  <c:v>37638</c:v>
                </c:pt>
                <c:pt idx="754">
                  <c:v>37641</c:v>
                </c:pt>
                <c:pt idx="755">
                  <c:v>37642</c:v>
                </c:pt>
                <c:pt idx="756">
                  <c:v>37643</c:v>
                </c:pt>
                <c:pt idx="757">
                  <c:v>37644</c:v>
                </c:pt>
                <c:pt idx="758">
                  <c:v>37645</c:v>
                </c:pt>
                <c:pt idx="759">
                  <c:v>37648</c:v>
                </c:pt>
                <c:pt idx="760">
                  <c:v>37649</c:v>
                </c:pt>
                <c:pt idx="761">
                  <c:v>37650</c:v>
                </c:pt>
                <c:pt idx="762">
                  <c:v>37651</c:v>
                </c:pt>
                <c:pt idx="763">
                  <c:v>37652</c:v>
                </c:pt>
                <c:pt idx="764">
                  <c:v>37655</c:v>
                </c:pt>
                <c:pt idx="765">
                  <c:v>37656</c:v>
                </c:pt>
                <c:pt idx="766">
                  <c:v>37657</c:v>
                </c:pt>
                <c:pt idx="767">
                  <c:v>37658</c:v>
                </c:pt>
                <c:pt idx="768">
                  <c:v>37659</c:v>
                </c:pt>
                <c:pt idx="769">
                  <c:v>37662</c:v>
                </c:pt>
                <c:pt idx="770">
                  <c:v>37663</c:v>
                </c:pt>
                <c:pt idx="771">
                  <c:v>37664</c:v>
                </c:pt>
                <c:pt idx="772">
                  <c:v>37665</c:v>
                </c:pt>
                <c:pt idx="773">
                  <c:v>37666</c:v>
                </c:pt>
                <c:pt idx="774">
                  <c:v>37669</c:v>
                </c:pt>
                <c:pt idx="775">
                  <c:v>37670</c:v>
                </c:pt>
                <c:pt idx="776">
                  <c:v>37671</c:v>
                </c:pt>
                <c:pt idx="777">
                  <c:v>37672</c:v>
                </c:pt>
                <c:pt idx="778">
                  <c:v>37673</c:v>
                </c:pt>
                <c:pt idx="779">
                  <c:v>37676</c:v>
                </c:pt>
                <c:pt idx="780">
                  <c:v>37677</c:v>
                </c:pt>
                <c:pt idx="781">
                  <c:v>37678</c:v>
                </c:pt>
                <c:pt idx="782">
                  <c:v>37679</c:v>
                </c:pt>
                <c:pt idx="783">
                  <c:v>37680</c:v>
                </c:pt>
                <c:pt idx="784">
                  <c:v>37683</c:v>
                </c:pt>
                <c:pt idx="785">
                  <c:v>37684</c:v>
                </c:pt>
                <c:pt idx="786">
                  <c:v>37685</c:v>
                </c:pt>
                <c:pt idx="787">
                  <c:v>37686</c:v>
                </c:pt>
                <c:pt idx="788">
                  <c:v>37687</c:v>
                </c:pt>
                <c:pt idx="789">
                  <c:v>37690</c:v>
                </c:pt>
                <c:pt idx="790">
                  <c:v>37691</c:v>
                </c:pt>
                <c:pt idx="791">
                  <c:v>37692</c:v>
                </c:pt>
                <c:pt idx="792">
                  <c:v>37693</c:v>
                </c:pt>
                <c:pt idx="793">
                  <c:v>37694</c:v>
                </c:pt>
                <c:pt idx="794">
                  <c:v>37697</c:v>
                </c:pt>
                <c:pt idx="795">
                  <c:v>37698</c:v>
                </c:pt>
                <c:pt idx="796">
                  <c:v>37699</c:v>
                </c:pt>
                <c:pt idx="797">
                  <c:v>37700</c:v>
                </c:pt>
                <c:pt idx="798">
                  <c:v>37701</c:v>
                </c:pt>
                <c:pt idx="799">
                  <c:v>37704</c:v>
                </c:pt>
                <c:pt idx="800">
                  <c:v>37705</c:v>
                </c:pt>
                <c:pt idx="801">
                  <c:v>37706</c:v>
                </c:pt>
                <c:pt idx="802">
                  <c:v>37707</c:v>
                </c:pt>
                <c:pt idx="803">
                  <c:v>37708</c:v>
                </c:pt>
                <c:pt idx="804">
                  <c:v>37711</c:v>
                </c:pt>
                <c:pt idx="805">
                  <c:v>37712</c:v>
                </c:pt>
                <c:pt idx="806">
                  <c:v>37713</c:v>
                </c:pt>
                <c:pt idx="807">
                  <c:v>37714</c:v>
                </c:pt>
                <c:pt idx="808">
                  <c:v>37715</c:v>
                </c:pt>
                <c:pt idx="809">
                  <c:v>37718</c:v>
                </c:pt>
                <c:pt idx="810">
                  <c:v>37719</c:v>
                </c:pt>
                <c:pt idx="811">
                  <c:v>37720</c:v>
                </c:pt>
                <c:pt idx="812">
                  <c:v>37721</c:v>
                </c:pt>
                <c:pt idx="813">
                  <c:v>37722</c:v>
                </c:pt>
                <c:pt idx="814">
                  <c:v>37725</c:v>
                </c:pt>
                <c:pt idx="815">
                  <c:v>37726</c:v>
                </c:pt>
                <c:pt idx="816">
                  <c:v>37727</c:v>
                </c:pt>
                <c:pt idx="817">
                  <c:v>37728</c:v>
                </c:pt>
                <c:pt idx="818">
                  <c:v>37729</c:v>
                </c:pt>
                <c:pt idx="819">
                  <c:v>37732</c:v>
                </c:pt>
                <c:pt idx="820">
                  <c:v>37733</c:v>
                </c:pt>
                <c:pt idx="821">
                  <c:v>37734</c:v>
                </c:pt>
                <c:pt idx="822">
                  <c:v>37735</c:v>
                </c:pt>
                <c:pt idx="823">
                  <c:v>37736</c:v>
                </c:pt>
                <c:pt idx="824">
                  <c:v>37739</c:v>
                </c:pt>
                <c:pt idx="825">
                  <c:v>37740</c:v>
                </c:pt>
                <c:pt idx="826">
                  <c:v>37741</c:v>
                </c:pt>
                <c:pt idx="827">
                  <c:v>37742</c:v>
                </c:pt>
                <c:pt idx="828">
                  <c:v>37743</c:v>
                </c:pt>
                <c:pt idx="829">
                  <c:v>37746</c:v>
                </c:pt>
                <c:pt idx="830">
                  <c:v>37747</c:v>
                </c:pt>
                <c:pt idx="831">
                  <c:v>37748</c:v>
                </c:pt>
                <c:pt idx="832">
                  <c:v>37749</c:v>
                </c:pt>
                <c:pt idx="833">
                  <c:v>37750</c:v>
                </c:pt>
                <c:pt idx="834">
                  <c:v>37753</c:v>
                </c:pt>
                <c:pt idx="835">
                  <c:v>37754</c:v>
                </c:pt>
                <c:pt idx="836">
                  <c:v>37755</c:v>
                </c:pt>
                <c:pt idx="837">
                  <c:v>37756</c:v>
                </c:pt>
                <c:pt idx="838">
                  <c:v>37757</c:v>
                </c:pt>
                <c:pt idx="839">
                  <c:v>37760</c:v>
                </c:pt>
                <c:pt idx="840">
                  <c:v>37761</c:v>
                </c:pt>
                <c:pt idx="841">
                  <c:v>37762</c:v>
                </c:pt>
                <c:pt idx="842">
                  <c:v>37763</c:v>
                </c:pt>
                <c:pt idx="843">
                  <c:v>37764</c:v>
                </c:pt>
                <c:pt idx="844">
                  <c:v>37767</c:v>
                </c:pt>
                <c:pt idx="845">
                  <c:v>37768</c:v>
                </c:pt>
                <c:pt idx="846">
                  <c:v>37769</c:v>
                </c:pt>
                <c:pt idx="847">
                  <c:v>37770</c:v>
                </c:pt>
                <c:pt idx="848">
                  <c:v>37771</c:v>
                </c:pt>
                <c:pt idx="849">
                  <c:v>37774</c:v>
                </c:pt>
                <c:pt idx="850">
                  <c:v>37775</c:v>
                </c:pt>
                <c:pt idx="851">
                  <c:v>37776</c:v>
                </c:pt>
                <c:pt idx="852">
                  <c:v>37777</c:v>
                </c:pt>
                <c:pt idx="853">
                  <c:v>37778</c:v>
                </c:pt>
                <c:pt idx="854">
                  <c:v>37781</c:v>
                </c:pt>
                <c:pt idx="855">
                  <c:v>37782</c:v>
                </c:pt>
                <c:pt idx="856">
                  <c:v>37783</c:v>
                </c:pt>
                <c:pt idx="857">
                  <c:v>37784</c:v>
                </c:pt>
                <c:pt idx="858">
                  <c:v>37785</c:v>
                </c:pt>
                <c:pt idx="859">
                  <c:v>37788</c:v>
                </c:pt>
                <c:pt idx="860">
                  <c:v>37789</c:v>
                </c:pt>
                <c:pt idx="861">
                  <c:v>37790</c:v>
                </c:pt>
                <c:pt idx="862">
                  <c:v>37791</c:v>
                </c:pt>
                <c:pt idx="863">
                  <c:v>37792</c:v>
                </c:pt>
                <c:pt idx="864">
                  <c:v>37795</c:v>
                </c:pt>
                <c:pt idx="865">
                  <c:v>37796</c:v>
                </c:pt>
                <c:pt idx="866">
                  <c:v>37797</c:v>
                </c:pt>
                <c:pt idx="867">
                  <c:v>37798</c:v>
                </c:pt>
                <c:pt idx="868">
                  <c:v>37799</c:v>
                </c:pt>
                <c:pt idx="869">
                  <c:v>37802</c:v>
                </c:pt>
                <c:pt idx="870">
                  <c:v>37803</c:v>
                </c:pt>
                <c:pt idx="871">
                  <c:v>37804</c:v>
                </c:pt>
                <c:pt idx="872">
                  <c:v>37805</c:v>
                </c:pt>
                <c:pt idx="873">
                  <c:v>37806</c:v>
                </c:pt>
                <c:pt idx="874">
                  <c:v>37809</c:v>
                </c:pt>
                <c:pt idx="875">
                  <c:v>37810</c:v>
                </c:pt>
                <c:pt idx="876">
                  <c:v>37811</c:v>
                </c:pt>
                <c:pt idx="877">
                  <c:v>37812</c:v>
                </c:pt>
                <c:pt idx="878">
                  <c:v>37813</c:v>
                </c:pt>
                <c:pt idx="879">
                  <c:v>37816</c:v>
                </c:pt>
                <c:pt idx="880">
                  <c:v>37817</c:v>
                </c:pt>
                <c:pt idx="881">
                  <c:v>37818</c:v>
                </c:pt>
                <c:pt idx="882">
                  <c:v>37819</c:v>
                </c:pt>
                <c:pt idx="883">
                  <c:v>37820</c:v>
                </c:pt>
                <c:pt idx="884">
                  <c:v>37823</c:v>
                </c:pt>
                <c:pt idx="885">
                  <c:v>37824</c:v>
                </c:pt>
                <c:pt idx="886">
                  <c:v>37825</c:v>
                </c:pt>
                <c:pt idx="887">
                  <c:v>37826</c:v>
                </c:pt>
                <c:pt idx="888">
                  <c:v>37827</c:v>
                </c:pt>
                <c:pt idx="889">
                  <c:v>37830</c:v>
                </c:pt>
                <c:pt idx="890">
                  <c:v>37831</c:v>
                </c:pt>
                <c:pt idx="891">
                  <c:v>37832</c:v>
                </c:pt>
                <c:pt idx="892">
                  <c:v>37833</c:v>
                </c:pt>
                <c:pt idx="893">
                  <c:v>37834</c:v>
                </c:pt>
                <c:pt idx="894">
                  <c:v>37837</c:v>
                </c:pt>
                <c:pt idx="895">
                  <c:v>37838</c:v>
                </c:pt>
                <c:pt idx="896">
                  <c:v>37839</c:v>
                </c:pt>
                <c:pt idx="897">
                  <c:v>37840</c:v>
                </c:pt>
                <c:pt idx="898">
                  <c:v>37841</c:v>
                </c:pt>
                <c:pt idx="899">
                  <c:v>37844</c:v>
                </c:pt>
                <c:pt idx="900">
                  <c:v>37845</c:v>
                </c:pt>
                <c:pt idx="901">
                  <c:v>37846</c:v>
                </c:pt>
                <c:pt idx="902">
                  <c:v>37847</c:v>
                </c:pt>
                <c:pt idx="903">
                  <c:v>37848</c:v>
                </c:pt>
                <c:pt idx="904">
                  <c:v>37851</c:v>
                </c:pt>
                <c:pt idx="905">
                  <c:v>37852</c:v>
                </c:pt>
                <c:pt idx="906">
                  <c:v>37853</c:v>
                </c:pt>
                <c:pt idx="907">
                  <c:v>37854</c:v>
                </c:pt>
                <c:pt idx="908">
                  <c:v>37855</c:v>
                </c:pt>
                <c:pt idx="909">
                  <c:v>37858</c:v>
                </c:pt>
                <c:pt idx="910">
                  <c:v>37859</c:v>
                </c:pt>
                <c:pt idx="911">
                  <c:v>37860</c:v>
                </c:pt>
                <c:pt idx="912">
                  <c:v>37861</c:v>
                </c:pt>
                <c:pt idx="913">
                  <c:v>37862</c:v>
                </c:pt>
                <c:pt idx="914">
                  <c:v>37865</c:v>
                </c:pt>
                <c:pt idx="915">
                  <c:v>37866</c:v>
                </c:pt>
                <c:pt idx="916">
                  <c:v>37867</c:v>
                </c:pt>
                <c:pt idx="917">
                  <c:v>37868</c:v>
                </c:pt>
                <c:pt idx="918">
                  <c:v>37869</c:v>
                </c:pt>
                <c:pt idx="919">
                  <c:v>37872</c:v>
                </c:pt>
                <c:pt idx="920">
                  <c:v>37873</c:v>
                </c:pt>
                <c:pt idx="921">
                  <c:v>37874</c:v>
                </c:pt>
                <c:pt idx="922">
                  <c:v>37875</c:v>
                </c:pt>
                <c:pt idx="923">
                  <c:v>37876</c:v>
                </c:pt>
                <c:pt idx="924">
                  <c:v>37879</c:v>
                </c:pt>
                <c:pt idx="925">
                  <c:v>37880</c:v>
                </c:pt>
                <c:pt idx="926">
                  <c:v>37881</c:v>
                </c:pt>
                <c:pt idx="927">
                  <c:v>37882</c:v>
                </c:pt>
                <c:pt idx="928">
                  <c:v>37883</c:v>
                </c:pt>
                <c:pt idx="929">
                  <c:v>37886</c:v>
                </c:pt>
                <c:pt idx="930">
                  <c:v>37887</c:v>
                </c:pt>
                <c:pt idx="931">
                  <c:v>37888</c:v>
                </c:pt>
                <c:pt idx="932">
                  <c:v>37889</c:v>
                </c:pt>
                <c:pt idx="933">
                  <c:v>37890</c:v>
                </c:pt>
                <c:pt idx="934">
                  <c:v>37893</c:v>
                </c:pt>
                <c:pt idx="935">
                  <c:v>37894</c:v>
                </c:pt>
                <c:pt idx="936">
                  <c:v>37895</c:v>
                </c:pt>
                <c:pt idx="937">
                  <c:v>37896</c:v>
                </c:pt>
                <c:pt idx="938">
                  <c:v>37897</c:v>
                </c:pt>
                <c:pt idx="939">
                  <c:v>37900</c:v>
                </c:pt>
                <c:pt idx="940">
                  <c:v>37901</c:v>
                </c:pt>
                <c:pt idx="941">
                  <c:v>37902</c:v>
                </c:pt>
                <c:pt idx="942">
                  <c:v>37903</c:v>
                </c:pt>
                <c:pt idx="943">
                  <c:v>37904</c:v>
                </c:pt>
                <c:pt idx="944">
                  <c:v>37907</c:v>
                </c:pt>
                <c:pt idx="945">
                  <c:v>37908</c:v>
                </c:pt>
                <c:pt idx="946">
                  <c:v>37909</c:v>
                </c:pt>
                <c:pt idx="947">
                  <c:v>37910</c:v>
                </c:pt>
                <c:pt idx="948">
                  <c:v>37911</c:v>
                </c:pt>
                <c:pt idx="949">
                  <c:v>37914</c:v>
                </c:pt>
                <c:pt idx="950">
                  <c:v>37915</c:v>
                </c:pt>
                <c:pt idx="951">
                  <c:v>37916</c:v>
                </c:pt>
                <c:pt idx="952">
                  <c:v>37917</c:v>
                </c:pt>
                <c:pt idx="953">
                  <c:v>37918</c:v>
                </c:pt>
                <c:pt idx="954">
                  <c:v>37921</c:v>
                </c:pt>
                <c:pt idx="955">
                  <c:v>37922</c:v>
                </c:pt>
                <c:pt idx="956">
                  <c:v>37923</c:v>
                </c:pt>
                <c:pt idx="957">
                  <c:v>37924</c:v>
                </c:pt>
                <c:pt idx="958">
                  <c:v>37925</c:v>
                </c:pt>
                <c:pt idx="959">
                  <c:v>37928</c:v>
                </c:pt>
                <c:pt idx="960">
                  <c:v>37929</c:v>
                </c:pt>
                <c:pt idx="961">
                  <c:v>37930</c:v>
                </c:pt>
                <c:pt idx="962">
                  <c:v>37931</c:v>
                </c:pt>
                <c:pt idx="963">
                  <c:v>37932</c:v>
                </c:pt>
                <c:pt idx="964">
                  <c:v>37935</c:v>
                </c:pt>
                <c:pt idx="965">
                  <c:v>37936</c:v>
                </c:pt>
                <c:pt idx="966">
                  <c:v>37937</c:v>
                </c:pt>
                <c:pt idx="967">
                  <c:v>37938</c:v>
                </c:pt>
                <c:pt idx="968">
                  <c:v>37939</c:v>
                </c:pt>
                <c:pt idx="969">
                  <c:v>37942</c:v>
                </c:pt>
                <c:pt idx="970">
                  <c:v>37943</c:v>
                </c:pt>
                <c:pt idx="971">
                  <c:v>37944</c:v>
                </c:pt>
                <c:pt idx="972">
                  <c:v>37945</c:v>
                </c:pt>
                <c:pt idx="973">
                  <c:v>37946</c:v>
                </c:pt>
                <c:pt idx="974">
                  <c:v>37949</c:v>
                </c:pt>
                <c:pt idx="975">
                  <c:v>37950</c:v>
                </c:pt>
                <c:pt idx="976">
                  <c:v>37951</c:v>
                </c:pt>
                <c:pt idx="977">
                  <c:v>37952</c:v>
                </c:pt>
                <c:pt idx="978">
                  <c:v>37953</c:v>
                </c:pt>
                <c:pt idx="979">
                  <c:v>37956</c:v>
                </c:pt>
                <c:pt idx="980">
                  <c:v>37957</c:v>
                </c:pt>
                <c:pt idx="981">
                  <c:v>37958</c:v>
                </c:pt>
                <c:pt idx="982">
                  <c:v>37959</c:v>
                </c:pt>
                <c:pt idx="983">
                  <c:v>37960</c:v>
                </c:pt>
                <c:pt idx="984">
                  <c:v>37963</c:v>
                </c:pt>
                <c:pt idx="985">
                  <c:v>37964</c:v>
                </c:pt>
                <c:pt idx="986">
                  <c:v>37965</c:v>
                </c:pt>
                <c:pt idx="987">
                  <c:v>37966</c:v>
                </c:pt>
                <c:pt idx="988">
                  <c:v>37967</c:v>
                </c:pt>
                <c:pt idx="989">
                  <c:v>37970</c:v>
                </c:pt>
                <c:pt idx="990">
                  <c:v>37971</c:v>
                </c:pt>
                <c:pt idx="991">
                  <c:v>37972</c:v>
                </c:pt>
                <c:pt idx="992">
                  <c:v>37973</c:v>
                </c:pt>
                <c:pt idx="993">
                  <c:v>37974</c:v>
                </c:pt>
                <c:pt idx="994">
                  <c:v>37977</c:v>
                </c:pt>
                <c:pt idx="995">
                  <c:v>37978</c:v>
                </c:pt>
                <c:pt idx="996">
                  <c:v>37979</c:v>
                </c:pt>
                <c:pt idx="997">
                  <c:v>37980</c:v>
                </c:pt>
                <c:pt idx="998">
                  <c:v>37981</c:v>
                </c:pt>
                <c:pt idx="999">
                  <c:v>37984</c:v>
                </c:pt>
                <c:pt idx="1000">
                  <c:v>37985</c:v>
                </c:pt>
                <c:pt idx="1001">
                  <c:v>37986</c:v>
                </c:pt>
                <c:pt idx="1002">
                  <c:v>37987</c:v>
                </c:pt>
                <c:pt idx="1003">
                  <c:v>37988</c:v>
                </c:pt>
                <c:pt idx="1004">
                  <c:v>37991</c:v>
                </c:pt>
                <c:pt idx="1005">
                  <c:v>37992</c:v>
                </c:pt>
                <c:pt idx="1006">
                  <c:v>37993</c:v>
                </c:pt>
                <c:pt idx="1007">
                  <c:v>37994</c:v>
                </c:pt>
                <c:pt idx="1008">
                  <c:v>37995</c:v>
                </c:pt>
                <c:pt idx="1009">
                  <c:v>37998</c:v>
                </c:pt>
                <c:pt idx="1010">
                  <c:v>37999</c:v>
                </c:pt>
                <c:pt idx="1011">
                  <c:v>38000</c:v>
                </c:pt>
                <c:pt idx="1012">
                  <c:v>38001</c:v>
                </c:pt>
                <c:pt idx="1013">
                  <c:v>38002</c:v>
                </c:pt>
                <c:pt idx="1014">
                  <c:v>38005</c:v>
                </c:pt>
                <c:pt idx="1015">
                  <c:v>38006</c:v>
                </c:pt>
                <c:pt idx="1016">
                  <c:v>38007</c:v>
                </c:pt>
                <c:pt idx="1017">
                  <c:v>38008</c:v>
                </c:pt>
                <c:pt idx="1018">
                  <c:v>38009</c:v>
                </c:pt>
                <c:pt idx="1019">
                  <c:v>38012</c:v>
                </c:pt>
                <c:pt idx="1020">
                  <c:v>38013</c:v>
                </c:pt>
                <c:pt idx="1021">
                  <c:v>38014</c:v>
                </c:pt>
                <c:pt idx="1022">
                  <c:v>38015</c:v>
                </c:pt>
                <c:pt idx="1023">
                  <c:v>38016</c:v>
                </c:pt>
                <c:pt idx="1024">
                  <c:v>38019</c:v>
                </c:pt>
                <c:pt idx="1025">
                  <c:v>38020</c:v>
                </c:pt>
                <c:pt idx="1026">
                  <c:v>38021</c:v>
                </c:pt>
                <c:pt idx="1027">
                  <c:v>38022</c:v>
                </c:pt>
                <c:pt idx="1028">
                  <c:v>38023</c:v>
                </c:pt>
                <c:pt idx="1029">
                  <c:v>38026</c:v>
                </c:pt>
                <c:pt idx="1030">
                  <c:v>38027</c:v>
                </c:pt>
                <c:pt idx="1031">
                  <c:v>38028</c:v>
                </c:pt>
                <c:pt idx="1032">
                  <c:v>38029</c:v>
                </c:pt>
                <c:pt idx="1033">
                  <c:v>38030</c:v>
                </c:pt>
                <c:pt idx="1034">
                  <c:v>38033</c:v>
                </c:pt>
                <c:pt idx="1035">
                  <c:v>38034</c:v>
                </c:pt>
                <c:pt idx="1036">
                  <c:v>38035</c:v>
                </c:pt>
                <c:pt idx="1037">
                  <c:v>38036</c:v>
                </c:pt>
                <c:pt idx="1038">
                  <c:v>38037</c:v>
                </c:pt>
                <c:pt idx="1039">
                  <c:v>38040</c:v>
                </c:pt>
                <c:pt idx="1040">
                  <c:v>38041</c:v>
                </c:pt>
                <c:pt idx="1041">
                  <c:v>38042</c:v>
                </c:pt>
                <c:pt idx="1042">
                  <c:v>38043</c:v>
                </c:pt>
                <c:pt idx="1043">
                  <c:v>38044</c:v>
                </c:pt>
                <c:pt idx="1044">
                  <c:v>38047</c:v>
                </c:pt>
                <c:pt idx="1045">
                  <c:v>38048</c:v>
                </c:pt>
                <c:pt idx="1046">
                  <c:v>38049</c:v>
                </c:pt>
                <c:pt idx="1047">
                  <c:v>38050</c:v>
                </c:pt>
                <c:pt idx="1048">
                  <c:v>38051</c:v>
                </c:pt>
                <c:pt idx="1049">
                  <c:v>38054</c:v>
                </c:pt>
                <c:pt idx="1050">
                  <c:v>38055</c:v>
                </c:pt>
                <c:pt idx="1051">
                  <c:v>38056</c:v>
                </c:pt>
                <c:pt idx="1052">
                  <c:v>38057</c:v>
                </c:pt>
                <c:pt idx="1053">
                  <c:v>38058</c:v>
                </c:pt>
                <c:pt idx="1054">
                  <c:v>38061</c:v>
                </c:pt>
                <c:pt idx="1055">
                  <c:v>38062</c:v>
                </c:pt>
                <c:pt idx="1056">
                  <c:v>38063</c:v>
                </c:pt>
                <c:pt idx="1057">
                  <c:v>38064</c:v>
                </c:pt>
                <c:pt idx="1058">
                  <c:v>38065</c:v>
                </c:pt>
                <c:pt idx="1059">
                  <c:v>38068</c:v>
                </c:pt>
                <c:pt idx="1060">
                  <c:v>38069</c:v>
                </c:pt>
                <c:pt idx="1061">
                  <c:v>38070</c:v>
                </c:pt>
                <c:pt idx="1062">
                  <c:v>38071</c:v>
                </c:pt>
                <c:pt idx="1063">
                  <c:v>38072</c:v>
                </c:pt>
                <c:pt idx="1064">
                  <c:v>38075</c:v>
                </c:pt>
                <c:pt idx="1065">
                  <c:v>38076</c:v>
                </c:pt>
                <c:pt idx="1066">
                  <c:v>38077</c:v>
                </c:pt>
                <c:pt idx="1067">
                  <c:v>38078</c:v>
                </c:pt>
                <c:pt idx="1068">
                  <c:v>38079</c:v>
                </c:pt>
                <c:pt idx="1069">
                  <c:v>38082</c:v>
                </c:pt>
                <c:pt idx="1070">
                  <c:v>38083</c:v>
                </c:pt>
                <c:pt idx="1071">
                  <c:v>38084</c:v>
                </c:pt>
                <c:pt idx="1072">
                  <c:v>38085</c:v>
                </c:pt>
                <c:pt idx="1073">
                  <c:v>38086</c:v>
                </c:pt>
                <c:pt idx="1074">
                  <c:v>38089</c:v>
                </c:pt>
                <c:pt idx="1075">
                  <c:v>38090</c:v>
                </c:pt>
                <c:pt idx="1076">
                  <c:v>38091</c:v>
                </c:pt>
                <c:pt idx="1077">
                  <c:v>38092</c:v>
                </c:pt>
                <c:pt idx="1078">
                  <c:v>38093</c:v>
                </c:pt>
                <c:pt idx="1079">
                  <c:v>38096</c:v>
                </c:pt>
                <c:pt idx="1080">
                  <c:v>38097</c:v>
                </c:pt>
                <c:pt idx="1081">
                  <c:v>38098</c:v>
                </c:pt>
                <c:pt idx="1082">
                  <c:v>38099</c:v>
                </c:pt>
                <c:pt idx="1083">
                  <c:v>38100</c:v>
                </c:pt>
                <c:pt idx="1084">
                  <c:v>38103</c:v>
                </c:pt>
                <c:pt idx="1085">
                  <c:v>38104</c:v>
                </c:pt>
                <c:pt idx="1086">
                  <c:v>38105</c:v>
                </c:pt>
                <c:pt idx="1087">
                  <c:v>38106</c:v>
                </c:pt>
                <c:pt idx="1088">
                  <c:v>38107</c:v>
                </c:pt>
                <c:pt idx="1089">
                  <c:v>38110</c:v>
                </c:pt>
                <c:pt idx="1090">
                  <c:v>38111</c:v>
                </c:pt>
                <c:pt idx="1091">
                  <c:v>38112</c:v>
                </c:pt>
                <c:pt idx="1092">
                  <c:v>38113</c:v>
                </c:pt>
                <c:pt idx="1093">
                  <c:v>38114</c:v>
                </c:pt>
                <c:pt idx="1094">
                  <c:v>38117</c:v>
                </c:pt>
                <c:pt idx="1095">
                  <c:v>38118</c:v>
                </c:pt>
                <c:pt idx="1096">
                  <c:v>38119</c:v>
                </c:pt>
                <c:pt idx="1097">
                  <c:v>38120</c:v>
                </c:pt>
                <c:pt idx="1098">
                  <c:v>38121</c:v>
                </c:pt>
                <c:pt idx="1099">
                  <c:v>38124</c:v>
                </c:pt>
                <c:pt idx="1100">
                  <c:v>38125</c:v>
                </c:pt>
                <c:pt idx="1101">
                  <c:v>38126</c:v>
                </c:pt>
                <c:pt idx="1102">
                  <c:v>38127</c:v>
                </c:pt>
                <c:pt idx="1103">
                  <c:v>38128</c:v>
                </c:pt>
                <c:pt idx="1104">
                  <c:v>38131</c:v>
                </c:pt>
                <c:pt idx="1105">
                  <c:v>38132</c:v>
                </c:pt>
                <c:pt idx="1106">
                  <c:v>38133</c:v>
                </c:pt>
                <c:pt idx="1107">
                  <c:v>38134</c:v>
                </c:pt>
                <c:pt idx="1108">
                  <c:v>38135</c:v>
                </c:pt>
                <c:pt idx="1109">
                  <c:v>38138</c:v>
                </c:pt>
                <c:pt idx="1110">
                  <c:v>38139</c:v>
                </c:pt>
                <c:pt idx="1111">
                  <c:v>38140</c:v>
                </c:pt>
                <c:pt idx="1112">
                  <c:v>38141</c:v>
                </c:pt>
                <c:pt idx="1113">
                  <c:v>38142</c:v>
                </c:pt>
                <c:pt idx="1114">
                  <c:v>38145</c:v>
                </c:pt>
                <c:pt idx="1115">
                  <c:v>38146</c:v>
                </c:pt>
                <c:pt idx="1116">
                  <c:v>38147</c:v>
                </c:pt>
                <c:pt idx="1117">
                  <c:v>38148</c:v>
                </c:pt>
                <c:pt idx="1118">
                  <c:v>38149</c:v>
                </c:pt>
                <c:pt idx="1119">
                  <c:v>38152</c:v>
                </c:pt>
                <c:pt idx="1120">
                  <c:v>38153</c:v>
                </c:pt>
                <c:pt idx="1121">
                  <c:v>38154</c:v>
                </c:pt>
                <c:pt idx="1122">
                  <c:v>38155</c:v>
                </c:pt>
                <c:pt idx="1123">
                  <c:v>38156</c:v>
                </c:pt>
                <c:pt idx="1124">
                  <c:v>38159</c:v>
                </c:pt>
                <c:pt idx="1125">
                  <c:v>38160</c:v>
                </c:pt>
                <c:pt idx="1126">
                  <c:v>38161</c:v>
                </c:pt>
                <c:pt idx="1127">
                  <c:v>38162</c:v>
                </c:pt>
                <c:pt idx="1128">
                  <c:v>38163</c:v>
                </c:pt>
                <c:pt idx="1129">
                  <c:v>38166</c:v>
                </c:pt>
                <c:pt idx="1130">
                  <c:v>38167</c:v>
                </c:pt>
                <c:pt idx="1131">
                  <c:v>38168</c:v>
                </c:pt>
                <c:pt idx="1132">
                  <c:v>38169</c:v>
                </c:pt>
                <c:pt idx="1133">
                  <c:v>38170</c:v>
                </c:pt>
                <c:pt idx="1134">
                  <c:v>38173</c:v>
                </c:pt>
                <c:pt idx="1135">
                  <c:v>38174</c:v>
                </c:pt>
                <c:pt idx="1136">
                  <c:v>38175</c:v>
                </c:pt>
                <c:pt idx="1137">
                  <c:v>38176</c:v>
                </c:pt>
                <c:pt idx="1138">
                  <c:v>38177</c:v>
                </c:pt>
                <c:pt idx="1139">
                  <c:v>38180</c:v>
                </c:pt>
                <c:pt idx="1140">
                  <c:v>38181</c:v>
                </c:pt>
                <c:pt idx="1141">
                  <c:v>38182</c:v>
                </c:pt>
                <c:pt idx="1142">
                  <c:v>38183</c:v>
                </c:pt>
                <c:pt idx="1143">
                  <c:v>38184</c:v>
                </c:pt>
                <c:pt idx="1144">
                  <c:v>38187</c:v>
                </c:pt>
                <c:pt idx="1145">
                  <c:v>38188</c:v>
                </c:pt>
                <c:pt idx="1146">
                  <c:v>38189</c:v>
                </c:pt>
                <c:pt idx="1147">
                  <c:v>38190</c:v>
                </c:pt>
                <c:pt idx="1148">
                  <c:v>38191</c:v>
                </c:pt>
                <c:pt idx="1149">
                  <c:v>38194</c:v>
                </c:pt>
                <c:pt idx="1150">
                  <c:v>38195</c:v>
                </c:pt>
                <c:pt idx="1151">
                  <c:v>38196</c:v>
                </c:pt>
                <c:pt idx="1152">
                  <c:v>38197</c:v>
                </c:pt>
                <c:pt idx="1153">
                  <c:v>38198</c:v>
                </c:pt>
                <c:pt idx="1154">
                  <c:v>38201</c:v>
                </c:pt>
                <c:pt idx="1155">
                  <c:v>38202</c:v>
                </c:pt>
                <c:pt idx="1156">
                  <c:v>38203</c:v>
                </c:pt>
                <c:pt idx="1157">
                  <c:v>38204</c:v>
                </c:pt>
                <c:pt idx="1158">
                  <c:v>38205</c:v>
                </c:pt>
                <c:pt idx="1159">
                  <c:v>38208</c:v>
                </c:pt>
                <c:pt idx="1160">
                  <c:v>38209</c:v>
                </c:pt>
                <c:pt idx="1161">
                  <c:v>38210</c:v>
                </c:pt>
                <c:pt idx="1162">
                  <c:v>38211</c:v>
                </c:pt>
                <c:pt idx="1163">
                  <c:v>38212</c:v>
                </c:pt>
                <c:pt idx="1164">
                  <c:v>38215</c:v>
                </c:pt>
                <c:pt idx="1165">
                  <c:v>38216</c:v>
                </c:pt>
                <c:pt idx="1166">
                  <c:v>38217</c:v>
                </c:pt>
                <c:pt idx="1167">
                  <c:v>38218</c:v>
                </c:pt>
                <c:pt idx="1168">
                  <c:v>38219</c:v>
                </c:pt>
                <c:pt idx="1169">
                  <c:v>38222</c:v>
                </c:pt>
                <c:pt idx="1170">
                  <c:v>38223</c:v>
                </c:pt>
                <c:pt idx="1171">
                  <c:v>38224</c:v>
                </c:pt>
                <c:pt idx="1172">
                  <c:v>38225</c:v>
                </c:pt>
                <c:pt idx="1173">
                  <c:v>38226</c:v>
                </c:pt>
                <c:pt idx="1174">
                  <c:v>38229</c:v>
                </c:pt>
                <c:pt idx="1175">
                  <c:v>38230</c:v>
                </c:pt>
                <c:pt idx="1176">
                  <c:v>38231</c:v>
                </c:pt>
                <c:pt idx="1177">
                  <c:v>38232</c:v>
                </c:pt>
                <c:pt idx="1178">
                  <c:v>38233</c:v>
                </c:pt>
                <c:pt idx="1179">
                  <c:v>38236</c:v>
                </c:pt>
                <c:pt idx="1180">
                  <c:v>38237</c:v>
                </c:pt>
                <c:pt idx="1181">
                  <c:v>38238</c:v>
                </c:pt>
                <c:pt idx="1182">
                  <c:v>38239</c:v>
                </c:pt>
                <c:pt idx="1183">
                  <c:v>38240</c:v>
                </c:pt>
                <c:pt idx="1184">
                  <c:v>38243</c:v>
                </c:pt>
                <c:pt idx="1185">
                  <c:v>38244</c:v>
                </c:pt>
                <c:pt idx="1186">
                  <c:v>38245</c:v>
                </c:pt>
                <c:pt idx="1187">
                  <c:v>38246</c:v>
                </c:pt>
                <c:pt idx="1188">
                  <c:v>38247</c:v>
                </c:pt>
                <c:pt idx="1189">
                  <c:v>38250</c:v>
                </c:pt>
                <c:pt idx="1190">
                  <c:v>38251</c:v>
                </c:pt>
                <c:pt idx="1191">
                  <c:v>38252</c:v>
                </c:pt>
                <c:pt idx="1192">
                  <c:v>38253</c:v>
                </c:pt>
                <c:pt idx="1193">
                  <c:v>38254</c:v>
                </c:pt>
                <c:pt idx="1194">
                  <c:v>38257</c:v>
                </c:pt>
                <c:pt idx="1195">
                  <c:v>38258</c:v>
                </c:pt>
                <c:pt idx="1196">
                  <c:v>38259</c:v>
                </c:pt>
                <c:pt idx="1197">
                  <c:v>38260</c:v>
                </c:pt>
                <c:pt idx="1198">
                  <c:v>38261</c:v>
                </c:pt>
                <c:pt idx="1199">
                  <c:v>38264</c:v>
                </c:pt>
                <c:pt idx="1200">
                  <c:v>38265</c:v>
                </c:pt>
                <c:pt idx="1201">
                  <c:v>38266</c:v>
                </c:pt>
                <c:pt idx="1202">
                  <c:v>38267</c:v>
                </c:pt>
                <c:pt idx="1203">
                  <c:v>38268</c:v>
                </c:pt>
                <c:pt idx="1204">
                  <c:v>38271</c:v>
                </c:pt>
                <c:pt idx="1205">
                  <c:v>38272</c:v>
                </c:pt>
                <c:pt idx="1206">
                  <c:v>38273</c:v>
                </c:pt>
                <c:pt idx="1207">
                  <c:v>38274</c:v>
                </c:pt>
                <c:pt idx="1208">
                  <c:v>38275</c:v>
                </c:pt>
                <c:pt idx="1209">
                  <c:v>38278</c:v>
                </c:pt>
                <c:pt idx="1210">
                  <c:v>38279</c:v>
                </c:pt>
                <c:pt idx="1211">
                  <c:v>38280</c:v>
                </c:pt>
                <c:pt idx="1212">
                  <c:v>38281</c:v>
                </c:pt>
                <c:pt idx="1213">
                  <c:v>38282</c:v>
                </c:pt>
                <c:pt idx="1214">
                  <c:v>38285</c:v>
                </c:pt>
                <c:pt idx="1215">
                  <c:v>38286</c:v>
                </c:pt>
                <c:pt idx="1216">
                  <c:v>38287</c:v>
                </c:pt>
                <c:pt idx="1217">
                  <c:v>38288</c:v>
                </c:pt>
                <c:pt idx="1218">
                  <c:v>38289</c:v>
                </c:pt>
                <c:pt idx="1219">
                  <c:v>38292</c:v>
                </c:pt>
                <c:pt idx="1220">
                  <c:v>38293</c:v>
                </c:pt>
                <c:pt idx="1221">
                  <c:v>38294</c:v>
                </c:pt>
                <c:pt idx="1222">
                  <c:v>38295</c:v>
                </c:pt>
                <c:pt idx="1223">
                  <c:v>38296</c:v>
                </c:pt>
                <c:pt idx="1224">
                  <c:v>38299</c:v>
                </c:pt>
                <c:pt idx="1225">
                  <c:v>38300</c:v>
                </c:pt>
                <c:pt idx="1226">
                  <c:v>38301</c:v>
                </c:pt>
                <c:pt idx="1227">
                  <c:v>38302</c:v>
                </c:pt>
                <c:pt idx="1228">
                  <c:v>38303</c:v>
                </c:pt>
                <c:pt idx="1229">
                  <c:v>38306</c:v>
                </c:pt>
                <c:pt idx="1230">
                  <c:v>38307</c:v>
                </c:pt>
                <c:pt idx="1231">
                  <c:v>38308</c:v>
                </c:pt>
                <c:pt idx="1232">
                  <c:v>38309</c:v>
                </c:pt>
                <c:pt idx="1233">
                  <c:v>38310</c:v>
                </c:pt>
                <c:pt idx="1234">
                  <c:v>38313</c:v>
                </c:pt>
                <c:pt idx="1235">
                  <c:v>38314</c:v>
                </c:pt>
                <c:pt idx="1236">
                  <c:v>38315</c:v>
                </c:pt>
                <c:pt idx="1237">
                  <c:v>38316</c:v>
                </c:pt>
                <c:pt idx="1238">
                  <c:v>38317</c:v>
                </c:pt>
                <c:pt idx="1239">
                  <c:v>38320</c:v>
                </c:pt>
                <c:pt idx="1240">
                  <c:v>38321</c:v>
                </c:pt>
                <c:pt idx="1241">
                  <c:v>38322</c:v>
                </c:pt>
                <c:pt idx="1242">
                  <c:v>38323</c:v>
                </c:pt>
                <c:pt idx="1243">
                  <c:v>38324</c:v>
                </c:pt>
                <c:pt idx="1244">
                  <c:v>38327</c:v>
                </c:pt>
                <c:pt idx="1245">
                  <c:v>38328</c:v>
                </c:pt>
                <c:pt idx="1246">
                  <c:v>38329</c:v>
                </c:pt>
                <c:pt idx="1247">
                  <c:v>38330</c:v>
                </c:pt>
                <c:pt idx="1248">
                  <c:v>38331</c:v>
                </c:pt>
                <c:pt idx="1249">
                  <c:v>38334</c:v>
                </c:pt>
                <c:pt idx="1250">
                  <c:v>38335</c:v>
                </c:pt>
                <c:pt idx="1251">
                  <c:v>38336</c:v>
                </c:pt>
                <c:pt idx="1252">
                  <c:v>38337</c:v>
                </c:pt>
                <c:pt idx="1253">
                  <c:v>38338</c:v>
                </c:pt>
                <c:pt idx="1254">
                  <c:v>38341</c:v>
                </c:pt>
                <c:pt idx="1255">
                  <c:v>38342</c:v>
                </c:pt>
                <c:pt idx="1256">
                  <c:v>38343</c:v>
                </c:pt>
                <c:pt idx="1257">
                  <c:v>38344</c:v>
                </c:pt>
                <c:pt idx="1258">
                  <c:v>38345</c:v>
                </c:pt>
                <c:pt idx="1259">
                  <c:v>38348</c:v>
                </c:pt>
                <c:pt idx="1260">
                  <c:v>38349</c:v>
                </c:pt>
                <c:pt idx="1261">
                  <c:v>38350</c:v>
                </c:pt>
                <c:pt idx="1262">
                  <c:v>38351</c:v>
                </c:pt>
                <c:pt idx="1263">
                  <c:v>38352</c:v>
                </c:pt>
                <c:pt idx="1264">
                  <c:v>38355</c:v>
                </c:pt>
                <c:pt idx="1265">
                  <c:v>38356</c:v>
                </c:pt>
                <c:pt idx="1266">
                  <c:v>38357</c:v>
                </c:pt>
                <c:pt idx="1267">
                  <c:v>38358</c:v>
                </c:pt>
                <c:pt idx="1268">
                  <c:v>38359</c:v>
                </c:pt>
                <c:pt idx="1269">
                  <c:v>38362</c:v>
                </c:pt>
                <c:pt idx="1270">
                  <c:v>38363</c:v>
                </c:pt>
                <c:pt idx="1271">
                  <c:v>38364</c:v>
                </c:pt>
                <c:pt idx="1272">
                  <c:v>38365</c:v>
                </c:pt>
                <c:pt idx="1273">
                  <c:v>38366</c:v>
                </c:pt>
                <c:pt idx="1274">
                  <c:v>38369</c:v>
                </c:pt>
                <c:pt idx="1275">
                  <c:v>38370</c:v>
                </c:pt>
                <c:pt idx="1276">
                  <c:v>38371</c:v>
                </c:pt>
                <c:pt idx="1277">
                  <c:v>38372</c:v>
                </c:pt>
                <c:pt idx="1278">
                  <c:v>38373</c:v>
                </c:pt>
                <c:pt idx="1279">
                  <c:v>38376</c:v>
                </c:pt>
                <c:pt idx="1280">
                  <c:v>38377</c:v>
                </c:pt>
                <c:pt idx="1281">
                  <c:v>38378</c:v>
                </c:pt>
                <c:pt idx="1282">
                  <c:v>38379</c:v>
                </c:pt>
                <c:pt idx="1283">
                  <c:v>38380</c:v>
                </c:pt>
                <c:pt idx="1284">
                  <c:v>38383</c:v>
                </c:pt>
                <c:pt idx="1285">
                  <c:v>38384</c:v>
                </c:pt>
                <c:pt idx="1286">
                  <c:v>38385</c:v>
                </c:pt>
                <c:pt idx="1287">
                  <c:v>38386</c:v>
                </c:pt>
                <c:pt idx="1288">
                  <c:v>38387</c:v>
                </c:pt>
                <c:pt idx="1289">
                  <c:v>38390</c:v>
                </c:pt>
                <c:pt idx="1290">
                  <c:v>38391</c:v>
                </c:pt>
                <c:pt idx="1291">
                  <c:v>38392</c:v>
                </c:pt>
                <c:pt idx="1292">
                  <c:v>38393</c:v>
                </c:pt>
                <c:pt idx="1293">
                  <c:v>38394</c:v>
                </c:pt>
                <c:pt idx="1294">
                  <c:v>38397</c:v>
                </c:pt>
                <c:pt idx="1295">
                  <c:v>38398</c:v>
                </c:pt>
                <c:pt idx="1296">
                  <c:v>38399</c:v>
                </c:pt>
                <c:pt idx="1297">
                  <c:v>38400</c:v>
                </c:pt>
                <c:pt idx="1298">
                  <c:v>38401</c:v>
                </c:pt>
                <c:pt idx="1299">
                  <c:v>38404</c:v>
                </c:pt>
                <c:pt idx="1300">
                  <c:v>38405</c:v>
                </c:pt>
                <c:pt idx="1301">
                  <c:v>38406</c:v>
                </c:pt>
                <c:pt idx="1302">
                  <c:v>38407</c:v>
                </c:pt>
                <c:pt idx="1303">
                  <c:v>38408</c:v>
                </c:pt>
                <c:pt idx="1304">
                  <c:v>38411</c:v>
                </c:pt>
                <c:pt idx="1305">
                  <c:v>38412</c:v>
                </c:pt>
                <c:pt idx="1306">
                  <c:v>38413</c:v>
                </c:pt>
                <c:pt idx="1307">
                  <c:v>38414</c:v>
                </c:pt>
                <c:pt idx="1308">
                  <c:v>38415</c:v>
                </c:pt>
                <c:pt idx="1309">
                  <c:v>38418</c:v>
                </c:pt>
                <c:pt idx="1310">
                  <c:v>38419</c:v>
                </c:pt>
                <c:pt idx="1311">
                  <c:v>38420</c:v>
                </c:pt>
                <c:pt idx="1312">
                  <c:v>38421</c:v>
                </c:pt>
                <c:pt idx="1313">
                  <c:v>38422</c:v>
                </c:pt>
                <c:pt idx="1314">
                  <c:v>38425</c:v>
                </c:pt>
                <c:pt idx="1315">
                  <c:v>38426</c:v>
                </c:pt>
                <c:pt idx="1316">
                  <c:v>38427</c:v>
                </c:pt>
                <c:pt idx="1317">
                  <c:v>38428</c:v>
                </c:pt>
                <c:pt idx="1318">
                  <c:v>38429</c:v>
                </c:pt>
                <c:pt idx="1319">
                  <c:v>38432</c:v>
                </c:pt>
                <c:pt idx="1320">
                  <c:v>38433</c:v>
                </c:pt>
                <c:pt idx="1321">
                  <c:v>38434</c:v>
                </c:pt>
                <c:pt idx="1322">
                  <c:v>38435</c:v>
                </c:pt>
                <c:pt idx="1323">
                  <c:v>38436</c:v>
                </c:pt>
                <c:pt idx="1324">
                  <c:v>38439</c:v>
                </c:pt>
                <c:pt idx="1325">
                  <c:v>38440</c:v>
                </c:pt>
                <c:pt idx="1326">
                  <c:v>38441</c:v>
                </c:pt>
                <c:pt idx="1327">
                  <c:v>38442</c:v>
                </c:pt>
                <c:pt idx="1328">
                  <c:v>38443</c:v>
                </c:pt>
                <c:pt idx="1329">
                  <c:v>38446</c:v>
                </c:pt>
                <c:pt idx="1330">
                  <c:v>38447</c:v>
                </c:pt>
                <c:pt idx="1331">
                  <c:v>38448</c:v>
                </c:pt>
                <c:pt idx="1332">
                  <c:v>38449</c:v>
                </c:pt>
                <c:pt idx="1333">
                  <c:v>38450</c:v>
                </c:pt>
                <c:pt idx="1334">
                  <c:v>38453</c:v>
                </c:pt>
                <c:pt idx="1335">
                  <c:v>38454</c:v>
                </c:pt>
                <c:pt idx="1336">
                  <c:v>38455</c:v>
                </c:pt>
                <c:pt idx="1337">
                  <c:v>38456</c:v>
                </c:pt>
                <c:pt idx="1338">
                  <c:v>38457</c:v>
                </c:pt>
                <c:pt idx="1339">
                  <c:v>38460</c:v>
                </c:pt>
                <c:pt idx="1340">
                  <c:v>38461</c:v>
                </c:pt>
                <c:pt idx="1341">
                  <c:v>38462</c:v>
                </c:pt>
                <c:pt idx="1342">
                  <c:v>38463</c:v>
                </c:pt>
                <c:pt idx="1343">
                  <c:v>38464</c:v>
                </c:pt>
                <c:pt idx="1344">
                  <c:v>38467</c:v>
                </c:pt>
                <c:pt idx="1345">
                  <c:v>38468</c:v>
                </c:pt>
                <c:pt idx="1346">
                  <c:v>38469</c:v>
                </c:pt>
                <c:pt idx="1347">
                  <c:v>38470</c:v>
                </c:pt>
                <c:pt idx="1348">
                  <c:v>38471</c:v>
                </c:pt>
                <c:pt idx="1349">
                  <c:v>38474</c:v>
                </c:pt>
                <c:pt idx="1350">
                  <c:v>38475</c:v>
                </c:pt>
                <c:pt idx="1351">
                  <c:v>38476</c:v>
                </c:pt>
                <c:pt idx="1352">
                  <c:v>38477</c:v>
                </c:pt>
                <c:pt idx="1353">
                  <c:v>38478</c:v>
                </c:pt>
                <c:pt idx="1354">
                  <c:v>38481</c:v>
                </c:pt>
                <c:pt idx="1355">
                  <c:v>38482</c:v>
                </c:pt>
                <c:pt idx="1356">
                  <c:v>38483</c:v>
                </c:pt>
                <c:pt idx="1357">
                  <c:v>38484</c:v>
                </c:pt>
                <c:pt idx="1358">
                  <c:v>38485</c:v>
                </c:pt>
                <c:pt idx="1359">
                  <c:v>38488</c:v>
                </c:pt>
                <c:pt idx="1360">
                  <c:v>38489</c:v>
                </c:pt>
                <c:pt idx="1361">
                  <c:v>38490</c:v>
                </c:pt>
                <c:pt idx="1362">
                  <c:v>38491</c:v>
                </c:pt>
                <c:pt idx="1363">
                  <c:v>38492</c:v>
                </c:pt>
                <c:pt idx="1364">
                  <c:v>38495</c:v>
                </c:pt>
                <c:pt idx="1365">
                  <c:v>38496</c:v>
                </c:pt>
                <c:pt idx="1366">
                  <c:v>38497</c:v>
                </c:pt>
                <c:pt idx="1367">
                  <c:v>38498</c:v>
                </c:pt>
                <c:pt idx="1368">
                  <c:v>38499</c:v>
                </c:pt>
                <c:pt idx="1369">
                  <c:v>38502</c:v>
                </c:pt>
                <c:pt idx="1370">
                  <c:v>38503</c:v>
                </c:pt>
                <c:pt idx="1371">
                  <c:v>38504</c:v>
                </c:pt>
                <c:pt idx="1372">
                  <c:v>38505</c:v>
                </c:pt>
                <c:pt idx="1373">
                  <c:v>38506</c:v>
                </c:pt>
                <c:pt idx="1374">
                  <c:v>38509</c:v>
                </c:pt>
                <c:pt idx="1375">
                  <c:v>38510</c:v>
                </c:pt>
                <c:pt idx="1376">
                  <c:v>38511</c:v>
                </c:pt>
                <c:pt idx="1377">
                  <c:v>38512</c:v>
                </c:pt>
                <c:pt idx="1378">
                  <c:v>38513</c:v>
                </c:pt>
                <c:pt idx="1379">
                  <c:v>38516</c:v>
                </c:pt>
                <c:pt idx="1380">
                  <c:v>38517</c:v>
                </c:pt>
                <c:pt idx="1381">
                  <c:v>38518</c:v>
                </c:pt>
                <c:pt idx="1382">
                  <c:v>38519</c:v>
                </c:pt>
                <c:pt idx="1383">
                  <c:v>38520</c:v>
                </c:pt>
                <c:pt idx="1384">
                  <c:v>38523</c:v>
                </c:pt>
                <c:pt idx="1385">
                  <c:v>38524</c:v>
                </c:pt>
                <c:pt idx="1386">
                  <c:v>38525</c:v>
                </c:pt>
                <c:pt idx="1387">
                  <c:v>38526</c:v>
                </c:pt>
                <c:pt idx="1388">
                  <c:v>38527</c:v>
                </c:pt>
                <c:pt idx="1389">
                  <c:v>38530</c:v>
                </c:pt>
                <c:pt idx="1390">
                  <c:v>38531</c:v>
                </c:pt>
                <c:pt idx="1391">
                  <c:v>38532</c:v>
                </c:pt>
                <c:pt idx="1392">
                  <c:v>38533</c:v>
                </c:pt>
                <c:pt idx="1393">
                  <c:v>38534</c:v>
                </c:pt>
                <c:pt idx="1394">
                  <c:v>38537</c:v>
                </c:pt>
                <c:pt idx="1395">
                  <c:v>38538</c:v>
                </c:pt>
                <c:pt idx="1396">
                  <c:v>38539</c:v>
                </c:pt>
                <c:pt idx="1397">
                  <c:v>38540</c:v>
                </c:pt>
                <c:pt idx="1398">
                  <c:v>38541</c:v>
                </c:pt>
                <c:pt idx="1399">
                  <c:v>38544</c:v>
                </c:pt>
                <c:pt idx="1400">
                  <c:v>38545</c:v>
                </c:pt>
                <c:pt idx="1401">
                  <c:v>38546</c:v>
                </c:pt>
                <c:pt idx="1402">
                  <c:v>38547</c:v>
                </c:pt>
                <c:pt idx="1403">
                  <c:v>38548</c:v>
                </c:pt>
                <c:pt idx="1404">
                  <c:v>38551</c:v>
                </c:pt>
                <c:pt idx="1405">
                  <c:v>38552</c:v>
                </c:pt>
                <c:pt idx="1406">
                  <c:v>38553</c:v>
                </c:pt>
                <c:pt idx="1407">
                  <c:v>38554</c:v>
                </c:pt>
                <c:pt idx="1408">
                  <c:v>38555</c:v>
                </c:pt>
                <c:pt idx="1409">
                  <c:v>38558</c:v>
                </c:pt>
                <c:pt idx="1410">
                  <c:v>38559</c:v>
                </c:pt>
                <c:pt idx="1411">
                  <c:v>38560</c:v>
                </c:pt>
                <c:pt idx="1412">
                  <c:v>38561</c:v>
                </c:pt>
                <c:pt idx="1413">
                  <c:v>38562</c:v>
                </c:pt>
                <c:pt idx="1414">
                  <c:v>38565</c:v>
                </c:pt>
                <c:pt idx="1415">
                  <c:v>38566</c:v>
                </c:pt>
                <c:pt idx="1416">
                  <c:v>38567</c:v>
                </c:pt>
                <c:pt idx="1417">
                  <c:v>38568</c:v>
                </c:pt>
                <c:pt idx="1418">
                  <c:v>38569</c:v>
                </c:pt>
                <c:pt idx="1419">
                  <c:v>38572</c:v>
                </c:pt>
                <c:pt idx="1420">
                  <c:v>38573</c:v>
                </c:pt>
                <c:pt idx="1421">
                  <c:v>38574</c:v>
                </c:pt>
                <c:pt idx="1422">
                  <c:v>38575</c:v>
                </c:pt>
                <c:pt idx="1423">
                  <c:v>38576</c:v>
                </c:pt>
                <c:pt idx="1424">
                  <c:v>38579</c:v>
                </c:pt>
                <c:pt idx="1425">
                  <c:v>38580</c:v>
                </c:pt>
                <c:pt idx="1426">
                  <c:v>38581</c:v>
                </c:pt>
                <c:pt idx="1427">
                  <c:v>38582</c:v>
                </c:pt>
                <c:pt idx="1428">
                  <c:v>38583</c:v>
                </c:pt>
                <c:pt idx="1429">
                  <c:v>38586</c:v>
                </c:pt>
                <c:pt idx="1430">
                  <c:v>38587</c:v>
                </c:pt>
                <c:pt idx="1431">
                  <c:v>38588</c:v>
                </c:pt>
                <c:pt idx="1432">
                  <c:v>38589</c:v>
                </c:pt>
                <c:pt idx="1433">
                  <c:v>38590</c:v>
                </c:pt>
                <c:pt idx="1434">
                  <c:v>38593</c:v>
                </c:pt>
                <c:pt idx="1435">
                  <c:v>38594</c:v>
                </c:pt>
                <c:pt idx="1436">
                  <c:v>38595</c:v>
                </c:pt>
                <c:pt idx="1437">
                  <c:v>38596</c:v>
                </c:pt>
                <c:pt idx="1438">
                  <c:v>38597</c:v>
                </c:pt>
                <c:pt idx="1439">
                  <c:v>38600</c:v>
                </c:pt>
                <c:pt idx="1440">
                  <c:v>38601</c:v>
                </c:pt>
                <c:pt idx="1441">
                  <c:v>38602</c:v>
                </c:pt>
                <c:pt idx="1442">
                  <c:v>38603</c:v>
                </c:pt>
                <c:pt idx="1443">
                  <c:v>38604</c:v>
                </c:pt>
                <c:pt idx="1444">
                  <c:v>38607</c:v>
                </c:pt>
                <c:pt idx="1445">
                  <c:v>38608</c:v>
                </c:pt>
                <c:pt idx="1446">
                  <c:v>38609</c:v>
                </c:pt>
                <c:pt idx="1447">
                  <c:v>38610</c:v>
                </c:pt>
                <c:pt idx="1448">
                  <c:v>38611</c:v>
                </c:pt>
                <c:pt idx="1449">
                  <c:v>38614</c:v>
                </c:pt>
                <c:pt idx="1450">
                  <c:v>38615</c:v>
                </c:pt>
                <c:pt idx="1451">
                  <c:v>38616</c:v>
                </c:pt>
                <c:pt idx="1452">
                  <c:v>38617</c:v>
                </c:pt>
                <c:pt idx="1453">
                  <c:v>38618</c:v>
                </c:pt>
                <c:pt idx="1454">
                  <c:v>38621</c:v>
                </c:pt>
                <c:pt idx="1455">
                  <c:v>38622</c:v>
                </c:pt>
                <c:pt idx="1456">
                  <c:v>38623</c:v>
                </c:pt>
                <c:pt idx="1457">
                  <c:v>38624</c:v>
                </c:pt>
                <c:pt idx="1458">
                  <c:v>38625</c:v>
                </c:pt>
                <c:pt idx="1459">
                  <c:v>38628</c:v>
                </c:pt>
                <c:pt idx="1460">
                  <c:v>38629</c:v>
                </c:pt>
                <c:pt idx="1461">
                  <c:v>38630</c:v>
                </c:pt>
                <c:pt idx="1462">
                  <c:v>38631</c:v>
                </c:pt>
                <c:pt idx="1463">
                  <c:v>38632</c:v>
                </c:pt>
                <c:pt idx="1464">
                  <c:v>38635</c:v>
                </c:pt>
                <c:pt idx="1465">
                  <c:v>38636</c:v>
                </c:pt>
                <c:pt idx="1466">
                  <c:v>38637</c:v>
                </c:pt>
                <c:pt idx="1467">
                  <c:v>38638</c:v>
                </c:pt>
                <c:pt idx="1468">
                  <c:v>38639</c:v>
                </c:pt>
                <c:pt idx="1469">
                  <c:v>38642</c:v>
                </c:pt>
                <c:pt idx="1470">
                  <c:v>38643</c:v>
                </c:pt>
                <c:pt idx="1471">
                  <c:v>38644</c:v>
                </c:pt>
                <c:pt idx="1472">
                  <c:v>38645</c:v>
                </c:pt>
                <c:pt idx="1473">
                  <c:v>38646</c:v>
                </c:pt>
                <c:pt idx="1474">
                  <c:v>38649</c:v>
                </c:pt>
                <c:pt idx="1475">
                  <c:v>38650</c:v>
                </c:pt>
                <c:pt idx="1476">
                  <c:v>38651</c:v>
                </c:pt>
                <c:pt idx="1477">
                  <c:v>38652</c:v>
                </c:pt>
                <c:pt idx="1478">
                  <c:v>38653</c:v>
                </c:pt>
                <c:pt idx="1479">
                  <c:v>38656</c:v>
                </c:pt>
                <c:pt idx="1480">
                  <c:v>38657</c:v>
                </c:pt>
                <c:pt idx="1481">
                  <c:v>38658</c:v>
                </c:pt>
                <c:pt idx="1482">
                  <c:v>38659</c:v>
                </c:pt>
                <c:pt idx="1483">
                  <c:v>38660</c:v>
                </c:pt>
                <c:pt idx="1484">
                  <c:v>38663</c:v>
                </c:pt>
                <c:pt idx="1485">
                  <c:v>38664</c:v>
                </c:pt>
                <c:pt idx="1486">
                  <c:v>38665</c:v>
                </c:pt>
                <c:pt idx="1487">
                  <c:v>38666</c:v>
                </c:pt>
                <c:pt idx="1488">
                  <c:v>38667</c:v>
                </c:pt>
                <c:pt idx="1489">
                  <c:v>38670</c:v>
                </c:pt>
                <c:pt idx="1490">
                  <c:v>38671</c:v>
                </c:pt>
                <c:pt idx="1491">
                  <c:v>38672</c:v>
                </c:pt>
                <c:pt idx="1492">
                  <c:v>38673</c:v>
                </c:pt>
                <c:pt idx="1493">
                  <c:v>38674</c:v>
                </c:pt>
                <c:pt idx="1494">
                  <c:v>38677</c:v>
                </c:pt>
                <c:pt idx="1495">
                  <c:v>38678</c:v>
                </c:pt>
                <c:pt idx="1496">
                  <c:v>38679</c:v>
                </c:pt>
                <c:pt idx="1497">
                  <c:v>38680</c:v>
                </c:pt>
                <c:pt idx="1498">
                  <c:v>38681</c:v>
                </c:pt>
                <c:pt idx="1499">
                  <c:v>38684</c:v>
                </c:pt>
                <c:pt idx="1500">
                  <c:v>38685</c:v>
                </c:pt>
                <c:pt idx="1501">
                  <c:v>38686</c:v>
                </c:pt>
                <c:pt idx="1502">
                  <c:v>38687</c:v>
                </c:pt>
                <c:pt idx="1503">
                  <c:v>38688</c:v>
                </c:pt>
                <c:pt idx="1504">
                  <c:v>38691</c:v>
                </c:pt>
                <c:pt idx="1505">
                  <c:v>38692</c:v>
                </c:pt>
                <c:pt idx="1506">
                  <c:v>38693</c:v>
                </c:pt>
                <c:pt idx="1507">
                  <c:v>38694</c:v>
                </c:pt>
                <c:pt idx="1508">
                  <c:v>38695</c:v>
                </c:pt>
                <c:pt idx="1509">
                  <c:v>38698</c:v>
                </c:pt>
                <c:pt idx="1510">
                  <c:v>38699</c:v>
                </c:pt>
                <c:pt idx="1511">
                  <c:v>38700</c:v>
                </c:pt>
                <c:pt idx="1512">
                  <c:v>38701</c:v>
                </c:pt>
                <c:pt idx="1513">
                  <c:v>38702</c:v>
                </c:pt>
                <c:pt idx="1514">
                  <c:v>38705</c:v>
                </c:pt>
                <c:pt idx="1515">
                  <c:v>38706</c:v>
                </c:pt>
                <c:pt idx="1516">
                  <c:v>38707</c:v>
                </c:pt>
                <c:pt idx="1517">
                  <c:v>38708</c:v>
                </c:pt>
                <c:pt idx="1518">
                  <c:v>38709</c:v>
                </c:pt>
                <c:pt idx="1519">
                  <c:v>38712</c:v>
                </c:pt>
                <c:pt idx="1520">
                  <c:v>38713</c:v>
                </c:pt>
                <c:pt idx="1521">
                  <c:v>38714</c:v>
                </c:pt>
                <c:pt idx="1522">
                  <c:v>38715</c:v>
                </c:pt>
                <c:pt idx="1523">
                  <c:v>38716</c:v>
                </c:pt>
                <c:pt idx="1524">
                  <c:v>38719</c:v>
                </c:pt>
                <c:pt idx="1525">
                  <c:v>38720</c:v>
                </c:pt>
                <c:pt idx="1526">
                  <c:v>38721</c:v>
                </c:pt>
                <c:pt idx="1527">
                  <c:v>38722</c:v>
                </c:pt>
                <c:pt idx="1528">
                  <c:v>38723</c:v>
                </c:pt>
                <c:pt idx="1529">
                  <c:v>38726</c:v>
                </c:pt>
                <c:pt idx="1530">
                  <c:v>38727</c:v>
                </c:pt>
                <c:pt idx="1531">
                  <c:v>38728</c:v>
                </c:pt>
                <c:pt idx="1532">
                  <c:v>38729</c:v>
                </c:pt>
                <c:pt idx="1533">
                  <c:v>38730</c:v>
                </c:pt>
                <c:pt idx="1534">
                  <c:v>38733</c:v>
                </c:pt>
                <c:pt idx="1535">
                  <c:v>38734</c:v>
                </c:pt>
                <c:pt idx="1536">
                  <c:v>38735</c:v>
                </c:pt>
                <c:pt idx="1537">
                  <c:v>38736</c:v>
                </c:pt>
                <c:pt idx="1538">
                  <c:v>38737</c:v>
                </c:pt>
                <c:pt idx="1539">
                  <c:v>38740</c:v>
                </c:pt>
                <c:pt idx="1540">
                  <c:v>38741</c:v>
                </c:pt>
                <c:pt idx="1541">
                  <c:v>38742</c:v>
                </c:pt>
                <c:pt idx="1542">
                  <c:v>38743</c:v>
                </c:pt>
                <c:pt idx="1543">
                  <c:v>38744</c:v>
                </c:pt>
                <c:pt idx="1544">
                  <c:v>38747</c:v>
                </c:pt>
                <c:pt idx="1545">
                  <c:v>38748</c:v>
                </c:pt>
                <c:pt idx="1546">
                  <c:v>38749</c:v>
                </c:pt>
                <c:pt idx="1547">
                  <c:v>38750</c:v>
                </c:pt>
                <c:pt idx="1548">
                  <c:v>38751</c:v>
                </c:pt>
                <c:pt idx="1549">
                  <c:v>38754</c:v>
                </c:pt>
                <c:pt idx="1550">
                  <c:v>38755</c:v>
                </c:pt>
                <c:pt idx="1551">
                  <c:v>38756</c:v>
                </c:pt>
                <c:pt idx="1552">
                  <c:v>38757</c:v>
                </c:pt>
                <c:pt idx="1553">
                  <c:v>38758</c:v>
                </c:pt>
                <c:pt idx="1554">
                  <c:v>38761</c:v>
                </c:pt>
                <c:pt idx="1555">
                  <c:v>38762</c:v>
                </c:pt>
                <c:pt idx="1556">
                  <c:v>38763</c:v>
                </c:pt>
                <c:pt idx="1557">
                  <c:v>38764</c:v>
                </c:pt>
                <c:pt idx="1558">
                  <c:v>38765</c:v>
                </c:pt>
                <c:pt idx="1559">
                  <c:v>38768</c:v>
                </c:pt>
                <c:pt idx="1560">
                  <c:v>38769</c:v>
                </c:pt>
                <c:pt idx="1561">
                  <c:v>38770</c:v>
                </c:pt>
                <c:pt idx="1562">
                  <c:v>38771</c:v>
                </c:pt>
                <c:pt idx="1563">
                  <c:v>38772</c:v>
                </c:pt>
                <c:pt idx="1564">
                  <c:v>38775</c:v>
                </c:pt>
                <c:pt idx="1565">
                  <c:v>38776</c:v>
                </c:pt>
                <c:pt idx="1566">
                  <c:v>38777</c:v>
                </c:pt>
                <c:pt idx="1567">
                  <c:v>38778</c:v>
                </c:pt>
                <c:pt idx="1568">
                  <c:v>38779</c:v>
                </c:pt>
                <c:pt idx="1569">
                  <c:v>38782</c:v>
                </c:pt>
                <c:pt idx="1570">
                  <c:v>38783</c:v>
                </c:pt>
                <c:pt idx="1571">
                  <c:v>38784</c:v>
                </c:pt>
                <c:pt idx="1572">
                  <c:v>38785</c:v>
                </c:pt>
                <c:pt idx="1573">
                  <c:v>38786</c:v>
                </c:pt>
                <c:pt idx="1574">
                  <c:v>38789</c:v>
                </c:pt>
                <c:pt idx="1575">
                  <c:v>38790</c:v>
                </c:pt>
                <c:pt idx="1576">
                  <c:v>38791</c:v>
                </c:pt>
                <c:pt idx="1577">
                  <c:v>38792</c:v>
                </c:pt>
                <c:pt idx="1578">
                  <c:v>38793</c:v>
                </c:pt>
                <c:pt idx="1579">
                  <c:v>38796</c:v>
                </c:pt>
                <c:pt idx="1580">
                  <c:v>38797</c:v>
                </c:pt>
                <c:pt idx="1581">
                  <c:v>38798</c:v>
                </c:pt>
                <c:pt idx="1582">
                  <c:v>38799</c:v>
                </c:pt>
                <c:pt idx="1583">
                  <c:v>38800</c:v>
                </c:pt>
                <c:pt idx="1584">
                  <c:v>38803</c:v>
                </c:pt>
                <c:pt idx="1585">
                  <c:v>38804</c:v>
                </c:pt>
                <c:pt idx="1586">
                  <c:v>38805</c:v>
                </c:pt>
                <c:pt idx="1587">
                  <c:v>38806</c:v>
                </c:pt>
                <c:pt idx="1588">
                  <c:v>38807</c:v>
                </c:pt>
                <c:pt idx="1589">
                  <c:v>38810</c:v>
                </c:pt>
                <c:pt idx="1590">
                  <c:v>38811</c:v>
                </c:pt>
                <c:pt idx="1591">
                  <c:v>38812</c:v>
                </c:pt>
                <c:pt idx="1592">
                  <c:v>38813</c:v>
                </c:pt>
                <c:pt idx="1593">
                  <c:v>38814</c:v>
                </c:pt>
                <c:pt idx="1594">
                  <c:v>38817</c:v>
                </c:pt>
                <c:pt idx="1595">
                  <c:v>38818</c:v>
                </c:pt>
                <c:pt idx="1596">
                  <c:v>38819</c:v>
                </c:pt>
                <c:pt idx="1597">
                  <c:v>38820</c:v>
                </c:pt>
                <c:pt idx="1598">
                  <c:v>38821</c:v>
                </c:pt>
                <c:pt idx="1599">
                  <c:v>38824</c:v>
                </c:pt>
                <c:pt idx="1600">
                  <c:v>38825</c:v>
                </c:pt>
                <c:pt idx="1601">
                  <c:v>38826</c:v>
                </c:pt>
                <c:pt idx="1602">
                  <c:v>38827</c:v>
                </c:pt>
                <c:pt idx="1603">
                  <c:v>38828</c:v>
                </c:pt>
                <c:pt idx="1604">
                  <c:v>38831</c:v>
                </c:pt>
                <c:pt idx="1605">
                  <c:v>38832</c:v>
                </c:pt>
                <c:pt idx="1606">
                  <c:v>38833</c:v>
                </c:pt>
                <c:pt idx="1607">
                  <c:v>38834</c:v>
                </c:pt>
                <c:pt idx="1608">
                  <c:v>38835</c:v>
                </c:pt>
                <c:pt idx="1609">
                  <c:v>38838</c:v>
                </c:pt>
                <c:pt idx="1610">
                  <c:v>38839</c:v>
                </c:pt>
                <c:pt idx="1611">
                  <c:v>38840</c:v>
                </c:pt>
                <c:pt idx="1612">
                  <c:v>38841</c:v>
                </c:pt>
                <c:pt idx="1613">
                  <c:v>38842</c:v>
                </c:pt>
                <c:pt idx="1614">
                  <c:v>38845</c:v>
                </c:pt>
                <c:pt idx="1615">
                  <c:v>38846</c:v>
                </c:pt>
                <c:pt idx="1616">
                  <c:v>38847</c:v>
                </c:pt>
                <c:pt idx="1617">
                  <c:v>38848</c:v>
                </c:pt>
                <c:pt idx="1618">
                  <c:v>38849</c:v>
                </c:pt>
                <c:pt idx="1619">
                  <c:v>38852</c:v>
                </c:pt>
                <c:pt idx="1620">
                  <c:v>38853</c:v>
                </c:pt>
                <c:pt idx="1621">
                  <c:v>38854</c:v>
                </c:pt>
                <c:pt idx="1622">
                  <c:v>38855</c:v>
                </c:pt>
                <c:pt idx="1623">
                  <c:v>38856</c:v>
                </c:pt>
                <c:pt idx="1624">
                  <c:v>38859</c:v>
                </c:pt>
                <c:pt idx="1625">
                  <c:v>38860</c:v>
                </c:pt>
                <c:pt idx="1626">
                  <c:v>38861</c:v>
                </c:pt>
                <c:pt idx="1627">
                  <c:v>38862</c:v>
                </c:pt>
                <c:pt idx="1628">
                  <c:v>38863</c:v>
                </c:pt>
                <c:pt idx="1629">
                  <c:v>38866</c:v>
                </c:pt>
                <c:pt idx="1630">
                  <c:v>38867</c:v>
                </c:pt>
                <c:pt idx="1631">
                  <c:v>38868</c:v>
                </c:pt>
                <c:pt idx="1632">
                  <c:v>38869</c:v>
                </c:pt>
                <c:pt idx="1633">
                  <c:v>38870</c:v>
                </c:pt>
                <c:pt idx="1634">
                  <c:v>38873</c:v>
                </c:pt>
                <c:pt idx="1635">
                  <c:v>38874</c:v>
                </c:pt>
                <c:pt idx="1636">
                  <c:v>38875</c:v>
                </c:pt>
                <c:pt idx="1637">
                  <c:v>38876</c:v>
                </c:pt>
                <c:pt idx="1638">
                  <c:v>38877</c:v>
                </c:pt>
                <c:pt idx="1639">
                  <c:v>38880</c:v>
                </c:pt>
                <c:pt idx="1640">
                  <c:v>38881</c:v>
                </c:pt>
                <c:pt idx="1641">
                  <c:v>38882</c:v>
                </c:pt>
                <c:pt idx="1642">
                  <c:v>38883</c:v>
                </c:pt>
                <c:pt idx="1643">
                  <c:v>38884</c:v>
                </c:pt>
                <c:pt idx="1644">
                  <c:v>38887</c:v>
                </c:pt>
                <c:pt idx="1645">
                  <c:v>38888</c:v>
                </c:pt>
                <c:pt idx="1646">
                  <c:v>38889</c:v>
                </c:pt>
                <c:pt idx="1647">
                  <c:v>38890</c:v>
                </c:pt>
                <c:pt idx="1648">
                  <c:v>38891</c:v>
                </c:pt>
                <c:pt idx="1649">
                  <c:v>38894</c:v>
                </c:pt>
                <c:pt idx="1650">
                  <c:v>38895</c:v>
                </c:pt>
                <c:pt idx="1651">
                  <c:v>38896</c:v>
                </c:pt>
                <c:pt idx="1652">
                  <c:v>38897</c:v>
                </c:pt>
                <c:pt idx="1653">
                  <c:v>38898</c:v>
                </c:pt>
                <c:pt idx="1654">
                  <c:v>38901</c:v>
                </c:pt>
                <c:pt idx="1655">
                  <c:v>38902</c:v>
                </c:pt>
                <c:pt idx="1656">
                  <c:v>38903</c:v>
                </c:pt>
                <c:pt idx="1657">
                  <c:v>38904</c:v>
                </c:pt>
                <c:pt idx="1658">
                  <c:v>38905</c:v>
                </c:pt>
                <c:pt idx="1659">
                  <c:v>38908</c:v>
                </c:pt>
                <c:pt idx="1660">
                  <c:v>38909</c:v>
                </c:pt>
                <c:pt idx="1661">
                  <c:v>38910</c:v>
                </c:pt>
                <c:pt idx="1662">
                  <c:v>38911</c:v>
                </c:pt>
                <c:pt idx="1663">
                  <c:v>38912</c:v>
                </c:pt>
                <c:pt idx="1664">
                  <c:v>38915</c:v>
                </c:pt>
                <c:pt idx="1665">
                  <c:v>38916</c:v>
                </c:pt>
                <c:pt idx="1666">
                  <c:v>38917</c:v>
                </c:pt>
                <c:pt idx="1667">
                  <c:v>38918</c:v>
                </c:pt>
                <c:pt idx="1668">
                  <c:v>38919</c:v>
                </c:pt>
                <c:pt idx="1669">
                  <c:v>38922</c:v>
                </c:pt>
                <c:pt idx="1670">
                  <c:v>38923</c:v>
                </c:pt>
                <c:pt idx="1671">
                  <c:v>38924</c:v>
                </c:pt>
                <c:pt idx="1672">
                  <c:v>38925</c:v>
                </c:pt>
                <c:pt idx="1673">
                  <c:v>38926</c:v>
                </c:pt>
                <c:pt idx="1674">
                  <c:v>38929</c:v>
                </c:pt>
                <c:pt idx="1675">
                  <c:v>38930</c:v>
                </c:pt>
                <c:pt idx="1676">
                  <c:v>38931</c:v>
                </c:pt>
                <c:pt idx="1677">
                  <c:v>38932</c:v>
                </c:pt>
                <c:pt idx="1678">
                  <c:v>38933</c:v>
                </c:pt>
                <c:pt idx="1679">
                  <c:v>38936</c:v>
                </c:pt>
                <c:pt idx="1680">
                  <c:v>38937</c:v>
                </c:pt>
                <c:pt idx="1681">
                  <c:v>38938</c:v>
                </c:pt>
                <c:pt idx="1682">
                  <c:v>38939</c:v>
                </c:pt>
                <c:pt idx="1683">
                  <c:v>38940</c:v>
                </c:pt>
                <c:pt idx="1684">
                  <c:v>38943</c:v>
                </c:pt>
                <c:pt idx="1685">
                  <c:v>38944</c:v>
                </c:pt>
                <c:pt idx="1686">
                  <c:v>38945</c:v>
                </c:pt>
                <c:pt idx="1687">
                  <c:v>38946</c:v>
                </c:pt>
                <c:pt idx="1688">
                  <c:v>38947</c:v>
                </c:pt>
                <c:pt idx="1689">
                  <c:v>38950</c:v>
                </c:pt>
                <c:pt idx="1690">
                  <c:v>38951</c:v>
                </c:pt>
                <c:pt idx="1691">
                  <c:v>38952</c:v>
                </c:pt>
                <c:pt idx="1692">
                  <c:v>38953</c:v>
                </c:pt>
                <c:pt idx="1693">
                  <c:v>38954</c:v>
                </c:pt>
                <c:pt idx="1694">
                  <c:v>38957</c:v>
                </c:pt>
                <c:pt idx="1695">
                  <c:v>38958</c:v>
                </c:pt>
                <c:pt idx="1696">
                  <c:v>38959</c:v>
                </c:pt>
                <c:pt idx="1697">
                  <c:v>38960</c:v>
                </c:pt>
                <c:pt idx="1698">
                  <c:v>38961</c:v>
                </c:pt>
                <c:pt idx="1699">
                  <c:v>38964</c:v>
                </c:pt>
                <c:pt idx="1700">
                  <c:v>38965</c:v>
                </c:pt>
                <c:pt idx="1701">
                  <c:v>38966</c:v>
                </c:pt>
                <c:pt idx="1702">
                  <c:v>38967</c:v>
                </c:pt>
                <c:pt idx="1703">
                  <c:v>38968</c:v>
                </c:pt>
                <c:pt idx="1704">
                  <c:v>38971</c:v>
                </c:pt>
                <c:pt idx="1705">
                  <c:v>38972</c:v>
                </c:pt>
                <c:pt idx="1706">
                  <c:v>38973</c:v>
                </c:pt>
                <c:pt idx="1707">
                  <c:v>38974</c:v>
                </c:pt>
                <c:pt idx="1708">
                  <c:v>38975</c:v>
                </c:pt>
                <c:pt idx="1709">
                  <c:v>38978</c:v>
                </c:pt>
                <c:pt idx="1710">
                  <c:v>38979</c:v>
                </c:pt>
                <c:pt idx="1711">
                  <c:v>38980</c:v>
                </c:pt>
                <c:pt idx="1712">
                  <c:v>38981</c:v>
                </c:pt>
                <c:pt idx="1713">
                  <c:v>38982</c:v>
                </c:pt>
                <c:pt idx="1714">
                  <c:v>38985</c:v>
                </c:pt>
                <c:pt idx="1715">
                  <c:v>38986</c:v>
                </c:pt>
                <c:pt idx="1716">
                  <c:v>38987</c:v>
                </c:pt>
                <c:pt idx="1717">
                  <c:v>38988</c:v>
                </c:pt>
                <c:pt idx="1718">
                  <c:v>38989</c:v>
                </c:pt>
                <c:pt idx="1719">
                  <c:v>38992</c:v>
                </c:pt>
                <c:pt idx="1720">
                  <c:v>38993</c:v>
                </c:pt>
                <c:pt idx="1721">
                  <c:v>38994</c:v>
                </c:pt>
                <c:pt idx="1722">
                  <c:v>38995</c:v>
                </c:pt>
                <c:pt idx="1723">
                  <c:v>38996</c:v>
                </c:pt>
                <c:pt idx="1724">
                  <c:v>38999</c:v>
                </c:pt>
                <c:pt idx="1725">
                  <c:v>39000</c:v>
                </c:pt>
                <c:pt idx="1726">
                  <c:v>39001</c:v>
                </c:pt>
                <c:pt idx="1727">
                  <c:v>39002</c:v>
                </c:pt>
                <c:pt idx="1728">
                  <c:v>39003</c:v>
                </c:pt>
                <c:pt idx="1729">
                  <c:v>39006</c:v>
                </c:pt>
                <c:pt idx="1730">
                  <c:v>39007</c:v>
                </c:pt>
                <c:pt idx="1731">
                  <c:v>39008</c:v>
                </c:pt>
                <c:pt idx="1732">
                  <c:v>39009</c:v>
                </c:pt>
                <c:pt idx="1733">
                  <c:v>39010</c:v>
                </c:pt>
                <c:pt idx="1734">
                  <c:v>39013</c:v>
                </c:pt>
                <c:pt idx="1735">
                  <c:v>39014</c:v>
                </c:pt>
                <c:pt idx="1736">
                  <c:v>39015</c:v>
                </c:pt>
                <c:pt idx="1737">
                  <c:v>39016</c:v>
                </c:pt>
                <c:pt idx="1738">
                  <c:v>39017</c:v>
                </c:pt>
                <c:pt idx="1739">
                  <c:v>39020</c:v>
                </c:pt>
                <c:pt idx="1740">
                  <c:v>39021</c:v>
                </c:pt>
                <c:pt idx="1741">
                  <c:v>39022</c:v>
                </c:pt>
                <c:pt idx="1742">
                  <c:v>39023</c:v>
                </c:pt>
                <c:pt idx="1743">
                  <c:v>39024</c:v>
                </c:pt>
                <c:pt idx="1744">
                  <c:v>39027</c:v>
                </c:pt>
                <c:pt idx="1745">
                  <c:v>39028</c:v>
                </c:pt>
                <c:pt idx="1746">
                  <c:v>39029</c:v>
                </c:pt>
                <c:pt idx="1747">
                  <c:v>39030</c:v>
                </c:pt>
                <c:pt idx="1748">
                  <c:v>39031</c:v>
                </c:pt>
                <c:pt idx="1749">
                  <c:v>39034</c:v>
                </c:pt>
                <c:pt idx="1750">
                  <c:v>39035</c:v>
                </c:pt>
                <c:pt idx="1751">
                  <c:v>39036</c:v>
                </c:pt>
                <c:pt idx="1752">
                  <c:v>39037</c:v>
                </c:pt>
                <c:pt idx="1753">
                  <c:v>39038</c:v>
                </c:pt>
                <c:pt idx="1754">
                  <c:v>39041</c:v>
                </c:pt>
                <c:pt idx="1755">
                  <c:v>39042</c:v>
                </c:pt>
                <c:pt idx="1756">
                  <c:v>39043</c:v>
                </c:pt>
                <c:pt idx="1757">
                  <c:v>39044</c:v>
                </c:pt>
                <c:pt idx="1758">
                  <c:v>39045</c:v>
                </c:pt>
                <c:pt idx="1759">
                  <c:v>39048</c:v>
                </c:pt>
                <c:pt idx="1760">
                  <c:v>39049</c:v>
                </c:pt>
                <c:pt idx="1761">
                  <c:v>39050</c:v>
                </c:pt>
                <c:pt idx="1762">
                  <c:v>39051</c:v>
                </c:pt>
                <c:pt idx="1763">
                  <c:v>39052</c:v>
                </c:pt>
                <c:pt idx="1764">
                  <c:v>39055</c:v>
                </c:pt>
                <c:pt idx="1765">
                  <c:v>39056</c:v>
                </c:pt>
                <c:pt idx="1766">
                  <c:v>39057</c:v>
                </c:pt>
                <c:pt idx="1767">
                  <c:v>39058</c:v>
                </c:pt>
                <c:pt idx="1768">
                  <c:v>39059</c:v>
                </c:pt>
                <c:pt idx="1769">
                  <c:v>39062</c:v>
                </c:pt>
                <c:pt idx="1770">
                  <c:v>39063</c:v>
                </c:pt>
                <c:pt idx="1771">
                  <c:v>39064</c:v>
                </c:pt>
                <c:pt idx="1772">
                  <c:v>39065</c:v>
                </c:pt>
                <c:pt idx="1773">
                  <c:v>39066</c:v>
                </c:pt>
                <c:pt idx="1774">
                  <c:v>39069</c:v>
                </c:pt>
                <c:pt idx="1775">
                  <c:v>39070</c:v>
                </c:pt>
                <c:pt idx="1776">
                  <c:v>39071</c:v>
                </c:pt>
                <c:pt idx="1777">
                  <c:v>39072</c:v>
                </c:pt>
                <c:pt idx="1778">
                  <c:v>39073</c:v>
                </c:pt>
                <c:pt idx="1779">
                  <c:v>39076</c:v>
                </c:pt>
                <c:pt idx="1780">
                  <c:v>39077</c:v>
                </c:pt>
                <c:pt idx="1781">
                  <c:v>39078</c:v>
                </c:pt>
                <c:pt idx="1782">
                  <c:v>39079</c:v>
                </c:pt>
                <c:pt idx="1783">
                  <c:v>39080</c:v>
                </c:pt>
                <c:pt idx="1784">
                  <c:v>39083</c:v>
                </c:pt>
                <c:pt idx="1785">
                  <c:v>39084</c:v>
                </c:pt>
                <c:pt idx="1786">
                  <c:v>39085</c:v>
                </c:pt>
                <c:pt idx="1787">
                  <c:v>39086</c:v>
                </c:pt>
                <c:pt idx="1788">
                  <c:v>39087</c:v>
                </c:pt>
                <c:pt idx="1789">
                  <c:v>39090</c:v>
                </c:pt>
                <c:pt idx="1790">
                  <c:v>39091</c:v>
                </c:pt>
                <c:pt idx="1791">
                  <c:v>39092</c:v>
                </c:pt>
                <c:pt idx="1792">
                  <c:v>39093</c:v>
                </c:pt>
                <c:pt idx="1793">
                  <c:v>39094</c:v>
                </c:pt>
                <c:pt idx="1794">
                  <c:v>39097</c:v>
                </c:pt>
                <c:pt idx="1795">
                  <c:v>39098</c:v>
                </c:pt>
                <c:pt idx="1796">
                  <c:v>39099</c:v>
                </c:pt>
                <c:pt idx="1797">
                  <c:v>39100</c:v>
                </c:pt>
                <c:pt idx="1798">
                  <c:v>39101</c:v>
                </c:pt>
                <c:pt idx="1799">
                  <c:v>39104</c:v>
                </c:pt>
                <c:pt idx="1800">
                  <c:v>39105</c:v>
                </c:pt>
                <c:pt idx="1801">
                  <c:v>39106</c:v>
                </c:pt>
                <c:pt idx="1802">
                  <c:v>39107</c:v>
                </c:pt>
                <c:pt idx="1803">
                  <c:v>39108</c:v>
                </c:pt>
                <c:pt idx="1804">
                  <c:v>39111</c:v>
                </c:pt>
                <c:pt idx="1805">
                  <c:v>39112</c:v>
                </c:pt>
                <c:pt idx="1806">
                  <c:v>39113</c:v>
                </c:pt>
                <c:pt idx="1807">
                  <c:v>39114</c:v>
                </c:pt>
                <c:pt idx="1808">
                  <c:v>39115</c:v>
                </c:pt>
                <c:pt idx="1809">
                  <c:v>39118</c:v>
                </c:pt>
                <c:pt idx="1810">
                  <c:v>39119</c:v>
                </c:pt>
                <c:pt idx="1811">
                  <c:v>39120</c:v>
                </c:pt>
                <c:pt idx="1812">
                  <c:v>39121</c:v>
                </c:pt>
                <c:pt idx="1813">
                  <c:v>39122</c:v>
                </c:pt>
                <c:pt idx="1814">
                  <c:v>39125</c:v>
                </c:pt>
                <c:pt idx="1815">
                  <c:v>39126</c:v>
                </c:pt>
                <c:pt idx="1816">
                  <c:v>39127</c:v>
                </c:pt>
                <c:pt idx="1817">
                  <c:v>39128</c:v>
                </c:pt>
                <c:pt idx="1818">
                  <c:v>39129</c:v>
                </c:pt>
                <c:pt idx="1819">
                  <c:v>39132</c:v>
                </c:pt>
                <c:pt idx="1820">
                  <c:v>39133</c:v>
                </c:pt>
                <c:pt idx="1821">
                  <c:v>39134</c:v>
                </c:pt>
                <c:pt idx="1822">
                  <c:v>39135</c:v>
                </c:pt>
                <c:pt idx="1823">
                  <c:v>39136</c:v>
                </c:pt>
                <c:pt idx="1824">
                  <c:v>39139</c:v>
                </c:pt>
                <c:pt idx="1825">
                  <c:v>39140</c:v>
                </c:pt>
                <c:pt idx="1826">
                  <c:v>39141</c:v>
                </c:pt>
                <c:pt idx="1827">
                  <c:v>39142</c:v>
                </c:pt>
                <c:pt idx="1828">
                  <c:v>39143</c:v>
                </c:pt>
                <c:pt idx="1829">
                  <c:v>39146</c:v>
                </c:pt>
                <c:pt idx="1830">
                  <c:v>39147</c:v>
                </c:pt>
                <c:pt idx="1831">
                  <c:v>39148</c:v>
                </c:pt>
                <c:pt idx="1832">
                  <c:v>39149</c:v>
                </c:pt>
                <c:pt idx="1833">
                  <c:v>39150</c:v>
                </c:pt>
                <c:pt idx="1834">
                  <c:v>39153</c:v>
                </c:pt>
                <c:pt idx="1835">
                  <c:v>39154</c:v>
                </c:pt>
                <c:pt idx="1836">
                  <c:v>39155</c:v>
                </c:pt>
                <c:pt idx="1837">
                  <c:v>39156</c:v>
                </c:pt>
                <c:pt idx="1838">
                  <c:v>39157</c:v>
                </c:pt>
                <c:pt idx="1839">
                  <c:v>39160</c:v>
                </c:pt>
                <c:pt idx="1840">
                  <c:v>39161</c:v>
                </c:pt>
                <c:pt idx="1841">
                  <c:v>39162</c:v>
                </c:pt>
                <c:pt idx="1842">
                  <c:v>39163</c:v>
                </c:pt>
                <c:pt idx="1843">
                  <c:v>39164</c:v>
                </c:pt>
                <c:pt idx="1844">
                  <c:v>39167</c:v>
                </c:pt>
                <c:pt idx="1845">
                  <c:v>39168</c:v>
                </c:pt>
                <c:pt idx="1846">
                  <c:v>39169</c:v>
                </c:pt>
                <c:pt idx="1847">
                  <c:v>39170</c:v>
                </c:pt>
                <c:pt idx="1848">
                  <c:v>39171</c:v>
                </c:pt>
                <c:pt idx="1849">
                  <c:v>39174</c:v>
                </c:pt>
                <c:pt idx="1850">
                  <c:v>39175</c:v>
                </c:pt>
                <c:pt idx="1851">
                  <c:v>39176</c:v>
                </c:pt>
                <c:pt idx="1852">
                  <c:v>39177</c:v>
                </c:pt>
                <c:pt idx="1853">
                  <c:v>39178</c:v>
                </c:pt>
                <c:pt idx="1854">
                  <c:v>39181</c:v>
                </c:pt>
                <c:pt idx="1855">
                  <c:v>39182</c:v>
                </c:pt>
                <c:pt idx="1856">
                  <c:v>39183</c:v>
                </c:pt>
                <c:pt idx="1857">
                  <c:v>39184</c:v>
                </c:pt>
                <c:pt idx="1858">
                  <c:v>39185</c:v>
                </c:pt>
                <c:pt idx="1859">
                  <c:v>39188</c:v>
                </c:pt>
                <c:pt idx="1860">
                  <c:v>39189</c:v>
                </c:pt>
                <c:pt idx="1861">
                  <c:v>39190</c:v>
                </c:pt>
                <c:pt idx="1862">
                  <c:v>39191</c:v>
                </c:pt>
                <c:pt idx="1863">
                  <c:v>39192</c:v>
                </c:pt>
                <c:pt idx="1864">
                  <c:v>39195</c:v>
                </c:pt>
                <c:pt idx="1865">
                  <c:v>39196</c:v>
                </c:pt>
                <c:pt idx="1866">
                  <c:v>39197</c:v>
                </c:pt>
                <c:pt idx="1867">
                  <c:v>39198</c:v>
                </c:pt>
                <c:pt idx="1868">
                  <c:v>39199</c:v>
                </c:pt>
                <c:pt idx="1869">
                  <c:v>39202</c:v>
                </c:pt>
                <c:pt idx="1870">
                  <c:v>39203</c:v>
                </c:pt>
                <c:pt idx="1871">
                  <c:v>39204</c:v>
                </c:pt>
                <c:pt idx="1872">
                  <c:v>39205</c:v>
                </c:pt>
                <c:pt idx="1873">
                  <c:v>39206</c:v>
                </c:pt>
                <c:pt idx="1874">
                  <c:v>39209</c:v>
                </c:pt>
                <c:pt idx="1875">
                  <c:v>39210</c:v>
                </c:pt>
                <c:pt idx="1876">
                  <c:v>39211</c:v>
                </c:pt>
                <c:pt idx="1877">
                  <c:v>39212</c:v>
                </c:pt>
                <c:pt idx="1878">
                  <c:v>39213</c:v>
                </c:pt>
                <c:pt idx="1879">
                  <c:v>39216</c:v>
                </c:pt>
                <c:pt idx="1880">
                  <c:v>39217</c:v>
                </c:pt>
                <c:pt idx="1881">
                  <c:v>39218</c:v>
                </c:pt>
                <c:pt idx="1882">
                  <c:v>39219</c:v>
                </c:pt>
                <c:pt idx="1883">
                  <c:v>39220</c:v>
                </c:pt>
                <c:pt idx="1884">
                  <c:v>39223</c:v>
                </c:pt>
                <c:pt idx="1885">
                  <c:v>39224</c:v>
                </c:pt>
                <c:pt idx="1886">
                  <c:v>39225</c:v>
                </c:pt>
                <c:pt idx="1887">
                  <c:v>39226</c:v>
                </c:pt>
                <c:pt idx="1888">
                  <c:v>39227</c:v>
                </c:pt>
                <c:pt idx="1889">
                  <c:v>39230</c:v>
                </c:pt>
                <c:pt idx="1890">
                  <c:v>39231</c:v>
                </c:pt>
                <c:pt idx="1891">
                  <c:v>39232</c:v>
                </c:pt>
                <c:pt idx="1892">
                  <c:v>39233</c:v>
                </c:pt>
                <c:pt idx="1893">
                  <c:v>39234</c:v>
                </c:pt>
                <c:pt idx="1894">
                  <c:v>39237</c:v>
                </c:pt>
                <c:pt idx="1895">
                  <c:v>39238</c:v>
                </c:pt>
                <c:pt idx="1896">
                  <c:v>39239</c:v>
                </c:pt>
                <c:pt idx="1897">
                  <c:v>39240</c:v>
                </c:pt>
                <c:pt idx="1898">
                  <c:v>39241</c:v>
                </c:pt>
                <c:pt idx="1899">
                  <c:v>39244</c:v>
                </c:pt>
                <c:pt idx="1900">
                  <c:v>39245</c:v>
                </c:pt>
                <c:pt idx="1901">
                  <c:v>39246</c:v>
                </c:pt>
                <c:pt idx="1902">
                  <c:v>39247</c:v>
                </c:pt>
                <c:pt idx="1903">
                  <c:v>39248</c:v>
                </c:pt>
                <c:pt idx="1904">
                  <c:v>39251</c:v>
                </c:pt>
                <c:pt idx="1905">
                  <c:v>39252</c:v>
                </c:pt>
                <c:pt idx="1906">
                  <c:v>39253</c:v>
                </c:pt>
                <c:pt idx="1907">
                  <c:v>39254</c:v>
                </c:pt>
                <c:pt idx="1908">
                  <c:v>39255</c:v>
                </c:pt>
                <c:pt idx="1909">
                  <c:v>39258</c:v>
                </c:pt>
                <c:pt idx="1910">
                  <c:v>39259</c:v>
                </c:pt>
                <c:pt idx="1911">
                  <c:v>39260</c:v>
                </c:pt>
                <c:pt idx="1912">
                  <c:v>39261</c:v>
                </c:pt>
                <c:pt idx="1913">
                  <c:v>39262</c:v>
                </c:pt>
                <c:pt idx="1914">
                  <c:v>39265</c:v>
                </c:pt>
                <c:pt idx="1915">
                  <c:v>39266</c:v>
                </c:pt>
                <c:pt idx="1916">
                  <c:v>39267</c:v>
                </c:pt>
                <c:pt idx="1917">
                  <c:v>39268</c:v>
                </c:pt>
                <c:pt idx="1918">
                  <c:v>39269</c:v>
                </c:pt>
                <c:pt idx="1919">
                  <c:v>39272</c:v>
                </c:pt>
                <c:pt idx="1920">
                  <c:v>39273</c:v>
                </c:pt>
                <c:pt idx="1921">
                  <c:v>39274</c:v>
                </c:pt>
                <c:pt idx="1922">
                  <c:v>39275</c:v>
                </c:pt>
                <c:pt idx="1923">
                  <c:v>39276</c:v>
                </c:pt>
                <c:pt idx="1924">
                  <c:v>39279</c:v>
                </c:pt>
                <c:pt idx="1925">
                  <c:v>39280</c:v>
                </c:pt>
                <c:pt idx="1926">
                  <c:v>39281</c:v>
                </c:pt>
                <c:pt idx="1927">
                  <c:v>39282</c:v>
                </c:pt>
                <c:pt idx="1928">
                  <c:v>39283</c:v>
                </c:pt>
                <c:pt idx="1929">
                  <c:v>39286</c:v>
                </c:pt>
                <c:pt idx="1930">
                  <c:v>39287</c:v>
                </c:pt>
                <c:pt idx="1931">
                  <c:v>39288</c:v>
                </c:pt>
                <c:pt idx="1932">
                  <c:v>39289</c:v>
                </c:pt>
                <c:pt idx="1933">
                  <c:v>39290</c:v>
                </c:pt>
                <c:pt idx="1934">
                  <c:v>39293</c:v>
                </c:pt>
                <c:pt idx="1935">
                  <c:v>39294</c:v>
                </c:pt>
                <c:pt idx="1936">
                  <c:v>39295</c:v>
                </c:pt>
                <c:pt idx="1937">
                  <c:v>39296</c:v>
                </c:pt>
                <c:pt idx="1938">
                  <c:v>39297</c:v>
                </c:pt>
                <c:pt idx="1939">
                  <c:v>39300</c:v>
                </c:pt>
                <c:pt idx="1940">
                  <c:v>39301</c:v>
                </c:pt>
                <c:pt idx="1941">
                  <c:v>39302</c:v>
                </c:pt>
                <c:pt idx="1942">
                  <c:v>39303</c:v>
                </c:pt>
                <c:pt idx="1943">
                  <c:v>39304</c:v>
                </c:pt>
                <c:pt idx="1944">
                  <c:v>39307</c:v>
                </c:pt>
                <c:pt idx="1945">
                  <c:v>39308</c:v>
                </c:pt>
                <c:pt idx="1946">
                  <c:v>39309</c:v>
                </c:pt>
                <c:pt idx="1947">
                  <c:v>39310</c:v>
                </c:pt>
                <c:pt idx="1948">
                  <c:v>39311</c:v>
                </c:pt>
                <c:pt idx="1949">
                  <c:v>39314</c:v>
                </c:pt>
                <c:pt idx="1950">
                  <c:v>39315</c:v>
                </c:pt>
                <c:pt idx="1951">
                  <c:v>39316</c:v>
                </c:pt>
                <c:pt idx="1952">
                  <c:v>39317</c:v>
                </c:pt>
                <c:pt idx="1953">
                  <c:v>39318</c:v>
                </c:pt>
                <c:pt idx="1954">
                  <c:v>39321</c:v>
                </c:pt>
                <c:pt idx="1955">
                  <c:v>39322</c:v>
                </c:pt>
                <c:pt idx="1956">
                  <c:v>39323</c:v>
                </c:pt>
                <c:pt idx="1957">
                  <c:v>39324</c:v>
                </c:pt>
                <c:pt idx="1958">
                  <c:v>39325</c:v>
                </c:pt>
                <c:pt idx="1959">
                  <c:v>39328</c:v>
                </c:pt>
                <c:pt idx="1960">
                  <c:v>39329</c:v>
                </c:pt>
                <c:pt idx="1961">
                  <c:v>39330</c:v>
                </c:pt>
                <c:pt idx="1962">
                  <c:v>39331</c:v>
                </c:pt>
                <c:pt idx="1963">
                  <c:v>39332</c:v>
                </c:pt>
                <c:pt idx="1964">
                  <c:v>39335</c:v>
                </c:pt>
                <c:pt idx="1965">
                  <c:v>39336</c:v>
                </c:pt>
                <c:pt idx="1966">
                  <c:v>39337</c:v>
                </c:pt>
                <c:pt idx="1967">
                  <c:v>39338</c:v>
                </c:pt>
                <c:pt idx="1968">
                  <c:v>39339</c:v>
                </c:pt>
                <c:pt idx="1969">
                  <c:v>39342</c:v>
                </c:pt>
                <c:pt idx="1970">
                  <c:v>39343</c:v>
                </c:pt>
                <c:pt idx="1971">
                  <c:v>39344</c:v>
                </c:pt>
                <c:pt idx="1972">
                  <c:v>39345</c:v>
                </c:pt>
                <c:pt idx="1973">
                  <c:v>39346</c:v>
                </c:pt>
                <c:pt idx="1974">
                  <c:v>39349</c:v>
                </c:pt>
                <c:pt idx="1975">
                  <c:v>39350</c:v>
                </c:pt>
                <c:pt idx="1976">
                  <c:v>39351</c:v>
                </c:pt>
                <c:pt idx="1977">
                  <c:v>39352</c:v>
                </c:pt>
                <c:pt idx="1978">
                  <c:v>39353</c:v>
                </c:pt>
                <c:pt idx="1979">
                  <c:v>39356</c:v>
                </c:pt>
                <c:pt idx="1980">
                  <c:v>39357</c:v>
                </c:pt>
                <c:pt idx="1981">
                  <c:v>39358</c:v>
                </c:pt>
                <c:pt idx="1982">
                  <c:v>39359</c:v>
                </c:pt>
                <c:pt idx="1983">
                  <c:v>39360</c:v>
                </c:pt>
                <c:pt idx="1984">
                  <c:v>39363</c:v>
                </c:pt>
                <c:pt idx="1985">
                  <c:v>39364</c:v>
                </c:pt>
                <c:pt idx="1986">
                  <c:v>39365</c:v>
                </c:pt>
                <c:pt idx="1987">
                  <c:v>39366</c:v>
                </c:pt>
                <c:pt idx="1988">
                  <c:v>39367</c:v>
                </c:pt>
                <c:pt idx="1989">
                  <c:v>39370</c:v>
                </c:pt>
                <c:pt idx="1990">
                  <c:v>39371</c:v>
                </c:pt>
                <c:pt idx="1991">
                  <c:v>39372</c:v>
                </c:pt>
                <c:pt idx="1992">
                  <c:v>39373</c:v>
                </c:pt>
                <c:pt idx="1993">
                  <c:v>39374</c:v>
                </c:pt>
                <c:pt idx="1994">
                  <c:v>39377</c:v>
                </c:pt>
                <c:pt idx="1995">
                  <c:v>39378</c:v>
                </c:pt>
                <c:pt idx="1996">
                  <c:v>39379</c:v>
                </c:pt>
                <c:pt idx="1997">
                  <c:v>39380</c:v>
                </c:pt>
                <c:pt idx="1998">
                  <c:v>39381</c:v>
                </c:pt>
                <c:pt idx="1999">
                  <c:v>39384</c:v>
                </c:pt>
                <c:pt idx="2000">
                  <c:v>39385</c:v>
                </c:pt>
                <c:pt idx="2001">
                  <c:v>39386</c:v>
                </c:pt>
                <c:pt idx="2002">
                  <c:v>39387</c:v>
                </c:pt>
                <c:pt idx="2003">
                  <c:v>39388</c:v>
                </c:pt>
                <c:pt idx="2004">
                  <c:v>39391</c:v>
                </c:pt>
                <c:pt idx="2005">
                  <c:v>39392</c:v>
                </c:pt>
                <c:pt idx="2006">
                  <c:v>39393</c:v>
                </c:pt>
                <c:pt idx="2007">
                  <c:v>39394</c:v>
                </c:pt>
                <c:pt idx="2008">
                  <c:v>39395</c:v>
                </c:pt>
                <c:pt idx="2009">
                  <c:v>39398</c:v>
                </c:pt>
                <c:pt idx="2010">
                  <c:v>39399</c:v>
                </c:pt>
                <c:pt idx="2011">
                  <c:v>39400</c:v>
                </c:pt>
                <c:pt idx="2012">
                  <c:v>39401</c:v>
                </c:pt>
                <c:pt idx="2013">
                  <c:v>39402</c:v>
                </c:pt>
                <c:pt idx="2014">
                  <c:v>39405</c:v>
                </c:pt>
                <c:pt idx="2015">
                  <c:v>39406</c:v>
                </c:pt>
                <c:pt idx="2016">
                  <c:v>39407</c:v>
                </c:pt>
                <c:pt idx="2017">
                  <c:v>39408</c:v>
                </c:pt>
                <c:pt idx="2018">
                  <c:v>39409</c:v>
                </c:pt>
                <c:pt idx="2019">
                  <c:v>39412</c:v>
                </c:pt>
                <c:pt idx="2020">
                  <c:v>39413</c:v>
                </c:pt>
                <c:pt idx="2021">
                  <c:v>39414</c:v>
                </c:pt>
                <c:pt idx="2022">
                  <c:v>39415</c:v>
                </c:pt>
                <c:pt idx="2023">
                  <c:v>39416</c:v>
                </c:pt>
                <c:pt idx="2024">
                  <c:v>39419</c:v>
                </c:pt>
                <c:pt idx="2025">
                  <c:v>39420</c:v>
                </c:pt>
                <c:pt idx="2026">
                  <c:v>39421</c:v>
                </c:pt>
                <c:pt idx="2027">
                  <c:v>39422</c:v>
                </c:pt>
                <c:pt idx="2028">
                  <c:v>39423</c:v>
                </c:pt>
                <c:pt idx="2029">
                  <c:v>39426</c:v>
                </c:pt>
                <c:pt idx="2030">
                  <c:v>39427</c:v>
                </c:pt>
                <c:pt idx="2031">
                  <c:v>39428</c:v>
                </c:pt>
                <c:pt idx="2032">
                  <c:v>39429</c:v>
                </c:pt>
                <c:pt idx="2033">
                  <c:v>39430</c:v>
                </c:pt>
                <c:pt idx="2034">
                  <c:v>39433</c:v>
                </c:pt>
                <c:pt idx="2035">
                  <c:v>39434</c:v>
                </c:pt>
                <c:pt idx="2036">
                  <c:v>39435</c:v>
                </c:pt>
                <c:pt idx="2037">
                  <c:v>39436</c:v>
                </c:pt>
                <c:pt idx="2038">
                  <c:v>39437</c:v>
                </c:pt>
                <c:pt idx="2039">
                  <c:v>39440</c:v>
                </c:pt>
                <c:pt idx="2040">
                  <c:v>39441</c:v>
                </c:pt>
                <c:pt idx="2041">
                  <c:v>39442</c:v>
                </c:pt>
                <c:pt idx="2042">
                  <c:v>39443</c:v>
                </c:pt>
                <c:pt idx="2043">
                  <c:v>39444</c:v>
                </c:pt>
                <c:pt idx="2044">
                  <c:v>39447</c:v>
                </c:pt>
                <c:pt idx="2045">
                  <c:v>39448</c:v>
                </c:pt>
                <c:pt idx="2046">
                  <c:v>39449</c:v>
                </c:pt>
                <c:pt idx="2047">
                  <c:v>39450</c:v>
                </c:pt>
                <c:pt idx="2048">
                  <c:v>39451</c:v>
                </c:pt>
                <c:pt idx="2049">
                  <c:v>39454</c:v>
                </c:pt>
                <c:pt idx="2050">
                  <c:v>39455</c:v>
                </c:pt>
                <c:pt idx="2051">
                  <c:v>39456</c:v>
                </c:pt>
                <c:pt idx="2052">
                  <c:v>39457</c:v>
                </c:pt>
                <c:pt idx="2053">
                  <c:v>39458</c:v>
                </c:pt>
                <c:pt idx="2054">
                  <c:v>39461</c:v>
                </c:pt>
                <c:pt idx="2055">
                  <c:v>39462</c:v>
                </c:pt>
                <c:pt idx="2056">
                  <c:v>39463</c:v>
                </c:pt>
                <c:pt idx="2057">
                  <c:v>39464</c:v>
                </c:pt>
                <c:pt idx="2058">
                  <c:v>39465</c:v>
                </c:pt>
                <c:pt idx="2059">
                  <c:v>39468</c:v>
                </c:pt>
                <c:pt idx="2060">
                  <c:v>39469</c:v>
                </c:pt>
                <c:pt idx="2061">
                  <c:v>39470</c:v>
                </c:pt>
                <c:pt idx="2062">
                  <c:v>39471</c:v>
                </c:pt>
                <c:pt idx="2063">
                  <c:v>39472</c:v>
                </c:pt>
                <c:pt idx="2064">
                  <c:v>39475</c:v>
                </c:pt>
                <c:pt idx="2065">
                  <c:v>39476</c:v>
                </c:pt>
                <c:pt idx="2066">
                  <c:v>39477</c:v>
                </c:pt>
                <c:pt idx="2067">
                  <c:v>39478</c:v>
                </c:pt>
                <c:pt idx="2068">
                  <c:v>39479</c:v>
                </c:pt>
                <c:pt idx="2069">
                  <c:v>39482</c:v>
                </c:pt>
                <c:pt idx="2070">
                  <c:v>39483</c:v>
                </c:pt>
                <c:pt idx="2071">
                  <c:v>39484</c:v>
                </c:pt>
                <c:pt idx="2072">
                  <c:v>39485</c:v>
                </c:pt>
                <c:pt idx="2073">
                  <c:v>39486</c:v>
                </c:pt>
                <c:pt idx="2074">
                  <c:v>39489</c:v>
                </c:pt>
                <c:pt idx="2075">
                  <c:v>39490</c:v>
                </c:pt>
                <c:pt idx="2076">
                  <c:v>39491</c:v>
                </c:pt>
                <c:pt idx="2077">
                  <c:v>39492</c:v>
                </c:pt>
                <c:pt idx="2078">
                  <c:v>39493</c:v>
                </c:pt>
                <c:pt idx="2079">
                  <c:v>39496</c:v>
                </c:pt>
                <c:pt idx="2080">
                  <c:v>39497</c:v>
                </c:pt>
                <c:pt idx="2081">
                  <c:v>39498</c:v>
                </c:pt>
                <c:pt idx="2082">
                  <c:v>39499</c:v>
                </c:pt>
                <c:pt idx="2083">
                  <c:v>39500</c:v>
                </c:pt>
                <c:pt idx="2084">
                  <c:v>39503</c:v>
                </c:pt>
                <c:pt idx="2085">
                  <c:v>39504</c:v>
                </c:pt>
                <c:pt idx="2086">
                  <c:v>39505</c:v>
                </c:pt>
                <c:pt idx="2087">
                  <c:v>39506</c:v>
                </c:pt>
                <c:pt idx="2088">
                  <c:v>39507</c:v>
                </c:pt>
                <c:pt idx="2089">
                  <c:v>39510</c:v>
                </c:pt>
                <c:pt idx="2090">
                  <c:v>39511</c:v>
                </c:pt>
                <c:pt idx="2091">
                  <c:v>39512</c:v>
                </c:pt>
                <c:pt idx="2092">
                  <c:v>39513</c:v>
                </c:pt>
                <c:pt idx="2093">
                  <c:v>39514</c:v>
                </c:pt>
                <c:pt idx="2094">
                  <c:v>39517</c:v>
                </c:pt>
                <c:pt idx="2095">
                  <c:v>39518</c:v>
                </c:pt>
                <c:pt idx="2096">
                  <c:v>39519</c:v>
                </c:pt>
                <c:pt idx="2097">
                  <c:v>39520</c:v>
                </c:pt>
                <c:pt idx="2098">
                  <c:v>39521</c:v>
                </c:pt>
                <c:pt idx="2099">
                  <c:v>39524</c:v>
                </c:pt>
                <c:pt idx="2100">
                  <c:v>39525</c:v>
                </c:pt>
                <c:pt idx="2101">
                  <c:v>39526</c:v>
                </c:pt>
                <c:pt idx="2102">
                  <c:v>39527</c:v>
                </c:pt>
                <c:pt idx="2103">
                  <c:v>39528</c:v>
                </c:pt>
                <c:pt idx="2104">
                  <c:v>39531</c:v>
                </c:pt>
                <c:pt idx="2105">
                  <c:v>39532</c:v>
                </c:pt>
                <c:pt idx="2106">
                  <c:v>39533</c:v>
                </c:pt>
                <c:pt idx="2107">
                  <c:v>39534</c:v>
                </c:pt>
                <c:pt idx="2108">
                  <c:v>39535</c:v>
                </c:pt>
                <c:pt idx="2109">
                  <c:v>39538</c:v>
                </c:pt>
                <c:pt idx="2110">
                  <c:v>39539</c:v>
                </c:pt>
                <c:pt idx="2111">
                  <c:v>39540</c:v>
                </c:pt>
                <c:pt idx="2112">
                  <c:v>39541</c:v>
                </c:pt>
                <c:pt idx="2113">
                  <c:v>39542</c:v>
                </c:pt>
                <c:pt idx="2114">
                  <c:v>39545</c:v>
                </c:pt>
                <c:pt idx="2115">
                  <c:v>39546</c:v>
                </c:pt>
                <c:pt idx="2116">
                  <c:v>39547</c:v>
                </c:pt>
                <c:pt idx="2117">
                  <c:v>39548</c:v>
                </c:pt>
                <c:pt idx="2118">
                  <c:v>39549</c:v>
                </c:pt>
                <c:pt idx="2119">
                  <c:v>39552</c:v>
                </c:pt>
                <c:pt idx="2120">
                  <c:v>39553</c:v>
                </c:pt>
                <c:pt idx="2121">
                  <c:v>39554</c:v>
                </c:pt>
                <c:pt idx="2122">
                  <c:v>39555</c:v>
                </c:pt>
                <c:pt idx="2123">
                  <c:v>39556</c:v>
                </c:pt>
                <c:pt idx="2124">
                  <c:v>39559</c:v>
                </c:pt>
                <c:pt idx="2125">
                  <c:v>39560</c:v>
                </c:pt>
                <c:pt idx="2126">
                  <c:v>39561</c:v>
                </c:pt>
                <c:pt idx="2127">
                  <c:v>39562</c:v>
                </c:pt>
                <c:pt idx="2128">
                  <c:v>39563</c:v>
                </c:pt>
                <c:pt idx="2129">
                  <c:v>39566</c:v>
                </c:pt>
                <c:pt idx="2130">
                  <c:v>39567</c:v>
                </c:pt>
                <c:pt idx="2131">
                  <c:v>39568</c:v>
                </c:pt>
                <c:pt idx="2132">
                  <c:v>39569</c:v>
                </c:pt>
                <c:pt idx="2133">
                  <c:v>39570</c:v>
                </c:pt>
                <c:pt idx="2134">
                  <c:v>39573</c:v>
                </c:pt>
                <c:pt idx="2135">
                  <c:v>39574</c:v>
                </c:pt>
                <c:pt idx="2136">
                  <c:v>39575</c:v>
                </c:pt>
                <c:pt idx="2137">
                  <c:v>39576</c:v>
                </c:pt>
                <c:pt idx="2138">
                  <c:v>39577</c:v>
                </c:pt>
                <c:pt idx="2139">
                  <c:v>39580</c:v>
                </c:pt>
                <c:pt idx="2140">
                  <c:v>39581</c:v>
                </c:pt>
                <c:pt idx="2141">
                  <c:v>39582</c:v>
                </c:pt>
                <c:pt idx="2142">
                  <c:v>39583</c:v>
                </c:pt>
                <c:pt idx="2143">
                  <c:v>39584</c:v>
                </c:pt>
                <c:pt idx="2144">
                  <c:v>39587</c:v>
                </c:pt>
                <c:pt idx="2145">
                  <c:v>39588</c:v>
                </c:pt>
                <c:pt idx="2146">
                  <c:v>39589</c:v>
                </c:pt>
                <c:pt idx="2147">
                  <c:v>39590</c:v>
                </c:pt>
                <c:pt idx="2148">
                  <c:v>39591</c:v>
                </c:pt>
                <c:pt idx="2149">
                  <c:v>39594</c:v>
                </c:pt>
                <c:pt idx="2150">
                  <c:v>39595</c:v>
                </c:pt>
                <c:pt idx="2151">
                  <c:v>39596</c:v>
                </c:pt>
                <c:pt idx="2152">
                  <c:v>39597</c:v>
                </c:pt>
                <c:pt idx="2153">
                  <c:v>39598</c:v>
                </c:pt>
                <c:pt idx="2154">
                  <c:v>39601</c:v>
                </c:pt>
                <c:pt idx="2155">
                  <c:v>39602</c:v>
                </c:pt>
                <c:pt idx="2156">
                  <c:v>39603</c:v>
                </c:pt>
                <c:pt idx="2157">
                  <c:v>39604</c:v>
                </c:pt>
                <c:pt idx="2158">
                  <c:v>39605</c:v>
                </c:pt>
                <c:pt idx="2159">
                  <c:v>39608</c:v>
                </c:pt>
                <c:pt idx="2160">
                  <c:v>39609</c:v>
                </c:pt>
                <c:pt idx="2161">
                  <c:v>39610</c:v>
                </c:pt>
                <c:pt idx="2162">
                  <c:v>39611</c:v>
                </c:pt>
                <c:pt idx="2163">
                  <c:v>39612</c:v>
                </c:pt>
                <c:pt idx="2164">
                  <c:v>39615</c:v>
                </c:pt>
                <c:pt idx="2165">
                  <c:v>39616</c:v>
                </c:pt>
                <c:pt idx="2166">
                  <c:v>39617</c:v>
                </c:pt>
                <c:pt idx="2167">
                  <c:v>39618</c:v>
                </c:pt>
                <c:pt idx="2168">
                  <c:v>39619</c:v>
                </c:pt>
                <c:pt idx="2169">
                  <c:v>39622</c:v>
                </c:pt>
                <c:pt idx="2170">
                  <c:v>39623</c:v>
                </c:pt>
                <c:pt idx="2171">
                  <c:v>39624</c:v>
                </c:pt>
                <c:pt idx="2172">
                  <c:v>39625</c:v>
                </c:pt>
                <c:pt idx="2173">
                  <c:v>39626</c:v>
                </c:pt>
                <c:pt idx="2174">
                  <c:v>39629</c:v>
                </c:pt>
                <c:pt idx="2175">
                  <c:v>39630</c:v>
                </c:pt>
                <c:pt idx="2176">
                  <c:v>39631</c:v>
                </c:pt>
                <c:pt idx="2177">
                  <c:v>39632</c:v>
                </c:pt>
                <c:pt idx="2178">
                  <c:v>39633</c:v>
                </c:pt>
                <c:pt idx="2179">
                  <c:v>39636</c:v>
                </c:pt>
                <c:pt idx="2180">
                  <c:v>39637</c:v>
                </c:pt>
                <c:pt idx="2181">
                  <c:v>39638</c:v>
                </c:pt>
                <c:pt idx="2182">
                  <c:v>39639</c:v>
                </c:pt>
                <c:pt idx="2183">
                  <c:v>39640</c:v>
                </c:pt>
                <c:pt idx="2184">
                  <c:v>39643</c:v>
                </c:pt>
                <c:pt idx="2185">
                  <c:v>39644</c:v>
                </c:pt>
                <c:pt idx="2186">
                  <c:v>39645</c:v>
                </c:pt>
                <c:pt idx="2187">
                  <c:v>39646</c:v>
                </c:pt>
                <c:pt idx="2188">
                  <c:v>39647</c:v>
                </c:pt>
                <c:pt idx="2189">
                  <c:v>39650</c:v>
                </c:pt>
                <c:pt idx="2190">
                  <c:v>39651</c:v>
                </c:pt>
                <c:pt idx="2191">
                  <c:v>39652</c:v>
                </c:pt>
                <c:pt idx="2192">
                  <c:v>39653</c:v>
                </c:pt>
                <c:pt idx="2193">
                  <c:v>39654</c:v>
                </c:pt>
                <c:pt idx="2194">
                  <c:v>39657</c:v>
                </c:pt>
                <c:pt idx="2195">
                  <c:v>39658</c:v>
                </c:pt>
                <c:pt idx="2196">
                  <c:v>39659</c:v>
                </c:pt>
                <c:pt idx="2197">
                  <c:v>39660</c:v>
                </c:pt>
                <c:pt idx="2198">
                  <c:v>39661</c:v>
                </c:pt>
                <c:pt idx="2199">
                  <c:v>39664</c:v>
                </c:pt>
                <c:pt idx="2200">
                  <c:v>39665</c:v>
                </c:pt>
                <c:pt idx="2201">
                  <c:v>39666</c:v>
                </c:pt>
                <c:pt idx="2202">
                  <c:v>39667</c:v>
                </c:pt>
                <c:pt idx="2203">
                  <c:v>39668</c:v>
                </c:pt>
                <c:pt idx="2204">
                  <c:v>39671</c:v>
                </c:pt>
                <c:pt idx="2205">
                  <c:v>39672</c:v>
                </c:pt>
                <c:pt idx="2206">
                  <c:v>39673</c:v>
                </c:pt>
                <c:pt idx="2207">
                  <c:v>39674</c:v>
                </c:pt>
                <c:pt idx="2208">
                  <c:v>39675</c:v>
                </c:pt>
                <c:pt idx="2209">
                  <c:v>39678</c:v>
                </c:pt>
                <c:pt idx="2210">
                  <c:v>39679</c:v>
                </c:pt>
                <c:pt idx="2211">
                  <c:v>39680</c:v>
                </c:pt>
                <c:pt idx="2212">
                  <c:v>39681</c:v>
                </c:pt>
                <c:pt idx="2213">
                  <c:v>39682</c:v>
                </c:pt>
                <c:pt idx="2214">
                  <c:v>39685</c:v>
                </c:pt>
                <c:pt idx="2215">
                  <c:v>39686</c:v>
                </c:pt>
                <c:pt idx="2216">
                  <c:v>39687</c:v>
                </c:pt>
                <c:pt idx="2217">
                  <c:v>39688</c:v>
                </c:pt>
                <c:pt idx="2218">
                  <c:v>39689</c:v>
                </c:pt>
                <c:pt idx="2219">
                  <c:v>39692</c:v>
                </c:pt>
                <c:pt idx="2220">
                  <c:v>39693</c:v>
                </c:pt>
                <c:pt idx="2221">
                  <c:v>39694</c:v>
                </c:pt>
                <c:pt idx="2222">
                  <c:v>39695</c:v>
                </c:pt>
                <c:pt idx="2223">
                  <c:v>39696</c:v>
                </c:pt>
                <c:pt idx="2224">
                  <c:v>39699</c:v>
                </c:pt>
                <c:pt idx="2225">
                  <c:v>39700</c:v>
                </c:pt>
                <c:pt idx="2226">
                  <c:v>39701</c:v>
                </c:pt>
                <c:pt idx="2227">
                  <c:v>39702</c:v>
                </c:pt>
                <c:pt idx="2228">
                  <c:v>39703</c:v>
                </c:pt>
                <c:pt idx="2229">
                  <c:v>39706</c:v>
                </c:pt>
                <c:pt idx="2230">
                  <c:v>39707</c:v>
                </c:pt>
                <c:pt idx="2231">
                  <c:v>39708</c:v>
                </c:pt>
                <c:pt idx="2232">
                  <c:v>39709</c:v>
                </c:pt>
                <c:pt idx="2233">
                  <c:v>39710</c:v>
                </c:pt>
                <c:pt idx="2234">
                  <c:v>39713</c:v>
                </c:pt>
                <c:pt idx="2235">
                  <c:v>39714</c:v>
                </c:pt>
                <c:pt idx="2236">
                  <c:v>39715</c:v>
                </c:pt>
                <c:pt idx="2237">
                  <c:v>39716</c:v>
                </c:pt>
                <c:pt idx="2238">
                  <c:v>39717</c:v>
                </c:pt>
                <c:pt idx="2239">
                  <c:v>39720</c:v>
                </c:pt>
                <c:pt idx="2240">
                  <c:v>39721</c:v>
                </c:pt>
                <c:pt idx="2241">
                  <c:v>39722</c:v>
                </c:pt>
                <c:pt idx="2242">
                  <c:v>39723</c:v>
                </c:pt>
                <c:pt idx="2243">
                  <c:v>39724</c:v>
                </c:pt>
                <c:pt idx="2244">
                  <c:v>39727</c:v>
                </c:pt>
                <c:pt idx="2245">
                  <c:v>39728</c:v>
                </c:pt>
                <c:pt idx="2246">
                  <c:v>39729</c:v>
                </c:pt>
                <c:pt idx="2247">
                  <c:v>39730</c:v>
                </c:pt>
                <c:pt idx="2248">
                  <c:v>39731</c:v>
                </c:pt>
                <c:pt idx="2249">
                  <c:v>39734</c:v>
                </c:pt>
                <c:pt idx="2250">
                  <c:v>39735</c:v>
                </c:pt>
                <c:pt idx="2251">
                  <c:v>39736</c:v>
                </c:pt>
                <c:pt idx="2252">
                  <c:v>39737</c:v>
                </c:pt>
                <c:pt idx="2253">
                  <c:v>39738</c:v>
                </c:pt>
                <c:pt idx="2254">
                  <c:v>39741</c:v>
                </c:pt>
                <c:pt idx="2255">
                  <c:v>39742</c:v>
                </c:pt>
                <c:pt idx="2256">
                  <c:v>39743</c:v>
                </c:pt>
                <c:pt idx="2257">
                  <c:v>39744</c:v>
                </c:pt>
                <c:pt idx="2258">
                  <c:v>39745</c:v>
                </c:pt>
                <c:pt idx="2259">
                  <c:v>39748</c:v>
                </c:pt>
                <c:pt idx="2260">
                  <c:v>39749</c:v>
                </c:pt>
                <c:pt idx="2261">
                  <c:v>39750</c:v>
                </c:pt>
                <c:pt idx="2262">
                  <c:v>39751</c:v>
                </c:pt>
                <c:pt idx="2263">
                  <c:v>39752</c:v>
                </c:pt>
                <c:pt idx="2264">
                  <c:v>39755</c:v>
                </c:pt>
                <c:pt idx="2265">
                  <c:v>39756</c:v>
                </c:pt>
                <c:pt idx="2266">
                  <c:v>39757</c:v>
                </c:pt>
                <c:pt idx="2267">
                  <c:v>39758</c:v>
                </c:pt>
                <c:pt idx="2268">
                  <c:v>39759</c:v>
                </c:pt>
                <c:pt idx="2269">
                  <c:v>39762</c:v>
                </c:pt>
                <c:pt idx="2270">
                  <c:v>39763</c:v>
                </c:pt>
                <c:pt idx="2271">
                  <c:v>39764</c:v>
                </c:pt>
                <c:pt idx="2272">
                  <c:v>39765</c:v>
                </c:pt>
                <c:pt idx="2273">
                  <c:v>39766</c:v>
                </c:pt>
                <c:pt idx="2274">
                  <c:v>39769</c:v>
                </c:pt>
                <c:pt idx="2275">
                  <c:v>39770</c:v>
                </c:pt>
                <c:pt idx="2276">
                  <c:v>39771</c:v>
                </c:pt>
                <c:pt idx="2277">
                  <c:v>39772</c:v>
                </c:pt>
                <c:pt idx="2278">
                  <c:v>39773</c:v>
                </c:pt>
                <c:pt idx="2279">
                  <c:v>39776</c:v>
                </c:pt>
                <c:pt idx="2280">
                  <c:v>39777</c:v>
                </c:pt>
                <c:pt idx="2281">
                  <c:v>39778</c:v>
                </c:pt>
                <c:pt idx="2282">
                  <c:v>39779</c:v>
                </c:pt>
                <c:pt idx="2283">
                  <c:v>39780</c:v>
                </c:pt>
                <c:pt idx="2284">
                  <c:v>39783</c:v>
                </c:pt>
                <c:pt idx="2285">
                  <c:v>39784</c:v>
                </c:pt>
                <c:pt idx="2286">
                  <c:v>39785</c:v>
                </c:pt>
                <c:pt idx="2287">
                  <c:v>39786</c:v>
                </c:pt>
                <c:pt idx="2288">
                  <c:v>39787</c:v>
                </c:pt>
                <c:pt idx="2289">
                  <c:v>39790</c:v>
                </c:pt>
                <c:pt idx="2290">
                  <c:v>39791</c:v>
                </c:pt>
                <c:pt idx="2291">
                  <c:v>39792</c:v>
                </c:pt>
                <c:pt idx="2292">
                  <c:v>39793</c:v>
                </c:pt>
                <c:pt idx="2293">
                  <c:v>39794</c:v>
                </c:pt>
                <c:pt idx="2294">
                  <c:v>39797</c:v>
                </c:pt>
                <c:pt idx="2295">
                  <c:v>39798</c:v>
                </c:pt>
                <c:pt idx="2296">
                  <c:v>39799</c:v>
                </c:pt>
                <c:pt idx="2297">
                  <c:v>39800</c:v>
                </c:pt>
                <c:pt idx="2298">
                  <c:v>39801</c:v>
                </c:pt>
                <c:pt idx="2299">
                  <c:v>39804</c:v>
                </c:pt>
                <c:pt idx="2300">
                  <c:v>39805</c:v>
                </c:pt>
                <c:pt idx="2301">
                  <c:v>39806</c:v>
                </c:pt>
                <c:pt idx="2302">
                  <c:v>39807</c:v>
                </c:pt>
                <c:pt idx="2303">
                  <c:v>39808</c:v>
                </c:pt>
                <c:pt idx="2304">
                  <c:v>39811</c:v>
                </c:pt>
                <c:pt idx="2305">
                  <c:v>39812</c:v>
                </c:pt>
                <c:pt idx="2306">
                  <c:v>39813</c:v>
                </c:pt>
                <c:pt idx="2307">
                  <c:v>39814</c:v>
                </c:pt>
                <c:pt idx="2308">
                  <c:v>39815</c:v>
                </c:pt>
                <c:pt idx="2309">
                  <c:v>39818</c:v>
                </c:pt>
                <c:pt idx="2310">
                  <c:v>39819</c:v>
                </c:pt>
                <c:pt idx="2311">
                  <c:v>39820</c:v>
                </c:pt>
                <c:pt idx="2312">
                  <c:v>39821</c:v>
                </c:pt>
                <c:pt idx="2313">
                  <c:v>39822</c:v>
                </c:pt>
                <c:pt idx="2314">
                  <c:v>39825</c:v>
                </c:pt>
                <c:pt idx="2315">
                  <c:v>39826</c:v>
                </c:pt>
                <c:pt idx="2316">
                  <c:v>39827</c:v>
                </c:pt>
                <c:pt idx="2317">
                  <c:v>39828</c:v>
                </c:pt>
                <c:pt idx="2318">
                  <c:v>39829</c:v>
                </c:pt>
                <c:pt idx="2319">
                  <c:v>39832</c:v>
                </c:pt>
                <c:pt idx="2320">
                  <c:v>39833</c:v>
                </c:pt>
                <c:pt idx="2321">
                  <c:v>39834</c:v>
                </c:pt>
                <c:pt idx="2322">
                  <c:v>39835</c:v>
                </c:pt>
                <c:pt idx="2323">
                  <c:v>39836</c:v>
                </c:pt>
                <c:pt idx="2324">
                  <c:v>39839</c:v>
                </c:pt>
                <c:pt idx="2325">
                  <c:v>39840</c:v>
                </c:pt>
                <c:pt idx="2326">
                  <c:v>39841</c:v>
                </c:pt>
                <c:pt idx="2327">
                  <c:v>39842</c:v>
                </c:pt>
                <c:pt idx="2328">
                  <c:v>39843</c:v>
                </c:pt>
                <c:pt idx="2329">
                  <c:v>39846</c:v>
                </c:pt>
                <c:pt idx="2330">
                  <c:v>39847</c:v>
                </c:pt>
                <c:pt idx="2331">
                  <c:v>39848</c:v>
                </c:pt>
                <c:pt idx="2332">
                  <c:v>39849</c:v>
                </c:pt>
                <c:pt idx="2333">
                  <c:v>39850</c:v>
                </c:pt>
                <c:pt idx="2334">
                  <c:v>39853</c:v>
                </c:pt>
                <c:pt idx="2335">
                  <c:v>39854</c:v>
                </c:pt>
                <c:pt idx="2336">
                  <c:v>39855</c:v>
                </c:pt>
                <c:pt idx="2337">
                  <c:v>39856</c:v>
                </c:pt>
                <c:pt idx="2338">
                  <c:v>39857</c:v>
                </c:pt>
                <c:pt idx="2339">
                  <c:v>39860</c:v>
                </c:pt>
                <c:pt idx="2340">
                  <c:v>39861</c:v>
                </c:pt>
                <c:pt idx="2341">
                  <c:v>39862</c:v>
                </c:pt>
                <c:pt idx="2342">
                  <c:v>39863</c:v>
                </c:pt>
                <c:pt idx="2343">
                  <c:v>39864</c:v>
                </c:pt>
                <c:pt idx="2344">
                  <c:v>39867</c:v>
                </c:pt>
                <c:pt idx="2345">
                  <c:v>39868</c:v>
                </c:pt>
                <c:pt idx="2346">
                  <c:v>39869</c:v>
                </c:pt>
                <c:pt idx="2347">
                  <c:v>39870</c:v>
                </c:pt>
                <c:pt idx="2348">
                  <c:v>39871</c:v>
                </c:pt>
                <c:pt idx="2349">
                  <c:v>39874</c:v>
                </c:pt>
                <c:pt idx="2350">
                  <c:v>39875</c:v>
                </c:pt>
                <c:pt idx="2351">
                  <c:v>39876</c:v>
                </c:pt>
                <c:pt idx="2352">
                  <c:v>39877</c:v>
                </c:pt>
                <c:pt idx="2353">
                  <c:v>39878</c:v>
                </c:pt>
                <c:pt idx="2354">
                  <c:v>39881</c:v>
                </c:pt>
                <c:pt idx="2355">
                  <c:v>39882</c:v>
                </c:pt>
                <c:pt idx="2356">
                  <c:v>39883</c:v>
                </c:pt>
                <c:pt idx="2357">
                  <c:v>39884</c:v>
                </c:pt>
                <c:pt idx="2358">
                  <c:v>39885</c:v>
                </c:pt>
                <c:pt idx="2359">
                  <c:v>39888</c:v>
                </c:pt>
                <c:pt idx="2360">
                  <c:v>39889</c:v>
                </c:pt>
                <c:pt idx="2361">
                  <c:v>39890</c:v>
                </c:pt>
                <c:pt idx="2362">
                  <c:v>39891</c:v>
                </c:pt>
                <c:pt idx="2363">
                  <c:v>39892</c:v>
                </c:pt>
                <c:pt idx="2364">
                  <c:v>39895</c:v>
                </c:pt>
                <c:pt idx="2365">
                  <c:v>39896</c:v>
                </c:pt>
                <c:pt idx="2366">
                  <c:v>39897</c:v>
                </c:pt>
                <c:pt idx="2367">
                  <c:v>39898</c:v>
                </c:pt>
                <c:pt idx="2368">
                  <c:v>39899</c:v>
                </c:pt>
                <c:pt idx="2369">
                  <c:v>39902</c:v>
                </c:pt>
                <c:pt idx="2370">
                  <c:v>39903</c:v>
                </c:pt>
                <c:pt idx="2371">
                  <c:v>39904</c:v>
                </c:pt>
                <c:pt idx="2372">
                  <c:v>39905</c:v>
                </c:pt>
                <c:pt idx="2373">
                  <c:v>39906</c:v>
                </c:pt>
                <c:pt idx="2374">
                  <c:v>39909</c:v>
                </c:pt>
                <c:pt idx="2375">
                  <c:v>39910</c:v>
                </c:pt>
                <c:pt idx="2376">
                  <c:v>39911</c:v>
                </c:pt>
                <c:pt idx="2377">
                  <c:v>39912</c:v>
                </c:pt>
                <c:pt idx="2378">
                  <c:v>39913</c:v>
                </c:pt>
                <c:pt idx="2379">
                  <c:v>39916</c:v>
                </c:pt>
                <c:pt idx="2380">
                  <c:v>39917</c:v>
                </c:pt>
                <c:pt idx="2381">
                  <c:v>39918</c:v>
                </c:pt>
                <c:pt idx="2382">
                  <c:v>39919</c:v>
                </c:pt>
                <c:pt idx="2383">
                  <c:v>39920</c:v>
                </c:pt>
                <c:pt idx="2384">
                  <c:v>39923</c:v>
                </c:pt>
                <c:pt idx="2385">
                  <c:v>39924</c:v>
                </c:pt>
                <c:pt idx="2386">
                  <c:v>39925</c:v>
                </c:pt>
                <c:pt idx="2387">
                  <c:v>39926</c:v>
                </c:pt>
                <c:pt idx="2388">
                  <c:v>39927</c:v>
                </c:pt>
                <c:pt idx="2389">
                  <c:v>39930</c:v>
                </c:pt>
                <c:pt idx="2390">
                  <c:v>39931</c:v>
                </c:pt>
                <c:pt idx="2391">
                  <c:v>39932</c:v>
                </c:pt>
                <c:pt idx="2392">
                  <c:v>39933</c:v>
                </c:pt>
                <c:pt idx="2393">
                  <c:v>39934</c:v>
                </c:pt>
                <c:pt idx="2394">
                  <c:v>39937</c:v>
                </c:pt>
                <c:pt idx="2395">
                  <c:v>39938</c:v>
                </c:pt>
                <c:pt idx="2396">
                  <c:v>39939</c:v>
                </c:pt>
                <c:pt idx="2397">
                  <c:v>39940</c:v>
                </c:pt>
                <c:pt idx="2398">
                  <c:v>39941</c:v>
                </c:pt>
                <c:pt idx="2399">
                  <c:v>39944</c:v>
                </c:pt>
                <c:pt idx="2400">
                  <c:v>39945</c:v>
                </c:pt>
                <c:pt idx="2401">
                  <c:v>39946</c:v>
                </c:pt>
                <c:pt idx="2402">
                  <c:v>39947</c:v>
                </c:pt>
                <c:pt idx="2403">
                  <c:v>39948</c:v>
                </c:pt>
                <c:pt idx="2404">
                  <c:v>39951</c:v>
                </c:pt>
                <c:pt idx="2405">
                  <c:v>39952</c:v>
                </c:pt>
                <c:pt idx="2406">
                  <c:v>39953</c:v>
                </c:pt>
                <c:pt idx="2407">
                  <c:v>39954</c:v>
                </c:pt>
                <c:pt idx="2408">
                  <c:v>39955</c:v>
                </c:pt>
                <c:pt idx="2409">
                  <c:v>39958</c:v>
                </c:pt>
                <c:pt idx="2410">
                  <c:v>39959</c:v>
                </c:pt>
                <c:pt idx="2411">
                  <c:v>39960</c:v>
                </c:pt>
                <c:pt idx="2412">
                  <c:v>39961</c:v>
                </c:pt>
                <c:pt idx="2413">
                  <c:v>39962</c:v>
                </c:pt>
                <c:pt idx="2414">
                  <c:v>39965</c:v>
                </c:pt>
                <c:pt idx="2415">
                  <c:v>39966</c:v>
                </c:pt>
                <c:pt idx="2416">
                  <c:v>39967</c:v>
                </c:pt>
                <c:pt idx="2417">
                  <c:v>39968</c:v>
                </c:pt>
                <c:pt idx="2418">
                  <c:v>39969</c:v>
                </c:pt>
                <c:pt idx="2419">
                  <c:v>39972</c:v>
                </c:pt>
                <c:pt idx="2420">
                  <c:v>39973</c:v>
                </c:pt>
                <c:pt idx="2421">
                  <c:v>39974</c:v>
                </c:pt>
                <c:pt idx="2422">
                  <c:v>39975</c:v>
                </c:pt>
                <c:pt idx="2423">
                  <c:v>39976</c:v>
                </c:pt>
                <c:pt idx="2424">
                  <c:v>39979</c:v>
                </c:pt>
                <c:pt idx="2425">
                  <c:v>39980</c:v>
                </c:pt>
                <c:pt idx="2426">
                  <c:v>39981</c:v>
                </c:pt>
                <c:pt idx="2427">
                  <c:v>39982</c:v>
                </c:pt>
                <c:pt idx="2428">
                  <c:v>39983</c:v>
                </c:pt>
                <c:pt idx="2429">
                  <c:v>39986</c:v>
                </c:pt>
                <c:pt idx="2430">
                  <c:v>39987</c:v>
                </c:pt>
                <c:pt idx="2431">
                  <c:v>39988</c:v>
                </c:pt>
                <c:pt idx="2432">
                  <c:v>39989</c:v>
                </c:pt>
                <c:pt idx="2433">
                  <c:v>39990</c:v>
                </c:pt>
                <c:pt idx="2434">
                  <c:v>39993</c:v>
                </c:pt>
                <c:pt idx="2435">
                  <c:v>39994</c:v>
                </c:pt>
                <c:pt idx="2436">
                  <c:v>39995</c:v>
                </c:pt>
                <c:pt idx="2437">
                  <c:v>39996</c:v>
                </c:pt>
                <c:pt idx="2438">
                  <c:v>39997</c:v>
                </c:pt>
                <c:pt idx="2439">
                  <c:v>40000</c:v>
                </c:pt>
                <c:pt idx="2440">
                  <c:v>40001</c:v>
                </c:pt>
                <c:pt idx="2441">
                  <c:v>40002</c:v>
                </c:pt>
                <c:pt idx="2442">
                  <c:v>40003</c:v>
                </c:pt>
                <c:pt idx="2443">
                  <c:v>40004</c:v>
                </c:pt>
                <c:pt idx="2444">
                  <c:v>40007</c:v>
                </c:pt>
                <c:pt idx="2445">
                  <c:v>40008</c:v>
                </c:pt>
                <c:pt idx="2446">
                  <c:v>40009</c:v>
                </c:pt>
                <c:pt idx="2447">
                  <c:v>40010</c:v>
                </c:pt>
                <c:pt idx="2448">
                  <c:v>40011</c:v>
                </c:pt>
                <c:pt idx="2449">
                  <c:v>40014</c:v>
                </c:pt>
                <c:pt idx="2450">
                  <c:v>40015</c:v>
                </c:pt>
                <c:pt idx="2451">
                  <c:v>40016</c:v>
                </c:pt>
                <c:pt idx="2452">
                  <c:v>40017</c:v>
                </c:pt>
                <c:pt idx="2453">
                  <c:v>40018</c:v>
                </c:pt>
                <c:pt idx="2454">
                  <c:v>40021</c:v>
                </c:pt>
                <c:pt idx="2455">
                  <c:v>40022</c:v>
                </c:pt>
                <c:pt idx="2456">
                  <c:v>40023</c:v>
                </c:pt>
                <c:pt idx="2457">
                  <c:v>40024</c:v>
                </c:pt>
                <c:pt idx="2458">
                  <c:v>40025</c:v>
                </c:pt>
                <c:pt idx="2459">
                  <c:v>40028</c:v>
                </c:pt>
                <c:pt idx="2460">
                  <c:v>40029</c:v>
                </c:pt>
                <c:pt idx="2461">
                  <c:v>40030</c:v>
                </c:pt>
                <c:pt idx="2462">
                  <c:v>40031</c:v>
                </c:pt>
                <c:pt idx="2463">
                  <c:v>40032</c:v>
                </c:pt>
                <c:pt idx="2464">
                  <c:v>40035</c:v>
                </c:pt>
                <c:pt idx="2465">
                  <c:v>40036</c:v>
                </c:pt>
                <c:pt idx="2466">
                  <c:v>40037</c:v>
                </c:pt>
                <c:pt idx="2467">
                  <c:v>40038</c:v>
                </c:pt>
                <c:pt idx="2468">
                  <c:v>40039</c:v>
                </c:pt>
                <c:pt idx="2469">
                  <c:v>40042</c:v>
                </c:pt>
                <c:pt idx="2470">
                  <c:v>40043</c:v>
                </c:pt>
                <c:pt idx="2471">
                  <c:v>40044</c:v>
                </c:pt>
                <c:pt idx="2472">
                  <c:v>40045</c:v>
                </c:pt>
                <c:pt idx="2473">
                  <c:v>40046</c:v>
                </c:pt>
                <c:pt idx="2474">
                  <c:v>40049</c:v>
                </c:pt>
                <c:pt idx="2475">
                  <c:v>40050</c:v>
                </c:pt>
                <c:pt idx="2476">
                  <c:v>40051</c:v>
                </c:pt>
                <c:pt idx="2477">
                  <c:v>40052</c:v>
                </c:pt>
                <c:pt idx="2478">
                  <c:v>40053</c:v>
                </c:pt>
                <c:pt idx="2479">
                  <c:v>40056</c:v>
                </c:pt>
                <c:pt idx="2480">
                  <c:v>40057</c:v>
                </c:pt>
                <c:pt idx="2481">
                  <c:v>40058</c:v>
                </c:pt>
                <c:pt idx="2482">
                  <c:v>40059</c:v>
                </c:pt>
                <c:pt idx="2483">
                  <c:v>40060</c:v>
                </c:pt>
                <c:pt idx="2484">
                  <c:v>40063</c:v>
                </c:pt>
                <c:pt idx="2485">
                  <c:v>40064</c:v>
                </c:pt>
                <c:pt idx="2486">
                  <c:v>40065</c:v>
                </c:pt>
                <c:pt idx="2487">
                  <c:v>40066</c:v>
                </c:pt>
                <c:pt idx="2488">
                  <c:v>40067</c:v>
                </c:pt>
                <c:pt idx="2489">
                  <c:v>40070</c:v>
                </c:pt>
                <c:pt idx="2490">
                  <c:v>40071</c:v>
                </c:pt>
                <c:pt idx="2491">
                  <c:v>40072</c:v>
                </c:pt>
                <c:pt idx="2492">
                  <c:v>40073</c:v>
                </c:pt>
                <c:pt idx="2493">
                  <c:v>40074</c:v>
                </c:pt>
                <c:pt idx="2494">
                  <c:v>40077</c:v>
                </c:pt>
                <c:pt idx="2495">
                  <c:v>40078</c:v>
                </c:pt>
                <c:pt idx="2496">
                  <c:v>40079</c:v>
                </c:pt>
                <c:pt idx="2497">
                  <c:v>40080</c:v>
                </c:pt>
                <c:pt idx="2498">
                  <c:v>40081</c:v>
                </c:pt>
                <c:pt idx="2499">
                  <c:v>40084</c:v>
                </c:pt>
                <c:pt idx="2500">
                  <c:v>40085</c:v>
                </c:pt>
                <c:pt idx="2501">
                  <c:v>40086</c:v>
                </c:pt>
                <c:pt idx="2502">
                  <c:v>40087</c:v>
                </c:pt>
                <c:pt idx="2503">
                  <c:v>40088</c:v>
                </c:pt>
                <c:pt idx="2504">
                  <c:v>40091</c:v>
                </c:pt>
                <c:pt idx="2505">
                  <c:v>40092</c:v>
                </c:pt>
                <c:pt idx="2506">
                  <c:v>40093</c:v>
                </c:pt>
                <c:pt idx="2507">
                  <c:v>40094</c:v>
                </c:pt>
                <c:pt idx="2508">
                  <c:v>40095</c:v>
                </c:pt>
                <c:pt idx="2509">
                  <c:v>40098</c:v>
                </c:pt>
                <c:pt idx="2510">
                  <c:v>40099</c:v>
                </c:pt>
                <c:pt idx="2511">
                  <c:v>40100</c:v>
                </c:pt>
                <c:pt idx="2512">
                  <c:v>40101</c:v>
                </c:pt>
                <c:pt idx="2513">
                  <c:v>40102</c:v>
                </c:pt>
                <c:pt idx="2514">
                  <c:v>40105</c:v>
                </c:pt>
                <c:pt idx="2515">
                  <c:v>40106</c:v>
                </c:pt>
                <c:pt idx="2516">
                  <c:v>40107</c:v>
                </c:pt>
                <c:pt idx="2517">
                  <c:v>40108</c:v>
                </c:pt>
                <c:pt idx="2518">
                  <c:v>40109</c:v>
                </c:pt>
                <c:pt idx="2519">
                  <c:v>40112</c:v>
                </c:pt>
                <c:pt idx="2520">
                  <c:v>40113</c:v>
                </c:pt>
                <c:pt idx="2521">
                  <c:v>40114</c:v>
                </c:pt>
                <c:pt idx="2522">
                  <c:v>40115</c:v>
                </c:pt>
                <c:pt idx="2523">
                  <c:v>40116</c:v>
                </c:pt>
                <c:pt idx="2524">
                  <c:v>40119</c:v>
                </c:pt>
                <c:pt idx="2525">
                  <c:v>40120</c:v>
                </c:pt>
                <c:pt idx="2526">
                  <c:v>40121</c:v>
                </c:pt>
                <c:pt idx="2527">
                  <c:v>40122</c:v>
                </c:pt>
                <c:pt idx="2528">
                  <c:v>40123</c:v>
                </c:pt>
                <c:pt idx="2529">
                  <c:v>40126</c:v>
                </c:pt>
                <c:pt idx="2530">
                  <c:v>40127</c:v>
                </c:pt>
                <c:pt idx="2531">
                  <c:v>40128</c:v>
                </c:pt>
                <c:pt idx="2532">
                  <c:v>40129</c:v>
                </c:pt>
                <c:pt idx="2533">
                  <c:v>40130</c:v>
                </c:pt>
                <c:pt idx="2534">
                  <c:v>40133</c:v>
                </c:pt>
                <c:pt idx="2535">
                  <c:v>40134</c:v>
                </c:pt>
                <c:pt idx="2536">
                  <c:v>40135</c:v>
                </c:pt>
                <c:pt idx="2537">
                  <c:v>40136</c:v>
                </c:pt>
                <c:pt idx="2538">
                  <c:v>40137</c:v>
                </c:pt>
                <c:pt idx="2539">
                  <c:v>40140</c:v>
                </c:pt>
                <c:pt idx="2540">
                  <c:v>40141</c:v>
                </c:pt>
                <c:pt idx="2541">
                  <c:v>40142</c:v>
                </c:pt>
                <c:pt idx="2542">
                  <c:v>40143</c:v>
                </c:pt>
                <c:pt idx="2543">
                  <c:v>40144</c:v>
                </c:pt>
                <c:pt idx="2544">
                  <c:v>40147</c:v>
                </c:pt>
                <c:pt idx="2545">
                  <c:v>40148</c:v>
                </c:pt>
                <c:pt idx="2546">
                  <c:v>40149</c:v>
                </c:pt>
                <c:pt idx="2547">
                  <c:v>40150</c:v>
                </c:pt>
                <c:pt idx="2548">
                  <c:v>40151</c:v>
                </c:pt>
                <c:pt idx="2549">
                  <c:v>40154</c:v>
                </c:pt>
                <c:pt idx="2550">
                  <c:v>40155</c:v>
                </c:pt>
                <c:pt idx="2551">
                  <c:v>40156</c:v>
                </c:pt>
                <c:pt idx="2552">
                  <c:v>40157</c:v>
                </c:pt>
                <c:pt idx="2553">
                  <c:v>40158</c:v>
                </c:pt>
                <c:pt idx="2554">
                  <c:v>40161</c:v>
                </c:pt>
                <c:pt idx="2555">
                  <c:v>40162</c:v>
                </c:pt>
                <c:pt idx="2556">
                  <c:v>40163</c:v>
                </c:pt>
                <c:pt idx="2557">
                  <c:v>40164</c:v>
                </c:pt>
                <c:pt idx="2558">
                  <c:v>40165</c:v>
                </c:pt>
                <c:pt idx="2559">
                  <c:v>40168</c:v>
                </c:pt>
                <c:pt idx="2560">
                  <c:v>40169</c:v>
                </c:pt>
                <c:pt idx="2561">
                  <c:v>40170</c:v>
                </c:pt>
                <c:pt idx="2562">
                  <c:v>40171</c:v>
                </c:pt>
                <c:pt idx="2563">
                  <c:v>40172</c:v>
                </c:pt>
                <c:pt idx="2564">
                  <c:v>40175</c:v>
                </c:pt>
                <c:pt idx="2565">
                  <c:v>40176</c:v>
                </c:pt>
                <c:pt idx="2566">
                  <c:v>40177</c:v>
                </c:pt>
                <c:pt idx="2567">
                  <c:v>40178</c:v>
                </c:pt>
                <c:pt idx="2568">
                  <c:v>40179</c:v>
                </c:pt>
                <c:pt idx="2569">
                  <c:v>40182</c:v>
                </c:pt>
                <c:pt idx="2570">
                  <c:v>40183</c:v>
                </c:pt>
                <c:pt idx="2571">
                  <c:v>40184</c:v>
                </c:pt>
                <c:pt idx="2572">
                  <c:v>40185</c:v>
                </c:pt>
                <c:pt idx="2573">
                  <c:v>40186</c:v>
                </c:pt>
                <c:pt idx="2574">
                  <c:v>40189</c:v>
                </c:pt>
                <c:pt idx="2575">
                  <c:v>40190</c:v>
                </c:pt>
                <c:pt idx="2576">
                  <c:v>40191</c:v>
                </c:pt>
                <c:pt idx="2577">
                  <c:v>40192</c:v>
                </c:pt>
                <c:pt idx="2578">
                  <c:v>40193</c:v>
                </c:pt>
                <c:pt idx="2579">
                  <c:v>40196</c:v>
                </c:pt>
                <c:pt idx="2580">
                  <c:v>40197</c:v>
                </c:pt>
                <c:pt idx="2581">
                  <c:v>40198</c:v>
                </c:pt>
                <c:pt idx="2582">
                  <c:v>40199</c:v>
                </c:pt>
                <c:pt idx="2583">
                  <c:v>40200</c:v>
                </c:pt>
                <c:pt idx="2584">
                  <c:v>40203</c:v>
                </c:pt>
                <c:pt idx="2585">
                  <c:v>40204</c:v>
                </c:pt>
                <c:pt idx="2586">
                  <c:v>40205</c:v>
                </c:pt>
                <c:pt idx="2587">
                  <c:v>40206</c:v>
                </c:pt>
                <c:pt idx="2588">
                  <c:v>40207</c:v>
                </c:pt>
                <c:pt idx="2589">
                  <c:v>40210</c:v>
                </c:pt>
                <c:pt idx="2590">
                  <c:v>40211</c:v>
                </c:pt>
                <c:pt idx="2591">
                  <c:v>40212</c:v>
                </c:pt>
                <c:pt idx="2592">
                  <c:v>40213</c:v>
                </c:pt>
                <c:pt idx="2593">
                  <c:v>40214</c:v>
                </c:pt>
                <c:pt idx="2594">
                  <c:v>40217</c:v>
                </c:pt>
                <c:pt idx="2595">
                  <c:v>40218</c:v>
                </c:pt>
                <c:pt idx="2596">
                  <c:v>40219</c:v>
                </c:pt>
                <c:pt idx="2597">
                  <c:v>40220</c:v>
                </c:pt>
                <c:pt idx="2598">
                  <c:v>40221</c:v>
                </c:pt>
                <c:pt idx="2599">
                  <c:v>40224</c:v>
                </c:pt>
                <c:pt idx="2600">
                  <c:v>40225</c:v>
                </c:pt>
                <c:pt idx="2601">
                  <c:v>40226</c:v>
                </c:pt>
                <c:pt idx="2602">
                  <c:v>40227</c:v>
                </c:pt>
                <c:pt idx="2603">
                  <c:v>40228</c:v>
                </c:pt>
                <c:pt idx="2604">
                  <c:v>40231</c:v>
                </c:pt>
                <c:pt idx="2605">
                  <c:v>40232</c:v>
                </c:pt>
                <c:pt idx="2606">
                  <c:v>40233</c:v>
                </c:pt>
                <c:pt idx="2607">
                  <c:v>40234</c:v>
                </c:pt>
                <c:pt idx="2608">
                  <c:v>40235</c:v>
                </c:pt>
                <c:pt idx="2609">
                  <c:v>40238</c:v>
                </c:pt>
                <c:pt idx="2610">
                  <c:v>40239</c:v>
                </c:pt>
                <c:pt idx="2611">
                  <c:v>40240</c:v>
                </c:pt>
                <c:pt idx="2612">
                  <c:v>40241</c:v>
                </c:pt>
                <c:pt idx="2613">
                  <c:v>40242</c:v>
                </c:pt>
                <c:pt idx="2614">
                  <c:v>40245</c:v>
                </c:pt>
                <c:pt idx="2615">
                  <c:v>40246</c:v>
                </c:pt>
                <c:pt idx="2616">
                  <c:v>40247</c:v>
                </c:pt>
                <c:pt idx="2617">
                  <c:v>40248</c:v>
                </c:pt>
                <c:pt idx="2618">
                  <c:v>40249</c:v>
                </c:pt>
                <c:pt idx="2619">
                  <c:v>40252</c:v>
                </c:pt>
                <c:pt idx="2620">
                  <c:v>40253</c:v>
                </c:pt>
                <c:pt idx="2621">
                  <c:v>40254</c:v>
                </c:pt>
                <c:pt idx="2622">
                  <c:v>40255</c:v>
                </c:pt>
                <c:pt idx="2623">
                  <c:v>40256</c:v>
                </c:pt>
                <c:pt idx="2624">
                  <c:v>40259</c:v>
                </c:pt>
                <c:pt idx="2625">
                  <c:v>40260</c:v>
                </c:pt>
                <c:pt idx="2626">
                  <c:v>40261</c:v>
                </c:pt>
                <c:pt idx="2627">
                  <c:v>40262</c:v>
                </c:pt>
                <c:pt idx="2628">
                  <c:v>40263</c:v>
                </c:pt>
                <c:pt idx="2629">
                  <c:v>40266</c:v>
                </c:pt>
                <c:pt idx="2630">
                  <c:v>40267</c:v>
                </c:pt>
                <c:pt idx="2631">
                  <c:v>40268</c:v>
                </c:pt>
                <c:pt idx="2632">
                  <c:v>40269</c:v>
                </c:pt>
                <c:pt idx="2633">
                  <c:v>40270</c:v>
                </c:pt>
                <c:pt idx="2634">
                  <c:v>40273</c:v>
                </c:pt>
                <c:pt idx="2635">
                  <c:v>40274</c:v>
                </c:pt>
                <c:pt idx="2636">
                  <c:v>40275</c:v>
                </c:pt>
                <c:pt idx="2637">
                  <c:v>40276</c:v>
                </c:pt>
                <c:pt idx="2638">
                  <c:v>40277</c:v>
                </c:pt>
                <c:pt idx="2639">
                  <c:v>40280</c:v>
                </c:pt>
                <c:pt idx="2640">
                  <c:v>40281</c:v>
                </c:pt>
                <c:pt idx="2641">
                  <c:v>40282</c:v>
                </c:pt>
                <c:pt idx="2642">
                  <c:v>40283</c:v>
                </c:pt>
                <c:pt idx="2643">
                  <c:v>40284</c:v>
                </c:pt>
                <c:pt idx="2644">
                  <c:v>40287</c:v>
                </c:pt>
                <c:pt idx="2645">
                  <c:v>40288</c:v>
                </c:pt>
                <c:pt idx="2646">
                  <c:v>40289</c:v>
                </c:pt>
                <c:pt idx="2647">
                  <c:v>40290</c:v>
                </c:pt>
                <c:pt idx="2648">
                  <c:v>40291</c:v>
                </c:pt>
                <c:pt idx="2649">
                  <c:v>40294</c:v>
                </c:pt>
                <c:pt idx="2650">
                  <c:v>40295</c:v>
                </c:pt>
                <c:pt idx="2651">
                  <c:v>40296</c:v>
                </c:pt>
                <c:pt idx="2652">
                  <c:v>40297</c:v>
                </c:pt>
                <c:pt idx="2653">
                  <c:v>40298</c:v>
                </c:pt>
                <c:pt idx="2654">
                  <c:v>40301</c:v>
                </c:pt>
                <c:pt idx="2655">
                  <c:v>40302</c:v>
                </c:pt>
                <c:pt idx="2656">
                  <c:v>40303</c:v>
                </c:pt>
                <c:pt idx="2657">
                  <c:v>40304</c:v>
                </c:pt>
                <c:pt idx="2658">
                  <c:v>40305</c:v>
                </c:pt>
                <c:pt idx="2659">
                  <c:v>40308</c:v>
                </c:pt>
                <c:pt idx="2660">
                  <c:v>40309</c:v>
                </c:pt>
                <c:pt idx="2661">
                  <c:v>40310</c:v>
                </c:pt>
                <c:pt idx="2662">
                  <c:v>40311</c:v>
                </c:pt>
                <c:pt idx="2663">
                  <c:v>40312</c:v>
                </c:pt>
                <c:pt idx="2664">
                  <c:v>40315</c:v>
                </c:pt>
                <c:pt idx="2665">
                  <c:v>40316</c:v>
                </c:pt>
                <c:pt idx="2666">
                  <c:v>40317</c:v>
                </c:pt>
                <c:pt idx="2667">
                  <c:v>40318</c:v>
                </c:pt>
                <c:pt idx="2668">
                  <c:v>40319</c:v>
                </c:pt>
                <c:pt idx="2669">
                  <c:v>40322</c:v>
                </c:pt>
                <c:pt idx="2670">
                  <c:v>40323</c:v>
                </c:pt>
                <c:pt idx="2671">
                  <c:v>40324</c:v>
                </c:pt>
                <c:pt idx="2672">
                  <c:v>40325</c:v>
                </c:pt>
                <c:pt idx="2673">
                  <c:v>40326</c:v>
                </c:pt>
                <c:pt idx="2674">
                  <c:v>40329</c:v>
                </c:pt>
                <c:pt idx="2675">
                  <c:v>40330</c:v>
                </c:pt>
                <c:pt idx="2676">
                  <c:v>40331</c:v>
                </c:pt>
                <c:pt idx="2677">
                  <c:v>40332</c:v>
                </c:pt>
                <c:pt idx="2678">
                  <c:v>40333</c:v>
                </c:pt>
                <c:pt idx="2679">
                  <c:v>40336</c:v>
                </c:pt>
                <c:pt idx="2680">
                  <c:v>40337</c:v>
                </c:pt>
                <c:pt idx="2681">
                  <c:v>40338</c:v>
                </c:pt>
                <c:pt idx="2682">
                  <c:v>40339</c:v>
                </c:pt>
                <c:pt idx="2683">
                  <c:v>40340</c:v>
                </c:pt>
                <c:pt idx="2684">
                  <c:v>40343</c:v>
                </c:pt>
                <c:pt idx="2685">
                  <c:v>40344</c:v>
                </c:pt>
                <c:pt idx="2686">
                  <c:v>40345</c:v>
                </c:pt>
                <c:pt idx="2687">
                  <c:v>40346</c:v>
                </c:pt>
                <c:pt idx="2688">
                  <c:v>40347</c:v>
                </c:pt>
                <c:pt idx="2689">
                  <c:v>40350</c:v>
                </c:pt>
                <c:pt idx="2690">
                  <c:v>40351</c:v>
                </c:pt>
                <c:pt idx="2691">
                  <c:v>40352</c:v>
                </c:pt>
                <c:pt idx="2692">
                  <c:v>40353</c:v>
                </c:pt>
                <c:pt idx="2693">
                  <c:v>40354</c:v>
                </c:pt>
                <c:pt idx="2694">
                  <c:v>40357</c:v>
                </c:pt>
                <c:pt idx="2695">
                  <c:v>40358</c:v>
                </c:pt>
                <c:pt idx="2696">
                  <c:v>40359</c:v>
                </c:pt>
                <c:pt idx="2697">
                  <c:v>40360</c:v>
                </c:pt>
                <c:pt idx="2698">
                  <c:v>40361</c:v>
                </c:pt>
                <c:pt idx="2699">
                  <c:v>40364</c:v>
                </c:pt>
                <c:pt idx="2700">
                  <c:v>40365</c:v>
                </c:pt>
                <c:pt idx="2701">
                  <c:v>40366</c:v>
                </c:pt>
                <c:pt idx="2702">
                  <c:v>40367</c:v>
                </c:pt>
                <c:pt idx="2703">
                  <c:v>40368</c:v>
                </c:pt>
                <c:pt idx="2704">
                  <c:v>40371</c:v>
                </c:pt>
                <c:pt idx="2705">
                  <c:v>40372</c:v>
                </c:pt>
                <c:pt idx="2706">
                  <c:v>40373</c:v>
                </c:pt>
                <c:pt idx="2707">
                  <c:v>40374</c:v>
                </c:pt>
                <c:pt idx="2708">
                  <c:v>40375</c:v>
                </c:pt>
                <c:pt idx="2709">
                  <c:v>40378</c:v>
                </c:pt>
                <c:pt idx="2710">
                  <c:v>40379</c:v>
                </c:pt>
                <c:pt idx="2711">
                  <c:v>40380</c:v>
                </c:pt>
                <c:pt idx="2712">
                  <c:v>40381</c:v>
                </c:pt>
                <c:pt idx="2713">
                  <c:v>40382</c:v>
                </c:pt>
                <c:pt idx="2714">
                  <c:v>40385</c:v>
                </c:pt>
                <c:pt idx="2715">
                  <c:v>40386</c:v>
                </c:pt>
                <c:pt idx="2716">
                  <c:v>40387</c:v>
                </c:pt>
                <c:pt idx="2717">
                  <c:v>40388</c:v>
                </c:pt>
                <c:pt idx="2718">
                  <c:v>40389</c:v>
                </c:pt>
                <c:pt idx="2719">
                  <c:v>40392</c:v>
                </c:pt>
                <c:pt idx="2720">
                  <c:v>40393</c:v>
                </c:pt>
                <c:pt idx="2721">
                  <c:v>40394</c:v>
                </c:pt>
                <c:pt idx="2722">
                  <c:v>40395</c:v>
                </c:pt>
                <c:pt idx="2723">
                  <c:v>40396</c:v>
                </c:pt>
                <c:pt idx="2724">
                  <c:v>40399</c:v>
                </c:pt>
                <c:pt idx="2725">
                  <c:v>40400</c:v>
                </c:pt>
                <c:pt idx="2726">
                  <c:v>40401</c:v>
                </c:pt>
                <c:pt idx="2727">
                  <c:v>40402</c:v>
                </c:pt>
                <c:pt idx="2728">
                  <c:v>40403</c:v>
                </c:pt>
                <c:pt idx="2729">
                  <c:v>40406</c:v>
                </c:pt>
                <c:pt idx="2730">
                  <c:v>40407</c:v>
                </c:pt>
                <c:pt idx="2731">
                  <c:v>40408</c:v>
                </c:pt>
                <c:pt idx="2732">
                  <c:v>40409</c:v>
                </c:pt>
                <c:pt idx="2733">
                  <c:v>40410</c:v>
                </c:pt>
                <c:pt idx="2734">
                  <c:v>40413</c:v>
                </c:pt>
                <c:pt idx="2735">
                  <c:v>40414</c:v>
                </c:pt>
                <c:pt idx="2736">
                  <c:v>40415</c:v>
                </c:pt>
                <c:pt idx="2737">
                  <c:v>40416</c:v>
                </c:pt>
                <c:pt idx="2738">
                  <c:v>40417</c:v>
                </c:pt>
                <c:pt idx="2739">
                  <c:v>40420</c:v>
                </c:pt>
                <c:pt idx="2740">
                  <c:v>40421</c:v>
                </c:pt>
                <c:pt idx="2741">
                  <c:v>40422</c:v>
                </c:pt>
                <c:pt idx="2742">
                  <c:v>40423</c:v>
                </c:pt>
                <c:pt idx="2743">
                  <c:v>40424</c:v>
                </c:pt>
                <c:pt idx="2744">
                  <c:v>40427</c:v>
                </c:pt>
                <c:pt idx="2745">
                  <c:v>40428</c:v>
                </c:pt>
                <c:pt idx="2746">
                  <c:v>40429</c:v>
                </c:pt>
                <c:pt idx="2747">
                  <c:v>40430</c:v>
                </c:pt>
                <c:pt idx="2748">
                  <c:v>40431</c:v>
                </c:pt>
                <c:pt idx="2749">
                  <c:v>40434</c:v>
                </c:pt>
                <c:pt idx="2750">
                  <c:v>40435</c:v>
                </c:pt>
                <c:pt idx="2751">
                  <c:v>40436</c:v>
                </c:pt>
                <c:pt idx="2752">
                  <c:v>40437</c:v>
                </c:pt>
                <c:pt idx="2753">
                  <c:v>40438</c:v>
                </c:pt>
                <c:pt idx="2754">
                  <c:v>40441</c:v>
                </c:pt>
                <c:pt idx="2755">
                  <c:v>40442</c:v>
                </c:pt>
                <c:pt idx="2756">
                  <c:v>40443</c:v>
                </c:pt>
                <c:pt idx="2757">
                  <c:v>40444</c:v>
                </c:pt>
                <c:pt idx="2758">
                  <c:v>40445</c:v>
                </c:pt>
                <c:pt idx="2759">
                  <c:v>40448</c:v>
                </c:pt>
                <c:pt idx="2760">
                  <c:v>40449</c:v>
                </c:pt>
                <c:pt idx="2761">
                  <c:v>40450</c:v>
                </c:pt>
                <c:pt idx="2762">
                  <c:v>40451</c:v>
                </c:pt>
                <c:pt idx="2763">
                  <c:v>40452</c:v>
                </c:pt>
                <c:pt idx="2764">
                  <c:v>40455</c:v>
                </c:pt>
                <c:pt idx="2765">
                  <c:v>40456</c:v>
                </c:pt>
                <c:pt idx="2766">
                  <c:v>40457</c:v>
                </c:pt>
                <c:pt idx="2767">
                  <c:v>40458</c:v>
                </c:pt>
                <c:pt idx="2768">
                  <c:v>40459</c:v>
                </c:pt>
                <c:pt idx="2769">
                  <c:v>40462</c:v>
                </c:pt>
                <c:pt idx="2770">
                  <c:v>40463</c:v>
                </c:pt>
                <c:pt idx="2771">
                  <c:v>40464</c:v>
                </c:pt>
                <c:pt idx="2772">
                  <c:v>40465</c:v>
                </c:pt>
                <c:pt idx="2773">
                  <c:v>40466</c:v>
                </c:pt>
                <c:pt idx="2774">
                  <c:v>40469</c:v>
                </c:pt>
                <c:pt idx="2775">
                  <c:v>40470</c:v>
                </c:pt>
                <c:pt idx="2776">
                  <c:v>40471</c:v>
                </c:pt>
                <c:pt idx="2777">
                  <c:v>40472</c:v>
                </c:pt>
                <c:pt idx="2778">
                  <c:v>40473</c:v>
                </c:pt>
                <c:pt idx="2779">
                  <c:v>40476</c:v>
                </c:pt>
                <c:pt idx="2780">
                  <c:v>40477</c:v>
                </c:pt>
                <c:pt idx="2781">
                  <c:v>40478</c:v>
                </c:pt>
                <c:pt idx="2782">
                  <c:v>40479</c:v>
                </c:pt>
                <c:pt idx="2783">
                  <c:v>40480</c:v>
                </c:pt>
                <c:pt idx="2784">
                  <c:v>40483</c:v>
                </c:pt>
                <c:pt idx="2785">
                  <c:v>40484</c:v>
                </c:pt>
                <c:pt idx="2786">
                  <c:v>40485</c:v>
                </c:pt>
                <c:pt idx="2787">
                  <c:v>40486</c:v>
                </c:pt>
                <c:pt idx="2788">
                  <c:v>40487</c:v>
                </c:pt>
                <c:pt idx="2789">
                  <c:v>40490</c:v>
                </c:pt>
                <c:pt idx="2790">
                  <c:v>40491</c:v>
                </c:pt>
                <c:pt idx="2791">
                  <c:v>40492</c:v>
                </c:pt>
                <c:pt idx="2792">
                  <c:v>40493</c:v>
                </c:pt>
                <c:pt idx="2793">
                  <c:v>40494</c:v>
                </c:pt>
                <c:pt idx="2794">
                  <c:v>40497</c:v>
                </c:pt>
                <c:pt idx="2795">
                  <c:v>40498</c:v>
                </c:pt>
                <c:pt idx="2796">
                  <c:v>40499</c:v>
                </c:pt>
                <c:pt idx="2797">
                  <c:v>40500</c:v>
                </c:pt>
                <c:pt idx="2798">
                  <c:v>40501</c:v>
                </c:pt>
                <c:pt idx="2799">
                  <c:v>40504</c:v>
                </c:pt>
                <c:pt idx="2800">
                  <c:v>40505</c:v>
                </c:pt>
                <c:pt idx="2801">
                  <c:v>40506</c:v>
                </c:pt>
                <c:pt idx="2802">
                  <c:v>40507</c:v>
                </c:pt>
                <c:pt idx="2803">
                  <c:v>40508</c:v>
                </c:pt>
                <c:pt idx="2804">
                  <c:v>40511</c:v>
                </c:pt>
                <c:pt idx="2805">
                  <c:v>40512</c:v>
                </c:pt>
                <c:pt idx="2806">
                  <c:v>40513</c:v>
                </c:pt>
                <c:pt idx="2807">
                  <c:v>40514</c:v>
                </c:pt>
                <c:pt idx="2808">
                  <c:v>40515</c:v>
                </c:pt>
                <c:pt idx="2809">
                  <c:v>40518</c:v>
                </c:pt>
                <c:pt idx="2810">
                  <c:v>40519</c:v>
                </c:pt>
                <c:pt idx="2811">
                  <c:v>40520</c:v>
                </c:pt>
                <c:pt idx="2812">
                  <c:v>40521</c:v>
                </c:pt>
                <c:pt idx="2813">
                  <c:v>40522</c:v>
                </c:pt>
                <c:pt idx="2814">
                  <c:v>40525</c:v>
                </c:pt>
                <c:pt idx="2815">
                  <c:v>40526</c:v>
                </c:pt>
                <c:pt idx="2816">
                  <c:v>40527</c:v>
                </c:pt>
                <c:pt idx="2817">
                  <c:v>40528</c:v>
                </c:pt>
                <c:pt idx="2818">
                  <c:v>40529</c:v>
                </c:pt>
                <c:pt idx="2819">
                  <c:v>40532</c:v>
                </c:pt>
                <c:pt idx="2820">
                  <c:v>40533</c:v>
                </c:pt>
                <c:pt idx="2821">
                  <c:v>40534</c:v>
                </c:pt>
                <c:pt idx="2822">
                  <c:v>40535</c:v>
                </c:pt>
                <c:pt idx="2823">
                  <c:v>40536</c:v>
                </c:pt>
                <c:pt idx="2824">
                  <c:v>40539</c:v>
                </c:pt>
                <c:pt idx="2825">
                  <c:v>40540</c:v>
                </c:pt>
                <c:pt idx="2826">
                  <c:v>40541</c:v>
                </c:pt>
                <c:pt idx="2827">
                  <c:v>40542</c:v>
                </c:pt>
                <c:pt idx="2828">
                  <c:v>40543</c:v>
                </c:pt>
                <c:pt idx="2829">
                  <c:v>40546</c:v>
                </c:pt>
                <c:pt idx="2830">
                  <c:v>40547</c:v>
                </c:pt>
                <c:pt idx="2831">
                  <c:v>40548</c:v>
                </c:pt>
                <c:pt idx="2832">
                  <c:v>40549</c:v>
                </c:pt>
                <c:pt idx="2833">
                  <c:v>40550</c:v>
                </c:pt>
                <c:pt idx="2834">
                  <c:v>40553</c:v>
                </c:pt>
                <c:pt idx="2835">
                  <c:v>40554</c:v>
                </c:pt>
                <c:pt idx="2836">
                  <c:v>40555</c:v>
                </c:pt>
                <c:pt idx="2837">
                  <c:v>40556</c:v>
                </c:pt>
                <c:pt idx="2838">
                  <c:v>40557</c:v>
                </c:pt>
                <c:pt idx="2839">
                  <c:v>40560</c:v>
                </c:pt>
                <c:pt idx="2840">
                  <c:v>40561</c:v>
                </c:pt>
                <c:pt idx="2841">
                  <c:v>40562</c:v>
                </c:pt>
                <c:pt idx="2842">
                  <c:v>40563</c:v>
                </c:pt>
                <c:pt idx="2843">
                  <c:v>40564</c:v>
                </c:pt>
                <c:pt idx="2844">
                  <c:v>40567</c:v>
                </c:pt>
                <c:pt idx="2845">
                  <c:v>40568</c:v>
                </c:pt>
                <c:pt idx="2846">
                  <c:v>40569</c:v>
                </c:pt>
                <c:pt idx="2847">
                  <c:v>40570</c:v>
                </c:pt>
                <c:pt idx="2848">
                  <c:v>40571</c:v>
                </c:pt>
                <c:pt idx="2849">
                  <c:v>40574</c:v>
                </c:pt>
                <c:pt idx="2850">
                  <c:v>40575</c:v>
                </c:pt>
                <c:pt idx="2851">
                  <c:v>40576</c:v>
                </c:pt>
                <c:pt idx="2852">
                  <c:v>40577</c:v>
                </c:pt>
                <c:pt idx="2853">
                  <c:v>40578</c:v>
                </c:pt>
                <c:pt idx="2854">
                  <c:v>40581</c:v>
                </c:pt>
                <c:pt idx="2855">
                  <c:v>40582</c:v>
                </c:pt>
                <c:pt idx="2856">
                  <c:v>40583</c:v>
                </c:pt>
                <c:pt idx="2857">
                  <c:v>40584</c:v>
                </c:pt>
                <c:pt idx="2858">
                  <c:v>40585</c:v>
                </c:pt>
                <c:pt idx="2859">
                  <c:v>40588</c:v>
                </c:pt>
                <c:pt idx="2860">
                  <c:v>40589</c:v>
                </c:pt>
                <c:pt idx="2861">
                  <c:v>40590</c:v>
                </c:pt>
                <c:pt idx="2862">
                  <c:v>40591</c:v>
                </c:pt>
                <c:pt idx="2863">
                  <c:v>40592</c:v>
                </c:pt>
                <c:pt idx="2864">
                  <c:v>40595</c:v>
                </c:pt>
                <c:pt idx="2865">
                  <c:v>40596</c:v>
                </c:pt>
                <c:pt idx="2866">
                  <c:v>40597</c:v>
                </c:pt>
                <c:pt idx="2867">
                  <c:v>40598</c:v>
                </c:pt>
                <c:pt idx="2868">
                  <c:v>40599</c:v>
                </c:pt>
                <c:pt idx="2869">
                  <c:v>40602</c:v>
                </c:pt>
                <c:pt idx="2870">
                  <c:v>40603</c:v>
                </c:pt>
                <c:pt idx="2871">
                  <c:v>40604</c:v>
                </c:pt>
                <c:pt idx="2872">
                  <c:v>40605</c:v>
                </c:pt>
                <c:pt idx="2873">
                  <c:v>40606</c:v>
                </c:pt>
                <c:pt idx="2874">
                  <c:v>40609</c:v>
                </c:pt>
                <c:pt idx="2875">
                  <c:v>40610</c:v>
                </c:pt>
                <c:pt idx="2876">
                  <c:v>40611</c:v>
                </c:pt>
                <c:pt idx="2877">
                  <c:v>40612</c:v>
                </c:pt>
                <c:pt idx="2878">
                  <c:v>40613</c:v>
                </c:pt>
                <c:pt idx="2879">
                  <c:v>40616</c:v>
                </c:pt>
                <c:pt idx="2880">
                  <c:v>40617</c:v>
                </c:pt>
                <c:pt idx="2881">
                  <c:v>40618</c:v>
                </c:pt>
                <c:pt idx="2882">
                  <c:v>40619</c:v>
                </c:pt>
                <c:pt idx="2883">
                  <c:v>40620</c:v>
                </c:pt>
                <c:pt idx="2884">
                  <c:v>40623</c:v>
                </c:pt>
                <c:pt idx="2885">
                  <c:v>40624</c:v>
                </c:pt>
                <c:pt idx="2886">
                  <c:v>40625</c:v>
                </c:pt>
                <c:pt idx="2887">
                  <c:v>40626</c:v>
                </c:pt>
                <c:pt idx="2888">
                  <c:v>40627</c:v>
                </c:pt>
                <c:pt idx="2889">
                  <c:v>40630</c:v>
                </c:pt>
                <c:pt idx="2890">
                  <c:v>40631</c:v>
                </c:pt>
                <c:pt idx="2891">
                  <c:v>40632</c:v>
                </c:pt>
                <c:pt idx="2892">
                  <c:v>40633</c:v>
                </c:pt>
                <c:pt idx="2893">
                  <c:v>40634</c:v>
                </c:pt>
                <c:pt idx="2894">
                  <c:v>40637</c:v>
                </c:pt>
                <c:pt idx="2895">
                  <c:v>40638</c:v>
                </c:pt>
                <c:pt idx="2896">
                  <c:v>40639</c:v>
                </c:pt>
                <c:pt idx="2897">
                  <c:v>40640</c:v>
                </c:pt>
                <c:pt idx="2898">
                  <c:v>40641</c:v>
                </c:pt>
                <c:pt idx="2899">
                  <c:v>40644</c:v>
                </c:pt>
                <c:pt idx="2900">
                  <c:v>40645</c:v>
                </c:pt>
                <c:pt idx="2901">
                  <c:v>40646</c:v>
                </c:pt>
                <c:pt idx="2902">
                  <c:v>40647</c:v>
                </c:pt>
                <c:pt idx="2903">
                  <c:v>40648</c:v>
                </c:pt>
                <c:pt idx="2904">
                  <c:v>40651</c:v>
                </c:pt>
                <c:pt idx="2905">
                  <c:v>40652</c:v>
                </c:pt>
                <c:pt idx="2906">
                  <c:v>40653</c:v>
                </c:pt>
                <c:pt idx="2907">
                  <c:v>40654</c:v>
                </c:pt>
                <c:pt idx="2908">
                  <c:v>40655</c:v>
                </c:pt>
                <c:pt idx="2909">
                  <c:v>40658</c:v>
                </c:pt>
                <c:pt idx="2910">
                  <c:v>40659</c:v>
                </c:pt>
                <c:pt idx="2911">
                  <c:v>40660</c:v>
                </c:pt>
                <c:pt idx="2912">
                  <c:v>40661</c:v>
                </c:pt>
                <c:pt idx="2913">
                  <c:v>40662</c:v>
                </c:pt>
                <c:pt idx="2914">
                  <c:v>40665</c:v>
                </c:pt>
                <c:pt idx="2915">
                  <c:v>40666</c:v>
                </c:pt>
                <c:pt idx="2916">
                  <c:v>40667</c:v>
                </c:pt>
                <c:pt idx="2917">
                  <c:v>40668</c:v>
                </c:pt>
                <c:pt idx="2918">
                  <c:v>40669</c:v>
                </c:pt>
                <c:pt idx="2919">
                  <c:v>40672</c:v>
                </c:pt>
                <c:pt idx="2920">
                  <c:v>40673</c:v>
                </c:pt>
                <c:pt idx="2921">
                  <c:v>40674</c:v>
                </c:pt>
                <c:pt idx="2922">
                  <c:v>40675</c:v>
                </c:pt>
                <c:pt idx="2923">
                  <c:v>40676</c:v>
                </c:pt>
                <c:pt idx="2924">
                  <c:v>40679</c:v>
                </c:pt>
                <c:pt idx="2925">
                  <c:v>40680</c:v>
                </c:pt>
                <c:pt idx="2926">
                  <c:v>40681</c:v>
                </c:pt>
                <c:pt idx="2927">
                  <c:v>40682</c:v>
                </c:pt>
                <c:pt idx="2928">
                  <c:v>40683</c:v>
                </c:pt>
                <c:pt idx="2929">
                  <c:v>40686</c:v>
                </c:pt>
                <c:pt idx="2930">
                  <c:v>40687</c:v>
                </c:pt>
                <c:pt idx="2931">
                  <c:v>40688</c:v>
                </c:pt>
                <c:pt idx="2932">
                  <c:v>40689</c:v>
                </c:pt>
                <c:pt idx="2933">
                  <c:v>40690</c:v>
                </c:pt>
                <c:pt idx="2934">
                  <c:v>40693</c:v>
                </c:pt>
                <c:pt idx="2935">
                  <c:v>40694</c:v>
                </c:pt>
                <c:pt idx="2936">
                  <c:v>40695</c:v>
                </c:pt>
                <c:pt idx="2937">
                  <c:v>40696</c:v>
                </c:pt>
                <c:pt idx="2938">
                  <c:v>40697</c:v>
                </c:pt>
                <c:pt idx="2939">
                  <c:v>40700</c:v>
                </c:pt>
                <c:pt idx="2940">
                  <c:v>40701</c:v>
                </c:pt>
                <c:pt idx="2941">
                  <c:v>40702</c:v>
                </c:pt>
                <c:pt idx="2942">
                  <c:v>40703</c:v>
                </c:pt>
                <c:pt idx="2943">
                  <c:v>40704</c:v>
                </c:pt>
                <c:pt idx="2944">
                  <c:v>40707</c:v>
                </c:pt>
                <c:pt idx="2945">
                  <c:v>40708</c:v>
                </c:pt>
                <c:pt idx="2946">
                  <c:v>40709</c:v>
                </c:pt>
                <c:pt idx="2947">
                  <c:v>40710</c:v>
                </c:pt>
                <c:pt idx="2948">
                  <c:v>40711</c:v>
                </c:pt>
                <c:pt idx="2949">
                  <c:v>40714</c:v>
                </c:pt>
                <c:pt idx="2950">
                  <c:v>40715</c:v>
                </c:pt>
                <c:pt idx="2951">
                  <c:v>40716</c:v>
                </c:pt>
                <c:pt idx="2952">
                  <c:v>40717</c:v>
                </c:pt>
                <c:pt idx="2953">
                  <c:v>40718</c:v>
                </c:pt>
                <c:pt idx="2954">
                  <c:v>40721</c:v>
                </c:pt>
                <c:pt idx="2955">
                  <c:v>40722</c:v>
                </c:pt>
                <c:pt idx="2956">
                  <c:v>40723</c:v>
                </c:pt>
                <c:pt idx="2957">
                  <c:v>40724</c:v>
                </c:pt>
                <c:pt idx="2958">
                  <c:v>40725</c:v>
                </c:pt>
                <c:pt idx="2959">
                  <c:v>40728</c:v>
                </c:pt>
                <c:pt idx="2960">
                  <c:v>40729</c:v>
                </c:pt>
                <c:pt idx="2961">
                  <c:v>40730</c:v>
                </c:pt>
                <c:pt idx="2962">
                  <c:v>40731</c:v>
                </c:pt>
                <c:pt idx="2963">
                  <c:v>40732</c:v>
                </c:pt>
                <c:pt idx="2964">
                  <c:v>40735</c:v>
                </c:pt>
                <c:pt idx="2965">
                  <c:v>40736</c:v>
                </c:pt>
                <c:pt idx="2966">
                  <c:v>40737</c:v>
                </c:pt>
                <c:pt idx="2967">
                  <c:v>40738</c:v>
                </c:pt>
                <c:pt idx="2968">
                  <c:v>40739</c:v>
                </c:pt>
                <c:pt idx="2969">
                  <c:v>40742</c:v>
                </c:pt>
                <c:pt idx="2970">
                  <c:v>40743</c:v>
                </c:pt>
                <c:pt idx="2971">
                  <c:v>40744</c:v>
                </c:pt>
                <c:pt idx="2972">
                  <c:v>40745</c:v>
                </c:pt>
                <c:pt idx="2973">
                  <c:v>40746</c:v>
                </c:pt>
                <c:pt idx="2974">
                  <c:v>40749</c:v>
                </c:pt>
                <c:pt idx="2975">
                  <c:v>40750</c:v>
                </c:pt>
                <c:pt idx="2976">
                  <c:v>40751</c:v>
                </c:pt>
                <c:pt idx="2977">
                  <c:v>40752</c:v>
                </c:pt>
                <c:pt idx="2978">
                  <c:v>40753</c:v>
                </c:pt>
                <c:pt idx="2979">
                  <c:v>40756</c:v>
                </c:pt>
                <c:pt idx="2980">
                  <c:v>40757</c:v>
                </c:pt>
                <c:pt idx="2981">
                  <c:v>40758</c:v>
                </c:pt>
                <c:pt idx="2982">
                  <c:v>40759</c:v>
                </c:pt>
                <c:pt idx="2983">
                  <c:v>40760</c:v>
                </c:pt>
                <c:pt idx="2984">
                  <c:v>40763</c:v>
                </c:pt>
                <c:pt idx="2985">
                  <c:v>40764</c:v>
                </c:pt>
                <c:pt idx="2986">
                  <c:v>40765</c:v>
                </c:pt>
                <c:pt idx="2987">
                  <c:v>40766</c:v>
                </c:pt>
                <c:pt idx="2988">
                  <c:v>40767</c:v>
                </c:pt>
                <c:pt idx="2989">
                  <c:v>40770</c:v>
                </c:pt>
                <c:pt idx="2990">
                  <c:v>40771</c:v>
                </c:pt>
                <c:pt idx="2991">
                  <c:v>40772</c:v>
                </c:pt>
                <c:pt idx="2992">
                  <c:v>40773</c:v>
                </c:pt>
                <c:pt idx="2993">
                  <c:v>40774</c:v>
                </c:pt>
                <c:pt idx="2994">
                  <c:v>40777</c:v>
                </c:pt>
                <c:pt idx="2995">
                  <c:v>40778</c:v>
                </c:pt>
                <c:pt idx="2996">
                  <c:v>40779</c:v>
                </c:pt>
                <c:pt idx="2997">
                  <c:v>40780</c:v>
                </c:pt>
                <c:pt idx="2998">
                  <c:v>40781</c:v>
                </c:pt>
                <c:pt idx="2999">
                  <c:v>40784</c:v>
                </c:pt>
                <c:pt idx="3000">
                  <c:v>40785</c:v>
                </c:pt>
                <c:pt idx="3001">
                  <c:v>40786</c:v>
                </c:pt>
                <c:pt idx="3002">
                  <c:v>40787</c:v>
                </c:pt>
                <c:pt idx="3003">
                  <c:v>40788</c:v>
                </c:pt>
                <c:pt idx="3004">
                  <c:v>40791</c:v>
                </c:pt>
                <c:pt idx="3005">
                  <c:v>40792</c:v>
                </c:pt>
                <c:pt idx="3006">
                  <c:v>40793</c:v>
                </c:pt>
                <c:pt idx="3007">
                  <c:v>40794</c:v>
                </c:pt>
                <c:pt idx="3008">
                  <c:v>40795</c:v>
                </c:pt>
                <c:pt idx="3009">
                  <c:v>40798</c:v>
                </c:pt>
                <c:pt idx="3010">
                  <c:v>40799</c:v>
                </c:pt>
                <c:pt idx="3011">
                  <c:v>40800</c:v>
                </c:pt>
                <c:pt idx="3012">
                  <c:v>40801</c:v>
                </c:pt>
                <c:pt idx="3013">
                  <c:v>40802</c:v>
                </c:pt>
                <c:pt idx="3014">
                  <c:v>40805</c:v>
                </c:pt>
                <c:pt idx="3015">
                  <c:v>40806</c:v>
                </c:pt>
                <c:pt idx="3016">
                  <c:v>40807</c:v>
                </c:pt>
                <c:pt idx="3017">
                  <c:v>40808</c:v>
                </c:pt>
                <c:pt idx="3018">
                  <c:v>40809</c:v>
                </c:pt>
                <c:pt idx="3019">
                  <c:v>40812</c:v>
                </c:pt>
                <c:pt idx="3020">
                  <c:v>40813</c:v>
                </c:pt>
                <c:pt idx="3021">
                  <c:v>40814</c:v>
                </c:pt>
                <c:pt idx="3022">
                  <c:v>40815</c:v>
                </c:pt>
                <c:pt idx="3023">
                  <c:v>40816</c:v>
                </c:pt>
                <c:pt idx="3024">
                  <c:v>40819</c:v>
                </c:pt>
                <c:pt idx="3025">
                  <c:v>40820</c:v>
                </c:pt>
                <c:pt idx="3026">
                  <c:v>40821</c:v>
                </c:pt>
                <c:pt idx="3027">
                  <c:v>40822</c:v>
                </c:pt>
                <c:pt idx="3028">
                  <c:v>40823</c:v>
                </c:pt>
                <c:pt idx="3029">
                  <c:v>40826</c:v>
                </c:pt>
                <c:pt idx="3030">
                  <c:v>40827</c:v>
                </c:pt>
                <c:pt idx="3031">
                  <c:v>40828</c:v>
                </c:pt>
                <c:pt idx="3032">
                  <c:v>40829</c:v>
                </c:pt>
                <c:pt idx="3033">
                  <c:v>40830</c:v>
                </c:pt>
                <c:pt idx="3034">
                  <c:v>40833</c:v>
                </c:pt>
                <c:pt idx="3035">
                  <c:v>40834</c:v>
                </c:pt>
                <c:pt idx="3036">
                  <c:v>40835</c:v>
                </c:pt>
                <c:pt idx="3037">
                  <c:v>40836</c:v>
                </c:pt>
                <c:pt idx="3038">
                  <c:v>40837</c:v>
                </c:pt>
                <c:pt idx="3039">
                  <c:v>40840</c:v>
                </c:pt>
                <c:pt idx="3040">
                  <c:v>40841</c:v>
                </c:pt>
                <c:pt idx="3041">
                  <c:v>40842</c:v>
                </c:pt>
                <c:pt idx="3042">
                  <c:v>40843</c:v>
                </c:pt>
                <c:pt idx="3043">
                  <c:v>40844</c:v>
                </c:pt>
                <c:pt idx="3044">
                  <c:v>40847</c:v>
                </c:pt>
                <c:pt idx="3045">
                  <c:v>40848</c:v>
                </c:pt>
                <c:pt idx="3046">
                  <c:v>40849</c:v>
                </c:pt>
                <c:pt idx="3047">
                  <c:v>40850</c:v>
                </c:pt>
                <c:pt idx="3048">
                  <c:v>40851</c:v>
                </c:pt>
                <c:pt idx="3049">
                  <c:v>40854</c:v>
                </c:pt>
                <c:pt idx="3050">
                  <c:v>40855</c:v>
                </c:pt>
                <c:pt idx="3051">
                  <c:v>40856</c:v>
                </c:pt>
                <c:pt idx="3052">
                  <c:v>40857</c:v>
                </c:pt>
                <c:pt idx="3053">
                  <c:v>40858</c:v>
                </c:pt>
                <c:pt idx="3054">
                  <c:v>40861</c:v>
                </c:pt>
                <c:pt idx="3055">
                  <c:v>40862</c:v>
                </c:pt>
                <c:pt idx="3056">
                  <c:v>40863</c:v>
                </c:pt>
                <c:pt idx="3057">
                  <c:v>40864</c:v>
                </c:pt>
                <c:pt idx="3058">
                  <c:v>40865</c:v>
                </c:pt>
                <c:pt idx="3059">
                  <c:v>40868</c:v>
                </c:pt>
                <c:pt idx="3060">
                  <c:v>40869</c:v>
                </c:pt>
                <c:pt idx="3061">
                  <c:v>40870</c:v>
                </c:pt>
                <c:pt idx="3062">
                  <c:v>40871</c:v>
                </c:pt>
                <c:pt idx="3063">
                  <c:v>40872</c:v>
                </c:pt>
                <c:pt idx="3064">
                  <c:v>40875</c:v>
                </c:pt>
                <c:pt idx="3065">
                  <c:v>40876</c:v>
                </c:pt>
                <c:pt idx="3066">
                  <c:v>40877</c:v>
                </c:pt>
                <c:pt idx="3067">
                  <c:v>40878</c:v>
                </c:pt>
                <c:pt idx="3068">
                  <c:v>40879</c:v>
                </c:pt>
                <c:pt idx="3069">
                  <c:v>40882</c:v>
                </c:pt>
                <c:pt idx="3070">
                  <c:v>40883</c:v>
                </c:pt>
                <c:pt idx="3071">
                  <c:v>40884</c:v>
                </c:pt>
                <c:pt idx="3072">
                  <c:v>40885</c:v>
                </c:pt>
                <c:pt idx="3073">
                  <c:v>40886</c:v>
                </c:pt>
                <c:pt idx="3074">
                  <c:v>40889</c:v>
                </c:pt>
                <c:pt idx="3075">
                  <c:v>40890</c:v>
                </c:pt>
                <c:pt idx="3076">
                  <c:v>40891</c:v>
                </c:pt>
                <c:pt idx="3077">
                  <c:v>40892</c:v>
                </c:pt>
                <c:pt idx="3078">
                  <c:v>40893</c:v>
                </c:pt>
                <c:pt idx="3079">
                  <c:v>40896</c:v>
                </c:pt>
                <c:pt idx="3080">
                  <c:v>40897</c:v>
                </c:pt>
                <c:pt idx="3081">
                  <c:v>40898</c:v>
                </c:pt>
                <c:pt idx="3082">
                  <c:v>40899</c:v>
                </c:pt>
                <c:pt idx="3083">
                  <c:v>40900</c:v>
                </c:pt>
                <c:pt idx="3084">
                  <c:v>40903</c:v>
                </c:pt>
                <c:pt idx="3085">
                  <c:v>40904</c:v>
                </c:pt>
                <c:pt idx="3086">
                  <c:v>40905</c:v>
                </c:pt>
                <c:pt idx="3087">
                  <c:v>40906</c:v>
                </c:pt>
                <c:pt idx="3088">
                  <c:v>40907</c:v>
                </c:pt>
                <c:pt idx="3089">
                  <c:v>40910</c:v>
                </c:pt>
                <c:pt idx="3090">
                  <c:v>40911</c:v>
                </c:pt>
                <c:pt idx="3091">
                  <c:v>40912</c:v>
                </c:pt>
                <c:pt idx="3092">
                  <c:v>40913</c:v>
                </c:pt>
                <c:pt idx="3093">
                  <c:v>40914</c:v>
                </c:pt>
                <c:pt idx="3094">
                  <c:v>40917</c:v>
                </c:pt>
                <c:pt idx="3095">
                  <c:v>40918</c:v>
                </c:pt>
                <c:pt idx="3096">
                  <c:v>40919</c:v>
                </c:pt>
                <c:pt idx="3097">
                  <c:v>40920</c:v>
                </c:pt>
                <c:pt idx="3098">
                  <c:v>40921</c:v>
                </c:pt>
                <c:pt idx="3099">
                  <c:v>40924</c:v>
                </c:pt>
                <c:pt idx="3100">
                  <c:v>40925</c:v>
                </c:pt>
                <c:pt idx="3101">
                  <c:v>40926</c:v>
                </c:pt>
                <c:pt idx="3102">
                  <c:v>40927</c:v>
                </c:pt>
                <c:pt idx="3103">
                  <c:v>40928</c:v>
                </c:pt>
                <c:pt idx="3104">
                  <c:v>40931</c:v>
                </c:pt>
                <c:pt idx="3105">
                  <c:v>40932</c:v>
                </c:pt>
                <c:pt idx="3106">
                  <c:v>40933</c:v>
                </c:pt>
                <c:pt idx="3107">
                  <c:v>40934</c:v>
                </c:pt>
                <c:pt idx="3108">
                  <c:v>40935</c:v>
                </c:pt>
                <c:pt idx="3109">
                  <c:v>40938</c:v>
                </c:pt>
                <c:pt idx="3110">
                  <c:v>40939</c:v>
                </c:pt>
                <c:pt idx="3111">
                  <c:v>40940</c:v>
                </c:pt>
                <c:pt idx="3112">
                  <c:v>40941</c:v>
                </c:pt>
                <c:pt idx="3113">
                  <c:v>40942</c:v>
                </c:pt>
                <c:pt idx="3114">
                  <c:v>40945</c:v>
                </c:pt>
                <c:pt idx="3115">
                  <c:v>40946</c:v>
                </c:pt>
                <c:pt idx="3116">
                  <c:v>40947</c:v>
                </c:pt>
                <c:pt idx="3117">
                  <c:v>40948</c:v>
                </c:pt>
                <c:pt idx="3118">
                  <c:v>40949</c:v>
                </c:pt>
                <c:pt idx="3119">
                  <c:v>40952</c:v>
                </c:pt>
                <c:pt idx="3120">
                  <c:v>40953</c:v>
                </c:pt>
                <c:pt idx="3121">
                  <c:v>40954</c:v>
                </c:pt>
                <c:pt idx="3122">
                  <c:v>40955</c:v>
                </c:pt>
                <c:pt idx="3123">
                  <c:v>40956</c:v>
                </c:pt>
                <c:pt idx="3124">
                  <c:v>40959</c:v>
                </c:pt>
                <c:pt idx="3125">
                  <c:v>40960</c:v>
                </c:pt>
                <c:pt idx="3126">
                  <c:v>40961</c:v>
                </c:pt>
                <c:pt idx="3127">
                  <c:v>40962</c:v>
                </c:pt>
                <c:pt idx="3128">
                  <c:v>40963</c:v>
                </c:pt>
                <c:pt idx="3129">
                  <c:v>40966</c:v>
                </c:pt>
                <c:pt idx="3130">
                  <c:v>40967</c:v>
                </c:pt>
                <c:pt idx="3131">
                  <c:v>40968</c:v>
                </c:pt>
                <c:pt idx="3132">
                  <c:v>40969</c:v>
                </c:pt>
                <c:pt idx="3133">
                  <c:v>40970</c:v>
                </c:pt>
                <c:pt idx="3134">
                  <c:v>40973</c:v>
                </c:pt>
                <c:pt idx="3135">
                  <c:v>40974</c:v>
                </c:pt>
                <c:pt idx="3136">
                  <c:v>40975</c:v>
                </c:pt>
                <c:pt idx="3137">
                  <c:v>40976</c:v>
                </c:pt>
                <c:pt idx="3138">
                  <c:v>40977</c:v>
                </c:pt>
                <c:pt idx="3139">
                  <c:v>40980</c:v>
                </c:pt>
                <c:pt idx="3140">
                  <c:v>40981</c:v>
                </c:pt>
                <c:pt idx="3141">
                  <c:v>40982</c:v>
                </c:pt>
                <c:pt idx="3142">
                  <c:v>40983</c:v>
                </c:pt>
                <c:pt idx="3143">
                  <c:v>40984</c:v>
                </c:pt>
                <c:pt idx="3144">
                  <c:v>40987</c:v>
                </c:pt>
                <c:pt idx="3145">
                  <c:v>40988</c:v>
                </c:pt>
                <c:pt idx="3146">
                  <c:v>40989</c:v>
                </c:pt>
                <c:pt idx="3147">
                  <c:v>40990</c:v>
                </c:pt>
                <c:pt idx="3148">
                  <c:v>40991</c:v>
                </c:pt>
                <c:pt idx="3149">
                  <c:v>40994</c:v>
                </c:pt>
                <c:pt idx="3150">
                  <c:v>40995</c:v>
                </c:pt>
                <c:pt idx="3151">
                  <c:v>40996</c:v>
                </c:pt>
                <c:pt idx="3152">
                  <c:v>40997</c:v>
                </c:pt>
                <c:pt idx="3153">
                  <c:v>40998</c:v>
                </c:pt>
                <c:pt idx="3154">
                  <c:v>41001</c:v>
                </c:pt>
                <c:pt idx="3155">
                  <c:v>41002</c:v>
                </c:pt>
                <c:pt idx="3156">
                  <c:v>41003</c:v>
                </c:pt>
                <c:pt idx="3157">
                  <c:v>41004</c:v>
                </c:pt>
                <c:pt idx="3158">
                  <c:v>41005</c:v>
                </c:pt>
                <c:pt idx="3159">
                  <c:v>41008</c:v>
                </c:pt>
                <c:pt idx="3160">
                  <c:v>41009</c:v>
                </c:pt>
                <c:pt idx="3161">
                  <c:v>41010</c:v>
                </c:pt>
                <c:pt idx="3162">
                  <c:v>41011</c:v>
                </c:pt>
                <c:pt idx="3163">
                  <c:v>41012</c:v>
                </c:pt>
                <c:pt idx="3164">
                  <c:v>41015</c:v>
                </c:pt>
                <c:pt idx="3165">
                  <c:v>41016</c:v>
                </c:pt>
                <c:pt idx="3166">
                  <c:v>41017</c:v>
                </c:pt>
                <c:pt idx="3167">
                  <c:v>41018</c:v>
                </c:pt>
                <c:pt idx="3168">
                  <c:v>41019</c:v>
                </c:pt>
                <c:pt idx="3169">
                  <c:v>41022</c:v>
                </c:pt>
                <c:pt idx="3170">
                  <c:v>41023</c:v>
                </c:pt>
                <c:pt idx="3171">
                  <c:v>41024</c:v>
                </c:pt>
                <c:pt idx="3172">
                  <c:v>41025</c:v>
                </c:pt>
                <c:pt idx="3173">
                  <c:v>41026</c:v>
                </c:pt>
                <c:pt idx="3174">
                  <c:v>41029</c:v>
                </c:pt>
                <c:pt idx="3175">
                  <c:v>41030</c:v>
                </c:pt>
                <c:pt idx="3176">
                  <c:v>41031</c:v>
                </c:pt>
                <c:pt idx="3177">
                  <c:v>41032</c:v>
                </c:pt>
                <c:pt idx="3178">
                  <c:v>41033</c:v>
                </c:pt>
                <c:pt idx="3179">
                  <c:v>41036</c:v>
                </c:pt>
                <c:pt idx="3180">
                  <c:v>41037</c:v>
                </c:pt>
                <c:pt idx="3181">
                  <c:v>41038</c:v>
                </c:pt>
                <c:pt idx="3182">
                  <c:v>41039</c:v>
                </c:pt>
                <c:pt idx="3183">
                  <c:v>41040</c:v>
                </c:pt>
                <c:pt idx="3184">
                  <c:v>41043</c:v>
                </c:pt>
                <c:pt idx="3185">
                  <c:v>41044</c:v>
                </c:pt>
                <c:pt idx="3186">
                  <c:v>41045</c:v>
                </c:pt>
                <c:pt idx="3187">
                  <c:v>41046</c:v>
                </c:pt>
                <c:pt idx="3188">
                  <c:v>41047</c:v>
                </c:pt>
                <c:pt idx="3189">
                  <c:v>41050</c:v>
                </c:pt>
                <c:pt idx="3190">
                  <c:v>41051</c:v>
                </c:pt>
                <c:pt idx="3191">
                  <c:v>41052</c:v>
                </c:pt>
                <c:pt idx="3192">
                  <c:v>41053</c:v>
                </c:pt>
                <c:pt idx="3193">
                  <c:v>41054</c:v>
                </c:pt>
                <c:pt idx="3194">
                  <c:v>41057</c:v>
                </c:pt>
                <c:pt idx="3195">
                  <c:v>41058</c:v>
                </c:pt>
                <c:pt idx="3196">
                  <c:v>41059</c:v>
                </c:pt>
                <c:pt idx="3197">
                  <c:v>41060</c:v>
                </c:pt>
                <c:pt idx="3198">
                  <c:v>41061</c:v>
                </c:pt>
                <c:pt idx="3199">
                  <c:v>41064</c:v>
                </c:pt>
                <c:pt idx="3200">
                  <c:v>41065</c:v>
                </c:pt>
                <c:pt idx="3201">
                  <c:v>41066</c:v>
                </c:pt>
                <c:pt idx="3202">
                  <c:v>41067</c:v>
                </c:pt>
                <c:pt idx="3203">
                  <c:v>41068</c:v>
                </c:pt>
                <c:pt idx="3204">
                  <c:v>41071</c:v>
                </c:pt>
                <c:pt idx="3205">
                  <c:v>41072</c:v>
                </c:pt>
                <c:pt idx="3206">
                  <c:v>41073</c:v>
                </c:pt>
                <c:pt idx="3207">
                  <c:v>41074</c:v>
                </c:pt>
                <c:pt idx="3208">
                  <c:v>41075</c:v>
                </c:pt>
                <c:pt idx="3209">
                  <c:v>41078</c:v>
                </c:pt>
                <c:pt idx="3210">
                  <c:v>41079</c:v>
                </c:pt>
                <c:pt idx="3211">
                  <c:v>41080</c:v>
                </c:pt>
                <c:pt idx="3212">
                  <c:v>41081</c:v>
                </c:pt>
                <c:pt idx="3213">
                  <c:v>41082</c:v>
                </c:pt>
                <c:pt idx="3214">
                  <c:v>41085</c:v>
                </c:pt>
                <c:pt idx="3215">
                  <c:v>41086</c:v>
                </c:pt>
                <c:pt idx="3216">
                  <c:v>41087</c:v>
                </c:pt>
                <c:pt idx="3217">
                  <c:v>41088</c:v>
                </c:pt>
                <c:pt idx="3218">
                  <c:v>41089</c:v>
                </c:pt>
                <c:pt idx="3219">
                  <c:v>41092</c:v>
                </c:pt>
                <c:pt idx="3220">
                  <c:v>41093</c:v>
                </c:pt>
                <c:pt idx="3221">
                  <c:v>41094</c:v>
                </c:pt>
                <c:pt idx="3222">
                  <c:v>41095</c:v>
                </c:pt>
                <c:pt idx="3223">
                  <c:v>41096</c:v>
                </c:pt>
                <c:pt idx="3224">
                  <c:v>41099</c:v>
                </c:pt>
                <c:pt idx="3225">
                  <c:v>41100</c:v>
                </c:pt>
                <c:pt idx="3226">
                  <c:v>41101</c:v>
                </c:pt>
                <c:pt idx="3227">
                  <c:v>41102</c:v>
                </c:pt>
                <c:pt idx="3228">
                  <c:v>41103</c:v>
                </c:pt>
                <c:pt idx="3229">
                  <c:v>41106</c:v>
                </c:pt>
                <c:pt idx="3230">
                  <c:v>41107</c:v>
                </c:pt>
                <c:pt idx="3231">
                  <c:v>41108</c:v>
                </c:pt>
                <c:pt idx="3232">
                  <c:v>41109</c:v>
                </c:pt>
                <c:pt idx="3233">
                  <c:v>41110</c:v>
                </c:pt>
                <c:pt idx="3234">
                  <c:v>41113</c:v>
                </c:pt>
                <c:pt idx="3235">
                  <c:v>41114</c:v>
                </c:pt>
                <c:pt idx="3236">
                  <c:v>41115</c:v>
                </c:pt>
                <c:pt idx="3237">
                  <c:v>41116</c:v>
                </c:pt>
                <c:pt idx="3238">
                  <c:v>41117</c:v>
                </c:pt>
                <c:pt idx="3239">
                  <c:v>41120</c:v>
                </c:pt>
                <c:pt idx="3240">
                  <c:v>41121</c:v>
                </c:pt>
                <c:pt idx="3241">
                  <c:v>41122</c:v>
                </c:pt>
                <c:pt idx="3242">
                  <c:v>41123</c:v>
                </c:pt>
                <c:pt idx="3243">
                  <c:v>41124</c:v>
                </c:pt>
                <c:pt idx="3244">
                  <c:v>41127</c:v>
                </c:pt>
                <c:pt idx="3245">
                  <c:v>41128</c:v>
                </c:pt>
                <c:pt idx="3246">
                  <c:v>41129</c:v>
                </c:pt>
                <c:pt idx="3247">
                  <c:v>41130</c:v>
                </c:pt>
                <c:pt idx="3248">
                  <c:v>41131</c:v>
                </c:pt>
                <c:pt idx="3249">
                  <c:v>41134</c:v>
                </c:pt>
                <c:pt idx="3250">
                  <c:v>41135</c:v>
                </c:pt>
                <c:pt idx="3251">
                  <c:v>41136</c:v>
                </c:pt>
                <c:pt idx="3252">
                  <c:v>41137</c:v>
                </c:pt>
                <c:pt idx="3253">
                  <c:v>41138</c:v>
                </c:pt>
                <c:pt idx="3254">
                  <c:v>41141</c:v>
                </c:pt>
                <c:pt idx="3255">
                  <c:v>41142</c:v>
                </c:pt>
                <c:pt idx="3256">
                  <c:v>41143</c:v>
                </c:pt>
                <c:pt idx="3257">
                  <c:v>41144</c:v>
                </c:pt>
                <c:pt idx="3258">
                  <c:v>41145</c:v>
                </c:pt>
                <c:pt idx="3259">
                  <c:v>41148</c:v>
                </c:pt>
                <c:pt idx="3260">
                  <c:v>41149</c:v>
                </c:pt>
                <c:pt idx="3261">
                  <c:v>41150</c:v>
                </c:pt>
                <c:pt idx="3262">
                  <c:v>41151</c:v>
                </c:pt>
                <c:pt idx="3263">
                  <c:v>41152</c:v>
                </c:pt>
                <c:pt idx="3264">
                  <c:v>41155</c:v>
                </c:pt>
                <c:pt idx="3265">
                  <c:v>41156</c:v>
                </c:pt>
                <c:pt idx="3266">
                  <c:v>41157</c:v>
                </c:pt>
                <c:pt idx="3267">
                  <c:v>41158</c:v>
                </c:pt>
                <c:pt idx="3268">
                  <c:v>41159</c:v>
                </c:pt>
                <c:pt idx="3269">
                  <c:v>41162</c:v>
                </c:pt>
                <c:pt idx="3270">
                  <c:v>41163</c:v>
                </c:pt>
                <c:pt idx="3271">
                  <c:v>41164</c:v>
                </c:pt>
                <c:pt idx="3272">
                  <c:v>41165</c:v>
                </c:pt>
                <c:pt idx="3273">
                  <c:v>41166</c:v>
                </c:pt>
                <c:pt idx="3274">
                  <c:v>41169</c:v>
                </c:pt>
                <c:pt idx="3275">
                  <c:v>41170</c:v>
                </c:pt>
                <c:pt idx="3276">
                  <c:v>41171</c:v>
                </c:pt>
                <c:pt idx="3277">
                  <c:v>41172</c:v>
                </c:pt>
                <c:pt idx="3278">
                  <c:v>41173</c:v>
                </c:pt>
                <c:pt idx="3279">
                  <c:v>41176</c:v>
                </c:pt>
                <c:pt idx="3280">
                  <c:v>41177</c:v>
                </c:pt>
                <c:pt idx="3281">
                  <c:v>41178</c:v>
                </c:pt>
                <c:pt idx="3282">
                  <c:v>41179</c:v>
                </c:pt>
                <c:pt idx="3283">
                  <c:v>41180</c:v>
                </c:pt>
                <c:pt idx="3284">
                  <c:v>41183</c:v>
                </c:pt>
                <c:pt idx="3285">
                  <c:v>41184</c:v>
                </c:pt>
                <c:pt idx="3286">
                  <c:v>41185</c:v>
                </c:pt>
                <c:pt idx="3287">
                  <c:v>41186</c:v>
                </c:pt>
                <c:pt idx="3288">
                  <c:v>41187</c:v>
                </c:pt>
                <c:pt idx="3289">
                  <c:v>41190</c:v>
                </c:pt>
                <c:pt idx="3290">
                  <c:v>41191</c:v>
                </c:pt>
                <c:pt idx="3291">
                  <c:v>41192</c:v>
                </c:pt>
                <c:pt idx="3292">
                  <c:v>41193</c:v>
                </c:pt>
                <c:pt idx="3293">
                  <c:v>41194</c:v>
                </c:pt>
                <c:pt idx="3294">
                  <c:v>41197</c:v>
                </c:pt>
                <c:pt idx="3295">
                  <c:v>41198</c:v>
                </c:pt>
                <c:pt idx="3296">
                  <c:v>41199</c:v>
                </c:pt>
                <c:pt idx="3297">
                  <c:v>41200</c:v>
                </c:pt>
                <c:pt idx="3298">
                  <c:v>41201</c:v>
                </c:pt>
                <c:pt idx="3299">
                  <c:v>41204</c:v>
                </c:pt>
                <c:pt idx="3300">
                  <c:v>41205</c:v>
                </c:pt>
                <c:pt idx="3301">
                  <c:v>41206</c:v>
                </c:pt>
                <c:pt idx="3302">
                  <c:v>41207</c:v>
                </c:pt>
                <c:pt idx="3303">
                  <c:v>41208</c:v>
                </c:pt>
                <c:pt idx="3304">
                  <c:v>41211</c:v>
                </c:pt>
                <c:pt idx="3305">
                  <c:v>41212</c:v>
                </c:pt>
                <c:pt idx="3306">
                  <c:v>41213</c:v>
                </c:pt>
                <c:pt idx="3307">
                  <c:v>41214</c:v>
                </c:pt>
                <c:pt idx="3308">
                  <c:v>41215</c:v>
                </c:pt>
                <c:pt idx="3309">
                  <c:v>41218</c:v>
                </c:pt>
                <c:pt idx="3310">
                  <c:v>41219</c:v>
                </c:pt>
                <c:pt idx="3311">
                  <c:v>41220</c:v>
                </c:pt>
                <c:pt idx="3312">
                  <c:v>41221</c:v>
                </c:pt>
                <c:pt idx="3313">
                  <c:v>41222</c:v>
                </c:pt>
                <c:pt idx="3314">
                  <c:v>41225</c:v>
                </c:pt>
                <c:pt idx="3315">
                  <c:v>41226</c:v>
                </c:pt>
                <c:pt idx="3316">
                  <c:v>41227</c:v>
                </c:pt>
                <c:pt idx="3317">
                  <c:v>41228</c:v>
                </c:pt>
                <c:pt idx="3318">
                  <c:v>41229</c:v>
                </c:pt>
                <c:pt idx="3319">
                  <c:v>41232</c:v>
                </c:pt>
                <c:pt idx="3320">
                  <c:v>41233</c:v>
                </c:pt>
                <c:pt idx="3321">
                  <c:v>41234</c:v>
                </c:pt>
                <c:pt idx="3322">
                  <c:v>41235</c:v>
                </c:pt>
                <c:pt idx="3323">
                  <c:v>41236</c:v>
                </c:pt>
                <c:pt idx="3324">
                  <c:v>41239</c:v>
                </c:pt>
                <c:pt idx="3325">
                  <c:v>41240</c:v>
                </c:pt>
                <c:pt idx="3326">
                  <c:v>41241</c:v>
                </c:pt>
                <c:pt idx="3327">
                  <c:v>41242</c:v>
                </c:pt>
                <c:pt idx="3328">
                  <c:v>41243</c:v>
                </c:pt>
                <c:pt idx="3329">
                  <c:v>41246</c:v>
                </c:pt>
                <c:pt idx="3330">
                  <c:v>41247</c:v>
                </c:pt>
                <c:pt idx="3331">
                  <c:v>41248</c:v>
                </c:pt>
                <c:pt idx="3332">
                  <c:v>41249</c:v>
                </c:pt>
                <c:pt idx="3333">
                  <c:v>41250</c:v>
                </c:pt>
                <c:pt idx="3334">
                  <c:v>41253</c:v>
                </c:pt>
                <c:pt idx="3335">
                  <c:v>41254</c:v>
                </c:pt>
                <c:pt idx="3336">
                  <c:v>41255</c:v>
                </c:pt>
                <c:pt idx="3337">
                  <c:v>41256</c:v>
                </c:pt>
                <c:pt idx="3338">
                  <c:v>41257</c:v>
                </c:pt>
                <c:pt idx="3339">
                  <c:v>41260</c:v>
                </c:pt>
                <c:pt idx="3340">
                  <c:v>41261</c:v>
                </c:pt>
                <c:pt idx="3341">
                  <c:v>41262</c:v>
                </c:pt>
                <c:pt idx="3342">
                  <c:v>41263</c:v>
                </c:pt>
                <c:pt idx="3343">
                  <c:v>41264</c:v>
                </c:pt>
                <c:pt idx="3344">
                  <c:v>41267</c:v>
                </c:pt>
                <c:pt idx="3345">
                  <c:v>41268</c:v>
                </c:pt>
                <c:pt idx="3346">
                  <c:v>41269</c:v>
                </c:pt>
                <c:pt idx="3347">
                  <c:v>41270</c:v>
                </c:pt>
                <c:pt idx="3348">
                  <c:v>41271</c:v>
                </c:pt>
                <c:pt idx="3349">
                  <c:v>41274</c:v>
                </c:pt>
                <c:pt idx="3350">
                  <c:v>41275</c:v>
                </c:pt>
                <c:pt idx="3351">
                  <c:v>41276</c:v>
                </c:pt>
                <c:pt idx="3352">
                  <c:v>41277</c:v>
                </c:pt>
                <c:pt idx="3353">
                  <c:v>41278</c:v>
                </c:pt>
                <c:pt idx="3354">
                  <c:v>41281</c:v>
                </c:pt>
                <c:pt idx="3355">
                  <c:v>41282</c:v>
                </c:pt>
                <c:pt idx="3356">
                  <c:v>41283</c:v>
                </c:pt>
                <c:pt idx="3357">
                  <c:v>41284</c:v>
                </c:pt>
                <c:pt idx="3358">
                  <c:v>41285</c:v>
                </c:pt>
                <c:pt idx="3359">
                  <c:v>41288</c:v>
                </c:pt>
                <c:pt idx="3360">
                  <c:v>41289</c:v>
                </c:pt>
                <c:pt idx="3361">
                  <c:v>41290</c:v>
                </c:pt>
                <c:pt idx="3362">
                  <c:v>41291</c:v>
                </c:pt>
                <c:pt idx="3363">
                  <c:v>41292</c:v>
                </c:pt>
                <c:pt idx="3364">
                  <c:v>41295</c:v>
                </c:pt>
                <c:pt idx="3365">
                  <c:v>41296</c:v>
                </c:pt>
                <c:pt idx="3366">
                  <c:v>41297</c:v>
                </c:pt>
                <c:pt idx="3367">
                  <c:v>41298</c:v>
                </c:pt>
                <c:pt idx="3368">
                  <c:v>41299</c:v>
                </c:pt>
                <c:pt idx="3369">
                  <c:v>41302</c:v>
                </c:pt>
                <c:pt idx="3370">
                  <c:v>41303</c:v>
                </c:pt>
                <c:pt idx="3371">
                  <c:v>41304</c:v>
                </c:pt>
                <c:pt idx="3372">
                  <c:v>41305</c:v>
                </c:pt>
                <c:pt idx="3373">
                  <c:v>41306</c:v>
                </c:pt>
                <c:pt idx="3374">
                  <c:v>41309</c:v>
                </c:pt>
                <c:pt idx="3375">
                  <c:v>41310</c:v>
                </c:pt>
                <c:pt idx="3376">
                  <c:v>41311</c:v>
                </c:pt>
                <c:pt idx="3377">
                  <c:v>41312</c:v>
                </c:pt>
                <c:pt idx="3378">
                  <c:v>41313</c:v>
                </c:pt>
                <c:pt idx="3379">
                  <c:v>41316</c:v>
                </c:pt>
                <c:pt idx="3380">
                  <c:v>41317</c:v>
                </c:pt>
                <c:pt idx="3381">
                  <c:v>41318</c:v>
                </c:pt>
                <c:pt idx="3382">
                  <c:v>41319</c:v>
                </c:pt>
                <c:pt idx="3383">
                  <c:v>41320</c:v>
                </c:pt>
                <c:pt idx="3384">
                  <c:v>41323</c:v>
                </c:pt>
                <c:pt idx="3385">
                  <c:v>41324</c:v>
                </c:pt>
                <c:pt idx="3386">
                  <c:v>41325</c:v>
                </c:pt>
                <c:pt idx="3387">
                  <c:v>41326</c:v>
                </c:pt>
                <c:pt idx="3388">
                  <c:v>41327</c:v>
                </c:pt>
                <c:pt idx="3389">
                  <c:v>41330</c:v>
                </c:pt>
                <c:pt idx="3390">
                  <c:v>41331</c:v>
                </c:pt>
                <c:pt idx="3391">
                  <c:v>41332</c:v>
                </c:pt>
                <c:pt idx="3392">
                  <c:v>41333</c:v>
                </c:pt>
                <c:pt idx="3393">
                  <c:v>41334</c:v>
                </c:pt>
                <c:pt idx="3394">
                  <c:v>41337</c:v>
                </c:pt>
                <c:pt idx="3395">
                  <c:v>41338</c:v>
                </c:pt>
                <c:pt idx="3396">
                  <c:v>41339</c:v>
                </c:pt>
                <c:pt idx="3397">
                  <c:v>41340</c:v>
                </c:pt>
                <c:pt idx="3398">
                  <c:v>41341</c:v>
                </c:pt>
                <c:pt idx="3399">
                  <c:v>41344</c:v>
                </c:pt>
                <c:pt idx="3400">
                  <c:v>41345</c:v>
                </c:pt>
                <c:pt idx="3401">
                  <c:v>41346</c:v>
                </c:pt>
                <c:pt idx="3402">
                  <c:v>41347</c:v>
                </c:pt>
                <c:pt idx="3403">
                  <c:v>41348</c:v>
                </c:pt>
                <c:pt idx="3404">
                  <c:v>41351</c:v>
                </c:pt>
                <c:pt idx="3405">
                  <c:v>41352</c:v>
                </c:pt>
                <c:pt idx="3406">
                  <c:v>41353</c:v>
                </c:pt>
                <c:pt idx="3407">
                  <c:v>41354</c:v>
                </c:pt>
                <c:pt idx="3408">
                  <c:v>41355</c:v>
                </c:pt>
                <c:pt idx="3409">
                  <c:v>41358</c:v>
                </c:pt>
                <c:pt idx="3410">
                  <c:v>41359</c:v>
                </c:pt>
                <c:pt idx="3411">
                  <c:v>41360</c:v>
                </c:pt>
                <c:pt idx="3412">
                  <c:v>41361</c:v>
                </c:pt>
                <c:pt idx="3413">
                  <c:v>41362</c:v>
                </c:pt>
                <c:pt idx="3414">
                  <c:v>41365</c:v>
                </c:pt>
                <c:pt idx="3415">
                  <c:v>41366</c:v>
                </c:pt>
                <c:pt idx="3416">
                  <c:v>41367</c:v>
                </c:pt>
                <c:pt idx="3417">
                  <c:v>41368</c:v>
                </c:pt>
                <c:pt idx="3418">
                  <c:v>41369</c:v>
                </c:pt>
                <c:pt idx="3419">
                  <c:v>41372</c:v>
                </c:pt>
                <c:pt idx="3420">
                  <c:v>41373</c:v>
                </c:pt>
                <c:pt idx="3421">
                  <c:v>41374</c:v>
                </c:pt>
                <c:pt idx="3422">
                  <c:v>41375</c:v>
                </c:pt>
                <c:pt idx="3423">
                  <c:v>41376</c:v>
                </c:pt>
                <c:pt idx="3424">
                  <c:v>41379</c:v>
                </c:pt>
                <c:pt idx="3425">
                  <c:v>41380</c:v>
                </c:pt>
                <c:pt idx="3426">
                  <c:v>41381</c:v>
                </c:pt>
                <c:pt idx="3427">
                  <c:v>41382</c:v>
                </c:pt>
                <c:pt idx="3428">
                  <c:v>41383</c:v>
                </c:pt>
                <c:pt idx="3429">
                  <c:v>41386</c:v>
                </c:pt>
                <c:pt idx="3430">
                  <c:v>41387</c:v>
                </c:pt>
                <c:pt idx="3431">
                  <c:v>41388</c:v>
                </c:pt>
                <c:pt idx="3432">
                  <c:v>41389</c:v>
                </c:pt>
                <c:pt idx="3433">
                  <c:v>41390</c:v>
                </c:pt>
                <c:pt idx="3434">
                  <c:v>41393</c:v>
                </c:pt>
                <c:pt idx="3435">
                  <c:v>41394</c:v>
                </c:pt>
                <c:pt idx="3436">
                  <c:v>41395</c:v>
                </c:pt>
                <c:pt idx="3437">
                  <c:v>41396</c:v>
                </c:pt>
                <c:pt idx="3438">
                  <c:v>41397</c:v>
                </c:pt>
                <c:pt idx="3439">
                  <c:v>41400</c:v>
                </c:pt>
                <c:pt idx="3440">
                  <c:v>41401</c:v>
                </c:pt>
                <c:pt idx="3441">
                  <c:v>41402</c:v>
                </c:pt>
                <c:pt idx="3442">
                  <c:v>41403</c:v>
                </c:pt>
                <c:pt idx="3443">
                  <c:v>41404</c:v>
                </c:pt>
                <c:pt idx="3444">
                  <c:v>41407</c:v>
                </c:pt>
                <c:pt idx="3445">
                  <c:v>41408</c:v>
                </c:pt>
                <c:pt idx="3446">
                  <c:v>41409</c:v>
                </c:pt>
                <c:pt idx="3447">
                  <c:v>41410</c:v>
                </c:pt>
                <c:pt idx="3448">
                  <c:v>41411</c:v>
                </c:pt>
                <c:pt idx="3449">
                  <c:v>41414</c:v>
                </c:pt>
                <c:pt idx="3450">
                  <c:v>41415</c:v>
                </c:pt>
                <c:pt idx="3451">
                  <c:v>41416</c:v>
                </c:pt>
                <c:pt idx="3452">
                  <c:v>41417</c:v>
                </c:pt>
                <c:pt idx="3453">
                  <c:v>41418</c:v>
                </c:pt>
                <c:pt idx="3454">
                  <c:v>41421</c:v>
                </c:pt>
                <c:pt idx="3455">
                  <c:v>41422</c:v>
                </c:pt>
                <c:pt idx="3456">
                  <c:v>41423</c:v>
                </c:pt>
                <c:pt idx="3457">
                  <c:v>41424</c:v>
                </c:pt>
                <c:pt idx="3458">
                  <c:v>41425</c:v>
                </c:pt>
                <c:pt idx="3459">
                  <c:v>41428</c:v>
                </c:pt>
                <c:pt idx="3460">
                  <c:v>41429</c:v>
                </c:pt>
                <c:pt idx="3461">
                  <c:v>41430</c:v>
                </c:pt>
                <c:pt idx="3462">
                  <c:v>41431</c:v>
                </c:pt>
                <c:pt idx="3463">
                  <c:v>41432</c:v>
                </c:pt>
                <c:pt idx="3464">
                  <c:v>41435</c:v>
                </c:pt>
                <c:pt idx="3465">
                  <c:v>41436</c:v>
                </c:pt>
                <c:pt idx="3466">
                  <c:v>41437</c:v>
                </c:pt>
                <c:pt idx="3467">
                  <c:v>41438</c:v>
                </c:pt>
                <c:pt idx="3468">
                  <c:v>41439</c:v>
                </c:pt>
                <c:pt idx="3469">
                  <c:v>41442</c:v>
                </c:pt>
                <c:pt idx="3470">
                  <c:v>41443</c:v>
                </c:pt>
                <c:pt idx="3471">
                  <c:v>41444</c:v>
                </c:pt>
                <c:pt idx="3472">
                  <c:v>41445</c:v>
                </c:pt>
                <c:pt idx="3473">
                  <c:v>41446</c:v>
                </c:pt>
                <c:pt idx="3474">
                  <c:v>41449</c:v>
                </c:pt>
                <c:pt idx="3475">
                  <c:v>41450</c:v>
                </c:pt>
                <c:pt idx="3476">
                  <c:v>41451</c:v>
                </c:pt>
                <c:pt idx="3477">
                  <c:v>41452</c:v>
                </c:pt>
                <c:pt idx="3478">
                  <c:v>41453</c:v>
                </c:pt>
                <c:pt idx="3479">
                  <c:v>41456</c:v>
                </c:pt>
                <c:pt idx="3480">
                  <c:v>41457</c:v>
                </c:pt>
                <c:pt idx="3481">
                  <c:v>41458</c:v>
                </c:pt>
                <c:pt idx="3482">
                  <c:v>41459</c:v>
                </c:pt>
                <c:pt idx="3483">
                  <c:v>41460</c:v>
                </c:pt>
                <c:pt idx="3484">
                  <c:v>41463</c:v>
                </c:pt>
                <c:pt idx="3485">
                  <c:v>41464</c:v>
                </c:pt>
                <c:pt idx="3486">
                  <c:v>41465</c:v>
                </c:pt>
                <c:pt idx="3487">
                  <c:v>41466</c:v>
                </c:pt>
                <c:pt idx="3488">
                  <c:v>41467</c:v>
                </c:pt>
                <c:pt idx="3489">
                  <c:v>41470</c:v>
                </c:pt>
                <c:pt idx="3490">
                  <c:v>41471</c:v>
                </c:pt>
                <c:pt idx="3491">
                  <c:v>41472</c:v>
                </c:pt>
                <c:pt idx="3492">
                  <c:v>41473</c:v>
                </c:pt>
                <c:pt idx="3493">
                  <c:v>41474</c:v>
                </c:pt>
                <c:pt idx="3494">
                  <c:v>41477</c:v>
                </c:pt>
                <c:pt idx="3495">
                  <c:v>41478</c:v>
                </c:pt>
                <c:pt idx="3496">
                  <c:v>41479</c:v>
                </c:pt>
                <c:pt idx="3497">
                  <c:v>41480</c:v>
                </c:pt>
                <c:pt idx="3498">
                  <c:v>41481</c:v>
                </c:pt>
                <c:pt idx="3499">
                  <c:v>41484</c:v>
                </c:pt>
                <c:pt idx="3500">
                  <c:v>41485</c:v>
                </c:pt>
                <c:pt idx="3501">
                  <c:v>41486</c:v>
                </c:pt>
                <c:pt idx="3502">
                  <c:v>41487</c:v>
                </c:pt>
                <c:pt idx="3503">
                  <c:v>41488</c:v>
                </c:pt>
                <c:pt idx="3504">
                  <c:v>41491</c:v>
                </c:pt>
                <c:pt idx="3505">
                  <c:v>41492</c:v>
                </c:pt>
                <c:pt idx="3506">
                  <c:v>41493</c:v>
                </c:pt>
                <c:pt idx="3507">
                  <c:v>41494</c:v>
                </c:pt>
                <c:pt idx="3508">
                  <c:v>41495</c:v>
                </c:pt>
                <c:pt idx="3509">
                  <c:v>41498</c:v>
                </c:pt>
                <c:pt idx="3510">
                  <c:v>41499</c:v>
                </c:pt>
                <c:pt idx="3511">
                  <c:v>41500</c:v>
                </c:pt>
                <c:pt idx="3512">
                  <c:v>41501</c:v>
                </c:pt>
                <c:pt idx="3513">
                  <c:v>41502</c:v>
                </c:pt>
                <c:pt idx="3514">
                  <c:v>41505</c:v>
                </c:pt>
                <c:pt idx="3515">
                  <c:v>41506</c:v>
                </c:pt>
                <c:pt idx="3516">
                  <c:v>41507</c:v>
                </c:pt>
                <c:pt idx="3517">
                  <c:v>41508</c:v>
                </c:pt>
                <c:pt idx="3518">
                  <c:v>41509</c:v>
                </c:pt>
                <c:pt idx="3519">
                  <c:v>41512</c:v>
                </c:pt>
                <c:pt idx="3520">
                  <c:v>41513</c:v>
                </c:pt>
                <c:pt idx="3521">
                  <c:v>41514</c:v>
                </c:pt>
                <c:pt idx="3522">
                  <c:v>41515</c:v>
                </c:pt>
                <c:pt idx="3523">
                  <c:v>41516</c:v>
                </c:pt>
                <c:pt idx="3524">
                  <c:v>41519</c:v>
                </c:pt>
                <c:pt idx="3525">
                  <c:v>41520</c:v>
                </c:pt>
                <c:pt idx="3526">
                  <c:v>41521</c:v>
                </c:pt>
                <c:pt idx="3527">
                  <c:v>41522</c:v>
                </c:pt>
                <c:pt idx="3528">
                  <c:v>41523</c:v>
                </c:pt>
                <c:pt idx="3529">
                  <c:v>41526</c:v>
                </c:pt>
                <c:pt idx="3530">
                  <c:v>41527</c:v>
                </c:pt>
                <c:pt idx="3531">
                  <c:v>41528</c:v>
                </c:pt>
                <c:pt idx="3532">
                  <c:v>41529</c:v>
                </c:pt>
                <c:pt idx="3533">
                  <c:v>41530</c:v>
                </c:pt>
                <c:pt idx="3534">
                  <c:v>41533</c:v>
                </c:pt>
                <c:pt idx="3535">
                  <c:v>41534</c:v>
                </c:pt>
                <c:pt idx="3536">
                  <c:v>41535</c:v>
                </c:pt>
                <c:pt idx="3537">
                  <c:v>41536</c:v>
                </c:pt>
                <c:pt idx="3538">
                  <c:v>41537</c:v>
                </c:pt>
                <c:pt idx="3539">
                  <c:v>41540</c:v>
                </c:pt>
                <c:pt idx="3540">
                  <c:v>41541</c:v>
                </c:pt>
                <c:pt idx="3541">
                  <c:v>41542</c:v>
                </c:pt>
                <c:pt idx="3542">
                  <c:v>41543</c:v>
                </c:pt>
                <c:pt idx="3543">
                  <c:v>41544</c:v>
                </c:pt>
                <c:pt idx="3544">
                  <c:v>41547</c:v>
                </c:pt>
                <c:pt idx="3545">
                  <c:v>41548</c:v>
                </c:pt>
                <c:pt idx="3546">
                  <c:v>41549</c:v>
                </c:pt>
                <c:pt idx="3547">
                  <c:v>41550</c:v>
                </c:pt>
                <c:pt idx="3548">
                  <c:v>41551</c:v>
                </c:pt>
                <c:pt idx="3549">
                  <c:v>41554</c:v>
                </c:pt>
                <c:pt idx="3550">
                  <c:v>41555</c:v>
                </c:pt>
                <c:pt idx="3551">
                  <c:v>41556</c:v>
                </c:pt>
                <c:pt idx="3552">
                  <c:v>41557</c:v>
                </c:pt>
                <c:pt idx="3553">
                  <c:v>41558</c:v>
                </c:pt>
                <c:pt idx="3554">
                  <c:v>41561</c:v>
                </c:pt>
                <c:pt idx="3555">
                  <c:v>41562</c:v>
                </c:pt>
                <c:pt idx="3556">
                  <c:v>41563</c:v>
                </c:pt>
                <c:pt idx="3557">
                  <c:v>41564</c:v>
                </c:pt>
                <c:pt idx="3558">
                  <c:v>41565</c:v>
                </c:pt>
                <c:pt idx="3559">
                  <c:v>41568</c:v>
                </c:pt>
                <c:pt idx="3560">
                  <c:v>41569</c:v>
                </c:pt>
                <c:pt idx="3561">
                  <c:v>41570</c:v>
                </c:pt>
                <c:pt idx="3562">
                  <c:v>41571</c:v>
                </c:pt>
                <c:pt idx="3563">
                  <c:v>41572</c:v>
                </c:pt>
                <c:pt idx="3564">
                  <c:v>41575</c:v>
                </c:pt>
                <c:pt idx="3565">
                  <c:v>41576</c:v>
                </c:pt>
                <c:pt idx="3566">
                  <c:v>41577</c:v>
                </c:pt>
                <c:pt idx="3567">
                  <c:v>41578</c:v>
                </c:pt>
                <c:pt idx="3568">
                  <c:v>41579</c:v>
                </c:pt>
                <c:pt idx="3569">
                  <c:v>41582</c:v>
                </c:pt>
                <c:pt idx="3570">
                  <c:v>41583</c:v>
                </c:pt>
                <c:pt idx="3571">
                  <c:v>41584</c:v>
                </c:pt>
                <c:pt idx="3572">
                  <c:v>41585</c:v>
                </c:pt>
                <c:pt idx="3573">
                  <c:v>41586</c:v>
                </c:pt>
                <c:pt idx="3574">
                  <c:v>41589</c:v>
                </c:pt>
                <c:pt idx="3575">
                  <c:v>41590</c:v>
                </c:pt>
                <c:pt idx="3576">
                  <c:v>41591</c:v>
                </c:pt>
                <c:pt idx="3577">
                  <c:v>41592</c:v>
                </c:pt>
                <c:pt idx="3578">
                  <c:v>41593</c:v>
                </c:pt>
                <c:pt idx="3579">
                  <c:v>41596</c:v>
                </c:pt>
                <c:pt idx="3580">
                  <c:v>41597</c:v>
                </c:pt>
                <c:pt idx="3581">
                  <c:v>41598</c:v>
                </c:pt>
                <c:pt idx="3582">
                  <c:v>41599</c:v>
                </c:pt>
                <c:pt idx="3583">
                  <c:v>41600</c:v>
                </c:pt>
                <c:pt idx="3584">
                  <c:v>41603</c:v>
                </c:pt>
                <c:pt idx="3585">
                  <c:v>41604</c:v>
                </c:pt>
                <c:pt idx="3586">
                  <c:v>41605</c:v>
                </c:pt>
                <c:pt idx="3587">
                  <c:v>41606</c:v>
                </c:pt>
                <c:pt idx="3588">
                  <c:v>41607</c:v>
                </c:pt>
                <c:pt idx="3589">
                  <c:v>41610</c:v>
                </c:pt>
                <c:pt idx="3590">
                  <c:v>41611</c:v>
                </c:pt>
                <c:pt idx="3591">
                  <c:v>41612</c:v>
                </c:pt>
                <c:pt idx="3592">
                  <c:v>41613</c:v>
                </c:pt>
                <c:pt idx="3593">
                  <c:v>41614</c:v>
                </c:pt>
                <c:pt idx="3594">
                  <c:v>41617</c:v>
                </c:pt>
                <c:pt idx="3595">
                  <c:v>41618</c:v>
                </c:pt>
                <c:pt idx="3596">
                  <c:v>41619</c:v>
                </c:pt>
                <c:pt idx="3597">
                  <c:v>41620</c:v>
                </c:pt>
                <c:pt idx="3598">
                  <c:v>41621</c:v>
                </c:pt>
                <c:pt idx="3599">
                  <c:v>41624</c:v>
                </c:pt>
                <c:pt idx="3600">
                  <c:v>41625</c:v>
                </c:pt>
                <c:pt idx="3601">
                  <c:v>41626</c:v>
                </c:pt>
                <c:pt idx="3602">
                  <c:v>41627</c:v>
                </c:pt>
                <c:pt idx="3603">
                  <c:v>41628</c:v>
                </c:pt>
                <c:pt idx="3604">
                  <c:v>41631</c:v>
                </c:pt>
                <c:pt idx="3605">
                  <c:v>41632</c:v>
                </c:pt>
                <c:pt idx="3606">
                  <c:v>41633</c:v>
                </c:pt>
                <c:pt idx="3607">
                  <c:v>41634</c:v>
                </c:pt>
                <c:pt idx="3608">
                  <c:v>41635</c:v>
                </c:pt>
                <c:pt idx="3609">
                  <c:v>41638</c:v>
                </c:pt>
                <c:pt idx="3610">
                  <c:v>41639</c:v>
                </c:pt>
                <c:pt idx="3611">
                  <c:v>41640</c:v>
                </c:pt>
                <c:pt idx="3612">
                  <c:v>41641</c:v>
                </c:pt>
                <c:pt idx="3613">
                  <c:v>41642</c:v>
                </c:pt>
                <c:pt idx="3614">
                  <c:v>41645</c:v>
                </c:pt>
                <c:pt idx="3615">
                  <c:v>41646</c:v>
                </c:pt>
                <c:pt idx="3616">
                  <c:v>41647</c:v>
                </c:pt>
                <c:pt idx="3617">
                  <c:v>41648</c:v>
                </c:pt>
                <c:pt idx="3618">
                  <c:v>41649</c:v>
                </c:pt>
                <c:pt idx="3619">
                  <c:v>41652</c:v>
                </c:pt>
                <c:pt idx="3620">
                  <c:v>41653</c:v>
                </c:pt>
                <c:pt idx="3621">
                  <c:v>41654</c:v>
                </c:pt>
                <c:pt idx="3622">
                  <c:v>41655</c:v>
                </c:pt>
                <c:pt idx="3623">
                  <c:v>41656</c:v>
                </c:pt>
                <c:pt idx="3624">
                  <c:v>41659</c:v>
                </c:pt>
                <c:pt idx="3625">
                  <c:v>41660</c:v>
                </c:pt>
                <c:pt idx="3626">
                  <c:v>41661</c:v>
                </c:pt>
                <c:pt idx="3627">
                  <c:v>41662</c:v>
                </c:pt>
                <c:pt idx="3628">
                  <c:v>41663</c:v>
                </c:pt>
                <c:pt idx="3629">
                  <c:v>41666</c:v>
                </c:pt>
                <c:pt idx="3630">
                  <c:v>41667</c:v>
                </c:pt>
                <c:pt idx="3631">
                  <c:v>41668</c:v>
                </c:pt>
                <c:pt idx="3632">
                  <c:v>41669</c:v>
                </c:pt>
                <c:pt idx="3633">
                  <c:v>41670</c:v>
                </c:pt>
                <c:pt idx="3634">
                  <c:v>41673</c:v>
                </c:pt>
                <c:pt idx="3635">
                  <c:v>41674</c:v>
                </c:pt>
                <c:pt idx="3636">
                  <c:v>41675</c:v>
                </c:pt>
                <c:pt idx="3637">
                  <c:v>41676</c:v>
                </c:pt>
                <c:pt idx="3638">
                  <c:v>41677</c:v>
                </c:pt>
                <c:pt idx="3639">
                  <c:v>41680</c:v>
                </c:pt>
                <c:pt idx="3640">
                  <c:v>41681</c:v>
                </c:pt>
                <c:pt idx="3641">
                  <c:v>41682</c:v>
                </c:pt>
                <c:pt idx="3642">
                  <c:v>41683</c:v>
                </c:pt>
                <c:pt idx="3643">
                  <c:v>41684</c:v>
                </c:pt>
                <c:pt idx="3644">
                  <c:v>41687</c:v>
                </c:pt>
                <c:pt idx="3645">
                  <c:v>41688</c:v>
                </c:pt>
                <c:pt idx="3646">
                  <c:v>41689</c:v>
                </c:pt>
                <c:pt idx="3647">
                  <c:v>41690</c:v>
                </c:pt>
                <c:pt idx="3648">
                  <c:v>41691</c:v>
                </c:pt>
                <c:pt idx="3649">
                  <c:v>41694</c:v>
                </c:pt>
                <c:pt idx="3650">
                  <c:v>41695</c:v>
                </c:pt>
                <c:pt idx="3651">
                  <c:v>41696</c:v>
                </c:pt>
                <c:pt idx="3652">
                  <c:v>41697</c:v>
                </c:pt>
                <c:pt idx="3653">
                  <c:v>41698</c:v>
                </c:pt>
                <c:pt idx="3654">
                  <c:v>41701</c:v>
                </c:pt>
                <c:pt idx="3655">
                  <c:v>41702</c:v>
                </c:pt>
                <c:pt idx="3656">
                  <c:v>41703</c:v>
                </c:pt>
                <c:pt idx="3657">
                  <c:v>41704</c:v>
                </c:pt>
                <c:pt idx="3658">
                  <c:v>41705</c:v>
                </c:pt>
                <c:pt idx="3659">
                  <c:v>41708</c:v>
                </c:pt>
                <c:pt idx="3660">
                  <c:v>41709</c:v>
                </c:pt>
                <c:pt idx="3661">
                  <c:v>41710</c:v>
                </c:pt>
                <c:pt idx="3662">
                  <c:v>41711</c:v>
                </c:pt>
                <c:pt idx="3663">
                  <c:v>41712</c:v>
                </c:pt>
                <c:pt idx="3664">
                  <c:v>41715</c:v>
                </c:pt>
                <c:pt idx="3665">
                  <c:v>41716</c:v>
                </c:pt>
                <c:pt idx="3666">
                  <c:v>41717</c:v>
                </c:pt>
                <c:pt idx="3667">
                  <c:v>41718</c:v>
                </c:pt>
                <c:pt idx="3668">
                  <c:v>41719</c:v>
                </c:pt>
                <c:pt idx="3669">
                  <c:v>41722</c:v>
                </c:pt>
                <c:pt idx="3670">
                  <c:v>41723</c:v>
                </c:pt>
                <c:pt idx="3671">
                  <c:v>41724</c:v>
                </c:pt>
                <c:pt idx="3672">
                  <c:v>41725</c:v>
                </c:pt>
                <c:pt idx="3673">
                  <c:v>41726</c:v>
                </c:pt>
                <c:pt idx="3674">
                  <c:v>41729</c:v>
                </c:pt>
                <c:pt idx="3675">
                  <c:v>41730</c:v>
                </c:pt>
                <c:pt idx="3676">
                  <c:v>41731</c:v>
                </c:pt>
                <c:pt idx="3677">
                  <c:v>41732</c:v>
                </c:pt>
                <c:pt idx="3678">
                  <c:v>41733</c:v>
                </c:pt>
                <c:pt idx="3679">
                  <c:v>41736</c:v>
                </c:pt>
                <c:pt idx="3680">
                  <c:v>41737</c:v>
                </c:pt>
                <c:pt idx="3681">
                  <c:v>41738</c:v>
                </c:pt>
                <c:pt idx="3682">
                  <c:v>41739</c:v>
                </c:pt>
                <c:pt idx="3683">
                  <c:v>41740</c:v>
                </c:pt>
                <c:pt idx="3684">
                  <c:v>41743</c:v>
                </c:pt>
                <c:pt idx="3685">
                  <c:v>41744</c:v>
                </c:pt>
                <c:pt idx="3686">
                  <c:v>41745</c:v>
                </c:pt>
                <c:pt idx="3687">
                  <c:v>41746</c:v>
                </c:pt>
                <c:pt idx="3688">
                  <c:v>41747</c:v>
                </c:pt>
                <c:pt idx="3689">
                  <c:v>41750</c:v>
                </c:pt>
                <c:pt idx="3690">
                  <c:v>41751</c:v>
                </c:pt>
                <c:pt idx="3691">
                  <c:v>41752</c:v>
                </c:pt>
                <c:pt idx="3692">
                  <c:v>41753</c:v>
                </c:pt>
                <c:pt idx="3693">
                  <c:v>41754</c:v>
                </c:pt>
                <c:pt idx="3694">
                  <c:v>41757</c:v>
                </c:pt>
                <c:pt idx="3695">
                  <c:v>41758</c:v>
                </c:pt>
                <c:pt idx="3696">
                  <c:v>41759</c:v>
                </c:pt>
                <c:pt idx="3697">
                  <c:v>41760</c:v>
                </c:pt>
                <c:pt idx="3698">
                  <c:v>41761</c:v>
                </c:pt>
                <c:pt idx="3699">
                  <c:v>41764</c:v>
                </c:pt>
                <c:pt idx="3700">
                  <c:v>41765</c:v>
                </c:pt>
                <c:pt idx="3701">
                  <c:v>41766</c:v>
                </c:pt>
                <c:pt idx="3702">
                  <c:v>41767</c:v>
                </c:pt>
                <c:pt idx="3703">
                  <c:v>41768</c:v>
                </c:pt>
                <c:pt idx="3704">
                  <c:v>41771</c:v>
                </c:pt>
                <c:pt idx="3705">
                  <c:v>41772</c:v>
                </c:pt>
                <c:pt idx="3706">
                  <c:v>41773</c:v>
                </c:pt>
                <c:pt idx="3707">
                  <c:v>41774</c:v>
                </c:pt>
                <c:pt idx="3708">
                  <c:v>41775</c:v>
                </c:pt>
                <c:pt idx="3709">
                  <c:v>41778</c:v>
                </c:pt>
                <c:pt idx="3710">
                  <c:v>41779</c:v>
                </c:pt>
                <c:pt idx="3711">
                  <c:v>41780</c:v>
                </c:pt>
                <c:pt idx="3712">
                  <c:v>41781</c:v>
                </c:pt>
                <c:pt idx="3713">
                  <c:v>41782</c:v>
                </c:pt>
                <c:pt idx="3714">
                  <c:v>41785</c:v>
                </c:pt>
                <c:pt idx="3715">
                  <c:v>41786</c:v>
                </c:pt>
                <c:pt idx="3716">
                  <c:v>41787</c:v>
                </c:pt>
                <c:pt idx="3717">
                  <c:v>41788</c:v>
                </c:pt>
                <c:pt idx="3718">
                  <c:v>41789</c:v>
                </c:pt>
                <c:pt idx="3719">
                  <c:v>41792</c:v>
                </c:pt>
                <c:pt idx="3720">
                  <c:v>41793</c:v>
                </c:pt>
                <c:pt idx="3721">
                  <c:v>41794</c:v>
                </c:pt>
                <c:pt idx="3722">
                  <c:v>41795</c:v>
                </c:pt>
                <c:pt idx="3723">
                  <c:v>41796</c:v>
                </c:pt>
                <c:pt idx="3724">
                  <c:v>41799</c:v>
                </c:pt>
                <c:pt idx="3725">
                  <c:v>41800</c:v>
                </c:pt>
                <c:pt idx="3726">
                  <c:v>41801</c:v>
                </c:pt>
                <c:pt idx="3727">
                  <c:v>41802</c:v>
                </c:pt>
                <c:pt idx="3728">
                  <c:v>41803</c:v>
                </c:pt>
                <c:pt idx="3729">
                  <c:v>41806</c:v>
                </c:pt>
                <c:pt idx="3730">
                  <c:v>41807</c:v>
                </c:pt>
                <c:pt idx="3731">
                  <c:v>41808</c:v>
                </c:pt>
                <c:pt idx="3732">
                  <c:v>41809</c:v>
                </c:pt>
                <c:pt idx="3733">
                  <c:v>41810</c:v>
                </c:pt>
                <c:pt idx="3734">
                  <c:v>41813</c:v>
                </c:pt>
                <c:pt idx="3735">
                  <c:v>41814</c:v>
                </c:pt>
                <c:pt idx="3736">
                  <c:v>41815</c:v>
                </c:pt>
                <c:pt idx="3737">
                  <c:v>41816</c:v>
                </c:pt>
                <c:pt idx="3738">
                  <c:v>41817</c:v>
                </c:pt>
                <c:pt idx="3739">
                  <c:v>41820</c:v>
                </c:pt>
                <c:pt idx="3740">
                  <c:v>41821</c:v>
                </c:pt>
                <c:pt idx="3741">
                  <c:v>41822</c:v>
                </c:pt>
                <c:pt idx="3742">
                  <c:v>41823</c:v>
                </c:pt>
                <c:pt idx="3743">
                  <c:v>41824</c:v>
                </c:pt>
                <c:pt idx="3744">
                  <c:v>41827</c:v>
                </c:pt>
                <c:pt idx="3745">
                  <c:v>41828</c:v>
                </c:pt>
                <c:pt idx="3746">
                  <c:v>41829</c:v>
                </c:pt>
                <c:pt idx="3747">
                  <c:v>41830</c:v>
                </c:pt>
                <c:pt idx="3748">
                  <c:v>41831</c:v>
                </c:pt>
                <c:pt idx="3749">
                  <c:v>41834</c:v>
                </c:pt>
                <c:pt idx="3750">
                  <c:v>41835</c:v>
                </c:pt>
                <c:pt idx="3751">
                  <c:v>41836</c:v>
                </c:pt>
                <c:pt idx="3752">
                  <c:v>41837</c:v>
                </c:pt>
                <c:pt idx="3753">
                  <c:v>41838</c:v>
                </c:pt>
                <c:pt idx="3754">
                  <c:v>41841</c:v>
                </c:pt>
                <c:pt idx="3755">
                  <c:v>41842</c:v>
                </c:pt>
                <c:pt idx="3756">
                  <c:v>41843</c:v>
                </c:pt>
                <c:pt idx="3757">
                  <c:v>41844</c:v>
                </c:pt>
                <c:pt idx="3758">
                  <c:v>41845</c:v>
                </c:pt>
                <c:pt idx="3759">
                  <c:v>41848</c:v>
                </c:pt>
                <c:pt idx="3760">
                  <c:v>41849</c:v>
                </c:pt>
                <c:pt idx="3761">
                  <c:v>41850</c:v>
                </c:pt>
                <c:pt idx="3762">
                  <c:v>41851</c:v>
                </c:pt>
                <c:pt idx="3763">
                  <c:v>41852</c:v>
                </c:pt>
                <c:pt idx="3764">
                  <c:v>41855</c:v>
                </c:pt>
                <c:pt idx="3765">
                  <c:v>41856</c:v>
                </c:pt>
                <c:pt idx="3766">
                  <c:v>41857</c:v>
                </c:pt>
                <c:pt idx="3767">
                  <c:v>41858</c:v>
                </c:pt>
                <c:pt idx="3768">
                  <c:v>41859</c:v>
                </c:pt>
                <c:pt idx="3769">
                  <c:v>41862</c:v>
                </c:pt>
                <c:pt idx="3770">
                  <c:v>41863</c:v>
                </c:pt>
                <c:pt idx="3771">
                  <c:v>41864</c:v>
                </c:pt>
                <c:pt idx="3772">
                  <c:v>41865</c:v>
                </c:pt>
                <c:pt idx="3773">
                  <c:v>41866</c:v>
                </c:pt>
                <c:pt idx="3774">
                  <c:v>41869</c:v>
                </c:pt>
                <c:pt idx="3775">
                  <c:v>41870</c:v>
                </c:pt>
                <c:pt idx="3776">
                  <c:v>41871</c:v>
                </c:pt>
                <c:pt idx="3777">
                  <c:v>41872</c:v>
                </c:pt>
                <c:pt idx="3778">
                  <c:v>41873</c:v>
                </c:pt>
                <c:pt idx="3779">
                  <c:v>41876</c:v>
                </c:pt>
                <c:pt idx="3780">
                  <c:v>41877</c:v>
                </c:pt>
                <c:pt idx="3781">
                  <c:v>41878</c:v>
                </c:pt>
                <c:pt idx="3782">
                  <c:v>41879</c:v>
                </c:pt>
                <c:pt idx="3783">
                  <c:v>41880</c:v>
                </c:pt>
                <c:pt idx="3784">
                  <c:v>41883</c:v>
                </c:pt>
                <c:pt idx="3785">
                  <c:v>41884</c:v>
                </c:pt>
                <c:pt idx="3786">
                  <c:v>41885</c:v>
                </c:pt>
                <c:pt idx="3787">
                  <c:v>41886</c:v>
                </c:pt>
                <c:pt idx="3788">
                  <c:v>41887</c:v>
                </c:pt>
                <c:pt idx="3789">
                  <c:v>41890</c:v>
                </c:pt>
                <c:pt idx="3790">
                  <c:v>41891</c:v>
                </c:pt>
                <c:pt idx="3791">
                  <c:v>41892</c:v>
                </c:pt>
                <c:pt idx="3792">
                  <c:v>41893</c:v>
                </c:pt>
                <c:pt idx="3793">
                  <c:v>41894</c:v>
                </c:pt>
                <c:pt idx="3794">
                  <c:v>41897</c:v>
                </c:pt>
                <c:pt idx="3795">
                  <c:v>41898</c:v>
                </c:pt>
                <c:pt idx="3796">
                  <c:v>41899</c:v>
                </c:pt>
                <c:pt idx="3797">
                  <c:v>41900</c:v>
                </c:pt>
                <c:pt idx="3798">
                  <c:v>41901</c:v>
                </c:pt>
                <c:pt idx="3799">
                  <c:v>41904</c:v>
                </c:pt>
                <c:pt idx="3800">
                  <c:v>41905</c:v>
                </c:pt>
                <c:pt idx="3801">
                  <c:v>41906</c:v>
                </c:pt>
                <c:pt idx="3802">
                  <c:v>41907</c:v>
                </c:pt>
                <c:pt idx="3803">
                  <c:v>41908</c:v>
                </c:pt>
                <c:pt idx="3804">
                  <c:v>41911</c:v>
                </c:pt>
                <c:pt idx="3805">
                  <c:v>41912</c:v>
                </c:pt>
                <c:pt idx="3806">
                  <c:v>41913</c:v>
                </c:pt>
                <c:pt idx="3807">
                  <c:v>41914</c:v>
                </c:pt>
                <c:pt idx="3808">
                  <c:v>41915</c:v>
                </c:pt>
                <c:pt idx="3809">
                  <c:v>41918</c:v>
                </c:pt>
                <c:pt idx="3810">
                  <c:v>41919</c:v>
                </c:pt>
                <c:pt idx="3811">
                  <c:v>41920</c:v>
                </c:pt>
                <c:pt idx="3812">
                  <c:v>41921</c:v>
                </c:pt>
                <c:pt idx="3813">
                  <c:v>41922</c:v>
                </c:pt>
                <c:pt idx="3814">
                  <c:v>41925</c:v>
                </c:pt>
                <c:pt idx="3815">
                  <c:v>41926</c:v>
                </c:pt>
                <c:pt idx="3816">
                  <c:v>41927</c:v>
                </c:pt>
                <c:pt idx="3817">
                  <c:v>41928</c:v>
                </c:pt>
                <c:pt idx="3818">
                  <c:v>41929</c:v>
                </c:pt>
                <c:pt idx="3819">
                  <c:v>41932</c:v>
                </c:pt>
                <c:pt idx="3820">
                  <c:v>41933</c:v>
                </c:pt>
                <c:pt idx="3821">
                  <c:v>41934</c:v>
                </c:pt>
                <c:pt idx="3822">
                  <c:v>41935</c:v>
                </c:pt>
                <c:pt idx="3823">
                  <c:v>41936</c:v>
                </c:pt>
                <c:pt idx="3824">
                  <c:v>41939</c:v>
                </c:pt>
                <c:pt idx="3825">
                  <c:v>41940</c:v>
                </c:pt>
                <c:pt idx="3826">
                  <c:v>41941</c:v>
                </c:pt>
                <c:pt idx="3827">
                  <c:v>41942</c:v>
                </c:pt>
                <c:pt idx="3828">
                  <c:v>41943</c:v>
                </c:pt>
                <c:pt idx="3829">
                  <c:v>41946</c:v>
                </c:pt>
                <c:pt idx="3830">
                  <c:v>41947</c:v>
                </c:pt>
                <c:pt idx="3831">
                  <c:v>41948</c:v>
                </c:pt>
                <c:pt idx="3832">
                  <c:v>41949</c:v>
                </c:pt>
                <c:pt idx="3833">
                  <c:v>41950</c:v>
                </c:pt>
                <c:pt idx="3834">
                  <c:v>41953</c:v>
                </c:pt>
                <c:pt idx="3835">
                  <c:v>41954</c:v>
                </c:pt>
                <c:pt idx="3836">
                  <c:v>41955</c:v>
                </c:pt>
                <c:pt idx="3837">
                  <c:v>41956</c:v>
                </c:pt>
                <c:pt idx="3838">
                  <c:v>41957</c:v>
                </c:pt>
                <c:pt idx="3839">
                  <c:v>41960</c:v>
                </c:pt>
                <c:pt idx="3840">
                  <c:v>41961</c:v>
                </c:pt>
                <c:pt idx="3841">
                  <c:v>41962</c:v>
                </c:pt>
                <c:pt idx="3842">
                  <c:v>41963</c:v>
                </c:pt>
                <c:pt idx="3843">
                  <c:v>41964</c:v>
                </c:pt>
                <c:pt idx="3844">
                  <c:v>41967</c:v>
                </c:pt>
                <c:pt idx="3845">
                  <c:v>41968</c:v>
                </c:pt>
                <c:pt idx="3846">
                  <c:v>41969</c:v>
                </c:pt>
                <c:pt idx="3847">
                  <c:v>41970</c:v>
                </c:pt>
                <c:pt idx="3848">
                  <c:v>41971</c:v>
                </c:pt>
                <c:pt idx="3849">
                  <c:v>41974</c:v>
                </c:pt>
                <c:pt idx="3850">
                  <c:v>41975</c:v>
                </c:pt>
                <c:pt idx="3851">
                  <c:v>41976</c:v>
                </c:pt>
                <c:pt idx="3852">
                  <c:v>41977</c:v>
                </c:pt>
                <c:pt idx="3853">
                  <c:v>41978</c:v>
                </c:pt>
                <c:pt idx="3854">
                  <c:v>41981</c:v>
                </c:pt>
                <c:pt idx="3855">
                  <c:v>41982</c:v>
                </c:pt>
                <c:pt idx="3856">
                  <c:v>41983</c:v>
                </c:pt>
                <c:pt idx="3857">
                  <c:v>41984</c:v>
                </c:pt>
                <c:pt idx="3858">
                  <c:v>41985</c:v>
                </c:pt>
                <c:pt idx="3859">
                  <c:v>41988</c:v>
                </c:pt>
                <c:pt idx="3860">
                  <c:v>41989</c:v>
                </c:pt>
                <c:pt idx="3861">
                  <c:v>41990</c:v>
                </c:pt>
                <c:pt idx="3862">
                  <c:v>41991</c:v>
                </c:pt>
                <c:pt idx="3863">
                  <c:v>41992</c:v>
                </c:pt>
                <c:pt idx="3864">
                  <c:v>41995</c:v>
                </c:pt>
                <c:pt idx="3865">
                  <c:v>41996</c:v>
                </c:pt>
                <c:pt idx="3866">
                  <c:v>41997</c:v>
                </c:pt>
                <c:pt idx="3867">
                  <c:v>41998</c:v>
                </c:pt>
                <c:pt idx="3868">
                  <c:v>41999</c:v>
                </c:pt>
                <c:pt idx="3869">
                  <c:v>42002</c:v>
                </c:pt>
                <c:pt idx="3870">
                  <c:v>42003</c:v>
                </c:pt>
                <c:pt idx="3871">
                  <c:v>42004</c:v>
                </c:pt>
                <c:pt idx="3872">
                  <c:v>42005</c:v>
                </c:pt>
                <c:pt idx="3873">
                  <c:v>42006</c:v>
                </c:pt>
                <c:pt idx="3874">
                  <c:v>42009</c:v>
                </c:pt>
                <c:pt idx="3875">
                  <c:v>42010</c:v>
                </c:pt>
                <c:pt idx="3876">
                  <c:v>42011</c:v>
                </c:pt>
                <c:pt idx="3877">
                  <c:v>42012</c:v>
                </c:pt>
                <c:pt idx="3878">
                  <c:v>42013</c:v>
                </c:pt>
                <c:pt idx="3879">
                  <c:v>42016</c:v>
                </c:pt>
                <c:pt idx="3880">
                  <c:v>42017</c:v>
                </c:pt>
                <c:pt idx="3881">
                  <c:v>42018</c:v>
                </c:pt>
                <c:pt idx="3882">
                  <c:v>42019</c:v>
                </c:pt>
                <c:pt idx="3883">
                  <c:v>42020</c:v>
                </c:pt>
                <c:pt idx="3884">
                  <c:v>42023</c:v>
                </c:pt>
                <c:pt idx="3885">
                  <c:v>42024</c:v>
                </c:pt>
                <c:pt idx="3886">
                  <c:v>42025</c:v>
                </c:pt>
                <c:pt idx="3887">
                  <c:v>42026</c:v>
                </c:pt>
                <c:pt idx="3888">
                  <c:v>42027</c:v>
                </c:pt>
                <c:pt idx="3889">
                  <c:v>42030</c:v>
                </c:pt>
                <c:pt idx="3890">
                  <c:v>42031</c:v>
                </c:pt>
                <c:pt idx="3891">
                  <c:v>42032</c:v>
                </c:pt>
                <c:pt idx="3892">
                  <c:v>42033</c:v>
                </c:pt>
                <c:pt idx="3893">
                  <c:v>42034</c:v>
                </c:pt>
                <c:pt idx="3894">
                  <c:v>42037</c:v>
                </c:pt>
                <c:pt idx="3895">
                  <c:v>42038</c:v>
                </c:pt>
                <c:pt idx="3896">
                  <c:v>42039</c:v>
                </c:pt>
                <c:pt idx="3897">
                  <c:v>42040</c:v>
                </c:pt>
                <c:pt idx="3898">
                  <c:v>42041</c:v>
                </c:pt>
                <c:pt idx="3899">
                  <c:v>42044</c:v>
                </c:pt>
                <c:pt idx="3900">
                  <c:v>42045</c:v>
                </c:pt>
                <c:pt idx="3901">
                  <c:v>42046</c:v>
                </c:pt>
                <c:pt idx="3902">
                  <c:v>42047</c:v>
                </c:pt>
                <c:pt idx="3903">
                  <c:v>42048</c:v>
                </c:pt>
                <c:pt idx="3904">
                  <c:v>42051</c:v>
                </c:pt>
                <c:pt idx="3905">
                  <c:v>42052</c:v>
                </c:pt>
                <c:pt idx="3906">
                  <c:v>42053</c:v>
                </c:pt>
                <c:pt idx="3907">
                  <c:v>42054</c:v>
                </c:pt>
                <c:pt idx="3908">
                  <c:v>42055</c:v>
                </c:pt>
                <c:pt idx="3909">
                  <c:v>42058</c:v>
                </c:pt>
                <c:pt idx="3910">
                  <c:v>42059</c:v>
                </c:pt>
                <c:pt idx="3911">
                  <c:v>42060</c:v>
                </c:pt>
                <c:pt idx="3912">
                  <c:v>42061</c:v>
                </c:pt>
                <c:pt idx="3913">
                  <c:v>42062</c:v>
                </c:pt>
                <c:pt idx="3914">
                  <c:v>42065</c:v>
                </c:pt>
                <c:pt idx="3915">
                  <c:v>42066</c:v>
                </c:pt>
                <c:pt idx="3916">
                  <c:v>42067</c:v>
                </c:pt>
                <c:pt idx="3917">
                  <c:v>42068</c:v>
                </c:pt>
                <c:pt idx="3918">
                  <c:v>42069</c:v>
                </c:pt>
                <c:pt idx="3919">
                  <c:v>42072</c:v>
                </c:pt>
                <c:pt idx="3920">
                  <c:v>42073</c:v>
                </c:pt>
                <c:pt idx="3921">
                  <c:v>42074</c:v>
                </c:pt>
                <c:pt idx="3922">
                  <c:v>42075</c:v>
                </c:pt>
                <c:pt idx="3923">
                  <c:v>42076</c:v>
                </c:pt>
                <c:pt idx="3924">
                  <c:v>42079</c:v>
                </c:pt>
                <c:pt idx="3925">
                  <c:v>42080</c:v>
                </c:pt>
                <c:pt idx="3926">
                  <c:v>42081</c:v>
                </c:pt>
                <c:pt idx="3927">
                  <c:v>42082</c:v>
                </c:pt>
                <c:pt idx="3928">
                  <c:v>42083</c:v>
                </c:pt>
                <c:pt idx="3929">
                  <c:v>42086</c:v>
                </c:pt>
                <c:pt idx="3930">
                  <c:v>42087</c:v>
                </c:pt>
                <c:pt idx="3931">
                  <c:v>42088</c:v>
                </c:pt>
                <c:pt idx="3932">
                  <c:v>42089</c:v>
                </c:pt>
                <c:pt idx="3933">
                  <c:v>42090</c:v>
                </c:pt>
                <c:pt idx="3934">
                  <c:v>42093</c:v>
                </c:pt>
                <c:pt idx="3935">
                  <c:v>42094</c:v>
                </c:pt>
                <c:pt idx="3936">
                  <c:v>42095</c:v>
                </c:pt>
                <c:pt idx="3937">
                  <c:v>42096</c:v>
                </c:pt>
                <c:pt idx="3938">
                  <c:v>42097</c:v>
                </c:pt>
                <c:pt idx="3939">
                  <c:v>42100</c:v>
                </c:pt>
                <c:pt idx="3940">
                  <c:v>42101</c:v>
                </c:pt>
                <c:pt idx="3941">
                  <c:v>42102</c:v>
                </c:pt>
                <c:pt idx="3942">
                  <c:v>42103</c:v>
                </c:pt>
                <c:pt idx="3943">
                  <c:v>42104</c:v>
                </c:pt>
                <c:pt idx="3944">
                  <c:v>42107</c:v>
                </c:pt>
                <c:pt idx="3945">
                  <c:v>42108</c:v>
                </c:pt>
                <c:pt idx="3946">
                  <c:v>42109</c:v>
                </c:pt>
                <c:pt idx="3947">
                  <c:v>42110</c:v>
                </c:pt>
                <c:pt idx="3948">
                  <c:v>42111</c:v>
                </c:pt>
                <c:pt idx="3949">
                  <c:v>42114</c:v>
                </c:pt>
                <c:pt idx="3950">
                  <c:v>42115</c:v>
                </c:pt>
                <c:pt idx="3951">
                  <c:v>42116</c:v>
                </c:pt>
                <c:pt idx="3952">
                  <c:v>42117</c:v>
                </c:pt>
                <c:pt idx="3953">
                  <c:v>42118</c:v>
                </c:pt>
                <c:pt idx="3954">
                  <c:v>42121</c:v>
                </c:pt>
                <c:pt idx="3955">
                  <c:v>42122</c:v>
                </c:pt>
                <c:pt idx="3956">
                  <c:v>42123</c:v>
                </c:pt>
                <c:pt idx="3957">
                  <c:v>42124</c:v>
                </c:pt>
                <c:pt idx="3958">
                  <c:v>42125</c:v>
                </c:pt>
                <c:pt idx="3959">
                  <c:v>42128</c:v>
                </c:pt>
                <c:pt idx="3960">
                  <c:v>42129</c:v>
                </c:pt>
                <c:pt idx="3961">
                  <c:v>42130</c:v>
                </c:pt>
                <c:pt idx="3962">
                  <c:v>42131</c:v>
                </c:pt>
                <c:pt idx="3963">
                  <c:v>42132</c:v>
                </c:pt>
                <c:pt idx="3964">
                  <c:v>42135</c:v>
                </c:pt>
                <c:pt idx="3965">
                  <c:v>42136</c:v>
                </c:pt>
                <c:pt idx="3966">
                  <c:v>42137</c:v>
                </c:pt>
                <c:pt idx="3967">
                  <c:v>42138</c:v>
                </c:pt>
                <c:pt idx="3968">
                  <c:v>42139</c:v>
                </c:pt>
                <c:pt idx="3969">
                  <c:v>42142</c:v>
                </c:pt>
                <c:pt idx="3970">
                  <c:v>42143</c:v>
                </c:pt>
                <c:pt idx="3971">
                  <c:v>42144</c:v>
                </c:pt>
                <c:pt idx="3972">
                  <c:v>42145</c:v>
                </c:pt>
                <c:pt idx="3973">
                  <c:v>42146</c:v>
                </c:pt>
                <c:pt idx="3974">
                  <c:v>42149</c:v>
                </c:pt>
                <c:pt idx="3975">
                  <c:v>42150</c:v>
                </c:pt>
                <c:pt idx="3976">
                  <c:v>42151</c:v>
                </c:pt>
                <c:pt idx="3977">
                  <c:v>42152</c:v>
                </c:pt>
                <c:pt idx="3978">
                  <c:v>42153</c:v>
                </c:pt>
                <c:pt idx="3979">
                  <c:v>42156</c:v>
                </c:pt>
                <c:pt idx="3980">
                  <c:v>42157</c:v>
                </c:pt>
                <c:pt idx="3981">
                  <c:v>42158</c:v>
                </c:pt>
                <c:pt idx="3982">
                  <c:v>42159</c:v>
                </c:pt>
                <c:pt idx="3983">
                  <c:v>42160</c:v>
                </c:pt>
                <c:pt idx="3984">
                  <c:v>42163</c:v>
                </c:pt>
                <c:pt idx="3985">
                  <c:v>42164</c:v>
                </c:pt>
                <c:pt idx="3986">
                  <c:v>42165</c:v>
                </c:pt>
                <c:pt idx="3987">
                  <c:v>42166</c:v>
                </c:pt>
                <c:pt idx="3988">
                  <c:v>42167</c:v>
                </c:pt>
                <c:pt idx="3989">
                  <c:v>42170</c:v>
                </c:pt>
                <c:pt idx="3990">
                  <c:v>42171</c:v>
                </c:pt>
                <c:pt idx="3991">
                  <c:v>42172</c:v>
                </c:pt>
                <c:pt idx="3992">
                  <c:v>42173</c:v>
                </c:pt>
                <c:pt idx="3993">
                  <c:v>42174</c:v>
                </c:pt>
                <c:pt idx="3994">
                  <c:v>42177</c:v>
                </c:pt>
                <c:pt idx="3995">
                  <c:v>42178</c:v>
                </c:pt>
                <c:pt idx="3996">
                  <c:v>42179</c:v>
                </c:pt>
                <c:pt idx="3997">
                  <c:v>42180</c:v>
                </c:pt>
                <c:pt idx="3998">
                  <c:v>42181</c:v>
                </c:pt>
                <c:pt idx="3999">
                  <c:v>42184</c:v>
                </c:pt>
                <c:pt idx="4000">
                  <c:v>42185</c:v>
                </c:pt>
                <c:pt idx="4001">
                  <c:v>42186</c:v>
                </c:pt>
                <c:pt idx="4002">
                  <c:v>42187</c:v>
                </c:pt>
                <c:pt idx="4003">
                  <c:v>42188</c:v>
                </c:pt>
                <c:pt idx="4004">
                  <c:v>42191</c:v>
                </c:pt>
                <c:pt idx="4005">
                  <c:v>42192</c:v>
                </c:pt>
                <c:pt idx="4006">
                  <c:v>42193</c:v>
                </c:pt>
                <c:pt idx="4007">
                  <c:v>42194</c:v>
                </c:pt>
                <c:pt idx="4008">
                  <c:v>42195</c:v>
                </c:pt>
                <c:pt idx="4009">
                  <c:v>42198</c:v>
                </c:pt>
                <c:pt idx="4010">
                  <c:v>42199</c:v>
                </c:pt>
                <c:pt idx="4011">
                  <c:v>42200</c:v>
                </c:pt>
                <c:pt idx="4012">
                  <c:v>42201</c:v>
                </c:pt>
                <c:pt idx="4013">
                  <c:v>42202</c:v>
                </c:pt>
                <c:pt idx="4014">
                  <c:v>42205</c:v>
                </c:pt>
                <c:pt idx="4015">
                  <c:v>42206</c:v>
                </c:pt>
                <c:pt idx="4016">
                  <c:v>42207</c:v>
                </c:pt>
                <c:pt idx="4017">
                  <c:v>42208</c:v>
                </c:pt>
                <c:pt idx="4018">
                  <c:v>42209</c:v>
                </c:pt>
                <c:pt idx="4019">
                  <c:v>42212</c:v>
                </c:pt>
                <c:pt idx="4020">
                  <c:v>42213</c:v>
                </c:pt>
                <c:pt idx="4021">
                  <c:v>42214</c:v>
                </c:pt>
                <c:pt idx="4022">
                  <c:v>42215</c:v>
                </c:pt>
                <c:pt idx="4023">
                  <c:v>42216</c:v>
                </c:pt>
                <c:pt idx="4024">
                  <c:v>42219</c:v>
                </c:pt>
                <c:pt idx="4025">
                  <c:v>42220</c:v>
                </c:pt>
                <c:pt idx="4026">
                  <c:v>42221</c:v>
                </c:pt>
                <c:pt idx="4027">
                  <c:v>42222</c:v>
                </c:pt>
                <c:pt idx="4028">
                  <c:v>42223</c:v>
                </c:pt>
                <c:pt idx="4029">
                  <c:v>42226</c:v>
                </c:pt>
                <c:pt idx="4030">
                  <c:v>42227</c:v>
                </c:pt>
                <c:pt idx="4031">
                  <c:v>42228</c:v>
                </c:pt>
                <c:pt idx="4032">
                  <c:v>42229</c:v>
                </c:pt>
                <c:pt idx="4033">
                  <c:v>42230</c:v>
                </c:pt>
                <c:pt idx="4034">
                  <c:v>42233</c:v>
                </c:pt>
                <c:pt idx="4035">
                  <c:v>42234</c:v>
                </c:pt>
                <c:pt idx="4036">
                  <c:v>42235</c:v>
                </c:pt>
                <c:pt idx="4037">
                  <c:v>42236</c:v>
                </c:pt>
                <c:pt idx="4038">
                  <c:v>42237</c:v>
                </c:pt>
                <c:pt idx="4039">
                  <c:v>42240</c:v>
                </c:pt>
                <c:pt idx="4040">
                  <c:v>42241</c:v>
                </c:pt>
                <c:pt idx="4041">
                  <c:v>42242</c:v>
                </c:pt>
                <c:pt idx="4042">
                  <c:v>42243</c:v>
                </c:pt>
                <c:pt idx="4043">
                  <c:v>42244</c:v>
                </c:pt>
                <c:pt idx="4044">
                  <c:v>42247</c:v>
                </c:pt>
                <c:pt idx="4045">
                  <c:v>42248</c:v>
                </c:pt>
                <c:pt idx="4046">
                  <c:v>42249</c:v>
                </c:pt>
                <c:pt idx="4047">
                  <c:v>42250</c:v>
                </c:pt>
                <c:pt idx="4048">
                  <c:v>42251</c:v>
                </c:pt>
                <c:pt idx="4049">
                  <c:v>42254</c:v>
                </c:pt>
                <c:pt idx="4050">
                  <c:v>42255</c:v>
                </c:pt>
                <c:pt idx="4051">
                  <c:v>42256</c:v>
                </c:pt>
                <c:pt idx="4052">
                  <c:v>42257</c:v>
                </c:pt>
                <c:pt idx="4053">
                  <c:v>42258</c:v>
                </c:pt>
                <c:pt idx="4054">
                  <c:v>42261</c:v>
                </c:pt>
                <c:pt idx="4055">
                  <c:v>42262</c:v>
                </c:pt>
                <c:pt idx="4056">
                  <c:v>42263</c:v>
                </c:pt>
                <c:pt idx="4057">
                  <c:v>42264</c:v>
                </c:pt>
                <c:pt idx="4058">
                  <c:v>42265</c:v>
                </c:pt>
                <c:pt idx="4059">
                  <c:v>42268</c:v>
                </c:pt>
                <c:pt idx="4060">
                  <c:v>42269</c:v>
                </c:pt>
                <c:pt idx="4061">
                  <c:v>42270</c:v>
                </c:pt>
                <c:pt idx="4062">
                  <c:v>42271</c:v>
                </c:pt>
                <c:pt idx="4063">
                  <c:v>42272</c:v>
                </c:pt>
                <c:pt idx="4064">
                  <c:v>42275</c:v>
                </c:pt>
                <c:pt idx="4065">
                  <c:v>42276</c:v>
                </c:pt>
                <c:pt idx="4066">
                  <c:v>42277</c:v>
                </c:pt>
                <c:pt idx="4067">
                  <c:v>42278</c:v>
                </c:pt>
                <c:pt idx="4068">
                  <c:v>42279</c:v>
                </c:pt>
                <c:pt idx="4069">
                  <c:v>42282</c:v>
                </c:pt>
                <c:pt idx="4070">
                  <c:v>42283</c:v>
                </c:pt>
                <c:pt idx="4071">
                  <c:v>42284</c:v>
                </c:pt>
                <c:pt idx="4072">
                  <c:v>42285</c:v>
                </c:pt>
                <c:pt idx="4073">
                  <c:v>42286</c:v>
                </c:pt>
                <c:pt idx="4074">
                  <c:v>42289</c:v>
                </c:pt>
                <c:pt idx="4075">
                  <c:v>42290</c:v>
                </c:pt>
                <c:pt idx="4076">
                  <c:v>42291</c:v>
                </c:pt>
                <c:pt idx="4077">
                  <c:v>42292</c:v>
                </c:pt>
                <c:pt idx="4078">
                  <c:v>42293</c:v>
                </c:pt>
                <c:pt idx="4079">
                  <c:v>42296</c:v>
                </c:pt>
                <c:pt idx="4080">
                  <c:v>42297</c:v>
                </c:pt>
                <c:pt idx="4081">
                  <c:v>42298</c:v>
                </c:pt>
                <c:pt idx="4082">
                  <c:v>42299</c:v>
                </c:pt>
                <c:pt idx="4083">
                  <c:v>42300</c:v>
                </c:pt>
                <c:pt idx="4084">
                  <c:v>42303</c:v>
                </c:pt>
                <c:pt idx="4085">
                  <c:v>42304</c:v>
                </c:pt>
                <c:pt idx="4086">
                  <c:v>42305</c:v>
                </c:pt>
                <c:pt idx="4087">
                  <c:v>42306</c:v>
                </c:pt>
                <c:pt idx="4088">
                  <c:v>42307</c:v>
                </c:pt>
                <c:pt idx="4089">
                  <c:v>42310</c:v>
                </c:pt>
                <c:pt idx="4090">
                  <c:v>42311</c:v>
                </c:pt>
                <c:pt idx="4091">
                  <c:v>42312</c:v>
                </c:pt>
                <c:pt idx="4092">
                  <c:v>42313</c:v>
                </c:pt>
                <c:pt idx="4093">
                  <c:v>42314</c:v>
                </c:pt>
                <c:pt idx="4094">
                  <c:v>42317</c:v>
                </c:pt>
                <c:pt idx="4095">
                  <c:v>42318</c:v>
                </c:pt>
                <c:pt idx="4096">
                  <c:v>42319</c:v>
                </c:pt>
                <c:pt idx="4097">
                  <c:v>42320</c:v>
                </c:pt>
                <c:pt idx="4098">
                  <c:v>42321</c:v>
                </c:pt>
                <c:pt idx="4099">
                  <c:v>42324</c:v>
                </c:pt>
                <c:pt idx="4100">
                  <c:v>42325</c:v>
                </c:pt>
                <c:pt idx="4101">
                  <c:v>42326</c:v>
                </c:pt>
                <c:pt idx="4102">
                  <c:v>42327</c:v>
                </c:pt>
                <c:pt idx="4103">
                  <c:v>42328</c:v>
                </c:pt>
                <c:pt idx="4104">
                  <c:v>42331</c:v>
                </c:pt>
                <c:pt idx="4105">
                  <c:v>42332</c:v>
                </c:pt>
                <c:pt idx="4106">
                  <c:v>42333</c:v>
                </c:pt>
                <c:pt idx="4107">
                  <c:v>42334</c:v>
                </c:pt>
                <c:pt idx="4108">
                  <c:v>42335</c:v>
                </c:pt>
                <c:pt idx="4109">
                  <c:v>42338</c:v>
                </c:pt>
                <c:pt idx="4110">
                  <c:v>42339</c:v>
                </c:pt>
                <c:pt idx="4111">
                  <c:v>42340</c:v>
                </c:pt>
                <c:pt idx="4112">
                  <c:v>42341</c:v>
                </c:pt>
                <c:pt idx="4113">
                  <c:v>42342</c:v>
                </c:pt>
                <c:pt idx="4114">
                  <c:v>42345</c:v>
                </c:pt>
                <c:pt idx="4115">
                  <c:v>42346</c:v>
                </c:pt>
                <c:pt idx="4116">
                  <c:v>42347</c:v>
                </c:pt>
                <c:pt idx="4117">
                  <c:v>42348</c:v>
                </c:pt>
                <c:pt idx="4118">
                  <c:v>42349</c:v>
                </c:pt>
                <c:pt idx="4119">
                  <c:v>42352</c:v>
                </c:pt>
                <c:pt idx="4120">
                  <c:v>42353</c:v>
                </c:pt>
                <c:pt idx="4121">
                  <c:v>42354</c:v>
                </c:pt>
                <c:pt idx="4122">
                  <c:v>42355</c:v>
                </c:pt>
                <c:pt idx="4123">
                  <c:v>42356</c:v>
                </c:pt>
                <c:pt idx="4124">
                  <c:v>42359</c:v>
                </c:pt>
                <c:pt idx="4125">
                  <c:v>42360</c:v>
                </c:pt>
                <c:pt idx="4126">
                  <c:v>42361</c:v>
                </c:pt>
                <c:pt idx="4127">
                  <c:v>42362</c:v>
                </c:pt>
                <c:pt idx="4128">
                  <c:v>42363</c:v>
                </c:pt>
                <c:pt idx="4129">
                  <c:v>42366</c:v>
                </c:pt>
                <c:pt idx="4130">
                  <c:v>42367</c:v>
                </c:pt>
                <c:pt idx="4131">
                  <c:v>42368</c:v>
                </c:pt>
                <c:pt idx="4132">
                  <c:v>42369</c:v>
                </c:pt>
                <c:pt idx="4133">
                  <c:v>42370</c:v>
                </c:pt>
                <c:pt idx="4134">
                  <c:v>42373</c:v>
                </c:pt>
                <c:pt idx="4135">
                  <c:v>42374</c:v>
                </c:pt>
                <c:pt idx="4136">
                  <c:v>42375</c:v>
                </c:pt>
                <c:pt idx="4137">
                  <c:v>42376</c:v>
                </c:pt>
                <c:pt idx="4138">
                  <c:v>42377</c:v>
                </c:pt>
                <c:pt idx="4139">
                  <c:v>42380</c:v>
                </c:pt>
                <c:pt idx="4140">
                  <c:v>42381</c:v>
                </c:pt>
                <c:pt idx="4141">
                  <c:v>42382</c:v>
                </c:pt>
                <c:pt idx="4142">
                  <c:v>42383</c:v>
                </c:pt>
                <c:pt idx="4143">
                  <c:v>42384</c:v>
                </c:pt>
                <c:pt idx="4144">
                  <c:v>42387</c:v>
                </c:pt>
                <c:pt idx="4145">
                  <c:v>42388</c:v>
                </c:pt>
                <c:pt idx="4146">
                  <c:v>42389</c:v>
                </c:pt>
                <c:pt idx="4147">
                  <c:v>42390</c:v>
                </c:pt>
                <c:pt idx="4148">
                  <c:v>42391</c:v>
                </c:pt>
                <c:pt idx="4149">
                  <c:v>42394</c:v>
                </c:pt>
                <c:pt idx="4150">
                  <c:v>42395</c:v>
                </c:pt>
                <c:pt idx="4151">
                  <c:v>42396</c:v>
                </c:pt>
                <c:pt idx="4152">
                  <c:v>42397</c:v>
                </c:pt>
                <c:pt idx="4153">
                  <c:v>42398</c:v>
                </c:pt>
                <c:pt idx="4154">
                  <c:v>42401</c:v>
                </c:pt>
                <c:pt idx="4155">
                  <c:v>42402</c:v>
                </c:pt>
                <c:pt idx="4156">
                  <c:v>42403</c:v>
                </c:pt>
                <c:pt idx="4157">
                  <c:v>42404</c:v>
                </c:pt>
                <c:pt idx="4158">
                  <c:v>42405</c:v>
                </c:pt>
                <c:pt idx="4159">
                  <c:v>42408</c:v>
                </c:pt>
                <c:pt idx="4160">
                  <c:v>42409</c:v>
                </c:pt>
                <c:pt idx="4161">
                  <c:v>42410</c:v>
                </c:pt>
                <c:pt idx="4162">
                  <c:v>42411</c:v>
                </c:pt>
                <c:pt idx="4163">
                  <c:v>42412</c:v>
                </c:pt>
                <c:pt idx="4164">
                  <c:v>42415</c:v>
                </c:pt>
                <c:pt idx="4165">
                  <c:v>42416</c:v>
                </c:pt>
                <c:pt idx="4166">
                  <c:v>42417</c:v>
                </c:pt>
                <c:pt idx="4167">
                  <c:v>42418</c:v>
                </c:pt>
                <c:pt idx="4168">
                  <c:v>42419</c:v>
                </c:pt>
                <c:pt idx="4169">
                  <c:v>42422</c:v>
                </c:pt>
                <c:pt idx="4170">
                  <c:v>42423</c:v>
                </c:pt>
                <c:pt idx="4171">
                  <c:v>42424</c:v>
                </c:pt>
                <c:pt idx="4172">
                  <c:v>42425</c:v>
                </c:pt>
                <c:pt idx="4173">
                  <c:v>42426</c:v>
                </c:pt>
                <c:pt idx="4174">
                  <c:v>42429</c:v>
                </c:pt>
                <c:pt idx="4175">
                  <c:v>42430</c:v>
                </c:pt>
                <c:pt idx="4176">
                  <c:v>42431</c:v>
                </c:pt>
                <c:pt idx="4177">
                  <c:v>42432</c:v>
                </c:pt>
                <c:pt idx="4178">
                  <c:v>42433</c:v>
                </c:pt>
                <c:pt idx="4179">
                  <c:v>42436</c:v>
                </c:pt>
                <c:pt idx="4180">
                  <c:v>42437</c:v>
                </c:pt>
                <c:pt idx="4181">
                  <c:v>42438</c:v>
                </c:pt>
                <c:pt idx="4182">
                  <c:v>42439</c:v>
                </c:pt>
                <c:pt idx="4183">
                  <c:v>42440</c:v>
                </c:pt>
                <c:pt idx="4184">
                  <c:v>42443</c:v>
                </c:pt>
                <c:pt idx="4185">
                  <c:v>42444</c:v>
                </c:pt>
                <c:pt idx="4186">
                  <c:v>42445</c:v>
                </c:pt>
                <c:pt idx="4187">
                  <c:v>42446</c:v>
                </c:pt>
                <c:pt idx="4188">
                  <c:v>42447</c:v>
                </c:pt>
                <c:pt idx="4189">
                  <c:v>42450</c:v>
                </c:pt>
                <c:pt idx="4190">
                  <c:v>42451</c:v>
                </c:pt>
                <c:pt idx="4191">
                  <c:v>42452</c:v>
                </c:pt>
                <c:pt idx="4192">
                  <c:v>42453</c:v>
                </c:pt>
                <c:pt idx="4193">
                  <c:v>42454</c:v>
                </c:pt>
                <c:pt idx="4194">
                  <c:v>42457</c:v>
                </c:pt>
                <c:pt idx="4195">
                  <c:v>42458</c:v>
                </c:pt>
                <c:pt idx="4196">
                  <c:v>42459</c:v>
                </c:pt>
                <c:pt idx="4197">
                  <c:v>42460</c:v>
                </c:pt>
                <c:pt idx="4198">
                  <c:v>42461</c:v>
                </c:pt>
                <c:pt idx="4199">
                  <c:v>42464</c:v>
                </c:pt>
                <c:pt idx="4200">
                  <c:v>42465</c:v>
                </c:pt>
                <c:pt idx="4201">
                  <c:v>42466</c:v>
                </c:pt>
                <c:pt idx="4202">
                  <c:v>42467</c:v>
                </c:pt>
                <c:pt idx="4203">
                  <c:v>42468</c:v>
                </c:pt>
                <c:pt idx="4204">
                  <c:v>42471</c:v>
                </c:pt>
                <c:pt idx="4205">
                  <c:v>42472</c:v>
                </c:pt>
                <c:pt idx="4206">
                  <c:v>42473</c:v>
                </c:pt>
                <c:pt idx="4207">
                  <c:v>42474</c:v>
                </c:pt>
                <c:pt idx="4208">
                  <c:v>42475</c:v>
                </c:pt>
                <c:pt idx="4209">
                  <c:v>42478</c:v>
                </c:pt>
                <c:pt idx="4210">
                  <c:v>42479</c:v>
                </c:pt>
                <c:pt idx="4211">
                  <c:v>42480</c:v>
                </c:pt>
                <c:pt idx="4212">
                  <c:v>42481</c:v>
                </c:pt>
                <c:pt idx="4213">
                  <c:v>42482</c:v>
                </c:pt>
                <c:pt idx="4214">
                  <c:v>42485</c:v>
                </c:pt>
                <c:pt idx="4215">
                  <c:v>42486</c:v>
                </c:pt>
                <c:pt idx="4216">
                  <c:v>42487</c:v>
                </c:pt>
                <c:pt idx="4217">
                  <c:v>42488</c:v>
                </c:pt>
                <c:pt idx="4218">
                  <c:v>42489</c:v>
                </c:pt>
                <c:pt idx="4219">
                  <c:v>42492</c:v>
                </c:pt>
                <c:pt idx="4220">
                  <c:v>42493</c:v>
                </c:pt>
                <c:pt idx="4221">
                  <c:v>42494</c:v>
                </c:pt>
                <c:pt idx="4222">
                  <c:v>42495</c:v>
                </c:pt>
                <c:pt idx="4223">
                  <c:v>42496</c:v>
                </c:pt>
                <c:pt idx="4224">
                  <c:v>42499</c:v>
                </c:pt>
                <c:pt idx="4225">
                  <c:v>42500</c:v>
                </c:pt>
                <c:pt idx="4226">
                  <c:v>42501</c:v>
                </c:pt>
                <c:pt idx="4227">
                  <c:v>42502</c:v>
                </c:pt>
                <c:pt idx="4228">
                  <c:v>42503</c:v>
                </c:pt>
                <c:pt idx="4229">
                  <c:v>42506</c:v>
                </c:pt>
                <c:pt idx="4230">
                  <c:v>42507</c:v>
                </c:pt>
                <c:pt idx="4231">
                  <c:v>42508</c:v>
                </c:pt>
                <c:pt idx="4232">
                  <c:v>42509</c:v>
                </c:pt>
                <c:pt idx="4233">
                  <c:v>42510</c:v>
                </c:pt>
                <c:pt idx="4234">
                  <c:v>42513</c:v>
                </c:pt>
                <c:pt idx="4235">
                  <c:v>42514</c:v>
                </c:pt>
                <c:pt idx="4236">
                  <c:v>42515</c:v>
                </c:pt>
                <c:pt idx="4237">
                  <c:v>42516</c:v>
                </c:pt>
                <c:pt idx="4238">
                  <c:v>42517</c:v>
                </c:pt>
                <c:pt idx="4239">
                  <c:v>42520</c:v>
                </c:pt>
                <c:pt idx="4240">
                  <c:v>42521</c:v>
                </c:pt>
                <c:pt idx="4241">
                  <c:v>42522</c:v>
                </c:pt>
                <c:pt idx="4242">
                  <c:v>42523</c:v>
                </c:pt>
                <c:pt idx="4243">
                  <c:v>42524</c:v>
                </c:pt>
                <c:pt idx="4244">
                  <c:v>42527</c:v>
                </c:pt>
                <c:pt idx="4245">
                  <c:v>42528</c:v>
                </c:pt>
                <c:pt idx="4246">
                  <c:v>42529</c:v>
                </c:pt>
                <c:pt idx="4247">
                  <c:v>42530</c:v>
                </c:pt>
                <c:pt idx="4248">
                  <c:v>42531</c:v>
                </c:pt>
                <c:pt idx="4249">
                  <c:v>42534</c:v>
                </c:pt>
                <c:pt idx="4250">
                  <c:v>42535</c:v>
                </c:pt>
                <c:pt idx="4251">
                  <c:v>42536</c:v>
                </c:pt>
                <c:pt idx="4252">
                  <c:v>42537</c:v>
                </c:pt>
                <c:pt idx="4253">
                  <c:v>42538</c:v>
                </c:pt>
                <c:pt idx="4254">
                  <c:v>42541</c:v>
                </c:pt>
                <c:pt idx="4255">
                  <c:v>42542</c:v>
                </c:pt>
                <c:pt idx="4256">
                  <c:v>42543</c:v>
                </c:pt>
                <c:pt idx="4257">
                  <c:v>42544</c:v>
                </c:pt>
                <c:pt idx="4258">
                  <c:v>42545</c:v>
                </c:pt>
                <c:pt idx="4259">
                  <c:v>42548</c:v>
                </c:pt>
                <c:pt idx="4260">
                  <c:v>42549</c:v>
                </c:pt>
                <c:pt idx="4261">
                  <c:v>42550</c:v>
                </c:pt>
                <c:pt idx="4262">
                  <c:v>42551</c:v>
                </c:pt>
                <c:pt idx="4263">
                  <c:v>42552</c:v>
                </c:pt>
                <c:pt idx="4264">
                  <c:v>42555</c:v>
                </c:pt>
                <c:pt idx="4265">
                  <c:v>42556</c:v>
                </c:pt>
                <c:pt idx="4266">
                  <c:v>42557</c:v>
                </c:pt>
                <c:pt idx="4267">
                  <c:v>42558</c:v>
                </c:pt>
                <c:pt idx="4268">
                  <c:v>42559</c:v>
                </c:pt>
                <c:pt idx="4269">
                  <c:v>42562</c:v>
                </c:pt>
                <c:pt idx="4270">
                  <c:v>42563</c:v>
                </c:pt>
                <c:pt idx="4271">
                  <c:v>42564</c:v>
                </c:pt>
                <c:pt idx="4272">
                  <c:v>42565</c:v>
                </c:pt>
                <c:pt idx="4273">
                  <c:v>42566</c:v>
                </c:pt>
                <c:pt idx="4274">
                  <c:v>42569</c:v>
                </c:pt>
                <c:pt idx="4275">
                  <c:v>42570</c:v>
                </c:pt>
                <c:pt idx="4276">
                  <c:v>42571</c:v>
                </c:pt>
                <c:pt idx="4277">
                  <c:v>42572</c:v>
                </c:pt>
                <c:pt idx="4278">
                  <c:v>42573</c:v>
                </c:pt>
                <c:pt idx="4279">
                  <c:v>42576</c:v>
                </c:pt>
                <c:pt idx="4280">
                  <c:v>42577</c:v>
                </c:pt>
                <c:pt idx="4281">
                  <c:v>42578</c:v>
                </c:pt>
                <c:pt idx="4282">
                  <c:v>42579</c:v>
                </c:pt>
                <c:pt idx="4283">
                  <c:v>42580</c:v>
                </c:pt>
                <c:pt idx="4284">
                  <c:v>42583</c:v>
                </c:pt>
                <c:pt idx="4285">
                  <c:v>42584</c:v>
                </c:pt>
                <c:pt idx="4286">
                  <c:v>42585</c:v>
                </c:pt>
                <c:pt idx="4287">
                  <c:v>42586</c:v>
                </c:pt>
                <c:pt idx="4288">
                  <c:v>42587</c:v>
                </c:pt>
                <c:pt idx="4289">
                  <c:v>42590</c:v>
                </c:pt>
                <c:pt idx="4290">
                  <c:v>42591</c:v>
                </c:pt>
                <c:pt idx="4291">
                  <c:v>42592</c:v>
                </c:pt>
                <c:pt idx="4292">
                  <c:v>42593</c:v>
                </c:pt>
                <c:pt idx="4293">
                  <c:v>42594</c:v>
                </c:pt>
                <c:pt idx="4294">
                  <c:v>42597</c:v>
                </c:pt>
                <c:pt idx="4295">
                  <c:v>42598</c:v>
                </c:pt>
                <c:pt idx="4296">
                  <c:v>42599</c:v>
                </c:pt>
                <c:pt idx="4297">
                  <c:v>42600</c:v>
                </c:pt>
                <c:pt idx="4298">
                  <c:v>42601</c:v>
                </c:pt>
                <c:pt idx="4299">
                  <c:v>42604</c:v>
                </c:pt>
                <c:pt idx="4300">
                  <c:v>42605</c:v>
                </c:pt>
                <c:pt idx="4301">
                  <c:v>42606</c:v>
                </c:pt>
                <c:pt idx="4302">
                  <c:v>42607</c:v>
                </c:pt>
                <c:pt idx="4303">
                  <c:v>42608</c:v>
                </c:pt>
                <c:pt idx="4304">
                  <c:v>42611</c:v>
                </c:pt>
                <c:pt idx="4305">
                  <c:v>42612</c:v>
                </c:pt>
                <c:pt idx="4306">
                  <c:v>42613</c:v>
                </c:pt>
                <c:pt idx="4307">
                  <c:v>42614</c:v>
                </c:pt>
                <c:pt idx="4308">
                  <c:v>42615</c:v>
                </c:pt>
                <c:pt idx="4309">
                  <c:v>42618</c:v>
                </c:pt>
                <c:pt idx="4310">
                  <c:v>42619</c:v>
                </c:pt>
                <c:pt idx="4311">
                  <c:v>42620</c:v>
                </c:pt>
                <c:pt idx="4312">
                  <c:v>42621</c:v>
                </c:pt>
                <c:pt idx="4313">
                  <c:v>42622</c:v>
                </c:pt>
                <c:pt idx="4314">
                  <c:v>42625</c:v>
                </c:pt>
                <c:pt idx="4315">
                  <c:v>42626</c:v>
                </c:pt>
                <c:pt idx="4316">
                  <c:v>42627</c:v>
                </c:pt>
                <c:pt idx="4317">
                  <c:v>42628</c:v>
                </c:pt>
                <c:pt idx="4318">
                  <c:v>42629</c:v>
                </c:pt>
                <c:pt idx="4319">
                  <c:v>42632</c:v>
                </c:pt>
                <c:pt idx="4320">
                  <c:v>42633</c:v>
                </c:pt>
                <c:pt idx="4321">
                  <c:v>42634</c:v>
                </c:pt>
                <c:pt idx="4322">
                  <c:v>42635</c:v>
                </c:pt>
                <c:pt idx="4323">
                  <c:v>42636</c:v>
                </c:pt>
                <c:pt idx="4324">
                  <c:v>42639</c:v>
                </c:pt>
                <c:pt idx="4325">
                  <c:v>42640</c:v>
                </c:pt>
                <c:pt idx="4326">
                  <c:v>42641</c:v>
                </c:pt>
                <c:pt idx="4327">
                  <c:v>42642</c:v>
                </c:pt>
                <c:pt idx="4328">
                  <c:v>42643</c:v>
                </c:pt>
                <c:pt idx="4329">
                  <c:v>42646</c:v>
                </c:pt>
                <c:pt idx="4330">
                  <c:v>42647</c:v>
                </c:pt>
                <c:pt idx="4331">
                  <c:v>42648</c:v>
                </c:pt>
                <c:pt idx="4332">
                  <c:v>42649</c:v>
                </c:pt>
                <c:pt idx="4333">
                  <c:v>42650</c:v>
                </c:pt>
                <c:pt idx="4334">
                  <c:v>42653</c:v>
                </c:pt>
                <c:pt idx="4335">
                  <c:v>42654</c:v>
                </c:pt>
                <c:pt idx="4336">
                  <c:v>42655</c:v>
                </c:pt>
                <c:pt idx="4337">
                  <c:v>42656</c:v>
                </c:pt>
                <c:pt idx="4338">
                  <c:v>42657</c:v>
                </c:pt>
                <c:pt idx="4339">
                  <c:v>42660</c:v>
                </c:pt>
                <c:pt idx="4340">
                  <c:v>42661</c:v>
                </c:pt>
                <c:pt idx="4341">
                  <c:v>42662</c:v>
                </c:pt>
                <c:pt idx="4342">
                  <c:v>42663</c:v>
                </c:pt>
                <c:pt idx="4343">
                  <c:v>42664</c:v>
                </c:pt>
                <c:pt idx="4344">
                  <c:v>42667</c:v>
                </c:pt>
                <c:pt idx="4345">
                  <c:v>42668</c:v>
                </c:pt>
                <c:pt idx="4346">
                  <c:v>42669</c:v>
                </c:pt>
                <c:pt idx="4347">
                  <c:v>42670</c:v>
                </c:pt>
                <c:pt idx="4348">
                  <c:v>42671</c:v>
                </c:pt>
                <c:pt idx="4349">
                  <c:v>42674</c:v>
                </c:pt>
                <c:pt idx="4350">
                  <c:v>42675</c:v>
                </c:pt>
                <c:pt idx="4351">
                  <c:v>42676</c:v>
                </c:pt>
                <c:pt idx="4352">
                  <c:v>42677</c:v>
                </c:pt>
                <c:pt idx="4353">
                  <c:v>42678</c:v>
                </c:pt>
                <c:pt idx="4354">
                  <c:v>42681</c:v>
                </c:pt>
                <c:pt idx="4355">
                  <c:v>42682</c:v>
                </c:pt>
                <c:pt idx="4356">
                  <c:v>42683</c:v>
                </c:pt>
                <c:pt idx="4357">
                  <c:v>42684</c:v>
                </c:pt>
                <c:pt idx="4358">
                  <c:v>42685</c:v>
                </c:pt>
                <c:pt idx="4359">
                  <c:v>42688</c:v>
                </c:pt>
                <c:pt idx="4360">
                  <c:v>42689</c:v>
                </c:pt>
                <c:pt idx="4361">
                  <c:v>42690</c:v>
                </c:pt>
                <c:pt idx="4362">
                  <c:v>42691</c:v>
                </c:pt>
                <c:pt idx="4363">
                  <c:v>42692</c:v>
                </c:pt>
                <c:pt idx="4364">
                  <c:v>42695</c:v>
                </c:pt>
                <c:pt idx="4365">
                  <c:v>42696</c:v>
                </c:pt>
                <c:pt idx="4366">
                  <c:v>42697</c:v>
                </c:pt>
                <c:pt idx="4367">
                  <c:v>42698</c:v>
                </c:pt>
                <c:pt idx="4368">
                  <c:v>42699</c:v>
                </c:pt>
                <c:pt idx="4369">
                  <c:v>42702</c:v>
                </c:pt>
                <c:pt idx="4370">
                  <c:v>42703</c:v>
                </c:pt>
                <c:pt idx="4371">
                  <c:v>42704</c:v>
                </c:pt>
                <c:pt idx="4372">
                  <c:v>42705</c:v>
                </c:pt>
                <c:pt idx="4373">
                  <c:v>42706</c:v>
                </c:pt>
                <c:pt idx="4374">
                  <c:v>42709</c:v>
                </c:pt>
                <c:pt idx="4375">
                  <c:v>42710</c:v>
                </c:pt>
                <c:pt idx="4376">
                  <c:v>42711</c:v>
                </c:pt>
                <c:pt idx="4377">
                  <c:v>42712</c:v>
                </c:pt>
                <c:pt idx="4378">
                  <c:v>42713</c:v>
                </c:pt>
                <c:pt idx="4379">
                  <c:v>42716</c:v>
                </c:pt>
                <c:pt idx="4380">
                  <c:v>42717</c:v>
                </c:pt>
                <c:pt idx="4381">
                  <c:v>42718</c:v>
                </c:pt>
                <c:pt idx="4382">
                  <c:v>42719</c:v>
                </c:pt>
                <c:pt idx="4383">
                  <c:v>42720</c:v>
                </c:pt>
                <c:pt idx="4384">
                  <c:v>42723</c:v>
                </c:pt>
                <c:pt idx="4385">
                  <c:v>42724</c:v>
                </c:pt>
                <c:pt idx="4386">
                  <c:v>42725</c:v>
                </c:pt>
                <c:pt idx="4387">
                  <c:v>42726</c:v>
                </c:pt>
                <c:pt idx="4388">
                  <c:v>42727</c:v>
                </c:pt>
                <c:pt idx="4389">
                  <c:v>42730</c:v>
                </c:pt>
                <c:pt idx="4390">
                  <c:v>42731</c:v>
                </c:pt>
                <c:pt idx="4391">
                  <c:v>42732</c:v>
                </c:pt>
                <c:pt idx="4392">
                  <c:v>42733</c:v>
                </c:pt>
                <c:pt idx="4393">
                  <c:v>42734</c:v>
                </c:pt>
                <c:pt idx="4394">
                  <c:v>42737</c:v>
                </c:pt>
                <c:pt idx="4395">
                  <c:v>42738</c:v>
                </c:pt>
                <c:pt idx="4396">
                  <c:v>42739</c:v>
                </c:pt>
                <c:pt idx="4397">
                  <c:v>42740</c:v>
                </c:pt>
                <c:pt idx="4398">
                  <c:v>42741</c:v>
                </c:pt>
                <c:pt idx="4399">
                  <c:v>42744</c:v>
                </c:pt>
                <c:pt idx="4400">
                  <c:v>42745</c:v>
                </c:pt>
                <c:pt idx="4401">
                  <c:v>42746</c:v>
                </c:pt>
                <c:pt idx="4402">
                  <c:v>42747</c:v>
                </c:pt>
                <c:pt idx="4403">
                  <c:v>42748</c:v>
                </c:pt>
                <c:pt idx="4404">
                  <c:v>42751</c:v>
                </c:pt>
                <c:pt idx="4405">
                  <c:v>42752</c:v>
                </c:pt>
                <c:pt idx="4406">
                  <c:v>42753</c:v>
                </c:pt>
                <c:pt idx="4407">
                  <c:v>42754</c:v>
                </c:pt>
                <c:pt idx="4408">
                  <c:v>42755</c:v>
                </c:pt>
                <c:pt idx="4409">
                  <c:v>42758</c:v>
                </c:pt>
                <c:pt idx="4410">
                  <c:v>42759</c:v>
                </c:pt>
                <c:pt idx="4411">
                  <c:v>42760</c:v>
                </c:pt>
                <c:pt idx="4412">
                  <c:v>42761</c:v>
                </c:pt>
                <c:pt idx="4413">
                  <c:v>42762</c:v>
                </c:pt>
                <c:pt idx="4414">
                  <c:v>42765</c:v>
                </c:pt>
                <c:pt idx="4415">
                  <c:v>42766</c:v>
                </c:pt>
                <c:pt idx="4416">
                  <c:v>42767</c:v>
                </c:pt>
                <c:pt idx="4417">
                  <c:v>42768</c:v>
                </c:pt>
                <c:pt idx="4418">
                  <c:v>42769</c:v>
                </c:pt>
                <c:pt idx="4419">
                  <c:v>42772</c:v>
                </c:pt>
                <c:pt idx="4420">
                  <c:v>42773</c:v>
                </c:pt>
                <c:pt idx="4421">
                  <c:v>42774</c:v>
                </c:pt>
                <c:pt idx="4422">
                  <c:v>42775</c:v>
                </c:pt>
                <c:pt idx="4423">
                  <c:v>42776</c:v>
                </c:pt>
                <c:pt idx="4424">
                  <c:v>42779</c:v>
                </c:pt>
                <c:pt idx="4425">
                  <c:v>42780</c:v>
                </c:pt>
                <c:pt idx="4426">
                  <c:v>42781</c:v>
                </c:pt>
                <c:pt idx="4427">
                  <c:v>42782</c:v>
                </c:pt>
                <c:pt idx="4428">
                  <c:v>42783</c:v>
                </c:pt>
                <c:pt idx="4429">
                  <c:v>42786</c:v>
                </c:pt>
                <c:pt idx="4430">
                  <c:v>42787</c:v>
                </c:pt>
                <c:pt idx="4431">
                  <c:v>42788</c:v>
                </c:pt>
                <c:pt idx="4432">
                  <c:v>42789</c:v>
                </c:pt>
                <c:pt idx="4433">
                  <c:v>42790</c:v>
                </c:pt>
                <c:pt idx="4434">
                  <c:v>42793</c:v>
                </c:pt>
                <c:pt idx="4435">
                  <c:v>42794</c:v>
                </c:pt>
                <c:pt idx="4436">
                  <c:v>42795</c:v>
                </c:pt>
                <c:pt idx="4437">
                  <c:v>42796</c:v>
                </c:pt>
                <c:pt idx="4438">
                  <c:v>42797</c:v>
                </c:pt>
                <c:pt idx="4439">
                  <c:v>42800</c:v>
                </c:pt>
                <c:pt idx="4440">
                  <c:v>42801</c:v>
                </c:pt>
                <c:pt idx="4441">
                  <c:v>42802</c:v>
                </c:pt>
                <c:pt idx="4442">
                  <c:v>42803</c:v>
                </c:pt>
                <c:pt idx="4443">
                  <c:v>42804</c:v>
                </c:pt>
                <c:pt idx="4444">
                  <c:v>42807</c:v>
                </c:pt>
                <c:pt idx="4445">
                  <c:v>42808</c:v>
                </c:pt>
                <c:pt idx="4446">
                  <c:v>42809</c:v>
                </c:pt>
                <c:pt idx="4447">
                  <c:v>42810</c:v>
                </c:pt>
                <c:pt idx="4448">
                  <c:v>42811</c:v>
                </c:pt>
                <c:pt idx="4449">
                  <c:v>42814</c:v>
                </c:pt>
                <c:pt idx="4450">
                  <c:v>42815</c:v>
                </c:pt>
                <c:pt idx="4451">
                  <c:v>42816</c:v>
                </c:pt>
                <c:pt idx="4452">
                  <c:v>42817</c:v>
                </c:pt>
                <c:pt idx="4453">
                  <c:v>42818</c:v>
                </c:pt>
                <c:pt idx="4454">
                  <c:v>42821</c:v>
                </c:pt>
                <c:pt idx="4455">
                  <c:v>42822</c:v>
                </c:pt>
                <c:pt idx="4456">
                  <c:v>42823</c:v>
                </c:pt>
                <c:pt idx="4457">
                  <c:v>42824</c:v>
                </c:pt>
                <c:pt idx="4458">
                  <c:v>42825</c:v>
                </c:pt>
                <c:pt idx="4459">
                  <c:v>42828</c:v>
                </c:pt>
                <c:pt idx="4460">
                  <c:v>42829</c:v>
                </c:pt>
                <c:pt idx="4461">
                  <c:v>42830</c:v>
                </c:pt>
                <c:pt idx="4462">
                  <c:v>42831</c:v>
                </c:pt>
                <c:pt idx="4463">
                  <c:v>42832</c:v>
                </c:pt>
                <c:pt idx="4464">
                  <c:v>42835</c:v>
                </c:pt>
                <c:pt idx="4465">
                  <c:v>42836</c:v>
                </c:pt>
                <c:pt idx="4466">
                  <c:v>42837</c:v>
                </c:pt>
                <c:pt idx="4467">
                  <c:v>42838</c:v>
                </c:pt>
                <c:pt idx="4468">
                  <c:v>42839</c:v>
                </c:pt>
                <c:pt idx="4469">
                  <c:v>42842</c:v>
                </c:pt>
                <c:pt idx="4470">
                  <c:v>42843</c:v>
                </c:pt>
                <c:pt idx="4471">
                  <c:v>42844</c:v>
                </c:pt>
                <c:pt idx="4472">
                  <c:v>42845</c:v>
                </c:pt>
                <c:pt idx="4473">
                  <c:v>42846</c:v>
                </c:pt>
                <c:pt idx="4474">
                  <c:v>42849</c:v>
                </c:pt>
                <c:pt idx="4475">
                  <c:v>42850</c:v>
                </c:pt>
                <c:pt idx="4476">
                  <c:v>42851</c:v>
                </c:pt>
                <c:pt idx="4477">
                  <c:v>42852</c:v>
                </c:pt>
                <c:pt idx="4478">
                  <c:v>42853</c:v>
                </c:pt>
                <c:pt idx="4479">
                  <c:v>42856</c:v>
                </c:pt>
                <c:pt idx="4480">
                  <c:v>42857</c:v>
                </c:pt>
                <c:pt idx="4481">
                  <c:v>42858</c:v>
                </c:pt>
                <c:pt idx="4482">
                  <c:v>42859</c:v>
                </c:pt>
                <c:pt idx="4483">
                  <c:v>42860</c:v>
                </c:pt>
                <c:pt idx="4484">
                  <c:v>42863</c:v>
                </c:pt>
                <c:pt idx="4485">
                  <c:v>42864</c:v>
                </c:pt>
                <c:pt idx="4486">
                  <c:v>42865</c:v>
                </c:pt>
                <c:pt idx="4487">
                  <c:v>42866</c:v>
                </c:pt>
                <c:pt idx="4488">
                  <c:v>42867</c:v>
                </c:pt>
                <c:pt idx="4489">
                  <c:v>42870</c:v>
                </c:pt>
                <c:pt idx="4490">
                  <c:v>42871</c:v>
                </c:pt>
                <c:pt idx="4491">
                  <c:v>42872</c:v>
                </c:pt>
                <c:pt idx="4492">
                  <c:v>42873</c:v>
                </c:pt>
                <c:pt idx="4493">
                  <c:v>42874</c:v>
                </c:pt>
                <c:pt idx="4494">
                  <c:v>42877</c:v>
                </c:pt>
                <c:pt idx="4495">
                  <c:v>42878</c:v>
                </c:pt>
                <c:pt idx="4496">
                  <c:v>42879</c:v>
                </c:pt>
                <c:pt idx="4497">
                  <c:v>42880</c:v>
                </c:pt>
                <c:pt idx="4498">
                  <c:v>42881</c:v>
                </c:pt>
                <c:pt idx="4499">
                  <c:v>42884</c:v>
                </c:pt>
                <c:pt idx="4500">
                  <c:v>42885</c:v>
                </c:pt>
                <c:pt idx="4501">
                  <c:v>42886</c:v>
                </c:pt>
                <c:pt idx="4502">
                  <c:v>42887</c:v>
                </c:pt>
                <c:pt idx="4503">
                  <c:v>42888</c:v>
                </c:pt>
                <c:pt idx="4504">
                  <c:v>42891</c:v>
                </c:pt>
                <c:pt idx="4505">
                  <c:v>42892</c:v>
                </c:pt>
                <c:pt idx="4506">
                  <c:v>42893</c:v>
                </c:pt>
                <c:pt idx="4507">
                  <c:v>42894</c:v>
                </c:pt>
                <c:pt idx="4508">
                  <c:v>42895</c:v>
                </c:pt>
                <c:pt idx="4509">
                  <c:v>42898</c:v>
                </c:pt>
                <c:pt idx="4510">
                  <c:v>42899</c:v>
                </c:pt>
                <c:pt idx="4511">
                  <c:v>42900</c:v>
                </c:pt>
                <c:pt idx="4512">
                  <c:v>42901</c:v>
                </c:pt>
                <c:pt idx="4513">
                  <c:v>42902</c:v>
                </c:pt>
                <c:pt idx="4514">
                  <c:v>42905</c:v>
                </c:pt>
                <c:pt idx="4515">
                  <c:v>42906</c:v>
                </c:pt>
                <c:pt idx="4516">
                  <c:v>42907</c:v>
                </c:pt>
                <c:pt idx="4517">
                  <c:v>42908</c:v>
                </c:pt>
                <c:pt idx="4518">
                  <c:v>42909</c:v>
                </c:pt>
                <c:pt idx="4519">
                  <c:v>42912</c:v>
                </c:pt>
                <c:pt idx="4520">
                  <c:v>42913</c:v>
                </c:pt>
                <c:pt idx="4521">
                  <c:v>42914</c:v>
                </c:pt>
                <c:pt idx="4522">
                  <c:v>42915</c:v>
                </c:pt>
                <c:pt idx="4523">
                  <c:v>42916</c:v>
                </c:pt>
                <c:pt idx="4524">
                  <c:v>42919</c:v>
                </c:pt>
                <c:pt idx="4525">
                  <c:v>42920</c:v>
                </c:pt>
                <c:pt idx="4526">
                  <c:v>42921</c:v>
                </c:pt>
                <c:pt idx="4527">
                  <c:v>42922</c:v>
                </c:pt>
                <c:pt idx="4528">
                  <c:v>42923</c:v>
                </c:pt>
                <c:pt idx="4529">
                  <c:v>42926</c:v>
                </c:pt>
                <c:pt idx="4530">
                  <c:v>42927</c:v>
                </c:pt>
                <c:pt idx="4531">
                  <c:v>42928</c:v>
                </c:pt>
                <c:pt idx="4532">
                  <c:v>42929</c:v>
                </c:pt>
                <c:pt idx="4533">
                  <c:v>42930</c:v>
                </c:pt>
                <c:pt idx="4534">
                  <c:v>42933</c:v>
                </c:pt>
                <c:pt idx="4535">
                  <c:v>42934</c:v>
                </c:pt>
                <c:pt idx="4536">
                  <c:v>42935</c:v>
                </c:pt>
                <c:pt idx="4537">
                  <c:v>42936</c:v>
                </c:pt>
                <c:pt idx="4538">
                  <c:v>42937</c:v>
                </c:pt>
                <c:pt idx="4539">
                  <c:v>42940</c:v>
                </c:pt>
                <c:pt idx="4540">
                  <c:v>42941</c:v>
                </c:pt>
                <c:pt idx="4541">
                  <c:v>42942</c:v>
                </c:pt>
                <c:pt idx="4542">
                  <c:v>42943</c:v>
                </c:pt>
                <c:pt idx="4543">
                  <c:v>42944</c:v>
                </c:pt>
                <c:pt idx="4544">
                  <c:v>42947</c:v>
                </c:pt>
                <c:pt idx="4545">
                  <c:v>42948</c:v>
                </c:pt>
                <c:pt idx="4546">
                  <c:v>42949</c:v>
                </c:pt>
                <c:pt idx="4547">
                  <c:v>42950</c:v>
                </c:pt>
                <c:pt idx="4548">
                  <c:v>42951</c:v>
                </c:pt>
                <c:pt idx="4549">
                  <c:v>42954</c:v>
                </c:pt>
                <c:pt idx="4550">
                  <c:v>42955</c:v>
                </c:pt>
                <c:pt idx="4551">
                  <c:v>42956</c:v>
                </c:pt>
                <c:pt idx="4552">
                  <c:v>42957</c:v>
                </c:pt>
                <c:pt idx="4553">
                  <c:v>42958</c:v>
                </c:pt>
                <c:pt idx="4554">
                  <c:v>42961</c:v>
                </c:pt>
                <c:pt idx="4555">
                  <c:v>42962</c:v>
                </c:pt>
                <c:pt idx="4556">
                  <c:v>42963</c:v>
                </c:pt>
                <c:pt idx="4557">
                  <c:v>42964</c:v>
                </c:pt>
                <c:pt idx="4558">
                  <c:v>42965</c:v>
                </c:pt>
                <c:pt idx="4559">
                  <c:v>42968</c:v>
                </c:pt>
                <c:pt idx="4560">
                  <c:v>42969</c:v>
                </c:pt>
                <c:pt idx="4561">
                  <c:v>42970</c:v>
                </c:pt>
                <c:pt idx="4562">
                  <c:v>42971</c:v>
                </c:pt>
                <c:pt idx="4563">
                  <c:v>42972</c:v>
                </c:pt>
                <c:pt idx="4564">
                  <c:v>42975</c:v>
                </c:pt>
                <c:pt idx="4565">
                  <c:v>42976</c:v>
                </c:pt>
                <c:pt idx="4566">
                  <c:v>42977</c:v>
                </c:pt>
                <c:pt idx="4567">
                  <c:v>42978</c:v>
                </c:pt>
                <c:pt idx="4568">
                  <c:v>42979</c:v>
                </c:pt>
                <c:pt idx="4569">
                  <c:v>42982</c:v>
                </c:pt>
                <c:pt idx="4570">
                  <c:v>42983</c:v>
                </c:pt>
                <c:pt idx="4571">
                  <c:v>42984</c:v>
                </c:pt>
                <c:pt idx="4572">
                  <c:v>42985</c:v>
                </c:pt>
                <c:pt idx="4573">
                  <c:v>42986</c:v>
                </c:pt>
                <c:pt idx="4574">
                  <c:v>42989</c:v>
                </c:pt>
                <c:pt idx="4575">
                  <c:v>42990</c:v>
                </c:pt>
                <c:pt idx="4576">
                  <c:v>42991</c:v>
                </c:pt>
                <c:pt idx="4577">
                  <c:v>42992</c:v>
                </c:pt>
                <c:pt idx="4578">
                  <c:v>42993</c:v>
                </c:pt>
                <c:pt idx="4579">
                  <c:v>42996</c:v>
                </c:pt>
                <c:pt idx="4580">
                  <c:v>42997</c:v>
                </c:pt>
                <c:pt idx="4581">
                  <c:v>42998</c:v>
                </c:pt>
                <c:pt idx="4582">
                  <c:v>42999</c:v>
                </c:pt>
                <c:pt idx="4583">
                  <c:v>43000</c:v>
                </c:pt>
                <c:pt idx="4584">
                  <c:v>43003</c:v>
                </c:pt>
                <c:pt idx="4585">
                  <c:v>43004</c:v>
                </c:pt>
                <c:pt idx="4586">
                  <c:v>43005</c:v>
                </c:pt>
                <c:pt idx="4587">
                  <c:v>43006</c:v>
                </c:pt>
                <c:pt idx="4588">
                  <c:v>43007</c:v>
                </c:pt>
                <c:pt idx="4589">
                  <c:v>43010</c:v>
                </c:pt>
                <c:pt idx="4590">
                  <c:v>43011</c:v>
                </c:pt>
                <c:pt idx="4591">
                  <c:v>43012</c:v>
                </c:pt>
                <c:pt idx="4592">
                  <c:v>43013</c:v>
                </c:pt>
                <c:pt idx="4593">
                  <c:v>43014</c:v>
                </c:pt>
                <c:pt idx="4594">
                  <c:v>43017</c:v>
                </c:pt>
                <c:pt idx="4595">
                  <c:v>43018</c:v>
                </c:pt>
                <c:pt idx="4596">
                  <c:v>43019</c:v>
                </c:pt>
                <c:pt idx="4597">
                  <c:v>43020</c:v>
                </c:pt>
                <c:pt idx="4598">
                  <c:v>43021</c:v>
                </c:pt>
                <c:pt idx="4599">
                  <c:v>43024</c:v>
                </c:pt>
                <c:pt idx="4600">
                  <c:v>43025</c:v>
                </c:pt>
                <c:pt idx="4601">
                  <c:v>43026</c:v>
                </c:pt>
                <c:pt idx="4602">
                  <c:v>43027</c:v>
                </c:pt>
                <c:pt idx="4603">
                  <c:v>43028</c:v>
                </c:pt>
                <c:pt idx="4604">
                  <c:v>43031</c:v>
                </c:pt>
                <c:pt idx="4605">
                  <c:v>43032</c:v>
                </c:pt>
                <c:pt idx="4606">
                  <c:v>43033</c:v>
                </c:pt>
                <c:pt idx="4607">
                  <c:v>43034</c:v>
                </c:pt>
                <c:pt idx="4608">
                  <c:v>43035</c:v>
                </c:pt>
                <c:pt idx="4609">
                  <c:v>43038</c:v>
                </c:pt>
                <c:pt idx="4610">
                  <c:v>43039</c:v>
                </c:pt>
                <c:pt idx="4611">
                  <c:v>43040</c:v>
                </c:pt>
                <c:pt idx="4612">
                  <c:v>43041</c:v>
                </c:pt>
                <c:pt idx="4613">
                  <c:v>43042</c:v>
                </c:pt>
                <c:pt idx="4614">
                  <c:v>43045</c:v>
                </c:pt>
                <c:pt idx="4615">
                  <c:v>43046</c:v>
                </c:pt>
                <c:pt idx="4616">
                  <c:v>43047</c:v>
                </c:pt>
                <c:pt idx="4617">
                  <c:v>43048</c:v>
                </c:pt>
                <c:pt idx="4618">
                  <c:v>43049</c:v>
                </c:pt>
                <c:pt idx="4619">
                  <c:v>43052</c:v>
                </c:pt>
                <c:pt idx="4620">
                  <c:v>43053</c:v>
                </c:pt>
                <c:pt idx="4621">
                  <c:v>43054</c:v>
                </c:pt>
                <c:pt idx="4622">
                  <c:v>43055</c:v>
                </c:pt>
                <c:pt idx="4623">
                  <c:v>43056</c:v>
                </c:pt>
                <c:pt idx="4624">
                  <c:v>43059</c:v>
                </c:pt>
                <c:pt idx="4625">
                  <c:v>43060</c:v>
                </c:pt>
                <c:pt idx="4626">
                  <c:v>43061</c:v>
                </c:pt>
                <c:pt idx="4627">
                  <c:v>43062</c:v>
                </c:pt>
                <c:pt idx="4628">
                  <c:v>43063</c:v>
                </c:pt>
                <c:pt idx="4629">
                  <c:v>43066</c:v>
                </c:pt>
                <c:pt idx="4630">
                  <c:v>43067</c:v>
                </c:pt>
                <c:pt idx="4631">
                  <c:v>43068</c:v>
                </c:pt>
                <c:pt idx="4632">
                  <c:v>43069</c:v>
                </c:pt>
                <c:pt idx="4633">
                  <c:v>43070</c:v>
                </c:pt>
                <c:pt idx="4634">
                  <c:v>43073</c:v>
                </c:pt>
                <c:pt idx="4635">
                  <c:v>43074</c:v>
                </c:pt>
                <c:pt idx="4636">
                  <c:v>43075</c:v>
                </c:pt>
                <c:pt idx="4637">
                  <c:v>43076</c:v>
                </c:pt>
                <c:pt idx="4638">
                  <c:v>43077</c:v>
                </c:pt>
                <c:pt idx="4639">
                  <c:v>43080</c:v>
                </c:pt>
                <c:pt idx="4640">
                  <c:v>43081</c:v>
                </c:pt>
                <c:pt idx="4641">
                  <c:v>43082</c:v>
                </c:pt>
                <c:pt idx="4642">
                  <c:v>43083</c:v>
                </c:pt>
                <c:pt idx="4643">
                  <c:v>43084</c:v>
                </c:pt>
                <c:pt idx="4644">
                  <c:v>43087</c:v>
                </c:pt>
                <c:pt idx="4645">
                  <c:v>43088</c:v>
                </c:pt>
                <c:pt idx="4646">
                  <c:v>43089</c:v>
                </c:pt>
                <c:pt idx="4647">
                  <c:v>43090</c:v>
                </c:pt>
                <c:pt idx="4648">
                  <c:v>43091</c:v>
                </c:pt>
                <c:pt idx="4649">
                  <c:v>43094</c:v>
                </c:pt>
                <c:pt idx="4650">
                  <c:v>43095</c:v>
                </c:pt>
                <c:pt idx="4651">
                  <c:v>43096</c:v>
                </c:pt>
                <c:pt idx="4652">
                  <c:v>43097</c:v>
                </c:pt>
                <c:pt idx="4653">
                  <c:v>43098</c:v>
                </c:pt>
                <c:pt idx="4654">
                  <c:v>43101</c:v>
                </c:pt>
                <c:pt idx="4655">
                  <c:v>43102</c:v>
                </c:pt>
                <c:pt idx="4656">
                  <c:v>43103</c:v>
                </c:pt>
                <c:pt idx="4657">
                  <c:v>43104</c:v>
                </c:pt>
                <c:pt idx="4658">
                  <c:v>43105</c:v>
                </c:pt>
                <c:pt idx="4659">
                  <c:v>43108</c:v>
                </c:pt>
                <c:pt idx="4660">
                  <c:v>43109</c:v>
                </c:pt>
                <c:pt idx="4661">
                  <c:v>43110</c:v>
                </c:pt>
                <c:pt idx="4662">
                  <c:v>43111</c:v>
                </c:pt>
                <c:pt idx="4663">
                  <c:v>43112</c:v>
                </c:pt>
                <c:pt idx="4664">
                  <c:v>43115</c:v>
                </c:pt>
                <c:pt idx="4665">
                  <c:v>43116</c:v>
                </c:pt>
                <c:pt idx="4666">
                  <c:v>43117</c:v>
                </c:pt>
                <c:pt idx="4667">
                  <c:v>43118</c:v>
                </c:pt>
                <c:pt idx="4668">
                  <c:v>43119</c:v>
                </c:pt>
                <c:pt idx="4669">
                  <c:v>43122</c:v>
                </c:pt>
                <c:pt idx="4670">
                  <c:v>43123</c:v>
                </c:pt>
                <c:pt idx="4671">
                  <c:v>43124</c:v>
                </c:pt>
                <c:pt idx="4672">
                  <c:v>43125</c:v>
                </c:pt>
                <c:pt idx="4673">
                  <c:v>43126</c:v>
                </c:pt>
                <c:pt idx="4674">
                  <c:v>43129</c:v>
                </c:pt>
                <c:pt idx="4675">
                  <c:v>43130</c:v>
                </c:pt>
                <c:pt idx="4676">
                  <c:v>43131</c:v>
                </c:pt>
                <c:pt idx="4677">
                  <c:v>43132</c:v>
                </c:pt>
                <c:pt idx="4678">
                  <c:v>43133</c:v>
                </c:pt>
                <c:pt idx="4679">
                  <c:v>43136</c:v>
                </c:pt>
                <c:pt idx="4680">
                  <c:v>43137</c:v>
                </c:pt>
                <c:pt idx="4681">
                  <c:v>43138</c:v>
                </c:pt>
                <c:pt idx="4682">
                  <c:v>43139</c:v>
                </c:pt>
                <c:pt idx="4683">
                  <c:v>43140</c:v>
                </c:pt>
                <c:pt idx="4684">
                  <c:v>43143</c:v>
                </c:pt>
                <c:pt idx="4685">
                  <c:v>43144</c:v>
                </c:pt>
                <c:pt idx="4686">
                  <c:v>43145</c:v>
                </c:pt>
                <c:pt idx="4687">
                  <c:v>43146</c:v>
                </c:pt>
                <c:pt idx="4688">
                  <c:v>43147</c:v>
                </c:pt>
                <c:pt idx="4689">
                  <c:v>43150</c:v>
                </c:pt>
                <c:pt idx="4690">
                  <c:v>43151</c:v>
                </c:pt>
                <c:pt idx="4691">
                  <c:v>43152</c:v>
                </c:pt>
                <c:pt idx="4692">
                  <c:v>43153</c:v>
                </c:pt>
                <c:pt idx="4693">
                  <c:v>43154</c:v>
                </c:pt>
                <c:pt idx="4694">
                  <c:v>43157</c:v>
                </c:pt>
                <c:pt idx="4695">
                  <c:v>43158</c:v>
                </c:pt>
                <c:pt idx="4696">
                  <c:v>43159</c:v>
                </c:pt>
                <c:pt idx="4697">
                  <c:v>43160</c:v>
                </c:pt>
                <c:pt idx="4698">
                  <c:v>43161</c:v>
                </c:pt>
                <c:pt idx="4699">
                  <c:v>43164</c:v>
                </c:pt>
                <c:pt idx="4700">
                  <c:v>43165</c:v>
                </c:pt>
                <c:pt idx="4701">
                  <c:v>43166</c:v>
                </c:pt>
                <c:pt idx="4702">
                  <c:v>43167</c:v>
                </c:pt>
                <c:pt idx="4703">
                  <c:v>43168</c:v>
                </c:pt>
                <c:pt idx="4704">
                  <c:v>43171</c:v>
                </c:pt>
                <c:pt idx="4705">
                  <c:v>43172</c:v>
                </c:pt>
                <c:pt idx="4706">
                  <c:v>43173</c:v>
                </c:pt>
                <c:pt idx="4707">
                  <c:v>43174</c:v>
                </c:pt>
                <c:pt idx="4708">
                  <c:v>43175</c:v>
                </c:pt>
                <c:pt idx="4709">
                  <c:v>43178</c:v>
                </c:pt>
                <c:pt idx="4710">
                  <c:v>43179</c:v>
                </c:pt>
                <c:pt idx="4711">
                  <c:v>43180</c:v>
                </c:pt>
                <c:pt idx="4712">
                  <c:v>43181</c:v>
                </c:pt>
                <c:pt idx="4713">
                  <c:v>43182</c:v>
                </c:pt>
                <c:pt idx="4714">
                  <c:v>43185</c:v>
                </c:pt>
                <c:pt idx="4715">
                  <c:v>43186</c:v>
                </c:pt>
                <c:pt idx="4716">
                  <c:v>43187</c:v>
                </c:pt>
                <c:pt idx="4717">
                  <c:v>43188</c:v>
                </c:pt>
                <c:pt idx="4718">
                  <c:v>43189</c:v>
                </c:pt>
                <c:pt idx="4719">
                  <c:v>43192</c:v>
                </c:pt>
                <c:pt idx="4720">
                  <c:v>43193</c:v>
                </c:pt>
                <c:pt idx="4721">
                  <c:v>43194</c:v>
                </c:pt>
                <c:pt idx="4722">
                  <c:v>43195</c:v>
                </c:pt>
                <c:pt idx="4723">
                  <c:v>43196</c:v>
                </c:pt>
                <c:pt idx="4724">
                  <c:v>43199</c:v>
                </c:pt>
                <c:pt idx="4725">
                  <c:v>43200</c:v>
                </c:pt>
                <c:pt idx="4726">
                  <c:v>43201</c:v>
                </c:pt>
                <c:pt idx="4727">
                  <c:v>43202</c:v>
                </c:pt>
                <c:pt idx="4728">
                  <c:v>43203</c:v>
                </c:pt>
                <c:pt idx="4729">
                  <c:v>43206</c:v>
                </c:pt>
                <c:pt idx="4730">
                  <c:v>43207</c:v>
                </c:pt>
                <c:pt idx="4731">
                  <c:v>43208</c:v>
                </c:pt>
                <c:pt idx="4732">
                  <c:v>43209</c:v>
                </c:pt>
                <c:pt idx="4733">
                  <c:v>43210</c:v>
                </c:pt>
                <c:pt idx="4734">
                  <c:v>43213</c:v>
                </c:pt>
                <c:pt idx="4735">
                  <c:v>43214</c:v>
                </c:pt>
                <c:pt idx="4736">
                  <c:v>43215</c:v>
                </c:pt>
                <c:pt idx="4737">
                  <c:v>43216</c:v>
                </c:pt>
                <c:pt idx="4738">
                  <c:v>43217</c:v>
                </c:pt>
                <c:pt idx="4739">
                  <c:v>43220</c:v>
                </c:pt>
                <c:pt idx="4740">
                  <c:v>43221</c:v>
                </c:pt>
                <c:pt idx="4741">
                  <c:v>43222</c:v>
                </c:pt>
                <c:pt idx="4742">
                  <c:v>43223</c:v>
                </c:pt>
                <c:pt idx="4743">
                  <c:v>43224</c:v>
                </c:pt>
                <c:pt idx="4744">
                  <c:v>43227</c:v>
                </c:pt>
                <c:pt idx="4745">
                  <c:v>43228</c:v>
                </c:pt>
                <c:pt idx="4746">
                  <c:v>43229</c:v>
                </c:pt>
                <c:pt idx="4747">
                  <c:v>43230</c:v>
                </c:pt>
                <c:pt idx="4748">
                  <c:v>43231</c:v>
                </c:pt>
                <c:pt idx="4749">
                  <c:v>43234</c:v>
                </c:pt>
                <c:pt idx="4750">
                  <c:v>43235</c:v>
                </c:pt>
                <c:pt idx="4751">
                  <c:v>43236</c:v>
                </c:pt>
                <c:pt idx="4752">
                  <c:v>43237</c:v>
                </c:pt>
                <c:pt idx="4753">
                  <c:v>43238</c:v>
                </c:pt>
                <c:pt idx="4754">
                  <c:v>43241</c:v>
                </c:pt>
                <c:pt idx="4755">
                  <c:v>43242</c:v>
                </c:pt>
                <c:pt idx="4756">
                  <c:v>43243</c:v>
                </c:pt>
                <c:pt idx="4757">
                  <c:v>43244</c:v>
                </c:pt>
                <c:pt idx="4758">
                  <c:v>43245</c:v>
                </c:pt>
                <c:pt idx="4759">
                  <c:v>43248</c:v>
                </c:pt>
                <c:pt idx="4760">
                  <c:v>43249</c:v>
                </c:pt>
                <c:pt idx="4761">
                  <c:v>43250</c:v>
                </c:pt>
                <c:pt idx="4762">
                  <c:v>43251</c:v>
                </c:pt>
                <c:pt idx="4763">
                  <c:v>43252</c:v>
                </c:pt>
                <c:pt idx="4764">
                  <c:v>43255</c:v>
                </c:pt>
                <c:pt idx="4765">
                  <c:v>43256</c:v>
                </c:pt>
                <c:pt idx="4766">
                  <c:v>43257</c:v>
                </c:pt>
                <c:pt idx="4767">
                  <c:v>43258</c:v>
                </c:pt>
                <c:pt idx="4768">
                  <c:v>43259</c:v>
                </c:pt>
                <c:pt idx="4769">
                  <c:v>43262</c:v>
                </c:pt>
                <c:pt idx="4770">
                  <c:v>43263</c:v>
                </c:pt>
                <c:pt idx="4771">
                  <c:v>43264</c:v>
                </c:pt>
                <c:pt idx="4772">
                  <c:v>43265</c:v>
                </c:pt>
                <c:pt idx="4773">
                  <c:v>43266</c:v>
                </c:pt>
                <c:pt idx="4774">
                  <c:v>43269</c:v>
                </c:pt>
                <c:pt idx="4775">
                  <c:v>43270</c:v>
                </c:pt>
                <c:pt idx="4776">
                  <c:v>43271</c:v>
                </c:pt>
                <c:pt idx="4777">
                  <c:v>43272</c:v>
                </c:pt>
                <c:pt idx="4778">
                  <c:v>43273</c:v>
                </c:pt>
                <c:pt idx="4779">
                  <c:v>43276</c:v>
                </c:pt>
                <c:pt idx="4780">
                  <c:v>43277</c:v>
                </c:pt>
                <c:pt idx="4781">
                  <c:v>43278</c:v>
                </c:pt>
                <c:pt idx="4782">
                  <c:v>43279</c:v>
                </c:pt>
                <c:pt idx="4783">
                  <c:v>43280</c:v>
                </c:pt>
                <c:pt idx="4784">
                  <c:v>43283</c:v>
                </c:pt>
                <c:pt idx="4785">
                  <c:v>43284</c:v>
                </c:pt>
                <c:pt idx="4786">
                  <c:v>43285</c:v>
                </c:pt>
                <c:pt idx="4787">
                  <c:v>43286</c:v>
                </c:pt>
                <c:pt idx="4788">
                  <c:v>43287</c:v>
                </c:pt>
                <c:pt idx="4789">
                  <c:v>43290</c:v>
                </c:pt>
                <c:pt idx="4790">
                  <c:v>43291</c:v>
                </c:pt>
                <c:pt idx="4791">
                  <c:v>43292</c:v>
                </c:pt>
                <c:pt idx="4792">
                  <c:v>43293</c:v>
                </c:pt>
                <c:pt idx="4793">
                  <c:v>43294</c:v>
                </c:pt>
                <c:pt idx="4794">
                  <c:v>43297</c:v>
                </c:pt>
                <c:pt idx="4795">
                  <c:v>43298</c:v>
                </c:pt>
                <c:pt idx="4796">
                  <c:v>43299</c:v>
                </c:pt>
                <c:pt idx="4797">
                  <c:v>43300</c:v>
                </c:pt>
                <c:pt idx="4798">
                  <c:v>43301</c:v>
                </c:pt>
                <c:pt idx="4799">
                  <c:v>43304</c:v>
                </c:pt>
                <c:pt idx="4800">
                  <c:v>43305</c:v>
                </c:pt>
                <c:pt idx="4801">
                  <c:v>43306</c:v>
                </c:pt>
                <c:pt idx="4802">
                  <c:v>43307</c:v>
                </c:pt>
                <c:pt idx="4803">
                  <c:v>43308</c:v>
                </c:pt>
                <c:pt idx="4804">
                  <c:v>43311</c:v>
                </c:pt>
                <c:pt idx="4805">
                  <c:v>43312</c:v>
                </c:pt>
                <c:pt idx="4806">
                  <c:v>43313</c:v>
                </c:pt>
                <c:pt idx="4807">
                  <c:v>43314</c:v>
                </c:pt>
                <c:pt idx="4808">
                  <c:v>43315</c:v>
                </c:pt>
                <c:pt idx="4809">
                  <c:v>43318</c:v>
                </c:pt>
                <c:pt idx="4810">
                  <c:v>43319</c:v>
                </c:pt>
                <c:pt idx="4811">
                  <c:v>43320</c:v>
                </c:pt>
                <c:pt idx="4812">
                  <c:v>43321</c:v>
                </c:pt>
                <c:pt idx="4813">
                  <c:v>43322</c:v>
                </c:pt>
                <c:pt idx="4814">
                  <c:v>43325</c:v>
                </c:pt>
                <c:pt idx="4815">
                  <c:v>43326</c:v>
                </c:pt>
                <c:pt idx="4816">
                  <c:v>43327</c:v>
                </c:pt>
                <c:pt idx="4817">
                  <c:v>43328</c:v>
                </c:pt>
                <c:pt idx="4818">
                  <c:v>43329</c:v>
                </c:pt>
                <c:pt idx="4819">
                  <c:v>43332</c:v>
                </c:pt>
                <c:pt idx="4820">
                  <c:v>43333</c:v>
                </c:pt>
                <c:pt idx="4821">
                  <c:v>43334</c:v>
                </c:pt>
                <c:pt idx="4822">
                  <c:v>43335</c:v>
                </c:pt>
                <c:pt idx="4823">
                  <c:v>43336</c:v>
                </c:pt>
                <c:pt idx="4824">
                  <c:v>43339</c:v>
                </c:pt>
                <c:pt idx="4825">
                  <c:v>43340</c:v>
                </c:pt>
                <c:pt idx="4826">
                  <c:v>43341</c:v>
                </c:pt>
                <c:pt idx="4827">
                  <c:v>43342</c:v>
                </c:pt>
                <c:pt idx="4828">
                  <c:v>43343</c:v>
                </c:pt>
                <c:pt idx="4829">
                  <c:v>43346</c:v>
                </c:pt>
                <c:pt idx="4830">
                  <c:v>43347</c:v>
                </c:pt>
                <c:pt idx="4831">
                  <c:v>43348</c:v>
                </c:pt>
                <c:pt idx="4832">
                  <c:v>43349</c:v>
                </c:pt>
                <c:pt idx="4833">
                  <c:v>43350</c:v>
                </c:pt>
                <c:pt idx="4834">
                  <c:v>43353</c:v>
                </c:pt>
                <c:pt idx="4835">
                  <c:v>43354</c:v>
                </c:pt>
                <c:pt idx="4836">
                  <c:v>43355</c:v>
                </c:pt>
                <c:pt idx="4837">
                  <c:v>43356</c:v>
                </c:pt>
                <c:pt idx="4838">
                  <c:v>43357</c:v>
                </c:pt>
                <c:pt idx="4839">
                  <c:v>43360</c:v>
                </c:pt>
                <c:pt idx="4840">
                  <c:v>43361</c:v>
                </c:pt>
                <c:pt idx="4841">
                  <c:v>43362</c:v>
                </c:pt>
                <c:pt idx="4842">
                  <c:v>43363</c:v>
                </c:pt>
                <c:pt idx="4843">
                  <c:v>43364</c:v>
                </c:pt>
                <c:pt idx="4844">
                  <c:v>43367</c:v>
                </c:pt>
                <c:pt idx="4845">
                  <c:v>43368</c:v>
                </c:pt>
                <c:pt idx="4846">
                  <c:v>43369</c:v>
                </c:pt>
                <c:pt idx="4847">
                  <c:v>43370</c:v>
                </c:pt>
                <c:pt idx="4848">
                  <c:v>43371</c:v>
                </c:pt>
                <c:pt idx="4849">
                  <c:v>43374</c:v>
                </c:pt>
                <c:pt idx="4850">
                  <c:v>43375</c:v>
                </c:pt>
                <c:pt idx="4851">
                  <c:v>43376</c:v>
                </c:pt>
                <c:pt idx="4852">
                  <c:v>43377</c:v>
                </c:pt>
                <c:pt idx="4853">
                  <c:v>43378</c:v>
                </c:pt>
                <c:pt idx="4854">
                  <c:v>43381</c:v>
                </c:pt>
                <c:pt idx="4855">
                  <c:v>43382</c:v>
                </c:pt>
                <c:pt idx="4856">
                  <c:v>43383</c:v>
                </c:pt>
                <c:pt idx="4857">
                  <c:v>43384</c:v>
                </c:pt>
                <c:pt idx="4858">
                  <c:v>43385</c:v>
                </c:pt>
                <c:pt idx="4859">
                  <c:v>43388</c:v>
                </c:pt>
                <c:pt idx="4860">
                  <c:v>43389</c:v>
                </c:pt>
                <c:pt idx="4861">
                  <c:v>43390</c:v>
                </c:pt>
                <c:pt idx="4862">
                  <c:v>43391</c:v>
                </c:pt>
                <c:pt idx="4863">
                  <c:v>43392</c:v>
                </c:pt>
                <c:pt idx="4864">
                  <c:v>43395</c:v>
                </c:pt>
                <c:pt idx="4865">
                  <c:v>43396</c:v>
                </c:pt>
                <c:pt idx="4866">
                  <c:v>43397</c:v>
                </c:pt>
                <c:pt idx="4867">
                  <c:v>43398</c:v>
                </c:pt>
                <c:pt idx="4868">
                  <c:v>43399</c:v>
                </c:pt>
                <c:pt idx="4869">
                  <c:v>43402</c:v>
                </c:pt>
                <c:pt idx="4870">
                  <c:v>43403</c:v>
                </c:pt>
                <c:pt idx="4871">
                  <c:v>43404</c:v>
                </c:pt>
                <c:pt idx="4872">
                  <c:v>43405</c:v>
                </c:pt>
                <c:pt idx="4873">
                  <c:v>43406</c:v>
                </c:pt>
                <c:pt idx="4874">
                  <c:v>43409</c:v>
                </c:pt>
                <c:pt idx="4875">
                  <c:v>43410</c:v>
                </c:pt>
                <c:pt idx="4876">
                  <c:v>43411</c:v>
                </c:pt>
                <c:pt idx="4877">
                  <c:v>43412</c:v>
                </c:pt>
                <c:pt idx="4878">
                  <c:v>43413</c:v>
                </c:pt>
                <c:pt idx="4879">
                  <c:v>43416</c:v>
                </c:pt>
                <c:pt idx="4880">
                  <c:v>43417</c:v>
                </c:pt>
                <c:pt idx="4881">
                  <c:v>43418</c:v>
                </c:pt>
                <c:pt idx="4882">
                  <c:v>43419</c:v>
                </c:pt>
                <c:pt idx="4883">
                  <c:v>43420</c:v>
                </c:pt>
                <c:pt idx="4884">
                  <c:v>43423</c:v>
                </c:pt>
                <c:pt idx="4885">
                  <c:v>43424</c:v>
                </c:pt>
                <c:pt idx="4886">
                  <c:v>43425</c:v>
                </c:pt>
                <c:pt idx="4887">
                  <c:v>43426</c:v>
                </c:pt>
                <c:pt idx="4888">
                  <c:v>43427</c:v>
                </c:pt>
                <c:pt idx="4889">
                  <c:v>43430</c:v>
                </c:pt>
                <c:pt idx="4890">
                  <c:v>43431</c:v>
                </c:pt>
                <c:pt idx="4891">
                  <c:v>43432</c:v>
                </c:pt>
                <c:pt idx="4892">
                  <c:v>43433</c:v>
                </c:pt>
                <c:pt idx="4893">
                  <c:v>43434</c:v>
                </c:pt>
                <c:pt idx="4894">
                  <c:v>43437</c:v>
                </c:pt>
                <c:pt idx="4895">
                  <c:v>43438</c:v>
                </c:pt>
                <c:pt idx="4896">
                  <c:v>43439</c:v>
                </c:pt>
                <c:pt idx="4897">
                  <c:v>43440</c:v>
                </c:pt>
                <c:pt idx="4898">
                  <c:v>43441</c:v>
                </c:pt>
                <c:pt idx="4899">
                  <c:v>43444</c:v>
                </c:pt>
                <c:pt idx="4900">
                  <c:v>43445</c:v>
                </c:pt>
                <c:pt idx="4901">
                  <c:v>43446</c:v>
                </c:pt>
                <c:pt idx="4902">
                  <c:v>43447</c:v>
                </c:pt>
                <c:pt idx="4903">
                  <c:v>43448</c:v>
                </c:pt>
                <c:pt idx="4904">
                  <c:v>43451</c:v>
                </c:pt>
                <c:pt idx="4905">
                  <c:v>43452</c:v>
                </c:pt>
                <c:pt idx="4906">
                  <c:v>43453</c:v>
                </c:pt>
                <c:pt idx="4907">
                  <c:v>43454</c:v>
                </c:pt>
                <c:pt idx="4908">
                  <c:v>43455</c:v>
                </c:pt>
                <c:pt idx="4909">
                  <c:v>43458</c:v>
                </c:pt>
                <c:pt idx="4910">
                  <c:v>43459</c:v>
                </c:pt>
                <c:pt idx="4911">
                  <c:v>43460</c:v>
                </c:pt>
                <c:pt idx="4912">
                  <c:v>43461</c:v>
                </c:pt>
                <c:pt idx="4913">
                  <c:v>43462</c:v>
                </c:pt>
                <c:pt idx="4914">
                  <c:v>43465</c:v>
                </c:pt>
                <c:pt idx="4915">
                  <c:v>43466</c:v>
                </c:pt>
                <c:pt idx="4916">
                  <c:v>43467</c:v>
                </c:pt>
                <c:pt idx="4917">
                  <c:v>43468</c:v>
                </c:pt>
                <c:pt idx="4918">
                  <c:v>43469</c:v>
                </c:pt>
                <c:pt idx="4919">
                  <c:v>43472</c:v>
                </c:pt>
                <c:pt idx="4920">
                  <c:v>43473</c:v>
                </c:pt>
                <c:pt idx="4921">
                  <c:v>43474</c:v>
                </c:pt>
                <c:pt idx="4922">
                  <c:v>43475</c:v>
                </c:pt>
                <c:pt idx="4923">
                  <c:v>43476</c:v>
                </c:pt>
                <c:pt idx="4924">
                  <c:v>43479</c:v>
                </c:pt>
                <c:pt idx="4925">
                  <c:v>43480</c:v>
                </c:pt>
                <c:pt idx="4926">
                  <c:v>43481</c:v>
                </c:pt>
                <c:pt idx="4927">
                  <c:v>43482</c:v>
                </c:pt>
                <c:pt idx="4928">
                  <c:v>43483</c:v>
                </c:pt>
                <c:pt idx="4929">
                  <c:v>43486</c:v>
                </c:pt>
                <c:pt idx="4930">
                  <c:v>43487</c:v>
                </c:pt>
                <c:pt idx="4931">
                  <c:v>43488</c:v>
                </c:pt>
                <c:pt idx="4932">
                  <c:v>43489</c:v>
                </c:pt>
                <c:pt idx="4933">
                  <c:v>43490</c:v>
                </c:pt>
                <c:pt idx="4934">
                  <c:v>43493</c:v>
                </c:pt>
                <c:pt idx="4935">
                  <c:v>43494</c:v>
                </c:pt>
                <c:pt idx="4936">
                  <c:v>43495</c:v>
                </c:pt>
                <c:pt idx="4937">
                  <c:v>43496</c:v>
                </c:pt>
                <c:pt idx="4938">
                  <c:v>43497</c:v>
                </c:pt>
                <c:pt idx="4939">
                  <c:v>43500</c:v>
                </c:pt>
                <c:pt idx="4940">
                  <c:v>43501</c:v>
                </c:pt>
                <c:pt idx="4941">
                  <c:v>43502</c:v>
                </c:pt>
                <c:pt idx="4942">
                  <c:v>43503</c:v>
                </c:pt>
                <c:pt idx="4943">
                  <c:v>43504</c:v>
                </c:pt>
                <c:pt idx="4944">
                  <c:v>43507</c:v>
                </c:pt>
                <c:pt idx="4945">
                  <c:v>43508</c:v>
                </c:pt>
                <c:pt idx="4946">
                  <c:v>43509</c:v>
                </c:pt>
                <c:pt idx="4947">
                  <c:v>43510</c:v>
                </c:pt>
                <c:pt idx="4948">
                  <c:v>43511</c:v>
                </c:pt>
                <c:pt idx="4949">
                  <c:v>43514</c:v>
                </c:pt>
                <c:pt idx="4950">
                  <c:v>43515</c:v>
                </c:pt>
                <c:pt idx="4951">
                  <c:v>43516</c:v>
                </c:pt>
                <c:pt idx="4952">
                  <c:v>43517</c:v>
                </c:pt>
                <c:pt idx="4953">
                  <c:v>43518</c:v>
                </c:pt>
                <c:pt idx="4954">
                  <c:v>43521</c:v>
                </c:pt>
                <c:pt idx="4955">
                  <c:v>43522</c:v>
                </c:pt>
                <c:pt idx="4956">
                  <c:v>43523</c:v>
                </c:pt>
                <c:pt idx="4957">
                  <c:v>43524</c:v>
                </c:pt>
                <c:pt idx="4958">
                  <c:v>43525</c:v>
                </c:pt>
                <c:pt idx="4959">
                  <c:v>43528</c:v>
                </c:pt>
                <c:pt idx="4960">
                  <c:v>43529</c:v>
                </c:pt>
                <c:pt idx="4961">
                  <c:v>43530</c:v>
                </c:pt>
                <c:pt idx="4962">
                  <c:v>43531</c:v>
                </c:pt>
                <c:pt idx="4963">
                  <c:v>43532</c:v>
                </c:pt>
                <c:pt idx="4964">
                  <c:v>43535</c:v>
                </c:pt>
                <c:pt idx="4965">
                  <c:v>43536</c:v>
                </c:pt>
                <c:pt idx="4966">
                  <c:v>43537</c:v>
                </c:pt>
                <c:pt idx="4967">
                  <c:v>43538</c:v>
                </c:pt>
              </c:numCache>
            </c:numRef>
          </c:cat>
          <c:val>
            <c:numRef>
              <c:f>Datos_D!$E$4:$E$4973</c:f>
              <c:numCache>
                <c:formatCode>General</c:formatCode>
                <c:ptCount val="4970"/>
                <c:pt idx="0">
                  <c:v>6.41</c:v>
                </c:pt>
                <c:pt idx="1">
                  <c:v>6.3629999999999995</c:v>
                </c:pt>
                <c:pt idx="2">
                  <c:v>6.3710000000000004</c:v>
                </c:pt>
                <c:pt idx="3">
                  <c:v>6.3469999999999995</c:v>
                </c:pt>
                <c:pt idx="4">
                  <c:v>6.31</c:v>
                </c:pt>
                <c:pt idx="5">
                  <c:v>6.298</c:v>
                </c:pt>
                <c:pt idx="6">
                  <c:v>6.3070000000000004</c:v>
                </c:pt>
                <c:pt idx="7">
                  <c:v>6.29</c:v>
                </c:pt>
                <c:pt idx="8">
                  <c:v>6.3179999999999996</c:v>
                </c:pt>
                <c:pt idx="9">
                  <c:v>6.3</c:v>
                </c:pt>
                <c:pt idx="10">
                  <c:v>6.3289999999999997</c:v>
                </c:pt>
                <c:pt idx="11">
                  <c:v>6.3369999999999997</c:v>
                </c:pt>
                <c:pt idx="12">
                  <c:v>6.2930000000000001</c:v>
                </c:pt>
                <c:pt idx="13">
                  <c:v>6.2930000000000001</c:v>
                </c:pt>
                <c:pt idx="14">
                  <c:v>6.2839999999999998</c:v>
                </c:pt>
                <c:pt idx="15">
                  <c:v>6.2919999999999998</c:v>
                </c:pt>
                <c:pt idx="16">
                  <c:v>6.3079999999999998</c:v>
                </c:pt>
                <c:pt idx="17">
                  <c:v>6.3310000000000004</c:v>
                </c:pt>
                <c:pt idx="18">
                  <c:v>6.3410000000000002</c:v>
                </c:pt>
                <c:pt idx="19">
                  <c:v>6.468</c:v>
                </c:pt>
                <c:pt idx="20">
                  <c:v>6.4349999999999996</c:v>
                </c:pt>
                <c:pt idx="21">
                  <c:v>6.4340000000000002</c:v>
                </c:pt>
                <c:pt idx="22">
                  <c:v>6.4039999999999999</c:v>
                </c:pt>
                <c:pt idx="23">
                  <c:v>6.3970000000000002</c:v>
                </c:pt>
                <c:pt idx="24">
                  <c:v>6.3579999999999997</c:v>
                </c:pt>
                <c:pt idx="25">
                  <c:v>6.3890000000000002</c:v>
                </c:pt>
                <c:pt idx="26">
                  <c:v>6.3380000000000001</c:v>
                </c:pt>
                <c:pt idx="27">
                  <c:v>6.3710000000000004</c:v>
                </c:pt>
                <c:pt idx="28">
                  <c:v>6.3170000000000002</c:v>
                </c:pt>
                <c:pt idx="29">
                  <c:v>6.3339999999999996</c:v>
                </c:pt>
                <c:pt idx="30">
                  <c:v>6.2869999999999999</c:v>
                </c:pt>
                <c:pt idx="31">
                  <c:v>6.3150000000000004</c:v>
                </c:pt>
                <c:pt idx="32">
                  <c:v>6.2910000000000004</c:v>
                </c:pt>
                <c:pt idx="33">
                  <c:v>6.2949999999999999</c:v>
                </c:pt>
                <c:pt idx="34">
                  <c:v>6.2809999999999997</c:v>
                </c:pt>
                <c:pt idx="35">
                  <c:v>6.2859999999999996</c:v>
                </c:pt>
                <c:pt idx="36">
                  <c:v>6.3109999999999999</c:v>
                </c:pt>
                <c:pt idx="37">
                  <c:v>6.3310000000000004</c:v>
                </c:pt>
                <c:pt idx="38">
                  <c:v>6.3319999999999999</c:v>
                </c:pt>
                <c:pt idx="39">
                  <c:v>#N/A</c:v>
                </c:pt>
                <c:pt idx="40">
                  <c:v>6.3479999999999999</c:v>
                </c:pt>
                <c:pt idx="41">
                  <c:v>6.29</c:v>
                </c:pt>
                <c:pt idx="42">
                  <c:v>6.2489999999999997</c:v>
                </c:pt>
                <c:pt idx="43">
                  <c:v>6.1879999999999997</c:v>
                </c:pt>
                <c:pt idx="44">
                  <c:v>6.1870000000000003</c:v>
                </c:pt>
                <c:pt idx="45">
                  <c:v>6.1959999999999997</c:v>
                </c:pt>
                <c:pt idx="46">
                  <c:v>6.1970000000000001</c:v>
                </c:pt>
                <c:pt idx="47">
                  <c:v>6.2569999999999997</c:v>
                </c:pt>
                <c:pt idx="48">
                  <c:v>6.2960000000000003</c:v>
                </c:pt>
                <c:pt idx="49">
                  <c:v>6.31</c:v>
                </c:pt>
                <c:pt idx="50">
                  <c:v>6.29</c:v>
                </c:pt>
                <c:pt idx="51">
                  <c:v>6.2839999999999998</c:v>
                </c:pt>
                <c:pt idx="52">
                  <c:v>6.3079999999999998</c:v>
                </c:pt>
                <c:pt idx="53">
                  <c:v>6.3469999999999995</c:v>
                </c:pt>
                <c:pt idx="54">
                  <c:v>6.3330000000000002</c:v>
                </c:pt>
                <c:pt idx="55">
                  <c:v>6.3360000000000003</c:v>
                </c:pt>
                <c:pt idx="56">
                  <c:v>6.3390000000000004</c:v>
                </c:pt>
                <c:pt idx="57">
                  <c:v>6.2859999999999996</c:v>
                </c:pt>
                <c:pt idx="58">
                  <c:v>6.2620000000000005</c:v>
                </c:pt>
                <c:pt idx="59">
                  <c:v>6.2050000000000001</c:v>
                </c:pt>
                <c:pt idx="60">
                  <c:v>6.2670000000000003</c:v>
                </c:pt>
                <c:pt idx="61">
                  <c:v>6.26</c:v>
                </c:pt>
                <c:pt idx="62">
                  <c:v>6.22</c:v>
                </c:pt>
                <c:pt idx="63">
                  <c:v>6.2039999999999997</c:v>
                </c:pt>
                <c:pt idx="64">
                  <c:v>6.2009999999999996</c:v>
                </c:pt>
                <c:pt idx="65">
                  <c:v>6.234</c:v>
                </c:pt>
                <c:pt idx="66">
                  <c:v>6.2089999999999996</c:v>
                </c:pt>
                <c:pt idx="67">
                  <c:v>6.1660000000000004</c:v>
                </c:pt>
                <c:pt idx="68">
                  <c:v>6.09</c:v>
                </c:pt>
                <c:pt idx="69">
                  <c:v>6.1230000000000002</c:v>
                </c:pt>
                <c:pt idx="70">
                  <c:v>6.13</c:v>
                </c:pt>
                <c:pt idx="71">
                  <c:v>6.1219999999999999</c:v>
                </c:pt>
                <c:pt idx="72">
                  <c:v>6.1689999999999996</c:v>
                </c:pt>
                <c:pt idx="73">
                  <c:v>6.1449999999999996</c:v>
                </c:pt>
                <c:pt idx="74">
                  <c:v>6.149</c:v>
                </c:pt>
                <c:pt idx="75">
                  <c:v>6.14</c:v>
                </c:pt>
                <c:pt idx="76">
                  <c:v>6.0620000000000003</c:v>
                </c:pt>
                <c:pt idx="77">
                  <c:v>6.0309999999999997</c:v>
                </c:pt>
                <c:pt idx="78">
                  <c:v>5.99</c:v>
                </c:pt>
                <c:pt idx="79">
                  <c:v>5.9690000000000003</c:v>
                </c:pt>
                <c:pt idx="80">
                  <c:v>5.9850000000000003</c:v>
                </c:pt>
                <c:pt idx="81">
                  <c:v>6.0510000000000002</c:v>
                </c:pt>
                <c:pt idx="82">
                  <c:v>6.0469999999999997</c:v>
                </c:pt>
                <c:pt idx="83">
                  <c:v>6.0750000000000002</c:v>
                </c:pt>
                <c:pt idx="84">
                  <c:v>6.0730000000000004</c:v>
                </c:pt>
                <c:pt idx="85">
                  <c:v>6.0609999999999999</c:v>
                </c:pt>
                <c:pt idx="86">
                  <c:v>6.0590000000000002</c:v>
                </c:pt>
                <c:pt idx="87">
                  <c:v>6</c:v>
                </c:pt>
                <c:pt idx="88">
                  <c:v>6.0019999999999998</c:v>
                </c:pt>
                <c:pt idx="89">
                  <c:v>6.008</c:v>
                </c:pt>
                <c:pt idx="90">
                  <c:v>5.9710000000000001</c:v>
                </c:pt>
                <c:pt idx="91">
                  <c:v>5.9190000000000005</c:v>
                </c:pt>
                <c:pt idx="92">
                  <c:v>5.9619999999999997</c:v>
                </c:pt>
                <c:pt idx="93">
                  <c:v>5.9089999999999998</c:v>
                </c:pt>
                <c:pt idx="94">
                  <c:v>5.9390000000000001</c:v>
                </c:pt>
                <c:pt idx="95">
                  <c:v>5.9569999999999999</c:v>
                </c:pt>
                <c:pt idx="96">
                  <c:v>5.9240000000000004</c:v>
                </c:pt>
                <c:pt idx="97">
                  <c:v>5.93</c:v>
                </c:pt>
                <c:pt idx="98">
                  <c:v>5.9450000000000003</c:v>
                </c:pt>
                <c:pt idx="99">
                  <c:v>5.9559999999999995</c:v>
                </c:pt>
                <c:pt idx="100">
                  <c:v>5.98</c:v>
                </c:pt>
                <c:pt idx="101">
                  <c:v>5.9889999999999999</c:v>
                </c:pt>
                <c:pt idx="102">
                  <c:v>6.0279999999999996</c:v>
                </c:pt>
                <c:pt idx="103">
                  <c:v>6.0309999999999997</c:v>
                </c:pt>
                <c:pt idx="104">
                  <c:v>6.0549999999999997</c:v>
                </c:pt>
                <c:pt idx="105">
                  <c:v>6.0229999999999997</c:v>
                </c:pt>
                <c:pt idx="106">
                  <c:v>5.9829999999999997</c:v>
                </c:pt>
                <c:pt idx="107">
                  <c:v>5.976</c:v>
                </c:pt>
                <c:pt idx="108">
                  <c:v>6.0359999999999996</c:v>
                </c:pt>
                <c:pt idx="109">
                  <c:v>6.0350000000000001</c:v>
                </c:pt>
                <c:pt idx="110">
                  <c:v>6.0510000000000002</c:v>
                </c:pt>
                <c:pt idx="111">
                  <c:v>6.06</c:v>
                </c:pt>
                <c:pt idx="112">
                  <c:v>6.0129999999999999</c:v>
                </c:pt>
                <c:pt idx="113">
                  <c:v>6.0129999999999999</c:v>
                </c:pt>
                <c:pt idx="114">
                  <c:v>5.9960000000000004</c:v>
                </c:pt>
                <c:pt idx="115">
                  <c:v>5.9969999999999999</c:v>
                </c:pt>
                <c:pt idx="116">
                  <c:v>5.9710000000000001</c:v>
                </c:pt>
                <c:pt idx="117">
                  <c:v>5.9749999999999996</c:v>
                </c:pt>
                <c:pt idx="118">
                  <c:v>5.9939999999999998</c:v>
                </c:pt>
                <c:pt idx="119">
                  <c:v>6.0350000000000001</c:v>
                </c:pt>
                <c:pt idx="120">
                  <c:v>6.03</c:v>
                </c:pt>
                <c:pt idx="121">
                  <c:v>6.0650000000000004</c:v>
                </c:pt>
                <c:pt idx="122">
                  <c:v>6.0730000000000004</c:v>
                </c:pt>
                <c:pt idx="123">
                  <c:v>6.0410000000000004</c:v>
                </c:pt>
                <c:pt idx="124">
                  <c:v>6.0460000000000003</c:v>
                </c:pt>
                <c:pt idx="125">
                  <c:v>6.048</c:v>
                </c:pt>
                <c:pt idx="126">
                  <c:v>6.0229999999999997</c:v>
                </c:pt>
                <c:pt idx="127">
                  <c:v>6.0019999999999998</c:v>
                </c:pt>
                <c:pt idx="128">
                  <c:v>6.0110000000000001</c:v>
                </c:pt>
                <c:pt idx="129">
                  <c:v>6.0049999999999999</c:v>
                </c:pt>
                <c:pt idx="130">
                  <c:v>6.056</c:v>
                </c:pt>
                <c:pt idx="131">
                  <c:v>6.0590000000000002</c:v>
                </c:pt>
                <c:pt idx="132">
                  <c:v>6.0620000000000003</c:v>
                </c:pt>
                <c:pt idx="133">
                  <c:v>6.0259999999999998</c:v>
                </c:pt>
                <c:pt idx="134">
                  <c:v>6.0190000000000001</c:v>
                </c:pt>
                <c:pt idx="135">
                  <c:v>6.0220000000000002</c:v>
                </c:pt>
                <c:pt idx="136">
                  <c:v>5.9950000000000001</c:v>
                </c:pt>
                <c:pt idx="137">
                  <c:v>5.9530000000000003</c:v>
                </c:pt>
                <c:pt idx="138">
                  <c:v>5.9770000000000003</c:v>
                </c:pt>
                <c:pt idx="139">
                  <c:v>5.9809999999999999</c:v>
                </c:pt>
                <c:pt idx="140">
                  <c:v>5.9939999999999998</c:v>
                </c:pt>
                <c:pt idx="141">
                  <c:v>5.9859999999999998</c:v>
                </c:pt>
                <c:pt idx="142">
                  <c:v>5.9669999999999996</c:v>
                </c:pt>
                <c:pt idx="143">
                  <c:v>5.9790000000000001</c:v>
                </c:pt>
                <c:pt idx="144">
                  <c:v>5.9550000000000001</c:v>
                </c:pt>
                <c:pt idx="145">
                  <c:v>5.9260000000000002</c:v>
                </c:pt>
                <c:pt idx="146">
                  <c:v>5.931</c:v>
                </c:pt>
                <c:pt idx="147">
                  <c:v>5.9139999999999997</c:v>
                </c:pt>
                <c:pt idx="148">
                  <c:v>5.88</c:v>
                </c:pt>
                <c:pt idx="149">
                  <c:v>5.9240000000000004</c:v>
                </c:pt>
                <c:pt idx="150">
                  <c:v>5.9119999999999999</c:v>
                </c:pt>
                <c:pt idx="151">
                  <c:v>5.9160000000000004</c:v>
                </c:pt>
                <c:pt idx="152">
                  <c:v>5.9039999999999999</c:v>
                </c:pt>
                <c:pt idx="153">
                  <c:v>5.8479999999999999</c:v>
                </c:pt>
                <c:pt idx="154">
                  <c:v>5.8520000000000003</c:v>
                </c:pt>
                <c:pt idx="155">
                  <c:v>5.8639999999999999</c:v>
                </c:pt>
                <c:pt idx="156">
                  <c:v>5.8739999999999997</c:v>
                </c:pt>
                <c:pt idx="157">
                  <c:v>5.8730000000000002</c:v>
                </c:pt>
                <c:pt idx="158">
                  <c:v>5.8810000000000002</c:v>
                </c:pt>
                <c:pt idx="159">
                  <c:v>5.8540000000000001</c:v>
                </c:pt>
                <c:pt idx="160">
                  <c:v>5.89</c:v>
                </c:pt>
                <c:pt idx="161">
                  <c:v>5.8620000000000001</c:v>
                </c:pt>
                <c:pt idx="162">
                  <c:v>5.8230000000000004</c:v>
                </c:pt>
                <c:pt idx="163">
                  <c:v>5.7919999999999998</c:v>
                </c:pt>
                <c:pt idx="164">
                  <c:v>5.8079999999999998</c:v>
                </c:pt>
                <c:pt idx="165">
                  <c:v>5.8109999999999999</c:v>
                </c:pt>
                <c:pt idx="166">
                  <c:v>5.7640000000000002</c:v>
                </c:pt>
                <c:pt idx="167">
                  <c:v>5.76</c:v>
                </c:pt>
                <c:pt idx="168">
                  <c:v>5.766</c:v>
                </c:pt>
                <c:pt idx="169">
                  <c:v>5.766</c:v>
                </c:pt>
                <c:pt idx="170">
                  <c:v>5.7539999999999996</c:v>
                </c:pt>
                <c:pt idx="171">
                  <c:v>5.7590000000000003</c:v>
                </c:pt>
                <c:pt idx="172">
                  <c:v>5.7549999999999999</c:v>
                </c:pt>
                <c:pt idx="173">
                  <c:v>5.7789999999999999</c:v>
                </c:pt>
                <c:pt idx="174">
                  <c:v>5.78</c:v>
                </c:pt>
                <c:pt idx="175">
                  <c:v>5.7850000000000001</c:v>
                </c:pt>
                <c:pt idx="176">
                  <c:v>5.7469999999999999</c:v>
                </c:pt>
                <c:pt idx="177">
                  <c:v>5.7089999999999996</c:v>
                </c:pt>
                <c:pt idx="178">
                  <c:v>5.7190000000000003</c:v>
                </c:pt>
                <c:pt idx="179">
                  <c:v>5.7140000000000004</c:v>
                </c:pt>
                <c:pt idx="180">
                  <c:v>5.7069999999999999</c:v>
                </c:pt>
                <c:pt idx="181">
                  <c:v>5.7089999999999996</c:v>
                </c:pt>
                <c:pt idx="182">
                  <c:v>5.6929999999999996</c:v>
                </c:pt>
                <c:pt idx="183">
                  <c:v>5.6829999999999998</c:v>
                </c:pt>
                <c:pt idx="184">
                  <c:v>5.6589999999999998</c:v>
                </c:pt>
                <c:pt idx="185">
                  <c:v>5.64</c:v>
                </c:pt>
                <c:pt idx="186">
                  <c:v>5.5969999999999995</c:v>
                </c:pt>
                <c:pt idx="187">
                  <c:v>5.5609999999999999</c:v>
                </c:pt>
                <c:pt idx="188">
                  <c:v>5.5720000000000001</c:v>
                </c:pt>
                <c:pt idx="189">
                  <c:v>5.5730000000000004</c:v>
                </c:pt>
                <c:pt idx="190">
                  <c:v>5.5919999999999996</c:v>
                </c:pt>
                <c:pt idx="191">
                  <c:v>5.5519999999999996</c:v>
                </c:pt>
                <c:pt idx="192">
                  <c:v>5.5430000000000001</c:v>
                </c:pt>
                <c:pt idx="193">
                  <c:v>5.5519999999999996</c:v>
                </c:pt>
                <c:pt idx="194">
                  <c:v>5.5590000000000002</c:v>
                </c:pt>
                <c:pt idx="195">
                  <c:v>5.5380000000000003</c:v>
                </c:pt>
                <c:pt idx="196">
                  <c:v>5.5060000000000002</c:v>
                </c:pt>
                <c:pt idx="197">
                  <c:v>5.4779999999999998</c:v>
                </c:pt>
                <c:pt idx="198">
                  <c:v>5.4809999999999999</c:v>
                </c:pt>
                <c:pt idx="199">
                  <c:v>5.4569999999999999</c:v>
                </c:pt>
                <c:pt idx="200">
                  <c:v>5.4589999999999996</c:v>
                </c:pt>
                <c:pt idx="201">
                  <c:v>5.4080000000000004</c:v>
                </c:pt>
                <c:pt idx="202">
                  <c:v>5.3849999999999998</c:v>
                </c:pt>
                <c:pt idx="203">
                  <c:v>5.407</c:v>
                </c:pt>
                <c:pt idx="204">
                  <c:v>5.4059999999999997</c:v>
                </c:pt>
                <c:pt idx="205">
                  <c:v>5.4020000000000001</c:v>
                </c:pt>
                <c:pt idx="206">
                  <c:v>5.3879999999999999</c:v>
                </c:pt>
                <c:pt idx="207">
                  <c:v>5.41</c:v>
                </c:pt>
                <c:pt idx="208">
                  <c:v>5.4550000000000001</c:v>
                </c:pt>
                <c:pt idx="209">
                  <c:v>5.44</c:v>
                </c:pt>
                <c:pt idx="210">
                  <c:v>5.4539999999999997</c:v>
                </c:pt>
                <c:pt idx="211">
                  <c:v>5.3490000000000002</c:v>
                </c:pt>
                <c:pt idx="212">
                  <c:v>5.2830000000000004</c:v>
                </c:pt>
                <c:pt idx="213">
                  <c:v>5.2930000000000001</c:v>
                </c:pt>
                <c:pt idx="214">
                  <c:v>5.2919999999999998</c:v>
                </c:pt>
                <c:pt idx="215">
                  <c:v>5.2889999999999997</c:v>
                </c:pt>
                <c:pt idx="216">
                  <c:v>5.2869999999999999</c:v>
                </c:pt>
                <c:pt idx="217">
                  <c:v>5.2859999999999996</c:v>
                </c:pt>
                <c:pt idx="218">
                  <c:v>5.2789999999999999</c:v>
                </c:pt>
                <c:pt idx="219">
                  <c:v>#N/A</c:v>
                </c:pt>
                <c:pt idx="220">
                  <c:v>5.23</c:v>
                </c:pt>
                <c:pt idx="221">
                  <c:v>5.2210000000000001</c:v>
                </c:pt>
                <c:pt idx="222">
                  <c:v>5.2110000000000003</c:v>
                </c:pt>
                <c:pt idx="223">
                  <c:v>5.2</c:v>
                </c:pt>
                <c:pt idx="224">
                  <c:v>5.1790000000000003</c:v>
                </c:pt>
                <c:pt idx="225">
                  <c:v>5.2229999999999999</c:v>
                </c:pt>
                <c:pt idx="226">
                  <c:v>5.2450000000000001</c:v>
                </c:pt>
                <c:pt idx="227">
                  <c:v>5.2469999999999999</c:v>
                </c:pt>
                <c:pt idx="228">
                  <c:v>5.2859999999999996</c:v>
                </c:pt>
                <c:pt idx="229">
                  <c:v>5.2569999999999997</c:v>
                </c:pt>
                <c:pt idx="230">
                  <c:v>5.2439999999999998</c:v>
                </c:pt>
                <c:pt idx="231">
                  <c:v>5.28</c:v>
                </c:pt>
                <c:pt idx="232">
                  <c:v>5.2270000000000003</c:v>
                </c:pt>
                <c:pt idx="233">
                  <c:v>5.2489999999999997</c:v>
                </c:pt>
                <c:pt idx="234">
                  <c:v>5.2670000000000003</c:v>
                </c:pt>
                <c:pt idx="235">
                  <c:v>5.2789999999999999</c:v>
                </c:pt>
                <c:pt idx="236">
                  <c:v>5.3090000000000002</c:v>
                </c:pt>
                <c:pt idx="237">
                  <c:v>5.3170000000000002</c:v>
                </c:pt>
                <c:pt idx="238">
                  <c:v>5.2679999999999998</c:v>
                </c:pt>
                <c:pt idx="239">
                  <c:v>5.2560000000000002</c:v>
                </c:pt>
                <c:pt idx="240">
                  <c:v>5.2309999999999999</c:v>
                </c:pt>
                <c:pt idx="241">
                  <c:v>5.1790000000000003</c:v>
                </c:pt>
                <c:pt idx="242">
                  <c:v>5.2080000000000002</c:v>
                </c:pt>
                <c:pt idx="243">
                  <c:v>5.2610000000000001</c:v>
                </c:pt>
                <c:pt idx="244">
                  <c:v>5.2469999999999999</c:v>
                </c:pt>
                <c:pt idx="245">
                  <c:v>5.2430000000000003</c:v>
                </c:pt>
                <c:pt idx="246">
                  <c:v>5.2389999999999999</c:v>
                </c:pt>
                <c:pt idx="247">
                  <c:v>5.258</c:v>
                </c:pt>
                <c:pt idx="248">
                  <c:v>5.2430000000000003</c:v>
                </c:pt>
                <c:pt idx="249">
                  <c:v>5.2279999999999998</c:v>
                </c:pt>
                <c:pt idx="250">
                  <c:v>5.2080000000000002</c:v>
                </c:pt>
                <c:pt idx="251">
                  <c:v>5.2480000000000002</c:v>
                </c:pt>
                <c:pt idx="252">
                  <c:v>5.298</c:v>
                </c:pt>
                <c:pt idx="253">
                  <c:v>5.2780000000000005</c:v>
                </c:pt>
                <c:pt idx="254">
                  <c:v>5.2620000000000005</c:v>
                </c:pt>
                <c:pt idx="255">
                  <c:v>5.2409999999999997</c:v>
                </c:pt>
                <c:pt idx="256">
                  <c:v>5.234</c:v>
                </c:pt>
                <c:pt idx="257">
                  <c:v>5.2149999999999999</c:v>
                </c:pt>
                <c:pt idx="258">
                  <c:v>5.2060000000000004</c:v>
                </c:pt>
                <c:pt idx="259">
                  <c:v>5.1749999999999998</c:v>
                </c:pt>
                <c:pt idx="260">
                  <c:v>5.1239999999999997</c:v>
                </c:pt>
                <c:pt idx="261">
                  <c:v>5.1340000000000003</c:v>
                </c:pt>
                <c:pt idx="262">
                  <c:v>5.133</c:v>
                </c:pt>
                <c:pt idx="263">
                  <c:v>5.1589999999999998</c:v>
                </c:pt>
                <c:pt idx="264">
                  <c:v>5.1820000000000004</c:v>
                </c:pt>
                <c:pt idx="265">
                  <c:v>5.1959999999999997</c:v>
                </c:pt>
                <c:pt idx="266">
                  <c:v>5.19</c:v>
                </c:pt>
                <c:pt idx="267">
                  <c:v>5.1479999999999997</c:v>
                </c:pt>
                <c:pt idx="268">
                  <c:v>5.1449999999999996</c:v>
                </c:pt>
                <c:pt idx="269">
                  <c:v>5.1139999999999999</c:v>
                </c:pt>
                <c:pt idx="270">
                  <c:v>5.1050000000000004</c:v>
                </c:pt>
                <c:pt idx="271">
                  <c:v>5.032</c:v>
                </c:pt>
                <c:pt idx="272">
                  <c:v>4.9779999999999998</c:v>
                </c:pt>
                <c:pt idx="273">
                  <c:v>4.9409999999999998</c:v>
                </c:pt>
                <c:pt idx="274">
                  <c:v>4.931</c:v>
                </c:pt>
                <c:pt idx="275">
                  <c:v>4.9770000000000003</c:v>
                </c:pt>
                <c:pt idx="276">
                  <c:v>4.9539999999999997</c:v>
                </c:pt>
                <c:pt idx="277">
                  <c:v>4.8490000000000002</c:v>
                </c:pt>
                <c:pt idx="278">
                  <c:v>4.8680000000000003</c:v>
                </c:pt>
                <c:pt idx="279">
                  <c:v>4.9059999999999997</c:v>
                </c:pt>
                <c:pt idx="280">
                  <c:v>4.9329999999999998</c:v>
                </c:pt>
                <c:pt idx="281">
                  <c:v>4.9690000000000003</c:v>
                </c:pt>
                <c:pt idx="282">
                  <c:v>4.9690000000000003</c:v>
                </c:pt>
                <c:pt idx="283">
                  <c:v>4.9649999999999999</c:v>
                </c:pt>
                <c:pt idx="284">
                  <c:v>4.9320000000000004</c:v>
                </c:pt>
                <c:pt idx="285">
                  <c:v>4.9160000000000004</c:v>
                </c:pt>
                <c:pt idx="286">
                  <c:v>4.9119999999999999</c:v>
                </c:pt>
                <c:pt idx="287">
                  <c:v>4.9139999999999997</c:v>
                </c:pt>
                <c:pt idx="288">
                  <c:v>4.875</c:v>
                </c:pt>
                <c:pt idx="289">
                  <c:v>4.8550000000000004</c:v>
                </c:pt>
                <c:pt idx="290">
                  <c:v>4.9009999999999998</c:v>
                </c:pt>
                <c:pt idx="291">
                  <c:v>4.9930000000000003</c:v>
                </c:pt>
                <c:pt idx="292">
                  <c:v>5.0389999999999997</c:v>
                </c:pt>
                <c:pt idx="293">
                  <c:v>5.0369999999999999</c:v>
                </c:pt>
                <c:pt idx="294">
                  <c:v>5.0369999999999999</c:v>
                </c:pt>
                <c:pt idx="295">
                  <c:v>5.0469999999999997</c:v>
                </c:pt>
                <c:pt idx="296">
                  <c:v>5.0439999999999996</c:v>
                </c:pt>
                <c:pt idx="297">
                  <c:v>5.008</c:v>
                </c:pt>
                <c:pt idx="298">
                  <c:v>5.0030000000000001</c:v>
                </c:pt>
                <c:pt idx="299">
                  <c:v>4.9409999999999998</c:v>
                </c:pt>
                <c:pt idx="300">
                  <c:v>4.9480000000000004</c:v>
                </c:pt>
                <c:pt idx="301">
                  <c:v>4.923</c:v>
                </c:pt>
                <c:pt idx="302">
                  <c:v>4.8890000000000002</c:v>
                </c:pt>
                <c:pt idx="303">
                  <c:v>4.9329999999999998</c:v>
                </c:pt>
                <c:pt idx="304">
                  <c:v>4.9930000000000003</c:v>
                </c:pt>
                <c:pt idx="305">
                  <c:v>4.9770000000000003</c:v>
                </c:pt>
                <c:pt idx="306">
                  <c:v>4.9889999999999999</c:v>
                </c:pt>
                <c:pt idx="307">
                  <c:v>4.9630000000000001</c:v>
                </c:pt>
                <c:pt idx="308">
                  <c:v>4.9109999999999996</c:v>
                </c:pt>
                <c:pt idx="309">
                  <c:v>4.9109999999999996</c:v>
                </c:pt>
                <c:pt idx="310">
                  <c:v>4.8849999999999998</c:v>
                </c:pt>
                <c:pt idx="311">
                  <c:v>4.8870000000000005</c:v>
                </c:pt>
                <c:pt idx="312">
                  <c:v>4.92</c:v>
                </c:pt>
                <c:pt idx="313">
                  <c:v>4.976</c:v>
                </c:pt>
                <c:pt idx="314">
                  <c:v>5.0039999999999996</c:v>
                </c:pt>
                <c:pt idx="315">
                  <c:v>5.0279999999999996</c:v>
                </c:pt>
                <c:pt idx="316">
                  <c:v>5.1340000000000003</c:v>
                </c:pt>
                <c:pt idx="317">
                  <c:v>5.1829999999999998</c:v>
                </c:pt>
                <c:pt idx="318">
                  <c:v>5.1269999999999998</c:v>
                </c:pt>
                <c:pt idx="319">
                  <c:v>5.1509999999999998</c:v>
                </c:pt>
                <c:pt idx="320">
                  <c:v>5.117</c:v>
                </c:pt>
                <c:pt idx="321">
                  <c:v>5.085</c:v>
                </c:pt>
                <c:pt idx="322">
                  <c:v>5.0940000000000003</c:v>
                </c:pt>
                <c:pt idx="323">
                  <c:v>5.1420000000000003</c:v>
                </c:pt>
                <c:pt idx="324">
                  <c:v>5.1420000000000003</c:v>
                </c:pt>
                <c:pt idx="325">
                  <c:v>5.2869999999999999</c:v>
                </c:pt>
                <c:pt idx="326">
                  <c:v>5.2759999999999998</c:v>
                </c:pt>
                <c:pt idx="327">
                  <c:v>5.2670000000000003</c:v>
                </c:pt>
                <c:pt idx="328">
                  <c:v>5.1920000000000002</c:v>
                </c:pt>
                <c:pt idx="329">
                  <c:v>5.1829999999999998</c:v>
                </c:pt>
                <c:pt idx="330">
                  <c:v>5.1950000000000003</c:v>
                </c:pt>
                <c:pt idx="331">
                  <c:v>5.1980000000000004</c:v>
                </c:pt>
                <c:pt idx="332">
                  <c:v>5.1989999999999998</c:v>
                </c:pt>
                <c:pt idx="333">
                  <c:v>5.2009999999999996</c:v>
                </c:pt>
                <c:pt idx="334">
                  <c:v>5.2160000000000002</c:v>
                </c:pt>
                <c:pt idx="335">
                  <c:v>5.4080000000000004</c:v>
                </c:pt>
                <c:pt idx="336">
                  <c:v>5.4569999999999999</c:v>
                </c:pt>
                <c:pt idx="337">
                  <c:v>5.4180000000000001</c:v>
                </c:pt>
                <c:pt idx="338">
                  <c:v>5.4</c:v>
                </c:pt>
                <c:pt idx="339">
                  <c:v>5.37</c:v>
                </c:pt>
                <c:pt idx="340">
                  <c:v>5.4059999999999997</c:v>
                </c:pt>
                <c:pt idx="341">
                  <c:v>5.4370000000000003</c:v>
                </c:pt>
                <c:pt idx="342">
                  <c:v>5.423</c:v>
                </c:pt>
                <c:pt idx="343">
                  <c:v>5.3520000000000003</c:v>
                </c:pt>
                <c:pt idx="344">
                  <c:v>5.3150000000000004</c:v>
                </c:pt>
                <c:pt idx="345">
                  <c:v>5.3019999999999996</c:v>
                </c:pt>
                <c:pt idx="346">
                  <c:v>5.3380000000000001</c:v>
                </c:pt>
                <c:pt idx="347">
                  <c:v>5.4429999999999996</c:v>
                </c:pt>
                <c:pt idx="348">
                  <c:v>5.4960000000000004</c:v>
                </c:pt>
                <c:pt idx="349">
                  <c:v>5.4660000000000002</c:v>
                </c:pt>
                <c:pt idx="350">
                  <c:v>5.4710000000000001</c:v>
                </c:pt>
                <c:pt idx="351">
                  <c:v>5.4640000000000004</c:v>
                </c:pt>
                <c:pt idx="352">
                  <c:v>5.4470000000000001</c:v>
                </c:pt>
                <c:pt idx="353">
                  <c:v>5.319</c:v>
                </c:pt>
                <c:pt idx="354">
                  <c:v>5.3390000000000004</c:v>
                </c:pt>
                <c:pt idx="355">
                  <c:v>5.3170000000000002</c:v>
                </c:pt>
                <c:pt idx="356">
                  <c:v>5.2370000000000001</c:v>
                </c:pt>
                <c:pt idx="357">
                  <c:v>5.2839999999999998</c:v>
                </c:pt>
                <c:pt idx="358">
                  <c:v>5.306</c:v>
                </c:pt>
                <c:pt idx="359">
                  <c:v>5.2990000000000004</c:v>
                </c:pt>
                <c:pt idx="360">
                  <c:v>5.3280000000000003</c:v>
                </c:pt>
                <c:pt idx="361">
                  <c:v>5.3230000000000004</c:v>
                </c:pt>
                <c:pt idx="362">
                  <c:v>5.383</c:v>
                </c:pt>
                <c:pt idx="363">
                  <c:v>5.3250000000000002</c:v>
                </c:pt>
                <c:pt idx="364">
                  <c:v>5.2960000000000003</c:v>
                </c:pt>
                <c:pt idx="365">
                  <c:v>5.2859999999999996</c:v>
                </c:pt>
                <c:pt idx="366">
                  <c:v>5.2880000000000003</c:v>
                </c:pt>
                <c:pt idx="367">
                  <c:v>5.2549999999999999</c:v>
                </c:pt>
                <c:pt idx="368">
                  <c:v>5.21</c:v>
                </c:pt>
                <c:pt idx="369">
                  <c:v>5.1920000000000002</c:v>
                </c:pt>
                <c:pt idx="370">
                  <c:v>5.1680000000000001</c:v>
                </c:pt>
                <c:pt idx="371">
                  <c:v>5.2080000000000002</c:v>
                </c:pt>
                <c:pt idx="372">
                  <c:v>5.1210000000000004</c:v>
                </c:pt>
                <c:pt idx="373">
                  <c:v>5.0659999999999998</c:v>
                </c:pt>
                <c:pt idx="374">
                  <c:v>5.0330000000000004</c:v>
                </c:pt>
                <c:pt idx="375">
                  <c:v>5.0430000000000001</c:v>
                </c:pt>
                <c:pt idx="376">
                  <c:v>5.0250000000000004</c:v>
                </c:pt>
                <c:pt idx="377">
                  <c:v>4.9370000000000003</c:v>
                </c:pt>
                <c:pt idx="378">
                  <c:v>4.8899999999999997</c:v>
                </c:pt>
                <c:pt idx="379">
                  <c:v>4.8639999999999999</c:v>
                </c:pt>
                <c:pt idx="380">
                  <c:v>4.931</c:v>
                </c:pt>
                <c:pt idx="381">
                  <c:v>5.0720000000000001</c:v>
                </c:pt>
                <c:pt idx="382">
                  <c:v>5.0720000000000001</c:v>
                </c:pt>
                <c:pt idx="383">
                  <c:v>4.9909999999999997</c:v>
                </c:pt>
                <c:pt idx="384">
                  <c:v>5.0220000000000002</c:v>
                </c:pt>
                <c:pt idx="385">
                  <c:v>5.0460000000000003</c:v>
                </c:pt>
                <c:pt idx="386">
                  <c:v>5.0519999999999996</c:v>
                </c:pt>
                <c:pt idx="387">
                  <c:v>5.0129999999999999</c:v>
                </c:pt>
                <c:pt idx="388">
                  <c:v>5.032</c:v>
                </c:pt>
                <c:pt idx="389">
                  <c:v>5.0279999999999996</c:v>
                </c:pt>
                <c:pt idx="390">
                  <c:v>4.9749999999999996</c:v>
                </c:pt>
                <c:pt idx="391">
                  <c:v>4.9509999999999996</c:v>
                </c:pt>
                <c:pt idx="392">
                  <c:v>4.8970000000000002</c:v>
                </c:pt>
                <c:pt idx="393">
                  <c:v>4.8959999999999999</c:v>
                </c:pt>
                <c:pt idx="394">
                  <c:v>4.8460000000000001</c:v>
                </c:pt>
                <c:pt idx="395">
                  <c:v>4.9950000000000001</c:v>
                </c:pt>
                <c:pt idx="396">
                  <c:v>4.9980000000000002</c:v>
                </c:pt>
                <c:pt idx="397">
                  <c:v>4.9169999999999998</c:v>
                </c:pt>
                <c:pt idx="398">
                  <c:v>4.8339999999999996</c:v>
                </c:pt>
                <c:pt idx="399">
                  <c:v>4.819</c:v>
                </c:pt>
                <c:pt idx="400">
                  <c:v>4.72</c:v>
                </c:pt>
                <c:pt idx="401">
                  <c:v>4.5869999999999997</c:v>
                </c:pt>
                <c:pt idx="402">
                  <c:v>4.6459999999999999</c:v>
                </c:pt>
                <c:pt idx="403">
                  <c:v>4.556</c:v>
                </c:pt>
                <c:pt idx="404">
                  <c:v>4.59</c:v>
                </c:pt>
                <c:pt idx="405">
                  <c:v>4.6100000000000003</c:v>
                </c:pt>
                <c:pt idx="406">
                  <c:v>4.6079999999999997</c:v>
                </c:pt>
                <c:pt idx="407">
                  <c:v>4.6210000000000004</c:v>
                </c:pt>
                <c:pt idx="408">
                  <c:v>4.5529999999999999</c:v>
                </c:pt>
                <c:pt idx="409">
                  <c:v>4.5679999999999996</c:v>
                </c:pt>
                <c:pt idx="410">
                  <c:v>4.55</c:v>
                </c:pt>
                <c:pt idx="411">
                  <c:v>4.57</c:v>
                </c:pt>
                <c:pt idx="412">
                  <c:v>4.54</c:v>
                </c:pt>
                <c:pt idx="413">
                  <c:v>4.5759999999999996</c:v>
                </c:pt>
                <c:pt idx="414">
                  <c:v>4.6150000000000002</c:v>
                </c:pt>
                <c:pt idx="415">
                  <c:v>4.5679999999999996</c:v>
                </c:pt>
                <c:pt idx="416">
                  <c:v>4.49</c:v>
                </c:pt>
                <c:pt idx="417">
                  <c:v>4.4790000000000001</c:v>
                </c:pt>
                <c:pt idx="418">
                  <c:v>4.4850000000000003</c:v>
                </c:pt>
                <c:pt idx="419">
                  <c:v>4.4820000000000002</c:v>
                </c:pt>
                <c:pt idx="420">
                  <c:v>4.5830000000000002</c:v>
                </c:pt>
                <c:pt idx="421">
                  <c:v>4.6129999999999995</c:v>
                </c:pt>
                <c:pt idx="422">
                  <c:v>4.6589999999999998</c:v>
                </c:pt>
                <c:pt idx="423">
                  <c:v>4.6289999999999996</c:v>
                </c:pt>
                <c:pt idx="424">
                  <c:v>4.5609999999999999</c:v>
                </c:pt>
                <c:pt idx="425">
                  <c:v>4.5410000000000004</c:v>
                </c:pt>
                <c:pt idx="426">
                  <c:v>4.5090000000000003</c:v>
                </c:pt>
                <c:pt idx="427">
                  <c:v>4.5170000000000003</c:v>
                </c:pt>
                <c:pt idx="428">
                  <c:v>4.4850000000000003</c:v>
                </c:pt>
                <c:pt idx="429">
                  <c:v>4.4550000000000001</c:v>
                </c:pt>
                <c:pt idx="430">
                  <c:v>4.4640000000000004</c:v>
                </c:pt>
                <c:pt idx="431">
                  <c:v>4.359</c:v>
                </c:pt>
                <c:pt idx="432">
                  <c:v>4.2699999999999996</c:v>
                </c:pt>
                <c:pt idx="433">
                  <c:v>4.2990000000000004</c:v>
                </c:pt>
                <c:pt idx="434">
                  <c:v>4.258</c:v>
                </c:pt>
                <c:pt idx="435">
                  <c:v>4.1669999999999998</c:v>
                </c:pt>
                <c:pt idx="436">
                  <c:v>4.157</c:v>
                </c:pt>
                <c:pt idx="437">
                  <c:v>4.1079999999999997</c:v>
                </c:pt>
                <c:pt idx="438">
                  <c:v>4.12</c:v>
                </c:pt>
                <c:pt idx="439">
                  <c:v>4.0199999999999996</c:v>
                </c:pt>
                <c:pt idx="440">
                  <c:v>4.0350000000000001</c:v>
                </c:pt>
                <c:pt idx="441">
                  <c:v>3.9459999999999997</c:v>
                </c:pt>
                <c:pt idx="442">
                  <c:v>3.9119999999999999</c:v>
                </c:pt>
                <c:pt idx="443">
                  <c:v>3.8879999999999999</c:v>
                </c:pt>
                <c:pt idx="444">
                  <c:v>3.8449999999999998</c:v>
                </c:pt>
                <c:pt idx="445">
                  <c:v>3.9489999999999998</c:v>
                </c:pt>
                <c:pt idx="446">
                  <c:v>4.093</c:v>
                </c:pt>
                <c:pt idx="447">
                  <c:v>4.2629999999999999</c:v>
                </c:pt>
                <c:pt idx="448">
                  <c:v>4.2750000000000004</c:v>
                </c:pt>
                <c:pt idx="449">
                  <c:v>4.2379999999999995</c:v>
                </c:pt>
                <c:pt idx="450">
                  <c:v>4.2169999999999996</c:v>
                </c:pt>
                <c:pt idx="451">
                  <c:v>4.3070000000000004</c:v>
                </c:pt>
                <c:pt idx="452">
                  <c:v>4.3159999999999998</c:v>
                </c:pt>
                <c:pt idx="453">
                  <c:v>4.2969999999999997</c:v>
                </c:pt>
                <c:pt idx="454">
                  <c:v>4.2789999999999999</c:v>
                </c:pt>
                <c:pt idx="455">
                  <c:v>4.4870000000000001</c:v>
                </c:pt>
                <c:pt idx="456">
                  <c:v>4.4189999999999996</c:v>
                </c:pt>
                <c:pt idx="457">
                  <c:v>4.4039999999999999</c:v>
                </c:pt>
                <c:pt idx="458">
                  <c:v>4.3369999999999997</c:v>
                </c:pt>
                <c:pt idx="459">
                  <c:v>4.2610000000000001</c:v>
                </c:pt>
                <c:pt idx="460">
                  <c:v>4.26</c:v>
                </c:pt>
                <c:pt idx="461">
                  <c:v>4.45</c:v>
                </c:pt>
                <c:pt idx="462">
                  <c:v>4.5649999999999995</c:v>
                </c:pt>
                <c:pt idx="463">
                  <c:v>4.6669999999999998</c:v>
                </c:pt>
                <c:pt idx="464">
                  <c:v>4.6210000000000004</c:v>
                </c:pt>
                <c:pt idx="465">
                  <c:v>4.5759999999999996</c:v>
                </c:pt>
                <c:pt idx="466">
                  <c:v>4.4719999999999995</c:v>
                </c:pt>
                <c:pt idx="467">
                  <c:v>4.5519999999999996</c:v>
                </c:pt>
                <c:pt idx="468">
                  <c:v>4.6239999999999997</c:v>
                </c:pt>
                <c:pt idx="469">
                  <c:v>4.6370000000000005</c:v>
                </c:pt>
                <c:pt idx="470">
                  <c:v>4.6239999999999997</c:v>
                </c:pt>
                <c:pt idx="471">
                  <c:v>4.5839999999999996</c:v>
                </c:pt>
                <c:pt idx="472">
                  <c:v>4.5919999999999996</c:v>
                </c:pt>
                <c:pt idx="473">
                  <c:v>4.6349999999999998</c:v>
                </c:pt>
                <c:pt idx="474">
                  <c:v>4.6129999999999995</c:v>
                </c:pt>
                <c:pt idx="475">
                  <c:v>4.6139999999999999</c:v>
                </c:pt>
                <c:pt idx="476">
                  <c:v>4.6139999999999999</c:v>
                </c:pt>
                <c:pt idx="477">
                  <c:v>4.7169999999999996</c:v>
                </c:pt>
                <c:pt idx="478">
                  <c:v>4.7320000000000002</c:v>
                </c:pt>
                <c:pt idx="479">
                  <c:v>4.7610000000000001</c:v>
                </c:pt>
                <c:pt idx="480">
                  <c:v>4.7610000000000001</c:v>
                </c:pt>
                <c:pt idx="481">
                  <c:v>4.6929999999999996</c:v>
                </c:pt>
                <c:pt idx="482">
                  <c:v>4.5759999999999996</c:v>
                </c:pt>
                <c:pt idx="483">
                  <c:v>4.6980000000000004</c:v>
                </c:pt>
                <c:pt idx="484">
                  <c:v>4.72</c:v>
                </c:pt>
                <c:pt idx="485">
                  <c:v>4.7309999999999999</c:v>
                </c:pt>
                <c:pt idx="486">
                  <c:v>4.8280000000000003</c:v>
                </c:pt>
                <c:pt idx="487">
                  <c:v>4.7690000000000001</c:v>
                </c:pt>
                <c:pt idx="488">
                  <c:v>4.7969999999999997</c:v>
                </c:pt>
                <c:pt idx="489">
                  <c:v>4.6760000000000002</c:v>
                </c:pt>
                <c:pt idx="490">
                  <c:v>4.6929999999999996</c:v>
                </c:pt>
                <c:pt idx="491">
                  <c:v>4.6349999999999998</c:v>
                </c:pt>
                <c:pt idx="492">
                  <c:v>4.5869999999999997</c:v>
                </c:pt>
                <c:pt idx="493">
                  <c:v>4.5739999999999998</c:v>
                </c:pt>
                <c:pt idx="494">
                  <c:v>4.5069999999999997</c:v>
                </c:pt>
                <c:pt idx="495">
                  <c:v>4.5750000000000002</c:v>
                </c:pt>
                <c:pt idx="496">
                  <c:v>4.5149999999999997</c:v>
                </c:pt>
                <c:pt idx="497">
                  <c:v>4.6020000000000003</c:v>
                </c:pt>
                <c:pt idx="498">
                  <c:v>4.7439999999999998</c:v>
                </c:pt>
                <c:pt idx="499">
                  <c:v>4.74</c:v>
                </c:pt>
                <c:pt idx="500">
                  <c:v>4.7110000000000003</c:v>
                </c:pt>
                <c:pt idx="501">
                  <c:v>4.6909999999999998</c:v>
                </c:pt>
                <c:pt idx="502">
                  <c:v>4.7069999999999999</c:v>
                </c:pt>
                <c:pt idx="503">
                  <c:v>4.7</c:v>
                </c:pt>
                <c:pt idx="504">
                  <c:v>4.6269999999999998</c:v>
                </c:pt>
                <c:pt idx="505">
                  <c:v>4.5839999999999996</c:v>
                </c:pt>
                <c:pt idx="506">
                  <c:v>4.5730000000000004</c:v>
                </c:pt>
                <c:pt idx="507">
                  <c:v>4.6690000000000005</c:v>
                </c:pt>
                <c:pt idx="508">
                  <c:v>4.6269999999999998</c:v>
                </c:pt>
                <c:pt idx="509">
                  <c:v>4.641</c:v>
                </c:pt>
                <c:pt idx="510">
                  <c:v>4.8</c:v>
                </c:pt>
                <c:pt idx="511">
                  <c:v>4.7690000000000001</c:v>
                </c:pt>
                <c:pt idx="512">
                  <c:v>4.7279999999999998</c:v>
                </c:pt>
                <c:pt idx="513">
                  <c:v>4.6879999999999997</c:v>
                </c:pt>
                <c:pt idx="514">
                  <c:v>4.7030000000000003</c:v>
                </c:pt>
                <c:pt idx="515">
                  <c:v>4.6550000000000002</c:v>
                </c:pt>
                <c:pt idx="516">
                  <c:v>4.641</c:v>
                </c:pt>
                <c:pt idx="517">
                  <c:v>4.6379999999999999</c:v>
                </c:pt>
                <c:pt idx="518">
                  <c:v>4.5949999999999998</c:v>
                </c:pt>
                <c:pt idx="519">
                  <c:v>4.6289999999999996</c:v>
                </c:pt>
                <c:pt idx="520">
                  <c:v>4.641</c:v>
                </c:pt>
                <c:pt idx="521">
                  <c:v>4.6349999999999998</c:v>
                </c:pt>
                <c:pt idx="522">
                  <c:v>4.6230000000000002</c:v>
                </c:pt>
                <c:pt idx="523">
                  <c:v>4.6899999999999995</c:v>
                </c:pt>
                <c:pt idx="524">
                  <c:v>4.75</c:v>
                </c:pt>
                <c:pt idx="525">
                  <c:v>4.7880000000000003</c:v>
                </c:pt>
                <c:pt idx="526">
                  <c:v>4.891</c:v>
                </c:pt>
                <c:pt idx="527">
                  <c:v>4.9939999999999998</c:v>
                </c:pt>
                <c:pt idx="528">
                  <c:v>5.0140000000000002</c:v>
                </c:pt>
                <c:pt idx="529">
                  <c:v>4.992</c:v>
                </c:pt>
                <c:pt idx="530">
                  <c:v>4.9809999999999999</c:v>
                </c:pt>
                <c:pt idx="531">
                  <c:v>5.0039999999999996</c:v>
                </c:pt>
                <c:pt idx="532">
                  <c:v>5.0149999999999997</c:v>
                </c:pt>
                <c:pt idx="533">
                  <c:v>5.0359999999999996</c:v>
                </c:pt>
                <c:pt idx="534">
                  <c:v>5.0259999999999998</c:v>
                </c:pt>
                <c:pt idx="535">
                  <c:v>5.0119999999999996</c:v>
                </c:pt>
                <c:pt idx="536">
                  <c:v>5.0350000000000001</c:v>
                </c:pt>
                <c:pt idx="537">
                  <c:v>5.0970000000000004</c:v>
                </c:pt>
                <c:pt idx="538">
                  <c:v>5.1130000000000004</c:v>
                </c:pt>
                <c:pt idx="539">
                  <c:v>5.141</c:v>
                </c:pt>
                <c:pt idx="540">
                  <c:v>5.1040000000000001</c:v>
                </c:pt>
                <c:pt idx="541">
                  <c:v>5.05</c:v>
                </c:pt>
                <c:pt idx="542">
                  <c:v>5.0949999999999998</c:v>
                </c:pt>
                <c:pt idx="543">
                  <c:v>5.093</c:v>
                </c:pt>
                <c:pt idx="544">
                  <c:v>5.101</c:v>
                </c:pt>
                <c:pt idx="545">
                  <c:v>5.1050000000000004</c:v>
                </c:pt>
                <c:pt idx="546">
                  <c:v>5.0369999999999999</c:v>
                </c:pt>
                <c:pt idx="547">
                  <c:v>4.99</c:v>
                </c:pt>
                <c:pt idx="548">
                  <c:v>4.9550000000000001</c:v>
                </c:pt>
                <c:pt idx="549">
                  <c:v>4.9409999999999998</c:v>
                </c:pt>
                <c:pt idx="550">
                  <c:v>4.9550000000000001</c:v>
                </c:pt>
                <c:pt idx="551">
                  <c:v>4.9550000000000001</c:v>
                </c:pt>
                <c:pt idx="552">
                  <c:v>4.9080000000000004</c:v>
                </c:pt>
                <c:pt idx="553">
                  <c:v>4.8920000000000003</c:v>
                </c:pt>
                <c:pt idx="554">
                  <c:v>4.8550000000000004</c:v>
                </c:pt>
                <c:pt idx="555">
                  <c:v>4.9379999999999997</c:v>
                </c:pt>
                <c:pt idx="556">
                  <c:v>4.9379999999999997</c:v>
                </c:pt>
                <c:pt idx="557">
                  <c:v>4.9210000000000003</c:v>
                </c:pt>
                <c:pt idx="558">
                  <c:v>4.9169999999999998</c:v>
                </c:pt>
                <c:pt idx="559">
                  <c:v>4.8620000000000001</c:v>
                </c:pt>
                <c:pt idx="560">
                  <c:v>4.8979999999999997</c:v>
                </c:pt>
                <c:pt idx="561">
                  <c:v>4.8710000000000004</c:v>
                </c:pt>
                <c:pt idx="562">
                  <c:v>4.8049999999999997</c:v>
                </c:pt>
                <c:pt idx="563">
                  <c:v>4.7530000000000001</c:v>
                </c:pt>
                <c:pt idx="564">
                  <c:v>4.7969999999999997</c:v>
                </c:pt>
                <c:pt idx="565">
                  <c:v>4.8029999999999999</c:v>
                </c:pt>
                <c:pt idx="566">
                  <c:v>4.7889999999999997</c:v>
                </c:pt>
                <c:pt idx="567">
                  <c:v>4.8680000000000003</c:v>
                </c:pt>
                <c:pt idx="568">
                  <c:v>4.8319999999999999</c:v>
                </c:pt>
                <c:pt idx="569">
                  <c:v>4.8309999999999995</c:v>
                </c:pt>
                <c:pt idx="570">
                  <c:v>4.8049999999999997</c:v>
                </c:pt>
                <c:pt idx="571">
                  <c:v>4.8309999999999995</c:v>
                </c:pt>
                <c:pt idx="572">
                  <c:v>4.8710000000000004</c:v>
                </c:pt>
                <c:pt idx="573">
                  <c:v>4.883</c:v>
                </c:pt>
                <c:pt idx="574">
                  <c:v>4.8609999999999998</c:v>
                </c:pt>
                <c:pt idx="575">
                  <c:v>4.9109999999999996</c:v>
                </c:pt>
                <c:pt idx="576">
                  <c:v>4.9729999999999999</c:v>
                </c:pt>
                <c:pt idx="577">
                  <c:v>4.9489999999999998</c:v>
                </c:pt>
                <c:pt idx="578">
                  <c:v>4.9790000000000001</c:v>
                </c:pt>
                <c:pt idx="579">
                  <c:v>4.9539999999999997</c:v>
                </c:pt>
                <c:pt idx="580">
                  <c:v>4.9329999999999998</c:v>
                </c:pt>
                <c:pt idx="581">
                  <c:v>4.8890000000000002</c:v>
                </c:pt>
                <c:pt idx="582">
                  <c:v>4.9089999999999998</c:v>
                </c:pt>
                <c:pt idx="583">
                  <c:v>4.8929999999999998</c:v>
                </c:pt>
                <c:pt idx="584">
                  <c:v>4.9089999999999998</c:v>
                </c:pt>
                <c:pt idx="585">
                  <c:v>4.8780000000000001</c:v>
                </c:pt>
                <c:pt idx="586">
                  <c:v>4.8479999999999999</c:v>
                </c:pt>
                <c:pt idx="587">
                  <c:v>4.8600000000000003</c:v>
                </c:pt>
                <c:pt idx="588">
                  <c:v>4.8849999999999998</c:v>
                </c:pt>
                <c:pt idx="589">
                  <c:v>4.8870000000000005</c:v>
                </c:pt>
                <c:pt idx="590">
                  <c:v>4.8870000000000005</c:v>
                </c:pt>
                <c:pt idx="591">
                  <c:v>4.8520000000000003</c:v>
                </c:pt>
                <c:pt idx="592">
                  <c:v>4.8239999999999998</c:v>
                </c:pt>
                <c:pt idx="593">
                  <c:v>4.7919999999999998</c:v>
                </c:pt>
                <c:pt idx="594">
                  <c:v>4.806</c:v>
                </c:pt>
                <c:pt idx="595">
                  <c:v>4.8490000000000002</c:v>
                </c:pt>
                <c:pt idx="596">
                  <c:v>4.8319999999999999</c:v>
                </c:pt>
                <c:pt idx="597">
                  <c:v>4.7770000000000001</c:v>
                </c:pt>
                <c:pt idx="598">
                  <c:v>4.726</c:v>
                </c:pt>
                <c:pt idx="599">
                  <c:v>4.76</c:v>
                </c:pt>
                <c:pt idx="600">
                  <c:v>4.7329999999999997</c:v>
                </c:pt>
                <c:pt idx="601">
                  <c:v>4.72</c:v>
                </c:pt>
                <c:pt idx="602">
                  <c:v>4.7249999999999996</c:v>
                </c:pt>
                <c:pt idx="603">
                  <c:v>4.7160000000000002</c:v>
                </c:pt>
                <c:pt idx="604">
                  <c:v>4.6660000000000004</c:v>
                </c:pt>
                <c:pt idx="605">
                  <c:v>4.7370000000000001</c:v>
                </c:pt>
                <c:pt idx="606">
                  <c:v>4.633</c:v>
                </c:pt>
                <c:pt idx="607">
                  <c:v>4.6680000000000001</c:v>
                </c:pt>
                <c:pt idx="608">
                  <c:v>4.6950000000000003</c:v>
                </c:pt>
                <c:pt idx="609">
                  <c:v>4.6769999999999996</c:v>
                </c:pt>
                <c:pt idx="610">
                  <c:v>4.6530000000000005</c:v>
                </c:pt>
                <c:pt idx="611">
                  <c:v>4.6239999999999997</c:v>
                </c:pt>
                <c:pt idx="612">
                  <c:v>4.6509999999999998</c:v>
                </c:pt>
                <c:pt idx="613">
                  <c:v>4.7059999999999995</c:v>
                </c:pt>
                <c:pt idx="614">
                  <c:v>4.6840000000000002</c:v>
                </c:pt>
                <c:pt idx="615">
                  <c:v>4.6580000000000004</c:v>
                </c:pt>
                <c:pt idx="616">
                  <c:v>4.6100000000000003</c:v>
                </c:pt>
                <c:pt idx="617">
                  <c:v>4.5350000000000001</c:v>
                </c:pt>
                <c:pt idx="618">
                  <c:v>4.5049999999999999</c:v>
                </c:pt>
                <c:pt idx="619">
                  <c:v>4.4409999999999998</c:v>
                </c:pt>
                <c:pt idx="620">
                  <c:v>4.3440000000000003</c:v>
                </c:pt>
                <c:pt idx="621">
                  <c:v>4.4009999999999998</c:v>
                </c:pt>
                <c:pt idx="622">
                  <c:v>4.4089999999999998</c:v>
                </c:pt>
                <c:pt idx="623">
                  <c:v>4.343</c:v>
                </c:pt>
                <c:pt idx="624">
                  <c:v>4.28</c:v>
                </c:pt>
                <c:pt idx="625">
                  <c:v>4.2839999999999998</c:v>
                </c:pt>
                <c:pt idx="626">
                  <c:v>4.1100000000000003</c:v>
                </c:pt>
                <c:pt idx="627">
                  <c:v>4.1769999999999996</c:v>
                </c:pt>
                <c:pt idx="628">
                  <c:v>4.1370000000000005</c:v>
                </c:pt>
                <c:pt idx="629">
                  <c:v>4.173</c:v>
                </c:pt>
                <c:pt idx="630">
                  <c:v>4.1539999999999999</c:v>
                </c:pt>
                <c:pt idx="631">
                  <c:v>4.0620000000000003</c:v>
                </c:pt>
                <c:pt idx="632">
                  <c:v>3.9740000000000002</c:v>
                </c:pt>
                <c:pt idx="633">
                  <c:v>3.9390000000000001</c:v>
                </c:pt>
                <c:pt idx="634">
                  <c:v>3.86</c:v>
                </c:pt>
                <c:pt idx="635">
                  <c:v>3.94</c:v>
                </c:pt>
                <c:pt idx="636">
                  <c:v>3.8839999999999999</c:v>
                </c:pt>
                <c:pt idx="637">
                  <c:v>3.92</c:v>
                </c:pt>
                <c:pt idx="638">
                  <c:v>3.9279999999999999</c:v>
                </c:pt>
                <c:pt idx="639">
                  <c:v>3.9210000000000003</c:v>
                </c:pt>
                <c:pt idx="640">
                  <c:v>3.9210000000000003</c:v>
                </c:pt>
                <c:pt idx="641">
                  <c:v>3.86</c:v>
                </c:pt>
                <c:pt idx="642">
                  <c:v>4.032</c:v>
                </c:pt>
                <c:pt idx="643">
                  <c:v>4.0629999999999997</c:v>
                </c:pt>
                <c:pt idx="644">
                  <c:v>4.0709999999999997</c:v>
                </c:pt>
                <c:pt idx="645">
                  <c:v>4.0140000000000002</c:v>
                </c:pt>
                <c:pt idx="646">
                  <c:v>4.0549999999999997</c:v>
                </c:pt>
                <c:pt idx="647">
                  <c:v>4.0720000000000001</c:v>
                </c:pt>
                <c:pt idx="648">
                  <c:v>4.032</c:v>
                </c:pt>
                <c:pt idx="649">
                  <c:v>4.0369999999999999</c:v>
                </c:pt>
                <c:pt idx="650">
                  <c:v>4.0129999999999999</c:v>
                </c:pt>
                <c:pt idx="651">
                  <c:v>3.9430000000000001</c:v>
                </c:pt>
                <c:pt idx="652">
                  <c:v>3.8959999999999999</c:v>
                </c:pt>
                <c:pt idx="653">
                  <c:v>3.9050000000000002</c:v>
                </c:pt>
                <c:pt idx="654">
                  <c:v>3.8359999999999999</c:v>
                </c:pt>
                <c:pt idx="655">
                  <c:v>3.7589999999999999</c:v>
                </c:pt>
                <c:pt idx="656">
                  <c:v>3.7370000000000001</c:v>
                </c:pt>
                <c:pt idx="657">
                  <c:v>3.7210000000000001</c:v>
                </c:pt>
                <c:pt idx="658">
                  <c:v>3.742</c:v>
                </c:pt>
                <c:pt idx="659">
                  <c:v>3.782</c:v>
                </c:pt>
                <c:pt idx="660">
                  <c:v>3.8609999999999998</c:v>
                </c:pt>
                <c:pt idx="661">
                  <c:v>3.9489999999999998</c:v>
                </c:pt>
                <c:pt idx="662">
                  <c:v>3.88</c:v>
                </c:pt>
                <c:pt idx="663">
                  <c:v>3.823</c:v>
                </c:pt>
                <c:pt idx="664">
                  <c:v>3.7869999999999999</c:v>
                </c:pt>
                <c:pt idx="665">
                  <c:v>3.8149999999999999</c:v>
                </c:pt>
                <c:pt idx="666">
                  <c:v>3.7320000000000002</c:v>
                </c:pt>
                <c:pt idx="667">
                  <c:v>3.6259999999999999</c:v>
                </c:pt>
                <c:pt idx="668">
                  <c:v>3.5979999999999999</c:v>
                </c:pt>
                <c:pt idx="669">
                  <c:v>3.5460000000000003</c:v>
                </c:pt>
                <c:pt idx="670">
                  <c:v>3.5230000000000001</c:v>
                </c:pt>
                <c:pt idx="671">
                  <c:v>3.5640000000000001</c:v>
                </c:pt>
                <c:pt idx="672">
                  <c:v>3.5789999999999997</c:v>
                </c:pt>
                <c:pt idx="673">
                  <c:v>3.5779999999999998</c:v>
                </c:pt>
                <c:pt idx="674">
                  <c:v>3.4849999999999999</c:v>
                </c:pt>
                <c:pt idx="675">
                  <c:v>3.4870000000000001</c:v>
                </c:pt>
                <c:pt idx="676">
                  <c:v>3.573</c:v>
                </c:pt>
                <c:pt idx="677">
                  <c:v>3.613</c:v>
                </c:pt>
                <c:pt idx="678">
                  <c:v>3.6589999999999998</c:v>
                </c:pt>
                <c:pt idx="679">
                  <c:v>3.585</c:v>
                </c:pt>
                <c:pt idx="680">
                  <c:v>3.581</c:v>
                </c:pt>
                <c:pt idx="681">
                  <c:v>3.6040000000000001</c:v>
                </c:pt>
                <c:pt idx="682">
                  <c:v>3.6739999999999999</c:v>
                </c:pt>
                <c:pt idx="683">
                  <c:v>3.7370000000000001</c:v>
                </c:pt>
                <c:pt idx="684">
                  <c:v>3.746</c:v>
                </c:pt>
                <c:pt idx="685">
                  <c:v>3.8570000000000002</c:v>
                </c:pt>
                <c:pt idx="686">
                  <c:v>3.8679999999999999</c:v>
                </c:pt>
                <c:pt idx="687">
                  <c:v>3.86</c:v>
                </c:pt>
                <c:pt idx="688">
                  <c:v>3.8540000000000001</c:v>
                </c:pt>
                <c:pt idx="689">
                  <c:v>3.85</c:v>
                </c:pt>
                <c:pt idx="690">
                  <c:v>4.0970000000000004</c:v>
                </c:pt>
                <c:pt idx="691">
                  <c:v>3.9929999999999999</c:v>
                </c:pt>
                <c:pt idx="692">
                  <c:v>4.01</c:v>
                </c:pt>
                <c:pt idx="693">
                  <c:v>3.931</c:v>
                </c:pt>
                <c:pt idx="694">
                  <c:v>3.863</c:v>
                </c:pt>
                <c:pt idx="695">
                  <c:v>3.8180000000000001</c:v>
                </c:pt>
                <c:pt idx="696">
                  <c:v>3.8529999999999998</c:v>
                </c:pt>
                <c:pt idx="697">
                  <c:v>3.8449999999999998</c:v>
                </c:pt>
                <c:pt idx="698">
                  <c:v>3.8849999999999998</c:v>
                </c:pt>
                <c:pt idx="699">
                  <c:v>3.8890000000000002</c:v>
                </c:pt>
                <c:pt idx="700">
                  <c:v>3.9180000000000001</c:v>
                </c:pt>
                <c:pt idx="701">
                  <c:v>3.927</c:v>
                </c:pt>
                <c:pt idx="702">
                  <c:v>3.94</c:v>
                </c:pt>
                <c:pt idx="703">
                  <c:v>3.93</c:v>
                </c:pt>
                <c:pt idx="704">
                  <c:v>3.9</c:v>
                </c:pt>
                <c:pt idx="705">
                  <c:v>3.89</c:v>
                </c:pt>
                <c:pt idx="706">
                  <c:v>3.91</c:v>
                </c:pt>
                <c:pt idx="707">
                  <c:v>3.96</c:v>
                </c:pt>
                <c:pt idx="708">
                  <c:v>3.96</c:v>
                </c:pt>
                <c:pt idx="709">
                  <c:v>3.99</c:v>
                </c:pt>
                <c:pt idx="710">
                  <c:v>3.98</c:v>
                </c:pt>
                <c:pt idx="711">
                  <c:v>3.96</c:v>
                </c:pt>
                <c:pt idx="712">
                  <c:v>4.05</c:v>
                </c:pt>
                <c:pt idx="713">
                  <c:v>4.0599999999999996</c:v>
                </c:pt>
                <c:pt idx="714">
                  <c:v>4.07</c:v>
                </c:pt>
                <c:pt idx="715">
                  <c:v>4.04</c:v>
                </c:pt>
                <c:pt idx="716">
                  <c:v>4.12</c:v>
                </c:pt>
                <c:pt idx="717">
                  <c:v>4.18</c:v>
                </c:pt>
                <c:pt idx="718">
                  <c:v>4.16</c:v>
                </c:pt>
                <c:pt idx="719">
                  <c:v>4.2</c:v>
                </c:pt>
                <c:pt idx="720">
                  <c:v>4.16</c:v>
                </c:pt>
                <c:pt idx="721">
                  <c:v>4.1399999999999997</c:v>
                </c:pt>
                <c:pt idx="722">
                  <c:v>4.1040000000000001</c:v>
                </c:pt>
                <c:pt idx="723">
                  <c:v>4.0369999999999999</c:v>
                </c:pt>
                <c:pt idx="724">
                  <c:v>3.976</c:v>
                </c:pt>
                <c:pt idx="725">
                  <c:v>3.9590000000000001</c:v>
                </c:pt>
                <c:pt idx="726">
                  <c:v>3.9630000000000001</c:v>
                </c:pt>
                <c:pt idx="727">
                  <c:v>3.9050000000000002</c:v>
                </c:pt>
                <c:pt idx="728">
                  <c:v>3.903</c:v>
                </c:pt>
                <c:pt idx="729">
                  <c:v>3.9249999999999998</c:v>
                </c:pt>
                <c:pt idx="730">
                  <c:v>3.9459999999999997</c:v>
                </c:pt>
                <c:pt idx="731">
                  <c:v>3.891</c:v>
                </c:pt>
                <c:pt idx="732">
                  <c:v>3.8689999999999998</c:v>
                </c:pt>
                <c:pt idx="733">
                  <c:v>3.8769999999999998</c:v>
                </c:pt>
                <c:pt idx="734">
                  <c:v>3.8689999999999998</c:v>
                </c:pt>
                <c:pt idx="735">
                  <c:v>3.8740000000000001</c:v>
                </c:pt>
                <c:pt idx="736">
                  <c:v>3.8860000000000001</c:v>
                </c:pt>
                <c:pt idx="737">
                  <c:v>3.8759999999999999</c:v>
                </c:pt>
                <c:pt idx="738">
                  <c:v>3.7759999999999998</c:v>
                </c:pt>
                <c:pt idx="739">
                  <c:v>3.7709999999999999</c:v>
                </c:pt>
                <c:pt idx="740">
                  <c:v>3.754</c:v>
                </c:pt>
                <c:pt idx="741">
                  <c:v>3.7560000000000002</c:v>
                </c:pt>
                <c:pt idx="742">
                  <c:v>3.798</c:v>
                </c:pt>
                <c:pt idx="743">
                  <c:v>3.8120000000000003</c:v>
                </c:pt>
                <c:pt idx="744">
                  <c:v>3.8050000000000002</c:v>
                </c:pt>
                <c:pt idx="745">
                  <c:v>3.8149999999999999</c:v>
                </c:pt>
                <c:pt idx="746">
                  <c:v>3.7730000000000001</c:v>
                </c:pt>
                <c:pt idx="747">
                  <c:v>3.7850000000000001</c:v>
                </c:pt>
                <c:pt idx="748">
                  <c:v>3.7690000000000001</c:v>
                </c:pt>
                <c:pt idx="749">
                  <c:v>3.8079999999999998</c:v>
                </c:pt>
                <c:pt idx="750">
                  <c:v>3.8040000000000003</c:v>
                </c:pt>
                <c:pt idx="751">
                  <c:v>3.8260000000000001</c:v>
                </c:pt>
                <c:pt idx="752">
                  <c:v>3.8209999999999997</c:v>
                </c:pt>
                <c:pt idx="753">
                  <c:v>3.7509999999999999</c:v>
                </c:pt>
                <c:pt idx="754">
                  <c:v>3.7359999999999998</c:v>
                </c:pt>
                <c:pt idx="755">
                  <c:v>3.75</c:v>
                </c:pt>
                <c:pt idx="756">
                  <c:v>3.742</c:v>
                </c:pt>
                <c:pt idx="757">
                  <c:v>3.74</c:v>
                </c:pt>
                <c:pt idx="758">
                  <c:v>3.6720000000000002</c:v>
                </c:pt>
                <c:pt idx="759">
                  <c:v>3.6419999999999999</c:v>
                </c:pt>
                <c:pt idx="760">
                  <c:v>3.6459999999999999</c:v>
                </c:pt>
                <c:pt idx="761">
                  <c:v>3.6269999999999998</c:v>
                </c:pt>
                <c:pt idx="762">
                  <c:v>3.6659999999999999</c:v>
                </c:pt>
                <c:pt idx="763">
                  <c:v>3.6560000000000001</c:v>
                </c:pt>
                <c:pt idx="764">
                  <c:v>3.6760000000000002</c:v>
                </c:pt>
                <c:pt idx="765">
                  <c:v>3.62</c:v>
                </c:pt>
                <c:pt idx="766">
                  <c:v>3.6179999999999999</c:v>
                </c:pt>
                <c:pt idx="767">
                  <c:v>3.4249999999999998</c:v>
                </c:pt>
                <c:pt idx="768">
                  <c:v>3.3769999999999998</c:v>
                </c:pt>
                <c:pt idx="769">
                  <c:v>3.3919999999999999</c:v>
                </c:pt>
                <c:pt idx="770">
                  <c:v>3.387</c:v>
                </c:pt>
                <c:pt idx="771">
                  <c:v>3.3529999999999998</c:v>
                </c:pt>
                <c:pt idx="772">
                  <c:v>3.3439999999999999</c:v>
                </c:pt>
                <c:pt idx="773">
                  <c:v>3.3940000000000001</c:v>
                </c:pt>
                <c:pt idx="774">
                  <c:v>3.4060000000000001</c:v>
                </c:pt>
                <c:pt idx="775">
                  <c:v>3.42</c:v>
                </c:pt>
                <c:pt idx="776">
                  <c:v>3.395</c:v>
                </c:pt>
                <c:pt idx="777">
                  <c:v>3.3719999999999999</c:v>
                </c:pt>
                <c:pt idx="778">
                  <c:v>3.38</c:v>
                </c:pt>
                <c:pt idx="779">
                  <c:v>3.3079999999999998</c:v>
                </c:pt>
                <c:pt idx="780">
                  <c:v>3.2930000000000001</c:v>
                </c:pt>
                <c:pt idx="781">
                  <c:v>3.306</c:v>
                </c:pt>
                <c:pt idx="782">
                  <c:v>3.3260000000000001</c:v>
                </c:pt>
                <c:pt idx="783">
                  <c:v>3.2850000000000001</c:v>
                </c:pt>
                <c:pt idx="784">
                  <c:v>3.2519999999999998</c:v>
                </c:pt>
                <c:pt idx="785">
                  <c:v>3.24</c:v>
                </c:pt>
                <c:pt idx="786">
                  <c:v>3.2240000000000002</c:v>
                </c:pt>
                <c:pt idx="787">
                  <c:v>3.2269999999999999</c:v>
                </c:pt>
                <c:pt idx="788">
                  <c:v>3.1869999999999998</c:v>
                </c:pt>
                <c:pt idx="789">
                  <c:v>3.15</c:v>
                </c:pt>
                <c:pt idx="790">
                  <c:v>3.161</c:v>
                </c:pt>
                <c:pt idx="791">
                  <c:v>3.1819999999999999</c:v>
                </c:pt>
                <c:pt idx="792">
                  <c:v>3.367</c:v>
                </c:pt>
                <c:pt idx="793">
                  <c:v>3.403</c:v>
                </c:pt>
                <c:pt idx="794">
                  <c:v>3.4790000000000001</c:v>
                </c:pt>
                <c:pt idx="795">
                  <c:v>3.5009999999999999</c:v>
                </c:pt>
                <c:pt idx="796">
                  <c:v>3.66</c:v>
                </c:pt>
                <c:pt idx="797">
                  <c:v>3.6539999999999999</c:v>
                </c:pt>
                <c:pt idx="798">
                  <c:v>3.7160000000000002</c:v>
                </c:pt>
                <c:pt idx="799">
                  <c:v>3.645</c:v>
                </c:pt>
                <c:pt idx="800">
                  <c:v>3.6120000000000001</c:v>
                </c:pt>
                <c:pt idx="801">
                  <c:v>3.6189999999999998</c:v>
                </c:pt>
                <c:pt idx="802">
                  <c:v>3.5579999999999998</c:v>
                </c:pt>
                <c:pt idx="803">
                  <c:v>3.5140000000000002</c:v>
                </c:pt>
                <c:pt idx="804">
                  <c:v>3.42</c:v>
                </c:pt>
                <c:pt idx="805">
                  <c:v>3.4089999999999998</c:v>
                </c:pt>
                <c:pt idx="806">
                  <c:v>3.4699999999999998</c:v>
                </c:pt>
                <c:pt idx="807">
                  <c:v>3.4870000000000001</c:v>
                </c:pt>
                <c:pt idx="808">
                  <c:v>3.4820000000000002</c:v>
                </c:pt>
                <c:pt idx="809">
                  <c:v>3.5760000000000001</c:v>
                </c:pt>
                <c:pt idx="810">
                  <c:v>3.5470000000000002</c:v>
                </c:pt>
                <c:pt idx="811">
                  <c:v>3.504</c:v>
                </c:pt>
                <c:pt idx="812">
                  <c:v>3.4769999999999999</c:v>
                </c:pt>
                <c:pt idx="813">
                  <c:v>3.556</c:v>
                </c:pt>
                <c:pt idx="814">
                  <c:v>3.6219999999999999</c:v>
                </c:pt>
                <c:pt idx="815">
                  <c:v>3.613</c:v>
                </c:pt>
                <c:pt idx="816">
                  <c:v>3.5590000000000002</c:v>
                </c:pt>
                <c:pt idx="817">
                  <c:v>3.5179999999999998</c:v>
                </c:pt>
                <c:pt idx="818">
                  <c:v>3.5150000000000001</c:v>
                </c:pt>
                <c:pt idx="819">
                  <c:v>3.5179999999999998</c:v>
                </c:pt>
                <c:pt idx="820">
                  <c:v>3.4769999999999999</c:v>
                </c:pt>
                <c:pt idx="821">
                  <c:v>3.51</c:v>
                </c:pt>
                <c:pt idx="822">
                  <c:v>3.4550000000000001</c:v>
                </c:pt>
                <c:pt idx="823">
                  <c:v>3.4140000000000001</c:v>
                </c:pt>
                <c:pt idx="824">
                  <c:v>3.42</c:v>
                </c:pt>
                <c:pt idx="825">
                  <c:v>3.5470000000000002</c:v>
                </c:pt>
                <c:pt idx="826">
                  <c:v>3.64</c:v>
                </c:pt>
                <c:pt idx="827">
                  <c:v>3.5720000000000001</c:v>
                </c:pt>
                <c:pt idx="828">
                  <c:v>3.6310000000000002</c:v>
                </c:pt>
                <c:pt idx="829">
                  <c:v>3.6360000000000001</c:v>
                </c:pt>
                <c:pt idx="830">
                  <c:v>3.6440000000000001</c:v>
                </c:pt>
                <c:pt idx="831">
                  <c:v>3.585</c:v>
                </c:pt>
                <c:pt idx="832">
                  <c:v>3.6459999999999999</c:v>
                </c:pt>
                <c:pt idx="833">
                  <c:v>3.6739999999999999</c:v>
                </c:pt>
                <c:pt idx="834">
                  <c:v>3.6419999999999999</c:v>
                </c:pt>
                <c:pt idx="835">
                  <c:v>3.6150000000000002</c:v>
                </c:pt>
                <c:pt idx="836">
                  <c:v>3.649</c:v>
                </c:pt>
                <c:pt idx="837">
                  <c:v>3.585</c:v>
                </c:pt>
                <c:pt idx="838">
                  <c:v>3.5419999999999998</c:v>
                </c:pt>
                <c:pt idx="839">
                  <c:v>3.476</c:v>
                </c:pt>
                <c:pt idx="840">
                  <c:v>3.4820000000000002</c:v>
                </c:pt>
                <c:pt idx="841">
                  <c:v>3.4039999999999999</c:v>
                </c:pt>
                <c:pt idx="842">
                  <c:v>3.4169999999999998</c:v>
                </c:pt>
                <c:pt idx="843">
                  <c:v>3.3940000000000001</c:v>
                </c:pt>
                <c:pt idx="844">
                  <c:v>3.4</c:v>
                </c:pt>
                <c:pt idx="845">
                  <c:v>3.4249999999999998</c:v>
                </c:pt>
                <c:pt idx="846">
                  <c:v>3.4859999999999998</c:v>
                </c:pt>
                <c:pt idx="847">
                  <c:v>3.4369999999999998</c:v>
                </c:pt>
                <c:pt idx="848">
                  <c:v>3.45</c:v>
                </c:pt>
                <c:pt idx="849">
                  <c:v>3.4820000000000002</c:v>
                </c:pt>
                <c:pt idx="850">
                  <c:v>3.407</c:v>
                </c:pt>
                <c:pt idx="851">
                  <c:v>3.5009999999999999</c:v>
                </c:pt>
                <c:pt idx="852">
                  <c:v>3.4489999999999998</c:v>
                </c:pt>
                <c:pt idx="853">
                  <c:v>3.4670000000000001</c:v>
                </c:pt>
                <c:pt idx="854">
                  <c:v>3.3609999999999998</c:v>
                </c:pt>
                <c:pt idx="855">
                  <c:v>3.3239999999999998</c:v>
                </c:pt>
                <c:pt idx="856">
                  <c:v>3.2890000000000001</c:v>
                </c:pt>
                <c:pt idx="857">
                  <c:v>3.3159999999999998</c:v>
                </c:pt>
                <c:pt idx="858">
                  <c:v>3.2919999999999998</c:v>
                </c:pt>
                <c:pt idx="859">
                  <c:v>3.3370000000000002</c:v>
                </c:pt>
                <c:pt idx="860">
                  <c:v>3.4129999999999998</c:v>
                </c:pt>
                <c:pt idx="861">
                  <c:v>3.4569999999999999</c:v>
                </c:pt>
                <c:pt idx="862">
                  <c:v>3.4180000000000001</c:v>
                </c:pt>
                <c:pt idx="863">
                  <c:v>3.4249999999999998</c:v>
                </c:pt>
                <c:pt idx="864">
                  <c:v>3.395</c:v>
                </c:pt>
                <c:pt idx="865">
                  <c:v>3.4249999999999998</c:v>
                </c:pt>
                <c:pt idx="866">
                  <c:v>3.4020000000000001</c:v>
                </c:pt>
                <c:pt idx="867">
                  <c:v>3.56</c:v>
                </c:pt>
                <c:pt idx="868">
                  <c:v>3.5609999999999999</c:v>
                </c:pt>
                <c:pt idx="869">
                  <c:v>3.4849999999999999</c:v>
                </c:pt>
                <c:pt idx="870">
                  <c:v>3.4420000000000002</c:v>
                </c:pt>
                <c:pt idx="871">
                  <c:v>3.49</c:v>
                </c:pt>
                <c:pt idx="872">
                  <c:v>3.581</c:v>
                </c:pt>
                <c:pt idx="873">
                  <c:v>3.5460000000000003</c:v>
                </c:pt>
                <c:pt idx="874">
                  <c:v>3.5659999999999998</c:v>
                </c:pt>
                <c:pt idx="875">
                  <c:v>3.556</c:v>
                </c:pt>
                <c:pt idx="876">
                  <c:v>3.536</c:v>
                </c:pt>
                <c:pt idx="877">
                  <c:v>3.4580000000000002</c:v>
                </c:pt>
                <c:pt idx="878">
                  <c:v>3.4329999999999998</c:v>
                </c:pt>
                <c:pt idx="879">
                  <c:v>3.419</c:v>
                </c:pt>
                <c:pt idx="880">
                  <c:v>3.46</c:v>
                </c:pt>
                <c:pt idx="881">
                  <c:v>3.5030000000000001</c:v>
                </c:pt>
                <c:pt idx="882">
                  <c:v>3.5270000000000001</c:v>
                </c:pt>
                <c:pt idx="883">
                  <c:v>3.5089999999999999</c:v>
                </c:pt>
                <c:pt idx="884">
                  <c:v>3.5659999999999998</c:v>
                </c:pt>
                <c:pt idx="885">
                  <c:v>3.5550000000000002</c:v>
                </c:pt>
                <c:pt idx="886">
                  <c:v>3.532</c:v>
                </c:pt>
                <c:pt idx="887">
                  <c:v>3.661</c:v>
                </c:pt>
                <c:pt idx="888">
                  <c:v>3.6240000000000001</c:v>
                </c:pt>
                <c:pt idx="889">
                  <c:v>3.7090000000000001</c:v>
                </c:pt>
                <c:pt idx="890">
                  <c:v>3.6920000000000002</c:v>
                </c:pt>
                <c:pt idx="891">
                  <c:v>3.7170000000000001</c:v>
                </c:pt>
                <c:pt idx="892">
                  <c:v>3.8180000000000001</c:v>
                </c:pt>
                <c:pt idx="893">
                  <c:v>3.9950000000000001</c:v>
                </c:pt>
                <c:pt idx="894">
                  <c:v>3.9820000000000002</c:v>
                </c:pt>
                <c:pt idx="895">
                  <c:v>4.0179999999999998</c:v>
                </c:pt>
                <c:pt idx="896">
                  <c:v>3.9889999999999999</c:v>
                </c:pt>
                <c:pt idx="897">
                  <c:v>3.9420000000000002</c:v>
                </c:pt>
                <c:pt idx="898">
                  <c:v>3.8529999999999998</c:v>
                </c:pt>
                <c:pt idx="899">
                  <c:v>3.95</c:v>
                </c:pt>
                <c:pt idx="900">
                  <c:v>4.0090000000000003</c:v>
                </c:pt>
                <c:pt idx="901">
                  <c:v>4.0279999999999996</c:v>
                </c:pt>
                <c:pt idx="902">
                  <c:v>4.085</c:v>
                </c:pt>
                <c:pt idx="903">
                  <c:v>4.0259999999999998</c:v>
                </c:pt>
                <c:pt idx="904">
                  <c:v>4.0229999999999997</c:v>
                </c:pt>
                <c:pt idx="905">
                  <c:v>4.048</c:v>
                </c:pt>
                <c:pt idx="906">
                  <c:v>4.0679999999999996</c:v>
                </c:pt>
                <c:pt idx="907">
                  <c:v>4.1109999999999998</c:v>
                </c:pt>
                <c:pt idx="908">
                  <c:v>4.1390000000000002</c:v>
                </c:pt>
                <c:pt idx="909">
                  <c:v>4.1420000000000003</c:v>
                </c:pt>
                <c:pt idx="910">
                  <c:v>4.1420000000000003</c:v>
                </c:pt>
                <c:pt idx="911">
                  <c:v>4.1440000000000001</c:v>
                </c:pt>
                <c:pt idx="912">
                  <c:v>4.149</c:v>
                </c:pt>
                <c:pt idx="913">
                  <c:v>4.1669999999999998</c:v>
                </c:pt>
                <c:pt idx="914">
                  <c:v>4.1909999999999998</c:v>
                </c:pt>
                <c:pt idx="915">
                  <c:v>4.274</c:v>
                </c:pt>
                <c:pt idx="916">
                  <c:v>4.306</c:v>
                </c:pt>
                <c:pt idx="917">
                  <c:v>4.2699999999999996</c:v>
                </c:pt>
                <c:pt idx="918">
                  <c:v>4.17</c:v>
                </c:pt>
                <c:pt idx="919">
                  <c:v>4.1029999999999998</c:v>
                </c:pt>
                <c:pt idx="920">
                  <c:v>4.1589999999999998</c:v>
                </c:pt>
                <c:pt idx="921">
                  <c:v>4.1159999999999997</c:v>
                </c:pt>
                <c:pt idx="922">
                  <c:v>4.141</c:v>
                </c:pt>
                <c:pt idx="923">
                  <c:v>4.0490000000000004</c:v>
                </c:pt>
                <c:pt idx="924">
                  <c:v>4.069</c:v>
                </c:pt>
                <c:pt idx="925">
                  <c:v>4.1440000000000001</c:v>
                </c:pt>
                <c:pt idx="926">
                  <c:v>4.2249999999999996</c:v>
                </c:pt>
                <c:pt idx="927">
                  <c:v>4.218</c:v>
                </c:pt>
                <c:pt idx="928">
                  <c:v>4.2130000000000001</c:v>
                </c:pt>
                <c:pt idx="929">
                  <c:v>4.1959999999999997</c:v>
                </c:pt>
                <c:pt idx="930">
                  <c:v>4.18</c:v>
                </c:pt>
                <c:pt idx="931">
                  <c:v>4.1429999999999998</c:v>
                </c:pt>
                <c:pt idx="932">
                  <c:v>4.1040000000000001</c:v>
                </c:pt>
                <c:pt idx="933">
                  <c:v>4.0789999999999997</c:v>
                </c:pt>
                <c:pt idx="934">
                  <c:v>4.0720000000000001</c:v>
                </c:pt>
                <c:pt idx="935">
                  <c:v>4.0149999999999997</c:v>
                </c:pt>
                <c:pt idx="936">
                  <c:v>4.0110000000000001</c:v>
                </c:pt>
                <c:pt idx="937">
                  <c:v>4.12</c:v>
                </c:pt>
                <c:pt idx="938">
                  <c:v>4.25</c:v>
                </c:pt>
                <c:pt idx="939">
                  <c:v>4.2489999999999997</c:v>
                </c:pt>
                <c:pt idx="940">
                  <c:v>4.2460000000000004</c:v>
                </c:pt>
                <c:pt idx="941">
                  <c:v>4.2489999999999997</c:v>
                </c:pt>
                <c:pt idx="942">
                  <c:v>4.274</c:v>
                </c:pt>
                <c:pt idx="943">
                  <c:v>4.2320000000000002</c:v>
                </c:pt>
                <c:pt idx="944">
                  <c:v>4.2889999999999997</c:v>
                </c:pt>
                <c:pt idx="945">
                  <c:v>4.3520000000000003</c:v>
                </c:pt>
                <c:pt idx="946">
                  <c:v>4.4109999999999996</c:v>
                </c:pt>
                <c:pt idx="947">
                  <c:v>4.4089999999999998</c:v>
                </c:pt>
                <c:pt idx="948">
                  <c:v>4.4640000000000004</c:v>
                </c:pt>
                <c:pt idx="949">
                  <c:v>4.4669999999999996</c:v>
                </c:pt>
                <c:pt idx="950">
                  <c:v>4.4119999999999999</c:v>
                </c:pt>
                <c:pt idx="951">
                  <c:v>4.532</c:v>
                </c:pt>
                <c:pt idx="952">
                  <c:v>4.5579999999999998</c:v>
                </c:pt>
                <c:pt idx="953">
                  <c:v>4.5979999999999999</c:v>
                </c:pt>
                <c:pt idx="954">
                  <c:v>4.6319999999999997</c:v>
                </c:pt>
                <c:pt idx="955">
                  <c:v>4.6530000000000005</c:v>
                </c:pt>
                <c:pt idx="956">
                  <c:v>4.665</c:v>
                </c:pt>
                <c:pt idx="957">
                  <c:v>4.6370000000000005</c:v>
                </c:pt>
                <c:pt idx="958">
                  <c:v>4.6020000000000003</c:v>
                </c:pt>
                <c:pt idx="959">
                  <c:v>4.6890000000000001</c:v>
                </c:pt>
                <c:pt idx="960">
                  <c:v>4.6550000000000002</c:v>
                </c:pt>
                <c:pt idx="961">
                  <c:v>4.6150000000000002</c:v>
                </c:pt>
                <c:pt idx="962">
                  <c:v>4.6479999999999997</c:v>
                </c:pt>
                <c:pt idx="963">
                  <c:v>4.6449999999999996</c:v>
                </c:pt>
                <c:pt idx="964">
                  <c:v>4.577</c:v>
                </c:pt>
                <c:pt idx="965">
                  <c:v>4.54</c:v>
                </c:pt>
                <c:pt idx="966">
                  <c:v>4.5330000000000004</c:v>
                </c:pt>
                <c:pt idx="967">
                  <c:v>4.4870000000000001</c:v>
                </c:pt>
                <c:pt idx="968">
                  <c:v>4.4809999999999999</c:v>
                </c:pt>
                <c:pt idx="969">
                  <c:v>4.4400000000000004</c:v>
                </c:pt>
                <c:pt idx="970">
                  <c:v>4.4489999999999998</c:v>
                </c:pt>
                <c:pt idx="971">
                  <c:v>4.4870000000000001</c:v>
                </c:pt>
                <c:pt idx="972">
                  <c:v>4.5039999999999996</c:v>
                </c:pt>
                <c:pt idx="973">
                  <c:v>4.4829999999999997</c:v>
                </c:pt>
                <c:pt idx="974">
                  <c:v>4.5369999999999999</c:v>
                </c:pt>
                <c:pt idx="975">
                  <c:v>4.5780000000000003</c:v>
                </c:pt>
                <c:pt idx="976">
                  <c:v>4.5510000000000002</c:v>
                </c:pt>
                <c:pt idx="977">
                  <c:v>4.6050000000000004</c:v>
                </c:pt>
                <c:pt idx="978">
                  <c:v>4.5860000000000003</c:v>
                </c:pt>
                <c:pt idx="979">
                  <c:v>4.6109999999999998</c:v>
                </c:pt>
                <c:pt idx="980">
                  <c:v>4.6059999999999999</c:v>
                </c:pt>
                <c:pt idx="981">
                  <c:v>4.5629999999999997</c:v>
                </c:pt>
                <c:pt idx="982">
                  <c:v>4.5369999999999999</c:v>
                </c:pt>
                <c:pt idx="983">
                  <c:v>4.4459999999999997</c:v>
                </c:pt>
                <c:pt idx="984">
                  <c:v>4.4340000000000002</c:v>
                </c:pt>
                <c:pt idx="985">
                  <c:v>4.4580000000000002</c:v>
                </c:pt>
                <c:pt idx="986">
                  <c:v>4.423</c:v>
                </c:pt>
                <c:pt idx="987">
                  <c:v>4.4580000000000002</c:v>
                </c:pt>
                <c:pt idx="988">
                  <c:v>4.3579999999999997</c:v>
                </c:pt>
                <c:pt idx="989">
                  <c:v>4.3529999999999998</c:v>
                </c:pt>
                <c:pt idx="990">
                  <c:v>4.2720000000000002</c:v>
                </c:pt>
                <c:pt idx="991">
                  <c:v>4.2720000000000002</c:v>
                </c:pt>
                <c:pt idx="992">
                  <c:v>4.2590000000000003</c:v>
                </c:pt>
                <c:pt idx="993">
                  <c:v>4.2889999999999997</c:v>
                </c:pt>
                <c:pt idx="994">
                  <c:v>4.2750000000000004</c:v>
                </c:pt>
                <c:pt idx="995">
                  <c:v>4.2610000000000001</c:v>
                </c:pt>
                <c:pt idx="996">
                  <c:v>4.2610000000000001</c:v>
                </c:pt>
                <c:pt idx="997">
                  <c:v>4.258</c:v>
                </c:pt>
                <c:pt idx="998">
                  <c:v>4.2590000000000003</c:v>
                </c:pt>
                <c:pt idx="999">
                  <c:v>4.266</c:v>
                </c:pt>
                <c:pt idx="1000">
                  <c:v>4.3179999999999996</c:v>
                </c:pt>
                <c:pt idx="1001">
                  <c:v>4.298</c:v>
                </c:pt>
                <c:pt idx="1002">
                  <c:v>4.2990000000000004</c:v>
                </c:pt>
                <c:pt idx="1003">
                  <c:v>4.3639999999999999</c:v>
                </c:pt>
                <c:pt idx="1004">
                  <c:v>4.4030000000000005</c:v>
                </c:pt>
                <c:pt idx="1005">
                  <c:v>4.3840000000000003</c:v>
                </c:pt>
                <c:pt idx="1006">
                  <c:v>4.375</c:v>
                </c:pt>
                <c:pt idx="1007">
                  <c:v>4.3479999999999999</c:v>
                </c:pt>
                <c:pt idx="1008">
                  <c:v>4.2069999999999999</c:v>
                </c:pt>
                <c:pt idx="1009">
                  <c:v>4.1680000000000001</c:v>
                </c:pt>
                <c:pt idx="1010">
                  <c:v>4.1589999999999998</c:v>
                </c:pt>
                <c:pt idx="1011">
                  <c:v>4.1929999999999996</c:v>
                </c:pt>
                <c:pt idx="1012">
                  <c:v>4.234</c:v>
                </c:pt>
                <c:pt idx="1013">
                  <c:v>4.2309999999999999</c:v>
                </c:pt>
                <c:pt idx="1014">
                  <c:v>4.2309999999999999</c:v>
                </c:pt>
                <c:pt idx="1015">
                  <c:v>4.2549999999999999</c:v>
                </c:pt>
                <c:pt idx="1016">
                  <c:v>4.2690000000000001</c:v>
                </c:pt>
                <c:pt idx="1017">
                  <c:v>4.274</c:v>
                </c:pt>
                <c:pt idx="1018">
                  <c:v>4.3159999999999998</c:v>
                </c:pt>
                <c:pt idx="1019">
                  <c:v>4.3710000000000004</c:v>
                </c:pt>
                <c:pt idx="1020">
                  <c:v>4.3540000000000001</c:v>
                </c:pt>
                <c:pt idx="1021">
                  <c:v>4.3570000000000002</c:v>
                </c:pt>
                <c:pt idx="1022">
                  <c:v>4.4390000000000001</c:v>
                </c:pt>
                <c:pt idx="1023">
                  <c:v>4.4119999999999999</c:v>
                </c:pt>
                <c:pt idx="1024">
                  <c:v>4.3929999999999998</c:v>
                </c:pt>
                <c:pt idx="1025">
                  <c:v>4.3689999999999998</c:v>
                </c:pt>
                <c:pt idx="1026">
                  <c:v>4.359</c:v>
                </c:pt>
                <c:pt idx="1027">
                  <c:v>4.3620000000000001</c:v>
                </c:pt>
                <c:pt idx="1028">
                  <c:v>4.3250000000000002</c:v>
                </c:pt>
                <c:pt idx="1029">
                  <c:v>4.2839999999999998</c:v>
                </c:pt>
                <c:pt idx="1030">
                  <c:v>4.282</c:v>
                </c:pt>
                <c:pt idx="1031">
                  <c:v>4.2539999999999996</c:v>
                </c:pt>
                <c:pt idx="1032">
                  <c:v>4.2690000000000001</c:v>
                </c:pt>
                <c:pt idx="1033">
                  <c:v>4.242</c:v>
                </c:pt>
                <c:pt idx="1034">
                  <c:v>4.2430000000000003</c:v>
                </c:pt>
                <c:pt idx="1035">
                  <c:v>4.2140000000000004</c:v>
                </c:pt>
                <c:pt idx="1036">
                  <c:v>4.2290000000000001</c:v>
                </c:pt>
                <c:pt idx="1037">
                  <c:v>4.2930000000000001</c:v>
                </c:pt>
                <c:pt idx="1038">
                  <c:v>4.2990000000000004</c:v>
                </c:pt>
                <c:pt idx="1039">
                  <c:v>4.3209999999999997</c:v>
                </c:pt>
                <c:pt idx="1040">
                  <c:v>4.2750000000000004</c:v>
                </c:pt>
                <c:pt idx="1041">
                  <c:v>4.26</c:v>
                </c:pt>
                <c:pt idx="1042">
                  <c:v>4.2889999999999997</c:v>
                </c:pt>
                <c:pt idx="1043">
                  <c:v>4.274</c:v>
                </c:pt>
                <c:pt idx="1044">
                  <c:v>4.3550000000000004</c:v>
                </c:pt>
                <c:pt idx="1045">
                  <c:v>4.3629999999999995</c:v>
                </c:pt>
                <c:pt idx="1046">
                  <c:v>4.4139999999999997</c:v>
                </c:pt>
                <c:pt idx="1047">
                  <c:v>4.3899999999999997</c:v>
                </c:pt>
                <c:pt idx="1048">
                  <c:v>4.3040000000000003</c:v>
                </c:pt>
                <c:pt idx="1049">
                  <c:v>4.26</c:v>
                </c:pt>
                <c:pt idx="1050">
                  <c:v>4.2460000000000004</c:v>
                </c:pt>
                <c:pt idx="1051">
                  <c:v>4.2780000000000005</c:v>
                </c:pt>
                <c:pt idx="1052">
                  <c:v>4.2409999999999997</c:v>
                </c:pt>
                <c:pt idx="1053">
                  <c:v>4.2119999999999997</c:v>
                </c:pt>
                <c:pt idx="1054">
                  <c:v>4.2149999999999999</c:v>
                </c:pt>
                <c:pt idx="1055">
                  <c:v>4.2560000000000002</c:v>
                </c:pt>
                <c:pt idx="1056">
                  <c:v>4.2750000000000004</c:v>
                </c:pt>
                <c:pt idx="1057">
                  <c:v>4.3079999999999998</c:v>
                </c:pt>
                <c:pt idx="1058">
                  <c:v>4.3520000000000003</c:v>
                </c:pt>
                <c:pt idx="1059">
                  <c:v>4.3520000000000003</c:v>
                </c:pt>
                <c:pt idx="1060">
                  <c:v>4.367</c:v>
                </c:pt>
                <c:pt idx="1061">
                  <c:v>4.3529999999999998</c:v>
                </c:pt>
                <c:pt idx="1062">
                  <c:v>4.3460000000000001</c:v>
                </c:pt>
                <c:pt idx="1063">
                  <c:v>4.3520000000000003</c:v>
                </c:pt>
                <c:pt idx="1064">
                  <c:v>4.4279999999999999</c:v>
                </c:pt>
                <c:pt idx="1065">
                  <c:v>4.4260000000000002</c:v>
                </c:pt>
                <c:pt idx="1066">
                  <c:v>4.4160000000000004</c:v>
                </c:pt>
                <c:pt idx="1067">
                  <c:v>4.4429999999999996</c:v>
                </c:pt>
                <c:pt idx="1068">
                  <c:v>4.5629999999999997</c:v>
                </c:pt>
                <c:pt idx="1069">
                  <c:v>4.5679999999999996</c:v>
                </c:pt>
                <c:pt idx="1070">
                  <c:v>4.5460000000000003</c:v>
                </c:pt>
                <c:pt idx="1071">
                  <c:v>4.5229999999999997</c:v>
                </c:pt>
                <c:pt idx="1072">
                  <c:v>4.484</c:v>
                </c:pt>
                <c:pt idx="1073">
                  <c:v>4.4779999999999998</c:v>
                </c:pt>
                <c:pt idx="1074">
                  <c:v>4.4779999999999998</c:v>
                </c:pt>
                <c:pt idx="1075">
                  <c:v>4.5440000000000005</c:v>
                </c:pt>
                <c:pt idx="1076">
                  <c:v>4.5549999999999997</c:v>
                </c:pt>
                <c:pt idx="1077">
                  <c:v>4.5430000000000001</c:v>
                </c:pt>
                <c:pt idx="1078">
                  <c:v>4.532</c:v>
                </c:pt>
                <c:pt idx="1079">
                  <c:v>4.5540000000000003</c:v>
                </c:pt>
                <c:pt idx="1080">
                  <c:v>4.5259999999999998</c:v>
                </c:pt>
                <c:pt idx="1081">
                  <c:v>4.5250000000000004</c:v>
                </c:pt>
                <c:pt idx="1082">
                  <c:v>4.4989999999999997</c:v>
                </c:pt>
                <c:pt idx="1083">
                  <c:v>4.4969999999999999</c:v>
                </c:pt>
                <c:pt idx="1084">
                  <c:v>4.5659999999999998</c:v>
                </c:pt>
                <c:pt idx="1085">
                  <c:v>4.5819999999999999</c:v>
                </c:pt>
                <c:pt idx="1086">
                  <c:v>4.5919999999999996</c:v>
                </c:pt>
                <c:pt idx="1087">
                  <c:v>4.5819999999999999</c:v>
                </c:pt>
                <c:pt idx="1088">
                  <c:v>4.5739999999999998</c:v>
                </c:pt>
                <c:pt idx="1089">
                  <c:v>4.5670000000000002</c:v>
                </c:pt>
                <c:pt idx="1090">
                  <c:v>4.54</c:v>
                </c:pt>
                <c:pt idx="1091">
                  <c:v>4.54</c:v>
                </c:pt>
                <c:pt idx="1092">
                  <c:v>4.6050000000000004</c:v>
                </c:pt>
                <c:pt idx="1093">
                  <c:v>4.7110000000000003</c:v>
                </c:pt>
                <c:pt idx="1094">
                  <c:v>4.7270000000000003</c:v>
                </c:pt>
                <c:pt idx="1095">
                  <c:v>4.6890000000000001</c:v>
                </c:pt>
                <c:pt idx="1096">
                  <c:v>4.7359999999999998</c:v>
                </c:pt>
                <c:pt idx="1097">
                  <c:v>4.7770000000000001</c:v>
                </c:pt>
                <c:pt idx="1098">
                  <c:v>4.7690000000000001</c:v>
                </c:pt>
                <c:pt idx="1099">
                  <c:v>4.7249999999999996</c:v>
                </c:pt>
                <c:pt idx="1100">
                  <c:v>4.76</c:v>
                </c:pt>
                <c:pt idx="1101">
                  <c:v>4.8540000000000001</c:v>
                </c:pt>
                <c:pt idx="1102">
                  <c:v>4.867</c:v>
                </c:pt>
                <c:pt idx="1103">
                  <c:v>4.8849999999999998</c:v>
                </c:pt>
                <c:pt idx="1104">
                  <c:v>4.9139999999999997</c:v>
                </c:pt>
                <c:pt idx="1105">
                  <c:v>4.8940000000000001</c:v>
                </c:pt>
                <c:pt idx="1106">
                  <c:v>4.87</c:v>
                </c:pt>
                <c:pt idx="1107">
                  <c:v>4.875</c:v>
                </c:pt>
                <c:pt idx="1108">
                  <c:v>4.9290000000000003</c:v>
                </c:pt>
                <c:pt idx="1109">
                  <c:v>4.9269999999999996</c:v>
                </c:pt>
                <c:pt idx="1110">
                  <c:v>4.9640000000000004</c:v>
                </c:pt>
                <c:pt idx="1111">
                  <c:v>4.9909999999999997</c:v>
                </c:pt>
                <c:pt idx="1112">
                  <c:v>4.9729999999999999</c:v>
                </c:pt>
                <c:pt idx="1113">
                  <c:v>4.9820000000000002</c:v>
                </c:pt>
                <c:pt idx="1114">
                  <c:v>4.9809999999999999</c:v>
                </c:pt>
                <c:pt idx="1115">
                  <c:v>4.9660000000000002</c:v>
                </c:pt>
                <c:pt idx="1116">
                  <c:v>4.9950000000000001</c:v>
                </c:pt>
                <c:pt idx="1117">
                  <c:v>4.976</c:v>
                </c:pt>
                <c:pt idx="1118">
                  <c:v>4.9809999999999999</c:v>
                </c:pt>
                <c:pt idx="1119">
                  <c:v>5.0209999999999999</c:v>
                </c:pt>
                <c:pt idx="1120">
                  <c:v>5.109</c:v>
                </c:pt>
                <c:pt idx="1121">
                  <c:v>5.1159999999999997</c:v>
                </c:pt>
                <c:pt idx="1122">
                  <c:v>5.1680000000000001</c:v>
                </c:pt>
                <c:pt idx="1123">
                  <c:v>5.1139999999999999</c:v>
                </c:pt>
                <c:pt idx="1124">
                  <c:v>5.0940000000000003</c:v>
                </c:pt>
                <c:pt idx="1125">
                  <c:v>5.0979999999999999</c:v>
                </c:pt>
                <c:pt idx="1126">
                  <c:v>5.0359999999999996</c:v>
                </c:pt>
                <c:pt idx="1127">
                  <c:v>4.9930000000000003</c:v>
                </c:pt>
                <c:pt idx="1128">
                  <c:v>5.0090000000000003</c:v>
                </c:pt>
                <c:pt idx="1129">
                  <c:v>5.0270000000000001</c:v>
                </c:pt>
                <c:pt idx="1130">
                  <c:v>5.0279999999999996</c:v>
                </c:pt>
                <c:pt idx="1131">
                  <c:v>4.9569999999999999</c:v>
                </c:pt>
                <c:pt idx="1132">
                  <c:v>4.9630000000000001</c:v>
                </c:pt>
                <c:pt idx="1133">
                  <c:v>4.9370000000000003</c:v>
                </c:pt>
                <c:pt idx="1134">
                  <c:v>4.95</c:v>
                </c:pt>
                <c:pt idx="1135">
                  <c:v>4.968</c:v>
                </c:pt>
                <c:pt idx="1136">
                  <c:v>4.96</c:v>
                </c:pt>
                <c:pt idx="1137">
                  <c:v>4.9480000000000004</c:v>
                </c:pt>
                <c:pt idx="1138">
                  <c:v>4.9580000000000002</c:v>
                </c:pt>
                <c:pt idx="1139">
                  <c:v>4.9610000000000003</c:v>
                </c:pt>
                <c:pt idx="1140">
                  <c:v>5.0069999999999997</c:v>
                </c:pt>
                <c:pt idx="1141">
                  <c:v>5</c:v>
                </c:pt>
                <c:pt idx="1142">
                  <c:v>4.9950000000000001</c:v>
                </c:pt>
                <c:pt idx="1143">
                  <c:v>4.9080000000000004</c:v>
                </c:pt>
                <c:pt idx="1144">
                  <c:v>4.9050000000000002</c:v>
                </c:pt>
                <c:pt idx="1145">
                  <c:v>4.907</c:v>
                </c:pt>
                <c:pt idx="1146">
                  <c:v>4.992</c:v>
                </c:pt>
                <c:pt idx="1147">
                  <c:v>5.016</c:v>
                </c:pt>
                <c:pt idx="1148">
                  <c:v>5.0439999999999996</c:v>
                </c:pt>
                <c:pt idx="1149">
                  <c:v>5.0650000000000004</c:v>
                </c:pt>
                <c:pt idx="1150">
                  <c:v>5.0819999999999999</c:v>
                </c:pt>
                <c:pt idx="1151">
                  <c:v>5.0890000000000004</c:v>
                </c:pt>
                <c:pt idx="1152">
                  <c:v>5.0910000000000002</c:v>
                </c:pt>
                <c:pt idx="1153">
                  <c:v>5.0430000000000001</c:v>
                </c:pt>
                <c:pt idx="1154">
                  <c:v>5.0350000000000001</c:v>
                </c:pt>
                <c:pt idx="1155">
                  <c:v>5.0469999999999997</c:v>
                </c:pt>
                <c:pt idx="1156">
                  <c:v>5.0350000000000001</c:v>
                </c:pt>
                <c:pt idx="1157">
                  <c:v>4.9459999999999997</c:v>
                </c:pt>
                <c:pt idx="1158">
                  <c:v>4.8520000000000003</c:v>
                </c:pt>
                <c:pt idx="1159">
                  <c:v>4.8819999999999997</c:v>
                </c:pt>
                <c:pt idx="1160">
                  <c:v>4.8760000000000003</c:v>
                </c:pt>
                <c:pt idx="1161">
                  <c:v>4.9089999999999998</c:v>
                </c:pt>
                <c:pt idx="1162">
                  <c:v>4.8680000000000003</c:v>
                </c:pt>
                <c:pt idx="1163">
                  <c:v>4.8499999999999996</c:v>
                </c:pt>
                <c:pt idx="1164">
                  <c:v>4.8849999999999998</c:v>
                </c:pt>
                <c:pt idx="1165">
                  <c:v>4.8769999999999998</c:v>
                </c:pt>
                <c:pt idx="1166">
                  <c:v>4.8520000000000003</c:v>
                </c:pt>
                <c:pt idx="1167">
                  <c:v>4.8460000000000001</c:v>
                </c:pt>
                <c:pt idx="1168">
                  <c:v>4.8319999999999999</c:v>
                </c:pt>
                <c:pt idx="1169">
                  <c:v>4.8959999999999999</c:v>
                </c:pt>
                <c:pt idx="1170">
                  <c:v>4.9020000000000001</c:v>
                </c:pt>
                <c:pt idx="1171">
                  <c:v>4.859</c:v>
                </c:pt>
                <c:pt idx="1172">
                  <c:v>4.8609999999999998</c:v>
                </c:pt>
                <c:pt idx="1173">
                  <c:v>4.8499999999999996</c:v>
                </c:pt>
                <c:pt idx="1174">
                  <c:v>4.8479999999999999</c:v>
                </c:pt>
                <c:pt idx="1175">
                  <c:v>4.7949999999999999</c:v>
                </c:pt>
                <c:pt idx="1176">
                  <c:v>4.782</c:v>
                </c:pt>
                <c:pt idx="1177">
                  <c:v>4.8129999999999997</c:v>
                </c:pt>
                <c:pt idx="1178">
                  <c:v>4.8600000000000003</c:v>
                </c:pt>
                <c:pt idx="1179">
                  <c:v>4.8140000000000001</c:v>
                </c:pt>
                <c:pt idx="1180">
                  <c:v>4.8330000000000002</c:v>
                </c:pt>
                <c:pt idx="1181">
                  <c:v>4.8319999999999999</c:v>
                </c:pt>
                <c:pt idx="1182">
                  <c:v>4.798</c:v>
                </c:pt>
                <c:pt idx="1183">
                  <c:v>4.7720000000000002</c:v>
                </c:pt>
                <c:pt idx="1184">
                  <c:v>4.7859999999999996</c:v>
                </c:pt>
                <c:pt idx="1185">
                  <c:v>4.7610000000000001</c:v>
                </c:pt>
                <c:pt idx="1186">
                  <c:v>4.7830000000000004</c:v>
                </c:pt>
                <c:pt idx="1187">
                  <c:v>4.835</c:v>
                </c:pt>
                <c:pt idx="1188">
                  <c:v>4.819</c:v>
                </c:pt>
                <c:pt idx="1189">
                  <c:v>4.8040000000000003</c:v>
                </c:pt>
                <c:pt idx="1190">
                  <c:v>4.7789999999999999</c:v>
                </c:pt>
                <c:pt idx="1191">
                  <c:v>4.7270000000000003</c:v>
                </c:pt>
                <c:pt idx="1192">
                  <c:v>4.7389999999999999</c:v>
                </c:pt>
                <c:pt idx="1193">
                  <c:v>4.7640000000000002</c:v>
                </c:pt>
                <c:pt idx="1194">
                  <c:v>4.7229999999999999</c:v>
                </c:pt>
                <c:pt idx="1195">
                  <c:v>4.7229999999999999</c:v>
                </c:pt>
                <c:pt idx="1196">
                  <c:v>4.6909999999999998</c:v>
                </c:pt>
                <c:pt idx="1197">
                  <c:v>4.6790000000000003</c:v>
                </c:pt>
                <c:pt idx="1198">
                  <c:v>4.6850000000000005</c:v>
                </c:pt>
                <c:pt idx="1199">
                  <c:v>4.7149999999999999</c:v>
                </c:pt>
                <c:pt idx="1200">
                  <c:v>4.6779999999999999</c:v>
                </c:pt>
                <c:pt idx="1201">
                  <c:v>4.6669999999999998</c:v>
                </c:pt>
                <c:pt idx="1202">
                  <c:v>4.67</c:v>
                </c:pt>
                <c:pt idx="1203">
                  <c:v>4.6180000000000003</c:v>
                </c:pt>
                <c:pt idx="1204">
                  <c:v>4.6159999999999997</c:v>
                </c:pt>
                <c:pt idx="1205">
                  <c:v>4.5620000000000003</c:v>
                </c:pt>
                <c:pt idx="1206">
                  <c:v>4.5780000000000003</c:v>
                </c:pt>
                <c:pt idx="1207">
                  <c:v>4.57</c:v>
                </c:pt>
                <c:pt idx="1208">
                  <c:v>4.593</c:v>
                </c:pt>
                <c:pt idx="1209">
                  <c:v>4.5640000000000001</c:v>
                </c:pt>
                <c:pt idx="1210">
                  <c:v>4.5830000000000002</c:v>
                </c:pt>
                <c:pt idx="1211">
                  <c:v>4.5110000000000001</c:v>
                </c:pt>
                <c:pt idx="1212">
                  <c:v>4.54</c:v>
                </c:pt>
                <c:pt idx="1213">
                  <c:v>4.5110000000000001</c:v>
                </c:pt>
                <c:pt idx="1214">
                  <c:v>4.484</c:v>
                </c:pt>
                <c:pt idx="1215">
                  <c:v>4.5030000000000001</c:v>
                </c:pt>
                <c:pt idx="1216">
                  <c:v>4.5389999999999997</c:v>
                </c:pt>
                <c:pt idx="1217">
                  <c:v>4.5789999999999997</c:v>
                </c:pt>
                <c:pt idx="1218">
                  <c:v>4.5640000000000001</c:v>
                </c:pt>
                <c:pt idx="1219">
                  <c:v>4.5590000000000002</c:v>
                </c:pt>
                <c:pt idx="1220">
                  <c:v>4.6319999999999997</c:v>
                </c:pt>
                <c:pt idx="1221">
                  <c:v>4.6239999999999997</c:v>
                </c:pt>
                <c:pt idx="1222">
                  <c:v>4.593</c:v>
                </c:pt>
                <c:pt idx="1223">
                  <c:v>4.6609999999999996</c:v>
                </c:pt>
                <c:pt idx="1224">
                  <c:v>4.6509999999999998</c:v>
                </c:pt>
                <c:pt idx="1225">
                  <c:v>4.633</c:v>
                </c:pt>
                <c:pt idx="1226">
                  <c:v>4.5860000000000003</c:v>
                </c:pt>
                <c:pt idx="1227">
                  <c:v>4.5380000000000003</c:v>
                </c:pt>
                <c:pt idx="1228">
                  <c:v>4.5090000000000003</c:v>
                </c:pt>
                <c:pt idx="1229">
                  <c:v>4.492</c:v>
                </c:pt>
                <c:pt idx="1230">
                  <c:v>4.5039999999999996</c:v>
                </c:pt>
                <c:pt idx="1231">
                  <c:v>4.5339999999999998</c:v>
                </c:pt>
                <c:pt idx="1232">
                  <c:v>4.5839999999999996</c:v>
                </c:pt>
                <c:pt idx="1233">
                  <c:v>4.577</c:v>
                </c:pt>
                <c:pt idx="1234">
                  <c:v>4.54</c:v>
                </c:pt>
                <c:pt idx="1235">
                  <c:v>4.5</c:v>
                </c:pt>
                <c:pt idx="1236">
                  <c:v>4.4829999999999997</c:v>
                </c:pt>
                <c:pt idx="1237">
                  <c:v>4.43</c:v>
                </c:pt>
                <c:pt idx="1238">
                  <c:v>4.4080000000000004</c:v>
                </c:pt>
                <c:pt idx="1239">
                  <c:v>4.3979999999999997</c:v>
                </c:pt>
                <c:pt idx="1240">
                  <c:v>4.4249999999999998</c:v>
                </c:pt>
                <c:pt idx="1241">
                  <c:v>4.4809999999999999</c:v>
                </c:pt>
                <c:pt idx="1242">
                  <c:v>4.5209999999999999</c:v>
                </c:pt>
                <c:pt idx="1243">
                  <c:v>4.4889999999999999</c:v>
                </c:pt>
                <c:pt idx="1244">
                  <c:v>4.4459999999999997</c:v>
                </c:pt>
                <c:pt idx="1245">
                  <c:v>4.4210000000000003</c:v>
                </c:pt>
                <c:pt idx="1246">
                  <c:v>4.4130000000000003</c:v>
                </c:pt>
                <c:pt idx="1247">
                  <c:v>4.391</c:v>
                </c:pt>
                <c:pt idx="1248">
                  <c:v>4.3959999999999999</c:v>
                </c:pt>
                <c:pt idx="1249">
                  <c:v>4.3879999999999999</c:v>
                </c:pt>
                <c:pt idx="1250">
                  <c:v>4.4089999999999998</c:v>
                </c:pt>
                <c:pt idx="1251">
                  <c:v>4.3840000000000003</c:v>
                </c:pt>
                <c:pt idx="1252">
                  <c:v>4.4359999999999999</c:v>
                </c:pt>
                <c:pt idx="1253">
                  <c:v>4.4850000000000003</c:v>
                </c:pt>
                <c:pt idx="1254">
                  <c:v>4.4859999999999998</c:v>
                </c:pt>
                <c:pt idx="1255">
                  <c:v>4.4829999999999997</c:v>
                </c:pt>
                <c:pt idx="1256">
                  <c:v>4.4290000000000003</c:v>
                </c:pt>
                <c:pt idx="1257">
                  <c:v>4.3979999999999997</c:v>
                </c:pt>
                <c:pt idx="1258">
                  <c:v>4.3940000000000001</c:v>
                </c:pt>
                <c:pt idx="1259">
                  <c:v>4.3840000000000003</c:v>
                </c:pt>
                <c:pt idx="1260">
                  <c:v>4.3860000000000001</c:v>
                </c:pt>
                <c:pt idx="1261">
                  <c:v>4.4749999999999996</c:v>
                </c:pt>
                <c:pt idx="1262">
                  <c:v>4.4690000000000003</c:v>
                </c:pt>
                <c:pt idx="1263">
                  <c:v>4.4370000000000003</c:v>
                </c:pt>
                <c:pt idx="1264">
                  <c:v>4.4400000000000004</c:v>
                </c:pt>
                <c:pt idx="1265">
                  <c:v>4.4290000000000003</c:v>
                </c:pt>
                <c:pt idx="1266">
                  <c:v>4.4390000000000001</c:v>
                </c:pt>
                <c:pt idx="1267">
                  <c:v>4.4189999999999996</c:v>
                </c:pt>
                <c:pt idx="1268">
                  <c:v>4.4249999999999998</c:v>
                </c:pt>
                <c:pt idx="1269">
                  <c:v>4.4119999999999999</c:v>
                </c:pt>
                <c:pt idx="1270">
                  <c:v>4.4139999999999997</c:v>
                </c:pt>
                <c:pt idx="1271">
                  <c:v>4.4139999999999997</c:v>
                </c:pt>
                <c:pt idx="1272">
                  <c:v>4.375</c:v>
                </c:pt>
                <c:pt idx="1273">
                  <c:v>4.3860000000000001</c:v>
                </c:pt>
                <c:pt idx="1274">
                  <c:v>4.3629999999999995</c:v>
                </c:pt>
                <c:pt idx="1275">
                  <c:v>4.476</c:v>
                </c:pt>
                <c:pt idx="1276">
                  <c:v>4.4950000000000001</c:v>
                </c:pt>
                <c:pt idx="1277">
                  <c:v>4.5110000000000001</c:v>
                </c:pt>
                <c:pt idx="1278">
                  <c:v>4.4669999999999996</c:v>
                </c:pt>
                <c:pt idx="1279">
                  <c:v>4.4690000000000003</c:v>
                </c:pt>
                <c:pt idx="1280">
                  <c:v>4.4719999999999995</c:v>
                </c:pt>
                <c:pt idx="1281">
                  <c:v>4.5030000000000001</c:v>
                </c:pt>
                <c:pt idx="1282">
                  <c:v>4.5280000000000005</c:v>
                </c:pt>
                <c:pt idx="1283">
                  <c:v>4.5060000000000002</c:v>
                </c:pt>
                <c:pt idx="1284">
                  <c:v>4.5149999999999997</c:v>
                </c:pt>
                <c:pt idx="1285">
                  <c:v>4.51</c:v>
                </c:pt>
                <c:pt idx="1286">
                  <c:v>4.5179999999999998</c:v>
                </c:pt>
                <c:pt idx="1287">
                  <c:v>4.5449999999999999</c:v>
                </c:pt>
                <c:pt idx="1288">
                  <c:v>4.5179999999999998</c:v>
                </c:pt>
                <c:pt idx="1289">
                  <c:v>4.5359999999999996</c:v>
                </c:pt>
                <c:pt idx="1290">
                  <c:v>4.5510000000000002</c:v>
                </c:pt>
                <c:pt idx="1291">
                  <c:v>4.5759999999999996</c:v>
                </c:pt>
                <c:pt idx="1292">
                  <c:v>4.5549999999999997</c:v>
                </c:pt>
                <c:pt idx="1293">
                  <c:v>4.5809999999999995</c:v>
                </c:pt>
                <c:pt idx="1294">
                  <c:v>4.625</c:v>
                </c:pt>
                <c:pt idx="1295">
                  <c:v>4.6210000000000004</c:v>
                </c:pt>
                <c:pt idx="1296">
                  <c:v>4.6040000000000001</c:v>
                </c:pt>
                <c:pt idx="1297">
                  <c:v>4.6219999999999999</c:v>
                </c:pt>
                <c:pt idx="1298">
                  <c:v>4.6470000000000002</c:v>
                </c:pt>
                <c:pt idx="1299">
                  <c:v>4.6890000000000001</c:v>
                </c:pt>
                <c:pt idx="1300">
                  <c:v>4.7080000000000002</c:v>
                </c:pt>
                <c:pt idx="1301">
                  <c:v>4.7530000000000001</c:v>
                </c:pt>
                <c:pt idx="1302">
                  <c:v>4.7949999999999999</c:v>
                </c:pt>
                <c:pt idx="1303">
                  <c:v>4.7750000000000004</c:v>
                </c:pt>
                <c:pt idx="1304">
                  <c:v>4.7699999999999996</c:v>
                </c:pt>
                <c:pt idx="1305">
                  <c:v>4.7960000000000003</c:v>
                </c:pt>
                <c:pt idx="1306">
                  <c:v>4.8330000000000002</c:v>
                </c:pt>
                <c:pt idx="1307">
                  <c:v>4.8179999999999996</c:v>
                </c:pt>
                <c:pt idx="1308">
                  <c:v>4.7940000000000005</c:v>
                </c:pt>
                <c:pt idx="1309">
                  <c:v>4.798</c:v>
                </c:pt>
                <c:pt idx="1310">
                  <c:v>4.8410000000000002</c:v>
                </c:pt>
                <c:pt idx="1311">
                  <c:v>4.8440000000000003</c:v>
                </c:pt>
                <c:pt idx="1312">
                  <c:v>4.843</c:v>
                </c:pt>
                <c:pt idx="1313">
                  <c:v>4.8309999999999995</c:v>
                </c:pt>
                <c:pt idx="1314">
                  <c:v>4.8230000000000004</c:v>
                </c:pt>
                <c:pt idx="1315">
                  <c:v>4.7869999999999999</c:v>
                </c:pt>
                <c:pt idx="1316">
                  <c:v>4.7670000000000003</c:v>
                </c:pt>
                <c:pt idx="1317">
                  <c:v>4.7640000000000002</c:v>
                </c:pt>
                <c:pt idx="1318">
                  <c:v>4.7780000000000005</c:v>
                </c:pt>
                <c:pt idx="1319">
                  <c:v>4.7789999999999999</c:v>
                </c:pt>
                <c:pt idx="1320">
                  <c:v>4.7350000000000003</c:v>
                </c:pt>
                <c:pt idx="1321">
                  <c:v>4.7780000000000005</c:v>
                </c:pt>
                <c:pt idx="1322">
                  <c:v>4.7729999999999997</c:v>
                </c:pt>
                <c:pt idx="1323">
                  <c:v>4.7729999999999997</c:v>
                </c:pt>
                <c:pt idx="1324">
                  <c:v>4.774</c:v>
                </c:pt>
                <c:pt idx="1325">
                  <c:v>4.7560000000000002</c:v>
                </c:pt>
                <c:pt idx="1326">
                  <c:v>4.7160000000000002</c:v>
                </c:pt>
                <c:pt idx="1327">
                  <c:v>4.6769999999999996</c:v>
                </c:pt>
                <c:pt idx="1328">
                  <c:v>4.6909999999999998</c:v>
                </c:pt>
                <c:pt idx="1329">
                  <c:v>4.6530000000000005</c:v>
                </c:pt>
                <c:pt idx="1330">
                  <c:v>4.6639999999999997</c:v>
                </c:pt>
                <c:pt idx="1331">
                  <c:v>4.6520000000000001</c:v>
                </c:pt>
                <c:pt idx="1332">
                  <c:v>4.6070000000000002</c:v>
                </c:pt>
                <c:pt idx="1333">
                  <c:v>4.6280000000000001</c:v>
                </c:pt>
                <c:pt idx="1334">
                  <c:v>4.625</c:v>
                </c:pt>
                <c:pt idx="1335">
                  <c:v>4.63</c:v>
                </c:pt>
                <c:pt idx="1336">
                  <c:v>4.5940000000000003</c:v>
                </c:pt>
                <c:pt idx="1337">
                  <c:v>4.5940000000000003</c:v>
                </c:pt>
                <c:pt idx="1338">
                  <c:v>4.5570000000000004</c:v>
                </c:pt>
                <c:pt idx="1339">
                  <c:v>4.54</c:v>
                </c:pt>
                <c:pt idx="1340">
                  <c:v>4.5780000000000003</c:v>
                </c:pt>
                <c:pt idx="1341">
                  <c:v>4.6070000000000002</c:v>
                </c:pt>
                <c:pt idx="1342">
                  <c:v>4.5890000000000004</c:v>
                </c:pt>
                <c:pt idx="1343">
                  <c:v>4.5880000000000001</c:v>
                </c:pt>
                <c:pt idx="1344">
                  <c:v>4.5780000000000003</c:v>
                </c:pt>
                <c:pt idx="1345">
                  <c:v>4.5629999999999997</c:v>
                </c:pt>
                <c:pt idx="1346">
                  <c:v>4.5430000000000001</c:v>
                </c:pt>
                <c:pt idx="1347">
                  <c:v>4.5149999999999997</c:v>
                </c:pt>
                <c:pt idx="1348">
                  <c:v>4.5179999999999998</c:v>
                </c:pt>
                <c:pt idx="1349">
                  <c:v>4.5170000000000003</c:v>
                </c:pt>
                <c:pt idx="1350">
                  <c:v>4.5</c:v>
                </c:pt>
                <c:pt idx="1351">
                  <c:v>4.5090000000000003</c:v>
                </c:pt>
                <c:pt idx="1352">
                  <c:v>4.4800000000000004</c:v>
                </c:pt>
                <c:pt idx="1353">
                  <c:v>4.5179999999999998</c:v>
                </c:pt>
                <c:pt idx="1354">
                  <c:v>4.49</c:v>
                </c:pt>
                <c:pt idx="1355">
                  <c:v>4.4640000000000004</c:v>
                </c:pt>
                <c:pt idx="1356">
                  <c:v>4.3810000000000002</c:v>
                </c:pt>
                <c:pt idx="1357">
                  <c:v>4.3369999999999997</c:v>
                </c:pt>
                <c:pt idx="1358">
                  <c:v>4.2960000000000003</c:v>
                </c:pt>
                <c:pt idx="1359">
                  <c:v>4.3040000000000003</c:v>
                </c:pt>
                <c:pt idx="1360">
                  <c:v>4.2930000000000001</c:v>
                </c:pt>
                <c:pt idx="1361">
                  <c:v>4.2830000000000004</c:v>
                </c:pt>
                <c:pt idx="1362">
                  <c:v>4.3079999999999998</c:v>
                </c:pt>
                <c:pt idx="1363">
                  <c:v>4.3239999999999998</c:v>
                </c:pt>
                <c:pt idx="1364">
                  <c:v>4.2850000000000001</c:v>
                </c:pt>
                <c:pt idx="1365">
                  <c:v>4.2649999999999997</c:v>
                </c:pt>
                <c:pt idx="1366">
                  <c:v>4.2569999999999997</c:v>
                </c:pt>
                <c:pt idx="1367">
                  <c:v>4.2990000000000004</c:v>
                </c:pt>
                <c:pt idx="1368">
                  <c:v>4.3079999999999998</c:v>
                </c:pt>
                <c:pt idx="1369">
                  <c:v>4.3070000000000004</c:v>
                </c:pt>
                <c:pt idx="1370">
                  <c:v>4.2480000000000002</c:v>
                </c:pt>
                <c:pt idx="1371">
                  <c:v>4.1890000000000001</c:v>
                </c:pt>
                <c:pt idx="1372">
                  <c:v>4.1859999999999999</c:v>
                </c:pt>
                <c:pt idx="1373">
                  <c:v>4.1989999999999998</c:v>
                </c:pt>
                <c:pt idx="1374">
                  <c:v>4.2270000000000003</c:v>
                </c:pt>
                <c:pt idx="1375">
                  <c:v>4.1989999999999998</c:v>
                </c:pt>
                <c:pt idx="1376">
                  <c:v>4.1829999999999998</c:v>
                </c:pt>
                <c:pt idx="1377">
                  <c:v>4.2389999999999999</c:v>
                </c:pt>
                <c:pt idx="1378">
                  <c:v>4.2560000000000002</c:v>
                </c:pt>
                <c:pt idx="1379">
                  <c:v>4.2720000000000002</c:v>
                </c:pt>
                <c:pt idx="1380">
                  <c:v>4.319</c:v>
                </c:pt>
                <c:pt idx="1381">
                  <c:v>4.351</c:v>
                </c:pt>
                <c:pt idx="1382">
                  <c:v>4.3440000000000003</c:v>
                </c:pt>
                <c:pt idx="1383">
                  <c:v>4.335</c:v>
                </c:pt>
                <c:pt idx="1384">
                  <c:v>4.3520000000000003</c:v>
                </c:pt>
                <c:pt idx="1385">
                  <c:v>4.3019999999999996</c:v>
                </c:pt>
                <c:pt idx="1386">
                  <c:v>4.1870000000000003</c:v>
                </c:pt>
                <c:pt idx="1387">
                  <c:v>4.1520000000000001</c:v>
                </c:pt>
                <c:pt idx="1388">
                  <c:v>4.1440000000000001</c:v>
                </c:pt>
                <c:pt idx="1389">
                  <c:v>4.1100000000000003</c:v>
                </c:pt>
                <c:pt idx="1390">
                  <c:v>4.1500000000000004</c:v>
                </c:pt>
                <c:pt idx="1391">
                  <c:v>4.1349999999999998</c:v>
                </c:pt>
                <c:pt idx="1392">
                  <c:v>4.0650000000000004</c:v>
                </c:pt>
                <c:pt idx="1393">
                  <c:v>4.0949999999999998</c:v>
                </c:pt>
                <c:pt idx="1394">
                  <c:v>4.1070000000000002</c:v>
                </c:pt>
                <c:pt idx="1395">
                  <c:v>4.1520000000000001</c:v>
                </c:pt>
                <c:pt idx="1396">
                  <c:v>4.1529999999999996</c:v>
                </c:pt>
                <c:pt idx="1397">
                  <c:v>4.0449999999999999</c:v>
                </c:pt>
                <c:pt idx="1398">
                  <c:v>4.0570000000000004</c:v>
                </c:pt>
                <c:pt idx="1399">
                  <c:v>4.1130000000000004</c:v>
                </c:pt>
                <c:pt idx="1400">
                  <c:v>4.1340000000000003</c:v>
                </c:pt>
                <c:pt idx="1401">
                  <c:v>4.1109999999999998</c:v>
                </c:pt>
                <c:pt idx="1402">
                  <c:v>4.1219999999999999</c:v>
                </c:pt>
                <c:pt idx="1403">
                  <c:v>4.1079999999999997</c:v>
                </c:pt>
                <c:pt idx="1404">
                  <c:v>4.0789999999999997</c:v>
                </c:pt>
                <c:pt idx="1405">
                  <c:v>4.1040000000000001</c:v>
                </c:pt>
                <c:pt idx="1406">
                  <c:v>4.1070000000000002</c:v>
                </c:pt>
                <c:pt idx="1407">
                  <c:v>4.1639999999999997</c:v>
                </c:pt>
                <c:pt idx="1408">
                  <c:v>4.0999999999999996</c:v>
                </c:pt>
                <c:pt idx="1409">
                  <c:v>4.0940000000000003</c:v>
                </c:pt>
                <c:pt idx="1410">
                  <c:v>4.125</c:v>
                </c:pt>
                <c:pt idx="1411">
                  <c:v>4.1310000000000002</c:v>
                </c:pt>
                <c:pt idx="1412">
                  <c:v>4.1479999999999997</c:v>
                </c:pt>
                <c:pt idx="1413">
                  <c:v>4.17</c:v>
                </c:pt>
                <c:pt idx="1414">
                  <c:v>4.2309999999999999</c:v>
                </c:pt>
                <c:pt idx="1415">
                  <c:v>4.234</c:v>
                </c:pt>
                <c:pt idx="1416">
                  <c:v>4.2430000000000003</c:v>
                </c:pt>
                <c:pt idx="1417">
                  <c:v>4.1989999999999998</c:v>
                </c:pt>
                <c:pt idx="1418">
                  <c:v>4.2329999999999997</c:v>
                </c:pt>
                <c:pt idx="1419">
                  <c:v>4.234</c:v>
                </c:pt>
                <c:pt idx="1420">
                  <c:v>4.2370000000000001</c:v>
                </c:pt>
                <c:pt idx="1421">
                  <c:v>4.2709999999999999</c:v>
                </c:pt>
                <c:pt idx="1422">
                  <c:v>4.2850000000000001</c:v>
                </c:pt>
                <c:pt idx="1423">
                  <c:v>4.2439999999999998</c:v>
                </c:pt>
                <c:pt idx="1424">
                  <c:v>4.2329999999999997</c:v>
                </c:pt>
                <c:pt idx="1425">
                  <c:v>4.2249999999999996</c:v>
                </c:pt>
                <c:pt idx="1426">
                  <c:v>4.2240000000000002</c:v>
                </c:pt>
                <c:pt idx="1427">
                  <c:v>4.2149999999999999</c:v>
                </c:pt>
                <c:pt idx="1428">
                  <c:v>4.2119999999999997</c:v>
                </c:pt>
                <c:pt idx="1429">
                  <c:v>4.1970000000000001</c:v>
                </c:pt>
                <c:pt idx="1430">
                  <c:v>4.1900000000000004</c:v>
                </c:pt>
                <c:pt idx="1431">
                  <c:v>4.1760000000000002</c:v>
                </c:pt>
                <c:pt idx="1432">
                  <c:v>4.1529999999999996</c:v>
                </c:pt>
                <c:pt idx="1433">
                  <c:v>4.1710000000000003</c:v>
                </c:pt>
                <c:pt idx="1434">
                  <c:v>4.1689999999999996</c:v>
                </c:pt>
                <c:pt idx="1435">
                  <c:v>4.1319999999999997</c:v>
                </c:pt>
                <c:pt idx="1436">
                  <c:v>4.1079999999999997</c:v>
                </c:pt>
                <c:pt idx="1437">
                  <c:v>4.0789999999999997</c:v>
                </c:pt>
                <c:pt idx="1438">
                  <c:v>4.1100000000000003</c:v>
                </c:pt>
                <c:pt idx="1439">
                  <c:v>4.1100000000000003</c:v>
                </c:pt>
                <c:pt idx="1440">
                  <c:v>4.1280000000000001</c:v>
                </c:pt>
                <c:pt idx="1441">
                  <c:v>4.1550000000000002</c:v>
                </c:pt>
                <c:pt idx="1442">
                  <c:v>4.1449999999999996</c:v>
                </c:pt>
                <c:pt idx="1443">
                  <c:v>4.1230000000000002</c:v>
                </c:pt>
                <c:pt idx="1444">
                  <c:v>4.2</c:v>
                </c:pt>
                <c:pt idx="1445">
                  <c:v>4.1760000000000002</c:v>
                </c:pt>
                <c:pt idx="1446">
                  <c:v>4.1820000000000004</c:v>
                </c:pt>
                <c:pt idx="1447">
                  <c:v>4.1760000000000002</c:v>
                </c:pt>
                <c:pt idx="1448">
                  <c:v>4.1870000000000003</c:v>
                </c:pt>
                <c:pt idx="1449">
                  <c:v>4.1769999999999996</c:v>
                </c:pt>
                <c:pt idx="1450">
                  <c:v>4.1820000000000004</c:v>
                </c:pt>
                <c:pt idx="1451">
                  <c:v>4.1349999999999998</c:v>
                </c:pt>
                <c:pt idx="1452">
                  <c:v>4.1370000000000005</c:v>
                </c:pt>
                <c:pt idx="1453">
                  <c:v>4.1630000000000003</c:v>
                </c:pt>
                <c:pt idx="1454">
                  <c:v>4.2160000000000002</c:v>
                </c:pt>
                <c:pt idx="1455">
                  <c:v>4.2489999999999997</c:v>
                </c:pt>
                <c:pt idx="1456">
                  <c:v>4.218</c:v>
                </c:pt>
                <c:pt idx="1457">
                  <c:v>4.1829999999999998</c:v>
                </c:pt>
                <c:pt idx="1458">
                  <c:v>4.1929999999999996</c:v>
                </c:pt>
                <c:pt idx="1459">
                  <c:v>4.1950000000000003</c:v>
                </c:pt>
                <c:pt idx="1460">
                  <c:v>4.1879999999999997</c:v>
                </c:pt>
                <c:pt idx="1461">
                  <c:v>4.1740000000000004</c:v>
                </c:pt>
                <c:pt idx="1462">
                  <c:v>4.1379999999999999</c:v>
                </c:pt>
                <c:pt idx="1463">
                  <c:v>4.1289999999999996</c:v>
                </c:pt>
                <c:pt idx="1464">
                  <c:v>4.1050000000000004</c:v>
                </c:pt>
                <c:pt idx="1465">
                  <c:v>4.1379999999999999</c:v>
                </c:pt>
                <c:pt idx="1466">
                  <c:v>4.18</c:v>
                </c:pt>
                <c:pt idx="1467">
                  <c:v>4.2210000000000001</c:v>
                </c:pt>
                <c:pt idx="1468">
                  <c:v>4.2539999999999996</c:v>
                </c:pt>
                <c:pt idx="1469">
                  <c:v>4.3049999999999997</c:v>
                </c:pt>
                <c:pt idx="1470">
                  <c:v>4.2750000000000004</c:v>
                </c:pt>
                <c:pt idx="1471">
                  <c:v>4.274</c:v>
                </c:pt>
                <c:pt idx="1472">
                  <c:v>4.3339999999999996</c:v>
                </c:pt>
                <c:pt idx="1473">
                  <c:v>4.3010000000000002</c:v>
                </c:pt>
                <c:pt idx="1474">
                  <c:v>4.3029999999999999</c:v>
                </c:pt>
                <c:pt idx="1475">
                  <c:v>4.3440000000000003</c:v>
                </c:pt>
                <c:pt idx="1476">
                  <c:v>4.3529999999999998</c:v>
                </c:pt>
                <c:pt idx="1477">
                  <c:v>4.3419999999999996</c:v>
                </c:pt>
                <c:pt idx="1478">
                  <c:v>4.3460000000000001</c:v>
                </c:pt>
                <c:pt idx="1479">
                  <c:v>4.3230000000000004</c:v>
                </c:pt>
                <c:pt idx="1480">
                  <c:v>4.3579999999999997</c:v>
                </c:pt>
                <c:pt idx="1481">
                  <c:v>4.4030000000000005</c:v>
                </c:pt>
                <c:pt idx="1482">
                  <c:v>4.4260000000000002</c:v>
                </c:pt>
                <c:pt idx="1483">
                  <c:v>4.4320000000000004</c:v>
                </c:pt>
                <c:pt idx="1484">
                  <c:v>4.4130000000000003</c:v>
                </c:pt>
                <c:pt idx="1485">
                  <c:v>4.3979999999999997</c:v>
                </c:pt>
                <c:pt idx="1486">
                  <c:v>4.43</c:v>
                </c:pt>
                <c:pt idx="1487">
                  <c:v>4.431</c:v>
                </c:pt>
                <c:pt idx="1488">
                  <c:v>4.444</c:v>
                </c:pt>
                <c:pt idx="1489">
                  <c:v>4.431</c:v>
                </c:pt>
                <c:pt idx="1490">
                  <c:v>4.3840000000000003</c:v>
                </c:pt>
                <c:pt idx="1491">
                  <c:v>4.2919999999999998</c:v>
                </c:pt>
                <c:pt idx="1492">
                  <c:v>4.2869999999999999</c:v>
                </c:pt>
                <c:pt idx="1493">
                  <c:v>4.3070000000000004</c:v>
                </c:pt>
                <c:pt idx="1494">
                  <c:v>4.2720000000000002</c:v>
                </c:pt>
                <c:pt idx="1495">
                  <c:v>4.2720000000000002</c:v>
                </c:pt>
                <c:pt idx="1496">
                  <c:v>4.28</c:v>
                </c:pt>
                <c:pt idx="1497">
                  <c:v>4.2519999999999998</c:v>
                </c:pt>
                <c:pt idx="1498">
                  <c:v>4.2510000000000003</c:v>
                </c:pt>
                <c:pt idx="1499">
                  <c:v>4.258</c:v>
                </c:pt>
                <c:pt idx="1500">
                  <c:v>4.2930000000000001</c:v>
                </c:pt>
                <c:pt idx="1501">
                  <c:v>4.3079999999999998</c:v>
                </c:pt>
                <c:pt idx="1502">
                  <c:v>4.2699999999999996</c:v>
                </c:pt>
                <c:pt idx="1503">
                  <c:v>4.2919999999999998</c:v>
                </c:pt>
                <c:pt idx="1504">
                  <c:v>4.3280000000000003</c:v>
                </c:pt>
                <c:pt idx="1505">
                  <c:v>4.3170000000000002</c:v>
                </c:pt>
                <c:pt idx="1506">
                  <c:v>4.3650000000000002</c:v>
                </c:pt>
                <c:pt idx="1507">
                  <c:v>4.3520000000000003</c:v>
                </c:pt>
                <c:pt idx="1508">
                  <c:v>4.4249999999999998</c:v>
                </c:pt>
                <c:pt idx="1509">
                  <c:v>4.415</c:v>
                </c:pt>
                <c:pt idx="1510">
                  <c:v>4.3890000000000002</c:v>
                </c:pt>
                <c:pt idx="1511">
                  <c:v>4.37</c:v>
                </c:pt>
                <c:pt idx="1512">
                  <c:v>4.3819999999999997</c:v>
                </c:pt>
                <c:pt idx="1513">
                  <c:v>4.3650000000000002</c:v>
                </c:pt>
                <c:pt idx="1514">
                  <c:v>4.2839999999999998</c:v>
                </c:pt>
                <c:pt idx="1515">
                  <c:v>4.2699999999999996</c:v>
                </c:pt>
                <c:pt idx="1516">
                  <c:v>4.2709999999999999</c:v>
                </c:pt>
                <c:pt idx="1517">
                  <c:v>4.2359999999999998</c:v>
                </c:pt>
                <c:pt idx="1518">
                  <c:v>4.2210000000000001</c:v>
                </c:pt>
                <c:pt idx="1519">
                  <c:v>4.2210000000000001</c:v>
                </c:pt>
                <c:pt idx="1520">
                  <c:v>4.2210000000000001</c:v>
                </c:pt>
                <c:pt idx="1521">
                  <c:v>4.1909999999999998</c:v>
                </c:pt>
                <c:pt idx="1522">
                  <c:v>4.1920000000000002</c:v>
                </c:pt>
                <c:pt idx="1523">
                  <c:v>4.1909999999999998</c:v>
                </c:pt>
                <c:pt idx="1524">
                  <c:v>4.1909999999999998</c:v>
                </c:pt>
                <c:pt idx="1525">
                  <c:v>4.1609999999999996</c:v>
                </c:pt>
                <c:pt idx="1526">
                  <c:v>4.1420000000000003</c:v>
                </c:pt>
                <c:pt idx="1527">
                  <c:v>4.1769999999999996</c:v>
                </c:pt>
                <c:pt idx="1528">
                  <c:v>4.2190000000000003</c:v>
                </c:pt>
                <c:pt idx="1529">
                  <c:v>4.2629999999999999</c:v>
                </c:pt>
                <c:pt idx="1530">
                  <c:v>4.29</c:v>
                </c:pt>
                <c:pt idx="1531">
                  <c:v>4.2620000000000005</c:v>
                </c:pt>
                <c:pt idx="1532">
                  <c:v>4.2530000000000001</c:v>
                </c:pt>
                <c:pt idx="1533">
                  <c:v>4.2329999999999997</c:v>
                </c:pt>
                <c:pt idx="1534">
                  <c:v>4.2240000000000002</c:v>
                </c:pt>
                <c:pt idx="1535">
                  <c:v>4.2050000000000001</c:v>
                </c:pt>
                <c:pt idx="1536">
                  <c:v>4.1950000000000003</c:v>
                </c:pt>
                <c:pt idx="1537">
                  <c:v>4.2329999999999997</c:v>
                </c:pt>
                <c:pt idx="1538">
                  <c:v>4.2549999999999999</c:v>
                </c:pt>
                <c:pt idx="1539">
                  <c:v>4.24</c:v>
                </c:pt>
                <c:pt idx="1540">
                  <c:v>4.2679999999999998</c:v>
                </c:pt>
                <c:pt idx="1541">
                  <c:v>4.3019999999999996</c:v>
                </c:pt>
                <c:pt idx="1542">
                  <c:v>4.3360000000000003</c:v>
                </c:pt>
                <c:pt idx="1543">
                  <c:v>4.3390000000000004</c:v>
                </c:pt>
                <c:pt idx="1544">
                  <c:v>4.3129999999999997</c:v>
                </c:pt>
                <c:pt idx="1545">
                  <c:v>4.3170000000000002</c:v>
                </c:pt>
                <c:pt idx="1546">
                  <c:v>4.3620000000000001</c:v>
                </c:pt>
                <c:pt idx="1547">
                  <c:v>4.3810000000000002</c:v>
                </c:pt>
                <c:pt idx="1548">
                  <c:v>4.3280000000000003</c:v>
                </c:pt>
                <c:pt idx="1549">
                  <c:v>4.3330000000000002</c:v>
                </c:pt>
                <c:pt idx="1550">
                  <c:v>4.3170000000000002</c:v>
                </c:pt>
                <c:pt idx="1551">
                  <c:v>4.3010000000000002</c:v>
                </c:pt>
                <c:pt idx="1552">
                  <c:v>4.2590000000000003</c:v>
                </c:pt>
                <c:pt idx="1553">
                  <c:v>4.2720000000000002</c:v>
                </c:pt>
                <c:pt idx="1554">
                  <c:v>4.2809999999999997</c:v>
                </c:pt>
                <c:pt idx="1555">
                  <c:v>4.2089999999999996</c:v>
                </c:pt>
                <c:pt idx="1556">
                  <c:v>4.2539999999999996</c:v>
                </c:pt>
                <c:pt idx="1557">
                  <c:v>4.2279999999999998</c:v>
                </c:pt>
                <c:pt idx="1558">
                  <c:v>4.21</c:v>
                </c:pt>
                <c:pt idx="1559">
                  <c:v>4.2140000000000004</c:v>
                </c:pt>
                <c:pt idx="1560">
                  <c:v>4.2279999999999998</c:v>
                </c:pt>
                <c:pt idx="1561">
                  <c:v>4.2530000000000001</c:v>
                </c:pt>
                <c:pt idx="1562">
                  <c:v>4.2780000000000005</c:v>
                </c:pt>
                <c:pt idx="1563">
                  <c:v>4.3070000000000004</c:v>
                </c:pt>
                <c:pt idx="1564">
                  <c:v>4.3629999999999995</c:v>
                </c:pt>
                <c:pt idx="1565">
                  <c:v>4.3369999999999997</c:v>
                </c:pt>
                <c:pt idx="1566">
                  <c:v>4.3360000000000003</c:v>
                </c:pt>
                <c:pt idx="1567">
                  <c:v>4.3710000000000004</c:v>
                </c:pt>
                <c:pt idx="1568">
                  <c:v>4.41</c:v>
                </c:pt>
                <c:pt idx="1569">
                  <c:v>4.3940000000000001</c:v>
                </c:pt>
                <c:pt idx="1570">
                  <c:v>4.4030000000000005</c:v>
                </c:pt>
                <c:pt idx="1571">
                  <c:v>4.3920000000000003</c:v>
                </c:pt>
                <c:pt idx="1572">
                  <c:v>4.3959999999999999</c:v>
                </c:pt>
                <c:pt idx="1573">
                  <c:v>4.4260000000000002</c:v>
                </c:pt>
                <c:pt idx="1574">
                  <c:v>4.4409999999999998</c:v>
                </c:pt>
                <c:pt idx="1575">
                  <c:v>4.4030000000000005</c:v>
                </c:pt>
                <c:pt idx="1576">
                  <c:v>4.407</c:v>
                </c:pt>
                <c:pt idx="1577">
                  <c:v>4.3899999999999997</c:v>
                </c:pt>
                <c:pt idx="1578">
                  <c:v>4.4139999999999997</c:v>
                </c:pt>
                <c:pt idx="1579">
                  <c:v>4.4080000000000004</c:v>
                </c:pt>
                <c:pt idx="1580">
                  <c:v>4.4340000000000002</c:v>
                </c:pt>
                <c:pt idx="1581">
                  <c:v>4.423</c:v>
                </c:pt>
                <c:pt idx="1582">
                  <c:v>4.4429999999999996</c:v>
                </c:pt>
                <c:pt idx="1583">
                  <c:v>4.4249999999999998</c:v>
                </c:pt>
                <c:pt idx="1584">
                  <c:v>4.4240000000000004</c:v>
                </c:pt>
                <c:pt idx="1585">
                  <c:v>4.4550000000000001</c:v>
                </c:pt>
                <c:pt idx="1586">
                  <c:v>4.4649999999999999</c:v>
                </c:pt>
                <c:pt idx="1587">
                  <c:v>4.4649999999999999</c:v>
                </c:pt>
                <c:pt idx="1588">
                  <c:v>4.4619999999999997</c:v>
                </c:pt>
                <c:pt idx="1589">
                  <c:v>4.4619999999999997</c:v>
                </c:pt>
                <c:pt idx="1590">
                  <c:v>4.4719999999999995</c:v>
                </c:pt>
                <c:pt idx="1591">
                  <c:v>4.4219999999999997</c:v>
                </c:pt>
                <c:pt idx="1592">
                  <c:v>4.4480000000000004</c:v>
                </c:pt>
                <c:pt idx="1593">
                  <c:v>4.4349999999999996</c:v>
                </c:pt>
                <c:pt idx="1594">
                  <c:v>4.4619999999999997</c:v>
                </c:pt>
                <c:pt idx="1595">
                  <c:v>4.4660000000000002</c:v>
                </c:pt>
                <c:pt idx="1596">
                  <c:v>4.4710000000000001</c:v>
                </c:pt>
                <c:pt idx="1597">
                  <c:v>4.5389999999999997</c:v>
                </c:pt>
                <c:pt idx="1598">
                  <c:v>4.5389999999999997</c:v>
                </c:pt>
                <c:pt idx="1599">
                  <c:v>4.5389999999999997</c:v>
                </c:pt>
                <c:pt idx="1600">
                  <c:v>4.5280000000000005</c:v>
                </c:pt>
                <c:pt idx="1601">
                  <c:v>4.5440000000000005</c:v>
                </c:pt>
                <c:pt idx="1602">
                  <c:v>4.4980000000000002</c:v>
                </c:pt>
                <c:pt idx="1603">
                  <c:v>4.5129999999999999</c:v>
                </c:pt>
                <c:pt idx="1604">
                  <c:v>4.54</c:v>
                </c:pt>
                <c:pt idx="1605">
                  <c:v>4.601</c:v>
                </c:pt>
                <c:pt idx="1606">
                  <c:v>4.6289999999999996</c:v>
                </c:pt>
                <c:pt idx="1607">
                  <c:v>4.6340000000000003</c:v>
                </c:pt>
                <c:pt idx="1608">
                  <c:v>4.6210000000000004</c:v>
                </c:pt>
                <c:pt idx="1609">
                  <c:v>4.5979999999999999</c:v>
                </c:pt>
                <c:pt idx="1610">
                  <c:v>4.6539999999999999</c:v>
                </c:pt>
                <c:pt idx="1611">
                  <c:v>4.6929999999999996</c:v>
                </c:pt>
                <c:pt idx="1612">
                  <c:v>4.7270000000000003</c:v>
                </c:pt>
                <c:pt idx="1613">
                  <c:v>4.7320000000000002</c:v>
                </c:pt>
                <c:pt idx="1614">
                  <c:v>4.7539999999999996</c:v>
                </c:pt>
                <c:pt idx="1615">
                  <c:v>4.7709999999999999</c:v>
                </c:pt>
                <c:pt idx="1616">
                  <c:v>4.7309999999999999</c:v>
                </c:pt>
                <c:pt idx="1617">
                  <c:v>4.782</c:v>
                </c:pt>
                <c:pt idx="1618">
                  <c:v>4.8100000000000005</c:v>
                </c:pt>
                <c:pt idx="1619">
                  <c:v>4.7690000000000001</c:v>
                </c:pt>
                <c:pt idx="1620">
                  <c:v>4.74</c:v>
                </c:pt>
                <c:pt idx="1621">
                  <c:v>4.8029999999999999</c:v>
                </c:pt>
                <c:pt idx="1622">
                  <c:v>4.7329999999999997</c:v>
                </c:pt>
                <c:pt idx="1623">
                  <c:v>4.7379999999999995</c:v>
                </c:pt>
                <c:pt idx="1624">
                  <c:v>4.6850000000000005</c:v>
                </c:pt>
                <c:pt idx="1625">
                  <c:v>4.7249999999999996</c:v>
                </c:pt>
                <c:pt idx="1626">
                  <c:v>4.6899999999999995</c:v>
                </c:pt>
                <c:pt idx="1627">
                  <c:v>4.6539999999999999</c:v>
                </c:pt>
                <c:pt idx="1628">
                  <c:v>4.6580000000000004</c:v>
                </c:pt>
                <c:pt idx="1629">
                  <c:v>4.6870000000000003</c:v>
                </c:pt>
                <c:pt idx="1630">
                  <c:v>4.681</c:v>
                </c:pt>
                <c:pt idx="1631">
                  <c:v>4.6980000000000004</c:v>
                </c:pt>
                <c:pt idx="1632">
                  <c:v>4.7270000000000003</c:v>
                </c:pt>
                <c:pt idx="1633">
                  <c:v>4.6899999999999995</c:v>
                </c:pt>
                <c:pt idx="1634">
                  <c:v>4.6959999999999997</c:v>
                </c:pt>
                <c:pt idx="1635">
                  <c:v>4.7309999999999999</c:v>
                </c:pt>
                <c:pt idx="1636">
                  <c:v>4.7309999999999999</c:v>
                </c:pt>
                <c:pt idx="1637">
                  <c:v>4.6820000000000004</c:v>
                </c:pt>
                <c:pt idx="1638">
                  <c:v>4.665</c:v>
                </c:pt>
                <c:pt idx="1639">
                  <c:v>4.6639999999999997</c:v>
                </c:pt>
                <c:pt idx="1640">
                  <c:v>4.6580000000000004</c:v>
                </c:pt>
                <c:pt idx="1641">
                  <c:v>4.6760000000000002</c:v>
                </c:pt>
                <c:pt idx="1642">
                  <c:v>4.758</c:v>
                </c:pt>
                <c:pt idx="1643">
                  <c:v>4.7610000000000001</c:v>
                </c:pt>
                <c:pt idx="1644">
                  <c:v>4.8</c:v>
                </c:pt>
                <c:pt idx="1645">
                  <c:v>4.8479999999999999</c:v>
                </c:pt>
                <c:pt idx="1646">
                  <c:v>4.8239999999999998</c:v>
                </c:pt>
                <c:pt idx="1647">
                  <c:v>4.8230000000000004</c:v>
                </c:pt>
                <c:pt idx="1648">
                  <c:v>4.8410000000000002</c:v>
                </c:pt>
                <c:pt idx="1649">
                  <c:v>4.8469999999999995</c:v>
                </c:pt>
                <c:pt idx="1650">
                  <c:v>4.8410000000000002</c:v>
                </c:pt>
                <c:pt idx="1651">
                  <c:v>4.8469999999999995</c:v>
                </c:pt>
                <c:pt idx="1652">
                  <c:v>4.8029999999999999</c:v>
                </c:pt>
                <c:pt idx="1653">
                  <c:v>4.7709999999999999</c:v>
                </c:pt>
                <c:pt idx="1654">
                  <c:v>4.8019999999999996</c:v>
                </c:pt>
                <c:pt idx="1655">
                  <c:v>4.7640000000000002</c:v>
                </c:pt>
                <c:pt idx="1656">
                  <c:v>4.7889999999999997</c:v>
                </c:pt>
                <c:pt idx="1657">
                  <c:v>4.76</c:v>
                </c:pt>
                <c:pt idx="1658">
                  <c:v>4.7219999999999995</c:v>
                </c:pt>
                <c:pt idx="1659">
                  <c:v>4.7389999999999999</c:v>
                </c:pt>
                <c:pt idx="1660">
                  <c:v>4.726</c:v>
                </c:pt>
                <c:pt idx="1661">
                  <c:v>4.7519999999999998</c:v>
                </c:pt>
                <c:pt idx="1662">
                  <c:v>4.7279999999999998</c:v>
                </c:pt>
                <c:pt idx="1663">
                  <c:v>4.6820000000000004</c:v>
                </c:pt>
                <c:pt idx="1664">
                  <c:v>4.702</c:v>
                </c:pt>
                <c:pt idx="1665">
                  <c:v>4.7859999999999996</c:v>
                </c:pt>
                <c:pt idx="1666">
                  <c:v>4.7699999999999996</c:v>
                </c:pt>
                <c:pt idx="1667">
                  <c:v>4.7709999999999999</c:v>
                </c:pt>
                <c:pt idx="1668">
                  <c:v>4.7439999999999998</c:v>
                </c:pt>
                <c:pt idx="1669">
                  <c:v>4.7309999999999999</c:v>
                </c:pt>
                <c:pt idx="1670">
                  <c:v>4.7489999999999997</c:v>
                </c:pt>
                <c:pt idx="1671">
                  <c:v>4.766</c:v>
                </c:pt>
                <c:pt idx="1672">
                  <c:v>4.7300000000000004</c:v>
                </c:pt>
                <c:pt idx="1673">
                  <c:v>4.7110000000000003</c:v>
                </c:pt>
                <c:pt idx="1674">
                  <c:v>4.7309999999999999</c:v>
                </c:pt>
                <c:pt idx="1675">
                  <c:v>4.7510000000000003</c:v>
                </c:pt>
                <c:pt idx="1676">
                  <c:v>4.7690000000000001</c:v>
                </c:pt>
                <c:pt idx="1677">
                  <c:v>4.8840000000000003</c:v>
                </c:pt>
                <c:pt idx="1678">
                  <c:v>4.91</c:v>
                </c:pt>
                <c:pt idx="1679">
                  <c:v>4.9279999999999999</c:v>
                </c:pt>
                <c:pt idx="1680">
                  <c:v>4.9470000000000001</c:v>
                </c:pt>
                <c:pt idx="1681">
                  <c:v>4.9350000000000005</c:v>
                </c:pt>
                <c:pt idx="1682">
                  <c:v>4.9459999999999997</c:v>
                </c:pt>
                <c:pt idx="1683">
                  <c:v>4.9790000000000001</c:v>
                </c:pt>
                <c:pt idx="1684">
                  <c:v>5.0119999999999996</c:v>
                </c:pt>
                <c:pt idx="1685">
                  <c:v>4.984</c:v>
                </c:pt>
                <c:pt idx="1686">
                  <c:v>4.9409999999999998</c:v>
                </c:pt>
                <c:pt idx="1687">
                  <c:v>4.907</c:v>
                </c:pt>
                <c:pt idx="1688">
                  <c:v>4.8840000000000003</c:v>
                </c:pt>
                <c:pt idx="1689">
                  <c:v>4.859</c:v>
                </c:pt>
                <c:pt idx="1690">
                  <c:v>4.8369999999999997</c:v>
                </c:pt>
                <c:pt idx="1691">
                  <c:v>4.8570000000000002</c:v>
                </c:pt>
                <c:pt idx="1692">
                  <c:v>4.8629999999999995</c:v>
                </c:pt>
                <c:pt idx="1693">
                  <c:v>4.87</c:v>
                </c:pt>
                <c:pt idx="1694">
                  <c:v>4.8680000000000003</c:v>
                </c:pt>
                <c:pt idx="1695">
                  <c:v>4.891</c:v>
                </c:pt>
                <c:pt idx="1696">
                  <c:v>4.8840000000000003</c:v>
                </c:pt>
                <c:pt idx="1697">
                  <c:v>4.8760000000000003</c:v>
                </c:pt>
                <c:pt idx="1698">
                  <c:v>4.8460000000000001</c:v>
                </c:pt>
                <c:pt idx="1699">
                  <c:v>4.8579999999999997</c:v>
                </c:pt>
                <c:pt idx="1700">
                  <c:v>4.8659999999999997</c:v>
                </c:pt>
                <c:pt idx="1701">
                  <c:v>4.883</c:v>
                </c:pt>
                <c:pt idx="1702">
                  <c:v>4.8819999999999997</c:v>
                </c:pt>
                <c:pt idx="1703">
                  <c:v>4.8659999999999997</c:v>
                </c:pt>
                <c:pt idx="1704">
                  <c:v>4.8959999999999999</c:v>
                </c:pt>
                <c:pt idx="1705">
                  <c:v>4.9459999999999997</c:v>
                </c:pt>
                <c:pt idx="1706">
                  <c:v>4.931</c:v>
                </c:pt>
                <c:pt idx="1707">
                  <c:v>4.9550000000000001</c:v>
                </c:pt>
                <c:pt idx="1708">
                  <c:v>4.9779999999999998</c:v>
                </c:pt>
                <c:pt idx="1709">
                  <c:v>5.0250000000000004</c:v>
                </c:pt>
                <c:pt idx="1710">
                  <c:v>4.9980000000000002</c:v>
                </c:pt>
                <c:pt idx="1711">
                  <c:v>5</c:v>
                </c:pt>
                <c:pt idx="1712">
                  <c:v>5</c:v>
                </c:pt>
                <c:pt idx="1713">
                  <c:v>4.9409999999999998</c:v>
                </c:pt>
                <c:pt idx="1714">
                  <c:v>4.915</c:v>
                </c:pt>
                <c:pt idx="1715">
                  <c:v>4.9210000000000003</c:v>
                </c:pt>
                <c:pt idx="1716">
                  <c:v>4.9030000000000005</c:v>
                </c:pt>
                <c:pt idx="1717">
                  <c:v>4.8920000000000003</c:v>
                </c:pt>
                <c:pt idx="1718">
                  <c:v>4.915</c:v>
                </c:pt>
                <c:pt idx="1719">
                  <c:v>4.944</c:v>
                </c:pt>
                <c:pt idx="1720">
                  <c:v>4.9770000000000003</c:v>
                </c:pt>
                <c:pt idx="1721">
                  <c:v>4.9640000000000004</c:v>
                </c:pt>
                <c:pt idx="1722">
                  <c:v>4.944</c:v>
                </c:pt>
                <c:pt idx="1723">
                  <c:v>4.9719999999999995</c:v>
                </c:pt>
                <c:pt idx="1724">
                  <c:v>4.9770000000000003</c:v>
                </c:pt>
                <c:pt idx="1725">
                  <c:v>5.0209999999999999</c:v>
                </c:pt>
                <c:pt idx="1726">
                  <c:v>5.0149999999999997</c:v>
                </c:pt>
                <c:pt idx="1727">
                  <c:v>5.0170000000000003</c:v>
                </c:pt>
                <c:pt idx="1728">
                  <c:v>5.0430000000000001</c:v>
                </c:pt>
                <c:pt idx="1729">
                  <c:v>5.032</c:v>
                </c:pt>
                <c:pt idx="1730">
                  <c:v>5.0279999999999996</c:v>
                </c:pt>
                <c:pt idx="1731">
                  <c:v>5.0350000000000001</c:v>
                </c:pt>
                <c:pt idx="1732">
                  <c:v>5.032</c:v>
                </c:pt>
                <c:pt idx="1733">
                  <c:v>5.0659999999999998</c:v>
                </c:pt>
                <c:pt idx="1734">
                  <c:v>5.0919999999999996</c:v>
                </c:pt>
                <c:pt idx="1735">
                  <c:v>5.0979999999999999</c:v>
                </c:pt>
                <c:pt idx="1736">
                  <c:v>5.0990000000000002</c:v>
                </c:pt>
                <c:pt idx="1737">
                  <c:v>5.0750000000000002</c:v>
                </c:pt>
                <c:pt idx="1738">
                  <c:v>5.05</c:v>
                </c:pt>
                <c:pt idx="1739">
                  <c:v>5.0659999999999998</c:v>
                </c:pt>
                <c:pt idx="1740">
                  <c:v>5.032</c:v>
                </c:pt>
                <c:pt idx="1741">
                  <c:v>5.0049999999999999</c:v>
                </c:pt>
                <c:pt idx="1742">
                  <c:v>5.0339999999999998</c:v>
                </c:pt>
                <c:pt idx="1743">
                  <c:v>5.0739999999999998</c:v>
                </c:pt>
                <c:pt idx="1744">
                  <c:v>5.0970000000000004</c:v>
                </c:pt>
                <c:pt idx="1745">
                  <c:v>5.0739999999999998</c:v>
                </c:pt>
                <c:pt idx="1746">
                  <c:v>5.0979999999999999</c:v>
                </c:pt>
                <c:pt idx="1747">
                  <c:v>5.0759999999999996</c:v>
                </c:pt>
                <c:pt idx="1748">
                  <c:v>5.048</c:v>
                </c:pt>
                <c:pt idx="1749">
                  <c:v>5.0780000000000003</c:v>
                </c:pt>
                <c:pt idx="1750">
                  <c:v>5.0350000000000001</c:v>
                </c:pt>
                <c:pt idx="1751">
                  <c:v>5.0190000000000001</c:v>
                </c:pt>
                <c:pt idx="1752">
                  <c:v>5.05</c:v>
                </c:pt>
                <c:pt idx="1753">
                  <c:v>5.0359999999999996</c:v>
                </c:pt>
                <c:pt idx="1754">
                  <c:v>5.0270000000000001</c:v>
                </c:pt>
                <c:pt idx="1755">
                  <c:v>5.0419999999999998</c:v>
                </c:pt>
                <c:pt idx="1756">
                  <c:v>5.0430000000000001</c:v>
                </c:pt>
                <c:pt idx="1757">
                  <c:v>5.0540000000000003</c:v>
                </c:pt>
                <c:pt idx="1758">
                  <c:v>5.0289999999999999</c:v>
                </c:pt>
                <c:pt idx="1759">
                  <c:v>5.0519999999999996</c:v>
                </c:pt>
                <c:pt idx="1760">
                  <c:v>5.0330000000000004</c:v>
                </c:pt>
                <c:pt idx="1761">
                  <c:v>5.0510000000000002</c:v>
                </c:pt>
                <c:pt idx="1762">
                  <c:v>5.0330000000000004</c:v>
                </c:pt>
                <c:pt idx="1763">
                  <c:v>5.0010000000000003</c:v>
                </c:pt>
                <c:pt idx="1764">
                  <c:v>4.9710000000000001</c:v>
                </c:pt>
                <c:pt idx="1765">
                  <c:v>4.9719999999999995</c:v>
                </c:pt>
                <c:pt idx="1766">
                  <c:v>4.9779999999999998</c:v>
                </c:pt>
                <c:pt idx="1767">
                  <c:v>4.9950000000000001</c:v>
                </c:pt>
                <c:pt idx="1768">
                  <c:v>5.0199999999999996</c:v>
                </c:pt>
                <c:pt idx="1769">
                  <c:v>5.056</c:v>
                </c:pt>
                <c:pt idx="1770">
                  <c:v>5.0910000000000002</c:v>
                </c:pt>
                <c:pt idx="1771">
                  <c:v>5.1150000000000002</c:v>
                </c:pt>
                <c:pt idx="1772">
                  <c:v>5.1509999999999998</c:v>
                </c:pt>
                <c:pt idx="1773">
                  <c:v>5.1559999999999997</c:v>
                </c:pt>
                <c:pt idx="1774">
                  <c:v>5.1779999999999999</c:v>
                </c:pt>
                <c:pt idx="1775">
                  <c:v>5.1879999999999997</c:v>
                </c:pt>
                <c:pt idx="1776">
                  <c:v>5.1929999999999996</c:v>
                </c:pt>
                <c:pt idx="1777">
                  <c:v>5.2060000000000004</c:v>
                </c:pt>
                <c:pt idx="1778">
                  <c:v>5.2110000000000003</c:v>
                </c:pt>
                <c:pt idx="1779">
                  <c:v>5.2130000000000001</c:v>
                </c:pt>
                <c:pt idx="1780">
                  <c:v>5.2119999999999997</c:v>
                </c:pt>
                <c:pt idx="1781">
                  <c:v>5.24</c:v>
                </c:pt>
                <c:pt idx="1782">
                  <c:v>5.23</c:v>
                </c:pt>
                <c:pt idx="1783">
                  <c:v>5.2060000000000004</c:v>
                </c:pt>
                <c:pt idx="1784">
                  <c:v>5.2009999999999996</c:v>
                </c:pt>
                <c:pt idx="1785">
                  <c:v>5.2160000000000002</c:v>
                </c:pt>
                <c:pt idx="1786">
                  <c:v>5.2249999999999996</c:v>
                </c:pt>
                <c:pt idx="1787">
                  <c:v>5.2270000000000003</c:v>
                </c:pt>
                <c:pt idx="1788">
                  <c:v>5.2480000000000002</c:v>
                </c:pt>
                <c:pt idx="1789">
                  <c:v>5.2539999999999996</c:v>
                </c:pt>
                <c:pt idx="1790">
                  <c:v>5.2729999999999997</c:v>
                </c:pt>
                <c:pt idx="1791">
                  <c:v>5.2759999999999998</c:v>
                </c:pt>
                <c:pt idx="1792">
                  <c:v>5.4160000000000004</c:v>
                </c:pt>
                <c:pt idx="1793">
                  <c:v>5.41</c:v>
                </c:pt>
                <c:pt idx="1794">
                  <c:v>5.407</c:v>
                </c:pt>
                <c:pt idx="1795">
                  <c:v>5.4050000000000002</c:v>
                </c:pt>
                <c:pt idx="1796">
                  <c:v>5.4450000000000003</c:v>
                </c:pt>
                <c:pt idx="1797">
                  <c:v>5.4640000000000004</c:v>
                </c:pt>
                <c:pt idx="1798">
                  <c:v>5.476</c:v>
                </c:pt>
                <c:pt idx="1799">
                  <c:v>5.4909999999999997</c:v>
                </c:pt>
                <c:pt idx="1800">
                  <c:v>5.5019999999999998</c:v>
                </c:pt>
                <c:pt idx="1801">
                  <c:v>5.4580000000000002</c:v>
                </c:pt>
                <c:pt idx="1802">
                  <c:v>5.4939999999999998</c:v>
                </c:pt>
                <c:pt idx="1803">
                  <c:v>5.4980000000000002</c:v>
                </c:pt>
                <c:pt idx="1804">
                  <c:v>5.5060000000000002</c:v>
                </c:pt>
                <c:pt idx="1805">
                  <c:v>5.4749999999999996</c:v>
                </c:pt>
                <c:pt idx="1806">
                  <c:v>5.4779999999999998</c:v>
                </c:pt>
                <c:pt idx="1807">
                  <c:v>5.51</c:v>
                </c:pt>
                <c:pt idx="1808">
                  <c:v>5.5229999999999997</c:v>
                </c:pt>
                <c:pt idx="1809">
                  <c:v>5.5280000000000005</c:v>
                </c:pt>
                <c:pt idx="1810">
                  <c:v>5.53</c:v>
                </c:pt>
                <c:pt idx="1811">
                  <c:v>5.4969999999999999</c:v>
                </c:pt>
                <c:pt idx="1812">
                  <c:v>5.4279999999999999</c:v>
                </c:pt>
                <c:pt idx="1813">
                  <c:v>5.4580000000000002</c:v>
                </c:pt>
                <c:pt idx="1814">
                  <c:v>5.4640000000000004</c:v>
                </c:pt>
                <c:pt idx="1815">
                  <c:v>5.4080000000000004</c:v>
                </c:pt>
                <c:pt idx="1816">
                  <c:v>5.41</c:v>
                </c:pt>
                <c:pt idx="1817">
                  <c:v>5.3339999999999996</c:v>
                </c:pt>
                <c:pt idx="1818">
                  <c:v>5.3559999999999999</c:v>
                </c:pt>
                <c:pt idx="1819">
                  <c:v>5.3730000000000002</c:v>
                </c:pt>
                <c:pt idx="1820">
                  <c:v>5.3890000000000002</c:v>
                </c:pt>
                <c:pt idx="1821">
                  <c:v>5.3739999999999997</c:v>
                </c:pt>
                <c:pt idx="1822">
                  <c:v>5.4</c:v>
                </c:pt>
                <c:pt idx="1823">
                  <c:v>5.3789999999999996</c:v>
                </c:pt>
                <c:pt idx="1824">
                  <c:v>5.3579999999999997</c:v>
                </c:pt>
                <c:pt idx="1825">
                  <c:v>5.33</c:v>
                </c:pt>
                <c:pt idx="1826">
                  <c:v>5.3209999999999997</c:v>
                </c:pt>
                <c:pt idx="1827">
                  <c:v>5.3220000000000001</c:v>
                </c:pt>
                <c:pt idx="1828">
                  <c:v>5.3</c:v>
                </c:pt>
                <c:pt idx="1829">
                  <c:v>5.2649999999999997</c:v>
                </c:pt>
                <c:pt idx="1830">
                  <c:v>5.2780000000000005</c:v>
                </c:pt>
                <c:pt idx="1831">
                  <c:v>5.2770000000000001</c:v>
                </c:pt>
                <c:pt idx="1832">
                  <c:v>5.27</c:v>
                </c:pt>
                <c:pt idx="1833">
                  <c:v>5.298</c:v>
                </c:pt>
                <c:pt idx="1834">
                  <c:v>5.29</c:v>
                </c:pt>
                <c:pt idx="1835">
                  <c:v>5.2549999999999999</c:v>
                </c:pt>
                <c:pt idx="1836">
                  <c:v>5.2210000000000001</c:v>
                </c:pt>
                <c:pt idx="1837">
                  <c:v>5.2569999999999997</c:v>
                </c:pt>
                <c:pt idx="1838">
                  <c:v>5.258</c:v>
                </c:pt>
                <c:pt idx="1839">
                  <c:v>5.2960000000000003</c:v>
                </c:pt>
                <c:pt idx="1840">
                  <c:v>5.35</c:v>
                </c:pt>
                <c:pt idx="1841">
                  <c:v>5.35</c:v>
                </c:pt>
                <c:pt idx="1842">
                  <c:v>5.3719999999999999</c:v>
                </c:pt>
                <c:pt idx="1843">
                  <c:v>5.3920000000000003</c:v>
                </c:pt>
                <c:pt idx="1844">
                  <c:v>5.3979999999999997</c:v>
                </c:pt>
                <c:pt idx="1845">
                  <c:v>5.4119999999999999</c:v>
                </c:pt>
                <c:pt idx="1846">
                  <c:v>5.3970000000000002</c:v>
                </c:pt>
                <c:pt idx="1847">
                  <c:v>5.4260000000000002</c:v>
                </c:pt>
                <c:pt idx="1848">
                  <c:v>5.4390000000000001</c:v>
                </c:pt>
                <c:pt idx="1849">
                  <c:v>5.4619999999999997</c:v>
                </c:pt>
                <c:pt idx="1850">
                  <c:v>5.48</c:v>
                </c:pt>
                <c:pt idx="1851">
                  <c:v>5.4569999999999999</c:v>
                </c:pt>
                <c:pt idx="1852">
                  <c:v>5.4290000000000003</c:v>
                </c:pt>
                <c:pt idx="1853">
                  <c:v>5.4249999999999998</c:v>
                </c:pt>
                <c:pt idx="1854">
                  <c:v>5.4260000000000002</c:v>
                </c:pt>
                <c:pt idx="1855">
                  <c:v>5.4409999999999998</c:v>
                </c:pt>
                <c:pt idx="1856">
                  <c:v>5.4459999999999997</c:v>
                </c:pt>
                <c:pt idx="1857">
                  <c:v>5.468</c:v>
                </c:pt>
                <c:pt idx="1858">
                  <c:v>5.4859999999999998</c:v>
                </c:pt>
                <c:pt idx="1859">
                  <c:v>5.4939999999999998</c:v>
                </c:pt>
                <c:pt idx="1860">
                  <c:v>5.5339999999999998</c:v>
                </c:pt>
                <c:pt idx="1861">
                  <c:v>5.5010000000000003</c:v>
                </c:pt>
                <c:pt idx="1862">
                  <c:v>5.5170000000000003</c:v>
                </c:pt>
                <c:pt idx="1863">
                  <c:v>5.5220000000000002</c:v>
                </c:pt>
                <c:pt idx="1864">
                  <c:v>5.5110000000000001</c:v>
                </c:pt>
                <c:pt idx="1865">
                  <c:v>5.5179999999999998</c:v>
                </c:pt>
                <c:pt idx="1866">
                  <c:v>5.5309999999999997</c:v>
                </c:pt>
                <c:pt idx="1867">
                  <c:v>5.5440000000000005</c:v>
                </c:pt>
                <c:pt idx="1868">
                  <c:v>5.5529999999999999</c:v>
                </c:pt>
                <c:pt idx="1869">
                  <c:v>5.5129999999999999</c:v>
                </c:pt>
                <c:pt idx="1870">
                  <c:v>5.55</c:v>
                </c:pt>
                <c:pt idx="1871">
                  <c:v>5.5759999999999996</c:v>
                </c:pt>
                <c:pt idx="1872">
                  <c:v>5.5960000000000001</c:v>
                </c:pt>
                <c:pt idx="1873">
                  <c:v>5.585</c:v>
                </c:pt>
                <c:pt idx="1874">
                  <c:v>5.58</c:v>
                </c:pt>
                <c:pt idx="1875">
                  <c:v>5.5819999999999999</c:v>
                </c:pt>
                <c:pt idx="1876">
                  <c:v>5.5730000000000004</c:v>
                </c:pt>
                <c:pt idx="1877">
                  <c:v>5.577</c:v>
                </c:pt>
                <c:pt idx="1878">
                  <c:v>5.5649999999999995</c:v>
                </c:pt>
                <c:pt idx="1879">
                  <c:v>5.5990000000000002</c:v>
                </c:pt>
                <c:pt idx="1880">
                  <c:v>5.5789999999999997</c:v>
                </c:pt>
                <c:pt idx="1881">
                  <c:v>5.58</c:v>
                </c:pt>
                <c:pt idx="1882">
                  <c:v>5.6139999999999999</c:v>
                </c:pt>
                <c:pt idx="1883">
                  <c:v>5.6159999999999997</c:v>
                </c:pt>
                <c:pt idx="1884">
                  <c:v>5.6349999999999998</c:v>
                </c:pt>
                <c:pt idx="1885">
                  <c:v>5.6530000000000005</c:v>
                </c:pt>
                <c:pt idx="1886">
                  <c:v>5.7130000000000001</c:v>
                </c:pt>
                <c:pt idx="1887">
                  <c:v>5.7119999999999997</c:v>
                </c:pt>
                <c:pt idx="1888">
                  <c:v>5.726</c:v>
                </c:pt>
                <c:pt idx="1889">
                  <c:v>5.7249999999999996</c:v>
                </c:pt>
                <c:pt idx="1890">
                  <c:v>5.7240000000000002</c:v>
                </c:pt>
                <c:pt idx="1891">
                  <c:v>5.7249999999999996</c:v>
                </c:pt>
                <c:pt idx="1892">
                  <c:v>5.7460000000000004</c:v>
                </c:pt>
                <c:pt idx="1893">
                  <c:v>5.782</c:v>
                </c:pt>
                <c:pt idx="1894">
                  <c:v>5.8</c:v>
                </c:pt>
                <c:pt idx="1895">
                  <c:v>5.7839999999999998</c:v>
                </c:pt>
                <c:pt idx="1896">
                  <c:v>5.726</c:v>
                </c:pt>
                <c:pt idx="1897">
                  <c:v>5.7530000000000001</c:v>
                </c:pt>
                <c:pt idx="1898">
                  <c:v>5.7770000000000001</c:v>
                </c:pt>
                <c:pt idx="1899">
                  <c:v>5.774</c:v>
                </c:pt>
                <c:pt idx="1900">
                  <c:v>5.8250000000000002</c:v>
                </c:pt>
                <c:pt idx="1901">
                  <c:v>5.83</c:v>
                </c:pt>
                <c:pt idx="1902">
                  <c:v>5.77</c:v>
                </c:pt>
                <c:pt idx="1903">
                  <c:v>5.7649999999999997</c:v>
                </c:pt>
                <c:pt idx="1904">
                  <c:v>5.766</c:v>
                </c:pt>
                <c:pt idx="1905">
                  <c:v>5.74</c:v>
                </c:pt>
                <c:pt idx="1906">
                  <c:v>5.7830000000000004</c:v>
                </c:pt>
                <c:pt idx="1907">
                  <c:v>5.8070000000000004</c:v>
                </c:pt>
                <c:pt idx="1908">
                  <c:v>5.8140000000000001</c:v>
                </c:pt>
                <c:pt idx="1909">
                  <c:v>5.7940000000000005</c:v>
                </c:pt>
                <c:pt idx="1910">
                  <c:v>5.7720000000000002</c:v>
                </c:pt>
                <c:pt idx="1911">
                  <c:v>5.7350000000000003</c:v>
                </c:pt>
                <c:pt idx="1912">
                  <c:v>5.7510000000000003</c:v>
                </c:pt>
                <c:pt idx="1913">
                  <c:v>5.7709999999999999</c:v>
                </c:pt>
                <c:pt idx="1914">
                  <c:v>5.7350000000000003</c:v>
                </c:pt>
                <c:pt idx="1915">
                  <c:v>5.7430000000000003</c:v>
                </c:pt>
                <c:pt idx="1916">
                  <c:v>5.7720000000000002</c:v>
                </c:pt>
                <c:pt idx="1917">
                  <c:v>5.7919999999999998</c:v>
                </c:pt>
                <c:pt idx="1918">
                  <c:v>5.8149999999999995</c:v>
                </c:pt>
                <c:pt idx="1919">
                  <c:v>5.8029999999999999</c:v>
                </c:pt>
                <c:pt idx="1920">
                  <c:v>5.74</c:v>
                </c:pt>
                <c:pt idx="1921">
                  <c:v>5.7469999999999999</c:v>
                </c:pt>
                <c:pt idx="1922">
                  <c:v>5.7610000000000001</c:v>
                </c:pt>
                <c:pt idx="1923">
                  <c:v>5.7679999999999998</c:v>
                </c:pt>
                <c:pt idx="1924">
                  <c:v>5.7510000000000003</c:v>
                </c:pt>
                <c:pt idx="1925">
                  <c:v>5.8</c:v>
                </c:pt>
                <c:pt idx="1926">
                  <c:v>5.766</c:v>
                </c:pt>
                <c:pt idx="1927">
                  <c:v>5.7510000000000003</c:v>
                </c:pt>
                <c:pt idx="1928">
                  <c:v>5.6859999999999999</c:v>
                </c:pt>
                <c:pt idx="1929">
                  <c:v>5.6920000000000002</c:v>
                </c:pt>
                <c:pt idx="1930">
                  <c:v>5.6820000000000004</c:v>
                </c:pt>
                <c:pt idx="1931">
                  <c:v>5.6470000000000002</c:v>
                </c:pt>
                <c:pt idx="1932">
                  <c:v>5.54</c:v>
                </c:pt>
                <c:pt idx="1933">
                  <c:v>5.4879999999999995</c:v>
                </c:pt>
                <c:pt idx="1934">
                  <c:v>5.4790000000000001</c:v>
                </c:pt>
                <c:pt idx="1935">
                  <c:v>5.5590000000000002</c:v>
                </c:pt>
                <c:pt idx="1936">
                  <c:v>5.5609999999999999</c:v>
                </c:pt>
                <c:pt idx="1937">
                  <c:v>5.6079999999999997</c:v>
                </c:pt>
                <c:pt idx="1938">
                  <c:v>5.601</c:v>
                </c:pt>
                <c:pt idx="1939">
                  <c:v>5.58</c:v>
                </c:pt>
                <c:pt idx="1940">
                  <c:v>5.5890000000000004</c:v>
                </c:pt>
                <c:pt idx="1941">
                  <c:v>5.67</c:v>
                </c:pt>
                <c:pt idx="1942">
                  <c:v>5.6269999999999998</c:v>
                </c:pt>
                <c:pt idx="1943">
                  <c:v>5.5620000000000003</c:v>
                </c:pt>
                <c:pt idx="1944">
                  <c:v>5.5759999999999996</c:v>
                </c:pt>
                <c:pt idx="1945">
                  <c:v>5.5069999999999997</c:v>
                </c:pt>
                <c:pt idx="1946">
                  <c:v>5.4379999999999997</c:v>
                </c:pt>
                <c:pt idx="1947">
                  <c:v>5.37</c:v>
                </c:pt>
                <c:pt idx="1948">
                  <c:v>5.3479999999999999</c:v>
                </c:pt>
                <c:pt idx="1949">
                  <c:v>5.3650000000000002</c:v>
                </c:pt>
                <c:pt idx="1950">
                  <c:v>5.2839999999999998</c:v>
                </c:pt>
                <c:pt idx="1951">
                  <c:v>5.3870000000000005</c:v>
                </c:pt>
                <c:pt idx="1952">
                  <c:v>5.3920000000000003</c:v>
                </c:pt>
                <c:pt idx="1953">
                  <c:v>5.3949999999999996</c:v>
                </c:pt>
                <c:pt idx="1954">
                  <c:v>5.3940000000000001</c:v>
                </c:pt>
                <c:pt idx="1955">
                  <c:v>5.3689999999999998</c:v>
                </c:pt>
                <c:pt idx="1956">
                  <c:v>5.3520000000000003</c:v>
                </c:pt>
                <c:pt idx="1957">
                  <c:v>5.343</c:v>
                </c:pt>
                <c:pt idx="1958">
                  <c:v>5.3620000000000001</c:v>
                </c:pt>
                <c:pt idx="1959">
                  <c:v>5.4</c:v>
                </c:pt>
                <c:pt idx="1960">
                  <c:v>5.4109999999999996</c:v>
                </c:pt>
                <c:pt idx="1961">
                  <c:v>5.3609999999999998</c:v>
                </c:pt>
                <c:pt idx="1962">
                  <c:v>5.32</c:v>
                </c:pt>
                <c:pt idx="1963">
                  <c:v>5.2279999999999998</c:v>
                </c:pt>
                <c:pt idx="1964">
                  <c:v>5.1509999999999998</c:v>
                </c:pt>
                <c:pt idx="1965">
                  <c:v>5.0780000000000003</c:v>
                </c:pt>
                <c:pt idx="1966">
                  <c:v>5.0609999999999999</c:v>
                </c:pt>
                <c:pt idx="1967">
                  <c:v>5.149</c:v>
                </c:pt>
                <c:pt idx="1968">
                  <c:v>5.0960000000000001</c:v>
                </c:pt>
                <c:pt idx="1969">
                  <c:v>5.0670000000000002</c:v>
                </c:pt>
                <c:pt idx="1970">
                  <c:v>5.1970000000000001</c:v>
                </c:pt>
                <c:pt idx="1971">
                  <c:v>5.1820000000000004</c:v>
                </c:pt>
                <c:pt idx="1972">
                  <c:v>5.2270000000000003</c:v>
                </c:pt>
                <c:pt idx="1973">
                  <c:v>5.266</c:v>
                </c:pt>
                <c:pt idx="1974">
                  <c:v>5.2450000000000001</c:v>
                </c:pt>
                <c:pt idx="1975">
                  <c:v>5.1550000000000002</c:v>
                </c:pt>
                <c:pt idx="1976">
                  <c:v>5.1539999999999999</c:v>
                </c:pt>
                <c:pt idx="1977">
                  <c:v>5.1550000000000002</c:v>
                </c:pt>
                <c:pt idx="1978">
                  <c:v>5.07</c:v>
                </c:pt>
                <c:pt idx="1979">
                  <c:v>5.0350000000000001</c:v>
                </c:pt>
                <c:pt idx="1980">
                  <c:v>5.0289999999999999</c:v>
                </c:pt>
                <c:pt idx="1981">
                  <c:v>5.0209999999999999</c:v>
                </c:pt>
                <c:pt idx="1982">
                  <c:v>5.0519999999999996</c:v>
                </c:pt>
                <c:pt idx="1983">
                  <c:v>5.085</c:v>
                </c:pt>
                <c:pt idx="1984">
                  <c:v>5.0979999999999999</c:v>
                </c:pt>
                <c:pt idx="1985">
                  <c:v>5.1040000000000001</c:v>
                </c:pt>
                <c:pt idx="1986">
                  <c:v>5.2530000000000001</c:v>
                </c:pt>
                <c:pt idx="1987">
                  <c:v>5.25</c:v>
                </c:pt>
                <c:pt idx="1988">
                  <c:v>5.2880000000000003</c:v>
                </c:pt>
                <c:pt idx="1989">
                  <c:v>5.3209999999999997</c:v>
                </c:pt>
                <c:pt idx="1990">
                  <c:v>5.274</c:v>
                </c:pt>
                <c:pt idx="1991">
                  <c:v>5.2240000000000002</c:v>
                </c:pt>
                <c:pt idx="1992">
                  <c:v>5.1740000000000004</c:v>
                </c:pt>
                <c:pt idx="1993">
                  <c:v>5.1120000000000001</c:v>
                </c:pt>
                <c:pt idx="1994">
                  <c:v>5.0949999999999998</c:v>
                </c:pt>
                <c:pt idx="1995">
                  <c:v>5.0549999999999997</c:v>
                </c:pt>
                <c:pt idx="1996">
                  <c:v>5.0049999999999999</c:v>
                </c:pt>
                <c:pt idx="1997">
                  <c:v>5.0049999999999999</c:v>
                </c:pt>
                <c:pt idx="1998">
                  <c:v>4.992</c:v>
                </c:pt>
                <c:pt idx="1999">
                  <c:v>5.0019999999999998</c:v>
                </c:pt>
                <c:pt idx="2000">
                  <c:v>5.0469999999999997</c:v>
                </c:pt>
                <c:pt idx="2001">
                  <c:v>5.1020000000000003</c:v>
                </c:pt>
                <c:pt idx="2002">
                  <c:v>5.09</c:v>
                </c:pt>
                <c:pt idx="2003">
                  <c:v>5.0229999999999997</c:v>
                </c:pt>
                <c:pt idx="2004">
                  <c:v>4.9909999999999997</c:v>
                </c:pt>
                <c:pt idx="2005">
                  <c:v>4.9809999999999999</c:v>
                </c:pt>
                <c:pt idx="2006">
                  <c:v>4.9249999999999998</c:v>
                </c:pt>
                <c:pt idx="2007">
                  <c:v>4.83</c:v>
                </c:pt>
                <c:pt idx="2008">
                  <c:v>4.7450000000000001</c:v>
                </c:pt>
                <c:pt idx="2009">
                  <c:v>4.7389999999999999</c:v>
                </c:pt>
                <c:pt idx="2010">
                  <c:v>4.7320000000000002</c:v>
                </c:pt>
                <c:pt idx="2011">
                  <c:v>4.6980000000000004</c:v>
                </c:pt>
                <c:pt idx="2012">
                  <c:v>4.6050000000000004</c:v>
                </c:pt>
                <c:pt idx="2013">
                  <c:v>4.5250000000000004</c:v>
                </c:pt>
                <c:pt idx="2014">
                  <c:v>4.4950000000000001</c:v>
                </c:pt>
                <c:pt idx="2015">
                  <c:v>4.4889999999999999</c:v>
                </c:pt>
                <c:pt idx="2016">
                  <c:v>4.4089999999999998</c:v>
                </c:pt>
                <c:pt idx="2017">
                  <c:v>4.3490000000000002</c:v>
                </c:pt>
                <c:pt idx="2018">
                  <c:v>4.3390000000000004</c:v>
                </c:pt>
                <c:pt idx="2019">
                  <c:v>4.3639999999999999</c:v>
                </c:pt>
                <c:pt idx="2020">
                  <c:v>4.4370000000000003</c:v>
                </c:pt>
                <c:pt idx="2021">
                  <c:v>4.58</c:v>
                </c:pt>
                <c:pt idx="2022">
                  <c:v>4.444</c:v>
                </c:pt>
                <c:pt idx="2023">
                  <c:v>4.5220000000000002</c:v>
                </c:pt>
                <c:pt idx="2024">
                  <c:v>4.4800000000000004</c:v>
                </c:pt>
                <c:pt idx="2025">
                  <c:v>4.4279999999999999</c:v>
                </c:pt>
                <c:pt idx="2026">
                  <c:v>4.3639999999999999</c:v>
                </c:pt>
                <c:pt idx="2027">
                  <c:v>4.41</c:v>
                </c:pt>
                <c:pt idx="2028">
                  <c:v>4.4930000000000003</c:v>
                </c:pt>
                <c:pt idx="2029">
                  <c:v>4.5069999999999997</c:v>
                </c:pt>
                <c:pt idx="2030">
                  <c:v>4.4729999999999999</c:v>
                </c:pt>
                <c:pt idx="2031">
                  <c:v>4.6360000000000001</c:v>
                </c:pt>
                <c:pt idx="2032">
                  <c:v>4.6120000000000001</c:v>
                </c:pt>
                <c:pt idx="2033">
                  <c:v>4.6530000000000005</c:v>
                </c:pt>
                <c:pt idx="2034">
                  <c:v>4.6210000000000004</c:v>
                </c:pt>
                <c:pt idx="2035">
                  <c:v>4.6120000000000001</c:v>
                </c:pt>
                <c:pt idx="2036">
                  <c:v>4.5339999999999998</c:v>
                </c:pt>
                <c:pt idx="2037">
                  <c:v>4.4530000000000003</c:v>
                </c:pt>
                <c:pt idx="2038">
                  <c:v>4.5069999999999997</c:v>
                </c:pt>
                <c:pt idx="2039">
                  <c:v>4.4649999999999999</c:v>
                </c:pt>
                <c:pt idx="2040">
                  <c:v>4.4770000000000003</c:v>
                </c:pt>
                <c:pt idx="2041">
                  <c:v>4.4740000000000002</c:v>
                </c:pt>
                <c:pt idx="2042">
                  <c:v>4.4729999999999999</c:v>
                </c:pt>
                <c:pt idx="2043">
                  <c:v>4.4109999999999996</c:v>
                </c:pt>
                <c:pt idx="2044">
                  <c:v>4.359</c:v>
                </c:pt>
                <c:pt idx="2045">
                  <c:v>4.3600000000000003</c:v>
                </c:pt>
                <c:pt idx="2046">
                  <c:v>4.3029999999999999</c:v>
                </c:pt>
                <c:pt idx="2047">
                  <c:v>4.3090000000000002</c:v>
                </c:pt>
                <c:pt idx="2048">
                  <c:v>4.266</c:v>
                </c:pt>
                <c:pt idx="2049">
                  <c:v>4.2640000000000002</c:v>
                </c:pt>
                <c:pt idx="2050">
                  <c:v>4.3040000000000003</c:v>
                </c:pt>
                <c:pt idx="2051">
                  <c:v>4.2519999999999998</c:v>
                </c:pt>
                <c:pt idx="2052">
                  <c:v>4.2670000000000003</c:v>
                </c:pt>
                <c:pt idx="2053">
                  <c:v>4.2629999999999999</c:v>
                </c:pt>
                <c:pt idx="2054">
                  <c:v>4.2190000000000003</c:v>
                </c:pt>
                <c:pt idx="2055">
                  <c:v>4.234</c:v>
                </c:pt>
                <c:pt idx="2056">
                  <c:v>4.258</c:v>
                </c:pt>
                <c:pt idx="2057">
                  <c:v>4.298</c:v>
                </c:pt>
                <c:pt idx="2058">
                  <c:v>4.306</c:v>
                </c:pt>
                <c:pt idx="2059">
                  <c:v>4.2160000000000002</c:v>
                </c:pt>
                <c:pt idx="2060">
                  <c:v>4.2709999999999999</c:v>
                </c:pt>
                <c:pt idx="2061">
                  <c:v>4.21</c:v>
                </c:pt>
                <c:pt idx="2062">
                  <c:v>4.3499999999999996</c:v>
                </c:pt>
                <c:pt idx="2063">
                  <c:v>4.4080000000000004</c:v>
                </c:pt>
                <c:pt idx="2064">
                  <c:v>4.359</c:v>
                </c:pt>
                <c:pt idx="2065">
                  <c:v>4.4470000000000001</c:v>
                </c:pt>
                <c:pt idx="2066">
                  <c:v>4.4260000000000002</c:v>
                </c:pt>
                <c:pt idx="2067">
                  <c:v>4.2919999999999998</c:v>
                </c:pt>
                <c:pt idx="2068">
                  <c:v>4.2629999999999999</c:v>
                </c:pt>
                <c:pt idx="2069">
                  <c:v>4.2850000000000001</c:v>
                </c:pt>
                <c:pt idx="2070">
                  <c:v>4.1689999999999996</c:v>
                </c:pt>
                <c:pt idx="2071">
                  <c:v>4.1340000000000003</c:v>
                </c:pt>
                <c:pt idx="2072">
                  <c:v>4.0720000000000001</c:v>
                </c:pt>
                <c:pt idx="2073">
                  <c:v>4.0629999999999997</c:v>
                </c:pt>
                <c:pt idx="2074">
                  <c:v>4.1319999999999997</c:v>
                </c:pt>
                <c:pt idx="2075">
                  <c:v>4.2649999999999997</c:v>
                </c:pt>
                <c:pt idx="2076">
                  <c:v>4.2780000000000005</c:v>
                </c:pt>
                <c:pt idx="2077">
                  <c:v>4.2670000000000003</c:v>
                </c:pt>
                <c:pt idx="2078">
                  <c:v>4.1870000000000003</c:v>
                </c:pt>
                <c:pt idx="2079">
                  <c:v>4.24</c:v>
                </c:pt>
                <c:pt idx="2080">
                  <c:v>4.2379999999999995</c:v>
                </c:pt>
                <c:pt idx="2081">
                  <c:v>4.2539999999999996</c:v>
                </c:pt>
                <c:pt idx="2082">
                  <c:v>4.2949999999999999</c:v>
                </c:pt>
                <c:pt idx="2083">
                  <c:v>4.2969999999999997</c:v>
                </c:pt>
                <c:pt idx="2084">
                  <c:v>4.3230000000000004</c:v>
                </c:pt>
                <c:pt idx="2085">
                  <c:v>4.3209999999999997</c:v>
                </c:pt>
                <c:pt idx="2086">
                  <c:v>4.3049999999999997</c:v>
                </c:pt>
                <c:pt idx="2087">
                  <c:v>4.2030000000000003</c:v>
                </c:pt>
                <c:pt idx="2088">
                  <c:v>4.069</c:v>
                </c:pt>
                <c:pt idx="2089">
                  <c:v>4.0579999999999998</c:v>
                </c:pt>
                <c:pt idx="2090">
                  <c:v>4.0119999999999996</c:v>
                </c:pt>
                <c:pt idx="2091">
                  <c:v>4.0410000000000004</c:v>
                </c:pt>
                <c:pt idx="2092">
                  <c:v>3.8849999999999998</c:v>
                </c:pt>
                <c:pt idx="2093">
                  <c:v>3.7549999999999999</c:v>
                </c:pt>
                <c:pt idx="2094">
                  <c:v>3.6850000000000001</c:v>
                </c:pt>
                <c:pt idx="2095">
                  <c:v>3.7730000000000001</c:v>
                </c:pt>
                <c:pt idx="2096">
                  <c:v>3.9790000000000001</c:v>
                </c:pt>
                <c:pt idx="2097">
                  <c:v>3.8879999999999999</c:v>
                </c:pt>
                <c:pt idx="2098">
                  <c:v>3.8260000000000001</c:v>
                </c:pt>
                <c:pt idx="2099">
                  <c:v>3.677</c:v>
                </c:pt>
                <c:pt idx="2100">
                  <c:v>3.758</c:v>
                </c:pt>
                <c:pt idx="2101">
                  <c:v>3.71</c:v>
                </c:pt>
                <c:pt idx="2102">
                  <c:v>3.762</c:v>
                </c:pt>
                <c:pt idx="2103">
                  <c:v>3.7690000000000001</c:v>
                </c:pt>
                <c:pt idx="2104">
                  <c:v>3.77</c:v>
                </c:pt>
                <c:pt idx="2105">
                  <c:v>4.0259999999999998</c:v>
                </c:pt>
                <c:pt idx="2106">
                  <c:v>4.0549999999999997</c:v>
                </c:pt>
                <c:pt idx="2107">
                  <c:v>4.1180000000000003</c:v>
                </c:pt>
                <c:pt idx="2108">
                  <c:v>4.0140000000000002</c:v>
                </c:pt>
                <c:pt idx="2109">
                  <c:v>3.8289999999999997</c:v>
                </c:pt>
                <c:pt idx="2110">
                  <c:v>3.976</c:v>
                </c:pt>
                <c:pt idx="2111">
                  <c:v>3.9889999999999999</c:v>
                </c:pt>
                <c:pt idx="2112">
                  <c:v>3.9649999999999999</c:v>
                </c:pt>
                <c:pt idx="2113">
                  <c:v>3.9539999999999997</c:v>
                </c:pt>
                <c:pt idx="2114">
                  <c:v>4.0110000000000001</c:v>
                </c:pt>
                <c:pt idx="2115">
                  <c:v>4.0199999999999996</c:v>
                </c:pt>
                <c:pt idx="2116">
                  <c:v>4.0039999999999996</c:v>
                </c:pt>
                <c:pt idx="2117">
                  <c:v>3.976</c:v>
                </c:pt>
                <c:pt idx="2118">
                  <c:v>3.9279999999999999</c:v>
                </c:pt>
                <c:pt idx="2119">
                  <c:v>3.9470000000000001</c:v>
                </c:pt>
                <c:pt idx="2120">
                  <c:v>3.9290000000000003</c:v>
                </c:pt>
                <c:pt idx="2121">
                  <c:v>3.9980000000000002</c:v>
                </c:pt>
                <c:pt idx="2122">
                  <c:v>4.1420000000000003</c:v>
                </c:pt>
                <c:pt idx="2123">
                  <c:v>4.3639999999999999</c:v>
                </c:pt>
                <c:pt idx="2124">
                  <c:v>4.34</c:v>
                </c:pt>
                <c:pt idx="2125">
                  <c:v>4.4459999999999997</c:v>
                </c:pt>
                <c:pt idx="2126">
                  <c:v>4.4580000000000002</c:v>
                </c:pt>
                <c:pt idx="2127">
                  <c:v>4.53</c:v>
                </c:pt>
                <c:pt idx="2128">
                  <c:v>4.5590000000000002</c:v>
                </c:pt>
                <c:pt idx="2129">
                  <c:v>4.51</c:v>
                </c:pt>
                <c:pt idx="2130">
                  <c:v>4.452</c:v>
                </c:pt>
                <c:pt idx="2131">
                  <c:v>4.4180000000000001</c:v>
                </c:pt>
                <c:pt idx="2132">
                  <c:v>4.3940000000000001</c:v>
                </c:pt>
                <c:pt idx="2133">
                  <c:v>4.4930000000000003</c:v>
                </c:pt>
                <c:pt idx="2134">
                  <c:v>4.4980000000000002</c:v>
                </c:pt>
                <c:pt idx="2135">
                  <c:v>4.4210000000000003</c:v>
                </c:pt>
                <c:pt idx="2136">
                  <c:v>4.4459999999999997</c:v>
                </c:pt>
                <c:pt idx="2137">
                  <c:v>4.32</c:v>
                </c:pt>
                <c:pt idx="2138">
                  <c:v>4.2960000000000003</c:v>
                </c:pt>
                <c:pt idx="2139">
                  <c:v>4.3550000000000004</c:v>
                </c:pt>
                <c:pt idx="2140">
                  <c:v>4.5280000000000005</c:v>
                </c:pt>
                <c:pt idx="2141">
                  <c:v>4.702</c:v>
                </c:pt>
                <c:pt idx="2142">
                  <c:v>4.7690000000000001</c:v>
                </c:pt>
                <c:pt idx="2143">
                  <c:v>4.7489999999999997</c:v>
                </c:pt>
                <c:pt idx="2144">
                  <c:v>4.8259999999999996</c:v>
                </c:pt>
                <c:pt idx="2145">
                  <c:v>4.79</c:v>
                </c:pt>
                <c:pt idx="2146">
                  <c:v>4.8579999999999997</c:v>
                </c:pt>
                <c:pt idx="2147">
                  <c:v>5.0039999999999996</c:v>
                </c:pt>
                <c:pt idx="2148">
                  <c:v>5.0010000000000003</c:v>
                </c:pt>
                <c:pt idx="2149">
                  <c:v>5.0010000000000003</c:v>
                </c:pt>
                <c:pt idx="2150">
                  <c:v>5.016</c:v>
                </c:pt>
                <c:pt idx="2151">
                  <c:v>5.0430000000000001</c:v>
                </c:pt>
                <c:pt idx="2152">
                  <c:v>5.1239999999999997</c:v>
                </c:pt>
                <c:pt idx="2153">
                  <c:v>5.0739999999999998</c:v>
                </c:pt>
                <c:pt idx="2154">
                  <c:v>4.9589999999999996</c:v>
                </c:pt>
                <c:pt idx="2155">
                  <c:v>4.9930000000000003</c:v>
                </c:pt>
                <c:pt idx="2156">
                  <c:v>4.915</c:v>
                </c:pt>
                <c:pt idx="2157">
                  <c:v>5.0510000000000002</c:v>
                </c:pt>
                <c:pt idx="2158">
                  <c:v>5.0720000000000001</c:v>
                </c:pt>
                <c:pt idx="2159">
                  <c:v>5.3920000000000003</c:v>
                </c:pt>
                <c:pt idx="2160">
                  <c:v>5.37</c:v>
                </c:pt>
                <c:pt idx="2161">
                  <c:v>5.3</c:v>
                </c:pt>
                <c:pt idx="2162">
                  <c:v>5.399</c:v>
                </c:pt>
                <c:pt idx="2163">
                  <c:v>5.5430000000000001</c:v>
                </c:pt>
                <c:pt idx="2164">
                  <c:v>5.5419999999999998</c:v>
                </c:pt>
                <c:pt idx="2165">
                  <c:v>5.3659999999999997</c:v>
                </c:pt>
                <c:pt idx="2166">
                  <c:v>5.3810000000000002</c:v>
                </c:pt>
                <c:pt idx="2167">
                  <c:v>5.524</c:v>
                </c:pt>
                <c:pt idx="2168">
                  <c:v>5.4039999999999999</c:v>
                </c:pt>
                <c:pt idx="2169">
                  <c:v>5.3490000000000002</c:v>
                </c:pt>
                <c:pt idx="2170">
                  <c:v>5.319</c:v>
                </c:pt>
                <c:pt idx="2171">
                  <c:v>5.2430000000000003</c:v>
                </c:pt>
                <c:pt idx="2172">
                  <c:v>5.1280000000000001</c:v>
                </c:pt>
                <c:pt idx="2173">
                  <c:v>5.141</c:v>
                </c:pt>
                <c:pt idx="2174">
                  <c:v>5.226</c:v>
                </c:pt>
                <c:pt idx="2175">
                  <c:v>5.2030000000000003</c:v>
                </c:pt>
                <c:pt idx="2176">
                  <c:v>5.1619999999999999</c:v>
                </c:pt>
                <c:pt idx="2177">
                  <c:v>5.0570000000000004</c:v>
                </c:pt>
                <c:pt idx="2178">
                  <c:v>4.9909999999999997</c:v>
                </c:pt>
                <c:pt idx="2179">
                  <c:v>4.9359999999999999</c:v>
                </c:pt>
                <c:pt idx="2180">
                  <c:v>4.8979999999999997</c:v>
                </c:pt>
                <c:pt idx="2181">
                  <c:v>4.9009999999999998</c:v>
                </c:pt>
                <c:pt idx="2182">
                  <c:v>4.8689999999999998</c:v>
                </c:pt>
                <c:pt idx="2183">
                  <c:v>4.8840000000000003</c:v>
                </c:pt>
                <c:pt idx="2184">
                  <c:v>4.9130000000000003</c:v>
                </c:pt>
                <c:pt idx="2185">
                  <c:v>4.8659999999999997</c:v>
                </c:pt>
                <c:pt idx="2186">
                  <c:v>4.9210000000000003</c:v>
                </c:pt>
                <c:pt idx="2187">
                  <c:v>4.9660000000000002</c:v>
                </c:pt>
                <c:pt idx="2188">
                  <c:v>5.1059999999999999</c:v>
                </c:pt>
                <c:pt idx="2189">
                  <c:v>5.1050000000000004</c:v>
                </c:pt>
                <c:pt idx="2190">
                  <c:v>5.0389999999999997</c:v>
                </c:pt>
                <c:pt idx="2191">
                  <c:v>5.0999999999999996</c:v>
                </c:pt>
                <c:pt idx="2192">
                  <c:v>4.9649999999999999</c:v>
                </c:pt>
                <c:pt idx="2193">
                  <c:v>4.9800000000000004</c:v>
                </c:pt>
                <c:pt idx="2194">
                  <c:v>4.9240000000000004</c:v>
                </c:pt>
                <c:pt idx="2195">
                  <c:v>4.8760000000000003</c:v>
                </c:pt>
                <c:pt idx="2196">
                  <c:v>4.8289999999999997</c:v>
                </c:pt>
                <c:pt idx="2197">
                  <c:v>4.8029999999999999</c:v>
                </c:pt>
                <c:pt idx="2198">
                  <c:v>4.8419999999999996</c:v>
                </c:pt>
                <c:pt idx="2199">
                  <c:v>4.7990000000000004</c:v>
                </c:pt>
                <c:pt idx="2200">
                  <c:v>4.7460000000000004</c:v>
                </c:pt>
                <c:pt idx="2201">
                  <c:v>4.7069999999999999</c:v>
                </c:pt>
                <c:pt idx="2202">
                  <c:v>4.6379999999999999</c:v>
                </c:pt>
                <c:pt idx="2203">
                  <c:v>4.665</c:v>
                </c:pt>
                <c:pt idx="2204">
                  <c:v>4.7560000000000002</c:v>
                </c:pt>
                <c:pt idx="2205">
                  <c:v>4.6680000000000001</c:v>
                </c:pt>
                <c:pt idx="2206">
                  <c:v>4.5030000000000001</c:v>
                </c:pt>
                <c:pt idx="2207">
                  <c:v>4.5579999999999998</c:v>
                </c:pt>
                <c:pt idx="2208">
                  <c:v>4.5280000000000005</c:v>
                </c:pt>
                <c:pt idx="2209">
                  <c:v>4.556</c:v>
                </c:pt>
                <c:pt idx="2210">
                  <c:v>4.5579999999999998</c:v>
                </c:pt>
                <c:pt idx="2211">
                  <c:v>4.5510000000000002</c:v>
                </c:pt>
                <c:pt idx="2212">
                  <c:v>4.5819999999999999</c:v>
                </c:pt>
                <c:pt idx="2213">
                  <c:v>4.6100000000000003</c:v>
                </c:pt>
                <c:pt idx="2214">
                  <c:v>4.6040000000000001</c:v>
                </c:pt>
                <c:pt idx="2215">
                  <c:v>4.4960000000000004</c:v>
                </c:pt>
                <c:pt idx="2216">
                  <c:v>4.5209999999999999</c:v>
                </c:pt>
                <c:pt idx="2217">
                  <c:v>4.5220000000000002</c:v>
                </c:pt>
                <c:pt idx="2218">
                  <c:v>4.5049999999999999</c:v>
                </c:pt>
                <c:pt idx="2219">
                  <c:v>4.43</c:v>
                </c:pt>
                <c:pt idx="2220">
                  <c:v>4.4560000000000004</c:v>
                </c:pt>
                <c:pt idx="2221">
                  <c:v>4.4240000000000004</c:v>
                </c:pt>
                <c:pt idx="2222">
                  <c:v>4.4009999999999998</c:v>
                </c:pt>
                <c:pt idx="2223">
                  <c:v>4.3369999999999997</c:v>
                </c:pt>
                <c:pt idx="2224">
                  <c:v>4.468</c:v>
                </c:pt>
                <c:pt idx="2225">
                  <c:v>4.4290000000000003</c:v>
                </c:pt>
                <c:pt idx="2226">
                  <c:v>4.431</c:v>
                </c:pt>
                <c:pt idx="2227">
                  <c:v>4.4160000000000004</c:v>
                </c:pt>
                <c:pt idx="2228">
                  <c:v>4.5350000000000001</c:v>
                </c:pt>
                <c:pt idx="2229">
                  <c:v>4.3259999999999996</c:v>
                </c:pt>
                <c:pt idx="2230">
                  <c:v>4.2460000000000004</c:v>
                </c:pt>
                <c:pt idx="2231">
                  <c:v>4.2350000000000003</c:v>
                </c:pt>
                <c:pt idx="2232">
                  <c:v>4.1529999999999996</c:v>
                </c:pt>
                <c:pt idx="2233">
                  <c:v>4.3879999999999999</c:v>
                </c:pt>
                <c:pt idx="2234">
                  <c:v>4.4779999999999998</c:v>
                </c:pt>
                <c:pt idx="2235">
                  <c:v>4.3929999999999998</c:v>
                </c:pt>
                <c:pt idx="2236">
                  <c:v>4.2869999999999999</c:v>
                </c:pt>
                <c:pt idx="2237">
                  <c:v>4.3360000000000003</c:v>
                </c:pt>
                <c:pt idx="2238">
                  <c:v>4.2469999999999999</c:v>
                </c:pt>
                <c:pt idx="2239">
                  <c:v>4.0060000000000002</c:v>
                </c:pt>
                <c:pt idx="2240">
                  <c:v>4.0119999999999996</c:v>
                </c:pt>
                <c:pt idx="2241">
                  <c:v>3.9859999999999998</c:v>
                </c:pt>
                <c:pt idx="2242">
                  <c:v>3.96</c:v>
                </c:pt>
                <c:pt idx="2243">
                  <c:v>4.0330000000000004</c:v>
                </c:pt>
                <c:pt idx="2244">
                  <c:v>3.6659999999999999</c:v>
                </c:pt>
                <c:pt idx="2245">
                  <c:v>3.5979999999999999</c:v>
                </c:pt>
                <c:pt idx="2246">
                  <c:v>3.508</c:v>
                </c:pt>
                <c:pt idx="2247">
                  <c:v>3.6150000000000002</c:v>
                </c:pt>
                <c:pt idx="2248">
                  <c:v>3.5249999999999999</c:v>
                </c:pt>
                <c:pt idx="2249">
                  <c:v>3.7170000000000001</c:v>
                </c:pt>
                <c:pt idx="2250">
                  <c:v>3.88</c:v>
                </c:pt>
                <c:pt idx="2251">
                  <c:v>3.8369999999999997</c:v>
                </c:pt>
                <c:pt idx="2252">
                  <c:v>3.774</c:v>
                </c:pt>
                <c:pt idx="2253">
                  <c:v>3.6280000000000001</c:v>
                </c:pt>
                <c:pt idx="2254">
                  <c:v>3.5089999999999999</c:v>
                </c:pt>
                <c:pt idx="2255">
                  <c:v>3.4409999999999998</c:v>
                </c:pt>
                <c:pt idx="2256">
                  <c:v>3.1859999999999999</c:v>
                </c:pt>
                <c:pt idx="2257">
                  <c:v>3.2469999999999999</c:v>
                </c:pt>
                <c:pt idx="2258">
                  <c:v>3.0859999999999999</c:v>
                </c:pt>
                <c:pt idx="2259">
                  <c:v>3.1189999999999998</c:v>
                </c:pt>
                <c:pt idx="2260">
                  <c:v>3.13</c:v>
                </c:pt>
                <c:pt idx="2261">
                  <c:v>3.0550000000000002</c:v>
                </c:pt>
                <c:pt idx="2262">
                  <c:v>2.948</c:v>
                </c:pt>
                <c:pt idx="2263">
                  <c:v>2.9249999999999998</c:v>
                </c:pt>
                <c:pt idx="2264">
                  <c:v>2.8780000000000001</c:v>
                </c:pt>
                <c:pt idx="2265">
                  <c:v>2.8129999999999997</c:v>
                </c:pt>
                <c:pt idx="2266">
                  <c:v>2.7370000000000001</c:v>
                </c:pt>
                <c:pt idx="2267">
                  <c:v>2.544</c:v>
                </c:pt>
                <c:pt idx="2268">
                  <c:v>2.4929999999999999</c:v>
                </c:pt>
                <c:pt idx="2269">
                  <c:v>2.5579999999999998</c:v>
                </c:pt>
                <c:pt idx="2270">
                  <c:v>2.5629999999999997</c:v>
                </c:pt>
                <c:pt idx="2271">
                  <c:v>2.3170000000000002</c:v>
                </c:pt>
                <c:pt idx="2272">
                  <c:v>2.2759999999999998</c:v>
                </c:pt>
                <c:pt idx="2273">
                  <c:v>2.1840000000000002</c:v>
                </c:pt>
                <c:pt idx="2274">
                  <c:v>2.1150000000000002</c:v>
                </c:pt>
                <c:pt idx="2275">
                  <c:v>2.0960000000000001</c:v>
                </c:pt>
                <c:pt idx="2276">
                  <c:v>2.149</c:v>
                </c:pt>
                <c:pt idx="2277">
                  <c:v>2.0009999999999999</c:v>
                </c:pt>
                <c:pt idx="2278">
                  <c:v>1.984</c:v>
                </c:pt>
                <c:pt idx="2279">
                  <c:v>2.0880000000000001</c:v>
                </c:pt>
                <c:pt idx="2280">
                  <c:v>2.1819999999999999</c:v>
                </c:pt>
                <c:pt idx="2281">
                  <c:v>2.2250000000000001</c:v>
                </c:pt>
                <c:pt idx="2282">
                  <c:v>2.351</c:v>
                </c:pt>
                <c:pt idx="2283">
                  <c:v>2.206</c:v>
                </c:pt>
                <c:pt idx="2284">
                  <c:v>2.04</c:v>
                </c:pt>
                <c:pt idx="2285">
                  <c:v>1.7650000000000001</c:v>
                </c:pt>
                <c:pt idx="2286">
                  <c:v>1.681</c:v>
                </c:pt>
                <c:pt idx="2287">
                  <c:v>1.8149999999999999</c:v>
                </c:pt>
                <c:pt idx="2288">
                  <c:v>1.8479999999999999</c:v>
                </c:pt>
                <c:pt idx="2289">
                  <c:v>1.96</c:v>
                </c:pt>
                <c:pt idx="2290">
                  <c:v>1.903</c:v>
                </c:pt>
                <c:pt idx="2291">
                  <c:v>1.849</c:v>
                </c:pt>
                <c:pt idx="2292">
                  <c:v>1.7970000000000002</c:v>
                </c:pt>
                <c:pt idx="2293">
                  <c:v>1.716</c:v>
                </c:pt>
                <c:pt idx="2294">
                  <c:v>1.6419999999999999</c:v>
                </c:pt>
                <c:pt idx="2295">
                  <c:v>1.58</c:v>
                </c:pt>
                <c:pt idx="2296">
                  <c:v>1.395</c:v>
                </c:pt>
                <c:pt idx="2297">
                  <c:v>1.272</c:v>
                </c:pt>
                <c:pt idx="2298">
                  <c:v>1.278</c:v>
                </c:pt>
                <c:pt idx="2299">
                  <c:v>1.228</c:v>
                </c:pt>
                <c:pt idx="2300">
                  <c:v>1.2150000000000001</c:v>
                </c:pt>
                <c:pt idx="2301">
                  <c:v>1.1559999999999999</c:v>
                </c:pt>
                <c:pt idx="2302">
                  <c:v>1.161</c:v>
                </c:pt>
                <c:pt idx="2303">
                  <c:v>1.1619999999999999</c:v>
                </c:pt>
                <c:pt idx="2304">
                  <c:v>1.1830000000000001</c:v>
                </c:pt>
                <c:pt idx="2305">
                  <c:v>1.1120000000000001</c:v>
                </c:pt>
                <c:pt idx="2306">
                  <c:v>1.048</c:v>
                </c:pt>
                <c:pt idx="2307">
                  <c:v>1.0469999999999999</c:v>
                </c:pt>
                <c:pt idx="2308">
                  <c:v>1.0129999999999999</c:v>
                </c:pt>
                <c:pt idx="2309">
                  <c:v>1.8439999999999999</c:v>
                </c:pt>
                <c:pt idx="2310">
                  <c:v>1.819</c:v>
                </c:pt>
                <c:pt idx="2311">
                  <c:v>1.7829999999999999</c:v>
                </c:pt>
                <c:pt idx="2312">
                  <c:v>1.6830000000000001</c:v>
                </c:pt>
                <c:pt idx="2313">
                  <c:v>1.605</c:v>
                </c:pt>
                <c:pt idx="2314">
                  <c:v>1.5649999999999999</c:v>
                </c:pt>
                <c:pt idx="2315">
                  <c:v>1.5960000000000001</c:v>
                </c:pt>
                <c:pt idx="2316">
                  <c:v>1.571</c:v>
                </c:pt>
                <c:pt idx="2317">
                  <c:v>1.5529999999999999</c:v>
                </c:pt>
                <c:pt idx="2318">
                  <c:v>1.605</c:v>
                </c:pt>
                <c:pt idx="2319">
                  <c:v>1.6160000000000001</c:v>
                </c:pt>
                <c:pt idx="2320">
                  <c:v>1.5510000000000002</c:v>
                </c:pt>
                <c:pt idx="2321">
                  <c:v>1.444</c:v>
                </c:pt>
                <c:pt idx="2322">
                  <c:v>1.4590000000000001</c:v>
                </c:pt>
                <c:pt idx="2323">
                  <c:v>1.478</c:v>
                </c:pt>
                <c:pt idx="2324">
                  <c:v>1.4610000000000001</c:v>
                </c:pt>
                <c:pt idx="2325">
                  <c:v>1.492</c:v>
                </c:pt>
                <c:pt idx="2326">
                  <c:v>1.4769999999999999</c:v>
                </c:pt>
                <c:pt idx="2327">
                  <c:v>1.466</c:v>
                </c:pt>
                <c:pt idx="2328">
                  <c:v>1.5009999999999999</c:v>
                </c:pt>
                <c:pt idx="2329">
                  <c:v>1.5209999999999999</c:v>
                </c:pt>
                <c:pt idx="2330">
                  <c:v>1.6440000000000001</c:v>
                </c:pt>
                <c:pt idx="2331">
                  <c:v>1.6859999999999999</c:v>
                </c:pt>
                <c:pt idx="2332">
                  <c:v>1.667</c:v>
                </c:pt>
                <c:pt idx="2333">
                  <c:v>1.6859999999999999</c:v>
                </c:pt>
                <c:pt idx="2334">
                  <c:v>1.6739999999999999</c:v>
                </c:pt>
                <c:pt idx="2335">
                  <c:v>1.6339999999999999</c:v>
                </c:pt>
                <c:pt idx="2336">
                  <c:v>1.335</c:v>
                </c:pt>
                <c:pt idx="2337">
                  <c:v>1.2090000000000001</c:v>
                </c:pt>
                <c:pt idx="2338">
                  <c:v>1.323</c:v>
                </c:pt>
                <c:pt idx="2339">
                  <c:v>1.361</c:v>
                </c:pt>
                <c:pt idx="2340">
                  <c:v>1.3540000000000001</c:v>
                </c:pt>
                <c:pt idx="2341">
                  <c:v>1.4809999999999999</c:v>
                </c:pt>
                <c:pt idx="2342">
                  <c:v>1.486</c:v>
                </c:pt>
                <c:pt idx="2343">
                  <c:v>1.4809999999999999</c:v>
                </c:pt>
                <c:pt idx="2344">
                  <c:v>1.526</c:v>
                </c:pt>
                <c:pt idx="2345">
                  <c:v>1.46</c:v>
                </c:pt>
                <c:pt idx="2346">
                  <c:v>1.43</c:v>
                </c:pt>
                <c:pt idx="2347">
                  <c:v>1.4870000000000001</c:v>
                </c:pt>
                <c:pt idx="2348">
                  <c:v>1.44</c:v>
                </c:pt>
                <c:pt idx="2349">
                  <c:v>1.3639999999999999</c:v>
                </c:pt>
                <c:pt idx="2350">
                  <c:v>1.2730000000000001</c:v>
                </c:pt>
                <c:pt idx="2351">
                  <c:v>1.2629999999999999</c:v>
                </c:pt>
                <c:pt idx="2352">
                  <c:v>1.2050000000000001</c:v>
                </c:pt>
                <c:pt idx="2353">
                  <c:v>1.2669999999999999</c:v>
                </c:pt>
                <c:pt idx="2354">
                  <c:v>1.3460000000000001</c:v>
                </c:pt>
                <c:pt idx="2355">
                  <c:v>1.3280000000000001</c:v>
                </c:pt>
                <c:pt idx="2356">
                  <c:v>1.387</c:v>
                </c:pt>
                <c:pt idx="2357">
                  <c:v>1.3679999999999999</c:v>
                </c:pt>
                <c:pt idx="2358">
                  <c:v>1.391</c:v>
                </c:pt>
                <c:pt idx="2359">
                  <c:v>1.458</c:v>
                </c:pt>
                <c:pt idx="2360">
                  <c:v>1.4689999999999999</c:v>
                </c:pt>
                <c:pt idx="2361">
                  <c:v>1.4610000000000001</c:v>
                </c:pt>
                <c:pt idx="2362">
                  <c:v>1.391</c:v>
                </c:pt>
                <c:pt idx="2363">
                  <c:v>1.34</c:v>
                </c:pt>
                <c:pt idx="2364">
                  <c:v>1.325</c:v>
                </c:pt>
                <c:pt idx="2365">
                  <c:v>1.27</c:v>
                </c:pt>
                <c:pt idx="2366">
                  <c:v>1.252</c:v>
                </c:pt>
                <c:pt idx="2367">
                  <c:v>1.282</c:v>
                </c:pt>
                <c:pt idx="2368">
                  <c:v>1.294</c:v>
                </c:pt>
                <c:pt idx="2369">
                  <c:v>1.204</c:v>
                </c:pt>
                <c:pt idx="2370">
                  <c:v>1.1930000000000001</c:v>
                </c:pt>
                <c:pt idx="2371">
                  <c:v>1.1559999999999999</c:v>
                </c:pt>
                <c:pt idx="2372">
                  <c:v>1.3519999999999999</c:v>
                </c:pt>
                <c:pt idx="2373">
                  <c:v>1.403</c:v>
                </c:pt>
                <c:pt idx="2374">
                  <c:v>1.482</c:v>
                </c:pt>
                <c:pt idx="2375">
                  <c:v>1.458</c:v>
                </c:pt>
                <c:pt idx="2376">
                  <c:v>1.3860000000000001</c:v>
                </c:pt>
                <c:pt idx="2377">
                  <c:v>1.3639999999999999</c:v>
                </c:pt>
                <c:pt idx="2378">
                  <c:v>1.359</c:v>
                </c:pt>
                <c:pt idx="2379">
                  <c:v>1.3599999999999999</c:v>
                </c:pt>
                <c:pt idx="2380">
                  <c:v>1.3049999999999999</c:v>
                </c:pt>
                <c:pt idx="2381">
                  <c:v>1.3620000000000001</c:v>
                </c:pt>
                <c:pt idx="2382">
                  <c:v>1.3240000000000001</c:v>
                </c:pt>
                <c:pt idx="2383">
                  <c:v>1.431</c:v>
                </c:pt>
                <c:pt idx="2384">
                  <c:v>1.3360000000000001</c:v>
                </c:pt>
                <c:pt idx="2385">
                  <c:v>1.4450000000000001</c:v>
                </c:pt>
                <c:pt idx="2386">
                  <c:v>1.4370000000000001</c:v>
                </c:pt>
                <c:pt idx="2387">
                  <c:v>1.292</c:v>
                </c:pt>
                <c:pt idx="2388">
                  <c:v>1.23</c:v>
                </c:pt>
                <c:pt idx="2389">
                  <c:v>1.198</c:v>
                </c:pt>
                <c:pt idx="2390">
                  <c:v>1.103</c:v>
                </c:pt>
                <c:pt idx="2391">
                  <c:v>1.0720000000000001</c:v>
                </c:pt>
                <c:pt idx="2392">
                  <c:v>1.0549999999999999</c:v>
                </c:pt>
                <c:pt idx="2393">
                  <c:v>1.081</c:v>
                </c:pt>
                <c:pt idx="2394">
                  <c:v>1.07</c:v>
                </c:pt>
                <c:pt idx="2395">
                  <c:v>1.1000000000000001</c:v>
                </c:pt>
                <c:pt idx="2396">
                  <c:v>1.1639999999999999</c:v>
                </c:pt>
                <c:pt idx="2397">
                  <c:v>1.1819999999999999</c:v>
                </c:pt>
                <c:pt idx="2398">
                  <c:v>1.218</c:v>
                </c:pt>
                <c:pt idx="2399">
                  <c:v>1.151</c:v>
                </c:pt>
                <c:pt idx="2400">
                  <c:v>1.175</c:v>
                </c:pt>
                <c:pt idx="2401">
                  <c:v>1.0509999999999999</c:v>
                </c:pt>
                <c:pt idx="2402">
                  <c:v>1.024</c:v>
                </c:pt>
                <c:pt idx="2403">
                  <c:v>1.0669999999999999</c:v>
                </c:pt>
                <c:pt idx="2404">
                  <c:v>1.016</c:v>
                </c:pt>
                <c:pt idx="2405">
                  <c:v>1.03</c:v>
                </c:pt>
                <c:pt idx="2406">
                  <c:v>1.0680000000000001</c:v>
                </c:pt>
                <c:pt idx="2407">
                  <c:v>1.0449999999999999</c:v>
                </c:pt>
                <c:pt idx="2408">
                  <c:v>1.054</c:v>
                </c:pt>
                <c:pt idx="2409">
                  <c:v>1.0549999999999999</c:v>
                </c:pt>
                <c:pt idx="2410">
                  <c:v>1.0189999999999999</c:v>
                </c:pt>
                <c:pt idx="2411">
                  <c:v>1.0920000000000001</c:v>
                </c:pt>
                <c:pt idx="2412">
                  <c:v>1.1080000000000001</c:v>
                </c:pt>
                <c:pt idx="2413">
                  <c:v>1.079</c:v>
                </c:pt>
                <c:pt idx="2414">
                  <c:v>1.1719999999999999</c:v>
                </c:pt>
                <c:pt idx="2415">
                  <c:v>1.169</c:v>
                </c:pt>
                <c:pt idx="2416">
                  <c:v>1.131</c:v>
                </c:pt>
                <c:pt idx="2417">
                  <c:v>1.2170000000000001</c:v>
                </c:pt>
                <c:pt idx="2418">
                  <c:v>1.3240000000000001</c:v>
                </c:pt>
                <c:pt idx="2419">
                  <c:v>1.4630000000000001</c:v>
                </c:pt>
                <c:pt idx="2420">
                  <c:v>1.452</c:v>
                </c:pt>
                <c:pt idx="2421">
                  <c:v>1.4610000000000001</c:v>
                </c:pt>
                <c:pt idx="2422">
                  <c:v>1.532</c:v>
                </c:pt>
                <c:pt idx="2423">
                  <c:v>1.468</c:v>
                </c:pt>
                <c:pt idx="2424">
                  <c:v>1.387</c:v>
                </c:pt>
                <c:pt idx="2425">
                  <c:v>1.4239999999999999</c:v>
                </c:pt>
                <c:pt idx="2426">
                  <c:v>1.3420000000000001</c:v>
                </c:pt>
                <c:pt idx="2427">
                  <c:v>1.3660000000000001</c:v>
                </c:pt>
                <c:pt idx="2428">
                  <c:v>1.3160000000000001</c:v>
                </c:pt>
                <c:pt idx="2429">
                  <c:v>1.26</c:v>
                </c:pt>
                <c:pt idx="2430">
                  <c:v>1.234</c:v>
                </c:pt>
                <c:pt idx="2431">
                  <c:v>1.169</c:v>
                </c:pt>
                <c:pt idx="2432">
                  <c:v>1.147</c:v>
                </c:pt>
                <c:pt idx="2433">
                  <c:v>1.1619999999999999</c:v>
                </c:pt>
                <c:pt idx="2434">
                  <c:v>1.2290000000000001</c:v>
                </c:pt>
                <c:pt idx="2435">
                  <c:v>1.333</c:v>
                </c:pt>
                <c:pt idx="2436">
                  <c:v>1.3719999999999999</c:v>
                </c:pt>
                <c:pt idx="2437">
                  <c:v>1.294</c:v>
                </c:pt>
                <c:pt idx="2438">
                  <c:v>1.248</c:v>
                </c:pt>
                <c:pt idx="2439">
                  <c:v>1.2050000000000001</c:v>
                </c:pt>
                <c:pt idx="2440">
                  <c:v>1.1919999999999999</c:v>
                </c:pt>
                <c:pt idx="2441">
                  <c:v>1.103</c:v>
                </c:pt>
                <c:pt idx="2442">
                  <c:v>1.1890000000000001</c:v>
                </c:pt>
                <c:pt idx="2443">
                  <c:v>1.115</c:v>
                </c:pt>
                <c:pt idx="2444">
                  <c:v>1.0589999999999999</c:v>
                </c:pt>
                <c:pt idx="2445">
                  <c:v>1.119</c:v>
                </c:pt>
                <c:pt idx="2446">
                  <c:v>1.1719999999999999</c:v>
                </c:pt>
                <c:pt idx="2447">
                  <c:v>1.129</c:v>
                </c:pt>
                <c:pt idx="2448">
                  <c:v>1.169</c:v>
                </c:pt>
                <c:pt idx="2449">
                  <c:v>1.2170000000000001</c:v>
                </c:pt>
                <c:pt idx="2450">
                  <c:v>1.21</c:v>
                </c:pt>
                <c:pt idx="2451">
                  <c:v>1.2330000000000001</c:v>
                </c:pt>
                <c:pt idx="2452">
                  <c:v>1.3540000000000001</c:v>
                </c:pt>
                <c:pt idx="2453">
                  <c:v>1.3280000000000001</c:v>
                </c:pt>
                <c:pt idx="2454">
                  <c:v>1.3660000000000001</c:v>
                </c:pt>
                <c:pt idx="2455">
                  <c:v>1.3479999999999999</c:v>
                </c:pt>
                <c:pt idx="2456">
                  <c:v>1.351</c:v>
                </c:pt>
                <c:pt idx="2457">
                  <c:v>1.3420000000000001</c:v>
                </c:pt>
                <c:pt idx="2458">
                  <c:v>1.2330000000000001</c:v>
                </c:pt>
                <c:pt idx="2459">
                  <c:v>1.2909999999999999</c:v>
                </c:pt>
                <c:pt idx="2460">
                  <c:v>1.3069999999999999</c:v>
                </c:pt>
                <c:pt idx="2461">
                  <c:v>1.3029999999999999</c:v>
                </c:pt>
                <c:pt idx="2462">
                  <c:v>1.2849999999999999</c:v>
                </c:pt>
                <c:pt idx="2463">
                  <c:v>1.31</c:v>
                </c:pt>
                <c:pt idx="2464">
                  <c:v>1.175</c:v>
                </c:pt>
                <c:pt idx="2465">
                  <c:v>1.1519999999999999</c:v>
                </c:pt>
                <c:pt idx="2466">
                  <c:v>1.0640000000000001</c:v>
                </c:pt>
                <c:pt idx="2467">
                  <c:v>0.99099999999999999</c:v>
                </c:pt>
                <c:pt idx="2468">
                  <c:v>0.92</c:v>
                </c:pt>
                <c:pt idx="2469">
                  <c:v>0.91100000000000003</c:v>
                </c:pt>
                <c:pt idx="2470">
                  <c:v>0.997</c:v>
                </c:pt>
                <c:pt idx="2471">
                  <c:v>0.90900000000000003</c:v>
                </c:pt>
                <c:pt idx="2472">
                  <c:v>0.89800000000000002</c:v>
                </c:pt>
                <c:pt idx="2473">
                  <c:v>0.89600000000000002</c:v>
                </c:pt>
                <c:pt idx="2474">
                  <c:v>0.89100000000000001</c:v>
                </c:pt>
                <c:pt idx="2475">
                  <c:v>0.85499999999999998</c:v>
                </c:pt>
                <c:pt idx="2476">
                  <c:v>0.91800000000000004</c:v>
                </c:pt>
                <c:pt idx="2477">
                  <c:v>0.89200000000000002</c:v>
                </c:pt>
                <c:pt idx="2478">
                  <c:v>0.875</c:v>
                </c:pt>
                <c:pt idx="2479">
                  <c:v>0.86699999999999999</c:v>
                </c:pt>
                <c:pt idx="2480">
                  <c:v>0.88100000000000001</c:v>
                </c:pt>
                <c:pt idx="2481">
                  <c:v>0.89600000000000002</c:v>
                </c:pt>
                <c:pt idx="2482">
                  <c:v>0.93600000000000005</c:v>
                </c:pt>
                <c:pt idx="2483">
                  <c:v>0.91300000000000003</c:v>
                </c:pt>
                <c:pt idx="2484">
                  <c:v>0.89</c:v>
                </c:pt>
                <c:pt idx="2485">
                  <c:v>0.91500000000000004</c:v>
                </c:pt>
                <c:pt idx="2486">
                  <c:v>0.96699999999999997</c:v>
                </c:pt>
                <c:pt idx="2487">
                  <c:v>0.91</c:v>
                </c:pt>
                <c:pt idx="2488">
                  <c:v>0.877</c:v>
                </c:pt>
                <c:pt idx="2489">
                  <c:v>0.879</c:v>
                </c:pt>
                <c:pt idx="2490">
                  <c:v>0.76200000000000001</c:v>
                </c:pt>
                <c:pt idx="2491">
                  <c:v>0.81200000000000006</c:v>
                </c:pt>
                <c:pt idx="2492">
                  <c:v>0.83499999999999996</c:v>
                </c:pt>
                <c:pt idx="2493">
                  <c:v>0.84099999999999997</c:v>
                </c:pt>
                <c:pt idx="2494">
                  <c:v>0.85899999999999999</c:v>
                </c:pt>
                <c:pt idx="2495">
                  <c:v>0.85799999999999998</c:v>
                </c:pt>
                <c:pt idx="2496">
                  <c:v>0.85699999999999998</c:v>
                </c:pt>
                <c:pt idx="2497">
                  <c:v>0.78</c:v>
                </c:pt>
                <c:pt idx="2498">
                  <c:v>0.73799999999999999</c:v>
                </c:pt>
                <c:pt idx="2499">
                  <c:v>0.77300000000000002</c:v>
                </c:pt>
                <c:pt idx="2500">
                  <c:v>0.88</c:v>
                </c:pt>
                <c:pt idx="2501">
                  <c:v>0.88200000000000001</c:v>
                </c:pt>
                <c:pt idx="2502">
                  <c:v>0.76900000000000002</c:v>
                </c:pt>
                <c:pt idx="2503">
                  <c:v>0.75800000000000001</c:v>
                </c:pt>
                <c:pt idx="2504">
                  <c:v>0.747</c:v>
                </c:pt>
                <c:pt idx="2505">
                  <c:v>0.74299999999999999</c:v>
                </c:pt>
                <c:pt idx="2506">
                  <c:v>0.73099999999999998</c:v>
                </c:pt>
                <c:pt idx="2507">
                  <c:v>0.70699999999999996</c:v>
                </c:pt>
                <c:pt idx="2508">
                  <c:v>0.80800000000000005</c:v>
                </c:pt>
                <c:pt idx="2509">
                  <c:v>0.746</c:v>
                </c:pt>
                <c:pt idx="2510">
                  <c:v>0.78800000000000003</c:v>
                </c:pt>
                <c:pt idx="2511">
                  <c:v>0.83399999999999996</c:v>
                </c:pt>
                <c:pt idx="2512">
                  <c:v>0.86299999999999999</c:v>
                </c:pt>
                <c:pt idx="2513">
                  <c:v>0.876</c:v>
                </c:pt>
                <c:pt idx="2514">
                  <c:v>0.876</c:v>
                </c:pt>
                <c:pt idx="2515">
                  <c:v>0.81699999999999995</c:v>
                </c:pt>
                <c:pt idx="2516">
                  <c:v>0.97399999999999998</c:v>
                </c:pt>
                <c:pt idx="2517">
                  <c:v>0.96299999999999997</c:v>
                </c:pt>
                <c:pt idx="2518">
                  <c:v>0.90800000000000003</c:v>
                </c:pt>
                <c:pt idx="2519">
                  <c:v>0.91300000000000003</c:v>
                </c:pt>
                <c:pt idx="2520">
                  <c:v>0.82599999999999996</c:v>
                </c:pt>
                <c:pt idx="2521">
                  <c:v>0.83799999999999997</c:v>
                </c:pt>
                <c:pt idx="2522">
                  <c:v>0.90200000000000002</c:v>
                </c:pt>
                <c:pt idx="2523">
                  <c:v>0.85699999999999998</c:v>
                </c:pt>
                <c:pt idx="2524">
                  <c:v>0.90400000000000003</c:v>
                </c:pt>
                <c:pt idx="2525">
                  <c:v>0.88800000000000001</c:v>
                </c:pt>
                <c:pt idx="2526">
                  <c:v>0.90600000000000003</c:v>
                </c:pt>
                <c:pt idx="2527">
                  <c:v>0.89300000000000002</c:v>
                </c:pt>
                <c:pt idx="2528">
                  <c:v>0.83</c:v>
                </c:pt>
                <c:pt idx="2529">
                  <c:v>0.76600000000000001</c:v>
                </c:pt>
                <c:pt idx="2530">
                  <c:v>0.76500000000000001</c:v>
                </c:pt>
                <c:pt idx="2531">
                  <c:v>0.71499999999999997</c:v>
                </c:pt>
                <c:pt idx="2532">
                  <c:v>1.2929999999999999</c:v>
                </c:pt>
                <c:pt idx="2533">
                  <c:v>1.3360000000000001</c:v>
                </c:pt>
                <c:pt idx="2534">
                  <c:v>1.345</c:v>
                </c:pt>
                <c:pt idx="2535">
                  <c:v>1.2849999999999999</c:v>
                </c:pt>
                <c:pt idx="2536">
                  <c:v>1.268</c:v>
                </c:pt>
                <c:pt idx="2537">
                  <c:v>1.2570000000000001</c:v>
                </c:pt>
                <c:pt idx="2538">
                  <c:v>1.24</c:v>
                </c:pt>
                <c:pt idx="2539">
                  <c:v>1.238</c:v>
                </c:pt>
                <c:pt idx="2540">
                  <c:v>1.2389999999999999</c:v>
                </c:pt>
                <c:pt idx="2541">
                  <c:v>1.22</c:v>
                </c:pt>
                <c:pt idx="2542">
                  <c:v>1.173</c:v>
                </c:pt>
                <c:pt idx="2543">
                  <c:v>1.2</c:v>
                </c:pt>
                <c:pt idx="2544">
                  <c:v>1.175</c:v>
                </c:pt>
                <c:pt idx="2545">
                  <c:v>1.1499999999999999</c:v>
                </c:pt>
                <c:pt idx="2546">
                  <c:v>1.151</c:v>
                </c:pt>
                <c:pt idx="2547">
                  <c:v>1.149</c:v>
                </c:pt>
                <c:pt idx="2548">
                  <c:v>1.204</c:v>
                </c:pt>
                <c:pt idx="2549">
                  <c:v>1.177</c:v>
                </c:pt>
                <c:pt idx="2550">
                  <c:v>1.149</c:v>
                </c:pt>
                <c:pt idx="2551">
                  <c:v>1.1160000000000001</c:v>
                </c:pt>
                <c:pt idx="2552">
                  <c:v>1.169</c:v>
                </c:pt>
                <c:pt idx="2553">
                  <c:v>1.2270000000000001</c:v>
                </c:pt>
                <c:pt idx="2554">
                  <c:v>1.198</c:v>
                </c:pt>
                <c:pt idx="2555">
                  <c:v>1.25</c:v>
                </c:pt>
                <c:pt idx="2556">
                  <c:v>1.23</c:v>
                </c:pt>
                <c:pt idx="2557">
                  <c:v>1.1819999999999999</c:v>
                </c:pt>
                <c:pt idx="2558">
                  <c:v>1.121</c:v>
                </c:pt>
                <c:pt idx="2559">
                  <c:v>1.198</c:v>
                </c:pt>
                <c:pt idx="2560">
                  <c:v>1.2429999999999999</c:v>
                </c:pt>
                <c:pt idx="2561">
                  <c:v>1.3129999999999999</c:v>
                </c:pt>
                <c:pt idx="2562">
                  <c:v>1.3240000000000001</c:v>
                </c:pt>
                <c:pt idx="2563">
                  <c:v>1.323</c:v>
                </c:pt>
                <c:pt idx="2564">
                  <c:v>1.3280000000000001</c:v>
                </c:pt>
                <c:pt idx="2565">
                  <c:v>1.38</c:v>
                </c:pt>
                <c:pt idx="2566">
                  <c:v>1.3580000000000001</c:v>
                </c:pt>
                <c:pt idx="2567">
                  <c:v>1.3149999999999999</c:v>
                </c:pt>
                <c:pt idx="2568">
                  <c:v>1.3149999999999999</c:v>
                </c:pt>
                <c:pt idx="2569">
                  <c:v>1.31</c:v>
                </c:pt>
                <c:pt idx="2570">
                  <c:v>1.323</c:v>
                </c:pt>
                <c:pt idx="2571">
                  <c:v>1.2949999999999999</c:v>
                </c:pt>
                <c:pt idx="2572">
                  <c:v>1.274</c:v>
                </c:pt>
                <c:pt idx="2573">
                  <c:v>1.2650000000000001</c:v>
                </c:pt>
                <c:pt idx="2574">
                  <c:v>1.202</c:v>
                </c:pt>
                <c:pt idx="2575">
                  <c:v>1.1890000000000001</c:v>
                </c:pt>
                <c:pt idx="2576">
                  <c:v>1.2210000000000001</c:v>
                </c:pt>
                <c:pt idx="2577">
                  <c:v>1.232</c:v>
                </c:pt>
                <c:pt idx="2578">
                  <c:v>1.214</c:v>
                </c:pt>
                <c:pt idx="2579">
                  <c:v>1.216</c:v>
                </c:pt>
                <c:pt idx="2580">
                  <c:v>1.3129999999999999</c:v>
                </c:pt>
                <c:pt idx="2581">
                  <c:v>1.329</c:v>
                </c:pt>
                <c:pt idx="2582">
                  <c:v>1.23</c:v>
                </c:pt>
                <c:pt idx="2583">
                  <c:v>1.246</c:v>
                </c:pt>
                <c:pt idx="2584">
                  <c:v>1.2290000000000001</c:v>
                </c:pt>
                <c:pt idx="2585">
                  <c:v>1.196</c:v>
                </c:pt>
                <c:pt idx="2586">
                  <c:v>1.214</c:v>
                </c:pt>
                <c:pt idx="2587">
                  <c:v>1.2810000000000001</c:v>
                </c:pt>
                <c:pt idx="2588">
                  <c:v>1.2549999999999999</c:v>
                </c:pt>
                <c:pt idx="2589">
                  <c:v>1.234</c:v>
                </c:pt>
                <c:pt idx="2590">
                  <c:v>1.2170000000000001</c:v>
                </c:pt>
                <c:pt idx="2591">
                  <c:v>1.2050000000000001</c:v>
                </c:pt>
                <c:pt idx="2592">
                  <c:v>1.1739999999999999</c:v>
                </c:pt>
                <c:pt idx="2593">
                  <c:v>1.1459999999999999</c:v>
                </c:pt>
                <c:pt idx="2594">
                  <c:v>1.21</c:v>
                </c:pt>
                <c:pt idx="2595">
                  <c:v>1.222</c:v>
                </c:pt>
                <c:pt idx="2596">
                  <c:v>1.131</c:v>
                </c:pt>
                <c:pt idx="2597">
                  <c:v>1.2090000000000001</c:v>
                </c:pt>
                <c:pt idx="2598">
                  <c:v>1.169</c:v>
                </c:pt>
                <c:pt idx="2599">
                  <c:v>1.194</c:v>
                </c:pt>
                <c:pt idx="2600">
                  <c:v>1.161</c:v>
                </c:pt>
                <c:pt idx="2601">
                  <c:v>1.1519999999999999</c:v>
                </c:pt>
                <c:pt idx="2602">
                  <c:v>1.1419999999999999</c:v>
                </c:pt>
                <c:pt idx="2603">
                  <c:v>1.149</c:v>
                </c:pt>
                <c:pt idx="2604">
                  <c:v>1.1160000000000001</c:v>
                </c:pt>
                <c:pt idx="2605">
                  <c:v>1.0669999999999999</c:v>
                </c:pt>
                <c:pt idx="2606">
                  <c:v>1.0249999999999999</c:v>
                </c:pt>
                <c:pt idx="2607">
                  <c:v>0.96299999999999997</c:v>
                </c:pt>
                <c:pt idx="2608">
                  <c:v>0.94399999999999995</c:v>
                </c:pt>
                <c:pt idx="2609">
                  <c:v>1.002</c:v>
                </c:pt>
                <c:pt idx="2610">
                  <c:v>0.999</c:v>
                </c:pt>
                <c:pt idx="2611">
                  <c:v>1.0840000000000001</c:v>
                </c:pt>
                <c:pt idx="2612">
                  <c:v>1.0549999999999999</c:v>
                </c:pt>
                <c:pt idx="2613">
                  <c:v>1.1160000000000001</c:v>
                </c:pt>
                <c:pt idx="2614">
                  <c:v>1.3180000000000001</c:v>
                </c:pt>
                <c:pt idx="2615">
                  <c:v>1.238</c:v>
                </c:pt>
                <c:pt idx="2616">
                  <c:v>1.23</c:v>
                </c:pt>
                <c:pt idx="2617">
                  <c:v>1.254</c:v>
                </c:pt>
                <c:pt idx="2618">
                  <c:v>1.2270000000000001</c:v>
                </c:pt>
                <c:pt idx="2619">
                  <c:v>1.212</c:v>
                </c:pt>
                <c:pt idx="2620">
                  <c:v>1.2070000000000001</c:v>
                </c:pt>
                <c:pt idx="2621">
                  <c:v>1.22</c:v>
                </c:pt>
                <c:pt idx="2622">
                  <c:v>1.244</c:v>
                </c:pt>
                <c:pt idx="2623">
                  <c:v>1.2450000000000001</c:v>
                </c:pt>
                <c:pt idx="2624">
                  <c:v>1.212</c:v>
                </c:pt>
                <c:pt idx="2625">
                  <c:v>1.1819999999999999</c:v>
                </c:pt>
                <c:pt idx="2626">
                  <c:v>1.2050000000000001</c:v>
                </c:pt>
                <c:pt idx="2627">
                  <c:v>1.196</c:v>
                </c:pt>
                <c:pt idx="2628">
                  <c:v>1.1919999999999999</c:v>
                </c:pt>
                <c:pt idx="2629">
                  <c:v>1.1719999999999999</c:v>
                </c:pt>
                <c:pt idx="2630">
                  <c:v>1.1930000000000001</c:v>
                </c:pt>
                <c:pt idx="2631">
                  <c:v>1.157</c:v>
                </c:pt>
                <c:pt idx="2632">
                  <c:v>1.1539999999999999</c:v>
                </c:pt>
                <c:pt idx="2633">
                  <c:v>1.159</c:v>
                </c:pt>
                <c:pt idx="2634">
                  <c:v>1.1579999999999999</c:v>
                </c:pt>
                <c:pt idx="2635">
                  <c:v>1.22</c:v>
                </c:pt>
                <c:pt idx="2636">
                  <c:v>1.22</c:v>
                </c:pt>
                <c:pt idx="2637">
                  <c:v>1.151</c:v>
                </c:pt>
                <c:pt idx="2638">
                  <c:v>1.17</c:v>
                </c:pt>
                <c:pt idx="2639">
                  <c:v>1.1850000000000001</c:v>
                </c:pt>
                <c:pt idx="2640">
                  <c:v>1.1539999999999999</c:v>
                </c:pt>
                <c:pt idx="2641">
                  <c:v>1.1579999999999999</c:v>
                </c:pt>
                <c:pt idx="2642">
                  <c:v>1.1679999999999999</c:v>
                </c:pt>
                <c:pt idx="2643">
                  <c:v>1.1299999999999999</c:v>
                </c:pt>
                <c:pt idx="2644">
                  <c:v>1.1400000000000001</c:v>
                </c:pt>
                <c:pt idx="2645">
                  <c:v>1.159</c:v>
                </c:pt>
                <c:pt idx="2646">
                  <c:v>1.196</c:v>
                </c:pt>
                <c:pt idx="2647">
                  <c:v>1.23</c:v>
                </c:pt>
                <c:pt idx="2648">
                  <c:v>1.2889999999999999</c:v>
                </c:pt>
                <c:pt idx="2649">
                  <c:v>1.288</c:v>
                </c:pt>
                <c:pt idx="2650">
                  <c:v>1.224</c:v>
                </c:pt>
                <c:pt idx="2651">
                  <c:v>1.208</c:v>
                </c:pt>
                <c:pt idx="2652">
                  <c:v>1.2170000000000001</c:v>
                </c:pt>
                <c:pt idx="2653">
                  <c:v>1.1299999999999999</c:v>
                </c:pt>
                <c:pt idx="2654">
                  <c:v>1.123</c:v>
                </c:pt>
                <c:pt idx="2655">
                  <c:v>1.093</c:v>
                </c:pt>
                <c:pt idx="2656">
                  <c:v>1.069</c:v>
                </c:pt>
                <c:pt idx="2657">
                  <c:v>1.0760000000000001</c:v>
                </c:pt>
                <c:pt idx="2658">
                  <c:v>1.079</c:v>
                </c:pt>
                <c:pt idx="2659">
                  <c:v>1.1400000000000001</c:v>
                </c:pt>
                <c:pt idx="2660">
                  <c:v>1.115</c:v>
                </c:pt>
                <c:pt idx="2661">
                  <c:v>1.0469999999999999</c:v>
                </c:pt>
                <c:pt idx="2662">
                  <c:v>0.98899999999999999</c:v>
                </c:pt>
                <c:pt idx="2663">
                  <c:v>0.92700000000000005</c:v>
                </c:pt>
                <c:pt idx="2664">
                  <c:v>0.90700000000000003</c:v>
                </c:pt>
                <c:pt idx="2665">
                  <c:v>0.92500000000000004</c:v>
                </c:pt>
                <c:pt idx="2666">
                  <c:v>0.89100000000000001</c:v>
                </c:pt>
                <c:pt idx="2667">
                  <c:v>0.84799999999999998</c:v>
                </c:pt>
                <c:pt idx="2668">
                  <c:v>0.871</c:v>
                </c:pt>
                <c:pt idx="2669">
                  <c:v>0.88900000000000001</c:v>
                </c:pt>
                <c:pt idx="2670">
                  <c:v>0.84399999999999997</c:v>
                </c:pt>
                <c:pt idx="2671">
                  <c:v>0.88100000000000001</c:v>
                </c:pt>
                <c:pt idx="2672">
                  <c:v>0.89800000000000002</c:v>
                </c:pt>
                <c:pt idx="2673">
                  <c:v>0.88400000000000001</c:v>
                </c:pt>
                <c:pt idx="2674">
                  <c:v>0.88400000000000001</c:v>
                </c:pt>
                <c:pt idx="2675">
                  <c:v>0.89800000000000002</c:v>
                </c:pt>
                <c:pt idx="2676">
                  <c:v>0.88100000000000001</c:v>
                </c:pt>
                <c:pt idx="2677">
                  <c:v>0.90400000000000003</c:v>
                </c:pt>
                <c:pt idx="2678">
                  <c:v>0.84699999999999998</c:v>
                </c:pt>
                <c:pt idx="2679">
                  <c:v>0.81699999999999995</c:v>
                </c:pt>
                <c:pt idx="2680">
                  <c:v>0.79100000000000004</c:v>
                </c:pt>
                <c:pt idx="2681">
                  <c:v>0.82</c:v>
                </c:pt>
                <c:pt idx="2682">
                  <c:v>0.871</c:v>
                </c:pt>
                <c:pt idx="2683">
                  <c:v>0.81499999999999995</c:v>
                </c:pt>
                <c:pt idx="2684">
                  <c:v>0.89800000000000002</c:v>
                </c:pt>
                <c:pt idx="2685">
                  <c:v>0.87</c:v>
                </c:pt>
                <c:pt idx="2686">
                  <c:v>0.86099999999999999</c:v>
                </c:pt>
                <c:pt idx="2687">
                  <c:v>0.84299999999999997</c:v>
                </c:pt>
                <c:pt idx="2688">
                  <c:v>0.88100000000000001</c:v>
                </c:pt>
                <c:pt idx="2689">
                  <c:v>0.86</c:v>
                </c:pt>
                <c:pt idx="2690">
                  <c:v>0.78400000000000003</c:v>
                </c:pt>
                <c:pt idx="2691">
                  <c:v>0.77</c:v>
                </c:pt>
                <c:pt idx="2692">
                  <c:v>0.73399999999999999</c:v>
                </c:pt>
                <c:pt idx="2693">
                  <c:v>0.72799999999999998</c:v>
                </c:pt>
                <c:pt idx="2694">
                  <c:v>0.749</c:v>
                </c:pt>
                <c:pt idx="2695">
                  <c:v>0.78400000000000003</c:v>
                </c:pt>
                <c:pt idx="2696">
                  <c:v>0.746</c:v>
                </c:pt>
                <c:pt idx="2697">
                  <c:v>0.755</c:v>
                </c:pt>
                <c:pt idx="2698">
                  <c:v>0.77900000000000003</c:v>
                </c:pt>
                <c:pt idx="2699">
                  <c:v>0.74399999999999999</c:v>
                </c:pt>
                <c:pt idx="2700">
                  <c:v>0.747</c:v>
                </c:pt>
                <c:pt idx="2701">
                  <c:v>0.76600000000000001</c:v>
                </c:pt>
                <c:pt idx="2702">
                  <c:v>0.77300000000000002</c:v>
                </c:pt>
                <c:pt idx="2703">
                  <c:v>0.74099999999999999</c:v>
                </c:pt>
                <c:pt idx="2704">
                  <c:v>0.74299999999999999</c:v>
                </c:pt>
                <c:pt idx="2705">
                  <c:v>0.77200000000000002</c:v>
                </c:pt>
                <c:pt idx="2706">
                  <c:v>0.79300000000000004</c:v>
                </c:pt>
                <c:pt idx="2707">
                  <c:v>0.77800000000000002</c:v>
                </c:pt>
                <c:pt idx="2708">
                  <c:v>0.749</c:v>
                </c:pt>
                <c:pt idx="2709">
                  <c:v>0.77400000000000002</c:v>
                </c:pt>
                <c:pt idx="2710">
                  <c:v>0.79300000000000004</c:v>
                </c:pt>
                <c:pt idx="2711">
                  <c:v>0.79300000000000004</c:v>
                </c:pt>
                <c:pt idx="2712">
                  <c:v>0.79600000000000004</c:v>
                </c:pt>
                <c:pt idx="2713">
                  <c:v>0.86499999999999999</c:v>
                </c:pt>
                <c:pt idx="2714">
                  <c:v>0.89900000000000002</c:v>
                </c:pt>
                <c:pt idx="2715">
                  <c:v>0.94699999999999995</c:v>
                </c:pt>
                <c:pt idx="2716">
                  <c:v>0.91100000000000003</c:v>
                </c:pt>
                <c:pt idx="2717">
                  <c:v>0.84199999999999997</c:v>
                </c:pt>
                <c:pt idx="2718">
                  <c:v>0.77700000000000002</c:v>
                </c:pt>
                <c:pt idx="2719">
                  <c:v>0.79800000000000004</c:v>
                </c:pt>
                <c:pt idx="2720">
                  <c:v>0.77900000000000003</c:v>
                </c:pt>
                <c:pt idx="2721">
                  <c:v>0.79600000000000004</c:v>
                </c:pt>
                <c:pt idx="2722">
                  <c:v>0.79200000000000004</c:v>
                </c:pt>
                <c:pt idx="2723">
                  <c:v>0.77600000000000002</c:v>
                </c:pt>
                <c:pt idx="2724">
                  <c:v>0.78500000000000003</c:v>
                </c:pt>
                <c:pt idx="2725">
                  <c:v>0.77400000000000002</c:v>
                </c:pt>
                <c:pt idx="2726">
                  <c:v>0.73199999999999998</c:v>
                </c:pt>
                <c:pt idx="2727">
                  <c:v>0.72</c:v>
                </c:pt>
                <c:pt idx="2728">
                  <c:v>0.73399999999999999</c:v>
                </c:pt>
                <c:pt idx="2729">
                  <c:v>0.68899999999999995</c:v>
                </c:pt>
                <c:pt idx="2730">
                  <c:v>0.70299999999999996</c:v>
                </c:pt>
                <c:pt idx="2731">
                  <c:v>0.68600000000000005</c:v>
                </c:pt>
                <c:pt idx="2732">
                  <c:v>0.66</c:v>
                </c:pt>
                <c:pt idx="2733">
                  <c:v>0.64100000000000001</c:v>
                </c:pt>
                <c:pt idx="2734">
                  <c:v>0.64</c:v>
                </c:pt>
                <c:pt idx="2735">
                  <c:v>0.59799999999999998</c:v>
                </c:pt>
                <c:pt idx="2736">
                  <c:v>0.63100000000000001</c:v>
                </c:pt>
                <c:pt idx="2737">
                  <c:v>0.65100000000000002</c:v>
                </c:pt>
                <c:pt idx="2738">
                  <c:v>0.66400000000000003</c:v>
                </c:pt>
                <c:pt idx="2739">
                  <c:v>0.66800000000000004</c:v>
                </c:pt>
                <c:pt idx="2740">
                  <c:v>0.64600000000000002</c:v>
                </c:pt>
                <c:pt idx="2741">
                  <c:v>0.69299999999999995</c:v>
                </c:pt>
                <c:pt idx="2742">
                  <c:v>0.71499999999999997</c:v>
                </c:pt>
                <c:pt idx="2743">
                  <c:v>0.71699999999999997</c:v>
                </c:pt>
                <c:pt idx="2744">
                  <c:v>0.69599999999999995</c:v>
                </c:pt>
                <c:pt idx="2745">
                  <c:v>0.65500000000000003</c:v>
                </c:pt>
                <c:pt idx="2746">
                  <c:v>0.66200000000000003</c:v>
                </c:pt>
                <c:pt idx="2747">
                  <c:v>0.69</c:v>
                </c:pt>
                <c:pt idx="2748">
                  <c:v>0.74399999999999999</c:v>
                </c:pt>
                <c:pt idx="2749">
                  <c:v>0.72799999999999998</c:v>
                </c:pt>
                <c:pt idx="2750">
                  <c:v>0.67700000000000005</c:v>
                </c:pt>
                <c:pt idx="2751">
                  <c:v>0.69099999999999995</c:v>
                </c:pt>
                <c:pt idx="2752">
                  <c:v>0.72499999999999998</c:v>
                </c:pt>
                <c:pt idx="2753">
                  <c:v>0.71599999999999997</c:v>
                </c:pt>
                <c:pt idx="2754">
                  <c:v>0.73499999999999999</c:v>
                </c:pt>
                <c:pt idx="2755">
                  <c:v>0.71099999999999997</c:v>
                </c:pt>
                <c:pt idx="2756">
                  <c:v>0.65400000000000003</c:v>
                </c:pt>
                <c:pt idx="2757">
                  <c:v>0.63900000000000001</c:v>
                </c:pt>
                <c:pt idx="2758">
                  <c:v>0.69199999999999995</c:v>
                </c:pt>
                <c:pt idx="2759">
                  <c:v>0.65900000000000003</c:v>
                </c:pt>
                <c:pt idx="2760">
                  <c:v>0.65300000000000002</c:v>
                </c:pt>
                <c:pt idx="2761">
                  <c:v>0.63200000000000001</c:v>
                </c:pt>
                <c:pt idx="2762">
                  <c:v>0.65300000000000002</c:v>
                </c:pt>
                <c:pt idx="2763">
                  <c:v>0.65</c:v>
                </c:pt>
                <c:pt idx="2764">
                  <c:v>0.63300000000000001</c:v>
                </c:pt>
                <c:pt idx="2765">
                  <c:v>0.66200000000000003</c:v>
                </c:pt>
                <c:pt idx="2766">
                  <c:v>0.627</c:v>
                </c:pt>
                <c:pt idx="2767">
                  <c:v>0.64900000000000002</c:v>
                </c:pt>
                <c:pt idx="2768">
                  <c:v>0.621</c:v>
                </c:pt>
                <c:pt idx="2769">
                  <c:v>0.63100000000000001</c:v>
                </c:pt>
                <c:pt idx="2770">
                  <c:v>0.63200000000000001</c:v>
                </c:pt>
                <c:pt idx="2771">
                  <c:v>0.64</c:v>
                </c:pt>
                <c:pt idx="2772">
                  <c:v>0.63800000000000001</c:v>
                </c:pt>
                <c:pt idx="2773">
                  <c:v>0.66900000000000004</c:v>
                </c:pt>
                <c:pt idx="2774">
                  <c:v>0.66200000000000003</c:v>
                </c:pt>
                <c:pt idx="2775">
                  <c:v>0.64600000000000002</c:v>
                </c:pt>
                <c:pt idx="2776">
                  <c:v>0.61199999999999999</c:v>
                </c:pt>
                <c:pt idx="2777">
                  <c:v>0.59799999999999998</c:v>
                </c:pt>
                <c:pt idx="2778">
                  <c:v>0.64</c:v>
                </c:pt>
                <c:pt idx="2779">
                  <c:v>0.64900000000000002</c:v>
                </c:pt>
                <c:pt idx="2780">
                  <c:v>0.72099999999999997</c:v>
                </c:pt>
                <c:pt idx="2781">
                  <c:v>0.71499999999999997</c:v>
                </c:pt>
                <c:pt idx="2782">
                  <c:v>0.72199999999999998</c:v>
                </c:pt>
                <c:pt idx="2783">
                  <c:v>0.67700000000000005</c:v>
                </c:pt>
                <c:pt idx="2784">
                  <c:v>0.68700000000000006</c:v>
                </c:pt>
                <c:pt idx="2785">
                  <c:v>0.68899999999999995</c:v>
                </c:pt>
                <c:pt idx="2786">
                  <c:v>0.67600000000000005</c:v>
                </c:pt>
                <c:pt idx="2787">
                  <c:v>0.64700000000000002</c:v>
                </c:pt>
                <c:pt idx="2788">
                  <c:v>0.66</c:v>
                </c:pt>
                <c:pt idx="2789">
                  <c:v>0.69299999999999995</c:v>
                </c:pt>
                <c:pt idx="2790">
                  <c:v>0.71199999999999997</c:v>
                </c:pt>
                <c:pt idx="2791">
                  <c:v>0.76500000000000001</c:v>
                </c:pt>
                <c:pt idx="2792">
                  <c:v>1.02</c:v>
                </c:pt>
                <c:pt idx="2793">
                  <c:v>1.0549999999999999</c:v>
                </c:pt>
                <c:pt idx="2794">
                  <c:v>1.083</c:v>
                </c:pt>
                <c:pt idx="2795">
                  <c:v>1.0900000000000001</c:v>
                </c:pt>
                <c:pt idx="2796">
                  <c:v>1.0660000000000001</c:v>
                </c:pt>
                <c:pt idx="2797">
                  <c:v>1.127</c:v>
                </c:pt>
                <c:pt idx="2798">
                  <c:v>1.0860000000000001</c:v>
                </c:pt>
                <c:pt idx="2799">
                  <c:v>1.0389999999999999</c:v>
                </c:pt>
                <c:pt idx="2800">
                  <c:v>0.96899999999999997</c:v>
                </c:pt>
                <c:pt idx="2801">
                  <c:v>1.006</c:v>
                </c:pt>
                <c:pt idx="2802">
                  <c:v>1.0329999999999999</c:v>
                </c:pt>
                <c:pt idx="2803">
                  <c:v>1.0209999999999999</c:v>
                </c:pt>
                <c:pt idx="2804">
                  <c:v>1</c:v>
                </c:pt>
                <c:pt idx="2805">
                  <c:v>0.91300000000000003</c:v>
                </c:pt>
                <c:pt idx="2806">
                  <c:v>0.99099999999999999</c:v>
                </c:pt>
                <c:pt idx="2807">
                  <c:v>1.0169999999999999</c:v>
                </c:pt>
                <c:pt idx="2808">
                  <c:v>1.0209999999999999</c:v>
                </c:pt>
                <c:pt idx="2809">
                  <c:v>1.0029999999999999</c:v>
                </c:pt>
                <c:pt idx="2810">
                  <c:v>1.0369999999999999</c:v>
                </c:pt>
                <c:pt idx="2811">
                  <c:v>1.109</c:v>
                </c:pt>
                <c:pt idx="2812">
                  <c:v>1.0740000000000001</c:v>
                </c:pt>
                <c:pt idx="2813">
                  <c:v>1.111</c:v>
                </c:pt>
                <c:pt idx="2814">
                  <c:v>1.1579999999999999</c:v>
                </c:pt>
                <c:pt idx="2815">
                  <c:v>1.214</c:v>
                </c:pt>
                <c:pt idx="2816">
                  <c:v>1.226</c:v>
                </c:pt>
                <c:pt idx="2817">
                  <c:v>1.24</c:v>
                </c:pt>
                <c:pt idx="2818">
                  <c:v>1.2070000000000001</c:v>
                </c:pt>
                <c:pt idx="2819">
                  <c:v>1.173</c:v>
                </c:pt>
                <c:pt idx="2820">
                  <c:v>1.202</c:v>
                </c:pt>
                <c:pt idx="2821">
                  <c:v>1.218</c:v>
                </c:pt>
                <c:pt idx="2822">
                  <c:v>1.2170000000000001</c:v>
                </c:pt>
                <c:pt idx="2823">
                  <c:v>1.23</c:v>
                </c:pt>
                <c:pt idx="2824">
                  <c:v>1.218</c:v>
                </c:pt>
                <c:pt idx="2825">
                  <c:v>1.224</c:v>
                </c:pt>
                <c:pt idx="2826">
                  <c:v>1.2530000000000001</c:v>
                </c:pt>
                <c:pt idx="2827">
                  <c:v>1.173</c:v>
                </c:pt>
                <c:pt idx="2828">
                  <c:v>1.097</c:v>
                </c:pt>
                <c:pt idx="2829">
                  <c:v>1.1000000000000001</c:v>
                </c:pt>
                <c:pt idx="2830">
                  <c:v>1.1439999999999999</c:v>
                </c:pt>
                <c:pt idx="2831">
                  <c:v>1.198</c:v>
                </c:pt>
                <c:pt idx="2832">
                  <c:v>1.1850000000000001</c:v>
                </c:pt>
                <c:pt idx="2833">
                  <c:v>1.202</c:v>
                </c:pt>
                <c:pt idx="2834">
                  <c:v>1.2490000000000001</c:v>
                </c:pt>
                <c:pt idx="2835">
                  <c:v>1.2949999999999999</c:v>
                </c:pt>
                <c:pt idx="2836">
                  <c:v>1.3559999999999999</c:v>
                </c:pt>
                <c:pt idx="2837">
                  <c:v>1.3180000000000001</c:v>
                </c:pt>
                <c:pt idx="2838">
                  <c:v>1.3380000000000001</c:v>
                </c:pt>
                <c:pt idx="2839">
                  <c:v>1.341</c:v>
                </c:pt>
                <c:pt idx="2840">
                  <c:v>1.373</c:v>
                </c:pt>
                <c:pt idx="2841">
                  <c:v>1.3</c:v>
                </c:pt>
                <c:pt idx="2842">
                  <c:v>1.351</c:v>
                </c:pt>
                <c:pt idx="2843">
                  <c:v>1.343</c:v>
                </c:pt>
                <c:pt idx="2844">
                  <c:v>1.3109999999999999</c:v>
                </c:pt>
                <c:pt idx="2845">
                  <c:v>1.1879999999999999</c:v>
                </c:pt>
                <c:pt idx="2846">
                  <c:v>1.2669999999999999</c:v>
                </c:pt>
                <c:pt idx="2847">
                  <c:v>1.276</c:v>
                </c:pt>
                <c:pt idx="2848">
                  <c:v>1.2610000000000001</c:v>
                </c:pt>
                <c:pt idx="2849">
                  <c:v>1.2989999999999999</c:v>
                </c:pt>
                <c:pt idx="2850">
                  <c:v>1.3959999999999999</c:v>
                </c:pt>
                <c:pt idx="2851">
                  <c:v>1.4969999999999999</c:v>
                </c:pt>
                <c:pt idx="2852">
                  <c:v>1.4390000000000001</c:v>
                </c:pt>
                <c:pt idx="2853">
                  <c:v>1.518</c:v>
                </c:pt>
                <c:pt idx="2854">
                  <c:v>1.554</c:v>
                </c:pt>
                <c:pt idx="2855">
                  <c:v>1.5289999999999999</c:v>
                </c:pt>
                <c:pt idx="2856">
                  <c:v>1.5470000000000002</c:v>
                </c:pt>
                <c:pt idx="2857">
                  <c:v>1.5550000000000002</c:v>
                </c:pt>
                <c:pt idx="2858">
                  <c:v>1.5580000000000001</c:v>
                </c:pt>
                <c:pt idx="2859">
                  <c:v>1.5209999999999999</c:v>
                </c:pt>
                <c:pt idx="2860">
                  <c:v>1.546</c:v>
                </c:pt>
                <c:pt idx="2861">
                  <c:v>1.4990000000000001</c:v>
                </c:pt>
                <c:pt idx="2862">
                  <c:v>1.4590000000000001</c:v>
                </c:pt>
                <c:pt idx="2863">
                  <c:v>1.5270000000000001</c:v>
                </c:pt>
                <c:pt idx="2864">
                  <c:v>1.4990000000000001</c:v>
                </c:pt>
                <c:pt idx="2865">
                  <c:v>1.5</c:v>
                </c:pt>
                <c:pt idx="2866">
                  <c:v>1.5249999999999999</c:v>
                </c:pt>
                <c:pt idx="2867">
                  <c:v>1.454</c:v>
                </c:pt>
                <c:pt idx="2868">
                  <c:v>1.4079999999999999</c:v>
                </c:pt>
                <c:pt idx="2869">
                  <c:v>1.397</c:v>
                </c:pt>
                <c:pt idx="2870">
                  <c:v>1.397</c:v>
                </c:pt>
                <c:pt idx="2871">
                  <c:v>1.391</c:v>
                </c:pt>
                <c:pt idx="2872">
                  <c:v>1.4450000000000001</c:v>
                </c:pt>
                <c:pt idx="2873">
                  <c:v>1.3940000000000001</c:v>
                </c:pt>
                <c:pt idx="2874">
                  <c:v>1.3660000000000001</c:v>
                </c:pt>
                <c:pt idx="2875">
                  <c:v>1.3860000000000001</c:v>
                </c:pt>
                <c:pt idx="2876">
                  <c:v>1.389</c:v>
                </c:pt>
                <c:pt idx="2877">
                  <c:v>1.351</c:v>
                </c:pt>
                <c:pt idx="2878">
                  <c:v>1.292</c:v>
                </c:pt>
                <c:pt idx="2879">
                  <c:v>1.2310000000000001</c:v>
                </c:pt>
                <c:pt idx="2880">
                  <c:v>1.204</c:v>
                </c:pt>
                <c:pt idx="2881">
                  <c:v>1.17</c:v>
                </c:pt>
                <c:pt idx="2882">
                  <c:v>1.228</c:v>
                </c:pt>
                <c:pt idx="2883">
                  <c:v>1.1850000000000001</c:v>
                </c:pt>
                <c:pt idx="2884">
                  <c:v>1.218</c:v>
                </c:pt>
                <c:pt idx="2885">
                  <c:v>1.298</c:v>
                </c:pt>
                <c:pt idx="2886">
                  <c:v>1.282</c:v>
                </c:pt>
                <c:pt idx="2887">
                  <c:v>1.26</c:v>
                </c:pt>
                <c:pt idx="2888">
                  <c:v>1.282</c:v>
                </c:pt>
                <c:pt idx="2889">
                  <c:v>1.2650000000000001</c:v>
                </c:pt>
                <c:pt idx="2890">
                  <c:v>1.294</c:v>
                </c:pt>
                <c:pt idx="2891">
                  <c:v>1.3169999999999999</c:v>
                </c:pt>
                <c:pt idx="2892">
                  <c:v>1.3559999999999999</c:v>
                </c:pt>
                <c:pt idx="2893">
                  <c:v>1.379</c:v>
                </c:pt>
                <c:pt idx="2894">
                  <c:v>1.377</c:v>
                </c:pt>
                <c:pt idx="2895">
                  <c:v>1.4419999999999999</c:v>
                </c:pt>
                <c:pt idx="2896">
                  <c:v>1.399</c:v>
                </c:pt>
                <c:pt idx="2897">
                  <c:v>1.3719999999999999</c:v>
                </c:pt>
                <c:pt idx="2898">
                  <c:v>1.403</c:v>
                </c:pt>
                <c:pt idx="2899">
                  <c:v>1.391</c:v>
                </c:pt>
                <c:pt idx="2900">
                  <c:v>1.2530000000000001</c:v>
                </c:pt>
                <c:pt idx="2901">
                  <c:v>1.2589999999999999</c:v>
                </c:pt>
                <c:pt idx="2902">
                  <c:v>1.244</c:v>
                </c:pt>
                <c:pt idx="2903">
                  <c:v>1.2</c:v>
                </c:pt>
                <c:pt idx="2904">
                  <c:v>1.1459999999999999</c:v>
                </c:pt>
                <c:pt idx="2905">
                  <c:v>1.149</c:v>
                </c:pt>
                <c:pt idx="2906">
                  <c:v>1.1519999999999999</c:v>
                </c:pt>
                <c:pt idx="2907">
                  <c:v>1.1240000000000001</c:v>
                </c:pt>
                <c:pt idx="2908">
                  <c:v>1.123</c:v>
                </c:pt>
                <c:pt idx="2909">
                  <c:v>1.123</c:v>
                </c:pt>
                <c:pt idx="2910">
                  <c:v>1.0880000000000001</c:v>
                </c:pt>
                <c:pt idx="2911">
                  <c:v>1.1850000000000001</c:v>
                </c:pt>
                <c:pt idx="2912">
                  <c:v>1.0980000000000001</c:v>
                </c:pt>
                <c:pt idx="2913">
                  <c:v>1.204</c:v>
                </c:pt>
                <c:pt idx="2914">
                  <c:v>1.175</c:v>
                </c:pt>
                <c:pt idx="2915">
                  <c:v>1.022</c:v>
                </c:pt>
                <c:pt idx="2916">
                  <c:v>1.0169999999999999</c:v>
                </c:pt>
                <c:pt idx="2917">
                  <c:v>1.0229999999999999</c:v>
                </c:pt>
                <c:pt idx="2918">
                  <c:v>1.014</c:v>
                </c:pt>
                <c:pt idx="2919">
                  <c:v>0.99299999999999999</c:v>
                </c:pt>
                <c:pt idx="2920">
                  <c:v>1.02</c:v>
                </c:pt>
                <c:pt idx="2921">
                  <c:v>1.0629999999999999</c:v>
                </c:pt>
                <c:pt idx="2922">
                  <c:v>1.0149999999999999</c:v>
                </c:pt>
                <c:pt idx="2923">
                  <c:v>0.98899999999999999</c:v>
                </c:pt>
                <c:pt idx="2924">
                  <c:v>0.998</c:v>
                </c:pt>
                <c:pt idx="2925">
                  <c:v>0.98499999999999999</c:v>
                </c:pt>
                <c:pt idx="2926">
                  <c:v>1.02</c:v>
                </c:pt>
                <c:pt idx="2927">
                  <c:v>1.0129999999999999</c:v>
                </c:pt>
                <c:pt idx="2928">
                  <c:v>0.97799999999999998</c:v>
                </c:pt>
                <c:pt idx="2929">
                  <c:v>0.93300000000000005</c:v>
                </c:pt>
                <c:pt idx="2930">
                  <c:v>0.94099999999999995</c:v>
                </c:pt>
                <c:pt idx="2931">
                  <c:v>0.93</c:v>
                </c:pt>
                <c:pt idx="2932">
                  <c:v>0.93300000000000005</c:v>
                </c:pt>
                <c:pt idx="2933">
                  <c:v>0.91800000000000004</c:v>
                </c:pt>
                <c:pt idx="2934">
                  <c:v>0.96199999999999997</c:v>
                </c:pt>
                <c:pt idx="2935">
                  <c:v>0.92100000000000004</c:v>
                </c:pt>
                <c:pt idx="2936">
                  <c:v>0.88</c:v>
                </c:pt>
                <c:pt idx="2937">
                  <c:v>0.86899999999999999</c:v>
                </c:pt>
                <c:pt idx="2938">
                  <c:v>0.90300000000000002</c:v>
                </c:pt>
                <c:pt idx="2939">
                  <c:v>0.878</c:v>
                </c:pt>
                <c:pt idx="2940">
                  <c:v>0.88900000000000001</c:v>
                </c:pt>
                <c:pt idx="2941">
                  <c:v>0.85299999999999998</c:v>
                </c:pt>
                <c:pt idx="2942">
                  <c:v>0.85899999999999999</c:v>
                </c:pt>
                <c:pt idx="2943">
                  <c:v>0.81499999999999995</c:v>
                </c:pt>
                <c:pt idx="2944">
                  <c:v>0.84299999999999997</c:v>
                </c:pt>
                <c:pt idx="2945">
                  <c:v>0.84899999999999998</c:v>
                </c:pt>
                <c:pt idx="2946">
                  <c:v>0.78400000000000003</c:v>
                </c:pt>
                <c:pt idx="2947">
                  <c:v>0.745</c:v>
                </c:pt>
                <c:pt idx="2948">
                  <c:v>0.77</c:v>
                </c:pt>
                <c:pt idx="2949">
                  <c:v>0.79600000000000004</c:v>
                </c:pt>
                <c:pt idx="2950">
                  <c:v>0.79600000000000004</c:v>
                </c:pt>
                <c:pt idx="2951">
                  <c:v>0.75900000000000001</c:v>
                </c:pt>
                <c:pt idx="2952">
                  <c:v>0.71599999999999997</c:v>
                </c:pt>
                <c:pt idx="2953">
                  <c:v>0.69899999999999995</c:v>
                </c:pt>
                <c:pt idx="2954">
                  <c:v>0.73299999999999998</c:v>
                </c:pt>
                <c:pt idx="2955">
                  <c:v>0.79300000000000004</c:v>
                </c:pt>
                <c:pt idx="2956">
                  <c:v>0.80800000000000005</c:v>
                </c:pt>
                <c:pt idx="2957">
                  <c:v>0.82799999999999996</c:v>
                </c:pt>
                <c:pt idx="2958">
                  <c:v>0.82199999999999995</c:v>
                </c:pt>
                <c:pt idx="2959">
                  <c:v>0.82</c:v>
                </c:pt>
                <c:pt idx="2960">
                  <c:v>0.81100000000000005</c:v>
                </c:pt>
                <c:pt idx="2961">
                  <c:v>0.79400000000000004</c:v>
                </c:pt>
                <c:pt idx="2962">
                  <c:v>0.80500000000000005</c:v>
                </c:pt>
                <c:pt idx="2963">
                  <c:v>0.75900000000000001</c:v>
                </c:pt>
                <c:pt idx="2964">
                  <c:v>0.71799999999999997</c:v>
                </c:pt>
                <c:pt idx="2965">
                  <c:v>0.70599999999999996</c:v>
                </c:pt>
                <c:pt idx="2966">
                  <c:v>0.71199999999999997</c:v>
                </c:pt>
                <c:pt idx="2967">
                  <c:v>0.71499999999999997</c:v>
                </c:pt>
                <c:pt idx="2968">
                  <c:v>0.7</c:v>
                </c:pt>
                <c:pt idx="2969">
                  <c:v>0.69699999999999995</c:v>
                </c:pt>
                <c:pt idx="2970">
                  <c:v>0.69899999999999995</c:v>
                </c:pt>
                <c:pt idx="2971">
                  <c:v>0.71699999999999997</c:v>
                </c:pt>
                <c:pt idx="2972">
                  <c:v>0.753</c:v>
                </c:pt>
                <c:pt idx="2973">
                  <c:v>0.70799999999999996</c:v>
                </c:pt>
                <c:pt idx="2974">
                  <c:v>0.70799999999999996</c:v>
                </c:pt>
                <c:pt idx="2975">
                  <c:v>0.70799999999999996</c:v>
                </c:pt>
                <c:pt idx="2976">
                  <c:v>0.68100000000000005</c:v>
                </c:pt>
                <c:pt idx="2977">
                  <c:v>0.66800000000000004</c:v>
                </c:pt>
                <c:pt idx="2978">
                  <c:v>0.63200000000000001</c:v>
                </c:pt>
                <c:pt idx="2979">
                  <c:v>0.61599999999999999</c:v>
                </c:pt>
                <c:pt idx="2980">
                  <c:v>0.625</c:v>
                </c:pt>
                <c:pt idx="2981">
                  <c:v>0.628</c:v>
                </c:pt>
                <c:pt idx="2982">
                  <c:v>0.60299999999999998</c:v>
                </c:pt>
                <c:pt idx="2983">
                  <c:v>0.55100000000000005</c:v>
                </c:pt>
                <c:pt idx="2984">
                  <c:v>0.58099999999999996</c:v>
                </c:pt>
                <c:pt idx="2985">
                  <c:v>0.60799999999999998</c:v>
                </c:pt>
                <c:pt idx="2986">
                  <c:v>0.54300000000000004</c:v>
                </c:pt>
                <c:pt idx="2987">
                  <c:v>0.63500000000000001</c:v>
                </c:pt>
                <c:pt idx="2988">
                  <c:v>0.64700000000000002</c:v>
                </c:pt>
                <c:pt idx="2989">
                  <c:v>0.67500000000000004</c:v>
                </c:pt>
                <c:pt idx="2990">
                  <c:v>0.65600000000000003</c:v>
                </c:pt>
                <c:pt idx="2991">
                  <c:v>0.59</c:v>
                </c:pt>
                <c:pt idx="2992">
                  <c:v>0.57799999999999996</c:v>
                </c:pt>
                <c:pt idx="2993">
                  <c:v>0.59499999999999997</c:v>
                </c:pt>
                <c:pt idx="2994">
                  <c:v>0.57299999999999995</c:v>
                </c:pt>
                <c:pt idx="2995">
                  <c:v>0.58799999999999997</c:v>
                </c:pt>
                <c:pt idx="2996">
                  <c:v>0.59799999999999998</c:v>
                </c:pt>
                <c:pt idx="2997">
                  <c:v>0.57199999999999995</c:v>
                </c:pt>
                <c:pt idx="2998">
                  <c:v>0.59599999999999997</c:v>
                </c:pt>
                <c:pt idx="2999">
                  <c:v>0.59299999999999997</c:v>
                </c:pt>
                <c:pt idx="3000">
                  <c:v>0.55500000000000005</c:v>
                </c:pt>
                <c:pt idx="3001">
                  <c:v>0.60199999999999998</c:v>
                </c:pt>
                <c:pt idx="3002">
                  <c:v>0.56299999999999994</c:v>
                </c:pt>
                <c:pt idx="3003">
                  <c:v>0.55200000000000005</c:v>
                </c:pt>
                <c:pt idx="3004">
                  <c:v>0.53300000000000003</c:v>
                </c:pt>
                <c:pt idx="3005">
                  <c:v>0.57699999999999996</c:v>
                </c:pt>
                <c:pt idx="3006">
                  <c:v>0.57999999999999996</c:v>
                </c:pt>
                <c:pt idx="3007">
                  <c:v>0.55400000000000005</c:v>
                </c:pt>
                <c:pt idx="3008">
                  <c:v>0.52600000000000002</c:v>
                </c:pt>
                <c:pt idx="3009">
                  <c:v>0.52900000000000003</c:v>
                </c:pt>
                <c:pt idx="3010">
                  <c:v>0.55800000000000005</c:v>
                </c:pt>
                <c:pt idx="3011">
                  <c:v>0.57099999999999995</c:v>
                </c:pt>
                <c:pt idx="3012">
                  <c:v>0.54400000000000004</c:v>
                </c:pt>
                <c:pt idx="3013">
                  <c:v>0.53600000000000003</c:v>
                </c:pt>
                <c:pt idx="3014">
                  <c:v>0.53900000000000003</c:v>
                </c:pt>
                <c:pt idx="3015">
                  <c:v>0.53500000000000003</c:v>
                </c:pt>
                <c:pt idx="3016">
                  <c:v>0.53400000000000003</c:v>
                </c:pt>
                <c:pt idx="3017">
                  <c:v>0.53</c:v>
                </c:pt>
                <c:pt idx="3018">
                  <c:v>0.53200000000000003</c:v>
                </c:pt>
                <c:pt idx="3019">
                  <c:v>0.56200000000000006</c:v>
                </c:pt>
                <c:pt idx="3020">
                  <c:v>0.56399999999999995</c:v>
                </c:pt>
                <c:pt idx="3021">
                  <c:v>0.59399999999999997</c:v>
                </c:pt>
                <c:pt idx="3022">
                  <c:v>0.57999999999999996</c:v>
                </c:pt>
                <c:pt idx="3023">
                  <c:v>0.57899999999999996</c:v>
                </c:pt>
                <c:pt idx="3024">
                  <c:v>0.57499999999999996</c:v>
                </c:pt>
                <c:pt idx="3025">
                  <c:v>0.58499999999999996</c:v>
                </c:pt>
                <c:pt idx="3026">
                  <c:v>0.58399999999999996</c:v>
                </c:pt>
                <c:pt idx="3027">
                  <c:v>0.61799999999999999</c:v>
                </c:pt>
                <c:pt idx="3028">
                  <c:v>0.624</c:v>
                </c:pt>
                <c:pt idx="3029">
                  <c:v>0.65400000000000003</c:v>
                </c:pt>
                <c:pt idx="3030">
                  <c:v>0.63300000000000001</c:v>
                </c:pt>
                <c:pt idx="3031">
                  <c:v>0.626</c:v>
                </c:pt>
                <c:pt idx="3032">
                  <c:v>0.60499999999999998</c:v>
                </c:pt>
                <c:pt idx="3033">
                  <c:v>0.621</c:v>
                </c:pt>
                <c:pt idx="3034">
                  <c:v>0.6</c:v>
                </c:pt>
                <c:pt idx="3035">
                  <c:v>0.58499999999999996</c:v>
                </c:pt>
                <c:pt idx="3036">
                  <c:v>0.59499999999999997</c:v>
                </c:pt>
                <c:pt idx="3037">
                  <c:v>0.58099999999999996</c:v>
                </c:pt>
                <c:pt idx="3038">
                  <c:v>0.57599999999999996</c:v>
                </c:pt>
                <c:pt idx="3039">
                  <c:v>0.59</c:v>
                </c:pt>
                <c:pt idx="3040">
                  <c:v>0.57799999999999996</c:v>
                </c:pt>
                <c:pt idx="3041">
                  <c:v>0.57799999999999996</c:v>
                </c:pt>
                <c:pt idx="3042">
                  <c:v>0.59499999999999997</c:v>
                </c:pt>
                <c:pt idx="3043">
                  <c:v>0.55100000000000005</c:v>
                </c:pt>
                <c:pt idx="3044">
                  <c:v>0.52900000000000003</c:v>
                </c:pt>
                <c:pt idx="3045">
                  <c:v>0.52500000000000002</c:v>
                </c:pt>
                <c:pt idx="3046">
                  <c:v>0.54900000000000004</c:v>
                </c:pt>
                <c:pt idx="3047">
                  <c:v>0.55200000000000005</c:v>
                </c:pt>
                <c:pt idx="3048">
                  <c:v>0.53300000000000003</c:v>
                </c:pt>
                <c:pt idx="3049">
                  <c:v>0.51700000000000002</c:v>
                </c:pt>
                <c:pt idx="3050">
                  <c:v>0.52</c:v>
                </c:pt>
                <c:pt idx="3051">
                  <c:v>0.51600000000000001</c:v>
                </c:pt>
                <c:pt idx="3052">
                  <c:v>0.54500000000000004</c:v>
                </c:pt>
                <c:pt idx="3053">
                  <c:v>0.53900000000000003</c:v>
                </c:pt>
                <c:pt idx="3054">
                  <c:v>0.49399999999999999</c:v>
                </c:pt>
                <c:pt idx="3055">
                  <c:v>0.497</c:v>
                </c:pt>
                <c:pt idx="3056">
                  <c:v>0.48899999999999999</c:v>
                </c:pt>
                <c:pt idx="3057">
                  <c:v>0.5</c:v>
                </c:pt>
                <c:pt idx="3058">
                  <c:v>0.48299999999999998</c:v>
                </c:pt>
                <c:pt idx="3059">
                  <c:v>0.49</c:v>
                </c:pt>
                <c:pt idx="3060">
                  <c:v>0.48099999999999998</c:v>
                </c:pt>
                <c:pt idx="3061">
                  <c:v>0.48099999999999998</c:v>
                </c:pt>
                <c:pt idx="3062">
                  <c:v>0.48399999999999999</c:v>
                </c:pt>
                <c:pt idx="3063">
                  <c:v>0.45500000000000002</c:v>
                </c:pt>
                <c:pt idx="3064">
                  <c:v>0.41199999999999998</c:v>
                </c:pt>
                <c:pt idx="3065">
                  <c:v>0.42299999999999999</c:v>
                </c:pt>
                <c:pt idx="3066">
                  <c:v>0.46</c:v>
                </c:pt>
                <c:pt idx="3067">
                  <c:v>0.375</c:v>
                </c:pt>
                <c:pt idx="3068">
                  <c:v>0.376</c:v>
                </c:pt>
                <c:pt idx="3069">
                  <c:v>0.39800000000000002</c:v>
                </c:pt>
                <c:pt idx="3070">
                  <c:v>0.378</c:v>
                </c:pt>
                <c:pt idx="3071">
                  <c:v>0.38100000000000001</c:v>
                </c:pt>
                <c:pt idx="3072">
                  <c:v>0.35</c:v>
                </c:pt>
                <c:pt idx="3073">
                  <c:v>0.39300000000000002</c:v>
                </c:pt>
                <c:pt idx="3074">
                  <c:v>0.36199999999999999</c:v>
                </c:pt>
                <c:pt idx="3075">
                  <c:v>0.371</c:v>
                </c:pt>
                <c:pt idx="3076">
                  <c:v>0.34200000000000003</c:v>
                </c:pt>
                <c:pt idx="3077">
                  <c:v>0.36399999999999999</c:v>
                </c:pt>
                <c:pt idx="3078">
                  <c:v>0.311</c:v>
                </c:pt>
                <c:pt idx="3079">
                  <c:v>0.32200000000000001</c:v>
                </c:pt>
                <c:pt idx="3080">
                  <c:v>0.371</c:v>
                </c:pt>
                <c:pt idx="3081">
                  <c:v>0.377</c:v>
                </c:pt>
                <c:pt idx="3082">
                  <c:v>0.33700000000000002</c:v>
                </c:pt>
                <c:pt idx="3083">
                  <c:v>0.34100000000000003</c:v>
                </c:pt>
                <c:pt idx="3084">
                  <c:v>0.34100000000000003</c:v>
                </c:pt>
                <c:pt idx="3085">
                  <c:v>0.34100000000000003</c:v>
                </c:pt>
                <c:pt idx="3086">
                  <c:v>0.317</c:v>
                </c:pt>
                <c:pt idx="3087">
                  <c:v>0.30099999999999999</c:v>
                </c:pt>
                <c:pt idx="3088">
                  <c:v>0.32700000000000001</c:v>
                </c:pt>
                <c:pt idx="3089">
                  <c:v>0.33</c:v>
                </c:pt>
                <c:pt idx="3090">
                  <c:v>0.36299999999999999</c:v>
                </c:pt>
                <c:pt idx="3091">
                  <c:v>0.40200000000000002</c:v>
                </c:pt>
                <c:pt idx="3092">
                  <c:v>0.41299999999999998</c:v>
                </c:pt>
                <c:pt idx="3093">
                  <c:v>0.40200000000000002</c:v>
                </c:pt>
                <c:pt idx="3094">
                  <c:v>0.38600000000000001</c:v>
                </c:pt>
                <c:pt idx="3095">
                  <c:v>0.43099999999999999</c:v>
                </c:pt>
                <c:pt idx="3096">
                  <c:v>0.38800000000000001</c:v>
                </c:pt>
                <c:pt idx="3097">
                  <c:v>0.39700000000000002</c:v>
                </c:pt>
                <c:pt idx="3098">
                  <c:v>0.38100000000000001</c:v>
                </c:pt>
                <c:pt idx="3099">
                  <c:v>0.39</c:v>
                </c:pt>
                <c:pt idx="3100">
                  <c:v>0.40100000000000002</c:v>
                </c:pt>
                <c:pt idx="3101">
                  <c:v>0.42699999999999999</c:v>
                </c:pt>
                <c:pt idx="3102">
                  <c:v>0.376</c:v>
                </c:pt>
                <c:pt idx="3103">
                  <c:v>0.40799999999999997</c:v>
                </c:pt>
                <c:pt idx="3104">
                  <c:v>0.42699999999999999</c:v>
                </c:pt>
                <c:pt idx="3105">
                  <c:v>0.44500000000000001</c:v>
                </c:pt>
                <c:pt idx="3106">
                  <c:v>0.42199999999999999</c:v>
                </c:pt>
                <c:pt idx="3107">
                  <c:v>0.378</c:v>
                </c:pt>
                <c:pt idx="3108">
                  <c:v>0.38300000000000001</c:v>
                </c:pt>
                <c:pt idx="3109">
                  <c:v>0.35899999999999999</c:v>
                </c:pt>
                <c:pt idx="3110">
                  <c:v>0.35699999999999998</c:v>
                </c:pt>
                <c:pt idx="3111">
                  <c:v>0.39900000000000002</c:v>
                </c:pt>
                <c:pt idx="3112">
                  <c:v>0.38</c:v>
                </c:pt>
                <c:pt idx="3113">
                  <c:v>0.41799999999999998</c:v>
                </c:pt>
                <c:pt idx="3114">
                  <c:v>0.42</c:v>
                </c:pt>
                <c:pt idx="3115">
                  <c:v>0.46</c:v>
                </c:pt>
                <c:pt idx="3116">
                  <c:v>0.41299999999999998</c:v>
                </c:pt>
                <c:pt idx="3117">
                  <c:v>0.42199999999999999</c:v>
                </c:pt>
                <c:pt idx="3118">
                  <c:v>0.38200000000000001</c:v>
                </c:pt>
                <c:pt idx="3119">
                  <c:v>0.39200000000000002</c:v>
                </c:pt>
                <c:pt idx="3120">
                  <c:v>0.39900000000000002</c:v>
                </c:pt>
                <c:pt idx="3121">
                  <c:v>0.40100000000000002</c:v>
                </c:pt>
                <c:pt idx="3122">
                  <c:v>0.43</c:v>
                </c:pt>
                <c:pt idx="3123">
                  <c:v>0.432</c:v>
                </c:pt>
                <c:pt idx="3124">
                  <c:v>0.432</c:v>
                </c:pt>
                <c:pt idx="3125">
                  <c:v>0.44700000000000001</c:v>
                </c:pt>
                <c:pt idx="3126">
                  <c:v>0.38600000000000001</c:v>
                </c:pt>
                <c:pt idx="3127">
                  <c:v>0.39400000000000002</c:v>
                </c:pt>
                <c:pt idx="3128">
                  <c:v>0.379</c:v>
                </c:pt>
                <c:pt idx="3129">
                  <c:v>0.40100000000000002</c:v>
                </c:pt>
                <c:pt idx="3130">
                  <c:v>0.42</c:v>
                </c:pt>
                <c:pt idx="3131">
                  <c:v>0.41299999999999998</c:v>
                </c:pt>
                <c:pt idx="3132">
                  <c:v>0.45</c:v>
                </c:pt>
                <c:pt idx="3133">
                  <c:v>0.38900000000000001</c:v>
                </c:pt>
                <c:pt idx="3134">
                  <c:v>0.443</c:v>
                </c:pt>
                <c:pt idx="3135">
                  <c:v>0.42299999999999999</c:v>
                </c:pt>
                <c:pt idx="3136">
                  <c:v>0.433</c:v>
                </c:pt>
                <c:pt idx="3137">
                  <c:v>0.435</c:v>
                </c:pt>
                <c:pt idx="3138">
                  <c:v>0.435</c:v>
                </c:pt>
                <c:pt idx="3139">
                  <c:v>0.43099999999999999</c:v>
                </c:pt>
                <c:pt idx="3140">
                  <c:v>0.46800000000000003</c:v>
                </c:pt>
                <c:pt idx="3141">
                  <c:v>0.51</c:v>
                </c:pt>
                <c:pt idx="3142">
                  <c:v>0.46300000000000002</c:v>
                </c:pt>
                <c:pt idx="3143">
                  <c:v>0.48099999999999998</c:v>
                </c:pt>
                <c:pt idx="3144">
                  <c:v>0.48299999999999998</c:v>
                </c:pt>
                <c:pt idx="3145">
                  <c:v>0.47099999999999997</c:v>
                </c:pt>
                <c:pt idx="3146">
                  <c:v>0.47399999999999998</c:v>
                </c:pt>
                <c:pt idx="3147">
                  <c:v>0.45600000000000002</c:v>
                </c:pt>
                <c:pt idx="3148">
                  <c:v>0.44600000000000001</c:v>
                </c:pt>
                <c:pt idx="3149">
                  <c:v>0.48699999999999999</c:v>
                </c:pt>
                <c:pt idx="3150">
                  <c:v>0.44900000000000001</c:v>
                </c:pt>
                <c:pt idx="3151">
                  <c:v>0.43099999999999999</c:v>
                </c:pt>
                <c:pt idx="3152">
                  <c:v>0.436</c:v>
                </c:pt>
                <c:pt idx="3153">
                  <c:v>0.41899999999999998</c:v>
                </c:pt>
                <c:pt idx="3154">
                  <c:v>0.434</c:v>
                </c:pt>
                <c:pt idx="3155">
                  <c:v>0.41899999999999998</c:v>
                </c:pt>
                <c:pt idx="3156">
                  <c:v>0.432</c:v>
                </c:pt>
                <c:pt idx="3157">
                  <c:v>0.41899999999999998</c:v>
                </c:pt>
                <c:pt idx="3158">
                  <c:v>0.41899999999999998</c:v>
                </c:pt>
                <c:pt idx="3159">
                  <c:v>0.41899999999999998</c:v>
                </c:pt>
                <c:pt idx="3160">
                  <c:v>0.39100000000000001</c:v>
                </c:pt>
                <c:pt idx="3161">
                  <c:v>0.41099999999999998</c:v>
                </c:pt>
                <c:pt idx="3162">
                  <c:v>0.40600000000000003</c:v>
                </c:pt>
                <c:pt idx="3163">
                  <c:v>0.39100000000000001</c:v>
                </c:pt>
                <c:pt idx="3164">
                  <c:v>0.39800000000000002</c:v>
                </c:pt>
                <c:pt idx="3165">
                  <c:v>0.43</c:v>
                </c:pt>
                <c:pt idx="3166">
                  <c:v>0.46400000000000002</c:v>
                </c:pt>
                <c:pt idx="3167">
                  <c:v>0.45900000000000002</c:v>
                </c:pt>
                <c:pt idx="3168">
                  <c:v>0.47699999999999998</c:v>
                </c:pt>
                <c:pt idx="3169">
                  <c:v>0.45600000000000002</c:v>
                </c:pt>
                <c:pt idx="3170">
                  <c:v>0.42499999999999999</c:v>
                </c:pt>
                <c:pt idx="3171">
                  <c:v>0.42799999999999999</c:v>
                </c:pt>
                <c:pt idx="3172">
                  <c:v>0.40400000000000003</c:v>
                </c:pt>
                <c:pt idx="3173">
                  <c:v>0.42499999999999999</c:v>
                </c:pt>
                <c:pt idx="3174">
                  <c:v>0.44900000000000001</c:v>
                </c:pt>
                <c:pt idx="3175">
                  <c:v>0.44400000000000001</c:v>
                </c:pt>
                <c:pt idx="3176">
                  <c:v>0.41699999999999998</c:v>
                </c:pt>
                <c:pt idx="3177">
                  <c:v>0.41499999999999998</c:v>
                </c:pt>
                <c:pt idx="3178">
                  <c:v>0.40400000000000003</c:v>
                </c:pt>
                <c:pt idx="3179">
                  <c:v>0.41499999999999998</c:v>
                </c:pt>
                <c:pt idx="3180">
                  <c:v>0.40400000000000003</c:v>
                </c:pt>
                <c:pt idx="3181">
                  <c:v>0.40100000000000002</c:v>
                </c:pt>
                <c:pt idx="3182">
                  <c:v>0.42299999999999999</c:v>
                </c:pt>
                <c:pt idx="3183">
                  <c:v>0.40400000000000003</c:v>
                </c:pt>
                <c:pt idx="3184">
                  <c:v>0.38800000000000001</c:v>
                </c:pt>
                <c:pt idx="3185">
                  <c:v>0.39300000000000002</c:v>
                </c:pt>
                <c:pt idx="3186">
                  <c:v>0.36899999999999999</c:v>
                </c:pt>
                <c:pt idx="3187">
                  <c:v>0.33300000000000002</c:v>
                </c:pt>
                <c:pt idx="3188">
                  <c:v>0.311</c:v>
                </c:pt>
                <c:pt idx="3189">
                  <c:v>0.29699999999999999</c:v>
                </c:pt>
                <c:pt idx="3190">
                  <c:v>0.29399999999999998</c:v>
                </c:pt>
                <c:pt idx="3191">
                  <c:v>0.26100000000000001</c:v>
                </c:pt>
                <c:pt idx="3192">
                  <c:v>0.245</c:v>
                </c:pt>
                <c:pt idx="3193">
                  <c:v>0.23</c:v>
                </c:pt>
                <c:pt idx="3194">
                  <c:v>0.24399999999999999</c:v>
                </c:pt>
                <c:pt idx="3195">
                  <c:v>0.28499999999999998</c:v>
                </c:pt>
                <c:pt idx="3196">
                  <c:v>0.25700000000000001</c:v>
                </c:pt>
                <c:pt idx="3197">
                  <c:v>0.23499999999999999</c:v>
                </c:pt>
                <c:pt idx="3198">
                  <c:v>0.26100000000000001</c:v>
                </c:pt>
                <c:pt idx="3199">
                  <c:v>0.26100000000000001</c:v>
                </c:pt>
                <c:pt idx="3200">
                  <c:v>0.253</c:v>
                </c:pt>
                <c:pt idx="3201">
                  <c:v>0.28599999999999998</c:v>
                </c:pt>
                <c:pt idx="3202">
                  <c:v>0.27500000000000002</c:v>
                </c:pt>
                <c:pt idx="3203">
                  <c:v>0.23499999999999999</c:v>
                </c:pt>
                <c:pt idx="3204">
                  <c:v>0.252</c:v>
                </c:pt>
                <c:pt idx="3205">
                  <c:v>0.27100000000000002</c:v>
                </c:pt>
                <c:pt idx="3206">
                  <c:v>0.27700000000000002</c:v>
                </c:pt>
                <c:pt idx="3207">
                  <c:v>0.28499999999999998</c:v>
                </c:pt>
                <c:pt idx="3208">
                  <c:v>0.219</c:v>
                </c:pt>
                <c:pt idx="3209">
                  <c:v>0.24399999999999999</c:v>
                </c:pt>
                <c:pt idx="3210">
                  <c:v>0.24099999999999999</c:v>
                </c:pt>
                <c:pt idx="3211">
                  <c:v>0.307</c:v>
                </c:pt>
                <c:pt idx="3212">
                  <c:v>0.28999999999999998</c:v>
                </c:pt>
                <c:pt idx="3213">
                  <c:v>0.315</c:v>
                </c:pt>
                <c:pt idx="3214">
                  <c:v>0.28299999999999997</c:v>
                </c:pt>
                <c:pt idx="3215">
                  <c:v>0.28599999999999998</c:v>
                </c:pt>
                <c:pt idx="3216">
                  <c:v>0.28599999999999998</c:v>
                </c:pt>
                <c:pt idx="3217">
                  <c:v>0.26800000000000002</c:v>
                </c:pt>
                <c:pt idx="3218">
                  <c:v>0.28199999999999997</c:v>
                </c:pt>
                <c:pt idx="3219">
                  <c:v>0.27</c:v>
                </c:pt>
                <c:pt idx="3220">
                  <c:v>0.311</c:v>
                </c:pt>
                <c:pt idx="3221">
                  <c:v>0.28100000000000003</c:v>
                </c:pt>
                <c:pt idx="3222">
                  <c:v>0.22500000000000001</c:v>
                </c:pt>
                <c:pt idx="3223">
                  <c:v>0.19800000000000001</c:v>
                </c:pt>
                <c:pt idx="3224">
                  <c:v>0.21</c:v>
                </c:pt>
                <c:pt idx="3225">
                  <c:v>0.224</c:v>
                </c:pt>
                <c:pt idx="3226">
                  <c:v>0.218</c:v>
                </c:pt>
                <c:pt idx="3227">
                  <c:v>0.215</c:v>
                </c:pt>
                <c:pt idx="3228">
                  <c:v>0.23200000000000001</c:v>
                </c:pt>
                <c:pt idx="3229">
                  <c:v>0.21</c:v>
                </c:pt>
                <c:pt idx="3230">
                  <c:v>0.20399999999999999</c:v>
                </c:pt>
                <c:pt idx="3231">
                  <c:v>0.159</c:v>
                </c:pt>
                <c:pt idx="3232">
                  <c:v>0.13700000000000001</c:v>
                </c:pt>
                <c:pt idx="3233">
                  <c:v>0.11799999999999999</c:v>
                </c:pt>
                <c:pt idx="3234">
                  <c:v>9.9000000000000005E-2</c:v>
                </c:pt>
                <c:pt idx="3235">
                  <c:v>8.1000000000000003E-2</c:v>
                </c:pt>
                <c:pt idx="3236">
                  <c:v>6.5000000000000002E-2</c:v>
                </c:pt>
                <c:pt idx="3237">
                  <c:v>9.1999999999999998E-2</c:v>
                </c:pt>
                <c:pt idx="3238">
                  <c:v>0.11799999999999999</c:v>
                </c:pt>
                <c:pt idx="3239">
                  <c:v>0.108</c:v>
                </c:pt>
                <c:pt idx="3240">
                  <c:v>8.5999999999999993E-2</c:v>
                </c:pt>
                <c:pt idx="3241">
                  <c:v>9.5000000000000001E-2</c:v>
                </c:pt>
                <c:pt idx="3242">
                  <c:v>6.0999999999999999E-2</c:v>
                </c:pt>
                <c:pt idx="3243">
                  <c:v>0.111</c:v>
                </c:pt>
                <c:pt idx="3244">
                  <c:v>7.3999999999999996E-2</c:v>
                </c:pt>
                <c:pt idx="3245">
                  <c:v>0.11700000000000001</c:v>
                </c:pt>
                <c:pt idx="3246">
                  <c:v>0.128</c:v>
                </c:pt>
                <c:pt idx="3247">
                  <c:v>0.15</c:v>
                </c:pt>
                <c:pt idx="3248">
                  <c:v>0.114</c:v>
                </c:pt>
                <c:pt idx="3249">
                  <c:v>0.13200000000000001</c:v>
                </c:pt>
                <c:pt idx="3250">
                  <c:v>0.14399999999999999</c:v>
                </c:pt>
                <c:pt idx="3251">
                  <c:v>0.188</c:v>
                </c:pt>
                <c:pt idx="3252">
                  <c:v>0.188</c:v>
                </c:pt>
                <c:pt idx="3253">
                  <c:v>0.155</c:v>
                </c:pt>
                <c:pt idx="3254">
                  <c:v>0.161</c:v>
                </c:pt>
                <c:pt idx="3255">
                  <c:v>0.20200000000000001</c:v>
                </c:pt>
                <c:pt idx="3256">
                  <c:v>0.17599999999999999</c:v>
                </c:pt>
                <c:pt idx="3257">
                  <c:v>0.156</c:v>
                </c:pt>
                <c:pt idx="3258">
                  <c:v>0.123</c:v>
                </c:pt>
                <c:pt idx="3259">
                  <c:v>0.13900000000000001</c:v>
                </c:pt>
                <c:pt idx="3260">
                  <c:v>0.112</c:v>
                </c:pt>
                <c:pt idx="3261">
                  <c:v>0.13400000000000001</c:v>
                </c:pt>
                <c:pt idx="3262">
                  <c:v>9.8000000000000004E-2</c:v>
                </c:pt>
                <c:pt idx="3263">
                  <c:v>7.6999999999999999E-2</c:v>
                </c:pt>
                <c:pt idx="3264">
                  <c:v>7.8E-2</c:v>
                </c:pt>
                <c:pt idx="3265">
                  <c:v>7.9000000000000001E-2</c:v>
                </c:pt>
                <c:pt idx="3266">
                  <c:v>0.108</c:v>
                </c:pt>
                <c:pt idx="3267">
                  <c:v>0.13900000000000001</c:v>
                </c:pt>
                <c:pt idx="3268">
                  <c:v>0.11799999999999999</c:v>
                </c:pt>
                <c:pt idx="3269">
                  <c:v>0.152</c:v>
                </c:pt>
                <c:pt idx="3270">
                  <c:v>0.17100000000000001</c:v>
                </c:pt>
                <c:pt idx="3271">
                  <c:v>0.21</c:v>
                </c:pt>
                <c:pt idx="3272">
                  <c:v>0.20200000000000001</c:v>
                </c:pt>
                <c:pt idx="3273">
                  <c:v>0.26900000000000002</c:v>
                </c:pt>
                <c:pt idx="3274">
                  <c:v>0.24099999999999999</c:v>
                </c:pt>
                <c:pt idx="3275">
                  <c:v>0.22500000000000001</c:v>
                </c:pt>
                <c:pt idx="3276">
                  <c:v>0.22900000000000001</c:v>
                </c:pt>
                <c:pt idx="3277">
                  <c:v>0.222</c:v>
                </c:pt>
                <c:pt idx="3278">
                  <c:v>0.22</c:v>
                </c:pt>
                <c:pt idx="3279">
                  <c:v>0.214</c:v>
                </c:pt>
                <c:pt idx="3280">
                  <c:v>0.21</c:v>
                </c:pt>
                <c:pt idx="3281">
                  <c:v>0.19400000000000001</c:v>
                </c:pt>
                <c:pt idx="3282">
                  <c:v>0.19700000000000001</c:v>
                </c:pt>
                <c:pt idx="3283">
                  <c:v>0.19</c:v>
                </c:pt>
                <c:pt idx="3284">
                  <c:v>0.2</c:v>
                </c:pt>
                <c:pt idx="3285">
                  <c:v>0.19600000000000001</c:v>
                </c:pt>
                <c:pt idx="3286">
                  <c:v>0.18</c:v>
                </c:pt>
                <c:pt idx="3287">
                  <c:v>0.186</c:v>
                </c:pt>
                <c:pt idx="3288">
                  <c:v>0.20799999999999999</c:v>
                </c:pt>
                <c:pt idx="3289">
                  <c:v>0.19900000000000001</c:v>
                </c:pt>
                <c:pt idx="3290">
                  <c:v>0.19500000000000001</c:v>
                </c:pt>
                <c:pt idx="3291">
                  <c:v>0.221</c:v>
                </c:pt>
                <c:pt idx="3292">
                  <c:v>0.22900000000000001</c:v>
                </c:pt>
                <c:pt idx="3293">
                  <c:v>0.20499999999999999</c:v>
                </c:pt>
                <c:pt idx="3294">
                  <c:v>0.22600000000000001</c:v>
                </c:pt>
                <c:pt idx="3295">
                  <c:v>0.252</c:v>
                </c:pt>
                <c:pt idx="3296">
                  <c:v>0.26300000000000001</c:v>
                </c:pt>
                <c:pt idx="3297">
                  <c:v>0.26900000000000002</c:v>
                </c:pt>
                <c:pt idx="3298">
                  <c:v>0.254</c:v>
                </c:pt>
                <c:pt idx="3299">
                  <c:v>0.26</c:v>
                </c:pt>
                <c:pt idx="3300">
                  <c:v>0.248</c:v>
                </c:pt>
                <c:pt idx="3301">
                  <c:v>0.24199999999999999</c:v>
                </c:pt>
                <c:pt idx="3302">
                  <c:v>0.25800000000000001</c:v>
                </c:pt>
                <c:pt idx="3303">
                  <c:v>0.248</c:v>
                </c:pt>
                <c:pt idx="3304">
                  <c:v>0.24099999999999999</c:v>
                </c:pt>
                <c:pt idx="3305">
                  <c:v>0.25800000000000001</c:v>
                </c:pt>
                <c:pt idx="3306">
                  <c:v>0.26400000000000001</c:v>
                </c:pt>
                <c:pt idx="3307">
                  <c:v>0.26800000000000002</c:v>
                </c:pt>
                <c:pt idx="3308">
                  <c:v>0.255</c:v>
                </c:pt>
                <c:pt idx="3309">
                  <c:v>0.23</c:v>
                </c:pt>
                <c:pt idx="3310">
                  <c:v>0.23599999999999999</c:v>
                </c:pt>
                <c:pt idx="3311">
                  <c:v>0.22700000000000001</c:v>
                </c:pt>
                <c:pt idx="3312">
                  <c:v>0.23300000000000001</c:v>
                </c:pt>
                <c:pt idx="3313">
                  <c:v>0.247</c:v>
                </c:pt>
                <c:pt idx="3314">
                  <c:v>0.24199999999999999</c:v>
                </c:pt>
                <c:pt idx="3315">
                  <c:v>0.25700000000000001</c:v>
                </c:pt>
                <c:pt idx="3316">
                  <c:v>0.25</c:v>
                </c:pt>
                <c:pt idx="3317">
                  <c:v>0.23799999999999999</c:v>
                </c:pt>
                <c:pt idx="3318">
                  <c:v>0.246</c:v>
                </c:pt>
                <c:pt idx="3319">
                  <c:v>0.26800000000000002</c:v>
                </c:pt>
                <c:pt idx="3320">
                  <c:v>0.29299999999999998</c:v>
                </c:pt>
                <c:pt idx="3321">
                  <c:v>0.30199999999999999</c:v>
                </c:pt>
                <c:pt idx="3322">
                  <c:v>0.30599999999999999</c:v>
                </c:pt>
                <c:pt idx="3323">
                  <c:v>0.307</c:v>
                </c:pt>
                <c:pt idx="3324">
                  <c:v>0.308</c:v>
                </c:pt>
                <c:pt idx="3325">
                  <c:v>0.32200000000000001</c:v>
                </c:pt>
                <c:pt idx="3326">
                  <c:v>0.27800000000000002</c:v>
                </c:pt>
                <c:pt idx="3327">
                  <c:v>0.28199999999999997</c:v>
                </c:pt>
                <c:pt idx="3328">
                  <c:v>0.315</c:v>
                </c:pt>
                <c:pt idx="3329">
                  <c:v>0.33200000000000002</c:v>
                </c:pt>
                <c:pt idx="3330">
                  <c:v>0.317</c:v>
                </c:pt>
                <c:pt idx="3331">
                  <c:v>0.30199999999999999</c:v>
                </c:pt>
                <c:pt idx="3332">
                  <c:v>0.25700000000000001</c:v>
                </c:pt>
                <c:pt idx="3333">
                  <c:v>0.254</c:v>
                </c:pt>
                <c:pt idx="3334">
                  <c:v>0.27700000000000002</c:v>
                </c:pt>
                <c:pt idx="3335">
                  <c:v>0.29199999999999998</c:v>
                </c:pt>
                <c:pt idx="3336">
                  <c:v>0.29299999999999998</c:v>
                </c:pt>
                <c:pt idx="3337">
                  <c:v>0.317</c:v>
                </c:pt>
                <c:pt idx="3338">
                  <c:v>0.32600000000000001</c:v>
                </c:pt>
                <c:pt idx="3339">
                  <c:v>0.34899999999999998</c:v>
                </c:pt>
                <c:pt idx="3340">
                  <c:v>0.375</c:v>
                </c:pt>
                <c:pt idx="3341">
                  <c:v>0.374</c:v>
                </c:pt>
                <c:pt idx="3342">
                  <c:v>0.37</c:v>
                </c:pt>
                <c:pt idx="3343">
                  <c:v>0.32900000000000001</c:v>
                </c:pt>
                <c:pt idx="3344">
                  <c:v>0.34100000000000003</c:v>
                </c:pt>
                <c:pt idx="3345">
                  <c:v>0.34100000000000003</c:v>
                </c:pt>
                <c:pt idx="3346">
                  <c:v>0.34100000000000003</c:v>
                </c:pt>
                <c:pt idx="3347">
                  <c:v>0.28599999999999998</c:v>
                </c:pt>
                <c:pt idx="3348">
                  <c:v>0.312</c:v>
                </c:pt>
                <c:pt idx="3349">
                  <c:v>0.32300000000000001</c:v>
                </c:pt>
                <c:pt idx="3350">
                  <c:v>0.32300000000000001</c:v>
                </c:pt>
                <c:pt idx="3351">
                  <c:v>0.39800000000000002</c:v>
                </c:pt>
                <c:pt idx="3352">
                  <c:v>0.442</c:v>
                </c:pt>
                <c:pt idx="3353">
                  <c:v>0.45800000000000002</c:v>
                </c:pt>
                <c:pt idx="3354">
                  <c:v>0.434</c:v>
                </c:pt>
                <c:pt idx="3355">
                  <c:v>0.39200000000000002</c:v>
                </c:pt>
                <c:pt idx="3356">
                  <c:v>0.38800000000000001</c:v>
                </c:pt>
                <c:pt idx="3357">
                  <c:v>0.40600000000000003</c:v>
                </c:pt>
                <c:pt idx="3358">
                  <c:v>0.39600000000000002</c:v>
                </c:pt>
                <c:pt idx="3359">
                  <c:v>0.38600000000000001</c:v>
                </c:pt>
                <c:pt idx="3360">
                  <c:v>0.372</c:v>
                </c:pt>
                <c:pt idx="3361">
                  <c:v>0.36499999999999999</c:v>
                </c:pt>
                <c:pt idx="3362">
                  <c:v>0.39</c:v>
                </c:pt>
                <c:pt idx="3363">
                  <c:v>0.379</c:v>
                </c:pt>
                <c:pt idx="3364">
                  <c:v>0.41599999999999998</c:v>
                </c:pt>
                <c:pt idx="3365">
                  <c:v>0.40300000000000002</c:v>
                </c:pt>
                <c:pt idx="3366">
                  <c:v>0.372</c:v>
                </c:pt>
                <c:pt idx="3367">
                  <c:v>0.373</c:v>
                </c:pt>
                <c:pt idx="3368">
                  <c:v>0.36499999999999999</c:v>
                </c:pt>
                <c:pt idx="3369">
                  <c:v>0.38100000000000001</c:v>
                </c:pt>
                <c:pt idx="3370">
                  <c:v>0.374</c:v>
                </c:pt>
                <c:pt idx="3371">
                  <c:v>0.378</c:v>
                </c:pt>
                <c:pt idx="3372">
                  <c:v>0.377</c:v>
                </c:pt>
                <c:pt idx="3373">
                  <c:v>0.35099999999999998</c:v>
                </c:pt>
                <c:pt idx="3374">
                  <c:v>0.31900000000000001</c:v>
                </c:pt>
                <c:pt idx="3375">
                  <c:v>0.33800000000000002</c:v>
                </c:pt>
                <c:pt idx="3376">
                  <c:v>0.33</c:v>
                </c:pt>
                <c:pt idx="3377">
                  <c:v>0.32600000000000001</c:v>
                </c:pt>
                <c:pt idx="3378">
                  <c:v>0.317</c:v>
                </c:pt>
                <c:pt idx="3379">
                  <c:v>0.31900000000000001</c:v>
                </c:pt>
                <c:pt idx="3380">
                  <c:v>0.32300000000000001</c:v>
                </c:pt>
                <c:pt idx="3381">
                  <c:v>0.35499999999999998</c:v>
                </c:pt>
                <c:pt idx="3382">
                  <c:v>0.30399999999999999</c:v>
                </c:pt>
                <c:pt idx="3383">
                  <c:v>0.314</c:v>
                </c:pt>
                <c:pt idx="3384">
                  <c:v>0.313</c:v>
                </c:pt>
                <c:pt idx="3385">
                  <c:v>0.30199999999999999</c:v>
                </c:pt>
                <c:pt idx="3386">
                  <c:v>0.28100000000000003</c:v>
                </c:pt>
                <c:pt idx="3387">
                  <c:v>0.26100000000000001</c:v>
                </c:pt>
                <c:pt idx="3388">
                  <c:v>0.26700000000000002</c:v>
                </c:pt>
                <c:pt idx="3389">
                  <c:v>0.23699999999999999</c:v>
                </c:pt>
                <c:pt idx="3390">
                  <c:v>0.20399999999999999</c:v>
                </c:pt>
                <c:pt idx="3391">
                  <c:v>0.23</c:v>
                </c:pt>
                <c:pt idx="3392">
                  <c:v>0.24099999999999999</c:v>
                </c:pt>
                <c:pt idx="3393">
                  <c:v>0.19700000000000001</c:v>
                </c:pt>
                <c:pt idx="3394">
                  <c:v>0.24</c:v>
                </c:pt>
                <c:pt idx="3395">
                  <c:v>0.24199999999999999</c:v>
                </c:pt>
                <c:pt idx="3396">
                  <c:v>0.20699999999999999</c:v>
                </c:pt>
                <c:pt idx="3397">
                  <c:v>0.23699999999999999</c:v>
                </c:pt>
                <c:pt idx="3398">
                  <c:v>0.25800000000000001</c:v>
                </c:pt>
                <c:pt idx="3399">
                  <c:v>0.22800000000000001</c:v>
                </c:pt>
                <c:pt idx="3400">
                  <c:v>0.21099999999999999</c:v>
                </c:pt>
                <c:pt idx="3401">
                  <c:v>0.23100000000000001</c:v>
                </c:pt>
                <c:pt idx="3402">
                  <c:v>0.23</c:v>
                </c:pt>
                <c:pt idx="3403">
                  <c:v>0.224</c:v>
                </c:pt>
                <c:pt idx="3404">
                  <c:v>0.20200000000000001</c:v>
                </c:pt>
                <c:pt idx="3405">
                  <c:v>0.193</c:v>
                </c:pt>
                <c:pt idx="3406">
                  <c:v>0.19800000000000001</c:v>
                </c:pt>
                <c:pt idx="3407">
                  <c:v>0.21</c:v>
                </c:pt>
                <c:pt idx="3408">
                  <c:v>0.222</c:v>
                </c:pt>
                <c:pt idx="3409">
                  <c:v>0.19500000000000001</c:v>
                </c:pt>
                <c:pt idx="3410">
                  <c:v>0.20200000000000001</c:v>
                </c:pt>
                <c:pt idx="3411">
                  <c:v>0.17899999999999999</c:v>
                </c:pt>
                <c:pt idx="3412">
                  <c:v>0.20300000000000001</c:v>
                </c:pt>
                <c:pt idx="3413">
                  <c:v>0.20300000000000001</c:v>
                </c:pt>
                <c:pt idx="3414">
                  <c:v>0.20300000000000001</c:v>
                </c:pt>
                <c:pt idx="3415">
                  <c:v>0.20799999999999999</c:v>
                </c:pt>
                <c:pt idx="3416">
                  <c:v>0.19600000000000001</c:v>
                </c:pt>
                <c:pt idx="3417">
                  <c:v>0.2</c:v>
                </c:pt>
                <c:pt idx="3418">
                  <c:v>0.186</c:v>
                </c:pt>
                <c:pt idx="3419">
                  <c:v>0.223</c:v>
                </c:pt>
                <c:pt idx="3420">
                  <c:v>0.23799999999999999</c:v>
                </c:pt>
                <c:pt idx="3421">
                  <c:v>0.248</c:v>
                </c:pt>
                <c:pt idx="3422">
                  <c:v>0.222</c:v>
                </c:pt>
                <c:pt idx="3423">
                  <c:v>0.21099999999999999</c:v>
                </c:pt>
                <c:pt idx="3424">
                  <c:v>0.20399999999999999</c:v>
                </c:pt>
                <c:pt idx="3425">
                  <c:v>0.22</c:v>
                </c:pt>
                <c:pt idx="3426">
                  <c:v>0.21</c:v>
                </c:pt>
                <c:pt idx="3427">
                  <c:v>0.19800000000000001</c:v>
                </c:pt>
                <c:pt idx="3428">
                  <c:v>0.22800000000000001</c:v>
                </c:pt>
                <c:pt idx="3429">
                  <c:v>0.224</c:v>
                </c:pt>
                <c:pt idx="3430">
                  <c:v>0.26</c:v>
                </c:pt>
                <c:pt idx="3431">
                  <c:v>0.23899999999999999</c:v>
                </c:pt>
                <c:pt idx="3432">
                  <c:v>0.25800000000000001</c:v>
                </c:pt>
                <c:pt idx="3433">
                  <c:v>0.23799999999999999</c:v>
                </c:pt>
                <c:pt idx="3434">
                  <c:v>0.23100000000000001</c:v>
                </c:pt>
                <c:pt idx="3435">
                  <c:v>0.24399999999999999</c:v>
                </c:pt>
                <c:pt idx="3436">
                  <c:v>0.20899999999999999</c:v>
                </c:pt>
                <c:pt idx="3437">
                  <c:v>0.222</c:v>
                </c:pt>
                <c:pt idx="3438">
                  <c:v>0.27200000000000002</c:v>
                </c:pt>
                <c:pt idx="3439">
                  <c:v>0.26300000000000001</c:v>
                </c:pt>
                <c:pt idx="3440">
                  <c:v>0.28799999999999998</c:v>
                </c:pt>
                <c:pt idx="3441">
                  <c:v>0.27800000000000002</c:v>
                </c:pt>
                <c:pt idx="3442">
                  <c:v>0.28299999999999997</c:v>
                </c:pt>
                <c:pt idx="3443">
                  <c:v>0.32600000000000001</c:v>
                </c:pt>
                <c:pt idx="3444">
                  <c:v>0.316</c:v>
                </c:pt>
                <c:pt idx="3445">
                  <c:v>0.32700000000000001</c:v>
                </c:pt>
                <c:pt idx="3446">
                  <c:v>0.34</c:v>
                </c:pt>
                <c:pt idx="3447">
                  <c:v>0.31</c:v>
                </c:pt>
                <c:pt idx="3448">
                  <c:v>0.33100000000000002</c:v>
                </c:pt>
                <c:pt idx="3449">
                  <c:v>0.34200000000000003</c:v>
                </c:pt>
                <c:pt idx="3450">
                  <c:v>0.33200000000000002</c:v>
                </c:pt>
                <c:pt idx="3451">
                  <c:v>0.34</c:v>
                </c:pt>
                <c:pt idx="3452">
                  <c:v>0.33</c:v>
                </c:pt>
                <c:pt idx="3453">
                  <c:v>0.34100000000000003</c:v>
                </c:pt>
                <c:pt idx="3454">
                  <c:v>0.35899999999999999</c:v>
                </c:pt>
                <c:pt idx="3455">
                  <c:v>0.36399999999999999</c:v>
                </c:pt>
                <c:pt idx="3456">
                  <c:v>0.375</c:v>
                </c:pt>
                <c:pt idx="3457">
                  <c:v>0.374</c:v>
                </c:pt>
                <c:pt idx="3458">
                  <c:v>0.374</c:v>
                </c:pt>
                <c:pt idx="3459">
                  <c:v>0.35499999999999998</c:v>
                </c:pt>
                <c:pt idx="3460">
                  <c:v>0.38700000000000001</c:v>
                </c:pt>
                <c:pt idx="3461">
                  <c:v>0.36499999999999999</c:v>
                </c:pt>
                <c:pt idx="3462">
                  <c:v>0.373</c:v>
                </c:pt>
                <c:pt idx="3463">
                  <c:v>0.40400000000000003</c:v>
                </c:pt>
                <c:pt idx="3464">
                  <c:v>0.436</c:v>
                </c:pt>
                <c:pt idx="3465">
                  <c:v>0.47199999999999998</c:v>
                </c:pt>
                <c:pt idx="3466">
                  <c:v>0.435</c:v>
                </c:pt>
                <c:pt idx="3467">
                  <c:v>0.43099999999999999</c:v>
                </c:pt>
                <c:pt idx="3468">
                  <c:v>0.39800000000000002</c:v>
                </c:pt>
                <c:pt idx="3469">
                  <c:v>0.40300000000000002</c:v>
                </c:pt>
                <c:pt idx="3470">
                  <c:v>0.442</c:v>
                </c:pt>
                <c:pt idx="3471">
                  <c:v>0.44400000000000001</c:v>
                </c:pt>
                <c:pt idx="3472">
                  <c:v>0.496</c:v>
                </c:pt>
                <c:pt idx="3473">
                  <c:v>0.52200000000000002</c:v>
                </c:pt>
                <c:pt idx="3474">
                  <c:v>0.54600000000000004</c:v>
                </c:pt>
                <c:pt idx="3475">
                  <c:v>0.51800000000000002</c:v>
                </c:pt>
                <c:pt idx="3476">
                  <c:v>0.42599999999999999</c:v>
                </c:pt>
                <c:pt idx="3477">
                  <c:v>0.42799999999999999</c:v>
                </c:pt>
                <c:pt idx="3478">
                  <c:v>0.39800000000000002</c:v>
                </c:pt>
                <c:pt idx="3479">
                  <c:v>0.38400000000000001</c:v>
                </c:pt>
                <c:pt idx="3480">
                  <c:v>0.374</c:v>
                </c:pt>
                <c:pt idx="3481">
                  <c:v>0.41099999999999998</c:v>
                </c:pt>
                <c:pt idx="3482">
                  <c:v>0.38400000000000001</c:v>
                </c:pt>
                <c:pt idx="3483">
                  <c:v>0.40100000000000002</c:v>
                </c:pt>
                <c:pt idx="3484">
                  <c:v>0.39</c:v>
                </c:pt>
                <c:pt idx="3485">
                  <c:v>0.34799999999999998</c:v>
                </c:pt>
                <c:pt idx="3486">
                  <c:v>0.379</c:v>
                </c:pt>
                <c:pt idx="3487">
                  <c:v>0.36799999999999999</c:v>
                </c:pt>
                <c:pt idx="3488">
                  <c:v>0.35899999999999999</c:v>
                </c:pt>
                <c:pt idx="3489">
                  <c:v>0.36699999999999999</c:v>
                </c:pt>
                <c:pt idx="3490">
                  <c:v>0.318</c:v>
                </c:pt>
                <c:pt idx="3491">
                  <c:v>0.31</c:v>
                </c:pt>
                <c:pt idx="3492">
                  <c:v>0.28699999999999998</c:v>
                </c:pt>
                <c:pt idx="3493">
                  <c:v>0.32200000000000001</c:v>
                </c:pt>
                <c:pt idx="3494">
                  <c:v>0.32400000000000001</c:v>
                </c:pt>
                <c:pt idx="3495">
                  <c:v>0.34300000000000003</c:v>
                </c:pt>
                <c:pt idx="3496">
                  <c:v>0.36199999999999999</c:v>
                </c:pt>
                <c:pt idx="3497">
                  <c:v>0.32500000000000001</c:v>
                </c:pt>
                <c:pt idx="3498">
                  <c:v>0.29499999999999998</c:v>
                </c:pt>
                <c:pt idx="3499">
                  <c:v>0.30099999999999999</c:v>
                </c:pt>
                <c:pt idx="3500">
                  <c:v>0.316</c:v>
                </c:pt>
                <c:pt idx="3501">
                  <c:v>0.318</c:v>
                </c:pt>
                <c:pt idx="3502">
                  <c:v>0.32100000000000001</c:v>
                </c:pt>
                <c:pt idx="3503">
                  <c:v>0.34799999999999998</c:v>
                </c:pt>
                <c:pt idx="3504">
                  <c:v>0.38400000000000001</c:v>
                </c:pt>
                <c:pt idx="3505">
                  <c:v>0.376</c:v>
                </c:pt>
                <c:pt idx="3506">
                  <c:v>0.38500000000000001</c:v>
                </c:pt>
                <c:pt idx="3507">
                  <c:v>0.36699999999999999</c:v>
                </c:pt>
                <c:pt idx="3508">
                  <c:v>0.34699999999999998</c:v>
                </c:pt>
                <c:pt idx="3509">
                  <c:v>0.37</c:v>
                </c:pt>
                <c:pt idx="3510">
                  <c:v>0.42699999999999999</c:v>
                </c:pt>
                <c:pt idx="3511">
                  <c:v>0.44400000000000001</c:v>
                </c:pt>
                <c:pt idx="3512">
                  <c:v>0.42899999999999999</c:v>
                </c:pt>
                <c:pt idx="3513">
                  <c:v>0.42299999999999999</c:v>
                </c:pt>
                <c:pt idx="3514">
                  <c:v>0.432</c:v>
                </c:pt>
                <c:pt idx="3515">
                  <c:v>0.38</c:v>
                </c:pt>
                <c:pt idx="3516">
                  <c:v>0.41</c:v>
                </c:pt>
                <c:pt idx="3517">
                  <c:v>0.40899999999999997</c:v>
                </c:pt>
                <c:pt idx="3518">
                  <c:v>0.44</c:v>
                </c:pt>
                <c:pt idx="3519">
                  <c:v>0.45400000000000001</c:v>
                </c:pt>
                <c:pt idx="3520">
                  <c:v>0.39700000000000002</c:v>
                </c:pt>
                <c:pt idx="3521">
                  <c:v>0.45300000000000001</c:v>
                </c:pt>
                <c:pt idx="3522">
                  <c:v>0.41399999999999998</c:v>
                </c:pt>
                <c:pt idx="3523">
                  <c:v>0.41399999999999998</c:v>
                </c:pt>
                <c:pt idx="3524">
                  <c:v>0.45200000000000001</c:v>
                </c:pt>
                <c:pt idx="3525">
                  <c:v>0.47899999999999998</c:v>
                </c:pt>
                <c:pt idx="3526">
                  <c:v>0.47599999999999998</c:v>
                </c:pt>
                <c:pt idx="3527">
                  <c:v>0.54900000000000004</c:v>
                </c:pt>
                <c:pt idx="3528">
                  <c:v>0.499</c:v>
                </c:pt>
                <c:pt idx="3529">
                  <c:v>0.51300000000000001</c:v>
                </c:pt>
                <c:pt idx="3530">
                  <c:v>0.53400000000000003</c:v>
                </c:pt>
                <c:pt idx="3531">
                  <c:v>0.51400000000000001</c:v>
                </c:pt>
                <c:pt idx="3532">
                  <c:v>0.48899999999999999</c:v>
                </c:pt>
                <c:pt idx="3533">
                  <c:v>0.47899999999999998</c:v>
                </c:pt>
                <c:pt idx="3534">
                  <c:v>0.48599999999999999</c:v>
                </c:pt>
                <c:pt idx="3535">
                  <c:v>0.504</c:v>
                </c:pt>
                <c:pt idx="3536">
                  <c:v>0.55000000000000004</c:v>
                </c:pt>
                <c:pt idx="3537">
                  <c:v>0.496</c:v>
                </c:pt>
                <c:pt idx="3538">
                  <c:v>0.498</c:v>
                </c:pt>
                <c:pt idx="3539">
                  <c:v>0.48299999999999998</c:v>
                </c:pt>
                <c:pt idx="3540">
                  <c:v>0.43</c:v>
                </c:pt>
                <c:pt idx="3541">
                  <c:v>0.434</c:v>
                </c:pt>
                <c:pt idx="3542">
                  <c:v>0.45300000000000001</c:v>
                </c:pt>
                <c:pt idx="3543">
                  <c:v>0.42599999999999999</c:v>
                </c:pt>
                <c:pt idx="3544">
                  <c:v>0.442</c:v>
                </c:pt>
                <c:pt idx="3545">
                  <c:v>0.44600000000000001</c:v>
                </c:pt>
                <c:pt idx="3546">
                  <c:v>0.435</c:v>
                </c:pt>
                <c:pt idx="3547">
                  <c:v>0.41</c:v>
                </c:pt>
                <c:pt idx="3548">
                  <c:v>0.45400000000000001</c:v>
                </c:pt>
                <c:pt idx="3549">
                  <c:v>0.43099999999999999</c:v>
                </c:pt>
                <c:pt idx="3550">
                  <c:v>0.42499999999999999</c:v>
                </c:pt>
                <c:pt idx="3551">
                  <c:v>0.41899999999999998</c:v>
                </c:pt>
                <c:pt idx="3552">
                  <c:v>0.42799999999999999</c:v>
                </c:pt>
                <c:pt idx="3553">
                  <c:v>0.443</c:v>
                </c:pt>
                <c:pt idx="3554">
                  <c:v>0.44700000000000001</c:v>
                </c:pt>
                <c:pt idx="3555">
                  <c:v>0.497</c:v>
                </c:pt>
                <c:pt idx="3556">
                  <c:v>0.49299999999999999</c:v>
                </c:pt>
                <c:pt idx="3557">
                  <c:v>0.47499999999999998</c:v>
                </c:pt>
                <c:pt idx="3558">
                  <c:v>0.47199999999999998</c:v>
                </c:pt>
                <c:pt idx="3559">
                  <c:v>0.48699999999999999</c:v>
                </c:pt>
                <c:pt idx="3560">
                  <c:v>0.432</c:v>
                </c:pt>
                <c:pt idx="3561">
                  <c:v>0.41299999999999998</c:v>
                </c:pt>
                <c:pt idx="3562">
                  <c:v>0.44600000000000001</c:v>
                </c:pt>
                <c:pt idx="3563">
                  <c:v>0.443</c:v>
                </c:pt>
                <c:pt idx="3564">
                  <c:v>0.44</c:v>
                </c:pt>
                <c:pt idx="3565">
                  <c:v>0.42299999999999999</c:v>
                </c:pt>
                <c:pt idx="3566">
                  <c:v>0.39100000000000001</c:v>
                </c:pt>
                <c:pt idx="3567">
                  <c:v>0.42099999999999999</c:v>
                </c:pt>
                <c:pt idx="3568">
                  <c:v>0.41799999999999998</c:v>
                </c:pt>
                <c:pt idx="3569">
                  <c:v>0.39100000000000001</c:v>
                </c:pt>
                <c:pt idx="3570">
                  <c:v>0.45300000000000001</c:v>
                </c:pt>
                <c:pt idx="3571">
                  <c:v>0.441</c:v>
                </c:pt>
                <c:pt idx="3572">
                  <c:v>0.39300000000000002</c:v>
                </c:pt>
                <c:pt idx="3573">
                  <c:v>0.45600000000000002</c:v>
                </c:pt>
                <c:pt idx="3574">
                  <c:v>0.47399999999999998</c:v>
                </c:pt>
                <c:pt idx="3575">
                  <c:v>0.46</c:v>
                </c:pt>
                <c:pt idx="3576">
                  <c:v>0.46700000000000003</c:v>
                </c:pt>
                <c:pt idx="3577">
                  <c:v>0.44400000000000001</c:v>
                </c:pt>
                <c:pt idx="3578">
                  <c:v>0.42599999999999999</c:v>
                </c:pt>
                <c:pt idx="3579">
                  <c:v>0.435</c:v>
                </c:pt>
                <c:pt idx="3580">
                  <c:v>0.45800000000000002</c:v>
                </c:pt>
                <c:pt idx="3581">
                  <c:v>0.44900000000000001</c:v>
                </c:pt>
                <c:pt idx="3582">
                  <c:v>0.45400000000000001</c:v>
                </c:pt>
                <c:pt idx="3583">
                  <c:v>0.443</c:v>
                </c:pt>
                <c:pt idx="3584">
                  <c:v>0.442</c:v>
                </c:pt>
                <c:pt idx="3585">
                  <c:v>0.441</c:v>
                </c:pt>
                <c:pt idx="3586">
                  <c:v>0.46700000000000003</c:v>
                </c:pt>
                <c:pt idx="3587">
                  <c:v>0.442</c:v>
                </c:pt>
                <c:pt idx="3588">
                  <c:v>0.45800000000000002</c:v>
                </c:pt>
                <c:pt idx="3589">
                  <c:v>0.49199999999999999</c:v>
                </c:pt>
                <c:pt idx="3590">
                  <c:v>0.47499999999999998</c:v>
                </c:pt>
                <c:pt idx="3591">
                  <c:v>0.49299999999999999</c:v>
                </c:pt>
                <c:pt idx="3592">
                  <c:v>0.498</c:v>
                </c:pt>
                <c:pt idx="3593">
                  <c:v>0.50600000000000001</c:v>
                </c:pt>
                <c:pt idx="3594">
                  <c:v>0.50800000000000001</c:v>
                </c:pt>
                <c:pt idx="3595">
                  <c:v>0.46800000000000003</c:v>
                </c:pt>
                <c:pt idx="3596">
                  <c:v>0.46200000000000002</c:v>
                </c:pt>
                <c:pt idx="3597">
                  <c:v>0.48</c:v>
                </c:pt>
                <c:pt idx="3598">
                  <c:v>0.47499999999999998</c:v>
                </c:pt>
                <c:pt idx="3599">
                  <c:v>0.46800000000000003</c:v>
                </c:pt>
                <c:pt idx="3600">
                  <c:v>0.44800000000000001</c:v>
                </c:pt>
                <c:pt idx="3601">
                  <c:v>0.47799999999999998</c:v>
                </c:pt>
                <c:pt idx="3602">
                  <c:v>0.53500000000000003</c:v>
                </c:pt>
                <c:pt idx="3603">
                  <c:v>0.54400000000000004</c:v>
                </c:pt>
                <c:pt idx="3604">
                  <c:v>0.56599999999999995</c:v>
                </c:pt>
                <c:pt idx="3605">
                  <c:v>0.57999999999999996</c:v>
                </c:pt>
                <c:pt idx="3606">
                  <c:v>0.57999999999999996</c:v>
                </c:pt>
                <c:pt idx="3607">
                  <c:v>0.57999999999999996</c:v>
                </c:pt>
                <c:pt idx="3608">
                  <c:v>0.63</c:v>
                </c:pt>
                <c:pt idx="3609">
                  <c:v>0.56899999999999995</c:v>
                </c:pt>
                <c:pt idx="3610">
                  <c:v>0.56399999999999995</c:v>
                </c:pt>
                <c:pt idx="3611">
                  <c:v>0.56399999999999995</c:v>
                </c:pt>
                <c:pt idx="3612">
                  <c:v>0.54300000000000004</c:v>
                </c:pt>
                <c:pt idx="3613">
                  <c:v>0.53800000000000003</c:v>
                </c:pt>
                <c:pt idx="3614">
                  <c:v>0.51700000000000002</c:v>
                </c:pt>
                <c:pt idx="3615">
                  <c:v>0.52500000000000002</c:v>
                </c:pt>
                <c:pt idx="3616">
                  <c:v>0.55800000000000005</c:v>
                </c:pt>
                <c:pt idx="3617">
                  <c:v>0.56599999999999995</c:v>
                </c:pt>
                <c:pt idx="3618">
                  <c:v>0.51700000000000002</c:v>
                </c:pt>
                <c:pt idx="3619">
                  <c:v>0.48699999999999999</c:v>
                </c:pt>
                <c:pt idx="3620">
                  <c:v>0.51500000000000001</c:v>
                </c:pt>
                <c:pt idx="3621">
                  <c:v>0.52</c:v>
                </c:pt>
                <c:pt idx="3622">
                  <c:v>0.50700000000000001</c:v>
                </c:pt>
                <c:pt idx="3623">
                  <c:v>0.51900000000000002</c:v>
                </c:pt>
                <c:pt idx="3624">
                  <c:v>0.53300000000000003</c:v>
                </c:pt>
                <c:pt idx="3625">
                  <c:v>0.53500000000000003</c:v>
                </c:pt>
                <c:pt idx="3626">
                  <c:v>0.57899999999999996</c:v>
                </c:pt>
                <c:pt idx="3627">
                  <c:v>0.53700000000000003</c:v>
                </c:pt>
                <c:pt idx="3628">
                  <c:v>0.53100000000000003</c:v>
                </c:pt>
                <c:pt idx="3629">
                  <c:v>0.53900000000000003</c:v>
                </c:pt>
                <c:pt idx="3630">
                  <c:v>0.53800000000000003</c:v>
                </c:pt>
                <c:pt idx="3631">
                  <c:v>0.51</c:v>
                </c:pt>
                <c:pt idx="3632">
                  <c:v>0.52400000000000002</c:v>
                </c:pt>
                <c:pt idx="3633">
                  <c:v>0.49399999999999999</c:v>
                </c:pt>
                <c:pt idx="3634">
                  <c:v>0.47799999999999998</c:v>
                </c:pt>
                <c:pt idx="3635">
                  <c:v>0.48599999999999999</c:v>
                </c:pt>
                <c:pt idx="3636">
                  <c:v>0.48799999999999999</c:v>
                </c:pt>
                <c:pt idx="3637">
                  <c:v>0.505</c:v>
                </c:pt>
                <c:pt idx="3638">
                  <c:v>0.47499999999999998</c:v>
                </c:pt>
                <c:pt idx="3639">
                  <c:v>0.47699999999999998</c:v>
                </c:pt>
                <c:pt idx="3640">
                  <c:v>0.49399999999999999</c:v>
                </c:pt>
                <c:pt idx="3641">
                  <c:v>0.53900000000000003</c:v>
                </c:pt>
                <c:pt idx="3642">
                  <c:v>0.52300000000000002</c:v>
                </c:pt>
                <c:pt idx="3643">
                  <c:v>0.52</c:v>
                </c:pt>
                <c:pt idx="3644">
                  <c:v>0.497</c:v>
                </c:pt>
                <c:pt idx="3645">
                  <c:v>0.48699999999999999</c:v>
                </c:pt>
                <c:pt idx="3646">
                  <c:v>0.48299999999999998</c:v>
                </c:pt>
                <c:pt idx="3647">
                  <c:v>0.51</c:v>
                </c:pt>
                <c:pt idx="3648">
                  <c:v>0.49099999999999999</c:v>
                </c:pt>
                <c:pt idx="3649">
                  <c:v>0.49</c:v>
                </c:pt>
                <c:pt idx="3650">
                  <c:v>0.499</c:v>
                </c:pt>
                <c:pt idx="3651">
                  <c:v>0.504</c:v>
                </c:pt>
                <c:pt idx="3652">
                  <c:v>0.49399999999999999</c:v>
                </c:pt>
                <c:pt idx="3653">
                  <c:v>0.49399999999999999</c:v>
                </c:pt>
                <c:pt idx="3654">
                  <c:v>0.59599999999999997</c:v>
                </c:pt>
                <c:pt idx="3655">
                  <c:v>0.62</c:v>
                </c:pt>
                <c:pt idx="3656">
                  <c:v>0.621</c:v>
                </c:pt>
                <c:pt idx="3657">
                  <c:v>0.63200000000000001</c:v>
                </c:pt>
                <c:pt idx="3658">
                  <c:v>0.64700000000000002</c:v>
                </c:pt>
                <c:pt idx="3659">
                  <c:v>0.65100000000000002</c:v>
                </c:pt>
                <c:pt idx="3660">
                  <c:v>0.64900000000000002</c:v>
                </c:pt>
                <c:pt idx="3661">
                  <c:v>0.64700000000000002</c:v>
                </c:pt>
                <c:pt idx="3662">
                  <c:v>0.60799999999999998</c:v>
                </c:pt>
                <c:pt idx="3663">
                  <c:v>0.61199999999999999</c:v>
                </c:pt>
                <c:pt idx="3664">
                  <c:v>0.63700000000000001</c:v>
                </c:pt>
                <c:pt idx="3665">
                  <c:v>0.63200000000000001</c:v>
                </c:pt>
                <c:pt idx="3666">
                  <c:v>0.64400000000000002</c:v>
                </c:pt>
                <c:pt idx="3667">
                  <c:v>0.67900000000000005</c:v>
                </c:pt>
                <c:pt idx="3668">
                  <c:v>0.67400000000000004</c:v>
                </c:pt>
                <c:pt idx="3669">
                  <c:v>0.65</c:v>
                </c:pt>
                <c:pt idx="3670">
                  <c:v>0.67200000000000004</c:v>
                </c:pt>
                <c:pt idx="3671">
                  <c:v>0.67600000000000005</c:v>
                </c:pt>
                <c:pt idx="3672">
                  <c:v>0.67400000000000004</c:v>
                </c:pt>
                <c:pt idx="3673">
                  <c:v>0.71199999999999997</c:v>
                </c:pt>
                <c:pt idx="3674">
                  <c:v>0.71</c:v>
                </c:pt>
                <c:pt idx="3675">
                  <c:v>0.68899999999999995</c:v>
                </c:pt>
                <c:pt idx="3676">
                  <c:v>0.70899999999999996</c:v>
                </c:pt>
                <c:pt idx="3677">
                  <c:v>0.68700000000000006</c:v>
                </c:pt>
                <c:pt idx="3678">
                  <c:v>0.64800000000000002</c:v>
                </c:pt>
                <c:pt idx="3679">
                  <c:v>0.63500000000000001</c:v>
                </c:pt>
                <c:pt idx="3680">
                  <c:v>0.65300000000000002</c:v>
                </c:pt>
                <c:pt idx="3681">
                  <c:v>0.65300000000000002</c:v>
                </c:pt>
                <c:pt idx="3682">
                  <c:v>0.61499999999999999</c:v>
                </c:pt>
                <c:pt idx="3683">
                  <c:v>0.62</c:v>
                </c:pt>
                <c:pt idx="3684">
                  <c:v>0.64300000000000002</c:v>
                </c:pt>
                <c:pt idx="3685">
                  <c:v>0.627</c:v>
                </c:pt>
                <c:pt idx="3686">
                  <c:v>0.66400000000000003</c:v>
                </c:pt>
                <c:pt idx="3687">
                  <c:v>0.70799999999999996</c:v>
                </c:pt>
                <c:pt idx="3688">
                  <c:v>0.70799999999999996</c:v>
                </c:pt>
                <c:pt idx="3689">
                  <c:v>0.70799999999999996</c:v>
                </c:pt>
                <c:pt idx="3690">
                  <c:v>0.73099999999999998</c:v>
                </c:pt>
                <c:pt idx="3691">
                  <c:v>0.70099999999999996</c:v>
                </c:pt>
                <c:pt idx="3692">
                  <c:v>0.71599999999999997</c:v>
                </c:pt>
                <c:pt idx="3693">
                  <c:v>0.68700000000000006</c:v>
                </c:pt>
                <c:pt idx="3694">
                  <c:v>0.69899999999999995</c:v>
                </c:pt>
                <c:pt idx="3695">
                  <c:v>0.7</c:v>
                </c:pt>
                <c:pt idx="3696">
                  <c:v>0.68700000000000006</c:v>
                </c:pt>
                <c:pt idx="3697">
                  <c:v>0.67600000000000005</c:v>
                </c:pt>
                <c:pt idx="3698">
                  <c:v>0.69599999999999995</c:v>
                </c:pt>
                <c:pt idx="3699">
                  <c:v>0.70199999999999996</c:v>
                </c:pt>
                <c:pt idx="3700">
                  <c:v>0.753</c:v>
                </c:pt>
                <c:pt idx="3701">
                  <c:v>0.751</c:v>
                </c:pt>
                <c:pt idx="3702">
                  <c:v>0.72199999999999998</c:v>
                </c:pt>
                <c:pt idx="3703">
                  <c:v>0.75700000000000001</c:v>
                </c:pt>
                <c:pt idx="3704">
                  <c:v>0.79100000000000004</c:v>
                </c:pt>
                <c:pt idx="3705">
                  <c:v>0.73899999999999999</c:v>
                </c:pt>
                <c:pt idx="3706">
                  <c:v>0.66</c:v>
                </c:pt>
                <c:pt idx="3707">
                  <c:v>0.63700000000000001</c:v>
                </c:pt>
                <c:pt idx="3708">
                  <c:v>0.67800000000000005</c:v>
                </c:pt>
                <c:pt idx="3709">
                  <c:v>0.68799999999999994</c:v>
                </c:pt>
                <c:pt idx="3710">
                  <c:v>0.69499999999999995</c:v>
                </c:pt>
                <c:pt idx="3711">
                  <c:v>0.72199999999999998</c:v>
                </c:pt>
                <c:pt idx="3712">
                  <c:v>0.71699999999999997</c:v>
                </c:pt>
                <c:pt idx="3713">
                  <c:v>0.69399999999999995</c:v>
                </c:pt>
                <c:pt idx="3714">
                  <c:v>#N/A</c:v>
                </c:pt>
                <c:pt idx="3715">
                  <c:v>0.69799999999999995</c:v>
                </c:pt>
                <c:pt idx="3716">
                  <c:v>0.64400000000000002</c:v>
                </c:pt>
                <c:pt idx="3717">
                  <c:v>0.64800000000000002</c:v>
                </c:pt>
                <c:pt idx="3718">
                  <c:v>0.66600000000000004</c:v>
                </c:pt>
                <c:pt idx="3719">
                  <c:v>0.68500000000000005</c:v>
                </c:pt>
                <c:pt idx="3720">
                  <c:v>0.69499999999999995</c:v>
                </c:pt>
                <c:pt idx="3721">
                  <c:v>0.71099999999999997</c:v>
                </c:pt>
                <c:pt idx="3722">
                  <c:v>0.68100000000000005</c:v>
                </c:pt>
                <c:pt idx="3723">
                  <c:v>0.67500000000000004</c:v>
                </c:pt>
                <c:pt idx="3724">
                  <c:v>0.70899999999999996</c:v>
                </c:pt>
                <c:pt idx="3725">
                  <c:v>0.72899999999999998</c:v>
                </c:pt>
                <c:pt idx="3726">
                  <c:v>0.71399999999999997</c:v>
                </c:pt>
                <c:pt idx="3727">
                  <c:v>0.73099999999999998</c:v>
                </c:pt>
                <c:pt idx="3728">
                  <c:v>0.85799999999999998</c:v>
                </c:pt>
                <c:pt idx="3729">
                  <c:v>0.9</c:v>
                </c:pt>
                <c:pt idx="3730">
                  <c:v>0.91400000000000003</c:v>
                </c:pt>
                <c:pt idx="3731">
                  <c:v>0.88</c:v>
                </c:pt>
                <c:pt idx="3732">
                  <c:v>0.88800000000000001</c:v>
                </c:pt>
                <c:pt idx="3733">
                  <c:v>0.89800000000000002</c:v>
                </c:pt>
                <c:pt idx="3734">
                  <c:v>0.877</c:v>
                </c:pt>
                <c:pt idx="3735">
                  <c:v>0.86899999999999999</c:v>
                </c:pt>
                <c:pt idx="3736">
                  <c:v>0.82199999999999995</c:v>
                </c:pt>
                <c:pt idx="3737">
                  <c:v>0.83</c:v>
                </c:pt>
                <c:pt idx="3738">
                  <c:v>0.84299999999999997</c:v>
                </c:pt>
                <c:pt idx="3739">
                  <c:v>0.86699999999999999</c:v>
                </c:pt>
                <c:pt idx="3740">
                  <c:v>0.9</c:v>
                </c:pt>
                <c:pt idx="3741">
                  <c:v>0.93</c:v>
                </c:pt>
                <c:pt idx="3742">
                  <c:v>0.90300000000000002</c:v>
                </c:pt>
                <c:pt idx="3743">
                  <c:v>0.90300000000000002</c:v>
                </c:pt>
                <c:pt idx="3744">
                  <c:v>0.88500000000000001</c:v>
                </c:pt>
                <c:pt idx="3745">
                  <c:v>0.84099999999999997</c:v>
                </c:pt>
                <c:pt idx="3746">
                  <c:v>0.871</c:v>
                </c:pt>
                <c:pt idx="3747">
                  <c:v>0.86299999999999999</c:v>
                </c:pt>
                <c:pt idx="3748">
                  <c:v>0.83699999999999997</c:v>
                </c:pt>
                <c:pt idx="3749">
                  <c:v>0.82499999999999996</c:v>
                </c:pt>
                <c:pt idx="3750">
                  <c:v>0.873</c:v>
                </c:pt>
                <c:pt idx="3751">
                  <c:v>0.86699999999999999</c:v>
                </c:pt>
                <c:pt idx="3752">
                  <c:v>0.82899999999999996</c:v>
                </c:pt>
                <c:pt idx="3753">
                  <c:v>0.83599999999999997</c:v>
                </c:pt>
                <c:pt idx="3754">
                  <c:v>0.82699999999999996</c:v>
                </c:pt>
                <c:pt idx="3755">
                  <c:v>0.84199999999999997</c:v>
                </c:pt>
                <c:pt idx="3756">
                  <c:v>0.82299999999999995</c:v>
                </c:pt>
                <c:pt idx="3757">
                  <c:v>0.85699999999999998</c:v>
                </c:pt>
                <c:pt idx="3758">
                  <c:v>0.83399999999999996</c:v>
                </c:pt>
                <c:pt idx="3759">
                  <c:v>0.84199999999999997</c:v>
                </c:pt>
                <c:pt idx="3760">
                  <c:v>0.83699999999999997</c:v>
                </c:pt>
                <c:pt idx="3761">
                  <c:v>0.85499999999999998</c:v>
                </c:pt>
                <c:pt idx="3762">
                  <c:v>0.84</c:v>
                </c:pt>
                <c:pt idx="3763">
                  <c:v>0.78900000000000003</c:v>
                </c:pt>
                <c:pt idx="3764">
                  <c:v>0.79</c:v>
                </c:pt>
                <c:pt idx="3765">
                  <c:v>0.81499999999999995</c:v>
                </c:pt>
                <c:pt idx="3766">
                  <c:v>0.80300000000000005</c:v>
                </c:pt>
                <c:pt idx="3767">
                  <c:v>0.78</c:v>
                </c:pt>
                <c:pt idx="3768">
                  <c:v>0.78400000000000003</c:v>
                </c:pt>
                <c:pt idx="3769">
                  <c:v>0.80500000000000005</c:v>
                </c:pt>
                <c:pt idx="3770">
                  <c:v>0.8</c:v>
                </c:pt>
                <c:pt idx="3771">
                  <c:v>0.70799999999999996</c:v>
                </c:pt>
                <c:pt idx="3772">
                  <c:v>0.71199999999999997</c:v>
                </c:pt>
                <c:pt idx="3773">
                  <c:v>0.64600000000000002</c:v>
                </c:pt>
                <c:pt idx="3774">
                  <c:v>0.72</c:v>
                </c:pt>
                <c:pt idx="3775">
                  <c:v>0.7</c:v>
                </c:pt>
                <c:pt idx="3776">
                  <c:v>0.73599999999999999</c:v>
                </c:pt>
                <c:pt idx="3777">
                  <c:v>0.70899999999999996</c:v>
                </c:pt>
                <c:pt idx="3778">
                  <c:v>0.72399999999999998</c:v>
                </c:pt>
                <c:pt idx="3779">
                  <c:v>0.72099999999999997</c:v>
                </c:pt>
                <c:pt idx="3780">
                  <c:v>0.872</c:v>
                </c:pt>
                <c:pt idx="3781">
                  <c:v>0.84599999999999997</c:v>
                </c:pt>
                <c:pt idx="3782">
                  <c:v>0.85199999999999998</c:v>
                </c:pt>
                <c:pt idx="3783">
                  <c:v>0.83799999999999997</c:v>
                </c:pt>
                <c:pt idx="3784">
                  <c:v>0.84099999999999997</c:v>
                </c:pt>
                <c:pt idx="3785">
                  <c:v>0.85599999999999998</c:v>
                </c:pt>
                <c:pt idx="3786">
                  <c:v>0.85899999999999999</c:v>
                </c:pt>
                <c:pt idx="3787">
                  <c:v>0.86199999999999999</c:v>
                </c:pt>
                <c:pt idx="3788">
                  <c:v>0.80900000000000005</c:v>
                </c:pt>
                <c:pt idx="3789">
                  <c:v>0.76800000000000002</c:v>
                </c:pt>
                <c:pt idx="3790">
                  <c:v>0.78300000000000003</c:v>
                </c:pt>
                <c:pt idx="3791">
                  <c:v>0.79100000000000004</c:v>
                </c:pt>
                <c:pt idx="3792">
                  <c:v>0.80600000000000005</c:v>
                </c:pt>
                <c:pt idx="3793">
                  <c:v>0.82799999999999996</c:v>
                </c:pt>
                <c:pt idx="3794">
                  <c:v>0.83399999999999996</c:v>
                </c:pt>
                <c:pt idx="3795">
                  <c:v>0.82199999999999995</c:v>
                </c:pt>
                <c:pt idx="3796">
                  <c:v>0.85199999999999998</c:v>
                </c:pt>
                <c:pt idx="3797">
                  <c:v>0.86499999999999999</c:v>
                </c:pt>
                <c:pt idx="3798">
                  <c:v>0.88500000000000001</c:v>
                </c:pt>
                <c:pt idx="3799">
                  <c:v>0.86299999999999999</c:v>
                </c:pt>
                <c:pt idx="3800">
                  <c:v>0.85699999999999998</c:v>
                </c:pt>
                <c:pt idx="3801">
                  <c:v>0.86699999999999999</c:v>
                </c:pt>
                <c:pt idx="3802">
                  <c:v>0.83599999999999997</c:v>
                </c:pt>
                <c:pt idx="3803">
                  <c:v>0.85499999999999998</c:v>
                </c:pt>
                <c:pt idx="3804">
                  <c:v>0.83299999999999996</c:v>
                </c:pt>
                <c:pt idx="3805">
                  <c:v>0.82599999999999996</c:v>
                </c:pt>
                <c:pt idx="3806">
                  <c:v>0.79200000000000004</c:v>
                </c:pt>
                <c:pt idx="3807">
                  <c:v>0.755</c:v>
                </c:pt>
                <c:pt idx="3808">
                  <c:v>0.80200000000000005</c:v>
                </c:pt>
                <c:pt idx="3809">
                  <c:v>0.78</c:v>
                </c:pt>
                <c:pt idx="3810">
                  <c:v>0.75</c:v>
                </c:pt>
                <c:pt idx="3811">
                  <c:v>0.74099999999999999</c:v>
                </c:pt>
                <c:pt idx="3812">
                  <c:v>0.72599999999999998</c:v>
                </c:pt>
                <c:pt idx="3813">
                  <c:v>0.70199999999999996</c:v>
                </c:pt>
                <c:pt idx="3814">
                  <c:v>0.65100000000000002</c:v>
                </c:pt>
                <c:pt idx="3815">
                  <c:v>0.60599999999999998</c:v>
                </c:pt>
                <c:pt idx="3816">
                  <c:v>0.51700000000000002</c:v>
                </c:pt>
                <c:pt idx="3817">
                  <c:v>0.65</c:v>
                </c:pt>
                <c:pt idx="3818">
                  <c:v>0.69</c:v>
                </c:pt>
                <c:pt idx="3819">
                  <c:v>0.66700000000000004</c:v>
                </c:pt>
                <c:pt idx="3820">
                  <c:v>0.67800000000000005</c:v>
                </c:pt>
                <c:pt idx="3821">
                  <c:v>0.67900000000000005</c:v>
                </c:pt>
                <c:pt idx="3822">
                  <c:v>0.67700000000000005</c:v>
                </c:pt>
                <c:pt idx="3823">
                  <c:v>0.67600000000000005</c:v>
                </c:pt>
                <c:pt idx="3824">
                  <c:v>0.64700000000000002</c:v>
                </c:pt>
                <c:pt idx="3825">
                  <c:v>0.65</c:v>
                </c:pt>
                <c:pt idx="3826">
                  <c:v>0.63800000000000001</c:v>
                </c:pt>
                <c:pt idx="3827">
                  <c:v>0.63300000000000001</c:v>
                </c:pt>
                <c:pt idx="3828">
                  <c:v>0.65500000000000003</c:v>
                </c:pt>
                <c:pt idx="3829">
                  <c:v>0.69</c:v>
                </c:pt>
                <c:pt idx="3830">
                  <c:v>0.66400000000000003</c:v>
                </c:pt>
                <c:pt idx="3831">
                  <c:v>0.68799999999999994</c:v>
                </c:pt>
                <c:pt idx="3832">
                  <c:v>0.67</c:v>
                </c:pt>
                <c:pt idx="3833">
                  <c:v>0.63700000000000001</c:v>
                </c:pt>
                <c:pt idx="3834">
                  <c:v>0.65100000000000002</c:v>
                </c:pt>
                <c:pt idx="3835">
                  <c:v>0.66800000000000004</c:v>
                </c:pt>
                <c:pt idx="3836">
                  <c:v>0.623</c:v>
                </c:pt>
                <c:pt idx="3837">
                  <c:v>0.60699999999999998</c:v>
                </c:pt>
                <c:pt idx="3838">
                  <c:v>0.56499999999999995</c:v>
                </c:pt>
                <c:pt idx="3839">
                  <c:v>0.57899999999999996</c:v>
                </c:pt>
                <c:pt idx="3840">
                  <c:v>0.58499999999999996</c:v>
                </c:pt>
                <c:pt idx="3841">
                  <c:v>0.60099999999999998</c:v>
                </c:pt>
                <c:pt idx="3842">
                  <c:v>0.57999999999999996</c:v>
                </c:pt>
                <c:pt idx="3843">
                  <c:v>0.54600000000000004</c:v>
                </c:pt>
                <c:pt idx="3844">
                  <c:v>0.55200000000000005</c:v>
                </c:pt>
                <c:pt idx="3845">
                  <c:v>0.54100000000000004</c:v>
                </c:pt>
                <c:pt idx="3846">
                  <c:v>0.52200000000000002</c:v>
                </c:pt>
                <c:pt idx="3847">
                  <c:v>0.495</c:v>
                </c:pt>
                <c:pt idx="3848">
                  <c:v>0.51200000000000001</c:v>
                </c:pt>
                <c:pt idx="3849">
                  <c:v>0.499</c:v>
                </c:pt>
                <c:pt idx="3850">
                  <c:v>0.53800000000000003</c:v>
                </c:pt>
                <c:pt idx="3851">
                  <c:v>0.56799999999999995</c:v>
                </c:pt>
                <c:pt idx="3852">
                  <c:v>0.54400000000000004</c:v>
                </c:pt>
                <c:pt idx="3853">
                  <c:v>0.57799999999999996</c:v>
                </c:pt>
                <c:pt idx="3854">
                  <c:v>0.53900000000000003</c:v>
                </c:pt>
                <c:pt idx="3855">
                  <c:v>0.50600000000000001</c:v>
                </c:pt>
                <c:pt idx="3856">
                  <c:v>0.51200000000000001</c:v>
                </c:pt>
                <c:pt idx="3857">
                  <c:v>0.52400000000000002</c:v>
                </c:pt>
                <c:pt idx="3858">
                  <c:v>0.46600000000000003</c:v>
                </c:pt>
                <c:pt idx="3859">
                  <c:v>0.45200000000000001</c:v>
                </c:pt>
                <c:pt idx="3860">
                  <c:v>0.44900000000000001</c:v>
                </c:pt>
                <c:pt idx="3861">
                  <c:v>0.46300000000000002</c:v>
                </c:pt>
                <c:pt idx="3862">
                  <c:v>0.497</c:v>
                </c:pt>
                <c:pt idx="3863">
                  <c:v>0.47299999999999998</c:v>
                </c:pt>
                <c:pt idx="3864">
                  <c:v>0.46400000000000002</c:v>
                </c:pt>
                <c:pt idx="3865">
                  <c:v>0.47</c:v>
                </c:pt>
                <c:pt idx="3866">
                  <c:v>0.48499999999999999</c:v>
                </c:pt>
                <c:pt idx="3867">
                  <c:v>0.48499999999999999</c:v>
                </c:pt>
                <c:pt idx="3868">
                  <c:v>0.48499999999999999</c:v>
                </c:pt>
                <c:pt idx="3869">
                  <c:v>0.44800000000000001</c:v>
                </c:pt>
                <c:pt idx="3870">
                  <c:v>0.443</c:v>
                </c:pt>
                <c:pt idx="3871">
                  <c:v>0.44600000000000001</c:v>
                </c:pt>
                <c:pt idx="3872">
                  <c:v>0.44600000000000001</c:v>
                </c:pt>
                <c:pt idx="3873">
                  <c:v>0.41799999999999998</c:v>
                </c:pt>
                <c:pt idx="3874">
                  <c:v>0.42099999999999999</c:v>
                </c:pt>
                <c:pt idx="3875">
                  <c:v>0.38900000000000001</c:v>
                </c:pt>
                <c:pt idx="3876">
                  <c:v>0.42099999999999999</c:v>
                </c:pt>
                <c:pt idx="3877">
                  <c:v>0.42699999999999999</c:v>
                </c:pt>
                <c:pt idx="3878">
                  <c:v>0.40100000000000002</c:v>
                </c:pt>
                <c:pt idx="3879">
                  <c:v>0.38900000000000001</c:v>
                </c:pt>
                <c:pt idx="3880">
                  <c:v>0.40400000000000003</c:v>
                </c:pt>
                <c:pt idx="3881">
                  <c:v>0.39500000000000002</c:v>
                </c:pt>
                <c:pt idx="3882">
                  <c:v>0.39200000000000002</c:v>
                </c:pt>
                <c:pt idx="3883">
                  <c:v>0.40100000000000002</c:v>
                </c:pt>
                <c:pt idx="3884">
                  <c:v>0.38400000000000001</c:v>
                </c:pt>
                <c:pt idx="3885">
                  <c:v>0.38400000000000001</c:v>
                </c:pt>
                <c:pt idx="3886">
                  <c:v>0.36599999999999999</c:v>
                </c:pt>
                <c:pt idx="3887">
                  <c:v>0.35699999999999998</c:v>
                </c:pt>
                <c:pt idx="3888">
                  <c:v>0.33600000000000002</c:v>
                </c:pt>
                <c:pt idx="3889">
                  <c:v>0.36599999999999999</c:v>
                </c:pt>
                <c:pt idx="3890">
                  <c:v>0.36599999999999999</c:v>
                </c:pt>
                <c:pt idx="3891">
                  <c:v>0.35399999999999998</c:v>
                </c:pt>
                <c:pt idx="3892">
                  <c:v>0.36</c:v>
                </c:pt>
                <c:pt idx="3893">
                  <c:v>0.35099999999999998</c:v>
                </c:pt>
                <c:pt idx="3894">
                  <c:v>0.372</c:v>
                </c:pt>
                <c:pt idx="3895">
                  <c:v>0.38100000000000001</c:v>
                </c:pt>
                <c:pt idx="3896">
                  <c:v>0.39700000000000002</c:v>
                </c:pt>
                <c:pt idx="3897">
                  <c:v>0.4</c:v>
                </c:pt>
                <c:pt idx="3898">
                  <c:v>0.434</c:v>
                </c:pt>
                <c:pt idx="3899">
                  <c:v>0.41499999999999998</c:v>
                </c:pt>
                <c:pt idx="3900">
                  <c:v>0.42199999999999999</c:v>
                </c:pt>
                <c:pt idx="3901">
                  <c:v>0.41599999999999998</c:v>
                </c:pt>
                <c:pt idx="3902">
                  <c:v>0.38800000000000001</c:v>
                </c:pt>
                <c:pt idx="3903">
                  <c:v>0.38200000000000001</c:v>
                </c:pt>
                <c:pt idx="3904">
                  <c:v>0.38200000000000001</c:v>
                </c:pt>
                <c:pt idx="3905">
                  <c:v>0.39400000000000002</c:v>
                </c:pt>
                <c:pt idx="3906">
                  <c:v>0.432</c:v>
                </c:pt>
                <c:pt idx="3907">
                  <c:v>0.42</c:v>
                </c:pt>
                <c:pt idx="3908">
                  <c:v>0.41399999999999998</c:v>
                </c:pt>
                <c:pt idx="3909">
                  <c:v>0.42</c:v>
                </c:pt>
                <c:pt idx="3910">
                  <c:v>0.41399999999999998</c:v>
                </c:pt>
                <c:pt idx="3911">
                  <c:v>0.41099999999999998</c:v>
                </c:pt>
                <c:pt idx="3912">
                  <c:v>0.40799999999999997</c:v>
                </c:pt>
                <c:pt idx="3913">
                  <c:v>0.434</c:v>
                </c:pt>
                <c:pt idx="3914">
                  <c:v>0.57499999999999996</c:v>
                </c:pt>
                <c:pt idx="3915">
                  <c:v>0.60499999999999998</c:v>
                </c:pt>
                <c:pt idx="3916">
                  <c:v>0.60299999999999998</c:v>
                </c:pt>
                <c:pt idx="3917">
                  <c:v>0.57499999999999996</c:v>
                </c:pt>
                <c:pt idx="3918">
                  <c:v>0.626</c:v>
                </c:pt>
                <c:pt idx="3919">
                  <c:v>0.624</c:v>
                </c:pt>
                <c:pt idx="3920">
                  <c:v>0.54</c:v>
                </c:pt>
                <c:pt idx="3921">
                  <c:v>0.55700000000000005</c:v>
                </c:pt>
                <c:pt idx="3922">
                  <c:v>0.51800000000000002</c:v>
                </c:pt>
                <c:pt idx="3923">
                  <c:v>0.48599999999999999</c:v>
                </c:pt>
                <c:pt idx="3924">
                  <c:v>0.46500000000000002</c:v>
                </c:pt>
                <c:pt idx="3925">
                  <c:v>0.48499999999999999</c:v>
                </c:pt>
                <c:pt idx="3926">
                  <c:v>0.42599999999999999</c:v>
                </c:pt>
                <c:pt idx="3927">
                  <c:v>0.41099999999999998</c:v>
                </c:pt>
                <c:pt idx="3928">
                  <c:v>0.4</c:v>
                </c:pt>
                <c:pt idx="3929">
                  <c:v>0.38700000000000001</c:v>
                </c:pt>
                <c:pt idx="3930">
                  <c:v>0.39600000000000002</c:v>
                </c:pt>
                <c:pt idx="3931">
                  <c:v>0.39600000000000002</c:v>
                </c:pt>
                <c:pt idx="3932">
                  <c:v>0.435</c:v>
                </c:pt>
                <c:pt idx="3933">
                  <c:v>0.39700000000000002</c:v>
                </c:pt>
                <c:pt idx="3934">
                  <c:v>0.41399999999999998</c:v>
                </c:pt>
                <c:pt idx="3935">
                  <c:v>0.42299999999999999</c:v>
                </c:pt>
                <c:pt idx="3936">
                  <c:v>0.38800000000000001</c:v>
                </c:pt>
                <c:pt idx="3937">
                  <c:v>0.435</c:v>
                </c:pt>
                <c:pt idx="3938">
                  <c:v>0.435</c:v>
                </c:pt>
                <c:pt idx="3939">
                  <c:v>0.435</c:v>
                </c:pt>
                <c:pt idx="3940">
                  <c:v>0.42199999999999999</c:v>
                </c:pt>
                <c:pt idx="3941">
                  <c:v>0.44</c:v>
                </c:pt>
                <c:pt idx="3942">
                  <c:v>0.42899999999999999</c:v>
                </c:pt>
                <c:pt idx="3943">
                  <c:v>0.42599999999999999</c:v>
                </c:pt>
                <c:pt idx="3944">
                  <c:v>0.43</c:v>
                </c:pt>
                <c:pt idx="3945">
                  <c:v>0.41399999999999998</c:v>
                </c:pt>
                <c:pt idx="3946">
                  <c:v>0.44</c:v>
                </c:pt>
                <c:pt idx="3947">
                  <c:v>0.47399999999999998</c:v>
                </c:pt>
                <c:pt idx="3948">
                  <c:v>0.46500000000000002</c:v>
                </c:pt>
                <c:pt idx="3949">
                  <c:v>0.46100000000000002</c:v>
                </c:pt>
                <c:pt idx="3950">
                  <c:v>0.46400000000000002</c:v>
                </c:pt>
                <c:pt idx="3951">
                  <c:v>0.55600000000000005</c:v>
                </c:pt>
                <c:pt idx="3952">
                  <c:v>0.50800000000000001</c:v>
                </c:pt>
                <c:pt idx="3953">
                  <c:v>0.48799999999999999</c:v>
                </c:pt>
                <c:pt idx="3954">
                  <c:v>0.51200000000000001</c:v>
                </c:pt>
                <c:pt idx="3955">
                  <c:v>0.50700000000000001</c:v>
                </c:pt>
                <c:pt idx="3956">
                  <c:v>0.55100000000000005</c:v>
                </c:pt>
                <c:pt idx="3957">
                  <c:v>0.53500000000000003</c:v>
                </c:pt>
                <c:pt idx="3958">
                  <c:v>0.54500000000000004</c:v>
                </c:pt>
                <c:pt idx="3959">
                  <c:v>#N/A</c:v>
                </c:pt>
                <c:pt idx="3960">
                  <c:v>0.58299999999999996</c:v>
                </c:pt>
                <c:pt idx="3961">
                  <c:v>0.56999999999999995</c:v>
                </c:pt>
                <c:pt idx="3962">
                  <c:v>0.53900000000000003</c:v>
                </c:pt>
                <c:pt idx="3963">
                  <c:v>0.51900000000000002</c:v>
                </c:pt>
                <c:pt idx="3964">
                  <c:v>0.56899999999999995</c:v>
                </c:pt>
                <c:pt idx="3965">
                  <c:v>0.55600000000000005</c:v>
                </c:pt>
                <c:pt idx="3966">
                  <c:v>0.57399999999999995</c:v>
                </c:pt>
                <c:pt idx="3967">
                  <c:v>0.53700000000000003</c:v>
                </c:pt>
                <c:pt idx="3968">
                  <c:v>0.49</c:v>
                </c:pt>
                <c:pt idx="3969">
                  <c:v>0.54100000000000004</c:v>
                </c:pt>
                <c:pt idx="3970">
                  <c:v>0.52100000000000002</c:v>
                </c:pt>
                <c:pt idx="3971">
                  <c:v>0.53400000000000003</c:v>
                </c:pt>
                <c:pt idx="3972">
                  <c:v>0.54700000000000004</c:v>
                </c:pt>
                <c:pt idx="3973">
                  <c:v>0.54500000000000004</c:v>
                </c:pt>
                <c:pt idx="3974">
                  <c:v>0.54500000000000004</c:v>
                </c:pt>
                <c:pt idx="3975">
                  <c:v>0.53400000000000003</c:v>
                </c:pt>
                <c:pt idx="3976">
                  <c:v>0.54400000000000004</c:v>
                </c:pt>
                <c:pt idx="3977">
                  <c:v>0.50900000000000001</c:v>
                </c:pt>
                <c:pt idx="3978">
                  <c:v>0.50900000000000001</c:v>
                </c:pt>
                <c:pt idx="3979">
                  <c:v>0.51300000000000001</c:v>
                </c:pt>
                <c:pt idx="3980">
                  <c:v>0.58099999999999996</c:v>
                </c:pt>
                <c:pt idx="3981">
                  <c:v>0.59699999999999998</c:v>
                </c:pt>
                <c:pt idx="3982">
                  <c:v>0.56799999999999995</c:v>
                </c:pt>
                <c:pt idx="3983">
                  <c:v>0.57099999999999995</c:v>
                </c:pt>
                <c:pt idx="3984">
                  <c:v>0.54100000000000004</c:v>
                </c:pt>
                <c:pt idx="3985">
                  <c:v>0.56399999999999995</c:v>
                </c:pt>
                <c:pt idx="3986">
                  <c:v>0.57399999999999995</c:v>
                </c:pt>
                <c:pt idx="3987">
                  <c:v>0.52900000000000003</c:v>
                </c:pt>
                <c:pt idx="3988">
                  <c:v>0.53500000000000003</c:v>
                </c:pt>
                <c:pt idx="3989">
                  <c:v>0.54900000000000004</c:v>
                </c:pt>
                <c:pt idx="3990">
                  <c:v>0.53400000000000003</c:v>
                </c:pt>
                <c:pt idx="3991">
                  <c:v>0.60099999999999998</c:v>
                </c:pt>
                <c:pt idx="3992">
                  <c:v>0.58599999999999997</c:v>
                </c:pt>
                <c:pt idx="3993">
                  <c:v>0.56799999999999995</c:v>
                </c:pt>
                <c:pt idx="3994">
                  <c:v>0.60399999999999998</c:v>
                </c:pt>
                <c:pt idx="3995">
                  <c:v>0.61699999999999999</c:v>
                </c:pt>
                <c:pt idx="3996">
                  <c:v>0.65</c:v>
                </c:pt>
                <c:pt idx="3997">
                  <c:v>0.67700000000000005</c:v>
                </c:pt>
                <c:pt idx="3998">
                  <c:v>0.68400000000000005</c:v>
                </c:pt>
                <c:pt idx="3999">
                  <c:v>0.59899999999999998</c:v>
                </c:pt>
                <c:pt idx="4000">
                  <c:v>0.56200000000000006</c:v>
                </c:pt>
                <c:pt idx="4001">
                  <c:v>0.61399999999999999</c:v>
                </c:pt>
                <c:pt idx="4002">
                  <c:v>0.59599999999999997</c:v>
                </c:pt>
                <c:pt idx="4003">
                  <c:v>0.56499999999999995</c:v>
                </c:pt>
                <c:pt idx="4004">
                  <c:v>0.56599999999999995</c:v>
                </c:pt>
                <c:pt idx="4005">
                  <c:v>0.502</c:v>
                </c:pt>
                <c:pt idx="4006">
                  <c:v>0.503</c:v>
                </c:pt>
                <c:pt idx="4007">
                  <c:v>0.53300000000000003</c:v>
                </c:pt>
                <c:pt idx="4008">
                  <c:v>0.57599999999999996</c:v>
                </c:pt>
                <c:pt idx="4009">
                  <c:v>0.59299999999999997</c:v>
                </c:pt>
                <c:pt idx="4010">
                  <c:v>0.60099999999999998</c:v>
                </c:pt>
                <c:pt idx="4011">
                  <c:v>0.61899999999999999</c:v>
                </c:pt>
                <c:pt idx="4012">
                  <c:v>0.61299999999999999</c:v>
                </c:pt>
                <c:pt idx="4013">
                  <c:v>0.63400000000000001</c:v>
                </c:pt>
                <c:pt idx="4014">
                  <c:v>0.625</c:v>
                </c:pt>
                <c:pt idx="4015">
                  <c:v>0.64</c:v>
                </c:pt>
                <c:pt idx="4016">
                  <c:v>0.64800000000000002</c:v>
                </c:pt>
                <c:pt idx="4017">
                  <c:v>0.64600000000000002</c:v>
                </c:pt>
                <c:pt idx="4018">
                  <c:v>0.61599999999999999</c:v>
                </c:pt>
                <c:pt idx="4019">
                  <c:v>0.61099999999999999</c:v>
                </c:pt>
                <c:pt idx="4020">
                  <c:v>0.59499999999999997</c:v>
                </c:pt>
                <c:pt idx="4021">
                  <c:v>0.61299999999999999</c:v>
                </c:pt>
                <c:pt idx="4022">
                  <c:v>0.625</c:v>
                </c:pt>
                <c:pt idx="4023">
                  <c:v>0.56799999999999995</c:v>
                </c:pt>
                <c:pt idx="4024">
                  <c:v>0.57199999999999995</c:v>
                </c:pt>
                <c:pt idx="4025">
                  <c:v>0.57399999999999995</c:v>
                </c:pt>
                <c:pt idx="4026">
                  <c:v>0.65</c:v>
                </c:pt>
                <c:pt idx="4027">
                  <c:v>0.60699999999999998</c:v>
                </c:pt>
                <c:pt idx="4028">
                  <c:v>0.58699999999999997</c:v>
                </c:pt>
                <c:pt idx="4029">
                  <c:v>0.626</c:v>
                </c:pt>
                <c:pt idx="4030">
                  <c:v>0.57199999999999995</c:v>
                </c:pt>
                <c:pt idx="4031">
                  <c:v>0.55600000000000005</c:v>
                </c:pt>
                <c:pt idx="4032">
                  <c:v>0.56100000000000005</c:v>
                </c:pt>
                <c:pt idx="4033">
                  <c:v>0.57899999999999996</c:v>
                </c:pt>
                <c:pt idx="4034">
                  <c:v>0.54500000000000004</c:v>
                </c:pt>
                <c:pt idx="4035">
                  <c:v>0.58799999999999997</c:v>
                </c:pt>
                <c:pt idx="4036">
                  <c:v>0.54700000000000004</c:v>
                </c:pt>
                <c:pt idx="4037">
                  <c:v>0.53100000000000003</c:v>
                </c:pt>
                <c:pt idx="4038">
                  <c:v>0.496</c:v>
                </c:pt>
                <c:pt idx="4039">
                  <c:v>0.64300000000000002</c:v>
                </c:pt>
                <c:pt idx="4040">
                  <c:v>0.69499999999999995</c:v>
                </c:pt>
                <c:pt idx="4041">
                  <c:v>0.68700000000000006</c:v>
                </c:pt>
                <c:pt idx="4042">
                  <c:v>0.68700000000000006</c:v>
                </c:pt>
                <c:pt idx="4043">
                  <c:v>0.68700000000000006</c:v>
                </c:pt>
                <c:pt idx="4044">
                  <c:v>0.68700000000000006</c:v>
                </c:pt>
                <c:pt idx="4045">
                  <c:v>0.68400000000000005</c:v>
                </c:pt>
                <c:pt idx="4046">
                  <c:v>0.66900000000000004</c:v>
                </c:pt>
                <c:pt idx="4047">
                  <c:v>0.65400000000000003</c:v>
                </c:pt>
                <c:pt idx="4048">
                  <c:v>0.61199999999999999</c:v>
                </c:pt>
                <c:pt idx="4049">
                  <c:v>0.60099999999999998</c:v>
                </c:pt>
                <c:pt idx="4050">
                  <c:v>0.61899999999999999</c:v>
                </c:pt>
                <c:pt idx="4051">
                  <c:v>0.63100000000000001</c:v>
                </c:pt>
                <c:pt idx="4052">
                  <c:v>0.63800000000000001</c:v>
                </c:pt>
                <c:pt idx="4053">
                  <c:v>0.60099999999999998</c:v>
                </c:pt>
                <c:pt idx="4054">
                  <c:v>0.61</c:v>
                </c:pt>
                <c:pt idx="4055">
                  <c:v>0.64300000000000002</c:v>
                </c:pt>
                <c:pt idx="4056">
                  <c:v>0.67500000000000004</c:v>
                </c:pt>
                <c:pt idx="4057">
                  <c:v>0.69499999999999995</c:v>
                </c:pt>
                <c:pt idx="4058">
                  <c:v>0.59899999999999998</c:v>
                </c:pt>
                <c:pt idx="4059">
                  <c:v>0.63200000000000001</c:v>
                </c:pt>
                <c:pt idx="4060">
                  <c:v>0.56999999999999995</c:v>
                </c:pt>
                <c:pt idx="4061">
                  <c:v>0.58199999999999996</c:v>
                </c:pt>
                <c:pt idx="4062">
                  <c:v>0.55600000000000005</c:v>
                </c:pt>
                <c:pt idx="4063">
                  <c:v>0.61099999999999999</c:v>
                </c:pt>
                <c:pt idx="4064">
                  <c:v>0.56899999999999995</c:v>
                </c:pt>
                <c:pt idx="4065">
                  <c:v>0.56799999999999995</c:v>
                </c:pt>
                <c:pt idx="4066">
                  <c:v>0.56299999999999994</c:v>
                </c:pt>
                <c:pt idx="4067">
                  <c:v>0.56200000000000006</c:v>
                </c:pt>
                <c:pt idx="4068">
                  <c:v>0.53900000000000003</c:v>
                </c:pt>
                <c:pt idx="4069">
                  <c:v>0.57999999999999996</c:v>
                </c:pt>
                <c:pt idx="4070">
                  <c:v>0.57999999999999996</c:v>
                </c:pt>
                <c:pt idx="4071">
                  <c:v>0.6</c:v>
                </c:pt>
                <c:pt idx="4072">
                  <c:v>0.58599999999999997</c:v>
                </c:pt>
                <c:pt idx="4073">
                  <c:v>0.60599999999999998</c:v>
                </c:pt>
                <c:pt idx="4074">
                  <c:v>0.56799999999999995</c:v>
                </c:pt>
                <c:pt idx="4075">
                  <c:v>0.56799999999999995</c:v>
                </c:pt>
                <c:pt idx="4076">
                  <c:v>0.51700000000000002</c:v>
                </c:pt>
                <c:pt idx="4077">
                  <c:v>0.51900000000000002</c:v>
                </c:pt>
                <c:pt idx="4078">
                  <c:v>0.54600000000000004</c:v>
                </c:pt>
                <c:pt idx="4079">
                  <c:v>0.55600000000000005</c:v>
                </c:pt>
                <c:pt idx="4080">
                  <c:v>0.56899999999999995</c:v>
                </c:pt>
                <c:pt idx="4081">
                  <c:v>0.53100000000000003</c:v>
                </c:pt>
                <c:pt idx="4082">
                  <c:v>0.52700000000000002</c:v>
                </c:pt>
                <c:pt idx="4083">
                  <c:v>0.56799999999999995</c:v>
                </c:pt>
                <c:pt idx="4084">
                  <c:v>0.55100000000000005</c:v>
                </c:pt>
                <c:pt idx="4085">
                  <c:v>0.52100000000000002</c:v>
                </c:pt>
                <c:pt idx="4086">
                  <c:v>0.53900000000000003</c:v>
                </c:pt>
                <c:pt idx="4087">
                  <c:v>0.628</c:v>
                </c:pt>
                <c:pt idx="4088">
                  <c:v>0.626</c:v>
                </c:pt>
                <c:pt idx="4089">
                  <c:v>0.63900000000000001</c:v>
                </c:pt>
                <c:pt idx="4090">
                  <c:v>0.69299999999999995</c:v>
                </c:pt>
                <c:pt idx="4091">
                  <c:v>0.71199999999999997</c:v>
                </c:pt>
                <c:pt idx="4092">
                  <c:v>0.68100000000000005</c:v>
                </c:pt>
                <c:pt idx="4093">
                  <c:v>0.74299999999999999</c:v>
                </c:pt>
                <c:pt idx="4094">
                  <c:v>0.71199999999999997</c:v>
                </c:pt>
                <c:pt idx="4095">
                  <c:v>0.70399999999999996</c:v>
                </c:pt>
                <c:pt idx="4096">
                  <c:v>0.72799999999999998</c:v>
                </c:pt>
                <c:pt idx="4097">
                  <c:v>0.69699999999999995</c:v>
                </c:pt>
                <c:pt idx="4098">
                  <c:v>0.67400000000000004</c:v>
                </c:pt>
                <c:pt idx="4099">
                  <c:v>0.63200000000000001</c:v>
                </c:pt>
                <c:pt idx="4100">
                  <c:v>0.66200000000000003</c:v>
                </c:pt>
                <c:pt idx="4101">
                  <c:v>0.64400000000000002</c:v>
                </c:pt>
                <c:pt idx="4102">
                  <c:v>0.624</c:v>
                </c:pt>
                <c:pt idx="4103">
                  <c:v>0.61399999999999999</c:v>
                </c:pt>
                <c:pt idx="4104">
                  <c:v>0.61099999999999999</c:v>
                </c:pt>
                <c:pt idx="4105">
                  <c:v>0.61299999999999999</c:v>
                </c:pt>
                <c:pt idx="4106">
                  <c:v>0.63200000000000001</c:v>
                </c:pt>
                <c:pt idx="4107">
                  <c:v>0.60899999999999999</c:v>
                </c:pt>
                <c:pt idx="4108">
                  <c:v>0.59899999999999998</c:v>
                </c:pt>
                <c:pt idx="4109">
                  <c:v>0.60399999999999998</c:v>
                </c:pt>
                <c:pt idx="4110">
                  <c:v>0.56899999999999995</c:v>
                </c:pt>
                <c:pt idx="4111">
                  <c:v>0.57099999999999995</c:v>
                </c:pt>
                <c:pt idx="4112">
                  <c:v>0.65600000000000003</c:v>
                </c:pt>
                <c:pt idx="4113">
                  <c:v>0.64300000000000002</c:v>
                </c:pt>
                <c:pt idx="4114">
                  <c:v>0.57399999999999995</c:v>
                </c:pt>
                <c:pt idx="4115">
                  <c:v>0.59</c:v>
                </c:pt>
                <c:pt idx="4116">
                  <c:v>0.60699999999999998</c:v>
                </c:pt>
                <c:pt idx="4117">
                  <c:v>0.60899999999999999</c:v>
                </c:pt>
                <c:pt idx="4118">
                  <c:v>0.57499999999999996</c:v>
                </c:pt>
                <c:pt idx="4119">
                  <c:v>0.59799999999999998</c:v>
                </c:pt>
                <c:pt idx="4120">
                  <c:v>0.63200000000000001</c:v>
                </c:pt>
                <c:pt idx="4121">
                  <c:v>0.63200000000000001</c:v>
                </c:pt>
                <c:pt idx="4122">
                  <c:v>0.59899999999999998</c:v>
                </c:pt>
                <c:pt idx="4123">
                  <c:v>0.59099999999999997</c:v>
                </c:pt>
                <c:pt idx="4124">
                  <c:v>0.58799999999999997</c:v>
                </c:pt>
                <c:pt idx="4125">
                  <c:v>0.61299999999999999</c:v>
                </c:pt>
                <c:pt idx="4126">
                  <c:v>0.627</c:v>
                </c:pt>
                <c:pt idx="4127">
                  <c:v>0.621</c:v>
                </c:pt>
                <c:pt idx="4128">
                  <c:v>0.621</c:v>
                </c:pt>
                <c:pt idx="4129">
                  <c:v>0.621</c:v>
                </c:pt>
                <c:pt idx="4130">
                  <c:v>0.627</c:v>
                </c:pt>
                <c:pt idx="4131">
                  <c:v>0.67400000000000004</c:v>
                </c:pt>
                <c:pt idx="4132">
                  <c:v>0.65100000000000002</c:v>
                </c:pt>
                <c:pt idx="4133">
                  <c:v>0.65100000000000002</c:v>
                </c:pt>
                <c:pt idx="4134">
                  <c:v>0.58699999999999997</c:v>
                </c:pt>
                <c:pt idx="4135">
                  <c:v>0.56799999999999995</c:v>
                </c:pt>
                <c:pt idx="4136">
                  <c:v>0.52</c:v>
                </c:pt>
                <c:pt idx="4137">
                  <c:v>0.52500000000000002</c:v>
                </c:pt>
                <c:pt idx="4138">
                  <c:v>0.51400000000000001</c:v>
                </c:pt>
                <c:pt idx="4139">
                  <c:v>0.51900000000000002</c:v>
                </c:pt>
                <c:pt idx="4140">
                  <c:v>0.49399999999999999</c:v>
                </c:pt>
                <c:pt idx="4141">
                  <c:v>0.49299999999999999</c:v>
                </c:pt>
                <c:pt idx="4142">
                  <c:v>0.48899999999999999</c:v>
                </c:pt>
                <c:pt idx="4143">
                  <c:v>0.438</c:v>
                </c:pt>
                <c:pt idx="4144">
                  <c:v>0.46100000000000002</c:v>
                </c:pt>
                <c:pt idx="4145">
                  <c:v>0.46</c:v>
                </c:pt>
                <c:pt idx="4146">
                  <c:v>0.42199999999999999</c:v>
                </c:pt>
                <c:pt idx="4147">
                  <c:v>0.42799999999999999</c:v>
                </c:pt>
                <c:pt idx="4148">
                  <c:v>0.434</c:v>
                </c:pt>
                <c:pt idx="4149">
                  <c:v>0.41399999999999998</c:v>
                </c:pt>
                <c:pt idx="4150">
                  <c:v>0.41699999999999998</c:v>
                </c:pt>
                <c:pt idx="4151">
                  <c:v>0.42499999999999999</c:v>
                </c:pt>
                <c:pt idx="4152">
                  <c:v>0.40200000000000002</c:v>
                </c:pt>
                <c:pt idx="4153">
                  <c:v>0.33700000000000002</c:v>
                </c:pt>
                <c:pt idx="4154">
                  <c:v>0.39800000000000002</c:v>
                </c:pt>
                <c:pt idx="4155">
                  <c:v>0.378</c:v>
                </c:pt>
                <c:pt idx="4156">
                  <c:v>0.36499999999999999</c:v>
                </c:pt>
                <c:pt idx="4157">
                  <c:v>0.36</c:v>
                </c:pt>
                <c:pt idx="4158">
                  <c:v>0.36699999999999999</c:v>
                </c:pt>
                <c:pt idx="4159">
                  <c:v>0.318</c:v>
                </c:pt>
                <c:pt idx="4160">
                  <c:v>0.32300000000000001</c:v>
                </c:pt>
                <c:pt idx="4161">
                  <c:v>0.34399999999999997</c:v>
                </c:pt>
                <c:pt idx="4162">
                  <c:v>0.311</c:v>
                </c:pt>
                <c:pt idx="4163">
                  <c:v>0.378</c:v>
                </c:pt>
                <c:pt idx="4164">
                  <c:v>0.374</c:v>
                </c:pt>
                <c:pt idx="4165">
                  <c:v>0.36299999999999999</c:v>
                </c:pt>
                <c:pt idx="4166">
                  <c:v>0.36799999999999999</c:v>
                </c:pt>
                <c:pt idx="4167">
                  <c:v>0.37</c:v>
                </c:pt>
                <c:pt idx="4168">
                  <c:v>0.36399999999999999</c:v>
                </c:pt>
                <c:pt idx="4169">
                  <c:v>0.34</c:v>
                </c:pt>
                <c:pt idx="4170">
                  <c:v>0.35199999999999998</c:v>
                </c:pt>
                <c:pt idx="4171">
                  <c:v>0.33100000000000002</c:v>
                </c:pt>
                <c:pt idx="4172">
                  <c:v>0.314</c:v>
                </c:pt>
                <c:pt idx="4173">
                  <c:v>0.33</c:v>
                </c:pt>
                <c:pt idx="4174">
                  <c:v>0.378</c:v>
                </c:pt>
                <c:pt idx="4175">
                  <c:v>0.42299999999999999</c:v>
                </c:pt>
                <c:pt idx="4176">
                  <c:v>0.45100000000000001</c:v>
                </c:pt>
                <c:pt idx="4177">
                  <c:v>0.436</c:v>
                </c:pt>
                <c:pt idx="4178">
                  <c:v>0.47</c:v>
                </c:pt>
                <c:pt idx="4179">
                  <c:v>0.47</c:v>
                </c:pt>
                <c:pt idx="4180">
                  <c:v>0.437</c:v>
                </c:pt>
                <c:pt idx="4181">
                  <c:v>0.46400000000000002</c:v>
                </c:pt>
                <c:pt idx="4182">
                  <c:v>0.52600000000000002</c:v>
                </c:pt>
                <c:pt idx="4183">
                  <c:v>0.55700000000000005</c:v>
                </c:pt>
                <c:pt idx="4184">
                  <c:v>0.54400000000000004</c:v>
                </c:pt>
                <c:pt idx="4185">
                  <c:v>0.52800000000000002</c:v>
                </c:pt>
                <c:pt idx="4186">
                  <c:v>0.51</c:v>
                </c:pt>
                <c:pt idx="4187">
                  <c:v>0.47499999999999998</c:v>
                </c:pt>
                <c:pt idx="4188">
                  <c:v>0.46800000000000003</c:v>
                </c:pt>
                <c:pt idx="4189">
                  <c:v>0.49099999999999999</c:v>
                </c:pt>
                <c:pt idx="4190">
                  <c:v>0.47099999999999997</c:v>
                </c:pt>
                <c:pt idx="4191">
                  <c:v>0.45900000000000002</c:v>
                </c:pt>
                <c:pt idx="4192">
                  <c:v>0.48299999999999998</c:v>
                </c:pt>
                <c:pt idx="4193">
                  <c:v>0.48299999999999998</c:v>
                </c:pt>
                <c:pt idx="4194">
                  <c:v>0.48299999999999998</c:v>
                </c:pt>
                <c:pt idx="4195">
                  <c:v>0.45800000000000002</c:v>
                </c:pt>
                <c:pt idx="4196">
                  <c:v>0.46800000000000003</c:v>
                </c:pt>
                <c:pt idx="4197">
                  <c:v>0.441</c:v>
                </c:pt>
                <c:pt idx="4198">
                  <c:v>0.41899999999999998</c:v>
                </c:pt>
                <c:pt idx="4199">
                  <c:v>0.43099999999999999</c:v>
                </c:pt>
                <c:pt idx="4200">
                  <c:v>0.40200000000000002</c:v>
                </c:pt>
                <c:pt idx="4201">
                  <c:v>0.38300000000000001</c:v>
                </c:pt>
                <c:pt idx="4202">
                  <c:v>0.36099999999999999</c:v>
                </c:pt>
                <c:pt idx="4203">
                  <c:v>0.38400000000000001</c:v>
                </c:pt>
                <c:pt idx="4204">
                  <c:v>0.40400000000000003</c:v>
                </c:pt>
                <c:pt idx="4205">
                  <c:v>0.438</c:v>
                </c:pt>
                <c:pt idx="4206">
                  <c:v>0.42899999999999999</c:v>
                </c:pt>
                <c:pt idx="4207">
                  <c:v>0.44700000000000001</c:v>
                </c:pt>
                <c:pt idx="4208">
                  <c:v>0.433</c:v>
                </c:pt>
                <c:pt idx="4209">
                  <c:v>0.46600000000000003</c:v>
                </c:pt>
                <c:pt idx="4210">
                  <c:v>0.46500000000000002</c:v>
                </c:pt>
                <c:pt idx="4211">
                  <c:v>0.46400000000000002</c:v>
                </c:pt>
                <c:pt idx="4212">
                  <c:v>0.50900000000000001</c:v>
                </c:pt>
                <c:pt idx="4213">
                  <c:v>0.504</c:v>
                </c:pt>
                <c:pt idx="4214">
                  <c:v>0.52600000000000002</c:v>
                </c:pt>
                <c:pt idx="4215">
                  <c:v>0.55200000000000005</c:v>
                </c:pt>
                <c:pt idx="4216">
                  <c:v>0.54200000000000004</c:v>
                </c:pt>
                <c:pt idx="4217">
                  <c:v>0.53600000000000003</c:v>
                </c:pt>
                <c:pt idx="4218">
                  <c:v>0.52800000000000002</c:v>
                </c:pt>
                <c:pt idx="4219">
                  <c:v>0.52800000000000002</c:v>
                </c:pt>
                <c:pt idx="4220">
                  <c:v>0.48299999999999998</c:v>
                </c:pt>
                <c:pt idx="4221">
                  <c:v>0.45900000000000002</c:v>
                </c:pt>
                <c:pt idx="4222">
                  <c:v>0.42</c:v>
                </c:pt>
                <c:pt idx="4223">
                  <c:v>0.40600000000000003</c:v>
                </c:pt>
                <c:pt idx="4224">
                  <c:v>0.39600000000000002</c:v>
                </c:pt>
                <c:pt idx="4225">
                  <c:v>0.38100000000000001</c:v>
                </c:pt>
                <c:pt idx="4226">
                  <c:v>0.375</c:v>
                </c:pt>
                <c:pt idx="4227">
                  <c:v>0.38600000000000001</c:v>
                </c:pt>
                <c:pt idx="4228">
                  <c:v>0.373</c:v>
                </c:pt>
                <c:pt idx="4229">
                  <c:v>0.38100000000000001</c:v>
                </c:pt>
                <c:pt idx="4230">
                  <c:v>0.378</c:v>
                </c:pt>
                <c:pt idx="4231">
                  <c:v>0.42499999999999999</c:v>
                </c:pt>
                <c:pt idx="4232">
                  <c:v>0.435</c:v>
                </c:pt>
                <c:pt idx="4233">
                  <c:v>0.441</c:v>
                </c:pt>
                <c:pt idx="4234">
                  <c:v>0.44500000000000001</c:v>
                </c:pt>
                <c:pt idx="4235">
                  <c:v>0.48099999999999998</c:v>
                </c:pt>
                <c:pt idx="4236">
                  <c:v>0.47799999999999998</c:v>
                </c:pt>
                <c:pt idx="4237">
                  <c:v>0.44400000000000001</c:v>
                </c:pt>
                <c:pt idx="4238">
                  <c:v>0.45900000000000002</c:v>
                </c:pt>
                <c:pt idx="4239">
                  <c:v>0.45900000000000002</c:v>
                </c:pt>
                <c:pt idx="4240">
                  <c:v>0.432</c:v>
                </c:pt>
                <c:pt idx="4241">
                  <c:v>0.40600000000000003</c:v>
                </c:pt>
                <c:pt idx="4242">
                  <c:v>0.377</c:v>
                </c:pt>
                <c:pt idx="4243">
                  <c:v>0.33800000000000002</c:v>
                </c:pt>
                <c:pt idx="4244">
                  <c:v>0.33700000000000002</c:v>
                </c:pt>
                <c:pt idx="4245">
                  <c:v>0.36199999999999999</c:v>
                </c:pt>
                <c:pt idx="4246">
                  <c:v>0.379</c:v>
                </c:pt>
                <c:pt idx="4247">
                  <c:v>0.38100000000000001</c:v>
                </c:pt>
                <c:pt idx="4248">
                  <c:v>0.39400000000000002</c:v>
                </c:pt>
                <c:pt idx="4249">
                  <c:v>0.378</c:v>
                </c:pt>
                <c:pt idx="4250">
                  <c:v>0.35599999999999998</c:v>
                </c:pt>
                <c:pt idx="4251">
                  <c:v>0.33600000000000002</c:v>
                </c:pt>
                <c:pt idx="4252">
                  <c:v>0.34399999999999997</c:v>
                </c:pt>
                <c:pt idx="4253">
                  <c:v>0.38800000000000001</c:v>
                </c:pt>
                <c:pt idx="4254">
                  <c:v>0.46600000000000003</c:v>
                </c:pt>
                <c:pt idx="4255">
                  <c:v>0.501</c:v>
                </c:pt>
                <c:pt idx="4256">
                  <c:v>0.48799999999999999</c:v>
                </c:pt>
                <c:pt idx="4257">
                  <c:v>0.52300000000000002</c:v>
                </c:pt>
                <c:pt idx="4258">
                  <c:v>0.27300000000000002</c:v>
                </c:pt>
                <c:pt idx="4259">
                  <c:v>0.151</c:v>
                </c:pt>
                <c:pt idx="4260">
                  <c:v>0.191</c:v>
                </c:pt>
                <c:pt idx="4261">
                  <c:v>0.20399999999999999</c:v>
                </c:pt>
                <c:pt idx="4262">
                  <c:v>9.9000000000000005E-2</c:v>
                </c:pt>
                <c:pt idx="4263">
                  <c:v>0.16</c:v>
                </c:pt>
                <c:pt idx="4264">
                  <c:v>0.14399999999999999</c:v>
                </c:pt>
                <c:pt idx="4265">
                  <c:v>0.11799999999999999</c:v>
                </c:pt>
                <c:pt idx="4266">
                  <c:v>0.13400000000000001</c:v>
                </c:pt>
                <c:pt idx="4267">
                  <c:v>0.14199999999999999</c:v>
                </c:pt>
                <c:pt idx="4268">
                  <c:v>0.123</c:v>
                </c:pt>
                <c:pt idx="4269">
                  <c:v>0.155</c:v>
                </c:pt>
                <c:pt idx="4270">
                  <c:v>0.186</c:v>
                </c:pt>
                <c:pt idx="4271">
                  <c:v>0.11600000000000001</c:v>
                </c:pt>
                <c:pt idx="4272">
                  <c:v>0.14099999999999999</c:v>
                </c:pt>
                <c:pt idx="4273">
                  <c:v>0.16600000000000001</c:v>
                </c:pt>
                <c:pt idx="4274">
                  <c:v>0.17</c:v>
                </c:pt>
                <c:pt idx="4275">
                  <c:v>0.17100000000000001</c:v>
                </c:pt>
                <c:pt idx="4276">
                  <c:v>0.17899999999999999</c:v>
                </c:pt>
                <c:pt idx="4277">
                  <c:v>0.16500000000000001</c:v>
                </c:pt>
                <c:pt idx="4278">
                  <c:v>0.13100000000000001</c:v>
                </c:pt>
                <c:pt idx="4279">
                  <c:v>0.13700000000000001</c:v>
                </c:pt>
                <c:pt idx="4280">
                  <c:v>0.16800000000000001</c:v>
                </c:pt>
                <c:pt idx="4281">
                  <c:v>0.13400000000000001</c:v>
                </c:pt>
                <c:pt idx="4282">
                  <c:v>0.123</c:v>
                </c:pt>
                <c:pt idx="4283">
                  <c:v>0.11</c:v>
                </c:pt>
                <c:pt idx="4284">
                  <c:v>0.16400000000000001</c:v>
                </c:pt>
                <c:pt idx="4285">
                  <c:v>0.193</c:v>
                </c:pt>
                <c:pt idx="4286">
                  <c:v>0.19600000000000001</c:v>
                </c:pt>
                <c:pt idx="4287">
                  <c:v>0.11700000000000001</c:v>
                </c:pt>
                <c:pt idx="4288">
                  <c:v>0.14799999999999999</c:v>
                </c:pt>
                <c:pt idx="4289">
                  <c:v>0.108</c:v>
                </c:pt>
                <c:pt idx="4290">
                  <c:v>0.107</c:v>
                </c:pt>
                <c:pt idx="4291">
                  <c:v>9.5000000000000001E-2</c:v>
                </c:pt>
                <c:pt idx="4292">
                  <c:v>0.14899999999999999</c:v>
                </c:pt>
                <c:pt idx="4293">
                  <c:v>0.13700000000000001</c:v>
                </c:pt>
                <c:pt idx="4294">
                  <c:v>0.13800000000000001</c:v>
                </c:pt>
                <c:pt idx="4295">
                  <c:v>0.17499999999999999</c:v>
                </c:pt>
                <c:pt idx="4296">
                  <c:v>0.14799999999999999</c:v>
                </c:pt>
                <c:pt idx="4297">
                  <c:v>0.13800000000000001</c:v>
                </c:pt>
                <c:pt idx="4298">
                  <c:v>0.154</c:v>
                </c:pt>
                <c:pt idx="4299">
                  <c:v>0.127</c:v>
                </c:pt>
                <c:pt idx="4300">
                  <c:v>0.123</c:v>
                </c:pt>
                <c:pt idx="4301">
                  <c:v>0.13700000000000001</c:v>
                </c:pt>
                <c:pt idx="4302">
                  <c:v>0.14799999999999999</c:v>
                </c:pt>
                <c:pt idx="4303">
                  <c:v>0.16500000000000001</c:v>
                </c:pt>
                <c:pt idx="4304">
                  <c:v>0.16500000000000001</c:v>
                </c:pt>
                <c:pt idx="4305">
                  <c:v>0.14799999999999999</c:v>
                </c:pt>
                <c:pt idx="4306">
                  <c:v>0.14399999999999999</c:v>
                </c:pt>
                <c:pt idx="4307">
                  <c:v>0.11600000000000001</c:v>
                </c:pt>
                <c:pt idx="4308">
                  <c:v>0.13</c:v>
                </c:pt>
                <c:pt idx="4309">
                  <c:v>0.13600000000000001</c:v>
                </c:pt>
                <c:pt idx="4310">
                  <c:v>9.1999999999999998E-2</c:v>
                </c:pt>
                <c:pt idx="4311">
                  <c:v>9.6000000000000002E-2</c:v>
                </c:pt>
                <c:pt idx="4312">
                  <c:v>0.13700000000000001</c:v>
                </c:pt>
                <c:pt idx="4313">
                  <c:v>0.17699999999999999</c:v>
                </c:pt>
                <c:pt idx="4314">
                  <c:v>0.17</c:v>
                </c:pt>
                <c:pt idx="4315">
                  <c:v>0.20300000000000001</c:v>
                </c:pt>
                <c:pt idx="4316">
                  <c:v>0.154</c:v>
                </c:pt>
                <c:pt idx="4317">
                  <c:v>0.14399999999999999</c:v>
                </c:pt>
                <c:pt idx="4318">
                  <c:v>0.14499999999999999</c:v>
                </c:pt>
                <c:pt idx="4319">
                  <c:v>0.13800000000000001</c:v>
                </c:pt>
                <c:pt idx="4320">
                  <c:v>0.109</c:v>
                </c:pt>
                <c:pt idx="4321">
                  <c:v>0.105</c:v>
                </c:pt>
                <c:pt idx="4322">
                  <c:v>7.5999999999999998E-2</c:v>
                </c:pt>
                <c:pt idx="4323">
                  <c:v>0.10100000000000001</c:v>
                </c:pt>
                <c:pt idx="4324">
                  <c:v>0.08</c:v>
                </c:pt>
                <c:pt idx="4325">
                  <c:v>8.1000000000000003E-2</c:v>
                </c:pt>
                <c:pt idx="4326">
                  <c:v>7.0999999999999994E-2</c:v>
                </c:pt>
                <c:pt idx="4327">
                  <c:v>7.8E-2</c:v>
                </c:pt>
                <c:pt idx="4328">
                  <c:v>0.10199999999999999</c:v>
                </c:pt>
                <c:pt idx="4329">
                  <c:v>0.09</c:v>
                </c:pt>
                <c:pt idx="4330">
                  <c:v>0.11600000000000001</c:v>
                </c:pt>
                <c:pt idx="4331">
                  <c:v>0.114</c:v>
                </c:pt>
                <c:pt idx="4332">
                  <c:v>0.123</c:v>
                </c:pt>
                <c:pt idx="4333">
                  <c:v>0.17399999999999999</c:v>
                </c:pt>
                <c:pt idx="4334">
                  <c:v>0.20799999999999999</c:v>
                </c:pt>
                <c:pt idx="4335">
                  <c:v>0.18099999999999999</c:v>
                </c:pt>
                <c:pt idx="4336">
                  <c:v>0.21099999999999999</c:v>
                </c:pt>
                <c:pt idx="4337">
                  <c:v>0.20599999999999999</c:v>
                </c:pt>
                <c:pt idx="4338">
                  <c:v>0.215</c:v>
                </c:pt>
                <c:pt idx="4339">
                  <c:v>0.20300000000000001</c:v>
                </c:pt>
                <c:pt idx="4340">
                  <c:v>0.20699999999999999</c:v>
                </c:pt>
                <c:pt idx="4341">
                  <c:v>0.216</c:v>
                </c:pt>
                <c:pt idx="4342">
                  <c:v>0.21199999999999999</c:v>
                </c:pt>
                <c:pt idx="4343">
                  <c:v>0.24099999999999999</c:v>
                </c:pt>
                <c:pt idx="4344">
                  <c:v>0.23400000000000001</c:v>
                </c:pt>
                <c:pt idx="4345">
                  <c:v>0.247</c:v>
                </c:pt>
                <c:pt idx="4346">
                  <c:v>0.26800000000000002</c:v>
                </c:pt>
                <c:pt idx="4347">
                  <c:v>0.29299999999999998</c:v>
                </c:pt>
                <c:pt idx="4348">
                  <c:v>0.29099999999999998</c:v>
                </c:pt>
                <c:pt idx="4349">
                  <c:v>0.26300000000000001</c:v>
                </c:pt>
                <c:pt idx="4350">
                  <c:v>0.25900000000000001</c:v>
                </c:pt>
                <c:pt idx="4351">
                  <c:v>0.182</c:v>
                </c:pt>
                <c:pt idx="4352">
                  <c:v>0.189</c:v>
                </c:pt>
                <c:pt idx="4353">
                  <c:v>0.16</c:v>
                </c:pt>
                <c:pt idx="4354">
                  <c:v>0.191</c:v>
                </c:pt>
                <c:pt idx="4355">
                  <c:v>0.217</c:v>
                </c:pt>
                <c:pt idx="4356">
                  <c:v>0.219</c:v>
                </c:pt>
                <c:pt idx="4357">
                  <c:v>0.23200000000000001</c:v>
                </c:pt>
                <c:pt idx="4358">
                  <c:v>0.23599999999999999</c:v>
                </c:pt>
                <c:pt idx="4359">
                  <c:v>0.218</c:v>
                </c:pt>
                <c:pt idx="4360">
                  <c:v>0.20200000000000001</c:v>
                </c:pt>
                <c:pt idx="4361">
                  <c:v>0.191</c:v>
                </c:pt>
                <c:pt idx="4362">
                  <c:v>0.19900000000000001</c:v>
                </c:pt>
                <c:pt idx="4363">
                  <c:v>0.2</c:v>
                </c:pt>
                <c:pt idx="4364">
                  <c:v>0.19700000000000001</c:v>
                </c:pt>
                <c:pt idx="4365">
                  <c:v>0.14799999999999999</c:v>
                </c:pt>
                <c:pt idx="4366">
                  <c:v>0.14699999999999999</c:v>
                </c:pt>
                <c:pt idx="4367">
                  <c:v>0.13200000000000001</c:v>
                </c:pt>
                <c:pt idx="4368">
                  <c:v>0.112</c:v>
                </c:pt>
                <c:pt idx="4369">
                  <c:v>0.105</c:v>
                </c:pt>
                <c:pt idx="4370">
                  <c:v>9.6000000000000002E-2</c:v>
                </c:pt>
                <c:pt idx="4371">
                  <c:v>0.128</c:v>
                </c:pt>
                <c:pt idx="4372">
                  <c:v>0.154</c:v>
                </c:pt>
                <c:pt idx="4373">
                  <c:v>0.111</c:v>
                </c:pt>
                <c:pt idx="4374">
                  <c:v>0.108</c:v>
                </c:pt>
                <c:pt idx="4375">
                  <c:v>0.13500000000000001</c:v>
                </c:pt>
                <c:pt idx="4376">
                  <c:v>0.114</c:v>
                </c:pt>
                <c:pt idx="4377">
                  <c:v>0.109</c:v>
                </c:pt>
                <c:pt idx="4378">
                  <c:v>0.14099999999999999</c:v>
                </c:pt>
                <c:pt idx="4379">
                  <c:v>0.12</c:v>
                </c:pt>
                <c:pt idx="4380">
                  <c:v>0.13600000000000001</c:v>
                </c:pt>
                <c:pt idx="4381">
                  <c:v>0.11899999999999999</c:v>
                </c:pt>
                <c:pt idx="4382">
                  <c:v>0.14499999999999999</c:v>
                </c:pt>
                <c:pt idx="4383">
                  <c:v>0.128</c:v>
                </c:pt>
                <c:pt idx="4384">
                  <c:v>9.1999999999999998E-2</c:v>
                </c:pt>
                <c:pt idx="4385">
                  <c:v>7.6999999999999999E-2</c:v>
                </c:pt>
                <c:pt idx="4386">
                  <c:v>8.6999999999999994E-2</c:v>
                </c:pt>
                <c:pt idx="4387">
                  <c:v>7.3999999999999996E-2</c:v>
                </c:pt>
                <c:pt idx="4388">
                  <c:v>7.0000000000000007E-2</c:v>
                </c:pt>
                <c:pt idx="4389">
                  <c:v>7.0000000000000007E-2</c:v>
                </c:pt>
                <c:pt idx="4390">
                  <c:v>7.0000000000000007E-2</c:v>
                </c:pt>
                <c:pt idx="4391">
                  <c:v>6.0999999999999999E-2</c:v>
                </c:pt>
                <c:pt idx="4392">
                  <c:v>6.3E-2</c:v>
                </c:pt>
                <c:pt idx="4393">
                  <c:v>8.4000000000000005E-2</c:v>
                </c:pt>
                <c:pt idx="4394">
                  <c:v>8.4000000000000005E-2</c:v>
                </c:pt>
                <c:pt idx="4395">
                  <c:v>0.13600000000000001</c:v>
                </c:pt>
                <c:pt idx="4396">
                  <c:v>0.14699999999999999</c:v>
                </c:pt>
                <c:pt idx="4397">
                  <c:v>0.129</c:v>
                </c:pt>
                <c:pt idx="4398">
                  <c:v>0.2</c:v>
                </c:pt>
                <c:pt idx="4399">
                  <c:v>0.18</c:v>
                </c:pt>
                <c:pt idx="4400">
                  <c:v>0.2</c:v>
                </c:pt>
                <c:pt idx="4401">
                  <c:v>0.17399999999999999</c:v>
                </c:pt>
                <c:pt idx="4402">
                  <c:v>0.16200000000000001</c:v>
                </c:pt>
                <c:pt idx="4403">
                  <c:v>0.183</c:v>
                </c:pt>
                <c:pt idx="4404">
                  <c:v>0.14699999999999999</c:v>
                </c:pt>
                <c:pt idx="4405">
                  <c:v>0.17499999999999999</c:v>
                </c:pt>
                <c:pt idx="4406">
                  <c:v>0.185</c:v>
                </c:pt>
                <c:pt idx="4407">
                  <c:v>0.20100000000000001</c:v>
                </c:pt>
                <c:pt idx="4408">
                  <c:v>0.193</c:v>
                </c:pt>
                <c:pt idx="4409">
                  <c:v>0.152</c:v>
                </c:pt>
                <c:pt idx="4410">
                  <c:v>0.17499999999999999</c:v>
                </c:pt>
                <c:pt idx="4411">
                  <c:v>0.17</c:v>
                </c:pt>
                <c:pt idx="4412">
                  <c:v>0.184</c:v>
                </c:pt>
                <c:pt idx="4413">
                  <c:v>0.156</c:v>
                </c:pt>
                <c:pt idx="4414">
                  <c:v>0.14599999999999999</c:v>
                </c:pt>
                <c:pt idx="4415">
                  <c:v>0.13500000000000001</c:v>
                </c:pt>
                <c:pt idx="4416">
                  <c:v>0.14099999999999999</c:v>
                </c:pt>
                <c:pt idx="4417">
                  <c:v>0.11600000000000001</c:v>
                </c:pt>
                <c:pt idx="4418">
                  <c:v>9.9000000000000005E-2</c:v>
                </c:pt>
                <c:pt idx="4419">
                  <c:v>8.8999999999999996E-2</c:v>
                </c:pt>
                <c:pt idx="4420">
                  <c:v>8.7999999999999995E-2</c:v>
                </c:pt>
                <c:pt idx="4421">
                  <c:v>0.08</c:v>
                </c:pt>
                <c:pt idx="4422">
                  <c:v>0.10199999999999999</c:v>
                </c:pt>
                <c:pt idx="4423">
                  <c:v>9.2999999999999999E-2</c:v>
                </c:pt>
                <c:pt idx="4424">
                  <c:v>0.11600000000000001</c:v>
                </c:pt>
                <c:pt idx="4425">
                  <c:v>0.11700000000000001</c:v>
                </c:pt>
                <c:pt idx="4426">
                  <c:v>9.6000000000000002E-2</c:v>
                </c:pt>
                <c:pt idx="4427">
                  <c:v>9.9000000000000005E-2</c:v>
                </c:pt>
                <c:pt idx="4428">
                  <c:v>8.5000000000000006E-2</c:v>
                </c:pt>
                <c:pt idx="4429">
                  <c:v>9.9000000000000005E-2</c:v>
                </c:pt>
                <c:pt idx="4430">
                  <c:v>0.1</c:v>
                </c:pt>
                <c:pt idx="4431">
                  <c:v>9.4E-2</c:v>
                </c:pt>
                <c:pt idx="4432">
                  <c:v>8.4000000000000005E-2</c:v>
                </c:pt>
                <c:pt idx="4433">
                  <c:v>8.2000000000000003E-2</c:v>
                </c:pt>
                <c:pt idx="4434">
                  <c:v>9.5000000000000001E-2</c:v>
                </c:pt>
                <c:pt idx="4435">
                  <c:v>0.1</c:v>
                </c:pt>
                <c:pt idx="4436">
                  <c:v>0.111</c:v>
                </c:pt>
                <c:pt idx="4437">
                  <c:v>0.124</c:v>
                </c:pt>
                <c:pt idx="4438">
                  <c:v>9.1999999999999998E-2</c:v>
                </c:pt>
                <c:pt idx="4439">
                  <c:v>0.111</c:v>
                </c:pt>
                <c:pt idx="4440">
                  <c:v>0.10100000000000001</c:v>
                </c:pt>
                <c:pt idx="4441">
                  <c:v>8.3000000000000004E-2</c:v>
                </c:pt>
                <c:pt idx="4442">
                  <c:v>0.105</c:v>
                </c:pt>
                <c:pt idx="4443">
                  <c:v>9.2999999999999999E-2</c:v>
                </c:pt>
                <c:pt idx="4444">
                  <c:v>9.6000000000000002E-2</c:v>
                </c:pt>
                <c:pt idx="4445">
                  <c:v>7.0000000000000007E-2</c:v>
                </c:pt>
                <c:pt idx="4446">
                  <c:v>4.2999999999999997E-2</c:v>
                </c:pt>
                <c:pt idx="4447">
                  <c:v>8.3000000000000004E-2</c:v>
                </c:pt>
                <c:pt idx="4448">
                  <c:v>8.8999999999999996E-2</c:v>
                </c:pt>
                <c:pt idx="4449">
                  <c:v>8.5999999999999993E-2</c:v>
                </c:pt>
                <c:pt idx="4450">
                  <c:v>0.14299999999999999</c:v>
                </c:pt>
                <c:pt idx="4451">
                  <c:v>0.115</c:v>
                </c:pt>
                <c:pt idx="4452">
                  <c:v>0.156</c:v>
                </c:pt>
                <c:pt idx="4453">
                  <c:v>0.16900000000000001</c:v>
                </c:pt>
                <c:pt idx="4454">
                  <c:v>0.16800000000000001</c:v>
                </c:pt>
                <c:pt idx="4455">
                  <c:v>0.17699999999999999</c:v>
                </c:pt>
                <c:pt idx="4456">
                  <c:v>0.14099999999999999</c:v>
                </c:pt>
                <c:pt idx="4457">
                  <c:v>0.108</c:v>
                </c:pt>
                <c:pt idx="4458">
                  <c:v>0.125</c:v>
                </c:pt>
                <c:pt idx="4459">
                  <c:v>0.122</c:v>
                </c:pt>
                <c:pt idx="4460">
                  <c:v>0.121</c:v>
                </c:pt>
                <c:pt idx="4461">
                  <c:v>0.122</c:v>
                </c:pt>
                <c:pt idx="4462">
                  <c:v>0.13</c:v>
                </c:pt>
                <c:pt idx="4463">
                  <c:v>0.111</c:v>
                </c:pt>
                <c:pt idx="4464">
                  <c:v>9.0999999999999998E-2</c:v>
                </c:pt>
                <c:pt idx="4465">
                  <c:v>9.0999999999999998E-2</c:v>
                </c:pt>
                <c:pt idx="4466">
                  <c:v>9.7000000000000003E-2</c:v>
                </c:pt>
                <c:pt idx="4467">
                  <c:v>0.108</c:v>
                </c:pt>
                <c:pt idx="4468">
                  <c:v>0.108</c:v>
                </c:pt>
                <c:pt idx="4469">
                  <c:v>0.108</c:v>
                </c:pt>
                <c:pt idx="4470">
                  <c:v>0.09</c:v>
                </c:pt>
                <c:pt idx="4471">
                  <c:v>0.13</c:v>
                </c:pt>
                <c:pt idx="4472">
                  <c:v>0.125</c:v>
                </c:pt>
                <c:pt idx="4473">
                  <c:v>0.09</c:v>
                </c:pt>
                <c:pt idx="4474">
                  <c:v>8.2000000000000003E-2</c:v>
                </c:pt>
                <c:pt idx="4475">
                  <c:v>0.106</c:v>
                </c:pt>
                <c:pt idx="4476">
                  <c:v>9.4E-2</c:v>
                </c:pt>
                <c:pt idx="4477">
                  <c:v>7.3999999999999996E-2</c:v>
                </c:pt>
                <c:pt idx="4478">
                  <c:v>7.4999999999999997E-2</c:v>
                </c:pt>
                <c:pt idx="4479">
                  <c:v>7.4999999999999997E-2</c:v>
                </c:pt>
                <c:pt idx="4480">
                  <c:v>7.9000000000000001E-2</c:v>
                </c:pt>
                <c:pt idx="4481">
                  <c:v>7.4999999999999997E-2</c:v>
                </c:pt>
                <c:pt idx="4482">
                  <c:v>0.106</c:v>
                </c:pt>
                <c:pt idx="4483">
                  <c:v>0.13500000000000001</c:v>
                </c:pt>
                <c:pt idx="4484">
                  <c:v>0.155</c:v>
                </c:pt>
                <c:pt idx="4485">
                  <c:v>0.161</c:v>
                </c:pt>
                <c:pt idx="4486">
                  <c:v>0.13300000000000001</c:v>
                </c:pt>
                <c:pt idx="4487">
                  <c:v>0.11799999999999999</c:v>
                </c:pt>
                <c:pt idx="4488">
                  <c:v>0.109</c:v>
                </c:pt>
                <c:pt idx="4489">
                  <c:v>0.13500000000000001</c:v>
                </c:pt>
                <c:pt idx="4490">
                  <c:v>0.13900000000000001</c:v>
                </c:pt>
                <c:pt idx="4491">
                  <c:v>0.12</c:v>
                </c:pt>
                <c:pt idx="4492">
                  <c:v>0.107</c:v>
                </c:pt>
                <c:pt idx="4493">
                  <c:v>0.115</c:v>
                </c:pt>
                <c:pt idx="4494">
                  <c:v>0.104</c:v>
                </c:pt>
                <c:pt idx="4495">
                  <c:v>0.107</c:v>
                </c:pt>
                <c:pt idx="4496">
                  <c:v>9.9000000000000005E-2</c:v>
                </c:pt>
                <c:pt idx="4497">
                  <c:v>8.7999999999999995E-2</c:v>
                </c:pt>
                <c:pt idx="4498">
                  <c:v>9.4E-2</c:v>
                </c:pt>
                <c:pt idx="4499">
                  <c:v>9.4E-2</c:v>
                </c:pt>
                <c:pt idx="4500">
                  <c:v>8.3000000000000004E-2</c:v>
                </c:pt>
                <c:pt idx="4501">
                  <c:v>0.13100000000000001</c:v>
                </c:pt>
                <c:pt idx="4502">
                  <c:v>0.13100000000000001</c:v>
                </c:pt>
                <c:pt idx="4503">
                  <c:v>0.11</c:v>
                </c:pt>
                <c:pt idx="4504">
                  <c:v>0.10299999999999999</c:v>
                </c:pt>
                <c:pt idx="4505">
                  <c:v>9.2999999999999999E-2</c:v>
                </c:pt>
                <c:pt idx="4506">
                  <c:v>0.113</c:v>
                </c:pt>
                <c:pt idx="4507">
                  <c:v>0.11799999999999999</c:v>
                </c:pt>
                <c:pt idx="4508">
                  <c:v>9.1999999999999998E-2</c:v>
                </c:pt>
                <c:pt idx="4509">
                  <c:v>8.6999999999999994E-2</c:v>
                </c:pt>
                <c:pt idx="4510">
                  <c:v>0.14099999999999999</c:v>
                </c:pt>
                <c:pt idx="4511">
                  <c:v>9.0999999999999998E-2</c:v>
                </c:pt>
                <c:pt idx="4512">
                  <c:v>0.17399999999999999</c:v>
                </c:pt>
                <c:pt idx="4513">
                  <c:v>0.156</c:v>
                </c:pt>
                <c:pt idx="4514">
                  <c:v>0.17499999999999999</c:v>
                </c:pt>
                <c:pt idx="4515">
                  <c:v>0.13100000000000001</c:v>
                </c:pt>
                <c:pt idx="4516">
                  <c:v>0.20699999999999999</c:v>
                </c:pt>
                <c:pt idx="4517">
                  <c:v>0.20499999999999999</c:v>
                </c:pt>
                <c:pt idx="4518">
                  <c:v>0.23599999999999999</c:v>
                </c:pt>
                <c:pt idx="4519">
                  <c:v>0.23300000000000001</c:v>
                </c:pt>
                <c:pt idx="4520">
                  <c:v>0.26700000000000002</c:v>
                </c:pt>
                <c:pt idx="4521">
                  <c:v>0.29399999999999998</c:v>
                </c:pt>
                <c:pt idx="4522">
                  <c:v>0.36</c:v>
                </c:pt>
                <c:pt idx="4523">
                  <c:v>0.35799999999999998</c:v>
                </c:pt>
                <c:pt idx="4524">
                  <c:v>0.34</c:v>
                </c:pt>
                <c:pt idx="4525">
                  <c:v>0.32900000000000001</c:v>
                </c:pt>
                <c:pt idx="4526">
                  <c:v>0.30599999999999999</c:v>
                </c:pt>
                <c:pt idx="4527">
                  <c:v>0.35299999999999998</c:v>
                </c:pt>
                <c:pt idx="4528">
                  <c:v>0.33400000000000002</c:v>
                </c:pt>
                <c:pt idx="4529">
                  <c:v>0.29499999999999998</c:v>
                </c:pt>
                <c:pt idx="4530">
                  <c:v>0.29799999999999999</c:v>
                </c:pt>
                <c:pt idx="4531">
                  <c:v>0.30299999999999999</c:v>
                </c:pt>
                <c:pt idx="4532">
                  <c:v>0.32700000000000001</c:v>
                </c:pt>
                <c:pt idx="4533">
                  <c:v>0.32500000000000001</c:v>
                </c:pt>
                <c:pt idx="4534">
                  <c:v>0.30499999999999999</c:v>
                </c:pt>
                <c:pt idx="4535">
                  <c:v>0.27500000000000002</c:v>
                </c:pt>
                <c:pt idx="4536">
                  <c:v>0.27300000000000002</c:v>
                </c:pt>
                <c:pt idx="4537">
                  <c:v>0.28699999999999998</c:v>
                </c:pt>
                <c:pt idx="4538">
                  <c:v>0.26800000000000002</c:v>
                </c:pt>
                <c:pt idx="4539">
                  <c:v>0.27800000000000002</c:v>
                </c:pt>
                <c:pt idx="4540">
                  <c:v>0.308</c:v>
                </c:pt>
                <c:pt idx="4541">
                  <c:v>0.27700000000000002</c:v>
                </c:pt>
                <c:pt idx="4542">
                  <c:v>0.246</c:v>
                </c:pt>
                <c:pt idx="4543">
                  <c:v>0.25700000000000001</c:v>
                </c:pt>
                <c:pt idx="4544">
                  <c:v>0.26900000000000002</c:v>
                </c:pt>
                <c:pt idx="4545">
                  <c:v>0.26800000000000002</c:v>
                </c:pt>
                <c:pt idx="4546">
                  <c:v>0.28399999999999997</c:v>
                </c:pt>
                <c:pt idx="4547">
                  <c:v>0.223</c:v>
                </c:pt>
                <c:pt idx="4548">
                  <c:v>0.251</c:v>
                </c:pt>
                <c:pt idx="4549">
                  <c:v>0.217</c:v>
                </c:pt>
                <c:pt idx="4550">
                  <c:v>0.23599999999999999</c:v>
                </c:pt>
                <c:pt idx="4551">
                  <c:v>0.221</c:v>
                </c:pt>
                <c:pt idx="4552">
                  <c:v>0.221</c:v>
                </c:pt>
                <c:pt idx="4553">
                  <c:v>0.20799999999999999</c:v>
                </c:pt>
                <c:pt idx="4554">
                  <c:v>0.215</c:v>
                </c:pt>
                <c:pt idx="4555">
                  <c:v>0.22500000000000001</c:v>
                </c:pt>
                <c:pt idx="4556">
                  <c:v>0.23100000000000001</c:v>
                </c:pt>
                <c:pt idx="4557">
                  <c:v>0.219</c:v>
                </c:pt>
                <c:pt idx="4558">
                  <c:v>0.23400000000000001</c:v>
                </c:pt>
                <c:pt idx="4559">
                  <c:v>0.221</c:v>
                </c:pt>
                <c:pt idx="4560">
                  <c:v>0.217</c:v>
                </c:pt>
                <c:pt idx="4561">
                  <c:v>0.20200000000000001</c:v>
                </c:pt>
                <c:pt idx="4562">
                  <c:v>0.188</c:v>
                </c:pt>
                <c:pt idx="4563">
                  <c:v>0.18</c:v>
                </c:pt>
                <c:pt idx="4564">
                  <c:v>0.18</c:v>
                </c:pt>
                <c:pt idx="4565">
                  <c:v>0.16500000000000001</c:v>
                </c:pt>
                <c:pt idx="4566">
                  <c:v>0.17499999999999999</c:v>
                </c:pt>
                <c:pt idx="4567">
                  <c:v>0.17599999999999999</c:v>
                </c:pt>
                <c:pt idx="4568">
                  <c:v>0.185</c:v>
                </c:pt>
                <c:pt idx="4569">
                  <c:v>0.19600000000000001</c:v>
                </c:pt>
                <c:pt idx="4570">
                  <c:v>0.20300000000000001</c:v>
                </c:pt>
                <c:pt idx="4571">
                  <c:v>0.17199999999999999</c:v>
                </c:pt>
                <c:pt idx="4572">
                  <c:v>0.158</c:v>
                </c:pt>
                <c:pt idx="4573">
                  <c:v>0.17</c:v>
                </c:pt>
                <c:pt idx="4574">
                  <c:v>0.22</c:v>
                </c:pt>
                <c:pt idx="4575">
                  <c:v>0.27600000000000002</c:v>
                </c:pt>
                <c:pt idx="4576">
                  <c:v>0.29099999999999998</c:v>
                </c:pt>
                <c:pt idx="4577">
                  <c:v>0.38</c:v>
                </c:pt>
                <c:pt idx="4578">
                  <c:v>0.47399999999999998</c:v>
                </c:pt>
                <c:pt idx="4579">
                  <c:v>0.42399999999999999</c:v>
                </c:pt>
                <c:pt idx="4580">
                  <c:v>0.41399999999999998</c:v>
                </c:pt>
                <c:pt idx="4581">
                  <c:v>0.44500000000000001</c:v>
                </c:pt>
                <c:pt idx="4582">
                  <c:v>0.45400000000000001</c:v>
                </c:pt>
                <c:pt idx="4583">
                  <c:v>0.44500000000000001</c:v>
                </c:pt>
                <c:pt idx="4584">
                  <c:v>0.436</c:v>
                </c:pt>
                <c:pt idx="4585">
                  <c:v>0.44600000000000001</c:v>
                </c:pt>
                <c:pt idx="4586">
                  <c:v>0.47</c:v>
                </c:pt>
                <c:pt idx="4587">
                  <c:v>0.45400000000000001</c:v>
                </c:pt>
                <c:pt idx="4588">
                  <c:v>0.46700000000000003</c:v>
                </c:pt>
                <c:pt idx="4589">
                  <c:v>0.43</c:v>
                </c:pt>
                <c:pt idx="4590">
                  <c:v>0.44500000000000001</c:v>
                </c:pt>
                <c:pt idx="4591">
                  <c:v>0.45600000000000002</c:v>
                </c:pt>
                <c:pt idx="4592">
                  <c:v>0.46400000000000002</c:v>
                </c:pt>
                <c:pt idx="4593">
                  <c:v>0.42899999999999999</c:v>
                </c:pt>
                <c:pt idx="4594">
                  <c:v>0.42799999999999999</c:v>
                </c:pt>
                <c:pt idx="4595">
                  <c:v>0.44600000000000001</c:v>
                </c:pt>
                <c:pt idx="4596">
                  <c:v>0.46600000000000003</c:v>
                </c:pt>
                <c:pt idx="4597">
                  <c:v>0.47299999999999998</c:v>
                </c:pt>
                <c:pt idx="4598">
                  <c:v>0.46899999999999997</c:v>
                </c:pt>
                <c:pt idx="4599">
                  <c:v>0.45200000000000001</c:v>
                </c:pt>
                <c:pt idx="4600">
                  <c:v>0.40899999999999997</c:v>
                </c:pt>
                <c:pt idx="4601">
                  <c:v>0.442</c:v>
                </c:pt>
                <c:pt idx="4602">
                  <c:v>0.42299999999999999</c:v>
                </c:pt>
                <c:pt idx="4603">
                  <c:v>0.443</c:v>
                </c:pt>
                <c:pt idx="4604">
                  <c:v>0.441</c:v>
                </c:pt>
                <c:pt idx="4605">
                  <c:v>0.46899999999999997</c:v>
                </c:pt>
                <c:pt idx="4606">
                  <c:v>0.502</c:v>
                </c:pt>
                <c:pt idx="4607">
                  <c:v>0.48099999999999998</c:v>
                </c:pt>
                <c:pt idx="4608">
                  <c:v>0.46</c:v>
                </c:pt>
                <c:pt idx="4609">
                  <c:v>0.45500000000000002</c:v>
                </c:pt>
                <c:pt idx="4610">
                  <c:v>0.46</c:v>
                </c:pt>
                <c:pt idx="4611">
                  <c:v>0.48799999999999999</c:v>
                </c:pt>
                <c:pt idx="4612">
                  <c:v>0.41099999999999998</c:v>
                </c:pt>
                <c:pt idx="4613">
                  <c:v>0.45</c:v>
                </c:pt>
                <c:pt idx="4614">
                  <c:v>0.44600000000000001</c:v>
                </c:pt>
                <c:pt idx="4615">
                  <c:v>0.437</c:v>
                </c:pt>
                <c:pt idx="4616">
                  <c:v>0.45400000000000001</c:v>
                </c:pt>
                <c:pt idx="4617">
                  <c:v>0.47499999999999998</c:v>
                </c:pt>
                <c:pt idx="4618">
                  <c:v>0.48699999999999999</c:v>
                </c:pt>
                <c:pt idx="4619">
                  <c:v>0.49</c:v>
                </c:pt>
                <c:pt idx="4620">
                  <c:v>0.48699999999999999</c:v>
                </c:pt>
                <c:pt idx="4621">
                  <c:v>0.47699999999999998</c:v>
                </c:pt>
                <c:pt idx="4622">
                  <c:v>0.5</c:v>
                </c:pt>
                <c:pt idx="4623">
                  <c:v>0.47899999999999998</c:v>
                </c:pt>
                <c:pt idx="4624">
                  <c:v>0.49</c:v>
                </c:pt>
                <c:pt idx="4625">
                  <c:v>0.499</c:v>
                </c:pt>
                <c:pt idx="4626">
                  <c:v>0.46500000000000002</c:v>
                </c:pt>
                <c:pt idx="4627">
                  <c:v>0.45500000000000002</c:v>
                </c:pt>
                <c:pt idx="4628">
                  <c:v>0.45900000000000002</c:v>
                </c:pt>
                <c:pt idx="4629">
                  <c:v>0.46300000000000002</c:v>
                </c:pt>
                <c:pt idx="4630">
                  <c:v>0.47399999999999998</c:v>
                </c:pt>
                <c:pt idx="4631">
                  <c:v>0.51300000000000001</c:v>
                </c:pt>
                <c:pt idx="4632">
                  <c:v>0.52100000000000002</c:v>
                </c:pt>
                <c:pt idx="4633">
                  <c:v>0.48</c:v>
                </c:pt>
                <c:pt idx="4634">
                  <c:v>0.50600000000000001</c:v>
                </c:pt>
                <c:pt idx="4635">
                  <c:v>0.49299999999999999</c:v>
                </c:pt>
                <c:pt idx="4636">
                  <c:v>0.496</c:v>
                </c:pt>
                <c:pt idx="4637">
                  <c:v>0.51100000000000001</c:v>
                </c:pt>
                <c:pt idx="4638">
                  <c:v>0.505</c:v>
                </c:pt>
                <c:pt idx="4639">
                  <c:v>0.46600000000000003</c:v>
                </c:pt>
                <c:pt idx="4640">
                  <c:v>0.46800000000000003</c:v>
                </c:pt>
                <c:pt idx="4641">
                  <c:v>0.48399999999999999</c:v>
                </c:pt>
                <c:pt idx="4642">
                  <c:v>0.45</c:v>
                </c:pt>
                <c:pt idx="4643">
                  <c:v>0.44400000000000001</c:v>
                </c:pt>
                <c:pt idx="4644">
                  <c:v>0.44500000000000001</c:v>
                </c:pt>
                <c:pt idx="4645">
                  <c:v>0.45700000000000002</c:v>
                </c:pt>
                <c:pt idx="4646">
                  <c:v>0.46899999999999997</c:v>
                </c:pt>
                <c:pt idx="4647">
                  <c:v>0.46700000000000003</c:v>
                </c:pt>
                <c:pt idx="4648">
                  <c:v>0.45</c:v>
                </c:pt>
                <c:pt idx="4649">
                  <c:v>0.45</c:v>
                </c:pt>
                <c:pt idx="4650">
                  <c:v>0.45</c:v>
                </c:pt>
                <c:pt idx="4651">
                  <c:v>0.41799999999999998</c:v>
                </c:pt>
                <c:pt idx="4652">
                  <c:v>0.435</c:v>
                </c:pt>
                <c:pt idx="4653">
                  <c:v>0.438</c:v>
                </c:pt>
                <c:pt idx="4654">
                  <c:v>0.437</c:v>
                </c:pt>
                <c:pt idx="4655">
                  <c:v>0.501</c:v>
                </c:pt>
                <c:pt idx="4656">
                  <c:v>0.46700000000000003</c:v>
                </c:pt>
                <c:pt idx="4657">
                  <c:v>0.49199999999999999</c:v>
                </c:pt>
                <c:pt idx="4658">
                  <c:v>0.5</c:v>
                </c:pt>
                <c:pt idx="4659">
                  <c:v>0.50800000000000001</c:v>
                </c:pt>
                <c:pt idx="4660">
                  <c:v>0.53700000000000003</c:v>
                </c:pt>
                <c:pt idx="4661">
                  <c:v>0.53500000000000003</c:v>
                </c:pt>
                <c:pt idx="4662">
                  <c:v>0.55800000000000005</c:v>
                </c:pt>
                <c:pt idx="4663">
                  <c:v>0.59099999999999997</c:v>
                </c:pt>
                <c:pt idx="4664">
                  <c:v>0.59499999999999997</c:v>
                </c:pt>
                <c:pt idx="4665">
                  <c:v>0.57999999999999996</c:v>
                </c:pt>
                <c:pt idx="4666">
                  <c:v>0.57299999999999995</c:v>
                </c:pt>
                <c:pt idx="4667">
                  <c:v>0.58099999999999996</c:v>
                </c:pt>
                <c:pt idx="4668">
                  <c:v>0.56499999999999995</c:v>
                </c:pt>
                <c:pt idx="4669">
                  <c:v>0.57099999999999995</c:v>
                </c:pt>
                <c:pt idx="4670">
                  <c:v>0.56799999999999995</c:v>
                </c:pt>
                <c:pt idx="4671">
                  <c:v>0.59</c:v>
                </c:pt>
                <c:pt idx="4672">
                  <c:v>0.59799999999999998</c:v>
                </c:pt>
                <c:pt idx="4673">
                  <c:v>0.627</c:v>
                </c:pt>
                <c:pt idx="4674">
                  <c:v>0.61899999999999999</c:v>
                </c:pt>
                <c:pt idx="4675">
                  <c:v>0.60799999999999998</c:v>
                </c:pt>
                <c:pt idx="4676">
                  <c:v>0.66400000000000003</c:v>
                </c:pt>
                <c:pt idx="4677">
                  <c:v>0.66300000000000003</c:v>
                </c:pt>
                <c:pt idx="4678">
                  <c:v>0.66500000000000004</c:v>
                </c:pt>
                <c:pt idx="4679">
                  <c:v>0.63600000000000001</c:v>
                </c:pt>
                <c:pt idx="4680">
                  <c:v>0.61099999999999999</c:v>
                </c:pt>
                <c:pt idx="4681">
                  <c:v>0.63400000000000001</c:v>
                </c:pt>
                <c:pt idx="4682">
                  <c:v>0.68300000000000005</c:v>
                </c:pt>
                <c:pt idx="4683">
                  <c:v>0.65600000000000003</c:v>
                </c:pt>
                <c:pt idx="4684">
                  <c:v>0.68600000000000005</c:v>
                </c:pt>
                <c:pt idx="4685">
                  <c:v>0.70099999999999996</c:v>
                </c:pt>
                <c:pt idx="4686">
                  <c:v>0.71399999999999997</c:v>
                </c:pt>
                <c:pt idx="4687">
                  <c:v>0.69899999999999995</c:v>
                </c:pt>
                <c:pt idx="4688">
                  <c:v>0.66</c:v>
                </c:pt>
                <c:pt idx="4689">
                  <c:v>0.67400000000000004</c:v>
                </c:pt>
                <c:pt idx="4690">
                  <c:v>0.67700000000000005</c:v>
                </c:pt>
                <c:pt idx="4691">
                  <c:v>0.67600000000000005</c:v>
                </c:pt>
                <c:pt idx="4692">
                  <c:v>0.68600000000000005</c:v>
                </c:pt>
                <c:pt idx="4693">
                  <c:v>0.70099999999999996</c:v>
                </c:pt>
                <c:pt idx="4694">
                  <c:v>0.80100000000000005</c:v>
                </c:pt>
                <c:pt idx="4695">
                  <c:v>0.82799999999999996</c:v>
                </c:pt>
                <c:pt idx="4696">
                  <c:v>0.77800000000000002</c:v>
                </c:pt>
                <c:pt idx="4697">
                  <c:v>0.76500000000000001</c:v>
                </c:pt>
                <c:pt idx="4698">
                  <c:v>0.78100000000000003</c:v>
                </c:pt>
                <c:pt idx="4699">
                  <c:v>0.80400000000000005</c:v>
                </c:pt>
                <c:pt idx="4700">
                  <c:v>0.81499999999999995</c:v>
                </c:pt>
                <c:pt idx="4701">
                  <c:v>0.80700000000000005</c:v>
                </c:pt>
                <c:pt idx="4702">
                  <c:v>0.80500000000000005</c:v>
                </c:pt>
                <c:pt idx="4703">
                  <c:v>0.83099999999999996</c:v>
                </c:pt>
                <c:pt idx="4704">
                  <c:v>0.83299999999999996</c:v>
                </c:pt>
                <c:pt idx="4705">
                  <c:v>0.83799999999999997</c:v>
                </c:pt>
                <c:pt idx="4706">
                  <c:v>0.81</c:v>
                </c:pt>
                <c:pt idx="4707">
                  <c:v>0.80800000000000005</c:v>
                </c:pt>
                <c:pt idx="4708">
                  <c:v>0.80500000000000005</c:v>
                </c:pt>
                <c:pt idx="4709">
                  <c:v>0.83</c:v>
                </c:pt>
                <c:pt idx="4710">
                  <c:v>0.878</c:v>
                </c:pt>
                <c:pt idx="4711">
                  <c:v>0.92300000000000004</c:v>
                </c:pt>
                <c:pt idx="4712">
                  <c:v>0.9</c:v>
                </c:pt>
                <c:pt idx="4713">
                  <c:v>0.89300000000000002</c:v>
                </c:pt>
                <c:pt idx="4714">
                  <c:v>0.89</c:v>
                </c:pt>
                <c:pt idx="4715">
                  <c:v>0.88700000000000001</c:v>
                </c:pt>
                <c:pt idx="4716">
                  <c:v>0.83099999999999996</c:v>
                </c:pt>
                <c:pt idx="4717">
                  <c:v>0.82299999999999995</c:v>
                </c:pt>
                <c:pt idx="4718">
                  <c:v>0.82299999999999995</c:v>
                </c:pt>
                <c:pt idx="4719">
                  <c:v>0.82299999999999995</c:v>
                </c:pt>
                <c:pt idx="4720">
                  <c:v>0.83699999999999997</c:v>
                </c:pt>
                <c:pt idx="4721">
                  <c:v>0.84399999999999997</c:v>
                </c:pt>
                <c:pt idx="4722">
                  <c:v>0.875</c:v>
                </c:pt>
                <c:pt idx="4723">
                  <c:v>0.86199999999999999</c:v>
                </c:pt>
                <c:pt idx="4724">
                  <c:v>0.877</c:v>
                </c:pt>
                <c:pt idx="4725">
                  <c:v>0.88800000000000001</c:v>
                </c:pt>
                <c:pt idx="4726">
                  <c:v>0.89</c:v>
                </c:pt>
                <c:pt idx="4727">
                  <c:v>0.92500000000000004</c:v>
                </c:pt>
                <c:pt idx="4728">
                  <c:v>0.90800000000000003</c:v>
                </c:pt>
                <c:pt idx="4729">
                  <c:v>0.92200000000000004</c:v>
                </c:pt>
                <c:pt idx="4730">
                  <c:v>0.88500000000000001</c:v>
                </c:pt>
                <c:pt idx="4731">
                  <c:v>0.84799999999999998</c:v>
                </c:pt>
                <c:pt idx="4732">
                  <c:v>0.90400000000000003</c:v>
                </c:pt>
                <c:pt idx="4733">
                  <c:v>0.82499999999999996</c:v>
                </c:pt>
                <c:pt idx="4734">
                  <c:v>0.86699999999999999</c:v>
                </c:pt>
                <c:pt idx="4735">
                  <c:v>0.876</c:v>
                </c:pt>
                <c:pt idx="4736">
                  <c:v>0.88700000000000001</c:v>
                </c:pt>
                <c:pt idx="4737">
                  <c:v>0.88900000000000001</c:v>
                </c:pt>
                <c:pt idx="4738">
                  <c:v>0.79900000000000004</c:v>
                </c:pt>
                <c:pt idx="4739">
                  <c:v>0.77600000000000002</c:v>
                </c:pt>
                <c:pt idx="4740">
                  <c:v>0.77700000000000002</c:v>
                </c:pt>
                <c:pt idx="4741">
                  <c:v>0.82399999999999995</c:v>
                </c:pt>
                <c:pt idx="4742">
                  <c:v>0.76100000000000001</c:v>
                </c:pt>
                <c:pt idx="4743">
                  <c:v>0.77700000000000002</c:v>
                </c:pt>
                <c:pt idx="4744">
                  <c:v>0.77700000000000002</c:v>
                </c:pt>
                <c:pt idx="4745">
                  <c:v>0.80500000000000005</c:v>
                </c:pt>
                <c:pt idx="4746">
                  <c:v>0.81499999999999995</c:v>
                </c:pt>
                <c:pt idx="4747">
                  <c:v>0.78300000000000003</c:v>
                </c:pt>
                <c:pt idx="4748">
                  <c:v>0.79100000000000004</c:v>
                </c:pt>
                <c:pt idx="4749">
                  <c:v>0.80600000000000005</c:v>
                </c:pt>
                <c:pt idx="4750">
                  <c:v>0.84</c:v>
                </c:pt>
                <c:pt idx="4751">
                  <c:v>0.82199999999999995</c:v>
                </c:pt>
                <c:pt idx="4752">
                  <c:v>0.86299999999999999</c:v>
                </c:pt>
                <c:pt idx="4753">
                  <c:v>0.82199999999999995</c:v>
                </c:pt>
                <c:pt idx="4754">
                  <c:v>0.79700000000000004</c:v>
                </c:pt>
                <c:pt idx="4755">
                  <c:v>0.83599999999999997</c:v>
                </c:pt>
                <c:pt idx="4756">
                  <c:v>0.77700000000000002</c:v>
                </c:pt>
                <c:pt idx="4757">
                  <c:v>0.752</c:v>
                </c:pt>
                <c:pt idx="4758">
                  <c:v>0.69199999999999995</c:v>
                </c:pt>
                <c:pt idx="4759">
                  <c:v>0.69299999999999995</c:v>
                </c:pt>
                <c:pt idx="4760">
                  <c:v>0.59899999999999998</c:v>
                </c:pt>
                <c:pt idx="4761">
                  <c:v>0.64300000000000002</c:v>
                </c:pt>
                <c:pt idx="4762">
                  <c:v>0.61</c:v>
                </c:pt>
                <c:pt idx="4763">
                  <c:v>0.64800000000000002</c:v>
                </c:pt>
                <c:pt idx="4764">
                  <c:v>0.66500000000000004</c:v>
                </c:pt>
                <c:pt idx="4765">
                  <c:v>0.66500000000000004</c:v>
                </c:pt>
                <c:pt idx="4766">
                  <c:v>0.72399999999999998</c:v>
                </c:pt>
                <c:pt idx="4767">
                  <c:v>0.74399999999999999</c:v>
                </c:pt>
                <c:pt idx="4768">
                  <c:v>0.74199999999999999</c:v>
                </c:pt>
                <c:pt idx="4769">
                  <c:v>0.749</c:v>
                </c:pt>
                <c:pt idx="4770">
                  <c:v>0.752</c:v>
                </c:pt>
                <c:pt idx="4771">
                  <c:v>0.746</c:v>
                </c:pt>
                <c:pt idx="4772">
                  <c:v>0.73499999999999999</c:v>
                </c:pt>
                <c:pt idx="4773">
                  <c:v>0.72299999999999998</c:v>
                </c:pt>
                <c:pt idx="4774">
                  <c:v>0.72</c:v>
                </c:pt>
                <c:pt idx="4775">
                  <c:v>0.70299999999999996</c:v>
                </c:pt>
                <c:pt idx="4776">
                  <c:v>0.71499999999999997</c:v>
                </c:pt>
                <c:pt idx="4777">
                  <c:v>0.73</c:v>
                </c:pt>
                <c:pt idx="4778">
                  <c:v>0.76600000000000001</c:v>
                </c:pt>
                <c:pt idx="4779">
                  <c:v>0.73799999999999999</c:v>
                </c:pt>
                <c:pt idx="4780">
                  <c:v>0.74399999999999999</c:v>
                </c:pt>
                <c:pt idx="4781">
                  <c:v>0.70599999999999996</c:v>
                </c:pt>
                <c:pt idx="4782">
                  <c:v>0.70899999999999996</c:v>
                </c:pt>
                <c:pt idx="4783">
                  <c:v>0.72399999999999998</c:v>
                </c:pt>
                <c:pt idx="4784">
                  <c:v>0.70699999999999996</c:v>
                </c:pt>
                <c:pt idx="4785">
                  <c:v>0.69699999999999995</c:v>
                </c:pt>
                <c:pt idx="4786">
                  <c:v>0.73</c:v>
                </c:pt>
                <c:pt idx="4787">
                  <c:v>0.72899999999999998</c:v>
                </c:pt>
                <c:pt idx="4788">
                  <c:v>0.749</c:v>
                </c:pt>
                <c:pt idx="4789">
                  <c:v>0.71099999999999997</c:v>
                </c:pt>
                <c:pt idx="4790">
                  <c:v>0.754</c:v>
                </c:pt>
                <c:pt idx="4791">
                  <c:v>0.754</c:v>
                </c:pt>
                <c:pt idx="4792">
                  <c:v>0.74299999999999999</c:v>
                </c:pt>
                <c:pt idx="4793">
                  <c:v>0.74199999999999999</c:v>
                </c:pt>
                <c:pt idx="4794">
                  <c:v>0.748</c:v>
                </c:pt>
                <c:pt idx="4795">
                  <c:v>0.751</c:v>
                </c:pt>
                <c:pt idx="4796">
                  <c:v>0.74099999999999999</c:v>
                </c:pt>
                <c:pt idx="4797">
                  <c:v>0.72799999999999998</c:v>
                </c:pt>
                <c:pt idx="4798">
                  <c:v>0.73599999999999999</c:v>
                </c:pt>
                <c:pt idx="4799">
                  <c:v>0.76400000000000001</c:v>
                </c:pt>
                <c:pt idx="4800">
                  <c:v>0.76500000000000001</c:v>
                </c:pt>
                <c:pt idx="4801">
                  <c:v>0.76600000000000001</c:v>
                </c:pt>
                <c:pt idx="4802">
                  <c:v>0.76</c:v>
                </c:pt>
                <c:pt idx="4803">
                  <c:v>0.76</c:v>
                </c:pt>
                <c:pt idx="4804">
                  <c:v>0.77800000000000002</c:v>
                </c:pt>
                <c:pt idx="4805">
                  <c:v>0.77200000000000002</c:v>
                </c:pt>
                <c:pt idx="4806">
                  <c:v>0.79</c:v>
                </c:pt>
                <c:pt idx="4807">
                  <c:v>0.78900000000000003</c:v>
                </c:pt>
                <c:pt idx="4808">
                  <c:v>0.751</c:v>
                </c:pt>
                <c:pt idx="4809">
                  <c:v>0.72799999999999998</c:v>
                </c:pt>
                <c:pt idx="4810">
                  <c:v>0.73099999999999998</c:v>
                </c:pt>
                <c:pt idx="4811">
                  <c:v>0.73799999999999999</c:v>
                </c:pt>
                <c:pt idx="4812">
                  <c:v>0.73499999999999999</c:v>
                </c:pt>
                <c:pt idx="4813">
                  <c:v>0.70299999999999996</c:v>
                </c:pt>
                <c:pt idx="4814">
                  <c:v>0.70599999999999996</c:v>
                </c:pt>
                <c:pt idx="4815">
                  <c:v>0.71399999999999997</c:v>
                </c:pt>
                <c:pt idx="4816">
                  <c:v>0.69</c:v>
                </c:pt>
                <c:pt idx="4817">
                  <c:v>0.70199999999999996</c:v>
                </c:pt>
                <c:pt idx="4818">
                  <c:v>0.70799999999999996</c:v>
                </c:pt>
                <c:pt idx="4819">
                  <c:v>0.70499999999999996</c:v>
                </c:pt>
                <c:pt idx="4820">
                  <c:v>0.72199999999999998</c:v>
                </c:pt>
                <c:pt idx="4821">
                  <c:v>0.72399999999999998</c:v>
                </c:pt>
                <c:pt idx="4822">
                  <c:v>0.72199999999999998</c:v>
                </c:pt>
                <c:pt idx="4823">
                  <c:v>0.72299999999999998</c:v>
                </c:pt>
                <c:pt idx="4824">
                  <c:v>0.72299999999999998</c:v>
                </c:pt>
                <c:pt idx="4825">
                  <c:v>0.73399999999999999</c:v>
                </c:pt>
                <c:pt idx="4826">
                  <c:v>0.76300000000000001</c:v>
                </c:pt>
                <c:pt idx="4827">
                  <c:v>0.745</c:v>
                </c:pt>
                <c:pt idx="4828">
                  <c:v>0.73099999999999998</c:v>
                </c:pt>
                <c:pt idx="4829">
                  <c:v>0.72799999999999998</c:v>
                </c:pt>
                <c:pt idx="4830">
                  <c:v>0.74399999999999999</c:v>
                </c:pt>
                <c:pt idx="4831">
                  <c:v>0.74</c:v>
                </c:pt>
                <c:pt idx="4832">
                  <c:v>0.73799999999999999</c:v>
                </c:pt>
                <c:pt idx="4833">
                  <c:v>0.76200000000000001</c:v>
                </c:pt>
                <c:pt idx="4834">
                  <c:v>0.76700000000000002</c:v>
                </c:pt>
                <c:pt idx="4835">
                  <c:v>0.79400000000000004</c:v>
                </c:pt>
                <c:pt idx="4836">
                  <c:v>0.79400000000000004</c:v>
                </c:pt>
                <c:pt idx="4837">
                  <c:v>0.80400000000000005</c:v>
                </c:pt>
                <c:pt idx="4838">
                  <c:v>0.81599999999999995</c:v>
                </c:pt>
                <c:pt idx="4839">
                  <c:v>0.82</c:v>
                </c:pt>
                <c:pt idx="4840">
                  <c:v>0.82</c:v>
                </c:pt>
                <c:pt idx="4841">
                  <c:v>0.84399999999999997</c:v>
                </c:pt>
                <c:pt idx="4842">
                  <c:v>0.83099999999999996</c:v>
                </c:pt>
                <c:pt idx="4843">
                  <c:v>0.81</c:v>
                </c:pt>
                <c:pt idx="4844">
                  <c:v>0.82699999999999996</c:v>
                </c:pt>
                <c:pt idx="4845">
                  <c:v>0.83599999999999997</c:v>
                </c:pt>
                <c:pt idx="4846">
                  <c:v>0.81100000000000005</c:v>
                </c:pt>
                <c:pt idx="4847">
                  <c:v>0.83199999999999996</c:v>
                </c:pt>
                <c:pt idx="4848">
                  <c:v>0.82399999999999995</c:v>
                </c:pt>
                <c:pt idx="4849">
                  <c:v>0.83499999999999996</c:v>
                </c:pt>
                <c:pt idx="4850">
                  <c:v>0.79700000000000004</c:v>
                </c:pt>
                <c:pt idx="4851">
                  <c:v>0.83499999999999996</c:v>
                </c:pt>
                <c:pt idx="4852">
                  <c:v>0.88600000000000001</c:v>
                </c:pt>
                <c:pt idx="4853">
                  <c:v>0.92</c:v>
                </c:pt>
                <c:pt idx="4854">
                  <c:v>0.88100000000000001</c:v>
                </c:pt>
                <c:pt idx="4855">
                  <c:v>0.91600000000000004</c:v>
                </c:pt>
                <c:pt idx="4856">
                  <c:v>0.91300000000000003</c:v>
                </c:pt>
                <c:pt idx="4857">
                  <c:v>0.873</c:v>
                </c:pt>
                <c:pt idx="4858">
                  <c:v>0.83599999999999997</c:v>
                </c:pt>
                <c:pt idx="4859">
                  <c:v>0.81799999999999995</c:v>
                </c:pt>
                <c:pt idx="4860">
                  <c:v>0.81699999999999995</c:v>
                </c:pt>
                <c:pt idx="4861">
                  <c:v>0.80300000000000005</c:v>
                </c:pt>
                <c:pt idx="4862">
                  <c:v>0.76400000000000001</c:v>
                </c:pt>
                <c:pt idx="4863">
                  <c:v>0.80800000000000005</c:v>
                </c:pt>
                <c:pt idx="4864">
                  <c:v>0.76600000000000001</c:v>
                </c:pt>
                <c:pt idx="4865">
                  <c:v>0.73699999999999999</c:v>
                </c:pt>
                <c:pt idx="4866">
                  <c:v>0.75</c:v>
                </c:pt>
                <c:pt idx="4867">
                  <c:v>0.749</c:v>
                </c:pt>
                <c:pt idx="4868">
                  <c:v>0.72399999999999998</c:v>
                </c:pt>
                <c:pt idx="4869">
                  <c:v>0.72199999999999998</c:v>
                </c:pt>
                <c:pt idx="4870">
                  <c:v>0.72199999999999998</c:v>
                </c:pt>
                <c:pt idx="4871">
                  <c:v>0.751</c:v>
                </c:pt>
                <c:pt idx="4872">
                  <c:v>0.77100000000000002</c:v>
                </c:pt>
                <c:pt idx="4873">
                  <c:v>0.80200000000000005</c:v>
                </c:pt>
                <c:pt idx="4874">
                  <c:v>0.80400000000000005</c:v>
                </c:pt>
                <c:pt idx="4875">
                  <c:v>0.82199999999999995</c:v>
                </c:pt>
                <c:pt idx="4876">
                  <c:v>0.81499999999999995</c:v>
                </c:pt>
                <c:pt idx="4877">
                  <c:v>0.84199999999999997</c:v>
                </c:pt>
                <c:pt idx="4878">
                  <c:v>0.78300000000000003</c:v>
                </c:pt>
                <c:pt idx="4879">
                  <c:v>0.754</c:v>
                </c:pt>
                <c:pt idx="4880">
                  <c:v>0.80200000000000005</c:v>
                </c:pt>
                <c:pt idx="4881">
                  <c:v>0.78700000000000003</c:v>
                </c:pt>
                <c:pt idx="4882">
                  <c:v>0.70499999999999996</c:v>
                </c:pt>
                <c:pt idx="4883">
                  <c:v>0.72399999999999998</c:v>
                </c:pt>
                <c:pt idx="4884">
                  <c:v>0.69799999999999995</c:v>
                </c:pt>
                <c:pt idx="4885">
                  <c:v>0.70899999999999996</c:v>
                </c:pt>
                <c:pt idx="4886">
                  <c:v>0.74099999999999999</c:v>
                </c:pt>
                <c:pt idx="4887">
                  <c:v>0.76900000000000002</c:v>
                </c:pt>
                <c:pt idx="4888">
                  <c:v>0.74399999999999999</c:v>
                </c:pt>
                <c:pt idx="4889">
                  <c:v>0.77600000000000002</c:v>
                </c:pt>
                <c:pt idx="4890">
                  <c:v>0.77900000000000003</c:v>
                </c:pt>
                <c:pt idx="4891">
                  <c:v>0.754</c:v>
                </c:pt>
                <c:pt idx="4892">
                  <c:v>0.76300000000000001</c:v>
                </c:pt>
                <c:pt idx="4893">
                  <c:v>0.77700000000000002</c:v>
                </c:pt>
                <c:pt idx="4894">
                  <c:v>0.73099999999999998</c:v>
                </c:pt>
                <c:pt idx="4895">
                  <c:v>0.73099999999999998</c:v>
                </c:pt>
                <c:pt idx="4896">
                  <c:v>0.753</c:v>
                </c:pt>
                <c:pt idx="4897">
                  <c:v>0.74</c:v>
                </c:pt>
                <c:pt idx="4898">
                  <c:v>0.73699999999999999</c:v>
                </c:pt>
                <c:pt idx="4899">
                  <c:v>0.70299999999999996</c:v>
                </c:pt>
                <c:pt idx="4900">
                  <c:v>0.69</c:v>
                </c:pt>
                <c:pt idx="4901">
                  <c:v>0.75</c:v>
                </c:pt>
                <c:pt idx="4902">
                  <c:v>0.77300000000000002</c:v>
                </c:pt>
                <c:pt idx="4903">
                  <c:v>0.72299999999999998</c:v>
                </c:pt>
                <c:pt idx="4904">
                  <c:v>0.73699999999999999</c:v>
                </c:pt>
                <c:pt idx="4905">
                  <c:v>0.749</c:v>
                </c:pt>
                <c:pt idx="4906">
                  <c:v>0.73</c:v>
                </c:pt>
                <c:pt idx="4907">
                  <c:v>0.73499999999999999</c:v>
                </c:pt>
                <c:pt idx="4908">
                  <c:v>0.77300000000000002</c:v>
                </c:pt>
                <c:pt idx="4909">
                  <c:v>0.73099999999999998</c:v>
                </c:pt>
                <c:pt idx="4910">
                  <c:v>0.73199999999999998</c:v>
                </c:pt>
                <c:pt idx="4911">
                  <c:v>0.73199999999999998</c:v>
                </c:pt>
                <c:pt idx="4912">
                  <c:v>0.77300000000000002</c:v>
                </c:pt>
                <c:pt idx="4913">
                  <c:v>0.74299999999999999</c:v>
                </c:pt>
                <c:pt idx="4914">
                  <c:v>0.752</c:v>
                </c:pt>
                <c:pt idx="4915">
                  <c:v>0.752</c:v>
                </c:pt>
                <c:pt idx="4916">
                  <c:v>0.71499999999999997</c:v>
                </c:pt>
                <c:pt idx="4917">
                  <c:v>0.70199999999999996</c:v>
                </c:pt>
                <c:pt idx="4918">
                  <c:v>0.75700000000000001</c:v>
                </c:pt>
                <c:pt idx="4919">
                  <c:v>0.75900000000000001</c:v>
                </c:pt>
                <c:pt idx="4920">
                  <c:v>0.75900000000000001</c:v>
                </c:pt>
                <c:pt idx="4921">
                  <c:v>0.75600000000000001</c:v>
                </c:pt>
                <c:pt idx="4922">
                  <c:v>0.77600000000000002</c:v>
                </c:pt>
                <c:pt idx="4923">
                  <c:v>0.81</c:v>
                </c:pt>
                <c:pt idx="4924">
                  <c:v>0.82299999999999995</c:v>
                </c:pt>
                <c:pt idx="4925">
                  <c:v>0.80500000000000005</c:v>
                </c:pt>
                <c:pt idx="4926">
                  <c:v>0.82899999999999996</c:v>
                </c:pt>
                <c:pt idx="4927">
                  <c:v>0.82299999999999995</c:v>
                </c:pt>
                <c:pt idx="4928">
                  <c:v>0.81399999999999995</c:v>
                </c:pt>
                <c:pt idx="4929">
                  <c:v>0.79200000000000004</c:v>
                </c:pt>
                <c:pt idx="4930">
                  <c:v>0.79900000000000004</c:v>
                </c:pt>
                <c:pt idx="4931">
                  <c:v>0.80400000000000005</c:v>
                </c:pt>
                <c:pt idx="4932">
                  <c:v>0.77</c:v>
                </c:pt>
                <c:pt idx="4933">
                  <c:v>0.79600000000000004</c:v>
                </c:pt>
                <c:pt idx="4934">
                  <c:v>0.77200000000000002</c:v>
                </c:pt>
                <c:pt idx="4935">
                  <c:v>0.78300000000000003</c:v>
                </c:pt>
                <c:pt idx="4936">
                  <c:v>0.77800000000000002</c:v>
                </c:pt>
                <c:pt idx="4937">
                  <c:v>0.75600000000000001</c:v>
                </c:pt>
                <c:pt idx="4938">
                  <c:v>0.77400000000000002</c:v>
                </c:pt>
                <c:pt idx="4939">
                  <c:v>0.78600000000000003</c:v>
                </c:pt>
                <c:pt idx="4940">
                  <c:v>0.75</c:v>
                </c:pt>
                <c:pt idx="4941">
                  <c:v>0.73899999999999999</c:v>
                </c:pt>
                <c:pt idx="4942">
                  <c:v>0.72</c:v>
                </c:pt>
                <c:pt idx="4943">
                  <c:v>0.70899999999999996</c:v>
                </c:pt>
                <c:pt idx="4944">
                  <c:v>0.73199999999999998</c:v>
                </c:pt>
                <c:pt idx="4945">
                  <c:v>0.73199999999999998</c:v>
                </c:pt>
                <c:pt idx="4946">
                  <c:v>0.73399999999999999</c:v>
                </c:pt>
                <c:pt idx="4947">
                  <c:v>0.73699999999999999</c:v>
                </c:pt>
                <c:pt idx="4948">
                  <c:v>0.73499999999999999</c:v>
                </c:pt>
                <c:pt idx="4949">
                  <c:v>0.73299999999999998</c:v>
                </c:pt>
                <c:pt idx="4950">
                  <c:v>0.73899999999999999</c:v>
                </c:pt>
                <c:pt idx="4951">
                  <c:v>0.747</c:v>
                </c:pt>
                <c:pt idx="4952">
                  <c:v>0.75700000000000001</c:v>
                </c:pt>
                <c:pt idx="4953">
                  <c:v>0.755</c:v>
                </c:pt>
                <c:pt idx="4954">
                  <c:v>0.76200000000000001</c:v>
                </c:pt>
                <c:pt idx="4955">
                  <c:v>0.79100000000000004</c:v>
                </c:pt>
                <c:pt idx="4956">
                  <c:v>0.82899999999999996</c:v>
                </c:pt>
                <c:pt idx="4957">
                  <c:v>0.82699999999999996</c:v>
                </c:pt>
                <c:pt idx="4958">
                  <c:v>0.79900000000000004</c:v>
                </c:pt>
                <c:pt idx="4959">
                  <c:v>0.78</c:v>
                </c:pt>
                <c:pt idx="4960">
                  <c:v>0.80500000000000005</c:v>
                </c:pt>
                <c:pt idx="4961">
                  <c:v>0.753</c:v>
                </c:pt>
                <c:pt idx="4962">
                  <c:v>0.73299999999999998</c:v>
                </c:pt>
                <c:pt idx="4963">
                  <c:v>0.751</c:v>
                </c:pt>
                <c:pt idx="4964">
                  <c:v>0.74299999999999999</c:v>
                </c:pt>
                <c:pt idx="4965">
                  <c:v>0.71899999999999997</c:v>
                </c:pt>
                <c:pt idx="4966">
                  <c:v>0.751</c:v>
                </c:pt>
                <c:pt idx="4967">
                  <c:v>0.77100000000000002</c:v>
                </c:pt>
              </c:numCache>
            </c:numRef>
          </c:val>
          <c:smooth val="0"/>
          <c:extLst>
            <c:ext xmlns:c16="http://schemas.microsoft.com/office/drawing/2014/chart" uri="{C3380CC4-5D6E-409C-BE32-E72D297353CC}">
              <c16:uniqueId val="{00000002-927D-4018-A35C-88203D17892B}"/>
            </c:ext>
          </c:extLst>
        </c:ser>
        <c:ser>
          <c:idx val="3"/>
          <c:order val="3"/>
          <c:tx>
            <c:strRef>
              <c:f>Datos_D!$F$3</c:f>
              <c:strCache>
                <c:ptCount val="1"/>
                <c:pt idx="0">
                  <c:v>Japón</c:v>
                </c:pt>
              </c:strCache>
            </c:strRef>
          </c:tx>
          <c:spPr>
            <a:ln w="31750">
              <a:solidFill>
                <a:schemeClr val="accent4"/>
              </a:solidFill>
            </a:ln>
          </c:spPr>
          <c:marker>
            <c:symbol val="none"/>
          </c:marker>
          <c:cat>
            <c:numRef>
              <c:f>Datos_D!$B$4:$B$4973</c:f>
              <c:numCache>
                <c:formatCode>dd/mmm/yyyy</c:formatCode>
                <c:ptCount val="4970"/>
                <c:pt idx="0">
                  <c:v>36585</c:v>
                </c:pt>
                <c:pt idx="1">
                  <c:v>36586</c:v>
                </c:pt>
                <c:pt idx="2">
                  <c:v>36587</c:v>
                </c:pt>
                <c:pt idx="3">
                  <c:v>36588</c:v>
                </c:pt>
                <c:pt idx="4">
                  <c:v>36591</c:v>
                </c:pt>
                <c:pt idx="5">
                  <c:v>36592</c:v>
                </c:pt>
                <c:pt idx="6">
                  <c:v>36593</c:v>
                </c:pt>
                <c:pt idx="7">
                  <c:v>36594</c:v>
                </c:pt>
                <c:pt idx="8">
                  <c:v>36595</c:v>
                </c:pt>
                <c:pt idx="9">
                  <c:v>36598</c:v>
                </c:pt>
                <c:pt idx="10">
                  <c:v>36599</c:v>
                </c:pt>
                <c:pt idx="11">
                  <c:v>36600</c:v>
                </c:pt>
                <c:pt idx="12">
                  <c:v>36601</c:v>
                </c:pt>
                <c:pt idx="13">
                  <c:v>36602</c:v>
                </c:pt>
                <c:pt idx="14">
                  <c:v>36605</c:v>
                </c:pt>
                <c:pt idx="15">
                  <c:v>36606</c:v>
                </c:pt>
                <c:pt idx="16">
                  <c:v>36607</c:v>
                </c:pt>
                <c:pt idx="17">
                  <c:v>36608</c:v>
                </c:pt>
                <c:pt idx="18">
                  <c:v>36609</c:v>
                </c:pt>
                <c:pt idx="19">
                  <c:v>36612</c:v>
                </c:pt>
                <c:pt idx="20">
                  <c:v>36613</c:v>
                </c:pt>
                <c:pt idx="21">
                  <c:v>36614</c:v>
                </c:pt>
                <c:pt idx="22">
                  <c:v>36615</c:v>
                </c:pt>
                <c:pt idx="23">
                  <c:v>36616</c:v>
                </c:pt>
                <c:pt idx="24">
                  <c:v>36619</c:v>
                </c:pt>
                <c:pt idx="25">
                  <c:v>36620</c:v>
                </c:pt>
                <c:pt idx="26">
                  <c:v>36621</c:v>
                </c:pt>
                <c:pt idx="27">
                  <c:v>36622</c:v>
                </c:pt>
                <c:pt idx="28">
                  <c:v>36623</c:v>
                </c:pt>
                <c:pt idx="29">
                  <c:v>36626</c:v>
                </c:pt>
                <c:pt idx="30">
                  <c:v>36627</c:v>
                </c:pt>
                <c:pt idx="31">
                  <c:v>36628</c:v>
                </c:pt>
                <c:pt idx="32">
                  <c:v>36629</c:v>
                </c:pt>
                <c:pt idx="33">
                  <c:v>36630</c:v>
                </c:pt>
                <c:pt idx="34">
                  <c:v>36633</c:v>
                </c:pt>
                <c:pt idx="35">
                  <c:v>36634</c:v>
                </c:pt>
                <c:pt idx="36">
                  <c:v>36635</c:v>
                </c:pt>
                <c:pt idx="37">
                  <c:v>36636</c:v>
                </c:pt>
                <c:pt idx="38">
                  <c:v>36637</c:v>
                </c:pt>
                <c:pt idx="39">
                  <c:v>36640</c:v>
                </c:pt>
                <c:pt idx="40">
                  <c:v>36641</c:v>
                </c:pt>
                <c:pt idx="41">
                  <c:v>36642</c:v>
                </c:pt>
                <c:pt idx="42">
                  <c:v>36643</c:v>
                </c:pt>
                <c:pt idx="43">
                  <c:v>36644</c:v>
                </c:pt>
                <c:pt idx="44">
                  <c:v>36647</c:v>
                </c:pt>
                <c:pt idx="45">
                  <c:v>36648</c:v>
                </c:pt>
                <c:pt idx="46">
                  <c:v>36649</c:v>
                </c:pt>
                <c:pt idx="47">
                  <c:v>36650</c:v>
                </c:pt>
                <c:pt idx="48">
                  <c:v>36651</c:v>
                </c:pt>
                <c:pt idx="49">
                  <c:v>36654</c:v>
                </c:pt>
                <c:pt idx="50">
                  <c:v>36655</c:v>
                </c:pt>
                <c:pt idx="51">
                  <c:v>36656</c:v>
                </c:pt>
                <c:pt idx="52">
                  <c:v>36657</c:v>
                </c:pt>
                <c:pt idx="53">
                  <c:v>36658</c:v>
                </c:pt>
                <c:pt idx="54">
                  <c:v>36661</c:v>
                </c:pt>
                <c:pt idx="55">
                  <c:v>36662</c:v>
                </c:pt>
                <c:pt idx="56">
                  <c:v>36663</c:v>
                </c:pt>
                <c:pt idx="57">
                  <c:v>36664</c:v>
                </c:pt>
                <c:pt idx="58">
                  <c:v>36665</c:v>
                </c:pt>
                <c:pt idx="59">
                  <c:v>36668</c:v>
                </c:pt>
                <c:pt idx="60">
                  <c:v>36669</c:v>
                </c:pt>
                <c:pt idx="61">
                  <c:v>36670</c:v>
                </c:pt>
                <c:pt idx="62">
                  <c:v>36671</c:v>
                </c:pt>
                <c:pt idx="63">
                  <c:v>36672</c:v>
                </c:pt>
                <c:pt idx="64">
                  <c:v>36675</c:v>
                </c:pt>
                <c:pt idx="65">
                  <c:v>36676</c:v>
                </c:pt>
                <c:pt idx="66">
                  <c:v>36677</c:v>
                </c:pt>
                <c:pt idx="67">
                  <c:v>36678</c:v>
                </c:pt>
                <c:pt idx="68">
                  <c:v>36679</c:v>
                </c:pt>
                <c:pt idx="69">
                  <c:v>36682</c:v>
                </c:pt>
                <c:pt idx="70">
                  <c:v>36683</c:v>
                </c:pt>
                <c:pt idx="71">
                  <c:v>36684</c:v>
                </c:pt>
                <c:pt idx="72">
                  <c:v>36685</c:v>
                </c:pt>
                <c:pt idx="73">
                  <c:v>36686</c:v>
                </c:pt>
                <c:pt idx="74">
                  <c:v>36689</c:v>
                </c:pt>
                <c:pt idx="75">
                  <c:v>36690</c:v>
                </c:pt>
                <c:pt idx="76">
                  <c:v>36691</c:v>
                </c:pt>
                <c:pt idx="77">
                  <c:v>36692</c:v>
                </c:pt>
                <c:pt idx="78">
                  <c:v>36693</c:v>
                </c:pt>
                <c:pt idx="79">
                  <c:v>36696</c:v>
                </c:pt>
                <c:pt idx="80">
                  <c:v>36697</c:v>
                </c:pt>
                <c:pt idx="81">
                  <c:v>36698</c:v>
                </c:pt>
                <c:pt idx="82">
                  <c:v>36699</c:v>
                </c:pt>
                <c:pt idx="83">
                  <c:v>36700</c:v>
                </c:pt>
                <c:pt idx="84">
                  <c:v>36703</c:v>
                </c:pt>
                <c:pt idx="85">
                  <c:v>36704</c:v>
                </c:pt>
                <c:pt idx="86">
                  <c:v>36705</c:v>
                </c:pt>
                <c:pt idx="87">
                  <c:v>36706</c:v>
                </c:pt>
                <c:pt idx="88">
                  <c:v>36707</c:v>
                </c:pt>
                <c:pt idx="89">
                  <c:v>36710</c:v>
                </c:pt>
                <c:pt idx="90">
                  <c:v>36711</c:v>
                </c:pt>
                <c:pt idx="91">
                  <c:v>36712</c:v>
                </c:pt>
                <c:pt idx="92">
                  <c:v>36713</c:v>
                </c:pt>
                <c:pt idx="93">
                  <c:v>36714</c:v>
                </c:pt>
                <c:pt idx="94">
                  <c:v>36717</c:v>
                </c:pt>
                <c:pt idx="95">
                  <c:v>36718</c:v>
                </c:pt>
                <c:pt idx="96">
                  <c:v>36719</c:v>
                </c:pt>
                <c:pt idx="97">
                  <c:v>36720</c:v>
                </c:pt>
                <c:pt idx="98">
                  <c:v>36721</c:v>
                </c:pt>
                <c:pt idx="99">
                  <c:v>36724</c:v>
                </c:pt>
                <c:pt idx="100">
                  <c:v>36725</c:v>
                </c:pt>
                <c:pt idx="101">
                  <c:v>36726</c:v>
                </c:pt>
                <c:pt idx="102">
                  <c:v>36727</c:v>
                </c:pt>
                <c:pt idx="103">
                  <c:v>36728</c:v>
                </c:pt>
                <c:pt idx="104">
                  <c:v>36731</c:v>
                </c:pt>
                <c:pt idx="105">
                  <c:v>36732</c:v>
                </c:pt>
                <c:pt idx="106">
                  <c:v>36733</c:v>
                </c:pt>
                <c:pt idx="107">
                  <c:v>36734</c:v>
                </c:pt>
                <c:pt idx="108">
                  <c:v>36735</c:v>
                </c:pt>
                <c:pt idx="109">
                  <c:v>36738</c:v>
                </c:pt>
                <c:pt idx="110">
                  <c:v>36739</c:v>
                </c:pt>
                <c:pt idx="111">
                  <c:v>36740</c:v>
                </c:pt>
                <c:pt idx="112">
                  <c:v>36741</c:v>
                </c:pt>
                <c:pt idx="113">
                  <c:v>36742</c:v>
                </c:pt>
                <c:pt idx="114">
                  <c:v>36745</c:v>
                </c:pt>
                <c:pt idx="115">
                  <c:v>36746</c:v>
                </c:pt>
                <c:pt idx="116">
                  <c:v>36747</c:v>
                </c:pt>
                <c:pt idx="117">
                  <c:v>36748</c:v>
                </c:pt>
                <c:pt idx="118">
                  <c:v>36749</c:v>
                </c:pt>
                <c:pt idx="119">
                  <c:v>36752</c:v>
                </c:pt>
                <c:pt idx="120">
                  <c:v>36753</c:v>
                </c:pt>
                <c:pt idx="121">
                  <c:v>36754</c:v>
                </c:pt>
                <c:pt idx="122">
                  <c:v>36755</c:v>
                </c:pt>
                <c:pt idx="123">
                  <c:v>36756</c:v>
                </c:pt>
                <c:pt idx="124">
                  <c:v>36759</c:v>
                </c:pt>
                <c:pt idx="125">
                  <c:v>36760</c:v>
                </c:pt>
                <c:pt idx="126">
                  <c:v>36761</c:v>
                </c:pt>
                <c:pt idx="127">
                  <c:v>36762</c:v>
                </c:pt>
                <c:pt idx="128">
                  <c:v>36763</c:v>
                </c:pt>
                <c:pt idx="129">
                  <c:v>36766</c:v>
                </c:pt>
                <c:pt idx="130">
                  <c:v>36767</c:v>
                </c:pt>
                <c:pt idx="131">
                  <c:v>36768</c:v>
                </c:pt>
                <c:pt idx="132">
                  <c:v>36769</c:v>
                </c:pt>
                <c:pt idx="133">
                  <c:v>36770</c:v>
                </c:pt>
                <c:pt idx="134">
                  <c:v>36773</c:v>
                </c:pt>
                <c:pt idx="135">
                  <c:v>36774</c:v>
                </c:pt>
                <c:pt idx="136">
                  <c:v>36775</c:v>
                </c:pt>
                <c:pt idx="137">
                  <c:v>36776</c:v>
                </c:pt>
                <c:pt idx="138">
                  <c:v>36777</c:v>
                </c:pt>
                <c:pt idx="139">
                  <c:v>36780</c:v>
                </c:pt>
                <c:pt idx="140">
                  <c:v>36781</c:v>
                </c:pt>
                <c:pt idx="141">
                  <c:v>36782</c:v>
                </c:pt>
                <c:pt idx="142">
                  <c:v>36783</c:v>
                </c:pt>
                <c:pt idx="143">
                  <c:v>36784</c:v>
                </c:pt>
                <c:pt idx="144">
                  <c:v>36787</c:v>
                </c:pt>
                <c:pt idx="145">
                  <c:v>36788</c:v>
                </c:pt>
                <c:pt idx="146">
                  <c:v>36789</c:v>
                </c:pt>
                <c:pt idx="147">
                  <c:v>36790</c:v>
                </c:pt>
                <c:pt idx="148">
                  <c:v>36791</c:v>
                </c:pt>
                <c:pt idx="149">
                  <c:v>36794</c:v>
                </c:pt>
                <c:pt idx="150">
                  <c:v>36795</c:v>
                </c:pt>
                <c:pt idx="151">
                  <c:v>36796</c:v>
                </c:pt>
                <c:pt idx="152">
                  <c:v>36797</c:v>
                </c:pt>
                <c:pt idx="153">
                  <c:v>36798</c:v>
                </c:pt>
                <c:pt idx="154">
                  <c:v>36801</c:v>
                </c:pt>
                <c:pt idx="155">
                  <c:v>36802</c:v>
                </c:pt>
                <c:pt idx="156">
                  <c:v>36803</c:v>
                </c:pt>
                <c:pt idx="157">
                  <c:v>36804</c:v>
                </c:pt>
                <c:pt idx="158">
                  <c:v>36805</c:v>
                </c:pt>
                <c:pt idx="159">
                  <c:v>36808</c:v>
                </c:pt>
                <c:pt idx="160">
                  <c:v>36809</c:v>
                </c:pt>
                <c:pt idx="161">
                  <c:v>36810</c:v>
                </c:pt>
                <c:pt idx="162">
                  <c:v>36811</c:v>
                </c:pt>
                <c:pt idx="163">
                  <c:v>36812</c:v>
                </c:pt>
                <c:pt idx="164">
                  <c:v>36815</c:v>
                </c:pt>
                <c:pt idx="165">
                  <c:v>36816</c:v>
                </c:pt>
                <c:pt idx="166">
                  <c:v>36817</c:v>
                </c:pt>
                <c:pt idx="167">
                  <c:v>36818</c:v>
                </c:pt>
                <c:pt idx="168">
                  <c:v>36819</c:v>
                </c:pt>
                <c:pt idx="169">
                  <c:v>36822</c:v>
                </c:pt>
                <c:pt idx="170">
                  <c:v>36823</c:v>
                </c:pt>
                <c:pt idx="171">
                  <c:v>36824</c:v>
                </c:pt>
                <c:pt idx="172">
                  <c:v>36825</c:v>
                </c:pt>
                <c:pt idx="173">
                  <c:v>36826</c:v>
                </c:pt>
                <c:pt idx="174">
                  <c:v>36829</c:v>
                </c:pt>
                <c:pt idx="175">
                  <c:v>36830</c:v>
                </c:pt>
                <c:pt idx="176">
                  <c:v>36831</c:v>
                </c:pt>
                <c:pt idx="177">
                  <c:v>36832</c:v>
                </c:pt>
                <c:pt idx="178">
                  <c:v>36833</c:v>
                </c:pt>
                <c:pt idx="179">
                  <c:v>36836</c:v>
                </c:pt>
                <c:pt idx="180">
                  <c:v>36837</c:v>
                </c:pt>
                <c:pt idx="181">
                  <c:v>36838</c:v>
                </c:pt>
                <c:pt idx="182">
                  <c:v>36839</c:v>
                </c:pt>
                <c:pt idx="183">
                  <c:v>36840</c:v>
                </c:pt>
                <c:pt idx="184">
                  <c:v>36843</c:v>
                </c:pt>
                <c:pt idx="185">
                  <c:v>36844</c:v>
                </c:pt>
                <c:pt idx="186">
                  <c:v>36845</c:v>
                </c:pt>
                <c:pt idx="187">
                  <c:v>36846</c:v>
                </c:pt>
                <c:pt idx="188">
                  <c:v>36847</c:v>
                </c:pt>
                <c:pt idx="189">
                  <c:v>36850</c:v>
                </c:pt>
                <c:pt idx="190">
                  <c:v>36851</c:v>
                </c:pt>
                <c:pt idx="191">
                  <c:v>36852</c:v>
                </c:pt>
                <c:pt idx="192">
                  <c:v>36853</c:v>
                </c:pt>
                <c:pt idx="193">
                  <c:v>36854</c:v>
                </c:pt>
                <c:pt idx="194">
                  <c:v>36857</c:v>
                </c:pt>
                <c:pt idx="195">
                  <c:v>36858</c:v>
                </c:pt>
                <c:pt idx="196">
                  <c:v>36859</c:v>
                </c:pt>
                <c:pt idx="197">
                  <c:v>36860</c:v>
                </c:pt>
                <c:pt idx="198">
                  <c:v>36861</c:v>
                </c:pt>
                <c:pt idx="199">
                  <c:v>36864</c:v>
                </c:pt>
                <c:pt idx="200">
                  <c:v>36865</c:v>
                </c:pt>
                <c:pt idx="201">
                  <c:v>36866</c:v>
                </c:pt>
                <c:pt idx="202">
                  <c:v>36867</c:v>
                </c:pt>
                <c:pt idx="203">
                  <c:v>36868</c:v>
                </c:pt>
                <c:pt idx="204">
                  <c:v>36871</c:v>
                </c:pt>
                <c:pt idx="205">
                  <c:v>36872</c:v>
                </c:pt>
                <c:pt idx="206">
                  <c:v>36873</c:v>
                </c:pt>
                <c:pt idx="207">
                  <c:v>36874</c:v>
                </c:pt>
                <c:pt idx="208">
                  <c:v>36875</c:v>
                </c:pt>
                <c:pt idx="209">
                  <c:v>36878</c:v>
                </c:pt>
                <c:pt idx="210">
                  <c:v>36879</c:v>
                </c:pt>
                <c:pt idx="211">
                  <c:v>36880</c:v>
                </c:pt>
                <c:pt idx="212">
                  <c:v>36881</c:v>
                </c:pt>
                <c:pt idx="213">
                  <c:v>36882</c:v>
                </c:pt>
                <c:pt idx="214">
                  <c:v>36885</c:v>
                </c:pt>
                <c:pt idx="215">
                  <c:v>36886</c:v>
                </c:pt>
                <c:pt idx="216">
                  <c:v>36887</c:v>
                </c:pt>
                <c:pt idx="217">
                  <c:v>36888</c:v>
                </c:pt>
                <c:pt idx="218">
                  <c:v>36889</c:v>
                </c:pt>
                <c:pt idx="219">
                  <c:v>36892</c:v>
                </c:pt>
                <c:pt idx="220">
                  <c:v>36893</c:v>
                </c:pt>
                <c:pt idx="221">
                  <c:v>36894</c:v>
                </c:pt>
                <c:pt idx="222">
                  <c:v>36895</c:v>
                </c:pt>
                <c:pt idx="223">
                  <c:v>36896</c:v>
                </c:pt>
                <c:pt idx="224">
                  <c:v>36899</c:v>
                </c:pt>
                <c:pt idx="225">
                  <c:v>36900</c:v>
                </c:pt>
                <c:pt idx="226">
                  <c:v>36901</c:v>
                </c:pt>
                <c:pt idx="227">
                  <c:v>36902</c:v>
                </c:pt>
                <c:pt idx="228">
                  <c:v>36903</c:v>
                </c:pt>
                <c:pt idx="229">
                  <c:v>36906</c:v>
                </c:pt>
                <c:pt idx="230">
                  <c:v>36907</c:v>
                </c:pt>
                <c:pt idx="231">
                  <c:v>36908</c:v>
                </c:pt>
                <c:pt idx="232">
                  <c:v>36909</c:v>
                </c:pt>
                <c:pt idx="233">
                  <c:v>36910</c:v>
                </c:pt>
                <c:pt idx="234">
                  <c:v>36913</c:v>
                </c:pt>
                <c:pt idx="235">
                  <c:v>36914</c:v>
                </c:pt>
                <c:pt idx="236">
                  <c:v>36915</c:v>
                </c:pt>
                <c:pt idx="237">
                  <c:v>36916</c:v>
                </c:pt>
                <c:pt idx="238">
                  <c:v>36917</c:v>
                </c:pt>
                <c:pt idx="239">
                  <c:v>36920</c:v>
                </c:pt>
                <c:pt idx="240">
                  <c:v>36921</c:v>
                </c:pt>
                <c:pt idx="241">
                  <c:v>36922</c:v>
                </c:pt>
                <c:pt idx="242">
                  <c:v>36923</c:v>
                </c:pt>
                <c:pt idx="243">
                  <c:v>36924</c:v>
                </c:pt>
                <c:pt idx="244">
                  <c:v>36927</c:v>
                </c:pt>
                <c:pt idx="245">
                  <c:v>36928</c:v>
                </c:pt>
                <c:pt idx="246">
                  <c:v>36929</c:v>
                </c:pt>
                <c:pt idx="247">
                  <c:v>36930</c:v>
                </c:pt>
                <c:pt idx="248">
                  <c:v>36931</c:v>
                </c:pt>
                <c:pt idx="249">
                  <c:v>36934</c:v>
                </c:pt>
                <c:pt idx="250">
                  <c:v>36935</c:v>
                </c:pt>
                <c:pt idx="251">
                  <c:v>36936</c:v>
                </c:pt>
                <c:pt idx="252">
                  <c:v>36937</c:v>
                </c:pt>
                <c:pt idx="253">
                  <c:v>36938</c:v>
                </c:pt>
                <c:pt idx="254">
                  <c:v>36941</c:v>
                </c:pt>
                <c:pt idx="255">
                  <c:v>36942</c:v>
                </c:pt>
                <c:pt idx="256">
                  <c:v>36943</c:v>
                </c:pt>
                <c:pt idx="257">
                  <c:v>36944</c:v>
                </c:pt>
                <c:pt idx="258">
                  <c:v>36945</c:v>
                </c:pt>
                <c:pt idx="259">
                  <c:v>36948</c:v>
                </c:pt>
                <c:pt idx="260">
                  <c:v>36949</c:v>
                </c:pt>
                <c:pt idx="261">
                  <c:v>36950</c:v>
                </c:pt>
                <c:pt idx="262">
                  <c:v>36951</c:v>
                </c:pt>
                <c:pt idx="263">
                  <c:v>36952</c:v>
                </c:pt>
                <c:pt idx="264">
                  <c:v>36955</c:v>
                </c:pt>
                <c:pt idx="265">
                  <c:v>36956</c:v>
                </c:pt>
                <c:pt idx="266">
                  <c:v>36957</c:v>
                </c:pt>
                <c:pt idx="267">
                  <c:v>36958</c:v>
                </c:pt>
                <c:pt idx="268">
                  <c:v>36959</c:v>
                </c:pt>
                <c:pt idx="269">
                  <c:v>36962</c:v>
                </c:pt>
                <c:pt idx="270">
                  <c:v>36963</c:v>
                </c:pt>
                <c:pt idx="271">
                  <c:v>36964</c:v>
                </c:pt>
                <c:pt idx="272">
                  <c:v>36965</c:v>
                </c:pt>
                <c:pt idx="273">
                  <c:v>36966</c:v>
                </c:pt>
                <c:pt idx="274">
                  <c:v>36969</c:v>
                </c:pt>
                <c:pt idx="275">
                  <c:v>36970</c:v>
                </c:pt>
                <c:pt idx="276">
                  <c:v>36971</c:v>
                </c:pt>
                <c:pt idx="277">
                  <c:v>36972</c:v>
                </c:pt>
                <c:pt idx="278">
                  <c:v>36973</c:v>
                </c:pt>
                <c:pt idx="279">
                  <c:v>36976</c:v>
                </c:pt>
                <c:pt idx="280">
                  <c:v>36977</c:v>
                </c:pt>
                <c:pt idx="281">
                  <c:v>36978</c:v>
                </c:pt>
                <c:pt idx="282">
                  <c:v>36979</c:v>
                </c:pt>
                <c:pt idx="283">
                  <c:v>36980</c:v>
                </c:pt>
                <c:pt idx="284">
                  <c:v>36983</c:v>
                </c:pt>
                <c:pt idx="285">
                  <c:v>36984</c:v>
                </c:pt>
                <c:pt idx="286">
                  <c:v>36985</c:v>
                </c:pt>
                <c:pt idx="287">
                  <c:v>36986</c:v>
                </c:pt>
                <c:pt idx="288">
                  <c:v>36987</c:v>
                </c:pt>
                <c:pt idx="289">
                  <c:v>36990</c:v>
                </c:pt>
                <c:pt idx="290">
                  <c:v>36991</c:v>
                </c:pt>
                <c:pt idx="291">
                  <c:v>36992</c:v>
                </c:pt>
                <c:pt idx="292">
                  <c:v>36993</c:v>
                </c:pt>
                <c:pt idx="293">
                  <c:v>36994</c:v>
                </c:pt>
                <c:pt idx="294">
                  <c:v>36997</c:v>
                </c:pt>
                <c:pt idx="295">
                  <c:v>36998</c:v>
                </c:pt>
                <c:pt idx="296">
                  <c:v>36999</c:v>
                </c:pt>
                <c:pt idx="297">
                  <c:v>37000</c:v>
                </c:pt>
                <c:pt idx="298">
                  <c:v>37001</c:v>
                </c:pt>
                <c:pt idx="299">
                  <c:v>37004</c:v>
                </c:pt>
                <c:pt idx="300">
                  <c:v>37005</c:v>
                </c:pt>
                <c:pt idx="301">
                  <c:v>37006</c:v>
                </c:pt>
                <c:pt idx="302">
                  <c:v>37007</c:v>
                </c:pt>
                <c:pt idx="303">
                  <c:v>37008</c:v>
                </c:pt>
                <c:pt idx="304">
                  <c:v>37011</c:v>
                </c:pt>
                <c:pt idx="305">
                  <c:v>37012</c:v>
                </c:pt>
                <c:pt idx="306">
                  <c:v>37013</c:v>
                </c:pt>
                <c:pt idx="307">
                  <c:v>37014</c:v>
                </c:pt>
                <c:pt idx="308">
                  <c:v>37015</c:v>
                </c:pt>
                <c:pt idx="309">
                  <c:v>37018</c:v>
                </c:pt>
                <c:pt idx="310">
                  <c:v>37019</c:v>
                </c:pt>
                <c:pt idx="311">
                  <c:v>37020</c:v>
                </c:pt>
                <c:pt idx="312">
                  <c:v>37021</c:v>
                </c:pt>
                <c:pt idx="313">
                  <c:v>37022</c:v>
                </c:pt>
                <c:pt idx="314">
                  <c:v>37025</c:v>
                </c:pt>
                <c:pt idx="315">
                  <c:v>37026</c:v>
                </c:pt>
                <c:pt idx="316">
                  <c:v>37027</c:v>
                </c:pt>
                <c:pt idx="317">
                  <c:v>37028</c:v>
                </c:pt>
                <c:pt idx="318">
                  <c:v>37029</c:v>
                </c:pt>
                <c:pt idx="319">
                  <c:v>37032</c:v>
                </c:pt>
                <c:pt idx="320">
                  <c:v>37033</c:v>
                </c:pt>
                <c:pt idx="321">
                  <c:v>37034</c:v>
                </c:pt>
                <c:pt idx="322">
                  <c:v>37035</c:v>
                </c:pt>
                <c:pt idx="323">
                  <c:v>37036</c:v>
                </c:pt>
                <c:pt idx="324">
                  <c:v>37039</c:v>
                </c:pt>
                <c:pt idx="325">
                  <c:v>37040</c:v>
                </c:pt>
                <c:pt idx="326">
                  <c:v>37041</c:v>
                </c:pt>
                <c:pt idx="327">
                  <c:v>37042</c:v>
                </c:pt>
                <c:pt idx="328">
                  <c:v>37043</c:v>
                </c:pt>
                <c:pt idx="329">
                  <c:v>37046</c:v>
                </c:pt>
                <c:pt idx="330">
                  <c:v>37047</c:v>
                </c:pt>
                <c:pt idx="331">
                  <c:v>37048</c:v>
                </c:pt>
                <c:pt idx="332">
                  <c:v>37049</c:v>
                </c:pt>
                <c:pt idx="333">
                  <c:v>37050</c:v>
                </c:pt>
                <c:pt idx="334">
                  <c:v>37053</c:v>
                </c:pt>
                <c:pt idx="335">
                  <c:v>37054</c:v>
                </c:pt>
                <c:pt idx="336">
                  <c:v>37055</c:v>
                </c:pt>
                <c:pt idx="337">
                  <c:v>37056</c:v>
                </c:pt>
                <c:pt idx="338">
                  <c:v>37057</c:v>
                </c:pt>
                <c:pt idx="339">
                  <c:v>37060</c:v>
                </c:pt>
                <c:pt idx="340">
                  <c:v>37061</c:v>
                </c:pt>
                <c:pt idx="341">
                  <c:v>37062</c:v>
                </c:pt>
                <c:pt idx="342">
                  <c:v>37063</c:v>
                </c:pt>
                <c:pt idx="343">
                  <c:v>37064</c:v>
                </c:pt>
                <c:pt idx="344">
                  <c:v>37067</c:v>
                </c:pt>
                <c:pt idx="345">
                  <c:v>37068</c:v>
                </c:pt>
                <c:pt idx="346">
                  <c:v>37069</c:v>
                </c:pt>
                <c:pt idx="347">
                  <c:v>37070</c:v>
                </c:pt>
                <c:pt idx="348">
                  <c:v>37071</c:v>
                </c:pt>
                <c:pt idx="349">
                  <c:v>37074</c:v>
                </c:pt>
                <c:pt idx="350">
                  <c:v>37075</c:v>
                </c:pt>
                <c:pt idx="351">
                  <c:v>37076</c:v>
                </c:pt>
                <c:pt idx="352">
                  <c:v>37077</c:v>
                </c:pt>
                <c:pt idx="353">
                  <c:v>37078</c:v>
                </c:pt>
                <c:pt idx="354">
                  <c:v>37081</c:v>
                </c:pt>
                <c:pt idx="355">
                  <c:v>37082</c:v>
                </c:pt>
                <c:pt idx="356">
                  <c:v>37083</c:v>
                </c:pt>
                <c:pt idx="357">
                  <c:v>37084</c:v>
                </c:pt>
                <c:pt idx="358">
                  <c:v>37085</c:v>
                </c:pt>
                <c:pt idx="359">
                  <c:v>37088</c:v>
                </c:pt>
                <c:pt idx="360">
                  <c:v>37089</c:v>
                </c:pt>
                <c:pt idx="361">
                  <c:v>37090</c:v>
                </c:pt>
                <c:pt idx="362">
                  <c:v>37091</c:v>
                </c:pt>
                <c:pt idx="363">
                  <c:v>37092</c:v>
                </c:pt>
                <c:pt idx="364">
                  <c:v>37095</c:v>
                </c:pt>
                <c:pt idx="365">
                  <c:v>37096</c:v>
                </c:pt>
                <c:pt idx="366">
                  <c:v>37097</c:v>
                </c:pt>
                <c:pt idx="367">
                  <c:v>37098</c:v>
                </c:pt>
                <c:pt idx="368">
                  <c:v>37099</c:v>
                </c:pt>
                <c:pt idx="369">
                  <c:v>37102</c:v>
                </c:pt>
                <c:pt idx="370">
                  <c:v>37103</c:v>
                </c:pt>
                <c:pt idx="371">
                  <c:v>37104</c:v>
                </c:pt>
                <c:pt idx="372">
                  <c:v>37105</c:v>
                </c:pt>
                <c:pt idx="373">
                  <c:v>37106</c:v>
                </c:pt>
                <c:pt idx="374">
                  <c:v>37109</c:v>
                </c:pt>
                <c:pt idx="375">
                  <c:v>37110</c:v>
                </c:pt>
                <c:pt idx="376">
                  <c:v>37111</c:v>
                </c:pt>
                <c:pt idx="377">
                  <c:v>37112</c:v>
                </c:pt>
                <c:pt idx="378">
                  <c:v>37113</c:v>
                </c:pt>
                <c:pt idx="379">
                  <c:v>37116</c:v>
                </c:pt>
                <c:pt idx="380">
                  <c:v>37117</c:v>
                </c:pt>
                <c:pt idx="381">
                  <c:v>37118</c:v>
                </c:pt>
                <c:pt idx="382">
                  <c:v>37119</c:v>
                </c:pt>
                <c:pt idx="383">
                  <c:v>37120</c:v>
                </c:pt>
                <c:pt idx="384">
                  <c:v>37123</c:v>
                </c:pt>
                <c:pt idx="385">
                  <c:v>37124</c:v>
                </c:pt>
                <c:pt idx="386">
                  <c:v>37125</c:v>
                </c:pt>
                <c:pt idx="387">
                  <c:v>37126</c:v>
                </c:pt>
                <c:pt idx="388">
                  <c:v>37127</c:v>
                </c:pt>
                <c:pt idx="389">
                  <c:v>37130</c:v>
                </c:pt>
                <c:pt idx="390">
                  <c:v>37131</c:v>
                </c:pt>
                <c:pt idx="391">
                  <c:v>37132</c:v>
                </c:pt>
                <c:pt idx="392">
                  <c:v>37133</c:v>
                </c:pt>
                <c:pt idx="393">
                  <c:v>37134</c:v>
                </c:pt>
                <c:pt idx="394">
                  <c:v>37137</c:v>
                </c:pt>
                <c:pt idx="395">
                  <c:v>37138</c:v>
                </c:pt>
                <c:pt idx="396">
                  <c:v>37139</c:v>
                </c:pt>
                <c:pt idx="397">
                  <c:v>37140</c:v>
                </c:pt>
                <c:pt idx="398">
                  <c:v>37141</c:v>
                </c:pt>
                <c:pt idx="399">
                  <c:v>37144</c:v>
                </c:pt>
                <c:pt idx="400">
                  <c:v>37145</c:v>
                </c:pt>
                <c:pt idx="401">
                  <c:v>37146</c:v>
                </c:pt>
                <c:pt idx="402">
                  <c:v>37147</c:v>
                </c:pt>
                <c:pt idx="403">
                  <c:v>37148</c:v>
                </c:pt>
                <c:pt idx="404">
                  <c:v>37151</c:v>
                </c:pt>
                <c:pt idx="405">
                  <c:v>37152</c:v>
                </c:pt>
                <c:pt idx="406">
                  <c:v>37153</c:v>
                </c:pt>
                <c:pt idx="407">
                  <c:v>37154</c:v>
                </c:pt>
                <c:pt idx="408">
                  <c:v>37155</c:v>
                </c:pt>
                <c:pt idx="409">
                  <c:v>37158</c:v>
                </c:pt>
                <c:pt idx="410">
                  <c:v>37159</c:v>
                </c:pt>
                <c:pt idx="411">
                  <c:v>37160</c:v>
                </c:pt>
                <c:pt idx="412">
                  <c:v>37161</c:v>
                </c:pt>
                <c:pt idx="413">
                  <c:v>37162</c:v>
                </c:pt>
                <c:pt idx="414">
                  <c:v>37165</c:v>
                </c:pt>
                <c:pt idx="415">
                  <c:v>37166</c:v>
                </c:pt>
                <c:pt idx="416">
                  <c:v>37167</c:v>
                </c:pt>
                <c:pt idx="417">
                  <c:v>37168</c:v>
                </c:pt>
                <c:pt idx="418">
                  <c:v>37169</c:v>
                </c:pt>
                <c:pt idx="419">
                  <c:v>37172</c:v>
                </c:pt>
                <c:pt idx="420">
                  <c:v>37173</c:v>
                </c:pt>
                <c:pt idx="421">
                  <c:v>37174</c:v>
                </c:pt>
                <c:pt idx="422">
                  <c:v>37175</c:v>
                </c:pt>
                <c:pt idx="423">
                  <c:v>37176</c:v>
                </c:pt>
                <c:pt idx="424">
                  <c:v>37179</c:v>
                </c:pt>
                <c:pt idx="425">
                  <c:v>37180</c:v>
                </c:pt>
                <c:pt idx="426">
                  <c:v>37181</c:v>
                </c:pt>
                <c:pt idx="427">
                  <c:v>37182</c:v>
                </c:pt>
                <c:pt idx="428">
                  <c:v>37183</c:v>
                </c:pt>
                <c:pt idx="429">
                  <c:v>37186</c:v>
                </c:pt>
                <c:pt idx="430">
                  <c:v>37187</c:v>
                </c:pt>
                <c:pt idx="431">
                  <c:v>37188</c:v>
                </c:pt>
                <c:pt idx="432">
                  <c:v>37189</c:v>
                </c:pt>
                <c:pt idx="433">
                  <c:v>37190</c:v>
                </c:pt>
                <c:pt idx="434">
                  <c:v>37193</c:v>
                </c:pt>
                <c:pt idx="435">
                  <c:v>37194</c:v>
                </c:pt>
                <c:pt idx="436">
                  <c:v>37195</c:v>
                </c:pt>
                <c:pt idx="437">
                  <c:v>37196</c:v>
                </c:pt>
                <c:pt idx="438">
                  <c:v>37197</c:v>
                </c:pt>
                <c:pt idx="439">
                  <c:v>37200</c:v>
                </c:pt>
                <c:pt idx="440">
                  <c:v>37201</c:v>
                </c:pt>
                <c:pt idx="441">
                  <c:v>37202</c:v>
                </c:pt>
                <c:pt idx="442">
                  <c:v>37203</c:v>
                </c:pt>
                <c:pt idx="443">
                  <c:v>37204</c:v>
                </c:pt>
                <c:pt idx="444">
                  <c:v>37207</c:v>
                </c:pt>
                <c:pt idx="445">
                  <c:v>37208</c:v>
                </c:pt>
                <c:pt idx="446">
                  <c:v>37209</c:v>
                </c:pt>
                <c:pt idx="447">
                  <c:v>37210</c:v>
                </c:pt>
                <c:pt idx="448">
                  <c:v>37211</c:v>
                </c:pt>
                <c:pt idx="449">
                  <c:v>37214</c:v>
                </c:pt>
                <c:pt idx="450">
                  <c:v>37215</c:v>
                </c:pt>
                <c:pt idx="451">
                  <c:v>37216</c:v>
                </c:pt>
                <c:pt idx="452">
                  <c:v>37217</c:v>
                </c:pt>
                <c:pt idx="453">
                  <c:v>37218</c:v>
                </c:pt>
                <c:pt idx="454">
                  <c:v>37221</c:v>
                </c:pt>
                <c:pt idx="455">
                  <c:v>37222</c:v>
                </c:pt>
                <c:pt idx="456">
                  <c:v>37223</c:v>
                </c:pt>
                <c:pt idx="457">
                  <c:v>37224</c:v>
                </c:pt>
                <c:pt idx="458">
                  <c:v>37225</c:v>
                </c:pt>
                <c:pt idx="459">
                  <c:v>37228</c:v>
                </c:pt>
                <c:pt idx="460">
                  <c:v>37229</c:v>
                </c:pt>
                <c:pt idx="461">
                  <c:v>37230</c:v>
                </c:pt>
                <c:pt idx="462">
                  <c:v>37231</c:v>
                </c:pt>
                <c:pt idx="463">
                  <c:v>37232</c:v>
                </c:pt>
                <c:pt idx="464">
                  <c:v>37235</c:v>
                </c:pt>
                <c:pt idx="465">
                  <c:v>37236</c:v>
                </c:pt>
                <c:pt idx="466">
                  <c:v>37237</c:v>
                </c:pt>
                <c:pt idx="467">
                  <c:v>37238</c:v>
                </c:pt>
                <c:pt idx="468">
                  <c:v>37239</c:v>
                </c:pt>
                <c:pt idx="469">
                  <c:v>37242</c:v>
                </c:pt>
                <c:pt idx="470">
                  <c:v>37243</c:v>
                </c:pt>
                <c:pt idx="471">
                  <c:v>37244</c:v>
                </c:pt>
                <c:pt idx="472">
                  <c:v>37245</c:v>
                </c:pt>
                <c:pt idx="473">
                  <c:v>37246</c:v>
                </c:pt>
                <c:pt idx="474">
                  <c:v>37249</c:v>
                </c:pt>
                <c:pt idx="475">
                  <c:v>37250</c:v>
                </c:pt>
                <c:pt idx="476">
                  <c:v>37251</c:v>
                </c:pt>
                <c:pt idx="477">
                  <c:v>37252</c:v>
                </c:pt>
                <c:pt idx="478">
                  <c:v>37253</c:v>
                </c:pt>
                <c:pt idx="479">
                  <c:v>37256</c:v>
                </c:pt>
                <c:pt idx="480">
                  <c:v>37257</c:v>
                </c:pt>
                <c:pt idx="481">
                  <c:v>37258</c:v>
                </c:pt>
                <c:pt idx="482">
                  <c:v>37259</c:v>
                </c:pt>
                <c:pt idx="483">
                  <c:v>37260</c:v>
                </c:pt>
                <c:pt idx="484">
                  <c:v>37263</c:v>
                </c:pt>
                <c:pt idx="485">
                  <c:v>37264</c:v>
                </c:pt>
                <c:pt idx="486">
                  <c:v>37265</c:v>
                </c:pt>
                <c:pt idx="487">
                  <c:v>37266</c:v>
                </c:pt>
                <c:pt idx="488">
                  <c:v>37267</c:v>
                </c:pt>
                <c:pt idx="489">
                  <c:v>37270</c:v>
                </c:pt>
                <c:pt idx="490">
                  <c:v>37271</c:v>
                </c:pt>
                <c:pt idx="491">
                  <c:v>37272</c:v>
                </c:pt>
                <c:pt idx="492">
                  <c:v>37273</c:v>
                </c:pt>
                <c:pt idx="493">
                  <c:v>37274</c:v>
                </c:pt>
                <c:pt idx="494">
                  <c:v>37277</c:v>
                </c:pt>
                <c:pt idx="495">
                  <c:v>37278</c:v>
                </c:pt>
                <c:pt idx="496">
                  <c:v>37279</c:v>
                </c:pt>
                <c:pt idx="497">
                  <c:v>37280</c:v>
                </c:pt>
                <c:pt idx="498">
                  <c:v>37281</c:v>
                </c:pt>
                <c:pt idx="499">
                  <c:v>37284</c:v>
                </c:pt>
                <c:pt idx="500">
                  <c:v>37285</c:v>
                </c:pt>
                <c:pt idx="501">
                  <c:v>37286</c:v>
                </c:pt>
                <c:pt idx="502">
                  <c:v>37287</c:v>
                </c:pt>
                <c:pt idx="503">
                  <c:v>37288</c:v>
                </c:pt>
                <c:pt idx="504">
                  <c:v>37291</c:v>
                </c:pt>
                <c:pt idx="505">
                  <c:v>37292</c:v>
                </c:pt>
                <c:pt idx="506">
                  <c:v>37293</c:v>
                </c:pt>
                <c:pt idx="507">
                  <c:v>37294</c:v>
                </c:pt>
                <c:pt idx="508">
                  <c:v>37295</c:v>
                </c:pt>
                <c:pt idx="509">
                  <c:v>37298</c:v>
                </c:pt>
                <c:pt idx="510">
                  <c:v>37299</c:v>
                </c:pt>
                <c:pt idx="511">
                  <c:v>37300</c:v>
                </c:pt>
                <c:pt idx="512">
                  <c:v>37301</c:v>
                </c:pt>
                <c:pt idx="513">
                  <c:v>37302</c:v>
                </c:pt>
                <c:pt idx="514">
                  <c:v>37305</c:v>
                </c:pt>
                <c:pt idx="515">
                  <c:v>37306</c:v>
                </c:pt>
                <c:pt idx="516">
                  <c:v>37307</c:v>
                </c:pt>
                <c:pt idx="517">
                  <c:v>37308</c:v>
                </c:pt>
                <c:pt idx="518">
                  <c:v>37309</c:v>
                </c:pt>
                <c:pt idx="519">
                  <c:v>37312</c:v>
                </c:pt>
                <c:pt idx="520">
                  <c:v>37313</c:v>
                </c:pt>
                <c:pt idx="521">
                  <c:v>37314</c:v>
                </c:pt>
                <c:pt idx="522">
                  <c:v>37315</c:v>
                </c:pt>
                <c:pt idx="523">
                  <c:v>37316</c:v>
                </c:pt>
                <c:pt idx="524">
                  <c:v>37319</c:v>
                </c:pt>
                <c:pt idx="525">
                  <c:v>37320</c:v>
                </c:pt>
                <c:pt idx="526">
                  <c:v>37321</c:v>
                </c:pt>
                <c:pt idx="527">
                  <c:v>37322</c:v>
                </c:pt>
                <c:pt idx="528">
                  <c:v>37323</c:v>
                </c:pt>
                <c:pt idx="529">
                  <c:v>37326</c:v>
                </c:pt>
                <c:pt idx="530">
                  <c:v>37327</c:v>
                </c:pt>
                <c:pt idx="531">
                  <c:v>37328</c:v>
                </c:pt>
                <c:pt idx="532">
                  <c:v>37329</c:v>
                </c:pt>
                <c:pt idx="533">
                  <c:v>37330</c:v>
                </c:pt>
                <c:pt idx="534">
                  <c:v>37333</c:v>
                </c:pt>
                <c:pt idx="535">
                  <c:v>37334</c:v>
                </c:pt>
                <c:pt idx="536">
                  <c:v>37335</c:v>
                </c:pt>
                <c:pt idx="537">
                  <c:v>37336</c:v>
                </c:pt>
                <c:pt idx="538">
                  <c:v>37337</c:v>
                </c:pt>
                <c:pt idx="539">
                  <c:v>37340</c:v>
                </c:pt>
                <c:pt idx="540">
                  <c:v>37341</c:v>
                </c:pt>
                <c:pt idx="541">
                  <c:v>37342</c:v>
                </c:pt>
                <c:pt idx="542">
                  <c:v>37343</c:v>
                </c:pt>
                <c:pt idx="543">
                  <c:v>37344</c:v>
                </c:pt>
                <c:pt idx="544">
                  <c:v>37347</c:v>
                </c:pt>
                <c:pt idx="545">
                  <c:v>37348</c:v>
                </c:pt>
                <c:pt idx="546">
                  <c:v>37349</c:v>
                </c:pt>
                <c:pt idx="547">
                  <c:v>37350</c:v>
                </c:pt>
                <c:pt idx="548">
                  <c:v>37351</c:v>
                </c:pt>
                <c:pt idx="549">
                  <c:v>37354</c:v>
                </c:pt>
                <c:pt idx="550">
                  <c:v>37355</c:v>
                </c:pt>
                <c:pt idx="551">
                  <c:v>37356</c:v>
                </c:pt>
                <c:pt idx="552">
                  <c:v>37357</c:v>
                </c:pt>
                <c:pt idx="553">
                  <c:v>37358</c:v>
                </c:pt>
                <c:pt idx="554">
                  <c:v>37361</c:v>
                </c:pt>
                <c:pt idx="555">
                  <c:v>37362</c:v>
                </c:pt>
                <c:pt idx="556">
                  <c:v>37363</c:v>
                </c:pt>
                <c:pt idx="557">
                  <c:v>37364</c:v>
                </c:pt>
                <c:pt idx="558">
                  <c:v>37365</c:v>
                </c:pt>
                <c:pt idx="559">
                  <c:v>37368</c:v>
                </c:pt>
                <c:pt idx="560">
                  <c:v>37369</c:v>
                </c:pt>
                <c:pt idx="561">
                  <c:v>37370</c:v>
                </c:pt>
                <c:pt idx="562">
                  <c:v>37371</c:v>
                </c:pt>
                <c:pt idx="563">
                  <c:v>37372</c:v>
                </c:pt>
                <c:pt idx="564">
                  <c:v>37375</c:v>
                </c:pt>
                <c:pt idx="565">
                  <c:v>37376</c:v>
                </c:pt>
                <c:pt idx="566">
                  <c:v>37377</c:v>
                </c:pt>
                <c:pt idx="567">
                  <c:v>37378</c:v>
                </c:pt>
                <c:pt idx="568">
                  <c:v>37379</c:v>
                </c:pt>
                <c:pt idx="569">
                  <c:v>37382</c:v>
                </c:pt>
                <c:pt idx="570">
                  <c:v>37383</c:v>
                </c:pt>
                <c:pt idx="571">
                  <c:v>37384</c:v>
                </c:pt>
                <c:pt idx="572">
                  <c:v>37385</c:v>
                </c:pt>
                <c:pt idx="573">
                  <c:v>37386</c:v>
                </c:pt>
                <c:pt idx="574">
                  <c:v>37389</c:v>
                </c:pt>
                <c:pt idx="575">
                  <c:v>37390</c:v>
                </c:pt>
                <c:pt idx="576">
                  <c:v>37391</c:v>
                </c:pt>
                <c:pt idx="577">
                  <c:v>37392</c:v>
                </c:pt>
                <c:pt idx="578">
                  <c:v>37393</c:v>
                </c:pt>
                <c:pt idx="579">
                  <c:v>37396</c:v>
                </c:pt>
                <c:pt idx="580">
                  <c:v>37397</c:v>
                </c:pt>
                <c:pt idx="581">
                  <c:v>37398</c:v>
                </c:pt>
                <c:pt idx="582">
                  <c:v>37399</c:v>
                </c:pt>
                <c:pt idx="583">
                  <c:v>37400</c:v>
                </c:pt>
                <c:pt idx="584">
                  <c:v>37403</c:v>
                </c:pt>
                <c:pt idx="585">
                  <c:v>37404</c:v>
                </c:pt>
                <c:pt idx="586">
                  <c:v>37405</c:v>
                </c:pt>
                <c:pt idx="587">
                  <c:v>37406</c:v>
                </c:pt>
                <c:pt idx="588">
                  <c:v>37407</c:v>
                </c:pt>
                <c:pt idx="589">
                  <c:v>37410</c:v>
                </c:pt>
                <c:pt idx="590">
                  <c:v>37411</c:v>
                </c:pt>
                <c:pt idx="591">
                  <c:v>37412</c:v>
                </c:pt>
                <c:pt idx="592">
                  <c:v>37413</c:v>
                </c:pt>
                <c:pt idx="593">
                  <c:v>37414</c:v>
                </c:pt>
                <c:pt idx="594">
                  <c:v>37417</c:v>
                </c:pt>
                <c:pt idx="595">
                  <c:v>37418</c:v>
                </c:pt>
                <c:pt idx="596">
                  <c:v>37419</c:v>
                </c:pt>
                <c:pt idx="597">
                  <c:v>37420</c:v>
                </c:pt>
                <c:pt idx="598">
                  <c:v>37421</c:v>
                </c:pt>
                <c:pt idx="599">
                  <c:v>37424</c:v>
                </c:pt>
                <c:pt idx="600">
                  <c:v>37425</c:v>
                </c:pt>
                <c:pt idx="601">
                  <c:v>37426</c:v>
                </c:pt>
                <c:pt idx="602">
                  <c:v>37427</c:v>
                </c:pt>
                <c:pt idx="603">
                  <c:v>37428</c:v>
                </c:pt>
                <c:pt idx="604">
                  <c:v>37431</c:v>
                </c:pt>
                <c:pt idx="605">
                  <c:v>37432</c:v>
                </c:pt>
                <c:pt idx="606">
                  <c:v>37433</c:v>
                </c:pt>
                <c:pt idx="607">
                  <c:v>37434</c:v>
                </c:pt>
                <c:pt idx="608">
                  <c:v>37435</c:v>
                </c:pt>
                <c:pt idx="609">
                  <c:v>37438</c:v>
                </c:pt>
                <c:pt idx="610">
                  <c:v>37439</c:v>
                </c:pt>
                <c:pt idx="611">
                  <c:v>37440</c:v>
                </c:pt>
                <c:pt idx="612">
                  <c:v>37441</c:v>
                </c:pt>
                <c:pt idx="613">
                  <c:v>37442</c:v>
                </c:pt>
                <c:pt idx="614">
                  <c:v>37445</c:v>
                </c:pt>
                <c:pt idx="615">
                  <c:v>37446</c:v>
                </c:pt>
                <c:pt idx="616">
                  <c:v>37447</c:v>
                </c:pt>
                <c:pt idx="617">
                  <c:v>37448</c:v>
                </c:pt>
                <c:pt idx="618">
                  <c:v>37449</c:v>
                </c:pt>
                <c:pt idx="619">
                  <c:v>37452</c:v>
                </c:pt>
                <c:pt idx="620">
                  <c:v>37453</c:v>
                </c:pt>
                <c:pt idx="621">
                  <c:v>37454</c:v>
                </c:pt>
                <c:pt idx="622">
                  <c:v>37455</c:v>
                </c:pt>
                <c:pt idx="623">
                  <c:v>37456</c:v>
                </c:pt>
                <c:pt idx="624">
                  <c:v>37459</c:v>
                </c:pt>
                <c:pt idx="625">
                  <c:v>37460</c:v>
                </c:pt>
                <c:pt idx="626">
                  <c:v>37461</c:v>
                </c:pt>
                <c:pt idx="627">
                  <c:v>37462</c:v>
                </c:pt>
                <c:pt idx="628">
                  <c:v>37463</c:v>
                </c:pt>
                <c:pt idx="629">
                  <c:v>37466</c:v>
                </c:pt>
                <c:pt idx="630">
                  <c:v>37467</c:v>
                </c:pt>
                <c:pt idx="631">
                  <c:v>37468</c:v>
                </c:pt>
                <c:pt idx="632">
                  <c:v>37469</c:v>
                </c:pt>
                <c:pt idx="633">
                  <c:v>37470</c:v>
                </c:pt>
                <c:pt idx="634">
                  <c:v>37473</c:v>
                </c:pt>
                <c:pt idx="635">
                  <c:v>37474</c:v>
                </c:pt>
                <c:pt idx="636">
                  <c:v>37475</c:v>
                </c:pt>
                <c:pt idx="637">
                  <c:v>37476</c:v>
                </c:pt>
                <c:pt idx="638">
                  <c:v>37477</c:v>
                </c:pt>
                <c:pt idx="639">
                  <c:v>37480</c:v>
                </c:pt>
                <c:pt idx="640">
                  <c:v>37481</c:v>
                </c:pt>
                <c:pt idx="641">
                  <c:v>37482</c:v>
                </c:pt>
                <c:pt idx="642">
                  <c:v>37483</c:v>
                </c:pt>
                <c:pt idx="643">
                  <c:v>37484</c:v>
                </c:pt>
                <c:pt idx="644">
                  <c:v>37487</c:v>
                </c:pt>
                <c:pt idx="645">
                  <c:v>37488</c:v>
                </c:pt>
                <c:pt idx="646">
                  <c:v>37489</c:v>
                </c:pt>
                <c:pt idx="647">
                  <c:v>37490</c:v>
                </c:pt>
                <c:pt idx="648">
                  <c:v>37491</c:v>
                </c:pt>
                <c:pt idx="649">
                  <c:v>37494</c:v>
                </c:pt>
                <c:pt idx="650">
                  <c:v>37495</c:v>
                </c:pt>
                <c:pt idx="651">
                  <c:v>37496</c:v>
                </c:pt>
                <c:pt idx="652">
                  <c:v>37497</c:v>
                </c:pt>
                <c:pt idx="653">
                  <c:v>37498</c:v>
                </c:pt>
                <c:pt idx="654">
                  <c:v>37501</c:v>
                </c:pt>
                <c:pt idx="655">
                  <c:v>37502</c:v>
                </c:pt>
                <c:pt idx="656">
                  <c:v>37503</c:v>
                </c:pt>
                <c:pt idx="657">
                  <c:v>37504</c:v>
                </c:pt>
                <c:pt idx="658">
                  <c:v>37505</c:v>
                </c:pt>
                <c:pt idx="659">
                  <c:v>37508</c:v>
                </c:pt>
                <c:pt idx="660">
                  <c:v>37509</c:v>
                </c:pt>
                <c:pt idx="661">
                  <c:v>37510</c:v>
                </c:pt>
                <c:pt idx="662">
                  <c:v>37511</c:v>
                </c:pt>
                <c:pt idx="663">
                  <c:v>37512</c:v>
                </c:pt>
                <c:pt idx="664">
                  <c:v>37515</c:v>
                </c:pt>
                <c:pt idx="665">
                  <c:v>37516</c:v>
                </c:pt>
                <c:pt idx="666">
                  <c:v>37517</c:v>
                </c:pt>
                <c:pt idx="667">
                  <c:v>37518</c:v>
                </c:pt>
                <c:pt idx="668">
                  <c:v>37519</c:v>
                </c:pt>
                <c:pt idx="669">
                  <c:v>37522</c:v>
                </c:pt>
                <c:pt idx="670">
                  <c:v>37523</c:v>
                </c:pt>
                <c:pt idx="671">
                  <c:v>37524</c:v>
                </c:pt>
                <c:pt idx="672">
                  <c:v>37525</c:v>
                </c:pt>
                <c:pt idx="673">
                  <c:v>37526</c:v>
                </c:pt>
                <c:pt idx="674">
                  <c:v>37529</c:v>
                </c:pt>
                <c:pt idx="675">
                  <c:v>37530</c:v>
                </c:pt>
                <c:pt idx="676">
                  <c:v>37531</c:v>
                </c:pt>
                <c:pt idx="677">
                  <c:v>37532</c:v>
                </c:pt>
                <c:pt idx="678">
                  <c:v>37533</c:v>
                </c:pt>
                <c:pt idx="679">
                  <c:v>37536</c:v>
                </c:pt>
                <c:pt idx="680">
                  <c:v>37537</c:v>
                </c:pt>
                <c:pt idx="681">
                  <c:v>37538</c:v>
                </c:pt>
                <c:pt idx="682">
                  <c:v>37539</c:v>
                </c:pt>
                <c:pt idx="683">
                  <c:v>37540</c:v>
                </c:pt>
                <c:pt idx="684">
                  <c:v>37543</c:v>
                </c:pt>
                <c:pt idx="685">
                  <c:v>37544</c:v>
                </c:pt>
                <c:pt idx="686">
                  <c:v>37545</c:v>
                </c:pt>
                <c:pt idx="687">
                  <c:v>37546</c:v>
                </c:pt>
                <c:pt idx="688">
                  <c:v>37547</c:v>
                </c:pt>
                <c:pt idx="689">
                  <c:v>37550</c:v>
                </c:pt>
                <c:pt idx="690">
                  <c:v>37551</c:v>
                </c:pt>
                <c:pt idx="691">
                  <c:v>37552</c:v>
                </c:pt>
                <c:pt idx="692">
                  <c:v>37553</c:v>
                </c:pt>
                <c:pt idx="693">
                  <c:v>37554</c:v>
                </c:pt>
                <c:pt idx="694">
                  <c:v>37557</c:v>
                </c:pt>
                <c:pt idx="695">
                  <c:v>37558</c:v>
                </c:pt>
                <c:pt idx="696">
                  <c:v>37559</c:v>
                </c:pt>
                <c:pt idx="697">
                  <c:v>37560</c:v>
                </c:pt>
                <c:pt idx="698">
                  <c:v>37561</c:v>
                </c:pt>
                <c:pt idx="699">
                  <c:v>37564</c:v>
                </c:pt>
                <c:pt idx="700">
                  <c:v>37565</c:v>
                </c:pt>
                <c:pt idx="701">
                  <c:v>37566</c:v>
                </c:pt>
                <c:pt idx="702">
                  <c:v>37567</c:v>
                </c:pt>
                <c:pt idx="703">
                  <c:v>37568</c:v>
                </c:pt>
                <c:pt idx="704">
                  <c:v>37571</c:v>
                </c:pt>
                <c:pt idx="705">
                  <c:v>37572</c:v>
                </c:pt>
                <c:pt idx="706">
                  <c:v>37573</c:v>
                </c:pt>
                <c:pt idx="707">
                  <c:v>37574</c:v>
                </c:pt>
                <c:pt idx="708">
                  <c:v>37575</c:v>
                </c:pt>
                <c:pt idx="709">
                  <c:v>37578</c:v>
                </c:pt>
                <c:pt idx="710">
                  <c:v>37579</c:v>
                </c:pt>
                <c:pt idx="711">
                  <c:v>37580</c:v>
                </c:pt>
                <c:pt idx="712">
                  <c:v>37581</c:v>
                </c:pt>
                <c:pt idx="713">
                  <c:v>37582</c:v>
                </c:pt>
                <c:pt idx="714">
                  <c:v>37585</c:v>
                </c:pt>
                <c:pt idx="715">
                  <c:v>37586</c:v>
                </c:pt>
                <c:pt idx="716">
                  <c:v>37587</c:v>
                </c:pt>
                <c:pt idx="717">
                  <c:v>37588</c:v>
                </c:pt>
                <c:pt idx="718">
                  <c:v>37589</c:v>
                </c:pt>
                <c:pt idx="719">
                  <c:v>37592</c:v>
                </c:pt>
                <c:pt idx="720">
                  <c:v>37593</c:v>
                </c:pt>
                <c:pt idx="721">
                  <c:v>37594</c:v>
                </c:pt>
                <c:pt idx="722">
                  <c:v>37595</c:v>
                </c:pt>
                <c:pt idx="723">
                  <c:v>37596</c:v>
                </c:pt>
                <c:pt idx="724">
                  <c:v>37599</c:v>
                </c:pt>
                <c:pt idx="725">
                  <c:v>37600</c:v>
                </c:pt>
                <c:pt idx="726">
                  <c:v>37601</c:v>
                </c:pt>
                <c:pt idx="727">
                  <c:v>37602</c:v>
                </c:pt>
                <c:pt idx="728">
                  <c:v>37603</c:v>
                </c:pt>
                <c:pt idx="729">
                  <c:v>37606</c:v>
                </c:pt>
                <c:pt idx="730">
                  <c:v>37607</c:v>
                </c:pt>
                <c:pt idx="731">
                  <c:v>37608</c:v>
                </c:pt>
                <c:pt idx="732">
                  <c:v>37609</c:v>
                </c:pt>
                <c:pt idx="733">
                  <c:v>37610</c:v>
                </c:pt>
                <c:pt idx="734">
                  <c:v>37613</c:v>
                </c:pt>
                <c:pt idx="735">
                  <c:v>37614</c:v>
                </c:pt>
                <c:pt idx="736">
                  <c:v>37615</c:v>
                </c:pt>
                <c:pt idx="737">
                  <c:v>37616</c:v>
                </c:pt>
                <c:pt idx="738">
                  <c:v>37617</c:v>
                </c:pt>
                <c:pt idx="739">
                  <c:v>37620</c:v>
                </c:pt>
                <c:pt idx="740">
                  <c:v>37621</c:v>
                </c:pt>
                <c:pt idx="741">
                  <c:v>37622</c:v>
                </c:pt>
                <c:pt idx="742">
                  <c:v>37623</c:v>
                </c:pt>
                <c:pt idx="743">
                  <c:v>37624</c:v>
                </c:pt>
                <c:pt idx="744">
                  <c:v>37627</c:v>
                </c:pt>
                <c:pt idx="745">
                  <c:v>37628</c:v>
                </c:pt>
                <c:pt idx="746">
                  <c:v>37629</c:v>
                </c:pt>
                <c:pt idx="747">
                  <c:v>37630</c:v>
                </c:pt>
                <c:pt idx="748">
                  <c:v>37631</c:v>
                </c:pt>
                <c:pt idx="749">
                  <c:v>37634</c:v>
                </c:pt>
                <c:pt idx="750">
                  <c:v>37635</c:v>
                </c:pt>
                <c:pt idx="751">
                  <c:v>37636</c:v>
                </c:pt>
                <c:pt idx="752">
                  <c:v>37637</c:v>
                </c:pt>
                <c:pt idx="753">
                  <c:v>37638</c:v>
                </c:pt>
                <c:pt idx="754">
                  <c:v>37641</c:v>
                </c:pt>
                <c:pt idx="755">
                  <c:v>37642</c:v>
                </c:pt>
                <c:pt idx="756">
                  <c:v>37643</c:v>
                </c:pt>
                <c:pt idx="757">
                  <c:v>37644</c:v>
                </c:pt>
                <c:pt idx="758">
                  <c:v>37645</c:v>
                </c:pt>
                <c:pt idx="759">
                  <c:v>37648</c:v>
                </c:pt>
                <c:pt idx="760">
                  <c:v>37649</c:v>
                </c:pt>
                <c:pt idx="761">
                  <c:v>37650</c:v>
                </c:pt>
                <c:pt idx="762">
                  <c:v>37651</c:v>
                </c:pt>
                <c:pt idx="763">
                  <c:v>37652</c:v>
                </c:pt>
                <c:pt idx="764">
                  <c:v>37655</c:v>
                </c:pt>
                <c:pt idx="765">
                  <c:v>37656</c:v>
                </c:pt>
                <c:pt idx="766">
                  <c:v>37657</c:v>
                </c:pt>
                <c:pt idx="767">
                  <c:v>37658</c:v>
                </c:pt>
                <c:pt idx="768">
                  <c:v>37659</c:v>
                </c:pt>
                <c:pt idx="769">
                  <c:v>37662</c:v>
                </c:pt>
                <c:pt idx="770">
                  <c:v>37663</c:v>
                </c:pt>
                <c:pt idx="771">
                  <c:v>37664</c:v>
                </c:pt>
                <c:pt idx="772">
                  <c:v>37665</c:v>
                </c:pt>
                <c:pt idx="773">
                  <c:v>37666</c:v>
                </c:pt>
                <c:pt idx="774">
                  <c:v>37669</c:v>
                </c:pt>
                <c:pt idx="775">
                  <c:v>37670</c:v>
                </c:pt>
                <c:pt idx="776">
                  <c:v>37671</c:v>
                </c:pt>
                <c:pt idx="777">
                  <c:v>37672</c:v>
                </c:pt>
                <c:pt idx="778">
                  <c:v>37673</c:v>
                </c:pt>
                <c:pt idx="779">
                  <c:v>37676</c:v>
                </c:pt>
                <c:pt idx="780">
                  <c:v>37677</c:v>
                </c:pt>
                <c:pt idx="781">
                  <c:v>37678</c:v>
                </c:pt>
                <c:pt idx="782">
                  <c:v>37679</c:v>
                </c:pt>
                <c:pt idx="783">
                  <c:v>37680</c:v>
                </c:pt>
                <c:pt idx="784">
                  <c:v>37683</c:v>
                </c:pt>
                <c:pt idx="785">
                  <c:v>37684</c:v>
                </c:pt>
                <c:pt idx="786">
                  <c:v>37685</c:v>
                </c:pt>
                <c:pt idx="787">
                  <c:v>37686</c:v>
                </c:pt>
                <c:pt idx="788">
                  <c:v>37687</c:v>
                </c:pt>
                <c:pt idx="789">
                  <c:v>37690</c:v>
                </c:pt>
                <c:pt idx="790">
                  <c:v>37691</c:v>
                </c:pt>
                <c:pt idx="791">
                  <c:v>37692</c:v>
                </c:pt>
                <c:pt idx="792">
                  <c:v>37693</c:v>
                </c:pt>
                <c:pt idx="793">
                  <c:v>37694</c:v>
                </c:pt>
                <c:pt idx="794">
                  <c:v>37697</c:v>
                </c:pt>
                <c:pt idx="795">
                  <c:v>37698</c:v>
                </c:pt>
                <c:pt idx="796">
                  <c:v>37699</c:v>
                </c:pt>
                <c:pt idx="797">
                  <c:v>37700</c:v>
                </c:pt>
                <c:pt idx="798">
                  <c:v>37701</c:v>
                </c:pt>
                <c:pt idx="799">
                  <c:v>37704</c:v>
                </c:pt>
                <c:pt idx="800">
                  <c:v>37705</c:v>
                </c:pt>
                <c:pt idx="801">
                  <c:v>37706</c:v>
                </c:pt>
                <c:pt idx="802">
                  <c:v>37707</c:v>
                </c:pt>
                <c:pt idx="803">
                  <c:v>37708</c:v>
                </c:pt>
                <c:pt idx="804">
                  <c:v>37711</c:v>
                </c:pt>
                <c:pt idx="805">
                  <c:v>37712</c:v>
                </c:pt>
                <c:pt idx="806">
                  <c:v>37713</c:v>
                </c:pt>
                <c:pt idx="807">
                  <c:v>37714</c:v>
                </c:pt>
                <c:pt idx="808">
                  <c:v>37715</c:v>
                </c:pt>
                <c:pt idx="809">
                  <c:v>37718</c:v>
                </c:pt>
                <c:pt idx="810">
                  <c:v>37719</c:v>
                </c:pt>
                <c:pt idx="811">
                  <c:v>37720</c:v>
                </c:pt>
                <c:pt idx="812">
                  <c:v>37721</c:v>
                </c:pt>
                <c:pt idx="813">
                  <c:v>37722</c:v>
                </c:pt>
                <c:pt idx="814">
                  <c:v>37725</c:v>
                </c:pt>
                <c:pt idx="815">
                  <c:v>37726</c:v>
                </c:pt>
                <c:pt idx="816">
                  <c:v>37727</c:v>
                </c:pt>
                <c:pt idx="817">
                  <c:v>37728</c:v>
                </c:pt>
                <c:pt idx="818">
                  <c:v>37729</c:v>
                </c:pt>
                <c:pt idx="819">
                  <c:v>37732</c:v>
                </c:pt>
                <c:pt idx="820">
                  <c:v>37733</c:v>
                </c:pt>
                <c:pt idx="821">
                  <c:v>37734</c:v>
                </c:pt>
                <c:pt idx="822">
                  <c:v>37735</c:v>
                </c:pt>
                <c:pt idx="823">
                  <c:v>37736</c:v>
                </c:pt>
                <c:pt idx="824">
                  <c:v>37739</c:v>
                </c:pt>
                <c:pt idx="825">
                  <c:v>37740</c:v>
                </c:pt>
                <c:pt idx="826">
                  <c:v>37741</c:v>
                </c:pt>
                <c:pt idx="827">
                  <c:v>37742</c:v>
                </c:pt>
                <c:pt idx="828">
                  <c:v>37743</c:v>
                </c:pt>
                <c:pt idx="829">
                  <c:v>37746</c:v>
                </c:pt>
                <c:pt idx="830">
                  <c:v>37747</c:v>
                </c:pt>
                <c:pt idx="831">
                  <c:v>37748</c:v>
                </c:pt>
                <c:pt idx="832">
                  <c:v>37749</c:v>
                </c:pt>
                <c:pt idx="833">
                  <c:v>37750</c:v>
                </c:pt>
                <c:pt idx="834">
                  <c:v>37753</c:v>
                </c:pt>
                <c:pt idx="835">
                  <c:v>37754</c:v>
                </c:pt>
                <c:pt idx="836">
                  <c:v>37755</c:v>
                </c:pt>
                <c:pt idx="837">
                  <c:v>37756</c:v>
                </c:pt>
                <c:pt idx="838">
                  <c:v>37757</c:v>
                </c:pt>
                <c:pt idx="839">
                  <c:v>37760</c:v>
                </c:pt>
                <c:pt idx="840">
                  <c:v>37761</c:v>
                </c:pt>
                <c:pt idx="841">
                  <c:v>37762</c:v>
                </c:pt>
                <c:pt idx="842">
                  <c:v>37763</c:v>
                </c:pt>
                <c:pt idx="843">
                  <c:v>37764</c:v>
                </c:pt>
                <c:pt idx="844">
                  <c:v>37767</c:v>
                </c:pt>
                <c:pt idx="845">
                  <c:v>37768</c:v>
                </c:pt>
                <c:pt idx="846">
                  <c:v>37769</c:v>
                </c:pt>
                <c:pt idx="847">
                  <c:v>37770</c:v>
                </c:pt>
                <c:pt idx="848">
                  <c:v>37771</c:v>
                </c:pt>
                <c:pt idx="849">
                  <c:v>37774</c:v>
                </c:pt>
                <c:pt idx="850">
                  <c:v>37775</c:v>
                </c:pt>
                <c:pt idx="851">
                  <c:v>37776</c:v>
                </c:pt>
                <c:pt idx="852">
                  <c:v>37777</c:v>
                </c:pt>
                <c:pt idx="853">
                  <c:v>37778</c:v>
                </c:pt>
                <c:pt idx="854">
                  <c:v>37781</c:v>
                </c:pt>
                <c:pt idx="855">
                  <c:v>37782</c:v>
                </c:pt>
                <c:pt idx="856">
                  <c:v>37783</c:v>
                </c:pt>
                <c:pt idx="857">
                  <c:v>37784</c:v>
                </c:pt>
                <c:pt idx="858">
                  <c:v>37785</c:v>
                </c:pt>
                <c:pt idx="859">
                  <c:v>37788</c:v>
                </c:pt>
                <c:pt idx="860">
                  <c:v>37789</c:v>
                </c:pt>
                <c:pt idx="861">
                  <c:v>37790</c:v>
                </c:pt>
                <c:pt idx="862">
                  <c:v>37791</c:v>
                </c:pt>
                <c:pt idx="863">
                  <c:v>37792</c:v>
                </c:pt>
                <c:pt idx="864">
                  <c:v>37795</c:v>
                </c:pt>
                <c:pt idx="865">
                  <c:v>37796</c:v>
                </c:pt>
                <c:pt idx="866">
                  <c:v>37797</c:v>
                </c:pt>
                <c:pt idx="867">
                  <c:v>37798</c:v>
                </c:pt>
                <c:pt idx="868">
                  <c:v>37799</c:v>
                </c:pt>
                <c:pt idx="869">
                  <c:v>37802</c:v>
                </c:pt>
                <c:pt idx="870">
                  <c:v>37803</c:v>
                </c:pt>
                <c:pt idx="871">
                  <c:v>37804</c:v>
                </c:pt>
                <c:pt idx="872">
                  <c:v>37805</c:v>
                </c:pt>
                <c:pt idx="873">
                  <c:v>37806</c:v>
                </c:pt>
                <c:pt idx="874">
                  <c:v>37809</c:v>
                </c:pt>
                <c:pt idx="875">
                  <c:v>37810</c:v>
                </c:pt>
                <c:pt idx="876">
                  <c:v>37811</c:v>
                </c:pt>
                <c:pt idx="877">
                  <c:v>37812</c:v>
                </c:pt>
                <c:pt idx="878">
                  <c:v>37813</c:v>
                </c:pt>
                <c:pt idx="879">
                  <c:v>37816</c:v>
                </c:pt>
                <c:pt idx="880">
                  <c:v>37817</c:v>
                </c:pt>
                <c:pt idx="881">
                  <c:v>37818</c:v>
                </c:pt>
                <c:pt idx="882">
                  <c:v>37819</c:v>
                </c:pt>
                <c:pt idx="883">
                  <c:v>37820</c:v>
                </c:pt>
                <c:pt idx="884">
                  <c:v>37823</c:v>
                </c:pt>
                <c:pt idx="885">
                  <c:v>37824</c:v>
                </c:pt>
                <c:pt idx="886">
                  <c:v>37825</c:v>
                </c:pt>
                <c:pt idx="887">
                  <c:v>37826</c:v>
                </c:pt>
                <c:pt idx="888">
                  <c:v>37827</c:v>
                </c:pt>
                <c:pt idx="889">
                  <c:v>37830</c:v>
                </c:pt>
                <c:pt idx="890">
                  <c:v>37831</c:v>
                </c:pt>
                <c:pt idx="891">
                  <c:v>37832</c:v>
                </c:pt>
                <c:pt idx="892">
                  <c:v>37833</c:v>
                </c:pt>
                <c:pt idx="893">
                  <c:v>37834</c:v>
                </c:pt>
                <c:pt idx="894">
                  <c:v>37837</c:v>
                </c:pt>
                <c:pt idx="895">
                  <c:v>37838</c:v>
                </c:pt>
                <c:pt idx="896">
                  <c:v>37839</c:v>
                </c:pt>
                <c:pt idx="897">
                  <c:v>37840</c:v>
                </c:pt>
                <c:pt idx="898">
                  <c:v>37841</c:v>
                </c:pt>
                <c:pt idx="899">
                  <c:v>37844</c:v>
                </c:pt>
                <c:pt idx="900">
                  <c:v>37845</c:v>
                </c:pt>
                <c:pt idx="901">
                  <c:v>37846</c:v>
                </c:pt>
                <c:pt idx="902">
                  <c:v>37847</c:v>
                </c:pt>
                <c:pt idx="903">
                  <c:v>37848</c:v>
                </c:pt>
                <c:pt idx="904">
                  <c:v>37851</c:v>
                </c:pt>
                <c:pt idx="905">
                  <c:v>37852</c:v>
                </c:pt>
                <c:pt idx="906">
                  <c:v>37853</c:v>
                </c:pt>
                <c:pt idx="907">
                  <c:v>37854</c:v>
                </c:pt>
                <c:pt idx="908">
                  <c:v>37855</c:v>
                </c:pt>
                <c:pt idx="909">
                  <c:v>37858</c:v>
                </c:pt>
                <c:pt idx="910">
                  <c:v>37859</c:v>
                </c:pt>
                <c:pt idx="911">
                  <c:v>37860</c:v>
                </c:pt>
                <c:pt idx="912">
                  <c:v>37861</c:v>
                </c:pt>
                <c:pt idx="913">
                  <c:v>37862</c:v>
                </c:pt>
                <c:pt idx="914">
                  <c:v>37865</c:v>
                </c:pt>
                <c:pt idx="915">
                  <c:v>37866</c:v>
                </c:pt>
                <c:pt idx="916">
                  <c:v>37867</c:v>
                </c:pt>
                <c:pt idx="917">
                  <c:v>37868</c:v>
                </c:pt>
                <c:pt idx="918">
                  <c:v>37869</c:v>
                </c:pt>
                <c:pt idx="919">
                  <c:v>37872</c:v>
                </c:pt>
                <c:pt idx="920">
                  <c:v>37873</c:v>
                </c:pt>
                <c:pt idx="921">
                  <c:v>37874</c:v>
                </c:pt>
                <c:pt idx="922">
                  <c:v>37875</c:v>
                </c:pt>
                <c:pt idx="923">
                  <c:v>37876</c:v>
                </c:pt>
                <c:pt idx="924">
                  <c:v>37879</c:v>
                </c:pt>
                <c:pt idx="925">
                  <c:v>37880</c:v>
                </c:pt>
                <c:pt idx="926">
                  <c:v>37881</c:v>
                </c:pt>
                <c:pt idx="927">
                  <c:v>37882</c:v>
                </c:pt>
                <c:pt idx="928">
                  <c:v>37883</c:v>
                </c:pt>
                <c:pt idx="929">
                  <c:v>37886</c:v>
                </c:pt>
                <c:pt idx="930">
                  <c:v>37887</c:v>
                </c:pt>
                <c:pt idx="931">
                  <c:v>37888</c:v>
                </c:pt>
                <c:pt idx="932">
                  <c:v>37889</c:v>
                </c:pt>
                <c:pt idx="933">
                  <c:v>37890</c:v>
                </c:pt>
                <c:pt idx="934">
                  <c:v>37893</c:v>
                </c:pt>
                <c:pt idx="935">
                  <c:v>37894</c:v>
                </c:pt>
                <c:pt idx="936">
                  <c:v>37895</c:v>
                </c:pt>
                <c:pt idx="937">
                  <c:v>37896</c:v>
                </c:pt>
                <c:pt idx="938">
                  <c:v>37897</c:v>
                </c:pt>
                <c:pt idx="939">
                  <c:v>37900</c:v>
                </c:pt>
                <c:pt idx="940">
                  <c:v>37901</c:v>
                </c:pt>
                <c:pt idx="941">
                  <c:v>37902</c:v>
                </c:pt>
                <c:pt idx="942">
                  <c:v>37903</c:v>
                </c:pt>
                <c:pt idx="943">
                  <c:v>37904</c:v>
                </c:pt>
                <c:pt idx="944">
                  <c:v>37907</c:v>
                </c:pt>
                <c:pt idx="945">
                  <c:v>37908</c:v>
                </c:pt>
                <c:pt idx="946">
                  <c:v>37909</c:v>
                </c:pt>
                <c:pt idx="947">
                  <c:v>37910</c:v>
                </c:pt>
                <c:pt idx="948">
                  <c:v>37911</c:v>
                </c:pt>
                <c:pt idx="949">
                  <c:v>37914</c:v>
                </c:pt>
                <c:pt idx="950">
                  <c:v>37915</c:v>
                </c:pt>
                <c:pt idx="951">
                  <c:v>37916</c:v>
                </c:pt>
                <c:pt idx="952">
                  <c:v>37917</c:v>
                </c:pt>
                <c:pt idx="953">
                  <c:v>37918</c:v>
                </c:pt>
                <c:pt idx="954">
                  <c:v>37921</c:v>
                </c:pt>
                <c:pt idx="955">
                  <c:v>37922</c:v>
                </c:pt>
                <c:pt idx="956">
                  <c:v>37923</c:v>
                </c:pt>
                <c:pt idx="957">
                  <c:v>37924</c:v>
                </c:pt>
                <c:pt idx="958">
                  <c:v>37925</c:v>
                </c:pt>
                <c:pt idx="959">
                  <c:v>37928</c:v>
                </c:pt>
                <c:pt idx="960">
                  <c:v>37929</c:v>
                </c:pt>
                <c:pt idx="961">
                  <c:v>37930</c:v>
                </c:pt>
                <c:pt idx="962">
                  <c:v>37931</c:v>
                </c:pt>
                <c:pt idx="963">
                  <c:v>37932</c:v>
                </c:pt>
                <c:pt idx="964">
                  <c:v>37935</c:v>
                </c:pt>
                <c:pt idx="965">
                  <c:v>37936</c:v>
                </c:pt>
                <c:pt idx="966">
                  <c:v>37937</c:v>
                </c:pt>
                <c:pt idx="967">
                  <c:v>37938</c:v>
                </c:pt>
                <c:pt idx="968">
                  <c:v>37939</c:v>
                </c:pt>
                <c:pt idx="969">
                  <c:v>37942</c:v>
                </c:pt>
                <c:pt idx="970">
                  <c:v>37943</c:v>
                </c:pt>
                <c:pt idx="971">
                  <c:v>37944</c:v>
                </c:pt>
                <c:pt idx="972">
                  <c:v>37945</c:v>
                </c:pt>
                <c:pt idx="973">
                  <c:v>37946</c:v>
                </c:pt>
                <c:pt idx="974">
                  <c:v>37949</c:v>
                </c:pt>
                <c:pt idx="975">
                  <c:v>37950</c:v>
                </c:pt>
                <c:pt idx="976">
                  <c:v>37951</c:v>
                </c:pt>
                <c:pt idx="977">
                  <c:v>37952</c:v>
                </c:pt>
                <c:pt idx="978">
                  <c:v>37953</c:v>
                </c:pt>
                <c:pt idx="979">
                  <c:v>37956</c:v>
                </c:pt>
                <c:pt idx="980">
                  <c:v>37957</c:v>
                </c:pt>
                <c:pt idx="981">
                  <c:v>37958</c:v>
                </c:pt>
                <c:pt idx="982">
                  <c:v>37959</c:v>
                </c:pt>
                <c:pt idx="983">
                  <c:v>37960</c:v>
                </c:pt>
                <c:pt idx="984">
                  <c:v>37963</c:v>
                </c:pt>
                <c:pt idx="985">
                  <c:v>37964</c:v>
                </c:pt>
                <c:pt idx="986">
                  <c:v>37965</c:v>
                </c:pt>
                <c:pt idx="987">
                  <c:v>37966</c:v>
                </c:pt>
                <c:pt idx="988">
                  <c:v>37967</c:v>
                </c:pt>
                <c:pt idx="989">
                  <c:v>37970</c:v>
                </c:pt>
                <c:pt idx="990">
                  <c:v>37971</c:v>
                </c:pt>
                <c:pt idx="991">
                  <c:v>37972</c:v>
                </c:pt>
                <c:pt idx="992">
                  <c:v>37973</c:v>
                </c:pt>
                <c:pt idx="993">
                  <c:v>37974</c:v>
                </c:pt>
                <c:pt idx="994">
                  <c:v>37977</c:v>
                </c:pt>
                <c:pt idx="995">
                  <c:v>37978</c:v>
                </c:pt>
                <c:pt idx="996">
                  <c:v>37979</c:v>
                </c:pt>
                <c:pt idx="997">
                  <c:v>37980</c:v>
                </c:pt>
                <c:pt idx="998">
                  <c:v>37981</c:v>
                </c:pt>
                <c:pt idx="999">
                  <c:v>37984</c:v>
                </c:pt>
                <c:pt idx="1000">
                  <c:v>37985</c:v>
                </c:pt>
                <c:pt idx="1001">
                  <c:v>37986</c:v>
                </c:pt>
                <c:pt idx="1002">
                  <c:v>37987</c:v>
                </c:pt>
                <c:pt idx="1003">
                  <c:v>37988</c:v>
                </c:pt>
                <c:pt idx="1004">
                  <c:v>37991</c:v>
                </c:pt>
                <c:pt idx="1005">
                  <c:v>37992</c:v>
                </c:pt>
                <c:pt idx="1006">
                  <c:v>37993</c:v>
                </c:pt>
                <c:pt idx="1007">
                  <c:v>37994</c:v>
                </c:pt>
                <c:pt idx="1008">
                  <c:v>37995</c:v>
                </c:pt>
                <c:pt idx="1009">
                  <c:v>37998</c:v>
                </c:pt>
                <c:pt idx="1010">
                  <c:v>37999</c:v>
                </c:pt>
                <c:pt idx="1011">
                  <c:v>38000</c:v>
                </c:pt>
                <c:pt idx="1012">
                  <c:v>38001</c:v>
                </c:pt>
                <c:pt idx="1013">
                  <c:v>38002</c:v>
                </c:pt>
                <c:pt idx="1014">
                  <c:v>38005</c:v>
                </c:pt>
                <c:pt idx="1015">
                  <c:v>38006</c:v>
                </c:pt>
                <c:pt idx="1016">
                  <c:v>38007</c:v>
                </c:pt>
                <c:pt idx="1017">
                  <c:v>38008</c:v>
                </c:pt>
                <c:pt idx="1018">
                  <c:v>38009</c:v>
                </c:pt>
                <c:pt idx="1019">
                  <c:v>38012</c:v>
                </c:pt>
                <c:pt idx="1020">
                  <c:v>38013</c:v>
                </c:pt>
                <c:pt idx="1021">
                  <c:v>38014</c:v>
                </c:pt>
                <c:pt idx="1022">
                  <c:v>38015</c:v>
                </c:pt>
                <c:pt idx="1023">
                  <c:v>38016</c:v>
                </c:pt>
                <c:pt idx="1024">
                  <c:v>38019</c:v>
                </c:pt>
                <c:pt idx="1025">
                  <c:v>38020</c:v>
                </c:pt>
                <c:pt idx="1026">
                  <c:v>38021</c:v>
                </c:pt>
                <c:pt idx="1027">
                  <c:v>38022</c:v>
                </c:pt>
                <c:pt idx="1028">
                  <c:v>38023</c:v>
                </c:pt>
                <c:pt idx="1029">
                  <c:v>38026</c:v>
                </c:pt>
                <c:pt idx="1030">
                  <c:v>38027</c:v>
                </c:pt>
                <c:pt idx="1031">
                  <c:v>38028</c:v>
                </c:pt>
                <c:pt idx="1032">
                  <c:v>38029</c:v>
                </c:pt>
                <c:pt idx="1033">
                  <c:v>38030</c:v>
                </c:pt>
                <c:pt idx="1034">
                  <c:v>38033</c:v>
                </c:pt>
                <c:pt idx="1035">
                  <c:v>38034</c:v>
                </c:pt>
                <c:pt idx="1036">
                  <c:v>38035</c:v>
                </c:pt>
                <c:pt idx="1037">
                  <c:v>38036</c:v>
                </c:pt>
                <c:pt idx="1038">
                  <c:v>38037</c:v>
                </c:pt>
                <c:pt idx="1039">
                  <c:v>38040</c:v>
                </c:pt>
                <c:pt idx="1040">
                  <c:v>38041</c:v>
                </c:pt>
                <c:pt idx="1041">
                  <c:v>38042</c:v>
                </c:pt>
                <c:pt idx="1042">
                  <c:v>38043</c:v>
                </c:pt>
                <c:pt idx="1043">
                  <c:v>38044</c:v>
                </c:pt>
                <c:pt idx="1044">
                  <c:v>38047</c:v>
                </c:pt>
                <c:pt idx="1045">
                  <c:v>38048</c:v>
                </c:pt>
                <c:pt idx="1046">
                  <c:v>38049</c:v>
                </c:pt>
                <c:pt idx="1047">
                  <c:v>38050</c:v>
                </c:pt>
                <c:pt idx="1048">
                  <c:v>38051</c:v>
                </c:pt>
                <c:pt idx="1049">
                  <c:v>38054</c:v>
                </c:pt>
                <c:pt idx="1050">
                  <c:v>38055</c:v>
                </c:pt>
                <c:pt idx="1051">
                  <c:v>38056</c:v>
                </c:pt>
                <c:pt idx="1052">
                  <c:v>38057</c:v>
                </c:pt>
                <c:pt idx="1053">
                  <c:v>38058</c:v>
                </c:pt>
                <c:pt idx="1054">
                  <c:v>38061</c:v>
                </c:pt>
                <c:pt idx="1055">
                  <c:v>38062</c:v>
                </c:pt>
                <c:pt idx="1056">
                  <c:v>38063</c:v>
                </c:pt>
                <c:pt idx="1057">
                  <c:v>38064</c:v>
                </c:pt>
                <c:pt idx="1058">
                  <c:v>38065</c:v>
                </c:pt>
                <c:pt idx="1059">
                  <c:v>38068</c:v>
                </c:pt>
                <c:pt idx="1060">
                  <c:v>38069</c:v>
                </c:pt>
                <c:pt idx="1061">
                  <c:v>38070</c:v>
                </c:pt>
                <c:pt idx="1062">
                  <c:v>38071</c:v>
                </c:pt>
                <c:pt idx="1063">
                  <c:v>38072</c:v>
                </c:pt>
                <c:pt idx="1064">
                  <c:v>38075</c:v>
                </c:pt>
                <c:pt idx="1065">
                  <c:v>38076</c:v>
                </c:pt>
                <c:pt idx="1066">
                  <c:v>38077</c:v>
                </c:pt>
                <c:pt idx="1067">
                  <c:v>38078</c:v>
                </c:pt>
                <c:pt idx="1068">
                  <c:v>38079</c:v>
                </c:pt>
                <c:pt idx="1069">
                  <c:v>38082</c:v>
                </c:pt>
                <c:pt idx="1070">
                  <c:v>38083</c:v>
                </c:pt>
                <c:pt idx="1071">
                  <c:v>38084</c:v>
                </c:pt>
                <c:pt idx="1072">
                  <c:v>38085</c:v>
                </c:pt>
                <c:pt idx="1073">
                  <c:v>38086</c:v>
                </c:pt>
                <c:pt idx="1074">
                  <c:v>38089</c:v>
                </c:pt>
                <c:pt idx="1075">
                  <c:v>38090</c:v>
                </c:pt>
                <c:pt idx="1076">
                  <c:v>38091</c:v>
                </c:pt>
                <c:pt idx="1077">
                  <c:v>38092</c:v>
                </c:pt>
                <c:pt idx="1078">
                  <c:v>38093</c:v>
                </c:pt>
                <c:pt idx="1079">
                  <c:v>38096</c:v>
                </c:pt>
                <c:pt idx="1080">
                  <c:v>38097</c:v>
                </c:pt>
                <c:pt idx="1081">
                  <c:v>38098</c:v>
                </c:pt>
                <c:pt idx="1082">
                  <c:v>38099</c:v>
                </c:pt>
                <c:pt idx="1083">
                  <c:v>38100</c:v>
                </c:pt>
                <c:pt idx="1084">
                  <c:v>38103</c:v>
                </c:pt>
                <c:pt idx="1085">
                  <c:v>38104</c:v>
                </c:pt>
                <c:pt idx="1086">
                  <c:v>38105</c:v>
                </c:pt>
                <c:pt idx="1087">
                  <c:v>38106</c:v>
                </c:pt>
                <c:pt idx="1088">
                  <c:v>38107</c:v>
                </c:pt>
                <c:pt idx="1089">
                  <c:v>38110</c:v>
                </c:pt>
                <c:pt idx="1090">
                  <c:v>38111</c:v>
                </c:pt>
                <c:pt idx="1091">
                  <c:v>38112</c:v>
                </c:pt>
                <c:pt idx="1092">
                  <c:v>38113</c:v>
                </c:pt>
                <c:pt idx="1093">
                  <c:v>38114</c:v>
                </c:pt>
                <c:pt idx="1094">
                  <c:v>38117</c:v>
                </c:pt>
                <c:pt idx="1095">
                  <c:v>38118</c:v>
                </c:pt>
                <c:pt idx="1096">
                  <c:v>38119</c:v>
                </c:pt>
                <c:pt idx="1097">
                  <c:v>38120</c:v>
                </c:pt>
                <c:pt idx="1098">
                  <c:v>38121</c:v>
                </c:pt>
                <c:pt idx="1099">
                  <c:v>38124</c:v>
                </c:pt>
                <c:pt idx="1100">
                  <c:v>38125</c:v>
                </c:pt>
                <c:pt idx="1101">
                  <c:v>38126</c:v>
                </c:pt>
                <c:pt idx="1102">
                  <c:v>38127</c:v>
                </c:pt>
                <c:pt idx="1103">
                  <c:v>38128</c:v>
                </c:pt>
                <c:pt idx="1104">
                  <c:v>38131</c:v>
                </c:pt>
                <c:pt idx="1105">
                  <c:v>38132</c:v>
                </c:pt>
                <c:pt idx="1106">
                  <c:v>38133</c:v>
                </c:pt>
                <c:pt idx="1107">
                  <c:v>38134</c:v>
                </c:pt>
                <c:pt idx="1108">
                  <c:v>38135</c:v>
                </c:pt>
                <c:pt idx="1109">
                  <c:v>38138</c:v>
                </c:pt>
                <c:pt idx="1110">
                  <c:v>38139</c:v>
                </c:pt>
                <c:pt idx="1111">
                  <c:v>38140</c:v>
                </c:pt>
                <c:pt idx="1112">
                  <c:v>38141</c:v>
                </c:pt>
                <c:pt idx="1113">
                  <c:v>38142</c:v>
                </c:pt>
                <c:pt idx="1114">
                  <c:v>38145</c:v>
                </c:pt>
                <c:pt idx="1115">
                  <c:v>38146</c:v>
                </c:pt>
                <c:pt idx="1116">
                  <c:v>38147</c:v>
                </c:pt>
                <c:pt idx="1117">
                  <c:v>38148</c:v>
                </c:pt>
                <c:pt idx="1118">
                  <c:v>38149</c:v>
                </c:pt>
                <c:pt idx="1119">
                  <c:v>38152</c:v>
                </c:pt>
                <c:pt idx="1120">
                  <c:v>38153</c:v>
                </c:pt>
                <c:pt idx="1121">
                  <c:v>38154</c:v>
                </c:pt>
                <c:pt idx="1122">
                  <c:v>38155</c:v>
                </c:pt>
                <c:pt idx="1123">
                  <c:v>38156</c:v>
                </c:pt>
                <c:pt idx="1124">
                  <c:v>38159</c:v>
                </c:pt>
                <c:pt idx="1125">
                  <c:v>38160</c:v>
                </c:pt>
                <c:pt idx="1126">
                  <c:v>38161</c:v>
                </c:pt>
                <c:pt idx="1127">
                  <c:v>38162</c:v>
                </c:pt>
                <c:pt idx="1128">
                  <c:v>38163</c:v>
                </c:pt>
                <c:pt idx="1129">
                  <c:v>38166</c:v>
                </c:pt>
                <c:pt idx="1130">
                  <c:v>38167</c:v>
                </c:pt>
                <c:pt idx="1131">
                  <c:v>38168</c:v>
                </c:pt>
                <c:pt idx="1132">
                  <c:v>38169</c:v>
                </c:pt>
                <c:pt idx="1133">
                  <c:v>38170</c:v>
                </c:pt>
                <c:pt idx="1134">
                  <c:v>38173</c:v>
                </c:pt>
                <c:pt idx="1135">
                  <c:v>38174</c:v>
                </c:pt>
                <c:pt idx="1136">
                  <c:v>38175</c:v>
                </c:pt>
                <c:pt idx="1137">
                  <c:v>38176</c:v>
                </c:pt>
                <c:pt idx="1138">
                  <c:v>38177</c:v>
                </c:pt>
                <c:pt idx="1139">
                  <c:v>38180</c:v>
                </c:pt>
                <c:pt idx="1140">
                  <c:v>38181</c:v>
                </c:pt>
                <c:pt idx="1141">
                  <c:v>38182</c:v>
                </c:pt>
                <c:pt idx="1142">
                  <c:v>38183</c:v>
                </c:pt>
                <c:pt idx="1143">
                  <c:v>38184</c:v>
                </c:pt>
                <c:pt idx="1144">
                  <c:v>38187</c:v>
                </c:pt>
                <c:pt idx="1145">
                  <c:v>38188</c:v>
                </c:pt>
                <c:pt idx="1146">
                  <c:v>38189</c:v>
                </c:pt>
                <c:pt idx="1147">
                  <c:v>38190</c:v>
                </c:pt>
                <c:pt idx="1148">
                  <c:v>38191</c:v>
                </c:pt>
                <c:pt idx="1149">
                  <c:v>38194</c:v>
                </c:pt>
                <c:pt idx="1150">
                  <c:v>38195</c:v>
                </c:pt>
                <c:pt idx="1151">
                  <c:v>38196</c:v>
                </c:pt>
                <c:pt idx="1152">
                  <c:v>38197</c:v>
                </c:pt>
                <c:pt idx="1153">
                  <c:v>38198</c:v>
                </c:pt>
                <c:pt idx="1154">
                  <c:v>38201</c:v>
                </c:pt>
                <c:pt idx="1155">
                  <c:v>38202</c:v>
                </c:pt>
                <c:pt idx="1156">
                  <c:v>38203</c:v>
                </c:pt>
                <c:pt idx="1157">
                  <c:v>38204</c:v>
                </c:pt>
                <c:pt idx="1158">
                  <c:v>38205</c:v>
                </c:pt>
                <c:pt idx="1159">
                  <c:v>38208</c:v>
                </c:pt>
                <c:pt idx="1160">
                  <c:v>38209</c:v>
                </c:pt>
                <c:pt idx="1161">
                  <c:v>38210</c:v>
                </c:pt>
                <c:pt idx="1162">
                  <c:v>38211</c:v>
                </c:pt>
                <c:pt idx="1163">
                  <c:v>38212</c:v>
                </c:pt>
                <c:pt idx="1164">
                  <c:v>38215</c:v>
                </c:pt>
                <c:pt idx="1165">
                  <c:v>38216</c:v>
                </c:pt>
                <c:pt idx="1166">
                  <c:v>38217</c:v>
                </c:pt>
                <c:pt idx="1167">
                  <c:v>38218</c:v>
                </c:pt>
                <c:pt idx="1168">
                  <c:v>38219</c:v>
                </c:pt>
                <c:pt idx="1169">
                  <c:v>38222</c:v>
                </c:pt>
                <c:pt idx="1170">
                  <c:v>38223</c:v>
                </c:pt>
                <c:pt idx="1171">
                  <c:v>38224</c:v>
                </c:pt>
                <c:pt idx="1172">
                  <c:v>38225</c:v>
                </c:pt>
                <c:pt idx="1173">
                  <c:v>38226</c:v>
                </c:pt>
                <c:pt idx="1174">
                  <c:v>38229</c:v>
                </c:pt>
                <c:pt idx="1175">
                  <c:v>38230</c:v>
                </c:pt>
                <c:pt idx="1176">
                  <c:v>38231</c:v>
                </c:pt>
                <c:pt idx="1177">
                  <c:v>38232</c:v>
                </c:pt>
                <c:pt idx="1178">
                  <c:v>38233</c:v>
                </c:pt>
                <c:pt idx="1179">
                  <c:v>38236</c:v>
                </c:pt>
                <c:pt idx="1180">
                  <c:v>38237</c:v>
                </c:pt>
                <c:pt idx="1181">
                  <c:v>38238</c:v>
                </c:pt>
                <c:pt idx="1182">
                  <c:v>38239</c:v>
                </c:pt>
                <c:pt idx="1183">
                  <c:v>38240</c:v>
                </c:pt>
                <c:pt idx="1184">
                  <c:v>38243</c:v>
                </c:pt>
                <c:pt idx="1185">
                  <c:v>38244</c:v>
                </c:pt>
                <c:pt idx="1186">
                  <c:v>38245</c:v>
                </c:pt>
                <c:pt idx="1187">
                  <c:v>38246</c:v>
                </c:pt>
                <c:pt idx="1188">
                  <c:v>38247</c:v>
                </c:pt>
                <c:pt idx="1189">
                  <c:v>38250</c:v>
                </c:pt>
                <c:pt idx="1190">
                  <c:v>38251</c:v>
                </c:pt>
                <c:pt idx="1191">
                  <c:v>38252</c:v>
                </c:pt>
                <c:pt idx="1192">
                  <c:v>38253</c:v>
                </c:pt>
                <c:pt idx="1193">
                  <c:v>38254</c:v>
                </c:pt>
                <c:pt idx="1194">
                  <c:v>38257</c:v>
                </c:pt>
                <c:pt idx="1195">
                  <c:v>38258</c:v>
                </c:pt>
                <c:pt idx="1196">
                  <c:v>38259</c:v>
                </c:pt>
                <c:pt idx="1197">
                  <c:v>38260</c:v>
                </c:pt>
                <c:pt idx="1198">
                  <c:v>38261</c:v>
                </c:pt>
                <c:pt idx="1199">
                  <c:v>38264</c:v>
                </c:pt>
                <c:pt idx="1200">
                  <c:v>38265</c:v>
                </c:pt>
                <c:pt idx="1201">
                  <c:v>38266</c:v>
                </c:pt>
                <c:pt idx="1202">
                  <c:v>38267</c:v>
                </c:pt>
                <c:pt idx="1203">
                  <c:v>38268</c:v>
                </c:pt>
                <c:pt idx="1204">
                  <c:v>38271</c:v>
                </c:pt>
                <c:pt idx="1205">
                  <c:v>38272</c:v>
                </c:pt>
                <c:pt idx="1206">
                  <c:v>38273</c:v>
                </c:pt>
                <c:pt idx="1207">
                  <c:v>38274</c:v>
                </c:pt>
                <c:pt idx="1208">
                  <c:v>38275</c:v>
                </c:pt>
                <c:pt idx="1209">
                  <c:v>38278</c:v>
                </c:pt>
                <c:pt idx="1210">
                  <c:v>38279</c:v>
                </c:pt>
                <c:pt idx="1211">
                  <c:v>38280</c:v>
                </c:pt>
                <c:pt idx="1212">
                  <c:v>38281</c:v>
                </c:pt>
                <c:pt idx="1213">
                  <c:v>38282</c:v>
                </c:pt>
                <c:pt idx="1214">
                  <c:v>38285</c:v>
                </c:pt>
                <c:pt idx="1215">
                  <c:v>38286</c:v>
                </c:pt>
                <c:pt idx="1216">
                  <c:v>38287</c:v>
                </c:pt>
                <c:pt idx="1217">
                  <c:v>38288</c:v>
                </c:pt>
                <c:pt idx="1218">
                  <c:v>38289</c:v>
                </c:pt>
                <c:pt idx="1219">
                  <c:v>38292</c:v>
                </c:pt>
                <c:pt idx="1220">
                  <c:v>38293</c:v>
                </c:pt>
                <c:pt idx="1221">
                  <c:v>38294</c:v>
                </c:pt>
                <c:pt idx="1222">
                  <c:v>38295</c:v>
                </c:pt>
                <c:pt idx="1223">
                  <c:v>38296</c:v>
                </c:pt>
                <c:pt idx="1224">
                  <c:v>38299</c:v>
                </c:pt>
                <c:pt idx="1225">
                  <c:v>38300</c:v>
                </c:pt>
                <c:pt idx="1226">
                  <c:v>38301</c:v>
                </c:pt>
                <c:pt idx="1227">
                  <c:v>38302</c:v>
                </c:pt>
                <c:pt idx="1228">
                  <c:v>38303</c:v>
                </c:pt>
                <c:pt idx="1229">
                  <c:v>38306</c:v>
                </c:pt>
                <c:pt idx="1230">
                  <c:v>38307</c:v>
                </c:pt>
                <c:pt idx="1231">
                  <c:v>38308</c:v>
                </c:pt>
                <c:pt idx="1232">
                  <c:v>38309</c:v>
                </c:pt>
                <c:pt idx="1233">
                  <c:v>38310</c:v>
                </c:pt>
                <c:pt idx="1234">
                  <c:v>38313</c:v>
                </c:pt>
                <c:pt idx="1235">
                  <c:v>38314</c:v>
                </c:pt>
                <c:pt idx="1236">
                  <c:v>38315</c:v>
                </c:pt>
                <c:pt idx="1237">
                  <c:v>38316</c:v>
                </c:pt>
                <c:pt idx="1238">
                  <c:v>38317</c:v>
                </c:pt>
                <c:pt idx="1239">
                  <c:v>38320</c:v>
                </c:pt>
                <c:pt idx="1240">
                  <c:v>38321</c:v>
                </c:pt>
                <c:pt idx="1241">
                  <c:v>38322</c:v>
                </c:pt>
                <c:pt idx="1242">
                  <c:v>38323</c:v>
                </c:pt>
                <c:pt idx="1243">
                  <c:v>38324</c:v>
                </c:pt>
                <c:pt idx="1244">
                  <c:v>38327</c:v>
                </c:pt>
                <c:pt idx="1245">
                  <c:v>38328</c:v>
                </c:pt>
                <c:pt idx="1246">
                  <c:v>38329</c:v>
                </c:pt>
                <c:pt idx="1247">
                  <c:v>38330</c:v>
                </c:pt>
                <c:pt idx="1248">
                  <c:v>38331</c:v>
                </c:pt>
                <c:pt idx="1249">
                  <c:v>38334</c:v>
                </c:pt>
                <c:pt idx="1250">
                  <c:v>38335</c:v>
                </c:pt>
                <c:pt idx="1251">
                  <c:v>38336</c:v>
                </c:pt>
                <c:pt idx="1252">
                  <c:v>38337</c:v>
                </c:pt>
                <c:pt idx="1253">
                  <c:v>38338</c:v>
                </c:pt>
                <c:pt idx="1254">
                  <c:v>38341</c:v>
                </c:pt>
                <c:pt idx="1255">
                  <c:v>38342</c:v>
                </c:pt>
                <c:pt idx="1256">
                  <c:v>38343</c:v>
                </c:pt>
                <c:pt idx="1257">
                  <c:v>38344</c:v>
                </c:pt>
                <c:pt idx="1258">
                  <c:v>38345</c:v>
                </c:pt>
                <c:pt idx="1259">
                  <c:v>38348</c:v>
                </c:pt>
                <c:pt idx="1260">
                  <c:v>38349</c:v>
                </c:pt>
                <c:pt idx="1261">
                  <c:v>38350</c:v>
                </c:pt>
                <c:pt idx="1262">
                  <c:v>38351</c:v>
                </c:pt>
                <c:pt idx="1263">
                  <c:v>38352</c:v>
                </c:pt>
                <c:pt idx="1264">
                  <c:v>38355</c:v>
                </c:pt>
                <c:pt idx="1265">
                  <c:v>38356</c:v>
                </c:pt>
                <c:pt idx="1266">
                  <c:v>38357</c:v>
                </c:pt>
                <c:pt idx="1267">
                  <c:v>38358</c:v>
                </c:pt>
                <c:pt idx="1268">
                  <c:v>38359</c:v>
                </c:pt>
                <c:pt idx="1269">
                  <c:v>38362</c:v>
                </c:pt>
                <c:pt idx="1270">
                  <c:v>38363</c:v>
                </c:pt>
                <c:pt idx="1271">
                  <c:v>38364</c:v>
                </c:pt>
                <c:pt idx="1272">
                  <c:v>38365</c:v>
                </c:pt>
                <c:pt idx="1273">
                  <c:v>38366</c:v>
                </c:pt>
                <c:pt idx="1274">
                  <c:v>38369</c:v>
                </c:pt>
                <c:pt idx="1275">
                  <c:v>38370</c:v>
                </c:pt>
                <c:pt idx="1276">
                  <c:v>38371</c:v>
                </c:pt>
                <c:pt idx="1277">
                  <c:v>38372</c:v>
                </c:pt>
                <c:pt idx="1278">
                  <c:v>38373</c:v>
                </c:pt>
                <c:pt idx="1279">
                  <c:v>38376</c:v>
                </c:pt>
                <c:pt idx="1280">
                  <c:v>38377</c:v>
                </c:pt>
                <c:pt idx="1281">
                  <c:v>38378</c:v>
                </c:pt>
                <c:pt idx="1282">
                  <c:v>38379</c:v>
                </c:pt>
                <c:pt idx="1283">
                  <c:v>38380</c:v>
                </c:pt>
                <c:pt idx="1284">
                  <c:v>38383</c:v>
                </c:pt>
                <c:pt idx="1285">
                  <c:v>38384</c:v>
                </c:pt>
                <c:pt idx="1286">
                  <c:v>38385</c:v>
                </c:pt>
                <c:pt idx="1287">
                  <c:v>38386</c:v>
                </c:pt>
                <c:pt idx="1288">
                  <c:v>38387</c:v>
                </c:pt>
                <c:pt idx="1289">
                  <c:v>38390</c:v>
                </c:pt>
                <c:pt idx="1290">
                  <c:v>38391</c:v>
                </c:pt>
                <c:pt idx="1291">
                  <c:v>38392</c:v>
                </c:pt>
                <c:pt idx="1292">
                  <c:v>38393</c:v>
                </c:pt>
                <c:pt idx="1293">
                  <c:v>38394</c:v>
                </c:pt>
                <c:pt idx="1294">
                  <c:v>38397</c:v>
                </c:pt>
                <c:pt idx="1295">
                  <c:v>38398</c:v>
                </c:pt>
                <c:pt idx="1296">
                  <c:v>38399</c:v>
                </c:pt>
                <c:pt idx="1297">
                  <c:v>38400</c:v>
                </c:pt>
                <c:pt idx="1298">
                  <c:v>38401</c:v>
                </c:pt>
                <c:pt idx="1299">
                  <c:v>38404</c:v>
                </c:pt>
                <c:pt idx="1300">
                  <c:v>38405</c:v>
                </c:pt>
                <c:pt idx="1301">
                  <c:v>38406</c:v>
                </c:pt>
                <c:pt idx="1302">
                  <c:v>38407</c:v>
                </c:pt>
                <c:pt idx="1303">
                  <c:v>38408</c:v>
                </c:pt>
                <c:pt idx="1304">
                  <c:v>38411</c:v>
                </c:pt>
                <c:pt idx="1305">
                  <c:v>38412</c:v>
                </c:pt>
                <c:pt idx="1306">
                  <c:v>38413</c:v>
                </c:pt>
                <c:pt idx="1307">
                  <c:v>38414</c:v>
                </c:pt>
                <c:pt idx="1308">
                  <c:v>38415</c:v>
                </c:pt>
                <c:pt idx="1309">
                  <c:v>38418</c:v>
                </c:pt>
                <c:pt idx="1310">
                  <c:v>38419</c:v>
                </c:pt>
                <c:pt idx="1311">
                  <c:v>38420</c:v>
                </c:pt>
                <c:pt idx="1312">
                  <c:v>38421</c:v>
                </c:pt>
                <c:pt idx="1313">
                  <c:v>38422</c:v>
                </c:pt>
                <c:pt idx="1314">
                  <c:v>38425</c:v>
                </c:pt>
                <c:pt idx="1315">
                  <c:v>38426</c:v>
                </c:pt>
                <c:pt idx="1316">
                  <c:v>38427</c:v>
                </c:pt>
                <c:pt idx="1317">
                  <c:v>38428</c:v>
                </c:pt>
                <c:pt idx="1318">
                  <c:v>38429</c:v>
                </c:pt>
                <c:pt idx="1319">
                  <c:v>38432</c:v>
                </c:pt>
                <c:pt idx="1320">
                  <c:v>38433</c:v>
                </c:pt>
                <c:pt idx="1321">
                  <c:v>38434</c:v>
                </c:pt>
                <c:pt idx="1322">
                  <c:v>38435</c:v>
                </c:pt>
                <c:pt idx="1323">
                  <c:v>38436</c:v>
                </c:pt>
                <c:pt idx="1324">
                  <c:v>38439</c:v>
                </c:pt>
                <c:pt idx="1325">
                  <c:v>38440</c:v>
                </c:pt>
                <c:pt idx="1326">
                  <c:v>38441</c:v>
                </c:pt>
                <c:pt idx="1327">
                  <c:v>38442</c:v>
                </c:pt>
                <c:pt idx="1328">
                  <c:v>38443</c:v>
                </c:pt>
                <c:pt idx="1329">
                  <c:v>38446</c:v>
                </c:pt>
                <c:pt idx="1330">
                  <c:v>38447</c:v>
                </c:pt>
                <c:pt idx="1331">
                  <c:v>38448</c:v>
                </c:pt>
                <c:pt idx="1332">
                  <c:v>38449</c:v>
                </c:pt>
                <c:pt idx="1333">
                  <c:v>38450</c:v>
                </c:pt>
                <c:pt idx="1334">
                  <c:v>38453</c:v>
                </c:pt>
                <c:pt idx="1335">
                  <c:v>38454</c:v>
                </c:pt>
                <c:pt idx="1336">
                  <c:v>38455</c:v>
                </c:pt>
                <c:pt idx="1337">
                  <c:v>38456</c:v>
                </c:pt>
                <c:pt idx="1338">
                  <c:v>38457</c:v>
                </c:pt>
                <c:pt idx="1339">
                  <c:v>38460</c:v>
                </c:pt>
                <c:pt idx="1340">
                  <c:v>38461</c:v>
                </c:pt>
                <c:pt idx="1341">
                  <c:v>38462</c:v>
                </c:pt>
                <c:pt idx="1342">
                  <c:v>38463</c:v>
                </c:pt>
                <c:pt idx="1343">
                  <c:v>38464</c:v>
                </c:pt>
                <c:pt idx="1344">
                  <c:v>38467</c:v>
                </c:pt>
                <c:pt idx="1345">
                  <c:v>38468</c:v>
                </c:pt>
                <c:pt idx="1346">
                  <c:v>38469</c:v>
                </c:pt>
                <c:pt idx="1347">
                  <c:v>38470</c:v>
                </c:pt>
                <c:pt idx="1348">
                  <c:v>38471</c:v>
                </c:pt>
                <c:pt idx="1349">
                  <c:v>38474</c:v>
                </c:pt>
                <c:pt idx="1350">
                  <c:v>38475</c:v>
                </c:pt>
                <c:pt idx="1351">
                  <c:v>38476</c:v>
                </c:pt>
                <c:pt idx="1352">
                  <c:v>38477</c:v>
                </c:pt>
                <c:pt idx="1353">
                  <c:v>38478</c:v>
                </c:pt>
                <c:pt idx="1354">
                  <c:v>38481</c:v>
                </c:pt>
                <c:pt idx="1355">
                  <c:v>38482</c:v>
                </c:pt>
                <c:pt idx="1356">
                  <c:v>38483</c:v>
                </c:pt>
                <c:pt idx="1357">
                  <c:v>38484</c:v>
                </c:pt>
                <c:pt idx="1358">
                  <c:v>38485</c:v>
                </c:pt>
                <c:pt idx="1359">
                  <c:v>38488</c:v>
                </c:pt>
                <c:pt idx="1360">
                  <c:v>38489</c:v>
                </c:pt>
                <c:pt idx="1361">
                  <c:v>38490</c:v>
                </c:pt>
                <c:pt idx="1362">
                  <c:v>38491</c:v>
                </c:pt>
                <c:pt idx="1363">
                  <c:v>38492</c:v>
                </c:pt>
                <c:pt idx="1364">
                  <c:v>38495</c:v>
                </c:pt>
                <c:pt idx="1365">
                  <c:v>38496</c:v>
                </c:pt>
                <c:pt idx="1366">
                  <c:v>38497</c:v>
                </c:pt>
                <c:pt idx="1367">
                  <c:v>38498</c:v>
                </c:pt>
                <c:pt idx="1368">
                  <c:v>38499</c:v>
                </c:pt>
                <c:pt idx="1369">
                  <c:v>38502</c:v>
                </c:pt>
                <c:pt idx="1370">
                  <c:v>38503</c:v>
                </c:pt>
                <c:pt idx="1371">
                  <c:v>38504</c:v>
                </c:pt>
                <c:pt idx="1372">
                  <c:v>38505</c:v>
                </c:pt>
                <c:pt idx="1373">
                  <c:v>38506</c:v>
                </c:pt>
                <c:pt idx="1374">
                  <c:v>38509</c:v>
                </c:pt>
                <c:pt idx="1375">
                  <c:v>38510</c:v>
                </c:pt>
                <c:pt idx="1376">
                  <c:v>38511</c:v>
                </c:pt>
                <c:pt idx="1377">
                  <c:v>38512</c:v>
                </c:pt>
                <c:pt idx="1378">
                  <c:v>38513</c:v>
                </c:pt>
                <c:pt idx="1379">
                  <c:v>38516</c:v>
                </c:pt>
                <c:pt idx="1380">
                  <c:v>38517</c:v>
                </c:pt>
                <c:pt idx="1381">
                  <c:v>38518</c:v>
                </c:pt>
                <c:pt idx="1382">
                  <c:v>38519</c:v>
                </c:pt>
                <c:pt idx="1383">
                  <c:v>38520</c:v>
                </c:pt>
                <c:pt idx="1384">
                  <c:v>38523</c:v>
                </c:pt>
                <c:pt idx="1385">
                  <c:v>38524</c:v>
                </c:pt>
                <c:pt idx="1386">
                  <c:v>38525</c:v>
                </c:pt>
                <c:pt idx="1387">
                  <c:v>38526</c:v>
                </c:pt>
                <c:pt idx="1388">
                  <c:v>38527</c:v>
                </c:pt>
                <c:pt idx="1389">
                  <c:v>38530</c:v>
                </c:pt>
                <c:pt idx="1390">
                  <c:v>38531</c:v>
                </c:pt>
                <c:pt idx="1391">
                  <c:v>38532</c:v>
                </c:pt>
                <c:pt idx="1392">
                  <c:v>38533</c:v>
                </c:pt>
                <c:pt idx="1393">
                  <c:v>38534</c:v>
                </c:pt>
                <c:pt idx="1394">
                  <c:v>38537</c:v>
                </c:pt>
                <c:pt idx="1395">
                  <c:v>38538</c:v>
                </c:pt>
                <c:pt idx="1396">
                  <c:v>38539</c:v>
                </c:pt>
                <c:pt idx="1397">
                  <c:v>38540</c:v>
                </c:pt>
                <c:pt idx="1398">
                  <c:v>38541</c:v>
                </c:pt>
                <c:pt idx="1399">
                  <c:v>38544</c:v>
                </c:pt>
                <c:pt idx="1400">
                  <c:v>38545</c:v>
                </c:pt>
                <c:pt idx="1401">
                  <c:v>38546</c:v>
                </c:pt>
                <c:pt idx="1402">
                  <c:v>38547</c:v>
                </c:pt>
                <c:pt idx="1403">
                  <c:v>38548</c:v>
                </c:pt>
                <c:pt idx="1404">
                  <c:v>38551</c:v>
                </c:pt>
                <c:pt idx="1405">
                  <c:v>38552</c:v>
                </c:pt>
                <c:pt idx="1406">
                  <c:v>38553</c:v>
                </c:pt>
                <c:pt idx="1407">
                  <c:v>38554</c:v>
                </c:pt>
                <c:pt idx="1408">
                  <c:v>38555</c:v>
                </c:pt>
                <c:pt idx="1409">
                  <c:v>38558</c:v>
                </c:pt>
                <c:pt idx="1410">
                  <c:v>38559</c:v>
                </c:pt>
                <c:pt idx="1411">
                  <c:v>38560</c:v>
                </c:pt>
                <c:pt idx="1412">
                  <c:v>38561</c:v>
                </c:pt>
                <c:pt idx="1413">
                  <c:v>38562</c:v>
                </c:pt>
                <c:pt idx="1414">
                  <c:v>38565</c:v>
                </c:pt>
                <c:pt idx="1415">
                  <c:v>38566</c:v>
                </c:pt>
                <c:pt idx="1416">
                  <c:v>38567</c:v>
                </c:pt>
                <c:pt idx="1417">
                  <c:v>38568</c:v>
                </c:pt>
                <c:pt idx="1418">
                  <c:v>38569</c:v>
                </c:pt>
                <c:pt idx="1419">
                  <c:v>38572</c:v>
                </c:pt>
                <c:pt idx="1420">
                  <c:v>38573</c:v>
                </c:pt>
                <c:pt idx="1421">
                  <c:v>38574</c:v>
                </c:pt>
                <c:pt idx="1422">
                  <c:v>38575</c:v>
                </c:pt>
                <c:pt idx="1423">
                  <c:v>38576</c:v>
                </c:pt>
                <c:pt idx="1424">
                  <c:v>38579</c:v>
                </c:pt>
                <c:pt idx="1425">
                  <c:v>38580</c:v>
                </c:pt>
                <c:pt idx="1426">
                  <c:v>38581</c:v>
                </c:pt>
                <c:pt idx="1427">
                  <c:v>38582</c:v>
                </c:pt>
                <c:pt idx="1428">
                  <c:v>38583</c:v>
                </c:pt>
                <c:pt idx="1429">
                  <c:v>38586</c:v>
                </c:pt>
                <c:pt idx="1430">
                  <c:v>38587</c:v>
                </c:pt>
                <c:pt idx="1431">
                  <c:v>38588</c:v>
                </c:pt>
                <c:pt idx="1432">
                  <c:v>38589</c:v>
                </c:pt>
                <c:pt idx="1433">
                  <c:v>38590</c:v>
                </c:pt>
                <c:pt idx="1434">
                  <c:v>38593</c:v>
                </c:pt>
                <c:pt idx="1435">
                  <c:v>38594</c:v>
                </c:pt>
                <c:pt idx="1436">
                  <c:v>38595</c:v>
                </c:pt>
                <c:pt idx="1437">
                  <c:v>38596</c:v>
                </c:pt>
                <c:pt idx="1438">
                  <c:v>38597</c:v>
                </c:pt>
                <c:pt idx="1439">
                  <c:v>38600</c:v>
                </c:pt>
                <c:pt idx="1440">
                  <c:v>38601</c:v>
                </c:pt>
                <c:pt idx="1441">
                  <c:v>38602</c:v>
                </c:pt>
                <c:pt idx="1442">
                  <c:v>38603</c:v>
                </c:pt>
                <c:pt idx="1443">
                  <c:v>38604</c:v>
                </c:pt>
                <c:pt idx="1444">
                  <c:v>38607</c:v>
                </c:pt>
                <c:pt idx="1445">
                  <c:v>38608</c:v>
                </c:pt>
                <c:pt idx="1446">
                  <c:v>38609</c:v>
                </c:pt>
                <c:pt idx="1447">
                  <c:v>38610</c:v>
                </c:pt>
                <c:pt idx="1448">
                  <c:v>38611</c:v>
                </c:pt>
                <c:pt idx="1449">
                  <c:v>38614</c:v>
                </c:pt>
                <c:pt idx="1450">
                  <c:v>38615</c:v>
                </c:pt>
                <c:pt idx="1451">
                  <c:v>38616</c:v>
                </c:pt>
                <c:pt idx="1452">
                  <c:v>38617</c:v>
                </c:pt>
                <c:pt idx="1453">
                  <c:v>38618</c:v>
                </c:pt>
                <c:pt idx="1454">
                  <c:v>38621</c:v>
                </c:pt>
                <c:pt idx="1455">
                  <c:v>38622</c:v>
                </c:pt>
                <c:pt idx="1456">
                  <c:v>38623</c:v>
                </c:pt>
                <c:pt idx="1457">
                  <c:v>38624</c:v>
                </c:pt>
                <c:pt idx="1458">
                  <c:v>38625</c:v>
                </c:pt>
                <c:pt idx="1459">
                  <c:v>38628</c:v>
                </c:pt>
                <c:pt idx="1460">
                  <c:v>38629</c:v>
                </c:pt>
                <c:pt idx="1461">
                  <c:v>38630</c:v>
                </c:pt>
                <c:pt idx="1462">
                  <c:v>38631</c:v>
                </c:pt>
                <c:pt idx="1463">
                  <c:v>38632</c:v>
                </c:pt>
                <c:pt idx="1464">
                  <c:v>38635</c:v>
                </c:pt>
                <c:pt idx="1465">
                  <c:v>38636</c:v>
                </c:pt>
                <c:pt idx="1466">
                  <c:v>38637</c:v>
                </c:pt>
                <c:pt idx="1467">
                  <c:v>38638</c:v>
                </c:pt>
                <c:pt idx="1468">
                  <c:v>38639</c:v>
                </c:pt>
                <c:pt idx="1469">
                  <c:v>38642</c:v>
                </c:pt>
                <c:pt idx="1470">
                  <c:v>38643</c:v>
                </c:pt>
                <c:pt idx="1471">
                  <c:v>38644</c:v>
                </c:pt>
                <c:pt idx="1472">
                  <c:v>38645</c:v>
                </c:pt>
                <c:pt idx="1473">
                  <c:v>38646</c:v>
                </c:pt>
                <c:pt idx="1474">
                  <c:v>38649</c:v>
                </c:pt>
                <c:pt idx="1475">
                  <c:v>38650</c:v>
                </c:pt>
                <c:pt idx="1476">
                  <c:v>38651</c:v>
                </c:pt>
                <c:pt idx="1477">
                  <c:v>38652</c:v>
                </c:pt>
                <c:pt idx="1478">
                  <c:v>38653</c:v>
                </c:pt>
                <c:pt idx="1479">
                  <c:v>38656</c:v>
                </c:pt>
                <c:pt idx="1480">
                  <c:v>38657</c:v>
                </c:pt>
                <c:pt idx="1481">
                  <c:v>38658</c:v>
                </c:pt>
                <c:pt idx="1482">
                  <c:v>38659</c:v>
                </c:pt>
                <c:pt idx="1483">
                  <c:v>38660</c:v>
                </c:pt>
                <c:pt idx="1484">
                  <c:v>38663</c:v>
                </c:pt>
                <c:pt idx="1485">
                  <c:v>38664</c:v>
                </c:pt>
                <c:pt idx="1486">
                  <c:v>38665</c:v>
                </c:pt>
                <c:pt idx="1487">
                  <c:v>38666</c:v>
                </c:pt>
                <c:pt idx="1488">
                  <c:v>38667</c:v>
                </c:pt>
                <c:pt idx="1489">
                  <c:v>38670</c:v>
                </c:pt>
                <c:pt idx="1490">
                  <c:v>38671</c:v>
                </c:pt>
                <c:pt idx="1491">
                  <c:v>38672</c:v>
                </c:pt>
                <c:pt idx="1492">
                  <c:v>38673</c:v>
                </c:pt>
                <c:pt idx="1493">
                  <c:v>38674</c:v>
                </c:pt>
                <c:pt idx="1494">
                  <c:v>38677</c:v>
                </c:pt>
                <c:pt idx="1495">
                  <c:v>38678</c:v>
                </c:pt>
                <c:pt idx="1496">
                  <c:v>38679</c:v>
                </c:pt>
                <c:pt idx="1497">
                  <c:v>38680</c:v>
                </c:pt>
                <c:pt idx="1498">
                  <c:v>38681</c:v>
                </c:pt>
                <c:pt idx="1499">
                  <c:v>38684</c:v>
                </c:pt>
                <c:pt idx="1500">
                  <c:v>38685</c:v>
                </c:pt>
                <c:pt idx="1501">
                  <c:v>38686</c:v>
                </c:pt>
                <c:pt idx="1502">
                  <c:v>38687</c:v>
                </c:pt>
                <c:pt idx="1503">
                  <c:v>38688</c:v>
                </c:pt>
                <c:pt idx="1504">
                  <c:v>38691</c:v>
                </c:pt>
                <c:pt idx="1505">
                  <c:v>38692</c:v>
                </c:pt>
                <c:pt idx="1506">
                  <c:v>38693</c:v>
                </c:pt>
                <c:pt idx="1507">
                  <c:v>38694</c:v>
                </c:pt>
                <c:pt idx="1508">
                  <c:v>38695</c:v>
                </c:pt>
                <c:pt idx="1509">
                  <c:v>38698</c:v>
                </c:pt>
                <c:pt idx="1510">
                  <c:v>38699</c:v>
                </c:pt>
                <c:pt idx="1511">
                  <c:v>38700</c:v>
                </c:pt>
                <c:pt idx="1512">
                  <c:v>38701</c:v>
                </c:pt>
                <c:pt idx="1513">
                  <c:v>38702</c:v>
                </c:pt>
                <c:pt idx="1514">
                  <c:v>38705</c:v>
                </c:pt>
                <c:pt idx="1515">
                  <c:v>38706</c:v>
                </c:pt>
                <c:pt idx="1516">
                  <c:v>38707</c:v>
                </c:pt>
                <c:pt idx="1517">
                  <c:v>38708</c:v>
                </c:pt>
                <c:pt idx="1518">
                  <c:v>38709</c:v>
                </c:pt>
                <c:pt idx="1519">
                  <c:v>38712</c:v>
                </c:pt>
                <c:pt idx="1520">
                  <c:v>38713</c:v>
                </c:pt>
                <c:pt idx="1521">
                  <c:v>38714</c:v>
                </c:pt>
                <c:pt idx="1522">
                  <c:v>38715</c:v>
                </c:pt>
                <c:pt idx="1523">
                  <c:v>38716</c:v>
                </c:pt>
                <c:pt idx="1524">
                  <c:v>38719</c:v>
                </c:pt>
                <c:pt idx="1525">
                  <c:v>38720</c:v>
                </c:pt>
                <c:pt idx="1526">
                  <c:v>38721</c:v>
                </c:pt>
                <c:pt idx="1527">
                  <c:v>38722</c:v>
                </c:pt>
                <c:pt idx="1528">
                  <c:v>38723</c:v>
                </c:pt>
                <c:pt idx="1529">
                  <c:v>38726</c:v>
                </c:pt>
                <c:pt idx="1530">
                  <c:v>38727</c:v>
                </c:pt>
                <c:pt idx="1531">
                  <c:v>38728</c:v>
                </c:pt>
                <c:pt idx="1532">
                  <c:v>38729</c:v>
                </c:pt>
                <c:pt idx="1533">
                  <c:v>38730</c:v>
                </c:pt>
                <c:pt idx="1534">
                  <c:v>38733</c:v>
                </c:pt>
                <c:pt idx="1535">
                  <c:v>38734</c:v>
                </c:pt>
                <c:pt idx="1536">
                  <c:v>38735</c:v>
                </c:pt>
                <c:pt idx="1537">
                  <c:v>38736</c:v>
                </c:pt>
                <c:pt idx="1538">
                  <c:v>38737</c:v>
                </c:pt>
                <c:pt idx="1539">
                  <c:v>38740</c:v>
                </c:pt>
                <c:pt idx="1540">
                  <c:v>38741</c:v>
                </c:pt>
                <c:pt idx="1541">
                  <c:v>38742</c:v>
                </c:pt>
                <c:pt idx="1542">
                  <c:v>38743</c:v>
                </c:pt>
                <c:pt idx="1543">
                  <c:v>38744</c:v>
                </c:pt>
                <c:pt idx="1544">
                  <c:v>38747</c:v>
                </c:pt>
                <c:pt idx="1545">
                  <c:v>38748</c:v>
                </c:pt>
                <c:pt idx="1546">
                  <c:v>38749</c:v>
                </c:pt>
                <c:pt idx="1547">
                  <c:v>38750</c:v>
                </c:pt>
                <c:pt idx="1548">
                  <c:v>38751</c:v>
                </c:pt>
                <c:pt idx="1549">
                  <c:v>38754</c:v>
                </c:pt>
                <c:pt idx="1550">
                  <c:v>38755</c:v>
                </c:pt>
                <c:pt idx="1551">
                  <c:v>38756</c:v>
                </c:pt>
                <c:pt idx="1552">
                  <c:v>38757</c:v>
                </c:pt>
                <c:pt idx="1553">
                  <c:v>38758</c:v>
                </c:pt>
                <c:pt idx="1554">
                  <c:v>38761</c:v>
                </c:pt>
                <c:pt idx="1555">
                  <c:v>38762</c:v>
                </c:pt>
                <c:pt idx="1556">
                  <c:v>38763</c:v>
                </c:pt>
                <c:pt idx="1557">
                  <c:v>38764</c:v>
                </c:pt>
                <c:pt idx="1558">
                  <c:v>38765</c:v>
                </c:pt>
                <c:pt idx="1559">
                  <c:v>38768</c:v>
                </c:pt>
                <c:pt idx="1560">
                  <c:v>38769</c:v>
                </c:pt>
                <c:pt idx="1561">
                  <c:v>38770</c:v>
                </c:pt>
                <c:pt idx="1562">
                  <c:v>38771</c:v>
                </c:pt>
                <c:pt idx="1563">
                  <c:v>38772</c:v>
                </c:pt>
                <c:pt idx="1564">
                  <c:v>38775</c:v>
                </c:pt>
                <c:pt idx="1565">
                  <c:v>38776</c:v>
                </c:pt>
                <c:pt idx="1566">
                  <c:v>38777</c:v>
                </c:pt>
                <c:pt idx="1567">
                  <c:v>38778</c:v>
                </c:pt>
                <c:pt idx="1568">
                  <c:v>38779</c:v>
                </c:pt>
                <c:pt idx="1569">
                  <c:v>38782</c:v>
                </c:pt>
                <c:pt idx="1570">
                  <c:v>38783</c:v>
                </c:pt>
                <c:pt idx="1571">
                  <c:v>38784</c:v>
                </c:pt>
                <c:pt idx="1572">
                  <c:v>38785</c:v>
                </c:pt>
                <c:pt idx="1573">
                  <c:v>38786</c:v>
                </c:pt>
                <c:pt idx="1574">
                  <c:v>38789</c:v>
                </c:pt>
                <c:pt idx="1575">
                  <c:v>38790</c:v>
                </c:pt>
                <c:pt idx="1576">
                  <c:v>38791</c:v>
                </c:pt>
                <c:pt idx="1577">
                  <c:v>38792</c:v>
                </c:pt>
                <c:pt idx="1578">
                  <c:v>38793</c:v>
                </c:pt>
                <c:pt idx="1579">
                  <c:v>38796</c:v>
                </c:pt>
                <c:pt idx="1580">
                  <c:v>38797</c:v>
                </c:pt>
                <c:pt idx="1581">
                  <c:v>38798</c:v>
                </c:pt>
                <c:pt idx="1582">
                  <c:v>38799</c:v>
                </c:pt>
                <c:pt idx="1583">
                  <c:v>38800</c:v>
                </c:pt>
                <c:pt idx="1584">
                  <c:v>38803</c:v>
                </c:pt>
                <c:pt idx="1585">
                  <c:v>38804</c:v>
                </c:pt>
                <c:pt idx="1586">
                  <c:v>38805</c:v>
                </c:pt>
                <c:pt idx="1587">
                  <c:v>38806</c:v>
                </c:pt>
                <c:pt idx="1588">
                  <c:v>38807</c:v>
                </c:pt>
                <c:pt idx="1589">
                  <c:v>38810</c:v>
                </c:pt>
                <c:pt idx="1590">
                  <c:v>38811</c:v>
                </c:pt>
                <c:pt idx="1591">
                  <c:v>38812</c:v>
                </c:pt>
                <c:pt idx="1592">
                  <c:v>38813</c:v>
                </c:pt>
                <c:pt idx="1593">
                  <c:v>38814</c:v>
                </c:pt>
                <c:pt idx="1594">
                  <c:v>38817</c:v>
                </c:pt>
                <c:pt idx="1595">
                  <c:v>38818</c:v>
                </c:pt>
                <c:pt idx="1596">
                  <c:v>38819</c:v>
                </c:pt>
                <c:pt idx="1597">
                  <c:v>38820</c:v>
                </c:pt>
                <c:pt idx="1598">
                  <c:v>38821</c:v>
                </c:pt>
                <c:pt idx="1599">
                  <c:v>38824</c:v>
                </c:pt>
                <c:pt idx="1600">
                  <c:v>38825</c:v>
                </c:pt>
                <c:pt idx="1601">
                  <c:v>38826</c:v>
                </c:pt>
                <c:pt idx="1602">
                  <c:v>38827</c:v>
                </c:pt>
                <c:pt idx="1603">
                  <c:v>38828</c:v>
                </c:pt>
                <c:pt idx="1604">
                  <c:v>38831</c:v>
                </c:pt>
                <c:pt idx="1605">
                  <c:v>38832</c:v>
                </c:pt>
                <c:pt idx="1606">
                  <c:v>38833</c:v>
                </c:pt>
                <c:pt idx="1607">
                  <c:v>38834</c:v>
                </c:pt>
                <c:pt idx="1608">
                  <c:v>38835</c:v>
                </c:pt>
                <c:pt idx="1609">
                  <c:v>38838</c:v>
                </c:pt>
                <c:pt idx="1610">
                  <c:v>38839</c:v>
                </c:pt>
                <c:pt idx="1611">
                  <c:v>38840</c:v>
                </c:pt>
                <c:pt idx="1612">
                  <c:v>38841</c:v>
                </c:pt>
                <c:pt idx="1613">
                  <c:v>38842</c:v>
                </c:pt>
                <c:pt idx="1614">
                  <c:v>38845</c:v>
                </c:pt>
                <c:pt idx="1615">
                  <c:v>38846</c:v>
                </c:pt>
                <c:pt idx="1616">
                  <c:v>38847</c:v>
                </c:pt>
                <c:pt idx="1617">
                  <c:v>38848</c:v>
                </c:pt>
                <c:pt idx="1618">
                  <c:v>38849</c:v>
                </c:pt>
                <c:pt idx="1619">
                  <c:v>38852</c:v>
                </c:pt>
                <c:pt idx="1620">
                  <c:v>38853</c:v>
                </c:pt>
                <c:pt idx="1621">
                  <c:v>38854</c:v>
                </c:pt>
                <c:pt idx="1622">
                  <c:v>38855</c:v>
                </c:pt>
                <c:pt idx="1623">
                  <c:v>38856</c:v>
                </c:pt>
                <c:pt idx="1624">
                  <c:v>38859</c:v>
                </c:pt>
                <c:pt idx="1625">
                  <c:v>38860</c:v>
                </c:pt>
                <c:pt idx="1626">
                  <c:v>38861</c:v>
                </c:pt>
                <c:pt idx="1627">
                  <c:v>38862</c:v>
                </c:pt>
                <c:pt idx="1628">
                  <c:v>38863</c:v>
                </c:pt>
                <c:pt idx="1629">
                  <c:v>38866</c:v>
                </c:pt>
                <c:pt idx="1630">
                  <c:v>38867</c:v>
                </c:pt>
                <c:pt idx="1631">
                  <c:v>38868</c:v>
                </c:pt>
                <c:pt idx="1632">
                  <c:v>38869</c:v>
                </c:pt>
                <c:pt idx="1633">
                  <c:v>38870</c:v>
                </c:pt>
                <c:pt idx="1634">
                  <c:v>38873</c:v>
                </c:pt>
                <c:pt idx="1635">
                  <c:v>38874</c:v>
                </c:pt>
                <c:pt idx="1636">
                  <c:v>38875</c:v>
                </c:pt>
                <c:pt idx="1637">
                  <c:v>38876</c:v>
                </c:pt>
                <c:pt idx="1638">
                  <c:v>38877</c:v>
                </c:pt>
                <c:pt idx="1639">
                  <c:v>38880</c:v>
                </c:pt>
                <c:pt idx="1640">
                  <c:v>38881</c:v>
                </c:pt>
                <c:pt idx="1641">
                  <c:v>38882</c:v>
                </c:pt>
                <c:pt idx="1642">
                  <c:v>38883</c:v>
                </c:pt>
                <c:pt idx="1643">
                  <c:v>38884</c:v>
                </c:pt>
                <c:pt idx="1644">
                  <c:v>38887</c:v>
                </c:pt>
                <c:pt idx="1645">
                  <c:v>38888</c:v>
                </c:pt>
                <c:pt idx="1646">
                  <c:v>38889</c:v>
                </c:pt>
                <c:pt idx="1647">
                  <c:v>38890</c:v>
                </c:pt>
                <c:pt idx="1648">
                  <c:v>38891</c:v>
                </c:pt>
                <c:pt idx="1649">
                  <c:v>38894</c:v>
                </c:pt>
                <c:pt idx="1650">
                  <c:v>38895</c:v>
                </c:pt>
                <c:pt idx="1651">
                  <c:v>38896</c:v>
                </c:pt>
                <c:pt idx="1652">
                  <c:v>38897</c:v>
                </c:pt>
                <c:pt idx="1653">
                  <c:v>38898</c:v>
                </c:pt>
                <c:pt idx="1654">
                  <c:v>38901</c:v>
                </c:pt>
                <c:pt idx="1655">
                  <c:v>38902</c:v>
                </c:pt>
                <c:pt idx="1656">
                  <c:v>38903</c:v>
                </c:pt>
                <c:pt idx="1657">
                  <c:v>38904</c:v>
                </c:pt>
                <c:pt idx="1658">
                  <c:v>38905</c:v>
                </c:pt>
                <c:pt idx="1659">
                  <c:v>38908</c:v>
                </c:pt>
                <c:pt idx="1660">
                  <c:v>38909</c:v>
                </c:pt>
                <c:pt idx="1661">
                  <c:v>38910</c:v>
                </c:pt>
                <c:pt idx="1662">
                  <c:v>38911</c:v>
                </c:pt>
                <c:pt idx="1663">
                  <c:v>38912</c:v>
                </c:pt>
                <c:pt idx="1664">
                  <c:v>38915</c:v>
                </c:pt>
                <c:pt idx="1665">
                  <c:v>38916</c:v>
                </c:pt>
                <c:pt idx="1666">
                  <c:v>38917</c:v>
                </c:pt>
                <c:pt idx="1667">
                  <c:v>38918</c:v>
                </c:pt>
                <c:pt idx="1668">
                  <c:v>38919</c:v>
                </c:pt>
                <c:pt idx="1669">
                  <c:v>38922</c:v>
                </c:pt>
                <c:pt idx="1670">
                  <c:v>38923</c:v>
                </c:pt>
                <c:pt idx="1671">
                  <c:v>38924</c:v>
                </c:pt>
                <c:pt idx="1672">
                  <c:v>38925</c:v>
                </c:pt>
                <c:pt idx="1673">
                  <c:v>38926</c:v>
                </c:pt>
                <c:pt idx="1674">
                  <c:v>38929</c:v>
                </c:pt>
                <c:pt idx="1675">
                  <c:v>38930</c:v>
                </c:pt>
                <c:pt idx="1676">
                  <c:v>38931</c:v>
                </c:pt>
                <c:pt idx="1677">
                  <c:v>38932</c:v>
                </c:pt>
                <c:pt idx="1678">
                  <c:v>38933</c:v>
                </c:pt>
                <c:pt idx="1679">
                  <c:v>38936</c:v>
                </c:pt>
                <c:pt idx="1680">
                  <c:v>38937</c:v>
                </c:pt>
                <c:pt idx="1681">
                  <c:v>38938</c:v>
                </c:pt>
                <c:pt idx="1682">
                  <c:v>38939</c:v>
                </c:pt>
                <c:pt idx="1683">
                  <c:v>38940</c:v>
                </c:pt>
                <c:pt idx="1684">
                  <c:v>38943</c:v>
                </c:pt>
                <c:pt idx="1685">
                  <c:v>38944</c:v>
                </c:pt>
                <c:pt idx="1686">
                  <c:v>38945</c:v>
                </c:pt>
                <c:pt idx="1687">
                  <c:v>38946</c:v>
                </c:pt>
                <c:pt idx="1688">
                  <c:v>38947</c:v>
                </c:pt>
                <c:pt idx="1689">
                  <c:v>38950</c:v>
                </c:pt>
                <c:pt idx="1690">
                  <c:v>38951</c:v>
                </c:pt>
                <c:pt idx="1691">
                  <c:v>38952</c:v>
                </c:pt>
                <c:pt idx="1692">
                  <c:v>38953</c:v>
                </c:pt>
                <c:pt idx="1693">
                  <c:v>38954</c:v>
                </c:pt>
                <c:pt idx="1694">
                  <c:v>38957</c:v>
                </c:pt>
                <c:pt idx="1695">
                  <c:v>38958</c:v>
                </c:pt>
                <c:pt idx="1696">
                  <c:v>38959</c:v>
                </c:pt>
                <c:pt idx="1697">
                  <c:v>38960</c:v>
                </c:pt>
                <c:pt idx="1698">
                  <c:v>38961</c:v>
                </c:pt>
                <c:pt idx="1699">
                  <c:v>38964</c:v>
                </c:pt>
                <c:pt idx="1700">
                  <c:v>38965</c:v>
                </c:pt>
                <c:pt idx="1701">
                  <c:v>38966</c:v>
                </c:pt>
                <c:pt idx="1702">
                  <c:v>38967</c:v>
                </c:pt>
                <c:pt idx="1703">
                  <c:v>38968</c:v>
                </c:pt>
                <c:pt idx="1704">
                  <c:v>38971</c:v>
                </c:pt>
                <c:pt idx="1705">
                  <c:v>38972</c:v>
                </c:pt>
                <c:pt idx="1706">
                  <c:v>38973</c:v>
                </c:pt>
                <c:pt idx="1707">
                  <c:v>38974</c:v>
                </c:pt>
                <c:pt idx="1708">
                  <c:v>38975</c:v>
                </c:pt>
                <c:pt idx="1709">
                  <c:v>38978</c:v>
                </c:pt>
                <c:pt idx="1710">
                  <c:v>38979</c:v>
                </c:pt>
                <c:pt idx="1711">
                  <c:v>38980</c:v>
                </c:pt>
                <c:pt idx="1712">
                  <c:v>38981</c:v>
                </c:pt>
                <c:pt idx="1713">
                  <c:v>38982</c:v>
                </c:pt>
                <c:pt idx="1714">
                  <c:v>38985</c:v>
                </c:pt>
                <c:pt idx="1715">
                  <c:v>38986</c:v>
                </c:pt>
                <c:pt idx="1716">
                  <c:v>38987</c:v>
                </c:pt>
                <c:pt idx="1717">
                  <c:v>38988</c:v>
                </c:pt>
                <c:pt idx="1718">
                  <c:v>38989</c:v>
                </c:pt>
                <c:pt idx="1719">
                  <c:v>38992</c:v>
                </c:pt>
                <c:pt idx="1720">
                  <c:v>38993</c:v>
                </c:pt>
                <c:pt idx="1721">
                  <c:v>38994</c:v>
                </c:pt>
                <c:pt idx="1722">
                  <c:v>38995</c:v>
                </c:pt>
                <c:pt idx="1723">
                  <c:v>38996</c:v>
                </c:pt>
                <c:pt idx="1724">
                  <c:v>38999</c:v>
                </c:pt>
                <c:pt idx="1725">
                  <c:v>39000</c:v>
                </c:pt>
                <c:pt idx="1726">
                  <c:v>39001</c:v>
                </c:pt>
                <c:pt idx="1727">
                  <c:v>39002</c:v>
                </c:pt>
                <c:pt idx="1728">
                  <c:v>39003</c:v>
                </c:pt>
                <c:pt idx="1729">
                  <c:v>39006</c:v>
                </c:pt>
                <c:pt idx="1730">
                  <c:v>39007</c:v>
                </c:pt>
                <c:pt idx="1731">
                  <c:v>39008</c:v>
                </c:pt>
                <c:pt idx="1732">
                  <c:v>39009</c:v>
                </c:pt>
                <c:pt idx="1733">
                  <c:v>39010</c:v>
                </c:pt>
                <c:pt idx="1734">
                  <c:v>39013</c:v>
                </c:pt>
                <c:pt idx="1735">
                  <c:v>39014</c:v>
                </c:pt>
                <c:pt idx="1736">
                  <c:v>39015</c:v>
                </c:pt>
                <c:pt idx="1737">
                  <c:v>39016</c:v>
                </c:pt>
                <c:pt idx="1738">
                  <c:v>39017</c:v>
                </c:pt>
                <c:pt idx="1739">
                  <c:v>39020</c:v>
                </c:pt>
                <c:pt idx="1740">
                  <c:v>39021</c:v>
                </c:pt>
                <c:pt idx="1741">
                  <c:v>39022</c:v>
                </c:pt>
                <c:pt idx="1742">
                  <c:v>39023</c:v>
                </c:pt>
                <c:pt idx="1743">
                  <c:v>39024</c:v>
                </c:pt>
                <c:pt idx="1744">
                  <c:v>39027</c:v>
                </c:pt>
                <c:pt idx="1745">
                  <c:v>39028</c:v>
                </c:pt>
                <c:pt idx="1746">
                  <c:v>39029</c:v>
                </c:pt>
                <c:pt idx="1747">
                  <c:v>39030</c:v>
                </c:pt>
                <c:pt idx="1748">
                  <c:v>39031</c:v>
                </c:pt>
                <c:pt idx="1749">
                  <c:v>39034</c:v>
                </c:pt>
                <c:pt idx="1750">
                  <c:v>39035</c:v>
                </c:pt>
                <c:pt idx="1751">
                  <c:v>39036</c:v>
                </c:pt>
                <c:pt idx="1752">
                  <c:v>39037</c:v>
                </c:pt>
                <c:pt idx="1753">
                  <c:v>39038</c:v>
                </c:pt>
                <c:pt idx="1754">
                  <c:v>39041</c:v>
                </c:pt>
                <c:pt idx="1755">
                  <c:v>39042</c:v>
                </c:pt>
                <c:pt idx="1756">
                  <c:v>39043</c:v>
                </c:pt>
                <c:pt idx="1757">
                  <c:v>39044</c:v>
                </c:pt>
                <c:pt idx="1758">
                  <c:v>39045</c:v>
                </c:pt>
                <c:pt idx="1759">
                  <c:v>39048</c:v>
                </c:pt>
                <c:pt idx="1760">
                  <c:v>39049</c:v>
                </c:pt>
                <c:pt idx="1761">
                  <c:v>39050</c:v>
                </c:pt>
                <c:pt idx="1762">
                  <c:v>39051</c:v>
                </c:pt>
                <c:pt idx="1763">
                  <c:v>39052</c:v>
                </c:pt>
                <c:pt idx="1764">
                  <c:v>39055</c:v>
                </c:pt>
                <c:pt idx="1765">
                  <c:v>39056</c:v>
                </c:pt>
                <c:pt idx="1766">
                  <c:v>39057</c:v>
                </c:pt>
                <c:pt idx="1767">
                  <c:v>39058</c:v>
                </c:pt>
                <c:pt idx="1768">
                  <c:v>39059</c:v>
                </c:pt>
                <c:pt idx="1769">
                  <c:v>39062</c:v>
                </c:pt>
                <c:pt idx="1770">
                  <c:v>39063</c:v>
                </c:pt>
                <c:pt idx="1771">
                  <c:v>39064</c:v>
                </c:pt>
                <c:pt idx="1772">
                  <c:v>39065</c:v>
                </c:pt>
                <c:pt idx="1773">
                  <c:v>39066</c:v>
                </c:pt>
                <c:pt idx="1774">
                  <c:v>39069</c:v>
                </c:pt>
                <c:pt idx="1775">
                  <c:v>39070</c:v>
                </c:pt>
                <c:pt idx="1776">
                  <c:v>39071</c:v>
                </c:pt>
                <c:pt idx="1777">
                  <c:v>39072</c:v>
                </c:pt>
                <c:pt idx="1778">
                  <c:v>39073</c:v>
                </c:pt>
                <c:pt idx="1779">
                  <c:v>39076</c:v>
                </c:pt>
                <c:pt idx="1780">
                  <c:v>39077</c:v>
                </c:pt>
                <c:pt idx="1781">
                  <c:v>39078</c:v>
                </c:pt>
                <c:pt idx="1782">
                  <c:v>39079</c:v>
                </c:pt>
                <c:pt idx="1783">
                  <c:v>39080</c:v>
                </c:pt>
                <c:pt idx="1784">
                  <c:v>39083</c:v>
                </c:pt>
                <c:pt idx="1785">
                  <c:v>39084</c:v>
                </c:pt>
                <c:pt idx="1786">
                  <c:v>39085</c:v>
                </c:pt>
                <c:pt idx="1787">
                  <c:v>39086</c:v>
                </c:pt>
                <c:pt idx="1788">
                  <c:v>39087</c:v>
                </c:pt>
                <c:pt idx="1789">
                  <c:v>39090</c:v>
                </c:pt>
                <c:pt idx="1790">
                  <c:v>39091</c:v>
                </c:pt>
                <c:pt idx="1791">
                  <c:v>39092</c:v>
                </c:pt>
                <c:pt idx="1792">
                  <c:v>39093</c:v>
                </c:pt>
                <c:pt idx="1793">
                  <c:v>39094</c:v>
                </c:pt>
                <c:pt idx="1794">
                  <c:v>39097</c:v>
                </c:pt>
                <c:pt idx="1795">
                  <c:v>39098</c:v>
                </c:pt>
                <c:pt idx="1796">
                  <c:v>39099</c:v>
                </c:pt>
                <c:pt idx="1797">
                  <c:v>39100</c:v>
                </c:pt>
                <c:pt idx="1798">
                  <c:v>39101</c:v>
                </c:pt>
                <c:pt idx="1799">
                  <c:v>39104</c:v>
                </c:pt>
                <c:pt idx="1800">
                  <c:v>39105</c:v>
                </c:pt>
                <c:pt idx="1801">
                  <c:v>39106</c:v>
                </c:pt>
                <c:pt idx="1802">
                  <c:v>39107</c:v>
                </c:pt>
                <c:pt idx="1803">
                  <c:v>39108</c:v>
                </c:pt>
                <c:pt idx="1804">
                  <c:v>39111</c:v>
                </c:pt>
                <c:pt idx="1805">
                  <c:v>39112</c:v>
                </c:pt>
                <c:pt idx="1806">
                  <c:v>39113</c:v>
                </c:pt>
                <c:pt idx="1807">
                  <c:v>39114</c:v>
                </c:pt>
                <c:pt idx="1808">
                  <c:v>39115</c:v>
                </c:pt>
                <c:pt idx="1809">
                  <c:v>39118</c:v>
                </c:pt>
                <c:pt idx="1810">
                  <c:v>39119</c:v>
                </c:pt>
                <c:pt idx="1811">
                  <c:v>39120</c:v>
                </c:pt>
                <c:pt idx="1812">
                  <c:v>39121</c:v>
                </c:pt>
                <c:pt idx="1813">
                  <c:v>39122</c:v>
                </c:pt>
                <c:pt idx="1814">
                  <c:v>39125</c:v>
                </c:pt>
                <c:pt idx="1815">
                  <c:v>39126</c:v>
                </c:pt>
                <c:pt idx="1816">
                  <c:v>39127</c:v>
                </c:pt>
                <c:pt idx="1817">
                  <c:v>39128</c:v>
                </c:pt>
                <c:pt idx="1818">
                  <c:v>39129</c:v>
                </c:pt>
                <c:pt idx="1819">
                  <c:v>39132</c:v>
                </c:pt>
                <c:pt idx="1820">
                  <c:v>39133</c:v>
                </c:pt>
                <c:pt idx="1821">
                  <c:v>39134</c:v>
                </c:pt>
                <c:pt idx="1822">
                  <c:v>39135</c:v>
                </c:pt>
                <c:pt idx="1823">
                  <c:v>39136</c:v>
                </c:pt>
                <c:pt idx="1824">
                  <c:v>39139</c:v>
                </c:pt>
                <c:pt idx="1825">
                  <c:v>39140</c:v>
                </c:pt>
                <c:pt idx="1826">
                  <c:v>39141</c:v>
                </c:pt>
                <c:pt idx="1827">
                  <c:v>39142</c:v>
                </c:pt>
                <c:pt idx="1828">
                  <c:v>39143</c:v>
                </c:pt>
                <c:pt idx="1829">
                  <c:v>39146</c:v>
                </c:pt>
                <c:pt idx="1830">
                  <c:v>39147</c:v>
                </c:pt>
                <c:pt idx="1831">
                  <c:v>39148</c:v>
                </c:pt>
                <c:pt idx="1832">
                  <c:v>39149</c:v>
                </c:pt>
                <c:pt idx="1833">
                  <c:v>39150</c:v>
                </c:pt>
                <c:pt idx="1834">
                  <c:v>39153</c:v>
                </c:pt>
                <c:pt idx="1835">
                  <c:v>39154</c:v>
                </c:pt>
                <c:pt idx="1836">
                  <c:v>39155</c:v>
                </c:pt>
                <c:pt idx="1837">
                  <c:v>39156</c:v>
                </c:pt>
                <c:pt idx="1838">
                  <c:v>39157</c:v>
                </c:pt>
                <c:pt idx="1839">
                  <c:v>39160</c:v>
                </c:pt>
                <c:pt idx="1840">
                  <c:v>39161</c:v>
                </c:pt>
                <c:pt idx="1841">
                  <c:v>39162</c:v>
                </c:pt>
                <c:pt idx="1842">
                  <c:v>39163</c:v>
                </c:pt>
                <c:pt idx="1843">
                  <c:v>39164</c:v>
                </c:pt>
                <c:pt idx="1844">
                  <c:v>39167</c:v>
                </c:pt>
                <c:pt idx="1845">
                  <c:v>39168</c:v>
                </c:pt>
                <c:pt idx="1846">
                  <c:v>39169</c:v>
                </c:pt>
                <c:pt idx="1847">
                  <c:v>39170</c:v>
                </c:pt>
                <c:pt idx="1848">
                  <c:v>39171</c:v>
                </c:pt>
                <c:pt idx="1849">
                  <c:v>39174</c:v>
                </c:pt>
                <c:pt idx="1850">
                  <c:v>39175</c:v>
                </c:pt>
                <c:pt idx="1851">
                  <c:v>39176</c:v>
                </c:pt>
                <c:pt idx="1852">
                  <c:v>39177</c:v>
                </c:pt>
                <c:pt idx="1853">
                  <c:v>39178</c:v>
                </c:pt>
                <c:pt idx="1854">
                  <c:v>39181</c:v>
                </c:pt>
                <c:pt idx="1855">
                  <c:v>39182</c:v>
                </c:pt>
                <c:pt idx="1856">
                  <c:v>39183</c:v>
                </c:pt>
                <c:pt idx="1857">
                  <c:v>39184</c:v>
                </c:pt>
                <c:pt idx="1858">
                  <c:v>39185</c:v>
                </c:pt>
                <c:pt idx="1859">
                  <c:v>39188</c:v>
                </c:pt>
                <c:pt idx="1860">
                  <c:v>39189</c:v>
                </c:pt>
                <c:pt idx="1861">
                  <c:v>39190</c:v>
                </c:pt>
                <c:pt idx="1862">
                  <c:v>39191</c:v>
                </c:pt>
                <c:pt idx="1863">
                  <c:v>39192</c:v>
                </c:pt>
                <c:pt idx="1864">
                  <c:v>39195</c:v>
                </c:pt>
                <c:pt idx="1865">
                  <c:v>39196</c:v>
                </c:pt>
                <c:pt idx="1866">
                  <c:v>39197</c:v>
                </c:pt>
                <c:pt idx="1867">
                  <c:v>39198</c:v>
                </c:pt>
                <c:pt idx="1868">
                  <c:v>39199</c:v>
                </c:pt>
                <c:pt idx="1869">
                  <c:v>39202</c:v>
                </c:pt>
                <c:pt idx="1870">
                  <c:v>39203</c:v>
                </c:pt>
                <c:pt idx="1871">
                  <c:v>39204</c:v>
                </c:pt>
                <c:pt idx="1872">
                  <c:v>39205</c:v>
                </c:pt>
                <c:pt idx="1873">
                  <c:v>39206</c:v>
                </c:pt>
                <c:pt idx="1874">
                  <c:v>39209</c:v>
                </c:pt>
                <c:pt idx="1875">
                  <c:v>39210</c:v>
                </c:pt>
                <c:pt idx="1876">
                  <c:v>39211</c:v>
                </c:pt>
                <c:pt idx="1877">
                  <c:v>39212</c:v>
                </c:pt>
                <c:pt idx="1878">
                  <c:v>39213</c:v>
                </c:pt>
                <c:pt idx="1879">
                  <c:v>39216</c:v>
                </c:pt>
                <c:pt idx="1880">
                  <c:v>39217</c:v>
                </c:pt>
                <c:pt idx="1881">
                  <c:v>39218</c:v>
                </c:pt>
                <c:pt idx="1882">
                  <c:v>39219</c:v>
                </c:pt>
                <c:pt idx="1883">
                  <c:v>39220</c:v>
                </c:pt>
                <c:pt idx="1884">
                  <c:v>39223</c:v>
                </c:pt>
                <c:pt idx="1885">
                  <c:v>39224</c:v>
                </c:pt>
                <c:pt idx="1886">
                  <c:v>39225</c:v>
                </c:pt>
                <c:pt idx="1887">
                  <c:v>39226</c:v>
                </c:pt>
                <c:pt idx="1888">
                  <c:v>39227</c:v>
                </c:pt>
                <c:pt idx="1889">
                  <c:v>39230</c:v>
                </c:pt>
                <c:pt idx="1890">
                  <c:v>39231</c:v>
                </c:pt>
                <c:pt idx="1891">
                  <c:v>39232</c:v>
                </c:pt>
                <c:pt idx="1892">
                  <c:v>39233</c:v>
                </c:pt>
                <c:pt idx="1893">
                  <c:v>39234</c:v>
                </c:pt>
                <c:pt idx="1894">
                  <c:v>39237</c:v>
                </c:pt>
                <c:pt idx="1895">
                  <c:v>39238</c:v>
                </c:pt>
                <c:pt idx="1896">
                  <c:v>39239</c:v>
                </c:pt>
                <c:pt idx="1897">
                  <c:v>39240</c:v>
                </c:pt>
                <c:pt idx="1898">
                  <c:v>39241</c:v>
                </c:pt>
                <c:pt idx="1899">
                  <c:v>39244</c:v>
                </c:pt>
                <c:pt idx="1900">
                  <c:v>39245</c:v>
                </c:pt>
                <c:pt idx="1901">
                  <c:v>39246</c:v>
                </c:pt>
                <c:pt idx="1902">
                  <c:v>39247</c:v>
                </c:pt>
                <c:pt idx="1903">
                  <c:v>39248</c:v>
                </c:pt>
                <c:pt idx="1904">
                  <c:v>39251</c:v>
                </c:pt>
                <c:pt idx="1905">
                  <c:v>39252</c:v>
                </c:pt>
                <c:pt idx="1906">
                  <c:v>39253</c:v>
                </c:pt>
                <c:pt idx="1907">
                  <c:v>39254</c:v>
                </c:pt>
                <c:pt idx="1908">
                  <c:v>39255</c:v>
                </c:pt>
                <c:pt idx="1909">
                  <c:v>39258</c:v>
                </c:pt>
                <c:pt idx="1910">
                  <c:v>39259</c:v>
                </c:pt>
                <c:pt idx="1911">
                  <c:v>39260</c:v>
                </c:pt>
                <c:pt idx="1912">
                  <c:v>39261</c:v>
                </c:pt>
                <c:pt idx="1913">
                  <c:v>39262</c:v>
                </c:pt>
                <c:pt idx="1914">
                  <c:v>39265</c:v>
                </c:pt>
                <c:pt idx="1915">
                  <c:v>39266</c:v>
                </c:pt>
                <c:pt idx="1916">
                  <c:v>39267</c:v>
                </c:pt>
                <c:pt idx="1917">
                  <c:v>39268</c:v>
                </c:pt>
                <c:pt idx="1918">
                  <c:v>39269</c:v>
                </c:pt>
                <c:pt idx="1919">
                  <c:v>39272</c:v>
                </c:pt>
                <c:pt idx="1920">
                  <c:v>39273</c:v>
                </c:pt>
                <c:pt idx="1921">
                  <c:v>39274</c:v>
                </c:pt>
                <c:pt idx="1922">
                  <c:v>39275</c:v>
                </c:pt>
                <c:pt idx="1923">
                  <c:v>39276</c:v>
                </c:pt>
                <c:pt idx="1924">
                  <c:v>39279</c:v>
                </c:pt>
                <c:pt idx="1925">
                  <c:v>39280</c:v>
                </c:pt>
                <c:pt idx="1926">
                  <c:v>39281</c:v>
                </c:pt>
                <c:pt idx="1927">
                  <c:v>39282</c:v>
                </c:pt>
                <c:pt idx="1928">
                  <c:v>39283</c:v>
                </c:pt>
                <c:pt idx="1929">
                  <c:v>39286</c:v>
                </c:pt>
                <c:pt idx="1930">
                  <c:v>39287</c:v>
                </c:pt>
                <c:pt idx="1931">
                  <c:v>39288</c:v>
                </c:pt>
                <c:pt idx="1932">
                  <c:v>39289</c:v>
                </c:pt>
                <c:pt idx="1933">
                  <c:v>39290</c:v>
                </c:pt>
                <c:pt idx="1934">
                  <c:v>39293</c:v>
                </c:pt>
                <c:pt idx="1935">
                  <c:v>39294</c:v>
                </c:pt>
                <c:pt idx="1936">
                  <c:v>39295</c:v>
                </c:pt>
                <c:pt idx="1937">
                  <c:v>39296</c:v>
                </c:pt>
                <c:pt idx="1938">
                  <c:v>39297</c:v>
                </c:pt>
                <c:pt idx="1939">
                  <c:v>39300</c:v>
                </c:pt>
                <c:pt idx="1940">
                  <c:v>39301</c:v>
                </c:pt>
                <c:pt idx="1941">
                  <c:v>39302</c:v>
                </c:pt>
                <c:pt idx="1942">
                  <c:v>39303</c:v>
                </c:pt>
                <c:pt idx="1943">
                  <c:v>39304</c:v>
                </c:pt>
                <c:pt idx="1944">
                  <c:v>39307</c:v>
                </c:pt>
                <c:pt idx="1945">
                  <c:v>39308</c:v>
                </c:pt>
                <c:pt idx="1946">
                  <c:v>39309</c:v>
                </c:pt>
                <c:pt idx="1947">
                  <c:v>39310</c:v>
                </c:pt>
                <c:pt idx="1948">
                  <c:v>39311</c:v>
                </c:pt>
                <c:pt idx="1949">
                  <c:v>39314</c:v>
                </c:pt>
                <c:pt idx="1950">
                  <c:v>39315</c:v>
                </c:pt>
                <c:pt idx="1951">
                  <c:v>39316</c:v>
                </c:pt>
                <c:pt idx="1952">
                  <c:v>39317</c:v>
                </c:pt>
                <c:pt idx="1953">
                  <c:v>39318</c:v>
                </c:pt>
                <c:pt idx="1954">
                  <c:v>39321</c:v>
                </c:pt>
                <c:pt idx="1955">
                  <c:v>39322</c:v>
                </c:pt>
                <c:pt idx="1956">
                  <c:v>39323</c:v>
                </c:pt>
                <c:pt idx="1957">
                  <c:v>39324</c:v>
                </c:pt>
                <c:pt idx="1958">
                  <c:v>39325</c:v>
                </c:pt>
                <c:pt idx="1959">
                  <c:v>39328</c:v>
                </c:pt>
                <c:pt idx="1960">
                  <c:v>39329</c:v>
                </c:pt>
                <c:pt idx="1961">
                  <c:v>39330</c:v>
                </c:pt>
                <c:pt idx="1962">
                  <c:v>39331</c:v>
                </c:pt>
                <c:pt idx="1963">
                  <c:v>39332</c:v>
                </c:pt>
                <c:pt idx="1964">
                  <c:v>39335</c:v>
                </c:pt>
                <c:pt idx="1965">
                  <c:v>39336</c:v>
                </c:pt>
                <c:pt idx="1966">
                  <c:v>39337</c:v>
                </c:pt>
                <c:pt idx="1967">
                  <c:v>39338</c:v>
                </c:pt>
                <c:pt idx="1968">
                  <c:v>39339</c:v>
                </c:pt>
                <c:pt idx="1969">
                  <c:v>39342</c:v>
                </c:pt>
                <c:pt idx="1970">
                  <c:v>39343</c:v>
                </c:pt>
                <c:pt idx="1971">
                  <c:v>39344</c:v>
                </c:pt>
                <c:pt idx="1972">
                  <c:v>39345</c:v>
                </c:pt>
                <c:pt idx="1973">
                  <c:v>39346</c:v>
                </c:pt>
                <c:pt idx="1974">
                  <c:v>39349</c:v>
                </c:pt>
                <c:pt idx="1975">
                  <c:v>39350</c:v>
                </c:pt>
                <c:pt idx="1976">
                  <c:v>39351</c:v>
                </c:pt>
                <c:pt idx="1977">
                  <c:v>39352</c:v>
                </c:pt>
                <c:pt idx="1978">
                  <c:v>39353</c:v>
                </c:pt>
                <c:pt idx="1979">
                  <c:v>39356</c:v>
                </c:pt>
                <c:pt idx="1980">
                  <c:v>39357</c:v>
                </c:pt>
                <c:pt idx="1981">
                  <c:v>39358</c:v>
                </c:pt>
                <c:pt idx="1982">
                  <c:v>39359</c:v>
                </c:pt>
                <c:pt idx="1983">
                  <c:v>39360</c:v>
                </c:pt>
                <c:pt idx="1984">
                  <c:v>39363</c:v>
                </c:pt>
                <c:pt idx="1985">
                  <c:v>39364</c:v>
                </c:pt>
                <c:pt idx="1986">
                  <c:v>39365</c:v>
                </c:pt>
                <c:pt idx="1987">
                  <c:v>39366</c:v>
                </c:pt>
                <c:pt idx="1988">
                  <c:v>39367</c:v>
                </c:pt>
                <c:pt idx="1989">
                  <c:v>39370</c:v>
                </c:pt>
                <c:pt idx="1990">
                  <c:v>39371</c:v>
                </c:pt>
                <c:pt idx="1991">
                  <c:v>39372</c:v>
                </c:pt>
                <c:pt idx="1992">
                  <c:v>39373</c:v>
                </c:pt>
                <c:pt idx="1993">
                  <c:v>39374</c:v>
                </c:pt>
                <c:pt idx="1994">
                  <c:v>39377</c:v>
                </c:pt>
                <c:pt idx="1995">
                  <c:v>39378</c:v>
                </c:pt>
                <c:pt idx="1996">
                  <c:v>39379</c:v>
                </c:pt>
                <c:pt idx="1997">
                  <c:v>39380</c:v>
                </c:pt>
                <c:pt idx="1998">
                  <c:v>39381</c:v>
                </c:pt>
                <c:pt idx="1999">
                  <c:v>39384</c:v>
                </c:pt>
                <c:pt idx="2000">
                  <c:v>39385</c:v>
                </c:pt>
                <c:pt idx="2001">
                  <c:v>39386</c:v>
                </c:pt>
                <c:pt idx="2002">
                  <c:v>39387</c:v>
                </c:pt>
                <c:pt idx="2003">
                  <c:v>39388</c:v>
                </c:pt>
                <c:pt idx="2004">
                  <c:v>39391</c:v>
                </c:pt>
                <c:pt idx="2005">
                  <c:v>39392</c:v>
                </c:pt>
                <c:pt idx="2006">
                  <c:v>39393</c:v>
                </c:pt>
                <c:pt idx="2007">
                  <c:v>39394</c:v>
                </c:pt>
                <c:pt idx="2008">
                  <c:v>39395</c:v>
                </c:pt>
                <c:pt idx="2009">
                  <c:v>39398</c:v>
                </c:pt>
                <c:pt idx="2010">
                  <c:v>39399</c:v>
                </c:pt>
                <c:pt idx="2011">
                  <c:v>39400</c:v>
                </c:pt>
                <c:pt idx="2012">
                  <c:v>39401</c:v>
                </c:pt>
                <c:pt idx="2013">
                  <c:v>39402</c:v>
                </c:pt>
                <c:pt idx="2014">
                  <c:v>39405</c:v>
                </c:pt>
                <c:pt idx="2015">
                  <c:v>39406</c:v>
                </c:pt>
                <c:pt idx="2016">
                  <c:v>39407</c:v>
                </c:pt>
                <c:pt idx="2017">
                  <c:v>39408</c:v>
                </c:pt>
                <c:pt idx="2018">
                  <c:v>39409</c:v>
                </c:pt>
                <c:pt idx="2019">
                  <c:v>39412</c:v>
                </c:pt>
                <c:pt idx="2020">
                  <c:v>39413</c:v>
                </c:pt>
                <c:pt idx="2021">
                  <c:v>39414</c:v>
                </c:pt>
                <c:pt idx="2022">
                  <c:v>39415</c:v>
                </c:pt>
                <c:pt idx="2023">
                  <c:v>39416</c:v>
                </c:pt>
                <c:pt idx="2024">
                  <c:v>39419</c:v>
                </c:pt>
                <c:pt idx="2025">
                  <c:v>39420</c:v>
                </c:pt>
                <c:pt idx="2026">
                  <c:v>39421</c:v>
                </c:pt>
                <c:pt idx="2027">
                  <c:v>39422</c:v>
                </c:pt>
                <c:pt idx="2028">
                  <c:v>39423</c:v>
                </c:pt>
                <c:pt idx="2029">
                  <c:v>39426</c:v>
                </c:pt>
                <c:pt idx="2030">
                  <c:v>39427</c:v>
                </c:pt>
                <c:pt idx="2031">
                  <c:v>39428</c:v>
                </c:pt>
                <c:pt idx="2032">
                  <c:v>39429</c:v>
                </c:pt>
                <c:pt idx="2033">
                  <c:v>39430</c:v>
                </c:pt>
                <c:pt idx="2034">
                  <c:v>39433</c:v>
                </c:pt>
                <c:pt idx="2035">
                  <c:v>39434</c:v>
                </c:pt>
                <c:pt idx="2036">
                  <c:v>39435</c:v>
                </c:pt>
                <c:pt idx="2037">
                  <c:v>39436</c:v>
                </c:pt>
                <c:pt idx="2038">
                  <c:v>39437</c:v>
                </c:pt>
                <c:pt idx="2039">
                  <c:v>39440</c:v>
                </c:pt>
                <c:pt idx="2040">
                  <c:v>39441</c:v>
                </c:pt>
                <c:pt idx="2041">
                  <c:v>39442</c:v>
                </c:pt>
                <c:pt idx="2042">
                  <c:v>39443</c:v>
                </c:pt>
                <c:pt idx="2043">
                  <c:v>39444</c:v>
                </c:pt>
                <c:pt idx="2044">
                  <c:v>39447</c:v>
                </c:pt>
                <c:pt idx="2045">
                  <c:v>39448</c:v>
                </c:pt>
                <c:pt idx="2046">
                  <c:v>39449</c:v>
                </c:pt>
                <c:pt idx="2047">
                  <c:v>39450</c:v>
                </c:pt>
                <c:pt idx="2048">
                  <c:v>39451</c:v>
                </c:pt>
                <c:pt idx="2049">
                  <c:v>39454</c:v>
                </c:pt>
                <c:pt idx="2050">
                  <c:v>39455</c:v>
                </c:pt>
                <c:pt idx="2051">
                  <c:v>39456</c:v>
                </c:pt>
                <c:pt idx="2052">
                  <c:v>39457</c:v>
                </c:pt>
                <c:pt idx="2053">
                  <c:v>39458</c:v>
                </c:pt>
                <c:pt idx="2054">
                  <c:v>39461</c:v>
                </c:pt>
                <c:pt idx="2055">
                  <c:v>39462</c:v>
                </c:pt>
                <c:pt idx="2056">
                  <c:v>39463</c:v>
                </c:pt>
                <c:pt idx="2057">
                  <c:v>39464</c:v>
                </c:pt>
                <c:pt idx="2058">
                  <c:v>39465</c:v>
                </c:pt>
                <c:pt idx="2059">
                  <c:v>39468</c:v>
                </c:pt>
                <c:pt idx="2060">
                  <c:v>39469</c:v>
                </c:pt>
                <c:pt idx="2061">
                  <c:v>39470</c:v>
                </c:pt>
                <c:pt idx="2062">
                  <c:v>39471</c:v>
                </c:pt>
                <c:pt idx="2063">
                  <c:v>39472</c:v>
                </c:pt>
                <c:pt idx="2064">
                  <c:v>39475</c:v>
                </c:pt>
                <c:pt idx="2065">
                  <c:v>39476</c:v>
                </c:pt>
                <c:pt idx="2066">
                  <c:v>39477</c:v>
                </c:pt>
                <c:pt idx="2067">
                  <c:v>39478</c:v>
                </c:pt>
                <c:pt idx="2068">
                  <c:v>39479</c:v>
                </c:pt>
                <c:pt idx="2069">
                  <c:v>39482</c:v>
                </c:pt>
                <c:pt idx="2070">
                  <c:v>39483</c:v>
                </c:pt>
                <c:pt idx="2071">
                  <c:v>39484</c:v>
                </c:pt>
                <c:pt idx="2072">
                  <c:v>39485</c:v>
                </c:pt>
                <c:pt idx="2073">
                  <c:v>39486</c:v>
                </c:pt>
                <c:pt idx="2074">
                  <c:v>39489</c:v>
                </c:pt>
                <c:pt idx="2075">
                  <c:v>39490</c:v>
                </c:pt>
                <c:pt idx="2076">
                  <c:v>39491</c:v>
                </c:pt>
                <c:pt idx="2077">
                  <c:v>39492</c:v>
                </c:pt>
                <c:pt idx="2078">
                  <c:v>39493</c:v>
                </c:pt>
                <c:pt idx="2079">
                  <c:v>39496</c:v>
                </c:pt>
                <c:pt idx="2080">
                  <c:v>39497</c:v>
                </c:pt>
                <c:pt idx="2081">
                  <c:v>39498</c:v>
                </c:pt>
                <c:pt idx="2082">
                  <c:v>39499</c:v>
                </c:pt>
                <c:pt idx="2083">
                  <c:v>39500</c:v>
                </c:pt>
                <c:pt idx="2084">
                  <c:v>39503</c:v>
                </c:pt>
                <c:pt idx="2085">
                  <c:v>39504</c:v>
                </c:pt>
                <c:pt idx="2086">
                  <c:v>39505</c:v>
                </c:pt>
                <c:pt idx="2087">
                  <c:v>39506</c:v>
                </c:pt>
                <c:pt idx="2088">
                  <c:v>39507</c:v>
                </c:pt>
                <c:pt idx="2089">
                  <c:v>39510</c:v>
                </c:pt>
                <c:pt idx="2090">
                  <c:v>39511</c:v>
                </c:pt>
                <c:pt idx="2091">
                  <c:v>39512</c:v>
                </c:pt>
                <c:pt idx="2092">
                  <c:v>39513</c:v>
                </c:pt>
                <c:pt idx="2093">
                  <c:v>39514</c:v>
                </c:pt>
                <c:pt idx="2094">
                  <c:v>39517</c:v>
                </c:pt>
                <c:pt idx="2095">
                  <c:v>39518</c:v>
                </c:pt>
                <c:pt idx="2096">
                  <c:v>39519</c:v>
                </c:pt>
                <c:pt idx="2097">
                  <c:v>39520</c:v>
                </c:pt>
                <c:pt idx="2098">
                  <c:v>39521</c:v>
                </c:pt>
                <c:pt idx="2099">
                  <c:v>39524</c:v>
                </c:pt>
                <c:pt idx="2100">
                  <c:v>39525</c:v>
                </c:pt>
                <c:pt idx="2101">
                  <c:v>39526</c:v>
                </c:pt>
                <c:pt idx="2102">
                  <c:v>39527</c:v>
                </c:pt>
                <c:pt idx="2103">
                  <c:v>39528</c:v>
                </c:pt>
                <c:pt idx="2104">
                  <c:v>39531</c:v>
                </c:pt>
                <c:pt idx="2105">
                  <c:v>39532</c:v>
                </c:pt>
                <c:pt idx="2106">
                  <c:v>39533</c:v>
                </c:pt>
                <c:pt idx="2107">
                  <c:v>39534</c:v>
                </c:pt>
                <c:pt idx="2108">
                  <c:v>39535</c:v>
                </c:pt>
                <c:pt idx="2109">
                  <c:v>39538</c:v>
                </c:pt>
                <c:pt idx="2110">
                  <c:v>39539</c:v>
                </c:pt>
                <c:pt idx="2111">
                  <c:v>39540</c:v>
                </c:pt>
                <c:pt idx="2112">
                  <c:v>39541</c:v>
                </c:pt>
                <c:pt idx="2113">
                  <c:v>39542</c:v>
                </c:pt>
                <c:pt idx="2114">
                  <c:v>39545</c:v>
                </c:pt>
                <c:pt idx="2115">
                  <c:v>39546</c:v>
                </c:pt>
                <c:pt idx="2116">
                  <c:v>39547</c:v>
                </c:pt>
                <c:pt idx="2117">
                  <c:v>39548</c:v>
                </c:pt>
                <c:pt idx="2118">
                  <c:v>39549</c:v>
                </c:pt>
                <c:pt idx="2119">
                  <c:v>39552</c:v>
                </c:pt>
                <c:pt idx="2120">
                  <c:v>39553</c:v>
                </c:pt>
                <c:pt idx="2121">
                  <c:v>39554</c:v>
                </c:pt>
                <c:pt idx="2122">
                  <c:v>39555</c:v>
                </c:pt>
                <c:pt idx="2123">
                  <c:v>39556</c:v>
                </c:pt>
                <c:pt idx="2124">
                  <c:v>39559</c:v>
                </c:pt>
                <c:pt idx="2125">
                  <c:v>39560</c:v>
                </c:pt>
                <c:pt idx="2126">
                  <c:v>39561</c:v>
                </c:pt>
                <c:pt idx="2127">
                  <c:v>39562</c:v>
                </c:pt>
                <c:pt idx="2128">
                  <c:v>39563</c:v>
                </c:pt>
                <c:pt idx="2129">
                  <c:v>39566</c:v>
                </c:pt>
                <c:pt idx="2130">
                  <c:v>39567</c:v>
                </c:pt>
                <c:pt idx="2131">
                  <c:v>39568</c:v>
                </c:pt>
                <c:pt idx="2132">
                  <c:v>39569</c:v>
                </c:pt>
                <c:pt idx="2133">
                  <c:v>39570</c:v>
                </c:pt>
                <c:pt idx="2134">
                  <c:v>39573</c:v>
                </c:pt>
                <c:pt idx="2135">
                  <c:v>39574</c:v>
                </c:pt>
                <c:pt idx="2136">
                  <c:v>39575</c:v>
                </c:pt>
                <c:pt idx="2137">
                  <c:v>39576</c:v>
                </c:pt>
                <c:pt idx="2138">
                  <c:v>39577</c:v>
                </c:pt>
                <c:pt idx="2139">
                  <c:v>39580</c:v>
                </c:pt>
                <c:pt idx="2140">
                  <c:v>39581</c:v>
                </c:pt>
                <c:pt idx="2141">
                  <c:v>39582</c:v>
                </c:pt>
                <c:pt idx="2142">
                  <c:v>39583</c:v>
                </c:pt>
                <c:pt idx="2143">
                  <c:v>39584</c:v>
                </c:pt>
                <c:pt idx="2144">
                  <c:v>39587</c:v>
                </c:pt>
                <c:pt idx="2145">
                  <c:v>39588</c:v>
                </c:pt>
                <c:pt idx="2146">
                  <c:v>39589</c:v>
                </c:pt>
                <c:pt idx="2147">
                  <c:v>39590</c:v>
                </c:pt>
                <c:pt idx="2148">
                  <c:v>39591</c:v>
                </c:pt>
                <c:pt idx="2149">
                  <c:v>39594</c:v>
                </c:pt>
                <c:pt idx="2150">
                  <c:v>39595</c:v>
                </c:pt>
                <c:pt idx="2151">
                  <c:v>39596</c:v>
                </c:pt>
                <c:pt idx="2152">
                  <c:v>39597</c:v>
                </c:pt>
                <c:pt idx="2153">
                  <c:v>39598</c:v>
                </c:pt>
                <c:pt idx="2154">
                  <c:v>39601</c:v>
                </c:pt>
                <c:pt idx="2155">
                  <c:v>39602</c:v>
                </c:pt>
                <c:pt idx="2156">
                  <c:v>39603</c:v>
                </c:pt>
                <c:pt idx="2157">
                  <c:v>39604</c:v>
                </c:pt>
                <c:pt idx="2158">
                  <c:v>39605</c:v>
                </c:pt>
                <c:pt idx="2159">
                  <c:v>39608</c:v>
                </c:pt>
                <c:pt idx="2160">
                  <c:v>39609</c:v>
                </c:pt>
                <c:pt idx="2161">
                  <c:v>39610</c:v>
                </c:pt>
                <c:pt idx="2162">
                  <c:v>39611</c:v>
                </c:pt>
                <c:pt idx="2163">
                  <c:v>39612</c:v>
                </c:pt>
                <c:pt idx="2164">
                  <c:v>39615</c:v>
                </c:pt>
                <c:pt idx="2165">
                  <c:v>39616</c:v>
                </c:pt>
                <c:pt idx="2166">
                  <c:v>39617</c:v>
                </c:pt>
                <c:pt idx="2167">
                  <c:v>39618</c:v>
                </c:pt>
                <c:pt idx="2168">
                  <c:v>39619</c:v>
                </c:pt>
                <c:pt idx="2169">
                  <c:v>39622</c:v>
                </c:pt>
                <c:pt idx="2170">
                  <c:v>39623</c:v>
                </c:pt>
                <c:pt idx="2171">
                  <c:v>39624</c:v>
                </c:pt>
                <c:pt idx="2172">
                  <c:v>39625</c:v>
                </c:pt>
                <c:pt idx="2173">
                  <c:v>39626</c:v>
                </c:pt>
                <c:pt idx="2174">
                  <c:v>39629</c:v>
                </c:pt>
                <c:pt idx="2175">
                  <c:v>39630</c:v>
                </c:pt>
                <c:pt idx="2176">
                  <c:v>39631</c:v>
                </c:pt>
                <c:pt idx="2177">
                  <c:v>39632</c:v>
                </c:pt>
                <c:pt idx="2178">
                  <c:v>39633</c:v>
                </c:pt>
                <c:pt idx="2179">
                  <c:v>39636</c:v>
                </c:pt>
                <c:pt idx="2180">
                  <c:v>39637</c:v>
                </c:pt>
                <c:pt idx="2181">
                  <c:v>39638</c:v>
                </c:pt>
                <c:pt idx="2182">
                  <c:v>39639</c:v>
                </c:pt>
                <c:pt idx="2183">
                  <c:v>39640</c:v>
                </c:pt>
                <c:pt idx="2184">
                  <c:v>39643</c:v>
                </c:pt>
                <c:pt idx="2185">
                  <c:v>39644</c:v>
                </c:pt>
                <c:pt idx="2186">
                  <c:v>39645</c:v>
                </c:pt>
                <c:pt idx="2187">
                  <c:v>39646</c:v>
                </c:pt>
                <c:pt idx="2188">
                  <c:v>39647</c:v>
                </c:pt>
                <c:pt idx="2189">
                  <c:v>39650</c:v>
                </c:pt>
                <c:pt idx="2190">
                  <c:v>39651</c:v>
                </c:pt>
                <c:pt idx="2191">
                  <c:v>39652</c:v>
                </c:pt>
                <c:pt idx="2192">
                  <c:v>39653</c:v>
                </c:pt>
                <c:pt idx="2193">
                  <c:v>39654</c:v>
                </c:pt>
                <c:pt idx="2194">
                  <c:v>39657</c:v>
                </c:pt>
                <c:pt idx="2195">
                  <c:v>39658</c:v>
                </c:pt>
                <c:pt idx="2196">
                  <c:v>39659</c:v>
                </c:pt>
                <c:pt idx="2197">
                  <c:v>39660</c:v>
                </c:pt>
                <c:pt idx="2198">
                  <c:v>39661</c:v>
                </c:pt>
                <c:pt idx="2199">
                  <c:v>39664</c:v>
                </c:pt>
                <c:pt idx="2200">
                  <c:v>39665</c:v>
                </c:pt>
                <c:pt idx="2201">
                  <c:v>39666</c:v>
                </c:pt>
                <c:pt idx="2202">
                  <c:v>39667</c:v>
                </c:pt>
                <c:pt idx="2203">
                  <c:v>39668</c:v>
                </c:pt>
                <c:pt idx="2204">
                  <c:v>39671</c:v>
                </c:pt>
                <c:pt idx="2205">
                  <c:v>39672</c:v>
                </c:pt>
                <c:pt idx="2206">
                  <c:v>39673</c:v>
                </c:pt>
                <c:pt idx="2207">
                  <c:v>39674</c:v>
                </c:pt>
                <c:pt idx="2208">
                  <c:v>39675</c:v>
                </c:pt>
                <c:pt idx="2209">
                  <c:v>39678</c:v>
                </c:pt>
                <c:pt idx="2210">
                  <c:v>39679</c:v>
                </c:pt>
                <c:pt idx="2211">
                  <c:v>39680</c:v>
                </c:pt>
                <c:pt idx="2212">
                  <c:v>39681</c:v>
                </c:pt>
                <c:pt idx="2213">
                  <c:v>39682</c:v>
                </c:pt>
                <c:pt idx="2214">
                  <c:v>39685</c:v>
                </c:pt>
                <c:pt idx="2215">
                  <c:v>39686</c:v>
                </c:pt>
                <c:pt idx="2216">
                  <c:v>39687</c:v>
                </c:pt>
                <c:pt idx="2217">
                  <c:v>39688</c:v>
                </c:pt>
                <c:pt idx="2218">
                  <c:v>39689</c:v>
                </c:pt>
                <c:pt idx="2219">
                  <c:v>39692</c:v>
                </c:pt>
                <c:pt idx="2220">
                  <c:v>39693</c:v>
                </c:pt>
                <c:pt idx="2221">
                  <c:v>39694</c:v>
                </c:pt>
                <c:pt idx="2222">
                  <c:v>39695</c:v>
                </c:pt>
                <c:pt idx="2223">
                  <c:v>39696</c:v>
                </c:pt>
                <c:pt idx="2224">
                  <c:v>39699</c:v>
                </c:pt>
                <c:pt idx="2225">
                  <c:v>39700</c:v>
                </c:pt>
                <c:pt idx="2226">
                  <c:v>39701</c:v>
                </c:pt>
                <c:pt idx="2227">
                  <c:v>39702</c:v>
                </c:pt>
                <c:pt idx="2228">
                  <c:v>39703</c:v>
                </c:pt>
                <c:pt idx="2229">
                  <c:v>39706</c:v>
                </c:pt>
                <c:pt idx="2230">
                  <c:v>39707</c:v>
                </c:pt>
                <c:pt idx="2231">
                  <c:v>39708</c:v>
                </c:pt>
                <c:pt idx="2232">
                  <c:v>39709</c:v>
                </c:pt>
                <c:pt idx="2233">
                  <c:v>39710</c:v>
                </c:pt>
                <c:pt idx="2234">
                  <c:v>39713</c:v>
                </c:pt>
                <c:pt idx="2235">
                  <c:v>39714</c:v>
                </c:pt>
                <c:pt idx="2236">
                  <c:v>39715</c:v>
                </c:pt>
                <c:pt idx="2237">
                  <c:v>39716</c:v>
                </c:pt>
                <c:pt idx="2238">
                  <c:v>39717</c:v>
                </c:pt>
                <c:pt idx="2239">
                  <c:v>39720</c:v>
                </c:pt>
                <c:pt idx="2240">
                  <c:v>39721</c:v>
                </c:pt>
                <c:pt idx="2241">
                  <c:v>39722</c:v>
                </c:pt>
                <c:pt idx="2242">
                  <c:v>39723</c:v>
                </c:pt>
                <c:pt idx="2243">
                  <c:v>39724</c:v>
                </c:pt>
                <c:pt idx="2244">
                  <c:v>39727</c:v>
                </c:pt>
                <c:pt idx="2245">
                  <c:v>39728</c:v>
                </c:pt>
                <c:pt idx="2246">
                  <c:v>39729</c:v>
                </c:pt>
                <c:pt idx="2247">
                  <c:v>39730</c:v>
                </c:pt>
                <c:pt idx="2248">
                  <c:v>39731</c:v>
                </c:pt>
                <c:pt idx="2249">
                  <c:v>39734</c:v>
                </c:pt>
                <c:pt idx="2250">
                  <c:v>39735</c:v>
                </c:pt>
                <c:pt idx="2251">
                  <c:v>39736</c:v>
                </c:pt>
                <c:pt idx="2252">
                  <c:v>39737</c:v>
                </c:pt>
                <c:pt idx="2253">
                  <c:v>39738</c:v>
                </c:pt>
                <c:pt idx="2254">
                  <c:v>39741</c:v>
                </c:pt>
                <c:pt idx="2255">
                  <c:v>39742</c:v>
                </c:pt>
                <c:pt idx="2256">
                  <c:v>39743</c:v>
                </c:pt>
                <c:pt idx="2257">
                  <c:v>39744</c:v>
                </c:pt>
                <c:pt idx="2258">
                  <c:v>39745</c:v>
                </c:pt>
                <c:pt idx="2259">
                  <c:v>39748</c:v>
                </c:pt>
                <c:pt idx="2260">
                  <c:v>39749</c:v>
                </c:pt>
                <c:pt idx="2261">
                  <c:v>39750</c:v>
                </c:pt>
                <c:pt idx="2262">
                  <c:v>39751</c:v>
                </c:pt>
                <c:pt idx="2263">
                  <c:v>39752</c:v>
                </c:pt>
                <c:pt idx="2264">
                  <c:v>39755</c:v>
                </c:pt>
                <c:pt idx="2265">
                  <c:v>39756</c:v>
                </c:pt>
                <c:pt idx="2266">
                  <c:v>39757</c:v>
                </c:pt>
                <c:pt idx="2267">
                  <c:v>39758</c:v>
                </c:pt>
                <c:pt idx="2268">
                  <c:v>39759</c:v>
                </c:pt>
                <c:pt idx="2269">
                  <c:v>39762</c:v>
                </c:pt>
                <c:pt idx="2270">
                  <c:v>39763</c:v>
                </c:pt>
                <c:pt idx="2271">
                  <c:v>39764</c:v>
                </c:pt>
                <c:pt idx="2272">
                  <c:v>39765</c:v>
                </c:pt>
                <c:pt idx="2273">
                  <c:v>39766</c:v>
                </c:pt>
                <c:pt idx="2274">
                  <c:v>39769</c:v>
                </c:pt>
                <c:pt idx="2275">
                  <c:v>39770</c:v>
                </c:pt>
                <c:pt idx="2276">
                  <c:v>39771</c:v>
                </c:pt>
                <c:pt idx="2277">
                  <c:v>39772</c:v>
                </c:pt>
                <c:pt idx="2278">
                  <c:v>39773</c:v>
                </c:pt>
                <c:pt idx="2279">
                  <c:v>39776</c:v>
                </c:pt>
                <c:pt idx="2280">
                  <c:v>39777</c:v>
                </c:pt>
                <c:pt idx="2281">
                  <c:v>39778</c:v>
                </c:pt>
                <c:pt idx="2282">
                  <c:v>39779</c:v>
                </c:pt>
                <c:pt idx="2283">
                  <c:v>39780</c:v>
                </c:pt>
                <c:pt idx="2284">
                  <c:v>39783</c:v>
                </c:pt>
                <c:pt idx="2285">
                  <c:v>39784</c:v>
                </c:pt>
                <c:pt idx="2286">
                  <c:v>39785</c:v>
                </c:pt>
                <c:pt idx="2287">
                  <c:v>39786</c:v>
                </c:pt>
                <c:pt idx="2288">
                  <c:v>39787</c:v>
                </c:pt>
                <c:pt idx="2289">
                  <c:v>39790</c:v>
                </c:pt>
                <c:pt idx="2290">
                  <c:v>39791</c:v>
                </c:pt>
                <c:pt idx="2291">
                  <c:v>39792</c:v>
                </c:pt>
                <c:pt idx="2292">
                  <c:v>39793</c:v>
                </c:pt>
                <c:pt idx="2293">
                  <c:v>39794</c:v>
                </c:pt>
                <c:pt idx="2294">
                  <c:v>39797</c:v>
                </c:pt>
                <c:pt idx="2295">
                  <c:v>39798</c:v>
                </c:pt>
                <c:pt idx="2296">
                  <c:v>39799</c:v>
                </c:pt>
                <c:pt idx="2297">
                  <c:v>39800</c:v>
                </c:pt>
                <c:pt idx="2298">
                  <c:v>39801</c:v>
                </c:pt>
                <c:pt idx="2299">
                  <c:v>39804</c:v>
                </c:pt>
                <c:pt idx="2300">
                  <c:v>39805</c:v>
                </c:pt>
                <c:pt idx="2301">
                  <c:v>39806</c:v>
                </c:pt>
                <c:pt idx="2302">
                  <c:v>39807</c:v>
                </c:pt>
                <c:pt idx="2303">
                  <c:v>39808</c:v>
                </c:pt>
                <c:pt idx="2304">
                  <c:v>39811</c:v>
                </c:pt>
                <c:pt idx="2305">
                  <c:v>39812</c:v>
                </c:pt>
                <c:pt idx="2306">
                  <c:v>39813</c:v>
                </c:pt>
                <c:pt idx="2307">
                  <c:v>39814</c:v>
                </c:pt>
                <c:pt idx="2308">
                  <c:v>39815</c:v>
                </c:pt>
                <c:pt idx="2309">
                  <c:v>39818</c:v>
                </c:pt>
                <c:pt idx="2310">
                  <c:v>39819</c:v>
                </c:pt>
                <c:pt idx="2311">
                  <c:v>39820</c:v>
                </c:pt>
                <c:pt idx="2312">
                  <c:v>39821</c:v>
                </c:pt>
                <c:pt idx="2313">
                  <c:v>39822</c:v>
                </c:pt>
                <c:pt idx="2314">
                  <c:v>39825</c:v>
                </c:pt>
                <c:pt idx="2315">
                  <c:v>39826</c:v>
                </c:pt>
                <c:pt idx="2316">
                  <c:v>39827</c:v>
                </c:pt>
                <c:pt idx="2317">
                  <c:v>39828</c:v>
                </c:pt>
                <c:pt idx="2318">
                  <c:v>39829</c:v>
                </c:pt>
                <c:pt idx="2319">
                  <c:v>39832</c:v>
                </c:pt>
                <c:pt idx="2320">
                  <c:v>39833</c:v>
                </c:pt>
                <c:pt idx="2321">
                  <c:v>39834</c:v>
                </c:pt>
                <c:pt idx="2322">
                  <c:v>39835</c:v>
                </c:pt>
                <c:pt idx="2323">
                  <c:v>39836</c:v>
                </c:pt>
                <c:pt idx="2324">
                  <c:v>39839</c:v>
                </c:pt>
                <c:pt idx="2325">
                  <c:v>39840</c:v>
                </c:pt>
                <c:pt idx="2326">
                  <c:v>39841</c:v>
                </c:pt>
                <c:pt idx="2327">
                  <c:v>39842</c:v>
                </c:pt>
                <c:pt idx="2328">
                  <c:v>39843</c:v>
                </c:pt>
                <c:pt idx="2329">
                  <c:v>39846</c:v>
                </c:pt>
                <c:pt idx="2330">
                  <c:v>39847</c:v>
                </c:pt>
                <c:pt idx="2331">
                  <c:v>39848</c:v>
                </c:pt>
                <c:pt idx="2332">
                  <c:v>39849</c:v>
                </c:pt>
                <c:pt idx="2333">
                  <c:v>39850</c:v>
                </c:pt>
                <c:pt idx="2334">
                  <c:v>39853</c:v>
                </c:pt>
                <c:pt idx="2335">
                  <c:v>39854</c:v>
                </c:pt>
                <c:pt idx="2336">
                  <c:v>39855</c:v>
                </c:pt>
                <c:pt idx="2337">
                  <c:v>39856</c:v>
                </c:pt>
                <c:pt idx="2338">
                  <c:v>39857</c:v>
                </c:pt>
                <c:pt idx="2339">
                  <c:v>39860</c:v>
                </c:pt>
                <c:pt idx="2340">
                  <c:v>39861</c:v>
                </c:pt>
                <c:pt idx="2341">
                  <c:v>39862</c:v>
                </c:pt>
                <c:pt idx="2342">
                  <c:v>39863</c:v>
                </c:pt>
                <c:pt idx="2343">
                  <c:v>39864</c:v>
                </c:pt>
                <c:pt idx="2344">
                  <c:v>39867</c:v>
                </c:pt>
                <c:pt idx="2345">
                  <c:v>39868</c:v>
                </c:pt>
                <c:pt idx="2346">
                  <c:v>39869</c:v>
                </c:pt>
                <c:pt idx="2347">
                  <c:v>39870</c:v>
                </c:pt>
                <c:pt idx="2348">
                  <c:v>39871</c:v>
                </c:pt>
                <c:pt idx="2349">
                  <c:v>39874</c:v>
                </c:pt>
                <c:pt idx="2350">
                  <c:v>39875</c:v>
                </c:pt>
                <c:pt idx="2351">
                  <c:v>39876</c:v>
                </c:pt>
                <c:pt idx="2352">
                  <c:v>39877</c:v>
                </c:pt>
                <c:pt idx="2353">
                  <c:v>39878</c:v>
                </c:pt>
                <c:pt idx="2354">
                  <c:v>39881</c:v>
                </c:pt>
                <c:pt idx="2355">
                  <c:v>39882</c:v>
                </c:pt>
                <c:pt idx="2356">
                  <c:v>39883</c:v>
                </c:pt>
                <c:pt idx="2357">
                  <c:v>39884</c:v>
                </c:pt>
                <c:pt idx="2358">
                  <c:v>39885</c:v>
                </c:pt>
                <c:pt idx="2359">
                  <c:v>39888</c:v>
                </c:pt>
                <c:pt idx="2360">
                  <c:v>39889</c:v>
                </c:pt>
                <c:pt idx="2361">
                  <c:v>39890</c:v>
                </c:pt>
                <c:pt idx="2362">
                  <c:v>39891</c:v>
                </c:pt>
                <c:pt idx="2363">
                  <c:v>39892</c:v>
                </c:pt>
                <c:pt idx="2364">
                  <c:v>39895</c:v>
                </c:pt>
                <c:pt idx="2365">
                  <c:v>39896</c:v>
                </c:pt>
                <c:pt idx="2366">
                  <c:v>39897</c:v>
                </c:pt>
                <c:pt idx="2367">
                  <c:v>39898</c:v>
                </c:pt>
                <c:pt idx="2368">
                  <c:v>39899</c:v>
                </c:pt>
                <c:pt idx="2369">
                  <c:v>39902</c:v>
                </c:pt>
                <c:pt idx="2370">
                  <c:v>39903</c:v>
                </c:pt>
                <c:pt idx="2371">
                  <c:v>39904</c:v>
                </c:pt>
                <c:pt idx="2372">
                  <c:v>39905</c:v>
                </c:pt>
                <c:pt idx="2373">
                  <c:v>39906</c:v>
                </c:pt>
                <c:pt idx="2374">
                  <c:v>39909</c:v>
                </c:pt>
                <c:pt idx="2375">
                  <c:v>39910</c:v>
                </c:pt>
                <c:pt idx="2376">
                  <c:v>39911</c:v>
                </c:pt>
                <c:pt idx="2377">
                  <c:v>39912</c:v>
                </c:pt>
                <c:pt idx="2378">
                  <c:v>39913</c:v>
                </c:pt>
                <c:pt idx="2379">
                  <c:v>39916</c:v>
                </c:pt>
                <c:pt idx="2380">
                  <c:v>39917</c:v>
                </c:pt>
                <c:pt idx="2381">
                  <c:v>39918</c:v>
                </c:pt>
                <c:pt idx="2382">
                  <c:v>39919</c:v>
                </c:pt>
                <c:pt idx="2383">
                  <c:v>39920</c:v>
                </c:pt>
                <c:pt idx="2384">
                  <c:v>39923</c:v>
                </c:pt>
                <c:pt idx="2385">
                  <c:v>39924</c:v>
                </c:pt>
                <c:pt idx="2386">
                  <c:v>39925</c:v>
                </c:pt>
                <c:pt idx="2387">
                  <c:v>39926</c:v>
                </c:pt>
                <c:pt idx="2388">
                  <c:v>39927</c:v>
                </c:pt>
                <c:pt idx="2389">
                  <c:v>39930</c:v>
                </c:pt>
                <c:pt idx="2390">
                  <c:v>39931</c:v>
                </c:pt>
                <c:pt idx="2391">
                  <c:v>39932</c:v>
                </c:pt>
                <c:pt idx="2392">
                  <c:v>39933</c:v>
                </c:pt>
                <c:pt idx="2393">
                  <c:v>39934</c:v>
                </c:pt>
                <c:pt idx="2394">
                  <c:v>39937</c:v>
                </c:pt>
                <c:pt idx="2395">
                  <c:v>39938</c:v>
                </c:pt>
                <c:pt idx="2396">
                  <c:v>39939</c:v>
                </c:pt>
                <c:pt idx="2397">
                  <c:v>39940</c:v>
                </c:pt>
                <c:pt idx="2398">
                  <c:v>39941</c:v>
                </c:pt>
                <c:pt idx="2399">
                  <c:v>39944</c:v>
                </c:pt>
                <c:pt idx="2400">
                  <c:v>39945</c:v>
                </c:pt>
                <c:pt idx="2401">
                  <c:v>39946</c:v>
                </c:pt>
                <c:pt idx="2402">
                  <c:v>39947</c:v>
                </c:pt>
                <c:pt idx="2403">
                  <c:v>39948</c:v>
                </c:pt>
                <c:pt idx="2404">
                  <c:v>39951</c:v>
                </c:pt>
                <c:pt idx="2405">
                  <c:v>39952</c:v>
                </c:pt>
                <c:pt idx="2406">
                  <c:v>39953</c:v>
                </c:pt>
                <c:pt idx="2407">
                  <c:v>39954</c:v>
                </c:pt>
                <c:pt idx="2408">
                  <c:v>39955</c:v>
                </c:pt>
                <c:pt idx="2409">
                  <c:v>39958</c:v>
                </c:pt>
                <c:pt idx="2410">
                  <c:v>39959</c:v>
                </c:pt>
                <c:pt idx="2411">
                  <c:v>39960</c:v>
                </c:pt>
                <c:pt idx="2412">
                  <c:v>39961</c:v>
                </c:pt>
                <c:pt idx="2413">
                  <c:v>39962</c:v>
                </c:pt>
                <c:pt idx="2414">
                  <c:v>39965</c:v>
                </c:pt>
                <c:pt idx="2415">
                  <c:v>39966</c:v>
                </c:pt>
                <c:pt idx="2416">
                  <c:v>39967</c:v>
                </c:pt>
                <c:pt idx="2417">
                  <c:v>39968</c:v>
                </c:pt>
                <c:pt idx="2418">
                  <c:v>39969</c:v>
                </c:pt>
                <c:pt idx="2419">
                  <c:v>39972</c:v>
                </c:pt>
                <c:pt idx="2420">
                  <c:v>39973</c:v>
                </c:pt>
                <c:pt idx="2421">
                  <c:v>39974</c:v>
                </c:pt>
                <c:pt idx="2422">
                  <c:v>39975</c:v>
                </c:pt>
                <c:pt idx="2423">
                  <c:v>39976</c:v>
                </c:pt>
                <c:pt idx="2424">
                  <c:v>39979</c:v>
                </c:pt>
                <c:pt idx="2425">
                  <c:v>39980</c:v>
                </c:pt>
                <c:pt idx="2426">
                  <c:v>39981</c:v>
                </c:pt>
                <c:pt idx="2427">
                  <c:v>39982</c:v>
                </c:pt>
                <c:pt idx="2428">
                  <c:v>39983</c:v>
                </c:pt>
                <c:pt idx="2429">
                  <c:v>39986</c:v>
                </c:pt>
                <c:pt idx="2430">
                  <c:v>39987</c:v>
                </c:pt>
                <c:pt idx="2431">
                  <c:v>39988</c:v>
                </c:pt>
                <c:pt idx="2432">
                  <c:v>39989</c:v>
                </c:pt>
                <c:pt idx="2433">
                  <c:v>39990</c:v>
                </c:pt>
                <c:pt idx="2434">
                  <c:v>39993</c:v>
                </c:pt>
                <c:pt idx="2435">
                  <c:v>39994</c:v>
                </c:pt>
                <c:pt idx="2436">
                  <c:v>39995</c:v>
                </c:pt>
                <c:pt idx="2437">
                  <c:v>39996</c:v>
                </c:pt>
                <c:pt idx="2438">
                  <c:v>39997</c:v>
                </c:pt>
                <c:pt idx="2439">
                  <c:v>40000</c:v>
                </c:pt>
                <c:pt idx="2440">
                  <c:v>40001</c:v>
                </c:pt>
                <c:pt idx="2441">
                  <c:v>40002</c:v>
                </c:pt>
                <c:pt idx="2442">
                  <c:v>40003</c:v>
                </c:pt>
                <c:pt idx="2443">
                  <c:v>40004</c:v>
                </c:pt>
                <c:pt idx="2444">
                  <c:v>40007</c:v>
                </c:pt>
                <c:pt idx="2445">
                  <c:v>40008</c:v>
                </c:pt>
                <c:pt idx="2446">
                  <c:v>40009</c:v>
                </c:pt>
                <c:pt idx="2447">
                  <c:v>40010</c:v>
                </c:pt>
                <c:pt idx="2448">
                  <c:v>40011</c:v>
                </c:pt>
                <c:pt idx="2449">
                  <c:v>40014</c:v>
                </c:pt>
                <c:pt idx="2450">
                  <c:v>40015</c:v>
                </c:pt>
                <c:pt idx="2451">
                  <c:v>40016</c:v>
                </c:pt>
                <c:pt idx="2452">
                  <c:v>40017</c:v>
                </c:pt>
                <c:pt idx="2453">
                  <c:v>40018</c:v>
                </c:pt>
                <c:pt idx="2454">
                  <c:v>40021</c:v>
                </c:pt>
                <c:pt idx="2455">
                  <c:v>40022</c:v>
                </c:pt>
                <c:pt idx="2456">
                  <c:v>40023</c:v>
                </c:pt>
                <c:pt idx="2457">
                  <c:v>40024</c:v>
                </c:pt>
                <c:pt idx="2458">
                  <c:v>40025</c:v>
                </c:pt>
                <c:pt idx="2459">
                  <c:v>40028</c:v>
                </c:pt>
                <c:pt idx="2460">
                  <c:v>40029</c:v>
                </c:pt>
                <c:pt idx="2461">
                  <c:v>40030</c:v>
                </c:pt>
                <c:pt idx="2462">
                  <c:v>40031</c:v>
                </c:pt>
                <c:pt idx="2463">
                  <c:v>40032</c:v>
                </c:pt>
                <c:pt idx="2464">
                  <c:v>40035</c:v>
                </c:pt>
                <c:pt idx="2465">
                  <c:v>40036</c:v>
                </c:pt>
                <c:pt idx="2466">
                  <c:v>40037</c:v>
                </c:pt>
                <c:pt idx="2467">
                  <c:v>40038</c:v>
                </c:pt>
                <c:pt idx="2468">
                  <c:v>40039</c:v>
                </c:pt>
                <c:pt idx="2469">
                  <c:v>40042</c:v>
                </c:pt>
                <c:pt idx="2470">
                  <c:v>40043</c:v>
                </c:pt>
                <c:pt idx="2471">
                  <c:v>40044</c:v>
                </c:pt>
                <c:pt idx="2472">
                  <c:v>40045</c:v>
                </c:pt>
                <c:pt idx="2473">
                  <c:v>40046</c:v>
                </c:pt>
                <c:pt idx="2474">
                  <c:v>40049</c:v>
                </c:pt>
                <c:pt idx="2475">
                  <c:v>40050</c:v>
                </c:pt>
                <c:pt idx="2476">
                  <c:v>40051</c:v>
                </c:pt>
                <c:pt idx="2477">
                  <c:v>40052</c:v>
                </c:pt>
                <c:pt idx="2478">
                  <c:v>40053</c:v>
                </c:pt>
                <c:pt idx="2479">
                  <c:v>40056</c:v>
                </c:pt>
                <c:pt idx="2480">
                  <c:v>40057</c:v>
                </c:pt>
                <c:pt idx="2481">
                  <c:v>40058</c:v>
                </c:pt>
                <c:pt idx="2482">
                  <c:v>40059</c:v>
                </c:pt>
                <c:pt idx="2483">
                  <c:v>40060</c:v>
                </c:pt>
                <c:pt idx="2484">
                  <c:v>40063</c:v>
                </c:pt>
                <c:pt idx="2485">
                  <c:v>40064</c:v>
                </c:pt>
                <c:pt idx="2486">
                  <c:v>40065</c:v>
                </c:pt>
                <c:pt idx="2487">
                  <c:v>40066</c:v>
                </c:pt>
                <c:pt idx="2488">
                  <c:v>40067</c:v>
                </c:pt>
                <c:pt idx="2489">
                  <c:v>40070</c:v>
                </c:pt>
                <c:pt idx="2490">
                  <c:v>40071</c:v>
                </c:pt>
                <c:pt idx="2491">
                  <c:v>40072</c:v>
                </c:pt>
                <c:pt idx="2492">
                  <c:v>40073</c:v>
                </c:pt>
                <c:pt idx="2493">
                  <c:v>40074</c:v>
                </c:pt>
                <c:pt idx="2494">
                  <c:v>40077</c:v>
                </c:pt>
                <c:pt idx="2495">
                  <c:v>40078</c:v>
                </c:pt>
                <c:pt idx="2496">
                  <c:v>40079</c:v>
                </c:pt>
                <c:pt idx="2497">
                  <c:v>40080</c:v>
                </c:pt>
                <c:pt idx="2498">
                  <c:v>40081</c:v>
                </c:pt>
                <c:pt idx="2499">
                  <c:v>40084</c:v>
                </c:pt>
                <c:pt idx="2500">
                  <c:v>40085</c:v>
                </c:pt>
                <c:pt idx="2501">
                  <c:v>40086</c:v>
                </c:pt>
                <c:pt idx="2502">
                  <c:v>40087</c:v>
                </c:pt>
                <c:pt idx="2503">
                  <c:v>40088</c:v>
                </c:pt>
                <c:pt idx="2504">
                  <c:v>40091</c:v>
                </c:pt>
                <c:pt idx="2505">
                  <c:v>40092</c:v>
                </c:pt>
                <c:pt idx="2506">
                  <c:v>40093</c:v>
                </c:pt>
                <c:pt idx="2507">
                  <c:v>40094</c:v>
                </c:pt>
                <c:pt idx="2508">
                  <c:v>40095</c:v>
                </c:pt>
                <c:pt idx="2509">
                  <c:v>40098</c:v>
                </c:pt>
                <c:pt idx="2510">
                  <c:v>40099</c:v>
                </c:pt>
                <c:pt idx="2511">
                  <c:v>40100</c:v>
                </c:pt>
                <c:pt idx="2512">
                  <c:v>40101</c:v>
                </c:pt>
                <c:pt idx="2513">
                  <c:v>40102</c:v>
                </c:pt>
                <c:pt idx="2514">
                  <c:v>40105</c:v>
                </c:pt>
                <c:pt idx="2515">
                  <c:v>40106</c:v>
                </c:pt>
                <c:pt idx="2516">
                  <c:v>40107</c:v>
                </c:pt>
                <c:pt idx="2517">
                  <c:v>40108</c:v>
                </c:pt>
                <c:pt idx="2518">
                  <c:v>40109</c:v>
                </c:pt>
                <c:pt idx="2519">
                  <c:v>40112</c:v>
                </c:pt>
                <c:pt idx="2520">
                  <c:v>40113</c:v>
                </c:pt>
                <c:pt idx="2521">
                  <c:v>40114</c:v>
                </c:pt>
                <c:pt idx="2522">
                  <c:v>40115</c:v>
                </c:pt>
                <c:pt idx="2523">
                  <c:v>40116</c:v>
                </c:pt>
                <c:pt idx="2524">
                  <c:v>40119</c:v>
                </c:pt>
                <c:pt idx="2525">
                  <c:v>40120</c:v>
                </c:pt>
                <c:pt idx="2526">
                  <c:v>40121</c:v>
                </c:pt>
                <c:pt idx="2527">
                  <c:v>40122</c:v>
                </c:pt>
                <c:pt idx="2528">
                  <c:v>40123</c:v>
                </c:pt>
                <c:pt idx="2529">
                  <c:v>40126</c:v>
                </c:pt>
                <c:pt idx="2530">
                  <c:v>40127</c:v>
                </c:pt>
                <c:pt idx="2531">
                  <c:v>40128</c:v>
                </c:pt>
                <c:pt idx="2532">
                  <c:v>40129</c:v>
                </c:pt>
                <c:pt idx="2533">
                  <c:v>40130</c:v>
                </c:pt>
                <c:pt idx="2534">
                  <c:v>40133</c:v>
                </c:pt>
                <c:pt idx="2535">
                  <c:v>40134</c:v>
                </c:pt>
                <c:pt idx="2536">
                  <c:v>40135</c:v>
                </c:pt>
                <c:pt idx="2537">
                  <c:v>40136</c:v>
                </c:pt>
                <c:pt idx="2538">
                  <c:v>40137</c:v>
                </c:pt>
                <c:pt idx="2539">
                  <c:v>40140</c:v>
                </c:pt>
                <c:pt idx="2540">
                  <c:v>40141</c:v>
                </c:pt>
                <c:pt idx="2541">
                  <c:v>40142</c:v>
                </c:pt>
                <c:pt idx="2542">
                  <c:v>40143</c:v>
                </c:pt>
                <c:pt idx="2543">
                  <c:v>40144</c:v>
                </c:pt>
                <c:pt idx="2544">
                  <c:v>40147</c:v>
                </c:pt>
                <c:pt idx="2545">
                  <c:v>40148</c:v>
                </c:pt>
                <c:pt idx="2546">
                  <c:v>40149</c:v>
                </c:pt>
                <c:pt idx="2547">
                  <c:v>40150</c:v>
                </c:pt>
                <c:pt idx="2548">
                  <c:v>40151</c:v>
                </c:pt>
                <c:pt idx="2549">
                  <c:v>40154</c:v>
                </c:pt>
                <c:pt idx="2550">
                  <c:v>40155</c:v>
                </c:pt>
                <c:pt idx="2551">
                  <c:v>40156</c:v>
                </c:pt>
                <c:pt idx="2552">
                  <c:v>40157</c:v>
                </c:pt>
                <c:pt idx="2553">
                  <c:v>40158</c:v>
                </c:pt>
                <c:pt idx="2554">
                  <c:v>40161</c:v>
                </c:pt>
                <c:pt idx="2555">
                  <c:v>40162</c:v>
                </c:pt>
                <c:pt idx="2556">
                  <c:v>40163</c:v>
                </c:pt>
                <c:pt idx="2557">
                  <c:v>40164</c:v>
                </c:pt>
                <c:pt idx="2558">
                  <c:v>40165</c:v>
                </c:pt>
                <c:pt idx="2559">
                  <c:v>40168</c:v>
                </c:pt>
                <c:pt idx="2560">
                  <c:v>40169</c:v>
                </c:pt>
                <c:pt idx="2561">
                  <c:v>40170</c:v>
                </c:pt>
                <c:pt idx="2562">
                  <c:v>40171</c:v>
                </c:pt>
                <c:pt idx="2563">
                  <c:v>40172</c:v>
                </c:pt>
                <c:pt idx="2564">
                  <c:v>40175</c:v>
                </c:pt>
                <c:pt idx="2565">
                  <c:v>40176</c:v>
                </c:pt>
                <c:pt idx="2566">
                  <c:v>40177</c:v>
                </c:pt>
                <c:pt idx="2567">
                  <c:v>40178</c:v>
                </c:pt>
                <c:pt idx="2568">
                  <c:v>40179</c:v>
                </c:pt>
                <c:pt idx="2569">
                  <c:v>40182</c:v>
                </c:pt>
                <c:pt idx="2570">
                  <c:v>40183</c:v>
                </c:pt>
                <c:pt idx="2571">
                  <c:v>40184</c:v>
                </c:pt>
                <c:pt idx="2572">
                  <c:v>40185</c:v>
                </c:pt>
                <c:pt idx="2573">
                  <c:v>40186</c:v>
                </c:pt>
                <c:pt idx="2574">
                  <c:v>40189</c:v>
                </c:pt>
                <c:pt idx="2575">
                  <c:v>40190</c:v>
                </c:pt>
                <c:pt idx="2576">
                  <c:v>40191</c:v>
                </c:pt>
                <c:pt idx="2577">
                  <c:v>40192</c:v>
                </c:pt>
                <c:pt idx="2578">
                  <c:v>40193</c:v>
                </c:pt>
                <c:pt idx="2579">
                  <c:v>40196</c:v>
                </c:pt>
                <c:pt idx="2580">
                  <c:v>40197</c:v>
                </c:pt>
                <c:pt idx="2581">
                  <c:v>40198</c:v>
                </c:pt>
                <c:pt idx="2582">
                  <c:v>40199</c:v>
                </c:pt>
                <c:pt idx="2583">
                  <c:v>40200</c:v>
                </c:pt>
                <c:pt idx="2584">
                  <c:v>40203</c:v>
                </c:pt>
                <c:pt idx="2585">
                  <c:v>40204</c:v>
                </c:pt>
                <c:pt idx="2586">
                  <c:v>40205</c:v>
                </c:pt>
                <c:pt idx="2587">
                  <c:v>40206</c:v>
                </c:pt>
                <c:pt idx="2588">
                  <c:v>40207</c:v>
                </c:pt>
                <c:pt idx="2589">
                  <c:v>40210</c:v>
                </c:pt>
                <c:pt idx="2590">
                  <c:v>40211</c:v>
                </c:pt>
                <c:pt idx="2591">
                  <c:v>40212</c:v>
                </c:pt>
                <c:pt idx="2592">
                  <c:v>40213</c:v>
                </c:pt>
                <c:pt idx="2593">
                  <c:v>40214</c:v>
                </c:pt>
                <c:pt idx="2594">
                  <c:v>40217</c:v>
                </c:pt>
                <c:pt idx="2595">
                  <c:v>40218</c:v>
                </c:pt>
                <c:pt idx="2596">
                  <c:v>40219</c:v>
                </c:pt>
                <c:pt idx="2597">
                  <c:v>40220</c:v>
                </c:pt>
                <c:pt idx="2598">
                  <c:v>40221</c:v>
                </c:pt>
                <c:pt idx="2599">
                  <c:v>40224</c:v>
                </c:pt>
                <c:pt idx="2600">
                  <c:v>40225</c:v>
                </c:pt>
                <c:pt idx="2601">
                  <c:v>40226</c:v>
                </c:pt>
                <c:pt idx="2602">
                  <c:v>40227</c:v>
                </c:pt>
                <c:pt idx="2603">
                  <c:v>40228</c:v>
                </c:pt>
                <c:pt idx="2604">
                  <c:v>40231</c:v>
                </c:pt>
                <c:pt idx="2605">
                  <c:v>40232</c:v>
                </c:pt>
                <c:pt idx="2606">
                  <c:v>40233</c:v>
                </c:pt>
                <c:pt idx="2607">
                  <c:v>40234</c:v>
                </c:pt>
                <c:pt idx="2608">
                  <c:v>40235</c:v>
                </c:pt>
                <c:pt idx="2609">
                  <c:v>40238</c:v>
                </c:pt>
                <c:pt idx="2610">
                  <c:v>40239</c:v>
                </c:pt>
                <c:pt idx="2611">
                  <c:v>40240</c:v>
                </c:pt>
                <c:pt idx="2612">
                  <c:v>40241</c:v>
                </c:pt>
                <c:pt idx="2613">
                  <c:v>40242</c:v>
                </c:pt>
                <c:pt idx="2614">
                  <c:v>40245</c:v>
                </c:pt>
                <c:pt idx="2615">
                  <c:v>40246</c:v>
                </c:pt>
                <c:pt idx="2616">
                  <c:v>40247</c:v>
                </c:pt>
                <c:pt idx="2617">
                  <c:v>40248</c:v>
                </c:pt>
                <c:pt idx="2618">
                  <c:v>40249</c:v>
                </c:pt>
                <c:pt idx="2619">
                  <c:v>40252</c:v>
                </c:pt>
                <c:pt idx="2620">
                  <c:v>40253</c:v>
                </c:pt>
                <c:pt idx="2621">
                  <c:v>40254</c:v>
                </c:pt>
                <c:pt idx="2622">
                  <c:v>40255</c:v>
                </c:pt>
                <c:pt idx="2623">
                  <c:v>40256</c:v>
                </c:pt>
                <c:pt idx="2624">
                  <c:v>40259</c:v>
                </c:pt>
                <c:pt idx="2625">
                  <c:v>40260</c:v>
                </c:pt>
                <c:pt idx="2626">
                  <c:v>40261</c:v>
                </c:pt>
                <c:pt idx="2627">
                  <c:v>40262</c:v>
                </c:pt>
                <c:pt idx="2628">
                  <c:v>40263</c:v>
                </c:pt>
                <c:pt idx="2629">
                  <c:v>40266</c:v>
                </c:pt>
                <c:pt idx="2630">
                  <c:v>40267</c:v>
                </c:pt>
                <c:pt idx="2631">
                  <c:v>40268</c:v>
                </c:pt>
                <c:pt idx="2632">
                  <c:v>40269</c:v>
                </c:pt>
                <c:pt idx="2633">
                  <c:v>40270</c:v>
                </c:pt>
                <c:pt idx="2634">
                  <c:v>40273</c:v>
                </c:pt>
                <c:pt idx="2635">
                  <c:v>40274</c:v>
                </c:pt>
                <c:pt idx="2636">
                  <c:v>40275</c:v>
                </c:pt>
                <c:pt idx="2637">
                  <c:v>40276</c:v>
                </c:pt>
                <c:pt idx="2638">
                  <c:v>40277</c:v>
                </c:pt>
                <c:pt idx="2639">
                  <c:v>40280</c:v>
                </c:pt>
                <c:pt idx="2640">
                  <c:v>40281</c:v>
                </c:pt>
                <c:pt idx="2641">
                  <c:v>40282</c:v>
                </c:pt>
                <c:pt idx="2642">
                  <c:v>40283</c:v>
                </c:pt>
                <c:pt idx="2643">
                  <c:v>40284</c:v>
                </c:pt>
                <c:pt idx="2644">
                  <c:v>40287</c:v>
                </c:pt>
                <c:pt idx="2645">
                  <c:v>40288</c:v>
                </c:pt>
                <c:pt idx="2646">
                  <c:v>40289</c:v>
                </c:pt>
                <c:pt idx="2647">
                  <c:v>40290</c:v>
                </c:pt>
                <c:pt idx="2648">
                  <c:v>40291</c:v>
                </c:pt>
                <c:pt idx="2649">
                  <c:v>40294</c:v>
                </c:pt>
                <c:pt idx="2650">
                  <c:v>40295</c:v>
                </c:pt>
                <c:pt idx="2651">
                  <c:v>40296</c:v>
                </c:pt>
                <c:pt idx="2652">
                  <c:v>40297</c:v>
                </c:pt>
                <c:pt idx="2653">
                  <c:v>40298</c:v>
                </c:pt>
                <c:pt idx="2654">
                  <c:v>40301</c:v>
                </c:pt>
                <c:pt idx="2655">
                  <c:v>40302</c:v>
                </c:pt>
                <c:pt idx="2656">
                  <c:v>40303</c:v>
                </c:pt>
                <c:pt idx="2657">
                  <c:v>40304</c:v>
                </c:pt>
                <c:pt idx="2658">
                  <c:v>40305</c:v>
                </c:pt>
                <c:pt idx="2659">
                  <c:v>40308</c:v>
                </c:pt>
                <c:pt idx="2660">
                  <c:v>40309</c:v>
                </c:pt>
                <c:pt idx="2661">
                  <c:v>40310</c:v>
                </c:pt>
                <c:pt idx="2662">
                  <c:v>40311</c:v>
                </c:pt>
                <c:pt idx="2663">
                  <c:v>40312</c:v>
                </c:pt>
                <c:pt idx="2664">
                  <c:v>40315</c:v>
                </c:pt>
                <c:pt idx="2665">
                  <c:v>40316</c:v>
                </c:pt>
                <c:pt idx="2666">
                  <c:v>40317</c:v>
                </c:pt>
                <c:pt idx="2667">
                  <c:v>40318</c:v>
                </c:pt>
                <c:pt idx="2668">
                  <c:v>40319</c:v>
                </c:pt>
                <c:pt idx="2669">
                  <c:v>40322</c:v>
                </c:pt>
                <c:pt idx="2670">
                  <c:v>40323</c:v>
                </c:pt>
                <c:pt idx="2671">
                  <c:v>40324</c:v>
                </c:pt>
                <c:pt idx="2672">
                  <c:v>40325</c:v>
                </c:pt>
                <c:pt idx="2673">
                  <c:v>40326</c:v>
                </c:pt>
                <c:pt idx="2674">
                  <c:v>40329</c:v>
                </c:pt>
                <c:pt idx="2675">
                  <c:v>40330</c:v>
                </c:pt>
                <c:pt idx="2676">
                  <c:v>40331</c:v>
                </c:pt>
                <c:pt idx="2677">
                  <c:v>40332</c:v>
                </c:pt>
                <c:pt idx="2678">
                  <c:v>40333</c:v>
                </c:pt>
                <c:pt idx="2679">
                  <c:v>40336</c:v>
                </c:pt>
                <c:pt idx="2680">
                  <c:v>40337</c:v>
                </c:pt>
                <c:pt idx="2681">
                  <c:v>40338</c:v>
                </c:pt>
                <c:pt idx="2682">
                  <c:v>40339</c:v>
                </c:pt>
                <c:pt idx="2683">
                  <c:v>40340</c:v>
                </c:pt>
                <c:pt idx="2684">
                  <c:v>40343</c:v>
                </c:pt>
                <c:pt idx="2685">
                  <c:v>40344</c:v>
                </c:pt>
                <c:pt idx="2686">
                  <c:v>40345</c:v>
                </c:pt>
                <c:pt idx="2687">
                  <c:v>40346</c:v>
                </c:pt>
                <c:pt idx="2688">
                  <c:v>40347</c:v>
                </c:pt>
                <c:pt idx="2689">
                  <c:v>40350</c:v>
                </c:pt>
                <c:pt idx="2690">
                  <c:v>40351</c:v>
                </c:pt>
                <c:pt idx="2691">
                  <c:v>40352</c:v>
                </c:pt>
                <c:pt idx="2692">
                  <c:v>40353</c:v>
                </c:pt>
                <c:pt idx="2693">
                  <c:v>40354</c:v>
                </c:pt>
                <c:pt idx="2694">
                  <c:v>40357</c:v>
                </c:pt>
                <c:pt idx="2695">
                  <c:v>40358</c:v>
                </c:pt>
                <c:pt idx="2696">
                  <c:v>40359</c:v>
                </c:pt>
                <c:pt idx="2697">
                  <c:v>40360</c:v>
                </c:pt>
                <c:pt idx="2698">
                  <c:v>40361</c:v>
                </c:pt>
                <c:pt idx="2699">
                  <c:v>40364</c:v>
                </c:pt>
                <c:pt idx="2700">
                  <c:v>40365</c:v>
                </c:pt>
                <c:pt idx="2701">
                  <c:v>40366</c:v>
                </c:pt>
                <c:pt idx="2702">
                  <c:v>40367</c:v>
                </c:pt>
                <c:pt idx="2703">
                  <c:v>40368</c:v>
                </c:pt>
                <c:pt idx="2704">
                  <c:v>40371</c:v>
                </c:pt>
                <c:pt idx="2705">
                  <c:v>40372</c:v>
                </c:pt>
                <c:pt idx="2706">
                  <c:v>40373</c:v>
                </c:pt>
                <c:pt idx="2707">
                  <c:v>40374</c:v>
                </c:pt>
                <c:pt idx="2708">
                  <c:v>40375</c:v>
                </c:pt>
                <c:pt idx="2709">
                  <c:v>40378</c:v>
                </c:pt>
                <c:pt idx="2710">
                  <c:v>40379</c:v>
                </c:pt>
                <c:pt idx="2711">
                  <c:v>40380</c:v>
                </c:pt>
                <c:pt idx="2712">
                  <c:v>40381</c:v>
                </c:pt>
                <c:pt idx="2713">
                  <c:v>40382</c:v>
                </c:pt>
                <c:pt idx="2714">
                  <c:v>40385</c:v>
                </c:pt>
                <c:pt idx="2715">
                  <c:v>40386</c:v>
                </c:pt>
                <c:pt idx="2716">
                  <c:v>40387</c:v>
                </c:pt>
                <c:pt idx="2717">
                  <c:v>40388</c:v>
                </c:pt>
                <c:pt idx="2718">
                  <c:v>40389</c:v>
                </c:pt>
                <c:pt idx="2719">
                  <c:v>40392</c:v>
                </c:pt>
                <c:pt idx="2720">
                  <c:v>40393</c:v>
                </c:pt>
                <c:pt idx="2721">
                  <c:v>40394</c:v>
                </c:pt>
                <c:pt idx="2722">
                  <c:v>40395</c:v>
                </c:pt>
                <c:pt idx="2723">
                  <c:v>40396</c:v>
                </c:pt>
                <c:pt idx="2724">
                  <c:v>40399</c:v>
                </c:pt>
                <c:pt idx="2725">
                  <c:v>40400</c:v>
                </c:pt>
                <c:pt idx="2726">
                  <c:v>40401</c:v>
                </c:pt>
                <c:pt idx="2727">
                  <c:v>40402</c:v>
                </c:pt>
                <c:pt idx="2728">
                  <c:v>40403</c:v>
                </c:pt>
                <c:pt idx="2729">
                  <c:v>40406</c:v>
                </c:pt>
                <c:pt idx="2730">
                  <c:v>40407</c:v>
                </c:pt>
                <c:pt idx="2731">
                  <c:v>40408</c:v>
                </c:pt>
                <c:pt idx="2732">
                  <c:v>40409</c:v>
                </c:pt>
                <c:pt idx="2733">
                  <c:v>40410</c:v>
                </c:pt>
                <c:pt idx="2734">
                  <c:v>40413</c:v>
                </c:pt>
                <c:pt idx="2735">
                  <c:v>40414</c:v>
                </c:pt>
                <c:pt idx="2736">
                  <c:v>40415</c:v>
                </c:pt>
                <c:pt idx="2737">
                  <c:v>40416</c:v>
                </c:pt>
                <c:pt idx="2738">
                  <c:v>40417</c:v>
                </c:pt>
                <c:pt idx="2739">
                  <c:v>40420</c:v>
                </c:pt>
                <c:pt idx="2740">
                  <c:v>40421</c:v>
                </c:pt>
                <c:pt idx="2741">
                  <c:v>40422</c:v>
                </c:pt>
                <c:pt idx="2742">
                  <c:v>40423</c:v>
                </c:pt>
                <c:pt idx="2743">
                  <c:v>40424</c:v>
                </c:pt>
                <c:pt idx="2744">
                  <c:v>40427</c:v>
                </c:pt>
                <c:pt idx="2745">
                  <c:v>40428</c:v>
                </c:pt>
                <c:pt idx="2746">
                  <c:v>40429</c:v>
                </c:pt>
                <c:pt idx="2747">
                  <c:v>40430</c:v>
                </c:pt>
                <c:pt idx="2748">
                  <c:v>40431</c:v>
                </c:pt>
                <c:pt idx="2749">
                  <c:v>40434</c:v>
                </c:pt>
                <c:pt idx="2750">
                  <c:v>40435</c:v>
                </c:pt>
                <c:pt idx="2751">
                  <c:v>40436</c:v>
                </c:pt>
                <c:pt idx="2752">
                  <c:v>40437</c:v>
                </c:pt>
                <c:pt idx="2753">
                  <c:v>40438</c:v>
                </c:pt>
                <c:pt idx="2754">
                  <c:v>40441</c:v>
                </c:pt>
                <c:pt idx="2755">
                  <c:v>40442</c:v>
                </c:pt>
                <c:pt idx="2756">
                  <c:v>40443</c:v>
                </c:pt>
                <c:pt idx="2757">
                  <c:v>40444</c:v>
                </c:pt>
                <c:pt idx="2758">
                  <c:v>40445</c:v>
                </c:pt>
                <c:pt idx="2759">
                  <c:v>40448</c:v>
                </c:pt>
                <c:pt idx="2760">
                  <c:v>40449</c:v>
                </c:pt>
                <c:pt idx="2761">
                  <c:v>40450</c:v>
                </c:pt>
                <c:pt idx="2762">
                  <c:v>40451</c:v>
                </c:pt>
                <c:pt idx="2763">
                  <c:v>40452</c:v>
                </c:pt>
                <c:pt idx="2764">
                  <c:v>40455</c:v>
                </c:pt>
                <c:pt idx="2765">
                  <c:v>40456</c:v>
                </c:pt>
                <c:pt idx="2766">
                  <c:v>40457</c:v>
                </c:pt>
                <c:pt idx="2767">
                  <c:v>40458</c:v>
                </c:pt>
                <c:pt idx="2768">
                  <c:v>40459</c:v>
                </c:pt>
                <c:pt idx="2769">
                  <c:v>40462</c:v>
                </c:pt>
                <c:pt idx="2770">
                  <c:v>40463</c:v>
                </c:pt>
                <c:pt idx="2771">
                  <c:v>40464</c:v>
                </c:pt>
                <c:pt idx="2772">
                  <c:v>40465</c:v>
                </c:pt>
                <c:pt idx="2773">
                  <c:v>40466</c:v>
                </c:pt>
                <c:pt idx="2774">
                  <c:v>40469</c:v>
                </c:pt>
                <c:pt idx="2775">
                  <c:v>40470</c:v>
                </c:pt>
                <c:pt idx="2776">
                  <c:v>40471</c:v>
                </c:pt>
                <c:pt idx="2777">
                  <c:v>40472</c:v>
                </c:pt>
                <c:pt idx="2778">
                  <c:v>40473</c:v>
                </c:pt>
                <c:pt idx="2779">
                  <c:v>40476</c:v>
                </c:pt>
                <c:pt idx="2780">
                  <c:v>40477</c:v>
                </c:pt>
                <c:pt idx="2781">
                  <c:v>40478</c:v>
                </c:pt>
                <c:pt idx="2782">
                  <c:v>40479</c:v>
                </c:pt>
                <c:pt idx="2783">
                  <c:v>40480</c:v>
                </c:pt>
                <c:pt idx="2784">
                  <c:v>40483</c:v>
                </c:pt>
                <c:pt idx="2785">
                  <c:v>40484</c:v>
                </c:pt>
                <c:pt idx="2786">
                  <c:v>40485</c:v>
                </c:pt>
                <c:pt idx="2787">
                  <c:v>40486</c:v>
                </c:pt>
                <c:pt idx="2788">
                  <c:v>40487</c:v>
                </c:pt>
                <c:pt idx="2789">
                  <c:v>40490</c:v>
                </c:pt>
                <c:pt idx="2790">
                  <c:v>40491</c:v>
                </c:pt>
                <c:pt idx="2791">
                  <c:v>40492</c:v>
                </c:pt>
                <c:pt idx="2792">
                  <c:v>40493</c:v>
                </c:pt>
                <c:pt idx="2793">
                  <c:v>40494</c:v>
                </c:pt>
                <c:pt idx="2794">
                  <c:v>40497</c:v>
                </c:pt>
                <c:pt idx="2795">
                  <c:v>40498</c:v>
                </c:pt>
                <c:pt idx="2796">
                  <c:v>40499</c:v>
                </c:pt>
                <c:pt idx="2797">
                  <c:v>40500</c:v>
                </c:pt>
                <c:pt idx="2798">
                  <c:v>40501</c:v>
                </c:pt>
                <c:pt idx="2799">
                  <c:v>40504</c:v>
                </c:pt>
                <c:pt idx="2800">
                  <c:v>40505</c:v>
                </c:pt>
                <c:pt idx="2801">
                  <c:v>40506</c:v>
                </c:pt>
                <c:pt idx="2802">
                  <c:v>40507</c:v>
                </c:pt>
                <c:pt idx="2803">
                  <c:v>40508</c:v>
                </c:pt>
                <c:pt idx="2804">
                  <c:v>40511</c:v>
                </c:pt>
                <c:pt idx="2805">
                  <c:v>40512</c:v>
                </c:pt>
                <c:pt idx="2806">
                  <c:v>40513</c:v>
                </c:pt>
                <c:pt idx="2807">
                  <c:v>40514</c:v>
                </c:pt>
                <c:pt idx="2808">
                  <c:v>40515</c:v>
                </c:pt>
                <c:pt idx="2809">
                  <c:v>40518</c:v>
                </c:pt>
                <c:pt idx="2810">
                  <c:v>40519</c:v>
                </c:pt>
                <c:pt idx="2811">
                  <c:v>40520</c:v>
                </c:pt>
                <c:pt idx="2812">
                  <c:v>40521</c:v>
                </c:pt>
                <c:pt idx="2813">
                  <c:v>40522</c:v>
                </c:pt>
                <c:pt idx="2814">
                  <c:v>40525</c:v>
                </c:pt>
                <c:pt idx="2815">
                  <c:v>40526</c:v>
                </c:pt>
                <c:pt idx="2816">
                  <c:v>40527</c:v>
                </c:pt>
                <c:pt idx="2817">
                  <c:v>40528</c:v>
                </c:pt>
                <c:pt idx="2818">
                  <c:v>40529</c:v>
                </c:pt>
                <c:pt idx="2819">
                  <c:v>40532</c:v>
                </c:pt>
                <c:pt idx="2820">
                  <c:v>40533</c:v>
                </c:pt>
                <c:pt idx="2821">
                  <c:v>40534</c:v>
                </c:pt>
                <c:pt idx="2822">
                  <c:v>40535</c:v>
                </c:pt>
                <c:pt idx="2823">
                  <c:v>40536</c:v>
                </c:pt>
                <c:pt idx="2824">
                  <c:v>40539</c:v>
                </c:pt>
                <c:pt idx="2825">
                  <c:v>40540</c:v>
                </c:pt>
                <c:pt idx="2826">
                  <c:v>40541</c:v>
                </c:pt>
                <c:pt idx="2827">
                  <c:v>40542</c:v>
                </c:pt>
                <c:pt idx="2828">
                  <c:v>40543</c:v>
                </c:pt>
                <c:pt idx="2829">
                  <c:v>40546</c:v>
                </c:pt>
                <c:pt idx="2830">
                  <c:v>40547</c:v>
                </c:pt>
                <c:pt idx="2831">
                  <c:v>40548</c:v>
                </c:pt>
                <c:pt idx="2832">
                  <c:v>40549</c:v>
                </c:pt>
                <c:pt idx="2833">
                  <c:v>40550</c:v>
                </c:pt>
                <c:pt idx="2834">
                  <c:v>40553</c:v>
                </c:pt>
                <c:pt idx="2835">
                  <c:v>40554</c:v>
                </c:pt>
                <c:pt idx="2836">
                  <c:v>40555</c:v>
                </c:pt>
                <c:pt idx="2837">
                  <c:v>40556</c:v>
                </c:pt>
                <c:pt idx="2838">
                  <c:v>40557</c:v>
                </c:pt>
                <c:pt idx="2839">
                  <c:v>40560</c:v>
                </c:pt>
                <c:pt idx="2840">
                  <c:v>40561</c:v>
                </c:pt>
                <c:pt idx="2841">
                  <c:v>40562</c:v>
                </c:pt>
                <c:pt idx="2842">
                  <c:v>40563</c:v>
                </c:pt>
                <c:pt idx="2843">
                  <c:v>40564</c:v>
                </c:pt>
                <c:pt idx="2844">
                  <c:v>40567</c:v>
                </c:pt>
                <c:pt idx="2845">
                  <c:v>40568</c:v>
                </c:pt>
                <c:pt idx="2846">
                  <c:v>40569</c:v>
                </c:pt>
                <c:pt idx="2847">
                  <c:v>40570</c:v>
                </c:pt>
                <c:pt idx="2848">
                  <c:v>40571</c:v>
                </c:pt>
                <c:pt idx="2849">
                  <c:v>40574</c:v>
                </c:pt>
                <c:pt idx="2850">
                  <c:v>40575</c:v>
                </c:pt>
                <c:pt idx="2851">
                  <c:v>40576</c:v>
                </c:pt>
                <c:pt idx="2852">
                  <c:v>40577</c:v>
                </c:pt>
                <c:pt idx="2853">
                  <c:v>40578</c:v>
                </c:pt>
                <c:pt idx="2854">
                  <c:v>40581</c:v>
                </c:pt>
                <c:pt idx="2855">
                  <c:v>40582</c:v>
                </c:pt>
                <c:pt idx="2856">
                  <c:v>40583</c:v>
                </c:pt>
                <c:pt idx="2857">
                  <c:v>40584</c:v>
                </c:pt>
                <c:pt idx="2858">
                  <c:v>40585</c:v>
                </c:pt>
                <c:pt idx="2859">
                  <c:v>40588</c:v>
                </c:pt>
                <c:pt idx="2860">
                  <c:v>40589</c:v>
                </c:pt>
                <c:pt idx="2861">
                  <c:v>40590</c:v>
                </c:pt>
                <c:pt idx="2862">
                  <c:v>40591</c:v>
                </c:pt>
                <c:pt idx="2863">
                  <c:v>40592</c:v>
                </c:pt>
                <c:pt idx="2864">
                  <c:v>40595</c:v>
                </c:pt>
                <c:pt idx="2865">
                  <c:v>40596</c:v>
                </c:pt>
                <c:pt idx="2866">
                  <c:v>40597</c:v>
                </c:pt>
                <c:pt idx="2867">
                  <c:v>40598</c:v>
                </c:pt>
                <c:pt idx="2868">
                  <c:v>40599</c:v>
                </c:pt>
                <c:pt idx="2869">
                  <c:v>40602</c:v>
                </c:pt>
                <c:pt idx="2870">
                  <c:v>40603</c:v>
                </c:pt>
                <c:pt idx="2871">
                  <c:v>40604</c:v>
                </c:pt>
                <c:pt idx="2872">
                  <c:v>40605</c:v>
                </c:pt>
                <c:pt idx="2873">
                  <c:v>40606</c:v>
                </c:pt>
                <c:pt idx="2874">
                  <c:v>40609</c:v>
                </c:pt>
                <c:pt idx="2875">
                  <c:v>40610</c:v>
                </c:pt>
                <c:pt idx="2876">
                  <c:v>40611</c:v>
                </c:pt>
                <c:pt idx="2877">
                  <c:v>40612</c:v>
                </c:pt>
                <c:pt idx="2878">
                  <c:v>40613</c:v>
                </c:pt>
                <c:pt idx="2879">
                  <c:v>40616</c:v>
                </c:pt>
                <c:pt idx="2880">
                  <c:v>40617</c:v>
                </c:pt>
                <c:pt idx="2881">
                  <c:v>40618</c:v>
                </c:pt>
                <c:pt idx="2882">
                  <c:v>40619</c:v>
                </c:pt>
                <c:pt idx="2883">
                  <c:v>40620</c:v>
                </c:pt>
                <c:pt idx="2884">
                  <c:v>40623</c:v>
                </c:pt>
                <c:pt idx="2885">
                  <c:v>40624</c:v>
                </c:pt>
                <c:pt idx="2886">
                  <c:v>40625</c:v>
                </c:pt>
                <c:pt idx="2887">
                  <c:v>40626</c:v>
                </c:pt>
                <c:pt idx="2888">
                  <c:v>40627</c:v>
                </c:pt>
                <c:pt idx="2889">
                  <c:v>40630</c:v>
                </c:pt>
                <c:pt idx="2890">
                  <c:v>40631</c:v>
                </c:pt>
                <c:pt idx="2891">
                  <c:v>40632</c:v>
                </c:pt>
                <c:pt idx="2892">
                  <c:v>40633</c:v>
                </c:pt>
                <c:pt idx="2893">
                  <c:v>40634</c:v>
                </c:pt>
                <c:pt idx="2894">
                  <c:v>40637</c:v>
                </c:pt>
                <c:pt idx="2895">
                  <c:v>40638</c:v>
                </c:pt>
                <c:pt idx="2896">
                  <c:v>40639</c:v>
                </c:pt>
                <c:pt idx="2897">
                  <c:v>40640</c:v>
                </c:pt>
                <c:pt idx="2898">
                  <c:v>40641</c:v>
                </c:pt>
                <c:pt idx="2899">
                  <c:v>40644</c:v>
                </c:pt>
                <c:pt idx="2900">
                  <c:v>40645</c:v>
                </c:pt>
                <c:pt idx="2901">
                  <c:v>40646</c:v>
                </c:pt>
                <c:pt idx="2902">
                  <c:v>40647</c:v>
                </c:pt>
                <c:pt idx="2903">
                  <c:v>40648</c:v>
                </c:pt>
                <c:pt idx="2904">
                  <c:v>40651</c:v>
                </c:pt>
                <c:pt idx="2905">
                  <c:v>40652</c:v>
                </c:pt>
                <c:pt idx="2906">
                  <c:v>40653</c:v>
                </c:pt>
                <c:pt idx="2907">
                  <c:v>40654</c:v>
                </c:pt>
                <c:pt idx="2908">
                  <c:v>40655</c:v>
                </c:pt>
                <c:pt idx="2909">
                  <c:v>40658</c:v>
                </c:pt>
                <c:pt idx="2910">
                  <c:v>40659</c:v>
                </c:pt>
                <c:pt idx="2911">
                  <c:v>40660</c:v>
                </c:pt>
                <c:pt idx="2912">
                  <c:v>40661</c:v>
                </c:pt>
                <c:pt idx="2913">
                  <c:v>40662</c:v>
                </c:pt>
                <c:pt idx="2914">
                  <c:v>40665</c:v>
                </c:pt>
                <c:pt idx="2915">
                  <c:v>40666</c:v>
                </c:pt>
                <c:pt idx="2916">
                  <c:v>40667</c:v>
                </c:pt>
                <c:pt idx="2917">
                  <c:v>40668</c:v>
                </c:pt>
                <c:pt idx="2918">
                  <c:v>40669</c:v>
                </c:pt>
                <c:pt idx="2919">
                  <c:v>40672</c:v>
                </c:pt>
                <c:pt idx="2920">
                  <c:v>40673</c:v>
                </c:pt>
                <c:pt idx="2921">
                  <c:v>40674</c:v>
                </c:pt>
                <c:pt idx="2922">
                  <c:v>40675</c:v>
                </c:pt>
                <c:pt idx="2923">
                  <c:v>40676</c:v>
                </c:pt>
                <c:pt idx="2924">
                  <c:v>40679</c:v>
                </c:pt>
                <c:pt idx="2925">
                  <c:v>40680</c:v>
                </c:pt>
                <c:pt idx="2926">
                  <c:v>40681</c:v>
                </c:pt>
                <c:pt idx="2927">
                  <c:v>40682</c:v>
                </c:pt>
                <c:pt idx="2928">
                  <c:v>40683</c:v>
                </c:pt>
                <c:pt idx="2929">
                  <c:v>40686</c:v>
                </c:pt>
                <c:pt idx="2930">
                  <c:v>40687</c:v>
                </c:pt>
                <c:pt idx="2931">
                  <c:v>40688</c:v>
                </c:pt>
                <c:pt idx="2932">
                  <c:v>40689</c:v>
                </c:pt>
                <c:pt idx="2933">
                  <c:v>40690</c:v>
                </c:pt>
                <c:pt idx="2934">
                  <c:v>40693</c:v>
                </c:pt>
                <c:pt idx="2935">
                  <c:v>40694</c:v>
                </c:pt>
                <c:pt idx="2936">
                  <c:v>40695</c:v>
                </c:pt>
                <c:pt idx="2937">
                  <c:v>40696</c:v>
                </c:pt>
                <c:pt idx="2938">
                  <c:v>40697</c:v>
                </c:pt>
                <c:pt idx="2939">
                  <c:v>40700</c:v>
                </c:pt>
                <c:pt idx="2940">
                  <c:v>40701</c:v>
                </c:pt>
                <c:pt idx="2941">
                  <c:v>40702</c:v>
                </c:pt>
                <c:pt idx="2942">
                  <c:v>40703</c:v>
                </c:pt>
                <c:pt idx="2943">
                  <c:v>40704</c:v>
                </c:pt>
                <c:pt idx="2944">
                  <c:v>40707</c:v>
                </c:pt>
                <c:pt idx="2945">
                  <c:v>40708</c:v>
                </c:pt>
                <c:pt idx="2946">
                  <c:v>40709</c:v>
                </c:pt>
                <c:pt idx="2947">
                  <c:v>40710</c:v>
                </c:pt>
                <c:pt idx="2948">
                  <c:v>40711</c:v>
                </c:pt>
                <c:pt idx="2949">
                  <c:v>40714</c:v>
                </c:pt>
                <c:pt idx="2950">
                  <c:v>40715</c:v>
                </c:pt>
                <c:pt idx="2951">
                  <c:v>40716</c:v>
                </c:pt>
                <c:pt idx="2952">
                  <c:v>40717</c:v>
                </c:pt>
                <c:pt idx="2953">
                  <c:v>40718</c:v>
                </c:pt>
                <c:pt idx="2954">
                  <c:v>40721</c:v>
                </c:pt>
                <c:pt idx="2955">
                  <c:v>40722</c:v>
                </c:pt>
                <c:pt idx="2956">
                  <c:v>40723</c:v>
                </c:pt>
                <c:pt idx="2957">
                  <c:v>40724</c:v>
                </c:pt>
                <c:pt idx="2958">
                  <c:v>40725</c:v>
                </c:pt>
                <c:pt idx="2959">
                  <c:v>40728</c:v>
                </c:pt>
                <c:pt idx="2960">
                  <c:v>40729</c:v>
                </c:pt>
                <c:pt idx="2961">
                  <c:v>40730</c:v>
                </c:pt>
                <c:pt idx="2962">
                  <c:v>40731</c:v>
                </c:pt>
                <c:pt idx="2963">
                  <c:v>40732</c:v>
                </c:pt>
                <c:pt idx="2964">
                  <c:v>40735</c:v>
                </c:pt>
                <c:pt idx="2965">
                  <c:v>40736</c:v>
                </c:pt>
                <c:pt idx="2966">
                  <c:v>40737</c:v>
                </c:pt>
                <c:pt idx="2967">
                  <c:v>40738</c:v>
                </c:pt>
                <c:pt idx="2968">
                  <c:v>40739</c:v>
                </c:pt>
                <c:pt idx="2969">
                  <c:v>40742</c:v>
                </c:pt>
                <c:pt idx="2970">
                  <c:v>40743</c:v>
                </c:pt>
                <c:pt idx="2971">
                  <c:v>40744</c:v>
                </c:pt>
                <c:pt idx="2972">
                  <c:v>40745</c:v>
                </c:pt>
                <c:pt idx="2973">
                  <c:v>40746</c:v>
                </c:pt>
                <c:pt idx="2974">
                  <c:v>40749</c:v>
                </c:pt>
                <c:pt idx="2975">
                  <c:v>40750</c:v>
                </c:pt>
                <c:pt idx="2976">
                  <c:v>40751</c:v>
                </c:pt>
                <c:pt idx="2977">
                  <c:v>40752</c:v>
                </c:pt>
                <c:pt idx="2978">
                  <c:v>40753</c:v>
                </c:pt>
                <c:pt idx="2979">
                  <c:v>40756</c:v>
                </c:pt>
                <c:pt idx="2980">
                  <c:v>40757</c:v>
                </c:pt>
                <c:pt idx="2981">
                  <c:v>40758</c:v>
                </c:pt>
                <c:pt idx="2982">
                  <c:v>40759</c:v>
                </c:pt>
                <c:pt idx="2983">
                  <c:v>40760</c:v>
                </c:pt>
                <c:pt idx="2984">
                  <c:v>40763</c:v>
                </c:pt>
                <c:pt idx="2985">
                  <c:v>40764</c:v>
                </c:pt>
                <c:pt idx="2986">
                  <c:v>40765</c:v>
                </c:pt>
                <c:pt idx="2987">
                  <c:v>40766</c:v>
                </c:pt>
                <c:pt idx="2988">
                  <c:v>40767</c:v>
                </c:pt>
                <c:pt idx="2989">
                  <c:v>40770</c:v>
                </c:pt>
                <c:pt idx="2990">
                  <c:v>40771</c:v>
                </c:pt>
                <c:pt idx="2991">
                  <c:v>40772</c:v>
                </c:pt>
                <c:pt idx="2992">
                  <c:v>40773</c:v>
                </c:pt>
                <c:pt idx="2993">
                  <c:v>40774</c:v>
                </c:pt>
                <c:pt idx="2994">
                  <c:v>40777</c:v>
                </c:pt>
                <c:pt idx="2995">
                  <c:v>40778</c:v>
                </c:pt>
                <c:pt idx="2996">
                  <c:v>40779</c:v>
                </c:pt>
                <c:pt idx="2997">
                  <c:v>40780</c:v>
                </c:pt>
                <c:pt idx="2998">
                  <c:v>40781</c:v>
                </c:pt>
                <c:pt idx="2999">
                  <c:v>40784</c:v>
                </c:pt>
                <c:pt idx="3000">
                  <c:v>40785</c:v>
                </c:pt>
                <c:pt idx="3001">
                  <c:v>40786</c:v>
                </c:pt>
                <c:pt idx="3002">
                  <c:v>40787</c:v>
                </c:pt>
                <c:pt idx="3003">
                  <c:v>40788</c:v>
                </c:pt>
                <c:pt idx="3004">
                  <c:v>40791</c:v>
                </c:pt>
                <c:pt idx="3005">
                  <c:v>40792</c:v>
                </c:pt>
                <c:pt idx="3006">
                  <c:v>40793</c:v>
                </c:pt>
                <c:pt idx="3007">
                  <c:v>40794</c:v>
                </c:pt>
                <c:pt idx="3008">
                  <c:v>40795</c:v>
                </c:pt>
                <c:pt idx="3009">
                  <c:v>40798</c:v>
                </c:pt>
                <c:pt idx="3010">
                  <c:v>40799</c:v>
                </c:pt>
                <c:pt idx="3011">
                  <c:v>40800</c:v>
                </c:pt>
                <c:pt idx="3012">
                  <c:v>40801</c:v>
                </c:pt>
                <c:pt idx="3013">
                  <c:v>40802</c:v>
                </c:pt>
                <c:pt idx="3014">
                  <c:v>40805</c:v>
                </c:pt>
                <c:pt idx="3015">
                  <c:v>40806</c:v>
                </c:pt>
                <c:pt idx="3016">
                  <c:v>40807</c:v>
                </c:pt>
                <c:pt idx="3017">
                  <c:v>40808</c:v>
                </c:pt>
                <c:pt idx="3018">
                  <c:v>40809</c:v>
                </c:pt>
                <c:pt idx="3019">
                  <c:v>40812</c:v>
                </c:pt>
                <c:pt idx="3020">
                  <c:v>40813</c:v>
                </c:pt>
                <c:pt idx="3021">
                  <c:v>40814</c:v>
                </c:pt>
                <c:pt idx="3022">
                  <c:v>40815</c:v>
                </c:pt>
                <c:pt idx="3023">
                  <c:v>40816</c:v>
                </c:pt>
                <c:pt idx="3024">
                  <c:v>40819</c:v>
                </c:pt>
                <c:pt idx="3025">
                  <c:v>40820</c:v>
                </c:pt>
                <c:pt idx="3026">
                  <c:v>40821</c:v>
                </c:pt>
                <c:pt idx="3027">
                  <c:v>40822</c:v>
                </c:pt>
                <c:pt idx="3028">
                  <c:v>40823</c:v>
                </c:pt>
                <c:pt idx="3029">
                  <c:v>40826</c:v>
                </c:pt>
                <c:pt idx="3030">
                  <c:v>40827</c:v>
                </c:pt>
                <c:pt idx="3031">
                  <c:v>40828</c:v>
                </c:pt>
                <c:pt idx="3032">
                  <c:v>40829</c:v>
                </c:pt>
                <c:pt idx="3033">
                  <c:v>40830</c:v>
                </c:pt>
                <c:pt idx="3034">
                  <c:v>40833</c:v>
                </c:pt>
                <c:pt idx="3035">
                  <c:v>40834</c:v>
                </c:pt>
                <c:pt idx="3036">
                  <c:v>40835</c:v>
                </c:pt>
                <c:pt idx="3037">
                  <c:v>40836</c:v>
                </c:pt>
                <c:pt idx="3038">
                  <c:v>40837</c:v>
                </c:pt>
                <c:pt idx="3039">
                  <c:v>40840</c:v>
                </c:pt>
                <c:pt idx="3040">
                  <c:v>40841</c:v>
                </c:pt>
                <c:pt idx="3041">
                  <c:v>40842</c:v>
                </c:pt>
                <c:pt idx="3042">
                  <c:v>40843</c:v>
                </c:pt>
                <c:pt idx="3043">
                  <c:v>40844</c:v>
                </c:pt>
                <c:pt idx="3044">
                  <c:v>40847</c:v>
                </c:pt>
                <c:pt idx="3045">
                  <c:v>40848</c:v>
                </c:pt>
                <c:pt idx="3046">
                  <c:v>40849</c:v>
                </c:pt>
                <c:pt idx="3047">
                  <c:v>40850</c:v>
                </c:pt>
                <c:pt idx="3048">
                  <c:v>40851</c:v>
                </c:pt>
                <c:pt idx="3049">
                  <c:v>40854</c:v>
                </c:pt>
                <c:pt idx="3050">
                  <c:v>40855</c:v>
                </c:pt>
                <c:pt idx="3051">
                  <c:v>40856</c:v>
                </c:pt>
                <c:pt idx="3052">
                  <c:v>40857</c:v>
                </c:pt>
                <c:pt idx="3053">
                  <c:v>40858</c:v>
                </c:pt>
                <c:pt idx="3054">
                  <c:v>40861</c:v>
                </c:pt>
                <c:pt idx="3055">
                  <c:v>40862</c:v>
                </c:pt>
                <c:pt idx="3056">
                  <c:v>40863</c:v>
                </c:pt>
                <c:pt idx="3057">
                  <c:v>40864</c:v>
                </c:pt>
                <c:pt idx="3058">
                  <c:v>40865</c:v>
                </c:pt>
                <c:pt idx="3059">
                  <c:v>40868</c:v>
                </c:pt>
                <c:pt idx="3060">
                  <c:v>40869</c:v>
                </c:pt>
                <c:pt idx="3061">
                  <c:v>40870</c:v>
                </c:pt>
                <c:pt idx="3062">
                  <c:v>40871</c:v>
                </c:pt>
                <c:pt idx="3063">
                  <c:v>40872</c:v>
                </c:pt>
                <c:pt idx="3064">
                  <c:v>40875</c:v>
                </c:pt>
                <c:pt idx="3065">
                  <c:v>40876</c:v>
                </c:pt>
                <c:pt idx="3066">
                  <c:v>40877</c:v>
                </c:pt>
                <c:pt idx="3067">
                  <c:v>40878</c:v>
                </c:pt>
                <c:pt idx="3068">
                  <c:v>40879</c:v>
                </c:pt>
                <c:pt idx="3069">
                  <c:v>40882</c:v>
                </c:pt>
                <c:pt idx="3070">
                  <c:v>40883</c:v>
                </c:pt>
                <c:pt idx="3071">
                  <c:v>40884</c:v>
                </c:pt>
                <c:pt idx="3072">
                  <c:v>40885</c:v>
                </c:pt>
                <c:pt idx="3073">
                  <c:v>40886</c:v>
                </c:pt>
                <c:pt idx="3074">
                  <c:v>40889</c:v>
                </c:pt>
                <c:pt idx="3075">
                  <c:v>40890</c:v>
                </c:pt>
                <c:pt idx="3076">
                  <c:v>40891</c:v>
                </c:pt>
                <c:pt idx="3077">
                  <c:v>40892</c:v>
                </c:pt>
                <c:pt idx="3078">
                  <c:v>40893</c:v>
                </c:pt>
                <c:pt idx="3079">
                  <c:v>40896</c:v>
                </c:pt>
                <c:pt idx="3080">
                  <c:v>40897</c:v>
                </c:pt>
                <c:pt idx="3081">
                  <c:v>40898</c:v>
                </c:pt>
                <c:pt idx="3082">
                  <c:v>40899</c:v>
                </c:pt>
                <c:pt idx="3083">
                  <c:v>40900</c:v>
                </c:pt>
                <c:pt idx="3084">
                  <c:v>40903</c:v>
                </c:pt>
                <c:pt idx="3085">
                  <c:v>40904</c:v>
                </c:pt>
                <c:pt idx="3086">
                  <c:v>40905</c:v>
                </c:pt>
                <c:pt idx="3087">
                  <c:v>40906</c:v>
                </c:pt>
                <c:pt idx="3088">
                  <c:v>40907</c:v>
                </c:pt>
                <c:pt idx="3089">
                  <c:v>40910</c:v>
                </c:pt>
                <c:pt idx="3090">
                  <c:v>40911</c:v>
                </c:pt>
                <c:pt idx="3091">
                  <c:v>40912</c:v>
                </c:pt>
                <c:pt idx="3092">
                  <c:v>40913</c:v>
                </c:pt>
                <c:pt idx="3093">
                  <c:v>40914</c:v>
                </c:pt>
                <c:pt idx="3094">
                  <c:v>40917</c:v>
                </c:pt>
                <c:pt idx="3095">
                  <c:v>40918</c:v>
                </c:pt>
                <c:pt idx="3096">
                  <c:v>40919</c:v>
                </c:pt>
                <c:pt idx="3097">
                  <c:v>40920</c:v>
                </c:pt>
                <c:pt idx="3098">
                  <c:v>40921</c:v>
                </c:pt>
                <c:pt idx="3099">
                  <c:v>40924</c:v>
                </c:pt>
                <c:pt idx="3100">
                  <c:v>40925</c:v>
                </c:pt>
                <c:pt idx="3101">
                  <c:v>40926</c:v>
                </c:pt>
                <c:pt idx="3102">
                  <c:v>40927</c:v>
                </c:pt>
                <c:pt idx="3103">
                  <c:v>40928</c:v>
                </c:pt>
                <c:pt idx="3104">
                  <c:v>40931</c:v>
                </c:pt>
                <c:pt idx="3105">
                  <c:v>40932</c:v>
                </c:pt>
                <c:pt idx="3106">
                  <c:v>40933</c:v>
                </c:pt>
                <c:pt idx="3107">
                  <c:v>40934</c:v>
                </c:pt>
                <c:pt idx="3108">
                  <c:v>40935</c:v>
                </c:pt>
                <c:pt idx="3109">
                  <c:v>40938</c:v>
                </c:pt>
                <c:pt idx="3110">
                  <c:v>40939</c:v>
                </c:pt>
                <c:pt idx="3111">
                  <c:v>40940</c:v>
                </c:pt>
                <c:pt idx="3112">
                  <c:v>40941</c:v>
                </c:pt>
                <c:pt idx="3113">
                  <c:v>40942</c:v>
                </c:pt>
                <c:pt idx="3114">
                  <c:v>40945</c:v>
                </c:pt>
                <c:pt idx="3115">
                  <c:v>40946</c:v>
                </c:pt>
                <c:pt idx="3116">
                  <c:v>40947</c:v>
                </c:pt>
                <c:pt idx="3117">
                  <c:v>40948</c:v>
                </c:pt>
                <c:pt idx="3118">
                  <c:v>40949</c:v>
                </c:pt>
                <c:pt idx="3119">
                  <c:v>40952</c:v>
                </c:pt>
                <c:pt idx="3120">
                  <c:v>40953</c:v>
                </c:pt>
                <c:pt idx="3121">
                  <c:v>40954</c:v>
                </c:pt>
                <c:pt idx="3122">
                  <c:v>40955</c:v>
                </c:pt>
                <c:pt idx="3123">
                  <c:v>40956</c:v>
                </c:pt>
                <c:pt idx="3124">
                  <c:v>40959</c:v>
                </c:pt>
                <c:pt idx="3125">
                  <c:v>40960</c:v>
                </c:pt>
                <c:pt idx="3126">
                  <c:v>40961</c:v>
                </c:pt>
                <c:pt idx="3127">
                  <c:v>40962</c:v>
                </c:pt>
                <c:pt idx="3128">
                  <c:v>40963</c:v>
                </c:pt>
                <c:pt idx="3129">
                  <c:v>40966</c:v>
                </c:pt>
                <c:pt idx="3130">
                  <c:v>40967</c:v>
                </c:pt>
                <c:pt idx="3131">
                  <c:v>40968</c:v>
                </c:pt>
                <c:pt idx="3132">
                  <c:v>40969</c:v>
                </c:pt>
                <c:pt idx="3133">
                  <c:v>40970</c:v>
                </c:pt>
                <c:pt idx="3134">
                  <c:v>40973</c:v>
                </c:pt>
                <c:pt idx="3135">
                  <c:v>40974</c:v>
                </c:pt>
                <c:pt idx="3136">
                  <c:v>40975</c:v>
                </c:pt>
                <c:pt idx="3137">
                  <c:v>40976</c:v>
                </c:pt>
                <c:pt idx="3138">
                  <c:v>40977</c:v>
                </c:pt>
                <c:pt idx="3139">
                  <c:v>40980</c:v>
                </c:pt>
                <c:pt idx="3140">
                  <c:v>40981</c:v>
                </c:pt>
                <c:pt idx="3141">
                  <c:v>40982</c:v>
                </c:pt>
                <c:pt idx="3142">
                  <c:v>40983</c:v>
                </c:pt>
                <c:pt idx="3143">
                  <c:v>40984</c:v>
                </c:pt>
                <c:pt idx="3144">
                  <c:v>40987</c:v>
                </c:pt>
                <c:pt idx="3145">
                  <c:v>40988</c:v>
                </c:pt>
                <c:pt idx="3146">
                  <c:v>40989</c:v>
                </c:pt>
                <c:pt idx="3147">
                  <c:v>40990</c:v>
                </c:pt>
                <c:pt idx="3148">
                  <c:v>40991</c:v>
                </c:pt>
                <c:pt idx="3149">
                  <c:v>40994</c:v>
                </c:pt>
                <c:pt idx="3150">
                  <c:v>40995</c:v>
                </c:pt>
                <c:pt idx="3151">
                  <c:v>40996</c:v>
                </c:pt>
                <c:pt idx="3152">
                  <c:v>40997</c:v>
                </c:pt>
                <c:pt idx="3153">
                  <c:v>40998</c:v>
                </c:pt>
                <c:pt idx="3154">
                  <c:v>41001</c:v>
                </c:pt>
                <c:pt idx="3155">
                  <c:v>41002</c:v>
                </c:pt>
                <c:pt idx="3156">
                  <c:v>41003</c:v>
                </c:pt>
                <c:pt idx="3157">
                  <c:v>41004</c:v>
                </c:pt>
                <c:pt idx="3158">
                  <c:v>41005</c:v>
                </c:pt>
                <c:pt idx="3159">
                  <c:v>41008</c:v>
                </c:pt>
                <c:pt idx="3160">
                  <c:v>41009</c:v>
                </c:pt>
                <c:pt idx="3161">
                  <c:v>41010</c:v>
                </c:pt>
                <c:pt idx="3162">
                  <c:v>41011</c:v>
                </c:pt>
                <c:pt idx="3163">
                  <c:v>41012</c:v>
                </c:pt>
                <c:pt idx="3164">
                  <c:v>41015</c:v>
                </c:pt>
                <c:pt idx="3165">
                  <c:v>41016</c:v>
                </c:pt>
                <c:pt idx="3166">
                  <c:v>41017</c:v>
                </c:pt>
                <c:pt idx="3167">
                  <c:v>41018</c:v>
                </c:pt>
                <c:pt idx="3168">
                  <c:v>41019</c:v>
                </c:pt>
                <c:pt idx="3169">
                  <c:v>41022</c:v>
                </c:pt>
                <c:pt idx="3170">
                  <c:v>41023</c:v>
                </c:pt>
                <c:pt idx="3171">
                  <c:v>41024</c:v>
                </c:pt>
                <c:pt idx="3172">
                  <c:v>41025</c:v>
                </c:pt>
                <c:pt idx="3173">
                  <c:v>41026</c:v>
                </c:pt>
                <c:pt idx="3174">
                  <c:v>41029</c:v>
                </c:pt>
                <c:pt idx="3175">
                  <c:v>41030</c:v>
                </c:pt>
                <c:pt idx="3176">
                  <c:v>41031</c:v>
                </c:pt>
                <c:pt idx="3177">
                  <c:v>41032</c:v>
                </c:pt>
                <c:pt idx="3178">
                  <c:v>41033</c:v>
                </c:pt>
                <c:pt idx="3179">
                  <c:v>41036</c:v>
                </c:pt>
                <c:pt idx="3180">
                  <c:v>41037</c:v>
                </c:pt>
                <c:pt idx="3181">
                  <c:v>41038</c:v>
                </c:pt>
                <c:pt idx="3182">
                  <c:v>41039</c:v>
                </c:pt>
                <c:pt idx="3183">
                  <c:v>41040</c:v>
                </c:pt>
                <c:pt idx="3184">
                  <c:v>41043</c:v>
                </c:pt>
                <c:pt idx="3185">
                  <c:v>41044</c:v>
                </c:pt>
                <c:pt idx="3186">
                  <c:v>41045</c:v>
                </c:pt>
                <c:pt idx="3187">
                  <c:v>41046</c:v>
                </c:pt>
                <c:pt idx="3188">
                  <c:v>41047</c:v>
                </c:pt>
                <c:pt idx="3189">
                  <c:v>41050</c:v>
                </c:pt>
                <c:pt idx="3190">
                  <c:v>41051</c:v>
                </c:pt>
                <c:pt idx="3191">
                  <c:v>41052</c:v>
                </c:pt>
                <c:pt idx="3192">
                  <c:v>41053</c:v>
                </c:pt>
                <c:pt idx="3193">
                  <c:v>41054</c:v>
                </c:pt>
                <c:pt idx="3194">
                  <c:v>41057</c:v>
                </c:pt>
                <c:pt idx="3195">
                  <c:v>41058</c:v>
                </c:pt>
                <c:pt idx="3196">
                  <c:v>41059</c:v>
                </c:pt>
                <c:pt idx="3197">
                  <c:v>41060</c:v>
                </c:pt>
                <c:pt idx="3198">
                  <c:v>41061</c:v>
                </c:pt>
                <c:pt idx="3199">
                  <c:v>41064</c:v>
                </c:pt>
                <c:pt idx="3200">
                  <c:v>41065</c:v>
                </c:pt>
                <c:pt idx="3201">
                  <c:v>41066</c:v>
                </c:pt>
                <c:pt idx="3202">
                  <c:v>41067</c:v>
                </c:pt>
                <c:pt idx="3203">
                  <c:v>41068</c:v>
                </c:pt>
                <c:pt idx="3204">
                  <c:v>41071</c:v>
                </c:pt>
                <c:pt idx="3205">
                  <c:v>41072</c:v>
                </c:pt>
                <c:pt idx="3206">
                  <c:v>41073</c:v>
                </c:pt>
                <c:pt idx="3207">
                  <c:v>41074</c:v>
                </c:pt>
                <c:pt idx="3208">
                  <c:v>41075</c:v>
                </c:pt>
                <c:pt idx="3209">
                  <c:v>41078</c:v>
                </c:pt>
                <c:pt idx="3210">
                  <c:v>41079</c:v>
                </c:pt>
                <c:pt idx="3211">
                  <c:v>41080</c:v>
                </c:pt>
                <c:pt idx="3212">
                  <c:v>41081</c:v>
                </c:pt>
                <c:pt idx="3213">
                  <c:v>41082</c:v>
                </c:pt>
                <c:pt idx="3214">
                  <c:v>41085</c:v>
                </c:pt>
                <c:pt idx="3215">
                  <c:v>41086</c:v>
                </c:pt>
                <c:pt idx="3216">
                  <c:v>41087</c:v>
                </c:pt>
                <c:pt idx="3217">
                  <c:v>41088</c:v>
                </c:pt>
                <c:pt idx="3218">
                  <c:v>41089</c:v>
                </c:pt>
                <c:pt idx="3219">
                  <c:v>41092</c:v>
                </c:pt>
                <c:pt idx="3220">
                  <c:v>41093</c:v>
                </c:pt>
                <c:pt idx="3221">
                  <c:v>41094</c:v>
                </c:pt>
                <c:pt idx="3222">
                  <c:v>41095</c:v>
                </c:pt>
                <c:pt idx="3223">
                  <c:v>41096</c:v>
                </c:pt>
                <c:pt idx="3224">
                  <c:v>41099</c:v>
                </c:pt>
                <c:pt idx="3225">
                  <c:v>41100</c:v>
                </c:pt>
                <c:pt idx="3226">
                  <c:v>41101</c:v>
                </c:pt>
                <c:pt idx="3227">
                  <c:v>41102</c:v>
                </c:pt>
                <c:pt idx="3228">
                  <c:v>41103</c:v>
                </c:pt>
                <c:pt idx="3229">
                  <c:v>41106</c:v>
                </c:pt>
                <c:pt idx="3230">
                  <c:v>41107</c:v>
                </c:pt>
                <c:pt idx="3231">
                  <c:v>41108</c:v>
                </c:pt>
                <c:pt idx="3232">
                  <c:v>41109</c:v>
                </c:pt>
                <c:pt idx="3233">
                  <c:v>41110</c:v>
                </c:pt>
                <c:pt idx="3234">
                  <c:v>41113</c:v>
                </c:pt>
                <c:pt idx="3235">
                  <c:v>41114</c:v>
                </c:pt>
                <c:pt idx="3236">
                  <c:v>41115</c:v>
                </c:pt>
                <c:pt idx="3237">
                  <c:v>41116</c:v>
                </c:pt>
                <c:pt idx="3238">
                  <c:v>41117</c:v>
                </c:pt>
                <c:pt idx="3239">
                  <c:v>41120</c:v>
                </c:pt>
                <c:pt idx="3240">
                  <c:v>41121</c:v>
                </c:pt>
                <c:pt idx="3241">
                  <c:v>41122</c:v>
                </c:pt>
                <c:pt idx="3242">
                  <c:v>41123</c:v>
                </c:pt>
                <c:pt idx="3243">
                  <c:v>41124</c:v>
                </c:pt>
                <c:pt idx="3244">
                  <c:v>41127</c:v>
                </c:pt>
                <c:pt idx="3245">
                  <c:v>41128</c:v>
                </c:pt>
                <c:pt idx="3246">
                  <c:v>41129</c:v>
                </c:pt>
                <c:pt idx="3247">
                  <c:v>41130</c:v>
                </c:pt>
                <c:pt idx="3248">
                  <c:v>41131</c:v>
                </c:pt>
                <c:pt idx="3249">
                  <c:v>41134</c:v>
                </c:pt>
                <c:pt idx="3250">
                  <c:v>41135</c:v>
                </c:pt>
                <c:pt idx="3251">
                  <c:v>41136</c:v>
                </c:pt>
                <c:pt idx="3252">
                  <c:v>41137</c:v>
                </c:pt>
                <c:pt idx="3253">
                  <c:v>41138</c:v>
                </c:pt>
                <c:pt idx="3254">
                  <c:v>41141</c:v>
                </c:pt>
                <c:pt idx="3255">
                  <c:v>41142</c:v>
                </c:pt>
                <c:pt idx="3256">
                  <c:v>41143</c:v>
                </c:pt>
                <c:pt idx="3257">
                  <c:v>41144</c:v>
                </c:pt>
                <c:pt idx="3258">
                  <c:v>41145</c:v>
                </c:pt>
                <c:pt idx="3259">
                  <c:v>41148</c:v>
                </c:pt>
                <c:pt idx="3260">
                  <c:v>41149</c:v>
                </c:pt>
                <c:pt idx="3261">
                  <c:v>41150</c:v>
                </c:pt>
                <c:pt idx="3262">
                  <c:v>41151</c:v>
                </c:pt>
                <c:pt idx="3263">
                  <c:v>41152</c:v>
                </c:pt>
                <c:pt idx="3264">
                  <c:v>41155</c:v>
                </c:pt>
                <c:pt idx="3265">
                  <c:v>41156</c:v>
                </c:pt>
                <c:pt idx="3266">
                  <c:v>41157</c:v>
                </c:pt>
                <c:pt idx="3267">
                  <c:v>41158</c:v>
                </c:pt>
                <c:pt idx="3268">
                  <c:v>41159</c:v>
                </c:pt>
                <c:pt idx="3269">
                  <c:v>41162</c:v>
                </c:pt>
                <c:pt idx="3270">
                  <c:v>41163</c:v>
                </c:pt>
                <c:pt idx="3271">
                  <c:v>41164</c:v>
                </c:pt>
                <c:pt idx="3272">
                  <c:v>41165</c:v>
                </c:pt>
                <c:pt idx="3273">
                  <c:v>41166</c:v>
                </c:pt>
                <c:pt idx="3274">
                  <c:v>41169</c:v>
                </c:pt>
                <c:pt idx="3275">
                  <c:v>41170</c:v>
                </c:pt>
                <c:pt idx="3276">
                  <c:v>41171</c:v>
                </c:pt>
                <c:pt idx="3277">
                  <c:v>41172</c:v>
                </c:pt>
                <c:pt idx="3278">
                  <c:v>41173</c:v>
                </c:pt>
                <c:pt idx="3279">
                  <c:v>41176</c:v>
                </c:pt>
                <c:pt idx="3280">
                  <c:v>41177</c:v>
                </c:pt>
                <c:pt idx="3281">
                  <c:v>41178</c:v>
                </c:pt>
                <c:pt idx="3282">
                  <c:v>41179</c:v>
                </c:pt>
                <c:pt idx="3283">
                  <c:v>41180</c:v>
                </c:pt>
                <c:pt idx="3284">
                  <c:v>41183</c:v>
                </c:pt>
                <c:pt idx="3285">
                  <c:v>41184</c:v>
                </c:pt>
                <c:pt idx="3286">
                  <c:v>41185</c:v>
                </c:pt>
                <c:pt idx="3287">
                  <c:v>41186</c:v>
                </c:pt>
                <c:pt idx="3288">
                  <c:v>41187</c:v>
                </c:pt>
                <c:pt idx="3289">
                  <c:v>41190</c:v>
                </c:pt>
                <c:pt idx="3290">
                  <c:v>41191</c:v>
                </c:pt>
                <c:pt idx="3291">
                  <c:v>41192</c:v>
                </c:pt>
                <c:pt idx="3292">
                  <c:v>41193</c:v>
                </c:pt>
                <c:pt idx="3293">
                  <c:v>41194</c:v>
                </c:pt>
                <c:pt idx="3294">
                  <c:v>41197</c:v>
                </c:pt>
                <c:pt idx="3295">
                  <c:v>41198</c:v>
                </c:pt>
                <c:pt idx="3296">
                  <c:v>41199</c:v>
                </c:pt>
                <c:pt idx="3297">
                  <c:v>41200</c:v>
                </c:pt>
                <c:pt idx="3298">
                  <c:v>41201</c:v>
                </c:pt>
                <c:pt idx="3299">
                  <c:v>41204</c:v>
                </c:pt>
                <c:pt idx="3300">
                  <c:v>41205</c:v>
                </c:pt>
                <c:pt idx="3301">
                  <c:v>41206</c:v>
                </c:pt>
                <c:pt idx="3302">
                  <c:v>41207</c:v>
                </c:pt>
                <c:pt idx="3303">
                  <c:v>41208</c:v>
                </c:pt>
                <c:pt idx="3304">
                  <c:v>41211</c:v>
                </c:pt>
                <c:pt idx="3305">
                  <c:v>41212</c:v>
                </c:pt>
                <c:pt idx="3306">
                  <c:v>41213</c:v>
                </c:pt>
                <c:pt idx="3307">
                  <c:v>41214</c:v>
                </c:pt>
                <c:pt idx="3308">
                  <c:v>41215</c:v>
                </c:pt>
                <c:pt idx="3309">
                  <c:v>41218</c:v>
                </c:pt>
                <c:pt idx="3310">
                  <c:v>41219</c:v>
                </c:pt>
                <c:pt idx="3311">
                  <c:v>41220</c:v>
                </c:pt>
                <c:pt idx="3312">
                  <c:v>41221</c:v>
                </c:pt>
                <c:pt idx="3313">
                  <c:v>41222</c:v>
                </c:pt>
                <c:pt idx="3314">
                  <c:v>41225</c:v>
                </c:pt>
                <c:pt idx="3315">
                  <c:v>41226</c:v>
                </c:pt>
                <c:pt idx="3316">
                  <c:v>41227</c:v>
                </c:pt>
                <c:pt idx="3317">
                  <c:v>41228</c:v>
                </c:pt>
                <c:pt idx="3318">
                  <c:v>41229</c:v>
                </c:pt>
                <c:pt idx="3319">
                  <c:v>41232</c:v>
                </c:pt>
                <c:pt idx="3320">
                  <c:v>41233</c:v>
                </c:pt>
                <c:pt idx="3321">
                  <c:v>41234</c:v>
                </c:pt>
                <c:pt idx="3322">
                  <c:v>41235</c:v>
                </c:pt>
                <c:pt idx="3323">
                  <c:v>41236</c:v>
                </c:pt>
                <c:pt idx="3324">
                  <c:v>41239</c:v>
                </c:pt>
                <c:pt idx="3325">
                  <c:v>41240</c:v>
                </c:pt>
                <c:pt idx="3326">
                  <c:v>41241</c:v>
                </c:pt>
                <c:pt idx="3327">
                  <c:v>41242</c:v>
                </c:pt>
                <c:pt idx="3328">
                  <c:v>41243</c:v>
                </c:pt>
                <c:pt idx="3329">
                  <c:v>41246</c:v>
                </c:pt>
                <c:pt idx="3330">
                  <c:v>41247</c:v>
                </c:pt>
                <c:pt idx="3331">
                  <c:v>41248</c:v>
                </c:pt>
                <c:pt idx="3332">
                  <c:v>41249</c:v>
                </c:pt>
                <c:pt idx="3333">
                  <c:v>41250</c:v>
                </c:pt>
                <c:pt idx="3334">
                  <c:v>41253</c:v>
                </c:pt>
                <c:pt idx="3335">
                  <c:v>41254</c:v>
                </c:pt>
                <c:pt idx="3336">
                  <c:v>41255</c:v>
                </c:pt>
                <c:pt idx="3337">
                  <c:v>41256</c:v>
                </c:pt>
                <c:pt idx="3338">
                  <c:v>41257</c:v>
                </c:pt>
                <c:pt idx="3339">
                  <c:v>41260</c:v>
                </c:pt>
                <c:pt idx="3340">
                  <c:v>41261</c:v>
                </c:pt>
                <c:pt idx="3341">
                  <c:v>41262</c:v>
                </c:pt>
                <c:pt idx="3342">
                  <c:v>41263</c:v>
                </c:pt>
                <c:pt idx="3343">
                  <c:v>41264</c:v>
                </c:pt>
                <c:pt idx="3344">
                  <c:v>41267</c:v>
                </c:pt>
                <c:pt idx="3345">
                  <c:v>41268</c:v>
                </c:pt>
                <c:pt idx="3346">
                  <c:v>41269</c:v>
                </c:pt>
                <c:pt idx="3347">
                  <c:v>41270</c:v>
                </c:pt>
                <c:pt idx="3348">
                  <c:v>41271</c:v>
                </c:pt>
                <c:pt idx="3349">
                  <c:v>41274</c:v>
                </c:pt>
                <c:pt idx="3350">
                  <c:v>41275</c:v>
                </c:pt>
                <c:pt idx="3351">
                  <c:v>41276</c:v>
                </c:pt>
                <c:pt idx="3352">
                  <c:v>41277</c:v>
                </c:pt>
                <c:pt idx="3353">
                  <c:v>41278</c:v>
                </c:pt>
                <c:pt idx="3354">
                  <c:v>41281</c:v>
                </c:pt>
                <c:pt idx="3355">
                  <c:v>41282</c:v>
                </c:pt>
                <c:pt idx="3356">
                  <c:v>41283</c:v>
                </c:pt>
                <c:pt idx="3357">
                  <c:v>41284</c:v>
                </c:pt>
                <c:pt idx="3358">
                  <c:v>41285</c:v>
                </c:pt>
                <c:pt idx="3359">
                  <c:v>41288</c:v>
                </c:pt>
                <c:pt idx="3360">
                  <c:v>41289</c:v>
                </c:pt>
                <c:pt idx="3361">
                  <c:v>41290</c:v>
                </c:pt>
                <c:pt idx="3362">
                  <c:v>41291</c:v>
                </c:pt>
                <c:pt idx="3363">
                  <c:v>41292</c:v>
                </c:pt>
                <c:pt idx="3364">
                  <c:v>41295</c:v>
                </c:pt>
                <c:pt idx="3365">
                  <c:v>41296</c:v>
                </c:pt>
                <c:pt idx="3366">
                  <c:v>41297</c:v>
                </c:pt>
                <c:pt idx="3367">
                  <c:v>41298</c:v>
                </c:pt>
                <c:pt idx="3368">
                  <c:v>41299</c:v>
                </c:pt>
                <c:pt idx="3369">
                  <c:v>41302</c:v>
                </c:pt>
                <c:pt idx="3370">
                  <c:v>41303</c:v>
                </c:pt>
                <c:pt idx="3371">
                  <c:v>41304</c:v>
                </c:pt>
                <c:pt idx="3372">
                  <c:v>41305</c:v>
                </c:pt>
                <c:pt idx="3373">
                  <c:v>41306</c:v>
                </c:pt>
                <c:pt idx="3374">
                  <c:v>41309</c:v>
                </c:pt>
                <c:pt idx="3375">
                  <c:v>41310</c:v>
                </c:pt>
                <c:pt idx="3376">
                  <c:v>41311</c:v>
                </c:pt>
                <c:pt idx="3377">
                  <c:v>41312</c:v>
                </c:pt>
                <c:pt idx="3378">
                  <c:v>41313</c:v>
                </c:pt>
                <c:pt idx="3379">
                  <c:v>41316</c:v>
                </c:pt>
                <c:pt idx="3380">
                  <c:v>41317</c:v>
                </c:pt>
                <c:pt idx="3381">
                  <c:v>41318</c:v>
                </c:pt>
                <c:pt idx="3382">
                  <c:v>41319</c:v>
                </c:pt>
                <c:pt idx="3383">
                  <c:v>41320</c:v>
                </c:pt>
                <c:pt idx="3384">
                  <c:v>41323</c:v>
                </c:pt>
                <c:pt idx="3385">
                  <c:v>41324</c:v>
                </c:pt>
                <c:pt idx="3386">
                  <c:v>41325</c:v>
                </c:pt>
                <c:pt idx="3387">
                  <c:v>41326</c:v>
                </c:pt>
                <c:pt idx="3388">
                  <c:v>41327</c:v>
                </c:pt>
                <c:pt idx="3389">
                  <c:v>41330</c:v>
                </c:pt>
                <c:pt idx="3390">
                  <c:v>41331</c:v>
                </c:pt>
                <c:pt idx="3391">
                  <c:v>41332</c:v>
                </c:pt>
                <c:pt idx="3392">
                  <c:v>41333</c:v>
                </c:pt>
                <c:pt idx="3393">
                  <c:v>41334</c:v>
                </c:pt>
                <c:pt idx="3394">
                  <c:v>41337</c:v>
                </c:pt>
                <c:pt idx="3395">
                  <c:v>41338</c:v>
                </c:pt>
                <c:pt idx="3396">
                  <c:v>41339</c:v>
                </c:pt>
                <c:pt idx="3397">
                  <c:v>41340</c:v>
                </c:pt>
                <c:pt idx="3398">
                  <c:v>41341</c:v>
                </c:pt>
                <c:pt idx="3399">
                  <c:v>41344</c:v>
                </c:pt>
                <c:pt idx="3400">
                  <c:v>41345</c:v>
                </c:pt>
                <c:pt idx="3401">
                  <c:v>41346</c:v>
                </c:pt>
                <c:pt idx="3402">
                  <c:v>41347</c:v>
                </c:pt>
                <c:pt idx="3403">
                  <c:v>41348</c:v>
                </c:pt>
                <c:pt idx="3404">
                  <c:v>41351</c:v>
                </c:pt>
                <c:pt idx="3405">
                  <c:v>41352</c:v>
                </c:pt>
                <c:pt idx="3406">
                  <c:v>41353</c:v>
                </c:pt>
                <c:pt idx="3407">
                  <c:v>41354</c:v>
                </c:pt>
                <c:pt idx="3408">
                  <c:v>41355</c:v>
                </c:pt>
                <c:pt idx="3409">
                  <c:v>41358</c:v>
                </c:pt>
                <c:pt idx="3410">
                  <c:v>41359</c:v>
                </c:pt>
                <c:pt idx="3411">
                  <c:v>41360</c:v>
                </c:pt>
                <c:pt idx="3412">
                  <c:v>41361</c:v>
                </c:pt>
                <c:pt idx="3413">
                  <c:v>41362</c:v>
                </c:pt>
                <c:pt idx="3414">
                  <c:v>41365</c:v>
                </c:pt>
                <c:pt idx="3415">
                  <c:v>41366</c:v>
                </c:pt>
                <c:pt idx="3416">
                  <c:v>41367</c:v>
                </c:pt>
                <c:pt idx="3417">
                  <c:v>41368</c:v>
                </c:pt>
                <c:pt idx="3418">
                  <c:v>41369</c:v>
                </c:pt>
                <c:pt idx="3419">
                  <c:v>41372</c:v>
                </c:pt>
                <c:pt idx="3420">
                  <c:v>41373</c:v>
                </c:pt>
                <c:pt idx="3421">
                  <c:v>41374</c:v>
                </c:pt>
                <c:pt idx="3422">
                  <c:v>41375</c:v>
                </c:pt>
                <c:pt idx="3423">
                  <c:v>41376</c:v>
                </c:pt>
                <c:pt idx="3424">
                  <c:v>41379</c:v>
                </c:pt>
                <c:pt idx="3425">
                  <c:v>41380</c:v>
                </c:pt>
                <c:pt idx="3426">
                  <c:v>41381</c:v>
                </c:pt>
                <c:pt idx="3427">
                  <c:v>41382</c:v>
                </c:pt>
                <c:pt idx="3428">
                  <c:v>41383</c:v>
                </c:pt>
                <c:pt idx="3429">
                  <c:v>41386</c:v>
                </c:pt>
                <c:pt idx="3430">
                  <c:v>41387</c:v>
                </c:pt>
                <c:pt idx="3431">
                  <c:v>41388</c:v>
                </c:pt>
                <c:pt idx="3432">
                  <c:v>41389</c:v>
                </c:pt>
                <c:pt idx="3433">
                  <c:v>41390</c:v>
                </c:pt>
                <c:pt idx="3434">
                  <c:v>41393</c:v>
                </c:pt>
                <c:pt idx="3435">
                  <c:v>41394</c:v>
                </c:pt>
                <c:pt idx="3436">
                  <c:v>41395</c:v>
                </c:pt>
                <c:pt idx="3437">
                  <c:v>41396</c:v>
                </c:pt>
                <c:pt idx="3438">
                  <c:v>41397</c:v>
                </c:pt>
                <c:pt idx="3439">
                  <c:v>41400</c:v>
                </c:pt>
                <c:pt idx="3440">
                  <c:v>41401</c:v>
                </c:pt>
                <c:pt idx="3441">
                  <c:v>41402</c:v>
                </c:pt>
                <c:pt idx="3442">
                  <c:v>41403</c:v>
                </c:pt>
                <c:pt idx="3443">
                  <c:v>41404</c:v>
                </c:pt>
                <c:pt idx="3444">
                  <c:v>41407</c:v>
                </c:pt>
                <c:pt idx="3445">
                  <c:v>41408</c:v>
                </c:pt>
                <c:pt idx="3446">
                  <c:v>41409</c:v>
                </c:pt>
                <c:pt idx="3447">
                  <c:v>41410</c:v>
                </c:pt>
                <c:pt idx="3448">
                  <c:v>41411</c:v>
                </c:pt>
                <c:pt idx="3449">
                  <c:v>41414</c:v>
                </c:pt>
                <c:pt idx="3450">
                  <c:v>41415</c:v>
                </c:pt>
                <c:pt idx="3451">
                  <c:v>41416</c:v>
                </c:pt>
                <c:pt idx="3452">
                  <c:v>41417</c:v>
                </c:pt>
                <c:pt idx="3453">
                  <c:v>41418</c:v>
                </c:pt>
                <c:pt idx="3454">
                  <c:v>41421</c:v>
                </c:pt>
                <c:pt idx="3455">
                  <c:v>41422</c:v>
                </c:pt>
                <c:pt idx="3456">
                  <c:v>41423</c:v>
                </c:pt>
                <c:pt idx="3457">
                  <c:v>41424</c:v>
                </c:pt>
                <c:pt idx="3458">
                  <c:v>41425</c:v>
                </c:pt>
                <c:pt idx="3459">
                  <c:v>41428</c:v>
                </c:pt>
                <c:pt idx="3460">
                  <c:v>41429</c:v>
                </c:pt>
                <c:pt idx="3461">
                  <c:v>41430</c:v>
                </c:pt>
                <c:pt idx="3462">
                  <c:v>41431</c:v>
                </c:pt>
                <c:pt idx="3463">
                  <c:v>41432</c:v>
                </c:pt>
                <c:pt idx="3464">
                  <c:v>41435</c:v>
                </c:pt>
                <c:pt idx="3465">
                  <c:v>41436</c:v>
                </c:pt>
                <c:pt idx="3466">
                  <c:v>41437</c:v>
                </c:pt>
                <c:pt idx="3467">
                  <c:v>41438</c:v>
                </c:pt>
                <c:pt idx="3468">
                  <c:v>41439</c:v>
                </c:pt>
                <c:pt idx="3469">
                  <c:v>41442</c:v>
                </c:pt>
                <c:pt idx="3470">
                  <c:v>41443</c:v>
                </c:pt>
                <c:pt idx="3471">
                  <c:v>41444</c:v>
                </c:pt>
                <c:pt idx="3472">
                  <c:v>41445</c:v>
                </c:pt>
                <c:pt idx="3473">
                  <c:v>41446</c:v>
                </c:pt>
                <c:pt idx="3474">
                  <c:v>41449</c:v>
                </c:pt>
                <c:pt idx="3475">
                  <c:v>41450</c:v>
                </c:pt>
                <c:pt idx="3476">
                  <c:v>41451</c:v>
                </c:pt>
                <c:pt idx="3477">
                  <c:v>41452</c:v>
                </c:pt>
                <c:pt idx="3478">
                  <c:v>41453</c:v>
                </c:pt>
                <c:pt idx="3479">
                  <c:v>41456</c:v>
                </c:pt>
                <c:pt idx="3480">
                  <c:v>41457</c:v>
                </c:pt>
                <c:pt idx="3481">
                  <c:v>41458</c:v>
                </c:pt>
                <c:pt idx="3482">
                  <c:v>41459</c:v>
                </c:pt>
                <c:pt idx="3483">
                  <c:v>41460</c:v>
                </c:pt>
                <c:pt idx="3484">
                  <c:v>41463</c:v>
                </c:pt>
                <c:pt idx="3485">
                  <c:v>41464</c:v>
                </c:pt>
                <c:pt idx="3486">
                  <c:v>41465</c:v>
                </c:pt>
                <c:pt idx="3487">
                  <c:v>41466</c:v>
                </c:pt>
                <c:pt idx="3488">
                  <c:v>41467</c:v>
                </c:pt>
                <c:pt idx="3489">
                  <c:v>41470</c:v>
                </c:pt>
                <c:pt idx="3490">
                  <c:v>41471</c:v>
                </c:pt>
                <c:pt idx="3491">
                  <c:v>41472</c:v>
                </c:pt>
                <c:pt idx="3492">
                  <c:v>41473</c:v>
                </c:pt>
                <c:pt idx="3493">
                  <c:v>41474</c:v>
                </c:pt>
                <c:pt idx="3494">
                  <c:v>41477</c:v>
                </c:pt>
                <c:pt idx="3495">
                  <c:v>41478</c:v>
                </c:pt>
                <c:pt idx="3496">
                  <c:v>41479</c:v>
                </c:pt>
                <c:pt idx="3497">
                  <c:v>41480</c:v>
                </c:pt>
                <c:pt idx="3498">
                  <c:v>41481</c:v>
                </c:pt>
                <c:pt idx="3499">
                  <c:v>41484</c:v>
                </c:pt>
                <c:pt idx="3500">
                  <c:v>41485</c:v>
                </c:pt>
                <c:pt idx="3501">
                  <c:v>41486</c:v>
                </c:pt>
                <c:pt idx="3502">
                  <c:v>41487</c:v>
                </c:pt>
                <c:pt idx="3503">
                  <c:v>41488</c:v>
                </c:pt>
                <c:pt idx="3504">
                  <c:v>41491</c:v>
                </c:pt>
                <c:pt idx="3505">
                  <c:v>41492</c:v>
                </c:pt>
                <c:pt idx="3506">
                  <c:v>41493</c:v>
                </c:pt>
                <c:pt idx="3507">
                  <c:v>41494</c:v>
                </c:pt>
                <c:pt idx="3508">
                  <c:v>41495</c:v>
                </c:pt>
                <c:pt idx="3509">
                  <c:v>41498</c:v>
                </c:pt>
                <c:pt idx="3510">
                  <c:v>41499</c:v>
                </c:pt>
                <c:pt idx="3511">
                  <c:v>41500</c:v>
                </c:pt>
                <c:pt idx="3512">
                  <c:v>41501</c:v>
                </c:pt>
                <c:pt idx="3513">
                  <c:v>41502</c:v>
                </c:pt>
                <c:pt idx="3514">
                  <c:v>41505</c:v>
                </c:pt>
                <c:pt idx="3515">
                  <c:v>41506</c:v>
                </c:pt>
                <c:pt idx="3516">
                  <c:v>41507</c:v>
                </c:pt>
                <c:pt idx="3517">
                  <c:v>41508</c:v>
                </c:pt>
                <c:pt idx="3518">
                  <c:v>41509</c:v>
                </c:pt>
                <c:pt idx="3519">
                  <c:v>41512</c:v>
                </c:pt>
                <c:pt idx="3520">
                  <c:v>41513</c:v>
                </c:pt>
                <c:pt idx="3521">
                  <c:v>41514</c:v>
                </c:pt>
                <c:pt idx="3522">
                  <c:v>41515</c:v>
                </c:pt>
                <c:pt idx="3523">
                  <c:v>41516</c:v>
                </c:pt>
                <c:pt idx="3524">
                  <c:v>41519</c:v>
                </c:pt>
                <c:pt idx="3525">
                  <c:v>41520</c:v>
                </c:pt>
                <c:pt idx="3526">
                  <c:v>41521</c:v>
                </c:pt>
                <c:pt idx="3527">
                  <c:v>41522</c:v>
                </c:pt>
                <c:pt idx="3528">
                  <c:v>41523</c:v>
                </c:pt>
                <c:pt idx="3529">
                  <c:v>41526</c:v>
                </c:pt>
                <c:pt idx="3530">
                  <c:v>41527</c:v>
                </c:pt>
                <c:pt idx="3531">
                  <c:v>41528</c:v>
                </c:pt>
                <c:pt idx="3532">
                  <c:v>41529</c:v>
                </c:pt>
                <c:pt idx="3533">
                  <c:v>41530</c:v>
                </c:pt>
                <c:pt idx="3534">
                  <c:v>41533</c:v>
                </c:pt>
                <c:pt idx="3535">
                  <c:v>41534</c:v>
                </c:pt>
                <c:pt idx="3536">
                  <c:v>41535</c:v>
                </c:pt>
                <c:pt idx="3537">
                  <c:v>41536</c:v>
                </c:pt>
                <c:pt idx="3538">
                  <c:v>41537</c:v>
                </c:pt>
                <c:pt idx="3539">
                  <c:v>41540</c:v>
                </c:pt>
                <c:pt idx="3540">
                  <c:v>41541</c:v>
                </c:pt>
                <c:pt idx="3541">
                  <c:v>41542</c:v>
                </c:pt>
                <c:pt idx="3542">
                  <c:v>41543</c:v>
                </c:pt>
                <c:pt idx="3543">
                  <c:v>41544</c:v>
                </c:pt>
                <c:pt idx="3544">
                  <c:v>41547</c:v>
                </c:pt>
                <c:pt idx="3545">
                  <c:v>41548</c:v>
                </c:pt>
                <c:pt idx="3546">
                  <c:v>41549</c:v>
                </c:pt>
                <c:pt idx="3547">
                  <c:v>41550</c:v>
                </c:pt>
                <c:pt idx="3548">
                  <c:v>41551</c:v>
                </c:pt>
                <c:pt idx="3549">
                  <c:v>41554</c:v>
                </c:pt>
                <c:pt idx="3550">
                  <c:v>41555</c:v>
                </c:pt>
                <c:pt idx="3551">
                  <c:v>41556</c:v>
                </c:pt>
                <c:pt idx="3552">
                  <c:v>41557</c:v>
                </c:pt>
                <c:pt idx="3553">
                  <c:v>41558</c:v>
                </c:pt>
                <c:pt idx="3554">
                  <c:v>41561</c:v>
                </c:pt>
                <c:pt idx="3555">
                  <c:v>41562</c:v>
                </c:pt>
                <c:pt idx="3556">
                  <c:v>41563</c:v>
                </c:pt>
                <c:pt idx="3557">
                  <c:v>41564</c:v>
                </c:pt>
                <c:pt idx="3558">
                  <c:v>41565</c:v>
                </c:pt>
                <c:pt idx="3559">
                  <c:v>41568</c:v>
                </c:pt>
                <c:pt idx="3560">
                  <c:v>41569</c:v>
                </c:pt>
                <c:pt idx="3561">
                  <c:v>41570</c:v>
                </c:pt>
                <c:pt idx="3562">
                  <c:v>41571</c:v>
                </c:pt>
                <c:pt idx="3563">
                  <c:v>41572</c:v>
                </c:pt>
                <c:pt idx="3564">
                  <c:v>41575</c:v>
                </c:pt>
                <c:pt idx="3565">
                  <c:v>41576</c:v>
                </c:pt>
                <c:pt idx="3566">
                  <c:v>41577</c:v>
                </c:pt>
                <c:pt idx="3567">
                  <c:v>41578</c:v>
                </c:pt>
                <c:pt idx="3568">
                  <c:v>41579</c:v>
                </c:pt>
                <c:pt idx="3569">
                  <c:v>41582</c:v>
                </c:pt>
                <c:pt idx="3570">
                  <c:v>41583</c:v>
                </c:pt>
                <c:pt idx="3571">
                  <c:v>41584</c:v>
                </c:pt>
                <c:pt idx="3572">
                  <c:v>41585</c:v>
                </c:pt>
                <c:pt idx="3573">
                  <c:v>41586</c:v>
                </c:pt>
                <c:pt idx="3574">
                  <c:v>41589</c:v>
                </c:pt>
                <c:pt idx="3575">
                  <c:v>41590</c:v>
                </c:pt>
                <c:pt idx="3576">
                  <c:v>41591</c:v>
                </c:pt>
                <c:pt idx="3577">
                  <c:v>41592</c:v>
                </c:pt>
                <c:pt idx="3578">
                  <c:v>41593</c:v>
                </c:pt>
                <c:pt idx="3579">
                  <c:v>41596</c:v>
                </c:pt>
                <c:pt idx="3580">
                  <c:v>41597</c:v>
                </c:pt>
                <c:pt idx="3581">
                  <c:v>41598</c:v>
                </c:pt>
                <c:pt idx="3582">
                  <c:v>41599</c:v>
                </c:pt>
                <c:pt idx="3583">
                  <c:v>41600</c:v>
                </c:pt>
                <c:pt idx="3584">
                  <c:v>41603</c:v>
                </c:pt>
                <c:pt idx="3585">
                  <c:v>41604</c:v>
                </c:pt>
                <c:pt idx="3586">
                  <c:v>41605</c:v>
                </c:pt>
                <c:pt idx="3587">
                  <c:v>41606</c:v>
                </c:pt>
                <c:pt idx="3588">
                  <c:v>41607</c:v>
                </c:pt>
                <c:pt idx="3589">
                  <c:v>41610</c:v>
                </c:pt>
                <c:pt idx="3590">
                  <c:v>41611</c:v>
                </c:pt>
                <c:pt idx="3591">
                  <c:v>41612</c:v>
                </c:pt>
                <c:pt idx="3592">
                  <c:v>41613</c:v>
                </c:pt>
                <c:pt idx="3593">
                  <c:v>41614</c:v>
                </c:pt>
                <c:pt idx="3594">
                  <c:v>41617</c:v>
                </c:pt>
                <c:pt idx="3595">
                  <c:v>41618</c:v>
                </c:pt>
                <c:pt idx="3596">
                  <c:v>41619</c:v>
                </c:pt>
                <c:pt idx="3597">
                  <c:v>41620</c:v>
                </c:pt>
                <c:pt idx="3598">
                  <c:v>41621</c:v>
                </c:pt>
                <c:pt idx="3599">
                  <c:v>41624</c:v>
                </c:pt>
                <c:pt idx="3600">
                  <c:v>41625</c:v>
                </c:pt>
                <c:pt idx="3601">
                  <c:v>41626</c:v>
                </c:pt>
                <c:pt idx="3602">
                  <c:v>41627</c:v>
                </c:pt>
                <c:pt idx="3603">
                  <c:v>41628</c:v>
                </c:pt>
                <c:pt idx="3604">
                  <c:v>41631</c:v>
                </c:pt>
                <c:pt idx="3605">
                  <c:v>41632</c:v>
                </c:pt>
                <c:pt idx="3606">
                  <c:v>41633</c:v>
                </c:pt>
                <c:pt idx="3607">
                  <c:v>41634</c:v>
                </c:pt>
                <c:pt idx="3608">
                  <c:v>41635</c:v>
                </c:pt>
                <c:pt idx="3609">
                  <c:v>41638</c:v>
                </c:pt>
                <c:pt idx="3610">
                  <c:v>41639</c:v>
                </c:pt>
                <c:pt idx="3611">
                  <c:v>41640</c:v>
                </c:pt>
                <c:pt idx="3612">
                  <c:v>41641</c:v>
                </c:pt>
                <c:pt idx="3613">
                  <c:v>41642</c:v>
                </c:pt>
                <c:pt idx="3614">
                  <c:v>41645</c:v>
                </c:pt>
                <c:pt idx="3615">
                  <c:v>41646</c:v>
                </c:pt>
                <c:pt idx="3616">
                  <c:v>41647</c:v>
                </c:pt>
                <c:pt idx="3617">
                  <c:v>41648</c:v>
                </c:pt>
                <c:pt idx="3618">
                  <c:v>41649</c:v>
                </c:pt>
                <c:pt idx="3619">
                  <c:v>41652</c:v>
                </c:pt>
                <c:pt idx="3620">
                  <c:v>41653</c:v>
                </c:pt>
                <c:pt idx="3621">
                  <c:v>41654</c:v>
                </c:pt>
                <c:pt idx="3622">
                  <c:v>41655</c:v>
                </c:pt>
                <c:pt idx="3623">
                  <c:v>41656</c:v>
                </c:pt>
                <c:pt idx="3624">
                  <c:v>41659</c:v>
                </c:pt>
                <c:pt idx="3625">
                  <c:v>41660</c:v>
                </c:pt>
                <c:pt idx="3626">
                  <c:v>41661</c:v>
                </c:pt>
                <c:pt idx="3627">
                  <c:v>41662</c:v>
                </c:pt>
                <c:pt idx="3628">
                  <c:v>41663</c:v>
                </c:pt>
                <c:pt idx="3629">
                  <c:v>41666</c:v>
                </c:pt>
                <c:pt idx="3630">
                  <c:v>41667</c:v>
                </c:pt>
                <c:pt idx="3631">
                  <c:v>41668</c:v>
                </c:pt>
                <c:pt idx="3632">
                  <c:v>41669</c:v>
                </c:pt>
                <c:pt idx="3633">
                  <c:v>41670</c:v>
                </c:pt>
                <c:pt idx="3634">
                  <c:v>41673</c:v>
                </c:pt>
                <c:pt idx="3635">
                  <c:v>41674</c:v>
                </c:pt>
                <c:pt idx="3636">
                  <c:v>41675</c:v>
                </c:pt>
                <c:pt idx="3637">
                  <c:v>41676</c:v>
                </c:pt>
                <c:pt idx="3638">
                  <c:v>41677</c:v>
                </c:pt>
                <c:pt idx="3639">
                  <c:v>41680</c:v>
                </c:pt>
                <c:pt idx="3640">
                  <c:v>41681</c:v>
                </c:pt>
                <c:pt idx="3641">
                  <c:v>41682</c:v>
                </c:pt>
                <c:pt idx="3642">
                  <c:v>41683</c:v>
                </c:pt>
                <c:pt idx="3643">
                  <c:v>41684</c:v>
                </c:pt>
                <c:pt idx="3644">
                  <c:v>41687</c:v>
                </c:pt>
                <c:pt idx="3645">
                  <c:v>41688</c:v>
                </c:pt>
                <c:pt idx="3646">
                  <c:v>41689</c:v>
                </c:pt>
                <c:pt idx="3647">
                  <c:v>41690</c:v>
                </c:pt>
                <c:pt idx="3648">
                  <c:v>41691</c:v>
                </c:pt>
                <c:pt idx="3649">
                  <c:v>41694</c:v>
                </c:pt>
                <c:pt idx="3650">
                  <c:v>41695</c:v>
                </c:pt>
                <c:pt idx="3651">
                  <c:v>41696</c:v>
                </c:pt>
                <c:pt idx="3652">
                  <c:v>41697</c:v>
                </c:pt>
                <c:pt idx="3653">
                  <c:v>41698</c:v>
                </c:pt>
                <c:pt idx="3654">
                  <c:v>41701</c:v>
                </c:pt>
                <c:pt idx="3655">
                  <c:v>41702</c:v>
                </c:pt>
                <c:pt idx="3656">
                  <c:v>41703</c:v>
                </c:pt>
                <c:pt idx="3657">
                  <c:v>41704</c:v>
                </c:pt>
                <c:pt idx="3658">
                  <c:v>41705</c:v>
                </c:pt>
                <c:pt idx="3659">
                  <c:v>41708</c:v>
                </c:pt>
                <c:pt idx="3660">
                  <c:v>41709</c:v>
                </c:pt>
                <c:pt idx="3661">
                  <c:v>41710</c:v>
                </c:pt>
                <c:pt idx="3662">
                  <c:v>41711</c:v>
                </c:pt>
                <c:pt idx="3663">
                  <c:v>41712</c:v>
                </c:pt>
                <c:pt idx="3664">
                  <c:v>41715</c:v>
                </c:pt>
                <c:pt idx="3665">
                  <c:v>41716</c:v>
                </c:pt>
                <c:pt idx="3666">
                  <c:v>41717</c:v>
                </c:pt>
                <c:pt idx="3667">
                  <c:v>41718</c:v>
                </c:pt>
                <c:pt idx="3668">
                  <c:v>41719</c:v>
                </c:pt>
                <c:pt idx="3669">
                  <c:v>41722</c:v>
                </c:pt>
                <c:pt idx="3670">
                  <c:v>41723</c:v>
                </c:pt>
                <c:pt idx="3671">
                  <c:v>41724</c:v>
                </c:pt>
                <c:pt idx="3672">
                  <c:v>41725</c:v>
                </c:pt>
                <c:pt idx="3673">
                  <c:v>41726</c:v>
                </c:pt>
                <c:pt idx="3674">
                  <c:v>41729</c:v>
                </c:pt>
                <c:pt idx="3675">
                  <c:v>41730</c:v>
                </c:pt>
                <c:pt idx="3676">
                  <c:v>41731</c:v>
                </c:pt>
                <c:pt idx="3677">
                  <c:v>41732</c:v>
                </c:pt>
                <c:pt idx="3678">
                  <c:v>41733</c:v>
                </c:pt>
                <c:pt idx="3679">
                  <c:v>41736</c:v>
                </c:pt>
                <c:pt idx="3680">
                  <c:v>41737</c:v>
                </c:pt>
                <c:pt idx="3681">
                  <c:v>41738</c:v>
                </c:pt>
                <c:pt idx="3682">
                  <c:v>41739</c:v>
                </c:pt>
                <c:pt idx="3683">
                  <c:v>41740</c:v>
                </c:pt>
                <c:pt idx="3684">
                  <c:v>41743</c:v>
                </c:pt>
                <c:pt idx="3685">
                  <c:v>41744</c:v>
                </c:pt>
                <c:pt idx="3686">
                  <c:v>41745</c:v>
                </c:pt>
                <c:pt idx="3687">
                  <c:v>41746</c:v>
                </c:pt>
                <c:pt idx="3688">
                  <c:v>41747</c:v>
                </c:pt>
                <c:pt idx="3689">
                  <c:v>41750</c:v>
                </c:pt>
                <c:pt idx="3690">
                  <c:v>41751</c:v>
                </c:pt>
                <c:pt idx="3691">
                  <c:v>41752</c:v>
                </c:pt>
                <c:pt idx="3692">
                  <c:v>41753</c:v>
                </c:pt>
                <c:pt idx="3693">
                  <c:v>41754</c:v>
                </c:pt>
                <c:pt idx="3694">
                  <c:v>41757</c:v>
                </c:pt>
                <c:pt idx="3695">
                  <c:v>41758</c:v>
                </c:pt>
                <c:pt idx="3696">
                  <c:v>41759</c:v>
                </c:pt>
                <c:pt idx="3697">
                  <c:v>41760</c:v>
                </c:pt>
                <c:pt idx="3698">
                  <c:v>41761</c:v>
                </c:pt>
                <c:pt idx="3699">
                  <c:v>41764</c:v>
                </c:pt>
                <c:pt idx="3700">
                  <c:v>41765</c:v>
                </c:pt>
                <c:pt idx="3701">
                  <c:v>41766</c:v>
                </c:pt>
                <c:pt idx="3702">
                  <c:v>41767</c:v>
                </c:pt>
                <c:pt idx="3703">
                  <c:v>41768</c:v>
                </c:pt>
                <c:pt idx="3704">
                  <c:v>41771</c:v>
                </c:pt>
                <c:pt idx="3705">
                  <c:v>41772</c:v>
                </c:pt>
                <c:pt idx="3706">
                  <c:v>41773</c:v>
                </c:pt>
                <c:pt idx="3707">
                  <c:v>41774</c:v>
                </c:pt>
                <c:pt idx="3708">
                  <c:v>41775</c:v>
                </c:pt>
                <c:pt idx="3709">
                  <c:v>41778</c:v>
                </c:pt>
                <c:pt idx="3710">
                  <c:v>41779</c:v>
                </c:pt>
                <c:pt idx="3711">
                  <c:v>41780</c:v>
                </c:pt>
                <c:pt idx="3712">
                  <c:v>41781</c:v>
                </c:pt>
                <c:pt idx="3713">
                  <c:v>41782</c:v>
                </c:pt>
                <c:pt idx="3714">
                  <c:v>41785</c:v>
                </c:pt>
                <c:pt idx="3715">
                  <c:v>41786</c:v>
                </c:pt>
                <c:pt idx="3716">
                  <c:v>41787</c:v>
                </c:pt>
                <c:pt idx="3717">
                  <c:v>41788</c:v>
                </c:pt>
                <c:pt idx="3718">
                  <c:v>41789</c:v>
                </c:pt>
                <c:pt idx="3719">
                  <c:v>41792</c:v>
                </c:pt>
                <c:pt idx="3720">
                  <c:v>41793</c:v>
                </c:pt>
                <c:pt idx="3721">
                  <c:v>41794</c:v>
                </c:pt>
                <c:pt idx="3722">
                  <c:v>41795</c:v>
                </c:pt>
                <c:pt idx="3723">
                  <c:v>41796</c:v>
                </c:pt>
                <c:pt idx="3724">
                  <c:v>41799</c:v>
                </c:pt>
                <c:pt idx="3725">
                  <c:v>41800</c:v>
                </c:pt>
                <c:pt idx="3726">
                  <c:v>41801</c:v>
                </c:pt>
                <c:pt idx="3727">
                  <c:v>41802</c:v>
                </c:pt>
                <c:pt idx="3728">
                  <c:v>41803</c:v>
                </c:pt>
                <c:pt idx="3729">
                  <c:v>41806</c:v>
                </c:pt>
                <c:pt idx="3730">
                  <c:v>41807</c:v>
                </c:pt>
                <c:pt idx="3731">
                  <c:v>41808</c:v>
                </c:pt>
                <c:pt idx="3732">
                  <c:v>41809</c:v>
                </c:pt>
                <c:pt idx="3733">
                  <c:v>41810</c:v>
                </c:pt>
                <c:pt idx="3734">
                  <c:v>41813</c:v>
                </c:pt>
                <c:pt idx="3735">
                  <c:v>41814</c:v>
                </c:pt>
                <c:pt idx="3736">
                  <c:v>41815</c:v>
                </c:pt>
                <c:pt idx="3737">
                  <c:v>41816</c:v>
                </c:pt>
                <c:pt idx="3738">
                  <c:v>41817</c:v>
                </c:pt>
                <c:pt idx="3739">
                  <c:v>41820</c:v>
                </c:pt>
                <c:pt idx="3740">
                  <c:v>41821</c:v>
                </c:pt>
                <c:pt idx="3741">
                  <c:v>41822</c:v>
                </c:pt>
                <c:pt idx="3742">
                  <c:v>41823</c:v>
                </c:pt>
                <c:pt idx="3743">
                  <c:v>41824</c:v>
                </c:pt>
                <c:pt idx="3744">
                  <c:v>41827</c:v>
                </c:pt>
                <c:pt idx="3745">
                  <c:v>41828</c:v>
                </c:pt>
                <c:pt idx="3746">
                  <c:v>41829</c:v>
                </c:pt>
                <c:pt idx="3747">
                  <c:v>41830</c:v>
                </c:pt>
                <c:pt idx="3748">
                  <c:v>41831</c:v>
                </c:pt>
                <c:pt idx="3749">
                  <c:v>41834</c:v>
                </c:pt>
                <c:pt idx="3750">
                  <c:v>41835</c:v>
                </c:pt>
                <c:pt idx="3751">
                  <c:v>41836</c:v>
                </c:pt>
                <c:pt idx="3752">
                  <c:v>41837</c:v>
                </c:pt>
                <c:pt idx="3753">
                  <c:v>41838</c:v>
                </c:pt>
                <c:pt idx="3754">
                  <c:v>41841</c:v>
                </c:pt>
                <c:pt idx="3755">
                  <c:v>41842</c:v>
                </c:pt>
                <c:pt idx="3756">
                  <c:v>41843</c:v>
                </c:pt>
                <c:pt idx="3757">
                  <c:v>41844</c:v>
                </c:pt>
                <c:pt idx="3758">
                  <c:v>41845</c:v>
                </c:pt>
                <c:pt idx="3759">
                  <c:v>41848</c:v>
                </c:pt>
                <c:pt idx="3760">
                  <c:v>41849</c:v>
                </c:pt>
                <c:pt idx="3761">
                  <c:v>41850</c:v>
                </c:pt>
                <c:pt idx="3762">
                  <c:v>41851</c:v>
                </c:pt>
                <c:pt idx="3763">
                  <c:v>41852</c:v>
                </c:pt>
                <c:pt idx="3764">
                  <c:v>41855</c:v>
                </c:pt>
                <c:pt idx="3765">
                  <c:v>41856</c:v>
                </c:pt>
                <c:pt idx="3766">
                  <c:v>41857</c:v>
                </c:pt>
                <c:pt idx="3767">
                  <c:v>41858</c:v>
                </c:pt>
                <c:pt idx="3768">
                  <c:v>41859</c:v>
                </c:pt>
                <c:pt idx="3769">
                  <c:v>41862</c:v>
                </c:pt>
                <c:pt idx="3770">
                  <c:v>41863</c:v>
                </c:pt>
                <c:pt idx="3771">
                  <c:v>41864</c:v>
                </c:pt>
                <c:pt idx="3772">
                  <c:v>41865</c:v>
                </c:pt>
                <c:pt idx="3773">
                  <c:v>41866</c:v>
                </c:pt>
                <c:pt idx="3774">
                  <c:v>41869</c:v>
                </c:pt>
                <c:pt idx="3775">
                  <c:v>41870</c:v>
                </c:pt>
                <c:pt idx="3776">
                  <c:v>41871</c:v>
                </c:pt>
                <c:pt idx="3777">
                  <c:v>41872</c:v>
                </c:pt>
                <c:pt idx="3778">
                  <c:v>41873</c:v>
                </c:pt>
                <c:pt idx="3779">
                  <c:v>41876</c:v>
                </c:pt>
                <c:pt idx="3780">
                  <c:v>41877</c:v>
                </c:pt>
                <c:pt idx="3781">
                  <c:v>41878</c:v>
                </c:pt>
                <c:pt idx="3782">
                  <c:v>41879</c:v>
                </c:pt>
                <c:pt idx="3783">
                  <c:v>41880</c:v>
                </c:pt>
                <c:pt idx="3784">
                  <c:v>41883</c:v>
                </c:pt>
                <c:pt idx="3785">
                  <c:v>41884</c:v>
                </c:pt>
                <c:pt idx="3786">
                  <c:v>41885</c:v>
                </c:pt>
                <c:pt idx="3787">
                  <c:v>41886</c:v>
                </c:pt>
                <c:pt idx="3788">
                  <c:v>41887</c:v>
                </c:pt>
                <c:pt idx="3789">
                  <c:v>41890</c:v>
                </c:pt>
                <c:pt idx="3790">
                  <c:v>41891</c:v>
                </c:pt>
                <c:pt idx="3791">
                  <c:v>41892</c:v>
                </c:pt>
                <c:pt idx="3792">
                  <c:v>41893</c:v>
                </c:pt>
                <c:pt idx="3793">
                  <c:v>41894</c:v>
                </c:pt>
                <c:pt idx="3794">
                  <c:v>41897</c:v>
                </c:pt>
                <c:pt idx="3795">
                  <c:v>41898</c:v>
                </c:pt>
                <c:pt idx="3796">
                  <c:v>41899</c:v>
                </c:pt>
                <c:pt idx="3797">
                  <c:v>41900</c:v>
                </c:pt>
                <c:pt idx="3798">
                  <c:v>41901</c:v>
                </c:pt>
                <c:pt idx="3799">
                  <c:v>41904</c:v>
                </c:pt>
                <c:pt idx="3800">
                  <c:v>41905</c:v>
                </c:pt>
                <c:pt idx="3801">
                  <c:v>41906</c:v>
                </c:pt>
                <c:pt idx="3802">
                  <c:v>41907</c:v>
                </c:pt>
                <c:pt idx="3803">
                  <c:v>41908</c:v>
                </c:pt>
                <c:pt idx="3804">
                  <c:v>41911</c:v>
                </c:pt>
                <c:pt idx="3805">
                  <c:v>41912</c:v>
                </c:pt>
                <c:pt idx="3806">
                  <c:v>41913</c:v>
                </c:pt>
                <c:pt idx="3807">
                  <c:v>41914</c:v>
                </c:pt>
                <c:pt idx="3808">
                  <c:v>41915</c:v>
                </c:pt>
                <c:pt idx="3809">
                  <c:v>41918</c:v>
                </c:pt>
                <c:pt idx="3810">
                  <c:v>41919</c:v>
                </c:pt>
                <c:pt idx="3811">
                  <c:v>41920</c:v>
                </c:pt>
                <c:pt idx="3812">
                  <c:v>41921</c:v>
                </c:pt>
                <c:pt idx="3813">
                  <c:v>41922</c:v>
                </c:pt>
                <c:pt idx="3814">
                  <c:v>41925</c:v>
                </c:pt>
                <c:pt idx="3815">
                  <c:v>41926</c:v>
                </c:pt>
                <c:pt idx="3816">
                  <c:v>41927</c:v>
                </c:pt>
                <c:pt idx="3817">
                  <c:v>41928</c:v>
                </c:pt>
                <c:pt idx="3818">
                  <c:v>41929</c:v>
                </c:pt>
                <c:pt idx="3819">
                  <c:v>41932</c:v>
                </c:pt>
                <c:pt idx="3820">
                  <c:v>41933</c:v>
                </c:pt>
                <c:pt idx="3821">
                  <c:v>41934</c:v>
                </c:pt>
                <c:pt idx="3822">
                  <c:v>41935</c:v>
                </c:pt>
                <c:pt idx="3823">
                  <c:v>41936</c:v>
                </c:pt>
                <c:pt idx="3824">
                  <c:v>41939</c:v>
                </c:pt>
                <c:pt idx="3825">
                  <c:v>41940</c:v>
                </c:pt>
                <c:pt idx="3826">
                  <c:v>41941</c:v>
                </c:pt>
                <c:pt idx="3827">
                  <c:v>41942</c:v>
                </c:pt>
                <c:pt idx="3828">
                  <c:v>41943</c:v>
                </c:pt>
                <c:pt idx="3829">
                  <c:v>41946</c:v>
                </c:pt>
                <c:pt idx="3830">
                  <c:v>41947</c:v>
                </c:pt>
                <c:pt idx="3831">
                  <c:v>41948</c:v>
                </c:pt>
                <c:pt idx="3832">
                  <c:v>41949</c:v>
                </c:pt>
                <c:pt idx="3833">
                  <c:v>41950</c:v>
                </c:pt>
                <c:pt idx="3834">
                  <c:v>41953</c:v>
                </c:pt>
                <c:pt idx="3835">
                  <c:v>41954</c:v>
                </c:pt>
                <c:pt idx="3836">
                  <c:v>41955</c:v>
                </c:pt>
                <c:pt idx="3837">
                  <c:v>41956</c:v>
                </c:pt>
                <c:pt idx="3838">
                  <c:v>41957</c:v>
                </c:pt>
                <c:pt idx="3839">
                  <c:v>41960</c:v>
                </c:pt>
                <c:pt idx="3840">
                  <c:v>41961</c:v>
                </c:pt>
                <c:pt idx="3841">
                  <c:v>41962</c:v>
                </c:pt>
                <c:pt idx="3842">
                  <c:v>41963</c:v>
                </c:pt>
                <c:pt idx="3843">
                  <c:v>41964</c:v>
                </c:pt>
                <c:pt idx="3844">
                  <c:v>41967</c:v>
                </c:pt>
                <c:pt idx="3845">
                  <c:v>41968</c:v>
                </c:pt>
                <c:pt idx="3846">
                  <c:v>41969</c:v>
                </c:pt>
                <c:pt idx="3847">
                  <c:v>41970</c:v>
                </c:pt>
                <c:pt idx="3848">
                  <c:v>41971</c:v>
                </c:pt>
                <c:pt idx="3849">
                  <c:v>41974</c:v>
                </c:pt>
                <c:pt idx="3850">
                  <c:v>41975</c:v>
                </c:pt>
                <c:pt idx="3851">
                  <c:v>41976</c:v>
                </c:pt>
                <c:pt idx="3852">
                  <c:v>41977</c:v>
                </c:pt>
                <c:pt idx="3853">
                  <c:v>41978</c:v>
                </c:pt>
                <c:pt idx="3854">
                  <c:v>41981</c:v>
                </c:pt>
                <c:pt idx="3855">
                  <c:v>41982</c:v>
                </c:pt>
                <c:pt idx="3856">
                  <c:v>41983</c:v>
                </c:pt>
                <c:pt idx="3857">
                  <c:v>41984</c:v>
                </c:pt>
                <c:pt idx="3858">
                  <c:v>41985</c:v>
                </c:pt>
                <c:pt idx="3859">
                  <c:v>41988</c:v>
                </c:pt>
                <c:pt idx="3860">
                  <c:v>41989</c:v>
                </c:pt>
                <c:pt idx="3861">
                  <c:v>41990</c:v>
                </c:pt>
                <c:pt idx="3862">
                  <c:v>41991</c:v>
                </c:pt>
                <c:pt idx="3863">
                  <c:v>41992</c:v>
                </c:pt>
                <c:pt idx="3864">
                  <c:v>41995</c:v>
                </c:pt>
                <c:pt idx="3865">
                  <c:v>41996</c:v>
                </c:pt>
                <c:pt idx="3866">
                  <c:v>41997</c:v>
                </c:pt>
                <c:pt idx="3867">
                  <c:v>41998</c:v>
                </c:pt>
                <c:pt idx="3868">
                  <c:v>41999</c:v>
                </c:pt>
                <c:pt idx="3869">
                  <c:v>42002</c:v>
                </c:pt>
                <c:pt idx="3870">
                  <c:v>42003</c:v>
                </c:pt>
                <c:pt idx="3871">
                  <c:v>42004</c:v>
                </c:pt>
                <c:pt idx="3872">
                  <c:v>42005</c:v>
                </c:pt>
                <c:pt idx="3873">
                  <c:v>42006</c:v>
                </c:pt>
                <c:pt idx="3874">
                  <c:v>42009</c:v>
                </c:pt>
                <c:pt idx="3875">
                  <c:v>42010</c:v>
                </c:pt>
                <c:pt idx="3876">
                  <c:v>42011</c:v>
                </c:pt>
                <c:pt idx="3877">
                  <c:v>42012</c:v>
                </c:pt>
                <c:pt idx="3878">
                  <c:v>42013</c:v>
                </c:pt>
                <c:pt idx="3879">
                  <c:v>42016</c:v>
                </c:pt>
                <c:pt idx="3880">
                  <c:v>42017</c:v>
                </c:pt>
                <c:pt idx="3881">
                  <c:v>42018</c:v>
                </c:pt>
                <c:pt idx="3882">
                  <c:v>42019</c:v>
                </c:pt>
                <c:pt idx="3883">
                  <c:v>42020</c:v>
                </c:pt>
                <c:pt idx="3884">
                  <c:v>42023</c:v>
                </c:pt>
                <c:pt idx="3885">
                  <c:v>42024</c:v>
                </c:pt>
                <c:pt idx="3886">
                  <c:v>42025</c:v>
                </c:pt>
                <c:pt idx="3887">
                  <c:v>42026</c:v>
                </c:pt>
                <c:pt idx="3888">
                  <c:v>42027</c:v>
                </c:pt>
                <c:pt idx="3889">
                  <c:v>42030</c:v>
                </c:pt>
                <c:pt idx="3890">
                  <c:v>42031</c:v>
                </c:pt>
                <c:pt idx="3891">
                  <c:v>42032</c:v>
                </c:pt>
                <c:pt idx="3892">
                  <c:v>42033</c:v>
                </c:pt>
                <c:pt idx="3893">
                  <c:v>42034</c:v>
                </c:pt>
                <c:pt idx="3894">
                  <c:v>42037</c:v>
                </c:pt>
                <c:pt idx="3895">
                  <c:v>42038</c:v>
                </c:pt>
                <c:pt idx="3896">
                  <c:v>42039</c:v>
                </c:pt>
                <c:pt idx="3897">
                  <c:v>42040</c:v>
                </c:pt>
                <c:pt idx="3898">
                  <c:v>42041</c:v>
                </c:pt>
                <c:pt idx="3899">
                  <c:v>42044</c:v>
                </c:pt>
                <c:pt idx="3900">
                  <c:v>42045</c:v>
                </c:pt>
                <c:pt idx="3901">
                  <c:v>42046</c:v>
                </c:pt>
                <c:pt idx="3902">
                  <c:v>42047</c:v>
                </c:pt>
                <c:pt idx="3903">
                  <c:v>42048</c:v>
                </c:pt>
                <c:pt idx="3904">
                  <c:v>42051</c:v>
                </c:pt>
                <c:pt idx="3905">
                  <c:v>42052</c:v>
                </c:pt>
                <c:pt idx="3906">
                  <c:v>42053</c:v>
                </c:pt>
                <c:pt idx="3907">
                  <c:v>42054</c:v>
                </c:pt>
                <c:pt idx="3908">
                  <c:v>42055</c:v>
                </c:pt>
                <c:pt idx="3909">
                  <c:v>42058</c:v>
                </c:pt>
                <c:pt idx="3910">
                  <c:v>42059</c:v>
                </c:pt>
                <c:pt idx="3911">
                  <c:v>42060</c:v>
                </c:pt>
                <c:pt idx="3912">
                  <c:v>42061</c:v>
                </c:pt>
                <c:pt idx="3913">
                  <c:v>42062</c:v>
                </c:pt>
                <c:pt idx="3914">
                  <c:v>42065</c:v>
                </c:pt>
                <c:pt idx="3915">
                  <c:v>42066</c:v>
                </c:pt>
                <c:pt idx="3916">
                  <c:v>42067</c:v>
                </c:pt>
                <c:pt idx="3917">
                  <c:v>42068</c:v>
                </c:pt>
                <c:pt idx="3918">
                  <c:v>42069</c:v>
                </c:pt>
                <c:pt idx="3919">
                  <c:v>42072</c:v>
                </c:pt>
                <c:pt idx="3920">
                  <c:v>42073</c:v>
                </c:pt>
                <c:pt idx="3921">
                  <c:v>42074</c:v>
                </c:pt>
                <c:pt idx="3922">
                  <c:v>42075</c:v>
                </c:pt>
                <c:pt idx="3923">
                  <c:v>42076</c:v>
                </c:pt>
                <c:pt idx="3924">
                  <c:v>42079</c:v>
                </c:pt>
                <c:pt idx="3925">
                  <c:v>42080</c:v>
                </c:pt>
                <c:pt idx="3926">
                  <c:v>42081</c:v>
                </c:pt>
                <c:pt idx="3927">
                  <c:v>42082</c:v>
                </c:pt>
                <c:pt idx="3928">
                  <c:v>42083</c:v>
                </c:pt>
                <c:pt idx="3929">
                  <c:v>42086</c:v>
                </c:pt>
                <c:pt idx="3930">
                  <c:v>42087</c:v>
                </c:pt>
                <c:pt idx="3931">
                  <c:v>42088</c:v>
                </c:pt>
                <c:pt idx="3932">
                  <c:v>42089</c:v>
                </c:pt>
                <c:pt idx="3933">
                  <c:v>42090</c:v>
                </c:pt>
                <c:pt idx="3934">
                  <c:v>42093</c:v>
                </c:pt>
                <c:pt idx="3935">
                  <c:v>42094</c:v>
                </c:pt>
                <c:pt idx="3936">
                  <c:v>42095</c:v>
                </c:pt>
                <c:pt idx="3937">
                  <c:v>42096</c:v>
                </c:pt>
                <c:pt idx="3938">
                  <c:v>42097</c:v>
                </c:pt>
                <c:pt idx="3939">
                  <c:v>42100</c:v>
                </c:pt>
                <c:pt idx="3940">
                  <c:v>42101</c:v>
                </c:pt>
                <c:pt idx="3941">
                  <c:v>42102</c:v>
                </c:pt>
                <c:pt idx="3942">
                  <c:v>42103</c:v>
                </c:pt>
                <c:pt idx="3943">
                  <c:v>42104</c:v>
                </c:pt>
                <c:pt idx="3944">
                  <c:v>42107</c:v>
                </c:pt>
                <c:pt idx="3945">
                  <c:v>42108</c:v>
                </c:pt>
                <c:pt idx="3946">
                  <c:v>42109</c:v>
                </c:pt>
                <c:pt idx="3947">
                  <c:v>42110</c:v>
                </c:pt>
                <c:pt idx="3948">
                  <c:v>42111</c:v>
                </c:pt>
                <c:pt idx="3949">
                  <c:v>42114</c:v>
                </c:pt>
                <c:pt idx="3950">
                  <c:v>42115</c:v>
                </c:pt>
                <c:pt idx="3951">
                  <c:v>42116</c:v>
                </c:pt>
                <c:pt idx="3952">
                  <c:v>42117</c:v>
                </c:pt>
                <c:pt idx="3953">
                  <c:v>42118</c:v>
                </c:pt>
                <c:pt idx="3954">
                  <c:v>42121</c:v>
                </c:pt>
                <c:pt idx="3955">
                  <c:v>42122</c:v>
                </c:pt>
                <c:pt idx="3956">
                  <c:v>42123</c:v>
                </c:pt>
                <c:pt idx="3957">
                  <c:v>42124</c:v>
                </c:pt>
                <c:pt idx="3958">
                  <c:v>42125</c:v>
                </c:pt>
                <c:pt idx="3959">
                  <c:v>42128</c:v>
                </c:pt>
                <c:pt idx="3960">
                  <c:v>42129</c:v>
                </c:pt>
                <c:pt idx="3961">
                  <c:v>42130</c:v>
                </c:pt>
                <c:pt idx="3962">
                  <c:v>42131</c:v>
                </c:pt>
                <c:pt idx="3963">
                  <c:v>42132</c:v>
                </c:pt>
                <c:pt idx="3964">
                  <c:v>42135</c:v>
                </c:pt>
                <c:pt idx="3965">
                  <c:v>42136</c:v>
                </c:pt>
                <c:pt idx="3966">
                  <c:v>42137</c:v>
                </c:pt>
                <c:pt idx="3967">
                  <c:v>42138</c:v>
                </c:pt>
                <c:pt idx="3968">
                  <c:v>42139</c:v>
                </c:pt>
                <c:pt idx="3969">
                  <c:v>42142</c:v>
                </c:pt>
                <c:pt idx="3970">
                  <c:v>42143</c:v>
                </c:pt>
                <c:pt idx="3971">
                  <c:v>42144</c:v>
                </c:pt>
                <c:pt idx="3972">
                  <c:v>42145</c:v>
                </c:pt>
                <c:pt idx="3973">
                  <c:v>42146</c:v>
                </c:pt>
                <c:pt idx="3974">
                  <c:v>42149</c:v>
                </c:pt>
                <c:pt idx="3975">
                  <c:v>42150</c:v>
                </c:pt>
                <c:pt idx="3976">
                  <c:v>42151</c:v>
                </c:pt>
                <c:pt idx="3977">
                  <c:v>42152</c:v>
                </c:pt>
                <c:pt idx="3978">
                  <c:v>42153</c:v>
                </c:pt>
                <c:pt idx="3979">
                  <c:v>42156</c:v>
                </c:pt>
                <c:pt idx="3980">
                  <c:v>42157</c:v>
                </c:pt>
                <c:pt idx="3981">
                  <c:v>42158</c:v>
                </c:pt>
                <c:pt idx="3982">
                  <c:v>42159</c:v>
                </c:pt>
                <c:pt idx="3983">
                  <c:v>42160</c:v>
                </c:pt>
                <c:pt idx="3984">
                  <c:v>42163</c:v>
                </c:pt>
                <c:pt idx="3985">
                  <c:v>42164</c:v>
                </c:pt>
                <c:pt idx="3986">
                  <c:v>42165</c:v>
                </c:pt>
                <c:pt idx="3987">
                  <c:v>42166</c:v>
                </c:pt>
                <c:pt idx="3988">
                  <c:v>42167</c:v>
                </c:pt>
                <c:pt idx="3989">
                  <c:v>42170</c:v>
                </c:pt>
                <c:pt idx="3990">
                  <c:v>42171</c:v>
                </c:pt>
                <c:pt idx="3991">
                  <c:v>42172</c:v>
                </c:pt>
                <c:pt idx="3992">
                  <c:v>42173</c:v>
                </c:pt>
                <c:pt idx="3993">
                  <c:v>42174</c:v>
                </c:pt>
                <c:pt idx="3994">
                  <c:v>42177</c:v>
                </c:pt>
                <c:pt idx="3995">
                  <c:v>42178</c:v>
                </c:pt>
                <c:pt idx="3996">
                  <c:v>42179</c:v>
                </c:pt>
                <c:pt idx="3997">
                  <c:v>42180</c:v>
                </c:pt>
                <c:pt idx="3998">
                  <c:v>42181</c:v>
                </c:pt>
                <c:pt idx="3999">
                  <c:v>42184</c:v>
                </c:pt>
                <c:pt idx="4000">
                  <c:v>42185</c:v>
                </c:pt>
                <c:pt idx="4001">
                  <c:v>42186</c:v>
                </c:pt>
                <c:pt idx="4002">
                  <c:v>42187</c:v>
                </c:pt>
                <c:pt idx="4003">
                  <c:v>42188</c:v>
                </c:pt>
                <c:pt idx="4004">
                  <c:v>42191</c:v>
                </c:pt>
                <c:pt idx="4005">
                  <c:v>42192</c:v>
                </c:pt>
                <c:pt idx="4006">
                  <c:v>42193</c:v>
                </c:pt>
                <c:pt idx="4007">
                  <c:v>42194</c:v>
                </c:pt>
                <c:pt idx="4008">
                  <c:v>42195</c:v>
                </c:pt>
                <c:pt idx="4009">
                  <c:v>42198</c:v>
                </c:pt>
                <c:pt idx="4010">
                  <c:v>42199</c:v>
                </c:pt>
                <c:pt idx="4011">
                  <c:v>42200</c:v>
                </c:pt>
                <c:pt idx="4012">
                  <c:v>42201</c:v>
                </c:pt>
                <c:pt idx="4013">
                  <c:v>42202</c:v>
                </c:pt>
                <c:pt idx="4014">
                  <c:v>42205</c:v>
                </c:pt>
                <c:pt idx="4015">
                  <c:v>42206</c:v>
                </c:pt>
                <c:pt idx="4016">
                  <c:v>42207</c:v>
                </c:pt>
                <c:pt idx="4017">
                  <c:v>42208</c:v>
                </c:pt>
                <c:pt idx="4018">
                  <c:v>42209</c:v>
                </c:pt>
                <c:pt idx="4019">
                  <c:v>42212</c:v>
                </c:pt>
                <c:pt idx="4020">
                  <c:v>42213</c:v>
                </c:pt>
                <c:pt idx="4021">
                  <c:v>42214</c:v>
                </c:pt>
                <c:pt idx="4022">
                  <c:v>42215</c:v>
                </c:pt>
                <c:pt idx="4023">
                  <c:v>42216</c:v>
                </c:pt>
                <c:pt idx="4024">
                  <c:v>42219</c:v>
                </c:pt>
                <c:pt idx="4025">
                  <c:v>42220</c:v>
                </c:pt>
                <c:pt idx="4026">
                  <c:v>42221</c:v>
                </c:pt>
                <c:pt idx="4027">
                  <c:v>42222</c:v>
                </c:pt>
                <c:pt idx="4028">
                  <c:v>42223</c:v>
                </c:pt>
                <c:pt idx="4029">
                  <c:v>42226</c:v>
                </c:pt>
                <c:pt idx="4030">
                  <c:v>42227</c:v>
                </c:pt>
                <c:pt idx="4031">
                  <c:v>42228</c:v>
                </c:pt>
                <c:pt idx="4032">
                  <c:v>42229</c:v>
                </c:pt>
                <c:pt idx="4033">
                  <c:v>42230</c:v>
                </c:pt>
                <c:pt idx="4034">
                  <c:v>42233</c:v>
                </c:pt>
                <c:pt idx="4035">
                  <c:v>42234</c:v>
                </c:pt>
                <c:pt idx="4036">
                  <c:v>42235</c:v>
                </c:pt>
                <c:pt idx="4037">
                  <c:v>42236</c:v>
                </c:pt>
                <c:pt idx="4038">
                  <c:v>42237</c:v>
                </c:pt>
                <c:pt idx="4039">
                  <c:v>42240</c:v>
                </c:pt>
                <c:pt idx="4040">
                  <c:v>42241</c:v>
                </c:pt>
                <c:pt idx="4041">
                  <c:v>42242</c:v>
                </c:pt>
                <c:pt idx="4042">
                  <c:v>42243</c:v>
                </c:pt>
                <c:pt idx="4043">
                  <c:v>42244</c:v>
                </c:pt>
                <c:pt idx="4044">
                  <c:v>42247</c:v>
                </c:pt>
                <c:pt idx="4045">
                  <c:v>42248</c:v>
                </c:pt>
                <c:pt idx="4046">
                  <c:v>42249</c:v>
                </c:pt>
                <c:pt idx="4047">
                  <c:v>42250</c:v>
                </c:pt>
                <c:pt idx="4048">
                  <c:v>42251</c:v>
                </c:pt>
                <c:pt idx="4049">
                  <c:v>42254</c:v>
                </c:pt>
                <c:pt idx="4050">
                  <c:v>42255</c:v>
                </c:pt>
                <c:pt idx="4051">
                  <c:v>42256</c:v>
                </c:pt>
                <c:pt idx="4052">
                  <c:v>42257</c:v>
                </c:pt>
                <c:pt idx="4053">
                  <c:v>42258</c:v>
                </c:pt>
                <c:pt idx="4054">
                  <c:v>42261</c:v>
                </c:pt>
                <c:pt idx="4055">
                  <c:v>42262</c:v>
                </c:pt>
                <c:pt idx="4056">
                  <c:v>42263</c:v>
                </c:pt>
                <c:pt idx="4057">
                  <c:v>42264</c:v>
                </c:pt>
                <c:pt idx="4058">
                  <c:v>42265</c:v>
                </c:pt>
                <c:pt idx="4059">
                  <c:v>42268</c:v>
                </c:pt>
                <c:pt idx="4060">
                  <c:v>42269</c:v>
                </c:pt>
                <c:pt idx="4061">
                  <c:v>42270</c:v>
                </c:pt>
                <c:pt idx="4062">
                  <c:v>42271</c:v>
                </c:pt>
                <c:pt idx="4063">
                  <c:v>42272</c:v>
                </c:pt>
                <c:pt idx="4064">
                  <c:v>42275</c:v>
                </c:pt>
                <c:pt idx="4065">
                  <c:v>42276</c:v>
                </c:pt>
                <c:pt idx="4066">
                  <c:v>42277</c:v>
                </c:pt>
                <c:pt idx="4067">
                  <c:v>42278</c:v>
                </c:pt>
                <c:pt idx="4068">
                  <c:v>42279</c:v>
                </c:pt>
                <c:pt idx="4069">
                  <c:v>42282</c:v>
                </c:pt>
                <c:pt idx="4070">
                  <c:v>42283</c:v>
                </c:pt>
                <c:pt idx="4071">
                  <c:v>42284</c:v>
                </c:pt>
                <c:pt idx="4072">
                  <c:v>42285</c:v>
                </c:pt>
                <c:pt idx="4073">
                  <c:v>42286</c:v>
                </c:pt>
                <c:pt idx="4074">
                  <c:v>42289</c:v>
                </c:pt>
                <c:pt idx="4075">
                  <c:v>42290</c:v>
                </c:pt>
                <c:pt idx="4076">
                  <c:v>42291</c:v>
                </c:pt>
                <c:pt idx="4077">
                  <c:v>42292</c:v>
                </c:pt>
                <c:pt idx="4078">
                  <c:v>42293</c:v>
                </c:pt>
                <c:pt idx="4079">
                  <c:v>42296</c:v>
                </c:pt>
                <c:pt idx="4080">
                  <c:v>42297</c:v>
                </c:pt>
                <c:pt idx="4081">
                  <c:v>42298</c:v>
                </c:pt>
                <c:pt idx="4082">
                  <c:v>42299</c:v>
                </c:pt>
                <c:pt idx="4083">
                  <c:v>42300</c:v>
                </c:pt>
                <c:pt idx="4084">
                  <c:v>42303</c:v>
                </c:pt>
                <c:pt idx="4085">
                  <c:v>42304</c:v>
                </c:pt>
                <c:pt idx="4086">
                  <c:v>42305</c:v>
                </c:pt>
                <c:pt idx="4087">
                  <c:v>42306</c:v>
                </c:pt>
                <c:pt idx="4088">
                  <c:v>42307</c:v>
                </c:pt>
                <c:pt idx="4089">
                  <c:v>42310</c:v>
                </c:pt>
                <c:pt idx="4090">
                  <c:v>42311</c:v>
                </c:pt>
                <c:pt idx="4091">
                  <c:v>42312</c:v>
                </c:pt>
                <c:pt idx="4092">
                  <c:v>42313</c:v>
                </c:pt>
                <c:pt idx="4093">
                  <c:v>42314</c:v>
                </c:pt>
                <c:pt idx="4094">
                  <c:v>42317</c:v>
                </c:pt>
                <c:pt idx="4095">
                  <c:v>42318</c:v>
                </c:pt>
                <c:pt idx="4096">
                  <c:v>42319</c:v>
                </c:pt>
                <c:pt idx="4097">
                  <c:v>42320</c:v>
                </c:pt>
                <c:pt idx="4098">
                  <c:v>42321</c:v>
                </c:pt>
                <c:pt idx="4099">
                  <c:v>42324</c:v>
                </c:pt>
                <c:pt idx="4100">
                  <c:v>42325</c:v>
                </c:pt>
                <c:pt idx="4101">
                  <c:v>42326</c:v>
                </c:pt>
                <c:pt idx="4102">
                  <c:v>42327</c:v>
                </c:pt>
                <c:pt idx="4103">
                  <c:v>42328</c:v>
                </c:pt>
                <c:pt idx="4104">
                  <c:v>42331</c:v>
                </c:pt>
                <c:pt idx="4105">
                  <c:v>42332</c:v>
                </c:pt>
                <c:pt idx="4106">
                  <c:v>42333</c:v>
                </c:pt>
                <c:pt idx="4107">
                  <c:v>42334</c:v>
                </c:pt>
                <c:pt idx="4108">
                  <c:v>42335</c:v>
                </c:pt>
                <c:pt idx="4109">
                  <c:v>42338</c:v>
                </c:pt>
                <c:pt idx="4110">
                  <c:v>42339</c:v>
                </c:pt>
                <c:pt idx="4111">
                  <c:v>42340</c:v>
                </c:pt>
                <c:pt idx="4112">
                  <c:v>42341</c:v>
                </c:pt>
                <c:pt idx="4113">
                  <c:v>42342</c:v>
                </c:pt>
                <c:pt idx="4114">
                  <c:v>42345</c:v>
                </c:pt>
                <c:pt idx="4115">
                  <c:v>42346</c:v>
                </c:pt>
                <c:pt idx="4116">
                  <c:v>42347</c:v>
                </c:pt>
                <c:pt idx="4117">
                  <c:v>42348</c:v>
                </c:pt>
                <c:pt idx="4118">
                  <c:v>42349</c:v>
                </c:pt>
                <c:pt idx="4119">
                  <c:v>42352</c:v>
                </c:pt>
                <c:pt idx="4120">
                  <c:v>42353</c:v>
                </c:pt>
                <c:pt idx="4121">
                  <c:v>42354</c:v>
                </c:pt>
                <c:pt idx="4122">
                  <c:v>42355</c:v>
                </c:pt>
                <c:pt idx="4123">
                  <c:v>42356</c:v>
                </c:pt>
                <c:pt idx="4124">
                  <c:v>42359</c:v>
                </c:pt>
                <c:pt idx="4125">
                  <c:v>42360</c:v>
                </c:pt>
                <c:pt idx="4126">
                  <c:v>42361</c:v>
                </c:pt>
                <c:pt idx="4127">
                  <c:v>42362</c:v>
                </c:pt>
                <c:pt idx="4128">
                  <c:v>42363</c:v>
                </c:pt>
                <c:pt idx="4129">
                  <c:v>42366</c:v>
                </c:pt>
                <c:pt idx="4130">
                  <c:v>42367</c:v>
                </c:pt>
                <c:pt idx="4131">
                  <c:v>42368</c:v>
                </c:pt>
                <c:pt idx="4132">
                  <c:v>42369</c:v>
                </c:pt>
                <c:pt idx="4133">
                  <c:v>42370</c:v>
                </c:pt>
                <c:pt idx="4134">
                  <c:v>42373</c:v>
                </c:pt>
                <c:pt idx="4135">
                  <c:v>42374</c:v>
                </c:pt>
                <c:pt idx="4136">
                  <c:v>42375</c:v>
                </c:pt>
                <c:pt idx="4137">
                  <c:v>42376</c:v>
                </c:pt>
                <c:pt idx="4138">
                  <c:v>42377</c:v>
                </c:pt>
                <c:pt idx="4139">
                  <c:v>42380</c:v>
                </c:pt>
                <c:pt idx="4140">
                  <c:v>42381</c:v>
                </c:pt>
                <c:pt idx="4141">
                  <c:v>42382</c:v>
                </c:pt>
                <c:pt idx="4142">
                  <c:v>42383</c:v>
                </c:pt>
                <c:pt idx="4143">
                  <c:v>42384</c:v>
                </c:pt>
                <c:pt idx="4144">
                  <c:v>42387</c:v>
                </c:pt>
                <c:pt idx="4145">
                  <c:v>42388</c:v>
                </c:pt>
                <c:pt idx="4146">
                  <c:v>42389</c:v>
                </c:pt>
                <c:pt idx="4147">
                  <c:v>42390</c:v>
                </c:pt>
                <c:pt idx="4148">
                  <c:v>42391</c:v>
                </c:pt>
                <c:pt idx="4149">
                  <c:v>42394</c:v>
                </c:pt>
                <c:pt idx="4150">
                  <c:v>42395</c:v>
                </c:pt>
                <c:pt idx="4151">
                  <c:v>42396</c:v>
                </c:pt>
                <c:pt idx="4152">
                  <c:v>42397</c:v>
                </c:pt>
                <c:pt idx="4153">
                  <c:v>42398</c:v>
                </c:pt>
                <c:pt idx="4154">
                  <c:v>42401</c:v>
                </c:pt>
                <c:pt idx="4155">
                  <c:v>42402</c:v>
                </c:pt>
                <c:pt idx="4156">
                  <c:v>42403</c:v>
                </c:pt>
                <c:pt idx="4157">
                  <c:v>42404</c:v>
                </c:pt>
                <c:pt idx="4158">
                  <c:v>42405</c:v>
                </c:pt>
                <c:pt idx="4159">
                  <c:v>42408</c:v>
                </c:pt>
                <c:pt idx="4160">
                  <c:v>42409</c:v>
                </c:pt>
                <c:pt idx="4161">
                  <c:v>42410</c:v>
                </c:pt>
                <c:pt idx="4162">
                  <c:v>42411</c:v>
                </c:pt>
                <c:pt idx="4163">
                  <c:v>42412</c:v>
                </c:pt>
                <c:pt idx="4164">
                  <c:v>42415</c:v>
                </c:pt>
                <c:pt idx="4165">
                  <c:v>42416</c:v>
                </c:pt>
                <c:pt idx="4166">
                  <c:v>42417</c:v>
                </c:pt>
                <c:pt idx="4167">
                  <c:v>42418</c:v>
                </c:pt>
                <c:pt idx="4168">
                  <c:v>42419</c:v>
                </c:pt>
                <c:pt idx="4169">
                  <c:v>42422</c:v>
                </c:pt>
                <c:pt idx="4170">
                  <c:v>42423</c:v>
                </c:pt>
                <c:pt idx="4171">
                  <c:v>42424</c:v>
                </c:pt>
                <c:pt idx="4172">
                  <c:v>42425</c:v>
                </c:pt>
                <c:pt idx="4173">
                  <c:v>42426</c:v>
                </c:pt>
                <c:pt idx="4174">
                  <c:v>42429</c:v>
                </c:pt>
                <c:pt idx="4175">
                  <c:v>42430</c:v>
                </c:pt>
                <c:pt idx="4176">
                  <c:v>42431</c:v>
                </c:pt>
                <c:pt idx="4177">
                  <c:v>42432</c:v>
                </c:pt>
                <c:pt idx="4178">
                  <c:v>42433</c:v>
                </c:pt>
                <c:pt idx="4179">
                  <c:v>42436</c:v>
                </c:pt>
                <c:pt idx="4180">
                  <c:v>42437</c:v>
                </c:pt>
                <c:pt idx="4181">
                  <c:v>42438</c:v>
                </c:pt>
                <c:pt idx="4182">
                  <c:v>42439</c:v>
                </c:pt>
                <c:pt idx="4183">
                  <c:v>42440</c:v>
                </c:pt>
                <c:pt idx="4184">
                  <c:v>42443</c:v>
                </c:pt>
                <c:pt idx="4185">
                  <c:v>42444</c:v>
                </c:pt>
                <c:pt idx="4186">
                  <c:v>42445</c:v>
                </c:pt>
                <c:pt idx="4187">
                  <c:v>42446</c:v>
                </c:pt>
                <c:pt idx="4188">
                  <c:v>42447</c:v>
                </c:pt>
                <c:pt idx="4189">
                  <c:v>42450</c:v>
                </c:pt>
                <c:pt idx="4190">
                  <c:v>42451</c:v>
                </c:pt>
                <c:pt idx="4191">
                  <c:v>42452</c:v>
                </c:pt>
                <c:pt idx="4192">
                  <c:v>42453</c:v>
                </c:pt>
                <c:pt idx="4193">
                  <c:v>42454</c:v>
                </c:pt>
                <c:pt idx="4194">
                  <c:v>42457</c:v>
                </c:pt>
                <c:pt idx="4195">
                  <c:v>42458</c:v>
                </c:pt>
                <c:pt idx="4196">
                  <c:v>42459</c:v>
                </c:pt>
                <c:pt idx="4197">
                  <c:v>42460</c:v>
                </c:pt>
                <c:pt idx="4198">
                  <c:v>42461</c:v>
                </c:pt>
                <c:pt idx="4199">
                  <c:v>42464</c:v>
                </c:pt>
                <c:pt idx="4200">
                  <c:v>42465</c:v>
                </c:pt>
                <c:pt idx="4201">
                  <c:v>42466</c:v>
                </c:pt>
                <c:pt idx="4202">
                  <c:v>42467</c:v>
                </c:pt>
                <c:pt idx="4203">
                  <c:v>42468</c:v>
                </c:pt>
                <c:pt idx="4204">
                  <c:v>42471</c:v>
                </c:pt>
                <c:pt idx="4205">
                  <c:v>42472</c:v>
                </c:pt>
                <c:pt idx="4206">
                  <c:v>42473</c:v>
                </c:pt>
                <c:pt idx="4207">
                  <c:v>42474</c:v>
                </c:pt>
                <c:pt idx="4208">
                  <c:v>42475</c:v>
                </c:pt>
                <c:pt idx="4209">
                  <c:v>42478</c:v>
                </c:pt>
                <c:pt idx="4210">
                  <c:v>42479</c:v>
                </c:pt>
                <c:pt idx="4211">
                  <c:v>42480</c:v>
                </c:pt>
                <c:pt idx="4212">
                  <c:v>42481</c:v>
                </c:pt>
                <c:pt idx="4213">
                  <c:v>42482</c:v>
                </c:pt>
                <c:pt idx="4214">
                  <c:v>42485</c:v>
                </c:pt>
                <c:pt idx="4215">
                  <c:v>42486</c:v>
                </c:pt>
                <c:pt idx="4216">
                  <c:v>42487</c:v>
                </c:pt>
                <c:pt idx="4217">
                  <c:v>42488</c:v>
                </c:pt>
                <c:pt idx="4218">
                  <c:v>42489</c:v>
                </c:pt>
                <c:pt idx="4219">
                  <c:v>42492</c:v>
                </c:pt>
                <c:pt idx="4220">
                  <c:v>42493</c:v>
                </c:pt>
                <c:pt idx="4221">
                  <c:v>42494</c:v>
                </c:pt>
                <c:pt idx="4222">
                  <c:v>42495</c:v>
                </c:pt>
                <c:pt idx="4223">
                  <c:v>42496</c:v>
                </c:pt>
                <c:pt idx="4224">
                  <c:v>42499</c:v>
                </c:pt>
                <c:pt idx="4225">
                  <c:v>42500</c:v>
                </c:pt>
                <c:pt idx="4226">
                  <c:v>42501</c:v>
                </c:pt>
                <c:pt idx="4227">
                  <c:v>42502</c:v>
                </c:pt>
                <c:pt idx="4228">
                  <c:v>42503</c:v>
                </c:pt>
                <c:pt idx="4229">
                  <c:v>42506</c:v>
                </c:pt>
                <c:pt idx="4230">
                  <c:v>42507</c:v>
                </c:pt>
                <c:pt idx="4231">
                  <c:v>42508</c:v>
                </c:pt>
                <c:pt idx="4232">
                  <c:v>42509</c:v>
                </c:pt>
                <c:pt idx="4233">
                  <c:v>42510</c:v>
                </c:pt>
                <c:pt idx="4234">
                  <c:v>42513</c:v>
                </c:pt>
                <c:pt idx="4235">
                  <c:v>42514</c:v>
                </c:pt>
                <c:pt idx="4236">
                  <c:v>42515</c:v>
                </c:pt>
                <c:pt idx="4237">
                  <c:v>42516</c:v>
                </c:pt>
                <c:pt idx="4238">
                  <c:v>42517</c:v>
                </c:pt>
                <c:pt idx="4239">
                  <c:v>42520</c:v>
                </c:pt>
                <c:pt idx="4240">
                  <c:v>42521</c:v>
                </c:pt>
                <c:pt idx="4241">
                  <c:v>42522</c:v>
                </c:pt>
                <c:pt idx="4242">
                  <c:v>42523</c:v>
                </c:pt>
                <c:pt idx="4243">
                  <c:v>42524</c:v>
                </c:pt>
                <c:pt idx="4244">
                  <c:v>42527</c:v>
                </c:pt>
                <c:pt idx="4245">
                  <c:v>42528</c:v>
                </c:pt>
                <c:pt idx="4246">
                  <c:v>42529</c:v>
                </c:pt>
                <c:pt idx="4247">
                  <c:v>42530</c:v>
                </c:pt>
                <c:pt idx="4248">
                  <c:v>42531</c:v>
                </c:pt>
                <c:pt idx="4249">
                  <c:v>42534</c:v>
                </c:pt>
                <c:pt idx="4250">
                  <c:v>42535</c:v>
                </c:pt>
                <c:pt idx="4251">
                  <c:v>42536</c:v>
                </c:pt>
                <c:pt idx="4252">
                  <c:v>42537</c:v>
                </c:pt>
                <c:pt idx="4253">
                  <c:v>42538</c:v>
                </c:pt>
                <c:pt idx="4254">
                  <c:v>42541</c:v>
                </c:pt>
                <c:pt idx="4255">
                  <c:v>42542</c:v>
                </c:pt>
                <c:pt idx="4256">
                  <c:v>42543</c:v>
                </c:pt>
                <c:pt idx="4257">
                  <c:v>42544</c:v>
                </c:pt>
                <c:pt idx="4258">
                  <c:v>42545</c:v>
                </c:pt>
                <c:pt idx="4259">
                  <c:v>42548</c:v>
                </c:pt>
                <c:pt idx="4260">
                  <c:v>42549</c:v>
                </c:pt>
                <c:pt idx="4261">
                  <c:v>42550</c:v>
                </c:pt>
                <c:pt idx="4262">
                  <c:v>42551</c:v>
                </c:pt>
                <c:pt idx="4263">
                  <c:v>42552</c:v>
                </c:pt>
                <c:pt idx="4264">
                  <c:v>42555</c:v>
                </c:pt>
                <c:pt idx="4265">
                  <c:v>42556</c:v>
                </c:pt>
                <c:pt idx="4266">
                  <c:v>42557</c:v>
                </c:pt>
                <c:pt idx="4267">
                  <c:v>42558</c:v>
                </c:pt>
                <c:pt idx="4268">
                  <c:v>42559</c:v>
                </c:pt>
                <c:pt idx="4269">
                  <c:v>42562</c:v>
                </c:pt>
                <c:pt idx="4270">
                  <c:v>42563</c:v>
                </c:pt>
                <c:pt idx="4271">
                  <c:v>42564</c:v>
                </c:pt>
                <c:pt idx="4272">
                  <c:v>42565</c:v>
                </c:pt>
                <c:pt idx="4273">
                  <c:v>42566</c:v>
                </c:pt>
                <c:pt idx="4274">
                  <c:v>42569</c:v>
                </c:pt>
                <c:pt idx="4275">
                  <c:v>42570</c:v>
                </c:pt>
                <c:pt idx="4276">
                  <c:v>42571</c:v>
                </c:pt>
                <c:pt idx="4277">
                  <c:v>42572</c:v>
                </c:pt>
                <c:pt idx="4278">
                  <c:v>42573</c:v>
                </c:pt>
                <c:pt idx="4279">
                  <c:v>42576</c:v>
                </c:pt>
                <c:pt idx="4280">
                  <c:v>42577</c:v>
                </c:pt>
                <c:pt idx="4281">
                  <c:v>42578</c:v>
                </c:pt>
                <c:pt idx="4282">
                  <c:v>42579</c:v>
                </c:pt>
                <c:pt idx="4283">
                  <c:v>42580</c:v>
                </c:pt>
                <c:pt idx="4284">
                  <c:v>42583</c:v>
                </c:pt>
                <c:pt idx="4285">
                  <c:v>42584</c:v>
                </c:pt>
                <c:pt idx="4286">
                  <c:v>42585</c:v>
                </c:pt>
                <c:pt idx="4287">
                  <c:v>42586</c:v>
                </c:pt>
                <c:pt idx="4288">
                  <c:v>42587</c:v>
                </c:pt>
                <c:pt idx="4289">
                  <c:v>42590</c:v>
                </c:pt>
                <c:pt idx="4290">
                  <c:v>42591</c:v>
                </c:pt>
                <c:pt idx="4291">
                  <c:v>42592</c:v>
                </c:pt>
                <c:pt idx="4292">
                  <c:v>42593</c:v>
                </c:pt>
                <c:pt idx="4293">
                  <c:v>42594</c:v>
                </c:pt>
                <c:pt idx="4294">
                  <c:v>42597</c:v>
                </c:pt>
                <c:pt idx="4295">
                  <c:v>42598</c:v>
                </c:pt>
                <c:pt idx="4296">
                  <c:v>42599</c:v>
                </c:pt>
                <c:pt idx="4297">
                  <c:v>42600</c:v>
                </c:pt>
                <c:pt idx="4298">
                  <c:v>42601</c:v>
                </c:pt>
                <c:pt idx="4299">
                  <c:v>42604</c:v>
                </c:pt>
                <c:pt idx="4300">
                  <c:v>42605</c:v>
                </c:pt>
                <c:pt idx="4301">
                  <c:v>42606</c:v>
                </c:pt>
                <c:pt idx="4302">
                  <c:v>42607</c:v>
                </c:pt>
                <c:pt idx="4303">
                  <c:v>42608</c:v>
                </c:pt>
                <c:pt idx="4304">
                  <c:v>42611</c:v>
                </c:pt>
                <c:pt idx="4305">
                  <c:v>42612</c:v>
                </c:pt>
                <c:pt idx="4306">
                  <c:v>42613</c:v>
                </c:pt>
                <c:pt idx="4307">
                  <c:v>42614</c:v>
                </c:pt>
                <c:pt idx="4308">
                  <c:v>42615</c:v>
                </c:pt>
                <c:pt idx="4309">
                  <c:v>42618</c:v>
                </c:pt>
                <c:pt idx="4310">
                  <c:v>42619</c:v>
                </c:pt>
                <c:pt idx="4311">
                  <c:v>42620</c:v>
                </c:pt>
                <c:pt idx="4312">
                  <c:v>42621</c:v>
                </c:pt>
                <c:pt idx="4313">
                  <c:v>42622</c:v>
                </c:pt>
                <c:pt idx="4314">
                  <c:v>42625</c:v>
                </c:pt>
                <c:pt idx="4315">
                  <c:v>42626</c:v>
                </c:pt>
                <c:pt idx="4316">
                  <c:v>42627</c:v>
                </c:pt>
                <c:pt idx="4317">
                  <c:v>42628</c:v>
                </c:pt>
                <c:pt idx="4318">
                  <c:v>42629</c:v>
                </c:pt>
                <c:pt idx="4319">
                  <c:v>42632</c:v>
                </c:pt>
                <c:pt idx="4320">
                  <c:v>42633</c:v>
                </c:pt>
                <c:pt idx="4321">
                  <c:v>42634</c:v>
                </c:pt>
                <c:pt idx="4322">
                  <c:v>42635</c:v>
                </c:pt>
                <c:pt idx="4323">
                  <c:v>42636</c:v>
                </c:pt>
                <c:pt idx="4324">
                  <c:v>42639</c:v>
                </c:pt>
                <c:pt idx="4325">
                  <c:v>42640</c:v>
                </c:pt>
                <c:pt idx="4326">
                  <c:v>42641</c:v>
                </c:pt>
                <c:pt idx="4327">
                  <c:v>42642</c:v>
                </c:pt>
                <c:pt idx="4328">
                  <c:v>42643</c:v>
                </c:pt>
                <c:pt idx="4329">
                  <c:v>42646</c:v>
                </c:pt>
                <c:pt idx="4330">
                  <c:v>42647</c:v>
                </c:pt>
                <c:pt idx="4331">
                  <c:v>42648</c:v>
                </c:pt>
                <c:pt idx="4332">
                  <c:v>42649</c:v>
                </c:pt>
                <c:pt idx="4333">
                  <c:v>42650</c:v>
                </c:pt>
                <c:pt idx="4334">
                  <c:v>42653</c:v>
                </c:pt>
                <c:pt idx="4335">
                  <c:v>42654</c:v>
                </c:pt>
                <c:pt idx="4336">
                  <c:v>42655</c:v>
                </c:pt>
                <c:pt idx="4337">
                  <c:v>42656</c:v>
                </c:pt>
                <c:pt idx="4338">
                  <c:v>42657</c:v>
                </c:pt>
                <c:pt idx="4339">
                  <c:v>42660</c:v>
                </c:pt>
                <c:pt idx="4340">
                  <c:v>42661</c:v>
                </c:pt>
                <c:pt idx="4341">
                  <c:v>42662</c:v>
                </c:pt>
                <c:pt idx="4342">
                  <c:v>42663</c:v>
                </c:pt>
                <c:pt idx="4343">
                  <c:v>42664</c:v>
                </c:pt>
                <c:pt idx="4344">
                  <c:v>42667</c:v>
                </c:pt>
                <c:pt idx="4345">
                  <c:v>42668</c:v>
                </c:pt>
                <c:pt idx="4346">
                  <c:v>42669</c:v>
                </c:pt>
                <c:pt idx="4347">
                  <c:v>42670</c:v>
                </c:pt>
                <c:pt idx="4348">
                  <c:v>42671</c:v>
                </c:pt>
                <c:pt idx="4349">
                  <c:v>42674</c:v>
                </c:pt>
                <c:pt idx="4350">
                  <c:v>42675</c:v>
                </c:pt>
                <c:pt idx="4351">
                  <c:v>42676</c:v>
                </c:pt>
                <c:pt idx="4352">
                  <c:v>42677</c:v>
                </c:pt>
                <c:pt idx="4353">
                  <c:v>42678</c:v>
                </c:pt>
                <c:pt idx="4354">
                  <c:v>42681</c:v>
                </c:pt>
                <c:pt idx="4355">
                  <c:v>42682</c:v>
                </c:pt>
                <c:pt idx="4356">
                  <c:v>42683</c:v>
                </c:pt>
                <c:pt idx="4357">
                  <c:v>42684</c:v>
                </c:pt>
                <c:pt idx="4358">
                  <c:v>42685</c:v>
                </c:pt>
                <c:pt idx="4359">
                  <c:v>42688</c:v>
                </c:pt>
                <c:pt idx="4360">
                  <c:v>42689</c:v>
                </c:pt>
                <c:pt idx="4361">
                  <c:v>42690</c:v>
                </c:pt>
                <c:pt idx="4362">
                  <c:v>42691</c:v>
                </c:pt>
                <c:pt idx="4363">
                  <c:v>42692</c:v>
                </c:pt>
                <c:pt idx="4364">
                  <c:v>42695</c:v>
                </c:pt>
                <c:pt idx="4365">
                  <c:v>42696</c:v>
                </c:pt>
                <c:pt idx="4366">
                  <c:v>42697</c:v>
                </c:pt>
                <c:pt idx="4367">
                  <c:v>42698</c:v>
                </c:pt>
                <c:pt idx="4368">
                  <c:v>42699</c:v>
                </c:pt>
                <c:pt idx="4369">
                  <c:v>42702</c:v>
                </c:pt>
                <c:pt idx="4370">
                  <c:v>42703</c:v>
                </c:pt>
                <c:pt idx="4371">
                  <c:v>42704</c:v>
                </c:pt>
                <c:pt idx="4372">
                  <c:v>42705</c:v>
                </c:pt>
                <c:pt idx="4373">
                  <c:v>42706</c:v>
                </c:pt>
                <c:pt idx="4374">
                  <c:v>42709</c:v>
                </c:pt>
                <c:pt idx="4375">
                  <c:v>42710</c:v>
                </c:pt>
                <c:pt idx="4376">
                  <c:v>42711</c:v>
                </c:pt>
                <c:pt idx="4377">
                  <c:v>42712</c:v>
                </c:pt>
                <c:pt idx="4378">
                  <c:v>42713</c:v>
                </c:pt>
                <c:pt idx="4379">
                  <c:v>42716</c:v>
                </c:pt>
                <c:pt idx="4380">
                  <c:v>42717</c:v>
                </c:pt>
                <c:pt idx="4381">
                  <c:v>42718</c:v>
                </c:pt>
                <c:pt idx="4382">
                  <c:v>42719</c:v>
                </c:pt>
                <c:pt idx="4383">
                  <c:v>42720</c:v>
                </c:pt>
                <c:pt idx="4384">
                  <c:v>42723</c:v>
                </c:pt>
                <c:pt idx="4385">
                  <c:v>42724</c:v>
                </c:pt>
                <c:pt idx="4386">
                  <c:v>42725</c:v>
                </c:pt>
                <c:pt idx="4387">
                  <c:v>42726</c:v>
                </c:pt>
                <c:pt idx="4388">
                  <c:v>42727</c:v>
                </c:pt>
                <c:pt idx="4389">
                  <c:v>42730</c:v>
                </c:pt>
                <c:pt idx="4390">
                  <c:v>42731</c:v>
                </c:pt>
                <c:pt idx="4391">
                  <c:v>42732</c:v>
                </c:pt>
                <c:pt idx="4392">
                  <c:v>42733</c:v>
                </c:pt>
                <c:pt idx="4393">
                  <c:v>42734</c:v>
                </c:pt>
                <c:pt idx="4394">
                  <c:v>42737</c:v>
                </c:pt>
                <c:pt idx="4395">
                  <c:v>42738</c:v>
                </c:pt>
                <c:pt idx="4396">
                  <c:v>42739</c:v>
                </c:pt>
                <c:pt idx="4397">
                  <c:v>42740</c:v>
                </c:pt>
                <c:pt idx="4398">
                  <c:v>42741</c:v>
                </c:pt>
                <c:pt idx="4399">
                  <c:v>42744</c:v>
                </c:pt>
                <c:pt idx="4400">
                  <c:v>42745</c:v>
                </c:pt>
                <c:pt idx="4401">
                  <c:v>42746</c:v>
                </c:pt>
                <c:pt idx="4402">
                  <c:v>42747</c:v>
                </c:pt>
                <c:pt idx="4403">
                  <c:v>42748</c:v>
                </c:pt>
                <c:pt idx="4404">
                  <c:v>42751</c:v>
                </c:pt>
                <c:pt idx="4405">
                  <c:v>42752</c:v>
                </c:pt>
                <c:pt idx="4406">
                  <c:v>42753</c:v>
                </c:pt>
                <c:pt idx="4407">
                  <c:v>42754</c:v>
                </c:pt>
                <c:pt idx="4408">
                  <c:v>42755</c:v>
                </c:pt>
                <c:pt idx="4409">
                  <c:v>42758</c:v>
                </c:pt>
                <c:pt idx="4410">
                  <c:v>42759</c:v>
                </c:pt>
                <c:pt idx="4411">
                  <c:v>42760</c:v>
                </c:pt>
                <c:pt idx="4412">
                  <c:v>42761</c:v>
                </c:pt>
                <c:pt idx="4413">
                  <c:v>42762</c:v>
                </c:pt>
                <c:pt idx="4414">
                  <c:v>42765</c:v>
                </c:pt>
                <c:pt idx="4415">
                  <c:v>42766</c:v>
                </c:pt>
                <c:pt idx="4416">
                  <c:v>42767</c:v>
                </c:pt>
                <c:pt idx="4417">
                  <c:v>42768</c:v>
                </c:pt>
                <c:pt idx="4418">
                  <c:v>42769</c:v>
                </c:pt>
                <c:pt idx="4419">
                  <c:v>42772</c:v>
                </c:pt>
                <c:pt idx="4420">
                  <c:v>42773</c:v>
                </c:pt>
                <c:pt idx="4421">
                  <c:v>42774</c:v>
                </c:pt>
                <c:pt idx="4422">
                  <c:v>42775</c:v>
                </c:pt>
                <c:pt idx="4423">
                  <c:v>42776</c:v>
                </c:pt>
                <c:pt idx="4424">
                  <c:v>42779</c:v>
                </c:pt>
                <c:pt idx="4425">
                  <c:v>42780</c:v>
                </c:pt>
                <c:pt idx="4426">
                  <c:v>42781</c:v>
                </c:pt>
                <c:pt idx="4427">
                  <c:v>42782</c:v>
                </c:pt>
                <c:pt idx="4428">
                  <c:v>42783</c:v>
                </c:pt>
                <c:pt idx="4429">
                  <c:v>42786</c:v>
                </c:pt>
                <c:pt idx="4430">
                  <c:v>42787</c:v>
                </c:pt>
                <c:pt idx="4431">
                  <c:v>42788</c:v>
                </c:pt>
                <c:pt idx="4432">
                  <c:v>42789</c:v>
                </c:pt>
                <c:pt idx="4433">
                  <c:v>42790</c:v>
                </c:pt>
                <c:pt idx="4434">
                  <c:v>42793</c:v>
                </c:pt>
                <c:pt idx="4435">
                  <c:v>42794</c:v>
                </c:pt>
                <c:pt idx="4436">
                  <c:v>42795</c:v>
                </c:pt>
                <c:pt idx="4437">
                  <c:v>42796</c:v>
                </c:pt>
                <c:pt idx="4438">
                  <c:v>42797</c:v>
                </c:pt>
                <c:pt idx="4439">
                  <c:v>42800</c:v>
                </c:pt>
                <c:pt idx="4440">
                  <c:v>42801</c:v>
                </c:pt>
                <c:pt idx="4441">
                  <c:v>42802</c:v>
                </c:pt>
                <c:pt idx="4442">
                  <c:v>42803</c:v>
                </c:pt>
                <c:pt idx="4443">
                  <c:v>42804</c:v>
                </c:pt>
                <c:pt idx="4444">
                  <c:v>42807</c:v>
                </c:pt>
                <c:pt idx="4445">
                  <c:v>42808</c:v>
                </c:pt>
                <c:pt idx="4446">
                  <c:v>42809</c:v>
                </c:pt>
                <c:pt idx="4447">
                  <c:v>42810</c:v>
                </c:pt>
                <c:pt idx="4448">
                  <c:v>42811</c:v>
                </c:pt>
                <c:pt idx="4449">
                  <c:v>42814</c:v>
                </c:pt>
                <c:pt idx="4450">
                  <c:v>42815</c:v>
                </c:pt>
                <c:pt idx="4451">
                  <c:v>42816</c:v>
                </c:pt>
                <c:pt idx="4452">
                  <c:v>42817</c:v>
                </c:pt>
                <c:pt idx="4453">
                  <c:v>42818</c:v>
                </c:pt>
                <c:pt idx="4454">
                  <c:v>42821</c:v>
                </c:pt>
                <c:pt idx="4455">
                  <c:v>42822</c:v>
                </c:pt>
                <c:pt idx="4456">
                  <c:v>42823</c:v>
                </c:pt>
                <c:pt idx="4457">
                  <c:v>42824</c:v>
                </c:pt>
                <c:pt idx="4458">
                  <c:v>42825</c:v>
                </c:pt>
                <c:pt idx="4459">
                  <c:v>42828</c:v>
                </c:pt>
                <c:pt idx="4460">
                  <c:v>42829</c:v>
                </c:pt>
                <c:pt idx="4461">
                  <c:v>42830</c:v>
                </c:pt>
                <c:pt idx="4462">
                  <c:v>42831</c:v>
                </c:pt>
                <c:pt idx="4463">
                  <c:v>42832</c:v>
                </c:pt>
                <c:pt idx="4464">
                  <c:v>42835</c:v>
                </c:pt>
                <c:pt idx="4465">
                  <c:v>42836</c:v>
                </c:pt>
                <c:pt idx="4466">
                  <c:v>42837</c:v>
                </c:pt>
                <c:pt idx="4467">
                  <c:v>42838</c:v>
                </c:pt>
                <c:pt idx="4468">
                  <c:v>42839</c:v>
                </c:pt>
                <c:pt idx="4469">
                  <c:v>42842</c:v>
                </c:pt>
                <c:pt idx="4470">
                  <c:v>42843</c:v>
                </c:pt>
                <c:pt idx="4471">
                  <c:v>42844</c:v>
                </c:pt>
                <c:pt idx="4472">
                  <c:v>42845</c:v>
                </c:pt>
                <c:pt idx="4473">
                  <c:v>42846</c:v>
                </c:pt>
                <c:pt idx="4474">
                  <c:v>42849</c:v>
                </c:pt>
                <c:pt idx="4475">
                  <c:v>42850</c:v>
                </c:pt>
                <c:pt idx="4476">
                  <c:v>42851</c:v>
                </c:pt>
                <c:pt idx="4477">
                  <c:v>42852</c:v>
                </c:pt>
                <c:pt idx="4478">
                  <c:v>42853</c:v>
                </c:pt>
                <c:pt idx="4479">
                  <c:v>42856</c:v>
                </c:pt>
                <c:pt idx="4480">
                  <c:v>42857</c:v>
                </c:pt>
                <c:pt idx="4481">
                  <c:v>42858</c:v>
                </c:pt>
                <c:pt idx="4482">
                  <c:v>42859</c:v>
                </c:pt>
                <c:pt idx="4483">
                  <c:v>42860</c:v>
                </c:pt>
                <c:pt idx="4484">
                  <c:v>42863</c:v>
                </c:pt>
                <c:pt idx="4485">
                  <c:v>42864</c:v>
                </c:pt>
                <c:pt idx="4486">
                  <c:v>42865</c:v>
                </c:pt>
                <c:pt idx="4487">
                  <c:v>42866</c:v>
                </c:pt>
                <c:pt idx="4488">
                  <c:v>42867</c:v>
                </c:pt>
                <c:pt idx="4489">
                  <c:v>42870</c:v>
                </c:pt>
                <c:pt idx="4490">
                  <c:v>42871</c:v>
                </c:pt>
                <c:pt idx="4491">
                  <c:v>42872</c:v>
                </c:pt>
                <c:pt idx="4492">
                  <c:v>42873</c:v>
                </c:pt>
                <c:pt idx="4493">
                  <c:v>42874</c:v>
                </c:pt>
                <c:pt idx="4494">
                  <c:v>42877</c:v>
                </c:pt>
                <c:pt idx="4495">
                  <c:v>42878</c:v>
                </c:pt>
                <c:pt idx="4496">
                  <c:v>42879</c:v>
                </c:pt>
                <c:pt idx="4497">
                  <c:v>42880</c:v>
                </c:pt>
                <c:pt idx="4498">
                  <c:v>42881</c:v>
                </c:pt>
                <c:pt idx="4499">
                  <c:v>42884</c:v>
                </c:pt>
                <c:pt idx="4500">
                  <c:v>42885</c:v>
                </c:pt>
                <c:pt idx="4501">
                  <c:v>42886</c:v>
                </c:pt>
                <c:pt idx="4502">
                  <c:v>42887</c:v>
                </c:pt>
                <c:pt idx="4503">
                  <c:v>42888</c:v>
                </c:pt>
                <c:pt idx="4504">
                  <c:v>42891</c:v>
                </c:pt>
                <c:pt idx="4505">
                  <c:v>42892</c:v>
                </c:pt>
                <c:pt idx="4506">
                  <c:v>42893</c:v>
                </c:pt>
                <c:pt idx="4507">
                  <c:v>42894</c:v>
                </c:pt>
                <c:pt idx="4508">
                  <c:v>42895</c:v>
                </c:pt>
                <c:pt idx="4509">
                  <c:v>42898</c:v>
                </c:pt>
                <c:pt idx="4510">
                  <c:v>42899</c:v>
                </c:pt>
                <c:pt idx="4511">
                  <c:v>42900</c:v>
                </c:pt>
                <c:pt idx="4512">
                  <c:v>42901</c:v>
                </c:pt>
                <c:pt idx="4513">
                  <c:v>42902</c:v>
                </c:pt>
                <c:pt idx="4514">
                  <c:v>42905</c:v>
                </c:pt>
                <c:pt idx="4515">
                  <c:v>42906</c:v>
                </c:pt>
                <c:pt idx="4516">
                  <c:v>42907</c:v>
                </c:pt>
                <c:pt idx="4517">
                  <c:v>42908</c:v>
                </c:pt>
                <c:pt idx="4518">
                  <c:v>42909</c:v>
                </c:pt>
                <c:pt idx="4519">
                  <c:v>42912</c:v>
                </c:pt>
                <c:pt idx="4520">
                  <c:v>42913</c:v>
                </c:pt>
                <c:pt idx="4521">
                  <c:v>42914</c:v>
                </c:pt>
                <c:pt idx="4522">
                  <c:v>42915</c:v>
                </c:pt>
                <c:pt idx="4523">
                  <c:v>42916</c:v>
                </c:pt>
                <c:pt idx="4524">
                  <c:v>42919</c:v>
                </c:pt>
                <c:pt idx="4525">
                  <c:v>42920</c:v>
                </c:pt>
                <c:pt idx="4526">
                  <c:v>42921</c:v>
                </c:pt>
                <c:pt idx="4527">
                  <c:v>42922</c:v>
                </c:pt>
                <c:pt idx="4528">
                  <c:v>42923</c:v>
                </c:pt>
                <c:pt idx="4529">
                  <c:v>42926</c:v>
                </c:pt>
                <c:pt idx="4530">
                  <c:v>42927</c:v>
                </c:pt>
                <c:pt idx="4531">
                  <c:v>42928</c:v>
                </c:pt>
                <c:pt idx="4532">
                  <c:v>42929</c:v>
                </c:pt>
                <c:pt idx="4533">
                  <c:v>42930</c:v>
                </c:pt>
                <c:pt idx="4534">
                  <c:v>42933</c:v>
                </c:pt>
                <c:pt idx="4535">
                  <c:v>42934</c:v>
                </c:pt>
                <c:pt idx="4536">
                  <c:v>42935</c:v>
                </c:pt>
                <c:pt idx="4537">
                  <c:v>42936</c:v>
                </c:pt>
                <c:pt idx="4538">
                  <c:v>42937</c:v>
                </c:pt>
                <c:pt idx="4539">
                  <c:v>42940</c:v>
                </c:pt>
                <c:pt idx="4540">
                  <c:v>42941</c:v>
                </c:pt>
                <c:pt idx="4541">
                  <c:v>42942</c:v>
                </c:pt>
                <c:pt idx="4542">
                  <c:v>42943</c:v>
                </c:pt>
                <c:pt idx="4543">
                  <c:v>42944</c:v>
                </c:pt>
                <c:pt idx="4544">
                  <c:v>42947</c:v>
                </c:pt>
                <c:pt idx="4545">
                  <c:v>42948</c:v>
                </c:pt>
                <c:pt idx="4546">
                  <c:v>42949</c:v>
                </c:pt>
                <c:pt idx="4547">
                  <c:v>42950</c:v>
                </c:pt>
                <c:pt idx="4548">
                  <c:v>42951</c:v>
                </c:pt>
                <c:pt idx="4549">
                  <c:v>42954</c:v>
                </c:pt>
                <c:pt idx="4550">
                  <c:v>42955</c:v>
                </c:pt>
                <c:pt idx="4551">
                  <c:v>42956</c:v>
                </c:pt>
                <c:pt idx="4552">
                  <c:v>42957</c:v>
                </c:pt>
                <c:pt idx="4553">
                  <c:v>42958</c:v>
                </c:pt>
                <c:pt idx="4554">
                  <c:v>42961</c:v>
                </c:pt>
                <c:pt idx="4555">
                  <c:v>42962</c:v>
                </c:pt>
                <c:pt idx="4556">
                  <c:v>42963</c:v>
                </c:pt>
                <c:pt idx="4557">
                  <c:v>42964</c:v>
                </c:pt>
                <c:pt idx="4558">
                  <c:v>42965</c:v>
                </c:pt>
                <c:pt idx="4559">
                  <c:v>42968</c:v>
                </c:pt>
                <c:pt idx="4560">
                  <c:v>42969</c:v>
                </c:pt>
                <c:pt idx="4561">
                  <c:v>42970</c:v>
                </c:pt>
                <c:pt idx="4562">
                  <c:v>42971</c:v>
                </c:pt>
                <c:pt idx="4563">
                  <c:v>42972</c:v>
                </c:pt>
                <c:pt idx="4564">
                  <c:v>42975</c:v>
                </c:pt>
                <c:pt idx="4565">
                  <c:v>42976</c:v>
                </c:pt>
                <c:pt idx="4566">
                  <c:v>42977</c:v>
                </c:pt>
                <c:pt idx="4567">
                  <c:v>42978</c:v>
                </c:pt>
                <c:pt idx="4568">
                  <c:v>42979</c:v>
                </c:pt>
                <c:pt idx="4569">
                  <c:v>42982</c:v>
                </c:pt>
                <c:pt idx="4570">
                  <c:v>42983</c:v>
                </c:pt>
                <c:pt idx="4571">
                  <c:v>42984</c:v>
                </c:pt>
                <c:pt idx="4572">
                  <c:v>42985</c:v>
                </c:pt>
                <c:pt idx="4573">
                  <c:v>42986</c:v>
                </c:pt>
                <c:pt idx="4574">
                  <c:v>42989</c:v>
                </c:pt>
                <c:pt idx="4575">
                  <c:v>42990</c:v>
                </c:pt>
                <c:pt idx="4576">
                  <c:v>42991</c:v>
                </c:pt>
                <c:pt idx="4577">
                  <c:v>42992</c:v>
                </c:pt>
                <c:pt idx="4578">
                  <c:v>42993</c:v>
                </c:pt>
                <c:pt idx="4579">
                  <c:v>42996</c:v>
                </c:pt>
                <c:pt idx="4580">
                  <c:v>42997</c:v>
                </c:pt>
                <c:pt idx="4581">
                  <c:v>42998</c:v>
                </c:pt>
                <c:pt idx="4582">
                  <c:v>42999</c:v>
                </c:pt>
                <c:pt idx="4583">
                  <c:v>43000</c:v>
                </c:pt>
                <c:pt idx="4584">
                  <c:v>43003</c:v>
                </c:pt>
                <c:pt idx="4585">
                  <c:v>43004</c:v>
                </c:pt>
                <c:pt idx="4586">
                  <c:v>43005</c:v>
                </c:pt>
                <c:pt idx="4587">
                  <c:v>43006</c:v>
                </c:pt>
                <c:pt idx="4588">
                  <c:v>43007</c:v>
                </c:pt>
                <c:pt idx="4589">
                  <c:v>43010</c:v>
                </c:pt>
                <c:pt idx="4590">
                  <c:v>43011</c:v>
                </c:pt>
                <c:pt idx="4591">
                  <c:v>43012</c:v>
                </c:pt>
                <c:pt idx="4592">
                  <c:v>43013</c:v>
                </c:pt>
                <c:pt idx="4593">
                  <c:v>43014</c:v>
                </c:pt>
                <c:pt idx="4594">
                  <c:v>43017</c:v>
                </c:pt>
                <c:pt idx="4595">
                  <c:v>43018</c:v>
                </c:pt>
                <c:pt idx="4596">
                  <c:v>43019</c:v>
                </c:pt>
                <c:pt idx="4597">
                  <c:v>43020</c:v>
                </c:pt>
                <c:pt idx="4598">
                  <c:v>43021</c:v>
                </c:pt>
                <c:pt idx="4599">
                  <c:v>43024</c:v>
                </c:pt>
                <c:pt idx="4600">
                  <c:v>43025</c:v>
                </c:pt>
                <c:pt idx="4601">
                  <c:v>43026</c:v>
                </c:pt>
                <c:pt idx="4602">
                  <c:v>43027</c:v>
                </c:pt>
                <c:pt idx="4603">
                  <c:v>43028</c:v>
                </c:pt>
                <c:pt idx="4604">
                  <c:v>43031</c:v>
                </c:pt>
                <c:pt idx="4605">
                  <c:v>43032</c:v>
                </c:pt>
                <c:pt idx="4606">
                  <c:v>43033</c:v>
                </c:pt>
                <c:pt idx="4607">
                  <c:v>43034</c:v>
                </c:pt>
                <c:pt idx="4608">
                  <c:v>43035</c:v>
                </c:pt>
                <c:pt idx="4609">
                  <c:v>43038</c:v>
                </c:pt>
                <c:pt idx="4610">
                  <c:v>43039</c:v>
                </c:pt>
                <c:pt idx="4611">
                  <c:v>43040</c:v>
                </c:pt>
                <c:pt idx="4612">
                  <c:v>43041</c:v>
                </c:pt>
                <c:pt idx="4613">
                  <c:v>43042</c:v>
                </c:pt>
                <c:pt idx="4614">
                  <c:v>43045</c:v>
                </c:pt>
                <c:pt idx="4615">
                  <c:v>43046</c:v>
                </c:pt>
                <c:pt idx="4616">
                  <c:v>43047</c:v>
                </c:pt>
                <c:pt idx="4617">
                  <c:v>43048</c:v>
                </c:pt>
                <c:pt idx="4618">
                  <c:v>43049</c:v>
                </c:pt>
                <c:pt idx="4619">
                  <c:v>43052</c:v>
                </c:pt>
                <c:pt idx="4620">
                  <c:v>43053</c:v>
                </c:pt>
                <c:pt idx="4621">
                  <c:v>43054</c:v>
                </c:pt>
                <c:pt idx="4622">
                  <c:v>43055</c:v>
                </c:pt>
                <c:pt idx="4623">
                  <c:v>43056</c:v>
                </c:pt>
                <c:pt idx="4624">
                  <c:v>43059</c:v>
                </c:pt>
                <c:pt idx="4625">
                  <c:v>43060</c:v>
                </c:pt>
                <c:pt idx="4626">
                  <c:v>43061</c:v>
                </c:pt>
                <c:pt idx="4627">
                  <c:v>43062</c:v>
                </c:pt>
                <c:pt idx="4628">
                  <c:v>43063</c:v>
                </c:pt>
                <c:pt idx="4629">
                  <c:v>43066</c:v>
                </c:pt>
                <c:pt idx="4630">
                  <c:v>43067</c:v>
                </c:pt>
                <c:pt idx="4631">
                  <c:v>43068</c:v>
                </c:pt>
                <c:pt idx="4632">
                  <c:v>43069</c:v>
                </c:pt>
                <c:pt idx="4633">
                  <c:v>43070</c:v>
                </c:pt>
                <c:pt idx="4634">
                  <c:v>43073</c:v>
                </c:pt>
                <c:pt idx="4635">
                  <c:v>43074</c:v>
                </c:pt>
                <c:pt idx="4636">
                  <c:v>43075</c:v>
                </c:pt>
                <c:pt idx="4637">
                  <c:v>43076</c:v>
                </c:pt>
                <c:pt idx="4638">
                  <c:v>43077</c:v>
                </c:pt>
                <c:pt idx="4639">
                  <c:v>43080</c:v>
                </c:pt>
                <c:pt idx="4640">
                  <c:v>43081</c:v>
                </c:pt>
                <c:pt idx="4641">
                  <c:v>43082</c:v>
                </c:pt>
                <c:pt idx="4642">
                  <c:v>43083</c:v>
                </c:pt>
                <c:pt idx="4643">
                  <c:v>43084</c:v>
                </c:pt>
                <c:pt idx="4644">
                  <c:v>43087</c:v>
                </c:pt>
                <c:pt idx="4645">
                  <c:v>43088</c:v>
                </c:pt>
                <c:pt idx="4646">
                  <c:v>43089</c:v>
                </c:pt>
                <c:pt idx="4647">
                  <c:v>43090</c:v>
                </c:pt>
                <c:pt idx="4648">
                  <c:v>43091</c:v>
                </c:pt>
                <c:pt idx="4649">
                  <c:v>43094</c:v>
                </c:pt>
                <c:pt idx="4650">
                  <c:v>43095</c:v>
                </c:pt>
                <c:pt idx="4651">
                  <c:v>43096</c:v>
                </c:pt>
                <c:pt idx="4652">
                  <c:v>43097</c:v>
                </c:pt>
                <c:pt idx="4653">
                  <c:v>43098</c:v>
                </c:pt>
                <c:pt idx="4654">
                  <c:v>43101</c:v>
                </c:pt>
                <c:pt idx="4655">
                  <c:v>43102</c:v>
                </c:pt>
                <c:pt idx="4656">
                  <c:v>43103</c:v>
                </c:pt>
                <c:pt idx="4657">
                  <c:v>43104</c:v>
                </c:pt>
                <c:pt idx="4658">
                  <c:v>43105</c:v>
                </c:pt>
                <c:pt idx="4659">
                  <c:v>43108</c:v>
                </c:pt>
                <c:pt idx="4660">
                  <c:v>43109</c:v>
                </c:pt>
                <c:pt idx="4661">
                  <c:v>43110</c:v>
                </c:pt>
                <c:pt idx="4662">
                  <c:v>43111</c:v>
                </c:pt>
                <c:pt idx="4663">
                  <c:v>43112</c:v>
                </c:pt>
                <c:pt idx="4664">
                  <c:v>43115</c:v>
                </c:pt>
                <c:pt idx="4665">
                  <c:v>43116</c:v>
                </c:pt>
                <c:pt idx="4666">
                  <c:v>43117</c:v>
                </c:pt>
                <c:pt idx="4667">
                  <c:v>43118</c:v>
                </c:pt>
                <c:pt idx="4668">
                  <c:v>43119</c:v>
                </c:pt>
                <c:pt idx="4669">
                  <c:v>43122</c:v>
                </c:pt>
                <c:pt idx="4670">
                  <c:v>43123</c:v>
                </c:pt>
                <c:pt idx="4671">
                  <c:v>43124</c:v>
                </c:pt>
                <c:pt idx="4672">
                  <c:v>43125</c:v>
                </c:pt>
                <c:pt idx="4673">
                  <c:v>43126</c:v>
                </c:pt>
                <c:pt idx="4674">
                  <c:v>43129</c:v>
                </c:pt>
                <c:pt idx="4675">
                  <c:v>43130</c:v>
                </c:pt>
                <c:pt idx="4676">
                  <c:v>43131</c:v>
                </c:pt>
                <c:pt idx="4677">
                  <c:v>43132</c:v>
                </c:pt>
                <c:pt idx="4678">
                  <c:v>43133</c:v>
                </c:pt>
                <c:pt idx="4679">
                  <c:v>43136</c:v>
                </c:pt>
                <c:pt idx="4680">
                  <c:v>43137</c:v>
                </c:pt>
                <c:pt idx="4681">
                  <c:v>43138</c:v>
                </c:pt>
                <c:pt idx="4682">
                  <c:v>43139</c:v>
                </c:pt>
                <c:pt idx="4683">
                  <c:v>43140</c:v>
                </c:pt>
                <c:pt idx="4684">
                  <c:v>43143</c:v>
                </c:pt>
                <c:pt idx="4685">
                  <c:v>43144</c:v>
                </c:pt>
                <c:pt idx="4686">
                  <c:v>43145</c:v>
                </c:pt>
                <c:pt idx="4687">
                  <c:v>43146</c:v>
                </c:pt>
                <c:pt idx="4688">
                  <c:v>43147</c:v>
                </c:pt>
                <c:pt idx="4689">
                  <c:v>43150</c:v>
                </c:pt>
                <c:pt idx="4690">
                  <c:v>43151</c:v>
                </c:pt>
                <c:pt idx="4691">
                  <c:v>43152</c:v>
                </c:pt>
                <c:pt idx="4692">
                  <c:v>43153</c:v>
                </c:pt>
                <c:pt idx="4693">
                  <c:v>43154</c:v>
                </c:pt>
                <c:pt idx="4694">
                  <c:v>43157</c:v>
                </c:pt>
                <c:pt idx="4695">
                  <c:v>43158</c:v>
                </c:pt>
                <c:pt idx="4696">
                  <c:v>43159</c:v>
                </c:pt>
                <c:pt idx="4697">
                  <c:v>43160</c:v>
                </c:pt>
                <c:pt idx="4698">
                  <c:v>43161</c:v>
                </c:pt>
                <c:pt idx="4699">
                  <c:v>43164</c:v>
                </c:pt>
                <c:pt idx="4700">
                  <c:v>43165</c:v>
                </c:pt>
                <c:pt idx="4701">
                  <c:v>43166</c:v>
                </c:pt>
                <c:pt idx="4702">
                  <c:v>43167</c:v>
                </c:pt>
                <c:pt idx="4703">
                  <c:v>43168</c:v>
                </c:pt>
                <c:pt idx="4704">
                  <c:v>43171</c:v>
                </c:pt>
                <c:pt idx="4705">
                  <c:v>43172</c:v>
                </c:pt>
                <c:pt idx="4706">
                  <c:v>43173</c:v>
                </c:pt>
                <c:pt idx="4707">
                  <c:v>43174</c:v>
                </c:pt>
                <c:pt idx="4708">
                  <c:v>43175</c:v>
                </c:pt>
                <c:pt idx="4709">
                  <c:v>43178</c:v>
                </c:pt>
                <c:pt idx="4710">
                  <c:v>43179</c:v>
                </c:pt>
                <c:pt idx="4711">
                  <c:v>43180</c:v>
                </c:pt>
                <c:pt idx="4712">
                  <c:v>43181</c:v>
                </c:pt>
                <c:pt idx="4713">
                  <c:v>43182</c:v>
                </c:pt>
                <c:pt idx="4714">
                  <c:v>43185</c:v>
                </c:pt>
                <c:pt idx="4715">
                  <c:v>43186</c:v>
                </c:pt>
                <c:pt idx="4716">
                  <c:v>43187</c:v>
                </c:pt>
                <c:pt idx="4717">
                  <c:v>43188</c:v>
                </c:pt>
                <c:pt idx="4718">
                  <c:v>43189</c:v>
                </c:pt>
                <c:pt idx="4719">
                  <c:v>43192</c:v>
                </c:pt>
                <c:pt idx="4720">
                  <c:v>43193</c:v>
                </c:pt>
                <c:pt idx="4721">
                  <c:v>43194</c:v>
                </c:pt>
                <c:pt idx="4722">
                  <c:v>43195</c:v>
                </c:pt>
                <c:pt idx="4723">
                  <c:v>43196</c:v>
                </c:pt>
                <c:pt idx="4724">
                  <c:v>43199</c:v>
                </c:pt>
                <c:pt idx="4725">
                  <c:v>43200</c:v>
                </c:pt>
                <c:pt idx="4726">
                  <c:v>43201</c:v>
                </c:pt>
                <c:pt idx="4727">
                  <c:v>43202</c:v>
                </c:pt>
                <c:pt idx="4728">
                  <c:v>43203</c:v>
                </c:pt>
                <c:pt idx="4729">
                  <c:v>43206</c:v>
                </c:pt>
                <c:pt idx="4730">
                  <c:v>43207</c:v>
                </c:pt>
                <c:pt idx="4731">
                  <c:v>43208</c:v>
                </c:pt>
                <c:pt idx="4732">
                  <c:v>43209</c:v>
                </c:pt>
                <c:pt idx="4733">
                  <c:v>43210</c:v>
                </c:pt>
                <c:pt idx="4734">
                  <c:v>43213</c:v>
                </c:pt>
                <c:pt idx="4735">
                  <c:v>43214</c:v>
                </c:pt>
                <c:pt idx="4736">
                  <c:v>43215</c:v>
                </c:pt>
                <c:pt idx="4737">
                  <c:v>43216</c:v>
                </c:pt>
                <c:pt idx="4738">
                  <c:v>43217</c:v>
                </c:pt>
                <c:pt idx="4739">
                  <c:v>43220</c:v>
                </c:pt>
                <c:pt idx="4740">
                  <c:v>43221</c:v>
                </c:pt>
                <c:pt idx="4741">
                  <c:v>43222</c:v>
                </c:pt>
                <c:pt idx="4742">
                  <c:v>43223</c:v>
                </c:pt>
                <c:pt idx="4743">
                  <c:v>43224</c:v>
                </c:pt>
                <c:pt idx="4744">
                  <c:v>43227</c:v>
                </c:pt>
                <c:pt idx="4745">
                  <c:v>43228</c:v>
                </c:pt>
                <c:pt idx="4746">
                  <c:v>43229</c:v>
                </c:pt>
                <c:pt idx="4747">
                  <c:v>43230</c:v>
                </c:pt>
                <c:pt idx="4748">
                  <c:v>43231</c:v>
                </c:pt>
                <c:pt idx="4749">
                  <c:v>43234</c:v>
                </c:pt>
                <c:pt idx="4750">
                  <c:v>43235</c:v>
                </c:pt>
                <c:pt idx="4751">
                  <c:v>43236</c:v>
                </c:pt>
                <c:pt idx="4752">
                  <c:v>43237</c:v>
                </c:pt>
                <c:pt idx="4753">
                  <c:v>43238</c:v>
                </c:pt>
                <c:pt idx="4754">
                  <c:v>43241</c:v>
                </c:pt>
                <c:pt idx="4755">
                  <c:v>43242</c:v>
                </c:pt>
                <c:pt idx="4756">
                  <c:v>43243</c:v>
                </c:pt>
                <c:pt idx="4757">
                  <c:v>43244</c:v>
                </c:pt>
                <c:pt idx="4758">
                  <c:v>43245</c:v>
                </c:pt>
                <c:pt idx="4759">
                  <c:v>43248</c:v>
                </c:pt>
                <c:pt idx="4760">
                  <c:v>43249</c:v>
                </c:pt>
                <c:pt idx="4761">
                  <c:v>43250</c:v>
                </c:pt>
                <c:pt idx="4762">
                  <c:v>43251</c:v>
                </c:pt>
                <c:pt idx="4763">
                  <c:v>43252</c:v>
                </c:pt>
                <c:pt idx="4764">
                  <c:v>43255</c:v>
                </c:pt>
                <c:pt idx="4765">
                  <c:v>43256</c:v>
                </c:pt>
                <c:pt idx="4766">
                  <c:v>43257</c:v>
                </c:pt>
                <c:pt idx="4767">
                  <c:v>43258</c:v>
                </c:pt>
                <c:pt idx="4768">
                  <c:v>43259</c:v>
                </c:pt>
                <c:pt idx="4769">
                  <c:v>43262</c:v>
                </c:pt>
                <c:pt idx="4770">
                  <c:v>43263</c:v>
                </c:pt>
                <c:pt idx="4771">
                  <c:v>43264</c:v>
                </c:pt>
                <c:pt idx="4772">
                  <c:v>43265</c:v>
                </c:pt>
                <c:pt idx="4773">
                  <c:v>43266</c:v>
                </c:pt>
                <c:pt idx="4774">
                  <c:v>43269</c:v>
                </c:pt>
                <c:pt idx="4775">
                  <c:v>43270</c:v>
                </c:pt>
                <c:pt idx="4776">
                  <c:v>43271</c:v>
                </c:pt>
                <c:pt idx="4777">
                  <c:v>43272</c:v>
                </c:pt>
                <c:pt idx="4778">
                  <c:v>43273</c:v>
                </c:pt>
                <c:pt idx="4779">
                  <c:v>43276</c:v>
                </c:pt>
                <c:pt idx="4780">
                  <c:v>43277</c:v>
                </c:pt>
                <c:pt idx="4781">
                  <c:v>43278</c:v>
                </c:pt>
                <c:pt idx="4782">
                  <c:v>43279</c:v>
                </c:pt>
                <c:pt idx="4783">
                  <c:v>43280</c:v>
                </c:pt>
                <c:pt idx="4784">
                  <c:v>43283</c:v>
                </c:pt>
                <c:pt idx="4785">
                  <c:v>43284</c:v>
                </c:pt>
                <c:pt idx="4786">
                  <c:v>43285</c:v>
                </c:pt>
                <c:pt idx="4787">
                  <c:v>43286</c:v>
                </c:pt>
                <c:pt idx="4788">
                  <c:v>43287</c:v>
                </c:pt>
                <c:pt idx="4789">
                  <c:v>43290</c:v>
                </c:pt>
                <c:pt idx="4790">
                  <c:v>43291</c:v>
                </c:pt>
                <c:pt idx="4791">
                  <c:v>43292</c:v>
                </c:pt>
                <c:pt idx="4792">
                  <c:v>43293</c:v>
                </c:pt>
                <c:pt idx="4793">
                  <c:v>43294</c:v>
                </c:pt>
                <c:pt idx="4794">
                  <c:v>43297</c:v>
                </c:pt>
                <c:pt idx="4795">
                  <c:v>43298</c:v>
                </c:pt>
                <c:pt idx="4796">
                  <c:v>43299</c:v>
                </c:pt>
                <c:pt idx="4797">
                  <c:v>43300</c:v>
                </c:pt>
                <c:pt idx="4798">
                  <c:v>43301</c:v>
                </c:pt>
                <c:pt idx="4799">
                  <c:v>43304</c:v>
                </c:pt>
                <c:pt idx="4800">
                  <c:v>43305</c:v>
                </c:pt>
                <c:pt idx="4801">
                  <c:v>43306</c:v>
                </c:pt>
                <c:pt idx="4802">
                  <c:v>43307</c:v>
                </c:pt>
                <c:pt idx="4803">
                  <c:v>43308</c:v>
                </c:pt>
                <c:pt idx="4804">
                  <c:v>43311</c:v>
                </c:pt>
                <c:pt idx="4805">
                  <c:v>43312</c:v>
                </c:pt>
                <c:pt idx="4806">
                  <c:v>43313</c:v>
                </c:pt>
                <c:pt idx="4807">
                  <c:v>43314</c:v>
                </c:pt>
                <c:pt idx="4808">
                  <c:v>43315</c:v>
                </c:pt>
                <c:pt idx="4809">
                  <c:v>43318</c:v>
                </c:pt>
                <c:pt idx="4810">
                  <c:v>43319</c:v>
                </c:pt>
                <c:pt idx="4811">
                  <c:v>43320</c:v>
                </c:pt>
                <c:pt idx="4812">
                  <c:v>43321</c:v>
                </c:pt>
                <c:pt idx="4813">
                  <c:v>43322</c:v>
                </c:pt>
                <c:pt idx="4814">
                  <c:v>43325</c:v>
                </c:pt>
                <c:pt idx="4815">
                  <c:v>43326</c:v>
                </c:pt>
                <c:pt idx="4816">
                  <c:v>43327</c:v>
                </c:pt>
                <c:pt idx="4817">
                  <c:v>43328</c:v>
                </c:pt>
                <c:pt idx="4818">
                  <c:v>43329</c:v>
                </c:pt>
                <c:pt idx="4819">
                  <c:v>43332</c:v>
                </c:pt>
                <c:pt idx="4820">
                  <c:v>43333</c:v>
                </c:pt>
                <c:pt idx="4821">
                  <c:v>43334</c:v>
                </c:pt>
                <c:pt idx="4822">
                  <c:v>43335</c:v>
                </c:pt>
                <c:pt idx="4823">
                  <c:v>43336</c:v>
                </c:pt>
                <c:pt idx="4824">
                  <c:v>43339</c:v>
                </c:pt>
                <c:pt idx="4825">
                  <c:v>43340</c:v>
                </c:pt>
                <c:pt idx="4826">
                  <c:v>43341</c:v>
                </c:pt>
                <c:pt idx="4827">
                  <c:v>43342</c:v>
                </c:pt>
                <c:pt idx="4828">
                  <c:v>43343</c:v>
                </c:pt>
                <c:pt idx="4829">
                  <c:v>43346</c:v>
                </c:pt>
                <c:pt idx="4830">
                  <c:v>43347</c:v>
                </c:pt>
                <c:pt idx="4831">
                  <c:v>43348</c:v>
                </c:pt>
                <c:pt idx="4832">
                  <c:v>43349</c:v>
                </c:pt>
                <c:pt idx="4833">
                  <c:v>43350</c:v>
                </c:pt>
                <c:pt idx="4834">
                  <c:v>43353</c:v>
                </c:pt>
                <c:pt idx="4835">
                  <c:v>43354</c:v>
                </c:pt>
                <c:pt idx="4836">
                  <c:v>43355</c:v>
                </c:pt>
                <c:pt idx="4837">
                  <c:v>43356</c:v>
                </c:pt>
                <c:pt idx="4838">
                  <c:v>43357</c:v>
                </c:pt>
                <c:pt idx="4839">
                  <c:v>43360</c:v>
                </c:pt>
                <c:pt idx="4840">
                  <c:v>43361</c:v>
                </c:pt>
                <c:pt idx="4841">
                  <c:v>43362</c:v>
                </c:pt>
                <c:pt idx="4842">
                  <c:v>43363</c:v>
                </c:pt>
                <c:pt idx="4843">
                  <c:v>43364</c:v>
                </c:pt>
                <c:pt idx="4844">
                  <c:v>43367</c:v>
                </c:pt>
                <c:pt idx="4845">
                  <c:v>43368</c:v>
                </c:pt>
                <c:pt idx="4846">
                  <c:v>43369</c:v>
                </c:pt>
                <c:pt idx="4847">
                  <c:v>43370</c:v>
                </c:pt>
                <c:pt idx="4848">
                  <c:v>43371</c:v>
                </c:pt>
                <c:pt idx="4849">
                  <c:v>43374</c:v>
                </c:pt>
                <c:pt idx="4850">
                  <c:v>43375</c:v>
                </c:pt>
                <c:pt idx="4851">
                  <c:v>43376</c:v>
                </c:pt>
                <c:pt idx="4852">
                  <c:v>43377</c:v>
                </c:pt>
                <c:pt idx="4853">
                  <c:v>43378</c:v>
                </c:pt>
                <c:pt idx="4854">
                  <c:v>43381</c:v>
                </c:pt>
                <c:pt idx="4855">
                  <c:v>43382</c:v>
                </c:pt>
                <c:pt idx="4856">
                  <c:v>43383</c:v>
                </c:pt>
                <c:pt idx="4857">
                  <c:v>43384</c:v>
                </c:pt>
                <c:pt idx="4858">
                  <c:v>43385</c:v>
                </c:pt>
                <c:pt idx="4859">
                  <c:v>43388</c:v>
                </c:pt>
                <c:pt idx="4860">
                  <c:v>43389</c:v>
                </c:pt>
                <c:pt idx="4861">
                  <c:v>43390</c:v>
                </c:pt>
                <c:pt idx="4862">
                  <c:v>43391</c:v>
                </c:pt>
                <c:pt idx="4863">
                  <c:v>43392</c:v>
                </c:pt>
                <c:pt idx="4864">
                  <c:v>43395</c:v>
                </c:pt>
                <c:pt idx="4865">
                  <c:v>43396</c:v>
                </c:pt>
                <c:pt idx="4866">
                  <c:v>43397</c:v>
                </c:pt>
                <c:pt idx="4867">
                  <c:v>43398</c:v>
                </c:pt>
                <c:pt idx="4868">
                  <c:v>43399</c:v>
                </c:pt>
                <c:pt idx="4869">
                  <c:v>43402</c:v>
                </c:pt>
                <c:pt idx="4870">
                  <c:v>43403</c:v>
                </c:pt>
                <c:pt idx="4871">
                  <c:v>43404</c:v>
                </c:pt>
                <c:pt idx="4872">
                  <c:v>43405</c:v>
                </c:pt>
                <c:pt idx="4873">
                  <c:v>43406</c:v>
                </c:pt>
                <c:pt idx="4874">
                  <c:v>43409</c:v>
                </c:pt>
                <c:pt idx="4875">
                  <c:v>43410</c:v>
                </c:pt>
                <c:pt idx="4876">
                  <c:v>43411</c:v>
                </c:pt>
                <c:pt idx="4877">
                  <c:v>43412</c:v>
                </c:pt>
                <c:pt idx="4878">
                  <c:v>43413</c:v>
                </c:pt>
                <c:pt idx="4879">
                  <c:v>43416</c:v>
                </c:pt>
                <c:pt idx="4880">
                  <c:v>43417</c:v>
                </c:pt>
                <c:pt idx="4881">
                  <c:v>43418</c:v>
                </c:pt>
                <c:pt idx="4882">
                  <c:v>43419</c:v>
                </c:pt>
                <c:pt idx="4883">
                  <c:v>43420</c:v>
                </c:pt>
                <c:pt idx="4884">
                  <c:v>43423</c:v>
                </c:pt>
                <c:pt idx="4885">
                  <c:v>43424</c:v>
                </c:pt>
                <c:pt idx="4886">
                  <c:v>43425</c:v>
                </c:pt>
                <c:pt idx="4887">
                  <c:v>43426</c:v>
                </c:pt>
                <c:pt idx="4888">
                  <c:v>43427</c:v>
                </c:pt>
                <c:pt idx="4889">
                  <c:v>43430</c:v>
                </c:pt>
                <c:pt idx="4890">
                  <c:v>43431</c:v>
                </c:pt>
                <c:pt idx="4891">
                  <c:v>43432</c:v>
                </c:pt>
                <c:pt idx="4892">
                  <c:v>43433</c:v>
                </c:pt>
                <c:pt idx="4893">
                  <c:v>43434</c:v>
                </c:pt>
                <c:pt idx="4894">
                  <c:v>43437</c:v>
                </c:pt>
                <c:pt idx="4895">
                  <c:v>43438</c:v>
                </c:pt>
                <c:pt idx="4896">
                  <c:v>43439</c:v>
                </c:pt>
                <c:pt idx="4897">
                  <c:v>43440</c:v>
                </c:pt>
                <c:pt idx="4898">
                  <c:v>43441</c:v>
                </c:pt>
                <c:pt idx="4899">
                  <c:v>43444</c:v>
                </c:pt>
                <c:pt idx="4900">
                  <c:v>43445</c:v>
                </c:pt>
                <c:pt idx="4901">
                  <c:v>43446</c:v>
                </c:pt>
                <c:pt idx="4902">
                  <c:v>43447</c:v>
                </c:pt>
                <c:pt idx="4903">
                  <c:v>43448</c:v>
                </c:pt>
                <c:pt idx="4904">
                  <c:v>43451</c:v>
                </c:pt>
                <c:pt idx="4905">
                  <c:v>43452</c:v>
                </c:pt>
                <c:pt idx="4906">
                  <c:v>43453</c:v>
                </c:pt>
                <c:pt idx="4907">
                  <c:v>43454</c:v>
                </c:pt>
                <c:pt idx="4908">
                  <c:v>43455</c:v>
                </c:pt>
                <c:pt idx="4909">
                  <c:v>43458</c:v>
                </c:pt>
                <c:pt idx="4910">
                  <c:v>43459</c:v>
                </c:pt>
                <c:pt idx="4911">
                  <c:v>43460</c:v>
                </c:pt>
                <c:pt idx="4912">
                  <c:v>43461</c:v>
                </c:pt>
                <c:pt idx="4913">
                  <c:v>43462</c:v>
                </c:pt>
                <c:pt idx="4914">
                  <c:v>43465</c:v>
                </c:pt>
                <c:pt idx="4915">
                  <c:v>43466</c:v>
                </c:pt>
                <c:pt idx="4916">
                  <c:v>43467</c:v>
                </c:pt>
                <c:pt idx="4917">
                  <c:v>43468</c:v>
                </c:pt>
                <c:pt idx="4918">
                  <c:v>43469</c:v>
                </c:pt>
                <c:pt idx="4919">
                  <c:v>43472</c:v>
                </c:pt>
                <c:pt idx="4920">
                  <c:v>43473</c:v>
                </c:pt>
                <c:pt idx="4921">
                  <c:v>43474</c:v>
                </c:pt>
                <c:pt idx="4922">
                  <c:v>43475</c:v>
                </c:pt>
                <c:pt idx="4923">
                  <c:v>43476</c:v>
                </c:pt>
                <c:pt idx="4924">
                  <c:v>43479</c:v>
                </c:pt>
                <c:pt idx="4925">
                  <c:v>43480</c:v>
                </c:pt>
                <c:pt idx="4926">
                  <c:v>43481</c:v>
                </c:pt>
                <c:pt idx="4927">
                  <c:v>43482</c:v>
                </c:pt>
                <c:pt idx="4928">
                  <c:v>43483</c:v>
                </c:pt>
                <c:pt idx="4929">
                  <c:v>43486</c:v>
                </c:pt>
                <c:pt idx="4930">
                  <c:v>43487</c:v>
                </c:pt>
                <c:pt idx="4931">
                  <c:v>43488</c:v>
                </c:pt>
                <c:pt idx="4932">
                  <c:v>43489</c:v>
                </c:pt>
                <c:pt idx="4933">
                  <c:v>43490</c:v>
                </c:pt>
                <c:pt idx="4934">
                  <c:v>43493</c:v>
                </c:pt>
                <c:pt idx="4935">
                  <c:v>43494</c:v>
                </c:pt>
                <c:pt idx="4936">
                  <c:v>43495</c:v>
                </c:pt>
                <c:pt idx="4937">
                  <c:v>43496</c:v>
                </c:pt>
                <c:pt idx="4938">
                  <c:v>43497</c:v>
                </c:pt>
                <c:pt idx="4939">
                  <c:v>43500</c:v>
                </c:pt>
                <c:pt idx="4940">
                  <c:v>43501</c:v>
                </c:pt>
                <c:pt idx="4941">
                  <c:v>43502</c:v>
                </c:pt>
                <c:pt idx="4942">
                  <c:v>43503</c:v>
                </c:pt>
                <c:pt idx="4943">
                  <c:v>43504</c:v>
                </c:pt>
                <c:pt idx="4944">
                  <c:v>43507</c:v>
                </c:pt>
                <c:pt idx="4945">
                  <c:v>43508</c:v>
                </c:pt>
                <c:pt idx="4946">
                  <c:v>43509</c:v>
                </c:pt>
                <c:pt idx="4947">
                  <c:v>43510</c:v>
                </c:pt>
                <c:pt idx="4948">
                  <c:v>43511</c:v>
                </c:pt>
                <c:pt idx="4949">
                  <c:v>43514</c:v>
                </c:pt>
                <c:pt idx="4950">
                  <c:v>43515</c:v>
                </c:pt>
                <c:pt idx="4951">
                  <c:v>43516</c:v>
                </c:pt>
                <c:pt idx="4952">
                  <c:v>43517</c:v>
                </c:pt>
                <c:pt idx="4953">
                  <c:v>43518</c:v>
                </c:pt>
                <c:pt idx="4954">
                  <c:v>43521</c:v>
                </c:pt>
                <c:pt idx="4955">
                  <c:v>43522</c:v>
                </c:pt>
                <c:pt idx="4956">
                  <c:v>43523</c:v>
                </c:pt>
                <c:pt idx="4957">
                  <c:v>43524</c:v>
                </c:pt>
                <c:pt idx="4958">
                  <c:v>43525</c:v>
                </c:pt>
                <c:pt idx="4959">
                  <c:v>43528</c:v>
                </c:pt>
                <c:pt idx="4960">
                  <c:v>43529</c:v>
                </c:pt>
                <c:pt idx="4961">
                  <c:v>43530</c:v>
                </c:pt>
                <c:pt idx="4962">
                  <c:v>43531</c:v>
                </c:pt>
                <c:pt idx="4963">
                  <c:v>43532</c:v>
                </c:pt>
                <c:pt idx="4964">
                  <c:v>43535</c:v>
                </c:pt>
                <c:pt idx="4965">
                  <c:v>43536</c:v>
                </c:pt>
                <c:pt idx="4966">
                  <c:v>43537</c:v>
                </c:pt>
                <c:pt idx="4967">
                  <c:v>43538</c:v>
                </c:pt>
              </c:numCache>
            </c:numRef>
          </c:cat>
          <c:val>
            <c:numRef>
              <c:f>Datos_D!$F$4:$F$4973</c:f>
              <c:numCache>
                <c:formatCode>General</c:formatCode>
                <c:ptCount val="4970"/>
                <c:pt idx="0">
                  <c:v>0.38</c:v>
                </c:pt>
                <c:pt idx="1">
                  <c:v>0.38</c:v>
                </c:pt>
                <c:pt idx="2">
                  <c:v>0.38500000000000001</c:v>
                </c:pt>
                <c:pt idx="3">
                  <c:v>0.41</c:v>
                </c:pt>
                <c:pt idx="4">
                  <c:v>0.4</c:v>
                </c:pt>
                <c:pt idx="5">
                  <c:v>0.42499999999999999</c:v>
                </c:pt>
                <c:pt idx="6">
                  <c:v>0.41</c:v>
                </c:pt>
                <c:pt idx="7">
                  <c:v>0.42</c:v>
                </c:pt>
                <c:pt idx="8">
                  <c:v>0.43</c:v>
                </c:pt>
                <c:pt idx="9">
                  <c:v>0.43</c:v>
                </c:pt>
                <c:pt idx="10">
                  <c:v>0.43</c:v>
                </c:pt>
                <c:pt idx="11">
                  <c:v>0.435</c:v>
                </c:pt>
                <c:pt idx="12">
                  <c:v>0.46</c:v>
                </c:pt>
                <c:pt idx="13">
                  <c:v>0.47499999999999998</c:v>
                </c:pt>
                <c:pt idx="14">
                  <c:v>#N/A</c:v>
                </c:pt>
                <c:pt idx="15">
                  <c:v>0.495</c:v>
                </c:pt>
                <c:pt idx="16">
                  <c:v>0.46</c:v>
                </c:pt>
                <c:pt idx="17">
                  <c:v>0.44500000000000001</c:v>
                </c:pt>
                <c:pt idx="18">
                  <c:v>0.46500000000000002</c:v>
                </c:pt>
                <c:pt idx="19">
                  <c:v>0.495</c:v>
                </c:pt>
                <c:pt idx="20">
                  <c:v>0.495</c:v>
                </c:pt>
                <c:pt idx="21">
                  <c:v>0.495</c:v>
                </c:pt>
                <c:pt idx="22">
                  <c:v>0.47499999999999998</c:v>
                </c:pt>
                <c:pt idx="23">
                  <c:v>0.46500000000000002</c:v>
                </c:pt>
                <c:pt idx="24">
                  <c:v>0.45500000000000002</c:v>
                </c:pt>
                <c:pt idx="25">
                  <c:v>0.44</c:v>
                </c:pt>
                <c:pt idx="26">
                  <c:v>0.43</c:v>
                </c:pt>
                <c:pt idx="27">
                  <c:v>0.41499999999999998</c:v>
                </c:pt>
                <c:pt idx="28">
                  <c:v>0.4</c:v>
                </c:pt>
                <c:pt idx="29">
                  <c:v>0.41499999999999998</c:v>
                </c:pt>
                <c:pt idx="30">
                  <c:v>0.41499999999999998</c:v>
                </c:pt>
                <c:pt idx="31">
                  <c:v>0.42</c:v>
                </c:pt>
                <c:pt idx="32">
                  <c:v>0.48</c:v>
                </c:pt>
                <c:pt idx="33">
                  <c:v>0.46</c:v>
                </c:pt>
                <c:pt idx="34">
                  <c:v>0.41</c:v>
                </c:pt>
                <c:pt idx="35">
                  <c:v>0.41499999999999998</c:v>
                </c:pt>
                <c:pt idx="36">
                  <c:v>0.41499999999999998</c:v>
                </c:pt>
                <c:pt idx="37">
                  <c:v>0.42499999999999999</c:v>
                </c:pt>
                <c:pt idx="38">
                  <c:v>0.41499999999999998</c:v>
                </c:pt>
                <c:pt idx="39">
                  <c:v>0.4</c:v>
                </c:pt>
                <c:pt idx="40">
                  <c:v>0.38500000000000001</c:v>
                </c:pt>
                <c:pt idx="41">
                  <c:v>0.375</c:v>
                </c:pt>
                <c:pt idx="42">
                  <c:v>0.37</c:v>
                </c:pt>
                <c:pt idx="43">
                  <c:v>0.375</c:v>
                </c:pt>
                <c:pt idx="44">
                  <c:v>0.36</c:v>
                </c:pt>
                <c:pt idx="45">
                  <c:v>0.35499999999999998</c:v>
                </c:pt>
                <c:pt idx="46">
                  <c:v>#N/A</c:v>
                </c:pt>
                <c:pt idx="47">
                  <c:v>#N/A</c:v>
                </c:pt>
                <c:pt idx="48">
                  <c:v>#N/A</c:v>
                </c:pt>
                <c:pt idx="49">
                  <c:v>0.34499999999999997</c:v>
                </c:pt>
                <c:pt idx="50">
                  <c:v>0.315</c:v>
                </c:pt>
                <c:pt idx="51">
                  <c:v>0.32500000000000001</c:v>
                </c:pt>
                <c:pt idx="52">
                  <c:v>0.315</c:v>
                </c:pt>
                <c:pt idx="53">
                  <c:v>0.33</c:v>
                </c:pt>
                <c:pt idx="54">
                  <c:v>0.33500000000000002</c:v>
                </c:pt>
                <c:pt idx="55">
                  <c:v>0.34499999999999997</c:v>
                </c:pt>
                <c:pt idx="56">
                  <c:v>0.35499999999999998</c:v>
                </c:pt>
                <c:pt idx="57">
                  <c:v>0.33500000000000002</c:v>
                </c:pt>
                <c:pt idx="58">
                  <c:v>0.33500000000000002</c:v>
                </c:pt>
                <c:pt idx="59">
                  <c:v>0.3</c:v>
                </c:pt>
                <c:pt idx="60">
                  <c:v>0.315</c:v>
                </c:pt>
                <c:pt idx="61">
                  <c:v>0.3</c:v>
                </c:pt>
                <c:pt idx="62">
                  <c:v>0.30499999999999999</c:v>
                </c:pt>
                <c:pt idx="63">
                  <c:v>0.30499999999999999</c:v>
                </c:pt>
                <c:pt idx="64">
                  <c:v>0.30499999999999999</c:v>
                </c:pt>
                <c:pt idx="65">
                  <c:v>0.33500000000000002</c:v>
                </c:pt>
                <c:pt idx="66">
                  <c:v>0.4</c:v>
                </c:pt>
                <c:pt idx="67">
                  <c:v>0.41</c:v>
                </c:pt>
                <c:pt idx="68">
                  <c:v>0.44</c:v>
                </c:pt>
                <c:pt idx="69">
                  <c:v>0.48</c:v>
                </c:pt>
                <c:pt idx="70">
                  <c:v>0.48</c:v>
                </c:pt>
                <c:pt idx="71">
                  <c:v>0.48</c:v>
                </c:pt>
                <c:pt idx="72">
                  <c:v>0.48</c:v>
                </c:pt>
                <c:pt idx="73">
                  <c:v>0.45</c:v>
                </c:pt>
                <c:pt idx="74">
                  <c:v>0.46</c:v>
                </c:pt>
                <c:pt idx="75">
                  <c:v>0.45</c:v>
                </c:pt>
                <c:pt idx="76">
                  <c:v>0.46</c:v>
                </c:pt>
                <c:pt idx="77">
                  <c:v>0.43</c:v>
                </c:pt>
                <c:pt idx="78">
                  <c:v>0.41</c:v>
                </c:pt>
                <c:pt idx="79">
                  <c:v>0.4</c:v>
                </c:pt>
                <c:pt idx="80">
                  <c:v>0.42</c:v>
                </c:pt>
                <c:pt idx="81">
                  <c:v>0.46</c:v>
                </c:pt>
                <c:pt idx="82">
                  <c:v>0.47</c:v>
                </c:pt>
                <c:pt idx="83">
                  <c:v>0.47</c:v>
                </c:pt>
                <c:pt idx="84">
                  <c:v>0.51</c:v>
                </c:pt>
                <c:pt idx="85">
                  <c:v>0.51</c:v>
                </c:pt>
                <c:pt idx="86">
                  <c:v>0.49</c:v>
                </c:pt>
                <c:pt idx="87">
                  <c:v>0.52</c:v>
                </c:pt>
                <c:pt idx="88">
                  <c:v>0.52</c:v>
                </c:pt>
                <c:pt idx="89">
                  <c:v>0.51</c:v>
                </c:pt>
                <c:pt idx="90">
                  <c:v>0.48</c:v>
                </c:pt>
                <c:pt idx="91">
                  <c:v>0.48</c:v>
                </c:pt>
                <c:pt idx="92">
                  <c:v>0.47</c:v>
                </c:pt>
                <c:pt idx="93">
                  <c:v>0.47</c:v>
                </c:pt>
                <c:pt idx="94">
                  <c:v>0.47</c:v>
                </c:pt>
                <c:pt idx="95">
                  <c:v>0.5</c:v>
                </c:pt>
                <c:pt idx="96">
                  <c:v>0.52</c:v>
                </c:pt>
                <c:pt idx="97">
                  <c:v>0.45</c:v>
                </c:pt>
                <c:pt idx="98">
                  <c:v>0.46</c:v>
                </c:pt>
                <c:pt idx="99">
                  <c:v>0.46</c:v>
                </c:pt>
                <c:pt idx="100">
                  <c:v>0.43</c:v>
                </c:pt>
                <c:pt idx="101">
                  <c:v>0.44</c:v>
                </c:pt>
                <c:pt idx="102">
                  <c:v>#N/A</c:v>
                </c:pt>
                <c:pt idx="103">
                  <c:v>0.44</c:v>
                </c:pt>
                <c:pt idx="104">
                  <c:v>0.44</c:v>
                </c:pt>
                <c:pt idx="105">
                  <c:v>0.44</c:v>
                </c:pt>
                <c:pt idx="106">
                  <c:v>0.43</c:v>
                </c:pt>
                <c:pt idx="107">
                  <c:v>0.41</c:v>
                </c:pt>
                <c:pt idx="108">
                  <c:v>0.4</c:v>
                </c:pt>
                <c:pt idx="109">
                  <c:v>0.4</c:v>
                </c:pt>
                <c:pt idx="110">
                  <c:v>0.41</c:v>
                </c:pt>
                <c:pt idx="111">
                  <c:v>0.41</c:v>
                </c:pt>
                <c:pt idx="112">
                  <c:v>0.41</c:v>
                </c:pt>
                <c:pt idx="113">
                  <c:v>0.40500000000000003</c:v>
                </c:pt>
                <c:pt idx="114">
                  <c:v>0.40500000000000003</c:v>
                </c:pt>
                <c:pt idx="115">
                  <c:v>0.42499999999999999</c:v>
                </c:pt>
                <c:pt idx="116">
                  <c:v>0.48</c:v>
                </c:pt>
                <c:pt idx="117">
                  <c:v>0.505</c:v>
                </c:pt>
                <c:pt idx="118">
                  <c:v>0.48499999999999999</c:v>
                </c:pt>
                <c:pt idx="119">
                  <c:v>0.5</c:v>
                </c:pt>
                <c:pt idx="120">
                  <c:v>0.51</c:v>
                </c:pt>
                <c:pt idx="121">
                  <c:v>0.52500000000000002</c:v>
                </c:pt>
                <c:pt idx="122">
                  <c:v>0.505</c:v>
                </c:pt>
                <c:pt idx="123">
                  <c:v>0.495</c:v>
                </c:pt>
                <c:pt idx="124">
                  <c:v>0.505</c:v>
                </c:pt>
                <c:pt idx="125">
                  <c:v>0.52500000000000002</c:v>
                </c:pt>
                <c:pt idx="126">
                  <c:v>0.55500000000000005</c:v>
                </c:pt>
                <c:pt idx="127">
                  <c:v>0.55500000000000005</c:v>
                </c:pt>
                <c:pt idx="128">
                  <c:v>0.58499999999999996</c:v>
                </c:pt>
                <c:pt idx="129">
                  <c:v>0.59499999999999997</c:v>
                </c:pt>
                <c:pt idx="130">
                  <c:v>0.60499999999999998</c:v>
                </c:pt>
                <c:pt idx="131">
                  <c:v>0.6</c:v>
                </c:pt>
                <c:pt idx="132">
                  <c:v>0.64</c:v>
                </c:pt>
                <c:pt idx="133">
                  <c:v>0.66500000000000004</c:v>
                </c:pt>
                <c:pt idx="134">
                  <c:v>0.65</c:v>
                </c:pt>
                <c:pt idx="135">
                  <c:v>0.65500000000000003</c:v>
                </c:pt>
                <c:pt idx="136">
                  <c:v>0.66500000000000004</c:v>
                </c:pt>
                <c:pt idx="137">
                  <c:v>0.65</c:v>
                </c:pt>
                <c:pt idx="138">
                  <c:v>0.61</c:v>
                </c:pt>
                <c:pt idx="139">
                  <c:v>0.59499999999999997</c:v>
                </c:pt>
                <c:pt idx="140">
                  <c:v>0.57999999999999996</c:v>
                </c:pt>
                <c:pt idx="141">
                  <c:v>0.58499999999999996</c:v>
                </c:pt>
                <c:pt idx="142">
                  <c:v>0.6</c:v>
                </c:pt>
                <c:pt idx="143">
                  <c:v>#N/A</c:v>
                </c:pt>
                <c:pt idx="144">
                  <c:v>0.59</c:v>
                </c:pt>
                <c:pt idx="145">
                  <c:v>0.57999999999999996</c:v>
                </c:pt>
                <c:pt idx="146">
                  <c:v>0.58499999999999996</c:v>
                </c:pt>
                <c:pt idx="147">
                  <c:v>0.59499999999999997</c:v>
                </c:pt>
                <c:pt idx="148">
                  <c:v>0.56999999999999995</c:v>
                </c:pt>
                <c:pt idx="149">
                  <c:v>0.57999999999999996</c:v>
                </c:pt>
                <c:pt idx="150">
                  <c:v>0.60499999999999998</c:v>
                </c:pt>
                <c:pt idx="151">
                  <c:v>0.6</c:v>
                </c:pt>
                <c:pt idx="152">
                  <c:v>0.61</c:v>
                </c:pt>
                <c:pt idx="153">
                  <c:v>0.61</c:v>
                </c:pt>
                <c:pt idx="154">
                  <c:v>0.6</c:v>
                </c:pt>
                <c:pt idx="155">
                  <c:v>0.58499999999999996</c:v>
                </c:pt>
                <c:pt idx="156">
                  <c:v>0.58499999999999996</c:v>
                </c:pt>
                <c:pt idx="157">
                  <c:v>0.57499999999999996</c:v>
                </c:pt>
                <c:pt idx="158">
                  <c:v>0.57499999999999996</c:v>
                </c:pt>
                <c:pt idx="159">
                  <c:v>#N/A</c:v>
                </c:pt>
                <c:pt idx="160">
                  <c:v>0.56999999999999995</c:v>
                </c:pt>
                <c:pt idx="161">
                  <c:v>0.56000000000000005</c:v>
                </c:pt>
                <c:pt idx="162">
                  <c:v>0.55500000000000005</c:v>
                </c:pt>
                <c:pt idx="163">
                  <c:v>0.53</c:v>
                </c:pt>
                <c:pt idx="164">
                  <c:v>0.52</c:v>
                </c:pt>
                <c:pt idx="165">
                  <c:v>0.52</c:v>
                </c:pt>
                <c:pt idx="166">
                  <c:v>0.52</c:v>
                </c:pt>
                <c:pt idx="167">
                  <c:v>0.51</c:v>
                </c:pt>
                <c:pt idx="168">
                  <c:v>0.51500000000000001</c:v>
                </c:pt>
                <c:pt idx="169">
                  <c:v>0.52500000000000002</c:v>
                </c:pt>
                <c:pt idx="170">
                  <c:v>0.53</c:v>
                </c:pt>
                <c:pt idx="171">
                  <c:v>0.52500000000000002</c:v>
                </c:pt>
                <c:pt idx="172">
                  <c:v>0.51500000000000001</c:v>
                </c:pt>
                <c:pt idx="173">
                  <c:v>0.51</c:v>
                </c:pt>
                <c:pt idx="174">
                  <c:v>0.5</c:v>
                </c:pt>
                <c:pt idx="175">
                  <c:v>0.5</c:v>
                </c:pt>
                <c:pt idx="176">
                  <c:v>0.51</c:v>
                </c:pt>
                <c:pt idx="177">
                  <c:v>0.495</c:v>
                </c:pt>
                <c:pt idx="178">
                  <c:v>#N/A</c:v>
                </c:pt>
                <c:pt idx="179">
                  <c:v>0.49</c:v>
                </c:pt>
                <c:pt idx="180">
                  <c:v>0.495</c:v>
                </c:pt>
                <c:pt idx="181">
                  <c:v>0.51</c:v>
                </c:pt>
                <c:pt idx="182">
                  <c:v>0.51</c:v>
                </c:pt>
                <c:pt idx="183">
                  <c:v>0.51500000000000001</c:v>
                </c:pt>
                <c:pt idx="184">
                  <c:v>0.505</c:v>
                </c:pt>
                <c:pt idx="185">
                  <c:v>0.51500000000000001</c:v>
                </c:pt>
                <c:pt idx="186">
                  <c:v>0.51</c:v>
                </c:pt>
                <c:pt idx="187">
                  <c:v>0.505</c:v>
                </c:pt>
                <c:pt idx="188">
                  <c:v>0.5</c:v>
                </c:pt>
                <c:pt idx="189">
                  <c:v>0.48499999999999999</c:v>
                </c:pt>
                <c:pt idx="190">
                  <c:v>0.48499999999999999</c:v>
                </c:pt>
                <c:pt idx="191">
                  <c:v>0.49</c:v>
                </c:pt>
                <c:pt idx="192">
                  <c:v>#N/A</c:v>
                </c:pt>
                <c:pt idx="193">
                  <c:v>0.48499999999999999</c:v>
                </c:pt>
                <c:pt idx="194">
                  <c:v>0.495</c:v>
                </c:pt>
                <c:pt idx="195">
                  <c:v>0.5</c:v>
                </c:pt>
                <c:pt idx="196">
                  <c:v>0.48499999999999999</c:v>
                </c:pt>
                <c:pt idx="197">
                  <c:v>0.48</c:v>
                </c:pt>
                <c:pt idx="198">
                  <c:v>0.49</c:v>
                </c:pt>
                <c:pt idx="199">
                  <c:v>0.54500000000000004</c:v>
                </c:pt>
                <c:pt idx="200">
                  <c:v>0.54500000000000004</c:v>
                </c:pt>
                <c:pt idx="201">
                  <c:v>0.55500000000000005</c:v>
                </c:pt>
                <c:pt idx="202">
                  <c:v>0.53</c:v>
                </c:pt>
                <c:pt idx="203">
                  <c:v>0.55500000000000005</c:v>
                </c:pt>
                <c:pt idx="204">
                  <c:v>0.62</c:v>
                </c:pt>
                <c:pt idx="205">
                  <c:v>0.61</c:v>
                </c:pt>
                <c:pt idx="206">
                  <c:v>0.60499999999999998</c:v>
                </c:pt>
                <c:pt idx="207">
                  <c:v>0.56999999999999995</c:v>
                </c:pt>
                <c:pt idx="208">
                  <c:v>0.55500000000000005</c:v>
                </c:pt>
                <c:pt idx="209">
                  <c:v>0.55500000000000005</c:v>
                </c:pt>
                <c:pt idx="210">
                  <c:v>0.54</c:v>
                </c:pt>
                <c:pt idx="211">
                  <c:v>0.52</c:v>
                </c:pt>
                <c:pt idx="212">
                  <c:v>0.505</c:v>
                </c:pt>
                <c:pt idx="213">
                  <c:v>0.48499999999999999</c:v>
                </c:pt>
                <c:pt idx="214">
                  <c:v>0.48499999999999999</c:v>
                </c:pt>
                <c:pt idx="215">
                  <c:v>0.48</c:v>
                </c:pt>
                <c:pt idx="216">
                  <c:v>0.47</c:v>
                </c:pt>
                <c:pt idx="217">
                  <c:v>0.47</c:v>
                </c:pt>
                <c:pt idx="218">
                  <c:v>0.47</c:v>
                </c:pt>
                <c:pt idx="219">
                  <c:v>#N/A</c:v>
                </c:pt>
                <c:pt idx="220">
                  <c:v>#N/A</c:v>
                </c:pt>
                <c:pt idx="221">
                  <c:v>#N/A</c:v>
                </c:pt>
                <c:pt idx="222">
                  <c:v>0.44500000000000001</c:v>
                </c:pt>
                <c:pt idx="223">
                  <c:v>0.42</c:v>
                </c:pt>
                <c:pt idx="224">
                  <c:v>#N/A</c:v>
                </c:pt>
                <c:pt idx="225">
                  <c:v>0.40500000000000003</c:v>
                </c:pt>
                <c:pt idx="226">
                  <c:v>0.42499999999999999</c:v>
                </c:pt>
                <c:pt idx="227">
                  <c:v>0.41</c:v>
                </c:pt>
                <c:pt idx="228">
                  <c:v>0.40500000000000003</c:v>
                </c:pt>
                <c:pt idx="229">
                  <c:v>0.41</c:v>
                </c:pt>
                <c:pt idx="230">
                  <c:v>0.41</c:v>
                </c:pt>
                <c:pt idx="231">
                  <c:v>0.41</c:v>
                </c:pt>
                <c:pt idx="232">
                  <c:v>0.38500000000000001</c:v>
                </c:pt>
                <c:pt idx="233">
                  <c:v>0.375</c:v>
                </c:pt>
                <c:pt idx="234">
                  <c:v>0.34</c:v>
                </c:pt>
                <c:pt idx="235">
                  <c:v>0.34</c:v>
                </c:pt>
                <c:pt idx="236">
                  <c:v>0.35499999999999998</c:v>
                </c:pt>
                <c:pt idx="237">
                  <c:v>0.33500000000000002</c:v>
                </c:pt>
                <c:pt idx="238">
                  <c:v>0.32500000000000001</c:v>
                </c:pt>
                <c:pt idx="239">
                  <c:v>0.32500000000000001</c:v>
                </c:pt>
                <c:pt idx="240">
                  <c:v>0.36</c:v>
                </c:pt>
                <c:pt idx="241">
                  <c:v>0.36</c:v>
                </c:pt>
                <c:pt idx="242">
                  <c:v>0.37</c:v>
                </c:pt>
                <c:pt idx="243">
                  <c:v>0.4</c:v>
                </c:pt>
                <c:pt idx="244">
                  <c:v>0.375</c:v>
                </c:pt>
                <c:pt idx="245">
                  <c:v>0.38</c:v>
                </c:pt>
                <c:pt idx="246">
                  <c:v>0.36499999999999999</c:v>
                </c:pt>
                <c:pt idx="247">
                  <c:v>0.34499999999999997</c:v>
                </c:pt>
                <c:pt idx="248">
                  <c:v>0.31</c:v>
                </c:pt>
                <c:pt idx="249">
                  <c:v>#N/A</c:v>
                </c:pt>
                <c:pt idx="250">
                  <c:v>0.3</c:v>
                </c:pt>
                <c:pt idx="251">
                  <c:v>0.30499999999999999</c:v>
                </c:pt>
                <c:pt idx="252">
                  <c:v>0.29499999999999998</c:v>
                </c:pt>
                <c:pt idx="253">
                  <c:v>0.29499999999999998</c:v>
                </c:pt>
                <c:pt idx="254">
                  <c:v>0.27</c:v>
                </c:pt>
                <c:pt idx="255">
                  <c:v>0.28000000000000003</c:v>
                </c:pt>
                <c:pt idx="256">
                  <c:v>0.28000000000000003</c:v>
                </c:pt>
                <c:pt idx="257">
                  <c:v>0.29499999999999998</c:v>
                </c:pt>
                <c:pt idx="258">
                  <c:v>0.26</c:v>
                </c:pt>
                <c:pt idx="259">
                  <c:v>0.23</c:v>
                </c:pt>
                <c:pt idx="260">
                  <c:v>0.23499999999999999</c:v>
                </c:pt>
                <c:pt idx="261">
                  <c:v>0.22500000000000001</c:v>
                </c:pt>
                <c:pt idx="262">
                  <c:v>0.186</c:v>
                </c:pt>
                <c:pt idx="263">
                  <c:v>0.18099999999999999</c:v>
                </c:pt>
                <c:pt idx="264">
                  <c:v>0.18</c:v>
                </c:pt>
                <c:pt idx="265">
                  <c:v>0.17499999999999999</c:v>
                </c:pt>
                <c:pt idx="266">
                  <c:v>0.17499999999999999</c:v>
                </c:pt>
                <c:pt idx="267">
                  <c:v>0.17899999999999999</c:v>
                </c:pt>
                <c:pt idx="268">
                  <c:v>0.189</c:v>
                </c:pt>
                <c:pt idx="269">
                  <c:v>0.17499999999999999</c:v>
                </c:pt>
                <c:pt idx="270">
                  <c:v>0.157</c:v>
                </c:pt>
                <c:pt idx="271">
                  <c:v>0.13800000000000001</c:v>
                </c:pt>
                <c:pt idx="272">
                  <c:v>0.105</c:v>
                </c:pt>
                <c:pt idx="273">
                  <c:v>0.09</c:v>
                </c:pt>
                <c:pt idx="274">
                  <c:v>0.09</c:v>
                </c:pt>
                <c:pt idx="275">
                  <c:v>#N/A</c:v>
                </c:pt>
                <c:pt idx="276">
                  <c:v>0.06</c:v>
                </c:pt>
                <c:pt idx="277">
                  <c:v>7.9000000000000001E-2</c:v>
                </c:pt>
                <c:pt idx="278">
                  <c:v>0.111</c:v>
                </c:pt>
                <c:pt idx="279">
                  <c:v>0.106</c:v>
                </c:pt>
                <c:pt idx="280">
                  <c:v>0.129</c:v>
                </c:pt>
                <c:pt idx="281">
                  <c:v>0.155</c:v>
                </c:pt>
                <c:pt idx="282">
                  <c:v>0.15</c:v>
                </c:pt>
                <c:pt idx="283">
                  <c:v>0.13600000000000001</c:v>
                </c:pt>
                <c:pt idx="284">
                  <c:v>0.189</c:v>
                </c:pt>
                <c:pt idx="285">
                  <c:v>0.17499999999999999</c:v>
                </c:pt>
                <c:pt idx="286">
                  <c:v>0.159</c:v>
                </c:pt>
                <c:pt idx="287">
                  <c:v>0.14699999999999999</c:v>
                </c:pt>
                <c:pt idx="288">
                  <c:v>0.14599999999999999</c:v>
                </c:pt>
                <c:pt idx="289">
                  <c:v>0.15</c:v>
                </c:pt>
                <c:pt idx="290">
                  <c:v>0.14499999999999999</c:v>
                </c:pt>
                <c:pt idx="291">
                  <c:v>0.13900000000000001</c:v>
                </c:pt>
                <c:pt idx="292">
                  <c:v>0.15</c:v>
                </c:pt>
                <c:pt idx="293">
                  <c:v>0.14099999999999999</c:v>
                </c:pt>
                <c:pt idx="294">
                  <c:v>0.13600000000000001</c:v>
                </c:pt>
                <c:pt idx="295">
                  <c:v>0.14399999999999999</c:v>
                </c:pt>
                <c:pt idx="296">
                  <c:v>0.14199999999999999</c:v>
                </c:pt>
                <c:pt idx="297">
                  <c:v>0.123</c:v>
                </c:pt>
                <c:pt idx="298">
                  <c:v>0.11</c:v>
                </c:pt>
                <c:pt idx="299">
                  <c:v>0.113</c:v>
                </c:pt>
                <c:pt idx="300">
                  <c:v>0.113</c:v>
                </c:pt>
                <c:pt idx="301">
                  <c:v>0.113</c:v>
                </c:pt>
                <c:pt idx="302">
                  <c:v>0.108</c:v>
                </c:pt>
                <c:pt idx="303">
                  <c:v>0.104</c:v>
                </c:pt>
                <c:pt idx="304">
                  <c:v>#N/A</c:v>
                </c:pt>
                <c:pt idx="305">
                  <c:v>0.11600000000000001</c:v>
                </c:pt>
                <c:pt idx="306">
                  <c:v>0.115</c:v>
                </c:pt>
                <c:pt idx="307">
                  <c:v>#N/A</c:v>
                </c:pt>
                <c:pt idx="308">
                  <c:v>#N/A</c:v>
                </c:pt>
                <c:pt idx="309">
                  <c:v>0.10199999999999999</c:v>
                </c:pt>
                <c:pt idx="310">
                  <c:v>0.10100000000000001</c:v>
                </c:pt>
                <c:pt idx="311">
                  <c:v>9.8000000000000004E-2</c:v>
                </c:pt>
                <c:pt idx="312">
                  <c:v>7.0999999999999994E-2</c:v>
                </c:pt>
                <c:pt idx="313">
                  <c:v>7.0000000000000007E-2</c:v>
                </c:pt>
                <c:pt idx="314">
                  <c:v>0.06</c:v>
                </c:pt>
                <c:pt idx="315">
                  <c:v>8.1000000000000003E-2</c:v>
                </c:pt>
                <c:pt idx="316">
                  <c:v>7.4999999999999997E-2</c:v>
                </c:pt>
                <c:pt idx="317">
                  <c:v>7.3999999999999996E-2</c:v>
                </c:pt>
                <c:pt idx="318">
                  <c:v>5.0999999999999997E-2</c:v>
                </c:pt>
                <c:pt idx="319">
                  <c:v>5.8000000000000003E-2</c:v>
                </c:pt>
                <c:pt idx="320">
                  <c:v>7.0999999999999994E-2</c:v>
                </c:pt>
                <c:pt idx="321">
                  <c:v>7.2999999999999995E-2</c:v>
                </c:pt>
                <c:pt idx="322">
                  <c:v>6.7000000000000004E-2</c:v>
                </c:pt>
                <c:pt idx="323">
                  <c:v>7.0000000000000007E-2</c:v>
                </c:pt>
                <c:pt idx="324">
                  <c:v>7.0000000000000007E-2</c:v>
                </c:pt>
                <c:pt idx="325">
                  <c:v>7.2999999999999995E-2</c:v>
                </c:pt>
                <c:pt idx="326">
                  <c:v>6.6000000000000003E-2</c:v>
                </c:pt>
                <c:pt idx="327">
                  <c:v>0.06</c:v>
                </c:pt>
                <c:pt idx="328">
                  <c:v>5.8999999999999997E-2</c:v>
                </c:pt>
                <c:pt idx="329">
                  <c:v>5.8000000000000003E-2</c:v>
                </c:pt>
                <c:pt idx="330">
                  <c:v>5.7000000000000002E-2</c:v>
                </c:pt>
                <c:pt idx="331">
                  <c:v>5.8999999999999997E-2</c:v>
                </c:pt>
                <c:pt idx="332">
                  <c:v>6.4000000000000001E-2</c:v>
                </c:pt>
                <c:pt idx="333">
                  <c:v>5.8999999999999997E-2</c:v>
                </c:pt>
                <c:pt idx="334">
                  <c:v>5.8999999999999997E-2</c:v>
                </c:pt>
                <c:pt idx="335">
                  <c:v>5.8999999999999997E-2</c:v>
                </c:pt>
                <c:pt idx="336">
                  <c:v>5.3999999999999999E-2</c:v>
                </c:pt>
                <c:pt idx="337">
                  <c:v>5.3999999999999999E-2</c:v>
                </c:pt>
                <c:pt idx="338">
                  <c:v>4.4999999999999998E-2</c:v>
                </c:pt>
                <c:pt idx="339">
                  <c:v>4.3999999999999997E-2</c:v>
                </c:pt>
                <c:pt idx="340">
                  <c:v>4.8000000000000001E-2</c:v>
                </c:pt>
                <c:pt idx="341">
                  <c:v>5.3999999999999999E-2</c:v>
                </c:pt>
                <c:pt idx="342">
                  <c:v>5.3999999999999999E-2</c:v>
                </c:pt>
                <c:pt idx="343">
                  <c:v>5.2999999999999999E-2</c:v>
                </c:pt>
                <c:pt idx="344">
                  <c:v>4.5999999999999999E-2</c:v>
                </c:pt>
                <c:pt idx="345">
                  <c:v>4.4999999999999998E-2</c:v>
                </c:pt>
                <c:pt idx="346">
                  <c:v>5.1999999999999998E-2</c:v>
                </c:pt>
                <c:pt idx="347">
                  <c:v>5.5E-2</c:v>
                </c:pt>
                <c:pt idx="348">
                  <c:v>5.8999999999999997E-2</c:v>
                </c:pt>
                <c:pt idx="349">
                  <c:v>6.3E-2</c:v>
                </c:pt>
                <c:pt idx="350">
                  <c:v>5.7000000000000002E-2</c:v>
                </c:pt>
                <c:pt idx="351">
                  <c:v>5.8999999999999997E-2</c:v>
                </c:pt>
                <c:pt idx="352">
                  <c:v>6.2E-2</c:v>
                </c:pt>
                <c:pt idx="353">
                  <c:v>6.0999999999999999E-2</c:v>
                </c:pt>
                <c:pt idx="354">
                  <c:v>7.4999999999999997E-2</c:v>
                </c:pt>
                <c:pt idx="355">
                  <c:v>6.5000000000000002E-2</c:v>
                </c:pt>
                <c:pt idx="356">
                  <c:v>6.6000000000000003E-2</c:v>
                </c:pt>
                <c:pt idx="357">
                  <c:v>6.5000000000000002E-2</c:v>
                </c:pt>
                <c:pt idx="358">
                  <c:v>7.3999999999999996E-2</c:v>
                </c:pt>
                <c:pt idx="359">
                  <c:v>6.8000000000000005E-2</c:v>
                </c:pt>
                <c:pt idx="360">
                  <c:v>7.8E-2</c:v>
                </c:pt>
                <c:pt idx="361">
                  <c:v>7.2999999999999995E-2</c:v>
                </c:pt>
                <c:pt idx="362">
                  <c:v>6.7000000000000004E-2</c:v>
                </c:pt>
                <c:pt idx="363">
                  <c:v>#N/A</c:v>
                </c:pt>
                <c:pt idx="364">
                  <c:v>7.0999999999999994E-2</c:v>
                </c:pt>
                <c:pt idx="365">
                  <c:v>7.9000000000000001E-2</c:v>
                </c:pt>
                <c:pt idx="366">
                  <c:v>8.1000000000000003E-2</c:v>
                </c:pt>
                <c:pt idx="367">
                  <c:v>7.4999999999999997E-2</c:v>
                </c:pt>
                <c:pt idx="368">
                  <c:v>7.9000000000000001E-2</c:v>
                </c:pt>
                <c:pt idx="369">
                  <c:v>8.8999999999999996E-2</c:v>
                </c:pt>
                <c:pt idx="370">
                  <c:v>9.1999999999999998E-2</c:v>
                </c:pt>
                <c:pt idx="371">
                  <c:v>9.4E-2</c:v>
                </c:pt>
                <c:pt idx="372">
                  <c:v>0.122</c:v>
                </c:pt>
                <c:pt idx="373">
                  <c:v>0.14299999999999999</c:v>
                </c:pt>
                <c:pt idx="374">
                  <c:v>0.151</c:v>
                </c:pt>
                <c:pt idx="375">
                  <c:v>0.16700000000000001</c:v>
                </c:pt>
                <c:pt idx="376">
                  <c:v>0.155</c:v>
                </c:pt>
                <c:pt idx="377">
                  <c:v>0.126</c:v>
                </c:pt>
                <c:pt idx="378">
                  <c:v>0.11600000000000001</c:v>
                </c:pt>
                <c:pt idx="379">
                  <c:v>0.10299999999999999</c:v>
                </c:pt>
                <c:pt idx="380">
                  <c:v>8.4000000000000005E-2</c:v>
                </c:pt>
                <c:pt idx="381">
                  <c:v>6.9000000000000006E-2</c:v>
                </c:pt>
                <c:pt idx="382">
                  <c:v>7.5999999999999998E-2</c:v>
                </c:pt>
                <c:pt idx="383">
                  <c:v>8.1000000000000003E-2</c:v>
                </c:pt>
                <c:pt idx="384">
                  <c:v>8.7999999999999995E-2</c:v>
                </c:pt>
                <c:pt idx="385">
                  <c:v>9.1999999999999998E-2</c:v>
                </c:pt>
                <c:pt idx="386">
                  <c:v>9.5000000000000001E-2</c:v>
                </c:pt>
                <c:pt idx="387">
                  <c:v>8.7999999999999995E-2</c:v>
                </c:pt>
                <c:pt idx="388">
                  <c:v>8.3000000000000004E-2</c:v>
                </c:pt>
                <c:pt idx="389">
                  <c:v>8.2000000000000003E-2</c:v>
                </c:pt>
                <c:pt idx="390">
                  <c:v>8.2000000000000003E-2</c:v>
                </c:pt>
                <c:pt idx="391">
                  <c:v>8.4000000000000005E-2</c:v>
                </c:pt>
                <c:pt idx="392">
                  <c:v>8.6999999999999994E-2</c:v>
                </c:pt>
                <c:pt idx="393">
                  <c:v>8.6999999999999994E-2</c:v>
                </c:pt>
                <c:pt idx="394">
                  <c:v>8.5999999999999993E-2</c:v>
                </c:pt>
                <c:pt idx="395">
                  <c:v>8.1000000000000003E-2</c:v>
                </c:pt>
                <c:pt idx="396">
                  <c:v>7.9000000000000001E-2</c:v>
                </c:pt>
                <c:pt idx="397">
                  <c:v>6.6000000000000003E-2</c:v>
                </c:pt>
                <c:pt idx="398">
                  <c:v>6.6000000000000003E-2</c:v>
                </c:pt>
                <c:pt idx="399">
                  <c:v>6.0999999999999999E-2</c:v>
                </c:pt>
                <c:pt idx="400">
                  <c:v>6.0999999999999999E-2</c:v>
                </c:pt>
                <c:pt idx="401">
                  <c:v>5.6000000000000001E-2</c:v>
                </c:pt>
                <c:pt idx="402">
                  <c:v>5.6000000000000001E-2</c:v>
                </c:pt>
                <c:pt idx="403">
                  <c:v>5.6000000000000001E-2</c:v>
                </c:pt>
                <c:pt idx="404">
                  <c:v>5.6000000000000001E-2</c:v>
                </c:pt>
                <c:pt idx="405">
                  <c:v>5.5E-2</c:v>
                </c:pt>
                <c:pt idx="406">
                  <c:v>6.0999999999999999E-2</c:v>
                </c:pt>
                <c:pt idx="407">
                  <c:v>7.4999999999999997E-2</c:v>
                </c:pt>
                <c:pt idx="408">
                  <c:v>7.3999999999999996E-2</c:v>
                </c:pt>
                <c:pt idx="409">
                  <c:v>#N/A</c:v>
                </c:pt>
                <c:pt idx="410">
                  <c:v>7.6999999999999999E-2</c:v>
                </c:pt>
                <c:pt idx="411">
                  <c:v>0.09</c:v>
                </c:pt>
                <c:pt idx="412">
                  <c:v>8.7999999999999995E-2</c:v>
                </c:pt>
                <c:pt idx="413">
                  <c:v>8.6999999999999994E-2</c:v>
                </c:pt>
                <c:pt idx="414">
                  <c:v>0.11899999999999999</c:v>
                </c:pt>
                <c:pt idx="415">
                  <c:v>0.111</c:v>
                </c:pt>
                <c:pt idx="416">
                  <c:v>0.11</c:v>
                </c:pt>
                <c:pt idx="417">
                  <c:v>0.109</c:v>
                </c:pt>
                <c:pt idx="418">
                  <c:v>0.114</c:v>
                </c:pt>
                <c:pt idx="419">
                  <c:v>#N/A</c:v>
                </c:pt>
                <c:pt idx="420">
                  <c:v>0.11799999999999999</c:v>
                </c:pt>
                <c:pt idx="421">
                  <c:v>0.11799999999999999</c:v>
                </c:pt>
                <c:pt idx="422">
                  <c:v>0.115</c:v>
                </c:pt>
                <c:pt idx="423">
                  <c:v>0.115</c:v>
                </c:pt>
                <c:pt idx="424">
                  <c:v>0.115</c:v>
                </c:pt>
                <c:pt idx="425">
                  <c:v>0.11600000000000001</c:v>
                </c:pt>
                <c:pt idx="426">
                  <c:v>0.11600000000000001</c:v>
                </c:pt>
                <c:pt idx="427">
                  <c:v>0.114</c:v>
                </c:pt>
                <c:pt idx="428">
                  <c:v>0.11899999999999999</c:v>
                </c:pt>
                <c:pt idx="429">
                  <c:v>0.123</c:v>
                </c:pt>
                <c:pt idx="430">
                  <c:v>0.124</c:v>
                </c:pt>
                <c:pt idx="431">
                  <c:v>0.124</c:v>
                </c:pt>
                <c:pt idx="432">
                  <c:v>0.11899999999999999</c:v>
                </c:pt>
                <c:pt idx="433">
                  <c:v>0.11899999999999999</c:v>
                </c:pt>
                <c:pt idx="434">
                  <c:v>0.11899999999999999</c:v>
                </c:pt>
                <c:pt idx="435">
                  <c:v>0.11899999999999999</c:v>
                </c:pt>
                <c:pt idx="436">
                  <c:v>0.124</c:v>
                </c:pt>
                <c:pt idx="437">
                  <c:v>0.124</c:v>
                </c:pt>
                <c:pt idx="438">
                  <c:v>0.124</c:v>
                </c:pt>
                <c:pt idx="439">
                  <c:v>0.124</c:v>
                </c:pt>
                <c:pt idx="440">
                  <c:v>0.124</c:v>
                </c:pt>
                <c:pt idx="441">
                  <c:v>0.11899999999999999</c:v>
                </c:pt>
                <c:pt idx="442">
                  <c:v>0.11700000000000001</c:v>
                </c:pt>
                <c:pt idx="443">
                  <c:v>0.115</c:v>
                </c:pt>
                <c:pt idx="444">
                  <c:v>0.115</c:v>
                </c:pt>
                <c:pt idx="445">
                  <c:v>0.115</c:v>
                </c:pt>
                <c:pt idx="446">
                  <c:v>0.115</c:v>
                </c:pt>
                <c:pt idx="447">
                  <c:v>0.114</c:v>
                </c:pt>
                <c:pt idx="448">
                  <c:v>0.115</c:v>
                </c:pt>
                <c:pt idx="449">
                  <c:v>0.115</c:v>
                </c:pt>
                <c:pt idx="450">
                  <c:v>0.115</c:v>
                </c:pt>
                <c:pt idx="451">
                  <c:v>0.115</c:v>
                </c:pt>
                <c:pt idx="452">
                  <c:v>0.114</c:v>
                </c:pt>
                <c:pt idx="453">
                  <c:v>0.11</c:v>
                </c:pt>
                <c:pt idx="454">
                  <c:v>0.121</c:v>
                </c:pt>
                <c:pt idx="455">
                  <c:v>0.13300000000000001</c:v>
                </c:pt>
                <c:pt idx="456">
                  <c:v>0.13400000000000001</c:v>
                </c:pt>
                <c:pt idx="457">
                  <c:v>0.16400000000000001</c:v>
                </c:pt>
                <c:pt idx="458">
                  <c:v>0.151</c:v>
                </c:pt>
                <c:pt idx="459">
                  <c:v>0.151</c:v>
                </c:pt>
                <c:pt idx="460">
                  <c:v>0.14000000000000001</c:v>
                </c:pt>
                <c:pt idx="461">
                  <c:v>0.123</c:v>
                </c:pt>
                <c:pt idx="462">
                  <c:v>8.5000000000000006E-2</c:v>
                </c:pt>
                <c:pt idx="463">
                  <c:v>8.7999999999999995E-2</c:v>
                </c:pt>
                <c:pt idx="464">
                  <c:v>8.3000000000000004E-2</c:v>
                </c:pt>
                <c:pt idx="465">
                  <c:v>8.1000000000000003E-2</c:v>
                </c:pt>
                <c:pt idx="466">
                  <c:v>0.108</c:v>
                </c:pt>
                <c:pt idx="467">
                  <c:v>0.108</c:v>
                </c:pt>
                <c:pt idx="468">
                  <c:v>0.115</c:v>
                </c:pt>
                <c:pt idx="469">
                  <c:v>0.115</c:v>
                </c:pt>
                <c:pt idx="470">
                  <c:v>0.115</c:v>
                </c:pt>
                <c:pt idx="471">
                  <c:v>0.114</c:v>
                </c:pt>
                <c:pt idx="472">
                  <c:v>0.109</c:v>
                </c:pt>
                <c:pt idx="473">
                  <c:v>0.1</c:v>
                </c:pt>
                <c:pt idx="474">
                  <c:v>9.5000000000000001E-2</c:v>
                </c:pt>
                <c:pt idx="475">
                  <c:v>9.6000000000000002E-2</c:v>
                </c:pt>
                <c:pt idx="476">
                  <c:v>9.4E-2</c:v>
                </c:pt>
                <c:pt idx="477">
                  <c:v>9.5000000000000001E-2</c:v>
                </c:pt>
                <c:pt idx="478">
                  <c:v>0.121</c:v>
                </c:pt>
                <c:pt idx="479">
                  <c:v>0.11700000000000001</c:v>
                </c:pt>
                <c:pt idx="480">
                  <c:v>0.11700000000000001</c:v>
                </c:pt>
                <c:pt idx="481">
                  <c:v>0.11700000000000001</c:v>
                </c:pt>
                <c:pt idx="482">
                  <c:v>0.11700000000000001</c:v>
                </c:pt>
                <c:pt idx="483">
                  <c:v>0.14799999999999999</c:v>
                </c:pt>
                <c:pt idx="484">
                  <c:v>0.13</c:v>
                </c:pt>
                <c:pt idx="485">
                  <c:v>0.13100000000000001</c:v>
                </c:pt>
                <c:pt idx="486">
                  <c:v>0.151</c:v>
                </c:pt>
                <c:pt idx="487">
                  <c:v>0.152</c:v>
                </c:pt>
                <c:pt idx="488">
                  <c:v>0.152</c:v>
                </c:pt>
                <c:pt idx="489">
                  <c:v>0.157</c:v>
                </c:pt>
                <c:pt idx="490">
                  <c:v>0.154</c:v>
                </c:pt>
                <c:pt idx="491">
                  <c:v>0.15</c:v>
                </c:pt>
                <c:pt idx="492">
                  <c:v>0.158</c:v>
                </c:pt>
                <c:pt idx="493">
                  <c:v>0.16300000000000001</c:v>
                </c:pt>
                <c:pt idx="494">
                  <c:v>0.16500000000000001</c:v>
                </c:pt>
                <c:pt idx="495">
                  <c:v>0.16500000000000001</c:v>
                </c:pt>
                <c:pt idx="496">
                  <c:v>0.153</c:v>
                </c:pt>
                <c:pt idx="497">
                  <c:v>0.15</c:v>
                </c:pt>
                <c:pt idx="498">
                  <c:v>0.129</c:v>
                </c:pt>
                <c:pt idx="499">
                  <c:v>0.129</c:v>
                </c:pt>
                <c:pt idx="500">
                  <c:v>0.155</c:v>
                </c:pt>
                <c:pt idx="501">
                  <c:v>0.16</c:v>
                </c:pt>
                <c:pt idx="502">
                  <c:v>0.14000000000000001</c:v>
                </c:pt>
                <c:pt idx="503">
                  <c:v>0.13600000000000001</c:v>
                </c:pt>
                <c:pt idx="504">
                  <c:v>0.153</c:v>
                </c:pt>
                <c:pt idx="505">
                  <c:v>0.155</c:v>
                </c:pt>
                <c:pt idx="506">
                  <c:v>0.14299999999999999</c:v>
                </c:pt>
                <c:pt idx="507">
                  <c:v>0.14299999999999999</c:v>
                </c:pt>
                <c:pt idx="508">
                  <c:v>0.13800000000000001</c:v>
                </c:pt>
                <c:pt idx="509">
                  <c:v>0.14499999999999999</c:v>
                </c:pt>
                <c:pt idx="510">
                  <c:v>0.13700000000000001</c:v>
                </c:pt>
                <c:pt idx="511">
                  <c:v>0.14299999999999999</c:v>
                </c:pt>
                <c:pt idx="512">
                  <c:v>0.14399999999999999</c:v>
                </c:pt>
                <c:pt idx="513">
                  <c:v>0.14000000000000001</c:v>
                </c:pt>
                <c:pt idx="514">
                  <c:v>0.14399999999999999</c:v>
                </c:pt>
                <c:pt idx="515">
                  <c:v>0.156</c:v>
                </c:pt>
                <c:pt idx="516">
                  <c:v>0.154</c:v>
                </c:pt>
                <c:pt idx="517">
                  <c:v>0.154</c:v>
                </c:pt>
                <c:pt idx="518">
                  <c:v>0.15</c:v>
                </c:pt>
                <c:pt idx="519">
                  <c:v>0.13</c:v>
                </c:pt>
                <c:pt idx="520">
                  <c:v>0.16400000000000001</c:v>
                </c:pt>
                <c:pt idx="521">
                  <c:v>0.16400000000000001</c:v>
                </c:pt>
                <c:pt idx="522">
                  <c:v>0.13</c:v>
                </c:pt>
                <c:pt idx="523">
                  <c:v>0.13</c:v>
                </c:pt>
                <c:pt idx="524">
                  <c:v>0.125</c:v>
                </c:pt>
                <c:pt idx="525">
                  <c:v>0.121</c:v>
                </c:pt>
                <c:pt idx="526">
                  <c:v>0.11799999999999999</c:v>
                </c:pt>
                <c:pt idx="527">
                  <c:v>0.11</c:v>
                </c:pt>
                <c:pt idx="528">
                  <c:v>0.108</c:v>
                </c:pt>
                <c:pt idx="529">
                  <c:v>0.109</c:v>
                </c:pt>
                <c:pt idx="530">
                  <c:v>0.106</c:v>
                </c:pt>
                <c:pt idx="531">
                  <c:v>0.108</c:v>
                </c:pt>
                <c:pt idx="532">
                  <c:v>0.105</c:v>
                </c:pt>
                <c:pt idx="533">
                  <c:v>0.106</c:v>
                </c:pt>
                <c:pt idx="534">
                  <c:v>0.106</c:v>
                </c:pt>
                <c:pt idx="535">
                  <c:v>8.3000000000000004E-2</c:v>
                </c:pt>
                <c:pt idx="536">
                  <c:v>7.3999999999999996E-2</c:v>
                </c:pt>
                <c:pt idx="537">
                  <c:v>6.9000000000000006E-2</c:v>
                </c:pt>
                <c:pt idx="538">
                  <c:v>6.0999999999999999E-2</c:v>
                </c:pt>
                <c:pt idx="539">
                  <c:v>6.9000000000000006E-2</c:v>
                </c:pt>
                <c:pt idx="540">
                  <c:v>7.0000000000000007E-2</c:v>
                </c:pt>
                <c:pt idx="541">
                  <c:v>6.9000000000000006E-2</c:v>
                </c:pt>
                <c:pt idx="542">
                  <c:v>6.9000000000000006E-2</c:v>
                </c:pt>
                <c:pt idx="543">
                  <c:v>0.05</c:v>
                </c:pt>
                <c:pt idx="544">
                  <c:v>5.8000000000000003E-2</c:v>
                </c:pt>
                <c:pt idx="545">
                  <c:v>8.2000000000000003E-2</c:v>
                </c:pt>
                <c:pt idx="546">
                  <c:v>8.2000000000000003E-2</c:v>
                </c:pt>
                <c:pt idx="547">
                  <c:v>8.2000000000000003E-2</c:v>
                </c:pt>
                <c:pt idx="548">
                  <c:v>5.5E-2</c:v>
                </c:pt>
                <c:pt idx="549">
                  <c:v>5.2999999999999999E-2</c:v>
                </c:pt>
                <c:pt idx="550">
                  <c:v>8.1000000000000003E-2</c:v>
                </c:pt>
                <c:pt idx="551">
                  <c:v>0.08</c:v>
                </c:pt>
                <c:pt idx="552">
                  <c:v>7.4999999999999997E-2</c:v>
                </c:pt>
                <c:pt idx="553">
                  <c:v>7.3999999999999996E-2</c:v>
                </c:pt>
                <c:pt idx="554">
                  <c:v>7.4999999999999997E-2</c:v>
                </c:pt>
                <c:pt idx="555">
                  <c:v>7.5999999999999998E-2</c:v>
                </c:pt>
                <c:pt idx="556">
                  <c:v>7.5999999999999998E-2</c:v>
                </c:pt>
                <c:pt idx="557">
                  <c:v>7.5999999999999998E-2</c:v>
                </c:pt>
                <c:pt idx="558">
                  <c:v>7.5999999999999998E-2</c:v>
                </c:pt>
                <c:pt idx="559">
                  <c:v>7.6999999999999999E-2</c:v>
                </c:pt>
                <c:pt idx="560">
                  <c:v>7.6999999999999999E-2</c:v>
                </c:pt>
                <c:pt idx="561">
                  <c:v>7.8E-2</c:v>
                </c:pt>
                <c:pt idx="562">
                  <c:v>7.6999999999999999E-2</c:v>
                </c:pt>
                <c:pt idx="563">
                  <c:v>7.6999999999999999E-2</c:v>
                </c:pt>
                <c:pt idx="564">
                  <c:v>5.5E-2</c:v>
                </c:pt>
                <c:pt idx="565">
                  <c:v>5.2999999999999999E-2</c:v>
                </c:pt>
                <c:pt idx="566">
                  <c:v>4.9000000000000002E-2</c:v>
                </c:pt>
                <c:pt idx="567">
                  <c:v>4.8000000000000001E-2</c:v>
                </c:pt>
                <c:pt idx="568">
                  <c:v>4.7E-2</c:v>
                </c:pt>
                <c:pt idx="569">
                  <c:v>4.7E-2</c:v>
                </c:pt>
                <c:pt idx="570">
                  <c:v>4.9000000000000002E-2</c:v>
                </c:pt>
                <c:pt idx="571">
                  <c:v>4.9000000000000002E-2</c:v>
                </c:pt>
                <c:pt idx="572">
                  <c:v>5.8999999999999997E-2</c:v>
                </c:pt>
                <c:pt idx="573">
                  <c:v>0.06</c:v>
                </c:pt>
                <c:pt idx="574">
                  <c:v>0.06</c:v>
                </c:pt>
                <c:pt idx="575">
                  <c:v>0.06</c:v>
                </c:pt>
                <c:pt idx="576">
                  <c:v>5.8999999999999997E-2</c:v>
                </c:pt>
                <c:pt idx="577">
                  <c:v>5.8999999999999997E-2</c:v>
                </c:pt>
                <c:pt idx="578">
                  <c:v>0.06</c:v>
                </c:pt>
                <c:pt idx="579">
                  <c:v>5.8999999999999997E-2</c:v>
                </c:pt>
                <c:pt idx="580">
                  <c:v>0.06</c:v>
                </c:pt>
                <c:pt idx="581">
                  <c:v>0.06</c:v>
                </c:pt>
                <c:pt idx="582">
                  <c:v>6.8000000000000005E-2</c:v>
                </c:pt>
                <c:pt idx="583">
                  <c:v>6.9000000000000006E-2</c:v>
                </c:pt>
                <c:pt idx="584">
                  <c:v>7.3999999999999996E-2</c:v>
                </c:pt>
                <c:pt idx="585">
                  <c:v>7.0000000000000007E-2</c:v>
                </c:pt>
                <c:pt idx="586">
                  <c:v>7.3999999999999996E-2</c:v>
                </c:pt>
                <c:pt idx="587">
                  <c:v>7.3999999999999996E-2</c:v>
                </c:pt>
                <c:pt idx="588">
                  <c:v>7.3999999999999996E-2</c:v>
                </c:pt>
                <c:pt idx="589">
                  <c:v>7.9000000000000001E-2</c:v>
                </c:pt>
                <c:pt idx="590">
                  <c:v>0.08</c:v>
                </c:pt>
                <c:pt idx="591">
                  <c:v>7.9000000000000001E-2</c:v>
                </c:pt>
                <c:pt idx="592">
                  <c:v>7.9000000000000001E-2</c:v>
                </c:pt>
                <c:pt idx="593">
                  <c:v>7.9000000000000001E-2</c:v>
                </c:pt>
                <c:pt idx="594">
                  <c:v>7.9000000000000001E-2</c:v>
                </c:pt>
                <c:pt idx="595">
                  <c:v>0.08</c:v>
                </c:pt>
                <c:pt idx="596">
                  <c:v>0.08</c:v>
                </c:pt>
                <c:pt idx="597">
                  <c:v>7.8E-2</c:v>
                </c:pt>
                <c:pt idx="598">
                  <c:v>7.8E-2</c:v>
                </c:pt>
                <c:pt idx="599">
                  <c:v>7.4999999999999997E-2</c:v>
                </c:pt>
                <c:pt idx="600">
                  <c:v>7.4999999999999997E-2</c:v>
                </c:pt>
                <c:pt idx="601">
                  <c:v>7.4999999999999997E-2</c:v>
                </c:pt>
                <c:pt idx="602">
                  <c:v>7.3999999999999996E-2</c:v>
                </c:pt>
                <c:pt idx="603">
                  <c:v>7.0000000000000007E-2</c:v>
                </c:pt>
                <c:pt idx="604">
                  <c:v>7.0000000000000007E-2</c:v>
                </c:pt>
                <c:pt idx="605">
                  <c:v>7.0000000000000007E-2</c:v>
                </c:pt>
                <c:pt idx="606">
                  <c:v>6.9000000000000006E-2</c:v>
                </c:pt>
                <c:pt idx="607">
                  <c:v>6.9000000000000006E-2</c:v>
                </c:pt>
                <c:pt idx="608">
                  <c:v>6.9000000000000006E-2</c:v>
                </c:pt>
                <c:pt idx="609">
                  <c:v>7.0000000000000007E-2</c:v>
                </c:pt>
                <c:pt idx="610">
                  <c:v>6.9000000000000006E-2</c:v>
                </c:pt>
                <c:pt idx="611">
                  <c:v>6.9000000000000006E-2</c:v>
                </c:pt>
                <c:pt idx="612">
                  <c:v>6.9000000000000006E-2</c:v>
                </c:pt>
                <c:pt idx="613">
                  <c:v>6.4000000000000001E-2</c:v>
                </c:pt>
                <c:pt idx="614">
                  <c:v>0.06</c:v>
                </c:pt>
                <c:pt idx="615">
                  <c:v>0.06</c:v>
                </c:pt>
                <c:pt idx="616">
                  <c:v>0.06</c:v>
                </c:pt>
                <c:pt idx="617">
                  <c:v>0.06</c:v>
                </c:pt>
                <c:pt idx="618">
                  <c:v>0.06</c:v>
                </c:pt>
                <c:pt idx="619">
                  <c:v>0.06</c:v>
                </c:pt>
                <c:pt idx="620">
                  <c:v>0.06</c:v>
                </c:pt>
                <c:pt idx="621">
                  <c:v>5.8999999999999997E-2</c:v>
                </c:pt>
                <c:pt idx="622">
                  <c:v>5.8999999999999997E-2</c:v>
                </c:pt>
                <c:pt idx="623">
                  <c:v>5.8999999999999997E-2</c:v>
                </c:pt>
                <c:pt idx="624">
                  <c:v>5.8999999999999997E-2</c:v>
                </c:pt>
                <c:pt idx="625">
                  <c:v>5.8999999999999997E-2</c:v>
                </c:pt>
                <c:pt idx="626">
                  <c:v>5.8999999999999997E-2</c:v>
                </c:pt>
                <c:pt idx="627">
                  <c:v>0.05</c:v>
                </c:pt>
                <c:pt idx="628">
                  <c:v>0.05</c:v>
                </c:pt>
                <c:pt idx="629">
                  <c:v>0.05</c:v>
                </c:pt>
                <c:pt idx="630">
                  <c:v>4.9000000000000002E-2</c:v>
                </c:pt>
                <c:pt idx="631">
                  <c:v>4.2999999999999997E-2</c:v>
                </c:pt>
                <c:pt idx="632">
                  <c:v>0.04</c:v>
                </c:pt>
                <c:pt idx="633">
                  <c:v>3.9E-2</c:v>
                </c:pt>
                <c:pt idx="634">
                  <c:v>0.04</c:v>
                </c:pt>
                <c:pt idx="635">
                  <c:v>0.04</c:v>
                </c:pt>
                <c:pt idx="636">
                  <c:v>0.04</c:v>
                </c:pt>
                <c:pt idx="637">
                  <c:v>3.9E-2</c:v>
                </c:pt>
                <c:pt idx="638">
                  <c:v>3.9E-2</c:v>
                </c:pt>
                <c:pt idx="639">
                  <c:v>3.9E-2</c:v>
                </c:pt>
                <c:pt idx="640">
                  <c:v>3.9E-2</c:v>
                </c:pt>
                <c:pt idx="641">
                  <c:v>3.9E-2</c:v>
                </c:pt>
                <c:pt idx="642">
                  <c:v>3.9E-2</c:v>
                </c:pt>
                <c:pt idx="643">
                  <c:v>3.9E-2</c:v>
                </c:pt>
                <c:pt idx="644">
                  <c:v>3.4000000000000002E-2</c:v>
                </c:pt>
                <c:pt idx="645">
                  <c:v>3.5000000000000003E-2</c:v>
                </c:pt>
                <c:pt idx="646">
                  <c:v>2.5999999999999999E-2</c:v>
                </c:pt>
                <c:pt idx="647">
                  <c:v>2.5000000000000001E-2</c:v>
                </c:pt>
                <c:pt idx="648">
                  <c:v>2.4E-2</c:v>
                </c:pt>
                <c:pt idx="649">
                  <c:v>2.5000000000000001E-2</c:v>
                </c:pt>
                <c:pt idx="650">
                  <c:v>2.5000000000000001E-2</c:v>
                </c:pt>
                <c:pt idx="651">
                  <c:v>2.9000000000000001E-2</c:v>
                </c:pt>
                <c:pt idx="652">
                  <c:v>2.9000000000000001E-2</c:v>
                </c:pt>
                <c:pt idx="653">
                  <c:v>0.03</c:v>
                </c:pt>
                <c:pt idx="654">
                  <c:v>2.9000000000000001E-2</c:v>
                </c:pt>
                <c:pt idx="655">
                  <c:v>0.03</c:v>
                </c:pt>
                <c:pt idx="656">
                  <c:v>2.9000000000000001E-2</c:v>
                </c:pt>
                <c:pt idx="657">
                  <c:v>2.9000000000000001E-2</c:v>
                </c:pt>
                <c:pt idx="658">
                  <c:v>2.9000000000000001E-2</c:v>
                </c:pt>
                <c:pt idx="659">
                  <c:v>0.03</c:v>
                </c:pt>
                <c:pt idx="660">
                  <c:v>2.9000000000000001E-2</c:v>
                </c:pt>
                <c:pt idx="661">
                  <c:v>3.1E-2</c:v>
                </c:pt>
                <c:pt idx="662">
                  <c:v>3.5000000000000003E-2</c:v>
                </c:pt>
                <c:pt idx="663">
                  <c:v>3.5000000000000003E-2</c:v>
                </c:pt>
                <c:pt idx="664">
                  <c:v>3.5000000000000003E-2</c:v>
                </c:pt>
                <c:pt idx="665">
                  <c:v>3.5000000000000003E-2</c:v>
                </c:pt>
                <c:pt idx="666">
                  <c:v>4.4999999999999998E-2</c:v>
                </c:pt>
                <c:pt idx="667">
                  <c:v>5.0999999999999997E-2</c:v>
                </c:pt>
                <c:pt idx="668">
                  <c:v>5.3999999999999999E-2</c:v>
                </c:pt>
                <c:pt idx="669">
                  <c:v>5.3999999999999999E-2</c:v>
                </c:pt>
                <c:pt idx="670">
                  <c:v>5.5E-2</c:v>
                </c:pt>
                <c:pt idx="671">
                  <c:v>5.5E-2</c:v>
                </c:pt>
                <c:pt idx="672">
                  <c:v>5.8999999999999997E-2</c:v>
                </c:pt>
                <c:pt idx="673">
                  <c:v>0.06</c:v>
                </c:pt>
                <c:pt idx="674">
                  <c:v>0.06</c:v>
                </c:pt>
                <c:pt idx="675">
                  <c:v>0.05</c:v>
                </c:pt>
                <c:pt idx="676">
                  <c:v>4.9000000000000002E-2</c:v>
                </c:pt>
                <c:pt idx="677">
                  <c:v>0.05</c:v>
                </c:pt>
                <c:pt idx="678">
                  <c:v>0.05</c:v>
                </c:pt>
                <c:pt idx="679">
                  <c:v>4.9000000000000002E-2</c:v>
                </c:pt>
                <c:pt idx="680">
                  <c:v>4.9000000000000002E-2</c:v>
                </c:pt>
                <c:pt idx="681">
                  <c:v>4.9000000000000002E-2</c:v>
                </c:pt>
                <c:pt idx="682">
                  <c:v>4.9000000000000002E-2</c:v>
                </c:pt>
                <c:pt idx="683">
                  <c:v>0.05</c:v>
                </c:pt>
                <c:pt idx="684">
                  <c:v>0.05</c:v>
                </c:pt>
                <c:pt idx="685">
                  <c:v>4.9000000000000002E-2</c:v>
                </c:pt>
                <c:pt idx="686">
                  <c:v>4.9000000000000002E-2</c:v>
                </c:pt>
                <c:pt idx="687">
                  <c:v>4.9000000000000002E-2</c:v>
                </c:pt>
                <c:pt idx="688">
                  <c:v>4.9000000000000002E-2</c:v>
                </c:pt>
                <c:pt idx="689">
                  <c:v>4.9000000000000002E-2</c:v>
                </c:pt>
                <c:pt idx="690">
                  <c:v>0.05</c:v>
                </c:pt>
                <c:pt idx="691">
                  <c:v>0.05</c:v>
                </c:pt>
                <c:pt idx="692">
                  <c:v>0.05</c:v>
                </c:pt>
                <c:pt idx="693">
                  <c:v>0.05</c:v>
                </c:pt>
                <c:pt idx="694">
                  <c:v>0.05</c:v>
                </c:pt>
                <c:pt idx="695">
                  <c:v>4.9000000000000002E-2</c:v>
                </c:pt>
                <c:pt idx="696">
                  <c:v>0.05</c:v>
                </c:pt>
                <c:pt idx="697">
                  <c:v>4.4999999999999998E-2</c:v>
                </c:pt>
                <c:pt idx="698">
                  <c:v>4.4999999999999998E-2</c:v>
                </c:pt>
                <c:pt idx="699">
                  <c:v>4.4999999999999998E-2</c:v>
                </c:pt>
                <c:pt idx="700">
                  <c:v>4.4999999999999998E-2</c:v>
                </c:pt>
                <c:pt idx="701">
                  <c:v>4.5999999999999999E-2</c:v>
                </c:pt>
                <c:pt idx="702">
                  <c:v>0.05</c:v>
                </c:pt>
                <c:pt idx="703">
                  <c:v>0.05</c:v>
                </c:pt>
                <c:pt idx="704">
                  <c:v>0.05</c:v>
                </c:pt>
                <c:pt idx="705">
                  <c:v>0.05</c:v>
                </c:pt>
                <c:pt idx="706">
                  <c:v>0.05</c:v>
                </c:pt>
                <c:pt idx="707">
                  <c:v>4.9000000000000002E-2</c:v>
                </c:pt>
                <c:pt idx="708">
                  <c:v>4.8000000000000001E-2</c:v>
                </c:pt>
                <c:pt idx="709">
                  <c:v>4.9000000000000002E-2</c:v>
                </c:pt>
                <c:pt idx="710">
                  <c:v>4.8000000000000001E-2</c:v>
                </c:pt>
                <c:pt idx="711">
                  <c:v>4.8000000000000001E-2</c:v>
                </c:pt>
                <c:pt idx="712">
                  <c:v>5.8999999999999997E-2</c:v>
                </c:pt>
                <c:pt idx="713">
                  <c:v>5.8999999999999997E-2</c:v>
                </c:pt>
                <c:pt idx="714">
                  <c:v>5.8999999999999997E-2</c:v>
                </c:pt>
                <c:pt idx="715">
                  <c:v>5.8999999999999997E-2</c:v>
                </c:pt>
                <c:pt idx="716">
                  <c:v>6.4000000000000001E-2</c:v>
                </c:pt>
                <c:pt idx="717">
                  <c:v>6.4000000000000001E-2</c:v>
                </c:pt>
                <c:pt idx="718">
                  <c:v>6.5000000000000002E-2</c:v>
                </c:pt>
                <c:pt idx="719">
                  <c:v>6.4000000000000001E-2</c:v>
                </c:pt>
                <c:pt idx="720">
                  <c:v>6.4000000000000001E-2</c:v>
                </c:pt>
                <c:pt idx="721">
                  <c:v>6.5000000000000002E-2</c:v>
                </c:pt>
                <c:pt idx="722">
                  <c:v>6.4000000000000001E-2</c:v>
                </c:pt>
                <c:pt idx="723">
                  <c:v>6.4000000000000001E-2</c:v>
                </c:pt>
                <c:pt idx="724">
                  <c:v>6.4000000000000001E-2</c:v>
                </c:pt>
                <c:pt idx="725">
                  <c:v>6.4000000000000001E-2</c:v>
                </c:pt>
                <c:pt idx="726">
                  <c:v>6.4000000000000001E-2</c:v>
                </c:pt>
                <c:pt idx="727">
                  <c:v>6.4000000000000001E-2</c:v>
                </c:pt>
                <c:pt idx="728">
                  <c:v>6.4000000000000001E-2</c:v>
                </c:pt>
                <c:pt idx="729">
                  <c:v>6.4000000000000001E-2</c:v>
                </c:pt>
                <c:pt idx="730">
                  <c:v>5.8999999999999997E-2</c:v>
                </c:pt>
                <c:pt idx="731">
                  <c:v>5.8999999999999997E-2</c:v>
                </c:pt>
                <c:pt idx="732">
                  <c:v>5.8999999999999997E-2</c:v>
                </c:pt>
                <c:pt idx="733">
                  <c:v>0.06</c:v>
                </c:pt>
                <c:pt idx="734">
                  <c:v>0.06</c:v>
                </c:pt>
                <c:pt idx="735">
                  <c:v>5.8999999999999997E-2</c:v>
                </c:pt>
                <c:pt idx="736">
                  <c:v>5.8999999999999997E-2</c:v>
                </c:pt>
                <c:pt idx="737">
                  <c:v>5.5E-2</c:v>
                </c:pt>
                <c:pt idx="738">
                  <c:v>5.8999999999999997E-2</c:v>
                </c:pt>
                <c:pt idx="739">
                  <c:v>0.06</c:v>
                </c:pt>
                <c:pt idx="740">
                  <c:v>0.06</c:v>
                </c:pt>
                <c:pt idx="741">
                  <c:v>0.06</c:v>
                </c:pt>
                <c:pt idx="742">
                  <c:v>0.06</c:v>
                </c:pt>
                <c:pt idx="743">
                  <c:v>0.06</c:v>
                </c:pt>
                <c:pt idx="744">
                  <c:v>0.06</c:v>
                </c:pt>
                <c:pt idx="745">
                  <c:v>0.06</c:v>
                </c:pt>
                <c:pt idx="746">
                  <c:v>0.06</c:v>
                </c:pt>
                <c:pt idx="747">
                  <c:v>0.06</c:v>
                </c:pt>
                <c:pt idx="748">
                  <c:v>0.06</c:v>
                </c:pt>
                <c:pt idx="749">
                  <c:v>0.06</c:v>
                </c:pt>
                <c:pt idx="750">
                  <c:v>0.06</c:v>
                </c:pt>
                <c:pt idx="751">
                  <c:v>0.06</c:v>
                </c:pt>
                <c:pt idx="752">
                  <c:v>0.06</c:v>
                </c:pt>
                <c:pt idx="753">
                  <c:v>5.8999999999999997E-2</c:v>
                </c:pt>
                <c:pt idx="754">
                  <c:v>0.06</c:v>
                </c:pt>
                <c:pt idx="755">
                  <c:v>0.06</c:v>
                </c:pt>
                <c:pt idx="756">
                  <c:v>5.8999999999999997E-2</c:v>
                </c:pt>
                <c:pt idx="757">
                  <c:v>0.06</c:v>
                </c:pt>
                <c:pt idx="758">
                  <c:v>0.06</c:v>
                </c:pt>
                <c:pt idx="759">
                  <c:v>5.8999999999999997E-2</c:v>
                </c:pt>
                <c:pt idx="760">
                  <c:v>0.06</c:v>
                </c:pt>
                <c:pt idx="761">
                  <c:v>5.8999999999999997E-2</c:v>
                </c:pt>
                <c:pt idx="762">
                  <c:v>5.0999999999999997E-2</c:v>
                </c:pt>
                <c:pt idx="763">
                  <c:v>0.05</c:v>
                </c:pt>
                <c:pt idx="764">
                  <c:v>0.05</c:v>
                </c:pt>
                <c:pt idx="765">
                  <c:v>0.05</c:v>
                </c:pt>
                <c:pt idx="766">
                  <c:v>0.05</c:v>
                </c:pt>
                <c:pt idx="767">
                  <c:v>5.0999999999999997E-2</c:v>
                </c:pt>
                <c:pt idx="768">
                  <c:v>0.05</c:v>
                </c:pt>
                <c:pt idx="769">
                  <c:v>5.0999999999999997E-2</c:v>
                </c:pt>
                <c:pt idx="770">
                  <c:v>5.5E-2</c:v>
                </c:pt>
                <c:pt idx="771">
                  <c:v>5.5E-2</c:v>
                </c:pt>
                <c:pt idx="772">
                  <c:v>5.5E-2</c:v>
                </c:pt>
                <c:pt idx="773">
                  <c:v>5.5E-2</c:v>
                </c:pt>
                <c:pt idx="774">
                  <c:v>5.5E-2</c:v>
                </c:pt>
                <c:pt idx="775">
                  <c:v>5.5E-2</c:v>
                </c:pt>
                <c:pt idx="776">
                  <c:v>5.5E-2</c:v>
                </c:pt>
                <c:pt idx="777">
                  <c:v>5.5E-2</c:v>
                </c:pt>
                <c:pt idx="778">
                  <c:v>5.5E-2</c:v>
                </c:pt>
                <c:pt idx="779">
                  <c:v>5.5E-2</c:v>
                </c:pt>
                <c:pt idx="780">
                  <c:v>5.5E-2</c:v>
                </c:pt>
                <c:pt idx="781">
                  <c:v>5.5E-2</c:v>
                </c:pt>
                <c:pt idx="782">
                  <c:v>5.6000000000000001E-2</c:v>
                </c:pt>
                <c:pt idx="783">
                  <c:v>0.06</c:v>
                </c:pt>
                <c:pt idx="784">
                  <c:v>0.06</c:v>
                </c:pt>
                <c:pt idx="785">
                  <c:v>0.06</c:v>
                </c:pt>
                <c:pt idx="786">
                  <c:v>0.06</c:v>
                </c:pt>
                <c:pt idx="787">
                  <c:v>0.06</c:v>
                </c:pt>
                <c:pt idx="788">
                  <c:v>0.06</c:v>
                </c:pt>
                <c:pt idx="789">
                  <c:v>6.0999999999999999E-2</c:v>
                </c:pt>
                <c:pt idx="790">
                  <c:v>6.0999999999999999E-2</c:v>
                </c:pt>
                <c:pt idx="791">
                  <c:v>6.0999999999999999E-2</c:v>
                </c:pt>
                <c:pt idx="792">
                  <c:v>0.06</c:v>
                </c:pt>
                <c:pt idx="793">
                  <c:v>0.06</c:v>
                </c:pt>
                <c:pt idx="794">
                  <c:v>0.06</c:v>
                </c:pt>
                <c:pt idx="795">
                  <c:v>0.06</c:v>
                </c:pt>
                <c:pt idx="796">
                  <c:v>5.8999999999999997E-2</c:v>
                </c:pt>
                <c:pt idx="797">
                  <c:v>5.8999999999999997E-2</c:v>
                </c:pt>
                <c:pt idx="798">
                  <c:v>5.8999999999999997E-2</c:v>
                </c:pt>
                <c:pt idx="799">
                  <c:v>0.06</c:v>
                </c:pt>
                <c:pt idx="800">
                  <c:v>6.5000000000000002E-2</c:v>
                </c:pt>
                <c:pt idx="801">
                  <c:v>7.0999999999999994E-2</c:v>
                </c:pt>
                <c:pt idx="802">
                  <c:v>7.0999999999999994E-2</c:v>
                </c:pt>
                <c:pt idx="803">
                  <c:v>7.0000000000000007E-2</c:v>
                </c:pt>
                <c:pt idx="804">
                  <c:v>7.0000000000000007E-2</c:v>
                </c:pt>
                <c:pt idx="805">
                  <c:v>7.0000000000000007E-2</c:v>
                </c:pt>
                <c:pt idx="806">
                  <c:v>7.0000000000000007E-2</c:v>
                </c:pt>
                <c:pt idx="807">
                  <c:v>7.0000000000000007E-2</c:v>
                </c:pt>
                <c:pt idx="808">
                  <c:v>7.0000000000000007E-2</c:v>
                </c:pt>
                <c:pt idx="809">
                  <c:v>7.0000000000000007E-2</c:v>
                </c:pt>
                <c:pt idx="810">
                  <c:v>7.0000000000000007E-2</c:v>
                </c:pt>
                <c:pt idx="811">
                  <c:v>7.0000000000000007E-2</c:v>
                </c:pt>
                <c:pt idx="812">
                  <c:v>7.0000000000000007E-2</c:v>
                </c:pt>
                <c:pt idx="813">
                  <c:v>6.8000000000000005E-2</c:v>
                </c:pt>
                <c:pt idx="814">
                  <c:v>6.5000000000000002E-2</c:v>
                </c:pt>
                <c:pt idx="815">
                  <c:v>6.5000000000000002E-2</c:v>
                </c:pt>
                <c:pt idx="816">
                  <c:v>6.4000000000000001E-2</c:v>
                </c:pt>
                <c:pt idx="817">
                  <c:v>6.4000000000000001E-2</c:v>
                </c:pt>
                <c:pt idx="818">
                  <c:v>6.4000000000000001E-2</c:v>
                </c:pt>
                <c:pt idx="819">
                  <c:v>6.5000000000000002E-2</c:v>
                </c:pt>
                <c:pt idx="820">
                  <c:v>6.5000000000000002E-2</c:v>
                </c:pt>
                <c:pt idx="821">
                  <c:v>6.5000000000000002E-2</c:v>
                </c:pt>
                <c:pt idx="822">
                  <c:v>6.5000000000000002E-2</c:v>
                </c:pt>
                <c:pt idx="823">
                  <c:v>6.4000000000000001E-2</c:v>
                </c:pt>
                <c:pt idx="824">
                  <c:v>0.06</c:v>
                </c:pt>
                <c:pt idx="825">
                  <c:v>0.06</c:v>
                </c:pt>
                <c:pt idx="826">
                  <c:v>5.8999999999999997E-2</c:v>
                </c:pt>
                <c:pt idx="827">
                  <c:v>5.3999999999999999E-2</c:v>
                </c:pt>
                <c:pt idx="828">
                  <c:v>5.3999999999999999E-2</c:v>
                </c:pt>
                <c:pt idx="829">
                  <c:v>5.5E-2</c:v>
                </c:pt>
                <c:pt idx="830">
                  <c:v>5.5E-2</c:v>
                </c:pt>
                <c:pt idx="831">
                  <c:v>5.5E-2</c:v>
                </c:pt>
                <c:pt idx="832">
                  <c:v>5.5E-2</c:v>
                </c:pt>
                <c:pt idx="833">
                  <c:v>5.2999999999999999E-2</c:v>
                </c:pt>
                <c:pt idx="834">
                  <c:v>5.2999999999999999E-2</c:v>
                </c:pt>
                <c:pt idx="835">
                  <c:v>5.2999999999999999E-2</c:v>
                </c:pt>
                <c:pt idx="836">
                  <c:v>5.3999999999999999E-2</c:v>
                </c:pt>
                <c:pt idx="837">
                  <c:v>5.2999999999999999E-2</c:v>
                </c:pt>
                <c:pt idx="838">
                  <c:v>0.05</c:v>
                </c:pt>
                <c:pt idx="839">
                  <c:v>4.9000000000000002E-2</c:v>
                </c:pt>
                <c:pt idx="840">
                  <c:v>0.05</c:v>
                </c:pt>
                <c:pt idx="841">
                  <c:v>0.05</c:v>
                </c:pt>
                <c:pt idx="842">
                  <c:v>0.05</c:v>
                </c:pt>
                <c:pt idx="843">
                  <c:v>0.05</c:v>
                </c:pt>
                <c:pt idx="844">
                  <c:v>0.05</c:v>
                </c:pt>
                <c:pt idx="845">
                  <c:v>4.9000000000000002E-2</c:v>
                </c:pt>
                <c:pt idx="846">
                  <c:v>0.05</c:v>
                </c:pt>
                <c:pt idx="847">
                  <c:v>4.9000000000000002E-2</c:v>
                </c:pt>
                <c:pt idx="848">
                  <c:v>0.05</c:v>
                </c:pt>
                <c:pt idx="849">
                  <c:v>0.05</c:v>
                </c:pt>
                <c:pt idx="850">
                  <c:v>4.9000000000000002E-2</c:v>
                </c:pt>
                <c:pt idx="851">
                  <c:v>4.9000000000000002E-2</c:v>
                </c:pt>
                <c:pt idx="852">
                  <c:v>4.9000000000000002E-2</c:v>
                </c:pt>
                <c:pt idx="853">
                  <c:v>4.4999999999999998E-2</c:v>
                </c:pt>
                <c:pt idx="854">
                  <c:v>4.4999999999999998E-2</c:v>
                </c:pt>
                <c:pt idx="855">
                  <c:v>4.4999999999999998E-2</c:v>
                </c:pt>
                <c:pt idx="856">
                  <c:v>4.4999999999999998E-2</c:v>
                </c:pt>
                <c:pt idx="857">
                  <c:v>4.4999999999999998E-2</c:v>
                </c:pt>
                <c:pt idx="858">
                  <c:v>4.4999999999999998E-2</c:v>
                </c:pt>
                <c:pt idx="859">
                  <c:v>4.4999999999999998E-2</c:v>
                </c:pt>
                <c:pt idx="860">
                  <c:v>4.4999999999999998E-2</c:v>
                </c:pt>
                <c:pt idx="861">
                  <c:v>4.4999999999999998E-2</c:v>
                </c:pt>
                <c:pt idx="862">
                  <c:v>5.3999999999999999E-2</c:v>
                </c:pt>
                <c:pt idx="863">
                  <c:v>0.05</c:v>
                </c:pt>
                <c:pt idx="864">
                  <c:v>5.5E-2</c:v>
                </c:pt>
                <c:pt idx="865">
                  <c:v>5.8999999999999997E-2</c:v>
                </c:pt>
                <c:pt idx="866">
                  <c:v>6.6000000000000003E-2</c:v>
                </c:pt>
                <c:pt idx="867">
                  <c:v>6.5000000000000002E-2</c:v>
                </c:pt>
                <c:pt idx="868">
                  <c:v>7.0000000000000007E-2</c:v>
                </c:pt>
                <c:pt idx="869">
                  <c:v>8.4000000000000005E-2</c:v>
                </c:pt>
                <c:pt idx="870">
                  <c:v>9.4E-2</c:v>
                </c:pt>
                <c:pt idx="871">
                  <c:v>0.104</c:v>
                </c:pt>
                <c:pt idx="872">
                  <c:v>0.115</c:v>
                </c:pt>
                <c:pt idx="873">
                  <c:v>0.115</c:v>
                </c:pt>
                <c:pt idx="874">
                  <c:v>0.11600000000000001</c:v>
                </c:pt>
                <c:pt idx="875">
                  <c:v>0.122</c:v>
                </c:pt>
                <c:pt idx="876">
                  <c:v>0.112</c:v>
                </c:pt>
                <c:pt idx="877">
                  <c:v>9.9000000000000005E-2</c:v>
                </c:pt>
                <c:pt idx="878">
                  <c:v>9.8000000000000004E-2</c:v>
                </c:pt>
                <c:pt idx="879">
                  <c:v>9.9000000000000005E-2</c:v>
                </c:pt>
                <c:pt idx="880">
                  <c:v>0.10299999999999999</c:v>
                </c:pt>
                <c:pt idx="881">
                  <c:v>0.107</c:v>
                </c:pt>
                <c:pt idx="882">
                  <c:v>0.108</c:v>
                </c:pt>
                <c:pt idx="883">
                  <c:v>0.108</c:v>
                </c:pt>
                <c:pt idx="884">
                  <c:v>0.11700000000000001</c:v>
                </c:pt>
                <c:pt idx="885">
                  <c:v>0.10299999999999999</c:v>
                </c:pt>
                <c:pt idx="886">
                  <c:v>0.10299999999999999</c:v>
                </c:pt>
                <c:pt idx="887">
                  <c:v>0.10299999999999999</c:v>
                </c:pt>
                <c:pt idx="888">
                  <c:v>9.4E-2</c:v>
                </c:pt>
                <c:pt idx="889">
                  <c:v>8.8999999999999996E-2</c:v>
                </c:pt>
                <c:pt idx="890">
                  <c:v>8.4000000000000005E-2</c:v>
                </c:pt>
                <c:pt idx="891">
                  <c:v>8.8999999999999996E-2</c:v>
                </c:pt>
                <c:pt idx="892">
                  <c:v>0.08</c:v>
                </c:pt>
                <c:pt idx="893">
                  <c:v>0.08</c:v>
                </c:pt>
                <c:pt idx="894">
                  <c:v>0.08</c:v>
                </c:pt>
                <c:pt idx="895">
                  <c:v>0.08</c:v>
                </c:pt>
                <c:pt idx="896">
                  <c:v>8.1000000000000003E-2</c:v>
                </c:pt>
                <c:pt idx="897">
                  <c:v>0.08</c:v>
                </c:pt>
                <c:pt idx="898">
                  <c:v>7.9000000000000001E-2</c:v>
                </c:pt>
                <c:pt idx="899">
                  <c:v>0.08</c:v>
                </c:pt>
                <c:pt idx="900">
                  <c:v>0.08</c:v>
                </c:pt>
                <c:pt idx="901">
                  <c:v>7.9000000000000001E-2</c:v>
                </c:pt>
                <c:pt idx="902">
                  <c:v>8.5000000000000006E-2</c:v>
                </c:pt>
                <c:pt idx="903">
                  <c:v>8.5000000000000006E-2</c:v>
                </c:pt>
                <c:pt idx="904">
                  <c:v>9.5000000000000001E-2</c:v>
                </c:pt>
                <c:pt idx="905">
                  <c:v>0.124</c:v>
                </c:pt>
                <c:pt idx="906">
                  <c:v>0.185</c:v>
                </c:pt>
                <c:pt idx="907">
                  <c:v>0.16600000000000001</c:v>
                </c:pt>
                <c:pt idx="908">
                  <c:v>0.17799999999999999</c:v>
                </c:pt>
                <c:pt idx="909">
                  <c:v>0.19400000000000001</c:v>
                </c:pt>
                <c:pt idx="910">
                  <c:v>0.20499999999999999</c:v>
                </c:pt>
                <c:pt idx="911">
                  <c:v>0.19600000000000001</c:v>
                </c:pt>
                <c:pt idx="912">
                  <c:v>0.19</c:v>
                </c:pt>
                <c:pt idx="913">
                  <c:v>0.2</c:v>
                </c:pt>
                <c:pt idx="914">
                  <c:v>0.23</c:v>
                </c:pt>
                <c:pt idx="915">
                  <c:v>0.27500000000000002</c:v>
                </c:pt>
                <c:pt idx="916">
                  <c:v>0.27200000000000002</c:v>
                </c:pt>
                <c:pt idx="917">
                  <c:v>0.2</c:v>
                </c:pt>
                <c:pt idx="918">
                  <c:v>0.17499999999999999</c:v>
                </c:pt>
                <c:pt idx="919">
                  <c:v>0.17599999999999999</c:v>
                </c:pt>
                <c:pt idx="920">
                  <c:v>0.20499999999999999</c:v>
                </c:pt>
                <c:pt idx="921">
                  <c:v>0.20399999999999999</c:v>
                </c:pt>
                <c:pt idx="922">
                  <c:v>0.17899999999999999</c:v>
                </c:pt>
                <c:pt idx="923">
                  <c:v>0.17</c:v>
                </c:pt>
                <c:pt idx="924">
                  <c:v>0.17</c:v>
                </c:pt>
                <c:pt idx="925">
                  <c:v>0.14499999999999999</c:v>
                </c:pt>
                <c:pt idx="926">
                  <c:v>0.14499999999999999</c:v>
                </c:pt>
                <c:pt idx="927">
                  <c:v>0.13900000000000001</c:v>
                </c:pt>
                <c:pt idx="928">
                  <c:v>0.14000000000000001</c:v>
                </c:pt>
                <c:pt idx="929">
                  <c:v>0.129</c:v>
                </c:pt>
                <c:pt idx="930">
                  <c:v>0.13</c:v>
                </c:pt>
                <c:pt idx="931">
                  <c:v>0.13500000000000001</c:v>
                </c:pt>
                <c:pt idx="932">
                  <c:v>0.16</c:v>
                </c:pt>
                <c:pt idx="933">
                  <c:v>0.191</c:v>
                </c:pt>
                <c:pt idx="934">
                  <c:v>0.19500000000000001</c:v>
                </c:pt>
                <c:pt idx="935">
                  <c:v>0.19500000000000001</c:v>
                </c:pt>
                <c:pt idx="936">
                  <c:v>0.17100000000000001</c:v>
                </c:pt>
                <c:pt idx="937">
                  <c:v>0.14499999999999999</c:v>
                </c:pt>
                <c:pt idx="938">
                  <c:v>0.13900000000000001</c:v>
                </c:pt>
                <c:pt idx="939">
                  <c:v>0.13500000000000001</c:v>
                </c:pt>
                <c:pt idx="940">
                  <c:v>0.124</c:v>
                </c:pt>
                <c:pt idx="941">
                  <c:v>0.11</c:v>
                </c:pt>
                <c:pt idx="942">
                  <c:v>0.109</c:v>
                </c:pt>
                <c:pt idx="943">
                  <c:v>0.106</c:v>
                </c:pt>
                <c:pt idx="944">
                  <c:v>0.105</c:v>
                </c:pt>
                <c:pt idx="945">
                  <c:v>0.105</c:v>
                </c:pt>
                <c:pt idx="946">
                  <c:v>0.1</c:v>
                </c:pt>
                <c:pt idx="947">
                  <c:v>0.1</c:v>
                </c:pt>
                <c:pt idx="948">
                  <c:v>0.11899999999999999</c:v>
                </c:pt>
                <c:pt idx="949">
                  <c:v>0.157</c:v>
                </c:pt>
                <c:pt idx="950">
                  <c:v>0.14499999999999999</c:v>
                </c:pt>
                <c:pt idx="951">
                  <c:v>0.11700000000000001</c:v>
                </c:pt>
                <c:pt idx="952">
                  <c:v>0.106</c:v>
                </c:pt>
                <c:pt idx="953">
                  <c:v>0.115</c:v>
                </c:pt>
                <c:pt idx="954">
                  <c:v>0.125</c:v>
                </c:pt>
                <c:pt idx="955">
                  <c:v>0.129</c:v>
                </c:pt>
                <c:pt idx="956">
                  <c:v>0.13</c:v>
                </c:pt>
                <c:pt idx="957">
                  <c:v>0.13500000000000001</c:v>
                </c:pt>
                <c:pt idx="958">
                  <c:v>0.155</c:v>
                </c:pt>
                <c:pt idx="959">
                  <c:v>0.155</c:v>
                </c:pt>
                <c:pt idx="960">
                  <c:v>0.17</c:v>
                </c:pt>
                <c:pt idx="961">
                  <c:v>0.17499999999999999</c:v>
                </c:pt>
                <c:pt idx="962">
                  <c:v>0.17499999999999999</c:v>
                </c:pt>
                <c:pt idx="963">
                  <c:v>0.18</c:v>
                </c:pt>
                <c:pt idx="964">
                  <c:v>0.17</c:v>
                </c:pt>
                <c:pt idx="965">
                  <c:v>0.15</c:v>
                </c:pt>
                <c:pt idx="966">
                  <c:v>0.14499999999999999</c:v>
                </c:pt>
                <c:pt idx="967">
                  <c:v>0.14299999999999999</c:v>
                </c:pt>
                <c:pt idx="968">
                  <c:v>0.13900000000000001</c:v>
                </c:pt>
                <c:pt idx="969">
                  <c:v>0.121</c:v>
                </c:pt>
                <c:pt idx="970">
                  <c:v>0.13500000000000001</c:v>
                </c:pt>
                <c:pt idx="971">
                  <c:v>0.13500000000000001</c:v>
                </c:pt>
                <c:pt idx="972">
                  <c:v>0.13500000000000001</c:v>
                </c:pt>
                <c:pt idx="973">
                  <c:v>0.13500000000000001</c:v>
                </c:pt>
                <c:pt idx="974">
                  <c:v>0.13500000000000001</c:v>
                </c:pt>
                <c:pt idx="975">
                  <c:v>0.13500000000000001</c:v>
                </c:pt>
                <c:pt idx="976">
                  <c:v>0.14799999999999999</c:v>
                </c:pt>
                <c:pt idx="977">
                  <c:v>0.14499999999999999</c:v>
                </c:pt>
                <c:pt idx="978">
                  <c:v>0.155</c:v>
                </c:pt>
                <c:pt idx="979">
                  <c:v>0.155</c:v>
                </c:pt>
                <c:pt idx="980">
                  <c:v>0.16</c:v>
                </c:pt>
                <c:pt idx="981">
                  <c:v>0.16</c:v>
                </c:pt>
                <c:pt idx="982">
                  <c:v>0.16</c:v>
                </c:pt>
                <c:pt idx="983">
                  <c:v>0.154</c:v>
                </c:pt>
                <c:pt idx="984">
                  <c:v>0.14499999999999999</c:v>
                </c:pt>
                <c:pt idx="985">
                  <c:v>0.14000000000000001</c:v>
                </c:pt>
                <c:pt idx="986">
                  <c:v>0.13</c:v>
                </c:pt>
                <c:pt idx="987">
                  <c:v>0.13</c:v>
                </c:pt>
                <c:pt idx="988">
                  <c:v>0.125</c:v>
                </c:pt>
                <c:pt idx="989">
                  <c:v>0.129</c:v>
                </c:pt>
                <c:pt idx="990">
                  <c:v>0.124</c:v>
                </c:pt>
                <c:pt idx="991">
                  <c:v>0.12</c:v>
                </c:pt>
                <c:pt idx="992">
                  <c:v>0.12</c:v>
                </c:pt>
                <c:pt idx="993">
                  <c:v>0.121</c:v>
                </c:pt>
                <c:pt idx="994">
                  <c:v>0.125</c:v>
                </c:pt>
                <c:pt idx="995">
                  <c:v>0.125</c:v>
                </c:pt>
                <c:pt idx="996">
                  <c:v>0.13400000000000001</c:v>
                </c:pt>
                <c:pt idx="997">
                  <c:v>0.11600000000000001</c:v>
                </c:pt>
                <c:pt idx="998">
                  <c:v>0.115</c:v>
                </c:pt>
                <c:pt idx="999">
                  <c:v>0.124</c:v>
                </c:pt>
                <c:pt idx="1000">
                  <c:v>0.125</c:v>
                </c:pt>
                <c:pt idx="1001">
                  <c:v>0.125</c:v>
                </c:pt>
                <c:pt idx="1002">
                  <c:v>0.125</c:v>
                </c:pt>
                <c:pt idx="1003">
                  <c:v>0.125</c:v>
                </c:pt>
                <c:pt idx="1004">
                  <c:v>0.13</c:v>
                </c:pt>
                <c:pt idx="1005">
                  <c:v>0.125</c:v>
                </c:pt>
                <c:pt idx="1006">
                  <c:v>0.125</c:v>
                </c:pt>
                <c:pt idx="1007">
                  <c:v>0.12</c:v>
                </c:pt>
                <c:pt idx="1008">
                  <c:v>0.114</c:v>
                </c:pt>
                <c:pt idx="1009">
                  <c:v>0.115</c:v>
                </c:pt>
                <c:pt idx="1010">
                  <c:v>0.1</c:v>
                </c:pt>
                <c:pt idx="1011">
                  <c:v>0.1</c:v>
                </c:pt>
                <c:pt idx="1012">
                  <c:v>9.4E-2</c:v>
                </c:pt>
                <c:pt idx="1013">
                  <c:v>0.09</c:v>
                </c:pt>
                <c:pt idx="1014">
                  <c:v>9.4E-2</c:v>
                </c:pt>
                <c:pt idx="1015">
                  <c:v>9.5000000000000001E-2</c:v>
                </c:pt>
                <c:pt idx="1016">
                  <c:v>8.5999999999999993E-2</c:v>
                </c:pt>
                <c:pt idx="1017">
                  <c:v>8.1000000000000003E-2</c:v>
                </c:pt>
                <c:pt idx="1018">
                  <c:v>0.08</c:v>
                </c:pt>
                <c:pt idx="1019">
                  <c:v>8.1000000000000003E-2</c:v>
                </c:pt>
                <c:pt idx="1020">
                  <c:v>8.1000000000000003E-2</c:v>
                </c:pt>
                <c:pt idx="1021">
                  <c:v>0.08</c:v>
                </c:pt>
                <c:pt idx="1022">
                  <c:v>7.4999999999999997E-2</c:v>
                </c:pt>
                <c:pt idx="1023">
                  <c:v>0.08</c:v>
                </c:pt>
                <c:pt idx="1024">
                  <c:v>0.08</c:v>
                </c:pt>
                <c:pt idx="1025">
                  <c:v>0.08</c:v>
                </c:pt>
                <c:pt idx="1026">
                  <c:v>7.4999999999999997E-2</c:v>
                </c:pt>
                <c:pt idx="1027">
                  <c:v>7.0000000000000007E-2</c:v>
                </c:pt>
                <c:pt idx="1028">
                  <c:v>6.9000000000000006E-2</c:v>
                </c:pt>
                <c:pt idx="1029">
                  <c:v>6.9000000000000006E-2</c:v>
                </c:pt>
                <c:pt idx="1030">
                  <c:v>6.4000000000000001E-2</c:v>
                </c:pt>
                <c:pt idx="1031">
                  <c:v>6.5000000000000002E-2</c:v>
                </c:pt>
                <c:pt idx="1032">
                  <c:v>5.8999999999999997E-2</c:v>
                </c:pt>
                <c:pt idx="1033">
                  <c:v>5.8999999999999997E-2</c:v>
                </c:pt>
                <c:pt idx="1034">
                  <c:v>0.06</c:v>
                </c:pt>
                <c:pt idx="1035">
                  <c:v>5.8999999999999997E-2</c:v>
                </c:pt>
                <c:pt idx="1036">
                  <c:v>5.8999999999999997E-2</c:v>
                </c:pt>
                <c:pt idx="1037">
                  <c:v>0.06</c:v>
                </c:pt>
                <c:pt idx="1038">
                  <c:v>0.06</c:v>
                </c:pt>
                <c:pt idx="1039">
                  <c:v>0.06</c:v>
                </c:pt>
                <c:pt idx="1040">
                  <c:v>0.06</c:v>
                </c:pt>
                <c:pt idx="1041">
                  <c:v>6.5000000000000002E-2</c:v>
                </c:pt>
                <c:pt idx="1042">
                  <c:v>6.5000000000000002E-2</c:v>
                </c:pt>
                <c:pt idx="1043">
                  <c:v>6.5000000000000002E-2</c:v>
                </c:pt>
                <c:pt idx="1044">
                  <c:v>6.5000000000000002E-2</c:v>
                </c:pt>
                <c:pt idx="1045">
                  <c:v>8.4000000000000005E-2</c:v>
                </c:pt>
                <c:pt idx="1046">
                  <c:v>0.125</c:v>
                </c:pt>
                <c:pt idx="1047">
                  <c:v>0.124</c:v>
                </c:pt>
                <c:pt idx="1048">
                  <c:v>0.13</c:v>
                </c:pt>
                <c:pt idx="1049">
                  <c:v>0.125</c:v>
                </c:pt>
                <c:pt idx="1050">
                  <c:v>0.11</c:v>
                </c:pt>
                <c:pt idx="1051">
                  <c:v>9.5000000000000001E-2</c:v>
                </c:pt>
                <c:pt idx="1052">
                  <c:v>9.5000000000000001E-2</c:v>
                </c:pt>
                <c:pt idx="1053">
                  <c:v>9.4E-2</c:v>
                </c:pt>
                <c:pt idx="1054">
                  <c:v>0.105</c:v>
                </c:pt>
                <c:pt idx="1055">
                  <c:v>0.105</c:v>
                </c:pt>
                <c:pt idx="1056">
                  <c:v>0.114</c:v>
                </c:pt>
                <c:pt idx="1057">
                  <c:v>0.125</c:v>
                </c:pt>
                <c:pt idx="1058">
                  <c:v>0.13400000000000001</c:v>
                </c:pt>
                <c:pt idx="1059">
                  <c:v>0.14000000000000001</c:v>
                </c:pt>
                <c:pt idx="1060">
                  <c:v>0.13200000000000001</c:v>
                </c:pt>
                <c:pt idx="1061">
                  <c:v>0.122</c:v>
                </c:pt>
                <c:pt idx="1062">
                  <c:v>0.113</c:v>
                </c:pt>
                <c:pt idx="1063">
                  <c:v>0.125</c:v>
                </c:pt>
                <c:pt idx="1064">
                  <c:v>0.13500000000000001</c:v>
                </c:pt>
                <c:pt idx="1065">
                  <c:v>0.13500000000000001</c:v>
                </c:pt>
                <c:pt idx="1066">
                  <c:v>0.13</c:v>
                </c:pt>
                <c:pt idx="1067">
                  <c:v>0.13100000000000001</c:v>
                </c:pt>
                <c:pt idx="1068">
                  <c:v>0.13100000000000001</c:v>
                </c:pt>
                <c:pt idx="1069">
                  <c:v>0.14399999999999999</c:v>
                </c:pt>
                <c:pt idx="1070">
                  <c:v>0.15</c:v>
                </c:pt>
                <c:pt idx="1071">
                  <c:v>0.14099999999999999</c:v>
                </c:pt>
                <c:pt idx="1072">
                  <c:v>0.14000000000000001</c:v>
                </c:pt>
                <c:pt idx="1073">
                  <c:v>0.13500000000000001</c:v>
                </c:pt>
                <c:pt idx="1074">
                  <c:v>0.14000000000000001</c:v>
                </c:pt>
                <c:pt idx="1075">
                  <c:v>0.13900000000000001</c:v>
                </c:pt>
                <c:pt idx="1076">
                  <c:v>0.14499999999999999</c:v>
                </c:pt>
                <c:pt idx="1077">
                  <c:v>0.13900000000000001</c:v>
                </c:pt>
                <c:pt idx="1078">
                  <c:v>0.13500000000000001</c:v>
                </c:pt>
                <c:pt idx="1079">
                  <c:v>0.13500000000000001</c:v>
                </c:pt>
                <c:pt idx="1080">
                  <c:v>0.13900000000000001</c:v>
                </c:pt>
                <c:pt idx="1081">
                  <c:v>0.14499999999999999</c:v>
                </c:pt>
                <c:pt idx="1082">
                  <c:v>0.14000000000000001</c:v>
                </c:pt>
                <c:pt idx="1083">
                  <c:v>0.13100000000000001</c:v>
                </c:pt>
                <c:pt idx="1084">
                  <c:v>0.13100000000000001</c:v>
                </c:pt>
                <c:pt idx="1085">
                  <c:v>0.13</c:v>
                </c:pt>
                <c:pt idx="1086">
                  <c:v>0.14000000000000001</c:v>
                </c:pt>
                <c:pt idx="1087">
                  <c:v>0.14000000000000001</c:v>
                </c:pt>
                <c:pt idx="1088">
                  <c:v>0.15</c:v>
                </c:pt>
                <c:pt idx="1089">
                  <c:v>0.15</c:v>
                </c:pt>
                <c:pt idx="1090">
                  <c:v>0.15</c:v>
                </c:pt>
                <c:pt idx="1091">
                  <c:v>0.15</c:v>
                </c:pt>
                <c:pt idx="1092">
                  <c:v>0.14499999999999999</c:v>
                </c:pt>
                <c:pt idx="1093">
                  <c:v>0.14000000000000001</c:v>
                </c:pt>
                <c:pt idx="1094">
                  <c:v>0.14000000000000001</c:v>
                </c:pt>
                <c:pt idx="1095">
                  <c:v>0.14000000000000001</c:v>
                </c:pt>
                <c:pt idx="1096">
                  <c:v>0.13800000000000001</c:v>
                </c:pt>
                <c:pt idx="1097">
                  <c:v>0.125</c:v>
                </c:pt>
                <c:pt idx="1098">
                  <c:v>0.125</c:v>
                </c:pt>
                <c:pt idx="1099">
                  <c:v>0.11899999999999999</c:v>
                </c:pt>
                <c:pt idx="1100">
                  <c:v>0.13500000000000001</c:v>
                </c:pt>
                <c:pt idx="1101">
                  <c:v>0.14000000000000001</c:v>
                </c:pt>
                <c:pt idx="1102">
                  <c:v>0.14000000000000001</c:v>
                </c:pt>
                <c:pt idx="1103">
                  <c:v>0.14099999999999999</c:v>
                </c:pt>
                <c:pt idx="1104">
                  <c:v>0.14000000000000001</c:v>
                </c:pt>
                <c:pt idx="1105">
                  <c:v>0.14000000000000001</c:v>
                </c:pt>
                <c:pt idx="1106">
                  <c:v>0.14000000000000001</c:v>
                </c:pt>
                <c:pt idx="1107">
                  <c:v>0.14000000000000001</c:v>
                </c:pt>
                <c:pt idx="1108">
                  <c:v>0.15</c:v>
                </c:pt>
                <c:pt idx="1109">
                  <c:v>0.15</c:v>
                </c:pt>
                <c:pt idx="1110">
                  <c:v>0.15</c:v>
                </c:pt>
                <c:pt idx="1111">
                  <c:v>0.14499999999999999</c:v>
                </c:pt>
                <c:pt idx="1112">
                  <c:v>0.13500000000000001</c:v>
                </c:pt>
                <c:pt idx="1113">
                  <c:v>0.13400000000000001</c:v>
                </c:pt>
                <c:pt idx="1114">
                  <c:v>0.14000000000000001</c:v>
                </c:pt>
                <c:pt idx="1115">
                  <c:v>0.154</c:v>
                </c:pt>
                <c:pt idx="1116">
                  <c:v>0.20799999999999999</c:v>
                </c:pt>
                <c:pt idx="1117">
                  <c:v>0.24</c:v>
                </c:pt>
                <c:pt idx="1118">
                  <c:v>0.22500000000000001</c:v>
                </c:pt>
                <c:pt idx="1119">
                  <c:v>0.26100000000000001</c:v>
                </c:pt>
                <c:pt idx="1120">
                  <c:v>0.23699999999999999</c:v>
                </c:pt>
                <c:pt idx="1121">
                  <c:v>0.23400000000000001</c:v>
                </c:pt>
                <c:pt idx="1122">
                  <c:v>0.22900000000000001</c:v>
                </c:pt>
                <c:pt idx="1123">
                  <c:v>0.219</c:v>
                </c:pt>
                <c:pt idx="1124">
                  <c:v>0.20599999999999999</c:v>
                </c:pt>
                <c:pt idx="1125">
                  <c:v>0.20499999999999999</c:v>
                </c:pt>
                <c:pt idx="1126">
                  <c:v>0.20499999999999999</c:v>
                </c:pt>
                <c:pt idx="1127">
                  <c:v>0.20499999999999999</c:v>
                </c:pt>
                <c:pt idx="1128">
                  <c:v>0.188</c:v>
                </c:pt>
                <c:pt idx="1129">
                  <c:v>0.2</c:v>
                </c:pt>
                <c:pt idx="1130">
                  <c:v>0.186</c:v>
                </c:pt>
                <c:pt idx="1131">
                  <c:v>0.17899999999999999</c:v>
                </c:pt>
                <c:pt idx="1132">
                  <c:v>0.19500000000000001</c:v>
                </c:pt>
                <c:pt idx="1133">
                  <c:v>0.17499999999999999</c:v>
                </c:pt>
                <c:pt idx="1134">
                  <c:v>0.17399999999999999</c:v>
                </c:pt>
                <c:pt idx="1135">
                  <c:v>0.16900000000000001</c:v>
                </c:pt>
                <c:pt idx="1136">
                  <c:v>0.16900000000000001</c:v>
                </c:pt>
                <c:pt idx="1137">
                  <c:v>0.16500000000000001</c:v>
                </c:pt>
                <c:pt idx="1138">
                  <c:v>0.16400000000000001</c:v>
                </c:pt>
                <c:pt idx="1139">
                  <c:v>0.16</c:v>
                </c:pt>
                <c:pt idx="1140">
                  <c:v>0.159</c:v>
                </c:pt>
                <c:pt idx="1141">
                  <c:v>0.16600000000000001</c:v>
                </c:pt>
                <c:pt idx="1142">
                  <c:v>0.17499999999999999</c:v>
                </c:pt>
                <c:pt idx="1143">
                  <c:v>0.17499999999999999</c:v>
                </c:pt>
                <c:pt idx="1144">
                  <c:v>0.17499999999999999</c:v>
                </c:pt>
                <c:pt idx="1145">
                  <c:v>0.17399999999999999</c:v>
                </c:pt>
                <c:pt idx="1146">
                  <c:v>0.184</c:v>
                </c:pt>
                <c:pt idx="1147">
                  <c:v>0.185</c:v>
                </c:pt>
                <c:pt idx="1148">
                  <c:v>0.19500000000000001</c:v>
                </c:pt>
                <c:pt idx="1149">
                  <c:v>0.19900000000000001</c:v>
                </c:pt>
                <c:pt idx="1150">
                  <c:v>0.20899999999999999</c:v>
                </c:pt>
                <c:pt idx="1151">
                  <c:v>0.223</c:v>
                </c:pt>
                <c:pt idx="1152">
                  <c:v>0.20200000000000001</c:v>
                </c:pt>
                <c:pt idx="1153">
                  <c:v>0.221</c:v>
                </c:pt>
                <c:pt idx="1154">
                  <c:v>0.22500000000000001</c:v>
                </c:pt>
                <c:pt idx="1155">
                  <c:v>0.22500000000000001</c:v>
                </c:pt>
                <c:pt idx="1156">
                  <c:v>0.21</c:v>
                </c:pt>
                <c:pt idx="1157">
                  <c:v>0.20499999999999999</c:v>
                </c:pt>
                <c:pt idx="1158">
                  <c:v>0.2</c:v>
                </c:pt>
                <c:pt idx="1159">
                  <c:v>0.19</c:v>
                </c:pt>
                <c:pt idx="1160">
                  <c:v>0.19</c:v>
                </c:pt>
                <c:pt idx="1161">
                  <c:v>0.19500000000000001</c:v>
                </c:pt>
                <c:pt idx="1162">
                  <c:v>0.188</c:v>
                </c:pt>
                <c:pt idx="1163">
                  <c:v>0.17100000000000001</c:v>
                </c:pt>
                <c:pt idx="1164">
                  <c:v>0.161</c:v>
                </c:pt>
                <c:pt idx="1165">
                  <c:v>0.16500000000000001</c:v>
                </c:pt>
                <c:pt idx="1166">
                  <c:v>0.155</c:v>
                </c:pt>
                <c:pt idx="1167">
                  <c:v>0.155</c:v>
                </c:pt>
                <c:pt idx="1168">
                  <c:v>0.156</c:v>
                </c:pt>
                <c:pt idx="1169">
                  <c:v>0.161</c:v>
                </c:pt>
                <c:pt idx="1170">
                  <c:v>0.16500000000000001</c:v>
                </c:pt>
                <c:pt idx="1171">
                  <c:v>0.17499999999999999</c:v>
                </c:pt>
                <c:pt idx="1172">
                  <c:v>0.16700000000000001</c:v>
                </c:pt>
                <c:pt idx="1173">
                  <c:v>0.17499999999999999</c:v>
                </c:pt>
                <c:pt idx="1174">
                  <c:v>0.17399999999999999</c:v>
                </c:pt>
                <c:pt idx="1175">
                  <c:v>0.16900000000000001</c:v>
                </c:pt>
                <c:pt idx="1176">
                  <c:v>0.16</c:v>
                </c:pt>
                <c:pt idx="1177">
                  <c:v>0.159</c:v>
                </c:pt>
                <c:pt idx="1178">
                  <c:v>0.16</c:v>
                </c:pt>
                <c:pt idx="1179">
                  <c:v>0.17</c:v>
                </c:pt>
                <c:pt idx="1180">
                  <c:v>0.17</c:v>
                </c:pt>
                <c:pt idx="1181">
                  <c:v>0.16500000000000001</c:v>
                </c:pt>
                <c:pt idx="1182">
                  <c:v>0.151</c:v>
                </c:pt>
                <c:pt idx="1183">
                  <c:v>0.14699999999999999</c:v>
                </c:pt>
                <c:pt idx="1184">
                  <c:v>0.14799999999999999</c:v>
                </c:pt>
                <c:pt idx="1185">
                  <c:v>0.14699999999999999</c:v>
                </c:pt>
                <c:pt idx="1186">
                  <c:v>0.14199999999999999</c:v>
                </c:pt>
                <c:pt idx="1187">
                  <c:v>0.14299999999999999</c:v>
                </c:pt>
                <c:pt idx="1188">
                  <c:v>0.13800000000000001</c:v>
                </c:pt>
                <c:pt idx="1189">
                  <c:v>0.13200000000000001</c:v>
                </c:pt>
                <c:pt idx="1190">
                  <c:v>0.13800000000000001</c:v>
                </c:pt>
                <c:pt idx="1191">
                  <c:v>0.13900000000000001</c:v>
                </c:pt>
                <c:pt idx="1192">
                  <c:v>0.14399999999999999</c:v>
                </c:pt>
                <c:pt idx="1193">
                  <c:v>0.14199999999999999</c:v>
                </c:pt>
                <c:pt idx="1194">
                  <c:v>0.14299999999999999</c:v>
                </c:pt>
                <c:pt idx="1195">
                  <c:v>0.13400000000000001</c:v>
                </c:pt>
                <c:pt idx="1196">
                  <c:v>0.14000000000000001</c:v>
                </c:pt>
                <c:pt idx="1197">
                  <c:v>0.14000000000000001</c:v>
                </c:pt>
                <c:pt idx="1198">
                  <c:v>0.14000000000000001</c:v>
                </c:pt>
                <c:pt idx="1199">
                  <c:v>0.14899999999999999</c:v>
                </c:pt>
                <c:pt idx="1200">
                  <c:v>0.151</c:v>
                </c:pt>
                <c:pt idx="1201">
                  <c:v>0.14000000000000001</c:v>
                </c:pt>
                <c:pt idx="1202">
                  <c:v>0.14000000000000001</c:v>
                </c:pt>
                <c:pt idx="1203">
                  <c:v>0.14000000000000001</c:v>
                </c:pt>
                <c:pt idx="1204">
                  <c:v>0.14000000000000001</c:v>
                </c:pt>
                <c:pt idx="1205">
                  <c:v>0.127</c:v>
                </c:pt>
                <c:pt idx="1206">
                  <c:v>0.13500000000000001</c:v>
                </c:pt>
                <c:pt idx="1207">
                  <c:v>0.13400000000000001</c:v>
                </c:pt>
                <c:pt idx="1208">
                  <c:v>0.13500000000000001</c:v>
                </c:pt>
                <c:pt idx="1209">
                  <c:v>0.13600000000000001</c:v>
                </c:pt>
                <c:pt idx="1210">
                  <c:v>0.13600000000000001</c:v>
                </c:pt>
                <c:pt idx="1211">
                  <c:v>0.13500000000000001</c:v>
                </c:pt>
                <c:pt idx="1212">
                  <c:v>0.13100000000000001</c:v>
                </c:pt>
                <c:pt idx="1213">
                  <c:v>0.13400000000000001</c:v>
                </c:pt>
                <c:pt idx="1214">
                  <c:v>0.125</c:v>
                </c:pt>
                <c:pt idx="1215">
                  <c:v>0.125</c:v>
                </c:pt>
                <c:pt idx="1216">
                  <c:v>0.125</c:v>
                </c:pt>
                <c:pt idx="1217">
                  <c:v>0.125</c:v>
                </c:pt>
                <c:pt idx="1218">
                  <c:v>0.13</c:v>
                </c:pt>
                <c:pt idx="1219">
                  <c:v>0.13</c:v>
                </c:pt>
                <c:pt idx="1220">
                  <c:v>0.13500000000000001</c:v>
                </c:pt>
                <c:pt idx="1221">
                  <c:v>0.13500000000000001</c:v>
                </c:pt>
                <c:pt idx="1222">
                  <c:v>0.13400000000000001</c:v>
                </c:pt>
                <c:pt idx="1223">
                  <c:v>0.13400000000000001</c:v>
                </c:pt>
                <c:pt idx="1224">
                  <c:v>0.13400000000000001</c:v>
                </c:pt>
                <c:pt idx="1225">
                  <c:v>0.13100000000000001</c:v>
                </c:pt>
                <c:pt idx="1226">
                  <c:v>0.125</c:v>
                </c:pt>
                <c:pt idx="1227">
                  <c:v>0.115</c:v>
                </c:pt>
                <c:pt idx="1228">
                  <c:v>0.12</c:v>
                </c:pt>
                <c:pt idx="1229">
                  <c:v>0.12</c:v>
                </c:pt>
                <c:pt idx="1230">
                  <c:v>0.11899999999999999</c:v>
                </c:pt>
                <c:pt idx="1231">
                  <c:v>0.11899999999999999</c:v>
                </c:pt>
                <c:pt idx="1232">
                  <c:v>0.114</c:v>
                </c:pt>
                <c:pt idx="1233">
                  <c:v>0.11600000000000001</c:v>
                </c:pt>
                <c:pt idx="1234">
                  <c:v>0.11</c:v>
                </c:pt>
                <c:pt idx="1235">
                  <c:v>0.11</c:v>
                </c:pt>
                <c:pt idx="1236">
                  <c:v>0.106</c:v>
                </c:pt>
                <c:pt idx="1237">
                  <c:v>0.106</c:v>
                </c:pt>
                <c:pt idx="1238">
                  <c:v>0.114</c:v>
                </c:pt>
                <c:pt idx="1239">
                  <c:v>0.11600000000000001</c:v>
                </c:pt>
                <c:pt idx="1240">
                  <c:v>0.115</c:v>
                </c:pt>
                <c:pt idx="1241">
                  <c:v>0.115</c:v>
                </c:pt>
                <c:pt idx="1242">
                  <c:v>0.115</c:v>
                </c:pt>
                <c:pt idx="1243">
                  <c:v>0.115</c:v>
                </c:pt>
                <c:pt idx="1244">
                  <c:v>0.115</c:v>
                </c:pt>
                <c:pt idx="1245">
                  <c:v>0.115</c:v>
                </c:pt>
                <c:pt idx="1246">
                  <c:v>0.11</c:v>
                </c:pt>
                <c:pt idx="1247">
                  <c:v>0.105</c:v>
                </c:pt>
                <c:pt idx="1248">
                  <c:v>0.1</c:v>
                </c:pt>
                <c:pt idx="1249">
                  <c:v>9.9000000000000005E-2</c:v>
                </c:pt>
                <c:pt idx="1250">
                  <c:v>0.1</c:v>
                </c:pt>
                <c:pt idx="1251">
                  <c:v>0.1</c:v>
                </c:pt>
                <c:pt idx="1252">
                  <c:v>9.5000000000000001E-2</c:v>
                </c:pt>
                <c:pt idx="1253">
                  <c:v>9.5000000000000001E-2</c:v>
                </c:pt>
                <c:pt idx="1254">
                  <c:v>9.4E-2</c:v>
                </c:pt>
                <c:pt idx="1255">
                  <c:v>0.09</c:v>
                </c:pt>
                <c:pt idx="1256">
                  <c:v>9.5000000000000001E-2</c:v>
                </c:pt>
                <c:pt idx="1257">
                  <c:v>9.5000000000000001E-2</c:v>
                </c:pt>
                <c:pt idx="1258">
                  <c:v>9.9000000000000005E-2</c:v>
                </c:pt>
                <c:pt idx="1259">
                  <c:v>0.115</c:v>
                </c:pt>
                <c:pt idx="1260">
                  <c:v>0.115</c:v>
                </c:pt>
                <c:pt idx="1261">
                  <c:v>0.115</c:v>
                </c:pt>
                <c:pt idx="1262">
                  <c:v>0.115</c:v>
                </c:pt>
                <c:pt idx="1263">
                  <c:v>0.115</c:v>
                </c:pt>
                <c:pt idx="1264">
                  <c:v>0.115</c:v>
                </c:pt>
                <c:pt idx="1265">
                  <c:v>0.109</c:v>
                </c:pt>
                <c:pt idx="1266">
                  <c:v>0.11</c:v>
                </c:pt>
                <c:pt idx="1267">
                  <c:v>0.11</c:v>
                </c:pt>
                <c:pt idx="1268">
                  <c:v>0.109</c:v>
                </c:pt>
                <c:pt idx="1269">
                  <c:v>0.11</c:v>
                </c:pt>
                <c:pt idx="1270">
                  <c:v>0.105</c:v>
                </c:pt>
                <c:pt idx="1271">
                  <c:v>0.1</c:v>
                </c:pt>
                <c:pt idx="1272">
                  <c:v>0.1</c:v>
                </c:pt>
                <c:pt idx="1273">
                  <c:v>0.10100000000000001</c:v>
                </c:pt>
                <c:pt idx="1274">
                  <c:v>0.105</c:v>
                </c:pt>
                <c:pt idx="1275">
                  <c:v>0.1</c:v>
                </c:pt>
                <c:pt idx="1276">
                  <c:v>0.1</c:v>
                </c:pt>
                <c:pt idx="1277">
                  <c:v>0.10100000000000001</c:v>
                </c:pt>
                <c:pt idx="1278">
                  <c:v>0.10100000000000001</c:v>
                </c:pt>
                <c:pt idx="1279">
                  <c:v>0.10100000000000001</c:v>
                </c:pt>
                <c:pt idx="1280">
                  <c:v>0.10100000000000001</c:v>
                </c:pt>
                <c:pt idx="1281">
                  <c:v>0.1</c:v>
                </c:pt>
                <c:pt idx="1282">
                  <c:v>9.6000000000000002E-2</c:v>
                </c:pt>
                <c:pt idx="1283">
                  <c:v>0.1</c:v>
                </c:pt>
                <c:pt idx="1284">
                  <c:v>0.1</c:v>
                </c:pt>
                <c:pt idx="1285">
                  <c:v>9.8000000000000004E-2</c:v>
                </c:pt>
                <c:pt idx="1286">
                  <c:v>9.8000000000000004E-2</c:v>
                </c:pt>
                <c:pt idx="1287">
                  <c:v>0.1</c:v>
                </c:pt>
                <c:pt idx="1288">
                  <c:v>0.1</c:v>
                </c:pt>
                <c:pt idx="1289">
                  <c:v>0.1</c:v>
                </c:pt>
                <c:pt idx="1290">
                  <c:v>0.104</c:v>
                </c:pt>
                <c:pt idx="1291">
                  <c:v>0.115</c:v>
                </c:pt>
                <c:pt idx="1292">
                  <c:v>0.124</c:v>
                </c:pt>
                <c:pt idx="1293">
                  <c:v>0.125</c:v>
                </c:pt>
                <c:pt idx="1294">
                  <c:v>0.129</c:v>
                </c:pt>
                <c:pt idx="1295">
                  <c:v>0.129</c:v>
                </c:pt>
                <c:pt idx="1296">
                  <c:v>0.123</c:v>
                </c:pt>
                <c:pt idx="1297">
                  <c:v>0.123</c:v>
                </c:pt>
                <c:pt idx="1298">
                  <c:v>0.11899999999999999</c:v>
                </c:pt>
                <c:pt idx="1299">
                  <c:v>0.12</c:v>
                </c:pt>
                <c:pt idx="1300">
                  <c:v>0.11899999999999999</c:v>
                </c:pt>
                <c:pt idx="1301">
                  <c:v>0.115</c:v>
                </c:pt>
                <c:pt idx="1302">
                  <c:v>0.114</c:v>
                </c:pt>
                <c:pt idx="1303">
                  <c:v>0.125</c:v>
                </c:pt>
                <c:pt idx="1304">
                  <c:v>0.13900000000000001</c:v>
                </c:pt>
                <c:pt idx="1305">
                  <c:v>0.14499999999999999</c:v>
                </c:pt>
                <c:pt idx="1306">
                  <c:v>0.14499999999999999</c:v>
                </c:pt>
                <c:pt idx="1307">
                  <c:v>0.14499999999999999</c:v>
                </c:pt>
                <c:pt idx="1308">
                  <c:v>0.14000000000000001</c:v>
                </c:pt>
                <c:pt idx="1309">
                  <c:v>0.13500000000000001</c:v>
                </c:pt>
                <c:pt idx="1310">
                  <c:v>0.13400000000000001</c:v>
                </c:pt>
                <c:pt idx="1311">
                  <c:v>0.13400000000000001</c:v>
                </c:pt>
                <c:pt idx="1312">
                  <c:v>0.13400000000000001</c:v>
                </c:pt>
                <c:pt idx="1313">
                  <c:v>0.13500000000000001</c:v>
                </c:pt>
                <c:pt idx="1314">
                  <c:v>0.13500000000000001</c:v>
                </c:pt>
                <c:pt idx="1315">
                  <c:v>0.129</c:v>
                </c:pt>
                <c:pt idx="1316">
                  <c:v>0.125</c:v>
                </c:pt>
                <c:pt idx="1317">
                  <c:v>0.115</c:v>
                </c:pt>
                <c:pt idx="1318">
                  <c:v>0.11899999999999999</c:v>
                </c:pt>
                <c:pt idx="1319">
                  <c:v>0.12</c:v>
                </c:pt>
                <c:pt idx="1320">
                  <c:v>0.12</c:v>
                </c:pt>
                <c:pt idx="1321">
                  <c:v>0.12</c:v>
                </c:pt>
                <c:pt idx="1322">
                  <c:v>0.115</c:v>
                </c:pt>
                <c:pt idx="1323">
                  <c:v>0.125</c:v>
                </c:pt>
                <c:pt idx="1324">
                  <c:v>0.125</c:v>
                </c:pt>
                <c:pt idx="1325">
                  <c:v>0.12</c:v>
                </c:pt>
                <c:pt idx="1326">
                  <c:v>0.121</c:v>
                </c:pt>
                <c:pt idx="1327">
                  <c:v>0.11</c:v>
                </c:pt>
                <c:pt idx="1328">
                  <c:v>0.104</c:v>
                </c:pt>
                <c:pt idx="1329">
                  <c:v>0.1</c:v>
                </c:pt>
                <c:pt idx="1330">
                  <c:v>0.1</c:v>
                </c:pt>
                <c:pt idx="1331">
                  <c:v>0.1</c:v>
                </c:pt>
                <c:pt idx="1332">
                  <c:v>9.9000000000000005E-2</c:v>
                </c:pt>
                <c:pt idx="1333">
                  <c:v>9.9000000000000005E-2</c:v>
                </c:pt>
                <c:pt idx="1334">
                  <c:v>0.1</c:v>
                </c:pt>
                <c:pt idx="1335">
                  <c:v>0.1</c:v>
                </c:pt>
                <c:pt idx="1336">
                  <c:v>0.1</c:v>
                </c:pt>
                <c:pt idx="1337">
                  <c:v>9.5000000000000001E-2</c:v>
                </c:pt>
                <c:pt idx="1338">
                  <c:v>8.5000000000000006E-2</c:v>
                </c:pt>
                <c:pt idx="1339">
                  <c:v>0.08</c:v>
                </c:pt>
                <c:pt idx="1340">
                  <c:v>8.5999999999999993E-2</c:v>
                </c:pt>
                <c:pt idx="1341">
                  <c:v>8.1000000000000003E-2</c:v>
                </c:pt>
                <c:pt idx="1342">
                  <c:v>8.5000000000000006E-2</c:v>
                </c:pt>
                <c:pt idx="1343">
                  <c:v>8.5000000000000006E-2</c:v>
                </c:pt>
                <c:pt idx="1344">
                  <c:v>8.5000000000000006E-2</c:v>
                </c:pt>
                <c:pt idx="1345">
                  <c:v>8.1000000000000003E-2</c:v>
                </c:pt>
                <c:pt idx="1346">
                  <c:v>0.09</c:v>
                </c:pt>
                <c:pt idx="1347">
                  <c:v>0.09</c:v>
                </c:pt>
                <c:pt idx="1348">
                  <c:v>0.09</c:v>
                </c:pt>
                <c:pt idx="1349">
                  <c:v>8.5000000000000006E-2</c:v>
                </c:pt>
                <c:pt idx="1350">
                  <c:v>8.5000000000000006E-2</c:v>
                </c:pt>
                <c:pt idx="1351">
                  <c:v>8.5000000000000006E-2</c:v>
                </c:pt>
                <c:pt idx="1352">
                  <c:v>8.5000000000000006E-2</c:v>
                </c:pt>
                <c:pt idx="1353">
                  <c:v>8.2000000000000003E-2</c:v>
                </c:pt>
                <c:pt idx="1354">
                  <c:v>8.8999999999999996E-2</c:v>
                </c:pt>
                <c:pt idx="1355">
                  <c:v>0.09</c:v>
                </c:pt>
                <c:pt idx="1356">
                  <c:v>8.5999999999999993E-2</c:v>
                </c:pt>
                <c:pt idx="1357">
                  <c:v>8.5000000000000006E-2</c:v>
                </c:pt>
                <c:pt idx="1358">
                  <c:v>8.5000000000000006E-2</c:v>
                </c:pt>
                <c:pt idx="1359">
                  <c:v>9.5000000000000001E-2</c:v>
                </c:pt>
                <c:pt idx="1360">
                  <c:v>0.105</c:v>
                </c:pt>
                <c:pt idx="1361">
                  <c:v>0.105</c:v>
                </c:pt>
                <c:pt idx="1362">
                  <c:v>0.105</c:v>
                </c:pt>
                <c:pt idx="1363">
                  <c:v>9.9000000000000005E-2</c:v>
                </c:pt>
                <c:pt idx="1364">
                  <c:v>0.1</c:v>
                </c:pt>
                <c:pt idx="1365">
                  <c:v>8.6999999999999994E-2</c:v>
                </c:pt>
                <c:pt idx="1366">
                  <c:v>8.1000000000000003E-2</c:v>
                </c:pt>
                <c:pt idx="1367">
                  <c:v>0.08</c:v>
                </c:pt>
                <c:pt idx="1368">
                  <c:v>0.09</c:v>
                </c:pt>
                <c:pt idx="1369">
                  <c:v>0.09</c:v>
                </c:pt>
                <c:pt idx="1370">
                  <c:v>0.09</c:v>
                </c:pt>
                <c:pt idx="1371">
                  <c:v>8.8999999999999996E-2</c:v>
                </c:pt>
                <c:pt idx="1372">
                  <c:v>0.09</c:v>
                </c:pt>
                <c:pt idx="1373">
                  <c:v>9.5000000000000001E-2</c:v>
                </c:pt>
                <c:pt idx="1374">
                  <c:v>9.5000000000000001E-2</c:v>
                </c:pt>
                <c:pt idx="1375">
                  <c:v>0.09</c:v>
                </c:pt>
                <c:pt idx="1376">
                  <c:v>0.09</c:v>
                </c:pt>
                <c:pt idx="1377">
                  <c:v>8.8999999999999996E-2</c:v>
                </c:pt>
                <c:pt idx="1378">
                  <c:v>0.09</c:v>
                </c:pt>
                <c:pt idx="1379">
                  <c:v>0.09</c:v>
                </c:pt>
                <c:pt idx="1380">
                  <c:v>0.09</c:v>
                </c:pt>
                <c:pt idx="1381">
                  <c:v>8.8999999999999996E-2</c:v>
                </c:pt>
                <c:pt idx="1382">
                  <c:v>0.09</c:v>
                </c:pt>
                <c:pt idx="1383">
                  <c:v>0.09</c:v>
                </c:pt>
                <c:pt idx="1384">
                  <c:v>0.09</c:v>
                </c:pt>
                <c:pt idx="1385">
                  <c:v>9.0999999999999998E-2</c:v>
                </c:pt>
                <c:pt idx="1386">
                  <c:v>8.8999999999999996E-2</c:v>
                </c:pt>
                <c:pt idx="1387">
                  <c:v>8.4000000000000005E-2</c:v>
                </c:pt>
                <c:pt idx="1388">
                  <c:v>8.4000000000000005E-2</c:v>
                </c:pt>
                <c:pt idx="1389">
                  <c:v>0.08</c:v>
                </c:pt>
                <c:pt idx="1390">
                  <c:v>0.08</c:v>
                </c:pt>
                <c:pt idx="1391">
                  <c:v>0.08</c:v>
                </c:pt>
                <c:pt idx="1392">
                  <c:v>0.08</c:v>
                </c:pt>
                <c:pt idx="1393">
                  <c:v>8.1000000000000003E-2</c:v>
                </c:pt>
                <c:pt idx="1394">
                  <c:v>8.5000000000000006E-2</c:v>
                </c:pt>
                <c:pt idx="1395">
                  <c:v>8.5999999999999993E-2</c:v>
                </c:pt>
                <c:pt idx="1396">
                  <c:v>0.09</c:v>
                </c:pt>
                <c:pt idx="1397">
                  <c:v>8.5000000000000006E-2</c:v>
                </c:pt>
                <c:pt idx="1398">
                  <c:v>8.2000000000000003E-2</c:v>
                </c:pt>
                <c:pt idx="1399">
                  <c:v>8.5000000000000006E-2</c:v>
                </c:pt>
                <c:pt idx="1400">
                  <c:v>8.5000000000000006E-2</c:v>
                </c:pt>
                <c:pt idx="1401">
                  <c:v>8.5999999999999993E-2</c:v>
                </c:pt>
                <c:pt idx="1402">
                  <c:v>7.9000000000000001E-2</c:v>
                </c:pt>
                <c:pt idx="1403">
                  <c:v>0.08</c:v>
                </c:pt>
                <c:pt idx="1404">
                  <c:v>0.08</c:v>
                </c:pt>
                <c:pt idx="1405">
                  <c:v>0.08</c:v>
                </c:pt>
                <c:pt idx="1406">
                  <c:v>0.08</c:v>
                </c:pt>
                <c:pt idx="1407">
                  <c:v>0.08</c:v>
                </c:pt>
                <c:pt idx="1408">
                  <c:v>0.08</c:v>
                </c:pt>
                <c:pt idx="1409">
                  <c:v>8.5000000000000006E-2</c:v>
                </c:pt>
                <c:pt idx="1410">
                  <c:v>8.8999999999999996E-2</c:v>
                </c:pt>
                <c:pt idx="1411">
                  <c:v>0.104</c:v>
                </c:pt>
                <c:pt idx="1412">
                  <c:v>0.105</c:v>
                </c:pt>
                <c:pt idx="1413">
                  <c:v>0.12</c:v>
                </c:pt>
                <c:pt idx="1414">
                  <c:v>0.129</c:v>
                </c:pt>
                <c:pt idx="1415">
                  <c:v>0.14000000000000001</c:v>
                </c:pt>
                <c:pt idx="1416">
                  <c:v>0.13500000000000001</c:v>
                </c:pt>
                <c:pt idx="1417">
                  <c:v>0.14000000000000001</c:v>
                </c:pt>
                <c:pt idx="1418">
                  <c:v>0.13400000000000001</c:v>
                </c:pt>
                <c:pt idx="1419">
                  <c:v>0.13700000000000001</c:v>
                </c:pt>
                <c:pt idx="1420">
                  <c:v>0.13600000000000001</c:v>
                </c:pt>
                <c:pt idx="1421">
                  <c:v>0.154</c:v>
                </c:pt>
                <c:pt idx="1422">
                  <c:v>0.182</c:v>
                </c:pt>
                <c:pt idx="1423">
                  <c:v>0.16300000000000001</c:v>
                </c:pt>
                <c:pt idx="1424">
                  <c:v>0.16400000000000001</c:v>
                </c:pt>
                <c:pt idx="1425">
                  <c:v>0.16400000000000001</c:v>
                </c:pt>
                <c:pt idx="1426">
                  <c:v>0.14499999999999999</c:v>
                </c:pt>
                <c:pt idx="1427">
                  <c:v>0.14000000000000001</c:v>
                </c:pt>
                <c:pt idx="1428">
                  <c:v>0.13900000000000001</c:v>
                </c:pt>
                <c:pt idx="1429">
                  <c:v>0.152</c:v>
                </c:pt>
                <c:pt idx="1430">
                  <c:v>0.155</c:v>
                </c:pt>
                <c:pt idx="1431">
                  <c:v>0.14899999999999999</c:v>
                </c:pt>
                <c:pt idx="1432">
                  <c:v>0.159</c:v>
                </c:pt>
                <c:pt idx="1433">
                  <c:v>0.16</c:v>
                </c:pt>
                <c:pt idx="1434">
                  <c:v>0.156</c:v>
                </c:pt>
                <c:pt idx="1435">
                  <c:v>0.155</c:v>
                </c:pt>
                <c:pt idx="1436">
                  <c:v>0.14499999999999999</c:v>
                </c:pt>
                <c:pt idx="1437">
                  <c:v>0.13500000000000001</c:v>
                </c:pt>
                <c:pt idx="1438">
                  <c:v>0.11899999999999999</c:v>
                </c:pt>
                <c:pt idx="1439">
                  <c:v>0.14399999999999999</c:v>
                </c:pt>
                <c:pt idx="1440">
                  <c:v>0.14499999999999999</c:v>
                </c:pt>
                <c:pt idx="1441">
                  <c:v>0.14599999999999999</c:v>
                </c:pt>
                <c:pt idx="1442">
                  <c:v>0.14499999999999999</c:v>
                </c:pt>
                <c:pt idx="1443">
                  <c:v>0.155</c:v>
                </c:pt>
                <c:pt idx="1444">
                  <c:v>0.17499999999999999</c:v>
                </c:pt>
                <c:pt idx="1445">
                  <c:v>0.17499999999999999</c:v>
                </c:pt>
                <c:pt idx="1446">
                  <c:v>0.18099999999999999</c:v>
                </c:pt>
                <c:pt idx="1447">
                  <c:v>0.17899999999999999</c:v>
                </c:pt>
                <c:pt idx="1448">
                  <c:v>0.17899999999999999</c:v>
                </c:pt>
                <c:pt idx="1449">
                  <c:v>0.17</c:v>
                </c:pt>
                <c:pt idx="1450">
                  <c:v>0.17</c:v>
                </c:pt>
                <c:pt idx="1451">
                  <c:v>0.18</c:v>
                </c:pt>
                <c:pt idx="1452">
                  <c:v>0.17599999999999999</c:v>
                </c:pt>
                <c:pt idx="1453">
                  <c:v>0.17499999999999999</c:v>
                </c:pt>
                <c:pt idx="1454">
                  <c:v>0.19500000000000001</c:v>
                </c:pt>
                <c:pt idx="1455">
                  <c:v>0.19500000000000001</c:v>
                </c:pt>
                <c:pt idx="1456">
                  <c:v>0.23499999999999999</c:v>
                </c:pt>
                <c:pt idx="1457">
                  <c:v>0.23499999999999999</c:v>
                </c:pt>
                <c:pt idx="1458">
                  <c:v>0.23499999999999999</c:v>
                </c:pt>
                <c:pt idx="1459">
                  <c:v>0.23499999999999999</c:v>
                </c:pt>
                <c:pt idx="1460">
                  <c:v>0.24099999999999999</c:v>
                </c:pt>
                <c:pt idx="1461">
                  <c:v>0.22900000000000001</c:v>
                </c:pt>
                <c:pt idx="1462">
                  <c:v>0.22500000000000001</c:v>
                </c:pt>
                <c:pt idx="1463">
                  <c:v>0.22500000000000001</c:v>
                </c:pt>
                <c:pt idx="1464">
                  <c:v>0.22600000000000001</c:v>
                </c:pt>
                <c:pt idx="1465">
                  <c:v>0.23400000000000001</c:v>
                </c:pt>
                <c:pt idx="1466">
                  <c:v>0.24</c:v>
                </c:pt>
                <c:pt idx="1467">
                  <c:v>0.251</c:v>
                </c:pt>
                <c:pt idx="1468">
                  <c:v>0.27</c:v>
                </c:pt>
                <c:pt idx="1469">
                  <c:v>0.29799999999999999</c:v>
                </c:pt>
                <c:pt idx="1470">
                  <c:v>0.29099999999999998</c:v>
                </c:pt>
                <c:pt idx="1471">
                  <c:v>0.26200000000000001</c:v>
                </c:pt>
                <c:pt idx="1472">
                  <c:v>0.26900000000000002</c:v>
                </c:pt>
                <c:pt idx="1473">
                  <c:v>0.27100000000000002</c:v>
                </c:pt>
                <c:pt idx="1474">
                  <c:v>0.26600000000000001</c:v>
                </c:pt>
                <c:pt idx="1475">
                  <c:v>0.26500000000000001</c:v>
                </c:pt>
                <c:pt idx="1476">
                  <c:v>0.27400000000000002</c:v>
                </c:pt>
                <c:pt idx="1477">
                  <c:v>0.27100000000000002</c:v>
                </c:pt>
                <c:pt idx="1478">
                  <c:v>0.28000000000000003</c:v>
                </c:pt>
                <c:pt idx="1479">
                  <c:v>0.29099999999999998</c:v>
                </c:pt>
                <c:pt idx="1480">
                  <c:v>0.30099999999999999</c:v>
                </c:pt>
                <c:pt idx="1481">
                  <c:v>0.3</c:v>
                </c:pt>
                <c:pt idx="1482">
                  <c:v>0.30099999999999999</c:v>
                </c:pt>
                <c:pt idx="1483">
                  <c:v>0.33600000000000002</c:v>
                </c:pt>
                <c:pt idx="1484">
                  <c:v>0.33600000000000002</c:v>
                </c:pt>
                <c:pt idx="1485">
                  <c:v>0.33</c:v>
                </c:pt>
                <c:pt idx="1486">
                  <c:v>0.31</c:v>
                </c:pt>
                <c:pt idx="1487">
                  <c:v>0.31</c:v>
                </c:pt>
                <c:pt idx="1488">
                  <c:v>0.29499999999999998</c:v>
                </c:pt>
                <c:pt idx="1489">
                  <c:v>0.27600000000000002</c:v>
                </c:pt>
                <c:pt idx="1490">
                  <c:v>0.26100000000000001</c:v>
                </c:pt>
                <c:pt idx="1491">
                  <c:v>0.27</c:v>
                </c:pt>
                <c:pt idx="1492">
                  <c:v>0.26100000000000001</c:v>
                </c:pt>
                <c:pt idx="1493">
                  <c:v>0.251</c:v>
                </c:pt>
                <c:pt idx="1494">
                  <c:v>0.25</c:v>
                </c:pt>
                <c:pt idx="1495">
                  <c:v>0.246</c:v>
                </c:pt>
                <c:pt idx="1496">
                  <c:v>0.246</c:v>
                </c:pt>
                <c:pt idx="1497">
                  <c:v>0.23</c:v>
                </c:pt>
                <c:pt idx="1498">
                  <c:v>0.23</c:v>
                </c:pt>
                <c:pt idx="1499">
                  <c:v>0.24</c:v>
                </c:pt>
                <c:pt idx="1500">
                  <c:v>0.24</c:v>
                </c:pt>
                <c:pt idx="1501">
                  <c:v>0.23</c:v>
                </c:pt>
                <c:pt idx="1502">
                  <c:v>0.23</c:v>
                </c:pt>
                <c:pt idx="1503">
                  <c:v>0.23899999999999999</c:v>
                </c:pt>
                <c:pt idx="1504">
                  <c:v>0.254</c:v>
                </c:pt>
                <c:pt idx="1505">
                  <c:v>0.26500000000000001</c:v>
                </c:pt>
                <c:pt idx="1506">
                  <c:v>0.26500000000000001</c:v>
                </c:pt>
                <c:pt idx="1507">
                  <c:v>0.25900000000000001</c:v>
                </c:pt>
                <c:pt idx="1508">
                  <c:v>0.26</c:v>
                </c:pt>
                <c:pt idx="1509">
                  <c:v>0.27500000000000002</c:v>
                </c:pt>
                <c:pt idx="1510">
                  <c:v>0.27500000000000002</c:v>
                </c:pt>
                <c:pt idx="1511">
                  <c:v>0.26</c:v>
                </c:pt>
                <c:pt idx="1512">
                  <c:v>0.25</c:v>
                </c:pt>
                <c:pt idx="1513">
                  <c:v>0.26</c:v>
                </c:pt>
                <c:pt idx="1514">
                  <c:v>0.26</c:v>
                </c:pt>
                <c:pt idx="1515">
                  <c:v>0.27</c:v>
                </c:pt>
                <c:pt idx="1516">
                  <c:v>0.27</c:v>
                </c:pt>
                <c:pt idx="1517">
                  <c:v>0.29399999999999998</c:v>
                </c:pt>
                <c:pt idx="1518">
                  <c:v>0.29299999999999998</c:v>
                </c:pt>
                <c:pt idx="1519">
                  <c:v>0.30499999999999999</c:v>
                </c:pt>
                <c:pt idx="1520">
                  <c:v>0.29399999999999998</c:v>
                </c:pt>
                <c:pt idx="1521">
                  <c:v>0.29899999999999999</c:v>
                </c:pt>
                <c:pt idx="1522">
                  <c:v>0.30499999999999999</c:v>
                </c:pt>
                <c:pt idx="1523">
                  <c:v>0.29199999999999998</c:v>
                </c:pt>
                <c:pt idx="1524">
                  <c:v>0.29699999999999999</c:v>
                </c:pt>
                <c:pt idx="1525">
                  <c:v>0.29599999999999999</c:v>
                </c:pt>
                <c:pt idx="1526">
                  <c:v>0.28999999999999998</c:v>
                </c:pt>
                <c:pt idx="1527">
                  <c:v>0.28499999999999998</c:v>
                </c:pt>
                <c:pt idx="1528">
                  <c:v>0.28499999999999998</c:v>
                </c:pt>
                <c:pt idx="1529">
                  <c:v>0.28799999999999998</c:v>
                </c:pt>
                <c:pt idx="1530">
                  <c:v>0.27500000000000002</c:v>
                </c:pt>
                <c:pt idx="1531">
                  <c:v>0.28000000000000003</c:v>
                </c:pt>
                <c:pt idx="1532">
                  <c:v>0.27</c:v>
                </c:pt>
                <c:pt idx="1533">
                  <c:v>0.26500000000000001</c:v>
                </c:pt>
                <c:pt idx="1534">
                  <c:v>0.26500000000000001</c:v>
                </c:pt>
                <c:pt idx="1535">
                  <c:v>0.255</c:v>
                </c:pt>
                <c:pt idx="1536">
                  <c:v>0.248</c:v>
                </c:pt>
                <c:pt idx="1537">
                  <c:v>0.255</c:v>
                </c:pt>
                <c:pt idx="1538">
                  <c:v>0.255</c:v>
                </c:pt>
                <c:pt idx="1539">
                  <c:v>0.255</c:v>
                </c:pt>
                <c:pt idx="1540">
                  <c:v>0.245</c:v>
                </c:pt>
                <c:pt idx="1541">
                  <c:v>0.25</c:v>
                </c:pt>
                <c:pt idx="1542">
                  <c:v>0.27500000000000002</c:v>
                </c:pt>
                <c:pt idx="1543">
                  <c:v>0.29899999999999999</c:v>
                </c:pt>
                <c:pt idx="1544">
                  <c:v>0.315</c:v>
                </c:pt>
                <c:pt idx="1545">
                  <c:v>0.29899999999999999</c:v>
                </c:pt>
                <c:pt idx="1546">
                  <c:v>0.31</c:v>
                </c:pt>
                <c:pt idx="1547">
                  <c:v>0.315</c:v>
                </c:pt>
                <c:pt idx="1548">
                  <c:v>0.32</c:v>
                </c:pt>
                <c:pt idx="1549">
                  <c:v>0.31</c:v>
                </c:pt>
                <c:pt idx="1550">
                  <c:v>0.315</c:v>
                </c:pt>
                <c:pt idx="1551">
                  <c:v>0.33</c:v>
                </c:pt>
                <c:pt idx="1552">
                  <c:v>0.33</c:v>
                </c:pt>
                <c:pt idx="1553">
                  <c:v>0.375</c:v>
                </c:pt>
                <c:pt idx="1554">
                  <c:v>0.39500000000000002</c:v>
                </c:pt>
                <c:pt idx="1555">
                  <c:v>0.40500000000000003</c:v>
                </c:pt>
                <c:pt idx="1556">
                  <c:v>0.41499999999999998</c:v>
                </c:pt>
                <c:pt idx="1557">
                  <c:v>0.40500000000000003</c:v>
                </c:pt>
                <c:pt idx="1558">
                  <c:v>0.42399999999999999</c:v>
                </c:pt>
                <c:pt idx="1559">
                  <c:v>0.41899999999999998</c:v>
                </c:pt>
                <c:pt idx="1560">
                  <c:v>0.41</c:v>
                </c:pt>
                <c:pt idx="1561">
                  <c:v>0.4</c:v>
                </c:pt>
                <c:pt idx="1562">
                  <c:v>0.40500000000000003</c:v>
                </c:pt>
                <c:pt idx="1563">
                  <c:v>0.47899999999999998</c:v>
                </c:pt>
                <c:pt idx="1564">
                  <c:v>0.47899999999999998</c:v>
                </c:pt>
                <c:pt idx="1565">
                  <c:v>0.47499999999999998</c:v>
                </c:pt>
                <c:pt idx="1566">
                  <c:v>0.503</c:v>
                </c:pt>
                <c:pt idx="1567">
                  <c:v>0.498</c:v>
                </c:pt>
                <c:pt idx="1568">
                  <c:v>0.51</c:v>
                </c:pt>
                <c:pt idx="1569">
                  <c:v>0.53</c:v>
                </c:pt>
                <c:pt idx="1570">
                  <c:v>0.52</c:v>
                </c:pt>
                <c:pt idx="1571">
                  <c:v>0.48399999999999999</c:v>
                </c:pt>
                <c:pt idx="1572">
                  <c:v>0.47</c:v>
                </c:pt>
                <c:pt idx="1573">
                  <c:v>0.47899999999999998</c:v>
                </c:pt>
                <c:pt idx="1574">
                  <c:v>0.52300000000000002</c:v>
                </c:pt>
                <c:pt idx="1575">
                  <c:v>0.54500000000000004</c:v>
                </c:pt>
                <c:pt idx="1576">
                  <c:v>0.57399999999999995</c:v>
                </c:pt>
                <c:pt idx="1577">
                  <c:v>0.56499999999999995</c:v>
                </c:pt>
                <c:pt idx="1578">
                  <c:v>0.55500000000000005</c:v>
                </c:pt>
                <c:pt idx="1579">
                  <c:v>0.56000000000000005</c:v>
                </c:pt>
                <c:pt idx="1580">
                  <c:v>0.56000000000000005</c:v>
                </c:pt>
                <c:pt idx="1581">
                  <c:v>0.58499999999999996</c:v>
                </c:pt>
                <c:pt idx="1582">
                  <c:v>0.58499999999999996</c:v>
                </c:pt>
                <c:pt idx="1583">
                  <c:v>0.62</c:v>
                </c:pt>
                <c:pt idx="1584">
                  <c:v>0.6</c:v>
                </c:pt>
                <c:pt idx="1585">
                  <c:v>0.61499999999999999</c:v>
                </c:pt>
                <c:pt idx="1586">
                  <c:v>0.64500000000000002</c:v>
                </c:pt>
                <c:pt idx="1587">
                  <c:v>0.69799999999999995</c:v>
                </c:pt>
                <c:pt idx="1588">
                  <c:v>0.69</c:v>
                </c:pt>
                <c:pt idx="1589">
                  <c:v>0.71099999999999997</c:v>
                </c:pt>
                <c:pt idx="1590">
                  <c:v>0.66400000000000003</c:v>
                </c:pt>
                <c:pt idx="1591">
                  <c:v>0.64</c:v>
                </c:pt>
                <c:pt idx="1592">
                  <c:v>0.67</c:v>
                </c:pt>
                <c:pt idx="1593">
                  <c:v>0.68400000000000005</c:v>
                </c:pt>
                <c:pt idx="1594">
                  <c:v>0.69799999999999995</c:v>
                </c:pt>
                <c:pt idx="1595">
                  <c:v>0.67500000000000004</c:v>
                </c:pt>
                <c:pt idx="1596">
                  <c:v>0.67</c:v>
                </c:pt>
                <c:pt idx="1597">
                  <c:v>0.67800000000000005</c:v>
                </c:pt>
                <c:pt idx="1598">
                  <c:v>0.68500000000000005</c:v>
                </c:pt>
                <c:pt idx="1599">
                  <c:v>0.65</c:v>
                </c:pt>
                <c:pt idx="1600">
                  <c:v>0.64500000000000002</c:v>
                </c:pt>
                <c:pt idx="1601">
                  <c:v>0.63</c:v>
                </c:pt>
                <c:pt idx="1602">
                  <c:v>0.63500000000000001</c:v>
                </c:pt>
                <c:pt idx="1603">
                  <c:v>0.63500000000000001</c:v>
                </c:pt>
                <c:pt idx="1604">
                  <c:v>0.625</c:v>
                </c:pt>
                <c:pt idx="1605">
                  <c:v>0.61499999999999999</c:v>
                </c:pt>
                <c:pt idx="1606">
                  <c:v>0.65300000000000002</c:v>
                </c:pt>
                <c:pt idx="1607">
                  <c:v>0.67</c:v>
                </c:pt>
                <c:pt idx="1608">
                  <c:v>0.67500000000000004</c:v>
                </c:pt>
                <c:pt idx="1609">
                  <c:v>0.64500000000000002</c:v>
                </c:pt>
                <c:pt idx="1610">
                  <c:v>0.66</c:v>
                </c:pt>
                <c:pt idx="1611">
                  <c:v>0.66</c:v>
                </c:pt>
                <c:pt idx="1612">
                  <c:v>0.66</c:v>
                </c:pt>
                <c:pt idx="1613">
                  <c:v>0.66</c:v>
                </c:pt>
                <c:pt idx="1614">
                  <c:v>0.68</c:v>
                </c:pt>
                <c:pt idx="1615">
                  <c:v>0.72</c:v>
                </c:pt>
                <c:pt idx="1616">
                  <c:v>0.81</c:v>
                </c:pt>
                <c:pt idx="1617">
                  <c:v>0.81</c:v>
                </c:pt>
                <c:pt idx="1618">
                  <c:v>0.80500000000000005</c:v>
                </c:pt>
                <c:pt idx="1619">
                  <c:v>0.81100000000000005</c:v>
                </c:pt>
                <c:pt idx="1620">
                  <c:v>0.8</c:v>
                </c:pt>
                <c:pt idx="1621">
                  <c:v>0.77800000000000002</c:v>
                </c:pt>
                <c:pt idx="1622">
                  <c:v>0.77500000000000002</c:v>
                </c:pt>
                <c:pt idx="1623">
                  <c:v>0.76500000000000001</c:v>
                </c:pt>
                <c:pt idx="1624">
                  <c:v>0.745</c:v>
                </c:pt>
                <c:pt idx="1625">
                  <c:v>0.70799999999999996</c:v>
                </c:pt>
                <c:pt idx="1626">
                  <c:v>0.74</c:v>
                </c:pt>
                <c:pt idx="1627">
                  <c:v>0.79800000000000004</c:v>
                </c:pt>
                <c:pt idx="1628">
                  <c:v>0.85099999999999998</c:v>
                </c:pt>
                <c:pt idx="1629">
                  <c:v>0.84799999999999998</c:v>
                </c:pt>
                <c:pt idx="1630">
                  <c:v>0.81299999999999994</c:v>
                </c:pt>
                <c:pt idx="1631">
                  <c:v>0.84</c:v>
                </c:pt>
                <c:pt idx="1632">
                  <c:v>0.9</c:v>
                </c:pt>
                <c:pt idx="1633">
                  <c:v>0.87</c:v>
                </c:pt>
                <c:pt idx="1634">
                  <c:v>0.82399999999999995</c:v>
                </c:pt>
                <c:pt idx="1635">
                  <c:v>0.85499999999999998</c:v>
                </c:pt>
                <c:pt idx="1636">
                  <c:v>0.82599999999999996</c:v>
                </c:pt>
                <c:pt idx="1637">
                  <c:v>0.76500000000000001</c:v>
                </c:pt>
                <c:pt idx="1638">
                  <c:v>0.749</c:v>
                </c:pt>
                <c:pt idx="1639">
                  <c:v>0.75700000000000001</c:v>
                </c:pt>
                <c:pt idx="1640">
                  <c:v>0.74399999999999999</c:v>
                </c:pt>
                <c:pt idx="1641">
                  <c:v>0.72399999999999998</c:v>
                </c:pt>
                <c:pt idx="1642">
                  <c:v>0.72799999999999998</c:v>
                </c:pt>
                <c:pt idx="1643">
                  <c:v>0.75700000000000001</c:v>
                </c:pt>
                <c:pt idx="1644">
                  <c:v>0.76500000000000001</c:v>
                </c:pt>
                <c:pt idx="1645">
                  <c:v>0.81100000000000005</c:v>
                </c:pt>
                <c:pt idx="1646">
                  <c:v>0.82399999999999995</c:v>
                </c:pt>
                <c:pt idx="1647">
                  <c:v>0.82</c:v>
                </c:pt>
                <c:pt idx="1648">
                  <c:v>0.79500000000000004</c:v>
                </c:pt>
                <c:pt idx="1649">
                  <c:v>0.81499999999999995</c:v>
                </c:pt>
                <c:pt idx="1650">
                  <c:v>0.82</c:v>
                </c:pt>
                <c:pt idx="1651">
                  <c:v>0.84399999999999997</c:v>
                </c:pt>
                <c:pt idx="1652">
                  <c:v>0.84799999999999998</c:v>
                </c:pt>
                <c:pt idx="1653">
                  <c:v>0.84899999999999998</c:v>
                </c:pt>
                <c:pt idx="1654">
                  <c:v>0.88500000000000001</c:v>
                </c:pt>
                <c:pt idx="1655">
                  <c:v>0.874</c:v>
                </c:pt>
                <c:pt idx="1656">
                  <c:v>0.9</c:v>
                </c:pt>
                <c:pt idx="1657">
                  <c:v>0.90900000000000003</c:v>
                </c:pt>
                <c:pt idx="1658">
                  <c:v>0.90500000000000003</c:v>
                </c:pt>
                <c:pt idx="1659">
                  <c:v>0.90800000000000003</c:v>
                </c:pt>
                <c:pt idx="1660">
                  <c:v>0.88900000000000001</c:v>
                </c:pt>
                <c:pt idx="1661">
                  <c:v>0.85</c:v>
                </c:pt>
                <c:pt idx="1662">
                  <c:v>0.85099999999999998</c:v>
                </c:pt>
                <c:pt idx="1663">
                  <c:v>0.80100000000000005</c:v>
                </c:pt>
                <c:pt idx="1664">
                  <c:v>0.79</c:v>
                </c:pt>
                <c:pt idx="1665">
                  <c:v>0.749</c:v>
                </c:pt>
                <c:pt idx="1666">
                  <c:v>0.75900000000000001</c:v>
                </c:pt>
                <c:pt idx="1667">
                  <c:v>0.75</c:v>
                </c:pt>
                <c:pt idx="1668">
                  <c:v>0.754</c:v>
                </c:pt>
                <c:pt idx="1669">
                  <c:v>0.79500000000000004</c:v>
                </c:pt>
                <c:pt idx="1670">
                  <c:v>0.81299999999999994</c:v>
                </c:pt>
                <c:pt idx="1671">
                  <c:v>0.80500000000000005</c:v>
                </c:pt>
                <c:pt idx="1672">
                  <c:v>0.81399999999999995</c:v>
                </c:pt>
                <c:pt idx="1673">
                  <c:v>0.82899999999999996</c:v>
                </c:pt>
                <c:pt idx="1674">
                  <c:v>0.83399999999999996</c:v>
                </c:pt>
                <c:pt idx="1675">
                  <c:v>0.84099999999999997</c:v>
                </c:pt>
                <c:pt idx="1676">
                  <c:v>0.83</c:v>
                </c:pt>
                <c:pt idx="1677">
                  <c:v>0.81699999999999995</c:v>
                </c:pt>
                <c:pt idx="1678">
                  <c:v>0.81899999999999995</c:v>
                </c:pt>
                <c:pt idx="1679">
                  <c:v>0.79900000000000004</c:v>
                </c:pt>
                <c:pt idx="1680">
                  <c:v>0.80400000000000005</c:v>
                </c:pt>
                <c:pt idx="1681">
                  <c:v>0.80400000000000005</c:v>
                </c:pt>
                <c:pt idx="1682">
                  <c:v>0.82699999999999996</c:v>
                </c:pt>
                <c:pt idx="1683">
                  <c:v>0.79600000000000004</c:v>
                </c:pt>
                <c:pt idx="1684">
                  <c:v>0.81200000000000006</c:v>
                </c:pt>
                <c:pt idx="1685">
                  <c:v>0.81399999999999995</c:v>
                </c:pt>
                <c:pt idx="1686">
                  <c:v>0.80100000000000005</c:v>
                </c:pt>
                <c:pt idx="1687">
                  <c:v>0.79100000000000004</c:v>
                </c:pt>
                <c:pt idx="1688">
                  <c:v>0.8</c:v>
                </c:pt>
                <c:pt idx="1689">
                  <c:v>0.77700000000000002</c:v>
                </c:pt>
                <c:pt idx="1690">
                  <c:v>0.755</c:v>
                </c:pt>
                <c:pt idx="1691">
                  <c:v>0.76300000000000001</c:v>
                </c:pt>
                <c:pt idx="1692">
                  <c:v>0.77200000000000002</c:v>
                </c:pt>
                <c:pt idx="1693">
                  <c:v>0.66400000000000003</c:v>
                </c:pt>
                <c:pt idx="1694">
                  <c:v>0.64600000000000002</c:v>
                </c:pt>
                <c:pt idx="1695">
                  <c:v>0.67200000000000004</c:v>
                </c:pt>
                <c:pt idx="1696">
                  <c:v>0.68100000000000005</c:v>
                </c:pt>
                <c:pt idx="1697">
                  <c:v>0.65</c:v>
                </c:pt>
                <c:pt idx="1698">
                  <c:v>0.65100000000000002</c:v>
                </c:pt>
                <c:pt idx="1699">
                  <c:v>0.68200000000000005</c:v>
                </c:pt>
                <c:pt idx="1700">
                  <c:v>0.69299999999999995</c:v>
                </c:pt>
                <c:pt idx="1701">
                  <c:v>0.69099999999999995</c:v>
                </c:pt>
                <c:pt idx="1702">
                  <c:v>0.67900000000000005</c:v>
                </c:pt>
                <c:pt idx="1703">
                  <c:v>0.70399999999999996</c:v>
                </c:pt>
                <c:pt idx="1704">
                  <c:v>0.63600000000000001</c:v>
                </c:pt>
                <c:pt idx="1705">
                  <c:v>0.65</c:v>
                </c:pt>
                <c:pt idx="1706">
                  <c:v>0.63</c:v>
                </c:pt>
                <c:pt idx="1707">
                  <c:v>0.64500000000000002</c:v>
                </c:pt>
                <c:pt idx="1708">
                  <c:v>0.64500000000000002</c:v>
                </c:pt>
                <c:pt idx="1709">
                  <c:v>0.64300000000000002</c:v>
                </c:pt>
                <c:pt idx="1710">
                  <c:v>0.66800000000000004</c:v>
                </c:pt>
                <c:pt idx="1711">
                  <c:v>0.65100000000000002</c:v>
                </c:pt>
                <c:pt idx="1712">
                  <c:v>0.65900000000000003</c:v>
                </c:pt>
                <c:pt idx="1713">
                  <c:v>0.63400000000000001</c:v>
                </c:pt>
                <c:pt idx="1714">
                  <c:v>0.623</c:v>
                </c:pt>
                <c:pt idx="1715">
                  <c:v>0.59699999999999998</c:v>
                </c:pt>
                <c:pt idx="1716">
                  <c:v>0.625</c:v>
                </c:pt>
                <c:pt idx="1717">
                  <c:v>0.63500000000000001</c:v>
                </c:pt>
                <c:pt idx="1718">
                  <c:v>0.66</c:v>
                </c:pt>
                <c:pt idx="1719">
                  <c:v>0.69399999999999995</c:v>
                </c:pt>
                <c:pt idx="1720">
                  <c:v>0.65900000000000003</c:v>
                </c:pt>
                <c:pt idx="1721">
                  <c:v>0.65500000000000003</c:v>
                </c:pt>
                <c:pt idx="1722">
                  <c:v>0.66</c:v>
                </c:pt>
                <c:pt idx="1723">
                  <c:v>0.67</c:v>
                </c:pt>
                <c:pt idx="1724">
                  <c:v>0.67300000000000004</c:v>
                </c:pt>
                <c:pt idx="1725">
                  <c:v>0.67900000000000005</c:v>
                </c:pt>
                <c:pt idx="1726">
                  <c:v>0.69899999999999995</c:v>
                </c:pt>
                <c:pt idx="1727">
                  <c:v>0.69499999999999995</c:v>
                </c:pt>
                <c:pt idx="1728">
                  <c:v>0.71499999999999997</c:v>
                </c:pt>
                <c:pt idx="1729">
                  <c:v>0.748</c:v>
                </c:pt>
                <c:pt idx="1730">
                  <c:v>0.75600000000000001</c:v>
                </c:pt>
                <c:pt idx="1731">
                  <c:v>0.77800000000000002</c:v>
                </c:pt>
                <c:pt idx="1732">
                  <c:v>0.80600000000000005</c:v>
                </c:pt>
                <c:pt idx="1733">
                  <c:v>0.79100000000000004</c:v>
                </c:pt>
                <c:pt idx="1734">
                  <c:v>0.80400000000000005</c:v>
                </c:pt>
                <c:pt idx="1735">
                  <c:v>0.78200000000000003</c:v>
                </c:pt>
                <c:pt idx="1736">
                  <c:v>0.77500000000000002</c:v>
                </c:pt>
                <c:pt idx="1737">
                  <c:v>0.753</c:v>
                </c:pt>
                <c:pt idx="1738">
                  <c:v>0.77</c:v>
                </c:pt>
                <c:pt idx="1739">
                  <c:v>0.748</c:v>
                </c:pt>
                <c:pt idx="1740">
                  <c:v>0.73499999999999999</c:v>
                </c:pt>
                <c:pt idx="1741">
                  <c:v>0.749</c:v>
                </c:pt>
                <c:pt idx="1742">
                  <c:v>0.75</c:v>
                </c:pt>
                <c:pt idx="1743">
                  <c:v>0.752</c:v>
                </c:pt>
                <c:pt idx="1744">
                  <c:v>0.78500000000000003</c:v>
                </c:pt>
                <c:pt idx="1745">
                  <c:v>0.79500000000000004</c:v>
                </c:pt>
                <c:pt idx="1746">
                  <c:v>0.78500000000000003</c:v>
                </c:pt>
                <c:pt idx="1747">
                  <c:v>0.77</c:v>
                </c:pt>
                <c:pt idx="1748">
                  <c:v>0.76500000000000001</c:v>
                </c:pt>
                <c:pt idx="1749">
                  <c:v>0.74</c:v>
                </c:pt>
                <c:pt idx="1750">
                  <c:v>0.80900000000000005</c:v>
                </c:pt>
                <c:pt idx="1751">
                  <c:v>0.81499999999999995</c:v>
                </c:pt>
                <c:pt idx="1752">
                  <c:v>0.82399999999999995</c:v>
                </c:pt>
                <c:pt idx="1753">
                  <c:v>0.81599999999999995</c:v>
                </c:pt>
                <c:pt idx="1754">
                  <c:v>0.77900000000000003</c:v>
                </c:pt>
                <c:pt idx="1755">
                  <c:v>0.78900000000000003</c:v>
                </c:pt>
                <c:pt idx="1756">
                  <c:v>0.80800000000000005</c:v>
                </c:pt>
                <c:pt idx="1757">
                  <c:v>0.81</c:v>
                </c:pt>
                <c:pt idx="1758">
                  <c:v>0.81</c:v>
                </c:pt>
                <c:pt idx="1759">
                  <c:v>0.81</c:v>
                </c:pt>
                <c:pt idx="1760">
                  <c:v>0.79100000000000004</c:v>
                </c:pt>
                <c:pt idx="1761">
                  <c:v>0.83499999999999996</c:v>
                </c:pt>
                <c:pt idx="1762">
                  <c:v>0.82099999999999995</c:v>
                </c:pt>
                <c:pt idx="1763">
                  <c:v>0.81</c:v>
                </c:pt>
                <c:pt idx="1764">
                  <c:v>0.81499999999999995</c:v>
                </c:pt>
                <c:pt idx="1765">
                  <c:v>0.81</c:v>
                </c:pt>
                <c:pt idx="1766">
                  <c:v>0.83299999999999996</c:v>
                </c:pt>
                <c:pt idx="1767">
                  <c:v>0.85499999999999998</c:v>
                </c:pt>
                <c:pt idx="1768">
                  <c:v>0.85499999999999998</c:v>
                </c:pt>
                <c:pt idx="1769">
                  <c:v>0.82499999999999996</c:v>
                </c:pt>
                <c:pt idx="1770">
                  <c:v>0.80900000000000005</c:v>
                </c:pt>
                <c:pt idx="1771">
                  <c:v>0.79500000000000004</c:v>
                </c:pt>
                <c:pt idx="1772">
                  <c:v>0.78900000000000003</c:v>
                </c:pt>
                <c:pt idx="1773">
                  <c:v>0.81699999999999995</c:v>
                </c:pt>
                <c:pt idx="1774">
                  <c:v>0.82899999999999996</c:v>
                </c:pt>
                <c:pt idx="1775">
                  <c:v>0.80900000000000005</c:v>
                </c:pt>
                <c:pt idx="1776">
                  <c:v>0.78700000000000003</c:v>
                </c:pt>
                <c:pt idx="1777">
                  <c:v>0.77200000000000002</c:v>
                </c:pt>
                <c:pt idx="1778">
                  <c:v>0.78</c:v>
                </c:pt>
                <c:pt idx="1779">
                  <c:v>0.77500000000000002</c:v>
                </c:pt>
                <c:pt idx="1780">
                  <c:v>0.76</c:v>
                </c:pt>
                <c:pt idx="1781">
                  <c:v>0.81</c:v>
                </c:pt>
                <c:pt idx="1782">
                  <c:v>0.80500000000000005</c:v>
                </c:pt>
                <c:pt idx="1783">
                  <c:v>0.80500000000000005</c:v>
                </c:pt>
                <c:pt idx="1784">
                  <c:v>0.80200000000000005</c:v>
                </c:pt>
                <c:pt idx="1785">
                  <c:v>0.80200000000000005</c:v>
                </c:pt>
                <c:pt idx="1786">
                  <c:v>0.80200000000000005</c:v>
                </c:pt>
                <c:pt idx="1787">
                  <c:v>0.84</c:v>
                </c:pt>
                <c:pt idx="1788">
                  <c:v>0.83499999999999996</c:v>
                </c:pt>
                <c:pt idx="1789">
                  <c:v>0.83499999999999996</c:v>
                </c:pt>
                <c:pt idx="1790">
                  <c:v>0.84399999999999997</c:v>
                </c:pt>
                <c:pt idx="1791">
                  <c:v>0.84399999999999997</c:v>
                </c:pt>
                <c:pt idx="1792">
                  <c:v>0.82</c:v>
                </c:pt>
                <c:pt idx="1793">
                  <c:v>0.82499999999999996</c:v>
                </c:pt>
                <c:pt idx="1794">
                  <c:v>0.83399999999999996</c:v>
                </c:pt>
                <c:pt idx="1795">
                  <c:v>0.83899999999999997</c:v>
                </c:pt>
                <c:pt idx="1796">
                  <c:v>0.78500000000000003</c:v>
                </c:pt>
                <c:pt idx="1797">
                  <c:v>0.79800000000000004</c:v>
                </c:pt>
                <c:pt idx="1798">
                  <c:v>0.76200000000000001</c:v>
                </c:pt>
                <c:pt idx="1799">
                  <c:v>0.73699999999999999</c:v>
                </c:pt>
                <c:pt idx="1800">
                  <c:v>0.73</c:v>
                </c:pt>
                <c:pt idx="1801">
                  <c:v>0.73899999999999999</c:v>
                </c:pt>
                <c:pt idx="1802">
                  <c:v>0.745</c:v>
                </c:pt>
                <c:pt idx="1803">
                  <c:v>0.72599999999999998</c:v>
                </c:pt>
                <c:pt idx="1804">
                  <c:v>0.73899999999999999</c:v>
                </c:pt>
                <c:pt idx="1805">
                  <c:v>0.72599999999999998</c:v>
                </c:pt>
                <c:pt idx="1806">
                  <c:v>0.72799999999999998</c:v>
                </c:pt>
                <c:pt idx="1807">
                  <c:v>0.73899999999999999</c:v>
                </c:pt>
                <c:pt idx="1808">
                  <c:v>0.76</c:v>
                </c:pt>
                <c:pt idx="1809">
                  <c:v>0.76</c:v>
                </c:pt>
                <c:pt idx="1810">
                  <c:v>0.77</c:v>
                </c:pt>
                <c:pt idx="1811">
                  <c:v>0.78500000000000003</c:v>
                </c:pt>
                <c:pt idx="1812">
                  <c:v>0.77</c:v>
                </c:pt>
                <c:pt idx="1813">
                  <c:v>0.746</c:v>
                </c:pt>
                <c:pt idx="1814">
                  <c:v>0.745</c:v>
                </c:pt>
                <c:pt idx="1815">
                  <c:v>0.77500000000000002</c:v>
                </c:pt>
                <c:pt idx="1816">
                  <c:v>0.77</c:v>
                </c:pt>
                <c:pt idx="1817">
                  <c:v>0.79400000000000004</c:v>
                </c:pt>
                <c:pt idx="1818">
                  <c:v>0.78200000000000003</c:v>
                </c:pt>
                <c:pt idx="1819">
                  <c:v>0.78900000000000003</c:v>
                </c:pt>
                <c:pt idx="1820">
                  <c:v>0.78500000000000003</c:v>
                </c:pt>
                <c:pt idx="1821">
                  <c:v>0.80800000000000005</c:v>
                </c:pt>
                <c:pt idx="1822">
                  <c:v>0.82299999999999995</c:v>
                </c:pt>
                <c:pt idx="1823">
                  <c:v>0.84299999999999997</c:v>
                </c:pt>
                <c:pt idx="1824">
                  <c:v>0.83599999999999997</c:v>
                </c:pt>
                <c:pt idx="1825">
                  <c:v>0.81599999999999995</c:v>
                </c:pt>
                <c:pt idx="1826">
                  <c:v>0.83499999999999996</c:v>
                </c:pt>
                <c:pt idx="1827">
                  <c:v>0.84499999999999997</c:v>
                </c:pt>
                <c:pt idx="1828">
                  <c:v>0.82899999999999996</c:v>
                </c:pt>
                <c:pt idx="1829">
                  <c:v>0.79400000000000004</c:v>
                </c:pt>
                <c:pt idx="1830">
                  <c:v>0.80400000000000005</c:v>
                </c:pt>
                <c:pt idx="1831">
                  <c:v>0.80400000000000005</c:v>
                </c:pt>
                <c:pt idx="1832">
                  <c:v>0.79900000000000004</c:v>
                </c:pt>
                <c:pt idx="1833">
                  <c:v>0.79400000000000004</c:v>
                </c:pt>
                <c:pt idx="1834">
                  <c:v>0.8</c:v>
                </c:pt>
                <c:pt idx="1835">
                  <c:v>0.79400000000000004</c:v>
                </c:pt>
                <c:pt idx="1836">
                  <c:v>0.77500000000000002</c:v>
                </c:pt>
                <c:pt idx="1837">
                  <c:v>0.78400000000000003</c:v>
                </c:pt>
                <c:pt idx="1838">
                  <c:v>0.78</c:v>
                </c:pt>
                <c:pt idx="1839">
                  <c:v>0.78900000000000003</c:v>
                </c:pt>
                <c:pt idx="1840">
                  <c:v>0.79500000000000004</c:v>
                </c:pt>
                <c:pt idx="1841">
                  <c:v>0.79400000000000004</c:v>
                </c:pt>
                <c:pt idx="1842">
                  <c:v>0.79500000000000004</c:v>
                </c:pt>
                <c:pt idx="1843">
                  <c:v>0.80800000000000005</c:v>
                </c:pt>
                <c:pt idx="1844">
                  <c:v>0.83499999999999996</c:v>
                </c:pt>
                <c:pt idx="1845">
                  <c:v>0.82199999999999995</c:v>
                </c:pt>
                <c:pt idx="1846">
                  <c:v>0.83</c:v>
                </c:pt>
                <c:pt idx="1847">
                  <c:v>0.81899999999999995</c:v>
                </c:pt>
                <c:pt idx="1848">
                  <c:v>0.82</c:v>
                </c:pt>
                <c:pt idx="1849">
                  <c:v>0.81</c:v>
                </c:pt>
                <c:pt idx="1850">
                  <c:v>0.80900000000000005</c:v>
                </c:pt>
                <c:pt idx="1851">
                  <c:v>0.82499999999999996</c:v>
                </c:pt>
                <c:pt idx="1852">
                  <c:v>0.81399999999999995</c:v>
                </c:pt>
                <c:pt idx="1853">
                  <c:v>0.81</c:v>
                </c:pt>
                <c:pt idx="1854">
                  <c:v>0.81399999999999995</c:v>
                </c:pt>
                <c:pt idx="1855">
                  <c:v>0.82399999999999995</c:v>
                </c:pt>
                <c:pt idx="1856">
                  <c:v>0.80900000000000005</c:v>
                </c:pt>
                <c:pt idx="1857">
                  <c:v>0.81899999999999995</c:v>
                </c:pt>
                <c:pt idx="1858">
                  <c:v>0.81499999999999995</c:v>
                </c:pt>
                <c:pt idx="1859">
                  <c:v>0.82899999999999996</c:v>
                </c:pt>
                <c:pt idx="1860">
                  <c:v>0.83899999999999997</c:v>
                </c:pt>
                <c:pt idx="1861">
                  <c:v>0.85799999999999998</c:v>
                </c:pt>
                <c:pt idx="1862">
                  <c:v>0.84699999999999998</c:v>
                </c:pt>
                <c:pt idx="1863">
                  <c:v>0.85899999999999999</c:v>
                </c:pt>
                <c:pt idx="1864">
                  <c:v>0.86099999999999999</c:v>
                </c:pt>
                <c:pt idx="1865">
                  <c:v>0.85099999999999998</c:v>
                </c:pt>
                <c:pt idx="1866">
                  <c:v>0.85</c:v>
                </c:pt>
                <c:pt idx="1867">
                  <c:v>0.85899999999999999</c:v>
                </c:pt>
                <c:pt idx="1868">
                  <c:v>0.86499999999999999</c:v>
                </c:pt>
                <c:pt idx="1869">
                  <c:v>0.871</c:v>
                </c:pt>
                <c:pt idx="1870">
                  <c:v>0.85399999999999998</c:v>
                </c:pt>
                <c:pt idx="1871">
                  <c:v>0.85399999999999998</c:v>
                </c:pt>
                <c:pt idx="1872">
                  <c:v>0.85499999999999998</c:v>
                </c:pt>
                <c:pt idx="1873">
                  <c:v>0.85599999999999998</c:v>
                </c:pt>
                <c:pt idx="1874">
                  <c:v>0.85899999999999999</c:v>
                </c:pt>
                <c:pt idx="1875">
                  <c:v>0.86</c:v>
                </c:pt>
                <c:pt idx="1876">
                  <c:v>0.86899999999999999</c:v>
                </c:pt>
                <c:pt idx="1877">
                  <c:v>0.879</c:v>
                </c:pt>
                <c:pt idx="1878">
                  <c:v>0.875</c:v>
                </c:pt>
                <c:pt idx="1879">
                  <c:v>0.88500000000000001</c:v>
                </c:pt>
                <c:pt idx="1880">
                  <c:v>0.89</c:v>
                </c:pt>
                <c:pt idx="1881">
                  <c:v>0.877</c:v>
                </c:pt>
                <c:pt idx="1882">
                  <c:v>0.86599999999999999</c:v>
                </c:pt>
                <c:pt idx="1883">
                  <c:v>0.879</c:v>
                </c:pt>
                <c:pt idx="1884">
                  <c:v>0.88500000000000001</c:v>
                </c:pt>
                <c:pt idx="1885">
                  <c:v>0.88100000000000001</c:v>
                </c:pt>
                <c:pt idx="1886">
                  <c:v>0.89700000000000002</c:v>
                </c:pt>
                <c:pt idx="1887">
                  <c:v>0.90500000000000003</c:v>
                </c:pt>
                <c:pt idx="1888">
                  <c:v>0.92300000000000004</c:v>
                </c:pt>
                <c:pt idx="1889">
                  <c:v>0.93799999999999994</c:v>
                </c:pt>
                <c:pt idx="1890">
                  <c:v>0.95799999999999996</c:v>
                </c:pt>
                <c:pt idx="1891">
                  <c:v>0.98</c:v>
                </c:pt>
                <c:pt idx="1892">
                  <c:v>0.98399999999999999</c:v>
                </c:pt>
                <c:pt idx="1893">
                  <c:v>0.99</c:v>
                </c:pt>
                <c:pt idx="1894">
                  <c:v>1</c:v>
                </c:pt>
                <c:pt idx="1895">
                  <c:v>1</c:v>
                </c:pt>
                <c:pt idx="1896">
                  <c:v>1.01</c:v>
                </c:pt>
                <c:pt idx="1897">
                  <c:v>1.03</c:v>
                </c:pt>
                <c:pt idx="1898">
                  <c:v>1.0469999999999999</c:v>
                </c:pt>
                <c:pt idx="1899">
                  <c:v>1.0549999999999999</c:v>
                </c:pt>
                <c:pt idx="1900">
                  <c:v>1.075</c:v>
                </c:pt>
                <c:pt idx="1901">
                  <c:v>1.0880000000000001</c:v>
                </c:pt>
                <c:pt idx="1902">
                  <c:v>1.0720000000000001</c:v>
                </c:pt>
                <c:pt idx="1903">
                  <c:v>1.042</c:v>
                </c:pt>
                <c:pt idx="1904">
                  <c:v>1.02</c:v>
                </c:pt>
                <c:pt idx="1905">
                  <c:v>1.038</c:v>
                </c:pt>
                <c:pt idx="1906">
                  <c:v>1.026</c:v>
                </c:pt>
                <c:pt idx="1907">
                  <c:v>1.0289999999999999</c:v>
                </c:pt>
                <c:pt idx="1908">
                  <c:v>1.02</c:v>
                </c:pt>
                <c:pt idx="1909">
                  <c:v>1.014</c:v>
                </c:pt>
                <c:pt idx="1910">
                  <c:v>1.006</c:v>
                </c:pt>
                <c:pt idx="1911">
                  <c:v>1.02</c:v>
                </c:pt>
                <c:pt idx="1912">
                  <c:v>1.036</c:v>
                </c:pt>
                <c:pt idx="1913">
                  <c:v>1.0249999999999999</c:v>
                </c:pt>
                <c:pt idx="1914">
                  <c:v>1.04</c:v>
                </c:pt>
                <c:pt idx="1915">
                  <c:v>1.0449999999999999</c:v>
                </c:pt>
                <c:pt idx="1916">
                  <c:v>1.05</c:v>
                </c:pt>
                <c:pt idx="1917">
                  <c:v>1.069</c:v>
                </c:pt>
                <c:pt idx="1918">
                  <c:v>1.0740000000000001</c:v>
                </c:pt>
                <c:pt idx="1919">
                  <c:v>1.0840000000000001</c:v>
                </c:pt>
                <c:pt idx="1920">
                  <c:v>1.08</c:v>
                </c:pt>
                <c:pt idx="1921">
                  <c:v>1.0449999999999999</c:v>
                </c:pt>
                <c:pt idx="1922">
                  <c:v>1.0389999999999999</c:v>
                </c:pt>
                <c:pt idx="1923">
                  <c:v>1.0589999999999999</c:v>
                </c:pt>
                <c:pt idx="1924">
                  <c:v>1.0589999999999999</c:v>
                </c:pt>
                <c:pt idx="1925">
                  <c:v>1.0509999999999999</c:v>
                </c:pt>
                <c:pt idx="1926">
                  <c:v>1.036</c:v>
                </c:pt>
                <c:pt idx="1927">
                  <c:v>1.044</c:v>
                </c:pt>
                <c:pt idx="1928">
                  <c:v>1.0409999999999999</c:v>
                </c:pt>
                <c:pt idx="1929">
                  <c:v>1.022</c:v>
                </c:pt>
                <c:pt idx="1930">
                  <c:v>1.02</c:v>
                </c:pt>
                <c:pt idx="1931">
                  <c:v>1.02</c:v>
                </c:pt>
                <c:pt idx="1932">
                  <c:v>1.0249999999999999</c:v>
                </c:pt>
                <c:pt idx="1933">
                  <c:v>0.98399999999999999</c:v>
                </c:pt>
                <c:pt idx="1934">
                  <c:v>0.99</c:v>
                </c:pt>
                <c:pt idx="1935">
                  <c:v>0.98599999999999999</c:v>
                </c:pt>
                <c:pt idx="1936">
                  <c:v>0.98499999999999999</c:v>
                </c:pt>
                <c:pt idx="1937">
                  <c:v>0.995</c:v>
                </c:pt>
                <c:pt idx="1938">
                  <c:v>0.99</c:v>
                </c:pt>
                <c:pt idx="1939">
                  <c:v>0.96599999999999997</c:v>
                </c:pt>
                <c:pt idx="1940">
                  <c:v>0.97599999999999998</c:v>
                </c:pt>
                <c:pt idx="1941">
                  <c:v>1.014</c:v>
                </c:pt>
                <c:pt idx="1942">
                  <c:v>1.034</c:v>
                </c:pt>
                <c:pt idx="1943">
                  <c:v>0.95</c:v>
                </c:pt>
                <c:pt idx="1944">
                  <c:v>0.93600000000000005</c:v>
                </c:pt>
                <c:pt idx="1945">
                  <c:v>0.95499999999999996</c:v>
                </c:pt>
                <c:pt idx="1946">
                  <c:v>0.91300000000000003</c:v>
                </c:pt>
                <c:pt idx="1947">
                  <c:v>0.878</c:v>
                </c:pt>
                <c:pt idx="1948">
                  <c:v>0.82899999999999996</c:v>
                </c:pt>
                <c:pt idx="1949">
                  <c:v>0.83799999999999997</c:v>
                </c:pt>
                <c:pt idx="1950">
                  <c:v>0.84899999999999998</c:v>
                </c:pt>
                <c:pt idx="1951">
                  <c:v>0.873</c:v>
                </c:pt>
                <c:pt idx="1952">
                  <c:v>0.90700000000000003</c:v>
                </c:pt>
                <c:pt idx="1953">
                  <c:v>0.89100000000000001</c:v>
                </c:pt>
                <c:pt idx="1954">
                  <c:v>0.89</c:v>
                </c:pt>
                <c:pt idx="1955">
                  <c:v>0.88500000000000001</c:v>
                </c:pt>
                <c:pt idx="1956">
                  <c:v>0.88</c:v>
                </c:pt>
                <c:pt idx="1957">
                  <c:v>0.85699999999999998</c:v>
                </c:pt>
                <c:pt idx="1958">
                  <c:v>0.88</c:v>
                </c:pt>
                <c:pt idx="1959">
                  <c:v>0.875</c:v>
                </c:pt>
                <c:pt idx="1960">
                  <c:v>0.86</c:v>
                </c:pt>
                <c:pt idx="1961">
                  <c:v>0.84399999999999997</c:v>
                </c:pt>
                <c:pt idx="1962">
                  <c:v>0.83499999999999996</c:v>
                </c:pt>
                <c:pt idx="1963">
                  <c:v>0.82499999999999996</c:v>
                </c:pt>
                <c:pt idx="1964">
                  <c:v>0.78500000000000003</c:v>
                </c:pt>
                <c:pt idx="1965">
                  <c:v>0.79300000000000004</c:v>
                </c:pt>
                <c:pt idx="1966">
                  <c:v>0.79500000000000004</c:v>
                </c:pt>
                <c:pt idx="1967">
                  <c:v>0.79500000000000004</c:v>
                </c:pt>
                <c:pt idx="1968">
                  <c:v>0.79900000000000004</c:v>
                </c:pt>
                <c:pt idx="1969">
                  <c:v>0.8</c:v>
                </c:pt>
                <c:pt idx="1970">
                  <c:v>0.78700000000000003</c:v>
                </c:pt>
                <c:pt idx="1971">
                  <c:v>0.80100000000000005</c:v>
                </c:pt>
                <c:pt idx="1972">
                  <c:v>0.81299999999999994</c:v>
                </c:pt>
                <c:pt idx="1973">
                  <c:v>0.84399999999999997</c:v>
                </c:pt>
                <c:pt idx="1974">
                  <c:v>0.85</c:v>
                </c:pt>
                <c:pt idx="1975">
                  <c:v>0.86899999999999999</c:v>
                </c:pt>
                <c:pt idx="1976">
                  <c:v>0.871</c:v>
                </c:pt>
                <c:pt idx="1977">
                  <c:v>0.88400000000000001</c:v>
                </c:pt>
                <c:pt idx="1978">
                  <c:v>0.87</c:v>
                </c:pt>
                <c:pt idx="1979">
                  <c:v>0.84899999999999998</c:v>
                </c:pt>
                <c:pt idx="1980">
                  <c:v>0.85899999999999999</c:v>
                </c:pt>
                <c:pt idx="1981">
                  <c:v>0.86399999999999999</c:v>
                </c:pt>
                <c:pt idx="1982">
                  <c:v>0.88500000000000001</c:v>
                </c:pt>
                <c:pt idx="1983">
                  <c:v>0.87</c:v>
                </c:pt>
                <c:pt idx="1984">
                  <c:v>0.87</c:v>
                </c:pt>
                <c:pt idx="1985">
                  <c:v>0.89500000000000002</c:v>
                </c:pt>
                <c:pt idx="1986">
                  <c:v>0.90900000000000003</c:v>
                </c:pt>
                <c:pt idx="1987">
                  <c:v>0.91</c:v>
                </c:pt>
                <c:pt idx="1988">
                  <c:v>0.88</c:v>
                </c:pt>
                <c:pt idx="1989">
                  <c:v>0.89400000000000002</c:v>
                </c:pt>
                <c:pt idx="1990">
                  <c:v>0.89</c:v>
                </c:pt>
                <c:pt idx="1991">
                  <c:v>0.86199999999999999</c:v>
                </c:pt>
                <c:pt idx="1992">
                  <c:v>0.84599999999999997</c:v>
                </c:pt>
                <c:pt idx="1993">
                  <c:v>0.80800000000000005</c:v>
                </c:pt>
                <c:pt idx="1994">
                  <c:v>0.79600000000000004</c:v>
                </c:pt>
                <c:pt idx="1995">
                  <c:v>0.79900000000000004</c:v>
                </c:pt>
                <c:pt idx="1996">
                  <c:v>0.79100000000000004</c:v>
                </c:pt>
                <c:pt idx="1997">
                  <c:v>0.77700000000000002</c:v>
                </c:pt>
                <c:pt idx="1998">
                  <c:v>0.78700000000000003</c:v>
                </c:pt>
                <c:pt idx="1999">
                  <c:v>0.78</c:v>
                </c:pt>
                <c:pt idx="2000">
                  <c:v>0.77500000000000002</c:v>
                </c:pt>
                <c:pt idx="2001">
                  <c:v>0.79</c:v>
                </c:pt>
                <c:pt idx="2002">
                  <c:v>0.83</c:v>
                </c:pt>
                <c:pt idx="2003">
                  <c:v>0.78500000000000003</c:v>
                </c:pt>
                <c:pt idx="2004">
                  <c:v>0.79</c:v>
                </c:pt>
                <c:pt idx="2005">
                  <c:v>0.78</c:v>
                </c:pt>
                <c:pt idx="2006">
                  <c:v>0.78</c:v>
                </c:pt>
                <c:pt idx="2007">
                  <c:v>0.77500000000000002</c:v>
                </c:pt>
                <c:pt idx="2008">
                  <c:v>0.77500000000000002</c:v>
                </c:pt>
                <c:pt idx="2009">
                  <c:v>0.77500000000000002</c:v>
                </c:pt>
                <c:pt idx="2010">
                  <c:v>0.76500000000000001</c:v>
                </c:pt>
                <c:pt idx="2011">
                  <c:v>0.77500000000000002</c:v>
                </c:pt>
                <c:pt idx="2012">
                  <c:v>0.75700000000000001</c:v>
                </c:pt>
                <c:pt idx="2013">
                  <c:v>0.746</c:v>
                </c:pt>
                <c:pt idx="2014">
                  <c:v>0.74099999999999999</c:v>
                </c:pt>
                <c:pt idx="2015">
                  <c:v>0.74399999999999999</c:v>
                </c:pt>
                <c:pt idx="2016">
                  <c:v>0.73599999999999999</c:v>
                </c:pt>
                <c:pt idx="2017">
                  <c:v>0.73499999999999999</c:v>
                </c:pt>
                <c:pt idx="2018">
                  <c:v>0.73499999999999999</c:v>
                </c:pt>
                <c:pt idx="2019">
                  <c:v>0.754</c:v>
                </c:pt>
                <c:pt idx="2020">
                  <c:v>0.76800000000000002</c:v>
                </c:pt>
                <c:pt idx="2021">
                  <c:v>0.77</c:v>
                </c:pt>
                <c:pt idx="2022">
                  <c:v>0.77</c:v>
                </c:pt>
                <c:pt idx="2023">
                  <c:v>0.77</c:v>
                </c:pt>
                <c:pt idx="2024">
                  <c:v>0.75</c:v>
                </c:pt>
                <c:pt idx="2025">
                  <c:v>0.72</c:v>
                </c:pt>
                <c:pt idx="2026">
                  <c:v>0.71899999999999997</c:v>
                </c:pt>
                <c:pt idx="2027">
                  <c:v>0.75</c:v>
                </c:pt>
                <c:pt idx="2028">
                  <c:v>0.749</c:v>
                </c:pt>
                <c:pt idx="2029">
                  <c:v>0.74</c:v>
                </c:pt>
                <c:pt idx="2030">
                  <c:v>0.745</c:v>
                </c:pt>
                <c:pt idx="2031">
                  <c:v>0.72499999999999998</c:v>
                </c:pt>
                <c:pt idx="2032">
                  <c:v>0.745</c:v>
                </c:pt>
                <c:pt idx="2033">
                  <c:v>0.74</c:v>
                </c:pt>
                <c:pt idx="2034">
                  <c:v>0.72799999999999998</c:v>
                </c:pt>
                <c:pt idx="2035">
                  <c:v>0.72099999999999997</c:v>
                </c:pt>
                <c:pt idx="2036">
                  <c:v>0.72</c:v>
                </c:pt>
                <c:pt idx="2037">
                  <c:v>0.72</c:v>
                </c:pt>
                <c:pt idx="2038">
                  <c:v>0.72499999999999998</c:v>
                </c:pt>
                <c:pt idx="2039">
                  <c:v>0.72499999999999998</c:v>
                </c:pt>
                <c:pt idx="2040">
                  <c:v>0.75</c:v>
                </c:pt>
                <c:pt idx="2041">
                  <c:v>0.745</c:v>
                </c:pt>
                <c:pt idx="2042">
                  <c:v>0.74</c:v>
                </c:pt>
                <c:pt idx="2043">
                  <c:v>0.71499999999999997</c:v>
                </c:pt>
                <c:pt idx="2044">
                  <c:v>0.71499999999999997</c:v>
                </c:pt>
                <c:pt idx="2045">
                  <c:v>0.71499999999999997</c:v>
                </c:pt>
                <c:pt idx="2046">
                  <c:v>0.71499999999999997</c:v>
                </c:pt>
                <c:pt idx="2047">
                  <c:v>0.71499999999999997</c:v>
                </c:pt>
                <c:pt idx="2048">
                  <c:v>0.69499999999999995</c:v>
                </c:pt>
                <c:pt idx="2049">
                  <c:v>0.68500000000000005</c:v>
                </c:pt>
                <c:pt idx="2050">
                  <c:v>0.68</c:v>
                </c:pt>
                <c:pt idx="2051">
                  <c:v>0.67</c:v>
                </c:pt>
                <c:pt idx="2052">
                  <c:v>0.64500000000000002</c:v>
                </c:pt>
                <c:pt idx="2053">
                  <c:v>0.61499999999999999</c:v>
                </c:pt>
                <c:pt idx="2054">
                  <c:v>0.61499999999999999</c:v>
                </c:pt>
                <c:pt idx="2055">
                  <c:v>0.61499999999999999</c:v>
                </c:pt>
                <c:pt idx="2056">
                  <c:v>0.59699999999999998</c:v>
                </c:pt>
                <c:pt idx="2057">
                  <c:v>0.59</c:v>
                </c:pt>
                <c:pt idx="2058">
                  <c:v>0.58499999999999996</c:v>
                </c:pt>
                <c:pt idx="2059">
                  <c:v>0.57599999999999996</c:v>
                </c:pt>
                <c:pt idx="2060">
                  <c:v>0.53800000000000003</c:v>
                </c:pt>
                <c:pt idx="2061">
                  <c:v>0.50700000000000001</c:v>
                </c:pt>
                <c:pt idx="2062">
                  <c:v>0.51300000000000001</c:v>
                </c:pt>
                <c:pt idx="2063">
                  <c:v>0.56499999999999995</c:v>
                </c:pt>
                <c:pt idx="2064">
                  <c:v>0.53200000000000003</c:v>
                </c:pt>
                <c:pt idx="2065">
                  <c:v>0.55200000000000005</c:v>
                </c:pt>
                <c:pt idx="2066">
                  <c:v>0.55300000000000005</c:v>
                </c:pt>
                <c:pt idx="2067">
                  <c:v>0.55000000000000004</c:v>
                </c:pt>
                <c:pt idx="2068">
                  <c:v>0.56000000000000005</c:v>
                </c:pt>
                <c:pt idx="2069">
                  <c:v>0.59499999999999997</c:v>
                </c:pt>
                <c:pt idx="2070">
                  <c:v>0.61299999999999999</c:v>
                </c:pt>
                <c:pt idx="2071">
                  <c:v>0.57999999999999996</c:v>
                </c:pt>
                <c:pt idx="2072">
                  <c:v>0.58499999999999996</c:v>
                </c:pt>
                <c:pt idx="2073">
                  <c:v>0.56000000000000005</c:v>
                </c:pt>
                <c:pt idx="2074">
                  <c:v>0.56000000000000005</c:v>
                </c:pt>
                <c:pt idx="2075">
                  <c:v>0.56000000000000005</c:v>
                </c:pt>
                <c:pt idx="2076">
                  <c:v>0.56499999999999995</c:v>
                </c:pt>
                <c:pt idx="2077">
                  <c:v>0.59499999999999997</c:v>
                </c:pt>
                <c:pt idx="2078">
                  <c:v>0.59099999999999997</c:v>
                </c:pt>
                <c:pt idx="2079">
                  <c:v>0.59</c:v>
                </c:pt>
                <c:pt idx="2080">
                  <c:v>0.59499999999999997</c:v>
                </c:pt>
                <c:pt idx="2081">
                  <c:v>0.58199999999999996</c:v>
                </c:pt>
                <c:pt idx="2082">
                  <c:v>0.60299999999999998</c:v>
                </c:pt>
                <c:pt idx="2083">
                  <c:v>0.59199999999999997</c:v>
                </c:pt>
                <c:pt idx="2084">
                  <c:v>0.61099999999999999</c:v>
                </c:pt>
                <c:pt idx="2085">
                  <c:v>0.628</c:v>
                </c:pt>
                <c:pt idx="2086">
                  <c:v>0.63</c:v>
                </c:pt>
                <c:pt idx="2087">
                  <c:v>0.60299999999999998</c:v>
                </c:pt>
                <c:pt idx="2088">
                  <c:v>0.56499999999999995</c:v>
                </c:pt>
                <c:pt idx="2089">
                  <c:v>0.54</c:v>
                </c:pt>
                <c:pt idx="2090">
                  <c:v>0.56100000000000005</c:v>
                </c:pt>
                <c:pt idx="2091">
                  <c:v>0.54500000000000004</c:v>
                </c:pt>
                <c:pt idx="2092">
                  <c:v>0.53500000000000003</c:v>
                </c:pt>
                <c:pt idx="2093">
                  <c:v>0.51900000000000002</c:v>
                </c:pt>
                <c:pt idx="2094">
                  <c:v>0.53</c:v>
                </c:pt>
                <c:pt idx="2095">
                  <c:v>0.56000000000000005</c:v>
                </c:pt>
                <c:pt idx="2096">
                  <c:v>0.58499999999999996</c:v>
                </c:pt>
                <c:pt idx="2097">
                  <c:v>0.56899999999999995</c:v>
                </c:pt>
                <c:pt idx="2098">
                  <c:v>0.56999999999999995</c:v>
                </c:pt>
                <c:pt idx="2099">
                  <c:v>0.56599999999999995</c:v>
                </c:pt>
                <c:pt idx="2100">
                  <c:v>0.57899999999999996</c:v>
                </c:pt>
                <c:pt idx="2101">
                  <c:v>0.57099999999999995</c:v>
                </c:pt>
                <c:pt idx="2102">
                  <c:v>0.56899999999999995</c:v>
                </c:pt>
                <c:pt idx="2103">
                  <c:v>0.57499999999999996</c:v>
                </c:pt>
                <c:pt idx="2104">
                  <c:v>0.57499999999999996</c:v>
                </c:pt>
                <c:pt idx="2105">
                  <c:v>0.57499999999999996</c:v>
                </c:pt>
                <c:pt idx="2106">
                  <c:v>0.58499999999999996</c:v>
                </c:pt>
                <c:pt idx="2107">
                  <c:v>0.58499999999999996</c:v>
                </c:pt>
                <c:pt idx="2108">
                  <c:v>0.57999999999999996</c:v>
                </c:pt>
                <c:pt idx="2109">
                  <c:v>0.57499999999999996</c:v>
                </c:pt>
                <c:pt idx="2110">
                  <c:v>0.59</c:v>
                </c:pt>
                <c:pt idx="2111">
                  <c:v>0.59499999999999997</c:v>
                </c:pt>
                <c:pt idx="2112">
                  <c:v>0.58499999999999996</c:v>
                </c:pt>
                <c:pt idx="2113">
                  <c:v>0.56999999999999995</c:v>
                </c:pt>
                <c:pt idx="2114">
                  <c:v>0.57399999999999995</c:v>
                </c:pt>
                <c:pt idx="2115">
                  <c:v>0.57999999999999996</c:v>
                </c:pt>
                <c:pt idx="2116">
                  <c:v>0.59499999999999997</c:v>
                </c:pt>
                <c:pt idx="2117">
                  <c:v>0.60499999999999998</c:v>
                </c:pt>
                <c:pt idx="2118">
                  <c:v>0.61499999999999999</c:v>
                </c:pt>
                <c:pt idx="2119">
                  <c:v>0.61</c:v>
                </c:pt>
                <c:pt idx="2120">
                  <c:v>0.61</c:v>
                </c:pt>
                <c:pt idx="2121">
                  <c:v>0.628</c:v>
                </c:pt>
                <c:pt idx="2122">
                  <c:v>0.64900000000000002</c:v>
                </c:pt>
                <c:pt idx="2123">
                  <c:v>0.65500000000000003</c:v>
                </c:pt>
                <c:pt idx="2124">
                  <c:v>0.66900000000000004</c:v>
                </c:pt>
                <c:pt idx="2125">
                  <c:v>0.68799999999999994</c:v>
                </c:pt>
                <c:pt idx="2126">
                  <c:v>0.69499999999999995</c:v>
                </c:pt>
                <c:pt idx="2127">
                  <c:v>0.72299999999999998</c:v>
                </c:pt>
                <c:pt idx="2128">
                  <c:v>0.83</c:v>
                </c:pt>
                <c:pt idx="2129">
                  <c:v>0.83499999999999996</c:v>
                </c:pt>
                <c:pt idx="2130">
                  <c:v>0.83499999999999996</c:v>
                </c:pt>
                <c:pt idx="2131">
                  <c:v>0.78500000000000003</c:v>
                </c:pt>
                <c:pt idx="2132">
                  <c:v>0.745</c:v>
                </c:pt>
                <c:pt idx="2133">
                  <c:v>0.76500000000000001</c:v>
                </c:pt>
                <c:pt idx="2134">
                  <c:v>0.76500000000000001</c:v>
                </c:pt>
                <c:pt idx="2135">
                  <c:v>0.76500000000000001</c:v>
                </c:pt>
                <c:pt idx="2136">
                  <c:v>0.76500000000000001</c:v>
                </c:pt>
                <c:pt idx="2137">
                  <c:v>0.75</c:v>
                </c:pt>
                <c:pt idx="2138">
                  <c:v>0.73499999999999999</c:v>
                </c:pt>
                <c:pt idx="2139">
                  <c:v>0.745</c:v>
                </c:pt>
                <c:pt idx="2140">
                  <c:v>0.76400000000000001</c:v>
                </c:pt>
                <c:pt idx="2141">
                  <c:v>0.82099999999999995</c:v>
                </c:pt>
                <c:pt idx="2142">
                  <c:v>0.84799999999999998</c:v>
                </c:pt>
                <c:pt idx="2143">
                  <c:v>0.84599999999999997</c:v>
                </c:pt>
                <c:pt idx="2144">
                  <c:v>0.83599999999999997</c:v>
                </c:pt>
                <c:pt idx="2145">
                  <c:v>0.81499999999999995</c:v>
                </c:pt>
                <c:pt idx="2146">
                  <c:v>0.79</c:v>
                </c:pt>
                <c:pt idx="2147">
                  <c:v>0.8</c:v>
                </c:pt>
                <c:pt idx="2148">
                  <c:v>0.84</c:v>
                </c:pt>
                <c:pt idx="2149">
                  <c:v>0.84499999999999997</c:v>
                </c:pt>
                <c:pt idx="2150">
                  <c:v>0.86499999999999999</c:v>
                </c:pt>
                <c:pt idx="2151">
                  <c:v>0.86</c:v>
                </c:pt>
                <c:pt idx="2152">
                  <c:v>0.89700000000000002</c:v>
                </c:pt>
                <c:pt idx="2153">
                  <c:v>0.91500000000000004</c:v>
                </c:pt>
                <c:pt idx="2154">
                  <c:v>0.93500000000000005</c:v>
                </c:pt>
                <c:pt idx="2155">
                  <c:v>0.87</c:v>
                </c:pt>
                <c:pt idx="2156">
                  <c:v>0.873</c:v>
                </c:pt>
                <c:pt idx="2157">
                  <c:v>0.84</c:v>
                </c:pt>
                <c:pt idx="2158">
                  <c:v>0.88500000000000001</c:v>
                </c:pt>
                <c:pt idx="2159">
                  <c:v>0.85499999999999998</c:v>
                </c:pt>
                <c:pt idx="2160">
                  <c:v>0.94899999999999995</c:v>
                </c:pt>
                <c:pt idx="2161">
                  <c:v>1</c:v>
                </c:pt>
                <c:pt idx="2162">
                  <c:v>0.995</c:v>
                </c:pt>
                <c:pt idx="2163">
                  <c:v>1.0209999999999999</c:v>
                </c:pt>
                <c:pt idx="2164">
                  <c:v>0.97499999999999998</c:v>
                </c:pt>
                <c:pt idx="2165">
                  <c:v>0.92900000000000005</c:v>
                </c:pt>
                <c:pt idx="2166">
                  <c:v>0.88400000000000001</c:v>
                </c:pt>
                <c:pt idx="2167">
                  <c:v>0.90400000000000003</c:v>
                </c:pt>
                <c:pt idx="2168">
                  <c:v>0.88700000000000001</c:v>
                </c:pt>
                <c:pt idx="2169">
                  <c:v>0.85799999999999998</c:v>
                </c:pt>
                <c:pt idx="2170">
                  <c:v>0.85799999999999998</c:v>
                </c:pt>
                <c:pt idx="2171">
                  <c:v>0.85899999999999999</c:v>
                </c:pt>
                <c:pt idx="2172">
                  <c:v>0.82899999999999996</c:v>
                </c:pt>
                <c:pt idx="2173">
                  <c:v>0.80900000000000005</c:v>
                </c:pt>
                <c:pt idx="2174">
                  <c:v>0.80500000000000005</c:v>
                </c:pt>
                <c:pt idx="2175">
                  <c:v>0.83499999999999996</c:v>
                </c:pt>
                <c:pt idx="2176">
                  <c:v>0.83499999999999996</c:v>
                </c:pt>
                <c:pt idx="2177">
                  <c:v>0.84899999999999998</c:v>
                </c:pt>
                <c:pt idx="2178">
                  <c:v>0.84</c:v>
                </c:pt>
                <c:pt idx="2179">
                  <c:v>0.86499999999999999</c:v>
                </c:pt>
                <c:pt idx="2180">
                  <c:v>0.83499999999999996</c:v>
                </c:pt>
                <c:pt idx="2181">
                  <c:v>0.81499999999999995</c:v>
                </c:pt>
                <c:pt idx="2182">
                  <c:v>0.77900000000000003</c:v>
                </c:pt>
                <c:pt idx="2183">
                  <c:v>0.78</c:v>
                </c:pt>
                <c:pt idx="2184">
                  <c:v>0.77400000000000002</c:v>
                </c:pt>
                <c:pt idx="2185">
                  <c:v>0.76600000000000001</c:v>
                </c:pt>
                <c:pt idx="2186">
                  <c:v>0.755</c:v>
                </c:pt>
                <c:pt idx="2187">
                  <c:v>0.76300000000000001</c:v>
                </c:pt>
                <c:pt idx="2188">
                  <c:v>0.76500000000000001</c:v>
                </c:pt>
                <c:pt idx="2189">
                  <c:v>0.76500000000000001</c:v>
                </c:pt>
                <c:pt idx="2190">
                  <c:v>0.78700000000000003</c:v>
                </c:pt>
                <c:pt idx="2191">
                  <c:v>0.79900000000000004</c:v>
                </c:pt>
                <c:pt idx="2192">
                  <c:v>0.80800000000000005</c:v>
                </c:pt>
                <c:pt idx="2193">
                  <c:v>0.78600000000000003</c:v>
                </c:pt>
                <c:pt idx="2194">
                  <c:v>0.79900000000000004</c:v>
                </c:pt>
                <c:pt idx="2195">
                  <c:v>0.78500000000000003</c:v>
                </c:pt>
                <c:pt idx="2196">
                  <c:v>0.79500000000000004</c:v>
                </c:pt>
                <c:pt idx="2197">
                  <c:v>0.79</c:v>
                </c:pt>
                <c:pt idx="2198">
                  <c:v>0.77100000000000002</c:v>
                </c:pt>
                <c:pt idx="2199">
                  <c:v>0.751</c:v>
                </c:pt>
                <c:pt idx="2200">
                  <c:v>0.76</c:v>
                </c:pt>
                <c:pt idx="2201">
                  <c:v>0.74399999999999999</c:v>
                </c:pt>
                <c:pt idx="2202">
                  <c:v>0.73</c:v>
                </c:pt>
                <c:pt idx="2203">
                  <c:v>0.70499999999999996</c:v>
                </c:pt>
                <c:pt idx="2204">
                  <c:v>0.70899999999999996</c:v>
                </c:pt>
                <c:pt idx="2205">
                  <c:v>0.71</c:v>
                </c:pt>
                <c:pt idx="2206">
                  <c:v>0.70499999999999996</c:v>
                </c:pt>
                <c:pt idx="2207">
                  <c:v>0.7</c:v>
                </c:pt>
                <c:pt idx="2208">
                  <c:v>0.69599999999999995</c:v>
                </c:pt>
                <c:pt idx="2209">
                  <c:v>0.68100000000000005</c:v>
                </c:pt>
                <c:pt idx="2210">
                  <c:v>0.68</c:v>
                </c:pt>
                <c:pt idx="2211">
                  <c:v>0.69299999999999995</c:v>
                </c:pt>
                <c:pt idx="2212">
                  <c:v>0.68600000000000005</c:v>
                </c:pt>
                <c:pt idx="2213">
                  <c:v>0.69399999999999995</c:v>
                </c:pt>
                <c:pt idx="2214">
                  <c:v>0.69499999999999995</c:v>
                </c:pt>
                <c:pt idx="2215">
                  <c:v>0.69899999999999995</c:v>
                </c:pt>
                <c:pt idx="2216">
                  <c:v>0.71799999999999997</c:v>
                </c:pt>
                <c:pt idx="2217">
                  <c:v>0.71499999999999997</c:v>
                </c:pt>
                <c:pt idx="2218">
                  <c:v>0.72599999999999998</c:v>
                </c:pt>
                <c:pt idx="2219">
                  <c:v>0.745</c:v>
                </c:pt>
                <c:pt idx="2220">
                  <c:v>0.73299999999999998</c:v>
                </c:pt>
                <c:pt idx="2221">
                  <c:v>0.72899999999999998</c:v>
                </c:pt>
                <c:pt idx="2222">
                  <c:v>0.755</c:v>
                </c:pt>
                <c:pt idx="2223">
                  <c:v>0.73399999999999999</c:v>
                </c:pt>
                <c:pt idx="2224">
                  <c:v>0.76</c:v>
                </c:pt>
                <c:pt idx="2225">
                  <c:v>0.75</c:v>
                </c:pt>
                <c:pt idx="2226">
                  <c:v>0.745</c:v>
                </c:pt>
                <c:pt idx="2227">
                  <c:v>0.746</c:v>
                </c:pt>
                <c:pt idx="2228">
                  <c:v>0.75</c:v>
                </c:pt>
                <c:pt idx="2229">
                  <c:v>0.75</c:v>
                </c:pt>
                <c:pt idx="2230">
                  <c:v>0.71399999999999997</c:v>
                </c:pt>
                <c:pt idx="2231">
                  <c:v>0.74199999999999999</c:v>
                </c:pt>
                <c:pt idx="2232">
                  <c:v>0.76400000000000001</c:v>
                </c:pt>
                <c:pt idx="2233">
                  <c:v>0.79800000000000004</c:v>
                </c:pt>
                <c:pt idx="2234">
                  <c:v>0.79200000000000004</c:v>
                </c:pt>
                <c:pt idx="2235">
                  <c:v>0.79</c:v>
                </c:pt>
                <c:pt idx="2236">
                  <c:v>0.80200000000000005</c:v>
                </c:pt>
                <c:pt idx="2237">
                  <c:v>0.80500000000000005</c:v>
                </c:pt>
                <c:pt idx="2238">
                  <c:v>0.82499999999999996</c:v>
                </c:pt>
                <c:pt idx="2239">
                  <c:v>0.82599999999999996</c:v>
                </c:pt>
                <c:pt idx="2240">
                  <c:v>0.76400000000000001</c:v>
                </c:pt>
                <c:pt idx="2241">
                  <c:v>0.77900000000000003</c:v>
                </c:pt>
                <c:pt idx="2242">
                  <c:v>0.78</c:v>
                </c:pt>
                <c:pt idx="2243">
                  <c:v>0.74</c:v>
                </c:pt>
                <c:pt idx="2244">
                  <c:v>0.69099999999999995</c:v>
                </c:pt>
                <c:pt idx="2245">
                  <c:v>0.71799999999999997</c:v>
                </c:pt>
                <c:pt idx="2246">
                  <c:v>0.75600000000000001</c:v>
                </c:pt>
                <c:pt idx="2247">
                  <c:v>0.80400000000000005</c:v>
                </c:pt>
                <c:pt idx="2248">
                  <c:v>0.85199999999999998</c:v>
                </c:pt>
                <c:pt idx="2249">
                  <c:v>0.85199999999999998</c:v>
                </c:pt>
                <c:pt idx="2250">
                  <c:v>0.85</c:v>
                </c:pt>
                <c:pt idx="2251">
                  <c:v>0.80900000000000005</c:v>
                </c:pt>
                <c:pt idx="2252">
                  <c:v>0.8</c:v>
                </c:pt>
                <c:pt idx="2253">
                  <c:v>0.79100000000000004</c:v>
                </c:pt>
                <c:pt idx="2254">
                  <c:v>0.78100000000000003</c:v>
                </c:pt>
                <c:pt idx="2255">
                  <c:v>0.77100000000000002</c:v>
                </c:pt>
                <c:pt idx="2256">
                  <c:v>0.74399999999999999</c:v>
                </c:pt>
                <c:pt idx="2257">
                  <c:v>0.72199999999999998</c:v>
                </c:pt>
                <c:pt idx="2258">
                  <c:v>0.71699999999999997</c:v>
                </c:pt>
                <c:pt idx="2259">
                  <c:v>0.70099999999999996</c:v>
                </c:pt>
                <c:pt idx="2260">
                  <c:v>0.71</c:v>
                </c:pt>
                <c:pt idx="2261">
                  <c:v>0.62</c:v>
                </c:pt>
                <c:pt idx="2262">
                  <c:v>0.59199999999999997</c:v>
                </c:pt>
                <c:pt idx="2263">
                  <c:v>0.55300000000000005</c:v>
                </c:pt>
                <c:pt idx="2264">
                  <c:v>0.55300000000000005</c:v>
                </c:pt>
                <c:pt idx="2265">
                  <c:v>0.54900000000000004</c:v>
                </c:pt>
                <c:pt idx="2266">
                  <c:v>0.55500000000000005</c:v>
                </c:pt>
                <c:pt idx="2267">
                  <c:v>0.55400000000000005</c:v>
                </c:pt>
                <c:pt idx="2268">
                  <c:v>0.57199999999999995</c:v>
                </c:pt>
                <c:pt idx="2269">
                  <c:v>0.59599999999999997</c:v>
                </c:pt>
                <c:pt idx="2270">
                  <c:v>0.59499999999999997</c:v>
                </c:pt>
                <c:pt idx="2271">
                  <c:v>0.59499999999999997</c:v>
                </c:pt>
                <c:pt idx="2272">
                  <c:v>0.57799999999999996</c:v>
                </c:pt>
                <c:pt idx="2273">
                  <c:v>0.55500000000000005</c:v>
                </c:pt>
                <c:pt idx="2274">
                  <c:v>0.53400000000000003</c:v>
                </c:pt>
                <c:pt idx="2275">
                  <c:v>0.54</c:v>
                </c:pt>
                <c:pt idx="2276">
                  <c:v>0.55300000000000005</c:v>
                </c:pt>
                <c:pt idx="2277">
                  <c:v>0.54100000000000004</c:v>
                </c:pt>
                <c:pt idx="2278">
                  <c:v>0.56200000000000006</c:v>
                </c:pt>
                <c:pt idx="2279">
                  <c:v>0.56499999999999995</c:v>
                </c:pt>
                <c:pt idx="2280">
                  <c:v>0.58899999999999997</c:v>
                </c:pt>
                <c:pt idx="2281">
                  <c:v>0.60399999999999998</c:v>
                </c:pt>
                <c:pt idx="2282">
                  <c:v>0.60599999999999998</c:v>
                </c:pt>
                <c:pt idx="2283">
                  <c:v>0.60099999999999998</c:v>
                </c:pt>
                <c:pt idx="2284">
                  <c:v>0.59099999999999997</c:v>
                </c:pt>
                <c:pt idx="2285">
                  <c:v>0.55500000000000005</c:v>
                </c:pt>
                <c:pt idx="2286">
                  <c:v>0.55500000000000005</c:v>
                </c:pt>
                <c:pt idx="2287">
                  <c:v>0.56000000000000005</c:v>
                </c:pt>
                <c:pt idx="2288">
                  <c:v>0.57299999999999995</c:v>
                </c:pt>
                <c:pt idx="2289">
                  <c:v>0.58499999999999996</c:v>
                </c:pt>
                <c:pt idx="2290">
                  <c:v>0.59099999999999997</c:v>
                </c:pt>
                <c:pt idx="2291">
                  <c:v>0.59199999999999997</c:v>
                </c:pt>
                <c:pt idx="2292">
                  <c:v>0.58499999999999996</c:v>
                </c:pt>
                <c:pt idx="2293">
                  <c:v>0.54100000000000004</c:v>
                </c:pt>
                <c:pt idx="2294">
                  <c:v>0.54200000000000004</c:v>
                </c:pt>
                <c:pt idx="2295">
                  <c:v>0.51800000000000002</c:v>
                </c:pt>
                <c:pt idx="2296">
                  <c:v>0.47099999999999997</c:v>
                </c:pt>
                <c:pt idx="2297">
                  <c:v>0.46100000000000002</c:v>
                </c:pt>
                <c:pt idx="2298">
                  <c:v>0.434</c:v>
                </c:pt>
                <c:pt idx="2299">
                  <c:v>0.40899999999999997</c:v>
                </c:pt>
                <c:pt idx="2300">
                  <c:v>0.40899999999999997</c:v>
                </c:pt>
                <c:pt idx="2301">
                  <c:v>0.40300000000000002</c:v>
                </c:pt>
                <c:pt idx="2302">
                  <c:v>0.41399999999999998</c:v>
                </c:pt>
                <c:pt idx="2303">
                  <c:v>0.41499999999999998</c:v>
                </c:pt>
                <c:pt idx="2304">
                  <c:v>0.40200000000000002</c:v>
                </c:pt>
                <c:pt idx="2305">
                  <c:v>0.38</c:v>
                </c:pt>
                <c:pt idx="2306">
                  <c:v>0.38</c:v>
                </c:pt>
                <c:pt idx="2307">
                  <c:v>0.38500000000000001</c:v>
                </c:pt>
                <c:pt idx="2308">
                  <c:v>0.38500000000000001</c:v>
                </c:pt>
                <c:pt idx="2309">
                  <c:v>0.372</c:v>
                </c:pt>
                <c:pt idx="2310">
                  <c:v>0.38500000000000001</c:v>
                </c:pt>
                <c:pt idx="2311">
                  <c:v>0.374</c:v>
                </c:pt>
                <c:pt idx="2312">
                  <c:v>0.379</c:v>
                </c:pt>
                <c:pt idx="2313">
                  <c:v>0.379</c:v>
                </c:pt>
                <c:pt idx="2314">
                  <c:v>0.379</c:v>
                </c:pt>
                <c:pt idx="2315">
                  <c:v>0.374</c:v>
                </c:pt>
                <c:pt idx="2316">
                  <c:v>0.38</c:v>
                </c:pt>
                <c:pt idx="2317">
                  <c:v>0.379</c:v>
                </c:pt>
                <c:pt idx="2318">
                  <c:v>0.372</c:v>
                </c:pt>
                <c:pt idx="2319">
                  <c:v>0.36299999999999999</c:v>
                </c:pt>
                <c:pt idx="2320">
                  <c:v>0.35599999999999998</c:v>
                </c:pt>
                <c:pt idx="2321">
                  <c:v>0.36799999999999999</c:v>
                </c:pt>
                <c:pt idx="2322">
                  <c:v>0.36499999999999999</c:v>
                </c:pt>
                <c:pt idx="2323">
                  <c:v>0.36799999999999999</c:v>
                </c:pt>
                <c:pt idx="2324">
                  <c:v>0.38700000000000001</c:v>
                </c:pt>
                <c:pt idx="2325">
                  <c:v>0.40300000000000002</c:v>
                </c:pt>
                <c:pt idx="2326">
                  <c:v>0.41199999999999998</c:v>
                </c:pt>
                <c:pt idx="2327">
                  <c:v>0.40699999999999997</c:v>
                </c:pt>
                <c:pt idx="2328">
                  <c:v>0.40600000000000003</c:v>
                </c:pt>
                <c:pt idx="2329">
                  <c:v>0.4</c:v>
                </c:pt>
                <c:pt idx="2330">
                  <c:v>0.40799999999999997</c:v>
                </c:pt>
                <c:pt idx="2331">
                  <c:v>0.435</c:v>
                </c:pt>
                <c:pt idx="2332">
                  <c:v>0.435</c:v>
                </c:pt>
                <c:pt idx="2333">
                  <c:v>0.42099999999999999</c:v>
                </c:pt>
                <c:pt idx="2334">
                  <c:v>0.40500000000000003</c:v>
                </c:pt>
                <c:pt idx="2335">
                  <c:v>0.42</c:v>
                </c:pt>
                <c:pt idx="2336">
                  <c:v>0.42</c:v>
                </c:pt>
                <c:pt idx="2337">
                  <c:v>0.40500000000000003</c:v>
                </c:pt>
                <c:pt idx="2338">
                  <c:v>0.39500000000000002</c:v>
                </c:pt>
                <c:pt idx="2339">
                  <c:v>0.4</c:v>
                </c:pt>
                <c:pt idx="2340">
                  <c:v>0.39200000000000002</c:v>
                </c:pt>
                <c:pt idx="2341">
                  <c:v>0.378</c:v>
                </c:pt>
                <c:pt idx="2342">
                  <c:v>0.38500000000000001</c:v>
                </c:pt>
                <c:pt idx="2343">
                  <c:v>0.38600000000000001</c:v>
                </c:pt>
                <c:pt idx="2344">
                  <c:v>0.39300000000000002</c:v>
                </c:pt>
                <c:pt idx="2345">
                  <c:v>0.40699999999999997</c:v>
                </c:pt>
                <c:pt idx="2346">
                  <c:v>0.41899999999999998</c:v>
                </c:pt>
                <c:pt idx="2347">
                  <c:v>0.4</c:v>
                </c:pt>
                <c:pt idx="2348">
                  <c:v>0.40500000000000003</c:v>
                </c:pt>
                <c:pt idx="2349">
                  <c:v>0.40600000000000003</c:v>
                </c:pt>
                <c:pt idx="2350">
                  <c:v>0.40400000000000003</c:v>
                </c:pt>
                <c:pt idx="2351">
                  <c:v>0.40500000000000003</c:v>
                </c:pt>
                <c:pt idx="2352">
                  <c:v>0.41099999999999998</c:v>
                </c:pt>
                <c:pt idx="2353">
                  <c:v>0.40600000000000003</c:v>
                </c:pt>
                <c:pt idx="2354">
                  <c:v>0.40799999999999997</c:v>
                </c:pt>
                <c:pt idx="2355">
                  <c:v>0.42099999999999999</c:v>
                </c:pt>
                <c:pt idx="2356">
                  <c:v>0.41699999999999998</c:v>
                </c:pt>
                <c:pt idx="2357">
                  <c:v>0.42</c:v>
                </c:pt>
                <c:pt idx="2358">
                  <c:v>0.42</c:v>
                </c:pt>
                <c:pt idx="2359">
                  <c:v>0.41499999999999998</c:v>
                </c:pt>
                <c:pt idx="2360">
                  <c:v>0.41499999999999998</c:v>
                </c:pt>
                <c:pt idx="2361">
                  <c:v>0.41399999999999998</c:v>
                </c:pt>
                <c:pt idx="2362">
                  <c:v>0.40200000000000002</c:v>
                </c:pt>
                <c:pt idx="2363">
                  <c:v>0.40200000000000002</c:v>
                </c:pt>
                <c:pt idx="2364">
                  <c:v>0.40500000000000003</c:v>
                </c:pt>
                <c:pt idx="2365">
                  <c:v>0.40799999999999997</c:v>
                </c:pt>
                <c:pt idx="2366">
                  <c:v>0.41</c:v>
                </c:pt>
                <c:pt idx="2367">
                  <c:v>0.42199999999999999</c:v>
                </c:pt>
                <c:pt idx="2368">
                  <c:v>0.42399999999999999</c:v>
                </c:pt>
                <c:pt idx="2369">
                  <c:v>0.42199999999999999</c:v>
                </c:pt>
                <c:pt idx="2370">
                  <c:v>0.42</c:v>
                </c:pt>
                <c:pt idx="2371">
                  <c:v>0.41199999999999998</c:v>
                </c:pt>
                <c:pt idx="2372">
                  <c:v>0.41</c:v>
                </c:pt>
                <c:pt idx="2373">
                  <c:v>0.40600000000000003</c:v>
                </c:pt>
                <c:pt idx="2374">
                  <c:v>0.42299999999999999</c:v>
                </c:pt>
                <c:pt idx="2375">
                  <c:v>0.42899999999999999</c:v>
                </c:pt>
                <c:pt idx="2376">
                  <c:v>0.44</c:v>
                </c:pt>
                <c:pt idx="2377">
                  <c:v>0.46800000000000003</c:v>
                </c:pt>
                <c:pt idx="2378">
                  <c:v>0.46500000000000002</c:v>
                </c:pt>
                <c:pt idx="2379">
                  <c:v>0.46</c:v>
                </c:pt>
                <c:pt idx="2380">
                  <c:v>0.45500000000000002</c:v>
                </c:pt>
                <c:pt idx="2381">
                  <c:v>0.433</c:v>
                </c:pt>
                <c:pt idx="2382">
                  <c:v>0.42499999999999999</c:v>
                </c:pt>
                <c:pt idx="2383">
                  <c:v>0.40799999999999997</c:v>
                </c:pt>
                <c:pt idx="2384">
                  <c:v>0.41</c:v>
                </c:pt>
                <c:pt idx="2385">
                  <c:v>0.41199999999999998</c:v>
                </c:pt>
                <c:pt idx="2386">
                  <c:v>0.41</c:v>
                </c:pt>
                <c:pt idx="2387">
                  <c:v>0.40600000000000003</c:v>
                </c:pt>
                <c:pt idx="2388">
                  <c:v>0.42599999999999999</c:v>
                </c:pt>
                <c:pt idx="2389">
                  <c:v>0.42099999999999999</c:v>
                </c:pt>
                <c:pt idx="2390">
                  <c:v>0.40400000000000003</c:v>
                </c:pt>
                <c:pt idx="2391">
                  <c:v>0.40400000000000003</c:v>
                </c:pt>
                <c:pt idx="2392">
                  <c:v>0.39200000000000002</c:v>
                </c:pt>
                <c:pt idx="2393">
                  <c:v>0.38500000000000001</c:v>
                </c:pt>
                <c:pt idx="2394">
                  <c:v>0.38500000000000001</c:v>
                </c:pt>
                <c:pt idx="2395">
                  <c:v>0.38500000000000001</c:v>
                </c:pt>
                <c:pt idx="2396">
                  <c:v>0.38500000000000001</c:v>
                </c:pt>
                <c:pt idx="2397">
                  <c:v>0.40500000000000003</c:v>
                </c:pt>
                <c:pt idx="2398">
                  <c:v>0.40699999999999997</c:v>
                </c:pt>
                <c:pt idx="2399">
                  <c:v>0.40600000000000003</c:v>
                </c:pt>
                <c:pt idx="2400">
                  <c:v>0.39600000000000002</c:v>
                </c:pt>
                <c:pt idx="2401">
                  <c:v>0.38600000000000001</c:v>
                </c:pt>
                <c:pt idx="2402">
                  <c:v>0.379</c:v>
                </c:pt>
                <c:pt idx="2403">
                  <c:v>0.376</c:v>
                </c:pt>
                <c:pt idx="2404">
                  <c:v>0.375</c:v>
                </c:pt>
                <c:pt idx="2405">
                  <c:v>0.38400000000000001</c:v>
                </c:pt>
                <c:pt idx="2406">
                  <c:v>0.378</c:v>
                </c:pt>
                <c:pt idx="2407">
                  <c:v>0.36699999999999999</c:v>
                </c:pt>
                <c:pt idx="2408">
                  <c:v>0.35699999999999998</c:v>
                </c:pt>
                <c:pt idx="2409">
                  <c:v>0.36399999999999999</c:v>
                </c:pt>
                <c:pt idx="2410">
                  <c:v>0.36499999999999999</c:v>
                </c:pt>
                <c:pt idx="2411">
                  <c:v>0.36499999999999999</c:v>
                </c:pt>
                <c:pt idx="2412">
                  <c:v>0.34799999999999998</c:v>
                </c:pt>
                <c:pt idx="2413">
                  <c:v>0.35899999999999999</c:v>
                </c:pt>
                <c:pt idx="2414">
                  <c:v>0.36099999999999999</c:v>
                </c:pt>
                <c:pt idx="2415">
                  <c:v>0.36899999999999999</c:v>
                </c:pt>
                <c:pt idx="2416">
                  <c:v>0.36799999999999999</c:v>
                </c:pt>
                <c:pt idx="2417">
                  <c:v>0.35899999999999999</c:v>
                </c:pt>
                <c:pt idx="2418">
                  <c:v>0.35099999999999998</c:v>
                </c:pt>
                <c:pt idx="2419">
                  <c:v>0.38100000000000001</c:v>
                </c:pt>
                <c:pt idx="2420">
                  <c:v>0.38900000000000001</c:v>
                </c:pt>
                <c:pt idx="2421">
                  <c:v>0.38400000000000001</c:v>
                </c:pt>
                <c:pt idx="2422">
                  <c:v>0.38200000000000001</c:v>
                </c:pt>
                <c:pt idx="2423">
                  <c:v>0.38100000000000001</c:v>
                </c:pt>
                <c:pt idx="2424">
                  <c:v>0.38100000000000001</c:v>
                </c:pt>
                <c:pt idx="2425">
                  <c:v>0.377</c:v>
                </c:pt>
                <c:pt idx="2426">
                  <c:v>0.379</c:v>
                </c:pt>
                <c:pt idx="2427">
                  <c:v>0.375</c:v>
                </c:pt>
                <c:pt idx="2428">
                  <c:v>0.36199999999999999</c:v>
                </c:pt>
                <c:pt idx="2429">
                  <c:v>0.36</c:v>
                </c:pt>
                <c:pt idx="2430">
                  <c:v>0.35199999999999998</c:v>
                </c:pt>
                <c:pt idx="2431">
                  <c:v>0.33700000000000002</c:v>
                </c:pt>
                <c:pt idx="2432">
                  <c:v>0.318</c:v>
                </c:pt>
                <c:pt idx="2433">
                  <c:v>0.32</c:v>
                </c:pt>
                <c:pt idx="2434">
                  <c:v>0.312</c:v>
                </c:pt>
                <c:pt idx="2435">
                  <c:v>0.32</c:v>
                </c:pt>
                <c:pt idx="2436">
                  <c:v>0.30099999999999999</c:v>
                </c:pt>
                <c:pt idx="2437">
                  <c:v>0.28399999999999997</c:v>
                </c:pt>
                <c:pt idx="2438">
                  <c:v>0.26500000000000001</c:v>
                </c:pt>
                <c:pt idx="2439">
                  <c:v>0.26400000000000001</c:v>
                </c:pt>
                <c:pt idx="2440">
                  <c:v>0.26800000000000002</c:v>
                </c:pt>
                <c:pt idx="2441">
                  <c:v>0.26400000000000001</c:v>
                </c:pt>
                <c:pt idx="2442">
                  <c:v>0.25</c:v>
                </c:pt>
                <c:pt idx="2443">
                  <c:v>0.248</c:v>
                </c:pt>
                <c:pt idx="2444">
                  <c:v>0.252</c:v>
                </c:pt>
                <c:pt idx="2445">
                  <c:v>0.25900000000000001</c:v>
                </c:pt>
                <c:pt idx="2446">
                  <c:v>0.26700000000000002</c:v>
                </c:pt>
                <c:pt idx="2447">
                  <c:v>0.27</c:v>
                </c:pt>
                <c:pt idx="2448">
                  <c:v>0.26900000000000002</c:v>
                </c:pt>
                <c:pt idx="2449">
                  <c:v>0.26700000000000002</c:v>
                </c:pt>
                <c:pt idx="2450">
                  <c:v>0.27900000000000003</c:v>
                </c:pt>
                <c:pt idx="2451">
                  <c:v>0.28499999999999998</c:v>
                </c:pt>
                <c:pt idx="2452">
                  <c:v>0.28399999999999997</c:v>
                </c:pt>
                <c:pt idx="2453">
                  <c:v>0.27600000000000002</c:v>
                </c:pt>
                <c:pt idx="2454">
                  <c:v>0.27100000000000002</c:v>
                </c:pt>
                <c:pt idx="2455">
                  <c:v>0.27</c:v>
                </c:pt>
                <c:pt idx="2456">
                  <c:v>0.27400000000000002</c:v>
                </c:pt>
                <c:pt idx="2457">
                  <c:v>0.27500000000000002</c:v>
                </c:pt>
                <c:pt idx="2458">
                  <c:v>0.28499999999999998</c:v>
                </c:pt>
                <c:pt idx="2459">
                  <c:v>0.28599999999999998</c:v>
                </c:pt>
                <c:pt idx="2460">
                  <c:v>0.28100000000000003</c:v>
                </c:pt>
                <c:pt idx="2461">
                  <c:v>0.27500000000000002</c:v>
                </c:pt>
                <c:pt idx="2462">
                  <c:v>0.27500000000000002</c:v>
                </c:pt>
                <c:pt idx="2463">
                  <c:v>0.27300000000000002</c:v>
                </c:pt>
                <c:pt idx="2464">
                  <c:v>0.28000000000000003</c:v>
                </c:pt>
                <c:pt idx="2465">
                  <c:v>0.28000000000000003</c:v>
                </c:pt>
                <c:pt idx="2466">
                  <c:v>0.27500000000000002</c:v>
                </c:pt>
                <c:pt idx="2467">
                  <c:v>0.27500000000000002</c:v>
                </c:pt>
                <c:pt idx="2468">
                  <c:v>0.27</c:v>
                </c:pt>
                <c:pt idx="2469">
                  <c:v>0.26600000000000001</c:v>
                </c:pt>
                <c:pt idx="2470">
                  <c:v>0.26600000000000001</c:v>
                </c:pt>
                <c:pt idx="2471">
                  <c:v>0.26100000000000001</c:v>
                </c:pt>
                <c:pt idx="2472">
                  <c:v>0.253</c:v>
                </c:pt>
                <c:pt idx="2473">
                  <c:v>0.251</c:v>
                </c:pt>
                <c:pt idx="2474">
                  <c:v>0.25</c:v>
                </c:pt>
                <c:pt idx="2475">
                  <c:v>0.247</c:v>
                </c:pt>
                <c:pt idx="2476">
                  <c:v>0.245</c:v>
                </c:pt>
                <c:pt idx="2477">
                  <c:v>0.245</c:v>
                </c:pt>
                <c:pt idx="2478">
                  <c:v>0.254</c:v>
                </c:pt>
                <c:pt idx="2479">
                  <c:v>0.254</c:v>
                </c:pt>
                <c:pt idx="2480">
                  <c:v>0.253</c:v>
                </c:pt>
                <c:pt idx="2481">
                  <c:v>0.249</c:v>
                </c:pt>
                <c:pt idx="2482">
                  <c:v>0.246</c:v>
                </c:pt>
                <c:pt idx="2483">
                  <c:v>0.24399999999999999</c:v>
                </c:pt>
                <c:pt idx="2484">
                  <c:v>0.245</c:v>
                </c:pt>
                <c:pt idx="2485">
                  <c:v>0.245</c:v>
                </c:pt>
                <c:pt idx="2486">
                  <c:v>0.23200000000000001</c:v>
                </c:pt>
                <c:pt idx="2487">
                  <c:v>0.221</c:v>
                </c:pt>
                <c:pt idx="2488">
                  <c:v>0.215</c:v>
                </c:pt>
                <c:pt idx="2489">
                  <c:v>0.215</c:v>
                </c:pt>
                <c:pt idx="2490">
                  <c:v>0.215</c:v>
                </c:pt>
                <c:pt idx="2491">
                  <c:v>0.215</c:v>
                </c:pt>
                <c:pt idx="2492">
                  <c:v>0.22</c:v>
                </c:pt>
                <c:pt idx="2493">
                  <c:v>0.22900000000000001</c:v>
                </c:pt>
                <c:pt idx="2494">
                  <c:v>0.23</c:v>
                </c:pt>
                <c:pt idx="2495">
                  <c:v>0.23</c:v>
                </c:pt>
                <c:pt idx="2496">
                  <c:v>0.23</c:v>
                </c:pt>
                <c:pt idx="2497">
                  <c:v>0.22600000000000001</c:v>
                </c:pt>
                <c:pt idx="2498">
                  <c:v>0.22</c:v>
                </c:pt>
                <c:pt idx="2499">
                  <c:v>0.22800000000000001</c:v>
                </c:pt>
                <c:pt idx="2500">
                  <c:v>0.23</c:v>
                </c:pt>
                <c:pt idx="2501">
                  <c:v>0.25</c:v>
                </c:pt>
                <c:pt idx="2502">
                  <c:v>0.246</c:v>
                </c:pt>
                <c:pt idx="2503">
                  <c:v>0.24</c:v>
                </c:pt>
                <c:pt idx="2504">
                  <c:v>0.24</c:v>
                </c:pt>
                <c:pt idx="2505">
                  <c:v>0.24</c:v>
                </c:pt>
                <c:pt idx="2506">
                  <c:v>0.245</c:v>
                </c:pt>
                <c:pt idx="2507">
                  <c:v>0.254</c:v>
                </c:pt>
                <c:pt idx="2508">
                  <c:v>0.26</c:v>
                </c:pt>
                <c:pt idx="2509">
                  <c:v>0.26</c:v>
                </c:pt>
                <c:pt idx="2510">
                  <c:v>0.26</c:v>
                </c:pt>
                <c:pt idx="2511">
                  <c:v>0.251</c:v>
                </c:pt>
                <c:pt idx="2512">
                  <c:v>0.254</c:v>
                </c:pt>
                <c:pt idx="2513">
                  <c:v>0.251</c:v>
                </c:pt>
                <c:pt idx="2514">
                  <c:v>0.254</c:v>
                </c:pt>
                <c:pt idx="2515">
                  <c:v>0.25900000000000001</c:v>
                </c:pt>
                <c:pt idx="2516">
                  <c:v>0.26</c:v>
                </c:pt>
                <c:pt idx="2517">
                  <c:v>0.26800000000000002</c:v>
                </c:pt>
                <c:pt idx="2518">
                  <c:v>0.27800000000000002</c:v>
                </c:pt>
                <c:pt idx="2519">
                  <c:v>0.28899999999999998</c:v>
                </c:pt>
                <c:pt idx="2520">
                  <c:v>0.28599999999999998</c:v>
                </c:pt>
                <c:pt idx="2521">
                  <c:v>0.27600000000000002</c:v>
                </c:pt>
                <c:pt idx="2522">
                  <c:v>0.26600000000000001</c:v>
                </c:pt>
                <c:pt idx="2523">
                  <c:v>0.26400000000000001</c:v>
                </c:pt>
                <c:pt idx="2524">
                  <c:v>0.25900000000000001</c:v>
                </c:pt>
                <c:pt idx="2525">
                  <c:v>0.26</c:v>
                </c:pt>
                <c:pt idx="2526">
                  <c:v>0.27700000000000002</c:v>
                </c:pt>
                <c:pt idx="2527">
                  <c:v>0.28399999999999997</c:v>
                </c:pt>
                <c:pt idx="2528">
                  <c:v>0.27600000000000002</c:v>
                </c:pt>
                <c:pt idx="2529">
                  <c:v>0.27600000000000002</c:v>
                </c:pt>
                <c:pt idx="2530">
                  <c:v>0.27</c:v>
                </c:pt>
                <c:pt idx="2531">
                  <c:v>0.26500000000000001</c:v>
                </c:pt>
                <c:pt idx="2532">
                  <c:v>0.26400000000000001</c:v>
                </c:pt>
                <c:pt idx="2533">
                  <c:v>0.25700000000000001</c:v>
                </c:pt>
                <c:pt idx="2534">
                  <c:v>0.252</c:v>
                </c:pt>
                <c:pt idx="2535">
                  <c:v>0.246</c:v>
                </c:pt>
                <c:pt idx="2536">
                  <c:v>0.24199999999999999</c:v>
                </c:pt>
                <c:pt idx="2537">
                  <c:v>0.24</c:v>
                </c:pt>
                <c:pt idx="2538">
                  <c:v>0.249</c:v>
                </c:pt>
                <c:pt idx="2539">
                  <c:v>0.25</c:v>
                </c:pt>
                <c:pt idx="2540">
                  <c:v>0.255</c:v>
                </c:pt>
                <c:pt idx="2541">
                  <c:v>0.247</c:v>
                </c:pt>
                <c:pt idx="2542">
                  <c:v>0.249</c:v>
                </c:pt>
                <c:pt idx="2543">
                  <c:v>0.23499999999999999</c:v>
                </c:pt>
                <c:pt idx="2544">
                  <c:v>0.23400000000000001</c:v>
                </c:pt>
                <c:pt idx="2545">
                  <c:v>0.17899999999999999</c:v>
                </c:pt>
                <c:pt idx="2546">
                  <c:v>0.183</c:v>
                </c:pt>
                <c:pt idx="2547">
                  <c:v>0.17899999999999999</c:v>
                </c:pt>
                <c:pt idx="2548">
                  <c:v>0.182</c:v>
                </c:pt>
                <c:pt idx="2549">
                  <c:v>0.183</c:v>
                </c:pt>
                <c:pt idx="2550">
                  <c:v>0.191</c:v>
                </c:pt>
                <c:pt idx="2551">
                  <c:v>0.189</c:v>
                </c:pt>
                <c:pt idx="2552">
                  <c:v>0.184</c:v>
                </c:pt>
                <c:pt idx="2553">
                  <c:v>0.18099999999999999</c:v>
                </c:pt>
                <c:pt idx="2554">
                  <c:v>0.17499999999999999</c:v>
                </c:pt>
                <c:pt idx="2555">
                  <c:v>0.17499999999999999</c:v>
                </c:pt>
                <c:pt idx="2556">
                  <c:v>0.17399999999999999</c:v>
                </c:pt>
                <c:pt idx="2557">
                  <c:v>0.17399999999999999</c:v>
                </c:pt>
                <c:pt idx="2558">
                  <c:v>0.16900000000000001</c:v>
                </c:pt>
                <c:pt idx="2559">
                  <c:v>0.16800000000000001</c:v>
                </c:pt>
                <c:pt idx="2560">
                  <c:v>0.17100000000000001</c:v>
                </c:pt>
                <c:pt idx="2561">
                  <c:v>0.17</c:v>
                </c:pt>
                <c:pt idx="2562">
                  <c:v>0.17100000000000001</c:v>
                </c:pt>
                <c:pt idx="2563">
                  <c:v>0.17</c:v>
                </c:pt>
                <c:pt idx="2564">
                  <c:v>0.17100000000000001</c:v>
                </c:pt>
                <c:pt idx="2565">
                  <c:v>0.161</c:v>
                </c:pt>
                <c:pt idx="2566">
                  <c:v>0.151</c:v>
                </c:pt>
                <c:pt idx="2567">
                  <c:v>0.152</c:v>
                </c:pt>
                <c:pt idx="2568">
                  <c:v>0.152</c:v>
                </c:pt>
                <c:pt idx="2569">
                  <c:v>0.16</c:v>
                </c:pt>
                <c:pt idx="2570">
                  <c:v>0.16</c:v>
                </c:pt>
                <c:pt idx="2571">
                  <c:v>0.16500000000000001</c:v>
                </c:pt>
                <c:pt idx="2572">
                  <c:v>0.16500000000000001</c:v>
                </c:pt>
                <c:pt idx="2573">
                  <c:v>0.17499999999999999</c:v>
                </c:pt>
                <c:pt idx="2574">
                  <c:v>0.17499999999999999</c:v>
                </c:pt>
                <c:pt idx="2575">
                  <c:v>0.17499999999999999</c:v>
                </c:pt>
                <c:pt idx="2576">
                  <c:v>0.16900000000000001</c:v>
                </c:pt>
                <c:pt idx="2577">
                  <c:v>0.16700000000000001</c:v>
                </c:pt>
                <c:pt idx="2578">
                  <c:v>0.16500000000000001</c:v>
                </c:pt>
                <c:pt idx="2579">
                  <c:v>0.16500000000000001</c:v>
                </c:pt>
                <c:pt idx="2580">
                  <c:v>0.16500000000000001</c:v>
                </c:pt>
                <c:pt idx="2581">
                  <c:v>0.16500000000000001</c:v>
                </c:pt>
                <c:pt idx="2582">
                  <c:v>0.16500000000000001</c:v>
                </c:pt>
                <c:pt idx="2583">
                  <c:v>0.16500000000000001</c:v>
                </c:pt>
                <c:pt idx="2584">
                  <c:v>0.16500000000000001</c:v>
                </c:pt>
                <c:pt idx="2585">
                  <c:v>0.16500000000000001</c:v>
                </c:pt>
                <c:pt idx="2586">
                  <c:v>0.16400000000000001</c:v>
                </c:pt>
                <c:pt idx="2587">
                  <c:v>0.16</c:v>
                </c:pt>
                <c:pt idx="2588">
                  <c:v>0.16400000000000001</c:v>
                </c:pt>
                <c:pt idx="2589">
                  <c:v>0.16500000000000001</c:v>
                </c:pt>
                <c:pt idx="2590">
                  <c:v>0.16400000000000001</c:v>
                </c:pt>
                <c:pt idx="2591">
                  <c:v>0.16500000000000001</c:v>
                </c:pt>
                <c:pt idx="2592">
                  <c:v>0.16600000000000001</c:v>
                </c:pt>
                <c:pt idx="2593">
                  <c:v>0.16500000000000001</c:v>
                </c:pt>
                <c:pt idx="2594">
                  <c:v>0.16300000000000001</c:v>
                </c:pt>
                <c:pt idx="2595">
                  <c:v>0.16500000000000001</c:v>
                </c:pt>
                <c:pt idx="2596">
                  <c:v>0.16500000000000001</c:v>
                </c:pt>
                <c:pt idx="2597">
                  <c:v>0.16500000000000001</c:v>
                </c:pt>
                <c:pt idx="2598">
                  <c:v>0.16500000000000001</c:v>
                </c:pt>
                <c:pt idx="2599">
                  <c:v>0.16500000000000001</c:v>
                </c:pt>
                <c:pt idx="2600">
                  <c:v>0.16500000000000001</c:v>
                </c:pt>
                <c:pt idx="2601">
                  <c:v>0.161</c:v>
                </c:pt>
                <c:pt idx="2602">
                  <c:v>0.16</c:v>
                </c:pt>
                <c:pt idx="2603">
                  <c:v>0.16</c:v>
                </c:pt>
                <c:pt idx="2604">
                  <c:v>0.16</c:v>
                </c:pt>
                <c:pt idx="2605">
                  <c:v>0.16</c:v>
                </c:pt>
                <c:pt idx="2606">
                  <c:v>0.16</c:v>
                </c:pt>
                <c:pt idx="2607">
                  <c:v>0.16</c:v>
                </c:pt>
                <c:pt idx="2608">
                  <c:v>0.16500000000000001</c:v>
                </c:pt>
                <c:pt idx="2609">
                  <c:v>0.16500000000000001</c:v>
                </c:pt>
                <c:pt idx="2610">
                  <c:v>0.16500000000000001</c:v>
                </c:pt>
                <c:pt idx="2611">
                  <c:v>0.16500000000000001</c:v>
                </c:pt>
                <c:pt idx="2612">
                  <c:v>0.156</c:v>
                </c:pt>
                <c:pt idx="2613">
                  <c:v>0.151</c:v>
                </c:pt>
                <c:pt idx="2614">
                  <c:v>0.15</c:v>
                </c:pt>
                <c:pt idx="2615">
                  <c:v>0.15</c:v>
                </c:pt>
                <c:pt idx="2616">
                  <c:v>0.15</c:v>
                </c:pt>
                <c:pt idx="2617">
                  <c:v>0.15</c:v>
                </c:pt>
                <c:pt idx="2618">
                  <c:v>0.15</c:v>
                </c:pt>
                <c:pt idx="2619">
                  <c:v>0.15</c:v>
                </c:pt>
                <c:pt idx="2620">
                  <c:v>0.15</c:v>
                </c:pt>
                <c:pt idx="2621">
                  <c:v>0.15</c:v>
                </c:pt>
                <c:pt idx="2622">
                  <c:v>0.15</c:v>
                </c:pt>
                <c:pt idx="2623">
                  <c:v>0.15</c:v>
                </c:pt>
                <c:pt idx="2624">
                  <c:v>0.15</c:v>
                </c:pt>
                <c:pt idx="2625">
                  <c:v>0.15</c:v>
                </c:pt>
                <c:pt idx="2626">
                  <c:v>0.15</c:v>
                </c:pt>
                <c:pt idx="2627">
                  <c:v>0.156</c:v>
                </c:pt>
                <c:pt idx="2628">
                  <c:v>0.16800000000000001</c:v>
                </c:pt>
                <c:pt idx="2629">
                  <c:v>0.17499999999999999</c:v>
                </c:pt>
                <c:pt idx="2630">
                  <c:v>0.17499999999999999</c:v>
                </c:pt>
                <c:pt idx="2631">
                  <c:v>0.18099999999999999</c:v>
                </c:pt>
                <c:pt idx="2632">
                  <c:v>0.17599999999999999</c:v>
                </c:pt>
                <c:pt idx="2633">
                  <c:v>0.17499999999999999</c:v>
                </c:pt>
                <c:pt idx="2634">
                  <c:v>0.17499999999999999</c:v>
                </c:pt>
                <c:pt idx="2635">
                  <c:v>0.17100000000000001</c:v>
                </c:pt>
                <c:pt idx="2636">
                  <c:v>0.16800000000000001</c:v>
                </c:pt>
                <c:pt idx="2637">
                  <c:v>0.16600000000000001</c:v>
                </c:pt>
                <c:pt idx="2638">
                  <c:v>0.16500000000000001</c:v>
                </c:pt>
                <c:pt idx="2639">
                  <c:v>0.16500000000000001</c:v>
                </c:pt>
                <c:pt idx="2640">
                  <c:v>0.16500000000000001</c:v>
                </c:pt>
                <c:pt idx="2641">
                  <c:v>0.16500000000000001</c:v>
                </c:pt>
                <c:pt idx="2642">
                  <c:v>0.17</c:v>
                </c:pt>
                <c:pt idx="2643">
                  <c:v>0.17</c:v>
                </c:pt>
                <c:pt idx="2644">
                  <c:v>0.16600000000000001</c:v>
                </c:pt>
                <c:pt idx="2645">
                  <c:v>0.16500000000000001</c:v>
                </c:pt>
                <c:pt idx="2646">
                  <c:v>0.16500000000000001</c:v>
                </c:pt>
                <c:pt idx="2647">
                  <c:v>0.16500000000000001</c:v>
                </c:pt>
                <c:pt idx="2648">
                  <c:v>0.16500000000000001</c:v>
                </c:pt>
                <c:pt idx="2649">
                  <c:v>0.16900000000000001</c:v>
                </c:pt>
                <c:pt idx="2650">
                  <c:v>0.16900000000000001</c:v>
                </c:pt>
                <c:pt idx="2651">
                  <c:v>0.17199999999999999</c:v>
                </c:pt>
                <c:pt idx="2652">
                  <c:v>0.17</c:v>
                </c:pt>
                <c:pt idx="2653">
                  <c:v>0.17</c:v>
                </c:pt>
                <c:pt idx="2654">
                  <c:v>0.17</c:v>
                </c:pt>
                <c:pt idx="2655">
                  <c:v>0.17</c:v>
                </c:pt>
                <c:pt idx="2656">
                  <c:v>0.17</c:v>
                </c:pt>
                <c:pt idx="2657">
                  <c:v>0.17</c:v>
                </c:pt>
                <c:pt idx="2658">
                  <c:v>0.17</c:v>
                </c:pt>
                <c:pt idx="2659">
                  <c:v>0.17</c:v>
                </c:pt>
                <c:pt idx="2660">
                  <c:v>0.17</c:v>
                </c:pt>
                <c:pt idx="2661">
                  <c:v>0.16700000000000001</c:v>
                </c:pt>
                <c:pt idx="2662">
                  <c:v>0.16500000000000001</c:v>
                </c:pt>
                <c:pt idx="2663">
                  <c:v>0.16500000000000001</c:v>
                </c:pt>
                <c:pt idx="2664">
                  <c:v>0.16500000000000001</c:v>
                </c:pt>
                <c:pt idx="2665">
                  <c:v>0.16900000000000001</c:v>
                </c:pt>
                <c:pt idx="2666">
                  <c:v>0.17</c:v>
                </c:pt>
                <c:pt idx="2667">
                  <c:v>0.16400000000000001</c:v>
                </c:pt>
                <c:pt idx="2668">
                  <c:v>0.16400000000000001</c:v>
                </c:pt>
                <c:pt idx="2669">
                  <c:v>0.16800000000000001</c:v>
                </c:pt>
                <c:pt idx="2670">
                  <c:v>0.16500000000000001</c:v>
                </c:pt>
                <c:pt idx="2671">
                  <c:v>0.16500000000000001</c:v>
                </c:pt>
                <c:pt idx="2672">
                  <c:v>0.16600000000000001</c:v>
                </c:pt>
                <c:pt idx="2673">
                  <c:v>0.16500000000000001</c:v>
                </c:pt>
                <c:pt idx="2674">
                  <c:v>0.17</c:v>
                </c:pt>
                <c:pt idx="2675">
                  <c:v>0.16600000000000001</c:v>
                </c:pt>
                <c:pt idx="2676">
                  <c:v>0.16500000000000001</c:v>
                </c:pt>
                <c:pt idx="2677">
                  <c:v>0.161</c:v>
                </c:pt>
                <c:pt idx="2678">
                  <c:v>0.156</c:v>
                </c:pt>
                <c:pt idx="2679">
                  <c:v>0.155</c:v>
                </c:pt>
                <c:pt idx="2680">
                  <c:v>0.155</c:v>
                </c:pt>
                <c:pt idx="2681">
                  <c:v>0.155</c:v>
                </c:pt>
                <c:pt idx="2682">
                  <c:v>0.155</c:v>
                </c:pt>
                <c:pt idx="2683">
                  <c:v>0.16</c:v>
                </c:pt>
                <c:pt idx="2684">
                  <c:v>0.16</c:v>
                </c:pt>
                <c:pt idx="2685">
                  <c:v>0.16</c:v>
                </c:pt>
                <c:pt idx="2686">
                  <c:v>0.16</c:v>
                </c:pt>
                <c:pt idx="2687">
                  <c:v>0.16</c:v>
                </c:pt>
                <c:pt idx="2688">
                  <c:v>0.159</c:v>
                </c:pt>
                <c:pt idx="2689">
                  <c:v>0.16</c:v>
                </c:pt>
                <c:pt idx="2690">
                  <c:v>0.156</c:v>
                </c:pt>
                <c:pt idx="2691">
                  <c:v>0.155</c:v>
                </c:pt>
                <c:pt idx="2692">
                  <c:v>0.155</c:v>
                </c:pt>
                <c:pt idx="2693">
                  <c:v>0.16</c:v>
                </c:pt>
                <c:pt idx="2694">
                  <c:v>0.16</c:v>
                </c:pt>
                <c:pt idx="2695">
                  <c:v>0.155</c:v>
                </c:pt>
                <c:pt idx="2696">
                  <c:v>0.155</c:v>
                </c:pt>
                <c:pt idx="2697">
                  <c:v>0.152</c:v>
                </c:pt>
                <c:pt idx="2698">
                  <c:v>0.15</c:v>
                </c:pt>
                <c:pt idx="2699">
                  <c:v>0.15</c:v>
                </c:pt>
                <c:pt idx="2700">
                  <c:v>0.15</c:v>
                </c:pt>
                <c:pt idx="2701">
                  <c:v>0.15</c:v>
                </c:pt>
                <c:pt idx="2702">
                  <c:v>0.15</c:v>
                </c:pt>
                <c:pt idx="2703">
                  <c:v>0.15</c:v>
                </c:pt>
                <c:pt idx="2704">
                  <c:v>0.151</c:v>
                </c:pt>
                <c:pt idx="2705">
                  <c:v>0.151</c:v>
                </c:pt>
                <c:pt idx="2706">
                  <c:v>0.15</c:v>
                </c:pt>
                <c:pt idx="2707">
                  <c:v>0.14899999999999999</c:v>
                </c:pt>
                <c:pt idx="2708">
                  <c:v>0.14899999999999999</c:v>
                </c:pt>
                <c:pt idx="2709">
                  <c:v>0.14899999999999999</c:v>
                </c:pt>
                <c:pt idx="2710">
                  <c:v>0.14899999999999999</c:v>
                </c:pt>
                <c:pt idx="2711">
                  <c:v>0.15</c:v>
                </c:pt>
                <c:pt idx="2712">
                  <c:v>0.15</c:v>
                </c:pt>
                <c:pt idx="2713">
                  <c:v>0.15</c:v>
                </c:pt>
                <c:pt idx="2714">
                  <c:v>0.15</c:v>
                </c:pt>
                <c:pt idx="2715">
                  <c:v>0.15</c:v>
                </c:pt>
                <c:pt idx="2716">
                  <c:v>0.155</c:v>
                </c:pt>
                <c:pt idx="2717">
                  <c:v>0.155</c:v>
                </c:pt>
                <c:pt idx="2718">
                  <c:v>0.155</c:v>
                </c:pt>
                <c:pt idx="2719">
                  <c:v>0.155</c:v>
                </c:pt>
                <c:pt idx="2720">
                  <c:v>0.155</c:v>
                </c:pt>
                <c:pt idx="2721">
                  <c:v>0.15</c:v>
                </c:pt>
                <c:pt idx="2722">
                  <c:v>0.15</c:v>
                </c:pt>
                <c:pt idx="2723">
                  <c:v>0.15</c:v>
                </c:pt>
                <c:pt idx="2724">
                  <c:v>0.14699999999999999</c:v>
                </c:pt>
                <c:pt idx="2725">
                  <c:v>0.14499999999999999</c:v>
                </c:pt>
                <c:pt idx="2726">
                  <c:v>0.14499999999999999</c:v>
                </c:pt>
                <c:pt idx="2727">
                  <c:v>0.14399999999999999</c:v>
                </c:pt>
                <c:pt idx="2728">
                  <c:v>0.14099999999999999</c:v>
                </c:pt>
                <c:pt idx="2729">
                  <c:v>0.14000000000000001</c:v>
                </c:pt>
                <c:pt idx="2730">
                  <c:v>0.13600000000000001</c:v>
                </c:pt>
                <c:pt idx="2731">
                  <c:v>0.129</c:v>
                </c:pt>
                <c:pt idx="2732">
                  <c:v>0.124</c:v>
                </c:pt>
                <c:pt idx="2733">
                  <c:v>0.12</c:v>
                </c:pt>
                <c:pt idx="2734">
                  <c:v>0.12</c:v>
                </c:pt>
                <c:pt idx="2735">
                  <c:v>0.125</c:v>
                </c:pt>
                <c:pt idx="2736">
                  <c:v>0.128</c:v>
                </c:pt>
                <c:pt idx="2737">
                  <c:v>0.129</c:v>
                </c:pt>
                <c:pt idx="2738">
                  <c:v>0.13500000000000001</c:v>
                </c:pt>
                <c:pt idx="2739">
                  <c:v>0.13500000000000001</c:v>
                </c:pt>
                <c:pt idx="2740">
                  <c:v>0.126</c:v>
                </c:pt>
                <c:pt idx="2741">
                  <c:v>0.126</c:v>
                </c:pt>
                <c:pt idx="2742">
                  <c:v>0.13</c:v>
                </c:pt>
                <c:pt idx="2743">
                  <c:v>0.13500000000000001</c:v>
                </c:pt>
                <c:pt idx="2744">
                  <c:v>0.155</c:v>
                </c:pt>
                <c:pt idx="2745">
                  <c:v>0.14599999999999999</c:v>
                </c:pt>
                <c:pt idx="2746">
                  <c:v>0.14000000000000001</c:v>
                </c:pt>
                <c:pt idx="2747">
                  <c:v>0.14000000000000001</c:v>
                </c:pt>
                <c:pt idx="2748">
                  <c:v>0.151</c:v>
                </c:pt>
                <c:pt idx="2749">
                  <c:v>0.15</c:v>
                </c:pt>
                <c:pt idx="2750">
                  <c:v>0.15</c:v>
                </c:pt>
                <c:pt idx="2751">
                  <c:v>0.14000000000000001</c:v>
                </c:pt>
                <c:pt idx="2752">
                  <c:v>0.13600000000000001</c:v>
                </c:pt>
                <c:pt idx="2753">
                  <c:v>0.13500000000000001</c:v>
                </c:pt>
                <c:pt idx="2754">
                  <c:v>0.13700000000000001</c:v>
                </c:pt>
                <c:pt idx="2755">
                  <c:v>0.13500000000000001</c:v>
                </c:pt>
                <c:pt idx="2756">
                  <c:v>0.13500000000000001</c:v>
                </c:pt>
                <c:pt idx="2757">
                  <c:v>0.13600000000000001</c:v>
                </c:pt>
                <c:pt idx="2758">
                  <c:v>0.14000000000000001</c:v>
                </c:pt>
                <c:pt idx="2759">
                  <c:v>0.14399999999999999</c:v>
                </c:pt>
                <c:pt idx="2760">
                  <c:v>0.14000000000000001</c:v>
                </c:pt>
                <c:pt idx="2761">
                  <c:v>0.14299999999999999</c:v>
                </c:pt>
                <c:pt idx="2762">
                  <c:v>0.14099999999999999</c:v>
                </c:pt>
                <c:pt idx="2763">
                  <c:v>0.13500000000000001</c:v>
                </c:pt>
                <c:pt idx="2764">
                  <c:v>0.13500000000000001</c:v>
                </c:pt>
                <c:pt idx="2765">
                  <c:v>0.123</c:v>
                </c:pt>
                <c:pt idx="2766">
                  <c:v>0.12</c:v>
                </c:pt>
                <c:pt idx="2767">
                  <c:v>0.125</c:v>
                </c:pt>
                <c:pt idx="2768">
                  <c:v>0.125</c:v>
                </c:pt>
                <c:pt idx="2769">
                  <c:v>0.125</c:v>
                </c:pt>
                <c:pt idx="2770">
                  <c:v>0.13</c:v>
                </c:pt>
                <c:pt idx="2771">
                  <c:v>0.13</c:v>
                </c:pt>
                <c:pt idx="2772">
                  <c:v>0.13</c:v>
                </c:pt>
                <c:pt idx="2773">
                  <c:v>0.13400000000000001</c:v>
                </c:pt>
                <c:pt idx="2774">
                  <c:v>0.13500000000000001</c:v>
                </c:pt>
                <c:pt idx="2775">
                  <c:v>0.14000000000000001</c:v>
                </c:pt>
                <c:pt idx="2776">
                  <c:v>0.14000000000000001</c:v>
                </c:pt>
                <c:pt idx="2777">
                  <c:v>0.14000000000000001</c:v>
                </c:pt>
                <c:pt idx="2778">
                  <c:v>0.14399999999999999</c:v>
                </c:pt>
                <c:pt idx="2779">
                  <c:v>0.14499999999999999</c:v>
                </c:pt>
                <c:pt idx="2780">
                  <c:v>0.14499999999999999</c:v>
                </c:pt>
                <c:pt idx="2781">
                  <c:v>0.14499999999999999</c:v>
                </c:pt>
                <c:pt idx="2782">
                  <c:v>0.14000000000000001</c:v>
                </c:pt>
                <c:pt idx="2783">
                  <c:v>0.14499999999999999</c:v>
                </c:pt>
                <c:pt idx="2784">
                  <c:v>0.14499999999999999</c:v>
                </c:pt>
                <c:pt idx="2785">
                  <c:v>0.14499999999999999</c:v>
                </c:pt>
                <c:pt idx="2786">
                  <c:v>0.14499999999999999</c:v>
                </c:pt>
                <c:pt idx="2787">
                  <c:v>0.14099999999999999</c:v>
                </c:pt>
                <c:pt idx="2788">
                  <c:v>0.14399999999999999</c:v>
                </c:pt>
                <c:pt idx="2789">
                  <c:v>0.14499999999999999</c:v>
                </c:pt>
                <c:pt idx="2790">
                  <c:v>0.14499999999999999</c:v>
                </c:pt>
                <c:pt idx="2791">
                  <c:v>0.14499999999999999</c:v>
                </c:pt>
                <c:pt idx="2792">
                  <c:v>0.14899999999999999</c:v>
                </c:pt>
                <c:pt idx="2793">
                  <c:v>0.154</c:v>
                </c:pt>
                <c:pt idx="2794">
                  <c:v>0.16</c:v>
                </c:pt>
                <c:pt idx="2795">
                  <c:v>0.155</c:v>
                </c:pt>
                <c:pt idx="2796">
                  <c:v>0.16</c:v>
                </c:pt>
                <c:pt idx="2797">
                  <c:v>0.16600000000000001</c:v>
                </c:pt>
                <c:pt idx="2798">
                  <c:v>0.16500000000000001</c:v>
                </c:pt>
                <c:pt idx="2799">
                  <c:v>0.16900000000000001</c:v>
                </c:pt>
                <c:pt idx="2800">
                  <c:v>0.17</c:v>
                </c:pt>
                <c:pt idx="2801">
                  <c:v>0.17</c:v>
                </c:pt>
                <c:pt idx="2802">
                  <c:v>0.17499999999999999</c:v>
                </c:pt>
                <c:pt idx="2803">
                  <c:v>0.20399999999999999</c:v>
                </c:pt>
                <c:pt idx="2804">
                  <c:v>0.21</c:v>
                </c:pt>
                <c:pt idx="2805">
                  <c:v>0.2</c:v>
                </c:pt>
                <c:pt idx="2806">
                  <c:v>0.191</c:v>
                </c:pt>
                <c:pt idx="2807">
                  <c:v>0.193</c:v>
                </c:pt>
                <c:pt idx="2808">
                  <c:v>0.19400000000000001</c:v>
                </c:pt>
                <c:pt idx="2809">
                  <c:v>0.187</c:v>
                </c:pt>
                <c:pt idx="2810">
                  <c:v>0.189</c:v>
                </c:pt>
                <c:pt idx="2811">
                  <c:v>0.21</c:v>
                </c:pt>
                <c:pt idx="2812">
                  <c:v>0.22600000000000001</c:v>
                </c:pt>
                <c:pt idx="2813">
                  <c:v>0.22700000000000001</c:v>
                </c:pt>
                <c:pt idx="2814">
                  <c:v>0.23799999999999999</c:v>
                </c:pt>
                <c:pt idx="2815">
                  <c:v>0.23599999999999999</c:v>
                </c:pt>
                <c:pt idx="2816">
                  <c:v>0.23499999999999999</c:v>
                </c:pt>
                <c:pt idx="2817">
                  <c:v>0.22500000000000001</c:v>
                </c:pt>
                <c:pt idx="2818">
                  <c:v>0.20699999999999999</c:v>
                </c:pt>
                <c:pt idx="2819">
                  <c:v>0.20499999999999999</c:v>
                </c:pt>
                <c:pt idx="2820">
                  <c:v>0.214</c:v>
                </c:pt>
                <c:pt idx="2821">
                  <c:v>0.22</c:v>
                </c:pt>
                <c:pt idx="2822">
                  <c:v>0.222</c:v>
                </c:pt>
                <c:pt idx="2823">
                  <c:v>0.23100000000000001</c:v>
                </c:pt>
                <c:pt idx="2824">
                  <c:v>0.216</c:v>
                </c:pt>
                <c:pt idx="2825">
                  <c:v>0.21</c:v>
                </c:pt>
                <c:pt idx="2826">
                  <c:v>0.20599999999999999</c:v>
                </c:pt>
                <c:pt idx="2827">
                  <c:v>0.183</c:v>
                </c:pt>
                <c:pt idx="2828">
                  <c:v>0.18</c:v>
                </c:pt>
                <c:pt idx="2829">
                  <c:v>0.18</c:v>
                </c:pt>
                <c:pt idx="2830">
                  <c:v>0.185</c:v>
                </c:pt>
                <c:pt idx="2831">
                  <c:v>0.17899999999999999</c:v>
                </c:pt>
                <c:pt idx="2832">
                  <c:v>0.19</c:v>
                </c:pt>
                <c:pt idx="2833">
                  <c:v>0.182</c:v>
                </c:pt>
                <c:pt idx="2834">
                  <c:v>0.18099999999999999</c:v>
                </c:pt>
                <c:pt idx="2835">
                  <c:v>0.17499999999999999</c:v>
                </c:pt>
                <c:pt idx="2836">
                  <c:v>0.18</c:v>
                </c:pt>
                <c:pt idx="2837">
                  <c:v>0.185</c:v>
                </c:pt>
                <c:pt idx="2838">
                  <c:v>0.19</c:v>
                </c:pt>
                <c:pt idx="2839">
                  <c:v>0.19</c:v>
                </c:pt>
                <c:pt idx="2840">
                  <c:v>0.2</c:v>
                </c:pt>
                <c:pt idx="2841">
                  <c:v>0.20100000000000001</c:v>
                </c:pt>
                <c:pt idx="2842">
                  <c:v>0.191</c:v>
                </c:pt>
                <c:pt idx="2843">
                  <c:v>0.19</c:v>
                </c:pt>
                <c:pt idx="2844">
                  <c:v>0.2</c:v>
                </c:pt>
                <c:pt idx="2845">
                  <c:v>0.20499999999999999</c:v>
                </c:pt>
                <c:pt idx="2846">
                  <c:v>0.20300000000000001</c:v>
                </c:pt>
                <c:pt idx="2847">
                  <c:v>0.2</c:v>
                </c:pt>
                <c:pt idx="2848">
                  <c:v>0.20499999999999999</c:v>
                </c:pt>
                <c:pt idx="2849">
                  <c:v>0.20499999999999999</c:v>
                </c:pt>
                <c:pt idx="2850">
                  <c:v>0.20599999999999999</c:v>
                </c:pt>
                <c:pt idx="2851">
                  <c:v>0.20499999999999999</c:v>
                </c:pt>
                <c:pt idx="2852">
                  <c:v>0.21</c:v>
                </c:pt>
                <c:pt idx="2853">
                  <c:v>0.215</c:v>
                </c:pt>
                <c:pt idx="2854">
                  <c:v>0.22500000000000001</c:v>
                </c:pt>
                <c:pt idx="2855">
                  <c:v>0.23</c:v>
                </c:pt>
                <c:pt idx="2856">
                  <c:v>0.245</c:v>
                </c:pt>
                <c:pt idx="2857">
                  <c:v>0.245</c:v>
                </c:pt>
                <c:pt idx="2858">
                  <c:v>0.245</c:v>
                </c:pt>
                <c:pt idx="2859">
                  <c:v>0.24099999999999999</c:v>
                </c:pt>
                <c:pt idx="2860">
                  <c:v>0.24</c:v>
                </c:pt>
                <c:pt idx="2861">
                  <c:v>0.254</c:v>
                </c:pt>
                <c:pt idx="2862">
                  <c:v>0.245</c:v>
                </c:pt>
                <c:pt idx="2863">
                  <c:v>0.23599999999999999</c:v>
                </c:pt>
                <c:pt idx="2864">
                  <c:v>0.24</c:v>
                </c:pt>
                <c:pt idx="2865">
                  <c:v>0.23</c:v>
                </c:pt>
                <c:pt idx="2866">
                  <c:v>0.23</c:v>
                </c:pt>
                <c:pt idx="2867">
                  <c:v>0.23400000000000001</c:v>
                </c:pt>
                <c:pt idx="2868">
                  <c:v>0.251</c:v>
                </c:pt>
                <c:pt idx="2869">
                  <c:v>0.25</c:v>
                </c:pt>
                <c:pt idx="2870">
                  <c:v>0.251</c:v>
                </c:pt>
                <c:pt idx="2871">
                  <c:v>0.24099999999999999</c:v>
                </c:pt>
                <c:pt idx="2872">
                  <c:v>0.24099999999999999</c:v>
                </c:pt>
                <c:pt idx="2873">
                  <c:v>0.24099999999999999</c:v>
                </c:pt>
                <c:pt idx="2874">
                  <c:v>0.23200000000000001</c:v>
                </c:pt>
                <c:pt idx="2875">
                  <c:v>0.23</c:v>
                </c:pt>
                <c:pt idx="2876">
                  <c:v>0.23499999999999999</c:v>
                </c:pt>
                <c:pt idx="2877">
                  <c:v>0.23200000000000001</c:v>
                </c:pt>
                <c:pt idx="2878">
                  <c:v>0.223</c:v>
                </c:pt>
                <c:pt idx="2879">
                  <c:v>0.187</c:v>
                </c:pt>
                <c:pt idx="2880">
                  <c:v>0.22500000000000001</c:v>
                </c:pt>
                <c:pt idx="2881">
                  <c:v>0.23599999999999999</c:v>
                </c:pt>
                <c:pt idx="2882">
                  <c:v>0.23200000000000001</c:v>
                </c:pt>
                <c:pt idx="2883">
                  <c:v>0.22</c:v>
                </c:pt>
                <c:pt idx="2884">
                  <c:v>0.22</c:v>
                </c:pt>
                <c:pt idx="2885">
                  <c:v>0.22</c:v>
                </c:pt>
                <c:pt idx="2886">
                  <c:v>0.221</c:v>
                </c:pt>
                <c:pt idx="2887">
                  <c:v>0.21099999999999999</c:v>
                </c:pt>
                <c:pt idx="2888">
                  <c:v>0.20599999999999999</c:v>
                </c:pt>
                <c:pt idx="2889">
                  <c:v>0.20499999999999999</c:v>
                </c:pt>
                <c:pt idx="2890">
                  <c:v>0.20499999999999999</c:v>
                </c:pt>
                <c:pt idx="2891">
                  <c:v>0.20100000000000001</c:v>
                </c:pt>
                <c:pt idx="2892">
                  <c:v>0.21</c:v>
                </c:pt>
                <c:pt idx="2893">
                  <c:v>0.217</c:v>
                </c:pt>
                <c:pt idx="2894">
                  <c:v>0.215</c:v>
                </c:pt>
                <c:pt idx="2895">
                  <c:v>0.215</c:v>
                </c:pt>
                <c:pt idx="2896">
                  <c:v>0.215</c:v>
                </c:pt>
                <c:pt idx="2897">
                  <c:v>0.21099999999999999</c:v>
                </c:pt>
                <c:pt idx="2898">
                  <c:v>0.21</c:v>
                </c:pt>
                <c:pt idx="2899">
                  <c:v>0.21</c:v>
                </c:pt>
                <c:pt idx="2900">
                  <c:v>0.20599999999999999</c:v>
                </c:pt>
                <c:pt idx="2901">
                  <c:v>0.20599999999999999</c:v>
                </c:pt>
                <c:pt idx="2902">
                  <c:v>0.21</c:v>
                </c:pt>
                <c:pt idx="2903">
                  <c:v>0.21</c:v>
                </c:pt>
                <c:pt idx="2904">
                  <c:v>0.20899999999999999</c:v>
                </c:pt>
                <c:pt idx="2905">
                  <c:v>0.20499999999999999</c:v>
                </c:pt>
                <c:pt idx="2906">
                  <c:v>0.20499999999999999</c:v>
                </c:pt>
                <c:pt idx="2907">
                  <c:v>0.20499999999999999</c:v>
                </c:pt>
                <c:pt idx="2908">
                  <c:v>0.20599999999999999</c:v>
                </c:pt>
                <c:pt idx="2909">
                  <c:v>0.214</c:v>
                </c:pt>
                <c:pt idx="2910">
                  <c:v>0.20499999999999999</c:v>
                </c:pt>
                <c:pt idx="2911">
                  <c:v>0.21</c:v>
                </c:pt>
                <c:pt idx="2912">
                  <c:v>0.20300000000000001</c:v>
                </c:pt>
                <c:pt idx="2913">
                  <c:v>0.20499999999999999</c:v>
                </c:pt>
                <c:pt idx="2914">
                  <c:v>0.20100000000000001</c:v>
                </c:pt>
                <c:pt idx="2915">
                  <c:v>0.19700000000000001</c:v>
                </c:pt>
                <c:pt idx="2916">
                  <c:v>0.19700000000000001</c:v>
                </c:pt>
                <c:pt idx="2917">
                  <c:v>0.19700000000000001</c:v>
                </c:pt>
                <c:pt idx="2918">
                  <c:v>0.19</c:v>
                </c:pt>
                <c:pt idx="2919">
                  <c:v>0.19400000000000001</c:v>
                </c:pt>
                <c:pt idx="2920">
                  <c:v>0.19500000000000001</c:v>
                </c:pt>
                <c:pt idx="2921">
                  <c:v>0.192</c:v>
                </c:pt>
                <c:pt idx="2922">
                  <c:v>0.186</c:v>
                </c:pt>
                <c:pt idx="2923">
                  <c:v>0.185</c:v>
                </c:pt>
                <c:pt idx="2924">
                  <c:v>0.185</c:v>
                </c:pt>
                <c:pt idx="2925">
                  <c:v>0.185</c:v>
                </c:pt>
                <c:pt idx="2926">
                  <c:v>0.185</c:v>
                </c:pt>
                <c:pt idx="2927">
                  <c:v>0.18</c:v>
                </c:pt>
                <c:pt idx="2928">
                  <c:v>0.18</c:v>
                </c:pt>
                <c:pt idx="2929">
                  <c:v>0.17499999999999999</c:v>
                </c:pt>
                <c:pt idx="2930">
                  <c:v>0.17499999999999999</c:v>
                </c:pt>
                <c:pt idx="2931">
                  <c:v>0.18</c:v>
                </c:pt>
                <c:pt idx="2932">
                  <c:v>0.18</c:v>
                </c:pt>
                <c:pt idx="2933">
                  <c:v>0.18</c:v>
                </c:pt>
                <c:pt idx="2934">
                  <c:v>0.17499999999999999</c:v>
                </c:pt>
                <c:pt idx="2935">
                  <c:v>0.184</c:v>
                </c:pt>
                <c:pt idx="2936">
                  <c:v>0.18</c:v>
                </c:pt>
                <c:pt idx="2937">
                  <c:v>0.16500000000000001</c:v>
                </c:pt>
                <c:pt idx="2938">
                  <c:v>0.16</c:v>
                </c:pt>
                <c:pt idx="2939">
                  <c:v>0.17499999999999999</c:v>
                </c:pt>
                <c:pt idx="2940">
                  <c:v>0.17</c:v>
                </c:pt>
                <c:pt idx="2941">
                  <c:v>0.17499999999999999</c:v>
                </c:pt>
                <c:pt idx="2942">
                  <c:v>0.17</c:v>
                </c:pt>
                <c:pt idx="2943">
                  <c:v>0.16500000000000001</c:v>
                </c:pt>
                <c:pt idx="2944">
                  <c:v>0.16500000000000001</c:v>
                </c:pt>
                <c:pt idx="2945">
                  <c:v>0.17</c:v>
                </c:pt>
                <c:pt idx="2946">
                  <c:v>0.18</c:v>
                </c:pt>
                <c:pt idx="2947">
                  <c:v>0.18</c:v>
                </c:pt>
                <c:pt idx="2948">
                  <c:v>0.17499999999999999</c:v>
                </c:pt>
                <c:pt idx="2949">
                  <c:v>0.17</c:v>
                </c:pt>
                <c:pt idx="2950">
                  <c:v>0.16500000000000001</c:v>
                </c:pt>
                <c:pt idx="2951">
                  <c:v>0.16</c:v>
                </c:pt>
                <c:pt idx="2952">
                  <c:v>0.155</c:v>
                </c:pt>
                <c:pt idx="2953">
                  <c:v>0.16</c:v>
                </c:pt>
                <c:pt idx="2954">
                  <c:v>0.16500000000000001</c:v>
                </c:pt>
                <c:pt idx="2955">
                  <c:v>0.16500000000000001</c:v>
                </c:pt>
                <c:pt idx="2956">
                  <c:v>0.17</c:v>
                </c:pt>
                <c:pt idx="2957">
                  <c:v>0.17499999999999999</c:v>
                </c:pt>
                <c:pt idx="2958">
                  <c:v>0.16500000000000001</c:v>
                </c:pt>
                <c:pt idx="2959">
                  <c:v>0.16700000000000001</c:v>
                </c:pt>
                <c:pt idx="2960">
                  <c:v>0.16800000000000001</c:v>
                </c:pt>
                <c:pt idx="2961">
                  <c:v>0.16900000000000001</c:v>
                </c:pt>
                <c:pt idx="2962">
                  <c:v>0.16700000000000001</c:v>
                </c:pt>
                <c:pt idx="2963">
                  <c:v>0.16700000000000001</c:v>
                </c:pt>
                <c:pt idx="2964">
                  <c:v>0.157</c:v>
                </c:pt>
                <c:pt idx="2965">
                  <c:v>0.157</c:v>
                </c:pt>
                <c:pt idx="2966">
                  <c:v>0.16300000000000001</c:v>
                </c:pt>
                <c:pt idx="2967">
                  <c:v>0.154</c:v>
                </c:pt>
                <c:pt idx="2968">
                  <c:v>0.151</c:v>
                </c:pt>
                <c:pt idx="2969">
                  <c:v>0.151</c:v>
                </c:pt>
                <c:pt idx="2970">
                  <c:v>0.15</c:v>
                </c:pt>
                <c:pt idx="2971">
                  <c:v>0.156</c:v>
                </c:pt>
                <c:pt idx="2972">
                  <c:v>0.16</c:v>
                </c:pt>
                <c:pt idx="2973">
                  <c:v>0.16</c:v>
                </c:pt>
                <c:pt idx="2974">
                  <c:v>0.16</c:v>
                </c:pt>
                <c:pt idx="2975">
                  <c:v>0.16400000000000001</c:v>
                </c:pt>
                <c:pt idx="2976">
                  <c:v>0.16300000000000001</c:v>
                </c:pt>
                <c:pt idx="2977">
                  <c:v>0.155</c:v>
                </c:pt>
                <c:pt idx="2978">
                  <c:v>0.155</c:v>
                </c:pt>
                <c:pt idx="2979">
                  <c:v>0.16</c:v>
                </c:pt>
                <c:pt idx="2980">
                  <c:v>0.155</c:v>
                </c:pt>
                <c:pt idx="2981">
                  <c:v>0.15</c:v>
                </c:pt>
                <c:pt idx="2982">
                  <c:v>0.14799999999999999</c:v>
                </c:pt>
                <c:pt idx="2983">
                  <c:v>0.14199999999999999</c:v>
                </c:pt>
                <c:pt idx="2984">
                  <c:v>0.14000000000000001</c:v>
                </c:pt>
                <c:pt idx="2985">
                  <c:v>0.14399999999999999</c:v>
                </c:pt>
                <c:pt idx="2986">
                  <c:v>0.14000000000000001</c:v>
                </c:pt>
                <c:pt idx="2987">
                  <c:v>0.14399999999999999</c:v>
                </c:pt>
                <c:pt idx="2988">
                  <c:v>0.15</c:v>
                </c:pt>
                <c:pt idx="2989">
                  <c:v>0.15</c:v>
                </c:pt>
                <c:pt idx="2990">
                  <c:v>0.15</c:v>
                </c:pt>
                <c:pt idx="2991">
                  <c:v>0.153</c:v>
                </c:pt>
                <c:pt idx="2992">
                  <c:v>0.14799999999999999</c:v>
                </c:pt>
                <c:pt idx="2993">
                  <c:v>0.14099999999999999</c:v>
                </c:pt>
                <c:pt idx="2994">
                  <c:v>0.13400000000000001</c:v>
                </c:pt>
                <c:pt idx="2995">
                  <c:v>0.13500000000000001</c:v>
                </c:pt>
                <c:pt idx="2996">
                  <c:v>0.13</c:v>
                </c:pt>
                <c:pt idx="2997">
                  <c:v>0.13800000000000001</c:v>
                </c:pt>
                <c:pt idx="2998">
                  <c:v>0.13500000000000001</c:v>
                </c:pt>
                <c:pt idx="2999">
                  <c:v>0.13100000000000001</c:v>
                </c:pt>
                <c:pt idx="3000">
                  <c:v>0.14199999999999999</c:v>
                </c:pt>
                <c:pt idx="3001">
                  <c:v>0.14000000000000001</c:v>
                </c:pt>
                <c:pt idx="3002">
                  <c:v>0.15</c:v>
                </c:pt>
                <c:pt idx="3003">
                  <c:v>0.14499999999999999</c:v>
                </c:pt>
                <c:pt idx="3004">
                  <c:v>0.14299999999999999</c:v>
                </c:pt>
                <c:pt idx="3005">
                  <c:v>0.14099999999999999</c:v>
                </c:pt>
                <c:pt idx="3006">
                  <c:v>0.14499999999999999</c:v>
                </c:pt>
                <c:pt idx="3007">
                  <c:v>0.14399999999999999</c:v>
                </c:pt>
                <c:pt idx="3008">
                  <c:v>0.14099999999999999</c:v>
                </c:pt>
                <c:pt idx="3009">
                  <c:v>0.14099999999999999</c:v>
                </c:pt>
                <c:pt idx="3010">
                  <c:v>0.14399999999999999</c:v>
                </c:pt>
                <c:pt idx="3011">
                  <c:v>0.13600000000000001</c:v>
                </c:pt>
                <c:pt idx="3012">
                  <c:v>0.13800000000000001</c:v>
                </c:pt>
                <c:pt idx="3013">
                  <c:v>0.14000000000000001</c:v>
                </c:pt>
                <c:pt idx="3014">
                  <c:v>0.14000000000000001</c:v>
                </c:pt>
                <c:pt idx="3015">
                  <c:v>0.13800000000000001</c:v>
                </c:pt>
                <c:pt idx="3016">
                  <c:v>0.13200000000000001</c:v>
                </c:pt>
                <c:pt idx="3017">
                  <c:v>0.13400000000000001</c:v>
                </c:pt>
                <c:pt idx="3018">
                  <c:v>0.13400000000000001</c:v>
                </c:pt>
                <c:pt idx="3019">
                  <c:v>0.129</c:v>
                </c:pt>
                <c:pt idx="3020">
                  <c:v>0.126</c:v>
                </c:pt>
                <c:pt idx="3021">
                  <c:v>0.127</c:v>
                </c:pt>
                <c:pt idx="3022">
                  <c:v>0.14499999999999999</c:v>
                </c:pt>
                <c:pt idx="3023">
                  <c:v>0.14699999999999999</c:v>
                </c:pt>
                <c:pt idx="3024">
                  <c:v>0.14399999999999999</c:v>
                </c:pt>
                <c:pt idx="3025">
                  <c:v>0.14199999999999999</c:v>
                </c:pt>
                <c:pt idx="3026">
                  <c:v>0.14000000000000001</c:v>
                </c:pt>
                <c:pt idx="3027">
                  <c:v>0.14499999999999999</c:v>
                </c:pt>
                <c:pt idx="3028">
                  <c:v>0.14299999999999999</c:v>
                </c:pt>
                <c:pt idx="3029">
                  <c:v>0.14299999999999999</c:v>
                </c:pt>
                <c:pt idx="3030">
                  <c:v>0.14000000000000001</c:v>
                </c:pt>
                <c:pt idx="3031">
                  <c:v>0.14000000000000001</c:v>
                </c:pt>
                <c:pt idx="3032">
                  <c:v>0.14199999999999999</c:v>
                </c:pt>
                <c:pt idx="3033">
                  <c:v>0.14299999999999999</c:v>
                </c:pt>
                <c:pt idx="3034">
                  <c:v>0.14499999999999999</c:v>
                </c:pt>
                <c:pt idx="3035">
                  <c:v>0.151</c:v>
                </c:pt>
                <c:pt idx="3036">
                  <c:v>0.14499999999999999</c:v>
                </c:pt>
                <c:pt idx="3037">
                  <c:v>0.14799999999999999</c:v>
                </c:pt>
                <c:pt idx="3038">
                  <c:v>0.15</c:v>
                </c:pt>
                <c:pt idx="3039">
                  <c:v>0.154</c:v>
                </c:pt>
                <c:pt idx="3040">
                  <c:v>0.151</c:v>
                </c:pt>
                <c:pt idx="3041">
                  <c:v>0.14799999999999999</c:v>
                </c:pt>
                <c:pt idx="3042">
                  <c:v>0.14299999999999999</c:v>
                </c:pt>
                <c:pt idx="3043">
                  <c:v>0.14299999999999999</c:v>
                </c:pt>
                <c:pt idx="3044">
                  <c:v>0.152</c:v>
                </c:pt>
                <c:pt idx="3045">
                  <c:v>0.14599999999999999</c:v>
                </c:pt>
                <c:pt idx="3046">
                  <c:v>0.14199999999999999</c:v>
                </c:pt>
                <c:pt idx="3047">
                  <c:v>0.14199999999999999</c:v>
                </c:pt>
                <c:pt idx="3048">
                  <c:v>0.14299999999999999</c:v>
                </c:pt>
                <c:pt idx="3049">
                  <c:v>0.13700000000000001</c:v>
                </c:pt>
                <c:pt idx="3050">
                  <c:v>0.13200000000000001</c:v>
                </c:pt>
                <c:pt idx="3051">
                  <c:v>0.13300000000000001</c:v>
                </c:pt>
                <c:pt idx="3052">
                  <c:v>0.13100000000000001</c:v>
                </c:pt>
                <c:pt idx="3053">
                  <c:v>0.13100000000000001</c:v>
                </c:pt>
                <c:pt idx="3054">
                  <c:v>0.13300000000000001</c:v>
                </c:pt>
                <c:pt idx="3055">
                  <c:v>0.126</c:v>
                </c:pt>
                <c:pt idx="3056">
                  <c:v>0.127</c:v>
                </c:pt>
                <c:pt idx="3057">
                  <c:v>0.124</c:v>
                </c:pt>
                <c:pt idx="3058">
                  <c:v>0.12</c:v>
                </c:pt>
                <c:pt idx="3059">
                  <c:v>0.124</c:v>
                </c:pt>
                <c:pt idx="3060">
                  <c:v>0.129</c:v>
                </c:pt>
                <c:pt idx="3061">
                  <c:v>0.129</c:v>
                </c:pt>
                <c:pt idx="3062">
                  <c:v>0.13400000000000001</c:v>
                </c:pt>
                <c:pt idx="3063">
                  <c:v>0.14299999999999999</c:v>
                </c:pt>
                <c:pt idx="3064">
                  <c:v>0.14499999999999999</c:v>
                </c:pt>
                <c:pt idx="3065">
                  <c:v>0.14399999999999999</c:v>
                </c:pt>
                <c:pt idx="3066">
                  <c:v>0.14099999999999999</c:v>
                </c:pt>
                <c:pt idx="3067">
                  <c:v>0.14199999999999999</c:v>
                </c:pt>
                <c:pt idx="3068">
                  <c:v>0.13700000000000001</c:v>
                </c:pt>
                <c:pt idx="3069">
                  <c:v>0.13600000000000001</c:v>
                </c:pt>
                <c:pt idx="3070">
                  <c:v>0.13200000000000001</c:v>
                </c:pt>
                <c:pt idx="3071">
                  <c:v>0.13700000000000001</c:v>
                </c:pt>
                <c:pt idx="3072">
                  <c:v>0.13400000000000001</c:v>
                </c:pt>
                <c:pt idx="3073">
                  <c:v>0.13500000000000001</c:v>
                </c:pt>
                <c:pt idx="3074">
                  <c:v>0.14000000000000001</c:v>
                </c:pt>
                <c:pt idx="3075">
                  <c:v>0.13400000000000001</c:v>
                </c:pt>
                <c:pt idx="3076">
                  <c:v>0.13300000000000001</c:v>
                </c:pt>
                <c:pt idx="3077">
                  <c:v>0.128</c:v>
                </c:pt>
                <c:pt idx="3078">
                  <c:v>0.13500000000000001</c:v>
                </c:pt>
                <c:pt idx="3079">
                  <c:v>0.13100000000000001</c:v>
                </c:pt>
                <c:pt idx="3080">
                  <c:v>0.13400000000000001</c:v>
                </c:pt>
                <c:pt idx="3081">
                  <c:v>0.13700000000000001</c:v>
                </c:pt>
                <c:pt idx="3082">
                  <c:v>0.13500000000000001</c:v>
                </c:pt>
                <c:pt idx="3083">
                  <c:v>0.13500000000000001</c:v>
                </c:pt>
                <c:pt idx="3084">
                  <c:v>0.13</c:v>
                </c:pt>
                <c:pt idx="3085">
                  <c:v>0.13</c:v>
                </c:pt>
                <c:pt idx="3086">
                  <c:v>0.13500000000000001</c:v>
                </c:pt>
                <c:pt idx="3087">
                  <c:v>0.13800000000000001</c:v>
                </c:pt>
                <c:pt idx="3088">
                  <c:v>0.13600000000000001</c:v>
                </c:pt>
                <c:pt idx="3089">
                  <c:v>#N/A</c:v>
                </c:pt>
                <c:pt idx="3090">
                  <c:v>0.13300000000000001</c:v>
                </c:pt>
                <c:pt idx="3091">
                  <c:v>0.13600000000000001</c:v>
                </c:pt>
                <c:pt idx="3092">
                  <c:v>0.13</c:v>
                </c:pt>
                <c:pt idx="3093">
                  <c:v>0.13400000000000001</c:v>
                </c:pt>
                <c:pt idx="3094">
                  <c:v>0.13400000000000001</c:v>
                </c:pt>
                <c:pt idx="3095">
                  <c:v>0.13100000000000001</c:v>
                </c:pt>
                <c:pt idx="3096">
                  <c:v>0.13200000000000001</c:v>
                </c:pt>
                <c:pt idx="3097">
                  <c:v>0.13200000000000001</c:v>
                </c:pt>
                <c:pt idx="3098">
                  <c:v>0.13300000000000001</c:v>
                </c:pt>
                <c:pt idx="3099">
                  <c:v>0.13300000000000001</c:v>
                </c:pt>
                <c:pt idx="3100">
                  <c:v>0.13500000000000001</c:v>
                </c:pt>
                <c:pt idx="3101">
                  <c:v>0.13300000000000001</c:v>
                </c:pt>
                <c:pt idx="3102">
                  <c:v>0.13100000000000001</c:v>
                </c:pt>
                <c:pt idx="3103">
                  <c:v>0.13100000000000001</c:v>
                </c:pt>
                <c:pt idx="3104">
                  <c:v>0.13300000000000001</c:v>
                </c:pt>
                <c:pt idx="3105">
                  <c:v>0.13400000000000001</c:v>
                </c:pt>
                <c:pt idx="3106">
                  <c:v>0.13200000000000001</c:v>
                </c:pt>
                <c:pt idx="3107">
                  <c:v>0.13300000000000001</c:v>
                </c:pt>
                <c:pt idx="3108">
                  <c:v>0.13100000000000001</c:v>
                </c:pt>
                <c:pt idx="3109">
                  <c:v>0.13200000000000001</c:v>
                </c:pt>
                <c:pt idx="3110">
                  <c:v>0.128</c:v>
                </c:pt>
                <c:pt idx="3111">
                  <c:v>0.126</c:v>
                </c:pt>
                <c:pt idx="3112">
                  <c:v>0.13100000000000001</c:v>
                </c:pt>
                <c:pt idx="3113">
                  <c:v>0.13500000000000001</c:v>
                </c:pt>
                <c:pt idx="3114">
                  <c:v>0.13300000000000001</c:v>
                </c:pt>
                <c:pt idx="3115">
                  <c:v>0.13100000000000001</c:v>
                </c:pt>
                <c:pt idx="3116">
                  <c:v>0.13200000000000001</c:v>
                </c:pt>
                <c:pt idx="3117">
                  <c:v>0.129</c:v>
                </c:pt>
                <c:pt idx="3118">
                  <c:v>0.125</c:v>
                </c:pt>
                <c:pt idx="3119">
                  <c:v>0.129</c:v>
                </c:pt>
                <c:pt idx="3120">
                  <c:v>0.125</c:v>
                </c:pt>
                <c:pt idx="3121">
                  <c:v>0.114</c:v>
                </c:pt>
                <c:pt idx="3122">
                  <c:v>0.108</c:v>
                </c:pt>
                <c:pt idx="3123">
                  <c:v>0.109</c:v>
                </c:pt>
                <c:pt idx="3124">
                  <c:v>0.106</c:v>
                </c:pt>
                <c:pt idx="3125">
                  <c:v>0.108</c:v>
                </c:pt>
                <c:pt idx="3126">
                  <c:v>0.111</c:v>
                </c:pt>
                <c:pt idx="3127">
                  <c:v>0.111</c:v>
                </c:pt>
                <c:pt idx="3128">
                  <c:v>0.112</c:v>
                </c:pt>
                <c:pt idx="3129">
                  <c:v>0.11</c:v>
                </c:pt>
                <c:pt idx="3130">
                  <c:v>0.112</c:v>
                </c:pt>
                <c:pt idx="3131">
                  <c:v>0.112</c:v>
                </c:pt>
                <c:pt idx="3132">
                  <c:v>0.11600000000000001</c:v>
                </c:pt>
                <c:pt idx="3133">
                  <c:v>0.111</c:v>
                </c:pt>
                <c:pt idx="3134">
                  <c:v>0.111</c:v>
                </c:pt>
                <c:pt idx="3135">
                  <c:v>0.115</c:v>
                </c:pt>
                <c:pt idx="3136">
                  <c:v>0.115</c:v>
                </c:pt>
                <c:pt idx="3137">
                  <c:v>0.115</c:v>
                </c:pt>
                <c:pt idx="3138">
                  <c:v>0.115</c:v>
                </c:pt>
                <c:pt idx="3139">
                  <c:v>0.115</c:v>
                </c:pt>
                <c:pt idx="3140">
                  <c:v>0.11</c:v>
                </c:pt>
                <c:pt idx="3141">
                  <c:v>0.11</c:v>
                </c:pt>
                <c:pt idx="3142">
                  <c:v>0.11899999999999999</c:v>
                </c:pt>
                <c:pt idx="3143">
                  <c:v>0.11600000000000001</c:v>
                </c:pt>
                <c:pt idx="3144">
                  <c:v>0.113</c:v>
                </c:pt>
                <c:pt idx="3145">
                  <c:v>0.113</c:v>
                </c:pt>
                <c:pt idx="3146">
                  <c:v>0.113</c:v>
                </c:pt>
                <c:pt idx="3147">
                  <c:v>0.11700000000000001</c:v>
                </c:pt>
                <c:pt idx="3148">
                  <c:v>0.114</c:v>
                </c:pt>
                <c:pt idx="3149">
                  <c:v>0.115</c:v>
                </c:pt>
                <c:pt idx="3150">
                  <c:v>0.11700000000000001</c:v>
                </c:pt>
                <c:pt idx="3151">
                  <c:v>0.114</c:v>
                </c:pt>
                <c:pt idx="3152">
                  <c:v>0.11700000000000001</c:v>
                </c:pt>
                <c:pt idx="3153">
                  <c:v>0.11799999999999999</c:v>
                </c:pt>
                <c:pt idx="3154">
                  <c:v>0.122</c:v>
                </c:pt>
                <c:pt idx="3155">
                  <c:v>0.124</c:v>
                </c:pt>
                <c:pt idx="3156">
                  <c:v>0.11799999999999999</c:v>
                </c:pt>
                <c:pt idx="3157">
                  <c:v>0.123</c:v>
                </c:pt>
                <c:pt idx="3158">
                  <c:v>0.11799999999999999</c:v>
                </c:pt>
                <c:pt idx="3159">
                  <c:v>0.112</c:v>
                </c:pt>
                <c:pt idx="3160">
                  <c:v>0.111</c:v>
                </c:pt>
                <c:pt idx="3161">
                  <c:v>0.11</c:v>
                </c:pt>
                <c:pt idx="3162">
                  <c:v>0.11</c:v>
                </c:pt>
                <c:pt idx="3163">
                  <c:v>0.112</c:v>
                </c:pt>
                <c:pt idx="3164">
                  <c:v>0.114</c:v>
                </c:pt>
                <c:pt idx="3165">
                  <c:v>0.111</c:v>
                </c:pt>
                <c:pt idx="3166">
                  <c:v>0.113</c:v>
                </c:pt>
                <c:pt idx="3167">
                  <c:v>0.111</c:v>
                </c:pt>
                <c:pt idx="3168">
                  <c:v>0.111</c:v>
                </c:pt>
                <c:pt idx="3169">
                  <c:v>0.111</c:v>
                </c:pt>
                <c:pt idx="3170">
                  <c:v>0.114</c:v>
                </c:pt>
                <c:pt idx="3171">
                  <c:v>0.112</c:v>
                </c:pt>
                <c:pt idx="3172">
                  <c:v>0.114</c:v>
                </c:pt>
                <c:pt idx="3173">
                  <c:v>0.111</c:v>
                </c:pt>
                <c:pt idx="3174">
                  <c:v>0.108</c:v>
                </c:pt>
                <c:pt idx="3175">
                  <c:v>0.115</c:v>
                </c:pt>
                <c:pt idx="3176">
                  <c:v>0.113</c:v>
                </c:pt>
                <c:pt idx="3177">
                  <c:v>0.113</c:v>
                </c:pt>
                <c:pt idx="3178">
                  <c:v>0.113</c:v>
                </c:pt>
                <c:pt idx="3179">
                  <c:v>0.11</c:v>
                </c:pt>
                <c:pt idx="3180">
                  <c:v>0.112</c:v>
                </c:pt>
                <c:pt idx="3181">
                  <c:v>0.11</c:v>
                </c:pt>
                <c:pt idx="3182">
                  <c:v>0.112</c:v>
                </c:pt>
                <c:pt idx="3183">
                  <c:v>0.105</c:v>
                </c:pt>
                <c:pt idx="3184">
                  <c:v>0.108</c:v>
                </c:pt>
                <c:pt idx="3185">
                  <c:v>0.108</c:v>
                </c:pt>
                <c:pt idx="3186">
                  <c:v>0.105</c:v>
                </c:pt>
                <c:pt idx="3187">
                  <c:v>0.11</c:v>
                </c:pt>
                <c:pt idx="3188">
                  <c:v>0.1</c:v>
                </c:pt>
                <c:pt idx="3189">
                  <c:v>0.10299999999999999</c:v>
                </c:pt>
                <c:pt idx="3190">
                  <c:v>0.10299999999999999</c:v>
                </c:pt>
                <c:pt idx="3191">
                  <c:v>0.10299999999999999</c:v>
                </c:pt>
                <c:pt idx="3192">
                  <c:v>0.10299999999999999</c:v>
                </c:pt>
                <c:pt idx="3193">
                  <c:v>0.105</c:v>
                </c:pt>
                <c:pt idx="3194">
                  <c:v>0.10299999999999999</c:v>
                </c:pt>
                <c:pt idx="3195">
                  <c:v>0.1</c:v>
                </c:pt>
                <c:pt idx="3196">
                  <c:v>0.10299999999999999</c:v>
                </c:pt>
                <c:pt idx="3197">
                  <c:v>0.105</c:v>
                </c:pt>
                <c:pt idx="3198">
                  <c:v>0.105</c:v>
                </c:pt>
                <c:pt idx="3199">
                  <c:v>0.11</c:v>
                </c:pt>
                <c:pt idx="3200">
                  <c:v>0.10199999999999999</c:v>
                </c:pt>
                <c:pt idx="3201">
                  <c:v>0.10199999999999999</c:v>
                </c:pt>
                <c:pt idx="3202">
                  <c:v>0.10199999999999999</c:v>
                </c:pt>
                <c:pt idx="3203">
                  <c:v>0.10199999999999999</c:v>
                </c:pt>
                <c:pt idx="3204">
                  <c:v>0.10299999999999999</c:v>
                </c:pt>
                <c:pt idx="3205">
                  <c:v>0.10199999999999999</c:v>
                </c:pt>
                <c:pt idx="3206">
                  <c:v>0.10199999999999999</c:v>
                </c:pt>
                <c:pt idx="3207">
                  <c:v>0.10299999999999999</c:v>
                </c:pt>
                <c:pt idx="3208">
                  <c:v>0.10199999999999999</c:v>
                </c:pt>
                <c:pt idx="3209">
                  <c:v>0.10299999999999999</c:v>
                </c:pt>
                <c:pt idx="3210">
                  <c:v>0.10199999999999999</c:v>
                </c:pt>
                <c:pt idx="3211">
                  <c:v>0.10299999999999999</c:v>
                </c:pt>
                <c:pt idx="3212">
                  <c:v>0.10199999999999999</c:v>
                </c:pt>
                <c:pt idx="3213">
                  <c:v>0.10299999999999999</c:v>
                </c:pt>
                <c:pt idx="3214">
                  <c:v>0.10199999999999999</c:v>
                </c:pt>
                <c:pt idx="3215">
                  <c:v>0.10299999999999999</c:v>
                </c:pt>
                <c:pt idx="3216">
                  <c:v>0.10199999999999999</c:v>
                </c:pt>
                <c:pt idx="3217">
                  <c:v>0.111</c:v>
                </c:pt>
                <c:pt idx="3218">
                  <c:v>0.114</c:v>
                </c:pt>
                <c:pt idx="3219">
                  <c:v>9.7000000000000003E-2</c:v>
                </c:pt>
                <c:pt idx="3220">
                  <c:v>9.8000000000000004E-2</c:v>
                </c:pt>
                <c:pt idx="3221">
                  <c:v>0.108</c:v>
                </c:pt>
                <c:pt idx="3222">
                  <c:v>0.1</c:v>
                </c:pt>
                <c:pt idx="3223">
                  <c:v>0.105</c:v>
                </c:pt>
                <c:pt idx="3224">
                  <c:v>8.8999999999999996E-2</c:v>
                </c:pt>
                <c:pt idx="3225">
                  <c:v>0.10199999999999999</c:v>
                </c:pt>
                <c:pt idx="3226">
                  <c:v>9.7000000000000003E-2</c:v>
                </c:pt>
                <c:pt idx="3227">
                  <c:v>9.4E-2</c:v>
                </c:pt>
                <c:pt idx="3228">
                  <c:v>0.105</c:v>
                </c:pt>
                <c:pt idx="3229">
                  <c:v>0.105</c:v>
                </c:pt>
                <c:pt idx="3230">
                  <c:v>0.10199999999999999</c:v>
                </c:pt>
                <c:pt idx="3231">
                  <c:v>0.1</c:v>
                </c:pt>
                <c:pt idx="3232">
                  <c:v>0.10199999999999999</c:v>
                </c:pt>
                <c:pt idx="3233">
                  <c:v>0.1</c:v>
                </c:pt>
                <c:pt idx="3234">
                  <c:v>0.1</c:v>
                </c:pt>
                <c:pt idx="3235">
                  <c:v>9.8000000000000004E-2</c:v>
                </c:pt>
                <c:pt idx="3236">
                  <c:v>0.10199999999999999</c:v>
                </c:pt>
                <c:pt idx="3237">
                  <c:v>9.8000000000000004E-2</c:v>
                </c:pt>
                <c:pt idx="3238">
                  <c:v>0.10199999999999999</c:v>
                </c:pt>
                <c:pt idx="3239">
                  <c:v>0.105</c:v>
                </c:pt>
                <c:pt idx="3240">
                  <c:v>0.10299999999999999</c:v>
                </c:pt>
                <c:pt idx="3241">
                  <c:v>9.6000000000000002E-2</c:v>
                </c:pt>
                <c:pt idx="3242">
                  <c:v>9.8000000000000004E-2</c:v>
                </c:pt>
                <c:pt idx="3243">
                  <c:v>9.2999999999999999E-2</c:v>
                </c:pt>
                <c:pt idx="3244">
                  <c:v>9.4E-2</c:v>
                </c:pt>
                <c:pt idx="3245">
                  <c:v>0.1</c:v>
                </c:pt>
                <c:pt idx="3246">
                  <c:v>8.7999999999999995E-2</c:v>
                </c:pt>
                <c:pt idx="3247">
                  <c:v>9.5000000000000001E-2</c:v>
                </c:pt>
                <c:pt idx="3248">
                  <c:v>9.2999999999999999E-2</c:v>
                </c:pt>
                <c:pt idx="3249">
                  <c:v>8.7999999999999995E-2</c:v>
                </c:pt>
                <c:pt idx="3250">
                  <c:v>0.10199999999999999</c:v>
                </c:pt>
                <c:pt idx="3251">
                  <c:v>0.1</c:v>
                </c:pt>
                <c:pt idx="3252">
                  <c:v>0.1</c:v>
                </c:pt>
                <c:pt idx="3253">
                  <c:v>0.09</c:v>
                </c:pt>
                <c:pt idx="3254">
                  <c:v>0.105</c:v>
                </c:pt>
                <c:pt idx="3255">
                  <c:v>0.10299999999999999</c:v>
                </c:pt>
                <c:pt idx="3256">
                  <c:v>0.105</c:v>
                </c:pt>
                <c:pt idx="3257">
                  <c:v>9.1999999999999998E-2</c:v>
                </c:pt>
                <c:pt idx="3258">
                  <c:v>0.1</c:v>
                </c:pt>
                <c:pt idx="3259">
                  <c:v>9.1999999999999998E-2</c:v>
                </c:pt>
                <c:pt idx="3260">
                  <c:v>0.10299999999999999</c:v>
                </c:pt>
                <c:pt idx="3261">
                  <c:v>0.10100000000000001</c:v>
                </c:pt>
                <c:pt idx="3262">
                  <c:v>0.10299999999999999</c:v>
                </c:pt>
                <c:pt idx="3263">
                  <c:v>9.5000000000000001E-2</c:v>
                </c:pt>
                <c:pt idx="3264">
                  <c:v>8.2000000000000003E-2</c:v>
                </c:pt>
                <c:pt idx="3265">
                  <c:v>0.106</c:v>
                </c:pt>
                <c:pt idx="3266">
                  <c:v>8.8999999999999996E-2</c:v>
                </c:pt>
                <c:pt idx="3267">
                  <c:v>0.106</c:v>
                </c:pt>
                <c:pt idx="3268">
                  <c:v>0.114</c:v>
                </c:pt>
                <c:pt idx="3269">
                  <c:v>7.5999999999999998E-2</c:v>
                </c:pt>
                <c:pt idx="3270">
                  <c:v>0.10299999999999999</c:v>
                </c:pt>
                <c:pt idx="3271">
                  <c:v>0.105</c:v>
                </c:pt>
                <c:pt idx="3272">
                  <c:v>0.1</c:v>
                </c:pt>
                <c:pt idx="3273">
                  <c:v>9.8000000000000004E-2</c:v>
                </c:pt>
                <c:pt idx="3274">
                  <c:v>9.8000000000000004E-2</c:v>
                </c:pt>
                <c:pt idx="3275">
                  <c:v>9.6000000000000002E-2</c:v>
                </c:pt>
                <c:pt idx="3276">
                  <c:v>9.6000000000000002E-2</c:v>
                </c:pt>
                <c:pt idx="3277">
                  <c:v>9.6000000000000002E-2</c:v>
                </c:pt>
                <c:pt idx="3278">
                  <c:v>9.6000000000000002E-2</c:v>
                </c:pt>
                <c:pt idx="3279">
                  <c:v>9.6000000000000002E-2</c:v>
                </c:pt>
                <c:pt idx="3280">
                  <c:v>9.6000000000000002E-2</c:v>
                </c:pt>
                <c:pt idx="3281">
                  <c:v>9.6000000000000002E-2</c:v>
                </c:pt>
                <c:pt idx="3282">
                  <c:v>9.6000000000000002E-2</c:v>
                </c:pt>
                <c:pt idx="3283">
                  <c:v>9.8000000000000004E-2</c:v>
                </c:pt>
                <c:pt idx="3284">
                  <c:v>0.10199999999999999</c:v>
                </c:pt>
                <c:pt idx="3285">
                  <c:v>0.10199999999999999</c:v>
                </c:pt>
                <c:pt idx="3286">
                  <c:v>0.10199999999999999</c:v>
                </c:pt>
                <c:pt idx="3287">
                  <c:v>0.10199999999999999</c:v>
                </c:pt>
                <c:pt idx="3288">
                  <c:v>0.10199999999999999</c:v>
                </c:pt>
                <c:pt idx="3289">
                  <c:v>0.10199999999999999</c:v>
                </c:pt>
                <c:pt idx="3290">
                  <c:v>0.10199999999999999</c:v>
                </c:pt>
                <c:pt idx="3291">
                  <c:v>0.10199999999999999</c:v>
                </c:pt>
                <c:pt idx="3292">
                  <c:v>0.10199999999999999</c:v>
                </c:pt>
                <c:pt idx="3293">
                  <c:v>0.10199999999999999</c:v>
                </c:pt>
                <c:pt idx="3294">
                  <c:v>0.10199999999999999</c:v>
                </c:pt>
                <c:pt idx="3295">
                  <c:v>0.10199999999999999</c:v>
                </c:pt>
                <c:pt idx="3296">
                  <c:v>0.10199999999999999</c:v>
                </c:pt>
                <c:pt idx="3297">
                  <c:v>0.11</c:v>
                </c:pt>
                <c:pt idx="3298">
                  <c:v>0.11</c:v>
                </c:pt>
                <c:pt idx="3299">
                  <c:v>0.10199999999999999</c:v>
                </c:pt>
                <c:pt idx="3300">
                  <c:v>0.10199999999999999</c:v>
                </c:pt>
                <c:pt idx="3301">
                  <c:v>0.10199999999999999</c:v>
                </c:pt>
                <c:pt idx="3302">
                  <c:v>0.10199999999999999</c:v>
                </c:pt>
                <c:pt idx="3303">
                  <c:v>0.10199999999999999</c:v>
                </c:pt>
                <c:pt idx="3304">
                  <c:v>9.8000000000000004E-2</c:v>
                </c:pt>
                <c:pt idx="3305">
                  <c:v>9.8000000000000004E-2</c:v>
                </c:pt>
                <c:pt idx="3306">
                  <c:v>0.1</c:v>
                </c:pt>
                <c:pt idx="3307">
                  <c:v>0.10299999999999999</c:v>
                </c:pt>
                <c:pt idx="3308">
                  <c:v>0.10299999999999999</c:v>
                </c:pt>
                <c:pt idx="3309">
                  <c:v>0.1</c:v>
                </c:pt>
                <c:pt idx="3310">
                  <c:v>9.5000000000000001E-2</c:v>
                </c:pt>
                <c:pt idx="3311">
                  <c:v>0.1</c:v>
                </c:pt>
                <c:pt idx="3312">
                  <c:v>0.1</c:v>
                </c:pt>
                <c:pt idx="3313">
                  <c:v>0.1</c:v>
                </c:pt>
                <c:pt idx="3314">
                  <c:v>0.1</c:v>
                </c:pt>
                <c:pt idx="3315">
                  <c:v>0.10299999999999999</c:v>
                </c:pt>
                <c:pt idx="3316">
                  <c:v>0.10299999999999999</c:v>
                </c:pt>
                <c:pt idx="3317">
                  <c:v>9.8000000000000004E-2</c:v>
                </c:pt>
                <c:pt idx="3318">
                  <c:v>0.1</c:v>
                </c:pt>
                <c:pt idx="3319">
                  <c:v>0.10299999999999999</c:v>
                </c:pt>
                <c:pt idx="3320">
                  <c:v>9.5000000000000001E-2</c:v>
                </c:pt>
                <c:pt idx="3321">
                  <c:v>9.8000000000000004E-2</c:v>
                </c:pt>
                <c:pt idx="3322">
                  <c:v>9.8000000000000004E-2</c:v>
                </c:pt>
                <c:pt idx="3323">
                  <c:v>9.8000000000000004E-2</c:v>
                </c:pt>
                <c:pt idx="3324">
                  <c:v>0.10299999999999999</c:v>
                </c:pt>
                <c:pt idx="3325">
                  <c:v>9.8000000000000004E-2</c:v>
                </c:pt>
                <c:pt idx="3326">
                  <c:v>9.5000000000000001E-2</c:v>
                </c:pt>
                <c:pt idx="3327">
                  <c:v>9.8000000000000004E-2</c:v>
                </c:pt>
                <c:pt idx="3328">
                  <c:v>9.8000000000000004E-2</c:v>
                </c:pt>
                <c:pt idx="3329">
                  <c:v>0.1</c:v>
                </c:pt>
                <c:pt idx="3330">
                  <c:v>9.8000000000000004E-2</c:v>
                </c:pt>
                <c:pt idx="3331">
                  <c:v>9.8000000000000004E-2</c:v>
                </c:pt>
                <c:pt idx="3332">
                  <c:v>9.8000000000000004E-2</c:v>
                </c:pt>
                <c:pt idx="3333">
                  <c:v>0.1</c:v>
                </c:pt>
                <c:pt idx="3334">
                  <c:v>9.8000000000000004E-2</c:v>
                </c:pt>
                <c:pt idx="3335">
                  <c:v>9.8000000000000004E-2</c:v>
                </c:pt>
                <c:pt idx="3336">
                  <c:v>9.8000000000000004E-2</c:v>
                </c:pt>
                <c:pt idx="3337">
                  <c:v>0.1</c:v>
                </c:pt>
                <c:pt idx="3338">
                  <c:v>9.8000000000000004E-2</c:v>
                </c:pt>
                <c:pt idx="3339">
                  <c:v>9.8000000000000004E-2</c:v>
                </c:pt>
                <c:pt idx="3340">
                  <c:v>0.1</c:v>
                </c:pt>
                <c:pt idx="3341">
                  <c:v>9.8000000000000004E-2</c:v>
                </c:pt>
                <c:pt idx="3342">
                  <c:v>9.8000000000000004E-2</c:v>
                </c:pt>
                <c:pt idx="3343">
                  <c:v>9.8000000000000004E-2</c:v>
                </c:pt>
                <c:pt idx="3344">
                  <c:v>9.8000000000000004E-2</c:v>
                </c:pt>
                <c:pt idx="3345">
                  <c:v>9.8000000000000004E-2</c:v>
                </c:pt>
                <c:pt idx="3346">
                  <c:v>9.8000000000000004E-2</c:v>
                </c:pt>
                <c:pt idx="3347">
                  <c:v>9.8000000000000004E-2</c:v>
                </c:pt>
                <c:pt idx="3348">
                  <c:v>9.8000000000000004E-2</c:v>
                </c:pt>
                <c:pt idx="3349">
                  <c:v>9.8000000000000004E-2</c:v>
                </c:pt>
                <c:pt idx="3350">
                  <c:v>9.8000000000000004E-2</c:v>
                </c:pt>
                <c:pt idx="3351">
                  <c:v>9.8000000000000004E-2</c:v>
                </c:pt>
                <c:pt idx="3352">
                  <c:v>9.8000000000000004E-2</c:v>
                </c:pt>
                <c:pt idx="3353">
                  <c:v>9.8000000000000004E-2</c:v>
                </c:pt>
                <c:pt idx="3354">
                  <c:v>9.8000000000000004E-2</c:v>
                </c:pt>
                <c:pt idx="3355">
                  <c:v>9.8000000000000004E-2</c:v>
                </c:pt>
                <c:pt idx="3356">
                  <c:v>9.8000000000000004E-2</c:v>
                </c:pt>
                <c:pt idx="3357">
                  <c:v>9.8000000000000004E-2</c:v>
                </c:pt>
                <c:pt idx="3358">
                  <c:v>8.5000000000000006E-2</c:v>
                </c:pt>
                <c:pt idx="3359">
                  <c:v>8.5000000000000006E-2</c:v>
                </c:pt>
                <c:pt idx="3360">
                  <c:v>8.1000000000000003E-2</c:v>
                </c:pt>
                <c:pt idx="3361">
                  <c:v>7.8E-2</c:v>
                </c:pt>
                <c:pt idx="3362">
                  <c:v>7.8E-2</c:v>
                </c:pt>
                <c:pt idx="3363">
                  <c:v>7.8E-2</c:v>
                </c:pt>
                <c:pt idx="3364">
                  <c:v>7.2999999999999995E-2</c:v>
                </c:pt>
                <c:pt idx="3365">
                  <c:v>7.1999999999999995E-2</c:v>
                </c:pt>
                <c:pt idx="3366">
                  <c:v>0.08</c:v>
                </c:pt>
                <c:pt idx="3367">
                  <c:v>8.5000000000000006E-2</c:v>
                </c:pt>
                <c:pt idx="3368">
                  <c:v>8.2000000000000003E-2</c:v>
                </c:pt>
                <c:pt idx="3369">
                  <c:v>7.8E-2</c:v>
                </c:pt>
                <c:pt idx="3370">
                  <c:v>7.8E-2</c:v>
                </c:pt>
                <c:pt idx="3371">
                  <c:v>7.8E-2</c:v>
                </c:pt>
                <c:pt idx="3372">
                  <c:v>7.4999999999999997E-2</c:v>
                </c:pt>
                <c:pt idx="3373">
                  <c:v>7.4999999999999997E-2</c:v>
                </c:pt>
                <c:pt idx="3374">
                  <c:v>6.3E-2</c:v>
                </c:pt>
                <c:pt idx="3375">
                  <c:v>0.06</c:v>
                </c:pt>
                <c:pt idx="3376">
                  <c:v>5.0999999999999997E-2</c:v>
                </c:pt>
                <c:pt idx="3377">
                  <c:v>3.3000000000000002E-2</c:v>
                </c:pt>
                <c:pt idx="3378">
                  <c:v>0.03</c:v>
                </c:pt>
                <c:pt idx="3379">
                  <c:v>0.03</c:v>
                </c:pt>
                <c:pt idx="3380">
                  <c:v>2.5000000000000001E-2</c:v>
                </c:pt>
                <c:pt idx="3381">
                  <c:v>2.5999999999999999E-2</c:v>
                </c:pt>
                <c:pt idx="3382">
                  <c:v>6.4000000000000001E-2</c:v>
                </c:pt>
                <c:pt idx="3383">
                  <c:v>0.04</c:v>
                </c:pt>
                <c:pt idx="3384">
                  <c:v>4.1000000000000002E-2</c:v>
                </c:pt>
                <c:pt idx="3385">
                  <c:v>3.1E-2</c:v>
                </c:pt>
                <c:pt idx="3386">
                  <c:v>4.2999999999999997E-2</c:v>
                </c:pt>
                <c:pt idx="3387">
                  <c:v>4.2999999999999997E-2</c:v>
                </c:pt>
                <c:pt idx="3388">
                  <c:v>4.2000000000000003E-2</c:v>
                </c:pt>
                <c:pt idx="3389">
                  <c:v>4.2999999999999997E-2</c:v>
                </c:pt>
                <c:pt idx="3390">
                  <c:v>4.2999999999999997E-2</c:v>
                </c:pt>
                <c:pt idx="3391">
                  <c:v>4.2000000000000003E-2</c:v>
                </c:pt>
                <c:pt idx="3392">
                  <c:v>5.0999999999999997E-2</c:v>
                </c:pt>
                <c:pt idx="3393">
                  <c:v>0.05</c:v>
                </c:pt>
                <c:pt idx="3394">
                  <c:v>4.9000000000000002E-2</c:v>
                </c:pt>
                <c:pt idx="3395">
                  <c:v>4.4999999999999998E-2</c:v>
                </c:pt>
                <c:pt idx="3396">
                  <c:v>4.5999999999999999E-2</c:v>
                </c:pt>
                <c:pt idx="3397">
                  <c:v>4.2999999999999997E-2</c:v>
                </c:pt>
                <c:pt idx="3398">
                  <c:v>0.05</c:v>
                </c:pt>
                <c:pt idx="3399">
                  <c:v>4.5999999999999999E-2</c:v>
                </c:pt>
                <c:pt idx="3400">
                  <c:v>5.1999999999999998E-2</c:v>
                </c:pt>
                <c:pt idx="3401">
                  <c:v>6.3E-2</c:v>
                </c:pt>
                <c:pt idx="3402">
                  <c:v>4.7E-2</c:v>
                </c:pt>
                <c:pt idx="3403">
                  <c:v>4.7E-2</c:v>
                </c:pt>
                <c:pt idx="3404">
                  <c:v>4.3999999999999997E-2</c:v>
                </c:pt>
                <c:pt idx="3405">
                  <c:v>6.3E-2</c:v>
                </c:pt>
                <c:pt idx="3406">
                  <c:v>6.3E-2</c:v>
                </c:pt>
                <c:pt idx="3407">
                  <c:v>6.3E-2</c:v>
                </c:pt>
                <c:pt idx="3408">
                  <c:v>6.3E-2</c:v>
                </c:pt>
                <c:pt idx="3409">
                  <c:v>4.2999999999999997E-2</c:v>
                </c:pt>
                <c:pt idx="3410">
                  <c:v>4.2999999999999997E-2</c:v>
                </c:pt>
                <c:pt idx="3411">
                  <c:v>4.1000000000000002E-2</c:v>
                </c:pt>
                <c:pt idx="3412">
                  <c:v>4.2000000000000003E-2</c:v>
                </c:pt>
                <c:pt idx="3413">
                  <c:v>5.1999999999999998E-2</c:v>
                </c:pt>
                <c:pt idx="3414">
                  <c:v>6.2E-2</c:v>
                </c:pt>
                <c:pt idx="3415">
                  <c:v>6.5000000000000002E-2</c:v>
                </c:pt>
                <c:pt idx="3416">
                  <c:v>6.8000000000000005E-2</c:v>
                </c:pt>
                <c:pt idx="3417">
                  <c:v>7.0999999999999994E-2</c:v>
                </c:pt>
                <c:pt idx="3418">
                  <c:v>9.1999999999999998E-2</c:v>
                </c:pt>
                <c:pt idx="3419">
                  <c:v>9.5000000000000001E-2</c:v>
                </c:pt>
                <c:pt idx="3420">
                  <c:v>0.112</c:v>
                </c:pt>
                <c:pt idx="3421">
                  <c:v>0.13</c:v>
                </c:pt>
                <c:pt idx="3422">
                  <c:v>0.124</c:v>
                </c:pt>
                <c:pt idx="3423">
                  <c:v>0.128</c:v>
                </c:pt>
                <c:pt idx="3424">
                  <c:v>0.13600000000000001</c:v>
                </c:pt>
                <c:pt idx="3425">
                  <c:v>0.13300000000000001</c:v>
                </c:pt>
                <c:pt idx="3426">
                  <c:v>0.13300000000000001</c:v>
                </c:pt>
                <c:pt idx="3427">
                  <c:v>0.13500000000000001</c:v>
                </c:pt>
                <c:pt idx="3428">
                  <c:v>0.13100000000000001</c:v>
                </c:pt>
                <c:pt idx="3429">
                  <c:v>0.129</c:v>
                </c:pt>
                <c:pt idx="3430">
                  <c:v>0.125</c:v>
                </c:pt>
                <c:pt idx="3431">
                  <c:v>0.123</c:v>
                </c:pt>
                <c:pt idx="3432">
                  <c:v>0.123</c:v>
                </c:pt>
                <c:pt idx="3433">
                  <c:v>0.123</c:v>
                </c:pt>
                <c:pt idx="3434">
                  <c:v>0.13</c:v>
                </c:pt>
                <c:pt idx="3435">
                  <c:v>0.128</c:v>
                </c:pt>
                <c:pt idx="3436">
                  <c:v>0.122</c:v>
                </c:pt>
                <c:pt idx="3437">
                  <c:v>0.11799999999999999</c:v>
                </c:pt>
                <c:pt idx="3438">
                  <c:v>0.11799999999999999</c:v>
                </c:pt>
                <c:pt idx="3439">
                  <c:v>0.11799999999999999</c:v>
                </c:pt>
                <c:pt idx="3440">
                  <c:v>0.115</c:v>
                </c:pt>
                <c:pt idx="3441">
                  <c:v>0.113</c:v>
                </c:pt>
                <c:pt idx="3442">
                  <c:v>0.113</c:v>
                </c:pt>
                <c:pt idx="3443">
                  <c:v>0.11700000000000001</c:v>
                </c:pt>
                <c:pt idx="3444">
                  <c:v>0.11600000000000001</c:v>
                </c:pt>
                <c:pt idx="3445">
                  <c:v>0.13800000000000001</c:v>
                </c:pt>
                <c:pt idx="3446">
                  <c:v>0.14000000000000001</c:v>
                </c:pt>
                <c:pt idx="3447">
                  <c:v>0.13200000000000001</c:v>
                </c:pt>
                <c:pt idx="3448">
                  <c:v>0.13300000000000001</c:v>
                </c:pt>
                <c:pt idx="3449">
                  <c:v>0.13300000000000001</c:v>
                </c:pt>
                <c:pt idx="3450">
                  <c:v>0.13300000000000001</c:v>
                </c:pt>
                <c:pt idx="3451">
                  <c:v>0.128</c:v>
                </c:pt>
                <c:pt idx="3452">
                  <c:v>0.13800000000000001</c:v>
                </c:pt>
                <c:pt idx="3453">
                  <c:v>0.128</c:v>
                </c:pt>
                <c:pt idx="3454">
                  <c:v>0.125</c:v>
                </c:pt>
                <c:pt idx="3455">
                  <c:v>0.13200000000000001</c:v>
                </c:pt>
                <c:pt idx="3456">
                  <c:v>0.14599999999999999</c:v>
                </c:pt>
                <c:pt idx="3457">
                  <c:v>0.15</c:v>
                </c:pt>
                <c:pt idx="3458">
                  <c:v>0.14599999999999999</c:v>
                </c:pt>
                <c:pt idx="3459">
                  <c:v>0.13600000000000001</c:v>
                </c:pt>
                <c:pt idx="3460">
                  <c:v>0.13200000000000001</c:v>
                </c:pt>
                <c:pt idx="3461">
                  <c:v>0.123</c:v>
                </c:pt>
                <c:pt idx="3462">
                  <c:v>0.126</c:v>
                </c:pt>
                <c:pt idx="3463">
                  <c:v>0.125</c:v>
                </c:pt>
                <c:pt idx="3464">
                  <c:v>0.13200000000000001</c:v>
                </c:pt>
                <c:pt idx="3465">
                  <c:v>0.13300000000000001</c:v>
                </c:pt>
                <c:pt idx="3466">
                  <c:v>0.128</c:v>
                </c:pt>
                <c:pt idx="3467">
                  <c:v>0.13700000000000001</c:v>
                </c:pt>
                <c:pt idx="3468">
                  <c:v>0.13100000000000001</c:v>
                </c:pt>
                <c:pt idx="3469">
                  <c:v>0.129</c:v>
                </c:pt>
                <c:pt idx="3470">
                  <c:v>0.13</c:v>
                </c:pt>
                <c:pt idx="3471">
                  <c:v>0.13</c:v>
                </c:pt>
                <c:pt idx="3472">
                  <c:v>0.13600000000000001</c:v>
                </c:pt>
                <c:pt idx="3473">
                  <c:v>0.13600000000000001</c:v>
                </c:pt>
                <c:pt idx="3474">
                  <c:v>0.13700000000000001</c:v>
                </c:pt>
                <c:pt idx="3475">
                  <c:v>0.13900000000000001</c:v>
                </c:pt>
                <c:pt idx="3476">
                  <c:v>0.14499999999999999</c:v>
                </c:pt>
                <c:pt idx="3477">
                  <c:v>0.13900000000000001</c:v>
                </c:pt>
                <c:pt idx="3478">
                  <c:v>0.13200000000000001</c:v>
                </c:pt>
                <c:pt idx="3479">
                  <c:v>0.14699999999999999</c:v>
                </c:pt>
                <c:pt idx="3480">
                  <c:v>0.14299999999999999</c:v>
                </c:pt>
                <c:pt idx="3481">
                  <c:v>0.14000000000000001</c:v>
                </c:pt>
                <c:pt idx="3482">
                  <c:v>0.14000000000000001</c:v>
                </c:pt>
                <c:pt idx="3483">
                  <c:v>0.13800000000000001</c:v>
                </c:pt>
                <c:pt idx="3484">
                  <c:v>0.13800000000000001</c:v>
                </c:pt>
                <c:pt idx="3485">
                  <c:v>0.13300000000000001</c:v>
                </c:pt>
                <c:pt idx="3486">
                  <c:v>0.13700000000000001</c:v>
                </c:pt>
                <c:pt idx="3487">
                  <c:v>0.13300000000000001</c:v>
                </c:pt>
                <c:pt idx="3488">
                  <c:v>0.13200000000000001</c:v>
                </c:pt>
                <c:pt idx="3489">
                  <c:v>0.13200000000000001</c:v>
                </c:pt>
                <c:pt idx="3490">
                  <c:v>0.13200000000000001</c:v>
                </c:pt>
                <c:pt idx="3491">
                  <c:v>0.128</c:v>
                </c:pt>
                <c:pt idx="3492">
                  <c:v>0.13200000000000001</c:v>
                </c:pt>
                <c:pt idx="3493">
                  <c:v>0.128</c:v>
                </c:pt>
                <c:pt idx="3494">
                  <c:v>0.13200000000000001</c:v>
                </c:pt>
                <c:pt idx="3495">
                  <c:v>0.13200000000000001</c:v>
                </c:pt>
                <c:pt idx="3496">
                  <c:v>0.13200000000000001</c:v>
                </c:pt>
                <c:pt idx="3497">
                  <c:v>0.13</c:v>
                </c:pt>
                <c:pt idx="3498">
                  <c:v>0.13</c:v>
                </c:pt>
                <c:pt idx="3499">
                  <c:v>0.13200000000000001</c:v>
                </c:pt>
                <c:pt idx="3500">
                  <c:v>0.11700000000000001</c:v>
                </c:pt>
                <c:pt idx="3501">
                  <c:v>0.11700000000000001</c:v>
                </c:pt>
                <c:pt idx="3502">
                  <c:v>0.123</c:v>
                </c:pt>
                <c:pt idx="3503">
                  <c:v>0.121</c:v>
                </c:pt>
                <c:pt idx="3504">
                  <c:v>0.115</c:v>
                </c:pt>
                <c:pt idx="3505">
                  <c:v>0.11700000000000001</c:v>
                </c:pt>
                <c:pt idx="3506">
                  <c:v>0.112</c:v>
                </c:pt>
                <c:pt idx="3507">
                  <c:v>0.113</c:v>
                </c:pt>
                <c:pt idx="3508">
                  <c:v>0.111</c:v>
                </c:pt>
                <c:pt idx="3509">
                  <c:v>0.11</c:v>
                </c:pt>
                <c:pt idx="3510">
                  <c:v>0.112</c:v>
                </c:pt>
                <c:pt idx="3511">
                  <c:v>0.112</c:v>
                </c:pt>
                <c:pt idx="3512">
                  <c:v>0.112</c:v>
                </c:pt>
                <c:pt idx="3513">
                  <c:v>0.107</c:v>
                </c:pt>
                <c:pt idx="3514">
                  <c:v>0.111</c:v>
                </c:pt>
                <c:pt idx="3515">
                  <c:v>0.11</c:v>
                </c:pt>
                <c:pt idx="3516">
                  <c:v>0.115</c:v>
                </c:pt>
                <c:pt idx="3517">
                  <c:v>0.112</c:v>
                </c:pt>
                <c:pt idx="3518">
                  <c:v>0.11799999999999999</c:v>
                </c:pt>
                <c:pt idx="3519">
                  <c:v>0.112</c:v>
                </c:pt>
                <c:pt idx="3520">
                  <c:v>0.114</c:v>
                </c:pt>
                <c:pt idx="3521">
                  <c:v>0.113</c:v>
                </c:pt>
                <c:pt idx="3522">
                  <c:v>0.115</c:v>
                </c:pt>
                <c:pt idx="3523">
                  <c:v>0.108</c:v>
                </c:pt>
                <c:pt idx="3524">
                  <c:v>0.115</c:v>
                </c:pt>
                <c:pt idx="3525">
                  <c:v>0.11700000000000001</c:v>
                </c:pt>
                <c:pt idx="3526">
                  <c:v>0.115</c:v>
                </c:pt>
                <c:pt idx="3527">
                  <c:v>0.11600000000000001</c:v>
                </c:pt>
                <c:pt idx="3528">
                  <c:v>0.115</c:v>
                </c:pt>
                <c:pt idx="3529">
                  <c:v>0.114</c:v>
                </c:pt>
                <c:pt idx="3530">
                  <c:v>0.11700000000000001</c:v>
                </c:pt>
                <c:pt idx="3531">
                  <c:v>0.115</c:v>
                </c:pt>
                <c:pt idx="3532">
                  <c:v>0.11799999999999999</c:v>
                </c:pt>
                <c:pt idx="3533">
                  <c:v>0.115</c:v>
                </c:pt>
                <c:pt idx="3534">
                  <c:v>0.115</c:v>
                </c:pt>
                <c:pt idx="3535">
                  <c:v>0.11700000000000001</c:v>
                </c:pt>
                <c:pt idx="3536">
                  <c:v>0.115</c:v>
                </c:pt>
                <c:pt idx="3537">
                  <c:v>0.112</c:v>
                </c:pt>
                <c:pt idx="3538">
                  <c:v>0.10100000000000001</c:v>
                </c:pt>
                <c:pt idx="3539">
                  <c:v>0.10100000000000001</c:v>
                </c:pt>
                <c:pt idx="3540">
                  <c:v>9.1999999999999998E-2</c:v>
                </c:pt>
                <c:pt idx="3541">
                  <c:v>9.4E-2</c:v>
                </c:pt>
                <c:pt idx="3542">
                  <c:v>0.1</c:v>
                </c:pt>
                <c:pt idx="3543">
                  <c:v>9.8000000000000004E-2</c:v>
                </c:pt>
                <c:pt idx="3544">
                  <c:v>0.108</c:v>
                </c:pt>
                <c:pt idx="3545">
                  <c:v>0.107</c:v>
                </c:pt>
                <c:pt idx="3546">
                  <c:v>0.10100000000000001</c:v>
                </c:pt>
                <c:pt idx="3547">
                  <c:v>0.1</c:v>
                </c:pt>
                <c:pt idx="3548">
                  <c:v>9.9000000000000005E-2</c:v>
                </c:pt>
                <c:pt idx="3549">
                  <c:v>0.1</c:v>
                </c:pt>
                <c:pt idx="3550">
                  <c:v>0.1</c:v>
                </c:pt>
                <c:pt idx="3551">
                  <c:v>9.7000000000000003E-2</c:v>
                </c:pt>
                <c:pt idx="3552">
                  <c:v>0.105</c:v>
                </c:pt>
                <c:pt idx="3553">
                  <c:v>0.107</c:v>
                </c:pt>
                <c:pt idx="3554">
                  <c:v>0.107</c:v>
                </c:pt>
                <c:pt idx="3555">
                  <c:v>0.10199999999999999</c:v>
                </c:pt>
                <c:pt idx="3556">
                  <c:v>9.5000000000000001E-2</c:v>
                </c:pt>
                <c:pt idx="3557">
                  <c:v>9.7000000000000003E-2</c:v>
                </c:pt>
                <c:pt idx="3558">
                  <c:v>0.109</c:v>
                </c:pt>
                <c:pt idx="3559">
                  <c:v>0.10299999999999999</c:v>
                </c:pt>
                <c:pt idx="3560">
                  <c:v>0.1</c:v>
                </c:pt>
                <c:pt idx="3561">
                  <c:v>0.10100000000000001</c:v>
                </c:pt>
                <c:pt idx="3562">
                  <c:v>0.11</c:v>
                </c:pt>
                <c:pt idx="3563">
                  <c:v>0.10199999999999999</c:v>
                </c:pt>
                <c:pt idx="3564">
                  <c:v>0.10199999999999999</c:v>
                </c:pt>
                <c:pt idx="3565">
                  <c:v>0.106</c:v>
                </c:pt>
                <c:pt idx="3566">
                  <c:v>9.6000000000000002E-2</c:v>
                </c:pt>
                <c:pt idx="3567">
                  <c:v>9.8000000000000004E-2</c:v>
                </c:pt>
                <c:pt idx="3568">
                  <c:v>9.8000000000000004E-2</c:v>
                </c:pt>
                <c:pt idx="3569">
                  <c:v>9.8000000000000004E-2</c:v>
                </c:pt>
                <c:pt idx="3570">
                  <c:v>0.105</c:v>
                </c:pt>
                <c:pt idx="3571">
                  <c:v>9.8000000000000004E-2</c:v>
                </c:pt>
                <c:pt idx="3572">
                  <c:v>9.4E-2</c:v>
                </c:pt>
                <c:pt idx="3573">
                  <c:v>9.4E-2</c:v>
                </c:pt>
                <c:pt idx="3574">
                  <c:v>9.1999999999999998E-2</c:v>
                </c:pt>
                <c:pt idx="3575">
                  <c:v>9.1999999999999998E-2</c:v>
                </c:pt>
                <c:pt idx="3576">
                  <c:v>9.2999999999999999E-2</c:v>
                </c:pt>
                <c:pt idx="3577">
                  <c:v>9.7000000000000003E-2</c:v>
                </c:pt>
                <c:pt idx="3578">
                  <c:v>9.1999999999999998E-2</c:v>
                </c:pt>
                <c:pt idx="3579">
                  <c:v>9.1999999999999998E-2</c:v>
                </c:pt>
                <c:pt idx="3580">
                  <c:v>9.1999999999999998E-2</c:v>
                </c:pt>
                <c:pt idx="3581">
                  <c:v>9.7000000000000003E-2</c:v>
                </c:pt>
                <c:pt idx="3582">
                  <c:v>9.4E-2</c:v>
                </c:pt>
                <c:pt idx="3583">
                  <c:v>0.10199999999999999</c:v>
                </c:pt>
                <c:pt idx="3584">
                  <c:v>0.10100000000000001</c:v>
                </c:pt>
                <c:pt idx="3585">
                  <c:v>9.2999999999999999E-2</c:v>
                </c:pt>
                <c:pt idx="3586">
                  <c:v>9.5000000000000001E-2</c:v>
                </c:pt>
                <c:pt idx="3587">
                  <c:v>0.09</c:v>
                </c:pt>
                <c:pt idx="3588">
                  <c:v>8.8999999999999996E-2</c:v>
                </c:pt>
                <c:pt idx="3589">
                  <c:v>8.6999999999999994E-2</c:v>
                </c:pt>
                <c:pt idx="3590">
                  <c:v>8.3000000000000004E-2</c:v>
                </c:pt>
                <c:pt idx="3591">
                  <c:v>8.5000000000000006E-2</c:v>
                </c:pt>
                <c:pt idx="3592">
                  <c:v>8.5000000000000006E-2</c:v>
                </c:pt>
                <c:pt idx="3593">
                  <c:v>8.5999999999999993E-2</c:v>
                </c:pt>
                <c:pt idx="3594">
                  <c:v>8.5999999999999993E-2</c:v>
                </c:pt>
                <c:pt idx="3595">
                  <c:v>8.7999999999999995E-2</c:v>
                </c:pt>
                <c:pt idx="3596">
                  <c:v>8.8999999999999996E-2</c:v>
                </c:pt>
                <c:pt idx="3597">
                  <c:v>9.7000000000000003E-2</c:v>
                </c:pt>
                <c:pt idx="3598">
                  <c:v>9.8000000000000004E-2</c:v>
                </c:pt>
                <c:pt idx="3599">
                  <c:v>9.7000000000000003E-2</c:v>
                </c:pt>
                <c:pt idx="3600">
                  <c:v>9.7000000000000003E-2</c:v>
                </c:pt>
                <c:pt idx="3601">
                  <c:v>9.8000000000000004E-2</c:v>
                </c:pt>
                <c:pt idx="3602">
                  <c:v>9.6000000000000002E-2</c:v>
                </c:pt>
                <c:pt idx="3603">
                  <c:v>9.4E-2</c:v>
                </c:pt>
                <c:pt idx="3604">
                  <c:v>9.4E-2</c:v>
                </c:pt>
                <c:pt idx="3605">
                  <c:v>9.8000000000000004E-2</c:v>
                </c:pt>
                <c:pt idx="3606">
                  <c:v>9.8000000000000004E-2</c:v>
                </c:pt>
                <c:pt idx="3607">
                  <c:v>9.8000000000000004E-2</c:v>
                </c:pt>
                <c:pt idx="3608">
                  <c:v>0.09</c:v>
                </c:pt>
                <c:pt idx="3609">
                  <c:v>9.4E-2</c:v>
                </c:pt>
                <c:pt idx="3610">
                  <c:v>9.4E-2</c:v>
                </c:pt>
                <c:pt idx="3611">
                  <c:v>9.4E-2</c:v>
                </c:pt>
                <c:pt idx="3612">
                  <c:v>9.4E-2</c:v>
                </c:pt>
                <c:pt idx="3613">
                  <c:v>9.4E-2</c:v>
                </c:pt>
                <c:pt idx="3614">
                  <c:v>9.1999999999999998E-2</c:v>
                </c:pt>
                <c:pt idx="3615">
                  <c:v>9.0999999999999998E-2</c:v>
                </c:pt>
                <c:pt idx="3616">
                  <c:v>9.4E-2</c:v>
                </c:pt>
                <c:pt idx="3617">
                  <c:v>9.2999999999999999E-2</c:v>
                </c:pt>
                <c:pt idx="3618">
                  <c:v>0.105</c:v>
                </c:pt>
                <c:pt idx="3619">
                  <c:v>0.105</c:v>
                </c:pt>
                <c:pt idx="3620">
                  <c:v>8.7999999999999995E-2</c:v>
                </c:pt>
                <c:pt idx="3621">
                  <c:v>8.8999999999999996E-2</c:v>
                </c:pt>
                <c:pt idx="3622">
                  <c:v>8.8999999999999996E-2</c:v>
                </c:pt>
                <c:pt idx="3623">
                  <c:v>8.7999999999999995E-2</c:v>
                </c:pt>
                <c:pt idx="3624">
                  <c:v>8.7999999999999995E-2</c:v>
                </c:pt>
                <c:pt idx="3625">
                  <c:v>9.8000000000000004E-2</c:v>
                </c:pt>
                <c:pt idx="3626">
                  <c:v>8.6999999999999994E-2</c:v>
                </c:pt>
                <c:pt idx="3627">
                  <c:v>8.7999999999999995E-2</c:v>
                </c:pt>
                <c:pt idx="3628">
                  <c:v>9.8000000000000004E-2</c:v>
                </c:pt>
                <c:pt idx="3629">
                  <c:v>9.8000000000000004E-2</c:v>
                </c:pt>
                <c:pt idx="3630">
                  <c:v>9.7000000000000003E-2</c:v>
                </c:pt>
                <c:pt idx="3631">
                  <c:v>9.6000000000000002E-2</c:v>
                </c:pt>
                <c:pt idx="3632">
                  <c:v>8.7999999999999995E-2</c:v>
                </c:pt>
                <c:pt idx="3633">
                  <c:v>8.2000000000000003E-2</c:v>
                </c:pt>
                <c:pt idx="3634">
                  <c:v>8.3000000000000004E-2</c:v>
                </c:pt>
                <c:pt idx="3635">
                  <c:v>8.5999999999999993E-2</c:v>
                </c:pt>
                <c:pt idx="3636">
                  <c:v>8.3000000000000004E-2</c:v>
                </c:pt>
                <c:pt idx="3637">
                  <c:v>8.5999999999999993E-2</c:v>
                </c:pt>
                <c:pt idx="3638">
                  <c:v>7.6999999999999999E-2</c:v>
                </c:pt>
                <c:pt idx="3639">
                  <c:v>7.0999999999999994E-2</c:v>
                </c:pt>
                <c:pt idx="3640">
                  <c:v>7.0999999999999994E-2</c:v>
                </c:pt>
                <c:pt idx="3641">
                  <c:v>7.1999999999999995E-2</c:v>
                </c:pt>
                <c:pt idx="3642">
                  <c:v>7.4999999999999997E-2</c:v>
                </c:pt>
                <c:pt idx="3643">
                  <c:v>7.2999999999999995E-2</c:v>
                </c:pt>
                <c:pt idx="3644">
                  <c:v>7.0000000000000007E-2</c:v>
                </c:pt>
                <c:pt idx="3645">
                  <c:v>7.8E-2</c:v>
                </c:pt>
                <c:pt idx="3646">
                  <c:v>8.2000000000000003E-2</c:v>
                </c:pt>
                <c:pt idx="3647">
                  <c:v>7.8E-2</c:v>
                </c:pt>
                <c:pt idx="3648">
                  <c:v>7.6999999999999999E-2</c:v>
                </c:pt>
                <c:pt idx="3649">
                  <c:v>7.5999999999999998E-2</c:v>
                </c:pt>
                <c:pt idx="3650">
                  <c:v>7.8E-2</c:v>
                </c:pt>
                <c:pt idx="3651">
                  <c:v>7.8E-2</c:v>
                </c:pt>
                <c:pt idx="3652">
                  <c:v>7.4999999999999997E-2</c:v>
                </c:pt>
                <c:pt idx="3653">
                  <c:v>7.3999999999999996E-2</c:v>
                </c:pt>
                <c:pt idx="3654">
                  <c:v>7.2999999999999995E-2</c:v>
                </c:pt>
                <c:pt idx="3655">
                  <c:v>7.5999999999999998E-2</c:v>
                </c:pt>
                <c:pt idx="3656">
                  <c:v>7.4999999999999997E-2</c:v>
                </c:pt>
                <c:pt idx="3657">
                  <c:v>7.6999999999999999E-2</c:v>
                </c:pt>
                <c:pt idx="3658">
                  <c:v>7.4999999999999997E-2</c:v>
                </c:pt>
                <c:pt idx="3659">
                  <c:v>7.6999999999999999E-2</c:v>
                </c:pt>
                <c:pt idx="3660">
                  <c:v>7.3999999999999996E-2</c:v>
                </c:pt>
                <c:pt idx="3661">
                  <c:v>7.9000000000000001E-2</c:v>
                </c:pt>
                <c:pt idx="3662">
                  <c:v>8.6999999999999994E-2</c:v>
                </c:pt>
                <c:pt idx="3663">
                  <c:v>9.1999999999999998E-2</c:v>
                </c:pt>
                <c:pt idx="3664">
                  <c:v>8.3000000000000004E-2</c:v>
                </c:pt>
                <c:pt idx="3665">
                  <c:v>0.08</c:v>
                </c:pt>
                <c:pt idx="3666">
                  <c:v>7.4999999999999997E-2</c:v>
                </c:pt>
                <c:pt idx="3667">
                  <c:v>7.1999999999999995E-2</c:v>
                </c:pt>
                <c:pt idx="3668">
                  <c:v>7.1999999999999995E-2</c:v>
                </c:pt>
                <c:pt idx="3669">
                  <c:v>7.6999999999999999E-2</c:v>
                </c:pt>
                <c:pt idx="3670">
                  <c:v>7.6999999999999999E-2</c:v>
                </c:pt>
                <c:pt idx="3671">
                  <c:v>7.8E-2</c:v>
                </c:pt>
                <c:pt idx="3672">
                  <c:v>0.08</c:v>
                </c:pt>
                <c:pt idx="3673">
                  <c:v>#N/A</c:v>
                </c:pt>
                <c:pt idx="3674">
                  <c:v>8.8999999999999996E-2</c:v>
                </c:pt>
                <c:pt idx="3675">
                  <c:v>8.5000000000000006E-2</c:v>
                </c:pt>
                <c:pt idx="3676">
                  <c:v>8.3000000000000004E-2</c:v>
                </c:pt>
                <c:pt idx="3677">
                  <c:v>8.5000000000000006E-2</c:v>
                </c:pt>
                <c:pt idx="3678">
                  <c:v>8.5000000000000006E-2</c:v>
                </c:pt>
                <c:pt idx="3679">
                  <c:v>8.7999999999999995E-2</c:v>
                </c:pt>
                <c:pt idx="3680">
                  <c:v>8.5000000000000006E-2</c:v>
                </c:pt>
                <c:pt idx="3681">
                  <c:v>8.5000000000000006E-2</c:v>
                </c:pt>
                <c:pt idx="3682">
                  <c:v>0.08</c:v>
                </c:pt>
                <c:pt idx="3683">
                  <c:v>8.3000000000000004E-2</c:v>
                </c:pt>
                <c:pt idx="3684">
                  <c:v>0.09</c:v>
                </c:pt>
                <c:pt idx="3685">
                  <c:v>0.09</c:v>
                </c:pt>
                <c:pt idx="3686">
                  <c:v>0.09</c:v>
                </c:pt>
                <c:pt idx="3687">
                  <c:v>9.0999999999999998E-2</c:v>
                </c:pt>
                <c:pt idx="3688">
                  <c:v>8.7999999999999995E-2</c:v>
                </c:pt>
                <c:pt idx="3689">
                  <c:v>8.7999999999999995E-2</c:v>
                </c:pt>
                <c:pt idx="3690">
                  <c:v>9.1999999999999998E-2</c:v>
                </c:pt>
                <c:pt idx="3691">
                  <c:v>0.09</c:v>
                </c:pt>
                <c:pt idx="3692">
                  <c:v>0.09</c:v>
                </c:pt>
                <c:pt idx="3693">
                  <c:v>0.09</c:v>
                </c:pt>
                <c:pt idx="3694">
                  <c:v>0.09</c:v>
                </c:pt>
                <c:pt idx="3695">
                  <c:v>0.09</c:v>
                </c:pt>
                <c:pt idx="3696">
                  <c:v>9.1999999999999998E-2</c:v>
                </c:pt>
                <c:pt idx="3697">
                  <c:v>0.09</c:v>
                </c:pt>
                <c:pt idx="3698">
                  <c:v>0.09</c:v>
                </c:pt>
                <c:pt idx="3699">
                  <c:v>0.09</c:v>
                </c:pt>
                <c:pt idx="3700">
                  <c:v>0.09</c:v>
                </c:pt>
                <c:pt idx="3701">
                  <c:v>0.09</c:v>
                </c:pt>
                <c:pt idx="3702">
                  <c:v>8.7999999999999995E-2</c:v>
                </c:pt>
                <c:pt idx="3703">
                  <c:v>8.5000000000000006E-2</c:v>
                </c:pt>
                <c:pt idx="3704">
                  <c:v>8.8999999999999996E-2</c:v>
                </c:pt>
                <c:pt idx="3705">
                  <c:v>8.5000000000000006E-2</c:v>
                </c:pt>
                <c:pt idx="3706">
                  <c:v>8.5000000000000006E-2</c:v>
                </c:pt>
                <c:pt idx="3707">
                  <c:v>8.5000000000000006E-2</c:v>
                </c:pt>
                <c:pt idx="3708">
                  <c:v>8.5000000000000006E-2</c:v>
                </c:pt>
                <c:pt idx="3709">
                  <c:v>8.5000000000000006E-2</c:v>
                </c:pt>
                <c:pt idx="3710">
                  <c:v>8.3000000000000004E-2</c:v>
                </c:pt>
                <c:pt idx="3711">
                  <c:v>8.3000000000000004E-2</c:v>
                </c:pt>
                <c:pt idx="3712">
                  <c:v>8.5000000000000006E-2</c:v>
                </c:pt>
                <c:pt idx="3713">
                  <c:v>8.3000000000000004E-2</c:v>
                </c:pt>
                <c:pt idx="3714">
                  <c:v>8.3000000000000004E-2</c:v>
                </c:pt>
                <c:pt idx="3715">
                  <c:v>8.6999999999999994E-2</c:v>
                </c:pt>
                <c:pt idx="3716">
                  <c:v>0.09</c:v>
                </c:pt>
                <c:pt idx="3717">
                  <c:v>8.7999999999999995E-2</c:v>
                </c:pt>
                <c:pt idx="3718">
                  <c:v>0.09</c:v>
                </c:pt>
                <c:pt idx="3719">
                  <c:v>0.09</c:v>
                </c:pt>
                <c:pt idx="3720">
                  <c:v>0.09</c:v>
                </c:pt>
                <c:pt idx="3721">
                  <c:v>0.09</c:v>
                </c:pt>
                <c:pt idx="3722">
                  <c:v>0.09</c:v>
                </c:pt>
                <c:pt idx="3723">
                  <c:v>8.7999999999999995E-2</c:v>
                </c:pt>
                <c:pt idx="3724">
                  <c:v>9.0999999999999998E-2</c:v>
                </c:pt>
                <c:pt idx="3725">
                  <c:v>8.5999999999999993E-2</c:v>
                </c:pt>
                <c:pt idx="3726">
                  <c:v>8.5000000000000006E-2</c:v>
                </c:pt>
                <c:pt idx="3727">
                  <c:v>8.7999999999999995E-2</c:v>
                </c:pt>
                <c:pt idx="3728">
                  <c:v>8.5000000000000006E-2</c:v>
                </c:pt>
                <c:pt idx="3729">
                  <c:v>8.4000000000000005E-2</c:v>
                </c:pt>
                <c:pt idx="3730">
                  <c:v>8.3000000000000004E-2</c:v>
                </c:pt>
                <c:pt idx="3731">
                  <c:v>8.5000000000000006E-2</c:v>
                </c:pt>
                <c:pt idx="3732">
                  <c:v>8.5000000000000006E-2</c:v>
                </c:pt>
                <c:pt idx="3733">
                  <c:v>8.5000000000000006E-2</c:v>
                </c:pt>
                <c:pt idx="3734">
                  <c:v>8.4000000000000005E-2</c:v>
                </c:pt>
                <c:pt idx="3735">
                  <c:v>8.5000000000000006E-2</c:v>
                </c:pt>
                <c:pt idx="3736">
                  <c:v>8.7999999999999995E-2</c:v>
                </c:pt>
                <c:pt idx="3737">
                  <c:v>8.5000000000000006E-2</c:v>
                </c:pt>
                <c:pt idx="3738">
                  <c:v>8.2000000000000003E-2</c:v>
                </c:pt>
                <c:pt idx="3739">
                  <c:v>7.2999999999999995E-2</c:v>
                </c:pt>
                <c:pt idx="3740">
                  <c:v>6.9000000000000006E-2</c:v>
                </c:pt>
                <c:pt idx="3741">
                  <c:v>7.1999999999999995E-2</c:v>
                </c:pt>
                <c:pt idx="3742">
                  <c:v>7.3999999999999996E-2</c:v>
                </c:pt>
                <c:pt idx="3743">
                  <c:v>7.2999999999999995E-2</c:v>
                </c:pt>
                <c:pt idx="3744">
                  <c:v>7.1999999999999995E-2</c:v>
                </c:pt>
                <c:pt idx="3745">
                  <c:v>6.0999999999999999E-2</c:v>
                </c:pt>
                <c:pt idx="3746">
                  <c:v>6.2E-2</c:v>
                </c:pt>
                <c:pt idx="3747">
                  <c:v>6.2E-2</c:v>
                </c:pt>
                <c:pt idx="3748">
                  <c:v>6.5000000000000002E-2</c:v>
                </c:pt>
                <c:pt idx="3749">
                  <c:v>6.2E-2</c:v>
                </c:pt>
                <c:pt idx="3750">
                  <c:v>6.2E-2</c:v>
                </c:pt>
                <c:pt idx="3751">
                  <c:v>6.2E-2</c:v>
                </c:pt>
                <c:pt idx="3752">
                  <c:v>6.2E-2</c:v>
                </c:pt>
                <c:pt idx="3753">
                  <c:v>6.2E-2</c:v>
                </c:pt>
                <c:pt idx="3754">
                  <c:v>6.2E-2</c:v>
                </c:pt>
                <c:pt idx="3755">
                  <c:v>6.7000000000000004E-2</c:v>
                </c:pt>
                <c:pt idx="3756">
                  <c:v>6.7000000000000004E-2</c:v>
                </c:pt>
                <c:pt idx="3757">
                  <c:v>6.7000000000000004E-2</c:v>
                </c:pt>
                <c:pt idx="3758">
                  <c:v>7.0000000000000007E-2</c:v>
                </c:pt>
                <c:pt idx="3759">
                  <c:v>7.2999999999999995E-2</c:v>
                </c:pt>
                <c:pt idx="3760">
                  <c:v>6.7000000000000004E-2</c:v>
                </c:pt>
                <c:pt idx="3761">
                  <c:v>7.0999999999999994E-2</c:v>
                </c:pt>
                <c:pt idx="3762">
                  <c:v>6.7000000000000004E-2</c:v>
                </c:pt>
                <c:pt idx="3763">
                  <c:v>6.9000000000000006E-2</c:v>
                </c:pt>
                <c:pt idx="3764">
                  <c:v>7.0999999999999994E-2</c:v>
                </c:pt>
                <c:pt idx="3765">
                  <c:v>6.9000000000000006E-2</c:v>
                </c:pt>
                <c:pt idx="3766">
                  <c:v>6.6000000000000003E-2</c:v>
                </c:pt>
                <c:pt idx="3767">
                  <c:v>6.9000000000000006E-2</c:v>
                </c:pt>
                <c:pt idx="3768">
                  <c:v>6.3E-2</c:v>
                </c:pt>
                <c:pt idx="3769">
                  <c:v>6.7000000000000004E-2</c:v>
                </c:pt>
                <c:pt idx="3770">
                  <c:v>6.6000000000000003E-2</c:v>
                </c:pt>
                <c:pt idx="3771">
                  <c:v>7.0000000000000007E-2</c:v>
                </c:pt>
                <c:pt idx="3772">
                  <c:v>6.7000000000000004E-2</c:v>
                </c:pt>
                <c:pt idx="3773">
                  <c:v>7.0000000000000007E-2</c:v>
                </c:pt>
                <c:pt idx="3774">
                  <c:v>7.0999999999999994E-2</c:v>
                </c:pt>
                <c:pt idx="3775">
                  <c:v>6.9000000000000006E-2</c:v>
                </c:pt>
                <c:pt idx="3776">
                  <c:v>7.4999999999999997E-2</c:v>
                </c:pt>
                <c:pt idx="3777">
                  <c:v>7.5999999999999998E-2</c:v>
                </c:pt>
                <c:pt idx="3778">
                  <c:v>7.8E-2</c:v>
                </c:pt>
                <c:pt idx="3779">
                  <c:v>7.6999999999999999E-2</c:v>
                </c:pt>
                <c:pt idx="3780">
                  <c:v>7.8E-2</c:v>
                </c:pt>
                <c:pt idx="3781">
                  <c:v>7.5999999999999998E-2</c:v>
                </c:pt>
                <c:pt idx="3782">
                  <c:v>7.0999999999999994E-2</c:v>
                </c:pt>
                <c:pt idx="3783">
                  <c:v>7.4999999999999997E-2</c:v>
                </c:pt>
                <c:pt idx="3784">
                  <c:v>7.9000000000000001E-2</c:v>
                </c:pt>
                <c:pt idx="3785">
                  <c:v>7.3999999999999996E-2</c:v>
                </c:pt>
                <c:pt idx="3786">
                  <c:v>7.5999999999999998E-2</c:v>
                </c:pt>
                <c:pt idx="3787">
                  <c:v>7.8E-2</c:v>
                </c:pt>
                <c:pt idx="3788">
                  <c:v>7.4999999999999997E-2</c:v>
                </c:pt>
                <c:pt idx="3789">
                  <c:v>7.3999999999999996E-2</c:v>
                </c:pt>
                <c:pt idx="3790">
                  <c:v>7.4999999999999997E-2</c:v>
                </c:pt>
                <c:pt idx="3791">
                  <c:v>7.8E-2</c:v>
                </c:pt>
                <c:pt idx="3792">
                  <c:v>7.8E-2</c:v>
                </c:pt>
                <c:pt idx="3793">
                  <c:v>7.6999999999999999E-2</c:v>
                </c:pt>
                <c:pt idx="3794">
                  <c:v>7.6999999999999999E-2</c:v>
                </c:pt>
                <c:pt idx="3795">
                  <c:v>7.5999999999999998E-2</c:v>
                </c:pt>
                <c:pt idx="3796">
                  <c:v>7.4999999999999997E-2</c:v>
                </c:pt>
                <c:pt idx="3797">
                  <c:v>6.7000000000000004E-2</c:v>
                </c:pt>
                <c:pt idx="3798">
                  <c:v>6.7000000000000004E-2</c:v>
                </c:pt>
                <c:pt idx="3799">
                  <c:v>7.0000000000000007E-2</c:v>
                </c:pt>
                <c:pt idx="3800">
                  <c:v>7.0000000000000007E-2</c:v>
                </c:pt>
                <c:pt idx="3801">
                  <c:v>6.2E-2</c:v>
                </c:pt>
                <c:pt idx="3802">
                  <c:v>6.3E-2</c:v>
                </c:pt>
                <c:pt idx="3803">
                  <c:v>6.3E-2</c:v>
                </c:pt>
                <c:pt idx="3804">
                  <c:v>7.8E-2</c:v>
                </c:pt>
                <c:pt idx="3805">
                  <c:v>7.6999999999999999E-2</c:v>
                </c:pt>
                <c:pt idx="3806">
                  <c:v>7.4999999999999997E-2</c:v>
                </c:pt>
                <c:pt idx="3807">
                  <c:v>6.7000000000000004E-2</c:v>
                </c:pt>
                <c:pt idx="3808">
                  <c:v>6.0999999999999999E-2</c:v>
                </c:pt>
                <c:pt idx="3809">
                  <c:v>6.3E-2</c:v>
                </c:pt>
                <c:pt idx="3810">
                  <c:v>5.5E-2</c:v>
                </c:pt>
                <c:pt idx="3811">
                  <c:v>4.8000000000000001E-2</c:v>
                </c:pt>
                <c:pt idx="3812">
                  <c:v>5.1999999999999998E-2</c:v>
                </c:pt>
                <c:pt idx="3813">
                  <c:v>0.06</c:v>
                </c:pt>
                <c:pt idx="3814">
                  <c:v>0.06</c:v>
                </c:pt>
                <c:pt idx="3815">
                  <c:v>4.8000000000000001E-2</c:v>
                </c:pt>
                <c:pt idx="3816">
                  <c:v>4.2000000000000003E-2</c:v>
                </c:pt>
                <c:pt idx="3817">
                  <c:v>4.5999999999999999E-2</c:v>
                </c:pt>
                <c:pt idx="3818">
                  <c:v>0.02</c:v>
                </c:pt>
                <c:pt idx="3819">
                  <c:v>2.4E-2</c:v>
                </c:pt>
                <c:pt idx="3820">
                  <c:v>0.03</c:v>
                </c:pt>
                <c:pt idx="3821">
                  <c:v>3.3000000000000002E-2</c:v>
                </c:pt>
                <c:pt idx="3822">
                  <c:v>2.5999999999999999E-2</c:v>
                </c:pt>
                <c:pt idx="3823">
                  <c:v>1.9E-2</c:v>
                </c:pt>
                <c:pt idx="3824">
                  <c:v>2.3E-2</c:v>
                </c:pt>
                <c:pt idx="3825">
                  <c:v>1.9E-2</c:v>
                </c:pt>
                <c:pt idx="3826">
                  <c:v>2.1999999999999999E-2</c:v>
                </c:pt>
                <c:pt idx="3827">
                  <c:v>2.4E-2</c:v>
                </c:pt>
                <c:pt idx="3828">
                  <c:v>3.3000000000000002E-2</c:v>
                </c:pt>
                <c:pt idx="3829">
                  <c:v>3.3000000000000002E-2</c:v>
                </c:pt>
                <c:pt idx="3830">
                  <c:v>2.1000000000000001E-2</c:v>
                </c:pt>
                <c:pt idx="3831">
                  <c:v>2.3E-2</c:v>
                </c:pt>
                <c:pt idx="3832">
                  <c:v>3.5999999999999997E-2</c:v>
                </c:pt>
                <c:pt idx="3833">
                  <c:v>3.3000000000000002E-2</c:v>
                </c:pt>
                <c:pt idx="3834">
                  <c:v>2.5000000000000001E-2</c:v>
                </c:pt>
                <c:pt idx="3835">
                  <c:v>3.5000000000000003E-2</c:v>
                </c:pt>
                <c:pt idx="3836">
                  <c:v>4.7E-2</c:v>
                </c:pt>
                <c:pt idx="3837">
                  <c:v>0.04</c:v>
                </c:pt>
                <c:pt idx="3838">
                  <c:v>1.4E-2</c:v>
                </c:pt>
                <c:pt idx="3839">
                  <c:v>1.6E-2</c:v>
                </c:pt>
                <c:pt idx="3840">
                  <c:v>1.6E-2</c:v>
                </c:pt>
                <c:pt idx="3841">
                  <c:v>0.01</c:v>
                </c:pt>
                <c:pt idx="3842">
                  <c:v>0.01</c:v>
                </c:pt>
                <c:pt idx="3843">
                  <c:v>8.0000000000000002E-3</c:v>
                </c:pt>
                <c:pt idx="3844">
                  <c:v>#N/A</c:v>
                </c:pt>
                <c:pt idx="3845">
                  <c:v>3.5999999999999997E-2</c:v>
                </c:pt>
                <c:pt idx="3846">
                  <c:v>6.0000000000000001E-3</c:v>
                </c:pt>
                <c:pt idx="3847">
                  <c:v>1.4E-2</c:v>
                </c:pt>
                <c:pt idx="3848">
                  <c:v>8.0000000000000002E-3</c:v>
                </c:pt>
                <c:pt idx="3849">
                  <c:v>0.01</c:v>
                </c:pt>
                <c:pt idx="3850">
                  <c:v>6.0000000000000001E-3</c:v>
                </c:pt>
                <c:pt idx="3851">
                  <c:v>2E-3</c:v>
                </c:pt>
                <c:pt idx="3852">
                  <c:v>-3.0000000000000001E-3</c:v>
                </c:pt>
                <c:pt idx="3853">
                  <c:v>-4.0000000000000001E-3</c:v>
                </c:pt>
                <c:pt idx="3854">
                  <c:v>2E-3</c:v>
                </c:pt>
                <c:pt idx="3855">
                  <c:v>-2E-3</c:v>
                </c:pt>
                <c:pt idx="3856">
                  <c:v>5.0000000000000001E-3</c:v>
                </c:pt>
                <c:pt idx="3857">
                  <c:v>5.0000000000000001E-3</c:v>
                </c:pt>
                <c:pt idx="3858">
                  <c:v>7.0000000000000001E-3</c:v>
                </c:pt>
                <c:pt idx="3859">
                  <c:v>7.0000000000000001E-3</c:v>
                </c:pt>
                <c:pt idx="3860">
                  <c:v>3.0000000000000001E-3</c:v>
                </c:pt>
                <c:pt idx="3861">
                  <c:v>5.0000000000000001E-3</c:v>
                </c:pt>
                <c:pt idx="3862">
                  <c:v>-5.0000000000000001E-3</c:v>
                </c:pt>
                <c:pt idx="3863">
                  <c:v>-3.6999999999999998E-2</c:v>
                </c:pt>
                <c:pt idx="3864">
                  <c:v>-3.3000000000000002E-2</c:v>
                </c:pt>
                <c:pt idx="3865">
                  <c:v>-3.3000000000000002E-2</c:v>
                </c:pt>
                <c:pt idx="3866">
                  <c:v>-3.7999999999999999E-2</c:v>
                </c:pt>
                <c:pt idx="3867">
                  <c:v>-3.6999999999999998E-2</c:v>
                </c:pt>
                <c:pt idx="3868">
                  <c:v>#N/A</c:v>
                </c:pt>
                <c:pt idx="3869">
                  <c:v>-1.6E-2</c:v>
                </c:pt>
                <c:pt idx="3870">
                  <c:v>-2.1999999999999999E-2</c:v>
                </c:pt>
                <c:pt idx="3871">
                  <c:v>-2.1999999999999999E-2</c:v>
                </c:pt>
                <c:pt idx="3872">
                  <c:v>-2.1999999999999999E-2</c:v>
                </c:pt>
                <c:pt idx="3873">
                  <c:v>-2.1999999999999999E-2</c:v>
                </c:pt>
                <c:pt idx="3874">
                  <c:v>-1.4999999999999999E-2</c:v>
                </c:pt>
                <c:pt idx="3875">
                  <c:v>-2.1000000000000001E-2</c:v>
                </c:pt>
                <c:pt idx="3876">
                  <c:v>-2.1000000000000001E-2</c:v>
                </c:pt>
                <c:pt idx="3877">
                  <c:v>-2.1999999999999999E-2</c:v>
                </c:pt>
                <c:pt idx="3878">
                  <c:v>-3.1E-2</c:v>
                </c:pt>
                <c:pt idx="3879">
                  <c:v>-3.1E-2</c:v>
                </c:pt>
                <c:pt idx="3880">
                  <c:v>-0.02</c:v>
                </c:pt>
                <c:pt idx="3881">
                  <c:v>-0.02</c:v>
                </c:pt>
                <c:pt idx="3882">
                  <c:v>-1.9E-2</c:v>
                </c:pt>
                <c:pt idx="3883">
                  <c:v>-0.02</c:v>
                </c:pt>
                <c:pt idx="3884">
                  <c:v>-0.02</c:v>
                </c:pt>
                <c:pt idx="3885">
                  <c:v>-2.5000000000000001E-2</c:v>
                </c:pt>
                <c:pt idx="3886">
                  <c:v>-2.5000000000000001E-2</c:v>
                </c:pt>
                <c:pt idx="3887">
                  <c:v>-1.2E-2</c:v>
                </c:pt>
                <c:pt idx="3888">
                  <c:v>-1.0999999999999999E-2</c:v>
                </c:pt>
                <c:pt idx="3889">
                  <c:v>-1.2999999999999999E-2</c:v>
                </c:pt>
                <c:pt idx="3890">
                  <c:v>-1.2999999999999999E-2</c:v>
                </c:pt>
                <c:pt idx="3891">
                  <c:v>5.0000000000000001E-3</c:v>
                </c:pt>
                <c:pt idx="3892">
                  <c:v>6.0000000000000001E-3</c:v>
                </c:pt>
                <c:pt idx="3893">
                  <c:v>8.9999999999999993E-3</c:v>
                </c:pt>
                <c:pt idx="3894">
                  <c:v>2.8000000000000001E-2</c:v>
                </c:pt>
                <c:pt idx="3895">
                  <c:v>2.7E-2</c:v>
                </c:pt>
                <c:pt idx="3896">
                  <c:v>3.2000000000000001E-2</c:v>
                </c:pt>
                <c:pt idx="3897">
                  <c:v>0.05</c:v>
                </c:pt>
                <c:pt idx="3898">
                  <c:v>3.4000000000000002E-2</c:v>
                </c:pt>
                <c:pt idx="3899">
                  <c:v>0.05</c:v>
                </c:pt>
                <c:pt idx="3900">
                  <c:v>5.1999999999999998E-2</c:v>
                </c:pt>
                <c:pt idx="3901">
                  <c:v>4.9000000000000002E-2</c:v>
                </c:pt>
                <c:pt idx="3902">
                  <c:v>0.05</c:v>
                </c:pt>
                <c:pt idx="3903">
                  <c:v>4.7E-2</c:v>
                </c:pt>
                <c:pt idx="3904">
                  <c:v>4.4999999999999998E-2</c:v>
                </c:pt>
                <c:pt idx="3905">
                  <c:v>3.7999999999999999E-2</c:v>
                </c:pt>
                <c:pt idx="3906">
                  <c:v>0.04</c:v>
                </c:pt>
                <c:pt idx="3907">
                  <c:v>3.3000000000000002E-2</c:v>
                </c:pt>
                <c:pt idx="3908">
                  <c:v>3.4000000000000002E-2</c:v>
                </c:pt>
                <c:pt idx="3909">
                  <c:v>3.4000000000000002E-2</c:v>
                </c:pt>
                <c:pt idx="3910">
                  <c:v>3.5000000000000003E-2</c:v>
                </c:pt>
                <c:pt idx="3911">
                  <c:v>2.5000000000000001E-2</c:v>
                </c:pt>
                <c:pt idx="3912">
                  <c:v>2.5999999999999999E-2</c:v>
                </c:pt>
                <c:pt idx="3913">
                  <c:v>1.7999999999999999E-2</c:v>
                </c:pt>
                <c:pt idx="3914">
                  <c:v>2.5000000000000001E-2</c:v>
                </c:pt>
                <c:pt idx="3915">
                  <c:v>2.5999999999999999E-2</c:v>
                </c:pt>
                <c:pt idx="3916">
                  <c:v>2.4E-2</c:v>
                </c:pt>
                <c:pt idx="3917">
                  <c:v>1.0999999999999999E-2</c:v>
                </c:pt>
                <c:pt idx="3918">
                  <c:v>1.2E-2</c:v>
                </c:pt>
                <c:pt idx="3919">
                  <c:v>2.3E-2</c:v>
                </c:pt>
                <c:pt idx="3920">
                  <c:v>3.4000000000000002E-2</c:v>
                </c:pt>
                <c:pt idx="3921">
                  <c:v>2.8000000000000001E-2</c:v>
                </c:pt>
                <c:pt idx="3922">
                  <c:v>2.8000000000000001E-2</c:v>
                </c:pt>
                <c:pt idx="3923">
                  <c:v>1.9E-2</c:v>
                </c:pt>
                <c:pt idx="3924">
                  <c:v>1.7000000000000001E-2</c:v>
                </c:pt>
                <c:pt idx="3925">
                  <c:v>1.9E-2</c:v>
                </c:pt>
                <c:pt idx="3926">
                  <c:v>1.2E-2</c:v>
                </c:pt>
                <c:pt idx="3927">
                  <c:v>1.0999999999999999E-2</c:v>
                </c:pt>
                <c:pt idx="3928">
                  <c:v>1.0999999999999999E-2</c:v>
                </c:pt>
                <c:pt idx="3929">
                  <c:v>1.9E-2</c:v>
                </c:pt>
                <c:pt idx="3930">
                  <c:v>2.7E-2</c:v>
                </c:pt>
                <c:pt idx="3931">
                  <c:v>2.7E-2</c:v>
                </c:pt>
                <c:pt idx="3932">
                  <c:v>2.9000000000000001E-2</c:v>
                </c:pt>
                <c:pt idx="3933">
                  <c:v>4.1000000000000002E-2</c:v>
                </c:pt>
                <c:pt idx="3934">
                  <c:v>0.04</c:v>
                </c:pt>
                <c:pt idx="3935">
                  <c:v>4.5999999999999999E-2</c:v>
                </c:pt>
                <c:pt idx="3936">
                  <c:v>3.7999999999999999E-2</c:v>
                </c:pt>
                <c:pt idx="3937">
                  <c:v>2.7E-2</c:v>
                </c:pt>
                <c:pt idx="3938">
                  <c:v>0.02</c:v>
                </c:pt>
                <c:pt idx="3939">
                  <c:v>1.6E-2</c:v>
                </c:pt>
                <c:pt idx="3940">
                  <c:v>0.02</c:v>
                </c:pt>
                <c:pt idx="3941">
                  <c:v>2.4E-2</c:v>
                </c:pt>
                <c:pt idx="3942">
                  <c:v>1.4E-2</c:v>
                </c:pt>
                <c:pt idx="3943">
                  <c:v>1.2E-2</c:v>
                </c:pt>
                <c:pt idx="3944">
                  <c:v>1.2999999999999999E-2</c:v>
                </c:pt>
                <c:pt idx="3945">
                  <c:v>0.01</c:v>
                </c:pt>
                <c:pt idx="3946">
                  <c:v>1.4E-2</c:v>
                </c:pt>
                <c:pt idx="3947">
                  <c:v>1.4E-2</c:v>
                </c:pt>
                <c:pt idx="3948">
                  <c:v>8.0000000000000002E-3</c:v>
                </c:pt>
                <c:pt idx="3949">
                  <c:v>8.9999999999999993E-3</c:v>
                </c:pt>
                <c:pt idx="3950">
                  <c:v>0.01</c:v>
                </c:pt>
                <c:pt idx="3951">
                  <c:v>5.0000000000000001E-3</c:v>
                </c:pt>
                <c:pt idx="3952">
                  <c:v>4.0000000000000001E-3</c:v>
                </c:pt>
                <c:pt idx="3953">
                  <c:v>-1.6E-2</c:v>
                </c:pt>
                <c:pt idx="3954">
                  <c:v>4.0000000000000001E-3</c:v>
                </c:pt>
                <c:pt idx="3955">
                  <c:v>0.01</c:v>
                </c:pt>
                <c:pt idx="3956">
                  <c:v>0.01</c:v>
                </c:pt>
                <c:pt idx="3957">
                  <c:v>1.2E-2</c:v>
                </c:pt>
                <c:pt idx="3958">
                  <c:v>0.01</c:v>
                </c:pt>
                <c:pt idx="3959">
                  <c:v>0.01</c:v>
                </c:pt>
                <c:pt idx="3960">
                  <c:v>0.01</c:v>
                </c:pt>
                <c:pt idx="3961">
                  <c:v>0.01</c:v>
                </c:pt>
                <c:pt idx="3962">
                  <c:v>2.7E-2</c:v>
                </c:pt>
                <c:pt idx="3963">
                  <c:v>1.7000000000000001E-2</c:v>
                </c:pt>
                <c:pt idx="3964">
                  <c:v>0.01</c:v>
                </c:pt>
                <c:pt idx="3965">
                  <c:v>-4.0000000000000001E-3</c:v>
                </c:pt>
                <c:pt idx="3966">
                  <c:v>4.0000000000000001E-3</c:v>
                </c:pt>
                <c:pt idx="3967">
                  <c:v>-8.9999999999999993E-3</c:v>
                </c:pt>
                <c:pt idx="3968">
                  <c:v>-5.0000000000000001E-3</c:v>
                </c:pt>
                <c:pt idx="3969">
                  <c:v>-1.2999999999999999E-2</c:v>
                </c:pt>
                <c:pt idx="3970">
                  <c:v>-1.4999999999999999E-2</c:v>
                </c:pt>
                <c:pt idx="3971">
                  <c:v>-8.0000000000000002E-3</c:v>
                </c:pt>
                <c:pt idx="3972">
                  <c:v>-5.0000000000000001E-3</c:v>
                </c:pt>
                <c:pt idx="3973">
                  <c:v>-4.0000000000000001E-3</c:v>
                </c:pt>
                <c:pt idx="3974">
                  <c:v>-2E-3</c:v>
                </c:pt>
                <c:pt idx="3975">
                  <c:v>2E-3</c:v>
                </c:pt>
                <c:pt idx="3976">
                  <c:v>5.0000000000000001E-3</c:v>
                </c:pt>
                <c:pt idx="3977">
                  <c:v>-7.0000000000000001E-3</c:v>
                </c:pt>
                <c:pt idx="3978">
                  <c:v>4.0000000000000001E-3</c:v>
                </c:pt>
                <c:pt idx="3979">
                  <c:v>5.0000000000000001E-3</c:v>
                </c:pt>
                <c:pt idx="3980">
                  <c:v>4.0000000000000001E-3</c:v>
                </c:pt>
                <c:pt idx="3981">
                  <c:v>8.9999999999999993E-3</c:v>
                </c:pt>
                <c:pt idx="3982">
                  <c:v>1.2E-2</c:v>
                </c:pt>
                <c:pt idx="3983">
                  <c:v>-1E-3</c:v>
                </c:pt>
                <c:pt idx="3984">
                  <c:v>4.0000000000000001E-3</c:v>
                </c:pt>
                <c:pt idx="3985">
                  <c:v>8.0000000000000002E-3</c:v>
                </c:pt>
                <c:pt idx="3986">
                  <c:v>1.2E-2</c:v>
                </c:pt>
                <c:pt idx="3987">
                  <c:v>6.0000000000000001E-3</c:v>
                </c:pt>
                <c:pt idx="3988">
                  <c:v>1.2999999999999999E-2</c:v>
                </c:pt>
                <c:pt idx="3989">
                  <c:v>4.0000000000000001E-3</c:v>
                </c:pt>
                <c:pt idx="3990">
                  <c:v>1E-3</c:v>
                </c:pt>
                <c:pt idx="3991">
                  <c:v>5.0000000000000001E-3</c:v>
                </c:pt>
                <c:pt idx="3992">
                  <c:v>1.6E-2</c:v>
                </c:pt>
                <c:pt idx="3993">
                  <c:v>1.2999999999999999E-2</c:v>
                </c:pt>
                <c:pt idx="3994">
                  <c:v>1.2E-2</c:v>
                </c:pt>
                <c:pt idx="3995">
                  <c:v>7.0000000000000001E-3</c:v>
                </c:pt>
                <c:pt idx="3996">
                  <c:v>1E-3</c:v>
                </c:pt>
                <c:pt idx="3997">
                  <c:v>0.01</c:v>
                </c:pt>
                <c:pt idx="3998">
                  <c:v>-1E-3</c:v>
                </c:pt>
                <c:pt idx="3999">
                  <c:v>1.7000000000000001E-2</c:v>
                </c:pt>
                <c:pt idx="4000">
                  <c:v>8.9999999999999993E-3</c:v>
                </c:pt>
                <c:pt idx="4001">
                  <c:v>4.0000000000000001E-3</c:v>
                </c:pt>
                <c:pt idx="4002">
                  <c:v>1.7000000000000001E-2</c:v>
                </c:pt>
                <c:pt idx="4003">
                  <c:v>1.7999999999999999E-2</c:v>
                </c:pt>
                <c:pt idx="4004">
                  <c:v>2.5000000000000001E-2</c:v>
                </c:pt>
                <c:pt idx="4005">
                  <c:v>1.0999999999999999E-2</c:v>
                </c:pt>
                <c:pt idx="4006">
                  <c:v>0.01</c:v>
                </c:pt>
                <c:pt idx="4007">
                  <c:v>1.0999999999999999E-2</c:v>
                </c:pt>
                <c:pt idx="4008">
                  <c:v>2.3E-2</c:v>
                </c:pt>
                <c:pt idx="4009">
                  <c:v>2.4E-2</c:v>
                </c:pt>
                <c:pt idx="4010">
                  <c:v>1.4E-2</c:v>
                </c:pt>
                <c:pt idx="4011">
                  <c:v>0.01</c:v>
                </c:pt>
                <c:pt idx="4012">
                  <c:v>1.2E-2</c:v>
                </c:pt>
                <c:pt idx="4013">
                  <c:v>1.2E-2</c:v>
                </c:pt>
                <c:pt idx="4014">
                  <c:v>1.2E-2</c:v>
                </c:pt>
                <c:pt idx="4015">
                  <c:v>1.2E-2</c:v>
                </c:pt>
                <c:pt idx="4016">
                  <c:v>1.2E-2</c:v>
                </c:pt>
                <c:pt idx="4017">
                  <c:v>8.0000000000000002E-3</c:v>
                </c:pt>
                <c:pt idx="4018">
                  <c:v>8.0000000000000002E-3</c:v>
                </c:pt>
                <c:pt idx="4019">
                  <c:v>8.9999999999999993E-3</c:v>
                </c:pt>
                <c:pt idx="4020">
                  <c:v>8.9999999999999993E-3</c:v>
                </c:pt>
                <c:pt idx="4021">
                  <c:v>1.4E-2</c:v>
                </c:pt>
                <c:pt idx="4022">
                  <c:v>0.01</c:v>
                </c:pt>
                <c:pt idx="4023">
                  <c:v>0.01</c:v>
                </c:pt>
                <c:pt idx="4024">
                  <c:v>1.4E-2</c:v>
                </c:pt>
                <c:pt idx="4025">
                  <c:v>5.0000000000000001E-3</c:v>
                </c:pt>
                <c:pt idx="4026">
                  <c:v>0.01</c:v>
                </c:pt>
                <c:pt idx="4027">
                  <c:v>1.6E-2</c:v>
                </c:pt>
                <c:pt idx="4028">
                  <c:v>0.01</c:v>
                </c:pt>
                <c:pt idx="4029">
                  <c:v>5.0000000000000001E-3</c:v>
                </c:pt>
                <c:pt idx="4030">
                  <c:v>5.0000000000000001E-3</c:v>
                </c:pt>
                <c:pt idx="4031">
                  <c:v>-5.0000000000000001E-3</c:v>
                </c:pt>
                <c:pt idx="4032">
                  <c:v>8.0000000000000002E-3</c:v>
                </c:pt>
                <c:pt idx="4033">
                  <c:v>7.0000000000000001E-3</c:v>
                </c:pt>
                <c:pt idx="4034">
                  <c:v>5.0000000000000001E-3</c:v>
                </c:pt>
                <c:pt idx="4035">
                  <c:v>5.0000000000000001E-3</c:v>
                </c:pt>
                <c:pt idx="4036">
                  <c:v>8.9999999999999993E-3</c:v>
                </c:pt>
                <c:pt idx="4037">
                  <c:v>5.0000000000000001E-3</c:v>
                </c:pt>
                <c:pt idx="4038">
                  <c:v>6.0000000000000001E-3</c:v>
                </c:pt>
                <c:pt idx="4039">
                  <c:v>5.0000000000000001E-3</c:v>
                </c:pt>
                <c:pt idx="4040">
                  <c:v>8.0000000000000002E-3</c:v>
                </c:pt>
                <c:pt idx="4041">
                  <c:v>8.9999999999999993E-3</c:v>
                </c:pt>
                <c:pt idx="4042">
                  <c:v>1.2E-2</c:v>
                </c:pt>
                <c:pt idx="4043">
                  <c:v>1.4E-2</c:v>
                </c:pt>
                <c:pt idx="4044">
                  <c:v>1.4999999999999999E-2</c:v>
                </c:pt>
                <c:pt idx="4045">
                  <c:v>8.9999999999999993E-3</c:v>
                </c:pt>
                <c:pt idx="4046">
                  <c:v>1.6E-2</c:v>
                </c:pt>
                <c:pt idx="4047">
                  <c:v>1.6E-2</c:v>
                </c:pt>
                <c:pt idx="4048">
                  <c:v>1.6E-2</c:v>
                </c:pt>
                <c:pt idx="4049">
                  <c:v>1.6E-2</c:v>
                </c:pt>
                <c:pt idx="4050">
                  <c:v>1.6E-2</c:v>
                </c:pt>
                <c:pt idx="4051">
                  <c:v>1.6E-2</c:v>
                </c:pt>
                <c:pt idx="4052">
                  <c:v>1.7000000000000001E-2</c:v>
                </c:pt>
                <c:pt idx="4053">
                  <c:v>1.6E-2</c:v>
                </c:pt>
                <c:pt idx="4054">
                  <c:v>1.7000000000000001E-2</c:v>
                </c:pt>
                <c:pt idx="4055">
                  <c:v>2.3E-2</c:v>
                </c:pt>
                <c:pt idx="4056">
                  <c:v>0.02</c:v>
                </c:pt>
                <c:pt idx="4057">
                  <c:v>1.4999999999999999E-2</c:v>
                </c:pt>
                <c:pt idx="4058">
                  <c:v>1.2E-2</c:v>
                </c:pt>
                <c:pt idx="4059">
                  <c:v>1.2E-2</c:v>
                </c:pt>
                <c:pt idx="4060">
                  <c:v>1.2E-2</c:v>
                </c:pt>
                <c:pt idx="4061">
                  <c:v>1.2E-2</c:v>
                </c:pt>
                <c:pt idx="4062">
                  <c:v>1.4999999999999999E-2</c:v>
                </c:pt>
                <c:pt idx="4063">
                  <c:v>0.01</c:v>
                </c:pt>
                <c:pt idx="4064">
                  <c:v>0.01</c:v>
                </c:pt>
                <c:pt idx="4065">
                  <c:v>1.4E-2</c:v>
                </c:pt>
                <c:pt idx="4066">
                  <c:v>0.02</c:v>
                </c:pt>
                <c:pt idx="4067">
                  <c:v>0.01</c:v>
                </c:pt>
                <c:pt idx="4068">
                  <c:v>4.0000000000000001E-3</c:v>
                </c:pt>
                <c:pt idx="4069">
                  <c:v>5.0000000000000001E-3</c:v>
                </c:pt>
                <c:pt idx="4070">
                  <c:v>7.0000000000000001E-3</c:v>
                </c:pt>
                <c:pt idx="4071">
                  <c:v>5.0000000000000001E-3</c:v>
                </c:pt>
                <c:pt idx="4072">
                  <c:v>0.01</c:v>
                </c:pt>
                <c:pt idx="4073">
                  <c:v>0.01</c:v>
                </c:pt>
                <c:pt idx="4074">
                  <c:v>0.01</c:v>
                </c:pt>
                <c:pt idx="4075">
                  <c:v>8.9999999999999993E-3</c:v>
                </c:pt>
                <c:pt idx="4076">
                  <c:v>0.01</c:v>
                </c:pt>
                <c:pt idx="4077">
                  <c:v>0.01</c:v>
                </c:pt>
                <c:pt idx="4078">
                  <c:v>8.9999999999999993E-3</c:v>
                </c:pt>
                <c:pt idx="4079">
                  <c:v>1.2E-2</c:v>
                </c:pt>
                <c:pt idx="4080">
                  <c:v>1.4999999999999999E-2</c:v>
                </c:pt>
                <c:pt idx="4081">
                  <c:v>1.6E-2</c:v>
                </c:pt>
                <c:pt idx="4082">
                  <c:v>1.2E-2</c:v>
                </c:pt>
                <c:pt idx="4083">
                  <c:v>1.6E-2</c:v>
                </c:pt>
                <c:pt idx="4084">
                  <c:v>1.6E-2</c:v>
                </c:pt>
                <c:pt idx="4085">
                  <c:v>8.0000000000000002E-3</c:v>
                </c:pt>
                <c:pt idx="4086">
                  <c:v>3.0000000000000001E-3</c:v>
                </c:pt>
                <c:pt idx="4087">
                  <c:v>5.0000000000000001E-3</c:v>
                </c:pt>
                <c:pt idx="4088">
                  <c:v>7.0000000000000001E-3</c:v>
                </c:pt>
                <c:pt idx="4089">
                  <c:v>7.0000000000000001E-3</c:v>
                </c:pt>
                <c:pt idx="4090">
                  <c:v>7.0000000000000001E-3</c:v>
                </c:pt>
                <c:pt idx="4091">
                  <c:v>7.0000000000000001E-3</c:v>
                </c:pt>
                <c:pt idx="4092">
                  <c:v>6.0000000000000001E-3</c:v>
                </c:pt>
                <c:pt idx="4093">
                  <c:v>1E-3</c:v>
                </c:pt>
                <c:pt idx="4094">
                  <c:v>3.0000000000000001E-3</c:v>
                </c:pt>
                <c:pt idx="4095">
                  <c:v>-5.0000000000000001E-3</c:v>
                </c:pt>
                <c:pt idx="4096">
                  <c:v>5.0000000000000001E-3</c:v>
                </c:pt>
                <c:pt idx="4097">
                  <c:v>5.0000000000000001E-3</c:v>
                </c:pt>
                <c:pt idx="4098">
                  <c:v>-5.0000000000000001E-3</c:v>
                </c:pt>
                <c:pt idx="4099">
                  <c:v>-5.0000000000000001E-3</c:v>
                </c:pt>
                <c:pt idx="4100">
                  <c:v>-0.01</c:v>
                </c:pt>
                <c:pt idx="4101">
                  <c:v>-1.4999999999999999E-2</c:v>
                </c:pt>
                <c:pt idx="4102">
                  <c:v>-0.02</c:v>
                </c:pt>
                <c:pt idx="4103">
                  <c:v>-0.02</c:v>
                </c:pt>
                <c:pt idx="4104">
                  <c:v>-0.02</c:v>
                </c:pt>
                <c:pt idx="4105">
                  <c:v>-2E-3</c:v>
                </c:pt>
                <c:pt idx="4106">
                  <c:v>-7.0000000000000001E-3</c:v>
                </c:pt>
                <c:pt idx="4107">
                  <c:v>-5.0000000000000001E-3</c:v>
                </c:pt>
                <c:pt idx="4108">
                  <c:v>-8.0000000000000002E-3</c:v>
                </c:pt>
                <c:pt idx="4109">
                  <c:v>-5.0000000000000001E-3</c:v>
                </c:pt>
                <c:pt idx="4110">
                  <c:v>-5.0000000000000001E-3</c:v>
                </c:pt>
                <c:pt idx="4111">
                  <c:v>-5.0000000000000001E-3</c:v>
                </c:pt>
                <c:pt idx="4112">
                  <c:v>-1.4999999999999999E-2</c:v>
                </c:pt>
                <c:pt idx="4113">
                  <c:v>-1.7999999999999999E-2</c:v>
                </c:pt>
                <c:pt idx="4114">
                  <c:v>-1.9E-2</c:v>
                </c:pt>
                <c:pt idx="4115">
                  <c:v>-2.7E-2</c:v>
                </c:pt>
                <c:pt idx="4116">
                  <c:v>-2.5999999999999999E-2</c:v>
                </c:pt>
                <c:pt idx="4117">
                  <c:v>-0.03</c:v>
                </c:pt>
                <c:pt idx="4118">
                  <c:v>-2.4E-2</c:v>
                </c:pt>
                <c:pt idx="4119">
                  <c:v>-2.5000000000000001E-2</c:v>
                </c:pt>
                <c:pt idx="4120">
                  <c:v>-2.5000000000000001E-2</c:v>
                </c:pt>
                <c:pt idx="4121">
                  <c:v>-2.5000000000000001E-2</c:v>
                </c:pt>
                <c:pt idx="4122">
                  <c:v>-3.1E-2</c:v>
                </c:pt>
                <c:pt idx="4123">
                  <c:v>-4.8000000000000001E-2</c:v>
                </c:pt>
                <c:pt idx="4124">
                  <c:v>-3.4000000000000002E-2</c:v>
                </c:pt>
                <c:pt idx="4125">
                  <c:v>-4.9000000000000002E-2</c:v>
                </c:pt>
                <c:pt idx="4126">
                  <c:v>0</c:v>
                </c:pt>
                <c:pt idx="4127">
                  <c:v>-8.9999999999999993E-3</c:v>
                </c:pt>
                <c:pt idx="4128">
                  <c:v>-7.0000000000000001E-3</c:v>
                </c:pt>
                <c:pt idx="4129">
                  <c:v>-0.01</c:v>
                </c:pt>
                <c:pt idx="4130">
                  <c:v>-7.0000000000000001E-3</c:v>
                </c:pt>
                <c:pt idx="4131">
                  <c:v>-8.9999999999999993E-3</c:v>
                </c:pt>
                <c:pt idx="4132">
                  <c:v>-8.9999999999999993E-3</c:v>
                </c:pt>
                <c:pt idx="4133">
                  <c:v>-8.9999999999999993E-3</c:v>
                </c:pt>
                <c:pt idx="4134">
                  <c:v>-8.9999999999999993E-3</c:v>
                </c:pt>
                <c:pt idx="4135">
                  <c:v>-1.4999999999999999E-2</c:v>
                </c:pt>
                <c:pt idx="4136">
                  <c:v>-1.4E-2</c:v>
                </c:pt>
                <c:pt idx="4137">
                  <c:v>-4.0000000000000001E-3</c:v>
                </c:pt>
                <c:pt idx="4138">
                  <c:v>-1.6E-2</c:v>
                </c:pt>
                <c:pt idx="4139">
                  <c:v>-1.6E-2</c:v>
                </c:pt>
                <c:pt idx="4140">
                  <c:v>-2.1999999999999999E-2</c:v>
                </c:pt>
                <c:pt idx="4141">
                  <c:v>-3.1E-2</c:v>
                </c:pt>
                <c:pt idx="4142">
                  <c:v>-2.1000000000000001E-2</c:v>
                </c:pt>
                <c:pt idx="4143">
                  <c:v>-1.9E-2</c:v>
                </c:pt>
                <c:pt idx="4144">
                  <c:v>-2.5999999999999999E-2</c:v>
                </c:pt>
                <c:pt idx="4145">
                  <c:v>-2.1999999999999999E-2</c:v>
                </c:pt>
                <c:pt idx="4146">
                  <c:v>-7.0000000000000001E-3</c:v>
                </c:pt>
                <c:pt idx="4147">
                  <c:v>-3.0000000000000001E-3</c:v>
                </c:pt>
                <c:pt idx="4148">
                  <c:v>-1.6E-2</c:v>
                </c:pt>
                <c:pt idx="4149">
                  <c:v>-2.1999999999999999E-2</c:v>
                </c:pt>
                <c:pt idx="4150">
                  <c:v>-1.2999999999999999E-2</c:v>
                </c:pt>
                <c:pt idx="4151">
                  <c:v>-0.01</c:v>
                </c:pt>
                <c:pt idx="4152">
                  <c:v>-3.1E-2</c:v>
                </c:pt>
                <c:pt idx="4153">
                  <c:v>-7.1999999999999995E-2</c:v>
                </c:pt>
                <c:pt idx="4154">
                  <c:v>-0.158</c:v>
                </c:pt>
                <c:pt idx="4155">
                  <c:v>-0.14499999999999999</c:v>
                </c:pt>
                <c:pt idx="4156">
                  <c:v>-0.17399999999999999</c:v>
                </c:pt>
                <c:pt idx="4157">
                  <c:v>-0.17</c:v>
                </c:pt>
                <c:pt idx="4158">
                  <c:v>-0.191</c:v>
                </c:pt>
                <c:pt idx="4159">
                  <c:v>-0.188</c:v>
                </c:pt>
                <c:pt idx="4160">
                  <c:v>-0.24</c:v>
                </c:pt>
                <c:pt idx="4161">
                  <c:v>-0.217</c:v>
                </c:pt>
                <c:pt idx="4162">
                  <c:v>-0.217</c:v>
                </c:pt>
                <c:pt idx="4163">
                  <c:v>-0.155</c:v>
                </c:pt>
                <c:pt idx="4164">
                  <c:v>-0.13800000000000001</c:v>
                </c:pt>
                <c:pt idx="4165">
                  <c:v>-0.16300000000000001</c:v>
                </c:pt>
                <c:pt idx="4166">
                  <c:v>-0.14199999999999999</c:v>
                </c:pt>
                <c:pt idx="4167">
                  <c:v>-0.185</c:v>
                </c:pt>
                <c:pt idx="4168">
                  <c:v>-0.19500000000000001</c:v>
                </c:pt>
                <c:pt idx="4169">
                  <c:v>-0.20699999999999999</c:v>
                </c:pt>
                <c:pt idx="4170">
                  <c:v>-0.19700000000000001</c:v>
                </c:pt>
                <c:pt idx="4171">
                  <c:v>-0.217</c:v>
                </c:pt>
                <c:pt idx="4172">
                  <c:v>-0.22</c:v>
                </c:pt>
                <c:pt idx="4173">
                  <c:v>-0.22600000000000001</c:v>
                </c:pt>
                <c:pt idx="4174">
                  <c:v>-0.23499999999999999</c:v>
                </c:pt>
                <c:pt idx="4175">
                  <c:v>-0.217</c:v>
                </c:pt>
                <c:pt idx="4176">
                  <c:v>-0.20899999999999999</c:v>
                </c:pt>
                <c:pt idx="4177">
                  <c:v>-0.185</c:v>
                </c:pt>
                <c:pt idx="4178">
                  <c:v>-0.20100000000000001</c:v>
                </c:pt>
                <c:pt idx="4179">
                  <c:v>-0.21</c:v>
                </c:pt>
                <c:pt idx="4180">
                  <c:v>-0.23200000000000001</c:v>
                </c:pt>
                <c:pt idx="4181">
                  <c:v>-0.157</c:v>
                </c:pt>
                <c:pt idx="4182">
                  <c:v>-0.16700000000000001</c:v>
                </c:pt>
                <c:pt idx="4183">
                  <c:v>-0.155</c:v>
                </c:pt>
                <c:pt idx="4184">
                  <c:v>-0.17</c:v>
                </c:pt>
                <c:pt idx="4185">
                  <c:v>-0.14499999999999999</c:v>
                </c:pt>
                <c:pt idx="4186">
                  <c:v>-0.182</c:v>
                </c:pt>
                <c:pt idx="4187">
                  <c:v>-0.20799999999999999</c:v>
                </c:pt>
                <c:pt idx="4188">
                  <c:v>-0.23400000000000001</c:v>
                </c:pt>
                <c:pt idx="4189">
                  <c:v>-0.23400000000000001</c:v>
                </c:pt>
                <c:pt idx="4190">
                  <c:v>-0.20499999999999999</c:v>
                </c:pt>
                <c:pt idx="4191">
                  <c:v>-0.23300000000000001</c:v>
                </c:pt>
                <c:pt idx="4192">
                  <c:v>-0.21099999999999999</c:v>
                </c:pt>
                <c:pt idx="4193">
                  <c:v>-0.24</c:v>
                </c:pt>
                <c:pt idx="4194">
                  <c:v>-0.223</c:v>
                </c:pt>
                <c:pt idx="4195">
                  <c:v>-0.218</c:v>
                </c:pt>
                <c:pt idx="4196">
                  <c:v>-0.224</c:v>
                </c:pt>
                <c:pt idx="4197">
                  <c:v>-0.184</c:v>
                </c:pt>
                <c:pt idx="4198">
                  <c:v>-0.223</c:v>
                </c:pt>
                <c:pt idx="4199">
                  <c:v>-0.22500000000000001</c:v>
                </c:pt>
                <c:pt idx="4200">
                  <c:v>-0.218</c:v>
                </c:pt>
                <c:pt idx="4201">
                  <c:v>-0.22900000000000001</c:v>
                </c:pt>
                <c:pt idx="4202">
                  <c:v>-0.24</c:v>
                </c:pt>
                <c:pt idx="4203">
                  <c:v>-0.252</c:v>
                </c:pt>
                <c:pt idx="4204">
                  <c:v>-0.24399999999999999</c:v>
                </c:pt>
                <c:pt idx="4205">
                  <c:v>-0.251</c:v>
                </c:pt>
                <c:pt idx="4206">
                  <c:v>-0.24</c:v>
                </c:pt>
                <c:pt idx="4207">
                  <c:v>-0.26200000000000001</c:v>
                </c:pt>
                <c:pt idx="4208">
                  <c:v>-0.248</c:v>
                </c:pt>
                <c:pt idx="4209">
                  <c:v>-0.251</c:v>
                </c:pt>
                <c:pt idx="4210">
                  <c:v>-0.26400000000000001</c:v>
                </c:pt>
                <c:pt idx="4211">
                  <c:v>-0.26300000000000001</c:v>
                </c:pt>
                <c:pt idx="4212">
                  <c:v>-0.25700000000000001</c:v>
                </c:pt>
                <c:pt idx="4213">
                  <c:v>-0.28100000000000003</c:v>
                </c:pt>
                <c:pt idx="4214">
                  <c:v>-0.25600000000000001</c:v>
                </c:pt>
                <c:pt idx="4215">
                  <c:v>-0.26300000000000001</c:v>
                </c:pt>
                <c:pt idx="4216">
                  <c:v>-0.23300000000000001</c:v>
                </c:pt>
                <c:pt idx="4217">
                  <c:v>-0.23599999999999999</c:v>
                </c:pt>
                <c:pt idx="4218">
                  <c:v>-0.23599999999999999</c:v>
                </c:pt>
                <c:pt idx="4219">
                  <c:v>-0.23899999999999999</c:v>
                </c:pt>
                <c:pt idx="4220">
                  <c:v>-0.23899999999999999</c:v>
                </c:pt>
                <c:pt idx="4221">
                  <c:v>-0.23899999999999999</c:v>
                </c:pt>
                <c:pt idx="4222">
                  <c:v>-0.23899999999999999</c:v>
                </c:pt>
                <c:pt idx="4223">
                  <c:v>-0.248</c:v>
                </c:pt>
                <c:pt idx="4224">
                  <c:v>-0.24099999999999999</c:v>
                </c:pt>
                <c:pt idx="4225">
                  <c:v>-0.24399999999999999</c:v>
                </c:pt>
                <c:pt idx="4226">
                  <c:v>-0.23499999999999999</c:v>
                </c:pt>
                <c:pt idx="4227">
                  <c:v>-0.253</c:v>
                </c:pt>
                <c:pt idx="4228">
                  <c:v>-0.25</c:v>
                </c:pt>
                <c:pt idx="4229">
                  <c:v>-0.245</c:v>
                </c:pt>
                <c:pt idx="4230">
                  <c:v>-0.24</c:v>
                </c:pt>
                <c:pt idx="4231">
                  <c:v>-0.24</c:v>
                </c:pt>
                <c:pt idx="4232">
                  <c:v>-0.22500000000000001</c:v>
                </c:pt>
                <c:pt idx="4233">
                  <c:v>-0.24399999999999999</c:v>
                </c:pt>
                <c:pt idx="4234">
                  <c:v>-0.23300000000000001</c:v>
                </c:pt>
                <c:pt idx="4235">
                  <c:v>-0.23400000000000001</c:v>
                </c:pt>
                <c:pt idx="4236">
                  <c:v>-0.22600000000000001</c:v>
                </c:pt>
                <c:pt idx="4237">
                  <c:v>-0.22500000000000001</c:v>
                </c:pt>
                <c:pt idx="4238">
                  <c:v>-0.23699999999999999</c:v>
                </c:pt>
                <c:pt idx="4239">
                  <c:v>-0.23</c:v>
                </c:pt>
                <c:pt idx="4240">
                  <c:v>-0.23300000000000001</c:v>
                </c:pt>
                <c:pt idx="4241">
                  <c:v>-0.24</c:v>
                </c:pt>
                <c:pt idx="4242">
                  <c:v>-0.23400000000000001</c:v>
                </c:pt>
                <c:pt idx="4243">
                  <c:v>-0.23</c:v>
                </c:pt>
                <c:pt idx="4244">
                  <c:v>-0.23899999999999999</c:v>
                </c:pt>
                <c:pt idx="4245">
                  <c:v>-0.23899999999999999</c:v>
                </c:pt>
                <c:pt idx="4246">
                  <c:v>-0.23899999999999999</c:v>
                </c:pt>
                <c:pt idx="4247">
                  <c:v>-0.24399999999999999</c:v>
                </c:pt>
                <c:pt idx="4248">
                  <c:v>-0.26900000000000002</c:v>
                </c:pt>
                <c:pt idx="4249">
                  <c:v>-0.26500000000000001</c:v>
                </c:pt>
                <c:pt idx="4250">
                  <c:v>-0.27300000000000002</c:v>
                </c:pt>
                <c:pt idx="4251">
                  <c:v>-0.27700000000000002</c:v>
                </c:pt>
                <c:pt idx="4252">
                  <c:v>-0.27</c:v>
                </c:pt>
                <c:pt idx="4253">
                  <c:v>-0.249</c:v>
                </c:pt>
                <c:pt idx="4254">
                  <c:v>-0.246</c:v>
                </c:pt>
                <c:pt idx="4255">
                  <c:v>-0.24299999999999999</c:v>
                </c:pt>
                <c:pt idx="4256">
                  <c:v>-0.23</c:v>
                </c:pt>
                <c:pt idx="4257">
                  <c:v>-0.22500000000000001</c:v>
                </c:pt>
                <c:pt idx="4258">
                  <c:v>-0.27</c:v>
                </c:pt>
                <c:pt idx="4259">
                  <c:v>-0.28000000000000003</c:v>
                </c:pt>
                <c:pt idx="4260">
                  <c:v>-0.29599999999999999</c:v>
                </c:pt>
                <c:pt idx="4261">
                  <c:v>-0.29699999999999999</c:v>
                </c:pt>
                <c:pt idx="4262">
                  <c:v>-0.29499999999999998</c:v>
                </c:pt>
                <c:pt idx="4263">
                  <c:v>-0.32800000000000001</c:v>
                </c:pt>
                <c:pt idx="4264">
                  <c:v>-0.32400000000000001</c:v>
                </c:pt>
                <c:pt idx="4265">
                  <c:v>-0.32500000000000001</c:v>
                </c:pt>
                <c:pt idx="4266">
                  <c:v>-0.33</c:v>
                </c:pt>
                <c:pt idx="4267">
                  <c:v>-0.34100000000000003</c:v>
                </c:pt>
                <c:pt idx="4268">
                  <c:v>-0.35099999999999998</c:v>
                </c:pt>
                <c:pt idx="4269">
                  <c:v>-0.34599999999999997</c:v>
                </c:pt>
                <c:pt idx="4270">
                  <c:v>-0.34599999999999997</c:v>
                </c:pt>
                <c:pt idx="4271">
                  <c:v>-0.35099999999999998</c:v>
                </c:pt>
                <c:pt idx="4272">
                  <c:v>-0.34499999999999997</c:v>
                </c:pt>
                <c:pt idx="4273">
                  <c:v>-0.33</c:v>
                </c:pt>
                <c:pt idx="4274">
                  <c:v>-0.33</c:v>
                </c:pt>
                <c:pt idx="4275">
                  <c:v>-0.31900000000000001</c:v>
                </c:pt>
                <c:pt idx="4276">
                  <c:v>-0.32200000000000001</c:v>
                </c:pt>
                <c:pt idx="4277">
                  <c:v>-0.316</c:v>
                </c:pt>
                <c:pt idx="4278">
                  <c:v>-0.32600000000000001</c:v>
                </c:pt>
                <c:pt idx="4279">
                  <c:v>-0.32900000000000001</c:v>
                </c:pt>
                <c:pt idx="4280">
                  <c:v>-0.33</c:v>
                </c:pt>
                <c:pt idx="4281">
                  <c:v>-0.36099999999999999</c:v>
                </c:pt>
                <c:pt idx="4282">
                  <c:v>-0.34699999999999998</c:v>
                </c:pt>
                <c:pt idx="4283">
                  <c:v>-0.25</c:v>
                </c:pt>
                <c:pt idx="4284">
                  <c:v>-0.23300000000000001</c:v>
                </c:pt>
                <c:pt idx="4285">
                  <c:v>-0.17</c:v>
                </c:pt>
                <c:pt idx="4286">
                  <c:v>-0.17199999999999999</c:v>
                </c:pt>
                <c:pt idx="4287">
                  <c:v>-0.17100000000000001</c:v>
                </c:pt>
                <c:pt idx="4288">
                  <c:v>-0.187</c:v>
                </c:pt>
                <c:pt idx="4289">
                  <c:v>-0.17</c:v>
                </c:pt>
                <c:pt idx="4290">
                  <c:v>-0.187</c:v>
                </c:pt>
                <c:pt idx="4291">
                  <c:v>-0.19600000000000001</c:v>
                </c:pt>
                <c:pt idx="4292">
                  <c:v>-0.19600000000000001</c:v>
                </c:pt>
                <c:pt idx="4293">
                  <c:v>-0.191</c:v>
                </c:pt>
                <c:pt idx="4294">
                  <c:v>-0.184</c:v>
                </c:pt>
                <c:pt idx="4295">
                  <c:v>-0.19400000000000001</c:v>
                </c:pt>
                <c:pt idx="4296">
                  <c:v>-0.186</c:v>
                </c:pt>
                <c:pt idx="4297">
                  <c:v>-0.19500000000000001</c:v>
                </c:pt>
                <c:pt idx="4298">
                  <c:v>-0.20100000000000001</c:v>
                </c:pt>
                <c:pt idx="4299">
                  <c:v>-0.20300000000000001</c:v>
                </c:pt>
                <c:pt idx="4300">
                  <c:v>-0.20499999999999999</c:v>
                </c:pt>
                <c:pt idx="4301">
                  <c:v>-0.185</c:v>
                </c:pt>
                <c:pt idx="4302">
                  <c:v>-0.18099999999999999</c:v>
                </c:pt>
                <c:pt idx="4303">
                  <c:v>-0.17199999999999999</c:v>
                </c:pt>
                <c:pt idx="4304">
                  <c:v>-0.18099999999999999</c:v>
                </c:pt>
                <c:pt idx="4305">
                  <c:v>-0.19700000000000001</c:v>
                </c:pt>
                <c:pt idx="4306">
                  <c:v>-0.19600000000000001</c:v>
                </c:pt>
                <c:pt idx="4307">
                  <c:v>-0.182</c:v>
                </c:pt>
                <c:pt idx="4308">
                  <c:v>-0.17899999999999999</c:v>
                </c:pt>
                <c:pt idx="4309">
                  <c:v>-0.185</c:v>
                </c:pt>
                <c:pt idx="4310">
                  <c:v>-0.17499999999999999</c:v>
                </c:pt>
                <c:pt idx="4311">
                  <c:v>-0.192</c:v>
                </c:pt>
                <c:pt idx="4312">
                  <c:v>-0.185</c:v>
                </c:pt>
                <c:pt idx="4313">
                  <c:v>-0.2</c:v>
                </c:pt>
                <c:pt idx="4314">
                  <c:v>-0.23400000000000001</c:v>
                </c:pt>
                <c:pt idx="4315">
                  <c:v>-0.24399999999999999</c:v>
                </c:pt>
                <c:pt idx="4316">
                  <c:v>-0.25900000000000001</c:v>
                </c:pt>
                <c:pt idx="4317">
                  <c:v>-0.26</c:v>
                </c:pt>
                <c:pt idx="4318">
                  <c:v>-0.255</c:v>
                </c:pt>
                <c:pt idx="4319">
                  <c:v>-0.255</c:v>
                </c:pt>
                <c:pt idx="4320">
                  <c:v>-0.26500000000000001</c:v>
                </c:pt>
                <c:pt idx="4321">
                  <c:v>-0.223</c:v>
                </c:pt>
                <c:pt idx="4322">
                  <c:v>-0.223</c:v>
                </c:pt>
                <c:pt idx="4323">
                  <c:v>-0.20899999999999999</c:v>
                </c:pt>
                <c:pt idx="4324">
                  <c:v>-0.22700000000000001</c:v>
                </c:pt>
                <c:pt idx="4325">
                  <c:v>-0.255</c:v>
                </c:pt>
                <c:pt idx="4326">
                  <c:v>-0.29299999999999998</c:v>
                </c:pt>
                <c:pt idx="4327">
                  <c:v>-0.28499999999999998</c:v>
                </c:pt>
                <c:pt idx="4328">
                  <c:v>-0.28699999999999998</c:v>
                </c:pt>
                <c:pt idx="4329">
                  <c:v>-0.27500000000000002</c:v>
                </c:pt>
                <c:pt idx="4330">
                  <c:v>-0.27800000000000002</c:v>
                </c:pt>
                <c:pt idx="4331">
                  <c:v>-0.27600000000000002</c:v>
                </c:pt>
                <c:pt idx="4332">
                  <c:v>-0.27500000000000002</c:v>
                </c:pt>
                <c:pt idx="4333">
                  <c:v>-0.27300000000000002</c:v>
                </c:pt>
                <c:pt idx="4334">
                  <c:v>-0.27300000000000002</c:v>
                </c:pt>
                <c:pt idx="4335">
                  <c:v>-0.25600000000000001</c:v>
                </c:pt>
                <c:pt idx="4336">
                  <c:v>-0.26</c:v>
                </c:pt>
                <c:pt idx="4337">
                  <c:v>-0.26</c:v>
                </c:pt>
                <c:pt idx="4338">
                  <c:v>-0.26700000000000002</c:v>
                </c:pt>
                <c:pt idx="4339">
                  <c:v>-0.26700000000000002</c:v>
                </c:pt>
                <c:pt idx="4340">
                  <c:v>-0.27</c:v>
                </c:pt>
                <c:pt idx="4341">
                  <c:v>-0.27200000000000002</c:v>
                </c:pt>
                <c:pt idx="4342">
                  <c:v>-0.26500000000000001</c:v>
                </c:pt>
                <c:pt idx="4343">
                  <c:v>-0.25</c:v>
                </c:pt>
                <c:pt idx="4344">
                  <c:v>-0.24099999999999999</c:v>
                </c:pt>
                <c:pt idx="4345">
                  <c:v>-0.25</c:v>
                </c:pt>
                <c:pt idx="4346">
                  <c:v>-0.249</c:v>
                </c:pt>
                <c:pt idx="4347">
                  <c:v>-0.25900000000000001</c:v>
                </c:pt>
                <c:pt idx="4348">
                  <c:v>-0.23599999999999999</c:v>
                </c:pt>
                <c:pt idx="4349">
                  <c:v>-0.23899999999999999</c:v>
                </c:pt>
                <c:pt idx="4350">
                  <c:v>-0.24299999999999999</c:v>
                </c:pt>
                <c:pt idx="4351">
                  <c:v>-0.25800000000000001</c:v>
                </c:pt>
                <c:pt idx="4352">
                  <c:v>-0.25800000000000001</c:v>
                </c:pt>
                <c:pt idx="4353">
                  <c:v>-0.25800000000000001</c:v>
                </c:pt>
                <c:pt idx="4354">
                  <c:v>-0.251</c:v>
                </c:pt>
                <c:pt idx="4355">
                  <c:v>-0.25600000000000001</c:v>
                </c:pt>
                <c:pt idx="4356">
                  <c:v>-0.26300000000000001</c:v>
                </c:pt>
                <c:pt idx="4357">
                  <c:v>-0.252</c:v>
                </c:pt>
                <c:pt idx="4358">
                  <c:v>-0.23899999999999999</c:v>
                </c:pt>
                <c:pt idx="4359">
                  <c:v>-0.20899999999999999</c:v>
                </c:pt>
                <c:pt idx="4360">
                  <c:v>-0.17399999999999999</c:v>
                </c:pt>
                <c:pt idx="4361">
                  <c:v>-0.1</c:v>
                </c:pt>
                <c:pt idx="4362">
                  <c:v>-0.155</c:v>
                </c:pt>
                <c:pt idx="4363">
                  <c:v>-0.16500000000000001</c:v>
                </c:pt>
                <c:pt idx="4364">
                  <c:v>-0.17199999999999999</c:v>
                </c:pt>
                <c:pt idx="4365">
                  <c:v>-0.154</c:v>
                </c:pt>
                <c:pt idx="4366">
                  <c:v>-0.154</c:v>
                </c:pt>
                <c:pt idx="4367">
                  <c:v>-0.161</c:v>
                </c:pt>
                <c:pt idx="4368">
                  <c:v>-0.13800000000000001</c:v>
                </c:pt>
                <c:pt idx="4369">
                  <c:v>-0.14599999999999999</c:v>
                </c:pt>
                <c:pt idx="4370">
                  <c:v>-0.17</c:v>
                </c:pt>
                <c:pt idx="4371">
                  <c:v>-0.157</c:v>
                </c:pt>
                <c:pt idx="4372">
                  <c:v>-0.17</c:v>
                </c:pt>
                <c:pt idx="4373">
                  <c:v>-0.18</c:v>
                </c:pt>
                <c:pt idx="4374">
                  <c:v>-0.17899999999999999</c:v>
                </c:pt>
                <c:pt idx="4375">
                  <c:v>-0.191</c:v>
                </c:pt>
                <c:pt idx="4376">
                  <c:v>-0.19</c:v>
                </c:pt>
                <c:pt idx="4377">
                  <c:v>-0.17899999999999999</c:v>
                </c:pt>
                <c:pt idx="4378">
                  <c:v>-0.17899999999999999</c:v>
                </c:pt>
                <c:pt idx="4379">
                  <c:v>-0.18</c:v>
                </c:pt>
                <c:pt idx="4380">
                  <c:v>-0.17599999999999999</c:v>
                </c:pt>
                <c:pt idx="4381">
                  <c:v>-0.189</c:v>
                </c:pt>
                <c:pt idx="4382">
                  <c:v>-0.19</c:v>
                </c:pt>
                <c:pt idx="4383">
                  <c:v>-0.17499999999999999</c:v>
                </c:pt>
                <c:pt idx="4384">
                  <c:v>-0.16800000000000001</c:v>
                </c:pt>
                <c:pt idx="4385">
                  <c:v>-0.188</c:v>
                </c:pt>
                <c:pt idx="4386">
                  <c:v>-0.18</c:v>
                </c:pt>
                <c:pt idx="4387">
                  <c:v>-0.17399999999999999</c:v>
                </c:pt>
                <c:pt idx="4388">
                  <c:v>-0.17399999999999999</c:v>
                </c:pt>
                <c:pt idx="4389">
                  <c:v>-0.17499999999999999</c:v>
                </c:pt>
                <c:pt idx="4390">
                  <c:v>-0.17699999999999999</c:v>
                </c:pt>
                <c:pt idx="4391">
                  <c:v>-0.16200000000000001</c:v>
                </c:pt>
                <c:pt idx="4392">
                  <c:v>-0.16600000000000001</c:v>
                </c:pt>
                <c:pt idx="4393">
                  <c:v>-0.18</c:v>
                </c:pt>
                <c:pt idx="4394">
                  <c:v>-0.18</c:v>
                </c:pt>
                <c:pt idx="4395">
                  <c:v>-0.18</c:v>
                </c:pt>
                <c:pt idx="4396">
                  <c:v>-0.19</c:v>
                </c:pt>
                <c:pt idx="4397">
                  <c:v>-0.19700000000000001</c:v>
                </c:pt>
                <c:pt idx="4398">
                  <c:v>-0.20399999999999999</c:v>
                </c:pt>
                <c:pt idx="4399">
                  <c:v>-0.20399999999999999</c:v>
                </c:pt>
                <c:pt idx="4400">
                  <c:v>-0.249</c:v>
                </c:pt>
                <c:pt idx="4401">
                  <c:v>-0.24399999999999999</c:v>
                </c:pt>
                <c:pt idx="4402">
                  <c:v>-0.221</c:v>
                </c:pt>
                <c:pt idx="4403">
                  <c:v>-0.222</c:v>
                </c:pt>
                <c:pt idx="4404">
                  <c:v>-0.222</c:v>
                </c:pt>
                <c:pt idx="4405">
                  <c:v>-0.224</c:v>
                </c:pt>
                <c:pt idx="4406">
                  <c:v>-0.22800000000000001</c:v>
                </c:pt>
                <c:pt idx="4407">
                  <c:v>-0.23599999999999999</c:v>
                </c:pt>
                <c:pt idx="4408">
                  <c:v>-0.23200000000000001</c:v>
                </c:pt>
                <c:pt idx="4409">
                  <c:v>-0.22700000000000001</c:v>
                </c:pt>
                <c:pt idx="4410">
                  <c:v>-0.23300000000000001</c:v>
                </c:pt>
                <c:pt idx="4411">
                  <c:v>-0.218</c:v>
                </c:pt>
                <c:pt idx="4412">
                  <c:v>-0.20399999999999999</c:v>
                </c:pt>
                <c:pt idx="4413">
                  <c:v>-0.192</c:v>
                </c:pt>
                <c:pt idx="4414">
                  <c:v>-0.23200000000000001</c:v>
                </c:pt>
                <c:pt idx="4415">
                  <c:v>-0.19400000000000001</c:v>
                </c:pt>
                <c:pt idx="4416">
                  <c:v>-0.215</c:v>
                </c:pt>
                <c:pt idx="4417">
                  <c:v>-0.20699999999999999</c:v>
                </c:pt>
                <c:pt idx="4418">
                  <c:v>-0.22500000000000001</c:v>
                </c:pt>
                <c:pt idx="4419">
                  <c:v>-0.21199999999999999</c:v>
                </c:pt>
                <c:pt idx="4420">
                  <c:v>-0.21099999999999999</c:v>
                </c:pt>
                <c:pt idx="4421">
                  <c:v>-0.215</c:v>
                </c:pt>
                <c:pt idx="4422">
                  <c:v>-0.191</c:v>
                </c:pt>
                <c:pt idx="4423">
                  <c:v>-0.20699999999999999</c:v>
                </c:pt>
                <c:pt idx="4424">
                  <c:v>-0.20200000000000001</c:v>
                </c:pt>
                <c:pt idx="4425">
                  <c:v>-0.20899999999999999</c:v>
                </c:pt>
                <c:pt idx="4426">
                  <c:v>-0.23499999999999999</c:v>
                </c:pt>
                <c:pt idx="4427">
                  <c:v>-0.23499999999999999</c:v>
                </c:pt>
                <c:pt idx="4428">
                  <c:v>-0.23599999999999999</c:v>
                </c:pt>
                <c:pt idx="4429">
                  <c:v>-0.22900000000000001</c:v>
                </c:pt>
                <c:pt idx="4430">
                  <c:v>-0.23</c:v>
                </c:pt>
                <c:pt idx="4431">
                  <c:v>-0.25700000000000001</c:v>
                </c:pt>
                <c:pt idx="4432">
                  <c:v>-0.25700000000000001</c:v>
                </c:pt>
                <c:pt idx="4433">
                  <c:v>-0.255</c:v>
                </c:pt>
                <c:pt idx="4434">
                  <c:v>-0.26500000000000001</c:v>
                </c:pt>
                <c:pt idx="4435">
                  <c:v>-0.26300000000000001</c:v>
                </c:pt>
                <c:pt idx="4436">
                  <c:v>-0.247</c:v>
                </c:pt>
                <c:pt idx="4437">
                  <c:v>-0.27500000000000002</c:v>
                </c:pt>
                <c:pt idx="4438">
                  <c:v>-0.28399999999999997</c:v>
                </c:pt>
                <c:pt idx="4439">
                  <c:v>-0.29099999999999998</c:v>
                </c:pt>
                <c:pt idx="4440">
                  <c:v>-0.28799999999999998</c:v>
                </c:pt>
                <c:pt idx="4441">
                  <c:v>-0.28000000000000003</c:v>
                </c:pt>
                <c:pt idx="4442">
                  <c:v>-0.255</c:v>
                </c:pt>
                <c:pt idx="4443">
                  <c:v>-0.26100000000000001</c:v>
                </c:pt>
                <c:pt idx="4444">
                  <c:v>-0.251</c:v>
                </c:pt>
                <c:pt idx="4445">
                  <c:v>-0.255</c:v>
                </c:pt>
                <c:pt idx="4446">
                  <c:v>-0.248</c:v>
                </c:pt>
                <c:pt idx="4447">
                  <c:v>-0.26100000000000001</c:v>
                </c:pt>
                <c:pt idx="4448">
                  <c:v>-0.255</c:v>
                </c:pt>
                <c:pt idx="4449">
                  <c:v>-0.255</c:v>
                </c:pt>
                <c:pt idx="4450">
                  <c:v>-0.254</c:v>
                </c:pt>
                <c:pt idx="4451">
                  <c:v>-0.254</c:v>
                </c:pt>
                <c:pt idx="4452">
                  <c:v>-0.26800000000000002</c:v>
                </c:pt>
                <c:pt idx="4453">
                  <c:v>-0.25900000000000001</c:v>
                </c:pt>
                <c:pt idx="4454">
                  <c:v>-0.26</c:v>
                </c:pt>
                <c:pt idx="4455">
                  <c:v>-0.26200000000000001</c:v>
                </c:pt>
                <c:pt idx="4456">
                  <c:v>-0.246</c:v>
                </c:pt>
                <c:pt idx="4457">
                  <c:v>-0.22800000000000001</c:v>
                </c:pt>
                <c:pt idx="4458">
                  <c:v>-0.186</c:v>
                </c:pt>
                <c:pt idx="4459">
                  <c:v>-0.16</c:v>
                </c:pt>
                <c:pt idx="4460">
                  <c:v>-0.17599999999999999</c:v>
                </c:pt>
                <c:pt idx="4461">
                  <c:v>-0.19500000000000001</c:v>
                </c:pt>
                <c:pt idx="4462">
                  <c:v>-0.20799999999999999</c:v>
                </c:pt>
                <c:pt idx="4463">
                  <c:v>-0.20899999999999999</c:v>
                </c:pt>
                <c:pt idx="4464">
                  <c:v>-0.20499999999999999</c:v>
                </c:pt>
                <c:pt idx="4465">
                  <c:v>-0.224</c:v>
                </c:pt>
                <c:pt idx="4466">
                  <c:v>-0.21299999999999999</c:v>
                </c:pt>
                <c:pt idx="4467">
                  <c:v>-0.21099999999999999</c:v>
                </c:pt>
                <c:pt idx="4468">
                  <c:v>-0.22500000000000001</c:v>
                </c:pt>
                <c:pt idx="4469">
                  <c:v>-0.20699999999999999</c:v>
                </c:pt>
                <c:pt idx="4470">
                  <c:v>-0.22</c:v>
                </c:pt>
                <c:pt idx="4471">
                  <c:v>-0.21</c:v>
                </c:pt>
                <c:pt idx="4472">
                  <c:v>-0.219</c:v>
                </c:pt>
                <c:pt idx="4473">
                  <c:v>-0.22</c:v>
                </c:pt>
                <c:pt idx="4474">
                  <c:v>-0.21299999999999999</c:v>
                </c:pt>
                <c:pt idx="4475">
                  <c:v>-0.2</c:v>
                </c:pt>
                <c:pt idx="4476">
                  <c:v>-0.20499999999999999</c:v>
                </c:pt>
                <c:pt idx="4477">
                  <c:v>-0.186</c:v>
                </c:pt>
                <c:pt idx="4478">
                  <c:v>-0.20899999999999999</c:v>
                </c:pt>
                <c:pt idx="4479">
                  <c:v>-0.20599999999999999</c:v>
                </c:pt>
                <c:pt idx="4480">
                  <c:v>-0.19600000000000001</c:v>
                </c:pt>
                <c:pt idx="4481">
                  <c:v>-0.19600000000000001</c:v>
                </c:pt>
                <c:pt idx="4482">
                  <c:v>-0.19600000000000001</c:v>
                </c:pt>
                <c:pt idx="4483">
                  <c:v>-0.19600000000000001</c:v>
                </c:pt>
                <c:pt idx="4484">
                  <c:v>-0.19800000000000001</c:v>
                </c:pt>
                <c:pt idx="4485">
                  <c:v>-0.18099999999999999</c:v>
                </c:pt>
                <c:pt idx="4486">
                  <c:v>-0.17699999999999999</c:v>
                </c:pt>
                <c:pt idx="4487">
                  <c:v>-0.17599999999999999</c:v>
                </c:pt>
                <c:pt idx="4488">
                  <c:v>-0.17199999999999999</c:v>
                </c:pt>
                <c:pt idx="4489">
                  <c:v>-0.16500000000000001</c:v>
                </c:pt>
                <c:pt idx="4490">
                  <c:v>-0.16400000000000001</c:v>
                </c:pt>
                <c:pt idx="4491">
                  <c:v>-0.154</c:v>
                </c:pt>
                <c:pt idx="4492">
                  <c:v>-0.152</c:v>
                </c:pt>
                <c:pt idx="4493">
                  <c:v>-0.156</c:v>
                </c:pt>
                <c:pt idx="4494">
                  <c:v>-0.161</c:v>
                </c:pt>
                <c:pt idx="4495">
                  <c:v>-0.155</c:v>
                </c:pt>
                <c:pt idx="4496">
                  <c:v>-0.158</c:v>
                </c:pt>
                <c:pt idx="4497">
                  <c:v>-0.16500000000000001</c:v>
                </c:pt>
                <c:pt idx="4498">
                  <c:v>-0.16300000000000001</c:v>
                </c:pt>
                <c:pt idx="4499">
                  <c:v>-0.16700000000000001</c:v>
                </c:pt>
                <c:pt idx="4500">
                  <c:v>-0.16400000000000001</c:v>
                </c:pt>
                <c:pt idx="4501">
                  <c:v>-0.158</c:v>
                </c:pt>
                <c:pt idx="4502">
                  <c:v>-0.161</c:v>
                </c:pt>
                <c:pt idx="4503">
                  <c:v>-0.153</c:v>
                </c:pt>
                <c:pt idx="4504">
                  <c:v>-0.14499999999999999</c:v>
                </c:pt>
                <c:pt idx="4505">
                  <c:v>-0.14199999999999999</c:v>
                </c:pt>
                <c:pt idx="4506">
                  <c:v>-0.112</c:v>
                </c:pt>
                <c:pt idx="4507">
                  <c:v>-0.10100000000000001</c:v>
                </c:pt>
                <c:pt idx="4508">
                  <c:v>-0.104</c:v>
                </c:pt>
                <c:pt idx="4509">
                  <c:v>-0.107</c:v>
                </c:pt>
                <c:pt idx="4510">
                  <c:v>-0.1</c:v>
                </c:pt>
                <c:pt idx="4511">
                  <c:v>-0.108</c:v>
                </c:pt>
                <c:pt idx="4512">
                  <c:v>-0.11700000000000001</c:v>
                </c:pt>
                <c:pt idx="4513">
                  <c:v>-0.114</c:v>
                </c:pt>
                <c:pt idx="4514">
                  <c:v>-0.105</c:v>
                </c:pt>
                <c:pt idx="4515">
                  <c:v>-0.111</c:v>
                </c:pt>
                <c:pt idx="4516">
                  <c:v>-9.7000000000000003E-2</c:v>
                </c:pt>
                <c:pt idx="4517">
                  <c:v>-9.9000000000000005E-2</c:v>
                </c:pt>
                <c:pt idx="4518">
                  <c:v>-9.8000000000000004E-2</c:v>
                </c:pt>
                <c:pt idx="4519">
                  <c:v>-0.10100000000000001</c:v>
                </c:pt>
                <c:pt idx="4520">
                  <c:v>-0.107</c:v>
                </c:pt>
                <c:pt idx="4521">
                  <c:v>-0.114</c:v>
                </c:pt>
                <c:pt idx="4522">
                  <c:v>-0.11799999999999999</c:v>
                </c:pt>
                <c:pt idx="4523">
                  <c:v>-0.12</c:v>
                </c:pt>
                <c:pt idx="4524">
                  <c:v>-0.11899999999999999</c:v>
                </c:pt>
                <c:pt idx="4525">
                  <c:v>-0.124</c:v>
                </c:pt>
                <c:pt idx="4526">
                  <c:v>-0.105</c:v>
                </c:pt>
                <c:pt idx="4527">
                  <c:v>-9.5000000000000001E-2</c:v>
                </c:pt>
                <c:pt idx="4528">
                  <c:v>-0.10299999999999999</c:v>
                </c:pt>
                <c:pt idx="4529">
                  <c:v>-9.6000000000000002E-2</c:v>
                </c:pt>
                <c:pt idx="4530">
                  <c:v>-9.9000000000000005E-2</c:v>
                </c:pt>
                <c:pt idx="4531">
                  <c:v>-0.106</c:v>
                </c:pt>
                <c:pt idx="4532">
                  <c:v>-0.106</c:v>
                </c:pt>
                <c:pt idx="4533">
                  <c:v>-0.104</c:v>
                </c:pt>
                <c:pt idx="4534">
                  <c:v>-0.104</c:v>
                </c:pt>
                <c:pt idx="4535">
                  <c:v>-0.10100000000000001</c:v>
                </c:pt>
                <c:pt idx="4536">
                  <c:v>-0.11</c:v>
                </c:pt>
                <c:pt idx="4537">
                  <c:v>-0.107</c:v>
                </c:pt>
                <c:pt idx="4538">
                  <c:v>-0.11799999999999999</c:v>
                </c:pt>
                <c:pt idx="4539">
                  <c:v>-0.11700000000000001</c:v>
                </c:pt>
                <c:pt idx="4540">
                  <c:v>-0.104</c:v>
                </c:pt>
                <c:pt idx="4541">
                  <c:v>-0.105</c:v>
                </c:pt>
                <c:pt idx="4542">
                  <c:v>-0.111</c:v>
                </c:pt>
                <c:pt idx="4543">
                  <c:v>-0.114</c:v>
                </c:pt>
                <c:pt idx="4544">
                  <c:v>-0.113</c:v>
                </c:pt>
                <c:pt idx="4545">
                  <c:v>-0.113</c:v>
                </c:pt>
                <c:pt idx="4546">
                  <c:v>-0.113</c:v>
                </c:pt>
                <c:pt idx="4547">
                  <c:v>-0.11600000000000001</c:v>
                </c:pt>
                <c:pt idx="4548">
                  <c:v>-0.107</c:v>
                </c:pt>
                <c:pt idx="4549">
                  <c:v>-0.10299999999999999</c:v>
                </c:pt>
                <c:pt idx="4550">
                  <c:v>-0.10199999999999999</c:v>
                </c:pt>
                <c:pt idx="4551">
                  <c:v>-0.113</c:v>
                </c:pt>
                <c:pt idx="4552">
                  <c:v>-0.107</c:v>
                </c:pt>
                <c:pt idx="4553">
                  <c:v>-0.107</c:v>
                </c:pt>
                <c:pt idx="4554">
                  <c:v>-0.109</c:v>
                </c:pt>
                <c:pt idx="4555">
                  <c:v>-0.112</c:v>
                </c:pt>
                <c:pt idx="4556">
                  <c:v>-0.112</c:v>
                </c:pt>
                <c:pt idx="4557">
                  <c:v>-0.105</c:v>
                </c:pt>
                <c:pt idx="4558">
                  <c:v>-0.13700000000000001</c:v>
                </c:pt>
                <c:pt idx="4559">
                  <c:v>-0.13400000000000001</c:v>
                </c:pt>
                <c:pt idx="4560">
                  <c:v>-0.129</c:v>
                </c:pt>
                <c:pt idx="4561">
                  <c:v>-0.13</c:v>
                </c:pt>
                <c:pt idx="4562">
                  <c:v>-0.13700000000000001</c:v>
                </c:pt>
                <c:pt idx="4563">
                  <c:v>-0.152</c:v>
                </c:pt>
                <c:pt idx="4564">
                  <c:v>-0.154</c:v>
                </c:pt>
                <c:pt idx="4565">
                  <c:v>-0.153</c:v>
                </c:pt>
                <c:pt idx="4566">
                  <c:v>-0.14699999999999999</c:v>
                </c:pt>
                <c:pt idx="4567">
                  <c:v>-0.161</c:v>
                </c:pt>
                <c:pt idx="4568">
                  <c:v>-0.16700000000000001</c:v>
                </c:pt>
                <c:pt idx="4569">
                  <c:v>-0.14899999999999999</c:v>
                </c:pt>
                <c:pt idx="4570">
                  <c:v>-0.14499999999999999</c:v>
                </c:pt>
                <c:pt idx="4571">
                  <c:v>-0.14499999999999999</c:v>
                </c:pt>
                <c:pt idx="4572">
                  <c:v>-0.14499999999999999</c:v>
                </c:pt>
                <c:pt idx="4573">
                  <c:v>-0.14899999999999999</c:v>
                </c:pt>
                <c:pt idx="4574">
                  <c:v>-0.14499999999999999</c:v>
                </c:pt>
                <c:pt idx="4575">
                  <c:v>-0.129</c:v>
                </c:pt>
                <c:pt idx="4576">
                  <c:v>-0.13400000000000001</c:v>
                </c:pt>
                <c:pt idx="4577">
                  <c:v>-0.125</c:v>
                </c:pt>
                <c:pt idx="4578">
                  <c:v>-0.13400000000000001</c:v>
                </c:pt>
                <c:pt idx="4579">
                  <c:v>-0.13400000000000001</c:v>
                </c:pt>
                <c:pt idx="4580">
                  <c:v>-0.129</c:v>
                </c:pt>
                <c:pt idx="4581">
                  <c:v>-0.12</c:v>
                </c:pt>
                <c:pt idx="4582">
                  <c:v>-0.125</c:v>
                </c:pt>
                <c:pt idx="4583">
                  <c:v>-0.125</c:v>
                </c:pt>
                <c:pt idx="4584">
                  <c:v>-0.124</c:v>
                </c:pt>
                <c:pt idx="4585">
                  <c:v>-0.124</c:v>
                </c:pt>
                <c:pt idx="4586">
                  <c:v>-0.11799999999999999</c:v>
                </c:pt>
                <c:pt idx="4587">
                  <c:v>-0.108</c:v>
                </c:pt>
                <c:pt idx="4588">
                  <c:v>-0.121</c:v>
                </c:pt>
                <c:pt idx="4589">
                  <c:v>-0.104</c:v>
                </c:pt>
                <c:pt idx="4590">
                  <c:v>-0.109</c:v>
                </c:pt>
                <c:pt idx="4591">
                  <c:v>-0.13100000000000001</c:v>
                </c:pt>
                <c:pt idx="4592">
                  <c:v>-0.13600000000000001</c:v>
                </c:pt>
                <c:pt idx="4593">
                  <c:v>-0.13600000000000001</c:v>
                </c:pt>
                <c:pt idx="4594">
                  <c:v>-0.13600000000000001</c:v>
                </c:pt>
                <c:pt idx="4595">
                  <c:v>-0.14399999999999999</c:v>
                </c:pt>
                <c:pt idx="4596">
                  <c:v>-0.14099999999999999</c:v>
                </c:pt>
                <c:pt idx="4597">
                  <c:v>-0.14199999999999999</c:v>
                </c:pt>
                <c:pt idx="4598">
                  <c:v>-0.14099999999999999</c:v>
                </c:pt>
                <c:pt idx="4599">
                  <c:v>-0.14000000000000001</c:v>
                </c:pt>
                <c:pt idx="4600">
                  <c:v>-0.13500000000000001</c:v>
                </c:pt>
                <c:pt idx="4601">
                  <c:v>-0.128</c:v>
                </c:pt>
                <c:pt idx="4602">
                  <c:v>-0.14399999999999999</c:v>
                </c:pt>
                <c:pt idx="4603">
                  <c:v>-0.13</c:v>
                </c:pt>
                <c:pt idx="4604">
                  <c:v>-0.13400000000000001</c:v>
                </c:pt>
                <c:pt idx="4605">
                  <c:v>-0.13</c:v>
                </c:pt>
                <c:pt idx="4606">
                  <c:v>-0.13500000000000001</c:v>
                </c:pt>
                <c:pt idx="4607">
                  <c:v>-0.14299999999999999</c:v>
                </c:pt>
                <c:pt idx="4608">
                  <c:v>-0.14399999999999999</c:v>
                </c:pt>
                <c:pt idx="4609">
                  <c:v>-0.155</c:v>
                </c:pt>
                <c:pt idx="4610">
                  <c:v>-0.16</c:v>
                </c:pt>
                <c:pt idx="4611">
                  <c:v>-0.14899999999999999</c:v>
                </c:pt>
                <c:pt idx="4612">
                  <c:v>-0.161</c:v>
                </c:pt>
                <c:pt idx="4613">
                  <c:v>-0.161</c:v>
                </c:pt>
                <c:pt idx="4614">
                  <c:v>-0.17899999999999999</c:v>
                </c:pt>
                <c:pt idx="4615">
                  <c:v>-0.18</c:v>
                </c:pt>
                <c:pt idx="4616">
                  <c:v>-0.20300000000000001</c:v>
                </c:pt>
                <c:pt idx="4617">
                  <c:v>-0.19600000000000001</c:v>
                </c:pt>
                <c:pt idx="4618">
                  <c:v>-0.17799999999999999</c:v>
                </c:pt>
                <c:pt idx="4619">
                  <c:v>-0.16500000000000001</c:v>
                </c:pt>
                <c:pt idx="4620">
                  <c:v>-0.183</c:v>
                </c:pt>
                <c:pt idx="4621">
                  <c:v>-0.184</c:v>
                </c:pt>
                <c:pt idx="4622">
                  <c:v>-0.188</c:v>
                </c:pt>
                <c:pt idx="4623">
                  <c:v>-0.19700000000000001</c:v>
                </c:pt>
                <c:pt idx="4624">
                  <c:v>-0.19800000000000001</c:v>
                </c:pt>
                <c:pt idx="4625">
                  <c:v>-0.19600000000000001</c:v>
                </c:pt>
                <c:pt idx="4626">
                  <c:v>-0.184</c:v>
                </c:pt>
                <c:pt idx="4627">
                  <c:v>-0.184</c:v>
                </c:pt>
                <c:pt idx="4628">
                  <c:v>-0.17799999999999999</c:v>
                </c:pt>
                <c:pt idx="4629">
                  <c:v>-0.17</c:v>
                </c:pt>
                <c:pt idx="4630">
                  <c:v>-0.16600000000000001</c:v>
                </c:pt>
                <c:pt idx="4631">
                  <c:v>-0.16700000000000001</c:v>
                </c:pt>
                <c:pt idx="4632">
                  <c:v>-0.156</c:v>
                </c:pt>
                <c:pt idx="4633">
                  <c:v>-0.151</c:v>
                </c:pt>
                <c:pt idx="4634">
                  <c:v>-0.14499999999999999</c:v>
                </c:pt>
                <c:pt idx="4635">
                  <c:v>-0.129</c:v>
                </c:pt>
                <c:pt idx="4636">
                  <c:v>-0.13600000000000001</c:v>
                </c:pt>
                <c:pt idx="4637">
                  <c:v>-0.14000000000000001</c:v>
                </c:pt>
                <c:pt idx="4638">
                  <c:v>-0.14599999999999999</c:v>
                </c:pt>
                <c:pt idx="4639">
                  <c:v>-0.15</c:v>
                </c:pt>
                <c:pt idx="4640">
                  <c:v>-0.15</c:v>
                </c:pt>
                <c:pt idx="4641">
                  <c:v>-0.154</c:v>
                </c:pt>
                <c:pt idx="4642">
                  <c:v>-0.154</c:v>
                </c:pt>
                <c:pt idx="4643">
                  <c:v>-0.14699999999999999</c:v>
                </c:pt>
                <c:pt idx="4644">
                  <c:v>-0.14599999999999999</c:v>
                </c:pt>
                <c:pt idx="4645">
                  <c:v>-0.15</c:v>
                </c:pt>
                <c:pt idx="4646">
                  <c:v>-0.14399999999999999</c:v>
                </c:pt>
                <c:pt idx="4647">
                  <c:v>-0.14599999999999999</c:v>
                </c:pt>
                <c:pt idx="4648">
                  <c:v>-0.14499999999999999</c:v>
                </c:pt>
                <c:pt idx="4649">
                  <c:v>-0.15</c:v>
                </c:pt>
                <c:pt idx="4650">
                  <c:v>-0.14899999999999999</c:v>
                </c:pt>
                <c:pt idx="4651">
                  <c:v>-0.14000000000000001</c:v>
                </c:pt>
                <c:pt idx="4652">
                  <c:v>-0.13200000000000001</c:v>
                </c:pt>
                <c:pt idx="4653">
                  <c:v>-0.13200000000000001</c:v>
                </c:pt>
                <c:pt idx="4654">
                  <c:v>-0.13200000000000001</c:v>
                </c:pt>
                <c:pt idx="4655">
                  <c:v>-0.13200000000000001</c:v>
                </c:pt>
                <c:pt idx="4656">
                  <c:v>-0.13200000000000001</c:v>
                </c:pt>
                <c:pt idx="4657">
                  <c:v>-0.13800000000000001</c:v>
                </c:pt>
                <c:pt idx="4658">
                  <c:v>-0.125</c:v>
                </c:pt>
                <c:pt idx="4659">
                  <c:v>-0.125</c:v>
                </c:pt>
                <c:pt idx="4660">
                  <c:v>-0.13400000000000001</c:v>
                </c:pt>
                <c:pt idx="4661">
                  <c:v>-0.121</c:v>
                </c:pt>
                <c:pt idx="4662">
                  <c:v>-0.13100000000000001</c:v>
                </c:pt>
                <c:pt idx="4663">
                  <c:v>-0.13400000000000001</c:v>
                </c:pt>
                <c:pt idx="4664">
                  <c:v>-0.13200000000000001</c:v>
                </c:pt>
                <c:pt idx="4665">
                  <c:v>-0.13</c:v>
                </c:pt>
                <c:pt idx="4666">
                  <c:v>-0.126</c:v>
                </c:pt>
                <c:pt idx="4667">
                  <c:v>-0.126</c:v>
                </c:pt>
                <c:pt idx="4668">
                  <c:v>-0.13</c:v>
                </c:pt>
                <c:pt idx="4669">
                  <c:v>-0.13200000000000001</c:v>
                </c:pt>
                <c:pt idx="4670">
                  <c:v>-0.14000000000000001</c:v>
                </c:pt>
                <c:pt idx="4671">
                  <c:v>-0.13200000000000001</c:v>
                </c:pt>
                <c:pt idx="4672">
                  <c:v>-0.127</c:v>
                </c:pt>
                <c:pt idx="4673">
                  <c:v>-0.126</c:v>
                </c:pt>
                <c:pt idx="4674">
                  <c:v>-0.122</c:v>
                </c:pt>
                <c:pt idx="4675">
                  <c:v>-0.127</c:v>
                </c:pt>
                <c:pt idx="4676">
                  <c:v>-0.13100000000000001</c:v>
                </c:pt>
                <c:pt idx="4677">
                  <c:v>-0.123</c:v>
                </c:pt>
                <c:pt idx="4678">
                  <c:v>-0.128</c:v>
                </c:pt>
                <c:pt idx="4679">
                  <c:v>-0.13400000000000001</c:v>
                </c:pt>
                <c:pt idx="4680">
                  <c:v>-0.13600000000000001</c:v>
                </c:pt>
                <c:pt idx="4681">
                  <c:v>-0.14499999999999999</c:v>
                </c:pt>
                <c:pt idx="4682">
                  <c:v>-0.14599999999999999</c:v>
                </c:pt>
                <c:pt idx="4683">
                  <c:v>-0.14799999999999999</c:v>
                </c:pt>
                <c:pt idx="4684">
                  <c:v>-0.14799999999999999</c:v>
                </c:pt>
                <c:pt idx="4685">
                  <c:v>-0.14799999999999999</c:v>
                </c:pt>
                <c:pt idx="4686">
                  <c:v>-0.15</c:v>
                </c:pt>
                <c:pt idx="4687">
                  <c:v>-0.152</c:v>
                </c:pt>
                <c:pt idx="4688">
                  <c:v>-0.154</c:v>
                </c:pt>
                <c:pt idx="4689">
                  <c:v>-0.14699999999999999</c:v>
                </c:pt>
                <c:pt idx="4690">
                  <c:v>-0.14899999999999999</c:v>
                </c:pt>
                <c:pt idx="4691">
                  <c:v>-0.15</c:v>
                </c:pt>
                <c:pt idx="4692">
                  <c:v>-0.152</c:v>
                </c:pt>
                <c:pt idx="4693">
                  <c:v>-0.15</c:v>
                </c:pt>
                <c:pt idx="4694">
                  <c:v>-0.15</c:v>
                </c:pt>
                <c:pt idx="4695">
                  <c:v>-0.16400000000000001</c:v>
                </c:pt>
                <c:pt idx="4696">
                  <c:v>-0.156</c:v>
                </c:pt>
                <c:pt idx="4697">
                  <c:v>-0.157</c:v>
                </c:pt>
                <c:pt idx="4698">
                  <c:v>-0.157</c:v>
                </c:pt>
                <c:pt idx="4699">
                  <c:v>-0.16500000000000001</c:v>
                </c:pt>
                <c:pt idx="4700">
                  <c:v>-0.16200000000000001</c:v>
                </c:pt>
                <c:pt idx="4701">
                  <c:v>-0.157</c:v>
                </c:pt>
                <c:pt idx="4702">
                  <c:v>-0.152</c:v>
                </c:pt>
                <c:pt idx="4703">
                  <c:v>-0.153</c:v>
                </c:pt>
                <c:pt idx="4704">
                  <c:v>-0.14699999999999999</c:v>
                </c:pt>
                <c:pt idx="4705">
                  <c:v>-0.14299999999999999</c:v>
                </c:pt>
                <c:pt idx="4706">
                  <c:v>-0.14199999999999999</c:v>
                </c:pt>
                <c:pt idx="4707">
                  <c:v>-0.13800000000000001</c:v>
                </c:pt>
                <c:pt idx="4708">
                  <c:v>-0.14399999999999999</c:v>
                </c:pt>
                <c:pt idx="4709">
                  <c:v>-0.14499999999999999</c:v>
                </c:pt>
                <c:pt idx="4710">
                  <c:v>-0.152</c:v>
                </c:pt>
                <c:pt idx="4711">
                  <c:v>-0.152</c:v>
                </c:pt>
                <c:pt idx="4712">
                  <c:v>-0.157</c:v>
                </c:pt>
                <c:pt idx="4713">
                  <c:v>-0.153</c:v>
                </c:pt>
                <c:pt idx="4714">
                  <c:v>-0.152</c:v>
                </c:pt>
                <c:pt idx="4715">
                  <c:v>-0.14799999999999999</c:v>
                </c:pt>
                <c:pt idx="4716">
                  <c:v>-0.14799999999999999</c:v>
                </c:pt>
                <c:pt idx="4717">
                  <c:v>-0.13700000000000001</c:v>
                </c:pt>
                <c:pt idx="4718">
                  <c:v>-0.13300000000000001</c:v>
                </c:pt>
                <c:pt idx="4719">
                  <c:v>-0.13300000000000001</c:v>
                </c:pt>
                <c:pt idx="4720">
                  <c:v>-0.13500000000000001</c:v>
                </c:pt>
                <c:pt idx="4721">
                  <c:v>-0.13300000000000001</c:v>
                </c:pt>
                <c:pt idx="4722">
                  <c:v>-0.13</c:v>
                </c:pt>
                <c:pt idx="4723">
                  <c:v>-0.14000000000000001</c:v>
                </c:pt>
                <c:pt idx="4724">
                  <c:v>-0.14199999999999999</c:v>
                </c:pt>
                <c:pt idx="4725">
                  <c:v>-0.15</c:v>
                </c:pt>
                <c:pt idx="4726">
                  <c:v>-0.15</c:v>
                </c:pt>
                <c:pt idx="4727">
                  <c:v>-0.152</c:v>
                </c:pt>
                <c:pt idx="4728">
                  <c:v>-0.15</c:v>
                </c:pt>
                <c:pt idx="4729">
                  <c:v>-0.14599999999999999</c:v>
                </c:pt>
                <c:pt idx="4730">
                  <c:v>-0.14699999999999999</c:v>
                </c:pt>
                <c:pt idx="4731">
                  <c:v>-0.14699999999999999</c:v>
                </c:pt>
                <c:pt idx="4732">
                  <c:v>-0.13600000000000001</c:v>
                </c:pt>
                <c:pt idx="4733">
                  <c:v>-0.125</c:v>
                </c:pt>
                <c:pt idx="4734">
                  <c:v>-0.124</c:v>
                </c:pt>
                <c:pt idx="4735">
                  <c:v>-0.13300000000000001</c:v>
                </c:pt>
                <c:pt idx="4736">
                  <c:v>-0.129</c:v>
                </c:pt>
                <c:pt idx="4737">
                  <c:v>-0.128</c:v>
                </c:pt>
                <c:pt idx="4738">
                  <c:v>-0.13200000000000001</c:v>
                </c:pt>
                <c:pt idx="4739">
                  <c:v>-0.13200000000000001</c:v>
                </c:pt>
                <c:pt idx="4740">
                  <c:v>-0.13500000000000001</c:v>
                </c:pt>
                <c:pt idx="4741">
                  <c:v>-0.13300000000000001</c:v>
                </c:pt>
                <c:pt idx="4742">
                  <c:v>-0.13300000000000001</c:v>
                </c:pt>
                <c:pt idx="4743">
                  <c:v>-0.13300000000000001</c:v>
                </c:pt>
                <c:pt idx="4744">
                  <c:v>-0.13500000000000001</c:v>
                </c:pt>
                <c:pt idx="4745">
                  <c:v>-0.126</c:v>
                </c:pt>
                <c:pt idx="4746">
                  <c:v>-0.129</c:v>
                </c:pt>
                <c:pt idx="4747">
                  <c:v>-0.13200000000000001</c:v>
                </c:pt>
                <c:pt idx="4748">
                  <c:v>-0.13300000000000001</c:v>
                </c:pt>
                <c:pt idx="4749">
                  <c:v>-0.13300000000000001</c:v>
                </c:pt>
                <c:pt idx="4750">
                  <c:v>-0.13</c:v>
                </c:pt>
                <c:pt idx="4751">
                  <c:v>-0.13200000000000001</c:v>
                </c:pt>
                <c:pt idx="4752">
                  <c:v>-0.13100000000000001</c:v>
                </c:pt>
                <c:pt idx="4753">
                  <c:v>-0.13500000000000001</c:v>
                </c:pt>
                <c:pt idx="4754">
                  <c:v>-0.13200000000000001</c:v>
                </c:pt>
                <c:pt idx="4755">
                  <c:v>-0.13500000000000001</c:v>
                </c:pt>
                <c:pt idx="4756">
                  <c:v>-0.13700000000000001</c:v>
                </c:pt>
                <c:pt idx="4757">
                  <c:v>-0.13800000000000001</c:v>
                </c:pt>
                <c:pt idx="4758">
                  <c:v>-0.13600000000000001</c:v>
                </c:pt>
                <c:pt idx="4759">
                  <c:v>-0.13800000000000001</c:v>
                </c:pt>
                <c:pt idx="4760">
                  <c:v>-0.14199999999999999</c:v>
                </c:pt>
                <c:pt idx="4761">
                  <c:v>-0.14099999999999999</c:v>
                </c:pt>
                <c:pt idx="4762">
                  <c:v>-0.14199999999999999</c:v>
                </c:pt>
                <c:pt idx="4763">
                  <c:v>-0.13300000000000001</c:v>
                </c:pt>
                <c:pt idx="4764">
                  <c:v>-0.13200000000000001</c:v>
                </c:pt>
                <c:pt idx="4765">
                  <c:v>-0.127</c:v>
                </c:pt>
                <c:pt idx="4766">
                  <c:v>-0.125</c:v>
                </c:pt>
                <c:pt idx="4767">
                  <c:v>-0.123</c:v>
                </c:pt>
                <c:pt idx="4768">
                  <c:v>-0.121</c:v>
                </c:pt>
                <c:pt idx="4769">
                  <c:v>-0.125</c:v>
                </c:pt>
                <c:pt idx="4770">
                  <c:v>-0.126</c:v>
                </c:pt>
                <c:pt idx="4771">
                  <c:v>-0.127</c:v>
                </c:pt>
                <c:pt idx="4772">
                  <c:v>-0.13</c:v>
                </c:pt>
                <c:pt idx="4773">
                  <c:v>-0.13100000000000001</c:v>
                </c:pt>
                <c:pt idx="4774">
                  <c:v>-0.13100000000000001</c:v>
                </c:pt>
                <c:pt idx="4775">
                  <c:v>-0.13300000000000001</c:v>
                </c:pt>
                <c:pt idx="4776">
                  <c:v>-0.13100000000000001</c:v>
                </c:pt>
                <c:pt idx="4777">
                  <c:v>-0.13100000000000001</c:v>
                </c:pt>
                <c:pt idx="4778">
                  <c:v>-0.13100000000000001</c:v>
                </c:pt>
                <c:pt idx="4779">
                  <c:v>-0.13100000000000001</c:v>
                </c:pt>
                <c:pt idx="4780">
                  <c:v>-0.129</c:v>
                </c:pt>
                <c:pt idx="4781">
                  <c:v>-0.126</c:v>
                </c:pt>
                <c:pt idx="4782">
                  <c:v>-0.126</c:v>
                </c:pt>
                <c:pt idx="4783">
                  <c:v>-0.115</c:v>
                </c:pt>
                <c:pt idx="4784">
                  <c:v>-0.127</c:v>
                </c:pt>
                <c:pt idx="4785">
                  <c:v>-0.125</c:v>
                </c:pt>
                <c:pt idx="4786">
                  <c:v>-0.125</c:v>
                </c:pt>
                <c:pt idx="4787">
                  <c:v>-0.126</c:v>
                </c:pt>
                <c:pt idx="4788">
                  <c:v>-0.129</c:v>
                </c:pt>
                <c:pt idx="4789">
                  <c:v>-0.125</c:v>
                </c:pt>
                <c:pt idx="4790">
                  <c:v>-0.122</c:v>
                </c:pt>
                <c:pt idx="4791">
                  <c:v>-0.125</c:v>
                </c:pt>
                <c:pt idx="4792">
                  <c:v>-0.127</c:v>
                </c:pt>
                <c:pt idx="4793">
                  <c:v>-0.127</c:v>
                </c:pt>
                <c:pt idx="4794">
                  <c:v>-0.127</c:v>
                </c:pt>
                <c:pt idx="4795">
                  <c:v>-0.126</c:v>
                </c:pt>
                <c:pt idx="4796">
                  <c:v>-0.121</c:v>
                </c:pt>
                <c:pt idx="4797">
                  <c:v>-0.127</c:v>
                </c:pt>
                <c:pt idx="4798">
                  <c:v>-0.121</c:v>
                </c:pt>
                <c:pt idx="4799">
                  <c:v>-0.1</c:v>
                </c:pt>
                <c:pt idx="4800">
                  <c:v>-0.121</c:v>
                </c:pt>
                <c:pt idx="4801">
                  <c:v>-0.121</c:v>
                </c:pt>
                <c:pt idx="4802">
                  <c:v>-0.11700000000000001</c:v>
                </c:pt>
                <c:pt idx="4803">
                  <c:v>-0.108</c:v>
                </c:pt>
                <c:pt idx="4804">
                  <c:v>-0.112</c:v>
                </c:pt>
                <c:pt idx="4805">
                  <c:v>-0.106</c:v>
                </c:pt>
                <c:pt idx="4806">
                  <c:v>-9.2999999999999999E-2</c:v>
                </c:pt>
                <c:pt idx="4807">
                  <c:v>-9.9000000000000005E-2</c:v>
                </c:pt>
                <c:pt idx="4808">
                  <c:v>-0.11</c:v>
                </c:pt>
                <c:pt idx="4809">
                  <c:v>-0.106</c:v>
                </c:pt>
                <c:pt idx="4810">
                  <c:v>-0.105</c:v>
                </c:pt>
                <c:pt idx="4811">
                  <c:v>-0.105</c:v>
                </c:pt>
                <c:pt idx="4812">
                  <c:v>-0.109</c:v>
                </c:pt>
                <c:pt idx="4813">
                  <c:v>-0.113</c:v>
                </c:pt>
                <c:pt idx="4814">
                  <c:v>-0.111</c:v>
                </c:pt>
                <c:pt idx="4815">
                  <c:v>-0.111</c:v>
                </c:pt>
                <c:pt idx="4816">
                  <c:v>-0.111</c:v>
                </c:pt>
                <c:pt idx="4817">
                  <c:v>-0.11799999999999999</c:v>
                </c:pt>
                <c:pt idx="4818">
                  <c:v>-0.129</c:v>
                </c:pt>
                <c:pt idx="4819">
                  <c:v>-0.123</c:v>
                </c:pt>
                <c:pt idx="4820">
                  <c:v>-0.121</c:v>
                </c:pt>
                <c:pt idx="4821">
                  <c:v>-0.11600000000000001</c:v>
                </c:pt>
                <c:pt idx="4822">
                  <c:v>-0.11600000000000001</c:v>
                </c:pt>
                <c:pt idx="4823">
                  <c:v>-0.112</c:v>
                </c:pt>
                <c:pt idx="4824">
                  <c:v>-0.113</c:v>
                </c:pt>
                <c:pt idx="4825">
                  <c:v>-0.111</c:v>
                </c:pt>
                <c:pt idx="4826">
                  <c:v>-0.111</c:v>
                </c:pt>
                <c:pt idx="4827">
                  <c:v>-0.109</c:v>
                </c:pt>
                <c:pt idx="4828">
                  <c:v>-0.112</c:v>
                </c:pt>
                <c:pt idx="4829">
                  <c:v>-0.107</c:v>
                </c:pt>
                <c:pt idx="4830">
                  <c:v>-0.112</c:v>
                </c:pt>
                <c:pt idx="4831">
                  <c:v>-0.112</c:v>
                </c:pt>
                <c:pt idx="4832">
                  <c:v>-0.111</c:v>
                </c:pt>
                <c:pt idx="4833">
                  <c:v>-0.105</c:v>
                </c:pt>
                <c:pt idx="4834">
                  <c:v>-0.105</c:v>
                </c:pt>
                <c:pt idx="4835">
                  <c:v>-0.107</c:v>
                </c:pt>
                <c:pt idx="4836">
                  <c:v>-0.107</c:v>
                </c:pt>
                <c:pt idx="4837">
                  <c:v>-0.105</c:v>
                </c:pt>
                <c:pt idx="4838">
                  <c:v>-0.104</c:v>
                </c:pt>
                <c:pt idx="4839">
                  <c:v>-0.104</c:v>
                </c:pt>
                <c:pt idx="4840">
                  <c:v>-0.10299999999999999</c:v>
                </c:pt>
                <c:pt idx="4841">
                  <c:v>-0.1</c:v>
                </c:pt>
                <c:pt idx="4842">
                  <c:v>-0.10199999999999999</c:v>
                </c:pt>
                <c:pt idx="4843">
                  <c:v>-0.105</c:v>
                </c:pt>
                <c:pt idx="4844">
                  <c:v>-0.105</c:v>
                </c:pt>
                <c:pt idx="4845">
                  <c:v>-0.10199999999999999</c:v>
                </c:pt>
                <c:pt idx="4846">
                  <c:v>-0.107</c:v>
                </c:pt>
                <c:pt idx="4847">
                  <c:v>-0.114</c:v>
                </c:pt>
                <c:pt idx="4848">
                  <c:v>-0.111</c:v>
                </c:pt>
                <c:pt idx="4849">
                  <c:v>-0.111</c:v>
                </c:pt>
                <c:pt idx="4850">
                  <c:v>-0.111</c:v>
                </c:pt>
                <c:pt idx="4851">
                  <c:v>-0.112</c:v>
                </c:pt>
                <c:pt idx="4852">
                  <c:v>-0.106</c:v>
                </c:pt>
                <c:pt idx="4853">
                  <c:v>-0.11700000000000001</c:v>
                </c:pt>
                <c:pt idx="4854">
                  <c:v>-0.11700000000000001</c:v>
                </c:pt>
                <c:pt idx="4855">
                  <c:v>-0.113</c:v>
                </c:pt>
                <c:pt idx="4856">
                  <c:v>-0.115</c:v>
                </c:pt>
                <c:pt idx="4857">
                  <c:v>-0.11700000000000001</c:v>
                </c:pt>
                <c:pt idx="4858">
                  <c:v>-0.113</c:v>
                </c:pt>
                <c:pt idx="4859">
                  <c:v>-0.115</c:v>
                </c:pt>
                <c:pt idx="4860">
                  <c:v>-0.114</c:v>
                </c:pt>
                <c:pt idx="4861">
                  <c:v>-0.115</c:v>
                </c:pt>
                <c:pt idx="4862">
                  <c:v>-0.115</c:v>
                </c:pt>
                <c:pt idx="4863">
                  <c:v>-0.11600000000000001</c:v>
                </c:pt>
                <c:pt idx="4864">
                  <c:v>-0.114</c:v>
                </c:pt>
                <c:pt idx="4865">
                  <c:v>-0.111</c:v>
                </c:pt>
                <c:pt idx="4866">
                  <c:v>-0.113</c:v>
                </c:pt>
                <c:pt idx="4867">
                  <c:v>-0.121</c:v>
                </c:pt>
                <c:pt idx="4868">
                  <c:v>-0.11700000000000001</c:v>
                </c:pt>
                <c:pt idx="4869">
                  <c:v>-0.121</c:v>
                </c:pt>
                <c:pt idx="4870">
                  <c:v>-0.123</c:v>
                </c:pt>
                <c:pt idx="4871">
                  <c:v>-0.123</c:v>
                </c:pt>
                <c:pt idx="4872">
                  <c:v>-0.123</c:v>
                </c:pt>
                <c:pt idx="4873">
                  <c:v>-0.128</c:v>
                </c:pt>
                <c:pt idx="4874">
                  <c:v>-0.128</c:v>
                </c:pt>
                <c:pt idx="4875">
                  <c:v>-0.126</c:v>
                </c:pt>
                <c:pt idx="4876">
                  <c:v>-0.127</c:v>
                </c:pt>
                <c:pt idx="4877">
                  <c:v>-0.13300000000000001</c:v>
                </c:pt>
                <c:pt idx="4878">
                  <c:v>-0.13500000000000001</c:v>
                </c:pt>
                <c:pt idx="4879">
                  <c:v>-0.13700000000000001</c:v>
                </c:pt>
                <c:pt idx="4880">
                  <c:v>-0.13800000000000001</c:v>
                </c:pt>
                <c:pt idx="4881">
                  <c:v>-0.13900000000000001</c:v>
                </c:pt>
                <c:pt idx="4882">
                  <c:v>-0.13400000000000001</c:v>
                </c:pt>
                <c:pt idx="4883">
                  <c:v>-0.13900000000000001</c:v>
                </c:pt>
                <c:pt idx="4884">
                  <c:v>-0.14399999999999999</c:v>
                </c:pt>
                <c:pt idx="4885">
                  <c:v>-0.14000000000000001</c:v>
                </c:pt>
                <c:pt idx="4886">
                  <c:v>-0.14099999999999999</c:v>
                </c:pt>
                <c:pt idx="4887">
                  <c:v>-0.13900000000000001</c:v>
                </c:pt>
                <c:pt idx="4888">
                  <c:v>-0.13900000000000001</c:v>
                </c:pt>
                <c:pt idx="4889">
                  <c:v>-0.14000000000000001</c:v>
                </c:pt>
                <c:pt idx="4890">
                  <c:v>-0.14000000000000001</c:v>
                </c:pt>
                <c:pt idx="4891">
                  <c:v>-0.13200000000000001</c:v>
                </c:pt>
                <c:pt idx="4892">
                  <c:v>-0.14099999999999999</c:v>
                </c:pt>
                <c:pt idx="4893">
                  <c:v>-0.129</c:v>
                </c:pt>
                <c:pt idx="4894">
                  <c:v>-0.13</c:v>
                </c:pt>
                <c:pt idx="4895">
                  <c:v>-0.129</c:v>
                </c:pt>
                <c:pt idx="4896">
                  <c:v>-0.13900000000000001</c:v>
                </c:pt>
                <c:pt idx="4897">
                  <c:v>-0.13700000000000001</c:v>
                </c:pt>
                <c:pt idx="4898">
                  <c:v>-0.14099999999999999</c:v>
                </c:pt>
                <c:pt idx="4899">
                  <c:v>-0.14499999999999999</c:v>
                </c:pt>
                <c:pt idx="4900">
                  <c:v>-0.14000000000000001</c:v>
                </c:pt>
                <c:pt idx="4901">
                  <c:v>-0.13700000000000001</c:v>
                </c:pt>
                <c:pt idx="4902">
                  <c:v>-0.14399999999999999</c:v>
                </c:pt>
                <c:pt idx="4903">
                  <c:v>-0.154</c:v>
                </c:pt>
                <c:pt idx="4904">
                  <c:v>-0.151</c:v>
                </c:pt>
                <c:pt idx="4905">
                  <c:v>-0.154</c:v>
                </c:pt>
                <c:pt idx="4906">
                  <c:v>-0.15</c:v>
                </c:pt>
                <c:pt idx="4907">
                  <c:v>-0.14499999999999999</c:v>
                </c:pt>
                <c:pt idx="4908">
                  <c:v>-0.13800000000000001</c:v>
                </c:pt>
                <c:pt idx="4909">
                  <c:v>-0.13800000000000001</c:v>
                </c:pt>
                <c:pt idx="4910">
                  <c:v>-0.14599999999999999</c:v>
                </c:pt>
                <c:pt idx="4911">
                  <c:v>-0.127</c:v>
                </c:pt>
                <c:pt idx="4912">
                  <c:v>-0.124</c:v>
                </c:pt>
                <c:pt idx="4913">
                  <c:v>-0.14099999999999999</c:v>
                </c:pt>
                <c:pt idx="4914">
                  <c:v>-0.14099999999999999</c:v>
                </c:pt>
                <c:pt idx="4915">
                  <c:v>-0.14099999999999999</c:v>
                </c:pt>
                <c:pt idx="4916">
                  <c:v>-0.14099999999999999</c:v>
                </c:pt>
                <c:pt idx="4917">
                  <c:v>-0.14099999999999999</c:v>
                </c:pt>
                <c:pt idx="4918">
                  <c:v>-0.17799999999999999</c:v>
                </c:pt>
                <c:pt idx="4919">
                  <c:v>-0.16500000000000001</c:v>
                </c:pt>
                <c:pt idx="4920">
                  <c:v>-0.13600000000000001</c:v>
                </c:pt>
                <c:pt idx="4921">
                  <c:v>-0.14000000000000001</c:v>
                </c:pt>
                <c:pt idx="4922">
                  <c:v>-0.14899999999999999</c:v>
                </c:pt>
                <c:pt idx="4923">
                  <c:v>-0.14799999999999999</c:v>
                </c:pt>
                <c:pt idx="4924">
                  <c:v>-0.14799999999999999</c:v>
                </c:pt>
                <c:pt idx="4925">
                  <c:v>-0.151</c:v>
                </c:pt>
                <c:pt idx="4926">
                  <c:v>-0.159</c:v>
                </c:pt>
                <c:pt idx="4927">
                  <c:v>-0.16700000000000001</c:v>
                </c:pt>
                <c:pt idx="4928">
                  <c:v>-0.16500000000000001</c:v>
                </c:pt>
                <c:pt idx="4929">
                  <c:v>-0.16700000000000001</c:v>
                </c:pt>
                <c:pt idx="4930">
                  <c:v>-0.16700000000000001</c:v>
                </c:pt>
                <c:pt idx="4931">
                  <c:v>-0.16400000000000001</c:v>
                </c:pt>
                <c:pt idx="4932">
                  <c:v>-0.16</c:v>
                </c:pt>
                <c:pt idx="4933">
                  <c:v>-0.16800000000000001</c:v>
                </c:pt>
                <c:pt idx="4934">
                  <c:v>-0.16200000000000001</c:v>
                </c:pt>
                <c:pt idx="4935">
                  <c:v>-0.155</c:v>
                </c:pt>
                <c:pt idx="4936">
                  <c:v>-0.158</c:v>
                </c:pt>
                <c:pt idx="4937">
                  <c:v>-0.16400000000000001</c:v>
                </c:pt>
                <c:pt idx="4938">
                  <c:v>-0.17299999999999999</c:v>
                </c:pt>
                <c:pt idx="4939">
                  <c:v>-0.16900000000000001</c:v>
                </c:pt>
                <c:pt idx="4940">
                  <c:v>-0.16400000000000001</c:v>
                </c:pt>
                <c:pt idx="4941">
                  <c:v>-0.159</c:v>
                </c:pt>
                <c:pt idx="4942">
                  <c:v>-0.157</c:v>
                </c:pt>
                <c:pt idx="4943">
                  <c:v>-0.16400000000000001</c:v>
                </c:pt>
                <c:pt idx="4944">
                  <c:v>-0.16400000000000001</c:v>
                </c:pt>
                <c:pt idx="4945">
                  <c:v>-0.16200000000000001</c:v>
                </c:pt>
                <c:pt idx="4946">
                  <c:v>-0.161</c:v>
                </c:pt>
                <c:pt idx="4947">
                  <c:v>-0.16800000000000001</c:v>
                </c:pt>
                <c:pt idx="4948">
                  <c:v>-0.16800000000000001</c:v>
                </c:pt>
                <c:pt idx="4949">
                  <c:v>-0.17199999999999999</c:v>
                </c:pt>
                <c:pt idx="4950">
                  <c:v>-0.17699999999999999</c:v>
                </c:pt>
                <c:pt idx="4951">
                  <c:v>-0.17799999999999999</c:v>
                </c:pt>
                <c:pt idx="4952">
                  <c:v>-0.18</c:v>
                </c:pt>
                <c:pt idx="4953">
                  <c:v>-0.17499999999999999</c:v>
                </c:pt>
                <c:pt idx="4954">
                  <c:v>-0.17100000000000001</c:v>
                </c:pt>
                <c:pt idx="4955">
                  <c:v>-0.16300000000000001</c:v>
                </c:pt>
                <c:pt idx="4956">
                  <c:v>-0.16200000000000001</c:v>
                </c:pt>
                <c:pt idx="4957">
                  <c:v>-0.152</c:v>
                </c:pt>
                <c:pt idx="4958">
                  <c:v>-0.14499999999999999</c:v>
                </c:pt>
                <c:pt idx="4959">
                  <c:v>-0.14099999999999999</c:v>
                </c:pt>
                <c:pt idx="4960">
                  <c:v>-0.13700000000000001</c:v>
                </c:pt>
                <c:pt idx="4961">
                  <c:v>-0.14000000000000001</c:v>
                </c:pt>
                <c:pt idx="4962">
                  <c:v>-0.14199999999999999</c:v>
                </c:pt>
                <c:pt idx="4963">
                  <c:v>-0.14599999999999999</c:v>
                </c:pt>
                <c:pt idx="4964">
                  <c:v>-0.14799999999999999</c:v>
                </c:pt>
                <c:pt idx="4965">
                  <c:v>-0.14899999999999999</c:v>
                </c:pt>
                <c:pt idx="4966">
                  <c:v>-0.154</c:v>
                </c:pt>
                <c:pt idx="4967">
                  <c:v>-0.16200000000000001</c:v>
                </c:pt>
              </c:numCache>
            </c:numRef>
          </c:val>
          <c:smooth val="0"/>
          <c:extLst>
            <c:ext xmlns:c16="http://schemas.microsoft.com/office/drawing/2014/chart" uri="{C3380CC4-5D6E-409C-BE32-E72D297353CC}">
              <c16:uniqueId val="{00000003-927D-4018-A35C-88203D17892B}"/>
            </c:ext>
          </c:extLst>
        </c:ser>
        <c:dLbls>
          <c:showLegendKey val="0"/>
          <c:showVal val="0"/>
          <c:showCatName val="0"/>
          <c:showSerName val="0"/>
          <c:showPercent val="0"/>
          <c:showBubbleSize val="0"/>
        </c:dLbls>
        <c:smooth val="0"/>
        <c:axId val="748031680"/>
        <c:axId val="748032768"/>
      </c:lineChart>
      <c:dateAx>
        <c:axId val="748031680"/>
        <c:scaling>
          <c:orientation val="minMax"/>
          <c:min val="42370"/>
        </c:scaling>
        <c:delete val="0"/>
        <c:axPos val="b"/>
        <c:numFmt formatCode="mmm\-yy" sourceLinked="0"/>
        <c:majorTickMark val="out"/>
        <c:minorTickMark val="none"/>
        <c:tickLblPos val="low"/>
        <c:spPr>
          <a:ln w="9525">
            <a:solidFill>
              <a:srgbClr val="000000"/>
            </a:solidFill>
            <a:prstDash val="solid"/>
          </a:ln>
        </c:spPr>
        <c:txPr>
          <a:bodyPr rot="-5400000" vert="horz"/>
          <a:lstStyle/>
          <a:p>
            <a:pPr>
              <a:defRPr baseline="0">
                <a:solidFill>
                  <a:srgbClr val="182B47"/>
                </a:solidFill>
              </a:defRPr>
            </a:pPr>
            <a:endParaRPr lang="es-MX"/>
          </a:p>
        </c:txPr>
        <c:crossAx val="748032768"/>
        <c:crosses val="autoZero"/>
        <c:auto val="1"/>
        <c:lblOffset val="100"/>
        <c:baseTimeUnit val="days"/>
        <c:majorUnit val="4"/>
        <c:majorTimeUnit val="months"/>
      </c:dateAx>
      <c:valAx>
        <c:axId val="748032768"/>
        <c:scaling>
          <c:orientation val="minMax"/>
          <c:max val="3.5"/>
          <c:min val="-1"/>
        </c:scaling>
        <c:delete val="0"/>
        <c:axPos val="r"/>
        <c:majorGridlines>
          <c:spPr>
            <a:ln>
              <a:solidFill>
                <a:srgbClr val="969696"/>
              </a:solidFill>
              <a:prstDash val="lgDash"/>
            </a:ln>
          </c:spPr>
        </c:majorGridlines>
        <c:numFmt formatCode="#,##0.0" sourceLinked="0"/>
        <c:majorTickMark val="out"/>
        <c:minorTickMark val="none"/>
        <c:tickLblPos val="nextTo"/>
        <c:spPr>
          <a:ln w="9525">
            <a:solidFill>
              <a:srgbClr val="000000"/>
            </a:solidFill>
            <a:prstDash val="solid"/>
          </a:ln>
        </c:spPr>
        <c:txPr>
          <a:bodyPr/>
          <a:lstStyle/>
          <a:p>
            <a:pPr>
              <a:defRPr baseline="0">
                <a:solidFill>
                  <a:srgbClr val="182B47"/>
                </a:solidFill>
              </a:defRPr>
            </a:pPr>
            <a:endParaRPr lang="es-MX"/>
          </a:p>
        </c:txPr>
        <c:crossAx val="748031680"/>
        <c:crosses val="max"/>
        <c:crossBetween val="between"/>
      </c:valAx>
      <c:spPr>
        <a:noFill/>
        <a:ln w="25400">
          <a:noFill/>
        </a:ln>
      </c:spPr>
    </c:plotArea>
    <c:plotVisOnly val="1"/>
    <c:dispBlanksAs val="gap"/>
    <c:showDLblsOverMax val="0"/>
  </c:chart>
  <c:spPr>
    <a:noFill/>
    <a:ln w="6350">
      <a:noFill/>
    </a:ln>
  </c:spPr>
  <c:txPr>
    <a:bodyPr/>
    <a:lstStyle/>
    <a:p>
      <a:pPr>
        <a:defRPr sz="1200">
          <a:solidFill>
            <a:srgbClr val="182B47"/>
          </a:solidFill>
        </a:defRPr>
      </a:pPr>
      <a:endParaRPr lang="es-MX"/>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9262386016180966E-2"/>
          <c:y val="2.2390245604830022E-2"/>
          <c:w val="0.89293259734285779"/>
          <c:h val="0.86867315680989377"/>
        </c:manualLayout>
      </c:layout>
      <c:lineChart>
        <c:grouping val="standard"/>
        <c:varyColors val="0"/>
        <c:ser>
          <c:idx val="0"/>
          <c:order val="0"/>
          <c:tx>
            <c:strRef>
              <c:f>'Credit Suisse'!$B$2</c:f>
              <c:strCache>
                <c:ptCount val="1"/>
                <c:pt idx="0">
                  <c:v>Apetito por Riesgo Global</c:v>
                </c:pt>
              </c:strCache>
            </c:strRef>
          </c:tx>
          <c:spPr>
            <a:ln w="31750" cap="rnd">
              <a:solidFill>
                <a:srgbClr val="FF7800"/>
              </a:solidFill>
              <a:round/>
            </a:ln>
            <a:effectLst/>
          </c:spPr>
          <c:marker>
            <c:symbol val="none"/>
          </c:marker>
          <c:cat>
            <c:numRef>
              <c:f>'Credit Suisse'!$A$3:$A$10026</c:f>
              <c:numCache>
                <c:formatCode>d\-mmm\-yy</c:formatCode>
                <c:ptCount val="10024"/>
                <c:pt idx="0">
                  <c:v>29587</c:v>
                </c:pt>
                <c:pt idx="1">
                  <c:v>29588</c:v>
                </c:pt>
                <c:pt idx="2">
                  <c:v>29591</c:v>
                </c:pt>
                <c:pt idx="3">
                  <c:v>29592</c:v>
                </c:pt>
                <c:pt idx="4">
                  <c:v>29593</c:v>
                </c:pt>
                <c:pt idx="5">
                  <c:v>29594</c:v>
                </c:pt>
                <c:pt idx="6">
                  <c:v>29595</c:v>
                </c:pt>
                <c:pt idx="7">
                  <c:v>29598</c:v>
                </c:pt>
                <c:pt idx="8">
                  <c:v>29599</c:v>
                </c:pt>
                <c:pt idx="9">
                  <c:v>29600</c:v>
                </c:pt>
                <c:pt idx="10">
                  <c:v>29601</c:v>
                </c:pt>
                <c:pt idx="11">
                  <c:v>29602</c:v>
                </c:pt>
                <c:pt idx="12">
                  <c:v>29605</c:v>
                </c:pt>
                <c:pt idx="13">
                  <c:v>29606</c:v>
                </c:pt>
                <c:pt idx="14">
                  <c:v>29607</c:v>
                </c:pt>
                <c:pt idx="15">
                  <c:v>29608</c:v>
                </c:pt>
                <c:pt idx="16">
                  <c:v>29609</c:v>
                </c:pt>
                <c:pt idx="17">
                  <c:v>29612</c:v>
                </c:pt>
                <c:pt idx="18">
                  <c:v>29613</c:v>
                </c:pt>
                <c:pt idx="19">
                  <c:v>29614</c:v>
                </c:pt>
                <c:pt idx="20">
                  <c:v>29615</c:v>
                </c:pt>
                <c:pt idx="21">
                  <c:v>29616</c:v>
                </c:pt>
                <c:pt idx="22">
                  <c:v>29619</c:v>
                </c:pt>
                <c:pt idx="23">
                  <c:v>29620</c:v>
                </c:pt>
                <c:pt idx="24">
                  <c:v>29621</c:v>
                </c:pt>
                <c:pt idx="25">
                  <c:v>29622</c:v>
                </c:pt>
                <c:pt idx="26">
                  <c:v>29623</c:v>
                </c:pt>
                <c:pt idx="27">
                  <c:v>29626</c:v>
                </c:pt>
                <c:pt idx="28">
                  <c:v>29627</c:v>
                </c:pt>
                <c:pt idx="29">
                  <c:v>29628</c:v>
                </c:pt>
                <c:pt idx="30">
                  <c:v>29629</c:v>
                </c:pt>
                <c:pt idx="31">
                  <c:v>29630</c:v>
                </c:pt>
                <c:pt idx="32">
                  <c:v>29633</c:v>
                </c:pt>
                <c:pt idx="33">
                  <c:v>29634</c:v>
                </c:pt>
                <c:pt idx="34">
                  <c:v>29635</c:v>
                </c:pt>
                <c:pt idx="35">
                  <c:v>29636</c:v>
                </c:pt>
                <c:pt idx="36">
                  <c:v>29637</c:v>
                </c:pt>
                <c:pt idx="37">
                  <c:v>29640</c:v>
                </c:pt>
                <c:pt idx="38">
                  <c:v>29641</c:v>
                </c:pt>
                <c:pt idx="39">
                  <c:v>29642</c:v>
                </c:pt>
                <c:pt idx="40">
                  <c:v>29643</c:v>
                </c:pt>
                <c:pt idx="41">
                  <c:v>29644</c:v>
                </c:pt>
                <c:pt idx="42">
                  <c:v>29647</c:v>
                </c:pt>
                <c:pt idx="43">
                  <c:v>29648</c:v>
                </c:pt>
                <c:pt idx="44">
                  <c:v>29649</c:v>
                </c:pt>
                <c:pt idx="45">
                  <c:v>29650</c:v>
                </c:pt>
                <c:pt idx="46">
                  <c:v>29651</c:v>
                </c:pt>
                <c:pt idx="47">
                  <c:v>29654</c:v>
                </c:pt>
                <c:pt idx="48">
                  <c:v>29655</c:v>
                </c:pt>
                <c:pt idx="49">
                  <c:v>29656</c:v>
                </c:pt>
                <c:pt idx="50">
                  <c:v>29657</c:v>
                </c:pt>
                <c:pt idx="51">
                  <c:v>29658</c:v>
                </c:pt>
                <c:pt idx="52">
                  <c:v>29661</c:v>
                </c:pt>
                <c:pt idx="53">
                  <c:v>29662</c:v>
                </c:pt>
                <c:pt idx="54">
                  <c:v>29663</c:v>
                </c:pt>
                <c:pt idx="55">
                  <c:v>29664</c:v>
                </c:pt>
                <c:pt idx="56">
                  <c:v>29665</c:v>
                </c:pt>
                <c:pt idx="57">
                  <c:v>29668</c:v>
                </c:pt>
                <c:pt idx="58">
                  <c:v>29669</c:v>
                </c:pt>
                <c:pt idx="59">
                  <c:v>29670</c:v>
                </c:pt>
                <c:pt idx="60">
                  <c:v>29671</c:v>
                </c:pt>
                <c:pt idx="61">
                  <c:v>29672</c:v>
                </c:pt>
                <c:pt idx="62">
                  <c:v>29675</c:v>
                </c:pt>
                <c:pt idx="63">
                  <c:v>29676</c:v>
                </c:pt>
                <c:pt idx="64">
                  <c:v>29677</c:v>
                </c:pt>
                <c:pt idx="65">
                  <c:v>29678</c:v>
                </c:pt>
                <c:pt idx="66">
                  <c:v>29679</c:v>
                </c:pt>
                <c:pt idx="67">
                  <c:v>29682</c:v>
                </c:pt>
                <c:pt idx="68">
                  <c:v>29683</c:v>
                </c:pt>
                <c:pt idx="69">
                  <c:v>29684</c:v>
                </c:pt>
                <c:pt idx="70">
                  <c:v>29685</c:v>
                </c:pt>
                <c:pt idx="71">
                  <c:v>29686</c:v>
                </c:pt>
                <c:pt idx="72">
                  <c:v>29689</c:v>
                </c:pt>
                <c:pt idx="73">
                  <c:v>29690</c:v>
                </c:pt>
                <c:pt idx="74">
                  <c:v>29691</c:v>
                </c:pt>
                <c:pt idx="75">
                  <c:v>29692</c:v>
                </c:pt>
                <c:pt idx="76">
                  <c:v>29693</c:v>
                </c:pt>
                <c:pt idx="77">
                  <c:v>29696</c:v>
                </c:pt>
                <c:pt idx="78">
                  <c:v>29697</c:v>
                </c:pt>
                <c:pt idx="79">
                  <c:v>29698</c:v>
                </c:pt>
                <c:pt idx="80">
                  <c:v>29699</c:v>
                </c:pt>
                <c:pt idx="81">
                  <c:v>29700</c:v>
                </c:pt>
                <c:pt idx="82">
                  <c:v>29703</c:v>
                </c:pt>
                <c:pt idx="83">
                  <c:v>29704</c:v>
                </c:pt>
                <c:pt idx="84">
                  <c:v>29705</c:v>
                </c:pt>
                <c:pt idx="85">
                  <c:v>29706</c:v>
                </c:pt>
                <c:pt idx="86">
                  <c:v>29707</c:v>
                </c:pt>
                <c:pt idx="87">
                  <c:v>29710</c:v>
                </c:pt>
                <c:pt idx="88">
                  <c:v>29711</c:v>
                </c:pt>
                <c:pt idx="89">
                  <c:v>29712</c:v>
                </c:pt>
                <c:pt idx="90">
                  <c:v>29713</c:v>
                </c:pt>
                <c:pt idx="91">
                  <c:v>29714</c:v>
                </c:pt>
                <c:pt idx="92">
                  <c:v>29717</c:v>
                </c:pt>
                <c:pt idx="93">
                  <c:v>29718</c:v>
                </c:pt>
                <c:pt idx="94">
                  <c:v>29719</c:v>
                </c:pt>
                <c:pt idx="95">
                  <c:v>29720</c:v>
                </c:pt>
                <c:pt idx="96">
                  <c:v>29721</c:v>
                </c:pt>
                <c:pt idx="97">
                  <c:v>29724</c:v>
                </c:pt>
                <c:pt idx="98">
                  <c:v>29725</c:v>
                </c:pt>
                <c:pt idx="99">
                  <c:v>29726</c:v>
                </c:pt>
                <c:pt idx="100">
                  <c:v>29727</c:v>
                </c:pt>
                <c:pt idx="101">
                  <c:v>29728</c:v>
                </c:pt>
                <c:pt idx="102">
                  <c:v>29731</c:v>
                </c:pt>
                <c:pt idx="103">
                  <c:v>29732</c:v>
                </c:pt>
                <c:pt idx="104">
                  <c:v>29733</c:v>
                </c:pt>
                <c:pt idx="105">
                  <c:v>29734</c:v>
                </c:pt>
                <c:pt idx="106">
                  <c:v>29735</c:v>
                </c:pt>
                <c:pt idx="107">
                  <c:v>29738</c:v>
                </c:pt>
                <c:pt idx="108">
                  <c:v>29739</c:v>
                </c:pt>
                <c:pt idx="109">
                  <c:v>29740</c:v>
                </c:pt>
                <c:pt idx="110">
                  <c:v>29741</c:v>
                </c:pt>
                <c:pt idx="111">
                  <c:v>29742</c:v>
                </c:pt>
                <c:pt idx="112">
                  <c:v>29745</c:v>
                </c:pt>
                <c:pt idx="113">
                  <c:v>29746</c:v>
                </c:pt>
                <c:pt idx="114">
                  <c:v>29747</c:v>
                </c:pt>
                <c:pt idx="115">
                  <c:v>29748</c:v>
                </c:pt>
                <c:pt idx="116">
                  <c:v>29749</c:v>
                </c:pt>
                <c:pt idx="117">
                  <c:v>29752</c:v>
                </c:pt>
                <c:pt idx="118">
                  <c:v>29753</c:v>
                </c:pt>
                <c:pt idx="119">
                  <c:v>29754</c:v>
                </c:pt>
                <c:pt idx="120">
                  <c:v>29755</c:v>
                </c:pt>
                <c:pt idx="121">
                  <c:v>29756</c:v>
                </c:pt>
                <c:pt idx="122">
                  <c:v>29759</c:v>
                </c:pt>
                <c:pt idx="123">
                  <c:v>29760</c:v>
                </c:pt>
                <c:pt idx="124">
                  <c:v>29761</c:v>
                </c:pt>
                <c:pt idx="125">
                  <c:v>29762</c:v>
                </c:pt>
                <c:pt idx="126">
                  <c:v>29763</c:v>
                </c:pt>
                <c:pt idx="127">
                  <c:v>29766</c:v>
                </c:pt>
                <c:pt idx="128">
                  <c:v>29767</c:v>
                </c:pt>
                <c:pt idx="129">
                  <c:v>29768</c:v>
                </c:pt>
                <c:pt idx="130">
                  <c:v>29769</c:v>
                </c:pt>
                <c:pt idx="131">
                  <c:v>29770</c:v>
                </c:pt>
                <c:pt idx="132">
                  <c:v>29773</c:v>
                </c:pt>
                <c:pt idx="133">
                  <c:v>29774</c:v>
                </c:pt>
                <c:pt idx="134">
                  <c:v>29775</c:v>
                </c:pt>
                <c:pt idx="135">
                  <c:v>29776</c:v>
                </c:pt>
                <c:pt idx="136">
                  <c:v>29777</c:v>
                </c:pt>
                <c:pt idx="137">
                  <c:v>29780</c:v>
                </c:pt>
                <c:pt idx="138">
                  <c:v>29781</c:v>
                </c:pt>
                <c:pt idx="139">
                  <c:v>29782</c:v>
                </c:pt>
                <c:pt idx="140">
                  <c:v>29783</c:v>
                </c:pt>
                <c:pt idx="141">
                  <c:v>29784</c:v>
                </c:pt>
                <c:pt idx="142">
                  <c:v>29787</c:v>
                </c:pt>
                <c:pt idx="143">
                  <c:v>29788</c:v>
                </c:pt>
                <c:pt idx="144">
                  <c:v>29789</c:v>
                </c:pt>
                <c:pt idx="145">
                  <c:v>29790</c:v>
                </c:pt>
                <c:pt idx="146">
                  <c:v>29791</c:v>
                </c:pt>
                <c:pt idx="147">
                  <c:v>29794</c:v>
                </c:pt>
                <c:pt idx="148">
                  <c:v>29795</c:v>
                </c:pt>
                <c:pt idx="149">
                  <c:v>29796</c:v>
                </c:pt>
                <c:pt idx="150">
                  <c:v>29797</c:v>
                </c:pt>
                <c:pt idx="151">
                  <c:v>29798</c:v>
                </c:pt>
                <c:pt idx="152">
                  <c:v>29801</c:v>
                </c:pt>
                <c:pt idx="153">
                  <c:v>29802</c:v>
                </c:pt>
                <c:pt idx="154">
                  <c:v>29803</c:v>
                </c:pt>
                <c:pt idx="155">
                  <c:v>29804</c:v>
                </c:pt>
                <c:pt idx="156">
                  <c:v>29805</c:v>
                </c:pt>
                <c:pt idx="157">
                  <c:v>29808</c:v>
                </c:pt>
                <c:pt idx="158">
                  <c:v>29809</c:v>
                </c:pt>
                <c:pt idx="159">
                  <c:v>29810</c:v>
                </c:pt>
                <c:pt idx="160">
                  <c:v>29811</c:v>
                </c:pt>
                <c:pt idx="161">
                  <c:v>29812</c:v>
                </c:pt>
                <c:pt idx="162">
                  <c:v>29815</c:v>
                </c:pt>
                <c:pt idx="163">
                  <c:v>29816</c:v>
                </c:pt>
                <c:pt idx="164">
                  <c:v>29817</c:v>
                </c:pt>
                <c:pt idx="165">
                  <c:v>29818</c:v>
                </c:pt>
                <c:pt idx="166">
                  <c:v>29819</c:v>
                </c:pt>
                <c:pt idx="167">
                  <c:v>29822</c:v>
                </c:pt>
                <c:pt idx="168">
                  <c:v>29823</c:v>
                </c:pt>
                <c:pt idx="169">
                  <c:v>29824</c:v>
                </c:pt>
                <c:pt idx="170">
                  <c:v>29825</c:v>
                </c:pt>
                <c:pt idx="171">
                  <c:v>29826</c:v>
                </c:pt>
                <c:pt idx="172">
                  <c:v>29829</c:v>
                </c:pt>
                <c:pt idx="173">
                  <c:v>29830</c:v>
                </c:pt>
                <c:pt idx="174">
                  <c:v>29831</c:v>
                </c:pt>
                <c:pt idx="175">
                  <c:v>29832</c:v>
                </c:pt>
                <c:pt idx="176">
                  <c:v>29833</c:v>
                </c:pt>
                <c:pt idx="177">
                  <c:v>29836</c:v>
                </c:pt>
                <c:pt idx="178">
                  <c:v>29837</c:v>
                </c:pt>
                <c:pt idx="179">
                  <c:v>29838</c:v>
                </c:pt>
                <c:pt idx="180">
                  <c:v>29839</c:v>
                </c:pt>
                <c:pt idx="181">
                  <c:v>29840</c:v>
                </c:pt>
                <c:pt idx="182">
                  <c:v>29843</c:v>
                </c:pt>
                <c:pt idx="183">
                  <c:v>29844</c:v>
                </c:pt>
                <c:pt idx="184">
                  <c:v>29845</c:v>
                </c:pt>
                <c:pt idx="185">
                  <c:v>29846</c:v>
                </c:pt>
                <c:pt idx="186">
                  <c:v>29847</c:v>
                </c:pt>
                <c:pt idx="187">
                  <c:v>29850</c:v>
                </c:pt>
                <c:pt idx="188">
                  <c:v>29851</c:v>
                </c:pt>
                <c:pt idx="189">
                  <c:v>29852</c:v>
                </c:pt>
                <c:pt idx="190">
                  <c:v>29853</c:v>
                </c:pt>
                <c:pt idx="191">
                  <c:v>29854</c:v>
                </c:pt>
                <c:pt idx="192">
                  <c:v>29857</c:v>
                </c:pt>
                <c:pt idx="193">
                  <c:v>29858</c:v>
                </c:pt>
                <c:pt idx="194">
                  <c:v>29859</c:v>
                </c:pt>
                <c:pt idx="195">
                  <c:v>29860</c:v>
                </c:pt>
                <c:pt idx="196">
                  <c:v>29861</c:v>
                </c:pt>
                <c:pt idx="197">
                  <c:v>29864</c:v>
                </c:pt>
                <c:pt idx="198">
                  <c:v>29865</c:v>
                </c:pt>
                <c:pt idx="199">
                  <c:v>29866</c:v>
                </c:pt>
                <c:pt idx="200">
                  <c:v>29867</c:v>
                </c:pt>
                <c:pt idx="201">
                  <c:v>29868</c:v>
                </c:pt>
                <c:pt idx="202">
                  <c:v>29871</c:v>
                </c:pt>
                <c:pt idx="203">
                  <c:v>29872</c:v>
                </c:pt>
                <c:pt idx="204">
                  <c:v>29873</c:v>
                </c:pt>
                <c:pt idx="205">
                  <c:v>29874</c:v>
                </c:pt>
                <c:pt idx="206">
                  <c:v>29875</c:v>
                </c:pt>
                <c:pt idx="207">
                  <c:v>29878</c:v>
                </c:pt>
                <c:pt idx="208">
                  <c:v>29879</c:v>
                </c:pt>
                <c:pt idx="209">
                  <c:v>29880</c:v>
                </c:pt>
                <c:pt idx="210">
                  <c:v>29881</c:v>
                </c:pt>
                <c:pt idx="211">
                  <c:v>29882</c:v>
                </c:pt>
                <c:pt idx="212">
                  <c:v>29885</c:v>
                </c:pt>
                <c:pt idx="213">
                  <c:v>29886</c:v>
                </c:pt>
                <c:pt idx="214">
                  <c:v>29887</c:v>
                </c:pt>
                <c:pt idx="215">
                  <c:v>29888</c:v>
                </c:pt>
                <c:pt idx="216">
                  <c:v>29889</c:v>
                </c:pt>
                <c:pt idx="217">
                  <c:v>29892</c:v>
                </c:pt>
                <c:pt idx="218">
                  <c:v>29893</c:v>
                </c:pt>
                <c:pt idx="219">
                  <c:v>29894</c:v>
                </c:pt>
                <c:pt idx="220">
                  <c:v>29895</c:v>
                </c:pt>
                <c:pt idx="221">
                  <c:v>29896</c:v>
                </c:pt>
                <c:pt idx="222">
                  <c:v>29899</c:v>
                </c:pt>
                <c:pt idx="223">
                  <c:v>29900</c:v>
                </c:pt>
                <c:pt idx="224">
                  <c:v>29901</c:v>
                </c:pt>
                <c:pt idx="225">
                  <c:v>29902</c:v>
                </c:pt>
                <c:pt idx="226">
                  <c:v>29903</c:v>
                </c:pt>
                <c:pt idx="227">
                  <c:v>29906</c:v>
                </c:pt>
                <c:pt idx="228">
                  <c:v>29907</c:v>
                </c:pt>
                <c:pt idx="229">
                  <c:v>29908</c:v>
                </c:pt>
                <c:pt idx="230">
                  <c:v>29909</c:v>
                </c:pt>
                <c:pt idx="231">
                  <c:v>29910</c:v>
                </c:pt>
                <c:pt idx="232">
                  <c:v>29913</c:v>
                </c:pt>
                <c:pt idx="233">
                  <c:v>29914</c:v>
                </c:pt>
                <c:pt idx="234">
                  <c:v>29915</c:v>
                </c:pt>
                <c:pt idx="235">
                  <c:v>29916</c:v>
                </c:pt>
                <c:pt idx="236">
                  <c:v>29917</c:v>
                </c:pt>
                <c:pt idx="237">
                  <c:v>29920</c:v>
                </c:pt>
                <c:pt idx="238">
                  <c:v>29921</c:v>
                </c:pt>
                <c:pt idx="239">
                  <c:v>29922</c:v>
                </c:pt>
                <c:pt idx="240">
                  <c:v>29923</c:v>
                </c:pt>
                <c:pt idx="241">
                  <c:v>29924</c:v>
                </c:pt>
                <c:pt idx="242">
                  <c:v>29927</c:v>
                </c:pt>
                <c:pt idx="243">
                  <c:v>29928</c:v>
                </c:pt>
                <c:pt idx="244">
                  <c:v>29929</c:v>
                </c:pt>
                <c:pt idx="245">
                  <c:v>29930</c:v>
                </c:pt>
                <c:pt idx="246">
                  <c:v>29931</c:v>
                </c:pt>
                <c:pt idx="247">
                  <c:v>29934</c:v>
                </c:pt>
                <c:pt idx="248">
                  <c:v>29935</c:v>
                </c:pt>
                <c:pt idx="249">
                  <c:v>29936</c:v>
                </c:pt>
                <c:pt idx="250">
                  <c:v>29937</c:v>
                </c:pt>
                <c:pt idx="251">
                  <c:v>29938</c:v>
                </c:pt>
                <c:pt idx="252">
                  <c:v>29941</c:v>
                </c:pt>
                <c:pt idx="253">
                  <c:v>29942</c:v>
                </c:pt>
                <c:pt idx="254">
                  <c:v>29943</c:v>
                </c:pt>
                <c:pt idx="255">
                  <c:v>29944</c:v>
                </c:pt>
                <c:pt idx="256">
                  <c:v>29945</c:v>
                </c:pt>
                <c:pt idx="257">
                  <c:v>29948</c:v>
                </c:pt>
                <c:pt idx="258">
                  <c:v>29949</c:v>
                </c:pt>
                <c:pt idx="259">
                  <c:v>29950</c:v>
                </c:pt>
                <c:pt idx="260">
                  <c:v>29951</c:v>
                </c:pt>
                <c:pt idx="261">
                  <c:v>29952</c:v>
                </c:pt>
                <c:pt idx="262">
                  <c:v>29955</c:v>
                </c:pt>
                <c:pt idx="263">
                  <c:v>29956</c:v>
                </c:pt>
                <c:pt idx="264">
                  <c:v>29957</c:v>
                </c:pt>
                <c:pt idx="265">
                  <c:v>29958</c:v>
                </c:pt>
                <c:pt idx="266">
                  <c:v>29959</c:v>
                </c:pt>
                <c:pt idx="267">
                  <c:v>29962</c:v>
                </c:pt>
                <c:pt idx="268">
                  <c:v>29963</c:v>
                </c:pt>
                <c:pt idx="269">
                  <c:v>29964</c:v>
                </c:pt>
                <c:pt idx="270">
                  <c:v>29965</c:v>
                </c:pt>
                <c:pt idx="271">
                  <c:v>29966</c:v>
                </c:pt>
                <c:pt idx="272">
                  <c:v>29969</c:v>
                </c:pt>
                <c:pt idx="273">
                  <c:v>29970</c:v>
                </c:pt>
                <c:pt idx="274">
                  <c:v>29971</c:v>
                </c:pt>
                <c:pt idx="275">
                  <c:v>29972</c:v>
                </c:pt>
                <c:pt idx="276">
                  <c:v>29973</c:v>
                </c:pt>
                <c:pt idx="277">
                  <c:v>29976</c:v>
                </c:pt>
                <c:pt idx="278">
                  <c:v>29977</c:v>
                </c:pt>
                <c:pt idx="279">
                  <c:v>29978</c:v>
                </c:pt>
                <c:pt idx="280">
                  <c:v>29979</c:v>
                </c:pt>
                <c:pt idx="281">
                  <c:v>29980</c:v>
                </c:pt>
                <c:pt idx="282">
                  <c:v>29983</c:v>
                </c:pt>
                <c:pt idx="283">
                  <c:v>29984</c:v>
                </c:pt>
                <c:pt idx="284">
                  <c:v>29985</c:v>
                </c:pt>
                <c:pt idx="285">
                  <c:v>29986</c:v>
                </c:pt>
                <c:pt idx="286">
                  <c:v>29987</c:v>
                </c:pt>
                <c:pt idx="287">
                  <c:v>29990</c:v>
                </c:pt>
                <c:pt idx="288">
                  <c:v>29991</c:v>
                </c:pt>
                <c:pt idx="289">
                  <c:v>29992</c:v>
                </c:pt>
                <c:pt idx="290">
                  <c:v>29993</c:v>
                </c:pt>
                <c:pt idx="291">
                  <c:v>29994</c:v>
                </c:pt>
                <c:pt idx="292">
                  <c:v>29997</c:v>
                </c:pt>
                <c:pt idx="293">
                  <c:v>29998</c:v>
                </c:pt>
                <c:pt idx="294">
                  <c:v>29999</c:v>
                </c:pt>
                <c:pt idx="295">
                  <c:v>30000</c:v>
                </c:pt>
                <c:pt idx="296">
                  <c:v>30001</c:v>
                </c:pt>
                <c:pt idx="297">
                  <c:v>30004</c:v>
                </c:pt>
                <c:pt idx="298">
                  <c:v>30005</c:v>
                </c:pt>
                <c:pt idx="299">
                  <c:v>30006</c:v>
                </c:pt>
                <c:pt idx="300">
                  <c:v>30007</c:v>
                </c:pt>
                <c:pt idx="301">
                  <c:v>30008</c:v>
                </c:pt>
                <c:pt idx="302">
                  <c:v>30011</c:v>
                </c:pt>
                <c:pt idx="303">
                  <c:v>30012</c:v>
                </c:pt>
                <c:pt idx="304">
                  <c:v>30013</c:v>
                </c:pt>
                <c:pt idx="305">
                  <c:v>30014</c:v>
                </c:pt>
                <c:pt idx="306">
                  <c:v>30015</c:v>
                </c:pt>
                <c:pt idx="307">
                  <c:v>30018</c:v>
                </c:pt>
                <c:pt idx="308">
                  <c:v>30019</c:v>
                </c:pt>
                <c:pt idx="309">
                  <c:v>30020</c:v>
                </c:pt>
                <c:pt idx="310">
                  <c:v>30021</c:v>
                </c:pt>
                <c:pt idx="311">
                  <c:v>30022</c:v>
                </c:pt>
                <c:pt idx="312">
                  <c:v>30025</c:v>
                </c:pt>
                <c:pt idx="313">
                  <c:v>30026</c:v>
                </c:pt>
                <c:pt idx="314">
                  <c:v>30027</c:v>
                </c:pt>
                <c:pt idx="315">
                  <c:v>30028</c:v>
                </c:pt>
                <c:pt idx="316">
                  <c:v>30029</c:v>
                </c:pt>
                <c:pt idx="317">
                  <c:v>30032</c:v>
                </c:pt>
                <c:pt idx="318">
                  <c:v>30033</c:v>
                </c:pt>
                <c:pt idx="319">
                  <c:v>30034</c:v>
                </c:pt>
                <c:pt idx="320">
                  <c:v>30035</c:v>
                </c:pt>
                <c:pt idx="321">
                  <c:v>30036</c:v>
                </c:pt>
                <c:pt idx="322">
                  <c:v>30039</c:v>
                </c:pt>
                <c:pt idx="323">
                  <c:v>30040</c:v>
                </c:pt>
                <c:pt idx="324">
                  <c:v>30041</c:v>
                </c:pt>
                <c:pt idx="325">
                  <c:v>30042</c:v>
                </c:pt>
                <c:pt idx="326">
                  <c:v>30043</c:v>
                </c:pt>
                <c:pt idx="327">
                  <c:v>30046</c:v>
                </c:pt>
                <c:pt idx="328">
                  <c:v>30047</c:v>
                </c:pt>
                <c:pt idx="329">
                  <c:v>30048</c:v>
                </c:pt>
                <c:pt idx="330">
                  <c:v>30049</c:v>
                </c:pt>
                <c:pt idx="331">
                  <c:v>30050</c:v>
                </c:pt>
                <c:pt idx="332">
                  <c:v>30053</c:v>
                </c:pt>
                <c:pt idx="333">
                  <c:v>30054</c:v>
                </c:pt>
                <c:pt idx="334">
                  <c:v>30055</c:v>
                </c:pt>
                <c:pt idx="335">
                  <c:v>30056</c:v>
                </c:pt>
                <c:pt idx="336">
                  <c:v>30057</c:v>
                </c:pt>
                <c:pt idx="337">
                  <c:v>30060</c:v>
                </c:pt>
                <c:pt idx="338">
                  <c:v>30061</c:v>
                </c:pt>
                <c:pt idx="339">
                  <c:v>30062</c:v>
                </c:pt>
                <c:pt idx="340">
                  <c:v>30063</c:v>
                </c:pt>
                <c:pt idx="341">
                  <c:v>30064</c:v>
                </c:pt>
                <c:pt idx="342">
                  <c:v>30067</c:v>
                </c:pt>
                <c:pt idx="343">
                  <c:v>30068</c:v>
                </c:pt>
                <c:pt idx="344">
                  <c:v>30069</c:v>
                </c:pt>
                <c:pt idx="345">
                  <c:v>30070</c:v>
                </c:pt>
                <c:pt idx="346">
                  <c:v>30071</c:v>
                </c:pt>
                <c:pt idx="347">
                  <c:v>30074</c:v>
                </c:pt>
                <c:pt idx="348">
                  <c:v>30075</c:v>
                </c:pt>
                <c:pt idx="349">
                  <c:v>30076</c:v>
                </c:pt>
                <c:pt idx="350">
                  <c:v>30077</c:v>
                </c:pt>
                <c:pt idx="351">
                  <c:v>30078</c:v>
                </c:pt>
                <c:pt idx="352">
                  <c:v>30081</c:v>
                </c:pt>
                <c:pt idx="353">
                  <c:v>30082</c:v>
                </c:pt>
                <c:pt idx="354">
                  <c:v>30083</c:v>
                </c:pt>
                <c:pt idx="355">
                  <c:v>30084</c:v>
                </c:pt>
                <c:pt idx="356">
                  <c:v>30085</c:v>
                </c:pt>
                <c:pt idx="357">
                  <c:v>30088</c:v>
                </c:pt>
                <c:pt idx="358">
                  <c:v>30089</c:v>
                </c:pt>
                <c:pt idx="359">
                  <c:v>30090</c:v>
                </c:pt>
                <c:pt idx="360">
                  <c:v>30091</c:v>
                </c:pt>
                <c:pt idx="361">
                  <c:v>30092</c:v>
                </c:pt>
                <c:pt idx="362">
                  <c:v>30095</c:v>
                </c:pt>
                <c:pt idx="363">
                  <c:v>30096</c:v>
                </c:pt>
                <c:pt idx="364">
                  <c:v>30097</c:v>
                </c:pt>
                <c:pt idx="365">
                  <c:v>30098</c:v>
                </c:pt>
                <c:pt idx="366">
                  <c:v>30099</c:v>
                </c:pt>
                <c:pt idx="367">
                  <c:v>30102</c:v>
                </c:pt>
                <c:pt idx="368">
                  <c:v>30103</c:v>
                </c:pt>
                <c:pt idx="369">
                  <c:v>30104</c:v>
                </c:pt>
                <c:pt idx="370">
                  <c:v>30105</c:v>
                </c:pt>
                <c:pt idx="371">
                  <c:v>30106</c:v>
                </c:pt>
                <c:pt idx="372">
                  <c:v>30109</c:v>
                </c:pt>
                <c:pt idx="373">
                  <c:v>30110</c:v>
                </c:pt>
                <c:pt idx="374">
                  <c:v>30111</c:v>
                </c:pt>
                <c:pt idx="375">
                  <c:v>30112</c:v>
                </c:pt>
                <c:pt idx="376">
                  <c:v>30113</c:v>
                </c:pt>
                <c:pt idx="377">
                  <c:v>30116</c:v>
                </c:pt>
                <c:pt idx="378">
                  <c:v>30117</c:v>
                </c:pt>
                <c:pt idx="379">
                  <c:v>30118</c:v>
                </c:pt>
                <c:pt idx="380">
                  <c:v>30119</c:v>
                </c:pt>
                <c:pt idx="381">
                  <c:v>30120</c:v>
                </c:pt>
                <c:pt idx="382">
                  <c:v>30123</c:v>
                </c:pt>
                <c:pt idx="383">
                  <c:v>30124</c:v>
                </c:pt>
                <c:pt idx="384">
                  <c:v>30125</c:v>
                </c:pt>
                <c:pt idx="385">
                  <c:v>30126</c:v>
                </c:pt>
                <c:pt idx="386">
                  <c:v>30127</c:v>
                </c:pt>
                <c:pt idx="387">
                  <c:v>30130</c:v>
                </c:pt>
                <c:pt idx="388">
                  <c:v>30131</c:v>
                </c:pt>
                <c:pt idx="389">
                  <c:v>30132</c:v>
                </c:pt>
                <c:pt idx="390">
                  <c:v>30133</c:v>
                </c:pt>
                <c:pt idx="391">
                  <c:v>30134</c:v>
                </c:pt>
                <c:pt idx="392">
                  <c:v>30137</c:v>
                </c:pt>
                <c:pt idx="393">
                  <c:v>30138</c:v>
                </c:pt>
                <c:pt idx="394">
                  <c:v>30139</c:v>
                </c:pt>
                <c:pt idx="395">
                  <c:v>30140</c:v>
                </c:pt>
                <c:pt idx="396">
                  <c:v>30141</c:v>
                </c:pt>
                <c:pt idx="397">
                  <c:v>30144</c:v>
                </c:pt>
                <c:pt idx="398">
                  <c:v>30145</c:v>
                </c:pt>
                <c:pt idx="399">
                  <c:v>30146</c:v>
                </c:pt>
                <c:pt idx="400">
                  <c:v>30147</c:v>
                </c:pt>
                <c:pt idx="401">
                  <c:v>30148</c:v>
                </c:pt>
                <c:pt idx="402">
                  <c:v>30151</c:v>
                </c:pt>
                <c:pt idx="403">
                  <c:v>30152</c:v>
                </c:pt>
                <c:pt idx="404">
                  <c:v>30153</c:v>
                </c:pt>
                <c:pt idx="405">
                  <c:v>30154</c:v>
                </c:pt>
                <c:pt idx="406">
                  <c:v>30155</c:v>
                </c:pt>
                <c:pt idx="407">
                  <c:v>30158</c:v>
                </c:pt>
                <c:pt idx="408">
                  <c:v>30159</c:v>
                </c:pt>
                <c:pt idx="409">
                  <c:v>30160</c:v>
                </c:pt>
                <c:pt idx="410">
                  <c:v>30161</c:v>
                </c:pt>
                <c:pt idx="411">
                  <c:v>30162</c:v>
                </c:pt>
                <c:pt idx="412">
                  <c:v>30165</c:v>
                </c:pt>
                <c:pt idx="413">
                  <c:v>30166</c:v>
                </c:pt>
                <c:pt idx="414">
                  <c:v>30167</c:v>
                </c:pt>
                <c:pt idx="415">
                  <c:v>30168</c:v>
                </c:pt>
                <c:pt idx="416">
                  <c:v>30169</c:v>
                </c:pt>
                <c:pt idx="417">
                  <c:v>30172</c:v>
                </c:pt>
                <c:pt idx="418">
                  <c:v>30173</c:v>
                </c:pt>
                <c:pt idx="419">
                  <c:v>30174</c:v>
                </c:pt>
                <c:pt idx="420">
                  <c:v>30175</c:v>
                </c:pt>
                <c:pt idx="421">
                  <c:v>30176</c:v>
                </c:pt>
                <c:pt idx="422">
                  <c:v>30179</c:v>
                </c:pt>
                <c:pt idx="423">
                  <c:v>30180</c:v>
                </c:pt>
                <c:pt idx="424">
                  <c:v>30181</c:v>
                </c:pt>
                <c:pt idx="425">
                  <c:v>30182</c:v>
                </c:pt>
                <c:pt idx="426">
                  <c:v>30183</c:v>
                </c:pt>
                <c:pt idx="427">
                  <c:v>30186</c:v>
                </c:pt>
                <c:pt idx="428">
                  <c:v>30187</c:v>
                </c:pt>
                <c:pt idx="429">
                  <c:v>30188</c:v>
                </c:pt>
                <c:pt idx="430">
                  <c:v>30189</c:v>
                </c:pt>
                <c:pt idx="431">
                  <c:v>30190</c:v>
                </c:pt>
                <c:pt idx="432">
                  <c:v>30193</c:v>
                </c:pt>
                <c:pt idx="433">
                  <c:v>30194</c:v>
                </c:pt>
                <c:pt idx="434">
                  <c:v>30195</c:v>
                </c:pt>
                <c:pt idx="435">
                  <c:v>30196</c:v>
                </c:pt>
                <c:pt idx="436">
                  <c:v>30197</c:v>
                </c:pt>
                <c:pt idx="437">
                  <c:v>30200</c:v>
                </c:pt>
                <c:pt idx="438">
                  <c:v>30201</c:v>
                </c:pt>
                <c:pt idx="439">
                  <c:v>30202</c:v>
                </c:pt>
                <c:pt idx="440">
                  <c:v>30203</c:v>
                </c:pt>
                <c:pt idx="441">
                  <c:v>30204</c:v>
                </c:pt>
                <c:pt idx="442">
                  <c:v>30207</c:v>
                </c:pt>
                <c:pt idx="443">
                  <c:v>30208</c:v>
                </c:pt>
                <c:pt idx="444">
                  <c:v>30209</c:v>
                </c:pt>
                <c:pt idx="445">
                  <c:v>30210</c:v>
                </c:pt>
                <c:pt idx="446">
                  <c:v>30211</c:v>
                </c:pt>
                <c:pt idx="447">
                  <c:v>30214</c:v>
                </c:pt>
                <c:pt idx="448">
                  <c:v>30215</c:v>
                </c:pt>
                <c:pt idx="449">
                  <c:v>30216</c:v>
                </c:pt>
                <c:pt idx="450">
                  <c:v>30217</c:v>
                </c:pt>
                <c:pt idx="451">
                  <c:v>30218</c:v>
                </c:pt>
                <c:pt idx="452">
                  <c:v>30221</c:v>
                </c:pt>
                <c:pt idx="453">
                  <c:v>30222</c:v>
                </c:pt>
                <c:pt idx="454">
                  <c:v>30223</c:v>
                </c:pt>
                <c:pt idx="455">
                  <c:v>30224</c:v>
                </c:pt>
                <c:pt idx="456">
                  <c:v>30225</c:v>
                </c:pt>
                <c:pt idx="457">
                  <c:v>30228</c:v>
                </c:pt>
                <c:pt idx="458">
                  <c:v>30229</c:v>
                </c:pt>
                <c:pt idx="459">
                  <c:v>30230</c:v>
                </c:pt>
                <c:pt idx="460">
                  <c:v>30231</c:v>
                </c:pt>
                <c:pt idx="461">
                  <c:v>30232</c:v>
                </c:pt>
                <c:pt idx="462">
                  <c:v>30235</c:v>
                </c:pt>
                <c:pt idx="463">
                  <c:v>30236</c:v>
                </c:pt>
                <c:pt idx="464">
                  <c:v>30237</c:v>
                </c:pt>
                <c:pt idx="465">
                  <c:v>30238</c:v>
                </c:pt>
                <c:pt idx="466">
                  <c:v>30239</c:v>
                </c:pt>
                <c:pt idx="467">
                  <c:v>30242</c:v>
                </c:pt>
                <c:pt idx="468">
                  <c:v>30243</c:v>
                </c:pt>
                <c:pt idx="469">
                  <c:v>30244</c:v>
                </c:pt>
                <c:pt idx="470">
                  <c:v>30245</c:v>
                </c:pt>
                <c:pt idx="471">
                  <c:v>30246</c:v>
                </c:pt>
                <c:pt idx="472">
                  <c:v>30249</c:v>
                </c:pt>
                <c:pt idx="473">
                  <c:v>30250</c:v>
                </c:pt>
                <c:pt idx="474">
                  <c:v>30251</c:v>
                </c:pt>
                <c:pt idx="475">
                  <c:v>30252</c:v>
                </c:pt>
                <c:pt idx="476">
                  <c:v>30253</c:v>
                </c:pt>
                <c:pt idx="477">
                  <c:v>30256</c:v>
                </c:pt>
                <c:pt idx="478">
                  <c:v>30257</c:v>
                </c:pt>
                <c:pt idx="479">
                  <c:v>30258</c:v>
                </c:pt>
                <c:pt idx="480">
                  <c:v>30259</c:v>
                </c:pt>
                <c:pt idx="481">
                  <c:v>30260</c:v>
                </c:pt>
                <c:pt idx="482">
                  <c:v>30263</c:v>
                </c:pt>
                <c:pt idx="483">
                  <c:v>30264</c:v>
                </c:pt>
                <c:pt idx="484">
                  <c:v>30265</c:v>
                </c:pt>
                <c:pt idx="485">
                  <c:v>30266</c:v>
                </c:pt>
                <c:pt idx="486">
                  <c:v>30267</c:v>
                </c:pt>
                <c:pt idx="487">
                  <c:v>30270</c:v>
                </c:pt>
                <c:pt idx="488">
                  <c:v>30271</c:v>
                </c:pt>
                <c:pt idx="489">
                  <c:v>30272</c:v>
                </c:pt>
                <c:pt idx="490">
                  <c:v>30273</c:v>
                </c:pt>
                <c:pt idx="491">
                  <c:v>30274</c:v>
                </c:pt>
                <c:pt idx="492">
                  <c:v>30277</c:v>
                </c:pt>
                <c:pt idx="493">
                  <c:v>30278</c:v>
                </c:pt>
                <c:pt idx="494">
                  <c:v>30279</c:v>
                </c:pt>
                <c:pt idx="495">
                  <c:v>30280</c:v>
                </c:pt>
                <c:pt idx="496">
                  <c:v>30281</c:v>
                </c:pt>
                <c:pt idx="497">
                  <c:v>30284</c:v>
                </c:pt>
                <c:pt idx="498">
                  <c:v>30285</c:v>
                </c:pt>
                <c:pt idx="499">
                  <c:v>30286</c:v>
                </c:pt>
                <c:pt idx="500">
                  <c:v>30287</c:v>
                </c:pt>
                <c:pt idx="501">
                  <c:v>30288</c:v>
                </c:pt>
                <c:pt idx="502">
                  <c:v>30291</c:v>
                </c:pt>
                <c:pt idx="503">
                  <c:v>30292</c:v>
                </c:pt>
                <c:pt idx="504">
                  <c:v>30293</c:v>
                </c:pt>
                <c:pt idx="505">
                  <c:v>30294</c:v>
                </c:pt>
                <c:pt idx="506">
                  <c:v>30295</c:v>
                </c:pt>
                <c:pt idx="507">
                  <c:v>30298</c:v>
                </c:pt>
                <c:pt idx="508">
                  <c:v>30299</c:v>
                </c:pt>
                <c:pt idx="509">
                  <c:v>30300</c:v>
                </c:pt>
                <c:pt idx="510">
                  <c:v>30301</c:v>
                </c:pt>
                <c:pt idx="511">
                  <c:v>30302</c:v>
                </c:pt>
                <c:pt idx="512">
                  <c:v>30305</c:v>
                </c:pt>
                <c:pt idx="513">
                  <c:v>30306</c:v>
                </c:pt>
                <c:pt idx="514">
                  <c:v>30307</c:v>
                </c:pt>
                <c:pt idx="515">
                  <c:v>30308</c:v>
                </c:pt>
                <c:pt idx="516">
                  <c:v>30309</c:v>
                </c:pt>
                <c:pt idx="517">
                  <c:v>30312</c:v>
                </c:pt>
                <c:pt idx="518">
                  <c:v>30313</c:v>
                </c:pt>
                <c:pt idx="519">
                  <c:v>30314</c:v>
                </c:pt>
                <c:pt idx="520">
                  <c:v>30315</c:v>
                </c:pt>
                <c:pt idx="521">
                  <c:v>30316</c:v>
                </c:pt>
                <c:pt idx="522">
                  <c:v>30319</c:v>
                </c:pt>
                <c:pt idx="523">
                  <c:v>30320</c:v>
                </c:pt>
                <c:pt idx="524">
                  <c:v>30321</c:v>
                </c:pt>
                <c:pt idx="525">
                  <c:v>30322</c:v>
                </c:pt>
                <c:pt idx="526">
                  <c:v>30323</c:v>
                </c:pt>
                <c:pt idx="527">
                  <c:v>30326</c:v>
                </c:pt>
                <c:pt idx="528">
                  <c:v>30327</c:v>
                </c:pt>
                <c:pt idx="529">
                  <c:v>30328</c:v>
                </c:pt>
                <c:pt idx="530">
                  <c:v>30329</c:v>
                </c:pt>
                <c:pt idx="531">
                  <c:v>30330</c:v>
                </c:pt>
                <c:pt idx="532">
                  <c:v>30333</c:v>
                </c:pt>
                <c:pt idx="533">
                  <c:v>30334</c:v>
                </c:pt>
                <c:pt idx="534">
                  <c:v>30335</c:v>
                </c:pt>
                <c:pt idx="535">
                  <c:v>30336</c:v>
                </c:pt>
                <c:pt idx="536">
                  <c:v>30337</c:v>
                </c:pt>
                <c:pt idx="537">
                  <c:v>30340</c:v>
                </c:pt>
                <c:pt idx="538">
                  <c:v>30341</c:v>
                </c:pt>
                <c:pt idx="539">
                  <c:v>30342</c:v>
                </c:pt>
                <c:pt idx="540">
                  <c:v>30343</c:v>
                </c:pt>
                <c:pt idx="541">
                  <c:v>30344</c:v>
                </c:pt>
                <c:pt idx="542">
                  <c:v>30347</c:v>
                </c:pt>
                <c:pt idx="543">
                  <c:v>30348</c:v>
                </c:pt>
                <c:pt idx="544">
                  <c:v>30349</c:v>
                </c:pt>
                <c:pt idx="545">
                  <c:v>30350</c:v>
                </c:pt>
                <c:pt idx="546">
                  <c:v>30351</c:v>
                </c:pt>
                <c:pt idx="547">
                  <c:v>30354</c:v>
                </c:pt>
                <c:pt idx="548">
                  <c:v>30355</c:v>
                </c:pt>
                <c:pt idx="549">
                  <c:v>30356</c:v>
                </c:pt>
                <c:pt idx="550">
                  <c:v>30357</c:v>
                </c:pt>
                <c:pt idx="551">
                  <c:v>30358</c:v>
                </c:pt>
                <c:pt idx="552">
                  <c:v>30361</c:v>
                </c:pt>
                <c:pt idx="553">
                  <c:v>30362</c:v>
                </c:pt>
                <c:pt idx="554">
                  <c:v>30363</c:v>
                </c:pt>
                <c:pt idx="555">
                  <c:v>30364</c:v>
                </c:pt>
                <c:pt idx="556">
                  <c:v>30365</c:v>
                </c:pt>
                <c:pt idx="557">
                  <c:v>30368</c:v>
                </c:pt>
                <c:pt idx="558">
                  <c:v>30369</c:v>
                </c:pt>
                <c:pt idx="559">
                  <c:v>30370</c:v>
                </c:pt>
                <c:pt idx="560">
                  <c:v>30371</c:v>
                </c:pt>
                <c:pt idx="561">
                  <c:v>30372</c:v>
                </c:pt>
                <c:pt idx="562">
                  <c:v>30375</c:v>
                </c:pt>
                <c:pt idx="563">
                  <c:v>30376</c:v>
                </c:pt>
                <c:pt idx="564">
                  <c:v>30377</c:v>
                </c:pt>
                <c:pt idx="565">
                  <c:v>30378</c:v>
                </c:pt>
                <c:pt idx="566">
                  <c:v>30379</c:v>
                </c:pt>
                <c:pt idx="567">
                  <c:v>30382</c:v>
                </c:pt>
                <c:pt idx="568">
                  <c:v>30383</c:v>
                </c:pt>
                <c:pt idx="569">
                  <c:v>30384</c:v>
                </c:pt>
                <c:pt idx="570">
                  <c:v>30385</c:v>
                </c:pt>
                <c:pt idx="571">
                  <c:v>30386</c:v>
                </c:pt>
                <c:pt idx="572">
                  <c:v>30389</c:v>
                </c:pt>
                <c:pt idx="573">
                  <c:v>30390</c:v>
                </c:pt>
                <c:pt idx="574">
                  <c:v>30391</c:v>
                </c:pt>
                <c:pt idx="575">
                  <c:v>30392</c:v>
                </c:pt>
                <c:pt idx="576">
                  <c:v>30393</c:v>
                </c:pt>
                <c:pt idx="577">
                  <c:v>30396</c:v>
                </c:pt>
                <c:pt idx="578">
                  <c:v>30397</c:v>
                </c:pt>
                <c:pt idx="579">
                  <c:v>30398</c:v>
                </c:pt>
                <c:pt idx="580">
                  <c:v>30399</c:v>
                </c:pt>
                <c:pt idx="581">
                  <c:v>30400</c:v>
                </c:pt>
                <c:pt idx="582">
                  <c:v>30403</c:v>
                </c:pt>
                <c:pt idx="583">
                  <c:v>30404</c:v>
                </c:pt>
                <c:pt idx="584">
                  <c:v>30405</c:v>
                </c:pt>
                <c:pt idx="585">
                  <c:v>30406</c:v>
                </c:pt>
                <c:pt idx="586">
                  <c:v>30407</c:v>
                </c:pt>
                <c:pt idx="587">
                  <c:v>30410</c:v>
                </c:pt>
                <c:pt idx="588">
                  <c:v>30411</c:v>
                </c:pt>
                <c:pt idx="589">
                  <c:v>30412</c:v>
                </c:pt>
                <c:pt idx="590">
                  <c:v>30413</c:v>
                </c:pt>
                <c:pt idx="591">
                  <c:v>30414</c:v>
                </c:pt>
                <c:pt idx="592">
                  <c:v>30417</c:v>
                </c:pt>
                <c:pt idx="593">
                  <c:v>30418</c:v>
                </c:pt>
                <c:pt idx="594">
                  <c:v>30419</c:v>
                </c:pt>
                <c:pt idx="595">
                  <c:v>30420</c:v>
                </c:pt>
                <c:pt idx="596">
                  <c:v>30421</c:v>
                </c:pt>
                <c:pt idx="597">
                  <c:v>30424</c:v>
                </c:pt>
                <c:pt idx="598">
                  <c:v>30425</c:v>
                </c:pt>
                <c:pt idx="599">
                  <c:v>30426</c:v>
                </c:pt>
                <c:pt idx="600">
                  <c:v>30427</c:v>
                </c:pt>
                <c:pt idx="601">
                  <c:v>30428</c:v>
                </c:pt>
                <c:pt idx="602">
                  <c:v>30431</c:v>
                </c:pt>
                <c:pt idx="603">
                  <c:v>30432</c:v>
                </c:pt>
                <c:pt idx="604">
                  <c:v>30433</c:v>
                </c:pt>
                <c:pt idx="605">
                  <c:v>30434</c:v>
                </c:pt>
                <c:pt idx="606">
                  <c:v>30435</c:v>
                </c:pt>
                <c:pt idx="607">
                  <c:v>30438</c:v>
                </c:pt>
                <c:pt idx="608">
                  <c:v>30439</c:v>
                </c:pt>
                <c:pt idx="609">
                  <c:v>30440</c:v>
                </c:pt>
                <c:pt idx="610">
                  <c:v>30441</c:v>
                </c:pt>
                <c:pt idx="611">
                  <c:v>30442</c:v>
                </c:pt>
                <c:pt idx="612">
                  <c:v>30445</c:v>
                </c:pt>
                <c:pt idx="613">
                  <c:v>30446</c:v>
                </c:pt>
                <c:pt idx="614">
                  <c:v>30447</c:v>
                </c:pt>
                <c:pt idx="615">
                  <c:v>30448</c:v>
                </c:pt>
                <c:pt idx="616">
                  <c:v>30449</c:v>
                </c:pt>
                <c:pt idx="617">
                  <c:v>30452</c:v>
                </c:pt>
                <c:pt idx="618">
                  <c:v>30453</c:v>
                </c:pt>
                <c:pt idx="619">
                  <c:v>30454</c:v>
                </c:pt>
                <c:pt idx="620">
                  <c:v>30455</c:v>
                </c:pt>
                <c:pt idx="621">
                  <c:v>30456</c:v>
                </c:pt>
                <c:pt idx="622">
                  <c:v>30459</c:v>
                </c:pt>
                <c:pt idx="623">
                  <c:v>30460</c:v>
                </c:pt>
                <c:pt idx="624">
                  <c:v>30461</c:v>
                </c:pt>
                <c:pt idx="625">
                  <c:v>30462</c:v>
                </c:pt>
                <c:pt idx="626">
                  <c:v>30463</c:v>
                </c:pt>
                <c:pt idx="627">
                  <c:v>30466</c:v>
                </c:pt>
                <c:pt idx="628">
                  <c:v>30467</c:v>
                </c:pt>
                <c:pt idx="629">
                  <c:v>30468</c:v>
                </c:pt>
                <c:pt idx="630">
                  <c:v>30469</c:v>
                </c:pt>
                <c:pt idx="631">
                  <c:v>30470</c:v>
                </c:pt>
                <c:pt idx="632">
                  <c:v>30473</c:v>
                </c:pt>
                <c:pt idx="633">
                  <c:v>30474</c:v>
                </c:pt>
                <c:pt idx="634">
                  <c:v>30475</c:v>
                </c:pt>
                <c:pt idx="635">
                  <c:v>30476</c:v>
                </c:pt>
                <c:pt idx="636">
                  <c:v>30477</c:v>
                </c:pt>
                <c:pt idx="637">
                  <c:v>30480</c:v>
                </c:pt>
                <c:pt idx="638">
                  <c:v>30481</c:v>
                </c:pt>
                <c:pt idx="639">
                  <c:v>30482</c:v>
                </c:pt>
                <c:pt idx="640">
                  <c:v>30483</c:v>
                </c:pt>
                <c:pt idx="641">
                  <c:v>30484</c:v>
                </c:pt>
                <c:pt idx="642">
                  <c:v>30487</c:v>
                </c:pt>
                <c:pt idx="643">
                  <c:v>30488</c:v>
                </c:pt>
                <c:pt idx="644">
                  <c:v>30489</c:v>
                </c:pt>
                <c:pt idx="645">
                  <c:v>30490</c:v>
                </c:pt>
                <c:pt idx="646">
                  <c:v>30491</c:v>
                </c:pt>
                <c:pt idx="647">
                  <c:v>30494</c:v>
                </c:pt>
                <c:pt idx="648">
                  <c:v>30495</c:v>
                </c:pt>
                <c:pt idx="649">
                  <c:v>30496</c:v>
                </c:pt>
                <c:pt idx="650">
                  <c:v>30497</c:v>
                </c:pt>
                <c:pt idx="651">
                  <c:v>30498</c:v>
                </c:pt>
                <c:pt idx="652">
                  <c:v>30501</c:v>
                </c:pt>
                <c:pt idx="653">
                  <c:v>30502</c:v>
                </c:pt>
                <c:pt idx="654">
                  <c:v>30503</c:v>
                </c:pt>
                <c:pt idx="655">
                  <c:v>30504</c:v>
                </c:pt>
                <c:pt idx="656">
                  <c:v>30505</c:v>
                </c:pt>
                <c:pt idx="657">
                  <c:v>30508</c:v>
                </c:pt>
                <c:pt idx="658">
                  <c:v>30509</c:v>
                </c:pt>
                <c:pt idx="659">
                  <c:v>30510</c:v>
                </c:pt>
                <c:pt idx="660">
                  <c:v>30511</c:v>
                </c:pt>
                <c:pt idx="661">
                  <c:v>30512</c:v>
                </c:pt>
                <c:pt idx="662">
                  <c:v>30515</c:v>
                </c:pt>
                <c:pt idx="663">
                  <c:v>30516</c:v>
                </c:pt>
                <c:pt idx="664">
                  <c:v>30517</c:v>
                </c:pt>
                <c:pt idx="665">
                  <c:v>30518</c:v>
                </c:pt>
                <c:pt idx="666">
                  <c:v>30519</c:v>
                </c:pt>
                <c:pt idx="667">
                  <c:v>30522</c:v>
                </c:pt>
                <c:pt idx="668">
                  <c:v>30523</c:v>
                </c:pt>
                <c:pt idx="669">
                  <c:v>30524</c:v>
                </c:pt>
                <c:pt idx="670">
                  <c:v>30525</c:v>
                </c:pt>
                <c:pt idx="671">
                  <c:v>30526</c:v>
                </c:pt>
                <c:pt idx="672">
                  <c:v>30529</c:v>
                </c:pt>
                <c:pt idx="673">
                  <c:v>30530</c:v>
                </c:pt>
                <c:pt idx="674">
                  <c:v>30531</c:v>
                </c:pt>
                <c:pt idx="675">
                  <c:v>30532</c:v>
                </c:pt>
                <c:pt idx="676">
                  <c:v>30533</c:v>
                </c:pt>
                <c:pt idx="677">
                  <c:v>30536</c:v>
                </c:pt>
                <c:pt idx="678">
                  <c:v>30537</c:v>
                </c:pt>
                <c:pt idx="679">
                  <c:v>30538</c:v>
                </c:pt>
                <c:pt idx="680">
                  <c:v>30539</c:v>
                </c:pt>
                <c:pt idx="681">
                  <c:v>30540</c:v>
                </c:pt>
                <c:pt idx="682">
                  <c:v>30543</c:v>
                </c:pt>
                <c:pt idx="683">
                  <c:v>30544</c:v>
                </c:pt>
                <c:pt idx="684">
                  <c:v>30545</c:v>
                </c:pt>
                <c:pt idx="685">
                  <c:v>30546</c:v>
                </c:pt>
                <c:pt idx="686">
                  <c:v>30547</c:v>
                </c:pt>
                <c:pt idx="687">
                  <c:v>30550</c:v>
                </c:pt>
                <c:pt idx="688">
                  <c:v>30551</c:v>
                </c:pt>
                <c:pt idx="689">
                  <c:v>30552</c:v>
                </c:pt>
                <c:pt idx="690">
                  <c:v>30553</c:v>
                </c:pt>
                <c:pt idx="691">
                  <c:v>30554</c:v>
                </c:pt>
                <c:pt idx="692">
                  <c:v>30557</c:v>
                </c:pt>
                <c:pt idx="693">
                  <c:v>30558</c:v>
                </c:pt>
                <c:pt idx="694">
                  <c:v>30559</c:v>
                </c:pt>
                <c:pt idx="695">
                  <c:v>30560</c:v>
                </c:pt>
                <c:pt idx="696">
                  <c:v>30561</c:v>
                </c:pt>
                <c:pt idx="697">
                  <c:v>30564</c:v>
                </c:pt>
                <c:pt idx="698">
                  <c:v>30565</c:v>
                </c:pt>
                <c:pt idx="699">
                  <c:v>30566</c:v>
                </c:pt>
                <c:pt idx="700">
                  <c:v>30567</c:v>
                </c:pt>
                <c:pt idx="701">
                  <c:v>30568</c:v>
                </c:pt>
                <c:pt idx="702">
                  <c:v>30571</c:v>
                </c:pt>
                <c:pt idx="703">
                  <c:v>30572</c:v>
                </c:pt>
                <c:pt idx="704">
                  <c:v>30573</c:v>
                </c:pt>
                <c:pt idx="705">
                  <c:v>30574</c:v>
                </c:pt>
                <c:pt idx="706">
                  <c:v>30575</c:v>
                </c:pt>
                <c:pt idx="707">
                  <c:v>30578</c:v>
                </c:pt>
                <c:pt idx="708">
                  <c:v>30579</c:v>
                </c:pt>
                <c:pt idx="709">
                  <c:v>30580</c:v>
                </c:pt>
                <c:pt idx="710">
                  <c:v>30581</c:v>
                </c:pt>
                <c:pt idx="711">
                  <c:v>30582</c:v>
                </c:pt>
                <c:pt idx="712">
                  <c:v>30585</c:v>
                </c:pt>
                <c:pt idx="713">
                  <c:v>30586</c:v>
                </c:pt>
                <c:pt idx="714">
                  <c:v>30587</c:v>
                </c:pt>
                <c:pt idx="715">
                  <c:v>30588</c:v>
                </c:pt>
                <c:pt idx="716">
                  <c:v>30589</c:v>
                </c:pt>
                <c:pt idx="717">
                  <c:v>30592</c:v>
                </c:pt>
                <c:pt idx="718">
                  <c:v>30593</c:v>
                </c:pt>
                <c:pt idx="719">
                  <c:v>30594</c:v>
                </c:pt>
                <c:pt idx="720">
                  <c:v>30595</c:v>
                </c:pt>
                <c:pt idx="721">
                  <c:v>30596</c:v>
                </c:pt>
                <c:pt idx="722">
                  <c:v>30599</c:v>
                </c:pt>
                <c:pt idx="723">
                  <c:v>30600</c:v>
                </c:pt>
                <c:pt idx="724">
                  <c:v>30601</c:v>
                </c:pt>
                <c:pt idx="725">
                  <c:v>30602</c:v>
                </c:pt>
                <c:pt idx="726">
                  <c:v>30603</c:v>
                </c:pt>
                <c:pt idx="727">
                  <c:v>30606</c:v>
                </c:pt>
                <c:pt idx="728">
                  <c:v>30607</c:v>
                </c:pt>
                <c:pt idx="729">
                  <c:v>30608</c:v>
                </c:pt>
                <c:pt idx="730">
                  <c:v>30609</c:v>
                </c:pt>
                <c:pt idx="731">
                  <c:v>30610</c:v>
                </c:pt>
                <c:pt idx="732">
                  <c:v>30613</c:v>
                </c:pt>
                <c:pt idx="733">
                  <c:v>30614</c:v>
                </c:pt>
                <c:pt idx="734">
                  <c:v>30615</c:v>
                </c:pt>
                <c:pt idx="735">
                  <c:v>30616</c:v>
                </c:pt>
                <c:pt idx="736">
                  <c:v>30617</c:v>
                </c:pt>
                <c:pt idx="737">
                  <c:v>30620</c:v>
                </c:pt>
                <c:pt idx="738">
                  <c:v>30621</c:v>
                </c:pt>
                <c:pt idx="739">
                  <c:v>30622</c:v>
                </c:pt>
                <c:pt idx="740">
                  <c:v>30623</c:v>
                </c:pt>
                <c:pt idx="741">
                  <c:v>30624</c:v>
                </c:pt>
                <c:pt idx="742">
                  <c:v>30627</c:v>
                </c:pt>
                <c:pt idx="743">
                  <c:v>30628</c:v>
                </c:pt>
                <c:pt idx="744">
                  <c:v>30629</c:v>
                </c:pt>
                <c:pt idx="745">
                  <c:v>30630</c:v>
                </c:pt>
                <c:pt idx="746">
                  <c:v>30631</c:v>
                </c:pt>
                <c:pt idx="747">
                  <c:v>30634</c:v>
                </c:pt>
                <c:pt idx="748">
                  <c:v>30635</c:v>
                </c:pt>
                <c:pt idx="749">
                  <c:v>30636</c:v>
                </c:pt>
                <c:pt idx="750">
                  <c:v>30637</c:v>
                </c:pt>
                <c:pt idx="751">
                  <c:v>30638</c:v>
                </c:pt>
                <c:pt idx="752">
                  <c:v>30641</c:v>
                </c:pt>
                <c:pt idx="753">
                  <c:v>30642</c:v>
                </c:pt>
                <c:pt idx="754">
                  <c:v>30643</c:v>
                </c:pt>
                <c:pt idx="755">
                  <c:v>30644</c:v>
                </c:pt>
                <c:pt idx="756">
                  <c:v>30645</c:v>
                </c:pt>
                <c:pt idx="757">
                  <c:v>30648</c:v>
                </c:pt>
                <c:pt idx="758">
                  <c:v>30649</c:v>
                </c:pt>
                <c:pt idx="759">
                  <c:v>30650</c:v>
                </c:pt>
                <c:pt idx="760">
                  <c:v>30651</c:v>
                </c:pt>
                <c:pt idx="761">
                  <c:v>30652</c:v>
                </c:pt>
                <c:pt idx="762">
                  <c:v>30655</c:v>
                </c:pt>
                <c:pt idx="763">
                  <c:v>30656</c:v>
                </c:pt>
                <c:pt idx="764">
                  <c:v>30657</c:v>
                </c:pt>
                <c:pt idx="765">
                  <c:v>30658</c:v>
                </c:pt>
                <c:pt idx="766">
                  <c:v>30659</c:v>
                </c:pt>
                <c:pt idx="767">
                  <c:v>30662</c:v>
                </c:pt>
                <c:pt idx="768">
                  <c:v>30663</c:v>
                </c:pt>
                <c:pt idx="769">
                  <c:v>30664</c:v>
                </c:pt>
                <c:pt idx="770">
                  <c:v>30665</c:v>
                </c:pt>
                <c:pt idx="771">
                  <c:v>30666</c:v>
                </c:pt>
                <c:pt idx="772">
                  <c:v>30669</c:v>
                </c:pt>
                <c:pt idx="773">
                  <c:v>30670</c:v>
                </c:pt>
                <c:pt idx="774">
                  <c:v>30671</c:v>
                </c:pt>
                <c:pt idx="775">
                  <c:v>30672</c:v>
                </c:pt>
                <c:pt idx="776">
                  <c:v>30673</c:v>
                </c:pt>
                <c:pt idx="777">
                  <c:v>30676</c:v>
                </c:pt>
                <c:pt idx="778">
                  <c:v>30677</c:v>
                </c:pt>
                <c:pt idx="779">
                  <c:v>30678</c:v>
                </c:pt>
                <c:pt idx="780">
                  <c:v>30679</c:v>
                </c:pt>
                <c:pt idx="781">
                  <c:v>30680</c:v>
                </c:pt>
                <c:pt idx="782">
                  <c:v>30683</c:v>
                </c:pt>
                <c:pt idx="783">
                  <c:v>30684</c:v>
                </c:pt>
                <c:pt idx="784">
                  <c:v>30685</c:v>
                </c:pt>
                <c:pt idx="785">
                  <c:v>30686</c:v>
                </c:pt>
                <c:pt idx="786">
                  <c:v>30687</c:v>
                </c:pt>
                <c:pt idx="787">
                  <c:v>30690</c:v>
                </c:pt>
                <c:pt idx="788">
                  <c:v>30691</c:v>
                </c:pt>
                <c:pt idx="789">
                  <c:v>30692</c:v>
                </c:pt>
                <c:pt idx="790">
                  <c:v>30693</c:v>
                </c:pt>
                <c:pt idx="791">
                  <c:v>30694</c:v>
                </c:pt>
                <c:pt idx="792">
                  <c:v>30697</c:v>
                </c:pt>
                <c:pt idx="793">
                  <c:v>30698</c:v>
                </c:pt>
                <c:pt idx="794">
                  <c:v>30699</c:v>
                </c:pt>
                <c:pt idx="795">
                  <c:v>30700</c:v>
                </c:pt>
                <c:pt idx="796">
                  <c:v>30701</c:v>
                </c:pt>
                <c:pt idx="797">
                  <c:v>30704</c:v>
                </c:pt>
                <c:pt idx="798">
                  <c:v>30705</c:v>
                </c:pt>
                <c:pt idx="799">
                  <c:v>30706</c:v>
                </c:pt>
                <c:pt idx="800">
                  <c:v>30707</c:v>
                </c:pt>
                <c:pt idx="801">
                  <c:v>30708</c:v>
                </c:pt>
                <c:pt idx="802">
                  <c:v>30711</c:v>
                </c:pt>
                <c:pt idx="803">
                  <c:v>30712</c:v>
                </c:pt>
                <c:pt idx="804">
                  <c:v>30713</c:v>
                </c:pt>
                <c:pt idx="805">
                  <c:v>30714</c:v>
                </c:pt>
                <c:pt idx="806">
                  <c:v>30715</c:v>
                </c:pt>
                <c:pt idx="807">
                  <c:v>30718</c:v>
                </c:pt>
                <c:pt idx="808">
                  <c:v>30719</c:v>
                </c:pt>
                <c:pt idx="809">
                  <c:v>30720</c:v>
                </c:pt>
                <c:pt idx="810">
                  <c:v>30721</c:v>
                </c:pt>
                <c:pt idx="811">
                  <c:v>30722</c:v>
                </c:pt>
                <c:pt idx="812">
                  <c:v>30725</c:v>
                </c:pt>
                <c:pt idx="813">
                  <c:v>30726</c:v>
                </c:pt>
                <c:pt idx="814">
                  <c:v>30727</c:v>
                </c:pt>
                <c:pt idx="815">
                  <c:v>30728</c:v>
                </c:pt>
                <c:pt idx="816">
                  <c:v>30729</c:v>
                </c:pt>
                <c:pt idx="817">
                  <c:v>30732</c:v>
                </c:pt>
                <c:pt idx="818">
                  <c:v>30733</c:v>
                </c:pt>
                <c:pt idx="819">
                  <c:v>30734</c:v>
                </c:pt>
                <c:pt idx="820">
                  <c:v>30735</c:v>
                </c:pt>
                <c:pt idx="821">
                  <c:v>30736</c:v>
                </c:pt>
                <c:pt idx="822">
                  <c:v>30739</c:v>
                </c:pt>
                <c:pt idx="823">
                  <c:v>30740</c:v>
                </c:pt>
                <c:pt idx="824">
                  <c:v>30741</c:v>
                </c:pt>
                <c:pt idx="825">
                  <c:v>30742</c:v>
                </c:pt>
                <c:pt idx="826">
                  <c:v>30743</c:v>
                </c:pt>
                <c:pt idx="827">
                  <c:v>30746</c:v>
                </c:pt>
                <c:pt idx="828">
                  <c:v>30747</c:v>
                </c:pt>
                <c:pt idx="829">
                  <c:v>30748</c:v>
                </c:pt>
                <c:pt idx="830">
                  <c:v>30749</c:v>
                </c:pt>
                <c:pt idx="831">
                  <c:v>30750</c:v>
                </c:pt>
                <c:pt idx="832">
                  <c:v>30753</c:v>
                </c:pt>
                <c:pt idx="833">
                  <c:v>30754</c:v>
                </c:pt>
                <c:pt idx="834">
                  <c:v>30755</c:v>
                </c:pt>
                <c:pt idx="835">
                  <c:v>30756</c:v>
                </c:pt>
                <c:pt idx="836">
                  <c:v>30757</c:v>
                </c:pt>
                <c:pt idx="837">
                  <c:v>30760</c:v>
                </c:pt>
                <c:pt idx="838">
                  <c:v>30761</c:v>
                </c:pt>
                <c:pt idx="839">
                  <c:v>30762</c:v>
                </c:pt>
                <c:pt idx="840">
                  <c:v>30763</c:v>
                </c:pt>
                <c:pt idx="841">
                  <c:v>30764</c:v>
                </c:pt>
                <c:pt idx="842">
                  <c:v>30767</c:v>
                </c:pt>
                <c:pt idx="843">
                  <c:v>30768</c:v>
                </c:pt>
                <c:pt idx="844">
                  <c:v>30769</c:v>
                </c:pt>
                <c:pt idx="845">
                  <c:v>30770</c:v>
                </c:pt>
                <c:pt idx="846">
                  <c:v>30771</c:v>
                </c:pt>
                <c:pt idx="847">
                  <c:v>30774</c:v>
                </c:pt>
                <c:pt idx="848">
                  <c:v>30775</c:v>
                </c:pt>
                <c:pt idx="849">
                  <c:v>30776</c:v>
                </c:pt>
                <c:pt idx="850">
                  <c:v>30777</c:v>
                </c:pt>
                <c:pt idx="851">
                  <c:v>30778</c:v>
                </c:pt>
                <c:pt idx="852">
                  <c:v>30781</c:v>
                </c:pt>
                <c:pt idx="853">
                  <c:v>30782</c:v>
                </c:pt>
                <c:pt idx="854">
                  <c:v>30783</c:v>
                </c:pt>
                <c:pt idx="855">
                  <c:v>30784</c:v>
                </c:pt>
                <c:pt idx="856">
                  <c:v>30785</c:v>
                </c:pt>
                <c:pt idx="857">
                  <c:v>30788</c:v>
                </c:pt>
                <c:pt idx="858">
                  <c:v>30789</c:v>
                </c:pt>
                <c:pt idx="859">
                  <c:v>30790</c:v>
                </c:pt>
                <c:pt idx="860">
                  <c:v>30791</c:v>
                </c:pt>
                <c:pt idx="861">
                  <c:v>30792</c:v>
                </c:pt>
                <c:pt idx="862">
                  <c:v>30795</c:v>
                </c:pt>
                <c:pt idx="863">
                  <c:v>30796</c:v>
                </c:pt>
                <c:pt idx="864">
                  <c:v>30797</c:v>
                </c:pt>
                <c:pt idx="865">
                  <c:v>30798</c:v>
                </c:pt>
                <c:pt idx="866">
                  <c:v>30799</c:v>
                </c:pt>
                <c:pt idx="867">
                  <c:v>30802</c:v>
                </c:pt>
                <c:pt idx="868">
                  <c:v>30803</c:v>
                </c:pt>
                <c:pt idx="869">
                  <c:v>30804</c:v>
                </c:pt>
                <c:pt idx="870">
                  <c:v>30805</c:v>
                </c:pt>
                <c:pt idx="871">
                  <c:v>30806</c:v>
                </c:pt>
                <c:pt idx="872">
                  <c:v>30809</c:v>
                </c:pt>
                <c:pt idx="873">
                  <c:v>30810</c:v>
                </c:pt>
                <c:pt idx="874">
                  <c:v>30811</c:v>
                </c:pt>
                <c:pt idx="875">
                  <c:v>30812</c:v>
                </c:pt>
                <c:pt idx="876">
                  <c:v>30813</c:v>
                </c:pt>
                <c:pt idx="877">
                  <c:v>30816</c:v>
                </c:pt>
                <c:pt idx="878">
                  <c:v>30817</c:v>
                </c:pt>
                <c:pt idx="879">
                  <c:v>30818</c:v>
                </c:pt>
                <c:pt idx="880">
                  <c:v>30819</c:v>
                </c:pt>
                <c:pt idx="881">
                  <c:v>30820</c:v>
                </c:pt>
                <c:pt idx="882">
                  <c:v>30823</c:v>
                </c:pt>
                <c:pt idx="883">
                  <c:v>30824</c:v>
                </c:pt>
                <c:pt idx="884">
                  <c:v>30825</c:v>
                </c:pt>
                <c:pt idx="885">
                  <c:v>30826</c:v>
                </c:pt>
                <c:pt idx="886">
                  <c:v>30827</c:v>
                </c:pt>
                <c:pt idx="887">
                  <c:v>30830</c:v>
                </c:pt>
                <c:pt idx="888">
                  <c:v>30831</c:v>
                </c:pt>
                <c:pt idx="889">
                  <c:v>30832</c:v>
                </c:pt>
                <c:pt idx="890">
                  <c:v>30833</c:v>
                </c:pt>
                <c:pt idx="891">
                  <c:v>30834</c:v>
                </c:pt>
                <c:pt idx="892">
                  <c:v>30837</c:v>
                </c:pt>
                <c:pt idx="893">
                  <c:v>30838</c:v>
                </c:pt>
                <c:pt idx="894">
                  <c:v>30839</c:v>
                </c:pt>
                <c:pt idx="895">
                  <c:v>30840</c:v>
                </c:pt>
                <c:pt idx="896">
                  <c:v>30841</c:v>
                </c:pt>
                <c:pt idx="897">
                  <c:v>30844</c:v>
                </c:pt>
                <c:pt idx="898">
                  <c:v>30845</c:v>
                </c:pt>
                <c:pt idx="899">
                  <c:v>30846</c:v>
                </c:pt>
                <c:pt idx="900">
                  <c:v>30847</c:v>
                </c:pt>
                <c:pt idx="901">
                  <c:v>30848</c:v>
                </c:pt>
                <c:pt idx="902">
                  <c:v>30851</c:v>
                </c:pt>
                <c:pt idx="903">
                  <c:v>30852</c:v>
                </c:pt>
                <c:pt idx="904">
                  <c:v>30853</c:v>
                </c:pt>
                <c:pt idx="905">
                  <c:v>30854</c:v>
                </c:pt>
                <c:pt idx="906">
                  <c:v>30855</c:v>
                </c:pt>
                <c:pt idx="907">
                  <c:v>30858</c:v>
                </c:pt>
                <c:pt idx="908">
                  <c:v>30859</c:v>
                </c:pt>
                <c:pt idx="909">
                  <c:v>30860</c:v>
                </c:pt>
                <c:pt idx="910">
                  <c:v>30861</c:v>
                </c:pt>
                <c:pt idx="911">
                  <c:v>30862</c:v>
                </c:pt>
                <c:pt idx="912">
                  <c:v>30865</c:v>
                </c:pt>
                <c:pt idx="913">
                  <c:v>30866</c:v>
                </c:pt>
                <c:pt idx="914">
                  <c:v>30867</c:v>
                </c:pt>
                <c:pt idx="915">
                  <c:v>30868</c:v>
                </c:pt>
                <c:pt idx="916">
                  <c:v>30869</c:v>
                </c:pt>
                <c:pt idx="917">
                  <c:v>30872</c:v>
                </c:pt>
                <c:pt idx="918">
                  <c:v>30873</c:v>
                </c:pt>
                <c:pt idx="919">
                  <c:v>30874</c:v>
                </c:pt>
                <c:pt idx="920">
                  <c:v>30875</c:v>
                </c:pt>
                <c:pt idx="921">
                  <c:v>30876</c:v>
                </c:pt>
                <c:pt idx="922">
                  <c:v>30879</c:v>
                </c:pt>
                <c:pt idx="923">
                  <c:v>30880</c:v>
                </c:pt>
                <c:pt idx="924">
                  <c:v>30881</c:v>
                </c:pt>
                <c:pt idx="925">
                  <c:v>30882</c:v>
                </c:pt>
                <c:pt idx="926">
                  <c:v>30883</c:v>
                </c:pt>
                <c:pt idx="927">
                  <c:v>30886</c:v>
                </c:pt>
                <c:pt idx="928">
                  <c:v>30887</c:v>
                </c:pt>
                <c:pt idx="929">
                  <c:v>30888</c:v>
                </c:pt>
                <c:pt idx="930">
                  <c:v>30889</c:v>
                </c:pt>
                <c:pt idx="931">
                  <c:v>30890</c:v>
                </c:pt>
                <c:pt idx="932">
                  <c:v>30893</c:v>
                </c:pt>
                <c:pt idx="933">
                  <c:v>30894</c:v>
                </c:pt>
                <c:pt idx="934">
                  <c:v>30895</c:v>
                </c:pt>
                <c:pt idx="935">
                  <c:v>30896</c:v>
                </c:pt>
                <c:pt idx="936">
                  <c:v>30897</c:v>
                </c:pt>
                <c:pt idx="937">
                  <c:v>30900</c:v>
                </c:pt>
                <c:pt idx="938">
                  <c:v>30901</c:v>
                </c:pt>
                <c:pt idx="939">
                  <c:v>30902</c:v>
                </c:pt>
                <c:pt idx="940">
                  <c:v>30903</c:v>
                </c:pt>
                <c:pt idx="941">
                  <c:v>30904</c:v>
                </c:pt>
                <c:pt idx="942">
                  <c:v>30907</c:v>
                </c:pt>
                <c:pt idx="943">
                  <c:v>30908</c:v>
                </c:pt>
                <c:pt idx="944">
                  <c:v>30909</c:v>
                </c:pt>
                <c:pt idx="945">
                  <c:v>30910</c:v>
                </c:pt>
                <c:pt idx="946">
                  <c:v>30911</c:v>
                </c:pt>
                <c:pt idx="947">
                  <c:v>30914</c:v>
                </c:pt>
                <c:pt idx="948">
                  <c:v>30915</c:v>
                </c:pt>
                <c:pt idx="949">
                  <c:v>30916</c:v>
                </c:pt>
                <c:pt idx="950">
                  <c:v>30917</c:v>
                </c:pt>
                <c:pt idx="951">
                  <c:v>30918</c:v>
                </c:pt>
                <c:pt idx="952">
                  <c:v>30921</c:v>
                </c:pt>
                <c:pt idx="953">
                  <c:v>30922</c:v>
                </c:pt>
                <c:pt idx="954">
                  <c:v>30923</c:v>
                </c:pt>
                <c:pt idx="955">
                  <c:v>30924</c:v>
                </c:pt>
                <c:pt idx="956">
                  <c:v>30925</c:v>
                </c:pt>
                <c:pt idx="957">
                  <c:v>30928</c:v>
                </c:pt>
                <c:pt idx="958">
                  <c:v>30929</c:v>
                </c:pt>
                <c:pt idx="959">
                  <c:v>30930</c:v>
                </c:pt>
                <c:pt idx="960">
                  <c:v>30931</c:v>
                </c:pt>
                <c:pt idx="961">
                  <c:v>30932</c:v>
                </c:pt>
                <c:pt idx="962">
                  <c:v>30935</c:v>
                </c:pt>
                <c:pt idx="963">
                  <c:v>30936</c:v>
                </c:pt>
                <c:pt idx="964">
                  <c:v>30937</c:v>
                </c:pt>
                <c:pt idx="965">
                  <c:v>30938</c:v>
                </c:pt>
                <c:pt idx="966">
                  <c:v>30939</c:v>
                </c:pt>
                <c:pt idx="967">
                  <c:v>30942</c:v>
                </c:pt>
                <c:pt idx="968">
                  <c:v>30943</c:v>
                </c:pt>
                <c:pt idx="969">
                  <c:v>30944</c:v>
                </c:pt>
                <c:pt idx="970">
                  <c:v>30945</c:v>
                </c:pt>
                <c:pt idx="971">
                  <c:v>30946</c:v>
                </c:pt>
                <c:pt idx="972">
                  <c:v>30949</c:v>
                </c:pt>
                <c:pt idx="973">
                  <c:v>30950</c:v>
                </c:pt>
                <c:pt idx="974">
                  <c:v>30951</c:v>
                </c:pt>
                <c:pt idx="975">
                  <c:v>30952</c:v>
                </c:pt>
                <c:pt idx="976">
                  <c:v>30953</c:v>
                </c:pt>
                <c:pt idx="977">
                  <c:v>30956</c:v>
                </c:pt>
                <c:pt idx="978">
                  <c:v>30957</c:v>
                </c:pt>
                <c:pt idx="979">
                  <c:v>30958</c:v>
                </c:pt>
                <c:pt idx="980">
                  <c:v>30959</c:v>
                </c:pt>
                <c:pt idx="981">
                  <c:v>30960</c:v>
                </c:pt>
                <c:pt idx="982">
                  <c:v>30963</c:v>
                </c:pt>
                <c:pt idx="983">
                  <c:v>30964</c:v>
                </c:pt>
                <c:pt idx="984">
                  <c:v>30965</c:v>
                </c:pt>
                <c:pt idx="985">
                  <c:v>30966</c:v>
                </c:pt>
                <c:pt idx="986">
                  <c:v>30967</c:v>
                </c:pt>
                <c:pt idx="987">
                  <c:v>30970</c:v>
                </c:pt>
                <c:pt idx="988">
                  <c:v>30971</c:v>
                </c:pt>
                <c:pt idx="989">
                  <c:v>30972</c:v>
                </c:pt>
                <c:pt idx="990">
                  <c:v>30973</c:v>
                </c:pt>
                <c:pt idx="991">
                  <c:v>30974</c:v>
                </c:pt>
                <c:pt idx="992">
                  <c:v>30977</c:v>
                </c:pt>
                <c:pt idx="993">
                  <c:v>30978</c:v>
                </c:pt>
                <c:pt idx="994">
                  <c:v>30979</c:v>
                </c:pt>
                <c:pt idx="995">
                  <c:v>30980</c:v>
                </c:pt>
                <c:pt idx="996">
                  <c:v>30981</c:v>
                </c:pt>
                <c:pt idx="997">
                  <c:v>30984</c:v>
                </c:pt>
                <c:pt idx="998">
                  <c:v>30985</c:v>
                </c:pt>
                <c:pt idx="999">
                  <c:v>30986</c:v>
                </c:pt>
                <c:pt idx="1000">
                  <c:v>30987</c:v>
                </c:pt>
                <c:pt idx="1001">
                  <c:v>30988</c:v>
                </c:pt>
                <c:pt idx="1002">
                  <c:v>30991</c:v>
                </c:pt>
                <c:pt idx="1003">
                  <c:v>30992</c:v>
                </c:pt>
                <c:pt idx="1004">
                  <c:v>30993</c:v>
                </c:pt>
                <c:pt idx="1005">
                  <c:v>30994</c:v>
                </c:pt>
                <c:pt idx="1006">
                  <c:v>30995</c:v>
                </c:pt>
                <c:pt idx="1007">
                  <c:v>30998</c:v>
                </c:pt>
                <c:pt idx="1008">
                  <c:v>30999</c:v>
                </c:pt>
                <c:pt idx="1009">
                  <c:v>31000</c:v>
                </c:pt>
                <c:pt idx="1010">
                  <c:v>31001</c:v>
                </c:pt>
                <c:pt idx="1011">
                  <c:v>31002</c:v>
                </c:pt>
                <c:pt idx="1012">
                  <c:v>31005</c:v>
                </c:pt>
                <c:pt idx="1013">
                  <c:v>31006</c:v>
                </c:pt>
                <c:pt idx="1014">
                  <c:v>31007</c:v>
                </c:pt>
                <c:pt idx="1015">
                  <c:v>31008</c:v>
                </c:pt>
                <c:pt idx="1016">
                  <c:v>31009</c:v>
                </c:pt>
                <c:pt idx="1017">
                  <c:v>31012</c:v>
                </c:pt>
                <c:pt idx="1018">
                  <c:v>31013</c:v>
                </c:pt>
                <c:pt idx="1019">
                  <c:v>31014</c:v>
                </c:pt>
                <c:pt idx="1020">
                  <c:v>31015</c:v>
                </c:pt>
                <c:pt idx="1021">
                  <c:v>31016</c:v>
                </c:pt>
                <c:pt idx="1022">
                  <c:v>31019</c:v>
                </c:pt>
                <c:pt idx="1023">
                  <c:v>31020</c:v>
                </c:pt>
                <c:pt idx="1024">
                  <c:v>31021</c:v>
                </c:pt>
                <c:pt idx="1025">
                  <c:v>31022</c:v>
                </c:pt>
                <c:pt idx="1026">
                  <c:v>31023</c:v>
                </c:pt>
                <c:pt idx="1027">
                  <c:v>31026</c:v>
                </c:pt>
                <c:pt idx="1028">
                  <c:v>31027</c:v>
                </c:pt>
                <c:pt idx="1029">
                  <c:v>31028</c:v>
                </c:pt>
                <c:pt idx="1030">
                  <c:v>31029</c:v>
                </c:pt>
                <c:pt idx="1031">
                  <c:v>31030</c:v>
                </c:pt>
                <c:pt idx="1032">
                  <c:v>31033</c:v>
                </c:pt>
                <c:pt idx="1033">
                  <c:v>31034</c:v>
                </c:pt>
                <c:pt idx="1034">
                  <c:v>31035</c:v>
                </c:pt>
                <c:pt idx="1035">
                  <c:v>31036</c:v>
                </c:pt>
                <c:pt idx="1036">
                  <c:v>31037</c:v>
                </c:pt>
                <c:pt idx="1037">
                  <c:v>31040</c:v>
                </c:pt>
                <c:pt idx="1038">
                  <c:v>31041</c:v>
                </c:pt>
                <c:pt idx="1039">
                  <c:v>31042</c:v>
                </c:pt>
                <c:pt idx="1040">
                  <c:v>31043</c:v>
                </c:pt>
                <c:pt idx="1041">
                  <c:v>31044</c:v>
                </c:pt>
                <c:pt idx="1042">
                  <c:v>31047</c:v>
                </c:pt>
                <c:pt idx="1043">
                  <c:v>31048</c:v>
                </c:pt>
                <c:pt idx="1044">
                  <c:v>31049</c:v>
                </c:pt>
                <c:pt idx="1045">
                  <c:v>31050</c:v>
                </c:pt>
                <c:pt idx="1046">
                  <c:v>31051</c:v>
                </c:pt>
                <c:pt idx="1047">
                  <c:v>31054</c:v>
                </c:pt>
                <c:pt idx="1048">
                  <c:v>31055</c:v>
                </c:pt>
                <c:pt idx="1049">
                  <c:v>31056</c:v>
                </c:pt>
                <c:pt idx="1050">
                  <c:v>31057</c:v>
                </c:pt>
                <c:pt idx="1051">
                  <c:v>31058</c:v>
                </c:pt>
                <c:pt idx="1052">
                  <c:v>31061</c:v>
                </c:pt>
                <c:pt idx="1053">
                  <c:v>31062</c:v>
                </c:pt>
                <c:pt idx="1054">
                  <c:v>31063</c:v>
                </c:pt>
                <c:pt idx="1055">
                  <c:v>31064</c:v>
                </c:pt>
                <c:pt idx="1056">
                  <c:v>31065</c:v>
                </c:pt>
                <c:pt idx="1057">
                  <c:v>31068</c:v>
                </c:pt>
                <c:pt idx="1058">
                  <c:v>31069</c:v>
                </c:pt>
                <c:pt idx="1059">
                  <c:v>31070</c:v>
                </c:pt>
                <c:pt idx="1060">
                  <c:v>31071</c:v>
                </c:pt>
                <c:pt idx="1061">
                  <c:v>31072</c:v>
                </c:pt>
                <c:pt idx="1062">
                  <c:v>31075</c:v>
                </c:pt>
                <c:pt idx="1063">
                  <c:v>31076</c:v>
                </c:pt>
                <c:pt idx="1064">
                  <c:v>31077</c:v>
                </c:pt>
                <c:pt idx="1065">
                  <c:v>31078</c:v>
                </c:pt>
                <c:pt idx="1066">
                  <c:v>31079</c:v>
                </c:pt>
                <c:pt idx="1067">
                  <c:v>31082</c:v>
                </c:pt>
                <c:pt idx="1068">
                  <c:v>31083</c:v>
                </c:pt>
                <c:pt idx="1069">
                  <c:v>31084</c:v>
                </c:pt>
                <c:pt idx="1070">
                  <c:v>31085</c:v>
                </c:pt>
                <c:pt idx="1071">
                  <c:v>31086</c:v>
                </c:pt>
                <c:pt idx="1072">
                  <c:v>31089</c:v>
                </c:pt>
                <c:pt idx="1073">
                  <c:v>31090</c:v>
                </c:pt>
                <c:pt idx="1074">
                  <c:v>31091</c:v>
                </c:pt>
                <c:pt idx="1075">
                  <c:v>31092</c:v>
                </c:pt>
                <c:pt idx="1076">
                  <c:v>31093</c:v>
                </c:pt>
                <c:pt idx="1077">
                  <c:v>31096</c:v>
                </c:pt>
                <c:pt idx="1078">
                  <c:v>31097</c:v>
                </c:pt>
                <c:pt idx="1079">
                  <c:v>31098</c:v>
                </c:pt>
                <c:pt idx="1080">
                  <c:v>31099</c:v>
                </c:pt>
                <c:pt idx="1081">
                  <c:v>31100</c:v>
                </c:pt>
                <c:pt idx="1082">
                  <c:v>31103</c:v>
                </c:pt>
                <c:pt idx="1083">
                  <c:v>31104</c:v>
                </c:pt>
                <c:pt idx="1084">
                  <c:v>31105</c:v>
                </c:pt>
                <c:pt idx="1085">
                  <c:v>31106</c:v>
                </c:pt>
                <c:pt idx="1086">
                  <c:v>31107</c:v>
                </c:pt>
                <c:pt idx="1087">
                  <c:v>31110</c:v>
                </c:pt>
                <c:pt idx="1088">
                  <c:v>31111</c:v>
                </c:pt>
                <c:pt idx="1089">
                  <c:v>31112</c:v>
                </c:pt>
                <c:pt idx="1090">
                  <c:v>31113</c:v>
                </c:pt>
                <c:pt idx="1091">
                  <c:v>31114</c:v>
                </c:pt>
                <c:pt idx="1092">
                  <c:v>31117</c:v>
                </c:pt>
                <c:pt idx="1093">
                  <c:v>31118</c:v>
                </c:pt>
                <c:pt idx="1094">
                  <c:v>31119</c:v>
                </c:pt>
                <c:pt idx="1095">
                  <c:v>31120</c:v>
                </c:pt>
                <c:pt idx="1096">
                  <c:v>31121</c:v>
                </c:pt>
                <c:pt idx="1097">
                  <c:v>31124</c:v>
                </c:pt>
                <c:pt idx="1098">
                  <c:v>31125</c:v>
                </c:pt>
                <c:pt idx="1099">
                  <c:v>31126</c:v>
                </c:pt>
                <c:pt idx="1100">
                  <c:v>31127</c:v>
                </c:pt>
                <c:pt idx="1101">
                  <c:v>31128</c:v>
                </c:pt>
                <c:pt idx="1102">
                  <c:v>31131</c:v>
                </c:pt>
                <c:pt idx="1103">
                  <c:v>31132</c:v>
                </c:pt>
                <c:pt idx="1104">
                  <c:v>31133</c:v>
                </c:pt>
                <c:pt idx="1105">
                  <c:v>31134</c:v>
                </c:pt>
                <c:pt idx="1106">
                  <c:v>31135</c:v>
                </c:pt>
                <c:pt idx="1107">
                  <c:v>31138</c:v>
                </c:pt>
                <c:pt idx="1108">
                  <c:v>31139</c:v>
                </c:pt>
                <c:pt idx="1109">
                  <c:v>31140</c:v>
                </c:pt>
                <c:pt idx="1110">
                  <c:v>31141</c:v>
                </c:pt>
                <c:pt idx="1111">
                  <c:v>31142</c:v>
                </c:pt>
                <c:pt idx="1112">
                  <c:v>31145</c:v>
                </c:pt>
                <c:pt idx="1113">
                  <c:v>31146</c:v>
                </c:pt>
                <c:pt idx="1114">
                  <c:v>31147</c:v>
                </c:pt>
                <c:pt idx="1115">
                  <c:v>31148</c:v>
                </c:pt>
                <c:pt idx="1116">
                  <c:v>31149</c:v>
                </c:pt>
                <c:pt idx="1117">
                  <c:v>31152</c:v>
                </c:pt>
                <c:pt idx="1118">
                  <c:v>31153</c:v>
                </c:pt>
                <c:pt idx="1119">
                  <c:v>31154</c:v>
                </c:pt>
                <c:pt idx="1120">
                  <c:v>31155</c:v>
                </c:pt>
                <c:pt idx="1121">
                  <c:v>31156</c:v>
                </c:pt>
                <c:pt idx="1122">
                  <c:v>31159</c:v>
                </c:pt>
                <c:pt idx="1123">
                  <c:v>31160</c:v>
                </c:pt>
                <c:pt idx="1124">
                  <c:v>31161</c:v>
                </c:pt>
                <c:pt idx="1125">
                  <c:v>31162</c:v>
                </c:pt>
                <c:pt idx="1126">
                  <c:v>31163</c:v>
                </c:pt>
                <c:pt idx="1127">
                  <c:v>31166</c:v>
                </c:pt>
                <c:pt idx="1128">
                  <c:v>31167</c:v>
                </c:pt>
                <c:pt idx="1129">
                  <c:v>31168</c:v>
                </c:pt>
                <c:pt idx="1130">
                  <c:v>31169</c:v>
                </c:pt>
                <c:pt idx="1131">
                  <c:v>31170</c:v>
                </c:pt>
                <c:pt idx="1132">
                  <c:v>31173</c:v>
                </c:pt>
                <c:pt idx="1133">
                  <c:v>31174</c:v>
                </c:pt>
                <c:pt idx="1134">
                  <c:v>31175</c:v>
                </c:pt>
                <c:pt idx="1135">
                  <c:v>31176</c:v>
                </c:pt>
                <c:pt idx="1136">
                  <c:v>31177</c:v>
                </c:pt>
                <c:pt idx="1137">
                  <c:v>31180</c:v>
                </c:pt>
                <c:pt idx="1138">
                  <c:v>31181</c:v>
                </c:pt>
                <c:pt idx="1139">
                  <c:v>31182</c:v>
                </c:pt>
                <c:pt idx="1140">
                  <c:v>31183</c:v>
                </c:pt>
                <c:pt idx="1141">
                  <c:v>31184</c:v>
                </c:pt>
                <c:pt idx="1142">
                  <c:v>31187</c:v>
                </c:pt>
                <c:pt idx="1143">
                  <c:v>31188</c:v>
                </c:pt>
                <c:pt idx="1144">
                  <c:v>31189</c:v>
                </c:pt>
                <c:pt idx="1145">
                  <c:v>31190</c:v>
                </c:pt>
                <c:pt idx="1146">
                  <c:v>31191</c:v>
                </c:pt>
                <c:pt idx="1147">
                  <c:v>31194</c:v>
                </c:pt>
                <c:pt idx="1148">
                  <c:v>31195</c:v>
                </c:pt>
                <c:pt idx="1149">
                  <c:v>31196</c:v>
                </c:pt>
                <c:pt idx="1150">
                  <c:v>31197</c:v>
                </c:pt>
                <c:pt idx="1151">
                  <c:v>31198</c:v>
                </c:pt>
                <c:pt idx="1152">
                  <c:v>31201</c:v>
                </c:pt>
                <c:pt idx="1153">
                  <c:v>31202</c:v>
                </c:pt>
                <c:pt idx="1154">
                  <c:v>31203</c:v>
                </c:pt>
                <c:pt idx="1155">
                  <c:v>31204</c:v>
                </c:pt>
                <c:pt idx="1156">
                  <c:v>31205</c:v>
                </c:pt>
                <c:pt idx="1157">
                  <c:v>31208</c:v>
                </c:pt>
                <c:pt idx="1158">
                  <c:v>31209</c:v>
                </c:pt>
                <c:pt idx="1159">
                  <c:v>31210</c:v>
                </c:pt>
                <c:pt idx="1160">
                  <c:v>31211</c:v>
                </c:pt>
                <c:pt idx="1161">
                  <c:v>31212</c:v>
                </c:pt>
                <c:pt idx="1162">
                  <c:v>31215</c:v>
                </c:pt>
                <c:pt idx="1163">
                  <c:v>31216</c:v>
                </c:pt>
                <c:pt idx="1164">
                  <c:v>31217</c:v>
                </c:pt>
                <c:pt idx="1165">
                  <c:v>31218</c:v>
                </c:pt>
                <c:pt idx="1166">
                  <c:v>31219</c:v>
                </c:pt>
                <c:pt idx="1167">
                  <c:v>31222</c:v>
                </c:pt>
                <c:pt idx="1168">
                  <c:v>31223</c:v>
                </c:pt>
                <c:pt idx="1169">
                  <c:v>31224</c:v>
                </c:pt>
                <c:pt idx="1170">
                  <c:v>31225</c:v>
                </c:pt>
                <c:pt idx="1171">
                  <c:v>31226</c:v>
                </c:pt>
                <c:pt idx="1172">
                  <c:v>31229</c:v>
                </c:pt>
                <c:pt idx="1173">
                  <c:v>31230</c:v>
                </c:pt>
                <c:pt idx="1174">
                  <c:v>31231</c:v>
                </c:pt>
                <c:pt idx="1175">
                  <c:v>31232</c:v>
                </c:pt>
                <c:pt idx="1176">
                  <c:v>31233</c:v>
                </c:pt>
                <c:pt idx="1177">
                  <c:v>31236</c:v>
                </c:pt>
                <c:pt idx="1178">
                  <c:v>31237</c:v>
                </c:pt>
                <c:pt idx="1179">
                  <c:v>31238</c:v>
                </c:pt>
                <c:pt idx="1180">
                  <c:v>31239</c:v>
                </c:pt>
                <c:pt idx="1181">
                  <c:v>31240</c:v>
                </c:pt>
                <c:pt idx="1182">
                  <c:v>31243</c:v>
                </c:pt>
                <c:pt idx="1183">
                  <c:v>31244</c:v>
                </c:pt>
                <c:pt idx="1184">
                  <c:v>31245</c:v>
                </c:pt>
                <c:pt idx="1185">
                  <c:v>31246</c:v>
                </c:pt>
                <c:pt idx="1186">
                  <c:v>31247</c:v>
                </c:pt>
                <c:pt idx="1187">
                  <c:v>31250</c:v>
                </c:pt>
                <c:pt idx="1188">
                  <c:v>31251</c:v>
                </c:pt>
                <c:pt idx="1189">
                  <c:v>31252</c:v>
                </c:pt>
                <c:pt idx="1190">
                  <c:v>31253</c:v>
                </c:pt>
                <c:pt idx="1191">
                  <c:v>31254</c:v>
                </c:pt>
                <c:pt idx="1192">
                  <c:v>31257</c:v>
                </c:pt>
                <c:pt idx="1193">
                  <c:v>31258</c:v>
                </c:pt>
                <c:pt idx="1194">
                  <c:v>31259</c:v>
                </c:pt>
                <c:pt idx="1195">
                  <c:v>31260</c:v>
                </c:pt>
                <c:pt idx="1196">
                  <c:v>31261</c:v>
                </c:pt>
                <c:pt idx="1197">
                  <c:v>31264</c:v>
                </c:pt>
                <c:pt idx="1198">
                  <c:v>31265</c:v>
                </c:pt>
                <c:pt idx="1199">
                  <c:v>31266</c:v>
                </c:pt>
                <c:pt idx="1200">
                  <c:v>31267</c:v>
                </c:pt>
                <c:pt idx="1201">
                  <c:v>31268</c:v>
                </c:pt>
                <c:pt idx="1202">
                  <c:v>31271</c:v>
                </c:pt>
                <c:pt idx="1203">
                  <c:v>31272</c:v>
                </c:pt>
                <c:pt idx="1204">
                  <c:v>31273</c:v>
                </c:pt>
                <c:pt idx="1205">
                  <c:v>31274</c:v>
                </c:pt>
                <c:pt idx="1206">
                  <c:v>31275</c:v>
                </c:pt>
                <c:pt idx="1207">
                  <c:v>31278</c:v>
                </c:pt>
                <c:pt idx="1208">
                  <c:v>31279</c:v>
                </c:pt>
                <c:pt idx="1209">
                  <c:v>31280</c:v>
                </c:pt>
                <c:pt idx="1210">
                  <c:v>31281</c:v>
                </c:pt>
                <c:pt idx="1211">
                  <c:v>31282</c:v>
                </c:pt>
                <c:pt idx="1212">
                  <c:v>31285</c:v>
                </c:pt>
                <c:pt idx="1213">
                  <c:v>31286</c:v>
                </c:pt>
                <c:pt idx="1214">
                  <c:v>31287</c:v>
                </c:pt>
                <c:pt idx="1215">
                  <c:v>31288</c:v>
                </c:pt>
                <c:pt idx="1216">
                  <c:v>31289</c:v>
                </c:pt>
                <c:pt idx="1217">
                  <c:v>31292</c:v>
                </c:pt>
                <c:pt idx="1218">
                  <c:v>31293</c:v>
                </c:pt>
                <c:pt idx="1219">
                  <c:v>31294</c:v>
                </c:pt>
                <c:pt idx="1220">
                  <c:v>31295</c:v>
                </c:pt>
                <c:pt idx="1221">
                  <c:v>31296</c:v>
                </c:pt>
                <c:pt idx="1222">
                  <c:v>31299</c:v>
                </c:pt>
                <c:pt idx="1223">
                  <c:v>31300</c:v>
                </c:pt>
                <c:pt idx="1224">
                  <c:v>31301</c:v>
                </c:pt>
                <c:pt idx="1225">
                  <c:v>31302</c:v>
                </c:pt>
                <c:pt idx="1226">
                  <c:v>31303</c:v>
                </c:pt>
                <c:pt idx="1227">
                  <c:v>31306</c:v>
                </c:pt>
                <c:pt idx="1228">
                  <c:v>31307</c:v>
                </c:pt>
                <c:pt idx="1229">
                  <c:v>31308</c:v>
                </c:pt>
                <c:pt idx="1230">
                  <c:v>31309</c:v>
                </c:pt>
                <c:pt idx="1231">
                  <c:v>31310</c:v>
                </c:pt>
                <c:pt idx="1232">
                  <c:v>31313</c:v>
                </c:pt>
                <c:pt idx="1233">
                  <c:v>31314</c:v>
                </c:pt>
                <c:pt idx="1234">
                  <c:v>31315</c:v>
                </c:pt>
                <c:pt idx="1235">
                  <c:v>31316</c:v>
                </c:pt>
                <c:pt idx="1236">
                  <c:v>31317</c:v>
                </c:pt>
                <c:pt idx="1237">
                  <c:v>31320</c:v>
                </c:pt>
                <c:pt idx="1238">
                  <c:v>31321</c:v>
                </c:pt>
                <c:pt idx="1239">
                  <c:v>31322</c:v>
                </c:pt>
                <c:pt idx="1240">
                  <c:v>31323</c:v>
                </c:pt>
                <c:pt idx="1241">
                  <c:v>31324</c:v>
                </c:pt>
                <c:pt idx="1242">
                  <c:v>31327</c:v>
                </c:pt>
                <c:pt idx="1243">
                  <c:v>31328</c:v>
                </c:pt>
                <c:pt idx="1244">
                  <c:v>31329</c:v>
                </c:pt>
                <c:pt idx="1245">
                  <c:v>31330</c:v>
                </c:pt>
                <c:pt idx="1246">
                  <c:v>31331</c:v>
                </c:pt>
                <c:pt idx="1247">
                  <c:v>31334</c:v>
                </c:pt>
                <c:pt idx="1248">
                  <c:v>31335</c:v>
                </c:pt>
                <c:pt idx="1249">
                  <c:v>31336</c:v>
                </c:pt>
                <c:pt idx="1250">
                  <c:v>31337</c:v>
                </c:pt>
                <c:pt idx="1251">
                  <c:v>31338</c:v>
                </c:pt>
                <c:pt idx="1252">
                  <c:v>31341</c:v>
                </c:pt>
                <c:pt idx="1253">
                  <c:v>31342</c:v>
                </c:pt>
                <c:pt idx="1254">
                  <c:v>31343</c:v>
                </c:pt>
                <c:pt idx="1255">
                  <c:v>31344</c:v>
                </c:pt>
                <c:pt idx="1256">
                  <c:v>31345</c:v>
                </c:pt>
                <c:pt idx="1257">
                  <c:v>31348</c:v>
                </c:pt>
                <c:pt idx="1258">
                  <c:v>31349</c:v>
                </c:pt>
                <c:pt idx="1259">
                  <c:v>31350</c:v>
                </c:pt>
                <c:pt idx="1260">
                  <c:v>31351</c:v>
                </c:pt>
                <c:pt idx="1261">
                  <c:v>31352</c:v>
                </c:pt>
                <c:pt idx="1262">
                  <c:v>31355</c:v>
                </c:pt>
                <c:pt idx="1263">
                  <c:v>31356</c:v>
                </c:pt>
                <c:pt idx="1264">
                  <c:v>31357</c:v>
                </c:pt>
                <c:pt idx="1265">
                  <c:v>31358</c:v>
                </c:pt>
                <c:pt idx="1266">
                  <c:v>31359</c:v>
                </c:pt>
                <c:pt idx="1267">
                  <c:v>31362</c:v>
                </c:pt>
                <c:pt idx="1268">
                  <c:v>31363</c:v>
                </c:pt>
                <c:pt idx="1269">
                  <c:v>31364</c:v>
                </c:pt>
                <c:pt idx="1270">
                  <c:v>31365</c:v>
                </c:pt>
                <c:pt idx="1271">
                  <c:v>31366</c:v>
                </c:pt>
                <c:pt idx="1272">
                  <c:v>31369</c:v>
                </c:pt>
                <c:pt idx="1273">
                  <c:v>31370</c:v>
                </c:pt>
                <c:pt idx="1274">
                  <c:v>31371</c:v>
                </c:pt>
                <c:pt idx="1275">
                  <c:v>31372</c:v>
                </c:pt>
                <c:pt idx="1276">
                  <c:v>31373</c:v>
                </c:pt>
                <c:pt idx="1277">
                  <c:v>31376</c:v>
                </c:pt>
                <c:pt idx="1278">
                  <c:v>31377</c:v>
                </c:pt>
                <c:pt idx="1279">
                  <c:v>31378</c:v>
                </c:pt>
                <c:pt idx="1280">
                  <c:v>31379</c:v>
                </c:pt>
                <c:pt idx="1281">
                  <c:v>31380</c:v>
                </c:pt>
                <c:pt idx="1282">
                  <c:v>31383</c:v>
                </c:pt>
                <c:pt idx="1283">
                  <c:v>31384</c:v>
                </c:pt>
                <c:pt idx="1284">
                  <c:v>31385</c:v>
                </c:pt>
                <c:pt idx="1285">
                  <c:v>31386</c:v>
                </c:pt>
                <c:pt idx="1286">
                  <c:v>31387</c:v>
                </c:pt>
                <c:pt idx="1287">
                  <c:v>31390</c:v>
                </c:pt>
                <c:pt idx="1288">
                  <c:v>31391</c:v>
                </c:pt>
                <c:pt idx="1289">
                  <c:v>31392</c:v>
                </c:pt>
                <c:pt idx="1290">
                  <c:v>31393</c:v>
                </c:pt>
                <c:pt idx="1291">
                  <c:v>31394</c:v>
                </c:pt>
                <c:pt idx="1292">
                  <c:v>31397</c:v>
                </c:pt>
                <c:pt idx="1293">
                  <c:v>31398</c:v>
                </c:pt>
                <c:pt idx="1294">
                  <c:v>31399</c:v>
                </c:pt>
                <c:pt idx="1295">
                  <c:v>31400</c:v>
                </c:pt>
                <c:pt idx="1296">
                  <c:v>31401</c:v>
                </c:pt>
                <c:pt idx="1297">
                  <c:v>31404</c:v>
                </c:pt>
                <c:pt idx="1298">
                  <c:v>31405</c:v>
                </c:pt>
                <c:pt idx="1299">
                  <c:v>31406</c:v>
                </c:pt>
                <c:pt idx="1300">
                  <c:v>31407</c:v>
                </c:pt>
                <c:pt idx="1301">
                  <c:v>31408</c:v>
                </c:pt>
                <c:pt idx="1302">
                  <c:v>31411</c:v>
                </c:pt>
                <c:pt idx="1303">
                  <c:v>31412</c:v>
                </c:pt>
                <c:pt idx="1304">
                  <c:v>31413</c:v>
                </c:pt>
                <c:pt idx="1305">
                  <c:v>31414</c:v>
                </c:pt>
                <c:pt idx="1306">
                  <c:v>31415</c:v>
                </c:pt>
                <c:pt idx="1307">
                  <c:v>31418</c:v>
                </c:pt>
                <c:pt idx="1308">
                  <c:v>31419</c:v>
                </c:pt>
                <c:pt idx="1309">
                  <c:v>31420</c:v>
                </c:pt>
                <c:pt idx="1310">
                  <c:v>31421</c:v>
                </c:pt>
                <c:pt idx="1311">
                  <c:v>31422</c:v>
                </c:pt>
                <c:pt idx="1312">
                  <c:v>31425</c:v>
                </c:pt>
                <c:pt idx="1313">
                  <c:v>31426</c:v>
                </c:pt>
                <c:pt idx="1314">
                  <c:v>31427</c:v>
                </c:pt>
                <c:pt idx="1315">
                  <c:v>31428</c:v>
                </c:pt>
                <c:pt idx="1316">
                  <c:v>31429</c:v>
                </c:pt>
                <c:pt idx="1317">
                  <c:v>31432</c:v>
                </c:pt>
                <c:pt idx="1318">
                  <c:v>31433</c:v>
                </c:pt>
                <c:pt idx="1319">
                  <c:v>31434</c:v>
                </c:pt>
                <c:pt idx="1320">
                  <c:v>31435</c:v>
                </c:pt>
                <c:pt idx="1321">
                  <c:v>31436</c:v>
                </c:pt>
                <c:pt idx="1322">
                  <c:v>31439</c:v>
                </c:pt>
                <c:pt idx="1323">
                  <c:v>31440</c:v>
                </c:pt>
                <c:pt idx="1324">
                  <c:v>31441</c:v>
                </c:pt>
                <c:pt idx="1325">
                  <c:v>31442</c:v>
                </c:pt>
                <c:pt idx="1326">
                  <c:v>31443</c:v>
                </c:pt>
                <c:pt idx="1327">
                  <c:v>31446</c:v>
                </c:pt>
                <c:pt idx="1328">
                  <c:v>31447</c:v>
                </c:pt>
                <c:pt idx="1329">
                  <c:v>31448</c:v>
                </c:pt>
                <c:pt idx="1330">
                  <c:v>31449</c:v>
                </c:pt>
                <c:pt idx="1331">
                  <c:v>31450</c:v>
                </c:pt>
                <c:pt idx="1332">
                  <c:v>31453</c:v>
                </c:pt>
                <c:pt idx="1333">
                  <c:v>31454</c:v>
                </c:pt>
                <c:pt idx="1334">
                  <c:v>31455</c:v>
                </c:pt>
                <c:pt idx="1335">
                  <c:v>31456</c:v>
                </c:pt>
                <c:pt idx="1336">
                  <c:v>31457</c:v>
                </c:pt>
                <c:pt idx="1337">
                  <c:v>31460</c:v>
                </c:pt>
                <c:pt idx="1338">
                  <c:v>31461</c:v>
                </c:pt>
                <c:pt idx="1339">
                  <c:v>31462</c:v>
                </c:pt>
                <c:pt idx="1340">
                  <c:v>31463</c:v>
                </c:pt>
                <c:pt idx="1341">
                  <c:v>31464</c:v>
                </c:pt>
                <c:pt idx="1342">
                  <c:v>31467</c:v>
                </c:pt>
                <c:pt idx="1343">
                  <c:v>31468</c:v>
                </c:pt>
                <c:pt idx="1344">
                  <c:v>31469</c:v>
                </c:pt>
                <c:pt idx="1345">
                  <c:v>31470</c:v>
                </c:pt>
                <c:pt idx="1346">
                  <c:v>31471</c:v>
                </c:pt>
                <c:pt idx="1347">
                  <c:v>31474</c:v>
                </c:pt>
                <c:pt idx="1348">
                  <c:v>31475</c:v>
                </c:pt>
                <c:pt idx="1349">
                  <c:v>31476</c:v>
                </c:pt>
                <c:pt idx="1350">
                  <c:v>31477</c:v>
                </c:pt>
                <c:pt idx="1351">
                  <c:v>31478</c:v>
                </c:pt>
                <c:pt idx="1352">
                  <c:v>31481</c:v>
                </c:pt>
                <c:pt idx="1353">
                  <c:v>31482</c:v>
                </c:pt>
                <c:pt idx="1354">
                  <c:v>31483</c:v>
                </c:pt>
                <c:pt idx="1355">
                  <c:v>31484</c:v>
                </c:pt>
                <c:pt idx="1356">
                  <c:v>31485</c:v>
                </c:pt>
                <c:pt idx="1357">
                  <c:v>31488</c:v>
                </c:pt>
                <c:pt idx="1358">
                  <c:v>31489</c:v>
                </c:pt>
                <c:pt idx="1359">
                  <c:v>31490</c:v>
                </c:pt>
                <c:pt idx="1360">
                  <c:v>31491</c:v>
                </c:pt>
                <c:pt idx="1361">
                  <c:v>31492</c:v>
                </c:pt>
                <c:pt idx="1362">
                  <c:v>31495</c:v>
                </c:pt>
                <c:pt idx="1363">
                  <c:v>31496</c:v>
                </c:pt>
                <c:pt idx="1364">
                  <c:v>31497</c:v>
                </c:pt>
                <c:pt idx="1365">
                  <c:v>31498</c:v>
                </c:pt>
                <c:pt idx="1366">
                  <c:v>31499</c:v>
                </c:pt>
                <c:pt idx="1367">
                  <c:v>31502</c:v>
                </c:pt>
                <c:pt idx="1368">
                  <c:v>31503</c:v>
                </c:pt>
                <c:pt idx="1369">
                  <c:v>31504</c:v>
                </c:pt>
                <c:pt idx="1370">
                  <c:v>31505</c:v>
                </c:pt>
                <c:pt idx="1371">
                  <c:v>31506</c:v>
                </c:pt>
                <c:pt idx="1372">
                  <c:v>31509</c:v>
                </c:pt>
                <c:pt idx="1373">
                  <c:v>31510</c:v>
                </c:pt>
                <c:pt idx="1374">
                  <c:v>31511</c:v>
                </c:pt>
                <c:pt idx="1375">
                  <c:v>31512</c:v>
                </c:pt>
                <c:pt idx="1376">
                  <c:v>31513</c:v>
                </c:pt>
                <c:pt idx="1377">
                  <c:v>31516</c:v>
                </c:pt>
                <c:pt idx="1378">
                  <c:v>31517</c:v>
                </c:pt>
                <c:pt idx="1379">
                  <c:v>31518</c:v>
                </c:pt>
                <c:pt idx="1380">
                  <c:v>31519</c:v>
                </c:pt>
                <c:pt idx="1381">
                  <c:v>31520</c:v>
                </c:pt>
                <c:pt idx="1382">
                  <c:v>31523</c:v>
                </c:pt>
                <c:pt idx="1383">
                  <c:v>31524</c:v>
                </c:pt>
                <c:pt idx="1384">
                  <c:v>31525</c:v>
                </c:pt>
                <c:pt idx="1385">
                  <c:v>31526</c:v>
                </c:pt>
                <c:pt idx="1386">
                  <c:v>31527</c:v>
                </c:pt>
                <c:pt idx="1387">
                  <c:v>31530</c:v>
                </c:pt>
                <c:pt idx="1388">
                  <c:v>31531</c:v>
                </c:pt>
                <c:pt idx="1389">
                  <c:v>31532</c:v>
                </c:pt>
                <c:pt idx="1390">
                  <c:v>31533</c:v>
                </c:pt>
                <c:pt idx="1391">
                  <c:v>31534</c:v>
                </c:pt>
                <c:pt idx="1392">
                  <c:v>31537</c:v>
                </c:pt>
                <c:pt idx="1393">
                  <c:v>31538</c:v>
                </c:pt>
                <c:pt idx="1394">
                  <c:v>31539</c:v>
                </c:pt>
                <c:pt idx="1395">
                  <c:v>31540</c:v>
                </c:pt>
                <c:pt idx="1396">
                  <c:v>31541</c:v>
                </c:pt>
                <c:pt idx="1397">
                  <c:v>31544</c:v>
                </c:pt>
                <c:pt idx="1398">
                  <c:v>31545</c:v>
                </c:pt>
                <c:pt idx="1399">
                  <c:v>31546</c:v>
                </c:pt>
                <c:pt idx="1400">
                  <c:v>31547</c:v>
                </c:pt>
                <c:pt idx="1401">
                  <c:v>31548</c:v>
                </c:pt>
                <c:pt idx="1402">
                  <c:v>31551</c:v>
                </c:pt>
                <c:pt idx="1403">
                  <c:v>31552</c:v>
                </c:pt>
                <c:pt idx="1404">
                  <c:v>31553</c:v>
                </c:pt>
                <c:pt idx="1405">
                  <c:v>31554</c:v>
                </c:pt>
                <c:pt idx="1406">
                  <c:v>31555</c:v>
                </c:pt>
                <c:pt idx="1407">
                  <c:v>31558</c:v>
                </c:pt>
                <c:pt idx="1408">
                  <c:v>31559</c:v>
                </c:pt>
                <c:pt idx="1409">
                  <c:v>31560</c:v>
                </c:pt>
                <c:pt idx="1410">
                  <c:v>31561</c:v>
                </c:pt>
                <c:pt idx="1411">
                  <c:v>31562</c:v>
                </c:pt>
                <c:pt idx="1412">
                  <c:v>31565</c:v>
                </c:pt>
                <c:pt idx="1413">
                  <c:v>31566</c:v>
                </c:pt>
                <c:pt idx="1414">
                  <c:v>31567</c:v>
                </c:pt>
                <c:pt idx="1415">
                  <c:v>31568</c:v>
                </c:pt>
                <c:pt idx="1416">
                  <c:v>31569</c:v>
                </c:pt>
                <c:pt idx="1417">
                  <c:v>31572</c:v>
                </c:pt>
                <c:pt idx="1418">
                  <c:v>31573</c:v>
                </c:pt>
                <c:pt idx="1419">
                  <c:v>31574</c:v>
                </c:pt>
                <c:pt idx="1420">
                  <c:v>31575</c:v>
                </c:pt>
                <c:pt idx="1421">
                  <c:v>31576</c:v>
                </c:pt>
                <c:pt idx="1422">
                  <c:v>31579</c:v>
                </c:pt>
                <c:pt idx="1423">
                  <c:v>31580</c:v>
                </c:pt>
                <c:pt idx="1424">
                  <c:v>31581</c:v>
                </c:pt>
                <c:pt idx="1425">
                  <c:v>31582</c:v>
                </c:pt>
                <c:pt idx="1426">
                  <c:v>31583</c:v>
                </c:pt>
                <c:pt idx="1427">
                  <c:v>31586</c:v>
                </c:pt>
                <c:pt idx="1428">
                  <c:v>31587</c:v>
                </c:pt>
                <c:pt idx="1429">
                  <c:v>31588</c:v>
                </c:pt>
                <c:pt idx="1430">
                  <c:v>31589</c:v>
                </c:pt>
                <c:pt idx="1431">
                  <c:v>31590</c:v>
                </c:pt>
                <c:pt idx="1432">
                  <c:v>31593</c:v>
                </c:pt>
                <c:pt idx="1433">
                  <c:v>31594</c:v>
                </c:pt>
                <c:pt idx="1434">
                  <c:v>31595</c:v>
                </c:pt>
                <c:pt idx="1435">
                  <c:v>31596</c:v>
                </c:pt>
                <c:pt idx="1436">
                  <c:v>31597</c:v>
                </c:pt>
                <c:pt idx="1437">
                  <c:v>31600</c:v>
                </c:pt>
                <c:pt idx="1438">
                  <c:v>31601</c:v>
                </c:pt>
                <c:pt idx="1439">
                  <c:v>31602</c:v>
                </c:pt>
                <c:pt idx="1440">
                  <c:v>31603</c:v>
                </c:pt>
                <c:pt idx="1441">
                  <c:v>31604</c:v>
                </c:pt>
                <c:pt idx="1442">
                  <c:v>31607</c:v>
                </c:pt>
                <c:pt idx="1443">
                  <c:v>31608</c:v>
                </c:pt>
                <c:pt idx="1444">
                  <c:v>31609</c:v>
                </c:pt>
                <c:pt idx="1445">
                  <c:v>31610</c:v>
                </c:pt>
                <c:pt idx="1446">
                  <c:v>31611</c:v>
                </c:pt>
                <c:pt idx="1447">
                  <c:v>31614</c:v>
                </c:pt>
                <c:pt idx="1448">
                  <c:v>31615</c:v>
                </c:pt>
                <c:pt idx="1449">
                  <c:v>31616</c:v>
                </c:pt>
                <c:pt idx="1450">
                  <c:v>31617</c:v>
                </c:pt>
                <c:pt idx="1451">
                  <c:v>31618</c:v>
                </c:pt>
                <c:pt idx="1452">
                  <c:v>31621</c:v>
                </c:pt>
                <c:pt idx="1453">
                  <c:v>31622</c:v>
                </c:pt>
                <c:pt idx="1454">
                  <c:v>31623</c:v>
                </c:pt>
                <c:pt idx="1455">
                  <c:v>31624</c:v>
                </c:pt>
                <c:pt idx="1456">
                  <c:v>31625</c:v>
                </c:pt>
                <c:pt idx="1457">
                  <c:v>31628</c:v>
                </c:pt>
                <c:pt idx="1458">
                  <c:v>31629</c:v>
                </c:pt>
                <c:pt idx="1459">
                  <c:v>31630</c:v>
                </c:pt>
                <c:pt idx="1460">
                  <c:v>31631</c:v>
                </c:pt>
                <c:pt idx="1461">
                  <c:v>31632</c:v>
                </c:pt>
                <c:pt idx="1462">
                  <c:v>31635</c:v>
                </c:pt>
                <c:pt idx="1463">
                  <c:v>31636</c:v>
                </c:pt>
                <c:pt idx="1464">
                  <c:v>31637</c:v>
                </c:pt>
                <c:pt idx="1465">
                  <c:v>31638</c:v>
                </c:pt>
                <c:pt idx="1466">
                  <c:v>31639</c:v>
                </c:pt>
                <c:pt idx="1467">
                  <c:v>31642</c:v>
                </c:pt>
                <c:pt idx="1468">
                  <c:v>31643</c:v>
                </c:pt>
                <c:pt idx="1469">
                  <c:v>31644</c:v>
                </c:pt>
                <c:pt idx="1470">
                  <c:v>31645</c:v>
                </c:pt>
                <c:pt idx="1471">
                  <c:v>31646</c:v>
                </c:pt>
                <c:pt idx="1472">
                  <c:v>31649</c:v>
                </c:pt>
                <c:pt idx="1473">
                  <c:v>31650</c:v>
                </c:pt>
                <c:pt idx="1474">
                  <c:v>31651</c:v>
                </c:pt>
                <c:pt idx="1475">
                  <c:v>31652</c:v>
                </c:pt>
                <c:pt idx="1476">
                  <c:v>31653</c:v>
                </c:pt>
                <c:pt idx="1477">
                  <c:v>31656</c:v>
                </c:pt>
                <c:pt idx="1478">
                  <c:v>31657</c:v>
                </c:pt>
                <c:pt idx="1479">
                  <c:v>31658</c:v>
                </c:pt>
                <c:pt idx="1480">
                  <c:v>31659</c:v>
                </c:pt>
                <c:pt idx="1481">
                  <c:v>31660</c:v>
                </c:pt>
                <c:pt idx="1482">
                  <c:v>31663</c:v>
                </c:pt>
                <c:pt idx="1483">
                  <c:v>31664</c:v>
                </c:pt>
                <c:pt idx="1484">
                  <c:v>31665</c:v>
                </c:pt>
                <c:pt idx="1485">
                  <c:v>31666</c:v>
                </c:pt>
                <c:pt idx="1486">
                  <c:v>31667</c:v>
                </c:pt>
                <c:pt idx="1487">
                  <c:v>31670</c:v>
                </c:pt>
                <c:pt idx="1488">
                  <c:v>31671</c:v>
                </c:pt>
                <c:pt idx="1489">
                  <c:v>31672</c:v>
                </c:pt>
                <c:pt idx="1490">
                  <c:v>31673</c:v>
                </c:pt>
                <c:pt idx="1491">
                  <c:v>31674</c:v>
                </c:pt>
                <c:pt idx="1492">
                  <c:v>31677</c:v>
                </c:pt>
                <c:pt idx="1493">
                  <c:v>31678</c:v>
                </c:pt>
                <c:pt idx="1494">
                  <c:v>31679</c:v>
                </c:pt>
                <c:pt idx="1495">
                  <c:v>31680</c:v>
                </c:pt>
                <c:pt idx="1496">
                  <c:v>31681</c:v>
                </c:pt>
                <c:pt idx="1497">
                  <c:v>31684</c:v>
                </c:pt>
                <c:pt idx="1498">
                  <c:v>31685</c:v>
                </c:pt>
                <c:pt idx="1499">
                  <c:v>31686</c:v>
                </c:pt>
                <c:pt idx="1500">
                  <c:v>31687</c:v>
                </c:pt>
                <c:pt idx="1501">
                  <c:v>31688</c:v>
                </c:pt>
                <c:pt idx="1502">
                  <c:v>31691</c:v>
                </c:pt>
                <c:pt idx="1503">
                  <c:v>31692</c:v>
                </c:pt>
                <c:pt idx="1504">
                  <c:v>31693</c:v>
                </c:pt>
                <c:pt idx="1505">
                  <c:v>31694</c:v>
                </c:pt>
                <c:pt idx="1506">
                  <c:v>31695</c:v>
                </c:pt>
                <c:pt idx="1507">
                  <c:v>31698</c:v>
                </c:pt>
                <c:pt idx="1508">
                  <c:v>31699</c:v>
                </c:pt>
                <c:pt idx="1509">
                  <c:v>31700</c:v>
                </c:pt>
                <c:pt idx="1510">
                  <c:v>31701</c:v>
                </c:pt>
                <c:pt idx="1511">
                  <c:v>31702</c:v>
                </c:pt>
                <c:pt idx="1512">
                  <c:v>31705</c:v>
                </c:pt>
                <c:pt idx="1513">
                  <c:v>31706</c:v>
                </c:pt>
                <c:pt idx="1514">
                  <c:v>31707</c:v>
                </c:pt>
                <c:pt idx="1515">
                  <c:v>31708</c:v>
                </c:pt>
                <c:pt idx="1516">
                  <c:v>31709</c:v>
                </c:pt>
                <c:pt idx="1517">
                  <c:v>31712</c:v>
                </c:pt>
                <c:pt idx="1518">
                  <c:v>31713</c:v>
                </c:pt>
                <c:pt idx="1519">
                  <c:v>31714</c:v>
                </c:pt>
                <c:pt idx="1520">
                  <c:v>31715</c:v>
                </c:pt>
                <c:pt idx="1521">
                  <c:v>31716</c:v>
                </c:pt>
                <c:pt idx="1522">
                  <c:v>31719</c:v>
                </c:pt>
                <c:pt idx="1523">
                  <c:v>31720</c:v>
                </c:pt>
                <c:pt idx="1524">
                  <c:v>31721</c:v>
                </c:pt>
                <c:pt idx="1525">
                  <c:v>31722</c:v>
                </c:pt>
                <c:pt idx="1526">
                  <c:v>31723</c:v>
                </c:pt>
                <c:pt idx="1527">
                  <c:v>31726</c:v>
                </c:pt>
                <c:pt idx="1528">
                  <c:v>31727</c:v>
                </c:pt>
                <c:pt idx="1529">
                  <c:v>31728</c:v>
                </c:pt>
                <c:pt idx="1530">
                  <c:v>31729</c:v>
                </c:pt>
                <c:pt idx="1531">
                  <c:v>31730</c:v>
                </c:pt>
                <c:pt idx="1532">
                  <c:v>31733</c:v>
                </c:pt>
                <c:pt idx="1533">
                  <c:v>31734</c:v>
                </c:pt>
                <c:pt idx="1534">
                  <c:v>31735</c:v>
                </c:pt>
                <c:pt idx="1535">
                  <c:v>31736</c:v>
                </c:pt>
                <c:pt idx="1536">
                  <c:v>31737</c:v>
                </c:pt>
                <c:pt idx="1537">
                  <c:v>31740</c:v>
                </c:pt>
                <c:pt idx="1538">
                  <c:v>31741</c:v>
                </c:pt>
                <c:pt idx="1539">
                  <c:v>31742</c:v>
                </c:pt>
                <c:pt idx="1540">
                  <c:v>31743</c:v>
                </c:pt>
                <c:pt idx="1541">
                  <c:v>31744</c:v>
                </c:pt>
                <c:pt idx="1542">
                  <c:v>31747</c:v>
                </c:pt>
                <c:pt idx="1543">
                  <c:v>31748</c:v>
                </c:pt>
                <c:pt idx="1544">
                  <c:v>31749</c:v>
                </c:pt>
                <c:pt idx="1545">
                  <c:v>31750</c:v>
                </c:pt>
                <c:pt idx="1546">
                  <c:v>31751</c:v>
                </c:pt>
                <c:pt idx="1547">
                  <c:v>31754</c:v>
                </c:pt>
                <c:pt idx="1548">
                  <c:v>31755</c:v>
                </c:pt>
                <c:pt idx="1549">
                  <c:v>31756</c:v>
                </c:pt>
                <c:pt idx="1550">
                  <c:v>31757</c:v>
                </c:pt>
                <c:pt idx="1551">
                  <c:v>31758</c:v>
                </c:pt>
                <c:pt idx="1552">
                  <c:v>31761</c:v>
                </c:pt>
                <c:pt idx="1553">
                  <c:v>31762</c:v>
                </c:pt>
                <c:pt idx="1554">
                  <c:v>31763</c:v>
                </c:pt>
                <c:pt idx="1555">
                  <c:v>31764</c:v>
                </c:pt>
                <c:pt idx="1556">
                  <c:v>31765</c:v>
                </c:pt>
                <c:pt idx="1557">
                  <c:v>31768</c:v>
                </c:pt>
                <c:pt idx="1558">
                  <c:v>31769</c:v>
                </c:pt>
                <c:pt idx="1559">
                  <c:v>31770</c:v>
                </c:pt>
                <c:pt idx="1560">
                  <c:v>31771</c:v>
                </c:pt>
                <c:pt idx="1561">
                  <c:v>31772</c:v>
                </c:pt>
                <c:pt idx="1562">
                  <c:v>31775</c:v>
                </c:pt>
                <c:pt idx="1563">
                  <c:v>31776</c:v>
                </c:pt>
                <c:pt idx="1564">
                  <c:v>31777</c:v>
                </c:pt>
                <c:pt idx="1565">
                  <c:v>31778</c:v>
                </c:pt>
                <c:pt idx="1566">
                  <c:v>31779</c:v>
                </c:pt>
                <c:pt idx="1567">
                  <c:v>31782</c:v>
                </c:pt>
                <c:pt idx="1568">
                  <c:v>31783</c:v>
                </c:pt>
                <c:pt idx="1569">
                  <c:v>31784</c:v>
                </c:pt>
                <c:pt idx="1570">
                  <c:v>31785</c:v>
                </c:pt>
                <c:pt idx="1571">
                  <c:v>31786</c:v>
                </c:pt>
                <c:pt idx="1572">
                  <c:v>31789</c:v>
                </c:pt>
                <c:pt idx="1573">
                  <c:v>31790</c:v>
                </c:pt>
                <c:pt idx="1574">
                  <c:v>31791</c:v>
                </c:pt>
                <c:pt idx="1575">
                  <c:v>31792</c:v>
                </c:pt>
                <c:pt idx="1576">
                  <c:v>31793</c:v>
                </c:pt>
                <c:pt idx="1577">
                  <c:v>31796</c:v>
                </c:pt>
                <c:pt idx="1578">
                  <c:v>31797</c:v>
                </c:pt>
                <c:pt idx="1579">
                  <c:v>31798</c:v>
                </c:pt>
                <c:pt idx="1580">
                  <c:v>31799</c:v>
                </c:pt>
                <c:pt idx="1581">
                  <c:v>31800</c:v>
                </c:pt>
                <c:pt idx="1582">
                  <c:v>31803</c:v>
                </c:pt>
                <c:pt idx="1583">
                  <c:v>31804</c:v>
                </c:pt>
                <c:pt idx="1584">
                  <c:v>31805</c:v>
                </c:pt>
                <c:pt idx="1585">
                  <c:v>31806</c:v>
                </c:pt>
                <c:pt idx="1586">
                  <c:v>31807</c:v>
                </c:pt>
                <c:pt idx="1587">
                  <c:v>31810</c:v>
                </c:pt>
                <c:pt idx="1588">
                  <c:v>31811</c:v>
                </c:pt>
                <c:pt idx="1589">
                  <c:v>31812</c:v>
                </c:pt>
                <c:pt idx="1590">
                  <c:v>31813</c:v>
                </c:pt>
                <c:pt idx="1591">
                  <c:v>31814</c:v>
                </c:pt>
                <c:pt idx="1592">
                  <c:v>31817</c:v>
                </c:pt>
                <c:pt idx="1593">
                  <c:v>31818</c:v>
                </c:pt>
                <c:pt idx="1594">
                  <c:v>31819</c:v>
                </c:pt>
                <c:pt idx="1595">
                  <c:v>31820</c:v>
                </c:pt>
                <c:pt idx="1596">
                  <c:v>31821</c:v>
                </c:pt>
                <c:pt idx="1597">
                  <c:v>31824</c:v>
                </c:pt>
                <c:pt idx="1598">
                  <c:v>31825</c:v>
                </c:pt>
                <c:pt idx="1599">
                  <c:v>31826</c:v>
                </c:pt>
                <c:pt idx="1600">
                  <c:v>31827</c:v>
                </c:pt>
                <c:pt idx="1601">
                  <c:v>31828</c:v>
                </c:pt>
                <c:pt idx="1602">
                  <c:v>31831</c:v>
                </c:pt>
                <c:pt idx="1603">
                  <c:v>31832</c:v>
                </c:pt>
                <c:pt idx="1604">
                  <c:v>31833</c:v>
                </c:pt>
                <c:pt idx="1605">
                  <c:v>31834</c:v>
                </c:pt>
                <c:pt idx="1606">
                  <c:v>31835</c:v>
                </c:pt>
                <c:pt idx="1607">
                  <c:v>31838</c:v>
                </c:pt>
                <c:pt idx="1608">
                  <c:v>31839</c:v>
                </c:pt>
                <c:pt idx="1609">
                  <c:v>31840</c:v>
                </c:pt>
                <c:pt idx="1610">
                  <c:v>31841</c:v>
                </c:pt>
                <c:pt idx="1611">
                  <c:v>31842</c:v>
                </c:pt>
                <c:pt idx="1612">
                  <c:v>31845</c:v>
                </c:pt>
                <c:pt idx="1613">
                  <c:v>31846</c:v>
                </c:pt>
                <c:pt idx="1614">
                  <c:v>31847</c:v>
                </c:pt>
                <c:pt idx="1615">
                  <c:v>31848</c:v>
                </c:pt>
                <c:pt idx="1616">
                  <c:v>31849</c:v>
                </c:pt>
                <c:pt idx="1617">
                  <c:v>31852</c:v>
                </c:pt>
                <c:pt idx="1618">
                  <c:v>31853</c:v>
                </c:pt>
                <c:pt idx="1619">
                  <c:v>31854</c:v>
                </c:pt>
                <c:pt idx="1620">
                  <c:v>31855</c:v>
                </c:pt>
                <c:pt idx="1621">
                  <c:v>31856</c:v>
                </c:pt>
                <c:pt idx="1622">
                  <c:v>31859</c:v>
                </c:pt>
                <c:pt idx="1623">
                  <c:v>31860</c:v>
                </c:pt>
                <c:pt idx="1624">
                  <c:v>31861</c:v>
                </c:pt>
                <c:pt idx="1625">
                  <c:v>31862</c:v>
                </c:pt>
                <c:pt idx="1626">
                  <c:v>31863</c:v>
                </c:pt>
                <c:pt idx="1627">
                  <c:v>31866</c:v>
                </c:pt>
                <c:pt idx="1628">
                  <c:v>31867</c:v>
                </c:pt>
                <c:pt idx="1629">
                  <c:v>31868</c:v>
                </c:pt>
                <c:pt idx="1630">
                  <c:v>31869</c:v>
                </c:pt>
                <c:pt idx="1631">
                  <c:v>31870</c:v>
                </c:pt>
                <c:pt idx="1632">
                  <c:v>31873</c:v>
                </c:pt>
                <c:pt idx="1633">
                  <c:v>31874</c:v>
                </c:pt>
                <c:pt idx="1634">
                  <c:v>31875</c:v>
                </c:pt>
                <c:pt idx="1635">
                  <c:v>31876</c:v>
                </c:pt>
                <c:pt idx="1636">
                  <c:v>31877</c:v>
                </c:pt>
                <c:pt idx="1637">
                  <c:v>31880</c:v>
                </c:pt>
                <c:pt idx="1638">
                  <c:v>31881</c:v>
                </c:pt>
                <c:pt idx="1639">
                  <c:v>31882</c:v>
                </c:pt>
                <c:pt idx="1640">
                  <c:v>31883</c:v>
                </c:pt>
                <c:pt idx="1641">
                  <c:v>31884</c:v>
                </c:pt>
                <c:pt idx="1642">
                  <c:v>31887</c:v>
                </c:pt>
                <c:pt idx="1643">
                  <c:v>31888</c:v>
                </c:pt>
                <c:pt idx="1644">
                  <c:v>31889</c:v>
                </c:pt>
                <c:pt idx="1645">
                  <c:v>31890</c:v>
                </c:pt>
                <c:pt idx="1646">
                  <c:v>31891</c:v>
                </c:pt>
                <c:pt idx="1647">
                  <c:v>31894</c:v>
                </c:pt>
                <c:pt idx="1648">
                  <c:v>31895</c:v>
                </c:pt>
                <c:pt idx="1649">
                  <c:v>31896</c:v>
                </c:pt>
                <c:pt idx="1650">
                  <c:v>31897</c:v>
                </c:pt>
                <c:pt idx="1651">
                  <c:v>31898</c:v>
                </c:pt>
                <c:pt idx="1652">
                  <c:v>31901</c:v>
                </c:pt>
                <c:pt idx="1653">
                  <c:v>31902</c:v>
                </c:pt>
                <c:pt idx="1654">
                  <c:v>31903</c:v>
                </c:pt>
                <c:pt idx="1655">
                  <c:v>31904</c:v>
                </c:pt>
                <c:pt idx="1656">
                  <c:v>31905</c:v>
                </c:pt>
                <c:pt idx="1657">
                  <c:v>31908</c:v>
                </c:pt>
                <c:pt idx="1658">
                  <c:v>31909</c:v>
                </c:pt>
                <c:pt idx="1659">
                  <c:v>31910</c:v>
                </c:pt>
                <c:pt idx="1660">
                  <c:v>31911</c:v>
                </c:pt>
                <c:pt idx="1661">
                  <c:v>31912</c:v>
                </c:pt>
                <c:pt idx="1662">
                  <c:v>31915</c:v>
                </c:pt>
                <c:pt idx="1663">
                  <c:v>31916</c:v>
                </c:pt>
                <c:pt idx="1664">
                  <c:v>31917</c:v>
                </c:pt>
                <c:pt idx="1665">
                  <c:v>31918</c:v>
                </c:pt>
                <c:pt idx="1666">
                  <c:v>31919</c:v>
                </c:pt>
                <c:pt idx="1667">
                  <c:v>31922</c:v>
                </c:pt>
                <c:pt idx="1668">
                  <c:v>31923</c:v>
                </c:pt>
                <c:pt idx="1669">
                  <c:v>31924</c:v>
                </c:pt>
                <c:pt idx="1670">
                  <c:v>31925</c:v>
                </c:pt>
                <c:pt idx="1671">
                  <c:v>31926</c:v>
                </c:pt>
                <c:pt idx="1672">
                  <c:v>31929</c:v>
                </c:pt>
                <c:pt idx="1673">
                  <c:v>31930</c:v>
                </c:pt>
                <c:pt idx="1674">
                  <c:v>31931</c:v>
                </c:pt>
                <c:pt idx="1675">
                  <c:v>31932</c:v>
                </c:pt>
                <c:pt idx="1676">
                  <c:v>31933</c:v>
                </c:pt>
                <c:pt idx="1677">
                  <c:v>31936</c:v>
                </c:pt>
                <c:pt idx="1678">
                  <c:v>31937</c:v>
                </c:pt>
                <c:pt idx="1679">
                  <c:v>31938</c:v>
                </c:pt>
                <c:pt idx="1680">
                  <c:v>31939</c:v>
                </c:pt>
                <c:pt idx="1681">
                  <c:v>31940</c:v>
                </c:pt>
                <c:pt idx="1682">
                  <c:v>31943</c:v>
                </c:pt>
                <c:pt idx="1683">
                  <c:v>31944</c:v>
                </c:pt>
                <c:pt idx="1684">
                  <c:v>31945</c:v>
                </c:pt>
                <c:pt idx="1685">
                  <c:v>31946</c:v>
                </c:pt>
                <c:pt idx="1686">
                  <c:v>31947</c:v>
                </c:pt>
                <c:pt idx="1687">
                  <c:v>31950</c:v>
                </c:pt>
                <c:pt idx="1688">
                  <c:v>31951</c:v>
                </c:pt>
                <c:pt idx="1689">
                  <c:v>31952</c:v>
                </c:pt>
                <c:pt idx="1690">
                  <c:v>31953</c:v>
                </c:pt>
                <c:pt idx="1691">
                  <c:v>31954</c:v>
                </c:pt>
                <c:pt idx="1692">
                  <c:v>31957</c:v>
                </c:pt>
                <c:pt idx="1693">
                  <c:v>31958</c:v>
                </c:pt>
                <c:pt idx="1694">
                  <c:v>31959</c:v>
                </c:pt>
                <c:pt idx="1695">
                  <c:v>31960</c:v>
                </c:pt>
                <c:pt idx="1696">
                  <c:v>31961</c:v>
                </c:pt>
                <c:pt idx="1697">
                  <c:v>31964</c:v>
                </c:pt>
                <c:pt idx="1698">
                  <c:v>31965</c:v>
                </c:pt>
                <c:pt idx="1699">
                  <c:v>31966</c:v>
                </c:pt>
                <c:pt idx="1700">
                  <c:v>31967</c:v>
                </c:pt>
                <c:pt idx="1701">
                  <c:v>31968</c:v>
                </c:pt>
                <c:pt idx="1702">
                  <c:v>31971</c:v>
                </c:pt>
                <c:pt idx="1703">
                  <c:v>31972</c:v>
                </c:pt>
                <c:pt idx="1704">
                  <c:v>31973</c:v>
                </c:pt>
                <c:pt idx="1705">
                  <c:v>31974</c:v>
                </c:pt>
                <c:pt idx="1706">
                  <c:v>31975</c:v>
                </c:pt>
                <c:pt idx="1707">
                  <c:v>31978</c:v>
                </c:pt>
                <c:pt idx="1708">
                  <c:v>31979</c:v>
                </c:pt>
                <c:pt idx="1709">
                  <c:v>31980</c:v>
                </c:pt>
                <c:pt idx="1710">
                  <c:v>31981</c:v>
                </c:pt>
                <c:pt idx="1711">
                  <c:v>31982</c:v>
                </c:pt>
                <c:pt idx="1712">
                  <c:v>31985</c:v>
                </c:pt>
                <c:pt idx="1713">
                  <c:v>31986</c:v>
                </c:pt>
                <c:pt idx="1714">
                  <c:v>31987</c:v>
                </c:pt>
                <c:pt idx="1715">
                  <c:v>31988</c:v>
                </c:pt>
                <c:pt idx="1716">
                  <c:v>31989</c:v>
                </c:pt>
                <c:pt idx="1717">
                  <c:v>31992</c:v>
                </c:pt>
                <c:pt idx="1718">
                  <c:v>31993</c:v>
                </c:pt>
                <c:pt idx="1719">
                  <c:v>31994</c:v>
                </c:pt>
                <c:pt idx="1720">
                  <c:v>31995</c:v>
                </c:pt>
                <c:pt idx="1721">
                  <c:v>31996</c:v>
                </c:pt>
                <c:pt idx="1722">
                  <c:v>31999</c:v>
                </c:pt>
                <c:pt idx="1723">
                  <c:v>32000</c:v>
                </c:pt>
                <c:pt idx="1724">
                  <c:v>32001</c:v>
                </c:pt>
                <c:pt idx="1725">
                  <c:v>32002</c:v>
                </c:pt>
                <c:pt idx="1726">
                  <c:v>32003</c:v>
                </c:pt>
                <c:pt idx="1727">
                  <c:v>32006</c:v>
                </c:pt>
                <c:pt idx="1728">
                  <c:v>32007</c:v>
                </c:pt>
                <c:pt idx="1729">
                  <c:v>32008</c:v>
                </c:pt>
                <c:pt idx="1730">
                  <c:v>32009</c:v>
                </c:pt>
                <c:pt idx="1731">
                  <c:v>32010</c:v>
                </c:pt>
                <c:pt idx="1732">
                  <c:v>32013</c:v>
                </c:pt>
                <c:pt idx="1733">
                  <c:v>32014</c:v>
                </c:pt>
                <c:pt idx="1734">
                  <c:v>32015</c:v>
                </c:pt>
                <c:pt idx="1735">
                  <c:v>32016</c:v>
                </c:pt>
                <c:pt idx="1736">
                  <c:v>32017</c:v>
                </c:pt>
                <c:pt idx="1737">
                  <c:v>32020</c:v>
                </c:pt>
                <c:pt idx="1738">
                  <c:v>32021</c:v>
                </c:pt>
                <c:pt idx="1739">
                  <c:v>32022</c:v>
                </c:pt>
                <c:pt idx="1740">
                  <c:v>32023</c:v>
                </c:pt>
                <c:pt idx="1741">
                  <c:v>32024</c:v>
                </c:pt>
                <c:pt idx="1742">
                  <c:v>32027</c:v>
                </c:pt>
                <c:pt idx="1743">
                  <c:v>32028</c:v>
                </c:pt>
                <c:pt idx="1744">
                  <c:v>32029</c:v>
                </c:pt>
                <c:pt idx="1745">
                  <c:v>32030</c:v>
                </c:pt>
                <c:pt idx="1746">
                  <c:v>32031</c:v>
                </c:pt>
                <c:pt idx="1747">
                  <c:v>32034</c:v>
                </c:pt>
                <c:pt idx="1748">
                  <c:v>32035</c:v>
                </c:pt>
                <c:pt idx="1749">
                  <c:v>32036</c:v>
                </c:pt>
                <c:pt idx="1750">
                  <c:v>32037</c:v>
                </c:pt>
                <c:pt idx="1751">
                  <c:v>32038</c:v>
                </c:pt>
                <c:pt idx="1752">
                  <c:v>32041</c:v>
                </c:pt>
                <c:pt idx="1753">
                  <c:v>32042</c:v>
                </c:pt>
                <c:pt idx="1754">
                  <c:v>32043</c:v>
                </c:pt>
                <c:pt idx="1755">
                  <c:v>32044</c:v>
                </c:pt>
                <c:pt idx="1756">
                  <c:v>32045</c:v>
                </c:pt>
                <c:pt idx="1757">
                  <c:v>32048</c:v>
                </c:pt>
                <c:pt idx="1758">
                  <c:v>32049</c:v>
                </c:pt>
                <c:pt idx="1759">
                  <c:v>32050</c:v>
                </c:pt>
                <c:pt idx="1760">
                  <c:v>32051</c:v>
                </c:pt>
                <c:pt idx="1761">
                  <c:v>32052</c:v>
                </c:pt>
                <c:pt idx="1762">
                  <c:v>32055</c:v>
                </c:pt>
                <c:pt idx="1763">
                  <c:v>32056</c:v>
                </c:pt>
                <c:pt idx="1764">
                  <c:v>32057</c:v>
                </c:pt>
                <c:pt idx="1765">
                  <c:v>32058</c:v>
                </c:pt>
                <c:pt idx="1766">
                  <c:v>32059</c:v>
                </c:pt>
                <c:pt idx="1767">
                  <c:v>32062</c:v>
                </c:pt>
                <c:pt idx="1768">
                  <c:v>32063</c:v>
                </c:pt>
                <c:pt idx="1769">
                  <c:v>32064</c:v>
                </c:pt>
                <c:pt idx="1770">
                  <c:v>32065</c:v>
                </c:pt>
                <c:pt idx="1771">
                  <c:v>32066</c:v>
                </c:pt>
                <c:pt idx="1772">
                  <c:v>32069</c:v>
                </c:pt>
                <c:pt idx="1773">
                  <c:v>32070</c:v>
                </c:pt>
                <c:pt idx="1774">
                  <c:v>32071</c:v>
                </c:pt>
                <c:pt idx="1775">
                  <c:v>32072</c:v>
                </c:pt>
                <c:pt idx="1776">
                  <c:v>32073</c:v>
                </c:pt>
                <c:pt idx="1777">
                  <c:v>32076</c:v>
                </c:pt>
                <c:pt idx="1778">
                  <c:v>32077</c:v>
                </c:pt>
                <c:pt idx="1779">
                  <c:v>32078</c:v>
                </c:pt>
                <c:pt idx="1780">
                  <c:v>32079</c:v>
                </c:pt>
                <c:pt idx="1781">
                  <c:v>32080</c:v>
                </c:pt>
                <c:pt idx="1782">
                  <c:v>32083</c:v>
                </c:pt>
                <c:pt idx="1783">
                  <c:v>32084</c:v>
                </c:pt>
                <c:pt idx="1784">
                  <c:v>32085</c:v>
                </c:pt>
                <c:pt idx="1785">
                  <c:v>32086</c:v>
                </c:pt>
                <c:pt idx="1786">
                  <c:v>32087</c:v>
                </c:pt>
                <c:pt idx="1787">
                  <c:v>32090</c:v>
                </c:pt>
                <c:pt idx="1788">
                  <c:v>32091</c:v>
                </c:pt>
                <c:pt idx="1789">
                  <c:v>32092</c:v>
                </c:pt>
                <c:pt idx="1790">
                  <c:v>32093</c:v>
                </c:pt>
                <c:pt idx="1791">
                  <c:v>32094</c:v>
                </c:pt>
                <c:pt idx="1792">
                  <c:v>32097</c:v>
                </c:pt>
                <c:pt idx="1793">
                  <c:v>32098</c:v>
                </c:pt>
                <c:pt idx="1794">
                  <c:v>32099</c:v>
                </c:pt>
                <c:pt idx="1795">
                  <c:v>32100</c:v>
                </c:pt>
                <c:pt idx="1796">
                  <c:v>32101</c:v>
                </c:pt>
                <c:pt idx="1797">
                  <c:v>32104</c:v>
                </c:pt>
                <c:pt idx="1798">
                  <c:v>32105</c:v>
                </c:pt>
                <c:pt idx="1799">
                  <c:v>32106</c:v>
                </c:pt>
                <c:pt idx="1800">
                  <c:v>32107</c:v>
                </c:pt>
                <c:pt idx="1801">
                  <c:v>32108</c:v>
                </c:pt>
                <c:pt idx="1802">
                  <c:v>32111</c:v>
                </c:pt>
                <c:pt idx="1803">
                  <c:v>32112</c:v>
                </c:pt>
                <c:pt idx="1804">
                  <c:v>32113</c:v>
                </c:pt>
                <c:pt idx="1805">
                  <c:v>32114</c:v>
                </c:pt>
                <c:pt idx="1806">
                  <c:v>32115</c:v>
                </c:pt>
                <c:pt idx="1807">
                  <c:v>32118</c:v>
                </c:pt>
                <c:pt idx="1808">
                  <c:v>32119</c:v>
                </c:pt>
                <c:pt idx="1809">
                  <c:v>32120</c:v>
                </c:pt>
                <c:pt idx="1810">
                  <c:v>32121</c:v>
                </c:pt>
                <c:pt idx="1811">
                  <c:v>32122</c:v>
                </c:pt>
                <c:pt idx="1812">
                  <c:v>32125</c:v>
                </c:pt>
                <c:pt idx="1813">
                  <c:v>32126</c:v>
                </c:pt>
                <c:pt idx="1814">
                  <c:v>32127</c:v>
                </c:pt>
                <c:pt idx="1815">
                  <c:v>32128</c:v>
                </c:pt>
                <c:pt idx="1816">
                  <c:v>32129</c:v>
                </c:pt>
                <c:pt idx="1817">
                  <c:v>32132</c:v>
                </c:pt>
                <c:pt idx="1818">
                  <c:v>32133</c:v>
                </c:pt>
                <c:pt idx="1819">
                  <c:v>32134</c:v>
                </c:pt>
                <c:pt idx="1820">
                  <c:v>32135</c:v>
                </c:pt>
                <c:pt idx="1821">
                  <c:v>32136</c:v>
                </c:pt>
                <c:pt idx="1822">
                  <c:v>32139</c:v>
                </c:pt>
                <c:pt idx="1823">
                  <c:v>32140</c:v>
                </c:pt>
                <c:pt idx="1824">
                  <c:v>32141</c:v>
                </c:pt>
                <c:pt idx="1825">
                  <c:v>32142</c:v>
                </c:pt>
                <c:pt idx="1826">
                  <c:v>32143</c:v>
                </c:pt>
                <c:pt idx="1827">
                  <c:v>32146</c:v>
                </c:pt>
                <c:pt idx="1828">
                  <c:v>32147</c:v>
                </c:pt>
                <c:pt idx="1829">
                  <c:v>32148</c:v>
                </c:pt>
                <c:pt idx="1830">
                  <c:v>32149</c:v>
                </c:pt>
                <c:pt idx="1831">
                  <c:v>32150</c:v>
                </c:pt>
                <c:pt idx="1832">
                  <c:v>32153</c:v>
                </c:pt>
                <c:pt idx="1833">
                  <c:v>32154</c:v>
                </c:pt>
                <c:pt idx="1834">
                  <c:v>32155</c:v>
                </c:pt>
                <c:pt idx="1835">
                  <c:v>32156</c:v>
                </c:pt>
                <c:pt idx="1836">
                  <c:v>32157</c:v>
                </c:pt>
                <c:pt idx="1837">
                  <c:v>32160</c:v>
                </c:pt>
                <c:pt idx="1838">
                  <c:v>32161</c:v>
                </c:pt>
                <c:pt idx="1839">
                  <c:v>32162</c:v>
                </c:pt>
                <c:pt idx="1840">
                  <c:v>32163</c:v>
                </c:pt>
                <c:pt idx="1841">
                  <c:v>32164</c:v>
                </c:pt>
                <c:pt idx="1842">
                  <c:v>32167</c:v>
                </c:pt>
                <c:pt idx="1843">
                  <c:v>32168</c:v>
                </c:pt>
                <c:pt idx="1844">
                  <c:v>32169</c:v>
                </c:pt>
                <c:pt idx="1845">
                  <c:v>32170</c:v>
                </c:pt>
                <c:pt idx="1846">
                  <c:v>32171</c:v>
                </c:pt>
                <c:pt idx="1847">
                  <c:v>32174</c:v>
                </c:pt>
                <c:pt idx="1848">
                  <c:v>32175</c:v>
                </c:pt>
                <c:pt idx="1849">
                  <c:v>32176</c:v>
                </c:pt>
                <c:pt idx="1850">
                  <c:v>32177</c:v>
                </c:pt>
                <c:pt idx="1851">
                  <c:v>32178</c:v>
                </c:pt>
                <c:pt idx="1852">
                  <c:v>32181</c:v>
                </c:pt>
                <c:pt idx="1853">
                  <c:v>32182</c:v>
                </c:pt>
                <c:pt idx="1854">
                  <c:v>32183</c:v>
                </c:pt>
                <c:pt idx="1855">
                  <c:v>32184</c:v>
                </c:pt>
                <c:pt idx="1856">
                  <c:v>32185</c:v>
                </c:pt>
                <c:pt idx="1857">
                  <c:v>32188</c:v>
                </c:pt>
                <c:pt idx="1858">
                  <c:v>32189</c:v>
                </c:pt>
                <c:pt idx="1859">
                  <c:v>32190</c:v>
                </c:pt>
                <c:pt idx="1860">
                  <c:v>32191</c:v>
                </c:pt>
                <c:pt idx="1861">
                  <c:v>32192</c:v>
                </c:pt>
                <c:pt idx="1862">
                  <c:v>32195</c:v>
                </c:pt>
                <c:pt idx="1863">
                  <c:v>32196</c:v>
                </c:pt>
                <c:pt idx="1864">
                  <c:v>32197</c:v>
                </c:pt>
                <c:pt idx="1865">
                  <c:v>32198</c:v>
                </c:pt>
                <c:pt idx="1866">
                  <c:v>32199</c:v>
                </c:pt>
                <c:pt idx="1867">
                  <c:v>32202</c:v>
                </c:pt>
                <c:pt idx="1868">
                  <c:v>32203</c:v>
                </c:pt>
                <c:pt idx="1869">
                  <c:v>32204</c:v>
                </c:pt>
                <c:pt idx="1870">
                  <c:v>32205</c:v>
                </c:pt>
                <c:pt idx="1871">
                  <c:v>32206</c:v>
                </c:pt>
                <c:pt idx="1872">
                  <c:v>32209</c:v>
                </c:pt>
                <c:pt idx="1873">
                  <c:v>32210</c:v>
                </c:pt>
                <c:pt idx="1874">
                  <c:v>32211</c:v>
                </c:pt>
                <c:pt idx="1875">
                  <c:v>32212</c:v>
                </c:pt>
                <c:pt idx="1876">
                  <c:v>32213</c:v>
                </c:pt>
                <c:pt idx="1877">
                  <c:v>32216</c:v>
                </c:pt>
                <c:pt idx="1878">
                  <c:v>32217</c:v>
                </c:pt>
                <c:pt idx="1879">
                  <c:v>32218</c:v>
                </c:pt>
                <c:pt idx="1880">
                  <c:v>32219</c:v>
                </c:pt>
                <c:pt idx="1881">
                  <c:v>32220</c:v>
                </c:pt>
                <c:pt idx="1882">
                  <c:v>32223</c:v>
                </c:pt>
                <c:pt idx="1883">
                  <c:v>32224</c:v>
                </c:pt>
                <c:pt idx="1884">
                  <c:v>32225</c:v>
                </c:pt>
                <c:pt idx="1885">
                  <c:v>32226</c:v>
                </c:pt>
                <c:pt idx="1886">
                  <c:v>32227</c:v>
                </c:pt>
                <c:pt idx="1887">
                  <c:v>32230</c:v>
                </c:pt>
                <c:pt idx="1888">
                  <c:v>32231</c:v>
                </c:pt>
                <c:pt idx="1889">
                  <c:v>32232</c:v>
                </c:pt>
                <c:pt idx="1890">
                  <c:v>32233</c:v>
                </c:pt>
                <c:pt idx="1891">
                  <c:v>32234</c:v>
                </c:pt>
                <c:pt idx="1892">
                  <c:v>32237</c:v>
                </c:pt>
                <c:pt idx="1893">
                  <c:v>32238</c:v>
                </c:pt>
                <c:pt idx="1894">
                  <c:v>32239</c:v>
                </c:pt>
                <c:pt idx="1895">
                  <c:v>32240</c:v>
                </c:pt>
                <c:pt idx="1896">
                  <c:v>32241</c:v>
                </c:pt>
                <c:pt idx="1897">
                  <c:v>32244</c:v>
                </c:pt>
                <c:pt idx="1898">
                  <c:v>32245</c:v>
                </c:pt>
                <c:pt idx="1899">
                  <c:v>32246</c:v>
                </c:pt>
                <c:pt idx="1900">
                  <c:v>32247</c:v>
                </c:pt>
                <c:pt idx="1901">
                  <c:v>32248</c:v>
                </c:pt>
                <c:pt idx="1902">
                  <c:v>32251</c:v>
                </c:pt>
                <c:pt idx="1903">
                  <c:v>32252</c:v>
                </c:pt>
                <c:pt idx="1904">
                  <c:v>32253</c:v>
                </c:pt>
                <c:pt idx="1905">
                  <c:v>32254</c:v>
                </c:pt>
                <c:pt idx="1906">
                  <c:v>32255</c:v>
                </c:pt>
                <c:pt idx="1907">
                  <c:v>32258</c:v>
                </c:pt>
                <c:pt idx="1908">
                  <c:v>32259</c:v>
                </c:pt>
                <c:pt idx="1909">
                  <c:v>32260</c:v>
                </c:pt>
                <c:pt idx="1910">
                  <c:v>32261</c:v>
                </c:pt>
                <c:pt idx="1911">
                  <c:v>32262</c:v>
                </c:pt>
                <c:pt idx="1912">
                  <c:v>32265</c:v>
                </c:pt>
                <c:pt idx="1913">
                  <c:v>32266</c:v>
                </c:pt>
                <c:pt idx="1914">
                  <c:v>32267</c:v>
                </c:pt>
                <c:pt idx="1915">
                  <c:v>32268</c:v>
                </c:pt>
                <c:pt idx="1916">
                  <c:v>32269</c:v>
                </c:pt>
                <c:pt idx="1917">
                  <c:v>32272</c:v>
                </c:pt>
                <c:pt idx="1918">
                  <c:v>32273</c:v>
                </c:pt>
                <c:pt idx="1919">
                  <c:v>32274</c:v>
                </c:pt>
                <c:pt idx="1920">
                  <c:v>32275</c:v>
                </c:pt>
                <c:pt idx="1921">
                  <c:v>32276</c:v>
                </c:pt>
                <c:pt idx="1922">
                  <c:v>32279</c:v>
                </c:pt>
                <c:pt idx="1923">
                  <c:v>32280</c:v>
                </c:pt>
                <c:pt idx="1924">
                  <c:v>32281</c:v>
                </c:pt>
                <c:pt idx="1925">
                  <c:v>32282</c:v>
                </c:pt>
                <c:pt idx="1926">
                  <c:v>32283</c:v>
                </c:pt>
                <c:pt idx="1927">
                  <c:v>32286</c:v>
                </c:pt>
                <c:pt idx="1928">
                  <c:v>32287</c:v>
                </c:pt>
                <c:pt idx="1929">
                  <c:v>32288</c:v>
                </c:pt>
                <c:pt idx="1930">
                  <c:v>32289</c:v>
                </c:pt>
                <c:pt idx="1931">
                  <c:v>32290</c:v>
                </c:pt>
                <c:pt idx="1932">
                  <c:v>32293</c:v>
                </c:pt>
                <c:pt idx="1933">
                  <c:v>32294</c:v>
                </c:pt>
                <c:pt idx="1934">
                  <c:v>32295</c:v>
                </c:pt>
                <c:pt idx="1935">
                  <c:v>32296</c:v>
                </c:pt>
                <c:pt idx="1936">
                  <c:v>32297</c:v>
                </c:pt>
                <c:pt idx="1937">
                  <c:v>32300</c:v>
                </c:pt>
                <c:pt idx="1938">
                  <c:v>32301</c:v>
                </c:pt>
                <c:pt idx="1939">
                  <c:v>32302</c:v>
                </c:pt>
                <c:pt idx="1940">
                  <c:v>32303</c:v>
                </c:pt>
                <c:pt idx="1941">
                  <c:v>32304</c:v>
                </c:pt>
                <c:pt idx="1942">
                  <c:v>32307</c:v>
                </c:pt>
                <c:pt idx="1943">
                  <c:v>32308</c:v>
                </c:pt>
                <c:pt idx="1944">
                  <c:v>32309</c:v>
                </c:pt>
                <c:pt idx="1945">
                  <c:v>32310</c:v>
                </c:pt>
                <c:pt idx="1946">
                  <c:v>32311</c:v>
                </c:pt>
                <c:pt idx="1947">
                  <c:v>32314</c:v>
                </c:pt>
                <c:pt idx="1948">
                  <c:v>32315</c:v>
                </c:pt>
                <c:pt idx="1949">
                  <c:v>32316</c:v>
                </c:pt>
                <c:pt idx="1950">
                  <c:v>32317</c:v>
                </c:pt>
                <c:pt idx="1951">
                  <c:v>32318</c:v>
                </c:pt>
                <c:pt idx="1952">
                  <c:v>32321</c:v>
                </c:pt>
                <c:pt idx="1953">
                  <c:v>32322</c:v>
                </c:pt>
                <c:pt idx="1954">
                  <c:v>32323</c:v>
                </c:pt>
                <c:pt idx="1955">
                  <c:v>32324</c:v>
                </c:pt>
                <c:pt idx="1956">
                  <c:v>32325</c:v>
                </c:pt>
                <c:pt idx="1957">
                  <c:v>32328</c:v>
                </c:pt>
                <c:pt idx="1958">
                  <c:v>32329</c:v>
                </c:pt>
                <c:pt idx="1959">
                  <c:v>32330</c:v>
                </c:pt>
                <c:pt idx="1960">
                  <c:v>32331</c:v>
                </c:pt>
                <c:pt idx="1961">
                  <c:v>32332</c:v>
                </c:pt>
                <c:pt idx="1962">
                  <c:v>32335</c:v>
                </c:pt>
                <c:pt idx="1963">
                  <c:v>32336</c:v>
                </c:pt>
                <c:pt idx="1964">
                  <c:v>32337</c:v>
                </c:pt>
                <c:pt idx="1965">
                  <c:v>32338</c:v>
                </c:pt>
                <c:pt idx="1966">
                  <c:v>32339</c:v>
                </c:pt>
                <c:pt idx="1967">
                  <c:v>32342</c:v>
                </c:pt>
                <c:pt idx="1968">
                  <c:v>32343</c:v>
                </c:pt>
                <c:pt idx="1969">
                  <c:v>32344</c:v>
                </c:pt>
                <c:pt idx="1970">
                  <c:v>32345</c:v>
                </c:pt>
                <c:pt idx="1971">
                  <c:v>32346</c:v>
                </c:pt>
                <c:pt idx="1972">
                  <c:v>32349</c:v>
                </c:pt>
                <c:pt idx="1973">
                  <c:v>32350</c:v>
                </c:pt>
                <c:pt idx="1974">
                  <c:v>32351</c:v>
                </c:pt>
                <c:pt idx="1975">
                  <c:v>32352</c:v>
                </c:pt>
                <c:pt idx="1976">
                  <c:v>32353</c:v>
                </c:pt>
                <c:pt idx="1977">
                  <c:v>32356</c:v>
                </c:pt>
                <c:pt idx="1978">
                  <c:v>32357</c:v>
                </c:pt>
                <c:pt idx="1979">
                  <c:v>32358</c:v>
                </c:pt>
                <c:pt idx="1980">
                  <c:v>32359</c:v>
                </c:pt>
                <c:pt idx="1981">
                  <c:v>32360</c:v>
                </c:pt>
                <c:pt idx="1982">
                  <c:v>32363</c:v>
                </c:pt>
                <c:pt idx="1983">
                  <c:v>32364</c:v>
                </c:pt>
                <c:pt idx="1984">
                  <c:v>32365</c:v>
                </c:pt>
                <c:pt idx="1985">
                  <c:v>32366</c:v>
                </c:pt>
                <c:pt idx="1986">
                  <c:v>32367</c:v>
                </c:pt>
                <c:pt idx="1987">
                  <c:v>32370</c:v>
                </c:pt>
                <c:pt idx="1988">
                  <c:v>32371</c:v>
                </c:pt>
                <c:pt idx="1989">
                  <c:v>32372</c:v>
                </c:pt>
                <c:pt idx="1990">
                  <c:v>32373</c:v>
                </c:pt>
                <c:pt idx="1991">
                  <c:v>32374</c:v>
                </c:pt>
                <c:pt idx="1992">
                  <c:v>32377</c:v>
                </c:pt>
                <c:pt idx="1993">
                  <c:v>32378</c:v>
                </c:pt>
                <c:pt idx="1994">
                  <c:v>32379</c:v>
                </c:pt>
                <c:pt idx="1995">
                  <c:v>32380</c:v>
                </c:pt>
                <c:pt idx="1996">
                  <c:v>32381</c:v>
                </c:pt>
                <c:pt idx="1997">
                  <c:v>32384</c:v>
                </c:pt>
                <c:pt idx="1998">
                  <c:v>32385</c:v>
                </c:pt>
                <c:pt idx="1999">
                  <c:v>32386</c:v>
                </c:pt>
                <c:pt idx="2000">
                  <c:v>32387</c:v>
                </c:pt>
                <c:pt idx="2001">
                  <c:v>32388</c:v>
                </c:pt>
                <c:pt idx="2002">
                  <c:v>32391</c:v>
                </c:pt>
                <c:pt idx="2003">
                  <c:v>32392</c:v>
                </c:pt>
                <c:pt idx="2004">
                  <c:v>32393</c:v>
                </c:pt>
                <c:pt idx="2005">
                  <c:v>32394</c:v>
                </c:pt>
                <c:pt idx="2006">
                  <c:v>32395</c:v>
                </c:pt>
                <c:pt idx="2007">
                  <c:v>32398</c:v>
                </c:pt>
                <c:pt idx="2008">
                  <c:v>32399</c:v>
                </c:pt>
                <c:pt idx="2009">
                  <c:v>32400</c:v>
                </c:pt>
                <c:pt idx="2010">
                  <c:v>32401</c:v>
                </c:pt>
                <c:pt idx="2011">
                  <c:v>32402</c:v>
                </c:pt>
                <c:pt idx="2012">
                  <c:v>32405</c:v>
                </c:pt>
                <c:pt idx="2013">
                  <c:v>32406</c:v>
                </c:pt>
                <c:pt idx="2014">
                  <c:v>32407</c:v>
                </c:pt>
                <c:pt idx="2015">
                  <c:v>32408</c:v>
                </c:pt>
                <c:pt idx="2016">
                  <c:v>32409</c:v>
                </c:pt>
                <c:pt idx="2017">
                  <c:v>32412</c:v>
                </c:pt>
                <c:pt idx="2018">
                  <c:v>32413</c:v>
                </c:pt>
                <c:pt idx="2019">
                  <c:v>32414</c:v>
                </c:pt>
                <c:pt idx="2020">
                  <c:v>32415</c:v>
                </c:pt>
                <c:pt idx="2021">
                  <c:v>32416</c:v>
                </c:pt>
                <c:pt idx="2022">
                  <c:v>32419</c:v>
                </c:pt>
                <c:pt idx="2023">
                  <c:v>32420</c:v>
                </c:pt>
                <c:pt idx="2024">
                  <c:v>32421</c:v>
                </c:pt>
                <c:pt idx="2025">
                  <c:v>32422</c:v>
                </c:pt>
                <c:pt idx="2026">
                  <c:v>32423</c:v>
                </c:pt>
                <c:pt idx="2027">
                  <c:v>32426</c:v>
                </c:pt>
                <c:pt idx="2028">
                  <c:v>32427</c:v>
                </c:pt>
                <c:pt idx="2029">
                  <c:v>32428</c:v>
                </c:pt>
                <c:pt idx="2030">
                  <c:v>32429</c:v>
                </c:pt>
                <c:pt idx="2031">
                  <c:v>32430</c:v>
                </c:pt>
                <c:pt idx="2032">
                  <c:v>32433</c:v>
                </c:pt>
                <c:pt idx="2033">
                  <c:v>32434</c:v>
                </c:pt>
                <c:pt idx="2034">
                  <c:v>32435</c:v>
                </c:pt>
                <c:pt idx="2035">
                  <c:v>32436</c:v>
                </c:pt>
                <c:pt idx="2036">
                  <c:v>32437</c:v>
                </c:pt>
                <c:pt idx="2037">
                  <c:v>32440</c:v>
                </c:pt>
                <c:pt idx="2038">
                  <c:v>32441</c:v>
                </c:pt>
                <c:pt idx="2039">
                  <c:v>32442</c:v>
                </c:pt>
                <c:pt idx="2040">
                  <c:v>32443</c:v>
                </c:pt>
                <c:pt idx="2041">
                  <c:v>32444</c:v>
                </c:pt>
                <c:pt idx="2042">
                  <c:v>32447</c:v>
                </c:pt>
                <c:pt idx="2043">
                  <c:v>32448</c:v>
                </c:pt>
                <c:pt idx="2044">
                  <c:v>32449</c:v>
                </c:pt>
                <c:pt idx="2045">
                  <c:v>32450</c:v>
                </c:pt>
                <c:pt idx="2046">
                  <c:v>32451</c:v>
                </c:pt>
                <c:pt idx="2047">
                  <c:v>32454</c:v>
                </c:pt>
                <c:pt idx="2048">
                  <c:v>32455</c:v>
                </c:pt>
                <c:pt idx="2049">
                  <c:v>32456</c:v>
                </c:pt>
                <c:pt idx="2050">
                  <c:v>32457</c:v>
                </c:pt>
                <c:pt idx="2051">
                  <c:v>32458</c:v>
                </c:pt>
                <c:pt idx="2052">
                  <c:v>32461</c:v>
                </c:pt>
                <c:pt idx="2053">
                  <c:v>32462</c:v>
                </c:pt>
                <c:pt idx="2054">
                  <c:v>32463</c:v>
                </c:pt>
                <c:pt idx="2055">
                  <c:v>32464</c:v>
                </c:pt>
                <c:pt idx="2056">
                  <c:v>32465</c:v>
                </c:pt>
                <c:pt idx="2057">
                  <c:v>32468</c:v>
                </c:pt>
                <c:pt idx="2058">
                  <c:v>32469</c:v>
                </c:pt>
                <c:pt idx="2059">
                  <c:v>32470</c:v>
                </c:pt>
                <c:pt idx="2060">
                  <c:v>32471</c:v>
                </c:pt>
                <c:pt idx="2061">
                  <c:v>32472</c:v>
                </c:pt>
                <c:pt idx="2062">
                  <c:v>32475</c:v>
                </c:pt>
                <c:pt idx="2063">
                  <c:v>32476</c:v>
                </c:pt>
                <c:pt idx="2064">
                  <c:v>32477</c:v>
                </c:pt>
                <c:pt idx="2065">
                  <c:v>32478</c:v>
                </c:pt>
                <c:pt idx="2066">
                  <c:v>32479</c:v>
                </c:pt>
                <c:pt idx="2067">
                  <c:v>32482</c:v>
                </c:pt>
                <c:pt idx="2068">
                  <c:v>32483</c:v>
                </c:pt>
                <c:pt idx="2069">
                  <c:v>32484</c:v>
                </c:pt>
                <c:pt idx="2070">
                  <c:v>32485</c:v>
                </c:pt>
                <c:pt idx="2071">
                  <c:v>32486</c:v>
                </c:pt>
                <c:pt idx="2072">
                  <c:v>32489</c:v>
                </c:pt>
                <c:pt idx="2073">
                  <c:v>32490</c:v>
                </c:pt>
                <c:pt idx="2074">
                  <c:v>32491</c:v>
                </c:pt>
                <c:pt idx="2075">
                  <c:v>32492</c:v>
                </c:pt>
                <c:pt idx="2076">
                  <c:v>32493</c:v>
                </c:pt>
                <c:pt idx="2077">
                  <c:v>32496</c:v>
                </c:pt>
                <c:pt idx="2078">
                  <c:v>32497</c:v>
                </c:pt>
                <c:pt idx="2079">
                  <c:v>32498</c:v>
                </c:pt>
                <c:pt idx="2080">
                  <c:v>32499</c:v>
                </c:pt>
                <c:pt idx="2081">
                  <c:v>32500</c:v>
                </c:pt>
                <c:pt idx="2082">
                  <c:v>32503</c:v>
                </c:pt>
                <c:pt idx="2083">
                  <c:v>32504</c:v>
                </c:pt>
                <c:pt idx="2084">
                  <c:v>32505</c:v>
                </c:pt>
                <c:pt idx="2085">
                  <c:v>32506</c:v>
                </c:pt>
                <c:pt idx="2086">
                  <c:v>32507</c:v>
                </c:pt>
                <c:pt idx="2087">
                  <c:v>32510</c:v>
                </c:pt>
                <c:pt idx="2088">
                  <c:v>32511</c:v>
                </c:pt>
                <c:pt idx="2089">
                  <c:v>32512</c:v>
                </c:pt>
                <c:pt idx="2090">
                  <c:v>32513</c:v>
                </c:pt>
                <c:pt idx="2091">
                  <c:v>32514</c:v>
                </c:pt>
                <c:pt idx="2092">
                  <c:v>32517</c:v>
                </c:pt>
                <c:pt idx="2093">
                  <c:v>32518</c:v>
                </c:pt>
                <c:pt idx="2094">
                  <c:v>32519</c:v>
                </c:pt>
                <c:pt idx="2095">
                  <c:v>32520</c:v>
                </c:pt>
                <c:pt idx="2096">
                  <c:v>32521</c:v>
                </c:pt>
                <c:pt idx="2097">
                  <c:v>32524</c:v>
                </c:pt>
                <c:pt idx="2098">
                  <c:v>32525</c:v>
                </c:pt>
                <c:pt idx="2099">
                  <c:v>32526</c:v>
                </c:pt>
                <c:pt idx="2100">
                  <c:v>32527</c:v>
                </c:pt>
                <c:pt idx="2101">
                  <c:v>32528</c:v>
                </c:pt>
                <c:pt idx="2102">
                  <c:v>32531</c:v>
                </c:pt>
                <c:pt idx="2103">
                  <c:v>32532</c:v>
                </c:pt>
                <c:pt idx="2104">
                  <c:v>32533</c:v>
                </c:pt>
                <c:pt idx="2105">
                  <c:v>32534</c:v>
                </c:pt>
                <c:pt idx="2106">
                  <c:v>32535</c:v>
                </c:pt>
                <c:pt idx="2107">
                  <c:v>32538</c:v>
                </c:pt>
                <c:pt idx="2108">
                  <c:v>32539</c:v>
                </c:pt>
                <c:pt idx="2109">
                  <c:v>32540</c:v>
                </c:pt>
                <c:pt idx="2110">
                  <c:v>32541</c:v>
                </c:pt>
                <c:pt idx="2111">
                  <c:v>32542</c:v>
                </c:pt>
                <c:pt idx="2112">
                  <c:v>32545</c:v>
                </c:pt>
                <c:pt idx="2113">
                  <c:v>32546</c:v>
                </c:pt>
                <c:pt idx="2114">
                  <c:v>32547</c:v>
                </c:pt>
                <c:pt idx="2115">
                  <c:v>32548</c:v>
                </c:pt>
                <c:pt idx="2116">
                  <c:v>32549</c:v>
                </c:pt>
                <c:pt idx="2117">
                  <c:v>32552</c:v>
                </c:pt>
                <c:pt idx="2118">
                  <c:v>32553</c:v>
                </c:pt>
                <c:pt idx="2119">
                  <c:v>32554</c:v>
                </c:pt>
                <c:pt idx="2120">
                  <c:v>32555</c:v>
                </c:pt>
                <c:pt idx="2121">
                  <c:v>32556</c:v>
                </c:pt>
                <c:pt idx="2122">
                  <c:v>32559</c:v>
                </c:pt>
                <c:pt idx="2123">
                  <c:v>32560</c:v>
                </c:pt>
                <c:pt idx="2124">
                  <c:v>32561</c:v>
                </c:pt>
                <c:pt idx="2125">
                  <c:v>32562</c:v>
                </c:pt>
                <c:pt idx="2126">
                  <c:v>32563</c:v>
                </c:pt>
                <c:pt idx="2127">
                  <c:v>32566</c:v>
                </c:pt>
                <c:pt idx="2128">
                  <c:v>32567</c:v>
                </c:pt>
                <c:pt idx="2129">
                  <c:v>32568</c:v>
                </c:pt>
                <c:pt idx="2130">
                  <c:v>32569</c:v>
                </c:pt>
                <c:pt idx="2131">
                  <c:v>32570</c:v>
                </c:pt>
                <c:pt idx="2132">
                  <c:v>32573</c:v>
                </c:pt>
                <c:pt idx="2133">
                  <c:v>32574</c:v>
                </c:pt>
                <c:pt idx="2134">
                  <c:v>32575</c:v>
                </c:pt>
                <c:pt idx="2135">
                  <c:v>32576</c:v>
                </c:pt>
                <c:pt idx="2136">
                  <c:v>32577</c:v>
                </c:pt>
                <c:pt idx="2137">
                  <c:v>32580</c:v>
                </c:pt>
                <c:pt idx="2138">
                  <c:v>32581</c:v>
                </c:pt>
                <c:pt idx="2139">
                  <c:v>32582</c:v>
                </c:pt>
                <c:pt idx="2140">
                  <c:v>32583</c:v>
                </c:pt>
                <c:pt idx="2141">
                  <c:v>32584</c:v>
                </c:pt>
                <c:pt idx="2142">
                  <c:v>32587</c:v>
                </c:pt>
                <c:pt idx="2143">
                  <c:v>32588</c:v>
                </c:pt>
                <c:pt idx="2144">
                  <c:v>32589</c:v>
                </c:pt>
                <c:pt idx="2145">
                  <c:v>32590</c:v>
                </c:pt>
                <c:pt idx="2146">
                  <c:v>32591</c:v>
                </c:pt>
                <c:pt idx="2147">
                  <c:v>32594</c:v>
                </c:pt>
                <c:pt idx="2148">
                  <c:v>32595</c:v>
                </c:pt>
                <c:pt idx="2149">
                  <c:v>32596</c:v>
                </c:pt>
                <c:pt idx="2150">
                  <c:v>32597</c:v>
                </c:pt>
                <c:pt idx="2151">
                  <c:v>32598</c:v>
                </c:pt>
                <c:pt idx="2152">
                  <c:v>32601</c:v>
                </c:pt>
                <c:pt idx="2153">
                  <c:v>32602</c:v>
                </c:pt>
                <c:pt idx="2154">
                  <c:v>32603</c:v>
                </c:pt>
                <c:pt idx="2155">
                  <c:v>32604</c:v>
                </c:pt>
                <c:pt idx="2156">
                  <c:v>32605</c:v>
                </c:pt>
                <c:pt idx="2157">
                  <c:v>32608</c:v>
                </c:pt>
                <c:pt idx="2158">
                  <c:v>32609</c:v>
                </c:pt>
                <c:pt idx="2159">
                  <c:v>32610</c:v>
                </c:pt>
                <c:pt idx="2160">
                  <c:v>32611</c:v>
                </c:pt>
                <c:pt idx="2161">
                  <c:v>32612</c:v>
                </c:pt>
                <c:pt idx="2162">
                  <c:v>32615</c:v>
                </c:pt>
                <c:pt idx="2163">
                  <c:v>32616</c:v>
                </c:pt>
                <c:pt idx="2164">
                  <c:v>32617</c:v>
                </c:pt>
                <c:pt idx="2165">
                  <c:v>32618</c:v>
                </c:pt>
                <c:pt idx="2166">
                  <c:v>32619</c:v>
                </c:pt>
                <c:pt idx="2167">
                  <c:v>32622</c:v>
                </c:pt>
                <c:pt idx="2168">
                  <c:v>32623</c:v>
                </c:pt>
                <c:pt idx="2169">
                  <c:v>32624</c:v>
                </c:pt>
                <c:pt idx="2170">
                  <c:v>32625</c:v>
                </c:pt>
                <c:pt idx="2171">
                  <c:v>32626</c:v>
                </c:pt>
                <c:pt idx="2172">
                  <c:v>32629</c:v>
                </c:pt>
                <c:pt idx="2173">
                  <c:v>32630</c:v>
                </c:pt>
                <c:pt idx="2174">
                  <c:v>32631</c:v>
                </c:pt>
                <c:pt idx="2175">
                  <c:v>32632</c:v>
                </c:pt>
                <c:pt idx="2176">
                  <c:v>32633</c:v>
                </c:pt>
                <c:pt idx="2177">
                  <c:v>32636</c:v>
                </c:pt>
                <c:pt idx="2178">
                  <c:v>32637</c:v>
                </c:pt>
                <c:pt idx="2179">
                  <c:v>32638</c:v>
                </c:pt>
                <c:pt idx="2180">
                  <c:v>32639</c:v>
                </c:pt>
                <c:pt idx="2181">
                  <c:v>32640</c:v>
                </c:pt>
                <c:pt idx="2182">
                  <c:v>32643</c:v>
                </c:pt>
                <c:pt idx="2183">
                  <c:v>32644</c:v>
                </c:pt>
                <c:pt idx="2184">
                  <c:v>32645</c:v>
                </c:pt>
                <c:pt idx="2185">
                  <c:v>32646</c:v>
                </c:pt>
                <c:pt idx="2186">
                  <c:v>32647</c:v>
                </c:pt>
                <c:pt idx="2187">
                  <c:v>32650</c:v>
                </c:pt>
                <c:pt idx="2188">
                  <c:v>32651</c:v>
                </c:pt>
                <c:pt idx="2189">
                  <c:v>32652</c:v>
                </c:pt>
                <c:pt idx="2190">
                  <c:v>32653</c:v>
                </c:pt>
                <c:pt idx="2191">
                  <c:v>32654</c:v>
                </c:pt>
                <c:pt idx="2192">
                  <c:v>32657</c:v>
                </c:pt>
                <c:pt idx="2193">
                  <c:v>32658</c:v>
                </c:pt>
                <c:pt idx="2194">
                  <c:v>32659</c:v>
                </c:pt>
                <c:pt idx="2195">
                  <c:v>32660</c:v>
                </c:pt>
                <c:pt idx="2196">
                  <c:v>32661</c:v>
                </c:pt>
                <c:pt idx="2197">
                  <c:v>32664</c:v>
                </c:pt>
                <c:pt idx="2198">
                  <c:v>32665</c:v>
                </c:pt>
                <c:pt idx="2199">
                  <c:v>32666</c:v>
                </c:pt>
                <c:pt idx="2200">
                  <c:v>32667</c:v>
                </c:pt>
                <c:pt idx="2201">
                  <c:v>32668</c:v>
                </c:pt>
                <c:pt idx="2202">
                  <c:v>32671</c:v>
                </c:pt>
                <c:pt idx="2203">
                  <c:v>32672</c:v>
                </c:pt>
                <c:pt idx="2204">
                  <c:v>32673</c:v>
                </c:pt>
                <c:pt idx="2205">
                  <c:v>32674</c:v>
                </c:pt>
                <c:pt idx="2206">
                  <c:v>32675</c:v>
                </c:pt>
                <c:pt idx="2207">
                  <c:v>32678</c:v>
                </c:pt>
                <c:pt idx="2208">
                  <c:v>32679</c:v>
                </c:pt>
                <c:pt idx="2209">
                  <c:v>32680</c:v>
                </c:pt>
                <c:pt idx="2210">
                  <c:v>32681</c:v>
                </c:pt>
                <c:pt idx="2211">
                  <c:v>32682</c:v>
                </c:pt>
                <c:pt idx="2212">
                  <c:v>32685</c:v>
                </c:pt>
                <c:pt idx="2213">
                  <c:v>32686</c:v>
                </c:pt>
                <c:pt idx="2214">
                  <c:v>32687</c:v>
                </c:pt>
                <c:pt idx="2215">
                  <c:v>32688</c:v>
                </c:pt>
                <c:pt idx="2216">
                  <c:v>32689</c:v>
                </c:pt>
                <c:pt idx="2217">
                  <c:v>32692</c:v>
                </c:pt>
                <c:pt idx="2218">
                  <c:v>32693</c:v>
                </c:pt>
                <c:pt idx="2219">
                  <c:v>32694</c:v>
                </c:pt>
                <c:pt idx="2220">
                  <c:v>32695</c:v>
                </c:pt>
                <c:pt idx="2221">
                  <c:v>32696</c:v>
                </c:pt>
                <c:pt idx="2222">
                  <c:v>32699</c:v>
                </c:pt>
                <c:pt idx="2223">
                  <c:v>32700</c:v>
                </c:pt>
                <c:pt idx="2224">
                  <c:v>32701</c:v>
                </c:pt>
                <c:pt idx="2225">
                  <c:v>32702</c:v>
                </c:pt>
                <c:pt idx="2226">
                  <c:v>32703</c:v>
                </c:pt>
                <c:pt idx="2227">
                  <c:v>32706</c:v>
                </c:pt>
                <c:pt idx="2228">
                  <c:v>32707</c:v>
                </c:pt>
                <c:pt idx="2229">
                  <c:v>32708</c:v>
                </c:pt>
                <c:pt idx="2230">
                  <c:v>32709</c:v>
                </c:pt>
                <c:pt idx="2231">
                  <c:v>32710</c:v>
                </c:pt>
                <c:pt idx="2232">
                  <c:v>32713</c:v>
                </c:pt>
                <c:pt idx="2233">
                  <c:v>32714</c:v>
                </c:pt>
                <c:pt idx="2234">
                  <c:v>32715</c:v>
                </c:pt>
                <c:pt idx="2235">
                  <c:v>32716</c:v>
                </c:pt>
                <c:pt idx="2236">
                  <c:v>32717</c:v>
                </c:pt>
                <c:pt idx="2237">
                  <c:v>32720</c:v>
                </c:pt>
                <c:pt idx="2238">
                  <c:v>32721</c:v>
                </c:pt>
                <c:pt idx="2239">
                  <c:v>32722</c:v>
                </c:pt>
                <c:pt idx="2240">
                  <c:v>32723</c:v>
                </c:pt>
                <c:pt idx="2241">
                  <c:v>32724</c:v>
                </c:pt>
                <c:pt idx="2242">
                  <c:v>32727</c:v>
                </c:pt>
                <c:pt idx="2243">
                  <c:v>32728</c:v>
                </c:pt>
                <c:pt idx="2244">
                  <c:v>32729</c:v>
                </c:pt>
                <c:pt idx="2245">
                  <c:v>32730</c:v>
                </c:pt>
                <c:pt idx="2246">
                  <c:v>32731</c:v>
                </c:pt>
                <c:pt idx="2247">
                  <c:v>32734</c:v>
                </c:pt>
                <c:pt idx="2248">
                  <c:v>32735</c:v>
                </c:pt>
                <c:pt idx="2249">
                  <c:v>32736</c:v>
                </c:pt>
                <c:pt idx="2250">
                  <c:v>32737</c:v>
                </c:pt>
                <c:pt idx="2251">
                  <c:v>32738</c:v>
                </c:pt>
                <c:pt idx="2252">
                  <c:v>32741</c:v>
                </c:pt>
                <c:pt idx="2253">
                  <c:v>32742</c:v>
                </c:pt>
                <c:pt idx="2254">
                  <c:v>32743</c:v>
                </c:pt>
                <c:pt idx="2255">
                  <c:v>32744</c:v>
                </c:pt>
                <c:pt idx="2256">
                  <c:v>32745</c:v>
                </c:pt>
                <c:pt idx="2257">
                  <c:v>32748</c:v>
                </c:pt>
                <c:pt idx="2258">
                  <c:v>32749</c:v>
                </c:pt>
                <c:pt idx="2259">
                  <c:v>32750</c:v>
                </c:pt>
                <c:pt idx="2260">
                  <c:v>32751</c:v>
                </c:pt>
                <c:pt idx="2261">
                  <c:v>32752</c:v>
                </c:pt>
                <c:pt idx="2262">
                  <c:v>32755</c:v>
                </c:pt>
                <c:pt idx="2263">
                  <c:v>32756</c:v>
                </c:pt>
                <c:pt idx="2264">
                  <c:v>32757</c:v>
                </c:pt>
                <c:pt idx="2265">
                  <c:v>32758</c:v>
                </c:pt>
                <c:pt idx="2266">
                  <c:v>32759</c:v>
                </c:pt>
                <c:pt idx="2267">
                  <c:v>32762</c:v>
                </c:pt>
                <c:pt idx="2268">
                  <c:v>32763</c:v>
                </c:pt>
                <c:pt idx="2269">
                  <c:v>32764</c:v>
                </c:pt>
                <c:pt idx="2270">
                  <c:v>32765</c:v>
                </c:pt>
                <c:pt idx="2271">
                  <c:v>32766</c:v>
                </c:pt>
                <c:pt idx="2272">
                  <c:v>32769</c:v>
                </c:pt>
                <c:pt idx="2273">
                  <c:v>32770</c:v>
                </c:pt>
                <c:pt idx="2274">
                  <c:v>32771</c:v>
                </c:pt>
                <c:pt idx="2275">
                  <c:v>32772</c:v>
                </c:pt>
                <c:pt idx="2276">
                  <c:v>32773</c:v>
                </c:pt>
                <c:pt idx="2277">
                  <c:v>32776</c:v>
                </c:pt>
                <c:pt idx="2278">
                  <c:v>32777</c:v>
                </c:pt>
                <c:pt idx="2279">
                  <c:v>32778</c:v>
                </c:pt>
                <c:pt idx="2280">
                  <c:v>32779</c:v>
                </c:pt>
                <c:pt idx="2281">
                  <c:v>32780</c:v>
                </c:pt>
                <c:pt idx="2282">
                  <c:v>32783</c:v>
                </c:pt>
                <c:pt idx="2283">
                  <c:v>32784</c:v>
                </c:pt>
                <c:pt idx="2284">
                  <c:v>32785</c:v>
                </c:pt>
                <c:pt idx="2285">
                  <c:v>32786</c:v>
                </c:pt>
                <c:pt idx="2286">
                  <c:v>32787</c:v>
                </c:pt>
                <c:pt idx="2287">
                  <c:v>32790</c:v>
                </c:pt>
                <c:pt idx="2288">
                  <c:v>32791</c:v>
                </c:pt>
                <c:pt idx="2289">
                  <c:v>32792</c:v>
                </c:pt>
                <c:pt idx="2290">
                  <c:v>32793</c:v>
                </c:pt>
                <c:pt idx="2291">
                  <c:v>32794</c:v>
                </c:pt>
                <c:pt idx="2292">
                  <c:v>32797</c:v>
                </c:pt>
                <c:pt idx="2293">
                  <c:v>32798</c:v>
                </c:pt>
                <c:pt idx="2294">
                  <c:v>32799</c:v>
                </c:pt>
                <c:pt idx="2295">
                  <c:v>32800</c:v>
                </c:pt>
                <c:pt idx="2296">
                  <c:v>32801</c:v>
                </c:pt>
                <c:pt idx="2297">
                  <c:v>32804</c:v>
                </c:pt>
                <c:pt idx="2298">
                  <c:v>32805</c:v>
                </c:pt>
                <c:pt idx="2299">
                  <c:v>32806</c:v>
                </c:pt>
                <c:pt idx="2300">
                  <c:v>32807</c:v>
                </c:pt>
                <c:pt idx="2301">
                  <c:v>32808</c:v>
                </c:pt>
                <c:pt idx="2302">
                  <c:v>32811</c:v>
                </c:pt>
                <c:pt idx="2303">
                  <c:v>32812</c:v>
                </c:pt>
                <c:pt idx="2304">
                  <c:v>32813</c:v>
                </c:pt>
                <c:pt idx="2305">
                  <c:v>32814</c:v>
                </c:pt>
                <c:pt idx="2306">
                  <c:v>32815</c:v>
                </c:pt>
                <c:pt idx="2307">
                  <c:v>32818</c:v>
                </c:pt>
                <c:pt idx="2308">
                  <c:v>32819</c:v>
                </c:pt>
                <c:pt idx="2309">
                  <c:v>32820</c:v>
                </c:pt>
                <c:pt idx="2310">
                  <c:v>32821</c:v>
                </c:pt>
                <c:pt idx="2311">
                  <c:v>32822</c:v>
                </c:pt>
                <c:pt idx="2312">
                  <c:v>32825</c:v>
                </c:pt>
                <c:pt idx="2313">
                  <c:v>32826</c:v>
                </c:pt>
                <c:pt idx="2314">
                  <c:v>32827</c:v>
                </c:pt>
                <c:pt idx="2315">
                  <c:v>32828</c:v>
                </c:pt>
                <c:pt idx="2316">
                  <c:v>32829</c:v>
                </c:pt>
                <c:pt idx="2317">
                  <c:v>32832</c:v>
                </c:pt>
                <c:pt idx="2318">
                  <c:v>32833</c:v>
                </c:pt>
                <c:pt idx="2319">
                  <c:v>32834</c:v>
                </c:pt>
                <c:pt idx="2320">
                  <c:v>32835</c:v>
                </c:pt>
                <c:pt idx="2321">
                  <c:v>32836</c:v>
                </c:pt>
                <c:pt idx="2322">
                  <c:v>32839</c:v>
                </c:pt>
                <c:pt idx="2323">
                  <c:v>32840</c:v>
                </c:pt>
                <c:pt idx="2324">
                  <c:v>32841</c:v>
                </c:pt>
                <c:pt idx="2325">
                  <c:v>32842</c:v>
                </c:pt>
                <c:pt idx="2326">
                  <c:v>32843</c:v>
                </c:pt>
                <c:pt idx="2327">
                  <c:v>32846</c:v>
                </c:pt>
                <c:pt idx="2328">
                  <c:v>32847</c:v>
                </c:pt>
                <c:pt idx="2329">
                  <c:v>32848</c:v>
                </c:pt>
                <c:pt idx="2330">
                  <c:v>32849</c:v>
                </c:pt>
                <c:pt idx="2331">
                  <c:v>32850</c:v>
                </c:pt>
                <c:pt idx="2332">
                  <c:v>32853</c:v>
                </c:pt>
                <c:pt idx="2333">
                  <c:v>32854</c:v>
                </c:pt>
                <c:pt idx="2334">
                  <c:v>32855</c:v>
                </c:pt>
                <c:pt idx="2335">
                  <c:v>32856</c:v>
                </c:pt>
                <c:pt idx="2336">
                  <c:v>32857</c:v>
                </c:pt>
                <c:pt idx="2337">
                  <c:v>32860</c:v>
                </c:pt>
                <c:pt idx="2338">
                  <c:v>32861</c:v>
                </c:pt>
                <c:pt idx="2339">
                  <c:v>32862</c:v>
                </c:pt>
                <c:pt idx="2340">
                  <c:v>32863</c:v>
                </c:pt>
                <c:pt idx="2341">
                  <c:v>32864</c:v>
                </c:pt>
                <c:pt idx="2342">
                  <c:v>32867</c:v>
                </c:pt>
                <c:pt idx="2343">
                  <c:v>32868</c:v>
                </c:pt>
                <c:pt idx="2344">
                  <c:v>32869</c:v>
                </c:pt>
                <c:pt idx="2345">
                  <c:v>32870</c:v>
                </c:pt>
                <c:pt idx="2346">
                  <c:v>32871</c:v>
                </c:pt>
                <c:pt idx="2347">
                  <c:v>32874</c:v>
                </c:pt>
                <c:pt idx="2348">
                  <c:v>32875</c:v>
                </c:pt>
                <c:pt idx="2349">
                  <c:v>32876</c:v>
                </c:pt>
                <c:pt idx="2350">
                  <c:v>32877</c:v>
                </c:pt>
                <c:pt idx="2351">
                  <c:v>32878</c:v>
                </c:pt>
                <c:pt idx="2352">
                  <c:v>32881</c:v>
                </c:pt>
                <c:pt idx="2353">
                  <c:v>32882</c:v>
                </c:pt>
                <c:pt idx="2354">
                  <c:v>32883</c:v>
                </c:pt>
                <c:pt idx="2355">
                  <c:v>32884</c:v>
                </c:pt>
                <c:pt idx="2356">
                  <c:v>32885</c:v>
                </c:pt>
                <c:pt idx="2357">
                  <c:v>32888</c:v>
                </c:pt>
                <c:pt idx="2358">
                  <c:v>32889</c:v>
                </c:pt>
                <c:pt idx="2359">
                  <c:v>32890</c:v>
                </c:pt>
                <c:pt idx="2360">
                  <c:v>32891</c:v>
                </c:pt>
                <c:pt idx="2361">
                  <c:v>32892</c:v>
                </c:pt>
                <c:pt idx="2362">
                  <c:v>32895</c:v>
                </c:pt>
                <c:pt idx="2363">
                  <c:v>32896</c:v>
                </c:pt>
                <c:pt idx="2364">
                  <c:v>32897</c:v>
                </c:pt>
                <c:pt idx="2365">
                  <c:v>32898</c:v>
                </c:pt>
                <c:pt idx="2366">
                  <c:v>32899</c:v>
                </c:pt>
                <c:pt idx="2367">
                  <c:v>32902</c:v>
                </c:pt>
                <c:pt idx="2368">
                  <c:v>32903</c:v>
                </c:pt>
                <c:pt idx="2369">
                  <c:v>32904</c:v>
                </c:pt>
                <c:pt idx="2370">
                  <c:v>32905</c:v>
                </c:pt>
                <c:pt idx="2371">
                  <c:v>32906</c:v>
                </c:pt>
                <c:pt idx="2372">
                  <c:v>32909</c:v>
                </c:pt>
                <c:pt idx="2373">
                  <c:v>32910</c:v>
                </c:pt>
                <c:pt idx="2374">
                  <c:v>32911</c:v>
                </c:pt>
                <c:pt idx="2375">
                  <c:v>32912</c:v>
                </c:pt>
                <c:pt idx="2376">
                  <c:v>32913</c:v>
                </c:pt>
                <c:pt idx="2377">
                  <c:v>32916</c:v>
                </c:pt>
                <c:pt idx="2378">
                  <c:v>32917</c:v>
                </c:pt>
                <c:pt idx="2379">
                  <c:v>32918</c:v>
                </c:pt>
                <c:pt idx="2380">
                  <c:v>32919</c:v>
                </c:pt>
                <c:pt idx="2381">
                  <c:v>32920</c:v>
                </c:pt>
                <c:pt idx="2382">
                  <c:v>32923</c:v>
                </c:pt>
                <c:pt idx="2383">
                  <c:v>32924</c:v>
                </c:pt>
                <c:pt idx="2384">
                  <c:v>32925</c:v>
                </c:pt>
                <c:pt idx="2385">
                  <c:v>32926</c:v>
                </c:pt>
                <c:pt idx="2386">
                  <c:v>32927</c:v>
                </c:pt>
                <c:pt idx="2387">
                  <c:v>32930</c:v>
                </c:pt>
                <c:pt idx="2388">
                  <c:v>32931</c:v>
                </c:pt>
                <c:pt idx="2389">
                  <c:v>32932</c:v>
                </c:pt>
                <c:pt idx="2390">
                  <c:v>32933</c:v>
                </c:pt>
                <c:pt idx="2391">
                  <c:v>32934</c:v>
                </c:pt>
                <c:pt idx="2392">
                  <c:v>32937</c:v>
                </c:pt>
                <c:pt idx="2393">
                  <c:v>32938</c:v>
                </c:pt>
                <c:pt idx="2394">
                  <c:v>32939</c:v>
                </c:pt>
                <c:pt idx="2395">
                  <c:v>32940</c:v>
                </c:pt>
                <c:pt idx="2396">
                  <c:v>32941</c:v>
                </c:pt>
                <c:pt idx="2397">
                  <c:v>32944</c:v>
                </c:pt>
                <c:pt idx="2398">
                  <c:v>32945</c:v>
                </c:pt>
                <c:pt idx="2399">
                  <c:v>32946</c:v>
                </c:pt>
                <c:pt idx="2400">
                  <c:v>32947</c:v>
                </c:pt>
                <c:pt idx="2401">
                  <c:v>32948</c:v>
                </c:pt>
                <c:pt idx="2402">
                  <c:v>32951</c:v>
                </c:pt>
                <c:pt idx="2403">
                  <c:v>32952</c:v>
                </c:pt>
                <c:pt idx="2404">
                  <c:v>32953</c:v>
                </c:pt>
                <c:pt idx="2405">
                  <c:v>32954</c:v>
                </c:pt>
                <c:pt idx="2406">
                  <c:v>32955</c:v>
                </c:pt>
                <c:pt idx="2407">
                  <c:v>32958</c:v>
                </c:pt>
                <c:pt idx="2408">
                  <c:v>32959</c:v>
                </c:pt>
                <c:pt idx="2409">
                  <c:v>32960</c:v>
                </c:pt>
                <c:pt idx="2410">
                  <c:v>32961</c:v>
                </c:pt>
                <c:pt idx="2411">
                  <c:v>32962</c:v>
                </c:pt>
                <c:pt idx="2412">
                  <c:v>32965</c:v>
                </c:pt>
                <c:pt idx="2413">
                  <c:v>32966</c:v>
                </c:pt>
                <c:pt idx="2414">
                  <c:v>32967</c:v>
                </c:pt>
                <c:pt idx="2415">
                  <c:v>32968</c:v>
                </c:pt>
                <c:pt idx="2416">
                  <c:v>32969</c:v>
                </c:pt>
                <c:pt idx="2417">
                  <c:v>32972</c:v>
                </c:pt>
                <c:pt idx="2418">
                  <c:v>32973</c:v>
                </c:pt>
                <c:pt idx="2419">
                  <c:v>32974</c:v>
                </c:pt>
                <c:pt idx="2420">
                  <c:v>32975</c:v>
                </c:pt>
                <c:pt idx="2421">
                  <c:v>32976</c:v>
                </c:pt>
                <c:pt idx="2422">
                  <c:v>32979</c:v>
                </c:pt>
                <c:pt idx="2423">
                  <c:v>32980</c:v>
                </c:pt>
                <c:pt idx="2424">
                  <c:v>32981</c:v>
                </c:pt>
                <c:pt idx="2425">
                  <c:v>32982</c:v>
                </c:pt>
                <c:pt idx="2426">
                  <c:v>32983</c:v>
                </c:pt>
                <c:pt idx="2427">
                  <c:v>32986</c:v>
                </c:pt>
                <c:pt idx="2428">
                  <c:v>32987</c:v>
                </c:pt>
                <c:pt idx="2429">
                  <c:v>32988</c:v>
                </c:pt>
                <c:pt idx="2430">
                  <c:v>32989</c:v>
                </c:pt>
                <c:pt idx="2431">
                  <c:v>32990</c:v>
                </c:pt>
                <c:pt idx="2432">
                  <c:v>32993</c:v>
                </c:pt>
                <c:pt idx="2433">
                  <c:v>32994</c:v>
                </c:pt>
                <c:pt idx="2434">
                  <c:v>32995</c:v>
                </c:pt>
                <c:pt idx="2435">
                  <c:v>32996</c:v>
                </c:pt>
                <c:pt idx="2436">
                  <c:v>32997</c:v>
                </c:pt>
                <c:pt idx="2437">
                  <c:v>33000</c:v>
                </c:pt>
                <c:pt idx="2438">
                  <c:v>33001</c:v>
                </c:pt>
                <c:pt idx="2439">
                  <c:v>33002</c:v>
                </c:pt>
                <c:pt idx="2440">
                  <c:v>33003</c:v>
                </c:pt>
                <c:pt idx="2441">
                  <c:v>33004</c:v>
                </c:pt>
                <c:pt idx="2442">
                  <c:v>33007</c:v>
                </c:pt>
                <c:pt idx="2443">
                  <c:v>33008</c:v>
                </c:pt>
                <c:pt idx="2444">
                  <c:v>33009</c:v>
                </c:pt>
                <c:pt idx="2445">
                  <c:v>33010</c:v>
                </c:pt>
                <c:pt idx="2446">
                  <c:v>33011</c:v>
                </c:pt>
                <c:pt idx="2447">
                  <c:v>33014</c:v>
                </c:pt>
                <c:pt idx="2448">
                  <c:v>33015</c:v>
                </c:pt>
                <c:pt idx="2449">
                  <c:v>33016</c:v>
                </c:pt>
                <c:pt idx="2450">
                  <c:v>33017</c:v>
                </c:pt>
                <c:pt idx="2451">
                  <c:v>33018</c:v>
                </c:pt>
                <c:pt idx="2452">
                  <c:v>33021</c:v>
                </c:pt>
                <c:pt idx="2453">
                  <c:v>33022</c:v>
                </c:pt>
                <c:pt idx="2454">
                  <c:v>33023</c:v>
                </c:pt>
                <c:pt idx="2455">
                  <c:v>33024</c:v>
                </c:pt>
                <c:pt idx="2456">
                  <c:v>33025</c:v>
                </c:pt>
                <c:pt idx="2457">
                  <c:v>33028</c:v>
                </c:pt>
                <c:pt idx="2458">
                  <c:v>33029</c:v>
                </c:pt>
                <c:pt idx="2459">
                  <c:v>33030</c:v>
                </c:pt>
                <c:pt idx="2460">
                  <c:v>33031</c:v>
                </c:pt>
                <c:pt idx="2461">
                  <c:v>33032</c:v>
                </c:pt>
                <c:pt idx="2462">
                  <c:v>33035</c:v>
                </c:pt>
                <c:pt idx="2463">
                  <c:v>33036</c:v>
                </c:pt>
                <c:pt idx="2464">
                  <c:v>33037</c:v>
                </c:pt>
                <c:pt idx="2465">
                  <c:v>33038</c:v>
                </c:pt>
                <c:pt idx="2466">
                  <c:v>33039</c:v>
                </c:pt>
                <c:pt idx="2467">
                  <c:v>33042</c:v>
                </c:pt>
                <c:pt idx="2468">
                  <c:v>33043</c:v>
                </c:pt>
                <c:pt idx="2469">
                  <c:v>33044</c:v>
                </c:pt>
                <c:pt idx="2470">
                  <c:v>33045</c:v>
                </c:pt>
                <c:pt idx="2471">
                  <c:v>33046</c:v>
                </c:pt>
                <c:pt idx="2472">
                  <c:v>33049</c:v>
                </c:pt>
                <c:pt idx="2473">
                  <c:v>33050</c:v>
                </c:pt>
                <c:pt idx="2474">
                  <c:v>33051</c:v>
                </c:pt>
                <c:pt idx="2475">
                  <c:v>33052</c:v>
                </c:pt>
                <c:pt idx="2476">
                  <c:v>33053</c:v>
                </c:pt>
                <c:pt idx="2477">
                  <c:v>33056</c:v>
                </c:pt>
                <c:pt idx="2478">
                  <c:v>33057</c:v>
                </c:pt>
                <c:pt idx="2479">
                  <c:v>33058</c:v>
                </c:pt>
                <c:pt idx="2480">
                  <c:v>33059</c:v>
                </c:pt>
                <c:pt idx="2481">
                  <c:v>33060</c:v>
                </c:pt>
                <c:pt idx="2482">
                  <c:v>33063</c:v>
                </c:pt>
                <c:pt idx="2483">
                  <c:v>33064</c:v>
                </c:pt>
                <c:pt idx="2484">
                  <c:v>33065</c:v>
                </c:pt>
                <c:pt idx="2485">
                  <c:v>33066</c:v>
                </c:pt>
                <c:pt idx="2486">
                  <c:v>33067</c:v>
                </c:pt>
                <c:pt idx="2487">
                  <c:v>33070</c:v>
                </c:pt>
                <c:pt idx="2488">
                  <c:v>33071</c:v>
                </c:pt>
                <c:pt idx="2489">
                  <c:v>33072</c:v>
                </c:pt>
                <c:pt idx="2490">
                  <c:v>33073</c:v>
                </c:pt>
                <c:pt idx="2491">
                  <c:v>33074</c:v>
                </c:pt>
                <c:pt idx="2492">
                  <c:v>33077</c:v>
                </c:pt>
                <c:pt idx="2493">
                  <c:v>33078</c:v>
                </c:pt>
                <c:pt idx="2494">
                  <c:v>33079</c:v>
                </c:pt>
                <c:pt idx="2495">
                  <c:v>33080</c:v>
                </c:pt>
                <c:pt idx="2496">
                  <c:v>33081</c:v>
                </c:pt>
                <c:pt idx="2497">
                  <c:v>33084</c:v>
                </c:pt>
                <c:pt idx="2498">
                  <c:v>33085</c:v>
                </c:pt>
                <c:pt idx="2499">
                  <c:v>33086</c:v>
                </c:pt>
                <c:pt idx="2500">
                  <c:v>33087</c:v>
                </c:pt>
                <c:pt idx="2501">
                  <c:v>33088</c:v>
                </c:pt>
                <c:pt idx="2502">
                  <c:v>33091</c:v>
                </c:pt>
                <c:pt idx="2503">
                  <c:v>33092</c:v>
                </c:pt>
                <c:pt idx="2504">
                  <c:v>33093</c:v>
                </c:pt>
                <c:pt idx="2505">
                  <c:v>33094</c:v>
                </c:pt>
                <c:pt idx="2506">
                  <c:v>33095</c:v>
                </c:pt>
                <c:pt idx="2507">
                  <c:v>33098</c:v>
                </c:pt>
                <c:pt idx="2508">
                  <c:v>33099</c:v>
                </c:pt>
                <c:pt idx="2509">
                  <c:v>33100</c:v>
                </c:pt>
                <c:pt idx="2510">
                  <c:v>33101</c:v>
                </c:pt>
                <c:pt idx="2511">
                  <c:v>33102</c:v>
                </c:pt>
                <c:pt idx="2512">
                  <c:v>33105</c:v>
                </c:pt>
                <c:pt idx="2513">
                  <c:v>33106</c:v>
                </c:pt>
                <c:pt idx="2514">
                  <c:v>33107</c:v>
                </c:pt>
                <c:pt idx="2515">
                  <c:v>33108</c:v>
                </c:pt>
                <c:pt idx="2516">
                  <c:v>33109</c:v>
                </c:pt>
                <c:pt idx="2517">
                  <c:v>33112</c:v>
                </c:pt>
                <c:pt idx="2518">
                  <c:v>33113</c:v>
                </c:pt>
                <c:pt idx="2519">
                  <c:v>33114</c:v>
                </c:pt>
                <c:pt idx="2520">
                  <c:v>33115</c:v>
                </c:pt>
                <c:pt idx="2521">
                  <c:v>33116</c:v>
                </c:pt>
                <c:pt idx="2522">
                  <c:v>33119</c:v>
                </c:pt>
                <c:pt idx="2523">
                  <c:v>33120</c:v>
                </c:pt>
                <c:pt idx="2524">
                  <c:v>33121</c:v>
                </c:pt>
                <c:pt idx="2525">
                  <c:v>33122</c:v>
                </c:pt>
                <c:pt idx="2526">
                  <c:v>33123</c:v>
                </c:pt>
                <c:pt idx="2527">
                  <c:v>33126</c:v>
                </c:pt>
                <c:pt idx="2528">
                  <c:v>33127</c:v>
                </c:pt>
                <c:pt idx="2529">
                  <c:v>33128</c:v>
                </c:pt>
                <c:pt idx="2530">
                  <c:v>33129</c:v>
                </c:pt>
                <c:pt idx="2531">
                  <c:v>33130</c:v>
                </c:pt>
                <c:pt idx="2532">
                  <c:v>33133</c:v>
                </c:pt>
                <c:pt idx="2533">
                  <c:v>33134</c:v>
                </c:pt>
                <c:pt idx="2534">
                  <c:v>33135</c:v>
                </c:pt>
                <c:pt idx="2535">
                  <c:v>33136</c:v>
                </c:pt>
                <c:pt idx="2536">
                  <c:v>33137</c:v>
                </c:pt>
                <c:pt idx="2537">
                  <c:v>33140</c:v>
                </c:pt>
                <c:pt idx="2538">
                  <c:v>33141</c:v>
                </c:pt>
                <c:pt idx="2539">
                  <c:v>33142</c:v>
                </c:pt>
                <c:pt idx="2540">
                  <c:v>33143</c:v>
                </c:pt>
                <c:pt idx="2541">
                  <c:v>33144</c:v>
                </c:pt>
                <c:pt idx="2542">
                  <c:v>33147</c:v>
                </c:pt>
                <c:pt idx="2543">
                  <c:v>33148</c:v>
                </c:pt>
                <c:pt idx="2544">
                  <c:v>33149</c:v>
                </c:pt>
                <c:pt idx="2545">
                  <c:v>33150</c:v>
                </c:pt>
                <c:pt idx="2546">
                  <c:v>33151</c:v>
                </c:pt>
                <c:pt idx="2547">
                  <c:v>33154</c:v>
                </c:pt>
                <c:pt idx="2548">
                  <c:v>33155</c:v>
                </c:pt>
                <c:pt idx="2549">
                  <c:v>33156</c:v>
                </c:pt>
                <c:pt idx="2550">
                  <c:v>33157</c:v>
                </c:pt>
                <c:pt idx="2551">
                  <c:v>33158</c:v>
                </c:pt>
                <c:pt idx="2552">
                  <c:v>33161</c:v>
                </c:pt>
                <c:pt idx="2553">
                  <c:v>33162</c:v>
                </c:pt>
                <c:pt idx="2554">
                  <c:v>33163</c:v>
                </c:pt>
                <c:pt idx="2555">
                  <c:v>33164</c:v>
                </c:pt>
                <c:pt idx="2556">
                  <c:v>33165</c:v>
                </c:pt>
                <c:pt idx="2557">
                  <c:v>33168</c:v>
                </c:pt>
                <c:pt idx="2558">
                  <c:v>33169</c:v>
                </c:pt>
                <c:pt idx="2559">
                  <c:v>33170</c:v>
                </c:pt>
                <c:pt idx="2560">
                  <c:v>33171</c:v>
                </c:pt>
                <c:pt idx="2561">
                  <c:v>33172</c:v>
                </c:pt>
                <c:pt idx="2562">
                  <c:v>33175</c:v>
                </c:pt>
                <c:pt idx="2563">
                  <c:v>33176</c:v>
                </c:pt>
                <c:pt idx="2564">
                  <c:v>33177</c:v>
                </c:pt>
                <c:pt idx="2565">
                  <c:v>33178</c:v>
                </c:pt>
                <c:pt idx="2566">
                  <c:v>33179</c:v>
                </c:pt>
                <c:pt idx="2567">
                  <c:v>33182</c:v>
                </c:pt>
                <c:pt idx="2568">
                  <c:v>33183</c:v>
                </c:pt>
                <c:pt idx="2569">
                  <c:v>33184</c:v>
                </c:pt>
                <c:pt idx="2570">
                  <c:v>33185</c:v>
                </c:pt>
                <c:pt idx="2571">
                  <c:v>33186</c:v>
                </c:pt>
                <c:pt idx="2572">
                  <c:v>33189</c:v>
                </c:pt>
                <c:pt idx="2573">
                  <c:v>33190</c:v>
                </c:pt>
                <c:pt idx="2574">
                  <c:v>33191</c:v>
                </c:pt>
                <c:pt idx="2575">
                  <c:v>33192</c:v>
                </c:pt>
                <c:pt idx="2576">
                  <c:v>33193</c:v>
                </c:pt>
                <c:pt idx="2577">
                  <c:v>33196</c:v>
                </c:pt>
                <c:pt idx="2578">
                  <c:v>33197</c:v>
                </c:pt>
                <c:pt idx="2579">
                  <c:v>33198</c:v>
                </c:pt>
                <c:pt idx="2580">
                  <c:v>33199</c:v>
                </c:pt>
                <c:pt idx="2581">
                  <c:v>33200</c:v>
                </c:pt>
                <c:pt idx="2582">
                  <c:v>33203</c:v>
                </c:pt>
                <c:pt idx="2583">
                  <c:v>33204</c:v>
                </c:pt>
                <c:pt idx="2584">
                  <c:v>33205</c:v>
                </c:pt>
                <c:pt idx="2585">
                  <c:v>33206</c:v>
                </c:pt>
                <c:pt idx="2586">
                  <c:v>33207</c:v>
                </c:pt>
                <c:pt idx="2587">
                  <c:v>33210</c:v>
                </c:pt>
                <c:pt idx="2588">
                  <c:v>33211</c:v>
                </c:pt>
                <c:pt idx="2589">
                  <c:v>33212</c:v>
                </c:pt>
                <c:pt idx="2590">
                  <c:v>33213</c:v>
                </c:pt>
                <c:pt idx="2591">
                  <c:v>33214</c:v>
                </c:pt>
                <c:pt idx="2592">
                  <c:v>33217</c:v>
                </c:pt>
                <c:pt idx="2593">
                  <c:v>33218</c:v>
                </c:pt>
                <c:pt idx="2594">
                  <c:v>33219</c:v>
                </c:pt>
                <c:pt idx="2595">
                  <c:v>33220</c:v>
                </c:pt>
                <c:pt idx="2596">
                  <c:v>33221</c:v>
                </c:pt>
                <c:pt idx="2597">
                  <c:v>33224</c:v>
                </c:pt>
                <c:pt idx="2598">
                  <c:v>33225</c:v>
                </c:pt>
                <c:pt idx="2599">
                  <c:v>33226</c:v>
                </c:pt>
                <c:pt idx="2600">
                  <c:v>33227</c:v>
                </c:pt>
                <c:pt idx="2601">
                  <c:v>33228</c:v>
                </c:pt>
                <c:pt idx="2602">
                  <c:v>33231</c:v>
                </c:pt>
                <c:pt idx="2603">
                  <c:v>33232</c:v>
                </c:pt>
                <c:pt idx="2604">
                  <c:v>33233</c:v>
                </c:pt>
                <c:pt idx="2605">
                  <c:v>33234</c:v>
                </c:pt>
                <c:pt idx="2606">
                  <c:v>33235</c:v>
                </c:pt>
                <c:pt idx="2607">
                  <c:v>33238</c:v>
                </c:pt>
                <c:pt idx="2608">
                  <c:v>33239</c:v>
                </c:pt>
                <c:pt idx="2609">
                  <c:v>33240</c:v>
                </c:pt>
                <c:pt idx="2610">
                  <c:v>33241</c:v>
                </c:pt>
                <c:pt idx="2611">
                  <c:v>33242</c:v>
                </c:pt>
                <c:pt idx="2612">
                  <c:v>33245</c:v>
                </c:pt>
                <c:pt idx="2613">
                  <c:v>33246</c:v>
                </c:pt>
                <c:pt idx="2614">
                  <c:v>33247</c:v>
                </c:pt>
                <c:pt idx="2615">
                  <c:v>33248</c:v>
                </c:pt>
                <c:pt idx="2616">
                  <c:v>33249</c:v>
                </c:pt>
                <c:pt idx="2617">
                  <c:v>33252</c:v>
                </c:pt>
                <c:pt idx="2618">
                  <c:v>33253</c:v>
                </c:pt>
                <c:pt idx="2619">
                  <c:v>33254</c:v>
                </c:pt>
                <c:pt idx="2620">
                  <c:v>33255</c:v>
                </c:pt>
                <c:pt idx="2621">
                  <c:v>33256</c:v>
                </c:pt>
                <c:pt idx="2622">
                  <c:v>33259</c:v>
                </c:pt>
                <c:pt idx="2623">
                  <c:v>33260</c:v>
                </c:pt>
                <c:pt idx="2624">
                  <c:v>33261</c:v>
                </c:pt>
                <c:pt idx="2625">
                  <c:v>33262</c:v>
                </c:pt>
                <c:pt idx="2626">
                  <c:v>33263</c:v>
                </c:pt>
                <c:pt idx="2627">
                  <c:v>33266</c:v>
                </c:pt>
                <c:pt idx="2628">
                  <c:v>33267</c:v>
                </c:pt>
                <c:pt idx="2629">
                  <c:v>33268</c:v>
                </c:pt>
                <c:pt idx="2630">
                  <c:v>33269</c:v>
                </c:pt>
                <c:pt idx="2631">
                  <c:v>33270</c:v>
                </c:pt>
                <c:pt idx="2632">
                  <c:v>33273</c:v>
                </c:pt>
                <c:pt idx="2633">
                  <c:v>33274</c:v>
                </c:pt>
                <c:pt idx="2634">
                  <c:v>33275</c:v>
                </c:pt>
                <c:pt idx="2635">
                  <c:v>33276</c:v>
                </c:pt>
                <c:pt idx="2636">
                  <c:v>33277</c:v>
                </c:pt>
                <c:pt idx="2637">
                  <c:v>33280</c:v>
                </c:pt>
                <c:pt idx="2638">
                  <c:v>33281</c:v>
                </c:pt>
                <c:pt idx="2639">
                  <c:v>33282</c:v>
                </c:pt>
                <c:pt idx="2640">
                  <c:v>33283</c:v>
                </c:pt>
                <c:pt idx="2641">
                  <c:v>33284</c:v>
                </c:pt>
                <c:pt idx="2642">
                  <c:v>33287</c:v>
                </c:pt>
                <c:pt idx="2643">
                  <c:v>33288</c:v>
                </c:pt>
                <c:pt idx="2644">
                  <c:v>33289</c:v>
                </c:pt>
                <c:pt idx="2645">
                  <c:v>33290</c:v>
                </c:pt>
                <c:pt idx="2646">
                  <c:v>33291</c:v>
                </c:pt>
                <c:pt idx="2647">
                  <c:v>33294</c:v>
                </c:pt>
                <c:pt idx="2648">
                  <c:v>33295</c:v>
                </c:pt>
                <c:pt idx="2649">
                  <c:v>33296</c:v>
                </c:pt>
                <c:pt idx="2650">
                  <c:v>33297</c:v>
                </c:pt>
                <c:pt idx="2651">
                  <c:v>33298</c:v>
                </c:pt>
                <c:pt idx="2652">
                  <c:v>33301</c:v>
                </c:pt>
                <c:pt idx="2653">
                  <c:v>33302</c:v>
                </c:pt>
                <c:pt idx="2654">
                  <c:v>33303</c:v>
                </c:pt>
                <c:pt idx="2655">
                  <c:v>33304</c:v>
                </c:pt>
                <c:pt idx="2656">
                  <c:v>33305</c:v>
                </c:pt>
                <c:pt idx="2657">
                  <c:v>33308</c:v>
                </c:pt>
                <c:pt idx="2658">
                  <c:v>33309</c:v>
                </c:pt>
                <c:pt idx="2659">
                  <c:v>33310</c:v>
                </c:pt>
                <c:pt idx="2660">
                  <c:v>33311</c:v>
                </c:pt>
                <c:pt idx="2661">
                  <c:v>33312</c:v>
                </c:pt>
                <c:pt idx="2662">
                  <c:v>33315</c:v>
                </c:pt>
                <c:pt idx="2663">
                  <c:v>33316</c:v>
                </c:pt>
                <c:pt idx="2664">
                  <c:v>33317</c:v>
                </c:pt>
                <c:pt idx="2665">
                  <c:v>33318</c:v>
                </c:pt>
                <c:pt idx="2666">
                  <c:v>33319</c:v>
                </c:pt>
                <c:pt idx="2667">
                  <c:v>33322</c:v>
                </c:pt>
                <c:pt idx="2668">
                  <c:v>33323</c:v>
                </c:pt>
                <c:pt idx="2669">
                  <c:v>33324</c:v>
                </c:pt>
                <c:pt idx="2670">
                  <c:v>33325</c:v>
                </c:pt>
                <c:pt idx="2671">
                  <c:v>33326</c:v>
                </c:pt>
                <c:pt idx="2672">
                  <c:v>33329</c:v>
                </c:pt>
                <c:pt idx="2673">
                  <c:v>33330</c:v>
                </c:pt>
                <c:pt idx="2674">
                  <c:v>33331</c:v>
                </c:pt>
                <c:pt idx="2675">
                  <c:v>33332</c:v>
                </c:pt>
                <c:pt idx="2676">
                  <c:v>33333</c:v>
                </c:pt>
                <c:pt idx="2677">
                  <c:v>33336</c:v>
                </c:pt>
                <c:pt idx="2678">
                  <c:v>33337</c:v>
                </c:pt>
                <c:pt idx="2679">
                  <c:v>33338</c:v>
                </c:pt>
                <c:pt idx="2680">
                  <c:v>33339</c:v>
                </c:pt>
                <c:pt idx="2681">
                  <c:v>33340</c:v>
                </c:pt>
                <c:pt idx="2682">
                  <c:v>33343</c:v>
                </c:pt>
                <c:pt idx="2683">
                  <c:v>33344</c:v>
                </c:pt>
                <c:pt idx="2684">
                  <c:v>33345</c:v>
                </c:pt>
                <c:pt idx="2685">
                  <c:v>33346</c:v>
                </c:pt>
                <c:pt idx="2686">
                  <c:v>33347</c:v>
                </c:pt>
                <c:pt idx="2687">
                  <c:v>33350</c:v>
                </c:pt>
                <c:pt idx="2688">
                  <c:v>33351</c:v>
                </c:pt>
                <c:pt idx="2689">
                  <c:v>33352</c:v>
                </c:pt>
                <c:pt idx="2690">
                  <c:v>33353</c:v>
                </c:pt>
                <c:pt idx="2691">
                  <c:v>33354</c:v>
                </c:pt>
                <c:pt idx="2692">
                  <c:v>33357</c:v>
                </c:pt>
                <c:pt idx="2693">
                  <c:v>33358</c:v>
                </c:pt>
                <c:pt idx="2694">
                  <c:v>33359</c:v>
                </c:pt>
                <c:pt idx="2695">
                  <c:v>33360</c:v>
                </c:pt>
                <c:pt idx="2696">
                  <c:v>33361</c:v>
                </c:pt>
                <c:pt idx="2697">
                  <c:v>33364</c:v>
                </c:pt>
                <c:pt idx="2698">
                  <c:v>33365</c:v>
                </c:pt>
                <c:pt idx="2699">
                  <c:v>33366</c:v>
                </c:pt>
                <c:pt idx="2700">
                  <c:v>33367</c:v>
                </c:pt>
                <c:pt idx="2701">
                  <c:v>33368</c:v>
                </c:pt>
                <c:pt idx="2702">
                  <c:v>33371</c:v>
                </c:pt>
                <c:pt idx="2703">
                  <c:v>33372</c:v>
                </c:pt>
                <c:pt idx="2704">
                  <c:v>33373</c:v>
                </c:pt>
                <c:pt idx="2705">
                  <c:v>33374</c:v>
                </c:pt>
                <c:pt idx="2706">
                  <c:v>33375</c:v>
                </c:pt>
                <c:pt idx="2707">
                  <c:v>33378</c:v>
                </c:pt>
                <c:pt idx="2708">
                  <c:v>33379</c:v>
                </c:pt>
                <c:pt idx="2709">
                  <c:v>33380</c:v>
                </c:pt>
                <c:pt idx="2710">
                  <c:v>33381</c:v>
                </c:pt>
                <c:pt idx="2711">
                  <c:v>33382</c:v>
                </c:pt>
                <c:pt idx="2712">
                  <c:v>33385</c:v>
                </c:pt>
                <c:pt idx="2713">
                  <c:v>33386</c:v>
                </c:pt>
                <c:pt idx="2714">
                  <c:v>33387</c:v>
                </c:pt>
                <c:pt idx="2715">
                  <c:v>33388</c:v>
                </c:pt>
                <c:pt idx="2716">
                  <c:v>33389</c:v>
                </c:pt>
                <c:pt idx="2717">
                  <c:v>33392</c:v>
                </c:pt>
                <c:pt idx="2718">
                  <c:v>33393</c:v>
                </c:pt>
                <c:pt idx="2719">
                  <c:v>33394</c:v>
                </c:pt>
                <c:pt idx="2720">
                  <c:v>33395</c:v>
                </c:pt>
                <c:pt idx="2721">
                  <c:v>33396</c:v>
                </c:pt>
                <c:pt idx="2722">
                  <c:v>33399</c:v>
                </c:pt>
                <c:pt idx="2723">
                  <c:v>33400</c:v>
                </c:pt>
                <c:pt idx="2724">
                  <c:v>33401</c:v>
                </c:pt>
                <c:pt idx="2725">
                  <c:v>33402</c:v>
                </c:pt>
                <c:pt idx="2726">
                  <c:v>33403</c:v>
                </c:pt>
                <c:pt idx="2727">
                  <c:v>33406</c:v>
                </c:pt>
                <c:pt idx="2728">
                  <c:v>33407</c:v>
                </c:pt>
                <c:pt idx="2729">
                  <c:v>33408</c:v>
                </c:pt>
                <c:pt idx="2730">
                  <c:v>33409</c:v>
                </c:pt>
                <c:pt idx="2731">
                  <c:v>33410</c:v>
                </c:pt>
                <c:pt idx="2732">
                  <c:v>33413</c:v>
                </c:pt>
                <c:pt idx="2733">
                  <c:v>33414</c:v>
                </c:pt>
                <c:pt idx="2734">
                  <c:v>33415</c:v>
                </c:pt>
                <c:pt idx="2735">
                  <c:v>33416</c:v>
                </c:pt>
                <c:pt idx="2736">
                  <c:v>33417</c:v>
                </c:pt>
                <c:pt idx="2737">
                  <c:v>33420</c:v>
                </c:pt>
                <c:pt idx="2738">
                  <c:v>33421</c:v>
                </c:pt>
                <c:pt idx="2739">
                  <c:v>33422</c:v>
                </c:pt>
                <c:pt idx="2740">
                  <c:v>33423</c:v>
                </c:pt>
                <c:pt idx="2741">
                  <c:v>33424</c:v>
                </c:pt>
                <c:pt idx="2742">
                  <c:v>33427</c:v>
                </c:pt>
                <c:pt idx="2743">
                  <c:v>33428</c:v>
                </c:pt>
                <c:pt idx="2744">
                  <c:v>33429</c:v>
                </c:pt>
                <c:pt idx="2745">
                  <c:v>33430</c:v>
                </c:pt>
                <c:pt idx="2746">
                  <c:v>33431</c:v>
                </c:pt>
                <c:pt idx="2747">
                  <c:v>33434</c:v>
                </c:pt>
                <c:pt idx="2748">
                  <c:v>33435</c:v>
                </c:pt>
                <c:pt idx="2749">
                  <c:v>33436</c:v>
                </c:pt>
                <c:pt idx="2750">
                  <c:v>33437</c:v>
                </c:pt>
                <c:pt idx="2751">
                  <c:v>33438</c:v>
                </c:pt>
                <c:pt idx="2752">
                  <c:v>33441</c:v>
                </c:pt>
                <c:pt idx="2753">
                  <c:v>33442</c:v>
                </c:pt>
                <c:pt idx="2754">
                  <c:v>33443</c:v>
                </c:pt>
                <c:pt idx="2755">
                  <c:v>33444</c:v>
                </c:pt>
                <c:pt idx="2756">
                  <c:v>33445</c:v>
                </c:pt>
                <c:pt idx="2757">
                  <c:v>33448</c:v>
                </c:pt>
                <c:pt idx="2758">
                  <c:v>33449</c:v>
                </c:pt>
                <c:pt idx="2759">
                  <c:v>33450</c:v>
                </c:pt>
                <c:pt idx="2760">
                  <c:v>33451</c:v>
                </c:pt>
                <c:pt idx="2761">
                  <c:v>33452</c:v>
                </c:pt>
                <c:pt idx="2762">
                  <c:v>33455</c:v>
                </c:pt>
                <c:pt idx="2763">
                  <c:v>33456</c:v>
                </c:pt>
                <c:pt idx="2764">
                  <c:v>33457</c:v>
                </c:pt>
                <c:pt idx="2765">
                  <c:v>33458</c:v>
                </c:pt>
                <c:pt idx="2766">
                  <c:v>33459</c:v>
                </c:pt>
                <c:pt idx="2767">
                  <c:v>33462</c:v>
                </c:pt>
                <c:pt idx="2768">
                  <c:v>33463</c:v>
                </c:pt>
                <c:pt idx="2769">
                  <c:v>33464</c:v>
                </c:pt>
                <c:pt idx="2770">
                  <c:v>33465</c:v>
                </c:pt>
                <c:pt idx="2771">
                  <c:v>33466</c:v>
                </c:pt>
                <c:pt idx="2772">
                  <c:v>33469</c:v>
                </c:pt>
                <c:pt idx="2773">
                  <c:v>33470</c:v>
                </c:pt>
                <c:pt idx="2774">
                  <c:v>33471</c:v>
                </c:pt>
                <c:pt idx="2775">
                  <c:v>33472</c:v>
                </c:pt>
                <c:pt idx="2776">
                  <c:v>33473</c:v>
                </c:pt>
                <c:pt idx="2777">
                  <c:v>33476</c:v>
                </c:pt>
                <c:pt idx="2778">
                  <c:v>33477</c:v>
                </c:pt>
                <c:pt idx="2779">
                  <c:v>33478</c:v>
                </c:pt>
                <c:pt idx="2780">
                  <c:v>33479</c:v>
                </c:pt>
                <c:pt idx="2781">
                  <c:v>33480</c:v>
                </c:pt>
                <c:pt idx="2782">
                  <c:v>33483</c:v>
                </c:pt>
                <c:pt idx="2783">
                  <c:v>33484</c:v>
                </c:pt>
                <c:pt idx="2784">
                  <c:v>33485</c:v>
                </c:pt>
                <c:pt idx="2785">
                  <c:v>33486</c:v>
                </c:pt>
                <c:pt idx="2786">
                  <c:v>33487</c:v>
                </c:pt>
                <c:pt idx="2787">
                  <c:v>33490</c:v>
                </c:pt>
                <c:pt idx="2788">
                  <c:v>33491</c:v>
                </c:pt>
                <c:pt idx="2789">
                  <c:v>33492</c:v>
                </c:pt>
                <c:pt idx="2790">
                  <c:v>33493</c:v>
                </c:pt>
                <c:pt idx="2791">
                  <c:v>33494</c:v>
                </c:pt>
                <c:pt idx="2792">
                  <c:v>33497</c:v>
                </c:pt>
                <c:pt idx="2793">
                  <c:v>33498</c:v>
                </c:pt>
                <c:pt idx="2794">
                  <c:v>33499</c:v>
                </c:pt>
                <c:pt idx="2795">
                  <c:v>33500</c:v>
                </c:pt>
                <c:pt idx="2796">
                  <c:v>33501</c:v>
                </c:pt>
                <c:pt idx="2797">
                  <c:v>33504</c:v>
                </c:pt>
                <c:pt idx="2798">
                  <c:v>33505</c:v>
                </c:pt>
                <c:pt idx="2799">
                  <c:v>33506</c:v>
                </c:pt>
                <c:pt idx="2800">
                  <c:v>33507</c:v>
                </c:pt>
                <c:pt idx="2801">
                  <c:v>33508</c:v>
                </c:pt>
                <c:pt idx="2802">
                  <c:v>33511</c:v>
                </c:pt>
                <c:pt idx="2803">
                  <c:v>33512</c:v>
                </c:pt>
                <c:pt idx="2804">
                  <c:v>33513</c:v>
                </c:pt>
                <c:pt idx="2805">
                  <c:v>33514</c:v>
                </c:pt>
                <c:pt idx="2806">
                  <c:v>33515</c:v>
                </c:pt>
                <c:pt idx="2807">
                  <c:v>33518</c:v>
                </c:pt>
                <c:pt idx="2808">
                  <c:v>33519</c:v>
                </c:pt>
                <c:pt idx="2809">
                  <c:v>33520</c:v>
                </c:pt>
                <c:pt idx="2810">
                  <c:v>33521</c:v>
                </c:pt>
                <c:pt idx="2811">
                  <c:v>33522</c:v>
                </c:pt>
                <c:pt idx="2812">
                  <c:v>33525</c:v>
                </c:pt>
                <c:pt idx="2813">
                  <c:v>33526</c:v>
                </c:pt>
                <c:pt idx="2814">
                  <c:v>33527</c:v>
                </c:pt>
                <c:pt idx="2815">
                  <c:v>33528</c:v>
                </c:pt>
                <c:pt idx="2816">
                  <c:v>33529</c:v>
                </c:pt>
                <c:pt idx="2817">
                  <c:v>33532</c:v>
                </c:pt>
                <c:pt idx="2818">
                  <c:v>33533</c:v>
                </c:pt>
                <c:pt idx="2819">
                  <c:v>33534</c:v>
                </c:pt>
                <c:pt idx="2820">
                  <c:v>33535</c:v>
                </c:pt>
                <c:pt idx="2821">
                  <c:v>33536</c:v>
                </c:pt>
                <c:pt idx="2822">
                  <c:v>33539</c:v>
                </c:pt>
                <c:pt idx="2823">
                  <c:v>33540</c:v>
                </c:pt>
                <c:pt idx="2824">
                  <c:v>33541</c:v>
                </c:pt>
                <c:pt idx="2825">
                  <c:v>33542</c:v>
                </c:pt>
                <c:pt idx="2826">
                  <c:v>33543</c:v>
                </c:pt>
                <c:pt idx="2827">
                  <c:v>33546</c:v>
                </c:pt>
                <c:pt idx="2828">
                  <c:v>33547</c:v>
                </c:pt>
                <c:pt idx="2829">
                  <c:v>33548</c:v>
                </c:pt>
                <c:pt idx="2830">
                  <c:v>33549</c:v>
                </c:pt>
                <c:pt idx="2831">
                  <c:v>33550</c:v>
                </c:pt>
                <c:pt idx="2832">
                  <c:v>33553</c:v>
                </c:pt>
                <c:pt idx="2833">
                  <c:v>33554</c:v>
                </c:pt>
                <c:pt idx="2834">
                  <c:v>33555</c:v>
                </c:pt>
                <c:pt idx="2835">
                  <c:v>33556</c:v>
                </c:pt>
                <c:pt idx="2836">
                  <c:v>33557</c:v>
                </c:pt>
                <c:pt idx="2837">
                  <c:v>33560</c:v>
                </c:pt>
                <c:pt idx="2838">
                  <c:v>33561</c:v>
                </c:pt>
                <c:pt idx="2839">
                  <c:v>33562</c:v>
                </c:pt>
                <c:pt idx="2840">
                  <c:v>33563</c:v>
                </c:pt>
                <c:pt idx="2841">
                  <c:v>33564</c:v>
                </c:pt>
                <c:pt idx="2842">
                  <c:v>33567</c:v>
                </c:pt>
                <c:pt idx="2843">
                  <c:v>33568</c:v>
                </c:pt>
                <c:pt idx="2844">
                  <c:v>33569</c:v>
                </c:pt>
                <c:pt idx="2845">
                  <c:v>33570</c:v>
                </c:pt>
                <c:pt idx="2846">
                  <c:v>33571</c:v>
                </c:pt>
                <c:pt idx="2847">
                  <c:v>33574</c:v>
                </c:pt>
                <c:pt idx="2848">
                  <c:v>33575</c:v>
                </c:pt>
                <c:pt idx="2849">
                  <c:v>33576</c:v>
                </c:pt>
                <c:pt idx="2850">
                  <c:v>33577</c:v>
                </c:pt>
                <c:pt idx="2851">
                  <c:v>33578</c:v>
                </c:pt>
                <c:pt idx="2852">
                  <c:v>33581</c:v>
                </c:pt>
                <c:pt idx="2853">
                  <c:v>33582</c:v>
                </c:pt>
                <c:pt idx="2854">
                  <c:v>33583</c:v>
                </c:pt>
                <c:pt idx="2855">
                  <c:v>33584</c:v>
                </c:pt>
                <c:pt idx="2856">
                  <c:v>33585</c:v>
                </c:pt>
                <c:pt idx="2857">
                  <c:v>33588</c:v>
                </c:pt>
                <c:pt idx="2858">
                  <c:v>33589</c:v>
                </c:pt>
                <c:pt idx="2859">
                  <c:v>33590</c:v>
                </c:pt>
                <c:pt idx="2860">
                  <c:v>33591</c:v>
                </c:pt>
                <c:pt idx="2861">
                  <c:v>33592</c:v>
                </c:pt>
                <c:pt idx="2862">
                  <c:v>33595</c:v>
                </c:pt>
                <c:pt idx="2863">
                  <c:v>33596</c:v>
                </c:pt>
                <c:pt idx="2864">
                  <c:v>33597</c:v>
                </c:pt>
                <c:pt idx="2865">
                  <c:v>33598</c:v>
                </c:pt>
                <c:pt idx="2866">
                  <c:v>33599</c:v>
                </c:pt>
                <c:pt idx="2867">
                  <c:v>33602</c:v>
                </c:pt>
                <c:pt idx="2868">
                  <c:v>33603</c:v>
                </c:pt>
                <c:pt idx="2869">
                  <c:v>33604</c:v>
                </c:pt>
                <c:pt idx="2870">
                  <c:v>33605</c:v>
                </c:pt>
                <c:pt idx="2871">
                  <c:v>33606</c:v>
                </c:pt>
                <c:pt idx="2872">
                  <c:v>33609</c:v>
                </c:pt>
                <c:pt idx="2873">
                  <c:v>33610</c:v>
                </c:pt>
                <c:pt idx="2874">
                  <c:v>33611</c:v>
                </c:pt>
                <c:pt idx="2875">
                  <c:v>33612</c:v>
                </c:pt>
                <c:pt idx="2876">
                  <c:v>33613</c:v>
                </c:pt>
                <c:pt idx="2877">
                  <c:v>33616</c:v>
                </c:pt>
                <c:pt idx="2878">
                  <c:v>33617</c:v>
                </c:pt>
                <c:pt idx="2879">
                  <c:v>33618</c:v>
                </c:pt>
                <c:pt idx="2880">
                  <c:v>33619</c:v>
                </c:pt>
                <c:pt idx="2881">
                  <c:v>33620</c:v>
                </c:pt>
                <c:pt idx="2882">
                  <c:v>33623</c:v>
                </c:pt>
                <c:pt idx="2883">
                  <c:v>33624</c:v>
                </c:pt>
                <c:pt idx="2884">
                  <c:v>33625</c:v>
                </c:pt>
                <c:pt idx="2885">
                  <c:v>33626</c:v>
                </c:pt>
                <c:pt idx="2886">
                  <c:v>33627</c:v>
                </c:pt>
                <c:pt idx="2887">
                  <c:v>33630</c:v>
                </c:pt>
                <c:pt idx="2888">
                  <c:v>33631</c:v>
                </c:pt>
                <c:pt idx="2889">
                  <c:v>33632</c:v>
                </c:pt>
                <c:pt idx="2890">
                  <c:v>33633</c:v>
                </c:pt>
                <c:pt idx="2891">
                  <c:v>33634</c:v>
                </c:pt>
                <c:pt idx="2892">
                  <c:v>33637</c:v>
                </c:pt>
                <c:pt idx="2893">
                  <c:v>33638</c:v>
                </c:pt>
                <c:pt idx="2894">
                  <c:v>33639</c:v>
                </c:pt>
                <c:pt idx="2895">
                  <c:v>33640</c:v>
                </c:pt>
                <c:pt idx="2896">
                  <c:v>33641</c:v>
                </c:pt>
                <c:pt idx="2897">
                  <c:v>33644</c:v>
                </c:pt>
                <c:pt idx="2898">
                  <c:v>33645</c:v>
                </c:pt>
                <c:pt idx="2899">
                  <c:v>33646</c:v>
                </c:pt>
                <c:pt idx="2900">
                  <c:v>33647</c:v>
                </c:pt>
                <c:pt idx="2901">
                  <c:v>33648</c:v>
                </c:pt>
                <c:pt idx="2902">
                  <c:v>33651</c:v>
                </c:pt>
                <c:pt idx="2903">
                  <c:v>33652</c:v>
                </c:pt>
                <c:pt idx="2904">
                  <c:v>33653</c:v>
                </c:pt>
                <c:pt idx="2905">
                  <c:v>33654</c:v>
                </c:pt>
                <c:pt idx="2906">
                  <c:v>33655</c:v>
                </c:pt>
                <c:pt idx="2907">
                  <c:v>33658</c:v>
                </c:pt>
                <c:pt idx="2908">
                  <c:v>33659</c:v>
                </c:pt>
                <c:pt idx="2909">
                  <c:v>33660</c:v>
                </c:pt>
                <c:pt idx="2910">
                  <c:v>33661</c:v>
                </c:pt>
                <c:pt idx="2911">
                  <c:v>33662</c:v>
                </c:pt>
                <c:pt idx="2912">
                  <c:v>33665</c:v>
                </c:pt>
                <c:pt idx="2913">
                  <c:v>33666</c:v>
                </c:pt>
                <c:pt idx="2914">
                  <c:v>33667</c:v>
                </c:pt>
                <c:pt idx="2915">
                  <c:v>33668</c:v>
                </c:pt>
                <c:pt idx="2916">
                  <c:v>33669</c:v>
                </c:pt>
                <c:pt idx="2917">
                  <c:v>33672</c:v>
                </c:pt>
                <c:pt idx="2918">
                  <c:v>33673</c:v>
                </c:pt>
                <c:pt idx="2919">
                  <c:v>33674</c:v>
                </c:pt>
                <c:pt idx="2920">
                  <c:v>33675</c:v>
                </c:pt>
                <c:pt idx="2921">
                  <c:v>33676</c:v>
                </c:pt>
                <c:pt idx="2922">
                  <c:v>33679</c:v>
                </c:pt>
                <c:pt idx="2923">
                  <c:v>33680</c:v>
                </c:pt>
                <c:pt idx="2924">
                  <c:v>33681</c:v>
                </c:pt>
                <c:pt idx="2925">
                  <c:v>33682</c:v>
                </c:pt>
                <c:pt idx="2926">
                  <c:v>33683</c:v>
                </c:pt>
                <c:pt idx="2927">
                  <c:v>33686</c:v>
                </c:pt>
                <c:pt idx="2928">
                  <c:v>33687</c:v>
                </c:pt>
                <c:pt idx="2929">
                  <c:v>33688</c:v>
                </c:pt>
                <c:pt idx="2930">
                  <c:v>33689</c:v>
                </c:pt>
                <c:pt idx="2931">
                  <c:v>33690</c:v>
                </c:pt>
                <c:pt idx="2932">
                  <c:v>33693</c:v>
                </c:pt>
                <c:pt idx="2933">
                  <c:v>33694</c:v>
                </c:pt>
                <c:pt idx="2934">
                  <c:v>33695</c:v>
                </c:pt>
                <c:pt idx="2935">
                  <c:v>33696</c:v>
                </c:pt>
                <c:pt idx="2936">
                  <c:v>33697</c:v>
                </c:pt>
                <c:pt idx="2937">
                  <c:v>33700</c:v>
                </c:pt>
                <c:pt idx="2938">
                  <c:v>33701</c:v>
                </c:pt>
                <c:pt idx="2939">
                  <c:v>33702</c:v>
                </c:pt>
                <c:pt idx="2940">
                  <c:v>33703</c:v>
                </c:pt>
                <c:pt idx="2941">
                  <c:v>33704</c:v>
                </c:pt>
                <c:pt idx="2942">
                  <c:v>33707</c:v>
                </c:pt>
                <c:pt idx="2943">
                  <c:v>33708</c:v>
                </c:pt>
                <c:pt idx="2944">
                  <c:v>33709</c:v>
                </c:pt>
                <c:pt idx="2945">
                  <c:v>33710</c:v>
                </c:pt>
                <c:pt idx="2946">
                  <c:v>33711</c:v>
                </c:pt>
                <c:pt idx="2947">
                  <c:v>33714</c:v>
                </c:pt>
                <c:pt idx="2948">
                  <c:v>33715</c:v>
                </c:pt>
                <c:pt idx="2949">
                  <c:v>33716</c:v>
                </c:pt>
                <c:pt idx="2950">
                  <c:v>33717</c:v>
                </c:pt>
                <c:pt idx="2951">
                  <c:v>33718</c:v>
                </c:pt>
                <c:pt idx="2952">
                  <c:v>33721</c:v>
                </c:pt>
                <c:pt idx="2953">
                  <c:v>33722</c:v>
                </c:pt>
                <c:pt idx="2954">
                  <c:v>33723</c:v>
                </c:pt>
                <c:pt idx="2955">
                  <c:v>33724</c:v>
                </c:pt>
                <c:pt idx="2956">
                  <c:v>33725</c:v>
                </c:pt>
                <c:pt idx="2957">
                  <c:v>33728</c:v>
                </c:pt>
                <c:pt idx="2958">
                  <c:v>33729</c:v>
                </c:pt>
                <c:pt idx="2959">
                  <c:v>33730</c:v>
                </c:pt>
                <c:pt idx="2960">
                  <c:v>33731</c:v>
                </c:pt>
                <c:pt idx="2961">
                  <c:v>33732</c:v>
                </c:pt>
                <c:pt idx="2962">
                  <c:v>33735</c:v>
                </c:pt>
                <c:pt idx="2963">
                  <c:v>33736</c:v>
                </c:pt>
                <c:pt idx="2964">
                  <c:v>33737</c:v>
                </c:pt>
                <c:pt idx="2965">
                  <c:v>33738</c:v>
                </c:pt>
                <c:pt idx="2966">
                  <c:v>33739</c:v>
                </c:pt>
                <c:pt idx="2967">
                  <c:v>33742</c:v>
                </c:pt>
                <c:pt idx="2968">
                  <c:v>33743</c:v>
                </c:pt>
                <c:pt idx="2969">
                  <c:v>33744</c:v>
                </c:pt>
                <c:pt idx="2970">
                  <c:v>33745</c:v>
                </c:pt>
                <c:pt idx="2971">
                  <c:v>33746</c:v>
                </c:pt>
                <c:pt idx="2972">
                  <c:v>33749</c:v>
                </c:pt>
                <c:pt idx="2973">
                  <c:v>33750</c:v>
                </c:pt>
                <c:pt idx="2974">
                  <c:v>33751</c:v>
                </c:pt>
                <c:pt idx="2975">
                  <c:v>33752</c:v>
                </c:pt>
                <c:pt idx="2976">
                  <c:v>33753</c:v>
                </c:pt>
                <c:pt idx="2977">
                  <c:v>33756</c:v>
                </c:pt>
                <c:pt idx="2978">
                  <c:v>33757</c:v>
                </c:pt>
                <c:pt idx="2979">
                  <c:v>33758</c:v>
                </c:pt>
                <c:pt idx="2980">
                  <c:v>33759</c:v>
                </c:pt>
                <c:pt idx="2981">
                  <c:v>33760</c:v>
                </c:pt>
                <c:pt idx="2982">
                  <c:v>33763</c:v>
                </c:pt>
                <c:pt idx="2983">
                  <c:v>33764</c:v>
                </c:pt>
                <c:pt idx="2984">
                  <c:v>33765</c:v>
                </c:pt>
                <c:pt idx="2985">
                  <c:v>33766</c:v>
                </c:pt>
                <c:pt idx="2986">
                  <c:v>33767</c:v>
                </c:pt>
                <c:pt idx="2987">
                  <c:v>33770</c:v>
                </c:pt>
                <c:pt idx="2988">
                  <c:v>33771</c:v>
                </c:pt>
                <c:pt idx="2989">
                  <c:v>33772</c:v>
                </c:pt>
                <c:pt idx="2990">
                  <c:v>33773</c:v>
                </c:pt>
                <c:pt idx="2991">
                  <c:v>33774</c:v>
                </c:pt>
                <c:pt idx="2992">
                  <c:v>33777</c:v>
                </c:pt>
                <c:pt idx="2993">
                  <c:v>33778</c:v>
                </c:pt>
                <c:pt idx="2994">
                  <c:v>33779</c:v>
                </c:pt>
                <c:pt idx="2995">
                  <c:v>33780</c:v>
                </c:pt>
                <c:pt idx="2996">
                  <c:v>33781</c:v>
                </c:pt>
                <c:pt idx="2997">
                  <c:v>33784</c:v>
                </c:pt>
                <c:pt idx="2998">
                  <c:v>33785</c:v>
                </c:pt>
                <c:pt idx="2999">
                  <c:v>33786</c:v>
                </c:pt>
                <c:pt idx="3000">
                  <c:v>33787</c:v>
                </c:pt>
                <c:pt idx="3001">
                  <c:v>33788</c:v>
                </c:pt>
                <c:pt idx="3002">
                  <c:v>33791</c:v>
                </c:pt>
                <c:pt idx="3003">
                  <c:v>33792</c:v>
                </c:pt>
                <c:pt idx="3004">
                  <c:v>33793</c:v>
                </c:pt>
                <c:pt idx="3005">
                  <c:v>33794</c:v>
                </c:pt>
                <c:pt idx="3006">
                  <c:v>33795</c:v>
                </c:pt>
                <c:pt idx="3007">
                  <c:v>33798</c:v>
                </c:pt>
                <c:pt idx="3008">
                  <c:v>33799</c:v>
                </c:pt>
                <c:pt idx="3009">
                  <c:v>33800</c:v>
                </c:pt>
                <c:pt idx="3010">
                  <c:v>33801</c:v>
                </c:pt>
                <c:pt idx="3011">
                  <c:v>33802</c:v>
                </c:pt>
                <c:pt idx="3012">
                  <c:v>33805</c:v>
                </c:pt>
                <c:pt idx="3013">
                  <c:v>33806</c:v>
                </c:pt>
                <c:pt idx="3014">
                  <c:v>33807</c:v>
                </c:pt>
                <c:pt idx="3015">
                  <c:v>33808</c:v>
                </c:pt>
                <c:pt idx="3016">
                  <c:v>33809</c:v>
                </c:pt>
                <c:pt idx="3017">
                  <c:v>33812</c:v>
                </c:pt>
                <c:pt idx="3018">
                  <c:v>33813</c:v>
                </c:pt>
                <c:pt idx="3019">
                  <c:v>33814</c:v>
                </c:pt>
                <c:pt idx="3020">
                  <c:v>33815</c:v>
                </c:pt>
                <c:pt idx="3021">
                  <c:v>33816</c:v>
                </c:pt>
                <c:pt idx="3022">
                  <c:v>33819</c:v>
                </c:pt>
                <c:pt idx="3023">
                  <c:v>33820</c:v>
                </c:pt>
                <c:pt idx="3024">
                  <c:v>33821</c:v>
                </c:pt>
                <c:pt idx="3025">
                  <c:v>33822</c:v>
                </c:pt>
                <c:pt idx="3026">
                  <c:v>33823</c:v>
                </c:pt>
                <c:pt idx="3027">
                  <c:v>33826</c:v>
                </c:pt>
                <c:pt idx="3028">
                  <c:v>33827</c:v>
                </c:pt>
                <c:pt idx="3029">
                  <c:v>33828</c:v>
                </c:pt>
                <c:pt idx="3030">
                  <c:v>33829</c:v>
                </c:pt>
                <c:pt idx="3031">
                  <c:v>33830</c:v>
                </c:pt>
                <c:pt idx="3032">
                  <c:v>33833</c:v>
                </c:pt>
                <c:pt idx="3033">
                  <c:v>33834</c:v>
                </c:pt>
                <c:pt idx="3034">
                  <c:v>33835</c:v>
                </c:pt>
                <c:pt idx="3035">
                  <c:v>33836</c:v>
                </c:pt>
                <c:pt idx="3036">
                  <c:v>33837</c:v>
                </c:pt>
                <c:pt idx="3037">
                  <c:v>33840</c:v>
                </c:pt>
                <c:pt idx="3038">
                  <c:v>33841</c:v>
                </c:pt>
                <c:pt idx="3039">
                  <c:v>33842</c:v>
                </c:pt>
                <c:pt idx="3040">
                  <c:v>33843</c:v>
                </c:pt>
                <c:pt idx="3041">
                  <c:v>33844</c:v>
                </c:pt>
                <c:pt idx="3042">
                  <c:v>33847</c:v>
                </c:pt>
                <c:pt idx="3043">
                  <c:v>33848</c:v>
                </c:pt>
                <c:pt idx="3044">
                  <c:v>33849</c:v>
                </c:pt>
                <c:pt idx="3045">
                  <c:v>33850</c:v>
                </c:pt>
                <c:pt idx="3046">
                  <c:v>33851</c:v>
                </c:pt>
                <c:pt idx="3047">
                  <c:v>33854</c:v>
                </c:pt>
                <c:pt idx="3048">
                  <c:v>33855</c:v>
                </c:pt>
                <c:pt idx="3049">
                  <c:v>33856</c:v>
                </c:pt>
                <c:pt idx="3050">
                  <c:v>33857</c:v>
                </c:pt>
                <c:pt idx="3051">
                  <c:v>33858</c:v>
                </c:pt>
                <c:pt idx="3052">
                  <c:v>33861</c:v>
                </c:pt>
                <c:pt idx="3053">
                  <c:v>33862</c:v>
                </c:pt>
                <c:pt idx="3054">
                  <c:v>33863</c:v>
                </c:pt>
                <c:pt idx="3055">
                  <c:v>33864</c:v>
                </c:pt>
                <c:pt idx="3056">
                  <c:v>33865</c:v>
                </c:pt>
                <c:pt idx="3057">
                  <c:v>33868</c:v>
                </c:pt>
                <c:pt idx="3058">
                  <c:v>33869</c:v>
                </c:pt>
                <c:pt idx="3059">
                  <c:v>33870</c:v>
                </c:pt>
                <c:pt idx="3060">
                  <c:v>33871</c:v>
                </c:pt>
                <c:pt idx="3061">
                  <c:v>33872</c:v>
                </c:pt>
                <c:pt idx="3062">
                  <c:v>33875</c:v>
                </c:pt>
                <c:pt idx="3063">
                  <c:v>33876</c:v>
                </c:pt>
                <c:pt idx="3064">
                  <c:v>33877</c:v>
                </c:pt>
                <c:pt idx="3065">
                  <c:v>33878</c:v>
                </c:pt>
                <c:pt idx="3066">
                  <c:v>33879</c:v>
                </c:pt>
                <c:pt idx="3067">
                  <c:v>33882</c:v>
                </c:pt>
                <c:pt idx="3068">
                  <c:v>33883</c:v>
                </c:pt>
                <c:pt idx="3069">
                  <c:v>33884</c:v>
                </c:pt>
                <c:pt idx="3070">
                  <c:v>33885</c:v>
                </c:pt>
                <c:pt idx="3071">
                  <c:v>33886</c:v>
                </c:pt>
                <c:pt idx="3072">
                  <c:v>33889</c:v>
                </c:pt>
                <c:pt idx="3073">
                  <c:v>33890</c:v>
                </c:pt>
                <c:pt idx="3074">
                  <c:v>33891</c:v>
                </c:pt>
                <c:pt idx="3075">
                  <c:v>33892</c:v>
                </c:pt>
                <c:pt idx="3076">
                  <c:v>33893</c:v>
                </c:pt>
                <c:pt idx="3077">
                  <c:v>33896</c:v>
                </c:pt>
                <c:pt idx="3078">
                  <c:v>33897</c:v>
                </c:pt>
                <c:pt idx="3079">
                  <c:v>33898</c:v>
                </c:pt>
                <c:pt idx="3080">
                  <c:v>33899</c:v>
                </c:pt>
                <c:pt idx="3081">
                  <c:v>33900</c:v>
                </c:pt>
                <c:pt idx="3082">
                  <c:v>33903</c:v>
                </c:pt>
                <c:pt idx="3083">
                  <c:v>33904</c:v>
                </c:pt>
                <c:pt idx="3084">
                  <c:v>33905</c:v>
                </c:pt>
                <c:pt idx="3085">
                  <c:v>33906</c:v>
                </c:pt>
                <c:pt idx="3086">
                  <c:v>33907</c:v>
                </c:pt>
                <c:pt idx="3087">
                  <c:v>33910</c:v>
                </c:pt>
                <c:pt idx="3088">
                  <c:v>33911</c:v>
                </c:pt>
                <c:pt idx="3089">
                  <c:v>33912</c:v>
                </c:pt>
                <c:pt idx="3090">
                  <c:v>33913</c:v>
                </c:pt>
                <c:pt idx="3091">
                  <c:v>33914</c:v>
                </c:pt>
                <c:pt idx="3092">
                  <c:v>33917</c:v>
                </c:pt>
                <c:pt idx="3093">
                  <c:v>33918</c:v>
                </c:pt>
                <c:pt idx="3094">
                  <c:v>33919</c:v>
                </c:pt>
                <c:pt idx="3095">
                  <c:v>33920</c:v>
                </c:pt>
                <c:pt idx="3096">
                  <c:v>33921</c:v>
                </c:pt>
                <c:pt idx="3097">
                  <c:v>33924</c:v>
                </c:pt>
                <c:pt idx="3098">
                  <c:v>33925</c:v>
                </c:pt>
                <c:pt idx="3099">
                  <c:v>33926</c:v>
                </c:pt>
                <c:pt idx="3100">
                  <c:v>33927</c:v>
                </c:pt>
                <c:pt idx="3101">
                  <c:v>33928</c:v>
                </c:pt>
                <c:pt idx="3102">
                  <c:v>33931</c:v>
                </c:pt>
                <c:pt idx="3103">
                  <c:v>33932</c:v>
                </c:pt>
                <c:pt idx="3104">
                  <c:v>33933</c:v>
                </c:pt>
                <c:pt idx="3105">
                  <c:v>33934</c:v>
                </c:pt>
                <c:pt idx="3106">
                  <c:v>33935</c:v>
                </c:pt>
                <c:pt idx="3107">
                  <c:v>33938</c:v>
                </c:pt>
                <c:pt idx="3108">
                  <c:v>33939</c:v>
                </c:pt>
                <c:pt idx="3109">
                  <c:v>33940</c:v>
                </c:pt>
                <c:pt idx="3110">
                  <c:v>33941</c:v>
                </c:pt>
                <c:pt idx="3111">
                  <c:v>33942</c:v>
                </c:pt>
                <c:pt idx="3112">
                  <c:v>33945</c:v>
                </c:pt>
                <c:pt idx="3113">
                  <c:v>33946</c:v>
                </c:pt>
                <c:pt idx="3114">
                  <c:v>33947</c:v>
                </c:pt>
                <c:pt idx="3115">
                  <c:v>33948</c:v>
                </c:pt>
                <c:pt idx="3116">
                  <c:v>33949</c:v>
                </c:pt>
                <c:pt idx="3117">
                  <c:v>33952</c:v>
                </c:pt>
                <c:pt idx="3118">
                  <c:v>33953</c:v>
                </c:pt>
                <c:pt idx="3119">
                  <c:v>33954</c:v>
                </c:pt>
                <c:pt idx="3120">
                  <c:v>33955</c:v>
                </c:pt>
                <c:pt idx="3121">
                  <c:v>33956</c:v>
                </c:pt>
                <c:pt idx="3122">
                  <c:v>33959</c:v>
                </c:pt>
                <c:pt idx="3123">
                  <c:v>33960</c:v>
                </c:pt>
                <c:pt idx="3124">
                  <c:v>33961</c:v>
                </c:pt>
                <c:pt idx="3125">
                  <c:v>33962</c:v>
                </c:pt>
                <c:pt idx="3126">
                  <c:v>33963</c:v>
                </c:pt>
                <c:pt idx="3127">
                  <c:v>33966</c:v>
                </c:pt>
                <c:pt idx="3128">
                  <c:v>33967</c:v>
                </c:pt>
                <c:pt idx="3129">
                  <c:v>33968</c:v>
                </c:pt>
                <c:pt idx="3130">
                  <c:v>33969</c:v>
                </c:pt>
                <c:pt idx="3131">
                  <c:v>33970</c:v>
                </c:pt>
                <c:pt idx="3132">
                  <c:v>33973</c:v>
                </c:pt>
                <c:pt idx="3133">
                  <c:v>33974</c:v>
                </c:pt>
                <c:pt idx="3134">
                  <c:v>33975</c:v>
                </c:pt>
                <c:pt idx="3135">
                  <c:v>33976</c:v>
                </c:pt>
                <c:pt idx="3136">
                  <c:v>33977</c:v>
                </c:pt>
                <c:pt idx="3137">
                  <c:v>33980</c:v>
                </c:pt>
                <c:pt idx="3138">
                  <c:v>33981</c:v>
                </c:pt>
                <c:pt idx="3139">
                  <c:v>33982</c:v>
                </c:pt>
                <c:pt idx="3140">
                  <c:v>33983</c:v>
                </c:pt>
                <c:pt idx="3141">
                  <c:v>33984</c:v>
                </c:pt>
                <c:pt idx="3142">
                  <c:v>33987</c:v>
                </c:pt>
                <c:pt idx="3143">
                  <c:v>33988</c:v>
                </c:pt>
                <c:pt idx="3144">
                  <c:v>33989</c:v>
                </c:pt>
                <c:pt idx="3145">
                  <c:v>33990</c:v>
                </c:pt>
                <c:pt idx="3146">
                  <c:v>33991</c:v>
                </c:pt>
                <c:pt idx="3147">
                  <c:v>33994</c:v>
                </c:pt>
                <c:pt idx="3148">
                  <c:v>33995</c:v>
                </c:pt>
                <c:pt idx="3149">
                  <c:v>33996</c:v>
                </c:pt>
                <c:pt idx="3150">
                  <c:v>33997</c:v>
                </c:pt>
                <c:pt idx="3151">
                  <c:v>33998</c:v>
                </c:pt>
                <c:pt idx="3152">
                  <c:v>34001</c:v>
                </c:pt>
                <c:pt idx="3153">
                  <c:v>34002</c:v>
                </c:pt>
                <c:pt idx="3154">
                  <c:v>34003</c:v>
                </c:pt>
                <c:pt idx="3155">
                  <c:v>34004</c:v>
                </c:pt>
                <c:pt idx="3156">
                  <c:v>34005</c:v>
                </c:pt>
                <c:pt idx="3157">
                  <c:v>34008</c:v>
                </c:pt>
                <c:pt idx="3158">
                  <c:v>34009</c:v>
                </c:pt>
                <c:pt idx="3159">
                  <c:v>34010</c:v>
                </c:pt>
                <c:pt idx="3160">
                  <c:v>34011</c:v>
                </c:pt>
                <c:pt idx="3161">
                  <c:v>34012</c:v>
                </c:pt>
                <c:pt idx="3162">
                  <c:v>34015</c:v>
                </c:pt>
                <c:pt idx="3163">
                  <c:v>34016</c:v>
                </c:pt>
                <c:pt idx="3164">
                  <c:v>34017</c:v>
                </c:pt>
                <c:pt idx="3165">
                  <c:v>34018</c:v>
                </c:pt>
                <c:pt idx="3166">
                  <c:v>34019</c:v>
                </c:pt>
                <c:pt idx="3167">
                  <c:v>34022</c:v>
                </c:pt>
                <c:pt idx="3168">
                  <c:v>34023</c:v>
                </c:pt>
                <c:pt idx="3169">
                  <c:v>34024</c:v>
                </c:pt>
                <c:pt idx="3170">
                  <c:v>34025</c:v>
                </c:pt>
                <c:pt idx="3171">
                  <c:v>34026</c:v>
                </c:pt>
                <c:pt idx="3172">
                  <c:v>34029</c:v>
                </c:pt>
                <c:pt idx="3173">
                  <c:v>34030</c:v>
                </c:pt>
                <c:pt idx="3174">
                  <c:v>34031</c:v>
                </c:pt>
                <c:pt idx="3175">
                  <c:v>34032</c:v>
                </c:pt>
                <c:pt idx="3176">
                  <c:v>34033</c:v>
                </c:pt>
                <c:pt idx="3177">
                  <c:v>34036</c:v>
                </c:pt>
                <c:pt idx="3178">
                  <c:v>34037</c:v>
                </c:pt>
                <c:pt idx="3179">
                  <c:v>34038</c:v>
                </c:pt>
                <c:pt idx="3180">
                  <c:v>34039</c:v>
                </c:pt>
                <c:pt idx="3181">
                  <c:v>34040</c:v>
                </c:pt>
                <c:pt idx="3182">
                  <c:v>34043</c:v>
                </c:pt>
                <c:pt idx="3183">
                  <c:v>34044</c:v>
                </c:pt>
                <c:pt idx="3184">
                  <c:v>34045</c:v>
                </c:pt>
                <c:pt idx="3185">
                  <c:v>34046</c:v>
                </c:pt>
                <c:pt idx="3186">
                  <c:v>34047</c:v>
                </c:pt>
                <c:pt idx="3187">
                  <c:v>34050</c:v>
                </c:pt>
                <c:pt idx="3188">
                  <c:v>34051</c:v>
                </c:pt>
                <c:pt idx="3189">
                  <c:v>34052</c:v>
                </c:pt>
                <c:pt idx="3190">
                  <c:v>34053</c:v>
                </c:pt>
                <c:pt idx="3191">
                  <c:v>34054</c:v>
                </c:pt>
                <c:pt idx="3192">
                  <c:v>34057</c:v>
                </c:pt>
                <c:pt idx="3193">
                  <c:v>34058</c:v>
                </c:pt>
                <c:pt idx="3194">
                  <c:v>34059</c:v>
                </c:pt>
                <c:pt idx="3195">
                  <c:v>34060</c:v>
                </c:pt>
                <c:pt idx="3196">
                  <c:v>34061</c:v>
                </c:pt>
                <c:pt idx="3197">
                  <c:v>34064</c:v>
                </c:pt>
                <c:pt idx="3198">
                  <c:v>34065</c:v>
                </c:pt>
                <c:pt idx="3199">
                  <c:v>34066</c:v>
                </c:pt>
                <c:pt idx="3200">
                  <c:v>34067</c:v>
                </c:pt>
                <c:pt idx="3201">
                  <c:v>34068</c:v>
                </c:pt>
                <c:pt idx="3202">
                  <c:v>34071</c:v>
                </c:pt>
                <c:pt idx="3203">
                  <c:v>34072</c:v>
                </c:pt>
                <c:pt idx="3204">
                  <c:v>34073</c:v>
                </c:pt>
                <c:pt idx="3205">
                  <c:v>34074</c:v>
                </c:pt>
                <c:pt idx="3206">
                  <c:v>34075</c:v>
                </c:pt>
                <c:pt idx="3207">
                  <c:v>34078</c:v>
                </c:pt>
                <c:pt idx="3208">
                  <c:v>34079</c:v>
                </c:pt>
                <c:pt idx="3209">
                  <c:v>34080</c:v>
                </c:pt>
                <c:pt idx="3210">
                  <c:v>34081</c:v>
                </c:pt>
                <c:pt idx="3211">
                  <c:v>34082</c:v>
                </c:pt>
                <c:pt idx="3212">
                  <c:v>34085</c:v>
                </c:pt>
                <c:pt idx="3213">
                  <c:v>34086</c:v>
                </c:pt>
                <c:pt idx="3214">
                  <c:v>34087</c:v>
                </c:pt>
                <c:pt idx="3215">
                  <c:v>34088</c:v>
                </c:pt>
                <c:pt idx="3216">
                  <c:v>34089</c:v>
                </c:pt>
                <c:pt idx="3217">
                  <c:v>34092</c:v>
                </c:pt>
                <c:pt idx="3218">
                  <c:v>34093</c:v>
                </c:pt>
                <c:pt idx="3219">
                  <c:v>34094</c:v>
                </c:pt>
                <c:pt idx="3220">
                  <c:v>34095</c:v>
                </c:pt>
                <c:pt idx="3221">
                  <c:v>34096</c:v>
                </c:pt>
                <c:pt idx="3222">
                  <c:v>34099</c:v>
                </c:pt>
                <c:pt idx="3223">
                  <c:v>34100</c:v>
                </c:pt>
                <c:pt idx="3224">
                  <c:v>34101</c:v>
                </c:pt>
                <c:pt idx="3225">
                  <c:v>34102</c:v>
                </c:pt>
                <c:pt idx="3226">
                  <c:v>34103</c:v>
                </c:pt>
                <c:pt idx="3227">
                  <c:v>34106</c:v>
                </c:pt>
                <c:pt idx="3228">
                  <c:v>34107</c:v>
                </c:pt>
                <c:pt idx="3229">
                  <c:v>34108</c:v>
                </c:pt>
                <c:pt idx="3230">
                  <c:v>34109</c:v>
                </c:pt>
                <c:pt idx="3231">
                  <c:v>34110</c:v>
                </c:pt>
                <c:pt idx="3232">
                  <c:v>34113</c:v>
                </c:pt>
                <c:pt idx="3233">
                  <c:v>34114</c:v>
                </c:pt>
                <c:pt idx="3234">
                  <c:v>34115</c:v>
                </c:pt>
                <c:pt idx="3235">
                  <c:v>34116</c:v>
                </c:pt>
                <c:pt idx="3236">
                  <c:v>34117</c:v>
                </c:pt>
                <c:pt idx="3237">
                  <c:v>34120</c:v>
                </c:pt>
                <c:pt idx="3238">
                  <c:v>34121</c:v>
                </c:pt>
                <c:pt idx="3239">
                  <c:v>34122</c:v>
                </c:pt>
                <c:pt idx="3240">
                  <c:v>34123</c:v>
                </c:pt>
                <c:pt idx="3241">
                  <c:v>34124</c:v>
                </c:pt>
                <c:pt idx="3242">
                  <c:v>34127</c:v>
                </c:pt>
                <c:pt idx="3243">
                  <c:v>34128</c:v>
                </c:pt>
                <c:pt idx="3244">
                  <c:v>34129</c:v>
                </c:pt>
                <c:pt idx="3245">
                  <c:v>34130</c:v>
                </c:pt>
                <c:pt idx="3246">
                  <c:v>34131</c:v>
                </c:pt>
                <c:pt idx="3247">
                  <c:v>34134</c:v>
                </c:pt>
                <c:pt idx="3248">
                  <c:v>34135</c:v>
                </c:pt>
                <c:pt idx="3249">
                  <c:v>34136</c:v>
                </c:pt>
                <c:pt idx="3250">
                  <c:v>34137</c:v>
                </c:pt>
                <c:pt idx="3251">
                  <c:v>34138</c:v>
                </c:pt>
                <c:pt idx="3252">
                  <c:v>34141</c:v>
                </c:pt>
                <c:pt idx="3253">
                  <c:v>34142</c:v>
                </c:pt>
                <c:pt idx="3254">
                  <c:v>34143</c:v>
                </c:pt>
                <c:pt idx="3255">
                  <c:v>34144</c:v>
                </c:pt>
                <c:pt idx="3256">
                  <c:v>34145</c:v>
                </c:pt>
                <c:pt idx="3257">
                  <c:v>34148</c:v>
                </c:pt>
                <c:pt idx="3258">
                  <c:v>34149</c:v>
                </c:pt>
                <c:pt idx="3259">
                  <c:v>34150</c:v>
                </c:pt>
                <c:pt idx="3260">
                  <c:v>34151</c:v>
                </c:pt>
                <c:pt idx="3261">
                  <c:v>34152</c:v>
                </c:pt>
                <c:pt idx="3262">
                  <c:v>34155</c:v>
                </c:pt>
                <c:pt idx="3263">
                  <c:v>34156</c:v>
                </c:pt>
                <c:pt idx="3264">
                  <c:v>34157</c:v>
                </c:pt>
                <c:pt idx="3265">
                  <c:v>34158</c:v>
                </c:pt>
                <c:pt idx="3266">
                  <c:v>34159</c:v>
                </c:pt>
                <c:pt idx="3267">
                  <c:v>34162</c:v>
                </c:pt>
                <c:pt idx="3268">
                  <c:v>34163</c:v>
                </c:pt>
                <c:pt idx="3269">
                  <c:v>34164</c:v>
                </c:pt>
                <c:pt idx="3270">
                  <c:v>34165</c:v>
                </c:pt>
                <c:pt idx="3271">
                  <c:v>34166</c:v>
                </c:pt>
                <c:pt idx="3272">
                  <c:v>34169</c:v>
                </c:pt>
                <c:pt idx="3273">
                  <c:v>34170</c:v>
                </c:pt>
                <c:pt idx="3274">
                  <c:v>34171</c:v>
                </c:pt>
                <c:pt idx="3275">
                  <c:v>34172</c:v>
                </c:pt>
                <c:pt idx="3276">
                  <c:v>34173</c:v>
                </c:pt>
                <c:pt idx="3277">
                  <c:v>34176</c:v>
                </c:pt>
                <c:pt idx="3278">
                  <c:v>34177</c:v>
                </c:pt>
                <c:pt idx="3279">
                  <c:v>34178</c:v>
                </c:pt>
                <c:pt idx="3280">
                  <c:v>34179</c:v>
                </c:pt>
                <c:pt idx="3281">
                  <c:v>34180</c:v>
                </c:pt>
                <c:pt idx="3282">
                  <c:v>34183</c:v>
                </c:pt>
                <c:pt idx="3283">
                  <c:v>34184</c:v>
                </c:pt>
                <c:pt idx="3284">
                  <c:v>34185</c:v>
                </c:pt>
                <c:pt idx="3285">
                  <c:v>34186</c:v>
                </c:pt>
                <c:pt idx="3286">
                  <c:v>34187</c:v>
                </c:pt>
                <c:pt idx="3287">
                  <c:v>34190</c:v>
                </c:pt>
                <c:pt idx="3288">
                  <c:v>34191</c:v>
                </c:pt>
                <c:pt idx="3289">
                  <c:v>34192</c:v>
                </c:pt>
                <c:pt idx="3290">
                  <c:v>34193</c:v>
                </c:pt>
                <c:pt idx="3291">
                  <c:v>34194</c:v>
                </c:pt>
                <c:pt idx="3292">
                  <c:v>34197</c:v>
                </c:pt>
                <c:pt idx="3293">
                  <c:v>34198</c:v>
                </c:pt>
                <c:pt idx="3294">
                  <c:v>34199</c:v>
                </c:pt>
                <c:pt idx="3295">
                  <c:v>34200</c:v>
                </c:pt>
                <c:pt idx="3296">
                  <c:v>34201</c:v>
                </c:pt>
                <c:pt idx="3297">
                  <c:v>34204</c:v>
                </c:pt>
                <c:pt idx="3298">
                  <c:v>34205</c:v>
                </c:pt>
                <c:pt idx="3299">
                  <c:v>34206</c:v>
                </c:pt>
                <c:pt idx="3300">
                  <c:v>34207</c:v>
                </c:pt>
                <c:pt idx="3301">
                  <c:v>34208</c:v>
                </c:pt>
                <c:pt idx="3302">
                  <c:v>34211</c:v>
                </c:pt>
                <c:pt idx="3303">
                  <c:v>34212</c:v>
                </c:pt>
                <c:pt idx="3304">
                  <c:v>34213</c:v>
                </c:pt>
                <c:pt idx="3305">
                  <c:v>34214</c:v>
                </c:pt>
                <c:pt idx="3306">
                  <c:v>34215</c:v>
                </c:pt>
                <c:pt idx="3307">
                  <c:v>34218</c:v>
                </c:pt>
                <c:pt idx="3308">
                  <c:v>34219</c:v>
                </c:pt>
                <c:pt idx="3309">
                  <c:v>34220</c:v>
                </c:pt>
                <c:pt idx="3310">
                  <c:v>34221</c:v>
                </c:pt>
                <c:pt idx="3311">
                  <c:v>34222</c:v>
                </c:pt>
                <c:pt idx="3312">
                  <c:v>34225</c:v>
                </c:pt>
                <c:pt idx="3313">
                  <c:v>34226</c:v>
                </c:pt>
                <c:pt idx="3314">
                  <c:v>34227</c:v>
                </c:pt>
                <c:pt idx="3315">
                  <c:v>34228</c:v>
                </c:pt>
                <c:pt idx="3316">
                  <c:v>34229</c:v>
                </c:pt>
                <c:pt idx="3317">
                  <c:v>34232</c:v>
                </c:pt>
                <c:pt idx="3318">
                  <c:v>34233</c:v>
                </c:pt>
                <c:pt idx="3319">
                  <c:v>34234</c:v>
                </c:pt>
                <c:pt idx="3320">
                  <c:v>34235</c:v>
                </c:pt>
                <c:pt idx="3321">
                  <c:v>34236</c:v>
                </c:pt>
                <c:pt idx="3322">
                  <c:v>34239</c:v>
                </c:pt>
                <c:pt idx="3323">
                  <c:v>34240</c:v>
                </c:pt>
                <c:pt idx="3324">
                  <c:v>34241</c:v>
                </c:pt>
                <c:pt idx="3325">
                  <c:v>34242</c:v>
                </c:pt>
                <c:pt idx="3326">
                  <c:v>34243</c:v>
                </c:pt>
                <c:pt idx="3327">
                  <c:v>34246</c:v>
                </c:pt>
                <c:pt idx="3328">
                  <c:v>34247</c:v>
                </c:pt>
                <c:pt idx="3329">
                  <c:v>34248</c:v>
                </c:pt>
                <c:pt idx="3330">
                  <c:v>34249</c:v>
                </c:pt>
                <c:pt idx="3331">
                  <c:v>34250</c:v>
                </c:pt>
                <c:pt idx="3332">
                  <c:v>34253</c:v>
                </c:pt>
                <c:pt idx="3333">
                  <c:v>34254</c:v>
                </c:pt>
                <c:pt idx="3334">
                  <c:v>34255</c:v>
                </c:pt>
                <c:pt idx="3335">
                  <c:v>34256</c:v>
                </c:pt>
                <c:pt idx="3336">
                  <c:v>34257</c:v>
                </c:pt>
                <c:pt idx="3337">
                  <c:v>34260</c:v>
                </c:pt>
                <c:pt idx="3338">
                  <c:v>34261</c:v>
                </c:pt>
                <c:pt idx="3339">
                  <c:v>34262</c:v>
                </c:pt>
                <c:pt idx="3340">
                  <c:v>34263</c:v>
                </c:pt>
                <c:pt idx="3341">
                  <c:v>34264</c:v>
                </c:pt>
                <c:pt idx="3342">
                  <c:v>34267</c:v>
                </c:pt>
                <c:pt idx="3343">
                  <c:v>34268</c:v>
                </c:pt>
                <c:pt idx="3344">
                  <c:v>34269</c:v>
                </c:pt>
                <c:pt idx="3345">
                  <c:v>34270</c:v>
                </c:pt>
                <c:pt idx="3346">
                  <c:v>34271</c:v>
                </c:pt>
                <c:pt idx="3347">
                  <c:v>34274</c:v>
                </c:pt>
                <c:pt idx="3348">
                  <c:v>34275</c:v>
                </c:pt>
                <c:pt idx="3349">
                  <c:v>34276</c:v>
                </c:pt>
                <c:pt idx="3350">
                  <c:v>34277</c:v>
                </c:pt>
                <c:pt idx="3351">
                  <c:v>34278</c:v>
                </c:pt>
                <c:pt idx="3352">
                  <c:v>34281</c:v>
                </c:pt>
                <c:pt idx="3353">
                  <c:v>34282</c:v>
                </c:pt>
                <c:pt idx="3354">
                  <c:v>34283</c:v>
                </c:pt>
                <c:pt idx="3355">
                  <c:v>34284</c:v>
                </c:pt>
                <c:pt idx="3356">
                  <c:v>34285</c:v>
                </c:pt>
                <c:pt idx="3357">
                  <c:v>34288</c:v>
                </c:pt>
                <c:pt idx="3358">
                  <c:v>34289</c:v>
                </c:pt>
                <c:pt idx="3359">
                  <c:v>34290</c:v>
                </c:pt>
                <c:pt idx="3360">
                  <c:v>34291</c:v>
                </c:pt>
                <c:pt idx="3361">
                  <c:v>34292</c:v>
                </c:pt>
                <c:pt idx="3362">
                  <c:v>34295</c:v>
                </c:pt>
                <c:pt idx="3363">
                  <c:v>34296</c:v>
                </c:pt>
                <c:pt idx="3364">
                  <c:v>34297</c:v>
                </c:pt>
                <c:pt idx="3365">
                  <c:v>34298</c:v>
                </c:pt>
                <c:pt idx="3366">
                  <c:v>34299</c:v>
                </c:pt>
                <c:pt idx="3367">
                  <c:v>34302</c:v>
                </c:pt>
                <c:pt idx="3368">
                  <c:v>34303</c:v>
                </c:pt>
                <c:pt idx="3369">
                  <c:v>34304</c:v>
                </c:pt>
                <c:pt idx="3370">
                  <c:v>34305</c:v>
                </c:pt>
                <c:pt idx="3371">
                  <c:v>34306</c:v>
                </c:pt>
                <c:pt idx="3372">
                  <c:v>34309</c:v>
                </c:pt>
                <c:pt idx="3373">
                  <c:v>34310</c:v>
                </c:pt>
                <c:pt idx="3374">
                  <c:v>34311</c:v>
                </c:pt>
                <c:pt idx="3375">
                  <c:v>34312</c:v>
                </c:pt>
                <c:pt idx="3376">
                  <c:v>34313</c:v>
                </c:pt>
                <c:pt idx="3377">
                  <c:v>34316</c:v>
                </c:pt>
                <c:pt idx="3378">
                  <c:v>34317</c:v>
                </c:pt>
                <c:pt idx="3379">
                  <c:v>34318</c:v>
                </c:pt>
                <c:pt idx="3380">
                  <c:v>34319</c:v>
                </c:pt>
                <c:pt idx="3381">
                  <c:v>34320</c:v>
                </c:pt>
                <c:pt idx="3382">
                  <c:v>34323</c:v>
                </c:pt>
                <c:pt idx="3383">
                  <c:v>34324</c:v>
                </c:pt>
                <c:pt idx="3384">
                  <c:v>34325</c:v>
                </c:pt>
                <c:pt idx="3385">
                  <c:v>34326</c:v>
                </c:pt>
                <c:pt idx="3386">
                  <c:v>34327</c:v>
                </c:pt>
                <c:pt idx="3387">
                  <c:v>34330</c:v>
                </c:pt>
                <c:pt idx="3388">
                  <c:v>34331</c:v>
                </c:pt>
                <c:pt idx="3389">
                  <c:v>34332</c:v>
                </c:pt>
                <c:pt idx="3390">
                  <c:v>34333</c:v>
                </c:pt>
                <c:pt idx="3391">
                  <c:v>34334</c:v>
                </c:pt>
                <c:pt idx="3392">
                  <c:v>34337</c:v>
                </c:pt>
                <c:pt idx="3393">
                  <c:v>34338</c:v>
                </c:pt>
                <c:pt idx="3394">
                  <c:v>34339</c:v>
                </c:pt>
                <c:pt idx="3395">
                  <c:v>34340</c:v>
                </c:pt>
                <c:pt idx="3396">
                  <c:v>34341</c:v>
                </c:pt>
                <c:pt idx="3397">
                  <c:v>34344</c:v>
                </c:pt>
                <c:pt idx="3398">
                  <c:v>34345</c:v>
                </c:pt>
                <c:pt idx="3399">
                  <c:v>34346</c:v>
                </c:pt>
                <c:pt idx="3400">
                  <c:v>34347</c:v>
                </c:pt>
                <c:pt idx="3401">
                  <c:v>34348</c:v>
                </c:pt>
                <c:pt idx="3402">
                  <c:v>34351</c:v>
                </c:pt>
                <c:pt idx="3403">
                  <c:v>34352</c:v>
                </c:pt>
                <c:pt idx="3404">
                  <c:v>34353</c:v>
                </c:pt>
                <c:pt idx="3405">
                  <c:v>34354</c:v>
                </c:pt>
                <c:pt idx="3406">
                  <c:v>34355</c:v>
                </c:pt>
                <c:pt idx="3407">
                  <c:v>34358</c:v>
                </c:pt>
                <c:pt idx="3408">
                  <c:v>34359</c:v>
                </c:pt>
                <c:pt idx="3409">
                  <c:v>34360</c:v>
                </c:pt>
                <c:pt idx="3410">
                  <c:v>34361</c:v>
                </c:pt>
                <c:pt idx="3411">
                  <c:v>34362</c:v>
                </c:pt>
                <c:pt idx="3412">
                  <c:v>34365</c:v>
                </c:pt>
                <c:pt idx="3413">
                  <c:v>34366</c:v>
                </c:pt>
                <c:pt idx="3414">
                  <c:v>34367</c:v>
                </c:pt>
                <c:pt idx="3415">
                  <c:v>34368</c:v>
                </c:pt>
                <c:pt idx="3416">
                  <c:v>34369</c:v>
                </c:pt>
                <c:pt idx="3417">
                  <c:v>34372</c:v>
                </c:pt>
                <c:pt idx="3418">
                  <c:v>34373</c:v>
                </c:pt>
                <c:pt idx="3419">
                  <c:v>34374</c:v>
                </c:pt>
                <c:pt idx="3420">
                  <c:v>34375</c:v>
                </c:pt>
                <c:pt idx="3421">
                  <c:v>34376</c:v>
                </c:pt>
                <c:pt idx="3422">
                  <c:v>34379</c:v>
                </c:pt>
                <c:pt idx="3423">
                  <c:v>34380</c:v>
                </c:pt>
                <c:pt idx="3424">
                  <c:v>34381</c:v>
                </c:pt>
                <c:pt idx="3425">
                  <c:v>34382</c:v>
                </c:pt>
                <c:pt idx="3426">
                  <c:v>34383</c:v>
                </c:pt>
                <c:pt idx="3427">
                  <c:v>34386</c:v>
                </c:pt>
                <c:pt idx="3428">
                  <c:v>34387</c:v>
                </c:pt>
                <c:pt idx="3429">
                  <c:v>34388</c:v>
                </c:pt>
                <c:pt idx="3430">
                  <c:v>34389</c:v>
                </c:pt>
                <c:pt idx="3431">
                  <c:v>34390</c:v>
                </c:pt>
                <c:pt idx="3432">
                  <c:v>34393</c:v>
                </c:pt>
                <c:pt idx="3433">
                  <c:v>34394</c:v>
                </c:pt>
                <c:pt idx="3434">
                  <c:v>34395</c:v>
                </c:pt>
                <c:pt idx="3435">
                  <c:v>34396</c:v>
                </c:pt>
                <c:pt idx="3436">
                  <c:v>34397</c:v>
                </c:pt>
                <c:pt idx="3437">
                  <c:v>34400</c:v>
                </c:pt>
                <c:pt idx="3438">
                  <c:v>34401</c:v>
                </c:pt>
                <c:pt idx="3439">
                  <c:v>34402</c:v>
                </c:pt>
                <c:pt idx="3440">
                  <c:v>34403</c:v>
                </c:pt>
                <c:pt idx="3441">
                  <c:v>34404</c:v>
                </c:pt>
                <c:pt idx="3442">
                  <c:v>34407</c:v>
                </c:pt>
                <c:pt idx="3443">
                  <c:v>34408</c:v>
                </c:pt>
                <c:pt idx="3444">
                  <c:v>34409</c:v>
                </c:pt>
                <c:pt idx="3445">
                  <c:v>34410</c:v>
                </c:pt>
                <c:pt idx="3446">
                  <c:v>34411</c:v>
                </c:pt>
                <c:pt idx="3447">
                  <c:v>34414</c:v>
                </c:pt>
                <c:pt idx="3448">
                  <c:v>34415</c:v>
                </c:pt>
                <c:pt idx="3449">
                  <c:v>34416</c:v>
                </c:pt>
                <c:pt idx="3450">
                  <c:v>34417</c:v>
                </c:pt>
                <c:pt idx="3451">
                  <c:v>34418</c:v>
                </c:pt>
                <c:pt idx="3452">
                  <c:v>34421</c:v>
                </c:pt>
                <c:pt idx="3453">
                  <c:v>34422</c:v>
                </c:pt>
                <c:pt idx="3454">
                  <c:v>34423</c:v>
                </c:pt>
                <c:pt idx="3455">
                  <c:v>34424</c:v>
                </c:pt>
                <c:pt idx="3456">
                  <c:v>34425</c:v>
                </c:pt>
                <c:pt idx="3457">
                  <c:v>34428</c:v>
                </c:pt>
                <c:pt idx="3458">
                  <c:v>34429</c:v>
                </c:pt>
                <c:pt idx="3459">
                  <c:v>34430</c:v>
                </c:pt>
                <c:pt idx="3460">
                  <c:v>34431</c:v>
                </c:pt>
                <c:pt idx="3461">
                  <c:v>34432</c:v>
                </c:pt>
                <c:pt idx="3462">
                  <c:v>34435</c:v>
                </c:pt>
                <c:pt idx="3463">
                  <c:v>34436</c:v>
                </c:pt>
                <c:pt idx="3464">
                  <c:v>34437</c:v>
                </c:pt>
                <c:pt idx="3465">
                  <c:v>34438</c:v>
                </c:pt>
                <c:pt idx="3466">
                  <c:v>34439</c:v>
                </c:pt>
                <c:pt idx="3467">
                  <c:v>34442</c:v>
                </c:pt>
                <c:pt idx="3468">
                  <c:v>34443</c:v>
                </c:pt>
                <c:pt idx="3469">
                  <c:v>34444</c:v>
                </c:pt>
                <c:pt idx="3470">
                  <c:v>34445</c:v>
                </c:pt>
                <c:pt idx="3471">
                  <c:v>34446</c:v>
                </c:pt>
                <c:pt idx="3472">
                  <c:v>34449</c:v>
                </c:pt>
                <c:pt idx="3473">
                  <c:v>34450</c:v>
                </c:pt>
                <c:pt idx="3474">
                  <c:v>34451</c:v>
                </c:pt>
                <c:pt idx="3475">
                  <c:v>34452</c:v>
                </c:pt>
                <c:pt idx="3476">
                  <c:v>34453</c:v>
                </c:pt>
                <c:pt idx="3477">
                  <c:v>34456</c:v>
                </c:pt>
                <c:pt idx="3478">
                  <c:v>34457</c:v>
                </c:pt>
                <c:pt idx="3479">
                  <c:v>34458</c:v>
                </c:pt>
                <c:pt idx="3480">
                  <c:v>34459</c:v>
                </c:pt>
                <c:pt idx="3481">
                  <c:v>34460</c:v>
                </c:pt>
                <c:pt idx="3482">
                  <c:v>34463</c:v>
                </c:pt>
                <c:pt idx="3483">
                  <c:v>34464</c:v>
                </c:pt>
                <c:pt idx="3484">
                  <c:v>34465</c:v>
                </c:pt>
                <c:pt idx="3485">
                  <c:v>34466</c:v>
                </c:pt>
                <c:pt idx="3486">
                  <c:v>34467</c:v>
                </c:pt>
                <c:pt idx="3487">
                  <c:v>34470</c:v>
                </c:pt>
                <c:pt idx="3488">
                  <c:v>34471</c:v>
                </c:pt>
                <c:pt idx="3489">
                  <c:v>34472</c:v>
                </c:pt>
                <c:pt idx="3490">
                  <c:v>34473</c:v>
                </c:pt>
                <c:pt idx="3491">
                  <c:v>34474</c:v>
                </c:pt>
                <c:pt idx="3492">
                  <c:v>34477</c:v>
                </c:pt>
                <c:pt idx="3493">
                  <c:v>34478</c:v>
                </c:pt>
                <c:pt idx="3494">
                  <c:v>34479</c:v>
                </c:pt>
                <c:pt idx="3495">
                  <c:v>34480</c:v>
                </c:pt>
                <c:pt idx="3496">
                  <c:v>34481</c:v>
                </c:pt>
                <c:pt idx="3497">
                  <c:v>34484</c:v>
                </c:pt>
                <c:pt idx="3498">
                  <c:v>34485</c:v>
                </c:pt>
                <c:pt idx="3499">
                  <c:v>34486</c:v>
                </c:pt>
                <c:pt idx="3500">
                  <c:v>34487</c:v>
                </c:pt>
                <c:pt idx="3501">
                  <c:v>34488</c:v>
                </c:pt>
                <c:pt idx="3502">
                  <c:v>34491</c:v>
                </c:pt>
                <c:pt idx="3503">
                  <c:v>34492</c:v>
                </c:pt>
                <c:pt idx="3504">
                  <c:v>34493</c:v>
                </c:pt>
                <c:pt idx="3505">
                  <c:v>34494</c:v>
                </c:pt>
                <c:pt idx="3506">
                  <c:v>34495</c:v>
                </c:pt>
                <c:pt idx="3507">
                  <c:v>34498</c:v>
                </c:pt>
                <c:pt idx="3508">
                  <c:v>34499</c:v>
                </c:pt>
                <c:pt idx="3509">
                  <c:v>34500</c:v>
                </c:pt>
                <c:pt idx="3510">
                  <c:v>34501</c:v>
                </c:pt>
                <c:pt idx="3511">
                  <c:v>34502</c:v>
                </c:pt>
                <c:pt idx="3512">
                  <c:v>34505</c:v>
                </c:pt>
                <c:pt idx="3513">
                  <c:v>34506</c:v>
                </c:pt>
                <c:pt idx="3514">
                  <c:v>34507</c:v>
                </c:pt>
                <c:pt idx="3515">
                  <c:v>34508</c:v>
                </c:pt>
                <c:pt idx="3516">
                  <c:v>34509</c:v>
                </c:pt>
                <c:pt idx="3517">
                  <c:v>34512</c:v>
                </c:pt>
                <c:pt idx="3518">
                  <c:v>34513</c:v>
                </c:pt>
                <c:pt idx="3519">
                  <c:v>34514</c:v>
                </c:pt>
                <c:pt idx="3520">
                  <c:v>34515</c:v>
                </c:pt>
                <c:pt idx="3521">
                  <c:v>34516</c:v>
                </c:pt>
                <c:pt idx="3522">
                  <c:v>34519</c:v>
                </c:pt>
                <c:pt idx="3523">
                  <c:v>34520</c:v>
                </c:pt>
                <c:pt idx="3524">
                  <c:v>34521</c:v>
                </c:pt>
                <c:pt idx="3525">
                  <c:v>34522</c:v>
                </c:pt>
                <c:pt idx="3526">
                  <c:v>34523</c:v>
                </c:pt>
                <c:pt idx="3527">
                  <c:v>34526</c:v>
                </c:pt>
                <c:pt idx="3528">
                  <c:v>34527</c:v>
                </c:pt>
                <c:pt idx="3529">
                  <c:v>34528</c:v>
                </c:pt>
                <c:pt idx="3530">
                  <c:v>34529</c:v>
                </c:pt>
                <c:pt idx="3531">
                  <c:v>34530</c:v>
                </c:pt>
                <c:pt idx="3532">
                  <c:v>34533</c:v>
                </c:pt>
                <c:pt idx="3533">
                  <c:v>34534</c:v>
                </c:pt>
                <c:pt idx="3534">
                  <c:v>34535</c:v>
                </c:pt>
                <c:pt idx="3535">
                  <c:v>34536</c:v>
                </c:pt>
                <c:pt idx="3536">
                  <c:v>34537</c:v>
                </c:pt>
                <c:pt idx="3537">
                  <c:v>34540</c:v>
                </c:pt>
                <c:pt idx="3538">
                  <c:v>34541</c:v>
                </c:pt>
                <c:pt idx="3539">
                  <c:v>34542</c:v>
                </c:pt>
                <c:pt idx="3540">
                  <c:v>34543</c:v>
                </c:pt>
                <c:pt idx="3541">
                  <c:v>34544</c:v>
                </c:pt>
                <c:pt idx="3542">
                  <c:v>34547</c:v>
                </c:pt>
                <c:pt idx="3543">
                  <c:v>34548</c:v>
                </c:pt>
                <c:pt idx="3544">
                  <c:v>34549</c:v>
                </c:pt>
                <c:pt idx="3545">
                  <c:v>34550</c:v>
                </c:pt>
                <c:pt idx="3546">
                  <c:v>34551</c:v>
                </c:pt>
                <c:pt idx="3547">
                  <c:v>34554</c:v>
                </c:pt>
                <c:pt idx="3548">
                  <c:v>34555</c:v>
                </c:pt>
                <c:pt idx="3549">
                  <c:v>34556</c:v>
                </c:pt>
                <c:pt idx="3550">
                  <c:v>34557</c:v>
                </c:pt>
                <c:pt idx="3551">
                  <c:v>34558</c:v>
                </c:pt>
                <c:pt idx="3552">
                  <c:v>34561</c:v>
                </c:pt>
                <c:pt idx="3553">
                  <c:v>34562</c:v>
                </c:pt>
                <c:pt idx="3554">
                  <c:v>34563</c:v>
                </c:pt>
                <c:pt idx="3555">
                  <c:v>34564</c:v>
                </c:pt>
                <c:pt idx="3556">
                  <c:v>34565</c:v>
                </c:pt>
                <c:pt idx="3557">
                  <c:v>34568</c:v>
                </c:pt>
                <c:pt idx="3558">
                  <c:v>34569</c:v>
                </c:pt>
                <c:pt idx="3559">
                  <c:v>34570</c:v>
                </c:pt>
                <c:pt idx="3560">
                  <c:v>34571</c:v>
                </c:pt>
                <c:pt idx="3561">
                  <c:v>34572</c:v>
                </c:pt>
                <c:pt idx="3562">
                  <c:v>34575</c:v>
                </c:pt>
                <c:pt idx="3563">
                  <c:v>34576</c:v>
                </c:pt>
                <c:pt idx="3564">
                  <c:v>34577</c:v>
                </c:pt>
                <c:pt idx="3565">
                  <c:v>34578</c:v>
                </c:pt>
                <c:pt idx="3566">
                  <c:v>34579</c:v>
                </c:pt>
                <c:pt idx="3567">
                  <c:v>34582</c:v>
                </c:pt>
                <c:pt idx="3568">
                  <c:v>34583</c:v>
                </c:pt>
                <c:pt idx="3569">
                  <c:v>34584</c:v>
                </c:pt>
                <c:pt idx="3570">
                  <c:v>34585</c:v>
                </c:pt>
                <c:pt idx="3571">
                  <c:v>34586</c:v>
                </c:pt>
                <c:pt idx="3572">
                  <c:v>34589</c:v>
                </c:pt>
                <c:pt idx="3573">
                  <c:v>34590</c:v>
                </c:pt>
                <c:pt idx="3574">
                  <c:v>34591</c:v>
                </c:pt>
                <c:pt idx="3575">
                  <c:v>34592</c:v>
                </c:pt>
                <c:pt idx="3576">
                  <c:v>34593</c:v>
                </c:pt>
                <c:pt idx="3577">
                  <c:v>34596</c:v>
                </c:pt>
                <c:pt idx="3578">
                  <c:v>34597</c:v>
                </c:pt>
                <c:pt idx="3579">
                  <c:v>34598</c:v>
                </c:pt>
                <c:pt idx="3580">
                  <c:v>34599</c:v>
                </c:pt>
                <c:pt idx="3581">
                  <c:v>34600</c:v>
                </c:pt>
                <c:pt idx="3582">
                  <c:v>34603</c:v>
                </c:pt>
                <c:pt idx="3583">
                  <c:v>34604</c:v>
                </c:pt>
                <c:pt idx="3584">
                  <c:v>34605</c:v>
                </c:pt>
                <c:pt idx="3585">
                  <c:v>34606</c:v>
                </c:pt>
                <c:pt idx="3586">
                  <c:v>34607</c:v>
                </c:pt>
                <c:pt idx="3587">
                  <c:v>34610</c:v>
                </c:pt>
                <c:pt idx="3588">
                  <c:v>34611</c:v>
                </c:pt>
                <c:pt idx="3589">
                  <c:v>34612</c:v>
                </c:pt>
                <c:pt idx="3590">
                  <c:v>34613</c:v>
                </c:pt>
                <c:pt idx="3591">
                  <c:v>34614</c:v>
                </c:pt>
                <c:pt idx="3592">
                  <c:v>34617</c:v>
                </c:pt>
                <c:pt idx="3593">
                  <c:v>34618</c:v>
                </c:pt>
                <c:pt idx="3594">
                  <c:v>34619</c:v>
                </c:pt>
                <c:pt idx="3595">
                  <c:v>34620</c:v>
                </c:pt>
                <c:pt idx="3596">
                  <c:v>34621</c:v>
                </c:pt>
                <c:pt idx="3597">
                  <c:v>34624</c:v>
                </c:pt>
                <c:pt idx="3598">
                  <c:v>34625</c:v>
                </c:pt>
                <c:pt idx="3599">
                  <c:v>34626</c:v>
                </c:pt>
                <c:pt idx="3600">
                  <c:v>34627</c:v>
                </c:pt>
                <c:pt idx="3601">
                  <c:v>34628</c:v>
                </c:pt>
                <c:pt idx="3602">
                  <c:v>34631</c:v>
                </c:pt>
                <c:pt idx="3603">
                  <c:v>34632</c:v>
                </c:pt>
                <c:pt idx="3604">
                  <c:v>34633</c:v>
                </c:pt>
                <c:pt idx="3605">
                  <c:v>34634</c:v>
                </c:pt>
                <c:pt idx="3606">
                  <c:v>34635</c:v>
                </c:pt>
                <c:pt idx="3607">
                  <c:v>34638</c:v>
                </c:pt>
                <c:pt idx="3608">
                  <c:v>34639</c:v>
                </c:pt>
                <c:pt idx="3609">
                  <c:v>34640</c:v>
                </c:pt>
                <c:pt idx="3610">
                  <c:v>34641</c:v>
                </c:pt>
                <c:pt idx="3611">
                  <c:v>34642</c:v>
                </c:pt>
                <c:pt idx="3612">
                  <c:v>34645</c:v>
                </c:pt>
                <c:pt idx="3613">
                  <c:v>34646</c:v>
                </c:pt>
                <c:pt idx="3614">
                  <c:v>34647</c:v>
                </c:pt>
                <c:pt idx="3615">
                  <c:v>34648</c:v>
                </c:pt>
                <c:pt idx="3616">
                  <c:v>34649</c:v>
                </c:pt>
                <c:pt idx="3617">
                  <c:v>34652</c:v>
                </c:pt>
                <c:pt idx="3618">
                  <c:v>34653</c:v>
                </c:pt>
                <c:pt idx="3619">
                  <c:v>34654</c:v>
                </c:pt>
                <c:pt idx="3620">
                  <c:v>34655</c:v>
                </c:pt>
                <c:pt idx="3621">
                  <c:v>34656</c:v>
                </c:pt>
                <c:pt idx="3622">
                  <c:v>34659</c:v>
                </c:pt>
                <c:pt idx="3623">
                  <c:v>34660</c:v>
                </c:pt>
                <c:pt idx="3624">
                  <c:v>34661</c:v>
                </c:pt>
                <c:pt idx="3625">
                  <c:v>34662</c:v>
                </c:pt>
                <c:pt idx="3626">
                  <c:v>34663</c:v>
                </c:pt>
                <c:pt idx="3627">
                  <c:v>34666</c:v>
                </c:pt>
                <c:pt idx="3628">
                  <c:v>34667</c:v>
                </c:pt>
                <c:pt idx="3629">
                  <c:v>34668</c:v>
                </c:pt>
                <c:pt idx="3630">
                  <c:v>34669</c:v>
                </c:pt>
                <c:pt idx="3631">
                  <c:v>34670</c:v>
                </c:pt>
                <c:pt idx="3632">
                  <c:v>34673</c:v>
                </c:pt>
                <c:pt idx="3633">
                  <c:v>34674</c:v>
                </c:pt>
                <c:pt idx="3634">
                  <c:v>34675</c:v>
                </c:pt>
                <c:pt idx="3635">
                  <c:v>34676</c:v>
                </c:pt>
                <c:pt idx="3636">
                  <c:v>34677</c:v>
                </c:pt>
                <c:pt idx="3637">
                  <c:v>34680</c:v>
                </c:pt>
                <c:pt idx="3638">
                  <c:v>34681</c:v>
                </c:pt>
                <c:pt idx="3639">
                  <c:v>34682</c:v>
                </c:pt>
                <c:pt idx="3640">
                  <c:v>34683</c:v>
                </c:pt>
                <c:pt idx="3641">
                  <c:v>34684</c:v>
                </c:pt>
                <c:pt idx="3642">
                  <c:v>34687</c:v>
                </c:pt>
                <c:pt idx="3643">
                  <c:v>34688</c:v>
                </c:pt>
                <c:pt idx="3644">
                  <c:v>34689</c:v>
                </c:pt>
                <c:pt idx="3645">
                  <c:v>34690</c:v>
                </c:pt>
                <c:pt idx="3646">
                  <c:v>34691</c:v>
                </c:pt>
                <c:pt idx="3647">
                  <c:v>34694</c:v>
                </c:pt>
                <c:pt idx="3648">
                  <c:v>34695</c:v>
                </c:pt>
                <c:pt idx="3649">
                  <c:v>34696</c:v>
                </c:pt>
                <c:pt idx="3650">
                  <c:v>34697</c:v>
                </c:pt>
                <c:pt idx="3651">
                  <c:v>34698</c:v>
                </c:pt>
                <c:pt idx="3652">
                  <c:v>34701</c:v>
                </c:pt>
                <c:pt idx="3653">
                  <c:v>34702</c:v>
                </c:pt>
                <c:pt idx="3654">
                  <c:v>34703</c:v>
                </c:pt>
                <c:pt idx="3655">
                  <c:v>34704</c:v>
                </c:pt>
                <c:pt idx="3656">
                  <c:v>34705</c:v>
                </c:pt>
                <c:pt idx="3657">
                  <c:v>34708</c:v>
                </c:pt>
                <c:pt idx="3658">
                  <c:v>34709</c:v>
                </c:pt>
                <c:pt idx="3659">
                  <c:v>34710</c:v>
                </c:pt>
                <c:pt idx="3660">
                  <c:v>34711</c:v>
                </c:pt>
                <c:pt idx="3661">
                  <c:v>34712</c:v>
                </c:pt>
                <c:pt idx="3662">
                  <c:v>34715</c:v>
                </c:pt>
                <c:pt idx="3663">
                  <c:v>34716</c:v>
                </c:pt>
                <c:pt idx="3664">
                  <c:v>34717</c:v>
                </c:pt>
                <c:pt idx="3665">
                  <c:v>34718</c:v>
                </c:pt>
                <c:pt idx="3666">
                  <c:v>34719</c:v>
                </c:pt>
                <c:pt idx="3667">
                  <c:v>34722</c:v>
                </c:pt>
                <c:pt idx="3668">
                  <c:v>34723</c:v>
                </c:pt>
                <c:pt idx="3669">
                  <c:v>34724</c:v>
                </c:pt>
                <c:pt idx="3670">
                  <c:v>34725</c:v>
                </c:pt>
                <c:pt idx="3671">
                  <c:v>34726</c:v>
                </c:pt>
                <c:pt idx="3672">
                  <c:v>34729</c:v>
                </c:pt>
                <c:pt idx="3673">
                  <c:v>34730</c:v>
                </c:pt>
                <c:pt idx="3674">
                  <c:v>34731</c:v>
                </c:pt>
                <c:pt idx="3675">
                  <c:v>34732</c:v>
                </c:pt>
                <c:pt idx="3676">
                  <c:v>34733</c:v>
                </c:pt>
                <c:pt idx="3677">
                  <c:v>34736</c:v>
                </c:pt>
                <c:pt idx="3678">
                  <c:v>34737</c:v>
                </c:pt>
                <c:pt idx="3679">
                  <c:v>34738</c:v>
                </c:pt>
                <c:pt idx="3680">
                  <c:v>34739</c:v>
                </c:pt>
                <c:pt idx="3681">
                  <c:v>34740</c:v>
                </c:pt>
                <c:pt idx="3682">
                  <c:v>34743</c:v>
                </c:pt>
                <c:pt idx="3683">
                  <c:v>34744</c:v>
                </c:pt>
                <c:pt idx="3684">
                  <c:v>34745</c:v>
                </c:pt>
                <c:pt idx="3685">
                  <c:v>34746</c:v>
                </c:pt>
                <c:pt idx="3686">
                  <c:v>34747</c:v>
                </c:pt>
                <c:pt idx="3687">
                  <c:v>34750</c:v>
                </c:pt>
                <c:pt idx="3688">
                  <c:v>34751</c:v>
                </c:pt>
                <c:pt idx="3689">
                  <c:v>34752</c:v>
                </c:pt>
                <c:pt idx="3690">
                  <c:v>34753</c:v>
                </c:pt>
                <c:pt idx="3691">
                  <c:v>34754</c:v>
                </c:pt>
                <c:pt idx="3692">
                  <c:v>34757</c:v>
                </c:pt>
                <c:pt idx="3693">
                  <c:v>34758</c:v>
                </c:pt>
                <c:pt idx="3694">
                  <c:v>34759</c:v>
                </c:pt>
                <c:pt idx="3695">
                  <c:v>34760</c:v>
                </c:pt>
                <c:pt idx="3696">
                  <c:v>34761</c:v>
                </c:pt>
                <c:pt idx="3697">
                  <c:v>34764</c:v>
                </c:pt>
                <c:pt idx="3698">
                  <c:v>34765</c:v>
                </c:pt>
                <c:pt idx="3699">
                  <c:v>34766</c:v>
                </c:pt>
                <c:pt idx="3700">
                  <c:v>34767</c:v>
                </c:pt>
                <c:pt idx="3701">
                  <c:v>34768</c:v>
                </c:pt>
                <c:pt idx="3702">
                  <c:v>34771</c:v>
                </c:pt>
                <c:pt idx="3703">
                  <c:v>34772</c:v>
                </c:pt>
                <c:pt idx="3704">
                  <c:v>34773</c:v>
                </c:pt>
                <c:pt idx="3705">
                  <c:v>34774</c:v>
                </c:pt>
                <c:pt idx="3706">
                  <c:v>34775</c:v>
                </c:pt>
                <c:pt idx="3707">
                  <c:v>34778</c:v>
                </c:pt>
                <c:pt idx="3708">
                  <c:v>34779</c:v>
                </c:pt>
                <c:pt idx="3709">
                  <c:v>34780</c:v>
                </c:pt>
                <c:pt idx="3710">
                  <c:v>34781</c:v>
                </c:pt>
                <c:pt idx="3711">
                  <c:v>34782</c:v>
                </c:pt>
                <c:pt idx="3712">
                  <c:v>34785</c:v>
                </c:pt>
                <c:pt idx="3713">
                  <c:v>34786</c:v>
                </c:pt>
                <c:pt idx="3714">
                  <c:v>34787</c:v>
                </c:pt>
                <c:pt idx="3715">
                  <c:v>34788</c:v>
                </c:pt>
                <c:pt idx="3716">
                  <c:v>34789</c:v>
                </c:pt>
                <c:pt idx="3717">
                  <c:v>34792</c:v>
                </c:pt>
                <c:pt idx="3718">
                  <c:v>34793</c:v>
                </c:pt>
                <c:pt idx="3719">
                  <c:v>34794</c:v>
                </c:pt>
                <c:pt idx="3720">
                  <c:v>34795</c:v>
                </c:pt>
                <c:pt idx="3721">
                  <c:v>34796</c:v>
                </c:pt>
                <c:pt idx="3722">
                  <c:v>34799</c:v>
                </c:pt>
                <c:pt idx="3723">
                  <c:v>34800</c:v>
                </c:pt>
                <c:pt idx="3724">
                  <c:v>34801</c:v>
                </c:pt>
                <c:pt idx="3725">
                  <c:v>34802</c:v>
                </c:pt>
                <c:pt idx="3726">
                  <c:v>34803</c:v>
                </c:pt>
                <c:pt idx="3727">
                  <c:v>34806</c:v>
                </c:pt>
                <c:pt idx="3728">
                  <c:v>34807</c:v>
                </c:pt>
                <c:pt idx="3729">
                  <c:v>34808</c:v>
                </c:pt>
                <c:pt idx="3730">
                  <c:v>34809</c:v>
                </c:pt>
                <c:pt idx="3731">
                  <c:v>34810</c:v>
                </c:pt>
                <c:pt idx="3732">
                  <c:v>34813</c:v>
                </c:pt>
                <c:pt idx="3733">
                  <c:v>34814</c:v>
                </c:pt>
                <c:pt idx="3734">
                  <c:v>34815</c:v>
                </c:pt>
                <c:pt idx="3735">
                  <c:v>34816</c:v>
                </c:pt>
                <c:pt idx="3736">
                  <c:v>34817</c:v>
                </c:pt>
                <c:pt idx="3737">
                  <c:v>34820</c:v>
                </c:pt>
                <c:pt idx="3738">
                  <c:v>34821</c:v>
                </c:pt>
                <c:pt idx="3739">
                  <c:v>34822</c:v>
                </c:pt>
                <c:pt idx="3740">
                  <c:v>34823</c:v>
                </c:pt>
                <c:pt idx="3741">
                  <c:v>34824</c:v>
                </c:pt>
                <c:pt idx="3742">
                  <c:v>34827</c:v>
                </c:pt>
                <c:pt idx="3743">
                  <c:v>34828</c:v>
                </c:pt>
                <c:pt idx="3744">
                  <c:v>34829</c:v>
                </c:pt>
                <c:pt idx="3745">
                  <c:v>34830</c:v>
                </c:pt>
                <c:pt idx="3746">
                  <c:v>34831</c:v>
                </c:pt>
                <c:pt idx="3747">
                  <c:v>34834</c:v>
                </c:pt>
                <c:pt idx="3748">
                  <c:v>34835</c:v>
                </c:pt>
                <c:pt idx="3749">
                  <c:v>34836</c:v>
                </c:pt>
                <c:pt idx="3750">
                  <c:v>34837</c:v>
                </c:pt>
                <c:pt idx="3751">
                  <c:v>34838</c:v>
                </c:pt>
                <c:pt idx="3752">
                  <c:v>34841</c:v>
                </c:pt>
                <c:pt idx="3753">
                  <c:v>34842</c:v>
                </c:pt>
                <c:pt idx="3754">
                  <c:v>34843</c:v>
                </c:pt>
                <c:pt idx="3755">
                  <c:v>34844</c:v>
                </c:pt>
                <c:pt idx="3756">
                  <c:v>34845</c:v>
                </c:pt>
                <c:pt idx="3757">
                  <c:v>34848</c:v>
                </c:pt>
                <c:pt idx="3758">
                  <c:v>34849</c:v>
                </c:pt>
                <c:pt idx="3759">
                  <c:v>34850</c:v>
                </c:pt>
                <c:pt idx="3760">
                  <c:v>34851</c:v>
                </c:pt>
                <c:pt idx="3761">
                  <c:v>34852</c:v>
                </c:pt>
                <c:pt idx="3762">
                  <c:v>34855</c:v>
                </c:pt>
                <c:pt idx="3763">
                  <c:v>34856</c:v>
                </c:pt>
                <c:pt idx="3764">
                  <c:v>34857</c:v>
                </c:pt>
                <c:pt idx="3765">
                  <c:v>34858</c:v>
                </c:pt>
                <c:pt idx="3766">
                  <c:v>34859</c:v>
                </c:pt>
                <c:pt idx="3767">
                  <c:v>34862</c:v>
                </c:pt>
                <c:pt idx="3768">
                  <c:v>34863</c:v>
                </c:pt>
                <c:pt idx="3769">
                  <c:v>34864</c:v>
                </c:pt>
                <c:pt idx="3770">
                  <c:v>34865</c:v>
                </c:pt>
                <c:pt idx="3771">
                  <c:v>34866</c:v>
                </c:pt>
                <c:pt idx="3772">
                  <c:v>34869</c:v>
                </c:pt>
                <c:pt idx="3773">
                  <c:v>34870</c:v>
                </c:pt>
                <c:pt idx="3774">
                  <c:v>34871</c:v>
                </c:pt>
                <c:pt idx="3775">
                  <c:v>34872</c:v>
                </c:pt>
                <c:pt idx="3776">
                  <c:v>34873</c:v>
                </c:pt>
                <c:pt idx="3777">
                  <c:v>34876</c:v>
                </c:pt>
                <c:pt idx="3778">
                  <c:v>34877</c:v>
                </c:pt>
                <c:pt idx="3779">
                  <c:v>34878</c:v>
                </c:pt>
                <c:pt idx="3780">
                  <c:v>34879</c:v>
                </c:pt>
                <c:pt idx="3781">
                  <c:v>34880</c:v>
                </c:pt>
                <c:pt idx="3782">
                  <c:v>34883</c:v>
                </c:pt>
                <c:pt idx="3783">
                  <c:v>34884</c:v>
                </c:pt>
                <c:pt idx="3784">
                  <c:v>34885</c:v>
                </c:pt>
                <c:pt idx="3785">
                  <c:v>34886</c:v>
                </c:pt>
                <c:pt idx="3786">
                  <c:v>34887</c:v>
                </c:pt>
                <c:pt idx="3787">
                  <c:v>34890</c:v>
                </c:pt>
                <c:pt idx="3788">
                  <c:v>34891</c:v>
                </c:pt>
                <c:pt idx="3789">
                  <c:v>34892</c:v>
                </c:pt>
                <c:pt idx="3790">
                  <c:v>34893</c:v>
                </c:pt>
                <c:pt idx="3791">
                  <c:v>34894</c:v>
                </c:pt>
                <c:pt idx="3792">
                  <c:v>34897</c:v>
                </c:pt>
                <c:pt idx="3793">
                  <c:v>34898</c:v>
                </c:pt>
                <c:pt idx="3794">
                  <c:v>34899</c:v>
                </c:pt>
                <c:pt idx="3795">
                  <c:v>34900</c:v>
                </c:pt>
                <c:pt idx="3796">
                  <c:v>34901</c:v>
                </c:pt>
                <c:pt idx="3797">
                  <c:v>34904</c:v>
                </c:pt>
                <c:pt idx="3798">
                  <c:v>34905</c:v>
                </c:pt>
                <c:pt idx="3799">
                  <c:v>34906</c:v>
                </c:pt>
                <c:pt idx="3800">
                  <c:v>34907</c:v>
                </c:pt>
                <c:pt idx="3801">
                  <c:v>34908</c:v>
                </c:pt>
                <c:pt idx="3802">
                  <c:v>34911</c:v>
                </c:pt>
                <c:pt idx="3803">
                  <c:v>34912</c:v>
                </c:pt>
                <c:pt idx="3804">
                  <c:v>34913</c:v>
                </c:pt>
                <c:pt idx="3805">
                  <c:v>34914</c:v>
                </c:pt>
                <c:pt idx="3806">
                  <c:v>34915</c:v>
                </c:pt>
                <c:pt idx="3807">
                  <c:v>34918</c:v>
                </c:pt>
                <c:pt idx="3808">
                  <c:v>34919</c:v>
                </c:pt>
                <c:pt idx="3809">
                  <c:v>34920</c:v>
                </c:pt>
                <c:pt idx="3810">
                  <c:v>34921</c:v>
                </c:pt>
                <c:pt idx="3811">
                  <c:v>34922</c:v>
                </c:pt>
                <c:pt idx="3812">
                  <c:v>34925</c:v>
                </c:pt>
                <c:pt idx="3813">
                  <c:v>34926</c:v>
                </c:pt>
                <c:pt idx="3814">
                  <c:v>34927</c:v>
                </c:pt>
                <c:pt idx="3815">
                  <c:v>34928</c:v>
                </c:pt>
                <c:pt idx="3816">
                  <c:v>34929</c:v>
                </c:pt>
                <c:pt idx="3817">
                  <c:v>34932</c:v>
                </c:pt>
                <c:pt idx="3818">
                  <c:v>34933</c:v>
                </c:pt>
                <c:pt idx="3819">
                  <c:v>34934</c:v>
                </c:pt>
                <c:pt idx="3820">
                  <c:v>34935</c:v>
                </c:pt>
                <c:pt idx="3821">
                  <c:v>34936</c:v>
                </c:pt>
                <c:pt idx="3822">
                  <c:v>34939</c:v>
                </c:pt>
                <c:pt idx="3823">
                  <c:v>34940</c:v>
                </c:pt>
                <c:pt idx="3824">
                  <c:v>34941</c:v>
                </c:pt>
                <c:pt idx="3825">
                  <c:v>34942</c:v>
                </c:pt>
                <c:pt idx="3826">
                  <c:v>34943</c:v>
                </c:pt>
                <c:pt idx="3827">
                  <c:v>34946</c:v>
                </c:pt>
                <c:pt idx="3828">
                  <c:v>34947</c:v>
                </c:pt>
                <c:pt idx="3829">
                  <c:v>34948</c:v>
                </c:pt>
                <c:pt idx="3830">
                  <c:v>34949</c:v>
                </c:pt>
                <c:pt idx="3831">
                  <c:v>34950</c:v>
                </c:pt>
                <c:pt idx="3832">
                  <c:v>34953</c:v>
                </c:pt>
                <c:pt idx="3833">
                  <c:v>34954</c:v>
                </c:pt>
                <c:pt idx="3834">
                  <c:v>34955</c:v>
                </c:pt>
                <c:pt idx="3835">
                  <c:v>34956</c:v>
                </c:pt>
                <c:pt idx="3836">
                  <c:v>34957</c:v>
                </c:pt>
                <c:pt idx="3837">
                  <c:v>34960</c:v>
                </c:pt>
                <c:pt idx="3838">
                  <c:v>34961</c:v>
                </c:pt>
                <c:pt idx="3839">
                  <c:v>34962</c:v>
                </c:pt>
                <c:pt idx="3840">
                  <c:v>34963</c:v>
                </c:pt>
                <c:pt idx="3841">
                  <c:v>34964</c:v>
                </c:pt>
                <c:pt idx="3842">
                  <c:v>34967</c:v>
                </c:pt>
                <c:pt idx="3843">
                  <c:v>34968</c:v>
                </c:pt>
                <c:pt idx="3844">
                  <c:v>34969</c:v>
                </c:pt>
                <c:pt idx="3845">
                  <c:v>34970</c:v>
                </c:pt>
                <c:pt idx="3846">
                  <c:v>34971</c:v>
                </c:pt>
                <c:pt idx="3847">
                  <c:v>34974</c:v>
                </c:pt>
                <c:pt idx="3848">
                  <c:v>34975</c:v>
                </c:pt>
                <c:pt idx="3849">
                  <c:v>34976</c:v>
                </c:pt>
                <c:pt idx="3850">
                  <c:v>34977</c:v>
                </c:pt>
                <c:pt idx="3851">
                  <c:v>34978</c:v>
                </c:pt>
                <c:pt idx="3852">
                  <c:v>34981</c:v>
                </c:pt>
                <c:pt idx="3853">
                  <c:v>34982</c:v>
                </c:pt>
                <c:pt idx="3854">
                  <c:v>34983</c:v>
                </c:pt>
                <c:pt idx="3855">
                  <c:v>34984</c:v>
                </c:pt>
                <c:pt idx="3856">
                  <c:v>34985</c:v>
                </c:pt>
                <c:pt idx="3857">
                  <c:v>34988</c:v>
                </c:pt>
                <c:pt idx="3858">
                  <c:v>34989</c:v>
                </c:pt>
                <c:pt idx="3859">
                  <c:v>34990</c:v>
                </c:pt>
                <c:pt idx="3860">
                  <c:v>34991</c:v>
                </c:pt>
                <c:pt idx="3861">
                  <c:v>34992</c:v>
                </c:pt>
                <c:pt idx="3862">
                  <c:v>34995</c:v>
                </c:pt>
                <c:pt idx="3863">
                  <c:v>34996</c:v>
                </c:pt>
                <c:pt idx="3864">
                  <c:v>34997</c:v>
                </c:pt>
                <c:pt idx="3865">
                  <c:v>34998</c:v>
                </c:pt>
                <c:pt idx="3866">
                  <c:v>34999</c:v>
                </c:pt>
                <c:pt idx="3867">
                  <c:v>35002</c:v>
                </c:pt>
                <c:pt idx="3868">
                  <c:v>35003</c:v>
                </c:pt>
                <c:pt idx="3869">
                  <c:v>35004</c:v>
                </c:pt>
                <c:pt idx="3870">
                  <c:v>35005</c:v>
                </c:pt>
                <c:pt idx="3871">
                  <c:v>35006</c:v>
                </c:pt>
                <c:pt idx="3872">
                  <c:v>35009</c:v>
                </c:pt>
                <c:pt idx="3873">
                  <c:v>35010</c:v>
                </c:pt>
                <c:pt idx="3874">
                  <c:v>35011</c:v>
                </c:pt>
                <c:pt idx="3875">
                  <c:v>35012</c:v>
                </c:pt>
                <c:pt idx="3876">
                  <c:v>35013</c:v>
                </c:pt>
                <c:pt idx="3877">
                  <c:v>35016</c:v>
                </c:pt>
                <c:pt idx="3878">
                  <c:v>35017</c:v>
                </c:pt>
                <c:pt idx="3879">
                  <c:v>35018</c:v>
                </c:pt>
                <c:pt idx="3880">
                  <c:v>35019</c:v>
                </c:pt>
                <c:pt idx="3881">
                  <c:v>35020</c:v>
                </c:pt>
                <c:pt idx="3882">
                  <c:v>35023</c:v>
                </c:pt>
                <c:pt idx="3883">
                  <c:v>35024</c:v>
                </c:pt>
                <c:pt idx="3884">
                  <c:v>35025</c:v>
                </c:pt>
                <c:pt idx="3885">
                  <c:v>35026</c:v>
                </c:pt>
                <c:pt idx="3886">
                  <c:v>35027</c:v>
                </c:pt>
                <c:pt idx="3887">
                  <c:v>35030</c:v>
                </c:pt>
                <c:pt idx="3888">
                  <c:v>35031</c:v>
                </c:pt>
                <c:pt idx="3889">
                  <c:v>35032</c:v>
                </c:pt>
                <c:pt idx="3890">
                  <c:v>35033</c:v>
                </c:pt>
                <c:pt idx="3891">
                  <c:v>35034</c:v>
                </c:pt>
                <c:pt idx="3892">
                  <c:v>35037</c:v>
                </c:pt>
                <c:pt idx="3893">
                  <c:v>35038</c:v>
                </c:pt>
                <c:pt idx="3894">
                  <c:v>35039</c:v>
                </c:pt>
                <c:pt idx="3895">
                  <c:v>35040</c:v>
                </c:pt>
                <c:pt idx="3896">
                  <c:v>35041</c:v>
                </c:pt>
                <c:pt idx="3897">
                  <c:v>35044</c:v>
                </c:pt>
                <c:pt idx="3898">
                  <c:v>35045</c:v>
                </c:pt>
                <c:pt idx="3899">
                  <c:v>35046</c:v>
                </c:pt>
                <c:pt idx="3900">
                  <c:v>35047</c:v>
                </c:pt>
                <c:pt idx="3901">
                  <c:v>35048</c:v>
                </c:pt>
                <c:pt idx="3902">
                  <c:v>35051</c:v>
                </c:pt>
                <c:pt idx="3903">
                  <c:v>35052</c:v>
                </c:pt>
                <c:pt idx="3904">
                  <c:v>35053</c:v>
                </c:pt>
                <c:pt idx="3905">
                  <c:v>35054</c:v>
                </c:pt>
                <c:pt idx="3906">
                  <c:v>35055</c:v>
                </c:pt>
                <c:pt idx="3907">
                  <c:v>35058</c:v>
                </c:pt>
                <c:pt idx="3908">
                  <c:v>35059</c:v>
                </c:pt>
                <c:pt idx="3909">
                  <c:v>35060</c:v>
                </c:pt>
                <c:pt idx="3910">
                  <c:v>35061</c:v>
                </c:pt>
                <c:pt idx="3911">
                  <c:v>35062</c:v>
                </c:pt>
                <c:pt idx="3912">
                  <c:v>35065</c:v>
                </c:pt>
                <c:pt idx="3913">
                  <c:v>35066</c:v>
                </c:pt>
                <c:pt idx="3914">
                  <c:v>35067</c:v>
                </c:pt>
                <c:pt idx="3915">
                  <c:v>35068</c:v>
                </c:pt>
                <c:pt idx="3916">
                  <c:v>35069</c:v>
                </c:pt>
                <c:pt idx="3917">
                  <c:v>35072</c:v>
                </c:pt>
                <c:pt idx="3918">
                  <c:v>35073</c:v>
                </c:pt>
                <c:pt idx="3919">
                  <c:v>35074</c:v>
                </c:pt>
                <c:pt idx="3920">
                  <c:v>35075</c:v>
                </c:pt>
                <c:pt idx="3921">
                  <c:v>35076</c:v>
                </c:pt>
                <c:pt idx="3922">
                  <c:v>35079</c:v>
                </c:pt>
                <c:pt idx="3923">
                  <c:v>35080</c:v>
                </c:pt>
                <c:pt idx="3924">
                  <c:v>35081</c:v>
                </c:pt>
                <c:pt idx="3925">
                  <c:v>35082</c:v>
                </c:pt>
                <c:pt idx="3926">
                  <c:v>35083</c:v>
                </c:pt>
                <c:pt idx="3927">
                  <c:v>35086</c:v>
                </c:pt>
                <c:pt idx="3928">
                  <c:v>35087</c:v>
                </c:pt>
                <c:pt idx="3929">
                  <c:v>35088</c:v>
                </c:pt>
                <c:pt idx="3930">
                  <c:v>35089</c:v>
                </c:pt>
                <c:pt idx="3931">
                  <c:v>35090</c:v>
                </c:pt>
                <c:pt idx="3932">
                  <c:v>35093</c:v>
                </c:pt>
                <c:pt idx="3933">
                  <c:v>35094</c:v>
                </c:pt>
                <c:pt idx="3934">
                  <c:v>35095</c:v>
                </c:pt>
                <c:pt idx="3935">
                  <c:v>35096</c:v>
                </c:pt>
                <c:pt idx="3936">
                  <c:v>35097</c:v>
                </c:pt>
                <c:pt idx="3937">
                  <c:v>35100</c:v>
                </c:pt>
                <c:pt idx="3938">
                  <c:v>35101</c:v>
                </c:pt>
                <c:pt idx="3939">
                  <c:v>35102</c:v>
                </c:pt>
                <c:pt idx="3940">
                  <c:v>35103</c:v>
                </c:pt>
                <c:pt idx="3941">
                  <c:v>35104</c:v>
                </c:pt>
                <c:pt idx="3942">
                  <c:v>35107</c:v>
                </c:pt>
                <c:pt idx="3943">
                  <c:v>35108</c:v>
                </c:pt>
                <c:pt idx="3944">
                  <c:v>35109</c:v>
                </c:pt>
                <c:pt idx="3945">
                  <c:v>35110</c:v>
                </c:pt>
                <c:pt idx="3946">
                  <c:v>35111</c:v>
                </c:pt>
                <c:pt idx="3947">
                  <c:v>35114</c:v>
                </c:pt>
                <c:pt idx="3948">
                  <c:v>35115</c:v>
                </c:pt>
                <c:pt idx="3949">
                  <c:v>35116</c:v>
                </c:pt>
                <c:pt idx="3950">
                  <c:v>35117</c:v>
                </c:pt>
                <c:pt idx="3951">
                  <c:v>35118</c:v>
                </c:pt>
                <c:pt idx="3952">
                  <c:v>35121</c:v>
                </c:pt>
                <c:pt idx="3953">
                  <c:v>35122</c:v>
                </c:pt>
                <c:pt idx="3954">
                  <c:v>35123</c:v>
                </c:pt>
                <c:pt idx="3955">
                  <c:v>35124</c:v>
                </c:pt>
                <c:pt idx="3956">
                  <c:v>35125</c:v>
                </c:pt>
                <c:pt idx="3957">
                  <c:v>35128</c:v>
                </c:pt>
                <c:pt idx="3958">
                  <c:v>35129</c:v>
                </c:pt>
                <c:pt idx="3959">
                  <c:v>35130</c:v>
                </c:pt>
                <c:pt idx="3960">
                  <c:v>35131</c:v>
                </c:pt>
                <c:pt idx="3961">
                  <c:v>35132</c:v>
                </c:pt>
                <c:pt idx="3962">
                  <c:v>35135</c:v>
                </c:pt>
                <c:pt idx="3963">
                  <c:v>35136</c:v>
                </c:pt>
                <c:pt idx="3964">
                  <c:v>35137</c:v>
                </c:pt>
                <c:pt idx="3965">
                  <c:v>35138</c:v>
                </c:pt>
                <c:pt idx="3966">
                  <c:v>35139</c:v>
                </c:pt>
                <c:pt idx="3967">
                  <c:v>35142</c:v>
                </c:pt>
                <c:pt idx="3968">
                  <c:v>35143</c:v>
                </c:pt>
                <c:pt idx="3969">
                  <c:v>35144</c:v>
                </c:pt>
                <c:pt idx="3970">
                  <c:v>35145</c:v>
                </c:pt>
                <c:pt idx="3971">
                  <c:v>35146</c:v>
                </c:pt>
                <c:pt idx="3972">
                  <c:v>35149</c:v>
                </c:pt>
                <c:pt idx="3973">
                  <c:v>35150</c:v>
                </c:pt>
                <c:pt idx="3974">
                  <c:v>35151</c:v>
                </c:pt>
                <c:pt idx="3975">
                  <c:v>35152</c:v>
                </c:pt>
                <c:pt idx="3976">
                  <c:v>35153</c:v>
                </c:pt>
                <c:pt idx="3977">
                  <c:v>35156</c:v>
                </c:pt>
                <c:pt idx="3978">
                  <c:v>35157</c:v>
                </c:pt>
                <c:pt idx="3979">
                  <c:v>35158</c:v>
                </c:pt>
                <c:pt idx="3980">
                  <c:v>35159</c:v>
                </c:pt>
                <c:pt idx="3981">
                  <c:v>35160</c:v>
                </c:pt>
                <c:pt idx="3982">
                  <c:v>35163</c:v>
                </c:pt>
                <c:pt idx="3983">
                  <c:v>35164</c:v>
                </c:pt>
                <c:pt idx="3984">
                  <c:v>35165</c:v>
                </c:pt>
                <c:pt idx="3985">
                  <c:v>35166</c:v>
                </c:pt>
                <c:pt idx="3986">
                  <c:v>35167</c:v>
                </c:pt>
                <c:pt idx="3987">
                  <c:v>35170</c:v>
                </c:pt>
                <c:pt idx="3988">
                  <c:v>35171</c:v>
                </c:pt>
                <c:pt idx="3989">
                  <c:v>35172</c:v>
                </c:pt>
                <c:pt idx="3990">
                  <c:v>35173</c:v>
                </c:pt>
                <c:pt idx="3991">
                  <c:v>35174</c:v>
                </c:pt>
                <c:pt idx="3992">
                  <c:v>35177</c:v>
                </c:pt>
                <c:pt idx="3993">
                  <c:v>35178</c:v>
                </c:pt>
                <c:pt idx="3994">
                  <c:v>35179</c:v>
                </c:pt>
                <c:pt idx="3995">
                  <c:v>35180</c:v>
                </c:pt>
                <c:pt idx="3996">
                  <c:v>35181</c:v>
                </c:pt>
                <c:pt idx="3997">
                  <c:v>35184</c:v>
                </c:pt>
                <c:pt idx="3998">
                  <c:v>35185</c:v>
                </c:pt>
                <c:pt idx="3999">
                  <c:v>35186</c:v>
                </c:pt>
                <c:pt idx="4000">
                  <c:v>35187</c:v>
                </c:pt>
                <c:pt idx="4001">
                  <c:v>35188</c:v>
                </c:pt>
                <c:pt idx="4002">
                  <c:v>35191</c:v>
                </c:pt>
                <c:pt idx="4003">
                  <c:v>35192</c:v>
                </c:pt>
                <c:pt idx="4004">
                  <c:v>35193</c:v>
                </c:pt>
                <c:pt idx="4005">
                  <c:v>35194</c:v>
                </c:pt>
                <c:pt idx="4006">
                  <c:v>35195</c:v>
                </c:pt>
                <c:pt idx="4007">
                  <c:v>35198</c:v>
                </c:pt>
                <c:pt idx="4008">
                  <c:v>35199</c:v>
                </c:pt>
                <c:pt idx="4009">
                  <c:v>35200</c:v>
                </c:pt>
                <c:pt idx="4010">
                  <c:v>35201</c:v>
                </c:pt>
                <c:pt idx="4011">
                  <c:v>35202</c:v>
                </c:pt>
                <c:pt idx="4012">
                  <c:v>35205</c:v>
                </c:pt>
                <c:pt idx="4013">
                  <c:v>35206</c:v>
                </c:pt>
                <c:pt idx="4014">
                  <c:v>35207</c:v>
                </c:pt>
                <c:pt idx="4015">
                  <c:v>35208</c:v>
                </c:pt>
                <c:pt idx="4016">
                  <c:v>35209</c:v>
                </c:pt>
                <c:pt idx="4017">
                  <c:v>35212</c:v>
                </c:pt>
                <c:pt idx="4018">
                  <c:v>35213</c:v>
                </c:pt>
                <c:pt idx="4019">
                  <c:v>35214</c:v>
                </c:pt>
                <c:pt idx="4020">
                  <c:v>35215</c:v>
                </c:pt>
                <c:pt idx="4021">
                  <c:v>35216</c:v>
                </c:pt>
                <c:pt idx="4022">
                  <c:v>35219</c:v>
                </c:pt>
                <c:pt idx="4023">
                  <c:v>35220</c:v>
                </c:pt>
                <c:pt idx="4024">
                  <c:v>35221</c:v>
                </c:pt>
                <c:pt idx="4025">
                  <c:v>35222</c:v>
                </c:pt>
                <c:pt idx="4026">
                  <c:v>35223</c:v>
                </c:pt>
                <c:pt idx="4027">
                  <c:v>35226</c:v>
                </c:pt>
                <c:pt idx="4028">
                  <c:v>35227</c:v>
                </c:pt>
                <c:pt idx="4029">
                  <c:v>35228</c:v>
                </c:pt>
                <c:pt idx="4030">
                  <c:v>35229</c:v>
                </c:pt>
                <c:pt idx="4031">
                  <c:v>35230</c:v>
                </c:pt>
                <c:pt idx="4032">
                  <c:v>35233</c:v>
                </c:pt>
                <c:pt idx="4033">
                  <c:v>35234</c:v>
                </c:pt>
                <c:pt idx="4034">
                  <c:v>35235</c:v>
                </c:pt>
                <c:pt idx="4035">
                  <c:v>35236</c:v>
                </c:pt>
                <c:pt idx="4036">
                  <c:v>35237</c:v>
                </c:pt>
                <c:pt idx="4037">
                  <c:v>35240</c:v>
                </c:pt>
                <c:pt idx="4038">
                  <c:v>35241</c:v>
                </c:pt>
                <c:pt idx="4039">
                  <c:v>35242</c:v>
                </c:pt>
                <c:pt idx="4040">
                  <c:v>35243</c:v>
                </c:pt>
                <c:pt idx="4041">
                  <c:v>35244</c:v>
                </c:pt>
                <c:pt idx="4042">
                  <c:v>35247</c:v>
                </c:pt>
                <c:pt idx="4043">
                  <c:v>35248</c:v>
                </c:pt>
                <c:pt idx="4044">
                  <c:v>35249</c:v>
                </c:pt>
                <c:pt idx="4045">
                  <c:v>35250</c:v>
                </c:pt>
                <c:pt idx="4046">
                  <c:v>35251</c:v>
                </c:pt>
                <c:pt idx="4047">
                  <c:v>35254</c:v>
                </c:pt>
                <c:pt idx="4048">
                  <c:v>35255</c:v>
                </c:pt>
                <c:pt idx="4049">
                  <c:v>35256</c:v>
                </c:pt>
                <c:pt idx="4050">
                  <c:v>35257</c:v>
                </c:pt>
                <c:pt idx="4051">
                  <c:v>35258</c:v>
                </c:pt>
                <c:pt idx="4052">
                  <c:v>35261</c:v>
                </c:pt>
                <c:pt idx="4053">
                  <c:v>35262</c:v>
                </c:pt>
                <c:pt idx="4054">
                  <c:v>35263</c:v>
                </c:pt>
                <c:pt idx="4055">
                  <c:v>35264</c:v>
                </c:pt>
                <c:pt idx="4056">
                  <c:v>35265</c:v>
                </c:pt>
                <c:pt idx="4057">
                  <c:v>35268</c:v>
                </c:pt>
                <c:pt idx="4058">
                  <c:v>35269</c:v>
                </c:pt>
                <c:pt idx="4059">
                  <c:v>35270</c:v>
                </c:pt>
                <c:pt idx="4060">
                  <c:v>35271</c:v>
                </c:pt>
                <c:pt idx="4061">
                  <c:v>35272</c:v>
                </c:pt>
                <c:pt idx="4062">
                  <c:v>35275</c:v>
                </c:pt>
                <c:pt idx="4063">
                  <c:v>35276</c:v>
                </c:pt>
                <c:pt idx="4064">
                  <c:v>35277</c:v>
                </c:pt>
                <c:pt idx="4065">
                  <c:v>35278</c:v>
                </c:pt>
                <c:pt idx="4066">
                  <c:v>35279</c:v>
                </c:pt>
                <c:pt idx="4067">
                  <c:v>35282</c:v>
                </c:pt>
                <c:pt idx="4068">
                  <c:v>35283</c:v>
                </c:pt>
                <c:pt idx="4069">
                  <c:v>35284</c:v>
                </c:pt>
                <c:pt idx="4070">
                  <c:v>35285</c:v>
                </c:pt>
                <c:pt idx="4071">
                  <c:v>35286</c:v>
                </c:pt>
                <c:pt idx="4072">
                  <c:v>35289</c:v>
                </c:pt>
                <c:pt idx="4073">
                  <c:v>35290</c:v>
                </c:pt>
                <c:pt idx="4074">
                  <c:v>35291</c:v>
                </c:pt>
                <c:pt idx="4075">
                  <c:v>35292</c:v>
                </c:pt>
                <c:pt idx="4076">
                  <c:v>35293</c:v>
                </c:pt>
                <c:pt idx="4077">
                  <c:v>35296</c:v>
                </c:pt>
                <c:pt idx="4078">
                  <c:v>35297</c:v>
                </c:pt>
                <c:pt idx="4079">
                  <c:v>35298</c:v>
                </c:pt>
                <c:pt idx="4080">
                  <c:v>35299</c:v>
                </c:pt>
                <c:pt idx="4081">
                  <c:v>35300</c:v>
                </c:pt>
                <c:pt idx="4082">
                  <c:v>35303</c:v>
                </c:pt>
                <c:pt idx="4083">
                  <c:v>35304</c:v>
                </c:pt>
                <c:pt idx="4084">
                  <c:v>35305</c:v>
                </c:pt>
                <c:pt idx="4085">
                  <c:v>35306</c:v>
                </c:pt>
                <c:pt idx="4086">
                  <c:v>35307</c:v>
                </c:pt>
                <c:pt idx="4087">
                  <c:v>35310</c:v>
                </c:pt>
                <c:pt idx="4088">
                  <c:v>35311</c:v>
                </c:pt>
                <c:pt idx="4089">
                  <c:v>35312</c:v>
                </c:pt>
                <c:pt idx="4090">
                  <c:v>35313</c:v>
                </c:pt>
                <c:pt idx="4091">
                  <c:v>35314</c:v>
                </c:pt>
                <c:pt idx="4092">
                  <c:v>35317</c:v>
                </c:pt>
                <c:pt idx="4093">
                  <c:v>35318</c:v>
                </c:pt>
                <c:pt idx="4094">
                  <c:v>35319</c:v>
                </c:pt>
                <c:pt idx="4095">
                  <c:v>35320</c:v>
                </c:pt>
                <c:pt idx="4096">
                  <c:v>35321</c:v>
                </c:pt>
                <c:pt idx="4097">
                  <c:v>35324</c:v>
                </c:pt>
                <c:pt idx="4098">
                  <c:v>35325</c:v>
                </c:pt>
                <c:pt idx="4099">
                  <c:v>35326</c:v>
                </c:pt>
                <c:pt idx="4100">
                  <c:v>35327</c:v>
                </c:pt>
                <c:pt idx="4101">
                  <c:v>35328</c:v>
                </c:pt>
                <c:pt idx="4102">
                  <c:v>35331</c:v>
                </c:pt>
                <c:pt idx="4103">
                  <c:v>35332</c:v>
                </c:pt>
                <c:pt idx="4104">
                  <c:v>35333</c:v>
                </c:pt>
                <c:pt idx="4105">
                  <c:v>35334</c:v>
                </c:pt>
                <c:pt idx="4106">
                  <c:v>35335</c:v>
                </c:pt>
                <c:pt idx="4107">
                  <c:v>35338</c:v>
                </c:pt>
                <c:pt idx="4108">
                  <c:v>35339</c:v>
                </c:pt>
                <c:pt idx="4109">
                  <c:v>35340</c:v>
                </c:pt>
                <c:pt idx="4110">
                  <c:v>35341</c:v>
                </c:pt>
                <c:pt idx="4111">
                  <c:v>35342</c:v>
                </c:pt>
                <c:pt idx="4112">
                  <c:v>35345</c:v>
                </c:pt>
                <c:pt idx="4113">
                  <c:v>35346</c:v>
                </c:pt>
                <c:pt idx="4114">
                  <c:v>35347</c:v>
                </c:pt>
                <c:pt idx="4115">
                  <c:v>35348</c:v>
                </c:pt>
                <c:pt idx="4116">
                  <c:v>35349</c:v>
                </c:pt>
                <c:pt idx="4117">
                  <c:v>35352</c:v>
                </c:pt>
                <c:pt idx="4118">
                  <c:v>35353</c:v>
                </c:pt>
                <c:pt idx="4119">
                  <c:v>35354</c:v>
                </c:pt>
                <c:pt idx="4120">
                  <c:v>35355</c:v>
                </c:pt>
                <c:pt idx="4121">
                  <c:v>35356</c:v>
                </c:pt>
                <c:pt idx="4122">
                  <c:v>35359</c:v>
                </c:pt>
                <c:pt idx="4123">
                  <c:v>35360</c:v>
                </c:pt>
                <c:pt idx="4124">
                  <c:v>35361</c:v>
                </c:pt>
                <c:pt idx="4125">
                  <c:v>35362</c:v>
                </c:pt>
                <c:pt idx="4126">
                  <c:v>35363</c:v>
                </c:pt>
                <c:pt idx="4127">
                  <c:v>35366</c:v>
                </c:pt>
                <c:pt idx="4128">
                  <c:v>35367</c:v>
                </c:pt>
                <c:pt idx="4129">
                  <c:v>35368</c:v>
                </c:pt>
                <c:pt idx="4130">
                  <c:v>35369</c:v>
                </c:pt>
                <c:pt idx="4131">
                  <c:v>35370</c:v>
                </c:pt>
                <c:pt idx="4132">
                  <c:v>35373</c:v>
                </c:pt>
                <c:pt idx="4133">
                  <c:v>35374</c:v>
                </c:pt>
                <c:pt idx="4134">
                  <c:v>35375</c:v>
                </c:pt>
                <c:pt idx="4135">
                  <c:v>35376</c:v>
                </c:pt>
                <c:pt idx="4136">
                  <c:v>35377</c:v>
                </c:pt>
                <c:pt idx="4137">
                  <c:v>35380</c:v>
                </c:pt>
                <c:pt idx="4138">
                  <c:v>35381</c:v>
                </c:pt>
                <c:pt idx="4139">
                  <c:v>35382</c:v>
                </c:pt>
                <c:pt idx="4140">
                  <c:v>35383</c:v>
                </c:pt>
                <c:pt idx="4141">
                  <c:v>35384</c:v>
                </c:pt>
                <c:pt idx="4142">
                  <c:v>35387</c:v>
                </c:pt>
                <c:pt idx="4143">
                  <c:v>35388</c:v>
                </c:pt>
                <c:pt idx="4144">
                  <c:v>35389</c:v>
                </c:pt>
                <c:pt idx="4145">
                  <c:v>35390</c:v>
                </c:pt>
                <c:pt idx="4146">
                  <c:v>35391</c:v>
                </c:pt>
                <c:pt idx="4147">
                  <c:v>35394</c:v>
                </c:pt>
                <c:pt idx="4148">
                  <c:v>35395</c:v>
                </c:pt>
                <c:pt idx="4149">
                  <c:v>35396</c:v>
                </c:pt>
                <c:pt idx="4150">
                  <c:v>35397</c:v>
                </c:pt>
                <c:pt idx="4151">
                  <c:v>35398</c:v>
                </c:pt>
                <c:pt idx="4152">
                  <c:v>35401</c:v>
                </c:pt>
                <c:pt idx="4153">
                  <c:v>35402</c:v>
                </c:pt>
                <c:pt idx="4154">
                  <c:v>35403</c:v>
                </c:pt>
                <c:pt idx="4155">
                  <c:v>35404</c:v>
                </c:pt>
                <c:pt idx="4156">
                  <c:v>35405</c:v>
                </c:pt>
                <c:pt idx="4157">
                  <c:v>35408</c:v>
                </c:pt>
                <c:pt idx="4158">
                  <c:v>35409</c:v>
                </c:pt>
                <c:pt idx="4159">
                  <c:v>35410</c:v>
                </c:pt>
                <c:pt idx="4160">
                  <c:v>35411</c:v>
                </c:pt>
                <c:pt idx="4161">
                  <c:v>35412</c:v>
                </c:pt>
                <c:pt idx="4162">
                  <c:v>35415</c:v>
                </c:pt>
                <c:pt idx="4163">
                  <c:v>35416</c:v>
                </c:pt>
                <c:pt idx="4164">
                  <c:v>35417</c:v>
                </c:pt>
                <c:pt idx="4165">
                  <c:v>35418</c:v>
                </c:pt>
                <c:pt idx="4166">
                  <c:v>35419</c:v>
                </c:pt>
                <c:pt idx="4167">
                  <c:v>35422</c:v>
                </c:pt>
                <c:pt idx="4168">
                  <c:v>35423</c:v>
                </c:pt>
                <c:pt idx="4169">
                  <c:v>35424</c:v>
                </c:pt>
                <c:pt idx="4170">
                  <c:v>35425</c:v>
                </c:pt>
                <c:pt idx="4171">
                  <c:v>35426</c:v>
                </c:pt>
                <c:pt idx="4172">
                  <c:v>35429</c:v>
                </c:pt>
                <c:pt idx="4173">
                  <c:v>35430</c:v>
                </c:pt>
                <c:pt idx="4174">
                  <c:v>35431</c:v>
                </c:pt>
                <c:pt idx="4175">
                  <c:v>35432</c:v>
                </c:pt>
                <c:pt idx="4176">
                  <c:v>35433</c:v>
                </c:pt>
                <c:pt idx="4177">
                  <c:v>35436</c:v>
                </c:pt>
                <c:pt idx="4178">
                  <c:v>35437</c:v>
                </c:pt>
                <c:pt idx="4179">
                  <c:v>35438</c:v>
                </c:pt>
                <c:pt idx="4180">
                  <c:v>35439</c:v>
                </c:pt>
                <c:pt idx="4181">
                  <c:v>35440</c:v>
                </c:pt>
                <c:pt idx="4182">
                  <c:v>35443</c:v>
                </c:pt>
                <c:pt idx="4183">
                  <c:v>35444</c:v>
                </c:pt>
                <c:pt idx="4184">
                  <c:v>35445</c:v>
                </c:pt>
                <c:pt idx="4185">
                  <c:v>35446</c:v>
                </c:pt>
                <c:pt idx="4186">
                  <c:v>35447</c:v>
                </c:pt>
                <c:pt idx="4187">
                  <c:v>35450</c:v>
                </c:pt>
                <c:pt idx="4188">
                  <c:v>35451</c:v>
                </c:pt>
                <c:pt idx="4189">
                  <c:v>35452</c:v>
                </c:pt>
                <c:pt idx="4190">
                  <c:v>35453</c:v>
                </c:pt>
                <c:pt idx="4191">
                  <c:v>35454</c:v>
                </c:pt>
                <c:pt idx="4192">
                  <c:v>35457</c:v>
                </c:pt>
                <c:pt idx="4193">
                  <c:v>35458</c:v>
                </c:pt>
                <c:pt idx="4194">
                  <c:v>35459</c:v>
                </c:pt>
                <c:pt idx="4195">
                  <c:v>35460</c:v>
                </c:pt>
                <c:pt idx="4196">
                  <c:v>35461</c:v>
                </c:pt>
                <c:pt idx="4197">
                  <c:v>35464</c:v>
                </c:pt>
                <c:pt idx="4198">
                  <c:v>35465</c:v>
                </c:pt>
                <c:pt idx="4199">
                  <c:v>35466</c:v>
                </c:pt>
                <c:pt idx="4200">
                  <c:v>35467</c:v>
                </c:pt>
                <c:pt idx="4201">
                  <c:v>35468</c:v>
                </c:pt>
                <c:pt idx="4202">
                  <c:v>35471</c:v>
                </c:pt>
                <c:pt idx="4203">
                  <c:v>35472</c:v>
                </c:pt>
                <c:pt idx="4204">
                  <c:v>35473</c:v>
                </c:pt>
                <c:pt idx="4205">
                  <c:v>35474</c:v>
                </c:pt>
                <c:pt idx="4206">
                  <c:v>35475</c:v>
                </c:pt>
                <c:pt idx="4207">
                  <c:v>35478</c:v>
                </c:pt>
                <c:pt idx="4208">
                  <c:v>35479</c:v>
                </c:pt>
                <c:pt idx="4209">
                  <c:v>35480</c:v>
                </c:pt>
                <c:pt idx="4210">
                  <c:v>35481</c:v>
                </c:pt>
                <c:pt idx="4211">
                  <c:v>35482</c:v>
                </c:pt>
                <c:pt idx="4212">
                  <c:v>35485</c:v>
                </c:pt>
                <c:pt idx="4213">
                  <c:v>35486</c:v>
                </c:pt>
                <c:pt idx="4214">
                  <c:v>35487</c:v>
                </c:pt>
                <c:pt idx="4215">
                  <c:v>35488</c:v>
                </c:pt>
                <c:pt idx="4216">
                  <c:v>35489</c:v>
                </c:pt>
                <c:pt idx="4217">
                  <c:v>35492</c:v>
                </c:pt>
                <c:pt idx="4218">
                  <c:v>35493</c:v>
                </c:pt>
                <c:pt idx="4219">
                  <c:v>35494</c:v>
                </c:pt>
                <c:pt idx="4220">
                  <c:v>35495</c:v>
                </c:pt>
                <c:pt idx="4221">
                  <c:v>35496</c:v>
                </c:pt>
                <c:pt idx="4222">
                  <c:v>35499</c:v>
                </c:pt>
                <c:pt idx="4223">
                  <c:v>35500</c:v>
                </c:pt>
                <c:pt idx="4224">
                  <c:v>35501</c:v>
                </c:pt>
                <c:pt idx="4225">
                  <c:v>35502</c:v>
                </c:pt>
                <c:pt idx="4226">
                  <c:v>35503</c:v>
                </c:pt>
                <c:pt idx="4227">
                  <c:v>35506</c:v>
                </c:pt>
                <c:pt idx="4228">
                  <c:v>35507</c:v>
                </c:pt>
                <c:pt idx="4229">
                  <c:v>35508</c:v>
                </c:pt>
                <c:pt idx="4230">
                  <c:v>35509</c:v>
                </c:pt>
                <c:pt idx="4231">
                  <c:v>35510</c:v>
                </c:pt>
                <c:pt idx="4232">
                  <c:v>35513</c:v>
                </c:pt>
                <c:pt idx="4233">
                  <c:v>35514</c:v>
                </c:pt>
                <c:pt idx="4234">
                  <c:v>35515</c:v>
                </c:pt>
                <c:pt idx="4235">
                  <c:v>35516</c:v>
                </c:pt>
                <c:pt idx="4236">
                  <c:v>35517</c:v>
                </c:pt>
                <c:pt idx="4237">
                  <c:v>35520</c:v>
                </c:pt>
                <c:pt idx="4238">
                  <c:v>35521</c:v>
                </c:pt>
                <c:pt idx="4239">
                  <c:v>35522</c:v>
                </c:pt>
                <c:pt idx="4240">
                  <c:v>35523</c:v>
                </c:pt>
                <c:pt idx="4241">
                  <c:v>35524</c:v>
                </c:pt>
                <c:pt idx="4242">
                  <c:v>35527</c:v>
                </c:pt>
                <c:pt idx="4243">
                  <c:v>35528</c:v>
                </c:pt>
                <c:pt idx="4244">
                  <c:v>35529</c:v>
                </c:pt>
                <c:pt idx="4245">
                  <c:v>35530</c:v>
                </c:pt>
                <c:pt idx="4246">
                  <c:v>35531</c:v>
                </c:pt>
                <c:pt idx="4247">
                  <c:v>35534</c:v>
                </c:pt>
                <c:pt idx="4248">
                  <c:v>35535</c:v>
                </c:pt>
                <c:pt idx="4249">
                  <c:v>35536</c:v>
                </c:pt>
                <c:pt idx="4250">
                  <c:v>35537</c:v>
                </c:pt>
                <c:pt idx="4251">
                  <c:v>35538</c:v>
                </c:pt>
                <c:pt idx="4252">
                  <c:v>35541</c:v>
                </c:pt>
                <c:pt idx="4253">
                  <c:v>35542</c:v>
                </c:pt>
                <c:pt idx="4254">
                  <c:v>35543</c:v>
                </c:pt>
                <c:pt idx="4255">
                  <c:v>35544</c:v>
                </c:pt>
                <c:pt idx="4256">
                  <c:v>35545</c:v>
                </c:pt>
                <c:pt idx="4257">
                  <c:v>35548</c:v>
                </c:pt>
                <c:pt idx="4258">
                  <c:v>35549</c:v>
                </c:pt>
                <c:pt idx="4259">
                  <c:v>35550</c:v>
                </c:pt>
                <c:pt idx="4260">
                  <c:v>35551</c:v>
                </c:pt>
                <c:pt idx="4261">
                  <c:v>35552</c:v>
                </c:pt>
                <c:pt idx="4262">
                  <c:v>35555</c:v>
                </c:pt>
                <c:pt idx="4263">
                  <c:v>35556</c:v>
                </c:pt>
                <c:pt idx="4264">
                  <c:v>35557</c:v>
                </c:pt>
                <c:pt idx="4265">
                  <c:v>35558</c:v>
                </c:pt>
                <c:pt idx="4266">
                  <c:v>35559</c:v>
                </c:pt>
                <c:pt idx="4267">
                  <c:v>35562</c:v>
                </c:pt>
                <c:pt idx="4268">
                  <c:v>35563</c:v>
                </c:pt>
                <c:pt idx="4269">
                  <c:v>35564</c:v>
                </c:pt>
                <c:pt idx="4270">
                  <c:v>35565</c:v>
                </c:pt>
                <c:pt idx="4271">
                  <c:v>35566</c:v>
                </c:pt>
                <c:pt idx="4272">
                  <c:v>35569</c:v>
                </c:pt>
                <c:pt idx="4273">
                  <c:v>35570</c:v>
                </c:pt>
                <c:pt idx="4274">
                  <c:v>35571</c:v>
                </c:pt>
                <c:pt idx="4275">
                  <c:v>35572</c:v>
                </c:pt>
                <c:pt idx="4276">
                  <c:v>35573</c:v>
                </c:pt>
                <c:pt idx="4277">
                  <c:v>35576</c:v>
                </c:pt>
                <c:pt idx="4278">
                  <c:v>35577</c:v>
                </c:pt>
                <c:pt idx="4279">
                  <c:v>35578</c:v>
                </c:pt>
                <c:pt idx="4280">
                  <c:v>35579</c:v>
                </c:pt>
                <c:pt idx="4281">
                  <c:v>35580</c:v>
                </c:pt>
                <c:pt idx="4282">
                  <c:v>35583</c:v>
                </c:pt>
                <c:pt idx="4283">
                  <c:v>35584</c:v>
                </c:pt>
                <c:pt idx="4284">
                  <c:v>35585</c:v>
                </c:pt>
                <c:pt idx="4285">
                  <c:v>35586</c:v>
                </c:pt>
                <c:pt idx="4286">
                  <c:v>35587</c:v>
                </c:pt>
                <c:pt idx="4287">
                  <c:v>35590</c:v>
                </c:pt>
                <c:pt idx="4288">
                  <c:v>35591</c:v>
                </c:pt>
                <c:pt idx="4289">
                  <c:v>35592</c:v>
                </c:pt>
                <c:pt idx="4290">
                  <c:v>35593</c:v>
                </c:pt>
                <c:pt idx="4291">
                  <c:v>35594</c:v>
                </c:pt>
                <c:pt idx="4292">
                  <c:v>35597</c:v>
                </c:pt>
                <c:pt idx="4293">
                  <c:v>35598</c:v>
                </c:pt>
                <c:pt idx="4294">
                  <c:v>35599</c:v>
                </c:pt>
                <c:pt idx="4295">
                  <c:v>35600</c:v>
                </c:pt>
                <c:pt idx="4296">
                  <c:v>35601</c:v>
                </c:pt>
                <c:pt idx="4297">
                  <c:v>35604</c:v>
                </c:pt>
                <c:pt idx="4298">
                  <c:v>35605</c:v>
                </c:pt>
                <c:pt idx="4299">
                  <c:v>35606</c:v>
                </c:pt>
                <c:pt idx="4300">
                  <c:v>35607</c:v>
                </c:pt>
                <c:pt idx="4301">
                  <c:v>35608</c:v>
                </c:pt>
                <c:pt idx="4302">
                  <c:v>35611</c:v>
                </c:pt>
                <c:pt idx="4303">
                  <c:v>35612</c:v>
                </c:pt>
                <c:pt idx="4304">
                  <c:v>35613</c:v>
                </c:pt>
                <c:pt idx="4305">
                  <c:v>35614</c:v>
                </c:pt>
                <c:pt idx="4306">
                  <c:v>35615</c:v>
                </c:pt>
                <c:pt idx="4307">
                  <c:v>35618</c:v>
                </c:pt>
                <c:pt idx="4308">
                  <c:v>35619</c:v>
                </c:pt>
                <c:pt idx="4309">
                  <c:v>35620</c:v>
                </c:pt>
                <c:pt idx="4310">
                  <c:v>35621</c:v>
                </c:pt>
                <c:pt idx="4311">
                  <c:v>35622</c:v>
                </c:pt>
                <c:pt idx="4312">
                  <c:v>35625</c:v>
                </c:pt>
                <c:pt idx="4313">
                  <c:v>35626</c:v>
                </c:pt>
                <c:pt idx="4314">
                  <c:v>35627</c:v>
                </c:pt>
                <c:pt idx="4315">
                  <c:v>35628</c:v>
                </c:pt>
                <c:pt idx="4316">
                  <c:v>35629</c:v>
                </c:pt>
                <c:pt idx="4317">
                  <c:v>35632</c:v>
                </c:pt>
                <c:pt idx="4318">
                  <c:v>35633</c:v>
                </c:pt>
                <c:pt idx="4319">
                  <c:v>35634</c:v>
                </c:pt>
                <c:pt idx="4320">
                  <c:v>35635</c:v>
                </c:pt>
                <c:pt idx="4321">
                  <c:v>35636</c:v>
                </c:pt>
                <c:pt idx="4322">
                  <c:v>35639</c:v>
                </c:pt>
                <c:pt idx="4323">
                  <c:v>35640</c:v>
                </c:pt>
                <c:pt idx="4324">
                  <c:v>35641</c:v>
                </c:pt>
                <c:pt idx="4325">
                  <c:v>35642</c:v>
                </c:pt>
                <c:pt idx="4326">
                  <c:v>35643</c:v>
                </c:pt>
                <c:pt idx="4327">
                  <c:v>35646</c:v>
                </c:pt>
                <c:pt idx="4328">
                  <c:v>35647</c:v>
                </c:pt>
                <c:pt idx="4329">
                  <c:v>35648</c:v>
                </c:pt>
                <c:pt idx="4330">
                  <c:v>35649</c:v>
                </c:pt>
                <c:pt idx="4331">
                  <c:v>35650</c:v>
                </c:pt>
                <c:pt idx="4332">
                  <c:v>35653</c:v>
                </c:pt>
                <c:pt idx="4333">
                  <c:v>35654</c:v>
                </c:pt>
                <c:pt idx="4334">
                  <c:v>35655</c:v>
                </c:pt>
                <c:pt idx="4335">
                  <c:v>35656</c:v>
                </c:pt>
                <c:pt idx="4336">
                  <c:v>35657</c:v>
                </c:pt>
                <c:pt idx="4337">
                  <c:v>35660</c:v>
                </c:pt>
                <c:pt idx="4338">
                  <c:v>35661</c:v>
                </c:pt>
                <c:pt idx="4339">
                  <c:v>35662</c:v>
                </c:pt>
                <c:pt idx="4340">
                  <c:v>35663</c:v>
                </c:pt>
                <c:pt idx="4341">
                  <c:v>35664</c:v>
                </c:pt>
                <c:pt idx="4342">
                  <c:v>35667</c:v>
                </c:pt>
                <c:pt idx="4343">
                  <c:v>35668</c:v>
                </c:pt>
                <c:pt idx="4344">
                  <c:v>35669</c:v>
                </c:pt>
                <c:pt idx="4345">
                  <c:v>35670</c:v>
                </c:pt>
                <c:pt idx="4346">
                  <c:v>35671</c:v>
                </c:pt>
                <c:pt idx="4347">
                  <c:v>35674</c:v>
                </c:pt>
                <c:pt idx="4348">
                  <c:v>35675</c:v>
                </c:pt>
                <c:pt idx="4349">
                  <c:v>35676</c:v>
                </c:pt>
                <c:pt idx="4350">
                  <c:v>35677</c:v>
                </c:pt>
                <c:pt idx="4351">
                  <c:v>35678</c:v>
                </c:pt>
                <c:pt idx="4352">
                  <c:v>35681</c:v>
                </c:pt>
                <c:pt idx="4353">
                  <c:v>35682</c:v>
                </c:pt>
                <c:pt idx="4354">
                  <c:v>35683</c:v>
                </c:pt>
                <c:pt idx="4355">
                  <c:v>35684</c:v>
                </c:pt>
                <c:pt idx="4356">
                  <c:v>35685</c:v>
                </c:pt>
                <c:pt idx="4357">
                  <c:v>35688</c:v>
                </c:pt>
                <c:pt idx="4358">
                  <c:v>35689</c:v>
                </c:pt>
                <c:pt idx="4359">
                  <c:v>35690</c:v>
                </c:pt>
                <c:pt idx="4360">
                  <c:v>35691</c:v>
                </c:pt>
                <c:pt idx="4361">
                  <c:v>35692</c:v>
                </c:pt>
                <c:pt idx="4362">
                  <c:v>35695</c:v>
                </c:pt>
                <c:pt idx="4363">
                  <c:v>35696</c:v>
                </c:pt>
                <c:pt idx="4364">
                  <c:v>35697</c:v>
                </c:pt>
                <c:pt idx="4365">
                  <c:v>35698</c:v>
                </c:pt>
                <c:pt idx="4366">
                  <c:v>35699</c:v>
                </c:pt>
                <c:pt idx="4367">
                  <c:v>35702</c:v>
                </c:pt>
                <c:pt idx="4368">
                  <c:v>35703</c:v>
                </c:pt>
                <c:pt idx="4369">
                  <c:v>35704</c:v>
                </c:pt>
                <c:pt idx="4370">
                  <c:v>35705</c:v>
                </c:pt>
                <c:pt idx="4371">
                  <c:v>35706</c:v>
                </c:pt>
                <c:pt idx="4372">
                  <c:v>35709</c:v>
                </c:pt>
                <c:pt idx="4373">
                  <c:v>35710</c:v>
                </c:pt>
                <c:pt idx="4374">
                  <c:v>35711</c:v>
                </c:pt>
                <c:pt idx="4375">
                  <c:v>35712</c:v>
                </c:pt>
                <c:pt idx="4376">
                  <c:v>35713</c:v>
                </c:pt>
                <c:pt idx="4377">
                  <c:v>35716</c:v>
                </c:pt>
                <c:pt idx="4378">
                  <c:v>35717</c:v>
                </c:pt>
                <c:pt idx="4379">
                  <c:v>35718</c:v>
                </c:pt>
                <c:pt idx="4380">
                  <c:v>35719</c:v>
                </c:pt>
                <c:pt idx="4381">
                  <c:v>35720</c:v>
                </c:pt>
                <c:pt idx="4382">
                  <c:v>35723</c:v>
                </c:pt>
                <c:pt idx="4383">
                  <c:v>35724</c:v>
                </c:pt>
                <c:pt idx="4384">
                  <c:v>35725</c:v>
                </c:pt>
                <c:pt idx="4385">
                  <c:v>35726</c:v>
                </c:pt>
                <c:pt idx="4386">
                  <c:v>35727</c:v>
                </c:pt>
                <c:pt idx="4387">
                  <c:v>35730</c:v>
                </c:pt>
                <c:pt idx="4388">
                  <c:v>35731</c:v>
                </c:pt>
                <c:pt idx="4389">
                  <c:v>35732</c:v>
                </c:pt>
                <c:pt idx="4390">
                  <c:v>35733</c:v>
                </c:pt>
                <c:pt idx="4391">
                  <c:v>35734</c:v>
                </c:pt>
                <c:pt idx="4392">
                  <c:v>35737</c:v>
                </c:pt>
                <c:pt idx="4393">
                  <c:v>35738</c:v>
                </c:pt>
                <c:pt idx="4394">
                  <c:v>35739</c:v>
                </c:pt>
                <c:pt idx="4395">
                  <c:v>35740</c:v>
                </c:pt>
                <c:pt idx="4396">
                  <c:v>35741</c:v>
                </c:pt>
                <c:pt idx="4397">
                  <c:v>35744</c:v>
                </c:pt>
                <c:pt idx="4398">
                  <c:v>35745</c:v>
                </c:pt>
                <c:pt idx="4399">
                  <c:v>35746</c:v>
                </c:pt>
                <c:pt idx="4400">
                  <c:v>35747</c:v>
                </c:pt>
                <c:pt idx="4401">
                  <c:v>35748</c:v>
                </c:pt>
                <c:pt idx="4402">
                  <c:v>35751</c:v>
                </c:pt>
                <c:pt idx="4403">
                  <c:v>35752</c:v>
                </c:pt>
                <c:pt idx="4404">
                  <c:v>35753</c:v>
                </c:pt>
                <c:pt idx="4405">
                  <c:v>35754</c:v>
                </c:pt>
                <c:pt idx="4406">
                  <c:v>35755</c:v>
                </c:pt>
                <c:pt idx="4407">
                  <c:v>35758</c:v>
                </c:pt>
                <c:pt idx="4408">
                  <c:v>35759</c:v>
                </c:pt>
                <c:pt idx="4409">
                  <c:v>35760</c:v>
                </c:pt>
                <c:pt idx="4410">
                  <c:v>35761</c:v>
                </c:pt>
                <c:pt idx="4411">
                  <c:v>35762</c:v>
                </c:pt>
                <c:pt idx="4412">
                  <c:v>35765</c:v>
                </c:pt>
                <c:pt idx="4413">
                  <c:v>35766</c:v>
                </c:pt>
                <c:pt idx="4414">
                  <c:v>35767</c:v>
                </c:pt>
                <c:pt idx="4415">
                  <c:v>35768</c:v>
                </c:pt>
                <c:pt idx="4416">
                  <c:v>35769</c:v>
                </c:pt>
                <c:pt idx="4417">
                  <c:v>35772</c:v>
                </c:pt>
                <c:pt idx="4418">
                  <c:v>35773</c:v>
                </c:pt>
                <c:pt idx="4419">
                  <c:v>35774</c:v>
                </c:pt>
                <c:pt idx="4420">
                  <c:v>35775</c:v>
                </c:pt>
                <c:pt idx="4421">
                  <c:v>35776</c:v>
                </c:pt>
                <c:pt idx="4422">
                  <c:v>35779</c:v>
                </c:pt>
                <c:pt idx="4423">
                  <c:v>35780</c:v>
                </c:pt>
                <c:pt idx="4424">
                  <c:v>35781</c:v>
                </c:pt>
                <c:pt idx="4425">
                  <c:v>35782</c:v>
                </c:pt>
                <c:pt idx="4426">
                  <c:v>35783</c:v>
                </c:pt>
                <c:pt idx="4427">
                  <c:v>35786</c:v>
                </c:pt>
                <c:pt idx="4428">
                  <c:v>35787</c:v>
                </c:pt>
                <c:pt idx="4429">
                  <c:v>35788</c:v>
                </c:pt>
                <c:pt idx="4430">
                  <c:v>35789</c:v>
                </c:pt>
                <c:pt idx="4431">
                  <c:v>35790</c:v>
                </c:pt>
                <c:pt idx="4432">
                  <c:v>35793</c:v>
                </c:pt>
                <c:pt idx="4433">
                  <c:v>35794</c:v>
                </c:pt>
                <c:pt idx="4434">
                  <c:v>35795</c:v>
                </c:pt>
                <c:pt idx="4435">
                  <c:v>35796</c:v>
                </c:pt>
                <c:pt idx="4436">
                  <c:v>35797</c:v>
                </c:pt>
                <c:pt idx="4437">
                  <c:v>35800</c:v>
                </c:pt>
                <c:pt idx="4438">
                  <c:v>35801</c:v>
                </c:pt>
                <c:pt idx="4439">
                  <c:v>35802</c:v>
                </c:pt>
                <c:pt idx="4440">
                  <c:v>35803</c:v>
                </c:pt>
                <c:pt idx="4441">
                  <c:v>35804</c:v>
                </c:pt>
                <c:pt idx="4442">
                  <c:v>35807</c:v>
                </c:pt>
                <c:pt idx="4443">
                  <c:v>35808</c:v>
                </c:pt>
                <c:pt idx="4444">
                  <c:v>35809</c:v>
                </c:pt>
                <c:pt idx="4445">
                  <c:v>35810</c:v>
                </c:pt>
                <c:pt idx="4446">
                  <c:v>35811</c:v>
                </c:pt>
                <c:pt idx="4447">
                  <c:v>35814</c:v>
                </c:pt>
                <c:pt idx="4448">
                  <c:v>35815</c:v>
                </c:pt>
                <c:pt idx="4449">
                  <c:v>35816</c:v>
                </c:pt>
                <c:pt idx="4450">
                  <c:v>35817</c:v>
                </c:pt>
                <c:pt idx="4451">
                  <c:v>35818</c:v>
                </c:pt>
                <c:pt idx="4452">
                  <c:v>35821</c:v>
                </c:pt>
                <c:pt idx="4453">
                  <c:v>35822</c:v>
                </c:pt>
                <c:pt idx="4454">
                  <c:v>35823</c:v>
                </c:pt>
                <c:pt idx="4455">
                  <c:v>35824</c:v>
                </c:pt>
                <c:pt idx="4456">
                  <c:v>35825</c:v>
                </c:pt>
                <c:pt idx="4457">
                  <c:v>35828</c:v>
                </c:pt>
                <c:pt idx="4458">
                  <c:v>35829</c:v>
                </c:pt>
                <c:pt idx="4459">
                  <c:v>35830</c:v>
                </c:pt>
                <c:pt idx="4460">
                  <c:v>35831</c:v>
                </c:pt>
                <c:pt idx="4461">
                  <c:v>35832</c:v>
                </c:pt>
                <c:pt idx="4462">
                  <c:v>35835</c:v>
                </c:pt>
                <c:pt idx="4463">
                  <c:v>35836</c:v>
                </c:pt>
                <c:pt idx="4464">
                  <c:v>35837</c:v>
                </c:pt>
                <c:pt idx="4465">
                  <c:v>35838</c:v>
                </c:pt>
                <c:pt idx="4466">
                  <c:v>35839</c:v>
                </c:pt>
                <c:pt idx="4467">
                  <c:v>35842</c:v>
                </c:pt>
                <c:pt idx="4468">
                  <c:v>35843</c:v>
                </c:pt>
                <c:pt idx="4469">
                  <c:v>35844</c:v>
                </c:pt>
                <c:pt idx="4470">
                  <c:v>35845</c:v>
                </c:pt>
                <c:pt idx="4471">
                  <c:v>35846</c:v>
                </c:pt>
                <c:pt idx="4472">
                  <c:v>35849</c:v>
                </c:pt>
                <c:pt idx="4473">
                  <c:v>35850</c:v>
                </c:pt>
                <c:pt idx="4474">
                  <c:v>35851</c:v>
                </c:pt>
                <c:pt idx="4475">
                  <c:v>35852</c:v>
                </c:pt>
                <c:pt idx="4476">
                  <c:v>35853</c:v>
                </c:pt>
                <c:pt idx="4477">
                  <c:v>35856</c:v>
                </c:pt>
                <c:pt idx="4478">
                  <c:v>35857</c:v>
                </c:pt>
                <c:pt idx="4479">
                  <c:v>35858</c:v>
                </c:pt>
                <c:pt idx="4480">
                  <c:v>35859</c:v>
                </c:pt>
                <c:pt idx="4481">
                  <c:v>35860</c:v>
                </c:pt>
                <c:pt idx="4482">
                  <c:v>35863</c:v>
                </c:pt>
                <c:pt idx="4483">
                  <c:v>35864</c:v>
                </c:pt>
                <c:pt idx="4484">
                  <c:v>35865</c:v>
                </c:pt>
                <c:pt idx="4485">
                  <c:v>35866</c:v>
                </c:pt>
                <c:pt idx="4486">
                  <c:v>35867</c:v>
                </c:pt>
                <c:pt idx="4487">
                  <c:v>35870</c:v>
                </c:pt>
                <c:pt idx="4488">
                  <c:v>35871</c:v>
                </c:pt>
                <c:pt idx="4489">
                  <c:v>35872</c:v>
                </c:pt>
                <c:pt idx="4490">
                  <c:v>35873</c:v>
                </c:pt>
                <c:pt idx="4491">
                  <c:v>35874</c:v>
                </c:pt>
                <c:pt idx="4492">
                  <c:v>35877</c:v>
                </c:pt>
                <c:pt idx="4493">
                  <c:v>35878</c:v>
                </c:pt>
                <c:pt idx="4494">
                  <c:v>35879</c:v>
                </c:pt>
                <c:pt idx="4495">
                  <c:v>35880</c:v>
                </c:pt>
                <c:pt idx="4496">
                  <c:v>35881</c:v>
                </c:pt>
                <c:pt idx="4497">
                  <c:v>35884</c:v>
                </c:pt>
                <c:pt idx="4498">
                  <c:v>35885</c:v>
                </c:pt>
                <c:pt idx="4499">
                  <c:v>35886</c:v>
                </c:pt>
                <c:pt idx="4500">
                  <c:v>35887</c:v>
                </c:pt>
                <c:pt idx="4501">
                  <c:v>35888</c:v>
                </c:pt>
                <c:pt idx="4502">
                  <c:v>35891</c:v>
                </c:pt>
                <c:pt idx="4503">
                  <c:v>35892</c:v>
                </c:pt>
                <c:pt idx="4504">
                  <c:v>35893</c:v>
                </c:pt>
                <c:pt idx="4505">
                  <c:v>35894</c:v>
                </c:pt>
                <c:pt idx="4506">
                  <c:v>35895</c:v>
                </c:pt>
                <c:pt idx="4507">
                  <c:v>35898</c:v>
                </c:pt>
                <c:pt idx="4508">
                  <c:v>35899</c:v>
                </c:pt>
                <c:pt idx="4509">
                  <c:v>35900</c:v>
                </c:pt>
                <c:pt idx="4510">
                  <c:v>35901</c:v>
                </c:pt>
                <c:pt idx="4511">
                  <c:v>35902</c:v>
                </c:pt>
                <c:pt idx="4512">
                  <c:v>35905</c:v>
                </c:pt>
                <c:pt idx="4513">
                  <c:v>35906</c:v>
                </c:pt>
                <c:pt idx="4514">
                  <c:v>35907</c:v>
                </c:pt>
                <c:pt idx="4515">
                  <c:v>35908</c:v>
                </c:pt>
                <c:pt idx="4516">
                  <c:v>35909</c:v>
                </c:pt>
                <c:pt idx="4517">
                  <c:v>35912</c:v>
                </c:pt>
                <c:pt idx="4518">
                  <c:v>35913</c:v>
                </c:pt>
                <c:pt idx="4519">
                  <c:v>35914</c:v>
                </c:pt>
                <c:pt idx="4520">
                  <c:v>35915</c:v>
                </c:pt>
                <c:pt idx="4521">
                  <c:v>35916</c:v>
                </c:pt>
                <c:pt idx="4522">
                  <c:v>35919</c:v>
                </c:pt>
                <c:pt idx="4523">
                  <c:v>35920</c:v>
                </c:pt>
                <c:pt idx="4524">
                  <c:v>35921</c:v>
                </c:pt>
                <c:pt idx="4525">
                  <c:v>35922</c:v>
                </c:pt>
                <c:pt idx="4526">
                  <c:v>35923</c:v>
                </c:pt>
                <c:pt idx="4527">
                  <c:v>35926</c:v>
                </c:pt>
                <c:pt idx="4528">
                  <c:v>35927</c:v>
                </c:pt>
                <c:pt idx="4529">
                  <c:v>35928</c:v>
                </c:pt>
                <c:pt idx="4530">
                  <c:v>35929</c:v>
                </c:pt>
                <c:pt idx="4531">
                  <c:v>35930</c:v>
                </c:pt>
                <c:pt idx="4532">
                  <c:v>35933</c:v>
                </c:pt>
                <c:pt idx="4533">
                  <c:v>35934</c:v>
                </c:pt>
                <c:pt idx="4534">
                  <c:v>35935</c:v>
                </c:pt>
                <c:pt idx="4535">
                  <c:v>35936</c:v>
                </c:pt>
                <c:pt idx="4536">
                  <c:v>35937</c:v>
                </c:pt>
                <c:pt idx="4537">
                  <c:v>35940</c:v>
                </c:pt>
                <c:pt idx="4538">
                  <c:v>35941</c:v>
                </c:pt>
                <c:pt idx="4539">
                  <c:v>35942</c:v>
                </c:pt>
                <c:pt idx="4540">
                  <c:v>35943</c:v>
                </c:pt>
                <c:pt idx="4541">
                  <c:v>35944</c:v>
                </c:pt>
                <c:pt idx="4542">
                  <c:v>35947</c:v>
                </c:pt>
                <c:pt idx="4543">
                  <c:v>35948</c:v>
                </c:pt>
                <c:pt idx="4544">
                  <c:v>35949</c:v>
                </c:pt>
                <c:pt idx="4545">
                  <c:v>35950</c:v>
                </c:pt>
                <c:pt idx="4546">
                  <c:v>35951</c:v>
                </c:pt>
                <c:pt idx="4547">
                  <c:v>35954</c:v>
                </c:pt>
                <c:pt idx="4548">
                  <c:v>35955</c:v>
                </c:pt>
                <c:pt idx="4549">
                  <c:v>35956</c:v>
                </c:pt>
                <c:pt idx="4550">
                  <c:v>35957</c:v>
                </c:pt>
                <c:pt idx="4551">
                  <c:v>35958</c:v>
                </c:pt>
                <c:pt idx="4552">
                  <c:v>35961</c:v>
                </c:pt>
                <c:pt idx="4553">
                  <c:v>35962</c:v>
                </c:pt>
                <c:pt idx="4554">
                  <c:v>35963</c:v>
                </c:pt>
                <c:pt idx="4555">
                  <c:v>35964</c:v>
                </c:pt>
                <c:pt idx="4556">
                  <c:v>35965</c:v>
                </c:pt>
                <c:pt idx="4557">
                  <c:v>35968</c:v>
                </c:pt>
                <c:pt idx="4558">
                  <c:v>35969</c:v>
                </c:pt>
                <c:pt idx="4559">
                  <c:v>35970</c:v>
                </c:pt>
                <c:pt idx="4560">
                  <c:v>35971</c:v>
                </c:pt>
                <c:pt idx="4561">
                  <c:v>35972</c:v>
                </c:pt>
                <c:pt idx="4562">
                  <c:v>35975</c:v>
                </c:pt>
                <c:pt idx="4563">
                  <c:v>35976</c:v>
                </c:pt>
                <c:pt idx="4564">
                  <c:v>35977</c:v>
                </c:pt>
                <c:pt idx="4565">
                  <c:v>35978</c:v>
                </c:pt>
                <c:pt idx="4566">
                  <c:v>35979</c:v>
                </c:pt>
                <c:pt idx="4567">
                  <c:v>35982</c:v>
                </c:pt>
                <c:pt idx="4568">
                  <c:v>35983</c:v>
                </c:pt>
                <c:pt idx="4569">
                  <c:v>35984</c:v>
                </c:pt>
                <c:pt idx="4570">
                  <c:v>35985</c:v>
                </c:pt>
                <c:pt idx="4571">
                  <c:v>35986</c:v>
                </c:pt>
                <c:pt idx="4572">
                  <c:v>35989</c:v>
                </c:pt>
                <c:pt idx="4573">
                  <c:v>35990</c:v>
                </c:pt>
                <c:pt idx="4574">
                  <c:v>35991</c:v>
                </c:pt>
                <c:pt idx="4575">
                  <c:v>35992</c:v>
                </c:pt>
                <c:pt idx="4576">
                  <c:v>35993</c:v>
                </c:pt>
                <c:pt idx="4577">
                  <c:v>35996</c:v>
                </c:pt>
                <c:pt idx="4578">
                  <c:v>35997</c:v>
                </c:pt>
                <c:pt idx="4579">
                  <c:v>35998</c:v>
                </c:pt>
                <c:pt idx="4580">
                  <c:v>35999</c:v>
                </c:pt>
                <c:pt idx="4581">
                  <c:v>36000</c:v>
                </c:pt>
                <c:pt idx="4582">
                  <c:v>36003</c:v>
                </c:pt>
                <c:pt idx="4583">
                  <c:v>36004</c:v>
                </c:pt>
                <c:pt idx="4584">
                  <c:v>36005</c:v>
                </c:pt>
                <c:pt idx="4585">
                  <c:v>36006</c:v>
                </c:pt>
                <c:pt idx="4586">
                  <c:v>36007</c:v>
                </c:pt>
                <c:pt idx="4587">
                  <c:v>36010</c:v>
                </c:pt>
                <c:pt idx="4588">
                  <c:v>36011</c:v>
                </c:pt>
                <c:pt idx="4589">
                  <c:v>36012</c:v>
                </c:pt>
                <c:pt idx="4590">
                  <c:v>36013</c:v>
                </c:pt>
                <c:pt idx="4591">
                  <c:v>36014</c:v>
                </c:pt>
                <c:pt idx="4592">
                  <c:v>36017</c:v>
                </c:pt>
                <c:pt idx="4593">
                  <c:v>36018</c:v>
                </c:pt>
                <c:pt idx="4594">
                  <c:v>36019</c:v>
                </c:pt>
                <c:pt idx="4595">
                  <c:v>36020</c:v>
                </c:pt>
                <c:pt idx="4596">
                  <c:v>36021</c:v>
                </c:pt>
                <c:pt idx="4597">
                  <c:v>36024</c:v>
                </c:pt>
                <c:pt idx="4598">
                  <c:v>36025</c:v>
                </c:pt>
                <c:pt idx="4599">
                  <c:v>36026</c:v>
                </c:pt>
                <c:pt idx="4600">
                  <c:v>36027</c:v>
                </c:pt>
                <c:pt idx="4601">
                  <c:v>36028</c:v>
                </c:pt>
                <c:pt idx="4602">
                  <c:v>36031</c:v>
                </c:pt>
                <c:pt idx="4603">
                  <c:v>36032</c:v>
                </c:pt>
                <c:pt idx="4604">
                  <c:v>36033</c:v>
                </c:pt>
                <c:pt idx="4605">
                  <c:v>36034</c:v>
                </c:pt>
                <c:pt idx="4606">
                  <c:v>36035</c:v>
                </c:pt>
                <c:pt idx="4607">
                  <c:v>36038</c:v>
                </c:pt>
                <c:pt idx="4608">
                  <c:v>36039</c:v>
                </c:pt>
                <c:pt idx="4609">
                  <c:v>36040</c:v>
                </c:pt>
                <c:pt idx="4610">
                  <c:v>36041</c:v>
                </c:pt>
                <c:pt idx="4611">
                  <c:v>36042</c:v>
                </c:pt>
                <c:pt idx="4612">
                  <c:v>36045</c:v>
                </c:pt>
                <c:pt idx="4613">
                  <c:v>36046</c:v>
                </c:pt>
                <c:pt idx="4614">
                  <c:v>36047</c:v>
                </c:pt>
                <c:pt idx="4615">
                  <c:v>36048</c:v>
                </c:pt>
                <c:pt idx="4616">
                  <c:v>36049</c:v>
                </c:pt>
                <c:pt idx="4617">
                  <c:v>36052</c:v>
                </c:pt>
                <c:pt idx="4618">
                  <c:v>36053</c:v>
                </c:pt>
                <c:pt idx="4619">
                  <c:v>36054</c:v>
                </c:pt>
                <c:pt idx="4620">
                  <c:v>36055</c:v>
                </c:pt>
                <c:pt idx="4621">
                  <c:v>36056</c:v>
                </c:pt>
                <c:pt idx="4622">
                  <c:v>36059</c:v>
                </c:pt>
                <c:pt idx="4623">
                  <c:v>36060</c:v>
                </c:pt>
                <c:pt idx="4624">
                  <c:v>36061</c:v>
                </c:pt>
                <c:pt idx="4625">
                  <c:v>36062</c:v>
                </c:pt>
                <c:pt idx="4626">
                  <c:v>36063</c:v>
                </c:pt>
                <c:pt idx="4627">
                  <c:v>36066</c:v>
                </c:pt>
                <c:pt idx="4628">
                  <c:v>36067</c:v>
                </c:pt>
                <c:pt idx="4629">
                  <c:v>36068</c:v>
                </c:pt>
                <c:pt idx="4630">
                  <c:v>36069</c:v>
                </c:pt>
                <c:pt idx="4631">
                  <c:v>36070</c:v>
                </c:pt>
                <c:pt idx="4632">
                  <c:v>36073</c:v>
                </c:pt>
                <c:pt idx="4633">
                  <c:v>36074</c:v>
                </c:pt>
                <c:pt idx="4634">
                  <c:v>36075</c:v>
                </c:pt>
                <c:pt idx="4635">
                  <c:v>36076</c:v>
                </c:pt>
                <c:pt idx="4636">
                  <c:v>36077</c:v>
                </c:pt>
                <c:pt idx="4637">
                  <c:v>36080</c:v>
                </c:pt>
                <c:pt idx="4638">
                  <c:v>36081</c:v>
                </c:pt>
                <c:pt idx="4639">
                  <c:v>36082</c:v>
                </c:pt>
                <c:pt idx="4640">
                  <c:v>36083</c:v>
                </c:pt>
                <c:pt idx="4641">
                  <c:v>36084</c:v>
                </c:pt>
                <c:pt idx="4642">
                  <c:v>36087</c:v>
                </c:pt>
                <c:pt idx="4643">
                  <c:v>36088</c:v>
                </c:pt>
                <c:pt idx="4644">
                  <c:v>36089</c:v>
                </c:pt>
                <c:pt idx="4645">
                  <c:v>36090</c:v>
                </c:pt>
                <c:pt idx="4646">
                  <c:v>36091</c:v>
                </c:pt>
                <c:pt idx="4647">
                  <c:v>36094</c:v>
                </c:pt>
                <c:pt idx="4648">
                  <c:v>36095</c:v>
                </c:pt>
                <c:pt idx="4649">
                  <c:v>36096</c:v>
                </c:pt>
                <c:pt idx="4650">
                  <c:v>36097</c:v>
                </c:pt>
                <c:pt idx="4651">
                  <c:v>36098</c:v>
                </c:pt>
                <c:pt idx="4652">
                  <c:v>36101</c:v>
                </c:pt>
                <c:pt idx="4653">
                  <c:v>36102</c:v>
                </c:pt>
                <c:pt idx="4654">
                  <c:v>36103</c:v>
                </c:pt>
                <c:pt idx="4655">
                  <c:v>36104</c:v>
                </c:pt>
                <c:pt idx="4656">
                  <c:v>36105</c:v>
                </c:pt>
                <c:pt idx="4657">
                  <c:v>36108</c:v>
                </c:pt>
                <c:pt idx="4658">
                  <c:v>36109</c:v>
                </c:pt>
                <c:pt idx="4659">
                  <c:v>36110</c:v>
                </c:pt>
                <c:pt idx="4660">
                  <c:v>36111</c:v>
                </c:pt>
                <c:pt idx="4661">
                  <c:v>36112</c:v>
                </c:pt>
                <c:pt idx="4662">
                  <c:v>36115</c:v>
                </c:pt>
                <c:pt idx="4663">
                  <c:v>36116</c:v>
                </c:pt>
                <c:pt idx="4664">
                  <c:v>36117</c:v>
                </c:pt>
                <c:pt idx="4665">
                  <c:v>36118</c:v>
                </c:pt>
                <c:pt idx="4666">
                  <c:v>36119</c:v>
                </c:pt>
                <c:pt idx="4667">
                  <c:v>36122</c:v>
                </c:pt>
                <c:pt idx="4668">
                  <c:v>36123</c:v>
                </c:pt>
                <c:pt idx="4669">
                  <c:v>36124</c:v>
                </c:pt>
                <c:pt idx="4670">
                  <c:v>36125</c:v>
                </c:pt>
                <c:pt idx="4671">
                  <c:v>36126</c:v>
                </c:pt>
                <c:pt idx="4672">
                  <c:v>36129</c:v>
                </c:pt>
                <c:pt idx="4673">
                  <c:v>36130</c:v>
                </c:pt>
                <c:pt idx="4674">
                  <c:v>36131</c:v>
                </c:pt>
                <c:pt idx="4675">
                  <c:v>36132</c:v>
                </c:pt>
                <c:pt idx="4676">
                  <c:v>36133</c:v>
                </c:pt>
                <c:pt idx="4677">
                  <c:v>36136</c:v>
                </c:pt>
                <c:pt idx="4678">
                  <c:v>36137</c:v>
                </c:pt>
                <c:pt idx="4679">
                  <c:v>36138</c:v>
                </c:pt>
                <c:pt idx="4680">
                  <c:v>36139</c:v>
                </c:pt>
                <c:pt idx="4681">
                  <c:v>36140</c:v>
                </c:pt>
                <c:pt idx="4682">
                  <c:v>36143</c:v>
                </c:pt>
                <c:pt idx="4683">
                  <c:v>36144</c:v>
                </c:pt>
                <c:pt idx="4684">
                  <c:v>36145</c:v>
                </c:pt>
                <c:pt idx="4685">
                  <c:v>36146</c:v>
                </c:pt>
                <c:pt idx="4686">
                  <c:v>36147</c:v>
                </c:pt>
                <c:pt idx="4687">
                  <c:v>36150</c:v>
                </c:pt>
                <c:pt idx="4688">
                  <c:v>36151</c:v>
                </c:pt>
                <c:pt idx="4689">
                  <c:v>36152</c:v>
                </c:pt>
                <c:pt idx="4690">
                  <c:v>36153</c:v>
                </c:pt>
                <c:pt idx="4691">
                  <c:v>36154</c:v>
                </c:pt>
                <c:pt idx="4692">
                  <c:v>36157</c:v>
                </c:pt>
                <c:pt idx="4693">
                  <c:v>36158</c:v>
                </c:pt>
                <c:pt idx="4694">
                  <c:v>36159</c:v>
                </c:pt>
                <c:pt idx="4695">
                  <c:v>36160</c:v>
                </c:pt>
                <c:pt idx="4696">
                  <c:v>36161</c:v>
                </c:pt>
                <c:pt idx="4697">
                  <c:v>36164</c:v>
                </c:pt>
                <c:pt idx="4698">
                  <c:v>36165</c:v>
                </c:pt>
                <c:pt idx="4699">
                  <c:v>36166</c:v>
                </c:pt>
                <c:pt idx="4700">
                  <c:v>36167</c:v>
                </c:pt>
                <c:pt idx="4701">
                  <c:v>36168</c:v>
                </c:pt>
                <c:pt idx="4702">
                  <c:v>36171</c:v>
                </c:pt>
                <c:pt idx="4703">
                  <c:v>36172</c:v>
                </c:pt>
                <c:pt idx="4704">
                  <c:v>36173</c:v>
                </c:pt>
                <c:pt idx="4705">
                  <c:v>36174</c:v>
                </c:pt>
                <c:pt idx="4706">
                  <c:v>36175</c:v>
                </c:pt>
                <c:pt idx="4707">
                  <c:v>36178</c:v>
                </c:pt>
                <c:pt idx="4708">
                  <c:v>36179</c:v>
                </c:pt>
                <c:pt idx="4709">
                  <c:v>36180</c:v>
                </c:pt>
                <c:pt idx="4710">
                  <c:v>36181</c:v>
                </c:pt>
                <c:pt idx="4711">
                  <c:v>36182</c:v>
                </c:pt>
                <c:pt idx="4712">
                  <c:v>36185</c:v>
                </c:pt>
                <c:pt idx="4713">
                  <c:v>36186</c:v>
                </c:pt>
                <c:pt idx="4714">
                  <c:v>36187</c:v>
                </c:pt>
                <c:pt idx="4715">
                  <c:v>36188</c:v>
                </c:pt>
                <c:pt idx="4716">
                  <c:v>36189</c:v>
                </c:pt>
                <c:pt idx="4717">
                  <c:v>36192</c:v>
                </c:pt>
                <c:pt idx="4718">
                  <c:v>36193</c:v>
                </c:pt>
                <c:pt idx="4719">
                  <c:v>36194</c:v>
                </c:pt>
                <c:pt idx="4720">
                  <c:v>36195</c:v>
                </c:pt>
                <c:pt idx="4721">
                  <c:v>36196</c:v>
                </c:pt>
                <c:pt idx="4722">
                  <c:v>36199</c:v>
                </c:pt>
                <c:pt idx="4723">
                  <c:v>36200</c:v>
                </c:pt>
                <c:pt idx="4724">
                  <c:v>36201</c:v>
                </c:pt>
                <c:pt idx="4725">
                  <c:v>36202</c:v>
                </c:pt>
                <c:pt idx="4726">
                  <c:v>36203</c:v>
                </c:pt>
                <c:pt idx="4727">
                  <c:v>36206</c:v>
                </c:pt>
                <c:pt idx="4728">
                  <c:v>36207</c:v>
                </c:pt>
                <c:pt idx="4729">
                  <c:v>36208</c:v>
                </c:pt>
                <c:pt idx="4730">
                  <c:v>36209</c:v>
                </c:pt>
                <c:pt idx="4731">
                  <c:v>36210</c:v>
                </c:pt>
                <c:pt idx="4732">
                  <c:v>36213</c:v>
                </c:pt>
                <c:pt idx="4733">
                  <c:v>36214</c:v>
                </c:pt>
                <c:pt idx="4734">
                  <c:v>36215</c:v>
                </c:pt>
                <c:pt idx="4735">
                  <c:v>36216</c:v>
                </c:pt>
                <c:pt idx="4736">
                  <c:v>36217</c:v>
                </c:pt>
                <c:pt idx="4737">
                  <c:v>36220</c:v>
                </c:pt>
                <c:pt idx="4738">
                  <c:v>36221</c:v>
                </c:pt>
                <c:pt idx="4739">
                  <c:v>36222</c:v>
                </c:pt>
                <c:pt idx="4740">
                  <c:v>36223</c:v>
                </c:pt>
                <c:pt idx="4741">
                  <c:v>36224</c:v>
                </c:pt>
                <c:pt idx="4742">
                  <c:v>36227</c:v>
                </c:pt>
                <c:pt idx="4743">
                  <c:v>36228</c:v>
                </c:pt>
                <c:pt idx="4744">
                  <c:v>36229</c:v>
                </c:pt>
                <c:pt idx="4745">
                  <c:v>36230</c:v>
                </c:pt>
                <c:pt idx="4746">
                  <c:v>36231</c:v>
                </c:pt>
                <c:pt idx="4747">
                  <c:v>36234</c:v>
                </c:pt>
                <c:pt idx="4748">
                  <c:v>36235</c:v>
                </c:pt>
                <c:pt idx="4749">
                  <c:v>36236</c:v>
                </c:pt>
                <c:pt idx="4750">
                  <c:v>36237</c:v>
                </c:pt>
                <c:pt idx="4751">
                  <c:v>36238</c:v>
                </c:pt>
                <c:pt idx="4752">
                  <c:v>36241</c:v>
                </c:pt>
                <c:pt idx="4753">
                  <c:v>36242</c:v>
                </c:pt>
                <c:pt idx="4754">
                  <c:v>36243</c:v>
                </c:pt>
                <c:pt idx="4755">
                  <c:v>36244</c:v>
                </c:pt>
                <c:pt idx="4756">
                  <c:v>36245</c:v>
                </c:pt>
                <c:pt idx="4757">
                  <c:v>36248</c:v>
                </c:pt>
                <c:pt idx="4758">
                  <c:v>36249</c:v>
                </c:pt>
                <c:pt idx="4759">
                  <c:v>36250</c:v>
                </c:pt>
                <c:pt idx="4760">
                  <c:v>36251</c:v>
                </c:pt>
                <c:pt idx="4761">
                  <c:v>36252</c:v>
                </c:pt>
                <c:pt idx="4762">
                  <c:v>36255</c:v>
                </c:pt>
                <c:pt idx="4763">
                  <c:v>36256</c:v>
                </c:pt>
                <c:pt idx="4764">
                  <c:v>36257</c:v>
                </c:pt>
                <c:pt idx="4765">
                  <c:v>36258</c:v>
                </c:pt>
                <c:pt idx="4766">
                  <c:v>36259</c:v>
                </c:pt>
                <c:pt idx="4767">
                  <c:v>36262</c:v>
                </c:pt>
                <c:pt idx="4768">
                  <c:v>36263</c:v>
                </c:pt>
                <c:pt idx="4769">
                  <c:v>36264</c:v>
                </c:pt>
                <c:pt idx="4770">
                  <c:v>36265</c:v>
                </c:pt>
                <c:pt idx="4771">
                  <c:v>36266</c:v>
                </c:pt>
                <c:pt idx="4772">
                  <c:v>36269</c:v>
                </c:pt>
                <c:pt idx="4773">
                  <c:v>36270</c:v>
                </c:pt>
                <c:pt idx="4774">
                  <c:v>36271</c:v>
                </c:pt>
                <c:pt idx="4775">
                  <c:v>36272</c:v>
                </c:pt>
                <c:pt idx="4776">
                  <c:v>36273</c:v>
                </c:pt>
                <c:pt idx="4777">
                  <c:v>36276</c:v>
                </c:pt>
                <c:pt idx="4778">
                  <c:v>36277</c:v>
                </c:pt>
                <c:pt idx="4779">
                  <c:v>36278</c:v>
                </c:pt>
                <c:pt idx="4780">
                  <c:v>36279</c:v>
                </c:pt>
                <c:pt idx="4781">
                  <c:v>36280</c:v>
                </c:pt>
                <c:pt idx="4782">
                  <c:v>36283</c:v>
                </c:pt>
                <c:pt idx="4783">
                  <c:v>36284</c:v>
                </c:pt>
                <c:pt idx="4784">
                  <c:v>36285</c:v>
                </c:pt>
                <c:pt idx="4785">
                  <c:v>36286</c:v>
                </c:pt>
                <c:pt idx="4786">
                  <c:v>36287</c:v>
                </c:pt>
                <c:pt idx="4787">
                  <c:v>36290</c:v>
                </c:pt>
                <c:pt idx="4788">
                  <c:v>36291</c:v>
                </c:pt>
                <c:pt idx="4789">
                  <c:v>36292</c:v>
                </c:pt>
                <c:pt idx="4790">
                  <c:v>36293</c:v>
                </c:pt>
                <c:pt idx="4791">
                  <c:v>36294</c:v>
                </c:pt>
                <c:pt idx="4792">
                  <c:v>36297</c:v>
                </c:pt>
                <c:pt idx="4793">
                  <c:v>36298</c:v>
                </c:pt>
                <c:pt idx="4794">
                  <c:v>36299</c:v>
                </c:pt>
                <c:pt idx="4795">
                  <c:v>36300</c:v>
                </c:pt>
                <c:pt idx="4796">
                  <c:v>36301</c:v>
                </c:pt>
                <c:pt idx="4797">
                  <c:v>36304</c:v>
                </c:pt>
                <c:pt idx="4798">
                  <c:v>36305</c:v>
                </c:pt>
                <c:pt idx="4799">
                  <c:v>36306</c:v>
                </c:pt>
                <c:pt idx="4800">
                  <c:v>36307</c:v>
                </c:pt>
                <c:pt idx="4801">
                  <c:v>36308</c:v>
                </c:pt>
                <c:pt idx="4802">
                  <c:v>36311</c:v>
                </c:pt>
                <c:pt idx="4803">
                  <c:v>36312</c:v>
                </c:pt>
                <c:pt idx="4804">
                  <c:v>36313</c:v>
                </c:pt>
                <c:pt idx="4805">
                  <c:v>36314</c:v>
                </c:pt>
                <c:pt idx="4806">
                  <c:v>36315</c:v>
                </c:pt>
                <c:pt idx="4807">
                  <c:v>36318</c:v>
                </c:pt>
                <c:pt idx="4808">
                  <c:v>36319</c:v>
                </c:pt>
                <c:pt idx="4809">
                  <c:v>36320</c:v>
                </c:pt>
                <c:pt idx="4810">
                  <c:v>36321</c:v>
                </c:pt>
                <c:pt idx="4811">
                  <c:v>36322</c:v>
                </c:pt>
                <c:pt idx="4812">
                  <c:v>36325</c:v>
                </c:pt>
                <c:pt idx="4813">
                  <c:v>36326</c:v>
                </c:pt>
                <c:pt idx="4814">
                  <c:v>36327</c:v>
                </c:pt>
                <c:pt idx="4815">
                  <c:v>36328</c:v>
                </c:pt>
                <c:pt idx="4816">
                  <c:v>36329</c:v>
                </c:pt>
                <c:pt idx="4817">
                  <c:v>36332</c:v>
                </c:pt>
                <c:pt idx="4818">
                  <c:v>36333</c:v>
                </c:pt>
                <c:pt idx="4819">
                  <c:v>36334</c:v>
                </c:pt>
                <c:pt idx="4820">
                  <c:v>36335</c:v>
                </c:pt>
                <c:pt idx="4821">
                  <c:v>36336</c:v>
                </c:pt>
                <c:pt idx="4822">
                  <c:v>36339</c:v>
                </c:pt>
                <c:pt idx="4823">
                  <c:v>36340</c:v>
                </c:pt>
                <c:pt idx="4824">
                  <c:v>36341</c:v>
                </c:pt>
                <c:pt idx="4825">
                  <c:v>36342</c:v>
                </c:pt>
                <c:pt idx="4826">
                  <c:v>36343</c:v>
                </c:pt>
                <c:pt idx="4827">
                  <c:v>36346</c:v>
                </c:pt>
                <c:pt idx="4828">
                  <c:v>36347</c:v>
                </c:pt>
                <c:pt idx="4829">
                  <c:v>36348</c:v>
                </c:pt>
                <c:pt idx="4830">
                  <c:v>36349</c:v>
                </c:pt>
                <c:pt idx="4831">
                  <c:v>36350</c:v>
                </c:pt>
                <c:pt idx="4832">
                  <c:v>36353</c:v>
                </c:pt>
                <c:pt idx="4833">
                  <c:v>36354</c:v>
                </c:pt>
                <c:pt idx="4834">
                  <c:v>36355</c:v>
                </c:pt>
                <c:pt idx="4835">
                  <c:v>36356</c:v>
                </c:pt>
                <c:pt idx="4836">
                  <c:v>36357</c:v>
                </c:pt>
                <c:pt idx="4837">
                  <c:v>36360</c:v>
                </c:pt>
                <c:pt idx="4838">
                  <c:v>36361</c:v>
                </c:pt>
                <c:pt idx="4839">
                  <c:v>36362</c:v>
                </c:pt>
                <c:pt idx="4840">
                  <c:v>36363</c:v>
                </c:pt>
                <c:pt idx="4841">
                  <c:v>36364</c:v>
                </c:pt>
                <c:pt idx="4842">
                  <c:v>36367</c:v>
                </c:pt>
                <c:pt idx="4843">
                  <c:v>36368</c:v>
                </c:pt>
                <c:pt idx="4844">
                  <c:v>36369</c:v>
                </c:pt>
                <c:pt idx="4845">
                  <c:v>36370</c:v>
                </c:pt>
                <c:pt idx="4846">
                  <c:v>36371</c:v>
                </c:pt>
                <c:pt idx="4847">
                  <c:v>36374</c:v>
                </c:pt>
                <c:pt idx="4848">
                  <c:v>36375</c:v>
                </c:pt>
                <c:pt idx="4849">
                  <c:v>36376</c:v>
                </c:pt>
                <c:pt idx="4850">
                  <c:v>36377</c:v>
                </c:pt>
                <c:pt idx="4851">
                  <c:v>36378</c:v>
                </c:pt>
                <c:pt idx="4852">
                  <c:v>36381</c:v>
                </c:pt>
                <c:pt idx="4853">
                  <c:v>36382</c:v>
                </c:pt>
                <c:pt idx="4854">
                  <c:v>36383</c:v>
                </c:pt>
                <c:pt idx="4855">
                  <c:v>36384</c:v>
                </c:pt>
                <c:pt idx="4856">
                  <c:v>36385</c:v>
                </c:pt>
                <c:pt idx="4857">
                  <c:v>36388</c:v>
                </c:pt>
                <c:pt idx="4858">
                  <c:v>36389</c:v>
                </c:pt>
                <c:pt idx="4859">
                  <c:v>36390</c:v>
                </c:pt>
                <c:pt idx="4860">
                  <c:v>36391</c:v>
                </c:pt>
                <c:pt idx="4861">
                  <c:v>36392</c:v>
                </c:pt>
                <c:pt idx="4862">
                  <c:v>36395</c:v>
                </c:pt>
                <c:pt idx="4863">
                  <c:v>36396</c:v>
                </c:pt>
                <c:pt idx="4864">
                  <c:v>36397</c:v>
                </c:pt>
                <c:pt idx="4865">
                  <c:v>36398</c:v>
                </c:pt>
                <c:pt idx="4866">
                  <c:v>36399</c:v>
                </c:pt>
                <c:pt idx="4867">
                  <c:v>36402</c:v>
                </c:pt>
                <c:pt idx="4868">
                  <c:v>36403</c:v>
                </c:pt>
                <c:pt idx="4869">
                  <c:v>36404</c:v>
                </c:pt>
                <c:pt idx="4870">
                  <c:v>36405</c:v>
                </c:pt>
                <c:pt idx="4871">
                  <c:v>36406</c:v>
                </c:pt>
                <c:pt idx="4872">
                  <c:v>36409</c:v>
                </c:pt>
                <c:pt idx="4873">
                  <c:v>36410</c:v>
                </c:pt>
                <c:pt idx="4874">
                  <c:v>36411</c:v>
                </c:pt>
                <c:pt idx="4875">
                  <c:v>36412</c:v>
                </c:pt>
                <c:pt idx="4876">
                  <c:v>36413</c:v>
                </c:pt>
                <c:pt idx="4877">
                  <c:v>36416</c:v>
                </c:pt>
                <c:pt idx="4878">
                  <c:v>36417</c:v>
                </c:pt>
                <c:pt idx="4879">
                  <c:v>36418</c:v>
                </c:pt>
                <c:pt idx="4880">
                  <c:v>36419</c:v>
                </c:pt>
                <c:pt idx="4881">
                  <c:v>36420</c:v>
                </c:pt>
                <c:pt idx="4882">
                  <c:v>36423</c:v>
                </c:pt>
                <c:pt idx="4883">
                  <c:v>36424</c:v>
                </c:pt>
                <c:pt idx="4884">
                  <c:v>36425</c:v>
                </c:pt>
                <c:pt idx="4885">
                  <c:v>36426</c:v>
                </c:pt>
                <c:pt idx="4886">
                  <c:v>36427</c:v>
                </c:pt>
                <c:pt idx="4887">
                  <c:v>36430</c:v>
                </c:pt>
                <c:pt idx="4888">
                  <c:v>36431</c:v>
                </c:pt>
                <c:pt idx="4889">
                  <c:v>36432</c:v>
                </c:pt>
                <c:pt idx="4890">
                  <c:v>36433</c:v>
                </c:pt>
                <c:pt idx="4891">
                  <c:v>36434</c:v>
                </c:pt>
                <c:pt idx="4892">
                  <c:v>36437</c:v>
                </c:pt>
                <c:pt idx="4893">
                  <c:v>36438</c:v>
                </c:pt>
                <c:pt idx="4894">
                  <c:v>36439</c:v>
                </c:pt>
                <c:pt idx="4895">
                  <c:v>36440</c:v>
                </c:pt>
                <c:pt idx="4896">
                  <c:v>36441</c:v>
                </c:pt>
                <c:pt idx="4897">
                  <c:v>36444</c:v>
                </c:pt>
                <c:pt idx="4898">
                  <c:v>36445</c:v>
                </c:pt>
                <c:pt idx="4899">
                  <c:v>36446</c:v>
                </c:pt>
                <c:pt idx="4900">
                  <c:v>36447</c:v>
                </c:pt>
                <c:pt idx="4901">
                  <c:v>36448</c:v>
                </c:pt>
                <c:pt idx="4902">
                  <c:v>36451</c:v>
                </c:pt>
                <c:pt idx="4903">
                  <c:v>36452</c:v>
                </c:pt>
                <c:pt idx="4904">
                  <c:v>36453</c:v>
                </c:pt>
                <c:pt idx="4905">
                  <c:v>36454</c:v>
                </c:pt>
                <c:pt idx="4906">
                  <c:v>36455</c:v>
                </c:pt>
                <c:pt idx="4907">
                  <c:v>36458</c:v>
                </c:pt>
                <c:pt idx="4908">
                  <c:v>36459</c:v>
                </c:pt>
                <c:pt idx="4909">
                  <c:v>36460</c:v>
                </c:pt>
                <c:pt idx="4910">
                  <c:v>36461</c:v>
                </c:pt>
                <c:pt idx="4911">
                  <c:v>36462</c:v>
                </c:pt>
                <c:pt idx="4912">
                  <c:v>36465</c:v>
                </c:pt>
                <c:pt idx="4913">
                  <c:v>36466</c:v>
                </c:pt>
                <c:pt idx="4914">
                  <c:v>36467</c:v>
                </c:pt>
                <c:pt idx="4915">
                  <c:v>36468</c:v>
                </c:pt>
                <c:pt idx="4916">
                  <c:v>36469</c:v>
                </c:pt>
                <c:pt idx="4917">
                  <c:v>36472</c:v>
                </c:pt>
                <c:pt idx="4918">
                  <c:v>36473</c:v>
                </c:pt>
                <c:pt idx="4919">
                  <c:v>36474</c:v>
                </c:pt>
                <c:pt idx="4920">
                  <c:v>36475</c:v>
                </c:pt>
                <c:pt idx="4921">
                  <c:v>36476</c:v>
                </c:pt>
                <c:pt idx="4922">
                  <c:v>36479</c:v>
                </c:pt>
                <c:pt idx="4923">
                  <c:v>36480</c:v>
                </c:pt>
                <c:pt idx="4924">
                  <c:v>36481</c:v>
                </c:pt>
                <c:pt idx="4925">
                  <c:v>36482</c:v>
                </c:pt>
                <c:pt idx="4926">
                  <c:v>36483</c:v>
                </c:pt>
                <c:pt idx="4927">
                  <c:v>36486</c:v>
                </c:pt>
                <c:pt idx="4928">
                  <c:v>36487</c:v>
                </c:pt>
                <c:pt idx="4929">
                  <c:v>36488</c:v>
                </c:pt>
                <c:pt idx="4930">
                  <c:v>36489</c:v>
                </c:pt>
                <c:pt idx="4931">
                  <c:v>36490</c:v>
                </c:pt>
                <c:pt idx="4932">
                  <c:v>36493</c:v>
                </c:pt>
                <c:pt idx="4933">
                  <c:v>36494</c:v>
                </c:pt>
                <c:pt idx="4934">
                  <c:v>36495</c:v>
                </c:pt>
                <c:pt idx="4935">
                  <c:v>36496</c:v>
                </c:pt>
                <c:pt idx="4936">
                  <c:v>36497</c:v>
                </c:pt>
                <c:pt idx="4937">
                  <c:v>36500</c:v>
                </c:pt>
                <c:pt idx="4938">
                  <c:v>36501</c:v>
                </c:pt>
                <c:pt idx="4939">
                  <c:v>36502</c:v>
                </c:pt>
                <c:pt idx="4940">
                  <c:v>36503</c:v>
                </c:pt>
                <c:pt idx="4941">
                  <c:v>36504</c:v>
                </c:pt>
                <c:pt idx="4942">
                  <c:v>36507</c:v>
                </c:pt>
                <c:pt idx="4943">
                  <c:v>36508</c:v>
                </c:pt>
                <c:pt idx="4944">
                  <c:v>36509</c:v>
                </c:pt>
                <c:pt idx="4945">
                  <c:v>36510</c:v>
                </c:pt>
                <c:pt idx="4946">
                  <c:v>36511</c:v>
                </c:pt>
                <c:pt idx="4947">
                  <c:v>36514</c:v>
                </c:pt>
                <c:pt idx="4948">
                  <c:v>36515</c:v>
                </c:pt>
                <c:pt idx="4949">
                  <c:v>36516</c:v>
                </c:pt>
                <c:pt idx="4950">
                  <c:v>36517</c:v>
                </c:pt>
                <c:pt idx="4951">
                  <c:v>36518</c:v>
                </c:pt>
                <c:pt idx="4952">
                  <c:v>36521</c:v>
                </c:pt>
                <c:pt idx="4953">
                  <c:v>36522</c:v>
                </c:pt>
                <c:pt idx="4954">
                  <c:v>36523</c:v>
                </c:pt>
                <c:pt idx="4955">
                  <c:v>36524</c:v>
                </c:pt>
                <c:pt idx="4956">
                  <c:v>36525</c:v>
                </c:pt>
                <c:pt idx="4957">
                  <c:v>36528</c:v>
                </c:pt>
                <c:pt idx="4958">
                  <c:v>36529</c:v>
                </c:pt>
                <c:pt idx="4959">
                  <c:v>36530</c:v>
                </c:pt>
                <c:pt idx="4960">
                  <c:v>36531</c:v>
                </c:pt>
                <c:pt idx="4961">
                  <c:v>36532</c:v>
                </c:pt>
                <c:pt idx="4962">
                  <c:v>36535</c:v>
                </c:pt>
                <c:pt idx="4963">
                  <c:v>36536</c:v>
                </c:pt>
                <c:pt idx="4964">
                  <c:v>36537</c:v>
                </c:pt>
                <c:pt idx="4965">
                  <c:v>36538</c:v>
                </c:pt>
                <c:pt idx="4966">
                  <c:v>36539</c:v>
                </c:pt>
                <c:pt idx="4967">
                  <c:v>36542</c:v>
                </c:pt>
                <c:pt idx="4968">
                  <c:v>36543</c:v>
                </c:pt>
                <c:pt idx="4969">
                  <c:v>36544</c:v>
                </c:pt>
                <c:pt idx="4970">
                  <c:v>36545</c:v>
                </c:pt>
                <c:pt idx="4971">
                  <c:v>36546</c:v>
                </c:pt>
                <c:pt idx="4972">
                  <c:v>36549</c:v>
                </c:pt>
                <c:pt idx="4973">
                  <c:v>36550</c:v>
                </c:pt>
                <c:pt idx="4974">
                  <c:v>36551</c:v>
                </c:pt>
                <c:pt idx="4975">
                  <c:v>36552</c:v>
                </c:pt>
                <c:pt idx="4976">
                  <c:v>36553</c:v>
                </c:pt>
                <c:pt idx="4977">
                  <c:v>36556</c:v>
                </c:pt>
                <c:pt idx="4978">
                  <c:v>36557</c:v>
                </c:pt>
                <c:pt idx="4979">
                  <c:v>36558</c:v>
                </c:pt>
                <c:pt idx="4980">
                  <c:v>36559</c:v>
                </c:pt>
                <c:pt idx="4981">
                  <c:v>36560</c:v>
                </c:pt>
                <c:pt idx="4982">
                  <c:v>36563</c:v>
                </c:pt>
                <c:pt idx="4983">
                  <c:v>36564</c:v>
                </c:pt>
                <c:pt idx="4984">
                  <c:v>36565</c:v>
                </c:pt>
                <c:pt idx="4985">
                  <c:v>36566</c:v>
                </c:pt>
                <c:pt idx="4986">
                  <c:v>36567</c:v>
                </c:pt>
                <c:pt idx="4987">
                  <c:v>36570</c:v>
                </c:pt>
                <c:pt idx="4988">
                  <c:v>36571</c:v>
                </c:pt>
                <c:pt idx="4989">
                  <c:v>36572</c:v>
                </c:pt>
                <c:pt idx="4990">
                  <c:v>36573</c:v>
                </c:pt>
                <c:pt idx="4991">
                  <c:v>36574</c:v>
                </c:pt>
                <c:pt idx="4992">
                  <c:v>36577</c:v>
                </c:pt>
                <c:pt idx="4993">
                  <c:v>36578</c:v>
                </c:pt>
                <c:pt idx="4994">
                  <c:v>36579</c:v>
                </c:pt>
                <c:pt idx="4995">
                  <c:v>36580</c:v>
                </c:pt>
                <c:pt idx="4996">
                  <c:v>36581</c:v>
                </c:pt>
                <c:pt idx="4997">
                  <c:v>36584</c:v>
                </c:pt>
                <c:pt idx="4998">
                  <c:v>36585</c:v>
                </c:pt>
                <c:pt idx="4999">
                  <c:v>36586</c:v>
                </c:pt>
                <c:pt idx="5000">
                  <c:v>36587</c:v>
                </c:pt>
                <c:pt idx="5001">
                  <c:v>36588</c:v>
                </c:pt>
                <c:pt idx="5002">
                  <c:v>36591</c:v>
                </c:pt>
                <c:pt idx="5003">
                  <c:v>36592</c:v>
                </c:pt>
                <c:pt idx="5004">
                  <c:v>36593</c:v>
                </c:pt>
                <c:pt idx="5005">
                  <c:v>36594</c:v>
                </c:pt>
                <c:pt idx="5006">
                  <c:v>36595</c:v>
                </c:pt>
                <c:pt idx="5007">
                  <c:v>36598</c:v>
                </c:pt>
                <c:pt idx="5008">
                  <c:v>36599</c:v>
                </c:pt>
                <c:pt idx="5009">
                  <c:v>36600</c:v>
                </c:pt>
                <c:pt idx="5010">
                  <c:v>36601</c:v>
                </c:pt>
                <c:pt idx="5011">
                  <c:v>36602</c:v>
                </c:pt>
                <c:pt idx="5012">
                  <c:v>36605</c:v>
                </c:pt>
                <c:pt idx="5013">
                  <c:v>36606</c:v>
                </c:pt>
                <c:pt idx="5014">
                  <c:v>36607</c:v>
                </c:pt>
                <c:pt idx="5015">
                  <c:v>36608</c:v>
                </c:pt>
                <c:pt idx="5016">
                  <c:v>36609</c:v>
                </c:pt>
                <c:pt idx="5017">
                  <c:v>36612</c:v>
                </c:pt>
                <c:pt idx="5018">
                  <c:v>36613</c:v>
                </c:pt>
                <c:pt idx="5019">
                  <c:v>36614</c:v>
                </c:pt>
                <c:pt idx="5020">
                  <c:v>36615</c:v>
                </c:pt>
                <c:pt idx="5021">
                  <c:v>36616</c:v>
                </c:pt>
                <c:pt idx="5022">
                  <c:v>36619</c:v>
                </c:pt>
                <c:pt idx="5023">
                  <c:v>36620</c:v>
                </c:pt>
                <c:pt idx="5024">
                  <c:v>36621</c:v>
                </c:pt>
                <c:pt idx="5025">
                  <c:v>36622</c:v>
                </c:pt>
                <c:pt idx="5026">
                  <c:v>36623</c:v>
                </c:pt>
                <c:pt idx="5027">
                  <c:v>36626</c:v>
                </c:pt>
                <c:pt idx="5028">
                  <c:v>36627</c:v>
                </c:pt>
                <c:pt idx="5029">
                  <c:v>36628</c:v>
                </c:pt>
                <c:pt idx="5030">
                  <c:v>36629</c:v>
                </c:pt>
                <c:pt idx="5031">
                  <c:v>36630</c:v>
                </c:pt>
                <c:pt idx="5032">
                  <c:v>36633</c:v>
                </c:pt>
                <c:pt idx="5033">
                  <c:v>36634</c:v>
                </c:pt>
                <c:pt idx="5034">
                  <c:v>36635</c:v>
                </c:pt>
                <c:pt idx="5035">
                  <c:v>36636</c:v>
                </c:pt>
                <c:pt idx="5036">
                  <c:v>36637</c:v>
                </c:pt>
                <c:pt idx="5037">
                  <c:v>36640</c:v>
                </c:pt>
                <c:pt idx="5038">
                  <c:v>36641</c:v>
                </c:pt>
                <c:pt idx="5039">
                  <c:v>36642</c:v>
                </c:pt>
                <c:pt idx="5040">
                  <c:v>36643</c:v>
                </c:pt>
                <c:pt idx="5041">
                  <c:v>36644</c:v>
                </c:pt>
                <c:pt idx="5042">
                  <c:v>36647</c:v>
                </c:pt>
                <c:pt idx="5043">
                  <c:v>36648</c:v>
                </c:pt>
                <c:pt idx="5044">
                  <c:v>36649</c:v>
                </c:pt>
                <c:pt idx="5045">
                  <c:v>36650</c:v>
                </c:pt>
                <c:pt idx="5046">
                  <c:v>36651</c:v>
                </c:pt>
                <c:pt idx="5047">
                  <c:v>36654</c:v>
                </c:pt>
                <c:pt idx="5048">
                  <c:v>36655</c:v>
                </c:pt>
                <c:pt idx="5049">
                  <c:v>36656</c:v>
                </c:pt>
                <c:pt idx="5050">
                  <c:v>36657</c:v>
                </c:pt>
                <c:pt idx="5051">
                  <c:v>36658</c:v>
                </c:pt>
                <c:pt idx="5052">
                  <c:v>36661</c:v>
                </c:pt>
                <c:pt idx="5053">
                  <c:v>36662</c:v>
                </c:pt>
                <c:pt idx="5054">
                  <c:v>36663</c:v>
                </c:pt>
                <c:pt idx="5055">
                  <c:v>36664</c:v>
                </c:pt>
                <c:pt idx="5056">
                  <c:v>36665</c:v>
                </c:pt>
                <c:pt idx="5057">
                  <c:v>36668</c:v>
                </c:pt>
                <c:pt idx="5058">
                  <c:v>36669</c:v>
                </c:pt>
                <c:pt idx="5059">
                  <c:v>36670</c:v>
                </c:pt>
                <c:pt idx="5060">
                  <c:v>36671</c:v>
                </c:pt>
                <c:pt idx="5061">
                  <c:v>36672</c:v>
                </c:pt>
                <c:pt idx="5062">
                  <c:v>36675</c:v>
                </c:pt>
                <c:pt idx="5063">
                  <c:v>36676</c:v>
                </c:pt>
                <c:pt idx="5064">
                  <c:v>36677</c:v>
                </c:pt>
                <c:pt idx="5065">
                  <c:v>36678</c:v>
                </c:pt>
                <c:pt idx="5066">
                  <c:v>36679</c:v>
                </c:pt>
                <c:pt idx="5067">
                  <c:v>36682</c:v>
                </c:pt>
                <c:pt idx="5068">
                  <c:v>36683</c:v>
                </c:pt>
                <c:pt idx="5069">
                  <c:v>36684</c:v>
                </c:pt>
                <c:pt idx="5070">
                  <c:v>36685</c:v>
                </c:pt>
                <c:pt idx="5071">
                  <c:v>36686</c:v>
                </c:pt>
                <c:pt idx="5072">
                  <c:v>36689</c:v>
                </c:pt>
                <c:pt idx="5073">
                  <c:v>36690</c:v>
                </c:pt>
                <c:pt idx="5074">
                  <c:v>36691</c:v>
                </c:pt>
                <c:pt idx="5075">
                  <c:v>36692</c:v>
                </c:pt>
                <c:pt idx="5076">
                  <c:v>36693</c:v>
                </c:pt>
                <c:pt idx="5077">
                  <c:v>36696</c:v>
                </c:pt>
                <c:pt idx="5078">
                  <c:v>36697</c:v>
                </c:pt>
                <c:pt idx="5079">
                  <c:v>36698</c:v>
                </c:pt>
                <c:pt idx="5080">
                  <c:v>36699</c:v>
                </c:pt>
                <c:pt idx="5081">
                  <c:v>36700</c:v>
                </c:pt>
                <c:pt idx="5082">
                  <c:v>36703</c:v>
                </c:pt>
                <c:pt idx="5083">
                  <c:v>36704</c:v>
                </c:pt>
                <c:pt idx="5084">
                  <c:v>36705</c:v>
                </c:pt>
                <c:pt idx="5085">
                  <c:v>36706</c:v>
                </c:pt>
                <c:pt idx="5086">
                  <c:v>36707</c:v>
                </c:pt>
                <c:pt idx="5087">
                  <c:v>36710</c:v>
                </c:pt>
                <c:pt idx="5088">
                  <c:v>36711</c:v>
                </c:pt>
                <c:pt idx="5089">
                  <c:v>36712</c:v>
                </c:pt>
                <c:pt idx="5090">
                  <c:v>36713</c:v>
                </c:pt>
                <c:pt idx="5091">
                  <c:v>36714</c:v>
                </c:pt>
                <c:pt idx="5092">
                  <c:v>36717</c:v>
                </c:pt>
                <c:pt idx="5093">
                  <c:v>36718</c:v>
                </c:pt>
                <c:pt idx="5094">
                  <c:v>36719</c:v>
                </c:pt>
                <c:pt idx="5095">
                  <c:v>36720</c:v>
                </c:pt>
                <c:pt idx="5096">
                  <c:v>36721</c:v>
                </c:pt>
                <c:pt idx="5097">
                  <c:v>36724</c:v>
                </c:pt>
                <c:pt idx="5098">
                  <c:v>36725</c:v>
                </c:pt>
                <c:pt idx="5099">
                  <c:v>36726</c:v>
                </c:pt>
                <c:pt idx="5100">
                  <c:v>36727</c:v>
                </c:pt>
                <c:pt idx="5101">
                  <c:v>36728</c:v>
                </c:pt>
                <c:pt idx="5102">
                  <c:v>36731</c:v>
                </c:pt>
                <c:pt idx="5103">
                  <c:v>36732</c:v>
                </c:pt>
                <c:pt idx="5104">
                  <c:v>36733</c:v>
                </c:pt>
                <c:pt idx="5105">
                  <c:v>36734</c:v>
                </c:pt>
                <c:pt idx="5106">
                  <c:v>36735</c:v>
                </c:pt>
                <c:pt idx="5107">
                  <c:v>36738</c:v>
                </c:pt>
                <c:pt idx="5108">
                  <c:v>36739</c:v>
                </c:pt>
                <c:pt idx="5109">
                  <c:v>36740</c:v>
                </c:pt>
                <c:pt idx="5110">
                  <c:v>36741</c:v>
                </c:pt>
                <c:pt idx="5111">
                  <c:v>36742</c:v>
                </c:pt>
                <c:pt idx="5112">
                  <c:v>36745</c:v>
                </c:pt>
                <c:pt idx="5113">
                  <c:v>36746</c:v>
                </c:pt>
                <c:pt idx="5114">
                  <c:v>36747</c:v>
                </c:pt>
                <c:pt idx="5115">
                  <c:v>36748</c:v>
                </c:pt>
                <c:pt idx="5116">
                  <c:v>36749</c:v>
                </c:pt>
                <c:pt idx="5117">
                  <c:v>36752</c:v>
                </c:pt>
                <c:pt idx="5118">
                  <c:v>36753</c:v>
                </c:pt>
                <c:pt idx="5119">
                  <c:v>36754</c:v>
                </c:pt>
                <c:pt idx="5120">
                  <c:v>36755</c:v>
                </c:pt>
                <c:pt idx="5121">
                  <c:v>36756</c:v>
                </c:pt>
                <c:pt idx="5122">
                  <c:v>36759</c:v>
                </c:pt>
                <c:pt idx="5123">
                  <c:v>36760</c:v>
                </c:pt>
                <c:pt idx="5124">
                  <c:v>36761</c:v>
                </c:pt>
                <c:pt idx="5125">
                  <c:v>36762</c:v>
                </c:pt>
                <c:pt idx="5126">
                  <c:v>36763</c:v>
                </c:pt>
                <c:pt idx="5127">
                  <c:v>36766</c:v>
                </c:pt>
                <c:pt idx="5128">
                  <c:v>36767</c:v>
                </c:pt>
                <c:pt idx="5129">
                  <c:v>36768</c:v>
                </c:pt>
                <c:pt idx="5130">
                  <c:v>36769</c:v>
                </c:pt>
                <c:pt idx="5131">
                  <c:v>36770</c:v>
                </c:pt>
                <c:pt idx="5132">
                  <c:v>36773</c:v>
                </c:pt>
                <c:pt idx="5133">
                  <c:v>36774</c:v>
                </c:pt>
                <c:pt idx="5134">
                  <c:v>36775</c:v>
                </c:pt>
                <c:pt idx="5135">
                  <c:v>36776</c:v>
                </c:pt>
                <c:pt idx="5136">
                  <c:v>36777</c:v>
                </c:pt>
                <c:pt idx="5137">
                  <c:v>36780</c:v>
                </c:pt>
                <c:pt idx="5138">
                  <c:v>36781</c:v>
                </c:pt>
                <c:pt idx="5139">
                  <c:v>36782</c:v>
                </c:pt>
                <c:pt idx="5140">
                  <c:v>36783</c:v>
                </c:pt>
                <c:pt idx="5141">
                  <c:v>36784</c:v>
                </c:pt>
                <c:pt idx="5142">
                  <c:v>36787</c:v>
                </c:pt>
                <c:pt idx="5143">
                  <c:v>36788</c:v>
                </c:pt>
                <c:pt idx="5144">
                  <c:v>36789</c:v>
                </c:pt>
                <c:pt idx="5145">
                  <c:v>36790</c:v>
                </c:pt>
                <c:pt idx="5146">
                  <c:v>36791</c:v>
                </c:pt>
                <c:pt idx="5147">
                  <c:v>36794</c:v>
                </c:pt>
                <c:pt idx="5148">
                  <c:v>36795</c:v>
                </c:pt>
                <c:pt idx="5149">
                  <c:v>36796</c:v>
                </c:pt>
                <c:pt idx="5150">
                  <c:v>36797</c:v>
                </c:pt>
                <c:pt idx="5151">
                  <c:v>36798</c:v>
                </c:pt>
                <c:pt idx="5152">
                  <c:v>36801</c:v>
                </c:pt>
                <c:pt idx="5153">
                  <c:v>36802</c:v>
                </c:pt>
                <c:pt idx="5154">
                  <c:v>36803</c:v>
                </c:pt>
                <c:pt idx="5155">
                  <c:v>36804</c:v>
                </c:pt>
                <c:pt idx="5156">
                  <c:v>36805</c:v>
                </c:pt>
                <c:pt idx="5157">
                  <c:v>36808</c:v>
                </c:pt>
                <c:pt idx="5158">
                  <c:v>36809</c:v>
                </c:pt>
                <c:pt idx="5159">
                  <c:v>36810</c:v>
                </c:pt>
                <c:pt idx="5160">
                  <c:v>36811</c:v>
                </c:pt>
                <c:pt idx="5161">
                  <c:v>36812</c:v>
                </c:pt>
                <c:pt idx="5162">
                  <c:v>36815</c:v>
                </c:pt>
                <c:pt idx="5163">
                  <c:v>36816</c:v>
                </c:pt>
                <c:pt idx="5164">
                  <c:v>36817</c:v>
                </c:pt>
                <c:pt idx="5165">
                  <c:v>36818</c:v>
                </c:pt>
                <c:pt idx="5166">
                  <c:v>36819</c:v>
                </c:pt>
                <c:pt idx="5167">
                  <c:v>36822</c:v>
                </c:pt>
                <c:pt idx="5168">
                  <c:v>36823</c:v>
                </c:pt>
                <c:pt idx="5169">
                  <c:v>36824</c:v>
                </c:pt>
                <c:pt idx="5170">
                  <c:v>36825</c:v>
                </c:pt>
                <c:pt idx="5171">
                  <c:v>36826</c:v>
                </c:pt>
                <c:pt idx="5172">
                  <c:v>36829</c:v>
                </c:pt>
                <c:pt idx="5173">
                  <c:v>36830</c:v>
                </c:pt>
                <c:pt idx="5174">
                  <c:v>36831</c:v>
                </c:pt>
                <c:pt idx="5175">
                  <c:v>36832</c:v>
                </c:pt>
                <c:pt idx="5176">
                  <c:v>36833</c:v>
                </c:pt>
                <c:pt idx="5177">
                  <c:v>36836</c:v>
                </c:pt>
                <c:pt idx="5178">
                  <c:v>36837</c:v>
                </c:pt>
                <c:pt idx="5179">
                  <c:v>36838</c:v>
                </c:pt>
                <c:pt idx="5180">
                  <c:v>36839</c:v>
                </c:pt>
                <c:pt idx="5181">
                  <c:v>36840</c:v>
                </c:pt>
                <c:pt idx="5182">
                  <c:v>36843</c:v>
                </c:pt>
                <c:pt idx="5183">
                  <c:v>36844</c:v>
                </c:pt>
                <c:pt idx="5184">
                  <c:v>36845</c:v>
                </c:pt>
                <c:pt idx="5185">
                  <c:v>36846</c:v>
                </c:pt>
                <c:pt idx="5186">
                  <c:v>36847</c:v>
                </c:pt>
                <c:pt idx="5187">
                  <c:v>36850</c:v>
                </c:pt>
                <c:pt idx="5188">
                  <c:v>36851</c:v>
                </c:pt>
                <c:pt idx="5189">
                  <c:v>36852</c:v>
                </c:pt>
                <c:pt idx="5190">
                  <c:v>36853</c:v>
                </c:pt>
                <c:pt idx="5191">
                  <c:v>36854</c:v>
                </c:pt>
                <c:pt idx="5192">
                  <c:v>36857</c:v>
                </c:pt>
                <c:pt idx="5193">
                  <c:v>36858</c:v>
                </c:pt>
                <c:pt idx="5194">
                  <c:v>36859</c:v>
                </c:pt>
                <c:pt idx="5195">
                  <c:v>36860</c:v>
                </c:pt>
                <c:pt idx="5196">
                  <c:v>36861</c:v>
                </c:pt>
                <c:pt idx="5197">
                  <c:v>36864</c:v>
                </c:pt>
                <c:pt idx="5198">
                  <c:v>36865</c:v>
                </c:pt>
                <c:pt idx="5199">
                  <c:v>36866</c:v>
                </c:pt>
                <c:pt idx="5200">
                  <c:v>36867</c:v>
                </c:pt>
                <c:pt idx="5201">
                  <c:v>36868</c:v>
                </c:pt>
                <c:pt idx="5202">
                  <c:v>36871</c:v>
                </c:pt>
                <c:pt idx="5203">
                  <c:v>36872</c:v>
                </c:pt>
                <c:pt idx="5204">
                  <c:v>36873</c:v>
                </c:pt>
                <c:pt idx="5205">
                  <c:v>36874</c:v>
                </c:pt>
                <c:pt idx="5206">
                  <c:v>36875</c:v>
                </c:pt>
                <c:pt idx="5207">
                  <c:v>36878</c:v>
                </c:pt>
                <c:pt idx="5208">
                  <c:v>36879</c:v>
                </c:pt>
                <c:pt idx="5209">
                  <c:v>36880</c:v>
                </c:pt>
                <c:pt idx="5210">
                  <c:v>36881</c:v>
                </c:pt>
                <c:pt idx="5211">
                  <c:v>36882</c:v>
                </c:pt>
                <c:pt idx="5212">
                  <c:v>36885</c:v>
                </c:pt>
                <c:pt idx="5213">
                  <c:v>36886</c:v>
                </c:pt>
                <c:pt idx="5214">
                  <c:v>36887</c:v>
                </c:pt>
                <c:pt idx="5215">
                  <c:v>36888</c:v>
                </c:pt>
                <c:pt idx="5216">
                  <c:v>36889</c:v>
                </c:pt>
                <c:pt idx="5217">
                  <c:v>36892</c:v>
                </c:pt>
                <c:pt idx="5218">
                  <c:v>36893</c:v>
                </c:pt>
                <c:pt idx="5219">
                  <c:v>36894</c:v>
                </c:pt>
                <c:pt idx="5220">
                  <c:v>36895</c:v>
                </c:pt>
                <c:pt idx="5221">
                  <c:v>36896</c:v>
                </c:pt>
                <c:pt idx="5222">
                  <c:v>36899</c:v>
                </c:pt>
                <c:pt idx="5223">
                  <c:v>36900</c:v>
                </c:pt>
                <c:pt idx="5224">
                  <c:v>36901</c:v>
                </c:pt>
                <c:pt idx="5225">
                  <c:v>36902</c:v>
                </c:pt>
                <c:pt idx="5226">
                  <c:v>36903</c:v>
                </c:pt>
                <c:pt idx="5227">
                  <c:v>36906</c:v>
                </c:pt>
                <c:pt idx="5228">
                  <c:v>36907</c:v>
                </c:pt>
                <c:pt idx="5229">
                  <c:v>36908</c:v>
                </c:pt>
                <c:pt idx="5230">
                  <c:v>36909</c:v>
                </c:pt>
                <c:pt idx="5231">
                  <c:v>36910</c:v>
                </c:pt>
                <c:pt idx="5232">
                  <c:v>36913</c:v>
                </c:pt>
                <c:pt idx="5233">
                  <c:v>36914</c:v>
                </c:pt>
                <c:pt idx="5234">
                  <c:v>36915</c:v>
                </c:pt>
                <c:pt idx="5235">
                  <c:v>36916</c:v>
                </c:pt>
                <c:pt idx="5236">
                  <c:v>36917</c:v>
                </c:pt>
                <c:pt idx="5237">
                  <c:v>36920</c:v>
                </c:pt>
                <c:pt idx="5238">
                  <c:v>36921</c:v>
                </c:pt>
                <c:pt idx="5239">
                  <c:v>36922</c:v>
                </c:pt>
                <c:pt idx="5240">
                  <c:v>36923</c:v>
                </c:pt>
                <c:pt idx="5241">
                  <c:v>36924</c:v>
                </c:pt>
                <c:pt idx="5242">
                  <c:v>36927</c:v>
                </c:pt>
                <c:pt idx="5243">
                  <c:v>36928</c:v>
                </c:pt>
                <c:pt idx="5244">
                  <c:v>36929</c:v>
                </c:pt>
                <c:pt idx="5245">
                  <c:v>36930</c:v>
                </c:pt>
                <c:pt idx="5246">
                  <c:v>36931</c:v>
                </c:pt>
                <c:pt idx="5247">
                  <c:v>36934</c:v>
                </c:pt>
                <c:pt idx="5248">
                  <c:v>36935</c:v>
                </c:pt>
                <c:pt idx="5249">
                  <c:v>36936</c:v>
                </c:pt>
                <c:pt idx="5250">
                  <c:v>36937</c:v>
                </c:pt>
                <c:pt idx="5251">
                  <c:v>36938</c:v>
                </c:pt>
                <c:pt idx="5252">
                  <c:v>36941</c:v>
                </c:pt>
                <c:pt idx="5253">
                  <c:v>36942</c:v>
                </c:pt>
                <c:pt idx="5254">
                  <c:v>36943</c:v>
                </c:pt>
                <c:pt idx="5255">
                  <c:v>36944</c:v>
                </c:pt>
                <c:pt idx="5256">
                  <c:v>36945</c:v>
                </c:pt>
                <c:pt idx="5257">
                  <c:v>36948</c:v>
                </c:pt>
                <c:pt idx="5258">
                  <c:v>36949</c:v>
                </c:pt>
                <c:pt idx="5259">
                  <c:v>36950</c:v>
                </c:pt>
                <c:pt idx="5260">
                  <c:v>36951</c:v>
                </c:pt>
                <c:pt idx="5261">
                  <c:v>36952</c:v>
                </c:pt>
                <c:pt idx="5262">
                  <c:v>36955</c:v>
                </c:pt>
                <c:pt idx="5263">
                  <c:v>36956</c:v>
                </c:pt>
                <c:pt idx="5264">
                  <c:v>36957</c:v>
                </c:pt>
                <c:pt idx="5265">
                  <c:v>36958</c:v>
                </c:pt>
                <c:pt idx="5266">
                  <c:v>36959</c:v>
                </c:pt>
                <c:pt idx="5267">
                  <c:v>36962</c:v>
                </c:pt>
                <c:pt idx="5268">
                  <c:v>36963</c:v>
                </c:pt>
                <c:pt idx="5269">
                  <c:v>36964</c:v>
                </c:pt>
                <c:pt idx="5270">
                  <c:v>36965</c:v>
                </c:pt>
                <c:pt idx="5271">
                  <c:v>36966</c:v>
                </c:pt>
                <c:pt idx="5272">
                  <c:v>36969</c:v>
                </c:pt>
                <c:pt idx="5273">
                  <c:v>36970</c:v>
                </c:pt>
                <c:pt idx="5274">
                  <c:v>36971</c:v>
                </c:pt>
                <c:pt idx="5275">
                  <c:v>36972</c:v>
                </c:pt>
                <c:pt idx="5276">
                  <c:v>36973</c:v>
                </c:pt>
                <c:pt idx="5277">
                  <c:v>36976</c:v>
                </c:pt>
                <c:pt idx="5278">
                  <c:v>36977</c:v>
                </c:pt>
                <c:pt idx="5279">
                  <c:v>36978</c:v>
                </c:pt>
                <c:pt idx="5280">
                  <c:v>36979</c:v>
                </c:pt>
                <c:pt idx="5281">
                  <c:v>36980</c:v>
                </c:pt>
                <c:pt idx="5282">
                  <c:v>36983</c:v>
                </c:pt>
                <c:pt idx="5283">
                  <c:v>36984</c:v>
                </c:pt>
                <c:pt idx="5284">
                  <c:v>36985</c:v>
                </c:pt>
                <c:pt idx="5285">
                  <c:v>36986</c:v>
                </c:pt>
                <c:pt idx="5286">
                  <c:v>36987</c:v>
                </c:pt>
                <c:pt idx="5287">
                  <c:v>36990</c:v>
                </c:pt>
                <c:pt idx="5288">
                  <c:v>36991</c:v>
                </c:pt>
                <c:pt idx="5289">
                  <c:v>36992</c:v>
                </c:pt>
                <c:pt idx="5290">
                  <c:v>36993</c:v>
                </c:pt>
                <c:pt idx="5291">
                  <c:v>36994</c:v>
                </c:pt>
                <c:pt idx="5292">
                  <c:v>36997</c:v>
                </c:pt>
                <c:pt idx="5293">
                  <c:v>36998</c:v>
                </c:pt>
                <c:pt idx="5294">
                  <c:v>36999</c:v>
                </c:pt>
                <c:pt idx="5295">
                  <c:v>37000</c:v>
                </c:pt>
                <c:pt idx="5296">
                  <c:v>37001</c:v>
                </c:pt>
                <c:pt idx="5297">
                  <c:v>37004</c:v>
                </c:pt>
                <c:pt idx="5298">
                  <c:v>37005</c:v>
                </c:pt>
                <c:pt idx="5299">
                  <c:v>37006</c:v>
                </c:pt>
                <c:pt idx="5300">
                  <c:v>37007</c:v>
                </c:pt>
                <c:pt idx="5301">
                  <c:v>37008</c:v>
                </c:pt>
                <c:pt idx="5302">
                  <c:v>37011</c:v>
                </c:pt>
                <c:pt idx="5303">
                  <c:v>37012</c:v>
                </c:pt>
                <c:pt idx="5304">
                  <c:v>37013</c:v>
                </c:pt>
                <c:pt idx="5305">
                  <c:v>37014</c:v>
                </c:pt>
                <c:pt idx="5306">
                  <c:v>37015</c:v>
                </c:pt>
                <c:pt idx="5307">
                  <c:v>37018</c:v>
                </c:pt>
                <c:pt idx="5308">
                  <c:v>37019</c:v>
                </c:pt>
                <c:pt idx="5309">
                  <c:v>37020</c:v>
                </c:pt>
                <c:pt idx="5310">
                  <c:v>37021</c:v>
                </c:pt>
                <c:pt idx="5311">
                  <c:v>37022</c:v>
                </c:pt>
                <c:pt idx="5312">
                  <c:v>37025</c:v>
                </c:pt>
                <c:pt idx="5313">
                  <c:v>37026</c:v>
                </c:pt>
                <c:pt idx="5314">
                  <c:v>37027</c:v>
                </c:pt>
                <c:pt idx="5315">
                  <c:v>37028</c:v>
                </c:pt>
                <c:pt idx="5316">
                  <c:v>37029</c:v>
                </c:pt>
                <c:pt idx="5317">
                  <c:v>37032</c:v>
                </c:pt>
                <c:pt idx="5318">
                  <c:v>37033</c:v>
                </c:pt>
                <c:pt idx="5319">
                  <c:v>37034</c:v>
                </c:pt>
                <c:pt idx="5320">
                  <c:v>37035</c:v>
                </c:pt>
                <c:pt idx="5321">
                  <c:v>37036</c:v>
                </c:pt>
                <c:pt idx="5322">
                  <c:v>37039</c:v>
                </c:pt>
                <c:pt idx="5323">
                  <c:v>37040</c:v>
                </c:pt>
                <c:pt idx="5324">
                  <c:v>37041</c:v>
                </c:pt>
                <c:pt idx="5325">
                  <c:v>37042</c:v>
                </c:pt>
                <c:pt idx="5326">
                  <c:v>37043</c:v>
                </c:pt>
                <c:pt idx="5327">
                  <c:v>37046</c:v>
                </c:pt>
                <c:pt idx="5328">
                  <c:v>37047</c:v>
                </c:pt>
                <c:pt idx="5329">
                  <c:v>37048</c:v>
                </c:pt>
                <c:pt idx="5330">
                  <c:v>37049</c:v>
                </c:pt>
                <c:pt idx="5331">
                  <c:v>37050</c:v>
                </c:pt>
                <c:pt idx="5332">
                  <c:v>37053</c:v>
                </c:pt>
                <c:pt idx="5333">
                  <c:v>37054</c:v>
                </c:pt>
                <c:pt idx="5334">
                  <c:v>37055</c:v>
                </c:pt>
                <c:pt idx="5335">
                  <c:v>37056</c:v>
                </c:pt>
                <c:pt idx="5336">
                  <c:v>37057</c:v>
                </c:pt>
                <c:pt idx="5337">
                  <c:v>37060</c:v>
                </c:pt>
                <c:pt idx="5338">
                  <c:v>37061</c:v>
                </c:pt>
                <c:pt idx="5339">
                  <c:v>37062</c:v>
                </c:pt>
                <c:pt idx="5340">
                  <c:v>37063</c:v>
                </c:pt>
                <c:pt idx="5341">
                  <c:v>37064</c:v>
                </c:pt>
                <c:pt idx="5342">
                  <c:v>37067</c:v>
                </c:pt>
                <c:pt idx="5343">
                  <c:v>37068</c:v>
                </c:pt>
                <c:pt idx="5344">
                  <c:v>37069</c:v>
                </c:pt>
                <c:pt idx="5345">
                  <c:v>37070</c:v>
                </c:pt>
                <c:pt idx="5346">
                  <c:v>37071</c:v>
                </c:pt>
                <c:pt idx="5347">
                  <c:v>37074</c:v>
                </c:pt>
                <c:pt idx="5348">
                  <c:v>37075</c:v>
                </c:pt>
                <c:pt idx="5349">
                  <c:v>37076</c:v>
                </c:pt>
                <c:pt idx="5350">
                  <c:v>37077</c:v>
                </c:pt>
                <c:pt idx="5351">
                  <c:v>37078</c:v>
                </c:pt>
                <c:pt idx="5352">
                  <c:v>37081</c:v>
                </c:pt>
                <c:pt idx="5353">
                  <c:v>37082</c:v>
                </c:pt>
                <c:pt idx="5354">
                  <c:v>37083</c:v>
                </c:pt>
                <c:pt idx="5355">
                  <c:v>37084</c:v>
                </c:pt>
                <c:pt idx="5356">
                  <c:v>37085</c:v>
                </c:pt>
                <c:pt idx="5357">
                  <c:v>37088</c:v>
                </c:pt>
                <c:pt idx="5358">
                  <c:v>37089</c:v>
                </c:pt>
                <c:pt idx="5359">
                  <c:v>37090</c:v>
                </c:pt>
                <c:pt idx="5360">
                  <c:v>37091</c:v>
                </c:pt>
                <c:pt idx="5361">
                  <c:v>37092</c:v>
                </c:pt>
                <c:pt idx="5362">
                  <c:v>37095</c:v>
                </c:pt>
                <c:pt idx="5363">
                  <c:v>37096</c:v>
                </c:pt>
                <c:pt idx="5364">
                  <c:v>37097</c:v>
                </c:pt>
                <c:pt idx="5365">
                  <c:v>37098</c:v>
                </c:pt>
                <c:pt idx="5366">
                  <c:v>37099</c:v>
                </c:pt>
                <c:pt idx="5367">
                  <c:v>37102</c:v>
                </c:pt>
                <c:pt idx="5368">
                  <c:v>37103</c:v>
                </c:pt>
                <c:pt idx="5369">
                  <c:v>37104</c:v>
                </c:pt>
                <c:pt idx="5370">
                  <c:v>37105</c:v>
                </c:pt>
                <c:pt idx="5371">
                  <c:v>37106</c:v>
                </c:pt>
                <c:pt idx="5372">
                  <c:v>37109</c:v>
                </c:pt>
                <c:pt idx="5373">
                  <c:v>37110</c:v>
                </c:pt>
                <c:pt idx="5374">
                  <c:v>37111</c:v>
                </c:pt>
                <c:pt idx="5375">
                  <c:v>37112</c:v>
                </c:pt>
                <c:pt idx="5376">
                  <c:v>37113</c:v>
                </c:pt>
                <c:pt idx="5377">
                  <c:v>37116</c:v>
                </c:pt>
                <c:pt idx="5378">
                  <c:v>37117</c:v>
                </c:pt>
                <c:pt idx="5379">
                  <c:v>37118</c:v>
                </c:pt>
                <c:pt idx="5380">
                  <c:v>37119</c:v>
                </c:pt>
                <c:pt idx="5381">
                  <c:v>37120</c:v>
                </c:pt>
                <c:pt idx="5382">
                  <c:v>37123</c:v>
                </c:pt>
                <c:pt idx="5383">
                  <c:v>37124</c:v>
                </c:pt>
                <c:pt idx="5384">
                  <c:v>37125</c:v>
                </c:pt>
                <c:pt idx="5385">
                  <c:v>37126</c:v>
                </c:pt>
                <c:pt idx="5386">
                  <c:v>37127</c:v>
                </c:pt>
                <c:pt idx="5387">
                  <c:v>37130</c:v>
                </c:pt>
                <c:pt idx="5388">
                  <c:v>37131</c:v>
                </c:pt>
                <c:pt idx="5389">
                  <c:v>37132</c:v>
                </c:pt>
                <c:pt idx="5390">
                  <c:v>37133</c:v>
                </c:pt>
                <c:pt idx="5391">
                  <c:v>37134</c:v>
                </c:pt>
                <c:pt idx="5392">
                  <c:v>37137</c:v>
                </c:pt>
                <c:pt idx="5393">
                  <c:v>37138</c:v>
                </c:pt>
                <c:pt idx="5394">
                  <c:v>37139</c:v>
                </c:pt>
                <c:pt idx="5395">
                  <c:v>37140</c:v>
                </c:pt>
                <c:pt idx="5396">
                  <c:v>37141</c:v>
                </c:pt>
                <c:pt idx="5397">
                  <c:v>37144</c:v>
                </c:pt>
                <c:pt idx="5398">
                  <c:v>37145</c:v>
                </c:pt>
                <c:pt idx="5399">
                  <c:v>37146</c:v>
                </c:pt>
                <c:pt idx="5400">
                  <c:v>37147</c:v>
                </c:pt>
                <c:pt idx="5401">
                  <c:v>37148</c:v>
                </c:pt>
                <c:pt idx="5402">
                  <c:v>37151</c:v>
                </c:pt>
                <c:pt idx="5403">
                  <c:v>37152</c:v>
                </c:pt>
                <c:pt idx="5404">
                  <c:v>37153</c:v>
                </c:pt>
                <c:pt idx="5405">
                  <c:v>37154</c:v>
                </c:pt>
                <c:pt idx="5406">
                  <c:v>37155</c:v>
                </c:pt>
                <c:pt idx="5407">
                  <c:v>37158</c:v>
                </c:pt>
                <c:pt idx="5408">
                  <c:v>37159</c:v>
                </c:pt>
                <c:pt idx="5409">
                  <c:v>37160</c:v>
                </c:pt>
                <c:pt idx="5410">
                  <c:v>37161</c:v>
                </c:pt>
                <c:pt idx="5411">
                  <c:v>37162</c:v>
                </c:pt>
                <c:pt idx="5412">
                  <c:v>37165</c:v>
                </c:pt>
                <c:pt idx="5413">
                  <c:v>37166</c:v>
                </c:pt>
                <c:pt idx="5414">
                  <c:v>37167</c:v>
                </c:pt>
                <c:pt idx="5415">
                  <c:v>37168</c:v>
                </c:pt>
                <c:pt idx="5416">
                  <c:v>37169</c:v>
                </c:pt>
                <c:pt idx="5417">
                  <c:v>37172</c:v>
                </c:pt>
                <c:pt idx="5418">
                  <c:v>37173</c:v>
                </c:pt>
                <c:pt idx="5419">
                  <c:v>37174</c:v>
                </c:pt>
                <c:pt idx="5420">
                  <c:v>37175</c:v>
                </c:pt>
                <c:pt idx="5421">
                  <c:v>37176</c:v>
                </c:pt>
                <c:pt idx="5422">
                  <c:v>37179</c:v>
                </c:pt>
                <c:pt idx="5423">
                  <c:v>37180</c:v>
                </c:pt>
                <c:pt idx="5424">
                  <c:v>37181</c:v>
                </c:pt>
                <c:pt idx="5425">
                  <c:v>37182</c:v>
                </c:pt>
                <c:pt idx="5426">
                  <c:v>37183</c:v>
                </c:pt>
                <c:pt idx="5427">
                  <c:v>37186</c:v>
                </c:pt>
                <c:pt idx="5428">
                  <c:v>37187</c:v>
                </c:pt>
                <c:pt idx="5429">
                  <c:v>37188</c:v>
                </c:pt>
                <c:pt idx="5430">
                  <c:v>37189</c:v>
                </c:pt>
                <c:pt idx="5431">
                  <c:v>37190</c:v>
                </c:pt>
                <c:pt idx="5432">
                  <c:v>37193</c:v>
                </c:pt>
                <c:pt idx="5433">
                  <c:v>37194</c:v>
                </c:pt>
                <c:pt idx="5434">
                  <c:v>37195</c:v>
                </c:pt>
                <c:pt idx="5435">
                  <c:v>37196</c:v>
                </c:pt>
                <c:pt idx="5436">
                  <c:v>37197</c:v>
                </c:pt>
                <c:pt idx="5437">
                  <c:v>37200</c:v>
                </c:pt>
                <c:pt idx="5438">
                  <c:v>37201</c:v>
                </c:pt>
                <c:pt idx="5439">
                  <c:v>37202</c:v>
                </c:pt>
                <c:pt idx="5440">
                  <c:v>37203</c:v>
                </c:pt>
                <c:pt idx="5441">
                  <c:v>37204</c:v>
                </c:pt>
                <c:pt idx="5442">
                  <c:v>37207</c:v>
                </c:pt>
                <c:pt idx="5443">
                  <c:v>37208</c:v>
                </c:pt>
                <c:pt idx="5444">
                  <c:v>37209</c:v>
                </c:pt>
                <c:pt idx="5445">
                  <c:v>37210</c:v>
                </c:pt>
                <c:pt idx="5446">
                  <c:v>37211</c:v>
                </c:pt>
                <c:pt idx="5447">
                  <c:v>37214</c:v>
                </c:pt>
                <c:pt idx="5448">
                  <c:v>37215</c:v>
                </c:pt>
                <c:pt idx="5449">
                  <c:v>37216</c:v>
                </c:pt>
                <c:pt idx="5450">
                  <c:v>37217</c:v>
                </c:pt>
                <c:pt idx="5451">
                  <c:v>37218</c:v>
                </c:pt>
                <c:pt idx="5452">
                  <c:v>37221</c:v>
                </c:pt>
                <c:pt idx="5453">
                  <c:v>37222</c:v>
                </c:pt>
                <c:pt idx="5454">
                  <c:v>37223</c:v>
                </c:pt>
                <c:pt idx="5455">
                  <c:v>37224</c:v>
                </c:pt>
                <c:pt idx="5456">
                  <c:v>37225</c:v>
                </c:pt>
                <c:pt idx="5457">
                  <c:v>37228</c:v>
                </c:pt>
                <c:pt idx="5458">
                  <c:v>37229</c:v>
                </c:pt>
                <c:pt idx="5459">
                  <c:v>37230</c:v>
                </c:pt>
                <c:pt idx="5460">
                  <c:v>37231</c:v>
                </c:pt>
                <c:pt idx="5461">
                  <c:v>37232</c:v>
                </c:pt>
                <c:pt idx="5462">
                  <c:v>37235</c:v>
                </c:pt>
                <c:pt idx="5463">
                  <c:v>37236</c:v>
                </c:pt>
                <c:pt idx="5464">
                  <c:v>37237</c:v>
                </c:pt>
                <c:pt idx="5465">
                  <c:v>37238</c:v>
                </c:pt>
                <c:pt idx="5466">
                  <c:v>37239</c:v>
                </c:pt>
                <c:pt idx="5467">
                  <c:v>37242</c:v>
                </c:pt>
                <c:pt idx="5468">
                  <c:v>37243</c:v>
                </c:pt>
                <c:pt idx="5469">
                  <c:v>37244</c:v>
                </c:pt>
                <c:pt idx="5470">
                  <c:v>37245</c:v>
                </c:pt>
                <c:pt idx="5471">
                  <c:v>37246</c:v>
                </c:pt>
                <c:pt idx="5472">
                  <c:v>37249</c:v>
                </c:pt>
                <c:pt idx="5473">
                  <c:v>37250</c:v>
                </c:pt>
                <c:pt idx="5474">
                  <c:v>37251</c:v>
                </c:pt>
                <c:pt idx="5475">
                  <c:v>37252</c:v>
                </c:pt>
                <c:pt idx="5476">
                  <c:v>37253</c:v>
                </c:pt>
                <c:pt idx="5477">
                  <c:v>37256</c:v>
                </c:pt>
                <c:pt idx="5478">
                  <c:v>37257</c:v>
                </c:pt>
                <c:pt idx="5479">
                  <c:v>37258</c:v>
                </c:pt>
                <c:pt idx="5480">
                  <c:v>37259</c:v>
                </c:pt>
                <c:pt idx="5481">
                  <c:v>37260</c:v>
                </c:pt>
                <c:pt idx="5482">
                  <c:v>37263</c:v>
                </c:pt>
                <c:pt idx="5483">
                  <c:v>37264</c:v>
                </c:pt>
                <c:pt idx="5484">
                  <c:v>37265</c:v>
                </c:pt>
                <c:pt idx="5485">
                  <c:v>37266</c:v>
                </c:pt>
                <c:pt idx="5486">
                  <c:v>37267</c:v>
                </c:pt>
                <c:pt idx="5487">
                  <c:v>37270</c:v>
                </c:pt>
                <c:pt idx="5488">
                  <c:v>37271</c:v>
                </c:pt>
                <c:pt idx="5489">
                  <c:v>37272</c:v>
                </c:pt>
                <c:pt idx="5490">
                  <c:v>37273</c:v>
                </c:pt>
                <c:pt idx="5491">
                  <c:v>37274</c:v>
                </c:pt>
                <c:pt idx="5492">
                  <c:v>37277</c:v>
                </c:pt>
                <c:pt idx="5493">
                  <c:v>37278</c:v>
                </c:pt>
                <c:pt idx="5494">
                  <c:v>37279</c:v>
                </c:pt>
                <c:pt idx="5495">
                  <c:v>37280</c:v>
                </c:pt>
                <c:pt idx="5496">
                  <c:v>37281</c:v>
                </c:pt>
                <c:pt idx="5497">
                  <c:v>37284</c:v>
                </c:pt>
                <c:pt idx="5498">
                  <c:v>37285</c:v>
                </c:pt>
                <c:pt idx="5499">
                  <c:v>37286</c:v>
                </c:pt>
                <c:pt idx="5500">
                  <c:v>37287</c:v>
                </c:pt>
                <c:pt idx="5501">
                  <c:v>37288</c:v>
                </c:pt>
                <c:pt idx="5502">
                  <c:v>37291</c:v>
                </c:pt>
                <c:pt idx="5503">
                  <c:v>37292</c:v>
                </c:pt>
                <c:pt idx="5504">
                  <c:v>37293</c:v>
                </c:pt>
                <c:pt idx="5505">
                  <c:v>37294</c:v>
                </c:pt>
                <c:pt idx="5506">
                  <c:v>37295</c:v>
                </c:pt>
                <c:pt idx="5507">
                  <c:v>37298</c:v>
                </c:pt>
                <c:pt idx="5508">
                  <c:v>37299</c:v>
                </c:pt>
                <c:pt idx="5509">
                  <c:v>37300</c:v>
                </c:pt>
                <c:pt idx="5510">
                  <c:v>37301</c:v>
                </c:pt>
                <c:pt idx="5511">
                  <c:v>37302</c:v>
                </c:pt>
                <c:pt idx="5512">
                  <c:v>37305</c:v>
                </c:pt>
                <c:pt idx="5513">
                  <c:v>37306</c:v>
                </c:pt>
                <c:pt idx="5514">
                  <c:v>37307</c:v>
                </c:pt>
                <c:pt idx="5515">
                  <c:v>37308</c:v>
                </c:pt>
                <c:pt idx="5516">
                  <c:v>37309</c:v>
                </c:pt>
                <c:pt idx="5517">
                  <c:v>37312</c:v>
                </c:pt>
                <c:pt idx="5518">
                  <c:v>37313</c:v>
                </c:pt>
                <c:pt idx="5519">
                  <c:v>37314</c:v>
                </c:pt>
                <c:pt idx="5520">
                  <c:v>37315</c:v>
                </c:pt>
                <c:pt idx="5521">
                  <c:v>37316</c:v>
                </c:pt>
                <c:pt idx="5522">
                  <c:v>37319</c:v>
                </c:pt>
                <c:pt idx="5523">
                  <c:v>37320</c:v>
                </c:pt>
                <c:pt idx="5524">
                  <c:v>37321</c:v>
                </c:pt>
                <c:pt idx="5525">
                  <c:v>37322</c:v>
                </c:pt>
                <c:pt idx="5526">
                  <c:v>37323</c:v>
                </c:pt>
                <c:pt idx="5527">
                  <c:v>37326</c:v>
                </c:pt>
                <c:pt idx="5528">
                  <c:v>37327</c:v>
                </c:pt>
                <c:pt idx="5529">
                  <c:v>37328</c:v>
                </c:pt>
                <c:pt idx="5530">
                  <c:v>37329</c:v>
                </c:pt>
                <c:pt idx="5531">
                  <c:v>37330</c:v>
                </c:pt>
                <c:pt idx="5532">
                  <c:v>37333</c:v>
                </c:pt>
                <c:pt idx="5533">
                  <c:v>37334</c:v>
                </c:pt>
                <c:pt idx="5534">
                  <c:v>37335</c:v>
                </c:pt>
                <c:pt idx="5535">
                  <c:v>37336</c:v>
                </c:pt>
                <c:pt idx="5536">
                  <c:v>37337</c:v>
                </c:pt>
                <c:pt idx="5537">
                  <c:v>37340</c:v>
                </c:pt>
                <c:pt idx="5538">
                  <c:v>37341</c:v>
                </c:pt>
                <c:pt idx="5539">
                  <c:v>37342</c:v>
                </c:pt>
                <c:pt idx="5540">
                  <c:v>37343</c:v>
                </c:pt>
                <c:pt idx="5541">
                  <c:v>37344</c:v>
                </c:pt>
                <c:pt idx="5542">
                  <c:v>37347</c:v>
                </c:pt>
                <c:pt idx="5543">
                  <c:v>37348</c:v>
                </c:pt>
                <c:pt idx="5544">
                  <c:v>37349</c:v>
                </c:pt>
                <c:pt idx="5545">
                  <c:v>37350</c:v>
                </c:pt>
                <c:pt idx="5546">
                  <c:v>37351</c:v>
                </c:pt>
                <c:pt idx="5547">
                  <c:v>37354</c:v>
                </c:pt>
                <c:pt idx="5548">
                  <c:v>37355</c:v>
                </c:pt>
                <c:pt idx="5549">
                  <c:v>37356</c:v>
                </c:pt>
                <c:pt idx="5550">
                  <c:v>37357</c:v>
                </c:pt>
                <c:pt idx="5551">
                  <c:v>37358</c:v>
                </c:pt>
                <c:pt idx="5552">
                  <c:v>37361</c:v>
                </c:pt>
                <c:pt idx="5553">
                  <c:v>37362</c:v>
                </c:pt>
                <c:pt idx="5554">
                  <c:v>37363</c:v>
                </c:pt>
                <c:pt idx="5555">
                  <c:v>37364</c:v>
                </c:pt>
                <c:pt idx="5556">
                  <c:v>37365</c:v>
                </c:pt>
                <c:pt idx="5557">
                  <c:v>37368</c:v>
                </c:pt>
                <c:pt idx="5558">
                  <c:v>37369</c:v>
                </c:pt>
                <c:pt idx="5559">
                  <c:v>37370</c:v>
                </c:pt>
                <c:pt idx="5560">
                  <c:v>37371</c:v>
                </c:pt>
                <c:pt idx="5561">
                  <c:v>37372</c:v>
                </c:pt>
                <c:pt idx="5562">
                  <c:v>37375</c:v>
                </c:pt>
                <c:pt idx="5563">
                  <c:v>37376</c:v>
                </c:pt>
                <c:pt idx="5564">
                  <c:v>37377</c:v>
                </c:pt>
                <c:pt idx="5565">
                  <c:v>37378</c:v>
                </c:pt>
                <c:pt idx="5566">
                  <c:v>37379</c:v>
                </c:pt>
                <c:pt idx="5567">
                  <c:v>37382</c:v>
                </c:pt>
                <c:pt idx="5568">
                  <c:v>37383</c:v>
                </c:pt>
                <c:pt idx="5569">
                  <c:v>37384</c:v>
                </c:pt>
                <c:pt idx="5570">
                  <c:v>37385</c:v>
                </c:pt>
                <c:pt idx="5571">
                  <c:v>37386</c:v>
                </c:pt>
                <c:pt idx="5572">
                  <c:v>37389</c:v>
                </c:pt>
                <c:pt idx="5573">
                  <c:v>37390</c:v>
                </c:pt>
                <c:pt idx="5574">
                  <c:v>37391</c:v>
                </c:pt>
                <c:pt idx="5575">
                  <c:v>37392</c:v>
                </c:pt>
                <c:pt idx="5576">
                  <c:v>37393</c:v>
                </c:pt>
                <c:pt idx="5577">
                  <c:v>37396</c:v>
                </c:pt>
                <c:pt idx="5578">
                  <c:v>37397</c:v>
                </c:pt>
                <c:pt idx="5579">
                  <c:v>37398</c:v>
                </c:pt>
                <c:pt idx="5580">
                  <c:v>37399</c:v>
                </c:pt>
                <c:pt idx="5581">
                  <c:v>37400</c:v>
                </c:pt>
                <c:pt idx="5582">
                  <c:v>37403</c:v>
                </c:pt>
                <c:pt idx="5583">
                  <c:v>37404</c:v>
                </c:pt>
                <c:pt idx="5584">
                  <c:v>37405</c:v>
                </c:pt>
                <c:pt idx="5585">
                  <c:v>37406</c:v>
                </c:pt>
                <c:pt idx="5586">
                  <c:v>37407</c:v>
                </c:pt>
                <c:pt idx="5587">
                  <c:v>37410</c:v>
                </c:pt>
                <c:pt idx="5588">
                  <c:v>37411</c:v>
                </c:pt>
                <c:pt idx="5589">
                  <c:v>37412</c:v>
                </c:pt>
                <c:pt idx="5590">
                  <c:v>37413</c:v>
                </c:pt>
                <c:pt idx="5591">
                  <c:v>37414</c:v>
                </c:pt>
                <c:pt idx="5592">
                  <c:v>37417</c:v>
                </c:pt>
                <c:pt idx="5593">
                  <c:v>37418</c:v>
                </c:pt>
                <c:pt idx="5594">
                  <c:v>37419</c:v>
                </c:pt>
                <c:pt idx="5595">
                  <c:v>37420</c:v>
                </c:pt>
                <c:pt idx="5596">
                  <c:v>37421</c:v>
                </c:pt>
                <c:pt idx="5597">
                  <c:v>37424</c:v>
                </c:pt>
                <c:pt idx="5598">
                  <c:v>37425</c:v>
                </c:pt>
                <c:pt idx="5599">
                  <c:v>37426</c:v>
                </c:pt>
                <c:pt idx="5600">
                  <c:v>37427</c:v>
                </c:pt>
                <c:pt idx="5601">
                  <c:v>37428</c:v>
                </c:pt>
                <c:pt idx="5602">
                  <c:v>37431</c:v>
                </c:pt>
                <c:pt idx="5603">
                  <c:v>37432</c:v>
                </c:pt>
                <c:pt idx="5604">
                  <c:v>37433</c:v>
                </c:pt>
                <c:pt idx="5605">
                  <c:v>37434</c:v>
                </c:pt>
                <c:pt idx="5606">
                  <c:v>37435</c:v>
                </c:pt>
                <c:pt idx="5607">
                  <c:v>37438</c:v>
                </c:pt>
                <c:pt idx="5608">
                  <c:v>37439</c:v>
                </c:pt>
                <c:pt idx="5609">
                  <c:v>37440</c:v>
                </c:pt>
                <c:pt idx="5610">
                  <c:v>37441</c:v>
                </c:pt>
                <c:pt idx="5611">
                  <c:v>37442</c:v>
                </c:pt>
                <c:pt idx="5612">
                  <c:v>37445</c:v>
                </c:pt>
                <c:pt idx="5613">
                  <c:v>37446</c:v>
                </c:pt>
                <c:pt idx="5614">
                  <c:v>37447</c:v>
                </c:pt>
                <c:pt idx="5615">
                  <c:v>37448</c:v>
                </c:pt>
                <c:pt idx="5616">
                  <c:v>37449</c:v>
                </c:pt>
                <c:pt idx="5617">
                  <c:v>37452</c:v>
                </c:pt>
                <c:pt idx="5618">
                  <c:v>37453</c:v>
                </c:pt>
                <c:pt idx="5619">
                  <c:v>37454</c:v>
                </c:pt>
                <c:pt idx="5620">
                  <c:v>37455</c:v>
                </c:pt>
                <c:pt idx="5621">
                  <c:v>37456</c:v>
                </c:pt>
                <c:pt idx="5622">
                  <c:v>37459</c:v>
                </c:pt>
                <c:pt idx="5623">
                  <c:v>37460</c:v>
                </c:pt>
                <c:pt idx="5624">
                  <c:v>37461</c:v>
                </c:pt>
                <c:pt idx="5625">
                  <c:v>37462</c:v>
                </c:pt>
                <c:pt idx="5626">
                  <c:v>37463</c:v>
                </c:pt>
                <c:pt idx="5627">
                  <c:v>37466</c:v>
                </c:pt>
                <c:pt idx="5628">
                  <c:v>37467</c:v>
                </c:pt>
                <c:pt idx="5629">
                  <c:v>37468</c:v>
                </c:pt>
                <c:pt idx="5630">
                  <c:v>37469</c:v>
                </c:pt>
                <c:pt idx="5631">
                  <c:v>37470</c:v>
                </c:pt>
                <c:pt idx="5632">
                  <c:v>37473</c:v>
                </c:pt>
                <c:pt idx="5633">
                  <c:v>37474</c:v>
                </c:pt>
                <c:pt idx="5634">
                  <c:v>37475</c:v>
                </c:pt>
                <c:pt idx="5635">
                  <c:v>37476</c:v>
                </c:pt>
                <c:pt idx="5636">
                  <c:v>37477</c:v>
                </c:pt>
                <c:pt idx="5637">
                  <c:v>37480</c:v>
                </c:pt>
                <c:pt idx="5638">
                  <c:v>37481</c:v>
                </c:pt>
                <c:pt idx="5639">
                  <c:v>37482</c:v>
                </c:pt>
                <c:pt idx="5640">
                  <c:v>37483</c:v>
                </c:pt>
                <c:pt idx="5641">
                  <c:v>37484</c:v>
                </c:pt>
                <c:pt idx="5642">
                  <c:v>37487</c:v>
                </c:pt>
                <c:pt idx="5643">
                  <c:v>37488</c:v>
                </c:pt>
                <c:pt idx="5644">
                  <c:v>37489</c:v>
                </c:pt>
                <c:pt idx="5645">
                  <c:v>37490</c:v>
                </c:pt>
                <c:pt idx="5646">
                  <c:v>37491</c:v>
                </c:pt>
                <c:pt idx="5647">
                  <c:v>37494</c:v>
                </c:pt>
                <c:pt idx="5648">
                  <c:v>37495</c:v>
                </c:pt>
                <c:pt idx="5649">
                  <c:v>37496</c:v>
                </c:pt>
                <c:pt idx="5650">
                  <c:v>37497</c:v>
                </c:pt>
                <c:pt idx="5651">
                  <c:v>37498</c:v>
                </c:pt>
                <c:pt idx="5652">
                  <c:v>37501</c:v>
                </c:pt>
                <c:pt idx="5653">
                  <c:v>37502</c:v>
                </c:pt>
                <c:pt idx="5654">
                  <c:v>37503</c:v>
                </c:pt>
                <c:pt idx="5655">
                  <c:v>37504</c:v>
                </c:pt>
                <c:pt idx="5656">
                  <c:v>37505</c:v>
                </c:pt>
                <c:pt idx="5657">
                  <c:v>37508</c:v>
                </c:pt>
                <c:pt idx="5658">
                  <c:v>37509</c:v>
                </c:pt>
                <c:pt idx="5659">
                  <c:v>37510</c:v>
                </c:pt>
                <c:pt idx="5660">
                  <c:v>37511</c:v>
                </c:pt>
                <c:pt idx="5661">
                  <c:v>37512</c:v>
                </c:pt>
                <c:pt idx="5662">
                  <c:v>37515</c:v>
                </c:pt>
                <c:pt idx="5663">
                  <c:v>37516</c:v>
                </c:pt>
                <c:pt idx="5664">
                  <c:v>37517</c:v>
                </c:pt>
                <c:pt idx="5665">
                  <c:v>37518</c:v>
                </c:pt>
                <c:pt idx="5666">
                  <c:v>37519</c:v>
                </c:pt>
                <c:pt idx="5667">
                  <c:v>37522</c:v>
                </c:pt>
                <c:pt idx="5668">
                  <c:v>37523</c:v>
                </c:pt>
                <c:pt idx="5669">
                  <c:v>37524</c:v>
                </c:pt>
                <c:pt idx="5670">
                  <c:v>37525</c:v>
                </c:pt>
                <c:pt idx="5671">
                  <c:v>37526</c:v>
                </c:pt>
                <c:pt idx="5672">
                  <c:v>37529</c:v>
                </c:pt>
                <c:pt idx="5673">
                  <c:v>37530</c:v>
                </c:pt>
                <c:pt idx="5674">
                  <c:v>37531</c:v>
                </c:pt>
                <c:pt idx="5675">
                  <c:v>37532</c:v>
                </c:pt>
                <c:pt idx="5676">
                  <c:v>37533</c:v>
                </c:pt>
                <c:pt idx="5677">
                  <c:v>37536</c:v>
                </c:pt>
                <c:pt idx="5678">
                  <c:v>37537</c:v>
                </c:pt>
                <c:pt idx="5679">
                  <c:v>37538</c:v>
                </c:pt>
                <c:pt idx="5680">
                  <c:v>37539</c:v>
                </c:pt>
                <c:pt idx="5681">
                  <c:v>37540</c:v>
                </c:pt>
                <c:pt idx="5682">
                  <c:v>37543</c:v>
                </c:pt>
                <c:pt idx="5683">
                  <c:v>37544</c:v>
                </c:pt>
                <c:pt idx="5684">
                  <c:v>37545</c:v>
                </c:pt>
                <c:pt idx="5685">
                  <c:v>37546</c:v>
                </c:pt>
                <c:pt idx="5686">
                  <c:v>37547</c:v>
                </c:pt>
                <c:pt idx="5687">
                  <c:v>37550</c:v>
                </c:pt>
                <c:pt idx="5688">
                  <c:v>37551</c:v>
                </c:pt>
                <c:pt idx="5689">
                  <c:v>37552</c:v>
                </c:pt>
                <c:pt idx="5690">
                  <c:v>37553</c:v>
                </c:pt>
                <c:pt idx="5691">
                  <c:v>37554</c:v>
                </c:pt>
                <c:pt idx="5692">
                  <c:v>37557</c:v>
                </c:pt>
                <c:pt idx="5693">
                  <c:v>37558</c:v>
                </c:pt>
                <c:pt idx="5694">
                  <c:v>37559</c:v>
                </c:pt>
                <c:pt idx="5695">
                  <c:v>37560</c:v>
                </c:pt>
                <c:pt idx="5696">
                  <c:v>37561</c:v>
                </c:pt>
                <c:pt idx="5697">
                  <c:v>37564</c:v>
                </c:pt>
                <c:pt idx="5698">
                  <c:v>37565</c:v>
                </c:pt>
                <c:pt idx="5699">
                  <c:v>37566</c:v>
                </c:pt>
                <c:pt idx="5700">
                  <c:v>37567</c:v>
                </c:pt>
                <c:pt idx="5701">
                  <c:v>37568</c:v>
                </c:pt>
                <c:pt idx="5702">
                  <c:v>37571</c:v>
                </c:pt>
                <c:pt idx="5703">
                  <c:v>37572</c:v>
                </c:pt>
                <c:pt idx="5704">
                  <c:v>37573</c:v>
                </c:pt>
                <c:pt idx="5705">
                  <c:v>37574</c:v>
                </c:pt>
                <c:pt idx="5706">
                  <c:v>37575</c:v>
                </c:pt>
                <c:pt idx="5707">
                  <c:v>37578</c:v>
                </c:pt>
                <c:pt idx="5708">
                  <c:v>37579</c:v>
                </c:pt>
                <c:pt idx="5709">
                  <c:v>37580</c:v>
                </c:pt>
                <c:pt idx="5710">
                  <c:v>37581</c:v>
                </c:pt>
                <c:pt idx="5711">
                  <c:v>37582</c:v>
                </c:pt>
                <c:pt idx="5712">
                  <c:v>37585</c:v>
                </c:pt>
                <c:pt idx="5713">
                  <c:v>37586</c:v>
                </c:pt>
                <c:pt idx="5714">
                  <c:v>37587</c:v>
                </c:pt>
                <c:pt idx="5715">
                  <c:v>37588</c:v>
                </c:pt>
                <c:pt idx="5716">
                  <c:v>37589</c:v>
                </c:pt>
                <c:pt idx="5717">
                  <c:v>37592</c:v>
                </c:pt>
                <c:pt idx="5718">
                  <c:v>37593</c:v>
                </c:pt>
                <c:pt idx="5719">
                  <c:v>37594</c:v>
                </c:pt>
                <c:pt idx="5720">
                  <c:v>37595</c:v>
                </c:pt>
                <c:pt idx="5721">
                  <c:v>37596</c:v>
                </c:pt>
                <c:pt idx="5722">
                  <c:v>37599</c:v>
                </c:pt>
                <c:pt idx="5723">
                  <c:v>37600</c:v>
                </c:pt>
                <c:pt idx="5724">
                  <c:v>37601</c:v>
                </c:pt>
                <c:pt idx="5725">
                  <c:v>37602</c:v>
                </c:pt>
                <c:pt idx="5726">
                  <c:v>37603</c:v>
                </c:pt>
                <c:pt idx="5727">
                  <c:v>37606</c:v>
                </c:pt>
                <c:pt idx="5728">
                  <c:v>37607</c:v>
                </c:pt>
                <c:pt idx="5729">
                  <c:v>37608</c:v>
                </c:pt>
                <c:pt idx="5730">
                  <c:v>37609</c:v>
                </c:pt>
                <c:pt idx="5731">
                  <c:v>37610</c:v>
                </c:pt>
                <c:pt idx="5732">
                  <c:v>37613</c:v>
                </c:pt>
                <c:pt idx="5733">
                  <c:v>37614</c:v>
                </c:pt>
                <c:pt idx="5734">
                  <c:v>37615</c:v>
                </c:pt>
                <c:pt idx="5735">
                  <c:v>37616</c:v>
                </c:pt>
                <c:pt idx="5736">
                  <c:v>37617</c:v>
                </c:pt>
                <c:pt idx="5737">
                  <c:v>37620</c:v>
                </c:pt>
                <c:pt idx="5738">
                  <c:v>37621</c:v>
                </c:pt>
                <c:pt idx="5739">
                  <c:v>37622</c:v>
                </c:pt>
                <c:pt idx="5740">
                  <c:v>37623</c:v>
                </c:pt>
                <c:pt idx="5741">
                  <c:v>37624</c:v>
                </c:pt>
                <c:pt idx="5742">
                  <c:v>37627</c:v>
                </c:pt>
                <c:pt idx="5743">
                  <c:v>37628</c:v>
                </c:pt>
                <c:pt idx="5744">
                  <c:v>37629</c:v>
                </c:pt>
                <c:pt idx="5745">
                  <c:v>37630</c:v>
                </c:pt>
                <c:pt idx="5746">
                  <c:v>37631</c:v>
                </c:pt>
                <c:pt idx="5747">
                  <c:v>37634</c:v>
                </c:pt>
                <c:pt idx="5748">
                  <c:v>37635</c:v>
                </c:pt>
                <c:pt idx="5749">
                  <c:v>37636</c:v>
                </c:pt>
                <c:pt idx="5750">
                  <c:v>37637</c:v>
                </c:pt>
                <c:pt idx="5751">
                  <c:v>37638</c:v>
                </c:pt>
                <c:pt idx="5752">
                  <c:v>37641</c:v>
                </c:pt>
                <c:pt idx="5753">
                  <c:v>37642</c:v>
                </c:pt>
                <c:pt idx="5754">
                  <c:v>37643</c:v>
                </c:pt>
                <c:pt idx="5755">
                  <c:v>37644</c:v>
                </c:pt>
                <c:pt idx="5756">
                  <c:v>37645</c:v>
                </c:pt>
                <c:pt idx="5757">
                  <c:v>37648</c:v>
                </c:pt>
                <c:pt idx="5758">
                  <c:v>37649</c:v>
                </c:pt>
                <c:pt idx="5759">
                  <c:v>37650</c:v>
                </c:pt>
                <c:pt idx="5760">
                  <c:v>37651</c:v>
                </c:pt>
                <c:pt idx="5761">
                  <c:v>37652</c:v>
                </c:pt>
                <c:pt idx="5762">
                  <c:v>37655</c:v>
                </c:pt>
                <c:pt idx="5763">
                  <c:v>37656</c:v>
                </c:pt>
                <c:pt idx="5764">
                  <c:v>37657</c:v>
                </c:pt>
                <c:pt idx="5765">
                  <c:v>37658</c:v>
                </c:pt>
                <c:pt idx="5766">
                  <c:v>37659</c:v>
                </c:pt>
                <c:pt idx="5767">
                  <c:v>37662</c:v>
                </c:pt>
                <c:pt idx="5768">
                  <c:v>37663</c:v>
                </c:pt>
                <c:pt idx="5769">
                  <c:v>37664</c:v>
                </c:pt>
                <c:pt idx="5770">
                  <c:v>37665</c:v>
                </c:pt>
                <c:pt idx="5771">
                  <c:v>37666</c:v>
                </c:pt>
                <c:pt idx="5772">
                  <c:v>37669</c:v>
                </c:pt>
                <c:pt idx="5773">
                  <c:v>37670</c:v>
                </c:pt>
                <c:pt idx="5774">
                  <c:v>37671</c:v>
                </c:pt>
                <c:pt idx="5775">
                  <c:v>37672</c:v>
                </c:pt>
                <c:pt idx="5776">
                  <c:v>37673</c:v>
                </c:pt>
                <c:pt idx="5777">
                  <c:v>37676</c:v>
                </c:pt>
                <c:pt idx="5778">
                  <c:v>37677</c:v>
                </c:pt>
                <c:pt idx="5779">
                  <c:v>37678</c:v>
                </c:pt>
                <c:pt idx="5780">
                  <c:v>37679</c:v>
                </c:pt>
                <c:pt idx="5781">
                  <c:v>37680</c:v>
                </c:pt>
                <c:pt idx="5782">
                  <c:v>37683</c:v>
                </c:pt>
                <c:pt idx="5783">
                  <c:v>37684</c:v>
                </c:pt>
                <c:pt idx="5784">
                  <c:v>37685</c:v>
                </c:pt>
                <c:pt idx="5785">
                  <c:v>37686</c:v>
                </c:pt>
                <c:pt idx="5786">
                  <c:v>37687</c:v>
                </c:pt>
                <c:pt idx="5787">
                  <c:v>37690</c:v>
                </c:pt>
                <c:pt idx="5788">
                  <c:v>37691</c:v>
                </c:pt>
                <c:pt idx="5789">
                  <c:v>37692</c:v>
                </c:pt>
                <c:pt idx="5790">
                  <c:v>37693</c:v>
                </c:pt>
                <c:pt idx="5791">
                  <c:v>37694</c:v>
                </c:pt>
                <c:pt idx="5792">
                  <c:v>37697</c:v>
                </c:pt>
                <c:pt idx="5793">
                  <c:v>37698</c:v>
                </c:pt>
                <c:pt idx="5794">
                  <c:v>37699</c:v>
                </c:pt>
                <c:pt idx="5795">
                  <c:v>37700</c:v>
                </c:pt>
                <c:pt idx="5796">
                  <c:v>37701</c:v>
                </c:pt>
                <c:pt idx="5797">
                  <c:v>37704</c:v>
                </c:pt>
                <c:pt idx="5798">
                  <c:v>37705</c:v>
                </c:pt>
                <c:pt idx="5799">
                  <c:v>37706</c:v>
                </c:pt>
                <c:pt idx="5800">
                  <c:v>37707</c:v>
                </c:pt>
                <c:pt idx="5801">
                  <c:v>37708</c:v>
                </c:pt>
                <c:pt idx="5802">
                  <c:v>37711</c:v>
                </c:pt>
                <c:pt idx="5803">
                  <c:v>37712</c:v>
                </c:pt>
                <c:pt idx="5804">
                  <c:v>37713</c:v>
                </c:pt>
                <c:pt idx="5805">
                  <c:v>37714</c:v>
                </c:pt>
                <c:pt idx="5806">
                  <c:v>37715</c:v>
                </c:pt>
                <c:pt idx="5807">
                  <c:v>37718</c:v>
                </c:pt>
                <c:pt idx="5808">
                  <c:v>37719</c:v>
                </c:pt>
                <c:pt idx="5809">
                  <c:v>37720</c:v>
                </c:pt>
                <c:pt idx="5810">
                  <c:v>37721</c:v>
                </c:pt>
                <c:pt idx="5811">
                  <c:v>37722</c:v>
                </c:pt>
                <c:pt idx="5812">
                  <c:v>37725</c:v>
                </c:pt>
                <c:pt idx="5813">
                  <c:v>37726</c:v>
                </c:pt>
                <c:pt idx="5814">
                  <c:v>37727</c:v>
                </c:pt>
                <c:pt idx="5815">
                  <c:v>37728</c:v>
                </c:pt>
                <c:pt idx="5816">
                  <c:v>37729</c:v>
                </c:pt>
                <c:pt idx="5817">
                  <c:v>37732</c:v>
                </c:pt>
                <c:pt idx="5818">
                  <c:v>37733</c:v>
                </c:pt>
                <c:pt idx="5819">
                  <c:v>37734</c:v>
                </c:pt>
                <c:pt idx="5820">
                  <c:v>37735</c:v>
                </c:pt>
                <c:pt idx="5821">
                  <c:v>37736</c:v>
                </c:pt>
                <c:pt idx="5822">
                  <c:v>37739</c:v>
                </c:pt>
                <c:pt idx="5823">
                  <c:v>37740</c:v>
                </c:pt>
                <c:pt idx="5824">
                  <c:v>37741</c:v>
                </c:pt>
                <c:pt idx="5825">
                  <c:v>37742</c:v>
                </c:pt>
                <c:pt idx="5826">
                  <c:v>37743</c:v>
                </c:pt>
                <c:pt idx="5827">
                  <c:v>37746</c:v>
                </c:pt>
                <c:pt idx="5828">
                  <c:v>37747</c:v>
                </c:pt>
                <c:pt idx="5829">
                  <c:v>37748</c:v>
                </c:pt>
                <c:pt idx="5830">
                  <c:v>37749</c:v>
                </c:pt>
                <c:pt idx="5831">
                  <c:v>37750</c:v>
                </c:pt>
                <c:pt idx="5832">
                  <c:v>37753</c:v>
                </c:pt>
                <c:pt idx="5833">
                  <c:v>37754</c:v>
                </c:pt>
                <c:pt idx="5834">
                  <c:v>37755</c:v>
                </c:pt>
                <c:pt idx="5835">
                  <c:v>37756</c:v>
                </c:pt>
                <c:pt idx="5836">
                  <c:v>37757</c:v>
                </c:pt>
                <c:pt idx="5837">
                  <c:v>37760</c:v>
                </c:pt>
                <c:pt idx="5838">
                  <c:v>37761</c:v>
                </c:pt>
                <c:pt idx="5839">
                  <c:v>37762</c:v>
                </c:pt>
                <c:pt idx="5840">
                  <c:v>37763</c:v>
                </c:pt>
                <c:pt idx="5841">
                  <c:v>37764</c:v>
                </c:pt>
                <c:pt idx="5842">
                  <c:v>37767</c:v>
                </c:pt>
                <c:pt idx="5843">
                  <c:v>37768</c:v>
                </c:pt>
                <c:pt idx="5844">
                  <c:v>37769</c:v>
                </c:pt>
                <c:pt idx="5845">
                  <c:v>37770</c:v>
                </c:pt>
                <c:pt idx="5846">
                  <c:v>37771</c:v>
                </c:pt>
                <c:pt idx="5847">
                  <c:v>37774</c:v>
                </c:pt>
                <c:pt idx="5848">
                  <c:v>37775</c:v>
                </c:pt>
                <c:pt idx="5849">
                  <c:v>37776</c:v>
                </c:pt>
                <c:pt idx="5850">
                  <c:v>37777</c:v>
                </c:pt>
                <c:pt idx="5851">
                  <c:v>37778</c:v>
                </c:pt>
                <c:pt idx="5852">
                  <c:v>37781</c:v>
                </c:pt>
                <c:pt idx="5853">
                  <c:v>37782</c:v>
                </c:pt>
                <c:pt idx="5854">
                  <c:v>37783</c:v>
                </c:pt>
                <c:pt idx="5855">
                  <c:v>37784</c:v>
                </c:pt>
                <c:pt idx="5856">
                  <c:v>37785</c:v>
                </c:pt>
                <c:pt idx="5857">
                  <c:v>37788</c:v>
                </c:pt>
                <c:pt idx="5858">
                  <c:v>37789</c:v>
                </c:pt>
                <c:pt idx="5859">
                  <c:v>37790</c:v>
                </c:pt>
                <c:pt idx="5860">
                  <c:v>37791</c:v>
                </c:pt>
                <c:pt idx="5861">
                  <c:v>37792</c:v>
                </c:pt>
                <c:pt idx="5862">
                  <c:v>37795</c:v>
                </c:pt>
                <c:pt idx="5863">
                  <c:v>37796</c:v>
                </c:pt>
                <c:pt idx="5864">
                  <c:v>37797</c:v>
                </c:pt>
                <c:pt idx="5865">
                  <c:v>37798</c:v>
                </c:pt>
                <c:pt idx="5866">
                  <c:v>37799</c:v>
                </c:pt>
                <c:pt idx="5867">
                  <c:v>37802</c:v>
                </c:pt>
                <c:pt idx="5868">
                  <c:v>37803</c:v>
                </c:pt>
                <c:pt idx="5869">
                  <c:v>37804</c:v>
                </c:pt>
                <c:pt idx="5870">
                  <c:v>37805</c:v>
                </c:pt>
                <c:pt idx="5871">
                  <c:v>37806</c:v>
                </c:pt>
                <c:pt idx="5872">
                  <c:v>37809</c:v>
                </c:pt>
                <c:pt idx="5873">
                  <c:v>37810</c:v>
                </c:pt>
                <c:pt idx="5874">
                  <c:v>37811</c:v>
                </c:pt>
                <c:pt idx="5875">
                  <c:v>37812</c:v>
                </c:pt>
                <c:pt idx="5876">
                  <c:v>37813</c:v>
                </c:pt>
                <c:pt idx="5877">
                  <c:v>37816</c:v>
                </c:pt>
                <c:pt idx="5878">
                  <c:v>37817</c:v>
                </c:pt>
                <c:pt idx="5879">
                  <c:v>37818</c:v>
                </c:pt>
                <c:pt idx="5880">
                  <c:v>37819</c:v>
                </c:pt>
                <c:pt idx="5881">
                  <c:v>37820</c:v>
                </c:pt>
                <c:pt idx="5882">
                  <c:v>37823</c:v>
                </c:pt>
                <c:pt idx="5883">
                  <c:v>37824</c:v>
                </c:pt>
                <c:pt idx="5884">
                  <c:v>37825</c:v>
                </c:pt>
                <c:pt idx="5885">
                  <c:v>37826</c:v>
                </c:pt>
                <c:pt idx="5886">
                  <c:v>37827</c:v>
                </c:pt>
                <c:pt idx="5887">
                  <c:v>37830</c:v>
                </c:pt>
                <c:pt idx="5888">
                  <c:v>37831</c:v>
                </c:pt>
                <c:pt idx="5889">
                  <c:v>37832</c:v>
                </c:pt>
                <c:pt idx="5890">
                  <c:v>37833</c:v>
                </c:pt>
                <c:pt idx="5891">
                  <c:v>37834</c:v>
                </c:pt>
                <c:pt idx="5892">
                  <c:v>37837</c:v>
                </c:pt>
                <c:pt idx="5893">
                  <c:v>37838</c:v>
                </c:pt>
                <c:pt idx="5894">
                  <c:v>37839</c:v>
                </c:pt>
                <c:pt idx="5895">
                  <c:v>37840</c:v>
                </c:pt>
                <c:pt idx="5896">
                  <c:v>37841</c:v>
                </c:pt>
                <c:pt idx="5897">
                  <c:v>37844</c:v>
                </c:pt>
                <c:pt idx="5898">
                  <c:v>37845</c:v>
                </c:pt>
                <c:pt idx="5899">
                  <c:v>37846</c:v>
                </c:pt>
                <c:pt idx="5900">
                  <c:v>37847</c:v>
                </c:pt>
                <c:pt idx="5901">
                  <c:v>37848</c:v>
                </c:pt>
                <c:pt idx="5902">
                  <c:v>37851</c:v>
                </c:pt>
                <c:pt idx="5903">
                  <c:v>37852</c:v>
                </c:pt>
                <c:pt idx="5904">
                  <c:v>37853</c:v>
                </c:pt>
                <c:pt idx="5905">
                  <c:v>37854</c:v>
                </c:pt>
                <c:pt idx="5906">
                  <c:v>37855</c:v>
                </c:pt>
                <c:pt idx="5907">
                  <c:v>37858</c:v>
                </c:pt>
                <c:pt idx="5908">
                  <c:v>37859</c:v>
                </c:pt>
                <c:pt idx="5909">
                  <c:v>37860</c:v>
                </c:pt>
                <c:pt idx="5910">
                  <c:v>37861</c:v>
                </c:pt>
                <c:pt idx="5911">
                  <c:v>37862</c:v>
                </c:pt>
                <c:pt idx="5912">
                  <c:v>37865</c:v>
                </c:pt>
                <c:pt idx="5913">
                  <c:v>37866</c:v>
                </c:pt>
                <c:pt idx="5914">
                  <c:v>37867</c:v>
                </c:pt>
                <c:pt idx="5915">
                  <c:v>37868</c:v>
                </c:pt>
                <c:pt idx="5916">
                  <c:v>37869</c:v>
                </c:pt>
                <c:pt idx="5917">
                  <c:v>37872</c:v>
                </c:pt>
                <c:pt idx="5918">
                  <c:v>37873</c:v>
                </c:pt>
                <c:pt idx="5919">
                  <c:v>37874</c:v>
                </c:pt>
                <c:pt idx="5920">
                  <c:v>37875</c:v>
                </c:pt>
                <c:pt idx="5921">
                  <c:v>37876</c:v>
                </c:pt>
                <c:pt idx="5922">
                  <c:v>37879</c:v>
                </c:pt>
                <c:pt idx="5923">
                  <c:v>37880</c:v>
                </c:pt>
                <c:pt idx="5924">
                  <c:v>37881</c:v>
                </c:pt>
                <c:pt idx="5925">
                  <c:v>37882</c:v>
                </c:pt>
                <c:pt idx="5926">
                  <c:v>37883</c:v>
                </c:pt>
                <c:pt idx="5927">
                  <c:v>37886</c:v>
                </c:pt>
                <c:pt idx="5928">
                  <c:v>37887</c:v>
                </c:pt>
                <c:pt idx="5929">
                  <c:v>37888</c:v>
                </c:pt>
                <c:pt idx="5930">
                  <c:v>37889</c:v>
                </c:pt>
                <c:pt idx="5931">
                  <c:v>37890</c:v>
                </c:pt>
                <c:pt idx="5932">
                  <c:v>37893</c:v>
                </c:pt>
                <c:pt idx="5933">
                  <c:v>37894</c:v>
                </c:pt>
                <c:pt idx="5934">
                  <c:v>37895</c:v>
                </c:pt>
                <c:pt idx="5935">
                  <c:v>37896</c:v>
                </c:pt>
                <c:pt idx="5936">
                  <c:v>37897</c:v>
                </c:pt>
                <c:pt idx="5937">
                  <c:v>37900</c:v>
                </c:pt>
                <c:pt idx="5938">
                  <c:v>37901</c:v>
                </c:pt>
                <c:pt idx="5939">
                  <c:v>37902</c:v>
                </c:pt>
                <c:pt idx="5940">
                  <c:v>37903</c:v>
                </c:pt>
                <c:pt idx="5941">
                  <c:v>37904</c:v>
                </c:pt>
                <c:pt idx="5942">
                  <c:v>37907</c:v>
                </c:pt>
                <c:pt idx="5943">
                  <c:v>37908</c:v>
                </c:pt>
                <c:pt idx="5944">
                  <c:v>37909</c:v>
                </c:pt>
                <c:pt idx="5945">
                  <c:v>37910</c:v>
                </c:pt>
                <c:pt idx="5946">
                  <c:v>37911</c:v>
                </c:pt>
                <c:pt idx="5947">
                  <c:v>37914</c:v>
                </c:pt>
                <c:pt idx="5948">
                  <c:v>37915</c:v>
                </c:pt>
                <c:pt idx="5949">
                  <c:v>37916</c:v>
                </c:pt>
                <c:pt idx="5950">
                  <c:v>37917</c:v>
                </c:pt>
                <c:pt idx="5951">
                  <c:v>37918</c:v>
                </c:pt>
                <c:pt idx="5952">
                  <c:v>37921</c:v>
                </c:pt>
                <c:pt idx="5953">
                  <c:v>37922</c:v>
                </c:pt>
                <c:pt idx="5954">
                  <c:v>37923</c:v>
                </c:pt>
                <c:pt idx="5955">
                  <c:v>37924</c:v>
                </c:pt>
                <c:pt idx="5956">
                  <c:v>37925</c:v>
                </c:pt>
                <c:pt idx="5957">
                  <c:v>37928</c:v>
                </c:pt>
                <c:pt idx="5958">
                  <c:v>37929</c:v>
                </c:pt>
                <c:pt idx="5959">
                  <c:v>37930</c:v>
                </c:pt>
                <c:pt idx="5960">
                  <c:v>37931</c:v>
                </c:pt>
                <c:pt idx="5961">
                  <c:v>37932</c:v>
                </c:pt>
                <c:pt idx="5962">
                  <c:v>37935</c:v>
                </c:pt>
                <c:pt idx="5963">
                  <c:v>37936</c:v>
                </c:pt>
                <c:pt idx="5964">
                  <c:v>37937</c:v>
                </c:pt>
                <c:pt idx="5965">
                  <c:v>37938</c:v>
                </c:pt>
                <c:pt idx="5966">
                  <c:v>37939</c:v>
                </c:pt>
                <c:pt idx="5967">
                  <c:v>37942</c:v>
                </c:pt>
                <c:pt idx="5968">
                  <c:v>37943</c:v>
                </c:pt>
                <c:pt idx="5969">
                  <c:v>37944</c:v>
                </c:pt>
                <c:pt idx="5970">
                  <c:v>37945</c:v>
                </c:pt>
                <c:pt idx="5971">
                  <c:v>37946</c:v>
                </c:pt>
                <c:pt idx="5972">
                  <c:v>37949</c:v>
                </c:pt>
                <c:pt idx="5973">
                  <c:v>37950</c:v>
                </c:pt>
                <c:pt idx="5974">
                  <c:v>37951</c:v>
                </c:pt>
                <c:pt idx="5975">
                  <c:v>37952</c:v>
                </c:pt>
                <c:pt idx="5976">
                  <c:v>37953</c:v>
                </c:pt>
                <c:pt idx="5977">
                  <c:v>37956</c:v>
                </c:pt>
                <c:pt idx="5978">
                  <c:v>37957</c:v>
                </c:pt>
                <c:pt idx="5979">
                  <c:v>37958</c:v>
                </c:pt>
                <c:pt idx="5980">
                  <c:v>37959</c:v>
                </c:pt>
                <c:pt idx="5981">
                  <c:v>37960</c:v>
                </c:pt>
                <c:pt idx="5982">
                  <c:v>37963</c:v>
                </c:pt>
                <c:pt idx="5983">
                  <c:v>37964</c:v>
                </c:pt>
                <c:pt idx="5984">
                  <c:v>37965</c:v>
                </c:pt>
                <c:pt idx="5985">
                  <c:v>37966</c:v>
                </c:pt>
                <c:pt idx="5986">
                  <c:v>37967</c:v>
                </c:pt>
                <c:pt idx="5987">
                  <c:v>37970</c:v>
                </c:pt>
                <c:pt idx="5988">
                  <c:v>37971</c:v>
                </c:pt>
                <c:pt idx="5989">
                  <c:v>37972</c:v>
                </c:pt>
                <c:pt idx="5990">
                  <c:v>37973</c:v>
                </c:pt>
                <c:pt idx="5991">
                  <c:v>37974</c:v>
                </c:pt>
                <c:pt idx="5992">
                  <c:v>37977</c:v>
                </c:pt>
                <c:pt idx="5993">
                  <c:v>37978</c:v>
                </c:pt>
                <c:pt idx="5994">
                  <c:v>37979</c:v>
                </c:pt>
                <c:pt idx="5995">
                  <c:v>37980</c:v>
                </c:pt>
                <c:pt idx="5996">
                  <c:v>37981</c:v>
                </c:pt>
                <c:pt idx="5997">
                  <c:v>37984</c:v>
                </c:pt>
                <c:pt idx="5998">
                  <c:v>37985</c:v>
                </c:pt>
                <c:pt idx="5999">
                  <c:v>37986</c:v>
                </c:pt>
                <c:pt idx="6000">
                  <c:v>37987</c:v>
                </c:pt>
                <c:pt idx="6001">
                  <c:v>37988</c:v>
                </c:pt>
                <c:pt idx="6002">
                  <c:v>37991</c:v>
                </c:pt>
                <c:pt idx="6003">
                  <c:v>37992</c:v>
                </c:pt>
                <c:pt idx="6004">
                  <c:v>37993</c:v>
                </c:pt>
                <c:pt idx="6005">
                  <c:v>37994</c:v>
                </c:pt>
                <c:pt idx="6006">
                  <c:v>37995</c:v>
                </c:pt>
                <c:pt idx="6007">
                  <c:v>37998</c:v>
                </c:pt>
                <c:pt idx="6008">
                  <c:v>37999</c:v>
                </c:pt>
                <c:pt idx="6009">
                  <c:v>38000</c:v>
                </c:pt>
                <c:pt idx="6010">
                  <c:v>38001</c:v>
                </c:pt>
                <c:pt idx="6011">
                  <c:v>38002</c:v>
                </c:pt>
                <c:pt idx="6012">
                  <c:v>38005</c:v>
                </c:pt>
                <c:pt idx="6013">
                  <c:v>38006</c:v>
                </c:pt>
                <c:pt idx="6014">
                  <c:v>38007</c:v>
                </c:pt>
                <c:pt idx="6015">
                  <c:v>38008</c:v>
                </c:pt>
                <c:pt idx="6016">
                  <c:v>38009</c:v>
                </c:pt>
                <c:pt idx="6017">
                  <c:v>38012</c:v>
                </c:pt>
                <c:pt idx="6018">
                  <c:v>38013</c:v>
                </c:pt>
                <c:pt idx="6019">
                  <c:v>38014</c:v>
                </c:pt>
                <c:pt idx="6020">
                  <c:v>38015</c:v>
                </c:pt>
                <c:pt idx="6021">
                  <c:v>38016</c:v>
                </c:pt>
                <c:pt idx="6022">
                  <c:v>38019</c:v>
                </c:pt>
                <c:pt idx="6023">
                  <c:v>38020</c:v>
                </c:pt>
                <c:pt idx="6024">
                  <c:v>38021</c:v>
                </c:pt>
                <c:pt idx="6025">
                  <c:v>38022</c:v>
                </c:pt>
                <c:pt idx="6026">
                  <c:v>38023</c:v>
                </c:pt>
                <c:pt idx="6027">
                  <c:v>38026</c:v>
                </c:pt>
                <c:pt idx="6028">
                  <c:v>38027</c:v>
                </c:pt>
                <c:pt idx="6029">
                  <c:v>38028</c:v>
                </c:pt>
                <c:pt idx="6030">
                  <c:v>38029</c:v>
                </c:pt>
                <c:pt idx="6031">
                  <c:v>38030</c:v>
                </c:pt>
                <c:pt idx="6032">
                  <c:v>38033</c:v>
                </c:pt>
                <c:pt idx="6033">
                  <c:v>38034</c:v>
                </c:pt>
                <c:pt idx="6034">
                  <c:v>38035</c:v>
                </c:pt>
                <c:pt idx="6035">
                  <c:v>38036</c:v>
                </c:pt>
                <c:pt idx="6036">
                  <c:v>38037</c:v>
                </c:pt>
                <c:pt idx="6037">
                  <c:v>38040</c:v>
                </c:pt>
                <c:pt idx="6038">
                  <c:v>38041</c:v>
                </c:pt>
                <c:pt idx="6039">
                  <c:v>38042</c:v>
                </c:pt>
                <c:pt idx="6040">
                  <c:v>38043</c:v>
                </c:pt>
                <c:pt idx="6041">
                  <c:v>38044</c:v>
                </c:pt>
                <c:pt idx="6042">
                  <c:v>38047</c:v>
                </c:pt>
                <c:pt idx="6043">
                  <c:v>38048</c:v>
                </c:pt>
                <c:pt idx="6044">
                  <c:v>38049</c:v>
                </c:pt>
                <c:pt idx="6045">
                  <c:v>38050</c:v>
                </c:pt>
                <c:pt idx="6046">
                  <c:v>38051</c:v>
                </c:pt>
                <c:pt idx="6047">
                  <c:v>38054</c:v>
                </c:pt>
                <c:pt idx="6048">
                  <c:v>38055</c:v>
                </c:pt>
                <c:pt idx="6049">
                  <c:v>38056</c:v>
                </c:pt>
                <c:pt idx="6050">
                  <c:v>38057</c:v>
                </c:pt>
                <c:pt idx="6051">
                  <c:v>38058</c:v>
                </c:pt>
                <c:pt idx="6052">
                  <c:v>38061</c:v>
                </c:pt>
                <c:pt idx="6053">
                  <c:v>38062</c:v>
                </c:pt>
                <c:pt idx="6054">
                  <c:v>38063</c:v>
                </c:pt>
                <c:pt idx="6055">
                  <c:v>38064</c:v>
                </c:pt>
                <c:pt idx="6056">
                  <c:v>38065</c:v>
                </c:pt>
                <c:pt idx="6057">
                  <c:v>38068</c:v>
                </c:pt>
                <c:pt idx="6058">
                  <c:v>38069</c:v>
                </c:pt>
                <c:pt idx="6059">
                  <c:v>38070</c:v>
                </c:pt>
                <c:pt idx="6060">
                  <c:v>38071</c:v>
                </c:pt>
                <c:pt idx="6061">
                  <c:v>38072</c:v>
                </c:pt>
                <c:pt idx="6062">
                  <c:v>38075</c:v>
                </c:pt>
                <c:pt idx="6063">
                  <c:v>38076</c:v>
                </c:pt>
                <c:pt idx="6064">
                  <c:v>38077</c:v>
                </c:pt>
                <c:pt idx="6065">
                  <c:v>38078</c:v>
                </c:pt>
                <c:pt idx="6066">
                  <c:v>38079</c:v>
                </c:pt>
                <c:pt idx="6067">
                  <c:v>38082</c:v>
                </c:pt>
                <c:pt idx="6068">
                  <c:v>38083</c:v>
                </c:pt>
                <c:pt idx="6069">
                  <c:v>38084</c:v>
                </c:pt>
                <c:pt idx="6070">
                  <c:v>38085</c:v>
                </c:pt>
                <c:pt idx="6071">
                  <c:v>38086</c:v>
                </c:pt>
                <c:pt idx="6072">
                  <c:v>38089</c:v>
                </c:pt>
                <c:pt idx="6073">
                  <c:v>38090</c:v>
                </c:pt>
                <c:pt idx="6074">
                  <c:v>38091</c:v>
                </c:pt>
                <c:pt idx="6075">
                  <c:v>38092</c:v>
                </c:pt>
                <c:pt idx="6076">
                  <c:v>38093</c:v>
                </c:pt>
                <c:pt idx="6077">
                  <c:v>38096</c:v>
                </c:pt>
                <c:pt idx="6078">
                  <c:v>38097</c:v>
                </c:pt>
                <c:pt idx="6079">
                  <c:v>38098</c:v>
                </c:pt>
                <c:pt idx="6080">
                  <c:v>38099</c:v>
                </c:pt>
                <c:pt idx="6081">
                  <c:v>38100</c:v>
                </c:pt>
                <c:pt idx="6082">
                  <c:v>38103</c:v>
                </c:pt>
                <c:pt idx="6083">
                  <c:v>38104</c:v>
                </c:pt>
                <c:pt idx="6084">
                  <c:v>38105</c:v>
                </c:pt>
                <c:pt idx="6085">
                  <c:v>38106</c:v>
                </c:pt>
                <c:pt idx="6086">
                  <c:v>38107</c:v>
                </c:pt>
                <c:pt idx="6087">
                  <c:v>38110</c:v>
                </c:pt>
                <c:pt idx="6088">
                  <c:v>38111</c:v>
                </c:pt>
                <c:pt idx="6089">
                  <c:v>38112</c:v>
                </c:pt>
                <c:pt idx="6090">
                  <c:v>38113</c:v>
                </c:pt>
                <c:pt idx="6091">
                  <c:v>38114</c:v>
                </c:pt>
                <c:pt idx="6092">
                  <c:v>38117</c:v>
                </c:pt>
                <c:pt idx="6093">
                  <c:v>38118</c:v>
                </c:pt>
                <c:pt idx="6094">
                  <c:v>38119</c:v>
                </c:pt>
                <c:pt idx="6095">
                  <c:v>38120</c:v>
                </c:pt>
                <c:pt idx="6096">
                  <c:v>38121</c:v>
                </c:pt>
                <c:pt idx="6097">
                  <c:v>38124</c:v>
                </c:pt>
                <c:pt idx="6098">
                  <c:v>38125</c:v>
                </c:pt>
                <c:pt idx="6099">
                  <c:v>38126</c:v>
                </c:pt>
                <c:pt idx="6100">
                  <c:v>38127</c:v>
                </c:pt>
                <c:pt idx="6101">
                  <c:v>38128</c:v>
                </c:pt>
                <c:pt idx="6102">
                  <c:v>38131</c:v>
                </c:pt>
                <c:pt idx="6103">
                  <c:v>38132</c:v>
                </c:pt>
                <c:pt idx="6104">
                  <c:v>38133</c:v>
                </c:pt>
                <c:pt idx="6105">
                  <c:v>38134</c:v>
                </c:pt>
                <c:pt idx="6106">
                  <c:v>38135</c:v>
                </c:pt>
                <c:pt idx="6107">
                  <c:v>38138</c:v>
                </c:pt>
                <c:pt idx="6108">
                  <c:v>38139</c:v>
                </c:pt>
                <c:pt idx="6109">
                  <c:v>38140</c:v>
                </c:pt>
                <c:pt idx="6110">
                  <c:v>38141</c:v>
                </c:pt>
                <c:pt idx="6111">
                  <c:v>38142</c:v>
                </c:pt>
                <c:pt idx="6112">
                  <c:v>38145</c:v>
                </c:pt>
                <c:pt idx="6113">
                  <c:v>38146</c:v>
                </c:pt>
                <c:pt idx="6114">
                  <c:v>38147</c:v>
                </c:pt>
                <c:pt idx="6115">
                  <c:v>38148</c:v>
                </c:pt>
                <c:pt idx="6116">
                  <c:v>38149</c:v>
                </c:pt>
                <c:pt idx="6117">
                  <c:v>38152</c:v>
                </c:pt>
                <c:pt idx="6118">
                  <c:v>38153</c:v>
                </c:pt>
                <c:pt idx="6119">
                  <c:v>38154</c:v>
                </c:pt>
                <c:pt idx="6120">
                  <c:v>38155</c:v>
                </c:pt>
                <c:pt idx="6121">
                  <c:v>38156</c:v>
                </c:pt>
                <c:pt idx="6122">
                  <c:v>38159</c:v>
                </c:pt>
                <c:pt idx="6123">
                  <c:v>38160</c:v>
                </c:pt>
                <c:pt idx="6124">
                  <c:v>38161</c:v>
                </c:pt>
                <c:pt idx="6125">
                  <c:v>38162</c:v>
                </c:pt>
                <c:pt idx="6126">
                  <c:v>38163</c:v>
                </c:pt>
                <c:pt idx="6127">
                  <c:v>38166</c:v>
                </c:pt>
                <c:pt idx="6128">
                  <c:v>38167</c:v>
                </c:pt>
                <c:pt idx="6129">
                  <c:v>38168</c:v>
                </c:pt>
                <c:pt idx="6130">
                  <c:v>38169</c:v>
                </c:pt>
                <c:pt idx="6131">
                  <c:v>38170</c:v>
                </c:pt>
                <c:pt idx="6132">
                  <c:v>38173</c:v>
                </c:pt>
                <c:pt idx="6133">
                  <c:v>38174</c:v>
                </c:pt>
                <c:pt idx="6134">
                  <c:v>38175</c:v>
                </c:pt>
                <c:pt idx="6135">
                  <c:v>38176</c:v>
                </c:pt>
                <c:pt idx="6136">
                  <c:v>38177</c:v>
                </c:pt>
                <c:pt idx="6137">
                  <c:v>38180</c:v>
                </c:pt>
                <c:pt idx="6138">
                  <c:v>38181</c:v>
                </c:pt>
                <c:pt idx="6139">
                  <c:v>38182</c:v>
                </c:pt>
                <c:pt idx="6140">
                  <c:v>38183</c:v>
                </c:pt>
                <c:pt idx="6141">
                  <c:v>38184</c:v>
                </c:pt>
                <c:pt idx="6142">
                  <c:v>38187</c:v>
                </c:pt>
                <c:pt idx="6143">
                  <c:v>38188</c:v>
                </c:pt>
                <c:pt idx="6144">
                  <c:v>38189</c:v>
                </c:pt>
                <c:pt idx="6145">
                  <c:v>38190</c:v>
                </c:pt>
                <c:pt idx="6146">
                  <c:v>38191</c:v>
                </c:pt>
                <c:pt idx="6147">
                  <c:v>38194</c:v>
                </c:pt>
                <c:pt idx="6148">
                  <c:v>38195</c:v>
                </c:pt>
                <c:pt idx="6149">
                  <c:v>38196</c:v>
                </c:pt>
                <c:pt idx="6150">
                  <c:v>38197</c:v>
                </c:pt>
                <c:pt idx="6151">
                  <c:v>38198</c:v>
                </c:pt>
                <c:pt idx="6152">
                  <c:v>38201</c:v>
                </c:pt>
                <c:pt idx="6153">
                  <c:v>38202</c:v>
                </c:pt>
                <c:pt idx="6154">
                  <c:v>38203</c:v>
                </c:pt>
                <c:pt idx="6155">
                  <c:v>38204</c:v>
                </c:pt>
                <c:pt idx="6156">
                  <c:v>38205</c:v>
                </c:pt>
                <c:pt idx="6157">
                  <c:v>38208</c:v>
                </c:pt>
                <c:pt idx="6158">
                  <c:v>38209</c:v>
                </c:pt>
                <c:pt idx="6159">
                  <c:v>38210</c:v>
                </c:pt>
                <c:pt idx="6160">
                  <c:v>38211</c:v>
                </c:pt>
                <c:pt idx="6161">
                  <c:v>38212</c:v>
                </c:pt>
                <c:pt idx="6162">
                  <c:v>38215</c:v>
                </c:pt>
                <c:pt idx="6163">
                  <c:v>38216</c:v>
                </c:pt>
                <c:pt idx="6164">
                  <c:v>38217</c:v>
                </c:pt>
                <c:pt idx="6165">
                  <c:v>38218</c:v>
                </c:pt>
                <c:pt idx="6166">
                  <c:v>38219</c:v>
                </c:pt>
                <c:pt idx="6167">
                  <c:v>38222</c:v>
                </c:pt>
                <c:pt idx="6168">
                  <c:v>38223</c:v>
                </c:pt>
                <c:pt idx="6169">
                  <c:v>38224</c:v>
                </c:pt>
                <c:pt idx="6170">
                  <c:v>38225</c:v>
                </c:pt>
                <c:pt idx="6171">
                  <c:v>38226</c:v>
                </c:pt>
                <c:pt idx="6172">
                  <c:v>38229</c:v>
                </c:pt>
                <c:pt idx="6173">
                  <c:v>38230</c:v>
                </c:pt>
                <c:pt idx="6174">
                  <c:v>38231</c:v>
                </c:pt>
                <c:pt idx="6175">
                  <c:v>38232</c:v>
                </c:pt>
                <c:pt idx="6176">
                  <c:v>38233</c:v>
                </c:pt>
                <c:pt idx="6177">
                  <c:v>38236</c:v>
                </c:pt>
                <c:pt idx="6178">
                  <c:v>38237</c:v>
                </c:pt>
                <c:pt idx="6179">
                  <c:v>38238</c:v>
                </c:pt>
                <c:pt idx="6180">
                  <c:v>38239</c:v>
                </c:pt>
                <c:pt idx="6181">
                  <c:v>38240</c:v>
                </c:pt>
                <c:pt idx="6182">
                  <c:v>38243</c:v>
                </c:pt>
                <c:pt idx="6183">
                  <c:v>38244</c:v>
                </c:pt>
                <c:pt idx="6184">
                  <c:v>38245</c:v>
                </c:pt>
                <c:pt idx="6185">
                  <c:v>38246</c:v>
                </c:pt>
                <c:pt idx="6186">
                  <c:v>38247</c:v>
                </c:pt>
                <c:pt idx="6187">
                  <c:v>38250</c:v>
                </c:pt>
                <c:pt idx="6188">
                  <c:v>38251</c:v>
                </c:pt>
                <c:pt idx="6189">
                  <c:v>38252</c:v>
                </c:pt>
                <c:pt idx="6190">
                  <c:v>38253</c:v>
                </c:pt>
                <c:pt idx="6191">
                  <c:v>38254</c:v>
                </c:pt>
                <c:pt idx="6192">
                  <c:v>38257</c:v>
                </c:pt>
                <c:pt idx="6193">
                  <c:v>38258</c:v>
                </c:pt>
                <c:pt idx="6194">
                  <c:v>38259</c:v>
                </c:pt>
                <c:pt idx="6195">
                  <c:v>38260</c:v>
                </c:pt>
                <c:pt idx="6196">
                  <c:v>38261</c:v>
                </c:pt>
                <c:pt idx="6197">
                  <c:v>38264</c:v>
                </c:pt>
                <c:pt idx="6198">
                  <c:v>38265</c:v>
                </c:pt>
                <c:pt idx="6199">
                  <c:v>38266</c:v>
                </c:pt>
                <c:pt idx="6200">
                  <c:v>38267</c:v>
                </c:pt>
                <c:pt idx="6201">
                  <c:v>38268</c:v>
                </c:pt>
                <c:pt idx="6202">
                  <c:v>38271</c:v>
                </c:pt>
                <c:pt idx="6203">
                  <c:v>38272</c:v>
                </c:pt>
                <c:pt idx="6204">
                  <c:v>38273</c:v>
                </c:pt>
                <c:pt idx="6205">
                  <c:v>38274</c:v>
                </c:pt>
                <c:pt idx="6206">
                  <c:v>38275</c:v>
                </c:pt>
                <c:pt idx="6207">
                  <c:v>38278</c:v>
                </c:pt>
                <c:pt idx="6208">
                  <c:v>38279</c:v>
                </c:pt>
                <c:pt idx="6209">
                  <c:v>38280</c:v>
                </c:pt>
                <c:pt idx="6210">
                  <c:v>38281</c:v>
                </c:pt>
                <c:pt idx="6211">
                  <c:v>38282</c:v>
                </c:pt>
                <c:pt idx="6212">
                  <c:v>38285</c:v>
                </c:pt>
                <c:pt idx="6213">
                  <c:v>38286</c:v>
                </c:pt>
                <c:pt idx="6214">
                  <c:v>38287</c:v>
                </c:pt>
                <c:pt idx="6215">
                  <c:v>38288</c:v>
                </c:pt>
                <c:pt idx="6216">
                  <c:v>38289</c:v>
                </c:pt>
                <c:pt idx="6217">
                  <c:v>38292</c:v>
                </c:pt>
                <c:pt idx="6218">
                  <c:v>38293</c:v>
                </c:pt>
                <c:pt idx="6219">
                  <c:v>38294</c:v>
                </c:pt>
                <c:pt idx="6220">
                  <c:v>38295</c:v>
                </c:pt>
                <c:pt idx="6221">
                  <c:v>38296</c:v>
                </c:pt>
                <c:pt idx="6222">
                  <c:v>38299</c:v>
                </c:pt>
                <c:pt idx="6223">
                  <c:v>38300</c:v>
                </c:pt>
                <c:pt idx="6224">
                  <c:v>38301</c:v>
                </c:pt>
                <c:pt idx="6225">
                  <c:v>38302</c:v>
                </c:pt>
                <c:pt idx="6226">
                  <c:v>38303</c:v>
                </c:pt>
                <c:pt idx="6227">
                  <c:v>38306</c:v>
                </c:pt>
                <c:pt idx="6228">
                  <c:v>38307</c:v>
                </c:pt>
                <c:pt idx="6229">
                  <c:v>38308</c:v>
                </c:pt>
                <c:pt idx="6230">
                  <c:v>38309</c:v>
                </c:pt>
                <c:pt idx="6231">
                  <c:v>38310</c:v>
                </c:pt>
                <c:pt idx="6232">
                  <c:v>38313</c:v>
                </c:pt>
                <c:pt idx="6233">
                  <c:v>38314</c:v>
                </c:pt>
                <c:pt idx="6234">
                  <c:v>38315</c:v>
                </c:pt>
                <c:pt idx="6235">
                  <c:v>38316</c:v>
                </c:pt>
                <c:pt idx="6236">
                  <c:v>38317</c:v>
                </c:pt>
                <c:pt idx="6237">
                  <c:v>38320</c:v>
                </c:pt>
                <c:pt idx="6238">
                  <c:v>38321</c:v>
                </c:pt>
                <c:pt idx="6239">
                  <c:v>38322</c:v>
                </c:pt>
                <c:pt idx="6240">
                  <c:v>38323</c:v>
                </c:pt>
                <c:pt idx="6241">
                  <c:v>38324</c:v>
                </c:pt>
                <c:pt idx="6242">
                  <c:v>38327</c:v>
                </c:pt>
                <c:pt idx="6243">
                  <c:v>38328</c:v>
                </c:pt>
                <c:pt idx="6244">
                  <c:v>38329</c:v>
                </c:pt>
                <c:pt idx="6245">
                  <c:v>38330</c:v>
                </c:pt>
                <c:pt idx="6246">
                  <c:v>38331</c:v>
                </c:pt>
                <c:pt idx="6247">
                  <c:v>38334</c:v>
                </c:pt>
                <c:pt idx="6248">
                  <c:v>38335</c:v>
                </c:pt>
                <c:pt idx="6249">
                  <c:v>38336</c:v>
                </c:pt>
                <c:pt idx="6250">
                  <c:v>38337</c:v>
                </c:pt>
                <c:pt idx="6251">
                  <c:v>38338</c:v>
                </c:pt>
                <c:pt idx="6252">
                  <c:v>38341</c:v>
                </c:pt>
                <c:pt idx="6253">
                  <c:v>38342</c:v>
                </c:pt>
                <c:pt idx="6254">
                  <c:v>38343</c:v>
                </c:pt>
                <c:pt idx="6255">
                  <c:v>38344</c:v>
                </c:pt>
                <c:pt idx="6256">
                  <c:v>38345</c:v>
                </c:pt>
                <c:pt idx="6257">
                  <c:v>38348</c:v>
                </c:pt>
                <c:pt idx="6258">
                  <c:v>38349</c:v>
                </c:pt>
                <c:pt idx="6259">
                  <c:v>38350</c:v>
                </c:pt>
                <c:pt idx="6260">
                  <c:v>38351</c:v>
                </c:pt>
                <c:pt idx="6261">
                  <c:v>38352</c:v>
                </c:pt>
                <c:pt idx="6262">
                  <c:v>38355</c:v>
                </c:pt>
                <c:pt idx="6263">
                  <c:v>38356</c:v>
                </c:pt>
                <c:pt idx="6264">
                  <c:v>38357</c:v>
                </c:pt>
                <c:pt idx="6265">
                  <c:v>38358</c:v>
                </c:pt>
                <c:pt idx="6266">
                  <c:v>38359</c:v>
                </c:pt>
                <c:pt idx="6267">
                  <c:v>38362</c:v>
                </c:pt>
                <c:pt idx="6268">
                  <c:v>38363</c:v>
                </c:pt>
                <c:pt idx="6269">
                  <c:v>38364</c:v>
                </c:pt>
                <c:pt idx="6270">
                  <c:v>38365</c:v>
                </c:pt>
                <c:pt idx="6271">
                  <c:v>38366</c:v>
                </c:pt>
                <c:pt idx="6272">
                  <c:v>38369</c:v>
                </c:pt>
                <c:pt idx="6273">
                  <c:v>38370</c:v>
                </c:pt>
                <c:pt idx="6274">
                  <c:v>38371</c:v>
                </c:pt>
                <c:pt idx="6275">
                  <c:v>38372</c:v>
                </c:pt>
                <c:pt idx="6276">
                  <c:v>38373</c:v>
                </c:pt>
                <c:pt idx="6277">
                  <c:v>38376</c:v>
                </c:pt>
                <c:pt idx="6278">
                  <c:v>38377</c:v>
                </c:pt>
                <c:pt idx="6279">
                  <c:v>38378</c:v>
                </c:pt>
                <c:pt idx="6280">
                  <c:v>38379</c:v>
                </c:pt>
                <c:pt idx="6281">
                  <c:v>38380</c:v>
                </c:pt>
                <c:pt idx="6282">
                  <c:v>38383</c:v>
                </c:pt>
                <c:pt idx="6283">
                  <c:v>38384</c:v>
                </c:pt>
                <c:pt idx="6284">
                  <c:v>38385</c:v>
                </c:pt>
                <c:pt idx="6285">
                  <c:v>38386</c:v>
                </c:pt>
                <c:pt idx="6286">
                  <c:v>38387</c:v>
                </c:pt>
                <c:pt idx="6287">
                  <c:v>38390</c:v>
                </c:pt>
                <c:pt idx="6288">
                  <c:v>38391</c:v>
                </c:pt>
                <c:pt idx="6289">
                  <c:v>38392</c:v>
                </c:pt>
                <c:pt idx="6290">
                  <c:v>38393</c:v>
                </c:pt>
                <c:pt idx="6291">
                  <c:v>38394</c:v>
                </c:pt>
                <c:pt idx="6292">
                  <c:v>38397</c:v>
                </c:pt>
                <c:pt idx="6293">
                  <c:v>38398</c:v>
                </c:pt>
                <c:pt idx="6294">
                  <c:v>38399</c:v>
                </c:pt>
                <c:pt idx="6295">
                  <c:v>38400</c:v>
                </c:pt>
                <c:pt idx="6296">
                  <c:v>38401</c:v>
                </c:pt>
                <c:pt idx="6297">
                  <c:v>38404</c:v>
                </c:pt>
                <c:pt idx="6298">
                  <c:v>38405</c:v>
                </c:pt>
                <c:pt idx="6299">
                  <c:v>38406</c:v>
                </c:pt>
                <c:pt idx="6300">
                  <c:v>38407</c:v>
                </c:pt>
                <c:pt idx="6301">
                  <c:v>38408</c:v>
                </c:pt>
                <c:pt idx="6302">
                  <c:v>38411</c:v>
                </c:pt>
                <c:pt idx="6303">
                  <c:v>38412</c:v>
                </c:pt>
                <c:pt idx="6304">
                  <c:v>38413</c:v>
                </c:pt>
                <c:pt idx="6305">
                  <c:v>38414</c:v>
                </c:pt>
                <c:pt idx="6306">
                  <c:v>38415</c:v>
                </c:pt>
                <c:pt idx="6307">
                  <c:v>38418</c:v>
                </c:pt>
                <c:pt idx="6308">
                  <c:v>38419</c:v>
                </c:pt>
                <c:pt idx="6309">
                  <c:v>38420</c:v>
                </c:pt>
                <c:pt idx="6310">
                  <c:v>38421</c:v>
                </c:pt>
                <c:pt idx="6311">
                  <c:v>38422</c:v>
                </c:pt>
                <c:pt idx="6312">
                  <c:v>38425</c:v>
                </c:pt>
                <c:pt idx="6313">
                  <c:v>38426</c:v>
                </c:pt>
                <c:pt idx="6314">
                  <c:v>38427</c:v>
                </c:pt>
                <c:pt idx="6315">
                  <c:v>38428</c:v>
                </c:pt>
                <c:pt idx="6316">
                  <c:v>38429</c:v>
                </c:pt>
                <c:pt idx="6317">
                  <c:v>38432</c:v>
                </c:pt>
                <c:pt idx="6318">
                  <c:v>38433</c:v>
                </c:pt>
                <c:pt idx="6319">
                  <c:v>38434</c:v>
                </c:pt>
                <c:pt idx="6320">
                  <c:v>38435</c:v>
                </c:pt>
                <c:pt idx="6321">
                  <c:v>38436</c:v>
                </c:pt>
                <c:pt idx="6322">
                  <c:v>38439</c:v>
                </c:pt>
                <c:pt idx="6323">
                  <c:v>38440</c:v>
                </c:pt>
                <c:pt idx="6324">
                  <c:v>38441</c:v>
                </c:pt>
                <c:pt idx="6325">
                  <c:v>38442</c:v>
                </c:pt>
                <c:pt idx="6326">
                  <c:v>38443</c:v>
                </c:pt>
                <c:pt idx="6327">
                  <c:v>38446</c:v>
                </c:pt>
                <c:pt idx="6328">
                  <c:v>38447</c:v>
                </c:pt>
                <c:pt idx="6329">
                  <c:v>38448</c:v>
                </c:pt>
                <c:pt idx="6330">
                  <c:v>38449</c:v>
                </c:pt>
                <c:pt idx="6331">
                  <c:v>38450</c:v>
                </c:pt>
                <c:pt idx="6332">
                  <c:v>38453</c:v>
                </c:pt>
                <c:pt idx="6333">
                  <c:v>38454</c:v>
                </c:pt>
                <c:pt idx="6334">
                  <c:v>38455</c:v>
                </c:pt>
                <c:pt idx="6335">
                  <c:v>38456</c:v>
                </c:pt>
                <c:pt idx="6336">
                  <c:v>38457</c:v>
                </c:pt>
                <c:pt idx="6337">
                  <c:v>38460</c:v>
                </c:pt>
                <c:pt idx="6338">
                  <c:v>38461</c:v>
                </c:pt>
                <c:pt idx="6339">
                  <c:v>38462</c:v>
                </c:pt>
                <c:pt idx="6340">
                  <c:v>38463</c:v>
                </c:pt>
                <c:pt idx="6341">
                  <c:v>38464</c:v>
                </c:pt>
                <c:pt idx="6342">
                  <c:v>38467</c:v>
                </c:pt>
                <c:pt idx="6343">
                  <c:v>38468</c:v>
                </c:pt>
                <c:pt idx="6344">
                  <c:v>38469</c:v>
                </c:pt>
                <c:pt idx="6345">
                  <c:v>38470</c:v>
                </c:pt>
                <c:pt idx="6346">
                  <c:v>38471</c:v>
                </c:pt>
                <c:pt idx="6347">
                  <c:v>38474</c:v>
                </c:pt>
                <c:pt idx="6348">
                  <c:v>38475</c:v>
                </c:pt>
                <c:pt idx="6349">
                  <c:v>38476</c:v>
                </c:pt>
                <c:pt idx="6350">
                  <c:v>38477</c:v>
                </c:pt>
                <c:pt idx="6351">
                  <c:v>38478</c:v>
                </c:pt>
                <c:pt idx="6352">
                  <c:v>38481</c:v>
                </c:pt>
                <c:pt idx="6353">
                  <c:v>38482</c:v>
                </c:pt>
                <c:pt idx="6354">
                  <c:v>38483</c:v>
                </c:pt>
                <c:pt idx="6355">
                  <c:v>38484</c:v>
                </c:pt>
                <c:pt idx="6356">
                  <c:v>38485</c:v>
                </c:pt>
                <c:pt idx="6357">
                  <c:v>38488</c:v>
                </c:pt>
                <c:pt idx="6358">
                  <c:v>38489</c:v>
                </c:pt>
                <c:pt idx="6359">
                  <c:v>38490</c:v>
                </c:pt>
                <c:pt idx="6360">
                  <c:v>38491</c:v>
                </c:pt>
                <c:pt idx="6361">
                  <c:v>38492</c:v>
                </c:pt>
                <c:pt idx="6362">
                  <c:v>38495</c:v>
                </c:pt>
                <c:pt idx="6363">
                  <c:v>38496</c:v>
                </c:pt>
                <c:pt idx="6364">
                  <c:v>38497</c:v>
                </c:pt>
                <c:pt idx="6365">
                  <c:v>38498</c:v>
                </c:pt>
                <c:pt idx="6366">
                  <c:v>38499</c:v>
                </c:pt>
                <c:pt idx="6367">
                  <c:v>38502</c:v>
                </c:pt>
                <c:pt idx="6368">
                  <c:v>38503</c:v>
                </c:pt>
                <c:pt idx="6369">
                  <c:v>38504</c:v>
                </c:pt>
                <c:pt idx="6370">
                  <c:v>38505</c:v>
                </c:pt>
                <c:pt idx="6371">
                  <c:v>38506</c:v>
                </c:pt>
                <c:pt idx="6372">
                  <c:v>38509</c:v>
                </c:pt>
                <c:pt idx="6373">
                  <c:v>38510</c:v>
                </c:pt>
                <c:pt idx="6374">
                  <c:v>38511</c:v>
                </c:pt>
                <c:pt idx="6375">
                  <c:v>38512</c:v>
                </c:pt>
                <c:pt idx="6376">
                  <c:v>38513</c:v>
                </c:pt>
                <c:pt idx="6377">
                  <c:v>38516</c:v>
                </c:pt>
                <c:pt idx="6378">
                  <c:v>38517</c:v>
                </c:pt>
                <c:pt idx="6379">
                  <c:v>38518</c:v>
                </c:pt>
                <c:pt idx="6380">
                  <c:v>38519</c:v>
                </c:pt>
                <c:pt idx="6381">
                  <c:v>38520</c:v>
                </c:pt>
                <c:pt idx="6382">
                  <c:v>38523</c:v>
                </c:pt>
                <c:pt idx="6383">
                  <c:v>38524</c:v>
                </c:pt>
                <c:pt idx="6384">
                  <c:v>38525</c:v>
                </c:pt>
                <c:pt idx="6385">
                  <c:v>38526</c:v>
                </c:pt>
                <c:pt idx="6386">
                  <c:v>38527</c:v>
                </c:pt>
                <c:pt idx="6387">
                  <c:v>38530</c:v>
                </c:pt>
                <c:pt idx="6388">
                  <c:v>38531</c:v>
                </c:pt>
                <c:pt idx="6389">
                  <c:v>38532</c:v>
                </c:pt>
                <c:pt idx="6390">
                  <c:v>38533</c:v>
                </c:pt>
                <c:pt idx="6391">
                  <c:v>38534</c:v>
                </c:pt>
                <c:pt idx="6392">
                  <c:v>38537</c:v>
                </c:pt>
                <c:pt idx="6393">
                  <c:v>38538</c:v>
                </c:pt>
                <c:pt idx="6394">
                  <c:v>38539</c:v>
                </c:pt>
                <c:pt idx="6395">
                  <c:v>38540</c:v>
                </c:pt>
                <c:pt idx="6396">
                  <c:v>38541</c:v>
                </c:pt>
                <c:pt idx="6397">
                  <c:v>38544</c:v>
                </c:pt>
                <c:pt idx="6398">
                  <c:v>38545</c:v>
                </c:pt>
                <c:pt idx="6399">
                  <c:v>38546</c:v>
                </c:pt>
                <c:pt idx="6400">
                  <c:v>38547</c:v>
                </c:pt>
                <c:pt idx="6401">
                  <c:v>38548</c:v>
                </c:pt>
                <c:pt idx="6402">
                  <c:v>38551</c:v>
                </c:pt>
                <c:pt idx="6403">
                  <c:v>38552</c:v>
                </c:pt>
                <c:pt idx="6404">
                  <c:v>38553</c:v>
                </c:pt>
                <c:pt idx="6405">
                  <c:v>38554</c:v>
                </c:pt>
                <c:pt idx="6406">
                  <c:v>38555</c:v>
                </c:pt>
                <c:pt idx="6407">
                  <c:v>38558</c:v>
                </c:pt>
                <c:pt idx="6408">
                  <c:v>38559</c:v>
                </c:pt>
                <c:pt idx="6409">
                  <c:v>38560</c:v>
                </c:pt>
                <c:pt idx="6410">
                  <c:v>38561</c:v>
                </c:pt>
                <c:pt idx="6411">
                  <c:v>38562</c:v>
                </c:pt>
                <c:pt idx="6412">
                  <c:v>38565</c:v>
                </c:pt>
                <c:pt idx="6413">
                  <c:v>38566</c:v>
                </c:pt>
                <c:pt idx="6414">
                  <c:v>38567</c:v>
                </c:pt>
                <c:pt idx="6415">
                  <c:v>38568</c:v>
                </c:pt>
                <c:pt idx="6416">
                  <c:v>38569</c:v>
                </c:pt>
                <c:pt idx="6417">
                  <c:v>38572</c:v>
                </c:pt>
                <c:pt idx="6418">
                  <c:v>38573</c:v>
                </c:pt>
                <c:pt idx="6419">
                  <c:v>38574</c:v>
                </c:pt>
                <c:pt idx="6420">
                  <c:v>38575</c:v>
                </c:pt>
                <c:pt idx="6421">
                  <c:v>38576</c:v>
                </c:pt>
                <c:pt idx="6422">
                  <c:v>38579</c:v>
                </c:pt>
                <c:pt idx="6423">
                  <c:v>38580</c:v>
                </c:pt>
                <c:pt idx="6424">
                  <c:v>38581</c:v>
                </c:pt>
                <c:pt idx="6425">
                  <c:v>38582</c:v>
                </c:pt>
                <c:pt idx="6426">
                  <c:v>38583</c:v>
                </c:pt>
                <c:pt idx="6427">
                  <c:v>38586</c:v>
                </c:pt>
                <c:pt idx="6428">
                  <c:v>38587</c:v>
                </c:pt>
                <c:pt idx="6429">
                  <c:v>38588</c:v>
                </c:pt>
                <c:pt idx="6430">
                  <c:v>38589</c:v>
                </c:pt>
                <c:pt idx="6431">
                  <c:v>38590</c:v>
                </c:pt>
                <c:pt idx="6432">
                  <c:v>38593</c:v>
                </c:pt>
                <c:pt idx="6433">
                  <c:v>38594</c:v>
                </c:pt>
                <c:pt idx="6434">
                  <c:v>38595</c:v>
                </c:pt>
                <c:pt idx="6435">
                  <c:v>38596</c:v>
                </c:pt>
                <c:pt idx="6436">
                  <c:v>38597</c:v>
                </c:pt>
                <c:pt idx="6437">
                  <c:v>38600</c:v>
                </c:pt>
                <c:pt idx="6438">
                  <c:v>38601</c:v>
                </c:pt>
                <c:pt idx="6439">
                  <c:v>38602</c:v>
                </c:pt>
                <c:pt idx="6440">
                  <c:v>38603</c:v>
                </c:pt>
                <c:pt idx="6441">
                  <c:v>38604</c:v>
                </c:pt>
                <c:pt idx="6442">
                  <c:v>38607</c:v>
                </c:pt>
                <c:pt idx="6443">
                  <c:v>38608</c:v>
                </c:pt>
                <c:pt idx="6444">
                  <c:v>38609</c:v>
                </c:pt>
                <c:pt idx="6445">
                  <c:v>38610</c:v>
                </c:pt>
                <c:pt idx="6446">
                  <c:v>38611</c:v>
                </c:pt>
                <c:pt idx="6447">
                  <c:v>38614</c:v>
                </c:pt>
                <c:pt idx="6448">
                  <c:v>38615</c:v>
                </c:pt>
                <c:pt idx="6449">
                  <c:v>38616</c:v>
                </c:pt>
                <c:pt idx="6450">
                  <c:v>38617</c:v>
                </c:pt>
                <c:pt idx="6451">
                  <c:v>38618</c:v>
                </c:pt>
                <c:pt idx="6452">
                  <c:v>38621</c:v>
                </c:pt>
                <c:pt idx="6453">
                  <c:v>38622</c:v>
                </c:pt>
                <c:pt idx="6454">
                  <c:v>38623</c:v>
                </c:pt>
                <c:pt idx="6455">
                  <c:v>38624</c:v>
                </c:pt>
                <c:pt idx="6456">
                  <c:v>38625</c:v>
                </c:pt>
                <c:pt idx="6457">
                  <c:v>38628</c:v>
                </c:pt>
                <c:pt idx="6458">
                  <c:v>38629</c:v>
                </c:pt>
                <c:pt idx="6459">
                  <c:v>38630</c:v>
                </c:pt>
                <c:pt idx="6460">
                  <c:v>38631</c:v>
                </c:pt>
                <c:pt idx="6461">
                  <c:v>38632</c:v>
                </c:pt>
                <c:pt idx="6462">
                  <c:v>38635</c:v>
                </c:pt>
                <c:pt idx="6463">
                  <c:v>38636</c:v>
                </c:pt>
                <c:pt idx="6464">
                  <c:v>38637</c:v>
                </c:pt>
                <c:pt idx="6465">
                  <c:v>38638</c:v>
                </c:pt>
                <c:pt idx="6466">
                  <c:v>38639</c:v>
                </c:pt>
                <c:pt idx="6467">
                  <c:v>38642</c:v>
                </c:pt>
                <c:pt idx="6468">
                  <c:v>38643</c:v>
                </c:pt>
                <c:pt idx="6469">
                  <c:v>38644</c:v>
                </c:pt>
                <c:pt idx="6470">
                  <c:v>38645</c:v>
                </c:pt>
                <c:pt idx="6471">
                  <c:v>38646</c:v>
                </c:pt>
                <c:pt idx="6472">
                  <c:v>38649</c:v>
                </c:pt>
                <c:pt idx="6473">
                  <c:v>38650</c:v>
                </c:pt>
                <c:pt idx="6474">
                  <c:v>38651</c:v>
                </c:pt>
                <c:pt idx="6475">
                  <c:v>38652</c:v>
                </c:pt>
                <c:pt idx="6476">
                  <c:v>38653</c:v>
                </c:pt>
                <c:pt idx="6477">
                  <c:v>38656</c:v>
                </c:pt>
                <c:pt idx="6478">
                  <c:v>38657</c:v>
                </c:pt>
                <c:pt idx="6479">
                  <c:v>38658</c:v>
                </c:pt>
                <c:pt idx="6480">
                  <c:v>38659</c:v>
                </c:pt>
                <c:pt idx="6481">
                  <c:v>38660</c:v>
                </c:pt>
                <c:pt idx="6482">
                  <c:v>38663</c:v>
                </c:pt>
                <c:pt idx="6483">
                  <c:v>38664</c:v>
                </c:pt>
                <c:pt idx="6484">
                  <c:v>38665</c:v>
                </c:pt>
                <c:pt idx="6485">
                  <c:v>38666</c:v>
                </c:pt>
                <c:pt idx="6486">
                  <c:v>38667</c:v>
                </c:pt>
                <c:pt idx="6487">
                  <c:v>38670</c:v>
                </c:pt>
                <c:pt idx="6488">
                  <c:v>38671</c:v>
                </c:pt>
                <c:pt idx="6489">
                  <c:v>38672</c:v>
                </c:pt>
                <c:pt idx="6490">
                  <c:v>38673</c:v>
                </c:pt>
                <c:pt idx="6491">
                  <c:v>38674</c:v>
                </c:pt>
                <c:pt idx="6492">
                  <c:v>38677</c:v>
                </c:pt>
                <c:pt idx="6493">
                  <c:v>38678</c:v>
                </c:pt>
                <c:pt idx="6494">
                  <c:v>38679</c:v>
                </c:pt>
                <c:pt idx="6495">
                  <c:v>38680</c:v>
                </c:pt>
                <c:pt idx="6496">
                  <c:v>38681</c:v>
                </c:pt>
                <c:pt idx="6497">
                  <c:v>38684</c:v>
                </c:pt>
                <c:pt idx="6498">
                  <c:v>38685</c:v>
                </c:pt>
                <c:pt idx="6499">
                  <c:v>38686</c:v>
                </c:pt>
                <c:pt idx="6500">
                  <c:v>38687</c:v>
                </c:pt>
                <c:pt idx="6501">
                  <c:v>38688</c:v>
                </c:pt>
                <c:pt idx="6502">
                  <c:v>38691</c:v>
                </c:pt>
                <c:pt idx="6503">
                  <c:v>38692</c:v>
                </c:pt>
                <c:pt idx="6504">
                  <c:v>38693</c:v>
                </c:pt>
                <c:pt idx="6505">
                  <c:v>38694</c:v>
                </c:pt>
                <c:pt idx="6506">
                  <c:v>38695</c:v>
                </c:pt>
                <c:pt idx="6507">
                  <c:v>38698</c:v>
                </c:pt>
                <c:pt idx="6508">
                  <c:v>38699</c:v>
                </c:pt>
                <c:pt idx="6509">
                  <c:v>38700</c:v>
                </c:pt>
                <c:pt idx="6510">
                  <c:v>38701</c:v>
                </c:pt>
                <c:pt idx="6511">
                  <c:v>38702</c:v>
                </c:pt>
                <c:pt idx="6512">
                  <c:v>38705</c:v>
                </c:pt>
                <c:pt idx="6513">
                  <c:v>38706</c:v>
                </c:pt>
                <c:pt idx="6514">
                  <c:v>38707</c:v>
                </c:pt>
                <c:pt idx="6515">
                  <c:v>38708</c:v>
                </c:pt>
                <c:pt idx="6516">
                  <c:v>38709</c:v>
                </c:pt>
                <c:pt idx="6517">
                  <c:v>38712</c:v>
                </c:pt>
                <c:pt idx="6518">
                  <c:v>38713</c:v>
                </c:pt>
                <c:pt idx="6519">
                  <c:v>38714</c:v>
                </c:pt>
                <c:pt idx="6520">
                  <c:v>38715</c:v>
                </c:pt>
                <c:pt idx="6521">
                  <c:v>38716</c:v>
                </c:pt>
                <c:pt idx="6522">
                  <c:v>38719</c:v>
                </c:pt>
                <c:pt idx="6523">
                  <c:v>38720</c:v>
                </c:pt>
                <c:pt idx="6524">
                  <c:v>38721</c:v>
                </c:pt>
                <c:pt idx="6525">
                  <c:v>38722</c:v>
                </c:pt>
                <c:pt idx="6526">
                  <c:v>38723</c:v>
                </c:pt>
                <c:pt idx="6527">
                  <c:v>38726</c:v>
                </c:pt>
                <c:pt idx="6528">
                  <c:v>38727</c:v>
                </c:pt>
                <c:pt idx="6529">
                  <c:v>38728</c:v>
                </c:pt>
                <c:pt idx="6530">
                  <c:v>38729</c:v>
                </c:pt>
                <c:pt idx="6531">
                  <c:v>38730</c:v>
                </c:pt>
                <c:pt idx="6532">
                  <c:v>38733</c:v>
                </c:pt>
                <c:pt idx="6533">
                  <c:v>38734</c:v>
                </c:pt>
                <c:pt idx="6534">
                  <c:v>38735</c:v>
                </c:pt>
                <c:pt idx="6535">
                  <c:v>38736</c:v>
                </c:pt>
                <c:pt idx="6536">
                  <c:v>38737</c:v>
                </c:pt>
                <c:pt idx="6537">
                  <c:v>38740</c:v>
                </c:pt>
                <c:pt idx="6538">
                  <c:v>38741</c:v>
                </c:pt>
                <c:pt idx="6539">
                  <c:v>38742</c:v>
                </c:pt>
                <c:pt idx="6540">
                  <c:v>38743</c:v>
                </c:pt>
                <c:pt idx="6541">
                  <c:v>38744</c:v>
                </c:pt>
                <c:pt idx="6542">
                  <c:v>38747</c:v>
                </c:pt>
                <c:pt idx="6543">
                  <c:v>38748</c:v>
                </c:pt>
                <c:pt idx="6544">
                  <c:v>38749</c:v>
                </c:pt>
                <c:pt idx="6545">
                  <c:v>38750</c:v>
                </c:pt>
                <c:pt idx="6546">
                  <c:v>38751</c:v>
                </c:pt>
                <c:pt idx="6547">
                  <c:v>38754</c:v>
                </c:pt>
                <c:pt idx="6548">
                  <c:v>38755</c:v>
                </c:pt>
                <c:pt idx="6549">
                  <c:v>38756</c:v>
                </c:pt>
                <c:pt idx="6550">
                  <c:v>38757</c:v>
                </c:pt>
                <c:pt idx="6551">
                  <c:v>38758</c:v>
                </c:pt>
                <c:pt idx="6552">
                  <c:v>38761</c:v>
                </c:pt>
                <c:pt idx="6553">
                  <c:v>38762</c:v>
                </c:pt>
                <c:pt idx="6554">
                  <c:v>38763</c:v>
                </c:pt>
                <c:pt idx="6555">
                  <c:v>38764</c:v>
                </c:pt>
                <c:pt idx="6556">
                  <c:v>38765</c:v>
                </c:pt>
                <c:pt idx="6557">
                  <c:v>38768</c:v>
                </c:pt>
                <c:pt idx="6558">
                  <c:v>38769</c:v>
                </c:pt>
                <c:pt idx="6559">
                  <c:v>38770</c:v>
                </c:pt>
                <c:pt idx="6560">
                  <c:v>38771</c:v>
                </c:pt>
                <c:pt idx="6561">
                  <c:v>38772</c:v>
                </c:pt>
                <c:pt idx="6562">
                  <c:v>38775</c:v>
                </c:pt>
                <c:pt idx="6563">
                  <c:v>38776</c:v>
                </c:pt>
                <c:pt idx="6564">
                  <c:v>38777</c:v>
                </c:pt>
                <c:pt idx="6565">
                  <c:v>38778</c:v>
                </c:pt>
                <c:pt idx="6566">
                  <c:v>38779</c:v>
                </c:pt>
                <c:pt idx="6567">
                  <c:v>38782</c:v>
                </c:pt>
                <c:pt idx="6568">
                  <c:v>38783</c:v>
                </c:pt>
                <c:pt idx="6569">
                  <c:v>38784</c:v>
                </c:pt>
                <c:pt idx="6570">
                  <c:v>38785</c:v>
                </c:pt>
                <c:pt idx="6571">
                  <c:v>38786</c:v>
                </c:pt>
                <c:pt idx="6572">
                  <c:v>38789</c:v>
                </c:pt>
                <c:pt idx="6573">
                  <c:v>38790</c:v>
                </c:pt>
                <c:pt idx="6574">
                  <c:v>38791</c:v>
                </c:pt>
                <c:pt idx="6575">
                  <c:v>38792</c:v>
                </c:pt>
                <c:pt idx="6576">
                  <c:v>38793</c:v>
                </c:pt>
                <c:pt idx="6577">
                  <c:v>38796</c:v>
                </c:pt>
                <c:pt idx="6578">
                  <c:v>38797</c:v>
                </c:pt>
                <c:pt idx="6579">
                  <c:v>38798</c:v>
                </c:pt>
                <c:pt idx="6580">
                  <c:v>38799</c:v>
                </c:pt>
                <c:pt idx="6581">
                  <c:v>38800</c:v>
                </c:pt>
                <c:pt idx="6582">
                  <c:v>38803</c:v>
                </c:pt>
                <c:pt idx="6583">
                  <c:v>38804</c:v>
                </c:pt>
                <c:pt idx="6584">
                  <c:v>38805</c:v>
                </c:pt>
                <c:pt idx="6585">
                  <c:v>38806</c:v>
                </c:pt>
                <c:pt idx="6586">
                  <c:v>38807</c:v>
                </c:pt>
                <c:pt idx="6587">
                  <c:v>38810</c:v>
                </c:pt>
                <c:pt idx="6588">
                  <c:v>38811</c:v>
                </c:pt>
                <c:pt idx="6589">
                  <c:v>38812</c:v>
                </c:pt>
                <c:pt idx="6590">
                  <c:v>38813</c:v>
                </c:pt>
                <c:pt idx="6591">
                  <c:v>38814</c:v>
                </c:pt>
                <c:pt idx="6592">
                  <c:v>38817</c:v>
                </c:pt>
                <c:pt idx="6593">
                  <c:v>38818</c:v>
                </c:pt>
                <c:pt idx="6594">
                  <c:v>38819</c:v>
                </c:pt>
                <c:pt idx="6595">
                  <c:v>38820</c:v>
                </c:pt>
                <c:pt idx="6596">
                  <c:v>38821</c:v>
                </c:pt>
                <c:pt idx="6597">
                  <c:v>38824</c:v>
                </c:pt>
                <c:pt idx="6598">
                  <c:v>38825</c:v>
                </c:pt>
                <c:pt idx="6599">
                  <c:v>38826</c:v>
                </c:pt>
                <c:pt idx="6600">
                  <c:v>38827</c:v>
                </c:pt>
                <c:pt idx="6601">
                  <c:v>38828</c:v>
                </c:pt>
                <c:pt idx="6602">
                  <c:v>38831</c:v>
                </c:pt>
                <c:pt idx="6603">
                  <c:v>38832</c:v>
                </c:pt>
                <c:pt idx="6604">
                  <c:v>38833</c:v>
                </c:pt>
                <c:pt idx="6605">
                  <c:v>38834</c:v>
                </c:pt>
                <c:pt idx="6606">
                  <c:v>38835</c:v>
                </c:pt>
                <c:pt idx="6607">
                  <c:v>38838</c:v>
                </c:pt>
                <c:pt idx="6608">
                  <c:v>38839</c:v>
                </c:pt>
                <c:pt idx="6609">
                  <c:v>38840</c:v>
                </c:pt>
                <c:pt idx="6610">
                  <c:v>38841</c:v>
                </c:pt>
                <c:pt idx="6611">
                  <c:v>38842</c:v>
                </c:pt>
                <c:pt idx="6612">
                  <c:v>38845</c:v>
                </c:pt>
                <c:pt idx="6613">
                  <c:v>38846</c:v>
                </c:pt>
                <c:pt idx="6614">
                  <c:v>38847</c:v>
                </c:pt>
                <c:pt idx="6615">
                  <c:v>38848</c:v>
                </c:pt>
                <c:pt idx="6616">
                  <c:v>38849</c:v>
                </c:pt>
                <c:pt idx="6617">
                  <c:v>38852</c:v>
                </c:pt>
                <c:pt idx="6618">
                  <c:v>38853</c:v>
                </c:pt>
                <c:pt idx="6619">
                  <c:v>38854</c:v>
                </c:pt>
                <c:pt idx="6620">
                  <c:v>38855</c:v>
                </c:pt>
                <c:pt idx="6621">
                  <c:v>38856</c:v>
                </c:pt>
                <c:pt idx="6622">
                  <c:v>38859</c:v>
                </c:pt>
                <c:pt idx="6623">
                  <c:v>38860</c:v>
                </c:pt>
                <c:pt idx="6624">
                  <c:v>38861</c:v>
                </c:pt>
                <c:pt idx="6625">
                  <c:v>38862</c:v>
                </c:pt>
                <c:pt idx="6626">
                  <c:v>38863</c:v>
                </c:pt>
                <c:pt idx="6627">
                  <c:v>38866</c:v>
                </c:pt>
                <c:pt idx="6628">
                  <c:v>38867</c:v>
                </c:pt>
                <c:pt idx="6629">
                  <c:v>38868</c:v>
                </c:pt>
                <c:pt idx="6630">
                  <c:v>38869</c:v>
                </c:pt>
                <c:pt idx="6631">
                  <c:v>38870</c:v>
                </c:pt>
                <c:pt idx="6632">
                  <c:v>38873</c:v>
                </c:pt>
                <c:pt idx="6633">
                  <c:v>38874</c:v>
                </c:pt>
                <c:pt idx="6634">
                  <c:v>38875</c:v>
                </c:pt>
                <c:pt idx="6635">
                  <c:v>38876</c:v>
                </c:pt>
                <c:pt idx="6636">
                  <c:v>38877</c:v>
                </c:pt>
                <c:pt idx="6637">
                  <c:v>38880</c:v>
                </c:pt>
                <c:pt idx="6638">
                  <c:v>38881</c:v>
                </c:pt>
                <c:pt idx="6639">
                  <c:v>38882</c:v>
                </c:pt>
                <c:pt idx="6640">
                  <c:v>38883</c:v>
                </c:pt>
                <c:pt idx="6641">
                  <c:v>38884</c:v>
                </c:pt>
                <c:pt idx="6642">
                  <c:v>38887</c:v>
                </c:pt>
                <c:pt idx="6643">
                  <c:v>38888</c:v>
                </c:pt>
                <c:pt idx="6644">
                  <c:v>38889</c:v>
                </c:pt>
                <c:pt idx="6645">
                  <c:v>38890</c:v>
                </c:pt>
                <c:pt idx="6646">
                  <c:v>38891</c:v>
                </c:pt>
                <c:pt idx="6647">
                  <c:v>38894</c:v>
                </c:pt>
                <c:pt idx="6648">
                  <c:v>38895</c:v>
                </c:pt>
                <c:pt idx="6649">
                  <c:v>38896</c:v>
                </c:pt>
                <c:pt idx="6650">
                  <c:v>38897</c:v>
                </c:pt>
                <c:pt idx="6651">
                  <c:v>38898</c:v>
                </c:pt>
                <c:pt idx="6652">
                  <c:v>38901</c:v>
                </c:pt>
                <c:pt idx="6653">
                  <c:v>38902</c:v>
                </c:pt>
                <c:pt idx="6654">
                  <c:v>38903</c:v>
                </c:pt>
                <c:pt idx="6655">
                  <c:v>38904</c:v>
                </c:pt>
                <c:pt idx="6656">
                  <c:v>38905</c:v>
                </c:pt>
                <c:pt idx="6657">
                  <c:v>38908</c:v>
                </c:pt>
                <c:pt idx="6658">
                  <c:v>38909</c:v>
                </c:pt>
                <c:pt idx="6659">
                  <c:v>38910</c:v>
                </c:pt>
                <c:pt idx="6660">
                  <c:v>38911</c:v>
                </c:pt>
                <c:pt idx="6661">
                  <c:v>38912</c:v>
                </c:pt>
                <c:pt idx="6662">
                  <c:v>38915</c:v>
                </c:pt>
                <c:pt idx="6663">
                  <c:v>38916</c:v>
                </c:pt>
                <c:pt idx="6664">
                  <c:v>38917</c:v>
                </c:pt>
                <c:pt idx="6665">
                  <c:v>38918</c:v>
                </c:pt>
                <c:pt idx="6666">
                  <c:v>38919</c:v>
                </c:pt>
                <c:pt idx="6667">
                  <c:v>38922</c:v>
                </c:pt>
                <c:pt idx="6668">
                  <c:v>38923</c:v>
                </c:pt>
                <c:pt idx="6669">
                  <c:v>38924</c:v>
                </c:pt>
                <c:pt idx="6670">
                  <c:v>38925</c:v>
                </c:pt>
                <c:pt idx="6671">
                  <c:v>38926</c:v>
                </c:pt>
                <c:pt idx="6672">
                  <c:v>38929</c:v>
                </c:pt>
                <c:pt idx="6673">
                  <c:v>38930</c:v>
                </c:pt>
                <c:pt idx="6674">
                  <c:v>38931</c:v>
                </c:pt>
                <c:pt idx="6675">
                  <c:v>38932</c:v>
                </c:pt>
                <c:pt idx="6676">
                  <c:v>38933</c:v>
                </c:pt>
                <c:pt idx="6677">
                  <c:v>38936</c:v>
                </c:pt>
                <c:pt idx="6678">
                  <c:v>38937</c:v>
                </c:pt>
                <c:pt idx="6679">
                  <c:v>38938</c:v>
                </c:pt>
                <c:pt idx="6680">
                  <c:v>38939</c:v>
                </c:pt>
                <c:pt idx="6681">
                  <c:v>38940</c:v>
                </c:pt>
                <c:pt idx="6682">
                  <c:v>38943</c:v>
                </c:pt>
                <c:pt idx="6683">
                  <c:v>38944</c:v>
                </c:pt>
                <c:pt idx="6684">
                  <c:v>38945</c:v>
                </c:pt>
                <c:pt idx="6685">
                  <c:v>38946</c:v>
                </c:pt>
                <c:pt idx="6686">
                  <c:v>38947</c:v>
                </c:pt>
                <c:pt idx="6687">
                  <c:v>38950</c:v>
                </c:pt>
                <c:pt idx="6688">
                  <c:v>38951</c:v>
                </c:pt>
                <c:pt idx="6689">
                  <c:v>38952</c:v>
                </c:pt>
                <c:pt idx="6690">
                  <c:v>38953</c:v>
                </c:pt>
                <c:pt idx="6691">
                  <c:v>38954</c:v>
                </c:pt>
                <c:pt idx="6692">
                  <c:v>38957</c:v>
                </c:pt>
                <c:pt idx="6693">
                  <c:v>38958</c:v>
                </c:pt>
                <c:pt idx="6694">
                  <c:v>38959</c:v>
                </c:pt>
                <c:pt idx="6695">
                  <c:v>38960</c:v>
                </c:pt>
                <c:pt idx="6696">
                  <c:v>38961</c:v>
                </c:pt>
                <c:pt idx="6697">
                  <c:v>38964</c:v>
                </c:pt>
                <c:pt idx="6698">
                  <c:v>38965</c:v>
                </c:pt>
                <c:pt idx="6699">
                  <c:v>38966</c:v>
                </c:pt>
                <c:pt idx="6700">
                  <c:v>38967</c:v>
                </c:pt>
                <c:pt idx="6701">
                  <c:v>38968</c:v>
                </c:pt>
                <c:pt idx="6702">
                  <c:v>38971</c:v>
                </c:pt>
                <c:pt idx="6703">
                  <c:v>38972</c:v>
                </c:pt>
                <c:pt idx="6704">
                  <c:v>38973</c:v>
                </c:pt>
                <c:pt idx="6705">
                  <c:v>38974</c:v>
                </c:pt>
                <c:pt idx="6706">
                  <c:v>38975</c:v>
                </c:pt>
                <c:pt idx="6707">
                  <c:v>38978</c:v>
                </c:pt>
                <c:pt idx="6708">
                  <c:v>38979</c:v>
                </c:pt>
                <c:pt idx="6709">
                  <c:v>38980</c:v>
                </c:pt>
                <c:pt idx="6710">
                  <c:v>38981</c:v>
                </c:pt>
                <c:pt idx="6711">
                  <c:v>38982</c:v>
                </c:pt>
                <c:pt idx="6712">
                  <c:v>38985</c:v>
                </c:pt>
                <c:pt idx="6713">
                  <c:v>38986</c:v>
                </c:pt>
                <c:pt idx="6714">
                  <c:v>38987</c:v>
                </c:pt>
                <c:pt idx="6715">
                  <c:v>38988</c:v>
                </c:pt>
                <c:pt idx="6716">
                  <c:v>38989</c:v>
                </c:pt>
                <c:pt idx="6717">
                  <c:v>38992</c:v>
                </c:pt>
                <c:pt idx="6718">
                  <c:v>38993</c:v>
                </c:pt>
                <c:pt idx="6719">
                  <c:v>38994</c:v>
                </c:pt>
                <c:pt idx="6720">
                  <c:v>38995</c:v>
                </c:pt>
                <c:pt idx="6721">
                  <c:v>38996</c:v>
                </c:pt>
                <c:pt idx="6722">
                  <c:v>38999</c:v>
                </c:pt>
                <c:pt idx="6723">
                  <c:v>39000</c:v>
                </c:pt>
                <c:pt idx="6724">
                  <c:v>39001</c:v>
                </c:pt>
                <c:pt idx="6725">
                  <c:v>39002</c:v>
                </c:pt>
                <c:pt idx="6726">
                  <c:v>39003</c:v>
                </c:pt>
                <c:pt idx="6727">
                  <c:v>39006</c:v>
                </c:pt>
                <c:pt idx="6728">
                  <c:v>39007</c:v>
                </c:pt>
                <c:pt idx="6729">
                  <c:v>39008</c:v>
                </c:pt>
                <c:pt idx="6730">
                  <c:v>39009</c:v>
                </c:pt>
                <c:pt idx="6731">
                  <c:v>39010</c:v>
                </c:pt>
                <c:pt idx="6732">
                  <c:v>39013</c:v>
                </c:pt>
                <c:pt idx="6733">
                  <c:v>39014</c:v>
                </c:pt>
                <c:pt idx="6734">
                  <c:v>39015</c:v>
                </c:pt>
                <c:pt idx="6735">
                  <c:v>39016</c:v>
                </c:pt>
                <c:pt idx="6736">
                  <c:v>39017</c:v>
                </c:pt>
                <c:pt idx="6737">
                  <c:v>39020</c:v>
                </c:pt>
                <c:pt idx="6738">
                  <c:v>39021</c:v>
                </c:pt>
                <c:pt idx="6739">
                  <c:v>39022</c:v>
                </c:pt>
                <c:pt idx="6740">
                  <c:v>39023</c:v>
                </c:pt>
                <c:pt idx="6741">
                  <c:v>39024</c:v>
                </c:pt>
                <c:pt idx="6742">
                  <c:v>39027</c:v>
                </c:pt>
                <c:pt idx="6743">
                  <c:v>39028</c:v>
                </c:pt>
                <c:pt idx="6744">
                  <c:v>39029</c:v>
                </c:pt>
                <c:pt idx="6745">
                  <c:v>39030</c:v>
                </c:pt>
                <c:pt idx="6746">
                  <c:v>39031</c:v>
                </c:pt>
                <c:pt idx="6747">
                  <c:v>39034</c:v>
                </c:pt>
                <c:pt idx="6748">
                  <c:v>39035</c:v>
                </c:pt>
                <c:pt idx="6749">
                  <c:v>39036</c:v>
                </c:pt>
                <c:pt idx="6750">
                  <c:v>39037</c:v>
                </c:pt>
                <c:pt idx="6751">
                  <c:v>39038</c:v>
                </c:pt>
                <c:pt idx="6752">
                  <c:v>39041</c:v>
                </c:pt>
                <c:pt idx="6753">
                  <c:v>39042</c:v>
                </c:pt>
                <c:pt idx="6754">
                  <c:v>39043</c:v>
                </c:pt>
                <c:pt idx="6755">
                  <c:v>39044</c:v>
                </c:pt>
                <c:pt idx="6756">
                  <c:v>39045</c:v>
                </c:pt>
                <c:pt idx="6757">
                  <c:v>39048</c:v>
                </c:pt>
                <c:pt idx="6758">
                  <c:v>39049</c:v>
                </c:pt>
                <c:pt idx="6759">
                  <c:v>39050</c:v>
                </c:pt>
                <c:pt idx="6760">
                  <c:v>39051</c:v>
                </c:pt>
                <c:pt idx="6761">
                  <c:v>39052</c:v>
                </c:pt>
                <c:pt idx="6762">
                  <c:v>39055</c:v>
                </c:pt>
                <c:pt idx="6763">
                  <c:v>39056</c:v>
                </c:pt>
                <c:pt idx="6764">
                  <c:v>39057</c:v>
                </c:pt>
                <c:pt idx="6765">
                  <c:v>39058</c:v>
                </c:pt>
                <c:pt idx="6766">
                  <c:v>39059</c:v>
                </c:pt>
                <c:pt idx="6767">
                  <c:v>39062</c:v>
                </c:pt>
                <c:pt idx="6768">
                  <c:v>39063</c:v>
                </c:pt>
                <c:pt idx="6769">
                  <c:v>39064</c:v>
                </c:pt>
                <c:pt idx="6770">
                  <c:v>39065</c:v>
                </c:pt>
                <c:pt idx="6771">
                  <c:v>39066</c:v>
                </c:pt>
                <c:pt idx="6772">
                  <c:v>39069</c:v>
                </c:pt>
                <c:pt idx="6773">
                  <c:v>39070</c:v>
                </c:pt>
                <c:pt idx="6774">
                  <c:v>39071</c:v>
                </c:pt>
                <c:pt idx="6775">
                  <c:v>39072</c:v>
                </c:pt>
                <c:pt idx="6776">
                  <c:v>39073</c:v>
                </c:pt>
                <c:pt idx="6777">
                  <c:v>39076</c:v>
                </c:pt>
                <c:pt idx="6778">
                  <c:v>39077</c:v>
                </c:pt>
                <c:pt idx="6779">
                  <c:v>39078</c:v>
                </c:pt>
                <c:pt idx="6780">
                  <c:v>39079</c:v>
                </c:pt>
                <c:pt idx="6781">
                  <c:v>39080</c:v>
                </c:pt>
                <c:pt idx="6782">
                  <c:v>39083</c:v>
                </c:pt>
                <c:pt idx="6783">
                  <c:v>39084</c:v>
                </c:pt>
                <c:pt idx="6784">
                  <c:v>39085</c:v>
                </c:pt>
                <c:pt idx="6785">
                  <c:v>39086</c:v>
                </c:pt>
                <c:pt idx="6786">
                  <c:v>39087</c:v>
                </c:pt>
                <c:pt idx="6787">
                  <c:v>39090</c:v>
                </c:pt>
                <c:pt idx="6788">
                  <c:v>39091</c:v>
                </c:pt>
                <c:pt idx="6789">
                  <c:v>39092</c:v>
                </c:pt>
                <c:pt idx="6790">
                  <c:v>39093</c:v>
                </c:pt>
                <c:pt idx="6791">
                  <c:v>39094</c:v>
                </c:pt>
                <c:pt idx="6792">
                  <c:v>39097</c:v>
                </c:pt>
                <c:pt idx="6793">
                  <c:v>39098</c:v>
                </c:pt>
                <c:pt idx="6794">
                  <c:v>39099</c:v>
                </c:pt>
                <c:pt idx="6795">
                  <c:v>39100</c:v>
                </c:pt>
                <c:pt idx="6796">
                  <c:v>39101</c:v>
                </c:pt>
                <c:pt idx="6797">
                  <c:v>39104</c:v>
                </c:pt>
                <c:pt idx="6798">
                  <c:v>39105</c:v>
                </c:pt>
                <c:pt idx="6799">
                  <c:v>39106</c:v>
                </c:pt>
                <c:pt idx="6800">
                  <c:v>39107</c:v>
                </c:pt>
                <c:pt idx="6801">
                  <c:v>39108</c:v>
                </c:pt>
                <c:pt idx="6802">
                  <c:v>39111</c:v>
                </c:pt>
                <c:pt idx="6803">
                  <c:v>39112</c:v>
                </c:pt>
                <c:pt idx="6804">
                  <c:v>39113</c:v>
                </c:pt>
                <c:pt idx="6805">
                  <c:v>39114</c:v>
                </c:pt>
                <c:pt idx="6806">
                  <c:v>39115</c:v>
                </c:pt>
                <c:pt idx="6807">
                  <c:v>39118</c:v>
                </c:pt>
                <c:pt idx="6808">
                  <c:v>39119</c:v>
                </c:pt>
                <c:pt idx="6809">
                  <c:v>39120</c:v>
                </c:pt>
                <c:pt idx="6810">
                  <c:v>39121</c:v>
                </c:pt>
                <c:pt idx="6811">
                  <c:v>39122</c:v>
                </c:pt>
                <c:pt idx="6812">
                  <c:v>39125</c:v>
                </c:pt>
                <c:pt idx="6813">
                  <c:v>39126</c:v>
                </c:pt>
                <c:pt idx="6814">
                  <c:v>39127</c:v>
                </c:pt>
                <c:pt idx="6815">
                  <c:v>39128</c:v>
                </c:pt>
                <c:pt idx="6816">
                  <c:v>39129</c:v>
                </c:pt>
                <c:pt idx="6817">
                  <c:v>39132</c:v>
                </c:pt>
                <c:pt idx="6818">
                  <c:v>39133</c:v>
                </c:pt>
                <c:pt idx="6819">
                  <c:v>39134</c:v>
                </c:pt>
                <c:pt idx="6820">
                  <c:v>39135</c:v>
                </c:pt>
                <c:pt idx="6821">
                  <c:v>39136</c:v>
                </c:pt>
                <c:pt idx="6822">
                  <c:v>39139</c:v>
                </c:pt>
                <c:pt idx="6823">
                  <c:v>39140</c:v>
                </c:pt>
                <c:pt idx="6824">
                  <c:v>39141</c:v>
                </c:pt>
                <c:pt idx="6825">
                  <c:v>39142</c:v>
                </c:pt>
                <c:pt idx="6826">
                  <c:v>39143</c:v>
                </c:pt>
                <c:pt idx="6827">
                  <c:v>39146</c:v>
                </c:pt>
                <c:pt idx="6828">
                  <c:v>39147</c:v>
                </c:pt>
                <c:pt idx="6829">
                  <c:v>39148</c:v>
                </c:pt>
                <c:pt idx="6830">
                  <c:v>39149</c:v>
                </c:pt>
                <c:pt idx="6831">
                  <c:v>39150</c:v>
                </c:pt>
                <c:pt idx="6832">
                  <c:v>39153</c:v>
                </c:pt>
                <c:pt idx="6833">
                  <c:v>39154</c:v>
                </c:pt>
                <c:pt idx="6834">
                  <c:v>39155</c:v>
                </c:pt>
                <c:pt idx="6835">
                  <c:v>39156</c:v>
                </c:pt>
                <c:pt idx="6836">
                  <c:v>39157</c:v>
                </c:pt>
                <c:pt idx="6837">
                  <c:v>39160</c:v>
                </c:pt>
                <c:pt idx="6838">
                  <c:v>39161</c:v>
                </c:pt>
                <c:pt idx="6839">
                  <c:v>39162</c:v>
                </c:pt>
                <c:pt idx="6840">
                  <c:v>39163</c:v>
                </c:pt>
                <c:pt idx="6841">
                  <c:v>39164</c:v>
                </c:pt>
                <c:pt idx="6842">
                  <c:v>39167</c:v>
                </c:pt>
                <c:pt idx="6843">
                  <c:v>39168</c:v>
                </c:pt>
                <c:pt idx="6844">
                  <c:v>39169</c:v>
                </c:pt>
                <c:pt idx="6845">
                  <c:v>39170</c:v>
                </c:pt>
                <c:pt idx="6846">
                  <c:v>39171</c:v>
                </c:pt>
                <c:pt idx="6847">
                  <c:v>39174</c:v>
                </c:pt>
                <c:pt idx="6848">
                  <c:v>39175</c:v>
                </c:pt>
                <c:pt idx="6849">
                  <c:v>39176</c:v>
                </c:pt>
                <c:pt idx="6850">
                  <c:v>39177</c:v>
                </c:pt>
                <c:pt idx="6851">
                  <c:v>39178</c:v>
                </c:pt>
                <c:pt idx="6852">
                  <c:v>39181</c:v>
                </c:pt>
                <c:pt idx="6853">
                  <c:v>39182</c:v>
                </c:pt>
                <c:pt idx="6854">
                  <c:v>39183</c:v>
                </c:pt>
                <c:pt idx="6855">
                  <c:v>39184</c:v>
                </c:pt>
                <c:pt idx="6856">
                  <c:v>39185</c:v>
                </c:pt>
                <c:pt idx="6857">
                  <c:v>39188</c:v>
                </c:pt>
                <c:pt idx="6858">
                  <c:v>39189</c:v>
                </c:pt>
                <c:pt idx="6859">
                  <c:v>39190</c:v>
                </c:pt>
                <c:pt idx="6860">
                  <c:v>39191</c:v>
                </c:pt>
                <c:pt idx="6861">
                  <c:v>39192</c:v>
                </c:pt>
                <c:pt idx="6862">
                  <c:v>39195</c:v>
                </c:pt>
                <c:pt idx="6863">
                  <c:v>39196</c:v>
                </c:pt>
                <c:pt idx="6864">
                  <c:v>39197</c:v>
                </c:pt>
                <c:pt idx="6865">
                  <c:v>39198</c:v>
                </c:pt>
                <c:pt idx="6866">
                  <c:v>39199</c:v>
                </c:pt>
                <c:pt idx="6867">
                  <c:v>39202</c:v>
                </c:pt>
                <c:pt idx="6868">
                  <c:v>39203</c:v>
                </c:pt>
                <c:pt idx="6869">
                  <c:v>39204</c:v>
                </c:pt>
                <c:pt idx="6870">
                  <c:v>39205</c:v>
                </c:pt>
                <c:pt idx="6871">
                  <c:v>39206</c:v>
                </c:pt>
                <c:pt idx="6872">
                  <c:v>39209</c:v>
                </c:pt>
                <c:pt idx="6873">
                  <c:v>39210</c:v>
                </c:pt>
                <c:pt idx="6874">
                  <c:v>39211</c:v>
                </c:pt>
                <c:pt idx="6875">
                  <c:v>39212</c:v>
                </c:pt>
                <c:pt idx="6876">
                  <c:v>39213</c:v>
                </c:pt>
                <c:pt idx="6877">
                  <c:v>39216</c:v>
                </c:pt>
                <c:pt idx="6878">
                  <c:v>39217</c:v>
                </c:pt>
                <c:pt idx="6879">
                  <c:v>39218</c:v>
                </c:pt>
                <c:pt idx="6880">
                  <c:v>39219</c:v>
                </c:pt>
                <c:pt idx="6881">
                  <c:v>39220</c:v>
                </c:pt>
                <c:pt idx="6882">
                  <c:v>39223</c:v>
                </c:pt>
                <c:pt idx="6883">
                  <c:v>39224</c:v>
                </c:pt>
                <c:pt idx="6884">
                  <c:v>39225</c:v>
                </c:pt>
                <c:pt idx="6885">
                  <c:v>39226</c:v>
                </c:pt>
                <c:pt idx="6886">
                  <c:v>39227</c:v>
                </c:pt>
                <c:pt idx="6887">
                  <c:v>39230</c:v>
                </c:pt>
                <c:pt idx="6888">
                  <c:v>39231</c:v>
                </c:pt>
                <c:pt idx="6889">
                  <c:v>39232</c:v>
                </c:pt>
                <c:pt idx="6890">
                  <c:v>39233</c:v>
                </c:pt>
                <c:pt idx="6891">
                  <c:v>39234</c:v>
                </c:pt>
                <c:pt idx="6892">
                  <c:v>39237</c:v>
                </c:pt>
                <c:pt idx="6893">
                  <c:v>39238</c:v>
                </c:pt>
                <c:pt idx="6894">
                  <c:v>39239</c:v>
                </c:pt>
                <c:pt idx="6895">
                  <c:v>39240</c:v>
                </c:pt>
                <c:pt idx="6896">
                  <c:v>39241</c:v>
                </c:pt>
                <c:pt idx="6897">
                  <c:v>39244</c:v>
                </c:pt>
                <c:pt idx="6898">
                  <c:v>39245</c:v>
                </c:pt>
                <c:pt idx="6899">
                  <c:v>39246</c:v>
                </c:pt>
                <c:pt idx="6900">
                  <c:v>39247</c:v>
                </c:pt>
                <c:pt idx="6901">
                  <c:v>39248</c:v>
                </c:pt>
                <c:pt idx="6902">
                  <c:v>39251</c:v>
                </c:pt>
                <c:pt idx="6903">
                  <c:v>39252</c:v>
                </c:pt>
                <c:pt idx="6904">
                  <c:v>39253</c:v>
                </c:pt>
                <c:pt idx="6905">
                  <c:v>39254</c:v>
                </c:pt>
                <c:pt idx="6906">
                  <c:v>39255</c:v>
                </c:pt>
                <c:pt idx="6907">
                  <c:v>39258</c:v>
                </c:pt>
                <c:pt idx="6908">
                  <c:v>39259</c:v>
                </c:pt>
                <c:pt idx="6909">
                  <c:v>39260</c:v>
                </c:pt>
                <c:pt idx="6910">
                  <c:v>39261</c:v>
                </c:pt>
                <c:pt idx="6911">
                  <c:v>39262</c:v>
                </c:pt>
                <c:pt idx="6912">
                  <c:v>39265</c:v>
                </c:pt>
                <c:pt idx="6913">
                  <c:v>39266</c:v>
                </c:pt>
                <c:pt idx="6914">
                  <c:v>39267</c:v>
                </c:pt>
                <c:pt idx="6915">
                  <c:v>39268</c:v>
                </c:pt>
                <c:pt idx="6916">
                  <c:v>39269</c:v>
                </c:pt>
                <c:pt idx="6917">
                  <c:v>39272</c:v>
                </c:pt>
                <c:pt idx="6918">
                  <c:v>39273</c:v>
                </c:pt>
                <c:pt idx="6919">
                  <c:v>39274</c:v>
                </c:pt>
                <c:pt idx="6920">
                  <c:v>39275</c:v>
                </c:pt>
                <c:pt idx="6921">
                  <c:v>39276</c:v>
                </c:pt>
                <c:pt idx="6922">
                  <c:v>39279</c:v>
                </c:pt>
                <c:pt idx="6923">
                  <c:v>39280</c:v>
                </c:pt>
                <c:pt idx="6924">
                  <c:v>39281</c:v>
                </c:pt>
                <c:pt idx="6925">
                  <c:v>39282</c:v>
                </c:pt>
                <c:pt idx="6926">
                  <c:v>39283</c:v>
                </c:pt>
                <c:pt idx="6927">
                  <c:v>39286</c:v>
                </c:pt>
                <c:pt idx="6928">
                  <c:v>39287</c:v>
                </c:pt>
                <c:pt idx="6929">
                  <c:v>39288</c:v>
                </c:pt>
                <c:pt idx="6930">
                  <c:v>39289</c:v>
                </c:pt>
                <c:pt idx="6931">
                  <c:v>39290</c:v>
                </c:pt>
                <c:pt idx="6932">
                  <c:v>39293</c:v>
                </c:pt>
                <c:pt idx="6933">
                  <c:v>39294</c:v>
                </c:pt>
                <c:pt idx="6934">
                  <c:v>39295</c:v>
                </c:pt>
                <c:pt idx="6935">
                  <c:v>39296</c:v>
                </c:pt>
                <c:pt idx="6936">
                  <c:v>39297</c:v>
                </c:pt>
                <c:pt idx="6937">
                  <c:v>39300</c:v>
                </c:pt>
                <c:pt idx="6938">
                  <c:v>39301</c:v>
                </c:pt>
                <c:pt idx="6939">
                  <c:v>39302</c:v>
                </c:pt>
                <c:pt idx="6940">
                  <c:v>39303</c:v>
                </c:pt>
                <c:pt idx="6941">
                  <c:v>39304</c:v>
                </c:pt>
                <c:pt idx="6942">
                  <c:v>39307</c:v>
                </c:pt>
                <c:pt idx="6943">
                  <c:v>39308</c:v>
                </c:pt>
                <c:pt idx="6944">
                  <c:v>39309</c:v>
                </c:pt>
                <c:pt idx="6945">
                  <c:v>39310</c:v>
                </c:pt>
                <c:pt idx="6946">
                  <c:v>39311</c:v>
                </c:pt>
                <c:pt idx="6947">
                  <c:v>39314</c:v>
                </c:pt>
                <c:pt idx="6948">
                  <c:v>39315</c:v>
                </c:pt>
                <c:pt idx="6949">
                  <c:v>39316</c:v>
                </c:pt>
                <c:pt idx="6950">
                  <c:v>39317</c:v>
                </c:pt>
                <c:pt idx="6951">
                  <c:v>39318</c:v>
                </c:pt>
                <c:pt idx="6952">
                  <c:v>39321</c:v>
                </c:pt>
                <c:pt idx="6953">
                  <c:v>39322</c:v>
                </c:pt>
                <c:pt idx="6954">
                  <c:v>39323</c:v>
                </c:pt>
                <c:pt idx="6955">
                  <c:v>39324</c:v>
                </c:pt>
                <c:pt idx="6956">
                  <c:v>39325</c:v>
                </c:pt>
                <c:pt idx="6957">
                  <c:v>39328</c:v>
                </c:pt>
                <c:pt idx="6958">
                  <c:v>39329</c:v>
                </c:pt>
                <c:pt idx="6959">
                  <c:v>39330</c:v>
                </c:pt>
                <c:pt idx="6960">
                  <c:v>39331</c:v>
                </c:pt>
                <c:pt idx="6961">
                  <c:v>39332</c:v>
                </c:pt>
                <c:pt idx="6962">
                  <c:v>39335</c:v>
                </c:pt>
                <c:pt idx="6963">
                  <c:v>39336</c:v>
                </c:pt>
                <c:pt idx="6964">
                  <c:v>39337</c:v>
                </c:pt>
                <c:pt idx="6965">
                  <c:v>39338</c:v>
                </c:pt>
                <c:pt idx="6966">
                  <c:v>39339</c:v>
                </c:pt>
                <c:pt idx="6967">
                  <c:v>39342</c:v>
                </c:pt>
                <c:pt idx="6968">
                  <c:v>39343</c:v>
                </c:pt>
                <c:pt idx="6969">
                  <c:v>39344</c:v>
                </c:pt>
                <c:pt idx="6970">
                  <c:v>39345</c:v>
                </c:pt>
                <c:pt idx="6971">
                  <c:v>39346</c:v>
                </c:pt>
                <c:pt idx="6972">
                  <c:v>39349</c:v>
                </c:pt>
                <c:pt idx="6973">
                  <c:v>39350</c:v>
                </c:pt>
                <c:pt idx="6974">
                  <c:v>39351</c:v>
                </c:pt>
                <c:pt idx="6975">
                  <c:v>39352</c:v>
                </c:pt>
                <c:pt idx="6976">
                  <c:v>39353</c:v>
                </c:pt>
                <c:pt idx="6977">
                  <c:v>39356</c:v>
                </c:pt>
                <c:pt idx="6978">
                  <c:v>39357</c:v>
                </c:pt>
                <c:pt idx="6979">
                  <c:v>39358</c:v>
                </c:pt>
                <c:pt idx="6980">
                  <c:v>39359</c:v>
                </c:pt>
                <c:pt idx="6981">
                  <c:v>39360</c:v>
                </c:pt>
                <c:pt idx="6982">
                  <c:v>39363</c:v>
                </c:pt>
                <c:pt idx="6983">
                  <c:v>39364</c:v>
                </c:pt>
                <c:pt idx="6984">
                  <c:v>39365</c:v>
                </c:pt>
                <c:pt idx="6985">
                  <c:v>39366</c:v>
                </c:pt>
                <c:pt idx="6986">
                  <c:v>39367</c:v>
                </c:pt>
                <c:pt idx="6987">
                  <c:v>39370</c:v>
                </c:pt>
                <c:pt idx="6988">
                  <c:v>39371</c:v>
                </c:pt>
                <c:pt idx="6989">
                  <c:v>39372</c:v>
                </c:pt>
                <c:pt idx="6990">
                  <c:v>39373</c:v>
                </c:pt>
                <c:pt idx="6991">
                  <c:v>39374</c:v>
                </c:pt>
                <c:pt idx="6992">
                  <c:v>39377</c:v>
                </c:pt>
                <c:pt idx="6993">
                  <c:v>39378</c:v>
                </c:pt>
                <c:pt idx="6994">
                  <c:v>39379</c:v>
                </c:pt>
                <c:pt idx="6995">
                  <c:v>39380</c:v>
                </c:pt>
                <c:pt idx="6996">
                  <c:v>39381</c:v>
                </c:pt>
                <c:pt idx="6997">
                  <c:v>39384</c:v>
                </c:pt>
                <c:pt idx="6998">
                  <c:v>39385</c:v>
                </c:pt>
                <c:pt idx="6999">
                  <c:v>39386</c:v>
                </c:pt>
                <c:pt idx="7000">
                  <c:v>39387</c:v>
                </c:pt>
                <c:pt idx="7001">
                  <c:v>39388</c:v>
                </c:pt>
                <c:pt idx="7002">
                  <c:v>39391</c:v>
                </c:pt>
                <c:pt idx="7003">
                  <c:v>39392</c:v>
                </c:pt>
                <c:pt idx="7004">
                  <c:v>39393</c:v>
                </c:pt>
                <c:pt idx="7005">
                  <c:v>39394</c:v>
                </c:pt>
                <c:pt idx="7006">
                  <c:v>39395</c:v>
                </c:pt>
                <c:pt idx="7007">
                  <c:v>39398</c:v>
                </c:pt>
                <c:pt idx="7008">
                  <c:v>39399</c:v>
                </c:pt>
                <c:pt idx="7009">
                  <c:v>39400</c:v>
                </c:pt>
                <c:pt idx="7010">
                  <c:v>39401</c:v>
                </c:pt>
                <c:pt idx="7011">
                  <c:v>39402</c:v>
                </c:pt>
                <c:pt idx="7012">
                  <c:v>39405</c:v>
                </c:pt>
                <c:pt idx="7013">
                  <c:v>39406</c:v>
                </c:pt>
                <c:pt idx="7014">
                  <c:v>39407</c:v>
                </c:pt>
                <c:pt idx="7015">
                  <c:v>39408</c:v>
                </c:pt>
                <c:pt idx="7016">
                  <c:v>39409</c:v>
                </c:pt>
                <c:pt idx="7017">
                  <c:v>39412</c:v>
                </c:pt>
                <c:pt idx="7018">
                  <c:v>39413</c:v>
                </c:pt>
                <c:pt idx="7019">
                  <c:v>39414</c:v>
                </c:pt>
                <c:pt idx="7020">
                  <c:v>39415</c:v>
                </c:pt>
                <c:pt idx="7021">
                  <c:v>39416</c:v>
                </c:pt>
                <c:pt idx="7022">
                  <c:v>39419</c:v>
                </c:pt>
                <c:pt idx="7023">
                  <c:v>39420</c:v>
                </c:pt>
                <c:pt idx="7024">
                  <c:v>39421</c:v>
                </c:pt>
                <c:pt idx="7025">
                  <c:v>39422</c:v>
                </c:pt>
                <c:pt idx="7026">
                  <c:v>39423</c:v>
                </c:pt>
                <c:pt idx="7027">
                  <c:v>39426</c:v>
                </c:pt>
                <c:pt idx="7028">
                  <c:v>39427</c:v>
                </c:pt>
                <c:pt idx="7029">
                  <c:v>39428</c:v>
                </c:pt>
                <c:pt idx="7030">
                  <c:v>39429</c:v>
                </c:pt>
                <c:pt idx="7031">
                  <c:v>39430</c:v>
                </c:pt>
                <c:pt idx="7032">
                  <c:v>39433</c:v>
                </c:pt>
                <c:pt idx="7033">
                  <c:v>39434</c:v>
                </c:pt>
                <c:pt idx="7034">
                  <c:v>39435</c:v>
                </c:pt>
                <c:pt idx="7035">
                  <c:v>39436</c:v>
                </c:pt>
                <c:pt idx="7036">
                  <c:v>39437</c:v>
                </c:pt>
                <c:pt idx="7037">
                  <c:v>39440</c:v>
                </c:pt>
                <c:pt idx="7038">
                  <c:v>39441</c:v>
                </c:pt>
                <c:pt idx="7039">
                  <c:v>39442</c:v>
                </c:pt>
                <c:pt idx="7040">
                  <c:v>39443</c:v>
                </c:pt>
                <c:pt idx="7041">
                  <c:v>39444</c:v>
                </c:pt>
                <c:pt idx="7042">
                  <c:v>39447</c:v>
                </c:pt>
                <c:pt idx="7043">
                  <c:v>39448</c:v>
                </c:pt>
                <c:pt idx="7044">
                  <c:v>39449</c:v>
                </c:pt>
                <c:pt idx="7045">
                  <c:v>39450</c:v>
                </c:pt>
                <c:pt idx="7046">
                  <c:v>39451</c:v>
                </c:pt>
                <c:pt idx="7047">
                  <c:v>39454</c:v>
                </c:pt>
                <c:pt idx="7048">
                  <c:v>39455</c:v>
                </c:pt>
                <c:pt idx="7049">
                  <c:v>39456</c:v>
                </c:pt>
                <c:pt idx="7050">
                  <c:v>39457</c:v>
                </c:pt>
                <c:pt idx="7051">
                  <c:v>39458</c:v>
                </c:pt>
                <c:pt idx="7052">
                  <c:v>39461</c:v>
                </c:pt>
                <c:pt idx="7053">
                  <c:v>39462</c:v>
                </c:pt>
                <c:pt idx="7054">
                  <c:v>39463</c:v>
                </c:pt>
                <c:pt idx="7055">
                  <c:v>39464</c:v>
                </c:pt>
                <c:pt idx="7056">
                  <c:v>39465</c:v>
                </c:pt>
                <c:pt idx="7057">
                  <c:v>39468</c:v>
                </c:pt>
                <c:pt idx="7058">
                  <c:v>39469</c:v>
                </c:pt>
                <c:pt idx="7059">
                  <c:v>39470</c:v>
                </c:pt>
                <c:pt idx="7060">
                  <c:v>39471</c:v>
                </c:pt>
                <c:pt idx="7061">
                  <c:v>39472</c:v>
                </c:pt>
                <c:pt idx="7062">
                  <c:v>39475</c:v>
                </c:pt>
                <c:pt idx="7063">
                  <c:v>39476</c:v>
                </c:pt>
                <c:pt idx="7064">
                  <c:v>39477</c:v>
                </c:pt>
                <c:pt idx="7065">
                  <c:v>39478</c:v>
                </c:pt>
                <c:pt idx="7066">
                  <c:v>39479</c:v>
                </c:pt>
                <c:pt idx="7067">
                  <c:v>39482</c:v>
                </c:pt>
                <c:pt idx="7068">
                  <c:v>39483</c:v>
                </c:pt>
                <c:pt idx="7069">
                  <c:v>39484</c:v>
                </c:pt>
                <c:pt idx="7070">
                  <c:v>39485</c:v>
                </c:pt>
                <c:pt idx="7071">
                  <c:v>39486</c:v>
                </c:pt>
                <c:pt idx="7072">
                  <c:v>39489</c:v>
                </c:pt>
                <c:pt idx="7073">
                  <c:v>39490</c:v>
                </c:pt>
                <c:pt idx="7074">
                  <c:v>39491</c:v>
                </c:pt>
                <c:pt idx="7075">
                  <c:v>39492</c:v>
                </c:pt>
                <c:pt idx="7076">
                  <c:v>39493</c:v>
                </c:pt>
                <c:pt idx="7077">
                  <c:v>39496</c:v>
                </c:pt>
                <c:pt idx="7078">
                  <c:v>39497</c:v>
                </c:pt>
                <c:pt idx="7079">
                  <c:v>39498</c:v>
                </c:pt>
                <c:pt idx="7080">
                  <c:v>39499</c:v>
                </c:pt>
                <c:pt idx="7081">
                  <c:v>39500</c:v>
                </c:pt>
                <c:pt idx="7082">
                  <c:v>39503</c:v>
                </c:pt>
                <c:pt idx="7083">
                  <c:v>39504</c:v>
                </c:pt>
                <c:pt idx="7084">
                  <c:v>39505</c:v>
                </c:pt>
                <c:pt idx="7085">
                  <c:v>39506</c:v>
                </c:pt>
                <c:pt idx="7086">
                  <c:v>39507</c:v>
                </c:pt>
                <c:pt idx="7087">
                  <c:v>39510</c:v>
                </c:pt>
                <c:pt idx="7088">
                  <c:v>39511</c:v>
                </c:pt>
                <c:pt idx="7089">
                  <c:v>39512</c:v>
                </c:pt>
                <c:pt idx="7090">
                  <c:v>39513</c:v>
                </c:pt>
                <c:pt idx="7091">
                  <c:v>39514</c:v>
                </c:pt>
                <c:pt idx="7092">
                  <c:v>39517</c:v>
                </c:pt>
                <c:pt idx="7093">
                  <c:v>39518</c:v>
                </c:pt>
                <c:pt idx="7094">
                  <c:v>39519</c:v>
                </c:pt>
                <c:pt idx="7095">
                  <c:v>39520</c:v>
                </c:pt>
                <c:pt idx="7096">
                  <c:v>39521</c:v>
                </c:pt>
                <c:pt idx="7097">
                  <c:v>39524</c:v>
                </c:pt>
                <c:pt idx="7098">
                  <c:v>39525</c:v>
                </c:pt>
                <c:pt idx="7099">
                  <c:v>39526</c:v>
                </c:pt>
                <c:pt idx="7100">
                  <c:v>39527</c:v>
                </c:pt>
                <c:pt idx="7101">
                  <c:v>39528</c:v>
                </c:pt>
                <c:pt idx="7102">
                  <c:v>39531</c:v>
                </c:pt>
                <c:pt idx="7103">
                  <c:v>39532</c:v>
                </c:pt>
                <c:pt idx="7104">
                  <c:v>39533</c:v>
                </c:pt>
                <c:pt idx="7105">
                  <c:v>39534</c:v>
                </c:pt>
                <c:pt idx="7106">
                  <c:v>39535</c:v>
                </c:pt>
                <c:pt idx="7107">
                  <c:v>39538</c:v>
                </c:pt>
                <c:pt idx="7108">
                  <c:v>39539</c:v>
                </c:pt>
                <c:pt idx="7109">
                  <c:v>39540</c:v>
                </c:pt>
                <c:pt idx="7110">
                  <c:v>39541</c:v>
                </c:pt>
                <c:pt idx="7111">
                  <c:v>39542</c:v>
                </c:pt>
                <c:pt idx="7112">
                  <c:v>39545</c:v>
                </c:pt>
                <c:pt idx="7113">
                  <c:v>39546</c:v>
                </c:pt>
                <c:pt idx="7114">
                  <c:v>39547</c:v>
                </c:pt>
                <c:pt idx="7115">
                  <c:v>39548</c:v>
                </c:pt>
                <c:pt idx="7116">
                  <c:v>39549</c:v>
                </c:pt>
                <c:pt idx="7117">
                  <c:v>39552</c:v>
                </c:pt>
                <c:pt idx="7118">
                  <c:v>39553</c:v>
                </c:pt>
                <c:pt idx="7119">
                  <c:v>39554</c:v>
                </c:pt>
                <c:pt idx="7120">
                  <c:v>39555</c:v>
                </c:pt>
                <c:pt idx="7121">
                  <c:v>39556</c:v>
                </c:pt>
                <c:pt idx="7122">
                  <c:v>39559</c:v>
                </c:pt>
                <c:pt idx="7123">
                  <c:v>39560</c:v>
                </c:pt>
                <c:pt idx="7124">
                  <c:v>39561</c:v>
                </c:pt>
                <c:pt idx="7125">
                  <c:v>39562</c:v>
                </c:pt>
                <c:pt idx="7126">
                  <c:v>39563</c:v>
                </c:pt>
                <c:pt idx="7127">
                  <c:v>39566</c:v>
                </c:pt>
                <c:pt idx="7128">
                  <c:v>39567</c:v>
                </c:pt>
                <c:pt idx="7129">
                  <c:v>39568</c:v>
                </c:pt>
                <c:pt idx="7130">
                  <c:v>39569</c:v>
                </c:pt>
                <c:pt idx="7131">
                  <c:v>39570</c:v>
                </c:pt>
                <c:pt idx="7132">
                  <c:v>39573</c:v>
                </c:pt>
                <c:pt idx="7133">
                  <c:v>39574</c:v>
                </c:pt>
                <c:pt idx="7134">
                  <c:v>39575</c:v>
                </c:pt>
                <c:pt idx="7135">
                  <c:v>39576</c:v>
                </c:pt>
                <c:pt idx="7136">
                  <c:v>39577</c:v>
                </c:pt>
                <c:pt idx="7137">
                  <c:v>39580</c:v>
                </c:pt>
                <c:pt idx="7138">
                  <c:v>39581</c:v>
                </c:pt>
                <c:pt idx="7139">
                  <c:v>39582</c:v>
                </c:pt>
                <c:pt idx="7140">
                  <c:v>39583</c:v>
                </c:pt>
                <c:pt idx="7141">
                  <c:v>39584</c:v>
                </c:pt>
                <c:pt idx="7142">
                  <c:v>39587</c:v>
                </c:pt>
                <c:pt idx="7143">
                  <c:v>39588</c:v>
                </c:pt>
                <c:pt idx="7144">
                  <c:v>39589</c:v>
                </c:pt>
                <c:pt idx="7145">
                  <c:v>39590</c:v>
                </c:pt>
                <c:pt idx="7146">
                  <c:v>39591</c:v>
                </c:pt>
                <c:pt idx="7147">
                  <c:v>39594</c:v>
                </c:pt>
                <c:pt idx="7148">
                  <c:v>39595</c:v>
                </c:pt>
                <c:pt idx="7149">
                  <c:v>39596</c:v>
                </c:pt>
                <c:pt idx="7150">
                  <c:v>39597</c:v>
                </c:pt>
                <c:pt idx="7151">
                  <c:v>39598</c:v>
                </c:pt>
                <c:pt idx="7152">
                  <c:v>39601</c:v>
                </c:pt>
                <c:pt idx="7153">
                  <c:v>39602</c:v>
                </c:pt>
                <c:pt idx="7154">
                  <c:v>39603</c:v>
                </c:pt>
                <c:pt idx="7155">
                  <c:v>39604</c:v>
                </c:pt>
                <c:pt idx="7156">
                  <c:v>39605</c:v>
                </c:pt>
                <c:pt idx="7157">
                  <c:v>39608</c:v>
                </c:pt>
                <c:pt idx="7158">
                  <c:v>39609</c:v>
                </c:pt>
                <c:pt idx="7159">
                  <c:v>39610</c:v>
                </c:pt>
                <c:pt idx="7160">
                  <c:v>39611</c:v>
                </c:pt>
                <c:pt idx="7161">
                  <c:v>39612</c:v>
                </c:pt>
                <c:pt idx="7162">
                  <c:v>39615</c:v>
                </c:pt>
                <c:pt idx="7163">
                  <c:v>39616</c:v>
                </c:pt>
                <c:pt idx="7164">
                  <c:v>39617</c:v>
                </c:pt>
                <c:pt idx="7165">
                  <c:v>39618</c:v>
                </c:pt>
                <c:pt idx="7166">
                  <c:v>39619</c:v>
                </c:pt>
                <c:pt idx="7167">
                  <c:v>39622</c:v>
                </c:pt>
                <c:pt idx="7168">
                  <c:v>39623</c:v>
                </c:pt>
                <c:pt idx="7169">
                  <c:v>39624</c:v>
                </c:pt>
                <c:pt idx="7170">
                  <c:v>39625</c:v>
                </c:pt>
                <c:pt idx="7171">
                  <c:v>39626</c:v>
                </c:pt>
                <c:pt idx="7172">
                  <c:v>39629</c:v>
                </c:pt>
                <c:pt idx="7173">
                  <c:v>39630</c:v>
                </c:pt>
                <c:pt idx="7174">
                  <c:v>39631</c:v>
                </c:pt>
                <c:pt idx="7175">
                  <c:v>39632</c:v>
                </c:pt>
                <c:pt idx="7176">
                  <c:v>39633</c:v>
                </c:pt>
                <c:pt idx="7177">
                  <c:v>39636</c:v>
                </c:pt>
                <c:pt idx="7178">
                  <c:v>39637</c:v>
                </c:pt>
                <c:pt idx="7179">
                  <c:v>39638</c:v>
                </c:pt>
                <c:pt idx="7180">
                  <c:v>39639</c:v>
                </c:pt>
                <c:pt idx="7181">
                  <c:v>39640</c:v>
                </c:pt>
                <c:pt idx="7182">
                  <c:v>39643</c:v>
                </c:pt>
                <c:pt idx="7183">
                  <c:v>39644</c:v>
                </c:pt>
                <c:pt idx="7184">
                  <c:v>39645</c:v>
                </c:pt>
                <c:pt idx="7185">
                  <c:v>39646</c:v>
                </c:pt>
                <c:pt idx="7186">
                  <c:v>39647</c:v>
                </c:pt>
                <c:pt idx="7187">
                  <c:v>39650</c:v>
                </c:pt>
                <c:pt idx="7188">
                  <c:v>39651</c:v>
                </c:pt>
                <c:pt idx="7189">
                  <c:v>39652</c:v>
                </c:pt>
                <c:pt idx="7190">
                  <c:v>39653</c:v>
                </c:pt>
                <c:pt idx="7191">
                  <c:v>39654</c:v>
                </c:pt>
                <c:pt idx="7192">
                  <c:v>39657</c:v>
                </c:pt>
                <c:pt idx="7193">
                  <c:v>39658</c:v>
                </c:pt>
                <c:pt idx="7194">
                  <c:v>39659</c:v>
                </c:pt>
                <c:pt idx="7195">
                  <c:v>39660</c:v>
                </c:pt>
                <c:pt idx="7196">
                  <c:v>39661</c:v>
                </c:pt>
                <c:pt idx="7197">
                  <c:v>39664</c:v>
                </c:pt>
                <c:pt idx="7198">
                  <c:v>39665</c:v>
                </c:pt>
                <c:pt idx="7199">
                  <c:v>39666</c:v>
                </c:pt>
                <c:pt idx="7200">
                  <c:v>39667</c:v>
                </c:pt>
                <c:pt idx="7201">
                  <c:v>39668</c:v>
                </c:pt>
                <c:pt idx="7202">
                  <c:v>39671</c:v>
                </c:pt>
                <c:pt idx="7203">
                  <c:v>39672</c:v>
                </c:pt>
                <c:pt idx="7204">
                  <c:v>39673</c:v>
                </c:pt>
                <c:pt idx="7205">
                  <c:v>39674</c:v>
                </c:pt>
                <c:pt idx="7206">
                  <c:v>39675</c:v>
                </c:pt>
                <c:pt idx="7207">
                  <c:v>39678</c:v>
                </c:pt>
                <c:pt idx="7208">
                  <c:v>39679</c:v>
                </c:pt>
                <c:pt idx="7209">
                  <c:v>39680</c:v>
                </c:pt>
                <c:pt idx="7210">
                  <c:v>39681</c:v>
                </c:pt>
                <c:pt idx="7211">
                  <c:v>39682</c:v>
                </c:pt>
                <c:pt idx="7212">
                  <c:v>39685</c:v>
                </c:pt>
                <c:pt idx="7213">
                  <c:v>39686</c:v>
                </c:pt>
                <c:pt idx="7214">
                  <c:v>39687</c:v>
                </c:pt>
                <c:pt idx="7215">
                  <c:v>39688</c:v>
                </c:pt>
                <c:pt idx="7216">
                  <c:v>39689</c:v>
                </c:pt>
                <c:pt idx="7217">
                  <c:v>39692</c:v>
                </c:pt>
                <c:pt idx="7218">
                  <c:v>39693</c:v>
                </c:pt>
                <c:pt idx="7219">
                  <c:v>39694</c:v>
                </c:pt>
                <c:pt idx="7220">
                  <c:v>39695</c:v>
                </c:pt>
                <c:pt idx="7221">
                  <c:v>39696</c:v>
                </c:pt>
                <c:pt idx="7222">
                  <c:v>39699</c:v>
                </c:pt>
                <c:pt idx="7223">
                  <c:v>39700</c:v>
                </c:pt>
                <c:pt idx="7224">
                  <c:v>39701</c:v>
                </c:pt>
                <c:pt idx="7225">
                  <c:v>39702</c:v>
                </c:pt>
                <c:pt idx="7226">
                  <c:v>39703</c:v>
                </c:pt>
                <c:pt idx="7227">
                  <c:v>39706</c:v>
                </c:pt>
                <c:pt idx="7228">
                  <c:v>39707</c:v>
                </c:pt>
                <c:pt idx="7229">
                  <c:v>39708</c:v>
                </c:pt>
                <c:pt idx="7230">
                  <c:v>39709</c:v>
                </c:pt>
                <c:pt idx="7231">
                  <c:v>39710</c:v>
                </c:pt>
                <c:pt idx="7232">
                  <c:v>39713</c:v>
                </c:pt>
                <c:pt idx="7233">
                  <c:v>39714</c:v>
                </c:pt>
                <c:pt idx="7234">
                  <c:v>39715</c:v>
                </c:pt>
                <c:pt idx="7235">
                  <c:v>39716</c:v>
                </c:pt>
                <c:pt idx="7236">
                  <c:v>39717</c:v>
                </c:pt>
                <c:pt idx="7237">
                  <c:v>39720</c:v>
                </c:pt>
                <c:pt idx="7238">
                  <c:v>39721</c:v>
                </c:pt>
                <c:pt idx="7239">
                  <c:v>39722</c:v>
                </c:pt>
                <c:pt idx="7240">
                  <c:v>39723</c:v>
                </c:pt>
                <c:pt idx="7241">
                  <c:v>39724</c:v>
                </c:pt>
                <c:pt idx="7242">
                  <c:v>39727</c:v>
                </c:pt>
                <c:pt idx="7243">
                  <c:v>39728</c:v>
                </c:pt>
                <c:pt idx="7244">
                  <c:v>39729</c:v>
                </c:pt>
                <c:pt idx="7245">
                  <c:v>39730</c:v>
                </c:pt>
                <c:pt idx="7246">
                  <c:v>39731</c:v>
                </c:pt>
                <c:pt idx="7247">
                  <c:v>39734</c:v>
                </c:pt>
                <c:pt idx="7248">
                  <c:v>39735</c:v>
                </c:pt>
                <c:pt idx="7249">
                  <c:v>39736</c:v>
                </c:pt>
                <c:pt idx="7250">
                  <c:v>39737</c:v>
                </c:pt>
                <c:pt idx="7251">
                  <c:v>39738</c:v>
                </c:pt>
                <c:pt idx="7252">
                  <c:v>39741</c:v>
                </c:pt>
                <c:pt idx="7253">
                  <c:v>39742</c:v>
                </c:pt>
                <c:pt idx="7254">
                  <c:v>39743</c:v>
                </c:pt>
                <c:pt idx="7255">
                  <c:v>39744</c:v>
                </c:pt>
                <c:pt idx="7256">
                  <c:v>39745</c:v>
                </c:pt>
                <c:pt idx="7257">
                  <c:v>39748</c:v>
                </c:pt>
                <c:pt idx="7258">
                  <c:v>39749</c:v>
                </c:pt>
                <c:pt idx="7259">
                  <c:v>39750</c:v>
                </c:pt>
                <c:pt idx="7260">
                  <c:v>39751</c:v>
                </c:pt>
                <c:pt idx="7261">
                  <c:v>39752</c:v>
                </c:pt>
                <c:pt idx="7262">
                  <c:v>39755</c:v>
                </c:pt>
                <c:pt idx="7263">
                  <c:v>39756</c:v>
                </c:pt>
                <c:pt idx="7264">
                  <c:v>39757</c:v>
                </c:pt>
                <c:pt idx="7265">
                  <c:v>39758</c:v>
                </c:pt>
                <c:pt idx="7266">
                  <c:v>39759</c:v>
                </c:pt>
                <c:pt idx="7267">
                  <c:v>39762</c:v>
                </c:pt>
                <c:pt idx="7268">
                  <c:v>39763</c:v>
                </c:pt>
                <c:pt idx="7269">
                  <c:v>39764</c:v>
                </c:pt>
                <c:pt idx="7270">
                  <c:v>39765</c:v>
                </c:pt>
                <c:pt idx="7271">
                  <c:v>39766</c:v>
                </c:pt>
                <c:pt idx="7272">
                  <c:v>39769</c:v>
                </c:pt>
                <c:pt idx="7273">
                  <c:v>39770</c:v>
                </c:pt>
                <c:pt idx="7274">
                  <c:v>39771</c:v>
                </c:pt>
                <c:pt idx="7275">
                  <c:v>39772</c:v>
                </c:pt>
                <c:pt idx="7276">
                  <c:v>39773</c:v>
                </c:pt>
                <c:pt idx="7277">
                  <c:v>39776</c:v>
                </c:pt>
                <c:pt idx="7278">
                  <c:v>39777</c:v>
                </c:pt>
                <c:pt idx="7279">
                  <c:v>39778</c:v>
                </c:pt>
                <c:pt idx="7280">
                  <c:v>39779</c:v>
                </c:pt>
                <c:pt idx="7281">
                  <c:v>39780</c:v>
                </c:pt>
                <c:pt idx="7282">
                  <c:v>39783</c:v>
                </c:pt>
                <c:pt idx="7283">
                  <c:v>39784</c:v>
                </c:pt>
                <c:pt idx="7284">
                  <c:v>39785</c:v>
                </c:pt>
                <c:pt idx="7285">
                  <c:v>39786</c:v>
                </c:pt>
                <c:pt idx="7286">
                  <c:v>39787</c:v>
                </c:pt>
                <c:pt idx="7287">
                  <c:v>39790</c:v>
                </c:pt>
                <c:pt idx="7288">
                  <c:v>39791</c:v>
                </c:pt>
                <c:pt idx="7289">
                  <c:v>39792</c:v>
                </c:pt>
                <c:pt idx="7290">
                  <c:v>39793</c:v>
                </c:pt>
                <c:pt idx="7291">
                  <c:v>39794</c:v>
                </c:pt>
                <c:pt idx="7292">
                  <c:v>39797</c:v>
                </c:pt>
                <c:pt idx="7293">
                  <c:v>39798</c:v>
                </c:pt>
                <c:pt idx="7294">
                  <c:v>39799</c:v>
                </c:pt>
                <c:pt idx="7295">
                  <c:v>39800</c:v>
                </c:pt>
                <c:pt idx="7296">
                  <c:v>39801</c:v>
                </c:pt>
                <c:pt idx="7297">
                  <c:v>39804</c:v>
                </c:pt>
                <c:pt idx="7298">
                  <c:v>39805</c:v>
                </c:pt>
                <c:pt idx="7299">
                  <c:v>39806</c:v>
                </c:pt>
                <c:pt idx="7300">
                  <c:v>39807</c:v>
                </c:pt>
                <c:pt idx="7301">
                  <c:v>39808</c:v>
                </c:pt>
                <c:pt idx="7302">
                  <c:v>39811</c:v>
                </c:pt>
                <c:pt idx="7303">
                  <c:v>39812</c:v>
                </c:pt>
                <c:pt idx="7304">
                  <c:v>39813</c:v>
                </c:pt>
                <c:pt idx="7305">
                  <c:v>39814</c:v>
                </c:pt>
                <c:pt idx="7306">
                  <c:v>39815</c:v>
                </c:pt>
                <c:pt idx="7307">
                  <c:v>39818</c:v>
                </c:pt>
                <c:pt idx="7308">
                  <c:v>39819</c:v>
                </c:pt>
                <c:pt idx="7309">
                  <c:v>39820</c:v>
                </c:pt>
                <c:pt idx="7310">
                  <c:v>39821</c:v>
                </c:pt>
                <c:pt idx="7311">
                  <c:v>39822</c:v>
                </c:pt>
                <c:pt idx="7312">
                  <c:v>39825</c:v>
                </c:pt>
                <c:pt idx="7313">
                  <c:v>39826</c:v>
                </c:pt>
                <c:pt idx="7314">
                  <c:v>39827</c:v>
                </c:pt>
                <c:pt idx="7315">
                  <c:v>39828</c:v>
                </c:pt>
                <c:pt idx="7316">
                  <c:v>39829</c:v>
                </c:pt>
                <c:pt idx="7317">
                  <c:v>39832</c:v>
                </c:pt>
                <c:pt idx="7318">
                  <c:v>39833</c:v>
                </c:pt>
                <c:pt idx="7319">
                  <c:v>39834</c:v>
                </c:pt>
                <c:pt idx="7320">
                  <c:v>39835</c:v>
                </c:pt>
                <c:pt idx="7321">
                  <c:v>39836</c:v>
                </c:pt>
                <c:pt idx="7322">
                  <c:v>39839</c:v>
                </c:pt>
                <c:pt idx="7323">
                  <c:v>39840</c:v>
                </c:pt>
                <c:pt idx="7324">
                  <c:v>39841</c:v>
                </c:pt>
                <c:pt idx="7325">
                  <c:v>39842</c:v>
                </c:pt>
                <c:pt idx="7326">
                  <c:v>39843</c:v>
                </c:pt>
                <c:pt idx="7327">
                  <c:v>39846</c:v>
                </c:pt>
                <c:pt idx="7328">
                  <c:v>39847</c:v>
                </c:pt>
                <c:pt idx="7329">
                  <c:v>39848</c:v>
                </c:pt>
                <c:pt idx="7330">
                  <c:v>39849</c:v>
                </c:pt>
                <c:pt idx="7331">
                  <c:v>39850</c:v>
                </c:pt>
                <c:pt idx="7332">
                  <c:v>39853</c:v>
                </c:pt>
                <c:pt idx="7333">
                  <c:v>39854</c:v>
                </c:pt>
                <c:pt idx="7334">
                  <c:v>39855</c:v>
                </c:pt>
                <c:pt idx="7335">
                  <c:v>39856</c:v>
                </c:pt>
                <c:pt idx="7336">
                  <c:v>39857</c:v>
                </c:pt>
                <c:pt idx="7337">
                  <c:v>39860</c:v>
                </c:pt>
                <c:pt idx="7338">
                  <c:v>39861</c:v>
                </c:pt>
                <c:pt idx="7339">
                  <c:v>39862</c:v>
                </c:pt>
                <c:pt idx="7340">
                  <c:v>39863</c:v>
                </c:pt>
                <c:pt idx="7341">
                  <c:v>39864</c:v>
                </c:pt>
                <c:pt idx="7342">
                  <c:v>39867</c:v>
                </c:pt>
                <c:pt idx="7343">
                  <c:v>39868</c:v>
                </c:pt>
                <c:pt idx="7344">
                  <c:v>39869</c:v>
                </c:pt>
                <c:pt idx="7345">
                  <c:v>39870</c:v>
                </c:pt>
                <c:pt idx="7346">
                  <c:v>39871</c:v>
                </c:pt>
                <c:pt idx="7347">
                  <c:v>39874</c:v>
                </c:pt>
                <c:pt idx="7348">
                  <c:v>39875</c:v>
                </c:pt>
                <c:pt idx="7349">
                  <c:v>39876</c:v>
                </c:pt>
                <c:pt idx="7350">
                  <c:v>39877</c:v>
                </c:pt>
                <c:pt idx="7351">
                  <c:v>39878</c:v>
                </c:pt>
                <c:pt idx="7352">
                  <c:v>39881</c:v>
                </c:pt>
                <c:pt idx="7353">
                  <c:v>39882</c:v>
                </c:pt>
                <c:pt idx="7354">
                  <c:v>39883</c:v>
                </c:pt>
                <c:pt idx="7355">
                  <c:v>39884</c:v>
                </c:pt>
                <c:pt idx="7356">
                  <c:v>39885</c:v>
                </c:pt>
                <c:pt idx="7357">
                  <c:v>39888</c:v>
                </c:pt>
                <c:pt idx="7358">
                  <c:v>39889</c:v>
                </c:pt>
                <c:pt idx="7359">
                  <c:v>39890</c:v>
                </c:pt>
                <c:pt idx="7360">
                  <c:v>39891</c:v>
                </c:pt>
                <c:pt idx="7361">
                  <c:v>39892</c:v>
                </c:pt>
                <c:pt idx="7362">
                  <c:v>39895</c:v>
                </c:pt>
                <c:pt idx="7363">
                  <c:v>39896</c:v>
                </c:pt>
                <c:pt idx="7364">
                  <c:v>39897</c:v>
                </c:pt>
                <c:pt idx="7365">
                  <c:v>39898</c:v>
                </c:pt>
                <c:pt idx="7366">
                  <c:v>39899</c:v>
                </c:pt>
                <c:pt idx="7367">
                  <c:v>39902</c:v>
                </c:pt>
                <c:pt idx="7368">
                  <c:v>39903</c:v>
                </c:pt>
                <c:pt idx="7369">
                  <c:v>39904</c:v>
                </c:pt>
                <c:pt idx="7370">
                  <c:v>39905</c:v>
                </c:pt>
                <c:pt idx="7371">
                  <c:v>39906</c:v>
                </c:pt>
                <c:pt idx="7372">
                  <c:v>39909</c:v>
                </c:pt>
                <c:pt idx="7373">
                  <c:v>39910</c:v>
                </c:pt>
                <c:pt idx="7374">
                  <c:v>39911</c:v>
                </c:pt>
                <c:pt idx="7375">
                  <c:v>39912</c:v>
                </c:pt>
                <c:pt idx="7376">
                  <c:v>39913</c:v>
                </c:pt>
                <c:pt idx="7377">
                  <c:v>39916</c:v>
                </c:pt>
                <c:pt idx="7378">
                  <c:v>39917</c:v>
                </c:pt>
                <c:pt idx="7379">
                  <c:v>39918</c:v>
                </c:pt>
                <c:pt idx="7380">
                  <c:v>39919</c:v>
                </c:pt>
                <c:pt idx="7381">
                  <c:v>39920</c:v>
                </c:pt>
                <c:pt idx="7382">
                  <c:v>39923</c:v>
                </c:pt>
                <c:pt idx="7383">
                  <c:v>39924</c:v>
                </c:pt>
                <c:pt idx="7384">
                  <c:v>39925</c:v>
                </c:pt>
                <c:pt idx="7385">
                  <c:v>39926</c:v>
                </c:pt>
                <c:pt idx="7386">
                  <c:v>39927</c:v>
                </c:pt>
                <c:pt idx="7387">
                  <c:v>39930</c:v>
                </c:pt>
                <c:pt idx="7388">
                  <c:v>39931</c:v>
                </c:pt>
                <c:pt idx="7389">
                  <c:v>39932</c:v>
                </c:pt>
                <c:pt idx="7390">
                  <c:v>39933</c:v>
                </c:pt>
                <c:pt idx="7391">
                  <c:v>39934</c:v>
                </c:pt>
                <c:pt idx="7392">
                  <c:v>39937</c:v>
                </c:pt>
                <c:pt idx="7393">
                  <c:v>39938</c:v>
                </c:pt>
                <c:pt idx="7394">
                  <c:v>39939</c:v>
                </c:pt>
                <c:pt idx="7395">
                  <c:v>39940</c:v>
                </c:pt>
                <c:pt idx="7396">
                  <c:v>39941</c:v>
                </c:pt>
                <c:pt idx="7397">
                  <c:v>39944</c:v>
                </c:pt>
                <c:pt idx="7398">
                  <c:v>39945</c:v>
                </c:pt>
                <c:pt idx="7399">
                  <c:v>39946</c:v>
                </c:pt>
                <c:pt idx="7400">
                  <c:v>39947</c:v>
                </c:pt>
                <c:pt idx="7401">
                  <c:v>39948</c:v>
                </c:pt>
                <c:pt idx="7402">
                  <c:v>39951</c:v>
                </c:pt>
                <c:pt idx="7403">
                  <c:v>39952</c:v>
                </c:pt>
                <c:pt idx="7404">
                  <c:v>39953</c:v>
                </c:pt>
                <c:pt idx="7405">
                  <c:v>39954</c:v>
                </c:pt>
                <c:pt idx="7406">
                  <c:v>39955</c:v>
                </c:pt>
                <c:pt idx="7407">
                  <c:v>39958</c:v>
                </c:pt>
                <c:pt idx="7408">
                  <c:v>39959</c:v>
                </c:pt>
                <c:pt idx="7409">
                  <c:v>39960</c:v>
                </c:pt>
                <c:pt idx="7410">
                  <c:v>39961</c:v>
                </c:pt>
                <c:pt idx="7411">
                  <c:v>39962</c:v>
                </c:pt>
                <c:pt idx="7412">
                  <c:v>39965</c:v>
                </c:pt>
                <c:pt idx="7413">
                  <c:v>39966</c:v>
                </c:pt>
                <c:pt idx="7414">
                  <c:v>39967</c:v>
                </c:pt>
                <c:pt idx="7415">
                  <c:v>39968</c:v>
                </c:pt>
                <c:pt idx="7416">
                  <c:v>39969</c:v>
                </c:pt>
                <c:pt idx="7417">
                  <c:v>39972</c:v>
                </c:pt>
                <c:pt idx="7418">
                  <c:v>39973</c:v>
                </c:pt>
                <c:pt idx="7419">
                  <c:v>39974</c:v>
                </c:pt>
                <c:pt idx="7420">
                  <c:v>39975</c:v>
                </c:pt>
                <c:pt idx="7421">
                  <c:v>39976</c:v>
                </c:pt>
                <c:pt idx="7422">
                  <c:v>39979</c:v>
                </c:pt>
                <c:pt idx="7423">
                  <c:v>39980</c:v>
                </c:pt>
                <c:pt idx="7424">
                  <c:v>39981</c:v>
                </c:pt>
                <c:pt idx="7425">
                  <c:v>39982</c:v>
                </c:pt>
                <c:pt idx="7426">
                  <c:v>39983</c:v>
                </c:pt>
                <c:pt idx="7427">
                  <c:v>39986</c:v>
                </c:pt>
                <c:pt idx="7428">
                  <c:v>39987</c:v>
                </c:pt>
                <c:pt idx="7429">
                  <c:v>39988</c:v>
                </c:pt>
                <c:pt idx="7430">
                  <c:v>39989</c:v>
                </c:pt>
                <c:pt idx="7431">
                  <c:v>39990</c:v>
                </c:pt>
                <c:pt idx="7432">
                  <c:v>39993</c:v>
                </c:pt>
                <c:pt idx="7433">
                  <c:v>39994</c:v>
                </c:pt>
                <c:pt idx="7434">
                  <c:v>39995</c:v>
                </c:pt>
                <c:pt idx="7435">
                  <c:v>39996</c:v>
                </c:pt>
                <c:pt idx="7436">
                  <c:v>39997</c:v>
                </c:pt>
                <c:pt idx="7437">
                  <c:v>40000</c:v>
                </c:pt>
                <c:pt idx="7438">
                  <c:v>40001</c:v>
                </c:pt>
                <c:pt idx="7439">
                  <c:v>40002</c:v>
                </c:pt>
                <c:pt idx="7440">
                  <c:v>40003</c:v>
                </c:pt>
                <c:pt idx="7441">
                  <c:v>40004</c:v>
                </c:pt>
                <c:pt idx="7442">
                  <c:v>40007</c:v>
                </c:pt>
                <c:pt idx="7443">
                  <c:v>40008</c:v>
                </c:pt>
                <c:pt idx="7444">
                  <c:v>40009</c:v>
                </c:pt>
                <c:pt idx="7445">
                  <c:v>40010</c:v>
                </c:pt>
                <c:pt idx="7446">
                  <c:v>40011</c:v>
                </c:pt>
                <c:pt idx="7447">
                  <c:v>40014</c:v>
                </c:pt>
                <c:pt idx="7448">
                  <c:v>40015</c:v>
                </c:pt>
                <c:pt idx="7449">
                  <c:v>40016</c:v>
                </c:pt>
                <c:pt idx="7450">
                  <c:v>40017</c:v>
                </c:pt>
                <c:pt idx="7451">
                  <c:v>40018</c:v>
                </c:pt>
                <c:pt idx="7452">
                  <c:v>40021</c:v>
                </c:pt>
                <c:pt idx="7453">
                  <c:v>40022</c:v>
                </c:pt>
                <c:pt idx="7454">
                  <c:v>40023</c:v>
                </c:pt>
                <c:pt idx="7455">
                  <c:v>40024</c:v>
                </c:pt>
                <c:pt idx="7456">
                  <c:v>40025</c:v>
                </c:pt>
                <c:pt idx="7457">
                  <c:v>40028</c:v>
                </c:pt>
                <c:pt idx="7458">
                  <c:v>40029</c:v>
                </c:pt>
                <c:pt idx="7459">
                  <c:v>40030</c:v>
                </c:pt>
                <c:pt idx="7460">
                  <c:v>40031</c:v>
                </c:pt>
                <c:pt idx="7461">
                  <c:v>40032</c:v>
                </c:pt>
                <c:pt idx="7462">
                  <c:v>40035</c:v>
                </c:pt>
                <c:pt idx="7463">
                  <c:v>40036</c:v>
                </c:pt>
                <c:pt idx="7464">
                  <c:v>40037</c:v>
                </c:pt>
                <c:pt idx="7465">
                  <c:v>40038</c:v>
                </c:pt>
                <c:pt idx="7466">
                  <c:v>40039</c:v>
                </c:pt>
                <c:pt idx="7467">
                  <c:v>40042</c:v>
                </c:pt>
                <c:pt idx="7468">
                  <c:v>40043</c:v>
                </c:pt>
                <c:pt idx="7469">
                  <c:v>40044</c:v>
                </c:pt>
                <c:pt idx="7470">
                  <c:v>40045</c:v>
                </c:pt>
                <c:pt idx="7471">
                  <c:v>40046</c:v>
                </c:pt>
                <c:pt idx="7472">
                  <c:v>40049</c:v>
                </c:pt>
                <c:pt idx="7473">
                  <c:v>40050</c:v>
                </c:pt>
                <c:pt idx="7474">
                  <c:v>40051</c:v>
                </c:pt>
                <c:pt idx="7475">
                  <c:v>40052</c:v>
                </c:pt>
                <c:pt idx="7476">
                  <c:v>40053</c:v>
                </c:pt>
                <c:pt idx="7477">
                  <c:v>40056</c:v>
                </c:pt>
                <c:pt idx="7478">
                  <c:v>40057</c:v>
                </c:pt>
                <c:pt idx="7479">
                  <c:v>40058</c:v>
                </c:pt>
                <c:pt idx="7480">
                  <c:v>40059</c:v>
                </c:pt>
                <c:pt idx="7481">
                  <c:v>40060</c:v>
                </c:pt>
                <c:pt idx="7482">
                  <c:v>40063</c:v>
                </c:pt>
                <c:pt idx="7483">
                  <c:v>40064</c:v>
                </c:pt>
                <c:pt idx="7484">
                  <c:v>40065</c:v>
                </c:pt>
                <c:pt idx="7485">
                  <c:v>40066</c:v>
                </c:pt>
                <c:pt idx="7486">
                  <c:v>40067</c:v>
                </c:pt>
                <c:pt idx="7487">
                  <c:v>40070</c:v>
                </c:pt>
                <c:pt idx="7488">
                  <c:v>40071</c:v>
                </c:pt>
                <c:pt idx="7489">
                  <c:v>40072</c:v>
                </c:pt>
                <c:pt idx="7490">
                  <c:v>40073</c:v>
                </c:pt>
                <c:pt idx="7491">
                  <c:v>40074</c:v>
                </c:pt>
                <c:pt idx="7492">
                  <c:v>40077</c:v>
                </c:pt>
                <c:pt idx="7493">
                  <c:v>40078</c:v>
                </c:pt>
                <c:pt idx="7494">
                  <c:v>40079</c:v>
                </c:pt>
                <c:pt idx="7495">
                  <c:v>40080</c:v>
                </c:pt>
                <c:pt idx="7496">
                  <c:v>40081</c:v>
                </c:pt>
                <c:pt idx="7497">
                  <c:v>40084</c:v>
                </c:pt>
                <c:pt idx="7498">
                  <c:v>40085</c:v>
                </c:pt>
                <c:pt idx="7499">
                  <c:v>40086</c:v>
                </c:pt>
                <c:pt idx="7500">
                  <c:v>40087</c:v>
                </c:pt>
                <c:pt idx="7501">
                  <c:v>40088</c:v>
                </c:pt>
                <c:pt idx="7502">
                  <c:v>40091</c:v>
                </c:pt>
                <c:pt idx="7503">
                  <c:v>40092</c:v>
                </c:pt>
                <c:pt idx="7504">
                  <c:v>40093</c:v>
                </c:pt>
                <c:pt idx="7505">
                  <c:v>40094</c:v>
                </c:pt>
                <c:pt idx="7506">
                  <c:v>40095</c:v>
                </c:pt>
                <c:pt idx="7507">
                  <c:v>40098</c:v>
                </c:pt>
                <c:pt idx="7508">
                  <c:v>40099</c:v>
                </c:pt>
                <c:pt idx="7509">
                  <c:v>40100</c:v>
                </c:pt>
                <c:pt idx="7510">
                  <c:v>40101</c:v>
                </c:pt>
                <c:pt idx="7511">
                  <c:v>40102</c:v>
                </c:pt>
                <c:pt idx="7512">
                  <c:v>40105</c:v>
                </c:pt>
                <c:pt idx="7513">
                  <c:v>40106</c:v>
                </c:pt>
                <c:pt idx="7514">
                  <c:v>40107</c:v>
                </c:pt>
                <c:pt idx="7515">
                  <c:v>40108</c:v>
                </c:pt>
                <c:pt idx="7516">
                  <c:v>40109</c:v>
                </c:pt>
                <c:pt idx="7517">
                  <c:v>40112</c:v>
                </c:pt>
                <c:pt idx="7518">
                  <c:v>40113</c:v>
                </c:pt>
                <c:pt idx="7519">
                  <c:v>40114</c:v>
                </c:pt>
                <c:pt idx="7520">
                  <c:v>40115</c:v>
                </c:pt>
                <c:pt idx="7521">
                  <c:v>40116</c:v>
                </c:pt>
                <c:pt idx="7522">
                  <c:v>40119</c:v>
                </c:pt>
                <c:pt idx="7523">
                  <c:v>40120</c:v>
                </c:pt>
                <c:pt idx="7524">
                  <c:v>40121</c:v>
                </c:pt>
                <c:pt idx="7525">
                  <c:v>40122</c:v>
                </c:pt>
                <c:pt idx="7526">
                  <c:v>40123</c:v>
                </c:pt>
                <c:pt idx="7527">
                  <c:v>40126</c:v>
                </c:pt>
                <c:pt idx="7528">
                  <c:v>40127</c:v>
                </c:pt>
                <c:pt idx="7529">
                  <c:v>40128</c:v>
                </c:pt>
                <c:pt idx="7530">
                  <c:v>40129</c:v>
                </c:pt>
                <c:pt idx="7531">
                  <c:v>40130</c:v>
                </c:pt>
                <c:pt idx="7532">
                  <c:v>40133</c:v>
                </c:pt>
                <c:pt idx="7533">
                  <c:v>40134</c:v>
                </c:pt>
                <c:pt idx="7534">
                  <c:v>40135</c:v>
                </c:pt>
                <c:pt idx="7535">
                  <c:v>40136</c:v>
                </c:pt>
                <c:pt idx="7536">
                  <c:v>40137</c:v>
                </c:pt>
                <c:pt idx="7537">
                  <c:v>40140</c:v>
                </c:pt>
                <c:pt idx="7538">
                  <c:v>40141</c:v>
                </c:pt>
                <c:pt idx="7539">
                  <c:v>40142</c:v>
                </c:pt>
                <c:pt idx="7540">
                  <c:v>40143</c:v>
                </c:pt>
                <c:pt idx="7541">
                  <c:v>40144</c:v>
                </c:pt>
                <c:pt idx="7542">
                  <c:v>40147</c:v>
                </c:pt>
                <c:pt idx="7543">
                  <c:v>40148</c:v>
                </c:pt>
                <c:pt idx="7544">
                  <c:v>40149</c:v>
                </c:pt>
                <c:pt idx="7545">
                  <c:v>40150</c:v>
                </c:pt>
                <c:pt idx="7546">
                  <c:v>40151</c:v>
                </c:pt>
                <c:pt idx="7547">
                  <c:v>40154</c:v>
                </c:pt>
                <c:pt idx="7548">
                  <c:v>40155</c:v>
                </c:pt>
                <c:pt idx="7549">
                  <c:v>40156</c:v>
                </c:pt>
                <c:pt idx="7550">
                  <c:v>40157</c:v>
                </c:pt>
                <c:pt idx="7551">
                  <c:v>40158</c:v>
                </c:pt>
                <c:pt idx="7552">
                  <c:v>40161</c:v>
                </c:pt>
                <c:pt idx="7553">
                  <c:v>40162</c:v>
                </c:pt>
                <c:pt idx="7554">
                  <c:v>40163</c:v>
                </c:pt>
                <c:pt idx="7555">
                  <c:v>40164</c:v>
                </c:pt>
                <c:pt idx="7556">
                  <c:v>40165</c:v>
                </c:pt>
                <c:pt idx="7557">
                  <c:v>40168</c:v>
                </c:pt>
                <c:pt idx="7558">
                  <c:v>40169</c:v>
                </c:pt>
                <c:pt idx="7559">
                  <c:v>40170</c:v>
                </c:pt>
                <c:pt idx="7560">
                  <c:v>40171</c:v>
                </c:pt>
                <c:pt idx="7561">
                  <c:v>40172</c:v>
                </c:pt>
                <c:pt idx="7562">
                  <c:v>40175</c:v>
                </c:pt>
                <c:pt idx="7563">
                  <c:v>40176</c:v>
                </c:pt>
                <c:pt idx="7564">
                  <c:v>40177</c:v>
                </c:pt>
                <c:pt idx="7565">
                  <c:v>40178</c:v>
                </c:pt>
                <c:pt idx="7566">
                  <c:v>40179</c:v>
                </c:pt>
                <c:pt idx="7567">
                  <c:v>40182</c:v>
                </c:pt>
                <c:pt idx="7568">
                  <c:v>40183</c:v>
                </c:pt>
                <c:pt idx="7569">
                  <c:v>40184</c:v>
                </c:pt>
                <c:pt idx="7570">
                  <c:v>40185</c:v>
                </c:pt>
                <c:pt idx="7571">
                  <c:v>40186</c:v>
                </c:pt>
                <c:pt idx="7572">
                  <c:v>40189</c:v>
                </c:pt>
                <c:pt idx="7573">
                  <c:v>40190</c:v>
                </c:pt>
                <c:pt idx="7574">
                  <c:v>40191</c:v>
                </c:pt>
                <c:pt idx="7575">
                  <c:v>40192</c:v>
                </c:pt>
                <c:pt idx="7576">
                  <c:v>40193</c:v>
                </c:pt>
                <c:pt idx="7577">
                  <c:v>40196</c:v>
                </c:pt>
                <c:pt idx="7578">
                  <c:v>40197</c:v>
                </c:pt>
                <c:pt idx="7579">
                  <c:v>40198</c:v>
                </c:pt>
                <c:pt idx="7580">
                  <c:v>40199</c:v>
                </c:pt>
                <c:pt idx="7581">
                  <c:v>40200</c:v>
                </c:pt>
                <c:pt idx="7582">
                  <c:v>40203</c:v>
                </c:pt>
                <c:pt idx="7583">
                  <c:v>40204</c:v>
                </c:pt>
                <c:pt idx="7584">
                  <c:v>40205</c:v>
                </c:pt>
                <c:pt idx="7585">
                  <c:v>40206</c:v>
                </c:pt>
                <c:pt idx="7586">
                  <c:v>40207</c:v>
                </c:pt>
                <c:pt idx="7587">
                  <c:v>40210</c:v>
                </c:pt>
                <c:pt idx="7588">
                  <c:v>40211</c:v>
                </c:pt>
                <c:pt idx="7589">
                  <c:v>40212</c:v>
                </c:pt>
                <c:pt idx="7590">
                  <c:v>40213</c:v>
                </c:pt>
                <c:pt idx="7591">
                  <c:v>40214</c:v>
                </c:pt>
                <c:pt idx="7592">
                  <c:v>40217</c:v>
                </c:pt>
                <c:pt idx="7593">
                  <c:v>40218</c:v>
                </c:pt>
                <c:pt idx="7594">
                  <c:v>40219</c:v>
                </c:pt>
                <c:pt idx="7595">
                  <c:v>40220</c:v>
                </c:pt>
                <c:pt idx="7596">
                  <c:v>40221</c:v>
                </c:pt>
                <c:pt idx="7597">
                  <c:v>40224</c:v>
                </c:pt>
                <c:pt idx="7598">
                  <c:v>40225</c:v>
                </c:pt>
                <c:pt idx="7599">
                  <c:v>40226</c:v>
                </c:pt>
                <c:pt idx="7600">
                  <c:v>40227</c:v>
                </c:pt>
                <c:pt idx="7601">
                  <c:v>40228</c:v>
                </c:pt>
                <c:pt idx="7602">
                  <c:v>40231</c:v>
                </c:pt>
                <c:pt idx="7603">
                  <c:v>40232</c:v>
                </c:pt>
                <c:pt idx="7604">
                  <c:v>40233</c:v>
                </c:pt>
                <c:pt idx="7605">
                  <c:v>40234</c:v>
                </c:pt>
                <c:pt idx="7606">
                  <c:v>40235</c:v>
                </c:pt>
                <c:pt idx="7607">
                  <c:v>40238</c:v>
                </c:pt>
                <c:pt idx="7608">
                  <c:v>40239</c:v>
                </c:pt>
                <c:pt idx="7609">
                  <c:v>40240</c:v>
                </c:pt>
                <c:pt idx="7610">
                  <c:v>40241</c:v>
                </c:pt>
                <c:pt idx="7611">
                  <c:v>40242</c:v>
                </c:pt>
                <c:pt idx="7612">
                  <c:v>40245</c:v>
                </c:pt>
                <c:pt idx="7613">
                  <c:v>40246</c:v>
                </c:pt>
                <c:pt idx="7614">
                  <c:v>40247</c:v>
                </c:pt>
                <c:pt idx="7615">
                  <c:v>40248</c:v>
                </c:pt>
                <c:pt idx="7616">
                  <c:v>40249</c:v>
                </c:pt>
                <c:pt idx="7617">
                  <c:v>40252</c:v>
                </c:pt>
                <c:pt idx="7618">
                  <c:v>40253</c:v>
                </c:pt>
                <c:pt idx="7619">
                  <c:v>40254</c:v>
                </c:pt>
                <c:pt idx="7620">
                  <c:v>40255</c:v>
                </c:pt>
                <c:pt idx="7621">
                  <c:v>40256</c:v>
                </c:pt>
                <c:pt idx="7622">
                  <c:v>40259</c:v>
                </c:pt>
                <c:pt idx="7623">
                  <c:v>40260</c:v>
                </c:pt>
                <c:pt idx="7624">
                  <c:v>40261</c:v>
                </c:pt>
                <c:pt idx="7625">
                  <c:v>40262</c:v>
                </c:pt>
                <c:pt idx="7626">
                  <c:v>40263</c:v>
                </c:pt>
                <c:pt idx="7627">
                  <c:v>40266</c:v>
                </c:pt>
                <c:pt idx="7628">
                  <c:v>40267</c:v>
                </c:pt>
                <c:pt idx="7629">
                  <c:v>40268</c:v>
                </c:pt>
                <c:pt idx="7630">
                  <c:v>40269</c:v>
                </c:pt>
                <c:pt idx="7631">
                  <c:v>40270</c:v>
                </c:pt>
                <c:pt idx="7632">
                  <c:v>40273</c:v>
                </c:pt>
                <c:pt idx="7633">
                  <c:v>40274</c:v>
                </c:pt>
                <c:pt idx="7634">
                  <c:v>40275</c:v>
                </c:pt>
                <c:pt idx="7635">
                  <c:v>40276</c:v>
                </c:pt>
                <c:pt idx="7636">
                  <c:v>40277</c:v>
                </c:pt>
                <c:pt idx="7637">
                  <c:v>40280</c:v>
                </c:pt>
                <c:pt idx="7638">
                  <c:v>40281</c:v>
                </c:pt>
                <c:pt idx="7639">
                  <c:v>40282</c:v>
                </c:pt>
                <c:pt idx="7640">
                  <c:v>40283</c:v>
                </c:pt>
                <c:pt idx="7641">
                  <c:v>40284</c:v>
                </c:pt>
                <c:pt idx="7642">
                  <c:v>40287</c:v>
                </c:pt>
                <c:pt idx="7643">
                  <c:v>40288</c:v>
                </c:pt>
                <c:pt idx="7644">
                  <c:v>40289</c:v>
                </c:pt>
                <c:pt idx="7645">
                  <c:v>40290</c:v>
                </c:pt>
                <c:pt idx="7646">
                  <c:v>40291</c:v>
                </c:pt>
                <c:pt idx="7647">
                  <c:v>40294</c:v>
                </c:pt>
                <c:pt idx="7648">
                  <c:v>40295</c:v>
                </c:pt>
                <c:pt idx="7649">
                  <c:v>40296</c:v>
                </c:pt>
                <c:pt idx="7650">
                  <c:v>40297</c:v>
                </c:pt>
                <c:pt idx="7651">
                  <c:v>40298</c:v>
                </c:pt>
                <c:pt idx="7652">
                  <c:v>40301</c:v>
                </c:pt>
                <c:pt idx="7653">
                  <c:v>40302</c:v>
                </c:pt>
                <c:pt idx="7654">
                  <c:v>40303</c:v>
                </c:pt>
                <c:pt idx="7655">
                  <c:v>40304</c:v>
                </c:pt>
                <c:pt idx="7656">
                  <c:v>40305</c:v>
                </c:pt>
                <c:pt idx="7657">
                  <c:v>40308</c:v>
                </c:pt>
                <c:pt idx="7658">
                  <c:v>40309</c:v>
                </c:pt>
                <c:pt idx="7659">
                  <c:v>40310</c:v>
                </c:pt>
                <c:pt idx="7660">
                  <c:v>40311</c:v>
                </c:pt>
                <c:pt idx="7661">
                  <c:v>40312</c:v>
                </c:pt>
                <c:pt idx="7662">
                  <c:v>40315</c:v>
                </c:pt>
                <c:pt idx="7663">
                  <c:v>40316</c:v>
                </c:pt>
                <c:pt idx="7664">
                  <c:v>40317</c:v>
                </c:pt>
                <c:pt idx="7665">
                  <c:v>40318</c:v>
                </c:pt>
                <c:pt idx="7666">
                  <c:v>40319</c:v>
                </c:pt>
                <c:pt idx="7667">
                  <c:v>40322</c:v>
                </c:pt>
                <c:pt idx="7668">
                  <c:v>40323</c:v>
                </c:pt>
                <c:pt idx="7669">
                  <c:v>40324</c:v>
                </c:pt>
                <c:pt idx="7670">
                  <c:v>40325</c:v>
                </c:pt>
                <c:pt idx="7671">
                  <c:v>40326</c:v>
                </c:pt>
                <c:pt idx="7672">
                  <c:v>40329</c:v>
                </c:pt>
                <c:pt idx="7673">
                  <c:v>40330</c:v>
                </c:pt>
                <c:pt idx="7674">
                  <c:v>40331</c:v>
                </c:pt>
                <c:pt idx="7675">
                  <c:v>40332</c:v>
                </c:pt>
                <c:pt idx="7676">
                  <c:v>40333</c:v>
                </c:pt>
                <c:pt idx="7677">
                  <c:v>40336</c:v>
                </c:pt>
                <c:pt idx="7678">
                  <c:v>40337</c:v>
                </c:pt>
                <c:pt idx="7679">
                  <c:v>40338</c:v>
                </c:pt>
                <c:pt idx="7680">
                  <c:v>40339</c:v>
                </c:pt>
                <c:pt idx="7681">
                  <c:v>40340</c:v>
                </c:pt>
                <c:pt idx="7682">
                  <c:v>40343</c:v>
                </c:pt>
                <c:pt idx="7683">
                  <c:v>40344</c:v>
                </c:pt>
                <c:pt idx="7684">
                  <c:v>40345</c:v>
                </c:pt>
                <c:pt idx="7685">
                  <c:v>40346</c:v>
                </c:pt>
                <c:pt idx="7686">
                  <c:v>40347</c:v>
                </c:pt>
                <c:pt idx="7687">
                  <c:v>40350</c:v>
                </c:pt>
                <c:pt idx="7688">
                  <c:v>40351</c:v>
                </c:pt>
                <c:pt idx="7689">
                  <c:v>40352</c:v>
                </c:pt>
                <c:pt idx="7690">
                  <c:v>40353</c:v>
                </c:pt>
                <c:pt idx="7691">
                  <c:v>40354</c:v>
                </c:pt>
                <c:pt idx="7692">
                  <c:v>40357</c:v>
                </c:pt>
                <c:pt idx="7693">
                  <c:v>40358</c:v>
                </c:pt>
                <c:pt idx="7694">
                  <c:v>40359</c:v>
                </c:pt>
                <c:pt idx="7695">
                  <c:v>40360</c:v>
                </c:pt>
                <c:pt idx="7696">
                  <c:v>40361</c:v>
                </c:pt>
                <c:pt idx="7697">
                  <c:v>40364</c:v>
                </c:pt>
                <c:pt idx="7698">
                  <c:v>40365</c:v>
                </c:pt>
                <c:pt idx="7699">
                  <c:v>40366</c:v>
                </c:pt>
                <c:pt idx="7700">
                  <c:v>40367</c:v>
                </c:pt>
                <c:pt idx="7701">
                  <c:v>40368</c:v>
                </c:pt>
                <c:pt idx="7702">
                  <c:v>40371</c:v>
                </c:pt>
                <c:pt idx="7703">
                  <c:v>40372</c:v>
                </c:pt>
                <c:pt idx="7704">
                  <c:v>40373</c:v>
                </c:pt>
                <c:pt idx="7705">
                  <c:v>40374</c:v>
                </c:pt>
                <c:pt idx="7706">
                  <c:v>40375</c:v>
                </c:pt>
                <c:pt idx="7707">
                  <c:v>40378</c:v>
                </c:pt>
                <c:pt idx="7708">
                  <c:v>40379</c:v>
                </c:pt>
                <c:pt idx="7709">
                  <c:v>40380</c:v>
                </c:pt>
                <c:pt idx="7710">
                  <c:v>40381</c:v>
                </c:pt>
                <c:pt idx="7711">
                  <c:v>40382</c:v>
                </c:pt>
                <c:pt idx="7712">
                  <c:v>40385</c:v>
                </c:pt>
                <c:pt idx="7713">
                  <c:v>40386</c:v>
                </c:pt>
                <c:pt idx="7714">
                  <c:v>40387</c:v>
                </c:pt>
                <c:pt idx="7715">
                  <c:v>40388</c:v>
                </c:pt>
                <c:pt idx="7716">
                  <c:v>40389</c:v>
                </c:pt>
                <c:pt idx="7717">
                  <c:v>40392</c:v>
                </c:pt>
                <c:pt idx="7718">
                  <c:v>40393</c:v>
                </c:pt>
                <c:pt idx="7719">
                  <c:v>40394</c:v>
                </c:pt>
                <c:pt idx="7720">
                  <c:v>40395</c:v>
                </c:pt>
                <c:pt idx="7721">
                  <c:v>40396</c:v>
                </c:pt>
                <c:pt idx="7722">
                  <c:v>40399</c:v>
                </c:pt>
                <c:pt idx="7723">
                  <c:v>40400</c:v>
                </c:pt>
                <c:pt idx="7724">
                  <c:v>40401</c:v>
                </c:pt>
                <c:pt idx="7725">
                  <c:v>40402</c:v>
                </c:pt>
                <c:pt idx="7726">
                  <c:v>40403</c:v>
                </c:pt>
                <c:pt idx="7727">
                  <c:v>40406</c:v>
                </c:pt>
                <c:pt idx="7728">
                  <c:v>40407</c:v>
                </c:pt>
                <c:pt idx="7729">
                  <c:v>40408</c:v>
                </c:pt>
                <c:pt idx="7730">
                  <c:v>40409</c:v>
                </c:pt>
                <c:pt idx="7731">
                  <c:v>40410</c:v>
                </c:pt>
                <c:pt idx="7732">
                  <c:v>40413</c:v>
                </c:pt>
                <c:pt idx="7733">
                  <c:v>40414</c:v>
                </c:pt>
                <c:pt idx="7734">
                  <c:v>40415</c:v>
                </c:pt>
                <c:pt idx="7735">
                  <c:v>40416</c:v>
                </c:pt>
                <c:pt idx="7736">
                  <c:v>40417</c:v>
                </c:pt>
                <c:pt idx="7737">
                  <c:v>40420</c:v>
                </c:pt>
                <c:pt idx="7738">
                  <c:v>40421</c:v>
                </c:pt>
                <c:pt idx="7739">
                  <c:v>40422</c:v>
                </c:pt>
                <c:pt idx="7740">
                  <c:v>40423</c:v>
                </c:pt>
                <c:pt idx="7741">
                  <c:v>40424</c:v>
                </c:pt>
                <c:pt idx="7742">
                  <c:v>40427</c:v>
                </c:pt>
                <c:pt idx="7743">
                  <c:v>40428</c:v>
                </c:pt>
                <c:pt idx="7744">
                  <c:v>40429</c:v>
                </c:pt>
                <c:pt idx="7745">
                  <c:v>40430</c:v>
                </c:pt>
                <c:pt idx="7746">
                  <c:v>40431</c:v>
                </c:pt>
                <c:pt idx="7747">
                  <c:v>40434</c:v>
                </c:pt>
                <c:pt idx="7748">
                  <c:v>40435</c:v>
                </c:pt>
                <c:pt idx="7749">
                  <c:v>40436</c:v>
                </c:pt>
                <c:pt idx="7750">
                  <c:v>40437</c:v>
                </c:pt>
                <c:pt idx="7751">
                  <c:v>40438</c:v>
                </c:pt>
                <c:pt idx="7752">
                  <c:v>40441</c:v>
                </c:pt>
                <c:pt idx="7753">
                  <c:v>40442</c:v>
                </c:pt>
                <c:pt idx="7754">
                  <c:v>40443</c:v>
                </c:pt>
                <c:pt idx="7755">
                  <c:v>40444</c:v>
                </c:pt>
                <c:pt idx="7756">
                  <c:v>40445</c:v>
                </c:pt>
                <c:pt idx="7757">
                  <c:v>40448</c:v>
                </c:pt>
                <c:pt idx="7758">
                  <c:v>40449</c:v>
                </c:pt>
                <c:pt idx="7759">
                  <c:v>40450</c:v>
                </c:pt>
                <c:pt idx="7760">
                  <c:v>40451</c:v>
                </c:pt>
                <c:pt idx="7761">
                  <c:v>40452</c:v>
                </c:pt>
                <c:pt idx="7762">
                  <c:v>40455</c:v>
                </c:pt>
                <c:pt idx="7763">
                  <c:v>40456</c:v>
                </c:pt>
                <c:pt idx="7764">
                  <c:v>40457</c:v>
                </c:pt>
                <c:pt idx="7765">
                  <c:v>40458</c:v>
                </c:pt>
                <c:pt idx="7766">
                  <c:v>40459</c:v>
                </c:pt>
                <c:pt idx="7767">
                  <c:v>40462</c:v>
                </c:pt>
                <c:pt idx="7768">
                  <c:v>40463</c:v>
                </c:pt>
                <c:pt idx="7769">
                  <c:v>40464</c:v>
                </c:pt>
                <c:pt idx="7770">
                  <c:v>40465</c:v>
                </c:pt>
                <c:pt idx="7771">
                  <c:v>40466</c:v>
                </c:pt>
                <c:pt idx="7772">
                  <c:v>40469</c:v>
                </c:pt>
                <c:pt idx="7773">
                  <c:v>40470</c:v>
                </c:pt>
                <c:pt idx="7774">
                  <c:v>40471</c:v>
                </c:pt>
                <c:pt idx="7775">
                  <c:v>40472</c:v>
                </c:pt>
                <c:pt idx="7776">
                  <c:v>40473</c:v>
                </c:pt>
                <c:pt idx="7777">
                  <c:v>40476</c:v>
                </c:pt>
                <c:pt idx="7778">
                  <c:v>40477</c:v>
                </c:pt>
                <c:pt idx="7779">
                  <c:v>40478</c:v>
                </c:pt>
                <c:pt idx="7780">
                  <c:v>40479</c:v>
                </c:pt>
                <c:pt idx="7781">
                  <c:v>40480</c:v>
                </c:pt>
                <c:pt idx="7782">
                  <c:v>40483</c:v>
                </c:pt>
                <c:pt idx="7783">
                  <c:v>40484</c:v>
                </c:pt>
                <c:pt idx="7784">
                  <c:v>40485</c:v>
                </c:pt>
                <c:pt idx="7785">
                  <c:v>40486</c:v>
                </c:pt>
                <c:pt idx="7786">
                  <c:v>40487</c:v>
                </c:pt>
                <c:pt idx="7787">
                  <c:v>40490</c:v>
                </c:pt>
                <c:pt idx="7788">
                  <c:v>40491</c:v>
                </c:pt>
                <c:pt idx="7789">
                  <c:v>40492</c:v>
                </c:pt>
                <c:pt idx="7790">
                  <c:v>40493</c:v>
                </c:pt>
                <c:pt idx="7791">
                  <c:v>40494</c:v>
                </c:pt>
                <c:pt idx="7792">
                  <c:v>40497</c:v>
                </c:pt>
                <c:pt idx="7793">
                  <c:v>40498</c:v>
                </c:pt>
                <c:pt idx="7794">
                  <c:v>40499</c:v>
                </c:pt>
                <c:pt idx="7795">
                  <c:v>40500</c:v>
                </c:pt>
                <c:pt idx="7796">
                  <c:v>40501</c:v>
                </c:pt>
                <c:pt idx="7797">
                  <c:v>40504</c:v>
                </c:pt>
                <c:pt idx="7798">
                  <c:v>40505</c:v>
                </c:pt>
                <c:pt idx="7799">
                  <c:v>40506</c:v>
                </c:pt>
                <c:pt idx="7800">
                  <c:v>40507</c:v>
                </c:pt>
                <c:pt idx="7801">
                  <c:v>40508</c:v>
                </c:pt>
                <c:pt idx="7802">
                  <c:v>40511</c:v>
                </c:pt>
                <c:pt idx="7803">
                  <c:v>40512</c:v>
                </c:pt>
                <c:pt idx="7804">
                  <c:v>40513</c:v>
                </c:pt>
                <c:pt idx="7805">
                  <c:v>40514</c:v>
                </c:pt>
                <c:pt idx="7806">
                  <c:v>40515</c:v>
                </c:pt>
                <c:pt idx="7807">
                  <c:v>40518</c:v>
                </c:pt>
                <c:pt idx="7808">
                  <c:v>40519</c:v>
                </c:pt>
                <c:pt idx="7809">
                  <c:v>40520</c:v>
                </c:pt>
                <c:pt idx="7810">
                  <c:v>40521</c:v>
                </c:pt>
                <c:pt idx="7811">
                  <c:v>40522</c:v>
                </c:pt>
                <c:pt idx="7812">
                  <c:v>40525</c:v>
                </c:pt>
                <c:pt idx="7813">
                  <c:v>40526</c:v>
                </c:pt>
                <c:pt idx="7814">
                  <c:v>40527</c:v>
                </c:pt>
                <c:pt idx="7815">
                  <c:v>40528</c:v>
                </c:pt>
                <c:pt idx="7816">
                  <c:v>40529</c:v>
                </c:pt>
                <c:pt idx="7817">
                  <c:v>40532</c:v>
                </c:pt>
                <c:pt idx="7818">
                  <c:v>40533</c:v>
                </c:pt>
                <c:pt idx="7819">
                  <c:v>40534</c:v>
                </c:pt>
                <c:pt idx="7820">
                  <c:v>40535</c:v>
                </c:pt>
                <c:pt idx="7821">
                  <c:v>40536</c:v>
                </c:pt>
                <c:pt idx="7822">
                  <c:v>40539</c:v>
                </c:pt>
                <c:pt idx="7823">
                  <c:v>40540</c:v>
                </c:pt>
                <c:pt idx="7824">
                  <c:v>40541</c:v>
                </c:pt>
                <c:pt idx="7825">
                  <c:v>40542</c:v>
                </c:pt>
                <c:pt idx="7826">
                  <c:v>40543</c:v>
                </c:pt>
                <c:pt idx="7827">
                  <c:v>40546</c:v>
                </c:pt>
                <c:pt idx="7828">
                  <c:v>40547</c:v>
                </c:pt>
                <c:pt idx="7829">
                  <c:v>40548</c:v>
                </c:pt>
                <c:pt idx="7830">
                  <c:v>40549</c:v>
                </c:pt>
                <c:pt idx="7831">
                  <c:v>40550</c:v>
                </c:pt>
                <c:pt idx="7832">
                  <c:v>40553</c:v>
                </c:pt>
                <c:pt idx="7833">
                  <c:v>40554</c:v>
                </c:pt>
                <c:pt idx="7834">
                  <c:v>40555</c:v>
                </c:pt>
                <c:pt idx="7835">
                  <c:v>40556</c:v>
                </c:pt>
                <c:pt idx="7836">
                  <c:v>40557</c:v>
                </c:pt>
                <c:pt idx="7837">
                  <c:v>40560</c:v>
                </c:pt>
                <c:pt idx="7838">
                  <c:v>40561</c:v>
                </c:pt>
                <c:pt idx="7839">
                  <c:v>40562</c:v>
                </c:pt>
                <c:pt idx="7840">
                  <c:v>40563</c:v>
                </c:pt>
                <c:pt idx="7841">
                  <c:v>40564</c:v>
                </c:pt>
                <c:pt idx="7842">
                  <c:v>40567</c:v>
                </c:pt>
                <c:pt idx="7843">
                  <c:v>40568</c:v>
                </c:pt>
                <c:pt idx="7844">
                  <c:v>40569</c:v>
                </c:pt>
                <c:pt idx="7845">
                  <c:v>40570</c:v>
                </c:pt>
                <c:pt idx="7846">
                  <c:v>40571</c:v>
                </c:pt>
                <c:pt idx="7847">
                  <c:v>40574</c:v>
                </c:pt>
                <c:pt idx="7848">
                  <c:v>40575</c:v>
                </c:pt>
                <c:pt idx="7849">
                  <c:v>40576</c:v>
                </c:pt>
                <c:pt idx="7850">
                  <c:v>40577</c:v>
                </c:pt>
                <c:pt idx="7851">
                  <c:v>40578</c:v>
                </c:pt>
                <c:pt idx="7852">
                  <c:v>40581</c:v>
                </c:pt>
                <c:pt idx="7853">
                  <c:v>40582</c:v>
                </c:pt>
                <c:pt idx="7854">
                  <c:v>40583</c:v>
                </c:pt>
                <c:pt idx="7855">
                  <c:v>40584</c:v>
                </c:pt>
                <c:pt idx="7856">
                  <c:v>40585</c:v>
                </c:pt>
                <c:pt idx="7857">
                  <c:v>40588</c:v>
                </c:pt>
                <c:pt idx="7858">
                  <c:v>40589</c:v>
                </c:pt>
                <c:pt idx="7859">
                  <c:v>40590</c:v>
                </c:pt>
                <c:pt idx="7860">
                  <c:v>40591</c:v>
                </c:pt>
                <c:pt idx="7861">
                  <c:v>40592</c:v>
                </c:pt>
                <c:pt idx="7862">
                  <c:v>40595</c:v>
                </c:pt>
                <c:pt idx="7863">
                  <c:v>40596</c:v>
                </c:pt>
                <c:pt idx="7864">
                  <c:v>40597</c:v>
                </c:pt>
                <c:pt idx="7865">
                  <c:v>40598</c:v>
                </c:pt>
                <c:pt idx="7866">
                  <c:v>40599</c:v>
                </c:pt>
                <c:pt idx="7867">
                  <c:v>40602</c:v>
                </c:pt>
                <c:pt idx="7868">
                  <c:v>40603</c:v>
                </c:pt>
                <c:pt idx="7869">
                  <c:v>40604</c:v>
                </c:pt>
                <c:pt idx="7870">
                  <c:v>40605</c:v>
                </c:pt>
                <c:pt idx="7871">
                  <c:v>40606</c:v>
                </c:pt>
                <c:pt idx="7872">
                  <c:v>40609</c:v>
                </c:pt>
                <c:pt idx="7873">
                  <c:v>40610</c:v>
                </c:pt>
                <c:pt idx="7874">
                  <c:v>40611</c:v>
                </c:pt>
                <c:pt idx="7875">
                  <c:v>40612</c:v>
                </c:pt>
                <c:pt idx="7876">
                  <c:v>40613</c:v>
                </c:pt>
                <c:pt idx="7877">
                  <c:v>40616</c:v>
                </c:pt>
                <c:pt idx="7878">
                  <c:v>40617</c:v>
                </c:pt>
                <c:pt idx="7879">
                  <c:v>40618</c:v>
                </c:pt>
                <c:pt idx="7880">
                  <c:v>40619</c:v>
                </c:pt>
                <c:pt idx="7881">
                  <c:v>40620</c:v>
                </c:pt>
                <c:pt idx="7882">
                  <c:v>40623</c:v>
                </c:pt>
                <c:pt idx="7883">
                  <c:v>40624</c:v>
                </c:pt>
                <c:pt idx="7884">
                  <c:v>40625</c:v>
                </c:pt>
                <c:pt idx="7885">
                  <c:v>40626</c:v>
                </c:pt>
                <c:pt idx="7886">
                  <c:v>40627</c:v>
                </c:pt>
                <c:pt idx="7887">
                  <c:v>40630</c:v>
                </c:pt>
                <c:pt idx="7888">
                  <c:v>40631</c:v>
                </c:pt>
                <c:pt idx="7889">
                  <c:v>40632</c:v>
                </c:pt>
                <c:pt idx="7890">
                  <c:v>40633</c:v>
                </c:pt>
                <c:pt idx="7891">
                  <c:v>40634</c:v>
                </c:pt>
                <c:pt idx="7892">
                  <c:v>40637</c:v>
                </c:pt>
                <c:pt idx="7893">
                  <c:v>40638</c:v>
                </c:pt>
                <c:pt idx="7894">
                  <c:v>40639</c:v>
                </c:pt>
                <c:pt idx="7895">
                  <c:v>40640</c:v>
                </c:pt>
                <c:pt idx="7896">
                  <c:v>40641</c:v>
                </c:pt>
                <c:pt idx="7897">
                  <c:v>40644</c:v>
                </c:pt>
                <c:pt idx="7898">
                  <c:v>40645</c:v>
                </c:pt>
                <c:pt idx="7899">
                  <c:v>40646</c:v>
                </c:pt>
                <c:pt idx="7900">
                  <c:v>40647</c:v>
                </c:pt>
                <c:pt idx="7901">
                  <c:v>40648</c:v>
                </c:pt>
                <c:pt idx="7902">
                  <c:v>40651</c:v>
                </c:pt>
                <c:pt idx="7903">
                  <c:v>40652</c:v>
                </c:pt>
                <c:pt idx="7904">
                  <c:v>40653</c:v>
                </c:pt>
                <c:pt idx="7905">
                  <c:v>40654</c:v>
                </c:pt>
                <c:pt idx="7906">
                  <c:v>40655</c:v>
                </c:pt>
                <c:pt idx="7907">
                  <c:v>40658</c:v>
                </c:pt>
                <c:pt idx="7908">
                  <c:v>40659</c:v>
                </c:pt>
                <c:pt idx="7909">
                  <c:v>40660</c:v>
                </c:pt>
                <c:pt idx="7910">
                  <c:v>40661</c:v>
                </c:pt>
                <c:pt idx="7911">
                  <c:v>40662</c:v>
                </c:pt>
                <c:pt idx="7912">
                  <c:v>40665</c:v>
                </c:pt>
                <c:pt idx="7913">
                  <c:v>40666</c:v>
                </c:pt>
                <c:pt idx="7914">
                  <c:v>40667</c:v>
                </c:pt>
                <c:pt idx="7915">
                  <c:v>40668</c:v>
                </c:pt>
                <c:pt idx="7916">
                  <c:v>40669</c:v>
                </c:pt>
                <c:pt idx="7917">
                  <c:v>40672</c:v>
                </c:pt>
                <c:pt idx="7918">
                  <c:v>40673</c:v>
                </c:pt>
                <c:pt idx="7919">
                  <c:v>40674</c:v>
                </c:pt>
                <c:pt idx="7920">
                  <c:v>40675</c:v>
                </c:pt>
                <c:pt idx="7921">
                  <c:v>40676</c:v>
                </c:pt>
                <c:pt idx="7922">
                  <c:v>40679</c:v>
                </c:pt>
                <c:pt idx="7923">
                  <c:v>40680</c:v>
                </c:pt>
                <c:pt idx="7924">
                  <c:v>40681</c:v>
                </c:pt>
                <c:pt idx="7925">
                  <c:v>40682</c:v>
                </c:pt>
                <c:pt idx="7926">
                  <c:v>40683</c:v>
                </c:pt>
                <c:pt idx="7927">
                  <c:v>40686</c:v>
                </c:pt>
                <c:pt idx="7928">
                  <c:v>40687</c:v>
                </c:pt>
                <c:pt idx="7929">
                  <c:v>40688</c:v>
                </c:pt>
                <c:pt idx="7930">
                  <c:v>40689</c:v>
                </c:pt>
                <c:pt idx="7931">
                  <c:v>40690</c:v>
                </c:pt>
                <c:pt idx="7932">
                  <c:v>40693</c:v>
                </c:pt>
                <c:pt idx="7933">
                  <c:v>40694</c:v>
                </c:pt>
                <c:pt idx="7934">
                  <c:v>40695</c:v>
                </c:pt>
                <c:pt idx="7935">
                  <c:v>40696</c:v>
                </c:pt>
                <c:pt idx="7936">
                  <c:v>40697</c:v>
                </c:pt>
                <c:pt idx="7937">
                  <c:v>40700</c:v>
                </c:pt>
                <c:pt idx="7938">
                  <c:v>40701</c:v>
                </c:pt>
                <c:pt idx="7939">
                  <c:v>40702</c:v>
                </c:pt>
                <c:pt idx="7940">
                  <c:v>40703</c:v>
                </c:pt>
                <c:pt idx="7941">
                  <c:v>40704</c:v>
                </c:pt>
                <c:pt idx="7942">
                  <c:v>40707</c:v>
                </c:pt>
                <c:pt idx="7943">
                  <c:v>40708</c:v>
                </c:pt>
                <c:pt idx="7944">
                  <c:v>40709</c:v>
                </c:pt>
                <c:pt idx="7945">
                  <c:v>40710</c:v>
                </c:pt>
                <c:pt idx="7946">
                  <c:v>40711</c:v>
                </c:pt>
                <c:pt idx="7947">
                  <c:v>40714</c:v>
                </c:pt>
                <c:pt idx="7948">
                  <c:v>40715</c:v>
                </c:pt>
                <c:pt idx="7949">
                  <c:v>40716</c:v>
                </c:pt>
                <c:pt idx="7950">
                  <c:v>40717</c:v>
                </c:pt>
                <c:pt idx="7951">
                  <c:v>40718</c:v>
                </c:pt>
                <c:pt idx="7952">
                  <c:v>40721</c:v>
                </c:pt>
                <c:pt idx="7953">
                  <c:v>40722</c:v>
                </c:pt>
                <c:pt idx="7954">
                  <c:v>40723</c:v>
                </c:pt>
                <c:pt idx="7955">
                  <c:v>40724</c:v>
                </c:pt>
                <c:pt idx="7956">
                  <c:v>40725</c:v>
                </c:pt>
                <c:pt idx="7957">
                  <c:v>40728</c:v>
                </c:pt>
                <c:pt idx="7958">
                  <c:v>40729</c:v>
                </c:pt>
                <c:pt idx="7959">
                  <c:v>40730</c:v>
                </c:pt>
                <c:pt idx="7960">
                  <c:v>40731</c:v>
                </c:pt>
                <c:pt idx="7961">
                  <c:v>40732</c:v>
                </c:pt>
                <c:pt idx="7962">
                  <c:v>40735</c:v>
                </c:pt>
                <c:pt idx="7963">
                  <c:v>40736</c:v>
                </c:pt>
                <c:pt idx="7964">
                  <c:v>40737</c:v>
                </c:pt>
                <c:pt idx="7965">
                  <c:v>40738</c:v>
                </c:pt>
                <c:pt idx="7966">
                  <c:v>40739</c:v>
                </c:pt>
                <c:pt idx="7967">
                  <c:v>40742</c:v>
                </c:pt>
                <c:pt idx="7968">
                  <c:v>40743</c:v>
                </c:pt>
                <c:pt idx="7969">
                  <c:v>40744</c:v>
                </c:pt>
                <c:pt idx="7970">
                  <c:v>40745</c:v>
                </c:pt>
                <c:pt idx="7971">
                  <c:v>40746</c:v>
                </c:pt>
                <c:pt idx="7972">
                  <c:v>40749</c:v>
                </c:pt>
                <c:pt idx="7973">
                  <c:v>40750</c:v>
                </c:pt>
                <c:pt idx="7974">
                  <c:v>40751</c:v>
                </c:pt>
                <c:pt idx="7975">
                  <c:v>40752</c:v>
                </c:pt>
                <c:pt idx="7976">
                  <c:v>40753</c:v>
                </c:pt>
                <c:pt idx="7977">
                  <c:v>40756</c:v>
                </c:pt>
                <c:pt idx="7978">
                  <c:v>40757</c:v>
                </c:pt>
                <c:pt idx="7979">
                  <c:v>40758</c:v>
                </c:pt>
                <c:pt idx="7980">
                  <c:v>40759</c:v>
                </c:pt>
                <c:pt idx="7981">
                  <c:v>40760</c:v>
                </c:pt>
                <c:pt idx="7982">
                  <c:v>40763</c:v>
                </c:pt>
                <c:pt idx="7983">
                  <c:v>40764</c:v>
                </c:pt>
                <c:pt idx="7984">
                  <c:v>40765</c:v>
                </c:pt>
                <c:pt idx="7985">
                  <c:v>40766</c:v>
                </c:pt>
                <c:pt idx="7986">
                  <c:v>40767</c:v>
                </c:pt>
                <c:pt idx="7987">
                  <c:v>40770</c:v>
                </c:pt>
                <c:pt idx="7988">
                  <c:v>40771</c:v>
                </c:pt>
                <c:pt idx="7989">
                  <c:v>40772</c:v>
                </c:pt>
                <c:pt idx="7990">
                  <c:v>40773</c:v>
                </c:pt>
                <c:pt idx="7991">
                  <c:v>40774</c:v>
                </c:pt>
                <c:pt idx="7992">
                  <c:v>40777</c:v>
                </c:pt>
                <c:pt idx="7993">
                  <c:v>40778</c:v>
                </c:pt>
                <c:pt idx="7994">
                  <c:v>40779</c:v>
                </c:pt>
                <c:pt idx="7995">
                  <c:v>40780</c:v>
                </c:pt>
                <c:pt idx="7996">
                  <c:v>40781</c:v>
                </c:pt>
                <c:pt idx="7997">
                  <c:v>40784</c:v>
                </c:pt>
                <c:pt idx="7998">
                  <c:v>40785</c:v>
                </c:pt>
                <c:pt idx="7999">
                  <c:v>40786</c:v>
                </c:pt>
                <c:pt idx="8000">
                  <c:v>40787</c:v>
                </c:pt>
                <c:pt idx="8001">
                  <c:v>40788</c:v>
                </c:pt>
                <c:pt idx="8002">
                  <c:v>40791</c:v>
                </c:pt>
                <c:pt idx="8003">
                  <c:v>40792</c:v>
                </c:pt>
                <c:pt idx="8004">
                  <c:v>40793</c:v>
                </c:pt>
                <c:pt idx="8005">
                  <c:v>40794</c:v>
                </c:pt>
                <c:pt idx="8006">
                  <c:v>40795</c:v>
                </c:pt>
                <c:pt idx="8007">
                  <c:v>40798</c:v>
                </c:pt>
                <c:pt idx="8008">
                  <c:v>40799</c:v>
                </c:pt>
                <c:pt idx="8009">
                  <c:v>40800</c:v>
                </c:pt>
                <c:pt idx="8010">
                  <c:v>40801</c:v>
                </c:pt>
                <c:pt idx="8011">
                  <c:v>40802</c:v>
                </c:pt>
                <c:pt idx="8012">
                  <c:v>40805</c:v>
                </c:pt>
                <c:pt idx="8013">
                  <c:v>40806</c:v>
                </c:pt>
                <c:pt idx="8014">
                  <c:v>40807</c:v>
                </c:pt>
                <c:pt idx="8015">
                  <c:v>40808</c:v>
                </c:pt>
                <c:pt idx="8016">
                  <c:v>40809</c:v>
                </c:pt>
                <c:pt idx="8017">
                  <c:v>40812</c:v>
                </c:pt>
                <c:pt idx="8018">
                  <c:v>40813</c:v>
                </c:pt>
                <c:pt idx="8019">
                  <c:v>40814</c:v>
                </c:pt>
                <c:pt idx="8020">
                  <c:v>40815</c:v>
                </c:pt>
                <c:pt idx="8021">
                  <c:v>40816</c:v>
                </c:pt>
                <c:pt idx="8022">
                  <c:v>40819</c:v>
                </c:pt>
                <c:pt idx="8023">
                  <c:v>40820</c:v>
                </c:pt>
                <c:pt idx="8024">
                  <c:v>40821</c:v>
                </c:pt>
                <c:pt idx="8025">
                  <c:v>40822</c:v>
                </c:pt>
                <c:pt idx="8026">
                  <c:v>40823</c:v>
                </c:pt>
                <c:pt idx="8027">
                  <c:v>40826</c:v>
                </c:pt>
                <c:pt idx="8028">
                  <c:v>40827</c:v>
                </c:pt>
                <c:pt idx="8029">
                  <c:v>40828</c:v>
                </c:pt>
                <c:pt idx="8030">
                  <c:v>40829</c:v>
                </c:pt>
                <c:pt idx="8031">
                  <c:v>40830</c:v>
                </c:pt>
                <c:pt idx="8032">
                  <c:v>40833</c:v>
                </c:pt>
                <c:pt idx="8033">
                  <c:v>40834</c:v>
                </c:pt>
                <c:pt idx="8034">
                  <c:v>40835</c:v>
                </c:pt>
                <c:pt idx="8035">
                  <c:v>40836</c:v>
                </c:pt>
                <c:pt idx="8036">
                  <c:v>40837</c:v>
                </c:pt>
                <c:pt idx="8037">
                  <c:v>40840</c:v>
                </c:pt>
                <c:pt idx="8038">
                  <c:v>40841</c:v>
                </c:pt>
                <c:pt idx="8039">
                  <c:v>40842</c:v>
                </c:pt>
                <c:pt idx="8040">
                  <c:v>40843</c:v>
                </c:pt>
                <c:pt idx="8041">
                  <c:v>40844</c:v>
                </c:pt>
                <c:pt idx="8042">
                  <c:v>40847</c:v>
                </c:pt>
                <c:pt idx="8043">
                  <c:v>40848</c:v>
                </c:pt>
                <c:pt idx="8044">
                  <c:v>40849</c:v>
                </c:pt>
                <c:pt idx="8045">
                  <c:v>40850</c:v>
                </c:pt>
                <c:pt idx="8046">
                  <c:v>40851</c:v>
                </c:pt>
                <c:pt idx="8047">
                  <c:v>40854</c:v>
                </c:pt>
                <c:pt idx="8048">
                  <c:v>40855</c:v>
                </c:pt>
                <c:pt idx="8049">
                  <c:v>40856</c:v>
                </c:pt>
                <c:pt idx="8050">
                  <c:v>40857</c:v>
                </c:pt>
                <c:pt idx="8051">
                  <c:v>40858</c:v>
                </c:pt>
                <c:pt idx="8052">
                  <c:v>40861</c:v>
                </c:pt>
                <c:pt idx="8053">
                  <c:v>40862</c:v>
                </c:pt>
                <c:pt idx="8054">
                  <c:v>40863</c:v>
                </c:pt>
                <c:pt idx="8055">
                  <c:v>40864</c:v>
                </c:pt>
                <c:pt idx="8056">
                  <c:v>40865</c:v>
                </c:pt>
                <c:pt idx="8057">
                  <c:v>40868</c:v>
                </c:pt>
                <c:pt idx="8058">
                  <c:v>40869</c:v>
                </c:pt>
                <c:pt idx="8059">
                  <c:v>40870</c:v>
                </c:pt>
                <c:pt idx="8060">
                  <c:v>40871</c:v>
                </c:pt>
                <c:pt idx="8061">
                  <c:v>40872</c:v>
                </c:pt>
                <c:pt idx="8062">
                  <c:v>40875</c:v>
                </c:pt>
                <c:pt idx="8063">
                  <c:v>40876</c:v>
                </c:pt>
                <c:pt idx="8064">
                  <c:v>40877</c:v>
                </c:pt>
                <c:pt idx="8065">
                  <c:v>40878</c:v>
                </c:pt>
                <c:pt idx="8066">
                  <c:v>40879</c:v>
                </c:pt>
                <c:pt idx="8067">
                  <c:v>40882</c:v>
                </c:pt>
                <c:pt idx="8068">
                  <c:v>40883</c:v>
                </c:pt>
                <c:pt idx="8069">
                  <c:v>40884</c:v>
                </c:pt>
                <c:pt idx="8070">
                  <c:v>40885</c:v>
                </c:pt>
                <c:pt idx="8071">
                  <c:v>40886</c:v>
                </c:pt>
                <c:pt idx="8072">
                  <c:v>40889</c:v>
                </c:pt>
                <c:pt idx="8073">
                  <c:v>40890</c:v>
                </c:pt>
                <c:pt idx="8074">
                  <c:v>40891</c:v>
                </c:pt>
                <c:pt idx="8075">
                  <c:v>40892</c:v>
                </c:pt>
                <c:pt idx="8076">
                  <c:v>40893</c:v>
                </c:pt>
                <c:pt idx="8077">
                  <c:v>40896</c:v>
                </c:pt>
                <c:pt idx="8078">
                  <c:v>40897</c:v>
                </c:pt>
                <c:pt idx="8079">
                  <c:v>40898</c:v>
                </c:pt>
                <c:pt idx="8080">
                  <c:v>40899</c:v>
                </c:pt>
                <c:pt idx="8081">
                  <c:v>40900</c:v>
                </c:pt>
                <c:pt idx="8082">
                  <c:v>40903</c:v>
                </c:pt>
                <c:pt idx="8083">
                  <c:v>40904</c:v>
                </c:pt>
                <c:pt idx="8084">
                  <c:v>40905</c:v>
                </c:pt>
                <c:pt idx="8085">
                  <c:v>40906</c:v>
                </c:pt>
                <c:pt idx="8086">
                  <c:v>40907</c:v>
                </c:pt>
                <c:pt idx="8087">
                  <c:v>40910</c:v>
                </c:pt>
                <c:pt idx="8088">
                  <c:v>40911</c:v>
                </c:pt>
                <c:pt idx="8089">
                  <c:v>40912</c:v>
                </c:pt>
                <c:pt idx="8090">
                  <c:v>40913</c:v>
                </c:pt>
                <c:pt idx="8091">
                  <c:v>40914</c:v>
                </c:pt>
                <c:pt idx="8092">
                  <c:v>40917</c:v>
                </c:pt>
                <c:pt idx="8093">
                  <c:v>40918</c:v>
                </c:pt>
                <c:pt idx="8094">
                  <c:v>40919</c:v>
                </c:pt>
                <c:pt idx="8095">
                  <c:v>40920</c:v>
                </c:pt>
                <c:pt idx="8096">
                  <c:v>40921</c:v>
                </c:pt>
                <c:pt idx="8097">
                  <c:v>40924</c:v>
                </c:pt>
                <c:pt idx="8098">
                  <c:v>40925</c:v>
                </c:pt>
                <c:pt idx="8099">
                  <c:v>40926</c:v>
                </c:pt>
                <c:pt idx="8100">
                  <c:v>40927</c:v>
                </c:pt>
                <c:pt idx="8101">
                  <c:v>40928</c:v>
                </c:pt>
                <c:pt idx="8102">
                  <c:v>40931</c:v>
                </c:pt>
                <c:pt idx="8103">
                  <c:v>40932</c:v>
                </c:pt>
                <c:pt idx="8104">
                  <c:v>40933</c:v>
                </c:pt>
                <c:pt idx="8105">
                  <c:v>40934</c:v>
                </c:pt>
                <c:pt idx="8106">
                  <c:v>40935</c:v>
                </c:pt>
                <c:pt idx="8107">
                  <c:v>40938</c:v>
                </c:pt>
                <c:pt idx="8108">
                  <c:v>40939</c:v>
                </c:pt>
                <c:pt idx="8109">
                  <c:v>40940</c:v>
                </c:pt>
                <c:pt idx="8110">
                  <c:v>40941</c:v>
                </c:pt>
                <c:pt idx="8111">
                  <c:v>40942</c:v>
                </c:pt>
                <c:pt idx="8112">
                  <c:v>40945</c:v>
                </c:pt>
                <c:pt idx="8113">
                  <c:v>40946</c:v>
                </c:pt>
                <c:pt idx="8114">
                  <c:v>40947</c:v>
                </c:pt>
                <c:pt idx="8115">
                  <c:v>40948</c:v>
                </c:pt>
                <c:pt idx="8116">
                  <c:v>40949</c:v>
                </c:pt>
                <c:pt idx="8117">
                  <c:v>40952</c:v>
                </c:pt>
                <c:pt idx="8118">
                  <c:v>40953</c:v>
                </c:pt>
                <c:pt idx="8119">
                  <c:v>40954</c:v>
                </c:pt>
                <c:pt idx="8120">
                  <c:v>40955</c:v>
                </c:pt>
                <c:pt idx="8121">
                  <c:v>40956</c:v>
                </c:pt>
                <c:pt idx="8122">
                  <c:v>40959</c:v>
                </c:pt>
                <c:pt idx="8123">
                  <c:v>40960</c:v>
                </c:pt>
                <c:pt idx="8124">
                  <c:v>40961</c:v>
                </c:pt>
                <c:pt idx="8125">
                  <c:v>40962</c:v>
                </c:pt>
                <c:pt idx="8126">
                  <c:v>40963</c:v>
                </c:pt>
                <c:pt idx="8127">
                  <c:v>40966</c:v>
                </c:pt>
                <c:pt idx="8128">
                  <c:v>40967</c:v>
                </c:pt>
                <c:pt idx="8129">
                  <c:v>40968</c:v>
                </c:pt>
                <c:pt idx="8130">
                  <c:v>40969</c:v>
                </c:pt>
                <c:pt idx="8131">
                  <c:v>40970</c:v>
                </c:pt>
                <c:pt idx="8132">
                  <c:v>40973</c:v>
                </c:pt>
                <c:pt idx="8133">
                  <c:v>40974</c:v>
                </c:pt>
                <c:pt idx="8134">
                  <c:v>40975</c:v>
                </c:pt>
                <c:pt idx="8135">
                  <c:v>40976</c:v>
                </c:pt>
                <c:pt idx="8136">
                  <c:v>40977</c:v>
                </c:pt>
                <c:pt idx="8137">
                  <c:v>40980</c:v>
                </c:pt>
                <c:pt idx="8138">
                  <c:v>40981</c:v>
                </c:pt>
                <c:pt idx="8139">
                  <c:v>40982</c:v>
                </c:pt>
                <c:pt idx="8140">
                  <c:v>40983</c:v>
                </c:pt>
                <c:pt idx="8141">
                  <c:v>40984</c:v>
                </c:pt>
                <c:pt idx="8142">
                  <c:v>40987</c:v>
                </c:pt>
                <c:pt idx="8143">
                  <c:v>40988</c:v>
                </c:pt>
                <c:pt idx="8144">
                  <c:v>40989</c:v>
                </c:pt>
                <c:pt idx="8145">
                  <c:v>40990</c:v>
                </c:pt>
                <c:pt idx="8146">
                  <c:v>40991</c:v>
                </c:pt>
                <c:pt idx="8147">
                  <c:v>40994</c:v>
                </c:pt>
                <c:pt idx="8148">
                  <c:v>40995</c:v>
                </c:pt>
                <c:pt idx="8149">
                  <c:v>40996</c:v>
                </c:pt>
                <c:pt idx="8150">
                  <c:v>40997</c:v>
                </c:pt>
                <c:pt idx="8151">
                  <c:v>40998</c:v>
                </c:pt>
                <c:pt idx="8152">
                  <c:v>41001</c:v>
                </c:pt>
                <c:pt idx="8153">
                  <c:v>41002</c:v>
                </c:pt>
                <c:pt idx="8154">
                  <c:v>41003</c:v>
                </c:pt>
                <c:pt idx="8155">
                  <c:v>41004</c:v>
                </c:pt>
                <c:pt idx="8156">
                  <c:v>41005</c:v>
                </c:pt>
                <c:pt idx="8157">
                  <c:v>41008</c:v>
                </c:pt>
                <c:pt idx="8158">
                  <c:v>41009</c:v>
                </c:pt>
                <c:pt idx="8159">
                  <c:v>41010</c:v>
                </c:pt>
                <c:pt idx="8160">
                  <c:v>41011</c:v>
                </c:pt>
                <c:pt idx="8161">
                  <c:v>41012</c:v>
                </c:pt>
                <c:pt idx="8162">
                  <c:v>41015</c:v>
                </c:pt>
                <c:pt idx="8163">
                  <c:v>41016</c:v>
                </c:pt>
                <c:pt idx="8164">
                  <c:v>41017</c:v>
                </c:pt>
                <c:pt idx="8165">
                  <c:v>41018</c:v>
                </c:pt>
                <c:pt idx="8166">
                  <c:v>41019</c:v>
                </c:pt>
                <c:pt idx="8167">
                  <c:v>41022</c:v>
                </c:pt>
                <c:pt idx="8168">
                  <c:v>41023</c:v>
                </c:pt>
                <c:pt idx="8169">
                  <c:v>41024</c:v>
                </c:pt>
                <c:pt idx="8170">
                  <c:v>41025</c:v>
                </c:pt>
                <c:pt idx="8171">
                  <c:v>41026</c:v>
                </c:pt>
                <c:pt idx="8172">
                  <c:v>41029</c:v>
                </c:pt>
                <c:pt idx="8173">
                  <c:v>41030</c:v>
                </c:pt>
                <c:pt idx="8174">
                  <c:v>41031</c:v>
                </c:pt>
                <c:pt idx="8175">
                  <c:v>41032</c:v>
                </c:pt>
                <c:pt idx="8176">
                  <c:v>41033</c:v>
                </c:pt>
                <c:pt idx="8177">
                  <c:v>41036</c:v>
                </c:pt>
                <c:pt idx="8178">
                  <c:v>41037</c:v>
                </c:pt>
                <c:pt idx="8179">
                  <c:v>41038</c:v>
                </c:pt>
                <c:pt idx="8180" formatCode="m/d/yyyy">
                  <c:v>41039</c:v>
                </c:pt>
                <c:pt idx="8181" formatCode="m/d/yyyy">
                  <c:v>41040</c:v>
                </c:pt>
                <c:pt idx="8182" formatCode="m/d/yyyy">
                  <c:v>41043</c:v>
                </c:pt>
                <c:pt idx="8183" formatCode="m/d/yyyy">
                  <c:v>41044</c:v>
                </c:pt>
                <c:pt idx="8184" formatCode="m/d/yyyy">
                  <c:v>41045</c:v>
                </c:pt>
                <c:pt idx="8185" formatCode="m/d/yyyy">
                  <c:v>41046</c:v>
                </c:pt>
                <c:pt idx="8186" formatCode="m/d/yyyy">
                  <c:v>41047</c:v>
                </c:pt>
                <c:pt idx="8187" formatCode="m/d/yyyy">
                  <c:v>41050</c:v>
                </c:pt>
                <c:pt idx="8188" formatCode="m/d/yyyy">
                  <c:v>41051</c:v>
                </c:pt>
                <c:pt idx="8189" formatCode="m/d/yyyy">
                  <c:v>41052</c:v>
                </c:pt>
                <c:pt idx="8190" formatCode="m/d/yyyy">
                  <c:v>41053</c:v>
                </c:pt>
                <c:pt idx="8191" formatCode="m/d/yyyy">
                  <c:v>41054</c:v>
                </c:pt>
                <c:pt idx="8192" formatCode="m/d/yyyy">
                  <c:v>41057</c:v>
                </c:pt>
                <c:pt idx="8193" formatCode="m/d/yyyy">
                  <c:v>41058</c:v>
                </c:pt>
                <c:pt idx="8194" formatCode="m/d/yyyy">
                  <c:v>41059</c:v>
                </c:pt>
                <c:pt idx="8195" formatCode="m/d/yyyy">
                  <c:v>41060</c:v>
                </c:pt>
                <c:pt idx="8196" formatCode="m/d/yyyy">
                  <c:v>41061</c:v>
                </c:pt>
                <c:pt idx="8197" formatCode="m/d/yyyy">
                  <c:v>41064</c:v>
                </c:pt>
                <c:pt idx="8198" formatCode="m/d/yyyy">
                  <c:v>41065</c:v>
                </c:pt>
                <c:pt idx="8199" formatCode="m/d/yyyy">
                  <c:v>41066</c:v>
                </c:pt>
                <c:pt idx="8200" formatCode="m/d/yyyy">
                  <c:v>41067</c:v>
                </c:pt>
                <c:pt idx="8201" formatCode="m/d/yyyy">
                  <c:v>41068</c:v>
                </c:pt>
                <c:pt idx="8202" formatCode="m/d/yyyy">
                  <c:v>41071</c:v>
                </c:pt>
                <c:pt idx="8203" formatCode="m/d/yyyy">
                  <c:v>41072</c:v>
                </c:pt>
                <c:pt idx="8204" formatCode="m/d/yyyy">
                  <c:v>41073</c:v>
                </c:pt>
                <c:pt idx="8205" formatCode="m/d/yyyy">
                  <c:v>41074</c:v>
                </c:pt>
                <c:pt idx="8206" formatCode="m/d/yyyy">
                  <c:v>41075</c:v>
                </c:pt>
                <c:pt idx="8207" formatCode="m/d/yyyy">
                  <c:v>41078</c:v>
                </c:pt>
                <c:pt idx="8208" formatCode="m/d/yyyy">
                  <c:v>41079</c:v>
                </c:pt>
                <c:pt idx="8209" formatCode="m/d/yyyy">
                  <c:v>41080</c:v>
                </c:pt>
                <c:pt idx="8210" formatCode="m/d/yyyy">
                  <c:v>41081</c:v>
                </c:pt>
                <c:pt idx="8211" formatCode="m/d/yyyy">
                  <c:v>41082</c:v>
                </c:pt>
                <c:pt idx="8212" formatCode="m/d/yyyy">
                  <c:v>41085</c:v>
                </c:pt>
                <c:pt idx="8213" formatCode="m/d/yyyy">
                  <c:v>41086</c:v>
                </c:pt>
                <c:pt idx="8214" formatCode="m/d/yyyy">
                  <c:v>41087</c:v>
                </c:pt>
                <c:pt idx="8215" formatCode="m/d/yyyy">
                  <c:v>41088</c:v>
                </c:pt>
                <c:pt idx="8216" formatCode="m/d/yyyy">
                  <c:v>41089</c:v>
                </c:pt>
                <c:pt idx="8217" formatCode="m/d/yyyy">
                  <c:v>41092</c:v>
                </c:pt>
                <c:pt idx="8218" formatCode="m/d/yyyy">
                  <c:v>41093</c:v>
                </c:pt>
                <c:pt idx="8219" formatCode="m/d/yyyy">
                  <c:v>41094</c:v>
                </c:pt>
                <c:pt idx="8220" formatCode="m/d/yyyy">
                  <c:v>41095</c:v>
                </c:pt>
                <c:pt idx="8221" formatCode="m/d/yyyy">
                  <c:v>41096</c:v>
                </c:pt>
                <c:pt idx="8222" formatCode="m/d/yyyy">
                  <c:v>41099</c:v>
                </c:pt>
                <c:pt idx="8223" formatCode="m/d/yyyy">
                  <c:v>41100</c:v>
                </c:pt>
                <c:pt idx="8224" formatCode="m/d/yyyy">
                  <c:v>41101</c:v>
                </c:pt>
                <c:pt idx="8225" formatCode="m/d/yyyy">
                  <c:v>41102</c:v>
                </c:pt>
                <c:pt idx="8226" formatCode="m/d/yyyy">
                  <c:v>41103</c:v>
                </c:pt>
                <c:pt idx="8227" formatCode="m/d/yyyy">
                  <c:v>41106</c:v>
                </c:pt>
                <c:pt idx="8228" formatCode="m/d/yyyy">
                  <c:v>41107</c:v>
                </c:pt>
                <c:pt idx="8229" formatCode="m/d/yyyy">
                  <c:v>41108</c:v>
                </c:pt>
                <c:pt idx="8230" formatCode="m/d/yyyy">
                  <c:v>41109</c:v>
                </c:pt>
                <c:pt idx="8231" formatCode="m/d/yyyy">
                  <c:v>41110</c:v>
                </c:pt>
                <c:pt idx="8232" formatCode="m/d/yyyy">
                  <c:v>41113</c:v>
                </c:pt>
                <c:pt idx="8233" formatCode="m/d/yyyy">
                  <c:v>41114</c:v>
                </c:pt>
                <c:pt idx="8234" formatCode="m/d/yyyy">
                  <c:v>41115</c:v>
                </c:pt>
                <c:pt idx="8235" formatCode="m/d/yyyy">
                  <c:v>41116</c:v>
                </c:pt>
                <c:pt idx="8236" formatCode="m/d/yyyy">
                  <c:v>41117</c:v>
                </c:pt>
                <c:pt idx="8237" formatCode="m/d/yyyy">
                  <c:v>41120</c:v>
                </c:pt>
                <c:pt idx="8238" formatCode="m/d/yyyy">
                  <c:v>41121</c:v>
                </c:pt>
                <c:pt idx="8239" formatCode="m/d/yyyy">
                  <c:v>41122</c:v>
                </c:pt>
                <c:pt idx="8240" formatCode="m/d/yyyy">
                  <c:v>41123</c:v>
                </c:pt>
                <c:pt idx="8241" formatCode="m/d/yyyy">
                  <c:v>41124</c:v>
                </c:pt>
                <c:pt idx="8242" formatCode="m/d/yyyy">
                  <c:v>41127</c:v>
                </c:pt>
                <c:pt idx="8243" formatCode="m/d/yyyy">
                  <c:v>41128</c:v>
                </c:pt>
                <c:pt idx="8244" formatCode="m/d/yyyy">
                  <c:v>41129</c:v>
                </c:pt>
                <c:pt idx="8245" formatCode="m/d/yyyy">
                  <c:v>41130</c:v>
                </c:pt>
                <c:pt idx="8246" formatCode="m/d/yyyy">
                  <c:v>41131</c:v>
                </c:pt>
                <c:pt idx="8247" formatCode="m/d/yyyy">
                  <c:v>41134</c:v>
                </c:pt>
                <c:pt idx="8248" formatCode="m/d/yyyy">
                  <c:v>41135</c:v>
                </c:pt>
                <c:pt idx="8249" formatCode="m/d/yyyy">
                  <c:v>41136</c:v>
                </c:pt>
                <c:pt idx="8250" formatCode="m/d/yyyy">
                  <c:v>41137</c:v>
                </c:pt>
                <c:pt idx="8251" formatCode="m/d/yyyy">
                  <c:v>41138</c:v>
                </c:pt>
                <c:pt idx="8252" formatCode="m/d/yyyy">
                  <c:v>41141</c:v>
                </c:pt>
                <c:pt idx="8253" formatCode="m/d/yyyy">
                  <c:v>41142</c:v>
                </c:pt>
                <c:pt idx="8254" formatCode="m/d/yyyy">
                  <c:v>41143</c:v>
                </c:pt>
                <c:pt idx="8255" formatCode="m/d/yyyy">
                  <c:v>41144</c:v>
                </c:pt>
                <c:pt idx="8256" formatCode="m/d/yyyy">
                  <c:v>41145</c:v>
                </c:pt>
                <c:pt idx="8257" formatCode="m/d/yyyy">
                  <c:v>41148</c:v>
                </c:pt>
                <c:pt idx="8258" formatCode="m/d/yyyy">
                  <c:v>41149</c:v>
                </c:pt>
                <c:pt idx="8259" formatCode="m/d/yyyy">
                  <c:v>41150</c:v>
                </c:pt>
                <c:pt idx="8260" formatCode="m/d/yyyy">
                  <c:v>41151</c:v>
                </c:pt>
                <c:pt idx="8261" formatCode="m/d/yyyy">
                  <c:v>41152</c:v>
                </c:pt>
                <c:pt idx="8262" formatCode="m/d/yyyy">
                  <c:v>41155</c:v>
                </c:pt>
                <c:pt idx="8263" formatCode="m/d/yyyy">
                  <c:v>41156</c:v>
                </c:pt>
                <c:pt idx="8264" formatCode="m/d/yyyy">
                  <c:v>41157</c:v>
                </c:pt>
                <c:pt idx="8265" formatCode="m/d/yyyy">
                  <c:v>41158</c:v>
                </c:pt>
                <c:pt idx="8266" formatCode="m/d/yyyy">
                  <c:v>41159</c:v>
                </c:pt>
                <c:pt idx="8267" formatCode="m/d/yyyy">
                  <c:v>41162</c:v>
                </c:pt>
                <c:pt idx="8268" formatCode="m/d/yyyy">
                  <c:v>41163</c:v>
                </c:pt>
                <c:pt idx="8269" formatCode="m/d/yyyy">
                  <c:v>41164</c:v>
                </c:pt>
                <c:pt idx="8270" formatCode="m/d/yyyy">
                  <c:v>41165</c:v>
                </c:pt>
                <c:pt idx="8271" formatCode="m/d/yyyy">
                  <c:v>41166</c:v>
                </c:pt>
                <c:pt idx="8272" formatCode="m/d/yyyy">
                  <c:v>41169</c:v>
                </c:pt>
                <c:pt idx="8273" formatCode="m/d/yyyy">
                  <c:v>41170</c:v>
                </c:pt>
                <c:pt idx="8274" formatCode="m/d/yyyy">
                  <c:v>41171</c:v>
                </c:pt>
                <c:pt idx="8275" formatCode="m/d/yyyy">
                  <c:v>41172</c:v>
                </c:pt>
                <c:pt idx="8276" formatCode="m/d/yyyy">
                  <c:v>41173</c:v>
                </c:pt>
                <c:pt idx="8277" formatCode="m/d/yyyy">
                  <c:v>41176</c:v>
                </c:pt>
                <c:pt idx="8278" formatCode="m/d/yyyy">
                  <c:v>41177</c:v>
                </c:pt>
                <c:pt idx="8279" formatCode="m/d/yyyy">
                  <c:v>41178</c:v>
                </c:pt>
                <c:pt idx="8280" formatCode="m/d/yyyy">
                  <c:v>41179</c:v>
                </c:pt>
                <c:pt idx="8281" formatCode="m/d/yyyy">
                  <c:v>41180</c:v>
                </c:pt>
                <c:pt idx="8282" formatCode="m/d/yyyy">
                  <c:v>41183</c:v>
                </c:pt>
                <c:pt idx="8283" formatCode="m/d/yyyy">
                  <c:v>41184</c:v>
                </c:pt>
                <c:pt idx="8284" formatCode="m/d/yyyy">
                  <c:v>41185</c:v>
                </c:pt>
                <c:pt idx="8285" formatCode="m/d/yyyy">
                  <c:v>41186</c:v>
                </c:pt>
                <c:pt idx="8286" formatCode="m/d/yyyy">
                  <c:v>41187</c:v>
                </c:pt>
                <c:pt idx="8287" formatCode="m/d/yyyy">
                  <c:v>41190</c:v>
                </c:pt>
                <c:pt idx="8288" formatCode="m/d/yyyy">
                  <c:v>41191</c:v>
                </c:pt>
                <c:pt idx="8289" formatCode="m/d/yyyy">
                  <c:v>41192</c:v>
                </c:pt>
                <c:pt idx="8290" formatCode="m/d/yyyy">
                  <c:v>41193</c:v>
                </c:pt>
                <c:pt idx="8291" formatCode="m/d/yyyy">
                  <c:v>41194</c:v>
                </c:pt>
                <c:pt idx="8292" formatCode="m/d/yyyy">
                  <c:v>41197</c:v>
                </c:pt>
                <c:pt idx="8293" formatCode="m/d/yyyy">
                  <c:v>41198</c:v>
                </c:pt>
                <c:pt idx="8294" formatCode="m/d/yyyy">
                  <c:v>41199</c:v>
                </c:pt>
                <c:pt idx="8295" formatCode="m/d/yyyy">
                  <c:v>41200</c:v>
                </c:pt>
                <c:pt idx="8296" formatCode="m/d/yyyy">
                  <c:v>41201</c:v>
                </c:pt>
                <c:pt idx="8297" formatCode="m/d/yyyy">
                  <c:v>41204</c:v>
                </c:pt>
                <c:pt idx="8298" formatCode="m/d/yyyy">
                  <c:v>41205</c:v>
                </c:pt>
                <c:pt idx="8299" formatCode="m/d/yyyy">
                  <c:v>41206</c:v>
                </c:pt>
                <c:pt idx="8300" formatCode="m/d/yyyy">
                  <c:v>41207</c:v>
                </c:pt>
                <c:pt idx="8301" formatCode="m/d/yyyy">
                  <c:v>41208</c:v>
                </c:pt>
                <c:pt idx="8302" formatCode="m/d/yyyy">
                  <c:v>41211</c:v>
                </c:pt>
                <c:pt idx="8303" formatCode="m/d/yyyy">
                  <c:v>41212</c:v>
                </c:pt>
                <c:pt idx="8304" formatCode="m/d/yyyy">
                  <c:v>41213</c:v>
                </c:pt>
                <c:pt idx="8305" formatCode="m/d/yyyy">
                  <c:v>41214</c:v>
                </c:pt>
                <c:pt idx="8306" formatCode="m/d/yyyy">
                  <c:v>41215</c:v>
                </c:pt>
                <c:pt idx="8307" formatCode="m/d/yyyy">
                  <c:v>41218</c:v>
                </c:pt>
                <c:pt idx="8308" formatCode="m/d/yyyy">
                  <c:v>41219</c:v>
                </c:pt>
                <c:pt idx="8309" formatCode="m/d/yyyy">
                  <c:v>41220</c:v>
                </c:pt>
                <c:pt idx="8310" formatCode="m/d/yyyy">
                  <c:v>41221</c:v>
                </c:pt>
                <c:pt idx="8311" formatCode="m/d/yyyy">
                  <c:v>41222</c:v>
                </c:pt>
                <c:pt idx="8312" formatCode="m/d/yyyy">
                  <c:v>41225</c:v>
                </c:pt>
                <c:pt idx="8313" formatCode="m/d/yyyy">
                  <c:v>41226</c:v>
                </c:pt>
                <c:pt idx="8314" formatCode="m/d/yyyy">
                  <c:v>41227</c:v>
                </c:pt>
                <c:pt idx="8315" formatCode="m/d/yyyy">
                  <c:v>41228</c:v>
                </c:pt>
                <c:pt idx="8316" formatCode="m/d/yyyy">
                  <c:v>41229</c:v>
                </c:pt>
                <c:pt idx="8317" formatCode="m/d/yyyy">
                  <c:v>41232</c:v>
                </c:pt>
                <c:pt idx="8318" formatCode="m/d/yyyy">
                  <c:v>41233</c:v>
                </c:pt>
                <c:pt idx="8319" formatCode="m/d/yyyy">
                  <c:v>41234</c:v>
                </c:pt>
                <c:pt idx="8320" formatCode="m/d/yyyy">
                  <c:v>41235</c:v>
                </c:pt>
                <c:pt idx="8321" formatCode="m/d/yyyy">
                  <c:v>41236</c:v>
                </c:pt>
                <c:pt idx="8322" formatCode="m/d/yyyy">
                  <c:v>41239</c:v>
                </c:pt>
                <c:pt idx="8323" formatCode="m/d/yyyy">
                  <c:v>41240</c:v>
                </c:pt>
                <c:pt idx="8324" formatCode="m/d/yyyy">
                  <c:v>41241</c:v>
                </c:pt>
                <c:pt idx="8325" formatCode="m/d/yyyy">
                  <c:v>41242</c:v>
                </c:pt>
                <c:pt idx="8326" formatCode="m/d/yyyy">
                  <c:v>41243</c:v>
                </c:pt>
                <c:pt idx="8327" formatCode="m/d/yyyy">
                  <c:v>41246</c:v>
                </c:pt>
                <c:pt idx="8328" formatCode="m/d/yyyy">
                  <c:v>41247</c:v>
                </c:pt>
                <c:pt idx="8329" formatCode="m/d/yyyy">
                  <c:v>41248</c:v>
                </c:pt>
                <c:pt idx="8330" formatCode="m/d/yyyy">
                  <c:v>41249</c:v>
                </c:pt>
                <c:pt idx="8331" formatCode="m/d/yyyy">
                  <c:v>41250</c:v>
                </c:pt>
                <c:pt idx="8332" formatCode="m/d/yyyy">
                  <c:v>41253</c:v>
                </c:pt>
                <c:pt idx="8333" formatCode="m/d/yyyy">
                  <c:v>41254</c:v>
                </c:pt>
                <c:pt idx="8334" formatCode="m/d/yyyy">
                  <c:v>41255</c:v>
                </c:pt>
                <c:pt idx="8335" formatCode="m/d/yyyy">
                  <c:v>41256</c:v>
                </c:pt>
                <c:pt idx="8336" formatCode="m/d/yyyy">
                  <c:v>41257</c:v>
                </c:pt>
                <c:pt idx="8337" formatCode="m/d/yyyy">
                  <c:v>41260</c:v>
                </c:pt>
                <c:pt idx="8338" formatCode="m/d/yyyy">
                  <c:v>41261</c:v>
                </c:pt>
                <c:pt idx="8339" formatCode="m/d/yyyy">
                  <c:v>41262</c:v>
                </c:pt>
                <c:pt idx="8340" formatCode="m/d/yyyy">
                  <c:v>41263</c:v>
                </c:pt>
                <c:pt idx="8341" formatCode="m/d/yyyy">
                  <c:v>41264</c:v>
                </c:pt>
                <c:pt idx="8342" formatCode="m/d/yyyy">
                  <c:v>41267</c:v>
                </c:pt>
                <c:pt idx="8343" formatCode="m/d/yyyy">
                  <c:v>41268</c:v>
                </c:pt>
                <c:pt idx="8344" formatCode="m/d/yyyy">
                  <c:v>41269</c:v>
                </c:pt>
                <c:pt idx="8345" formatCode="m/d/yyyy">
                  <c:v>41270</c:v>
                </c:pt>
                <c:pt idx="8346" formatCode="m/d/yyyy">
                  <c:v>41271</c:v>
                </c:pt>
                <c:pt idx="8347" formatCode="m/d/yyyy">
                  <c:v>41274</c:v>
                </c:pt>
                <c:pt idx="8348" formatCode="m/d/yyyy">
                  <c:v>41275</c:v>
                </c:pt>
                <c:pt idx="8349" formatCode="m/d/yyyy">
                  <c:v>41276</c:v>
                </c:pt>
                <c:pt idx="8350" formatCode="m/d/yyyy">
                  <c:v>41277</c:v>
                </c:pt>
                <c:pt idx="8351" formatCode="m/d/yyyy">
                  <c:v>41278</c:v>
                </c:pt>
                <c:pt idx="8352" formatCode="m/d/yyyy">
                  <c:v>41281</c:v>
                </c:pt>
                <c:pt idx="8353" formatCode="m/d/yyyy">
                  <c:v>41282</c:v>
                </c:pt>
                <c:pt idx="8354" formatCode="m/d/yyyy">
                  <c:v>41283</c:v>
                </c:pt>
                <c:pt idx="8355" formatCode="m/d/yyyy">
                  <c:v>41284</c:v>
                </c:pt>
                <c:pt idx="8356" formatCode="m/d/yyyy">
                  <c:v>41285</c:v>
                </c:pt>
                <c:pt idx="8357" formatCode="m/d/yyyy">
                  <c:v>41288</c:v>
                </c:pt>
                <c:pt idx="8358" formatCode="m/d/yyyy">
                  <c:v>41289</c:v>
                </c:pt>
                <c:pt idx="8359" formatCode="m/d/yyyy">
                  <c:v>41290</c:v>
                </c:pt>
                <c:pt idx="8360" formatCode="m/d/yyyy">
                  <c:v>41291</c:v>
                </c:pt>
                <c:pt idx="8361" formatCode="m/d/yyyy">
                  <c:v>41292</c:v>
                </c:pt>
                <c:pt idx="8362" formatCode="m/d/yyyy">
                  <c:v>41295</c:v>
                </c:pt>
                <c:pt idx="8363" formatCode="m/d/yyyy">
                  <c:v>41296</c:v>
                </c:pt>
                <c:pt idx="8364" formatCode="m/d/yyyy">
                  <c:v>41297</c:v>
                </c:pt>
                <c:pt idx="8365" formatCode="m/d/yyyy">
                  <c:v>41298</c:v>
                </c:pt>
                <c:pt idx="8366" formatCode="m/d/yyyy">
                  <c:v>41299</c:v>
                </c:pt>
                <c:pt idx="8367" formatCode="m/d/yyyy">
                  <c:v>41302</c:v>
                </c:pt>
                <c:pt idx="8368" formatCode="m/d/yyyy">
                  <c:v>41303</c:v>
                </c:pt>
                <c:pt idx="8369" formatCode="m/d/yyyy">
                  <c:v>41304</c:v>
                </c:pt>
                <c:pt idx="8370" formatCode="m/d/yyyy">
                  <c:v>41305</c:v>
                </c:pt>
                <c:pt idx="8371" formatCode="m/d/yyyy">
                  <c:v>41306</c:v>
                </c:pt>
                <c:pt idx="8372" formatCode="m/d/yyyy">
                  <c:v>41309</c:v>
                </c:pt>
                <c:pt idx="8373" formatCode="m/d/yyyy">
                  <c:v>41310</c:v>
                </c:pt>
                <c:pt idx="8374" formatCode="m/d/yyyy">
                  <c:v>41311</c:v>
                </c:pt>
                <c:pt idx="8375" formatCode="m/d/yyyy">
                  <c:v>41312</c:v>
                </c:pt>
                <c:pt idx="8376" formatCode="m/d/yyyy">
                  <c:v>41313</c:v>
                </c:pt>
                <c:pt idx="8377" formatCode="m/d/yyyy">
                  <c:v>41316</c:v>
                </c:pt>
                <c:pt idx="8378" formatCode="m/d/yyyy">
                  <c:v>41317</c:v>
                </c:pt>
                <c:pt idx="8379" formatCode="m/d/yyyy">
                  <c:v>41318</c:v>
                </c:pt>
                <c:pt idx="8380" formatCode="m/d/yyyy">
                  <c:v>41319</c:v>
                </c:pt>
                <c:pt idx="8381" formatCode="m/d/yyyy">
                  <c:v>41320</c:v>
                </c:pt>
                <c:pt idx="8382" formatCode="m/d/yyyy">
                  <c:v>41323</c:v>
                </c:pt>
                <c:pt idx="8383" formatCode="m/d/yyyy">
                  <c:v>41324</c:v>
                </c:pt>
                <c:pt idx="8384" formatCode="m/d/yyyy">
                  <c:v>41325</c:v>
                </c:pt>
                <c:pt idx="8385" formatCode="m/d/yyyy">
                  <c:v>41326</c:v>
                </c:pt>
                <c:pt idx="8386" formatCode="m/d/yyyy">
                  <c:v>41327</c:v>
                </c:pt>
                <c:pt idx="8387" formatCode="m/d/yyyy">
                  <c:v>41330</c:v>
                </c:pt>
                <c:pt idx="8388" formatCode="m/d/yyyy">
                  <c:v>41331</c:v>
                </c:pt>
                <c:pt idx="8389" formatCode="m/d/yyyy">
                  <c:v>41332</c:v>
                </c:pt>
                <c:pt idx="8390" formatCode="m/d/yyyy">
                  <c:v>41333</c:v>
                </c:pt>
                <c:pt idx="8391" formatCode="m/d/yyyy">
                  <c:v>41334</c:v>
                </c:pt>
                <c:pt idx="8392" formatCode="m/d/yyyy">
                  <c:v>41337</c:v>
                </c:pt>
                <c:pt idx="8393" formatCode="m/d/yyyy">
                  <c:v>41338</c:v>
                </c:pt>
                <c:pt idx="8394" formatCode="m/d/yyyy">
                  <c:v>41339</c:v>
                </c:pt>
                <c:pt idx="8395" formatCode="m/d/yyyy">
                  <c:v>41340</c:v>
                </c:pt>
                <c:pt idx="8396" formatCode="m/d/yyyy">
                  <c:v>41341</c:v>
                </c:pt>
                <c:pt idx="8397" formatCode="m/d/yyyy">
                  <c:v>41344</c:v>
                </c:pt>
                <c:pt idx="8398" formatCode="m/d/yyyy">
                  <c:v>41345</c:v>
                </c:pt>
                <c:pt idx="8399" formatCode="m/d/yyyy">
                  <c:v>41346</c:v>
                </c:pt>
                <c:pt idx="8400" formatCode="m/d/yyyy">
                  <c:v>41347</c:v>
                </c:pt>
                <c:pt idx="8401" formatCode="m/d/yyyy">
                  <c:v>41348</c:v>
                </c:pt>
                <c:pt idx="8402" formatCode="m/d/yyyy">
                  <c:v>41351</c:v>
                </c:pt>
                <c:pt idx="8403" formatCode="m/d/yyyy">
                  <c:v>41352</c:v>
                </c:pt>
                <c:pt idx="8404" formatCode="m/d/yyyy">
                  <c:v>41353</c:v>
                </c:pt>
                <c:pt idx="8405" formatCode="m/d/yyyy">
                  <c:v>41354</c:v>
                </c:pt>
                <c:pt idx="8406" formatCode="m/d/yyyy">
                  <c:v>41355</c:v>
                </c:pt>
                <c:pt idx="8407" formatCode="m/d/yyyy">
                  <c:v>41358</c:v>
                </c:pt>
                <c:pt idx="8408" formatCode="m/d/yyyy">
                  <c:v>41359</c:v>
                </c:pt>
                <c:pt idx="8409" formatCode="m/d/yyyy">
                  <c:v>41360</c:v>
                </c:pt>
                <c:pt idx="8410" formatCode="m/d/yyyy">
                  <c:v>41361</c:v>
                </c:pt>
                <c:pt idx="8411" formatCode="m/d/yyyy">
                  <c:v>41362</c:v>
                </c:pt>
                <c:pt idx="8412" formatCode="m/d/yyyy">
                  <c:v>41365</c:v>
                </c:pt>
                <c:pt idx="8413" formatCode="m/d/yyyy">
                  <c:v>41366</c:v>
                </c:pt>
                <c:pt idx="8414" formatCode="m/d/yyyy">
                  <c:v>41367</c:v>
                </c:pt>
                <c:pt idx="8415" formatCode="m/d/yyyy">
                  <c:v>41368</c:v>
                </c:pt>
                <c:pt idx="8416" formatCode="m/d/yyyy">
                  <c:v>41369</c:v>
                </c:pt>
                <c:pt idx="8417" formatCode="m/d/yyyy">
                  <c:v>41372</c:v>
                </c:pt>
                <c:pt idx="8418" formatCode="m/d/yyyy">
                  <c:v>41373</c:v>
                </c:pt>
                <c:pt idx="8419" formatCode="m/d/yyyy">
                  <c:v>41374</c:v>
                </c:pt>
                <c:pt idx="8420" formatCode="m/d/yyyy">
                  <c:v>41375</c:v>
                </c:pt>
                <c:pt idx="8421" formatCode="m/d/yyyy">
                  <c:v>41376</c:v>
                </c:pt>
                <c:pt idx="8422" formatCode="m/d/yyyy">
                  <c:v>41379</c:v>
                </c:pt>
                <c:pt idx="8423" formatCode="m/d/yyyy">
                  <c:v>41380</c:v>
                </c:pt>
                <c:pt idx="8424" formatCode="m/d/yyyy">
                  <c:v>41381</c:v>
                </c:pt>
                <c:pt idx="8425" formatCode="m/d/yyyy">
                  <c:v>41382</c:v>
                </c:pt>
                <c:pt idx="8426" formatCode="m/d/yyyy">
                  <c:v>41383</c:v>
                </c:pt>
                <c:pt idx="8427" formatCode="m/d/yyyy">
                  <c:v>41386</c:v>
                </c:pt>
                <c:pt idx="8428" formatCode="m/d/yyyy">
                  <c:v>41387</c:v>
                </c:pt>
                <c:pt idx="8429" formatCode="m/d/yyyy">
                  <c:v>41388</c:v>
                </c:pt>
                <c:pt idx="8430" formatCode="m/d/yyyy">
                  <c:v>41389</c:v>
                </c:pt>
                <c:pt idx="8431" formatCode="m/d/yyyy">
                  <c:v>41390</c:v>
                </c:pt>
                <c:pt idx="8432" formatCode="m/d/yyyy">
                  <c:v>41393</c:v>
                </c:pt>
                <c:pt idx="8433" formatCode="m/d/yyyy">
                  <c:v>41394</c:v>
                </c:pt>
                <c:pt idx="8434" formatCode="m/d/yyyy">
                  <c:v>41395</c:v>
                </c:pt>
                <c:pt idx="8435" formatCode="m/d/yyyy">
                  <c:v>41396</c:v>
                </c:pt>
                <c:pt idx="8436" formatCode="m/d/yyyy">
                  <c:v>41397</c:v>
                </c:pt>
                <c:pt idx="8437" formatCode="m/d/yyyy">
                  <c:v>41400</c:v>
                </c:pt>
                <c:pt idx="8438" formatCode="m/d/yyyy">
                  <c:v>41401</c:v>
                </c:pt>
                <c:pt idx="8439" formatCode="m/d/yyyy">
                  <c:v>41402</c:v>
                </c:pt>
                <c:pt idx="8440" formatCode="m/d/yyyy">
                  <c:v>41403</c:v>
                </c:pt>
                <c:pt idx="8441" formatCode="m/d/yyyy">
                  <c:v>41404</c:v>
                </c:pt>
                <c:pt idx="8442" formatCode="m/d/yyyy">
                  <c:v>41407</c:v>
                </c:pt>
                <c:pt idx="8443" formatCode="m/d/yyyy">
                  <c:v>41408</c:v>
                </c:pt>
                <c:pt idx="8444" formatCode="m/d/yyyy">
                  <c:v>41409</c:v>
                </c:pt>
                <c:pt idx="8445" formatCode="m/d/yyyy">
                  <c:v>41410</c:v>
                </c:pt>
                <c:pt idx="8446" formatCode="m/d/yyyy">
                  <c:v>41411</c:v>
                </c:pt>
                <c:pt idx="8447" formatCode="m/d/yyyy">
                  <c:v>41414</c:v>
                </c:pt>
                <c:pt idx="8448" formatCode="m/d/yyyy">
                  <c:v>41415</c:v>
                </c:pt>
                <c:pt idx="8449" formatCode="m/d/yyyy">
                  <c:v>41416</c:v>
                </c:pt>
                <c:pt idx="8450" formatCode="m/d/yyyy">
                  <c:v>41417</c:v>
                </c:pt>
                <c:pt idx="8451" formatCode="m/d/yyyy">
                  <c:v>41418</c:v>
                </c:pt>
                <c:pt idx="8452" formatCode="m/d/yyyy">
                  <c:v>41421</c:v>
                </c:pt>
                <c:pt idx="8453" formatCode="m/d/yyyy">
                  <c:v>41422</c:v>
                </c:pt>
                <c:pt idx="8454" formatCode="m/d/yyyy">
                  <c:v>41423</c:v>
                </c:pt>
                <c:pt idx="8455" formatCode="m/d/yyyy">
                  <c:v>41424</c:v>
                </c:pt>
                <c:pt idx="8456" formatCode="m/d/yyyy">
                  <c:v>41425</c:v>
                </c:pt>
                <c:pt idx="8457" formatCode="m/d/yyyy">
                  <c:v>41428</c:v>
                </c:pt>
                <c:pt idx="8458" formatCode="m/d/yyyy">
                  <c:v>41429</c:v>
                </c:pt>
                <c:pt idx="8459" formatCode="m/d/yyyy">
                  <c:v>41430</c:v>
                </c:pt>
                <c:pt idx="8460" formatCode="m/d/yyyy">
                  <c:v>41431</c:v>
                </c:pt>
                <c:pt idx="8461" formatCode="m/d/yyyy">
                  <c:v>41432</c:v>
                </c:pt>
                <c:pt idx="8462" formatCode="m/d/yyyy">
                  <c:v>41435</c:v>
                </c:pt>
                <c:pt idx="8463" formatCode="m/d/yyyy">
                  <c:v>41436</c:v>
                </c:pt>
                <c:pt idx="8464" formatCode="m/d/yyyy">
                  <c:v>41437</c:v>
                </c:pt>
                <c:pt idx="8465" formatCode="m/d/yyyy">
                  <c:v>41438</c:v>
                </c:pt>
                <c:pt idx="8466" formatCode="m/d/yyyy">
                  <c:v>41439</c:v>
                </c:pt>
                <c:pt idx="8467" formatCode="m/d/yyyy">
                  <c:v>41442</c:v>
                </c:pt>
                <c:pt idx="8468" formatCode="m/d/yyyy">
                  <c:v>41443</c:v>
                </c:pt>
                <c:pt idx="8469" formatCode="m/d/yyyy">
                  <c:v>41444</c:v>
                </c:pt>
                <c:pt idx="8470" formatCode="m/d/yyyy">
                  <c:v>41445</c:v>
                </c:pt>
                <c:pt idx="8471" formatCode="m/d/yyyy">
                  <c:v>41446</c:v>
                </c:pt>
                <c:pt idx="8472" formatCode="m/d/yyyy">
                  <c:v>41449</c:v>
                </c:pt>
                <c:pt idx="8473" formatCode="m/d/yyyy">
                  <c:v>41450</c:v>
                </c:pt>
                <c:pt idx="8474" formatCode="m/d/yyyy">
                  <c:v>41451</c:v>
                </c:pt>
                <c:pt idx="8475" formatCode="m/d/yyyy">
                  <c:v>41452</c:v>
                </c:pt>
                <c:pt idx="8476" formatCode="m/d/yyyy">
                  <c:v>41453</c:v>
                </c:pt>
                <c:pt idx="8477" formatCode="m/d/yyyy">
                  <c:v>41456</c:v>
                </c:pt>
                <c:pt idx="8478" formatCode="m/d/yyyy">
                  <c:v>41457</c:v>
                </c:pt>
                <c:pt idx="8479" formatCode="m/d/yyyy">
                  <c:v>41458</c:v>
                </c:pt>
                <c:pt idx="8480" formatCode="m/d/yyyy">
                  <c:v>41459</c:v>
                </c:pt>
                <c:pt idx="8481" formatCode="m/d/yyyy">
                  <c:v>41460</c:v>
                </c:pt>
                <c:pt idx="8482" formatCode="m/d/yyyy">
                  <c:v>41463</c:v>
                </c:pt>
                <c:pt idx="8483" formatCode="m/d/yyyy">
                  <c:v>41464</c:v>
                </c:pt>
                <c:pt idx="8484" formatCode="m/d/yyyy">
                  <c:v>41465</c:v>
                </c:pt>
                <c:pt idx="8485" formatCode="m/d/yyyy">
                  <c:v>41466</c:v>
                </c:pt>
                <c:pt idx="8486" formatCode="m/d/yyyy">
                  <c:v>41467</c:v>
                </c:pt>
                <c:pt idx="8487" formatCode="m/d/yyyy">
                  <c:v>41470</c:v>
                </c:pt>
                <c:pt idx="8488" formatCode="m/d/yyyy">
                  <c:v>41471</c:v>
                </c:pt>
                <c:pt idx="8489" formatCode="m/d/yyyy">
                  <c:v>41472</c:v>
                </c:pt>
                <c:pt idx="8490" formatCode="m/d/yyyy">
                  <c:v>41473</c:v>
                </c:pt>
                <c:pt idx="8491" formatCode="m/d/yyyy">
                  <c:v>41474</c:v>
                </c:pt>
                <c:pt idx="8492" formatCode="m/d/yyyy">
                  <c:v>41477</c:v>
                </c:pt>
                <c:pt idx="8493" formatCode="m/d/yyyy">
                  <c:v>41478</c:v>
                </c:pt>
                <c:pt idx="8494" formatCode="m/d/yyyy">
                  <c:v>41479</c:v>
                </c:pt>
                <c:pt idx="8495" formatCode="m/d/yyyy">
                  <c:v>41480</c:v>
                </c:pt>
                <c:pt idx="8496" formatCode="m/d/yyyy">
                  <c:v>41481</c:v>
                </c:pt>
                <c:pt idx="8497" formatCode="m/d/yyyy">
                  <c:v>41484</c:v>
                </c:pt>
                <c:pt idx="8498" formatCode="m/d/yyyy">
                  <c:v>41485</c:v>
                </c:pt>
                <c:pt idx="8499" formatCode="m/d/yyyy">
                  <c:v>41486</c:v>
                </c:pt>
                <c:pt idx="8500" formatCode="m/d/yyyy">
                  <c:v>41487</c:v>
                </c:pt>
                <c:pt idx="8501" formatCode="m/d/yyyy">
                  <c:v>41488</c:v>
                </c:pt>
                <c:pt idx="8502" formatCode="m/d/yyyy">
                  <c:v>41491</c:v>
                </c:pt>
                <c:pt idx="8503" formatCode="m/d/yyyy">
                  <c:v>41492</c:v>
                </c:pt>
                <c:pt idx="8504" formatCode="m/d/yyyy">
                  <c:v>41493</c:v>
                </c:pt>
                <c:pt idx="8505" formatCode="m/d/yyyy">
                  <c:v>41494</c:v>
                </c:pt>
                <c:pt idx="8506" formatCode="m/d/yyyy">
                  <c:v>41495</c:v>
                </c:pt>
                <c:pt idx="8507" formatCode="m/d/yyyy">
                  <c:v>41498</c:v>
                </c:pt>
                <c:pt idx="8508" formatCode="m/d/yyyy">
                  <c:v>41499</c:v>
                </c:pt>
                <c:pt idx="8509" formatCode="m/d/yyyy">
                  <c:v>41500</c:v>
                </c:pt>
                <c:pt idx="8510" formatCode="m/d/yyyy">
                  <c:v>41501</c:v>
                </c:pt>
                <c:pt idx="8511" formatCode="m/d/yyyy">
                  <c:v>41502</c:v>
                </c:pt>
                <c:pt idx="8512" formatCode="m/d/yyyy">
                  <c:v>41505</c:v>
                </c:pt>
                <c:pt idx="8513" formatCode="m/d/yyyy">
                  <c:v>41506</c:v>
                </c:pt>
                <c:pt idx="8514" formatCode="m/d/yyyy">
                  <c:v>41507</c:v>
                </c:pt>
                <c:pt idx="8515" formatCode="m/d/yyyy">
                  <c:v>41508</c:v>
                </c:pt>
                <c:pt idx="8516" formatCode="m/d/yyyy">
                  <c:v>41509</c:v>
                </c:pt>
                <c:pt idx="8517" formatCode="m/d/yyyy">
                  <c:v>41512</c:v>
                </c:pt>
                <c:pt idx="8518" formatCode="m/d/yyyy">
                  <c:v>41513</c:v>
                </c:pt>
                <c:pt idx="8519" formatCode="m/d/yyyy">
                  <c:v>41514</c:v>
                </c:pt>
                <c:pt idx="8520" formatCode="m/d/yyyy">
                  <c:v>41515</c:v>
                </c:pt>
                <c:pt idx="8521" formatCode="m/d/yyyy">
                  <c:v>41516</c:v>
                </c:pt>
                <c:pt idx="8522" formatCode="m/d/yyyy">
                  <c:v>41519</c:v>
                </c:pt>
                <c:pt idx="8523" formatCode="m/d/yyyy">
                  <c:v>41520</c:v>
                </c:pt>
                <c:pt idx="8524" formatCode="m/d/yyyy">
                  <c:v>41521</c:v>
                </c:pt>
                <c:pt idx="8525" formatCode="m/d/yyyy">
                  <c:v>41522</c:v>
                </c:pt>
                <c:pt idx="8526" formatCode="m/d/yyyy">
                  <c:v>41523</c:v>
                </c:pt>
                <c:pt idx="8527" formatCode="m/d/yyyy">
                  <c:v>41526</c:v>
                </c:pt>
                <c:pt idx="8528" formatCode="m/d/yyyy">
                  <c:v>41527</c:v>
                </c:pt>
                <c:pt idx="8529" formatCode="m/d/yyyy">
                  <c:v>41528</c:v>
                </c:pt>
                <c:pt idx="8530" formatCode="m/d/yyyy">
                  <c:v>41529</c:v>
                </c:pt>
                <c:pt idx="8531" formatCode="m/d/yyyy">
                  <c:v>41530</c:v>
                </c:pt>
                <c:pt idx="8532" formatCode="m/d/yyyy">
                  <c:v>41533</c:v>
                </c:pt>
                <c:pt idx="8533" formatCode="m/d/yyyy">
                  <c:v>41534</c:v>
                </c:pt>
                <c:pt idx="8534" formatCode="m/d/yyyy">
                  <c:v>41535</c:v>
                </c:pt>
                <c:pt idx="8535" formatCode="m/d/yyyy">
                  <c:v>41536</c:v>
                </c:pt>
                <c:pt idx="8536" formatCode="m/d/yyyy">
                  <c:v>41537</c:v>
                </c:pt>
                <c:pt idx="8537" formatCode="m/d/yyyy">
                  <c:v>41540</c:v>
                </c:pt>
                <c:pt idx="8538" formatCode="m/d/yyyy">
                  <c:v>41541</c:v>
                </c:pt>
                <c:pt idx="8539" formatCode="m/d/yyyy">
                  <c:v>41542</c:v>
                </c:pt>
                <c:pt idx="8540" formatCode="m/d/yyyy">
                  <c:v>41543</c:v>
                </c:pt>
                <c:pt idx="8541" formatCode="m/d/yyyy">
                  <c:v>41544</c:v>
                </c:pt>
                <c:pt idx="8542" formatCode="m/d/yyyy">
                  <c:v>41547</c:v>
                </c:pt>
                <c:pt idx="8543" formatCode="m/d/yyyy">
                  <c:v>41548</c:v>
                </c:pt>
                <c:pt idx="8544" formatCode="m/d/yyyy">
                  <c:v>41549</c:v>
                </c:pt>
                <c:pt idx="8545" formatCode="m/d/yyyy">
                  <c:v>41550</c:v>
                </c:pt>
                <c:pt idx="8546" formatCode="m/d/yyyy">
                  <c:v>41551</c:v>
                </c:pt>
                <c:pt idx="8547" formatCode="m/d/yyyy">
                  <c:v>41554</c:v>
                </c:pt>
                <c:pt idx="8548" formatCode="m/d/yyyy">
                  <c:v>41555</c:v>
                </c:pt>
                <c:pt idx="8549" formatCode="m/d/yyyy">
                  <c:v>41556</c:v>
                </c:pt>
                <c:pt idx="8550" formatCode="m/d/yyyy">
                  <c:v>41557</c:v>
                </c:pt>
                <c:pt idx="8551" formatCode="m/d/yyyy">
                  <c:v>41558</c:v>
                </c:pt>
                <c:pt idx="8552" formatCode="m/d/yyyy">
                  <c:v>41561</c:v>
                </c:pt>
                <c:pt idx="8553" formatCode="m/d/yyyy">
                  <c:v>41562</c:v>
                </c:pt>
                <c:pt idx="8554" formatCode="m/d/yyyy">
                  <c:v>41563</c:v>
                </c:pt>
                <c:pt idx="8555" formatCode="m/d/yyyy">
                  <c:v>41564</c:v>
                </c:pt>
                <c:pt idx="8556" formatCode="m/d/yyyy">
                  <c:v>41565</c:v>
                </c:pt>
                <c:pt idx="8557" formatCode="m/d/yyyy">
                  <c:v>41568</c:v>
                </c:pt>
                <c:pt idx="8558" formatCode="m/d/yyyy">
                  <c:v>41569</c:v>
                </c:pt>
                <c:pt idx="8559" formatCode="m/d/yyyy">
                  <c:v>41570</c:v>
                </c:pt>
                <c:pt idx="8560" formatCode="m/d/yyyy">
                  <c:v>41571</c:v>
                </c:pt>
                <c:pt idx="8561" formatCode="m/d/yyyy">
                  <c:v>41572</c:v>
                </c:pt>
                <c:pt idx="8562" formatCode="m/d/yyyy">
                  <c:v>41575</c:v>
                </c:pt>
                <c:pt idx="8563" formatCode="m/d/yyyy">
                  <c:v>41576</c:v>
                </c:pt>
                <c:pt idx="8564" formatCode="m/d/yyyy">
                  <c:v>41577</c:v>
                </c:pt>
                <c:pt idx="8565" formatCode="m/d/yyyy">
                  <c:v>41578</c:v>
                </c:pt>
                <c:pt idx="8566" formatCode="m/d/yyyy">
                  <c:v>41579</c:v>
                </c:pt>
                <c:pt idx="8567" formatCode="m/d/yyyy">
                  <c:v>41582</c:v>
                </c:pt>
                <c:pt idx="8568" formatCode="m/d/yyyy">
                  <c:v>41583</c:v>
                </c:pt>
                <c:pt idx="8569" formatCode="m/d/yyyy">
                  <c:v>41584</c:v>
                </c:pt>
                <c:pt idx="8570" formatCode="m/d/yyyy">
                  <c:v>41585</c:v>
                </c:pt>
                <c:pt idx="8571" formatCode="m/d/yyyy">
                  <c:v>41586</c:v>
                </c:pt>
                <c:pt idx="8572" formatCode="m/d/yyyy">
                  <c:v>41589</c:v>
                </c:pt>
                <c:pt idx="8573" formatCode="m/d/yyyy">
                  <c:v>41590</c:v>
                </c:pt>
                <c:pt idx="8574" formatCode="m/d/yyyy">
                  <c:v>41591</c:v>
                </c:pt>
                <c:pt idx="8575" formatCode="m/d/yyyy">
                  <c:v>41592</c:v>
                </c:pt>
                <c:pt idx="8576" formatCode="m/d/yyyy">
                  <c:v>41593</c:v>
                </c:pt>
                <c:pt idx="8577" formatCode="m/d/yyyy">
                  <c:v>41596</c:v>
                </c:pt>
                <c:pt idx="8578" formatCode="m/d/yyyy">
                  <c:v>41597</c:v>
                </c:pt>
                <c:pt idx="8579" formatCode="m/d/yyyy">
                  <c:v>41598</c:v>
                </c:pt>
                <c:pt idx="8580" formatCode="m/d/yyyy">
                  <c:v>41599</c:v>
                </c:pt>
                <c:pt idx="8581" formatCode="m/d/yyyy">
                  <c:v>41600</c:v>
                </c:pt>
                <c:pt idx="8582" formatCode="m/d/yyyy">
                  <c:v>41603</c:v>
                </c:pt>
                <c:pt idx="8583" formatCode="m/d/yyyy">
                  <c:v>41604</c:v>
                </c:pt>
                <c:pt idx="8584" formatCode="m/d/yyyy">
                  <c:v>41605</c:v>
                </c:pt>
                <c:pt idx="8585" formatCode="m/d/yyyy">
                  <c:v>41606</c:v>
                </c:pt>
                <c:pt idx="8586" formatCode="m/d/yyyy">
                  <c:v>41607</c:v>
                </c:pt>
                <c:pt idx="8587" formatCode="m/d/yyyy">
                  <c:v>41610</c:v>
                </c:pt>
                <c:pt idx="8588" formatCode="m/d/yyyy">
                  <c:v>41611</c:v>
                </c:pt>
                <c:pt idx="8589" formatCode="m/d/yyyy">
                  <c:v>41612</c:v>
                </c:pt>
                <c:pt idx="8590" formatCode="m/d/yyyy">
                  <c:v>41613</c:v>
                </c:pt>
                <c:pt idx="8591" formatCode="m/d/yyyy">
                  <c:v>41614</c:v>
                </c:pt>
                <c:pt idx="8592" formatCode="m/d/yyyy">
                  <c:v>41617</c:v>
                </c:pt>
                <c:pt idx="8593" formatCode="m/d/yyyy">
                  <c:v>41618</c:v>
                </c:pt>
                <c:pt idx="8594" formatCode="m/d/yyyy">
                  <c:v>41619</c:v>
                </c:pt>
                <c:pt idx="8595" formatCode="m/d/yyyy">
                  <c:v>41620</c:v>
                </c:pt>
                <c:pt idx="8596" formatCode="m/d/yyyy">
                  <c:v>41621</c:v>
                </c:pt>
                <c:pt idx="8597" formatCode="m/d/yyyy">
                  <c:v>41624</c:v>
                </c:pt>
                <c:pt idx="8598" formatCode="m/d/yyyy">
                  <c:v>41625</c:v>
                </c:pt>
                <c:pt idx="8599" formatCode="m/d/yyyy">
                  <c:v>41626</c:v>
                </c:pt>
                <c:pt idx="8600" formatCode="m/d/yyyy">
                  <c:v>41627</c:v>
                </c:pt>
                <c:pt idx="8601" formatCode="m/d/yyyy">
                  <c:v>41628</c:v>
                </c:pt>
                <c:pt idx="8602" formatCode="m/d/yyyy">
                  <c:v>41631</c:v>
                </c:pt>
                <c:pt idx="8603" formatCode="m/d/yyyy">
                  <c:v>41632</c:v>
                </c:pt>
                <c:pt idx="8604" formatCode="m/d/yyyy">
                  <c:v>41633</c:v>
                </c:pt>
                <c:pt idx="8605" formatCode="m/d/yyyy">
                  <c:v>41634</c:v>
                </c:pt>
                <c:pt idx="8606" formatCode="m/d/yyyy">
                  <c:v>41635</c:v>
                </c:pt>
                <c:pt idx="8607" formatCode="m/d/yyyy">
                  <c:v>41638</c:v>
                </c:pt>
                <c:pt idx="8608" formatCode="m/d/yyyy">
                  <c:v>41639</c:v>
                </c:pt>
                <c:pt idx="8609" formatCode="m/d/yyyy">
                  <c:v>41640</c:v>
                </c:pt>
                <c:pt idx="8610" formatCode="m/d/yyyy">
                  <c:v>41641</c:v>
                </c:pt>
                <c:pt idx="8611" formatCode="m/d/yyyy">
                  <c:v>41642</c:v>
                </c:pt>
                <c:pt idx="8612" formatCode="m/d/yyyy">
                  <c:v>41645</c:v>
                </c:pt>
                <c:pt idx="8613" formatCode="m/d/yyyy">
                  <c:v>41646</c:v>
                </c:pt>
                <c:pt idx="8614" formatCode="m/d/yyyy">
                  <c:v>41647</c:v>
                </c:pt>
                <c:pt idx="8615" formatCode="m/d/yyyy">
                  <c:v>41648</c:v>
                </c:pt>
                <c:pt idx="8616" formatCode="m/d/yyyy">
                  <c:v>41649</c:v>
                </c:pt>
                <c:pt idx="8617" formatCode="m/d/yyyy">
                  <c:v>41652</c:v>
                </c:pt>
                <c:pt idx="8618" formatCode="m/d/yyyy">
                  <c:v>41653</c:v>
                </c:pt>
                <c:pt idx="8619" formatCode="m/d/yyyy">
                  <c:v>41654</c:v>
                </c:pt>
                <c:pt idx="8620" formatCode="m/d/yyyy">
                  <c:v>41655</c:v>
                </c:pt>
                <c:pt idx="8621" formatCode="m/d/yyyy">
                  <c:v>41656</c:v>
                </c:pt>
                <c:pt idx="8622" formatCode="m/d/yyyy">
                  <c:v>41659</c:v>
                </c:pt>
                <c:pt idx="8623" formatCode="m/d/yyyy">
                  <c:v>41660</c:v>
                </c:pt>
                <c:pt idx="8624" formatCode="m/d/yyyy">
                  <c:v>41661</c:v>
                </c:pt>
                <c:pt idx="8625" formatCode="m/d/yyyy">
                  <c:v>41662</c:v>
                </c:pt>
                <c:pt idx="8626" formatCode="m/d/yyyy">
                  <c:v>41663</c:v>
                </c:pt>
                <c:pt idx="8627" formatCode="m/d/yyyy">
                  <c:v>41666</c:v>
                </c:pt>
                <c:pt idx="8628" formatCode="m/d/yyyy">
                  <c:v>41667</c:v>
                </c:pt>
                <c:pt idx="8629" formatCode="m/d/yyyy">
                  <c:v>41668</c:v>
                </c:pt>
                <c:pt idx="8630" formatCode="m/d/yyyy">
                  <c:v>41669</c:v>
                </c:pt>
                <c:pt idx="8631" formatCode="m/d/yyyy">
                  <c:v>41670</c:v>
                </c:pt>
                <c:pt idx="8632" formatCode="m/d/yyyy">
                  <c:v>41673</c:v>
                </c:pt>
                <c:pt idx="8633" formatCode="m/d/yyyy">
                  <c:v>41674</c:v>
                </c:pt>
                <c:pt idx="8634" formatCode="m/d/yyyy">
                  <c:v>41675</c:v>
                </c:pt>
                <c:pt idx="8635" formatCode="m/d/yyyy">
                  <c:v>41676</c:v>
                </c:pt>
                <c:pt idx="8636" formatCode="m/d/yyyy">
                  <c:v>41677</c:v>
                </c:pt>
                <c:pt idx="8637" formatCode="m/d/yyyy">
                  <c:v>41680</c:v>
                </c:pt>
                <c:pt idx="8638" formatCode="m/d/yyyy">
                  <c:v>41681</c:v>
                </c:pt>
                <c:pt idx="8639" formatCode="m/d/yyyy">
                  <c:v>41682</c:v>
                </c:pt>
                <c:pt idx="8640" formatCode="m/d/yyyy">
                  <c:v>41683</c:v>
                </c:pt>
                <c:pt idx="8641" formatCode="m/d/yyyy">
                  <c:v>41684</c:v>
                </c:pt>
                <c:pt idx="8642" formatCode="m/d/yyyy">
                  <c:v>41687</c:v>
                </c:pt>
                <c:pt idx="8643" formatCode="m/d/yyyy">
                  <c:v>41688</c:v>
                </c:pt>
                <c:pt idx="8644" formatCode="m/d/yyyy">
                  <c:v>41689</c:v>
                </c:pt>
                <c:pt idx="8645" formatCode="m/d/yyyy">
                  <c:v>41690</c:v>
                </c:pt>
                <c:pt idx="8646" formatCode="m/d/yyyy">
                  <c:v>41691</c:v>
                </c:pt>
                <c:pt idx="8647" formatCode="m/d/yyyy">
                  <c:v>41694</c:v>
                </c:pt>
                <c:pt idx="8648" formatCode="m/d/yyyy">
                  <c:v>41695</c:v>
                </c:pt>
                <c:pt idx="8649" formatCode="m/d/yyyy">
                  <c:v>41696</c:v>
                </c:pt>
                <c:pt idx="8650" formatCode="m/d/yyyy">
                  <c:v>41697</c:v>
                </c:pt>
                <c:pt idx="8651" formatCode="m/d/yyyy">
                  <c:v>41698</c:v>
                </c:pt>
                <c:pt idx="8652" formatCode="m/d/yyyy">
                  <c:v>41701</c:v>
                </c:pt>
                <c:pt idx="8653" formatCode="m/d/yyyy">
                  <c:v>41702</c:v>
                </c:pt>
                <c:pt idx="8654" formatCode="m/d/yyyy">
                  <c:v>41703</c:v>
                </c:pt>
                <c:pt idx="8655" formatCode="m/d/yyyy">
                  <c:v>41704</c:v>
                </c:pt>
                <c:pt idx="8656" formatCode="m/d/yyyy">
                  <c:v>41705</c:v>
                </c:pt>
                <c:pt idx="8657" formatCode="m/d/yyyy">
                  <c:v>41708</c:v>
                </c:pt>
                <c:pt idx="8658" formatCode="m/d/yyyy">
                  <c:v>41709</c:v>
                </c:pt>
                <c:pt idx="8659" formatCode="m/d/yyyy">
                  <c:v>41710</c:v>
                </c:pt>
                <c:pt idx="8660" formatCode="m/d/yyyy">
                  <c:v>41711</c:v>
                </c:pt>
                <c:pt idx="8661" formatCode="m/d/yyyy">
                  <c:v>41712</c:v>
                </c:pt>
                <c:pt idx="8662" formatCode="m/d/yyyy">
                  <c:v>41715</c:v>
                </c:pt>
                <c:pt idx="8663" formatCode="m/d/yyyy">
                  <c:v>41716</c:v>
                </c:pt>
                <c:pt idx="8664" formatCode="m/d/yyyy">
                  <c:v>41717</c:v>
                </c:pt>
                <c:pt idx="8665" formatCode="m/d/yyyy">
                  <c:v>41718</c:v>
                </c:pt>
                <c:pt idx="8666" formatCode="m/d/yyyy">
                  <c:v>41719</c:v>
                </c:pt>
                <c:pt idx="8667" formatCode="m/d/yyyy">
                  <c:v>41722</c:v>
                </c:pt>
                <c:pt idx="8668" formatCode="m/d/yyyy">
                  <c:v>41723</c:v>
                </c:pt>
                <c:pt idx="8669" formatCode="m/d/yyyy">
                  <c:v>41724</c:v>
                </c:pt>
                <c:pt idx="8670" formatCode="m/d/yyyy">
                  <c:v>41725</c:v>
                </c:pt>
                <c:pt idx="8671" formatCode="m/d/yyyy">
                  <c:v>41726</c:v>
                </c:pt>
                <c:pt idx="8672" formatCode="m/d/yyyy">
                  <c:v>41729</c:v>
                </c:pt>
                <c:pt idx="8673" formatCode="m/d/yyyy">
                  <c:v>41730</c:v>
                </c:pt>
                <c:pt idx="8674" formatCode="m/d/yyyy">
                  <c:v>41731</c:v>
                </c:pt>
                <c:pt idx="8675" formatCode="m/d/yyyy">
                  <c:v>41732</c:v>
                </c:pt>
                <c:pt idx="8676" formatCode="m/d/yyyy">
                  <c:v>41733</c:v>
                </c:pt>
                <c:pt idx="8677" formatCode="m/d/yyyy">
                  <c:v>41736</c:v>
                </c:pt>
                <c:pt idx="8678" formatCode="m/d/yyyy">
                  <c:v>41737</c:v>
                </c:pt>
                <c:pt idx="8679" formatCode="m/d/yyyy">
                  <c:v>41738</c:v>
                </c:pt>
                <c:pt idx="8680" formatCode="m/d/yyyy">
                  <c:v>41739</c:v>
                </c:pt>
                <c:pt idx="8681" formatCode="m/d/yyyy">
                  <c:v>41740</c:v>
                </c:pt>
                <c:pt idx="8682" formatCode="m/d/yyyy">
                  <c:v>41743</c:v>
                </c:pt>
                <c:pt idx="8683" formatCode="m/d/yyyy">
                  <c:v>41744</c:v>
                </c:pt>
                <c:pt idx="8684" formatCode="m/d/yyyy">
                  <c:v>41745</c:v>
                </c:pt>
                <c:pt idx="8685" formatCode="m/d/yyyy">
                  <c:v>41746</c:v>
                </c:pt>
                <c:pt idx="8686" formatCode="m/d/yyyy">
                  <c:v>41747</c:v>
                </c:pt>
                <c:pt idx="8687" formatCode="m/d/yyyy">
                  <c:v>41750</c:v>
                </c:pt>
                <c:pt idx="8688" formatCode="m/d/yyyy">
                  <c:v>41751</c:v>
                </c:pt>
                <c:pt idx="8689" formatCode="m/d/yyyy">
                  <c:v>41752</c:v>
                </c:pt>
                <c:pt idx="8690" formatCode="m/d/yyyy">
                  <c:v>41753</c:v>
                </c:pt>
                <c:pt idx="8691" formatCode="m/d/yyyy">
                  <c:v>41754</c:v>
                </c:pt>
                <c:pt idx="8692" formatCode="m/d/yyyy">
                  <c:v>41757</c:v>
                </c:pt>
                <c:pt idx="8693" formatCode="m/d/yyyy">
                  <c:v>41758</c:v>
                </c:pt>
                <c:pt idx="8694" formatCode="m/d/yyyy">
                  <c:v>41759</c:v>
                </c:pt>
                <c:pt idx="8695" formatCode="m/d/yyyy">
                  <c:v>41760</c:v>
                </c:pt>
                <c:pt idx="8696" formatCode="m/d/yyyy">
                  <c:v>41761</c:v>
                </c:pt>
                <c:pt idx="8697" formatCode="m/d/yyyy">
                  <c:v>41764</c:v>
                </c:pt>
                <c:pt idx="8698" formatCode="m/d/yyyy">
                  <c:v>41765</c:v>
                </c:pt>
                <c:pt idx="8699" formatCode="m/d/yyyy">
                  <c:v>41766</c:v>
                </c:pt>
                <c:pt idx="8700" formatCode="m/d/yyyy">
                  <c:v>41767</c:v>
                </c:pt>
                <c:pt idx="8701" formatCode="m/d/yyyy">
                  <c:v>41768</c:v>
                </c:pt>
                <c:pt idx="8702" formatCode="m/d/yyyy">
                  <c:v>41771</c:v>
                </c:pt>
                <c:pt idx="8703" formatCode="m/d/yyyy">
                  <c:v>41772</c:v>
                </c:pt>
                <c:pt idx="8704" formatCode="m/d/yyyy">
                  <c:v>41773</c:v>
                </c:pt>
                <c:pt idx="8705" formatCode="m/d/yyyy">
                  <c:v>41774</c:v>
                </c:pt>
                <c:pt idx="8706" formatCode="m/d/yyyy">
                  <c:v>41775</c:v>
                </c:pt>
                <c:pt idx="8707" formatCode="m/d/yyyy">
                  <c:v>41778</c:v>
                </c:pt>
                <c:pt idx="8708" formatCode="m/d/yyyy">
                  <c:v>41779</c:v>
                </c:pt>
                <c:pt idx="8709" formatCode="m/d/yyyy">
                  <c:v>41780</c:v>
                </c:pt>
                <c:pt idx="8710" formatCode="m/d/yyyy">
                  <c:v>41781</c:v>
                </c:pt>
                <c:pt idx="8711" formatCode="m/d/yyyy">
                  <c:v>41782</c:v>
                </c:pt>
                <c:pt idx="8712" formatCode="m/d/yyyy">
                  <c:v>41785</c:v>
                </c:pt>
                <c:pt idx="8713" formatCode="m/d/yyyy">
                  <c:v>41786</c:v>
                </c:pt>
                <c:pt idx="8714" formatCode="m/d/yyyy">
                  <c:v>41787</c:v>
                </c:pt>
                <c:pt idx="8715" formatCode="m/d/yyyy">
                  <c:v>41788</c:v>
                </c:pt>
                <c:pt idx="8716" formatCode="m/d/yyyy">
                  <c:v>41789</c:v>
                </c:pt>
                <c:pt idx="8717" formatCode="m/d/yyyy">
                  <c:v>41792</c:v>
                </c:pt>
                <c:pt idx="8718" formatCode="m/d/yyyy">
                  <c:v>41793</c:v>
                </c:pt>
                <c:pt idx="8719" formatCode="m/d/yyyy">
                  <c:v>41794</c:v>
                </c:pt>
                <c:pt idx="8720" formatCode="m/d/yyyy">
                  <c:v>41795</c:v>
                </c:pt>
                <c:pt idx="8721" formatCode="m/d/yyyy">
                  <c:v>41796</c:v>
                </c:pt>
                <c:pt idx="8722" formatCode="m/d/yyyy">
                  <c:v>41799</c:v>
                </c:pt>
                <c:pt idx="8723" formatCode="m/d/yyyy">
                  <c:v>41800</c:v>
                </c:pt>
                <c:pt idx="8724" formatCode="m/d/yyyy">
                  <c:v>41801</c:v>
                </c:pt>
                <c:pt idx="8725" formatCode="m/d/yyyy">
                  <c:v>41802</c:v>
                </c:pt>
                <c:pt idx="8726" formatCode="m/d/yyyy">
                  <c:v>41803</c:v>
                </c:pt>
                <c:pt idx="8727" formatCode="m/d/yyyy">
                  <c:v>41806</c:v>
                </c:pt>
                <c:pt idx="8728" formatCode="m/d/yyyy">
                  <c:v>41807</c:v>
                </c:pt>
                <c:pt idx="8729" formatCode="m/d/yyyy">
                  <c:v>41808</c:v>
                </c:pt>
                <c:pt idx="8730" formatCode="m/d/yyyy">
                  <c:v>41809</c:v>
                </c:pt>
                <c:pt idx="8731" formatCode="m/d/yyyy">
                  <c:v>41810</c:v>
                </c:pt>
                <c:pt idx="8732" formatCode="m/d/yyyy">
                  <c:v>41813</c:v>
                </c:pt>
                <c:pt idx="8733" formatCode="m/d/yyyy">
                  <c:v>41814</c:v>
                </c:pt>
                <c:pt idx="8734" formatCode="m/d/yyyy">
                  <c:v>41815</c:v>
                </c:pt>
                <c:pt idx="8735" formatCode="m/d/yyyy">
                  <c:v>41816</c:v>
                </c:pt>
                <c:pt idx="8736" formatCode="m/d/yyyy">
                  <c:v>41817</c:v>
                </c:pt>
                <c:pt idx="8737" formatCode="m/d/yyyy">
                  <c:v>41820</c:v>
                </c:pt>
                <c:pt idx="8738" formatCode="m/d/yyyy">
                  <c:v>41821</c:v>
                </c:pt>
                <c:pt idx="8739" formatCode="m/d/yyyy">
                  <c:v>41822</c:v>
                </c:pt>
                <c:pt idx="8740" formatCode="m/d/yyyy">
                  <c:v>41823</c:v>
                </c:pt>
                <c:pt idx="8741" formatCode="m/d/yyyy">
                  <c:v>41824</c:v>
                </c:pt>
                <c:pt idx="8742" formatCode="m/d/yyyy">
                  <c:v>41827</c:v>
                </c:pt>
                <c:pt idx="8743" formatCode="m/d/yyyy">
                  <c:v>41828</c:v>
                </c:pt>
                <c:pt idx="8744" formatCode="m/d/yyyy">
                  <c:v>41829</c:v>
                </c:pt>
                <c:pt idx="8745" formatCode="m/d/yyyy">
                  <c:v>41830</c:v>
                </c:pt>
                <c:pt idx="8746" formatCode="m/d/yyyy">
                  <c:v>41831</c:v>
                </c:pt>
                <c:pt idx="8747" formatCode="m/d/yyyy">
                  <c:v>41834</c:v>
                </c:pt>
                <c:pt idx="8748" formatCode="m/d/yyyy">
                  <c:v>41835</c:v>
                </c:pt>
                <c:pt idx="8749" formatCode="m/d/yyyy">
                  <c:v>41836</c:v>
                </c:pt>
                <c:pt idx="8750" formatCode="m/d/yyyy">
                  <c:v>41837</c:v>
                </c:pt>
                <c:pt idx="8751" formatCode="m/d/yyyy">
                  <c:v>41838</c:v>
                </c:pt>
                <c:pt idx="8752" formatCode="m/d/yyyy">
                  <c:v>41841</c:v>
                </c:pt>
                <c:pt idx="8753" formatCode="m/d/yyyy">
                  <c:v>41842</c:v>
                </c:pt>
                <c:pt idx="8754" formatCode="m/d/yyyy">
                  <c:v>41843</c:v>
                </c:pt>
                <c:pt idx="8755" formatCode="m/d/yyyy">
                  <c:v>41844</c:v>
                </c:pt>
                <c:pt idx="8756" formatCode="m/d/yyyy">
                  <c:v>41845</c:v>
                </c:pt>
                <c:pt idx="8757" formatCode="m/d/yyyy">
                  <c:v>41848</c:v>
                </c:pt>
                <c:pt idx="8758" formatCode="m/d/yyyy">
                  <c:v>41849</c:v>
                </c:pt>
                <c:pt idx="8759" formatCode="m/d/yyyy">
                  <c:v>41850</c:v>
                </c:pt>
                <c:pt idx="8760" formatCode="m/d/yyyy">
                  <c:v>41851</c:v>
                </c:pt>
                <c:pt idx="8761" formatCode="m/d/yyyy">
                  <c:v>41852</c:v>
                </c:pt>
                <c:pt idx="8762" formatCode="m/d/yyyy">
                  <c:v>41855</c:v>
                </c:pt>
                <c:pt idx="8763" formatCode="m/d/yyyy">
                  <c:v>41856</c:v>
                </c:pt>
                <c:pt idx="8764" formatCode="m/d/yyyy">
                  <c:v>41857</c:v>
                </c:pt>
                <c:pt idx="8765" formatCode="m/d/yyyy">
                  <c:v>41858</c:v>
                </c:pt>
                <c:pt idx="8766" formatCode="m/d/yyyy">
                  <c:v>41859</c:v>
                </c:pt>
                <c:pt idx="8767" formatCode="m/d/yyyy">
                  <c:v>41862</c:v>
                </c:pt>
                <c:pt idx="8768" formatCode="m/d/yyyy">
                  <c:v>41863</c:v>
                </c:pt>
                <c:pt idx="8769" formatCode="m/d/yyyy">
                  <c:v>41864</c:v>
                </c:pt>
                <c:pt idx="8770" formatCode="m/d/yyyy">
                  <c:v>41865</c:v>
                </c:pt>
                <c:pt idx="8771" formatCode="m/d/yyyy">
                  <c:v>41866</c:v>
                </c:pt>
                <c:pt idx="8772" formatCode="m/d/yyyy">
                  <c:v>41869</c:v>
                </c:pt>
                <c:pt idx="8773" formatCode="m/d/yyyy">
                  <c:v>41870</c:v>
                </c:pt>
                <c:pt idx="8774" formatCode="m/d/yyyy">
                  <c:v>41871</c:v>
                </c:pt>
                <c:pt idx="8775" formatCode="m/d/yyyy">
                  <c:v>41872</c:v>
                </c:pt>
                <c:pt idx="8776" formatCode="m/d/yyyy">
                  <c:v>41873</c:v>
                </c:pt>
                <c:pt idx="8777" formatCode="m/d/yyyy">
                  <c:v>41876</c:v>
                </c:pt>
                <c:pt idx="8778" formatCode="m/d/yyyy">
                  <c:v>41877</c:v>
                </c:pt>
                <c:pt idx="8779" formatCode="m/d/yyyy">
                  <c:v>41878</c:v>
                </c:pt>
                <c:pt idx="8780" formatCode="m/d/yyyy">
                  <c:v>41879</c:v>
                </c:pt>
                <c:pt idx="8781" formatCode="m/d/yyyy">
                  <c:v>41880</c:v>
                </c:pt>
                <c:pt idx="8782" formatCode="m/d/yyyy">
                  <c:v>41883</c:v>
                </c:pt>
                <c:pt idx="8783" formatCode="m/d/yyyy">
                  <c:v>41884</c:v>
                </c:pt>
                <c:pt idx="8784" formatCode="m/d/yyyy">
                  <c:v>41885</c:v>
                </c:pt>
                <c:pt idx="8785" formatCode="m/d/yyyy">
                  <c:v>41886</c:v>
                </c:pt>
                <c:pt idx="8786" formatCode="m/d/yyyy">
                  <c:v>41887</c:v>
                </c:pt>
                <c:pt idx="8787" formatCode="m/d/yyyy">
                  <c:v>41890</c:v>
                </c:pt>
                <c:pt idx="8788" formatCode="m/d/yyyy">
                  <c:v>41891</c:v>
                </c:pt>
                <c:pt idx="8789" formatCode="m/d/yyyy">
                  <c:v>41892</c:v>
                </c:pt>
                <c:pt idx="8790" formatCode="m/d/yyyy">
                  <c:v>41893</c:v>
                </c:pt>
                <c:pt idx="8791" formatCode="m/d/yyyy">
                  <c:v>41894</c:v>
                </c:pt>
                <c:pt idx="8792" formatCode="m/d/yyyy">
                  <c:v>41897</c:v>
                </c:pt>
                <c:pt idx="8793" formatCode="m/d/yyyy">
                  <c:v>41898</c:v>
                </c:pt>
                <c:pt idx="8794" formatCode="m/d/yyyy">
                  <c:v>41899</c:v>
                </c:pt>
                <c:pt idx="8795" formatCode="m/d/yyyy">
                  <c:v>41900</c:v>
                </c:pt>
                <c:pt idx="8796" formatCode="m/d/yyyy">
                  <c:v>41901</c:v>
                </c:pt>
                <c:pt idx="8797" formatCode="m/d/yyyy">
                  <c:v>41904</c:v>
                </c:pt>
                <c:pt idx="8798" formatCode="m/d/yyyy">
                  <c:v>41905</c:v>
                </c:pt>
                <c:pt idx="8799" formatCode="m/d/yyyy">
                  <c:v>41906</c:v>
                </c:pt>
                <c:pt idx="8800" formatCode="m/d/yyyy">
                  <c:v>41907</c:v>
                </c:pt>
                <c:pt idx="8801" formatCode="m/d/yyyy">
                  <c:v>41908</c:v>
                </c:pt>
                <c:pt idx="8802" formatCode="m/d/yyyy">
                  <c:v>41911</c:v>
                </c:pt>
                <c:pt idx="8803" formatCode="m/d/yyyy">
                  <c:v>41912</c:v>
                </c:pt>
                <c:pt idx="8804" formatCode="m/d/yyyy">
                  <c:v>41913</c:v>
                </c:pt>
                <c:pt idx="8805" formatCode="m/d/yyyy">
                  <c:v>41914</c:v>
                </c:pt>
                <c:pt idx="8806" formatCode="m/d/yyyy">
                  <c:v>41915</c:v>
                </c:pt>
                <c:pt idx="8807" formatCode="m/d/yyyy">
                  <c:v>41918</c:v>
                </c:pt>
                <c:pt idx="8808" formatCode="m/d/yyyy">
                  <c:v>41919</c:v>
                </c:pt>
                <c:pt idx="8809" formatCode="m/d/yyyy">
                  <c:v>41920</c:v>
                </c:pt>
                <c:pt idx="8810" formatCode="m/d/yyyy">
                  <c:v>41921</c:v>
                </c:pt>
                <c:pt idx="8811" formatCode="m/d/yyyy">
                  <c:v>41922</c:v>
                </c:pt>
                <c:pt idx="8812" formatCode="m/d/yyyy">
                  <c:v>41925</c:v>
                </c:pt>
                <c:pt idx="8813" formatCode="m/d/yyyy">
                  <c:v>41926</c:v>
                </c:pt>
                <c:pt idx="8814" formatCode="m/d/yyyy">
                  <c:v>41927</c:v>
                </c:pt>
                <c:pt idx="8815" formatCode="m/d/yyyy">
                  <c:v>41928</c:v>
                </c:pt>
                <c:pt idx="8816" formatCode="m/d/yyyy">
                  <c:v>41929</c:v>
                </c:pt>
                <c:pt idx="8817" formatCode="m/d/yyyy">
                  <c:v>41932</c:v>
                </c:pt>
                <c:pt idx="8818" formatCode="m/d/yyyy">
                  <c:v>41933</c:v>
                </c:pt>
                <c:pt idx="8819" formatCode="m/d/yyyy">
                  <c:v>41934</c:v>
                </c:pt>
                <c:pt idx="8820" formatCode="m/d/yyyy">
                  <c:v>41935</c:v>
                </c:pt>
                <c:pt idx="8821" formatCode="m/d/yyyy">
                  <c:v>41936</c:v>
                </c:pt>
                <c:pt idx="8822" formatCode="m/d/yyyy">
                  <c:v>41939</c:v>
                </c:pt>
                <c:pt idx="8823" formatCode="m/d/yyyy">
                  <c:v>41940</c:v>
                </c:pt>
                <c:pt idx="8824" formatCode="m/d/yyyy">
                  <c:v>41941</c:v>
                </c:pt>
                <c:pt idx="8825" formatCode="m/d/yyyy">
                  <c:v>41942</c:v>
                </c:pt>
                <c:pt idx="8826" formatCode="m/d/yyyy">
                  <c:v>41943</c:v>
                </c:pt>
                <c:pt idx="8827" formatCode="m/d/yyyy">
                  <c:v>41946</c:v>
                </c:pt>
                <c:pt idx="8828" formatCode="m/d/yyyy">
                  <c:v>41947</c:v>
                </c:pt>
                <c:pt idx="8829" formatCode="m/d/yyyy">
                  <c:v>41948</c:v>
                </c:pt>
                <c:pt idx="8830" formatCode="m/d/yyyy">
                  <c:v>41949</c:v>
                </c:pt>
                <c:pt idx="8831" formatCode="m/d/yyyy">
                  <c:v>41950</c:v>
                </c:pt>
                <c:pt idx="8832" formatCode="m/d/yyyy">
                  <c:v>41953</c:v>
                </c:pt>
                <c:pt idx="8833" formatCode="m/d/yyyy">
                  <c:v>41954</c:v>
                </c:pt>
                <c:pt idx="8834" formatCode="m/d/yyyy">
                  <c:v>41955</c:v>
                </c:pt>
                <c:pt idx="8835" formatCode="m/d/yyyy">
                  <c:v>41956</c:v>
                </c:pt>
                <c:pt idx="8836" formatCode="m/d/yyyy">
                  <c:v>41957</c:v>
                </c:pt>
                <c:pt idx="8837" formatCode="m/d/yyyy">
                  <c:v>41960</c:v>
                </c:pt>
                <c:pt idx="8838" formatCode="m/d/yyyy">
                  <c:v>41961</c:v>
                </c:pt>
                <c:pt idx="8839" formatCode="m/d/yyyy">
                  <c:v>41962</c:v>
                </c:pt>
                <c:pt idx="8840" formatCode="m/d/yyyy">
                  <c:v>41963</c:v>
                </c:pt>
                <c:pt idx="8841" formatCode="m/d/yyyy">
                  <c:v>41964</c:v>
                </c:pt>
                <c:pt idx="8842" formatCode="m/d/yyyy">
                  <c:v>41967</c:v>
                </c:pt>
                <c:pt idx="8843" formatCode="m/d/yyyy">
                  <c:v>41968</c:v>
                </c:pt>
                <c:pt idx="8844" formatCode="m/d/yyyy">
                  <c:v>41969</c:v>
                </c:pt>
                <c:pt idx="8845" formatCode="m/d/yyyy">
                  <c:v>41970</c:v>
                </c:pt>
                <c:pt idx="8846" formatCode="m/d/yyyy">
                  <c:v>41971</c:v>
                </c:pt>
                <c:pt idx="8847" formatCode="m/d/yyyy">
                  <c:v>41974</c:v>
                </c:pt>
                <c:pt idx="8848" formatCode="m/d/yyyy">
                  <c:v>41975</c:v>
                </c:pt>
                <c:pt idx="8849" formatCode="m/d/yyyy">
                  <c:v>41976</c:v>
                </c:pt>
                <c:pt idx="8850" formatCode="m/d/yyyy">
                  <c:v>41977</c:v>
                </c:pt>
                <c:pt idx="8851" formatCode="m/d/yyyy">
                  <c:v>41978</c:v>
                </c:pt>
                <c:pt idx="8852" formatCode="m/d/yyyy">
                  <c:v>41981</c:v>
                </c:pt>
                <c:pt idx="8853" formatCode="m/d/yyyy">
                  <c:v>41982</c:v>
                </c:pt>
                <c:pt idx="8854" formatCode="m/d/yyyy">
                  <c:v>41983</c:v>
                </c:pt>
                <c:pt idx="8855" formatCode="m/d/yyyy">
                  <c:v>41984</c:v>
                </c:pt>
                <c:pt idx="8856" formatCode="m/d/yyyy">
                  <c:v>41985</c:v>
                </c:pt>
                <c:pt idx="8857" formatCode="m/d/yyyy">
                  <c:v>41988</c:v>
                </c:pt>
                <c:pt idx="8858" formatCode="m/d/yyyy">
                  <c:v>41989</c:v>
                </c:pt>
                <c:pt idx="8859" formatCode="m/d/yyyy">
                  <c:v>41990</c:v>
                </c:pt>
                <c:pt idx="8860" formatCode="m/d/yyyy">
                  <c:v>41991</c:v>
                </c:pt>
                <c:pt idx="8861" formatCode="m/d/yyyy">
                  <c:v>41992</c:v>
                </c:pt>
                <c:pt idx="8862" formatCode="m/d/yyyy">
                  <c:v>41995</c:v>
                </c:pt>
                <c:pt idx="8863" formatCode="m/d/yyyy">
                  <c:v>41996</c:v>
                </c:pt>
                <c:pt idx="8864" formatCode="m/d/yyyy">
                  <c:v>41997</c:v>
                </c:pt>
                <c:pt idx="8865" formatCode="m/d/yyyy">
                  <c:v>41998</c:v>
                </c:pt>
                <c:pt idx="8866" formatCode="m/d/yyyy">
                  <c:v>41999</c:v>
                </c:pt>
                <c:pt idx="8867" formatCode="m/d/yyyy">
                  <c:v>42002</c:v>
                </c:pt>
                <c:pt idx="8868" formatCode="m/d/yyyy">
                  <c:v>42003</c:v>
                </c:pt>
                <c:pt idx="8869" formatCode="m/d/yyyy">
                  <c:v>42004</c:v>
                </c:pt>
                <c:pt idx="8870" formatCode="m/d/yyyy">
                  <c:v>42005</c:v>
                </c:pt>
                <c:pt idx="8871" formatCode="m/d/yyyy">
                  <c:v>42006</c:v>
                </c:pt>
                <c:pt idx="8872" formatCode="m/d/yyyy">
                  <c:v>42009</c:v>
                </c:pt>
                <c:pt idx="8873" formatCode="m/d/yyyy">
                  <c:v>42010</c:v>
                </c:pt>
                <c:pt idx="8874" formatCode="m/d/yyyy">
                  <c:v>42011</c:v>
                </c:pt>
                <c:pt idx="8875" formatCode="m/d/yyyy">
                  <c:v>42012</c:v>
                </c:pt>
                <c:pt idx="8876" formatCode="m/d/yyyy">
                  <c:v>42013</c:v>
                </c:pt>
                <c:pt idx="8877" formatCode="m/d/yyyy">
                  <c:v>42016</c:v>
                </c:pt>
                <c:pt idx="8878" formatCode="m/d/yyyy">
                  <c:v>42017</c:v>
                </c:pt>
                <c:pt idx="8879" formatCode="m/d/yyyy">
                  <c:v>42018</c:v>
                </c:pt>
                <c:pt idx="8880" formatCode="m/d/yyyy">
                  <c:v>42019</c:v>
                </c:pt>
                <c:pt idx="8881" formatCode="m/d/yyyy">
                  <c:v>42020</c:v>
                </c:pt>
                <c:pt idx="8882" formatCode="m/d/yyyy">
                  <c:v>42023</c:v>
                </c:pt>
                <c:pt idx="8883" formatCode="m/d/yyyy">
                  <c:v>42024</c:v>
                </c:pt>
                <c:pt idx="8884" formatCode="m/d/yyyy">
                  <c:v>42025</c:v>
                </c:pt>
                <c:pt idx="8885" formatCode="m/d/yyyy">
                  <c:v>42026</c:v>
                </c:pt>
                <c:pt idx="8886" formatCode="m/d/yyyy">
                  <c:v>42027</c:v>
                </c:pt>
                <c:pt idx="8887" formatCode="m/d/yyyy">
                  <c:v>42030</c:v>
                </c:pt>
                <c:pt idx="8888" formatCode="m/d/yyyy">
                  <c:v>42031</c:v>
                </c:pt>
                <c:pt idx="8889" formatCode="m/d/yyyy">
                  <c:v>42032</c:v>
                </c:pt>
                <c:pt idx="8890" formatCode="m/d/yyyy">
                  <c:v>42033</c:v>
                </c:pt>
                <c:pt idx="8891" formatCode="m/d/yyyy">
                  <c:v>42034</c:v>
                </c:pt>
                <c:pt idx="8892" formatCode="m/d/yyyy">
                  <c:v>42037</c:v>
                </c:pt>
                <c:pt idx="8893" formatCode="m/d/yyyy">
                  <c:v>42038</c:v>
                </c:pt>
                <c:pt idx="8894" formatCode="m/d/yyyy">
                  <c:v>42039</c:v>
                </c:pt>
                <c:pt idx="8895" formatCode="m/d/yyyy">
                  <c:v>42040</c:v>
                </c:pt>
                <c:pt idx="8896" formatCode="m/d/yyyy">
                  <c:v>42041</c:v>
                </c:pt>
                <c:pt idx="8897" formatCode="m/d/yyyy">
                  <c:v>42044</c:v>
                </c:pt>
                <c:pt idx="8898" formatCode="m/d/yyyy">
                  <c:v>42045</c:v>
                </c:pt>
                <c:pt idx="8899" formatCode="m/d/yyyy">
                  <c:v>42046</c:v>
                </c:pt>
                <c:pt idx="8900" formatCode="m/d/yyyy">
                  <c:v>42047</c:v>
                </c:pt>
                <c:pt idx="8901" formatCode="m/d/yyyy">
                  <c:v>42048</c:v>
                </c:pt>
                <c:pt idx="8902" formatCode="m/d/yyyy">
                  <c:v>42051</c:v>
                </c:pt>
                <c:pt idx="8903" formatCode="m/d/yyyy">
                  <c:v>42052</c:v>
                </c:pt>
                <c:pt idx="8904" formatCode="m/d/yyyy">
                  <c:v>42053</c:v>
                </c:pt>
                <c:pt idx="8905" formatCode="m/d/yyyy">
                  <c:v>42054</c:v>
                </c:pt>
                <c:pt idx="8906" formatCode="m/d/yyyy">
                  <c:v>42055</c:v>
                </c:pt>
                <c:pt idx="8907" formatCode="m/d/yyyy">
                  <c:v>42058</c:v>
                </c:pt>
                <c:pt idx="8908" formatCode="m/d/yyyy">
                  <c:v>42059</c:v>
                </c:pt>
                <c:pt idx="8909" formatCode="m/d/yyyy">
                  <c:v>42060</c:v>
                </c:pt>
                <c:pt idx="8910" formatCode="m/d/yyyy">
                  <c:v>42061</c:v>
                </c:pt>
                <c:pt idx="8911" formatCode="m/d/yyyy">
                  <c:v>42062</c:v>
                </c:pt>
                <c:pt idx="8912" formatCode="m/d/yyyy">
                  <c:v>42065</c:v>
                </c:pt>
                <c:pt idx="8913" formatCode="m/d/yyyy">
                  <c:v>42066</c:v>
                </c:pt>
                <c:pt idx="8914" formatCode="m/d/yyyy">
                  <c:v>42067</c:v>
                </c:pt>
                <c:pt idx="8915" formatCode="m/d/yyyy">
                  <c:v>42068</c:v>
                </c:pt>
                <c:pt idx="8916" formatCode="m/d/yyyy">
                  <c:v>42069</c:v>
                </c:pt>
                <c:pt idx="8917" formatCode="m/d/yyyy">
                  <c:v>42072</c:v>
                </c:pt>
                <c:pt idx="8918" formatCode="m/d/yyyy">
                  <c:v>42073</c:v>
                </c:pt>
                <c:pt idx="8919" formatCode="m/d/yyyy">
                  <c:v>42074</c:v>
                </c:pt>
                <c:pt idx="8920" formatCode="m/d/yyyy">
                  <c:v>42075</c:v>
                </c:pt>
                <c:pt idx="8921" formatCode="m/d/yyyy">
                  <c:v>42076</c:v>
                </c:pt>
                <c:pt idx="8922" formatCode="m/d/yyyy">
                  <c:v>42079</c:v>
                </c:pt>
                <c:pt idx="8923" formatCode="m/d/yyyy">
                  <c:v>42080</c:v>
                </c:pt>
                <c:pt idx="8924" formatCode="m/d/yyyy">
                  <c:v>42081</c:v>
                </c:pt>
                <c:pt idx="8925" formatCode="m/d/yyyy">
                  <c:v>42082</c:v>
                </c:pt>
                <c:pt idx="8926" formatCode="m/d/yyyy">
                  <c:v>42083</c:v>
                </c:pt>
                <c:pt idx="8927" formatCode="m/d/yyyy">
                  <c:v>42086</c:v>
                </c:pt>
                <c:pt idx="8928" formatCode="m/d/yyyy">
                  <c:v>42087</c:v>
                </c:pt>
                <c:pt idx="8929" formatCode="m/d/yyyy">
                  <c:v>42088</c:v>
                </c:pt>
                <c:pt idx="8930" formatCode="m/d/yyyy">
                  <c:v>42089</c:v>
                </c:pt>
                <c:pt idx="8931" formatCode="m/d/yyyy">
                  <c:v>42090</c:v>
                </c:pt>
                <c:pt idx="8932" formatCode="m/d/yyyy">
                  <c:v>42093</c:v>
                </c:pt>
                <c:pt idx="8933" formatCode="m/d/yyyy">
                  <c:v>42094</c:v>
                </c:pt>
                <c:pt idx="8934" formatCode="m/d/yyyy">
                  <c:v>42095</c:v>
                </c:pt>
                <c:pt idx="8935" formatCode="m/d/yyyy">
                  <c:v>42096</c:v>
                </c:pt>
                <c:pt idx="8936" formatCode="m/d/yyyy">
                  <c:v>42097</c:v>
                </c:pt>
                <c:pt idx="8937" formatCode="m/d/yyyy">
                  <c:v>42100</c:v>
                </c:pt>
                <c:pt idx="8938" formatCode="m/d/yyyy">
                  <c:v>42101</c:v>
                </c:pt>
                <c:pt idx="8939" formatCode="m/d/yyyy">
                  <c:v>42102</c:v>
                </c:pt>
                <c:pt idx="8940" formatCode="m/d/yyyy">
                  <c:v>42103</c:v>
                </c:pt>
                <c:pt idx="8941" formatCode="m/d/yyyy">
                  <c:v>42104</c:v>
                </c:pt>
                <c:pt idx="8942" formatCode="m/d/yyyy">
                  <c:v>42107</c:v>
                </c:pt>
                <c:pt idx="8943" formatCode="m/d/yyyy">
                  <c:v>42108</c:v>
                </c:pt>
                <c:pt idx="8944" formatCode="m/d/yyyy">
                  <c:v>42109</c:v>
                </c:pt>
                <c:pt idx="8945" formatCode="m/d/yyyy">
                  <c:v>42110</c:v>
                </c:pt>
                <c:pt idx="8946" formatCode="m/d/yyyy">
                  <c:v>42111</c:v>
                </c:pt>
                <c:pt idx="8947" formatCode="m/d/yyyy">
                  <c:v>42114</c:v>
                </c:pt>
                <c:pt idx="8948" formatCode="m/d/yyyy">
                  <c:v>42115</c:v>
                </c:pt>
                <c:pt idx="8949" formatCode="m/d/yyyy">
                  <c:v>42116</c:v>
                </c:pt>
                <c:pt idx="8950" formatCode="m/d/yyyy">
                  <c:v>42117</c:v>
                </c:pt>
                <c:pt idx="8951" formatCode="m/d/yyyy">
                  <c:v>42118</c:v>
                </c:pt>
                <c:pt idx="8952" formatCode="m/d/yyyy">
                  <c:v>42121</c:v>
                </c:pt>
                <c:pt idx="8953" formatCode="m/d/yyyy">
                  <c:v>42122</c:v>
                </c:pt>
                <c:pt idx="8954" formatCode="m/d/yyyy">
                  <c:v>42123</c:v>
                </c:pt>
                <c:pt idx="8955" formatCode="m/d/yyyy">
                  <c:v>42124</c:v>
                </c:pt>
                <c:pt idx="8956" formatCode="m/d/yyyy">
                  <c:v>42125</c:v>
                </c:pt>
                <c:pt idx="8957" formatCode="m/d/yyyy">
                  <c:v>42128</c:v>
                </c:pt>
                <c:pt idx="8958" formatCode="m/d/yyyy">
                  <c:v>42129</c:v>
                </c:pt>
                <c:pt idx="8959" formatCode="m/d/yyyy">
                  <c:v>42130</c:v>
                </c:pt>
                <c:pt idx="8960" formatCode="m/d/yyyy">
                  <c:v>42131</c:v>
                </c:pt>
                <c:pt idx="8961" formatCode="m/d/yyyy">
                  <c:v>42132</c:v>
                </c:pt>
                <c:pt idx="8962" formatCode="m/d/yyyy">
                  <c:v>42135</c:v>
                </c:pt>
                <c:pt idx="8963" formatCode="m/d/yyyy">
                  <c:v>42136</c:v>
                </c:pt>
                <c:pt idx="8964" formatCode="m/d/yyyy">
                  <c:v>42137</c:v>
                </c:pt>
                <c:pt idx="8965" formatCode="m/d/yyyy">
                  <c:v>42138</c:v>
                </c:pt>
                <c:pt idx="8966" formatCode="m/d/yyyy">
                  <c:v>42139</c:v>
                </c:pt>
                <c:pt idx="8967" formatCode="m/d/yyyy">
                  <c:v>42142</c:v>
                </c:pt>
                <c:pt idx="8968" formatCode="m/d/yyyy">
                  <c:v>42143</c:v>
                </c:pt>
                <c:pt idx="8969" formatCode="m/d/yyyy">
                  <c:v>42144</c:v>
                </c:pt>
                <c:pt idx="8970" formatCode="m/d/yyyy">
                  <c:v>42145</c:v>
                </c:pt>
                <c:pt idx="8971" formatCode="m/d/yyyy">
                  <c:v>42146</c:v>
                </c:pt>
                <c:pt idx="8972" formatCode="m/d/yyyy">
                  <c:v>42149</c:v>
                </c:pt>
                <c:pt idx="8973" formatCode="m/d/yyyy">
                  <c:v>42150</c:v>
                </c:pt>
                <c:pt idx="8974" formatCode="m/d/yyyy">
                  <c:v>42151</c:v>
                </c:pt>
                <c:pt idx="8975" formatCode="m/d/yyyy">
                  <c:v>42152</c:v>
                </c:pt>
                <c:pt idx="8976" formatCode="m/d/yyyy">
                  <c:v>42153</c:v>
                </c:pt>
                <c:pt idx="8977" formatCode="m/d/yyyy">
                  <c:v>42156</c:v>
                </c:pt>
                <c:pt idx="8978" formatCode="m/d/yyyy">
                  <c:v>42157</c:v>
                </c:pt>
                <c:pt idx="8979" formatCode="m/d/yyyy">
                  <c:v>42158</c:v>
                </c:pt>
                <c:pt idx="8980" formatCode="m/d/yyyy">
                  <c:v>42159</c:v>
                </c:pt>
                <c:pt idx="8981" formatCode="m/d/yyyy">
                  <c:v>42160</c:v>
                </c:pt>
                <c:pt idx="8982" formatCode="m/d/yyyy">
                  <c:v>42163</c:v>
                </c:pt>
                <c:pt idx="8983" formatCode="m/d/yyyy">
                  <c:v>42164</c:v>
                </c:pt>
                <c:pt idx="8984" formatCode="m/d/yyyy">
                  <c:v>42165</c:v>
                </c:pt>
                <c:pt idx="8985" formatCode="m/d/yyyy">
                  <c:v>42166</c:v>
                </c:pt>
                <c:pt idx="8986" formatCode="m/d/yyyy">
                  <c:v>42167</c:v>
                </c:pt>
                <c:pt idx="8987" formatCode="m/d/yyyy">
                  <c:v>42170</c:v>
                </c:pt>
                <c:pt idx="8988" formatCode="m/d/yyyy">
                  <c:v>42171</c:v>
                </c:pt>
                <c:pt idx="8989" formatCode="m/d/yyyy">
                  <c:v>42172</c:v>
                </c:pt>
                <c:pt idx="8990" formatCode="m/d/yyyy">
                  <c:v>42173</c:v>
                </c:pt>
                <c:pt idx="8991" formatCode="m/d/yyyy">
                  <c:v>42174</c:v>
                </c:pt>
                <c:pt idx="8992" formatCode="m/d/yyyy">
                  <c:v>42177</c:v>
                </c:pt>
                <c:pt idx="8993" formatCode="m/d/yyyy">
                  <c:v>42178</c:v>
                </c:pt>
                <c:pt idx="8994" formatCode="m/d/yyyy">
                  <c:v>42179</c:v>
                </c:pt>
                <c:pt idx="8995" formatCode="m/d/yyyy">
                  <c:v>42180</c:v>
                </c:pt>
                <c:pt idx="8996" formatCode="m/d/yyyy">
                  <c:v>42181</c:v>
                </c:pt>
                <c:pt idx="8997" formatCode="m/d/yyyy">
                  <c:v>42184</c:v>
                </c:pt>
                <c:pt idx="8998" formatCode="m/d/yyyy">
                  <c:v>42185</c:v>
                </c:pt>
                <c:pt idx="8999" formatCode="m/d/yyyy">
                  <c:v>42186</c:v>
                </c:pt>
                <c:pt idx="9000" formatCode="m/d/yyyy">
                  <c:v>42187</c:v>
                </c:pt>
                <c:pt idx="9001" formatCode="m/d/yyyy">
                  <c:v>42188</c:v>
                </c:pt>
                <c:pt idx="9002" formatCode="m/d/yyyy">
                  <c:v>42191</c:v>
                </c:pt>
                <c:pt idx="9003" formatCode="m/d/yyyy">
                  <c:v>42192</c:v>
                </c:pt>
                <c:pt idx="9004" formatCode="m/d/yyyy">
                  <c:v>42193</c:v>
                </c:pt>
                <c:pt idx="9005" formatCode="m/d/yyyy">
                  <c:v>42194</c:v>
                </c:pt>
                <c:pt idx="9006" formatCode="m/d/yyyy">
                  <c:v>42195</c:v>
                </c:pt>
                <c:pt idx="9007" formatCode="m/d/yyyy">
                  <c:v>42198</c:v>
                </c:pt>
                <c:pt idx="9008" formatCode="m/d/yyyy">
                  <c:v>42199</c:v>
                </c:pt>
                <c:pt idx="9009" formatCode="m/d/yyyy">
                  <c:v>42200</c:v>
                </c:pt>
                <c:pt idx="9010" formatCode="m/d/yyyy">
                  <c:v>42201</c:v>
                </c:pt>
                <c:pt idx="9011" formatCode="m/d/yyyy">
                  <c:v>42202</c:v>
                </c:pt>
                <c:pt idx="9012" formatCode="m/d/yyyy">
                  <c:v>42205</c:v>
                </c:pt>
                <c:pt idx="9013" formatCode="m/d/yyyy">
                  <c:v>42206</c:v>
                </c:pt>
                <c:pt idx="9014" formatCode="m/d/yyyy">
                  <c:v>42207</c:v>
                </c:pt>
                <c:pt idx="9015" formatCode="m/d/yyyy">
                  <c:v>42208</c:v>
                </c:pt>
                <c:pt idx="9016" formatCode="m/d/yyyy">
                  <c:v>42209</c:v>
                </c:pt>
                <c:pt idx="9017" formatCode="m/d/yyyy">
                  <c:v>42212</c:v>
                </c:pt>
                <c:pt idx="9018" formatCode="m/d/yyyy">
                  <c:v>42213</c:v>
                </c:pt>
                <c:pt idx="9019" formatCode="m/d/yyyy">
                  <c:v>42214</c:v>
                </c:pt>
                <c:pt idx="9020" formatCode="m/d/yyyy">
                  <c:v>42215</c:v>
                </c:pt>
                <c:pt idx="9021" formatCode="m/d/yyyy">
                  <c:v>42216</c:v>
                </c:pt>
                <c:pt idx="9022" formatCode="m/d/yyyy">
                  <c:v>42219</c:v>
                </c:pt>
                <c:pt idx="9023" formatCode="m/d/yyyy">
                  <c:v>42220</c:v>
                </c:pt>
                <c:pt idx="9024" formatCode="m/d/yyyy">
                  <c:v>42221</c:v>
                </c:pt>
                <c:pt idx="9025" formatCode="m/d/yyyy">
                  <c:v>42222</c:v>
                </c:pt>
                <c:pt idx="9026" formatCode="m/d/yyyy">
                  <c:v>42223</c:v>
                </c:pt>
                <c:pt idx="9027" formatCode="m/d/yyyy">
                  <c:v>42226</c:v>
                </c:pt>
                <c:pt idx="9028" formatCode="m/d/yyyy">
                  <c:v>42227</c:v>
                </c:pt>
                <c:pt idx="9029" formatCode="m/d/yyyy">
                  <c:v>42228</c:v>
                </c:pt>
                <c:pt idx="9030" formatCode="m/d/yyyy">
                  <c:v>42229</c:v>
                </c:pt>
                <c:pt idx="9031" formatCode="m/d/yyyy">
                  <c:v>42230</c:v>
                </c:pt>
                <c:pt idx="9032" formatCode="m/d/yyyy">
                  <c:v>42233</c:v>
                </c:pt>
                <c:pt idx="9033" formatCode="m/d/yyyy">
                  <c:v>42234</c:v>
                </c:pt>
                <c:pt idx="9034" formatCode="m/d/yyyy">
                  <c:v>42235</c:v>
                </c:pt>
                <c:pt idx="9035" formatCode="m/d/yyyy">
                  <c:v>42236</c:v>
                </c:pt>
                <c:pt idx="9036" formatCode="m/d/yyyy">
                  <c:v>42237</c:v>
                </c:pt>
                <c:pt idx="9037" formatCode="m/d/yyyy">
                  <c:v>42240</c:v>
                </c:pt>
                <c:pt idx="9038" formatCode="m/d/yyyy">
                  <c:v>42241</c:v>
                </c:pt>
                <c:pt idx="9039" formatCode="m/d/yyyy">
                  <c:v>42242</c:v>
                </c:pt>
                <c:pt idx="9040" formatCode="m/d/yyyy">
                  <c:v>42243</c:v>
                </c:pt>
                <c:pt idx="9041" formatCode="m/d/yyyy">
                  <c:v>42244</c:v>
                </c:pt>
                <c:pt idx="9042" formatCode="m/d/yyyy">
                  <c:v>42247</c:v>
                </c:pt>
                <c:pt idx="9043" formatCode="m/d/yyyy">
                  <c:v>42248</c:v>
                </c:pt>
                <c:pt idx="9044" formatCode="m/d/yyyy">
                  <c:v>42249</c:v>
                </c:pt>
                <c:pt idx="9045" formatCode="m/d/yyyy">
                  <c:v>42250</c:v>
                </c:pt>
                <c:pt idx="9046" formatCode="m/d/yyyy">
                  <c:v>42251</c:v>
                </c:pt>
                <c:pt idx="9047" formatCode="m/d/yyyy">
                  <c:v>42254</c:v>
                </c:pt>
                <c:pt idx="9048" formatCode="m/d/yyyy">
                  <c:v>42255</c:v>
                </c:pt>
                <c:pt idx="9049" formatCode="m/d/yyyy">
                  <c:v>42256</c:v>
                </c:pt>
                <c:pt idx="9050" formatCode="m/d/yyyy">
                  <c:v>42257</c:v>
                </c:pt>
                <c:pt idx="9051" formatCode="m/d/yyyy">
                  <c:v>42258</c:v>
                </c:pt>
                <c:pt idx="9052" formatCode="m/d/yyyy">
                  <c:v>42261</c:v>
                </c:pt>
                <c:pt idx="9053" formatCode="m/d/yyyy">
                  <c:v>42262</c:v>
                </c:pt>
                <c:pt idx="9054" formatCode="m/d/yyyy">
                  <c:v>42263</c:v>
                </c:pt>
                <c:pt idx="9055" formatCode="m/d/yyyy">
                  <c:v>42264</c:v>
                </c:pt>
                <c:pt idx="9056" formatCode="m/d/yyyy">
                  <c:v>42265</c:v>
                </c:pt>
                <c:pt idx="9057" formatCode="m/d/yyyy">
                  <c:v>42268</c:v>
                </c:pt>
                <c:pt idx="9058" formatCode="m/d/yyyy">
                  <c:v>42269</c:v>
                </c:pt>
                <c:pt idx="9059" formatCode="m/d/yyyy">
                  <c:v>42270</c:v>
                </c:pt>
                <c:pt idx="9060" formatCode="m/d/yyyy">
                  <c:v>42271</c:v>
                </c:pt>
                <c:pt idx="9061" formatCode="m/d/yyyy">
                  <c:v>42272</c:v>
                </c:pt>
                <c:pt idx="9062" formatCode="m/d/yyyy">
                  <c:v>42275</c:v>
                </c:pt>
                <c:pt idx="9063" formatCode="m/d/yyyy">
                  <c:v>42276</c:v>
                </c:pt>
                <c:pt idx="9064" formatCode="m/d/yyyy">
                  <c:v>42277</c:v>
                </c:pt>
                <c:pt idx="9065" formatCode="m/d/yyyy">
                  <c:v>42278</c:v>
                </c:pt>
                <c:pt idx="9066" formatCode="m/d/yyyy">
                  <c:v>42279</c:v>
                </c:pt>
                <c:pt idx="9067" formatCode="m/d/yyyy">
                  <c:v>42282</c:v>
                </c:pt>
                <c:pt idx="9068" formatCode="m/d/yyyy">
                  <c:v>42283</c:v>
                </c:pt>
                <c:pt idx="9069" formatCode="m/d/yyyy">
                  <c:v>42284</c:v>
                </c:pt>
                <c:pt idx="9070" formatCode="m/d/yyyy">
                  <c:v>42285</c:v>
                </c:pt>
                <c:pt idx="9071" formatCode="m/d/yyyy">
                  <c:v>42286</c:v>
                </c:pt>
                <c:pt idx="9072" formatCode="m/d/yyyy">
                  <c:v>42289</c:v>
                </c:pt>
                <c:pt idx="9073" formatCode="m/d/yyyy">
                  <c:v>42290</c:v>
                </c:pt>
                <c:pt idx="9074" formatCode="m/d/yyyy">
                  <c:v>42291</c:v>
                </c:pt>
                <c:pt idx="9075" formatCode="m/d/yyyy">
                  <c:v>42292</c:v>
                </c:pt>
                <c:pt idx="9076" formatCode="m/d/yyyy">
                  <c:v>42293</c:v>
                </c:pt>
                <c:pt idx="9077" formatCode="m/d/yyyy">
                  <c:v>42296</c:v>
                </c:pt>
                <c:pt idx="9078" formatCode="m/d/yyyy">
                  <c:v>42297</c:v>
                </c:pt>
                <c:pt idx="9079" formatCode="m/d/yyyy">
                  <c:v>42298</c:v>
                </c:pt>
                <c:pt idx="9080" formatCode="m/d/yyyy">
                  <c:v>42299</c:v>
                </c:pt>
                <c:pt idx="9081" formatCode="m/d/yyyy">
                  <c:v>42300</c:v>
                </c:pt>
                <c:pt idx="9082" formatCode="m/d/yyyy">
                  <c:v>42303</c:v>
                </c:pt>
                <c:pt idx="9083" formatCode="m/d/yyyy">
                  <c:v>42304</c:v>
                </c:pt>
                <c:pt idx="9084" formatCode="m/d/yyyy">
                  <c:v>42305</c:v>
                </c:pt>
                <c:pt idx="9085" formatCode="m/d/yyyy">
                  <c:v>42306</c:v>
                </c:pt>
                <c:pt idx="9086" formatCode="m/d/yyyy">
                  <c:v>42307</c:v>
                </c:pt>
                <c:pt idx="9087" formatCode="m/d/yyyy">
                  <c:v>42310</c:v>
                </c:pt>
                <c:pt idx="9088" formatCode="m/d/yyyy">
                  <c:v>42311</c:v>
                </c:pt>
                <c:pt idx="9089" formatCode="m/d/yyyy">
                  <c:v>42312</c:v>
                </c:pt>
                <c:pt idx="9090" formatCode="m/d/yyyy">
                  <c:v>42313</c:v>
                </c:pt>
                <c:pt idx="9091" formatCode="m/d/yyyy">
                  <c:v>42314</c:v>
                </c:pt>
                <c:pt idx="9092" formatCode="m/d/yyyy">
                  <c:v>42317</c:v>
                </c:pt>
                <c:pt idx="9093" formatCode="m/d/yyyy">
                  <c:v>42318</c:v>
                </c:pt>
                <c:pt idx="9094" formatCode="m/d/yyyy">
                  <c:v>42319</c:v>
                </c:pt>
                <c:pt idx="9095" formatCode="m/d/yyyy">
                  <c:v>42320</c:v>
                </c:pt>
                <c:pt idx="9096" formatCode="m/d/yyyy">
                  <c:v>42321</c:v>
                </c:pt>
                <c:pt idx="9097" formatCode="m/d/yyyy">
                  <c:v>42324</c:v>
                </c:pt>
                <c:pt idx="9098" formatCode="m/d/yyyy">
                  <c:v>42325</c:v>
                </c:pt>
                <c:pt idx="9099" formatCode="m/d/yyyy">
                  <c:v>42326</c:v>
                </c:pt>
                <c:pt idx="9100" formatCode="m/d/yyyy">
                  <c:v>42327</c:v>
                </c:pt>
                <c:pt idx="9101" formatCode="m/d/yyyy">
                  <c:v>42328</c:v>
                </c:pt>
                <c:pt idx="9102" formatCode="m/d/yyyy">
                  <c:v>42331</c:v>
                </c:pt>
                <c:pt idx="9103" formatCode="m/d/yyyy">
                  <c:v>42332</c:v>
                </c:pt>
                <c:pt idx="9104" formatCode="m/d/yyyy">
                  <c:v>42333</c:v>
                </c:pt>
                <c:pt idx="9105" formatCode="m/d/yyyy">
                  <c:v>42334</c:v>
                </c:pt>
                <c:pt idx="9106" formatCode="m/d/yyyy">
                  <c:v>42335</c:v>
                </c:pt>
                <c:pt idx="9107" formatCode="m/d/yyyy">
                  <c:v>42338</c:v>
                </c:pt>
                <c:pt idx="9108" formatCode="m/d/yyyy">
                  <c:v>42339</c:v>
                </c:pt>
                <c:pt idx="9109" formatCode="m/d/yyyy">
                  <c:v>42340</c:v>
                </c:pt>
                <c:pt idx="9110" formatCode="m/d/yyyy">
                  <c:v>42341</c:v>
                </c:pt>
                <c:pt idx="9111" formatCode="m/d/yyyy">
                  <c:v>42342</c:v>
                </c:pt>
                <c:pt idx="9112" formatCode="m/d/yyyy">
                  <c:v>42345</c:v>
                </c:pt>
                <c:pt idx="9113" formatCode="m/d/yyyy">
                  <c:v>42346</c:v>
                </c:pt>
                <c:pt idx="9114" formatCode="m/d/yyyy">
                  <c:v>42347</c:v>
                </c:pt>
                <c:pt idx="9115" formatCode="m/d/yyyy">
                  <c:v>42348</c:v>
                </c:pt>
                <c:pt idx="9116" formatCode="m/d/yyyy">
                  <c:v>42349</c:v>
                </c:pt>
                <c:pt idx="9117" formatCode="m/d/yyyy">
                  <c:v>42352</c:v>
                </c:pt>
                <c:pt idx="9118" formatCode="m/d/yyyy">
                  <c:v>42353</c:v>
                </c:pt>
                <c:pt idx="9119" formatCode="m/d/yyyy">
                  <c:v>42354</c:v>
                </c:pt>
                <c:pt idx="9120" formatCode="m/d/yyyy">
                  <c:v>42355</c:v>
                </c:pt>
                <c:pt idx="9121" formatCode="m/d/yyyy">
                  <c:v>42356</c:v>
                </c:pt>
                <c:pt idx="9122" formatCode="m/d/yyyy">
                  <c:v>42359</c:v>
                </c:pt>
                <c:pt idx="9123" formatCode="m/d/yyyy">
                  <c:v>42360</c:v>
                </c:pt>
                <c:pt idx="9124" formatCode="m/d/yyyy">
                  <c:v>42361</c:v>
                </c:pt>
                <c:pt idx="9125" formatCode="m/d/yyyy">
                  <c:v>42362</c:v>
                </c:pt>
                <c:pt idx="9126" formatCode="m/d/yyyy">
                  <c:v>42363</c:v>
                </c:pt>
                <c:pt idx="9127" formatCode="m/d/yyyy">
                  <c:v>42366</c:v>
                </c:pt>
                <c:pt idx="9128" formatCode="m/d/yyyy">
                  <c:v>42367</c:v>
                </c:pt>
                <c:pt idx="9129" formatCode="m/d/yyyy">
                  <c:v>42368</c:v>
                </c:pt>
                <c:pt idx="9130" formatCode="m/d/yyyy">
                  <c:v>42369</c:v>
                </c:pt>
                <c:pt idx="9131" formatCode="m/d/yyyy">
                  <c:v>42370</c:v>
                </c:pt>
                <c:pt idx="9132" formatCode="m/d/yyyy">
                  <c:v>42373</c:v>
                </c:pt>
                <c:pt idx="9133" formatCode="m/d/yyyy">
                  <c:v>42374</c:v>
                </c:pt>
                <c:pt idx="9134" formatCode="m/d/yyyy">
                  <c:v>42375</c:v>
                </c:pt>
                <c:pt idx="9135" formatCode="m/d/yyyy">
                  <c:v>42376</c:v>
                </c:pt>
                <c:pt idx="9136" formatCode="m/d/yyyy">
                  <c:v>42377</c:v>
                </c:pt>
                <c:pt idx="9137" formatCode="m/d/yyyy">
                  <c:v>42380</c:v>
                </c:pt>
                <c:pt idx="9138" formatCode="m/d/yyyy">
                  <c:v>42381</c:v>
                </c:pt>
                <c:pt idx="9139" formatCode="m/d/yyyy">
                  <c:v>42382</c:v>
                </c:pt>
                <c:pt idx="9140" formatCode="m/d/yyyy">
                  <c:v>42383</c:v>
                </c:pt>
                <c:pt idx="9141" formatCode="m/d/yyyy">
                  <c:v>42384</c:v>
                </c:pt>
                <c:pt idx="9142" formatCode="m/d/yyyy">
                  <c:v>42387</c:v>
                </c:pt>
                <c:pt idx="9143" formatCode="m/d/yyyy">
                  <c:v>42388</c:v>
                </c:pt>
                <c:pt idx="9144" formatCode="m/d/yyyy">
                  <c:v>42389</c:v>
                </c:pt>
                <c:pt idx="9145" formatCode="m/d/yyyy">
                  <c:v>42390</c:v>
                </c:pt>
                <c:pt idx="9146" formatCode="m/d/yyyy">
                  <c:v>42391</c:v>
                </c:pt>
                <c:pt idx="9147" formatCode="m/d/yyyy">
                  <c:v>42394</c:v>
                </c:pt>
                <c:pt idx="9148" formatCode="m/d/yyyy">
                  <c:v>42395</c:v>
                </c:pt>
                <c:pt idx="9149" formatCode="m/d/yyyy">
                  <c:v>42396</c:v>
                </c:pt>
                <c:pt idx="9150" formatCode="m/d/yyyy">
                  <c:v>42397</c:v>
                </c:pt>
                <c:pt idx="9151" formatCode="m/d/yyyy">
                  <c:v>42398</c:v>
                </c:pt>
                <c:pt idx="9152" formatCode="m/d/yyyy">
                  <c:v>42401</c:v>
                </c:pt>
                <c:pt idx="9153" formatCode="m/d/yyyy">
                  <c:v>42402</c:v>
                </c:pt>
                <c:pt idx="9154" formatCode="m/d/yyyy">
                  <c:v>42403</c:v>
                </c:pt>
                <c:pt idx="9155" formatCode="m/d/yyyy">
                  <c:v>42404</c:v>
                </c:pt>
                <c:pt idx="9156" formatCode="m/d/yyyy">
                  <c:v>42405</c:v>
                </c:pt>
                <c:pt idx="9157" formatCode="m/d/yyyy">
                  <c:v>42408</c:v>
                </c:pt>
                <c:pt idx="9158" formatCode="m/d/yyyy">
                  <c:v>42409</c:v>
                </c:pt>
                <c:pt idx="9159" formatCode="m/d/yyyy">
                  <c:v>42410</c:v>
                </c:pt>
                <c:pt idx="9160" formatCode="m/d/yyyy">
                  <c:v>42411</c:v>
                </c:pt>
                <c:pt idx="9161" formatCode="m/d/yyyy">
                  <c:v>42412</c:v>
                </c:pt>
                <c:pt idx="9162" formatCode="m/d/yyyy">
                  <c:v>42415</c:v>
                </c:pt>
                <c:pt idx="9163" formatCode="m/d/yyyy">
                  <c:v>42416</c:v>
                </c:pt>
                <c:pt idx="9164" formatCode="m/d/yyyy">
                  <c:v>42417</c:v>
                </c:pt>
                <c:pt idx="9165" formatCode="m/d/yyyy">
                  <c:v>42418</c:v>
                </c:pt>
                <c:pt idx="9166" formatCode="m/d/yyyy">
                  <c:v>42419</c:v>
                </c:pt>
                <c:pt idx="9167" formatCode="m/d/yyyy">
                  <c:v>42422</c:v>
                </c:pt>
                <c:pt idx="9168" formatCode="m/d/yyyy">
                  <c:v>42423</c:v>
                </c:pt>
                <c:pt idx="9169" formatCode="m/d/yyyy">
                  <c:v>42424</c:v>
                </c:pt>
                <c:pt idx="9170" formatCode="m/d/yyyy">
                  <c:v>42425</c:v>
                </c:pt>
                <c:pt idx="9171" formatCode="m/d/yyyy">
                  <c:v>42426</c:v>
                </c:pt>
                <c:pt idx="9172" formatCode="m/d/yyyy">
                  <c:v>42429</c:v>
                </c:pt>
                <c:pt idx="9173" formatCode="m/d/yyyy">
                  <c:v>42430</c:v>
                </c:pt>
                <c:pt idx="9174" formatCode="m/d/yyyy">
                  <c:v>42431</c:v>
                </c:pt>
                <c:pt idx="9175" formatCode="m/d/yyyy">
                  <c:v>42432</c:v>
                </c:pt>
                <c:pt idx="9176" formatCode="m/d/yyyy">
                  <c:v>42433</c:v>
                </c:pt>
                <c:pt idx="9177" formatCode="m/d/yyyy">
                  <c:v>42436</c:v>
                </c:pt>
                <c:pt idx="9178" formatCode="m/d/yyyy">
                  <c:v>42437</c:v>
                </c:pt>
                <c:pt idx="9179" formatCode="m/d/yyyy">
                  <c:v>42438</c:v>
                </c:pt>
                <c:pt idx="9180" formatCode="m/d/yyyy">
                  <c:v>42439</c:v>
                </c:pt>
                <c:pt idx="9181" formatCode="m/d/yyyy">
                  <c:v>42440</c:v>
                </c:pt>
                <c:pt idx="9182" formatCode="m/d/yyyy">
                  <c:v>42443</c:v>
                </c:pt>
                <c:pt idx="9183" formatCode="m/d/yyyy">
                  <c:v>42444</c:v>
                </c:pt>
                <c:pt idx="9184" formatCode="m/d/yyyy">
                  <c:v>42445</c:v>
                </c:pt>
                <c:pt idx="9185" formatCode="m/d/yyyy">
                  <c:v>42446</c:v>
                </c:pt>
                <c:pt idx="9186" formatCode="m/d/yyyy">
                  <c:v>42447</c:v>
                </c:pt>
                <c:pt idx="9187" formatCode="m/d/yyyy">
                  <c:v>42450</c:v>
                </c:pt>
                <c:pt idx="9188" formatCode="m/d/yyyy">
                  <c:v>42451</c:v>
                </c:pt>
                <c:pt idx="9189" formatCode="m/d/yyyy">
                  <c:v>42452</c:v>
                </c:pt>
                <c:pt idx="9190" formatCode="m/d/yyyy">
                  <c:v>42453</c:v>
                </c:pt>
                <c:pt idx="9191" formatCode="m/d/yyyy">
                  <c:v>42454</c:v>
                </c:pt>
                <c:pt idx="9192" formatCode="m/d/yyyy">
                  <c:v>42457</c:v>
                </c:pt>
                <c:pt idx="9193" formatCode="m/d/yyyy">
                  <c:v>42458</c:v>
                </c:pt>
                <c:pt idx="9194" formatCode="m/d/yyyy">
                  <c:v>42459</c:v>
                </c:pt>
                <c:pt idx="9195" formatCode="m/d/yyyy">
                  <c:v>42460</c:v>
                </c:pt>
                <c:pt idx="9196" formatCode="m/d/yyyy">
                  <c:v>42461</c:v>
                </c:pt>
                <c:pt idx="9197" formatCode="m/d/yyyy">
                  <c:v>42464</c:v>
                </c:pt>
                <c:pt idx="9198" formatCode="m/d/yyyy">
                  <c:v>42465</c:v>
                </c:pt>
                <c:pt idx="9199" formatCode="m/d/yyyy">
                  <c:v>42466</c:v>
                </c:pt>
                <c:pt idx="9200" formatCode="m/d/yyyy">
                  <c:v>42467</c:v>
                </c:pt>
                <c:pt idx="9201" formatCode="m/d/yyyy">
                  <c:v>42468</c:v>
                </c:pt>
                <c:pt idx="9202" formatCode="m/d/yyyy">
                  <c:v>42471</c:v>
                </c:pt>
                <c:pt idx="9203" formatCode="m/d/yyyy">
                  <c:v>42472</c:v>
                </c:pt>
                <c:pt idx="9204" formatCode="m/d/yyyy">
                  <c:v>42473</c:v>
                </c:pt>
                <c:pt idx="9205" formatCode="m/d/yyyy">
                  <c:v>42474</c:v>
                </c:pt>
                <c:pt idx="9206" formatCode="m/d/yyyy">
                  <c:v>42475</c:v>
                </c:pt>
                <c:pt idx="9207" formatCode="m/d/yyyy">
                  <c:v>42478</c:v>
                </c:pt>
                <c:pt idx="9208" formatCode="m/d/yyyy">
                  <c:v>42479</c:v>
                </c:pt>
                <c:pt idx="9209" formatCode="m/d/yyyy">
                  <c:v>42480</c:v>
                </c:pt>
                <c:pt idx="9210" formatCode="m/d/yyyy">
                  <c:v>42481</c:v>
                </c:pt>
                <c:pt idx="9211" formatCode="m/d/yyyy">
                  <c:v>42482</c:v>
                </c:pt>
                <c:pt idx="9212" formatCode="m/d/yyyy">
                  <c:v>42485</c:v>
                </c:pt>
                <c:pt idx="9213" formatCode="m/d/yyyy">
                  <c:v>42486</c:v>
                </c:pt>
                <c:pt idx="9214" formatCode="m/d/yyyy">
                  <c:v>42487</c:v>
                </c:pt>
                <c:pt idx="9215" formatCode="m/d/yyyy">
                  <c:v>42488</c:v>
                </c:pt>
                <c:pt idx="9216" formatCode="m/d/yyyy">
                  <c:v>42489</c:v>
                </c:pt>
                <c:pt idx="9217" formatCode="m/d/yyyy">
                  <c:v>42492</c:v>
                </c:pt>
                <c:pt idx="9218" formatCode="m/d/yyyy">
                  <c:v>42493</c:v>
                </c:pt>
                <c:pt idx="9219" formatCode="m/d/yyyy">
                  <c:v>42494</c:v>
                </c:pt>
                <c:pt idx="9220" formatCode="m/d/yyyy">
                  <c:v>42495</c:v>
                </c:pt>
                <c:pt idx="9221" formatCode="m/d/yyyy">
                  <c:v>42496</c:v>
                </c:pt>
                <c:pt idx="9222" formatCode="m/d/yyyy">
                  <c:v>42499</c:v>
                </c:pt>
                <c:pt idx="9223" formatCode="m/d/yyyy">
                  <c:v>42500</c:v>
                </c:pt>
                <c:pt idx="9224" formatCode="m/d/yyyy">
                  <c:v>42501</c:v>
                </c:pt>
                <c:pt idx="9225" formatCode="m/d/yyyy">
                  <c:v>42502</c:v>
                </c:pt>
                <c:pt idx="9226" formatCode="m/d/yyyy">
                  <c:v>42503</c:v>
                </c:pt>
                <c:pt idx="9227" formatCode="m/d/yyyy">
                  <c:v>42506</c:v>
                </c:pt>
                <c:pt idx="9228" formatCode="m/d/yyyy">
                  <c:v>42507</c:v>
                </c:pt>
                <c:pt idx="9229" formatCode="m/d/yyyy">
                  <c:v>42508</c:v>
                </c:pt>
                <c:pt idx="9230" formatCode="m/d/yyyy">
                  <c:v>42509</c:v>
                </c:pt>
                <c:pt idx="9231" formatCode="m/d/yyyy">
                  <c:v>42510</c:v>
                </c:pt>
                <c:pt idx="9232" formatCode="m/d/yyyy">
                  <c:v>42513</c:v>
                </c:pt>
                <c:pt idx="9233" formatCode="m/d/yyyy">
                  <c:v>42514</c:v>
                </c:pt>
                <c:pt idx="9234" formatCode="m/d/yyyy">
                  <c:v>42515</c:v>
                </c:pt>
                <c:pt idx="9235" formatCode="m/d/yyyy">
                  <c:v>42516</c:v>
                </c:pt>
                <c:pt idx="9236" formatCode="m/d/yyyy">
                  <c:v>42517</c:v>
                </c:pt>
                <c:pt idx="9237" formatCode="m/d/yyyy">
                  <c:v>42520</c:v>
                </c:pt>
                <c:pt idx="9238" formatCode="m/d/yyyy">
                  <c:v>42521</c:v>
                </c:pt>
                <c:pt idx="9239" formatCode="m/d/yyyy">
                  <c:v>42522</c:v>
                </c:pt>
                <c:pt idx="9240" formatCode="m/d/yyyy">
                  <c:v>42523</c:v>
                </c:pt>
                <c:pt idx="9241" formatCode="m/d/yyyy">
                  <c:v>42524</c:v>
                </c:pt>
                <c:pt idx="9242" formatCode="m/d/yyyy">
                  <c:v>42527</c:v>
                </c:pt>
                <c:pt idx="9243" formatCode="m/d/yyyy">
                  <c:v>42528</c:v>
                </c:pt>
                <c:pt idx="9244" formatCode="m/d/yyyy">
                  <c:v>42529</c:v>
                </c:pt>
                <c:pt idx="9245" formatCode="m/d/yyyy">
                  <c:v>42530</c:v>
                </c:pt>
                <c:pt idx="9246" formatCode="m/d/yyyy">
                  <c:v>42531</c:v>
                </c:pt>
                <c:pt idx="9247" formatCode="m/d/yyyy">
                  <c:v>42534</c:v>
                </c:pt>
                <c:pt idx="9248" formatCode="m/d/yyyy">
                  <c:v>42535</c:v>
                </c:pt>
                <c:pt idx="9249" formatCode="m/d/yyyy">
                  <c:v>42536</c:v>
                </c:pt>
                <c:pt idx="9250" formatCode="m/d/yyyy">
                  <c:v>42537</c:v>
                </c:pt>
                <c:pt idx="9251" formatCode="m/d/yyyy">
                  <c:v>42538</c:v>
                </c:pt>
                <c:pt idx="9252" formatCode="m/d/yyyy">
                  <c:v>42541</c:v>
                </c:pt>
                <c:pt idx="9253" formatCode="m/d/yyyy">
                  <c:v>42542</c:v>
                </c:pt>
                <c:pt idx="9254" formatCode="m/d/yyyy">
                  <c:v>42543</c:v>
                </c:pt>
                <c:pt idx="9255" formatCode="m/d/yyyy">
                  <c:v>42544</c:v>
                </c:pt>
                <c:pt idx="9256" formatCode="m/d/yyyy">
                  <c:v>42545</c:v>
                </c:pt>
                <c:pt idx="9257" formatCode="m/d/yyyy">
                  <c:v>42548</c:v>
                </c:pt>
                <c:pt idx="9258" formatCode="m/d/yyyy">
                  <c:v>42549</c:v>
                </c:pt>
                <c:pt idx="9259" formatCode="m/d/yyyy">
                  <c:v>42550</c:v>
                </c:pt>
                <c:pt idx="9260" formatCode="m/d/yyyy">
                  <c:v>42551</c:v>
                </c:pt>
                <c:pt idx="9261" formatCode="m/d/yyyy">
                  <c:v>42552</c:v>
                </c:pt>
                <c:pt idx="9262" formatCode="m/d/yyyy">
                  <c:v>42555</c:v>
                </c:pt>
                <c:pt idx="9263" formatCode="m/d/yyyy">
                  <c:v>42556</c:v>
                </c:pt>
                <c:pt idx="9264" formatCode="m/d/yyyy">
                  <c:v>42557</c:v>
                </c:pt>
                <c:pt idx="9265" formatCode="m/d/yyyy">
                  <c:v>42558</c:v>
                </c:pt>
                <c:pt idx="9266" formatCode="m/d/yyyy">
                  <c:v>42559</c:v>
                </c:pt>
                <c:pt idx="9267" formatCode="m/d/yyyy">
                  <c:v>42562</c:v>
                </c:pt>
                <c:pt idx="9268" formatCode="m/d/yyyy">
                  <c:v>42563</c:v>
                </c:pt>
                <c:pt idx="9269" formatCode="m/d/yyyy">
                  <c:v>42564</c:v>
                </c:pt>
                <c:pt idx="9270" formatCode="m/d/yyyy">
                  <c:v>42565</c:v>
                </c:pt>
                <c:pt idx="9271" formatCode="m/d/yyyy">
                  <c:v>42566</c:v>
                </c:pt>
                <c:pt idx="9272" formatCode="m/d/yyyy">
                  <c:v>42569</c:v>
                </c:pt>
                <c:pt idx="9273" formatCode="m/d/yyyy">
                  <c:v>42570</c:v>
                </c:pt>
                <c:pt idx="9274" formatCode="m/d/yyyy">
                  <c:v>42571</c:v>
                </c:pt>
                <c:pt idx="9275" formatCode="m/d/yyyy">
                  <c:v>42572</c:v>
                </c:pt>
                <c:pt idx="9276" formatCode="m/d/yyyy">
                  <c:v>42573</c:v>
                </c:pt>
                <c:pt idx="9277" formatCode="m/d/yyyy">
                  <c:v>42576</c:v>
                </c:pt>
                <c:pt idx="9278" formatCode="m/d/yyyy">
                  <c:v>42577</c:v>
                </c:pt>
                <c:pt idx="9279" formatCode="m/d/yyyy">
                  <c:v>42578</c:v>
                </c:pt>
                <c:pt idx="9280" formatCode="m/d/yyyy">
                  <c:v>42579</c:v>
                </c:pt>
                <c:pt idx="9281" formatCode="m/d/yyyy">
                  <c:v>42580</c:v>
                </c:pt>
                <c:pt idx="9282" formatCode="m/d/yyyy">
                  <c:v>42583</c:v>
                </c:pt>
                <c:pt idx="9283" formatCode="m/d/yyyy">
                  <c:v>42584</c:v>
                </c:pt>
                <c:pt idx="9284" formatCode="m/d/yyyy">
                  <c:v>42585</c:v>
                </c:pt>
                <c:pt idx="9285" formatCode="m/d/yyyy">
                  <c:v>42586</c:v>
                </c:pt>
                <c:pt idx="9286" formatCode="m/d/yyyy">
                  <c:v>42587</c:v>
                </c:pt>
                <c:pt idx="9287" formatCode="m/d/yyyy">
                  <c:v>42590</c:v>
                </c:pt>
                <c:pt idx="9288" formatCode="m/d/yyyy">
                  <c:v>42591</c:v>
                </c:pt>
                <c:pt idx="9289" formatCode="m/d/yyyy">
                  <c:v>42592</c:v>
                </c:pt>
                <c:pt idx="9290" formatCode="m/d/yyyy">
                  <c:v>42593</c:v>
                </c:pt>
                <c:pt idx="9291" formatCode="m/d/yyyy">
                  <c:v>42594</c:v>
                </c:pt>
                <c:pt idx="9292" formatCode="m/d/yyyy">
                  <c:v>42597</c:v>
                </c:pt>
                <c:pt idx="9293" formatCode="m/d/yyyy">
                  <c:v>42598</c:v>
                </c:pt>
                <c:pt idx="9294" formatCode="m/d/yyyy">
                  <c:v>42599</c:v>
                </c:pt>
                <c:pt idx="9295" formatCode="m/d/yyyy">
                  <c:v>42600</c:v>
                </c:pt>
                <c:pt idx="9296" formatCode="m/d/yyyy">
                  <c:v>42601</c:v>
                </c:pt>
                <c:pt idx="9297" formatCode="m/d/yyyy">
                  <c:v>42604</c:v>
                </c:pt>
                <c:pt idx="9298" formatCode="m/d/yyyy">
                  <c:v>42605</c:v>
                </c:pt>
                <c:pt idx="9299" formatCode="m/d/yyyy">
                  <c:v>42606</c:v>
                </c:pt>
                <c:pt idx="9300" formatCode="m/d/yyyy">
                  <c:v>42607</c:v>
                </c:pt>
                <c:pt idx="9301" formatCode="m/d/yyyy">
                  <c:v>42608</c:v>
                </c:pt>
                <c:pt idx="9302" formatCode="m/d/yyyy">
                  <c:v>42611</c:v>
                </c:pt>
                <c:pt idx="9303" formatCode="m/d/yyyy">
                  <c:v>42612</c:v>
                </c:pt>
                <c:pt idx="9304" formatCode="m/d/yyyy">
                  <c:v>42613</c:v>
                </c:pt>
                <c:pt idx="9305" formatCode="m/d/yyyy">
                  <c:v>42614</c:v>
                </c:pt>
                <c:pt idx="9306" formatCode="m/d/yyyy">
                  <c:v>42615</c:v>
                </c:pt>
                <c:pt idx="9307" formatCode="m/d/yyyy">
                  <c:v>42618</c:v>
                </c:pt>
                <c:pt idx="9308" formatCode="m/d/yyyy">
                  <c:v>42619</c:v>
                </c:pt>
                <c:pt idx="9309" formatCode="m/d/yyyy">
                  <c:v>42620</c:v>
                </c:pt>
                <c:pt idx="9310" formatCode="m/d/yyyy">
                  <c:v>42621</c:v>
                </c:pt>
                <c:pt idx="9311" formatCode="m/d/yyyy">
                  <c:v>42622</c:v>
                </c:pt>
                <c:pt idx="9312" formatCode="m/d/yyyy">
                  <c:v>42625</c:v>
                </c:pt>
                <c:pt idx="9313" formatCode="m/d/yyyy">
                  <c:v>42626</c:v>
                </c:pt>
                <c:pt idx="9314" formatCode="m/d/yyyy">
                  <c:v>42627</c:v>
                </c:pt>
                <c:pt idx="9315" formatCode="m/d/yyyy">
                  <c:v>42628</c:v>
                </c:pt>
                <c:pt idx="9316" formatCode="m/d/yyyy">
                  <c:v>42629</c:v>
                </c:pt>
                <c:pt idx="9317" formatCode="m/d/yyyy">
                  <c:v>42632</c:v>
                </c:pt>
                <c:pt idx="9318" formatCode="m/d/yyyy">
                  <c:v>42633</c:v>
                </c:pt>
                <c:pt idx="9319" formatCode="m/d/yyyy">
                  <c:v>42634</c:v>
                </c:pt>
                <c:pt idx="9320" formatCode="m/d/yyyy">
                  <c:v>42635</c:v>
                </c:pt>
                <c:pt idx="9321" formatCode="m/d/yyyy">
                  <c:v>42636</c:v>
                </c:pt>
                <c:pt idx="9322" formatCode="m/d/yyyy">
                  <c:v>42639</c:v>
                </c:pt>
                <c:pt idx="9323" formatCode="m/d/yyyy">
                  <c:v>42640</c:v>
                </c:pt>
                <c:pt idx="9324" formatCode="m/d/yyyy">
                  <c:v>42641</c:v>
                </c:pt>
                <c:pt idx="9325" formatCode="m/d/yyyy">
                  <c:v>42642</c:v>
                </c:pt>
                <c:pt idx="9326" formatCode="m/d/yyyy">
                  <c:v>42643</c:v>
                </c:pt>
                <c:pt idx="9327" formatCode="m/d/yyyy">
                  <c:v>42646</c:v>
                </c:pt>
                <c:pt idx="9328" formatCode="m/d/yyyy">
                  <c:v>42647</c:v>
                </c:pt>
                <c:pt idx="9329" formatCode="m/d/yyyy">
                  <c:v>42648</c:v>
                </c:pt>
                <c:pt idx="9330" formatCode="m/d/yyyy">
                  <c:v>42649</c:v>
                </c:pt>
                <c:pt idx="9331" formatCode="m/d/yyyy">
                  <c:v>42650</c:v>
                </c:pt>
                <c:pt idx="9332" formatCode="m/d/yyyy">
                  <c:v>42653</c:v>
                </c:pt>
                <c:pt idx="9333" formatCode="m/d/yyyy">
                  <c:v>42654</c:v>
                </c:pt>
                <c:pt idx="9334" formatCode="m/d/yyyy">
                  <c:v>42655</c:v>
                </c:pt>
                <c:pt idx="9335" formatCode="m/d/yyyy">
                  <c:v>42656</c:v>
                </c:pt>
                <c:pt idx="9336" formatCode="m/d/yyyy">
                  <c:v>42657</c:v>
                </c:pt>
                <c:pt idx="9337" formatCode="m/d/yyyy">
                  <c:v>42660</c:v>
                </c:pt>
                <c:pt idx="9338" formatCode="m/d/yyyy">
                  <c:v>42661</c:v>
                </c:pt>
                <c:pt idx="9339" formatCode="m/d/yyyy">
                  <c:v>42662</c:v>
                </c:pt>
                <c:pt idx="9340" formatCode="m/d/yyyy">
                  <c:v>42663</c:v>
                </c:pt>
                <c:pt idx="9341" formatCode="m/d/yyyy">
                  <c:v>42664</c:v>
                </c:pt>
                <c:pt idx="9342" formatCode="m/d/yyyy">
                  <c:v>42667</c:v>
                </c:pt>
                <c:pt idx="9343" formatCode="m/d/yyyy">
                  <c:v>42668</c:v>
                </c:pt>
                <c:pt idx="9344" formatCode="m/d/yyyy">
                  <c:v>42669</c:v>
                </c:pt>
                <c:pt idx="9345" formatCode="m/d/yyyy">
                  <c:v>42670</c:v>
                </c:pt>
                <c:pt idx="9346" formatCode="m/d/yyyy">
                  <c:v>42671</c:v>
                </c:pt>
                <c:pt idx="9347" formatCode="m/d/yyyy">
                  <c:v>42674</c:v>
                </c:pt>
                <c:pt idx="9348" formatCode="m/d/yyyy">
                  <c:v>42675</c:v>
                </c:pt>
                <c:pt idx="9349" formatCode="m/d/yyyy">
                  <c:v>42676</c:v>
                </c:pt>
                <c:pt idx="9350" formatCode="m/d/yyyy">
                  <c:v>42677</c:v>
                </c:pt>
                <c:pt idx="9351" formatCode="m/d/yyyy">
                  <c:v>42678</c:v>
                </c:pt>
                <c:pt idx="9352" formatCode="m/d/yyyy">
                  <c:v>42681</c:v>
                </c:pt>
                <c:pt idx="9353" formatCode="m/d/yyyy">
                  <c:v>42682</c:v>
                </c:pt>
                <c:pt idx="9354" formatCode="m/d/yyyy">
                  <c:v>42683</c:v>
                </c:pt>
                <c:pt idx="9355" formatCode="m/d/yyyy">
                  <c:v>42684</c:v>
                </c:pt>
                <c:pt idx="9356" formatCode="m/d/yyyy">
                  <c:v>42685</c:v>
                </c:pt>
                <c:pt idx="9357" formatCode="m/d/yyyy">
                  <c:v>42688</c:v>
                </c:pt>
                <c:pt idx="9358" formatCode="m/d/yyyy">
                  <c:v>42689</c:v>
                </c:pt>
                <c:pt idx="9359" formatCode="m/d/yyyy">
                  <c:v>42690</c:v>
                </c:pt>
                <c:pt idx="9360" formatCode="m/d/yyyy">
                  <c:v>42691</c:v>
                </c:pt>
                <c:pt idx="9361" formatCode="m/d/yyyy">
                  <c:v>42692</c:v>
                </c:pt>
                <c:pt idx="9362" formatCode="m/d/yyyy">
                  <c:v>42695</c:v>
                </c:pt>
                <c:pt idx="9363" formatCode="m/d/yyyy">
                  <c:v>42696</c:v>
                </c:pt>
                <c:pt idx="9364" formatCode="m/d/yyyy">
                  <c:v>42697</c:v>
                </c:pt>
                <c:pt idx="9365" formatCode="m/d/yyyy">
                  <c:v>42698</c:v>
                </c:pt>
                <c:pt idx="9366" formatCode="m/d/yyyy">
                  <c:v>42699</c:v>
                </c:pt>
                <c:pt idx="9367" formatCode="m/d/yyyy">
                  <c:v>42702</c:v>
                </c:pt>
                <c:pt idx="9368" formatCode="m/d/yyyy">
                  <c:v>42703</c:v>
                </c:pt>
                <c:pt idx="9369" formatCode="m/d/yyyy">
                  <c:v>42704</c:v>
                </c:pt>
                <c:pt idx="9370" formatCode="m/d/yyyy">
                  <c:v>42705</c:v>
                </c:pt>
                <c:pt idx="9371" formatCode="m/d/yyyy">
                  <c:v>42706</c:v>
                </c:pt>
                <c:pt idx="9372" formatCode="m/d/yyyy">
                  <c:v>42709</c:v>
                </c:pt>
                <c:pt idx="9373" formatCode="m/d/yyyy">
                  <c:v>42710</c:v>
                </c:pt>
                <c:pt idx="9374" formatCode="m/d/yyyy">
                  <c:v>42711</c:v>
                </c:pt>
                <c:pt idx="9375" formatCode="m/d/yyyy">
                  <c:v>42712</c:v>
                </c:pt>
                <c:pt idx="9376" formatCode="m/d/yyyy">
                  <c:v>42713</c:v>
                </c:pt>
                <c:pt idx="9377" formatCode="m/d/yyyy">
                  <c:v>42716</c:v>
                </c:pt>
                <c:pt idx="9378" formatCode="m/d/yyyy">
                  <c:v>42717</c:v>
                </c:pt>
                <c:pt idx="9379" formatCode="m/d/yyyy">
                  <c:v>42718</c:v>
                </c:pt>
                <c:pt idx="9380" formatCode="m/d/yyyy">
                  <c:v>42719</c:v>
                </c:pt>
                <c:pt idx="9381" formatCode="m/d/yyyy">
                  <c:v>42720</c:v>
                </c:pt>
                <c:pt idx="9382" formatCode="m/d/yyyy">
                  <c:v>42723</c:v>
                </c:pt>
                <c:pt idx="9383" formatCode="m/d/yyyy">
                  <c:v>42724</c:v>
                </c:pt>
                <c:pt idx="9384" formatCode="m/d/yyyy">
                  <c:v>42725</c:v>
                </c:pt>
                <c:pt idx="9385" formatCode="m/d/yyyy">
                  <c:v>42726</c:v>
                </c:pt>
                <c:pt idx="9386" formatCode="m/d/yyyy">
                  <c:v>42727</c:v>
                </c:pt>
                <c:pt idx="9387" formatCode="m/d/yyyy">
                  <c:v>42730</c:v>
                </c:pt>
                <c:pt idx="9388" formatCode="m/d/yyyy">
                  <c:v>42731</c:v>
                </c:pt>
                <c:pt idx="9389" formatCode="m/d/yyyy">
                  <c:v>42732</c:v>
                </c:pt>
                <c:pt idx="9390" formatCode="m/d/yyyy">
                  <c:v>42733</c:v>
                </c:pt>
                <c:pt idx="9391" formatCode="m/d/yyyy">
                  <c:v>42734</c:v>
                </c:pt>
                <c:pt idx="9392" formatCode="m/d/yyyy">
                  <c:v>42737</c:v>
                </c:pt>
                <c:pt idx="9393" formatCode="m/d/yyyy">
                  <c:v>42738</c:v>
                </c:pt>
                <c:pt idx="9394" formatCode="m/d/yyyy">
                  <c:v>42739</c:v>
                </c:pt>
                <c:pt idx="9395" formatCode="m/d/yyyy">
                  <c:v>42740</c:v>
                </c:pt>
                <c:pt idx="9396" formatCode="m/d/yyyy">
                  <c:v>42741</c:v>
                </c:pt>
                <c:pt idx="9397" formatCode="m/d/yyyy">
                  <c:v>42744</c:v>
                </c:pt>
                <c:pt idx="9398" formatCode="m/d/yyyy">
                  <c:v>42745</c:v>
                </c:pt>
                <c:pt idx="9399" formatCode="m/d/yyyy">
                  <c:v>42746</c:v>
                </c:pt>
                <c:pt idx="9400" formatCode="m/d/yyyy">
                  <c:v>42747</c:v>
                </c:pt>
                <c:pt idx="9401" formatCode="m/d/yyyy">
                  <c:v>42748</c:v>
                </c:pt>
                <c:pt idx="9402" formatCode="m/d/yyyy">
                  <c:v>42751</c:v>
                </c:pt>
                <c:pt idx="9403" formatCode="m/d/yyyy">
                  <c:v>42752</c:v>
                </c:pt>
                <c:pt idx="9404" formatCode="m/d/yyyy">
                  <c:v>42753</c:v>
                </c:pt>
                <c:pt idx="9405" formatCode="m/d/yyyy">
                  <c:v>42754</c:v>
                </c:pt>
                <c:pt idx="9406" formatCode="m/d/yyyy">
                  <c:v>42755</c:v>
                </c:pt>
                <c:pt idx="9407" formatCode="m/d/yyyy">
                  <c:v>42758</c:v>
                </c:pt>
                <c:pt idx="9408" formatCode="m/d/yyyy">
                  <c:v>42759</c:v>
                </c:pt>
                <c:pt idx="9409" formatCode="m/d/yyyy">
                  <c:v>42760</c:v>
                </c:pt>
                <c:pt idx="9410" formatCode="m/d/yyyy">
                  <c:v>42761</c:v>
                </c:pt>
                <c:pt idx="9411" formatCode="m/d/yyyy">
                  <c:v>42762</c:v>
                </c:pt>
                <c:pt idx="9412" formatCode="m/d/yyyy">
                  <c:v>42765</c:v>
                </c:pt>
                <c:pt idx="9413" formatCode="m/d/yyyy">
                  <c:v>42766</c:v>
                </c:pt>
                <c:pt idx="9414" formatCode="m/d/yyyy">
                  <c:v>42767</c:v>
                </c:pt>
                <c:pt idx="9415" formatCode="m/d/yyyy">
                  <c:v>42768</c:v>
                </c:pt>
                <c:pt idx="9416" formatCode="m/d/yyyy">
                  <c:v>42769</c:v>
                </c:pt>
                <c:pt idx="9417" formatCode="m/d/yyyy">
                  <c:v>42772</c:v>
                </c:pt>
                <c:pt idx="9418" formatCode="m/d/yyyy">
                  <c:v>42773</c:v>
                </c:pt>
                <c:pt idx="9419" formatCode="m/d/yyyy">
                  <c:v>42774</c:v>
                </c:pt>
                <c:pt idx="9420" formatCode="m/d/yyyy">
                  <c:v>42775</c:v>
                </c:pt>
                <c:pt idx="9421" formatCode="m/d/yyyy">
                  <c:v>42776</c:v>
                </c:pt>
                <c:pt idx="9422" formatCode="m/d/yyyy">
                  <c:v>42779</c:v>
                </c:pt>
                <c:pt idx="9423" formatCode="m/d/yyyy">
                  <c:v>42780</c:v>
                </c:pt>
                <c:pt idx="9424" formatCode="m/d/yyyy">
                  <c:v>42781</c:v>
                </c:pt>
                <c:pt idx="9425" formatCode="m/d/yyyy">
                  <c:v>42782</c:v>
                </c:pt>
                <c:pt idx="9426" formatCode="m/d/yyyy">
                  <c:v>42783</c:v>
                </c:pt>
                <c:pt idx="9427" formatCode="m/d/yyyy">
                  <c:v>42786</c:v>
                </c:pt>
                <c:pt idx="9428" formatCode="m/d/yyyy">
                  <c:v>42787</c:v>
                </c:pt>
                <c:pt idx="9429" formatCode="m/d/yyyy">
                  <c:v>42788</c:v>
                </c:pt>
                <c:pt idx="9430" formatCode="m/d/yyyy">
                  <c:v>42789</c:v>
                </c:pt>
                <c:pt idx="9431" formatCode="m/d/yyyy">
                  <c:v>42790</c:v>
                </c:pt>
                <c:pt idx="9432" formatCode="m/d/yyyy">
                  <c:v>42793</c:v>
                </c:pt>
                <c:pt idx="9433" formatCode="m/d/yyyy">
                  <c:v>42794</c:v>
                </c:pt>
                <c:pt idx="9434" formatCode="m/d/yyyy">
                  <c:v>42795</c:v>
                </c:pt>
                <c:pt idx="9435" formatCode="m/d/yyyy">
                  <c:v>42796</c:v>
                </c:pt>
                <c:pt idx="9436" formatCode="m/d/yyyy">
                  <c:v>42797</c:v>
                </c:pt>
                <c:pt idx="9437" formatCode="m/d/yyyy">
                  <c:v>42800</c:v>
                </c:pt>
                <c:pt idx="9438" formatCode="m/d/yyyy">
                  <c:v>42801</c:v>
                </c:pt>
                <c:pt idx="9439" formatCode="m/d/yyyy">
                  <c:v>42802</c:v>
                </c:pt>
                <c:pt idx="9440" formatCode="m/d/yyyy">
                  <c:v>42803</c:v>
                </c:pt>
                <c:pt idx="9441" formatCode="m/d/yyyy">
                  <c:v>42804</c:v>
                </c:pt>
                <c:pt idx="9442" formatCode="m/d/yyyy">
                  <c:v>42807</c:v>
                </c:pt>
                <c:pt idx="9443" formatCode="m/d/yyyy">
                  <c:v>42808</c:v>
                </c:pt>
                <c:pt idx="9444" formatCode="m/d/yyyy">
                  <c:v>42809</c:v>
                </c:pt>
                <c:pt idx="9445" formatCode="m/d/yyyy">
                  <c:v>42810</c:v>
                </c:pt>
                <c:pt idx="9446" formatCode="m/d/yyyy">
                  <c:v>42811</c:v>
                </c:pt>
                <c:pt idx="9447" formatCode="m/d/yyyy">
                  <c:v>42814</c:v>
                </c:pt>
                <c:pt idx="9448" formatCode="m/d/yyyy">
                  <c:v>42815</c:v>
                </c:pt>
                <c:pt idx="9449" formatCode="m/d/yyyy">
                  <c:v>42816</c:v>
                </c:pt>
                <c:pt idx="9450" formatCode="m/d/yyyy">
                  <c:v>42817</c:v>
                </c:pt>
                <c:pt idx="9451" formatCode="m/d/yyyy">
                  <c:v>42818</c:v>
                </c:pt>
                <c:pt idx="9452" formatCode="m/d/yyyy">
                  <c:v>42821</c:v>
                </c:pt>
                <c:pt idx="9453" formatCode="m/d/yyyy">
                  <c:v>42822</c:v>
                </c:pt>
                <c:pt idx="9454" formatCode="m/d/yyyy">
                  <c:v>42823</c:v>
                </c:pt>
                <c:pt idx="9455" formatCode="m/d/yyyy">
                  <c:v>42824</c:v>
                </c:pt>
                <c:pt idx="9456" formatCode="m/d/yyyy">
                  <c:v>42825</c:v>
                </c:pt>
                <c:pt idx="9457" formatCode="m/d/yyyy">
                  <c:v>42828</c:v>
                </c:pt>
                <c:pt idx="9458" formatCode="m/d/yyyy">
                  <c:v>42829</c:v>
                </c:pt>
                <c:pt idx="9459" formatCode="m/d/yyyy">
                  <c:v>42830</c:v>
                </c:pt>
                <c:pt idx="9460" formatCode="m/d/yyyy">
                  <c:v>42831</c:v>
                </c:pt>
                <c:pt idx="9461" formatCode="m/d/yyyy">
                  <c:v>42832</c:v>
                </c:pt>
                <c:pt idx="9462" formatCode="m/d/yyyy">
                  <c:v>42835</c:v>
                </c:pt>
                <c:pt idx="9463" formatCode="m/d/yyyy">
                  <c:v>42836</c:v>
                </c:pt>
                <c:pt idx="9464" formatCode="m/d/yyyy">
                  <c:v>42837</c:v>
                </c:pt>
                <c:pt idx="9465" formatCode="m/d/yyyy">
                  <c:v>42838</c:v>
                </c:pt>
                <c:pt idx="9466" formatCode="m/d/yyyy">
                  <c:v>42839</c:v>
                </c:pt>
                <c:pt idx="9467" formatCode="m/d/yyyy">
                  <c:v>42842</c:v>
                </c:pt>
                <c:pt idx="9468" formatCode="m/d/yyyy">
                  <c:v>42843</c:v>
                </c:pt>
                <c:pt idx="9469" formatCode="m/d/yyyy">
                  <c:v>42844</c:v>
                </c:pt>
                <c:pt idx="9470" formatCode="m/d/yyyy">
                  <c:v>42845</c:v>
                </c:pt>
                <c:pt idx="9471" formatCode="m/d/yyyy">
                  <c:v>42846</c:v>
                </c:pt>
                <c:pt idx="9472" formatCode="m/d/yyyy">
                  <c:v>42849</c:v>
                </c:pt>
                <c:pt idx="9473" formatCode="m/d/yyyy">
                  <c:v>42850</c:v>
                </c:pt>
                <c:pt idx="9474" formatCode="m/d/yyyy">
                  <c:v>42851</c:v>
                </c:pt>
                <c:pt idx="9475" formatCode="m/d/yyyy">
                  <c:v>42852</c:v>
                </c:pt>
                <c:pt idx="9476" formatCode="m/d/yyyy">
                  <c:v>42853</c:v>
                </c:pt>
                <c:pt idx="9477" formatCode="m/d/yyyy">
                  <c:v>42856</c:v>
                </c:pt>
                <c:pt idx="9478" formatCode="m/d/yyyy">
                  <c:v>42857</c:v>
                </c:pt>
                <c:pt idx="9479" formatCode="m/d/yyyy">
                  <c:v>42858</c:v>
                </c:pt>
                <c:pt idx="9480" formatCode="m/d/yyyy">
                  <c:v>42859</c:v>
                </c:pt>
                <c:pt idx="9481" formatCode="m/d/yyyy">
                  <c:v>42860</c:v>
                </c:pt>
                <c:pt idx="9482" formatCode="m/d/yyyy">
                  <c:v>42863</c:v>
                </c:pt>
                <c:pt idx="9483" formatCode="m/d/yyyy">
                  <c:v>42864</c:v>
                </c:pt>
                <c:pt idx="9484" formatCode="m/d/yyyy">
                  <c:v>42865</c:v>
                </c:pt>
                <c:pt idx="9485" formatCode="m/d/yyyy">
                  <c:v>42866</c:v>
                </c:pt>
                <c:pt idx="9486" formatCode="m/d/yyyy">
                  <c:v>42867</c:v>
                </c:pt>
                <c:pt idx="9487" formatCode="m/d/yyyy">
                  <c:v>42870</c:v>
                </c:pt>
                <c:pt idx="9488" formatCode="m/d/yyyy">
                  <c:v>42871</c:v>
                </c:pt>
                <c:pt idx="9489" formatCode="m/d/yyyy">
                  <c:v>42872</c:v>
                </c:pt>
                <c:pt idx="9490" formatCode="m/d/yyyy">
                  <c:v>42873</c:v>
                </c:pt>
                <c:pt idx="9491" formatCode="m/d/yyyy">
                  <c:v>42874</c:v>
                </c:pt>
                <c:pt idx="9492" formatCode="m/d/yyyy">
                  <c:v>42877</c:v>
                </c:pt>
                <c:pt idx="9493" formatCode="m/d/yyyy">
                  <c:v>42878</c:v>
                </c:pt>
                <c:pt idx="9494" formatCode="m/d/yyyy">
                  <c:v>42879</c:v>
                </c:pt>
                <c:pt idx="9495" formatCode="m/d/yyyy">
                  <c:v>42880</c:v>
                </c:pt>
                <c:pt idx="9496" formatCode="m/d/yyyy">
                  <c:v>42881</c:v>
                </c:pt>
                <c:pt idx="9497" formatCode="m/d/yyyy">
                  <c:v>42884</c:v>
                </c:pt>
                <c:pt idx="9498" formatCode="m/d/yyyy">
                  <c:v>42885</c:v>
                </c:pt>
                <c:pt idx="9499" formatCode="m/d/yyyy">
                  <c:v>42886</c:v>
                </c:pt>
                <c:pt idx="9500" formatCode="m/d/yyyy">
                  <c:v>42887</c:v>
                </c:pt>
                <c:pt idx="9501" formatCode="m/d/yyyy">
                  <c:v>42888</c:v>
                </c:pt>
                <c:pt idx="9502" formatCode="m/d/yyyy">
                  <c:v>42891</c:v>
                </c:pt>
                <c:pt idx="9503" formatCode="m/d/yyyy">
                  <c:v>42892</c:v>
                </c:pt>
                <c:pt idx="9504" formatCode="m/d/yyyy">
                  <c:v>42893</c:v>
                </c:pt>
                <c:pt idx="9505" formatCode="m/d/yyyy">
                  <c:v>42894</c:v>
                </c:pt>
                <c:pt idx="9506" formatCode="m/d/yyyy">
                  <c:v>42895</c:v>
                </c:pt>
                <c:pt idx="9507" formatCode="m/d/yyyy">
                  <c:v>42898</c:v>
                </c:pt>
                <c:pt idx="9508" formatCode="m/d/yyyy">
                  <c:v>42899</c:v>
                </c:pt>
                <c:pt idx="9509" formatCode="m/d/yyyy">
                  <c:v>42900</c:v>
                </c:pt>
                <c:pt idx="9510" formatCode="m/d/yyyy">
                  <c:v>42901</c:v>
                </c:pt>
                <c:pt idx="9511" formatCode="m/d/yyyy">
                  <c:v>42902</c:v>
                </c:pt>
                <c:pt idx="9512" formatCode="m/d/yyyy">
                  <c:v>42905</c:v>
                </c:pt>
                <c:pt idx="9513" formatCode="m/d/yyyy">
                  <c:v>42906</c:v>
                </c:pt>
                <c:pt idx="9514" formatCode="m/d/yyyy">
                  <c:v>42907</c:v>
                </c:pt>
                <c:pt idx="9515" formatCode="m/d/yyyy">
                  <c:v>42908</c:v>
                </c:pt>
                <c:pt idx="9516" formatCode="m/d/yyyy">
                  <c:v>42909</c:v>
                </c:pt>
                <c:pt idx="9517" formatCode="m/d/yyyy">
                  <c:v>42912</c:v>
                </c:pt>
                <c:pt idx="9518" formatCode="m/d/yyyy">
                  <c:v>42913</c:v>
                </c:pt>
                <c:pt idx="9519" formatCode="m/d/yyyy">
                  <c:v>42914</c:v>
                </c:pt>
                <c:pt idx="9520" formatCode="m/d/yyyy">
                  <c:v>42915</c:v>
                </c:pt>
                <c:pt idx="9521" formatCode="m/d/yyyy">
                  <c:v>42916</c:v>
                </c:pt>
                <c:pt idx="9522" formatCode="m/d/yyyy">
                  <c:v>42919</c:v>
                </c:pt>
                <c:pt idx="9523" formatCode="m/d/yyyy">
                  <c:v>42920</c:v>
                </c:pt>
                <c:pt idx="9524" formatCode="m/d/yyyy">
                  <c:v>42921</c:v>
                </c:pt>
                <c:pt idx="9525" formatCode="m/d/yyyy">
                  <c:v>42922</c:v>
                </c:pt>
                <c:pt idx="9526" formatCode="m/d/yyyy">
                  <c:v>42923</c:v>
                </c:pt>
                <c:pt idx="9527" formatCode="m/d/yyyy">
                  <c:v>42926</c:v>
                </c:pt>
                <c:pt idx="9528" formatCode="m/d/yyyy">
                  <c:v>42927</c:v>
                </c:pt>
                <c:pt idx="9529" formatCode="m/d/yyyy">
                  <c:v>42928</c:v>
                </c:pt>
                <c:pt idx="9530" formatCode="m/d/yyyy">
                  <c:v>42929</c:v>
                </c:pt>
                <c:pt idx="9531" formatCode="m/d/yyyy">
                  <c:v>42930</c:v>
                </c:pt>
                <c:pt idx="9532" formatCode="m/d/yyyy">
                  <c:v>42933</c:v>
                </c:pt>
                <c:pt idx="9533" formatCode="m/d/yyyy">
                  <c:v>42934</c:v>
                </c:pt>
                <c:pt idx="9534" formatCode="m/d/yyyy">
                  <c:v>42935</c:v>
                </c:pt>
                <c:pt idx="9535" formatCode="m/d/yyyy">
                  <c:v>42936</c:v>
                </c:pt>
                <c:pt idx="9536" formatCode="m/d/yyyy">
                  <c:v>42937</c:v>
                </c:pt>
                <c:pt idx="9537" formatCode="m/d/yyyy">
                  <c:v>42940</c:v>
                </c:pt>
                <c:pt idx="9538" formatCode="m/d/yyyy">
                  <c:v>42941</c:v>
                </c:pt>
                <c:pt idx="9539" formatCode="m/d/yyyy">
                  <c:v>42942</c:v>
                </c:pt>
                <c:pt idx="9540" formatCode="m/d/yyyy">
                  <c:v>42943</c:v>
                </c:pt>
                <c:pt idx="9541" formatCode="m/d/yyyy">
                  <c:v>42944</c:v>
                </c:pt>
                <c:pt idx="9542" formatCode="m/d/yyyy">
                  <c:v>42947</c:v>
                </c:pt>
                <c:pt idx="9543" formatCode="m/d/yyyy">
                  <c:v>42948</c:v>
                </c:pt>
                <c:pt idx="9544" formatCode="m/d/yyyy">
                  <c:v>42949</c:v>
                </c:pt>
                <c:pt idx="9545" formatCode="m/d/yyyy">
                  <c:v>42950</c:v>
                </c:pt>
                <c:pt idx="9546" formatCode="m/d/yyyy">
                  <c:v>42951</c:v>
                </c:pt>
                <c:pt idx="9547" formatCode="m/d/yyyy">
                  <c:v>42954</c:v>
                </c:pt>
                <c:pt idx="9548" formatCode="m/d/yyyy">
                  <c:v>42955</c:v>
                </c:pt>
                <c:pt idx="9549" formatCode="m/d/yyyy">
                  <c:v>42956</c:v>
                </c:pt>
                <c:pt idx="9550" formatCode="m/d/yyyy">
                  <c:v>42957</c:v>
                </c:pt>
                <c:pt idx="9551" formatCode="m/d/yyyy">
                  <c:v>42958</c:v>
                </c:pt>
                <c:pt idx="9552" formatCode="m/d/yyyy">
                  <c:v>42961</c:v>
                </c:pt>
                <c:pt idx="9553" formatCode="m/d/yyyy">
                  <c:v>42962</c:v>
                </c:pt>
                <c:pt idx="9554" formatCode="m/d/yyyy">
                  <c:v>42963</c:v>
                </c:pt>
                <c:pt idx="9555" formatCode="m/d/yyyy">
                  <c:v>42964</c:v>
                </c:pt>
                <c:pt idx="9556" formatCode="m/d/yyyy">
                  <c:v>42965</c:v>
                </c:pt>
                <c:pt idx="9557" formatCode="m/d/yyyy">
                  <c:v>42968</c:v>
                </c:pt>
                <c:pt idx="9558" formatCode="m/d/yyyy">
                  <c:v>42969</c:v>
                </c:pt>
                <c:pt idx="9559" formatCode="m/d/yyyy">
                  <c:v>42970</c:v>
                </c:pt>
                <c:pt idx="9560" formatCode="m/d/yyyy">
                  <c:v>42971</c:v>
                </c:pt>
                <c:pt idx="9561" formatCode="m/d/yyyy">
                  <c:v>42972</c:v>
                </c:pt>
                <c:pt idx="9562" formatCode="m/d/yyyy">
                  <c:v>42975</c:v>
                </c:pt>
                <c:pt idx="9563" formatCode="m/d/yyyy">
                  <c:v>42976</c:v>
                </c:pt>
                <c:pt idx="9564" formatCode="m/d/yyyy">
                  <c:v>42977</c:v>
                </c:pt>
                <c:pt idx="9565" formatCode="m/d/yyyy">
                  <c:v>42978</c:v>
                </c:pt>
                <c:pt idx="9566" formatCode="m/d/yyyy">
                  <c:v>42979</c:v>
                </c:pt>
                <c:pt idx="9567" formatCode="m/d/yyyy">
                  <c:v>42982</c:v>
                </c:pt>
                <c:pt idx="9568" formatCode="m/d/yyyy">
                  <c:v>42983</c:v>
                </c:pt>
                <c:pt idx="9569" formatCode="m/d/yyyy">
                  <c:v>42984</c:v>
                </c:pt>
                <c:pt idx="9570" formatCode="m/d/yyyy">
                  <c:v>42985</c:v>
                </c:pt>
                <c:pt idx="9571" formatCode="m/d/yyyy">
                  <c:v>42986</c:v>
                </c:pt>
                <c:pt idx="9572" formatCode="m/d/yyyy">
                  <c:v>42989</c:v>
                </c:pt>
                <c:pt idx="9573" formatCode="m/d/yyyy">
                  <c:v>42990</c:v>
                </c:pt>
                <c:pt idx="9574" formatCode="m/d/yyyy">
                  <c:v>42991</c:v>
                </c:pt>
                <c:pt idx="9575" formatCode="m/d/yyyy">
                  <c:v>42992</c:v>
                </c:pt>
                <c:pt idx="9576" formatCode="m/d/yyyy">
                  <c:v>42993</c:v>
                </c:pt>
                <c:pt idx="9577" formatCode="m/d/yyyy">
                  <c:v>42996</c:v>
                </c:pt>
                <c:pt idx="9578" formatCode="m/d/yyyy">
                  <c:v>42997</c:v>
                </c:pt>
                <c:pt idx="9579" formatCode="m/d/yyyy">
                  <c:v>42998</c:v>
                </c:pt>
                <c:pt idx="9580" formatCode="m/d/yyyy">
                  <c:v>42999</c:v>
                </c:pt>
                <c:pt idx="9581" formatCode="m/d/yyyy">
                  <c:v>43000</c:v>
                </c:pt>
                <c:pt idx="9582" formatCode="m/d/yyyy">
                  <c:v>43003</c:v>
                </c:pt>
                <c:pt idx="9583" formatCode="m/d/yyyy">
                  <c:v>43004</c:v>
                </c:pt>
                <c:pt idx="9584" formatCode="m/d/yyyy">
                  <c:v>43005</c:v>
                </c:pt>
                <c:pt idx="9585" formatCode="m/d/yyyy">
                  <c:v>43006</c:v>
                </c:pt>
                <c:pt idx="9586" formatCode="m/d/yyyy">
                  <c:v>43007</c:v>
                </c:pt>
                <c:pt idx="9587" formatCode="m/d/yyyy">
                  <c:v>43010</c:v>
                </c:pt>
                <c:pt idx="9588" formatCode="m/d/yyyy">
                  <c:v>43011</c:v>
                </c:pt>
                <c:pt idx="9589" formatCode="m/d/yyyy">
                  <c:v>43012</c:v>
                </c:pt>
                <c:pt idx="9590" formatCode="m/d/yyyy">
                  <c:v>43013</c:v>
                </c:pt>
                <c:pt idx="9591" formatCode="m/d/yyyy">
                  <c:v>43014</c:v>
                </c:pt>
                <c:pt idx="9592" formatCode="m/d/yyyy">
                  <c:v>43017</c:v>
                </c:pt>
                <c:pt idx="9593" formatCode="m/d/yyyy">
                  <c:v>43018</c:v>
                </c:pt>
                <c:pt idx="9594" formatCode="m/d/yyyy">
                  <c:v>43019</c:v>
                </c:pt>
                <c:pt idx="9595" formatCode="m/d/yyyy">
                  <c:v>43020</c:v>
                </c:pt>
                <c:pt idx="9596" formatCode="m/d/yyyy">
                  <c:v>43021</c:v>
                </c:pt>
                <c:pt idx="9597" formatCode="m/d/yyyy">
                  <c:v>43024</c:v>
                </c:pt>
                <c:pt idx="9598" formatCode="m/d/yyyy">
                  <c:v>43025</c:v>
                </c:pt>
                <c:pt idx="9599" formatCode="m/d/yyyy">
                  <c:v>43026</c:v>
                </c:pt>
                <c:pt idx="9600" formatCode="m/d/yyyy">
                  <c:v>43027</c:v>
                </c:pt>
                <c:pt idx="9601" formatCode="m/d/yyyy">
                  <c:v>43028</c:v>
                </c:pt>
                <c:pt idx="9602" formatCode="m/d/yyyy">
                  <c:v>43031</c:v>
                </c:pt>
                <c:pt idx="9603" formatCode="m/d/yyyy">
                  <c:v>43032</c:v>
                </c:pt>
                <c:pt idx="9604" formatCode="m/d/yyyy">
                  <c:v>43033</c:v>
                </c:pt>
                <c:pt idx="9605" formatCode="m/d/yyyy">
                  <c:v>43034</c:v>
                </c:pt>
                <c:pt idx="9606" formatCode="m/d/yyyy">
                  <c:v>43035</c:v>
                </c:pt>
                <c:pt idx="9607" formatCode="m/d/yyyy">
                  <c:v>43038</c:v>
                </c:pt>
                <c:pt idx="9608" formatCode="m/d/yyyy">
                  <c:v>43039</c:v>
                </c:pt>
                <c:pt idx="9609" formatCode="m/d/yyyy">
                  <c:v>43040</c:v>
                </c:pt>
                <c:pt idx="9610" formatCode="m/d/yyyy">
                  <c:v>43041</c:v>
                </c:pt>
                <c:pt idx="9611" formatCode="m/d/yyyy">
                  <c:v>43042</c:v>
                </c:pt>
                <c:pt idx="9612" formatCode="m/d/yyyy">
                  <c:v>43045</c:v>
                </c:pt>
                <c:pt idx="9613" formatCode="m/d/yyyy">
                  <c:v>43046</c:v>
                </c:pt>
                <c:pt idx="9614" formatCode="m/d/yyyy">
                  <c:v>43047</c:v>
                </c:pt>
                <c:pt idx="9615" formatCode="m/d/yyyy">
                  <c:v>43048</c:v>
                </c:pt>
                <c:pt idx="9616" formatCode="m/d/yyyy">
                  <c:v>43049</c:v>
                </c:pt>
                <c:pt idx="9617" formatCode="m/d/yyyy">
                  <c:v>43052</c:v>
                </c:pt>
                <c:pt idx="9618" formatCode="m/d/yyyy">
                  <c:v>43053</c:v>
                </c:pt>
                <c:pt idx="9619" formatCode="m/d/yyyy">
                  <c:v>43054</c:v>
                </c:pt>
                <c:pt idx="9620" formatCode="m/d/yyyy">
                  <c:v>43055</c:v>
                </c:pt>
                <c:pt idx="9621" formatCode="m/d/yyyy">
                  <c:v>43056</c:v>
                </c:pt>
                <c:pt idx="9622" formatCode="m/d/yyyy">
                  <c:v>43059</c:v>
                </c:pt>
                <c:pt idx="9623" formatCode="m/d/yyyy">
                  <c:v>43060</c:v>
                </c:pt>
                <c:pt idx="9624" formatCode="m/d/yyyy">
                  <c:v>43061</c:v>
                </c:pt>
                <c:pt idx="9625" formatCode="m/d/yyyy">
                  <c:v>43062</c:v>
                </c:pt>
                <c:pt idx="9626" formatCode="m/d/yyyy">
                  <c:v>43063</c:v>
                </c:pt>
                <c:pt idx="9627" formatCode="m/d/yyyy">
                  <c:v>43066</c:v>
                </c:pt>
                <c:pt idx="9628" formatCode="m/d/yyyy">
                  <c:v>43067</c:v>
                </c:pt>
                <c:pt idx="9629" formatCode="m/d/yyyy">
                  <c:v>43068</c:v>
                </c:pt>
                <c:pt idx="9630" formatCode="m/d/yyyy">
                  <c:v>43069</c:v>
                </c:pt>
                <c:pt idx="9631" formatCode="m/d/yyyy">
                  <c:v>43070</c:v>
                </c:pt>
                <c:pt idx="9632" formatCode="m/d/yyyy">
                  <c:v>43073</c:v>
                </c:pt>
                <c:pt idx="9633" formatCode="m/d/yyyy">
                  <c:v>43074</c:v>
                </c:pt>
                <c:pt idx="9634" formatCode="m/d/yyyy">
                  <c:v>43075</c:v>
                </c:pt>
                <c:pt idx="9635" formatCode="m/d/yyyy">
                  <c:v>43076</c:v>
                </c:pt>
                <c:pt idx="9636" formatCode="m/d/yyyy">
                  <c:v>43077</c:v>
                </c:pt>
                <c:pt idx="9637" formatCode="m/d/yyyy">
                  <c:v>43080</c:v>
                </c:pt>
                <c:pt idx="9638" formatCode="m/d/yyyy">
                  <c:v>43081</c:v>
                </c:pt>
                <c:pt idx="9639" formatCode="m/d/yyyy">
                  <c:v>43082</c:v>
                </c:pt>
                <c:pt idx="9640" formatCode="m/d/yyyy">
                  <c:v>43083</c:v>
                </c:pt>
                <c:pt idx="9641" formatCode="m/d/yyyy">
                  <c:v>43084</c:v>
                </c:pt>
                <c:pt idx="9642" formatCode="m/d/yyyy">
                  <c:v>43087</c:v>
                </c:pt>
                <c:pt idx="9643" formatCode="m/d/yyyy">
                  <c:v>43088</c:v>
                </c:pt>
                <c:pt idx="9644" formatCode="m/d/yyyy">
                  <c:v>43089</c:v>
                </c:pt>
                <c:pt idx="9645" formatCode="m/d/yyyy">
                  <c:v>43090</c:v>
                </c:pt>
                <c:pt idx="9646" formatCode="m/d/yyyy">
                  <c:v>43091</c:v>
                </c:pt>
                <c:pt idx="9647" formatCode="m/d/yyyy">
                  <c:v>43094</c:v>
                </c:pt>
                <c:pt idx="9648" formatCode="m/d/yyyy">
                  <c:v>43095</c:v>
                </c:pt>
                <c:pt idx="9649" formatCode="m/d/yyyy">
                  <c:v>43096</c:v>
                </c:pt>
                <c:pt idx="9650" formatCode="m/d/yyyy">
                  <c:v>43097</c:v>
                </c:pt>
                <c:pt idx="9651" formatCode="m/d/yyyy">
                  <c:v>43098</c:v>
                </c:pt>
                <c:pt idx="9652" formatCode="m/d/yyyy">
                  <c:v>43101</c:v>
                </c:pt>
                <c:pt idx="9653" formatCode="m/d/yyyy">
                  <c:v>43102</c:v>
                </c:pt>
                <c:pt idx="9654" formatCode="m/d/yyyy">
                  <c:v>43103</c:v>
                </c:pt>
                <c:pt idx="9655" formatCode="m/d/yyyy">
                  <c:v>43104</c:v>
                </c:pt>
                <c:pt idx="9656" formatCode="m/d/yyyy">
                  <c:v>43105</c:v>
                </c:pt>
                <c:pt idx="9657" formatCode="m/d/yyyy">
                  <c:v>43108</c:v>
                </c:pt>
                <c:pt idx="9658" formatCode="m/d/yyyy">
                  <c:v>43109</c:v>
                </c:pt>
                <c:pt idx="9659" formatCode="m/d/yyyy">
                  <c:v>43110</c:v>
                </c:pt>
                <c:pt idx="9660" formatCode="m/d/yyyy">
                  <c:v>43111</c:v>
                </c:pt>
                <c:pt idx="9661" formatCode="m/d/yyyy">
                  <c:v>43112</c:v>
                </c:pt>
                <c:pt idx="9662" formatCode="m/d/yyyy">
                  <c:v>43115</c:v>
                </c:pt>
                <c:pt idx="9663" formatCode="m/d/yyyy">
                  <c:v>43116</c:v>
                </c:pt>
                <c:pt idx="9664" formatCode="m/d/yyyy">
                  <c:v>43117</c:v>
                </c:pt>
                <c:pt idx="9665" formatCode="m/d/yyyy">
                  <c:v>43118</c:v>
                </c:pt>
                <c:pt idx="9666" formatCode="m/d/yyyy">
                  <c:v>43119</c:v>
                </c:pt>
                <c:pt idx="9667" formatCode="m/d/yyyy">
                  <c:v>43122</c:v>
                </c:pt>
                <c:pt idx="9668" formatCode="m/d/yyyy">
                  <c:v>43123</c:v>
                </c:pt>
                <c:pt idx="9669" formatCode="m/d/yyyy">
                  <c:v>43124</c:v>
                </c:pt>
                <c:pt idx="9670" formatCode="m/d/yyyy">
                  <c:v>43125</c:v>
                </c:pt>
                <c:pt idx="9671" formatCode="m/d/yyyy">
                  <c:v>43126</c:v>
                </c:pt>
                <c:pt idx="9672" formatCode="m/d/yyyy">
                  <c:v>43129</c:v>
                </c:pt>
                <c:pt idx="9673" formatCode="m/d/yyyy">
                  <c:v>43130</c:v>
                </c:pt>
                <c:pt idx="9674" formatCode="m/d/yyyy">
                  <c:v>43131</c:v>
                </c:pt>
                <c:pt idx="9675" formatCode="m/d/yyyy">
                  <c:v>43132</c:v>
                </c:pt>
                <c:pt idx="9676" formatCode="m/d/yyyy">
                  <c:v>43133</c:v>
                </c:pt>
                <c:pt idx="9677" formatCode="m/d/yyyy">
                  <c:v>43136</c:v>
                </c:pt>
                <c:pt idx="9678" formatCode="m/d/yyyy">
                  <c:v>43137</c:v>
                </c:pt>
                <c:pt idx="9679" formatCode="m/d/yyyy">
                  <c:v>43138</c:v>
                </c:pt>
                <c:pt idx="9680" formatCode="m/d/yyyy">
                  <c:v>43139</c:v>
                </c:pt>
                <c:pt idx="9681" formatCode="m/d/yyyy">
                  <c:v>43140</c:v>
                </c:pt>
                <c:pt idx="9682" formatCode="m/d/yyyy">
                  <c:v>43143</c:v>
                </c:pt>
                <c:pt idx="9683" formatCode="m/d/yyyy">
                  <c:v>43144</c:v>
                </c:pt>
                <c:pt idx="9684" formatCode="m/d/yyyy">
                  <c:v>43145</c:v>
                </c:pt>
                <c:pt idx="9685" formatCode="m/d/yyyy">
                  <c:v>43146</c:v>
                </c:pt>
                <c:pt idx="9686" formatCode="m/d/yyyy">
                  <c:v>43147</c:v>
                </c:pt>
                <c:pt idx="9687" formatCode="m/d/yyyy">
                  <c:v>43150</c:v>
                </c:pt>
                <c:pt idx="9688" formatCode="m/d/yyyy">
                  <c:v>43151</c:v>
                </c:pt>
                <c:pt idx="9689" formatCode="m/d/yyyy">
                  <c:v>43152</c:v>
                </c:pt>
                <c:pt idx="9690" formatCode="m/d/yyyy">
                  <c:v>43153</c:v>
                </c:pt>
                <c:pt idx="9691" formatCode="m/d/yyyy">
                  <c:v>43154</c:v>
                </c:pt>
                <c:pt idx="9692" formatCode="m/d/yyyy">
                  <c:v>43157</c:v>
                </c:pt>
                <c:pt idx="9693" formatCode="m/d/yyyy">
                  <c:v>43158</c:v>
                </c:pt>
                <c:pt idx="9694" formatCode="m/d/yyyy">
                  <c:v>43159</c:v>
                </c:pt>
                <c:pt idx="9695" formatCode="m/d/yyyy">
                  <c:v>43160</c:v>
                </c:pt>
                <c:pt idx="9696" formatCode="m/d/yyyy">
                  <c:v>43161</c:v>
                </c:pt>
                <c:pt idx="9697" formatCode="m/d/yyyy">
                  <c:v>43164</c:v>
                </c:pt>
                <c:pt idx="9698" formatCode="m/d/yyyy">
                  <c:v>43165</c:v>
                </c:pt>
                <c:pt idx="9699" formatCode="m/d/yyyy">
                  <c:v>43166</c:v>
                </c:pt>
                <c:pt idx="9700" formatCode="m/d/yyyy">
                  <c:v>43167</c:v>
                </c:pt>
                <c:pt idx="9701" formatCode="m/d/yyyy">
                  <c:v>43168</c:v>
                </c:pt>
                <c:pt idx="9702" formatCode="m/d/yyyy">
                  <c:v>43171</c:v>
                </c:pt>
                <c:pt idx="9703" formatCode="m/d/yyyy">
                  <c:v>43172</c:v>
                </c:pt>
                <c:pt idx="9704" formatCode="m/d/yyyy">
                  <c:v>43173</c:v>
                </c:pt>
                <c:pt idx="9705" formatCode="m/d/yyyy">
                  <c:v>43174</c:v>
                </c:pt>
                <c:pt idx="9706" formatCode="m/d/yyyy">
                  <c:v>43175</c:v>
                </c:pt>
                <c:pt idx="9707" formatCode="m/d/yyyy">
                  <c:v>43178</c:v>
                </c:pt>
                <c:pt idx="9708" formatCode="m/d/yyyy">
                  <c:v>43179</c:v>
                </c:pt>
                <c:pt idx="9709" formatCode="m/d/yyyy">
                  <c:v>43180</c:v>
                </c:pt>
                <c:pt idx="9710" formatCode="m/d/yyyy">
                  <c:v>43181</c:v>
                </c:pt>
                <c:pt idx="9711" formatCode="m/d/yyyy">
                  <c:v>43182</c:v>
                </c:pt>
                <c:pt idx="9712" formatCode="m/d/yyyy">
                  <c:v>43185</c:v>
                </c:pt>
                <c:pt idx="9713" formatCode="m/d/yyyy">
                  <c:v>43186</c:v>
                </c:pt>
                <c:pt idx="9714" formatCode="m/d/yyyy">
                  <c:v>43187</c:v>
                </c:pt>
                <c:pt idx="9715" formatCode="m/d/yyyy">
                  <c:v>43188</c:v>
                </c:pt>
                <c:pt idx="9716" formatCode="m/d/yyyy">
                  <c:v>43189</c:v>
                </c:pt>
                <c:pt idx="9717" formatCode="m/d/yyyy">
                  <c:v>43192</c:v>
                </c:pt>
                <c:pt idx="9718" formatCode="m/d/yyyy">
                  <c:v>43193</c:v>
                </c:pt>
                <c:pt idx="9719" formatCode="m/d/yyyy">
                  <c:v>43194</c:v>
                </c:pt>
                <c:pt idx="9720" formatCode="m/d/yyyy">
                  <c:v>43195</c:v>
                </c:pt>
                <c:pt idx="9721" formatCode="m/d/yyyy">
                  <c:v>43196</c:v>
                </c:pt>
                <c:pt idx="9722" formatCode="m/d/yyyy">
                  <c:v>43199</c:v>
                </c:pt>
                <c:pt idx="9723" formatCode="m/d/yyyy">
                  <c:v>43200</c:v>
                </c:pt>
                <c:pt idx="9724" formatCode="m/d/yyyy">
                  <c:v>43201</c:v>
                </c:pt>
                <c:pt idx="9725" formatCode="m/d/yyyy">
                  <c:v>43202</c:v>
                </c:pt>
                <c:pt idx="9726" formatCode="m/d/yyyy">
                  <c:v>43203</c:v>
                </c:pt>
                <c:pt idx="9727" formatCode="m/d/yyyy">
                  <c:v>43206</c:v>
                </c:pt>
                <c:pt idx="9728" formatCode="m/d/yyyy">
                  <c:v>43207</c:v>
                </c:pt>
                <c:pt idx="9729" formatCode="m/d/yyyy">
                  <c:v>43208</c:v>
                </c:pt>
                <c:pt idx="9730" formatCode="m/d/yyyy">
                  <c:v>43209</c:v>
                </c:pt>
                <c:pt idx="9731" formatCode="m/d/yyyy">
                  <c:v>43210</c:v>
                </c:pt>
                <c:pt idx="9732" formatCode="m/d/yyyy">
                  <c:v>43213</c:v>
                </c:pt>
                <c:pt idx="9733" formatCode="m/d/yyyy">
                  <c:v>43214</c:v>
                </c:pt>
                <c:pt idx="9734" formatCode="m/d/yyyy">
                  <c:v>43215</c:v>
                </c:pt>
                <c:pt idx="9735" formatCode="m/d/yyyy">
                  <c:v>43216</c:v>
                </c:pt>
                <c:pt idx="9736" formatCode="m/d/yyyy">
                  <c:v>43217</c:v>
                </c:pt>
                <c:pt idx="9737" formatCode="m/d/yyyy">
                  <c:v>43220</c:v>
                </c:pt>
                <c:pt idx="9738" formatCode="m/d/yyyy">
                  <c:v>43221</c:v>
                </c:pt>
                <c:pt idx="9739" formatCode="m/d/yyyy">
                  <c:v>43222</c:v>
                </c:pt>
                <c:pt idx="9740" formatCode="m/d/yyyy">
                  <c:v>43223</c:v>
                </c:pt>
                <c:pt idx="9741" formatCode="m/d/yyyy">
                  <c:v>43224</c:v>
                </c:pt>
                <c:pt idx="9742" formatCode="m/d/yyyy">
                  <c:v>43227</c:v>
                </c:pt>
                <c:pt idx="9743" formatCode="m/d/yyyy">
                  <c:v>43228</c:v>
                </c:pt>
                <c:pt idx="9744" formatCode="m/d/yyyy">
                  <c:v>43229</c:v>
                </c:pt>
                <c:pt idx="9745" formatCode="m/d/yyyy">
                  <c:v>43230</c:v>
                </c:pt>
                <c:pt idx="9746" formatCode="m/d/yyyy">
                  <c:v>43231</c:v>
                </c:pt>
                <c:pt idx="9747" formatCode="m/d/yyyy">
                  <c:v>43234</c:v>
                </c:pt>
                <c:pt idx="9748" formatCode="m/d/yyyy">
                  <c:v>43235</c:v>
                </c:pt>
                <c:pt idx="9749" formatCode="m/d/yyyy">
                  <c:v>43236</c:v>
                </c:pt>
                <c:pt idx="9750" formatCode="m/d/yyyy">
                  <c:v>43237</c:v>
                </c:pt>
                <c:pt idx="9751" formatCode="m/d/yyyy">
                  <c:v>43238</c:v>
                </c:pt>
                <c:pt idx="9752" formatCode="m/d/yyyy">
                  <c:v>43241</c:v>
                </c:pt>
                <c:pt idx="9753" formatCode="m/d/yyyy">
                  <c:v>43242</c:v>
                </c:pt>
                <c:pt idx="9754" formatCode="m/d/yyyy">
                  <c:v>43243</c:v>
                </c:pt>
                <c:pt idx="9755" formatCode="m/d/yyyy">
                  <c:v>43244</c:v>
                </c:pt>
                <c:pt idx="9756" formatCode="m/d/yyyy">
                  <c:v>43245</c:v>
                </c:pt>
                <c:pt idx="9757" formatCode="m/d/yyyy">
                  <c:v>43248</c:v>
                </c:pt>
                <c:pt idx="9758" formatCode="m/d/yyyy">
                  <c:v>43249</c:v>
                </c:pt>
                <c:pt idx="9759" formatCode="m/d/yyyy">
                  <c:v>43250</c:v>
                </c:pt>
                <c:pt idx="9760" formatCode="m/d/yyyy">
                  <c:v>43251</c:v>
                </c:pt>
                <c:pt idx="9761" formatCode="m/d/yyyy">
                  <c:v>43252</c:v>
                </c:pt>
                <c:pt idx="9762" formatCode="m/d/yyyy">
                  <c:v>43255</c:v>
                </c:pt>
                <c:pt idx="9763" formatCode="m/d/yyyy">
                  <c:v>43256</c:v>
                </c:pt>
                <c:pt idx="9764" formatCode="m/d/yyyy">
                  <c:v>43257</c:v>
                </c:pt>
                <c:pt idx="9765" formatCode="m/d/yyyy">
                  <c:v>43258</c:v>
                </c:pt>
                <c:pt idx="9766" formatCode="m/d/yyyy">
                  <c:v>43259</c:v>
                </c:pt>
                <c:pt idx="9767" formatCode="m/d/yyyy">
                  <c:v>43262</c:v>
                </c:pt>
                <c:pt idx="9768" formatCode="m/d/yyyy">
                  <c:v>43263</c:v>
                </c:pt>
                <c:pt idx="9769" formatCode="m/d/yyyy">
                  <c:v>43264</c:v>
                </c:pt>
                <c:pt idx="9770" formatCode="m/d/yyyy">
                  <c:v>43265</c:v>
                </c:pt>
                <c:pt idx="9771" formatCode="m/d/yyyy">
                  <c:v>43266</c:v>
                </c:pt>
                <c:pt idx="9772" formatCode="m/d/yyyy">
                  <c:v>43269</c:v>
                </c:pt>
                <c:pt idx="9773" formatCode="m/d/yyyy">
                  <c:v>43270</c:v>
                </c:pt>
                <c:pt idx="9774" formatCode="m/d/yyyy">
                  <c:v>43271</c:v>
                </c:pt>
                <c:pt idx="9775" formatCode="m/d/yyyy">
                  <c:v>43272</c:v>
                </c:pt>
                <c:pt idx="9776" formatCode="m/d/yyyy">
                  <c:v>43273</c:v>
                </c:pt>
                <c:pt idx="9777" formatCode="m/d/yyyy">
                  <c:v>43276</c:v>
                </c:pt>
                <c:pt idx="9778" formatCode="m/d/yyyy">
                  <c:v>43277</c:v>
                </c:pt>
                <c:pt idx="9779" formatCode="m/d/yyyy">
                  <c:v>43278</c:v>
                </c:pt>
                <c:pt idx="9780" formatCode="m/d/yyyy">
                  <c:v>43279</c:v>
                </c:pt>
                <c:pt idx="9781" formatCode="m/d/yyyy">
                  <c:v>43280</c:v>
                </c:pt>
                <c:pt idx="9782" formatCode="m/d/yyyy">
                  <c:v>43283</c:v>
                </c:pt>
                <c:pt idx="9783" formatCode="m/d/yyyy">
                  <c:v>43284</c:v>
                </c:pt>
                <c:pt idx="9784" formatCode="m/d/yyyy">
                  <c:v>43285</c:v>
                </c:pt>
                <c:pt idx="9785" formatCode="m/d/yyyy">
                  <c:v>43286</c:v>
                </c:pt>
                <c:pt idx="9786" formatCode="m/d/yyyy">
                  <c:v>43287</c:v>
                </c:pt>
                <c:pt idx="9787" formatCode="m/d/yyyy">
                  <c:v>43290</c:v>
                </c:pt>
                <c:pt idx="9788" formatCode="m/d/yyyy">
                  <c:v>43291</c:v>
                </c:pt>
                <c:pt idx="9789" formatCode="m/d/yyyy">
                  <c:v>43292</c:v>
                </c:pt>
                <c:pt idx="9790" formatCode="m/d/yyyy">
                  <c:v>43293</c:v>
                </c:pt>
                <c:pt idx="9791" formatCode="m/d/yyyy">
                  <c:v>43294</c:v>
                </c:pt>
                <c:pt idx="9792" formatCode="m/d/yyyy">
                  <c:v>43297</c:v>
                </c:pt>
                <c:pt idx="9793" formatCode="m/d/yyyy">
                  <c:v>43298</c:v>
                </c:pt>
                <c:pt idx="9794" formatCode="m/d/yyyy">
                  <c:v>43299</c:v>
                </c:pt>
                <c:pt idx="9795" formatCode="m/d/yyyy">
                  <c:v>43300</c:v>
                </c:pt>
                <c:pt idx="9796" formatCode="m/d/yyyy">
                  <c:v>43301</c:v>
                </c:pt>
                <c:pt idx="9797" formatCode="m/d/yyyy">
                  <c:v>43304</c:v>
                </c:pt>
                <c:pt idx="9798" formatCode="m/d/yyyy">
                  <c:v>43305</c:v>
                </c:pt>
                <c:pt idx="9799" formatCode="m/d/yyyy">
                  <c:v>43306</c:v>
                </c:pt>
                <c:pt idx="9800" formatCode="m/d/yyyy">
                  <c:v>43307</c:v>
                </c:pt>
                <c:pt idx="9801" formatCode="m/d/yyyy">
                  <c:v>43308</c:v>
                </c:pt>
                <c:pt idx="9802" formatCode="m/d/yyyy">
                  <c:v>43311</c:v>
                </c:pt>
                <c:pt idx="9803" formatCode="m/d/yyyy">
                  <c:v>43312</c:v>
                </c:pt>
                <c:pt idx="9804" formatCode="m/d/yyyy">
                  <c:v>43313</c:v>
                </c:pt>
                <c:pt idx="9805" formatCode="m/d/yyyy">
                  <c:v>43314</c:v>
                </c:pt>
                <c:pt idx="9806" formatCode="m/d/yyyy">
                  <c:v>43315</c:v>
                </c:pt>
                <c:pt idx="9807" formatCode="m/d/yyyy">
                  <c:v>43318</c:v>
                </c:pt>
                <c:pt idx="9808" formatCode="m/d/yyyy">
                  <c:v>43319</c:v>
                </c:pt>
                <c:pt idx="9809" formatCode="m/d/yyyy">
                  <c:v>43320</c:v>
                </c:pt>
                <c:pt idx="9810" formatCode="m/d/yyyy">
                  <c:v>43321</c:v>
                </c:pt>
                <c:pt idx="9811" formatCode="m/d/yyyy">
                  <c:v>43322</c:v>
                </c:pt>
                <c:pt idx="9812" formatCode="m/d/yyyy">
                  <c:v>43325</c:v>
                </c:pt>
                <c:pt idx="9813" formatCode="m/d/yyyy">
                  <c:v>43326</c:v>
                </c:pt>
                <c:pt idx="9814" formatCode="m/d/yyyy">
                  <c:v>43327</c:v>
                </c:pt>
                <c:pt idx="9815" formatCode="m/d/yyyy">
                  <c:v>43328</c:v>
                </c:pt>
                <c:pt idx="9816" formatCode="m/d/yyyy">
                  <c:v>43329</c:v>
                </c:pt>
                <c:pt idx="9817" formatCode="m/d/yyyy">
                  <c:v>43332</c:v>
                </c:pt>
                <c:pt idx="9818" formatCode="m/d/yyyy">
                  <c:v>43333</c:v>
                </c:pt>
                <c:pt idx="9819" formatCode="m/d/yyyy">
                  <c:v>43334</c:v>
                </c:pt>
                <c:pt idx="9820" formatCode="m/d/yyyy">
                  <c:v>43335</c:v>
                </c:pt>
                <c:pt idx="9821" formatCode="m/d/yyyy">
                  <c:v>43336</c:v>
                </c:pt>
                <c:pt idx="9822" formatCode="m/d/yyyy">
                  <c:v>43339</c:v>
                </c:pt>
                <c:pt idx="9823" formatCode="m/d/yyyy">
                  <c:v>43340</c:v>
                </c:pt>
                <c:pt idx="9824" formatCode="m/d/yyyy">
                  <c:v>43341</c:v>
                </c:pt>
                <c:pt idx="9825" formatCode="m/d/yyyy">
                  <c:v>43342</c:v>
                </c:pt>
                <c:pt idx="9826" formatCode="m/d/yyyy">
                  <c:v>43343</c:v>
                </c:pt>
                <c:pt idx="9827" formatCode="m/d/yyyy">
                  <c:v>43346</c:v>
                </c:pt>
                <c:pt idx="9828" formatCode="m/d/yyyy">
                  <c:v>43347</c:v>
                </c:pt>
                <c:pt idx="9829" formatCode="m/d/yyyy">
                  <c:v>43348</c:v>
                </c:pt>
                <c:pt idx="9830" formatCode="m/d/yyyy">
                  <c:v>43349</c:v>
                </c:pt>
                <c:pt idx="9831" formatCode="m/d/yyyy">
                  <c:v>43350</c:v>
                </c:pt>
                <c:pt idx="9832" formatCode="m/d/yyyy">
                  <c:v>43353</c:v>
                </c:pt>
                <c:pt idx="9833" formatCode="m/d/yyyy">
                  <c:v>43354</c:v>
                </c:pt>
                <c:pt idx="9834" formatCode="m/d/yyyy">
                  <c:v>43355</c:v>
                </c:pt>
                <c:pt idx="9835" formatCode="m/d/yyyy">
                  <c:v>43356</c:v>
                </c:pt>
                <c:pt idx="9836" formatCode="m/d/yyyy">
                  <c:v>43357</c:v>
                </c:pt>
                <c:pt idx="9837" formatCode="m/d/yyyy">
                  <c:v>43360</c:v>
                </c:pt>
                <c:pt idx="9838" formatCode="m/d/yyyy">
                  <c:v>43361</c:v>
                </c:pt>
                <c:pt idx="9839" formatCode="m/d/yyyy">
                  <c:v>43362</c:v>
                </c:pt>
                <c:pt idx="9840" formatCode="m/d/yyyy">
                  <c:v>43363</c:v>
                </c:pt>
                <c:pt idx="9841" formatCode="m/d/yyyy">
                  <c:v>43364</c:v>
                </c:pt>
                <c:pt idx="9842" formatCode="m/d/yyyy">
                  <c:v>43367</c:v>
                </c:pt>
                <c:pt idx="9843" formatCode="m/d/yyyy">
                  <c:v>43368</c:v>
                </c:pt>
                <c:pt idx="9844" formatCode="m/d/yyyy">
                  <c:v>43369</c:v>
                </c:pt>
                <c:pt idx="9845" formatCode="m/d/yyyy">
                  <c:v>43370</c:v>
                </c:pt>
                <c:pt idx="9846" formatCode="m/d/yyyy">
                  <c:v>43371</c:v>
                </c:pt>
                <c:pt idx="9847" formatCode="m/d/yyyy">
                  <c:v>43374</c:v>
                </c:pt>
                <c:pt idx="9848" formatCode="m/d/yyyy">
                  <c:v>43375</c:v>
                </c:pt>
                <c:pt idx="9849" formatCode="m/d/yyyy">
                  <c:v>43376</c:v>
                </c:pt>
                <c:pt idx="9850" formatCode="m/d/yyyy">
                  <c:v>43377</c:v>
                </c:pt>
                <c:pt idx="9851" formatCode="m/d/yyyy">
                  <c:v>43378</c:v>
                </c:pt>
                <c:pt idx="9852" formatCode="m/d/yyyy">
                  <c:v>43381</c:v>
                </c:pt>
                <c:pt idx="9853" formatCode="m/d/yyyy">
                  <c:v>43382</c:v>
                </c:pt>
                <c:pt idx="9854" formatCode="m/d/yyyy">
                  <c:v>43383</c:v>
                </c:pt>
                <c:pt idx="9855" formatCode="m/d/yyyy">
                  <c:v>43384</c:v>
                </c:pt>
                <c:pt idx="9856" formatCode="m/d/yyyy">
                  <c:v>43385</c:v>
                </c:pt>
                <c:pt idx="9857" formatCode="m/d/yyyy">
                  <c:v>43388</c:v>
                </c:pt>
                <c:pt idx="9858" formatCode="m/d/yyyy">
                  <c:v>43389</c:v>
                </c:pt>
                <c:pt idx="9859" formatCode="m/d/yyyy">
                  <c:v>43390</c:v>
                </c:pt>
                <c:pt idx="9860" formatCode="m/d/yyyy">
                  <c:v>43391</c:v>
                </c:pt>
                <c:pt idx="9861" formatCode="m/d/yyyy">
                  <c:v>43392</c:v>
                </c:pt>
                <c:pt idx="9862" formatCode="m/d/yyyy">
                  <c:v>43395</c:v>
                </c:pt>
                <c:pt idx="9863" formatCode="m/d/yyyy">
                  <c:v>43396</c:v>
                </c:pt>
                <c:pt idx="9864" formatCode="m/d/yyyy">
                  <c:v>43397</c:v>
                </c:pt>
                <c:pt idx="9865" formatCode="m/d/yyyy">
                  <c:v>43398</c:v>
                </c:pt>
                <c:pt idx="9866" formatCode="m/d/yyyy">
                  <c:v>43399</c:v>
                </c:pt>
                <c:pt idx="9867" formatCode="m/d/yyyy">
                  <c:v>43402</c:v>
                </c:pt>
                <c:pt idx="9868" formatCode="m/d/yyyy">
                  <c:v>43403</c:v>
                </c:pt>
                <c:pt idx="9869" formatCode="m/d/yyyy">
                  <c:v>43404</c:v>
                </c:pt>
                <c:pt idx="9870" formatCode="m/d/yyyy">
                  <c:v>43405</c:v>
                </c:pt>
                <c:pt idx="9871" formatCode="m/d/yyyy">
                  <c:v>43406</c:v>
                </c:pt>
                <c:pt idx="9872" formatCode="m/d/yyyy">
                  <c:v>43409</c:v>
                </c:pt>
                <c:pt idx="9873" formatCode="m/d/yyyy">
                  <c:v>43410</c:v>
                </c:pt>
                <c:pt idx="9874" formatCode="m/d/yyyy">
                  <c:v>43411</c:v>
                </c:pt>
                <c:pt idx="9875" formatCode="m/d/yyyy">
                  <c:v>43412</c:v>
                </c:pt>
                <c:pt idx="9876" formatCode="m/d/yyyy">
                  <c:v>43413</c:v>
                </c:pt>
                <c:pt idx="9877" formatCode="m/d/yyyy">
                  <c:v>43416</c:v>
                </c:pt>
                <c:pt idx="9878" formatCode="m/d/yyyy">
                  <c:v>43417</c:v>
                </c:pt>
                <c:pt idx="9879" formatCode="m/d/yyyy">
                  <c:v>43418</c:v>
                </c:pt>
                <c:pt idx="9880" formatCode="m/d/yyyy">
                  <c:v>43419</c:v>
                </c:pt>
                <c:pt idx="9881" formatCode="m/d/yyyy">
                  <c:v>43420</c:v>
                </c:pt>
                <c:pt idx="9882" formatCode="m/d/yyyy">
                  <c:v>43423</c:v>
                </c:pt>
                <c:pt idx="9883" formatCode="m/d/yyyy">
                  <c:v>43424</c:v>
                </c:pt>
                <c:pt idx="9884" formatCode="m/d/yyyy">
                  <c:v>43425</c:v>
                </c:pt>
                <c:pt idx="9885" formatCode="m/d/yyyy">
                  <c:v>43426</c:v>
                </c:pt>
                <c:pt idx="9886" formatCode="m/d/yyyy">
                  <c:v>43427</c:v>
                </c:pt>
                <c:pt idx="9887" formatCode="m/d/yyyy">
                  <c:v>43430</c:v>
                </c:pt>
                <c:pt idx="9888" formatCode="m/d/yyyy">
                  <c:v>43431</c:v>
                </c:pt>
                <c:pt idx="9889" formatCode="m/d/yyyy">
                  <c:v>43432</c:v>
                </c:pt>
                <c:pt idx="9890" formatCode="m/d/yyyy">
                  <c:v>43433</c:v>
                </c:pt>
                <c:pt idx="9891" formatCode="m/d/yyyy">
                  <c:v>43434</c:v>
                </c:pt>
                <c:pt idx="9892" formatCode="m/d/yyyy">
                  <c:v>43437</c:v>
                </c:pt>
                <c:pt idx="9893" formatCode="m/d/yyyy">
                  <c:v>43438</c:v>
                </c:pt>
                <c:pt idx="9894" formatCode="m/d/yyyy">
                  <c:v>43439</c:v>
                </c:pt>
                <c:pt idx="9895" formatCode="m/d/yyyy">
                  <c:v>43440</c:v>
                </c:pt>
                <c:pt idx="9896" formatCode="m/d/yyyy">
                  <c:v>43441</c:v>
                </c:pt>
                <c:pt idx="9897" formatCode="m/d/yyyy">
                  <c:v>43444</c:v>
                </c:pt>
                <c:pt idx="9898" formatCode="m/d/yyyy">
                  <c:v>43445</c:v>
                </c:pt>
                <c:pt idx="9899" formatCode="m/d/yyyy">
                  <c:v>43446</c:v>
                </c:pt>
                <c:pt idx="9900" formatCode="m/d/yyyy">
                  <c:v>43447</c:v>
                </c:pt>
                <c:pt idx="9901" formatCode="m/d/yyyy">
                  <c:v>43448</c:v>
                </c:pt>
                <c:pt idx="9902" formatCode="m/d/yyyy">
                  <c:v>43451</c:v>
                </c:pt>
                <c:pt idx="9903" formatCode="m/d/yyyy">
                  <c:v>43452</c:v>
                </c:pt>
                <c:pt idx="9904" formatCode="m/d/yyyy">
                  <c:v>43453</c:v>
                </c:pt>
                <c:pt idx="9905" formatCode="m/d/yyyy">
                  <c:v>43454</c:v>
                </c:pt>
                <c:pt idx="9906" formatCode="m/d/yyyy">
                  <c:v>43455</c:v>
                </c:pt>
                <c:pt idx="9907" formatCode="m/d/yyyy">
                  <c:v>43458</c:v>
                </c:pt>
                <c:pt idx="9908" formatCode="m/d/yyyy">
                  <c:v>43459</c:v>
                </c:pt>
                <c:pt idx="9909" formatCode="m/d/yyyy">
                  <c:v>43460</c:v>
                </c:pt>
                <c:pt idx="9910" formatCode="m/d/yyyy">
                  <c:v>43461</c:v>
                </c:pt>
                <c:pt idx="9911" formatCode="m/d/yyyy">
                  <c:v>43462</c:v>
                </c:pt>
                <c:pt idx="9912" formatCode="m/d/yyyy">
                  <c:v>43465</c:v>
                </c:pt>
                <c:pt idx="9913" formatCode="m/d/yyyy">
                  <c:v>43466</c:v>
                </c:pt>
                <c:pt idx="9914" formatCode="m/d/yyyy">
                  <c:v>43467</c:v>
                </c:pt>
                <c:pt idx="9915" formatCode="m/d/yyyy">
                  <c:v>43468</c:v>
                </c:pt>
                <c:pt idx="9916" formatCode="m/d/yyyy">
                  <c:v>43469</c:v>
                </c:pt>
                <c:pt idx="9917" formatCode="m/d/yyyy">
                  <c:v>43472</c:v>
                </c:pt>
                <c:pt idx="9918" formatCode="m/d/yyyy">
                  <c:v>43473</c:v>
                </c:pt>
                <c:pt idx="9919" formatCode="m/d/yyyy">
                  <c:v>43474</c:v>
                </c:pt>
                <c:pt idx="9920" formatCode="m/d/yyyy">
                  <c:v>43475</c:v>
                </c:pt>
                <c:pt idx="9921" formatCode="m/d/yyyy">
                  <c:v>43476</c:v>
                </c:pt>
                <c:pt idx="9922" formatCode="m/d/yyyy">
                  <c:v>43479</c:v>
                </c:pt>
                <c:pt idx="9923" formatCode="m/d/yyyy">
                  <c:v>43480</c:v>
                </c:pt>
                <c:pt idx="9924" formatCode="m/d/yyyy">
                  <c:v>43481</c:v>
                </c:pt>
                <c:pt idx="9925" formatCode="m/d/yyyy">
                  <c:v>43482</c:v>
                </c:pt>
                <c:pt idx="9926" formatCode="m/d/yyyy">
                  <c:v>43483</c:v>
                </c:pt>
                <c:pt idx="9927" formatCode="m/d/yyyy">
                  <c:v>43486</c:v>
                </c:pt>
                <c:pt idx="9928" formatCode="m/d/yyyy">
                  <c:v>43487</c:v>
                </c:pt>
                <c:pt idx="9929" formatCode="m/d/yyyy">
                  <c:v>43488</c:v>
                </c:pt>
                <c:pt idx="9930" formatCode="m/d/yyyy">
                  <c:v>43489</c:v>
                </c:pt>
                <c:pt idx="9931" formatCode="m/d/yyyy">
                  <c:v>43490</c:v>
                </c:pt>
                <c:pt idx="9932" formatCode="m/d/yyyy">
                  <c:v>43493</c:v>
                </c:pt>
                <c:pt idx="9933" formatCode="m/d/yyyy">
                  <c:v>43494</c:v>
                </c:pt>
                <c:pt idx="9934" formatCode="m/d/yyyy">
                  <c:v>43495</c:v>
                </c:pt>
                <c:pt idx="9935" formatCode="m/d/yyyy">
                  <c:v>43496</c:v>
                </c:pt>
                <c:pt idx="9936" formatCode="m/d/yyyy">
                  <c:v>43497</c:v>
                </c:pt>
                <c:pt idx="9937" formatCode="m/d/yyyy">
                  <c:v>43500</c:v>
                </c:pt>
                <c:pt idx="9938" formatCode="m/d/yyyy">
                  <c:v>43501</c:v>
                </c:pt>
                <c:pt idx="9939" formatCode="m/d/yyyy">
                  <c:v>43502</c:v>
                </c:pt>
                <c:pt idx="9940" formatCode="m/d/yyyy">
                  <c:v>43503</c:v>
                </c:pt>
                <c:pt idx="9941" formatCode="m/d/yyyy">
                  <c:v>43504</c:v>
                </c:pt>
                <c:pt idx="9942" formatCode="m/d/yyyy">
                  <c:v>43507</c:v>
                </c:pt>
                <c:pt idx="9943" formatCode="m/d/yyyy">
                  <c:v>43508</c:v>
                </c:pt>
                <c:pt idx="9944" formatCode="m/d/yyyy">
                  <c:v>43509</c:v>
                </c:pt>
                <c:pt idx="9945" formatCode="m/d/yyyy">
                  <c:v>43510</c:v>
                </c:pt>
                <c:pt idx="9946" formatCode="m/d/yyyy">
                  <c:v>43511</c:v>
                </c:pt>
                <c:pt idx="9947" formatCode="m/d/yyyy">
                  <c:v>43514</c:v>
                </c:pt>
                <c:pt idx="9948" formatCode="m/d/yyyy">
                  <c:v>43515</c:v>
                </c:pt>
                <c:pt idx="9949" formatCode="m/d/yyyy">
                  <c:v>43516</c:v>
                </c:pt>
                <c:pt idx="9950" formatCode="m/d/yyyy">
                  <c:v>43517</c:v>
                </c:pt>
                <c:pt idx="9951" formatCode="m/d/yyyy">
                  <c:v>43518</c:v>
                </c:pt>
                <c:pt idx="9952" formatCode="m/d/yyyy">
                  <c:v>43521</c:v>
                </c:pt>
                <c:pt idx="9953" formatCode="m/d/yyyy">
                  <c:v>43522</c:v>
                </c:pt>
                <c:pt idx="9954" formatCode="m/d/yyyy">
                  <c:v>43523</c:v>
                </c:pt>
                <c:pt idx="9955" formatCode="m/d/yyyy">
                  <c:v>43524</c:v>
                </c:pt>
                <c:pt idx="9956" formatCode="m/d/yyyy">
                  <c:v>43525</c:v>
                </c:pt>
                <c:pt idx="9957" formatCode="m/d/yyyy">
                  <c:v>43528</c:v>
                </c:pt>
                <c:pt idx="9958" formatCode="m/d/yyyy">
                  <c:v>43529</c:v>
                </c:pt>
                <c:pt idx="9959" formatCode="m/d/yyyy">
                  <c:v>43530</c:v>
                </c:pt>
                <c:pt idx="9960" formatCode="m/d/yyyy">
                  <c:v>43531</c:v>
                </c:pt>
                <c:pt idx="9961" formatCode="m/d/yyyy">
                  <c:v>43532</c:v>
                </c:pt>
                <c:pt idx="9962" formatCode="m/d/yyyy">
                  <c:v>43535</c:v>
                </c:pt>
                <c:pt idx="9963" formatCode="m/d/yyyy">
                  <c:v>43536</c:v>
                </c:pt>
              </c:numCache>
            </c:numRef>
          </c:cat>
          <c:val>
            <c:numRef>
              <c:f>'Credit Suisse'!$B$3:$B$10026</c:f>
              <c:numCache>
                <c:formatCode>0.00</c:formatCode>
                <c:ptCount val="10024"/>
                <c:pt idx="0">
                  <c:v>4.1087963146249269</c:v>
                </c:pt>
                <c:pt idx="1">
                  <c:v>4.3559644722088473</c:v>
                </c:pt>
                <c:pt idx="2">
                  <c:v>4.5320445462539167</c:v>
                </c:pt>
                <c:pt idx="3">
                  <c:v>4.3947490534751692</c:v>
                </c:pt>
                <c:pt idx="4">
                  <c:v>3.6791640780520285</c:v>
                </c:pt>
                <c:pt idx="5">
                  <c:v>3.2077817182527921</c:v>
                </c:pt>
                <c:pt idx="6">
                  <c:v>3.2799201675983221</c:v>
                </c:pt>
                <c:pt idx="7">
                  <c:v>3.2503828377678636</c:v>
                </c:pt>
                <c:pt idx="8">
                  <c:v>3.0443926109110313</c:v>
                </c:pt>
                <c:pt idx="9">
                  <c:v>3.1361031015299963</c:v>
                </c:pt>
                <c:pt idx="10">
                  <c:v>3.5590185480822463</c:v>
                </c:pt>
                <c:pt idx="11">
                  <c:v>3.816720942423689</c:v>
                </c:pt>
                <c:pt idx="12">
                  <c:v>4.0413323788175592</c:v>
                </c:pt>
                <c:pt idx="13">
                  <c:v>3.7832265822337359</c:v>
                </c:pt>
                <c:pt idx="14">
                  <c:v>3.3605055932083947</c:v>
                </c:pt>
                <c:pt idx="15">
                  <c:v>3.6187872355902435</c:v>
                </c:pt>
                <c:pt idx="16">
                  <c:v>3.633411767938286</c:v>
                </c:pt>
                <c:pt idx="17">
                  <c:v>3.7743553183510188</c:v>
                </c:pt>
                <c:pt idx="18">
                  <c:v>3.9606035848664098</c:v>
                </c:pt>
                <c:pt idx="19">
                  <c:v>3.91143854938377</c:v>
                </c:pt>
                <c:pt idx="20">
                  <c:v>3.9125046905551177</c:v>
                </c:pt>
                <c:pt idx="21">
                  <c:v>3.9595156923046964</c:v>
                </c:pt>
                <c:pt idx="22">
                  <c:v>3.3885594141520481</c:v>
                </c:pt>
                <c:pt idx="23">
                  <c:v>3.5045385174601447</c:v>
                </c:pt>
                <c:pt idx="24">
                  <c:v>3.4139561715699998</c:v>
                </c:pt>
                <c:pt idx="25">
                  <c:v>3.9166374173951377</c:v>
                </c:pt>
                <c:pt idx="26">
                  <c:v>4.1219518416814509</c:v>
                </c:pt>
                <c:pt idx="27">
                  <c:v>4.1299491897669087</c:v>
                </c:pt>
                <c:pt idx="28">
                  <c:v>4.2050016614581018</c:v>
                </c:pt>
                <c:pt idx="29">
                  <c:v>3.8784701058009095</c:v>
                </c:pt>
                <c:pt idx="30">
                  <c:v>3.7241374145633634</c:v>
                </c:pt>
                <c:pt idx="31">
                  <c:v>3.8624376917581968</c:v>
                </c:pt>
                <c:pt idx="32">
                  <c:v>3.7753829116774495</c:v>
                </c:pt>
                <c:pt idx="33">
                  <c:v>3.7834338864703057</c:v>
                </c:pt>
                <c:pt idx="34">
                  <c:v>4.2577360965929225</c:v>
                </c:pt>
                <c:pt idx="35">
                  <c:v>3.848667014546177</c:v>
                </c:pt>
                <c:pt idx="36">
                  <c:v>3.7076328578231057</c:v>
                </c:pt>
                <c:pt idx="37">
                  <c:v>3.6591819535419274</c:v>
                </c:pt>
                <c:pt idx="38">
                  <c:v>3.8286387496105312</c:v>
                </c:pt>
                <c:pt idx="39">
                  <c:v>4.1797608771002608</c:v>
                </c:pt>
                <c:pt idx="40">
                  <c:v>4.2859177871023162</c:v>
                </c:pt>
                <c:pt idx="41">
                  <c:v>4.4975827370661827</c:v>
                </c:pt>
                <c:pt idx="42">
                  <c:v>4.4825625383908587</c:v>
                </c:pt>
                <c:pt idx="43">
                  <c:v>4.1296563833547646</c:v>
                </c:pt>
                <c:pt idx="44">
                  <c:v>4.0907761587484401</c:v>
                </c:pt>
                <c:pt idx="45">
                  <c:v>3.8974190434608782</c:v>
                </c:pt>
                <c:pt idx="46">
                  <c:v>3.9626901016430756</c:v>
                </c:pt>
                <c:pt idx="47">
                  <c:v>3.869453883690396</c:v>
                </c:pt>
                <c:pt idx="48">
                  <c:v>3.6295497859107</c:v>
                </c:pt>
                <c:pt idx="49">
                  <c:v>3.4206273129392755</c:v>
                </c:pt>
                <c:pt idx="50">
                  <c:v>3.873456562097001</c:v>
                </c:pt>
                <c:pt idx="51">
                  <c:v>3.6204649774085738</c:v>
                </c:pt>
                <c:pt idx="52">
                  <c:v>3.5544283654314395</c:v>
                </c:pt>
                <c:pt idx="53">
                  <c:v>3.3581545523964658</c:v>
                </c:pt>
                <c:pt idx="54">
                  <c:v>3.4544396439116332</c:v>
                </c:pt>
                <c:pt idx="55">
                  <c:v>3.2276557325040596</c:v>
                </c:pt>
                <c:pt idx="56">
                  <c:v>3.3915332572184718</c:v>
                </c:pt>
                <c:pt idx="57">
                  <c:v>3.2974197293845546</c:v>
                </c:pt>
                <c:pt idx="58">
                  <c:v>2.9762707771469854</c:v>
                </c:pt>
                <c:pt idx="59">
                  <c:v>3.3470711202567731</c:v>
                </c:pt>
                <c:pt idx="60">
                  <c:v>3.5050501901159121</c:v>
                </c:pt>
                <c:pt idx="61">
                  <c:v>3.3130365841530862</c:v>
                </c:pt>
                <c:pt idx="62">
                  <c:v>3.2632221765644824</c:v>
                </c:pt>
                <c:pt idx="63">
                  <c:v>3.189600064454519</c:v>
                </c:pt>
                <c:pt idx="64">
                  <c:v>3.1601364428552232</c:v>
                </c:pt>
                <c:pt idx="65">
                  <c:v>3.1084806503679565</c:v>
                </c:pt>
                <c:pt idx="66">
                  <c:v>3.0987737528280848</c:v>
                </c:pt>
                <c:pt idx="67">
                  <c:v>2.6930478610448088</c:v>
                </c:pt>
                <c:pt idx="68">
                  <c:v>2.3318363054030584</c:v>
                </c:pt>
                <c:pt idx="69">
                  <c:v>2.0147218976240295</c:v>
                </c:pt>
                <c:pt idx="70">
                  <c:v>1.9701093099785121</c:v>
                </c:pt>
                <c:pt idx="71">
                  <c:v>1.856813132686695</c:v>
                </c:pt>
                <c:pt idx="72">
                  <c:v>1.3803239550897517</c:v>
                </c:pt>
                <c:pt idx="73">
                  <c:v>1.237426303340823</c:v>
                </c:pt>
                <c:pt idx="74">
                  <c:v>1.4854033207606263</c:v>
                </c:pt>
                <c:pt idx="75">
                  <c:v>1.703419663850088</c:v>
                </c:pt>
                <c:pt idx="76">
                  <c:v>1.6162193508524125</c:v>
                </c:pt>
                <c:pt idx="77">
                  <c:v>1.8333767079377201</c:v>
                </c:pt>
                <c:pt idx="78">
                  <c:v>1.6968096192340387</c:v>
                </c:pt>
                <c:pt idx="79">
                  <c:v>1.3697966242625943</c:v>
                </c:pt>
                <c:pt idx="80">
                  <c:v>1.466016650706623</c:v>
                </c:pt>
                <c:pt idx="81">
                  <c:v>1.6492360826202774</c:v>
                </c:pt>
                <c:pt idx="82">
                  <c:v>1.4846099783274533</c:v>
                </c:pt>
                <c:pt idx="83">
                  <c:v>1.1187498660861666</c:v>
                </c:pt>
                <c:pt idx="84">
                  <c:v>0.95334681387524878</c:v>
                </c:pt>
                <c:pt idx="85">
                  <c:v>0.64814265818367023</c:v>
                </c:pt>
                <c:pt idx="86">
                  <c:v>0.66639341945775166</c:v>
                </c:pt>
                <c:pt idx="87">
                  <c:v>0.19609448371232588</c:v>
                </c:pt>
                <c:pt idx="88">
                  <c:v>4.5256134819786992E-2</c:v>
                </c:pt>
                <c:pt idx="89">
                  <c:v>0.27758781375244546</c:v>
                </c:pt>
                <c:pt idx="90">
                  <c:v>0.49930806794216614</c:v>
                </c:pt>
                <c:pt idx="91">
                  <c:v>0.38847789693279761</c:v>
                </c:pt>
                <c:pt idx="92">
                  <c:v>-6.8202770693544565E-2</c:v>
                </c:pt>
                <c:pt idx="93">
                  <c:v>-0.29576593429800974</c:v>
                </c:pt>
                <c:pt idx="94">
                  <c:v>-0.71827520605021933</c:v>
                </c:pt>
                <c:pt idx="95">
                  <c:v>-0.69593861197278606</c:v>
                </c:pt>
                <c:pt idx="96">
                  <c:v>-0.91427672632859902</c:v>
                </c:pt>
                <c:pt idx="97">
                  <c:v>-1.0065331315547839</c:v>
                </c:pt>
                <c:pt idx="98">
                  <c:v>-0.29400630018820156</c:v>
                </c:pt>
                <c:pt idx="99">
                  <c:v>5.639236520676634E-2</c:v>
                </c:pt>
                <c:pt idx="100">
                  <c:v>0.24285470599937675</c:v>
                </c:pt>
                <c:pt idx="101">
                  <c:v>0.15067035729246947</c:v>
                </c:pt>
                <c:pt idx="102">
                  <c:v>3.7259445410142922E-2</c:v>
                </c:pt>
                <c:pt idx="103">
                  <c:v>-4.5947442282860011E-2</c:v>
                </c:pt>
                <c:pt idx="104">
                  <c:v>0.38350815635829566</c:v>
                </c:pt>
                <c:pt idx="105">
                  <c:v>0.60283346922848957</c:v>
                </c:pt>
                <c:pt idx="106">
                  <c:v>0.4887893545587359</c:v>
                </c:pt>
                <c:pt idx="107">
                  <c:v>0.2231005285156053</c:v>
                </c:pt>
                <c:pt idx="108">
                  <c:v>0.397837886984379</c:v>
                </c:pt>
                <c:pt idx="109">
                  <c:v>0.5935204280653178</c:v>
                </c:pt>
                <c:pt idx="110">
                  <c:v>0.61884932469847587</c:v>
                </c:pt>
                <c:pt idx="111">
                  <c:v>0.77381654705665059</c:v>
                </c:pt>
                <c:pt idx="112">
                  <c:v>0.99566066515433127</c:v>
                </c:pt>
                <c:pt idx="113">
                  <c:v>1.0820851579130182</c:v>
                </c:pt>
                <c:pt idx="114">
                  <c:v>0.89659581767007357</c:v>
                </c:pt>
                <c:pt idx="115">
                  <c:v>0.48002887137646411</c:v>
                </c:pt>
                <c:pt idx="116">
                  <c:v>-5.1764091909943556E-2</c:v>
                </c:pt>
                <c:pt idx="117">
                  <c:v>-0.59324703299813797</c:v>
                </c:pt>
                <c:pt idx="118">
                  <c:v>-0.93997635577807104</c:v>
                </c:pt>
                <c:pt idx="119">
                  <c:v>-0.72806086602033759</c:v>
                </c:pt>
                <c:pt idx="120">
                  <c:v>-0.6115641041464468</c:v>
                </c:pt>
                <c:pt idx="121">
                  <c:v>-1.0508610760588422</c:v>
                </c:pt>
                <c:pt idx="122">
                  <c:v>-1.532990199280297</c:v>
                </c:pt>
                <c:pt idx="123">
                  <c:v>-1.5036521403520664</c:v>
                </c:pt>
                <c:pt idx="124">
                  <c:v>-0.82155990869768492</c:v>
                </c:pt>
                <c:pt idx="125">
                  <c:v>-0.64682642810010127</c:v>
                </c:pt>
                <c:pt idx="126">
                  <c:v>-0.75472893717164358</c:v>
                </c:pt>
                <c:pt idx="127">
                  <c:v>-0.84649575043921699</c:v>
                </c:pt>
                <c:pt idx="128">
                  <c:v>-0.93991218611615723</c:v>
                </c:pt>
                <c:pt idx="129">
                  <c:v>-1.0496709349808959</c:v>
                </c:pt>
                <c:pt idx="130">
                  <c:v>-1.3331021843013686</c:v>
                </c:pt>
                <c:pt idx="131">
                  <c:v>-1.6250236839439871</c:v>
                </c:pt>
                <c:pt idx="132">
                  <c:v>-2.0232441352367254</c:v>
                </c:pt>
                <c:pt idx="133">
                  <c:v>-1.9229113726471705</c:v>
                </c:pt>
                <c:pt idx="134">
                  <c:v>-2.0527484074082527</c:v>
                </c:pt>
                <c:pt idx="135">
                  <c:v>-2.1111785332309552</c:v>
                </c:pt>
                <c:pt idx="136">
                  <c:v>-2.1960943896469156</c:v>
                </c:pt>
                <c:pt idx="137">
                  <c:v>-2.6985824994572685</c:v>
                </c:pt>
                <c:pt idx="138">
                  <c:v>-2.4200141964907145</c:v>
                </c:pt>
                <c:pt idx="139">
                  <c:v>-1.9719642652017864</c:v>
                </c:pt>
                <c:pt idx="140">
                  <c:v>-2.0580755727659179</c:v>
                </c:pt>
                <c:pt idx="141">
                  <c:v>-2.2123203741669428</c:v>
                </c:pt>
                <c:pt idx="142">
                  <c:v>-2.3849404380401031</c:v>
                </c:pt>
                <c:pt idx="143">
                  <c:v>-2.3880541156634205</c:v>
                </c:pt>
                <c:pt idx="144">
                  <c:v>-2.7835759161490916</c:v>
                </c:pt>
                <c:pt idx="145">
                  <c:v>-3.1191304360757472</c:v>
                </c:pt>
                <c:pt idx="146">
                  <c:v>-3.3208603670293209</c:v>
                </c:pt>
                <c:pt idx="147">
                  <c:v>-3.0560501908833166</c:v>
                </c:pt>
                <c:pt idx="148">
                  <c:v>-2.6314282292534594</c:v>
                </c:pt>
                <c:pt idx="149">
                  <c:v>-2.50956702529002</c:v>
                </c:pt>
                <c:pt idx="150">
                  <c:v>-2.4237512799168557</c:v>
                </c:pt>
                <c:pt idx="151">
                  <c:v>-2.259808334978223</c:v>
                </c:pt>
                <c:pt idx="152">
                  <c:v>-1.9737030878123862</c:v>
                </c:pt>
                <c:pt idx="153">
                  <c:v>-1.9498199770113043</c:v>
                </c:pt>
                <c:pt idx="154">
                  <c:v>-2.289841400215805</c:v>
                </c:pt>
                <c:pt idx="155">
                  <c:v>-2.098805553169885</c:v>
                </c:pt>
                <c:pt idx="156">
                  <c:v>-2.2277716747452665</c:v>
                </c:pt>
                <c:pt idx="157">
                  <c:v>-2.3920626426137552</c:v>
                </c:pt>
                <c:pt idx="158">
                  <c:v>-2.669342618931569</c:v>
                </c:pt>
                <c:pt idx="159">
                  <c:v>-2.6332962841644045</c:v>
                </c:pt>
                <c:pt idx="160">
                  <c:v>-2.416034049320976</c:v>
                </c:pt>
                <c:pt idx="161">
                  <c:v>-2.303595889963399</c:v>
                </c:pt>
                <c:pt idx="162">
                  <c:v>-2.2214845920599706</c:v>
                </c:pt>
                <c:pt idx="163">
                  <c:v>-1.9239602690350202</c:v>
                </c:pt>
                <c:pt idx="164">
                  <c:v>-1.930609864521901</c:v>
                </c:pt>
                <c:pt idx="165">
                  <c:v>-2.0311765434038644</c:v>
                </c:pt>
                <c:pt idx="166">
                  <c:v>-1.8860203711403902</c:v>
                </c:pt>
                <c:pt idx="167">
                  <c:v>-1.7663740987504719</c:v>
                </c:pt>
                <c:pt idx="168">
                  <c:v>-1.8106559930070225</c:v>
                </c:pt>
                <c:pt idx="169">
                  <c:v>-1.7191018493688439</c:v>
                </c:pt>
                <c:pt idx="170">
                  <c:v>-1.7745990323697343</c:v>
                </c:pt>
                <c:pt idx="171">
                  <c:v>-1.7013754333002618</c:v>
                </c:pt>
                <c:pt idx="172">
                  <c:v>-1.63219132401042</c:v>
                </c:pt>
                <c:pt idx="173">
                  <c:v>-1.6479765790258061</c:v>
                </c:pt>
                <c:pt idx="174">
                  <c:v>-1.5875758543676148</c:v>
                </c:pt>
                <c:pt idx="175">
                  <c:v>-1.7767811807962066</c:v>
                </c:pt>
                <c:pt idx="176">
                  <c:v>-1.9335833299396503</c:v>
                </c:pt>
                <c:pt idx="177">
                  <c:v>-1.8173202553706109</c:v>
                </c:pt>
                <c:pt idx="178">
                  <c:v>-1.7407005845182624</c:v>
                </c:pt>
                <c:pt idx="179">
                  <c:v>-1.7427620878545902</c:v>
                </c:pt>
                <c:pt idx="180">
                  <c:v>-1.8718565009718735</c:v>
                </c:pt>
                <c:pt idx="181">
                  <c:v>-1.8473788616126492</c:v>
                </c:pt>
                <c:pt idx="182">
                  <c:v>-1.9409882071245632</c:v>
                </c:pt>
                <c:pt idx="183">
                  <c:v>-2.0730699585749344</c:v>
                </c:pt>
                <c:pt idx="184">
                  <c:v>-1.9670674762013616</c:v>
                </c:pt>
                <c:pt idx="185">
                  <c:v>-2.2061036840434558</c:v>
                </c:pt>
                <c:pt idx="186">
                  <c:v>-2.363192265590996</c:v>
                </c:pt>
                <c:pt idx="187">
                  <c:v>-2.6965021770213644</c:v>
                </c:pt>
                <c:pt idx="188">
                  <c:v>-2.4883952024435065</c:v>
                </c:pt>
                <c:pt idx="189">
                  <c:v>-2.5061364134175417</c:v>
                </c:pt>
                <c:pt idx="190">
                  <c:v>-2.110238154625359</c:v>
                </c:pt>
                <c:pt idx="191">
                  <c:v>-1.9164067025876743</c:v>
                </c:pt>
                <c:pt idx="192">
                  <c:v>-1.9128348468474416</c:v>
                </c:pt>
                <c:pt idx="193">
                  <c:v>-1.9256560721453722</c:v>
                </c:pt>
                <c:pt idx="194">
                  <c:v>-1.715795087812102</c:v>
                </c:pt>
                <c:pt idx="195">
                  <c:v>-1.6662508461279548</c:v>
                </c:pt>
                <c:pt idx="196">
                  <c:v>-1.7718827370482102</c:v>
                </c:pt>
                <c:pt idx="197">
                  <c:v>-2.1397172714946682</c:v>
                </c:pt>
                <c:pt idx="198">
                  <c:v>-2.2768516132581849</c:v>
                </c:pt>
                <c:pt idx="199">
                  <c:v>-2.3587786379223536</c:v>
                </c:pt>
                <c:pt idx="200">
                  <c:v>-2.0705682107775067</c:v>
                </c:pt>
                <c:pt idx="201">
                  <c:v>-2.0859114040107909</c:v>
                </c:pt>
                <c:pt idx="202">
                  <c:v>-2.1947089560696433</c:v>
                </c:pt>
                <c:pt idx="203">
                  <c:v>-2.31259815432696</c:v>
                </c:pt>
                <c:pt idx="204">
                  <c:v>-2.3337549949255876</c:v>
                </c:pt>
                <c:pt idx="205">
                  <c:v>-2.4657221482664387</c:v>
                </c:pt>
                <c:pt idx="206">
                  <c:v>-2.4047146611256371</c:v>
                </c:pt>
                <c:pt idx="207">
                  <c:v>-2.4239533233918644</c:v>
                </c:pt>
                <c:pt idx="208">
                  <c:v>-2.5234407394927572</c:v>
                </c:pt>
                <c:pt idx="209">
                  <c:v>-2.3892120866597155</c:v>
                </c:pt>
                <c:pt idx="210">
                  <c:v>-2.3330575108320701</c:v>
                </c:pt>
                <c:pt idx="211">
                  <c:v>-2.3102124717700976</c:v>
                </c:pt>
                <c:pt idx="212">
                  <c:v>-2.1769946889257423</c:v>
                </c:pt>
                <c:pt idx="213">
                  <c:v>-2.2042777884881035</c:v>
                </c:pt>
                <c:pt idx="214">
                  <c:v>-2.3243203727141748</c:v>
                </c:pt>
                <c:pt idx="215">
                  <c:v>-2.3646788214255818</c:v>
                </c:pt>
                <c:pt idx="216">
                  <c:v>-2.5501768623390735</c:v>
                </c:pt>
                <c:pt idx="217">
                  <c:v>-2.6213217537866456</c:v>
                </c:pt>
                <c:pt idx="218">
                  <c:v>-2.5419308518915402</c:v>
                </c:pt>
                <c:pt idx="219">
                  <c:v>-2.6484274264840213</c:v>
                </c:pt>
                <c:pt idx="220">
                  <c:v>-2.3914606628221011</c:v>
                </c:pt>
                <c:pt idx="221">
                  <c:v>-2.4171029064216438</c:v>
                </c:pt>
                <c:pt idx="222">
                  <c:v>-2.6213410199673572</c:v>
                </c:pt>
                <c:pt idx="223">
                  <c:v>-2.5533380413357118</c:v>
                </c:pt>
                <c:pt idx="224">
                  <c:v>-2.6692962817819748</c:v>
                </c:pt>
                <c:pt idx="225">
                  <c:v>-2.82637386789317</c:v>
                </c:pt>
                <c:pt idx="226">
                  <c:v>-2.7920841743103897</c:v>
                </c:pt>
                <c:pt idx="227">
                  <c:v>-2.8452168209568147</c:v>
                </c:pt>
                <c:pt idx="228">
                  <c:v>-2.9467397625349343</c:v>
                </c:pt>
                <c:pt idx="229">
                  <c:v>-2.6796660488863684</c:v>
                </c:pt>
                <c:pt idx="230">
                  <c:v>-2.5450041155758316</c:v>
                </c:pt>
                <c:pt idx="231">
                  <c:v>-2.3675075022797989</c:v>
                </c:pt>
                <c:pt idx="232">
                  <c:v>-2.1582932985787768</c:v>
                </c:pt>
                <c:pt idx="233">
                  <c:v>-2.2245230886317797</c:v>
                </c:pt>
                <c:pt idx="234">
                  <c:v>-2.0948158936359449</c:v>
                </c:pt>
                <c:pt idx="235">
                  <c:v>-2.0068868800736044</c:v>
                </c:pt>
                <c:pt idx="236">
                  <c:v>-1.8486285613644795</c:v>
                </c:pt>
                <c:pt idx="237">
                  <c:v>-1.6553665058766165</c:v>
                </c:pt>
                <c:pt idx="238">
                  <c:v>-1.6042522291175814</c:v>
                </c:pt>
                <c:pt idx="239">
                  <c:v>-1.5409511113221093</c:v>
                </c:pt>
                <c:pt idx="240">
                  <c:v>-1.6136498896006333</c:v>
                </c:pt>
                <c:pt idx="241">
                  <c:v>-1.6848127706719809</c:v>
                </c:pt>
                <c:pt idx="242">
                  <c:v>-1.4219302826960818</c:v>
                </c:pt>
                <c:pt idx="243">
                  <c:v>-1.3492694083947523</c:v>
                </c:pt>
                <c:pt idx="244">
                  <c:v>-1.4458866303294544</c:v>
                </c:pt>
                <c:pt idx="245">
                  <c:v>-1.3596946904358078</c:v>
                </c:pt>
                <c:pt idx="246">
                  <c:v>-1.2377523667026871</c:v>
                </c:pt>
                <c:pt idx="247">
                  <c:v>-1.3558492567714377</c:v>
                </c:pt>
                <c:pt idx="248">
                  <c:v>-1.3299553976452236</c:v>
                </c:pt>
                <c:pt idx="249">
                  <c:v>-1.2852518747419268</c:v>
                </c:pt>
                <c:pt idx="250">
                  <c:v>-1.1389812964309434</c:v>
                </c:pt>
                <c:pt idx="251">
                  <c:v>-1.1191138481666316</c:v>
                </c:pt>
                <c:pt idx="252">
                  <c:v>-0.89807313449369963</c:v>
                </c:pt>
                <c:pt idx="253">
                  <c:v>-0.86574681014162758</c:v>
                </c:pt>
                <c:pt idx="254">
                  <c:v>-0.59187159218941665</c:v>
                </c:pt>
                <c:pt idx="255">
                  <c:v>-0.50359463228197943</c:v>
                </c:pt>
                <c:pt idx="256">
                  <c:v>-0.47802137364528763</c:v>
                </c:pt>
                <c:pt idx="257">
                  <c:v>-0.29706770393247828</c:v>
                </c:pt>
                <c:pt idx="258">
                  <c:v>-0.12010090176721441</c:v>
                </c:pt>
                <c:pt idx="259">
                  <c:v>-0.16601797230980506</c:v>
                </c:pt>
                <c:pt idx="260">
                  <c:v>-0.1717199348667944</c:v>
                </c:pt>
                <c:pt idx="261">
                  <c:v>-9.7716828259114707E-2</c:v>
                </c:pt>
                <c:pt idx="262">
                  <c:v>-0.37565479626942572</c:v>
                </c:pt>
                <c:pt idx="263">
                  <c:v>-0.26039092147710774</c:v>
                </c:pt>
                <c:pt idx="264">
                  <c:v>-0.26666909170769237</c:v>
                </c:pt>
                <c:pt idx="265">
                  <c:v>-0.19314368502836576</c:v>
                </c:pt>
                <c:pt idx="266">
                  <c:v>-4.2982042819718756E-2</c:v>
                </c:pt>
                <c:pt idx="267">
                  <c:v>0.22174083855151164</c:v>
                </c:pt>
                <c:pt idx="268">
                  <c:v>0.14496934816973409</c:v>
                </c:pt>
                <c:pt idx="269">
                  <c:v>0.28734594279533338</c:v>
                </c:pt>
                <c:pt idx="270">
                  <c:v>0.30345817135120345</c:v>
                </c:pt>
                <c:pt idx="271">
                  <c:v>0.46419658149618775</c:v>
                </c:pt>
                <c:pt idx="272">
                  <c:v>0.54097938422337977</c:v>
                </c:pt>
                <c:pt idx="273">
                  <c:v>0.45266431144613084</c:v>
                </c:pt>
                <c:pt idx="274">
                  <c:v>0.43778563204488841</c:v>
                </c:pt>
                <c:pt idx="275">
                  <c:v>0.40916025544263779</c:v>
                </c:pt>
                <c:pt idx="276">
                  <c:v>0.39012713482222527</c:v>
                </c:pt>
                <c:pt idx="277">
                  <c:v>0.23289919945212689</c:v>
                </c:pt>
                <c:pt idx="278">
                  <c:v>0.23442401549845937</c:v>
                </c:pt>
                <c:pt idx="279">
                  <c:v>6.5133648432230518E-2</c:v>
                </c:pt>
                <c:pt idx="280">
                  <c:v>-0.37683712882771608</c:v>
                </c:pt>
                <c:pt idx="281">
                  <c:v>-0.4184344591301018</c:v>
                </c:pt>
                <c:pt idx="282">
                  <c:v>-0.34332069732850551</c:v>
                </c:pt>
                <c:pt idx="283">
                  <c:v>-0.54642556785832275</c:v>
                </c:pt>
                <c:pt idx="284">
                  <c:v>-0.60274686518302412</c:v>
                </c:pt>
                <c:pt idx="285">
                  <c:v>-0.74202842520233103</c:v>
                </c:pt>
                <c:pt idx="286">
                  <c:v>-0.87960836550915267</c:v>
                </c:pt>
                <c:pt idx="287">
                  <c:v>-0.99380036680127259</c:v>
                </c:pt>
                <c:pt idx="288">
                  <c:v>-1.1538104914957044</c:v>
                </c:pt>
                <c:pt idx="289">
                  <c:v>-1.2999845475990508</c:v>
                </c:pt>
                <c:pt idx="290">
                  <c:v>-1.2966624555178763</c:v>
                </c:pt>
                <c:pt idx="291">
                  <c:v>-1.307091496024448</c:v>
                </c:pt>
                <c:pt idx="292">
                  <c:v>-1.4754038054827483</c:v>
                </c:pt>
                <c:pt idx="293">
                  <c:v>-1.6106270748108413</c:v>
                </c:pt>
                <c:pt idx="294">
                  <c:v>-1.5407581108536903</c:v>
                </c:pt>
                <c:pt idx="295">
                  <c:v>-1.4217756961078991</c:v>
                </c:pt>
                <c:pt idx="296">
                  <c:v>-1.1121970346907433</c:v>
                </c:pt>
                <c:pt idx="297">
                  <c:v>-1.1422492692651598</c:v>
                </c:pt>
                <c:pt idx="298">
                  <c:v>-1.222108091762103</c:v>
                </c:pt>
                <c:pt idx="299">
                  <c:v>-1.4450395900927491</c:v>
                </c:pt>
                <c:pt idx="300">
                  <c:v>-1.4364260537519378</c:v>
                </c:pt>
                <c:pt idx="301">
                  <c:v>-1.356852995296197</c:v>
                </c:pt>
                <c:pt idx="302">
                  <c:v>-1.5014645188148625</c:v>
                </c:pt>
                <c:pt idx="303">
                  <c:v>-1.5282166519030767</c:v>
                </c:pt>
                <c:pt idx="304">
                  <c:v>-1.6588853928932468</c:v>
                </c:pt>
                <c:pt idx="305">
                  <c:v>-1.8396867850674909</c:v>
                </c:pt>
                <c:pt idx="306">
                  <c:v>-1.7971761568609048</c:v>
                </c:pt>
                <c:pt idx="307">
                  <c:v>-1.578347625763397</c:v>
                </c:pt>
                <c:pt idx="308">
                  <c:v>-1.8320543944050955</c:v>
                </c:pt>
                <c:pt idx="309">
                  <c:v>-1.7647602846158816</c:v>
                </c:pt>
                <c:pt idx="310">
                  <c:v>-1.5575541801868447</c:v>
                </c:pt>
                <c:pt idx="311">
                  <c:v>-1.4207903424409083</c:v>
                </c:pt>
                <c:pt idx="312">
                  <c:v>-1.4480711039447514</c:v>
                </c:pt>
                <c:pt idx="313">
                  <c:v>-1.2675766439630944</c:v>
                </c:pt>
                <c:pt idx="314">
                  <c:v>-1.0573718696691914</c:v>
                </c:pt>
                <c:pt idx="315">
                  <c:v>-0.91511089111969668</c:v>
                </c:pt>
                <c:pt idx="316">
                  <c:v>-0.72767109145187769</c:v>
                </c:pt>
                <c:pt idx="317">
                  <c:v>-0.98993028314104203</c:v>
                </c:pt>
                <c:pt idx="318">
                  <c:v>-1.0094004941876933</c:v>
                </c:pt>
                <c:pt idx="319">
                  <c:v>-0.67424385896613093</c:v>
                </c:pt>
                <c:pt idx="320">
                  <c:v>-0.52260642219228071</c:v>
                </c:pt>
                <c:pt idx="321">
                  <c:v>-0.32604436447602153</c:v>
                </c:pt>
                <c:pt idx="322">
                  <c:v>-0.21726521205311916</c:v>
                </c:pt>
                <c:pt idx="323">
                  <c:v>-0.13905767821316994</c:v>
                </c:pt>
                <c:pt idx="324">
                  <c:v>-0.24513976906830612</c:v>
                </c:pt>
                <c:pt idx="325">
                  <c:v>-0.44879081240317942</c:v>
                </c:pt>
                <c:pt idx="326">
                  <c:v>-0.37423530721756493</c:v>
                </c:pt>
                <c:pt idx="327">
                  <c:v>-0.36916301202249974</c:v>
                </c:pt>
                <c:pt idx="328">
                  <c:v>-0.35855588662209115</c:v>
                </c:pt>
                <c:pt idx="329">
                  <c:v>-0.2898783677894422</c:v>
                </c:pt>
                <c:pt idx="330">
                  <c:v>-0.45195796790810994</c:v>
                </c:pt>
                <c:pt idx="331">
                  <c:v>-0.41448907333674284</c:v>
                </c:pt>
                <c:pt idx="332">
                  <c:v>-0.38050483411855524</c:v>
                </c:pt>
                <c:pt idx="333">
                  <c:v>-0.34538573372872983</c:v>
                </c:pt>
                <c:pt idx="334">
                  <c:v>-0.31669477364802745</c:v>
                </c:pt>
                <c:pt idx="335">
                  <c:v>-0.40375307925606541</c:v>
                </c:pt>
                <c:pt idx="336">
                  <c:v>-0.48268837010035825</c:v>
                </c:pt>
                <c:pt idx="337">
                  <c:v>-0.29926111642808967</c:v>
                </c:pt>
                <c:pt idx="338">
                  <c:v>-0.25014515948151977</c:v>
                </c:pt>
                <c:pt idx="339">
                  <c:v>-0.40147072582374149</c:v>
                </c:pt>
                <c:pt idx="340">
                  <c:v>-0.16578364866046141</c:v>
                </c:pt>
                <c:pt idx="341">
                  <c:v>-0.22679641797503999</c:v>
                </c:pt>
                <c:pt idx="342">
                  <c:v>-0.413303192449193</c:v>
                </c:pt>
                <c:pt idx="343">
                  <c:v>-0.24706529170559025</c:v>
                </c:pt>
                <c:pt idx="344">
                  <c:v>-0.23598628361021945</c:v>
                </c:pt>
                <c:pt idx="345">
                  <c:v>-0.16954904450160074</c:v>
                </c:pt>
                <c:pt idx="346">
                  <c:v>-0.24938025197226485</c:v>
                </c:pt>
                <c:pt idx="347">
                  <c:v>-0.31673417240430785</c:v>
                </c:pt>
                <c:pt idx="348">
                  <c:v>-0.35480614644154629</c:v>
                </c:pt>
                <c:pt idx="349">
                  <c:v>-0.54684599734044015</c:v>
                </c:pt>
                <c:pt idx="350">
                  <c:v>-0.5166427280962983</c:v>
                </c:pt>
                <c:pt idx="351">
                  <c:v>-0.41779165464520368</c:v>
                </c:pt>
                <c:pt idx="352">
                  <c:v>-0.40599281311116675</c:v>
                </c:pt>
                <c:pt idx="353">
                  <c:v>-0.44455528455582533</c:v>
                </c:pt>
                <c:pt idx="354">
                  <c:v>-0.30353224557644576</c:v>
                </c:pt>
                <c:pt idx="355">
                  <c:v>-0.49805769469285605</c:v>
                </c:pt>
                <c:pt idx="356">
                  <c:v>-0.5846021833311591</c:v>
                </c:pt>
                <c:pt idx="357">
                  <c:v>-0.63626636736509656</c:v>
                </c:pt>
                <c:pt idx="358">
                  <c:v>-0.69559722048930728</c:v>
                </c:pt>
                <c:pt idx="359">
                  <c:v>-0.618287901799913</c:v>
                </c:pt>
                <c:pt idx="360">
                  <c:v>-0.83346750177850903</c:v>
                </c:pt>
                <c:pt idx="361">
                  <c:v>-1.0609374507756524</c:v>
                </c:pt>
                <c:pt idx="362">
                  <c:v>-1.2382696768684358</c:v>
                </c:pt>
                <c:pt idx="363">
                  <c:v>-1.1282961918210046</c:v>
                </c:pt>
                <c:pt idx="364">
                  <c:v>-0.96218781662833208</c:v>
                </c:pt>
                <c:pt idx="365">
                  <c:v>-1.038094127442702</c:v>
                </c:pt>
                <c:pt idx="366">
                  <c:v>-1.1498905492964868</c:v>
                </c:pt>
                <c:pt idx="367">
                  <c:v>-1.1490814918953427</c:v>
                </c:pt>
                <c:pt idx="368">
                  <c:v>-1.0209564864273888</c:v>
                </c:pt>
                <c:pt idx="369">
                  <c:v>-1.2380045134603546</c:v>
                </c:pt>
                <c:pt idx="370">
                  <c:v>-1.3989241427357526</c:v>
                </c:pt>
                <c:pt idx="371">
                  <c:v>-1.4246940113579516</c:v>
                </c:pt>
                <c:pt idx="372">
                  <c:v>-1.5408708991927507</c:v>
                </c:pt>
                <c:pt idx="373">
                  <c:v>-1.5017686376437978</c:v>
                </c:pt>
                <c:pt idx="374">
                  <c:v>-1.6174201707748783</c:v>
                </c:pt>
                <c:pt idx="375">
                  <c:v>-1.9659920275532572</c:v>
                </c:pt>
                <c:pt idx="376">
                  <c:v>-2.0042421101025925</c:v>
                </c:pt>
                <c:pt idx="377">
                  <c:v>-2.0486769130005094</c:v>
                </c:pt>
                <c:pt idx="378">
                  <c:v>-2.2129819746423087</c:v>
                </c:pt>
                <c:pt idx="379">
                  <c:v>-2.3944205862625507</c:v>
                </c:pt>
                <c:pt idx="380">
                  <c:v>-2.4643264062837669</c:v>
                </c:pt>
                <c:pt idx="381">
                  <c:v>-2.5024212262212977</c:v>
                </c:pt>
                <c:pt idx="382">
                  <c:v>-2.4682602840167198</c:v>
                </c:pt>
                <c:pt idx="383">
                  <c:v>-2.3375424169798986</c:v>
                </c:pt>
                <c:pt idx="384">
                  <c:v>-2.3967478300584055</c:v>
                </c:pt>
                <c:pt idx="385">
                  <c:v>-2.6567567578883393</c:v>
                </c:pt>
                <c:pt idx="386">
                  <c:v>-2.703604744698326</c:v>
                </c:pt>
                <c:pt idx="387">
                  <c:v>-3.0440489280667182</c:v>
                </c:pt>
                <c:pt idx="388">
                  <c:v>-3.1398622973793353</c:v>
                </c:pt>
                <c:pt idx="389">
                  <c:v>-3.2194454572246549</c:v>
                </c:pt>
                <c:pt idx="390">
                  <c:v>-3.4981416257019684</c:v>
                </c:pt>
                <c:pt idx="391">
                  <c:v>-3.5857042159294963</c:v>
                </c:pt>
                <c:pt idx="392">
                  <c:v>-3.679645021210701</c:v>
                </c:pt>
                <c:pt idx="393">
                  <c:v>-3.7733258706882227</c:v>
                </c:pt>
                <c:pt idx="394">
                  <c:v>-3.800252566465383</c:v>
                </c:pt>
                <c:pt idx="395">
                  <c:v>-4.1573198664675841</c:v>
                </c:pt>
                <c:pt idx="396">
                  <c:v>-4.4125474796755775</c:v>
                </c:pt>
                <c:pt idx="397">
                  <c:v>-4.4974887605935168</c:v>
                </c:pt>
                <c:pt idx="398">
                  <c:v>-4.5127355954950961</c:v>
                </c:pt>
                <c:pt idx="399">
                  <c:v>-4.3814400699475806</c:v>
                </c:pt>
                <c:pt idx="400">
                  <c:v>-4.3843044727283536</c:v>
                </c:pt>
                <c:pt idx="401">
                  <c:v>-4.6073269280300826</c:v>
                </c:pt>
                <c:pt idx="402">
                  <c:v>-4.4801362478735527</c:v>
                </c:pt>
                <c:pt idx="403">
                  <c:v>-4.561450536979275</c:v>
                </c:pt>
                <c:pt idx="404">
                  <c:v>-4.5375722914996786</c:v>
                </c:pt>
                <c:pt idx="405">
                  <c:v>-4.6588299455948325</c:v>
                </c:pt>
                <c:pt idx="406">
                  <c:v>-4.5696814919285984</c:v>
                </c:pt>
                <c:pt idx="407">
                  <c:v>-4.2573777834465298</c:v>
                </c:pt>
                <c:pt idx="408">
                  <c:v>-4.3245117535699524</c:v>
                </c:pt>
                <c:pt idx="409">
                  <c:v>-4.3513853580201793</c:v>
                </c:pt>
                <c:pt idx="410">
                  <c:v>-4.6492100658950921</c:v>
                </c:pt>
                <c:pt idx="411">
                  <c:v>-4.6569580240097883</c:v>
                </c:pt>
                <c:pt idx="412">
                  <c:v>-4.8834145606724624</c:v>
                </c:pt>
                <c:pt idx="413">
                  <c:v>-4.6305591400585806</c:v>
                </c:pt>
                <c:pt idx="414">
                  <c:v>-4.6212239017968288</c:v>
                </c:pt>
                <c:pt idx="415">
                  <c:v>-4.6726567249307669</c:v>
                </c:pt>
                <c:pt idx="416">
                  <c:v>-4.6796929470664672</c:v>
                </c:pt>
                <c:pt idx="417">
                  <c:v>-4.9826904564299754</c:v>
                </c:pt>
                <c:pt idx="418">
                  <c:v>-5.0061199539408516</c:v>
                </c:pt>
                <c:pt idx="419">
                  <c:v>-4.939023555342092</c:v>
                </c:pt>
                <c:pt idx="420">
                  <c:v>-5.2405287057397292</c:v>
                </c:pt>
                <c:pt idx="421">
                  <c:v>-5.3691791830758913</c:v>
                </c:pt>
                <c:pt idx="422">
                  <c:v>-5.3735136959126208</c:v>
                </c:pt>
                <c:pt idx="423">
                  <c:v>-5.1925983391426627</c:v>
                </c:pt>
                <c:pt idx="424">
                  <c:v>-4.7771266278395901</c:v>
                </c:pt>
                <c:pt idx="425">
                  <c:v>-4.5388993880573212</c:v>
                </c:pt>
                <c:pt idx="426">
                  <c:v>-4.3008963460718324</c:v>
                </c:pt>
                <c:pt idx="427">
                  <c:v>-3.7079181061730484</c:v>
                </c:pt>
                <c:pt idx="428">
                  <c:v>-3.7904042108128069</c:v>
                </c:pt>
                <c:pt idx="429">
                  <c:v>-3.6494460368487145</c:v>
                </c:pt>
                <c:pt idx="430">
                  <c:v>-3.4477015382705534</c:v>
                </c:pt>
                <c:pt idx="431">
                  <c:v>-3.1332380872623116</c:v>
                </c:pt>
                <c:pt idx="432">
                  <c:v>-2.9311547544941159</c:v>
                </c:pt>
                <c:pt idx="433">
                  <c:v>-2.7466298168516441</c:v>
                </c:pt>
                <c:pt idx="434">
                  <c:v>-2.6875332277567994</c:v>
                </c:pt>
                <c:pt idx="435">
                  <c:v>-2.4179589448898731</c:v>
                </c:pt>
                <c:pt idx="436">
                  <c:v>-1.8585246515286475</c:v>
                </c:pt>
                <c:pt idx="437">
                  <c:v>-1.7360300174339911</c:v>
                </c:pt>
                <c:pt idx="438">
                  <c:v>-1.825241380132185</c:v>
                </c:pt>
                <c:pt idx="439">
                  <c:v>-1.8162335953451907</c:v>
                </c:pt>
                <c:pt idx="440">
                  <c:v>-1.4482300119169165</c:v>
                </c:pt>
                <c:pt idx="441">
                  <c:v>-1.4512069545808357</c:v>
                </c:pt>
                <c:pt idx="442">
                  <c:v>-1.333495666280097</c:v>
                </c:pt>
                <c:pt idx="443">
                  <c:v>-1.1531032475487699</c:v>
                </c:pt>
                <c:pt idx="444">
                  <c:v>-1.1511932463037764</c:v>
                </c:pt>
                <c:pt idx="445">
                  <c:v>-1.1946854723787714</c:v>
                </c:pt>
                <c:pt idx="446">
                  <c:v>-1.4268389525137253</c:v>
                </c:pt>
                <c:pt idx="447">
                  <c:v>-1.5491810561187029</c:v>
                </c:pt>
                <c:pt idx="448">
                  <c:v>-1.1935982520737107</c:v>
                </c:pt>
                <c:pt idx="449">
                  <c:v>-1.441188343453587</c:v>
                </c:pt>
                <c:pt idx="450">
                  <c:v>-1.6020744462660319</c:v>
                </c:pt>
                <c:pt idx="451">
                  <c:v>-1.5988694515028454</c:v>
                </c:pt>
                <c:pt idx="452">
                  <c:v>-2.0079947180123074</c:v>
                </c:pt>
                <c:pt idx="453">
                  <c:v>-2.2654520827667786</c:v>
                </c:pt>
                <c:pt idx="454">
                  <c:v>-2.7044818007289537</c:v>
                </c:pt>
                <c:pt idx="455">
                  <c:v>-3.1160293827152237</c:v>
                </c:pt>
                <c:pt idx="456">
                  <c:v>-3.2600227191090996</c:v>
                </c:pt>
                <c:pt idx="457">
                  <c:v>-3.4799925615521783</c:v>
                </c:pt>
                <c:pt idx="458">
                  <c:v>-3.1020232344532022</c:v>
                </c:pt>
                <c:pt idx="459">
                  <c:v>-2.3301673592989696</c:v>
                </c:pt>
                <c:pt idx="460">
                  <c:v>-1.9630992492932406</c:v>
                </c:pt>
                <c:pt idx="461">
                  <c:v>-1.9207108465327809</c:v>
                </c:pt>
                <c:pt idx="462">
                  <c:v>-1.1754903778527284</c:v>
                </c:pt>
                <c:pt idx="463">
                  <c:v>-1.5512457245540392</c:v>
                </c:pt>
                <c:pt idx="464">
                  <c:v>-1.3453606812106591</c:v>
                </c:pt>
                <c:pt idx="465">
                  <c:v>-1.4188627760651353</c:v>
                </c:pt>
                <c:pt idx="466">
                  <c:v>-1.5910569848386795</c:v>
                </c:pt>
                <c:pt idx="467">
                  <c:v>-0.90756706585469527</c:v>
                </c:pt>
                <c:pt idx="468">
                  <c:v>-0.88405216202476844</c:v>
                </c:pt>
                <c:pt idx="469">
                  <c:v>-0.43290732940542315</c:v>
                </c:pt>
                <c:pt idx="470">
                  <c:v>-0.9416664926622853</c:v>
                </c:pt>
                <c:pt idx="471">
                  <c:v>-1.0391695234757008</c:v>
                </c:pt>
                <c:pt idx="472">
                  <c:v>-1.3481779864712953</c:v>
                </c:pt>
                <c:pt idx="473">
                  <c:v>-1.6363273498499271</c:v>
                </c:pt>
                <c:pt idx="474">
                  <c:v>-1.5522136146922267</c:v>
                </c:pt>
                <c:pt idx="475">
                  <c:v>-1.8554234086467436</c:v>
                </c:pt>
                <c:pt idx="476">
                  <c:v>-2.0104300224814753</c:v>
                </c:pt>
                <c:pt idx="477">
                  <c:v>-1.7188507558805228</c:v>
                </c:pt>
                <c:pt idx="478">
                  <c:v>-1.2053173266387762</c:v>
                </c:pt>
                <c:pt idx="479">
                  <c:v>0.12794302538983593</c:v>
                </c:pt>
                <c:pt idx="480">
                  <c:v>-0.26457435159552983</c:v>
                </c:pt>
                <c:pt idx="481">
                  <c:v>-0.23360510134991183</c:v>
                </c:pt>
                <c:pt idx="482">
                  <c:v>-0.43103985011860596</c:v>
                </c:pt>
                <c:pt idx="483">
                  <c:v>8.2783570424665692E-2</c:v>
                </c:pt>
                <c:pt idx="484">
                  <c:v>-0.16677045166010943</c:v>
                </c:pt>
                <c:pt idx="485">
                  <c:v>-2.2003654436161937E-2</c:v>
                </c:pt>
                <c:pt idx="486">
                  <c:v>-0.35438430071148858</c:v>
                </c:pt>
                <c:pt idx="487">
                  <c:v>-0.81714793826563414</c:v>
                </c:pt>
                <c:pt idx="488">
                  <c:v>-0.96430230658668792</c:v>
                </c:pt>
                <c:pt idx="489">
                  <c:v>-0.70360597162724992</c:v>
                </c:pt>
                <c:pt idx="490">
                  <c:v>-0.55684632908005904</c:v>
                </c:pt>
                <c:pt idx="491">
                  <c:v>-0.81593668385072227</c:v>
                </c:pt>
                <c:pt idx="492">
                  <c:v>-1.2247711696034969</c:v>
                </c:pt>
                <c:pt idx="493">
                  <c:v>-1.3329096486277343</c:v>
                </c:pt>
                <c:pt idx="494">
                  <c:v>-1.0328300958590735</c:v>
                </c:pt>
                <c:pt idx="495">
                  <c:v>-1.0568612183971977</c:v>
                </c:pt>
                <c:pt idx="496">
                  <c:v>-0.93323020244052868</c:v>
                </c:pt>
                <c:pt idx="497">
                  <c:v>-0.840607003671209</c:v>
                </c:pt>
                <c:pt idx="498">
                  <c:v>0.22097753610180046</c:v>
                </c:pt>
                <c:pt idx="499">
                  <c:v>0.31442030878863919</c:v>
                </c:pt>
                <c:pt idx="500">
                  <c:v>0.13087480831861625</c:v>
                </c:pt>
                <c:pt idx="501">
                  <c:v>-9.4790831211685134E-2</c:v>
                </c:pt>
                <c:pt idx="502">
                  <c:v>0.52079195199258999</c:v>
                </c:pt>
                <c:pt idx="503">
                  <c:v>0.71126704511415173</c:v>
                </c:pt>
                <c:pt idx="504">
                  <c:v>0.65532980573551902</c:v>
                </c:pt>
                <c:pt idx="505">
                  <c:v>0.35401986049627931</c:v>
                </c:pt>
                <c:pt idx="506">
                  <c:v>0.36191468956414757</c:v>
                </c:pt>
                <c:pt idx="507">
                  <c:v>0.46285845782374485</c:v>
                </c:pt>
                <c:pt idx="508">
                  <c:v>0.75818213701299786</c:v>
                </c:pt>
                <c:pt idx="509">
                  <c:v>0.41746888188058523</c:v>
                </c:pt>
                <c:pt idx="510">
                  <c:v>0.45592549807386373</c:v>
                </c:pt>
                <c:pt idx="511">
                  <c:v>0.86768195274239857</c:v>
                </c:pt>
                <c:pt idx="512">
                  <c:v>0.68941278049297483</c:v>
                </c:pt>
                <c:pt idx="513">
                  <c:v>1.0341126457476932</c:v>
                </c:pt>
                <c:pt idx="514">
                  <c:v>1.0174464298814694</c:v>
                </c:pt>
                <c:pt idx="515">
                  <c:v>1.0340274900697251</c:v>
                </c:pt>
                <c:pt idx="516">
                  <c:v>1.0661965996806126</c:v>
                </c:pt>
                <c:pt idx="517">
                  <c:v>1.4657871424775499</c:v>
                </c:pt>
                <c:pt idx="518">
                  <c:v>1.3113110624412063</c:v>
                </c:pt>
                <c:pt idx="519">
                  <c:v>1.4037713003834353</c:v>
                </c:pt>
                <c:pt idx="520">
                  <c:v>1.2479199403307255</c:v>
                </c:pt>
                <c:pt idx="521">
                  <c:v>1.2386467018333776</c:v>
                </c:pt>
                <c:pt idx="522">
                  <c:v>0.74845565557761162</c:v>
                </c:pt>
                <c:pt idx="523">
                  <c:v>1.1681842088848302</c:v>
                </c:pt>
                <c:pt idx="524">
                  <c:v>1.268585978205264</c:v>
                </c:pt>
                <c:pt idx="525">
                  <c:v>1.9143652120443695</c:v>
                </c:pt>
                <c:pt idx="526">
                  <c:v>2.0237804289092263</c:v>
                </c:pt>
                <c:pt idx="527">
                  <c:v>2.3983591653214815</c:v>
                </c:pt>
                <c:pt idx="528">
                  <c:v>2.1965427851340253</c:v>
                </c:pt>
                <c:pt idx="529">
                  <c:v>2.4215469541444197</c:v>
                </c:pt>
                <c:pt idx="530">
                  <c:v>2.3079360919977892</c:v>
                </c:pt>
                <c:pt idx="531">
                  <c:v>2.5104516443055624</c:v>
                </c:pt>
                <c:pt idx="532">
                  <c:v>2.5954589725334198</c:v>
                </c:pt>
                <c:pt idx="533">
                  <c:v>2.6951103759649566</c:v>
                </c:pt>
                <c:pt idx="534">
                  <c:v>2.6965627870307749</c:v>
                </c:pt>
                <c:pt idx="535">
                  <c:v>2.880283328466104</c:v>
                </c:pt>
                <c:pt idx="536">
                  <c:v>2.6023971565317008</c:v>
                </c:pt>
                <c:pt idx="537">
                  <c:v>2.1972970656492459</c:v>
                </c:pt>
                <c:pt idx="538">
                  <c:v>2.5920586750139489</c:v>
                </c:pt>
                <c:pt idx="539">
                  <c:v>2.6173551176591423</c:v>
                </c:pt>
                <c:pt idx="540">
                  <c:v>3.1393665239510895</c:v>
                </c:pt>
                <c:pt idx="541">
                  <c:v>3.4486672181735796</c:v>
                </c:pt>
                <c:pt idx="542">
                  <c:v>3.8008046951280714</c:v>
                </c:pt>
                <c:pt idx="543">
                  <c:v>3.5671292946320197</c:v>
                </c:pt>
                <c:pt idx="544">
                  <c:v>3.6778911480471348</c:v>
                </c:pt>
                <c:pt idx="545">
                  <c:v>3.8183417205018726</c:v>
                </c:pt>
                <c:pt idx="546">
                  <c:v>4.1260874104155718</c:v>
                </c:pt>
                <c:pt idx="547">
                  <c:v>4.2469636668235422</c:v>
                </c:pt>
                <c:pt idx="548">
                  <c:v>4.2304631074157841</c:v>
                </c:pt>
                <c:pt idx="549">
                  <c:v>4.1175675372813467</c:v>
                </c:pt>
                <c:pt idx="550">
                  <c:v>4.397715809168802</c:v>
                </c:pt>
                <c:pt idx="551">
                  <c:v>4.404539287493181</c:v>
                </c:pt>
                <c:pt idx="552">
                  <c:v>4.6117108120670602</c:v>
                </c:pt>
                <c:pt idx="553">
                  <c:v>4.4853487116254245</c:v>
                </c:pt>
                <c:pt idx="554">
                  <c:v>4.3389178334703633</c:v>
                </c:pt>
                <c:pt idx="555">
                  <c:v>4.2349304556476044</c:v>
                </c:pt>
                <c:pt idx="556">
                  <c:v>4.1417833045733117</c:v>
                </c:pt>
                <c:pt idx="557">
                  <c:v>3.9369016256028884</c:v>
                </c:pt>
                <c:pt idx="558">
                  <c:v>3.422580364317771</c:v>
                </c:pt>
                <c:pt idx="559">
                  <c:v>3.4254389911249379</c:v>
                </c:pt>
                <c:pt idx="560">
                  <c:v>3.7645793146593176</c:v>
                </c:pt>
                <c:pt idx="561">
                  <c:v>3.587524751220025</c:v>
                </c:pt>
                <c:pt idx="562">
                  <c:v>3.0445368079089272</c:v>
                </c:pt>
                <c:pt idx="563">
                  <c:v>3.2970992708010769</c:v>
                </c:pt>
                <c:pt idx="564">
                  <c:v>3.4117274466753202</c:v>
                </c:pt>
                <c:pt idx="565">
                  <c:v>3.4416818005448659</c:v>
                </c:pt>
                <c:pt idx="566">
                  <c:v>3.4154596113405264</c:v>
                </c:pt>
                <c:pt idx="567">
                  <c:v>3.5159703085202869</c:v>
                </c:pt>
                <c:pt idx="568">
                  <c:v>3.1943052709716717</c:v>
                </c:pt>
                <c:pt idx="569">
                  <c:v>3.2622878046109145</c:v>
                </c:pt>
                <c:pt idx="570">
                  <c:v>3.1354383517320819</c:v>
                </c:pt>
                <c:pt idx="571">
                  <c:v>3.0008400441273673</c:v>
                </c:pt>
                <c:pt idx="572">
                  <c:v>2.89542293911208</c:v>
                </c:pt>
                <c:pt idx="573">
                  <c:v>2.9028263147503033</c:v>
                </c:pt>
                <c:pt idx="574">
                  <c:v>2.6803500951678614</c:v>
                </c:pt>
                <c:pt idx="575">
                  <c:v>2.6016385780338456</c:v>
                </c:pt>
                <c:pt idx="576">
                  <c:v>2.7079913145060144</c:v>
                </c:pt>
                <c:pt idx="577">
                  <c:v>2.8472167278525196</c:v>
                </c:pt>
                <c:pt idx="578">
                  <c:v>2.9102751423226669</c:v>
                </c:pt>
                <c:pt idx="579">
                  <c:v>3.1273313660382454</c:v>
                </c:pt>
                <c:pt idx="580">
                  <c:v>3.2213636991274273</c:v>
                </c:pt>
                <c:pt idx="581">
                  <c:v>3.129775983298257</c:v>
                </c:pt>
                <c:pt idx="582">
                  <c:v>2.9219462497866027</c:v>
                </c:pt>
                <c:pt idx="583">
                  <c:v>2.8582196511290578</c:v>
                </c:pt>
                <c:pt idx="584">
                  <c:v>3.0486336118398514</c:v>
                </c:pt>
                <c:pt idx="585">
                  <c:v>3.0649721688817229</c:v>
                </c:pt>
                <c:pt idx="586">
                  <c:v>3.0378115616293266</c:v>
                </c:pt>
                <c:pt idx="587">
                  <c:v>2.9985513470663658</c:v>
                </c:pt>
                <c:pt idx="588">
                  <c:v>2.7964549177370031</c:v>
                </c:pt>
                <c:pt idx="589">
                  <c:v>2.5892775860988122</c:v>
                </c:pt>
                <c:pt idx="590">
                  <c:v>2.6605694411542196</c:v>
                </c:pt>
                <c:pt idx="591">
                  <c:v>2.8470067179117931</c:v>
                </c:pt>
                <c:pt idx="592">
                  <c:v>3.1680944824077328</c:v>
                </c:pt>
                <c:pt idx="593">
                  <c:v>3.3890798042414572</c:v>
                </c:pt>
                <c:pt idx="594">
                  <c:v>3.4944340614949732</c:v>
                </c:pt>
                <c:pt idx="595">
                  <c:v>3.5386560630340602</c:v>
                </c:pt>
                <c:pt idx="596">
                  <c:v>3.5355626985179369</c:v>
                </c:pt>
                <c:pt idx="597">
                  <c:v>3.4946496375876297</c:v>
                </c:pt>
                <c:pt idx="598">
                  <c:v>3.3678196376752139</c:v>
                </c:pt>
                <c:pt idx="599">
                  <c:v>3.4001967510478588</c:v>
                </c:pt>
                <c:pt idx="600">
                  <c:v>3.282430502255163</c:v>
                </c:pt>
                <c:pt idx="601">
                  <c:v>3.2154517467158792</c:v>
                </c:pt>
                <c:pt idx="602">
                  <c:v>3.0939631989042251</c:v>
                </c:pt>
                <c:pt idx="603">
                  <c:v>3.2960203282876375</c:v>
                </c:pt>
                <c:pt idx="604">
                  <c:v>3.3685963951528661</c:v>
                </c:pt>
                <c:pt idx="605">
                  <c:v>3.4785204038676358</c:v>
                </c:pt>
                <c:pt idx="606">
                  <c:v>3.6047446541111299</c:v>
                </c:pt>
                <c:pt idx="607">
                  <c:v>3.2547666995127749</c:v>
                </c:pt>
                <c:pt idx="608">
                  <c:v>3.254043496143955</c:v>
                </c:pt>
                <c:pt idx="609">
                  <c:v>3.2339983828652126</c:v>
                </c:pt>
                <c:pt idx="610">
                  <c:v>3.3986840390556412</c:v>
                </c:pt>
                <c:pt idx="611">
                  <c:v>3.5615947214807395</c:v>
                </c:pt>
                <c:pt idx="612">
                  <c:v>3.6488313671014097</c:v>
                </c:pt>
                <c:pt idx="613">
                  <c:v>3.6856366184579921</c:v>
                </c:pt>
                <c:pt idx="614">
                  <c:v>3.5742270024864089</c:v>
                </c:pt>
                <c:pt idx="615">
                  <c:v>3.5629988083595725</c:v>
                </c:pt>
                <c:pt idx="616">
                  <c:v>3.6253730864027331</c:v>
                </c:pt>
                <c:pt idx="617">
                  <c:v>3.5309930804240865</c:v>
                </c:pt>
                <c:pt idx="618">
                  <c:v>3.5780521499231734</c:v>
                </c:pt>
                <c:pt idx="619">
                  <c:v>3.5615566936594525</c:v>
                </c:pt>
                <c:pt idx="620">
                  <c:v>3.5463739597019961</c:v>
                </c:pt>
                <c:pt idx="621">
                  <c:v>3.5850681932483517</c:v>
                </c:pt>
                <c:pt idx="622">
                  <c:v>3.6340140829176715</c:v>
                </c:pt>
                <c:pt idx="623">
                  <c:v>3.8443562411392449</c:v>
                </c:pt>
                <c:pt idx="624">
                  <c:v>4.0102814740040236</c:v>
                </c:pt>
                <c:pt idx="625">
                  <c:v>4.0751046165078098</c:v>
                </c:pt>
                <c:pt idx="626">
                  <c:v>4.0428677417033567</c:v>
                </c:pt>
                <c:pt idx="627">
                  <c:v>4.0671597074749402</c:v>
                </c:pt>
                <c:pt idx="628">
                  <c:v>3.9746997954831533</c:v>
                </c:pt>
                <c:pt idx="629">
                  <c:v>3.9486043657829031</c:v>
                </c:pt>
                <c:pt idx="630">
                  <c:v>4.1522096634455865</c:v>
                </c:pt>
                <c:pt idx="631">
                  <c:v>4.1866797819914687</c:v>
                </c:pt>
                <c:pt idx="632">
                  <c:v>4.2253252063109903</c:v>
                </c:pt>
                <c:pt idx="633">
                  <c:v>3.945742850155221</c:v>
                </c:pt>
                <c:pt idx="634">
                  <c:v>3.7760960246441058</c:v>
                </c:pt>
                <c:pt idx="635">
                  <c:v>3.7691166504411524</c:v>
                </c:pt>
                <c:pt idx="636">
                  <c:v>3.8969787362401282</c:v>
                </c:pt>
                <c:pt idx="637">
                  <c:v>4.0446277119610956</c:v>
                </c:pt>
                <c:pt idx="638">
                  <c:v>4.1900989046791723</c:v>
                </c:pt>
                <c:pt idx="639">
                  <c:v>4.3544829327469214</c:v>
                </c:pt>
                <c:pt idx="640">
                  <c:v>4.6105837670221392</c:v>
                </c:pt>
                <c:pt idx="641">
                  <c:v>4.6965251387809799</c:v>
                </c:pt>
                <c:pt idx="642">
                  <c:v>4.8506456030633585</c:v>
                </c:pt>
                <c:pt idx="643">
                  <c:v>4.9361751541927941</c:v>
                </c:pt>
                <c:pt idx="644">
                  <c:v>4.9923144316088806</c:v>
                </c:pt>
                <c:pt idx="645">
                  <c:v>4.9474740695895356</c:v>
                </c:pt>
                <c:pt idx="646">
                  <c:v>4.9881502338065733</c:v>
                </c:pt>
                <c:pt idx="647">
                  <c:v>4.870507577678997</c:v>
                </c:pt>
                <c:pt idx="648">
                  <c:v>4.2315607581326296</c:v>
                </c:pt>
                <c:pt idx="649">
                  <c:v>4.2848394117013644</c:v>
                </c:pt>
                <c:pt idx="650">
                  <c:v>4.432615630604305</c:v>
                </c:pt>
                <c:pt idx="651">
                  <c:v>4.3948480855614056</c:v>
                </c:pt>
                <c:pt idx="652">
                  <c:v>4.4788504811988918</c:v>
                </c:pt>
                <c:pt idx="653">
                  <c:v>4.277332416171264</c:v>
                </c:pt>
                <c:pt idx="654">
                  <c:v>4.3365478863317222</c:v>
                </c:pt>
                <c:pt idx="655">
                  <c:v>4.2907303786382558</c:v>
                </c:pt>
                <c:pt idx="656">
                  <c:v>4.197004256813222</c:v>
                </c:pt>
                <c:pt idx="657">
                  <c:v>4.2209673920540496</c:v>
                </c:pt>
                <c:pt idx="658">
                  <c:v>4.0288957217917956</c:v>
                </c:pt>
                <c:pt idx="659">
                  <c:v>3.8952235778233821</c:v>
                </c:pt>
                <c:pt idx="660">
                  <c:v>4.0548763276471016</c:v>
                </c:pt>
                <c:pt idx="661">
                  <c:v>3.8645252228668783</c:v>
                </c:pt>
                <c:pt idx="662">
                  <c:v>3.7471990981538399</c:v>
                </c:pt>
                <c:pt idx="663">
                  <c:v>3.8062022040686023</c:v>
                </c:pt>
                <c:pt idx="664">
                  <c:v>4.0991705618175782</c:v>
                </c:pt>
                <c:pt idx="665">
                  <c:v>4.0231829075509005</c:v>
                </c:pt>
                <c:pt idx="666">
                  <c:v>3.9695337278367138</c:v>
                </c:pt>
                <c:pt idx="667">
                  <c:v>3.9512620221760146</c:v>
                </c:pt>
                <c:pt idx="668">
                  <c:v>4.1490909357556198</c:v>
                </c:pt>
                <c:pt idx="669">
                  <c:v>3.8768398655762715</c:v>
                </c:pt>
                <c:pt idx="670">
                  <c:v>3.5856207867111389</c:v>
                </c:pt>
                <c:pt idx="671">
                  <c:v>3.5301812460424591</c:v>
                </c:pt>
                <c:pt idx="672">
                  <c:v>3.4663275767314672</c:v>
                </c:pt>
                <c:pt idx="673">
                  <c:v>3.4471148291829472</c:v>
                </c:pt>
                <c:pt idx="674">
                  <c:v>3.7321362043339126</c:v>
                </c:pt>
                <c:pt idx="675">
                  <c:v>3.6073052553327685</c:v>
                </c:pt>
                <c:pt idx="676">
                  <c:v>3.5769369840320868</c:v>
                </c:pt>
                <c:pt idx="677">
                  <c:v>3.3372663952431045</c:v>
                </c:pt>
                <c:pt idx="678">
                  <c:v>3.2728257860401313</c:v>
                </c:pt>
                <c:pt idx="679">
                  <c:v>3.4093310830328911</c:v>
                </c:pt>
                <c:pt idx="680">
                  <c:v>3.3306132740765091</c:v>
                </c:pt>
                <c:pt idx="681">
                  <c:v>3.244872152702071</c:v>
                </c:pt>
                <c:pt idx="682">
                  <c:v>3.3046803950345618</c:v>
                </c:pt>
                <c:pt idx="683">
                  <c:v>3.2833388159881047</c:v>
                </c:pt>
                <c:pt idx="684">
                  <c:v>3.3382774742149697</c:v>
                </c:pt>
                <c:pt idx="685">
                  <c:v>3.1522915101943476</c:v>
                </c:pt>
                <c:pt idx="686">
                  <c:v>3.0959959415656235</c:v>
                </c:pt>
                <c:pt idx="687">
                  <c:v>2.9903834509170006</c:v>
                </c:pt>
                <c:pt idx="688">
                  <c:v>2.756290087929095</c:v>
                </c:pt>
                <c:pt idx="689">
                  <c:v>2.4804684612106653</c:v>
                </c:pt>
                <c:pt idx="690">
                  <c:v>2.3485753713001003</c:v>
                </c:pt>
                <c:pt idx="691">
                  <c:v>2.375683643924813</c:v>
                </c:pt>
                <c:pt idx="692">
                  <c:v>2.4763552044328176</c:v>
                </c:pt>
                <c:pt idx="693">
                  <c:v>2.4761670860346876</c:v>
                </c:pt>
                <c:pt idx="694">
                  <c:v>2.7299517913764308</c:v>
                </c:pt>
                <c:pt idx="695">
                  <c:v>2.7145275392718284</c:v>
                </c:pt>
                <c:pt idx="696">
                  <c:v>2.8321835683562617</c:v>
                </c:pt>
                <c:pt idx="697">
                  <c:v>2.739281842177764</c:v>
                </c:pt>
                <c:pt idx="698">
                  <c:v>2.8415247527391543</c:v>
                </c:pt>
                <c:pt idx="699">
                  <c:v>2.7135276026849628</c:v>
                </c:pt>
                <c:pt idx="700">
                  <c:v>2.6405912750003151</c:v>
                </c:pt>
                <c:pt idx="701">
                  <c:v>2.4836676655608221</c:v>
                </c:pt>
                <c:pt idx="702">
                  <c:v>2.2404207726110914</c:v>
                </c:pt>
                <c:pt idx="703">
                  <c:v>2.073583186148428</c:v>
                </c:pt>
                <c:pt idx="704">
                  <c:v>2.2047515623275693</c:v>
                </c:pt>
                <c:pt idx="705">
                  <c:v>2.1411057921921617</c:v>
                </c:pt>
                <c:pt idx="706">
                  <c:v>2.1793158999812299</c:v>
                </c:pt>
                <c:pt idx="707">
                  <c:v>2.1402293551160749</c:v>
                </c:pt>
                <c:pt idx="708">
                  <c:v>2.1365654567081238</c:v>
                </c:pt>
                <c:pt idx="709">
                  <c:v>2.1603709192463865</c:v>
                </c:pt>
                <c:pt idx="710">
                  <c:v>2.2600815042292144</c:v>
                </c:pt>
                <c:pt idx="711">
                  <c:v>2.0324158527302441</c:v>
                </c:pt>
                <c:pt idx="712">
                  <c:v>2.0088210924465684</c:v>
                </c:pt>
                <c:pt idx="713">
                  <c:v>1.7388510198445162</c:v>
                </c:pt>
                <c:pt idx="714">
                  <c:v>1.5681894691357137</c:v>
                </c:pt>
                <c:pt idx="715">
                  <c:v>1.4696108739830562</c:v>
                </c:pt>
                <c:pt idx="716">
                  <c:v>1.2142204286725571</c:v>
                </c:pt>
                <c:pt idx="717">
                  <c:v>0.90374844845391589</c:v>
                </c:pt>
                <c:pt idx="718">
                  <c:v>0.75944747757707542</c:v>
                </c:pt>
                <c:pt idx="719">
                  <c:v>0.72100347677834942</c:v>
                </c:pt>
                <c:pt idx="720">
                  <c:v>0.84266511866501892</c:v>
                </c:pt>
                <c:pt idx="721">
                  <c:v>0.92925446309319204</c:v>
                </c:pt>
                <c:pt idx="722">
                  <c:v>1.0207740263348812</c:v>
                </c:pt>
                <c:pt idx="723">
                  <c:v>0.92666841038410586</c:v>
                </c:pt>
                <c:pt idx="724">
                  <c:v>0.68233323250045586</c:v>
                </c:pt>
                <c:pt idx="725">
                  <c:v>0.72891144124790663</c:v>
                </c:pt>
                <c:pt idx="726">
                  <c:v>0.64690022021841631</c:v>
                </c:pt>
                <c:pt idx="727">
                  <c:v>0.52396955487676367</c:v>
                </c:pt>
                <c:pt idx="728">
                  <c:v>0.38443641117489846</c:v>
                </c:pt>
                <c:pt idx="729">
                  <c:v>0.2004265821860873</c:v>
                </c:pt>
                <c:pt idx="730">
                  <c:v>0.21574085745624136</c:v>
                </c:pt>
                <c:pt idx="731">
                  <c:v>6.2022210704050347E-2</c:v>
                </c:pt>
                <c:pt idx="732">
                  <c:v>1.9629169167003576E-2</c:v>
                </c:pt>
                <c:pt idx="733">
                  <c:v>0.1445593114143908</c:v>
                </c:pt>
                <c:pt idx="734">
                  <c:v>7.423872995827567E-2</c:v>
                </c:pt>
                <c:pt idx="735">
                  <c:v>1.3833139809212185E-3</c:v>
                </c:pt>
                <c:pt idx="736">
                  <c:v>-0.10027842345289392</c:v>
                </c:pt>
                <c:pt idx="737">
                  <c:v>1.2920641321058848E-2</c:v>
                </c:pt>
                <c:pt idx="738">
                  <c:v>-7.0127866243739567E-2</c:v>
                </c:pt>
                <c:pt idx="739">
                  <c:v>0.10990015290692062</c:v>
                </c:pt>
                <c:pt idx="740">
                  <c:v>0.12218127818373627</c:v>
                </c:pt>
                <c:pt idx="741">
                  <c:v>0.15156782400457311</c:v>
                </c:pt>
                <c:pt idx="742">
                  <c:v>0.18232890045237532</c:v>
                </c:pt>
                <c:pt idx="743">
                  <c:v>4.7031143138107245E-2</c:v>
                </c:pt>
                <c:pt idx="744">
                  <c:v>0.14359614904306348</c:v>
                </c:pt>
                <c:pt idx="745">
                  <c:v>0.13245798665766109</c:v>
                </c:pt>
                <c:pt idx="746">
                  <c:v>0.25899817240750461</c:v>
                </c:pt>
                <c:pt idx="747">
                  <c:v>0.29878592341010662</c:v>
                </c:pt>
                <c:pt idx="748">
                  <c:v>0.25764395224750924</c:v>
                </c:pt>
                <c:pt idx="749">
                  <c:v>0.26554930488557388</c:v>
                </c:pt>
                <c:pt idx="750">
                  <c:v>0.37636336519350705</c:v>
                </c:pt>
                <c:pt idx="751">
                  <c:v>0.34509368436632976</c:v>
                </c:pt>
                <c:pt idx="752">
                  <c:v>0.24486477645489982</c:v>
                </c:pt>
                <c:pt idx="753">
                  <c:v>0.32116714658111811</c:v>
                </c:pt>
                <c:pt idx="754">
                  <c:v>0.40863732956682425</c:v>
                </c:pt>
                <c:pt idx="755">
                  <c:v>0.47867268223135745</c:v>
                </c:pt>
                <c:pt idx="756">
                  <c:v>0.6141393290713415</c:v>
                </c:pt>
                <c:pt idx="757">
                  <c:v>0.69646297528327683</c:v>
                </c:pt>
                <c:pt idx="758">
                  <c:v>0.80252423628979819</c:v>
                </c:pt>
                <c:pt idx="759">
                  <c:v>0.78276367540172265</c:v>
                </c:pt>
                <c:pt idx="760">
                  <c:v>0.74870695750390326</c:v>
                </c:pt>
                <c:pt idx="761">
                  <c:v>0.80993944522202355</c:v>
                </c:pt>
                <c:pt idx="762">
                  <c:v>0.78438365871794979</c:v>
                </c:pt>
                <c:pt idx="763">
                  <c:v>0.69464605322167416</c:v>
                </c:pt>
                <c:pt idx="764">
                  <c:v>0.62437242735109655</c:v>
                </c:pt>
                <c:pt idx="765">
                  <c:v>0.67755602369161472</c:v>
                </c:pt>
                <c:pt idx="766">
                  <c:v>0.57009755369465553</c:v>
                </c:pt>
                <c:pt idx="767">
                  <c:v>0.5515612426502976</c:v>
                </c:pt>
                <c:pt idx="768">
                  <c:v>0.56761550045512099</c:v>
                </c:pt>
                <c:pt idx="769">
                  <c:v>0.47179566019786473</c:v>
                </c:pt>
                <c:pt idx="770">
                  <c:v>0.30335934430592548</c:v>
                </c:pt>
                <c:pt idx="771">
                  <c:v>0.32768091615274475</c:v>
                </c:pt>
                <c:pt idx="772">
                  <c:v>0.21501905741044297</c:v>
                </c:pt>
                <c:pt idx="773">
                  <c:v>0.25461185744843834</c:v>
                </c:pt>
                <c:pt idx="774">
                  <c:v>0.20768904488941323</c:v>
                </c:pt>
                <c:pt idx="775">
                  <c:v>0.19181850426424735</c:v>
                </c:pt>
                <c:pt idx="776">
                  <c:v>0.12637206728400549</c:v>
                </c:pt>
                <c:pt idx="777">
                  <c:v>3.8433080846738306E-2</c:v>
                </c:pt>
                <c:pt idx="778">
                  <c:v>-3.3398520137267532E-2</c:v>
                </c:pt>
                <c:pt idx="779">
                  <c:v>-3.104679885434089E-2</c:v>
                </c:pt>
                <c:pt idx="780">
                  <c:v>-6.9928305679597208E-2</c:v>
                </c:pt>
                <c:pt idx="781">
                  <c:v>-0.15718819233037348</c:v>
                </c:pt>
                <c:pt idx="782">
                  <c:v>-5.3957016231689206E-2</c:v>
                </c:pt>
                <c:pt idx="783">
                  <c:v>-5.4200012571883451E-3</c:v>
                </c:pt>
                <c:pt idx="784">
                  <c:v>5.8718733350034816E-2</c:v>
                </c:pt>
                <c:pt idx="785">
                  <c:v>0.37422543790717178</c:v>
                </c:pt>
                <c:pt idx="786">
                  <c:v>0.60637998349577527</c:v>
                </c:pt>
                <c:pt idx="787">
                  <c:v>0.68584179120978717</c:v>
                </c:pt>
                <c:pt idx="788">
                  <c:v>0.57853614207285875</c:v>
                </c:pt>
                <c:pt idx="789">
                  <c:v>0.48273698330195369</c:v>
                </c:pt>
                <c:pt idx="790">
                  <c:v>0.62740875267120211</c:v>
                </c:pt>
                <c:pt idx="791">
                  <c:v>0.51879026859387345</c:v>
                </c:pt>
                <c:pt idx="792">
                  <c:v>0.50409069284235175</c:v>
                </c:pt>
                <c:pt idx="793">
                  <c:v>0.5709525543628633</c:v>
                </c:pt>
                <c:pt idx="794">
                  <c:v>0.83565831355902542</c:v>
                </c:pt>
                <c:pt idx="795">
                  <c:v>0.75399347649161419</c:v>
                </c:pt>
                <c:pt idx="796">
                  <c:v>0.73723792305725822</c:v>
                </c:pt>
                <c:pt idx="797">
                  <c:v>0.81803600697864831</c:v>
                </c:pt>
                <c:pt idx="798">
                  <c:v>0.81191994828144176</c:v>
                </c:pt>
                <c:pt idx="799">
                  <c:v>0.90014573792578867</c:v>
                </c:pt>
                <c:pt idx="800">
                  <c:v>0.82479406665331434</c:v>
                </c:pt>
                <c:pt idx="801">
                  <c:v>0.88009582321455426</c:v>
                </c:pt>
                <c:pt idx="802">
                  <c:v>1.0424275801292402</c:v>
                </c:pt>
                <c:pt idx="803">
                  <c:v>1.007973898598794</c:v>
                </c:pt>
                <c:pt idx="804">
                  <c:v>1.0059867505541287</c:v>
                </c:pt>
                <c:pt idx="805">
                  <c:v>0.78373142048452415</c:v>
                </c:pt>
                <c:pt idx="806">
                  <c:v>0.75037785163459603</c:v>
                </c:pt>
                <c:pt idx="807">
                  <c:v>0.46747184974752654</c:v>
                </c:pt>
                <c:pt idx="808">
                  <c:v>9.5666651182650261E-2</c:v>
                </c:pt>
                <c:pt idx="809">
                  <c:v>-7.9728071279218715E-2</c:v>
                </c:pt>
                <c:pt idx="810">
                  <c:v>-0.35898695238553269</c:v>
                </c:pt>
                <c:pt idx="811">
                  <c:v>-0.24961461110187538</c:v>
                </c:pt>
                <c:pt idx="812">
                  <c:v>-0.14565520673902149</c:v>
                </c:pt>
                <c:pt idx="813">
                  <c:v>-6.4645721701581962E-2</c:v>
                </c:pt>
                <c:pt idx="814">
                  <c:v>-3.2592198356643738E-2</c:v>
                </c:pt>
                <c:pt idx="815">
                  <c:v>-3.5043754143910491E-2</c:v>
                </c:pt>
                <c:pt idx="816">
                  <c:v>9.150142875980842E-2</c:v>
                </c:pt>
                <c:pt idx="817">
                  <c:v>0.11682562216516625</c:v>
                </c:pt>
                <c:pt idx="818">
                  <c:v>0.11236333187898889</c:v>
                </c:pt>
                <c:pt idx="819">
                  <c:v>-5.3895018613872331E-2</c:v>
                </c:pt>
                <c:pt idx="820">
                  <c:v>6.4376915493832912E-2</c:v>
                </c:pt>
                <c:pt idx="821">
                  <c:v>-2.2453700427520584E-3</c:v>
                </c:pt>
                <c:pt idx="822">
                  <c:v>8.5609572681117949E-2</c:v>
                </c:pt>
                <c:pt idx="823">
                  <c:v>-4.4736730863056996E-2</c:v>
                </c:pt>
                <c:pt idx="824">
                  <c:v>-5.2491759028681917E-2</c:v>
                </c:pt>
                <c:pt idx="825">
                  <c:v>8.3723818244458889E-2</c:v>
                </c:pt>
                <c:pt idx="826">
                  <c:v>0.3214720996376233</c:v>
                </c:pt>
                <c:pt idx="827">
                  <c:v>0.4665226905488748</c:v>
                </c:pt>
                <c:pt idx="828">
                  <c:v>0.31183214965148248</c:v>
                </c:pt>
                <c:pt idx="829">
                  <c:v>0.22121920508496998</c:v>
                </c:pt>
                <c:pt idx="830">
                  <c:v>0.19515536206873851</c:v>
                </c:pt>
                <c:pt idx="831">
                  <c:v>0.20046584212922927</c:v>
                </c:pt>
                <c:pt idx="832">
                  <c:v>0.19940484359610414</c:v>
                </c:pt>
                <c:pt idx="833">
                  <c:v>0.23124123227826079</c:v>
                </c:pt>
                <c:pt idx="834">
                  <c:v>0.38693742501408074</c:v>
                </c:pt>
                <c:pt idx="835">
                  <c:v>0.6083717019312479</c:v>
                </c:pt>
                <c:pt idx="836">
                  <c:v>0.96314476446279418</c:v>
                </c:pt>
                <c:pt idx="837">
                  <c:v>1.2435612388941084</c:v>
                </c:pt>
                <c:pt idx="838">
                  <c:v>1.4230620598765773</c:v>
                </c:pt>
                <c:pt idx="839">
                  <c:v>1.5426885535128851</c:v>
                </c:pt>
                <c:pt idx="840">
                  <c:v>1.5179158209640748</c:v>
                </c:pt>
                <c:pt idx="841">
                  <c:v>1.5067105869755097</c:v>
                </c:pt>
                <c:pt idx="842">
                  <c:v>1.5531421613443881</c:v>
                </c:pt>
                <c:pt idx="843">
                  <c:v>1.489679199462878</c:v>
                </c:pt>
                <c:pt idx="844">
                  <c:v>1.4744042909193456</c:v>
                </c:pt>
                <c:pt idx="845">
                  <c:v>1.3670923175499323</c:v>
                </c:pt>
                <c:pt idx="846">
                  <c:v>1.3982813092410318</c:v>
                </c:pt>
                <c:pt idx="847">
                  <c:v>1.4958617281118285</c:v>
                </c:pt>
                <c:pt idx="848">
                  <c:v>1.5809441739594101</c:v>
                </c:pt>
                <c:pt idx="849">
                  <c:v>1.6425415781321968</c:v>
                </c:pt>
                <c:pt idx="850">
                  <c:v>1.8185490900908519</c:v>
                </c:pt>
                <c:pt idx="851">
                  <c:v>1.8663644203158964</c:v>
                </c:pt>
                <c:pt idx="852">
                  <c:v>1.7876543777582947</c:v>
                </c:pt>
                <c:pt idx="853">
                  <c:v>2.0333270346097185</c:v>
                </c:pt>
                <c:pt idx="854">
                  <c:v>2.0562394925994925</c:v>
                </c:pt>
                <c:pt idx="855">
                  <c:v>2.042624237268754</c:v>
                </c:pt>
                <c:pt idx="856">
                  <c:v>2.1724297966639345</c:v>
                </c:pt>
                <c:pt idx="857">
                  <c:v>2.2594744012224353</c:v>
                </c:pt>
                <c:pt idx="858">
                  <c:v>2.4366170885875476</c:v>
                </c:pt>
                <c:pt idx="859">
                  <c:v>2.5379858478610462</c:v>
                </c:pt>
                <c:pt idx="860">
                  <c:v>2.6584183393946872</c:v>
                </c:pt>
                <c:pt idx="861">
                  <c:v>2.5651228844254632</c:v>
                </c:pt>
                <c:pt idx="862">
                  <c:v>2.5046141078849633</c:v>
                </c:pt>
                <c:pt idx="863">
                  <c:v>2.3559462149020254</c:v>
                </c:pt>
                <c:pt idx="864">
                  <c:v>2.4270309701996489</c:v>
                </c:pt>
                <c:pt idx="865">
                  <c:v>2.4706426233237706</c:v>
                </c:pt>
                <c:pt idx="866">
                  <c:v>2.5357828962140188</c:v>
                </c:pt>
                <c:pt idx="867">
                  <c:v>2.537440104833244</c:v>
                </c:pt>
                <c:pt idx="868">
                  <c:v>2.5366611884401875</c:v>
                </c:pt>
                <c:pt idx="869">
                  <c:v>2.6675227869634952</c:v>
                </c:pt>
                <c:pt idx="870">
                  <c:v>2.6275915015519646</c:v>
                </c:pt>
                <c:pt idx="871">
                  <c:v>2.5314352461754579</c:v>
                </c:pt>
                <c:pt idx="872">
                  <c:v>2.3035210914829412</c:v>
                </c:pt>
                <c:pt idx="873">
                  <c:v>2.4084335184568837</c:v>
                </c:pt>
                <c:pt idx="874">
                  <c:v>2.3178666052367429</c:v>
                </c:pt>
                <c:pt idx="875">
                  <c:v>2.2469435854066142</c:v>
                </c:pt>
                <c:pt idx="876">
                  <c:v>2.1904759623473806</c:v>
                </c:pt>
                <c:pt idx="877">
                  <c:v>2.0796365472679343</c:v>
                </c:pt>
                <c:pt idx="878">
                  <c:v>2.097247397777549</c:v>
                </c:pt>
                <c:pt idx="879">
                  <c:v>2.0941441847632762</c:v>
                </c:pt>
                <c:pt idx="880">
                  <c:v>2.1045419807265646</c:v>
                </c:pt>
                <c:pt idx="881">
                  <c:v>1.9137314178268847</c:v>
                </c:pt>
                <c:pt idx="882">
                  <c:v>1.7778741946895198</c:v>
                </c:pt>
                <c:pt idx="883">
                  <c:v>1.68545602277659</c:v>
                </c:pt>
                <c:pt idx="884">
                  <c:v>1.6138085691977679</c:v>
                </c:pt>
                <c:pt idx="885">
                  <c:v>1.6594390483001704</c:v>
                </c:pt>
                <c:pt idx="886">
                  <c:v>1.3177699279891306</c:v>
                </c:pt>
                <c:pt idx="887">
                  <c:v>1.3305964326692932</c:v>
                </c:pt>
                <c:pt idx="888">
                  <c:v>1.4858636347565246</c:v>
                </c:pt>
                <c:pt idx="889">
                  <c:v>1.4071047928371043</c:v>
                </c:pt>
                <c:pt idx="890">
                  <c:v>1.2127414993607497</c:v>
                </c:pt>
                <c:pt idx="891">
                  <c:v>1.0589205152263255</c:v>
                </c:pt>
                <c:pt idx="892">
                  <c:v>1.1987627030684971</c:v>
                </c:pt>
                <c:pt idx="893">
                  <c:v>1.2089833500290235</c:v>
                </c:pt>
                <c:pt idx="894">
                  <c:v>1.3610271576446578</c:v>
                </c:pt>
                <c:pt idx="895">
                  <c:v>1.3898407426221693</c:v>
                </c:pt>
                <c:pt idx="896">
                  <c:v>1.3021086866277962</c:v>
                </c:pt>
                <c:pt idx="897">
                  <c:v>1.2140714154025127</c:v>
                </c:pt>
                <c:pt idx="898">
                  <c:v>0.94669654876597731</c:v>
                </c:pt>
                <c:pt idx="899">
                  <c:v>0.80019692600659431</c:v>
                </c:pt>
                <c:pt idx="900">
                  <c:v>0.43965715613576123</c:v>
                </c:pt>
                <c:pt idx="901">
                  <c:v>7.0267254308756952E-2</c:v>
                </c:pt>
                <c:pt idx="902">
                  <c:v>-6.1668410130822873E-2</c:v>
                </c:pt>
                <c:pt idx="903">
                  <c:v>0.18543929546384699</c:v>
                </c:pt>
                <c:pt idx="904">
                  <c:v>0.49920958504744384</c:v>
                </c:pt>
                <c:pt idx="905">
                  <c:v>0.50153750930018048</c:v>
                </c:pt>
                <c:pt idx="906">
                  <c:v>0.51457653504685064</c:v>
                </c:pt>
                <c:pt idx="907">
                  <c:v>0.58302344387185101</c:v>
                </c:pt>
                <c:pt idx="908">
                  <c:v>0.41567557032985952</c:v>
                </c:pt>
                <c:pt idx="909">
                  <c:v>0.2835999325423012</c:v>
                </c:pt>
                <c:pt idx="910">
                  <c:v>0.14743210717090696</c:v>
                </c:pt>
                <c:pt idx="911">
                  <c:v>0.10628747028658841</c:v>
                </c:pt>
                <c:pt idx="912">
                  <c:v>4.2605122887802944E-2</c:v>
                </c:pt>
                <c:pt idx="913">
                  <c:v>-4.4949181028036453E-2</c:v>
                </c:pt>
                <c:pt idx="914">
                  <c:v>-3.891831804060332E-2</c:v>
                </c:pt>
                <c:pt idx="915">
                  <c:v>-0.19754366640559795</c:v>
                </c:pt>
                <c:pt idx="916">
                  <c:v>-0.42184341050942314</c:v>
                </c:pt>
                <c:pt idx="917">
                  <c:v>-0.92003676075745666</c:v>
                </c:pt>
                <c:pt idx="918">
                  <c:v>-0.93601024052303416</c:v>
                </c:pt>
                <c:pt idx="919">
                  <c:v>-1.3382864833723256</c:v>
                </c:pt>
                <c:pt idx="920">
                  <c:v>-1.687264754483403</c:v>
                </c:pt>
                <c:pt idx="921">
                  <c:v>-1.8955157331252968</c:v>
                </c:pt>
                <c:pt idx="922">
                  <c:v>-1.7632253705797059</c:v>
                </c:pt>
                <c:pt idx="923">
                  <c:v>-1.7608825861673323</c:v>
                </c:pt>
                <c:pt idx="924">
                  <c:v>-1.9426355049335122</c:v>
                </c:pt>
                <c:pt idx="925">
                  <c:v>-2.1262571594000561</c:v>
                </c:pt>
                <c:pt idx="926">
                  <c:v>-2.2129973267935972</c:v>
                </c:pt>
                <c:pt idx="927">
                  <c:v>-2.5568667791573763</c:v>
                </c:pt>
                <c:pt idx="928">
                  <c:v>-2.6259498146083811</c:v>
                </c:pt>
                <c:pt idx="929">
                  <c:v>-2.8010206583226256</c:v>
                </c:pt>
                <c:pt idx="930">
                  <c:v>-2.750219495910565</c:v>
                </c:pt>
                <c:pt idx="931">
                  <c:v>-2.5876549196119081</c:v>
                </c:pt>
                <c:pt idx="932">
                  <c:v>-2.4905302356740138</c:v>
                </c:pt>
                <c:pt idx="933">
                  <c:v>-2.5337791098288216</c:v>
                </c:pt>
                <c:pt idx="934">
                  <c:v>-2.3550823972802308</c:v>
                </c:pt>
                <c:pt idx="935">
                  <c:v>-1.6819555840312541</c:v>
                </c:pt>
                <c:pt idx="936">
                  <c:v>-1.2945500839453805</c:v>
                </c:pt>
                <c:pt idx="937">
                  <c:v>-0.93899907057312371</c:v>
                </c:pt>
                <c:pt idx="938">
                  <c:v>-1.1172762986633882</c:v>
                </c:pt>
                <c:pt idx="939">
                  <c:v>-0.98219846830787194</c:v>
                </c:pt>
                <c:pt idx="940">
                  <c:v>-0.8335948601503681</c:v>
                </c:pt>
                <c:pt idx="941">
                  <c:v>-0.51890134378837294</c:v>
                </c:pt>
                <c:pt idx="942">
                  <c:v>-0.50350775830764716</c:v>
                </c:pt>
                <c:pt idx="943">
                  <c:v>-0.59736045661307535</c:v>
                </c:pt>
                <c:pt idx="944">
                  <c:v>-0.57981094160693092</c:v>
                </c:pt>
                <c:pt idx="945">
                  <c:v>-0.62902677442660859</c:v>
                </c:pt>
                <c:pt idx="946">
                  <c:v>-0.53356758340684596</c:v>
                </c:pt>
                <c:pt idx="947">
                  <c:v>-0.44752441618886968</c:v>
                </c:pt>
                <c:pt idx="948">
                  <c:v>-0.19160346335086445</c:v>
                </c:pt>
                <c:pt idx="949">
                  <c:v>-3.8949922709281937E-2</c:v>
                </c:pt>
                <c:pt idx="950">
                  <c:v>-7.0178205664258086E-2</c:v>
                </c:pt>
                <c:pt idx="951">
                  <c:v>-0.12734971646606991</c:v>
                </c:pt>
                <c:pt idx="952">
                  <c:v>-8.9498510302286297E-2</c:v>
                </c:pt>
                <c:pt idx="953">
                  <c:v>-0.13154026066548183</c:v>
                </c:pt>
                <c:pt idx="954">
                  <c:v>-7.0994703320909139E-2</c:v>
                </c:pt>
                <c:pt idx="955">
                  <c:v>-5.2558125179095602E-3</c:v>
                </c:pt>
                <c:pt idx="956">
                  <c:v>-8.8679064629666182E-2</c:v>
                </c:pt>
                <c:pt idx="957">
                  <c:v>-0.16522516381211391</c:v>
                </c:pt>
                <c:pt idx="958">
                  <c:v>-0.34190106762494638</c:v>
                </c:pt>
                <c:pt idx="959">
                  <c:v>-0.37470954143220375</c:v>
                </c:pt>
                <c:pt idx="960">
                  <c:v>-0.432186725153825</c:v>
                </c:pt>
                <c:pt idx="961">
                  <c:v>-0.59586842277687835</c:v>
                </c:pt>
                <c:pt idx="962">
                  <c:v>-0.8155408074050885</c:v>
                </c:pt>
                <c:pt idx="963">
                  <c:v>-0.85923091793311768</c:v>
                </c:pt>
                <c:pt idx="964">
                  <c:v>-0.85716951305709987</c:v>
                </c:pt>
                <c:pt idx="965">
                  <c:v>-0.78036093616510671</c:v>
                </c:pt>
                <c:pt idx="966">
                  <c:v>-0.58326680812605303</c:v>
                </c:pt>
                <c:pt idx="967">
                  <c:v>-0.58764691096326693</c:v>
                </c:pt>
                <c:pt idx="968">
                  <c:v>-0.64059248920646295</c:v>
                </c:pt>
                <c:pt idx="969">
                  <c:v>-0.72681980644907607</c:v>
                </c:pt>
                <c:pt idx="970">
                  <c:v>-0.70351850035697117</c:v>
                </c:pt>
                <c:pt idx="971">
                  <c:v>-0.70681515847239706</c:v>
                </c:pt>
                <c:pt idx="972">
                  <c:v>-0.76411721786115916</c:v>
                </c:pt>
                <c:pt idx="973">
                  <c:v>-0.69803888967734984</c:v>
                </c:pt>
                <c:pt idx="974">
                  <c:v>-0.65752890864151514</c:v>
                </c:pt>
                <c:pt idx="975">
                  <c:v>-0.68602464657529605</c:v>
                </c:pt>
                <c:pt idx="976">
                  <c:v>-0.6926388959294788</c:v>
                </c:pt>
                <c:pt idx="977">
                  <c:v>-0.8534216434797095</c:v>
                </c:pt>
                <c:pt idx="978">
                  <c:v>-1.0273468937709578</c:v>
                </c:pt>
                <c:pt idx="979">
                  <c:v>-1.1219813802045016</c:v>
                </c:pt>
                <c:pt idx="980">
                  <c:v>-1.0336019311821243</c:v>
                </c:pt>
                <c:pt idx="981">
                  <c:v>-1.100559988945317</c:v>
                </c:pt>
                <c:pt idx="982">
                  <c:v>-1.1553388334853532</c:v>
                </c:pt>
                <c:pt idx="983">
                  <c:v>-1.2008835751450977</c:v>
                </c:pt>
                <c:pt idx="984">
                  <c:v>-1.2144480282931767</c:v>
                </c:pt>
                <c:pt idx="985">
                  <c:v>-1.2431039017030752</c:v>
                </c:pt>
                <c:pt idx="986">
                  <c:v>-1.2560240961068625</c:v>
                </c:pt>
                <c:pt idx="987">
                  <c:v>-1.1336644752042482</c:v>
                </c:pt>
                <c:pt idx="988">
                  <c:v>-1.3406815217021033</c:v>
                </c:pt>
                <c:pt idx="989">
                  <c:v>-1.6162469029546274</c:v>
                </c:pt>
                <c:pt idx="990">
                  <c:v>-1.6709399626500969</c:v>
                </c:pt>
                <c:pt idx="991">
                  <c:v>-1.6704194462607742</c:v>
                </c:pt>
                <c:pt idx="992">
                  <c:v>-1.6350708888895564</c:v>
                </c:pt>
                <c:pt idx="993">
                  <c:v>-1.8039928646901906</c:v>
                </c:pt>
                <c:pt idx="994">
                  <c:v>-1.7895096469220966</c:v>
                </c:pt>
                <c:pt idx="995">
                  <c:v>-1.8127093889697028</c:v>
                </c:pt>
                <c:pt idx="996">
                  <c:v>-1.789979005029865</c:v>
                </c:pt>
                <c:pt idx="997">
                  <c:v>-1.8797073366013839</c:v>
                </c:pt>
                <c:pt idx="998">
                  <c:v>-1.9451886617176439</c:v>
                </c:pt>
                <c:pt idx="999">
                  <c:v>-1.9788232832600088</c:v>
                </c:pt>
                <c:pt idx="1000">
                  <c:v>-1.9469310111264504</c:v>
                </c:pt>
                <c:pt idx="1001">
                  <c:v>-1.9708828601541326</c:v>
                </c:pt>
                <c:pt idx="1002">
                  <c:v>-1.9617350191191161</c:v>
                </c:pt>
                <c:pt idx="1003">
                  <c:v>-1.8535749422430117</c:v>
                </c:pt>
                <c:pt idx="1004">
                  <c:v>-1.9204440527229878</c:v>
                </c:pt>
                <c:pt idx="1005">
                  <c:v>-1.8489281738016135</c:v>
                </c:pt>
                <c:pt idx="1006">
                  <c:v>-1.9204593325052677</c:v>
                </c:pt>
                <c:pt idx="1007">
                  <c:v>-1.8917484904685786</c:v>
                </c:pt>
                <c:pt idx="1008">
                  <c:v>-1.7727955964894924</c:v>
                </c:pt>
                <c:pt idx="1009">
                  <c:v>-1.6374320041854711</c:v>
                </c:pt>
                <c:pt idx="1010">
                  <c:v>-1.7253846481759789</c:v>
                </c:pt>
                <c:pt idx="1011">
                  <c:v>-1.7297016114158164</c:v>
                </c:pt>
                <c:pt idx="1012">
                  <c:v>-1.9108840499138717</c:v>
                </c:pt>
                <c:pt idx="1013">
                  <c:v>-1.9017964924312383</c:v>
                </c:pt>
                <c:pt idx="1014">
                  <c:v>-1.8818908826262646</c:v>
                </c:pt>
                <c:pt idx="1015">
                  <c:v>-1.9208847599018228</c:v>
                </c:pt>
                <c:pt idx="1016">
                  <c:v>-1.8150829789454599</c:v>
                </c:pt>
                <c:pt idx="1017">
                  <c:v>-1.6502898777236235</c:v>
                </c:pt>
                <c:pt idx="1018">
                  <c:v>-1.6561677453567683</c:v>
                </c:pt>
                <c:pt idx="1019">
                  <c:v>-1.4366904712318236</c:v>
                </c:pt>
                <c:pt idx="1020">
                  <c:v>-1.3374803838364111</c:v>
                </c:pt>
                <c:pt idx="1021">
                  <c:v>-1.1102971675516051</c:v>
                </c:pt>
                <c:pt idx="1022">
                  <c:v>-1.0351696356362599</c:v>
                </c:pt>
                <c:pt idx="1023">
                  <c:v>-1.0337189057206049</c:v>
                </c:pt>
                <c:pt idx="1024">
                  <c:v>-1.0606205095643568</c:v>
                </c:pt>
                <c:pt idx="1025">
                  <c:v>-1.0692130058521316</c:v>
                </c:pt>
                <c:pt idx="1026">
                  <c:v>-0.89157057032061349</c:v>
                </c:pt>
                <c:pt idx="1027">
                  <c:v>-0.87887820390653393</c:v>
                </c:pt>
                <c:pt idx="1028">
                  <c:v>-0.92769246961360108</c:v>
                </c:pt>
                <c:pt idx="1029">
                  <c:v>-0.94624176404098448</c:v>
                </c:pt>
                <c:pt idx="1030">
                  <c:v>-0.85487355047602964</c:v>
                </c:pt>
                <c:pt idx="1031">
                  <c:v>-0.74285306931503348</c:v>
                </c:pt>
                <c:pt idx="1032">
                  <c:v>-0.59276902153168531</c:v>
                </c:pt>
                <c:pt idx="1033">
                  <c:v>-0.41586323393052887</c:v>
                </c:pt>
                <c:pt idx="1034">
                  <c:v>-0.20459218301156573</c:v>
                </c:pt>
                <c:pt idx="1035">
                  <c:v>-0.36112017612989955</c:v>
                </c:pt>
                <c:pt idx="1036">
                  <c:v>-0.35625744818547922</c:v>
                </c:pt>
                <c:pt idx="1037">
                  <c:v>-0.22241777920576641</c:v>
                </c:pt>
                <c:pt idx="1038">
                  <c:v>-0.16751058941999356</c:v>
                </c:pt>
                <c:pt idx="1039">
                  <c:v>0.11400203687243197</c:v>
                </c:pt>
                <c:pt idx="1040">
                  <c:v>7.110818819880961E-2</c:v>
                </c:pt>
                <c:pt idx="1041">
                  <c:v>0.35676826083227553</c:v>
                </c:pt>
                <c:pt idx="1042">
                  <c:v>0.56981698976400408</c:v>
                </c:pt>
                <c:pt idx="1043">
                  <c:v>0.58962863219882455</c:v>
                </c:pt>
                <c:pt idx="1044">
                  <c:v>0.6971413682052594</c:v>
                </c:pt>
                <c:pt idx="1045">
                  <c:v>0.64317011493298926</c:v>
                </c:pt>
                <c:pt idx="1046">
                  <c:v>0.81920897758888012</c:v>
                </c:pt>
                <c:pt idx="1047">
                  <c:v>1.092423822776265</c:v>
                </c:pt>
                <c:pt idx="1048">
                  <c:v>1.2913517743942577</c:v>
                </c:pt>
                <c:pt idx="1049">
                  <c:v>1.5444392935183673</c:v>
                </c:pt>
                <c:pt idx="1050">
                  <c:v>2.1002164735167708</c:v>
                </c:pt>
                <c:pt idx="1051">
                  <c:v>2.3485876102093979</c:v>
                </c:pt>
                <c:pt idx="1052">
                  <c:v>2.5576708279403118</c:v>
                </c:pt>
                <c:pt idx="1053">
                  <c:v>2.6714647890068437</c:v>
                </c:pt>
                <c:pt idx="1054">
                  <c:v>3.0421106465064667</c:v>
                </c:pt>
                <c:pt idx="1055">
                  <c:v>3.1580782082463719</c:v>
                </c:pt>
                <c:pt idx="1056">
                  <c:v>3.119014410629422</c:v>
                </c:pt>
                <c:pt idx="1057">
                  <c:v>3.399016622215651</c:v>
                </c:pt>
                <c:pt idx="1058">
                  <c:v>3.5302824205548151</c:v>
                </c:pt>
                <c:pt idx="1059">
                  <c:v>3.4447303824652624</c:v>
                </c:pt>
                <c:pt idx="1060">
                  <c:v>3.3006912829206851</c:v>
                </c:pt>
                <c:pt idx="1061">
                  <c:v>3.2062291994038143</c:v>
                </c:pt>
                <c:pt idx="1062">
                  <c:v>3.0514861563129072</c:v>
                </c:pt>
                <c:pt idx="1063">
                  <c:v>2.8944737408568435</c:v>
                </c:pt>
                <c:pt idx="1064">
                  <c:v>3.0372335725565964</c:v>
                </c:pt>
                <c:pt idx="1065">
                  <c:v>3.1763677347900656</c:v>
                </c:pt>
                <c:pt idx="1066">
                  <c:v>3.0640930757300775</c:v>
                </c:pt>
                <c:pt idx="1067">
                  <c:v>3.1967511251904739</c:v>
                </c:pt>
                <c:pt idx="1068">
                  <c:v>3.1769404469510003</c:v>
                </c:pt>
                <c:pt idx="1069">
                  <c:v>3.1406535437084777</c:v>
                </c:pt>
                <c:pt idx="1070">
                  <c:v>3.1144879944922552</c:v>
                </c:pt>
                <c:pt idx="1071">
                  <c:v>3.1672440354331881</c:v>
                </c:pt>
                <c:pt idx="1072">
                  <c:v>3.1075497073680483</c:v>
                </c:pt>
                <c:pt idx="1073">
                  <c:v>2.8872764912026656</c:v>
                </c:pt>
                <c:pt idx="1074">
                  <c:v>2.8571117712330096</c:v>
                </c:pt>
                <c:pt idx="1075">
                  <c:v>2.7887507096417972</c:v>
                </c:pt>
                <c:pt idx="1076">
                  <c:v>2.8592521678979015</c:v>
                </c:pt>
                <c:pt idx="1077">
                  <c:v>2.8496839356929304</c:v>
                </c:pt>
                <c:pt idx="1078">
                  <c:v>2.8916121859951529</c:v>
                </c:pt>
                <c:pt idx="1079">
                  <c:v>3.032564809016542</c:v>
                </c:pt>
                <c:pt idx="1080">
                  <c:v>3.1187301980807693</c:v>
                </c:pt>
                <c:pt idx="1081">
                  <c:v>3.0435578771256373</c:v>
                </c:pt>
                <c:pt idx="1082">
                  <c:v>3.0512017972297203</c:v>
                </c:pt>
                <c:pt idx="1083">
                  <c:v>3.1283861856409745</c:v>
                </c:pt>
                <c:pt idx="1084">
                  <c:v>3.1512903438384692</c:v>
                </c:pt>
                <c:pt idx="1085">
                  <c:v>3.168798947358606</c:v>
                </c:pt>
                <c:pt idx="1086">
                  <c:v>3.2979235549401364</c:v>
                </c:pt>
                <c:pt idx="1087">
                  <c:v>3.3680591600163363</c:v>
                </c:pt>
                <c:pt idx="1088">
                  <c:v>3.2954277502697158</c:v>
                </c:pt>
                <c:pt idx="1089">
                  <c:v>3.4145099350162202</c:v>
                </c:pt>
                <c:pt idx="1090">
                  <c:v>3.3932320146816806</c:v>
                </c:pt>
                <c:pt idx="1091">
                  <c:v>3.1933505271521598</c:v>
                </c:pt>
                <c:pt idx="1092">
                  <c:v>3.0777154906051218</c:v>
                </c:pt>
                <c:pt idx="1093">
                  <c:v>3.2073230472579044</c:v>
                </c:pt>
                <c:pt idx="1094">
                  <c:v>3.1098991771748619</c:v>
                </c:pt>
                <c:pt idx="1095">
                  <c:v>3.1782773735975982</c:v>
                </c:pt>
                <c:pt idx="1096">
                  <c:v>3.1069576510460544</c:v>
                </c:pt>
                <c:pt idx="1097">
                  <c:v>3.0400100444693208</c:v>
                </c:pt>
                <c:pt idx="1098">
                  <c:v>3.1297576380382472</c:v>
                </c:pt>
                <c:pt idx="1099">
                  <c:v>3.1317899351641656</c:v>
                </c:pt>
                <c:pt idx="1100">
                  <c:v>3.1223047500885861</c:v>
                </c:pt>
                <c:pt idx="1101">
                  <c:v>3.1776193536650119</c:v>
                </c:pt>
                <c:pt idx="1102">
                  <c:v>3.0570703300236524</c:v>
                </c:pt>
                <c:pt idx="1103">
                  <c:v>2.9298843156012988</c:v>
                </c:pt>
                <c:pt idx="1104">
                  <c:v>3.009471598063028</c:v>
                </c:pt>
                <c:pt idx="1105">
                  <c:v>2.8619943922750455</c:v>
                </c:pt>
                <c:pt idx="1106">
                  <c:v>2.7871585599668931</c:v>
                </c:pt>
                <c:pt idx="1107">
                  <c:v>2.84283942528001</c:v>
                </c:pt>
                <c:pt idx="1108">
                  <c:v>3.0188283232536102</c:v>
                </c:pt>
                <c:pt idx="1109">
                  <c:v>3.0909550394074583</c:v>
                </c:pt>
                <c:pt idx="1110">
                  <c:v>3.219810031673386</c:v>
                </c:pt>
                <c:pt idx="1111">
                  <c:v>3.2421458438210635</c:v>
                </c:pt>
                <c:pt idx="1112">
                  <c:v>3.2351527281235186</c:v>
                </c:pt>
                <c:pt idx="1113">
                  <c:v>3.2344138407678784</c:v>
                </c:pt>
                <c:pt idx="1114">
                  <c:v>3.2517080576102462</c:v>
                </c:pt>
                <c:pt idx="1115">
                  <c:v>3.2108469662541994</c:v>
                </c:pt>
                <c:pt idx="1116">
                  <c:v>3.2979427685175997</c:v>
                </c:pt>
                <c:pt idx="1117">
                  <c:v>3.3113505430329493</c:v>
                </c:pt>
                <c:pt idx="1118">
                  <c:v>3.1578085576629675</c:v>
                </c:pt>
                <c:pt idx="1119">
                  <c:v>3.2487574126283709</c:v>
                </c:pt>
                <c:pt idx="1120">
                  <c:v>3.0989333041045204</c:v>
                </c:pt>
                <c:pt idx="1121">
                  <c:v>3.0155925505718995</c:v>
                </c:pt>
                <c:pt idx="1122">
                  <c:v>3.1488873175181773</c:v>
                </c:pt>
                <c:pt idx="1123">
                  <c:v>3.3262004144013635</c:v>
                </c:pt>
                <c:pt idx="1124">
                  <c:v>3.5151407546341291</c:v>
                </c:pt>
                <c:pt idx="1125">
                  <c:v>3.7177515261878895</c:v>
                </c:pt>
                <c:pt idx="1126">
                  <c:v>3.7850155233717055</c:v>
                </c:pt>
                <c:pt idx="1127">
                  <c:v>3.7748254823467535</c:v>
                </c:pt>
                <c:pt idx="1128">
                  <c:v>3.87611537354333</c:v>
                </c:pt>
                <c:pt idx="1129">
                  <c:v>3.7538075638806641</c:v>
                </c:pt>
                <c:pt idx="1130">
                  <c:v>3.7597387601081547</c:v>
                </c:pt>
                <c:pt idx="1131">
                  <c:v>3.8808431733728317</c:v>
                </c:pt>
                <c:pt idx="1132">
                  <c:v>4.0496654472094979</c:v>
                </c:pt>
                <c:pt idx="1133">
                  <c:v>4.193615894117757</c:v>
                </c:pt>
                <c:pt idx="1134">
                  <c:v>4.4401827853236799</c:v>
                </c:pt>
                <c:pt idx="1135">
                  <c:v>4.4260311920368283</c:v>
                </c:pt>
                <c:pt idx="1136">
                  <c:v>4.4642205779578283</c:v>
                </c:pt>
                <c:pt idx="1137">
                  <c:v>4.6497305314532644</c:v>
                </c:pt>
                <c:pt idx="1138">
                  <c:v>4.529669970025088</c:v>
                </c:pt>
                <c:pt idx="1139">
                  <c:v>4.7828982254689612</c:v>
                </c:pt>
                <c:pt idx="1140">
                  <c:v>4.8887742769433364</c:v>
                </c:pt>
                <c:pt idx="1141">
                  <c:v>5.035541428830193</c:v>
                </c:pt>
                <c:pt idx="1142">
                  <c:v>4.9295665703599933</c:v>
                </c:pt>
                <c:pt idx="1143">
                  <c:v>4.9715186422654272</c:v>
                </c:pt>
                <c:pt idx="1144">
                  <c:v>4.9079909250375753</c:v>
                </c:pt>
                <c:pt idx="1145">
                  <c:v>4.9398337242938952</c:v>
                </c:pt>
                <c:pt idx="1146">
                  <c:v>4.7592758266778619</c:v>
                </c:pt>
                <c:pt idx="1147">
                  <c:v>4.6729726319808611</c:v>
                </c:pt>
                <c:pt idx="1148">
                  <c:v>4.6219292810748192</c:v>
                </c:pt>
                <c:pt idx="1149">
                  <c:v>4.7340133873815686</c:v>
                </c:pt>
                <c:pt idx="1150">
                  <c:v>4.8789481206354681</c:v>
                </c:pt>
                <c:pt idx="1151">
                  <c:v>4.8035142694673656</c:v>
                </c:pt>
                <c:pt idx="1152">
                  <c:v>4.533301659761257</c:v>
                </c:pt>
                <c:pt idx="1153">
                  <c:v>4.541936502769202</c:v>
                </c:pt>
                <c:pt idx="1154">
                  <c:v>4.4237285401793569</c:v>
                </c:pt>
                <c:pt idx="1155">
                  <c:v>4.4125737902401792</c:v>
                </c:pt>
                <c:pt idx="1156">
                  <c:v>4.3929642212980218</c:v>
                </c:pt>
                <c:pt idx="1157">
                  <c:v>4.4337550250761595</c:v>
                </c:pt>
                <c:pt idx="1158">
                  <c:v>4.2465489032322443</c:v>
                </c:pt>
                <c:pt idx="1159">
                  <c:v>4.1013541402336475</c:v>
                </c:pt>
                <c:pt idx="1160">
                  <c:v>3.7833512035379622</c:v>
                </c:pt>
                <c:pt idx="1161">
                  <c:v>3.3836143597406378</c:v>
                </c:pt>
                <c:pt idx="1162">
                  <c:v>3.5070466490372598</c:v>
                </c:pt>
                <c:pt idx="1163">
                  <c:v>3.4084330237468667</c:v>
                </c:pt>
                <c:pt idx="1164">
                  <c:v>3.7240506682315302</c:v>
                </c:pt>
                <c:pt idx="1165">
                  <c:v>3.7879076004357777</c:v>
                </c:pt>
                <c:pt idx="1166">
                  <c:v>3.9710065162207768</c:v>
                </c:pt>
                <c:pt idx="1167">
                  <c:v>4.1212913136379958</c:v>
                </c:pt>
                <c:pt idx="1168">
                  <c:v>4.1051397880603915</c:v>
                </c:pt>
                <c:pt idx="1169">
                  <c:v>4.0583504422106929</c:v>
                </c:pt>
                <c:pt idx="1170">
                  <c:v>3.89850010410475</c:v>
                </c:pt>
                <c:pt idx="1171">
                  <c:v>3.7192088924489175</c:v>
                </c:pt>
                <c:pt idx="1172">
                  <c:v>3.5611795921667673</c:v>
                </c:pt>
                <c:pt idx="1173">
                  <c:v>3.6310064921695173</c:v>
                </c:pt>
                <c:pt idx="1174">
                  <c:v>3.6034395893560536</c:v>
                </c:pt>
                <c:pt idx="1175">
                  <c:v>3.6378433188437849</c:v>
                </c:pt>
                <c:pt idx="1176">
                  <c:v>3.3486917458824297</c:v>
                </c:pt>
                <c:pt idx="1177">
                  <c:v>3.2333711276191477</c:v>
                </c:pt>
                <c:pt idx="1178">
                  <c:v>2.9135002426385666</c:v>
                </c:pt>
                <c:pt idx="1179">
                  <c:v>2.8610589557405</c:v>
                </c:pt>
                <c:pt idx="1180">
                  <c:v>3.200909059634915</c:v>
                </c:pt>
                <c:pt idx="1181">
                  <c:v>3.1699371465844837</c:v>
                </c:pt>
                <c:pt idx="1182">
                  <c:v>3.0200372728469755</c:v>
                </c:pt>
                <c:pt idx="1183">
                  <c:v>3.0444272630868356</c:v>
                </c:pt>
                <c:pt idx="1184">
                  <c:v>3.0957029076431173</c:v>
                </c:pt>
                <c:pt idx="1185">
                  <c:v>3.4233667535482741</c:v>
                </c:pt>
                <c:pt idx="1186">
                  <c:v>3.4039921773647936</c:v>
                </c:pt>
                <c:pt idx="1187">
                  <c:v>3.4233402682208633</c:v>
                </c:pt>
                <c:pt idx="1188">
                  <c:v>3.2229384889310833</c:v>
                </c:pt>
                <c:pt idx="1189">
                  <c:v>3.0646807715498192</c:v>
                </c:pt>
                <c:pt idx="1190">
                  <c:v>2.9100574497864811</c:v>
                </c:pt>
                <c:pt idx="1191">
                  <c:v>2.9121854960113787</c:v>
                </c:pt>
                <c:pt idx="1192">
                  <c:v>2.8110987095235438</c:v>
                </c:pt>
                <c:pt idx="1193">
                  <c:v>2.5401441741884083</c:v>
                </c:pt>
                <c:pt idx="1194">
                  <c:v>2.3342243751001783</c:v>
                </c:pt>
                <c:pt idx="1195">
                  <c:v>2.449463515966416</c:v>
                </c:pt>
                <c:pt idx="1196">
                  <c:v>2.5147696546767908</c:v>
                </c:pt>
                <c:pt idx="1197">
                  <c:v>2.4176798877175325</c:v>
                </c:pt>
                <c:pt idx="1198">
                  <c:v>2.3809157273431052</c:v>
                </c:pt>
                <c:pt idx="1199">
                  <c:v>2.0237872894136841</c:v>
                </c:pt>
                <c:pt idx="1200">
                  <c:v>1.7044691006982871</c:v>
                </c:pt>
                <c:pt idx="1201">
                  <c:v>1.4851166352772454</c:v>
                </c:pt>
                <c:pt idx="1202">
                  <c:v>1.2590213105455661</c:v>
                </c:pt>
                <c:pt idx="1203">
                  <c:v>1.1029737680797889</c:v>
                </c:pt>
                <c:pt idx="1204">
                  <c:v>1.0598977370928817</c:v>
                </c:pt>
                <c:pt idx="1205">
                  <c:v>0.98115678315346211</c:v>
                </c:pt>
                <c:pt idx="1206">
                  <c:v>0.82275086150048682</c:v>
                </c:pt>
                <c:pt idx="1207">
                  <c:v>0.81765324757085367</c:v>
                </c:pt>
                <c:pt idx="1208">
                  <c:v>1.0086328252494272</c:v>
                </c:pt>
                <c:pt idx="1209">
                  <c:v>0.87280835145470392</c:v>
                </c:pt>
                <c:pt idx="1210">
                  <c:v>0.64570200766640351</c:v>
                </c:pt>
                <c:pt idx="1211">
                  <c:v>0.62850591930539068</c:v>
                </c:pt>
                <c:pt idx="1212">
                  <c:v>0.62395766123580643</c:v>
                </c:pt>
                <c:pt idx="1213">
                  <c:v>0.76026179328647592</c:v>
                </c:pt>
                <c:pt idx="1214">
                  <c:v>0.86456128850478187</c:v>
                </c:pt>
                <c:pt idx="1215">
                  <c:v>0.87338209090925123</c:v>
                </c:pt>
                <c:pt idx="1216">
                  <c:v>1.0289975210992759</c:v>
                </c:pt>
                <c:pt idx="1217">
                  <c:v>1.0073497003559602</c:v>
                </c:pt>
                <c:pt idx="1218">
                  <c:v>0.91649058965992869</c:v>
                </c:pt>
                <c:pt idx="1219">
                  <c:v>0.69074668894213487</c:v>
                </c:pt>
                <c:pt idx="1220">
                  <c:v>0.79738186573420289</c:v>
                </c:pt>
                <c:pt idx="1221">
                  <c:v>1.1320812034368719</c:v>
                </c:pt>
                <c:pt idx="1222">
                  <c:v>1.1410571332001398</c:v>
                </c:pt>
                <c:pt idx="1223">
                  <c:v>1.0984419096170113</c:v>
                </c:pt>
                <c:pt idx="1224">
                  <c:v>1.1868643371005361</c:v>
                </c:pt>
                <c:pt idx="1225">
                  <c:v>1.3787556712223759</c:v>
                </c:pt>
                <c:pt idx="1226">
                  <c:v>1.2814818068457405</c:v>
                </c:pt>
                <c:pt idx="1227">
                  <c:v>1.2109231744223519</c:v>
                </c:pt>
                <c:pt idx="1228">
                  <c:v>1.3879898690247516</c:v>
                </c:pt>
                <c:pt idx="1229">
                  <c:v>1.3783231213349127</c:v>
                </c:pt>
                <c:pt idx="1230">
                  <c:v>1.4615148805944826</c:v>
                </c:pt>
                <c:pt idx="1231">
                  <c:v>1.3412547711596581</c:v>
                </c:pt>
                <c:pt idx="1232">
                  <c:v>1.1027509401531717</c:v>
                </c:pt>
                <c:pt idx="1233">
                  <c:v>0.83659903822746673</c:v>
                </c:pt>
                <c:pt idx="1234">
                  <c:v>0.95383921882316247</c:v>
                </c:pt>
                <c:pt idx="1235">
                  <c:v>0.87939004809283727</c:v>
                </c:pt>
                <c:pt idx="1236">
                  <c:v>0.84184866221232402</c:v>
                </c:pt>
                <c:pt idx="1237">
                  <c:v>1.3141308600643771</c:v>
                </c:pt>
                <c:pt idx="1238">
                  <c:v>1.5601372224164749</c:v>
                </c:pt>
                <c:pt idx="1239">
                  <c:v>1.7782633664292731</c:v>
                </c:pt>
                <c:pt idx="1240">
                  <c:v>2.1672105733969667</c:v>
                </c:pt>
                <c:pt idx="1241">
                  <c:v>2.3396009197769607</c:v>
                </c:pt>
                <c:pt idx="1242">
                  <c:v>2.6047209099349402</c:v>
                </c:pt>
                <c:pt idx="1243">
                  <c:v>2.6086524203558903</c:v>
                </c:pt>
                <c:pt idx="1244">
                  <c:v>2.5892582328106988</c:v>
                </c:pt>
                <c:pt idx="1245">
                  <c:v>2.4612902658169284</c:v>
                </c:pt>
                <c:pt idx="1246">
                  <c:v>2.530426850157284</c:v>
                </c:pt>
                <c:pt idx="1247">
                  <c:v>2.8169840894686038</c:v>
                </c:pt>
                <c:pt idx="1248">
                  <c:v>2.8148853956326501</c:v>
                </c:pt>
                <c:pt idx="1249">
                  <c:v>2.7455709442233749</c:v>
                </c:pt>
                <c:pt idx="1250">
                  <c:v>2.553871549045009</c:v>
                </c:pt>
                <c:pt idx="1251">
                  <c:v>2.7917683567873079</c:v>
                </c:pt>
                <c:pt idx="1252">
                  <c:v>3.1673448768808861</c:v>
                </c:pt>
                <c:pt idx="1253">
                  <c:v>3.1107308335371235</c:v>
                </c:pt>
                <c:pt idx="1254">
                  <c:v>3.3066252922981061</c:v>
                </c:pt>
                <c:pt idx="1255">
                  <c:v>3.3766007791626622</c:v>
                </c:pt>
                <c:pt idx="1256">
                  <c:v>4.0450605377045568</c:v>
                </c:pt>
                <c:pt idx="1257">
                  <c:v>4.401559879727734</c:v>
                </c:pt>
                <c:pt idx="1258">
                  <c:v>4.3636039426750344</c:v>
                </c:pt>
                <c:pt idx="1259">
                  <c:v>4.7340011130667747</c:v>
                </c:pt>
                <c:pt idx="1260">
                  <c:v>4.8649719253993062</c:v>
                </c:pt>
                <c:pt idx="1261">
                  <c:v>4.8655866827756622</c:v>
                </c:pt>
                <c:pt idx="1262">
                  <c:v>4.9586125715049647</c:v>
                </c:pt>
                <c:pt idx="1263">
                  <c:v>4.6194711697064514</c:v>
                </c:pt>
                <c:pt idx="1264">
                  <c:v>4.9168741024293316</c:v>
                </c:pt>
                <c:pt idx="1265">
                  <c:v>4.8656924612376766</c:v>
                </c:pt>
                <c:pt idx="1266">
                  <c:v>4.7603239033183309</c:v>
                </c:pt>
                <c:pt idx="1267">
                  <c:v>4.530200302330547</c:v>
                </c:pt>
                <c:pt idx="1268">
                  <c:v>4.8881755129070914</c:v>
                </c:pt>
                <c:pt idx="1269">
                  <c:v>4.9501937865085601</c:v>
                </c:pt>
                <c:pt idx="1270">
                  <c:v>4.7615837676172026</c:v>
                </c:pt>
                <c:pt idx="1271">
                  <c:v>4.8510881279495726</c:v>
                </c:pt>
                <c:pt idx="1272">
                  <c:v>4.8382545460967359</c:v>
                </c:pt>
                <c:pt idx="1273">
                  <c:v>5.3760661828568921</c:v>
                </c:pt>
                <c:pt idx="1274">
                  <c:v>5.4715715556071709</c:v>
                </c:pt>
                <c:pt idx="1275">
                  <c:v>5.5491745555933694</c:v>
                </c:pt>
                <c:pt idx="1276">
                  <c:v>5.7420347407791299</c:v>
                </c:pt>
                <c:pt idx="1277">
                  <c:v>5.9722090225169531</c:v>
                </c:pt>
                <c:pt idx="1278">
                  <c:v>5.8092596903420191</c:v>
                </c:pt>
                <c:pt idx="1279">
                  <c:v>5.4534748593324807</c:v>
                </c:pt>
                <c:pt idx="1280">
                  <c:v>5.3326794552366783</c:v>
                </c:pt>
                <c:pt idx="1281">
                  <c:v>5.4832459476981263</c:v>
                </c:pt>
                <c:pt idx="1282">
                  <c:v>5.4294868166216608</c:v>
                </c:pt>
                <c:pt idx="1283">
                  <c:v>5.273280045957109</c:v>
                </c:pt>
                <c:pt idx="1284">
                  <c:v>5.2903139176204999</c:v>
                </c:pt>
                <c:pt idx="1285">
                  <c:v>5.4992438026934822</c:v>
                </c:pt>
                <c:pt idx="1286">
                  <c:v>5.3371878361774003</c:v>
                </c:pt>
                <c:pt idx="1287">
                  <c:v>4.9522801917722008</c:v>
                </c:pt>
                <c:pt idx="1288">
                  <c:v>4.7619662022863629</c:v>
                </c:pt>
                <c:pt idx="1289">
                  <c:v>4.4936033584009092</c:v>
                </c:pt>
                <c:pt idx="1290">
                  <c:v>4.3554297075857695</c:v>
                </c:pt>
                <c:pt idx="1291">
                  <c:v>4.5182628923061401</c:v>
                </c:pt>
                <c:pt idx="1292">
                  <c:v>4.6415560441213222</c:v>
                </c:pt>
                <c:pt idx="1293">
                  <c:v>4.5982233844504679</c:v>
                </c:pt>
                <c:pt idx="1294">
                  <c:v>4.6603733858026715</c:v>
                </c:pt>
                <c:pt idx="1295">
                  <c:v>4.6119699775254865</c:v>
                </c:pt>
                <c:pt idx="1296">
                  <c:v>4.5698331008436872</c:v>
                </c:pt>
                <c:pt idx="1297">
                  <c:v>4.9142806545744806</c:v>
                </c:pt>
                <c:pt idx="1298">
                  <c:v>4.9294895552150191</c:v>
                </c:pt>
                <c:pt idx="1299">
                  <c:v>4.9206931521849748</c:v>
                </c:pt>
                <c:pt idx="1300">
                  <c:v>4.9166993675721971</c:v>
                </c:pt>
                <c:pt idx="1301">
                  <c:v>5.1917159273314883</c:v>
                </c:pt>
                <c:pt idx="1302">
                  <c:v>5.4584218214835394</c:v>
                </c:pt>
                <c:pt idx="1303">
                  <c:v>5.3724862497036723</c:v>
                </c:pt>
                <c:pt idx="1304">
                  <c:v>5.3430883035613359</c:v>
                </c:pt>
                <c:pt idx="1305">
                  <c:v>5.4610506000911458</c:v>
                </c:pt>
                <c:pt idx="1306">
                  <c:v>6.1740279297418672</c:v>
                </c:pt>
                <c:pt idx="1307">
                  <c:v>6.6648256779453874</c:v>
                </c:pt>
                <c:pt idx="1308">
                  <c:v>6.4234346806705966</c:v>
                </c:pt>
                <c:pt idx="1309">
                  <c:v>7.0169232512283637</c:v>
                </c:pt>
                <c:pt idx="1310">
                  <c:v>6.7103776755043292</c:v>
                </c:pt>
                <c:pt idx="1311">
                  <c:v>6.8120547281186381</c:v>
                </c:pt>
                <c:pt idx="1312">
                  <c:v>6.9874695556406925</c:v>
                </c:pt>
                <c:pt idx="1313">
                  <c:v>7.2443362728968612</c:v>
                </c:pt>
                <c:pt idx="1314">
                  <c:v>7.7313245291995605</c:v>
                </c:pt>
                <c:pt idx="1315">
                  <c:v>7.7610242360440775</c:v>
                </c:pt>
                <c:pt idx="1316">
                  <c:v>7.7321822104814091</c:v>
                </c:pt>
                <c:pt idx="1317">
                  <c:v>7.4865706167627879</c:v>
                </c:pt>
                <c:pt idx="1318">
                  <c:v>6.9963252792763297</c:v>
                </c:pt>
                <c:pt idx="1319">
                  <c:v>6.4574565907476611</c:v>
                </c:pt>
                <c:pt idx="1320">
                  <c:v>5.7693884709104157</c:v>
                </c:pt>
                <c:pt idx="1321">
                  <c:v>6.3112863975513154</c:v>
                </c:pt>
                <c:pt idx="1322">
                  <c:v>6.5081375788684284</c:v>
                </c:pt>
                <c:pt idx="1323">
                  <c:v>5.9565428938606528</c:v>
                </c:pt>
                <c:pt idx="1324">
                  <c:v>6.138834044519613</c:v>
                </c:pt>
                <c:pt idx="1325">
                  <c:v>5.7193038986149958</c:v>
                </c:pt>
                <c:pt idx="1326">
                  <c:v>5.6627359772888868</c:v>
                </c:pt>
                <c:pt idx="1327">
                  <c:v>5.8095433953837139</c:v>
                </c:pt>
                <c:pt idx="1328">
                  <c:v>6.0715945220864516</c:v>
                </c:pt>
                <c:pt idx="1329">
                  <c:v>6.3384766135336621</c:v>
                </c:pt>
                <c:pt idx="1330">
                  <c:v>6.6159880206500929</c:v>
                </c:pt>
                <c:pt idx="1331">
                  <c:v>6.9164220079554717</c:v>
                </c:pt>
                <c:pt idx="1332">
                  <c:v>7.0078975009893343</c:v>
                </c:pt>
                <c:pt idx="1333">
                  <c:v>7.0016282861434247</c:v>
                </c:pt>
                <c:pt idx="1334">
                  <c:v>7.0331386596862666</c:v>
                </c:pt>
                <c:pt idx="1335">
                  <c:v>6.6619108756396166</c:v>
                </c:pt>
                <c:pt idx="1336">
                  <c:v>6.3048134117764576</c:v>
                </c:pt>
                <c:pt idx="1337">
                  <c:v>5.9225269034614758</c:v>
                </c:pt>
                <c:pt idx="1338">
                  <c:v>6.3402903604143006</c:v>
                </c:pt>
                <c:pt idx="1339">
                  <c:v>6.4547275193594231</c:v>
                </c:pt>
                <c:pt idx="1340">
                  <c:v>6.2831201344974659</c:v>
                </c:pt>
                <c:pt idx="1341">
                  <c:v>6.6392613983873288</c:v>
                </c:pt>
                <c:pt idx="1342">
                  <c:v>6.7956913264419692</c:v>
                </c:pt>
                <c:pt idx="1343">
                  <c:v>6.196996640083607</c:v>
                </c:pt>
                <c:pt idx="1344">
                  <c:v>5.8987326081576512</c:v>
                </c:pt>
                <c:pt idx="1345">
                  <c:v>5.4136694337997904</c:v>
                </c:pt>
                <c:pt idx="1346">
                  <c:v>5.6255164375837783</c:v>
                </c:pt>
                <c:pt idx="1347">
                  <c:v>5.4483930758795971</c:v>
                </c:pt>
                <c:pt idx="1348">
                  <c:v>5.6999659384699974</c:v>
                </c:pt>
                <c:pt idx="1349">
                  <c:v>6.1713994448306044</c:v>
                </c:pt>
                <c:pt idx="1350">
                  <c:v>6.1917325356396358</c:v>
                </c:pt>
                <c:pt idx="1351">
                  <c:v>6.0593405677108523</c:v>
                </c:pt>
                <c:pt idx="1352">
                  <c:v>6.2145587366811466</c:v>
                </c:pt>
                <c:pt idx="1353">
                  <c:v>6.3562658791513753</c:v>
                </c:pt>
                <c:pt idx="1354">
                  <c:v>6.6880812303981134</c:v>
                </c:pt>
                <c:pt idx="1355">
                  <c:v>7.2454541975315818</c:v>
                </c:pt>
                <c:pt idx="1356">
                  <c:v>7.372395429661645</c:v>
                </c:pt>
                <c:pt idx="1357">
                  <c:v>7.392125423431712</c:v>
                </c:pt>
                <c:pt idx="1358">
                  <c:v>7.4259653891115782</c:v>
                </c:pt>
                <c:pt idx="1359">
                  <c:v>7.7254922007526341</c:v>
                </c:pt>
                <c:pt idx="1360">
                  <c:v>8.0478215001411577</c:v>
                </c:pt>
                <c:pt idx="1361">
                  <c:v>8.0401871438727106</c:v>
                </c:pt>
                <c:pt idx="1362">
                  <c:v>7.8445169960751366</c:v>
                </c:pt>
                <c:pt idx="1363">
                  <c:v>7.8940456257241491</c:v>
                </c:pt>
                <c:pt idx="1364">
                  <c:v>7.9847097147454225</c:v>
                </c:pt>
                <c:pt idx="1365">
                  <c:v>8.3790232645931795</c:v>
                </c:pt>
                <c:pt idx="1366">
                  <c:v>8.3663718030833039</c:v>
                </c:pt>
                <c:pt idx="1367">
                  <c:v>8.4631689392659339</c:v>
                </c:pt>
                <c:pt idx="1368">
                  <c:v>8.8964450835089988</c:v>
                </c:pt>
                <c:pt idx="1369">
                  <c:v>8.7363516729245436</c:v>
                </c:pt>
                <c:pt idx="1370">
                  <c:v>8.803374083912205</c:v>
                </c:pt>
                <c:pt idx="1371">
                  <c:v>9.0384200037270173</c:v>
                </c:pt>
                <c:pt idx="1372">
                  <c:v>9.0951284270256352</c:v>
                </c:pt>
                <c:pt idx="1373">
                  <c:v>8.6658994861433705</c:v>
                </c:pt>
                <c:pt idx="1374">
                  <c:v>8.7130088586483669</c:v>
                </c:pt>
                <c:pt idx="1375">
                  <c:v>8.5702890698568073</c:v>
                </c:pt>
                <c:pt idx="1376">
                  <c:v>8.6027739313393816</c:v>
                </c:pt>
                <c:pt idx="1377">
                  <c:v>8.7463224751157131</c:v>
                </c:pt>
                <c:pt idx="1378">
                  <c:v>8.7658729058965541</c:v>
                </c:pt>
                <c:pt idx="1379">
                  <c:v>8.7954427960487447</c:v>
                </c:pt>
                <c:pt idx="1380">
                  <c:v>9.1342503570884883</c:v>
                </c:pt>
                <c:pt idx="1381">
                  <c:v>9.2644574989683708</c:v>
                </c:pt>
                <c:pt idx="1382">
                  <c:v>9.3593574238163288</c:v>
                </c:pt>
                <c:pt idx="1383">
                  <c:v>9.5081188659102178</c:v>
                </c:pt>
                <c:pt idx="1384">
                  <c:v>9.3878366347075612</c:v>
                </c:pt>
                <c:pt idx="1385">
                  <c:v>9.2575524283760391</c:v>
                </c:pt>
                <c:pt idx="1386">
                  <c:v>9.3409749754161719</c:v>
                </c:pt>
                <c:pt idx="1387">
                  <c:v>8.7162161184644713</c:v>
                </c:pt>
                <c:pt idx="1388">
                  <c:v>8.5190824369264906</c:v>
                </c:pt>
                <c:pt idx="1389">
                  <c:v>8.3670436921319915</c:v>
                </c:pt>
                <c:pt idx="1390">
                  <c:v>8.267259212769984</c:v>
                </c:pt>
                <c:pt idx="1391">
                  <c:v>8.3131249552519773</c:v>
                </c:pt>
                <c:pt idx="1392">
                  <c:v>8.3583344386750422</c:v>
                </c:pt>
                <c:pt idx="1393">
                  <c:v>8.7248928374687189</c:v>
                </c:pt>
                <c:pt idx="1394">
                  <c:v>8.543557144618747</c:v>
                </c:pt>
                <c:pt idx="1395">
                  <c:v>8.5643215934618979</c:v>
                </c:pt>
                <c:pt idx="1396">
                  <c:v>8.4113405903907665</c:v>
                </c:pt>
                <c:pt idx="1397">
                  <c:v>7.9438788187700036</c:v>
                </c:pt>
                <c:pt idx="1398">
                  <c:v>7.7913167727551107</c:v>
                </c:pt>
                <c:pt idx="1399">
                  <c:v>7.9903694672819467</c:v>
                </c:pt>
                <c:pt idx="1400">
                  <c:v>7.8330915674061989</c:v>
                </c:pt>
                <c:pt idx="1401">
                  <c:v>7.8049158079805858</c:v>
                </c:pt>
                <c:pt idx="1402">
                  <c:v>8.1076823954474833</c:v>
                </c:pt>
                <c:pt idx="1403">
                  <c:v>7.7527910705361016</c:v>
                </c:pt>
                <c:pt idx="1404">
                  <c:v>7.4846181567173549</c:v>
                </c:pt>
                <c:pt idx="1405">
                  <c:v>7.5557316076732004</c:v>
                </c:pt>
                <c:pt idx="1406">
                  <c:v>7.3731203879364955</c:v>
                </c:pt>
                <c:pt idx="1407">
                  <c:v>6.7007576072780326</c:v>
                </c:pt>
                <c:pt idx="1408">
                  <c:v>6.4276208850543064</c:v>
                </c:pt>
                <c:pt idx="1409">
                  <c:v>6.0196583768589695</c:v>
                </c:pt>
                <c:pt idx="1410">
                  <c:v>5.5475683009777033</c:v>
                </c:pt>
                <c:pt idx="1411">
                  <c:v>6.554417187087787</c:v>
                </c:pt>
                <c:pt idx="1412">
                  <c:v>6.8788024988909831</c:v>
                </c:pt>
                <c:pt idx="1413">
                  <c:v>6.7631350861573649</c:v>
                </c:pt>
                <c:pt idx="1414">
                  <c:v>6.2928951793023975</c:v>
                </c:pt>
                <c:pt idx="1415">
                  <c:v>5.7768420816215267</c:v>
                </c:pt>
                <c:pt idx="1416">
                  <c:v>5.2859678896924356</c:v>
                </c:pt>
                <c:pt idx="1417">
                  <c:v>4.8239000993561305</c:v>
                </c:pt>
                <c:pt idx="1418">
                  <c:v>4.8613426797868264</c:v>
                </c:pt>
                <c:pt idx="1419">
                  <c:v>5.2175847609366865</c:v>
                </c:pt>
                <c:pt idx="1420">
                  <c:v>4.84029061877989</c:v>
                </c:pt>
                <c:pt idx="1421">
                  <c:v>4.950559017214454</c:v>
                </c:pt>
                <c:pt idx="1422">
                  <c:v>5.1767038954152964</c:v>
                </c:pt>
                <c:pt idx="1423">
                  <c:v>5.1847531819799819</c:v>
                </c:pt>
                <c:pt idx="1424">
                  <c:v>4.5494522981220156</c:v>
                </c:pt>
                <c:pt idx="1425">
                  <c:v>4.1325117222892134</c:v>
                </c:pt>
                <c:pt idx="1426">
                  <c:v>3.912176812868235</c:v>
                </c:pt>
                <c:pt idx="1427">
                  <c:v>4.1613644920369701</c:v>
                </c:pt>
                <c:pt idx="1428">
                  <c:v>3.9516568847992852</c:v>
                </c:pt>
                <c:pt idx="1429">
                  <c:v>3.883867623940239</c:v>
                </c:pt>
                <c:pt idx="1430">
                  <c:v>3.8698964570918397</c:v>
                </c:pt>
                <c:pt idx="1431">
                  <c:v>3.4976101573990701</c:v>
                </c:pt>
                <c:pt idx="1432">
                  <c:v>3.3265814054401339</c:v>
                </c:pt>
                <c:pt idx="1433">
                  <c:v>3.2742865242666239</c:v>
                </c:pt>
                <c:pt idx="1434">
                  <c:v>3.3874188456581189</c:v>
                </c:pt>
                <c:pt idx="1435">
                  <c:v>3.4591044043700134</c:v>
                </c:pt>
                <c:pt idx="1436">
                  <c:v>3.2605790209599235</c:v>
                </c:pt>
                <c:pt idx="1437">
                  <c:v>2.8844406566506482</c:v>
                </c:pt>
                <c:pt idx="1438">
                  <c:v>2.8907989962645337</c:v>
                </c:pt>
                <c:pt idx="1439">
                  <c:v>2.8382730024183296</c:v>
                </c:pt>
                <c:pt idx="1440">
                  <c:v>2.93832847686001</c:v>
                </c:pt>
                <c:pt idx="1441">
                  <c:v>2.6272472059898262</c:v>
                </c:pt>
                <c:pt idx="1442">
                  <c:v>2.2472434150827487</c:v>
                </c:pt>
                <c:pt idx="1443">
                  <c:v>1.6662076956187057</c:v>
                </c:pt>
                <c:pt idx="1444">
                  <c:v>1.4877578598363661</c:v>
                </c:pt>
                <c:pt idx="1445">
                  <c:v>1.660580985433018</c:v>
                </c:pt>
                <c:pt idx="1446">
                  <c:v>1.8343096795193756</c:v>
                </c:pt>
                <c:pt idx="1447">
                  <c:v>1.5952920873325611</c:v>
                </c:pt>
                <c:pt idx="1448">
                  <c:v>1.4820649717453573</c:v>
                </c:pt>
                <c:pt idx="1449">
                  <c:v>1.7763852874616757</c:v>
                </c:pt>
                <c:pt idx="1450">
                  <c:v>2.2878215112908031</c:v>
                </c:pt>
                <c:pt idx="1451">
                  <c:v>2.3858509335527454</c:v>
                </c:pt>
                <c:pt idx="1452">
                  <c:v>2.656718739128622</c:v>
                </c:pt>
                <c:pt idx="1453">
                  <c:v>2.3707629943367463</c:v>
                </c:pt>
                <c:pt idx="1454">
                  <c:v>2.4366950930413447</c:v>
                </c:pt>
                <c:pt idx="1455">
                  <c:v>2.4602216195010222</c:v>
                </c:pt>
                <c:pt idx="1456">
                  <c:v>2.4906189840318214</c:v>
                </c:pt>
                <c:pt idx="1457">
                  <c:v>2.6545236172612308</c:v>
                </c:pt>
                <c:pt idx="1458">
                  <c:v>2.7009132263419833</c:v>
                </c:pt>
                <c:pt idx="1459">
                  <c:v>2.6753804224524615</c:v>
                </c:pt>
                <c:pt idx="1460">
                  <c:v>2.687395321873193</c:v>
                </c:pt>
                <c:pt idx="1461">
                  <c:v>2.7050595630999612</c:v>
                </c:pt>
                <c:pt idx="1462">
                  <c:v>2.7358675444462217</c:v>
                </c:pt>
                <c:pt idx="1463">
                  <c:v>2.8624796626498914</c:v>
                </c:pt>
                <c:pt idx="1464">
                  <c:v>2.9553193188958899</c:v>
                </c:pt>
                <c:pt idx="1465">
                  <c:v>3.2244034116812803</c:v>
                </c:pt>
                <c:pt idx="1466">
                  <c:v>3.0991612225575285</c:v>
                </c:pt>
                <c:pt idx="1467">
                  <c:v>3.3719312268377846</c:v>
                </c:pt>
                <c:pt idx="1468">
                  <c:v>3.5775968295455485</c:v>
                </c:pt>
                <c:pt idx="1469">
                  <c:v>3.6257487754588698</c:v>
                </c:pt>
                <c:pt idx="1470">
                  <c:v>3.6347443875249503</c:v>
                </c:pt>
                <c:pt idx="1471">
                  <c:v>3.7359085906741796</c:v>
                </c:pt>
                <c:pt idx="1472">
                  <c:v>3.6890929342720762</c:v>
                </c:pt>
                <c:pt idx="1473">
                  <c:v>3.506575904552466</c:v>
                </c:pt>
                <c:pt idx="1474">
                  <c:v>3.6686785652324074</c:v>
                </c:pt>
                <c:pt idx="1475">
                  <c:v>3.4955049889794343</c:v>
                </c:pt>
                <c:pt idx="1476">
                  <c:v>3.4755056203001744</c:v>
                </c:pt>
                <c:pt idx="1477">
                  <c:v>3.5194915494317072</c:v>
                </c:pt>
                <c:pt idx="1478">
                  <c:v>3.4242956593750513</c:v>
                </c:pt>
                <c:pt idx="1479">
                  <c:v>3.3257872900142873</c:v>
                </c:pt>
                <c:pt idx="1480">
                  <c:v>3.2542864615348961</c:v>
                </c:pt>
                <c:pt idx="1481">
                  <c:v>3.1309327059160807</c:v>
                </c:pt>
                <c:pt idx="1482">
                  <c:v>2.8505293702608321</c:v>
                </c:pt>
                <c:pt idx="1483">
                  <c:v>2.6991240579102151</c:v>
                </c:pt>
                <c:pt idx="1484">
                  <c:v>2.5300410359262715</c:v>
                </c:pt>
                <c:pt idx="1485">
                  <c:v>2.1044189706676693</c:v>
                </c:pt>
                <c:pt idx="1486">
                  <c:v>1.5589673863294897</c:v>
                </c:pt>
                <c:pt idx="1487">
                  <c:v>1.4092853142119757</c:v>
                </c:pt>
                <c:pt idx="1488">
                  <c:v>1.3600223658885888</c:v>
                </c:pt>
                <c:pt idx="1489">
                  <c:v>1.0771868619620342</c:v>
                </c:pt>
                <c:pt idx="1490">
                  <c:v>0.99138123320134752</c:v>
                </c:pt>
                <c:pt idx="1491">
                  <c:v>0.87411405509222107</c:v>
                </c:pt>
                <c:pt idx="1492">
                  <c:v>0.87805356741137408</c:v>
                </c:pt>
                <c:pt idx="1493">
                  <c:v>1.0914276460423131</c:v>
                </c:pt>
                <c:pt idx="1494">
                  <c:v>1.0162552940288982</c:v>
                </c:pt>
                <c:pt idx="1495">
                  <c:v>0.74621795909637934</c:v>
                </c:pt>
                <c:pt idx="1496">
                  <c:v>0.72229253899627799</c:v>
                </c:pt>
                <c:pt idx="1497">
                  <c:v>0.68803305327087372</c:v>
                </c:pt>
                <c:pt idx="1498">
                  <c:v>0.53538482452240421</c:v>
                </c:pt>
                <c:pt idx="1499">
                  <c:v>0.59560066745984697</c:v>
                </c:pt>
                <c:pt idx="1500">
                  <c:v>0.58766673232627453</c:v>
                </c:pt>
                <c:pt idx="1501">
                  <c:v>0.53513402661887599</c:v>
                </c:pt>
                <c:pt idx="1502">
                  <c:v>0.46633024484338431</c:v>
                </c:pt>
                <c:pt idx="1503">
                  <c:v>0.43360669996669182</c:v>
                </c:pt>
                <c:pt idx="1504">
                  <c:v>0.47737545424214634</c:v>
                </c:pt>
                <c:pt idx="1505">
                  <c:v>0.5583649054696862</c:v>
                </c:pt>
                <c:pt idx="1506">
                  <c:v>0.50482842412252682</c:v>
                </c:pt>
                <c:pt idx="1507">
                  <c:v>0.40929098191446955</c:v>
                </c:pt>
                <c:pt idx="1508">
                  <c:v>0.46456969454226493</c:v>
                </c:pt>
                <c:pt idx="1509">
                  <c:v>0.4191538231192638</c:v>
                </c:pt>
                <c:pt idx="1510">
                  <c:v>0.37702582646601102</c:v>
                </c:pt>
                <c:pt idx="1511">
                  <c:v>0.34726998604153103</c:v>
                </c:pt>
                <c:pt idx="1512">
                  <c:v>0.2158761999141505</c:v>
                </c:pt>
                <c:pt idx="1513">
                  <c:v>9.9853464258487096E-2</c:v>
                </c:pt>
                <c:pt idx="1514">
                  <c:v>-0.1477219463117323</c:v>
                </c:pt>
                <c:pt idx="1515">
                  <c:v>4.1007031940682878E-2</c:v>
                </c:pt>
                <c:pt idx="1516">
                  <c:v>1.1328129768554991E-2</c:v>
                </c:pt>
                <c:pt idx="1517">
                  <c:v>-9.2099351022325734E-2</c:v>
                </c:pt>
                <c:pt idx="1518">
                  <c:v>-0.16558995825336462</c:v>
                </c:pt>
                <c:pt idx="1519">
                  <c:v>-0.21026389765115208</c:v>
                </c:pt>
                <c:pt idx="1520">
                  <c:v>4.079740550756325E-2</c:v>
                </c:pt>
                <c:pt idx="1521">
                  <c:v>7.4594629305760468E-2</c:v>
                </c:pt>
                <c:pt idx="1522">
                  <c:v>2.3179891941688974E-2</c:v>
                </c:pt>
                <c:pt idx="1523">
                  <c:v>8.9572956967713405E-2</c:v>
                </c:pt>
                <c:pt idx="1524">
                  <c:v>-5.5617855788797542E-2</c:v>
                </c:pt>
                <c:pt idx="1525">
                  <c:v>-1.2456420141440111E-2</c:v>
                </c:pt>
                <c:pt idx="1526">
                  <c:v>0.100005967011775</c:v>
                </c:pt>
                <c:pt idx="1527">
                  <c:v>9.6883694162630846E-2</c:v>
                </c:pt>
                <c:pt idx="1528">
                  <c:v>9.9668451300862465E-2</c:v>
                </c:pt>
                <c:pt idx="1529">
                  <c:v>6.9523123435196385E-2</c:v>
                </c:pt>
                <c:pt idx="1530">
                  <c:v>-3.9885936687206011E-2</c:v>
                </c:pt>
                <c:pt idx="1531">
                  <c:v>-0.16857815901059536</c:v>
                </c:pt>
                <c:pt idx="1532">
                  <c:v>-0.4004068300970352</c:v>
                </c:pt>
                <c:pt idx="1533">
                  <c:v>-0.51877730061571814</c:v>
                </c:pt>
                <c:pt idx="1534">
                  <c:v>-0.52879855365696782</c:v>
                </c:pt>
                <c:pt idx="1535">
                  <c:v>-0.49333080922294248</c:v>
                </c:pt>
                <c:pt idx="1536">
                  <c:v>-0.24223352116303729</c:v>
                </c:pt>
                <c:pt idx="1537">
                  <c:v>4.6254891585451249E-2</c:v>
                </c:pt>
                <c:pt idx="1538">
                  <c:v>0.16528071986455012</c:v>
                </c:pt>
                <c:pt idx="1539">
                  <c:v>0.20401735885507766</c:v>
                </c:pt>
                <c:pt idx="1540">
                  <c:v>0.31901837866287769</c:v>
                </c:pt>
                <c:pt idx="1541">
                  <c:v>0.4424430451856175</c:v>
                </c:pt>
                <c:pt idx="1542">
                  <c:v>0.51325661515929455</c:v>
                </c:pt>
                <c:pt idx="1543">
                  <c:v>0.50968995225438107</c:v>
                </c:pt>
                <c:pt idx="1544">
                  <c:v>0.78312791555798089</c:v>
                </c:pt>
                <c:pt idx="1545">
                  <c:v>0.89503906419909152</c:v>
                </c:pt>
                <c:pt idx="1546">
                  <c:v>0.86054808960399054</c:v>
                </c:pt>
                <c:pt idx="1547">
                  <c:v>0.85204248006058458</c:v>
                </c:pt>
                <c:pt idx="1548">
                  <c:v>0.77358248154892195</c:v>
                </c:pt>
                <c:pt idx="1549">
                  <c:v>0.86297017707790602</c:v>
                </c:pt>
                <c:pt idx="1550">
                  <c:v>0.89291810551907247</c:v>
                </c:pt>
                <c:pt idx="1551">
                  <c:v>0.97565245787595867</c:v>
                </c:pt>
                <c:pt idx="1552">
                  <c:v>0.98486599270880471</c:v>
                </c:pt>
                <c:pt idx="1553">
                  <c:v>1.1737726843838692</c:v>
                </c:pt>
                <c:pt idx="1554">
                  <c:v>1.1672418314104243</c:v>
                </c:pt>
                <c:pt idx="1555">
                  <c:v>1.1009140467140643</c:v>
                </c:pt>
                <c:pt idx="1556">
                  <c:v>1.3347836560049036</c:v>
                </c:pt>
                <c:pt idx="1557">
                  <c:v>1.4567898031521487</c:v>
                </c:pt>
                <c:pt idx="1558">
                  <c:v>1.3311351446728372</c:v>
                </c:pt>
                <c:pt idx="1559">
                  <c:v>1.3485295043338308</c:v>
                </c:pt>
                <c:pt idx="1560">
                  <c:v>1.3386723279892625</c:v>
                </c:pt>
                <c:pt idx="1561">
                  <c:v>1.3491456959998407</c:v>
                </c:pt>
                <c:pt idx="1562">
                  <c:v>1.3831720623936095</c:v>
                </c:pt>
                <c:pt idx="1563">
                  <c:v>1.3606541284690377</c:v>
                </c:pt>
                <c:pt idx="1564">
                  <c:v>1.4229908424937181</c:v>
                </c:pt>
                <c:pt idx="1565">
                  <c:v>1.4614307588505946</c:v>
                </c:pt>
                <c:pt idx="1566">
                  <c:v>1.4475674533972871</c:v>
                </c:pt>
                <c:pt idx="1567">
                  <c:v>1.7599990250951743</c:v>
                </c:pt>
                <c:pt idx="1568">
                  <c:v>1.9463151582703904</c:v>
                </c:pt>
                <c:pt idx="1569">
                  <c:v>1.9447077036592417</c:v>
                </c:pt>
                <c:pt idx="1570">
                  <c:v>1.7108579429423549</c:v>
                </c:pt>
                <c:pt idx="1571">
                  <c:v>1.5642116448526153</c:v>
                </c:pt>
                <c:pt idx="1572">
                  <c:v>1.5758836261644225</c:v>
                </c:pt>
                <c:pt idx="1573">
                  <c:v>1.4673682702492279</c:v>
                </c:pt>
                <c:pt idx="1574">
                  <c:v>1.708288320926775</c:v>
                </c:pt>
                <c:pt idx="1575">
                  <c:v>1.8713933145230717</c:v>
                </c:pt>
                <c:pt idx="1576">
                  <c:v>2.071837147223254</c:v>
                </c:pt>
                <c:pt idx="1577">
                  <c:v>2.1448878083633356</c:v>
                </c:pt>
                <c:pt idx="1578">
                  <c:v>2.0292849019821162</c:v>
                </c:pt>
                <c:pt idx="1579">
                  <c:v>2.063029965986777</c:v>
                </c:pt>
                <c:pt idx="1580">
                  <c:v>2.1535555214571915</c:v>
                </c:pt>
                <c:pt idx="1581">
                  <c:v>2.0834949404553931</c:v>
                </c:pt>
                <c:pt idx="1582">
                  <c:v>1.907620444536803</c:v>
                </c:pt>
                <c:pt idx="1583">
                  <c:v>2.0559150790696696</c:v>
                </c:pt>
                <c:pt idx="1584">
                  <c:v>1.6821408604853754</c:v>
                </c:pt>
                <c:pt idx="1585">
                  <c:v>1.6095104976690233</c:v>
                </c:pt>
                <c:pt idx="1586">
                  <c:v>1.738153613590794</c:v>
                </c:pt>
                <c:pt idx="1587">
                  <c:v>1.6988078863542304</c:v>
                </c:pt>
                <c:pt idx="1588">
                  <c:v>1.3776136547260072</c:v>
                </c:pt>
                <c:pt idx="1589">
                  <c:v>1.2445909878761452</c:v>
                </c:pt>
                <c:pt idx="1590">
                  <c:v>1.0095377429812287</c:v>
                </c:pt>
                <c:pt idx="1591">
                  <c:v>0.89221470459212293</c:v>
                </c:pt>
                <c:pt idx="1592">
                  <c:v>0.77785473061573129</c:v>
                </c:pt>
                <c:pt idx="1593">
                  <c:v>0.70641142911834498</c:v>
                </c:pt>
                <c:pt idx="1594">
                  <c:v>0.68643101361401548</c:v>
                </c:pt>
                <c:pt idx="1595">
                  <c:v>0.6111616194038314</c:v>
                </c:pt>
                <c:pt idx="1596">
                  <c:v>0.53615783865440392</c:v>
                </c:pt>
                <c:pt idx="1597">
                  <c:v>0.43125823160269511</c:v>
                </c:pt>
                <c:pt idx="1598">
                  <c:v>0.47373258001649432</c:v>
                </c:pt>
                <c:pt idx="1599">
                  <c:v>0.47396459871557811</c:v>
                </c:pt>
                <c:pt idx="1600">
                  <c:v>0.54968288208208305</c:v>
                </c:pt>
                <c:pt idx="1601">
                  <c:v>0.42451000317825255</c:v>
                </c:pt>
                <c:pt idx="1602">
                  <c:v>0.17789039331567591</c:v>
                </c:pt>
                <c:pt idx="1603">
                  <c:v>0.24452618302356716</c:v>
                </c:pt>
                <c:pt idx="1604">
                  <c:v>0.19771354052940568</c:v>
                </c:pt>
                <c:pt idx="1605">
                  <c:v>0.21250470257930812</c:v>
                </c:pt>
                <c:pt idx="1606">
                  <c:v>0.24078054883166963</c:v>
                </c:pt>
                <c:pt idx="1607">
                  <c:v>0.3100047213871493</c:v>
                </c:pt>
                <c:pt idx="1608">
                  <c:v>0.3744618515406255</c:v>
                </c:pt>
                <c:pt idx="1609">
                  <c:v>0.62294004742516063</c:v>
                </c:pt>
                <c:pt idx="1610">
                  <c:v>0.70535044742037378</c:v>
                </c:pt>
                <c:pt idx="1611">
                  <c:v>0.694399815026288</c:v>
                </c:pt>
                <c:pt idx="1612">
                  <c:v>0.64355171004263867</c:v>
                </c:pt>
                <c:pt idx="1613">
                  <c:v>0.71592761641867608</c:v>
                </c:pt>
                <c:pt idx="1614">
                  <c:v>0.63379276341826984</c:v>
                </c:pt>
                <c:pt idx="1615">
                  <c:v>0.68943987245311078</c:v>
                </c:pt>
                <c:pt idx="1616">
                  <c:v>0.61720041201250031</c:v>
                </c:pt>
                <c:pt idx="1617">
                  <c:v>0.59976277611574724</c:v>
                </c:pt>
                <c:pt idx="1618">
                  <c:v>0.78164109960951211</c:v>
                </c:pt>
                <c:pt idx="1619">
                  <c:v>0.79671459223193231</c:v>
                </c:pt>
                <c:pt idx="1620">
                  <c:v>0.64437349761198914</c:v>
                </c:pt>
                <c:pt idx="1621">
                  <c:v>0.91772280740596712</c:v>
                </c:pt>
                <c:pt idx="1622">
                  <c:v>1.1826455178402671</c:v>
                </c:pt>
                <c:pt idx="1623">
                  <c:v>1.3586566900248045</c:v>
                </c:pt>
                <c:pt idx="1624">
                  <c:v>1.4235991150373555</c:v>
                </c:pt>
                <c:pt idx="1625">
                  <c:v>1.5611994283179753</c:v>
                </c:pt>
                <c:pt idx="1626">
                  <c:v>1.791020782762587</c:v>
                </c:pt>
                <c:pt idx="1627">
                  <c:v>1.6175602289756532</c:v>
                </c:pt>
                <c:pt idx="1628">
                  <c:v>1.5632189979683617</c:v>
                </c:pt>
                <c:pt idx="1629">
                  <c:v>1.8591907322620931</c:v>
                </c:pt>
                <c:pt idx="1630">
                  <c:v>1.970297741034077</c:v>
                </c:pt>
                <c:pt idx="1631">
                  <c:v>2.1856730615678619</c:v>
                </c:pt>
                <c:pt idx="1632">
                  <c:v>2.3130756526840903</c:v>
                </c:pt>
                <c:pt idx="1633">
                  <c:v>2.1459406150527167</c:v>
                </c:pt>
                <c:pt idx="1634">
                  <c:v>2.2320312380836884</c:v>
                </c:pt>
                <c:pt idx="1635">
                  <c:v>2.3443809852093449</c:v>
                </c:pt>
                <c:pt idx="1636">
                  <c:v>2.6742970370176935</c:v>
                </c:pt>
                <c:pt idx="1637">
                  <c:v>2.3806586084491732</c:v>
                </c:pt>
                <c:pt idx="1638">
                  <c:v>2.9360345814293902</c:v>
                </c:pt>
                <c:pt idx="1639">
                  <c:v>3.1742958487082626</c:v>
                </c:pt>
                <c:pt idx="1640">
                  <c:v>3.5321936829095546</c:v>
                </c:pt>
                <c:pt idx="1641">
                  <c:v>3.5512247912240893</c:v>
                </c:pt>
                <c:pt idx="1642">
                  <c:v>3.7522199910542331</c:v>
                </c:pt>
                <c:pt idx="1643">
                  <c:v>4.048183647310224</c:v>
                </c:pt>
                <c:pt idx="1644">
                  <c:v>3.9188501218404568</c:v>
                </c:pt>
                <c:pt idx="1645">
                  <c:v>3.9451171596775554</c:v>
                </c:pt>
                <c:pt idx="1646">
                  <c:v>3.6442206956096093</c:v>
                </c:pt>
                <c:pt idx="1647">
                  <c:v>3.1177839936935605</c:v>
                </c:pt>
                <c:pt idx="1648">
                  <c:v>3.1172682282863264</c:v>
                </c:pt>
                <c:pt idx="1649">
                  <c:v>3.2348691554025701</c:v>
                </c:pt>
                <c:pt idx="1650">
                  <c:v>3.538650337425544</c:v>
                </c:pt>
                <c:pt idx="1651">
                  <c:v>3.8465283261626602</c:v>
                </c:pt>
                <c:pt idx="1652">
                  <c:v>4.0558174639123195</c:v>
                </c:pt>
                <c:pt idx="1653">
                  <c:v>4.2610457852503059</c:v>
                </c:pt>
                <c:pt idx="1654">
                  <c:v>4.2146395145368976</c:v>
                </c:pt>
                <c:pt idx="1655">
                  <c:v>4.2637410894825738</c:v>
                </c:pt>
                <c:pt idx="1656">
                  <c:v>4.3559818053357686</c:v>
                </c:pt>
                <c:pt idx="1657">
                  <c:v>4.3781352259502286</c:v>
                </c:pt>
                <c:pt idx="1658">
                  <c:v>4.5065932294125126</c:v>
                </c:pt>
                <c:pt idx="1659">
                  <c:v>4.6015075013713318</c:v>
                </c:pt>
                <c:pt idx="1660">
                  <c:v>4.6127312142257004</c:v>
                </c:pt>
                <c:pt idx="1661">
                  <c:v>4.440246500316773</c:v>
                </c:pt>
                <c:pt idx="1662">
                  <c:v>4.1821903908608329</c:v>
                </c:pt>
                <c:pt idx="1663">
                  <c:v>3.799115456518027</c:v>
                </c:pt>
                <c:pt idx="1664">
                  <c:v>3.3643212894617163</c:v>
                </c:pt>
                <c:pt idx="1665">
                  <c:v>3.6482981419447689</c:v>
                </c:pt>
                <c:pt idx="1666">
                  <c:v>3.8539375312574169</c:v>
                </c:pt>
                <c:pt idx="1667">
                  <c:v>4.1248462234787029</c:v>
                </c:pt>
                <c:pt idx="1668">
                  <c:v>4.2870304563756365</c:v>
                </c:pt>
                <c:pt idx="1669">
                  <c:v>4.2335057447237903</c:v>
                </c:pt>
                <c:pt idx="1670">
                  <c:v>4.1649011296988174</c:v>
                </c:pt>
                <c:pt idx="1671">
                  <c:v>4.1374027289151076</c:v>
                </c:pt>
                <c:pt idx="1672">
                  <c:v>4.3859057844763347</c:v>
                </c:pt>
                <c:pt idx="1673">
                  <c:v>4.2166129813236006</c:v>
                </c:pt>
                <c:pt idx="1674">
                  <c:v>4.4603600048358265</c:v>
                </c:pt>
                <c:pt idx="1675">
                  <c:v>4.6395795371226365</c:v>
                </c:pt>
                <c:pt idx="1676">
                  <c:v>4.3293728317112592</c:v>
                </c:pt>
                <c:pt idx="1677">
                  <c:v>4.5264636938225351</c:v>
                </c:pt>
                <c:pt idx="1678">
                  <c:v>4.5181844594684923</c:v>
                </c:pt>
                <c:pt idx="1679">
                  <c:v>4.7605721792146527</c:v>
                </c:pt>
                <c:pt idx="1680">
                  <c:v>4.8639452398643854</c:v>
                </c:pt>
                <c:pt idx="1681">
                  <c:v>4.9367082265130238</c:v>
                </c:pt>
                <c:pt idx="1682">
                  <c:v>4.9582907573319188</c:v>
                </c:pt>
                <c:pt idx="1683">
                  <c:v>5.038843902640032</c:v>
                </c:pt>
                <c:pt idx="1684">
                  <c:v>5.1411493984290741</c:v>
                </c:pt>
                <c:pt idx="1685">
                  <c:v>5.1227478647219513</c:v>
                </c:pt>
                <c:pt idx="1686">
                  <c:v>4.9279897394343548</c:v>
                </c:pt>
                <c:pt idx="1687">
                  <c:v>4.8235695999914245</c:v>
                </c:pt>
                <c:pt idx="1688">
                  <c:v>4.8891528624386167</c:v>
                </c:pt>
                <c:pt idx="1689">
                  <c:v>4.6373371557450493</c:v>
                </c:pt>
                <c:pt idx="1690">
                  <c:v>4.8591978427589329</c:v>
                </c:pt>
                <c:pt idx="1691">
                  <c:v>4.8424872790310616</c:v>
                </c:pt>
                <c:pt idx="1692">
                  <c:v>4.4929462458631324</c:v>
                </c:pt>
                <c:pt idx="1693">
                  <c:v>4.0127773263175204</c:v>
                </c:pt>
                <c:pt idx="1694">
                  <c:v>3.847676616178699</c:v>
                </c:pt>
                <c:pt idx="1695">
                  <c:v>4.1315513507054229</c:v>
                </c:pt>
                <c:pt idx="1696">
                  <c:v>3.945139480846946</c:v>
                </c:pt>
                <c:pt idx="1697">
                  <c:v>3.6015326854032899</c:v>
                </c:pt>
                <c:pt idx="1698">
                  <c:v>3.6758140888844761</c:v>
                </c:pt>
                <c:pt idx="1699">
                  <c:v>3.3973713192416017</c:v>
                </c:pt>
                <c:pt idx="1700">
                  <c:v>3.4518823063154946</c:v>
                </c:pt>
                <c:pt idx="1701">
                  <c:v>3.6683483619844797</c:v>
                </c:pt>
                <c:pt idx="1702">
                  <c:v>3.6026877773621009</c:v>
                </c:pt>
                <c:pt idx="1703">
                  <c:v>3.4742927457497683</c:v>
                </c:pt>
                <c:pt idx="1704">
                  <c:v>3.4177707542617837</c:v>
                </c:pt>
                <c:pt idx="1705">
                  <c:v>3.4316358353950434</c:v>
                </c:pt>
                <c:pt idx="1706">
                  <c:v>3.3424884734015521</c:v>
                </c:pt>
                <c:pt idx="1707">
                  <c:v>2.7655170692713691</c:v>
                </c:pt>
                <c:pt idx="1708">
                  <c:v>2.3716926847439077</c:v>
                </c:pt>
                <c:pt idx="1709">
                  <c:v>2.2135250686644863</c:v>
                </c:pt>
                <c:pt idx="1710">
                  <c:v>2.3791886647960943</c:v>
                </c:pt>
                <c:pt idx="1711">
                  <c:v>2.9164640085701912</c:v>
                </c:pt>
                <c:pt idx="1712">
                  <c:v>3.0284614004605683</c:v>
                </c:pt>
                <c:pt idx="1713">
                  <c:v>3.2240277576685923</c:v>
                </c:pt>
                <c:pt idx="1714">
                  <c:v>3.2420059154603904</c:v>
                </c:pt>
                <c:pt idx="1715">
                  <c:v>3.2844529029103735</c:v>
                </c:pt>
                <c:pt idx="1716">
                  <c:v>3.3513411747556123</c:v>
                </c:pt>
                <c:pt idx="1717">
                  <c:v>3.4080423069501493</c:v>
                </c:pt>
                <c:pt idx="1718">
                  <c:v>3.320637266283363</c:v>
                </c:pt>
                <c:pt idx="1719">
                  <c:v>3.3937079541167088</c:v>
                </c:pt>
                <c:pt idx="1720">
                  <c:v>3.720041505018584</c:v>
                </c:pt>
                <c:pt idx="1721">
                  <c:v>3.7533290843304341</c:v>
                </c:pt>
                <c:pt idx="1722">
                  <c:v>4.2167263606804779</c:v>
                </c:pt>
                <c:pt idx="1723">
                  <c:v>4.4254262870744361</c:v>
                </c:pt>
                <c:pt idx="1724">
                  <c:v>4.5222281509558524</c:v>
                </c:pt>
                <c:pt idx="1725">
                  <c:v>4.4858330507094584</c:v>
                </c:pt>
                <c:pt idx="1726">
                  <c:v>4.3574864660561738</c:v>
                </c:pt>
                <c:pt idx="1727">
                  <c:v>4.3423700182151386</c:v>
                </c:pt>
                <c:pt idx="1728">
                  <c:v>4.2014281736173373</c:v>
                </c:pt>
                <c:pt idx="1729">
                  <c:v>4.0270691052236787</c:v>
                </c:pt>
                <c:pt idx="1730">
                  <c:v>4.3306949418401075</c:v>
                </c:pt>
                <c:pt idx="1731">
                  <c:v>4.4195516938784145</c:v>
                </c:pt>
                <c:pt idx="1732">
                  <c:v>4.4769569107684193</c:v>
                </c:pt>
                <c:pt idx="1733">
                  <c:v>4.4728541193665574</c:v>
                </c:pt>
                <c:pt idx="1734">
                  <c:v>4.4952800000177993</c:v>
                </c:pt>
                <c:pt idx="1735">
                  <c:v>4.4274370760870481</c:v>
                </c:pt>
                <c:pt idx="1736">
                  <c:v>4.4343031875767585</c:v>
                </c:pt>
                <c:pt idx="1737">
                  <c:v>4.467475815667032</c:v>
                </c:pt>
                <c:pt idx="1738">
                  <c:v>4.2996334820176001</c:v>
                </c:pt>
                <c:pt idx="1739">
                  <c:v>4.1671830960887037</c:v>
                </c:pt>
                <c:pt idx="1740">
                  <c:v>3.9101278561138826</c:v>
                </c:pt>
                <c:pt idx="1741">
                  <c:v>3.7943152246999596</c:v>
                </c:pt>
                <c:pt idx="1742">
                  <c:v>3.4176077324098024</c:v>
                </c:pt>
                <c:pt idx="1743">
                  <c:v>3.4936618673393007</c:v>
                </c:pt>
                <c:pt idx="1744">
                  <c:v>3.5227813936452144</c:v>
                </c:pt>
                <c:pt idx="1745">
                  <c:v>3.4182463692381879</c:v>
                </c:pt>
                <c:pt idx="1746">
                  <c:v>3.5021622892353559</c:v>
                </c:pt>
                <c:pt idx="1747">
                  <c:v>3.6255563921309428</c:v>
                </c:pt>
                <c:pt idx="1748">
                  <c:v>3.5261344345467363</c:v>
                </c:pt>
                <c:pt idx="1749">
                  <c:v>3.3851067263364625</c:v>
                </c:pt>
                <c:pt idx="1750">
                  <c:v>3.2435622382755787</c:v>
                </c:pt>
                <c:pt idx="1751">
                  <c:v>2.9735520556374557</c:v>
                </c:pt>
                <c:pt idx="1752">
                  <c:v>2.7367070657358541</c:v>
                </c:pt>
                <c:pt idx="1753">
                  <c:v>2.9598441408099374</c:v>
                </c:pt>
                <c:pt idx="1754">
                  <c:v>3.0413189884432166</c:v>
                </c:pt>
                <c:pt idx="1755">
                  <c:v>3.0946376288813426</c:v>
                </c:pt>
                <c:pt idx="1756">
                  <c:v>3.171514410279852</c:v>
                </c:pt>
                <c:pt idx="1757">
                  <c:v>3.7354903259564867</c:v>
                </c:pt>
                <c:pt idx="1758">
                  <c:v>3.7291159674148924</c:v>
                </c:pt>
                <c:pt idx="1759">
                  <c:v>3.5877076889559008</c:v>
                </c:pt>
                <c:pt idx="1760">
                  <c:v>3.5463393120470301</c:v>
                </c:pt>
                <c:pt idx="1761">
                  <c:v>3.6012829421307608</c:v>
                </c:pt>
                <c:pt idx="1762">
                  <c:v>3.7362765245003113</c:v>
                </c:pt>
                <c:pt idx="1763">
                  <c:v>3.3821388717571561</c:v>
                </c:pt>
                <c:pt idx="1764">
                  <c:v>3.1278903827546274</c:v>
                </c:pt>
                <c:pt idx="1765">
                  <c:v>3.1002629172316336</c:v>
                </c:pt>
                <c:pt idx="1766">
                  <c:v>2.8767895639883547</c:v>
                </c:pt>
                <c:pt idx="1767">
                  <c:v>2.7942419989355241</c:v>
                </c:pt>
                <c:pt idx="1768">
                  <c:v>3.0830331051121012</c:v>
                </c:pt>
                <c:pt idx="1769">
                  <c:v>2.7082138389667021</c:v>
                </c:pt>
                <c:pt idx="1770">
                  <c:v>2.2689378492023584</c:v>
                </c:pt>
                <c:pt idx="1771">
                  <c:v>1.186877154592527</c:v>
                </c:pt>
                <c:pt idx="1772">
                  <c:v>-2.9531804025180972</c:v>
                </c:pt>
                <c:pt idx="1773">
                  <c:v>-2.4087006303487231</c:v>
                </c:pt>
                <c:pt idx="1774">
                  <c:v>-1.2836980570225689</c:v>
                </c:pt>
                <c:pt idx="1775">
                  <c:v>-1.7607837013540599</c:v>
                </c:pt>
                <c:pt idx="1776">
                  <c:v>-2.0377828522028123</c:v>
                </c:pt>
                <c:pt idx="1777">
                  <c:v>-2.8391001780057228</c:v>
                </c:pt>
                <c:pt idx="1778">
                  <c:v>-2.4436138405688914</c:v>
                </c:pt>
                <c:pt idx="1779">
                  <c:v>-2.5294235562437941</c:v>
                </c:pt>
                <c:pt idx="1780">
                  <c:v>-2.1473165895503423</c:v>
                </c:pt>
                <c:pt idx="1781">
                  <c:v>-1.8595164065754295</c:v>
                </c:pt>
                <c:pt idx="1782">
                  <c:v>-1.6495888782715971</c:v>
                </c:pt>
                <c:pt idx="1783">
                  <c:v>-1.8622744756006764</c:v>
                </c:pt>
                <c:pt idx="1784">
                  <c:v>-2.060181281064573</c:v>
                </c:pt>
                <c:pt idx="1785">
                  <c:v>-1.9541924106162756</c:v>
                </c:pt>
                <c:pt idx="1786">
                  <c:v>-2.0644831621645405</c:v>
                </c:pt>
                <c:pt idx="1787">
                  <c:v>-2.4474131562407502</c:v>
                </c:pt>
                <c:pt idx="1788">
                  <c:v>-2.7045840517811004</c:v>
                </c:pt>
                <c:pt idx="1789">
                  <c:v>-2.6204182694543414</c:v>
                </c:pt>
                <c:pt idx="1790">
                  <c:v>-2.3042863966024578</c:v>
                </c:pt>
                <c:pt idx="1791">
                  <c:v>-2.3327464367584416</c:v>
                </c:pt>
                <c:pt idx="1792">
                  <c:v>-2.2731715184145118</c:v>
                </c:pt>
                <c:pt idx="1793">
                  <c:v>-2.4674451228075887</c:v>
                </c:pt>
                <c:pt idx="1794">
                  <c:v>-2.3595356173824724</c:v>
                </c:pt>
                <c:pt idx="1795">
                  <c:v>-2.5699970223702522</c:v>
                </c:pt>
                <c:pt idx="1796">
                  <c:v>-2.5474011808455521</c:v>
                </c:pt>
                <c:pt idx="1797">
                  <c:v>-2.5431849325568292</c:v>
                </c:pt>
                <c:pt idx="1798">
                  <c:v>-2.3670291614612875</c:v>
                </c:pt>
                <c:pt idx="1799">
                  <c:v>-2.3988500815954694</c:v>
                </c:pt>
                <c:pt idx="1800">
                  <c:v>-2.4026116442615928</c:v>
                </c:pt>
                <c:pt idx="1801">
                  <c:v>-2.5332833734209164</c:v>
                </c:pt>
                <c:pt idx="1802">
                  <c:v>-2.9937933514833204</c:v>
                </c:pt>
                <c:pt idx="1803">
                  <c:v>-2.9537344793310867</c:v>
                </c:pt>
                <c:pt idx="1804">
                  <c:v>-2.931016239095809</c:v>
                </c:pt>
                <c:pt idx="1805">
                  <c:v>-3.2652758707074701</c:v>
                </c:pt>
                <c:pt idx="1806">
                  <c:v>-3.3607513624793648</c:v>
                </c:pt>
                <c:pt idx="1807">
                  <c:v>-3.1788680536249965</c:v>
                </c:pt>
                <c:pt idx="1808">
                  <c:v>-2.9532331715887157</c:v>
                </c:pt>
                <c:pt idx="1809">
                  <c:v>-2.8497103382298588</c:v>
                </c:pt>
                <c:pt idx="1810">
                  <c:v>-2.9733517362715265</c:v>
                </c:pt>
                <c:pt idx="1811">
                  <c:v>-2.9332985739493567</c:v>
                </c:pt>
                <c:pt idx="1812">
                  <c:v>-2.7264932811122349</c:v>
                </c:pt>
                <c:pt idx="1813">
                  <c:v>-2.7511166296555056</c:v>
                </c:pt>
                <c:pt idx="1814">
                  <c:v>-2.6179099334404454</c:v>
                </c:pt>
                <c:pt idx="1815">
                  <c:v>-2.806702839113441</c:v>
                </c:pt>
                <c:pt idx="1816">
                  <c:v>-2.6888371454350715</c:v>
                </c:pt>
                <c:pt idx="1817">
                  <c:v>-2.6734878867272127</c:v>
                </c:pt>
                <c:pt idx="1818">
                  <c:v>-2.6841306695045972</c:v>
                </c:pt>
                <c:pt idx="1819">
                  <c:v>-2.6174877610073279</c:v>
                </c:pt>
                <c:pt idx="1820">
                  <c:v>-2.6660925177127734</c:v>
                </c:pt>
                <c:pt idx="1821">
                  <c:v>-2.6747203643332611</c:v>
                </c:pt>
                <c:pt idx="1822">
                  <c:v>-2.9580416909057541</c:v>
                </c:pt>
                <c:pt idx="1823">
                  <c:v>-3.0541272861269197</c:v>
                </c:pt>
                <c:pt idx="1824">
                  <c:v>-2.9627826541573632</c:v>
                </c:pt>
                <c:pt idx="1825">
                  <c:v>-2.9900736892509485</c:v>
                </c:pt>
                <c:pt idx="1826">
                  <c:v>-3.0064455801193115</c:v>
                </c:pt>
                <c:pt idx="1827">
                  <c:v>-2.796764431259533</c:v>
                </c:pt>
                <c:pt idx="1828">
                  <c:v>-2.703859593479931</c:v>
                </c:pt>
                <c:pt idx="1829">
                  <c:v>-2.463386203264756</c:v>
                </c:pt>
                <c:pt idx="1830">
                  <c:v>-2.4155843083887607</c:v>
                </c:pt>
                <c:pt idx="1831">
                  <c:v>-2.8221665924546286</c:v>
                </c:pt>
                <c:pt idx="1832">
                  <c:v>-2.7753064477735458</c:v>
                </c:pt>
                <c:pt idx="1833">
                  <c:v>-2.8488694463370718</c:v>
                </c:pt>
                <c:pt idx="1834">
                  <c:v>-2.9137835861927628</c:v>
                </c:pt>
                <c:pt idx="1835">
                  <c:v>-2.9244003453957466</c:v>
                </c:pt>
                <c:pt idx="1836">
                  <c:v>-2.8221194895445163</c:v>
                </c:pt>
                <c:pt idx="1837">
                  <c:v>-2.8512270930324703</c:v>
                </c:pt>
                <c:pt idx="1838">
                  <c:v>-2.9820876946575052</c:v>
                </c:pt>
                <c:pt idx="1839">
                  <c:v>-3.238410710209791</c:v>
                </c:pt>
                <c:pt idx="1840">
                  <c:v>-3.3026603898638363</c:v>
                </c:pt>
                <c:pt idx="1841">
                  <c:v>-3.2666052888329062</c:v>
                </c:pt>
                <c:pt idx="1842">
                  <c:v>-3.0346335722049003</c:v>
                </c:pt>
                <c:pt idx="1843">
                  <c:v>-3.1036207309171795</c:v>
                </c:pt>
                <c:pt idx="1844">
                  <c:v>-3.2588646078200165</c:v>
                </c:pt>
                <c:pt idx="1845">
                  <c:v>-3.1978019262962185</c:v>
                </c:pt>
                <c:pt idx="1846">
                  <c:v>-3.1634763045257945</c:v>
                </c:pt>
                <c:pt idx="1847">
                  <c:v>-3.2754258236700373</c:v>
                </c:pt>
                <c:pt idx="1848">
                  <c:v>-3.3236084511774702</c:v>
                </c:pt>
                <c:pt idx="1849">
                  <c:v>-3.4705145030583289</c:v>
                </c:pt>
                <c:pt idx="1850">
                  <c:v>-3.4933587836660838</c:v>
                </c:pt>
                <c:pt idx="1851">
                  <c:v>-3.6412271429065521</c:v>
                </c:pt>
                <c:pt idx="1852">
                  <c:v>-3.7049420749031601</c:v>
                </c:pt>
                <c:pt idx="1853">
                  <c:v>-3.6772270496505253</c:v>
                </c:pt>
                <c:pt idx="1854">
                  <c:v>-3.585325932744782</c:v>
                </c:pt>
                <c:pt idx="1855">
                  <c:v>-3.6139172223075819</c:v>
                </c:pt>
                <c:pt idx="1856">
                  <c:v>-3.5346670748068654</c:v>
                </c:pt>
                <c:pt idx="1857">
                  <c:v>-3.5165150979523108</c:v>
                </c:pt>
                <c:pt idx="1858">
                  <c:v>-3.4608138146017247</c:v>
                </c:pt>
                <c:pt idx="1859">
                  <c:v>-3.4738013575836955</c:v>
                </c:pt>
                <c:pt idx="1860">
                  <c:v>-3.5166265764495201</c:v>
                </c:pt>
                <c:pt idx="1861">
                  <c:v>-3.4313361696100881</c:v>
                </c:pt>
                <c:pt idx="1862">
                  <c:v>-3.3196412892551175</c:v>
                </c:pt>
                <c:pt idx="1863">
                  <c:v>-3.364376150924604</c:v>
                </c:pt>
                <c:pt idx="1864">
                  <c:v>-3.3585470294450817</c:v>
                </c:pt>
                <c:pt idx="1865">
                  <c:v>-3.3545447790472656</c:v>
                </c:pt>
                <c:pt idx="1866">
                  <c:v>-3.3754361525265595</c:v>
                </c:pt>
                <c:pt idx="1867">
                  <c:v>-3.2494164974719437</c:v>
                </c:pt>
                <c:pt idx="1868">
                  <c:v>-3.2400519663822109</c:v>
                </c:pt>
                <c:pt idx="1869">
                  <c:v>-3.1954435244813348</c:v>
                </c:pt>
                <c:pt idx="1870">
                  <c:v>-3.2305250239448169</c:v>
                </c:pt>
                <c:pt idx="1871">
                  <c:v>-3.1916553910419858</c:v>
                </c:pt>
                <c:pt idx="1872">
                  <c:v>-3.1866282884379546</c:v>
                </c:pt>
                <c:pt idx="1873">
                  <c:v>-3.1164838052554158</c:v>
                </c:pt>
                <c:pt idx="1874">
                  <c:v>-3.1250933738754698</c:v>
                </c:pt>
                <c:pt idx="1875">
                  <c:v>-3.2572734121194769</c:v>
                </c:pt>
                <c:pt idx="1876">
                  <c:v>-3.2648131765751378</c:v>
                </c:pt>
                <c:pt idx="1877">
                  <c:v>-3.2554010642016347</c:v>
                </c:pt>
                <c:pt idx="1878">
                  <c:v>-3.2554106582947724</c:v>
                </c:pt>
                <c:pt idx="1879">
                  <c:v>-3.1367276000207895</c:v>
                </c:pt>
                <c:pt idx="1880">
                  <c:v>-3.0584333003591788</c:v>
                </c:pt>
                <c:pt idx="1881">
                  <c:v>-3.0342957145248359</c:v>
                </c:pt>
                <c:pt idx="1882">
                  <c:v>-3.122603543120066</c:v>
                </c:pt>
                <c:pt idx="1883">
                  <c:v>-3.1568154636407018</c:v>
                </c:pt>
                <c:pt idx="1884">
                  <c:v>-3.1765377156756909</c:v>
                </c:pt>
                <c:pt idx="1885">
                  <c:v>-3.3743872050439849</c:v>
                </c:pt>
                <c:pt idx="1886">
                  <c:v>-3.6004235554563264</c:v>
                </c:pt>
                <c:pt idx="1887">
                  <c:v>-3.6088798461300176</c:v>
                </c:pt>
                <c:pt idx="1888">
                  <c:v>-3.5317281113292758</c:v>
                </c:pt>
                <c:pt idx="1889">
                  <c:v>-3.5676341742794762</c:v>
                </c:pt>
                <c:pt idx="1890">
                  <c:v>-3.5651935906514804</c:v>
                </c:pt>
                <c:pt idx="1891">
                  <c:v>-3.5645074295401447</c:v>
                </c:pt>
                <c:pt idx="1892">
                  <c:v>-3.5588329766196281</c:v>
                </c:pt>
                <c:pt idx="1893">
                  <c:v>-3.4157967760505152</c:v>
                </c:pt>
                <c:pt idx="1894">
                  <c:v>-3.1189963518456656</c:v>
                </c:pt>
                <c:pt idx="1895">
                  <c:v>-2.9945980751400558</c:v>
                </c:pt>
                <c:pt idx="1896">
                  <c:v>-2.7975932013723765</c:v>
                </c:pt>
                <c:pt idx="1897">
                  <c:v>-2.571433660617314</c:v>
                </c:pt>
                <c:pt idx="1898">
                  <c:v>-2.3523215853257575</c:v>
                </c:pt>
                <c:pt idx="1899">
                  <c:v>-2.1648358003061188</c:v>
                </c:pt>
                <c:pt idx="1900">
                  <c:v>-2.3347417709938592</c:v>
                </c:pt>
                <c:pt idx="1901">
                  <c:v>-2.1796480725704921</c:v>
                </c:pt>
                <c:pt idx="1902">
                  <c:v>-2.0511334552108744</c:v>
                </c:pt>
                <c:pt idx="1903">
                  <c:v>-1.9019825853906127</c:v>
                </c:pt>
                <c:pt idx="1904">
                  <c:v>-1.7975542484595532</c:v>
                </c:pt>
                <c:pt idx="1905">
                  <c:v>-1.6425492598485216</c:v>
                </c:pt>
                <c:pt idx="1906">
                  <c:v>-1.3425947334404642</c:v>
                </c:pt>
                <c:pt idx="1907">
                  <c:v>-1.0384044933984293</c:v>
                </c:pt>
                <c:pt idx="1908">
                  <c:v>-0.7828924225823185</c:v>
                </c:pt>
                <c:pt idx="1909">
                  <c:v>-0.58458412604863541</c:v>
                </c:pt>
                <c:pt idx="1910">
                  <c:v>-0.38964608640124604</c:v>
                </c:pt>
                <c:pt idx="1911">
                  <c:v>-0.27676901417390193</c:v>
                </c:pt>
                <c:pt idx="1912">
                  <c:v>-8.3969003573428277E-2</c:v>
                </c:pt>
                <c:pt idx="1913">
                  <c:v>2.1097685237142388E-3</c:v>
                </c:pt>
                <c:pt idx="1914">
                  <c:v>-8.3511556684798746E-2</c:v>
                </c:pt>
                <c:pt idx="1915">
                  <c:v>-6.2424870466175487E-2</c:v>
                </c:pt>
                <c:pt idx="1916">
                  <c:v>-4.8321720791553731E-2</c:v>
                </c:pt>
                <c:pt idx="1917">
                  <c:v>-6.2079886248359292E-2</c:v>
                </c:pt>
                <c:pt idx="1918">
                  <c:v>-4.53345391376292E-2</c:v>
                </c:pt>
                <c:pt idx="1919">
                  <c:v>-0.24925943451134958</c:v>
                </c:pt>
                <c:pt idx="1920">
                  <c:v>-0.24369699070777912</c:v>
                </c:pt>
                <c:pt idx="1921">
                  <c:v>-0.11790306026408126</c:v>
                </c:pt>
                <c:pt idx="1922">
                  <c:v>3.7297616769535129E-2</c:v>
                </c:pt>
                <c:pt idx="1923">
                  <c:v>2.9926082179315583E-2</c:v>
                </c:pt>
                <c:pt idx="1924">
                  <c:v>-6.3975031711168723E-2</c:v>
                </c:pt>
                <c:pt idx="1925">
                  <c:v>-1.8831591069242225E-2</c:v>
                </c:pt>
                <c:pt idx="1926">
                  <c:v>7.4308586314991334E-2</c:v>
                </c:pt>
                <c:pt idx="1927">
                  <c:v>3.2275263519032232E-2</c:v>
                </c:pt>
                <c:pt idx="1928">
                  <c:v>0.13929116416383389</c:v>
                </c:pt>
                <c:pt idx="1929">
                  <c:v>0.152474588381421</c:v>
                </c:pt>
                <c:pt idx="1930">
                  <c:v>0.18201212717383158</c:v>
                </c:pt>
                <c:pt idx="1931">
                  <c:v>0.1528473227544721</c:v>
                </c:pt>
                <c:pt idx="1932">
                  <c:v>0.13664872920504256</c:v>
                </c:pt>
                <c:pt idx="1933">
                  <c:v>0.49831299043776045</c:v>
                </c:pt>
                <c:pt idx="1934">
                  <c:v>0.66038618665269699</c:v>
                </c:pt>
                <c:pt idx="1935">
                  <c:v>0.63521194548154492</c:v>
                </c:pt>
                <c:pt idx="1936">
                  <c:v>0.64036371857955132</c:v>
                </c:pt>
                <c:pt idx="1937">
                  <c:v>0.65884957459278493</c:v>
                </c:pt>
                <c:pt idx="1938">
                  <c:v>0.57624674293438571</c:v>
                </c:pt>
                <c:pt idx="1939">
                  <c:v>0.7880780397378746</c:v>
                </c:pt>
                <c:pt idx="1940">
                  <c:v>0.78460969348186727</c:v>
                </c:pt>
                <c:pt idx="1941">
                  <c:v>0.79500519954230198</c:v>
                </c:pt>
                <c:pt idx="1942">
                  <c:v>0.79502583973413365</c:v>
                </c:pt>
                <c:pt idx="1943">
                  <c:v>0.83375645263372211</c:v>
                </c:pt>
                <c:pt idx="1944">
                  <c:v>0.83853991215841606</c:v>
                </c:pt>
                <c:pt idx="1945">
                  <c:v>0.70282757549607688</c:v>
                </c:pt>
                <c:pt idx="1946">
                  <c:v>0.77520502102894784</c:v>
                </c:pt>
                <c:pt idx="1947">
                  <c:v>0.60029600640620429</c:v>
                </c:pt>
                <c:pt idx="1948">
                  <c:v>0.64424015878198926</c:v>
                </c:pt>
                <c:pt idx="1949">
                  <c:v>0.73427465312355222</c:v>
                </c:pt>
                <c:pt idx="1950">
                  <c:v>0.65847676923582255</c:v>
                </c:pt>
                <c:pt idx="1951">
                  <c:v>0.5986489890983181</c:v>
                </c:pt>
                <c:pt idx="1952">
                  <c:v>0.44647330906527405</c:v>
                </c:pt>
                <c:pt idx="1953">
                  <c:v>0.52814965325377439</c:v>
                </c:pt>
                <c:pt idx="1954">
                  <c:v>0.51317097779985699</c:v>
                </c:pt>
                <c:pt idx="1955">
                  <c:v>0.62406475432908881</c:v>
                </c:pt>
                <c:pt idx="1956">
                  <c:v>0.5523096768438599</c:v>
                </c:pt>
                <c:pt idx="1957">
                  <c:v>0.55955838425983884</c:v>
                </c:pt>
                <c:pt idx="1958">
                  <c:v>0.7442495083630366</c:v>
                </c:pt>
                <c:pt idx="1959">
                  <c:v>0.70101693981955882</c:v>
                </c:pt>
                <c:pt idx="1960">
                  <c:v>0.74121279452047795</c:v>
                </c:pt>
                <c:pt idx="1961">
                  <c:v>0.77073320014718094</c:v>
                </c:pt>
                <c:pt idx="1962">
                  <c:v>0.80315520245984817</c:v>
                </c:pt>
                <c:pt idx="1963">
                  <c:v>0.70275231417048678</c:v>
                </c:pt>
                <c:pt idx="1964">
                  <c:v>0.74720313749171019</c:v>
                </c:pt>
                <c:pt idx="1965">
                  <c:v>0.79993250115288594</c:v>
                </c:pt>
                <c:pt idx="1966">
                  <c:v>0.86272266506569806</c:v>
                </c:pt>
                <c:pt idx="1967">
                  <c:v>0.80290483047098826</c:v>
                </c:pt>
                <c:pt idx="1968">
                  <c:v>0.63693705764712705</c:v>
                </c:pt>
                <c:pt idx="1969">
                  <c:v>0.75240744159415351</c:v>
                </c:pt>
                <c:pt idx="1970">
                  <c:v>0.68672470011474074</c:v>
                </c:pt>
                <c:pt idx="1971">
                  <c:v>0.53062788905060254</c:v>
                </c:pt>
                <c:pt idx="1972">
                  <c:v>0.58787957016990167</c:v>
                </c:pt>
                <c:pt idx="1973">
                  <c:v>0.65221687911151049</c:v>
                </c:pt>
                <c:pt idx="1974">
                  <c:v>0.59181474022990155</c:v>
                </c:pt>
                <c:pt idx="1975">
                  <c:v>0.70163191069460384</c:v>
                </c:pt>
                <c:pt idx="1976">
                  <c:v>0.9403811401735821</c:v>
                </c:pt>
                <c:pt idx="1977">
                  <c:v>0.95980290000728397</c:v>
                </c:pt>
                <c:pt idx="1978">
                  <c:v>0.93066994814770543</c:v>
                </c:pt>
                <c:pt idx="1979">
                  <c:v>0.9351503583914742</c:v>
                </c:pt>
                <c:pt idx="1980">
                  <c:v>0.83152116945233556</c:v>
                </c:pt>
                <c:pt idx="1981">
                  <c:v>0.78408479090759264</c:v>
                </c:pt>
                <c:pt idx="1982">
                  <c:v>0.7231606641132825</c:v>
                </c:pt>
                <c:pt idx="1983">
                  <c:v>0.56678491813252663</c:v>
                </c:pt>
                <c:pt idx="1984">
                  <c:v>0.38836003242069661</c:v>
                </c:pt>
                <c:pt idx="1985">
                  <c:v>0.41834240686942592</c:v>
                </c:pt>
                <c:pt idx="1986">
                  <c:v>0.3797206271682827</c:v>
                </c:pt>
                <c:pt idx="1987">
                  <c:v>0.2078031556392711</c:v>
                </c:pt>
                <c:pt idx="1988">
                  <c:v>0.22971991591113941</c:v>
                </c:pt>
                <c:pt idx="1989">
                  <c:v>0.23723497794024379</c:v>
                </c:pt>
                <c:pt idx="1990">
                  <c:v>0.20502264953785898</c:v>
                </c:pt>
                <c:pt idx="1991">
                  <c:v>0.12633606399186242</c:v>
                </c:pt>
                <c:pt idx="1992">
                  <c:v>-2.3044728201331549E-2</c:v>
                </c:pt>
                <c:pt idx="1993">
                  <c:v>-8.7047613823302838E-2</c:v>
                </c:pt>
                <c:pt idx="1994">
                  <c:v>1.7316288115439879E-2</c:v>
                </c:pt>
                <c:pt idx="1995">
                  <c:v>-5.9275605165294822E-2</c:v>
                </c:pt>
                <c:pt idx="1996">
                  <c:v>-8.0193197572376598E-2</c:v>
                </c:pt>
                <c:pt idx="1997">
                  <c:v>-5.1421745517073576E-2</c:v>
                </c:pt>
                <c:pt idx="1998">
                  <c:v>-5.798839098861109E-2</c:v>
                </c:pt>
                <c:pt idx="1999">
                  <c:v>-0.12568454751332986</c:v>
                </c:pt>
                <c:pt idx="2000">
                  <c:v>-0.3022749969700837</c:v>
                </c:pt>
                <c:pt idx="2001">
                  <c:v>-0.15382434084820146</c:v>
                </c:pt>
                <c:pt idx="2002">
                  <c:v>-0.16103850260481853</c:v>
                </c:pt>
                <c:pt idx="2003">
                  <c:v>-0.13941651915186842</c:v>
                </c:pt>
                <c:pt idx="2004">
                  <c:v>-0.13760163202963402</c:v>
                </c:pt>
                <c:pt idx="2005">
                  <c:v>-0.12267222773840429</c:v>
                </c:pt>
                <c:pt idx="2006">
                  <c:v>-0.11938877139769019</c:v>
                </c:pt>
                <c:pt idx="2007">
                  <c:v>-0.11262835341149567</c:v>
                </c:pt>
                <c:pt idx="2008">
                  <c:v>-4.1663095759821016E-2</c:v>
                </c:pt>
                <c:pt idx="2009">
                  <c:v>4.5147644187753438E-2</c:v>
                </c:pt>
                <c:pt idx="2010">
                  <c:v>2.3711639274153606E-2</c:v>
                </c:pt>
                <c:pt idx="2011">
                  <c:v>0.12923814487129687</c:v>
                </c:pt>
                <c:pt idx="2012">
                  <c:v>9.2717060432758028E-2</c:v>
                </c:pt>
                <c:pt idx="2013">
                  <c:v>0.10727079213942223</c:v>
                </c:pt>
                <c:pt idx="2014">
                  <c:v>0.12766170254014969</c:v>
                </c:pt>
                <c:pt idx="2015">
                  <c:v>6.8682858904547062E-2</c:v>
                </c:pt>
                <c:pt idx="2016">
                  <c:v>9.8378617316185232E-2</c:v>
                </c:pt>
                <c:pt idx="2017">
                  <c:v>6.6143025293182084E-2</c:v>
                </c:pt>
                <c:pt idx="2018">
                  <c:v>4.5895388902977639E-2</c:v>
                </c:pt>
                <c:pt idx="2019">
                  <c:v>7.5302147667873312E-2</c:v>
                </c:pt>
                <c:pt idx="2020">
                  <c:v>0.49147566440550405</c:v>
                </c:pt>
                <c:pt idx="2021">
                  <c:v>0.6527577550230873</c:v>
                </c:pt>
                <c:pt idx="2022">
                  <c:v>0.73002645767113405</c:v>
                </c:pt>
                <c:pt idx="2023">
                  <c:v>0.74212118568323604</c:v>
                </c:pt>
                <c:pt idx="2024">
                  <c:v>0.84179321990845535</c:v>
                </c:pt>
                <c:pt idx="2025">
                  <c:v>1.0540387984792752</c:v>
                </c:pt>
                <c:pt idx="2026">
                  <c:v>1.2419938065019849</c:v>
                </c:pt>
                <c:pt idx="2027">
                  <c:v>1.1733937630160152</c:v>
                </c:pt>
                <c:pt idx="2028">
                  <c:v>1.1001876145655523</c:v>
                </c:pt>
                <c:pt idx="2029">
                  <c:v>0.86177072994899784</c:v>
                </c:pt>
                <c:pt idx="2030">
                  <c:v>0.95826732881777799</c:v>
                </c:pt>
                <c:pt idx="2031">
                  <c:v>1.0171477547624228</c:v>
                </c:pt>
                <c:pt idx="2032">
                  <c:v>0.98336923901654794</c:v>
                </c:pt>
                <c:pt idx="2033">
                  <c:v>1.1326147394037527</c:v>
                </c:pt>
                <c:pt idx="2034">
                  <c:v>1.0687563473820587</c:v>
                </c:pt>
                <c:pt idx="2035">
                  <c:v>1.2942006937577852</c:v>
                </c:pt>
                <c:pt idx="2036">
                  <c:v>1.3075265722562852</c:v>
                </c:pt>
                <c:pt idx="2037">
                  <c:v>1.2293924615619238</c:v>
                </c:pt>
                <c:pt idx="2038">
                  <c:v>1.1881648539168173</c:v>
                </c:pt>
                <c:pt idx="2039">
                  <c:v>1.253339235900979</c:v>
                </c:pt>
                <c:pt idx="2040">
                  <c:v>0.977765810720853</c:v>
                </c:pt>
                <c:pt idx="2041">
                  <c:v>1.0516189202297206</c:v>
                </c:pt>
                <c:pt idx="2042">
                  <c:v>1.062739259324313</c:v>
                </c:pt>
                <c:pt idx="2043">
                  <c:v>1.0928501153945955</c:v>
                </c:pt>
                <c:pt idx="2044">
                  <c:v>1.1142646938466034</c:v>
                </c:pt>
                <c:pt idx="2045">
                  <c:v>1.0896283512902536</c:v>
                </c:pt>
                <c:pt idx="2046">
                  <c:v>0.95204398656226563</c:v>
                </c:pt>
                <c:pt idx="2047">
                  <c:v>0.83827831041896916</c:v>
                </c:pt>
                <c:pt idx="2048">
                  <c:v>0.97781106338447776</c:v>
                </c:pt>
                <c:pt idx="2049">
                  <c:v>0.90878376543174955</c:v>
                </c:pt>
                <c:pt idx="2050">
                  <c:v>1.0160620070093578</c:v>
                </c:pt>
                <c:pt idx="2051">
                  <c:v>0.6651250485788569</c:v>
                </c:pt>
                <c:pt idx="2052">
                  <c:v>0.64726768755985498</c:v>
                </c:pt>
                <c:pt idx="2053">
                  <c:v>0.80322301822997644</c:v>
                </c:pt>
                <c:pt idx="2054">
                  <c:v>0.45182805004662302</c:v>
                </c:pt>
                <c:pt idx="2055">
                  <c:v>0.55388505510564612</c:v>
                </c:pt>
                <c:pt idx="2056">
                  <c:v>0.73150547145535127</c:v>
                </c:pt>
                <c:pt idx="2057">
                  <c:v>0.6639142851736507</c:v>
                </c:pt>
                <c:pt idx="2058">
                  <c:v>0.73264837447719977</c:v>
                </c:pt>
                <c:pt idx="2059">
                  <c:v>0.83282235418874417</c:v>
                </c:pt>
                <c:pt idx="2060">
                  <c:v>0.78162347884903305</c:v>
                </c:pt>
                <c:pt idx="2061">
                  <c:v>0.60976462173506807</c:v>
                </c:pt>
                <c:pt idx="2062">
                  <c:v>0.58185112944508532</c:v>
                </c:pt>
                <c:pt idx="2063">
                  <c:v>0.70586410333791116</c:v>
                </c:pt>
                <c:pt idx="2064">
                  <c:v>0.86843631863588089</c:v>
                </c:pt>
                <c:pt idx="2065">
                  <c:v>0.6432663899834018</c:v>
                </c:pt>
                <c:pt idx="2066">
                  <c:v>0.53134471367286262</c:v>
                </c:pt>
                <c:pt idx="2067">
                  <c:v>0.67897106158948561</c:v>
                </c:pt>
                <c:pt idx="2068">
                  <c:v>0.6607791657975034</c:v>
                </c:pt>
                <c:pt idx="2069">
                  <c:v>0.74437631536804738</c:v>
                </c:pt>
                <c:pt idx="2070">
                  <c:v>0.5448216657238848</c:v>
                </c:pt>
                <c:pt idx="2071">
                  <c:v>0.58099900216190259</c:v>
                </c:pt>
                <c:pt idx="2072">
                  <c:v>0.47867085023974354</c:v>
                </c:pt>
                <c:pt idx="2073">
                  <c:v>0.3929858256274596</c:v>
                </c:pt>
                <c:pt idx="2074">
                  <c:v>0.44717349126865752</c:v>
                </c:pt>
                <c:pt idx="2075">
                  <c:v>0.47000098044194277</c:v>
                </c:pt>
                <c:pt idx="2076">
                  <c:v>0.79577671979685882</c:v>
                </c:pt>
                <c:pt idx="2077">
                  <c:v>2.2054128859728879</c:v>
                </c:pt>
                <c:pt idx="2078">
                  <c:v>2.3146169598522874</c:v>
                </c:pt>
                <c:pt idx="2079">
                  <c:v>2.3369009041963977</c:v>
                </c:pt>
                <c:pt idx="2080">
                  <c:v>2.0333000342164982</c:v>
                </c:pt>
                <c:pt idx="2081">
                  <c:v>1.7941526847455473</c:v>
                </c:pt>
                <c:pt idx="2082">
                  <c:v>1.8960899838233463</c:v>
                </c:pt>
                <c:pt idx="2083">
                  <c:v>1.9083946807449252</c:v>
                </c:pt>
                <c:pt idx="2084">
                  <c:v>1.772518866009883</c:v>
                </c:pt>
                <c:pt idx="2085">
                  <c:v>1.7013382020311762</c:v>
                </c:pt>
                <c:pt idx="2086">
                  <c:v>1.7947065188433615</c:v>
                </c:pt>
                <c:pt idx="2087">
                  <c:v>1.8621445065037903</c:v>
                </c:pt>
                <c:pt idx="2088">
                  <c:v>2.0727470387784543</c:v>
                </c:pt>
                <c:pt idx="2089">
                  <c:v>2.3015001190974584</c:v>
                </c:pt>
                <c:pt idx="2090">
                  <c:v>2.3483434899821498</c:v>
                </c:pt>
                <c:pt idx="2091">
                  <c:v>2.2993111851495085</c:v>
                </c:pt>
                <c:pt idx="2092">
                  <c:v>2.2098245889482673</c:v>
                </c:pt>
                <c:pt idx="2093">
                  <c:v>2.2647164187063509</c:v>
                </c:pt>
                <c:pt idx="2094">
                  <c:v>2.240525655730023</c:v>
                </c:pt>
                <c:pt idx="2095">
                  <c:v>2.1323639739871574</c:v>
                </c:pt>
                <c:pt idx="2096">
                  <c:v>2.0932832145316032</c:v>
                </c:pt>
                <c:pt idx="2097">
                  <c:v>2.0589365169148057</c:v>
                </c:pt>
                <c:pt idx="2098">
                  <c:v>2.0267363692317284</c:v>
                </c:pt>
                <c:pt idx="2099">
                  <c:v>1.3995183966756726</c:v>
                </c:pt>
                <c:pt idx="2100">
                  <c:v>1.2323738456315287</c:v>
                </c:pt>
                <c:pt idx="2101">
                  <c:v>1.2892609275803373</c:v>
                </c:pt>
                <c:pt idx="2102">
                  <c:v>1.2070234018472459</c:v>
                </c:pt>
                <c:pt idx="2103">
                  <c:v>1.0493954236491745</c:v>
                </c:pt>
                <c:pt idx="2104">
                  <c:v>0.96089848420923829</c:v>
                </c:pt>
                <c:pt idx="2105">
                  <c:v>0.89806619368349327</c:v>
                </c:pt>
                <c:pt idx="2106">
                  <c:v>0.94314015729856748</c:v>
                </c:pt>
                <c:pt idx="2107">
                  <c:v>0.92380201900034276</c:v>
                </c:pt>
                <c:pt idx="2108">
                  <c:v>0.92578406612642816</c:v>
                </c:pt>
                <c:pt idx="2109">
                  <c:v>0.97421518934147622</c:v>
                </c:pt>
                <c:pt idx="2110">
                  <c:v>1.0244924089624357</c:v>
                </c:pt>
                <c:pt idx="2111">
                  <c:v>1.0324030690673267</c:v>
                </c:pt>
                <c:pt idx="2112">
                  <c:v>1.0420077509985337</c:v>
                </c:pt>
                <c:pt idx="2113">
                  <c:v>0.82675223641324103</c:v>
                </c:pt>
                <c:pt idx="2114">
                  <c:v>0.71535312167537313</c:v>
                </c:pt>
                <c:pt idx="2115">
                  <c:v>0.81219753598887012</c:v>
                </c:pt>
                <c:pt idx="2116">
                  <c:v>0.91079180146663985</c:v>
                </c:pt>
                <c:pt idx="2117">
                  <c:v>0.78163694369017467</c:v>
                </c:pt>
                <c:pt idx="2118">
                  <c:v>0.82033418995934937</c:v>
                </c:pt>
                <c:pt idx="2119">
                  <c:v>0.8451233253512167</c:v>
                </c:pt>
                <c:pt idx="2120">
                  <c:v>0.89480881181060312</c:v>
                </c:pt>
                <c:pt idx="2121">
                  <c:v>0.9596795455040622</c:v>
                </c:pt>
                <c:pt idx="2122">
                  <c:v>1.056642676581617</c:v>
                </c:pt>
                <c:pt idx="2123">
                  <c:v>1.1965615690302973</c:v>
                </c:pt>
                <c:pt idx="2124">
                  <c:v>1.3120329640797304</c:v>
                </c:pt>
                <c:pt idx="2125">
                  <c:v>1.2914500972695964</c:v>
                </c:pt>
                <c:pt idx="2126">
                  <c:v>1.4674600270676597</c:v>
                </c:pt>
                <c:pt idx="2127">
                  <c:v>1.4141582676272602</c:v>
                </c:pt>
                <c:pt idx="2128">
                  <c:v>1.4692138985478789</c:v>
                </c:pt>
                <c:pt idx="2129">
                  <c:v>1.6830002410260501</c:v>
                </c:pt>
                <c:pt idx="2130">
                  <c:v>1.7789217883290676</c:v>
                </c:pt>
                <c:pt idx="2131">
                  <c:v>1.8498965701284658</c:v>
                </c:pt>
                <c:pt idx="2132">
                  <c:v>1.7973272656743493</c:v>
                </c:pt>
                <c:pt idx="2133">
                  <c:v>1.8784162387042784</c:v>
                </c:pt>
                <c:pt idx="2134">
                  <c:v>1.8582164042109353</c:v>
                </c:pt>
                <c:pt idx="2135">
                  <c:v>1.9338469835197734</c:v>
                </c:pt>
                <c:pt idx="2136">
                  <c:v>1.7905627922347467</c:v>
                </c:pt>
                <c:pt idx="2137">
                  <c:v>1.8182853497839275</c:v>
                </c:pt>
                <c:pt idx="2138">
                  <c:v>1.7745653268268071</c:v>
                </c:pt>
                <c:pt idx="2139">
                  <c:v>1.8218741771771405</c:v>
                </c:pt>
                <c:pt idx="2140">
                  <c:v>1.8434621648566585</c:v>
                </c:pt>
                <c:pt idx="2141">
                  <c:v>1.9426543924877617</c:v>
                </c:pt>
                <c:pt idx="2142">
                  <c:v>1.9528790412061039</c:v>
                </c:pt>
                <c:pt idx="2143">
                  <c:v>1.8519371299526932</c:v>
                </c:pt>
                <c:pt idx="2144">
                  <c:v>1.881359224875035</c:v>
                </c:pt>
                <c:pt idx="2145">
                  <c:v>1.8837705669536271</c:v>
                </c:pt>
                <c:pt idx="2146">
                  <c:v>1.9044788366357923</c:v>
                </c:pt>
                <c:pt idx="2147">
                  <c:v>1.9733684650026813</c:v>
                </c:pt>
                <c:pt idx="2148">
                  <c:v>1.939604508301916</c:v>
                </c:pt>
                <c:pt idx="2149">
                  <c:v>1.9050158789349254</c:v>
                </c:pt>
                <c:pt idx="2150">
                  <c:v>1.919305610022112</c:v>
                </c:pt>
                <c:pt idx="2151">
                  <c:v>2.1301143399581499</c:v>
                </c:pt>
                <c:pt idx="2152">
                  <c:v>2.1629970973929558</c:v>
                </c:pt>
                <c:pt idx="2153">
                  <c:v>2.2719050619063323</c:v>
                </c:pt>
                <c:pt idx="2154">
                  <c:v>2.3357227403102696</c:v>
                </c:pt>
                <c:pt idx="2155">
                  <c:v>2.4391272657932692</c:v>
                </c:pt>
                <c:pt idx="2156">
                  <c:v>2.4798459937412582</c:v>
                </c:pt>
                <c:pt idx="2157">
                  <c:v>2.6126773848520615</c:v>
                </c:pt>
                <c:pt idx="2158">
                  <c:v>2.8406058697614696</c:v>
                </c:pt>
                <c:pt idx="2159">
                  <c:v>2.9686521264334131</c:v>
                </c:pt>
                <c:pt idx="2160">
                  <c:v>3.2671778891601462</c:v>
                </c:pt>
                <c:pt idx="2161">
                  <c:v>3.3051756074832359</c:v>
                </c:pt>
                <c:pt idx="2162">
                  <c:v>3.5186708924203569</c:v>
                </c:pt>
                <c:pt idx="2163">
                  <c:v>3.2761288172404059</c:v>
                </c:pt>
                <c:pt idx="2164">
                  <c:v>3.4314747363847888</c:v>
                </c:pt>
                <c:pt idx="2165">
                  <c:v>3.429747218657841</c:v>
                </c:pt>
                <c:pt idx="2166">
                  <c:v>3.58821529874505</c:v>
                </c:pt>
                <c:pt idx="2167">
                  <c:v>3.7473273778574203</c:v>
                </c:pt>
                <c:pt idx="2168">
                  <c:v>3.7444974099846435</c:v>
                </c:pt>
                <c:pt idx="2169">
                  <c:v>3.8438045533036096</c:v>
                </c:pt>
                <c:pt idx="2170">
                  <c:v>3.9150482561647406</c:v>
                </c:pt>
                <c:pt idx="2171">
                  <c:v>3.8381248021341841</c:v>
                </c:pt>
                <c:pt idx="2172">
                  <c:v>3.9292249515092643</c:v>
                </c:pt>
                <c:pt idx="2173">
                  <c:v>4.1258593219464608</c:v>
                </c:pt>
                <c:pt idx="2174">
                  <c:v>4.0028005308133574</c:v>
                </c:pt>
                <c:pt idx="2175">
                  <c:v>3.8440005131897639</c:v>
                </c:pt>
                <c:pt idx="2176">
                  <c:v>3.8721953569745988</c:v>
                </c:pt>
                <c:pt idx="2177">
                  <c:v>4.129600785612122</c:v>
                </c:pt>
                <c:pt idx="2178">
                  <c:v>3.8510204908127692</c:v>
                </c:pt>
                <c:pt idx="2179">
                  <c:v>3.8853393412475761</c:v>
                </c:pt>
                <c:pt idx="2180">
                  <c:v>3.7485595227332835</c:v>
                </c:pt>
                <c:pt idx="2181">
                  <c:v>3.5462024192826678</c:v>
                </c:pt>
                <c:pt idx="2182">
                  <c:v>3.5411085093005985</c:v>
                </c:pt>
                <c:pt idx="2183">
                  <c:v>3.2719474985887573</c:v>
                </c:pt>
                <c:pt idx="2184">
                  <c:v>3.4070184616382995</c:v>
                </c:pt>
                <c:pt idx="2185">
                  <c:v>3.3797487674243913</c:v>
                </c:pt>
                <c:pt idx="2186">
                  <c:v>2.7647225616849238</c:v>
                </c:pt>
                <c:pt idx="2187">
                  <c:v>2.5851785887758405</c:v>
                </c:pt>
                <c:pt idx="2188">
                  <c:v>2.6388963563801253</c:v>
                </c:pt>
                <c:pt idx="2189">
                  <c:v>2.7814517766025202</c:v>
                </c:pt>
                <c:pt idx="2190">
                  <c:v>2.7666845459664078</c:v>
                </c:pt>
                <c:pt idx="2191">
                  <c:v>2.7753948003495648</c:v>
                </c:pt>
                <c:pt idx="2192">
                  <c:v>2.936836420659839</c:v>
                </c:pt>
                <c:pt idx="2193">
                  <c:v>3.133661656396602</c:v>
                </c:pt>
                <c:pt idx="2194">
                  <c:v>3.6228818232173312</c:v>
                </c:pt>
                <c:pt idx="2195">
                  <c:v>3.3721128563883593</c:v>
                </c:pt>
                <c:pt idx="2196">
                  <c:v>3.4654044385898803</c:v>
                </c:pt>
                <c:pt idx="2197">
                  <c:v>3.3253940525468462</c:v>
                </c:pt>
                <c:pt idx="2198">
                  <c:v>1.9340571176581607</c:v>
                </c:pt>
                <c:pt idx="2199">
                  <c:v>1.7688227474738558</c:v>
                </c:pt>
                <c:pt idx="2200">
                  <c:v>1.6523147814204979</c:v>
                </c:pt>
                <c:pt idx="2201">
                  <c:v>1.5360528508684104</c:v>
                </c:pt>
                <c:pt idx="2202">
                  <c:v>1.8289292072967462</c:v>
                </c:pt>
                <c:pt idx="2203">
                  <c:v>1.896072153129891</c:v>
                </c:pt>
                <c:pt idx="2204">
                  <c:v>1.903966998444556</c:v>
                </c:pt>
                <c:pt idx="2205">
                  <c:v>2.0493614186387967</c:v>
                </c:pt>
                <c:pt idx="2206">
                  <c:v>1.8038159507373794</c:v>
                </c:pt>
                <c:pt idx="2207">
                  <c:v>1.8760053577958624</c:v>
                </c:pt>
                <c:pt idx="2208">
                  <c:v>2.00065835363502</c:v>
                </c:pt>
                <c:pt idx="2209">
                  <c:v>1.7833441148049209</c:v>
                </c:pt>
                <c:pt idx="2210">
                  <c:v>1.5980854370713367</c:v>
                </c:pt>
                <c:pt idx="2211">
                  <c:v>1.3987069003827268</c:v>
                </c:pt>
                <c:pt idx="2212">
                  <c:v>1.2031902669895813</c:v>
                </c:pt>
                <c:pt idx="2213">
                  <c:v>1.1194222100274416</c:v>
                </c:pt>
                <c:pt idx="2214">
                  <c:v>1.434770200246118</c:v>
                </c:pt>
                <c:pt idx="2215">
                  <c:v>1.5196246932905944</c:v>
                </c:pt>
                <c:pt idx="2216">
                  <c:v>1.7229485710172017</c:v>
                </c:pt>
                <c:pt idx="2217">
                  <c:v>1.402604958497899</c:v>
                </c:pt>
                <c:pt idx="2218">
                  <c:v>1.3885872265760784</c:v>
                </c:pt>
                <c:pt idx="2219">
                  <c:v>1.6429420402712493</c:v>
                </c:pt>
                <c:pt idx="2220">
                  <c:v>1.5373849111018085</c:v>
                </c:pt>
                <c:pt idx="2221">
                  <c:v>1.6520032613294036</c:v>
                </c:pt>
                <c:pt idx="2222">
                  <c:v>1.7824392249131966</c:v>
                </c:pt>
                <c:pt idx="2223">
                  <c:v>1.4536314073725976</c:v>
                </c:pt>
                <c:pt idx="2224">
                  <c:v>1.4032469821373164</c:v>
                </c:pt>
                <c:pt idx="2225">
                  <c:v>1.4697962056182643</c:v>
                </c:pt>
                <c:pt idx="2226">
                  <c:v>1.57619807132678</c:v>
                </c:pt>
                <c:pt idx="2227">
                  <c:v>1.7329987931006388</c:v>
                </c:pt>
                <c:pt idx="2228">
                  <c:v>1.8393620207244712</c:v>
                </c:pt>
                <c:pt idx="2229">
                  <c:v>1.9803499431933851</c:v>
                </c:pt>
                <c:pt idx="2230">
                  <c:v>1.9071904710937675</c:v>
                </c:pt>
                <c:pt idx="2231">
                  <c:v>1.8844776450671157</c:v>
                </c:pt>
                <c:pt idx="2232">
                  <c:v>1.7141112396958005</c:v>
                </c:pt>
                <c:pt idx="2233">
                  <c:v>1.7085525930945675</c:v>
                </c:pt>
                <c:pt idx="2234">
                  <c:v>1.8795539069082352</c:v>
                </c:pt>
                <c:pt idx="2235">
                  <c:v>1.7702700505301849</c:v>
                </c:pt>
                <c:pt idx="2236">
                  <c:v>1.7196117331748557</c:v>
                </c:pt>
                <c:pt idx="2237">
                  <c:v>1.4437227812790348</c:v>
                </c:pt>
                <c:pt idx="2238">
                  <c:v>1.6971761612872736</c:v>
                </c:pt>
                <c:pt idx="2239">
                  <c:v>1.6640094015255922</c:v>
                </c:pt>
                <c:pt idx="2240">
                  <c:v>1.8167837470193637</c:v>
                </c:pt>
                <c:pt idx="2241">
                  <c:v>2.0852732297858982</c:v>
                </c:pt>
                <c:pt idx="2242">
                  <c:v>2.2789426584143304</c:v>
                </c:pt>
                <c:pt idx="2243">
                  <c:v>2.2615028627259082</c:v>
                </c:pt>
                <c:pt idx="2244">
                  <c:v>2.4153595199927587</c:v>
                </c:pt>
                <c:pt idx="2245">
                  <c:v>2.5276252330096658</c:v>
                </c:pt>
                <c:pt idx="2246">
                  <c:v>2.5911893880256383</c:v>
                </c:pt>
                <c:pt idx="2247">
                  <c:v>2.5646033299881421</c:v>
                </c:pt>
                <c:pt idx="2248">
                  <c:v>2.6299240257843004</c:v>
                </c:pt>
                <c:pt idx="2249">
                  <c:v>2.6195891408233183</c:v>
                </c:pt>
                <c:pt idx="2250">
                  <c:v>2.7401873872888736</c:v>
                </c:pt>
                <c:pt idx="2251">
                  <c:v>2.7924489595420616</c:v>
                </c:pt>
                <c:pt idx="2252">
                  <c:v>2.8451324915415177</c:v>
                </c:pt>
                <c:pt idx="2253">
                  <c:v>2.8438825832727836</c:v>
                </c:pt>
                <c:pt idx="2254">
                  <c:v>2.7491564441755121</c:v>
                </c:pt>
                <c:pt idx="2255">
                  <c:v>2.6990300747471001</c:v>
                </c:pt>
                <c:pt idx="2256">
                  <c:v>2.766935906297384</c:v>
                </c:pt>
                <c:pt idx="2257">
                  <c:v>2.7883417702410118</c:v>
                </c:pt>
                <c:pt idx="2258">
                  <c:v>2.7550547777085717</c:v>
                </c:pt>
                <c:pt idx="2259">
                  <c:v>2.714476515516782</c:v>
                </c:pt>
                <c:pt idx="2260">
                  <c:v>2.7208782414657522</c:v>
                </c:pt>
                <c:pt idx="2261">
                  <c:v>2.673526760420931</c:v>
                </c:pt>
                <c:pt idx="2262">
                  <c:v>2.6452719728512242</c:v>
                </c:pt>
                <c:pt idx="2263">
                  <c:v>2.6639659368475113</c:v>
                </c:pt>
                <c:pt idx="2264">
                  <c:v>2.8943331266261634</c:v>
                </c:pt>
                <c:pt idx="2265">
                  <c:v>2.9967231498375799</c:v>
                </c:pt>
                <c:pt idx="2266">
                  <c:v>3.0408384508040953</c:v>
                </c:pt>
                <c:pt idx="2267">
                  <c:v>3.3264250543192406</c:v>
                </c:pt>
                <c:pt idx="2268">
                  <c:v>3.3607844161934279</c:v>
                </c:pt>
                <c:pt idx="2269">
                  <c:v>3.6803668083105543</c:v>
                </c:pt>
                <c:pt idx="2270">
                  <c:v>3.8606668673567675</c:v>
                </c:pt>
                <c:pt idx="2271">
                  <c:v>3.8822008691968852</c:v>
                </c:pt>
                <c:pt idx="2272">
                  <c:v>4.243133403926584</c:v>
                </c:pt>
                <c:pt idx="2273">
                  <c:v>3.841088474919061</c:v>
                </c:pt>
                <c:pt idx="2274">
                  <c:v>4.1401032987041955</c:v>
                </c:pt>
                <c:pt idx="2275">
                  <c:v>4.3528796453898604</c:v>
                </c:pt>
                <c:pt idx="2276">
                  <c:v>4.3260406164797205</c:v>
                </c:pt>
                <c:pt idx="2277">
                  <c:v>4.7045286102343313</c:v>
                </c:pt>
                <c:pt idx="2278">
                  <c:v>4.8203945780044952</c:v>
                </c:pt>
                <c:pt idx="2279">
                  <c:v>5.2459412589612038</c:v>
                </c:pt>
                <c:pt idx="2280">
                  <c:v>5.7429154994518194</c:v>
                </c:pt>
                <c:pt idx="2281">
                  <c:v>5.6709770765732275</c:v>
                </c:pt>
                <c:pt idx="2282">
                  <c:v>5.3462085990313604</c:v>
                </c:pt>
                <c:pt idx="2283">
                  <c:v>5.861750039064356</c:v>
                </c:pt>
                <c:pt idx="2284">
                  <c:v>6.0406572450756437</c:v>
                </c:pt>
                <c:pt idx="2285">
                  <c:v>6.0903764663396549</c:v>
                </c:pt>
                <c:pt idx="2286">
                  <c:v>5.8582711124789677</c:v>
                </c:pt>
                <c:pt idx="2287">
                  <c:v>5.6650428748621096</c:v>
                </c:pt>
                <c:pt idx="2288">
                  <c:v>5.9123368550918478</c:v>
                </c:pt>
                <c:pt idx="2289">
                  <c:v>6.0011637600122594</c:v>
                </c:pt>
                <c:pt idx="2290">
                  <c:v>5.7094701012016076</c:v>
                </c:pt>
                <c:pt idx="2291">
                  <c:v>5.4616374359030919</c:v>
                </c:pt>
                <c:pt idx="2292">
                  <c:v>4.5120725780806046</c:v>
                </c:pt>
                <c:pt idx="2293">
                  <c:v>4.066719851539129</c:v>
                </c:pt>
                <c:pt idx="2294">
                  <c:v>4.1575101968394632</c:v>
                </c:pt>
                <c:pt idx="2295">
                  <c:v>4.3580080254499585</c:v>
                </c:pt>
                <c:pt idx="2296">
                  <c:v>4.6734369095596859</c:v>
                </c:pt>
                <c:pt idx="2297">
                  <c:v>4.4069105720291208</c:v>
                </c:pt>
                <c:pt idx="2298">
                  <c:v>4.4337051528333298</c:v>
                </c:pt>
                <c:pt idx="2299">
                  <c:v>4.1036284698428851</c:v>
                </c:pt>
                <c:pt idx="2300">
                  <c:v>3.9795408588847678</c:v>
                </c:pt>
                <c:pt idx="2301">
                  <c:v>3.8555026442291678</c:v>
                </c:pt>
                <c:pt idx="2302">
                  <c:v>3.8657338327030315</c:v>
                </c:pt>
                <c:pt idx="2303">
                  <c:v>4.0158493086986731</c:v>
                </c:pt>
                <c:pt idx="2304">
                  <c:v>4.1718770693583807</c:v>
                </c:pt>
                <c:pt idx="2305">
                  <c:v>3.8560853037552998</c:v>
                </c:pt>
                <c:pt idx="2306">
                  <c:v>3.8491572213040408</c:v>
                </c:pt>
                <c:pt idx="2307">
                  <c:v>3.5341203905481557</c:v>
                </c:pt>
                <c:pt idx="2308">
                  <c:v>3.0505138775778384</c:v>
                </c:pt>
                <c:pt idx="2309">
                  <c:v>2.6868680614366718</c:v>
                </c:pt>
                <c:pt idx="2310">
                  <c:v>3.0010903954626782</c:v>
                </c:pt>
                <c:pt idx="2311">
                  <c:v>2.8675103976453</c:v>
                </c:pt>
                <c:pt idx="2312">
                  <c:v>2.7940988309122203</c:v>
                </c:pt>
                <c:pt idx="2313">
                  <c:v>2.9108893032658267</c:v>
                </c:pt>
                <c:pt idx="2314">
                  <c:v>3.0422967754410744</c:v>
                </c:pt>
                <c:pt idx="2315">
                  <c:v>2.8864847549863395</c:v>
                </c:pt>
                <c:pt idx="2316">
                  <c:v>2.5938153208139232</c:v>
                </c:pt>
                <c:pt idx="2317">
                  <c:v>2.6075537196780991</c:v>
                </c:pt>
                <c:pt idx="2318">
                  <c:v>2.7977547814297945</c:v>
                </c:pt>
                <c:pt idx="2319">
                  <c:v>2.9946469588001374</c:v>
                </c:pt>
                <c:pt idx="2320">
                  <c:v>2.8983031603468294</c:v>
                </c:pt>
                <c:pt idx="2321">
                  <c:v>2.7479176951301834</c:v>
                </c:pt>
                <c:pt idx="2322">
                  <c:v>2.3610922013887246</c:v>
                </c:pt>
                <c:pt idx="2323">
                  <c:v>2.2491317314768375</c:v>
                </c:pt>
                <c:pt idx="2324">
                  <c:v>2.081229301654318</c:v>
                </c:pt>
                <c:pt idx="2325">
                  <c:v>1.9073840204783754</c:v>
                </c:pt>
                <c:pt idx="2326">
                  <c:v>1.7361344126675786</c:v>
                </c:pt>
                <c:pt idx="2327">
                  <c:v>1.5375563361190996</c:v>
                </c:pt>
                <c:pt idx="2328">
                  <c:v>1.6856447067937106</c:v>
                </c:pt>
                <c:pt idx="2329">
                  <c:v>1.8446597309972548</c:v>
                </c:pt>
                <c:pt idx="2330">
                  <c:v>1.7372819384566591</c:v>
                </c:pt>
                <c:pt idx="2331">
                  <c:v>1.7049014449682502</c:v>
                </c:pt>
                <c:pt idx="2332">
                  <c:v>1.8031880535173677</c:v>
                </c:pt>
                <c:pt idx="2333">
                  <c:v>1.3328238619151713</c:v>
                </c:pt>
                <c:pt idx="2334">
                  <c:v>1.5194229476376191</c:v>
                </c:pt>
                <c:pt idx="2335">
                  <c:v>1.6981665707605156</c:v>
                </c:pt>
                <c:pt idx="2336">
                  <c:v>1.7699864581845115</c:v>
                </c:pt>
                <c:pt idx="2337">
                  <c:v>1.9324486262928311</c:v>
                </c:pt>
                <c:pt idx="2338">
                  <c:v>2.0524002918082997</c:v>
                </c:pt>
                <c:pt idx="2339">
                  <c:v>2.4223165546420065</c:v>
                </c:pt>
                <c:pt idx="2340">
                  <c:v>2.1043602286327698</c:v>
                </c:pt>
                <c:pt idx="2341">
                  <c:v>2.1948953514766694</c:v>
                </c:pt>
                <c:pt idx="2342">
                  <c:v>2.1452068991527611</c:v>
                </c:pt>
                <c:pt idx="2343">
                  <c:v>1.7691085927746244</c:v>
                </c:pt>
                <c:pt idx="2344">
                  <c:v>1.9809735972363287</c:v>
                </c:pt>
                <c:pt idx="2345">
                  <c:v>2.1141867233043405</c:v>
                </c:pt>
                <c:pt idx="2346">
                  <c:v>2.1401972108455576</c:v>
                </c:pt>
                <c:pt idx="2347">
                  <c:v>2.156038048791769</c:v>
                </c:pt>
                <c:pt idx="2348">
                  <c:v>2.2247977330422648</c:v>
                </c:pt>
                <c:pt idx="2349">
                  <c:v>2.4761870200253</c:v>
                </c:pt>
                <c:pt idx="2350">
                  <c:v>3.5002071254053941</c:v>
                </c:pt>
                <c:pt idx="2351">
                  <c:v>3.5036484913223607</c:v>
                </c:pt>
                <c:pt idx="2352">
                  <c:v>1.6824239284158948</c:v>
                </c:pt>
                <c:pt idx="2353">
                  <c:v>2.0494747354476845</c:v>
                </c:pt>
                <c:pt idx="2354">
                  <c:v>2.2968196874850895</c:v>
                </c:pt>
                <c:pt idx="2355">
                  <c:v>2.2605317035443684</c:v>
                </c:pt>
                <c:pt idx="2356">
                  <c:v>2.4266898214059247</c:v>
                </c:pt>
                <c:pt idx="2357">
                  <c:v>2.5316062155326842</c:v>
                </c:pt>
                <c:pt idx="2358">
                  <c:v>2.4013783387472363</c:v>
                </c:pt>
                <c:pt idx="2359">
                  <c:v>2.4090189488534959</c:v>
                </c:pt>
                <c:pt idx="2360">
                  <c:v>2.4048138344399335</c:v>
                </c:pt>
                <c:pt idx="2361">
                  <c:v>2.4037252196202248</c:v>
                </c:pt>
                <c:pt idx="2362">
                  <c:v>2.5004904036499247</c:v>
                </c:pt>
                <c:pt idx="2363">
                  <c:v>2.555174753033215</c:v>
                </c:pt>
                <c:pt idx="2364">
                  <c:v>2.484686800210079</c:v>
                </c:pt>
                <c:pt idx="2365">
                  <c:v>2.3160275104292518</c:v>
                </c:pt>
                <c:pt idx="2366">
                  <c:v>2.1299048219167429</c:v>
                </c:pt>
                <c:pt idx="2367">
                  <c:v>2.1978155495814602</c:v>
                </c:pt>
                <c:pt idx="2368">
                  <c:v>2.146300311174469</c:v>
                </c:pt>
                <c:pt idx="2369">
                  <c:v>2.1499556670131361</c:v>
                </c:pt>
                <c:pt idx="2370">
                  <c:v>2.1573960509888694</c:v>
                </c:pt>
                <c:pt idx="2371">
                  <c:v>2.1953706795824384</c:v>
                </c:pt>
                <c:pt idx="2372">
                  <c:v>2.185507003442285</c:v>
                </c:pt>
                <c:pt idx="2373">
                  <c:v>2.2066242740616593</c:v>
                </c:pt>
                <c:pt idx="2374">
                  <c:v>2.2999091114435251</c:v>
                </c:pt>
                <c:pt idx="2375">
                  <c:v>2.3107851682856997</c:v>
                </c:pt>
                <c:pt idx="2376">
                  <c:v>2.1935150048465153</c:v>
                </c:pt>
                <c:pt idx="2377">
                  <c:v>2.2585265518418542</c:v>
                </c:pt>
                <c:pt idx="2378">
                  <c:v>2.130955335070583</c:v>
                </c:pt>
                <c:pt idx="2379">
                  <c:v>2.0969102653266565</c:v>
                </c:pt>
                <c:pt idx="2380">
                  <c:v>2.1479652043140258</c:v>
                </c:pt>
                <c:pt idx="2381">
                  <c:v>2.1050163941149309</c:v>
                </c:pt>
                <c:pt idx="2382">
                  <c:v>2.2307359283788286</c:v>
                </c:pt>
                <c:pt idx="2383">
                  <c:v>2.0678706327558025</c:v>
                </c:pt>
                <c:pt idx="2384">
                  <c:v>2.1311083518481189</c:v>
                </c:pt>
                <c:pt idx="2385">
                  <c:v>1.9744978939833944</c:v>
                </c:pt>
                <c:pt idx="2386">
                  <c:v>1.7902377097724376</c:v>
                </c:pt>
                <c:pt idx="2387">
                  <c:v>1.6068499538802736</c:v>
                </c:pt>
                <c:pt idx="2388">
                  <c:v>1.5199662238370526</c:v>
                </c:pt>
                <c:pt idx="2389">
                  <c:v>1.7505448602874909</c:v>
                </c:pt>
                <c:pt idx="2390">
                  <c:v>1.9080132366661893</c:v>
                </c:pt>
                <c:pt idx="2391">
                  <c:v>1.8378301609891203</c:v>
                </c:pt>
                <c:pt idx="2392">
                  <c:v>1.8017852595507435</c:v>
                </c:pt>
                <c:pt idx="2393">
                  <c:v>1.5895774183495213</c:v>
                </c:pt>
                <c:pt idx="2394">
                  <c:v>1.4722904827667449</c:v>
                </c:pt>
                <c:pt idx="2395">
                  <c:v>1.4354854162284534</c:v>
                </c:pt>
                <c:pt idx="2396">
                  <c:v>1.3906111674446784</c:v>
                </c:pt>
                <c:pt idx="2397">
                  <c:v>1.3124713163541524</c:v>
                </c:pt>
                <c:pt idx="2398">
                  <c:v>1.2574616961308545</c:v>
                </c:pt>
                <c:pt idx="2399">
                  <c:v>1.2487929915839369</c:v>
                </c:pt>
                <c:pt idx="2400">
                  <c:v>1.0958347454231232</c:v>
                </c:pt>
                <c:pt idx="2401">
                  <c:v>0.9899019276295381</c:v>
                </c:pt>
                <c:pt idx="2402">
                  <c:v>0.95115266299331613</c:v>
                </c:pt>
                <c:pt idx="2403">
                  <c:v>0.65014446462051623</c:v>
                </c:pt>
                <c:pt idx="2404">
                  <c:v>0.44781249860218647</c:v>
                </c:pt>
                <c:pt idx="2405">
                  <c:v>0.31282895558626744</c:v>
                </c:pt>
                <c:pt idx="2406">
                  <c:v>6.7713314320367271E-2</c:v>
                </c:pt>
                <c:pt idx="2407">
                  <c:v>-2.6316280349591038E-2</c:v>
                </c:pt>
                <c:pt idx="2408">
                  <c:v>-4.5051316573793264E-2</c:v>
                </c:pt>
                <c:pt idx="2409">
                  <c:v>-0.12442875292145858</c:v>
                </c:pt>
                <c:pt idx="2410">
                  <c:v>-0.15461008073847288</c:v>
                </c:pt>
                <c:pt idx="2411">
                  <c:v>-0.14820822354140809</c:v>
                </c:pt>
                <c:pt idx="2412">
                  <c:v>-0.20889292902428963</c:v>
                </c:pt>
                <c:pt idx="2413">
                  <c:v>-0.21290635207477418</c:v>
                </c:pt>
                <c:pt idx="2414">
                  <c:v>-0.19505568737571757</c:v>
                </c:pt>
                <c:pt idx="2415">
                  <c:v>-0.1946993825846898</c:v>
                </c:pt>
                <c:pt idx="2416">
                  <c:v>-0.22006381817334275</c:v>
                </c:pt>
                <c:pt idx="2417">
                  <c:v>-0.2466898975118188</c:v>
                </c:pt>
                <c:pt idx="2418">
                  <c:v>-0.27985803730207953</c:v>
                </c:pt>
                <c:pt idx="2419">
                  <c:v>-0.24428621175866433</c:v>
                </c:pt>
                <c:pt idx="2420">
                  <c:v>-0.23600348407534238</c:v>
                </c:pt>
                <c:pt idx="2421">
                  <c:v>-0.23775433447811092</c:v>
                </c:pt>
                <c:pt idx="2422">
                  <c:v>-0.19218402133556498</c:v>
                </c:pt>
                <c:pt idx="2423">
                  <c:v>-0.11522411174584814</c:v>
                </c:pt>
                <c:pt idx="2424">
                  <c:v>-2.5784616190813962E-2</c:v>
                </c:pt>
                <c:pt idx="2425">
                  <c:v>3.7743398086052302E-2</c:v>
                </c:pt>
                <c:pt idx="2426">
                  <c:v>0.11642543254642444</c:v>
                </c:pt>
                <c:pt idx="2427">
                  <c:v>0.15778096115818849</c:v>
                </c:pt>
                <c:pt idx="2428">
                  <c:v>0.13515370056495526</c:v>
                </c:pt>
                <c:pt idx="2429">
                  <c:v>0.14684045285614683</c:v>
                </c:pt>
                <c:pt idx="2430">
                  <c:v>0.25908096644283102</c:v>
                </c:pt>
                <c:pt idx="2431">
                  <c:v>0.30286943248739628</c:v>
                </c:pt>
                <c:pt idx="2432">
                  <c:v>0.29764772514817117</c:v>
                </c:pt>
                <c:pt idx="2433">
                  <c:v>0.28416303020126832</c:v>
                </c:pt>
                <c:pt idx="2434">
                  <c:v>0.34014479941975556</c:v>
                </c:pt>
                <c:pt idx="2435">
                  <c:v>0.43159158066728837</c:v>
                </c:pt>
                <c:pt idx="2436">
                  <c:v>0.48843801607021337</c:v>
                </c:pt>
                <c:pt idx="2437">
                  <c:v>0.53598669971308721</c:v>
                </c:pt>
                <c:pt idx="2438">
                  <c:v>0.48847119397551936</c:v>
                </c:pt>
                <c:pt idx="2439">
                  <c:v>0.46941871250561479</c:v>
                </c:pt>
                <c:pt idx="2440">
                  <c:v>0.50686368835283224</c:v>
                </c:pt>
                <c:pt idx="2441">
                  <c:v>0.47002084067293787</c:v>
                </c:pt>
                <c:pt idx="2442">
                  <c:v>0.49433157273135203</c:v>
                </c:pt>
                <c:pt idx="2443">
                  <c:v>0.43520545708281988</c:v>
                </c:pt>
                <c:pt idx="2444">
                  <c:v>0.49251887198661681</c:v>
                </c:pt>
                <c:pt idx="2445">
                  <c:v>0.55149168222204581</c:v>
                </c:pt>
                <c:pt idx="2446">
                  <c:v>0.59174958681211798</c:v>
                </c:pt>
                <c:pt idx="2447">
                  <c:v>0.54618501894519689</c:v>
                </c:pt>
                <c:pt idx="2448">
                  <c:v>0.63488671365935234</c:v>
                </c:pt>
                <c:pt idx="2449">
                  <c:v>0.62872788907727395</c:v>
                </c:pt>
                <c:pt idx="2450">
                  <c:v>0.57281214181152129</c:v>
                </c:pt>
                <c:pt idx="2451">
                  <c:v>0.63851027255418669</c:v>
                </c:pt>
                <c:pt idx="2452">
                  <c:v>0.55759117392004753</c:v>
                </c:pt>
                <c:pt idx="2453">
                  <c:v>0.55192865213346809</c:v>
                </c:pt>
                <c:pt idx="2454">
                  <c:v>0.54124850643040179</c:v>
                </c:pt>
                <c:pt idx="2455">
                  <c:v>0.57213892269205913</c:v>
                </c:pt>
                <c:pt idx="2456">
                  <c:v>0.54513747882721664</c:v>
                </c:pt>
                <c:pt idx="2457">
                  <c:v>0.41541551570320123</c:v>
                </c:pt>
                <c:pt idx="2458">
                  <c:v>0.46725300210970178</c:v>
                </c:pt>
                <c:pt idx="2459">
                  <c:v>0.49134470034057659</c:v>
                </c:pt>
                <c:pt idx="2460">
                  <c:v>0.44313704968838735</c:v>
                </c:pt>
                <c:pt idx="2461">
                  <c:v>0.46532421874854879</c:v>
                </c:pt>
                <c:pt idx="2462">
                  <c:v>0.30108476787802679</c:v>
                </c:pt>
                <c:pt idx="2463">
                  <c:v>0.21505664927672588</c:v>
                </c:pt>
                <c:pt idx="2464">
                  <c:v>0.152910349619475</c:v>
                </c:pt>
                <c:pt idx="2465">
                  <c:v>7.893365448692885E-2</c:v>
                </c:pt>
                <c:pt idx="2466">
                  <c:v>2.4417482888979283E-2</c:v>
                </c:pt>
                <c:pt idx="2467">
                  <c:v>4.9140067840168361E-2</c:v>
                </c:pt>
                <c:pt idx="2468">
                  <c:v>3.9459646508903358E-2</c:v>
                </c:pt>
                <c:pt idx="2469">
                  <c:v>5.7332012131372581E-2</c:v>
                </c:pt>
                <c:pt idx="2470">
                  <c:v>6.2403295326557306E-2</c:v>
                </c:pt>
                <c:pt idx="2471">
                  <c:v>-2.6918690104634629E-3</c:v>
                </c:pt>
                <c:pt idx="2472">
                  <c:v>0.10833190143040335</c:v>
                </c:pt>
                <c:pt idx="2473">
                  <c:v>9.521528972940968E-2</c:v>
                </c:pt>
                <c:pt idx="2474">
                  <c:v>3.995835443732771E-2</c:v>
                </c:pt>
                <c:pt idx="2475">
                  <c:v>8.4012389488946362E-2</c:v>
                </c:pt>
                <c:pt idx="2476">
                  <c:v>3.5433209693162264E-2</c:v>
                </c:pt>
                <c:pt idx="2477">
                  <c:v>4.1595479069406444E-2</c:v>
                </c:pt>
                <c:pt idx="2478">
                  <c:v>4.0646314478830277E-2</c:v>
                </c:pt>
                <c:pt idx="2479">
                  <c:v>4.6216918368854512E-2</c:v>
                </c:pt>
                <c:pt idx="2480">
                  <c:v>3.2458631835549277E-2</c:v>
                </c:pt>
                <c:pt idx="2481">
                  <c:v>1.6591015452537498E-2</c:v>
                </c:pt>
                <c:pt idx="2482">
                  <c:v>1.3468374741532946E-2</c:v>
                </c:pt>
                <c:pt idx="2483">
                  <c:v>-2.9403705582532001E-2</c:v>
                </c:pt>
                <c:pt idx="2484">
                  <c:v>-0.10373988494100109</c:v>
                </c:pt>
                <c:pt idx="2485">
                  <c:v>-0.15724838714443706</c:v>
                </c:pt>
                <c:pt idx="2486">
                  <c:v>-0.18749203430663408</c:v>
                </c:pt>
                <c:pt idx="2487">
                  <c:v>-0.25335402180460143</c:v>
                </c:pt>
                <c:pt idx="2488">
                  <c:v>-0.2356975673370422</c:v>
                </c:pt>
                <c:pt idx="2489">
                  <c:v>-9.9817057116987837E-2</c:v>
                </c:pt>
                <c:pt idx="2490">
                  <c:v>2.1368059238811847E-2</c:v>
                </c:pt>
                <c:pt idx="2491">
                  <c:v>6.9001694992447474E-2</c:v>
                </c:pt>
                <c:pt idx="2492">
                  <c:v>0.29384683265625539</c:v>
                </c:pt>
                <c:pt idx="2493">
                  <c:v>0.17244723366075407</c:v>
                </c:pt>
                <c:pt idx="2494">
                  <c:v>0.16776538640495769</c:v>
                </c:pt>
                <c:pt idx="2495">
                  <c:v>0.26487652743971368</c:v>
                </c:pt>
                <c:pt idx="2496">
                  <c:v>0.27944194464768302</c:v>
                </c:pt>
                <c:pt idx="2497">
                  <c:v>0.25328352247929647</c:v>
                </c:pt>
                <c:pt idx="2498">
                  <c:v>0.4499747969734168</c:v>
                </c:pt>
                <c:pt idx="2499">
                  <c:v>0.60082734249491043</c:v>
                </c:pt>
                <c:pt idx="2500">
                  <c:v>0.73105606419067137</c:v>
                </c:pt>
                <c:pt idx="2501">
                  <c:v>0.7339194250912936</c:v>
                </c:pt>
                <c:pt idx="2502">
                  <c:v>0.56057859526603715</c:v>
                </c:pt>
                <c:pt idx="2503">
                  <c:v>0.58909174458065539</c:v>
                </c:pt>
                <c:pt idx="2504">
                  <c:v>0.38474140653847877</c:v>
                </c:pt>
                <c:pt idx="2505">
                  <c:v>0.1035478536643194</c:v>
                </c:pt>
                <c:pt idx="2506">
                  <c:v>0.18689379354242608</c:v>
                </c:pt>
                <c:pt idx="2507">
                  <c:v>7.3285110807408155E-2</c:v>
                </c:pt>
                <c:pt idx="2508">
                  <c:v>-9.9468519494425676E-3</c:v>
                </c:pt>
                <c:pt idx="2509">
                  <c:v>-6.2326699575673279E-2</c:v>
                </c:pt>
                <c:pt idx="2510">
                  <c:v>2.6103753693818878E-2</c:v>
                </c:pt>
                <c:pt idx="2511">
                  <c:v>2.7760718500833517E-2</c:v>
                </c:pt>
                <c:pt idx="2512">
                  <c:v>-0.16272277984475927</c:v>
                </c:pt>
                <c:pt idx="2513">
                  <c:v>-0.4071679062716565</c:v>
                </c:pt>
                <c:pt idx="2514">
                  <c:v>-0.52432721519359449</c:v>
                </c:pt>
                <c:pt idx="2515">
                  <c:v>-0.71151996324374256</c:v>
                </c:pt>
                <c:pt idx="2516">
                  <c:v>-0.82868757951472327</c:v>
                </c:pt>
                <c:pt idx="2517">
                  <c:v>-0.75508291492375335</c:v>
                </c:pt>
                <c:pt idx="2518">
                  <c:v>-0.59827414288334213</c:v>
                </c:pt>
                <c:pt idx="2519">
                  <c:v>-0.71365180362073866</c:v>
                </c:pt>
                <c:pt idx="2520">
                  <c:v>-0.71376854566815473</c:v>
                </c:pt>
                <c:pt idx="2521">
                  <c:v>-0.72313241872315814</c:v>
                </c:pt>
                <c:pt idx="2522">
                  <c:v>-0.85394955302368292</c:v>
                </c:pt>
                <c:pt idx="2523">
                  <c:v>-0.87300265589927506</c:v>
                </c:pt>
                <c:pt idx="2524">
                  <c:v>-0.81734421473993979</c:v>
                </c:pt>
                <c:pt idx="2525">
                  <c:v>-0.85646400361898289</c:v>
                </c:pt>
                <c:pt idx="2526">
                  <c:v>-0.84776671478894916</c:v>
                </c:pt>
                <c:pt idx="2527">
                  <c:v>-0.80093195728722788</c:v>
                </c:pt>
                <c:pt idx="2528">
                  <c:v>-0.89345442857332469</c:v>
                </c:pt>
                <c:pt idx="2529">
                  <c:v>-0.85039977362506924</c:v>
                </c:pt>
                <c:pt idx="2530">
                  <c:v>-0.73021708201410152</c:v>
                </c:pt>
                <c:pt idx="2531">
                  <c:v>-0.74193943597901479</c:v>
                </c:pt>
                <c:pt idx="2532">
                  <c:v>-0.70968183366005677</c:v>
                </c:pt>
                <c:pt idx="2533">
                  <c:v>-0.58287312743813768</c:v>
                </c:pt>
                <c:pt idx="2534">
                  <c:v>-0.61716824670119974</c:v>
                </c:pt>
                <c:pt idx="2535">
                  <c:v>-0.61682336978612384</c:v>
                </c:pt>
                <c:pt idx="2536">
                  <c:v>-0.61559094664946601</c:v>
                </c:pt>
                <c:pt idx="2537">
                  <c:v>-0.64549092569987865</c:v>
                </c:pt>
                <c:pt idx="2538">
                  <c:v>-0.81611093972532733</c:v>
                </c:pt>
                <c:pt idx="2539">
                  <c:v>-0.82174151803920437</c:v>
                </c:pt>
                <c:pt idx="2540">
                  <c:v>-0.74378344348778735</c:v>
                </c:pt>
                <c:pt idx="2541">
                  <c:v>-0.76615288493646705</c:v>
                </c:pt>
                <c:pt idx="2542">
                  <c:v>-0.89423136597399744</c:v>
                </c:pt>
                <c:pt idx="2543">
                  <c:v>-0.80280020823422127</c:v>
                </c:pt>
                <c:pt idx="2544">
                  <c:v>-0.75865025244515449</c:v>
                </c:pt>
                <c:pt idx="2545">
                  <c:v>-0.90615979005861613</c:v>
                </c:pt>
                <c:pt idx="2546">
                  <c:v>-1.0260965111124143</c:v>
                </c:pt>
                <c:pt idx="2547">
                  <c:v>-1.07659614457118</c:v>
                </c:pt>
                <c:pt idx="2548">
                  <c:v>-1.145828337351948</c:v>
                </c:pt>
                <c:pt idx="2549">
                  <c:v>-1.231047914077017</c:v>
                </c:pt>
                <c:pt idx="2550">
                  <c:v>-1.2828614408242096</c:v>
                </c:pt>
                <c:pt idx="2551">
                  <c:v>-1.4044236905824448</c:v>
                </c:pt>
                <c:pt idx="2552">
                  <c:v>-1.4398497686429574</c:v>
                </c:pt>
                <c:pt idx="2553">
                  <c:v>-1.5086242222817758</c:v>
                </c:pt>
                <c:pt idx="2554">
                  <c:v>-1.5528659144323476</c:v>
                </c:pt>
                <c:pt idx="2555">
                  <c:v>-1.5993745215061006</c:v>
                </c:pt>
                <c:pt idx="2556">
                  <c:v>-1.7452942966192813</c:v>
                </c:pt>
                <c:pt idx="2557">
                  <c:v>-1.7126649517688486</c:v>
                </c:pt>
                <c:pt idx="2558">
                  <c:v>-1.627224050364344</c:v>
                </c:pt>
                <c:pt idx="2559">
                  <c:v>-1.6179612745093352</c:v>
                </c:pt>
                <c:pt idx="2560">
                  <c:v>-1.6250917954704482</c:v>
                </c:pt>
                <c:pt idx="2561">
                  <c:v>-1.6470784231311828</c:v>
                </c:pt>
                <c:pt idx="2562">
                  <c:v>-1.6752983990023611</c:v>
                </c:pt>
                <c:pt idx="2563">
                  <c:v>-1.7442503918172529</c:v>
                </c:pt>
                <c:pt idx="2564">
                  <c:v>-1.8524786454686069</c:v>
                </c:pt>
                <c:pt idx="2565">
                  <c:v>-1.9174634899769556</c:v>
                </c:pt>
                <c:pt idx="2566">
                  <c:v>-1.9452363681490938</c:v>
                </c:pt>
                <c:pt idx="2567">
                  <c:v>-1.9228154207138648</c:v>
                </c:pt>
                <c:pt idx="2568">
                  <c:v>-1.9506117569987818</c:v>
                </c:pt>
                <c:pt idx="2569">
                  <c:v>-1.8114544745917995</c:v>
                </c:pt>
                <c:pt idx="2570">
                  <c:v>-1.8760494471938891</c:v>
                </c:pt>
                <c:pt idx="2571">
                  <c:v>-1.9793252420655902</c:v>
                </c:pt>
                <c:pt idx="2572">
                  <c:v>-2.0431565661750497</c:v>
                </c:pt>
                <c:pt idx="2573">
                  <c:v>-1.9386274565462791</c:v>
                </c:pt>
                <c:pt idx="2574">
                  <c:v>-1.9284823123631469</c:v>
                </c:pt>
                <c:pt idx="2575">
                  <c:v>-1.872915101559695</c:v>
                </c:pt>
                <c:pt idx="2576">
                  <c:v>-1.9109370094861471</c:v>
                </c:pt>
                <c:pt idx="2577">
                  <c:v>-1.8420940510143966</c:v>
                </c:pt>
                <c:pt idx="2578">
                  <c:v>-1.819780065555177</c:v>
                </c:pt>
                <c:pt idx="2579">
                  <c:v>-1.822319427056031</c:v>
                </c:pt>
                <c:pt idx="2580">
                  <c:v>-1.7456577319945707</c:v>
                </c:pt>
                <c:pt idx="2581">
                  <c:v>-1.7923341291173485</c:v>
                </c:pt>
                <c:pt idx="2582">
                  <c:v>-1.9063274154888656</c:v>
                </c:pt>
                <c:pt idx="2583">
                  <c:v>-1.9414276605430745</c:v>
                </c:pt>
                <c:pt idx="2584">
                  <c:v>-1.9188839068287209</c:v>
                </c:pt>
                <c:pt idx="2585">
                  <c:v>-1.9373757608488678</c:v>
                </c:pt>
                <c:pt idx="2586">
                  <c:v>-2.0082922376040853</c:v>
                </c:pt>
                <c:pt idx="2587">
                  <c:v>-1.9145929012384171</c:v>
                </c:pt>
                <c:pt idx="2588">
                  <c:v>-1.9607395074424634</c:v>
                </c:pt>
                <c:pt idx="2589">
                  <c:v>-1.9562226057651657</c:v>
                </c:pt>
                <c:pt idx="2590">
                  <c:v>-1.9052590974904273</c:v>
                </c:pt>
                <c:pt idx="2591">
                  <c:v>-1.8036263676980797</c:v>
                </c:pt>
                <c:pt idx="2592">
                  <c:v>-1.8806772821676416</c:v>
                </c:pt>
                <c:pt idx="2593">
                  <c:v>-1.9378844559573365</c:v>
                </c:pt>
                <c:pt idx="2594">
                  <c:v>-1.9492298351446291</c:v>
                </c:pt>
                <c:pt idx="2595">
                  <c:v>-1.8894830470781825</c:v>
                </c:pt>
                <c:pt idx="2596">
                  <c:v>-1.9024394155601319</c:v>
                </c:pt>
                <c:pt idx="2597">
                  <c:v>-2.0906279165404742</c:v>
                </c:pt>
                <c:pt idx="2598">
                  <c:v>-2.2400278449446787</c:v>
                </c:pt>
                <c:pt idx="2599">
                  <c:v>-2.1919240613824038</c:v>
                </c:pt>
                <c:pt idx="2600">
                  <c:v>-2.7371772664789189</c:v>
                </c:pt>
                <c:pt idx="2601">
                  <c:v>-2.7558182000927594</c:v>
                </c:pt>
                <c:pt idx="2602">
                  <c:v>-2.7223628801878483</c:v>
                </c:pt>
                <c:pt idx="2603">
                  <c:v>-2.7432889906856488</c:v>
                </c:pt>
                <c:pt idx="2604">
                  <c:v>-2.857942922807275</c:v>
                </c:pt>
                <c:pt idx="2605">
                  <c:v>-2.7759635290094704</c:v>
                </c:pt>
                <c:pt idx="2606">
                  <c:v>-2.7682309468870092</c:v>
                </c:pt>
                <c:pt idx="2607">
                  <c:v>-2.8078602774292678</c:v>
                </c:pt>
                <c:pt idx="2608">
                  <c:v>-2.8188028847099016</c:v>
                </c:pt>
                <c:pt idx="2609">
                  <c:v>-2.9351637645220245</c:v>
                </c:pt>
                <c:pt idx="2610">
                  <c:v>-2.9614222987162355</c:v>
                </c:pt>
                <c:pt idx="2611">
                  <c:v>-2.858250486046428</c:v>
                </c:pt>
                <c:pt idx="2612">
                  <c:v>-2.9139885953719995</c:v>
                </c:pt>
                <c:pt idx="2613">
                  <c:v>-3.0777913736544353</c:v>
                </c:pt>
                <c:pt idx="2614">
                  <c:v>-2.9892744131256044</c:v>
                </c:pt>
                <c:pt idx="2615">
                  <c:v>-3.1856217559159354</c:v>
                </c:pt>
                <c:pt idx="2616">
                  <c:v>-3.1773880177569809</c:v>
                </c:pt>
                <c:pt idx="2617">
                  <c:v>-3.2083881992328935</c:v>
                </c:pt>
                <c:pt idx="2618">
                  <c:v>-3.323014848686038</c:v>
                </c:pt>
                <c:pt idx="2619">
                  <c:v>-3.3958954701952839</c:v>
                </c:pt>
                <c:pt idx="2620">
                  <c:v>-3.2369681717791168</c:v>
                </c:pt>
                <c:pt idx="2621">
                  <c:v>-3.1528864859730197</c:v>
                </c:pt>
                <c:pt idx="2622">
                  <c:v>-3.173585643653746</c:v>
                </c:pt>
                <c:pt idx="2623">
                  <c:v>-3.1707489499136181</c:v>
                </c:pt>
                <c:pt idx="2624">
                  <c:v>-3.3055491243078015</c:v>
                </c:pt>
                <c:pt idx="2625">
                  <c:v>-3.1615504644532604</c:v>
                </c:pt>
                <c:pt idx="2626">
                  <c:v>-3.1041568654458871</c:v>
                </c:pt>
                <c:pt idx="2627">
                  <c:v>-2.9227433933055251</c:v>
                </c:pt>
                <c:pt idx="2628">
                  <c:v>-2.9212600436485521</c:v>
                </c:pt>
                <c:pt idx="2629">
                  <c:v>-2.8648373597976691</c:v>
                </c:pt>
                <c:pt idx="2630">
                  <c:v>-2.7937641600067673</c:v>
                </c:pt>
                <c:pt idx="2631">
                  <c:v>-2.8260012269309809</c:v>
                </c:pt>
                <c:pt idx="2632">
                  <c:v>-2.5026435786720702</c:v>
                </c:pt>
                <c:pt idx="2633">
                  <c:v>-2.369107894560543</c:v>
                </c:pt>
                <c:pt idx="2634">
                  <c:v>-2.380132199160887</c:v>
                </c:pt>
                <c:pt idx="2635">
                  <c:v>-2.3049544905770043</c:v>
                </c:pt>
                <c:pt idx="2636">
                  <c:v>-2.3335234492748764</c:v>
                </c:pt>
                <c:pt idx="2637">
                  <c:v>-2.2198170428372079</c:v>
                </c:pt>
                <c:pt idx="2638">
                  <c:v>-2.0673962825818224</c:v>
                </c:pt>
                <c:pt idx="2639">
                  <c:v>-2.0183527230727347</c:v>
                </c:pt>
                <c:pt idx="2640">
                  <c:v>-1.7752116316833897</c:v>
                </c:pt>
                <c:pt idx="2641">
                  <c:v>-1.676948358086193</c:v>
                </c:pt>
                <c:pt idx="2642">
                  <c:v>-1.4201028059896845</c:v>
                </c:pt>
                <c:pt idx="2643">
                  <c:v>-1.2146192805001375</c:v>
                </c:pt>
                <c:pt idx="2644">
                  <c:v>-1.1920105590297874</c:v>
                </c:pt>
                <c:pt idx="2645">
                  <c:v>-1.1248410008135945</c:v>
                </c:pt>
                <c:pt idx="2646">
                  <c:v>-1.0762129654691264</c:v>
                </c:pt>
                <c:pt idx="2647">
                  <c:v>-0.90659582361367219</c:v>
                </c:pt>
                <c:pt idx="2648">
                  <c:v>-0.83885623193648273</c:v>
                </c:pt>
                <c:pt idx="2649">
                  <c:v>-0.87092643039544215</c:v>
                </c:pt>
                <c:pt idx="2650">
                  <c:v>-0.6013534873719536</c:v>
                </c:pt>
                <c:pt idx="2651">
                  <c:v>-0.63989563790274906</c:v>
                </c:pt>
                <c:pt idx="2652">
                  <c:v>-0.74955981137070393</c:v>
                </c:pt>
                <c:pt idx="2653">
                  <c:v>-0.72000026353585445</c:v>
                </c:pt>
                <c:pt idx="2654">
                  <c:v>-0.59325977543942221</c:v>
                </c:pt>
                <c:pt idx="2655">
                  <c:v>-0.55921423848540019</c:v>
                </c:pt>
                <c:pt idx="2656">
                  <c:v>-0.51647964813763103</c:v>
                </c:pt>
                <c:pt idx="2657">
                  <c:v>-0.41359197707888007</c:v>
                </c:pt>
                <c:pt idx="2658">
                  <c:v>-0.34716020227231431</c:v>
                </c:pt>
                <c:pt idx="2659">
                  <c:v>-0.36771991580066898</c:v>
                </c:pt>
                <c:pt idx="2660">
                  <c:v>-0.30414766257120068</c:v>
                </c:pt>
                <c:pt idx="2661">
                  <c:v>-4.5335928537678663E-2</c:v>
                </c:pt>
                <c:pt idx="2662">
                  <c:v>6.0126793241096023E-2</c:v>
                </c:pt>
                <c:pt idx="2663">
                  <c:v>0.26658557761254165</c:v>
                </c:pt>
                <c:pt idx="2664">
                  <c:v>0.18460667919872326</c:v>
                </c:pt>
                <c:pt idx="2665">
                  <c:v>0.48750940439318108</c:v>
                </c:pt>
                <c:pt idx="2666">
                  <c:v>0.56710464129336513</c:v>
                </c:pt>
                <c:pt idx="2667">
                  <c:v>0.59311028554803524</c:v>
                </c:pt>
                <c:pt idx="2668">
                  <c:v>0.58230703923397997</c:v>
                </c:pt>
                <c:pt idx="2669">
                  <c:v>0.78962060587276572</c:v>
                </c:pt>
                <c:pt idx="2670">
                  <c:v>0.96991521869435293</c:v>
                </c:pt>
                <c:pt idx="2671">
                  <c:v>1.0643800174971052</c:v>
                </c:pt>
                <c:pt idx="2672">
                  <c:v>1.3542172700056421</c:v>
                </c:pt>
                <c:pt idx="2673">
                  <c:v>1.3533234457276788</c:v>
                </c:pt>
                <c:pt idx="2674">
                  <c:v>1.6204226584644439</c:v>
                </c:pt>
                <c:pt idx="2675">
                  <c:v>1.6315454628877764</c:v>
                </c:pt>
                <c:pt idx="2676">
                  <c:v>1.7572275018584673</c:v>
                </c:pt>
                <c:pt idx="2677">
                  <c:v>1.6620442154033828</c:v>
                </c:pt>
                <c:pt idx="2678">
                  <c:v>1.7419840856626643</c:v>
                </c:pt>
                <c:pt idx="2679">
                  <c:v>1.6211679166229673</c:v>
                </c:pt>
                <c:pt idx="2680">
                  <c:v>1.5394041416763837</c:v>
                </c:pt>
                <c:pt idx="2681">
                  <c:v>1.6666753382558999</c:v>
                </c:pt>
                <c:pt idx="2682">
                  <c:v>1.7436105364336938</c:v>
                </c:pt>
                <c:pt idx="2683">
                  <c:v>1.5478742532449945</c:v>
                </c:pt>
                <c:pt idx="2684">
                  <c:v>1.7008614083409916</c:v>
                </c:pt>
                <c:pt idx="2685">
                  <c:v>1.8391584834461134</c:v>
                </c:pt>
                <c:pt idx="2686">
                  <c:v>1.8768859817122499</c:v>
                </c:pt>
                <c:pt idx="2687">
                  <c:v>1.8045431696681595</c:v>
                </c:pt>
                <c:pt idx="2688">
                  <c:v>1.8146986485255243</c:v>
                </c:pt>
                <c:pt idx="2689">
                  <c:v>1.8671513670205691</c:v>
                </c:pt>
                <c:pt idx="2690">
                  <c:v>1.8582351994720796</c:v>
                </c:pt>
                <c:pt idx="2691">
                  <c:v>1.8217466204763348</c:v>
                </c:pt>
                <c:pt idx="2692">
                  <c:v>1.6456066651131389</c:v>
                </c:pt>
                <c:pt idx="2693">
                  <c:v>1.7177441855907325</c:v>
                </c:pt>
                <c:pt idx="2694">
                  <c:v>1.7103948349257405</c:v>
                </c:pt>
                <c:pt idx="2695">
                  <c:v>1.6702385332509395</c:v>
                </c:pt>
                <c:pt idx="2696">
                  <c:v>1.6869347596682933</c:v>
                </c:pt>
                <c:pt idx="2697">
                  <c:v>1.70331617008854</c:v>
                </c:pt>
                <c:pt idx="2698">
                  <c:v>1.7740834014072338</c:v>
                </c:pt>
                <c:pt idx="2699">
                  <c:v>1.7570165598542753</c:v>
                </c:pt>
                <c:pt idx="2700">
                  <c:v>1.8241791360878379</c:v>
                </c:pt>
                <c:pt idx="2701">
                  <c:v>2.0293775310916926</c:v>
                </c:pt>
                <c:pt idx="2702">
                  <c:v>1.9665731107655799</c:v>
                </c:pt>
                <c:pt idx="2703">
                  <c:v>2.107080442088558</c:v>
                </c:pt>
                <c:pt idx="2704">
                  <c:v>2.0185686109297327</c:v>
                </c:pt>
                <c:pt idx="2705">
                  <c:v>2.1002205064698312</c:v>
                </c:pt>
                <c:pt idx="2706">
                  <c:v>2.2485871740559129</c:v>
                </c:pt>
                <c:pt idx="2707">
                  <c:v>2.2373925986704735</c:v>
                </c:pt>
                <c:pt idx="2708">
                  <c:v>2.3392967563168616</c:v>
                </c:pt>
                <c:pt idx="2709">
                  <c:v>2.4259900855692469</c:v>
                </c:pt>
                <c:pt idx="2710">
                  <c:v>2.4772065160565249</c:v>
                </c:pt>
                <c:pt idx="2711">
                  <c:v>2.5213277046833511</c:v>
                </c:pt>
                <c:pt idx="2712">
                  <c:v>2.5031376004637154</c:v>
                </c:pt>
                <c:pt idx="2713">
                  <c:v>2.4024672801522322</c:v>
                </c:pt>
                <c:pt idx="2714">
                  <c:v>2.5288246507612264</c:v>
                </c:pt>
                <c:pt idx="2715">
                  <c:v>2.4544243383056727</c:v>
                </c:pt>
                <c:pt idx="2716">
                  <c:v>2.6590641429548909</c:v>
                </c:pt>
                <c:pt idx="2717">
                  <c:v>2.7340334735982239</c:v>
                </c:pt>
                <c:pt idx="2718">
                  <c:v>2.7683367934850067</c:v>
                </c:pt>
                <c:pt idx="2719">
                  <c:v>2.808647792167319</c:v>
                </c:pt>
                <c:pt idx="2720">
                  <c:v>2.7993309087638445</c:v>
                </c:pt>
                <c:pt idx="2721">
                  <c:v>3.0093424369083963</c:v>
                </c:pt>
                <c:pt idx="2722">
                  <c:v>3.0185374276411876</c:v>
                </c:pt>
                <c:pt idx="2723">
                  <c:v>3.033314679238408</c:v>
                </c:pt>
                <c:pt idx="2724">
                  <c:v>3.0992090791986846</c:v>
                </c:pt>
                <c:pt idx="2725">
                  <c:v>3.0101681036805639</c:v>
                </c:pt>
                <c:pt idx="2726">
                  <c:v>3.0754149200335505</c:v>
                </c:pt>
                <c:pt idx="2727">
                  <c:v>3.0024392466603267</c:v>
                </c:pt>
                <c:pt idx="2728">
                  <c:v>2.9102616837649147</c:v>
                </c:pt>
                <c:pt idx="2729">
                  <c:v>2.9385831625161294</c:v>
                </c:pt>
                <c:pt idx="2730">
                  <c:v>2.9727234618359177</c:v>
                </c:pt>
                <c:pt idx="2731">
                  <c:v>3.0718366233235588</c:v>
                </c:pt>
                <c:pt idx="2732">
                  <c:v>3.0156867777850063</c:v>
                </c:pt>
                <c:pt idx="2733">
                  <c:v>2.990120889034849</c:v>
                </c:pt>
                <c:pt idx="2734">
                  <c:v>3.0887437933458775</c:v>
                </c:pt>
                <c:pt idx="2735">
                  <c:v>3.1172768221027427</c:v>
                </c:pt>
                <c:pt idx="2736">
                  <c:v>3.0388128198822542</c:v>
                </c:pt>
                <c:pt idx="2737">
                  <c:v>2.9954942406489034</c:v>
                </c:pt>
                <c:pt idx="2738">
                  <c:v>2.9582504685607312</c:v>
                </c:pt>
                <c:pt idx="2739">
                  <c:v>2.8141433641675091</c:v>
                </c:pt>
                <c:pt idx="2740">
                  <c:v>2.8089824196875703</c:v>
                </c:pt>
                <c:pt idx="2741">
                  <c:v>2.8915378988376634</c:v>
                </c:pt>
                <c:pt idx="2742">
                  <c:v>2.6667646224414097</c:v>
                </c:pt>
                <c:pt idx="2743">
                  <c:v>2.7620869347500197</c:v>
                </c:pt>
                <c:pt idx="2744">
                  <c:v>2.8813570846240721</c:v>
                </c:pt>
                <c:pt idx="2745">
                  <c:v>2.846808566029511</c:v>
                </c:pt>
                <c:pt idx="2746">
                  <c:v>2.893558294428269</c:v>
                </c:pt>
                <c:pt idx="2747">
                  <c:v>2.8071566825235279</c:v>
                </c:pt>
                <c:pt idx="2748">
                  <c:v>2.740114622879541</c:v>
                </c:pt>
                <c:pt idx="2749">
                  <c:v>2.6689726822970035</c:v>
                </c:pt>
                <c:pt idx="2750">
                  <c:v>2.6177256088501517</c:v>
                </c:pt>
                <c:pt idx="2751">
                  <c:v>2.7911721249942976</c:v>
                </c:pt>
                <c:pt idx="2752">
                  <c:v>2.7840646543399243</c:v>
                </c:pt>
                <c:pt idx="2753">
                  <c:v>2.7162956977919763</c:v>
                </c:pt>
                <c:pt idx="2754">
                  <c:v>2.6710568552942324</c:v>
                </c:pt>
                <c:pt idx="2755">
                  <c:v>2.6383719158996972</c:v>
                </c:pt>
                <c:pt idx="2756">
                  <c:v>2.5194683048372357</c:v>
                </c:pt>
                <c:pt idx="2757">
                  <c:v>2.4703436220065562</c:v>
                </c:pt>
                <c:pt idx="2758">
                  <c:v>2.5072385137442348</c:v>
                </c:pt>
                <c:pt idx="2759">
                  <c:v>2.4827996069278133</c:v>
                </c:pt>
                <c:pt idx="2760">
                  <c:v>2.4724059371091727</c:v>
                </c:pt>
                <c:pt idx="2761">
                  <c:v>2.2796535643306006</c:v>
                </c:pt>
                <c:pt idx="2762">
                  <c:v>2.2651278830371551</c:v>
                </c:pt>
                <c:pt idx="2763">
                  <c:v>2.0990854258777647</c:v>
                </c:pt>
                <c:pt idx="2764">
                  <c:v>1.8907061860499832</c:v>
                </c:pt>
                <c:pt idx="2765">
                  <c:v>1.8249726989562975</c:v>
                </c:pt>
                <c:pt idx="2766">
                  <c:v>1.9103434455603001</c:v>
                </c:pt>
                <c:pt idx="2767">
                  <c:v>1.7931278542630917</c:v>
                </c:pt>
                <c:pt idx="2768">
                  <c:v>1.4749331817721634</c:v>
                </c:pt>
                <c:pt idx="2769">
                  <c:v>1.4948847473994957</c:v>
                </c:pt>
                <c:pt idx="2770">
                  <c:v>1.5816903091411871</c:v>
                </c:pt>
                <c:pt idx="2771">
                  <c:v>1.5253934245431346</c:v>
                </c:pt>
                <c:pt idx="2772">
                  <c:v>0.74144113759551067</c:v>
                </c:pt>
                <c:pt idx="2773">
                  <c:v>0.90547568736074702</c:v>
                </c:pt>
                <c:pt idx="2774">
                  <c:v>1.2313448502537563</c:v>
                </c:pt>
                <c:pt idx="2775">
                  <c:v>1.6928112979233871</c:v>
                </c:pt>
                <c:pt idx="2776">
                  <c:v>1.322837615426931</c:v>
                </c:pt>
                <c:pt idx="2777">
                  <c:v>1.0889830472851338</c:v>
                </c:pt>
                <c:pt idx="2778">
                  <c:v>0.89496591452178464</c:v>
                </c:pt>
                <c:pt idx="2779">
                  <c:v>1.032583388515014</c:v>
                </c:pt>
                <c:pt idx="2780">
                  <c:v>1.1798169260283049</c:v>
                </c:pt>
                <c:pt idx="2781">
                  <c:v>1.1993989344951395</c:v>
                </c:pt>
                <c:pt idx="2782">
                  <c:v>1.292256645789178</c:v>
                </c:pt>
                <c:pt idx="2783">
                  <c:v>1.1365736633819088</c:v>
                </c:pt>
                <c:pt idx="2784">
                  <c:v>1.0267399514181359</c:v>
                </c:pt>
                <c:pt idx="2785">
                  <c:v>1.076200661533788</c:v>
                </c:pt>
                <c:pt idx="2786">
                  <c:v>1.0903184477557657</c:v>
                </c:pt>
                <c:pt idx="2787">
                  <c:v>1.0602652379262876</c:v>
                </c:pt>
                <c:pt idx="2788">
                  <c:v>0.990072484484944</c:v>
                </c:pt>
                <c:pt idx="2789">
                  <c:v>0.86090670372729516</c:v>
                </c:pt>
                <c:pt idx="2790">
                  <c:v>0.76384569596922269</c:v>
                </c:pt>
                <c:pt idx="2791">
                  <c:v>0.91010537123122781</c:v>
                </c:pt>
                <c:pt idx="2792">
                  <c:v>0.6514880124099458</c:v>
                </c:pt>
                <c:pt idx="2793">
                  <c:v>0.56288366208260554</c:v>
                </c:pt>
                <c:pt idx="2794">
                  <c:v>0.63401392551773206</c:v>
                </c:pt>
                <c:pt idx="2795">
                  <c:v>0.62026579264847381</c:v>
                </c:pt>
                <c:pt idx="2796">
                  <c:v>0.56141747837293576</c:v>
                </c:pt>
                <c:pt idx="2797">
                  <c:v>0.40225329456545267</c:v>
                </c:pt>
                <c:pt idx="2798">
                  <c:v>0.24472654866894514</c:v>
                </c:pt>
                <c:pt idx="2799">
                  <c:v>0.36172579667776905</c:v>
                </c:pt>
                <c:pt idx="2800">
                  <c:v>0.31152115378740103</c:v>
                </c:pt>
                <c:pt idx="2801">
                  <c:v>0.22028215915625318</c:v>
                </c:pt>
                <c:pt idx="2802">
                  <c:v>4.2393435522745826E-2</c:v>
                </c:pt>
                <c:pt idx="2803">
                  <c:v>0.26086802297093714</c:v>
                </c:pt>
                <c:pt idx="2804">
                  <c:v>0.11511971334904963</c:v>
                </c:pt>
                <c:pt idx="2805">
                  <c:v>0.1125267443120453</c:v>
                </c:pt>
                <c:pt idx="2806">
                  <c:v>0.21155904815105686</c:v>
                </c:pt>
                <c:pt idx="2807">
                  <c:v>0.33463816732759388</c:v>
                </c:pt>
                <c:pt idx="2808">
                  <c:v>0.26057026870680711</c:v>
                </c:pt>
                <c:pt idx="2809">
                  <c:v>0.2206220966786463</c:v>
                </c:pt>
                <c:pt idx="2810">
                  <c:v>0.11491084495868839</c:v>
                </c:pt>
                <c:pt idx="2811">
                  <c:v>0.37634844224552061</c:v>
                </c:pt>
                <c:pt idx="2812">
                  <c:v>0.24287131996326689</c:v>
                </c:pt>
                <c:pt idx="2813">
                  <c:v>0.21249445453309343</c:v>
                </c:pt>
                <c:pt idx="2814">
                  <c:v>0.28288192156543057</c:v>
                </c:pt>
                <c:pt idx="2815">
                  <c:v>0.37404522519079236</c:v>
                </c:pt>
                <c:pt idx="2816">
                  <c:v>0.34370754868828596</c:v>
                </c:pt>
                <c:pt idx="2817">
                  <c:v>0.34493316043797234</c:v>
                </c:pt>
                <c:pt idx="2818">
                  <c:v>0.25203709141664998</c:v>
                </c:pt>
                <c:pt idx="2819">
                  <c:v>0.42507858671909521</c:v>
                </c:pt>
                <c:pt idx="2820">
                  <c:v>0.35456322865772505</c:v>
                </c:pt>
                <c:pt idx="2821">
                  <c:v>0.29530829349896409</c:v>
                </c:pt>
                <c:pt idx="2822">
                  <c:v>0.10698670502368915</c:v>
                </c:pt>
                <c:pt idx="2823">
                  <c:v>-1.4712686900651705E-2</c:v>
                </c:pt>
                <c:pt idx="2824">
                  <c:v>0.13965140173928264</c:v>
                </c:pt>
                <c:pt idx="2825">
                  <c:v>0.19959840163810386</c:v>
                </c:pt>
                <c:pt idx="2826">
                  <c:v>0.28805353056158767</c:v>
                </c:pt>
                <c:pt idx="2827">
                  <c:v>0.1683553338764304</c:v>
                </c:pt>
                <c:pt idx="2828">
                  <c:v>7.3674182067909696E-2</c:v>
                </c:pt>
                <c:pt idx="2829">
                  <c:v>2.284110572199223E-2</c:v>
                </c:pt>
                <c:pt idx="2830">
                  <c:v>-0.17388912141363055</c:v>
                </c:pt>
                <c:pt idx="2831">
                  <c:v>-9.0235221604024751E-2</c:v>
                </c:pt>
                <c:pt idx="2832">
                  <c:v>-0.12447739128411481</c:v>
                </c:pt>
                <c:pt idx="2833">
                  <c:v>-0.19710264849810788</c:v>
                </c:pt>
                <c:pt idx="2834">
                  <c:v>-0.32433355626767102</c:v>
                </c:pt>
                <c:pt idx="2835">
                  <c:v>-0.38587794490608818</c:v>
                </c:pt>
                <c:pt idx="2836">
                  <c:v>-0.25929334779920099</c:v>
                </c:pt>
                <c:pt idx="2837">
                  <c:v>-0.69406831129847535</c:v>
                </c:pt>
                <c:pt idx="2838">
                  <c:v>-0.73432411859561675</c:v>
                </c:pt>
                <c:pt idx="2839">
                  <c:v>-0.6824454489643812</c:v>
                </c:pt>
                <c:pt idx="2840">
                  <c:v>-0.86449487823038951</c:v>
                </c:pt>
                <c:pt idx="2841">
                  <c:v>-0.90245341536490964</c:v>
                </c:pt>
                <c:pt idx="2842">
                  <c:v>-0.94571054741386062</c:v>
                </c:pt>
                <c:pt idx="2843">
                  <c:v>-0.79499878632279886</c:v>
                </c:pt>
                <c:pt idx="2844">
                  <c:v>-0.64937534676353026</c:v>
                </c:pt>
                <c:pt idx="2845">
                  <c:v>-0.79677565933026517</c:v>
                </c:pt>
                <c:pt idx="2846">
                  <c:v>-0.79893317092118199</c:v>
                </c:pt>
                <c:pt idx="2847">
                  <c:v>-0.88031418582611265</c:v>
                </c:pt>
                <c:pt idx="2848">
                  <c:v>-0.65963086395124493</c:v>
                </c:pt>
                <c:pt idx="2849">
                  <c:v>-0.72519177873223406</c:v>
                </c:pt>
                <c:pt idx="2850">
                  <c:v>-0.68993678414367754</c:v>
                </c:pt>
                <c:pt idx="2851">
                  <c:v>-0.70663794124554125</c:v>
                </c:pt>
                <c:pt idx="2852">
                  <c:v>-0.74830673606310061</c:v>
                </c:pt>
                <c:pt idx="2853">
                  <c:v>-0.7177290235784628</c:v>
                </c:pt>
                <c:pt idx="2854">
                  <c:v>-0.75666885636978487</c:v>
                </c:pt>
                <c:pt idx="2855">
                  <c:v>-0.69897321381228328</c:v>
                </c:pt>
                <c:pt idx="2856">
                  <c:v>-0.59864860327103642</c:v>
                </c:pt>
                <c:pt idx="2857">
                  <c:v>-0.50365355829896685</c:v>
                </c:pt>
                <c:pt idx="2858">
                  <c:v>-0.38321713463501045</c:v>
                </c:pt>
                <c:pt idx="2859">
                  <c:v>-0.32443942993427949</c:v>
                </c:pt>
                <c:pt idx="2860">
                  <c:v>-0.32463009759289746</c:v>
                </c:pt>
                <c:pt idx="2861">
                  <c:v>-0.27080037156546105</c:v>
                </c:pt>
                <c:pt idx="2862">
                  <c:v>-0.14975494097728775</c:v>
                </c:pt>
                <c:pt idx="2863">
                  <c:v>-8.1579362374406952E-2</c:v>
                </c:pt>
                <c:pt idx="2864">
                  <c:v>-5.4583125259156422E-2</c:v>
                </c:pt>
                <c:pt idx="2865">
                  <c:v>-5.6124047037934111E-2</c:v>
                </c:pt>
                <c:pt idx="2866">
                  <c:v>0.11815559037176701</c:v>
                </c:pt>
                <c:pt idx="2867">
                  <c:v>0.31319448811012246</c:v>
                </c:pt>
                <c:pt idx="2868">
                  <c:v>0.39221447296116813</c:v>
                </c:pt>
                <c:pt idx="2869">
                  <c:v>0.42167670478671038</c:v>
                </c:pt>
                <c:pt idx="2870">
                  <c:v>0.64421967983345152</c:v>
                </c:pt>
                <c:pt idx="2871">
                  <c:v>0.80962651466352331</c:v>
                </c:pt>
                <c:pt idx="2872">
                  <c:v>1.089573784205434</c:v>
                </c:pt>
                <c:pt idx="2873">
                  <c:v>0.97273230907057662</c:v>
                </c:pt>
                <c:pt idx="2874">
                  <c:v>0.8591195820657328</c:v>
                </c:pt>
                <c:pt idx="2875">
                  <c:v>0.99364815740630952</c:v>
                </c:pt>
                <c:pt idx="2876">
                  <c:v>1.1844787428355441</c:v>
                </c:pt>
                <c:pt idx="2877">
                  <c:v>1.2900905434166685</c:v>
                </c:pt>
                <c:pt idx="2878">
                  <c:v>1.2101811781208995</c:v>
                </c:pt>
                <c:pt idx="2879">
                  <c:v>0.97139875958475808</c:v>
                </c:pt>
                <c:pt idx="2880">
                  <c:v>1.338977737115056</c:v>
                </c:pt>
                <c:pt idx="2881">
                  <c:v>1.2959555690440911</c:v>
                </c:pt>
                <c:pt idx="2882">
                  <c:v>1.4129341342705082</c:v>
                </c:pt>
                <c:pt idx="2883">
                  <c:v>1.3722364135566918</c:v>
                </c:pt>
                <c:pt idx="2884">
                  <c:v>1.2857616891706185</c:v>
                </c:pt>
                <c:pt idx="2885">
                  <c:v>1.7121460514433979</c:v>
                </c:pt>
                <c:pt idx="2886">
                  <c:v>1.9555300482133222</c:v>
                </c:pt>
                <c:pt idx="2887">
                  <c:v>2.1560925329364857</c:v>
                </c:pt>
                <c:pt idx="2888">
                  <c:v>2.0990593117586003</c:v>
                </c:pt>
                <c:pt idx="2889">
                  <c:v>2.0275148136656327</c:v>
                </c:pt>
                <c:pt idx="2890">
                  <c:v>1.7079888565778891</c:v>
                </c:pt>
                <c:pt idx="2891">
                  <c:v>1.7762376863361686</c:v>
                </c:pt>
                <c:pt idx="2892">
                  <c:v>1.6201264389419687</c:v>
                </c:pt>
                <c:pt idx="2893">
                  <c:v>1.6639266451588479</c:v>
                </c:pt>
                <c:pt idx="2894">
                  <c:v>1.3831480002002063</c:v>
                </c:pt>
                <c:pt idx="2895">
                  <c:v>1.1706658080729686</c:v>
                </c:pt>
                <c:pt idx="2896">
                  <c:v>1.3310278046049415</c:v>
                </c:pt>
                <c:pt idx="2897">
                  <c:v>1.1762650125671301</c:v>
                </c:pt>
                <c:pt idx="2898">
                  <c:v>1.0595672833004086</c:v>
                </c:pt>
                <c:pt idx="2899">
                  <c:v>1.0842365436583519</c:v>
                </c:pt>
                <c:pt idx="2900">
                  <c:v>0.89371204377584268</c:v>
                </c:pt>
                <c:pt idx="2901">
                  <c:v>0.89623091019220946</c:v>
                </c:pt>
                <c:pt idx="2902">
                  <c:v>0.73981973787189614</c:v>
                </c:pt>
                <c:pt idx="2903">
                  <c:v>0.7112002399147187</c:v>
                </c:pt>
                <c:pt idx="2904">
                  <c:v>0.82973976973649333</c:v>
                </c:pt>
                <c:pt idx="2905">
                  <c:v>0.89072526262212892</c:v>
                </c:pt>
                <c:pt idx="2906">
                  <c:v>1.1168079244774858</c:v>
                </c:pt>
                <c:pt idx="2907">
                  <c:v>1.0772319138674686</c:v>
                </c:pt>
                <c:pt idx="2908">
                  <c:v>0.97463974729048841</c:v>
                </c:pt>
                <c:pt idx="2909">
                  <c:v>0.82394475435299586</c:v>
                </c:pt>
                <c:pt idx="2910">
                  <c:v>0.8504204215204223</c:v>
                </c:pt>
                <c:pt idx="2911">
                  <c:v>0.75046410337403746</c:v>
                </c:pt>
                <c:pt idx="2912">
                  <c:v>0.82031424224773897</c:v>
                </c:pt>
                <c:pt idx="2913">
                  <c:v>0.89738598650248114</c:v>
                </c:pt>
                <c:pt idx="2914">
                  <c:v>0.88317802789430211</c:v>
                </c:pt>
                <c:pt idx="2915">
                  <c:v>0.97902155682570147</c:v>
                </c:pt>
                <c:pt idx="2916">
                  <c:v>0.95706536894134497</c:v>
                </c:pt>
                <c:pt idx="2917">
                  <c:v>0.71147924859739586</c:v>
                </c:pt>
                <c:pt idx="2918">
                  <c:v>0.67889529597800757</c:v>
                </c:pt>
                <c:pt idx="2919">
                  <c:v>0.80042911491805113</c:v>
                </c:pt>
                <c:pt idx="2920">
                  <c:v>0.92463032718936378</c:v>
                </c:pt>
                <c:pt idx="2921">
                  <c:v>1.0457560524437994</c:v>
                </c:pt>
                <c:pt idx="2922">
                  <c:v>1.0088100034701142</c:v>
                </c:pt>
                <c:pt idx="2923">
                  <c:v>0.92848548518799245</c:v>
                </c:pt>
                <c:pt idx="2924">
                  <c:v>1.0309366612422108</c:v>
                </c:pt>
                <c:pt idx="2925">
                  <c:v>1.0983955751594947</c:v>
                </c:pt>
                <c:pt idx="2926">
                  <c:v>1.2919301271584887</c:v>
                </c:pt>
                <c:pt idx="2927">
                  <c:v>1.2985223575488678</c:v>
                </c:pt>
                <c:pt idx="2928">
                  <c:v>1.2462190893368272</c:v>
                </c:pt>
                <c:pt idx="2929">
                  <c:v>1.1207137224986989</c:v>
                </c:pt>
                <c:pt idx="2930">
                  <c:v>1.1717258599826992</c:v>
                </c:pt>
                <c:pt idx="2931">
                  <c:v>1.3032152193531554</c:v>
                </c:pt>
                <c:pt idx="2932">
                  <c:v>1.3437153996755833</c:v>
                </c:pt>
                <c:pt idx="2933">
                  <c:v>1.5999031759127142</c:v>
                </c:pt>
                <c:pt idx="2934">
                  <c:v>1.4645628585323638</c:v>
                </c:pt>
                <c:pt idx="2935">
                  <c:v>1.5568667230175106</c:v>
                </c:pt>
                <c:pt idx="2936">
                  <c:v>1.7954082023109432</c:v>
                </c:pt>
                <c:pt idx="2937">
                  <c:v>2.0724786145780763</c:v>
                </c:pt>
                <c:pt idx="2938">
                  <c:v>2.1601074242573604</c:v>
                </c:pt>
                <c:pt idx="2939">
                  <c:v>1.6772582460393941</c:v>
                </c:pt>
                <c:pt idx="2940">
                  <c:v>1.545729808111503</c:v>
                </c:pt>
                <c:pt idx="2941">
                  <c:v>1.6095854665695086</c:v>
                </c:pt>
                <c:pt idx="2942">
                  <c:v>1.6059030125480986</c:v>
                </c:pt>
                <c:pt idx="2943">
                  <c:v>1.5123581876219072</c:v>
                </c:pt>
                <c:pt idx="2944">
                  <c:v>1.6297582522583851</c:v>
                </c:pt>
                <c:pt idx="2945">
                  <c:v>1.6998556276827608</c:v>
                </c:pt>
                <c:pt idx="2946">
                  <c:v>1.6513880900191305</c:v>
                </c:pt>
                <c:pt idx="2947">
                  <c:v>1.6993280802349136</c:v>
                </c:pt>
                <c:pt idx="2948">
                  <c:v>1.6936691626365314</c:v>
                </c:pt>
                <c:pt idx="2949">
                  <c:v>1.7399752992719724</c:v>
                </c:pt>
                <c:pt idx="2950">
                  <c:v>1.7407289335073908</c:v>
                </c:pt>
                <c:pt idx="2951">
                  <c:v>1.6339167159713179</c:v>
                </c:pt>
                <c:pt idx="2952">
                  <c:v>1.396792202672855</c:v>
                </c:pt>
                <c:pt idx="2953">
                  <c:v>1.4577619340767498</c:v>
                </c:pt>
                <c:pt idx="2954">
                  <c:v>1.3096178288375633</c:v>
                </c:pt>
                <c:pt idx="2955">
                  <c:v>1.2973930806585134</c:v>
                </c:pt>
                <c:pt idx="2956">
                  <c:v>1.3156293147681595</c:v>
                </c:pt>
                <c:pt idx="2957">
                  <c:v>1.239894977932658</c:v>
                </c:pt>
                <c:pt idx="2958">
                  <c:v>1.3798367784208756</c:v>
                </c:pt>
                <c:pt idx="2959">
                  <c:v>1.4606245699671614</c:v>
                </c:pt>
                <c:pt idx="2960">
                  <c:v>1.5616906154869821</c:v>
                </c:pt>
                <c:pt idx="2961">
                  <c:v>1.7123571182154478</c:v>
                </c:pt>
                <c:pt idx="2962">
                  <c:v>1.8521195242002568</c:v>
                </c:pt>
                <c:pt idx="2963">
                  <c:v>1.9869556800463406</c:v>
                </c:pt>
                <c:pt idx="2964">
                  <c:v>2.0405104804845382</c:v>
                </c:pt>
                <c:pt idx="2965">
                  <c:v>2.1736768951656735</c:v>
                </c:pt>
                <c:pt idx="2966">
                  <c:v>2.0948769016915172</c:v>
                </c:pt>
                <c:pt idx="2967">
                  <c:v>2.0072162409243721</c:v>
                </c:pt>
                <c:pt idx="2968">
                  <c:v>2.0823135142475619</c:v>
                </c:pt>
                <c:pt idx="2969">
                  <c:v>2.1955670093866488</c:v>
                </c:pt>
                <c:pt idx="2970">
                  <c:v>2.1611878969396709</c:v>
                </c:pt>
                <c:pt idx="2971">
                  <c:v>1.9591285894073422</c:v>
                </c:pt>
                <c:pt idx="2972">
                  <c:v>1.6537383897428442</c:v>
                </c:pt>
                <c:pt idx="2973">
                  <c:v>1.6681852091817961</c:v>
                </c:pt>
                <c:pt idx="2974">
                  <c:v>1.886952000312085</c:v>
                </c:pt>
                <c:pt idx="2975">
                  <c:v>1.8430842646782892</c:v>
                </c:pt>
                <c:pt idx="2976">
                  <c:v>1.9646542533994664</c:v>
                </c:pt>
                <c:pt idx="2977">
                  <c:v>2.0796199418939296</c:v>
                </c:pt>
                <c:pt idx="2978">
                  <c:v>2.0824316893891233</c:v>
                </c:pt>
                <c:pt idx="2979">
                  <c:v>1.9771630918778078</c:v>
                </c:pt>
                <c:pt idx="2980">
                  <c:v>1.7960950208103343</c:v>
                </c:pt>
                <c:pt idx="2981">
                  <c:v>1.6302451288893112</c:v>
                </c:pt>
                <c:pt idx="2982">
                  <c:v>1.4710530725010336</c:v>
                </c:pt>
                <c:pt idx="2983">
                  <c:v>1.4508098546475572</c:v>
                </c:pt>
                <c:pt idx="2984">
                  <c:v>1.4208914815911131</c:v>
                </c:pt>
                <c:pt idx="2985">
                  <c:v>1.4376507032071406</c:v>
                </c:pt>
                <c:pt idx="2986">
                  <c:v>1.1765622321057181</c:v>
                </c:pt>
                <c:pt idx="2987">
                  <c:v>0.88721079223989729</c:v>
                </c:pt>
                <c:pt idx="2988">
                  <c:v>0.64530196722760902</c:v>
                </c:pt>
                <c:pt idx="2989">
                  <c:v>0.24163605475217226</c:v>
                </c:pt>
                <c:pt idx="2990">
                  <c:v>6.4468502862800314E-2</c:v>
                </c:pt>
                <c:pt idx="2991">
                  <c:v>0.18585972531431044</c:v>
                </c:pt>
                <c:pt idx="2992">
                  <c:v>-0.25539482376779604</c:v>
                </c:pt>
                <c:pt idx="2993">
                  <c:v>-0.39249347449080701</c:v>
                </c:pt>
                <c:pt idx="2994">
                  <c:v>-0.58767149944870078</c:v>
                </c:pt>
                <c:pt idx="2995">
                  <c:v>-0.61952910687694662</c:v>
                </c:pt>
                <c:pt idx="2996">
                  <c:v>-0.56167828202135139</c:v>
                </c:pt>
                <c:pt idx="2997">
                  <c:v>-0.9211375371133973</c:v>
                </c:pt>
                <c:pt idx="2998">
                  <c:v>-0.919578961114631</c:v>
                </c:pt>
                <c:pt idx="2999">
                  <c:v>-0.98306329705648521</c:v>
                </c:pt>
                <c:pt idx="3000">
                  <c:v>-1.0047454313476931</c:v>
                </c:pt>
                <c:pt idx="3001">
                  <c:v>-1.2003949002454408</c:v>
                </c:pt>
                <c:pt idx="3002">
                  <c:v>-1.2790997541296854</c:v>
                </c:pt>
                <c:pt idx="3003">
                  <c:v>-1.2947150274304302</c:v>
                </c:pt>
                <c:pt idx="3004">
                  <c:v>-1.2653988969850851</c:v>
                </c:pt>
                <c:pt idx="3005">
                  <c:v>-1.3899399155215779</c:v>
                </c:pt>
                <c:pt idx="3006">
                  <c:v>-1.2899207700988562</c:v>
                </c:pt>
                <c:pt idx="3007">
                  <c:v>-1.1881315359481837</c:v>
                </c:pt>
                <c:pt idx="3008">
                  <c:v>-1.2194977774722993</c:v>
                </c:pt>
                <c:pt idx="3009">
                  <c:v>-1.3433852037752001</c:v>
                </c:pt>
                <c:pt idx="3010">
                  <c:v>-1.3752766863995212</c:v>
                </c:pt>
                <c:pt idx="3011">
                  <c:v>-1.5497859330747745</c:v>
                </c:pt>
                <c:pt idx="3012">
                  <c:v>-1.9627345816081292</c:v>
                </c:pt>
                <c:pt idx="3013">
                  <c:v>-2.1105125013242256</c:v>
                </c:pt>
                <c:pt idx="3014">
                  <c:v>-2.3398449063524169</c:v>
                </c:pt>
                <c:pt idx="3015">
                  <c:v>-2.4744295659497904</c:v>
                </c:pt>
                <c:pt idx="3016">
                  <c:v>-2.5068969168160518</c:v>
                </c:pt>
                <c:pt idx="3017">
                  <c:v>-2.5537283060778337</c:v>
                </c:pt>
                <c:pt idx="3018">
                  <c:v>-2.6237884326101883</c:v>
                </c:pt>
                <c:pt idx="3019">
                  <c:v>-2.8538487981023581</c:v>
                </c:pt>
                <c:pt idx="3020">
                  <c:v>-2.7467805831126908</c:v>
                </c:pt>
                <c:pt idx="3021">
                  <c:v>-2.5893786302658328</c:v>
                </c:pt>
                <c:pt idx="3022">
                  <c:v>-2.7708448313662708</c:v>
                </c:pt>
                <c:pt idx="3023">
                  <c:v>-2.8385897161159828</c:v>
                </c:pt>
                <c:pt idx="3024">
                  <c:v>-2.8497189026942822</c:v>
                </c:pt>
                <c:pt idx="3025">
                  <c:v>-2.8500887877808911</c:v>
                </c:pt>
                <c:pt idx="3026">
                  <c:v>-2.8553960339883497</c:v>
                </c:pt>
                <c:pt idx="3027">
                  <c:v>-2.991552001946018</c:v>
                </c:pt>
                <c:pt idx="3028">
                  <c:v>-3.0576471317430314</c:v>
                </c:pt>
                <c:pt idx="3029">
                  <c:v>-3.1272807595382019</c:v>
                </c:pt>
                <c:pt idx="3030">
                  <c:v>-3.1915611691544057</c:v>
                </c:pt>
                <c:pt idx="3031">
                  <c:v>-3.2797309721881338</c:v>
                </c:pt>
                <c:pt idx="3032">
                  <c:v>-3.2988445883296325</c:v>
                </c:pt>
                <c:pt idx="3033">
                  <c:v>-3.5062179670510361</c:v>
                </c:pt>
                <c:pt idx="3034">
                  <c:v>-3.3920584784171006</c:v>
                </c:pt>
                <c:pt idx="3035">
                  <c:v>-3.3964841364632825</c:v>
                </c:pt>
                <c:pt idx="3036">
                  <c:v>-3.1544512144206469</c:v>
                </c:pt>
                <c:pt idx="3037">
                  <c:v>-2.9986358093001901</c:v>
                </c:pt>
                <c:pt idx="3038">
                  <c:v>-3.0382927268725832</c:v>
                </c:pt>
                <c:pt idx="3039">
                  <c:v>-2.9253709291434293</c:v>
                </c:pt>
                <c:pt idx="3040">
                  <c:v>-2.645361932859045</c:v>
                </c:pt>
                <c:pt idx="3041">
                  <c:v>-2.4466656319730014</c:v>
                </c:pt>
                <c:pt idx="3042">
                  <c:v>-2.5006573474832963</c:v>
                </c:pt>
                <c:pt idx="3043">
                  <c:v>-2.5422484308556585</c:v>
                </c:pt>
                <c:pt idx="3044">
                  <c:v>-2.7268365925500895</c:v>
                </c:pt>
                <c:pt idx="3045">
                  <c:v>-2.6309138085922785</c:v>
                </c:pt>
                <c:pt idx="3046">
                  <c:v>-2.6492423184141147</c:v>
                </c:pt>
                <c:pt idx="3047">
                  <c:v>-2.7241255846864512</c:v>
                </c:pt>
                <c:pt idx="3048">
                  <c:v>-2.7271176932061922</c:v>
                </c:pt>
                <c:pt idx="3049">
                  <c:v>-2.6446417649664098</c:v>
                </c:pt>
                <c:pt idx="3050">
                  <c:v>-2.7606204259788671</c:v>
                </c:pt>
                <c:pt idx="3051">
                  <c:v>-2.8783478702009018</c:v>
                </c:pt>
                <c:pt idx="3052">
                  <c:v>-2.8678691628827666</c:v>
                </c:pt>
                <c:pt idx="3053">
                  <c:v>-2.8598805389646658</c:v>
                </c:pt>
                <c:pt idx="3054">
                  <c:v>-3.0315073447623839</c:v>
                </c:pt>
                <c:pt idx="3055">
                  <c:v>-3.0394285962133472</c:v>
                </c:pt>
                <c:pt idx="3056">
                  <c:v>-2.9909233477273531</c:v>
                </c:pt>
                <c:pt idx="3057">
                  <c:v>-2.9307877314958684</c:v>
                </c:pt>
                <c:pt idx="3058">
                  <c:v>-2.8950287098867022</c:v>
                </c:pt>
                <c:pt idx="3059">
                  <c:v>-2.8824855183505962</c:v>
                </c:pt>
                <c:pt idx="3060">
                  <c:v>-2.7451765185996981</c:v>
                </c:pt>
                <c:pt idx="3061">
                  <c:v>-2.7099634733165479</c:v>
                </c:pt>
                <c:pt idx="3062">
                  <c:v>-2.9512438171575743</c:v>
                </c:pt>
                <c:pt idx="3063">
                  <c:v>-2.9107719734474453</c:v>
                </c:pt>
                <c:pt idx="3064">
                  <c:v>-2.9872119167575129</c:v>
                </c:pt>
                <c:pt idx="3065">
                  <c:v>-2.9830544312181386</c:v>
                </c:pt>
                <c:pt idx="3066">
                  <c:v>-2.9841440611227359</c:v>
                </c:pt>
                <c:pt idx="3067">
                  <c:v>-3.2214532454476585</c:v>
                </c:pt>
                <c:pt idx="3068">
                  <c:v>-3.2143383011106699</c:v>
                </c:pt>
                <c:pt idx="3069">
                  <c:v>-3.0723007528141655</c:v>
                </c:pt>
                <c:pt idx="3070">
                  <c:v>-3.1122782124646013</c:v>
                </c:pt>
                <c:pt idx="3071">
                  <c:v>-3.0143229984175268</c:v>
                </c:pt>
                <c:pt idx="3072">
                  <c:v>-3.0189413009965373</c:v>
                </c:pt>
                <c:pt idx="3073">
                  <c:v>-3.0344899153362088</c:v>
                </c:pt>
                <c:pt idx="3074">
                  <c:v>-2.997400443413285</c:v>
                </c:pt>
                <c:pt idx="3075">
                  <c:v>-3.0435928275251576</c:v>
                </c:pt>
                <c:pt idx="3076">
                  <c:v>-3.1114525356190215</c:v>
                </c:pt>
                <c:pt idx="3077">
                  <c:v>-3.1321078068682615</c:v>
                </c:pt>
                <c:pt idx="3078">
                  <c:v>-3.0113612598681496</c:v>
                </c:pt>
                <c:pt idx="3079">
                  <c:v>-3.0042114575193239</c:v>
                </c:pt>
                <c:pt idx="3080">
                  <c:v>-3.0039216205324184</c:v>
                </c:pt>
                <c:pt idx="3081">
                  <c:v>-2.9102570639163785</c:v>
                </c:pt>
                <c:pt idx="3082">
                  <c:v>-2.9482206154882529</c:v>
                </c:pt>
                <c:pt idx="3083">
                  <c:v>-2.9955856721418805</c:v>
                </c:pt>
                <c:pt idx="3084">
                  <c:v>-3.0267580390799829</c:v>
                </c:pt>
                <c:pt idx="3085">
                  <c:v>-2.9963231864613591</c:v>
                </c:pt>
                <c:pt idx="3086">
                  <c:v>-2.887159097893107</c:v>
                </c:pt>
                <c:pt idx="3087">
                  <c:v>-2.9368338918576105</c:v>
                </c:pt>
                <c:pt idx="3088">
                  <c:v>-2.9208922838930835</c:v>
                </c:pt>
                <c:pt idx="3089">
                  <c:v>-2.7955917696418178</c:v>
                </c:pt>
                <c:pt idx="3090">
                  <c:v>-2.9011353600560539</c:v>
                </c:pt>
                <c:pt idx="3091">
                  <c:v>-2.9204939346117667</c:v>
                </c:pt>
                <c:pt idx="3092">
                  <c:v>-3.0172193049599856</c:v>
                </c:pt>
                <c:pt idx="3093">
                  <c:v>-2.998676432911469</c:v>
                </c:pt>
                <c:pt idx="3094">
                  <c:v>-3.0649524686082801</c:v>
                </c:pt>
                <c:pt idx="3095">
                  <c:v>-3.1347390794108132</c:v>
                </c:pt>
                <c:pt idx="3096">
                  <c:v>-3.155230978693023</c:v>
                </c:pt>
                <c:pt idx="3097">
                  <c:v>-3.221449579909589</c:v>
                </c:pt>
                <c:pt idx="3098">
                  <c:v>-3.1667388530891953</c:v>
                </c:pt>
                <c:pt idx="3099">
                  <c:v>-3.0911201448418679</c:v>
                </c:pt>
                <c:pt idx="3100">
                  <c:v>-3.0947267011024855</c:v>
                </c:pt>
                <c:pt idx="3101">
                  <c:v>-3.0454642934727185</c:v>
                </c:pt>
                <c:pt idx="3102">
                  <c:v>-2.9650865024040427</c:v>
                </c:pt>
                <c:pt idx="3103">
                  <c:v>-3.0015797396009072</c:v>
                </c:pt>
                <c:pt idx="3104">
                  <c:v>-2.8824530571321931</c:v>
                </c:pt>
                <c:pt idx="3105">
                  <c:v>-2.7675243166886623</c:v>
                </c:pt>
                <c:pt idx="3106">
                  <c:v>-2.7038236830151692</c:v>
                </c:pt>
                <c:pt idx="3107">
                  <c:v>-2.586327365803383</c:v>
                </c:pt>
                <c:pt idx="3108">
                  <c:v>-2.6194118119852421</c:v>
                </c:pt>
                <c:pt idx="3109">
                  <c:v>-2.6223687855741891</c:v>
                </c:pt>
                <c:pt idx="3110">
                  <c:v>-2.6810362951667202</c:v>
                </c:pt>
                <c:pt idx="3111">
                  <c:v>-2.6991691892032619</c:v>
                </c:pt>
                <c:pt idx="3112">
                  <c:v>-2.7141327229791132</c:v>
                </c:pt>
                <c:pt idx="3113">
                  <c:v>-2.715542282737788</c:v>
                </c:pt>
                <c:pt idx="3114">
                  <c:v>-2.6502838200145611</c:v>
                </c:pt>
                <c:pt idx="3115">
                  <c:v>-2.4690144807190899</c:v>
                </c:pt>
                <c:pt idx="3116">
                  <c:v>-2.440172147403695</c:v>
                </c:pt>
                <c:pt idx="3117">
                  <c:v>-2.3361693837373769</c:v>
                </c:pt>
                <c:pt idx="3118">
                  <c:v>-2.3116663402509539</c:v>
                </c:pt>
                <c:pt idx="3119">
                  <c:v>-2.2421113335199014</c:v>
                </c:pt>
                <c:pt idx="3120">
                  <c:v>-2.2090354339677263</c:v>
                </c:pt>
                <c:pt idx="3121">
                  <c:v>-2.1437354195754788</c:v>
                </c:pt>
                <c:pt idx="3122">
                  <c:v>-2.0710181514789161</c:v>
                </c:pt>
                <c:pt idx="3123">
                  <c:v>-1.9722846935714555</c:v>
                </c:pt>
                <c:pt idx="3124">
                  <c:v>-1.7422918393459577</c:v>
                </c:pt>
                <c:pt idx="3125">
                  <c:v>-1.6552724896903164</c:v>
                </c:pt>
                <c:pt idx="3126">
                  <c:v>-1.5996501128430027</c:v>
                </c:pt>
                <c:pt idx="3127">
                  <c:v>-1.4912210008616738</c:v>
                </c:pt>
                <c:pt idx="3128">
                  <c:v>-1.4606873206613005</c:v>
                </c:pt>
                <c:pt idx="3129">
                  <c:v>-1.4787222135780917</c:v>
                </c:pt>
                <c:pt idx="3130">
                  <c:v>-1.399502037350677</c:v>
                </c:pt>
                <c:pt idx="3131">
                  <c:v>-1.3763754501840237</c:v>
                </c:pt>
                <c:pt idx="3132">
                  <c:v>-1.2978283224626119</c:v>
                </c:pt>
                <c:pt idx="3133">
                  <c:v>-1.0652220349308961</c:v>
                </c:pt>
                <c:pt idx="3134">
                  <c:v>-1.0383736857956389</c:v>
                </c:pt>
                <c:pt idx="3135">
                  <c:v>-0.80032165818187173</c:v>
                </c:pt>
                <c:pt idx="3136">
                  <c:v>-0.71590134727211452</c:v>
                </c:pt>
                <c:pt idx="3137">
                  <c:v>-0.70807338401624687</c:v>
                </c:pt>
                <c:pt idx="3138">
                  <c:v>-0.69197643056400671</c:v>
                </c:pt>
                <c:pt idx="3139">
                  <c:v>-0.79646571814405942</c:v>
                </c:pt>
                <c:pt idx="3140">
                  <c:v>-0.74440878895910234</c:v>
                </c:pt>
                <c:pt idx="3141">
                  <c:v>-0.69828397369614781</c:v>
                </c:pt>
                <c:pt idx="3142">
                  <c:v>-0.64658060263427974</c:v>
                </c:pt>
                <c:pt idx="3143">
                  <c:v>-0.57571141140920634</c:v>
                </c:pt>
                <c:pt idx="3144">
                  <c:v>-0.53765078613372985</c:v>
                </c:pt>
                <c:pt idx="3145">
                  <c:v>-0.58648560866318233</c:v>
                </c:pt>
                <c:pt idx="3146">
                  <c:v>-0.55084836094654699</c:v>
                </c:pt>
                <c:pt idx="3147">
                  <c:v>-0.63077062552449992</c:v>
                </c:pt>
                <c:pt idx="3148">
                  <c:v>-0.506386123477918</c:v>
                </c:pt>
                <c:pt idx="3149">
                  <c:v>-0.44326044416840032</c:v>
                </c:pt>
                <c:pt idx="3150">
                  <c:v>-0.37454356329736238</c:v>
                </c:pt>
                <c:pt idx="3151">
                  <c:v>-0.20741684937004151</c:v>
                </c:pt>
                <c:pt idx="3152">
                  <c:v>-0.19914741265470812</c:v>
                </c:pt>
                <c:pt idx="3153">
                  <c:v>-5.024841081650263E-2</c:v>
                </c:pt>
                <c:pt idx="3154">
                  <c:v>3.0410005368362077E-2</c:v>
                </c:pt>
                <c:pt idx="3155">
                  <c:v>0.12518986715402444</c:v>
                </c:pt>
                <c:pt idx="3156">
                  <c:v>0.20951218551491449</c:v>
                </c:pt>
                <c:pt idx="3157">
                  <c:v>0.28855522138948603</c:v>
                </c:pt>
                <c:pt idx="3158">
                  <c:v>0.35897206150609973</c:v>
                </c:pt>
                <c:pt idx="3159">
                  <c:v>0.45133898960667229</c:v>
                </c:pt>
                <c:pt idx="3160">
                  <c:v>0.4759547250722368</c:v>
                </c:pt>
                <c:pt idx="3161">
                  <c:v>0.46072976174262709</c:v>
                </c:pt>
                <c:pt idx="3162">
                  <c:v>0.60658021781944538</c:v>
                </c:pt>
                <c:pt idx="3163">
                  <c:v>0.69743324679089902</c:v>
                </c:pt>
                <c:pt idx="3164">
                  <c:v>0.76494083916754263</c:v>
                </c:pt>
                <c:pt idx="3165">
                  <c:v>0.72913889128532527</c:v>
                </c:pt>
                <c:pt idx="3166">
                  <c:v>0.81116576818375585</c:v>
                </c:pt>
                <c:pt idx="3167">
                  <c:v>0.86202498071737788</c:v>
                </c:pt>
                <c:pt idx="3168">
                  <c:v>0.78707636239059242</c:v>
                </c:pt>
                <c:pt idx="3169">
                  <c:v>0.67535001445905529</c:v>
                </c:pt>
                <c:pt idx="3170">
                  <c:v>0.74474812648070832</c:v>
                </c:pt>
                <c:pt idx="3171">
                  <c:v>0.83517361885237196</c:v>
                </c:pt>
                <c:pt idx="3172">
                  <c:v>0.76779300158447894</c:v>
                </c:pt>
                <c:pt idx="3173">
                  <c:v>0.60031505958408959</c:v>
                </c:pt>
                <c:pt idx="3174">
                  <c:v>0.6524657154503678</c:v>
                </c:pt>
                <c:pt idx="3175">
                  <c:v>0.71647676170963759</c:v>
                </c:pt>
                <c:pt idx="3176">
                  <c:v>0.71733744977145342</c:v>
                </c:pt>
                <c:pt idx="3177">
                  <c:v>0.70681227796253765</c:v>
                </c:pt>
                <c:pt idx="3178">
                  <c:v>0.80872196166312527</c:v>
                </c:pt>
                <c:pt idx="3179">
                  <c:v>0.80923327176444759</c:v>
                </c:pt>
                <c:pt idx="3180">
                  <c:v>0.86587986261680294</c:v>
                </c:pt>
                <c:pt idx="3181">
                  <c:v>0.97000047233783948</c:v>
                </c:pt>
                <c:pt idx="3182">
                  <c:v>1.0645222078340502</c:v>
                </c:pt>
                <c:pt idx="3183">
                  <c:v>1.0882284487990734</c:v>
                </c:pt>
                <c:pt idx="3184">
                  <c:v>1.1993688456939446</c:v>
                </c:pt>
                <c:pt idx="3185">
                  <c:v>1.3488983333136946</c:v>
                </c:pt>
                <c:pt idx="3186">
                  <c:v>1.4404848918244122</c:v>
                </c:pt>
                <c:pt idx="3187">
                  <c:v>1.4703573910155716</c:v>
                </c:pt>
                <c:pt idx="3188">
                  <c:v>1.3777145164171249</c:v>
                </c:pt>
                <c:pt idx="3189">
                  <c:v>1.5225851876746861</c:v>
                </c:pt>
                <c:pt idx="3190">
                  <c:v>1.5107040281452371</c:v>
                </c:pt>
                <c:pt idx="3191">
                  <c:v>1.7112327576742581</c:v>
                </c:pt>
                <c:pt idx="3192">
                  <c:v>1.8225697662936096</c:v>
                </c:pt>
                <c:pt idx="3193">
                  <c:v>1.8316060947235151</c:v>
                </c:pt>
                <c:pt idx="3194">
                  <c:v>1.8684120755830538</c:v>
                </c:pt>
                <c:pt idx="3195">
                  <c:v>1.9588023719155843</c:v>
                </c:pt>
                <c:pt idx="3196">
                  <c:v>2.3529073401420706</c:v>
                </c:pt>
                <c:pt idx="3197">
                  <c:v>2.3556237822146073</c:v>
                </c:pt>
                <c:pt idx="3198">
                  <c:v>2.4193525290251046</c:v>
                </c:pt>
                <c:pt idx="3199">
                  <c:v>2.5682253966399355</c:v>
                </c:pt>
                <c:pt idx="3200">
                  <c:v>2.6348168137026948</c:v>
                </c:pt>
                <c:pt idx="3201">
                  <c:v>2.6087990018192522</c:v>
                </c:pt>
                <c:pt idx="3202">
                  <c:v>2.4720575764114576</c:v>
                </c:pt>
                <c:pt idx="3203">
                  <c:v>2.6868250026202269</c:v>
                </c:pt>
                <c:pt idx="3204">
                  <c:v>2.7387053496511489</c:v>
                </c:pt>
                <c:pt idx="3205">
                  <c:v>2.718269008283837</c:v>
                </c:pt>
                <c:pt idx="3206">
                  <c:v>2.6578247269492006</c:v>
                </c:pt>
                <c:pt idx="3207">
                  <c:v>2.6628086344020283</c:v>
                </c:pt>
                <c:pt idx="3208">
                  <c:v>2.6783385262869261</c:v>
                </c:pt>
                <c:pt idx="3209">
                  <c:v>2.6852668475133057</c:v>
                </c:pt>
                <c:pt idx="3210">
                  <c:v>2.7831497282547089</c:v>
                </c:pt>
                <c:pt idx="3211">
                  <c:v>2.7920083209467572</c:v>
                </c:pt>
                <c:pt idx="3212">
                  <c:v>2.990290972997478</c:v>
                </c:pt>
                <c:pt idx="3213">
                  <c:v>2.9673435311520242</c:v>
                </c:pt>
                <c:pt idx="3214">
                  <c:v>3.0457716333899794</c:v>
                </c:pt>
                <c:pt idx="3215">
                  <c:v>2.9765840621992741</c:v>
                </c:pt>
                <c:pt idx="3216">
                  <c:v>3.0274941796106383</c:v>
                </c:pt>
                <c:pt idx="3217">
                  <c:v>2.8531348577204731</c:v>
                </c:pt>
                <c:pt idx="3218">
                  <c:v>2.8058889874997766</c:v>
                </c:pt>
                <c:pt idx="3219">
                  <c:v>2.8026711899306775</c:v>
                </c:pt>
                <c:pt idx="3220">
                  <c:v>2.7754835573996224</c:v>
                </c:pt>
                <c:pt idx="3221">
                  <c:v>2.8041514720356098</c:v>
                </c:pt>
                <c:pt idx="3222">
                  <c:v>2.7623404899028032</c:v>
                </c:pt>
                <c:pt idx="3223">
                  <c:v>2.7724724583890294</c:v>
                </c:pt>
                <c:pt idx="3224">
                  <c:v>2.8132542873120276</c:v>
                </c:pt>
                <c:pt idx="3225">
                  <c:v>3.063936180767258</c:v>
                </c:pt>
                <c:pt idx="3226">
                  <c:v>2.9977829105718299</c:v>
                </c:pt>
                <c:pt idx="3227">
                  <c:v>3.0807466662583072</c:v>
                </c:pt>
                <c:pt idx="3228">
                  <c:v>3.1396843340883098</c:v>
                </c:pt>
                <c:pt idx="3229">
                  <c:v>3.0650796807375587</c:v>
                </c:pt>
                <c:pt idx="3230">
                  <c:v>3.0905279686788019</c:v>
                </c:pt>
                <c:pt idx="3231">
                  <c:v>3.2818048606215844</c:v>
                </c:pt>
                <c:pt idx="3232">
                  <c:v>3.2686239206393295</c:v>
                </c:pt>
                <c:pt idx="3233">
                  <c:v>3.2987756087853861</c:v>
                </c:pt>
                <c:pt idx="3234">
                  <c:v>3.2644545828095279</c:v>
                </c:pt>
                <c:pt idx="3235">
                  <c:v>3.2537094468495371</c:v>
                </c:pt>
                <c:pt idx="3236">
                  <c:v>3.3888381962022081</c:v>
                </c:pt>
                <c:pt idx="3237">
                  <c:v>3.3726876228641496</c:v>
                </c:pt>
                <c:pt idx="3238">
                  <c:v>3.3141395423719699</c:v>
                </c:pt>
                <c:pt idx="3239">
                  <c:v>3.4385268102563402</c:v>
                </c:pt>
                <c:pt idx="3240">
                  <c:v>3.5865505525224637</c:v>
                </c:pt>
                <c:pt idx="3241">
                  <c:v>3.6106016958691427</c:v>
                </c:pt>
                <c:pt idx="3242">
                  <c:v>3.5767531697320276</c:v>
                </c:pt>
                <c:pt idx="3243">
                  <c:v>3.5349659485362759</c:v>
                </c:pt>
                <c:pt idx="3244">
                  <c:v>3.4644263126492176</c:v>
                </c:pt>
                <c:pt idx="3245">
                  <c:v>3.4811362987165082</c:v>
                </c:pt>
                <c:pt idx="3246">
                  <c:v>3.554317262320263</c:v>
                </c:pt>
                <c:pt idx="3247">
                  <c:v>3.5521463243585418</c:v>
                </c:pt>
                <c:pt idx="3248">
                  <c:v>3.3924332678153126</c:v>
                </c:pt>
                <c:pt idx="3249">
                  <c:v>3.4620275617651237</c:v>
                </c:pt>
                <c:pt idx="3250">
                  <c:v>3.3609199367537888</c:v>
                </c:pt>
                <c:pt idx="3251">
                  <c:v>3.5176121225996462</c:v>
                </c:pt>
                <c:pt idx="3252">
                  <c:v>3.3067145273402687</c:v>
                </c:pt>
                <c:pt idx="3253">
                  <c:v>3.3917504674838121</c:v>
                </c:pt>
                <c:pt idx="3254">
                  <c:v>3.3989580303798177</c:v>
                </c:pt>
                <c:pt idx="3255">
                  <c:v>3.2985490461276052</c:v>
                </c:pt>
                <c:pt idx="3256">
                  <c:v>3.3494767403598695</c:v>
                </c:pt>
                <c:pt idx="3257">
                  <c:v>3.2562606467476072</c:v>
                </c:pt>
                <c:pt idx="3258">
                  <c:v>3.1497300584356593</c:v>
                </c:pt>
                <c:pt idx="3259">
                  <c:v>3.1236243418452205</c:v>
                </c:pt>
                <c:pt idx="3260">
                  <c:v>3.1354561271489283</c:v>
                </c:pt>
                <c:pt idx="3261">
                  <c:v>3.1414355861785914</c:v>
                </c:pt>
                <c:pt idx="3262">
                  <c:v>3.2298536838143903</c:v>
                </c:pt>
                <c:pt idx="3263">
                  <c:v>3.3231095384588141</c:v>
                </c:pt>
                <c:pt idx="3264">
                  <c:v>3.2894363340512531</c:v>
                </c:pt>
                <c:pt idx="3265">
                  <c:v>3.204595387661004</c:v>
                </c:pt>
                <c:pt idx="3266">
                  <c:v>3.2321603326593893</c:v>
                </c:pt>
                <c:pt idx="3267">
                  <c:v>3.3184830857564913</c:v>
                </c:pt>
                <c:pt idx="3268">
                  <c:v>3.352076771559624</c:v>
                </c:pt>
                <c:pt idx="3269">
                  <c:v>3.2181099790379259</c:v>
                </c:pt>
                <c:pt idx="3270">
                  <c:v>3.2151670664412109</c:v>
                </c:pt>
                <c:pt idx="3271">
                  <c:v>3.2500942303389619</c:v>
                </c:pt>
                <c:pt idx="3272">
                  <c:v>3.2495778987635164</c:v>
                </c:pt>
                <c:pt idx="3273">
                  <c:v>3.3295343165376425</c:v>
                </c:pt>
                <c:pt idx="3274">
                  <c:v>3.339729169823956</c:v>
                </c:pt>
                <c:pt idx="3275">
                  <c:v>3.3349103880724615</c:v>
                </c:pt>
                <c:pt idx="3276">
                  <c:v>3.2863857806480454</c:v>
                </c:pt>
                <c:pt idx="3277">
                  <c:v>3.2093157651937974</c:v>
                </c:pt>
                <c:pt idx="3278">
                  <c:v>3.279569186157075</c:v>
                </c:pt>
                <c:pt idx="3279">
                  <c:v>3.4414343378294712</c:v>
                </c:pt>
                <c:pt idx="3280">
                  <c:v>3.596453801208241</c:v>
                </c:pt>
                <c:pt idx="3281">
                  <c:v>3.7053855202142634</c:v>
                </c:pt>
                <c:pt idx="3282">
                  <c:v>3.6616008592486229</c:v>
                </c:pt>
                <c:pt idx="3283">
                  <c:v>3.672561595659642</c:v>
                </c:pt>
                <c:pt idx="3284">
                  <c:v>3.6618999297985453</c:v>
                </c:pt>
                <c:pt idx="3285">
                  <c:v>3.6842390196598598</c:v>
                </c:pt>
                <c:pt idx="3286">
                  <c:v>3.6494343589509359</c:v>
                </c:pt>
                <c:pt idx="3287">
                  <c:v>3.6094953893696329</c:v>
                </c:pt>
                <c:pt idx="3288">
                  <c:v>3.6571976167292211</c:v>
                </c:pt>
                <c:pt idx="3289">
                  <c:v>3.700193049269243</c:v>
                </c:pt>
                <c:pt idx="3290">
                  <c:v>3.8720374073101365</c:v>
                </c:pt>
                <c:pt idx="3291">
                  <c:v>3.7796654979750492</c:v>
                </c:pt>
                <c:pt idx="3292">
                  <c:v>3.8225131606563165</c:v>
                </c:pt>
                <c:pt idx="3293">
                  <c:v>3.9613069854600056</c:v>
                </c:pt>
                <c:pt idx="3294">
                  <c:v>4.0374277599310737</c:v>
                </c:pt>
                <c:pt idx="3295">
                  <c:v>4.1755756137817137</c:v>
                </c:pt>
                <c:pt idx="3296">
                  <c:v>4.1774916180902011</c:v>
                </c:pt>
                <c:pt idx="3297">
                  <c:v>4.0612517107770678</c:v>
                </c:pt>
                <c:pt idx="3298">
                  <c:v>3.8766391555307931</c:v>
                </c:pt>
                <c:pt idx="3299">
                  <c:v>3.8610795598320089</c:v>
                </c:pt>
                <c:pt idx="3300">
                  <c:v>4.0581172248381554</c:v>
                </c:pt>
                <c:pt idx="3301">
                  <c:v>4.119296013073483</c:v>
                </c:pt>
                <c:pt idx="3302">
                  <c:v>4.1095152055399158</c:v>
                </c:pt>
                <c:pt idx="3303">
                  <c:v>4.0829653773780716</c:v>
                </c:pt>
                <c:pt idx="3304">
                  <c:v>4.0899645924988137</c:v>
                </c:pt>
                <c:pt idx="3305">
                  <c:v>4.2792697613371748</c:v>
                </c:pt>
                <c:pt idx="3306">
                  <c:v>4.1790911009575105</c:v>
                </c:pt>
                <c:pt idx="3307">
                  <c:v>4.2242702883975536</c:v>
                </c:pt>
                <c:pt idx="3308">
                  <c:v>4.2705754979794515</c:v>
                </c:pt>
                <c:pt idx="3309">
                  <c:v>4.2144919433566157</c:v>
                </c:pt>
                <c:pt idx="3310">
                  <c:v>4.1934428082210342</c:v>
                </c:pt>
                <c:pt idx="3311">
                  <c:v>4.1537375646702088</c:v>
                </c:pt>
                <c:pt idx="3312">
                  <c:v>4.2303828457240913</c:v>
                </c:pt>
                <c:pt idx="3313">
                  <c:v>4.1593587628794255</c:v>
                </c:pt>
                <c:pt idx="3314">
                  <c:v>4.0884411844918054</c:v>
                </c:pt>
                <c:pt idx="3315">
                  <c:v>4.0925017542651743</c:v>
                </c:pt>
                <c:pt idx="3316">
                  <c:v>4.2340113556643049</c:v>
                </c:pt>
                <c:pt idx="3317">
                  <c:v>4.1424125694645788</c:v>
                </c:pt>
                <c:pt idx="3318">
                  <c:v>4.0534888871454369</c:v>
                </c:pt>
                <c:pt idx="3319">
                  <c:v>3.8183599125362249</c:v>
                </c:pt>
                <c:pt idx="3320">
                  <c:v>3.9074075945419771</c:v>
                </c:pt>
                <c:pt idx="3321">
                  <c:v>3.7773136462941088</c:v>
                </c:pt>
                <c:pt idx="3322">
                  <c:v>3.6859764182426007</c:v>
                </c:pt>
                <c:pt idx="3323">
                  <c:v>3.7892066766619688</c:v>
                </c:pt>
                <c:pt idx="3324">
                  <c:v>3.7402750904321831</c:v>
                </c:pt>
                <c:pt idx="3325">
                  <c:v>3.7285930336631004</c:v>
                </c:pt>
                <c:pt idx="3326">
                  <c:v>3.7201522146919506</c:v>
                </c:pt>
                <c:pt idx="3327">
                  <c:v>3.7229362749727786</c:v>
                </c:pt>
                <c:pt idx="3328">
                  <c:v>3.8942566924353623</c:v>
                </c:pt>
                <c:pt idx="3329">
                  <c:v>3.9392245773191066</c:v>
                </c:pt>
                <c:pt idx="3330">
                  <c:v>3.9980506697178053</c:v>
                </c:pt>
                <c:pt idx="3331">
                  <c:v>3.9834705618316564</c:v>
                </c:pt>
                <c:pt idx="3332">
                  <c:v>4.046606453621659</c:v>
                </c:pt>
                <c:pt idx="3333">
                  <c:v>4.137727269697101</c:v>
                </c:pt>
                <c:pt idx="3334">
                  <c:v>4.2801141866407608</c:v>
                </c:pt>
                <c:pt idx="3335">
                  <c:v>4.1053447721948801</c:v>
                </c:pt>
                <c:pt idx="3336">
                  <c:v>4.1538376673570179</c:v>
                </c:pt>
                <c:pt idx="3337">
                  <c:v>4.0284618246883861</c:v>
                </c:pt>
                <c:pt idx="3338">
                  <c:v>3.9752809003568692</c:v>
                </c:pt>
                <c:pt idx="3339">
                  <c:v>3.7543623661582268</c:v>
                </c:pt>
                <c:pt idx="3340">
                  <c:v>3.6522515886754023</c:v>
                </c:pt>
                <c:pt idx="3341">
                  <c:v>3.8965628451528085</c:v>
                </c:pt>
                <c:pt idx="3342">
                  <c:v>3.6035206094388759</c:v>
                </c:pt>
                <c:pt idx="3343">
                  <c:v>3.5361898362885897</c:v>
                </c:pt>
                <c:pt idx="3344">
                  <c:v>3.7007508558785052</c:v>
                </c:pt>
                <c:pt idx="3345">
                  <c:v>3.5451861321265237</c:v>
                </c:pt>
                <c:pt idx="3346">
                  <c:v>3.8332005304863244</c:v>
                </c:pt>
                <c:pt idx="3347">
                  <c:v>4.0733614854822919</c:v>
                </c:pt>
                <c:pt idx="3348">
                  <c:v>4.1179222027972928</c:v>
                </c:pt>
                <c:pt idx="3349">
                  <c:v>4.1158302272173151</c:v>
                </c:pt>
                <c:pt idx="3350">
                  <c:v>4.0065660934232641</c:v>
                </c:pt>
                <c:pt idx="3351">
                  <c:v>3.7281539860194401</c:v>
                </c:pt>
                <c:pt idx="3352">
                  <c:v>3.7479573009567564</c:v>
                </c:pt>
                <c:pt idx="3353">
                  <c:v>3.4740268823428448</c:v>
                </c:pt>
                <c:pt idx="3354">
                  <c:v>3.640279618627341</c:v>
                </c:pt>
                <c:pt idx="3355">
                  <c:v>3.8780379410180483</c:v>
                </c:pt>
                <c:pt idx="3356">
                  <c:v>3.8572576702328223</c:v>
                </c:pt>
                <c:pt idx="3357">
                  <c:v>3.9117395010339879</c:v>
                </c:pt>
                <c:pt idx="3358">
                  <c:v>3.7813478530927296</c:v>
                </c:pt>
                <c:pt idx="3359">
                  <c:v>3.9782176626334897</c:v>
                </c:pt>
                <c:pt idx="3360">
                  <c:v>4.0591503431200593</c:v>
                </c:pt>
                <c:pt idx="3361">
                  <c:v>3.9798018632445995</c:v>
                </c:pt>
                <c:pt idx="3362">
                  <c:v>3.6349832430202795</c:v>
                </c:pt>
                <c:pt idx="3363">
                  <c:v>3.3175527443133679</c:v>
                </c:pt>
                <c:pt idx="3364">
                  <c:v>3.3226766867514432</c:v>
                </c:pt>
                <c:pt idx="3365">
                  <c:v>3.3902582295682788</c:v>
                </c:pt>
                <c:pt idx="3366">
                  <c:v>3.2003595030448593</c:v>
                </c:pt>
                <c:pt idx="3367">
                  <c:v>2.7011885978375738</c:v>
                </c:pt>
                <c:pt idx="3368">
                  <c:v>2.7402761537488436</c:v>
                </c:pt>
                <c:pt idx="3369">
                  <c:v>2.7635422146762267</c:v>
                </c:pt>
                <c:pt idx="3370">
                  <c:v>2.8705158104565061</c:v>
                </c:pt>
                <c:pt idx="3371">
                  <c:v>2.8931383856122421</c:v>
                </c:pt>
                <c:pt idx="3372">
                  <c:v>2.9290640877953757</c:v>
                </c:pt>
                <c:pt idx="3373">
                  <c:v>2.9649428160033571</c:v>
                </c:pt>
                <c:pt idx="3374">
                  <c:v>2.8624095786555821</c:v>
                </c:pt>
                <c:pt idx="3375">
                  <c:v>3.0204491644176339</c:v>
                </c:pt>
                <c:pt idx="3376">
                  <c:v>3.1014066421384405</c:v>
                </c:pt>
                <c:pt idx="3377">
                  <c:v>3.2277386854676542</c:v>
                </c:pt>
                <c:pt idx="3378">
                  <c:v>4.4012464671541043</c:v>
                </c:pt>
                <c:pt idx="3379">
                  <c:v>4.4814884067003975</c:v>
                </c:pt>
                <c:pt idx="3380">
                  <c:v>4.611031818844161</c:v>
                </c:pt>
                <c:pt idx="3381">
                  <c:v>4.6419865641744193</c:v>
                </c:pt>
                <c:pt idx="3382">
                  <c:v>4.5248762962218363</c:v>
                </c:pt>
                <c:pt idx="3383">
                  <c:v>4.6946767832535121</c:v>
                </c:pt>
                <c:pt idx="3384">
                  <c:v>4.8445273719354542</c:v>
                </c:pt>
                <c:pt idx="3385">
                  <c:v>5.0002590209473317</c:v>
                </c:pt>
                <c:pt idx="3386">
                  <c:v>4.981848018968436</c:v>
                </c:pt>
                <c:pt idx="3387">
                  <c:v>5.1165173891837323</c:v>
                </c:pt>
                <c:pt idx="3388">
                  <c:v>5.0044118519947514</c:v>
                </c:pt>
                <c:pt idx="3389">
                  <c:v>5.1346708321471404</c:v>
                </c:pt>
                <c:pt idx="3390">
                  <c:v>5.4950857432969507</c:v>
                </c:pt>
                <c:pt idx="3391">
                  <c:v>5.6200790847866742</c:v>
                </c:pt>
                <c:pt idx="3392">
                  <c:v>5.92271968973568</c:v>
                </c:pt>
                <c:pt idx="3393">
                  <c:v>6.2449604596312041</c:v>
                </c:pt>
                <c:pt idx="3394">
                  <c:v>6.4535983913657358</c:v>
                </c:pt>
                <c:pt idx="3395">
                  <c:v>6.3608037111561408</c:v>
                </c:pt>
                <c:pt idx="3396">
                  <c:v>6.1735505513927347</c:v>
                </c:pt>
                <c:pt idx="3397">
                  <c:v>6.271243361661357</c:v>
                </c:pt>
                <c:pt idx="3398">
                  <c:v>6.257545285497609</c:v>
                </c:pt>
                <c:pt idx="3399">
                  <c:v>6.244093906456345</c:v>
                </c:pt>
                <c:pt idx="3400">
                  <c:v>6.1587030385722343</c:v>
                </c:pt>
                <c:pt idx="3401">
                  <c:v>6.2295203760501661</c:v>
                </c:pt>
                <c:pt idx="3402">
                  <c:v>6.4274416305002626</c:v>
                </c:pt>
                <c:pt idx="3403">
                  <c:v>6.3315593064335625</c:v>
                </c:pt>
                <c:pt idx="3404">
                  <c:v>6.3737878799357448</c:v>
                </c:pt>
                <c:pt idx="3405">
                  <c:v>6.5694397548490686</c:v>
                </c:pt>
                <c:pt idx="3406">
                  <c:v>6.5930814306879277</c:v>
                </c:pt>
                <c:pt idx="3407">
                  <c:v>6.3825059981590506</c:v>
                </c:pt>
                <c:pt idx="3408">
                  <c:v>6.1903910062788778</c:v>
                </c:pt>
                <c:pt idx="3409">
                  <c:v>6.2279720715982068</c:v>
                </c:pt>
                <c:pt idx="3410">
                  <c:v>6.1804239752775922</c:v>
                </c:pt>
                <c:pt idx="3411">
                  <c:v>5.9212257652958575</c:v>
                </c:pt>
                <c:pt idx="3412">
                  <c:v>6.0598821047641156</c:v>
                </c:pt>
                <c:pt idx="3413">
                  <c:v>6.2054970935705676</c:v>
                </c:pt>
                <c:pt idx="3414">
                  <c:v>6.0176442700127355</c:v>
                </c:pt>
                <c:pt idx="3415">
                  <c:v>5.8463560737100293</c:v>
                </c:pt>
                <c:pt idx="3416">
                  <c:v>6.0980626329990004</c:v>
                </c:pt>
                <c:pt idx="3417">
                  <c:v>5.6687354922860314</c:v>
                </c:pt>
                <c:pt idx="3418">
                  <c:v>5.8756120304332509</c:v>
                </c:pt>
                <c:pt idx="3419">
                  <c:v>5.5333461145281717</c:v>
                </c:pt>
                <c:pt idx="3420">
                  <c:v>5.6906053745992748</c:v>
                </c:pt>
                <c:pt idx="3421">
                  <c:v>5.6248625570584903</c:v>
                </c:pt>
                <c:pt idx="3422">
                  <c:v>5.4329002919913369</c:v>
                </c:pt>
                <c:pt idx="3423">
                  <c:v>5.4156318281723648</c:v>
                </c:pt>
                <c:pt idx="3424">
                  <c:v>5.4456599130368737</c:v>
                </c:pt>
                <c:pt idx="3425">
                  <c:v>5.5340213159913176</c:v>
                </c:pt>
                <c:pt idx="3426">
                  <c:v>5.2510864713846166</c:v>
                </c:pt>
                <c:pt idx="3427">
                  <c:v>4.9268896546370486</c:v>
                </c:pt>
                <c:pt idx="3428">
                  <c:v>4.926530102758564</c:v>
                </c:pt>
                <c:pt idx="3429">
                  <c:v>4.8369292687193637</c:v>
                </c:pt>
                <c:pt idx="3430">
                  <c:v>4.6020618734730139</c:v>
                </c:pt>
                <c:pt idx="3431">
                  <c:v>4.3781439975943002</c:v>
                </c:pt>
                <c:pt idx="3432">
                  <c:v>4.2692939008475914</c:v>
                </c:pt>
                <c:pt idx="3433">
                  <c:v>4.2033583702831692</c:v>
                </c:pt>
                <c:pt idx="3434">
                  <c:v>3.8555919339140381</c:v>
                </c:pt>
                <c:pt idx="3435">
                  <c:v>3.860410364089931</c:v>
                </c:pt>
                <c:pt idx="3436">
                  <c:v>4.0369058869537975</c:v>
                </c:pt>
                <c:pt idx="3437">
                  <c:v>4.1496880572047132</c:v>
                </c:pt>
                <c:pt idx="3438">
                  <c:v>4.1766563012465765</c:v>
                </c:pt>
                <c:pt idx="3439">
                  <c:v>4.0850251641809479</c:v>
                </c:pt>
                <c:pt idx="3440">
                  <c:v>4.1262208316571964</c:v>
                </c:pt>
                <c:pt idx="3441">
                  <c:v>4.072593771064084</c:v>
                </c:pt>
                <c:pt idx="3442">
                  <c:v>4.1639923567383192</c:v>
                </c:pt>
                <c:pt idx="3443">
                  <c:v>4.1893312571074377</c:v>
                </c:pt>
                <c:pt idx="3444">
                  <c:v>4.1743045809902668</c:v>
                </c:pt>
                <c:pt idx="3445">
                  <c:v>4.0540837993889163</c:v>
                </c:pt>
                <c:pt idx="3446">
                  <c:v>3.7292264606820931</c:v>
                </c:pt>
                <c:pt idx="3447">
                  <c:v>3.2643791947544858</c:v>
                </c:pt>
                <c:pt idx="3448">
                  <c:v>3.2605682164740055</c:v>
                </c:pt>
                <c:pt idx="3449">
                  <c:v>3.3666870674294191</c:v>
                </c:pt>
                <c:pt idx="3450">
                  <c:v>3.3674532887077491</c:v>
                </c:pt>
                <c:pt idx="3451">
                  <c:v>3.481821010994711</c:v>
                </c:pt>
                <c:pt idx="3452">
                  <c:v>3.3067964660478228</c:v>
                </c:pt>
                <c:pt idx="3453">
                  <c:v>3.1841208619506824</c:v>
                </c:pt>
                <c:pt idx="3454">
                  <c:v>3.1773344605243099</c:v>
                </c:pt>
                <c:pt idx="3455">
                  <c:v>2.9065324660244154</c:v>
                </c:pt>
                <c:pt idx="3456">
                  <c:v>2.881105824500898</c:v>
                </c:pt>
                <c:pt idx="3457">
                  <c:v>2.6321614202516197</c:v>
                </c:pt>
                <c:pt idx="3458">
                  <c:v>2.3693981064827789</c:v>
                </c:pt>
                <c:pt idx="3459">
                  <c:v>2.4031598267136864</c:v>
                </c:pt>
                <c:pt idx="3460">
                  <c:v>2.460608766815052</c:v>
                </c:pt>
                <c:pt idx="3461">
                  <c:v>2.6032325307576625</c:v>
                </c:pt>
                <c:pt idx="3462">
                  <c:v>2.5649821713830558</c:v>
                </c:pt>
                <c:pt idx="3463">
                  <c:v>2.4601041827168948</c:v>
                </c:pt>
                <c:pt idx="3464">
                  <c:v>2.3071116783584964</c:v>
                </c:pt>
                <c:pt idx="3465">
                  <c:v>2.0944642332132815</c:v>
                </c:pt>
                <c:pt idx="3466">
                  <c:v>2.0033326517922423</c:v>
                </c:pt>
                <c:pt idx="3467">
                  <c:v>2.0571107852400692</c:v>
                </c:pt>
                <c:pt idx="3468">
                  <c:v>1.8699097650672321</c:v>
                </c:pt>
                <c:pt idx="3469">
                  <c:v>1.6406958091904957</c:v>
                </c:pt>
                <c:pt idx="3470">
                  <c:v>1.5089282519537008</c:v>
                </c:pt>
                <c:pt idx="3471">
                  <c:v>1.6739404508358637</c:v>
                </c:pt>
                <c:pt idx="3472">
                  <c:v>1.695857855292483</c:v>
                </c:pt>
                <c:pt idx="3473">
                  <c:v>1.7005894780398876</c:v>
                </c:pt>
                <c:pt idx="3474">
                  <c:v>1.7433317198467486</c:v>
                </c:pt>
                <c:pt idx="3475">
                  <c:v>1.8025744324617263</c:v>
                </c:pt>
                <c:pt idx="3476">
                  <c:v>1.6828665035466921</c:v>
                </c:pt>
                <c:pt idx="3477">
                  <c:v>1.5549606357353118</c:v>
                </c:pt>
                <c:pt idx="3478">
                  <c:v>1.4517222135449905</c:v>
                </c:pt>
                <c:pt idx="3479">
                  <c:v>1.3008142701681007</c:v>
                </c:pt>
                <c:pt idx="3480">
                  <c:v>1.0930542592091854</c:v>
                </c:pt>
                <c:pt idx="3481">
                  <c:v>1.2327839008040278</c:v>
                </c:pt>
                <c:pt idx="3482">
                  <c:v>1.1316122119544183</c:v>
                </c:pt>
                <c:pt idx="3483">
                  <c:v>1.1005924102683418</c:v>
                </c:pt>
                <c:pt idx="3484">
                  <c:v>1.2030419587429204</c:v>
                </c:pt>
                <c:pt idx="3485">
                  <c:v>1.2396578994253129</c:v>
                </c:pt>
                <c:pt idx="3486">
                  <c:v>1.1800716733447385</c:v>
                </c:pt>
                <c:pt idx="3487">
                  <c:v>1.2336857945740178</c:v>
                </c:pt>
                <c:pt idx="3488">
                  <c:v>1.1148472398708711</c:v>
                </c:pt>
                <c:pt idx="3489">
                  <c:v>1.1943779212826835</c:v>
                </c:pt>
                <c:pt idx="3490">
                  <c:v>1.2474376843822921</c:v>
                </c:pt>
                <c:pt idx="3491">
                  <c:v>1.3188149324699037</c:v>
                </c:pt>
                <c:pt idx="3492">
                  <c:v>1.4082373007732705</c:v>
                </c:pt>
                <c:pt idx="3493">
                  <c:v>1.3081779822947568</c:v>
                </c:pt>
                <c:pt idx="3494">
                  <c:v>1.2490290261510135</c:v>
                </c:pt>
                <c:pt idx="3495">
                  <c:v>1.2335903662448706</c:v>
                </c:pt>
                <c:pt idx="3496">
                  <c:v>1.2045992831180956</c:v>
                </c:pt>
                <c:pt idx="3497">
                  <c:v>1.2405933992608553</c:v>
                </c:pt>
                <c:pt idx="3498">
                  <c:v>1.1821441309322263</c:v>
                </c:pt>
                <c:pt idx="3499">
                  <c:v>1.0857981765322458</c:v>
                </c:pt>
                <c:pt idx="3500">
                  <c:v>0.92737448691828672</c:v>
                </c:pt>
                <c:pt idx="3501">
                  <c:v>0.94853249212871282</c:v>
                </c:pt>
                <c:pt idx="3502">
                  <c:v>1.0299113395183586</c:v>
                </c:pt>
                <c:pt idx="3503">
                  <c:v>0.95878436085003382</c:v>
                </c:pt>
                <c:pt idx="3504">
                  <c:v>0.86162462014880314</c:v>
                </c:pt>
                <c:pt idx="3505">
                  <c:v>0.7694424151399476</c:v>
                </c:pt>
                <c:pt idx="3506">
                  <c:v>0.74995066898541363</c:v>
                </c:pt>
                <c:pt idx="3507">
                  <c:v>0.57725062984391151</c:v>
                </c:pt>
                <c:pt idx="3508">
                  <c:v>0.34698519757012619</c:v>
                </c:pt>
                <c:pt idx="3509">
                  <c:v>0.32748533377470829</c:v>
                </c:pt>
                <c:pt idx="3510">
                  <c:v>0.15939846094819252</c:v>
                </c:pt>
                <c:pt idx="3511">
                  <c:v>0.25344243209740358</c:v>
                </c:pt>
                <c:pt idx="3512">
                  <c:v>1.9043252923089837E-2</c:v>
                </c:pt>
                <c:pt idx="3513">
                  <c:v>-0.19092750221340488</c:v>
                </c:pt>
                <c:pt idx="3514">
                  <c:v>-0.28178860991671034</c:v>
                </c:pt>
                <c:pt idx="3515">
                  <c:v>-0.33144130508544967</c:v>
                </c:pt>
                <c:pt idx="3516">
                  <c:v>-0.36840393280550932</c:v>
                </c:pt>
                <c:pt idx="3517">
                  <c:v>-0.57009737678819816</c:v>
                </c:pt>
                <c:pt idx="3518">
                  <c:v>-0.45107619152409395</c:v>
                </c:pt>
                <c:pt idx="3519">
                  <c:v>-0.41074635921125491</c:v>
                </c:pt>
                <c:pt idx="3520">
                  <c:v>-0.48428540763964206</c:v>
                </c:pt>
                <c:pt idx="3521">
                  <c:v>-0.65088095820746972</c:v>
                </c:pt>
                <c:pt idx="3522">
                  <c:v>-0.60849326383469471</c:v>
                </c:pt>
                <c:pt idx="3523">
                  <c:v>-0.61742514344145516</c:v>
                </c:pt>
                <c:pt idx="3524">
                  <c:v>-0.57600426766974355</c:v>
                </c:pt>
                <c:pt idx="3525">
                  <c:v>-0.55218676788038312</c:v>
                </c:pt>
                <c:pt idx="3526">
                  <c:v>-0.59233655870227753</c:v>
                </c:pt>
                <c:pt idx="3527">
                  <c:v>-0.57044060712758726</c:v>
                </c:pt>
                <c:pt idx="3528">
                  <c:v>-0.56424609467381681</c:v>
                </c:pt>
                <c:pt idx="3529">
                  <c:v>-0.54393814953915853</c:v>
                </c:pt>
                <c:pt idx="3530">
                  <c:v>-0.5942530109957298</c:v>
                </c:pt>
                <c:pt idx="3531">
                  <c:v>-0.56018695272557295</c:v>
                </c:pt>
                <c:pt idx="3532">
                  <c:v>-0.61705889806132586</c:v>
                </c:pt>
                <c:pt idx="3533">
                  <c:v>-0.68570298400810037</c:v>
                </c:pt>
                <c:pt idx="3534">
                  <c:v>-0.58685200250760206</c:v>
                </c:pt>
                <c:pt idx="3535">
                  <c:v>-0.65305118419885166</c:v>
                </c:pt>
                <c:pt idx="3536">
                  <c:v>-0.69550464256298949</c:v>
                </c:pt>
                <c:pt idx="3537">
                  <c:v>-0.73537821721994823</c:v>
                </c:pt>
                <c:pt idx="3538">
                  <c:v>-0.71477839528042009</c:v>
                </c:pt>
                <c:pt idx="3539">
                  <c:v>-0.63781754781621136</c:v>
                </c:pt>
                <c:pt idx="3540">
                  <c:v>-0.69100460415540643</c:v>
                </c:pt>
                <c:pt idx="3541">
                  <c:v>-0.80981712603522382</c:v>
                </c:pt>
                <c:pt idx="3542">
                  <c:v>-0.74403626811429402</c:v>
                </c:pt>
                <c:pt idx="3543">
                  <c:v>-0.56346981156673925</c:v>
                </c:pt>
                <c:pt idx="3544">
                  <c:v>-0.51988096897089164</c:v>
                </c:pt>
                <c:pt idx="3545">
                  <c:v>-0.42874669730405524</c:v>
                </c:pt>
                <c:pt idx="3546">
                  <c:v>-0.3291703449976407</c:v>
                </c:pt>
                <c:pt idx="3547">
                  <c:v>-0.31344271777701183</c:v>
                </c:pt>
                <c:pt idx="3548">
                  <c:v>-0.35513103765569837</c:v>
                </c:pt>
                <c:pt idx="3549">
                  <c:v>-0.40806006047794191</c:v>
                </c:pt>
                <c:pt idx="3550">
                  <c:v>-0.43144688028587747</c:v>
                </c:pt>
                <c:pt idx="3551">
                  <c:v>-0.53251411263208792</c:v>
                </c:pt>
                <c:pt idx="3552">
                  <c:v>-0.45345456435748099</c:v>
                </c:pt>
                <c:pt idx="3553">
                  <c:v>-0.45213845885242454</c:v>
                </c:pt>
                <c:pt idx="3554">
                  <c:v>-0.30321745157388968</c:v>
                </c:pt>
                <c:pt idx="3555">
                  <c:v>-0.13087150316259213</c:v>
                </c:pt>
                <c:pt idx="3556">
                  <c:v>-3.2336778235540133E-2</c:v>
                </c:pt>
                <c:pt idx="3557">
                  <c:v>0.21120160526634041</c:v>
                </c:pt>
                <c:pt idx="3558">
                  <c:v>3.8885423653587832E-2</c:v>
                </c:pt>
                <c:pt idx="3559">
                  <c:v>-6.4082239183866602E-2</c:v>
                </c:pt>
                <c:pt idx="3560">
                  <c:v>0.10130439405213541</c:v>
                </c:pt>
                <c:pt idx="3561">
                  <c:v>-1.8186406908143118E-2</c:v>
                </c:pt>
                <c:pt idx="3562">
                  <c:v>9.6002751338257988E-2</c:v>
                </c:pt>
                <c:pt idx="3563">
                  <c:v>0.14440446035185242</c:v>
                </c:pt>
                <c:pt idx="3564">
                  <c:v>0.15789995951253583</c:v>
                </c:pt>
                <c:pt idx="3565">
                  <c:v>0.27546447760630915</c:v>
                </c:pt>
                <c:pt idx="3566">
                  <c:v>0.37810366718658867</c:v>
                </c:pt>
                <c:pt idx="3567">
                  <c:v>0.15963103617270638</c:v>
                </c:pt>
                <c:pt idx="3568">
                  <c:v>0.30149853084823908</c:v>
                </c:pt>
                <c:pt idx="3569">
                  <c:v>0.28582722592232079</c:v>
                </c:pt>
                <c:pt idx="3570">
                  <c:v>0.46237486530934124</c:v>
                </c:pt>
                <c:pt idx="3571">
                  <c:v>0.67145310681983406</c:v>
                </c:pt>
                <c:pt idx="3572">
                  <c:v>0.74697133759347356</c:v>
                </c:pt>
                <c:pt idx="3573">
                  <c:v>0.70090272220544081</c:v>
                </c:pt>
                <c:pt idx="3574">
                  <c:v>0.76779372313511496</c:v>
                </c:pt>
                <c:pt idx="3575">
                  <c:v>0.61183552342940584</c:v>
                </c:pt>
                <c:pt idx="3576">
                  <c:v>0.76551878458487677</c:v>
                </c:pt>
                <c:pt idx="3577">
                  <c:v>0.77122254294853498</c:v>
                </c:pt>
                <c:pt idx="3578">
                  <c:v>0.92599686001722303</c:v>
                </c:pt>
                <c:pt idx="3579">
                  <c:v>1.0223435224137596</c:v>
                </c:pt>
                <c:pt idx="3580">
                  <c:v>1.0700656328056113</c:v>
                </c:pt>
                <c:pt idx="3581">
                  <c:v>1.1806529477112413</c:v>
                </c:pt>
                <c:pt idx="3582">
                  <c:v>1.144577896875105</c:v>
                </c:pt>
                <c:pt idx="3583">
                  <c:v>1.1040055048944339</c:v>
                </c:pt>
                <c:pt idx="3584">
                  <c:v>1.1040987658585621</c:v>
                </c:pt>
                <c:pt idx="3585">
                  <c:v>1.2645062188734566</c:v>
                </c:pt>
                <c:pt idx="3586">
                  <c:v>1.3321466037993919</c:v>
                </c:pt>
                <c:pt idx="3587">
                  <c:v>1.3617800732598988</c:v>
                </c:pt>
                <c:pt idx="3588">
                  <c:v>1.5053825157369338</c:v>
                </c:pt>
                <c:pt idx="3589">
                  <c:v>1.4067305501162541</c:v>
                </c:pt>
                <c:pt idx="3590">
                  <c:v>1.3626118449888345</c:v>
                </c:pt>
                <c:pt idx="3591">
                  <c:v>1.2339276854254126</c:v>
                </c:pt>
                <c:pt idx="3592">
                  <c:v>1.1432175749407187</c:v>
                </c:pt>
                <c:pt idx="3593">
                  <c:v>1.0999663059736726</c:v>
                </c:pt>
                <c:pt idx="3594">
                  <c:v>1.2961459454750566</c:v>
                </c:pt>
                <c:pt idx="3595">
                  <c:v>1.3307747632285087</c:v>
                </c:pt>
                <c:pt idx="3596">
                  <c:v>1.3454906192497265</c:v>
                </c:pt>
                <c:pt idx="3597">
                  <c:v>1.4120152380546238</c:v>
                </c:pt>
                <c:pt idx="3598">
                  <c:v>1.4361774633943396</c:v>
                </c:pt>
                <c:pt idx="3599">
                  <c:v>1.2659475031950089</c:v>
                </c:pt>
                <c:pt idx="3600">
                  <c:v>1.3916497107628281</c:v>
                </c:pt>
                <c:pt idx="3601">
                  <c:v>1.3575612790012122</c:v>
                </c:pt>
                <c:pt idx="3602">
                  <c:v>1.2946367811032438</c:v>
                </c:pt>
                <c:pt idx="3603">
                  <c:v>1.3430697443969264</c:v>
                </c:pt>
                <c:pt idx="3604">
                  <c:v>1.4243899631845556</c:v>
                </c:pt>
                <c:pt idx="3605">
                  <c:v>1.4617287272265156</c:v>
                </c:pt>
                <c:pt idx="3606">
                  <c:v>1.5306081776289964</c:v>
                </c:pt>
                <c:pt idx="3607">
                  <c:v>1.5961480976597011</c:v>
                </c:pt>
                <c:pt idx="3608">
                  <c:v>1.618335225175513</c:v>
                </c:pt>
                <c:pt idx="3609">
                  <c:v>1.6930098851018935</c:v>
                </c:pt>
                <c:pt idx="3610">
                  <c:v>1.5765022097368084</c:v>
                </c:pt>
                <c:pt idx="3611">
                  <c:v>1.817611148415482</c:v>
                </c:pt>
                <c:pt idx="3612">
                  <c:v>1.8542031693873355</c:v>
                </c:pt>
                <c:pt idx="3613">
                  <c:v>1.8294477527826558</c:v>
                </c:pt>
                <c:pt idx="3614">
                  <c:v>1.923180273301589</c:v>
                </c:pt>
                <c:pt idx="3615">
                  <c:v>1.9790653874227013</c:v>
                </c:pt>
                <c:pt idx="3616">
                  <c:v>1.940325449043669</c:v>
                </c:pt>
                <c:pt idx="3617">
                  <c:v>1.8954785734878425</c:v>
                </c:pt>
                <c:pt idx="3618">
                  <c:v>1.9174792997097934</c:v>
                </c:pt>
                <c:pt idx="3619">
                  <c:v>1.9216304736200469</c:v>
                </c:pt>
                <c:pt idx="3620">
                  <c:v>1.8799669246302673</c:v>
                </c:pt>
                <c:pt idx="3621">
                  <c:v>1.7715436358569401</c:v>
                </c:pt>
                <c:pt idx="3622">
                  <c:v>1.5954341791140509</c:v>
                </c:pt>
                <c:pt idx="3623">
                  <c:v>1.5633549562161764</c:v>
                </c:pt>
                <c:pt idx="3624">
                  <c:v>1.1986485664724218</c:v>
                </c:pt>
                <c:pt idx="3625">
                  <c:v>1.284918044634149</c:v>
                </c:pt>
                <c:pt idx="3626">
                  <c:v>1.152479771461014</c:v>
                </c:pt>
                <c:pt idx="3627">
                  <c:v>1.1358153757304303</c:v>
                </c:pt>
                <c:pt idx="3628">
                  <c:v>1.3504812687580052</c:v>
                </c:pt>
                <c:pt idx="3629">
                  <c:v>1.4222122285903205</c:v>
                </c:pt>
                <c:pt idx="3630">
                  <c:v>1.5109154881879265</c:v>
                </c:pt>
                <c:pt idx="3631">
                  <c:v>1.2429519511867921</c:v>
                </c:pt>
                <c:pt idx="3632">
                  <c:v>1.3392700332153793</c:v>
                </c:pt>
                <c:pt idx="3633">
                  <c:v>1.2604647769457833</c:v>
                </c:pt>
                <c:pt idx="3634">
                  <c:v>1.3428462744583989</c:v>
                </c:pt>
                <c:pt idx="3635">
                  <c:v>1.5086798619137003</c:v>
                </c:pt>
                <c:pt idx="3636">
                  <c:v>1.2881596867193712</c:v>
                </c:pt>
                <c:pt idx="3637">
                  <c:v>1.3271949434231682</c:v>
                </c:pt>
                <c:pt idx="3638">
                  <c:v>1.3091991097772915</c:v>
                </c:pt>
                <c:pt idx="3639">
                  <c:v>1.4414703151838884</c:v>
                </c:pt>
                <c:pt idx="3640">
                  <c:v>1.4367493234697817</c:v>
                </c:pt>
                <c:pt idx="3641">
                  <c:v>1.4162134963369466</c:v>
                </c:pt>
                <c:pt idx="3642">
                  <c:v>1.4415413584193226</c:v>
                </c:pt>
                <c:pt idx="3643">
                  <c:v>1.3223821133021005</c:v>
                </c:pt>
                <c:pt idx="3644">
                  <c:v>1.0342467267789466</c:v>
                </c:pt>
                <c:pt idx="3645">
                  <c:v>0.74393544995360117</c:v>
                </c:pt>
                <c:pt idx="3646">
                  <c:v>0.82410546409173091</c:v>
                </c:pt>
                <c:pt idx="3647">
                  <c:v>0.73900402280582811</c:v>
                </c:pt>
                <c:pt idx="3648">
                  <c:v>0.38122070730146318</c:v>
                </c:pt>
                <c:pt idx="3649">
                  <c:v>0.45965856187731136</c:v>
                </c:pt>
                <c:pt idx="3650">
                  <c:v>0.60875964931493298</c:v>
                </c:pt>
                <c:pt idx="3651">
                  <c:v>0.57511855616468988</c:v>
                </c:pt>
                <c:pt idx="3652">
                  <c:v>0.52590354901505509</c:v>
                </c:pt>
                <c:pt idx="3653">
                  <c:v>0.28778127206228088</c:v>
                </c:pt>
                <c:pt idx="3654">
                  <c:v>-2.5759904472238107E-3</c:v>
                </c:pt>
                <c:pt idx="3655">
                  <c:v>9.6177622947295524E-2</c:v>
                </c:pt>
                <c:pt idx="3656">
                  <c:v>-0.1600008393659835</c:v>
                </c:pt>
                <c:pt idx="3657">
                  <c:v>-0.47641322210037046</c:v>
                </c:pt>
                <c:pt idx="3658">
                  <c:v>-1.1670827262037098</c:v>
                </c:pt>
                <c:pt idx="3659">
                  <c:v>-1.0661071095351049</c:v>
                </c:pt>
                <c:pt idx="3660">
                  <c:v>-0.71263720733896485</c:v>
                </c:pt>
                <c:pt idx="3661">
                  <c:v>-0.66122548634806877</c:v>
                </c:pt>
                <c:pt idx="3662">
                  <c:v>-0.75535228876927696</c:v>
                </c:pt>
                <c:pt idx="3663">
                  <c:v>-0.7009811598734661</c:v>
                </c:pt>
                <c:pt idx="3664">
                  <c:v>-0.80647664643504402</c:v>
                </c:pt>
                <c:pt idx="3665">
                  <c:v>-0.98846737470710011</c:v>
                </c:pt>
                <c:pt idx="3666">
                  <c:v>-1.0866302465684259</c:v>
                </c:pt>
                <c:pt idx="3667">
                  <c:v>-1.3788607059019773</c:v>
                </c:pt>
                <c:pt idx="3668">
                  <c:v>-1.3947218267088519</c:v>
                </c:pt>
                <c:pt idx="3669">
                  <c:v>-1.4676634486320366</c:v>
                </c:pt>
                <c:pt idx="3670">
                  <c:v>-1.4040523290195155</c:v>
                </c:pt>
                <c:pt idx="3671">
                  <c:v>-1.5834486603242612</c:v>
                </c:pt>
                <c:pt idx="3672">
                  <c:v>-1.8945084343643441</c:v>
                </c:pt>
                <c:pt idx="3673">
                  <c:v>-1.6510712106208671</c:v>
                </c:pt>
                <c:pt idx="3674">
                  <c:v>-1.5572699070928291</c:v>
                </c:pt>
                <c:pt idx="3675">
                  <c:v>-1.6509758743751843</c:v>
                </c:pt>
                <c:pt idx="3676">
                  <c:v>-1.7295226272304274</c:v>
                </c:pt>
                <c:pt idx="3677">
                  <c:v>-1.7794853012374872</c:v>
                </c:pt>
                <c:pt idx="3678">
                  <c:v>-1.8771220484682158</c:v>
                </c:pt>
                <c:pt idx="3679">
                  <c:v>-2.0185283633836346</c:v>
                </c:pt>
                <c:pt idx="3680">
                  <c:v>-2.0866730584489699</c:v>
                </c:pt>
                <c:pt idx="3681">
                  <c:v>-2.1701373989372841</c:v>
                </c:pt>
                <c:pt idx="3682">
                  <c:v>-2.2832436028533047</c:v>
                </c:pt>
                <c:pt idx="3683">
                  <c:v>-2.4132802606142554</c:v>
                </c:pt>
                <c:pt idx="3684">
                  <c:v>-2.575984404752075</c:v>
                </c:pt>
                <c:pt idx="3685">
                  <c:v>-2.7495570074045217</c:v>
                </c:pt>
                <c:pt idx="3686">
                  <c:v>-2.6165288508986349</c:v>
                </c:pt>
                <c:pt idx="3687">
                  <c:v>-2.6644167069019176</c:v>
                </c:pt>
                <c:pt idx="3688">
                  <c:v>-2.7831000510827151</c:v>
                </c:pt>
                <c:pt idx="3689">
                  <c:v>-2.9472657610949398</c:v>
                </c:pt>
                <c:pt idx="3690">
                  <c:v>-2.8238544499633922</c:v>
                </c:pt>
                <c:pt idx="3691">
                  <c:v>-2.753127960786621</c:v>
                </c:pt>
                <c:pt idx="3692">
                  <c:v>-2.9162716983422312</c:v>
                </c:pt>
                <c:pt idx="3693">
                  <c:v>-2.9607699416154976</c:v>
                </c:pt>
                <c:pt idx="3694">
                  <c:v>-3.0009639476428744</c:v>
                </c:pt>
                <c:pt idx="3695">
                  <c:v>-3.1876196085072426</c:v>
                </c:pt>
                <c:pt idx="3696">
                  <c:v>-3.2761869657053113</c:v>
                </c:pt>
                <c:pt idx="3697">
                  <c:v>-3.3921043381402938</c:v>
                </c:pt>
                <c:pt idx="3698">
                  <c:v>-3.5369775111252162</c:v>
                </c:pt>
                <c:pt idx="3699">
                  <c:v>-3.8116686554505308</c:v>
                </c:pt>
                <c:pt idx="3700">
                  <c:v>-4.022506770859807</c:v>
                </c:pt>
                <c:pt idx="3701">
                  <c:v>-3.700150409174185</c:v>
                </c:pt>
                <c:pt idx="3702">
                  <c:v>-3.651354975996095</c:v>
                </c:pt>
                <c:pt idx="3703">
                  <c:v>-3.5022138606595208</c:v>
                </c:pt>
                <c:pt idx="3704">
                  <c:v>-3.5507716467185855</c:v>
                </c:pt>
                <c:pt idx="3705">
                  <c:v>-3.6111886414731722</c:v>
                </c:pt>
                <c:pt idx="3706">
                  <c:v>-3.6050459460491679</c:v>
                </c:pt>
                <c:pt idx="3707">
                  <c:v>-3.6460722016555813</c:v>
                </c:pt>
                <c:pt idx="3708">
                  <c:v>-3.5965333652908216</c:v>
                </c:pt>
                <c:pt idx="3709">
                  <c:v>-3.6543172382349192</c:v>
                </c:pt>
                <c:pt idx="3710">
                  <c:v>-3.722474681824917</c:v>
                </c:pt>
                <c:pt idx="3711">
                  <c:v>-3.6783474499613726</c:v>
                </c:pt>
                <c:pt idx="3712">
                  <c:v>-3.6317109228885815</c:v>
                </c:pt>
                <c:pt idx="3713">
                  <c:v>-3.7663523468655624</c:v>
                </c:pt>
                <c:pt idx="3714">
                  <c:v>-3.7622262728805049</c:v>
                </c:pt>
                <c:pt idx="3715">
                  <c:v>-3.6308667360367735</c:v>
                </c:pt>
                <c:pt idx="3716">
                  <c:v>-3.6385417420826833</c:v>
                </c:pt>
                <c:pt idx="3717">
                  <c:v>-3.7417394739987233</c:v>
                </c:pt>
                <c:pt idx="3718">
                  <c:v>-3.6225602928456819</c:v>
                </c:pt>
                <c:pt idx="3719">
                  <c:v>-3.5505712245213505</c:v>
                </c:pt>
                <c:pt idx="3720">
                  <c:v>-3.531499081526801</c:v>
                </c:pt>
                <c:pt idx="3721">
                  <c:v>-3.5253450679564122</c:v>
                </c:pt>
                <c:pt idx="3722">
                  <c:v>-3.5637187214070569</c:v>
                </c:pt>
                <c:pt idx="3723">
                  <c:v>-3.6054928454967134</c:v>
                </c:pt>
                <c:pt idx="3724">
                  <c:v>-3.6345623936183973</c:v>
                </c:pt>
                <c:pt idx="3725">
                  <c:v>-3.6307800799828094</c:v>
                </c:pt>
                <c:pt idx="3726">
                  <c:v>-3.5995221855172819</c:v>
                </c:pt>
                <c:pt idx="3727">
                  <c:v>-3.4684568279069699</c:v>
                </c:pt>
                <c:pt idx="3728">
                  <c:v>-3.4370270237756966</c:v>
                </c:pt>
                <c:pt idx="3729">
                  <c:v>-3.2831393768881019</c:v>
                </c:pt>
                <c:pt idx="3730">
                  <c:v>-3.1370419852004896</c:v>
                </c:pt>
                <c:pt idx="3731">
                  <c:v>-3.0766838620736374</c:v>
                </c:pt>
                <c:pt idx="3732">
                  <c:v>-3.0672522928353838</c:v>
                </c:pt>
                <c:pt idx="3733">
                  <c:v>-2.9160944736554479</c:v>
                </c:pt>
                <c:pt idx="3734">
                  <c:v>-2.9283919536700926</c:v>
                </c:pt>
                <c:pt idx="3735">
                  <c:v>-2.934666263220544</c:v>
                </c:pt>
                <c:pt idx="3736">
                  <c:v>-2.9360135484729493</c:v>
                </c:pt>
                <c:pt idx="3737">
                  <c:v>-2.9281699536690384</c:v>
                </c:pt>
                <c:pt idx="3738">
                  <c:v>-2.9060840596998503</c:v>
                </c:pt>
                <c:pt idx="3739">
                  <c:v>-2.8169069785155219</c:v>
                </c:pt>
                <c:pt idx="3740">
                  <c:v>-2.6890644882336878</c:v>
                </c:pt>
                <c:pt idx="3741">
                  <c:v>-2.7395746832107375</c:v>
                </c:pt>
                <c:pt idx="3742">
                  <c:v>-2.8197465066726859</c:v>
                </c:pt>
                <c:pt idx="3743">
                  <c:v>-2.6885809912651659</c:v>
                </c:pt>
                <c:pt idx="3744">
                  <c:v>-2.6290948956357201</c:v>
                </c:pt>
                <c:pt idx="3745">
                  <c:v>-2.5977560996307689</c:v>
                </c:pt>
                <c:pt idx="3746">
                  <c:v>-2.4869825203522908</c:v>
                </c:pt>
                <c:pt idx="3747">
                  <c:v>-2.5500283493055198</c:v>
                </c:pt>
                <c:pt idx="3748">
                  <c:v>-2.6153555846189556</c:v>
                </c:pt>
                <c:pt idx="3749">
                  <c:v>-2.499210209033166</c:v>
                </c:pt>
                <c:pt idx="3750">
                  <c:v>-2.4299884164600423</c:v>
                </c:pt>
                <c:pt idx="3751">
                  <c:v>-2.5211202779821216</c:v>
                </c:pt>
                <c:pt idx="3752">
                  <c:v>-2.6428625175563694</c:v>
                </c:pt>
                <c:pt idx="3753">
                  <c:v>-2.6988011224481467</c:v>
                </c:pt>
                <c:pt idx="3754">
                  <c:v>-2.6334733729029018</c:v>
                </c:pt>
                <c:pt idx="3755">
                  <c:v>-2.6093504819778426</c:v>
                </c:pt>
                <c:pt idx="3756">
                  <c:v>-2.6577688619539992</c:v>
                </c:pt>
                <c:pt idx="3757">
                  <c:v>-2.6140903133892057</c:v>
                </c:pt>
                <c:pt idx="3758">
                  <c:v>-2.7957292868568659</c:v>
                </c:pt>
                <c:pt idx="3759">
                  <c:v>-2.891677748188505</c:v>
                </c:pt>
                <c:pt idx="3760">
                  <c:v>-2.8170609476375263</c:v>
                </c:pt>
                <c:pt idx="3761">
                  <c:v>-2.6515454183230212</c:v>
                </c:pt>
                <c:pt idx="3762">
                  <c:v>-2.5437703798212037</c:v>
                </c:pt>
                <c:pt idx="3763">
                  <c:v>-2.6061470819144801</c:v>
                </c:pt>
                <c:pt idx="3764">
                  <c:v>-2.6002978333363451</c:v>
                </c:pt>
                <c:pt idx="3765">
                  <c:v>-2.6215690498875817</c:v>
                </c:pt>
                <c:pt idx="3766">
                  <c:v>-2.6155416801154208</c:v>
                </c:pt>
                <c:pt idx="3767">
                  <c:v>-2.6302625858097373</c:v>
                </c:pt>
                <c:pt idx="3768">
                  <c:v>-2.6784406377345258</c:v>
                </c:pt>
                <c:pt idx="3769">
                  <c:v>-2.67698419771602</c:v>
                </c:pt>
                <c:pt idx="3770">
                  <c:v>-2.6675369582918411</c:v>
                </c:pt>
                <c:pt idx="3771">
                  <c:v>-2.5901491696829217</c:v>
                </c:pt>
                <c:pt idx="3772">
                  <c:v>-2.7226116346125671</c:v>
                </c:pt>
                <c:pt idx="3773">
                  <c:v>-2.7315535670783504</c:v>
                </c:pt>
                <c:pt idx="3774">
                  <c:v>-2.6494205565390696</c:v>
                </c:pt>
                <c:pt idx="3775">
                  <c:v>-2.7167130587377755</c:v>
                </c:pt>
                <c:pt idx="3776">
                  <c:v>-2.6425238021829935</c:v>
                </c:pt>
                <c:pt idx="3777">
                  <c:v>-2.4330102656134014</c:v>
                </c:pt>
                <c:pt idx="3778">
                  <c:v>-2.250439833932961</c:v>
                </c:pt>
                <c:pt idx="3779">
                  <c:v>-2.1824849270609832</c:v>
                </c:pt>
                <c:pt idx="3780">
                  <c:v>-2.119549220861884</c:v>
                </c:pt>
                <c:pt idx="3781">
                  <c:v>-1.9875833816817383</c:v>
                </c:pt>
                <c:pt idx="3782">
                  <c:v>-1.9369313349971302</c:v>
                </c:pt>
                <c:pt idx="3783">
                  <c:v>-1.8235629745617867</c:v>
                </c:pt>
                <c:pt idx="3784">
                  <c:v>-1.6462520405487018</c:v>
                </c:pt>
                <c:pt idx="3785">
                  <c:v>-1.6315536948939957</c:v>
                </c:pt>
                <c:pt idx="3786">
                  <c:v>-1.4670720314718724</c:v>
                </c:pt>
                <c:pt idx="3787">
                  <c:v>-1.2688132409220643</c:v>
                </c:pt>
                <c:pt idx="3788">
                  <c:v>-1.2689054371927329</c:v>
                </c:pt>
                <c:pt idx="3789">
                  <c:v>-1.1704872693082262</c:v>
                </c:pt>
                <c:pt idx="3790">
                  <c:v>-0.98911527469732086</c:v>
                </c:pt>
                <c:pt idx="3791">
                  <c:v>-0.86623675587140858</c:v>
                </c:pt>
                <c:pt idx="3792">
                  <c:v>-0.80327537778156377</c:v>
                </c:pt>
                <c:pt idx="3793">
                  <c:v>-0.769977369225744</c:v>
                </c:pt>
                <c:pt idx="3794">
                  <c:v>-0.79418406126856345</c:v>
                </c:pt>
                <c:pt idx="3795">
                  <c:v>-0.7657261444420923</c:v>
                </c:pt>
                <c:pt idx="3796">
                  <c:v>-0.65949034076770363</c:v>
                </c:pt>
                <c:pt idx="3797">
                  <c:v>-0.64214896585194359</c:v>
                </c:pt>
                <c:pt idx="3798">
                  <c:v>-0.6481896670558458</c:v>
                </c:pt>
                <c:pt idx="3799">
                  <c:v>-0.67051314425771202</c:v>
                </c:pt>
                <c:pt idx="3800">
                  <c:v>-0.68077113430724534</c:v>
                </c:pt>
                <c:pt idx="3801">
                  <c:v>-0.61868313232670968</c:v>
                </c:pt>
                <c:pt idx="3802">
                  <c:v>-0.65737649586270075</c:v>
                </c:pt>
                <c:pt idx="3803">
                  <c:v>-0.58003368102305064</c:v>
                </c:pt>
                <c:pt idx="3804">
                  <c:v>-0.34699675254486939</c:v>
                </c:pt>
                <c:pt idx="3805">
                  <c:v>-0.20910148617618976</c:v>
                </c:pt>
                <c:pt idx="3806">
                  <c:v>-0.1207094751618096</c:v>
                </c:pt>
                <c:pt idx="3807">
                  <c:v>-6.7581564481712639E-2</c:v>
                </c:pt>
                <c:pt idx="3808">
                  <c:v>-8.2314869886004338E-2</c:v>
                </c:pt>
                <c:pt idx="3809">
                  <c:v>-4.5657152415045255E-2</c:v>
                </c:pt>
                <c:pt idx="3810">
                  <c:v>8.5840860370171398E-2</c:v>
                </c:pt>
                <c:pt idx="3811">
                  <c:v>5.0044526049157448E-2</c:v>
                </c:pt>
                <c:pt idx="3812">
                  <c:v>-7.4541828646931541E-2</c:v>
                </c:pt>
                <c:pt idx="3813">
                  <c:v>2.0979616129567866E-2</c:v>
                </c:pt>
                <c:pt idx="3814">
                  <c:v>8.49000675902504E-2</c:v>
                </c:pt>
                <c:pt idx="3815">
                  <c:v>0.13592752278263542</c:v>
                </c:pt>
                <c:pt idx="3816">
                  <c:v>0.22368667983945514</c:v>
                </c:pt>
                <c:pt idx="3817">
                  <c:v>0.34106653921054486</c:v>
                </c:pt>
                <c:pt idx="3818">
                  <c:v>0.34995637353116377</c:v>
                </c:pt>
                <c:pt idx="3819">
                  <c:v>0.57339161447527709</c:v>
                </c:pt>
                <c:pt idx="3820">
                  <c:v>0.588826936763025</c:v>
                </c:pt>
                <c:pt idx="3821">
                  <c:v>0.64264167909945435</c:v>
                </c:pt>
                <c:pt idx="3822">
                  <c:v>0.77360372692040447</c:v>
                </c:pt>
                <c:pt idx="3823">
                  <c:v>0.78816219405946708</c:v>
                </c:pt>
                <c:pt idx="3824">
                  <c:v>0.81871257797012742</c:v>
                </c:pt>
                <c:pt idx="3825">
                  <c:v>0.94895853211716563</c:v>
                </c:pt>
                <c:pt idx="3826">
                  <c:v>1.0301246496314842</c:v>
                </c:pt>
                <c:pt idx="3827">
                  <c:v>1.1725619427525698</c:v>
                </c:pt>
                <c:pt idx="3828">
                  <c:v>1.1971126854896275</c:v>
                </c:pt>
                <c:pt idx="3829">
                  <c:v>1.2544572947624719</c:v>
                </c:pt>
                <c:pt idx="3830">
                  <c:v>1.3916559407625513</c:v>
                </c:pt>
                <c:pt idx="3831">
                  <c:v>1.470449148853411</c:v>
                </c:pt>
                <c:pt idx="3832">
                  <c:v>1.5912915254884283</c:v>
                </c:pt>
                <c:pt idx="3833">
                  <c:v>1.5971351670589584</c:v>
                </c:pt>
                <c:pt idx="3834">
                  <c:v>1.5752849294576963</c:v>
                </c:pt>
                <c:pt idx="3835">
                  <c:v>1.560949431750029</c:v>
                </c:pt>
                <c:pt idx="3836">
                  <c:v>1.5823885574471448</c:v>
                </c:pt>
                <c:pt idx="3837">
                  <c:v>1.5499456735783954</c:v>
                </c:pt>
                <c:pt idx="3838">
                  <c:v>1.5154198556212912</c:v>
                </c:pt>
                <c:pt idx="3839">
                  <c:v>1.3164968622419388</c:v>
                </c:pt>
                <c:pt idx="3840">
                  <c:v>1.2560539439764817</c:v>
                </c:pt>
                <c:pt idx="3841">
                  <c:v>1.0297792710507201</c:v>
                </c:pt>
                <c:pt idx="3842">
                  <c:v>0.91004976839830154</c:v>
                </c:pt>
                <c:pt idx="3843">
                  <c:v>0.7782465313830369</c:v>
                </c:pt>
                <c:pt idx="3844">
                  <c:v>0.71751685241878249</c:v>
                </c:pt>
                <c:pt idx="3845">
                  <c:v>0.65187113320312595</c:v>
                </c:pt>
                <c:pt idx="3846">
                  <c:v>0.75314937384554603</c:v>
                </c:pt>
                <c:pt idx="3847">
                  <c:v>0.5409266517230249</c:v>
                </c:pt>
                <c:pt idx="3848">
                  <c:v>0.36836835432443182</c:v>
                </c:pt>
                <c:pt idx="3849">
                  <c:v>0.28734714862846988</c:v>
                </c:pt>
                <c:pt idx="3850">
                  <c:v>0.30344070592569738</c:v>
                </c:pt>
                <c:pt idx="3851">
                  <c:v>0.33085425895102988</c:v>
                </c:pt>
                <c:pt idx="3852">
                  <c:v>0.1740443414667743</c:v>
                </c:pt>
                <c:pt idx="3853">
                  <c:v>-4.1542555155851466E-2</c:v>
                </c:pt>
                <c:pt idx="3854">
                  <c:v>-5.700582935763962E-2</c:v>
                </c:pt>
                <c:pt idx="3855">
                  <c:v>-0.18236475661772225</c:v>
                </c:pt>
                <c:pt idx="3856">
                  <c:v>-0.27984314397974275</c:v>
                </c:pt>
                <c:pt idx="3857">
                  <c:v>-0.23832958078053731</c:v>
                </c:pt>
                <c:pt idx="3858">
                  <c:v>-0.33451804427925302</c:v>
                </c:pt>
                <c:pt idx="3859">
                  <c:v>-0.37172718891097389</c:v>
                </c:pt>
                <c:pt idx="3860">
                  <c:v>-0.49136587515843461</c:v>
                </c:pt>
                <c:pt idx="3861">
                  <c:v>-0.48949967519930065</c:v>
                </c:pt>
                <c:pt idx="3862">
                  <c:v>-0.6409753413418503</c:v>
                </c:pt>
                <c:pt idx="3863">
                  <c:v>-0.71561447340105711</c:v>
                </c:pt>
                <c:pt idx="3864">
                  <c:v>-0.86027037543019713</c:v>
                </c:pt>
                <c:pt idx="3865">
                  <c:v>-1.1253251424094497</c:v>
                </c:pt>
                <c:pt idx="3866">
                  <c:v>-1.1965440495243334</c:v>
                </c:pt>
                <c:pt idx="3867">
                  <c:v>-1.2095139613377077</c:v>
                </c:pt>
                <c:pt idx="3868">
                  <c:v>-1.248318735556009</c:v>
                </c:pt>
                <c:pt idx="3869">
                  <c:v>-1.4644179739614602</c:v>
                </c:pt>
                <c:pt idx="3870">
                  <c:v>-1.5662972366791308</c:v>
                </c:pt>
                <c:pt idx="3871">
                  <c:v>-1.5954446015619741</c:v>
                </c:pt>
                <c:pt idx="3872">
                  <c:v>-1.6766189323726934</c:v>
                </c:pt>
                <c:pt idx="3873">
                  <c:v>-1.68245170144361</c:v>
                </c:pt>
                <c:pt idx="3874">
                  <c:v>-1.894502284662527</c:v>
                </c:pt>
                <c:pt idx="3875">
                  <c:v>-1.8615619569611568</c:v>
                </c:pt>
                <c:pt idx="3876">
                  <c:v>-1.9709074759010743</c:v>
                </c:pt>
                <c:pt idx="3877">
                  <c:v>-2.1610877996741125</c:v>
                </c:pt>
                <c:pt idx="3878">
                  <c:v>-2.14324328890303</c:v>
                </c:pt>
                <c:pt idx="3879">
                  <c:v>-2.1935175619649216</c:v>
                </c:pt>
                <c:pt idx="3880">
                  <c:v>-2.1347685382096975</c:v>
                </c:pt>
                <c:pt idx="3881">
                  <c:v>-2.0598115672888078</c:v>
                </c:pt>
                <c:pt idx="3882">
                  <c:v>-2.0552460773456107</c:v>
                </c:pt>
                <c:pt idx="3883">
                  <c:v>-1.990216910445199</c:v>
                </c:pt>
                <c:pt idx="3884">
                  <c:v>-1.8414528415943681</c:v>
                </c:pt>
                <c:pt idx="3885">
                  <c:v>-1.7693407178050562</c:v>
                </c:pt>
                <c:pt idx="3886">
                  <c:v>-1.8341309606380634</c:v>
                </c:pt>
                <c:pt idx="3887">
                  <c:v>-1.8238497520285235</c:v>
                </c:pt>
                <c:pt idx="3888">
                  <c:v>-1.8236816086868362</c:v>
                </c:pt>
                <c:pt idx="3889">
                  <c:v>-1.6414788124094908</c:v>
                </c:pt>
                <c:pt idx="3890">
                  <c:v>-1.5512875082326636</c:v>
                </c:pt>
                <c:pt idx="3891">
                  <c:v>-1.4730177676587701</c:v>
                </c:pt>
                <c:pt idx="3892">
                  <c:v>-1.5021296690455888</c:v>
                </c:pt>
                <c:pt idx="3893">
                  <c:v>-1.5526805977105154</c:v>
                </c:pt>
                <c:pt idx="3894">
                  <c:v>-1.5305114218971902</c:v>
                </c:pt>
                <c:pt idx="3895">
                  <c:v>-1.3964375720237476</c:v>
                </c:pt>
                <c:pt idx="3896">
                  <c:v>-1.4149975306305904</c:v>
                </c:pt>
                <c:pt idx="3897">
                  <c:v>-1.4520806075448167</c:v>
                </c:pt>
                <c:pt idx="3898">
                  <c:v>-1.3408442725757537</c:v>
                </c:pt>
                <c:pt idx="3899">
                  <c:v>-1.5139076590246512</c:v>
                </c:pt>
                <c:pt idx="3900">
                  <c:v>-1.4949742523947509</c:v>
                </c:pt>
                <c:pt idx="3901">
                  <c:v>-1.4899154349524242</c:v>
                </c:pt>
                <c:pt idx="3902">
                  <c:v>-1.3618507781572065</c:v>
                </c:pt>
                <c:pt idx="3903">
                  <c:v>-1.4417650580550869</c:v>
                </c:pt>
                <c:pt idx="3904">
                  <c:v>-1.1418506160950144</c:v>
                </c:pt>
                <c:pt idx="3905">
                  <c:v>-1.0728979814462667</c:v>
                </c:pt>
                <c:pt idx="3906">
                  <c:v>-1.0619897348219272</c:v>
                </c:pt>
                <c:pt idx="3907">
                  <c:v>-1.0945066942150898</c:v>
                </c:pt>
                <c:pt idx="3908">
                  <c:v>-1.1751476437586574</c:v>
                </c:pt>
                <c:pt idx="3909">
                  <c:v>-1.2399363582617635</c:v>
                </c:pt>
                <c:pt idx="3910">
                  <c:v>-1.3216897986014002</c:v>
                </c:pt>
                <c:pt idx="3911">
                  <c:v>-1.3347559582468795</c:v>
                </c:pt>
                <c:pt idx="3912">
                  <c:v>-1.371733791017107</c:v>
                </c:pt>
                <c:pt idx="3913">
                  <c:v>-1.3055272222161651</c:v>
                </c:pt>
                <c:pt idx="3914">
                  <c:v>-1.0225159662602463</c:v>
                </c:pt>
                <c:pt idx="3915">
                  <c:v>-0.91853959921091921</c:v>
                </c:pt>
                <c:pt idx="3916">
                  <c:v>-0.93030598484071503</c:v>
                </c:pt>
                <c:pt idx="3917">
                  <c:v>-0.89986017010105579</c:v>
                </c:pt>
                <c:pt idx="3918">
                  <c:v>-0.82665861085834791</c:v>
                </c:pt>
                <c:pt idx="3919">
                  <c:v>-0.72014417533232378</c:v>
                </c:pt>
                <c:pt idx="3920">
                  <c:v>-0.76825504656623977</c:v>
                </c:pt>
                <c:pt idx="3921">
                  <c:v>-0.71702304607918887</c:v>
                </c:pt>
                <c:pt idx="3922">
                  <c:v>-0.70765773089848683</c:v>
                </c:pt>
                <c:pt idx="3923">
                  <c:v>-0.85776094533059144</c:v>
                </c:pt>
                <c:pt idx="3924">
                  <c:v>-0.89335268799691359</c:v>
                </c:pt>
                <c:pt idx="3925">
                  <c:v>-1.009092717685679</c:v>
                </c:pt>
                <c:pt idx="3926">
                  <c:v>-0.93117589505644682</c:v>
                </c:pt>
                <c:pt idx="3927">
                  <c:v>-0.84322930035778954</c:v>
                </c:pt>
                <c:pt idx="3928">
                  <c:v>-0.74199502545600671</c:v>
                </c:pt>
                <c:pt idx="3929">
                  <c:v>-0.87261370091948764</c:v>
                </c:pt>
                <c:pt idx="3930">
                  <c:v>-0.7686981047218403</c:v>
                </c:pt>
                <c:pt idx="3931">
                  <c:v>-0.86063250468717323</c:v>
                </c:pt>
                <c:pt idx="3932">
                  <c:v>-0.86326178185306979</c:v>
                </c:pt>
                <c:pt idx="3933">
                  <c:v>-0.81293118572371859</c:v>
                </c:pt>
                <c:pt idx="3934">
                  <c:v>-0.75626972136269788</c:v>
                </c:pt>
                <c:pt idx="3935">
                  <c:v>-0.68131237980048764</c:v>
                </c:pt>
                <c:pt idx="3936">
                  <c:v>-0.48311630326276744</c:v>
                </c:pt>
                <c:pt idx="3937">
                  <c:v>-0.61019774380388481</c:v>
                </c:pt>
                <c:pt idx="3938">
                  <c:v>-0.71790861588645627</c:v>
                </c:pt>
                <c:pt idx="3939">
                  <c:v>-0.76772946482748217</c:v>
                </c:pt>
                <c:pt idx="3940">
                  <c:v>-0.83685358183173275</c:v>
                </c:pt>
                <c:pt idx="3941">
                  <c:v>-0.8504496090834075</c:v>
                </c:pt>
                <c:pt idx="3942">
                  <c:v>-0.93611342184801938</c:v>
                </c:pt>
                <c:pt idx="3943">
                  <c:v>-0.99640052287806724</c:v>
                </c:pt>
                <c:pt idx="3944">
                  <c:v>-0.93129661743287662</c:v>
                </c:pt>
                <c:pt idx="3945">
                  <c:v>-0.90942997840199713</c:v>
                </c:pt>
                <c:pt idx="3946">
                  <c:v>-0.93051768985221139</c:v>
                </c:pt>
                <c:pt idx="3947">
                  <c:v>-0.98907385135028891</c:v>
                </c:pt>
                <c:pt idx="3948">
                  <c:v>-0.92598720000237289</c:v>
                </c:pt>
                <c:pt idx="3949">
                  <c:v>-1.0968515960041803</c:v>
                </c:pt>
                <c:pt idx="3950">
                  <c:v>-1.1981934610629343</c:v>
                </c:pt>
                <c:pt idx="3951">
                  <c:v>-1.0787690319519292</c:v>
                </c:pt>
                <c:pt idx="3952">
                  <c:v>-0.92136994613655476</c:v>
                </c:pt>
                <c:pt idx="3953">
                  <c:v>-0.95611940648869986</c:v>
                </c:pt>
                <c:pt idx="3954">
                  <c:v>-0.91587982169853766</c:v>
                </c:pt>
                <c:pt idx="3955">
                  <c:v>-0.98843114242012065</c:v>
                </c:pt>
                <c:pt idx="3956">
                  <c:v>-0.9182845505050371</c:v>
                </c:pt>
                <c:pt idx="3957">
                  <c:v>-0.91176565981763391</c:v>
                </c:pt>
                <c:pt idx="3958">
                  <c:v>-0.96228604555688002</c:v>
                </c:pt>
                <c:pt idx="3959">
                  <c:v>-0.95382633728409771</c:v>
                </c:pt>
                <c:pt idx="3960">
                  <c:v>-1.1614403312132648</c:v>
                </c:pt>
                <c:pt idx="3961">
                  <c:v>-0.85867405568158905</c:v>
                </c:pt>
                <c:pt idx="3962">
                  <c:v>-1.2786889934488423</c:v>
                </c:pt>
                <c:pt idx="3963">
                  <c:v>-1.1064765960222205</c:v>
                </c:pt>
                <c:pt idx="3964">
                  <c:v>-1.0871396429457978</c:v>
                </c:pt>
                <c:pt idx="3965">
                  <c:v>-0.97358242998026656</c:v>
                </c:pt>
                <c:pt idx="3966">
                  <c:v>-0.86264620224176491</c:v>
                </c:pt>
                <c:pt idx="3967">
                  <c:v>-0.89823777126009829</c:v>
                </c:pt>
                <c:pt idx="3968">
                  <c:v>-0.69243721035583161</c:v>
                </c:pt>
                <c:pt idx="3969">
                  <c:v>-0.61603061872443576</c:v>
                </c:pt>
                <c:pt idx="3970">
                  <c:v>-0.45687145092016462</c:v>
                </c:pt>
                <c:pt idx="3971">
                  <c:v>-0.39993395610653382</c:v>
                </c:pt>
                <c:pt idx="3972">
                  <c:v>-0.23779732526938704</c:v>
                </c:pt>
                <c:pt idx="3973">
                  <c:v>-0.24537900536170959</c:v>
                </c:pt>
                <c:pt idx="3974">
                  <c:v>-0.16235896006795092</c:v>
                </c:pt>
                <c:pt idx="3975">
                  <c:v>-0.17665168076670237</c:v>
                </c:pt>
                <c:pt idx="3976">
                  <c:v>-3.60198835991134E-2</c:v>
                </c:pt>
                <c:pt idx="3977">
                  <c:v>-5.1393158600400328E-2</c:v>
                </c:pt>
                <c:pt idx="3978">
                  <c:v>5.9749610720703984E-2</c:v>
                </c:pt>
                <c:pt idx="3979">
                  <c:v>0.15631004361624476</c:v>
                </c:pt>
                <c:pt idx="3980">
                  <c:v>0.30264559475064678</c:v>
                </c:pt>
                <c:pt idx="3981">
                  <c:v>0.36957873030213273</c:v>
                </c:pt>
                <c:pt idx="3982">
                  <c:v>0.65269667317500868</c:v>
                </c:pt>
                <c:pt idx="3983">
                  <c:v>0.76171902547673165</c:v>
                </c:pt>
                <c:pt idx="3984">
                  <c:v>1.1847645379750247</c:v>
                </c:pt>
                <c:pt idx="3985">
                  <c:v>1.3080138906476064</c:v>
                </c:pt>
                <c:pt idx="3986">
                  <c:v>1.4674013884995105</c:v>
                </c:pt>
                <c:pt idx="3987">
                  <c:v>1.5832491474861967</c:v>
                </c:pt>
                <c:pt idx="3988">
                  <c:v>1.7122152035882416</c:v>
                </c:pt>
                <c:pt idx="3989">
                  <c:v>1.995599220715494</c:v>
                </c:pt>
                <c:pt idx="3990">
                  <c:v>1.9758043150155529</c:v>
                </c:pt>
                <c:pt idx="3991">
                  <c:v>2.1797811444283135</c:v>
                </c:pt>
                <c:pt idx="3992">
                  <c:v>2.2845829192976179</c:v>
                </c:pt>
                <c:pt idx="3993">
                  <c:v>2.3245551062336727</c:v>
                </c:pt>
                <c:pt idx="3994">
                  <c:v>2.6848024309525709</c:v>
                </c:pt>
                <c:pt idx="3995">
                  <c:v>2.8720157409612117</c:v>
                </c:pt>
                <c:pt idx="3996">
                  <c:v>2.9537167035961529</c:v>
                </c:pt>
                <c:pt idx="3997">
                  <c:v>3.0240064407627574</c:v>
                </c:pt>
                <c:pt idx="3998">
                  <c:v>3.145973589928555</c:v>
                </c:pt>
                <c:pt idx="3999">
                  <c:v>3.2341396378774347</c:v>
                </c:pt>
                <c:pt idx="4000">
                  <c:v>3.5927860966183478</c:v>
                </c:pt>
                <c:pt idx="4001">
                  <c:v>3.6960201485583282</c:v>
                </c:pt>
                <c:pt idx="4002">
                  <c:v>3.7809579002463547</c:v>
                </c:pt>
                <c:pt idx="4003">
                  <c:v>4.1451622401696815</c:v>
                </c:pt>
                <c:pt idx="4004">
                  <c:v>4.1427523390477381</c:v>
                </c:pt>
                <c:pt idx="4005">
                  <c:v>4.1873985312755186</c:v>
                </c:pt>
                <c:pt idx="4006">
                  <c:v>4.1628979665392905</c:v>
                </c:pt>
                <c:pt idx="4007">
                  <c:v>4.2642296569897926</c:v>
                </c:pt>
                <c:pt idx="4008">
                  <c:v>4.1653623276889595</c:v>
                </c:pt>
                <c:pt idx="4009">
                  <c:v>4.1698573510842207</c:v>
                </c:pt>
                <c:pt idx="4010">
                  <c:v>4.1603742756937923</c:v>
                </c:pt>
                <c:pt idx="4011">
                  <c:v>4.1522308651264002</c:v>
                </c:pt>
                <c:pt idx="4012">
                  <c:v>4.1606864117885927</c:v>
                </c:pt>
                <c:pt idx="4013">
                  <c:v>4.1547917223488229</c:v>
                </c:pt>
                <c:pt idx="4014">
                  <c:v>4.0398370461704554</c:v>
                </c:pt>
                <c:pt idx="4015">
                  <c:v>4.0448615210614225</c:v>
                </c:pt>
                <c:pt idx="4016">
                  <c:v>4.3429704190641587</c:v>
                </c:pt>
                <c:pt idx="4017">
                  <c:v>4.6232629186907523</c:v>
                </c:pt>
                <c:pt idx="4018">
                  <c:v>4.7575074524122138</c:v>
                </c:pt>
                <c:pt idx="4019">
                  <c:v>4.59415853498282</c:v>
                </c:pt>
                <c:pt idx="4020">
                  <c:v>4.3968084012356066</c:v>
                </c:pt>
                <c:pt idx="4021">
                  <c:v>4.6232276013511067</c:v>
                </c:pt>
                <c:pt idx="4022">
                  <c:v>4.5031736073849782</c:v>
                </c:pt>
                <c:pt idx="4023">
                  <c:v>4.3488642871590768</c:v>
                </c:pt>
                <c:pt idx="4024">
                  <c:v>4.0760461279998381</c:v>
                </c:pt>
                <c:pt idx="4025">
                  <c:v>4.2055998526545428</c:v>
                </c:pt>
                <c:pt idx="4026">
                  <c:v>4.3337735310538177</c:v>
                </c:pt>
                <c:pt idx="4027">
                  <c:v>4.4715643601576671</c:v>
                </c:pt>
                <c:pt idx="4028">
                  <c:v>4.4624070363275674</c:v>
                </c:pt>
                <c:pt idx="4029">
                  <c:v>4.5075162221606506</c:v>
                </c:pt>
                <c:pt idx="4030">
                  <c:v>4.4497977346384889</c:v>
                </c:pt>
                <c:pt idx="4031">
                  <c:v>4.4038564963641367</c:v>
                </c:pt>
                <c:pt idx="4032">
                  <c:v>4.974231284999493</c:v>
                </c:pt>
                <c:pt idx="4033">
                  <c:v>5.152558743498882</c:v>
                </c:pt>
                <c:pt idx="4034">
                  <c:v>5.0969238837972384</c:v>
                </c:pt>
                <c:pt idx="4035">
                  <c:v>5.1084422848061184</c:v>
                </c:pt>
                <c:pt idx="4036">
                  <c:v>5.2242669212684039</c:v>
                </c:pt>
                <c:pt idx="4037">
                  <c:v>5.4936681776520055</c:v>
                </c:pt>
                <c:pt idx="4038">
                  <c:v>5.6442187952320735</c:v>
                </c:pt>
                <c:pt idx="4039">
                  <c:v>5.7111614068358332</c:v>
                </c:pt>
                <c:pt idx="4040">
                  <c:v>5.8628556271966517</c:v>
                </c:pt>
                <c:pt idx="4041">
                  <c:v>5.2394929589559327</c:v>
                </c:pt>
                <c:pt idx="4042">
                  <c:v>4.9962363801746639</c:v>
                </c:pt>
                <c:pt idx="4043">
                  <c:v>5.1847519166098115</c:v>
                </c:pt>
                <c:pt idx="4044">
                  <c:v>5.154321468290183</c:v>
                </c:pt>
                <c:pt idx="4045">
                  <c:v>5.4603959157811177</c:v>
                </c:pt>
                <c:pt idx="4046">
                  <c:v>5.5642049082658218</c:v>
                </c:pt>
                <c:pt idx="4047">
                  <c:v>4.9580924948881862</c:v>
                </c:pt>
                <c:pt idx="4048">
                  <c:v>4.5734276402178322</c:v>
                </c:pt>
                <c:pt idx="4049">
                  <c:v>3.8967058808646713</c:v>
                </c:pt>
                <c:pt idx="4050">
                  <c:v>3.73273449464123</c:v>
                </c:pt>
                <c:pt idx="4051">
                  <c:v>3.5664067570974134</c:v>
                </c:pt>
                <c:pt idx="4052">
                  <c:v>3.7784455262286194</c:v>
                </c:pt>
                <c:pt idx="4053">
                  <c:v>3.3079486559818085</c:v>
                </c:pt>
                <c:pt idx="4054">
                  <c:v>3.1460731182100612</c:v>
                </c:pt>
                <c:pt idx="4055">
                  <c:v>3.0178925731428641</c:v>
                </c:pt>
                <c:pt idx="4056">
                  <c:v>3.174930929509761</c:v>
                </c:pt>
                <c:pt idx="4057">
                  <c:v>3.0029258408561006</c:v>
                </c:pt>
                <c:pt idx="4058">
                  <c:v>2.7709584591670349</c:v>
                </c:pt>
                <c:pt idx="4059">
                  <c:v>2.3266441496957126</c:v>
                </c:pt>
                <c:pt idx="4060">
                  <c:v>2.364709271589053</c:v>
                </c:pt>
                <c:pt idx="4061">
                  <c:v>2.1555574081449209</c:v>
                </c:pt>
                <c:pt idx="4062">
                  <c:v>2.394984823276094</c:v>
                </c:pt>
                <c:pt idx="4063">
                  <c:v>2.3749238503159096</c:v>
                </c:pt>
                <c:pt idx="4064">
                  <c:v>2.3166045567067357</c:v>
                </c:pt>
                <c:pt idx="4065">
                  <c:v>2.5390234342017033</c:v>
                </c:pt>
                <c:pt idx="4066">
                  <c:v>2.7080549425945288</c:v>
                </c:pt>
                <c:pt idx="4067">
                  <c:v>2.9824628514571687</c:v>
                </c:pt>
                <c:pt idx="4068">
                  <c:v>2.8690663285148545</c:v>
                </c:pt>
                <c:pt idx="4069">
                  <c:v>2.7667885033127408</c:v>
                </c:pt>
                <c:pt idx="4070">
                  <c:v>2.9416522235640632</c:v>
                </c:pt>
                <c:pt idx="4071">
                  <c:v>2.9851732599288021</c:v>
                </c:pt>
                <c:pt idx="4072">
                  <c:v>2.9671037760560268</c:v>
                </c:pt>
                <c:pt idx="4073">
                  <c:v>3.1327348055089965</c:v>
                </c:pt>
                <c:pt idx="4074">
                  <c:v>3.2673105720216387</c:v>
                </c:pt>
                <c:pt idx="4075">
                  <c:v>3.4512395992440008</c:v>
                </c:pt>
                <c:pt idx="4076">
                  <c:v>3.3053761590860975</c:v>
                </c:pt>
                <c:pt idx="4077">
                  <c:v>3.3386714546412928</c:v>
                </c:pt>
                <c:pt idx="4078">
                  <c:v>3.2482938315363761</c:v>
                </c:pt>
                <c:pt idx="4079">
                  <c:v>3.3008692454184634</c:v>
                </c:pt>
                <c:pt idx="4080">
                  <c:v>3.5159768020227151</c:v>
                </c:pt>
                <c:pt idx="4081">
                  <c:v>3.6579736452808551</c:v>
                </c:pt>
                <c:pt idx="4082">
                  <c:v>3.719487993638773</c:v>
                </c:pt>
                <c:pt idx="4083">
                  <c:v>3.8012190336853515</c:v>
                </c:pt>
                <c:pt idx="4084">
                  <c:v>3.8940744419339102</c:v>
                </c:pt>
                <c:pt idx="4085">
                  <c:v>4.00168996091758</c:v>
                </c:pt>
                <c:pt idx="4086">
                  <c:v>4.2009164765019573</c:v>
                </c:pt>
                <c:pt idx="4087">
                  <c:v>4.2158127932135541</c:v>
                </c:pt>
                <c:pt idx="4088">
                  <c:v>3.9668334478743454</c:v>
                </c:pt>
                <c:pt idx="4089">
                  <c:v>4.1510279598096069</c:v>
                </c:pt>
                <c:pt idx="4090">
                  <c:v>3.886600152624943</c:v>
                </c:pt>
                <c:pt idx="4091">
                  <c:v>3.8540454606782841</c:v>
                </c:pt>
                <c:pt idx="4092">
                  <c:v>3.818627486963138</c:v>
                </c:pt>
                <c:pt idx="4093">
                  <c:v>3.6351595995505841</c:v>
                </c:pt>
                <c:pt idx="4094">
                  <c:v>3.4812765462587723</c:v>
                </c:pt>
                <c:pt idx="4095">
                  <c:v>3.5574504666539628</c:v>
                </c:pt>
                <c:pt idx="4096">
                  <c:v>3.7512595739070891</c:v>
                </c:pt>
                <c:pt idx="4097">
                  <c:v>3.8476124249991974</c:v>
                </c:pt>
                <c:pt idx="4098">
                  <c:v>3.8066047777739529</c:v>
                </c:pt>
                <c:pt idx="4099">
                  <c:v>3.8547733041528627</c:v>
                </c:pt>
                <c:pt idx="4100">
                  <c:v>3.8032305024398529</c:v>
                </c:pt>
                <c:pt idx="4101">
                  <c:v>3.6610266981745121</c:v>
                </c:pt>
                <c:pt idx="4102">
                  <c:v>3.2976769293953301</c:v>
                </c:pt>
                <c:pt idx="4103">
                  <c:v>3.014634015329142</c:v>
                </c:pt>
                <c:pt idx="4104">
                  <c:v>3.083266192629929</c:v>
                </c:pt>
                <c:pt idx="4105">
                  <c:v>3.1178265484080163</c:v>
                </c:pt>
                <c:pt idx="4106">
                  <c:v>3.0967839573796119</c:v>
                </c:pt>
                <c:pt idx="4107">
                  <c:v>3.0674430416180707</c:v>
                </c:pt>
                <c:pt idx="4108">
                  <c:v>2.9404776699430792</c:v>
                </c:pt>
                <c:pt idx="4109">
                  <c:v>2.8985245436211589</c:v>
                </c:pt>
                <c:pt idx="4110">
                  <c:v>2.8620300693335485</c:v>
                </c:pt>
                <c:pt idx="4111">
                  <c:v>2.6713232375358023</c:v>
                </c:pt>
                <c:pt idx="4112">
                  <c:v>2.723121863172357</c:v>
                </c:pt>
                <c:pt idx="4113">
                  <c:v>2.9191572495391362</c:v>
                </c:pt>
                <c:pt idx="4114">
                  <c:v>3.0649293324863311</c:v>
                </c:pt>
                <c:pt idx="4115">
                  <c:v>2.9323263177439212</c:v>
                </c:pt>
                <c:pt idx="4116">
                  <c:v>2.7205768243179662</c:v>
                </c:pt>
                <c:pt idx="4117">
                  <c:v>2.6705073985524734</c:v>
                </c:pt>
                <c:pt idx="4118">
                  <c:v>2.4863647743021207</c:v>
                </c:pt>
                <c:pt idx="4119">
                  <c:v>2.211300928460592</c:v>
                </c:pt>
                <c:pt idx="4120">
                  <c:v>1.9297808088780246</c:v>
                </c:pt>
                <c:pt idx="4121">
                  <c:v>1.7313132193526004</c:v>
                </c:pt>
                <c:pt idx="4122">
                  <c:v>1.9127595657729426</c:v>
                </c:pt>
                <c:pt idx="4123">
                  <c:v>1.7498701443163536</c:v>
                </c:pt>
                <c:pt idx="4124">
                  <c:v>1.6610436609018282</c:v>
                </c:pt>
                <c:pt idx="4125">
                  <c:v>1.4424066504588884</c:v>
                </c:pt>
                <c:pt idx="4126">
                  <c:v>1.037294800154136</c:v>
                </c:pt>
                <c:pt idx="4127">
                  <c:v>0.80593739844763879</c:v>
                </c:pt>
                <c:pt idx="4128">
                  <c:v>0.54741327804382167</c:v>
                </c:pt>
                <c:pt idx="4129">
                  <c:v>0.46088103556032028</c:v>
                </c:pt>
                <c:pt idx="4130">
                  <c:v>0.52960227801541016</c:v>
                </c:pt>
                <c:pt idx="4131">
                  <c:v>0.57485345756277362</c:v>
                </c:pt>
                <c:pt idx="4132">
                  <c:v>0.66029686843917923</c:v>
                </c:pt>
                <c:pt idx="4133">
                  <c:v>0.60117596116355276</c:v>
                </c:pt>
                <c:pt idx="4134">
                  <c:v>0.66593565621147532</c:v>
                </c:pt>
                <c:pt idx="4135">
                  <c:v>0.67564264552954512</c:v>
                </c:pt>
                <c:pt idx="4136">
                  <c:v>0.62920745381306054</c:v>
                </c:pt>
                <c:pt idx="4137">
                  <c:v>0.69371426836341366</c:v>
                </c:pt>
                <c:pt idx="4138">
                  <c:v>0.68495264464362715</c:v>
                </c:pt>
                <c:pt idx="4139">
                  <c:v>0.58320392518239794</c:v>
                </c:pt>
                <c:pt idx="4140">
                  <c:v>0.51198329631473638</c:v>
                </c:pt>
                <c:pt idx="4141">
                  <c:v>0.61058805658208404</c:v>
                </c:pt>
                <c:pt idx="4142">
                  <c:v>0.61886589974049189</c:v>
                </c:pt>
                <c:pt idx="4143">
                  <c:v>0.48714303428054229</c:v>
                </c:pt>
                <c:pt idx="4144">
                  <c:v>0.55489003647178203</c:v>
                </c:pt>
                <c:pt idx="4145">
                  <c:v>0.62012342703399059</c:v>
                </c:pt>
                <c:pt idx="4146">
                  <c:v>0.53208162408868731</c:v>
                </c:pt>
                <c:pt idx="4147">
                  <c:v>0.41408812148581786</c:v>
                </c:pt>
                <c:pt idx="4148">
                  <c:v>0.31682828149434444</c:v>
                </c:pt>
                <c:pt idx="4149">
                  <c:v>0.17704625839222277</c:v>
                </c:pt>
                <c:pt idx="4150">
                  <c:v>0.1022598773726569</c:v>
                </c:pt>
                <c:pt idx="4151">
                  <c:v>6.5049382963042704E-2</c:v>
                </c:pt>
                <c:pt idx="4152">
                  <c:v>7.7933899200527026E-2</c:v>
                </c:pt>
                <c:pt idx="4153">
                  <c:v>0.1647349566341676</c:v>
                </c:pt>
                <c:pt idx="4154">
                  <c:v>0.1266932609392378</c:v>
                </c:pt>
                <c:pt idx="4155">
                  <c:v>0.18788133438887603</c:v>
                </c:pt>
                <c:pt idx="4156">
                  <c:v>-0.10984079926476439</c:v>
                </c:pt>
                <c:pt idx="4157">
                  <c:v>-0.32429587450089647</c:v>
                </c:pt>
                <c:pt idx="4158">
                  <c:v>-0.27376997391649421</c:v>
                </c:pt>
                <c:pt idx="4159">
                  <c:v>-0.34514831092177645</c:v>
                </c:pt>
                <c:pt idx="4160">
                  <c:v>-0.45524086482162779</c:v>
                </c:pt>
                <c:pt idx="4161">
                  <c:v>-0.66596894831585396</c:v>
                </c:pt>
                <c:pt idx="4162">
                  <c:v>-0.61379931242929942</c:v>
                </c:pt>
                <c:pt idx="4163">
                  <c:v>-0.61352320397720361</c:v>
                </c:pt>
                <c:pt idx="4164">
                  <c:v>-0.54253155780281925</c:v>
                </c:pt>
                <c:pt idx="4165">
                  <c:v>-0.66832449903508195</c:v>
                </c:pt>
                <c:pt idx="4166">
                  <c:v>-0.67351500091355188</c:v>
                </c:pt>
                <c:pt idx="4167">
                  <c:v>-0.75263923199851479</c:v>
                </c:pt>
                <c:pt idx="4168">
                  <c:v>-0.82803929822211775</c:v>
                </c:pt>
                <c:pt idx="4169">
                  <c:v>-0.84667360602002273</c:v>
                </c:pt>
                <c:pt idx="4170">
                  <c:v>-0.81722459015643256</c:v>
                </c:pt>
                <c:pt idx="4171">
                  <c:v>-0.76003418968219461</c:v>
                </c:pt>
                <c:pt idx="4172">
                  <c:v>-0.62168565877305049</c:v>
                </c:pt>
                <c:pt idx="4173">
                  <c:v>-0.35557987460075557</c:v>
                </c:pt>
                <c:pt idx="4174">
                  <c:v>-0.32922040828416532</c:v>
                </c:pt>
                <c:pt idx="4175">
                  <c:v>-0.18667917036951195</c:v>
                </c:pt>
                <c:pt idx="4176">
                  <c:v>-6.3809251355987764E-2</c:v>
                </c:pt>
                <c:pt idx="4177">
                  <c:v>0.4030049459662397</c:v>
                </c:pt>
                <c:pt idx="4178">
                  <c:v>0.63662815489881064</c:v>
                </c:pt>
                <c:pt idx="4179">
                  <c:v>1.1735541157936049</c:v>
                </c:pt>
                <c:pt idx="4180">
                  <c:v>1.2094439163706381</c:v>
                </c:pt>
                <c:pt idx="4181">
                  <c:v>1.4450294436585918</c:v>
                </c:pt>
                <c:pt idx="4182">
                  <c:v>1.4462440711987785</c:v>
                </c:pt>
                <c:pt idx="4183">
                  <c:v>1.5330383129761598</c:v>
                </c:pt>
                <c:pt idx="4184">
                  <c:v>1.8540028595839155</c:v>
                </c:pt>
                <c:pt idx="4185">
                  <c:v>2.0552180246325227</c:v>
                </c:pt>
                <c:pt idx="4186">
                  <c:v>2.2922176159323704</c:v>
                </c:pt>
                <c:pt idx="4187">
                  <c:v>2.5903877365064205</c:v>
                </c:pt>
                <c:pt idx="4188">
                  <c:v>2.6484073349520409</c:v>
                </c:pt>
                <c:pt idx="4189">
                  <c:v>2.7613593226581892</c:v>
                </c:pt>
                <c:pt idx="4190">
                  <c:v>3.2138141111915317</c:v>
                </c:pt>
                <c:pt idx="4191">
                  <c:v>3.2677125292703231</c:v>
                </c:pt>
                <c:pt idx="4192">
                  <c:v>3.2156019877522737</c:v>
                </c:pt>
                <c:pt idx="4193">
                  <c:v>3.183660261054734</c:v>
                </c:pt>
                <c:pt idx="4194">
                  <c:v>3.0545445762786674</c:v>
                </c:pt>
                <c:pt idx="4195">
                  <c:v>3.1341299545586354</c:v>
                </c:pt>
                <c:pt idx="4196">
                  <c:v>3.0727556010230068</c:v>
                </c:pt>
                <c:pt idx="4197">
                  <c:v>3.0763011555066071</c:v>
                </c:pt>
                <c:pt idx="4198">
                  <c:v>3.0207186071634244</c:v>
                </c:pt>
                <c:pt idx="4199">
                  <c:v>3.2747107493859358</c:v>
                </c:pt>
                <c:pt idx="4200">
                  <c:v>3.3728232006760495</c:v>
                </c:pt>
                <c:pt idx="4201">
                  <c:v>3.3879157379908302</c:v>
                </c:pt>
                <c:pt idx="4202">
                  <c:v>3.5280296284989912</c:v>
                </c:pt>
                <c:pt idx="4203">
                  <c:v>3.4989916245269272</c:v>
                </c:pt>
                <c:pt idx="4204">
                  <c:v>3.5138420823663052</c:v>
                </c:pt>
                <c:pt idx="4205">
                  <c:v>3.3947323760061576</c:v>
                </c:pt>
                <c:pt idx="4206">
                  <c:v>3.3578069044941796</c:v>
                </c:pt>
                <c:pt idx="4207">
                  <c:v>3.4441619871586115</c:v>
                </c:pt>
                <c:pt idx="4208">
                  <c:v>3.5615175410085294</c:v>
                </c:pt>
                <c:pt idx="4209">
                  <c:v>3.7059459352659041</c:v>
                </c:pt>
                <c:pt idx="4210">
                  <c:v>3.7945795609954525</c:v>
                </c:pt>
                <c:pt idx="4211">
                  <c:v>3.6320056318815936</c:v>
                </c:pt>
                <c:pt idx="4212">
                  <c:v>3.5962786639657893</c:v>
                </c:pt>
                <c:pt idx="4213">
                  <c:v>3.6982641732282291</c:v>
                </c:pt>
                <c:pt idx="4214">
                  <c:v>3.7090121484072838</c:v>
                </c:pt>
                <c:pt idx="4215">
                  <c:v>3.4720107490393648</c:v>
                </c:pt>
                <c:pt idx="4216">
                  <c:v>3.2694287495952072</c:v>
                </c:pt>
                <c:pt idx="4217">
                  <c:v>2.8811882819317249</c:v>
                </c:pt>
                <c:pt idx="4218">
                  <c:v>2.8501632124613554</c:v>
                </c:pt>
                <c:pt idx="4219">
                  <c:v>2.552922213282903</c:v>
                </c:pt>
                <c:pt idx="4220">
                  <c:v>2.7973910647949856</c:v>
                </c:pt>
                <c:pt idx="4221">
                  <c:v>2.8138328929747742</c:v>
                </c:pt>
                <c:pt idx="4222">
                  <c:v>2.8519521796757297</c:v>
                </c:pt>
                <c:pt idx="4223">
                  <c:v>3.0018387205021333</c:v>
                </c:pt>
                <c:pt idx="4224">
                  <c:v>2.9674428156919999</c:v>
                </c:pt>
                <c:pt idx="4225">
                  <c:v>3.0576878802527805</c:v>
                </c:pt>
                <c:pt idx="4226">
                  <c:v>2.8468717922943578</c:v>
                </c:pt>
                <c:pt idx="4227">
                  <c:v>2.9432123602329474</c:v>
                </c:pt>
                <c:pt idx="4228">
                  <c:v>2.9669347107639799</c:v>
                </c:pt>
                <c:pt idx="4229">
                  <c:v>2.8686044846290599</c:v>
                </c:pt>
                <c:pt idx="4230">
                  <c:v>2.7455642420160555</c:v>
                </c:pt>
                <c:pt idx="4231">
                  <c:v>2.8175714395564744</c:v>
                </c:pt>
                <c:pt idx="4232">
                  <c:v>2.6335864280136443</c:v>
                </c:pt>
                <c:pt idx="4233">
                  <c:v>2.6164579355936128</c:v>
                </c:pt>
                <c:pt idx="4234">
                  <c:v>2.6444331402199741</c:v>
                </c:pt>
                <c:pt idx="4235">
                  <c:v>2.7649614092353736</c:v>
                </c:pt>
                <c:pt idx="4236">
                  <c:v>2.7620470868276228</c:v>
                </c:pt>
                <c:pt idx="4237">
                  <c:v>2.8316875151512324</c:v>
                </c:pt>
                <c:pt idx="4238">
                  <c:v>2.5557986209529977</c:v>
                </c:pt>
                <c:pt idx="4239">
                  <c:v>2.5782585781872815</c:v>
                </c:pt>
                <c:pt idx="4240">
                  <c:v>2.4727387974447073</c:v>
                </c:pt>
                <c:pt idx="4241">
                  <c:v>2.36924292964654</c:v>
                </c:pt>
                <c:pt idx="4242">
                  <c:v>2.450398933789466</c:v>
                </c:pt>
                <c:pt idx="4243">
                  <c:v>2.5564686667778598</c:v>
                </c:pt>
                <c:pt idx="4244">
                  <c:v>2.6871368492394647</c:v>
                </c:pt>
                <c:pt idx="4245">
                  <c:v>2.5161630570433</c:v>
                </c:pt>
                <c:pt idx="4246">
                  <c:v>2.5158766345733388</c:v>
                </c:pt>
                <c:pt idx="4247">
                  <c:v>2.2920853018347236</c:v>
                </c:pt>
                <c:pt idx="4248">
                  <c:v>2.4689737675046066</c:v>
                </c:pt>
                <c:pt idx="4249">
                  <c:v>2.5531826486416134</c:v>
                </c:pt>
                <c:pt idx="4250">
                  <c:v>2.5645098655106158</c:v>
                </c:pt>
                <c:pt idx="4251">
                  <c:v>2.5716102997277552</c:v>
                </c:pt>
                <c:pt idx="4252">
                  <c:v>2.6781085069762196</c:v>
                </c:pt>
                <c:pt idx="4253">
                  <c:v>2.5474394280619999</c:v>
                </c:pt>
                <c:pt idx="4254">
                  <c:v>2.7723364496684799</c:v>
                </c:pt>
                <c:pt idx="4255">
                  <c:v>2.7635106163462724</c:v>
                </c:pt>
                <c:pt idx="4256">
                  <c:v>2.8868977357251326</c:v>
                </c:pt>
                <c:pt idx="4257">
                  <c:v>2.845921955254004</c:v>
                </c:pt>
                <c:pt idx="4258">
                  <c:v>2.91784129078771</c:v>
                </c:pt>
                <c:pt idx="4259">
                  <c:v>3.1171728230477291</c:v>
                </c:pt>
                <c:pt idx="4260">
                  <c:v>3.1689716840794051</c:v>
                </c:pt>
                <c:pt idx="4261">
                  <c:v>3.1862624993982003</c:v>
                </c:pt>
                <c:pt idx="4262">
                  <c:v>3.3893738249922083</c:v>
                </c:pt>
                <c:pt idx="4263">
                  <c:v>3.5498579043220166</c:v>
                </c:pt>
                <c:pt idx="4264">
                  <c:v>3.6083134685062483</c:v>
                </c:pt>
                <c:pt idx="4265">
                  <c:v>3.5881896718425508</c:v>
                </c:pt>
                <c:pt idx="4266">
                  <c:v>3.5841258659356199</c:v>
                </c:pt>
                <c:pt idx="4267">
                  <c:v>3.728278625780947</c:v>
                </c:pt>
                <c:pt idx="4268">
                  <c:v>3.7219281862667266</c:v>
                </c:pt>
                <c:pt idx="4269">
                  <c:v>3.7200255403939777</c:v>
                </c:pt>
                <c:pt idx="4270">
                  <c:v>3.781051245926506</c:v>
                </c:pt>
                <c:pt idx="4271">
                  <c:v>3.9350089307141434</c:v>
                </c:pt>
                <c:pt idx="4272">
                  <c:v>3.8881947271452981</c:v>
                </c:pt>
                <c:pt idx="4273">
                  <c:v>3.9080813130130472</c:v>
                </c:pt>
                <c:pt idx="4274">
                  <c:v>4.0602223331535185</c:v>
                </c:pt>
                <c:pt idx="4275">
                  <c:v>3.8959028436478915</c:v>
                </c:pt>
                <c:pt idx="4276">
                  <c:v>4.0006840502002854</c:v>
                </c:pt>
                <c:pt idx="4277">
                  <c:v>4.0130114919109943</c:v>
                </c:pt>
                <c:pt idx="4278">
                  <c:v>4.0388022537645885</c:v>
                </c:pt>
                <c:pt idx="4279">
                  <c:v>4.0555259187117283</c:v>
                </c:pt>
                <c:pt idx="4280">
                  <c:v>4.0178994752427268</c:v>
                </c:pt>
                <c:pt idx="4281">
                  <c:v>3.9332232248357717</c:v>
                </c:pt>
                <c:pt idx="4282">
                  <c:v>4.2202783774703496</c:v>
                </c:pt>
                <c:pt idx="4283">
                  <c:v>4.3323005322234556</c:v>
                </c:pt>
                <c:pt idx="4284">
                  <c:v>4.3797923601418258</c:v>
                </c:pt>
                <c:pt idx="4285">
                  <c:v>4.4125121020449871</c:v>
                </c:pt>
                <c:pt idx="4286">
                  <c:v>4.3787162526073402</c:v>
                </c:pt>
                <c:pt idx="4287">
                  <c:v>4.4802794976057703</c:v>
                </c:pt>
                <c:pt idx="4288">
                  <c:v>4.4563021977311301</c:v>
                </c:pt>
                <c:pt idx="4289">
                  <c:v>4.4964997647314773</c:v>
                </c:pt>
                <c:pt idx="4290">
                  <c:v>4.5546313477440821</c:v>
                </c:pt>
                <c:pt idx="4291">
                  <c:v>4.4729466375923748</c:v>
                </c:pt>
                <c:pt idx="4292">
                  <c:v>4.5662006563937316</c:v>
                </c:pt>
                <c:pt idx="4293">
                  <c:v>4.4497026143322129</c:v>
                </c:pt>
                <c:pt idx="4294">
                  <c:v>4.4804378687364252</c:v>
                </c:pt>
                <c:pt idx="4295">
                  <c:v>4.628299245314941</c:v>
                </c:pt>
                <c:pt idx="4296">
                  <c:v>4.7122379164226551</c:v>
                </c:pt>
                <c:pt idx="4297">
                  <c:v>4.8403436854789614</c:v>
                </c:pt>
                <c:pt idx="4298">
                  <c:v>4.7927066741126643</c:v>
                </c:pt>
                <c:pt idx="4299">
                  <c:v>5.0883143311916834</c:v>
                </c:pt>
                <c:pt idx="4300">
                  <c:v>4.9172863061376217</c:v>
                </c:pt>
                <c:pt idx="4301">
                  <c:v>4.7294184458664192</c:v>
                </c:pt>
                <c:pt idx="4302">
                  <c:v>4.633385745765203</c:v>
                </c:pt>
                <c:pt idx="4303">
                  <c:v>4.6622801734448984</c:v>
                </c:pt>
                <c:pt idx="4304">
                  <c:v>4.7776837366714897</c:v>
                </c:pt>
                <c:pt idx="4305">
                  <c:v>4.9556818901782664</c:v>
                </c:pt>
                <c:pt idx="4306">
                  <c:v>5.0043839051509238</c:v>
                </c:pt>
                <c:pt idx="4307">
                  <c:v>4.7915978928433809</c:v>
                </c:pt>
                <c:pt idx="4308">
                  <c:v>4.6496240427587781</c:v>
                </c:pt>
                <c:pt idx="4309">
                  <c:v>4.6076256295279636</c:v>
                </c:pt>
                <c:pt idx="4310">
                  <c:v>4.343717975115938</c:v>
                </c:pt>
                <c:pt idx="4311">
                  <c:v>4.0508666054315725</c:v>
                </c:pt>
                <c:pt idx="4312">
                  <c:v>3.8739988152038025</c:v>
                </c:pt>
                <c:pt idx="4313">
                  <c:v>3.4551381032359183</c:v>
                </c:pt>
                <c:pt idx="4314">
                  <c:v>3.3952203445777891</c:v>
                </c:pt>
                <c:pt idx="4315">
                  <c:v>3.3484767894135365</c:v>
                </c:pt>
                <c:pt idx="4316">
                  <c:v>3.0947988861128923</c:v>
                </c:pt>
                <c:pt idx="4317">
                  <c:v>2.8362891365041434</c:v>
                </c:pt>
                <c:pt idx="4318">
                  <c:v>2.9363238692589699</c:v>
                </c:pt>
                <c:pt idx="4319">
                  <c:v>3.0987661121449861</c:v>
                </c:pt>
                <c:pt idx="4320">
                  <c:v>3.0498817954605935</c:v>
                </c:pt>
                <c:pt idx="4321">
                  <c:v>3.0908138862588457</c:v>
                </c:pt>
                <c:pt idx="4322">
                  <c:v>3.1131862443106542</c:v>
                </c:pt>
                <c:pt idx="4323">
                  <c:v>2.9486019086421416</c:v>
                </c:pt>
                <c:pt idx="4324">
                  <c:v>2.8678735600170517</c:v>
                </c:pt>
                <c:pt idx="4325">
                  <c:v>2.8504963716020684</c:v>
                </c:pt>
                <c:pt idx="4326">
                  <c:v>2.7455898232388503</c:v>
                </c:pt>
                <c:pt idx="4327">
                  <c:v>2.7351483437867334</c:v>
                </c:pt>
                <c:pt idx="4328">
                  <c:v>2.6393338993664641</c:v>
                </c:pt>
                <c:pt idx="4329">
                  <c:v>2.905253094300599</c:v>
                </c:pt>
                <c:pt idx="4330">
                  <c:v>3.0462640061438133</c:v>
                </c:pt>
                <c:pt idx="4331">
                  <c:v>2.9766176742171306</c:v>
                </c:pt>
                <c:pt idx="4332">
                  <c:v>2.5759888275152889</c:v>
                </c:pt>
                <c:pt idx="4333">
                  <c:v>2.580986415104042</c:v>
                </c:pt>
                <c:pt idx="4334">
                  <c:v>2.368285167352576</c:v>
                </c:pt>
                <c:pt idx="4335">
                  <c:v>2.1536995607461229</c:v>
                </c:pt>
                <c:pt idx="4336">
                  <c:v>2.0016546492024143</c:v>
                </c:pt>
                <c:pt idx="4337">
                  <c:v>1.5244942793848668</c:v>
                </c:pt>
                <c:pt idx="4338">
                  <c:v>1.5211024369955191</c:v>
                </c:pt>
                <c:pt idx="4339">
                  <c:v>1.6273976802887298</c:v>
                </c:pt>
                <c:pt idx="4340">
                  <c:v>1.6855693431279228</c:v>
                </c:pt>
                <c:pt idx="4341">
                  <c:v>1.2876722358912511</c:v>
                </c:pt>
                <c:pt idx="4342">
                  <c:v>1.1968398209054225</c:v>
                </c:pt>
                <c:pt idx="4343">
                  <c:v>1.0161976352736939</c:v>
                </c:pt>
                <c:pt idx="4344">
                  <c:v>0.90418708053938024</c:v>
                </c:pt>
                <c:pt idx="4345">
                  <c:v>0.43830978975123913</c:v>
                </c:pt>
                <c:pt idx="4346">
                  <c:v>1.7181577950763541E-2</c:v>
                </c:pt>
                <c:pt idx="4347">
                  <c:v>-0.23743721695737241</c:v>
                </c:pt>
                <c:pt idx="4348">
                  <c:v>0.22997101442549095</c:v>
                </c:pt>
                <c:pt idx="4349">
                  <c:v>0.4485318100743817</c:v>
                </c:pt>
                <c:pt idx="4350">
                  <c:v>0.397825530739146</c:v>
                </c:pt>
                <c:pt idx="4351">
                  <c:v>0.57961350870845973</c:v>
                </c:pt>
                <c:pt idx="4352">
                  <c:v>0.69985316740165637</c:v>
                </c:pt>
                <c:pt idx="4353">
                  <c:v>0.80188786256907407</c:v>
                </c:pt>
                <c:pt idx="4354">
                  <c:v>0.67186520998202826</c:v>
                </c:pt>
                <c:pt idx="4355">
                  <c:v>0.42256181032520496</c:v>
                </c:pt>
                <c:pt idx="4356">
                  <c:v>0.35445679738531205</c:v>
                </c:pt>
                <c:pt idx="4357">
                  <c:v>0.37059967407167449</c:v>
                </c:pt>
                <c:pt idx="4358">
                  <c:v>0.34710434986682925</c:v>
                </c:pt>
                <c:pt idx="4359">
                  <c:v>0.44076391628565037</c:v>
                </c:pt>
                <c:pt idx="4360">
                  <c:v>0.51618506174257672</c:v>
                </c:pt>
                <c:pt idx="4361">
                  <c:v>0.57092278053813095</c:v>
                </c:pt>
                <c:pt idx="4362">
                  <c:v>0.63632172698172362</c:v>
                </c:pt>
                <c:pt idx="4363">
                  <c:v>0.63728340956020757</c:v>
                </c:pt>
                <c:pt idx="4364">
                  <c:v>0.72479653963595247</c:v>
                </c:pt>
                <c:pt idx="4365">
                  <c:v>0.81043651604432387</c:v>
                </c:pt>
                <c:pt idx="4366">
                  <c:v>0.74468689153915657</c:v>
                </c:pt>
                <c:pt idx="4367">
                  <c:v>0.79757906080396102</c:v>
                </c:pt>
                <c:pt idx="4368">
                  <c:v>0.91990373473055076</c:v>
                </c:pt>
                <c:pt idx="4369">
                  <c:v>0.88229003143745999</c:v>
                </c:pt>
                <c:pt idx="4370">
                  <c:v>0.94295594989758669</c:v>
                </c:pt>
                <c:pt idx="4371">
                  <c:v>1.133918879781751</c:v>
                </c:pt>
                <c:pt idx="4372">
                  <c:v>1.0541365829594971</c:v>
                </c:pt>
                <c:pt idx="4373">
                  <c:v>0.88073546595644614</c:v>
                </c:pt>
                <c:pt idx="4374">
                  <c:v>1.0007043597893839</c:v>
                </c:pt>
                <c:pt idx="4375">
                  <c:v>0.81683001684738721</c:v>
                </c:pt>
                <c:pt idx="4376">
                  <c:v>0.85320511991800829</c:v>
                </c:pt>
                <c:pt idx="4377">
                  <c:v>1.0379488562895294</c:v>
                </c:pt>
                <c:pt idx="4378">
                  <c:v>1.1175158808702124</c:v>
                </c:pt>
                <c:pt idx="4379">
                  <c:v>1.0053553875526338</c:v>
                </c:pt>
                <c:pt idx="4380">
                  <c:v>0.90529888059943386</c:v>
                </c:pt>
                <c:pt idx="4381">
                  <c:v>0.75969692915704068</c:v>
                </c:pt>
                <c:pt idx="4382">
                  <c:v>0.44077761843054947</c:v>
                </c:pt>
                <c:pt idx="4383">
                  <c:v>0.58358210087116658</c:v>
                </c:pt>
                <c:pt idx="4384">
                  <c:v>0.53128250774243213</c:v>
                </c:pt>
                <c:pt idx="4385">
                  <c:v>-0.1394159569639026</c:v>
                </c:pt>
                <c:pt idx="4386">
                  <c:v>-0.37740137772555732</c:v>
                </c:pt>
                <c:pt idx="4387">
                  <c:v>-1.2377269320933906</c:v>
                </c:pt>
                <c:pt idx="4388">
                  <c:v>-2.0404614866166542</c:v>
                </c:pt>
                <c:pt idx="4389">
                  <c:v>-1.3118980894669212</c:v>
                </c:pt>
                <c:pt idx="4390">
                  <c:v>-1.8879188002858451</c:v>
                </c:pt>
                <c:pt idx="4391">
                  <c:v>-1.7947926348977414</c:v>
                </c:pt>
                <c:pt idx="4392">
                  <c:v>-1.2881058462127624</c:v>
                </c:pt>
                <c:pt idx="4393">
                  <c:v>-1.2180897000970139</c:v>
                </c:pt>
                <c:pt idx="4394">
                  <c:v>-1.1806557464560141</c:v>
                </c:pt>
                <c:pt idx="4395">
                  <c:v>-1.3507344840578728</c:v>
                </c:pt>
                <c:pt idx="4396">
                  <c:v>-1.7852361394618683</c:v>
                </c:pt>
                <c:pt idx="4397">
                  <c:v>-1.9041667772757085</c:v>
                </c:pt>
                <c:pt idx="4398">
                  <c:v>-2.0797609418733884</c:v>
                </c:pt>
                <c:pt idx="4399">
                  <c:v>-2.4889905372540162</c:v>
                </c:pt>
                <c:pt idx="4400">
                  <c:v>-2.575226107857695</c:v>
                </c:pt>
                <c:pt idx="4401">
                  <c:v>-2.5478201647170686</c:v>
                </c:pt>
                <c:pt idx="4402">
                  <c:v>-2.4146446704066022</c:v>
                </c:pt>
                <c:pt idx="4403">
                  <c:v>-2.3718156784888897</c:v>
                </c:pt>
                <c:pt idx="4404">
                  <c:v>-2.5085231060623432</c:v>
                </c:pt>
                <c:pt idx="4405">
                  <c:v>-2.494758730744592</c:v>
                </c:pt>
                <c:pt idx="4406">
                  <c:v>-2.2554263519339792</c:v>
                </c:pt>
                <c:pt idx="4407">
                  <c:v>-2.5611389113681855</c:v>
                </c:pt>
                <c:pt idx="4408">
                  <c:v>-2.7241294926217461</c:v>
                </c:pt>
                <c:pt idx="4409">
                  <c:v>-2.6001291347697162</c:v>
                </c:pt>
                <c:pt idx="4410">
                  <c:v>-2.5665054028282288</c:v>
                </c:pt>
                <c:pt idx="4411">
                  <c:v>-2.6543229237901866</c:v>
                </c:pt>
                <c:pt idx="4412">
                  <c:v>-2.6578941344148572</c:v>
                </c:pt>
                <c:pt idx="4413">
                  <c:v>-2.5390976396102518</c:v>
                </c:pt>
                <c:pt idx="4414">
                  <c:v>-2.5328443922627861</c:v>
                </c:pt>
                <c:pt idx="4415">
                  <c:v>-2.348237625845019</c:v>
                </c:pt>
                <c:pt idx="4416">
                  <c:v>-2.3245788635149625</c:v>
                </c:pt>
                <c:pt idx="4417">
                  <c:v>-2.2826674276008387</c:v>
                </c:pt>
                <c:pt idx="4418">
                  <c:v>-2.4112943682605676</c:v>
                </c:pt>
                <c:pt idx="4419">
                  <c:v>-2.6255107186182642</c:v>
                </c:pt>
                <c:pt idx="4420">
                  <c:v>-3.0401297475739857</c:v>
                </c:pt>
                <c:pt idx="4421">
                  <c:v>-3.1587222236707495</c:v>
                </c:pt>
                <c:pt idx="4422">
                  <c:v>-3.0506010902666234</c:v>
                </c:pt>
                <c:pt idx="4423">
                  <c:v>-2.9505926948299255</c:v>
                </c:pt>
                <c:pt idx="4424">
                  <c:v>-2.8218651882523438</c:v>
                </c:pt>
                <c:pt idx="4425">
                  <c:v>-2.8679443585622328</c:v>
                </c:pt>
                <c:pt idx="4426">
                  <c:v>-3.1058513335005782</c:v>
                </c:pt>
                <c:pt idx="4427">
                  <c:v>-3.1583046306670961</c:v>
                </c:pt>
                <c:pt idx="4428">
                  <c:v>-3.1792673059736725</c:v>
                </c:pt>
                <c:pt idx="4429">
                  <c:v>-3.1608704215250421</c:v>
                </c:pt>
                <c:pt idx="4430">
                  <c:v>-3.1801502925582121</c:v>
                </c:pt>
                <c:pt idx="4431">
                  <c:v>-3.0448302197559025</c:v>
                </c:pt>
                <c:pt idx="4432">
                  <c:v>-2.9004817086929391</c:v>
                </c:pt>
                <c:pt idx="4433">
                  <c:v>-2.8156589734870421</c:v>
                </c:pt>
                <c:pt idx="4434">
                  <c:v>-2.8530263185749241</c:v>
                </c:pt>
                <c:pt idx="4435">
                  <c:v>-2.8672349582358065</c:v>
                </c:pt>
                <c:pt idx="4436">
                  <c:v>-2.8912581120604872</c:v>
                </c:pt>
                <c:pt idx="4437">
                  <c:v>-2.9140003522469864</c:v>
                </c:pt>
                <c:pt idx="4438">
                  <c:v>-3.061810702008783</c:v>
                </c:pt>
                <c:pt idx="4439">
                  <c:v>-3.1420281422615477</c:v>
                </c:pt>
                <c:pt idx="4440">
                  <c:v>-3.3407595593744892</c:v>
                </c:pt>
                <c:pt idx="4441">
                  <c:v>-3.5054575323210306</c:v>
                </c:pt>
                <c:pt idx="4442">
                  <c:v>-3.7739508752033819</c:v>
                </c:pt>
                <c:pt idx="4443">
                  <c:v>-3.5326444586729582</c:v>
                </c:pt>
                <c:pt idx="4444">
                  <c:v>-3.3534752094780633</c:v>
                </c:pt>
                <c:pt idx="4445">
                  <c:v>-3.3670597029676399</c:v>
                </c:pt>
                <c:pt idx="4446">
                  <c:v>-3.2593946119979398</c:v>
                </c:pt>
                <c:pt idx="4447">
                  <c:v>-3.0290939964023273</c:v>
                </c:pt>
                <c:pt idx="4448">
                  <c:v>-3.0683577224097194</c:v>
                </c:pt>
                <c:pt idx="4449">
                  <c:v>-3.1353859598408214</c:v>
                </c:pt>
                <c:pt idx="4450">
                  <c:v>-3.2313837168180943</c:v>
                </c:pt>
                <c:pt idx="4451">
                  <c:v>-3.2115295678656635</c:v>
                </c:pt>
                <c:pt idx="4452">
                  <c:v>-3.150087620103144</c:v>
                </c:pt>
                <c:pt idx="4453">
                  <c:v>-3.0900832244373708</c:v>
                </c:pt>
                <c:pt idx="4454">
                  <c:v>-3.0950725263994379</c:v>
                </c:pt>
                <c:pt idx="4455">
                  <c:v>-3.1543684147383764</c:v>
                </c:pt>
                <c:pt idx="4456">
                  <c:v>-2.9674473312934344</c:v>
                </c:pt>
                <c:pt idx="4457">
                  <c:v>-2.7517582302261192</c:v>
                </c:pt>
                <c:pt idx="4458">
                  <c:v>-2.7165153770811332</c:v>
                </c:pt>
                <c:pt idx="4459">
                  <c:v>-2.8177372186519958</c:v>
                </c:pt>
                <c:pt idx="4460">
                  <c:v>-2.7195690148013845</c:v>
                </c:pt>
                <c:pt idx="4461">
                  <c:v>-2.6472941347918377</c:v>
                </c:pt>
                <c:pt idx="4462">
                  <c:v>-2.5888101303888944</c:v>
                </c:pt>
                <c:pt idx="4463">
                  <c:v>-2.5661484853784722</c:v>
                </c:pt>
                <c:pt idx="4464">
                  <c:v>-2.5109356851310882</c:v>
                </c:pt>
                <c:pt idx="4465">
                  <c:v>-2.6238799173278866</c:v>
                </c:pt>
                <c:pt idx="4466">
                  <c:v>-2.682316887573883</c:v>
                </c:pt>
                <c:pt idx="4467">
                  <c:v>-2.7511573247244754</c:v>
                </c:pt>
                <c:pt idx="4468">
                  <c:v>-2.6441144784616273</c:v>
                </c:pt>
                <c:pt idx="4469">
                  <c:v>-2.571221459867981</c:v>
                </c:pt>
                <c:pt idx="4470">
                  <c:v>-2.4552805795546049</c:v>
                </c:pt>
                <c:pt idx="4471">
                  <c:v>-2.4274813366627819</c:v>
                </c:pt>
                <c:pt idx="4472">
                  <c:v>-2.3181007677070187</c:v>
                </c:pt>
                <c:pt idx="4473">
                  <c:v>-2.2466649834898531</c:v>
                </c:pt>
                <c:pt idx="4474">
                  <c:v>-2.2090444468584005</c:v>
                </c:pt>
                <c:pt idx="4475">
                  <c:v>-2.128101093005391</c:v>
                </c:pt>
                <c:pt idx="4476">
                  <c:v>-2.0363707802454614</c:v>
                </c:pt>
                <c:pt idx="4477">
                  <c:v>-1.8325228745995377</c:v>
                </c:pt>
                <c:pt idx="4478">
                  <c:v>-1.8501725971048479</c:v>
                </c:pt>
                <c:pt idx="4479">
                  <c:v>-1.8849254646202092</c:v>
                </c:pt>
                <c:pt idx="4480">
                  <c:v>-2.0118377141378123</c:v>
                </c:pt>
                <c:pt idx="4481">
                  <c:v>-1.9931390227816157</c:v>
                </c:pt>
                <c:pt idx="4482">
                  <c:v>-1.9899330805184059</c:v>
                </c:pt>
                <c:pt idx="4483">
                  <c:v>-1.912226203094233</c:v>
                </c:pt>
                <c:pt idx="4484">
                  <c:v>-1.8599617392837657</c:v>
                </c:pt>
                <c:pt idx="4485">
                  <c:v>-1.8404329102386461</c:v>
                </c:pt>
                <c:pt idx="4486">
                  <c:v>-1.7359048966512227</c:v>
                </c:pt>
                <c:pt idx="4487">
                  <c:v>-1.7781512915108999</c:v>
                </c:pt>
                <c:pt idx="4488">
                  <c:v>-1.7906969546186138</c:v>
                </c:pt>
                <c:pt idx="4489">
                  <c:v>-1.8457518805301931</c:v>
                </c:pt>
                <c:pt idx="4490">
                  <c:v>-1.7697089585825079</c:v>
                </c:pt>
                <c:pt idx="4491">
                  <c:v>-1.7128830912599839</c:v>
                </c:pt>
                <c:pt idx="4492">
                  <c:v>-1.6161252763408067</c:v>
                </c:pt>
                <c:pt idx="4493">
                  <c:v>-1.6414746474600796</c:v>
                </c:pt>
                <c:pt idx="4494">
                  <c:v>-1.5637246686610289</c:v>
                </c:pt>
                <c:pt idx="4495">
                  <c:v>-1.5664511144748339</c:v>
                </c:pt>
                <c:pt idx="4496">
                  <c:v>-1.4980560190900059</c:v>
                </c:pt>
                <c:pt idx="4497">
                  <c:v>-1.5863931696418825</c:v>
                </c:pt>
                <c:pt idx="4498">
                  <c:v>-1.663335343262816</c:v>
                </c:pt>
                <c:pt idx="4499">
                  <c:v>-1.7190623159110365</c:v>
                </c:pt>
                <c:pt idx="4500">
                  <c:v>-1.8085439797491147</c:v>
                </c:pt>
                <c:pt idx="4501">
                  <c:v>-1.8972837476222804</c:v>
                </c:pt>
                <c:pt idx="4502">
                  <c:v>-1.8073103761352318</c:v>
                </c:pt>
                <c:pt idx="4503">
                  <c:v>-1.7507424803924405</c:v>
                </c:pt>
                <c:pt idx="4504">
                  <c:v>-1.7116404232597751</c:v>
                </c:pt>
                <c:pt idx="4505">
                  <c:v>-1.648397826172435</c:v>
                </c:pt>
                <c:pt idx="4506">
                  <c:v>-1.6325612409092516</c:v>
                </c:pt>
                <c:pt idx="4507">
                  <c:v>-1.5185123815032768</c:v>
                </c:pt>
                <c:pt idx="4508">
                  <c:v>-1.475725096877986</c:v>
                </c:pt>
                <c:pt idx="4509">
                  <c:v>-1.4096926177568319</c:v>
                </c:pt>
                <c:pt idx="4510">
                  <c:v>-1.3723215800142394</c:v>
                </c:pt>
                <c:pt idx="4511">
                  <c:v>-1.3576802186280381</c:v>
                </c:pt>
                <c:pt idx="4512">
                  <c:v>-1.2776323875816058</c:v>
                </c:pt>
                <c:pt idx="4513">
                  <c:v>-1.1681897183668088</c:v>
                </c:pt>
                <c:pt idx="4514">
                  <c:v>-1.1486503165359159</c:v>
                </c:pt>
                <c:pt idx="4515">
                  <c:v>-1.1254914262191433</c:v>
                </c:pt>
                <c:pt idx="4516">
                  <c:v>-1.0916173787333008</c:v>
                </c:pt>
                <c:pt idx="4517">
                  <c:v>-1.1489677037874995</c:v>
                </c:pt>
                <c:pt idx="4518">
                  <c:v>-1.0204155219131981</c:v>
                </c:pt>
                <c:pt idx="4519">
                  <c:v>-0.95953823625166024</c:v>
                </c:pt>
                <c:pt idx="4520">
                  <c:v>-0.82628411706645177</c:v>
                </c:pt>
                <c:pt idx="4521">
                  <c:v>-0.73559477994067601</c:v>
                </c:pt>
                <c:pt idx="4522">
                  <c:v>-0.6242768840292503</c:v>
                </c:pt>
                <c:pt idx="4523">
                  <c:v>-0.58906352416639018</c:v>
                </c:pt>
                <c:pt idx="4524">
                  <c:v>-0.68037385664489003</c:v>
                </c:pt>
                <c:pt idx="4525">
                  <c:v>-0.67051567886895691</c:v>
                </c:pt>
                <c:pt idx="4526">
                  <c:v>-0.61343277660049655</c:v>
                </c:pt>
                <c:pt idx="4527">
                  <c:v>-0.53372911761382269</c:v>
                </c:pt>
                <c:pt idx="4528">
                  <c:v>-0.64236607191359818</c:v>
                </c:pt>
                <c:pt idx="4529">
                  <c:v>-0.78558323879888159</c:v>
                </c:pt>
                <c:pt idx="4530">
                  <c:v>-0.77105072390264984</c:v>
                </c:pt>
                <c:pt idx="4531">
                  <c:v>-0.7207071885659706</c:v>
                </c:pt>
                <c:pt idx="4532">
                  <c:v>-0.94365711166740918</c:v>
                </c:pt>
                <c:pt idx="4533">
                  <c:v>-0.86983646236548018</c:v>
                </c:pt>
                <c:pt idx="4534">
                  <c:v>-0.74807983687343194</c:v>
                </c:pt>
                <c:pt idx="4535">
                  <c:v>-0.61315703410576838</c:v>
                </c:pt>
                <c:pt idx="4536">
                  <c:v>-0.61622672792616939</c:v>
                </c:pt>
                <c:pt idx="4537">
                  <c:v>-0.69717912906971913</c:v>
                </c:pt>
                <c:pt idx="4538">
                  <c:v>-0.79048591887222885</c:v>
                </c:pt>
                <c:pt idx="4539">
                  <c:v>-1.0159448881736903</c:v>
                </c:pt>
                <c:pt idx="4540">
                  <c:v>-0.96206191376651806</c:v>
                </c:pt>
                <c:pt idx="4541">
                  <c:v>-0.92249298638790345</c:v>
                </c:pt>
                <c:pt idx="4542">
                  <c:v>-1.1083572036437142</c:v>
                </c:pt>
                <c:pt idx="4543">
                  <c:v>-1.0184716624474806</c:v>
                </c:pt>
                <c:pt idx="4544">
                  <c:v>-0.89148508503335766</c:v>
                </c:pt>
                <c:pt idx="4545">
                  <c:v>-0.89001724685300787</c:v>
                </c:pt>
                <c:pt idx="4546">
                  <c:v>-0.85125503362369392</c:v>
                </c:pt>
                <c:pt idx="4547">
                  <c:v>-0.8089247661375436</c:v>
                </c:pt>
                <c:pt idx="4548">
                  <c:v>-0.8736978083024175</c:v>
                </c:pt>
                <c:pt idx="4549">
                  <c:v>-1.0997541770012211</c:v>
                </c:pt>
                <c:pt idx="4550">
                  <c:v>-1.1176860590734603</c:v>
                </c:pt>
                <c:pt idx="4551">
                  <c:v>-1.2879287079295858</c:v>
                </c:pt>
                <c:pt idx="4552">
                  <c:v>-1.5419422793176596</c:v>
                </c:pt>
                <c:pt idx="4553">
                  <c:v>-1.5153318819267241</c:v>
                </c:pt>
                <c:pt idx="4554">
                  <c:v>-1.2237650433167919</c:v>
                </c:pt>
                <c:pt idx="4555">
                  <c:v>-1.0928032985623397</c:v>
                </c:pt>
                <c:pt idx="4556">
                  <c:v>-1.1289607332845102</c:v>
                </c:pt>
                <c:pt idx="4557">
                  <c:v>-1.2399981956327302</c:v>
                </c:pt>
                <c:pt idx="4558">
                  <c:v>-1.2067657853251956</c:v>
                </c:pt>
                <c:pt idx="4559">
                  <c:v>-1.2080931518733016</c:v>
                </c:pt>
                <c:pt idx="4560">
                  <c:v>-1.1734698057911739</c:v>
                </c:pt>
                <c:pt idx="4561">
                  <c:v>-1.2760130524258759</c:v>
                </c:pt>
                <c:pt idx="4562">
                  <c:v>-1.2543891390488651</c:v>
                </c:pt>
                <c:pt idx="4563">
                  <c:v>-1.1538649509329535</c:v>
                </c:pt>
                <c:pt idx="4564">
                  <c:v>-1.0199238731685638</c:v>
                </c:pt>
                <c:pt idx="4565">
                  <c:v>-0.90435302286178443</c:v>
                </c:pt>
                <c:pt idx="4566">
                  <c:v>-0.82260498770696011</c:v>
                </c:pt>
                <c:pt idx="4567">
                  <c:v>-0.861386741511455</c:v>
                </c:pt>
                <c:pt idx="4568">
                  <c:v>-0.80119796821783107</c:v>
                </c:pt>
                <c:pt idx="4569">
                  <c:v>-0.82644093192106305</c:v>
                </c:pt>
                <c:pt idx="4570">
                  <c:v>-0.83613684395080012</c:v>
                </c:pt>
                <c:pt idx="4571">
                  <c:v>-0.91126902721066561</c:v>
                </c:pt>
                <c:pt idx="4572">
                  <c:v>-0.85558048211299376</c:v>
                </c:pt>
                <c:pt idx="4573">
                  <c:v>-0.67377074413789562</c:v>
                </c:pt>
                <c:pt idx="4574">
                  <c:v>-0.54894149546918325</c:v>
                </c:pt>
                <c:pt idx="4575">
                  <c:v>-0.41363930644564634</c:v>
                </c:pt>
                <c:pt idx="4576">
                  <c:v>-0.2872993965972454</c:v>
                </c:pt>
                <c:pt idx="4577">
                  <c:v>-0.2215075872933866</c:v>
                </c:pt>
                <c:pt idx="4578">
                  <c:v>-0.26063188799927883</c:v>
                </c:pt>
                <c:pt idx="4579">
                  <c:v>-0.41421524165105145</c:v>
                </c:pt>
                <c:pt idx="4580">
                  <c:v>-0.53088376395268722</c:v>
                </c:pt>
                <c:pt idx="4581">
                  <c:v>-0.57159992086422073</c:v>
                </c:pt>
                <c:pt idx="4582">
                  <c:v>-0.75680206479231016</c:v>
                </c:pt>
                <c:pt idx="4583">
                  <c:v>-0.81653131485417985</c:v>
                </c:pt>
                <c:pt idx="4584">
                  <c:v>-0.84108539564671236</c:v>
                </c:pt>
                <c:pt idx="4585">
                  <c:v>-0.8410282313830425</c:v>
                </c:pt>
                <c:pt idx="4586">
                  <c:v>-0.85817877786353536</c:v>
                </c:pt>
                <c:pt idx="4587">
                  <c:v>-1.0219960496900364</c:v>
                </c:pt>
                <c:pt idx="4588">
                  <c:v>-0.96564131935288877</c:v>
                </c:pt>
                <c:pt idx="4589">
                  <c:v>-1.1722552627192147</c:v>
                </c:pt>
                <c:pt idx="4590">
                  <c:v>-1.3584423674350996</c:v>
                </c:pt>
                <c:pt idx="4591">
                  <c:v>-1.4628301952340999</c:v>
                </c:pt>
                <c:pt idx="4592">
                  <c:v>-1.6381223961190092</c:v>
                </c:pt>
                <c:pt idx="4593">
                  <c:v>-1.8804988097777795</c:v>
                </c:pt>
                <c:pt idx="4594">
                  <c:v>-1.9582958553969441</c:v>
                </c:pt>
                <c:pt idx="4595">
                  <c:v>-2.0430692770658676</c:v>
                </c:pt>
                <c:pt idx="4596">
                  <c:v>-1.9359895154442244</c:v>
                </c:pt>
                <c:pt idx="4597">
                  <c:v>-2.1511261933555104</c:v>
                </c:pt>
                <c:pt idx="4598">
                  <c:v>-2.1631876393808658</c:v>
                </c:pt>
                <c:pt idx="4599">
                  <c:v>-2.0614829814610314</c:v>
                </c:pt>
                <c:pt idx="4600">
                  <c:v>-2.1160974651305486</c:v>
                </c:pt>
                <c:pt idx="4601">
                  <c:v>-2.3535525403880344</c:v>
                </c:pt>
                <c:pt idx="4602">
                  <c:v>-2.4782461431869893</c:v>
                </c:pt>
                <c:pt idx="4603">
                  <c:v>-2.4565832842454132</c:v>
                </c:pt>
                <c:pt idx="4604">
                  <c:v>-2.6146651268478696</c:v>
                </c:pt>
                <c:pt idx="4605">
                  <c:v>-2.8356816092831734</c:v>
                </c:pt>
                <c:pt idx="4606">
                  <c:v>-2.8892452306511895</c:v>
                </c:pt>
                <c:pt idx="4607">
                  <c:v>-2.8466932830743135</c:v>
                </c:pt>
                <c:pt idx="4608">
                  <c:v>-2.9773829951651356</c:v>
                </c:pt>
                <c:pt idx="4609">
                  <c:v>-2.7932426055773392</c:v>
                </c:pt>
                <c:pt idx="4610">
                  <c:v>-2.9424710497365276</c:v>
                </c:pt>
                <c:pt idx="4611">
                  <c:v>-2.9299130493977916</c:v>
                </c:pt>
                <c:pt idx="4612">
                  <c:v>-2.7534170529602364</c:v>
                </c:pt>
                <c:pt idx="4613">
                  <c:v>-2.851792622229059</c:v>
                </c:pt>
                <c:pt idx="4614">
                  <c:v>-2.9063658108197634</c:v>
                </c:pt>
                <c:pt idx="4615">
                  <c:v>-3.1096330122858111</c:v>
                </c:pt>
                <c:pt idx="4616">
                  <c:v>-3.2363244007443659</c:v>
                </c:pt>
                <c:pt idx="4617">
                  <c:v>-3.1826383173638564</c:v>
                </c:pt>
                <c:pt idx="4618">
                  <c:v>-3.1248937690258436</c:v>
                </c:pt>
                <c:pt idx="4619">
                  <c:v>-3.1023316176622888</c:v>
                </c:pt>
                <c:pt idx="4620">
                  <c:v>-3.2120961658876634</c:v>
                </c:pt>
                <c:pt idx="4621">
                  <c:v>-3.2563574062125209</c:v>
                </c:pt>
                <c:pt idx="4622">
                  <c:v>-3.3860385684653815</c:v>
                </c:pt>
                <c:pt idx="4623">
                  <c:v>-3.2936965211405171</c:v>
                </c:pt>
                <c:pt idx="4624">
                  <c:v>-3.2202077920380932</c:v>
                </c:pt>
                <c:pt idx="4625">
                  <c:v>-3.0821969083451948</c:v>
                </c:pt>
                <c:pt idx="4626">
                  <c:v>-3.1650426858237632</c:v>
                </c:pt>
                <c:pt idx="4627">
                  <c:v>-3.1186848382096977</c:v>
                </c:pt>
                <c:pt idx="4628">
                  <c:v>-3.1343170252710695</c:v>
                </c:pt>
                <c:pt idx="4629">
                  <c:v>-3.2456771833700739</c:v>
                </c:pt>
                <c:pt idx="4630">
                  <c:v>-3.4150827456013411</c:v>
                </c:pt>
                <c:pt idx="4631">
                  <c:v>-3.4744304573558038</c:v>
                </c:pt>
                <c:pt idx="4632">
                  <c:v>-3.5291934622151611</c:v>
                </c:pt>
                <c:pt idx="4633">
                  <c:v>-3.4421170140280952</c:v>
                </c:pt>
                <c:pt idx="4634">
                  <c:v>-3.3786373152056814</c:v>
                </c:pt>
                <c:pt idx="4635">
                  <c:v>-3.3125352010008022</c:v>
                </c:pt>
                <c:pt idx="4636">
                  <c:v>-3.1982216901065148</c:v>
                </c:pt>
                <c:pt idx="4637">
                  <c:v>-3.049194976997927</c:v>
                </c:pt>
                <c:pt idx="4638">
                  <c:v>-3.0265873471625953</c:v>
                </c:pt>
                <c:pt idx="4639">
                  <c:v>-3.0771731041570791</c:v>
                </c:pt>
                <c:pt idx="4640">
                  <c:v>-2.9901426422122674</c:v>
                </c:pt>
                <c:pt idx="4641">
                  <c:v>-2.8474735524869215</c:v>
                </c:pt>
                <c:pt idx="4642">
                  <c:v>-2.8757481359956012</c:v>
                </c:pt>
                <c:pt idx="4643">
                  <c:v>-2.7468853793888437</c:v>
                </c:pt>
                <c:pt idx="4644">
                  <c:v>-2.7431638736856914</c:v>
                </c:pt>
                <c:pt idx="4645">
                  <c:v>-2.7544223585976533</c:v>
                </c:pt>
                <c:pt idx="4646">
                  <c:v>-2.7214181773388328</c:v>
                </c:pt>
                <c:pt idx="4647">
                  <c:v>-2.6714777778853569</c:v>
                </c:pt>
                <c:pt idx="4648">
                  <c:v>-2.6385195324064763</c:v>
                </c:pt>
                <c:pt idx="4649">
                  <c:v>-2.6736887722119569</c:v>
                </c:pt>
                <c:pt idx="4650">
                  <c:v>-2.6694542852850662</c:v>
                </c:pt>
                <c:pt idx="4651">
                  <c:v>-2.5130640400604198</c:v>
                </c:pt>
                <c:pt idx="4652">
                  <c:v>-2.3201964431515796</c:v>
                </c:pt>
                <c:pt idx="4653">
                  <c:v>-2.2682413837893463</c:v>
                </c:pt>
                <c:pt idx="4654">
                  <c:v>-2.1594998036789907</c:v>
                </c:pt>
                <c:pt idx="4655">
                  <c:v>-2.1333496822248041</c:v>
                </c:pt>
                <c:pt idx="4656">
                  <c:v>-2.0595019312138674</c:v>
                </c:pt>
                <c:pt idx="4657">
                  <c:v>-2.0542317823974483</c:v>
                </c:pt>
                <c:pt idx="4658">
                  <c:v>-2.1701571032066722</c:v>
                </c:pt>
                <c:pt idx="4659">
                  <c:v>-2.0478478980195516</c:v>
                </c:pt>
                <c:pt idx="4660">
                  <c:v>-2.1110200640476871</c:v>
                </c:pt>
                <c:pt idx="4661">
                  <c:v>-2.0630402567438062</c:v>
                </c:pt>
                <c:pt idx="4662">
                  <c:v>-1.8709678695526506</c:v>
                </c:pt>
                <c:pt idx="4663">
                  <c:v>-1.7989857632055981</c:v>
                </c:pt>
                <c:pt idx="4664">
                  <c:v>-1.7294750163046555</c:v>
                </c:pt>
                <c:pt idx="4665">
                  <c:v>-1.6071543571796478</c:v>
                </c:pt>
                <c:pt idx="4666">
                  <c:v>-1.4311975522943958</c:v>
                </c:pt>
                <c:pt idx="4667">
                  <c:v>-1.2939970414475184</c:v>
                </c:pt>
                <c:pt idx="4668">
                  <c:v>-1.2705009663586151</c:v>
                </c:pt>
                <c:pt idx="4669">
                  <c:v>-1.2987651482322093</c:v>
                </c:pt>
                <c:pt idx="4670">
                  <c:v>-1.2382811455144263</c:v>
                </c:pt>
                <c:pt idx="4671">
                  <c:v>-1.1918042251280054</c:v>
                </c:pt>
                <c:pt idx="4672">
                  <c:v>-1.194784557457816</c:v>
                </c:pt>
                <c:pt idx="4673">
                  <c:v>-1.3564680431633662</c:v>
                </c:pt>
                <c:pt idx="4674">
                  <c:v>-1.3144421916702076</c:v>
                </c:pt>
                <c:pt idx="4675">
                  <c:v>-1.3165959990977949</c:v>
                </c:pt>
                <c:pt idx="4676">
                  <c:v>-1.2995171086304949</c:v>
                </c:pt>
                <c:pt idx="4677">
                  <c:v>-1.0509745340001446</c:v>
                </c:pt>
                <c:pt idx="4678">
                  <c:v>-1.0307831268328742</c:v>
                </c:pt>
                <c:pt idx="4679">
                  <c:v>-1.0135399032759538</c:v>
                </c:pt>
                <c:pt idx="4680">
                  <c:v>-0.7977408111521187</c:v>
                </c:pt>
                <c:pt idx="4681">
                  <c:v>-0.87615076314417439</c:v>
                </c:pt>
                <c:pt idx="4682">
                  <c:v>-0.87440694229665805</c:v>
                </c:pt>
                <c:pt idx="4683">
                  <c:v>-0.85005754704449255</c:v>
                </c:pt>
                <c:pt idx="4684">
                  <c:v>-0.83009913644925437</c:v>
                </c:pt>
                <c:pt idx="4685">
                  <c:v>-0.88444605304744717</c:v>
                </c:pt>
                <c:pt idx="4686">
                  <c:v>-0.85797507795835681</c:v>
                </c:pt>
                <c:pt idx="4687">
                  <c:v>-0.61941670447216723</c:v>
                </c:pt>
                <c:pt idx="4688">
                  <c:v>-0.60199347378987356</c:v>
                </c:pt>
                <c:pt idx="4689">
                  <c:v>-0.56520604725005308</c:v>
                </c:pt>
                <c:pt idx="4690">
                  <c:v>-0.49905763852369223</c:v>
                </c:pt>
                <c:pt idx="4691">
                  <c:v>-0.49733015425361882</c:v>
                </c:pt>
                <c:pt idx="4692">
                  <c:v>-0.5329770707028908</c:v>
                </c:pt>
                <c:pt idx="4693">
                  <c:v>-0.66945305179231429</c:v>
                </c:pt>
                <c:pt idx="4694">
                  <c:v>-0.67936748012963399</c:v>
                </c:pt>
                <c:pt idx="4695">
                  <c:v>-0.708542298638006</c:v>
                </c:pt>
                <c:pt idx="4696">
                  <c:v>-0.61</c:v>
                </c:pt>
                <c:pt idx="4697">
                  <c:v>-0.56363493110422025</c:v>
                </c:pt>
                <c:pt idx="4698">
                  <c:v>-0.44058710711511478</c:v>
                </c:pt>
                <c:pt idx="4699">
                  <c:v>-0.32447353154924269</c:v>
                </c:pt>
                <c:pt idx="4700">
                  <c:v>-0.19395061108639047</c:v>
                </c:pt>
                <c:pt idx="4701">
                  <c:v>-0.35691930370915653</c:v>
                </c:pt>
                <c:pt idx="4702">
                  <c:v>-0.41440102275033752</c:v>
                </c:pt>
                <c:pt idx="4703">
                  <c:v>-0.56122222932644894</c:v>
                </c:pt>
                <c:pt idx="4704">
                  <c:v>-1.1113752618033701</c:v>
                </c:pt>
                <c:pt idx="4705">
                  <c:v>-1.2538397750165413</c:v>
                </c:pt>
                <c:pt idx="4706">
                  <c:v>-1.1803265250745949</c:v>
                </c:pt>
                <c:pt idx="4707">
                  <c:v>-1.0391550555133411</c:v>
                </c:pt>
                <c:pt idx="4708">
                  <c:v>-1.021296959603526</c:v>
                </c:pt>
                <c:pt idx="4709">
                  <c:v>-0.90212348829190248</c:v>
                </c:pt>
                <c:pt idx="4710">
                  <c:v>-1.0447226737399016</c:v>
                </c:pt>
                <c:pt idx="4711">
                  <c:v>-1.2658735676802357</c:v>
                </c:pt>
                <c:pt idx="4712">
                  <c:v>-1.4302033498467228</c:v>
                </c:pt>
                <c:pt idx="4713">
                  <c:v>-1.3396533875499645</c:v>
                </c:pt>
                <c:pt idx="4714">
                  <c:v>-1.1468106997585135</c:v>
                </c:pt>
                <c:pt idx="4715">
                  <c:v>-1.1362138700763067</c:v>
                </c:pt>
                <c:pt idx="4716">
                  <c:v>-1.116490920958094</c:v>
                </c:pt>
                <c:pt idx="4717">
                  <c:v>-0.8779608169409312</c:v>
                </c:pt>
                <c:pt idx="4718">
                  <c:v>-0.8148633814222459</c:v>
                </c:pt>
                <c:pt idx="4719">
                  <c:v>-0.76644297703519415</c:v>
                </c:pt>
                <c:pt idx="4720">
                  <c:v>-0.63776234021146594</c:v>
                </c:pt>
                <c:pt idx="4721">
                  <c:v>-0.61880025782488934</c:v>
                </c:pt>
                <c:pt idx="4722">
                  <c:v>-0.63741664454162106</c:v>
                </c:pt>
                <c:pt idx="4723">
                  <c:v>-0.6102215236121431</c:v>
                </c:pt>
                <c:pt idx="4724">
                  <c:v>-0.53977784896723546</c:v>
                </c:pt>
                <c:pt idx="4725">
                  <c:v>-0.35519552322557685</c:v>
                </c:pt>
                <c:pt idx="4726">
                  <c:v>3.3168697576764095E-3</c:v>
                </c:pt>
                <c:pt idx="4727">
                  <c:v>0.12523070569583122</c:v>
                </c:pt>
                <c:pt idx="4728">
                  <c:v>0.24016178632330107</c:v>
                </c:pt>
                <c:pt idx="4729">
                  <c:v>0.32747275870353887</c:v>
                </c:pt>
                <c:pt idx="4730">
                  <c:v>0.3728816071897868</c:v>
                </c:pt>
                <c:pt idx="4731">
                  <c:v>0.48892637609665524</c:v>
                </c:pt>
                <c:pt idx="4732">
                  <c:v>0.50950626895087647</c:v>
                </c:pt>
                <c:pt idx="4733">
                  <c:v>0.55486489583026122</c:v>
                </c:pt>
                <c:pt idx="4734">
                  <c:v>0.73671896556817063</c:v>
                </c:pt>
                <c:pt idx="4735">
                  <c:v>0.78214492667363389</c:v>
                </c:pt>
                <c:pt idx="4736">
                  <c:v>1.0391738030402009</c:v>
                </c:pt>
                <c:pt idx="4737">
                  <c:v>1.1789119150967935</c:v>
                </c:pt>
                <c:pt idx="4738">
                  <c:v>1.3024877242721551</c:v>
                </c:pt>
                <c:pt idx="4739">
                  <c:v>1.3484339128325482</c:v>
                </c:pt>
                <c:pt idx="4740">
                  <c:v>1.3836669209598913</c:v>
                </c:pt>
                <c:pt idx="4741">
                  <c:v>1.5440949279505651</c:v>
                </c:pt>
                <c:pt idx="4742">
                  <c:v>1.7579344405095314</c:v>
                </c:pt>
                <c:pt idx="4743">
                  <c:v>1.9347651132504931</c:v>
                </c:pt>
                <c:pt idx="4744">
                  <c:v>2.0873700566946423</c:v>
                </c:pt>
                <c:pt idx="4745">
                  <c:v>2.2367219232906677</c:v>
                </c:pt>
                <c:pt idx="4746">
                  <c:v>2.3667144816145007</c:v>
                </c:pt>
                <c:pt idx="4747">
                  <c:v>2.446104025398177</c:v>
                </c:pt>
                <c:pt idx="4748">
                  <c:v>2.564993075672966</c:v>
                </c:pt>
                <c:pt idx="4749">
                  <c:v>2.684848520398361</c:v>
                </c:pt>
                <c:pt idx="4750">
                  <c:v>2.7298621975343509</c:v>
                </c:pt>
                <c:pt idx="4751">
                  <c:v>3.0305744178123852</c:v>
                </c:pt>
                <c:pt idx="4752">
                  <c:v>3.0350791539500959</c:v>
                </c:pt>
                <c:pt idx="4753">
                  <c:v>3.0911580348552095</c:v>
                </c:pt>
                <c:pt idx="4754">
                  <c:v>2.9644818634547119</c:v>
                </c:pt>
                <c:pt idx="4755">
                  <c:v>3.2480120110866064</c:v>
                </c:pt>
                <c:pt idx="4756">
                  <c:v>3.2205720580741084</c:v>
                </c:pt>
                <c:pt idx="4757">
                  <c:v>3.2354195929963163</c:v>
                </c:pt>
                <c:pt idx="4758">
                  <c:v>3.3735025686428477</c:v>
                </c:pt>
                <c:pt idx="4759">
                  <c:v>3.4277067891617836</c:v>
                </c:pt>
                <c:pt idx="4760">
                  <c:v>3.4169383817988064</c:v>
                </c:pt>
                <c:pt idx="4761">
                  <c:v>3.4167068292497143</c:v>
                </c:pt>
                <c:pt idx="4762">
                  <c:v>3.3054293375005761</c:v>
                </c:pt>
                <c:pt idx="4763">
                  <c:v>3.2533019646977377</c:v>
                </c:pt>
                <c:pt idx="4764">
                  <c:v>3.2205363600143238</c:v>
                </c:pt>
                <c:pt idx="4765">
                  <c:v>3.1246150348499264</c:v>
                </c:pt>
                <c:pt idx="4766">
                  <c:v>3.0654744423481479</c:v>
                </c:pt>
                <c:pt idx="4767">
                  <c:v>2.991334737114336</c:v>
                </c:pt>
                <c:pt idx="4768">
                  <c:v>3.0380821608658475</c:v>
                </c:pt>
                <c:pt idx="4769">
                  <c:v>3.2091475975444483</c:v>
                </c:pt>
                <c:pt idx="4770">
                  <c:v>3.2338671959258662</c:v>
                </c:pt>
                <c:pt idx="4771">
                  <c:v>3.4900901048953785</c:v>
                </c:pt>
                <c:pt idx="4772">
                  <c:v>3.6889387066920549</c:v>
                </c:pt>
                <c:pt idx="4773">
                  <c:v>3.2930597721352068</c:v>
                </c:pt>
                <c:pt idx="4774">
                  <c:v>3.0310341380467718</c:v>
                </c:pt>
                <c:pt idx="4775">
                  <c:v>3.0422713289076357</c:v>
                </c:pt>
                <c:pt idx="4776">
                  <c:v>2.9898346629786743</c:v>
                </c:pt>
                <c:pt idx="4777">
                  <c:v>2.9561706072625076</c:v>
                </c:pt>
                <c:pt idx="4778">
                  <c:v>2.9222146092342811</c:v>
                </c:pt>
                <c:pt idx="4779">
                  <c:v>2.8627726107359326</c:v>
                </c:pt>
                <c:pt idx="4780">
                  <c:v>2.8476008898544278</c:v>
                </c:pt>
                <c:pt idx="4781">
                  <c:v>3.0945831998715572</c:v>
                </c:pt>
                <c:pt idx="4782">
                  <c:v>3.1261188952820991</c:v>
                </c:pt>
                <c:pt idx="4783">
                  <c:v>3.3264860593138472</c:v>
                </c:pt>
                <c:pt idx="4784">
                  <c:v>3.400759340399973</c:v>
                </c:pt>
                <c:pt idx="4785">
                  <c:v>3.5912573690050098</c:v>
                </c:pt>
                <c:pt idx="4786">
                  <c:v>3.4234217688664188</c:v>
                </c:pt>
                <c:pt idx="4787">
                  <c:v>3.4073894703129639</c:v>
                </c:pt>
                <c:pt idx="4788">
                  <c:v>3.2368094352925709</c:v>
                </c:pt>
                <c:pt idx="4789">
                  <c:v>2.7579220281754622</c:v>
                </c:pt>
                <c:pt idx="4790">
                  <c:v>2.7040140406633375</c:v>
                </c:pt>
                <c:pt idx="4791">
                  <c:v>2.7608945213527223</c:v>
                </c:pt>
                <c:pt idx="4792">
                  <c:v>2.689418815689558</c:v>
                </c:pt>
                <c:pt idx="4793">
                  <c:v>2.8802967210913133</c:v>
                </c:pt>
                <c:pt idx="4794">
                  <c:v>2.74434124639594</c:v>
                </c:pt>
                <c:pt idx="4795">
                  <c:v>2.6838313487368253</c:v>
                </c:pt>
                <c:pt idx="4796">
                  <c:v>2.607946554993045</c:v>
                </c:pt>
                <c:pt idx="4797">
                  <c:v>2.5189458001111542</c:v>
                </c:pt>
                <c:pt idx="4798">
                  <c:v>2.4407321997509577</c:v>
                </c:pt>
                <c:pt idx="4799">
                  <c:v>2.4714049199715675</c:v>
                </c:pt>
                <c:pt idx="4800">
                  <c:v>2.4869301388006941</c:v>
                </c:pt>
                <c:pt idx="4801">
                  <c:v>2.3560915033536953</c:v>
                </c:pt>
                <c:pt idx="4802">
                  <c:v>2.3555076251000258</c:v>
                </c:pt>
                <c:pt idx="4803">
                  <c:v>2.4871901034970767</c:v>
                </c:pt>
                <c:pt idx="4804">
                  <c:v>2.452276367394886</c:v>
                </c:pt>
                <c:pt idx="4805">
                  <c:v>2.5553071220341188</c:v>
                </c:pt>
                <c:pt idx="4806">
                  <c:v>2.6730886300324492</c:v>
                </c:pt>
                <c:pt idx="4807">
                  <c:v>2.8360368654148167</c:v>
                </c:pt>
                <c:pt idx="4808">
                  <c:v>3.0650518512932341</c:v>
                </c:pt>
                <c:pt idx="4809">
                  <c:v>3.0533967811096896</c:v>
                </c:pt>
                <c:pt idx="4810">
                  <c:v>3.2034793446532217</c:v>
                </c:pt>
                <c:pt idx="4811">
                  <c:v>3.3074753404387103</c:v>
                </c:pt>
                <c:pt idx="4812">
                  <c:v>3.2988730457753039</c:v>
                </c:pt>
                <c:pt idx="4813">
                  <c:v>3.2695348467808429</c:v>
                </c:pt>
                <c:pt idx="4814">
                  <c:v>3.3960619568350632</c:v>
                </c:pt>
                <c:pt idx="4815">
                  <c:v>3.4611529928050984</c:v>
                </c:pt>
                <c:pt idx="4816">
                  <c:v>3.5868417139630817</c:v>
                </c:pt>
                <c:pt idx="4817">
                  <c:v>3.804446221292479</c:v>
                </c:pt>
                <c:pt idx="4818">
                  <c:v>3.8679559093317422</c:v>
                </c:pt>
                <c:pt idx="4819">
                  <c:v>3.6890757171459634</c:v>
                </c:pt>
                <c:pt idx="4820">
                  <c:v>3.5873904247315931</c:v>
                </c:pt>
                <c:pt idx="4821">
                  <c:v>3.4294950602683438</c:v>
                </c:pt>
                <c:pt idx="4822">
                  <c:v>3.4091796557245253</c:v>
                </c:pt>
                <c:pt idx="4823">
                  <c:v>3.3749667214881685</c:v>
                </c:pt>
                <c:pt idx="4824">
                  <c:v>3.3500474980034389</c:v>
                </c:pt>
                <c:pt idx="4825">
                  <c:v>3.584508915570443</c:v>
                </c:pt>
                <c:pt idx="4826">
                  <c:v>3.6140410226505129</c:v>
                </c:pt>
                <c:pt idx="4827">
                  <c:v>3.7925487394794581</c:v>
                </c:pt>
                <c:pt idx="4828">
                  <c:v>3.8868301703373227</c:v>
                </c:pt>
                <c:pt idx="4829">
                  <c:v>3.7903382809833346</c:v>
                </c:pt>
                <c:pt idx="4830">
                  <c:v>3.7606759544032129</c:v>
                </c:pt>
                <c:pt idx="4831">
                  <c:v>3.7833981385132973</c:v>
                </c:pt>
                <c:pt idx="4832">
                  <c:v>3.6785175322616905</c:v>
                </c:pt>
                <c:pt idx="4833">
                  <c:v>3.5422123026454684</c:v>
                </c:pt>
                <c:pt idx="4834">
                  <c:v>3.6156854456497021</c:v>
                </c:pt>
                <c:pt idx="4835">
                  <c:v>3.6691365259371107</c:v>
                </c:pt>
                <c:pt idx="4836">
                  <c:v>3.6405035831069417</c:v>
                </c:pt>
                <c:pt idx="4837">
                  <c:v>3.6702811873641634</c:v>
                </c:pt>
                <c:pt idx="4838">
                  <c:v>3.5872592076678718</c:v>
                </c:pt>
                <c:pt idx="4839">
                  <c:v>3.5246916009466824</c:v>
                </c:pt>
                <c:pt idx="4840">
                  <c:v>3.5728489966154471</c:v>
                </c:pt>
                <c:pt idx="4841">
                  <c:v>3.4276679812110493</c:v>
                </c:pt>
                <c:pt idx="4842">
                  <c:v>3.2799512673213562</c:v>
                </c:pt>
                <c:pt idx="4843">
                  <c:v>3.3194573105517917</c:v>
                </c:pt>
                <c:pt idx="4844">
                  <c:v>3.4535585080300235</c:v>
                </c:pt>
                <c:pt idx="4845">
                  <c:v>3.3559138761060283</c:v>
                </c:pt>
                <c:pt idx="4846">
                  <c:v>3.3543619356945453</c:v>
                </c:pt>
                <c:pt idx="4847">
                  <c:v>3.1695790517975349</c:v>
                </c:pt>
                <c:pt idx="4848">
                  <c:v>3.2311949482339659</c:v>
                </c:pt>
                <c:pt idx="4849">
                  <c:v>3.1543606644112314</c:v>
                </c:pt>
                <c:pt idx="4850">
                  <c:v>2.902281788042246</c:v>
                </c:pt>
                <c:pt idx="4851">
                  <c:v>2.9423420867497723</c:v>
                </c:pt>
                <c:pt idx="4852">
                  <c:v>2.9281048688789988</c:v>
                </c:pt>
                <c:pt idx="4853">
                  <c:v>2.8822511274124007</c:v>
                </c:pt>
                <c:pt idx="4854">
                  <c:v>2.7663667949810269</c:v>
                </c:pt>
                <c:pt idx="4855">
                  <c:v>2.9079341522075914</c:v>
                </c:pt>
                <c:pt idx="4856">
                  <c:v>2.8529821706524077</c:v>
                </c:pt>
                <c:pt idx="4857">
                  <c:v>2.9032556096158162</c:v>
                </c:pt>
                <c:pt idx="4858">
                  <c:v>2.7929103731667695</c:v>
                </c:pt>
                <c:pt idx="4859">
                  <c:v>2.7885155470412371</c:v>
                </c:pt>
                <c:pt idx="4860">
                  <c:v>2.8437650392825939</c:v>
                </c:pt>
                <c:pt idx="4861">
                  <c:v>2.9060959004256075</c:v>
                </c:pt>
                <c:pt idx="4862">
                  <c:v>3.1140092492430673</c:v>
                </c:pt>
                <c:pt idx="4863">
                  <c:v>3.1170207327119277</c:v>
                </c:pt>
                <c:pt idx="4864">
                  <c:v>3.2531728286548027</c:v>
                </c:pt>
                <c:pt idx="4865">
                  <c:v>3.1646658039248874</c:v>
                </c:pt>
                <c:pt idx="4866">
                  <c:v>3.1724219461608363</c:v>
                </c:pt>
                <c:pt idx="4867">
                  <c:v>3.2300003706953309</c:v>
                </c:pt>
                <c:pt idx="4868">
                  <c:v>3.1732134806395633</c:v>
                </c:pt>
                <c:pt idx="4869">
                  <c:v>3.1649316323832499</c:v>
                </c:pt>
                <c:pt idx="4870">
                  <c:v>3.083938550235934</c:v>
                </c:pt>
                <c:pt idx="4871">
                  <c:v>3.0030515913965323</c:v>
                </c:pt>
                <c:pt idx="4872">
                  <c:v>3.0827638648445208</c:v>
                </c:pt>
                <c:pt idx="4873">
                  <c:v>3.0316196369735748</c:v>
                </c:pt>
                <c:pt idx="4874">
                  <c:v>2.8825817952026389</c:v>
                </c:pt>
                <c:pt idx="4875">
                  <c:v>2.9669078264971138</c:v>
                </c:pt>
                <c:pt idx="4876">
                  <c:v>3.0604136940226945</c:v>
                </c:pt>
                <c:pt idx="4877">
                  <c:v>3.010186594317422</c:v>
                </c:pt>
                <c:pt idx="4878">
                  <c:v>2.9695599384283526</c:v>
                </c:pt>
                <c:pt idx="4879">
                  <c:v>2.7968436670894996</c:v>
                </c:pt>
                <c:pt idx="4880">
                  <c:v>2.5256520811297549</c:v>
                </c:pt>
                <c:pt idx="4881">
                  <c:v>2.4459900063203017</c:v>
                </c:pt>
                <c:pt idx="4882">
                  <c:v>2.4480302235656697</c:v>
                </c:pt>
                <c:pt idx="4883">
                  <c:v>2.376530379184612</c:v>
                </c:pt>
                <c:pt idx="4884">
                  <c:v>2.2440362428564482</c:v>
                </c:pt>
                <c:pt idx="4885">
                  <c:v>2.1787385570175619</c:v>
                </c:pt>
                <c:pt idx="4886">
                  <c:v>1.9654924935197036</c:v>
                </c:pt>
                <c:pt idx="4887">
                  <c:v>1.9289420519522251</c:v>
                </c:pt>
                <c:pt idx="4888">
                  <c:v>1.9160298131148856</c:v>
                </c:pt>
                <c:pt idx="4889">
                  <c:v>1.9000606628806684</c:v>
                </c:pt>
                <c:pt idx="4890">
                  <c:v>1.7367035624394187</c:v>
                </c:pt>
                <c:pt idx="4891">
                  <c:v>1.7694683376586</c:v>
                </c:pt>
                <c:pt idx="4892">
                  <c:v>1.7045398599623993</c:v>
                </c:pt>
                <c:pt idx="4893">
                  <c:v>1.7725702085690915</c:v>
                </c:pt>
                <c:pt idx="4894">
                  <c:v>1.8325767521267673</c:v>
                </c:pt>
                <c:pt idx="4895">
                  <c:v>1.8753204200801998</c:v>
                </c:pt>
                <c:pt idx="4896">
                  <c:v>1.7756637253063146</c:v>
                </c:pt>
                <c:pt idx="4897">
                  <c:v>1.7641756299058358</c:v>
                </c:pt>
                <c:pt idx="4898">
                  <c:v>1.70833527649711</c:v>
                </c:pt>
                <c:pt idx="4899">
                  <c:v>1.560269098784635</c:v>
                </c:pt>
                <c:pt idx="4900">
                  <c:v>1.5525743638180831</c:v>
                </c:pt>
                <c:pt idx="4901">
                  <c:v>1.3163667577948233</c:v>
                </c:pt>
                <c:pt idx="4902">
                  <c:v>1.0353106360750084</c:v>
                </c:pt>
                <c:pt idx="4903">
                  <c:v>1.1006737952021202</c:v>
                </c:pt>
                <c:pt idx="4904">
                  <c:v>1.1332383709261697</c:v>
                </c:pt>
                <c:pt idx="4905">
                  <c:v>1.0926293627492545</c:v>
                </c:pt>
                <c:pt idx="4906">
                  <c:v>1.1424681339968386</c:v>
                </c:pt>
                <c:pt idx="4907">
                  <c:v>1.019345979786495</c:v>
                </c:pt>
                <c:pt idx="4908">
                  <c:v>0.98752413568114972</c:v>
                </c:pt>
                <c:pt idx="4909">
                  <c:v>0.81644569184575955</c:v>
                </c:pt>
                <c:pt idx="4910">
                  <c:v>0.82419773991441503</c:v>
                </c:pt>
                <c:pt idx="4911">
                  <c:v>0.85795777084727542</c:v>
                </c:pt>
                <c:pt idx="4912">
                  <c:v>0.92294442123786125</c:v>
                </c:pt>
                <c:pt idx="4913">
                  <c:v>0.92226869491168106</c:v>
                </c:pt>
                <c:pt idx="4914">
                  <c:v>0.95550526383489232</c:v>
                </c:pt>
                <c:pt idx="4915">
                  <c:v>1.0283555812234684</c:v>
                </c:pt>
                <c:pt idx="4916">
                  <c:v>1.0347328212333131</c:v>
                </c:pt>
                <c:pt idx="4917">
                  <c:v>1.0274868054255299</c:v>
                </c:pt>
                <c:pt idx="4918">
                  <c:v>1.1464143244288416</c:v>
                </c:pt>
                <c:pt idx="4919">
                  <c:v>1.2157816087463977</c:v>
                </c:pt>
                <c:pt idx="4920">
                  <c:v>1.2506448342515195</c:v>
                </c:pt>
                <c:pt idx="4921">
                  <c:v>1.223842761687558</c:v>
                </c:pt>
                <c:pt idx="4922">
                  <c:v>1.3371851338620009</c:v>
                </c:pt>
                <c:pt idx="4923">
                  <c:v>1.3752710650798878</c:v>
                </c:pt>
                <c:pt idx="4924">
                  <c:v>1.3854677111407181</c:v>
                </c:pt>
                <c:pt idx="4925">
                  <c:v>1.4918642489939411</c:v>
                </c:pt>
                <c:pt idx="4926">
                  <c:v>1.6454857864524477</c:v>
                </c:pt>
                <c:pt idx="4927">
                  <c:v>1.6855948709811177</c:v>
                </c:pt>
                <c:pt idx="4928">
                  <c:v>1.7110143383648182</c:v>
                </c:pt>
                <c:pt idx="4929">
                  <c:v>1.5716426797910898</c:v>
                </c:pt>
                <c:pt idx="4930">
                  <c:v>1.6554424783610275</c:v>
                </c:pt>
                <c:pt idx="4931">
                  <c:v>1.6516675044612537</c:v>
                </c:pt>
                <c:pt idx="4932">
                  <c:v>1.6618704367407304</c:v>
                </c:pt>
                <c:pt idx="4933">
                  <c:v>1.5891961570682596</c:v>
                </c:pt>
                <c:pt idx="4934">
                  <c:v>1.6542781124550483</c:v>
                </c:pt>
                <c:pt idx="4935">
                  <c:v>1.7708754156329283</c:v>
                </c:pt>
                <c:pt idx="4936">
                  <c:v>1.8970831356035787</c:v>
                </c:pt>
                <c:pt idx="4937">
                  <c:v>1.9152633462063933</c:v>
                </c:pt>
                <c:pt idx="4938">
                  <c:v>1.836167398124281</c:v>
                </c:pt>
                <c:pt idx="4939">
                  <c:v>1.8051553873860786</c:v>
                </c:pt>
                <c:pt idx="4940">
                  <c:v>1.776842195526056</c:v>
                </c:pt>
                <c:pt idx="4941">
                  <c:v>1.8543168964117915</c:v>
                </c:pt>
                <c:pt idx="4942">
                  <c:v>1.9614176570771444</c:v>
                </c:pt>
                <c:pt idx="4943">
                  <c:v>1.8567350598886203</c:v>
                </c:pt>
                <c:pt idx="4944">
                  <c:v>1.7689576642500762</c:v>
                </c:pt>
                <c:pt idx="4945">
                  <c:v>1.7936274719493102</c:v>
                </c:pt>
                <c:pt idx="4946">
                  <c:v>1.9080060226569622</c:v>
                </c:pt>
                <c:pt idx="4947">
                  <c:v>2.1431239107999902</c:v>
                </c:pt>
                <c:pt idx="4948">
                  <c:v>2.1812433139046052</c:v>
                </c:pt>
                <c:pt idx="4949">
                  <c:v>2.2427692075033097</c:v>
                </c:pt>
                <c:pt idx="4950">
                  <c:v>2.2538853651732857</c:v>
                </c:pt>
                <c:pt idx="4951">
                  <c:v>2.3334932475157357</c:v>
                </c:pt>
                <c:pt idx="4952">
                  <c:v>2.5816349326619292</c:v>
                </c:pt>
                <c:pt idx="4953">
                  <c:v>2.5630168533644602</c:v>
                </c:pt>
                <c:pt idx="4954">
                  <c:v>2.6095086642595828</c:v>
                </c:pt>
                <c:pt idx="4955">
                  <c:v>2.7721379752198083</c:v>
                </c:pt>
                <c:pt idx="4956">
                  <c:v>2.9867584329398342</c:v>
                </c:pt>
                <c:pt idx="4957">
                  <c:v>3.1875205417902746</c:v>
                </c:pt>
                <c:pt idx="4958">
                  <c:v>3.2337942912600361</c:v>
                </c:pt>
                <c:pt idx="4959">
                  <c:v>2.8711287750152001</c:v>
                </c:pt>
                <c:pt idx="4960">
                  <c:v>2.7410334009949091</c:v>
                </c:pt>
                <c:pt idx="4961">
                  <c:v>2.89745438761011</c:v>
                </c:pt>
                <c:pt idx="4962">
                  <c:v>3.2283680468948912</c:v>
                </c:pt>
                <c:pt idx="4963">
                  <c:v>3.1361783002374066</c:v>
                </c:pt>
                <c:pt idx="4964">
                  <c:v>3.2100078879772367</c:v>
                </c:pt>
                <c:pt idx="4965">
                  <c:v>3.5083674024309914</c:v>
                </c:pt>
                <c:pt idx="4966">
                  <c:v>3.8788581398094268</c:v>
                </c:pt>
                <c:pt idx="4967">
                  <c:v>4.0123907741813207</c:v>
                </c:pt>
                <c:pt idx="4968">
                  <c:v>4.0648167549358156</c:v>
                </c:pt>
                <c:pt idx="4969">
                  <c:v>3.7214968158743713</c:v>
                </c:pt>
                <c:pt idx="4970">
                  <c:v>3.8997124238870868</c:v>
                </c:pt>
                <c:pt idx="4971">
                  <c:v>3.8418957309314057</c:v>
                </c:pt>
                <c:pt idx="4972">
                  <c:v>3.8980814819482101</c:v>
                </c:pt>
                <c:pt idx="4973">
                  <c:v>3.635488332607308</c:v>
                </c:pt>
                <c:pt idx="4974">
                  <c:v>3.8143443145439138</c:v>
                </c:pt>
                <c:pt idx="4975">
                  <c:v>3.9960392010199683</c:v>
                </c:pt>
                <c:pt idx="4976">
                  <c:v>3.9779340398884742</c:v>
                </c:pt>
                <c:pt idx="4977">
                  <c:v>3.5952749329705824</c:v>
                </c:pt>
                <c:pt idx="4978">
                  <c:v>3.6659026861091122</c:v>
                </c:pt>
                <c:pt idx="4979">
                  <c:v>3.8703294317618102</c:v>
                </c:pt>
                <c:pt idx="4980">
                  <c:v>4.186155760883536</c:v>
                </c:pt>
                <c:pt idx="4981">
                  <c:v>4.5658539701870522</c:v>
                </c:pt>
                <c:pt idx="4982">
                  <c:v>4.6896387877125036</c:v>
                </c:pt>
                <c:pt idx="4983">
                  <c:v>4.9004287850074961</c:v>
                </c:pt>
                <c:pt idx="4984">
                  <c:v>4.9913182091912089</c:v>
                </c:pt>
                <c:pt idx="4985">
                  <c:v>5.0566669261909816</c:v>
                </c:pt>
                <c:pt idx="4986">
                  <c:v>5.019064002618463</c:v>
                </c:pt>
                <c:pt idx="4987">
                  <c:v>4.7406268397813989</c:v>
                </c:pt>
                <c:pt idx="4988">
                  <c:v>4.6231977411626133</c:v>
                </c:pt>
                <c:pt idx="4989">
                  <c:v>4.6940281909170363</c:v>
                </c:pt>
                <c:pt idx="4990">
                  <c:v>4.750495842180479</c:v>
                </c:pt>
                <c:pt idx="4991">
                  <c:v>4.5943294306256979</c:v>
                </c:pt>
                <c:pt idx="4992">
                  <c:v>4.3299395728267207</c:v>
                </c:pt>
                <c:pt idx="4993">
                  <c:v>4.1233190307904328</c:v>
                </c:pt>
                <c:pt idx="4994">
                  <c:v>4.2965466936294678</c:v>
                </c:pt>
                <c:pt idx="4995">
                  <c:v>4.3880344332976025</c:v>
                </c:pt>
                <c:pt idx="4996">
                  <c:v>4.3976103259219466</c:v>
                </c:pt>
                <c:pt idx="4997">
                  <c:v>4.0347688695284356</c:v>
                </c:pt>
                <c:pt idx="4998">
                  <c:v>4.1910765912128642</c:v>
                </c:pt>
                <c:pt idx="4999">
                  <c:v>4.4880147188123294</c:v>
                </c:pt>
                <c:pt idx="5000">
                  <c:v>4.707578478978343</c:v>
                </c:pt>
                <c:pt idx="5001">
                  <c:v>4.8585642872880559</c:v>
                </c:pt>
                <c:pt idx="5002">
                  <c:v>4.9582049537203146</c:v>
                </c:pt>
                <c:pt idx="5003">
                  <c:v>5.0368002626357971</c:v>
                </c:pt>
                <c:pt idx="5004">
                  <c:v>5.0268805735982074</c:v>
                </c:pt>
                <c:pt idx="5005">
                  <c:v>5.2307476916373341</c:v>
                </c:pt>
                <c:pt idx="5006">
                  <c:v>5.4739280303141209</c:v>
                </c:pt>
                <c:pt idx="5007">
                  <c:v>4.9656033236103232</c:v>
                </c:pt>
                <c:pt idx="5008">
                  <c:v>5.132216404323664</c:v>
                </c:pt>
                <c:pt idx="5009">
                  <c:v>4.8889226133405694</c:v>
                </c:pt>
                <c:pt idx="5010">
                  <c:v>4.90392665945659</c:v>
                </c:pt>
                <c:pt idx="5011">
                  <c:v>5.0407822729668323</c:v>
                </c:pt>
                <c:pt idx="5012">
                  <c:v>5.058072282847534</c:v>
                </c:pt>
                <c:pt idx="5013">
                  <c:v>5.0610438077722879</c:v>
                </c:pt>
                <c:pt idx="5014">
                  <c:v>5.206480530466699</c:v>
                </c:pt>
                <c:pt idx="5015">
                  <c:v>5.3875261695544943</c:v>
                </c:pt>
                <c:pt idx="5016">
                  <c:v>5.7775714127849014</c:v>
                </c:pt>
                <c:pt idx="5017">
                  <c:v>5.8530368511897191</c:v>
                </c:pt>
                <c:pt idx="5018">
                  <c:v>5.6748199677757949</c:v>
                </c:pt>
                <c:pt idx="5019">
                  <c:v>5.64215458509935</c:v>
                </c:pt>
                <c:pt idx="5020">
                  <c:v>5.0713782455261995</c:v>
                </c:pt>
                <c:pt idx="5021">
                  <c:v>5.1696411071847415</c:v>
                </c:pt>
                <c:pt idx="5022">
                  <c:v>4.8589394288899266</c:v>
                </c:pt>
                <c:pt idx="5023">
                  <c:v>4.7514176660924079</c:v>
                </c:pt>
                <c:pt idx="5024">
                  <c:v>4.4190866594819731</c:v>
                </c:pt>
                <c:pt idx="5025">
                  <c:v>4.8340605552310132</c:v>
                </c:pt>
                <c:pt idx="5026">
                  <c:v>4.9737602475411622</c:v>
                </c:pt>
                <c:pt idx="5027">
                  <c:v>4.9995950756381307</c:v>
                </c:pt>
                <c:pt idx="5028">
                  <c:v>4.6116427001482245</c:v>
                </c:pt>
                <c:pt idx="5029">
                  <c:v>4.6568882262114233</c:v>
                </c:pt>
                <c:pt idx="5030">
                  <c:v>4.445414829562532</c:v>
                </c:pt>
                <c:pt idx="5031">
                  <c:v>3.8912770965765864</c:v>
                </c:pt>
                <c:pt idx="5032">
                  <c:v>3.0832372246649484</c:v>
                </c:pt>
                <c:pt idx="5033">
                  <c:v>3.3272971061781371</c:v>
                </c:pt>
                <c:pt idx="5034">
                  <c:v>3.2545078510466738</c:v>
                </c:pt>
                <c:pt idx="5035">
                  <c:v>3.296744183696795</c:v>
                </c:pt>
                <c:pt idx="5036">
                  <c:v>3.3132480339067616</c:v>
                </c:pt>
                <c:pt idx="5037">
                  <c:v>3.0952786869551874</c:v>
                </c:pt>
                <c:pt idx="5038">
                  <c:v>3.2866971031053049</c:v>
                </c:pt>
                <c:pt idx="5039">
                  <c:v>3.4009575258382725</c:v>
                </c:pt>
                <c:pt idx="5040">
                  <c:v>3.314637382941978</c:v>
                </c:pt>
                <c:pt idx="5041">
                  <c:v>3.5273226133358722</c:v>
                </c:pt>
                <c:pt idx="5042">
                  <c:v>3.4765115270943432</c:v>
                </c:pt>
                <c:pt idx="5043">
                  <c:v>3.5562691279334446</c:v>
                </c:pt>
                <c:pt idx="5044">
                  <c:v>3.2293449239667869</c:v>
                </c:pt>
                <c:pt idx="5045">
                  <c:v>3.0791241364458375</c:v>
                </c:pt>
                <c:pt idx="5046">
                  <c:v>3.0353982168042908</c:v>
                </c:pt>
                <c:pt idx="5047">
                  <c:v>2.8568921570668375</c:v>
                </c:pt>
                <c:pt idx="5048">
                  <c:v>2.6717223176978018</c:v>
                </c:pt>
                <c:pt idx="5049">
                  <c:v>2.2796705182325989</c:v>
                </c:pt>
                <c:pt idx="5050">
                  <c:v>2.1530092843954023</c:v>
                </c:pt>
                <c:pt idx="5051">
                  <c:v>2.2193736298543834</c:v>
                </c:pt>
                <c:pt idx="5052">
                  <c:v>2.073875301006026</c:v>
                </c:pt>
                <c:pt idx="5053">
                  <c:v>2.2953030858369563</c:v>
                </c:pt>
                <c:pt idx="5054">
                  <c:v>2.0379867033961729</c:v>
                </c:pt>
                <c:pt idx="5055">
                  <c:v>1.907918804713074</c:v>
                </c:pt>
                <c:pt idx="5056">
                  <c:v>1.4438305531692002</c:v>
                </c:pt>
                <c:pt idx="5057">
                  <c:v>0.95452684942359056</c:v>
                </c:pt>
                <c:pt idx="5058">
                  <c:v>0.75610359916781167</c:v>
                </c:pt>
                <c:pt idx="5059">
                  <c:v>0.61604700199581086</c:v>
                </c:pt>
                <c:pt idx="5060">
                  <c:v>0.75273473305475935</c:v>
                </c:pt>
                <c:pt idx="5061">
                  <c:v>0.59537868300600039</c:v>
                </c:pt>
                <c:pt idx="5062">
                  <c:v>0.62391508342976709</c:v>
                </c:pt>
                <c:pt idx="5063">
                  <c:v>0.8386864203332477</c:v>
                </c:pt>
                <c:pt idx="5064">
                  <c:v>0.84669098929728304</c:v>
                </c:pt>
                <c:pt idx="5065">
                  <c:v>0.96006442637641465</c:v>
                </c:pt>
                <c:pt idx="5066">
                  <c:v>1.2958212153346558</c:v>
                </c:pt>
                <c:pt idx="5067">
                  <c:v>1.1947548884766321</c:v>
                </c:pt>
                <c:pt idx="5068">
                  <c:v>0.99584828480129106</c:v>
                </c:pt>
                <c:pt idx="5069">
                  <c:v>0.9093659105778068</c:v>
                </c:pt>
                <c:pt idx="5070">
                  <c:v>0.87801526635648008</c:v>
                </c:pt>
                <c:pt idx="5071">
                  <c:v>0.84977146395101477</c:v>
                </c:pt>
                <c:pt idx="5072">
                  <c:v>0.72813476578085612</c:v>
                </c:pt>
                <c:pt idx="5073">
                  <c:v>0.55437299160671383</c:v>
                </c:pt>
                <c:pt idx="5074">
                  <c:v>0.49409392572476413</c:v>
                </c:pt>
                <c:pt idx="5075">
                  <c:v>0.29549076610072056</c:v>
                </c:pt>
                <c:pt idx="5076">
                  <c:v>9.4273047928703599E-2</c:v>
                </c:pt>
                <c:pt idx="5077">
                  <c:v>-2.7458245540452455E-3</c:v>
                </c:pt>
                <c:pt idx="5078">
                  <c:v>-1.960911703290771E-2</c:v>
                </c:pt>
                <c:pt idx="5079">
                  <c:v>-7.6902017119212032E-2</c:v>
                </c:pt>
                <c:pt idx="5080">
                  <c:v>-0.19461181934452615</c:v>
                </c:pt>
                <c:pt idx="5081">
                  <c:v>-0.28445897734152881</c:v>
                </c:pt>
                <c:pt idx="5082">
                  <c:v>-0.42763692730784753</c:v>
                </c:pt>
                <c:pt idx="5083">
                  <c:v>-0.51094664964507197</c:v>
                </c:pt>
                <c:pt idx="5084">
                  <c:v>-0.50757915446629154</c:v>
                </c:pt>
                <c:pt idx="5085">
                  <c:v>-0.82745571796905326</c:v>
                </c:pt>
                <c:pt idx="5086">
                  <c:v>-0.71573486081204052</c:v>
                </c:pt>
                <c:pt idx="5087">
                  <c:v>-0.67248080030393564</c:v>
                </c:pt>
                <c:pt idx="5088">
                  <c:v>-0.70794386220706595</c:v>
                </c:pt>
                <c:pt idx="5089">
                  <c:v>-0.80918758326761342</c:v>
                </c:pt>
                <c:pt idx="5090">
                  <c:v>-0.83483524676200616</c:v>
                </c:pt>
                <c:pt idx="5091">
                  <c:v>-0.76263338745993192</c:v>
                </c:pt>
                <c:pt idx="5092">
                  <c:v>-0.71194985972155911</c:v>
                </c:pt>
                <c:pt idx="5093">
                  <c:v>-0.8277652894907398</c:v>
                </c:pt>
                <c:pt idx="5094">
                  <c:v>-0.7045947531785367</c:v>
                </c:pt>
                <c:pt idx="5095">
                  <c:v>-0.72785823881299361</c:v>
                </c:pt>
                <c:pt idx="5096">
                  <c:v>-0.64289378414449383</c:v>
                </c:pt>
                <c:pt idx="5097">
                  <c:v>-0.54062242908636082</c:v>
                </c:pt>
                <c:pt idx="5098">
                  <c:v>-0.65696736964069768</c:v>
                </c:pt>
                <c:pt idx="5099">
                  <c:v>-0.75552180836654381</c:v>
                </c:pt>
                <c:pt idx="5100">
                  <c:v>-0.80465932576682542</c:v>
                </c:pt>
                <c:pt idx="5101">
                  <c:v>-0.91547021163657172</c:v>
                </c:pt>
                <c:pt idx="5102">
                  <c:v>-1.0370790218676738</c:v>
                </c:pt>
                <c:pt idx="5103">
                  <c:v>-1.1172879815843255</c:v>
                </c:pt>
                <c:pt idx="5104">
                  <c:v>-1.1745451488201508</c:v>
                </c:pt>
                <c:pt idx="5105">
                  <c:v>-1.4216950926683873</c:v>
                </c:pt>
                <c:pt idx="5106">
                  <c:v>-1.5699581492279784</c:v>
                </c:pt>
                <c:pt idx="5107">
                  <c:v>-1.503700946547841</c:v>
                </c:pt>
                <c:pt idx="5108">
                  <c:v>-1.4790644861906548</c:v>
                </c:pt>
                <c:pt idx="5109">
                  <c:v>-1.5021666847295587</c:v>
                </c:pt>
                <c:pt idx="5110">
                  <c:v>-1.6068713508342558</c:v>
                </c:pt>
                <c:pt idx="5111">
                  <c:v>-1.5318162450533037</c:v>
                </c:pt>
                <c:pt idx="5112">
                  <c:v>-1.5206337170940183</c:v>
                </c:pt>
                <c:pt idx="5113">
                  <c:v>-1.5120427945639836</c:v>
                </c:pt>
                <c:pt idx="5114">
                  <c:v>-1.4422708848833821</c:v>
                </c:pt>
                <c:pt idx="5115">
                  <c:v>-1.4276278104891886</c:v>
                </c:pt>
                <c:pt idx="5116">
                  <c:v>-1.3420516126606599</c:v>
                </c:pt>
                <c:pt idx="5117">
                  <c:v>-1.2128369654237126</c:v>
                </c:pt>
                <c:pt idx="5118">
                  <c:v>-1.2281816775425003</c:v>
                </c:pt>
                <c:pt idx="5119">
                  <c:v>-1.2265049577581852</c:v>
                </c:pt>
                <c:pt idx="5120">
                  <c:v>-1.2678489103215118</c:v>
                </c:pt>
                <c:pt idx="5121">
                  <c:v>-1.3793532569569287</c:v>
                </c:pt>
                <c:pt idx="5122">
                  <c:v>-1.4136081559435376</c:v>
                </c:pt>
                <c:pt idx="5123">
                  <c:v>-1.3609778359800877</c:v>
                </c:pt>
                <c:pt idx="5124">
                  <c:v>-1.3954032936588718</c:v>
                </c:pt>
                <c:pt idx="5125">
                  <c:v>-1.38950744087425</c:v>
                </c:pt>
                <c:pt idx="5126">
                  <c:v>-1.3389873696999011</c:v>
                </c:pt>
                <c:pt idx="5127">
                  <c:v>-1.2978219504855062</c:v>
                </c:pt>
                <c:pt idx="5128">
                  <c:v>-1.2823559546743533</c:v>
                </c:pt>
                <c:pt idx="5129">
                  <c:v>-1.3279159244598191</c:v>
                </c:pt>
                <c:pt idx="5130">
                  <c:v>-1.3422516890929481</c:v>
                </c:pt>
                <c:pt idx="5131">
                  <c:v>-1.2932231672725749</c:v>
                </c:pt>
                <c:pt idx="5132">
                  <c:v>-1.2191803119416116</c:v>
                </c:pt>
                <c:pt idx="5133">
                  <c:v>-1.3201504591050837</c:v>
                </c:pt>
                <c:pt idx="5134">
                  <c:v>-1.3999121209099405</c:v>
                </c:pt>
                <c:pt idx="5135">
                  <c:v>-1.4618969398433432</c:v>
                </c:pt>
                <c:pt idx="5136">
                  <c:v>-1.6134007905856234</c:v>
                </c:pt>
                <c:pt idx="5137">
                  <c:v>-1.7507113400836636</c:v>
                </c:pt>
                <c:pt idx="5138">
                  <c:v>-1.8589868788904134</c:v>
                </c:pt>
                <c:pt idx="5139">
                  <c:v>-1.9423720865979812</c:v>
                </c:pt>
                <c:pt idx="5140">
                  <c:v>-1.8729050649872918</c:v>
                </c:pt>
                <c:pt idx="5141">
                  <c:v>-1.9418235179629948</c:v>
                </c:pt>
                <c:pt idx="5142">
                  <c:v>-2.1982156591099078</c:v>
                </c:pt>
                <c:pt idx="5143">
                  <c:v>-2.172718566612966</c:v>
                </c:pt>
                <c:pt idx="5144">
                  <c:v>-2.1288997918352588</c:v>
                </c:pt>
                <c:pt idx="5145">
                  <c:v>-2.2406551199315308</c:v>
                </c:pt>
                <c:pt idx="5146">
                  <c:v>-2.4191716040119564</c:v>
                </c:pt>
                <c:pt idx="5147">
                  <c:v>-2.1941952411399992</c:v>
                </c:pt>
                <c:pt idx="5148">
                  <c:v>-2.259002525378512</c:v>
                </c:pt>
                <c:pt idx="5149">
                  <c:v>-2.2432899111077114</c:v>
                </c:pt>
                <c:pt idx="5150">
                  <c:v>-2.2219727198135084</c:v>
                </c:pt>
                <c:pt idx="5151">
                  <c:v>-2.1869878011175796</c:v>
                </c:pt>
                <c:pt idx="5152">
                  <c:v>-2.1361161465291931</c:v>
                </c:pt>
                <c:pt idx="5153">
                  <c:v>-2.0463929070710534</c:v>
                </c:pt>
                <c:pt idx="5154">
                  <c:v>-2.0644340313075968</c:v>
                </c:pt>
                <c:pt idx="5155">
                  <c:v>-1.9983774325417063</c:v>
                </c:pt>
                <c:pt idx="5156">
                  <c:v>-2.0547860255524637</c:v>
                </c:pt>
                <c:pt idx="5157">
                  <c:v>-2.1796202931061259</c:v>
                </c:pt>
                <c:pt idx="5158">
                  <c:v>-2.1758650632033745</c:v>
                </c:pt>
                <c:pt idx="5159">
                  <c:v>-2.3844702929541075</c:v>
                </c:pt>
                <c:pt idx="5160">
                  <c:v>-2.4892415288506196</c:v>
                </c:pt>
                <c:pt idx="5161">
                  <c:v>-2.4659192074292502</c:v>
                </c:pt>
                <c:pt idx="5162">
                  <c:v>-2.2855035769295267</c:v>
                </c:pt>
                <c:pt idx="5163">
                  <c:v>-2.4548908898082558</c:v>
                </c:pt>
                <c:pt idx="5164">
                  <c:v>-2.639676223048053</c:v>
                </c:pt>
                <c:pt idx="5165">
                  <c:v>-2.3429319513626674</c:v>
                </c:pt>
                <c:pt idx="5166">
                  <c:v>-2.2217012223261512</c:v>
                </c:pt>
                <c:pt idx="5167">
                  <c:v>-2.2778396100144849</c:v>
                </c:pt>
                <c:pt idx="5168">
                  <c:v>-2.0986657829242521</c:v>
                </c:pt>
                <c:pt idx="5169">
                  <c:v>-2.208800579571931</c:v>
                </c:pt>
                <c:pt idx="5170">
                  <c:v>-2.2340766904661913</c:v>
                </c:pt>
                <c:pt idx="5171">
                  <c:v>-2.1399927180421163</c:v>
                </c:pt>
                <c:pt idx="5172">
                  <c:v>-2.1868743017035679</c:v>
                </c:pt>
                <c:pt idx="5173">
                  <c:v>-2.044146838003928</c:v>
                </c:pt>
                <c:pt idx="5174">
                  <c:v>-1.9514005145225723</c:v>
                </c:pt>
                <c:pt idx="5175">
                  <c:v>-1.9033528163563413</c:v>
                </c:pt>
                <c:pt idx="5176">
                  <c:v>-1.8418619792079982</c:v>
                </c:pt>
                <c:pt idx="5177">
                  <c:v>-1.7916235048965898</c:v>
                </c:pt>
                <c:pt idx="5178">
                  <c:v>-1.7935780640795889</c:v>
                </c:pt>
                <c:pt idx="5179">
                  <c:v>-1.8504759196739196</c:v>
                </c:pt>
                <c:pt idx="5180">
                  <c:v>-1.9468222331987175</c:v>
                </c:pt>
                <c:pt idx="5181">
                  <c:v>-2.0275361196672068</c:v>
                </c:pt>
                <c:pt idx="5182">
                  <c:v>-2.2408471657545532</c:v>
                </c:pt>
                <c:pt idx="5183">
                  <c:v>-2.0020419263891411</c:v>
                </c:pt>
                <c:pt idx="5184">
                  <c:v>-1.9568825173118347</c:v>
                </c:pt>
                <c:pt idx="5185">
                  <c:v>-2.0684945855633901</c:v>
                </c:pt>
                <c:pt idx="5186">
                  <c:v>-2.0901354900702938</c:v>
                </c:pt>
                <c:pt idx="5187">
                  <c:v>-2.268666989915348</c:v>
                </c:pt>
                <c:pt idx="5188">
                  <c:v>-2.2524285852236297</c:v>
                </c:pt>
                <c:pt idx="5189">
                  <c:v>-2.4550521637699863</c:v>
                </c:pt>
                <c:pt idx="5190">
                  <c:v>-2.4872169572771194</c:v>
                </c:pt>
                <c:pt idx="5191">
                  <c:v>-2.3364248002563666</c:v>
                </c:pt>
                <c:pt idx="5192">
                  <c:v>-2.2623920261099966</c:v>
                </c:pt>
                <c:pt idx="5193">
                  <c:v>-2.4570807643633175</c:v>
                </c:pt>
                <c:pt idx="5194">
                  <c:v>-2.552629761705739</c:v>
                </c:pt>
                <c:pt idx="5195">
                  <c:v>-2.8433678389504857</c:v>
                </c:pt>
                <c:pt idx="5196">
                  <c:v>-2.7429995936749982</c:v>
                </c:pt>
                <c:pt idx="5197">
                  <c:v>-2.8364422465343604</c:v>
                </c:pt>
                <c:pt idx="5198">
                  <c:v>-2.5153070176848611</c:v>
                </c:pt>
                <c:pt idx="5199">
                  <c:v>-2.4873010000548161</c:v>
                </c:pt>
                <c:pt idx="5200">
                  <c:v>-2.5806971445539091</c:v>
                </c:pt>
                <c:pt idx="5201">
                  <c:v>-2.402707626854113</c:v>
                </c:pt>
                <c:pt idx="5202">
                  <c:v>-2.3019976943467371</c:v>
                </c:pt>
                <c:pt idx="5203">
                  <c:v>-2.3852515033145267</c:v>
                </c:pt>
                <c:pt idx="5204">
                  <c:v>-2.4946808512970096</c:v>
                </c:pt>
                <c:pt idx="5205">
                  <c:v>-2.6091288939483976</c:v>
                </c:pt>
                <c:pt idx="5206">
                  <c:v>-2.8354109929994027</c:v>
                </c:pt>
                <c:pt idx="5207">
                  <c:v>-2.8074051531885615</c:v>
                </c:pt>
                <c:pt idx="5208">
                  <c:v>-2.7814174634829292</c:v>
                </c:pt>
                <c:pt idx="5209">
                  <c:v>-3.0946092628965114</c:v>
                </c:pt>
                <c:pt idx="5210">
                  <c:v>-3.1953090928505956</c:v>
                </c:pt>
                <c:pt idx="5211">
                  <c:v>-3.0588756909610249</c:v>
                </c:pt>
                <c:pt idx="5212">
                  <c:v>-3.0559219465224206</c:v>
                </c:pt>
                <c:pt idx="5213">
                  <c:v>-3.0516902189630737</c:v>
                </c:pt>
                <c:pt idx="5214">
                  <c:v>-2.9949726501774272</c:v>
                </c:pt>
                <c:pt idx="5215">
                  <c:v>-2.9193073976658801</c:v>
                </c:pt>
                <c:pt idx="5216">
                  <c:v>-2.931811925745484</c:v>
                </c:pt>
                <c:pt idx="5217">
                  <c:v>-2.9553569593478102</c:v>
                </c:pt>
                <c:pt idx="5218">
                  <c:v>-3.1655951571964245</c:v>
                </c:pt>
                <c:pt idx="5219">
                  <c:v>-3.0750354780246569</c:v>
                </c:pt>
                <c:pt idx="5220">
                  <c:v>-2.8000528258880433</c:v>
                </c:pt>
                <c:pt idx="5221">
                  <c:v>-2.860825330310385</c:v>
                </c:pt>
                <c:pt idx="5222">
                  <c:v>-2.8795544661574985</c:v>
                </c:pt>
                <c:pt idx="5223">
                  <c:v>-2.8265207386704962</c:v>
                </c:pt>
                <c:pt idx="5224">
                  <c:v>-2.7832584723019962</c:v>
                </c:pt>
                <c:pt idx="5225">
                  <c:v>-2.6938392025987974</c:v>
                </c:pt>
                <c:pt idx="5226">
                  <c:v>-2.5611142860190133</c:v>
                </c:pt>
                <c:pt idx="5227">
                  <c:v>-2.5186416286055695</c:v>
                </c:pt>
                <c:pt idx="5228">
                  <c:v>-2.5513140804414269</c:v>
                </c:pt>
                <c:pt idx="5229">
                  <c:v>-2.4109647962526104</c:v>
                </c:pt>
                <c:pt idx="5230">
                  <c:v>-2.3783806482807259</c:v>
                </c:pt>
                <c:pt idx="5231">
                  <c:v>-2.2362383771476293</c:v>
                </c:pt>
                <c:pt idx="5232">
                  <c:v>-2.1915881777561417</c:v>
                </c:pt>
                <c:pt idx="5233">
                  <c:v>-2.1191973849071393</c:v>
                </c:pt>
                <c:pt idx="5234">
                  <c:v>-2.0491568366249338</c:v>
                </c:pt>
                <c:pt idx="5235">
                  <c:v>-2.0555127492354575</c:v>
                </c:pt>
                <c:pt idx="5236">
                  <c:v>-2.1297586710283913</c:v>
                </c:pt>
                <c:pt idx="5237">
                  <c:v>-2.1102384831570893</c:v>
                </c:pt>
                <c:pt idx="5238">
                  <c:v>-2.0950680052369686</c:v>
                </c:pt>
                <c:pt idx="5239">
                  <c:v>-1.9814441193120531</c:v>
                </c:pt>
                <c:pt idx="5240">
                  <c:v>-2.0582961118981289</c:v>
                </c:pt>
                <c:pt idx="5241">
                  <c:v>-2.0733689314258834</c:v>
                </c:pt>
                <c:pt idx="5242">
                  <c:v>-2.2089676917925876</c:v>
                </c:pt>
                <c:pt idx="5243">
                  <c:v>-2.1300431061205396</c:v>
                </c:pt>
                <c:pt idx="5244">
                  <c:v>-2.2897247431935108</c:v>
                </c:pt>
                <c:pt idx="5245">
                  <c:v>-2.247592837642669</c:v>
                </c:pt>
                <c:pt idx="5246">
                  <c:v>-2.4044059853646358</c:v>
                </c:pt>
                <c:pt idx="5247">
                  <c:v>-2.3731699799277792</c:v>
                </c:pt>
                <c:pt idx="5248">
                  <c:v>-2.3665686802405017</c:v>
                </c:pt>
                <c:pt idx="5249">
                  <c:v>-2.4188562392964852</c:v>
                </c:pt>
                <c:pt idx="5250">
                  <c:v>-2.2537976552387979</c:v>
                </c:pt>
                <c:pt idx="5251">
                  <c:v>-2.4498770814663584</c:v>
                </c:pt>
                <c:pt idx="5252">
                  <c:v>-2.5514749773821834</c:v>
                </c:pt>
                <c:pt idx="5253">
                  <c:v>-2.5916506930673018</c:v>
                </c:pt>
                <c:pt idx="5254">
                  <c:v>-2.8211841053822506</c:v>
                </c:pt>
                <c:pt idx="5255">
                  <c:v>-2.9154799312019826</c:v>
                </c:pt>
                <c:pt idx="5256">
                  <c:v>-3.043289914515491</c:v>
                </c:pt>
                <c:pt idx="5257">
                  <c:v>-2.905139126677962</c:v>
                </c:pt>
                <c:pt idx="5258">
                  <c:v>-2.9203825324559447</c:v>
                </c:pt>
                <c:pt idx="5259">
                  <c:v>-2.9864190439721288</c:v>
                </c:pt>
                <c:pt idx="5260">
                  <c:v>-3.0336886034812109</c:v>
                </c:pt>
                <c:pt idx="5261">
                  <c:v>-2.9532426456353682</c:v>
                </c:pt>
                <c:pt idx="5262">
                  <c:v>-2.8065181662388219</c:v>
                </c:pt>
                <c:pt idx="5263">
                  <c:v>-2.6708867874779645</c:v>
                </c:pt>
                <c:pt idx="5264">
                  <c:v>-2.6609872223230946</c:v>
                </c:pt>
                <c:pt idx="5265">
                  <c:v>-2.6715125334162244</c:v>
                </c:pt>
                <c:pt idx="5266">
                  <c:v>-2.7081909193041391</c:v>
                </c:pt>
                <c:pt idx="5267">
                  <c:v>-3.02191155437845</c:v>
                </c:pt>
                <c:pt idx="5268">
                  <c:v>-3.0390972884632972</c:v>
                </c:pt>
                <c:pt idx="5269">
                  <c:v>-3.1951774763153407</c:v>
                </c:pt>
                <c:pt idx="5270">
                  <c:v>-3.1288290177129494</c:v>
                </c:pt>
                <c:pt idx="5271">
                  <c:v>-3.2334420095767515</c:v>
                </c:pt>
                <c:pt idx="5272">
                  <c:v>-3.2018949416209868</c:v>
                </c:pt>
                <c:pt idx="5273">
                  <c:v>-3.1679795739142924</c:v>
                </c:pt>
                <c:pt idx="5274">
                  <c:v>-3.2992370857982878</c:v>
                </c:pt>
                <c:pt idx="5275">
                  <c:v>-3.48745753098116</c:v>
                </c:pt>
                <c:pt idx="5276">
                  <c:v>-3.2682411507021429</c:v>
                </c:pt>
                <c:pt idx="5277">
                  <c:v>-3.0345311326714217</c:v>
                </c:pt>
                <c:pt idx="5278">
                  <c:v>-2.9317591930073457</c:v>
                </c:pt>
                <c:pt idx="5279">
                  <c:v>-2.9435566165283991</c:v>
                </c:pt>
                <c:pt idx="5280">
                  <c:v>-3.080096963605369</c:v>
                </c:pt>
                <c:pt idx="5281">
                  <c:v>-2.9982548703776191</c:v>
                </c:pt>
                <c:pt idx="5282">
                  <c:v>-3.0384200779248993</c:v>
                </c:pt>
                <c:pt idx="5283">
                  <c:v>-3.2456802480310607</c:v>
                </c:pt>
                <c:pt idx="5284">
                  <c:v>-3.250152629568861</c:v>
                </c:pt>
                <c:pt idx="5285">
                  <c:v>-2.9674336237400594</c:v>
                </c:pt>
                <c:pt idx="5286">
                  <c:v>-2.9878689747872262</c:v>
                </c:pt>
                <c:pt idx="5287">
                  <c:v>-2.9298958668431867</c:v>
                </c:pt>
                <c:pt idx="5288">
                  <c:v>-2.7215406595878844</c:v>
                </c:pt>
                <c:pt idx="5289">
                  <c:v>-2.5758240456754722</c:v>
                </c:pt>
                <c:pt idx="5290">
                  <c:v>-2.429412838616722</c:v>
                </c:pt>
                <c:pt idx="5291">
                  <c:v>-2.3934041056440387</c:v>
                </c:pt>
                <c:pt idx="5292">
                  <c:v>-2.3512785323165639</c:v>
                </c:pt>
                <c:pt idx="5293">
                  <c:v>-2.397868852294216</c:v>
                </c:pt>
                <c:pt idx="5294">
                  <c:v>-2.0799400780761172</c:v>
                </c:pt>
                <c:pt idx="5295">
                  <c:v>-1.903328014706626</c:v>
                </c:pt>
                <c:pt idx="5296">
                  <c:v>-2.0285269658988541</c:v>
                </c:pt>
                <c:pt idx="5297">
                  <c:v>-2.1781128441475115</c:v>
                </c:pt>
                <c:pt idx="5298">
                  <c:v>-2.1519842952186545</c:v>
                </c:pt>
                <c:pt idx="5299">
                  <c:v>-2.1029398090429048</c:v>
                </c:pt>
                <c:pt idx="5300">
                  <c:v>-2.0351322129656175</c:v>
                </c:pt>
                <c:pt idx="5301">
                  <c:v>-1.8346567812232359</c:v>
                </c:pt>
                <c:pt idx="5302">
                  <c:v>-1.727339983979798</c:v>
                </c:pt>
                <c:pt idx="5303">
                  <c:v>-1.7265219904209879</c:v>
                </c:pt>
                <c:pt idx="5304">
                  <c:v>-1.7133976120071122</c:v>
                </c:pt>
                <c:pt idx="5305">
                  <c:v>-1.8003413581401777</c:v>
                </c:pt>
                <c:pt idx="5306">
                  <c:v>-1.7929583649329839</c:v>
                </c:pt>
                <c:pt idx="5307">
                  <c:v>-1.7550455032098184</c:v>
                </c:pt>
                <c:pt idx="5308">
                  <c:v>-1.7727311856283257</c:v>
                </c:pt>
                <c:pt idx="5309">
                  <c:v>-1.830513807837842</c:v>
                </c:pt>
                <c:pt idx="5310">
                  <c:v>-1.6975898147212121</c:v>
                </c:pt>
                <c:pt idx="5311">
                  <c:v>-1.6662427811336966</c:v>
                </c:pt>
                <c:pt idx="5312">
                  <c:v>-1.7436984093572032</c:v>
                </c:pt>
                <c:pt idx="5313">
                  <c:v>-1.7223066102295617</c:v>
                </c:pt>
                <c:pt idx="5314">
                  <c:v>-1.6491893540074403</c:v>
                </c:pt>
                <c:pt idx="5315">
                  <c:v>-1.3792866450275909</c:v>
                </c:pt>
                <c:pt idx="5316">
                  <c:v>-1.2566438297653879</c:v>
                </c:pt>
                <c:pt idx="5317">
                  <c:v>-1.0992000768367849</c:v>
                </c:pt>
                <c:pt idx="5318">
                  <c:v>-0.99556643906693043</c:v>
                </c:pt>
                <c:pt idx="5319">
                  <c:v>-0.97498189387571677</c:v>
                </c:pt>
                <c:pt idx="5320">
                  <c:v>-0.92475211500754406</c:v>
                </c:pt>
                <c:pt idx="5321">
                  <c:v>-0.94480134459855458</c:v>
                </c:pt>
                <c:pt idx="5322">
                  <c:v>-0.96898601657593919</c:v>
                </c:pt>
                <c:pt idx="5323">
                  <c:v>-0.97789659370298032</c:v>
                </c:pt>
                <c:pt idx="5324">
                  <c:v>-1.0695066301068352</c:v>
                </c:pt>
                <c:pt idx="5325">
                  <c:v>-1.0395648379636127</c:v>
                </c:pt>
                <c:pt idx="5326">
                  <c:v>-1.0147352261145666</c:v>
                </c:pt>
                <c:pt idx="5327">
                  <c:v>-0.90935562057675501</c:v>
                </c:pt>
                <c:pt idx="5328">
                  <c:v>-0.91960432668955716</c:v>
                </c:pt>
                <c:pt idx="5329">
                  <c:v>-0.88177742010833315</c:v>
                </c:pt>
                <c:pt idx="5330">
                  <c:v>-0.81836547606652976</c:v>
                </c:pt>
                <c:pt idx="5331">
                  <c:v>-0.72011787083822887</c:v>
                </c:pt>
                <c:pt idx="5332">
                  <c:v>-0.82811600645378869</c:v>
                </c:pt>
                <c:pt idx="5333">
                  <c:v>-0.92912276972675045</c:v>
                </c:pt>
                <c:pt idx="5334">
                  <c:v>-0.90989718937007147</c:v>
                </c:pt>
                <c:pt idx="5335">
                  <c:v>-1.0038215927104515</c:v>
                </c:pt>
                <c:pt idx="5336">
                  <c:v>-1.0272800412483041</c:v>
                </c:pt>
                <c:pt idx="5337">
                  <c:v>-1.166071076685546</c:v>
                </c:pt>
                <c:pt idx="5338">
                  <c:v>-1.1808767528363628</c:v>
                </c:pt>
                <c:pt idx="5339">
                  <c:v>-1.2105969500422171</c:v>
                </c:pt>
                <c:pt idx="5340">
                  <c:v>-1.1568869215505435</c:v>
                </c:pt>
                <c:pt idx="5341">
                  <c:v>-1.160900276776502</c:v>
                </c:pt>
                <c:pt idx="5342">
                  <c:v>-1.187740051953768</c:v>
                </c:pt>
                <c:pt idx="5343">
                  <c:v>-1.1998257774422125</c:v>
                </c:pt>
                <c:pt idx="5344">
                  <c:v>-1.1920188515575094</c:v>
                </c:pt>
                <c:pt idx="5345">
                  <c:v>-1.1489846992171495</c:v>
                </c:pt>
                <c:pt idx="5346">
                  <c:v>-1.0336965984201389</c:v>
                </c:pt>
                <c:pt idx="5347">
                  <c:v>-1.0322401341535539</c:v>
                </c:pt>
                <c:pt idx="5348">
                  <c:v>-1.103044361344049</c:v>
                </c:pt>
                <c:pt idx="5349">
                  <c:v>-1.1681057571127367</c:v>
                </c:pt>
                <c:pt idx="5350">
                  <c:v>-1.2823653018877972</c:v>
                </c:pt>
                <c:pt idx="5351">
                  <c:v>-1.6105846927949632</c:v>
                </c:pt>
                <c:pt idx="5352">
                  <c:v>-1.6703704434676232</c:v>
                </c:pt>
                <c:pt idx="5353">
                  <c:v>-1.8428146742629019</c:v>
                </c:pt>
                <c:pt idx="5354">
                  <c:v>-2.111457724934696</c:v>
                </c:pt>
                <c:pt idx="5355">
                  <c:v>-2.0993947063418674</c:v>
                </c:pt>
                <c:pt idx="5356">
                  <c:v>-2.1208786889888067</c:v>
                </c:pt>
                <c:pt idx="5357">
                  <c:v>-2.2542248828951013</c:v>
                </c:pt>
                <c:pt idx="5358">
                  <c:v>-2.2846845024353111</c:v>
                </c:pt>
                <c:pt idx="5359">
                  <c:v>-2.397778291770392</c:v>
                </c:pt>
                <c:pt idx="5360">
                  <c:v>-2.3003195271639418</c:v>
                </c:pt>
                <c:pt idx="5361">
                  <c:v>-2.3395866864230976</c:v>
                </c:pt>
                <c:pt idx="5362">
                  <c:v>-2.321719148839565</c:v>
                </c:pt>
                <c:pt idx="5363">
                  <c:v>-2.4130033984888652</c:v>
                </c:pt>
                <c:pt idx="5364">
                  <c:v>-2.4181556258567536</c:v>
                </c:pt>
                <c:pt idx="5365">
                  <c:v>-2.3473758336282669</c:v>
                </c:pt>
                <c:pt idx="5366">
                  <c:v>-2.350390681402998</c:v>
                </c:pt>
                <c:pt idx="5367">
                  <c:v>-2.3103386635510361</c:v>
                </c:pt>
                <c:pt idx="5368">
                  <c:v>-2.2921887585014185</c:v>
                </c:pt>
                <c:pt idx="5369">
                  <c:v>-2.2645986123871524</c:v>
                </c:pt>
                <c:pt idx="5370">
                  <c:v>-2.1775470810032131</c:v>
                </c:pt>
                <c:pt idx="5371">
                  <c:v>-2.1714485922646531</c:v>
                </c:pt>
                <c:pt idx="5372">
                  <c:v>-2.2155434094734887</c:v>
                </c:pt>
                <c:pt idx="5373">
                  <c:v>-2.1969507796240326</c:v>
                </c:pt>
                <c:pt idx="5374">
                  <c:v>-2.257720887346498</c:v>
                </c:pt>
                <c:pt idx="5375">
                  <c:v>-2.3215617076992721</c:v>
                </c:pt>
                <c:pt idx="5376">
                  <c:v>-2.2868097372262555</c:v>
                </c:pt>
                <c:pt idx="5377">
                  <c:v>-2.2202029719542766</c:v>
                </c:pt>
                <c:pt idx="5378">
                  <c:v>-2.1204423911672219</c:v>
                </c:pt>
                <c:pt idx="5379">
                  <c:v>-2.1130553610959688</c:v>
                </c:pt>
                <c:pt idx="5380">
                  <c:v>-2.0847142401054617</c:v>
                </c:pt>
                <c:pt idx="5381">
                  <c:v>-2.1868525720710288</c:v>
                </c:pt>
                <c:pt idx="5382">
                  <c:v>-2.1486850514574125</c:v>
                </c:pt>
                <c:pt idx="5383">
                  <c:v>-2.1292925714576425</c:v>
                </c:pt>
                <c:pt idx="5384">
                  <c:v>-2.0042613439487105</c:v>
                </c:pt>
                <c:pt idx="5385">
                  <c:v>-1.9658056584694401</c:v>
                </c:pt>
                <c:pt idx="5386">
                  <c:v>-1.8264142937581289</c:v>
                </c:pt>
                <c:pt idx="5387">
                  <c:v>-1.705809655994853</c:v>
                </c:pt>
                <c:pt idx="5388">
                  <c:v>-1.7617804090052742</c:v>
                </c:pt>
                <c:pt idx="5389">
                  <c:v>-1.7775408865126219</c:v>
                </c:pt>
                <c:pt idx="5390">
                  <c:v>-1.8557611827886193</c:v>
                </c:pt>
                <c:pt idx="5391">
                  <c:v>-1.7696501012972201</c:v>
                </c:pt>
                <c:pt idx="5392">
                  <c:v>-1.764775807450095</c:v>
                </c:pt>
                <c:pt idx="5393">
                  <c:v>-1.6059948330290521</c:v>
                </c:pt>
                <c:pt idx="5394">
                  <c:v>-1.6080091793516278</c:v>
                </c:pt>
                <c:pt idx="5395">
                  <c:v>-1.6971844043460913</c:v>
                </c:pt>
                <c:pt idx="5396">
                  <c:v>-1.8260975961118926</c:v>
                </c:pt>
                <c:pt idx="5397">
                  <c:v>-1.8511783936459065</c:v>
                </c:pt>
                <c:pt idx="5398">
                  <c:v>-2.1513838568217918</c:v>
                </c:pt>
                <c:pt idx="5399">
                  <c:v>-2.2314948721110071</c:v>
                </c:pt>
                <c:pt idx="5400">
                  <c:v>-2.3111987152794495</c:v>
                </c:pt>
                <c:pt idx="5401">
                  <c:v>-2.6172343406170695</c:v>
                </c:pt>
                <c:pt idx="5402">
                  <c:v>-2.6721678992365261</c:v>
                </c:pt>
                <c:pt idx="5403">
                  <c:v>-2.5702568180834842</c:v>
                </c:pt>
                <c:pt idx="5404">
                  <c:v>-2.511656442183563</c:v>
                </c:pt>
                <c:pt idx="5405">
                  <c:v>-2.7140515592403056</c:v>
                </c:pt>
                <c:pt idx="5406">
                  <c:v>-2.9188299951764103</c:v>
                </c:pt>
                <c:pt idx="5407">
                  <c:v>-2.6465988921218999</c:v>
                </c:pt>
                <c:pt idx="5408">
                  <c:v>-2.6333407913214963</c:v>
                </c:pt>
                <c:pt idx="5409">
                  <c:v>-2.6612389886908221</c:v>
                </c:pt>
                <c:pt idx="5410">
                  <c:v>-2.7023597165034547</c:v>
                </c:pt>
                <c:pt idx="5411">
                  <c:v>-2.5356019297151993</c:v>
                </c:pt>
                <c:pt idx="5412">
                  <c:v>-2.6542910200133556</c:v>
                </c:pt>
                <c:pt idx="5413">
                  <c:v>-2.693377555282523</c:v>
                </c:pt>
                <c:pt idx="5414">
                  <c:v>-2.7869632336866172</c:v>
                </c:pt>
                <c:pt idx="5415">
                  <c:v>-2.6236842867937922</c:v>
                </c:pt>
                <c:pt idx="5416">
                  <c:v>-2.7007427552948551</c:v>
                </c:pt>
                <c:pt idx="5417">
                  <c:v>-2.7983968124999494</c:v>
                </c:pt>
                <c:pt idx="5418">
                  <c:v>-2.7142217731357858</c:v>
                </c:pt>
                <c:pt idx="5419">
                  <c:v>-2.5571580700754897</c:v>
                </c:pt>
                <c:pt idx="5420">
                  <c:v>-2.2741117024565081</c:v>
                </c:pt>
                <c:pt idx="5421">
                  <c:v>-2.357931180174639</c:v>
                </c:pt>
                <c:pt idx="5422">
                  <c:v>-2.5107875132242867</c:v>
                </c:pt>
                <c:pt idx="5423">
                  <c:v>-2.4745063275452428</c:v>
                </c:pt>
                <c:pt idx="5424">
                  <c:v>-2.4253008575745096</c:v>
                </c:pt>
                <c:pt idx="5425">
                  <c:v>-2.637726404881084</c:v>
                </c:pt>
                <c:pt idx="5426">
                  <c:v>-2.7142283935450289</c:v>
                </c:pt>
                <c:pt idx="5427">
                  <c:v>-2.6357297568173785</c:v>
                </c:pt>
                <c:pt idx="5428">
                  <c:v>-2.5499372627118526</c:v>
                </c:pt>
                <c:pt idx="5429">
                  <c:v>-2.5668672124658034</c:v>
                </c:pt>
                <c:pt idx="5430">
                  <c:v>-2.7085456310171758</c:v>
                </c:pt>
                <c:pt idx="5431">
                  <c:v>-2.6334244623353658</c:v>
                </c:pt>
                <c:pt idx="5432">
                  <c:v>-2.8342264886558182</c:v>
                </c:pt>
                <c:pt idx="5433">
                  <c:v>-3.0594271316837798</c:v>
                </c:pt>
                <c:pt idx="5434">
                  <c:v>-3.0821267758076889</c:v>
                </c:pt>
                <c:pt idx="5435">
                  <c:v>-3.1055908020371441</c:v>
                </c:pt>
                <c:pt idx="5436">
                  <c:v>-3.0493038443490339</c:v>
                </c:pt>
                <c:pt idx="5437">
                  <c:v>-2.9176808386220165</c:v>
                </c:pt>
                <c:pt idx="5438">
                  <c:v>-2.9237049499316154</c:v>
                </c:pt>
                <c:pt idx="5439">
                  <c:v>-2.9933988871043113</c:v>
                </c:pt>
                <c:pt idx="5440">
                  <c:v>-2.8051263877769648</c:v>
                </c:pt>
                <c:pt idx="5441">
                  <c:v>-2.8661611672686584</c:v>
                </c:pt>
                <c:pt idx="5442">
                  <c:v>-2.9759815636464046</c:v>
                </c:pt>
                <c:pt idx="5443">
                  <c:v>-2.7532088063092921</c:v>
                </c:pt>
                <c:pt idx="5444">
                  <c:v>-2.6209009530736251</c:v>
                </c:pt>
                <c:pt idx="5445">
                  <c:v>-2.4396875727042011</c:v>
                </c:pt>
                <c:pt idx="5446">
                  <c:v>-2.3833412407479857</c:v>
                </c:pt>
                <c:pt idx="5447">
                  <c:v>-2.2807605466859946</c:v>
                </c:pt>
                <c:pt idx="5448">
                  <c:v>-2.374391101397697</c:v>
                </c:pt>
                <c:pt idx="5449">
                  <c:v>-2.3644524285683488</c:v>
                </c:pt>
                <c:pt idx="5450">
                  <c:v>-2.2516619377291409</c:v>
                </c:pt>
                <c:pt idx="5451">
                  <c:v>-2.2013725512045261</c:v>
                </c:pt>
                <c:pt idx="5452">
                  <c:v>-2.0908934511131418</c:v>
                </c:pt>
                <c:pt idx="5453">
                  <c:v>-2.1820207168492893</c:v>
                </c:pt>
                <c:pt idx="5454">
                  <c:v>-2.3907981218735945</c:v>
                </c:pt>
                <c:pt idx="5455">
                  <c:v>-2.5067922451764013</c:v>
                </c:pt>
                <c:pt idx="5456">
                  <c:v>-2.4079520146175444</c:v>
                </c:pt>
                <c:pt idx="5457">
                  <c:v>-2.3798013007433463</c:v>
                </c:pt>
                <c:pt idx="5458">
                  <c:v>-2.2693989789488507</c:v>
                </c:pt>
                <c:pt idx="5459">
                  <c:v>-1.7913349409425812</c:v>
                </c:pt>
                <c:pt idx="5460">
                  <c:v>-1.5367481840291968</c:v>
                </c:pt>
                <c:pt idx="5461">
                  <c:v>-1.4438240623662513</c:v>
                </c:pt>
                <c:pt idx="5462">
                  <c:v>-1.557973690641733</c:v>
                </c:pt>
                <c:pt idx="5463">
                  <c:v>-1.5403747972634134</c:v>
                </c:pt>
                <c:pt idx="5464">
                  <c:v>-1.5315558302157639</c:v>
                </c:pt>
                <c:pt idx="5465">
                  <c:v>-1.6325692781579635</c:v>
                </c:pt>
                <c:pt idx="5466">
                  <c:v>-1.6520359244448051</c:v>
                </c:pt>
                <c:pt idx="5467">
                  <c:v>-1.4918918171752944</c:v>
                </c:pt>
                <c:pt idx="5468">
                  <c:v>-1.5408686149981821</c:v>
                </c:pt>
                <c:pt idx="5469">
                  <c:v>-1.5672898458087925</c:v>
                </c:pt>
                <c:pt idx="5470">
                  <c:v>-1.521512358019814</c:v>
                </c:pt>
                <c:pt idx="5471">
                  <c:v>-1.4222664669985874</c:v>
                </c:pt>
                <c:pt idx="5472">
                  <c:v>-1.344787583377435</c:v>
                </c:pt>
                <c:pt idx="5473">
                  <c:v>-1.2769351882893134</c:v>
                </c:pt>
                <c:pt idx="5474">
                  <c:v>-1.183243932355061</c:v>
                </c:pt>
                <c:pt idx="5475">
                  <c:v>-0.96161686059836893</c:v>
                </c:pt>
                <c:pt idx="5476">
                  <c:v>-0.79693123018144862</c:v>
                </c:pt>
                <c:pt idx="5477">
                  <c:v>-0.77050448828620621</c:v>
                </c:pt>
                <c:pt idx="5478">
                  <c:v>-0.71810954796898963</c:v>
                </c:pt>
                <c:pt idx="5479">
                  <c:v>-0.57523287961306913</c:v>
                </c:pt>
                <c:pt idx="5480">
                  <c:v>-0.30337588426974182</c:v>
                </c:pt>
                <c:pt idx="5481">
                  <c:v>-0.10523493434189631</c:v>
                </c:pt>
                <c:pt idx="5482">
                  <c:v>-0.20569740292509411</c:v>
                </c:pt>
                <c:pt idx="5483">
                  <c:v>-0.28437256385144816</c:v>
                </c:pt>
                <c:pt idx="5484">
                  <c:v>-0.27725616897011268</c:v>
                </c:pt>
                <c:pt idx="5485">
                  <c:v>-0.4070086613530256</c:v>
                </c:pt>
                <c:pt idx="5486">
                  <c:v>-0.40186741348631572</c:v>
                </c:pt>
                <c:pt idx="5487">
                  <c:v>-0.51397201588655173</c:v>
                </c:pt>
                <c:pt idx="5488">
                  <c:v>-0.52455020098974026</c:v>
                </c:pt>
                <c:pt idx="5489">
                  <c:v>-0.63136873810843608</c:v>
                </c:pt>
                <c:pt idx="5490">
                  <c:v>-0.52375647835470285</c:v>
                </c:pt>
                <c:pt idx="5491">
                  <c:v>-0.43212113326428264</c:v>
                </c:pt>
                <c:pt idx="5492">
                  <c:v>-0.40640123924615273</c:v>
                </c:pt>
                <c:pt idx="5493">
                  <c:v>-0.37408020925396829</c:v>
                </c:pt>
                <c:pt idx="5494">
                  <c:v>-0.25448056834035077</c:v>
                </c:pt>
                <c:pt idx="5495">
                  <c:v>-0.11120072067485112</c:v>
                </c:pt>
                <c:pt idx="5496">
                  <c:v>-5.8087664685513414E-2</c:v>
                </c:pt>
                <c:pt idx="5497">
                  <c:v>1.3060079193316891E-2</c:v>
                </c:pt>
                <c:pt idx="5498">
                  <c:v>-0.14220656252245054</c:v>
                </c:pt>
                <c:pt idx="5499">
                  <c:v>-0.28572630684872669</c:v>
                </c:pt>
                <c:pt idx="5500">
                  <c:v>-0.13553886917997168</c:v>
                </c:pt>
                <c:pt idx="5501">
                  <c:v>-0.13961279169932519</c:v>
                </c:pt>
                <c:pt idx="5502">
                  <c:v>-0.32249944099062655</c:v>
                </c:pt>
                <c:pt idx="5503">
                  <c:v>-0.48135999546004787</c:v>
                </c:pt>
                <c:pt idx="5504">
                  <c:v>-0.49446292239752671</c:v>
                </c:pt>
                <c:pt idx="5505">
                  <c:v>-0.52185497058949115</c:v>
                </c:pt>
                <c:pt idx="5506">
                  <c:v>-0.5730058221028177</c:v>
                </c:pt>
                <c:pt idx="5507">
                  <c:v>-0.55306452861380151</c:v>
                </c:pt>
                <c:pt idx="5508">
                  <c:v>-0.49801712892148609</c:v>
                </c:pt>
                <c:pt idx="5509">
                  <c:v>-0.32681633535264926</c:v>
                </c:pt>
                <c:pt idx="5510">
                  <c:v>-0.20404699094843226</c:v>
                </c:pt>
                <c:pt idx="5511">
                  <c:v>-0.34871196510326724</c:v>
                </c:pt>
                <c:pt idx="5512">
                  <c:v>-0.33368631421835171</c:v>
                </c:pt>
                <c:pt idx="5513">
                  <c:v>-0.47015198576031153</c:v>
                </c:pt>
                <c:pt idx="5514">
                  <c:v>-0.50872125363195719</c:v>
                </c:pt>
                <c:pt idx="5515">
                  <c:v>-0.38924126558239447</c:v>
                </c:pt>
                <c:pt idx="5516">
                  <c:v>-0.44973113636637796</c:v>
                </c:pt>
                <c:pt idx="5517">
                  <c:v>-0.31695299372390717</c:v>
                </c:pt>
                <c:pt idx="5518">
                  <c:v>-0.20585641440737637</c:v>
                </c:pt>
                <c:pt idx="5519">
                  <c:v>3.7187655431127738E-2</c:v>
                </c:pt>
                <c:pt idx="5520">
                  <c:v>0.1473521677732034</c:v>
                </c:pt>
                <c:pt idx="5521">
                  <c:v>0.4130911102776349</c:v>
                </c:pt>
                <c:pt idx="5522">
                  <c:v>0.87352103215537014</c:v>
                </c:pt>
                <c:pt idx="5523">
                  <c:v>0.9533967022938229</c:v>
                </c:pt>
                <c:pt idx="5524">
                  <c:v>1.1209799585296591</c:v>
                </c:pt>
                <c:pt idx="5525">
                  <c:v>1.3858473351056815</c:v>
                </c:pt>
                <c:pt idx="5526">
                  <c:v>1.6351464620764988</c:v>
                </c:pt>
                <c:pt idx="5527">
                  <c:v>1.7281229662399009</c:v>
                </c:pt>
                <c:pt idx="5528">
                  <c:v>1.7306311043352038</c:v>
                </c:pt>
                <c:pt idx="5529">
                  <c:v>1.7906897037561877</c:v>
                </c:pt>
                <c:pt idx="5530">
                  <c:v>1.969838395156291</c:v>
                </c:pt>
                <c:pt idx="5531">
                  <c:v>2.1657889918715307</c:v>
                </c:pt>
                <c:pt idx="5532">
                  <c:v>2.3173347663357107</c:v>
                </c:pt>
                <c:pt idx="5533">
                  <c:v>2.4888324070431542</c:v>
                </c:pt>
                <c:pt idx="5534">
                  <c:v>2.5854987641034799</c:v>
                </c:pt>
                <c:pt idx="5535">
                  <c:v>2.7233648774395465</c:v>
                </c:pt>
                <c:pt idx="5536">
                  <c:v>2.9108260988342525</c:v>
                </c:pt>
                <c:pt idx="5537">
                  <c:v>2.8076871292375722</c:v>
                </c:pt>
                <c:pt idx="5538">
                  <c:v>2.8487214624265769</c:v>
                </c:pt>
                <c:pt idx="5539">
                  <c:v>2.9761988613431147</c:v>
                </c:pt>
                <c:pt idx="5540">
                  <c:v>3.0661747553779586</c:v>
                </c:pt>
                <c:pt idx="5541">
                  <c:v>3.0247568781019778</c:v>
                </c:pt>
                <c:pt idx="5542">
                  <c:v>3.0158351740377958</c:v>
                </c:pt>
                <c:pt idx="5543">
                  <c:v>2.9950537035551852</c:v>
                </c:pt>
                <c:pt idx="5544">
                  <c:v>2.9004416811471598</c:v>
                </c:pt>
                <c:pt idx="5545">
                  <c:v>2.830647523157038</c:v>
                </c:pt>
                <c:pt idx="5546">
                  <c:v>2.8375950980362386</c:v>
                </c:pt>
                <c:pt idx="5547">
                  <c:v>2.5824136227466381</c:v>
                </c:pt>
                <c:pt idx="5548">
                  <c:v>2.5754950584262484</c:v>
                </c:pt>
                <c:pt idx="5549">
                  <c:v>2.567358739296842</c:v>
                </c:pt>
                <c:pt idx="5550">
                  <c:v>2.4486897559105323</c:v>
                </c:pt>
                <c:pt idx="5551">
                  <c:v>2.3607944187464547</c:v>
                </c:pt>
                <c:pt idx="5552">
                  <c:v>2.4620682228889996</c:v>
                </c:pt>
                <c:pt idx="5553">
                  <c:v>2.5425872194036181</c:v>
                </c:pt>
                <c:pt idx="5554">
                  <c:v>2.6736644637928197</c:v>
                </c:pt>
                <c:pt idx="5555">
                  <c:v>2.5347227963418493</c:v>
                </c:pt>
                <c:pt idx="5556">
                  <c:v>2.4493928861538947</c:v>
                </c:pt>
                <c:pt idx="5557">
                  <c:v>2.2784850101394856</c:v>
                </c:pt>
                <c:pt idx="5558">
                  <c:v>2.2340064125259631</c:v>
                </c:pt>
                <c:pt idx="5559">
                  <c:v>2.0970799594615492</c:v>
                </c:pt>
                <c:pt idx="5560">
                  <c:v>1.8741706969132947</c:v>
                </c:pt>
                <c:pt idx="5561">
                  <c:v>1.8585309992884265</c:v>
                </c:pt>
                <c:pt idx="5562">
                  <c:v>1.7452742040867413</c:v>
                </c:pt>
                <c:pt idx="5563">
                  <c:v>1.6956947688012087</c:v>
                </c:pt>
                <c:pt idx="5564">
                  <c:v>1.602250187200702</c:v>
                </c:pt>
                <c:pt idx="5565">
                  <c:v>1.5815364384502593</c:v>
                </c:pt>
                <c:pt idx="5566">
                  <c:v>1.4466360404276206</c:v>
                </c:pt>
                <c:pt idx="5567">
                  <c:v>1.3165030701217091</c:v>
                </c:pt>
                <c:pt idx="5568">
                  <c:v>1.1989551066686628</c:v>
                </c:pt>
                <c:pt idx="5569">
                  <c:v>1.3708234598494022</c:v>
                </c:pt>
                <c:pt idx="5570">
                  <c:v>1.2687772757737195</c:v>
                </c:pt>
                <c:pt idx="5571">
                  <c:v>1.074062750267186</c:v>
                </c:pt>
                <c:pt idx="5572">
                  <c:v>1.0398210324226049</c:v>
                </c:pt>
                <c:pt idx="5573">
                  <c:v>1.112556611364379</c:v>
                </c:pt>
                <c:pt idx="5574">
                  <c:v>1.1055217058764917</c:v>
                </c:pt>
                <c:pt idx="5575">
                  <c:v>1.0333842801711666</c:v>
                </c:pt>
                <c:pt idx="5576">
                  <c:v>0.99480476387711325</c:v>
                </c:pt>
                <c:pt idx="5577">
                  <c:v>0.87466523109943006</c:v>
                </c:pt>
                <c:pt idx="5578">
                  <c:v>0.72329181280857524</c:v>
                </c:pt>
                <c:pt idx="5579">
                  <c:v>0.55607158443188798</c:v>
                </c:pt>
                <c:pt idx="5580">
                  <c:v>0.47311487270839103</c:v>
                </c:pt>
                <c:pt idx="5581">
                  <c:v>0.41772205701202036</c:v>
                </c:pt>
                <c:pt idx="5582">
                  <c:v>0.39629622213985366</c:v>
                </c:pt>
                <c:pt idx="5583">
                  <c:v>0.29711235893739668</c:v>
                </c:pt>
                <c:pt idx="5584">
                  <c:v>0.16653461501838684</c:v>
                </c:pt>
                <c:pt idx="5585">
                  <c:v>-5.9212556665306657E-2</c:v>
                </c:pt>
                <c:pt idx="5586">
                  <c:v>-0.12030345058803116</c:v>
                </c:pt>
                <c:pt idx="5587">
                  <c:v>-0.16883161862948148</c:v>
                </c:pt>
                <c:pt idx="5588">
                  <c:v>-0.38379851675987742</c:v>
                </c:pt>
                <c:pt idx="5589">
                  <c:v>-0.42324216377958596</c:v>
                </c:pt>
                <c:pt idx="5590">
                  <c:v>-0.49785546078745896</c:v>
                </c:pt>
                <c:pt idx="5591">
                  <c:v>-0.65414874484214636</c:v>
                </c:pt>
                <c:pt idx="5592">
                  <c:v>-0.64504691721331187</c:v>
                </c:pt>
                <c:pt idx="5593">
                  <c:v>-0.62313744120823067</c:v>
                </c:pt>
                <c:pt idx="5594">
                  <c:v>-0.81191291491285222</c:v>
                </c:pt>
                <c:pt idx="5595">
                  <c:v>-0.90281689984157598</c:v>
                </c:pt>
                <c:pt idx="5596">
                  <c:v>-1.2302531302323696</c:v>
                </c:pt>
                <c:pt idx="5597">
                  <c:v>-1.191678187918138</c:v>
                </c:pt>
                <c:pt idx="5598">
                  <c:v>-1.187299564223355</c:v>
                </c:pt>
                <c:pt idx="5599">
                  <c:v>-1.5038103917403531</c:v>
                </c:pt>
                <c:pt idx="5600">
                  <c:v>-1.6450876735572812</c:v>
                </c:pt>
                <c:pt idx="5601">
                  <c:v>-1.8199022329139316</c:v>
                </c:pt>
                <c:pt idx="5602">
                  <c:v>-1.9873429488276502</c:v>
                </c:pt>
                <c:pt idx="5603">
                  <c:v>-1.9117791247537745</c:v>
                </c:pt>
                <c:pt idx="5604">
                  <c:v>-2.2828416085530581</c:v>
                </c:pt>
                <c:pt idx="5605">
                  <c:v>-2.0563776105624836</c:v>
                </c:pt>
                <c:pt idx="5606">
                  <c:v>-1.8021601701970926</c:v>
                </c:pt>
                <c:pt idx="5607">
                  <c:v>-1.8145249593691615</c:v>
                </c:pt>
                <c:pt idx="5608">
                  <c:v>-2.0804246068845456</c:v>
                </c:pt>
                <c:pt idx="5609">
                  <c:v>-2.1551971331682709</c:v>
                </c:pt>
                <c:pt idx="5610">
                  <c:v>-2.0108564300856795</c:v>
                </c:pt>
                <c:pt idx="5611">
                  <c:v>-1.7346850990734808</c:v>
                </c:pt>
                <c:pt idx="5612">
                  <c:v>-1.7627127781878889</c:v>
                </c:pt>
                <c:pt idx="5613">
                  <c:v>-1.8050732754746404</c:v>
                </c:pt>
                <c:pt idx="5614">
                  <c:v>-2.0972640926570421</c:v>
                </c:pt>
                <c:pt idx="5615">
                  <c:v>-2.4036776013590981</c:v>
                </c:pt>
                <c:pt idx="5616">
                  <c:v>-2.320341723573593</c:v>
                </c:pt>
                <c:pt idx="5617">
                  <c:v>-2.6050024644391168</c:v>
                </c:pt>
                <c:pt idx="5618">
                  <c:v>-2.6174650731254108</c:v>
                </c:pt>
                <c:pt idx="5619">
                  <c:v>-2.4169750432496802</c:v>
                </c:pt>
                <c:pt idx="5620">
                  <c:v>-2.3791507005632235</c:v>
                </c:pt>
                <c:pt idx="5621">
                  <c:v>-2.734494018646624</c:v>
                </c:pt>
                <c:pt idx="5622">
                  <c:v>-3.1066544882415044</c:v>
                </c:pt>
                <c:pt idx="5623">
                  <c:v>-3.2572996802472516</c:v>
                </c:pt>
                <c:pt idx="5624">
                  <c:v>-3.4753664935556872</c:v>
                </c:pt>
                <c:pt idx="5625">
                  <c:v>-3.4123616703526207</c:v>
                </c:pt>
                <c:pt idx="5626">
                  <c:v>-3.483620923186419</c:v>
                </c:pt>
                <c:pt idx="5627">
                  <c:v>-3.0942639560389908</c:v>
                </c:pt>
                <c:pt idx="5628">
                  <c:v>-3.0125758331364434</c:v>
                </c:pt>
                <c:pt idx="5629">
                  <c:v>-3.1261516897233266</c:v>
                </c:pt>
                <c:pt idx="5630">
                  <c:v>-3.3449019988248621</c:v>
                </c:pt>
                <c:pt idx="5631">
                  <c:v>-3.4468366991494337</c:v>
                </c:pt>
                <c:pt idx="5632">
                  <c:v>-3.7942997675728027</c:v>
                </c:pt>
                <c:pt idx="5633">
                  <c:v>-3.5510616132144328</c:v>
                </c:pt>
                <c:pt idx="5634">
                  <c:v>-3.4922253974261834</c:v>
                </c:pt>
                <c:pt idx="5635">
                  <c:v>-3.1561681885481097</c:v>
                </c:pt>
                <c:pt idx="5636">
                  <c:v>-3.107279153107954</c:v>
                </c:pt>
                <c:pt idx="5637">
                  <c:v>-3.2615594369853018</c:v>
                </c:pt>
                <c:pt idx="5638">
                  <c:v>-3.2883364557202222</c:v>
                </c:pt>
                <c:pt idx="5639">
                  <c:v>-3.3649083355579319</c:v>
                </c:pt>
                <c:pt idx="5640">
                  <c:v>-3.1637544291904534</c:v>
                </c:pt>
                <c:pt idx="5641">
                  <c:v>-3.0334926642543101</c:v>
                </c:pt>
                <c:pt idx="5642">
                  <c:v>-2.8803312624781499</c:v>
                </c:pt>
                <c:pt idx="5643">
                  <c:v>-3.0384800268800807</c:v>
                </c:pt>
                <c:pt idx="5644">
                  <c:v>-2.9364541155424315</c:v>
                </c:pt>
                <c:pt idx="5645">
                  <c:v>-2.7952494883141816</c:v>
                </c:pt>
                <c:pt idx="5646">
                  <c:v>-3.0143110720207233</c:v>
                </c:pt>
                <c:pt idx="5647">
                  <c:v>-3.1382459879877493</c:v>
                </c:pt>
                <c:pt idx="5648">
                  <c:v>-3.097044246537358</c:v>
                </c:pt>
                <c:pt idx="5649">
                  <c:v>-3.4252991036845133</c:v>
                </c:pt>
                <c:pt idx="5650">
                  <c:v>-3.5940779072640101</c:v>
                </c:pt>
                <c:pt idx="5651">
                  <c:v>-3.5662348058963484</c:v>
                </c:pt>
                <c:pt idx="5652">
                  <c:v>-3.7341706462702327</c:v>
                </c:pt>
                <c:pt idx="5653">
                  <c:v>-4.1797558052400685</c:v>
                </c:pt>
                <c:pt idx="5654">
                  <c:v>-4.228875914920013</c:v>
                </c:pt>
                <c:pt idx="5655">
                  <c:v>-4.3978827853075799</c:v>
                </c:pt>
                <c:pt idx="5656">
                  <c:v>-4.2374848410292119</c:v>
                </c:pt>
                <c:pt idx="5657">
                  <c:v>-4.2811721686849014</c:v>
                </c:pt>
                <c:pt idx="5658">
                  <c:v>-4.1944329751120994</c:v>
                </c:pt>
                <c:pt idx="5659">
                  <c:v>-4.0302643160147422</c:v>
                </c:pt>
                <c:pt idx="5660">
                  <c:v>-4.3101228354729564</c:v>
                </c:pt>
                <c:pt idx="5661">
                  <c:v>-4.5196122358462691</c:v>
                </c:pt>
                <c:pt idx="5662">
                  <c:v>-4.6404718049030542</c:v>
                </c:pt>
                <c:pt idx="5663">
                  <c:v>-4.6969391976653947</c:v>
                </c:pt>
                <c:pt idx="5664">
                  <c:v>-4.9173682343503007</c:v>
                </c:pt>
                <c:pt idx="5665">
                  <c:v>-5.1311722801811621</c:v>
                </c:pt>
                <c:pt idx="5666">
                  <c:v>-5.1163385949816629</c:v>
                </c:pt>
                <c:pt idx="5667">
                  <c:v>-5.3527153047859191</c:v>
                </c:pt>
                <c:pt idx="5668">
                  <c:v>-5.5112290895379088</c:v>
                </c:pt>
                <c:pt idx="5669">
                  <c:v>-5.366337296659724</c:v>
                </c:pt>
                <c:pt idx="5670">
                  <c:v>-5.1007174363332402</c:v>
                </c:pt>
                <c:pt idx="5671">
                  <c:v>-5.2526468777814461</c:v>
                </c:pt>
                <c:pt idx="5672">
                  <c:v>-5.5264928397784603</c:v>
                </c:pt>
                <c:pt idx="5673">
                  <c:v>-5.3198949668146671</c:v>
                </c:pt>
                <c:pt idx="5674">
                  <c:v>-5.2135859224571259</c:v>
                </c:pt>
                <c:pt idx="5675">
                  <c:v>-5.3034191160926625</c:v>
                </c:pt>
                <c:pt idx="5676">
                  <c:v>-5.4274242623871372</c:v>
                </c:pt>
                <c:pt idx="5677">
                  <c:v>-5.5876867572835156</c:v>
                </c:pt>
                <c:pt idx="5678">
                  <c:v>-5.5933170157148417</c:v>
                </c:pt>
                <c:pt idx="5679">
                  <c:v>-5.7561613786973771</c:v>
                </c:pt>
                <c:pt idx="5680">
                  <c:v>-5.5265390694597922</c:v>
                </c:pt>
                <c:pt idx="5681">
                  <c:v>-5.1299909967393402</c:v>
                </c:pt>
                <c:pt idx="5682">
                  <c:v>-5.1101178373197289</c:v>
                </c:pt>
                <c:pt idx="5683">
                  <c:v>-4.5343538543250235</c:v>
                </c:pt>
                <c:pt idx="5684">
                  <c:v>-4.5661184049102843</c:v>
                </c:pt>
                <c:pt idx="5685">
                  <c:v>-4.2523548534345794</c:v>
                </c:pt>
                <c:pt idx="5686">
                  <c:v>-4.1658071986865632</c:v>
                </c:pt>
                <c:pt idx="5687">
                  <c:v>-4.0411293027439008</c:v>
                </c:pt>
                <c:pt idx="5688">
                  <c:v>-4.0996549466970214</c:v>
                </c:pt>
                <c:pt idx="5689">
                  <c:v>-4.190477340413592</c:v>
                </c:pt>
                <c:pt idx="5690">
                  <c:v>-4.1235483884702671</c:v>
                </c:pt>
                <c:pt idx="5691">
                  <c:v>-4.0929462494068849</c:v>
                </c:pt>
                <c:pt idx="5692">
                  <c:v>-4.0368070496127508</c:v>
                </c:pt>
                <c:pt idx="5693">
                  <c:v>-4.32378250385222</c:v>
                </c:pt>
                <c:pt idx="5694">
                  <c:v>-4.117269499381119</c:v>
                </c:pt>
                <c:pt idx="5695">
                  <c:v>-4.0459685884200987</c:v>
                </c:pt>
                <c:pt idx="5696">
                  <c:v>-4.0024403481397934</c:v>
                </c:pt>
                <c:pt idx="5697">
                  <c:v>-3.7132212310101198</c:v>
                </c:pt>
                <c:pt idx="5698">
                  <c:v>-3.6218291171127275</c:v>
                </c:pt>
                <c:pt idx="5699">
                  <c:v>-3.6326073720720857</c:v>
                </c:pt>
                <c:pt idx="5700">
                  <c:v>-3.8117654756863177</c:v>
                </c:pt>
                <c:pt idx="5701">
                  <c:v>-3.9173505883813577</c:v>
                </c:pt>
                <c:pt idx="5702">
                  <c:v>-4.0570831827525655</c:v>
                </c:pt>
                <c:pt idx="5703">
                  <c:v>-3.9775860564049959</c:v>
                </c:pt>
                <c:pt idx="5704">
                  <c:v>-4.0106723755302252</c:v>
                </c:pt>
                <c:pt idx="5705">
                  <c:v>-3.7155165126391458</c:v>
                </c:pt>
                <c:pt idx="5706">
                  <c:v>-3.6157812234629869</c:v>
                </c:pt>
                <c:pt idx="5707">
                  <c:v>-3.5661321220700386</c:v>
                </c:pt>
                <c:pt idx="5708">
                  <c:v>-3.6454543092376839</c:v>
                </c:pt>
                <c:pt idx="5709">
                  <c:v>-3.5211047935174702</c:v>
                </c:pt>
                <c:pt idx="5710">
                  <c:v>-3.147585051922595</c:v>
                </c:pt>
                <c:pt idx="5711">
                  <c:v>-3.0988651444035771</c:v>
                </c:pt>
                <c:pt idx="5712">
                  <c:v>-3.043229823590242</c:v>
                </c:pt>
                <c:pt idx="5713">
                  <c:v>-3.2436040101570187</c:v>
                </c:pt>
                <c:pt idx="5714">
                  <c:v>-2.8519210606494036</c:v>
                </c:pt>
                <c:pt idx="5715">
                  <c:v>-2.7680584974472002</c:v>
                </c:pt>
                <c:pt idx="5716">
                  <c:v>-2.7197696656059915</c:v>
                </c:pt>
                <c:pt idx="5717">
                  <c:v>-2.6158708142328431</c:v>
                </c:pt>
                <c:pt idx="5718">
                  <c:v>-2.746540592526705</c:v>
                </c:pt>
                <c:pt idx="5719">
                  <c:v>-2.7782702216469048</c:v>
                </c:pt>
                <c:pt idx="5720">
                  <c:v>-2.8731522503261768</c:v>
                </c:pt>
                <c:pt idx="5721">
                  <c:v>-2.8099693560846108</c:v>
                </c:pt>
                <c:pt idx="5722">
                  <c:v>-2.9855204123184791</c:v>
                </c:pt>
                <c:pt idx="5723">
                  <c:v>-2.8210452520578593</c:v>
                </c:pt>
                <c:pt idx="5724">
                  <c:v>-2.7529478807444794</c:v>
                </c:pt>
                <c:pt idx="5725">
                  <c:v>-2.7677517149513386</c:v>
                </c:pt>
                <c:pt idx="5726">
                  <c:v>-2.851681149607979</c:v>
                </c:pt>
                <c:pt idx="5727">
                  <c:v>-2.4913232924964506</c:v>
                </c:pt>
                <c:pt idx="5728">
                  <c:v>-2.5550774733829935</c:v>
                </c:pt>
                <c:pt idx="5729">
                  <c:v>-2.7074152264930356</c:v>
                </c:pt>
                <c:pt idx="5730">
                  <c:v>-2.8425932007621291</c:v>
                </c:pt>
                <c:pt idx="5731">
                  <c:v>-2.6701529076236699</c:v>
                </c:pt>
                <c:pt idx="5732">
                  <c:v>-2.6565478070282511</c:v>
                </c:pt>
                <c:pt idx="5733">
                  <c:v>-2.665304039224377</c:v>
                </c:pt>
                <c:pt idx="5734">
                  <c:v>-2.6107511627185835</c:v>
                </c:pt>
                <c:pt idx="5735">
                  <c:v>-2.5873874940491284</c:v>
                </c:pt>
                <c:pt idx="5736">
                  <c:v>-2.8306709747487413</c:v>
                </c:pt>
                <c:pt idx="5737">
                  <c:v>-2.732359437958217</c:v>
                </c:pt>
                <c:pt idx="5738">
                  <c:v>-2.6802859313987755</c:v>
                </c:pt>
                <c:pt idx="5739">
                  <c:v>-2.6383493401336895</c:v>
                </c:pt>
                <c:pt idx="5740">
                  <c:v>-2.1380169746750837</c:v>
                </c:pt>
                <c:pt idx="5741">
                  <c:v>-2.0176269281819308</c:v>
                </c:pt>
                <c:pt idx="5742">
                  <c:v>-1.7428082924457668</c:v>
                </c:pt>
                <c:pt idx="5743">
                  <c:v>-1.77433635178468</c:v>
                </c:pt>
                <c:pt idx="5744">
                  <c:v>-1.8749033509931974</c:v>
                </c:pt>
                <c:pt idx="5745">
                  <c:v>-1.5700247397690574</c:v>
                </c:pt>
                <c:pt idx="5746">
                  <c:v>-1.4726672838930757</c:v>
                </c:pt>
                <c:pt idx="5747">
                  <c:v>-1.3827518633579992</c:v>
                </c:pt>
                <c:pt idx="5748">
                  <c:v>-1.2740693191527694</c:v>
                </c:pt>
                <c:pt idx="5749">
                  <c:v>-1.3634201053702415</c:v>
                </c:pt>
                <c:pt idx="5750">
                  <c:v>-1.3166682089845643</c:v>
                </c:pt>
                <c:pt idx="5751">
                  <c:v>-1.5558281879800817</c:v>
                </c:pt>
                <c:pt idx="5752">
                  <c:v>-1.5039465652167987</c:v>
                </c:pt>
                <c:pt idx="5753">
                  <c:v>-1.5569695511662962</c:v>
                </c:pt>
                <c:pt idx="5754">
                  <c:v>-1.6621609178918102</c:v>
                </c:pt>
                <c:pt idx="5755">
                  <c:v>-1.6102876946303284</c:v>
                </c:pt>
                <c:pt idx="5756">
                  <c:v>-1.8684902649622572</c:v>
                </c:pt>
                <c:pt idx="5757">
                  <c:v>-2.0937816603033337</c:v>
                </c:pt>
                <c:pt idx="5758">
                  <c:v>-1.9902209755151394</c:v>
                </c:pt>
                <c:pt idx="5759">
                  <c:v>-1.8637325497183805</c:v>
                </c:pt>
                <c:pt idx="5760">
                  <c:v>-1.8297918079143236</c:v>
                </c:pt>
                <c:pt idx="5761">
                  <c:v>-1.7015686858746029</c:v>
                </c:pt>
                <c:pt idx="5762">
                  <c:v>-1.5949273707951104</c:v>
                </c:pt>
                <c:pt idx="5763">
                  <c:v>-1.8981738134380397</c:v>
                </c:pt>
                <c:pt idx="5764">
                  <c:v>-1.847434133966749</c:v>
                </c:pt>
                <c:pt idx="5765">
                  <c:v>-2.074826526172532</c:v>
                </c:pt>
                <c:pt idx="5766">
                  <c:v>-2.2613819817608842</c:v>
                </c:pt>
                <c:pt idx="5767">
                  <c:v>-2.2725428218519457</c:v>
                </c:pt>
                <c:pt idx="5768">
                  <c:v>-2.1846773006361579</c:v>
                </c:pt>
                <c:pt idx="5769">
                  <c:v>-2.3595095925743363</c:v>
                </c:pt>
                <c:pt idx="5770">
                  <c:v>-2.4483941203769266</c:v>
                </c:pt>
                <c:pt idx="5771">
                  <c:v>-2.2159540447939685</c:v>
                </c:pt>
                <c:pt idx="5772">
                  <c:v>-2.0786943085003875</c:v>
                </c:pt>
                <c:pt idx="5773">
                  <c:v>-1.9138986923954158</c:v>
                </c:pt>
                <c:pt idx="5774">
                  <c:v>-2.1414154928735076</c:v>
                </c:pt>
                <c:pt idx="5775">
                  <c:v>-2.2412387580287985</c:v>
                </c:pt>
                <c:pt idx="5776">
                  <c:v>-2.0649437971905078</c:v>
                </c:pt>
                <c:pt idx="5777">
                  <c:v>-2.2224929867081484</c:v>
                </c:pt>
                <c:pt idx="5778">
                  <c:v>-2.3801615982718678</c:v>
                </c:pt>
                <c:pt idx="5779">
                  <c:v>-2.4959801929847236</c:v>
                </c:pt>
                <c:pt idx="5780">
                  <c:v>-2.3580706002893841</c:v>
                </c:pt>
                <c:pt idx="5781">
                  <c:v>-2.2215128123736227</c:v>
                </c:pt>
                <c:pt idx="5782">
                  <c:v>-2.2324618956949678</c:v>
                </c:pt>
                <c:pt idx="5783">
                  <c:v>-2.3567520659746872</c:v>
                </c:pt>
                <c:pt idx="5784">
                  <c:v>-2.313026216935647</c:v>
                </c:pt>
                <c:pt idx="5785">
                  <c:v>-2.3523716145463722</c:v>
                </c:pt>
                <c:pt idx="5786">
                  <c:v>-2.3460973921193098</c:v>
                </c:pt>
                <c:pt idx="5787">
                  <c:v>-2.5585501743606063</c:v>
                </c:pt>
                <c:pt idx="5788">
                  <c:v>-2.5055600528677231</c:v>
                </c:pt>
                <c:pt idx="5789">
                  <c:v>-2.5514811724715742</c:v>
                </c:pt>
                <c:pt idx="5790">
                  <c:v>-1.9446680941347994</c:v>
                </c:pt>
                <c:pt idx="5791">
                  <c:v>-1.6207499918917445</c:v>
                </c:pt>
                <c:pt idx="5792">
                  <c:v>-1.1730741804049098</c:v>
                </c:pt>
                <c:pt idx="5793">
                  <c:v>-0.92266812348268346</c:v>
                </c:pt>
                <c:pt idx="5794">
                  <c:v>-0.75837201061618709</c:v>
                </c:pt>
                <c:pt idx="5795">
                  <c:v>-0.70495325440122791</c:v>
                </c:pt>
                <c:pt idx="5796">
                  <c:v>-0.28187932524147702</c:v>
                </c:pt>
                <c:pt idx="5797">
                  <c:v>-0.72656726490585011</c:v>
                </c:pt>
                <c:pt idx="5798">
                  <c:v>-0.47923157796241395</c:v>
                </c:pt>
                <c:pt idx="5799">
                  <c:v>-0.42448977758980888</c:v>
                </c:pt>
                <c:pt idx="5800">
                  <c:v>-0.42320859654762261</c:v>
                </c:pt>
                <c:pt idx="5801">
                  <c:v>-0.443057438856307</c:v>
                </c:pt>
                <c:pt idx="5802">
                  <c:v>-0.76302232272237314</c:v>
                </c:pt>
                <c:pt idx="5803">
                  <c:v>-0.59643250328602138</c:v>
                </c:pt>
                <c:pt idx="5804">
                  <c:v>-0.16427112219846862</c:v>
                </c:pt>
                <c:pt idx="5805">
                  <c:v>-0.13178166817511902</c:v>
                </c:pt>
                <c:pt idx="5806">
                  <c:v>-1.1016799071574381E-2</c:v>
                </c:pt>
                <c:pt idx="5807">
                  <c:v>0.27384755754237255</c:v>
                </c:pt>
                <c:pt idx="5808">
                  <c:v>6.5583543837396896E-2</c:v>
                </c:pt>
                <c:pt idx="5809">
                  <c:v>-9.1381531131445537E-2</c:v>
                </c:pt>
                <c:pt idx="5810">
                  <c:v>-0.26187906196580713</c:v>
                </c:pt>
                <c:pt idx="5811">
                  <c:v>-0.2258972240347038</c:v>
                </c:pt>
                <c:pt idx="5812">
                  <c:v>-8.0038452060882379E-2</c:v>
                </c:pt>
                <c:pt idx="5813">
                  <c:v>1.2803189932027503E-2</c:v>
                </c:pt>
                <c:pt idx="5814">
                  <c:v>-0.11806376149965489</c:v>
                </c:pt>
                <c:pt idx="5815">
                  <c:v>-6.6265748683581203E-3</c:v>
                </c:pt>
                <c:pt idx="5816">
                  <c:v>-5.6485987629144183E-2</c:v>
                </c:pt>
                <c:pt idx="5817">
                  <c:v>-0.11608611779090036</c:v>
                </c:pt>
                <c:pt idx="5818">
                  <c:v>-9.4915864959259882E-2</c:v>
                </c:pt>
                <c:pt idx="5819">
                  <c:v>-5.7372083025050626E-2</c:v>
                </c:pt>
                <c:pt idx="5820">
                  <c:v>-0.36823646541257582</c:v>
                </c:pt>
                <c:pt idx="5821">
                  <c:v>-0.60522654921979446</c:v>
                </c:pt>
                <c:pt idx="5822">
                  <c:v>-0.3997309867754304</c:v>
                </c:pt>
                <c:pt idx="5823">
                  <c:v>-0.39351473384879732</c:v>
                </c:pt>
                <c:pt idx="5824">
                  <c:v>-0.40982944056018555</c:v>
                </c:pt>
                <c:pt idx="5825">
                  <c:v>-0.46397404797807368</c:v>
                </c:pt>
                <c:pt idx="5826">
                  <c:v>-0.35467404706014216</c:v>
                </c:pt>
                <c:pt idx="5827">
                  <c:v>-0.3398417794743116</c:v>
                </c:pt>
                <c:pt idx="5828">
                  <c:v>-0.26840399252903829</c:v>
                </c:pt>
                <c:pt idx="5829">
                  <c:v>-0.40500448836540248</c:v>
                </c:pt>
                <c:pt idx="5830">
                  <c:v>-0.67467733526651119</c:v>
                </c:pt>
                <c:pt idx="5831">
                  <c:v>-0.55566257082590997</c:v>
                </c:pt>
                <c:pt idx="5832">
                  <c:v>-0.55997040547541788</c:v>
                </c:pt>
                <c:pt idx="5833">
                  <c:v>-0.59079935229828051</c:v>
                </c:pt>
                <c:pt idx="5834">
                  <c:v>-0.6968993856825626</c:v>
                </c:pt>
                <c:pt idx="5835">
                  <c:v>-0.67148993409692537</c:v>
                </c:pt>
                <c:pt idx="5836">
                  <c:v>-0.75680356486701394</c:v>
                </c:pt>
                <c:pt idx="5837">
                  <c:v>-1.1589923075760622</c:v>
                </c:pt>
                <c:pt idx="5838">
                  <c:v>-1.1959197726041828</c:v>
                </c:pt>
                <c:pt idx="5839">
                  <c:v>-1.2268422062026665</c:v>
                </c:pt>
                <c:pt idx="5840">
                  <c:v>-1.1057579574484064</c:v>
                </c:pt>
                <c:pt idx="5841">
                  <c:v>-1.1426803004378607</c:v>
                </c:pt>
                <c:pt idx="5842">
                  <c:v>-1.1583682952677421</c:v>
                </c:pt>
                <c:pt idx="5843">
                  <c:v>-1.0463851488304536</c:v>
                </c:pt>
                <c:pt idx="5844">
                  <c:v>-0.88143498816699828</c:v>
                </c:pt>
                <c:pt idx="5845">
                  <c:v>-0.92426593441244798</c:v>
                </c:pt>
                <c:pt idx="5846">
                  <c:v>-0.82594740470539263</c:v>
                </c:pt>
                <c:pt idx="5847">
                  <c:v>-0.64152212125264618</c:v>
                </c:pt>
                <c:pt idx="5848">
                  <c:v>-0.73450001617653649</c:v>
                </c:pt>
                <c:pt idx="5849">
                  <c:v>-0.59333957030279372</c:v>
                </c:pt>
                <c:pt idx="5850">
                  <c:v>-0.59962546487416779</c:v>
                </c:pt>
                <c:pt idx="5851">
                  <c:v>-0.41293923331184601</c:v>
                </c:pt>
                <c:pt idx="5852">
                  <c:v>-0.53484350788824153</c:v>
                </c:pt>
                <c:pt idx="5853">
                  <c:v>-0.47017467746190084</c:v>
                </c:pt>
                <c:pt idx="5854">
                  <c:v>-0.33036565211016194</c:v>
                </c:pt>
                <c:pt idx="5855">
                  <c:v>-0.22674144627951348</c:v>
                </c:pt>
                <c:pt idx="5856">
                  <c:v>-0.33039913300067075</c:v>
                </c:pt>
                <c:pt idx="5857">
                  <c:v>-1.2973954846676376E-3</c:v>
                </c:pt>
                <c:pt idx="5858">
                  <c:v>0.18712994867791141</c:v>
                </c:pt>
                <c:pt idx="5859">
                  <c:v>0.34816607229805585</c:v>
                </c:pt>
                <c:pt idx="5860">
                  <c:v>0.22010184605011204</c:v>
                </c:pt>
                <c:pt idx="5861">
                  <c:v>0.24606725283823816</c:v>
                </c:pt>
                <c:pt idx="5862">
                  <c:v>1.1277726078709884E-2</c:v>
                </c:pt>
                <c:pt idx="5863">
                  <c:v>-1.667015134613694E-2</c:v>
                </c:pt>
                <c:pt idx="5864">
                  <c:v>-9.3882426336357062E-3</c:v>
                </c:pt>
                <c:pt idx="5865">
                  <c:v>0.16379576035507795</c:v>
                </c:pt>
                <c:pt idx="5866">
                  <c:v>0.17422621795974094</c:v>
                </c:pt>
                <c:pt idx="5867">
                  <c:v>0.09</c:v>
                </c:pt>
                <c:pt idx="5868">
                  <c:v>0.01</c:v>
                </c:pt>
                <c:pt idx="5869">
                  <c:v>0.26</c:v>
                </c:pt>
                <c:pt idx="5870">
                  <c:v>0.32</c:v>
                </c:pt>
                <c:pt idx="5871">
                  <c:v>0.3</c:v>
                </c:pt>
                <c:pt idx="5872">
                  <c:v>0.64</c:v>
                </c:pt>
                <c:pt idx="5873">
                  <c:v>0.74</c:v>
                </c:pt>
                <c:pt idx="5874">
                  <c:v>0.65</c:v>
                </c:pt>
                <c:pt idx="5875">
                  <c:v>0.5</c:v>
                </c:pt>
                <c:pt idx="5876">
                  <c:v>0.63</c:v>
                </c:pt>
                <c:pt idx="5877">
                  <c:v>0.88</c:v>
                </c:pt>
                <c:pt idx="5878">
                  <c:v>1</c:v>
                </c:pt>
                <c:pt idx="5879">
                  <c:v>1</c:v>
                </c:pt>
                <c:pt idx="5880">
                  <c:v>0.87</c:v>
                </c:pt>
                <c:pt idx="5881">
                  <c:v>1.04</c:v>
                </c:pt>
                <c:pt idx="5882">
                  <c:v>0.99</c:v>
                </c:pt>
                <c:pt idx="5883">
                  <c:v>1.17</c:v>
                </c:pt>
                <c:pt idx="5884">
                  <c:v>1.18</c:v>
                </c:pt>
                <c:pt idx="5885">
                  <c:v>1.41</c:v>
                </c:pt>
                <c:pt idx="5886">
                  <c:v>1.49</c:v>
                </c:pt>
                <c:pt idx="5887">
                  <c:v>1.78</c:v>
                </c:pt>
                <c:pt idx="5888">
                  <c:v>1.86</c:v>
                </c:pt>
                <c:pt idx="5889">
                  <c:v>1.96</c:v>
                </c:pt>
                <c:pt idx="5890">
                  <c:v>2.2599999999999998</c:v>
                </c:pt>
                <c:pt idx="5891">
                  <c:v>2.2000000000000002</c:v>
                </c:pt>
                <c:pt idx="5892">
                  <c:v>2.15</c:v>
                </c:pt>
                <c:pt idx="5893">
                  <c:v>2.23</c:v>
                </c:pt>
                <c:pt idx="5894">
                  <c:v>2.0499999999999998</c:v>
                </c:pt>
                <c:pt idx="5895">
                  <c:v>2.1</c:v>
                </c:pt>
                <c:pt idx="5896">
                  <c:v>2.1800000000000002</c:v>
                </c:pt>
                <c:pt idx="5897">
                  <c:v>2.34</c:v>
                </c:pt>
                <c:pt idx="5898">
                  <c:v>2.4900000000000002</c:v>
                </c:pt>
                <c:pt idx="5899">
                  <c:v>2.67</c:v>
                </c:pt>
                <c:pt idx="5900">
                  <c:v>2.97</c:v>
                </c:pt>
                <c:pt idx="5901">
                  <c:v>3.06</c:v>
                </c:pt>
                <c:pt idx="5902">
                  <c:v>3.27</c:v>
                </c:pt>
                <c:pt idx="5903">
                  <c:v>3.36</c:v>
                </c:pt>
                <c:pt idx="5904">
                  <c:v>3.41</c:v>
                </c:pt>
                <c:pt idx="5905">
                  <c:v>3.69</c:v>
                </c:pt>
                <c:pt idx="5906">
                  <c:v>3.73</c:v>
                </c:pt>
                <c:pt idx="5907">
                  <c:v>3.7</c:v>
                </c:pt>
                <c:pt idx="5908">
                  <c:v>3.71</c:v>
                </c:pt>
                <c:pt idx="5909">
                  <c:v>3.93</c:v>
                </c:pt>
                <c:pt idx="5910">
                  <c:v>3.99</c:v>
                </c:pt>
                <c:pt idx="5911">
                  <c:v>4.04</c:v>
                </c:pt>
                <c:pt idx="5912">
                  <c:v>4.34</c:v>
                </c:pt>
                <c:pt idx="5913">
                  <c:v>4.5599999999999996</c:v>
                </c:pt>
                <c:pt idx="5914">
                  <c:v>4.84</c:v>
                </c:pt>
                <c:pt idx="5915">
                  <c:v>4.84</c:v>
                </c:pt>
                <c:pt idx="5916">
                  <c:v>4.62</c:v>
                </c:pt>
                <c:pt idx="5917">
                  <c:v>4.78</c:v>
                </c:pt>
                <c:pt idx="5918">
                  <c:v>4.68</c:v>
                </c:pt>
                <c:pt idx="5919">
                  <c:v>4.43</c:v>
                </c:pt>
                <c:pt idx="5920">
                  <c:v>4.54</c:v>
                </c:pt>
                <c:pt idx="5921">
                  <c:v>4.4800000000000004</c:v>
                </c:pt>
                <c:pt idx="5922">
                  <c:v>4.51</c:v>
                </c:pt>
                <c:pt idx="5923">
                  <c:v>4.79</c:v>
                </c:pt>
                <c:pt idx="5924">
                  <c:v>4.7699999999999996</c:v>
                </c:pt>
                <c:pt idx="5925">
                  <c:v>4.87</c:v>
                </c:pt>
                <c:pt idx="5926">
                  <c:v>4.6900000000000004</c:v>
                </c:pt>
                <c:pt idx="5927">
                  <c:v>4.18</c:v>
                </c:pt>
                <c:pt idx="5928">
                  <c:v>4.03</c:v>
                </c:pt>
                <c:pt idx="5929">
                  <c:v>3.83</c:v>
                </c:pt>
                <c:pt idx="5930">
                  <c:v>3.53</c:v>
                </c:pt>
                <c:pt idx="5931">
                  <c:v>3.43</c:v>
                </c:pt>
                <c:pt idx="5932">
                  <c:v>3.37</c:v>
                </c:pt>
                <c:pt idx="5933">
                  <c:v>3.03</c:v>
                </c:pt>
                <c:pt idx="5934">
                  <c:v>3.29</c:v>
                </c:pt>
                <c:pt idx="5935">
                  <c:v>3.43</c:v>
                </c:pt>
                <c:pt idx="5936">
                  <c:v>3.91</c:v>
                </c:pt>
                <c:pt idx="5937">
                  <c:v>4.0199999999999996</c:v>
                </c:pt>
                <c:pt idx="5938">
                  <c:v>3.94</c:v>
                </c:pt>
                <c:pt idx="5939">
                  <c:v>3.89</c:v>
                </c:pt>
                <c:pt idx="5940">
                  <c:v>4.09</c:v>
                </c:pt>
                <c:pt idx="5941">
                  <c:v>4.1500000000000004</c:v>
                </c:pt>
                <c:pt idx="5942">
                  <c:v>4.32</c:v>
                </c:pt>
                <c:pt idx="5943">
                  <c:v>4.3</c:v>
                </c:pt>
                <c:pt idx="5944">
                  <c:v>4.3099999999999996</c:v>
                </c:pt>
                <c:pt idx="5945">
                  <c:v>4.33</c:v>
                </c:pt>
                <c:pt idx="5946">
                  <c:v>4.0999999999999996</c:v>
                </c:pt>
                <c:pt idx="5947">
                  <c:v>4.1500000000000004</c:v>
                </c:pt>
                <c:pt idx="5948">
                  <c:v>4.1399999999999997</c:v>
                </c:pt>
                <c:pt idx="5949">
                  <c:v>3.68</c:v>
                </c:pt>
                <c:pt idx="5950">
                  <c:v>3.42</c:v>
                </c:pt>
                <c:pt idx="5951">
                  <c:v>3.29</c:v>
                </c:pt>
                <c:pt idx="5952">
                  <c:v>3.39</c:v>
                </c:pt>
                <c:pt idx="5953">
                  <c:v>3.64</c:v>
                </c:pt>
                <c:pt idx="5954">
                  <c:v>3.75</c:v>
                </c:pt>
                <c:pt idx="5955">
                  <c:v>3.87</c:v>
                </c:pt>
                <c:pt idx="5956">
                  <c:v>3.85</c:v>
                </c:pt>
                <c:pt idx="5957">
                  <c:v>4.28</c:v>
                </c:pt>
                <c:pt idx="5958">
                  <c:v>4.37</c:v>
                </c:pt>
                <c:pt idx="5959">
                  <c:v>4.34</c:v>
                </c:pt>
                <c:pt idx="5960">
                  <c:v>4.3600000000000003</c:v>
                </c:pt>
                <c:pt idx="5961">
                  <c:v>4.6100000000000003</c:v>
                </c:pt>
                <c:pt idx="5962">
                  <c:v>4.4800000000000004</c:v>
                </c:pt>
                <c:pt idx="5963">
                  <c:v>4.26</c:v>
                </c:pt>
                <c:pt idx="5964">
                  <c:v>4.34</c:v>
                </c:pt>
                <c:pt idx="5965">
                  <c:v>4.4000000000000004</c:v>
                </c:pt>
                <c:pt idx="5966">
                  <c:v>4.4000000000000004</c:v>
                </c:pt>
                <c:pt idx="5967">
                  <c:v>3.82</c:v>
                </c:pt>
                <c:pt idx="5968">
                  <c:v>3.81</c:v>
                </c:pt>
                <c:pt idx="5969">
                  <c:v>3.65</c:v>
                </c:pt>
                <c:pt idx="5970">
                  <c:v>3.54</c:v>
                </c:pt>
                <c:pt idx="5971">
                  <c:v>3.57</c:v>
                </c:pt>
                <c:pt idx="5972">
                  <c:v>3.85</c:v>
                </c:pt>
                <c:pt idx="5973">
                  <c:v>3.89</c:v>
                </c:pt>
                <c:pt idx="5974">
                  <c:v>3.92</c:v>
                </c:pt>
                <c:pt idx="5975">
                  <c:v>4</c:v>
                </c:pt>
                <c:pt idx="5976">
                  <c:v>4.01</c:v>
                </c:pt>
                <c:pt idx="5977">
                  <c:v>4.43</c:v>
                </c:pt>
                <c:pt idx="5978">
                  <c:v>4.37</c:v>
                </c:pt>
                <c:pt idx="5979">
                  <c:v>4.38</c:v>
                </c:pt>
                <c:pt idx="5980">
                  <c:v>4.25</c:v>
                </c:pt>
                <c:pt idx="5981">
                  <c:v>3.94</c:v>
                </c:pt>
                <c:pt idx="5982">
                  <c:v>3.77</c:v>
                </c:pt>
                <c:pt idx="5983">
                  <c:v>3.86</c:v>
                </c:pt>
                <c:pt idx="5984">
                  <c:v>3.65</c:v>
                </c:pt>
                <c:pt idx="5985">
                  <c:v>3.7</c:v>
                </c:pt>
                <c:pt idx="5986">
                  <c:v>3.7</c:v>
                </c:pt>
                <c:pt idx="5987">
                  <c:v>3.86</c:v>
                </c:pt>
                <c:pt idx="5988">
                  <c:v>3.69</c:v>
                </c:pt>
                <c:pt idx="5989">
                  <c:v>3.51</c:v>
                </c:pt>
                <c:pt idx="5990">
                  <c:v>3.63</c:v>
                </c:pt>
                <c:pt idx="5991">
                  <c:v>3.71</c:v>
                </c:pt>
                <c:pt idx="5992">
                  <c:v>3.71</c:v>
                </c:pt>
                <c:pt idx="5993">
                  <c:v>3.74</c:v>
                </c:pt>
                <c:pt idx="5994">
                  <c:v>3.64</c:v>
                </c:pt>
                <c:pt idx="5995">
                  <c:v>3.55</c:v>
                </c:pt>
                <c:pt idx="5996">
                  <c:v>3.55</c:v>
                </c:pt>
                <c:pt idx="5997">
                  <c:v>3.69</c:v>
                </c:pt>
                <c:pt idx="5998">
                  <c:v>3.82</c:v>
                </c:pt>
                <c:pt idx="5999">
                  <c:v>3.84</c:v>
                </c:pt>
                <c:pt idx="6000">
                  <c:v>3.82</c:v>
                </c:pt>
                <c:pt idx="6001">
                  <c:v>4.16</c:v>
                </c:pt>
                <c:pt idx="6002">
                  <c:v>4.5599999999999996</c:v>
                </c:pt>
                <c:pt idx="6003">
                  <c:v>4.42</c:v>
                </c:pt>
                <c:pt idx="6004">
                  <c:v>4.25</c:v>
                </c:pt>
                <c:pt idx="6005">
                  <c:v>4.41</c:v>
                </c:pt>
                <c:pt idx="6006">
                  <c:v>4.3600000000000003</c:v>
                </c:pt>
                <c:pt idx="6007">
                  <c:v>4.24</c:v>
                </c:pt>
                <c:pt idx="6008">
                  <c:v>4.1500000000000004</c:v>
                </c:pt>
                <c:pt idx="6009">
                  <c:v>4.09</c:v>
                </c:pt>
                <c:pt idx="6010">
                  <c:v>3.99</c:v>
                </c:pt>
                <c:pt idx="6011">
                  <c:v>4.12</c:v>
                </c:pt>
                <c:pt idx="6012">
                  <c:v>4.24</c:v>
                </c:pt>
                <c:pt idx="6013">
                  <c:v>4.3600000000000003</c:v>
                </c:pt>
                <c:pt idx="6014">
                  <c:v>4.37</c:v>
                </c:pt>
                <c:pt idx="6015">
                  <c:v>4.3600000000000003</c:v>
                </c:pt>
                <c:pt idx="6016">
                  <c:v>4.46</c:v>
                </c:pt>
                <c:pt idx="6017">
                  <c:v>4.46</c:v>
                </c:pt>
                <c:pt idx="6018">
                  <c:v>4.4000000000000004</c:v>
                </c:pt>
                <c:pt idx="6019">
                  <c:v>4.43</c:v>
                </c:pt>
                <c:pt idx="6020">
                  <c:v>4.07</c:v>
                </c:pt>
                <c:pt idx="6021">
                  <c:v>3.85</c:v>
                </c:pt>
                <c:pt idx="6022">
                  <c:v>3.81</c:v>
                </c:pt>
                <c:pt idx="6023">
                  <c:v>3.67</c:v>
                </c:pt>
                <c:pt idx="6024">
                  <c:v>3.46</c:v>
                </c:pt>
                <c:pt idx="6025">
                  <c:v>3.34</c:v>
                </c:pt>
                <c:pt idx="6026">
                  <c:v>3.38</c:v>
                </c:pt>
                <c:pt idx="6027">
                  <c:v>3.56</c:v>
                </c:pt>
                <c:pt idx="6028">
                  <c:v>3.53</c:v>
                </c:pt>
                <c:pt idx="6029">
                  <c:v>3.61</c:v>
                </c:pt>
                <c:pt idx="6030">
                  <c:v>3.77</c:v>
                </c:pt>
                <c:pt idx="6031">
                  <c:v>3.66</c:v>
                </c:pt>
                <c:pt idx="6032">
                  <c:v>3.63</c:v>
                </c:pt>
                <c:pt idx="6033">
                  <c:v>3.67</c:v>
                </c:pt>
                <c:pt idx="6034">
                  <c:v>3.61</c:v>
                </c:pt>
                <c:pt idx="6035">
                  <c:v>3.53</c:v>
                </c:pt>
                <c:pt idx="6036">
                  <c:v>3.33</c:v>
                </c:pt>
                <c:pt idx="6037">
                  <c:v>3.35</c:v>
                </c:pt>
                <c:pt idx="6038">
                  <c:v>3.03</c:v>
                </c:pt>
                <c:pt idx="6039">
                  <c:v>2.98</c:v>
                </c:pt>
                <c:pt idx="6040">
                  <c:v>3.06</c:v>
                </c:pt>
                <c:pt idx="6041">
                  <c:v>3.15</c:v>
                </c:pt>
                <c:pt idx="6042">
                  <c:v>3.44</c:v>
                </c:pt>
                <c:pt idx="6043">
                  <c:v>3.65</c:v>
                </c:pt>
                <c:pt idx="6044">
                  <c:v>3.52</c:v>
                </c:pt>
                <c:pt idx="6045">
                  <c:v>3.66</c:v>
                </c:pt>
                <c:pt idx="6046">
                  <c:v>3.63</c:v>
                </c:pt>
                <c:pt idx="6047">
                  <c:v>3.61</c:v>
                </c:pt>
                <c:pt idx="6048">
                  <c:v>3.48</c:v>
                </c:pt>
                <c:pt idx="6049">
                  <c:v>3.26</c:v>
                </c:pt>
                <c:pt idx="6050">
                  <c:v>2.83</c:v>
                </c:pt>
                <c:pt idx="6051">
                  <c:v>2.73</c:v>
                </c:pt>
                <c:pt idx="6052">
                  <c:v>2.61</c:v>
                </c:pt>
                <c:pt idx="6053">
                  <c:v>2.59</c:v>
                </c:pt>
                <c:pt idx="6054">
                  <c:v>2.96</c:v>
                </c:pt>
                <c:pt idx="6055">
                  <c:v>3.13</c:v>
                </c:pt>
                <c:pt idx="6056">
                  <c:v>3.26</c:v>
                </c:pt>
                <c:pt idx="6057">
                  <c:v>2.78</c:v>
                </c:pt>
                <c:pt idx="6058">
                  <c:v>2.76</c:v>
                </c:pt>
                <c:pt idx="6059">
                  <c:v>2.74</c:v>
                </c:pt>
                <c:pt idx="6060">
                  <c:v>2.83</c:v>
                </c:pt>
                <c:pt idx="6061">
                  <c:v>3.04</c:v>
                </c:pt>
                <c:pt idx="6062">
                  <c:v>3.23</c:v>
                </c:pt>
                <c:pt idx="6063">
                  <c:v>3.18</c:v>
                </c:pt>
                <c:pt idx="6064">
                  <c:v>3.25</c:v>
                </c:pt>
                <c:pt idx="6065">
                  <c:v>3.4</c:v>
                </c:pt>
                <c:pt idx="6066">
                  <c:v>3.84</c:v>
                </c:pt>
                <c:pt idx="6067">
                  <c:v>4.05</c:v>
                </c:pt>
                <c:pt idx="6068">
                  <c:v>3.88</c:v>
                </c:pt>
                <c:pt idx="6069">
                  <c:v>3.8</c:v>
                </c:pt>
                <c:pt idx="6070">
                  <c:v>3.86</c:v>
                </c:pt>
                <c:pt idx="6071">
                  <c:v>3.71</c:v>
                </c:pt>
                <c:pt idx="6072">
                  <c:v>3.77</c:v>
                </c:pt>
                <c:pt idx="6073">
                  <c:v>3.9</c:v>
                </c:pt>
                <c:pt idx="6074">
                  <c:v>3.55</c:v>
                </c:pt>
                <c:pt idx="6075">
                  <c:v>3.23</c:v>
                </c:pt>
                <c:pt idx="6076">
                  <c:v>3.11</c:v>
                </c:pt>
                <c:pt idx="6077">
                  <c:v>3.01</c:v>
                </c:pt>
                <c:pt idx="6078">
                  <c:v>3.24</c:v>
                </c:pt>
                <c:pt idx="6079">
                  <c:v>2.97</c:v>
                </c:pt>
                <c:pt idx="6080">
                  <c:v>2.76</c:v>
                </c:pt>
                <c:pt idx="6081">
                  <c:v>3</c:v>
                </c:pt>
                <c:pt idx="6082">
                  <c:v>2.89</c:v>
                </c:pt>
                <c:pt idx="6083">
                  <c:v>2.75</c:v>
                </c:pt>
                <c:pt idx="6084">
                  <c:v>2.54</c:v>
                </c:pt>
                <c:pt idx="6085">
                  <c:v>2.16</c:v>
                </c:pt>
                <c:pt idx="6086">
                  <c:v>1.84</c:v>
                </c:pt>
                <c:pt idx="6087">
                  <c:v>1.83</c:v>
                </c:pt>
                <c:pt idx="6088">
                  <c:v>2.02</c:v>
                </c:pt>
                <c:pt idx="6089">
                  <c:v>2.13</c:v>
                </c:pt>
                <c:pt idx="6090">
                  <c:v>1.65</c:v>
                </c:pt>
                <c:pt idx="6091">
                  <c:v>1.42</c:v>
                </c:pt>
                <c:pt idx="6092">
                  <c:v>0.48</c:v>
                </c:pt>
                <c:pt idx="6093">
                  <c:v>0.73</c:v>
                </c:pt>
                <c:pt idx="6094">
                  <c:v>0.92</c:v>
                </c:pt>
                <c:pt idx="6095">
                  <c:v>0.77</c:v>
                </c:pt>
                <c:pt idx="6096">
                  <c:v>0.6</c:v>
                </c:pt>
                <c:pt idx="6097">
                  <c:v>0.01</c:v>
                </c:pt>
                <c:pt idx="6098">
                  <c:v>0.31</c:v>
                </c:pt>
                <c:pt idx="6099">
                  <c:v>0.96</c:v>
                </c:pt>
                <c:pt idx="6100">
                  <c:v>0.71</c:v>
                </c:pt>
                <c:pt idx="6101">
                  <c:v>0.88</c:v>
                </c:pt>
                <c:pt idx="6102">
                  <c:v>1.1200000000000001</c:v>
                </c:pt>
                <c:pt idx="6103">
                  <c:v>0.83</c:v>
                </c:pt>
                <c:pt idx="6104">
                  <c:v>1.03</c:v>
                </c:pt>
                <c:pt idx="6105">
                  <c:v>1.1299999999999999</c:v>
                </c:pt>
                <c:pt idx="6106">
                  <c:v>1.25</c:v>
                </c:pt>
                <c:pt idx="6107">
                  <c:v>1.18</c:v>
                </c:pt>
                <c:pt idx="6108">
                  <c:v>1.07</c:v>
                </c:pt>
                <c:pt idx="6109">
                  <c:v>1.07</c:v>
                </c:pt>
                <c:pt idx="6110">
                  <c:v>0.84</c:v>
                </c:pt>
                <c:pt idx="6111">
                  <c:v>0.91</c:v>
                </c:pt>
                <c:pt idx="6112">
                  <c:v>1.26</c:v>
                </c:pt>
                <c:pt idx="6113">
                  <c:v>1.2</c:v>
                </c:pt>
                <c:pt idx="6114">
                  <c:v>1.06</c:v>
                </c:pt>
                <c:pt idx="6115">
                  <c:v>0.98</c:v>
                </c:pt>
                <c:pt idx="6116">
                  <c:v>0.78</c:v>
                </c:pt>
                <c:pt idx="6117">
                  <c:v>0.59</c:v>
                </c:pt>
                <c:pt idx="6118">
                  <c:v>0.48</c:v>
                </c:pt>
                <c:pt idx="6119">
                  <c:v>0.57999999999999996</c:v>
                </c:pt>
                <c:pt idx="6120">
                  <c:v>0.67</c:v>
                </c:pt>
                <c:pt idx="6121">
                  <c:v>0.55000000000000004</c:v>
                </c:pt>
                <c:pt idx="6122">
                  <c:v>0.6</c:v>
                </c:pt>
                <c:pt idx="6123">
                  <c:v>0.43</c:v>
                </c:pt>
                <c:pt idx="6124">
                  <c:v>0.41</c:v>
                </c:pt>
                <c:pt idx="6125">
                  <c:v>0.52</c:v>
                </c:pt>
                <c:pt idx="6126">
                  <c:v>0.54</c:v>
                </c:pt>
                <c:pt idx="6127">
                  <c:v>0.54</c:v>
                </c:pt>
                <c:pt idx="6128">
                  <c:v>0.46</c:v>
                </c:pt>
                <c:pt idx="6129">
                  <c:v>0.45</c:v>
                </c:pt>
                <c:pt idx="6130">
                  <c:v>0.5</c:v>
                </c:pt>
                <c:pt idx="6131">
                  <c:v>0.25</c:v>
                </c:pt>
                <c:pt idx="6132">
                  <c:v>0.11</c:v>
                </c:pt>
                <c:pt idx="6133">
                  <c:v>0.04</c:v>
                </c:pt>
                <c:pt idx="6134">
                  <c:v>-0.01</c:v>
                </c:pt>
                <c:pt idx="6135">
                  <c:v>-0.15</c:v>
                </c:pt>
                <c:pt idx="6136">
                  <c:v>-0.15</c:v>
                </c:pt>
                <c:pt idx="6137">
                  <c:v>-0.14000000000000001</c:v>
                </c:pt>
                <c:pt idx="6138">
                  <c:v>-0.11</c:v>
                </c:pt>
                <c:pt idx="6139">
                  <c:v>-0.24</c:v>
                </c:pt>
                <c:pt idx="6140">
                  <c:v>-0.32</c:v>
                </c:pt>
                <c:pt idx="6141">
                  <c:v>-0.26</c:v>
                </c:pt>
                <c:pt idx="6142">
                  <c:v>-0.3</c:v>
                </c:pt>
                <c:pt idx="6143">
                  <c:v>-0.41</c:v>
                </c:pt>
                <c:pt idx="6144">
                  <c:v>-0.21</c:v>
                </c:pt>
                <c:pt idx="6145">
                  <c:v>-0.46</c:v>
                </c:pt>
                <c:pt idx="6146">
                  <c:v>-0.46</c:v>
                </c:pt>
                <c:pt idx="6147">
                  <c:v>-0.6</c:v>
                </c:pt>
                <c:pt idx="6148">
                  <c:v>-0.53</c:v>
                </c:pt>
                <c:pt idx="6149">
                  <c:v>-0.47</c:v>
                </c:pt>
                <c:pt idx="6150">
                  <c:v>-0.45</c:v>
                </c:pt>
                <c:pt idx="6151">
                  <c:v>-0.36</c:v>
                </c:pt>
                <c:pt idx="6152">
                  <c:v>-0.49</c:v>
                </c:pt>
                <c:pt idx="6153">
                  <c:v>-0.47</c:v>
                </c:pt>
                <c:pt idx="6154">
                  <c:v>-0.6</c:v>
                </c:pt>
                <c:pt idx="6155">
                  <c:v>-0.52</c:v>
                </c:pt>
                <c:pt idx="6156">
                  <c:v>-0.75</c:v>
                </c:pt>
                <c:pt idx="6157">
                  <c:v>-0.78</c:v>
                </c:pt>
                <c:pt idx="6158">
                  <c:v>-0.74</c:v>
                </c:pt>
                <c:pt idx="6159">
                  <c:v>-0.76</c:v>
                </c:pt>
                <c:pt idx="6160">
                  <c:v>-0.75</c:v>
                </c:pt>
                <c:pt idx="6161">
                  <c:v>-0.86</c:v>
                </c:pt>
                <c:pt idx="6162">
                  <c:v>-0.93</c:v>
                </c:pt>
                <c:pt idx="6163">
                  <c:v>-0.85</c:v>
                </c:pt>
                <c:pt idx="6164">
                  <c:v>-0.9</c:v>
                </c:pt>
                <c:pt idx="6165">
                  <c:v>-0.77</c:v>
                </c:pt>
                <c:pt idx="6166">
                  <c:v>-0.86</c:v>
                </c:pt>
                <c:pt idx="6167">
                  <c:v>-0.83</c:v>
                </c:pt>
                <c:pt idx="6168">
                  <c:v>-0.82</c:v>
                </c:pt>
                <c:pt idx="6169">
                  <c:v>-0.82</c:v>
                </c:pt>
                <c:pt idx="6170">
                  <c:v>-0.8</c:v>
                </c:pt>
                <c:pt idx="6171">
                  <c:v>-0.71</c:v>
                </c:pt>
                <c:pt idx="6172">
                  <c:v>-0.7</c:v>
                </c:pt>
                <c:pt idx="6173">
                  <c:v>-0.75</c:v>
                </c:pt>
                <c:pt idx="6174">
                  <c:v>-0.63</c:v>
                </c:pt>
                <c:pt idx="6175">
                  <c:v>-0.56999999999999995</c:v>
                </c:pt>
                <c:pt idx="6176">
                  <c:v>-0.56000000000000005</c:v>
                </c:pt>
                <c:pt idx="6177">
                  <c:v>-0.37</c:v>
                </c:pt>
                <c:pt idx="6178">
                  <c:v>-0.37</c:v>
                </c:pt>
                <c:pt idx="6179">
                  <c:v>-0.36</c:v>
                </c:pt>
                <c:pt idx="6180">
                  <c:v>-0.4</c:v>
                </c:pt>
                <c:pt idx="6181">
                  <c:v>-0.43</c:v>
                </c:pt>
                <c:pt idx="6182">
                  <c:v>-0.28999999999999998</c:v>
                </c:pt>
                <c:pt idx="6183">
                  <c:v>-0.18</c:v>
                </c:pt>
                <c:pt idx="6184">
                  <c:v>-0.19</c:v>
                </c:pt>
                <c:pt idx="6185">
                  <c:v>-0.17</c:v>
                </c:pt>
                <c:pt idx="6186">
                  <c:v>-0.23</c:v>
                </c:pt>
                <c:pt idx="6187">
                  <c:v>-0.24</c:v>
                </c:pt>
                <c:pt idx="6188">
                  <c:v>-0.2</c:v>
                </c:pt>
                <c:pt idx="6189">
                  <c:v>-0.28999999999999998</c:v>
                </c:pt>
                <c:pt idx="6190">
                  <c:v>-0.3</c:v>
                </c:pt>
                <c:pt idx="6191">
                  <c:v>-0.41</c:v>
                </c:pt>
                <c:pt idx="6192">
                  <c:v>-0.56999999999999995</c:v>
                </c:pt>
                <c:pt idx="6193">
                  <c:v>-0.6</c:v>
                </c:pt>
                <c:pt idx="6194">
                  <c:v>-0.56000000000000005</c:v>
                </c:pt>
                <c:pt idx="6195">
                  <c:v>-0.47</c:v>
                </c:pt>
                <c:pt idx="6196">
                  <c:v>-0.25</c:v>
                </c:pt>
                <c:pt idx="6197">
                  <c:v>0.12</c:v>
                </c:pt>
                <c:pt idx="6198">
                  <c:v>0.14000000000000001</c:v>
                </c:pt>
                <c:pt idx="6199">
                  <c:v>0.12</c:v>
                </c:pt>
                <c:pt idx="6200">
                  <c:v>0.16</c:v>
                </c:pt>
                <c:pt idx="6201">
                  <c:v>0.1</c:v>
                </c:pt>
                <c:pt idx="6202">
                  <c:v>0.04</c:v>
                </c:pt>
                <c:pt idx="6203">
                  <c:v>-0.34</c:v>
                </c:pt>
                <c:pt idx="6204">
                  <c:v>-0.4</c:v>
                </c:pt>
                <c:pt idx="6205">
                  <c:v>-0.57999999999999996</c:v>
                </c:pt>
                <c:pt idx="6206">
                  <c:v>-0.45</c:v>
                </c:pt>
                <c:pt idx="6207">
                  <c:v>-0.42</c:v>
                </c:pt>
                <c:pt idx="6208">
                  <c:v>-0.2</c:v>
                </c:pt>
                <c:pt idx="6209">
                  <c:v>-0.46</c:v>
                </c:pt>
                <c:pt idx="6210">
                  <c:v>-0.28000000000000003</c:v>
                </c:pt>
                <c:pt idx="6211">
                  <c:v>-0.05</c:v>
                </c:pt>
                <c:pt idx="6212">
                  <c:v>-0.19</c:v>
                </c:pt>
                <c:pt idx="6213">
                  <c:v>-0.09</c:v>
                </c:pt>
                <c:pt idx="6214">
                  <c:v>0.22</c:v>
                </c:pt>
                <c:pt idx="6215">
                  <c:v>0.52</c:v>
                </c:pt>
                <c:pt idx="6216">
                  <c:v>0.7</c:v>
                </c:pt>
                <c:pt idx="6217">
                  <c:v>0.97</c:v>
                </c:pt>
                <c:pt idx="6218">
                  <c:v>1.34</c:v>
                </c:pt>
                <c:pt idx="6219">
                  <c:v>1.55</c:v>
                </c:pt>
                <c:pt idx="6220">
                  <c:v>1.64</c:v>
                </c:pt>
                <c:pt idx="6221">
                  <c:v>1.99</c:v>
                </c:pt>
                <c:pt idx="6222">
                  <c:v>2.0099999999999998</c:v>
                </c:pt>
                <c:pt idx="6223">
                  <c:v>2.16</c:v>
                </c:pt>
                <c:pt idx="6224">
                  <c:v>2.37</c:v>
                </c:pt>
                <c:pt idx="6225">
                  <c:v>2.37</c:v>
                </c:pt>
                <c:pt idx="6226">
                  <c:v>2.57</c:v>
                </c:pt>
                <c:pt idx="6227">
                  <c:v>2.67</c:v>
                </c:pt>
                <c:pt idx="6228">
                  <c:v>2.68</c:v>
                </c:pt>
                <c:pt idx="6229">
                  <c:v>2.96</c:v>
                </c:pt>
                <c:pt idx="6230">
                  <c:v>3.07</c:v>
                </c:pt>
                <c:pt idx="6231">
                  <c:v>3.1</c:v>
                </c:pt>
                <c:pt idx="6232">
                  <c:v>2.81</c:v>
                </c:pt>
                <c:pt idx="6233">
                  <c:v>2.87</c:v>
                </c:pt>
                <c:pt idx="6234">
                  <c:v>2.93</c:v>
                </c:pt>
                <c:pt idx="6235">
                  <c:v>3.05</c:v>
                </c:pt>
                <c:pt idx="6236">
                  <c:v>3.11</c:v>
                </c:pt>
                <c:pt idx="6237">
                  <c:v>3.18</c:v>
                </c:pt>
                <c:pt idx="6238">
                  <c:v>3.24</c:v>
                </c:pt>
                <c:pt idx="6239">
                  <c:v>3.19</c:v>
                </c:pt>
                <c:pt idx="6240">
                  <c:v>3.31</c:v>
                </c:pt>
                <c:pt idx="6241">
                  <c:v>3.21</c:v>
                </c:pt>
                <c:pt idx="6242">
                  <c:v>3.14</c:v>
                </c:pt>
                <c:pt idx="6243">
                  <c:v>3.05</c:v>
                </c:pt>
                <c:pt idx="6244">
                  <c:v>2.69</c:v>
                </c:pt>
                <c:pt idx="6245">
                  <c:v>2.3199999999999998</c:v>
                </c:pt>
                <c:pt idx="6246">
                  <c:v>2.2999999999999998</c:v>
                </c:pt>
                <c:pt idx="6247">
                  <c:v>2.4</c:v>
                </c:pt>
                <c:pt idx="6248">
                  <c:v>2.52</c:v>
                </c:pt>
                <c:pt idx="6249">
                  <c:v>2.64</c:v>
                </c:pt>
                <c:pt idx="6250">
                  <c:v>2.78</c:v>
                </c:pt>
                <c:pt idx="6251">
                  <c:v>2.81</c:v>
                </c:pt>
                <c:pt idx="6252">
                  <c:v>2.91</c:v>
                </c:pt>
                <c:pt idx="6253">
                  <c:v>2.97</c:v>
                </c:pt>
                <c:pt idx="6254">
                  <c:v>3.01</c:v>
                </c:pt>
                <c:pt idx="6255">
                  <c:v>3.11</c:v>
                </c:pt>
                <c:pt idx="6256">
                  <c:v>3.18</c:v>
                </c:pt>
                <c:pt idx="6257">
                  <c:v>3.28</c:v>
                </c:pt>
                <c:pt idx="6258">
                  <c:v>3.27</c:v>
                </c:pt>
                <c:pt idx="6259">
                  <c:v>3.36</c:v>
                </c:pt>
                <c:pt idx="6260">
                  <c:v>3.42</c:v>
                </c:pt>
                <c:pt idx="6261">
                  <c:v>3.43</c:v>
                </c:pt>
                <c:pt idx="6262">
                  <c:v>3.43</c:v>
                </c:pt>
                <c:pt idx="6263">
                  <c:v>3.24</c:v>
                </c:pt>
                <c:pt idx="6264">
                  <c:v>2.93</c:v>
                </c:pt>
                <c:pt idx="6265">
                  <c:v>2.78</c:v>
                </c:pt>
                <c:pt idx="6266">
                  <c:v>2.86</c:v>
                </c:pt>
                <c:pt idx="6267">
                  <c:v>2.9</c:v>
                </c:pt>
                <c:pt idx="6268">
                  <c:v>2.93</c:v>
                </c:pt>
                <c:pt idx="6269">
                  <c:v>2.87</c:v>
                </c:pt>
                <c:pt idx="6270">
                  <c:v>3.01</c:v>
                </c:pt>
                <c:pt idx="6271">
                  <c:v>3.12</c:v>
                </c:pt>
                <c:pt idx="6272">
                  <c:v>3.34</c:v>
                </c:pt>
                <c:pt idx="6273">
                  <c:v>3.09</c:v>
                </c:pt>
                <c:pt idx="6274">
                  <c:v>3.2</c:v>
                </c:pt>
                <c:pt idx="6275">
                  <c:v>3.01</c:v>
                </c:pt>
                <c:pt idx="6276">
                  <c:v>3.11</c:v>
                </c:pt>
                <c:pt idx="6277">
                  <c:v>3.21</c:v>
                </c:pt>
                <c:pt idx="6278">
                  <c:v>3.32</c:v>
                </c:pt>
                <c:pt idx="6279">
                  <c:v>3.56</c:v>
                </c:pt>
                <c:pt idx="6280">
                  <c:v>3.64</c:v>
                </c:pt>
                <c:pt idx="6281">
                  <c:v>3.68</c:v>
                </c:pt>
                <c:pt idx="6282">
                  <c:v>3.89</c:v>
                </c:pt>
                <c:pt idx="6283">
                  <c:v>3.96</c:v>
                </c:pt>
                <c:pt idx="6284">
                  <c:v>4.07</c:v>
                </c:pt>
                <c:pt idx="6285">
                  <c:v>4.25</c:v>
                </c:pt>
                <c:pt idx="6286">
                  <c:v>4.37</c:v>
                </c:pt>
                <c:pt idx="6287">
                  <c:v>4.49</c:v>
                </c:pt>
                <c:pt idx="6288">
                  <c:v>4.42</c:v>
                </c:pt>
                <c:pt idx="6289">
                  <c:v>4.53</c:v>
                </c:pt>
                <c:pt idx="6290">
                  <c:v>4.57</c:v>
                </c:pt>
                <c:pt idx="6291">
                  <c:v>4.71</c:v>
                </c:pt>
                <c:pt idx="6292">
                  <c:v>4.95</c:v>
                </c:pt>
                <c:pt idx="6293">
                  <c:v>5.08</c:v>
                </c:pt>
                <c:pt idx="6294">
                  <c:v>5.03</c:v>
                </c:pt>
                <c:pt idx="6295">
                  <c:v>5.15</c:v>
                </c:pt>
                <c:pt idx="6296">
                  <c:v>5.28</c:v>
                </c:pt>
                <c:pt idx="6297">
                  <c:v>5.25</c:v>
                </c:pt>
                <c:pt idx="6298">
                  <c:v>5.38</c:v>
                </c:pt>
                <c:pt idx="6299">
                  <c:v>5.27</c:v>
                </c:pt>
                <c:pt idx="6300">
                  <c:v>5.53</c:v>
                </c:pt>
                <c:pt idx="6301">
                  <c:v>5.69</c:v>
                </c:pt>
                <c:pt idx="6302">
                  <c:v>5.93</c:v>
                </c:pt>
                <c:pt idx="6303">
                  <c:v>5.8</c:v>
                </c:pt>
                <c:pt idx="6304">
                  <c:v>5.51</c:v>
                </c:pt>
                <c:pt idx="6305">
                  <c:v>5.56</c:v>
                </c:pt>
                <c:pt idx="6306">
                  <c:v>5.64</c:v>
                </c:pt>
                <c:pt idx="6307">
                  <c:v>5.72</c:v>
                </c:pt>
                <c:pt idx="6308">
                  <c:v>5.59</c:v>
                </c:pt>
                <c:pt idx="6309">
                  <c:v>5.6</c:v>
                </c:pt>
                <c:pt idx="6310">
                  <c:v>5.17</c:v>
                </c:pt>
                <c:pt idx="6311">
                  <c:v>5.27</c:v>
                </c:pt>
                <c:pt idx="6312">
                  <c:v>4.8099999999999996</c:v>
                </c:pt>
                <c:pt idx="6313">
                  <c:v>4.53</c:v>
                </c:pt>
                <c:pt idx="6314">
                  <c:v>4.28</c:v>
                </c:pt>
                <c:pt idx="6315">
                  <c:v>4.1500000000000004</c:v>
                </c:pt>
                <c:pt idx="6316">
                  <c:v>4.22</c:v>
                </c:pt>
                <c:pt idx="6317">
                  <c:v>3.85</c:v>
                </c:pt>
                <c:pt idx="6318">
                  <c:v>3.91</c:v>
                </c:pt>
                <c:pt idx="6319">
                  <c:v>3.39</c:v>
                </c:pt>
                <c:pt idx="6320">
                  <c:v>3.36</c:v>
                </c:pt>
                <c:pt idx="6321">
                  <c:v>3.37</c:v>
                </c:pt>
                <c:pt idx="6322">
                  <c:v>3.11</c:v>
                </c:pt>
                <c:pt idx="6323">
                  <c:v>2.82</c:v>
                </c:pt>
                <c:pt idx="6324">
                  <c:v>2.77</c:v>
                </c:pt>
                <c:pt idx="6325">
                  <c:v>3.01</c:v>
                </c:pt>
                <c:pt idx="6326">
                  <c:v>3.25</c:v>
                </c:pt>
                <c:pt idx="6327">
                  <c:v>2.99</c:v>
                </c:pt>
                <c:pt idx="6328">
                  <c:v>3.09</c:v>
                </c:pt>
                <c:pt idx="6329">
                  <c:v>3.21</c:v>
                </c:pt>
                <c:pt idx="6330">
                  <c:v>3.27</c:v>
                </c:pt>
                <c:pt idx="6331">
                  <c:v>3.27</c:v>
                </c:pt>
                <c:pt idx="6332">
                  <c:v>3.16</c:v>
                </c:pt>
                <c:pt idx="6333">
                  <c:v>2.98</c:v>
                </c:pt>
                <c:pt idx="6334">
                  <c:v>3.11</c:v>
                </c:pt>
                <c:pt idx="6335">
                  <c:v>2.66</c:v>
                </c:pt>
                <c:pt idx="6336">
                  <c:v>2.21</c:v>
                </c:pt>
                <c:pt idx="6337">
                  <c:v>1.65</c:v>
                </c:pt>
                <c:pt idx="6338">
                  <c:v>1.94</c:v>
                </c:pt>
                <c:pt idx="6339">
                  <c:v>2</c:v>
                </c:pt>
                <c:pt idx="6340">
                  <c:v>2.12</c:v>
                </c:pt>
                <c:pt idx="6341">
                  <c:v>2.2200000000000002</c:v>
                </c:pt>
                <c:pt idx="6342">
                  <c:v>2.2799999999999998</c:v>
                </c:pt>
                <c:pt idx="6343">
                  <c:v>2.29</c:v>
                </c:pt>
                <c:pt idx="6344">
                  <c:v>1.95</c:v>
                </c:pt>
                <c:pt idx="6345">
                  <c:v>1.57</c:v>
                </c:pt>
                <c:pt idx="6346">
                  <c:v>1.57</c:v>
                </c:pt>
                <c:pt idx="6347">
                  <c:v>1.67</c:v>
                </c:pt>
                <c:pt idx="6348">
                  <c:v>1.68</c:v>
                </c:pt>
                <c:pt idx="6349">
                  <c:v>1.93</c:v>
                </c:pt>
                <c:pt idx="6350">
                  <c:v>2.0099999999999998</c:v>
                </c:pt>
                <c:pt idx="6351">
                  <c:v>2.19</c:v>
                </c:pt>
                <c:pt idx="6352">
                  <c:v>2.13</c:v>
                </c:pt>
                <c:pt idx="6353">
                  <c:v>1.82</c:v>
                </c:pt>
                <c:pt idx="6354">
                  <c:v>1.55</c:v>
                </c:pt>
                <c:pt idx="6355">
                  <c:v>1.36</c:v>
                </c:pt>
                <c:pt idx="6356">
                  <c:v>1.1499999999999999</c:v>
                </c:pt>
                <c:pt idx="6357">
                  <c:v>0.98</c:v>
                </c:pt>
                <c:pt idx="6358">
                  <c:v>0.89</c:v>
                </c:pt>
                <c:pt idx="6359">
                  <c:v>1.06</c:v>
                </c:pt>
                <c:pt idx="6360">
                  <c:v>1.24</c:v>
                </c:pt>
                <c:pt idx="6361">
                  <c:v>1.17</c:v>
                </c:pt>
                <c:pt idx="6362">
                  <c:v>1.03</c:v>
                </c:pt>
                <c:pt idx="6363">
                  <c:v>1.02</c:v>
                </c:pt>
                <c:pt idx="6364">
                  <c:v>0.96</c:v>
                </c:pt>
                <c:pt idx="6365">
                  <c:v>1.02</c:v>
                </c:pt>
                <c:pt idx="6366">
                  <c:v>1.28</c:v>
                </c:pt>
                <c:pt idx="6367">
                  <c:v>1.42</c:v>
                </c:pt>
                <c:pt idx="6368">
                  <c:v>1.25</c:v>
                </c:pt>
                <c:pt idx="6369">
                  <c:v>1.23</c:v>
                </c:pt>
                <c:pt idx="6370">
                  <c:v>1.47</c:v>
                </c:pt>
                <c:pt idx="6371">
                  <c:v>1.59</c:v>
                </c:pt>
                <c:pt idx="6372">
                  <c:v>1.4</c:v>
                </c:pt>
                <c:pt idx="6373">
                  <c:v>1.25</c:v>
                </c:pt>
                <c:pt idx="6374">
                  <c:v>1.27</c:v>
                </c:pt>
                <c:pt idx="6375">
                  <c:v>1.06</c:v>
                </c:pt>
                <c:pt idx="6376">
                  <c:v>1.3</c:v>
                </c:pt>
                <c:pt idx="6377">
                  <c:v>1.31</c:v>
                </c:pt>
                <c:pt idx="6378">
                  <c:v>1.48</c:v>
                </c:pt>
                <c:pt idx="6379">
                  <c:v>1.6</c:v>
                </c:pt>
                <c:pt idx="6380">
                  <c:v>1.77</c:v>
                </c:pt>
                <c:pt idx="6381">
                  <c:v>1.96</c:v>
                </c:pt>
                <c:pt idx="6382">
                  <c:v>1.89</c:v>
                </c:pt>
                <c:pt idx="6383">
                  <c:v>1.78</c:v>
                </c:pt>
                <c:pt idx="6384">
                  <c:v>1.75</c:v>
                </c:pt>
                <c:pt idx="6385">
                  <c:v>1.63</c:v>
                </c:pt>
                <c:pt idx="6386">
                  <c:v>1.42</c:v>
                </c:pt>
                <c:pt idx="6387">
                  <c:v>1.25</c:v>
                </c:pt>
                <c:pt idx="6388">
                  <c:v>1.36</c:v>
                </c:pt>
                <c:pt idx="6389">
                  <c:v>1.35</c:v>
                </c:pt>
                <c:pt idx="6390">
                  <c:v>1.25</c:v>
                </c:pt>
                <c:pt idx="6391">
                  <c:v>1.5</c:v>
                </c:pt>
                <c:pt idx="6392">
                  <c:v>1.42</c:v>
                </c:pt>
                <c:pt idx="6393">
                  <c:v>1.4</c:v>
                </c:pt>
                <c:pt idx="6394">
                  <c:v>1.48</c:v>
                </c:pt>
                <c:pt idx="6395">
                  <c:v>1.26</c:v>
                </c:pt>
                <c:pt idx="6396">
                  <c:v>1.54</c:v>
                </c:pt>
                <c:pt idx="6397">
                  <c:v>1.87</c:v>
                </c:pt>
                <c:pt idx="6398">
                  <c:v>2.14</c:v>
                </c:pt>
                <c:pt idx="6399">
                  <c:v>2.25</c:v>
                </c:pt>
                <c:pt idx="6400">
                  <c:v>2.37</c:v>
                </c:pt>
                <c:pt idx="6401">
                  <c:v>2.2200000000000002</c:v>
                </c:pt>
                <c:pt idx="6402">
                  <c:v>2.2599999999999998</c:v>
                </c:pt>
                <c:pt idx="6403">
                  <c:v>2.41</c:v>
                </c:pt>
                <c:pt idx="6404">
                  <c:v>2.4300000000000002</c:v>
                </c:pt>
                <c:pt idx="6405">
                  <c:v>2.57</c:v>
                </c:pt>
                <c:pt idx="6406">
                  <c:v>2.44</c:v>
                </c:pt>
                <c:pt idx="6407">
                  <c:v>2.27</c:v>
                </c:pt>
                <c:pt idx="6408">
                  <c:v>2.13</c:v>
                </c:pt>
                <c:pt idx="6409">
                  <c:v>2.35</c:v>
                </c:pt>
                <c:pt idx="6410">
                  <c:v>2.5299999999999998</c:v>
                </c:pt>
                <c:pt idx="6411">
                  <c:v>2.66</c:v>
                </c:pt>
                <c:pt idx="6412">
                  <c:v>2.85</c:v>
                </c:pt>
                <c:pt idx="6413">
                  <c:v>3.12</c:v>
                </c:pt>
                <c:pt idx="6414">
                  <c:v>3.09</c:v>
                </c:pt>
                <c:pt idx="6415">
                  <c:v>3.06</c:v>
                </c:pt>
                <c:pt idx="6416">
                  <c:v>2.93</c:v>
                </c:pt>
                <c:pt idx="6417">
                  <c:v>2.92</c:v>
                </c:pt>
                <c:pt idx="6418">
                  <c:v>2.85</c:v>
                </c:pt>
                <c:pt idx="6419">
                  <c:v>3.01</c:v>
                </c:pt>
                <c:pt idx="6420">
                  <c:v>2.74</c:v>
                </c:pt>
                <c:pt idx="6421">
                  <c:v>2.31</c:v>
                </c:pt>
                <c:pt idx="6422">
                  <c:v>2.21</c:v>
                </c:pt>
                <c:pt idx="6423">
                  <c:v>2.02</c:v>
                </c:pt>
                <c:pt idx="6424">
                  <c:v>1.83</c:v>
                </c:pt>
                <c:pt idx="6425">
                  <c:v>1.44</c:v>
                </c:pt>
                <c:pt idx="6426">
                  <c:v>1.24</c:v>
                </c:pt>
                <c:pt idx="6427">
                  <c:v>1.52</c:v>
                </c:pt>
                <c:pt idx="6428">
                  <c:v>1.29</c:v>
                </c:pt>
                <c:pt idx="6429">
                  <c:v>1.05</c:v>
                </c:pt>
                <c:pt idx="6430">
                  <c:v>1.03</c:v>
                </c:pt>
                <c:pt idx="6431">
                  <c:v>0.97</c:v>
                </c:pt>
                <c:pt idx="6432">
                  <c:v>0.79</c:v>
                </c:pt>
                <c:pt idx="6433">
                  <c:v>0.84</c:v>
                </c:pt>
                <c:pt idx="6434">
                  <c:v>1.03</c:v>
                </c:pt>
                <c:pt idx="6435">
                  <c:v>1.39</c:v>
                </c:pt>
                <c:pt idx="6436">
                  <c:v>1.56</c:v>
                </c:pt>
                <c:pt idx="6437">
                  <c:v>1.68</c:v>
                </c:pt>
                <c:pt idx="6438">
                  <c:v>1.75</c:v>
                </c:pt>
                <c:pt idx="6439">
                  <c:v>1.8</c:v>
                </c:pt>
                <c:pt idx="6440">
                  <c:v>1.95</c:v>
                </c:pt>
                <c:pt idx="6441">
                  <c:v>2.2000000000000002</c:v>
                </c:pt>
                <c:pt idx="6442">
                  <c:v>2.34</c:v>
                </c:pt>
                <c:pt idx="6443">
                  <c:v>2.29</c:v>
                </c:pt>
                <c:pt idx="6444">
                  <c:v>2.5499999999999998</c:v>
                </c:pt>
                <c:pt idx="6445">
                  <c:v>2.85</c:v>
                </c:pt>
                <c:pt idx="6446">
                  <c:v>3.14</c:v>
                </c:pt>
                <c:pt idx="6447">
                  <c:v>3.37</c:v>
                </c:pt>
                <c:pt idx="6448">
                  <c:v>3.6</c:v>
                </c:pt>
                <c:pt idx="6449">
                  <c:v>3.83</c:v>
                </c:pt>
                <c:pt idx="6450">
                  <c:v>3.71</c:v>
                </c:pt>
                <c:pt idx="6451">
                  <c:v>3.78</c:v>
                </c:pt>
                <c:pt idx="6452">
                  <c:v>4.1399999999999997</c:v>
                </c:pt>
                <c:pt idx="6453">
                  <c:v>4.37</c:v>
                </c:pt>
                <c:pt idx="6454">
                  <c:v>4.55</c:v>
                </c:pt>
                <c:pt idx="6455">
                  <c:v>4.78</c:v>
                </c:pt>
                <c:pt idx="6456">
                  <c:v>5.16</c:v>
                </c:pt>
                <c:pt idx="6457">
                  <c:v>5.51</c:v>
                </c:pt>
                <c:pt idx="6458">
                  <c:v>5.62</c:v>
                </c:pt>
                <c:pt idx="6459">
                  <c:v>5.09</c:v>
                </c:pt>
                <c:pt idx="6460">
                  <c:v>4.33</c:v>
                </c:pt>
                <c:pt idx="6461">
                  <c:v>4.53</c:v>
                </c:pt>
                <c:pt idx="6462">
                  <c:v>4.79</c:v>
                </c:pt>
                <c:pt idx="6463">
                  <c:v>5.07</c:v>
                </c:pt>
                <c:pt idx="6464">
                  <c:v>4.74</c:v>
                </c:pt>
                <c:pt idx="6465">
                  <c:v>4.0999999999999996</c:v>
                </c:pt>
                <c:pt idx="6466">
                  <c:v>4</c:v>
                </c:pt>
                <c:pt idx="6467">
                  <c:v>4.34</c:v>
                </c:pt>
                <c:pt idx="6468">
                  <c:v>4.1100000000000003</c:v>
                </c:pt>
                <c:pt idx="6469">
                  <c:v>3.56</c:v>
                </c:pt>
                <c:pt idx="6470">
                  <c:v>3.59</c:v>
                </c:pt>
                <c:pt idx="6471">
                  <c:v>3.63</c:v>
                </c:pt>
                <c:pt idx="6472">
                  <c:v>3.99</c:v>
                </c:pt>
                <c:pt idx="6473">
                  <c:v>4.1100000000000003</c:v>
                </c:pt>
                <c:pt idx="6474">
                  <c:v>4.37</c:v>
                </c:pt>
                <c:pt idx="6475">
                  <c:v>4.0599999999999996</c:v>
                </c:pt>
                <c:pt idx="6476">
                  <c:v>4.12</c:v>
                </c:pt>
                <c:pt idx="6477">
                  <c:v>4.66</c:v>
                </c:pt>
                <c:pt idx="6478">
                  <c:v>4.99</c:v>
                </c:pt>
                <c:pt idx="6479">
                  <c:v>5.3</c:v>
                </c:pt>
                <c:pt idx="6480">
                  <c:v>5.58</c:v>
                </c:pt>
                <c:pt idx="6481">
                  <c:v>5.49</c:v>
                </c:pt>
                <c:pt idx="6482">
                  <c:v>5.52</c:v>
                </c:pt>
                <c:pt idx="6483">
                  <c:v>5.39</c:v>
                </c:pt>
                <c:pt idx="6484">
                  <c:v>5.5</c:v>
                </c:pt>
                <c:pt idx="6485">
                  <c:v>5.34</c:v>
                </c:pt>
                <c:pt idx="6486">
                  <c:v>5.28</c:v>
                </c:pt>
                <c:pt idx="6487">
                  <c:v>5.26</c:v>
                </c:pt>
                <c:pt idx="6488">
                  <c:v>5.08</c:v>
                </c:pt>
                <c:pt idx="6489">
                  <c:v>5.14</c:v>
                </c:pt>
                <c:pt idx="6490">
                  <c:v>5.42</c:v>
                </c:pt>
                <c:pt idx="6491">
                  <c:v>5.47</c:v>
                </c:pt>
                <c:pt idx="6492">
                  <c:v>5.58</c:v>
                </c:pt>
                <c:pt idx="6493">
                  <c:v>5.47</c:v>
                </c:pt>
                <c:pt idx="6494">
                  <c:v>5.77</c:v>
                </c:pt>
                <c:pt idx="6495">
                  <c:v>5.83</c:v>
                </c:pt>
                <c:pt idx="6496">
                  <c:v>5.81</c:v>
                </c:pt>
                <c:pt idx="6497">
                  <c:v>5.69</c:v>
                </c:pt>
                <c:pt idx="6498">
                  <c:v>5.71</c:v>
                </c:pt>
                <c:pt idx="6499">
                  <c:v>5.74</c:v>
                </c:pt>
                <c:pt idx="6500">
                  <c:v>5.89</c:v>
                </c:pt>
                <c:pt idx="6501">
                  <c:v>6.23</c:v>
                </c:pt>
                <c:pt idx="6502">
                  <c:v>6.34</c:v>
                </c:pt>
                <c:pt idx="6503">
                  <c:v>6.36</c:v>
                </c:pt>
                <c:pt idx="6504">
                  <c:v>6.24</c:v>
                </c:pt>
                <c:pt idx="6505">
                  <c:v>6.01</c:v>
                </c:pt>
                <c:pt idx="6506">
                  <c:v>6.01</c:v>
                </c:pt>
                <c:pt idx="6507">
                  <c:v>6.18</c:v>
                </c:pt>
                <c:pt idx="6508">
                  <c:v>6.17</c:v>
                </c:pt>
                <c:pt idx="6509">
                  <c:v>6.07</c:v>
                </c:pt>
                <c:pt idx="6510">
                  <c:v>5.87</c:v>
                </c:pt>
                <c:pt idx="6511">
                  <c:v>5.81</c:v>
                </c:pt>
                <c:pt idx="6512">
                  <c:v>5.75</c:v>
                </c:pt>
                <c:pt idx="6513">
                  <c:v>5.83</c:v>
                </c:pt>
                <c:pt idx="6514">
                  <c:v>6.06</c:v>
                </c:pt>
                <c:pt idx="6515">
                  <c:v>6.04</c:v>
                </c:pt>
                <c:pt idx="6516">
                  <c:v>6</c:v>
                </c:pt>
                <c:pt idx="6517">
                  <c:v>5.95</c:v>
                </c:pt>
                <c:pt idx="6518">
                  <c:v>5.87</c:v>
                </c:pt>
                <c:pt idx="6519">
                  <c:v>5.78</c:v>
                </c:pt>
                <c:pt idx="6520">
                  <c:v>5.95</c:v>
                </c:pt>
                <c:pt idx="6521">
                  <c:v>5.86</c:v>
                </c:pt>
                <c:pt idx="6522">
                  <c:v>5.94</c:v>
                </c:pt>
                <c:pt idx="6523">
                  <c:v>6.27</c:v>
                </c:pt>
                <c:pt idx="6524">
                  <c:v>6.67</c:v>
                </c:pt>
                <c:pt idx="6525">
                  <c:v>6.66</c:v>
                </c:pt>
                <c:pt idx="6526">
                  <c:v>6.8</c:v>
                </c:pt>
                <c:pt idx="6527">
                  <c:v>6.92</c:v>
                </c:pt>
                <c:pt idx="6528">
                  <c:v>6.83</c:v>
                </c:pt>
                <c:pt idx="6529">
                  <c:v>7.07</c:v>
                </c:pt>
                <c:pt idx="6530">
                  <c:v>7.05</c:v>
                </c:pt>
                <c:pt idx="6531">
                  <c:v>6.83</c:v>
                </c:pt>
                <c:pt idx="6532">
                  <c:v>6.96</c:v>
                </c:pt>
                <c:pt idx="6533">
                  <c:v>6.53</c:v>
                </c:pt>
                <c:pt idx="6534">
                  <c:v>5.94</c:v>
                </c:pt>
                <c:pt idx="6535">
                  <c:v>6.54</c:v>
                </c:pt>
                <c:pt idx="6536">
                  <c:v>6.59</c:v>
                </c:pt>
                <c:pt idx="6537">
                  <c:v>6.38</c:v>
                </c:pt>
                <c:pt idx="6538">
                  <c:v>6.62</c:v>
                </c:pt>
                <c:pt idx="6539">
                  <c:v>6.8</c:v>
                </c:pt>
                <c:pt idx="6540">
                  <c:v>6.96</c:v>
                </c:pt>
                <c:pt idx="6541">
                  <c:v>7.23</c:v>
                </c:pt>
                <c:pt idx="6542">
                  <c:v>7.23</c:v>
                </c:pt>
                <c:pt idx="6543">
                  <c:v>7.23</c:v>
                </c:pt>
                <c:pt idx="6544">
                  <c:v>7.22</c:v>
                </c:pt>
                <c:pt idx="6545">
                  <c:v>6.96</c:v>
                </c:pt>
                <c:pt idx="6546">
                  <c:v>6.64</c:v>
                </c:pt>
                <c:pt idx="6547">
                  <c:v>6.88</c:v>
                </c:pt>
                <c:pt idx="6548">
                  <c:v>6.6</c:v>
                </c:pt>
                <c:pt idx="6549">
                  <c:v>6.24</c:v>
                </c:pt>
                <c:pt idx="6550">
                  <c:v>6.51</c:v>
                </c:pt>
                <c:pt idx="6551">
                  <c:v>6.47</c:v>
                </c:pt>
                <c:pt idx="6552">
                  <c:v>6.09</c:v>
                </c:pt>
                <c:pt idx="6553">
                  <c:v>6.1</c:v>
                </c:pt>
                <c:pt idx="6554">
                  <c:v>6.14</c:v>
                </c:pt>
                <c:pt idx="6555">
                  <c:v>6.39</c:v>
                </c:pt>
                <c:pt idx="6556">
                  <c:v>6.54</c:v>
                </c:pt>
                <c:pt idx="6557">
                  <c:v>6.57</c:v>
                </c:pt>
                <c:pt idx="6558">
                  <c:v>6.68</c:v>
                </c:pt>
                <c:pt idx="6559">
                  <c:v>6.46</c:v>
                </c:pt>
                <c:pt idx="6560">
                  <c:v>6.83</c:v>
                </c:pt>
                <c:pt idx="6561">
                  <c:v>6.92</c:v>
                </c:pt>
                <c:pt idx="6562">
                  <c:v>7.14</c:v>
                </c:pt>
                <c:pt idx="6563">
                  <c:v>6.79</c:v>
                </c:pt>
                <c:pt idx="6564">
                  <c:v>6.85</c:v>
                </c:pt>
                <c:pt idx="6565">
                  <c:v>6.97</c:v>
                </c:pt>
                <c:pt idx="6566">
                  <c:v>6.77</c:v>
                </c:pt>
                <c:pt idx="6567">
                  <c:v>6.68</c:v>
                </c:pt>
                <c:pt idx="6568">
                  <c:v>5.76</c:v>
                </c:pt>
                <c:pt idx="6569">
                  <c:v>5.32</c:v>
                </c:pt>
                <c:pt idx="6570">
                  <c:v>5.38</c:v>
                </c:pt>
                <c:pt idx="6571">
                  <c:v>5.42</c:v>
                </c:pt>
                <c:pt idx="6572">
                  <c:v>5.74</c:v>
                </c:pt>
                <c:pt idx="6573">
                  <c:v>5.55</c:v>
                </c:pt>
                <c:pt idx="6574">
                  <c:v>5.7</c:v>
                </c:pt>
                <c:pt idx="6575">
                  <c:v>5.63</c:v>
                </c:pt>
                <c:pt idx="6576">
                  <c:v>5.68</c:v>
                </c:pt>
                <c:pt idx="6577">
                  <c:v>5.69</c:v>
                </c:pt>
                <c:pt idx="6578">
                  <c:v>5.39</c:v>
                </c:pt>
                <c:pt idx="6579">
                  <c:v>5.17</c:v>
                </c:pt>
                <c:pt idx="6580">
                  <c:v>5.16</c:v>
                </c:pt>
                <c:pt idx="6581">
                  <c:v>5.0999999999999996</c:v>
                </c:pt>
                <c:pt idx="6582">
                  <c:v>5.05</c:v>
                </c:pt>
                <c:pt idx="6583">
                  <c:v>4.8600000000000003</c:v>
                </c:pt>
                <c:pt idx="6584">
                  <c:v>4.93</c:v>
                </c:pt>
                <c:pt idx="6585">
                  <c:v>5.31</c:v>
                </c:pt>
                <c:pt idx="6586">
                  <c:v>5.4</c:v>
                </c:pt>
                <c:pt idx="6587">
                  <c:v>5.85</c:v>
                </c:pt>
                <c:pt idx="6588">
                  <c:v>5.9</c:v>
                </c:pt>
                <c:pt idx="6589">
                  <c:v>6.03</c:v>
                </c:pt>
                <c:pt idx="6590">
                  <c:v>6.35</c:v>
                </c:pt>
                <c:pt idx="6591">
                  <c:v>6.42</c:v>
                </c:pt>
                <c:pt idx="6592">
                  <c:v>6.37</c:v>
                </c:pt>
                <c:pt idx="6593">
                  <c:v>6.31</c:v>
                </c:pt>
                <c:pt idx="6594">
                  <c:v>6.26</c:v>
                </c:pt>
                <c:pt idx="6595">
                  <c:v>6.34</c:v>
                </c:pt>
                <c:pt idx="6596">
                  <c:v>6.5</c:v>
                </c:pt>
                <c:pt idx="6597">
                  <c:v>6.69</c:v>
                </c:pt>
                <c:pt idx="6598">
                  <c:v>7.04</c:v>
                </c:pt>
                <c:pt idx="6599">
                  <c:v>7.41</c:v>
                </c:pt>
                <c:pt idx="6600">
                  <c:v>7.48</c:v>
                </c:pt>
                <c:pt idx="6601">
                  <c:v>7.64</c:v>
                </c:pt>
                <c:pt idx="6602">
                  <c:v>7.43</c:v>
                </c:pt>
                <c:pt idx="6603">
                  <c:v>7.53</c:v>
                </c:pt>
                <c:pt idx="6604">
                  <c:v>7.67</c:v>
                </c:pt>
                <c:pt idx="6605">
                  <c:v>7.34</c:v>
                </c:pt>
                <c:pt idx="6606">
                  <c:v>7.3</c:v>
                </c:pt>
                <c:pt idx="6607">
                  <c:v>7.4</c:v>
                </c:pt>
                <c:pt idx="6608">
                  <c:v>7.71</c:v>
                </c:pt>
                <c:pt idx="6609">
                  <c:v>7.69</c:v>
                </c:pt>
                <c:pt idx="6610">
                  <c:v>7.64</c:v>
                </c:pt>
                <c:pt idx="6611">
                  <c:v>7.68</c:v>
                </c:pt>
                <c:pt idx="6612">
                  <c:v>7.85</c:v>
                </c:pt>
                <c:pt idx="6613">
                  <c:v>7.79</c:v>
                </c:pt>
                <c:pt idx="6614">
                  <c:v>7.55</c:v>
                </c:pt>
                <c:pt idx="6615">
                  <c:v>7.29</c:v>
                </c:pt>
                <c:pt idx="6616">
                  <c:v>6.58</c:v>
                </c:pt>
                <c:pt idx="6617">
                  <c:v>5.18</c:v>
                </c:pt>
                <c:pt idx="6618">
                  <c:v>5.0199999999999996</c:v>
                </c:pt>
                <c:pt idx="6619">
                  <c:v>4.6500000000000004</c:v>
                </c:pt>
                <c:pt idx="6620">
                  <c:v>3.95</c:v>
                </c:pt>
                <c:pt idx="6621">
                  <c:v>3.77</c:v>
                </c:pt>
                <c:pt idx="6622">
                  <c:v>2.4300000000000002</c:v>
                </c:pt>
                <c:pt idx="6623">
                  <c:v>2.82</c:v>
                </c:pt>
                <c:pt idx="6624">
                  <c:v>2.2599999999999998</c:v>
                </c:pt>
                <c:pt idx="6625">
                  <c:v>2.3199999999999998</c:v>
                </c:pt>
                <c:pt idx="6626">
                  <c:v>2.91</c:v>
                </c:pt>
                <c:pt idx="6627">
                  <c:v>2.95</c:v>
                </c:pt>
                <c:pt idx="6628">
                  <c:v>2.46</c:v>
                </c:pt>
                <c:pt idx="6629">
                  <c:v>2.15</c:v>
                </c:pt>
                <c:pt idx="6630">
                  <c:v>2.27</c:v>
                </c:pt>
                <c:pt idx="6631">
                  <c:v>2.4500000000000002</c:v>
                </c:pt>
                <c:pt idx="6632">
                  <c:v>2.27</c:v>
                </c:pt>
                <c:pt idx="6633">
                  <c:v>1.71</c:v>
                </c:pt>
                <c:pt idx="6634">
                  <c:v>1.3</c:v>
                </c:pt>
                <c:pt idx="6635">
                  <c:v>0.52</c:v>
                </c:pt>
                <c:pt idx="6636">
                  <c:v>0.64</c:v>
                </c:pt>
                <c:pt idx="6637">
                  <c:v>0.35</c:v>
                </c:pt>
                <c:pt idx="6638">
                  <c:v>-0.43</c:v>
                </c:pt>
                <c:pt idx="6639">
                  <c:v>-0.27</c:v>
                </c:pt>
                <c:pt idx="6640">
                  <c:v>0.1</c:v>
                </c:pt>
                <c:pt idx="6641">
                  <c:v>0.4</c:v>
                </c:pt>
                <c:pt idx="6642">
                  <c:v>0.42</c:v>
                </c:pt>
                <c:pt idx="6643">
                  <c:v>0.27</c:v>
                </c:pt>
                <c:pt idx="6644">
                  <c:v>0.28000000000000003</c:v>
                </c:pt>
                <c:pt idx="6645">
                  <c:v>0.43</c:v>
                </c:pt>
                <c:pt idx="6646">
                  <c:v>0.36</c:v>
                </c:pt>
                <c:pt idx="6647">
                  <c:v>0.34</c:v>
                </c:pt>
                <c:pt idx="6648">
                  <c:v>0.41</c:v>
                </c:pt>
                <c:pt idx="6649">
                  <c:v>0.35</c:v>
                </c:pt>
                <c:pt idx="6650">
                  <c:v>0.57999999999999996</c:v>
                </c:pt>
                <c:pt idx="6651">
                  <c:v>1.01</c:v>
                </c:pt>
                <c:pt idx="6652">
                  <c:v>1.21</c:v>
                </c:pt>
                <c:pt idx="6653">
                  <c:v>1.27</c:v>
                </c:pt>
                <c:pt idx="6654">
                  <c:v>0.9</c:v>
                </c:pt>
                <c:pt idx="6655">
                  <c:v>0.95</c:v>
                </c:pt>
                <c:pt idx="6656">
                  <c:v>0.93</c:v>
                </c:pt>
                <c:pt idx="6657">
                  <c:v>0.96</c:v>
                </c:pt>
                <c:pt idx="6658">
                  <c:v>0.79</c:v>
                </c:pt>
                <c:pt idx="6659">
                  <c:v>0.72</c:v>
                </c:pt>
                <c:pt idx="6660">
                  <c:v>0.26</c:v>
                </c:pt>
                <c:pt idx="6661">
                  <c:v>-0.09</c:v>
                </c:pt>
                <c:pt idx="6662">
                  <c:v>-0.39</c:v>
                </c:pt>
                <c:pt idx="6663">
                  <c:v>-0.47</c:v>
                </c:pt>
                <c:pt idx="6664">
                  <c:v>-0.33</c:v>
                </c:pt>
                <c:pt idx="6665">
                  <c:v>-0.1</c:v>
                </c:pt>
                <c:pt idx="6666">
                  <c:v>-0.24</c:v>
                </c:pt>
                <c:pt idx="6667">
                  <c:v>-0.22</c:v>
                </c:pt>
                <c:pt idx="6668">
                  <c:v>-0.1</c:v>
                </c:pt>
                <c:pt idx="6669">
                  <c:v>-0.13</c:v>
                </c:pt>
                <c:pt idx="6670">
                  <c:v>0.17</c:v>
                </c:pt>
                <c:pt idx="6671">
                  <c:v>0.09</c:v>
                </c:pt>
                <c:pt idx="6672">
                  <c:v>0.12</c:v>
                </c:pt>
                <c:pt idx="6673">
                  <c:v>0</c:v>
                </c:pt>
                <c:pt idx="6674">
                  <c:v>0.1</c:v>
                </c:pt>
                <c:pt idx="6675">
                  <c:v>0.02</c:v>
                </c:pt>
                <c:pt idx="6676">
                  <c:v>0.12</c:v>
                </c:pt>
                <c:pt idx="6677">
                  <c:v>-0.04</c:v>
                </c:pt>
                <c:pt idx="6678">
                  <c:v>-0.02</c:v>
                </c:pt>
                <c:pt idx="6679">
                  <c:v>0.11</c:v>
                </c:pt>
                <c:pt idx="6680">
                  <c:v>-0.06</c:v>
                </c:pt>
                <c:pt idx="6681">
                  <c:v>-0.04</c:v>
                </c:pt>
                <c:pt idx="6682">
                  <c:v>0</c:v>
                </c:pt>
                <c:pt idx="6683">
                  <c:v>-0.01</c:v>
                </c:pt>
                <c:pt idx="6684">
                  <c:v>0.14000000000000001</c:v>
                </c:pt>
                <c:pt idx="6685">
                  <c:v>0.12</c:v>
                </c:pt>
                <c:pt idx="6686">
                  <c:v>0</c:v>
                </c:pt>
                <c:pt idx="6687">
                  <c:v>-0.11</c:v>
                </c:pt>
                <c:pt idx="6688">
                  <c:v>-0.04</c:v>
                </c:pt>
                <c:pt idx="6689">
                  <c:v>-0.12</c:v>
                </c:pt>
                <c:pt idx="6690">
                  <c:v>-0.27</c:v>
                </c:pt>
                <c:pt idx="6691">
                  <c:v>-0.3</c:v>
                </c:pt>
                <c:pt idx="6692">
                  <c:v>-0.37</c:v>
                </c:pt>
                <c:pt idx="6693">
                  <c:v>-0.28999999999999998</c:v>
                </c:pt>
                <c:pt idx="6694">
                  <c:v>-0.25</c:v>
                </c:pt>
                <c:pt idx="6695">
                  <c:v>-0.31</c:v>
                </c:pt>
                <c:pt idx="6696">
                  <c:v>-0.27</c:v>
                </c:pt>
                <c:pt idx="6697">
                  <c:v>-0.06</c:v>
                </c:pt>
                <c:pt idx="6698">
                  <c:v>-0.06</c:v>
                </c:pt>
                <c:pt idx="6699">
                  <c:v>-0.22</c:v>
                </c:pt>
                <c:pt idx="6700">
                  <c:v>-0.46</c:v>
                </c:pt>
                <c:pt idx="6701">
                  <c:v>-0.53</c:v>
                </c:pt>
                <c:pt idx="6702">
                  <c:v>-0.81</c:v>
                </c:pt>
                <c:pt idx="6703">
                  <c:v>-0.75</c:v>
                </c:pt>
                <c:pt idx="6704">
                  <c:v>-0.64</c:v>
                </c:pt>
                <c:pt idx="6705">
                  <c:v>-0.59</c:v>
                </c:pt>
                <c:pt idx="6706">
                  <c:v>-0.59</c:v>
                </c:pt>
                <c:pt idx="6707">
                  <c:v>-0.46</c:v>
                </c:pt>
                <c:pt idx="6708">
                  <c:v>-0.56000000000000005</c:v>
                </c:pt>
                <c:pt idx="6709">
                  <c:v>-0.76</c:v>
                </c:pt>
                <c:pt idx="6710">
                  <c:v>-0.91</c:v>
                </c:pt>
                <c:pt idx="6711">
                  <c:v>-1.27</c:v>
                </c:pt>
                <c:pt idx="6712">
                  <c:v>-1.48</c:v>
                </c:pt>
                <c:pt idx="6713">
                  <c:v>-1.39</c:v>
                </c:pt>
                <c:pt idx="6714">
                  <c:v>-1.18</c:v>
                </c:pt>
                <c:pt idx="6715">
                  <c:v>-1.1200000000000001</c:v>
                </c:pt>
                <c:pt idx="6716">
                  <c:v>-1.1499999999999999</c:v>
                </c:pt>
                <c:pt idx="6717">
                  <c:v>-1.1100000000000001</c:v>
                </c:pt>
                <c:pt idx="6718">
                  <c:v>-1.3</c:v>
                </c:pt>
                <c:pt idx="6719">
                  <c:v>-1.39</c:v>
                </c:pt>
                <c:pt idx="6720">
                  <c:v>-1.18</c:v>
                </c:pt>
                <c:pt idx="6721">
                  <c:v>-1.2</c:v>
                </c:pt>
                <c:pt idx="6722">
                  <c:v>-1.22</c:v>
                </c:pt>
                <c:pt idx="6723">
                  <c:v>-1.1399999999999999</c:v>
                </c:pt>
                <c:pt idx="6724">
                  <c:v>-1.19</c:v>
                </c:pt>
                <c:pt idx="6725">
                  <c:v>-1.2</c:v>
                </c:pt>
                <c:pt idx="6726">
                  <c:v>-1.03</c:v>
                </c:pt>
                <c:pt idx="6727">
                  <c:v>-0.99</c:v>
                </c:pt>
                <c:pt idx="6728">
                  <c:v>-1.18</c:v>
                </c:pt>
                <c:pt idx="6729">
                  <c:v>-1.08</c:v>
                </c:pt>
                <c:pt idx="6730">
                  <c:v>-1.06</c:v>
                </c:pt>
                <c:pt idx="6731">
                  <c:v>-1.0900000000000001</c:v>
                </c:pt>
                <c:pt idx="6732">
                  <c:v>-1.1100000000000001</c:v>
                </c:pt>
                <c:pt idx="6733">
                  <c:v>-1.1100000000000001</c:v>
                </c:pt>
                <c:pt idx="6734">
                  <c:v>-1.1200000000000001</c:v>
                </c:pt>
                <c:pt idx="6735">
                  <c:v>-1.1299999999999999</c:v>
                </c:pt>
                <c:pt idx="6736">
                  <c:v>-1.21</c:v>
                </c:pt>
                <c:pt idx="6737">
                  <c:v>-1.45</c:v>
                </c:pt>
                <c:pt idx="6738">
                  <c:v>-1.37</c:v>
                </c:pt>
                <c:pt idx="6739">
                  <c:v>-1.22</c:v>
                </c:pt>
                <c:pt idx="6740">
                  <c:v>-1.23</c:v>
                </c:pt>
                <c:pt idx="6741">
                  <c:v>-0.99</c:v>
                </c:pt>
                <c:pt idx="6742">
                  <c:v>-0.77</c:v>
                </c:pt>
                <c:pt idx="6743">
                  <c:v>-0.63</c:v>
                </c:pt>
                <c:pt idx="6744">
                  <c:v>-0.61</c:v>
                </c:pt>
                <c:pt idx="6745">
                  <c:v>-0.42</c:v>
                </c:pt>
                <c:pt idx="6746">
                  <c:v>-0.44</c:v>
                </c:pt>
                <c:pt idx="6747">
                  <c:v>-0.43</c:v>
                </c:pt>
                <c:pt idx="6748">
                  <c:v>-0.23</c:v>
                </c:pt>
                <c:pt idx="6749">
                  <c:v>-0.08</c:v>
                </c:pt>
                <c:pt idx="6750">
                  <c:v>0.03</c:v>
                </c:pt>
                <c:pt idx="6751">
                  <c:v>-0.08</c:v>
                </c:pt>
                <c:pt idx="6752">
                  <c:v>-7.0000000000000007E-2</c:v>
                </c:pt>
                <c:pt idx="6753">
                  <c:v>0.18</c:v>
                </c:pt>
                <c:pt idx="6754">
                  <c:v>0.47</c:v>
                </c:pt>
                <c:pt idx="6755">
                  <c:v>0.67</c:v>
                </c:pt>
                <c:pt idx="6756">
                  <c:v>0.79</c:v>
                </c:pt>
                <c:pt idx="6757">
                  <c:v>0.98</c:v>
                </c:pt>
                <c:pt idx="6758">
                  <c:v>0.95</c:v>
                </c:pt>
                <c:pt idx="6759">
                  <c:v>1.47</c:v>
                </c:pt>
                <c:pt idx="6760">
                  <c:v>1.66</c:v>
                </c:pt>
                <c:pt idx="6761">
                  <c:v>1.68</c:v>
                </c:pt>
                <c:pt idx="6762">
                  <c:v>1.88</c:v>
                </c:pt>
                <c:pt idx="6763">
                  <c:v>2.14</c:v>
                </c:pt>
                <c:pt idx="6764">
                  <c:v>2.31</c:v>
                </c:pt>
                <c:pt idx="6765">
                  <c:v>2.5</c:v>
                </c:pt>
                <c:pt idx="6766">
                  <c:v>2.54</c:v>
                </c:pt>
                <c:pt idx="6767">
                  <c:v>2.63</c:v>
                </c:pt>
                <c:pt idx="6768">
                  <c:v>2.71</c:v>
                </c:pt>
                <c:pt idx="6769">
                  <c:v>2.87</c:v>
                </c:pt>
                <c:pt idx="6770">
                  <c:v>3.08</c:v>
                </c:pt>
                <c:pt idx="6771">
                  <c:v>3.24</c:v>
                </c:pt>
                <c:pt idx="6772">
                  <c:v>3.3</c:v>
                </c:pt>
                <c:pt idx="6773">
                  <c:v>2.89</c:v>
                </c:pt>
                <c:pt idx="6774">
                  <c:v>3.1</c:v>
                </c:pt>
                <c:pt idx="6775">
                  <c:v>3.08</c:v>
                </c:pt>
                <c:pt idx="6776">
                  <c:v>3.04</c:v>
                </c:pt>
                <c:pt idx="6777">
                  <c:v>2.93</c:v>
                </c:pt>
                <c:pt idx="6778">
                  <c:v>2.84</c:v>
                </c:pt>
                <c:pt idx="6779">
                  <c:v>2.93</c:v>
                </c:pt>
                <c:pt idx="6780">
                  <c:v>2.98</c:v>
                </c:pt>
                <c:pt idx="6781">
                  <c:v>3.03</c:v>
                </c:pt>
                <c:pt idx="6782">
                  <c:v>3.05</c:v>
                </c:pt>
                <c:pt idx="6783">
                  <c:v>3.31</c:v>
                </c:pt>
                <c:pt idx="6784">
                  <c:v>3.16</c:v>
                </c:pt>
                <c:pt idx="6785">
                  <c:v>2.84</c:v>
                </c:pt>
                <c:pt idx="6786">
                  <c:v>2.5499999999999998</c:v>
                </c:pt>
                <c:pt idx="6787">
                  <c:v>2.48</c:v>
                </c:pt>
                <c:pt idx="6788">
                  <c:v>2.2599999999999998</c:v>
                </c:pt>
                <c:pt idx="6789">
                  <c:v>2.0099999999999998</c:v>
                </c:pt>
                <c:pt idx="6790">
                  <c:v>2.17</c:v>
                </c:pt>
                <c:pt idx="6791">
                  <c:v>2.33</c:v>
                </c:pt>
                <c:pt idx="6792">
                  <c:v>2.58</c:v>
                </c:pt>
                <c:pt idx="6793">
                  <c:v>2.5</c:v>
                </c:pt>
                <c:pt idx="6794">
                  <c:v>2.5099999999999998</c:v>
                </c:pt>
                <c:pt idx="6795">
                  <c:v>2.62</c:v>
                </c:pt>
                <c:pt idx="6796">
                  <c:v>2.69</c:v>
                </c:pt>
                <c:pt idx="6797">
                  <c:v>2.85</c:v>
                </c:pt>
                <c:pt idx="6798">
                  <c:v>2.9</c:v>
                </c:pt>
                <c:pt idx="6799">
                  <c:v>3.03</c:v>
                </c:pt>
                <c:pt idx="6800">
                  <c:v>3.05</c:v>
                </c:pt>
                <c:pt idx="6801">
                  <c:v>2.88</c:v>
                </c:pt>
                <c:pt idx="6802">
                  <c:v>2.77</c:v>
                </c:pt>
                <c:pt idx="6803">
                  <c:v>2.75</c:v>
                </c:pt>
                <c:pt idx="6804">
                  <c:v>2.68</c:v>
                </c:pt>
                <c:pt idx="6805">
                  <c:v>2.85</c:v>
                </c:pt>
                <c:pt idx="6806">
                  <c:v>2.93</c:v>
                </c:pt>
                <c:pt idx="6807">
                  <c:v>2.86</c:v>
                </c:pt>
                <c:pt idx="6808">
                  <c:v>2.92</c:v>
                </c:pt>
                <c:pt idx="6809">
                  <c:v>2.84</c:v>
                </c:pt>
                <c:pt idx="6810">
                  <c:v>2.68</c:v>
                </c:pt>
                <c:pt idx="6811">
                  <c:v>2.85</c:v>
                </c:pt>
                <c:pt idx="6812">
                  <c:v>2.68</c:v>
                </c:pt>
                <c:pt idx="6813">
                  <c:v>2.82</c:v>
                </c:pt>
                <c:pt idx="6814">
                  <c:v>3.04</c:v>
                </c:pt>
                <c:pt idx="6815">
                  <c:v>3.09</c:v>
                </c:pt>
                <c:pt idx="6816">
                  <c:v>3.08</c:v>
                </c:pt>
                <c:pt idx="6817">
                  <c:v>3.16</c:v>
                </c:pt>
                <c:pt idx="6818">
                  <c:v>3.05</c:v>
                </c:pt>
                <c:pt idx="6819">
                  <c:v>3.01</c:v>
                </c:pt>
                <c:pt idx="6820">
                  <c:v>3.21</c:v>
                </c:pt>
                <c:pt idx="6821">
                  <c:v>3.19</c:v>
                </c:pt>
                <c:pt idx="6822">
                  <c:v>3.21</c:v>
                </c:pt>
                <c:pt idx="6823">
                  <c:v>2.56</c:v>
                </c:pt>
                <c:pt idx="6824">
                  <c:v>2.1800000000000002</c:v>
                </c:pt>
                <c:pt idx="6825">
                  <c:v>1.96</c:v>
                </c:pt>
                <c:pt idx="6826">
                  <c:v>1.97</c:v>
                </c:pt>
                <c:pt idx="6827">
                  <c:v>1.43</c:v>
                </c:pt>
                <c:pt idx="6828">
                  <c:v>1.72</c:v>
                </c:pt>
                <c:pt idx="6829">
                  <c:v>1.81</c:v>
                </c:pt>
                <c:pt idx="6830">
                  <c:v>2.15</c:v>
                </c:pt>
                <c:pt idx="6831">
                  <c:v>2.36</c:v>
                </c:pt>
                <c:pt idx="6832">
                  <c:v>2.4300000000000002</c:v>
                </c:pt>
                <c:pt idx="6833">
                  <c:v>2.29</c:v>
                </c:pt>
                <c:pt idx="6834">
                  <c:v>1.82</c:v>
                </c:pt>
                <c:pt idx="6835">
                  <c:v>2.1</c:v>
                </c:pt>
                <c:pt idx="6836">
                  <c:v>2.1</c:v>
                </c:pt>
                <c:pt idx="6837">
                  <c:v>2.36</c:v>
                </c:pt>
                <c:pt idx="6838">
                  <c:v>2.44</c:v>
                </c:pt>
                <c:pt idx="6839">
                  <c:v>2.6</c:v>
                </c:pt>
                <c:pt idx="6840">
                  <c:v>2.98</c:v>
                </c:pt>
                <c:pt idx="6841">
                  <c:v>3.02</c:v>
                </c:pt>
                <c:pt idx="6842">
                  <c:v>2.96</c:v>
                </c:pt>
                <c:pt idx="6843">
                  <c:v>2.89</c:v>
                </c:pt>
                <c:pt idx="6844">
                  <c:v>2.73</c:v>
                </c:pt>
                <c:pt idx="6845">
                  <c:v>2.95</c:v>
                </c:pt>
                <c:pt idx="6846">
                  <c:v>3.01</c:v>
                </c:pt>
                <c:pt idx="6847">
                  <c:v>2.94</c:v>
                </c:pt>
                <c:pt idx="6848">
                  <c:v>3.16</c:v>
                </c:pt>
                <c:pt idx="6849">
                  <c:v>3.3</c:v>
                </c:pt>
                <c:pt idx="6850">
                  <c:v>3.3</c:v>
                </c:pt>
                <c:pt idx="6851">
                  <c:v>3.29</c:v>
                </c:pt>
                <c:pt idx="6852">
                  <c:v>3.3</c:v>
                </c:pt>
                <c:pt idx="6853">
                  <c:v>3.31</c:v>
                </c:pt>
                <c:pt idx="6854">
                  <c:v>3.29</c:v>
                </c:pt>
                <c:pt idx="6855">
                  <c:v>3.12</c:v>
                </c:pt>
                <c:pt idx="6856">
                  <c:v>3.17</c:v>
                </c:pt>
                <c:pt idx="6857">
                  <c:v>3.33</c:v>
                </c:pt>
                <c:pt idx="6858">
                  <c:v>3.2</c:v>
                </c:pt>
                <c:pt idx="6859">
                  <c:v>3.04</c:v>
                </c:pt>
                <c:pt idx="6860">
                  <c:v>2.84</c:v>
                </c:pt>
                <c:pt idx="6861">
                  <c:v>3.04</c:v>
                </c:pt>
                <c:pt idx="6862">
                  <c:v>2.98</c:v>
                </c:pt>
                <c:pt idx="6863">
                  <c:v>2.77</c:v>
                </c:pt>
                <c:pt idx="6864">
                  <c:v>2.79</c:v>
                </c:pt>
                <c:pt idx="6865">
                  <c:v>2.86</c:v>
                </c:pt>
                <c:pt idx="6866">
                  <c:v>2.72</c:v>
                </c:pt>
                <c:pt idx="6867">
                  <c:v>2.5499999999999998</c:v>
                </c:pt>
                <c:pt idx="6868">
                  <c:v>2.4700000000000002</c:v>
                </c:pt>
                <c:pt idx="6869">
                  <c:v>2.59</c:v>
                </c:pt>
                <c:pt idx="6870">
                  <c:v>2.79</c:v>
                </c:pt>
                <c:pt idx="6871">
                  <c:v>2.93</c:v>
                </c:pt>
                <c:pt idx="6872">
                  <c:v>3.01</c:v>
                </c:pt>
                <c:pt idx="6873">
                  <c:v>2.81</c:v>
                </c:pt>
                <c:pt idx="6874">
                  <c:v>3</c:v>
                </c:pt>
                <c:pt idx="6875">
                  <c:v>2.9</c:v>
                </c:pt>
                <c:pt idx="6876">
                  <c:v>2.84</c:v>
                </c:pt>
                <c:pt idx="6877">
                  <c:v>2.95</c:v>
                </c:pt>
                <c:pt idx="6878">
                  <c:v>2.92</c:v>
                </c:pt>
                <c:pt idx="6879">
                  <c:v>3.02</c:v>
                </c:pt>
                <c:pt idx="6880">
                  <c:v>3.03</c:v>
                </c:pt>
                <c:pt idx="6881">
                  <c:v>3.15</c:v>
                </c:pt>
                <c:pt idx="6882">
                  <c:v>3.29</c:v>
                </c:pt>
                <c:pt idx="6883">
                  <c:v>3.48</c:v>
                </c:pt>
                <c:pt idx="6884">
                  <c:v>3.59</c:v>
                </c:pt>
                <c:pt idx="6885">
                  <c:v>3.33</c:v>
                </c:pt>
                <c:pt idx="6886">
                  <c:v>3.38</c:v>
                </c:pt>
                <c:pt idx="6887">
                  <c:v>3.48</c:v>
                </c:pt>
                <c:pt idx="6888">
                  <c:v>3.48</c:v>
                </c:pt>
                <c:pt idx="6889">
                  <c:v>3.34</c:v>
                </c:pt>
                <c:pt idx="6890">
                  <c:v>3.64</c:v>
                </c:pt>
                <c:pt idx="6891">
                  <c:v>3.96</c:v>
                </c:pt>
                <c:pt idx="6892">
                  <c:v>3.91</c:v>
                </c:pt>
                <c:pt idx="6893">
                  <c:v>3.91</c:v>
                </c:pt>
                <c:pt idx="6894">
                  <c:v>3.5</c:v>
                </c:pt>
                <c:pt idx="6895">
                  <c:v>3.43</c:v>
                </c:pt>
                <c:pt idx="6896">
                  <c:v>3.11</c:v>
                </c:pt>
                <c:pt idx="6897">
                  <c:v>3.3</c:v>
                </c:pt>
                <c:pt idx="6898">
                  <c:v>3.27</c:v>
                </c:pt>
                <c:pt idx="6899" formatCode="General">
                  <c:v>3.18</c:v>
                </c:pt>
                <c:pt idx="6900" formatCode="General">
                  <c:v>3.52</c:v>
                </c:pt>
                <c:pt idx="6901" formatCode="General">
                  <c:v>3.76</c:v>
                </c:pt>
                <c:pt idx="6902">
                  <c:v>3.88</c:v>
                </c:pt>
                <c:pt idx="6903">
                  <c:v>3.71</c:v>
                </c:pt>
                <c:pt idx="6904">
                  <c:v>3.79</c:v>
                </c:pt>
                <c:pt idx="6905">
                  <c:v>3.62</c:v>
                </c:pt>
                <c:pt idx="6906">
                  <c:v>3.57</c:v>
                </c:pt>
                <c:pt idx="6907">
                  <c:v>3.32</c:v>
                </c:pt>
                <c:pt idx="6908">
                  <c:v>3.25</c:v>
                </c:pt>
                <c:pt idx="6909">
                  <c:v>2.95</c:v>
                </c:pt>
                <c:pt idx="6910">
                  <c:v>3.33</c:v>
                </c:pt>
                <c:pt idx="6911">
                  <c:v>3.46</c:v>
                </c:pt>
                <c:pt idx="6912" formatCode="General">
                  <c:v>3.63</c:v>
                </c:pt>
                <c:pt idx="6913" formatCode="General">
                  <c:v>4.01</c:v>
                </c:pt>
                <c:pt idx="6914" formatCode="General">
                  <c:v>4.1399999999999997</c:v>
                </c:pt>
                <c:pt idx="6915" formatCode="General">
                  <c:v>4.1900000000000004</c:v>
                </c:pt>
                <c:pt idx="6916" formatCode="General">
                  <c:v>4.3499999999999996</c:v>
                </c:pt>
                <c:pt idx="6917" formatCode="General">
                  <c:v>4.5199999999999996</c:v>
                </c:pt>
                <c:pt idx="6918" formatCode="General">
                  <c:v>4.33</c:v>
                </c:pt>
                <c:pt idx="6919" formatCode="General">
                  <c:v>4.1500000000000004</c:v>
                </c:pt>
                <c:pt idx="6920" formatCode="General">
                  <c:v>4.45</c:v>
                </c:pt>
                <c:pt idx="6921" formatCode="General">
                  <c:v>4.66</c:v>
                </c:pt>
                <c:pt idx="6922" formatCode="General">
                  <c:v>4.53</c:v>
                </c:pt>
                <c:pt idx="6923" formatCode="General">
                  <c:v>4.46</c:v>
                </c:pt>
                <c:pt idx="6924" formatCode="General">
                  <c:v>4.21</c:v>
                </c:pt>
                <c:pt idx="6925" formatCode="General">
                  <c:v>4.51</c:v>
                </c:pt>
                <c:pt idx="6926" formatCode="General">
                  <c:v>4.34</c:v>
                </c:pt>
                <c:pt idx="6927" formatCode="General">
                  <c:v>4.51</c:v>
                </c:pt>
                <c:pt idx="6928" formatCode="General">
                  <c:v>4.21</c:v>
                </c:pt>
                <c:pt idx="6929" formatCode="General">
                  <c:v>3.74</c:v>
                </c:pt>
                <c:pt idx="6930" formatCode="General">
                  <c:v>2.84</c:v>
                </c:pt>
                <c:pt idx="6931" formatCode="General">
                  <c:v>2.2400000000000002</c:v>
                </c:pt>
                <c:pt idx="6932" formatCode="General">
                  <c:v>2.34</c:v>
                </c:pt>
                <c:pt idx="6933" formatCode="General">
                  <c:v>2.66</c:v>
                </c:pt>
                <c:pt idx="6934" formatCode="General">
                  <c:v>1.87</c:v>
                </c:pt>
                <c:pt idx="6935" formatCode="General">
                  <c:v>1.98</c:v>
                </c:pt>
                <c:pt idx="6936" formatCode="General">
                  <c:v>1.75</c:v>
                </c:pt>
                <c:pt idx="6937" formatCode="General">
                  <c:v>1.21</c:v>
                </c:pt>
                <c:pt idx="6938" formatCode="General">
                  <c:v>1.36</c:v>
                </c:pt>
                <c:pt idx="6939" formatCode="General">
                  <c:v>2.0299999999999998</c:v>
                </c:pt>
                <c:pt idx="6940" formatCode="General">
                  <c:v>1.5</c:v>
                </c:pt>
                <c:pt idx="6941" formatCode="General">
                  <c:v>0.7</c:v>
                </c:pt>
                <c:pt idx="6942" formatCode="General">
                  <c:v>0.94</c:v>
                </c:pt>
                <c:pt idx="6943" formatCode="General">
                  <c:v>0.56999999999999995</c:v>
                </c:pt>
                <c:pt idx="6944" formatCode="General">
                  <c:v>0</c:v>
                </c:pt>
                <c:pt idx="6945" formatCode="General">
                  <c:v>-1.07</c:v>
                </c:pt>
                <c:pt idx="6946" formatCode="General">
                  <c:v>-0.96</c:v>
                </c:pt>
                <c:pt idx="6947" formatCode="General">
                  <c:v>-0.46</c:v>
                </c:pt>
                <c:pt idx="6948" formatCode="General">
                  <c:v>-0.46</c:v>
                </c:pt>
                <c:pt idx="6949" formatCode="General">
                  <c:v>0.15</c:v>
                </c:pt>
                <c:pt idx="6950" formatCode="General">
                  <c:v>0.49</c:v>
                </c:pt>
                <c:pt idx="6951" formatCode="General">
                  <c:v>0.54</c:v>
                </c:pt>
                <c:pt idx="6952" formatCode="General">
                  <c:v>0.75</c:v>
                </c:pt>
                <c:pt idx="6953" formatCode="General">
                  <c:v>0.48</c:v>
                </c:pt>
                <c:pt idx="6954" formatCode="General">
                  <c:v>0.53</c:v>
                </c:pt>
                <c:pt idx="6955" formatCode="General">
                  <c:v>0.76</c:v>
                </c:pt>
                <c:pt idx="6956" formatCode="General">
                  <c:v>1.3</c:v>
                </c:pt>
                <c:pt idx="6957" formatCode="General">
                  <c:v>1.45</c:v>
                </c:pt>
                <c:pt idx="6958" formatCode="General">
                  <c:v>1.51</c:v>
                </c:pt>
                <c:pt idx="6959" formatCode="General">
                  <c:v>1.23</c:v>
                </c:pt>
                <c:pt idx="6960" formatCode="General">
                  <c:v>1.34</c:v>
                </c:pt>
                <c:pt idx="6961" formatCode="General">
                  <c:v>1.03</c:v>
                </c:pt>
                <c:pt idx="6962" formatCode="General">
                  <c:v>0.68</c:v>
                </c:pt>
                <c:pt idx="6963" formatCode="General">
                  <c:v>1.06</c:v>
                </c:pt>
                <c:pt idx="6964" formatCode="General">
                  <c:v>1.1399999999999999</c:v>
                </c:pt>
                <c:pt idx="6965" formatCode="General">
                  <c:v>1.39</c:v>
                </c:pt>
                <c:pt idx="6966" formatCode="General">
                  <c:v>1.33</c:v>
                </c:pt>
                <c:pt idx="6967" formatCode="General">
                  <c:v>1.08</c:v>
                </c:pt>
                <c:pt idx="6968" formatCode="General">
                  <c:v>1.19</c:v>
                </c:pt>
                <c:pt idx="6969" formatCode="General">
                  <c:v>1.84</c:v>
                </c:pt>
                <c:pt idx="6970" formatCode="General">
                  <c:v>1.9</c:v>
                </c:pt>
                <c:pt idx="6971" formatCode="General">
                  <c:v>1.93</c:v>
                </c:pt>
                <c:pt idx="6972" formatCode="General">
                  <c:v>1.95</c:v>
                </c:pt>
                <c:pt idx="6973" formatCode="General">
                  <c:v>1.74</c:v>
                </c:pt>
                <c:pt idx="6974" formatCode="General">
                  <c:v>1.9</c:v>
                </c:pt>
                <c:pt idx="6975" formatCode="General">
                  <c:v>2.08</c:v>
                </c:pt>
                <c:pt idx="6976" formatCode="General">
                  <c:v>1.92</c:v>
                </c:pt>
                <c:pt idx="6977" formatCode="General">
                  <c:v>2.0499999999999998</c:v>
                </c:pt>
                <c:pt idx="6978" formatCode="General">
                  <c:v>2.17</c:v>
                </c:pt>
                <c:pt idx="6979" formatCode="General">
                  <c:v>2.0499999999999998</c:v>
                </c:pt>
                <c:pt idx="6980" formatCode="General">
                  <c:v>1.94</c:v>
                </c:pt>
                <c:pt idx="6981" formatCode="General">
                  <c:v>2.2799999999999998</c:v>
                </c:pt>
                <c:pt idx="6982" formatCode="General">
                  <c:v>2.2799999999999998</c:v>
                </c:pt>
                <c:pt idx="6983" formatCode="General">
                  <c:v>2.38</c:v>
                </c:pt>
                <c:pt idx="6984" formatCode="General">
                  <c:v>2.39</c:v>
                </c:pt>
                <c:pt idx="6985" formatCode="General">
                  <c:v>2.59</c:v>
                </c:pt>
                <c:pt idx="6986" formatCode="General">
                  <c:v>2.44</c:v>
                </c:pt>
                <c:pt idx="6987" formatCode="General">
                  <c:v>2.42</c:v>
                </c:pt>
                <c:pt idx="6988" formatCode="General">
                  <c:v>2.02</c:v>
                </c:pt>
                <c:pt idx="6989" formatCode="General">
                  <c:v>2.0099999999999998</c:v>
                </c:pt>
                <c:pt idx="6990" formatCode="General">
                  <c:v>1.88</c:v>
                </c:pt>
                <c:pt idx="6991" formatCode="General">
                  <c:v>1.49</c:v>
                </c:pt>
                <c:pt idx="6992" formatCode="General">
                  <c:v>1.01</c:v>
                </c:pt>
                <c:pt idx="6993" formatCode="General">
                  <c:v>1.38</c:v>
                </c:pt>
                <c:pt idx="6994" formatCode="General">
                  <c:v>1.2</c:v>
                </c:pt>
                <c:pt idx="6995" formatCode="General">
                  <c:v>1.48</c:v>
                </c:pt>
                <c:pt idx="6996" formatCode="General">
                  <c:v>1.87</c:v>
                </c:pt>
                <c:pt idx="6997" formatCode="General">
                  <c:v>2.14</c:v>
                </c:pt>
                <c:pt idx="6998" formatCode="General">
                  <c:v>2.0299999999999998</c:v>
                </c:pt>
                <c:pt idx="6999" formatCode="General">
                  <c:v>2.2400000000000002</c:v>
                </c:pt>
                <c:pt idx="7000" formatCode="General">
                  <c:v>2.0099999999999998</c:v>
                </c:pt>
                <c:pt idx="7001" formatCode="General">
                  <c:v>1.62</c:v>
                </c:pt>
                <c:pt idx="7002" formatCode="General">
                  <c:v>1.33</c:v>
                </c:pt>
                <c:pt idx="7003" formatCode="General">
                  <c:v>1.6</c:v>
                </c:pt>
                <c:pt idx="7004" formatCode="General">
                  <c:v>1.39</c:v>
                </c:pt>
                <c:pt idx="7005" formatCode="General">
                  <c:v>1.05</c:v>
                </c:pt>
                <c:pt idx="7006" formatCode="General">
                  <c:v>0.78</c:v>
                </c:pt>
                <c:pt idx="7007" formatCode="General">
                  <c:v>0.31</c:v>
                </c:pt>
                <c:pt idx="7008" formatCode="General">
                  <c:v>0.38</c:v>
                </c:pt>
                <c:pt idx="7009" formatCode="General">
                  <c:v>0.71</c:v>
                </c:pt>
                <c:pt idx="7010" formatCode="General">
                  <c:v>0.35</c:v>
                </c:pt>
                <c:pt idx="7011" formatCode="General">
                  <c:v>0.05</c:v>
                </c:pt>
                <c:pt idx="7012" formatCode="General">
                  <c:v>-0.41</c:v>
                </c:pt>
                <c:pt idx="7013" formatCode="General">
                  <c:v>-0.4</c:v>
                </c:pt>
                <c:pt idx="7014" formatCode="General">
                  <c:v>-1.01</c:v>
                </c:pt>
                <c:pt idx="7015" formatCode="General">
                  <c:v>-1.01</c:v>
                </c:pt>
                <c:pt idx="7016" formatCode="General">
                  <c:v>-0.96</c:v>
                </c:pt>
                <c:pt idx="7017" formatCode="General">
                  <c:v>-1.05</c:v>
                </c:pt>
                <c:pt idx="7018" formatCode="General">
                  <c:v>-1.1599999999999999</c:v>
                </c:pt>
                <c:pt idx="7019" formatCode="General">
                  <c:v>-0.69</c:v>
                </c:pt>
                <c:pt idx="7020" formatCode="General">
                  <c:v>-0.56000000000000005</c:v>
                </c:pt>
                <c:pt idx="7021" formatCode="General">
                  <c:v>-0.43</c:v>
                </c:pt>
                <c:pt idx="7022" formatCode="General">
                  <c:v>-0.6</c:v>
                </c:pt>
                <c:pt idx="7023" formatCode="General">
                  <c:v>-0.77</c:v>
                </c:pt>
                <c:pt idx="7024" formatCode="General">
                  <c:v>-0.46</c:v>
                </c:pt>
                <c:pt idx="7025" formatCode="General">
                  <c:v>-0.2</c:v>
                </c:pt>
                <c:pt idx="7026" formatCode="General">
                  <c:v>-0.02</c:v>
                </c:pt>
                <c:pt idx="7027" formatCode="General">
                  <c:v>0.03</c:v>
                </c:pt>
                <c:pt idx="7028" formatCode="General">
                  <c:v>-0.19</c:v>
                </c:pt>
                <c:pt idx="7029" formatCode="General">
                  <c:v>-0.17</c:v>
                </c:pt>
                <c:pt idx="7030" formatCode="General">
                  <c:v>-0.57999999999999996</c:v>
                </c:pt>
                <c:pt idx="7031" formatCode="General">
                  <c:v>-0.7</c:v>
                </c:pt>
                <c:pt idx="7032" formatCode="General">
                  <c:v>-1.27</c:v>
                </c:pt>
                <c:pt idx="7033" formatCode="General">
                  <c:v>-1.28</c:v>
                </c:pt>
                <c:pt idx="7034" formatCode="General">
                  <c:v>-1.37</c:v>
                </c:pt>
                <c:pt idx="7035" formatCode="General">
                  <c:v>-1.43</c:v>
                </c:pt>
                <c:pt idx="7036" formatCode="General">
                  <c:v>-1.0900000000000001</c:v>
                </c:pt>
                <c:pt idx="7037" formatCode="General">
                  <c:v>-0.98</c:v>
                </c:pt>
                <c:pt idx="7038" formatCode="General">
                  <c:v>-0.97</c:v>
                </c:pt>
                <c:pt idx="7039" formatCode="General">
                  <c:v>-0.87</c:v>
                </c:pt>
                <c:pt idx="7040" formatCode="General">
                  <c:v>-0.96</c:v>
                </c:pt>
                <c:pt idx="7041" formatCode="General">
                  <c:v>-1.1299999999999999</c:v>
                </c:pt>
                <c:pt idx="7042" formatCode="General">
                  <c:v>-1.25</c:v>
                </c:pt>
                <c:pt idx="7043" formatCode="General">
                  <c:v>-1.29</c:v>
                </c:pt>
                <c:pt idx="7044" formatCode="General">
                  <c:v>-1.6</c:v>
                </c:pt>
                <c:pt idx="7045" formatCode="General">
                  <c:v>-1.7</c:v>
                </c:pt>
                <c:pt idx="7046" formatCode="General">
                  <c:v>-2.2000000000000002</c:v>
                </c:pt>
                <c:pt idx="7047" formatCode="General">
                  <c:v>-2.42</c:v>
                </c:pt>
                <c:pt idx="7048" formatCode="General">
                  <c:v>-2.27</c:v>
                </c:pt>
                <c:pt idx="7049" formatCode="General">
                  <c:v>-2.39</c:v>
                </c:pt>
                <c:pt idx="7050" formatCode="General">
                  <c:v>-2.4300000000000002</c:v>
                </c:pt>
                <c:pt idx="7051" formatCode="General">
                  <c:v>-2.63</c:v>
                </c:pt>
                <c:pt idx="7052" formatCode="General">
                  <c:v>-2.54</c:v>
                </c:pt>
                <c:pt idx="7053" formatCode="General">
                  <c:v>-3.02</c:v>
                </c:pt>
                <c:pt idx="7054" formatCode="General">
                  <c:v>-3.44</c:v>
                </c:pt>
                <c:pt idx="7055" formatCode="General">
                  <c:v>-3.55</c:v>
                </c:pt>
                <c:pt idx="7056" formatCode="General">
                  <c:v>-3.55</c:v>
                </c:pt>
                <c:pt idx="7057" formatCode="General">
                  <c:v>-4.18</c:v>
                </c:pt>
                <c:pt idx="7058" formatCode="General">
                  <c:v>-4.18</c:v>
                </c:pt>
                <c:pt idx="7059" formatCode="General">
                  <c:v>-4.2300000000000004</c:v>
                </c:pt>
                <c:pt idx="7060" formatCode="General">
                  <c:v>-3.29</c:v>
                </c:pt>
                <c:pt idx="7061" formatCode="General">
                  <c:v>-3.01</c:v>
                </c:pt>
                <c:pt idx="7062" formatCode="General">
                  <c:v>-3.18</c:v>
                </c:pt>
                <c:pt idx="7063" formatCode="General">
                  <c:v>-2.76</c:v>
                </c:pt>
                <c:pt idx="7064" formatCode="General">
                  <c:v>-2.66</c:v>
                </c:pt>
                <c:pt idx="7065" formatCode="General">
                  <c:v>-2.61</c:v>
                </c:pt>
                <c:pt idx="7066" formatCode="General">
                  <c:v>-2.21</c:v>
                </c:pt>
                <c:pt idx="7067" formatCode="General">
                  <c:v>-1.88</c:v>
                </c:pt>
                <c:pt idx="7068" formatCode="General">
                  <c:v>-2.17</c:v>
                </c:pt>
                <c:pt idx="7069" formatCode="General">
                  <c:v>-2.3199999999999998</c:v>
                </c:pt>
                <c:pt idx="7070" formatCode="General">
                  <c:v>-2.3199999999999998</c:v>
                </c:pt>
                <c:pt idx="7071" formatCode="General">
                  <c:v>-2.36</c:v>
                </c:pt>
                <c:pt idx="7072" formatCode="General">
                  <c:v>-2.39</c:v>
                </c:pt>
                <c:pt idx="7073" formatCode="General">
                  <c:v>-1.93</c:v>
                </c:pt>
                <c:pt idx="7074" formatCode="General">
                  <c:v>-1.77</c:v>
                </c:pt>
                <c:pt idx="7075" formatCode="General">
                  <c:v>-1.49</c:v>
                </c:pt>
                <c:pt idx="7076" formatCode="General">
                  <c:v>-1.65</c:v>
                </c:pt>
                <c:pt idx="7077" formatCode="General">
                  <c:v>-1.42</c:v>
                </c:pt>
                <c:pt idx="7078" formatCode="General">
                  <c:v>-1.26</c:v>
                </c:pt>
                <c:pt idx="7079" formatCode="General">
                  <c:v>-1.4</c:v>
                </c:pt>
                <c:pt idx="7080" formatCode="General">
                  <c:v>-1.24</c:v>
                </c:pt>
                <c:pt idx="7081" formatCode="General">
                  <c:v>-1.3</c:v>
                </c:pt>
                <c:pt idx="7082" formatCode="General">
                  <c:v>-0.95</c:v>
                </c:pt>
                <c:pt idx="7083" formatCode="General">
                  <c:v>-0.8</c:v>
                </c:pt>
                <c:pt idx="7084" formatCode="General">
                  <c:v>-0.65</c:v>
                </c:pt>
                <c:pt idx="7085" formatCode="General">
                  <c:v>-0.91</c:v>
                </c:pt>
                <c:pt idx="7086" formatCode="General">
                  <c:v>-1.5</c:v>
                </c:pt>
                <c:pt idx="7087" formatCode="General">
                  <c:v>-1.86</c:v>
                </c:pt>
                <c:pt idx="7088" formatCode="General">
                  <c:v>-2</c:v>
                </c:pt>
                <c:pt idx="7089" formatCode="General">
                  <c:v>-1.83</c:v>
                </c:pt>
                <c:pt idx="7090" formatCode="General">
                  <c:v>-2.0299999999999998</c:v>
                </c:pt>
                <c:pt idx="7091" formatCode="General">
                  <c:v>-2.46</c:v>
                </c:pt>
                <c:pt idx="7092" formatCode="General">
                  <c:v>-2.87</c:v>
                </c:pt>
                <c:pt idx="7093" formatCode="General">
                  <c:v>-2.5099999999999998</c:v>
                </c:pt>
                <c:pt idx="7094" formatCode="General">
                  <c:v>-2.4500000000000002</c:v>
                </c:pt>
                <c:pt idx="7095" formatCode="General">
                  <c:v>-2.79</c:v>
                </c:pt>
                <c:pt idx="7096" formatCode="General">
                  <c:v>-3.11</c:v>
                </c:pt>
                <c:pt idx="7097" formatCode="General">
                  <c:v>-3.75</c:v>
                </c:pt>
                <c:pt idx="7098" formatCode="General">
                  <c:v>-3.33</c:v>
                </c:pt>
                <c:pt idx="7099" formatCode="General">
                  <c:v>-3.49</c:v>
                </c:pt>
                <c:pt idx="7100" formatCode="General">
                  <c:v>-3.67</c:v>
                </c:pt>
                <c:pt idx="7101" formatCode="General">
                  <c:v>-3.66</c:v>
                </c:pt>
                <c:pt idx="7102" formatCode="General">
                  <c:v>-3.47</c:v>
                </c:pt>
                <c:pt idx="7103" formatCode="General">
                  <c:v>-3.19</c:v>
                </c:pt>
                <c:pt idx="7104" formatCode="General">
                  <c:v>-3.27</c:v>
                </c:pt>
                <c:pt idx="7105" formatCode="General">
                  <c:v>-3.32</c:v>
                </c:pt>
                <c:pt idx="7106" formatCode="General">
                  <c:v>-3.43</c:v>
                </c:pt>
                <c:pt idx="7107" formatCode="General">
                  <c:v>-3.61</c:v>
                </c:pt>
                <c:pt idx="7108" formatCode="General">
                  <c:v>-3.3</c:v>
                </c:pt>
                <c:pt idx="7109" formatCode="General">
                  <c:v>-3.07</c:v>
                </c:pt>
                <c:pt idx="7110" formatCode="General">
                  <c:v>-3.09</c:v>
                </c:pt>
                <c:pt idx="7111" formatCode="General">
                  <c:v>-3.14</c:v>
                </c:pt>
                <c:pt idx="7112" formatCode="General">
                  <c:v>-2.93</c:v>
                </c:pt>
                <c:pt idx="7113" formatCode="General">
                  <c:v>-3.04</c:v>
                </c:pt>
                <c:pt idx="7114" formatCode="General">
                  <c:v>-3.2</c:v>
                </c:pt>
                <c:pt idx="7115" formatCode="General">
                  <c:v>-3.22</c:v>
                </c:pt>
                <c:pt idx="7116" formatCode="General">
                  <c:v>-3.31</c:v>
                </c:pt>
                <c:pt idx="7117" formatCode="General">
                  <c:v>-3.48</c:v>
                </c:pt>
                <c:pt idx="7118" formatCode="General">
                  <c:v>-3.38</c:v>
                </c:pt>
                <c:pt idx="7119" formatCode="General">
                  <c:v>-3.07</c:v>
                </c:pt>
                <c:pt idx="7120" formatCode="General">
                  <c:v>-2.97</c:v>
                </c:pt>
                <c:pt idx="7121" formatCode="General">
                  <c:v>-2.8</c:v>
                </c:pt>
                <c:pt idx="7122" formatCode="General">
                  <c:v>-2.7</c:v>
                </c:pt>
                <c:pt idx="7123" formatCode="General">
                  <c:v>-2.74</c:v>
                </c:pt>
                <c:pt idx="7124" formatCode="General">
                  <c:v>-2.69</c:v>
                </c:pt>
                <c:pt idx="7125" formatCode="General">
                  <c:v>-2.66</c:v>
                </c:pt>
                <c:pt idx="7126" formatCode="General">
                  <c:v>-2.4300000000000002</c:v>
                </c:pt>
                <c:pt idx="7127" formatCode="General">
                  <c:v>-2.2799999999999998</c:v>
                </c:pt>
                <c:pt idx="7128" formatCode="General">
                  <c:v>-2.37</c:v>
                </c:pt>
                <c:pt idx="7129" formatCode="General">
                  <c:v>-2.27</c:v>
                </c:pt>
                <c:pt idx="7130" formatCode="General">
                  <c:v>-2.23</c:v>
                </c:pt>
                <c:pt idx="7131" formatCode="General">
                  <c:v>-1.86</c:v>
                </c:pt>
                <c:pt idx="7132" formatCode="General">
                  <c:v>-1.81</c:v>
                </c:pt>
                <c:pt idx="7133" formatCode="General">
                  <c:v>-1.75</c:v>
                </c:pt>
                <c:pt idx="7134" formatCode="General">
                  <c:v>-1.67</c:v>
                </c:pt>
                <c:pt idx="7135" formatCode="General">
                  <c:v>-1.77</c:v>
                </c:pt>
                <c:pt idx="7136" formatCode="General">
                  <c:v>-1.93</c:v>
                </c:pt>
                <c:pt idx="7137" formatCode="General">
                  <c:v>-1.76</c:v>
                </c:pt>
                <c:pt idx="7138" formatCode="General">
                  <c:v>-1.48</c:v>
                </c:pt>
                <c:pt idx="7139" formatCode="General">
                  <c:v>-1.27</c:v>
                </c:pt>
                <c:pt idx="7140" formatCode="General">
                  <c:v>-1.0900000000000001</c:v>
                </c:pt>
                <c:pt idx="7141" formatCode="General">
                  <c:v>-0.91</c:v>
                </c:pt>
                <c:pt idx="7142" formatCode="General">
                  <c:v>-0.76</c:v>
                </c:pt>
                <c:pt idx="7143" formatCode="General">
                  <c:v>-0.94</c:v>
                </c:pt>
                <c:pt idx="7144" formatCode="General">
                  <c:v>-1.01</c:v>
                </c:pt>
                <c:pt idx="7145" formatCode="General">
                  <c:v>-0.91</c:v>
                </c:pt>
                <c:pt idx="7146" formatCode="General">
                  <c:v>-1.1100000000000001</c:v>
                </c:pt>
                <c:pt idx="7147" formatCode="General">
                  <c:v>-1.25</c:v>
                </c:pt>
                <c:pt idx="7148" formatCode="General">
                  <c:v>-1.19</c:v>
                </c:pt>
                <c:pt idx="7149" formatCode="General">
                  <c:v>-1.1299999999999999</c:v>
                </c:pt>
                <c:pt idx="7150" formatCode="General">
                  <c:v>-0.94</c:v>
                </c:pt>
                <c:pt idx="7151" formatCode="General">
                  <c:v>-0.84</c:v>
                </c:pt>
                <c:pt idx="7152" formatCode="General">
                  <c:v>-0.92</c:v>
                </c:pt>
                <c:pt idx="7153" formatCode="General">
                  <c:v>-1.07</c:v>
                </c:pt>
                <c:pt idx="7154" formatCode="General">
                  <c:v>-1.1200000000000001</c:v>
                </c:pt>
                <c:pt idx="7155" formatCode="General">
                  <c:v>-0.96</c:v>
                </c:pt>
                <c:pt idx="7156" formatCode="General">
                  <c:v>-1.1599999999999999</c:v>
                </c:pt>
                <c:pt idx="7157" formatCode="General">
                  <c:v>-1.3</c:v>
                </c:pt>
                <c:pt idx="7158" formatCode="General">
                  <c:v>-1.45</c:v>
                </c:pt>
                <c:pt idx="7159" formatCode="General">
                  <c:v>-1.61</c:v>
                </c:pt>
                <c:pt idx="7160" formatCode="General">
                  <c:v>-1.61</c:v>
                </c:pt>
                <c:pt idx="7161" formatCode="General">
                  <c:v>-1.5</c:v>
                </c:pt>
                <c:pt idx="7162" formatCode="General">
                  <c:v>-1.39</c:v>
                </c:pt>
                <c:pt idx="7163" formatCode="General">
                  <c:v>-1.35</c:v>
                </c:pt>
                <c:pt idx="7164" formatCode="General">
                  <c:v>-1.5</c:v>
                </c:pt>
                <c:pt idx="7165" formatCode="General">
                  <c:v>-1.55</c:v>
                </c:pt>
                <c:pt idx="7166" formatCode="General">
                  <c:v>-1.76</c:v>
                </c:pt>
                <c:pt idx="7167" formatCode="General">
                  <c:v>-1.78</c:v>
                </c:pt>
                <c:pt idx="7168" formatCode="General">
                  <c:v>-1.83</c:v>
                </c:pt>
                <c:pt idx="7169" formatCode="General">
                  <c:v>-1.65</c:v>
                </c:pt>
                <c:pt idx="7170" formatCode="General">
                  <c:v>-1.87</c:v>
                </c:pt>
                <c:pt idx="7171" formatCode="General">
                  <c:v>-1.98</c:v>
                </c:pt>
                <c:pt idx="7172" formatCode="General">
                  <c:v>-1.86</c:v>
                </c:pt>
                <c:pt idx="7173" formatCode="General">
                  <c:v>-1.97</c:v>
                </c:pt>
                <c:pt idx="7174" formatCode="General">
                  <c:v>-2.09</c:v>
                </c:pt>
                <c:pt idx="7175" formatCode="General">
                  <c:v>-2.15</c:v>
                </c:pt>
                <c:pt idx="7176" formatCode="General">
                  <c:v>-2.1800000000000002</c:v>
                </c:pt>
                <c:pt idx="7177" formatCode="General">
                  <c:v>-2.0099999999999998</c:v>
                </c:pt>
                <c:pt idx="7178" formatCode="General">
                  <c:v>-2.11</c:v>
                </c:pt>
                <c:pt idx="7179" formatCode="General">
                  <c:v>-1.91</c:v>
                </c:pt>
                <c:pt idx="7180" formatCode="General">
                  <c:v>-1.91</c:v>
                </c:pt>
                <c:pt idx="7181" formatCode="General">
                  <c:v>-1.85</c:v>
                </c:pt>
                <c:pt idx="7182" formatCode="General">
                  <c:v>-1.78</c:v>
                </c:pt>
                <c:pt idx="7183" formatCode="General">
                  <c:v>-2.04</c:v>
                </c:pt>
                <c:pt idx="7184" formatCode="General">
                  <c:v>-1.86</c:v>
                </c:pt>
                <c:pt idx="7185" formatCode="General">
                  <c:v>-1.5</c:v>
                </c:pt>
                <c:pt idx="7186" formatCode="General">
                  <c:v>-1.37</c:v>
                </c:pt>
                <c:pt idx="7187" formatCode="General">
                  <c:v>-1.1499999999999999</c:v>
                </c:pt>
                <c:pt idx="7188" formatCode="General">
                  <c:v>-1.06</c:v>
                </c:pt>
                <c:pt idx="7189" formatCode="General">
                  <c:v>-0.8</c:v>
                </c:pt>
                <c:pt idx="7190" formatCode="General">
                  <c:v>-0.86</c:v>
                </c:pt>
                <c:pt idx="7191" formatCode="General">
                  <c:v>-0.93</c:v>
                </c:pt>
                <c:pt idx="7192" formatCode="General">
                  <c:v>-0.98</c:v>
                </c:pt>
                <c:pt idx="7193" formatCode="General">
                  <c:v>-0.96</c:v>
                </c:pt>
                <c:pt idx="7194" formatCode="General">
                  <c:v>-0.69</c:v>
                </c:pt>
                <c:pt idx="7195" formatCode="General">
                  <c:v>-0.77</c:v>
                </c:pt>
                <c:pt idx="7196" formatCode="General">
                  <c:v>-1.06</c:v>
                </c:pt>
                <c:pt idx="7197" formatCode="General">
                  <c:v>-1.31</c:v>
                </c:pt>
                <c:pt idx="7198" formatCode="General">
                  <c:v>-1.24</c:v>
                </c:pt>
                <c:pt idx="7199" formatCode="General">
                  <c:v>-1.07</c:v>
                </c:pt>
                <c:pt idx="7200" formatCode="General">
                  <c:v>-1.37</c:v>
                </c:pt>
                <c:pt idx="7201" formatCode="General">
                  <c:v>-1.46</c:v>
                </c:pt>
                <c:pt idx="7202" formatCode="General">
                  <c:v>-1.36</c:v>
                </c:pt>
                <c:pt idx="7203" formatCode="General">
                  <c:v>-1.55</c:v>
                </c:pt>
                <c:pt idx="7204" formatCode="General">
                  <c:v>-1.79</c:v>
                </c:pt>
                <c:pt idx="7205" formatCode="General">
                  <c:v>-1.76</c:v>
                </c:pt>
                <c:pt idx="7206" formatCode="General">
                  <c:v>-1.82</c:v>
                </c:pt>
                <c:pt idx="7207" formatCode="General">
                  <c:v>-1.85</c:v>
                </c:pt>
                <c:pt idx="7208" formatCode="General">
                  <c:v>-2.1</c:v>
                </c:pt>
                <c:pt idx="7209" formatCode="General">
                  <c:v>-2</c:v>
                </c:pt>
                <c:pt idx="7210" formatCode="General">
                  <c:v>-2.04</c:v>
                </c:pt>
                <c:pt idx="7211" formatCode="General">
                  <c:v>-1.89</c:v>
                </c:pt>
                <c:pt idx="7212" formatCode="General">
                  <c:v>-1.97</c:v>
                </c:pt>
                <c:pt idx="7213" formatCode="General">
                  <c:v>-2.06</c:v>
                </c:pt>
                <c:pt idx="7214" formatCode="General">
                  <c:v>-1.94</c:v>
                </c:pt>
                <c:pt idx="7215" formatCode="General">
                  <c:v>-1.78</c:v>
                </c:pt>
                <c:pt idx="7216" formatCode="General">
                  <c:v>-1.64</c:v>
                </c:pt>
                <c:pt idx="7217" formatCode="General">
                  <c:v>-1.75</c:v>
                </c:pt>
                <c:pt idx="7218" formatCode="General">
                  <c:v>-1.73</c:v>
                </c:pt>
                <c:pt idx="7219" formatCode="General">
                  <c:v>-1.87</c:v>
                </c:pt>
                <c:pt idx="7220" formatCode="General">
                  <c:v>-2.16</c:v>
                </c:pt>
                <c:pt idx="7221" formatCode="General">
                  <c:v>-2.4500000000000002</c:v>
                </c:pt>
                <c:pt idx="7222" formatCode="General">
                  <c:v>-1.87</c:v>
                </c:pt>
                <c:pt idx="7223" formatCode="General">
                  <c:v>-2.21</c:v>
                </c:pt>
                <c:pt idx="7224" formatCode="General">
                  <c:v>-2.1800000000000002</c:v>
                </c:pt>
                <c:pt idx="7225" formatCode="General">
                  <c:v>-2.2999999999999998</c:v>
                </c:pt>
                <c:pt idx="7226" formatCode="General">
                  <c:v>-1.93</c:v>
                </c:pt>
                <c:pt idx="7227" formatCode="General">
                  <c:v>-2.48</c:v>
                </c:pt>
                <c:pt idx="7228" formatCode="General">
                  <c:v>-2.88</c:v>
                </c:pt>
                <c:pt idx="7229" formatCode="General">
                  <c:v>-3.15</c:v>
                </c:pt>
                <c:pt idx="7230" formatCode="General">
                  <c:v>-3.11</c:v>
                </c:pt>
                <c:pt idx="7231" formatCode="General">
                  <c:v>-1.93</c:v>
                </c:pt>
                <c:pt idx="7232" formatCode="General">
                  <c:v>-1.95</c:v>
                </c:pt>
                <c:pt idx="7233" formatCode="General">
                  <c:v>-2.2200000000000002</c:v>
                </c:pt>
                <c:pt idx="7234" formatCode="General">
                  <c:v>-2.33</c:v>
                </c:pt>
                <c:pt idx="7235" formatCode="General">
                  <c:v>-2.16</c:v>
                </c:pt>
                <c:pt idx="7236" formatCode="General">
                  <c:v>-2.38</c:v>
                </c:pt>
                <c:pt idx="7237" formatCode="General">
                  <c:v>-3.16</c:v>
                </c:pt>
                <c:pt idx="7238" formatCode="General">
                  <c:v>-2.9</c:v>
                </c:pt>
                <c:pt idx="7239" formatCode="General">
                  <c:v>-2.95</c:v>
                </c:pt>
                <c:pt idx="7240" formatCode="General">
                  <c:v>-3.4</c:v>
                </c:pt>
                <c:pt idx="7241" formatCode="General">
                  <c:v>-3.55</c:v>
                </c:pt>
                <c:pt idx="7242" formatCode="General">
                  <c:v>-4.3899999999999997</c:v>
                </c:pt>
                <c:pt idx="7243" formatCode="General">
                  <c:v>-4.59</c:v>
                </c:pt>
                <c:pt idx="7244" formatCode="General">
                  <c:v>-4.93</c:v>
                </c:pt>
                <c:pt idx="7245" formatCode="General">
                  <c:v>-4.97</c:v>
                </c:pt>
                <c:pt idx="7246" formatCode="General">
                  <c:v>-5.32</c:v>
                </c:pt>
                <c:pt idx="7247" formatCode="General">
                  <c:v>-4.4800000000000004</c:v>
                </c:pt>
                <c:pt idx="7248" formatCode="General">
                  <c:v>-3.98</c:v>
                </c:pt>
                <c:pt idx="7249" formatCode="General">
                  <c:v>-4.41</c:v>
                </c:pt>
                <c:pt idx="7250" formatCode="General">
                  <c:v>-4.63</c:v>
                </c:pt>
                <c:pt idx="7251" formatCode="General">
                  <c:v>-4.5599999999999996</c:v>
                </c:pt>
                <c:pt idx="7252" formatCode="General">
                  <c:v>-4.28</c:v>
                </c:pt>
                <c:pt idx="7253" formatCode="General">
                  <c:v>-4.43</c:v>
                </c:pt>
                <c:pt idx="7254" formatCode="General">
                  <c:v>-4.8899999999999997</c:v>
                </c:pt>
                <c:pt idx="7255" formatCode="General">
                  <c:v>-5.01</c:v>
                </c:pt>
                <c:pt idx="7256" formatCode="General">
                  <c:v>-5.27</c:v>
                </c:pt>
                <c:pt idx="7257" formatCode="General">
                  <c:v>-5.47</c:v>
                </c:pt>
                <c:pt idx="7258" formatCode="General">
                  <c:v>-4.9800000000000004</c:v>
                </c:pt>
                <c:pt idx="7259" formatCode="General">
                  <c:v>-4.71</c:v>
                </c:pt>
                <c:pt idx="7260" formatCode="General">
                  <c:v>-4.34</c:v>
                </c:pt>
                <c:pt idx="7261" formatCode="General">
                  <c:v>-4.28</c:v>
                </c:pt>
                <c:pt idx="7262" formatCode="General">
                  <c:v>-4.2699999999999996</c:v>
                </c:pt>
                <c:pt idx="7263" formatCode="General">
                  <c:v>-4.01</c:v>
                </c:pt>
                <c:pt idx="7264" formatCode="General">
                  <c:v>-4.08</c:v>
                </c:pt>
                <c:pt idx="7265" formatCode="General">
                  <c:v>-4.42</c:v>
                </c:pt>
                <c:pt idx="7266" formatCode="General">
                  <c:v>-4.38</c:v>
                </c:pt>
                <c:pt idx="7267" formatCode="General">
                  <c:v>-4.32</c:v>
                </c:pt>
                <c:pt idx="7268" formatCode="General">
                  <c:v>-4.5199999999999996</c:v>
                </c:pt>
                <c:pt idx="7269" formatCode="General">
                  <c:v>-4.76</c:v>
                </c:pt>
                <c:pt idx="7270" formatCode="General">
                  <c:v>-4.6900000000000004</c:v>
                </c:pt>
                <c:pt idx="7271" formatCode="General">
                  <c:v>-4.75</c:v>
                </c:pt>
                <c:pt idx="7272" formatCode="General">
                  <c:v>-4.88</c:v>
                </c:pt>
                <c:pt idx="7273" formatCode="General">
                  <c:v>-4.9800000000000004</c:v>
                </c:pt>
                <c:pt idx="7274" formatCode="General">
                  <c:v>-5.2</c:v>
                </c:pt>
                <c:pt idx="7275" formatCode="General">
                  <c:v>-5.54</c:v>
                </c:pt>
                <c:pt idx="7276" formatCode="General">
                  <c:v>-5.4</c:v>
                </c:pt>
                <c:pt idx="7277" formatCode="General">
                  <c:v>-4.99</c:v>
                </c:pt>
                <c:pt idx="7278" formatCode="General">
                  <c:v>-4.9800000000000004</c:v>
                </c:pt>
                <c:pt idx="7279" formatCode="General">
                  <c:v>-4.95</c:v>
                </c:pt>
                <c:pt idx="7280" formatCode="General">
                  <c:v>-4.88</c:v>
                </c:pt>
                <c:pt idx="7281" formatCode="General">
                  <c:v>-4.8499999999999996</c:v>
                </c:pt>
                <c:pt idx="7282" formatCode="General">
                  <c:v>-5.17</c:v>
                </c:pt>
                <c:pt idx="7283" formatCode="General">
                  <c:v>-5.16</c:v>
                </c:pt>
                <c:pt idx="7284" formatCode="General">
                  <c:v>-5.1100000000000003</c:v>
                </c:pt>
                <c:pt idx="7285" formatCode="General">
                  <c:v>-5.2</c:v>
                </c:pt>
                <c:pt idx="7286" formatCode="General">
                  <c:v>-5.15</c:v>
                </c:pt>
                <c:pt idx="7287" formatCode="General">
                  <c:v>-4.78</c:v>
                </c:pt>
                <c:pt idx="7288" formatCode="General">
                  <c:v>-4.78</c:v>
                </c:pt>
                <c:pt idx="7289" formatCode="General">
                  <c:v>-4.67</c:v>
                </c:pt>
                <c:pt idx="7290" formatCode="General">
                  <c:v>-4.7</c:v>
                </c:pt>
                <c:pt idx="7291" formatCode="General">
                  <c:v>-4.7699999999999996</c:v>
                </c:pt>
                <c:pt idx="7292" formatCode="General">
                  <c:v>-4.7300000000000004</c:v>
                </c:pt>
                <c:pt idx="7293" formatCode="General">
                  <c:v>-4.6500000000000004</c:v>
                </c:pt>
                <c:pt idx="7294" formatCode="General">
                  <c:v>-4.72</c:v>
                </c:pt>
                <c:pt idx="7295" formatCode="General">
                  <c:v>-4.78</c:v>
                </c:pt>
                <c:pt idx="7296" formatCode="General">
                  <c:v>-4.7699999999999996</c:v>
                </c:pt>
                <c:pt idx="7297" formatCode="General">
                  <c:v>-4.8099999999999996</c:v>
                </c:pt>
                <c:pt idx="7298" formatCode="General">
                  <c:v>-4.8099999999999996</c:v>
                </c:pt>
                <c:pt idx="7299" formatCode="General">
                  <c:v>-4.79</c:v>
                </c:pt>
                <c:pt idx="7300" formatCode="General">
                  <c:v>-4.75</c:v>
                </c:pt>
                <c:pt idx="7301" formatCode="General">
                  <c:v>-4.72</c:v>
                </c:pt>
                <c:pt idx="7302" formatCode="General">
                  <c:v>-4.68</c:v>
                </c:pt>
                <c:pt idx="7303" formatCode="General">
                  <c:v>-4.55</c:v>
                </c:pt>
                <c:pt idx="7304" formatCode="General">
                  <c:v>-4.43</c:v>
                </c:pt>
                <c:pt idx="7305" formatCode="General">
                  <c:v>-4.43</c:v>
                </c:pt>
                <c:pt idx="7306" formatCode="General">
                  <c:v>-4.26</c:v>
                </c:pt>
                <c:pt idx="7307" formatCode="General">
                  <c:v>-4.08</c:v>
                </c:pt>
                <c:pt idx="7308" formatCode="General">
                  <c:v>-3.98</c:v>
                </c:pt>
                <c:pt idx="7309" formatCode="General">
                  <c:v>-4.05</c:v>
                </c:pt>
                <c:pt idx="7310" formatCode="General">
                  <c:v>-4.12</c:v>
                </c:pt>
                <c:pt idx="7311" formatCode="General">
                  <c:v>-4.2300000000000004</c:v>
                </c:pt>
                <c:pt idx="7312" formatCode="General">
                  <c:v>-4.3499999999999996</c:v>
                </c:pt>
                <c:pt idx="7313" formatCode="General">
                  <c:v>-4.4000000000000004</c:v>
                </c:pt>
                <c:pt idx="7314" formatCode="General">
                  <c:v>-4.59</c:v>
                </c:pt>
                <c:pt idx="7315" formatCode="General">
                  <c:v>-4.6500000000000004</c:v>
                </c:pt>
                <c:pt idx="7316" formatCode="General">
                  <c:v>-4.5199999999999996</c:v>
                </c:pt>
                <c:pt idx="7317" formatCode="General">
                  <c:v>-4.53</c:v>
                </c:pt>
                <c:pt idx="7318" formatCode="General">
                  <c:v>-4.67</c:v>
                </c:pt>
                <c:pt idx="7319" formatCode="General">
                  <c:v>-4.54</c:v>
                </c:pt>
                <c:pt idx="7320" formatCode="General">
                  <c:v>-4.54</c:v>
                </c:pt>
                <c:pt idx="7321" formatCode="General">
                  <c:v>-4.53</c:v>
                </c:pt>
                <c:pt idx="7322" formatCode="General">
                  <c:v>-4.42</c:v>
                </c:pt>
                <c:pt idx="7323" formatCode="General">
                  <c:v>-4.3899999999999997</c:v>
                </c:pt>
                <c:pt idx="7324" formatCode="General">
                  <c:v>-4.2</c:v>
                </c:pt>
                <c:pt idx="7325" formatCode="General">
                  <c:v>-4.25</c:v>
                </c:pt>
                <c:pt idx="7326" formatCode="General">
                  <c:v>-4.32</c:v>
                </c:pt>
                <c:pt idx="7327" formatCode="General">
                  <c:v>-4.43</c:v>
                </c:pt>
                <c:pt idx="7328" formatCode="General">
                  <c:v>-4.29</c:v>
                </c:pt>
                <c:pt idx="7329" formatCode="General">
                  <c:v>-4.1900000000000004</c:v>
                </c:pt>
                <c:pt idx="7330" formatCode="General">
                  <c:v>-4.16</c:v>
                </c:pt>
                <c:pt idx="7331" formatCode="General">
                  <c:v>-3.98</c:v>
                </c:pt>
                <c:pt idx="7332" formatCode="General">
                  <c:v>-3.93</c:v>
                </c:pt>
                <c:pt idx="7333" formatCode="General">
                  <c:v>-4.13</c:v>
                </c:pt>
                <c:pt idx="7334" formatCode="General">
                  <c:v>-4.18</c:v>
                </c:pt>
                <c:pt idx="7335" formatCode="General">
                  <c:v>-4.28</c:v>
                </c:pt>
                <c:pt idx="7336" formatCode="General">
                  <c:v>-4.2</c:v>
                </c:pt>
                <c:pt idx="7337" formatCode="General">
                  <c:v>-4.22</c:v>
                </c:pt>
                <c:pt idx="7338" formatCode="General">
                  <c:v>-4.5</c:v>
                </c:pt>
                <c:pt idx="7339" formatCode="General">
                  <c:v>-4.51</c:v>
                </c:pt>
                <c:pt idx="7340" formatCode="General">
                  <c:v>-4.43</c:v>
                </c:pt>
                <c:pt idx="7341" formatCode="General">
                  <c:v>-4.58</c:v>
                </c:pt>
                <c:pt idx="7342" formatCode="General">
                  <c:v>-4.63</c:v>
                </c:pt>
                <c:pt idx="7343" formatCode="General">
                  <c:v>-4.54</c:v>
                </c:pt>
                <c:pt idx="7344" formatCode="General">
                  <c:v>-4.4800000000000004</c:v>
                </c:pt>
                <c:pt idx="7345" formatCode="General">
                  <c:v>-4.42</c:v>
                </c:pt>
                <c:pt idx="7346" formatCode="General">
                  <c:v>-4.47</c:v>
                </c:pt>
                <c:pt idx="7347" formatCode="General">
                  <c:v>-4.7</c:v>
                </c:pt>
                <c:pt idx="7348" formatCode="General">
                  <c:v>-4.71</c:v>
                </c:pt>
                <c:pt idx="7349" formatCode="General">
                  <c:v>-4.4800000000000004</c:v>
                </c:pt>
                <c:pt idx="7350" formatCode="General">
                  <c:v>-4.66</c:v>
                </c:pt>
                <c:pt idx="7351" formatCode="General">
                  <c:v>-4.7300000000000004</c:v>
                </c:pt>
                <c:pt idx="7352" formatCode="General">
                  <c:v>-4.72</c:v>
                </c:pt>
                <c:pt idx="7353" formatCode="General">
                  <c:v>-4.42</c:v>
                </c:pt>
                <c:pt idx="7354" formatCode="General">
                  <c:v>-4.3600000000000003</c:v>
                </c:pt>
                <c:pt idx="7355" formatCode="General">
                  <c:v>-4.28</c:v>
                </c:pt>
                <c:pt idx="7356" formatCode="General">
                  <c:v>-4.2</c:v>
                </c:pt>
                <c:pt idx="7357" formatCode="General">
                  <c:v>-4.07</c:v>
                </c:pt>
                <c:pt idx="7358" formatCode="General">
                  <c:v>-3.91</c:v>
                </c:pt>
                <c:pt idx="7359" formatCode="General">
                  <c:v>-3.98</c:v>
                </c:pt>
                <c:pt idx="7360" formatCode="General">
                  <c:v>-3.94</c:v>
                </c:pt>
                <c:pt idx="7361" formatCode="General">
                  <c:v>-3.95</c:v>
                </c:pt>
                <c:pt idx="7362" formatCode="General">
                  <c:v>-3.56</c:v>
                </c:pt>
                <c:pt idx="7363" formatCode="General">
                  <c:v>-3.49</c:v>
                </c:pt>
                <c:pt idx="7364" formatCode="General">
                  <c:v>-3.32</c:v>
                </c:pt>
                <c:pt idx="7365" formatCode="General">
                  <c:v>-3.15</c:v>
                </c:pt>
                <c:pt idx="7366" formatCode="General">
                  <c:v>-3.16</c:v>
                </c:pt>
                <c:pt idx="7367" formatCode="General">
                  <c:v>-3.34</c:v>
                </c:pt>
                <c:pt idx="7368" formatCode="General">
                  <c:v>-3.23</c:v>
                </c:pt>
                <c:pt idx="7369" formatCode="General">
                  <c:v>-3.06</c:v>
                </c:pt>
                <c:pt idx="7370" formatCode="General">
                  <c:v>-2.66</c:v>
                </c:pt>
                <c:pt idx="7371" formatCode="General">
                  <c:v>-2.4900000000000002</c:v>
                </c:pt>
                <c:pt idx="7372" formatCode="General">
                  <c:v>-2.4</c:v>
                </c:pt>
                <c:pt idx="7373" formatCode="General">
                  <c:v>-2.42</c:v>
                </c:pt>
                <c:pt idx="7374" formatCode="General">
                  <c:v>-2.29</c:v>
                </c:pt>
                <c:pt idx="7375" formatCode="General">
                  <c:v>-1.9</c:v>
                </c:pt>
                <c:pt idx="7376" formatCode="General">
                  <c:v>-1.73</c:v>
                </c:pt>
                <c:pt idx="7377" formatCode="General">
                  <c:v>-1.56</c:v>
                </c:pt>
                <c:pt idx="7378" formatCode="General">
                  <c:v>-1.51</c:v>
                </c:pt>
                <c:pt idx="7379" formatCode="General">
                  <c:v>-1.42</c:v>
                </c:pt>
                <c:pt idx="7380" formatCode="General">
                  <c:v>-1.17</c:v>
                </c:pt>
                <c:pt idx="7381" formatCode="General">
                  <c:v>-0.98</c:v>
                </c:pt>
                <c:pt idx="7382" formatCode="General">
                  <c:v>-1.22</c:v>
                </c:pt>
                <c:pt idx="7383" formatCode="General">
                  <c:v>-1.1499999999999999</c:v>
                </c:pt>
                <c:pt idx="7384" formatCode="General">
                  <c:v>-1.07</c:v>
                </c:pt>
                <c:pt idx="7385" formatCode="General">
                  <c:v>-0.98</c:v>
                </c:pt>
                <c:pt idx="7386" formatCode="General">
                  <c:v>-0.83</c:v>
                </c:pt>
                <c:pt idx="7387" formatCode="General">
                  <c:v>-0.94</c:v>
                </c:pt>
                <c:pt idx="7388" formatCode="General">
                  <c:v>-0.97</c:v>
                </c:pt>
                <c:pt idx="7389" formatCode="General">
                  <c:v>-0.66</c:v>
                </c:pt>
                <c:pt idx="7390" formatCode="General">
                  <c:v>-0.49</c:v>
                </c:pt>
                <c:pt idx="7391" formatCode="General">
                  <c:v>-0.41</c:v>
                </c:pt>
                <c:pt idx="7392" formatCode="General">
                  <c:v>-0.06</c:v>
                </c:pt>
                <c:pt idx="7393" formatCode="General">
                  <c:v>0.03</c:v>
                </c:pt>
                <c:pt idx="7394" formatCode="General">
                  <c:v>0.25</c:v>
                </c:pt>
                <c:pt idx="7395" formatCode="General">
                  <c:v>0.38</c:v>
                </c:pt>
                <c:pt idx="7396" formatCode="General">
                  <c:v>0.65</c:v>
                </c:pt>
                <c:pt idx="7397" formatCode="General">
                  <c:v>0.53</c:v>
                </c:pt>
                <c:pt idx="7398" formatCode="General">
                  <c:v>0.49</c:v>
                </c:pt>
                <c:pt idx="7399" formatCode="General">
                  <c:v>0.24</c:v>
                </c:pt>
                <c:pt idx="7400" formatCode="General">
                  <c:v>0.24</c:v>
                </c:pt>
                <c:pt idx="7401" formatCode="General">
                  <c:v>0.31</c:v>
                </c:pt>
                <c:pt idx="7402" formatCode="General">
                  <c:v>0.6</c:v>
                </c:pt>
                <c:pt idx="7403" formatCode="General">
                  <c:v>0.85</c:v>
                </c:pt>
                <c:pt idx="7404" formatCode="General">
                  <c:v>1.04</c:v>
                </c:pt>
                <c:pt idx="7405" formatCode="General">
                  <c:v>0.99</c:v>
                </c:pt>
                <c:pt idx="7406" formatCode="General">
                  <c:v>1.1299999999999999</c:v>
                </c:pt>
                <c:pt idx="7407" formatCode="General">
                  <c:v>1.21</c:v>
                </c:pt>
                <c:pt idx="7408" formatCode="General">
                  <c:v>1.36</c:v>
                </c:pt>
                <c:pt idx="7409" formatCode="General">
                  <c:v>1.44</c:v>
                </c:pt>
                <c:pt idx="7410" formatCode="General">
                  <c:v>1.51</c:v>
                </c:pt>
                <c:pt idx="7411" formatCode="General">
                  <c:v>1.57</c:v>
                </c:pt>
                <c:pt idx="7412" formatCode="General">
                  <c:v>1.96</c:v>
                </c:pt>
                <c:pt idx="7413" formatCode="General">
                  <c:v>1.96</c:v>
                </c:pt>
                <c:pt idx="7414" formatCode="General">
                  <c:v>1.73</c:v>
                </c:pt>
                <c:pt idx="7415" formatCode="General">
                  <c:v>1.79</c:v>
                </c:pt>
                <c:pt idx="7416" formatCode="General">
                  <c:v>1.83</c:v>
                </c:pt>
                <c:pt idx="7417" formatCode="General">
                  <c:v>1.72</c:v>
                </c:pt>
                <c:pt idx="7418" formatCode="General">
                  <c:v>1.73</c:v>
                </c:pt>
                <c:pt idx="7419" formatCode="General">
                  <c:v>1.85</c:v>
                </c:pt>
                <c:pt idx="7420" formatCode="General">
                  <c:v>1.91</c:v>
                </c:pt>
                <c:pt idx="7421" formatCode="General">
                  <c:v>1.91</c:v>
                </c:pt>
                <c:pt idx="7422" formatCode="General">
                  <c:v>1.64</c:v>
                </c:pt>
                <c:pt idx="7423" formatCode="General">
                  <c:v>1.49</c:v>
                </c:pt>
                <c:pt idx="7424" formatCode="General">
                  <c:v>1.31</c:v>
                </c:pt>
                <c:pt idx="7425" formatCode="General">
                  <c:v>1.38</c:v>
                </c:pt>
                <c:pt idx="7426" formatCode="General">
                  <c:v>1.39</c:v>
                </c:pt>
                <c:pt idx="7427" formatCode="General">
                  <c:v>1.03</c:v>
                </c:pt>
                <c:pt idx="7428" formatCode="General">
                  <c:v>0.93</c:v>
                </c:pt>
                <c:pt idx="7429" formatCode="General">
                  <c:v>1.06</c:v>
                </c:pt>
                <c:pt idx="7430" formatCode="General">
                  <c:v>1.1299999999999999</c:v>
                </c:pt>
                <c:pt idx="7431" formatCode="General">
                  <c:v>1.1499999999999999</c:v>
                </c:pt>
                <c:pt idx="7432" formatCode="General">
                  <c:v>1.23</c:v>
                </c:pt>
                <c:pt idx="7433" formatCode="General">
                  <c:v>1.2</c:v>
                </c:pt>
                <c:pt idx="7434" formatCode="General">
                  <c:v>1.34</c:v>
                </c:pt>
                <c:pt idx="7435" formatCode="General">
                  <c:v>1.1299999999999999</c:v>
                </c:pt>
                <c:pt idx="7436" formatCode="General">
                  <c:v>1.1299999999999999</c:v>
                </c:pt>
                <c:pt idx="7437" formatCode="General">
                  <c:v>1.05</c:v>
                </c:pt>
                <c:pt idx="7438" formatCode="General">
                  <c:v>0.99</c:v>
                </c:pt>
                <c:pt idx="7439" formatCode="General">
                  <c:v>0.84</c:v>
                </c:pt>
                <c:pt idx="7440" formatCode="General">
                  <c:v>0.91</c:v>
                </c:pt>
                <c:pt idx="7441" formatCode="General">
                  <c:v>0.83</c:v>
                </c:pt>
                <c:pt idx="7442" formatCode="General">
                  <c:v>0.92</c:v>
                </c:pt>
                <c:pt idx="7443" formatCode="General">
                  <c:v>1.08</c:v>
                </c:pt>
                <c:pt idx="7444" formatCode="General">
                  <c:v>1.4</c:v>
                </c:pt>
                <c:pt idx="7445" formatCode="General">
                  <c:v>1.48</c:v>
                </c:pt>
                <c:pt idx="7446" formatCode="General">
                  <c:v>1.57</c:v>
                </c:pt>
                <c:pt idx="7447" formatCode="General">
                  <c:v>1.76</c:v>
                </c:pt>
                <c:pt idx="7448" formatCode="General">
                  <c:v>1.86</c:v>
                </c:pt>
                <c:pt idx="7449" formatCode="General">
                  <c:v>1.93</c:v>
                </c:pt>
                <c:pt idx="7450" formatCode="General">
                  <c:v>2.23</c:v>
                </c:pt>
                <c:pt idx="7451" formatCode="General">
                  <c:v>2.27</c:v>
                </c:pt>
                <c:pt idx="7452" formatCode="General">
                  <c:v>2.36</c:v>
                </c:pt>
                <c:pt idx="7453" formatCode="General">
                  <c:v>2.31</c:v>
                </c:pt>
                <c:pt idx="7454" formatCode="General">
                  <c:v>2.2599999999999998</c:v>
                </c:pt>
                <c:pt idx="7455" formatCode="General">
                  <c:v>2.4500000000000002</c:v>
                </c:pt>
                <c:pt idx="7456" formatCode="General">
                  <c:v>2.4500000000000002</c:v>
                </c:pt>
                <c:pt idx="7457" formatCode="General">
                  <c:v>2.73</c:v>
                </c:pt>
                <c:pt idx="7458" formatCode="General">
                  <c:v>2.78</c:v>
                </c:pt>
                <c:pt idx="7459" formatCode="General">
                  <c:v>2.75</c:v>
                </c:pt>
                <c:pt idx="7460" formatCode="General">
                  <c:v>2.76</c:v>
                </c:pt>
                <c:pt idx="7461" formatCode="General">
                  <c:v>2.93</c:v>
                </c:pt>
                <c:pt idx="7462" formatCode="General">
                  <c:v>2.94</c:v>
                </c:pt>
                <c:pt idx="7463" formatCode="General">
                  <c:v>2.81</c:v>
                </c:pt>
                <c:pt idx="7464" formatCode="General">
                  <c:v>2.92</c:v>
                </c:pt>
                <c:pt idx="7465" formatCode="General">
                  <c:v>3.08</c:v>
                </c:pt>
                <c:pt idx="7466" formatCode="General">
                  <c:v>3.03</c:v>
                </c:pt>
                <c:pt idx="7467" formatCode="General">
                  <c:v>2.75</c:v>
                </c:pt>
                <c:pt idx="7468" formatCode="General">
                  <c:v>2.93</c:v>
                </c:pt>
                <c:pt idx="7469" formatCode="General">
                  <c:v>3</c:v>
                </c:pt>
                <c:pt idx="7470" formatCode="General">
                  <c:v>3.27</c:v>
                </c:pt>
                <c:pt idx="7471" formatCode="General">
                  <c:v>3.61</c:v>
                </c:pt>
                <c:pt idx="7472" formatCode="General">
                  <c:v>3.86</c:v>
                </c:pt>
                <c:pt idx="7473" formatCode="General">
                  <c:v>3.95</c:v>
                </c:pt>
                <c:pt idx="7474" formatCode="General">
                  <c:v>3.96</c:v>
                </c:pt>
                <c:pt idx="7475" formatCode="General">
                  <c:v>3.99</c:v>
                </c:pt>
                <c:pt idx="7476" formatCode="General">
                  <c:v>4.13</c:v>
                </c:pt>
                <c:pt idx="7477" formatCode="General">
                  <c:v>4.05</c:v>
                </c:pt>
                <c:pt idx="7478" formatCode="General">
                  <c:v>3.94</c:v>
                </c:pt>
                <c:pt idx="7479" formatCode="General">
                  <c:v>3.81</c:v>
                </c:pt>
                <c:pt idx="7480" formatCode="General">
                  <c:v>3.9</c:v>
                </c:pt>
                <c:pt idx="7481" formatCode="General">
                  <c:v>4.05</c:v>
                </c:pt>
                <c:pt idx="7482" formatCode="General">
                  <c:v>4.12</c:v>
                </c:pt>
                <c:pt idx="7483" formatCode="General">
                  <c:v>4.22</c:v>
                </c:pt>
                <c:pt idx="7484" formatCode="General">
                  <c:v>4.2300000000000004</c:v>
                </c:pt>
                <c:pt idx="7485" formatCode="General">
                  <c:v>4.29</c:v>
                </c:pt>
                <c:pt idx="7486" formatCode="General">
                  <c:v>4.29</c:v>
                </c:pt>
                <c:pt idx="7487" formatCode="General">
                  <c:v>4.22</c:v>
                </c:pt>
                <c:pt idx="7488" formatCode="General">
                  <c:v>4.3</c:v>
                </c:pt>
                <c:pt idx="7489" formatCode="General">
                  <c:v>4.4400000000000004</c:v>
                </c:pt>
                <c:pt idx="7490" formatCode="General">
                  <c:v>4.38</c:v>
                </c:pt>
                <c:pt idx="7491" formatCode="General">
                  <c:v>4.3</c:v>
                </c:pt>
                <c:pt idx="7492" formatCode="General">
                  <c:v>4.13</c:v>
                </c:pt>
                <c:pt idx="7493" formatCode="General">
                  <c:v>4.18</c:v>
                </c:pt>
                <c:pt idx="7494" formatCode="General">
                  <c:v>4.0199999999999996</c:v>
                </c:pt>
                <c:pt idx="7495" formatCode="General">
                  <c:v>3.89</c:v>
                </c:pt>
                <c:pt idx="7496" formatCode="General">
                  <c:v>3.73</c:v>
                </c:pt>
                <c:pt idx="7497" formatCode="General">
                  <c:v>3.83</c:v>
                </c:pt>
                <c:pt idx="7498" formatCode="General">
                  <c:v>3.85</c:v>
                </c:pt>
                <c:pt idx="7499" formatCode="General">
                  <c:v>3.76</c:v>
                </c:pt>
                <c:pt idx="7500" formatCode="General">
                  <c:v>3.42</c:v>
                </c:pt>
                <c:pt idx="7501" formatCode="General">
                  <c:v>3.17</c:v>
                </c:pt>
                <c:pt idx="7502" formatCode="General">
                  <c:v>3.27</c:v>
                </c:pt>
                <c:pt idx="7503" formatCode="General">
                  <c:v>3.49</c:v>
                </c:pt>
                <c:pt idx="7504" formatCode="General">
                  <c:v>3.47</c:v>
                </c:pt>
                <c:pt idx="7505" formatCode="General">
                  <c:v>3.64</c:v>
                </c:pt>
                <c:pt idx="7506" formatCode="General">
                  <c:v>3.92</c:v>
                </c:pt>
                <c:pt idx="7507" formatCode="General">
                  <c:v>3.98</c:v>
                </c:pt>
                <c:pt idx="7508" formatCode="General">
                  <c:v>3.9</c:v>
                </c:pt>
                <c:pt idx="7509" formatCode="General">
                  <c:v>4.1399999999999997</c:v>
                </c:pt>
                <c:pt idx="7510" formatCode="General">
                  <c:v>4.09</c:v>
                </c:pt>
                <c:pt idx="7511" formatCode="General">
                  <c:v>3.91</c:v>
                </c:pt>
                <c:pt idx="7512" formatCode="General">
                  <c:v>4.08</c:v>
                </c:pt>
                <c:pt idx="7513" formatCode="General">
                  <c:v>3.99</c:v>
                </c:pt>
                <c:pt idx="7514" formatCode="General">
                  <c:v>3.87</c:v>
                </c:pt>
                <c:pt idx="7515" formatCode="General">
                  <c:v>3.8</c:v>
                </c:pt>
                <c:pt idx="7516" formatCode="General">
                  <c:v>3.67</c:v>
                </c:pt>
                <c:pt idx="7517" formatCode="General">
                  <c:v>3.52</c:v>
                </c:pt>
                <c:pt idx="7518" formatCode="General">
                  <c:v>3.3</c:v>
                </c:pt>
                <c:pt idx="7519" formatCode="General">
                  <c:v>2.85</c:v>
                </c:pt>
                <c:pt idx="7520" formatCode="General">
                  <c:v>3.12</c:v>
                </c:pt>
                <c:pt idx="7521" formatCode="General">
                  <c:v>2.67</c:v>
                </c:pt>
                <c:pt idx="7522" formatCode="General">
                  <c:v>2.72</c:v>
                </c:pt>
                <c:pt idx="7523" formatCode="General">
                  <c:v>2.65</c:v>
                </c:pt>
                <c:pt idx="7524" formatCode="General">
                  <c:v>2.86</c:v>
                </c:pt>
                <c:pt idx="7525" formatCode="General">
                  <c:v>3.02</c:v>
                </c:pt>
                <c:pt idx="7526" formatCode="General">
                  <c:v>2.96</c:v>
                </c:pt>
                <c:pt idx="7527" formatCode="General">
                  <c:v>3.25</c:v>
                </c:pt>
                <c:pt idx="7528" formatCode="General">
                  <c:v>3.14</c:v>
                </c:pt>
                <c:pt idx="7529" formatCode="General">
                  <c:v>3.12</c:v>
                </c:pt>
                <c:pt idx="7530" formatCode="General">
                  <c:v>3</c:v>
                </c:pt>
                <c:pt idx="7531" formatCode="General">
                  <c:v>2.99</c:v>
                </c:pt>
                <c:pt idx="7532" formatCode="General">
                  <c:v>3.09</c:v>
                </c:pt>
                <c:pt idx="7533" formatCode="General">
                  <c:v>2.95</c:v>
                </c:pt>
                <c:pt idx="7534" formatCode="General">
                  <c:v>2.94</c:v>
                </c:pt>
                <c:pt idx="7535" formatCode="General">
                  <c:v>2.66</c:v>
                </c:pt>
                <c:pt idx="7536" formatCode="General">
                  <c:v>2.52</c:v>
                </c:pt>
                <c:pt idx="7537" formatCode="General">
                  <c:v>2.73</c:v>
                </c:pt>
                <c:pt idx="7538" formatCode="General">
                  <c:v>2.6</c:v>
                </c:pt>
                <c:pt idx="7539" formatCode="General">
                  <c:v>2.6</c:v>
                </c:pt>
                <c:pt idx="7540" formatCode="General">
                  <c:v>2.21</c:v>
                </c:pt>
                <c:pt idx="7541" formatCode="General">
                  <c:v>2.0099999999999998</c:v>
                </c:pt>
                <c:pt idx="7542" formatCode="General">
                  <c:v>1.91</c:v>
                </c:pt>
                <c:pt idx="7543" formatCode="General">
                  <c:v>2.2200000000000002</c:v>
                </c:pt>
                <c:pt idx="7544" formatCode="General">
                  <c:v>2.2999999999999998</c:v>
                </c:pt>
                <c:pt idx="7545" formatCode="General">
                  <c:v>2.31</c:v>
                </c:pt>
                <c:pt idx="7546" formatCode="General">
                  <c:v>2.44</c:v>
                </c:pt>
                <c:pt idx="7547" formatCode="General">
                  <c:v>2.37</c:v>
                </c:pt>
                <c:pt idx="7548" formatCode="General">
                  <c:v>2.11</c:v>
                </c:pt>
                <c:pt idx="7549" formatCode="General">
                  <c:v>2.0299999999999998</c:v>
                </c:pt>
                <c:pt idx="7550" formatCode="General">
                  <c:v>2.19</c:v>
                </c:pt>
                <c:pt idx="7551" formatCode="General">
                  <c:v>2.33</c:v>
                </c:pt>
                <c:pt idx="7552" formatCode="General">
                  <c:v>2.46</c:v>
                </c:pt>
                <c:pt idx="7553" formatCode="General">
                  <c:v>2.44</c:v>
                </c:pt>
                <c:pt idx="7554" formatCode="General">
                  <c:v>2.6</c:v>
                </c:pt>
                <c:pt idx="7555" formatCode="General">
                  <c:v>2.36</c:v>
                </c:pt>
                <c:pt idx="7556" formatCode="General">
                  <c:v>2.33</c:v>
                </c:pt>
                <c:pt idx="7557" formatCode="General">
                  <c:v>2.59</c:v>
                </c:pt>
                <c:pt idx="7558" formatCode="General">
                  <c:v>2.83</c:v>
                </c:pt>
                <c:pt idx="7559" formatCode="General">
                  <c:v>2.99</c:v>
                </c:pt>
                <c:pt idx="7560" formatCode="General">
                  <c:v>3.17</c:v>
                </c:pt>
                <c:pt idx="7561" formatCode="General">
                  <c:v>3.3</c:v>
                </c:pt>
                <c:pt idx="7562" formatCode="General">
                  <c:v>3.52</c:v>
                </c:pt>
                <c:pt idx="7563" formatCode="General">
                  <c:v>3.6</c:v>
                </c:pt>
                <c:pt idx="7564" formatCode="General">
                  <c:v>3.56</c:v>
                </c:pt>
                <c:pt idx="7565" formatCode="General">
                  <c:v>3.54</c:v>
                </c:pt>
                <c:pt idx="7566" formatCode="General">
                  <c:v>3.56</c:v>
                </c:pt>
                <c:pt idx="7567" formatCode="General">
                  <c:v>3.87</c:v>
                </c:pt>
                <c:pt idx="7568" formatCode="General">
                  <c:v>3.89</c:v>
                </c:pt>
                <c:pt idx="7569" formatCode="General">
                  <c:v>3.9</c:v>
                </c:pt>
                <c:pt idx="7570" formatCode="General">
                  <c:v>3.82</c:v>
                </c:pt>
                <c:pt idx="7571" formatCode="General">
                  <c:v>3.83</c:v>
                </c:pt>
                <c:pt idx="7572" formatCode="General">
                  <c:v>3.88</c:v>
                </c:pt>
                <c:pt idx="7573" formatCode="General">
                  <c:v>3.64</c:v>
                </c:pt>
                <c:pt idx="7574" formatCode="General">
                  <c:v>3.59</c:v>
                </c:pt>
                <c:pt idx="7575" formatCode="General">
                  <c:v>3.59</c:v>
                </c:pt>
                <c:pt idx="7576" formatCode="General">
                  <c:v>3.32</c:v>
                </c:pt>
                <c:pt idx="7577" formatCode="General">
                  <c:v>3.24</c:v>
                </c:pt>
                <c:pt idx="7578" formatCode="General">
                  <c:v>3.23</c:v>
                </c:pt>
                <c:pt idx="7579" formatCode="General">
                  <c:v>2.82</c:v>
                </c:pt>
                <c:pt idx="7580" formatCode="General">
                  <c:v>2.39</c:v>
                </c:pt>
                <c:pt idx="7581" formatCode="General">
                  <c:v>1.97</c:v>
                </c:pt>
                <c:pt idx="7582" formatCode="General">
                  <c:v>1.81</c:v>
                </c:pt>
                <c:pt idx="7583" formatCode="General">
                  <c:v>1.55</c:v>
                </c:pt>
                <c:pt idx="7584" formatCode="General">
                  <c:v>1.35</c:v>
                </c:pt>
                <c:pt idx="7585" formatCode="General">
                  <c:v>1.23</c:v>
                </c:pt>
                <c:pt idx="7586" formatCode="General">
                  <c:v>1.1399999999999999</c:v>
                </c:pt>
                <c:pt idx="7587" formatCode="General">
                  <c:v>1.23</c:v>
                </c:pt>
                <c:pt idx="7588" formatCode="General">
                  <c:v>1.37</c:v>
                </c:pt>
                <c:pt idx="7589" formatCode="General">
                  <c:v>1.35</c:v>
                </c:pt>
                <c:pt idx="7590" formatCode="General">
                  <c:v>0.76</c:v>
                </c:pt>
                <c:pt idx="7591" formatCode="General">
                  <c:v>0.38</c:v>
                </c:pt>
                <c:pt idx="7592" formatCode="General">
                  <c:v>0.28000000000000003</c:v>
                </c:pt>
                <c:pt idx="7593" formatCode="General">
                  <c:v>0.43</c:v>
                </c:pt>
                <c:pt idx="7594" formatCode="General">
                  <c:v>0.46</c:v>
                </c:pt>
                <c:pt idx="7595" formatCode="General">
                  <c:v>0.52</c:v>
                </c:pt>
                <c:pt idx="7596" formatCode="General">
                  <c:v>0.44</c:v>
                </c:pt>
                <c:pt idx="7597" formatCode="General">
                  <c:v>0.43</c:v>
                </c:pt>
                <c:pt idx="7598" formatCode="General">
                  <c:v>0.65</c:v>
                </c:pt>
                <c:pt idx="7599" formatCode="General">
                  <c:v>0.85</c:v>
                </c:pt>
                <c:pt idx="7600" formatCode="General">
                  <c:v>0.94</c:v>
                </c:pt>
                <c:pt idx="7601" formatCode="General">
                  <c:v>0.95</c:v>
                </c:pt>
                <c:pt idx="7602" formatCode="General">
                  <c:v>1.04</c:v>
                </c:pt>
                <c:pt idx="7603" formatCode="General">
                  <c:v>0.75</c:v>
                </c:pt>
                <c:pt idx="7604" formatCode="General">
                  <c:v>0.69</c:v>
                </c:pt>
                <c:pt idx="7605" formatCode="General">
                  <c:v>0.42</c:v>
                </c:pt>
                <c:pt idx="7606" formatCode="General">
                  <c:v>0.56000000000000005</c:v>
                </c:pt>
                <c:pt idx="7607" formatCode="General">
                  <c:v>0.74</c:v>
                </c:pt>
                <c:pt idx="7608" formatCode="General">
                  <c:v>0.82</c:v>
                </c:pt>
                <c:pt idx="7609" formatCode="General">
                  <c:v>0.85</c:v>
                </c:pt>
                <c:pt idx="7610" formatCode="General">
                  <c:v>0.72</c:v>
                </c:pt>
                <c:pt idx="7611" formatCode="General">
                  <c:v>0.95</c:v>
                </c:pt>
                <c:pt idx="7612" formatCode="General">
                  <c:v>1.06</c:v>
                </c:pt>
                <c:pt idx="7613" formatCode="General">
                  <c:v>0.99</c:v>
                </c:pt>
                <c:pt idx="7614" formatCode="General">
                  <c:v>1.1000000000000001</c:v>
                </c:pt>
                <c:pt idx="7615" formatCode="General">
                  <c:v>1.08</c:v>
                </c:pt>
                <c:pt idx="7616" formatCode="General">
                  <c:v>1.1200000000000001</c:v>
                </c:pt>
                <c:pt idx="7617" formatCode="General">
                  <c:v>0.98</c:v>
                </c:pt>
                <c:pt idx="7618" formatCode="General">
                  <c:v>1.1200000000000001</c:v>
                </c:pt>
                <c:pt idx="7619" formatCode="General">
                  <c:v>1.24</c:v>
                </c:pt>
                <c:pt idx="7620" formatCode="General">
                  <c:v>1.1200000000000001</c:v>
                </c:pt>
                <c:pt idx="7621" formatCode="General">
                  <c:v>1.04</c:v>
                </c:pt>
                <c:pt idx="7622" formatCode="General">
                  <c:v>0.95</c:v>
                </c:pt>
                <c:pt idx="7623" formatCode="General">
                  <c:v>1.05</c:v>
                </c:pt>
                <c:pt idx="7624" formatCode="General">
                  <c:v>1.1200000000000001</c:v>
                </c:pt>
                <c:pt idx="7625" formatCode="General">
                  <c:v>1.22</c:v>
                </c:pt>
                <c:pt idx="7626" formatCode="General">
                  <c:v>1.18</c:v>
                </c:pt>
                <c:pt idx="7627" formatCode="General">
                  <c:v>1.23</c:v>
                </c:pt>
                <c:pt idx="7628" formatCode="General">
                  <c:v>1.21</c:v>
                </c:pt>
                <c:pt idx="7629" formatCode="General">
                  <c:v>1.1200000000000001</c:v>
                </c:pt>
                <c:pt idx="7630" formatCode="General">
                  <c:v>1.33</c:v>
                </c:pt>
                <c:pt idx="7631" formatCode="General">
                  <c:v>1.31</c:v>
                </c:pt>
                <c:pt idx="7632" formatCode="General">
                  <c:v>1.45</c:v>
                </c:pt>
                <c:pt idx="7633" formatCode="General">
                  <c:v>1.49</c:v>
                </c:pt>
                <c:pt idx="7634" formatCode="General">
                  <c:v>1.38</c:v>
                </c:pt>
                <c:pt idx="7635" formatCode="General">
                  <c:v>1.18</c:v>
                </c:pt>
                <c:pt idx="7636" formatCode="General">
                  <c:v>1.33</c:v>
                </c:pt>
                <c:pt idx="7637" formatCode="General">
                  <c:v>1.35</c:v>
                </c:pt>
                <c:pt idx="7638" formatCode="General">
                  <c:v>1.22</c:v>
                </c:pt>
                <c:pt idx="7639" formatCode="General">
                  <c:v>1.42</c:v>
                </c:pt>
                <c:pt idx="7640" formatCode="General">
                  <c:v>1.44</c:v>
                </c:pt>
                <c:pt idx="7641" formatCode="General">
                  <c:v>1.1100000000000001</c:v>
                </c:pt>
                <c:pt idx="7642" formatCode="General">
                  <c:v>0.86</c:v>
                </c:pt>
                <c:pt idx="7643" formatCode="General">
                  <c:v>1.08</c:v>
                </c:pt>
                <c:pt idx="7644" formatCode="General">
                  <c:v>1.02</c:v>
                </c:pt>
                <c:pt idx="7645" formatCode="General">
                  <c:v>0.79</c:v>
                </c:pt>
                <c:pt idx="7646" formatCode="General">
                  <c:v>0.94</c:v>
                </c:pt>
                <c:pt idx="7647" formatCode="General">
                  <c:v>1.08</c:v>
                </c:pt>
                <c:pt idx="7648" formatCode="General">
                  <c:v>0.57999999999999996</c:v>
                </c:pt>
                <c:pt idx="7649" formatCode="General">
                  <c:v>0.3</c:v>
                </c:pt>
                <c:pt idx="7650" formatCode="General">
                  <c:v>0.52</c:v>
                </c:pt>
                <c:pt idx="7651" formatCode="General">
                  <c:v>0.54</c:v>
                </c:pt>
                <c:pt idx="7652" formatCode="General">
                  <c:v>0.51</c:v>
                </c:pt>
                <c:pt idx="7653" formatCode="General">
                  <c:v>-0.06</c:v>
                </c:pt>
                <c:pt idx="7654" formatCode="General">
                  <c:v>-0.47</c:v>
                </c:pt>
                <c:pt idx="7655" formatCode="General">
                  <c:v>-0.91</c:v>
                </c:pt>
                <c:pt idx="7656" formatCode="General">
                  <c:v>-1.38</c:v>
                </c:pt>
                <c:pt idx="7657" formatCode="General">
                  <c:v>-0.32</c:v>
                </c:pt>
                <c:pt idx="7658" formatCode="General">
                  <c:v>-0.45</c:v>
                </c:pt>
                <c:pt idx="7659" formatCode="General">
                  <c:v>-0.2</c:v>
                </c:pt>
                <c:pt idx="7660" formatCode="General">
                  <c:v>-0.19</c:v>
                </c:pt>
                <c:pt idx="7661" formatCode="General">
                  <c:v>-0.73</c:v>
                </c:pt>
                <c:pt idx="7662" formatCode="General">
                  <c:v>-0.86</c:v>
                </c:pt>
                <c:pt idx="7663" formatCode="General">
                  <c:v>-0.8</c:v>
                </c:pt>
                <c:pt idx="7664" formatCode="General">
                  <c:v>-1.29</c:v>
                </c:pt>
                <c:pt idx="7665" formatCode="General">
                  <c:v>-1.83</c:v>
                </c:pt>
                <c:pt idx="7666" formatCode="General">
                  <c:v>-1.8</c:v>
                </c:pt>
                <c:pt idx="7667" formatCode="General">
                  <c:v>-1.83</c:v>
                </c:pt>
                <c:pt idx="7668" formatCode="General">
                  <c:v>-2.35</c:v>
                </c:pt>
                <c:pt idx="7669" formatCode="General">
                  <c:v>-1.88</c:v>
                </c:pt>
                <c:pt idx="7670" formatCode="General">
                  <c:v>-1.36</c:v>
                </c:pt>
                <c:pt idx="7671" formatCode="General">
                  <c:v>-1.37</c:v>
                </c:pt>
                <c:pt idx="7672" formatCode="General">
                  <c:v>-1.31</c:v>
                </c:pt>
                <c:pt idx="7673" formatCode="General">
                  <c:v>-1.45</c:v>
                </c:pt>
                <c:pt idx="7674" formatCode="General">
                  <c:v>-1.37</c:v>
                </c:pt>
                <c:pt idx="7675" formatCode="General">
                  <c:v>-1.1499999999999999</c:v>
                </c:pt>
                <c:pt idx="7676" formatCode="General">
                  <c:v>-1.6</c:v>
                </c:pt>
                <c:pt idx="7677" formatCode="General">
                  <c:v>-1.91</c:v>
                </c:pt>
                <c:pt idx="7678" formatCode="General">
                  <c:v>-1.97</c:v>
                </c:pt>
                <c:pt idx="7679" formatCode="General">
                  <c:v>-1.8</c:v>
                </c:pt>
                <c:pt idx="7680" formatCode="General">
                  <c:v>-1.48</c:v>
                </c:pt>
                <c:pt idx="7681" formatCode="General">
                  <c:v>-1.47</c:v>
                </c:pt>
                <c:pt idx="7682" formatCode="General">
                  <c:v>-1.28</c:v>
                </c:pt>
                <c:pt idx="7683" formatCode="General">
                  <c:v>-1.17</c:v>
                </c:pt>
                <c:pt idx="7684" formatCode="General">
                  <c:v>-1.18</c:v>
                </c:pt>
                <c:pt idx="7685" formatCode="General">
                  <c:v>-1.26</c:v>
                </c:pt>
                <c:pt idx="7686" formatCode="General">
                  <c:v>-1.1299999999999999</c:v>
                </c:pt>
                <c:pt idx="7687" formatCode="General">
                  <c:v>-0.92</c:v>
                </c:pt>
                <c:pt idx="7688" formatCode="General">
                  <c:v>-1.19</c:v>
                </c:pt>
                <c:pt idx="7689" formatCode="General">
                  <c:v>-1.48</c:v>
                </c:pt>
                <c:pt idx="7690" formatCode="General">
                  <c:v>-1.78</c:v>
                </c:pt>
                <c:pt idx="7691" formatCode="General">
                  <c:v>-1.92</c:v>
                </c:pt>
                <c:pt idx="7692" formatCode="General">
                  <c:v>-1.95</c:v>
                </c:pt>
                <c:pt idx="7693" formatCode="General">
                  <c:v>-2.52</c:v>
                </c:pt>
                <c:pt idx="7694" formatCode="General">
                  <c:v>-2.6</c:v>
                </c:pt>
                <c:pt idx="7695" formatCode="General">
                  <c:v>-2.86</c:v>
                </c:pt>
                <c:pt idx="7696" formatCode="General">
                  <c:v>-2.73</c:v>
                </c:pt>
                <c:pt idx="7697" formatCode="General">
                  <c:v>-2.81</c:v>
                </c:pt>
                <c:pt idx="7698" formatCode="General">
                  <c:v>-2.54</c:v>
                </c:pt>
                <c:pt idx="7699" formatCode="General">
                  <c:v>-2.38</c:v>
                </c:pt>
                <c:pt idx="7700" formatCode="General">
                  <c:v>-2.1800000000000002</c:v>
                </c:pt>
                <c:pt idx="7701" formatCode="General">
                  <c:v>-2.0699999999999998</c:v>
                </c:pt>
                <c:pt idx="7702" formatCode="General">
                  <c:v>-2.0699999999999998</c:v>
                </c:pt>
                <c:pt idx="7703" formatCode="General">
                  <c:v>-1.79</c:v>
                </c:pt>
                <c:pt idx="7704" formatCode="General">
                  <c:v>-1.74</c:v>
                </c:pt>
                <c:pt idx="7705" formatCode="General">
                  <c:v>-1.85</c:v>
                </c:pt>
                <c:pt idx="7706" formatCode="General">
                  <c:v>-2.1</c:v>
                </c:pt>
                <c:pt idx="7707" formatCode="General">
                  <c:v>-2.09</c:v>
                </c:pt>
                <c:pt idx="7708" formatCode="General">
                  <c:v>-2.02</c:v>
                </c:pt>
                <c:pt idx="7709" formatCode="General">
                  <c:v>-1.9</c:v>
                </c:pt>
                <c:pt idx="7710" formatCode="General">
                  <c:v>-1.54</c:v>
                </c:pt>
                <c:pt idx="7711" formatCode="General">
                  <c:v>-1.33</c:v>
                </c:pt>
                <c:pt idx="7712" formatCode="General">
                  <c:v>-1.0900000000000001</c:v>
                </c:pt>
                <c:pt idx="7713" formatCode="General">
                  <c:v>-0.86</c:v>
                </c:pt>
                <c:pt idx="7714" formatCode="General">
                  <c:v>-0.82</c:v>
                </c:pt>
                <c:pt idx="7715" formatCode="General">
                  <c:v>-0.75</c:v>
                </c:pt>
                <c:pt idx="7716" formatCode="General">
                  <c:v>-0.85</c:v>
                </c:pt>
                <c:pt idx="7717" formatCode="General">
                  <c:v>-0.33</c:v>
                </c:pt>
                <c:pt idx="7718" formatCode="General">
                  <c:v>-0.37</c:v>
                </c:pt>
                <c:pt idx="7719" formatCode="General">
                  <c:v>-0.28999999999999998</c:v>
                </c:pt>
                <c:pt idx="7720" formatCode="General">
                  <c:v>-0.24</c:v>
                </c:pt>
                <c:pt idx="7721" formatCode="General">
                  <c:v>-0.37</c:v>
                </c:pt>
                <c:pt idx="7722" formatCode="General">
                  <c:v>-0.24</c:v>
                </c:pt>
                <c:pt idx="7723" formatCode="General">
                  <c:v>-0.43</c:v>
                </c:pt>
                <c:pt idx="7724" formatCode="General">
                  <c:v>-0.94</c:v>
                </c:pt>
                <c:pt idx="7725" formatCode="General">
                  <c:v>-0.96</c:v>
                </c:pt>
                <c:pt idx="7726" formatCode="General">
                  <c:v>-0.99</c:v>
                </c:pt>
                <c:pt idx="7727" formatCode="General">
                  <c:v>-1.05</c:v>
                </c:pt>
                <c:pt idx="7728" formatCode="General">
                  <c:v>-0.77</c:v>
                </c:pt>
                <c:pt idx="7729" formatCode="General">
                  <c:v>-0.79</c:v>
                </c:pt>
                <c:pt idx="7730" formatCode="General">
                  <c:v>-1</c:v>
                </c:pt>
                <c:pt idx="7731" formatCode="General">
                  <c:v>-1.2</c:v>
                </c:pt>
                <c:pt idx="7732" formatCode="General">
                  <c:v>-1.25</c:v>
                </c:pt>
                <c:pt idx="7733" formatCode="General">
                  <c:v>-1.72</c:v>
                </c:pt>
                <c:pt idx="7734" formatCode="General">
                  <c:v>-1.9</c:v>
                </c:pt>
                <c:pt idx="7735" formatCode="General">
                  <c:v>-1.86</c:v>
                </c:pt>
                <c:pt idx="7736" formatCode="General">
                  <c:v>-1.69</c:v>
                </c:pt>
                <c:pt idx="7737" formatCode="General">
                  <c:v>-1.85</c:v>
                </c:pt>
                <c:pt idx="7738" formatCode="General">
                  <c:v>-1.98</c:v>
                </c:pt>
                <c:pt idx="7739" formatCode="General">
                  <c:v>-1.49</c:v>
                </c:pt>
                <c:pt idx="7740" formatCode="General">
                  <c:v>-1.42</c:v>
                </c:pt>
                <c:pt idx="7741" formatCode="General">
                  <c:v>-1.23</c:v>
                </c:pt>
                <c:pt idx="7742" formatCode="General">
                  <c:v>-1.17</c:v>
                </c:pt>
                <c:pt idx="7743" formatCode="General">
                  <c:v>-1.41</c:v>
                </c:pt>
                <c:pt idx="7744" formatCode="General">
                  <c:v>-1.47</c:v>
                </c:pt>
                <c:pt idx="7745" formatCode="General">
                  <c:v>-1.32</c:v>
                </c:pt>
                <c:pt idx="7746" formatCode="General">
                  <c:v>-1.27</c:v>
                </c:pt>
                <c:pt idx="7747" formatCode="General">
                  <c:v>-1.1299999999999999</c:v>
                </c:pt>
                <c:pt idx="7748" formatCode="General">
                  <c:v>-1.24</c:v>
                </c:pt>
                <c:pt idx="7749" formatCode="General">
                  <c:v>-1.29</c:v>
                </c:pt>
                <c:pt idx="7750" formatCode="General">
                  <c:v>-1.36</c:v>
                </c:pt>
                <c:pt idx="7751" formatCode="General">
                  <c:v>-1.49</c:v>
                </c:pt>
                <c:pt idx="7752" formatCode="General">
                  <c:v>-1.38</c:v>
                </c:pt>
                <c:pt idx="7753" formatCode="General">
                  <c:v>-1.52</c:v>
                </c:pt>
                <c:pt idx="7754" formatCode="General">
                  <c:v>-1.68</c:v>
                </c:pt>
                <c:pt idx="7755" formatCode="General">
                  <c:v>-1.8</c:v>
                </c:pt>
                <c:pt idx="7756" formatCode="General">
                  <c:v>-1.58</c:v>
                </c:pt>
                <c:pt idx="7757" formatCode="General">
                  <c:v>-1.67</c:v>
                </c:pt>
                <c:pt idx="7758" formatCode="General">
                  <c:v>-1.75</c:v>
                </c:pt>
                <c:pt idx="7759" formatCode="General">
                  <c:v>-1.83</c:v>
                </c:pt>
                <c:pt idx="7760" formatCode="General">
                  <c:v>-1.88</c:v>
                </c:pt>
                <c:pt idx="7761" formatCode="General">
                  <c:v>-1.8</c:v>
                </c:pt>
                <c:pt idx="7762" formatCode="General">
                  <c:v>-1.93</c:v>
                </c:pt>
                <c:pt idx="7763" formatCode="General">
                  <c:v>-1.72</c:v>
                </c:pt>
                <c:pt idx="7764" formatCode="General">
                  <c:v>-1.71</c:v>
                </c:pt>
                <c:pt idx="7765" formatCode="General">
                  <c:v>-1.75</c:v>
                </c:pt>
                <c:pt idx="7766" formatCode="General">
                  <c:v>-1.78</c:v>
                </c:pt>
                <c:pt idx="7767" formatCode="General">
                  <c:v>-1.74</c:v>
                </c:pt>
                <c:pt idx="7768" formatCode="General">
                  <c:v>-1.83</c:v>
                </c:pt>
                <c:pt idx="7769" formatCode="General">
                  <c:v>-1.46</c:v>
                </c:pt>
                <c:pt idx="7770" formatCode="General">
                  <c:v>-1.45</c:v>
                </c:pt>
                <c:pt idx="7771" formatCode="General">
                  <c:v>-1.37</c:v>
                </c:pt>
                <c:pt idx="7772" formatCode="General">
                  <c:v>-1.35</c:v>
                </c:pt>
                <c:pt idx="7773" formatCode="General">
                  <c:v>-1.49</c:v>
                </c:pt>
                <c:pt idx="7774" formatCode="General">
                  <c:v>-1.3</c:v>
                </c:pt>
                <c:pt idx="7775" formatCode="General">
                  <c:v>-1.04</c:v>
                </c:pt>
                <c:pt idx="7776" formatCode="General">
                  <c:v>-0.9</c:v>
                </c:pt>
                <c:pt idx="7777" formatCode="General">
                  <c:v>-0.73</c:v>
                </c:pt>
                <c:pt idx="7778" formatCode="General">
                  <c:v>-0.62</c:v>
                </c:pt>
                <c:pt idx="7779" formatCode="General">
                  <c:v>-0.55000000000000004</c:v>
                </c:pt>
                <c:pt idx="7780" formatCode="General">
                  <c:v>-0.43</c:v>
                </c:pt>
                <c:pt idx="7781" formatCode="General">
                  <c:v>-0.4</c:v>
                </c:pt>
                <c:pt idx="7782" formatCode="General">
                  <c:v>-0.28000000000000003</c:v>
                </c:pt>
                <c:pt idx="7783" formatCode="General">
                  <c:v>-0.04</c:v>
                </c:pt>
                <c:pt idx="7784" formatCode="General">
                  <c:v>0.03</c:v>
                </c:pt>
                <c:pt idx="7785" formatCode="General">
                  <c:v>0.5</c:v>
                </c:pt>
                <c:pt idx="7786" formatCode="General">
                  <c:v>0.56999999999999995</c:v>
                </c:pt>
                <c:pt idx="7787" formatCode="General">
                  <c:v>0.68</c:v>
                </c:pt>
                <c:pt idx="7788" formatCode="General">
                  <c:v>0.99</c:v>
                </c:pt>
                <c:pt idx="7789" formatCode="General">
                  <c:v>1.0900000000000001</c:v>
                </c:pt>
                <c:pt idx="7790" formatCode="General">
                  <c:v>1.02</c:v>
                </c:pt>
                <c:pt idx="7791" formatCode="General">
                  <c:v>1.1499999999999999</c:v>
                </c:pt>
                <c:pt idx="7792" formatCode="General">
                  <c:v>1.36</c:v>
                </c:pt>
                <c:pt idx="7793" formatCode="General">
                  <c:v>1.3</c:v>
                </c:pt>
                <c:pt idx="7794" formatCode="General">
                  <c:v>1.38</c:v>
                </c:pt>
                <c:pt idx="7795" formatCode="General">
                  <c:v>1.8</c:v>
                </c:pt>
                <c:pt idx="7796" formatCode="General">
                  <c:v>1.87</c:v>
                </c:pt>
                <c:pt idx="7797" formatCode="General">
                  <c:v>1.79</c:v>
                </c:pt>
                <c:pt idx="7798" formatCode="General">
                  <c:v>1.4</c:v>
                </c:pt>
                <c:pt idx="7799" formatCode="General">
                  <c:v>1.69</c:v>
                </c:pt>
                <c:pt idx="7800" formatCode="General">
                  <c:v>1.91</c:v>
                </c:pt>
                <c:pt idx="7801" formatCode="General">
                  <c:v>1.76</c:v>
                </c:pt>
                <c:pt idx="7802" formatCode="General">
                  <c:v>1.52</c:v>
                </c:pt>
                <c:pt idx="7803" formatCode="General">
                  <c:v>1.36</c:v>
                </c:pt>
                <c:pt idx="7804" formatCode="General">
                  <c:v>1.82</c:v>
                </c:pt>
                <c:pt idx="7805" formatCode="General">
                  <c:v>2.33</c:v>
                </c:pt>
                <c:pt idx="7806" formatCode="General">
                  <c:v>2.41</c:v>
                </c:pt>
                <c:pt idx="7807" formatCode="General">
                  <c:v>2.33</c:v>
                </c:pt>
                <c:pt idx="7808" formatCode="General">
                  <c:v>2.5299999999999998</c:v>
                </c:pt>
                <c:pt idx="7809" formatCode="General">
                  <c:v>2.5499999999999998</c:v>
                </c:pt>
                <c:pt idx="7810" formatCode="General">
                  <c:v>2.57</c:v>
                </c:pt>
                <c:pt idx="7811" formatCode="General">
                  <c:v>2.5</c:v>
                </c:pt>
                <c:pt idx="7812" formatCode="General">
                  <c:v>2.68</c:v>
                </c:pt>
                <c:pt idx="7813" formatCode="General">
                  <c:v>2.88</c:v>
                </c:pt>
                <c:pt idx="7814" formatCode="General">
                  <c:v>2.8</c:v>
                </c:pt>
                <c:pt idx="7815" formatCode="General">
                  <c:v>2.77</c:v>
                </c:pt>
                <c:pt idx="7816" formatCode="General">
                  <c:v>2.66</c:v>
                </c:pt>
                <c:pt idx="7817" formatCode="General">
                  <c:v>2.66</c:v>
                </c:pt>
                <c:pt idx="7818" formatCode="General">
                  <c:v>2.87</c:v>
                </c:pt>
                <c:pt idx="7819" formatCode="General">
                  <c:v>2.86</c:v>
                </c:pt>
                <c:pt idx="7820" formatCode="General">
                  <c:v>2.86</c:v>
                </c:pt>
                <c:pt idx="7821" formatCode="General">
                  <c:v>2.86</c:v>
                </c:pt>
                <c:pt idx="7822" formatCode="General">
                  <c:v>2.71</c:v>
                </c:pt>
                <c:pt idx="7823" formatCode="General">
                  <c:v>2.79</c:v>
                </c:pt>
                <c:pt idx="7824" formatCode="General">
                  <c:v>2.84</c:v>
                </c:pt>
                <c:pt idx="7825" formatCode="General">
                  <c:v>2.78</c:v>
                </c:pt>
                <c:pt idx="7826" formatCode="General">
                  <c:v>2.74</c:v>
                </c:pt>
                <c:pt idx="7827" formatCode="General">
                  <c:v>3.04</c:v>
                </c:pt>
                <c:pt idx="7828" formatCode="General">
                  <c:v>3.12</c:v>
                </c:pt>
                <c:pt idx="7829" formatCode="General">
                  <c:v>3.17</c:v>
                </c:pt>
                <c:pt idx="7830" formatCode="General">
                  <c:v>3.14</c:v>
                </c:pt>
                <c:pt idx="7831" formatCode="General">
                  <c:v>2.88</c:v>
                </c:pt>
                <c:pt idx="7832" formatCode="General">
                  <c:v>2.56</c:v>
                </c:pt>
                <c:pt idx="7833" formatCode="General">
                  <c:v>2.7</c:v>
                </c:pt>
                <c:pt idx="7834" formatCode="General">
                  <c:v>3.01</c:v>
                </c:pt>
                <c:pt idx="7835" formatCode="General">
                  <c:v>2.96</c:v>
                </c:pt>
                <c:pt idx="7836" formatCode="General">
                  <c:v>2.87</c:v>
                </c:pt>
                <c:pt idx="7837" formatCode="General">
                  <c:v>2.72</c:v>
                </c:pt>
                <c:pt idx="7838" formatCode="General">
                  <c:v>2.8</c:v>
                </c:pt>
                <c:pt idx="7839" formatCode="General">
                  <c:v>2.75</c:v>
                </c:pt>
                <c:pt idx="7840" formatCode="General">
                  <c:v>2.5299999999999998</c:v>
                </c:pt>
                <c:pt idx="7841" formatCode="General">
                  <c:v>2.5299999999999998</c:v>
                </c:pt>
                <c:pt idx="7842" formatCode="General">
                  <c:v>2.48</c:v>
                </c:pt>
                <c:pt idx="7843" formatCode="General">
                  <c:v>2.31</c:v>
                </c:pt>
                <c:pt idx="7844" formatCode="General">
                  <c:v>2.52</c:v>
                </c:pt>
                <c:pt idx="7845" formatCode="General">
                  <c:v>2.57</c:v>
                </c:pt>
                <c:pt idx="7846" formatCode="General">
                  <c:v>2.2200000000000002</c:v>
                </c:pt>
                <c:pt idx="7847" formatCode="General">
                  <c:v>2.17</c:v>
                </c:pt>
                <c:pt idx="7848" formatCode="General">
                  <c:v>2.54</c:v>
                </c:pt>
                <c:pt idx="7849" formatCode="General">
                  <c:v>2.61</c:v>
                </c:pt>
                <c:pt idx="7850" formatCode="General">
                  <c:v>2.5499999999999998</c:v>
                </c:pt>
                <c:pt idx="7851" formatCode="General">
                  <c:v>2.69</c:v>
                </c:pt>
                <c:pt idx="7852" formatCode="General">
                  <c:v>2.81</c:v>
                </c:pt>
                <c:pt idx="7853" formatCode="General">
                  <c:v>2.92</c:v>
                </c:pt>
                <c:pt idx="7854" formatCode="General">
                  <c:v>2.89</c:v>
                </c:pt>
                <c:pt idx="7855" formatCode="General">
                  <c:v>2.71</c:v>
                </c:pt>
                <c:pt idx="7856" formatCode="General">
                  <c:v>2.79</c:v>
                </c:pt>
                <c:pt idx="7857" formatCode="General">
                  <c:v>2.89</c:v>
                </c:pt>
                <c:pt idx="7858" formatCode="General">
                  <c:v>2.95</c:v>
                </c:pt>
                <c:pt idx="7859" formatCode="General">
                  <c:v>3.14</c:v>
                </c:pt>
                <c:pt idx="7860" formatCode="General">
                  <c:v>3.15</c:v>
                </c:pt>
                <c:pt idx="7861" formatCode="General">
                  <c:v>3.26</c:v>
                </c:pt>
                <c:pt idx="7862" formatCode="General">
                  <c:v>3.04</c:v>
                </c:pt>
                <c:pt idx="7863" formatCode="General">
                  <c:v>2.79</c:v>
                </c:pt>
                <c:pt idx="7864" formatCode="General">
                  <c:v>2.64</c:v>
                </c:pt>
                <c:pt idx="7865" formatCode="General">
                  <c:v>2.5099999999999998</c:v>
                </c:pt>
                <c:pt idx="7866" formatCode="General">
                  <c:v>2.71</c:v>
                </c:pt>
                <c:pt idx="7867" formatCode="General">
                  <c:v>2.8</c:v>
                </c:pt>
                <c:pt idx="7868" formatCode="General">
                  <c:v>2.65</c:v>
                </c:pt>
                <c:pt idx="7869" formatCode="General">
                  <c:v>2.57</c:v>
                </c:pt>
                <c:pt idx="7870" formatCode="General">
                  <c:v>2.79</c:v>
                </c:pt>
                <c:pt idx="7871" formatCode="General">
                  <c:v>2.82</c:v>
                </c:pt>
                <c:pt idx="7872" formatCode="General">
                  <c:v>2.66</c:v>
                </c:pt>
                <c:pt idx="7873" formatCode="General">
                  <c:v>2.73</c:v>
                </c:pt>
                <c:pt idx="7874" formatCode="General">
                  <c:v>2.58</c:v>
                </c:pt>
                <c:pt idx="7875" formatCode="General">
                  <c:v>2.1800000000000002</c:v>
                </c:pt>
                <c:pt idx="7876" formatCode="General">
                  <c:v>2.0299999999999998</c:v>
                </c:pt>
                <c:pt idx="7877" formatCode="General">
                  <c:v>1.79</c:v>
                </c:pt>
                <c:pt idx="7878" formatCode="General">
                  <c:v>1.03</c:v>
                </c:pt>
                <c:pt idx="7879" formatCode="General">
                  <c:v>0.85</c:v>
                </c:pt>
                <c:pt idx="7880" formatCode="General">
                  <c:v>1</c:v>
                </c:pt>
                <c:pt idx="7881" formatCode="General">
                  <c:v>1.1399999999999999</c:v>
                </c:pt>
                <c:pt idx="7882" formatCode="General">
                  <c:v>1.41</c:v>
                </c:pt>
                <c:pt idx="7883" formatCode="General">
                  <c:v>1.56</c:v>
                </c:pt>
                <c:pt idx="7884" formatCode="General">
                  <c:v>1.54</c:v>
                </c:pt>
                <c:pt idx="7885" formatCode="General">
                  <c:v>1.71</c:v>
                </c:pt>
                <c:pt idx="7886" formatCode="General">
                  <c:v>1.78</c:v>
                </c:pt>
                <c:pt idx="7887" formatCode="General">
                  <c:v>1.77</c:v>
                </c:pt>
                <c:pt idx="7888" formatCode="General">
                  <c:v>1.75</c:v>
                </c:pt>
                <c:pt idx="7889" formatCode="General">
                  <c:v>1.91</c:v>
                </c:pt>
                <c:pt idx="7890" formatCode="General">
                  <c:v>1.88</c:v>
                </c:pt>
                <c:pt idx="7891" formatCode="General">
                  <c:v>2.0699999999999998</c:v>
                </c:pt>
                <c:pt idx="7892" formatCode="General">
                  <c:v>2.09</c:v>
                </c:pt>
                <c:pt idx="7893" formatCode="General">
                  <c:v>2.0699999999999998</c:v>
                </c:pt>
                <c:pt idx="7894" formatCode="General">
                  <c:v>2.2000000000000002</c:v>
                </c:pt>
                <c:pt idx="7895" formatCode="General">
                  <c:v>2.16</c:v>
                </c:pt>
                <c:pt idx="7896" formatCode="General">
                  <c:v>2.2599999999999998</c:v>
                </c:pt>
                <c:pt idx="7897" formatCode="General">
                  <c:v>2.17</c:v>
                </c:pt>
                <c:pt idx="7898" formatCode="General">
                  <c:v>1.86</c:v>
                </c:pt>
                <c:pt idx="7899" formatCode="General">
                  <c:v>1.86</c:v>
                </c:pt>
                <c:pt idx="7900" formatCode="General">
                  <c:v>1.65</c:v>
                </c:pt>
                <c:pt idx="7901" formatCode="General">
                  <c:v>1.57</c:v>
                </c:pt>
                <c:pt idx="7902" formatCode="General">
                  <c:v>1.1299999999999999</c:v>
                </c:pt>
                <c:pt idx="7903" formatCode="General">
                  <c:v>1.1000000000000001</c:v>
                </c:pt>
                <c:pt idx="7904" formatCode="General">
                  <c:v>1.47</c:v>
                </c:pt>
                <c:pt idx="7905" formatCode="General">
                  <c:v>1.74</c:v>
                </c:pt>
                <c:pt idx="7906" formatCode="General">
                  <c:v>1.72</c:v>
                </c:pt>
                <c:pt idx="7907" formatCode="General">
                  <c:v>1.63</c:v>
                </c:pt>
                <c:pt idx="7908" formatCode="General">
                  <c:v>1.54</c:v>
                </c:pt>
                <c:pt idx="7909" formatCode="General">
                  <c:v>1.63</c:v>
                </c:pt>
                <c:pt idx="7910" formatCode="General">
                  <c:v>1.69</c:v>
                </c:pt>
                <c:pt idx="7911" formatCode="General">
                  <c:v>1.72</c:v>
                </c:pt>
                <c:pt idx="7912" formatCode="General">
                  <c:v>1.84</c:v>
                </c:pt>
                <c:pt idx="7913" formatCode="General">
                  <c:v>1.52</c:v>
                </c:pt>
                <c:pt idx="7914" formatCode="General">
                  <c:v>1.28</c:v>
                </c:pt>
                <c:pt idx="7915" formatCode="General">
                  <c:v>1.06</c:v>
                </c:pt>
                <c:pt idx="7916" formatCode="General">
                  <c:v>0.99</c:v>
                </c:pt>
                <c:pt idx="7917" formatCode="General">
                  <c:v>0.84</c:v>
                </c:pt>
                <c:pt idx="7918" formatCode="General">
                  <c:v>0.96</c:v>
                </c:pt>
                <c:pt idx="7919" formatCode="General">
                  <c:v>0.97</c:v>
                </c:pt>
                <c:pt idx="7920" formatCode="General">
                  <c:v>0.69</c:v>
                </c:pt>
                <c:pt idx="7921" formatCode="General">
                  <c:v>0.53</c:v>
                </c:pt>
                <c:pt idx="7922" formatCode="General">
                  <c:v>0.31</c:v>
                </c:pt>
                <c:pt idx="7923" formatCode="General">
                  <c:v>0.2</c:v>
                </c:pt>
                <c:pt idx="7924" formatCode="General">
                  <c:v>0.28999999999999998</c:v>
                </c:pt>
                <c:pt idx="7925" formatCode="General">
                  <c:v>0.28000000000000003</c:v>
                </c:pt>
                <c:pt idx="7926" formatCode="General">
                  <c:v>0.05</c:v>
                </c:pt>
                <c:pt idx="7927" formatCode="General">
                  <c:v>-0.43</c:v>
                </c:pt>
                <c:pt idx="7928" formatCode="General">
                  <c:v>-0.4</c:v>
                </c:pt>
                <c:pt idx="7929" formatCode="General">
                  <c:v>-0.48</c:v>
                </c:pt>
                <c:pt idx="7930" formatCode="General">
                  <c:v>-0.43</c:v>
                </c:pt>
                <c:pt idx="7931" formatCode="General">
                  <c:v>-0.45</c:v>
                </c:pt>
                <c:pt idx="7932" formatCode="General">
                  <c:v>-0.54</c:v>
                </c:pt>
                <c:pt idx="7933" formatCode="General">
                  <c:v>-0.23</c:v>
                </c:pt>
                <c:pt idx="7934" formatCode="General">
                  <c:v>-0.45</c:v>
                </c:pt>
                <c:pt idx="7935" formatCode="General">
                  <c:v>-0.72</c:v>
                </c:pt>
                <c:pt idx="7936" formatCode="General">
                  <c:v>-0.82</c:v>
                </c:pt>
                <c:pt idx="7937" formatCode="General">
                  <c:v>-1.01</c:v>
                </c:pt>
                <c:pt idx="7938" formatCode="General">
                  <c:v>-0.96</c:v>
                </c:pt>
                <c:pt idx="7939" formatCode="General">
                  <c:v>-1.22</c:v>
                </c:pt>
                <c:pt idx="7940" formatCode="General">
                  <c:v>-1.23</c:v>
                </c:pt>
                <c:pt idx="7941" formatCode="General">
                  <c:v>-1.54</c:v>
                </c:pt>
                <c:pt idx="7942" formatCode="General">
                  <c:v>-1.64</c:v>
                </c:pt>
                <c:pt idx="7943" formatCode="General">
                  <c:v>-1.39</c:v>
                </c:pt>
                <c:pt idx="7944" formatCode="General">
                  <c:v>-1.73</c:v>
                </c:pt>
                <c:pt idx="7945" formatCode="General">
                  <c:v>-2.12</c:v>
                </c:pt>
                <c:pt idx="7946" formatCode="General">
                  <c:v>-2.09</c:v>
                </c:pt>
                <c:pt idx="7947" formatCode="General">
                  <c:v>-2.27</c:v>
                </c:pt>
                <c:pt idx="7948" formatCode="General">
                  <c:v>-1.95</c:v>
                </c:pt>
                <c:pt idx="7949" formatCode="General">
                  <c:v>-1.91</c:v>
                </c:pt>
                <c:pt idx="7950" formatCode="General">
                  <c:v>-2.27</c:v>
                </c:pt>
                <c:pt idx="7951" formatCode="General">
                  <c:v>-2.2999999999999998</c:v>
                </c:pt>
                <c:pt idx="7952" formatCode="General">
                  <c:v>-2.35</c:v>
                </c:pt>
                <c:pt idx="7953" formatCode="General">
                  <c:v>-2.1</c:v>
                </c:pt>
                <c:pt idx="7954" formatCode="General">
                  <c:v>-1.66</c:v>
                </c:pt>
                <c:pt idx="7955" formatCode="General">
                  <c:v>-1.4</c:v>
                </c:pt>
                <c:pt idx="7956" formatCode="General">
                  <c:v>-1.1399999999999999</c:v>
                </c:pt>
                <c:pt idx="7957" formatCode="General">
                  <c:v>-1.01</c:v>
                </c:pt>
                <c:pt idx="7958" formatCode="General">
                  <c:v>-1.21</c:v>
                </c:pt>
                <c:pt idx="7959" formatCode="General">
                  <c:v>-1.38</c:v>
                </c:pt>
                <c:pt idx="7960" formatCode="General">
                  <c:v>-1.32</c:v>
                </c:pt>
                <c:pt idx="7961" formatCode="General">
                  <c:v>-1.58</c:v>
                </c:pt>
                <c:pt idx="7962" formatCode="General">
                  <c:v>-2.14</c:v>
                </c:pt>
                <c:pt idx="7963" formatCode="General">
                  <c:v>-2.42</c:v>
                </c:pt>
                <c:pt idx="7964" formatCode="General">
                  <c:v>-2.27</c:v>
                </c:pt>
                <c:pt idx="7965" formatCode="General">
                  <c:v>-2.41</c:v>
                </c:pt>
                <c:pt idx="7966" formatCode="General">
                  <c:v>-2.48</c:v>
                </c:pt>
                <c:pt idx="7967" formatCode="General">
                  <c:v>-2.78</c:v>
                </c:pt>
                <c:pt idx="7968" formatCode="General">
                  <c:v>-2.72</c:v>
                </c:pt>
                <c:pt idx="7969" formatCode="General">
                  <c:v>-2.46</c:v>
                </c:pt>
                <c:pt idx="7970" formatCode="General">
                  <c:v>-2.21</c:v>
                </c:pt>
                <c:pt idx="7971" formatCode="General">
                  <c:v>-2.04</c:v>
                </c:pt>
                <c:pt idx="7972" formatCode="General">
                  <c:v>-2.2599999999999998</c:v>
                </c:pt>
                <c:pt idx="7973" formatCode="General">
                  <c:v>-2.29</c:v>
                </c:pt>
                <c:pt idx="7974" formatCode="General">
                  <c:v>-2.52</c:v>
                </c:pt>
                <c:pt idx="7975" formatCode="General">
                  <c:v>-2.62</c:v>
                </c:pt>
                <c:pt idx="7976" formatCode="General">
                  <c:v>-2.79</c:v>
                </c:pt>
                <c:pt idx="7977" formatCode="General">
                  <c:v>-3</c:v>
                </c:pt>
                <c:pt idx="7978" formatCode="General">
                  <c:v>-3.39</c:v>
                </c:pt>
                <c:pt idx="7979" formatCode="General">
                  <c:v>-3.94</c:v>
                </c:pt>
                <c:pt idx="7980" formatCode="General">
                  <c:v>-4.4400000000000004</c:v>
                </c:pt>
                <c:pt idx="7981" formatCode="General">
                  <c:v>-5</c:v>
                </c:pt>
                <c:pt idx="7982" formatCode="General">
                  <c:v>-5.73</c:v>
                </c:pt>
                <c:pt idx="7983" formatCode="General">
                  <c:v>-5.84</c:v>
                </c:pt>
                <c:pt idx="7984" formatCode="General">
                  <c:v>-6.33</c:v>
                </c:pt>
                <c:pt idx="7985" formatCode="General">
                  <c:v>-6.02</c:v>
                </c:pt>
                <c:pt idx="7986" formatCode="General">
                  <c:v>-5.67</c:v>
                </c:pt>
                <c:pt idx="7987" formatCode="General">
                  <c:v>-5.43</c:v>
                </c:pt>
                <c:pt idx="7988" formatCode="General">
                  <c:v>-5.47</c:v>
                </c:pt>
                <c:pt idx="7989" formatCode="General">
                  <c:v>-5.56</c:v>
                </c:pt>
                <c:pt idx="7990" formatCode="General">
                  <c:v>-6.15</c:v>
                </c:pt>
                <c:pt idx="7991" formatCode="General">
                  <c:v>-6.55</c:v>
                </c:pt>
                <c:pt idx="7992" formatCode="General">
                  <c:v>-6.52</c:v>
                </c:pt>
                <c:pt idx="7993" formatCode="General">
                  <c:v>-6.2</c:v>
                </c:pt>
                <c:pt idx="7994" formatCode="General">
                  <c:v>-5.95</c:v>
                </c:pt>
                <c:pt idx="7995" formatCode="General">
                  <c:v>-6.07</c:v>
                </c:pt>
                <c:pt idx="7996" formatCode="General">
                  <c:v>-5.98</c:v>
                </c:pt>
                <c:pt idx="7997" formatCode="General">
                  <c:v>-5.37</c:v>
                </c:pt>
                <c:pt idx="7998" formatCode="General">
                  <c:v>-5.31</c:v>
                </c:pt>
                <c:pt idx="7999" formatCode="General">
                  <c:v>-4.87</c:v>
                </c:pt>
                <c:pt idx="8000" formatCode="General">
                  <c:v>-4.8600000000000003</c:v>
                </c:pt>
                <c:pt idx="8001" formatCode="General">
                  <c:v>-5.34</c:v>
                </c:pt>
                <c:pt idx="8002" formatCode="General">
                  <c:v>-5.79</c:v>
                </c:pt>
                <c:pt idx="8003" formatCode="General">
                  <c:v>-5.88</c:v>
                </c:pt>
                <c:pt idx="8004" formatCode="General">
                  <c:v>-5.27</c:v>
                </c:pt>
                <c:pt idx="8005" formatCode="General">
                  <c:v>-5.27</c:v>
                </c:pt>
                <c:pt idx="8006" formatCode="General">
                  <c:v>-5.76</c:v>
                </c:pt>
                <c:pt idx="8007" formatCode="General">
                  <c:v>-6.05</c:v>
                </c:pt>
                <c:pt idx="8008" formatCode="General">
                  <c:v>-5.85</c:v>
                </c:pt>
                <c:pt idx="8009" formatCode="General">
                  <c:v>-5.7</c:v>
                </c:pt>
                <c:pt idx="8010" formatCode="General">
                  <c:v>-5.29</c:v>
                </c:pt>
                <c:pt idx="8011" formatCode="General">
                  <c:v>-5.18</c:v>
                </c:pt>
                <c:pt idx="8012" formatCode="General">
                  <c:v>-5.6</c:v>
                </c:pt>
                <c:pt idx="8013" formatCode="General">
                  <c:v>-5.5</c:v>
                </c:pt>
                <c:pt idx="8014" formatCode="General">
                  <c:v>-5.74</c:v>
                </c:pt>
                <c:pt idx="8015" formatCode="General">
                  <c:v>-6.46</c:v>
                </c:pt>
                <c:pt idx="8016" formatCode="General">
                  <c:v>-6.43</c:v>
                </c:pt>
                <c:pt idx="8017" formatCode="General">
                  <c:v>-6.26</c:v>
                </c:pt>
                <c:pt idx="8018" formatCode="General">
                  <c:v>-5.55</c:v>
                </c:pt>
                <c:pt idx="8019" formatCode="General">
                  <c:v>-5.7</c:v>
                </c:pt>
                <c:pt idx="8020" formatCode="General">
                  <c:v>-5.65</c:v>
                </c:pt>
                <c:pt idx="8021" formatCode="General">
                  <c:v>-5.94</c:v>
                </c:pt>
                <c:pt idx="8022" formatCode="General">
                  <c:v>-6.39</c:v>
                </c:pt>
                <c:pt idx="8023" formatCode="General">
                  <c:v>-6.63</c:v>
                </c:pt>
                <c:pt idx="8024" formatCode="General">
                  <c:v>-6.29</c:v>
                </c:pt>
                <c:pt idx="8025" formatCode="General">
                  <c:v>-5.79</c:v>
                </c:pt>
                <c:pt idx="8026" formatCode="General">
                  <c:v>-5.64</c:v>
                </c:pt>
                <c:pt idx="8027" formatCode="General">
                  <c:v>-5.19</c:v>
                </c:pt>
                <c:pt idx="8028" formatCode="General">
                  <c:v>-5.15</c:v>
                </c:pt>
                <c:pt idx="8029" formatCode="General">
                  <c:v>-4.82</c:v>
                </c:pt>
                <c:pt idx="8030" formatCode="General">
                  <c:v>-4.96</c:v>
                </c:pt>
                <c:pt idx="8031" formatCode="General">
                  <c:v>-4.74</c:v>
                </c:pt>
                <c:pt idx="8032" formatCode="General">
                  <c:v>-4.92</c:v>
                </c:pt>
                <c:pt idx="8033" formatCode="General">
                  <c:v>-4.96</c:v>
                </c:pt>
                <c:pt idx="8034" formatCode="General">
                  <c:v>-4.8899999999999997</c:v>
                </c:pt>
                <c:pt idx="8035" formatCode="General">
                  <c:v>-5.08</c:v>
                </c:pt>
                <c:pt idx="8036" formatCode="General">
                  <c:v>-4.7</c:v>
                </c:pt>
                <c:pt idx="8037" formatCode="General">
                  <c:v>-4.3899999999999997</c:v>
                </c:pt>
                <c:pt idx="8038" formatCode="General">
                  <c:v>-4.54</c:v>
                </c:pt>
                <c:pt idx="8039" formatCode="General">
                  <c:v>-4.4800000000000004</c:v>
                </c:pt>
                <c:pt idx="8040" formatCode="General">
                  <c:v>-3.66</c:v>
                </c:pt>
                <c:pt idx="8041" formatCode="General">
                  <c:v>-3.63</c:v>
                </c:pt>
                <c:pt idx="8042" formatCode="General">
                  <c:v>-4.07</c:v>
                </c:pt>
                <c:pt idx="8043" formatCode="General">
                  <c:v>-4.7</c:v>
                </c:pt>
                <c:pt idx="8044" formatCode="General">
                  <c:v>-4.55</c:v>
                </c:pt>
                <c:pt idx="8045" formatCode="General">
                  <c:v>-4.25</c:v>
                </c:pt>
                <c:pt idx="8046" formatCode="General">
                  <c:v>-4.3099999999999996</c:v>
                </c:pt>
                <c:pt idx="8047" formatCode="General">
                  <c:v>-4.3</c:v>
                </c:pt>
                <c:pt idx="8048" formatCode="General">
                  <c:v>-4.1100000000000003</c:v>
                </c:pt>
                <c:pt idx="8049" formatCode="General">
                  <c:v>-4.4000000000000004</c:v>
                </c:pt>
                <c:pt idx="8050" formatCode="General">
                  <c:v>-4.38</c:v>
                </c:pt>
                <c:pt idx="8051" formatCode="General">
                  <c:v>-4.03</c:v>
                </c:pt>
                <c:pt idx="8052" formatCode="General">
                  <c:v>-4.09</c:v>
                </c:pt>
                <c:pt idx="8053" formatCode="General">
                  <c:v>-4.12</c:v>
                </c:pt>
                <c:pt idx="8054" formatCode="General">
                  <c:v>-4.16</c:v>
                </c:pt>
                <c:pt idx="8055" formatCode="General">
                  <c:v>-4.2699999999999996</c:v>
                </c:pt>
                <c:pt idx="8056" formatCode="General">
                  <c:v>-4.33</c:v>
                </c:pt>
                <c:pt idx="8057" formatCode="General">
                  <c:v>-4.6500000000000004</c:v>
                </c:pt>
                <c:pt idx="8058" formatCode="General">
                  <c:v>-4.6900000000000004</c:v>
                </c:pt>
                <c:pt idx="8059" formatCode="General">
                  <c:v>-4.8899999999999997</c:v>
                </c:pt>
                <c:pt idx="8060" formatCode="General">
                  <c:v>-4.8499999999999996</c:v>
                </c:pt>
                <c:pt idx="8061" formatCode="General">
                  <c:v>-4.7300000000000004</c:v>
                </c:pt>
                <c:pt idx="8062" formatCode="General">
                  <c:v>-4.2300000000000004</c:v>
                </c:pt>
                <c:pt idx="8063" formatCode="General">
                  <c:v>-4.09</c:v>
                </c:pt>
                <c:pt idx="8064" formatCode="General">
                  <c:v>-3.49</c:v>
                </c:pt>
                <c:pt idx="8065" formatCode="General">
                  <c:v>-3.47</c:v>
                </c:pt>
                <c:pt idx="8066" formatCode="General">
                  <c:v>-3.43</c:v>
                </c:pt>
                <c:pt idx="8067" formatCode="General">
                  <c:v>-3.26</c:v>
                </c:pt>
                <c:pt idx="8068" formatCode="General">
                  <c:v>-3.32</c:v>
                </c:pt>
                <c:pt idx="8069" formatCode="General">
                  <c:v>-3.34</c:v>
                </c:pt>
                <c:pt idx="8070" formatCode="General">
                  <c:v>-3.6</c:v>
                </c:pt>
                <c:pt idx="8071" formatCode="General">
                  <c:v>-3.41</c:v>
                </c:pt>
                <c:pt idx="8072" formatCode="General">
                  <c:v>-3.63</c:v>
                </c:pt>
                <c:pt idx="8073" formatCode="General">
                  <c:v>-3.71</c:v>
                </c:pt>
                <c:pt idx="8074" formatCode="General">
                  <c:v>-3.94</c:v>
                </c:pt>
                <c:pt idx="8075" formatCode="General">
                  <c:v>-3.92</c:v>
                </c:pt>
                <c:pt idx="8076" formatCode="General">
                  <c:v>-3.97</c:v>
                </c:pt>
                <c:pt idx="8077" formatCode="General">
                  <c:v>-4.0999999999999996</c:v>
                </c:pt>
                <c:pt idx="8078" formatCode="General">
                  <c:v>-3.72</c:v>
                </c:pt>
                <c:pt idx="8079" formatCode="General">
                  <c:v>-3.69</c:v>
                </c:pt>
                <c:pt idx="8080" formatCode="General">
                  <c:v>-3.63</c:v>
                </c:pt>
                <c:pt idx="8081" formatCode="General">
                  <c:v>-3.51</c:v>
                </c:pt>
                <c:pt idx="8082" formatCode="General">
                  <c:v>-3.52</c:v>
                </c:pt>
                <c:pt idx="8083" formatCode="General">
                  <c:v>-3.53</c:v>
                </c:pt>
                <c:pt idx="8084" formatCode="General">
                  <c:v>-3.73</c:v>
                </c:pt>
                <c:pt idx="8085" formatCode="General">
                  <c:v>-3.63</c:v>
                </c:pt>
                <c:pt idx="8086" formatCode="General">
                  <c:v>-3.6</c:v>
                </c:pt>
                <c:pt idx="8087" formatCode="General">
                  <c:v>-3.46</c:v>
                </c:pt>
                <c:pt idx="8088" formatCode="General">
                  <c:v>-3.21</c:v>
                </c:pt>
                <c:pt idx="8089" formatCode="General">
                  <c:v>-3.23</c:v>
                </c:pt>
                <c:pt idx="8090" formatCode="General">
                  <c:v>-3.34</c:v>
                </c:pt>
                <c:pt idx="8091" formatCode="General">
                  <c:v>-3.44</c:v>
                </c:pt>
                <c:pt idx="8092" formatCode="General">
                  <c:v>-3.49</c:v>
                </c:pt>
                <c:pt idx="8093" formatCode="General">
                  <c:v>-3.26</c:v>
                </c:pt>
                <c:pt idx="8094" formatCode="General">
                  <c:v>-3.35</c:v>
                </c:pt>
                <c:pt idx="8095" formatCode="General">
                  <c:v>-3.26</c:v>
                </c:pt>
                <c:pt idx="8096" formatCode="General">
                  <c:v>-3.34</c:v>
                </c:pt>
                <c:pt idx="8097" formatCode="General">
                  <c:v>-3.25</c:v>
                </c:pt>
                <c:pt idx="8098" formatCode="General">
                  <c:v>-3.03</c:v>
                </c:pt>
                <c:pt idx="8099" formatCode="General">
                  <c:v>-2.82</c:v>
                </c:pt>
                <c:pt idx="8100" formatCode="General">
                  <c:v>-2.5</c:v>
                </c:pt>
                <c:pt idx="8101" formatCode="General">
                  <c:v>-2.2999999999999998</c:v>
                </c:pt>
                <c:pt idx="8102" formatCode="General">
                  <c:v>-2.02</c:v>
                </c:pt>
                <c:pt idx="8103" formatCode="General">
                  <c:v>-1.97</c:v>
                </c:pt>
                <c:pt idx="8104" formatCode="General">
                  <c:v>-1.84</c:v>
                </c:pt>
                <c:pt idx="8105" formatCode="General">
                  <c:v>-1.62</c:v>
                </c:pt>
                <c:pt idx="8106" formatCode="General">
                  <c:v>-1.62</c:v>
                </c:pt>
                <c:pt idx="8107" formatCode="General">
                  <c:v>-1.71</c:v>
                </c:pt>
                <c:pt idx="8108" formatCode="General">
                  <c:v>-1.56</c:v>
                </c:pt>
                <c:pt idx="8109" formatCode="General">
                  <c:v>-1.18</c:v>
                </c:pt>
                <c:pt idx="8110" formatCode="General">
                  <c:v>-0.97</c:v>
                </c:pt>
                <c:pt idx="8111" formatCode="General">
                  <c:v>-0.56999999999999995</c:v>
                </c:pt>
                <c:pt idx="8112" formatCode="General">
                  <c:v>-0.41</c:v>
                </c:pt>
                <c:pt idx="8113" formatCode="General">
                  <c:v>-0.16</c:v>
                </c:pt>
                <c:pt idx="8114" formatCode="General">
                  <c:v>0.09</c:v>
                </c:pt>
                <c:pt idx="8115" formatCode="General">
                  <c:v>0.28999999999999998</c:v>
                </c:pt>
                <c:pt idx="8116" formatCode="General">
                  <c:v>0.16</c:v>
                </c:pt>
                <c:pt idx="8117" formatCode="General">
                  <c:v>0.44</c:v>
                </c:pt>
                <c:pt idx="8118" formatCode="General">
                  <c:v>0.45</c:v>
                </c:pt>
                <c:pt idx="8119" formatCode="General">
                  <c:v>0.57999999999999996</c:v>
                </c:pt>
                <c:pt idx="8120" formatCode="General">
                  <c:v>0.66</c:v>
                </c:pt>
                <c:pt idx="8121" formatCode="General">
                  <c:v>0.93</c:v>
                </c:pt>
                <c:pt idx="8122" formatCode="General">
                  <c:v>1.1399999999999999</c:v>
                </c:pt>
                <c:pt idx="8123" formatCode="General">
                  <c:v>1.1399999999999999</c:v>
                </c:pt>
                <c:pt idx="8124" formatCode="General">
                  <c:v>1.04</c:v>
                </c:pt>
                <c:pt idx="8125" formatCode="General">
                  <c:v>0.95</c:v>
                </c:pt>
                <c:pt idx="8126" formatCode="General">
                  <c:v>1.05</c:v>
                </c:pt>
                <c:pt idx="8127" formatCode="General">
                  <c:v>0.94</c:v>
                </c:pt>
                <c:pt idx="8128" formatCode="General">
                  <c:v>1.08</c:v>
                </c:pt>
                <c:pt idx="8129" formatCode="General">
                  <c:v>1.1599999999999999</c:v>
                </c:pt>
                <c:pt idx="8130" formatCode="General">
                  <c:v>1.38</c:v>
                </c:pt>
                <c:pt idx="8131" formatCode="General">
                  <c:v>1.34</c:v>
                </c:pt>
                <c:pt idx="8132" formatCode="General">
                  <c:v>1.23</c:v>
                </c:pt>
                <c:pt idx="8133" formatCode="General">
                  <c:v>0.78</c:v>
                </c:pt>
                <c:pt idx="8134" formatCode="General">
                  <c:v>0.9</c:v>
                </c:pt>
                <c:pt idx="8135" formatCode="General">
                  <c:v>1.29</c:v>
                </c:pt>
                <c:pt idx="8136" formatCode="General">
                  <c:v>1.38</c:v>
                </c:pt>
                <c:pt idx="8137" formatCode="General">
                  <c:v>1.35</c:v>
                </c:pt>
                <c:pt idx="8138" formatCode="General">
                  <c:v>1.72</c:v>
                </c:pt>
                <c:pt idx="8139" formatCode="General">
                  <c:v>1.96</c:v>
                </c:pt>
                <c:pt idx="8140" formatCode="General">
                  <c:v>2.17</c:v>
                </c:pt>
                <c:pt idx="8141" formatCode="General">
                  <c:v>2.34</c:v>
                </c:pt>
                <c:pt idx="8142" formatCode="General">
                  <c:v>2.5</c:v>
                </c:pt>
                <c:pt idx="8143" formatCode="General">
                  <c:v>2.41</c:v>
                </c:pt>
                <c:pt idx="8144" formatCode="General">
                  <c:v>2.37</c:v>
                </c:pt>
                <c:pt idx="8145" formatCode="General">
                  <c:v>2.2000000000000002</c:v>
                </c:pt>
                <c:pt idx="8146" formatCode="General">
                  <c:v>2.27</c:v>
                </c:pt>
                <c:pt idx="8147" formatCode="General">
                  <c:v>2.41</c:v>
                </c:pt>
                <c:pt idx="8148" formatCode="General">
                  <c:v>2.29</c:v>
                </c:pt>
                <c:pt idx="8149" formatCode="General">
                  <c:v>2.1</c:v>
                </c:pt>
                <c:pt idx="8150" formatCode="General">
                  <c:v>1.87</c:v>
                </c:pt>
                <c:pt idx="8151" formatCode="General">
                  <c:v>2</c:v>
                </c:pt>
                <c:pt idx="8152" formatCode="General">
                  <c:v>2.08</c:v>
                </c:pt>
                <c:pt idx="8153" formatCode="General">
                  <c:v>2.02</c:v>
                </c:pt>
                <c:pt idx="8154" formatCode="General">
                  <c:v>1.62</c:v>
                </c:pt>
                <c:pt idx="8155" formatCode="General">
                  <c:v>1.53</c:v>
                </c:pt>
                <c:pt idx="8156" formatCode="General">
                  <c:v>1.44</c:v>
                </c:pt>
                <c:pt idx="8157" formatCode="General">
                  <c:v>1.19</c:v>
                </c:pt>
                <c:pt idx="8158" formatCode="General">
                  <c:v>0.74</c:v>
                </c:pt>
                <c:pt idx="8159" formatCode="General">
                  <c:v>0.81</c:v>
                </c:pt>
                <c:pt idx="8160" formatCode="General">
                  <c:v>0.88</c:v>
                </c:pt>
                <c:pt idx="8161" formatCode="General">
                  <c:v>0.52</c:v>
                </c:pt>
                <c:pt idx="8162" formatCode="General">
                  <c:v>0.42</c:v>
                </c:pt>
                <c:pt idx="8163" formatCode="General">
                  <c:v>0.61</c:v>
                </c:pt>
                <c:pt idx="8164" formatCode="General">
                  <c:v>0.33</c:v>
                </c:pt>
                <c:pt idx="8165" formatCode="General">
                  <c:v>0.16</c:v>
                </c:pt>
                <c:pt idx="8166" formatCode="General">
                  <c:v>0.19</c:v>
                </c:pt>
                <c:pt idx="8167" formatCode="General">
                  <c:v>-0.18</c:v>
                </c:pt>
                <c:pt idx="8168" formatCode="General">
                  <c:v>-0.04</c:v>
                </c:pt>
                <c:pt idx="8169" formatCode="General">
                  <c:v>0.14000000000000001</c:v>
                </c:pt>
                <c:pt idx="8170" formatCode="General">
                  <c:v>0.16</c:v>
                </c:pt>
                <c:pt idx="8171" formatCode="General">
                  <c:v>0.25</c:v>
                </c:pt>
                <c:pt idx="8172" formatCode="General">
                  <c:v>0.19</c:v>
                </c:pt>
                <c:pt idx="8173" formatCode="General">
                  <c:v>0.26</c:v>
                </c:pt>
                <c:pt idx="8174" formatCode="General">
                  <c:v>0.16</c:v>
                </c:pt>
                <c:pt idx="8175" formatCode="General">
                  <c:v>0.12</c:v>
                </c:pt>
                <c:pt idx="8176" formatCode="General">
                  <c:v>-0.14000000000000001</c:v>
                </c:pt>
                <c:pt idx="8177" formatCode="General">
                  <c:v>-7.0000000000000007E-2</c:v>
                </c:pt>
                <c:pt idx="8178" formatCode="General">
                  <c:v>-0.24</c:v>
                </c:pt>
                <c:pt idx="8179" formatCode="General">
                  <c:v>-0.28999999999999998</c:v>
                </c:pt>
                <c:pt idx="8180" formatCode="General">
                  <c:v>-0.11</c:v>
                </c:pt>
                <c:pt idx="8181" formatCode="General">
                  <c:v>-7.0000000000000007E-2</c:v>
                </c:pt>
                <c:pt idx="8182" formatCode="General">
                  <c:v>-0.4</c:v>
                </c:pt>
                <c:pt idx="8183" formatCode="General">
                  <c:v>-0.49</c:v>
                </c:pt>
                <c:pt idx="8184" formatCode="General">
                  <c:v>-0.65</c:v>
                </c:pt>
                <c:pt idx="8185" formatCode="General">
                  <c:v>-0.85</c:v>
                </c:pt>
                <c:pt idx="8186" formatCode="General">
                  <c:v>-0.94</c:v>
                </c:pt>
                <c:pt idx="8187" formatCode="General">
                  <c:v>-0.8</c:v>
                </c:pt>
                <c:pt idx="8188" formatCode="General">
                  <c:v>-0.62</c:v>
                </c:pt>
                <c:pt idx="8189" formatCode="General">
                  <c:v>-0.98</c:v>
                </c:pt>
                <c:pt idx="8190" formatCode="General">
                  <c:v>-0.88</c:v>
                </c:pt>
                <c:pt idx="8191" formatCode="General">
                  <c:v>-0.9</c:v>
                </c:pt>
                <c:pt idx="8192" formatCode="General">
                  <c:v>-0.84</c:v>
                </c:pt>
                <c:pt idx="8193" formatCode="General">
                  <c:v>-0.69</c:v>
                </c:pt>
                <c:pt idx="8194" formatCode="General">
                  <c:v>-0.99</c:v>
                </c:pt>
                <c:pt idx="8195" formatCode="General">
                  <c:v>-1.02</c:v>
                </c:pt>
                <c:pt idx="8196" formatCode="General">
                  <c:v>-1.33</c:v>
                </c:pt>
                <c:pt idx="8197" formatCode="General">
                  <c:v>-1.27</c:v>
                </c:pt>
                <c:pt idx="8198" formatCode="General">
                  <c:v>-1.23</c:v>
                </c:pt>
                <c:pt idx="8199" formatCode="General">
                  <c:v>-0.88</c:v>
                </c:pt>
                <c:pt idx="8200" formatCode="General">
                  <c:v>-0.81</c:v>
                </c:pt>
                <c:pt idx="8201" formatCode="General">
                  <c:v>-0.89</c:v>
                </c:pt>
                <c:pt idx="8202" formatCode="General">
                  <c:v>-0.99</c:v>
                </c:pt>
                <c:pt idx="8203" formatCode="General">
                  <c:v>-0.94</c:v>
                </c:pt>
                <c:pt idx="8204" formatCode="General">
                  <c:v>-0.98</c:v>
                </c:pt>
                <c:pt idx="8205" formatCode="General">
                  <c:v>-0.91</c:v>
                </c:pt>
                <c:pt idx="8206" formatCode="General">
                  <c:v>-0.76</c:v>
                </c:pt>
                <c:pt idx="8207" formatCode="General">
                  <c:v>-0.76</c:v>
                </c:pt>
                <c:pt idx="8208" formatCode="General">
                  <c:v>-0.48</c:v>
                </c:pt>
                <c:pt idx="8209" formatCode="General">
                  <c:v>-0.38</c:v>
                </c:pt>
                <c:pt idx="8210" formatCode="General">
                  <c:v>-0.57999999999999996</c:v>
                </c:pt>
                <c:pt idx="8211" formatCode="General">
                  <c:v>-0.62</c:v>
                </c:pt>
                <c:pt idx="8212" formatCode="General">
                  <c:v>-0.92</c:v>
                </c:pt>
                <c:pt idx="8213" formatCode="General">
                  <c:v>-0.91</c:v>
                </c:pt>
                <c:pt idx="8214" formatCode="General">
                  <c:v>-0.77</c:v>
                </c:pt>
                <c:pt idx="8215" formatCode="General">
                  <c:v>-0.93</c:v>
                </c:pt>
                <c:pt idx="8216" formatCode="General">
                  <c:v>-0.39</c:v>
                </c:pt>
                <c:pt idx="8217" formatCode="General">
                  <c:v>-0.38</c:v>
                </c:pt>
                <c:pt idx="8218" formatCode="General">
                  <c:v>-0.22</c:v>
                </c:pt>
                <c:pt idx="8219" formatCode="General">
                  <c:v>-0.27</c:v>
                </c:pt>
                <c:pt idx="8220" formatCode="General">
                  <c:v>-0.46</c:v>
                </c:pt>
                <c:pt idx="8221" formatCode="General">
                  <c:v>-0.74</c:v>
                </c:pt>
                <c:pt idx="8222" formatCode="General">
                  <c:v>-0.86</c:v>
                </c:pt>
                <c:pt idx="8223" formatCode="General">
                  <c:v>-0.88</c:v>
                </c:pt>
                <c:pt idx="8224" formatCode="General">
                  <c:v>-0.94</c:v>
                </c:pt>
                <c:pt idx="8225" formatCode="General">
                  <c:v>-1.17</c:v>
                </c:pt>
                <c:pt idx="8226" formatCode="General">
                  <c:v>-1.01</c:v>
                </c:pt>
                <c:pt idx="8227" formatCode="General">
                  <c:v>-1.07</c:v>
                </c:pt>
                <c:pt idx="8228" formatCode="General">
                  <c:v>-1.0900000000000001</c:v>
                </c:pt>
                <c:pt idx="8229" formatCode="General">
                  <c:v>-1.04</c:v>
                </c:pt>
                <c:pt idx="8230" formatCode="General">
                  <c:v>-1.03</c:v>
                </c:pt>
                <c:pt idx="8231" formatCode="General">
                  <c:v>-1.34</c:v>
                </c:pt>
                <c:pt idx="8232" formatCode="General">
                  <c:v>-1.76</c:v>
                </c:pt>
                <c:pt idx="8233" formatCode="General">
                  <c:v>-1.94</c:v>
                </c:pt>
                <c:pt idx="8234" formatCode="General">
                  <c:v>-1.97</c:v>
                </c:pt>
                <c:pt idx="8235" formatCode="General">
                  <c:v>-1.7</c:v>
                </c:pt>
                <c:pt idx="8236" formatCode="General">
                  <c:v>-1.41</c:v>
                </c:pt>
                <c:pt idx="8237" formatCode="General">
                  <c:v>-1.34</c:v>
                </c:pt>
                <c:pt idx="8238" formatCode="General">
                  <c:v>-1.49</c:v>
                </c:pt>
                <c:pt idx="8239" formatCode="General">
                  <c:v>-1.5</c:v>
                </c:pt>
                <c:pt idx="8240" formatCode="General">
                  <c:v>-1.81</c:v>
                </c:pt>
                <c:pt idx="8241" formatCode="General">
                  <c:v>-1.43</c:v>
                </c:pt>
                <c:pt idx="8242" formatCode="General">
                  <c:v>-1.32</c:v>
                </c:pt>
                <c:pt idx="8243" formatCode="General">
                  <c:v>-1.21</c:v>
                </c:pt>
                <c:pt idx="8244" formatCode="General">
                  <c:v>-1.24</c:v>
                </c:pt>
                <c:pt idx="8245" formatCode="General">
                  <c:v>-1.22</c:v>
                </c:pt>
                <c:pt idx="8246" formatCode="General">
                  <c:v>-1.3</c:v>
                </c:pt>
                <c:pt idx="8247" formatCode="General">
                  <c:v>-1.36</c:v>
                </c:pt>
                <c:pt idx="8248" formatCode="General">
                  <c:v>-1.28</c:v>
                </c:pt>
                <c:pt idx="8249" formatCode="General">
                  <c:v>-1.26</c:v>
                </c:pt>
                <c:pt idx="8250" formatCode="General">
                  <c:v>-1.18</c:v>
                </c:pt>
                <c:pt idx="8251" formatCode="General">
                  <c:v>-1.18</c:v>
                </c:pt>
                <c:pt idx="8252" formatCode="General">
                  <c:v>-1.26</c:v>
                </c:pt>
                <c:pt idx="8253" formatCode="General">
                  <c:v>-1.1100000000000001</c:v>
                </c:pt>
                <c:pt idx="8254" formatCode="General">
                  <c:v>-1.32</c:v>
                </c:pt>
                <c:pt idx="8255" formatCode="General">
                  <c:v>-1.41</c:v>
                </c:pt>
                <c:pt idx="8256" formatCode="General">
                  <c:v>-1.45</c:v>
                </c:pt>
                <c:pt idx="8257" formatCode="General">
                  <c:v>-1.4</c:v>
                </c:pt>
                <c:pt idx="8258" formatCode="General">
                  <c:v>-1.52</c:v>
                </c:pt>
                <c:pt idx="8259" formatCode="General">
                  <c:v>-1.57</c:v>
                </c:pt>
                <c:pt idx="8260" formatCode="General">
                  <c:v>-1.77</c:v>
                </c:pt>
                <c:pt idx="8261" formatCode="General">
                  <c:v>-1.66</c:v>
                </c:pt>
                <c:pt idx="8262" formatCode="General">
                  <c:v>-1.61</c:v>
                </c:pt>
                <c:pt idx="8263" formatCode="General">
                  <c:v>-1.76</c:v>
                </c:pt>
                <c:pt idx="8264" formatCode="General">
                  <c:v>-1.76</c:v>
                </c:pt>
                <c:pt idx="8265" formatCode="General">
                  <c:v>-1.39</c:v>
                </c:pt>
                <c:pt idx="8266" formatCode="General">
                  <c:v>-1.27</c:v>
                </c:pt>
                <c:pt idx="8267" formatCode="General">
                  <c:v>-1.27</c:v>
                </c:pt>
                <c:pt idx="8268" formatCode="General">
                  <c:v>-1.18</c:v>
                </c:pt>
                <c:pt idx="8269" formatCode="General">
                  <c:v>-1.07</c:v>
                </c:pt>
                <c:pt idx="8270" formatCode="General">
                  <c:v>-1.1599999999999999</c:v>
                </c:pt>
                <c:pt idx="8271" formatCode="General">
                  <c:v>-0.71</c:v>
                </c:pt>
                <c:pt idx="8272" formatCode="General">
                  <c:v>-0.81</c:v>
                </c:pt>
                <c:pt idx="8273" formatCode="General">
                  <c:v>-1</c:v>
                </c:pt>
                <c:pt idx="8274" formatCode="General">
                  <c:v>-1.03</c:v>
                </c:pt>
                <c:pt idx="8275" formatCode="General">
                  <c:v>-1.1200000000000001</c:v>
                </c:pt>
                <c:pt idx="8276" formatCode="General">
                  <c:v>-0.98</c:v>
                </c:pt>
                <c:pt idx="8277" formatCode="General">
                  <c:v>-1.05</c:v>
                </c:pt>
                <c:pt idx="8278" formatCode="General">
                  <c:v>-1.04</c:v>
                </c:pt>
                <c:pt idx="8279" formatCode="General">
                  <c:v>-1.36</c:v>
                </c:pt>
                <c:pt idx="8280" formatCode="General">
                  <c:v>-1.23</c:v>
                </c:pt>
                <c:pt idx="8281" formatCode="General">
                  <c:v>-1.28</c:v>
                </c:pt>
                <c:pt idx="8282" formatCode="General">
                  <c:v>-1.01</c:v>
                </c:pt>
                <c:pt idx="8283" formatCode="General">
                  <c:v>-0.92</c:v>
                </c:pt>
                <c:pt idx="8284" formatCode="General">
                  <c:v>-0.89</c:v>
                </c:pt>
                <c:pt idx="8285" formatCode="General">
                  <c:v>-0.78</c:v>
                </c:pt>
                <c:pt idx="8286" formatCode="General">
                  <c:v>-0.43</c:v>
                </c:pt>
                <c:pt idx="8287" formatCode="General">
                  <c:v>-0.55000000000000004</c:v>
                </c:pt>
                <c:pt idx="8288" formatCode="General">
                  <c:v>-0.56999999999999995</c:v>
                </c:pt>
                <c:pt idx="8289" formatCode="General">
                  <c:v>-0.6</c:v>
                </c:pt>
                <c:pt idx="8290" formatCode="General">
                  <c:v>-0.46</c:v>
                </c:pt>
                <c:pt idx="8291" formatCode="General">
                  <c:v>-0.47</c:v>
                </c:pt>
                <c:pt idx="8292" formatCode="General">
                  <c:v>-0.37</c:v>
                </c:pt>
                <c:pt idx="8293" formatCode="General">
                  <c:v>-0.02</c:v>
                </c:pt>
                <c:pt idx="8294" formatCode="General">
                  <c:v>0.26</c:v>
                </c:pt>
                <c:pt idx="8295" formatCode="General">
                  <c:v>0.31</c:v>
                </c:pt>
                <c:pt idx="8296" formatCode="General">
                  <c:v>0.18</c:v>
                </c:pt>
                <c:pt idx="8297" formatCode="General">
                  <c:v>0.24</c:v>
                </c:pt>
                <c:pt idx="8298" formatCode="General">
                  <c:v>0.03</c:v>
                </c:pt>
                <c:pt idx="8299" formatCode="General">
                  <c:v>0.11</c:v>
                </c:pt>
                <c:pt idx="8300" formatCode="General">
                  <c:v>0.19</c:v>
                </c:pt>
                <c:pt idx="8301" formatCode="General">
                  <c:v>0.08</c:v>
                </c:pt>
                <c:pt idx="8302" formatCode="General">
                  <c:v>0</c:v>
                </c:pt>
                <c:pt idx="8303" formatCode="General">
                  <c:v>0.22</c:v>
                </c:pt>
                <c:pt idx="8304" formatCode="General">
                  <c:v>0.27</c:v>
                </c:pt>
                <c:pt idx="8305" formatCode="General">
                  <c:v>0.41</c:v>
                </c:pt>
                <c:pt idx="8306" formatCode="General">
                  <c:v>0.57999999999999996</c:v>
                </c:pt>
                <c:pt idx="8307" formatCode="General">
                  <c:v>0.56000000000000005</c:v>
                </c:pt>
                <c:pt idx="8308" formatCode="General">
                  <c:v>0.7</c:v>
                </c:pt>
                <c:pt idx="8309" formatCode="General">
                  <c:v>0.55000000000000004</c:v>
                </c:pt>
                <c:pt idx="8310" formatCode="General">
                  <c:v>0.53</c:v>
                </c:pt>
                <c:pt idx="8311" formatCode="General">
                  <c:v>0.57999999999999996</c:v>
                </c:pt>
                <c:pt idx="8312" formatCode="General">
                  <c:v>0.65</c:v>
                </c:pt>
                <c:pt idx="8313" formatCode="General">
                  <c:v>0.77</c:v>
                </c:pt>
                <c:pt idx="8314" formatCode="General">
                  <c:v>0.86</c:v>
                </c:pt>
                <c:pt idx="8315" formatCode="General">
                  <c:v>0.89</c:v>
                </c:pt>
                <c:pt idx="8316" formatCode="General">
                  <c:v>0.82</c:v>
                </c:pt>
                <c:pt idx="8317" formatCode="General">
                  <c:v>1.29</c:v>
                </c:pt>
                <c:pt idx="8318" formatCode="General">
                  <c:v>1.54</c:v>
                </c:pt>
                <c:pt idx="8319" formatCode="General">
                  <c:v>1.71</c:v>
                </c:pt>
                <c:pt idx="8320" formatCode="General">
                  <c:v>1.92</c:v>
                </c:pt>
                <c:pt idx="8321" formatCode="General">
                  <c:v>2.12</c:v>
                </c:pt>
                <c:pt idx="8322" formatCode="General">
                  <c:v>2.1</c:v>
                </c:pt>
                <c:pt idx="8323" formatCode="General">
                  <c:v>2.2200000000000002</c:v>
                </c:pt>
                <c:pt idx="8324" formatCode="General">
                  <c:v>2.14</c:v>
                </c:pt>
                <c:pt idx="8325" formatCode="General">
                  <c:v>2.5</c:v>
                </c:pt>
                <c:pt idx="8326" formatCode="General">
                  <c:v>2.5099999999999998</c:v>
                </c:pt>
                <c:pt idx="8327" formatCode="General">
                  <c:v>2.62</c:v>
                </c:pt>
                <c:pt idx="8328" formatCode="General">
                  <c:v>2.66</c:v>
                </c:pt>
                <c:pt idx="8329" formatCode="General">
                  <c:v>2.67</c:v>
                </c:pt>
                <c:pt idx="8330" formatCode="General">
                  <c:v>2.65</c:v>
                </c:pt>
                <c:pt idx="8331" formatCode="General">
                  <c:v>2.66</c:v>
                </c:pt>
                <c:pt idx="8332" formatCode="General">
                  <c:v>2.7</c:v>
                </c:pt>
                <c:pt idx="8333" formatCode="General">
                  <c:v>2.93</c:v>
                </c:pt>
                <c:pt idx="8334" formatCode="General">
                  <c:v>3.05</c:v>
                </c:pt>
                <c:pt idx="8335" formatCode="General">
                  <c:v>3.08</c:v>
                </c:pt>
                <c:pt idx="8336" formatCode="General">
                  <c:v>3.1</c:v>
                </c:pt>
                <c:pt idx="8337" formatCode="General">
                  <c:v>3</c:v>
                </c:pt>
                <c:pt idx="8338" formatCode="General">
                  <c:v>3.12</c:v>
                </c:pt>
                <c:pt idx="8339" formatCode="General">
                  <c:v>3.22</c:v>
                </c:pt>
                <c:pt idx="8340" formatCode="General">
                  <c:v>3.15</c:v>
                </c:pt>
                <c:pt idx="8341" formatCode="General">
                  <c:v>3</c:v>
                </c:pt>
                <c:pt idx="8342" formatCode="General">
                  <c:v>2.97</c:v>
                </c:pt>
                <c:pt idx="8343" formatCode="General">
                  <c:v>2.94</c:v>
                </c:pt>
                <c:pt idx="8344" formatCode="General">
                  <c:v>2.95</c:v>
                </c:pt>
                <c:pt idx="8345" formatCode="General">
                  <c:v>2.96</c:v>
                </c:pt>
                <c:pt idx="8346" formatCode="General">
                  <c:v>2.87</c:v>
                </c:pt>
                <c:pt idx="8347" formatCode="General">
                  <c:v>2.85</c:v>
                </c:pt>
                <c:pt idx="8348" formatCode="General">
                  <c:v>2.81</c:v>
                </c:pt>
                <c:pt idx="8349" formatCode="General">
                  <c:v>3.37</c:v>
                </c:pt>
                <c:pt idx="8350" formatCode="General">
                  <c:v>3.44</c:v>
                </c:pt>
                <c:pt idx="8351" formatCode="General">
                  <c:v>3.5</c:v>
                </c:pt>
                <c:pt idx="8352" formatCode="General">
                  <c:v>3.44</c:v>
                </c:pt>
                <c:pt idx="8353" formatCode="General">
                  <c:v>3.39</c:v>
                </c:pt>
                <c:pt idx="8354" formatCode="General">
                  <c:v>3.53</c:v>
                </c:pt>
                <c:pt idx="8355" formatCode="General">
                  <c:v>3.61</c:v>
                </c:pt>
                <c:pt idx="8356" formatCode="General">
                  <c:v>3.63</c:v>
                </c:pt>
                <c:pt idx="8357" formatCode="General">
                  <c:v>3.64</c:v>
                </c:pt>
                <c:pt idx="8358" formatCode="General">
                  <c:v>3.55</c:v>
                </c:pt>
                <c:pt idx="8359" formatCode="General">
                  <c:v>3.54</c:v>
                </c:pt>
                <c:pt idx="8360" formatCode="General">
                  <c:v>3.78</c:v>
                </c:pt>
                <c:pt idx="8361" formatCode="General">
                  <c:v>3.85</c:v>
                </c:pt>
                <c:pt idx="8362" formatCode="General">
                  <c:v>3.89</c:v>
                </c:pt>
                <c:pt idx="8363" formatCode="General">
                  <c:v>3.83</c:v>
                </c:pt>
                <c:pt idx="8364" formatCode="General">
                  <c:v>3.71</c:v>
                </c:pt>
                <c:pt idx="8365" formatCode="General">
                  <c:v>3.73</c:v>
                </c:pt>
                <c:pt idx="8366" formatCode="General">
                  <c:v>3.86</c:v>
                </c:pt>
                <c:pt idx="8367" formatCode="General">
                  <c:v>3.78</c:v>
                </c:pt>
                <c:pt idx="8368" formatCode="General">
                  <c:v>3.86</c:v>
                </c:pt>
                <c:pt idx="8369" formatCode="General">
                  <c:v>3.7</c:v>
                </c:pt>
                <c:pt idx="8370" formatCode="General">
                  <c:v>3.59</c:v>
                </c:pt>
                <c:pt idx="8371" formatCode="General">
                  <c:v>3.61</c:v>
                </c:pt>
                <c:pt idx="8372" formatCode="General">
                  <c:v>3.25</c:v>
                </c:pt>
                <c:pt idx="8373" formatCode="General">
                  <c:v>3.24</c:v>
                </c:pt>
                <c:pt idx="8374" formatCode="General">
                  <c:v>3.08</c:v>
                </c:pt>
                <c:pt idx="8375" formatCode="General">
                  <c:v>2.88</c:v>
                </c:pt>
                <c:pt idx="8376" formatCode="General">
                  <c:v>2.86</c:v>
                </c:pt>
                <c:pt idx="8377" formatCode="General">
                  <c:v>2.68</c:v>
                </c:pt>
                <c:pt idx="8378" formatCode="General">
                  <c:v>2.77</c:v>
                </c:pt>
                <c:pt idx="8379" formatCode="General">
                  <c:v>2.9</c:v>
                </c:pt>
                <c:pt idx="8380" formatCode="General">
                  <c:v>2.76</c:v>
                </c:pt>
                <c:pt idx="8381" formatCode="General">
                  <c:v>2.68</c:v>
                </c:pt>
                <c:pt idx="8382" formatCode="General">
                  <c:v>2.69</c:v>
                </c:pt>
                <c:pt idx="8383" formatCode="General">
                  <c:v>2.82</c:v>
                </c:pt>
                <c:pt idx="8384" formatCode="General">
                  <c:v>2.84</c:v>
                </c:pt>
                <c:pt idx="8385" formatCode="General">
                  <c:v>2.36</c:v>
                </c:pt>
                <c:pt idx="8386" formatCode="General">
                  <c:v>2.4500000000000002</c:v>
                </c:pt>
                <c:pt idx="8387" formatCode="General">
                  <c:v>2.56</c:v>
                </c:pt>
                <c:pt idx="8388" formatCode="General">
                  <c:v>2.06</c:v>
                </c:pt>
                <c:pt idx="8389" formatCode="General">
                  <c:v>2.14</c:v>
                </c:pt>
                <c:pt idx="8390" formatCode="General">
                  <c:v>2.09</c:v>
                </c:pt>
                <c:pt idx="8391" formatCode="General">
                  <c:v>2.04</c:v>
                </c:pt>
                <c:pt idx="8392" formatCode="General">
                  <c:v>2.0099999999999998</c:v>
                </c:pt>
                <c:pt idx="8393" formatCode="General">
                  <c:v>2.2400000000000002</c:v>
                </c:pt>
                <c:pt idx="8394" formatCode="General">
                  <c:v>2.3199999999999998</c:v>
                </c:pt>
                <c:pt idx="8395" formatCode="General">
                  <c:v>2.37</c:v>
                </c:pt>
                <c:pt idx="8396" formatCode="General">
                  <c:v>2.66</c:v>
                </c:pt>
                <c:pt idx="8397" formatCode="General">
                  <c:v>2.58</c:v>
                </c:pt>
                <c:pt idx="8398" formatCode="General">
                  <c:v>2.5299999999999998</c:v>
                </c:pt>
                <c:pt idx="8399" formatCode="General">
                  <c:v>2.4</c:v>
                </c:pt>
                <c:pt idx="8400" formatCode="General">
                  <c:v>2.52</c:v>
                </c:pt>
                <c:pt idx="8401" formatCode="General">
                  <c:v>2.44</c:v>
                </c:pt>
                <c:pt idx="8402" formatCode="General">
                  <c:v>2.1800000000000002</c:v>
                </c:pt>
                <c:pt idx="8403" formatCode="General">
                  <c:v>2.0299999999999998</c:v>
                </c:pt>
                <c:pt idx="8404" formatCode="General">
                  <c:v>2.12</c:v>
                </c:pt>
                <c:pt idx="8405" formatCode="General">
                  <c:v>2.0299999999999998</c:v>
                </c:pt>
                <c:pt idx="8406" formatCode="General">
                  <c:v>1.83</c:v>
                </c:pt>
                <c:pt idx="8407" formatCode="General">
                  <c:v>1.72</c:v>
                </c:pt>
                <c:pt idx="8408" formatCode="General">
                  <c:v>1.57</c:v>
                </c:pt>
                <c:pt idx="8409" formatCode="General">
                  <c:v>1.43</c:v>
                </c:pt>
                <c:pt idx="8410" formatCode="General">
                  <c:v>1.47</c:v>
                </c:pt>
                <c:pt idx="8411" formatCode="General">
                  <c:v>1.51</c:v>
                </c:pt>
                <c:pt idx="8412" formatCode="General">
                  <c:v>1.45</c:v>
                </c:pt>
                <c:pt idx="8413" formatCode="General">
                  <c:v>1.61</c:v>
                </c:pt>
                <c:pt idx="8414" formatCode="General">
                  <c:v>1.55</c:v>
                </c:pt>
                <c:pt idx="8415" formatCode="General">
                  <c:v>1.49</c:v>
                </c:pt>
                <c:pt idx="8416" formatCode="General">
                  <c:v>1.55</c:v>
                </c:pt>
                <c:pt idx="8417" formatCode="General">
                  <c:v>1.83</c:v>
                </c:pt>
                <c:pt idx="8418" formatCode="General">
                  <c:v>2.04</c:v>
                </c:pt>
                <c:pt idx="8419" formatCode="General">
                  <c:v>2.42</c:v>
                </c:pt>
                <c:pt idx="8420" formatCode="General">
                  <c:v>2.67</c:v>
                </c:pt>
                <c:pt idx="8421" formatCode="General">
                  <c:v>2.5</c:v>
                </c:pt>
                <c:pt idx="8422" formatCode="General">
                  <c:v>2.2400000000000002</c:v>
                </c:pt>
                <c:pt idx="8423" formatCode="General">
                  <c:v>2.0499999999999998</c:v>
                </c:pt>
                <c:pt idx="8424" formatCode="General">
                  <c:v>1.93</c:v>
                </c:pt>
                <c:pt idx="8425" formatCode="General">
                  <c:v>1.81</c:v>
                </c:pt>
                <c:pt idx="8426" formatCode="General">
                  <c:v>1.94</c:v>
                </c:pt>
                <c:pt idx="8427" formatCode="General">
                  <c:v>2.14</c:v>
                </c:pt>
                <c:pt idx="8428" formatCode="General">
                  <c:v>2.2999999999999998</c:v>
                </c:pt>
                <c:pt idx="8429" formatCode="General">
                  <c:v>2.57</c:v>
                </c:pt>
                <c:pt idx="8430" formatCode="General">
                  <c:v>2.7</c:v>
                </c:pt>
                <c:pt idx="8431" formatCode="General">
                  <c:v>2.59</c:v>
                </c:pt>
                <c:pt idx="8432" formatCode="General">
                  <c:v>2.78</c:v>
                </c:pt>
                <c:pt idx="8433" formatCode="General">
                  <c:v>2.91</c:v>
                </c:pt>
                <c:pt idx="8434" formatCode="General">
                  <c:v>2.89</c:v>
                </c:pt>
                <c:pt idx="8435" formatCode="General">
                  <c:v>2.77</c:v>
                </c:pt>
                <c:pt idx="8436" formatCode="General">
                  <c:v>3.04</c:v>
                </c:pt>
                <c:pt idx="8437" formatCode="General">
                  <c:v>3.15</c:v>
                </c:pt>
                <c:pt idx="8438" formatCode="General">
                  <c:v>3.66</c:v>
                </c:pt>
                <c:pt idx="8439" formatCode="General">
                  <c:v>3.84</c:v>
                </c:pt>
                <c:pt idx="8440" formatCode="General">
                  <c:v>3.75</c:v>
                </c:pt>
                <c:pt idx="8441" formatCode="General">
                  <c:v>3.99</c:v>
                </c:pt>
                <c:pt idx="8442" formatCode="General">
                  <c:v>4.17</c:v>
                </c:pt>
                <c:pt idx="8443" formatCode="General">
                  <c:v>4.28</c:v>
                </c:pt>
                <c:pt idx="8444" formatCode="General">
                  <c:v>4.5599999999999996</c:v>
                </c:pt>
                <c:pt idx="8445" formatCode="General">
                  <c:v>4.42</c:v>
                </c:pt>
                <c:pt idx="8446" formatCode="General">
                  <c:v>4.5</c:v>
                </c:pt>
                <c:pt idx="8447" formatCode="General">
                  <c:v>4.59</c:v>
                </c:pt>
                <c:pt idx="8448" formatCode="General">
                  <c:v>4.59</c:v>
                </c:pt>
                <c:pt idx="8449" formatCode="General">
                  <c:v>4.76</c:v>
                </c:pt>
                <c:pt idx="8450" formatCode="General">
                  <c:v>4.1900000000000004</c:v>
                </c:pt>
                <c:pt idx="8451" formatCode="General">
                  <c:v>4.1100000000000003</c:v>
                </c:pt>
                <c:pt idx="8452" formatCode="General">
                  <c:v>3.93</c:v>
                </c:pt>
                <c:pt idx="8453" formatCode="General">
                  <c:v>4.18</c:v>
                </c:pt>
                <c:pt idx="8454" formatCode="General">
                  <c:v>4</c:v>
                </c:pt>
                <c:pt idx="8455" formatCode="General">
                  <c:v>3.61</c:v>
                </c:pt>
                <c:pt idx="8456" formatCode="General">
                  <c:v>3.47</c:v>
                </c:pt>
                <c:pt idx="8457" formatCode="General">
                  <c:v>2.95</c:v>
                </c:pt>
                <c:pt idx="8458" formatCode="General">
                  <c:v>3.23</c:v>
                </c:pt>
                <c:pt idx="8459" formatCode="General">
                  <c:v>2.7</c:v>
                </c:pt>
                <c:pt idx="8460" formatCode="General">
                  <c:v>2.2799999999999998</c:v>
                </c:pt>
                <c:pt idx="8461" formatCode="General">
                  <c:v>2.2999999999999998</c:v>
                </c:pt>
                <c:pt idx="8462" formatCode="General">
                  <c:v>2.7</c:v>
                </c:pt>
                <c:pt idx="8463" formatCode="General">
                  <c:v>2.29</c:v>
                </c:pt>
                <c:pt idx="8464" formatCode="General">
                  <c:v>2.15</c:v>
                </c:pt>
                <c:pt idx="8465" formatCode="General">
                  <c:v>1.7</c:v>
                </c:pt>
                <c:pt idx="8466" formatCode="General">
                  <c:v>1.8</c:v>
                </c:pt>
                <c:pt idx="8467" formatCode="General">
                  <c:v>2.0299999999999998</c:v>
                </c:pt>
                <c:pt idx="8468" formatCode="General">
                  <c:v>1.91</c:v>
                </c:pt>
                <c:pt idx="8469" formatCode="General">
                  <c:v>2.1</c:v>
                </c:pt>
                <c:pt idx="8470" formatCode="General">
                  <c:v>1.43</c:v>
                </c:pt>
                <c:pt idx="8471" formatCode="General">
                  <c:v>1.27</c:v>
                </c:pt>
                <c:pt idx="8472" formatCode="General">
                  <c:v>0.92</c:v>
                </c:pt>
                <c:pt idx="8473" formatCode="General">
                  <c:v>0.84</c:v>
                </c:pt>
                <c:pt idx="8474" formatCode="General">
                  <c:v>0.84</c:v>
                </c:pt>
                <c:pt idx="8475" formatCode="General">
                  <c:v>1.05</c:v>
                </c:pt>
                <c:pt idx="8476" formatCode="General">
                  <c:v>1.33</c:v>
                </c:pt>
                <c:pt idx="8477" formatCode="General">
                  <c:v>1.47</c:v>
                </c:pt>
                <c:pt idx="8478" formatCode="General">
                  <c:v>1.45</c:v>
                </c:pt>
                <c:pt idx="8479" formatCode="General">
                  <c:v>1.1399999999999999</c:v>
                </c:pt>
                <c:pt idx="8480" formatCode="General">
                  <c:v>1.28</c:v>
                </c:pt>
                <c:pt idx="8481" formatCode="General">
                  <c:v>1.32</c:v>
                </c:pt>
                <c:pt idx="8482" formatCode="General">
                  <c:v>1.17</c:v>
                </c:pt>
                <c:pt idx="8483" formatCode="General">
                  <c:v>1.26</c:v>
                </c:pt>
                <c:pt idx="8484" formatCode="General">
                  <c:v>1.25</c:v>
                </c:pt>
                <c:pt idx="8485" formatCode="General">
                  <c:v>1.19</c:v>
                </c:pt>
                <c:pt idx="8486" formatCode="General">
                  <c:v>1.18</c:v>
                </c:pt>
                <c:pt idx="8487" formatCode="General">
                  <c:v>1.19</c:v>
                </c:pt>
                <c:pt idx="8488" formatCode="General">
                  <c:v>1.18</c:v>
                </c:pt>
                <c:pt idx="8489" formatCode="General">
                  <c:v>1.25</c:v>
                </c:pt>
                <c:pt idx="8490" formatCode="General">
                  <c:v>1.42</c:v>
                </c:pt>
                <c:pt idx="8491" formatCode="General">
                  <c:v>1.22</c:v>
                </c:pt>
                <c:pt idx="8492" formatCode="General">
                  <c:v>1.25</c:v>
                </c:pt>
                <c:pt idx="8493" formatCode="General">
                  <c:v>1.41</c:v>
                </c:pt>
                <c:pt idx="8494" formatCode="General">
                  <c:v>1.46</c:v>
                </c:pt>
                <c:pt idx="8495" formatCode="General">
                  <c:v>1.22</c:v>
                </c:pt>
                <c:pt idx="8496" formatCode="General">
                  <c:v>0.91</c:v>
                </c:pt>
                <c:pt idx="8497" formatCode="General">
                  <c:v>0.61</c:v>
                </c:pt>
                <c:pt idx="8498" formatCode="General">
                  <c:v>0.76</c:v>
                </c:pt>
                <c:pt idx="8499" formatCode="General">
                  <c:v>0.62</c:v>
                </c:pt>
                <c:pt idx="8500" formatCode="General">
                  <c:v>1.06</c:v>
                </c:pt>
                <c:pt idx="8501" formatCode="General">
                  <c:v>1.29</c:v>
                </c:pt>
                <c:pt idx="8502" formatCode="General">
                  <c:v>1.2</c:v>
                </c:pt>
                <c:pt idx="8503" formatCode="General">
                  <c:v>1.24</c:v>
                </c:pt>
                <c:pt idx="8504" formatCode="General">
                  <c:v>0.9</c:v>
                </c:pt>
                <c:pt idx="8505" formatCode="General">
                  <c:v>0.87</c:v>
                </c:pt>
                <c:pt idx="8506" formatCode="General">
                  <c:v>0.94</c:v>
                </c:pt>
                <c:pt idx="8507" formatCode="General">
                  <c:v>0.96</c:v>
                </c:pt>
                <c:pt idx="8508" formatCode="General">
                  <c:v>1.31</c:v>
                </c:pt>
                <c:pt idx="8509" formatCode="General">
                  <c:v>1.55</c:v>
                </c:pt>
                <c:pt idx="8510" formatCode="General">
                  <c:v>1.44</c:v>
                </c:pt>
                <c:pt idx="8511" formatCode="General">
                  <c:v>1.46</c:v>
                </c:pt>
                <c:pt idx="8512" formatCode="General">
                  <c:v>1.37</c:v>
                </c:pt>
                <c:pt idx="8513" formatCode="General">
                  <c:v>0.95</c:v>
                </c:pt>
                <c:pt idx="8514" formatCode="General">
                  <c:v>0.84</c:v>
                </c:pt>
                <c:pt idx="8515" formatCode="General">
                  <c:v>0.89</c:v>
                </c:pt>
                <c:pt idx="8516" formatCode="General">
                  <c:v>1.03</c:v>
                </c:pt>
                <c:pt idx="8517" formatCode="General">
                  <c:v>0.92</c:v>
                </c:pt>
                <c:pt idx="8518" formatCode="General">
                  <c:v>0.5</c:v>
                </c:pt>
                <c:pt idx="8519" formatCode="General">
                  <c:v>0.3</c:v>
                </c:pt>
                <c:pt idx="8520" formatCode="General">
                  <c:v>0.39</c:v>
                </c:pt>
                <c:pt idx="8521" formatCode="General">
                  <c:v>0.28000000000000003</c:v>
                </c:pt>
                <c:pt idx="8522" formatCode="General">
                  <c:v>0.49</c:v>
                </c:pt>
                <c:pt idx="8523" formatCode="General">
                  <c:v>0.78</c:v>
                </c:pt>
                <c:pt idx="8524" formatCode="General">
                  <c:v>0.83</c:v>
                </c:pt>
                <c:pt idx="8525" formatCode="General">
                  <c:v>0.96</c:v>
                </c:pt>
                <c:pt idx="8526" formatCode="General">
                  <c:v>0.94</c:v>
                </c:pt>
                <c:pt idx="8527" formatCode="General">
                  <c:v>1.1599999999999999</c:v>
                </c:pt>
                <c:pt idx="8528" formatCode="General">
                  <c:v>1.5</c:v>
                </c:pt>
                <c:pt idx="8529" formatCode="General">
                  <c:v>1.48</c:v>
                </c:pt>
                <c:pt idx="8530" formatCode="General">
                  <c:v>1.36</c:v>
                </c:pt>
                <c:pt idx="8531" formatCode="General">
                  <c:v>1.32</c:v>
                </c:pt>
                <c:pt idx="8532" formatCode="General">
                  <c:v>1.45</c:v>
                </c:pt>
                <c:pt idx="8533" formatCode="General">
                  <c:v>1.4</c:v>
                </c:pt>
                <c:pt idx="8534" formatCode="General">
                  <c:v>1.42</c:v>
                </c:pt>
                <c:pt idx="8535" formatCode="General">
                  <c:v>1.81</c:v>
                </c:pt>
                <c:pt idx="8536" formatCode="General">
                  <c:v>1.77</c:v>
                </c:pt>
                <c:pt idx="8537" formatCode="General">
                  <c:v>1.78</c:v>
                </c:pt>
                <c:pt idx="8538" formatCode="General">
                  <c:v>1.69</c:v>
                </c:pt>
                <c:pt idx="8539" formatCode="General">
                  <c:v>1.66</c:v>
                </c:pt>
                <c:pt idx="8540" formatCode="General">
                  <c:v>1.66</c:v>
                </c:pt>
                <c:pt idx="8541" formatCode="General">
                  <c:v>1.56</c:v>
                </c:pt>
                <c:pt idx="8542" formatCode="General">
                  <c:v>1.25</c:v>
                </c:pt>
                <c:pt idx="8543" formatCode="General">
                  <c:v>1.39</c:v>
                </c:pt>
                <c:pt idx="8544" formatCode="General">
                  <c:v>1.23</c:v>
                </c:pt>
                <c:pt idx="8545" formatCode="General">
                  <c:v>1.27</c:v>
                </c:pt>
                <c:pt idx="8546" formatCode="General">
                  <c:v>1.27</c:v>
                </c:pt>
                <c:pt idx="8547" formatCode="General">
                  <c:v>1.17</c:v>
                </c:pt>
                <c:pt idx="8548" formatCode="General">
                  <c:v>1.23</c:v>
                </c:pt>
                <c:pt idx="8549" formatCode="General">
                  <c:v>1.29</c:v>
                </c:pt>
                <c:pt idx="8550" formatCode="General">
                  <c:v>1.43</c:v>
                </c:pt>
                <c:pt idx="8551" formatCode="General">
                  <c:v>1.67</c:v>
                </c:pt>
                <c:pt idx="8552" formatCode="General">
                  <c:v>1.69</c:v>
                </c:pt>
                <c:pt idx="8553" formatCode="General">
                  <c:v>1.76</c:v>
                </c:pt>
                <c:pt idx="8554" formatCode="General">
                  <c:v>1.67</c:v>
                </c:pt>
                <c:pt idx="8555" formatCode="General">
                  <c:v>1.62</c:v>
                </c:pt>
                <c:pt idx="8556" formatCode="General">
                  <c:v>1.68</c:v>
                </c:pt>
                <c:pt idx="8557" formatCode="General">
                  <c:v>1.75</c:v>
                </c:pt>
                <c:pt idx="8558" formatCode="General">
                  <c:v>1.56</c:v>
                </c:pt>
                <c:pt idx="8559" formatCode="General">
                  <c:v>1.18</c:v>
                </c:pt>
                <c:pt idx="8560" formatCode="General">
                  <c:v>1.26</c:v>
                </c:pt>
                <c:pt idx="8561" formatCode="General">
                  <c:v>0.98</c:v>
                </c:pt>
                <c:pt idx="8562" formatCode="General">
                  <c:v>1.08</c:v>
                </c:pt>
                <c:pt idx="8563" formatCode="General">
                  <c:v>0.95</c:v>
                </c:pt>
                <c:pt idx="8564" formatCode="General">
                  <c:v>0.98</c:v>
                </c:pt>
                <c:pt idx="8565" formatCode="General">
                  <c:v>0.85</c:v>
                </c:pt>
                <c:pt idx="8566" formatCode="General">
                  <c:v>0.6</c:v>
                </c:pt>
                <c:pt idx="8567" formatCode="General">
                  <c:v>0.52</c:v>
                </c:pt>
                <c:pt idx="8568" formatCode="General">
                  <c:v>0.47</c:v>
                </c:pt>
                <c:pt idx="8569" formatCode="General">
                  <c:v>0.51</c:v>
                </c:pt>
                <c:pt idx="8570" formatCode="General">
                  <c:v>0.4</c:v>
                </c:pt>
                <c:pt idx="8571" formatCode="General">
                  <c:v>0.24</c:v>
                </c:pt>
                <c:pt idx="8572" formatCode="General">
                  <c:v>0.28000000000000003</c:v>
                </c:pt>
                <c:pt idx="8573" formatCode="General">
                  <c:v>0.33</c:v>
                </c:pt>
                <c:pt idx="8574" formatCode="General">
                  <c:v>0.14000000000000001</c:v>
                </c:pt>
                <c:pt idx="8575" formatCode="General">
                  <c:v>0.31</c:v>
                </c:pt>
                <c:pt idx="8576" formatCode="General">
                  <c:v>0.55000000000000004</c:v>
                </c:pt>
                <c:pt idx="8577" formatCode="General">
                  <c:v>0.74</c:v>
                </c:pt>
                <c:pt idx="8578" formatCode="General">
                  <c:v>0.6</c:v>
                </c:pt>
                <c:pt idx="8579" formatCode="General">
                  <c:v>0.68</c:v>
                </c:pt>
                <c:pt idx="8580" formatCode="General">
                  <c:v>0.72</c:v>
                </c:pt>
                <c:pt idx="8581" formatCode="General">
                  <c:v>0.85</c:v>
                </c:pt>
                <c:pt idx="8582" formatCode="General">
                  <c:v>1.03</c:v>
                </c:pt>
                <c:pt idx="8583" formatCode="General">
                  <c:v>0.92</c:v>
                </c:pt>
                <c:pt idx="8584" formatCode="General">
                  <c:v>1.05</c:v>
                </c:pt>
                <c:pt idx="8585" formatCode="General">
                  <c:v>1.29</c:v>
                </c:pt>
                <c:pt idx="8586" formatCode="General">
                  <c:v>1.42</c:v>
                </c:pt>
                <c:pt idx="8587" formatCode="General">
                  <c:v>1.43</c:v>
                </c:pt>
                <c:pt idx="8588" formatCode="General">
                  <c:v>1.32</c:v>
                </c:pt>
                <c:pt idx="8589" formatCode="General">
                  <c:v>1.24</c:v>
                </c:pt>
                <c:pt idx="8590" formatCode="General">
                  <c:v>1.26</c:v>
                </c:pt>
                <c:pt idx="8591" formatCode="General">
                  <c:v>1.42</c:v>
                </c:pt>
                <c:pt idx="8592" formatCode="General">
                  <c:v>1.71</c:v>
                </c:pt>
                <c:pt idx="8593" formatCode="General">
                  <c:v>1.75</c:v>
                </c:pt>
                <c:pt idx="8594" formatCode="General">
                  <c:v>1.79</c:v>
                </c:pt>
                <c:pt idx="8595" formatCode="General">
                  <c:v>1.7</c:v>
                </c:pt>
                <c:pt idx="8596" formatCode="General">
                  <c:v>1.68</c:v>
                </c:pt>
                <c:pt idx="8597" formatCode="General">
                  <c:v>1.68</c:v>
                </c:pt>
                <c:pt idx="8598" formatCode="General">
                  <c:v>1.66</c:v>
                </c:pt>
                <c:pt idx="8599" formatCode="General">
                  <c:v>1.81</c:v>
                </c:pt>
                <c:pt idx="8600" formatCode="General">
                  <c:v>2</c:v>
                </c:pt>
                <c:pt idx="8601" formatCode="General">
                  <c:v>1.94</c:v>
                </c:pt>
                <c:pt idx="8602" formatCode="General">
                  <c:v>2</c:v>
                </c:pt>
                <c:pt idx="8603" formatCode="General">
                  <c:v>1.99</c:v>
                </c:pt>
                <c:pt idx="8604" formatCode="General">
                  <c:v>1.96</c:v>
                </c:pt>
                <c:pt idx="8605" formatCode="General">
                  <c:v>1.99</c:v>
                </c:pt>
                <c:pt idx="8606" formatCode="General">
                  <c:v>2.11</c:v>
                </c:pt>
                <c:pt idx="8607" formatCode="General">
                  <c:v>2.16</c:v>
                </c:pt>
                <c:pt idx="8608" formatCode="General">
                  <c:v>2.09</c:v>
                </c:pt>
                <c:pt idx="8609" formatCode="General">
                  <c:v>2.08</c:v>
                </c:pt>
                <c:pt idx="8610" formatCode="General">
                  <c:v>1.91</c:v>
                </c:pt>
                <c:pt idx="8611" formatCode="General">
                  <c:v>1.85</c:v>
                </c:pt>
                <c:pt idx="8612" formatCode="General">
                  <c:v>1.68</c:v>
                </c:pt>
                <c:pt idx="8613" formatCode="General">
                  <c:v>1.56</c:v>
                </c:pt>
                <c:pt idx="8614" formatCode="General">
                  <c:v>1.63</c:v>
                </c:pt>
                <c:pt idx="8615" formatCode="General">
                  <c:v>1.46</c:v>
                </c:pt>
                <c:pt idx="8616" formatCode="General">
                  <c:v>1.43</c:v>
                </c:pt>
                <c:pt idx="8617" formatCode="General">
                  <c:v>1.55</c:v>
                </c:pt>
                <c:pt idx="8618" formatCode="General">
                  <c:v>1.31</c:v>
                </c:pt>
                <c:pt idx="8619" formatCode="General">
                  <c:v>1.53</c:v>
                </c:pt>
                <c:pt idx="8620" formatCode="General">
                  <c:v>1.37</c:v>
                </c:pt>
                <c:pt idx="8621" formatCode="General">
                  <c:v>1.31</c:v>
                </c:pt>
                <c:pt idx="8622" formatCode="General">
                  <c:v>1.25</c:v>
                </c:pt>
                <c:pt idx="8623" formatCode="General">
                  <c:v>1.26</c:v>
                </c:pt>
                <c:pt idx="8624" formatCode="General">
                  <c:v>1.25</c:v>
                </c:pt>
                <c:pt idx="8625" formatCode="General">
                  <c:v>0.87</c:v>
                </c:pt>
                <c:pt idx="8626" formatCode="General">
                  <c:v>0.51</c:v>
                </c:pt>
                <c:pt idx="8627" formatCode="General">
                  <c:v>0.26</c:v>
                </c:pt>
                <c:pt idx="8628" formatCode="General">
                  <c:v>0.21</c:v>
                </c:pt>
                <c:pt idx="8629" formatCode="General">
                  <c:v>0.24</c:v>
                </c:pt>
                <c:pt idx="8630" formatCode="General">
                  <c:v>-0.04</c:v>
                </c:pt>
                <c:pt idx="8631" formatCode="General">
                  <c:v>-0.12</c:v>
                </c:pt>
                <c:pt idx="8632" formatCode="General">
                  <c:v>-0.38</c:v>
                </c:pt>
                <c:pt idx="8633" formatCode="General">
                  <c:v>-0.71</c:v>
                </c:pt>
                <c:pt idx="8634" formatCode="General">
                  <c:v>-0.49</c:v>
                </c:pt>
                <c:pt idx="8635" formatCode="General">
                  <c:v>-0.27</c:v>
                </c:pt>
                <c:pt idx="8636" formatCode="General">
                  <c:v>-0.08</c:v>
                </c:pt>
                <c:pt idx="8637" formatCode="General">
                  <c:v>-0.1</c:v>
                </c:pt>
                <c:pt idx="8638" formatCode="General">
                  <c:v>0.01</c:v>
                </c:pt>
                <c:pt idx="8639" formatCode="General">
                  <c:v>0.3</c:v>
                </c:pt>
                <c:pt idx="8640" formatCode="General">
                  <c:v>7.0000000000000007E-2</c:v>
                </c:pt>
                <c:pt idx="8641" formatCode="General">
                  <c:v>0.15</c:v>
                </c:pt>
                <c:pt idx="8642" formatCode="General">
                  <c:v>0.3</c:v>
                </c:pt>
                <c:pt idx="8643" formatCode="General">
                  <c:v>0.39</c:v>
                </c:pt>
                <c:pt idx="8644" formatCode="General">
                  <c:v>0.39</c:v>
                </c:pt>
                <c:pt idx="8645" formatCode="General">
                  <c:v>0.2</c:v>
                </c:pt>
                <c:pt idx="8646" formatCode="General">
                  <c:v>0.45</c:v>
                </c:pt>
                <c:pt idx="8647" formatCode="General">
                  <c:v>0.48</c:v>
                </c:pt>
                <c:pt idx="8648" formatCode="General">
                  <c:v>0.43</c:v>
                </c:pt>
                <c:pt idx="8649" formatCode="General">
                  <c:v>0.26</c:v>
                </c:pt>
                <c:pt idx="8650" formatCode="General">
                  <c:v>0.18</c:v>
                </c:pt>
                <c:pt idx="8651" formatCode="General">
                  <c:v>0.24</c:v>
                </c:pt>
                <c:pt idx="8652" formatCode="General">
                  <c:v>-0.21</c:v>
                </c:pt>
                <c:pt idx="8653" formatCode="General">
                  <c:v>0.02</c:v>
                </c:pt>
                <c:pt idx="8654" formatCode="General">
                  <c:v>0.1</c:v>
                </c:pt>
                <c:pt idx="8655" formatCode="General">
                  <c:v>0.32</c:v>
                </c:pt>
                <c:pt idx="8656" formatCode="General">
                  <c:v>0.23</c:v>
                </c:pt>
                <c:pt idx="8657" formatCode="General">
                  <c:v>0</c:v>
                </c:pt>
                <c:pt idx="8658" formatCode="General">
                  <c:v>0</c:v>
                </c:pt>
                <c:pt idx="8659" formatCode="General">
                  <c:v>-0.39</c:v>
                </c:pt>
                <c:pt idx="8660" formatCode="General">
                  <c:v>-0.55000000000000004</c:v>
                </c:pt>
                <c:pt idx="8661" formatCode="General">
                  <c:v>-0.89</c:v>
                </c:pt>
                <c:pt idx="8662" formatCode="General">
                  <c:v>-0.81</c:v>
                </c:pt>
                <c:pt idx="8663" formatCode="General">
                  <c:v>-0.71</c:v>
                </c:pt>
                <c:pt idx="8664" formatCode="General">
                  <c:v>-0.65</c:v>
                </c:pt>
                <c:pt idx="8665" formatCode="General">
                  <c:v>-0.85</c:v>
                </c:pt>
                <c:pt idx="8666" formatCode="General">
                  <c:v>-0.85</c:v>
                </c:pt>
                <c:pt idx="8667" formatCode="General">
                  <c:v>-0.81</c:v>
                </c:pt>
                <c:pt idx="8668" formatCode="General">
                  <c:v>-0.71</c:v>
                </c:pt>
                <c:pt idx="8669" formatCode="General">
                  <c:v>-0.51</c:v>
                </c:pt>
                <c:pt idx="8670" formatCode="General">
                  <c:v>-0.45</c:v>
                </c:pt>
                <c:pt idx="8671" formatCode="General">
                  <c:v>-0.28000000000000003</c:v>
                </c:pt>
                <c:pt idx="8672" formatCode="General">
                  <c:v>-0.09</c:v>
                </c:pt>
                <c:pt idx="8673" formatCode="General">
                  <c:v>-0.02</c:v>
                </c:pt>
                <c:pt idx="8674" formatCode="General">
                  <c:v>0.08</c:v>
                </c:pt>
                <c:pt idx="8675" formatCode="General">
                  <c:v>7.0000000000000007E-2</c:v>
                </c:pt>
                <c:pt idx="8676" formatCode="General">
                  <c:v>0.18</c:v>
                </c:pt>
                <c:pt idx="8677" formatCode="General">
                  <c:v>0.02</c:v>
                </c:pt>
                <c:pt idx="8678" formatCode="General">
                  <c:v>-0.12</c:v>
                </c:pt>
                <c:pt idx="8679" formatCode="General">
                  <c:v>-0.32</c:v>
                </c:pt>
                <c:pt idx="8680" formatCode="General">
                  <c:v>-0.26</c:v>
                </c:pt>
                <c:pt idx="8681" formatCode="General">
                  <c:v>-0.4</c:v>
                </c:pt>
                <c:pt idx="8682" formatCode="General">
                  <c:v>-0.47</c:v>
                </c:pt>
                <c:pt idx="8683" formatCode="General">
                  <c:v>-0.7</c:v>
                </c:pt>
                <c:pt idx="8684" formatCode="General">
                  <c:v>-0.45</c:v>
                </c:pt>
                <c:pt idx="8685" formatCode="General">
                  <c:v>-0.34</c:v>
                </c:pt>
                <c:pt idx="8686" formatCode="General">
                  <c:v>-0.3</c:v>
                </c:pt>
                <c:pt idx="8687" formatCode="General">
                  <c:v>-0.35</c:v>
                </c:pt>
                <c:pt idx="8688" formatCode="General">
                  <c:v>-0.32</c:v>
                </c:pt>
                <c:pt idx="8689" formatCode="General">
                  <c:v>-0.35</c:v>
                </c:pt>
                <c:pt idx="8690" formatCode="General">
                  <c:v>-0.42</c:v>
                </c:pt>
                <c:pt idx="8691" formatCode="General">
                  <c:v>-0.53</c:v>
                </c:pt>
                <c:pt idx="8692" formatCode="General">
                  <c:v>-0.56000000000000005</c:v>
                </c:pt>
                <c:pt idx="8693" formatCode="General">
                  <c:v>-0.42</c:v>
                </c:pt>
                <c:pt idx="8694" formatCode="General">
                  <c:v>-0.4</c:v>
                </c:pt>
                <c:pt idx="8695" formatCode="General">
                  <c:v>-0.31</c:v>
                </c:pt>
                <c:pt idx="8696" formatCode="General">
                  <c:v>-0.24</c:v>
                </c:pt>
                <c:pt idx="8697" formatCode="General">
                  <c:v>-0.26</c:v>
                </c:pt>
                <c:pt idx="8698" formatCode="General">
                  <c:v>-0.17</c:v>
                </c:pt>
                <c:pt idx="8699" formatCode="General">
                  <c:v>-0.26</c:v>
                </c:pt>
                <c:pt idx="8700" formatCode="General">
                  <c:v>-0.12</c:v>
                </c:pt>
                <c:pt idx="8701" formatCode="General">
                  <c:v>-0.16</c:v>
                </c:pt>
                <c:pt idx="8702" formatCode="General">
                  <c:v>-0.16</c:v>
                </c:pt>
                <c:pt idx="8703" formatCode="General">
                  <c:v>-7.0000000000000007E-2</c:v>
                </c:pt>
                <c:pt idx="8704" formatCode="General">
                  <c:v>-0.05</c:v>
                </c:pt>
                <c:pt idx="8705" formatCode="General">
                  <c:v>-0.26</c:v>
                </c:pt>
                <c:pt idx="8706" formatCode="General">
                  <c:v>-0.28999999999999998</c:v>
                </c:pt>
                <c:pt idx="8707" formatCode="General">
                  <c:v>-0.31</c:v>
                </c:pt>
                <c:pt idx="8708" formatCode="General">
                  <c:v>-0.35</c:v>
                </c:pt>
                <c:pt idx="8709" formatCode="General">
                  <c:v>-0.32</c:v>
                </c:pt>
                <c:pt idx="8710" formatCode="General">
                  <c:v>-7.0000000000000007E-2</c:v>
                </c:pt>
                <c:pt idx="8711" formatCode="General">
                  <c:v>0</c:v>
                </c:pt>
                <c:pt idx="8712" formatCode="General">
                  <c:v>0.13</c:v>
                </c:pt>
                <c:pt idx="8713" formatCode="General">
                  <c:v>0</c:v>
                </c:pt>
                <c:pt idx="8714" formatCode="General">
                  <c:v>-0.01</c:v>
                </c:pt>
                <c:pt idx="8715" formatCode="General">
                  <c:v>0.08</c:v>
                </c:pt>
                <c:pt idx="8716" formatCode="General">
                  <c:v>-0.01</c:v>
                </c:pt>
                <c:pt idx="8717" formatCode="General">
                  <c:v>0.18</c:v>
                </c:pt>
                <c:pt idx="8718" formatCode="General">
                  <c:v>0.31</c:v>
                </c:pt>
                <c:pt idx="8719" formatCode="General">
                  <c:v>0.33</c:v>
                </c:pt>
                <c:pt idx="8720" formatCode="General">
                  <c:v>0.4</c:v>
                </c:pt>
                <c:pt idx="8721" formatCode="General">
                  <c:v>0.61</c:v>
                </c:pt>
                <c:pt idx="8722" formatCode="General">
                  <c:v>0.73</c:v>
                </c:pt>
                <c:pt idx="8723" formatCode="General">
                  <c:v>0.85</c:v>
                </c:pt>
                <c:pt idx="8724" formatCode="General">
                  <c:v>0.81</c:v>
                </c:pt>
                <c:pt idx="8725" formatCode="General">
                  <c:v>0.8</c:v>
                </c:pt>
                <c:pt idx="8726" formatCode="General">
                  <c:v>0.79</c:v>
                </c:pt>
                <c:pt idx="8727" formatCode="General">
                  <c:v>0.49</c:v>
                </c:pt>
                <c:pt idx="8728" formatCode="General">
                  <c:v>0.51</c:v>
                </c:pt>
                <c:pt idx="8729" formatCode="General">
                  <c:v>0.59</c:v>
                </c:pt>
                <c:pt idx="8730" formatCode="General">
                  <c:v>0.76</c:v>
                </c:pt>
                <c:pt idx="8731" formatCode="General">
                  <c:v>0.82</c:v>
                </c:pt>
                <c:pt idx="8732" formatCode="General">
                  <c:v>0.89</c:v>
                </c:pt>
                <c:pt idx="8733" formatCode="General">
                  <c:v>0.87</c:v>
                </c:pt>
                <c:pt idx="8734" formatCode="General">
                  <c:v>0.68</c:v>
                </c:pt>
                <c:pt idx="8735" formatCode="General">
                  <c:v>0.6</c:v>
                </c:pt>
                <c:pt idx="8736" formatCode="General">
                  <c:v>0.49</c:v>
                </c:pt>
                <c:pt idx="8737" formatCode="General">
                  <c:v>0.51</c:v>
                </c:pt>
                <c:pt idx="8738" formatCode="General">
                  <c:v>0.61</c:v>
                </c:pt>
                <c:pt idx="8739" formatCode="General">
                  <c:v>0.76</c:v>
                </c:pt>
                <c:pt idx="8740" formatCode="General">
                  <c:v>0.82</c:v>
                </c:pt>
                <c:pt idx="8741" formatCode="General">
                  <c:v>0.77</c:v>
                </c:pt>
                <c:pt idx="8742" formatCode="General">
                  <c:v>0.75</c:v>
                </c:pt>
                <c:pt idx="8743" formatCode="General">
                  <c:v>0.68</c:v>
                </c:pt>
                <c:pt idx="8744" formatCode="General">
                  <c:v>0.83</c:v>
                </c:pt>
                <c:pt idx="8745" formatCode="General">
                  <c:v>0.79</c:v>
                </c:pt>
                <c:pt idx="8746" formatCode="General">
                  <c:v>0.85</c:v>
                </c:pt>
                <c:pt idx="8747" formatCode="General">
                  <c:v>1.03</c:v>
                </c:pt>
                <c:pt idx="8748" formatCode="General">
                  <c:v>1.05</c:v>
                </c:pt>
                <c:pt idx="8749" formatCode="General">
                  <c:v>1.26</c:v>
                </c:pt>
                <c:pt idx="8750" formatCode="General">
                  <c:v>1.1399999999999999</c:v>
                </c:pt>
                <c:pt idx="8751" formatCode="General">
                  <c:v>1.27</c:v>
                </c:pt>
                <c:pt idx="8752" formatCode="General">
                  <c:v>1.31</c:v>
                </c:pt>
                <c:pt idx="8753" formatCode="General">
                  <c:v>1.54</c:v>
                </c:pt>
                <c:pt idx="8754" formatCode="General">
                  <c:v>1.61</c:v>
                </c:pt>
                <c:pt idx="8755" formatCode="General">
                  <c:v>1.88</c:v>
                </c:pt>
                <c:pt idx="8756" formatCode="General">
                  <c:v>1.82</c:v>
                </c:pt>
                <c:pt idx="8757" formatCode="General">
                  <c:v>1.72</c:v>
                </c:pt>
                <c:pt idx="8758" formatCode="General">
                  <c:v>1.87</c:v>
                </c:pt>
                <c:pt idx="8759" formatCode="General">
                  <c:v>2.21</c:v>
                </c:pt>
                <c:pt idx="8760" formatCode="General">
                  <c:v>1.87</c:v>
                </c:pt>
                <c:pt idx="8761" formatCode="General">
                  <c:v>1.74</c:v>
                </c:pt>
                <c:pt idx="8762" formatCode="General">
                  <c:v>1.67</c:v>
                </c:pt>
                <c:pt idx="8763" formatCode="General">
                  <c:v>1.48</c:v>
                </c:pt>
                <c:pt idx="8764" formatCode="General">
                  <c:v>1.28</c:v>
                </c:pt>
                <c:pt idx="8765" formatCode="General">
                  <c:v>1.2</c:v>
                </c:pt>
                <c:pt idx="8766" formatCode="General">
                  <c:v>0.94</c:v>
                </c:pt>
                <c:pt idx="8767" formatCode="General">
                  <c:v>1.1499999999999999</c:v>
                </c:pt>
                <c:pt idx="8768" formatCode="General">
                  <c:v>1.08</c:v>
                </c:pt>
                <c:pt idx="8769" formatCode="General">
                  <c:v>1.1100000000000001</c:v>
                </c:pt>
                <c:pt idx="8770" formatCode="General">
                  <c:v>1.06</c:v>
                </c:pt>
                <c:pt idx="8771" formatCode="General">
                  <c:v>1</c:v>
                </c:pt>
                <c:pt idx="8772" formatCode="General">
                  <c:v>1.1200000000000001</c:v>
                </c:pt>
                <c:pt idx="8773" formatCode="General">
                  <c:v>1.17</c:v>
                </c:pt>
                <c:pt idx="8774" formatCode="General">
                  <c:v>1.06</c:v>
                </c:pt>
                <c:pt idx="8775" formatCode="General">
                  <c:v>1.08</c:v>
                </c:pt>
                <c:pt idx="8776" formatCode="General">
                  <c:v>0.95</c:v>
                </c:pt>
                <c:pt idx="8777" formatCode="General">
                  <c:v>1.05</c:v>
                </c:pt>
                <c:pt idx="8778" formatCode="General">
                  <c:v>1.07</c:v>
                </c:pt>
                <c:pt idx="8779" formatCode="General">
                  <c:v>1.1399999999999999</c:v>
                </c:pt>
                <c:pt idx="8780" formatCode="General">
                  <c:v>0.92</c:v>
                </c:pt>
                <c:pt idx="8781" formatCode="General">
                  <c:v>0.94</c:v>
                </c:pt>
                <c:pt idx="8782" formatCode="General">
                  <c:v>0.97</c:v>
                </c:pt>
                <c:pt idx="8783" formatCode="General">
                  <c:v>1.1499999999999999</c:v>
                </c:pt>
                <c:pt idx="8784" formatCode="General">
                  <c:v>1.52</c:v>
                </c:pt>
                <c:pt idx="8785" formatCode="General">
                  <c:v>1.6</c:v>
                </c:pt>
                <c:pt idx="8786" formatCode="General">
                  <c:v>1.58</c:v>
                </c:pt>
                <c:pt idx="8787" formatCode="General">
                  <c:v>1.51</c:v>
                </c:pt>
                <c:pt idx="8788" formatCode="General">
                  <c:v>1.44</c:v>
                </c:pt>
                <c:pt idx="8789" formatCode="General">
                  <c:v>1.41</c:v>
                </c:pt>
                <c:pt idx="8790" formatCode="General">
                  <c:v>1.42</c:v>
                </c:pt>
                <c:pt idx="8791" formatCode="General">
                  <c:v>1.43</c:v>
                </c:pt>
                <c:pt idx="8792" formatCode="General">
                  <c:v>1.27</c:v>
                </c:pt>
                <c:pt idx="8793" formatCode="General">
                  <c:v>1.25</c:v>
                </c:pt>
                <c:pt idx="8794" formatCode="General">
                  <c:v>1.18</c:v>
                </c:pt>
                <c:pt idx="8795" formatCode="General">
                  <c:v>1.1599999999999999</c:v>
                </c:pt>
                <c:pt idx="8796" formatCode="General">
                  <c:v>1.06</c:v>
                </c:pt>
                <c:pt idx="8797" formatCode="General">
                  <c:v>0.89</c:v>
                </c:pt>
                <c:pt idx="8798" formatCode="General">
                  <c:v>0.68</c:v>
                </c:pt>
                <c:pt idx="8799" formatCode="General">
                  <c:v>0.65</c:v>
                </c:pt>
                <c:pt idx="8800" formatCode="General">
                  <c:v>0.52</c:v>
                </c:pt>
                <c:pt idx="8801" formatCode="General">
                  <c:v>0.45</c:v>
                </c:pt>
                <c:pt idx="8802" formatCode="General">
                  <c:v>0.16</c:v>
                </c:pt>
                <c:pt idx="8803" formatCode="General">
                  <c:v>0.14000000000000001</c:v>
                </c:pt>
                <c:pt idx="8804" formatCode="General">
                  <c:v>-0.21</c:v>
                </c:pt>
                <c:pt idx="8805" formatCode="General">
                  <c:v>-0.68</c:v>
                </c:pt>
                <c:pt idx="8806" formatCode="General">
                  <c:v>-0.71</c:v>
                </c:pt>
                <c:pt idx="8807" formatCode="General">
                  <c:v>-0.56000000000000005</c:v>
                </c:pt>
                <c:pt idx="8808" formatCode="General">
                  <c:v>-0.78</c:v>
                </c:pt>
                <c:pt idx="8809" formatCode="General">
                  <c:v>-1.1499999999999999</c:v>
                </c:pt>
                <c:pt idx="8810" formatCode="General">
                  <c:v>-1.1100000000000001</c:v>
                </c:pt>
                <c:pt idx="8811" formatCode="General">
                  <c:v>-1.47</c:v>
                </c:pt>
                <c:pt idx="8812" formatCode="General">
                  <c:v>-1.4</c:v>
                </c:pt>
                <c:pt idx="8813" formatCode="General">
                  <c:v>-1.54</c:v>
                </c:pt>
                <c:pt idx="8814" formatCode="General">
                  <c:v>-1.99</c:v>
                </c:pt>
                <c:pt idx="8815" formatCode="General">
                  <c:v>-2.15</c:v>
                </c:pt>
                <c:pt idx="8816" formatCode="General">
                  <c:v>-1.83</c:v>
                </c:pt>
                <c:pt idx="8817" formatCode="General">
                  <c:v>-1.67</c:v>
                </c:pt>
                <c:pt idx="8818" formatCode="General">
                  <c:v>-1.6</c:v>
                </c:pt>
                <c:pt idx="8819" formatCode="General">
                  <c:v>-1.36</c:v>
                </c:pt>
                <c:pt idx="8820" formatCode="General">
                  <c:v>-1.36</c:v>
                </c:pt>
                <c:pt idx="8821" formatCode="General">
                  <c:v>-1.25</c:v>
                </c:pt>
                <c:pt idx="8822" formatCode="General">
                  <c:v>-1.41</c:v>
                </c:pt>
                <c:pt idx="8823" formatCode="General">
                  <c:v>-1.19</c:v>
                </c:pt>
                <c:pt idx="8824" formatCode="General">
                  <c:v>-1.1100000000000001</c:v>
                </c:pt>
                <c:pt idx="8825" formatCode="General">
                  <c:v>-0.94</c:v>
                </c:pt>
                <c:pt idx="8826" formatCode="General">
                  <c:v>-0.43</c:v>
                </c:pt>
                <c:pt idx="8827" formatCode="General">
                  <c:v>-0.52</c:v>
                </c:pt>
                <c:pt idx="8828" formatCode="General">
                  <c:v>-0.51</c:v>
                </c:pt>
                <c:pt idx="8829" formatCode="General">
                  <c:v>-0.47</c:v>
                </c:pt>
                <c:pt idx="8830" formatCode="General">
                  <c:v>-0.63</c:v>
                </c:pt>
                <c:pt idx="8831" formatCode="General">
                  <c:v>-0.69</c:v>
                </c:pt>
                <c:pt idx="8832" formatCode="General">
                  <c:v>-0.62</c:v>
                </c:pt>
                <c:pt idx="8833" formatCode="General">
                  <c:v>-0.56999999999999995</c:v>
                </c:pt>
                <c:pt idx="8834" formatCode="General">
                  <c:v>-0.65</c:v>
                </c:pt>
                <c:pt idx="8835" formatCode="General">
                  <c:v>-0.66</c:v>
                </c:pt>
                <c:pt idx="8836" formatCode="General">
                  <c:v>-0.63</c:v>
                </c:pt>
                <c:pt idx="8837" formatCode="General">
                  <c:v>-0.75</c:v>
                </c:pt>
                <c:pt idx="8838" formatCode="General">
                  <c:v>-0.52</c:v>
                </c:pt>
                <c:pt idx="8839" formatCode="General">
                  <c:v>-0.44</c:v>
                </c:pt>
                <c:pt idx="8840" formatCode="General">
                  <c:v>-0.53</c:v>
                </c:pt>
                <c:pt idx="8841" formatCode="General">
                  <c:v>-0.25</c:v>
                </c:pt>
                <c:pt idx="8842" formatCode="General">
                  <c:v>-0.3</c:v>
                </c:pt>
                <c:pt idx="8843" formatCode="General">
                  <c:v>-0.3</c:v>
                </c:pt>
                <c:pt idx="8844" formatCode="General">
                  <c:v>-0.38</c:v>
                </c:pt>
                <c:pt idx="8845" formatCode="General">
                  <c:v>-0.48</c:v>
                </c:pt>
                <c:pt idx="8846" formatCode="General">
                  <c:v>-0.62</c:v>
                </c:pt>
                <c:pt idx="8847" formatCode="General">
                  <c:v>-0.81</c:v>
                </c:pt>
                <c:pt idx="8848" formatCode="General">
                  <c:v>-0.84</c:v>
                </c:pt>
                <c:pt idx="8849" formatCode="General">
                  <c:v>-0.79</c:v>
                </c:pt>
                <c:pt idx="8850" formatCode="General">
                  <c:v>-0.96</c:v>
                </c:pt>
                <c:pt idx="8851" formatCode="General">
                  <c:v>-0.83</c:v>
                </c:pt>
                <c:pt idx="8852" formatCode="General">
                  <c:v>-1.08</c:v>
                </c:pt>
                <c:pt idx="8853" formatCode="General">
                  <c:v>-1.48</c:v>
                </c:pt>
                <c:pt idx="8854" formatCode="General">
                  <c:v>-1.72</c:v>
                </c:pt>
                <c:pt idx="8855" formatCode="General">
                  <c:v>-1.86</c:v>
                </c:pt>
                <c:pt idx="8856" formatCode="General">
                  <c:v>-2.23</c:v>
                </c:pt>
                <c:pt idx="8857" formatCode="General">
                  <c:v>-2.72</c:v>
                </c:pt>
                <c:pt idx="8858" formatCode="General">
                  <c:v>-2.9</c:v>
                </c:pt>
                <c:pt idx="8859" formatCode="General">
                  <c:v>-2.76</c:v>
                </c:pt>
                <c:pt idx="8860" formatCode="General">
                  <c:v>-2.37</c:v>
                </c:pt>
                <c:pt idx="8861" formatCode="General">
                  <c:v>-2.2000000000000002</c:v>
                </c:pt>
                <c:pt idx="8862" formatCode="General">
                  <c:v>-2.1</c:v>
                </c:pt>
                <c:pt idx="8863" formatCode="General">
                  <c:v>-1.95</c:v>
                </c:pt>
                <c:pt idx="8864" formatCode="General">
                  <c:v>-1.89</c:v>
                </c:pt>
                <c:pt idx="8865" formatCode="General">
                  <c:v>-1.9</c:v>
                </c:pt>
                <c:pt idx="8866" formatCode="General">
                  <c:v>-1.93</c:v>
                </c:pt>
                <c:pt idx="8867" formatCode="General">
                  <c:v>-2.02</c:v>
                </c:pt>
                <c:pt idx="8868" formatCode="General">
                  <c:v>-2.17</c:v>
                </c:pt>
                <c:pt idx="8869" formatCode="General">
                  <c:v>-2.1800000000000002</c:v>
                </c:pt>
                <c:pt idx="8870" formatCode="General">
                  <c:v>-2.17</c:v>
                </c:pt>
                <c:pt idx="8871" formatCode="General">
                  <c:v>-2.29</c:v>
                </c:pt>
                <c:pt idx="8872" formatCode="General">
                  <c:v>-2.66</c:v>
                </c:pt>
                <c:pt idx="8873" formatCode="General">
                  <c:v>-2.84</c:v>
                </c:pt>
                <c:pt idx="8874" formatCode="General">
                  <c:v>-2.83</c:v>
                </c:pt>
                <c:pt idx="8875" formatCode="General">
                  <c:v>-2.4500000000000002</c:v>
                </c:pt>
                <c:pt idx="8876" formatCode="General">
                  <c:v>-2.59</c:v>
                </c:pt>
                <c:pt idx="8877" formatCode="General">
                  <c:v>-2.71</c:v>
                </c:pt>
                <c:pt idx="8878" formatCode="General">
                  <c:v>-2.62</c:v>
                </c:pt>
                <c:pt idx="8879" formatCode="General">
                  <c:v>-2.8</c:v>
                </c:pt>
                <c:pt idx="8880" formatCode="General">
                  <c:v>-2.65</c:v>
                </c:pt>
                <c:pt idx="8881" formatCode="General">
                  <c:v>-2.67</c:v>
                </c:pt>
                <c:pt idx="8882" formatCode="General">
                  <c:v>-2.57</c:v>
                </c:pt>
                <c:pt idx="8883" formatCode="General">
                  <c:v>-2.4300000000000002</c:v>
                </c:pt>
                <c:pt idx="8884" formatCode="General">
                  <c:v>-2.2000000000000002</c:v>
                </c:pt>
                <c:pt idx="8885" formatCode="General">
                  <c:v>-1.96</c:v>
                </c:pt>
                <c:pt idx="8886" formatCode="General">
                  <c:v>-1.81</c:v>
                </c:pt>
                <c:pt idx="8887" formatCode="General">
                  <c:v>-1.79</c:v>
                </c:pt>
                <c:pt idx="8888" formatCode="General">
                  <c:v>-1.65</c:v>
                </c:pt>
                <c:pt idx="8889" formatCode="General">
                  <c:v>-1.76</c:v>
                </c:pt>
                <c:pt idx="8890" formatCode="General">
                  <c:v>-1.82</c:v>
                </c:pt>
                <c:pt idx="8891" formatCode="General">
                  <c:v>-1.93</c:v>
                </c:pt>
                <c:pt idx="8892" formatCode="General">
                  <c:v>-1.91</c:v>
                </c:pt>
                <c:pt idx="8893" formatCode="General">
                  <c:v>-1.6</c:v>
                </c:pt>
                <c:pt idx="8894" formatCode="General">
                  <c:v>-1.5</c:v>
                </c:pt>
                <c:pt idx="8895" formatCode="General">
                  <c:v>-1.48</c:v>
                </c:pt>
                <c:pt idx="8896" formatCode="General">
                  <c:v>-1.32</c:v>
                </c:pt>
                <c:pt idx="8897" formatCode="General">
                  <c:v>-1.35</c:v>
                </c:pt>
                <c:pt idx="8898" formatCode="General">
                  <c:v>-1.29</c:v>
                </c:pt>
                <c:pt idx="8899" formatCode="General">
                  <c:v>-1.36</c:v>
                </c:pt>
                <c:pt idx="8900" formatCode="General">
                  <c:v>-1.03</c:v>
                </c:pt>
                <c:pt idx="8901" formatCode="General">
                  <c:v>-0.77</c:v>
                </c:pt>
                <c:pt idx="8902" formatCode="General">
                  <c:v>-0.76</c:v>
                </c:pt>
                <c:pt idx="8903" formatCode="General">
                  <c:v>-0.66</c:v>
                </c:pt>
                <c:pt idx="8904" formatCode="General">
                  <c:v>-0.51</c:v>
                </c:pt>
                <c:pt idx="8905" formatCode="General">
                  <c:v>-0.47</c:v>
                </c:pt>
                <c:pt idx="8906" formatCode="General">
                  <c:v>-0.5</c:v>
                </c:pt>
                <c:pt idx="8907" formatCode="General">
                  <c:v>-0.51</c:v>
                </c:pt>
                <c:pt idx="8908" formatCode="General">
                  <c:v>-0.52</c:v>
                </c:pt>
                <c:pt idx="8909" formatCode="General">
                  <c:v>-0.65</c:v>
                </c:pt>
                <c:pt idx="8910" formatCode="General">
                  <c:v>-0.59</c:v>
                </c:pt>
                <c:pt idx="8911" formatCode="General">
                  <c:v>-0.6</c:v>
                </c:pt>
                <c:pt idx="8912" formatCode="General">
                  <c:v>-0.62</c:v>
                </c:pt>
                <c:pt idx="8913" formatCode="General">
                  <c:v>-0.68</c:v>
                </c:pt>
                <c:pt idx="8914" formatCode="General">
                  <c:v>-0.78</c:v>
                </c:pt>
                <c:pt idx="8915" formatCode="General">
                  <c:v>-0.68</c:v>
                </c:pt>
                <c:pt idx="8916" formatCode="General">
                  <c:v>-0.55000000000000004</c:v>
                </c:pt>
                <c:pt idx="8917" formatCode="General">
                  <c:v>-0.72</c:v>
                </c:pt>
                <c:pt idx="8918" formatCode="General">
                  <c:v>-1.03</c:v>
                </c:pt>
                <c:pt idx="8919" formatCode="General">
                  <c:v>-0.83</c:v>
                </c:pt>
                <c:pt idx="8920" formatCode="General">
                  <c:v>-0.78</c:v>
                </c:pt>
                <c:pt idx="8921" formatCode="General">
                  <c:v>-0.87</c:v>
                </c:pt>
                <c:pt idx="8922" formatCode="General">
                  <c:v>-0.73</c:v>
                </c:pt>
                <c:pt idx="8923" formatCode="General">
                  <c:v>-0.69</c:v>
                </c:pt>
                <c:pt idx="8924" formatCode="General">
                  <c:v>-0.75</c:v>
                </c:pt>
                <c:pt idx="8925" formatCode="General">
                  <c:v>-0.63</c:v>
                </c:pt>
                <c:pt idx="8926" formatCode="General">
                  <c:v>-0.4</c:v>
                </c:pt>
                <c:pt idx="8927" formatCode="General">
                  <c:v>-0.38</c:v>
                </c:pt>
                <c:pt idx="8928" formatCode="General">
                  <c:v>-0.25</c:v>
                </c:pt>
                <c:pt idx="8929" formatCode="General">
                  <c:v>-0.18</c:v>
                </c:pt>
                <c:pt idx="8930" formatCode="General">
                  <c:v>-0.3</c:v>
                </c:pt>
                <c:pt idx="8931" formatCode="General">
                  <c:v>-0.3</c:v>
                </c:pt>
                <c:pt idx="8932" formatCode="General">
                  <c:v>-7.0000000000000007E-2</c:v>
                </c:pt>
                <c:pt idx="8933" formatCode="General">
                  <c:v>-0.09</c:v>
                </c:pt>
                <c:pt idx="8934" formatCode="General">
                  <c:v>0.12</c:v>
                </c:pt>
                <c:pt idx="8935" formatCode="General">
                  <c:v>0.39</c:v>
                </c:pt>
                <c:pt idx="8936" formatCode="General">
                  <c:v>0.52</c:v>
                </c:pt>
                <c:pt idx="8937" formatCode="General">
                  <c:v>0.72</c:v>
                </c:pt>
                <c:pt idx="8938" formatCode="General">
                  <c:v>1.02</c:v>
                </c:pt>
                <c:pt idx="8939" formatCode="General">
                  <c:v>1.0900000000000001</c:v>
                </c:pt>
                <c:pt idx="8940" formatCode="General">
                  <c:v>1.35</c:v>
                </c:pt>
                <c:pt idx="8941" formatCode="General">
                  <c:v>1.49</c:v>
                </c:pt>
                <c:pt idx="8942" formatCode="General">
                  <c:v>1.57</c:v>
                </c:pt>
                <c:pt idx="8943" formatCode="General">
                  <c:v>1.49</c:v>
                </c:pt>
                <c:pt idx="8944" formatCode="General">
                  <c:v>1.57</c:v>
                </c:pt>
                <c:pt idx="8945" formatCode="General">
                  <c:v>1.57</c:v>
                </c:pt>
                <c:pt idx="8946" formatCode="General">
                  <c:v>1.19</c:v>
                </c:pt>
                <c:pt idx="8947" formatCode="General">
                  <c:v>1.23</c:v>
                </c:pt>
                <c:pt idx="8948" formatCode="General">
                  <c:v>1.42</c:v>
                </c:pt>
                <c:pt idx="8949" formatCode="General">
                  <c:v>1.49</c:v>
                </c:pt>
                <c:pt idx="8950" formatCode="General">
                  <c:v>1.52</c:v>
                </c:pt>
                <c:pt idx="8951" formatCode="General">
                  <c:v>1.63</c:v>
                </c:pt>
                <c:pt idx="8952" formatCode="General">
                  <c:v>1.78</c:v>
                </c:pt>
                <c:pt idx="8953" formatCode="General">
                  <c:v>1.68</c:v>
                </c:pt>
                <c:pt idx="8954" formatCode="General">
                  <c:v>1.43</c:v>
                </c:pt>
                <c:pt idx="8955" formatCode="General">
                  <c:v>1.36</c:v>
                </c:pt>
                <c:pt idx="8956" formatCode="General">
                  <c:v>1.3</c:v>
                </c:pt>
                <c:pt idx="8957" formatCode="General">
                  <c:v>1.38</c:v>
                </c:pt>
                <c:pt idx="8958" formatCode="General">
                  <c:v>1.32</c:v>
                </c:pt>
                <c:pt idx="8959" formatCode="General">
                  <c:v>1.3</c:v>
                </c:pt>
                <c:pt idx="8960" formatCode="General">
                  <c:v>1.1499999999999999</c:v>
                </c:pt>
                <c:pt idx="8961" formatCode="General">
                  <c:v>1.34</c:v>
                </c:pt>
                <c:pt idx="8962" formatCode="General">
                  <c:v>1.36</c:v>
                </c:pt>
                <c:pt idx="8963" formatCode="General">
                  <c:v>1.23</c:v>
                </c:pt>
                <c:pt idx="8964" formatCode="General">
                  <c:v>1.33</c:v>
                </c:pt>
                <c:pt idx="8965" formatCode="General">
                  <c:v>1.32</c:v>
                </c:pt>
                <c:pt idx="8966" formatCode="General">
                  <c:v>1.33</c:v>
                </c:pt>
                <c:pt idx="8967" formatCode="General">
                  <c:v>1.3</c:v>
                </c:pt>
                <c:pt idx="8968" formatCode="General">
                  <c:v>1.41</c:v>
                </c:pt>
                <c:pt idx="8969" formatCode="General">
                  <c:v>1.38</c:v>
                </c:pt>
                <c:pt idx="8970" formatCode="General">
                  <c:v>1.38</c:v>
                </c:pt>
                <c:pt idx="8971" formatCode="General">
                  <c:v>1.33</c:v>
                </c:pt>
                <c:pt idx="8972" formatCode="General">
                  <c:v>1.24</c:v>
                </c:pt>
                <c:pt idx="8973" formatCode="General">
                  <c:v>0.93</c:v>
                </c:pt>
                <c:pt idx="8974" formatCode="General">
                  <c:v>1.02</c:v>
                </c:pt>
                <c:pt idx="8975" formatCode="General">
                  <c:v>0.96</c:v>
                </c:pt>
                <c:pt idx="8976" formatCode="General">
                  <c:v>0.75</c:v>
                </c:pt>
                <c:pt idx="8977" formatCode="General">
                  <c:v>0.87</c:v>
                </c:pt>
                <c:pt idx="8978" formatCode="General">
                  <c:v>1.1399999999999999</c:v>
                </c:pt>
                <c:pt idx="8979" formatCode="General">
                  <c:v>1.32</c:v>
                </c:pt>
                <c:pt idx="8980" formatCode="General">
                  <c:v>1.25</c:v>
                </c:pt>
                <c:pt idx="8981" formatCode="General">
                  <c:v>1.1399999999999999</c:v>
                </c:pt>
                <c:pt idx="8982" formatCode="General">
                  <c:v>1.01</c:v>
                </c:pt>
                <c:pt idx="8983" formatCode="General">
                  <c:v>1.0900000000000001</c:v>
                </c:pt>
                <c:pt idx="8984" formatCode="General">
                  <c:v>1.49</c:v>
                </c:pt>
                <c:pt idx="8985" formatCode="General">
                  <c:v>1.52</c:v>
                </c:pt>
                <c:pt idx="8986" formatCode="General">
                  <c:v>1.44</c:v>
                </c:pt>
                <c:pt idx="8987" formatCode="General">
                  <c:v>1.24</c:v>
                </c:pt>
                <c:pt idx="8988" formatCode="General">
                  <c:v>1.3</c:v>
                </c:pt>
                <c:pt idx="8989" formatCode="General">
                  <c:v>1.18</c:v>
                </c:pt>
                <c:pt idx="8990" formatCode="General">
                  <c:v>1.38</c:v>
                </c:pt>
                <c:pt idx="8991" formatCode="General">
                  <c:v>1.38</c:v>
                </c:pt>
                <c:pt idx="8992" formatCode="General">
                  <c:v>2.0499999999999998</c:v>
                </c:pt>
                <c:pt idx="8993" formatCode="General">
                  <c:v>2.27</c:v>
                </c:pt>
                <c:pt idx="8994" formatCode="General">
                  <c:v>2.29</c:v>
                </c:pt>
                <c:pt idx="8995" formatCode="General">
                  <c:v>2.2599999999999998</c:v>
                </c:pt>
                <c:pt idx="8996" formatCode="General">
                  <c:v>2.39</c:v>
                </c:pt>
                <c:pt idx="8997" formatCode="General">
                  <c:v>1.74</c:v>
                </c:pt>
                <c:pt idx="8998" formatCode="General">
                  <c:v>1.69</c:v>
                </c:pt>
                <c:pt idx="8999" formatCode="General">
                  <c:v>1.88</c:v>
                </c:pt>
                <c:pt idx="9000" formatCode="General">
                  <c:v>1.85</c:v>
                </c:pt>
                <c:pt idx="9001" formatCode="General">
                  <c:v>1.73</c:v>
                </c:pt>
                <c:pt idx="9002" formatCode="General">
                  <c:v>1.28</c:v>
                </c:pt>
                <c:pt idx="9003" formatCode="General">
                  <c:v>0.88</c:v>
                </c:pt>
                <c:pt idx="9004" formatCode="General">
                  <c:v>0.89</c:v>
                </c:pt>
                <c:pt idx="9005" formatCode="General">
                  <c:v>1.33</c:v>
                </c:pt>
                <c:pt idx="9006" formatCode="General">
                  <c:v>1.83</c:v>
                </c:pt>
                <c:pt idx="9007" formatCode="General">
                  <c:v>2.06</c:v>
                </c:pt>
                <c:pt idx="9008" formatCode="General">
                  <c:v>2.16</c:v>
                </c:pt>
                <c:pt idx="9009" formatCode="General">
                  <c:v>2.13</c:v>
                </c:pt>
                <c:pt idx="9010" formatCode="General">
                  <c:v>2.3199999999999998</c:v>
                </c:pt>
                <c:pt idx="9011" formatCode="General">
                  <c:v>2.2000000000000002</c:v>
                </c:pt>
                <c:pt idx="9012" formatCode="General">
                  <c:v>2.16</c:v>
                </c:pt>
                <c:pt idx="9013" formatCode="General">
                  <c:v>2.0299999999999998</c:v>
                </c:pt>
                <c:pt idx="9014" formatCode="General">
                  <c:v>1.76</c:v>
                </c:pt>
                <c:pt idx="9015" formatCode="General">
                  <c:v>1.55</c:v>
                </c:pt>
                <c:pt idx="9016" formatCode="General">
                  <c:v>1.27</c:v>
                </c:pt>
                <c:pt idx="9017" formatCode="General">
                  <c:v>0.82</c:v>
                </c:pt>
                <c:pt idx="9018" formatCode="General">
                  <c:v>0.83</c:v>
                </c:pt>
                <c:pt idx="9019" formatCode="General">
                  <c:v>0.96</c:v>
                </c:pt>
                <c:pt idx="9020" formatCode="General">
                  <c:v>0.86</c:v>
                </c:pt>
                <c:pt idx="9021" formatCode="General">
                  <c:v>0.88</c:v>
                </c:pt>
                <c:pt idx="9022" formatCode="General">
                  <c:v>0.75</c:v>
                </c:pt>
                <c:pt idx="9023" formatCode="General">
                  <c:v>0.67</c:v>
                </c:pt>
                <c:pt idx="9024" formatCode="General">
                  <c:v>0.78</c:v>
                </c:pt>
                <c:pt idx="9025" formatCode="General">
                  <c:v>0.57999999999999996</c:v>
                </c:pt>
                <c:pt idx="9026" formatCode="General">
                  <c:v>0.41</c:v>
                </c:pt>
                <c:pt idx="9027" formatCode="General">
                  <c:v>0.54</c:v>
                </c:pt>
                <c:pt idx="9028" formatCode="General">
                  <c:v>0.17</c:v>
                </c:pt>
                <c:pt idx="9029" formatCode="General">
                  <c:v>-0.33</c:v>
                </c:pt>
                <c:pt idx="9030" formatCode="General">
                  <c:v>-0.22</c:v>
                </c:pt>
                <c:pt idx="9031" formatCode="General">
                  <c:v>-0.37</c:v>
                </c:pt>
                <c:pt idx="9032" formatCode="General">
                  <c:v>-0.53</c:v>
                </c:pt>
                <c:pt idx="9033" formatCode="General">
                  <c:v>-0.63</c:v>
                </c:pt>
                <c:pt idx="9034" formatCode="General">
                  <c:v>-0.98</c:v>
                </c:pt>
                <c:pt idx="9035" formatCode="General">
                  <c:v>-1.26</c:v>
                </c:pt>
                <c:pt idx="9036" formatCode="General">
                  <c:v>-1.7</c:v>
                </c:pt>
                <c:pt idx="9037" formatCode="General">
                  <c:v>-2.5099999999999998</c:v>
                </c:pt>
                <c:pt idx="9038" formatCode="General">
                  <c:v>-1.89</c:v>
                </c:pt>
                <c:pt idx="9039" formatCode="General">
                  <c:v>-2.02</c:v>
                </c:pt>
                <c:pt idx="9040" formatCode="General">
                  <c:v>-1.53</c:v>
                </c:pt>
                <c:pt idx="9041" formatCode="General">
                  <c:v>-1.43</c:v>
                </c:pt>
                <c:pt idx="9042" formatCode="General">
                  <c:v>-1.48</c:v>
                </c:pt>
                <c:pt idx="9043" formatCode="General">
                  <c:v>-1.9</c:v>
                </c:pt>
                <c:pt idx="9044" formatCode="General">
                  <c:v>-1.93</c:v>
                </c:pt>
                <c:pt idx="9045" formatCode="General">
                  <c:v>-1.69</c:v>
                </c:pt>
                <c:pt idx="9046" formatCode="General">
                  <c:v>-2.09</c:v>
                </c:pt>
                <c:pt idx="9047" formatCode="General">
                  <c:v>-2.12</c:v>
                </c:pt>
                <c:pt idx="9048" formatCode="General">
                  <c:v>-2.04</c:v>
                </c:pt>
                <c:pt idx="9049" formatCode="General">
                  <c:v>-1.7</c:v>
                </c:pt>
                <c:pt idx="9050" formatCode="General">
                  <c:v>-1.88</c:v>
                </c:pt>
                <c:pt idx="9051" formatCode="General">
                  <c:v>-2.0099999999999998</c:v>
                </c:pt>
                <c:pt idx="9052" formatCode="General">
                  <c:v>-2.0499999999999998</c:v>
                </c:pt>
                <c:pt idx="9053" formatCode="General">
                  <c:v>-1.9</c:v>
                </c:pt>
                <c:pt idx="9054" formatCode="General">
                  <c:v>-1.67</c:v>
                </c:pt>
                <c:pt idx="9055" formatCode="General">
                  <c:v>-1.69</c:v>
                </c:pt>
                <c:pt idx="9056" formatCode="General">
                  <c:v>-2.06</c:v>
                </c:pt>
                <c:pt idx="9057" formatCode="General">
                  <c:v>-2.09</c:v>
                </c:pt>
                <c:pt idx="9058" formatCode="General">
                  <c:v>-2.54</c:v>
                </c:pt>
                <c:pt idx="9059" formatCode="General">
                  <c:v>-2.65</c:v>
                </c:pt>
                <c:pt idx="9060" formatCode="General">
                  <c:v>-2.99</c:v>
                </c:pt>
                <c:pt idx="9061" formatCode="General">
                  <c:v>-2.62</c:v>
                </c:pt>
                <c:pt idx="9062" formatCode="General">
                  <c:v>-3</c:v>
                </c:pt>
                <c:pt idx="9063" formatCode="General">
                  <c:v>-3.21</c:v>
                </c:pt>
                <c:pt idx="9064" formatCode="General">
                  <c:v>-2.93</c:v>
                </c:pt>
                <c:pt idx="9065" formatCode="General">
                  <c:v>-2.96</c:v>
                </c:pt>
                <c:pt idx="9066" formatCode="General">
                  <c:v>-2.98</c:v>
                </c:pt>
                <c:pt idx="9067" formatCode="General">
                  <c:v>-2.5299999999999998</c:v>
                </c:pt>
                <c:pt idx="9068" formatCode="General">
                  <c:v>-2.38</c:v>
                </c:pt>
                <c:pt idx="9069" formatCode="General">
                  <c:v>-2.2000000000000002</c:v>
                </c:pt>
                <c:pt idx="9070" formatCode="General">
                  <c:v>-2.21</c:v>
                </c:pt>
                <c:pt idx="9071" formatCode="General">
                  <c:v>-2</c:v>
                </c:pt>
                <c:pt idx="9072" formatCode="General">
                  <c:v>-2.11</c:v>
                </c:pt>
                <c:pt idx="9073" formatCode="General">
                  <c:v>-2.35</c:v>
                </c:pt>
                <c:pt idx="9074" formatCode="General">
                  <c:v>-2.61</c:v>
                </c:pt>
                <c:pt idx="9075" formatCode="General">
                  <c:v>-2.39</c:v>
                </c:pt>
                <c:pt idx="9076" formatCode="General">
                  <c:v>-2.33</c:v>
                </c:pt>
                <c:pt idx="9077" formatCode="General">
                  <c:v>-2.37</c:v>
                </c:pt>
                <c:pt idx="9078" formatCode="General">
                  <c:v>-2.37</c:v>
                </c:pt>
                <c:pt idx="9079" formatCode="General">
                  <c:v>-2.4300000000000002</c:v>
                </c:pt>
                <c:pt idx="9080" formatCode="General">
                  <c:v>-2.2999999999999998</c:v>
                </c:pt>
                <c:pt idx="9081" formatCode="General">
                  <c:v>-2.06</c:v>
                </c:pt>
                <c:pt idx="9082" formatCode="General">
                  <c:v>-1.99</c:v>
                </c:pt>
                <c:pt idx="9083" formatCode="General">
                  <c:v>-2.21</c:v>
                </c:pt>
                <c:pt idx="9084" formatCode="General">
                  <c:v>-2</c:v>
                </c:pt>
                <c:pt idx="9085" formatCode="General">
                  <c:v>-2.06</c:v>
                </c:pt>
                <c:pt idx="9086" formatCode="General">
                  <c:v>-2.02</c:v>
                </c:pt>
                <c:pt idx="9087" formatCode="General">
                  <c:v>-1.98</c:v>
                </c:pt>
                <c:pt idx="9088" formatCode="General">
                  <c:v>-1.84</c:v>
                </c:pt>
                <c:pt idx="9089" formatCode="General">
                  <c:v>-1.82</c:v>
                </c:pt>
                <c:pt idx="9090" formatCode="General">
                  <c:v>-1.85</c:v>
                </c:pt>
                <c:pt idx="9091" formatCode="General">
                  <c:v>-1.82</c:v>
                </c:pt>
                <c:pt idx="9092" formatCode="General">
                  <c:v>-1.91</c:v>
                </c:pt>
                <c:pt idx="9093" formatCode="General">
                  <c:v>-1.95</c:v>
                </c:pt>
                <c:pt idx="9094" formatCode="General">
                  <c:v>-1.85</c:v>
                </c:pt>
                <c:pt idx="9095" formatCode="General">
                  <c:v>-2.0299999999999998</c:v>
                </c:pt>
                <c:pt idx="9096" formatCode="General">
                  <c:v>-2.1800000000000002</c:v>
                </c:pt>
                <c:pt idx="9097" formatCode="General">
                  <c:v>-2.21</c:v>
                </c:pt>
                <c:pt idx="9098" formatCode="General">
                  <c:v>-1.91</c:v>
                </c:pt>
                <c:pt idx="9099" formatCode="General">
                  <c:v>-1.93</c:v>
                </c:pt>
                <c:pt idx="9100" formatCode="General">
                  <c:v>-1.8</c:v>
                </c:pt>
                <c:pt idx="9101" formatCode="General">
                  <c:v>-1.71</c:v>
                </c:pt>
                <c:pt idx="9102" formatCode="General">
                  <c:v>-1.73</c:v>
                </c:pt>
                <c:pt idx="9103" formatCode="General">
                  <c:v>-1.88</c:v>
                </c:pt>
                <c:pt idx="9104" formatCode="General">
                  <c:v>-1.86</c:v>
                </c:pt>
                <c:pt idx="9105" formatCode="General">
                  <c:v>-1.77</c:v>
                </c:pt>
                <c:pt idx="9106" formatCode="General">
                  <c:v>-1.88</c:v>
                </c:pt>
                <c:pt idx="9107" formatCode="General">
                  <c:v>-1.96</c:v>
                </c:pt>
                <c:pt idx="9108" formatCode="General">
                  <c:v>-1.95</c:v>
                </c:pt>
                <c:pt idx="9109" formatCode="General">
                  <c:v>-1.95</c:v>
                </c:pt>
                <c:pt idx="9110" formatCode="General">
                  <c:v>-1.94</c:v>
                </c:pt>
                <c:pt idx="9111" formatCode="General">
                  <c:v>-2.06</c:v>
                </c:pt>
                <c:pt idx="9112" formatCode="General">
                  <c:v>-2.08</c:v>
                </c:pt>
                <c:pt idx="9113" formatCode="General">
                  <c:v>-2.33</c:v>
                </c:pt>
                <c:pt idx="9114" formatCode="General">
                  <c:v>-2.31</c:v>
                </c:pt>
                <c:pt idx="9115" formatCode="General">
                  <c:v>-2.4</c:v>
                </c:pt>
                <c:pt idx="9116" formatCode="General">
                  <c:v>-2.79</c:v>
                </c:pt>
                <c:pt idx="9117" formatCode="General">
                  <c:v>-2.95</c:v>
                </c:pt>
                <c:pt idx="9118" formatCode="General">
                  <c:v>-2.58</c:v>
                </c:pt>
                <c:pt idx="9119" formatCode="General">
                  <c:v>-2.42</c:v>
                </c:pt>
                <c:pt idx="9120" formatCode="General">
                  <c:v>-2.2400000000000002</c:v>
                </c:pt>
                <c:pt idx="9121" formatCode="General">
                  <c:v>-2.5</c:v>
                </c:pt>
                <c:pt idx="9122" formatCode="General">
                  <c:v>-2.59</c:v>
                </c:pt>
                <c:pt idx="9123" formatCode="General">
                  <c:v>-2.5099999999999998</c:v>
                </c:pt>
                <c:pt idx="9124" formatCode="General">
                  <c:v>-2.17</c:v>
                </c:pt>
                <c:pt idx="9125" formatCode="General">
                  <c:v>-2.14</c:v>
                </c:pt>
                <c:pt idx="9126" formatCode="General">
                  <c:v>-2.15</c:v>
                </c:pt>
                <c:pt idx="9127" formatCode="General">
                  <c:v>-2.2000000000000002</c:v>
                </c:pt>
                <c:pt idx="9128" formatCode="General">
                  <c:v>-2.0099999999999998</c:v>
                </c:pt>
                <c:pt idx="9129" formatCode="General">
                  <c:v>-2.14</c:v>
                </c:pt>
                <c:pt idx="9130" formatCode="General">
                  <c:v>-2.2200000000000002</c:v>
                </c:pt>
                <c:pt idx="9131" formatCode="General">
                  <c:v>-2.2400000000000002</c:v>
                </c:pt>
                <c:pt idx="9132" formatCode="General">
                  <c:v>-2.75</c:v>
                </c:pt>
                <c:pt idx="9133" formatCode="General">
                  <c:v>-2.72</c:v>
                </c:pt>
                <c:pt idx="9134" formatCode="General">
                  <c:v>-2.95</c:v>
                </c:pt>
                <c:pt idx="9135" formatCode="General">
                  <c:v>-3.21</c:v>
                </c:pt>
                <c:pt idx="9136" formatCode="General">
                  <c:v>-3.36</c:v>
                </c:pt>
                <c:pt idx="9137" formatCode="General">
                  <c:v>-3.42</c:v>
                </c:pt>
                <c:pt idx="9138" formatCode="General">
                  <c:v>-3.42</c:v>
                </c:pt>
                <c:pt idx="9139" formatCode="General">
                  <c:v>-3.3</c:v>
                </c:pt>
                <c:pt idx="9140" formatCode="General">
                  <c:v>-3.52</c:v>
                </c:pt>
                <c:pt idx="9141" formatCode="General">
                  <c:v>-3.8</c:v>
                </c:pt>
                <c:pt idx="9142" formatCode="General">
                  <c:v>-3.98</c:v>
                </c:pt>
                <c:pt idx="9143" formatCode="General">
                  <c:v>-3.81</c:v>
                </c:pt>
                <c:pt idx="9144" formatCode="General">
                  <c:v>-4.3099999999999996</c:v>
                </c:pt>
                <c:pt idx="9145" formatCode="General">
                  <c:v>-4.2</c:v>
                </c:pt>
                <c:pt idx="9146" formatCode="General">
                  <c:v>-3.64</c:v>
                </c:pt>
                <c:pt idx="9147" formatCode="General">
                  <c:v>-3.68</c:v>
                </c:pt>
                <c:pt idx="9148" formatCode="General">
                  <c:v>-3.67</c:v>
                </c:pt>
                <c:pt idx="9149" formatCode="General">
                  <c:v>-3.44</c:v>
                </c:pt>
                <c:pt idx="9150" formatCode="General">
                  <c:v>-3.49</c:v>
                </c:pt>
                <c:pt idx="9151" formatCode="General">
                  <c:v>-3.14</c:v>
                </c:pt>
                <c:pt idx="9152" formatCode="General">
                  <c:v>-3.04</c:v>
                </c:pt>
                <c:pt idx="9153" formatCode="General">
                  <c:v>-3.37</c:v>
                </c:pt>
                <c:pt idx="9154" formatCode="General">
                  <c:v>-3.51</c:v>
                </c:pt>
                <c:pt idx="9155" formatCode="General">
                  <c:v>-3.26</c:v>
                </c:pt>
                <c:pt idx="9156" formatCode="General">
                  <c:v>-3.31</c:v>
                </c:pt>
                <c:pt idx="9157" formatCode="General">
                  <c:v>-3.57</c:v>
                </c:pt>
                <c:pt idx="9158" formatCode="General">
                  <c:v>-3.84</c:v>
                </c:pt>
                <c:pt idx="9159" formatCode="General">
                  <c:v>-3.74</c:v>
                </c:pt>
                <c:pt idx="9160" formatCode="General">
                  <c:v>-4.04</c:v>
                </c:pt>
                <c:pt idx="9161" formatCode="General">
                  <c:v>-3.84</c:v>
                </c:pt>
                <c:pt idx="9162" formatCode="General">
                  <c:v>-3.28</c:v>
                </c:pt>
                <c:pt idx="9163" formatCode="General">
                  <c:v>-3.19</c:v>
                </c:pt>
                <c:pt idx="9164" formatCode="General">
                  <c:v>-2.83</c:v>
                </c:pt>
                <c:pt idx="9165" formatCode="General">
                  <c:v>-2.72</c:v>
                </c:pt>
                <c:pt idx="9166" formatCode="General">
                  <c:v>-2.81</c:v>
                </c:pt>
                <c:pt idx="9167" formatCode="General">
                  <c:v>-2.44</c:v>
                </c:pt>
                <c:pt idx="9168" formatCode="General">
                  <c:v>-2.5</c:v>
                </c:pt>
                <c:pt idx="9169" formatCode="General">
                  <c:v>-2.7</c:v>
                </c:pt>
                <c:pt idx="9170" formatCode="General">
                  <c:v>-2.4500000000000002</c:v>
                </c:pt>
                <c:pt idx="9171" formatCode="General">
                  <c:v>-2.2200000000000002</c:v>
                </c:pt>
                <c:pt idx="9172" formatCode="General">
                  <c:v>-2.16</c:v>
                </c:pt>
                <c:pt idx="9173" formatCode="General">
                  <c:v>-1.85</c:v>
                </c:pt>
                <c:pt idx="9174" formatCode="General">
                  <c:v>-1.49</c:v>
                </c:pt>
                <c:pt idx="9175" formatCode="General">
                  <c:v>-1.31</c:v>
                </c:pt>
                <c:pt idx="9176" formatCode="General">
                  <c:v>-1.06</c:v>
                </c:pt>
                <c:pt idx="9177" formatCode="General">
                  <c:v>-1.1000000000000001</c:v>
                </c:pt>
                <c:pt idx="9178" formatCode="General">
                  <c:v>-1.31</c:v>
                </c:pt>
                <c:pt idx="9179" formatCode="General">
                  <c:v>-1.2</c:v>
                </c:pt>
                <c:pt idx="9180" formatCode="General">
                  <c:v>-1.1100000000000001</c:v>
                </c:pt>
                <c:pt idx="9181" formatCode="General">
                  <c:v>-0.77</c:v>
                </c:pt>
                <c:pt idx="9182" formatCode="General">
                  <c:v>-0.64</c:v>
                </c:pt>
                <c:pt idx="9183" formatCode="General">
                  <c:v>-0.76</c:v>
                </c:pt>
                <c:pt idx="9184" formatCode="General">
                  <c:v>-0.79</c:v>
                </c:pt>
                <c:pt idx="9185" formatCode="General">
                  <c:v>-0.54</c:v>
                </c:pt>
                <c:pt idx="9186" formatCode="General">
                  <c:v>-0.51</c:v>
                </c:pt>
                <c:pt idx="9187" formatCode="General">
                  <c:v>-0.47</c:v>
                </c:pt>
                <c:pt idx="9188" formatCode="General">
                  <c:v>-0.39</c:v>
                </c:pt>
                <c:pt idx="9189" formatCode="General">
                  <c:v>-0.61</c:v>
                </c:pt>
                <c:pt idx="9190" formatCode="General">
                  <c:v>-0.78</c:v>
                </c:pt>
                <c:pt idx="9191" formatCode="General">
                  <c:v>-0.77</c:v>
                </c:pt>
                <c:pt idx="9192" formatCode="General">
                  <c:v>-0.71</c:v>
                </c:pt>
                <c:pt idx="9193" formatCode="General">
                  <c:v>-0.78</c:v>
                </c:pt>
                <c:pt idx="9194" formatCode="General">
                  <c:v>-0.62</c:v>
                </c:pt>
                <c:pt idx="9195" formatCode="General">
                  <c:v>-0.72</c:v>
                </c:pt>
                <c:pt idx="9196" formatCode="General">
                  <c:v>-1</c:v>
                </c:pt>
                <c:pt idx="9197" formatCode="General">
                  <c:v>-1.05</c:v>
                </c:pt>
                <c:pt idx="9198" formatCode="General">
                  <c:v>-1.44</c:v>
                </c:pt>
                <c:pt idx="9199" formatCode="General">
                  <c:v>-1.47</c:v>
                </c:pt>
                <c:pt idx="9200" formatCode="General">
                  <c:v>-1.63</c:v>
                </c:pt>
                <c:pt idx="9201" formatCode="General">
                  <c:v>-1.41</c:v>
                </c:pt>
                <c:pt idx="9202" formatCode="General">
                  <c:v>-1.41</c:v>
                </c:pt>
                <c:pt idx="9203" formatCode="General">
                  <c:v>-1.29</c:v>
                </c:pt>
                <c:pt idx="9204" formatCode="General">
                  <c:v>-1.03</c:v>
                </c:pt>
                <c:pt idx="9205" formatCode="General">
                  <c:v>-0.93</c:v>
                </c:pt>
                <c:pt idx="9206" formatCode="General">
                  <c:v>-1.07</c:v>
                </c:pt>
                <c:pt idx="9207" formatCode="General">
                  <c:v>-1.24</c:v>
                </c:pt>
                <c:pt idx="9208" formatCode="General">
                  <c:v>-0.96</c:v>
                </c:pt>
                <c:pt idx="9209" formatCode="General">
                  <c:v>-0.92</c:v>
                </c:pt>
                <c:pt idx="9210" formatCode="General">
                  <c:v>-0.83</c:v>
                </c:pt>
                <c:pt idx="9211" formatCode="General">
                  <c:v>-0.9</c:v>
                </c:pt>
                <c:pt idx="9212" formatCode="General">
                  <c:v>-1</c:v>
                </c:pt>
                <c:pt idx="9213" formatCode="General">
                  <c:v>-0.97</c:v>
                </c:pt>
                <c:pt idx="9214" formatCode="General">
                  <c:v>-1.02</c:v>
                </c:pt>
                <c:pt idx="9215" formatCode="General">
                  <c:v>-1.1499999999999999</c:v>
                </c:pt>
                <c:pt idx="9216" formatCode="General">
                  <c:v>-1.31</c:v>
                </c:pt>
                <c:pt idx="9217" formatCode="General">
                  <c:v>-1.5</c:v>
                </c:pt>
                <c:pt idx="9218" formatCode="General">
                  <c:v>-1.81</c:v>
                </c:pt>
                <c:pt idx="9219" formatCode="General">
                  <c:v>-1.92</c:v>
                </c:pt>
                <c:pt idx="9220" formatCode="General">
                  <c:v>-2</c:v>
                </c:pt>
                <c:pt idx="9221" formatCode="General">
                  <c:v>-2.06</c:v>
                </c:pt>
                <c:pt idx="9222" formatCode="General">
                  <c:v>-2.1</c:v>
                </c:pt>
                <c:pt idx="9223" formatCode="General">
                  <c:v>-1.88</c:v>
                </c:pt>
                <c:pt idx="9224" formatCode="General">
                  <c:v>-1.93</c:v>
                </c:pt>
                <c:pt idx="9225" formatCode="General">
                  <c:v>-1.95</c:v>
                </c:pt>
                <c:pt idx="9226" formatCode="General">
                  <c:v>-2.1</c:v>
                </c:pt>
                <c:pt idx="9227" formatCode="General">
                  <c:v>-2.0699999999999998</c:v>
                </c:pt>
                <c:pt idx="9228" formatCode="General">
                  <c:v>-2.06</c:v>
                </c:pt>
                <c:pt idx="9229" formatCode="General">
                  <c:v>-1.98</c:v>
                </c:pt>
                <c:pt idx="9230" formatCode="General">
                  <c:v>-2.15</c:v>
                </c:pt>
                <c:pt idx="9231" formatCode="General">
                  <c:v>-2.02</c:v>
                </c:pt>
                <c:pt idx="9232" formatCode="General">
                  <c:v>-2.08</c:v>
                </c:pt>
                <c:pt idx="9233" formatCode="General">
                  <c:v>-1.94</c:v>
                </c:pt>
                <c:pt idx="9234" formatCode="General">
                  <c:v>-1.76</c:v>
                </c:pt>
                <c:pt idx="9235" formatCode="General">
                  <c:v>-1.73</c:v>
                </c:pt>
                <c:pt idx="9236" formatCode="General">
                  <c:v>-1.68</c:v>
                </c:pt>
                <c:pt idx="9237" formatCode="General">
                  <c:v>-1.57</c:v>
                </c:pt>
                <c:pt idx="9238" formatCode="General">
                  <c:v>-1.58</c:v>
                </c:pt>
                <c:pt idx="9239" formatCode="General">
                  <c:v>-1.64</c:v>
                </c:pt>
                <c:pt idx="9240" formatCode="General">
                  <c:v>-1.7</c:v>
                </c:pt>
                <c:pt idx="9241" formatCode="General">
                  <c:v>-1.7</c:v>
                </c:pt>
                <c:pt idx="9242" formatCode="General">
                  <c:v>-1.56</c:v>
                </c:pt>
                <c:pt idx="9243" formatCode="General">
                  <c:v>-1.36</c:v>
                </c:pt>
                <c:pt idx="9244" formatCode="General">
                  <c:v>-1.24</c:v>
                </c:pt>
                <c:pt idx="9245" formatCode="General">
                  <c:v>-1.38</c:v>
                </c:pt>
                <c:pt idx="9246" formatCode="General">
                  <c:v>-1.66</c:v>
                </c:pt>
                <c:pt idx="9247" formatCode="General">
                  <c:v>-1.92</c:v>
                </c:pt>
                <c:pt idx="9248" formatCode="General">
                  <c:v>-2.14</c:v>
                </c:pt>
                <c:pt idx="9249" formatCode="General">
                  <c:v>-2.02</c:v>
                </c:pt>
                <c:pt idx="9250" formatCode="General">
                  <c:v>-2.2000000000000002</c:v>
                </c:pt>
                <c:pt idx="9251" formatCode="General">
                  <c:v>-1.93</c:v>
                </c:pt>
                <c:pt idx="9252" formatCode="General">
                  <c:v>-1.46</c:v>
                </c:pt>
                <c:pt idx="9253" formatCode="General">
                  <c:v>-1.33</c:v>
                </c:pt>
                <c:pt idx="9254" formatCode="General">
                  <c:v>-1.3</c:v>
                </c:pt>
                <c:pt idx="9255" formatCode="General">
                  <c:v>-0.96</c:v>
                </c:pt>
                <c:pt idx="9256" formatCode="General">
                  <c:v>-1.99</c:v>
                </c:pt>
                <c:pt idx="9257" formatCode="General">
                  <c:v>-2.27</c:v>
                </c:pt>
                <c:pt idx="9258" formatCode="General">
                  <c:v>-1.99</c:v>
                </c:pt>
                <c:pt idx="9259" formatCode="General">
                  <c:v>-1.59</c:v>
                </c:pt>
                <c:pt idx="9260" formatCode="General">
                  <c:v>-1.41</c:v>
                </c:pt>
                <c:pt idx="9261" formatCode="General">
                  <c:v>-1.26</c:v>
                </c:pt>
                <c:pt idx="9262" formatCode="General">
                  <c:v>-1.2</c:v>
                </c:pt>
                <c:pt idx="9263" formatCode="General">
                  <c:v>-1.4</c:v>
                </c:pt>
                <c:pt idx="9264" formatCode="General">
                  <c:v>-1.53</c:v>
                </c:pt>
                <c:pt idx="9265" formatCode="General">
                  <c:v>-1.38</c:v>
                </c:pt>
                <c:pt idx="9266" formatCode="General">
                  <c:v>-1.18</c:v>
                </c:pt>
                <c:pt idx="9267" formatCode="General">
                  <c:v>-0.76</c:v>
                </c:pt>
                <c:pt idx="9268" formatCode="General">
                  <c:v>-0.4</c:v>
                </c:pt>
                <c:pt idx="9269" formatCode="General">
                  <c:v>-0.33</c:v>
                </c:pt>
                <c:pt idx="9270" formatCode="General">
                  <c:v>-0.01</c:v>
                </c:pt>
                <c:pt idx="9271" formatCode="General">
                  <c:v>0.11</c:v>
                </c:pt>
                <c:pt idx="9272" formatCode="General">
                  <c:v>0.19</c:v>
                </c:pt>
                <c:pt idx="9273" formatCode="General">
                  <c:v>0.24</c:v>
                </c:pt>
                <c:pt idx="9274" formatCode="General">
                  <c:v>0.39</c:v>
                </c:pt>
                <c:pt idx="9275" formatCode="General">
                  <c:v>0.44</c:v>
                </c:pt>
                <c:pt idx="9276" formatCode="General">
                  <c:v>0.43</c:v>
                </c:pt>
                <c:pt idx="9277" formatCode="General">
                  <c:v>0.46</c:v>
                </c:pt>
                <c:pt idx="9278" formatCode="General">
                  <c:v>0.45</c:v>
                </c:pt>
                <c:pt idx="9279" formatCode="General">
                  <c:v>0.55000000000000004</c:v>
                </c:pt>
                <c:pt idx="9280" formatCode="General">
                  <c:v>0.52</c:v>
                </c:pt>
                <c:pt idx="9281" formatCode="General">
                  <c:v>0.73</c:v>
                </c:pt>
                <c:pt idx="9282" formatCode="General">
                  <c:v>0.73</c:v>
                </c:pt>
                <c:pt idx="9283" formatCode="General">
                  <c:v>0.56000000000000005</c:v>
                </c:pt>
                <c:pt idx="9284" formatCode="General">
                  <c:v>0.46</c:v>
                </c:pt>
                <c:pt idx="9285" formatCode="General">
                  <c:v>0.6</c:v>
                </c:pt>
                <c:pt idx="9286" formatCode="General">
                  <c:v>0.77</c:v>
                </c:pt>
                <c:pt idx="9287" formatCode="General">
                  <c:v>0.94</c:v>
                </c:pt>
                <c:pt idx="9288" formatCode="General">
                  <c:v>1.07</c:v>
                </c:pt>
                <c:pt idx="9289" formatCode="General">
                  <c:v>1.04</c:v>
                </c:pt>
                <c:pt idx="9290" formatCode="General">
                  <c:v>1.22</c:v>
                </c:pt>
                <c:pt idx="9291" formatCode="General">
                  <c:v>1.21</c:v>
                </c:pt>
                <c:pt idx="9292" formatCode="General">
                  <c:v>1.31</c:v>
                </c:pt>
                <c:pt idx="9293" formatCode="General">
                  <c:v>1.2</c:v>
                </c:pt>
                <c:pt idx="9294" formatCode="General">
                  <c:v>1.1399999999999999</c:v>
                </c:pt>
                <c:pt idx="9295" formatCode="General">
                  <c:v>1.06</c:v>
                </c:pt>
                <c:pt idx="9296" formatCode="General">
                  <c:v>0.97</c:v>
                </c:pt>
                <c:pt idx="9297" formatCode="General">
                  <c:v>0.92</c:v>
                </c:pt>
                <c:pt idx="9298" formatCode="General">
                  <c:v>0.95</c:v>
                </c:pt>
                <c:pt idx="9299" formatCode="General">
                  <c:v>0.87</c:v>
                </c:pt>
                <c:pt idx="9300" formatCode="General">
                  <c:v>0.75</c:v>
                </c:pt>
                <c:pt idx="9301" formatCode="General">
                  <c:v>0.68</c:v>
                </c:pt>
                <c:pt idx="9302" formatCode="General">
                  <c:v>0.55000000000000004</c:v>
                </c:pt>
                <c:pt idx="9303" formatCode="General">
                  <c:v>0.52</c:v>
                </c:pt>
                <c:pt idx="9304" formatCode="General">
                  <c:v>0.47</c:v>
                </c:pt>
                <c:pt idx="9305" formatCode="General">
                  <c:v>0.44</c:v>
                </c:pt>
                <c:pt idx="9306" formatCode="General">
                  <c:v>0.61</c:v>
                </c:pt>
                <c:pt idx="9307" formatCode="General">
                  <c:v>0.56000000000000005</c:v>
                </c:pt>
                <c:pt idx="9308" formatCode="General">
                  <c:v>0.54</c:v>
                </c:pt>
                <c:pt idx="9309" formatCode="General">
                  <c:v>0.53</c:v>
                </c:pt>
                <c:pt idx="9310" formatCode="General">
                  <c:v>0.52</c:v>
                </c:pt>
                <c:pt idx="9311" formatCode="General">
                  <c:v>0.32</c:v>
                </c:pt>
                <c:pt idx="9312" formatCode="General">
                  <c:v>0.04</c:v>
                </c:pt>
                <c:pt idx="9313" formatCode="General">
                  <c:v>-0.08</c:v>
                </c:pt>
                <c:pt idx="9314" formatCode="General">
                  <c:v>-0.21</c:v>
                </c:pt>
                <c:pt idx="9315" formatCode="General">
                  <c:v>-0.23</c:v>
                </c:pt>
                <c:pt idx="9316" formatCode="General">
                  <c:v>-0.33</c:v>
                </c:pt>
                <c:pt idx="9317" formatCode="General">
                  <c:v>-0.15</c:v>
                </c:pt>
                <c:pt idx="9318" formatCode="General">
                  <c:v>-0.12</c:v>
                </c:pt>
                <c:pt idx="9319" formatCode="General">
                  <c:v>0.08</c:v>
                </c:pt>
                <c:pt idx="9320" formatCode="General">
                  <c:v>0.32</c:v>
                </c:pt>
                <c:pt idx="9321" formatCode="General">
                  <c:v>0.23</c:v>
                </c:pt>
                <c:pt idx="9322" formatCode="General">
                  <c:v>0.02</c:v>
                </c:pt>
                <c:pt idx="9323" formatCode="General">
                  <c:v>0.04</c:v>
                </c:pt>
                <c:pt idx="9324" formatCode="General">
                  <c:v>0.04</c:v>
                </c:pt>
                <c:pt idx="9325" formatCode="General">
                  <c:v>0.13</c:v>
                </c:pt>
                <c:pt idx="9326" formatCode="General">
                  <c:v>0.06</c:v>
                </c:pt>
                <c:pt idx="9327" formatCode="General">
                  <c:v>0.18</c:v>
                </c:pt>
                <c:pt idx="9328" formatCode="General">
                  <c:v>0.33</c:v>
                </c:pt>
                <c:pt idx="9329" formatCode="General">
                  <c:v>0.4</c:v>
                </c:pt>
                <c:pt idx="9330" formatCode="General">
                  <c:v>0.4</c:v>
                </c:pt>
                <c:pt idx="9331" formatCode="General">
                  <c:v>0.32</c:v>
                </c:pt>
                <c:pt idx="9332" formatCode="General">
                  <c:v>0.42</c:v>
                </c:pt>
                <c:pt idx="9333" formatCode="General">
                  <c:v>0.32</c:v>
                </c:pt>
                <c:pt idx="9334" formatCode="General">
                  <c:v>0.22</c:v>
                </c:pt>
                <c:pt idx="9335" formatCode="General">
                  <c:v>0.06</c:v>
                </c:pt>
                <c:pt idx="9336" formatCode="General">
                  <c:v>0.25</c:v>
                </c:pt>
                <c:pt idx="9337" formatCode="General">
                  <c:v>0.23</c:v>
                </c:pt>
                <c:pt idx="9338" formatCode="General">
                  <c:v>0.36</c:v>
                </c:pt>
                <c:pt idx="9339" formatCode="General">
                  <c:v>0.41</c:v>
                </c:pt>
                <c:pt idx="9340" formatCode="General">
                  <c:v>0.48</c:v>
                </c:pt>
                <c:pt idx="9341" formatCode="General">
                  <c:v>0.43</c:v>
                </c:pt>
                <c:pt idx="9342" formatCode="General">
                  <c:v>0.53</c:v>
                </c:pt>
                <c:pt idx="9343" formatCode="General">
                  <c:v>0.54</c:v>
                </c:pt>
                <c:pt idx="9344" formatCode="General">
                  <c:v>0.54</c:v>
                </c:pt>
                <c:pt idx="9345" formatCode="General">
                  <c:v>0.61</c:v>
                </c:pt>
                <c:pt idx="9346" formatCode="General">
                  <c:v>0.64</c:v>
                </c:pt>
                <c:pt idx="9347" formatCode="General">
                  <c:v>0.64</c:v>
                </c:pt>
                <c:pt idx="9348" formatCode="General">
                  <c:v>0.52</c:v>
                </c:pt>
                <c:pt idx="9349" formatCode="General">
                  <c:v>0.26</c:v>
                </c:pt>
                <c:pt idx="9350" formatCode="General">
                  <c:v>0.26</c:v>
                </c:pt>
                <c:pt idx="9351" formatCode="General">
                  <c:v>0.1</c:v>
                </c:pt>
                <c:pt idx="9352" formatCode="General">
                  <c:v>0.47</c:v>
                </c:pt>
                <c:pt idx="9353" formatCode="General">
                  <c:v>0.62</c:v>
                </c:pt>
                <c:pt idx="9354" formatCode="General">
                  <c:v>0.4</c:v>
                </c:pt>
                <c:pt idx="9355" formatCode="General">
                  <c:v>0.59</c:v>
                </c:pt>
                <c:pt idx="9356" formatCode="General">
                  <c:v>0.46</c:v>
                </c:pt>
                <c:pt idx="9357" formatCode="General">
                  <c:v>0.56000000000000005</c:v>
                </c:pt>
                <c:pt idx="9358" formatCode="General">
                  <c:v>0.64</c:v>
                </c:pt>
                <c:pt idx="9359" formatCode="General">
                  <c:v>0.71</c:v>
                </c:pt>
                <c:pt idx="9360" formatCode="General">
                  <c:v>0.75</c:v>
                </c:pt>
                <c:pt idx="9361" formatCode="General">
                  <c:v>0.75</c:v>
                </c:pt>
                <c:pt idx="9362" formatCode="General">
                  <c:v>0.86</c:v>
                </c:pt>
                <c:pt idx="9363" formatCode="General">
                  <c:v>0.91</c:v>
                </c:pt>
                <c:pt idx="9364" formatCode="General">
                  <c:v>0.88</c:v>
                </c:pt>
                <c:pt idx="9365" formatCode="General">
                  <c:v>0.94</c:v>
                </c:pt>
                <c:pt idx="9366" formatCode="General">
                  <c:v>0.99</c:v>
                </c:pt>
                <c:pt idx="9367" formatCode="General">
                  <c:v>0.98</c:v>
                </c:pt>
                <c:pt idx="9368" formatCode="General">
                  <c:v>0.97</c:v>
                </c:pt>
                <c:pt idx="9369" formatCode="General">
                  <c:v>1.17</c:v>
                </c:pt>
                <c:pt idx="9370" formatCode="General">
                  <c:v>1.22</c:v>
                </c:pt>
                <c:pt idx="9371" formatCode="General">
                  <c:v>1.17</c:v>
                </c:pt>
                <c:pt idx="9372" formatCode="General">
                  <c:v>1.21</c:v>
                </c:pt>
                <c:pt idx="9373" formatCode="General">
                  <c:v>1.44</c:v>
                </c:pt>
                <c:pt idx="9374" formatCode="General">
                  <c:v>1.59</c:v>
                </c:pt>
                <c:pt idx="9375" formatCode="General">
                  <c:v>1.82</c:v>
                </c:pt>
                <c:pt idx="9376" formatCode="General">
                  <c:v>1.98</c:v>
                </c:pt>
                <c:pt idx="9377" formatCode="General">
                  <c:v>2.1</c:v>
                </c:pt>
                <c:pt idx="9378" formatCode="General">
                  <c:v>2.2999999999999998</c:v>
                </c:pt>
                <c:pt idx="9379" formatCode="General">
                  <c:v>2.2799999999999998</c:v>
                </c:pt>
                <c:pt idx="9380" formatCode="General">
                  <c:v>2.37</c:v>
                </c:pt>
                <c:pt idx="9381" formatCode="General">
                  <c:v>2.4500000000000002</c:v>
                </c:pt>
                <c:pt idx="9382" formatCode="General">
                  <c:v>2.38</c:v>
                </c:pt>
                <c:pt idx="9383" formatCode="General">
                  <c:v>2.5</c:v>
                </c:pt>
                <c:pt idx="9384" formatCode="General">
                  <c:v>2.54</c:v>
                </c:pt>
                <c:pt idx="9385" formatCode="General">
                  <c:v>2.58</c:v>
                </c:pt>
                <c:pt idx="9386" formatCode="General">
                  <c:v>2.69</c:v>
                </c:pt>
                <c:pt idx="9387" formatCode="General">
                  <c:v>2.68</c:v>
                </c:pt>
                <c:pt idx="9388" formatCode="General">
                  <c:v>2.67</c:v>
                </c:pt>
                <c:pt idx="9389" formatCode="General">
                  <c:v>2.67</c:v>
                </c:pt>
                <c:pt idx="9390" formatCode="General">
                  <c:v>2.59</c:v>
                </c:pt>
                <c:pt idx="9391" formatCode="General">
                  <c:v>2.58</c:v>
                </c:pt>
                <c:pt idx="9392" formatCode="General">
                  <c:v>2.6</c:v>
                </c:pt>
                <c:pt idx="9393" formatCode="General">
                  <c:v>2.69</c:v>
                </c:pt>
                <c:pt idx="9394" formatCode="General">
                  <c:v>2.86</c:v>
                </c:pt>
                <c:pt idx="9395" formatCode="General">
                  <c:v>2.84</c:v>
                </c:pt>
                <c:pt idx="9396" formatCode="General">
                  <c:v>2.85</c:v>
                </c:pt>
                <c:pt idx="9397" formatCode="General">
                  <c:v>2.69</c:v>
                </c:pt>
                <c:pt idx="9398" formatCode="General">
                  <c:v>2.62</c:v>
                </c:pt>
                <c:pt idx="9399" formatCode="General">
                  <c:v>2.5299999999999998</c:v>
                </c:pt>
                <c:pt idx="9400" formatCode="General">
                  <c:v>2.48</c:v>
                </c:pt>
                <c:pt idx="9401" formatCode="General">
                  <c:v>2.56</c:v>
                </c:pt>
                <c:pt idx="9402" formatCode="General">
                  <c:v>2.37</c:v>
                </c:pt>
                <c:pt idx="9403" formatCode="General">
                  <c:v>2.2999999999999998</c:v>
                </c:pt>
                <c:pt idx="9404" formatCode="General">
                  <c:v>2.34</c:v>
                </c:pt>
                <c:pt idx="9405" formatCode="General">
                  <c:v>2.41</c:v>
                </c:pt>
                <c:pt idx="9406" formatCode="General">
                  <c:v>2.42</c:v>
                </c:pt>
                <c:pt idx="9407" formatCode="General">
                  <c:v>2.2799999999999998</c:v>
                </c:pt>
                <c:pt idx="9408" formatCode="General">
                  <c:v>2.31</c:v>
                </c:pt>
                <c:pt idx="9409" formatCode="General">
                  <c:v>2.44</c:v>
                </c:pt>
                <c:pt idx="9410" formatCode="General">
                  <c:v>2.5</c:v>
                </c:pt>
                <c:pt idx="9411" formatCode="General">
                  <c:v>2.4500000000000002</c:v>
                </c:pt>
                <c:pt idx="9412" formatCode="General">
                  <c:v>2.2599999999999998</c:v>
                </c:pt>
                <c:pt idx="9413" formatCode="General">
                  <c:v>2.06</c:v>
                </c:pt>
                <c:pt idx="9414" formatCode="General">
                  <c:v>2.1800000000000002</c:v>
                </c:pt>
                <c:pt idx="9415" formatCode="General">
                  <c:v>2.1800000000000002</c:v>
                </c:pt>
                <c:pt idx="9416" formatCode="General">
                  <c:v>2.2799999999999998</c:v>
                </c:pt>
                <c:pt idx="9417" formatCode="General">
                  <c:v>2.13</c:v>
                </c:pt>
                <c:pt idx="9418" formatCode="General">
                  <c:v>2.0299999999999998</c:v>
                </c:pt>
                <c:pt idx="9419" formatCode="General">
                  <c:v>2.04</c:v>
                </c:pt>
                <c:pt idx="9420" formatCode="General">
                  <c:v>2.09</c:v>
                </c:pt>
                <c:pt idx="9421" formatCode="General">
                  <c:v>2.25</c:v>
                </c:pt>
                <c:pt idx="9422" formatCode="General">
                  <c:v>2.39</c:v>
                </c:pt>
                <c:pt idx="9423" formatCode="General">
                  <c:v>2.3199999999999998</c:v>
                </c:pt>
                <c:pt idx="9424" formatCode="General">
                  <c:v>2.46</c:v>
                </c:pt>
                <c:pt idx="9425" formatCode="General">
                  <c:v>2.37</c:v>
                </c:pt>
                <c:pt idx="9426" formatCode="General">
                  <c:v>2.16</c:v>
                </c:pt>
                <c:pt idx="9427" formatCode="General">
                  <c:v>2.19</c:v>
                </c:pt>
                <c:pt idx="9428" formatCode="General">
                  <c:v>2.2599999999999998</c:v>
                </c:pt>
                <c:pt idx="9429" formatCode="General">
                  <c:v>2.21</c:v>
                </c:pt>
                <c:pt idx="9430" formatCode="General">
                  <c:v>2.15</c:v>
                </c:pt>
                <c:pt idx="9431" formatCode="General">
                  <c:v>1.84</c:v>
                </c:pt>
                <c:pt idx="9432" formatCode="General">
                  <c:v>1.82</c:v>
                </c:pt>
                <c:pt idx="9433" formatCode="General">
                  <c:v>1.85</c:v>
                </c:pt>
                <c:pt idx="9434" formatCode="General">
                  <c:v>2.19</c:v>
                </c:pt>
                <c:pt idx="9435" formatCode="General">
                  <c:v>2.27</c:v>
                </c:pt>
                <c:pt idx="9436" formatCode="General">
                  <c:v>2.29</c:v>
                </c:pt>
                <c:pt idx="9437" formatCode="General">
                  <c:v>2.2999999999999998</c:v>
                </c:pt>
                <c:pt idx="9438" formatCode="General">
                  <c:v>2.2799999999999998</c:v>
                </c:pt>
                <c:pt idx="9439" formatCode="General">
                  <c:v>2.2400000000000002</c:v>
                </c:pt>
                <c:pt idx="9440" formatCode="General">
                  <c:v>2.19</c:v>
                </c:pt>
                <c:pt idx="9441" formatCode="General">
                  <c:v>2.33</c:v>
                </c:pt>
                <c:pt idx="9442" formatCode="General">
                  <c:v>2.4700000000000002</c:v>
                </c:pt>
                <c:pt idx="9443" formatCode="General">
                  <c:v>2.37</c:v>
                </c:pt>
                <c:pt idx="9444" formatCode="General">
                  <c:v>2.37</c:v>
                </c:pt>
                <c:pt idx="9445" formatCode="General">
                  <c:v>2.66</c:v>
                </c:pt>
                <c:pt idx="9446" formatCode="General">
                  <c:v>2.64</c:v>
                </c:pt>
                <c:pt idx="9447" formatCode="General">
                  <c:v>2.69</c:v>
                </c:pt>
                <c:pt idx="9448" formatCode="General">
                  <c:v>2.66</c:v>
                </c:pt>
                <c:pt idx="9449" formatCode="General">
                  <c:v>2.4500000000000002</c:v>
                </c:pt>
                <c:pt idx="9450" formatCode="General">
                  <c:v>2.57</c:v>
                </c:pt>
                <c:pt idx="9451" formatCode="General">
                  <c:v>2.68</c:v>
                </c:pt>
                <c:pt idx="9452" formatCode="General">
                  <c:v>2.5299999999999998</c:v>
                </c:pt>
                <c:pt idx="9453" formatCode="General">
                  <c:v>2.68</c:v>
                </c:pt>
                <c:pt idx="9454" formatCode="General">
                  <c:v>2.64</c:v>
                </c:pt>
                <c:pt idx="9455" formatCode="General">
                  <c:v>2.63</c:v>
                </c:pt>
                <c:pt idx="9456" formatCode="General">
                  <c:v>2.41</c:v>
                </c:pt>
                <c:pt idx="9457" formatCode="General">
                  <c:v>2.37</c:v>
                </c:pt>
                <c:pt idx="9458" formatCode="General">
                  <c:v>2.35</c:v>
                </c:pt>
                <c:pt idx="9459" formatCode="General">
                  <c:v>2.36</c:v>
                </c:pt>
                <c:pt idx="9460" formatCode="General">
                  <c:v>2.2200000000000002</c:v>
                </c:pt>
                <c:pt idx="9461" formatCode="General">
                  <c:v>2.25</c:v>
                </c:pt>
                <c:pt idx="9462" formatCode="General">
                  <c:v>2.2000000000000002</c:v>
                </c:pt>
                <c:pt idx="9463" formatCode="General">
                  <c:v>2.0299999999999998</c:v>
                </c:pt>
                <c:pt idx="9464" formatCode="General">
                  <c:v>1.95</c:v>
                </c:pt>
                <c:pt idx="9465" formatCode="General">
                  <c:v>1.83</c:v>
                </c:pt>
                <c:pt idx="9466" formatCode="General">
                  <c:v>1.75</c:v>
                </c:pt>
                <c:pt idx="9467" formatCode="General">
                  <c:v>1.75</c:v>
                </c:pt>
                <c:pt idx="9468" formatCode="General">
                  <c:v>1.56</c:v>
                </c:pt>
                <c:pt idx="9469" formatCode="General">
                  <c:v>1.58</c:v>
                </c:pt>
                <c:pt idx="9470" formatCode="General">
                  <c:v>1.64</c:v>
                </c:pt>
                <c:pt idx="9471" formatCode="General">
                  <c:v>1.72</c:v>
                </c:pt>
                <c:pt idx="9472" formatCode="General">
                  <c:v>2.2400000000000002</c:v>
                </c:pt>
                <c:pt idx="9473" formatCode="General">
                  <c:v>2.39</c:v>
                </c:pt>
                <c:pt idx="9474" formatCode="General">
                  <c:v>2.4500000000000002</c:v>
                </c:pt>
                <c:pt idx="9475" formatCode="General">
                  <c:v>2.2999999999999998</c:v>
                </c:pt>
                <c:pt idx="9476" formatCode="General">
                  <c:v>2.2999999999999998</c:v>
                </c:pt>
                <c:pt idx="9477" formatCode="General">
                  <c:v>2.39</c:v>
                </c:pt>
                <c:pt idx="9478" formatCode="General">
                  <c:v>2.59</c:v>
                </c:pt>
                <c:pt idx="9479" formatCode="General">
                  <c:v>2.59</c:v>
                </c:pt>
                <c:pt idx="9480" formatCode="General">
                  <c:v>2.69</c:v>
                </c:pt>
                <c:pt idx="9481" formatCode="General">
                  <c:v>2.84</c:v>
                </c:pt>
                <c:pt idx="9482" formatCode="General">
                  <c:v>2.99</c:v>
                </c:pt>
                <c:pt idx="9483" formatCode="General">
                  <c:v>3.1</c:v>
                </c:pt>
                <c:pt idx="9484" formatCode="General">
                  <c:v>3.22</c:v>
                </c:pt>
                <c:pt idx="9485" formatCode="General">
                  <c:v>3.24</c:v>
                </c:pt>
                <c:pt idx="9486" formatCode="General">
                  <c:v>3.3</c:v>
                </c:pt>
                <c:pt idx="9487" formatCode="General">
                  <c:v>3.47</c:v>
                </c:pt>
                <c:pt idx="9488" formatCode="General">
                  <c:v>3.58</c:v>
                </c:pt>
                <c:pt idx="9489" formatCode="General">
                  <c:v>3.36</c:v>
                </c:pt>
                <c:pt idx="9490" formatCode="General">
                  <c:v>2.63</c:v>
                </c:pt>
                <c:pt idx="9491" formatCode="General">
                  <c:v>2.89</c:v>
                </c:pt>
                <c:pt idx="9492" formatCode="General">
                  <c:v>2.88</c:v>
                </c:pt>
                <c:pt idx="9493" formatCode="General">
                  <c:v>2.98</c:v>
                </c:pt>
                <c:pt idx="9494" formatCode="General">
                  <c:v>3.01</c:v>
                </c:pt>
                <c:pt idx="9495" formatCode="General">
                  <c:v>3</c:v>
                </c:pt>
                <c:pt idx="9496" formatCode="General">
                  <c:v>2.92</c:v>
                </c:pt>
                <c:pt idx="9497" formatCode="General">
                  <c:v>2.74</c:v>
                </c:pt>
                <c:pt idx="9498" formatCode="General">
                  <c:v>2.63</c:v>
                </c:pt>
                <c:pt idx="9499" formatCode="General">
                  <c:v>2.4500000000000002</c:v>
                </c:pt>
                <c:pt idx="9500" formatCode="General">
                  <c:v>2.5099999999999998</c:v>
                </c:pt>
                <c:pt idx="9501" formatCode="General">
                  <c:v>2.58</c:v>
                </c:pt>
                <c:pt idx="9502" formatCode="General">
                  <c:v>2.4900000000000002</c:v>
                </c:pt>
                <c:pt idx="9503" formatCode="General">
                  <c:v>2.36</c:v>
                </c:pt>
                <c:pt idx="9504" formatCode="General">
                  <c:v>2.46</c:v>
                </c:pt>
                <c:pt idx="9505" formatCode="General">
                  <c:v>2.41</c:v>
                </c:pt>
                <c:pt idx="9506" formatCode="General">
                  <c:v>2.42</c:v>
                </c:pt>
                <c:pt idx="9507" formatCode="General">
                  <c:v>2.2400000000000002</c:v>
                </c:pt>
                <c:pt idx="9508" formatCode="General">
                  <c:v>2.2200000000000002</c:v>
                </c:pt>
                <c:pt idx="9509" formatCode="General">
                  <c:v>2.19</c:v>
                </c:pt>
                <c:pt idx="9510" formatCode="General">
                  <c:v>1.96</c:v>
                </c:pt>
                <c:pt idx="9511" formatCode="General">
                  <c:v>1.95</c:v>
                </c:pt>
                <c:pt idx="9512" formatCode="General">
                  <c:v>2.0699999999999998</c:v>
                </c:pt>
                <c:pt idx="9513" formatCode="General">
                  <c:v>1.84</c:v>
                </c:pt>
                <c:pt idx="9514" formatCode="General">
                  <c:v>1.71</c:v>
                </c:pt>
                <c:pt idx="9515" formatCode="General">
                  <c:v>1.75</c:v>
                </c:pt>
                <c:pt idx="9516" formatCode="General">
                  <c:v>1.72</c:v>
                </c:pt>
                <c:pt idx="9517" formatCode="General">
                  <c:v>1.86</c:v>
                </c:pt>
                <c:pt idx="9518" formatCode="General">
                  <c:v>1.92</c:v>
                </c:pt>
                <c:pt idx="9519" formatCode="General">
                  <c:v>1.9</c:v>
                </c:pt>
                <c:pt idx="9520" formatCode="General">
                  <c:v>1.94</c:v>
                </c:pt>
                <c:pt idx="9521" formatCode="General">
                  <c:v>1.87</c:v>
                </c:pt>
                <c:pt idx="9522" formatCode="General">
                  <c:v>2.0299999999999998</c:v>
                </c:pt>
                <c:pt idx="9523" formatCode="General">
                  <c:v>1.94</c:v>
                </c:pt>
                <c:pt idx="9524" formatCode="General">
                  <c:v>1.84</c:v>
                </c:pt>
                <c:pt idx="9525" formatCode="General">
                  <c:v>1.87</c:v>
                </c:pt>
                <c:pt idx="9526" formatCode="General">
                  <c:v>1.71</c:v>
                </c:pt>
                <c:pt idx="9527" formatCode="General">
                  <c:v>1.84</c:v>
                </c:pt>
                <c:pt idx="9528" formatCode="General">
                  <c:v>1.86</c:v>
                </c:pt>
                <c:pt idx="9529" formatCode="General">
                  <c:v>2.0099999999999998</c:v>
                </c:pt>
                <c:pt idx="9530" formatCode="General">
                  <c:v>2.1</c:v>
                </c:pt>
                <c:pt idx="9531" formatCode="General">
                  <c:v>2.14</c:v>
                </c:pt>
                <c:pt idx="9532" formatCode="General">
                  <c:v>2.16</c:v>
                </c:pt>
                <c:pt idx="9533" formatCode="General">
                  <c:v>1.99</c:v>
                </c:pt>
                <c:pt idx="9534" formatCode="General">
                  <c:v>1.99</c:v>
                </c:pt>
                <c:pt idx="9535" formatCode="General">
                  <c:v>1.95</c:v>
                </c:pt>
                <c:pt idx="9536" formatCode="General">
                  <c:v>1.78</c:v>
                </c:pt>
                <c:pt idx="9537" formatCode="General">
                  <c:v>1.68</c:v>
                </c:pt>
                <c:pt idx="9538" formatCode="General">
                  <c:v>1.75</c:v>
                </c:pt>
                <c:pt idx="9539" formatCode="General">
                  <c:v>1.75</c:v>
                </c:pt>
                <c:pt idx="9540" formatCode="General">
                  <c:v>1.83</c:v>
                </c:pt>
                <c:pt idx="9541" formatCode="General">
                  <c:v>1.69</c:v>
                </c:pt>
                <c:pt idx="9542" formatCode="General">
                  <c:v>1.66</c:v>
                </c:pt>
                <c:pt idx="9543" formatCode="General">
                  <c:v>1.66</c:v>
                </c:pt>
                <c:pt idx="9544" formatCode="General">
                  <c:v>1.64</c:v>
                </c:pt>
                <c:pt idx="9545" formatCode="General">
                  <c:v>1.55</c:v>
                </c:pt>
                <c:pt idx="9546" formatCode="General">
                  <c:v>1.57</c:v>
                </c:pt>
                <c:pt idx="9547" formatCode="General">
                  <c:v>1.64</c:v>
                </c:pt>
                <c:pt idx="9548" formatCode="General">
                  <c:v>1.67</c:v>
                </c:pt>
                <c:pt idx="9549" formatCode="General">
                  <c:v>1.34</c:v>
                </c:pt>
                <c:pt idx="9550" formatCode="General">
                  <c:v>1.26</c:v>
                </c:pt>
                <c:pt idx="9551" formatCode="General">
                  <c:v>1.06</c:v>
                </c:pt>
                <c:pt idx="9552" formatCode="General">
                  <c:v>1.33</c:v>
                </c:pt>
                <c:pt idx="9553" formatCode="General">
                  <c:v>1.36</c:v>
                </c:pt>
                <c:pt idx="9554" formatCode="General">
                  <c:v>1.47</c:v>
                </c:pt>
                <c:pt idx="9555" formatCode="General">
                  <c:v>1.5</c:v>
                </c:pt>
                <c:pt idx="9556" formatCode="General">
                  <c:v>1.41</c:v>
                </c:pt>
                <c:pt idx="9557" formatCode="General">
                  <c:v>1.43</c:v>
                </c:pt>
                <c:pt idx="9558" formatCode="General">
                  <c:v>1.52</c:v>
                </c:pt>
                <c:pt idx="9559" formatCode="General">
                  <c:v>1.49</c:v>
                </c:pt>
                <c:pt idx="9560" formatCode="General">
                  <c:v>1.67</c:v>
                </c:pt>
                <c:pt idx="9561" formatCode="General">
                  <c:v>1.69</c:v>
                </c:pt>
                <c:pt idx="9562" formatCode="General">
                  <c:v>1.64</c:v>
                </c:pt>
                <c:pt idx="9563" formatCode="General">
                  <c:v>1.45</c:v>
                </c:pt>
                <c:pt idx="9564" formatCode="General">
                  <c:v>1.5</c:v>
                </c:pt>
                <c:pt idx="9565" formatCode="General">
                  <c:v>1.52</c:v>
                </c:pt>
                <c:pt idx="9566" formatCode="General">
                  <c:v>1.68</c:v>
                </c:pt>
                <c:pt idx="9567" formatCode="General">
                  <c:v>1.51</c:v>
                </c:pt>
                <c:pt idx="9568" formatCode="General">
                  <c:v>1.48</c:v>
                </c:pt>
                <c:pt idx="9569" formatCode="General">
                  <c:v>1.49</c:v>
                </c:pt>
                <c:pt idx="9570" formatCode="General">
                  <c:v>1.57</c:v>
                </c:pt>
                <c:pt idx="9571" formatCode="General">
                  <c:v>1.52</c:v>
                </c:pt>
                <c:pt idx="9572" formatCode="General">
                  <c:v>1.73</c:v>
                </c:pt>
                <c:pt idx="9573" formatCode="General">
                  <c:v>1.75</c:v>
                </c:pt>
                <c:pt idx="9574" formatCode="General">
                  <c:v>1.67</c:v>
                </c:pt>
                <c:pt idx="9575" formatCode="General">
                  <c:v>1.68</c:v>
                </c:pt>
                <c:pt idx="9576" formatCode="General">
                  <c:v>1.7</c:v>
                </c:pt>
                <c:pt idx="9577" formatCode="General">
                  <c:v>1.77</c:v>
                </c:pt>
                <c:pt idx="9578" formatCode="General">
                  <c:v>1.78</c:v>
                </c:pt>
                <c:pt idx="9579" formatCode="General">
                  <c:v>1.82</c:v>
                </c:pt>
                <c:pt idx="9580" formatCode="General">
                  <c:v>1.78</c:v>
                </c:pt>
                <c:pt idx="9581" formatCode="General">
                  <c:v>1.77</c:v>
                </c:pt>
                <c:pt idx="9582" formatCode="General">
                  <c:v>1.59</c:v>
                </c:pt>
                <c:pt idx="9583" formatCode="General">
                  <c:v>1.45</c:v>
                </c:pt>
                <c:pt idx="9584" formatCode="General">
                  <c:v>1.36</c:v>
                </c:pt>
                <c:pt idx="9585" formatCode="General">
                  <c:v>1.4</c:v>
                </c:pt>
                <c:pt idx="9586" formatCode="General">
                  <c:v>1.59</c:v>
                </c:pt>
                <c:pt idx="9587" formatCode="General">
                  <c:v>1.61</c:v>
                </c:pt>
                <c:pt idx="9588" formatCode="General">
                  <c:v>1.83</c:v>
                </c:pt>
                <c:pt idx="9589" formatCode="General">
                  <c:v>1.79</c:v>
                </c:pt>
                <c:pt idx="9590" formatCode="General">
                  <c:v>1.82</c:v>
                </c:pt>
                <c:pt idx="9591" formatCode="General">
                  <c:v>1.7</c:v>
                </c:pt>
                <c:pt idx="9592" formatCode="General">
                  <c:v>1.63</c:v>
                </c:pt>
                <c:pt idx="9593" formatCode="General">
                  <c:v>1.77</c:v>
                </c:pt>
                <c:pt idx="9594" formatCode="General">
                  <c:v>1.85</c:v>
                </c:pt>
                <c:pt idx="9595" formatCode="General">
                  <c:v>1.91</c:v>
                </c:pt>
                <c:pt idx="9596" formatCode="General">
                  <c:v>1.99</c:v>
                </c:pt>
                <c:pt idx="9597" formatCode="General">
                  <c:v>1.96</c:v>
                </c:pt>
                <c:pt idx="9598" formatCode="General">
                  <c:v>1.83</c:v>
                </c:pt>
                <c:pt idx="9599" formatCode="General">
                  <c:v>1.91</c:v>
                </c:pt>
                <c:pt idx="9600" formatCode="General">
                  <c:v>1.78</c:v>
                </c:pt>
                <c:pt idx="9601" formatCode="General">
                  <c:v>1.72</c:v>
                </c:pt>
                <c:pt idx="9602" formatCode="General">
                  <c:v>1.65</c:v>
                </c:pt>
                <c:pt idx="9603" formatCode="General">
                  <c:v>1.52</c:v>
                </c:pt>
                <c:pt idx="9604" formatCode="General">
                  <c:v>1.58</c:v>
                </c:pt>
                <c:pt idx="9605" formatCode="General">
                  <c:v>1.38</c:v>
                </c:pt>
                <c:pt idx="9606" formatCode="General">
                  <c:v>1.26</c:v>
                </c:pt>
                <c:pt idx="9607" formatCode="General">
                  <c:v>1.25</c:v>
                </c:pt>
                <c:pt idx="9608" formatCode="General">
                  <c:v>1.19</c:v>
                </c:pt>
                <c:pt idx="9609" formatCode="General">
                  <c:v>1.23</c:v>
                </c:pt>
                <c:pt idx="9610" formatCode="General">
                  <c:v>1.1599999999999999</c:v>
                </c:pt>
                <c:pt idx="9611" formatCode="General">
                  <c:v>0.5</c:v>
                </c:pt>
                <c:pt idx="9612" formatCode="General">
                  <c:v>0.53</c:v>
                </c:pt>
                <c:pt idx="9613" formatCode="General">
                  <c:v>0.3</c:v>
                </c:pt>
                <c:pt idx="9614" formatCode="General">
                  <c:v>0.43</c:v>
                </c:pt>
                <c:pt idx="9615" formatCode="General">
                  <c:v>0.28000000000000003</c:v>
                </c:pt>
                <c:pt idx="9616" formatCode="General">
                  <c:v>0.18</c:v>
                </c:pt>
                <c:pt idx="9617" formatCode="General">
                  <c:v>0.05</c:v>
                </c:pt>
                <c:pt idx="9618" formatCode="General">
                  <c:v>-0.22</c:v>
                </c:pt>
                <c:pt idx="9619" formatCode="General">
                  <c:v>-0.25</c:v>
                </c:pt>
                <c:pt idx="9620" formatCode="General">
                  <c:v>-0.01</c:v>
                </c:pt>
                <c:pt idx="9621" formatCode="General">
                  <c:v>0.13</c:v>
                </c:pt>
                <c:pt idx="9622" formatCode="General">
                  <c:v>7.0000000000000007E-2</c:v>
                </c:pt>
                <c:pt idx="9623" formatCode="General">
                  <c:v>0.19</c:v>
                </c:pt>
                <c:pt idx="9624" formatCode="General">
                  <c:v>0.26</c:v>
                </c:pt>
                <c:pt idx="9625" formatCode="General">
                  <c:v>0.3</c:v>
                </c:pt>
                <c:pt idx="9626" formatCode="General">
                  <c:v>0.37</c:v>
                </c:pt>
                <c:pt idx="9627" formatCode="General">
                  <c:v>0.28000000000000003</c:v>
                </c:pt>
                <c:pt idx="9628" formatCode="General">
                  <c:v>0.24</c:v>
                </c:pt>
                <c:pt idx="9629" formatCode="General">
                  <c:v>0.27</c:v>
                </c:pt>
                <c:pt idx="9630" formatCode="General">
                  <c:v>0.06</c:v>
                </c:pt>
                <c:pt idx="9631" formatCode="General">
                  <c:v>-0.05</c:v>
                </c:pt>
                <c:pt idx="9632" formatCode="General">
                  <c:v>0.17</c:v>
                </c:pt>
                <c:pt idx="9633" formatCode="General">
                  <c:v>0.22</c:v>
                </c:pt>
                <c:pt idx="9634" formatCode="General">
                  <c:v>0.1</c:v>
                </c:pt>
                <c:pt idx="9635" formatCode="General">
                  <c:v>0.11</c:v>
                </c:pt>
                <c:pt idx="9636" formatCode="General">
                  <c:v>0.27</c:v>
                </c:pt>
                <c:pt idx="9637" formatCode="General">
                  <c:v>0.37</c:v>
                </c:pt>
                <c:pt idx="9638" formatCode="General">
                  <c:v>0.38</c:v>
                </c:pt>
                <c:pt idx="9639" formatCode="General">
                  <c:v>0.35</c:v>
                </c:pt>
                <c:pt idx="9640" formatCode="General">
                  <c:v>0.39</c:v>
                </c:pt>
                <c:pt idx="9641" formatCode="General">
                  <c:v>0.25</c:v>
                </c:pt>
                <c:pt idx="9642" formatCode="General">
                  <c:v>0.61</c:v>
                </c:pt>
                <c:pt idx="9643" formatCode="General">
                  <c:v>0.59</c:v>
                </c:pt>
                <c:pt idx="9644" formatCode="General">
                  <c:v>0.68</c:v>
                </c:pt>
                <c:pt idx="9645" formatCode="General">
                  <c:v>0.75</c:v>
                </c:pt>
                <c:pt idx="9646" formatCode="General">
                  <c:v>0.77</c:v>
                </c:pt>
                <c:pt idx="9647" formatCode="General">
                  <c:v>0.79</c:v>
                </c:pt>
                <c:pt idx="9648" formatCode="General">
                  <c:v>0.82</c:v>
                </c:pt>
                <c:pt idx="9649" formatCode="General">
                  <c:v>0.86</c:v>
                </c:pt>
                <c:pt idx="9650" formatCode="General">
                  <c:v>0.93</c:v>
                </c:pt>
                <c:pt idx="9651" formatCode="General">
                  <c:v>0.9</c:v>
                </c:pt>
                <c:pt idx="9652" formatCode="General">
                  <c:v>0.86</c:v>
                </c:pt>
                <c:pt idx="9653" formatCode="General">
                  <c:v>1.05</c:v>
                </c:pt>
                <c:pt idx="9654" formatCode="General">
                  <c:v>1.04</c:v>
                </c:pt>
                <c:pt idx="9655" formatCode="General">
                  <c:v>1.36</c:v>
                </c:pt>
                <c:pt idx="9656" formatCode="General">
                  <c:v>1.41</c:v>
                </c:pt>
                <c:pt idx="9657" formatCode="General">
                  <c:v>1.37</c:v>
                </c:pt>
                <c:pt idx="9658" formatCode="General">
                  <c:v>1.33</c:v>
                </c:pt>
                <c:pt idx="9659" formatCode="General">
                  <c:v>1.2</c:v>
                </c:pt>
                <c:pt idx="9660" formatCode="General">
                  <c:v>1.22</c:v>
                </c:pt>
                <c:pt idx="9661" formatCode="General">
                  <c:v>1.31</c:v>
                </c:pt>
                <c:pt idx="9662" formatCode="General">
                  <c:v>1.39</c:v>
                </c:pt>
                <c:pt idx="9663" formatCode="General">
                  <c:v>1.49</c:v>
                </c:pt>
                <c:pt idx="9664" formatCode="General">
                  <c:v>1.54</c:v>
                </c:pt>
                <c:pt idx="9665" formatCode="General">
                  <c:v>1.63</c:v>
                </c:pt>
                <c:pt idx="9666" formatCode="General">
                  <c:v>1.58</c:v>
                </c:pt>
                <c:pt idx="9667" formatCode="General">
                  <c:v>1.66</c:v>
                </c:pt>
                <c:pt idx="9668" formatCode="General">
                  <c:v>1.6</c:v>
                </c:pt>
                <c:pt idx="9669" formatCode="General">
                  <c:v>1.78</c:v>
                </c:pt>
                <c:pt idx="9670" formatCode="General">
                  <c:v>1.83</c:v>
                </c:pt>
                <c:pt idx="9671" formatCode="General">
                  <c:v>1.87</c:v>
                </c:pt>
                <c:pt idx="9672" formatCode="General">
                  <c:v>1.77</c:v>
                </c:pt>
                <c:pt idx="9673" formatCode="General">
                  <c:v>1.68</c:v>
                </c:pt>
                <c:pt idx="9674" formatCode="General">
                  <c:v>1.84</c:v>
                </c:pt>
                <c:pt idx="9675" formatCode="General">
                  <c:v>1.94</c:v>
                </c:pt>
                <c:pt idx="9676" formatCode="General">
                  <c:v>1.83</c:v>
                </c:pt>
                <c:pt idx="9677" formatCode="General">
                  <c:v>1.92</c:v>
                </c:pt>
                <c:pt idx="9678" formatCode="General">
                  <c:v>1.34</c:v>
                </c:pt>
                <c:pt idx="9679" formatCode="General">
                  <c:v>1.64</c:v>
                </c:pt>
                <c:pt idx="9680" formatCode="General">
                  <c:v>1.47</c:v>
                </c:pt>
                <c:pt idx="9681" formatCode="General">
                  <c:v>1.02</c:v>
                </c:pt>
                <c:pt idx="9682" formatCode="General">
                  <c:v>1.27</c:v>
                </c:pt>
                <c:pt idx="9683" formatCode="General">
                  <c:v>1.23</c:v>
                </c:pt>
                <c:pt idx="9684" formatCode="General">
                  <c:v>1.61</c:v>
                </c:pt>
                <c:pt idx="9685" formatCode="General">
                  <c:v>1.91</c:v>
                </c:pt>
                <c:pt idx="9686" formatCode="General">
                  <c:v>1.99</c:v>
                </c:pt>
                <c:pt idx="9687" formatCode="General">
                  <c:v>2.0099999999999998</c:v>
                </c:pt>
                <c:pt idx="9688" formatCode="General">
                  <c:v>1.96</c:v>
                </c:pt>
                <c:pt idx="9689" formatCode="General">
                  <c:v>2.1</c:v>
                </c:pt>
                <c:pt idx="9690" formatCode="General">
                  <c:v>2.02</c:v>
                </c:pt>
                <c:pt idx="9691" formatCode="General">
                  <c:v>2.0699999999999998</c:v>
                </c:pt>
                <c:pt idx="9692" formatCode="General">
                  <c:v>2.11</c:v>
                </c:pt>
                <c:pt idx="9693" formatCode="General">
                  <c:v>2.14</c:v>
                </c:pt>
                <c:pt idx="9694" formatCode="General">
                  <c:v>1.84</c:v>
                </c:pt>
                <c:pt idx="9695" formatCode="General">
                  <c:v>1.55</c:v>
                </c:pt>
                <c:pt idx="9696" formatCode="General">
                  <c:v>1.26</c:v>
                </c:pt>
                <c:pt idx="9697" formatCode="General">
                  <c:v>1.27</c:v>
                </c:pt>
                <c:pt idx="9698" formatCode="General">
                  <c:v>1.47</c:v>
                </c:pt>
                <c:pt idx="9699" formatCode="General">
                  <c:v>1.37</c:v>
                </c:pt>
                <c:pt idx="9700" formatCode="General">
                  <c:v>1.39</c:v>
                </c:pt>
                <c:pt idx="9701" formatCode="General">
                  <c:v>1.6</c:v>
                </c:pt>
                <c:pt idx="9702" formatCode="General">
                  <c:v>1.69</c:v>
                </c:pt>
                <c:pt idx="9703" formatCode="General">
                  <c:v>1.61</c:v>
                </c:pt>
                <c:pt idx="9704" formatCode="General">
                  <c:v>1.42</c:v>
                </c:pt>
                <c:pt idx="9705" formatCode="General">
                  <c:v>1.29</c:v>
                </c:pt>
                <c:pt idx="9706" formatCode="General">
                  <c:v>1.24</c:v>
                </c:pt>
                <c:pt idx="9707" formatCode="General">
                  <c:v>1.04</c:v>
                </c:pt>
                <c:pt idx="9708" formatCode="General">
                  <c:v>1.08</c:v>
                </c:pt>
                <c:pt idx="9709" formatCode="General">
                  <c:v>1.1599999999999999</c:v>
                </c:pt>
                <c:pt idx="9710" formatCode="General">
                  <c:v>0.86</c:v>
                </c:pt>
                <c:pt idx="9711" formatCode="General">
                  <c:v>0.5</c:v>
                </c:pt>
                <c:pt idx="9712" formatCode="General">
                  <c:v>0.56999999999999995</c:v>
                </c:pt>
                <c:pt idx="9713" formatCode="General">
                  <c:v>0.57999999999999996</c:v>
                </c:pt>
                <c:pt idx="9714" formatCode="General">
                  <c:v>0.37</c:v>
                </c:pt>
                <c:pt idx="9715" formatCode="General">
                  <c:v>0.48</c:v>
                </c:pt>
                <c:pt idx="9716" formatCode="General">
                  <c:v>0.5</c:v>
                </c:pt>
                <c:pt idx="9717" formatCode="General">
                  <c:v>0.37</c:v>
                </c:pt>
                <c:pt idx="9718" formatCode="General">
                  <c:v>0.41</c:v>
                </c:pt>
                <c:pt idx="9719" formatCode="General">
                  <c:v>0.28000000000000003</c:v>
                </c:pt>
                <c:pt idx="9720" formatCode="General">
                  <c:v>0.68</c:v>
                </c:pt>
                <c:pt idx="9721" formatCode="General">
                  <c:v>0.38</c:v>
                </c:pt>
                <c:pt idx="9722" formatCode="General">
                  <c:v>0.27</c:v>
                </c:pt>
                <c:pt idx="9723" formatCode="General">
                  <c:v>0.43</c:v>
                </c:pt>
                <c:pt idx="9724" formatCode="General">
                  <c:v>0.32</c:v>
                </c:pt>
                <c:pt idx="9725" formatCode="General">
                  <c:v>0.5</c:v>
                </c:pt>
                <c:pt idx="9726" formatCode="General">
                  <c:v>0.39</c:v>
                </c:pt>
                <c:pt idx="9727" formatCode="General">
                  <c:v>0.32</c:v>
                </c:pt>
                <c:pt idx="9728" formatCode="General">
                  <c:v>0.5</c:v>
                </c:pt>
                <c:pt idx="9729" formatCode="General">
                  <c:v>0.77</c:v>
                </c:pt>
                <c:pt idx="9730" formatCode="General">
                  <c:v>0.8</c:v>
                </c:pt>
                <c:pt idx="9731" formatCode="General">
                  <c:v>0.63</c:v>
                </c:pt>
                <c:pt idx="9732" formatCode="General">
                  <c:v>0.64</c:v>
                </c:pt>
                <c:pt idx="9733" formatCode="General">
                  <c:v>0.52</c:v>
                </c:pt>
                <c:pt idx="9734" formatCode="General">
                  <c:v>0.33</c:v>
                </c:pt>
                <c:pt idx="9735" formatCode="General">
                  <c:v>0.45</c:v>
                </c:pt>
                <c:pt idx="9736" formatCode="General">
                  <c:v>0.55000000000000004</c:v>
                </c:pt>
                <c:pt idx="9737" formatCode="General">
                  <c:v>0.49</c:v>
                </c:pt>
                <c:pt idx="9738" formatCode="General">
                  <c:v>0.48</c:v>
                </c:pt>
                <c:pt idx="9739" formatCode="General">
                  <c:v>0.32</c:v>
                </c:pt>
                <c:pt idx="9740" formatCode="General">
                  <c:v>0</c:v>
                </c:pt>
                <c:pt idx="9741" formatCode="General">
                  <c:v>0.12</c:v>
                </c:pt>
                <c:pt idx="9742" formatCode="General">
                  <c:v>0.15</c:v>
                </c:pt>
                <c:pt idx="9743" formatCode="General">
                  <c:v>0.06</c:v>
                </c:pt>
                <c:pt idx="9744" formatCode="General">
                  <c:v>0.26</c:v>
                </c:pt>
                <c:pt idx="9745" formatCode="General">
                  <c:v>0.52</c:v>
                </c:pt>
                <c:pt idx="9746" formatCode="General">
                  <c:v>0.61</c:v>
                </c:pt>
                <c:pt idx="9747" formatCode="General">
                  <c:v>0.69</c:v>
                </c:pt>
                <c:pt idx="9748" formatCode="General">
                  <c:v>0.5</c:v>
                </c:pt>
                <c:pt idx="9749" formatCode="General">
                  <c:v>0.61</c:v>
                </c:pt>
                <c:pt idx="9750" formatCode="General">
                  <c:v>0.54</c:v>
                </c:pt>
                <c:pt idx="9751" formatCode="General">
                  <c:v>0.41</c:v>
                </c:pt>
                <c:pt idx="9752" formatCode="General">
                  <c:v>0.36</c:v>
                </c:pt>
                <c:pt idx="9753" formatCode="General">
                  <c:v>0.49</c:v>
                </c:pt>
                <c:pt idx="9754" formatCode="General">
                  <c:v>0.17</c:v>
                </c:pt>
                <c:pt idx="9755" formatCode="General">
                  <c:v>0.11</c:v>
                </c:pt>
                <c:pt idx="9756" formatCode="General">
                  <c:v>0.02</c:v>
                </c:pt>
                <c:pt idx="9757" formatCode="General">
                  <c:v>-0.12</c:v>
                </c:pt>
                <c:pt idx="9758" formatCode="General">
                  <c:v>-0.65</c:v>
                </c:pt>
                <c:pt idx="9759" formatCode="General">
                  <c:v>-0.56999999999999995</c:v>
                </c:pt>
                <c:pt idx="9760" formatCode="General">
                  <c:v>-0.66</c:v>
                </c:pt>
                <c:pt idx="9761" formatCode="General">
                  <c:v>-0.5</c:v>
                </c:pt>
                <c:pt idx="9762" formatCode="General">
                  <c:v>-0.18</c:v>
                </c:pt>
                <c:pt idx="9763" formatCode="General">
                  <c:v>-0.33</c:v>
                </c:pt>
                <c:pt idx="9764" formatCode="General">
                  <c:v>-0.19</c:v>
                </c:pt>
                <c:pt idx="9765" formatCode="General">
                  <c:v>-0.23</c:v>
                </c:pt>
                <c:pt idx="9766" formatCode="General">
                  <c:v>-0.43</c:v>
                </c:pt>
                <c:pt idx="9767" formatCode="General">
                  <c:v>-0.31</c:v>
                </c:pt>
                <c:pt idx="9768" formatCode="General">
                  <c:v>-0.36</c:v>
                </c:pt>
                <c:pt idx="9769" formatCode="General">
                  <c:v>-0.45</c:v>
                </c:pt>
                <c:pt idx="9770" formatCode="General">
                  <c:v>-0.66</c:v>
                </c:pt>
                <c:pt idx="9771" formatCode="General">
                  <c:v>-0.88</c:v>
                </c:pt>
                <c:pt idx="9772" formatCode="General">
                  <c:v>-1.2</c:v>
                </c:pt>
                <c:pt idx="9773" formatCode="General">
                  <c:v>-1.41</c:v>
                </c:pt>
                <c:pt idx="9774" formatCode="General">
                  <c:v>-1.31</c:v>
                </c:pt>
                <c:pt idx="9775" formatCode="General">
                  <c:v>-1.58</c:v>
                </c:pt>
                <c:pt idx="9776" formatCode="General">
                  <c:v>-1.49</c:v>
                </c:pt>
                <c:pt idx="9777" formatCode="General">
                  <c:v>-1.83</c:v>
                </c:pt>
                <c:pt idx="9778" formatCode="General">
                  <c:v>-1.88</c:v>
                </c:pt>
                <c:pt idx="9779" formatCode="General">
                  <c:v>-2.1</c:v>
                </c:pt>
                <c:pt idx="9780" formatCode="General">
                  <c:v>-2.1800000000000002</c:v>
                </c:pt>
                <c:pt idx="9781" formatCode="General">
                  <c:v>-2.06</c:v>
                </c:pt>
                <c:pt idx="9782" formatCode="General">
                  <c:v>-2.2999999999999998</c:v>
                </c:pt>
                <c:pt idx="9783" formatCode="General">
                  <c:v>-2.23</c:v>
                </c:pt>
                <c:pt idx="9784" formatCode="General">
                  <c:v>-2.2200000000000002</c:v>
                </c:pt>
                <c:pt idx="9785" formatCode="General">
                  <c:v>-2.1800000000000002</c:v>
                </c:pt>
                <c:pt idx="9786" formatCode="General">
                  <c:v>-2.16</c:v>
                </c:pt>
                <c:pt idx="9787" formatCode="General">
                  <c:v>-1.98</c:v>
                </c:pt>
                <c:pt idx="9788" formatCode="General">
                  <c:v>-2.02</c:v>
                </c:pt>
                <c:pt idx="9789" formatCode="General">
                  <c:v>-2.3199999999999998</c:v>
                </c:pt>
                <c:pt idx="9790" formatCode="General">
                  <c:v>-2.33</c:v>
                </c:pt>
                <c:pt idx="9791" formatCode="General">
                  <c:v>-2.36</c:v>
                </c:pt>
                <c:pt idx="9792" formatCode="General">
                  <c:v>-2.46</c:v>
                </c:pt>
                <c:pt idx="9793" formatCode="General">
                  <c:v>-2.44</c:v>
                </c:pt>
                <c:pt idx="9794" formatCode="General">
                  <c:v>-2.4700000000000002</c:v>
                </c:pt>
                <c:pt idx="9795" formatCode="General">
                  <c:v>-2.65</c:v>
                </c:pt>
                <c:pt idx="9796" formatCode="General">
                  <c:v>-2.52</c:v>
                </c:pt>
                <c:pt idx="9797" formatCode="General">
                  <c:v>-2.48</c:v>
                </c:pt>
                <c:pt idx="9798" formatCode="General">
                  <c:v>-2.36</c:v>
                </c:pt>
                <c:pt idx="9799" formatCode="General">
                  <c:v>-2.2599999999999998</c:v>
                </c:pt>
                <c:pt idx="9800" formatCode="General">
                  <c:v>-2.14</c:v>
                </c:pt>
                <c:pt idx="9801" formatCode="General">
                  <c:v>-2.04</c:v>
                </c:pt>
                <c:pt idx="9802" formatCode="General">
                  <c:v>-1.99</c:v>
                </c:pt>
                <c:pt idx="9803" formatCode="General">
                  <c:v>-2.0499999999999998</c:v>
                </c:pt>
                <c:pt idx="9804" formatCode="General">
                  <c:v>-1.96</c:v>
                </c:pt>
                <c:pt idx="9805" formatCode="General">
                  <c:v>-2.2000000000000002</c:v>
                </c:pt>
                <c:pt idx="9806" formatCode="General">
                  <c:v>-2.11</c:v>
                </c:pt>
                <c:pt idx="9807" formatCode="General">
                  <c:v>-2.16</c:v>
                </c:pt>
                <c:pt idx="9808" formatCode="General">
                  <c:v>-2.0299999999999998</c:v>
                </c:pt>
                <c:pt idx="9809" formatCode="General">
                  <c:v>-2.13</c:v>
                </c:pt>
                <c:pt idx="9810" formatCode="General">
                  <c:v>-2.27</c:v>
                </c:pt>
                <c:pt idx="9811" formatCode="General">
                  <c:v>-2.81</c:v>
                </c:pt>
                <c:pt idx="9812" formatCode="General">
                  <c:v>-3.07</c:v>
                </c:pt>
                <c:pt idx="9813" formatCode="General">
                  <c:v>-2.9</c:v>
                </c:pt>
                <c:pt idx="9814" formatCode="General">
                  <c:v>-3.1</c:v>
                </c:pt>
                <c:pt idx="9815" formatCode="General">
                  <c:v>-2.98</c:v>
                </c:pt>
                <c:pt idx="9816" formatCode="General">
                  <c:v>-3.01</c:v>
                </c:pt>
                <c:pt idx="9817" formatCode="General">
                  <c:v>-2.93</c:v>
                </c:pt>
                <c:pt idx="9818" formatCode="General">
                  <c:v>-2.79</c:v>
                </c:pt>
                <c:pt idx="9819" formatCode="General">
                  <c:v>-2.72</c:v>
                </c:pt>
                <c:pt idx="9820" formatCode="General">
                  <c:v>-2.78</c:v>
                </c:pt>
                <c:pt idx="9821" formatCode="General">
                  <c:v>-2.76</c:v>
                </c:pt>
                <c:pt idx="9822" formatCode="General">
                  <c:v>-2.57</c:v>
                </c:pt>
                <c:pt idx="9823" formatCode="General">
                  <c:v>-2.59</c:v>
                </c:pt>
                <c:pt idx="9824" formatCode="General">
                  <c:v>-2.62</c:v>
                </c:pt>
                <c:pt idx="9825" formatCode="General">
                  <c:v>-2.92</c:v>
                </c:pt>
                <c:pt idx="9826" formatCode="General">
                  <c:v>-2.89</c:v>
                </c:pt>
                <c:pt idx="9827" formatCode="General">
                  <c:v>-2.94</c:v>
                </c:pt>
                <c:pt idx="9828" formatCode="General">
                  <c:v>-3.09</c:v>
                </c:pt>
                <c:pt idx="9829" formatCode="General">
                  <c:v>-3.21</c:v>
                </c:pt>
                <c:pt idx="9830" formatCode="General">
                  <c:v>-3.19</c:v>
                </c:pt>
                <c:pt idx="9831" formatCode="General">
                  <c:v>-3.05</c:v>
                </c:pt>
                <c:pt idx="9832" formatCode="General">
                  <c:v>-3.06</c:v>
                </c:pt>
                <c:pt idx="9833" formatCode="General">
                  <c:v>-3.08</c:v>
                </c:pt>
                <c:pt idx="9834" formatCode="General">
                  <c:v>-2.99</c:v>
                </c:pt>
                <c:pt idx="9835" formatCode="General">
                  <c:v>-2.82</c:v>
                </c:pt>
                <c:pt idx="9836" formatCode="General">
                  <c:v>-2.68</c:v>
                </c:pt>
                <c:pt idx="9837" formatCode="General">
                  <c:v>-2.67</c:v>
                </c:pt>
                <c:pt idx="9838" formatCode="General">
                  <c:v>-2.4900000000000002</c:v>
                </c:pt>
                <c:pt idx="9839" formatCode="General">
                  <c:v>-2.31</c:v>
                </c:pt>
                <c:pt idx="9840" formatCode="General">
                  <c:v>-2.1800000000000002</c:v>
                </c:pt>
                <c:pt idx="9841" formatCode="General">
                  <c:v>-2.0299999999999998</c:v>
                </c:pt>
                <c:pt idx="9842" formatCode="General">
                  <c:v>-2.02</c:v>
                </c:pt>
                <c:pt idx="9843" formatCode="General">
                  <c:v>-1.95</c:v>
                </c:pt>
                <c:pt idx="9844" formatCode="General">
                  <c:v>-1.94</c:v>
                </c:pt>
                <c:pt idx="9845" formatCode="General">
                  <c:v>-1.82</c:v>
                </c:pt>
                <c:pt idx="9846" formatCode="General">
                  <c:v>-1.91</c:v>
                </c:pt>
                <c:pt idx="9847" formatCode="General">
                  <c:v>-1.89</c:v>
                </c:pt>
                <c:pt idx="9848" formatCode="General">
                  <c:v>-1.96</c:v>
                </c:pt>
                <c:pt idx="9849" formatCode="General">
                  <c:v>-1.81</c:v>
                </c:pt>
                <c:pt idx="9850" formatCode="General">
                  <c:v>-2.0699999999999998</c:v>
                </c:pt>
                <c:pt idx="9851" formatCode="General">
                  <c:v>-2.13</c:v>
                </c:pt>
                <c:pt idx="9852" formatCode="General">
                  <c:v>-2.12</c:v>
                </c:pt>
                <c:pt idx="9853" formatCode="General">
                  <c:v>-2.12</c:v>
                </c:pt>
                <c:pt idx="9854" formatCode="General">
                  <c:v>-2.2400000000000002</c:v>
                </c:pt>
                <c:pt idx="9855" formatCode="General">
                  <c:v>-2.6</c:v>
                </c:pt>
                <c:pt idx="9856" formatCode="General">
                  <c:v>-2.41</c:v>
                </c:pt>
                <c:pt idx="9857" formatCode="General">
                  <c:v>-2.37</c:v>
                </c:pt>
                <c:pt idx="9858" formatCode="General">
                  <c:v>-2.09</c:v>
                </c:pt>
                <c:pt idx="9859" formatCode="General">
                  <c:v>-2.0699999999999998</c:v>
                </c:pt>
                <c:pt idx="9860" formatCode="General">
                  <c:v>-2.2599999999999998</c:v>
                </c:pt>
                <c:pt idx="9861" formatCode="General">
                  <c:v>-2.2599999999999998</c:v>
                </c:pt>
                <c:pt idx="9862" formatCode="General">
                  <c:v>-2.25</c:v>
                </c:pt>
                <c:pt idx="9863" formatCode="General">
                  <c:v>-2.56</c:v>
                </c:pt>
                <c:pt idx="9864" formatCode="General">
                  <c:v>-2.71</c:v>
                </c:pt>
                <c:pt idx="9865" formatCode="General">
                  <c:v>-2.61</c:v>
                </c:pt>
                <c:pt idx="9866" formatCode="General">
                  <c:v>-2.77</c:v>
                </c:pt>
                <c:pt idx="9867" formatCode="General">
                  <c:v>-2.78</c:v>
                </c:pt>
                <c:pt idx="9868" formatCode="General">
                  <c:v>-2.64</c:v>
                </c:pt>
                <c:pt idx="9869" formatCode="General">
                  <c:v>-2.35</c:v>
                </c:pt>
                <c:pt idx="9870" formatCode="General">
                  <c:v>-2.11</c:v>
                </c:pt>
                <c:pt idx="9871" formatCode="General">
                  <c:v>-1.86</c:v>
                </c:pt>
                <c:pt idx="9872" formatCode="General">
                  <c:v>-1.79</c:v>
                </c:pt>
                <c:pt idx="9873" formatCode="General">
                  <c:v>-1.75</c:v>
                </c:pt>
                <c:pt idx="9874" formatCode="General">
                  <c:v>-1.54</c:v>
                </c:pt>
                <c:pt idx="9875" formatCode="General">
                  <c:v>-1.58</c:v>
                </c:pt>
                <c:pt idx="9876" formatCode="General">
                  <c:v>-1.78</c:v>
                </c:pt>
                <c:pt idx="9877" formatCode="General">
                  <c:v>-1.94</c:v>
                </c:pt>
                <c:pt idx="9878" formatCode="General">
                  <c:v>-2.02</c:v>
                </c:pt>
                <c:pt idx="9879" formatCode="General">
                  <c:v>-1.93</c:v>
                </c:pt>
                <c:pt idx="9880" formatCode="General">
                  <c:v>-1.84</c:v>
                </c:pt>
                <c:pt idx="9881" formatCode="General">
                  <c:v>-1.7</c:v>
                </c:pt>
                <c:pt idx="9882" formatCode="General">
                  <c:v>-1.76</c:v>
                </c:pt>
                <c:pt idx="9883" formatCode="General">
                  <c:v>-2.0299999999999998</c:v>
                </c:pt>
                <c:pt idx="9884" formatCode="General">
                  <c:v>-1.96</c:v>
                </c:pt>
                <c:pt idx="9885" formatCode="General">
                  <c:v>-1.94</c:v>
                </c:pt>
                <c:pt idx="9886" formatCode="General">
                  <c:v>-1.99</c:v>
                </c:pt>
                <c:pt idx="9887" formatCode="General">
                  <c:v>-1.86</c:v>
                </c:pt>
                <c:pt idx="9888" formatCode="General">
                  <c:v>-1.82</c:v>
                </c:pt>
                <c:pt idx="9889" formatCode="General">
                  <c:v>-1.58</c:v>
                </c:pt>
                <c:pt idx="9890" formatCode="General">
                  <c:v>-1.41</c:v>
                </c:pt>
                <c:pt idx="9891" formatCode="General">
                  <c:v>-1.43</c:v>
                </c:pt>
                <c:pt idx="9892" formatCode="General">
                  <c:v>-1.1200000000000001</c:v>
                </c:pt>
                <c:pt idx="9893" formatCode="General">
                  <c:v>-1.37</c:v>
                </c:pt>
                <c:pt idx="9894" formatCode="General">
                  <c:v>-1.41</c:v>
                </c:pt>
                <c:pt idx="9895" formatCode="General">
                  <c:v>-1.72</c:v>
                </c:pt>
                <c:pt idx="9896" formatCode="General">
                  <c:v>-1.71</c:v>
                </c:pt>
                <c:pt idx="9897" formatCode="General">
                  <c:v>-1.97</c:v>
                </c:pt>
                <c:pt idx="9898" formatCode="General">
                  <c:v>-1.86</c:v>
                </c:pt>
                <c:pt idx="9899" formatCode="General">
                  <c:v>-1.59</c:v>
                </c:pt>
                <c:pt idx="9900" formatCode="General">
                  <c:v>-1.51</c:v>
                </c:pt>
                <c:pt idx="9901" formatCode="General">
                  <c:v>-1.74</c:v>
                </c:pt>
                <c:pt idx="9902" formatCode="General">
                  <c:v>-1.93</c:v>
                </c:pt>
                <c:pt idx="9903" formatCode="General">
                  <c:v>-1.95</c:v>
                </c:pt>
                <c:pt idx="9904" formatCode="General">
                  <c:v>-1.94</c:v>
                </c:pt>
                <c:pt idx="9905" formatCode="General">
                  <c:v>-2.13</c:v>
                </c:pt>
                <c:pt idx="9906" formatCode="General">
                  <c:v>-2.27</c:v>
                </c:pt>
                <c:pt idx="9907" formatCode="General">
                  <c:v>-2.48</c:v>
                </c:pt>
                <c:pt idx="9908" formatCode="General">
                  <c:v>-2.59</c:v>
                </c:pt>
                <c:pt idx="9909" formatCode="General">
                  <c:v>-2.29</c:v>
                </c:pt>
                <c:pt idx="9910" formatCode="General">
                  <c:v>-2.1800000000000002</c:v>
                </c:pt>
                <c:pt idx="9911" formatCode="General">
                  <c:v>-2.06</c:v>
                </c:pt>
                <c:pt idx="9912" formatCode="General">
                  <c:v>-2.0299999999999998</c:v>
                </c:pt>
                <c:pt idx="9913" formatCode="General">
                  <c:v>-2.0299999999999998</c:v>
                </c:pt>
                <c:pt idx="9914" formatCode="General">
                  <c:v>-2.0099999999999998</c:v>
                </c:pt>
                <c:pt idx="9915" formatCode="General">
                  <c:v>-2.2400000000000002</c:v>
                </c:pt>
                <c:pt idx="9916" formatCode="General">
                  <c:v>-1.78</c:v>
                </c:pt>
                <c:pt idx="9917" formatCode="General">
                  <c:v>-1.6</c:v>
                </c:pt>
                <c:pt idx="9918" formatCode="General">
                  <c:v>-1.52</c:v>
                </c:pt>
                <c:pt idx="9919" formatCode="General">
                  <c:v>-1.36</c:v>
                </c:pt>
                <c:pt idx="9920" formatCode="General">
                  <c:v>-1.35</c:v>
                </c:pt>
                <c:pt idx="9921" formatCode="General">
                  <c:v>-1.41</c:v>
                </c:pt>
                <c:pt idx="9922" formatCode="General">
                  <c:v>-1.51</c:v>
                </c:pt>
                <c:pt idx="9923" formatCode="General">
                  <c:v>-1.43</c:v>
                </c:pt>
                <c:pt idx="9924" formatCode="General">
                  <c:v>-1.39</c:v>
                </c:pt>
                <c:pt idx="9925" formatCode="General">
                  <c:v>-1.34</c:v>
                </c:pt>
                <c:pt idx="9926" formatCode="General">
                  <c:v>-1.1000000000000001</c:v>
                </c:pt>
                <c:pt idx="9927" formatCode="General">
                  <c:v>-1.1599999999999999</c:v>
                </c:pt>
                <c:pt idx="9928" formatCode="General">
                  <c:v>-1.36</c:v>
                </c:pt>
                <c:pt idx="9929" formatCode="General">
                  <c:v>-1.3</c:v>
                </c:pt>
                <c:pt idx="9930" formatCode="General">
                  <c:v>-1.26</c:v>
                </c:pt>
                <c:pt idx="9931" formatCode="General">
                  <c:v>-1.0900000000000001</c:v>
                </c:pt>
                <c:pt idx="9932" formatCode="General">
                  <c:v>-1.2</c:v>
                </c:pt>
                <c:pt idx="9933" formatCode="General">
                  <c:v>-1.1499999999999999</c:v>
                </c:pt>
                <c:pt idx="9934" formatCode="General">
                  <c:v>-1.02</c:v>
                </c:pt>
                <c:pt idx="9935" formatCode="General">
                  <c:v>-0.83</c:v>
                </c:pt>
                <c:pt idx="9936" formatCode="General">
                  <c:v>-0.77</c:v>
                </c:pt>
                <c:pt idx="9937" formatCode="General">
                  <c:v>-0.65</c:v>
                </c:pt>
                <c:pt idx="9938" formatCode="General">
                  <c:v>-0.55000000000000004</c:v>
                </c:pt>
                <c:pt idx="9939" formatCode="General">
                  <c:v>-0.63</c:v>
                </c:pt>
                <c:pt idx="9940" formatCode="General">
                  <c:v>-0.85</c:v>
                </c:pt>
                <c:pt idx="9941" formatCode="General">
                  <c:v>-0.91</c:v>
                </c:pt>
                <c:pt idx="9942" formatCode="General">
                  <c:v>-0.84</c:v>
                </c:pt>
                <c:pt idx="9943" formatCode="General">
                  <c:v>-0.53</c:v>
                </c:pt>
                <c:pt idx="9944" formatCode="General">
                  <c:v>-0.5</c:v>
                </c:pt>
                <c:pt idx="9945" formatCode="General">
                  <c:v>-0.51</c:v>
                </c:pt>
                <c:pt idx="9946" formatCode="General">
                  <c:v>-0.38</c:v>
                </c:pt>
                <c:pt idx="9947" formatCode="General">
                  <c:v>-0.28999999999999998</c:v>
                </c:pt>
                <c:pt idx="9948" formatCode="General">
                  <c:v>-0.26</c:v>
                </c:pt>
                <c:pt idx="9949" formatCode="General">
                  <c:v>-0.12</c:v>
                </c:pt>
                <c:pt idx="9950" formatCode="General">
                  <c:v>-7.0000000000000007E-2</c:v>
                </c:pt>
                <c:pt idx="9951" formatCode="General">
                  <c:v>0.06</c:v>
                </c:pt>
                <c:pt idx="9952" formatCode="General">
                  <c:v>0.14000000000000001</c:v>
                </c:pt>
                <c:pt idx="9953" formatCode="General">
                  <c:v>0.11</c:v>
                </c:pt>
                <c:pt idx="9954" formatCode="General">
                  <c:v>0.13</c:v>
                </c:pt>
                <c:pt idx="9955" formatCode="General">
                  <c:v>0.03</c:v>
                </c:pt>
                <c:pt idx="9956" formatCode="General">
                  <c:v>0.01</c:v>
                </c:pt>
                <c:pt idx="9957" formatCode="General">
                  <c:v>-0.04</c:v>
                </c:pt>
                <c:pt idx="9958" formatCode="General">
                  <c:v>-0.09</c:v>
                </c:pt>
                <c:pt idx="9959" formatCode="General">
                  <c:v>-0.22</c:v>
                </c:pt>
                <c:pt idx="9960" formatCode="General">
                  <c:v>-0.48</c:v>
                </c:pt>
                <c:pt idx="9961" formatCode="General">
                  <c:v>-0.59</c:v>
                </c:pt>
                <c:pt idx="9962" formatCode="General">
                  <c:v>-0.41</c:v>
                </c:pt>
                <c:pt idx="9963" formatCode="General">
                  <c:v>-0.37</c:v>
                </c:pt>
              </c:numCache>
            </c:numRef>
          </c:val>
          <c:smooth val="0"/>
          <c:extLst>
            <c:ext xmlns:c16="http://schemas.microsoft.com/office/drawing/2014/chart" uri="{C3380CC4-5D6E-409C-BE32-E72D297353CC}">
              <c16:uniqueId val="{00000000-6D79-423F-B5B3-982DA066CD7B}"/>
            </c:ext>
          </c:extLst>
        </c:ser>
        <c:ser>
          <c:idx val="3"/>
          <c:order val="3"/>
          <c:tx>
            <c:strRef>
              <c:f>'Credit Suisse'!$E$2</c:f>
              <c:strCache>
                <c:ptCount val="1"/>
                <c:pt idx="0">
                  <c:v>Pánico</c:v>
                </c:pt>
              </c:strCache>
            </c:strRef>
          </c:tx>
          <c:spPr>
            <a:ln w="31750" cap="rnd">
              <a:solidFill>
                <a:srgbClr val="0000FF"/>
              </a:solidFill>
              <a:prstDash val="sysDash"/>
              <a:round/>
            </a:ln>
            <a:effectLst/>
          </c:spPr>
          <c:marker>
            <c:symbol val="none"/>
          </c:marker>
          <c:cat>
            <c:numRef>
              <c:f>'Credit Suisse'!$A$3:$A$10026</c:f>
              <c:numCache>
                <c:formatCode>d\-mmm\-yy</c:formatCode>
                <c:ptCount val="10024"/>
                <c:pt idx="0">
                  <c:v>29587</c:v>
                </c:pt>
                <c:pt idx="1">
                  <c:v>29588</c:v>
                </c:pt>
                <c:pt idx="2">
                  <c:v>29591</c:v>
                </c:pt>
                <c:pt idx="3">
                  <c:v>29592</c:v>
                </c:pt>
                <c:pt idx="4">
                  <c:v>29593</c:v>
                </c:pt>
                <c:pt idx="5">
                  <c:v>29594</c:v>
                </c:pt>
                <c:pt idx="6">
                  <c:v>29595</c:v>
                </c:pt>
                <c:pt idx="7">
                  <c:v>29598</c:v>
                </c:pt>
                <c:pt idx="8">
                  <c:v>29599</c:v>
                </c:pt>
                <c:pt idx="9">
                  <c:v>29600</c:v>
                </c:pt>
                <c:pt idx="10">
                  <c:v>29601</c:v>
                </c:pt>
                <c:pt idx="11">
                  <c:v>29602</c:v>
                </c:pt>
                <c:pt idx="12">
                  <c:v>29605</c:v>
                </c:pt>
                <c:pt idx="13">
                  <c:v>29606</c:v>
                </c:pt>
                <c:pt idx="14">
                  <c:v>29607</c:v>
                </c:pt>
                <c:pt idx="15">
                  <c:v>29608</c:v>
                </c:pt>
                <c:pt idx="16">
                  <c:v>29609</c:v>
                </c:pt>
                <c:pt idx="17">
                  <c:v>29612</c:v>
                </c:pt>
                <c:pt idx="18">
                  <c:v>29613</c:v>
                </c:pt>
                <c:pt idx="19">
                  <c:v>29614</c:v>
                </c:pt>
                <c:pt idx="20">
                  <c:v>29615</c:v>
                </c:pt>
                <c:pt idx="21">
                  <c:v>29616</c:v>
                </c:pt>
                <c:pt idx="22">
                  <c:v>29619</c:v>
                </c:pt>
                <c:pt idx="23">
                  <c:v>29620</c:v>
                </c:pt>
                <c:pt idx="24">
                  <c:v>29621</c:v>
                </c:pt>
                <c:pt idx="25">
                  <c:v>29622</c:v>
                </c:pt>
                <c:pt idx="26">
                  <c:v>29623</c:v>
                </c:pt>
                <c:pt idx="27">
                  <c:v>29626</c:v>
                </c:pt>
                <c:pt idx="28">
                  <c:v>29627</c:v>
                </c:pt>
                <c:pt idx="29">
                  <c:v>29628</c:v>
                </c:pt>
                <c:pt idx="30">
                  <c:v>29629</c:v>
                </c:pt>
                <c:pt idx="31">
                  <c:v>29630</c:v>
                </c:pt>
                <c:pt idx="32">
                  <c:v>29633</c:v>
                </c:pt>
                <c:pt idx="33">
                  <c:v>29634</c:v>
                </c:pt>
                <c:pt idx="34">
                  <c:v>29635</c:v>
                </c:pt>
                <c:pt idx="35">
                  <c:v>29636</c:v>
                </c:pt>
                <c:pt idx="36">
                  <c:v>29637</c:v>
                </c:pt>
                <c:pt idx="37">
                  <c:v>29640</c:v>
                </c:pt>
                <c:pt idx="38">
                  <c:v>29641</c:v>
                </c:pt>
                <c:pt idx="39">
                  <c:v>29642</c:v>
                </c:pt>
                <c:pt idx="40">
                  <c:v>29643</c:v>
                </c:pt>
                <c:pt idx="41">
                  <c:v>29644</c:v>
                </c:pt>
                <c:pt idx="42">
                  <c:v>29647</c:v>
                </c:pt>
                <c:pt idx="43">
                  <c:v>29648</c:v>
                </c:pt>
                <c:pt idx="44">
                  <c:v>29649</c:v>
                </c:pt>
                <c:pt idx="45">
                  <c:v>29650</c:v>
                </c:pt>
                <c:pt idx="46">
                  <c:v>29651</c:v>
                </c:pt>
                <c:pt idx="47">
                  <c:v>29654</c:v>
                </c:pt>
                <c:pt idx="48">
                  <c:v>29655</c:v>
                </c:pt>
                <c:pt idx="49">
                  <c:v>29656</c:v>
                </c:pt>
                <c:pt idx="50">
                  <c:v>29657</c:v>
                </c:pt>
                <c:pt idx="51">
                  <c:v>29658</c:v>
                </c:pt>
                <c:pt idx="52">
                  <c:v>29661</c:v>
                </c:pt>
                <c:pt idx="53">
                  <c:v>29662</c:v>
                </c:pt>
                <c:pt idx="54">
                  <c:v>29663</c:v>
                </c:pt>
                <c:pt idx="55">
                  <c:v>29664</c:v>
                </c:pt>
                <c:pt idx="56">
                  <c:v>29665</c:v>
                </c:pt>
                <c:pt idx="57">
                  <c:v>29668</c:v>
                </c:pt>
                <c:pt idx="58">
                  <c:v>29669</c:v>
                </c:pt>
                <c:pt idx="59">
                  <c:v>29670</c:v>
                </c:pt>
                <c:pt idx="60">
                  <c:v>29671</c:v>
                </c:pt>
                <c:pt idx="61">
                  <c:v>29672</c:v>
                </c:pt>
                <c:pt idx="62">
                  <c:v>29675</c:v>
                </c:pt>
                <c:pt idx="63">
                  <c:v>29676</c:v>
                </c:pt>
                <c:pt idx="64">
                  <c:v>29677</c:v>
                </c:pt>
                <c:pt idx="65">
                  <c:v>29678</c:v>
                </c:pt>
                <c:pt idx="66">
                  <c:v>29679</c:v>
                </c:pt>
                <c:pt idx="67">
                  <c:v>29682</c:v>
                </c:pt>
                <c:pt idx="68">
                  <c:v>29683</c:v>
                </c:pt>
                <c:pt idx="69">
                  <c:v>29684</c:v>
                </c:pt>
                <c:pt idx="70">
                  <c:v>29685</c:v>
                </c:pt>
                <c:pt idx="71">
                  <c:v>29686</c:v>
                </c:pt>
                <c:pt idx="72">
                  <c:v>29689</c:v>
                </c:pt>
                <c:pt idx="73">
                  <c:v>29690</c:v>
                </c:pt>
                <c:pt idx="74">
                  <c:v>29691</c:v>
                </c:pt>
                <c:pt idx="75">
                  <c:v>29692</c:v>
                </c:pt>
                <c:pt idx="76">
                  <c:v>29693</c:v>
                </c:pt>
                <c:pt idx="77">
                  <c:v>29696</c:v>
                </c:pt>
                <c:pt idx="78">
                  <c:v>29697</c:v>
                </c:pt>
                <c:pt idx="79">
                  <c:v>29698</c:v>
                </c:pt>
                <c:pt idx="80">
                  <c:v>29699</c:v>
                </c:pt>
                <c:pt idx="81">
                  <c:v>29700</c:v>
                </c:pt>
                <c:pt idx="82">
                  <c:v>29703</c:v>
                </c:pt>
                <c:pt idx="83">
                  <c:v>29704</c:v>
                </c:pt>
                <c:pt idx="84">
                  <c:v>29705</c:v>
                </c:pt>
                <c:pt idx="85">
                  <c:v>29706</c:v>
                </c:pt>
                <c:pt idx="86">
                  <c:v>29707</c:v>
                </c:pt>
                <c:pt idx="87">
                  <c:v>29710</c:v>
                </c:pt>
                <c:pt idx="88">
                  <c:v>29711</c:v>
                </c:pt>
                <c:pt idx="89">
                  <c:v>29712</c:v>
                </c:pt>
                <c:pt idx="90">
                  <c:v>29713</c:v>
                </c:pt>
                <c:pt idx="91">
                  <c:v>29714</c:v>
                </c:pt>
                <c:pt idx="92">
                  <c:v>29717</c:v>
                </c:pt>
                <c:pt idx="93">
                  <c:v>29718</c:v>
                </c:pt>
                <c:pt idx="94">
                  <c:v>29719</c:v>
                </c:pt>
                <c:pt idx="95">
                  <c:v>29720</c:v>
                </c:pt>
                <c:pt idx="96">
                  <c:v>29721</c:v>
                </c:pt>
                <c:pt idx="97">
                  <c:v>29724</c:v>
                </c:pt>
                <c:pt idx="98">
                  <c:v>29725</c:v>
                </c:pt>
                <c:pt idx="99">
                  <c:v>29726</c:v>
                </c:pt>
                <c:pt idx="100">
                  <c:v>29727</c:v>
                </c:pt>
                <c:pt idx="101">
                  <c:v>29728</c:v>
                </c:pt>
                <c:pt idx="102">
                  <c:v>29731</c:v>
                </c:pt>
                <c:pt idx="103">
                  <c:v>29732</c:v>
                </c:pt>
                <c:pt idx="104">
                  <c:v>29733</c:v>
                </c:pt>
                <c:pt idx="105">
                  <c:v>29734</c:v>
                </c:pt>
                <c:pt idx="106">
                  <c:v>29735</c:v>
                </c:pt>
                <c:pt idx="107">
                  <c:v>29738</c:v>
                </c:pt>
                <c:pt idx="108">
                  <c:v>29739</c:v>
                </c:pt>
                <c:pt idx="109">
                  <c:v>29740</c:v>
                </c:pt>
                <c:pt idx="110">
                  <c:v>29741</c:v>
                </c:pt>
                <c:pt idx="111">
                  <c:v>29742</c:v>
                </c:pt>
                <c:pt idx="112">
                  <c:v>29745</c:v>
                </c:pt>
                <c:pt idx="113">
                  <c:v>29746</c:v>
                </c:pt>
                <c:pt idx="114">
                  <c:v>29747</c:v>
                </c:pt>
                <c:pt idx="115">
                  <c:v>29748</c:v>
                </c:pt>
                <c:pt idx="116">
                  <c:v>29749</c:v>
                </c:pt>
                <c:pt idx="117">
                  <c:v>29752</c:v>
                </c:pt>
                <c:pt idx="118">
                  <c:v>29753</c:v>
                </c:pt>
                <c:pt idx="119">
                  <c:v>29754</c:v>
                </c:pt>
                <c:pt idx="120">
                  <c:v>29755</c:v>
                </c:pt>
                <c:pt idx="121">
                  <c:v>29756</c:v>
                </c:pt>
                <c:pt idx="122">
                  <c:v>29759</c:v>
                </c:pt>
                <c:pt idx="123">
                  <c:v>29760</c:v>
                </c:pt>
                <c:pt idx="124">
                  <c:v>29761</c:v>
                </c:pt>
                <c:pt idx="125">
                  <c:v>29762</c:v>
                </c:pt>
                <c:pt idx="126">
                  <c:v>29763</c:v>
                </c:pt>
                <c:pt idx="127">
                  <c:v>29766</c:v>
                </c:pt>
                <c:pt idx="128">
                  <c:v>29767</c:v>
                </c:pt>
                <c:pt idx="129">
                  <c:v>29768</c:v>
                </c:pt>
                <c:pt idx="130">
                  <c:v>29769</c:v>
                </c:pt>
                <c:pt idx="131">
                  <c:v>29770</c:v>
                </c:pt>
                <c:pt idx="132">
                  <c:v>29773</c:v>
                </c:pt>
                <c:pt idx="133">
                  <c:v>29774</c:v>
                </c:pt>
                <c:pt idx="134">
                  <c:v>29775</c:v>
                </c:pt>
                <c:pt idx="135">
                  <c:v>29776</c:v>
                </c:pt>
                <c:pt idx="136">
                  <c:v>29777</c:v>
                </c:pt>
                <c:pt idx="137">
                  <c:v>29780</c:v>
                </c:pt>
                <c:pt idx="138">
                  <c:v>29781</c:v>
                </c:pt>
                <c:pt idx="139">
                  <c:v>29782</c:v>
                </c:pt>
                <c:pt idx="140">
                  <c:v>29783</c:v>
                </c:pt>
                <c:pt idx="141">
                  <c:v>29784</c:v>
                </c:pt>
                <c:pt idx="142">
                  <c:v>29787</c:v>
                </c:pt>
                <c:pt idx="143">
                  <c:v>29788</c:v>
                </c:pt>
                <c:pt idx="144">
                  <c:v>29789</c:v>
                </c:pt>
                <c:pt idx="145">
                  <c:v>29790</c:v>
                </c:pt>
                <c:pt idx="146">
                  <c:v>29791</c:v>
                </c:pt>
                <c:pt idx="147">
                  <c:v>29794</c:v>
                </c:pt>
                <c:pt idx="148">
                  <c:v>29795</c:v>
                </c:pt>
                <c:pt idx="149">
                  <c:v>29796</c:v>
                </c:pt>
                <c:pt idx="150">
                  <c:v>29797</c:v>
                </c:pt>
                <c:pt idx="151">
                  <c:v>29798</c:v>
                </c:pt>
                <c:pt idx="152">
                  <c:v>29801</c:v>
                </c:pt>
                <c:pt idx="153">
                  <c:v>29802</c:v>
                </c:pt>
                <c:pt idx="154">
                  <c:v>29803</c:v>
                </c:pt>
                <c:pt idx="155">
                  <c:v>29804</c:v>
                </c:pt>
                <c:pt idx="156">
                  <c:v>29805</c:v>
                </c:pt>
                <c:pt idx="157">
                  <c:v>29808</c:v>
                </c:pt>
                <c:pt idx="158">
                  <c:v>29809</c:v>
                </c:pt>
                <c:pt idx="159">
                  <c:v>29810</c:v>
                </c:pt>
                <c:pt idx="160">
                  <c:v>29811</c:v>
                </c:pt>
                <c:pt idx="161">
                  <c:v>29812</c:v>
                </c:pt>
                <c:pt idx="162">
                  <c:v>29815</c:v>
                </c:pt>
                <c:pt idx="163">
                  <c:v>29816</c:v>
                </c:pt>
                <c:pt idx="164">
                  <c:v>29817</c:v>
                </c:pt>
                <c:pt idx="165">
                  <c:v>29818</c:v>
                </c:pt>
                <c:pt idx="166">
                  <c:v>29819</c:v>
                </c:pt>
                <c:pt idx="167">
                  <c:v>29822</c:v>
                </c:pt>
                <c:pt idx="168">
                  <c:v>29823</c:v>
                </c:pt>
                <c:pt idx="169">
                  <c:v>29824</c:v>
                </c:pt>
                <c:pt idx="170">
                  <c:v>29825</c:v>
                </c:pt>
                <c:pt idx="171">
                  <c:v>29826</c:v>
                </c:pt>
                <c:pt idx="172">
                  <c:v>29829</c:v>
                </c:pt>
                <c:pt idx="173">
                  <c:v>29830</c:v>
                </c:pt>
                <c:pt idx="174">
                  <c:v>29831</c:v>
                </c:pt>
                <c:pt idx="175">
                  <c:v>29832</c:v>
                </c:pt>
                <c:pt idx="176">
                  <c:v>29833</c:v>
                </c:pt>
                <c:pt idx="177">
                  <c:v>29836</c:v>
                </c:pt>
                <c:pt idx="178">
                  <c:v>29837</c:v>
                </c:pt>
                <c:pt idx="179">
                  <c:v>29838</c:v>
                </c:pt>
                <c:pt idx="180">
                  <c:v>29839</c:v>
                </c:pt>
                <c:pt idx="181">
                  <c:v>29840</c:v>
                </c:pt>
                <c:pt idx="182">
                  <c:v>29843</c:v>
                </c:pt>
                <c:pt idx="183">
                  <c:v>29844</c:v>
                </c:pt>
                <c:pt idx="184">
                  <c:v>29845</c:v>
                </c:pt>
                <c:pt idx="185">
                  <c:v>29846</c:v>
                </c:pt>
                <c:pt idx="186">
                  <c:v>29847</c:v>
                </c:pt>
                <c:pt idx="187">
                  <c:v>29850</c:v>
                </c:pt>
                <c:pt idx="188">
                  <c:v>29851</c:v>
                </c:pt>
                <c:pt idx="189">
                  <c:v>29852</c:v>
                </c:pt>
                <c:pt idx="190">
                  <c:v>29853</c:v>
                </c:pt>
                <c:pt idx="191">
                  <c:v>29854</c:v>
                </c:pt>
                <c:pt idx="192">
                  <c:v>29857</c:v>
                </c:pt>
                <c:pt idx="193">
                  <c:v>29858</c:v>
                </c:pt>
                <c:pt idx="194">
                  <c:v>29859</c:v>
                </c:pt>
                <c:pt idx="195">
                  <c:v>29860</c:v>
                </c:pt>
                <c:pt idx="196">
                  <c:v>29861</c:v>
                </c:pt>
                <c:pt idx="197">
                  <c:v>29864</c:v>
                </c:pt>
                <c:pt idx="198">
                  <c:v>29865</c:v>
                </c:pt>
                <c:pt idx="199">
                  <c:v>29866</c:v>
                </c:pt>
                <c:pt idx="200">
                  <c:v>29867</c:v>
                </c:pt>
                <c:pt idx="201">
                  <c:v>29868</c:v>
                </c:pt>
                <c:pt idx="202">
                  <c:v>29871</c:v>
                </c:pt>
                <c:pt idx="203">
                  <c:v>29872</c:v>
                </c:pt>
                <c:pt idx="204">
                  <c:v>29873</c:v>
                </c:pt>
                <c:pt idx="205">
                  <c:v>29874</c:v>
                </c:pt>
                <c:pt idx="206">
                  <c:v>29875</c:v>
                </c:pt>
                <c:pt idx="207">
                  <c:v>29878</c:v>
                </c:pt>
                <c:pt idx="208">
                  <c:v>29879</c:v>
                </c:pt>
                <c:pt idx="209">
                  <c:v>29880</c:v>
                </c:pt>
                <c:pt idx="210">
                  <c:v>29881</c:v>
                </c:pt>
                <c:pt idx="211">
                  <c:v>29882</c:v>
                </c:pt>
                <c:pt idx="212">
                  <c:v>29885</c:v>
                </c:pt>
                <c:pt idx="213">
                  <c:v>29886</c:v>
                </c:pt>
                <c:pt idx="214">
                  <c:v>29887</c:v>
                </c:pt>
                <c:pt idx="215">
                  <c:v>29888</c:v>
                </c:pt>
                <c:pt idx="216">
                  <c:v>29889</c:v>
                </c:pt>
                <c:pt idx="217">
                  <c:v>29892</c:v>
                </c:pt>
                <c:pt idx="218">
                  <c:v>29893</c:v>
                </c:pt>
                <c:pt idx="219">
                  <c:v>29894</c:v>
                </c:pt>
                <c:pt idx="220">
                  <c:v>29895</c:v>
                </c:pt>
                <c:pt idx="221">
                  <c:v>29896</c:v>
                </c:pt>
                <c:pt idx="222">
                  <c:v>29899</c:v>
                </c:pt>
                <c:pt idx="223">
                  <c:v>29900</c:v>
                </c:pt>
                <c:pt idx="224">
                  <c:v>29901</c:v>
                </c:pt>
                <c:pt idx="225">
                  <c:v>29902</c:v>
                </c:pt>
                <c:pt idx="226">
                  <c:v>29903</c:v>
                </c:pt>
                <c:pt idx="227">
                  <c:v>29906</c:v>
                </c:pt>
                <c:pt idx="228">
                  <c:v>29907</c:v>
                </c:pt>
                <c:pt idx="229">
                  <c:v>29908</c:v>
                </c:pt>
                <c:pt idx="230">
                  <c:v>29909</c:v>
                </c:pt>
                <c:pt idx="231">
                  <c:v>29910</c:v>
                </c:pt>
                <c:pt idx="232">
                  <c:v>29913</c:v>
                </c:pt>
                <c:pt idx="233">
                  <c:v>29914</c:v>
                </c:pt>
                <c:pt idx="234">
                  <c:v>29915</c:v>
                </c:pt>
                <c:pt idx="235">
                  <c:v>29916</c:v>
                </c:pt>
                <c:pt idx="236">
                  <c:v>29917</c:v>
                </c:pt>
                <c:pt idx="237">
                  <c:v>29920</c:v>
                </c:pt>
                <c:pt idx="238">
                  <c:v>29921</c:v>
                </c:pt>
                <c:pt idx="239">
                  <c:v>29922</c:v>
                </c:pt>
                <c:pt idx="240">
                  <c:v>29923</c:v>
                </c:pt>
                <c:pt idx="241">
                  <c:v>29924</c:v>
                </c:pt>
                <c:pt idx="242">
                  <c:v>29927</c:v>
                </c:pt>
                <c:pt idx="243">
                  <c:v>29928</c:v>
                </c:pt>
                <c:pt idx="244">
                  <c:v>29929</c:v>
                </c:pt>
                <c:pt idx="245">
                  <c:v>29930</c:v>
                </c:pt>
                <c:pt idx="246">
                  <c:v>29931</c:v>
                </c:pt>
                <c:pt idx="247">
                  <c:v>29934</c:v>
                </c:pt>
                <c:pt idx="248">
                  <c:v>29935</c:v>
                </c:pt>
                <c:pt idx="249">
                  <c:v>29936</c:v>
                </c:pt>
                <c:pt idx="250">
                  <c:v>29937</c:v>
                </c:pt>
                <c:pt idx="251">
                  <c:v>29938</c:v>
                </c:pt>
                <c:pt idx="252">
                  <c:v>29941</c:v>
                </c:pt>
                <c:pt idx="253">
                  <c:v>29942</c:v>
                </c:pt>
                <c:pt idx="254">
                  <c:v>29943</c:v>
                </c:pt>
                <c:pt idx="255">
                  <c:v>29944</c:v>
                </c:pt>
                <c:pt idx="256">
                  <c:v>29945</c:v>
                </c:pt>
                <c:pt idx="257">
                  <c:v>29948</c:v>
                </c:pt>
                <c:pt idx="258">
                  <c:v>29949</c:v>
                </c:pt>
                <c:pt idx="259">
                  <c:v>29950</c:v>
                </c:pt>
                <c:pt idx="260">
                  <c:v>29951</c:v>
                </c:pt>
                <c:pt idx="261">
                  <c:v>29952</c:v>
                </c:pt>
                <c:pt idx="262">
                  <c:v>29955</c:v>
                </c:pt>
                <c:pt idx="263">
                  <c:v>29956</c:v>
                </c:pt>
                <c:pt idx="264">
                  <c:v>29957</c:v>
                </c:pt>
                <c:pt idx="265">
                  <c:v>29958</c:v>
                </c:pt>
                <c:pt idx="266">
                  <c:v>29959</c:v>
                </c:pt>
                <c:pt idx="267">
                  <c:v>29962</c:v>
                </c:pt>
                <c:pt idx="268">
                  <c:v>29963</c:v>
                </c:pt>
                <c:pt idx="269">
                  <c:v>29964</c:v>
                </c:pt>
                <c:pt idx="270">
                  <c:v>29965</c:v>
                </c:pt>
                <c:pt idx="271">
                  <c:v>29966</c:v>
                </c:pt>
                <c:pt idx="272">
                  <c:v>29969</c:v>
                </c:pt>
                <c:pt idx="273">
                  <c:v>29970</c:v>
                </c:pt>
                <c:pt idx="274">
                  <c:v>29971</c:v>
                </c:pt>
                <c:pt idx="275">
                  <c:v>29972</c:v>
                </c:pt>
                <c:pt idx="276">
                  <c:v>29973</c:v>
                </c:pt>
                <c:pt idx="277">
                  <c:v>29976</c:v>
                </c:pt>
                <c:pt idx="278">
                  <c:v>29977</c:v>
                </c:pt>
                <c:pt idx="279">
                  <c:v>29978</c:v>
                </c:pt>
                <c:pt idx="280">
                  <c:v>29979</c:v>
                </c:pt>
                <c:pt idx="281">
                  <c:v>29980</c:v>
                </c:pt>
                <c:pt idx="282">
                  <c:v>29983</c:v>
                </c:pt>
                <c:pt idx="283">
                  <c:v>29984</c:v>
                </c:pt>
                <c:pt idx="284">
                  <c:v>29985</c:v>
                </c:pt>
                <c:pt idx="285">
                  <c:v>29986</c:v>
                </c:pt>
                <c:pt idx="286">
                  <c:v>29987</c:v>
                </c:pt>
                <c:pt idx="287">
                  <c:v>29990</c:v>
                </c:pt>
                <c:pt idx="288">
                  <c:v>29991</c:v>
                </c:pt>
                <c:pt idx="289">
                  <c:v>29992</c:v>
                </c:pt>
                <c:pt idx="290">
                  <c:v>29993</c:v>
                </c:pt>
                <c:pt idx="291">
                  <c:v>29994</c:v>
                </c:pt>
                <c:pt idx="292">
                  <c:v>29997</c:v>
                </c:pt>
                <c:pt idx="293">
                  <c:v>29998</c:v>
                </c:pt>
                <c:pt idx="294">
                  <c:v>29999</c:v>
                </c:pt>
                <c:pt idx="295">
                  <c:v>30000</c:v>
                </c:pt>
                <c:pt idx="296">
                  <c:v>30001</c:v>
                </c:pt>
                <c:pt idx="297">
                  <c:v>30004</c:v>
                </c:pt>
                <c:pt idx="298">
                  <c:v>30005</c:v>
                </c:pt>
                <c:pt idx="299">
                  <c:v>30006</c:v>
                </c:pt>
                <c:pt idx="300">
                  <c:v>30007</c:v>
                </c:pt>
                <c:pt idx="301">
                  <c:v>30008</c:v>
                </c:pt>
                <c:pt idx="302">
                  <c:v>30011</c:v>
                </c:pt>
                <c:pt idx="303">
                  <c:v>30012</c:v>
                </c:pt>
                <c:pt idx="304">
                  <c:v>30013</c:v>
                </c:pt>
                <c:pt idx="305">
                  <c:v>30014</c:v>
                </c:pt>
                <c:pt idx="306">
                  <c:v>30015</c:v>
                </c:pt>
                <c:pt idx="307">
                  <c:v>30018</c:v>
                </c:pt>
                <c:pt idx="308">
                  <c:v>30019</c:v>
                </c:pt>
                <c:pt idx="309">
                  <c:v>30020</c:v>
                </c:pt>
                <c:pt idx="310">
                  <c:v>30021</c:v>
                </c:pt>
                <c:pt idx="311">
                  <c:v>30022</c:v>
                </c:pt>
                <c:pt idx="312">
                  <c:v>30025</c:v>
                </c:pt>
                <c:pt idx="313">
                  <c:v>30026</c:v>
                </c:pt>
                <c:pt idx="314">
                  <c:v>30027</c:v>
                </c:pt>
                <c:pt idx="315">
                  <c:v>30028</c:v>
                </c:pt>
                <c:pt idx="316">
                  <c:v>30029</c:v>
                </c:pt>
                <c:pt idx="317">
                  <c:v>30032</c:v>
                </c:pt>
                <c:pt idx="318">
                  <c:v>30033</c:v>
                </c:pt>
                <c:pt idx="319">
                  <c:v>30034</c:v>
                </c:pt>
                <c:pt idx="320">
                  <c:v>30035</c:v>
                </c:pt>
                <c:pt idx="321">
                  <c:v>30036</c:v>
                </c:pt>
                <c:pt idx="322">
                  <c:v>30039</c:v>
                </c:pt>
                <c:pt idx="323">
                  <c:v>30040</c:v>
                </c:pt>
                <c:pt idx="324">
                  <c:v>30041</c:v>
                </c:pt>
                <c:pt idx="325">
                  <c:v>30042</c:v>
                </c:pt>
                <c:pt idx="326">
                  <c:v>30043</c:v>
                </c:pt>
                <c:pt idx="327">
                  <c:v>30046</c:v>
                </c:pt>
                <c:pt idx="328">
                  <c:v>30047</c:v>
                </c:pt>
                <c:pt idx="329">
                  <c:v>30048</c:v>
                </c:pt>
                <c:pt idx="330">
                  <c:v>30049</c:v>
                </c:pt>
                <c:pt idx="331">
                  <c:v>30050</c:v>
                </c:pt>
                <c:pt idx="332">
                  <c:v>30053</c:v>
                </c:pt>
                <c:pt idx="333">
                  <c:v>30054</c:v>
                </c:pt>
                <c:pt idx="334">
                  <c:v>30055</c:v>
                </c:pt>
                <c:pt idx="335">
                  <c:v>30056</c:v>
                </c:pt>
                <c:pt idx="336">
                  <c:v>30057</c:v>
                </c:pt>
                <c:pt idx="337">
                  <c:v>30060</c:v>
                </c:pt>
                <c:pt idx="338">
                  <c:v>30061</c:v>
                </c:pt>
                <c:pt idx="339">
                  <c:v>30062</c:v>
                </c:pt>
                <c:pt idx="340">
                  <c:v>30063</c:v>
                </c:pt>
                <c:pt idx="341">
                  <c:v>30064</c:v>
                </c:pt>
                <c:pt idx="342">
                  <c:v>30067</c:v>
                </c:pt>
                <c:pt idx="343">
                  <c:v>30068</c:v>
                </c:pt>
                <c:pt idx="344">
                  <c:v>30069</c:v>
                </c:pt>
                <c:pt idx="345">
                  <c:v>30070</c:v>
                </c:pt>
                <c:pt idx="346">
                  <c:v>30071</c:v>
                </c:pt>
                <c:pt idx="347">
                  <c:v>30074</c:v>
                </c:pt>
                <c:pt idx="348">
                  <c:v>30075</c:v>
                </c:pt>
                <c:pt idx="349">
                  <c:v>30076</c:v>
                </c:pt>
                <c:pt idx="350">
                  <c:v>30077</c:v>
                </c:pt>
                <c:pt idx="351">
                  <c:v>30078</c:v>
                </c:pt>
                <c:pt idx="352">
                  <c:v>30081</c:v>
                </c:pt>
                <c:pt idx="353">
                  <c:v>30082</c:v>
                </c:pt>
                <c:pt idx="354">
                  <c:v>30083</c:v>
                </c:pt>
                <c:pt idx="355">
                  <c:v>30084</c:v>
                </c:pt>
                <c:pt idx="356">
                  <c:v>30085</c:v>
                </c:pt>
                <c:pt idx="357">
                  <c:v>30088</c:v>
                </c:pt>
                <c:pt idx="358">
                  <c:v>30089</c:v>
                </c:pt>
                <c:pt idx="359">
                  <c:v>30090</c:v>
                </c:pt>
                <c:pt idx="360">
                  <c:v>30091</c:v>
                </c:pt>
                <c:pt idx="361">
                  <c:v>30092</c:v>
                </c:pt>
                <c:pt idx="362">
                  <c:v>30095</c:v>
                </c:pt>
                <c:pt idx="363">
                  <c:v>30096</c:v>
                </c:pt>
                <c:pt idx="364">
                  <c:v>30097</c:v>
                </c:pt>
                <c:pt idx="365">
                  <c:v>30098</c:v>
                </c:pt>
                <c:pt idx="366">
                  <c:v>30099</c:v>
                </c:pt>
                <c:pt idx="367">
                  <c:v>30102</c:v>
                </c:pt>
                <c:pt idx="368">
                  <c:v>30103</c:v>
                </c:pt>
                <c:pt idx="369">
                  <c:v>30104</c:v>
                </c:pt>
                <c:pt idx="370">
                  <c:v>30105</c:v>
                </c:pt>
                <c:pt idx="371">
                  <c:v>30106</c:v>
                </c:pt>
                <c:pt idx="372">
                  <c:v>30109</c:v>
                </c:pt>
                <c:pt idx="373">
                  <c:v>30110</c:v>
                </c:pt>
                <c:pt idx="374">
                  <c:v>30111</c:v>
                </c:pt>
                <c:pt idx="375">
                  <c:v>30112</c:v>
                </c:pt>
                <c:pt idx="376">
                  <c:v>30113</c:v>
                </c:pt>
                <c:pt idx="377">
                  <c:v>30116</c:v>
                </c:pt>
                <c:pt idx="378">
                  <c:v>30117</c:v>
                </c:pt>
                <c:pt idx="379">
                  <c:v>30118</c:v>
                </c:pt>
                <c:pt idx="380">
                  <c:v>30119</c:v>
                </c:pt>
                <c:pt idx="381">
                  <c:v>30120</c:v>
                </c:pt>
                <c:pt idx="382">
                  <c:v>30123</c:v>
                </c:pt>
                <c:pt idx="383">
                  <c:v>30124</c:v>
                </c:pt>
                <c:pt idx="384">
                  <c:v>30125</c:v>
                </c:pt>
                <c:pt idx="385">
                  <c:v>30126</c:v>
                </c:pt>
                <c:pt idx="386">
                  <c:v>30127</c:v>
                </c:pt>
                <c:pt idx="387">
                  <c:v>30130</c:v>
                </c:pt>
                <c:pt idx="388">
                  <c:v>30131</c:v>
                </c:pt>
                <c:pt idx="389">
                  <c:v>30132</c:v>
                </c:pt>
                <c:pt idx="390">
                  <c:v>30133</c:v>
                </c:pt>
                <c:pt idx="391">
                  <c:v>30134</c:v>
                </c:pt>
                <c:pt idx="392">
                  <c:v>30137</c:v>
                </c:pt>
                <c:pt idx="393">
                  <c:v>30138</c:v>
                </c:pt>
                <c:pt idx="394">
                  <c:v>30139</c:v>
                </c:pt>
                <c:pt idx="395">
                  <c:v>30140</c:v>
                </c:pt>
                <c:pt idx="396">
                  <c:v>30141</c:v>
                </c:pt>
                <c:pt idx="397">
                  <c:v>30144</c:v>
                </c:pt>
                <c:pt idx="398">
                  <c:v>30145</c:v>
                </c:pt>
                <c:pt idx="399">
                  <c:v>30146</c:v>
                </c:pt>
                <c:pt idx="400">
                  <c:v>30147</c:v>
                </c:pt>
                <c:pt idx="401">
                  <c:v>30148</c:v>
                </c:pt>
                <c:pt idx="402">
                  <c:v>30151</c:v>
                </c:pt>
                <c:pt idx="403">
                  <c:v>30152</c:v>
                </c:pt>
                <c:pt idx="404">
                  <c:v>30153</c:v>
                </c:pt>
                <c:pt idx="405">
                  <c:v>30154</c:v>
                </c:pt>
                <c:pt idx="406">
                  <c:v>30155</c:v>
                </c:pt>
                <c:pt idx="407">
                  <c:v>30158</c:v>
                </c:pt>
                <c:pt idx="408">
                  <c:v>30159</c:v>
                </c:pt>
                <c:pt idx="409">
                  <c:v>30160</c:v>
                </c:pt>
                <c:pt idx="410">
                  <c:v>30161</c:v>
                </c:pt>
                <c:pt idx="411">
                  <c:v>30162</c:v>
                </c:pt>
                <c:pt idx="412">
                  <c:v>30165</c:v>
                </c:pt>
                <c:pt idx="413">
                  <c:v>30166</c:v>
                </c:pt>
                <c:pt idx="414">
                  <c:v>30167</c:v>
                </c:pt>
                <c:pt idx="415">
                  <c:v>30168</c:v>
                </c:pt>
                <c:pt idx="416">
                  <c:v>30169</c:v>
                </c:pt>
                <c:pt idx="417">
                  <c:v>30172</c:v>
                </c:pt>
                <c:pt idx="418">
                  <c:v>30173</c:v>
                </c:pt>
                <c:pt idx="419">
                  <c:v>30174</c:v>
                </c:pt>
                <c:pt idx="420">
                  <c:v>30175</c:v>
                </c:pt>
                <c:pt idx="421">
                  <c:v>30176</c:v>
                </c:pt>
                <c:pt idx="422">
                  <c:v>30179</c:v>
                </c:pt>
                <c:pt idx="423">
                  <c:v>30180</c:v>
                </c:pt>
                <c:pt idx="424">
                  <c:v>30181</c:v>
                </c:pt>
                <c:pt idx="425">
                  <c:v>30182</c:v>
                </c:pt>
                <c:pt idx="426">
                  <c:v>30183</c:v>
                </c:pt>
                <c:pt idx="427">
                  <c:v>30186</c:v>
                </c:pt>
                <c:pt idx="428">
                  <c:v>30187</c:v>
                </c:pt>
                <c:pt idx="429">
                  <c:v>30188</c:v>
                </c:pt>
                <c:pt idx="430">
                  <c:v>30189</c:v>
                </c:pt>
                <c:pt idx="431">
                  <c:v>30190</c:v>
                </c:pt>
                <c:pt idx="432">
                  <c:v>30193</c:v>
                </c:pt>
                <c:pt idx="433">
                  <c:v>30194</c:v>
                </c:pt>
                <c:pt idx="434">
                  <c:v>30195</c:v>
                </c:pt>
                <c:pt idx="435">
                  <c:v>30196</c:v>
                </c:pt>
                <c:pt idx="436">
                  <c:v>30197</c:v>
                </c:pt>
                <c:pt idx="437">
                  <c:v>30200</c:v>
                </c:pt>
                <c:pt idx="438">
                  <c:v>30201</c:v>
                </c:pt>
                <c:pt idx="439">
                  <c:v>30202</c:v>
                </c:pt>
                <c:pt idx="440">
                  <c:v>30203</c:v>
                </c:pt>
                <c:pt idx="441">
                  <c:v>30204</c:v>
                </c:pt>
                <c:pt idx="442">
                  <c:v>30207</c:v>
                </c:pt>
                <c:pt idx="443">
                  <c:v>30208</c:v>
                </c:pt>
                <c:pt idx="444">
                  <c:v>30209</c:v>
                </c:pt>
                <c:pt idx="445">
                  <c:v>30210</c:v>
                </c:pt>
                <c:pt idx="446">
                  <c:v>30211</c:v>
                </c:pt>
                <c:pt idx="447">
                  <c:v>30214</c:v>
                </c:pt>
                <c:pt idx="448">
                  <c:v>30215</c:v>
                </c:pt>
                <c:pt idx="449">
                  <c:v>30216</c:v>
                </c:pt>
                <c:pt idx="450">
                  <c:v>30217</c:v>
                </c:pt>
                <c:pt idx="451">
                  <c:v>30218</c:v>
                </c:pt>
                <c:pt idx="452">
                  <c:v>30221</c:v>
                </c:pt>
                <c:pt idx="453">
                  <c:v>30222</c:v>
                </c:pt>
                <c:pt idx="454">
                  <c:v>30223</c:v>
                </c:pt>
                <c:pt idx="455">
                  <c:v>30224</c:v>
                </c:pt>
                <c:pt idx="456">
                  <c:v>30225</c:v>
                </c:pt>
                <c:pt idx="457">
                  <c:v>30228</c:v>
                </c:pt>
                <c:pt idx="458">
                  <c:v>30229</c:v>
                </c:pt>
                <c:pt idx="459">
                  <c:v>30230</c:v>
                </c:pt>
                <c:pt idx="460">
                  <c:v>30231</c:v>
                </c:pt>
                <c:pt idx="461">
                  <c:v>30232</c:v>
                </c:pt>
                <c:pt idx="462">
                  <c:v>30235</c:v>
                </c:pt>
                <c:pt idx="463">
                  <c:v>30236</c:v>
                </c:pt>
                <c:pt idx="464">
                  <c:v>30237</c:v>
                </c:pt>
                <c:pt idx="465">
                  <c:v>30238</c:v>
                </c:pt>
                <c:pt idx="466">
                  <c:v>30239</c:v>
                </c:pt>
                <c:pt idx="467">
                  <c:v>30242</c:v>
                </c:pt>
                <c:pt idx="468">
                  <c:v>30243</c:v>
                </c:pt>
                <c:pt idx="469">
                  <c:v>30244</c:v>
                </c:pt>
                <c:pt idx="470">
                  <c:v>30245</c:v>
                </c:pt>
                <c:pt idx="471">
                  <c:v>30246</c:v>
                </c:pt>
                <c:pt idx="472">
                  <c:v>30249</c:v>
                </c:pt>
                <c:pt idx="473">
                  <c:v>30250</c:v>
                </c:pt>
                <c:pt idx="474">
                  <c:v>30251</c:v>
                </c:pt>
                <c:pt idx="475">
                  <c:v>30252</c:v>
                </c:pt>
                <c:pt idx="476">
                  <c:v>30253</c:v>
                </c:pt>
                <c:pt idx="477">
                  <c:v>30256</c:v>
                </c:pt>
                <c:pt idx="478">
                  <c:v>30257</c:v>
                </c:pt>
                <c:pt idx="479">
                  <c:v>30258</c:v>
                </c:pt>
                <c:pt idx="480">
                  <c:v>30259</c:v>
                </c:pt>
                <c:pt idx="481">
                  <c:v>30260</c:v>
                </c:pt>
                <c:pt idx="482">
                  <c:v>30263</c:v>
                </c:pt>
                <c:pt idx="483">
                  <c:v>30264</c:v>
                </c:pt>
                <c:pt idx="484">
                  <c:v>30265</c:v>
                </c:pt>
                <c:pt idx="485">
                  <c:v>30266</c:v>
                </c:pt>
                <c:pt idx="486">
                  <c:v>30267</c:v>
                </c:pt>
                <c:pt idx="487">
                  <c:v>30270</c:v>
                </c:pt>
                <c:pt idx="488">
                  <c:v>30271</c:v>
                </c:pt>
                <c:pt idx="489">
                  <c:v>30272</c:v>
                </c:pt>
                <c:pt idx="490">
                  <c:v>30273</c:v>
                </c:pt>
                <c:pt idx="491">
                  <c:v>30274</c:v>
                </c:pt>
                <c:pt idx="492">
                  <c:v>30277</c:v>
                </c:pt>
                <c:pt idx="493">
                  <c:v>30278</c:v>
                </c:pt>
                <c:pt idx="494">
                  <c:v>30279</c:v>
                </c:pt>
                <c:pt idx="495">
                  <c:v>30280</c:v>
                </c:pt>
                <c:pt idx="496">
                  <c:v>30281</c:v>
                </c:pt>
                <c:pt idx="497">
                  <c:v>30284</c:v>
                </c:pt>
                <c:pt idx="498">
                  <c:v>30285</c:v>
                </c:pt>
                <c:pt idx="499">
                  <c:v>30286</c:v>
                </c:pt>
                <c:pt idx="500">
                  <c:v>30287</c:v>
                </c:pt>
                <c:pt idx="501">
                  <c:v>30288</c:v>
                </c:pt>
                <c:pt idx="502">
                  <c:v>30291</c:v>
                </c:pt>
                <c:pt idx="503">
                  <c:v>30292</c:v>
                </c:pt>
                <c:pt idx="504">
                  <c:v>30293</c:v>
                </c:pt>
                <c:pt idx="505">
                  <c:v>30294</c:v>
                </c:pt>
                <c:pt idx="506">
                  <c:v>30295</c:v>
                </c:pt>
                <c:pt idx="507">
                  <c:v>30298</c:v>
                </c:pt>
                <c:pt idx="508">
                  <c:v>30299</c:v>
                </c:pt>
                <c:pt idx="509">
                  <c:v>30300</c:v>
                </c:pt>
                <c:pt idx="510">
                  <c:v>30301</c:v>
                </c:pt>
                <c:pt idx="511">
                  <c:v>30302</c:v>
                </c:pt>
                <c:pt idx="512">
                  <c:v>30305</c:v>
                </c:pt>
                <c:pt idx="513">
                  <c:v>30306</c:v>
                </c:pt>
                <c:pt idx="514">
                  <c:v>30307</c:v>
                </c:pt>
                <c:pt idx="515">
                  <c:v>30308</c:v>
                </c:pt>
                <c:pt idx="516">
                  <c:v>30309</c:v>
                </c:pt>
                <c:pt idx="517">
                  <c:v>30312</c:v>
                </c:pt>
                <c:pt idx="518">
                  <c:v>30313</c:v>
                </c:pt>
                <c:pt idx="519">
                  <c:v>30314</c:v>
                </c:pt>
                <c:pt idx="520">
                  <c:v>30315</c:v>
                </c:pt>
                <c:pt idx="521">
                  <c:v>30316</c:v>
                </c:pt>
                <c:pt idx="522">
                  <c:v>30319</c:v>
                </c:pt>
                <c:pt idx="523">
                  <c:v>30320</c:v>
                </c:pt>
                <c:pt idx="524">
                  <c:v>30321</c:v>
                </c:pt>
                <c:pt idx="525">
                  <c:v>30322</c:v>
                </c:pt>
                <c:pt idx="526">
                  <c:v>30323</c:v>
                </c:pt>
                <c:pt idx="527">
                  <c:v>30326</c:v>
                </c:pt>
                <c:pt idx="528">
                  <c:v>30327</c:v>
                </c:pt>
                <c:pt idx="529">
                  <c:v>30328</c:v>
                </c:pt>
                <c:pt idx="530">
                  <c:v>30329</c:v>
                </c:pt>
                <c:pt idx="531">
                  <c:v>30330</c:v>
                </c:pt>
                <c:pt idx="532">
                  <c:v>30333</c:v>
                </c:pt>
                <c:pt idx="533">
                  <c:v>30334</c:v>
                </c:pt>
                <c:pt idx="534">
                  <c:v>30335</c:v>
                </c:pt>
                <c:pt idx="535">
                  <c:v>30336</c:v>
                </c:pt>
                <c:pt idx="536">
                  <c:v>30337</c:v>
                </c:pt>
                <c:pt idx="537">
                  <c:v>30340</c:v>
                </c:pt>
                <c:pt idx="538">
                  <c:v>30341</c:v>
                </c:pt>
                <c:pt idx="539">
                  <c:v>30342</c:v>
                </c:pt>
                <c:pt idx="540">
                  <c:v>30343</c:v>
                </c:pt>
                <c:pt idx="541">
                  <c:v>30344</c:v>
                </c:pt>
                <c:pt idx="542">
                  <c:v>30347</c:v>
                </c:pt>
                <c:pt idx="543">
                  <c:v>30348</c:v>
                </c:pt>
                <c:pt idx="544">
                  <c:v>30349</c:v>
                </c:pt>
                <c:pt idx="545">
                  <c:v>30350</c:v>
                </c:pt>
                <c:pt idx="546">
                  <c:v>30351</c:v>
                </c:pt>
                <c:pt idx="547">
                  <c:v>30354</c:v>
                </c:pt>
                <c:pt idx="548">
                  <c:v>30355</c:v>
                </c:pt>
                <c:pt idx="549">
                  <c:v>30356</c:v>
                </c:pt>
                <c:pt idx="550">
                  <c:v>30357</c:v>
                </c:pt>
                <c:pt idx="551">
                  <c:v>30358</c:v>
                </c:pt>
                <c:pt idx="552">
                  <c:v>30361</c:v>
                </c:pt>
                <c:pt idx="553">
                  <c:v>30362</c:v>
                </c:pt>
                <c:pt idx="554">
                  <c:v>30363</c:v>
                </c:pt>
                <c:pt idx="555">
                  <c:v>30364</c:v>
                </c:pt>
                <c:pt idx="556">
                  <c:v>30365</c:v>
                </c:pt>
                <c:pt idx="557">
                  <c:v>30368</c:v>
                </c:pt>
                <c:pt idx="558">
                  <c:v>30369</c:v>
                </c:pt>
                <c:pt idx="559">
                  <c:v>30370</c:v>
                </c:pt>
                <c:pt idx="560">
                  <c:v>30371</c:v>
                </c:pt>
                <c:pt idx="561">
                  <c:v>30372</c:v>
                </c:pt>
                <c:pt idx="562">
                  <c:v>30375</c:v>
                </c:pt>
                <c:pt idx="563">
                  <c:v>30376</c:v>
                </c:pt>
                <c:pt idx="564">
                  <c:v>30377</c:v>
                </c:pt>
                <c:pt idx="565">
                  <c:v>30378</c:v>
                </c:pt>
                <c:pt idx="566">
                  <c:v>30379</c:v>
                </c:pt>
                <c:pt idx="567">
                  <c:v>30382</c:v>
                </c:pt>
                <c:pt idx="568">
                  <c:v>30383</c:v>
                </c:pt>
                <c:pt idx="569">
                  <c:v>30384</c:v>
                </c:pt>
                <c:pt idx="570">
                  <c:v>30385</c:v>
                </c:pt>
                <c:pt idx="571">
                  <c:v>30386</c:v>
                </c:pt>
                <c:pt idx="572">
                  <c:v>30389</c:v>
                </c:pt>
                <c:pt idx="573">
                  <c:v>30390</c:v>
                </c:pt>
                <c:pt idx="574">
                  <c:v>30391</c:v>
                </c:pt>
                <c:pt idx="575">
                  <c:v>30392</c:v>
                </c:pt>
                <c:pt idx="576">
                  <c:v>30393</c:v>
                </c:pt>
                <c:pt idx="577">
                  <c:v>30396</c:v>
                </c:pt>
                <c:pt idx="578">
                  <c:v>30397</c:v>
                </c:pt>
                <c:pt idx="579">
                  <c:v>30398</c:v>
                </c:pt>
                <c:pt idx="580">
                  <c:v>30399</c:v>
                </c:pt>
                <c:pt idx="581">
                  <c:v>30400</c:v>
                </c:pt>
                <c:pt idx="582">
                  <c:v>30403</c:v>
                </c:pt>
                <c:pt idx="583">
                  <c:v>30404</c:v>
                </c:pt>
                <c:pt idx="584">
                  <c:v>30405</c:v>
                </c:pt>
                <c:pt idx="585">
                  <c:v>30406</c:v>
                </c:pt>
                <c:pt idx="586">
                  <c:v>30407</c:v>
                </c:pt>
                <c:pt idx="587">
                  <c:v>30410</c:v>
                </c:pt>
                <c:pt idx="588">
                  <c:v>30411</c:v>
                </c:pt>
                <c:pt idx="589">
                  <c:v>30412</c:v>
                </c:pt>
                <c:pt idx="590">
                  <c:v>30413</c:v>
                </c:pt>
                <c:pt idx="591">
                  <c:v>30414</c:v>
                </c:pt>
                <c:pt idx="592">
                  <c:v>30417</c:v>
                </c:pt>
                <c:pt idx="593">
                  <c:v>30418</c:v>
                </c:pt>
                <c:pt idx="594">
                  <c:v>30419</c:v>
                </c:pt>
                <c:pt idx="595">
                  <c:v>30420</c:v>
                </c:pt>
                <c:pt idx="596">
                  <c:v>30421</c:v>
                </c:pt>
                <c:pt idx="597">
                  <c:v>30424</c:v>
                </c:pt>
                <c:pt idx="598">
                  <c:v>30425</c:v>
                </c:pt>
                <c:pt idx="599">
                  <c:v>30426</c:v>
                </c:pt>
                <c:pt idx="600">
                  <c:v>30427</c:v>
                </c:pt>
                <c:pt idx="601">
                  <c:v>30428</c:v>
                </c:pt>
                <c:pt idx="602">
                  <c:v>30431</c:v>
                </c:pt>
                <c:pt idx="603">
                  <c:v>30432</c:v>
                </c:pt>
                <c:pt idx="604">
                  <c:v>30433</c:v>
                </c:pt>
                <c:pt idx="605">
                  <c:v>30434</c:v>
                </c:pt>
                <c:pt idx="606">
                  <c:v>30435</c:v>
                </c:pt>
                <c:pt idx="607">
                  <c:v>30438</c:v>
                </c:pt>
                <c:pt idx="608">
                  <c:v>30439</c:v>
                </c:pt>
                <c:pt idx="609">
                  <c:v>30440</c:v>
                </c:pt>
                <c:pt idx="610">
                  <c:v>30441</c:v>
                </c:pt>
                <c:pt idx="611">
                  <c:v>30442</c:v>
                </c:pt>
                <c:pt idx="612">
                  <c:v>30445</c:v>
                </c:pt>
                <c:pt idx="613">
                  <c:v>30446</c:v>
                </c:pt>
                <c:pt idx="614">
                  <c:v>30447</c:v>
                </c:pt>
                <c:pt idx="615">
                  <c:v>30448</c:v>
                </c:pt>
                <c:pt idx="616">
                  <c:v>30449</c:v>
                </c:pt>
                <c:pt idx="617">
                  <c:v>30452</c:v>
                </c:pt>
                <c:pt idx="618">
                  <c:v>30453</c:v>
                </c:pt>
                <c:pt idx="619">
                  <c:v>30454</c:v>
                </c:pt>
                <c:pt idx="620">
                  <c:v>30455</c:v>
                </c:pt>
                <c:pt idx="621">
                  <c:v>30456</c:v>
                </c:pt>
                <c:pt idx="622">
                  <c:v>30459</c:v>
                </c:pt>
                <c:pt idx="623">
                  <c:v>30460</c:v>
                </c:pt>
                <c:pt idx="624">
                  <c:v>30461</c:v>
                </c:pt>
                <c:pt idx="625">
                  <c:v>30462</c:v>
                </c:pt>
                <c:pt idx="626">
                  <c:v>30463</c:v>
                </c:pt>
                <c:pt idx="627">
                  <c:v>30466</c:v>
                </c:pt>
                <c:pt idx="628">
                  <c:v>30467</c:v>
                </c:pt>
                <c:pt idx="629">
                  <c:v>30468</c:v>
                </c:pt>
                <c:pt idx="630">
                  <c:v>30469</c:v>
                </c:pt>
                <c:pt idx="631">
                  <c:v>30470</c:v>
                </c:pt>
                <c:pt idx="632">
                  <c:v>30473</c:v>
                </c:pt>
                <c:pt idx="633">
                  <c:v>30474</c:v>
                </c:pt>
                <c:pt idx="634">
                  <c:v>30475</c:v>
                </c:pt>
                <c:pt idx="635">
                  <c:v>30476</c:v>
                </c:pt>
                <c:pt idx="636">
                  <c:v>30477</c:v>
                </c:pt>
                <c:pt idx="637">
                  <c:v>30480</c:v>
                </c:pt>
                <c:pt idx="638">
                  <c:v>30481</c:v>
                </c:pt>
                <c:pt idx="639">
                  <c:v>30482</c:v>
                </c:pt>
                <c:pt idx="640">
                  <c:v>30483</c:v>
                </c:pt>
                <c:pt idx="641">
                  <c:v>30484</c:v>
                </c:pt>
                <c:pt idx="642">
                  <c:v>30487</c:v>
                </c:pt>
                <c:pt idx="643">
                  <c:v>30488</c:v>
                </c:pt>
                <c:pt idx="644">
                  <c:v>30489</c:v>
                </c:pt>
                <c:pt idx="645">
                  <c:v>30490</c:v>
                </c:pt>
                <c:pt idx="646">
                  <c:v>30491</c:v>
                </c:pt>
                <c:pt idx="647">
                  <c:v>30494</c:v>
                </c:pt>
                <c:pt idx="648">
                  <c:v>30495</c:v>
                </c:pt>
                <c:pt idx="649">
                  <c:v>30496</c:v>
                </c:pt>
                <c:pt idx="650">
                  <c:v>30497</c:v>
                </c:pt>
                <c:pt idx="651">
                  <c:v>30498</c:v>
                </c:pt>
                <c:pt idx="652">
                  <c:v>30501</c:v>
                </c:pt>
                <c:pt idx="653">
                  <c:v>30502</c:v>
                </c:pt>
                <c:pt idx="654">
                  <c:v>30503</c:v>
                </c:pt>
                <c:pt idx="655">
                  <c:v>30504</c:v>
                </c:pt>
                <c:pt idx="656">
                  <c:v>30505</c:v>
                </c:pt>
                <c:pt idx="657">
                  <c:v>30508</c:v>
                </c:pt>
                <c:pt idx="658">
                  <c:v>30509</c:v>
                </c:pt>
                <c:pt idx="659">
                  <c:v>30510</c:v>
                </c:pt>
                <c:pt idx="660">
                  <c:v>30511</c:v>
                </c:pt>
                <c:pt idx="661">
                  <c:v>30512</c:v>
                </c:pt>
                <c:pt idx="662">
                  <c:v>30515</c:v>
                </c:pt>
                <c:pt idx="663">
                  <c:v>30516</c:v>
                </c:pt>
                <c:pt idx="664">
                  <c:v>30517</c:v>
                </c:pt>
                <c:pt idx="665">
                  <c:v>30518</c:v>
                </c:pt>
                <c:pt idx="666">
                  <c:v>30519</c:v>
                </c:pt>
                <c:pt idx="667">
                  <c:v>30522</c:v>
                </c:pt>
                <c:pt idx="668">
                  <c:v>30523</c:v>
                </c:pt>
                <c:pt idx="669">
                  <c:v>30524</c:v>
                </c:pt>
                <c:pt idx="670">
                  <c:v>30525</c:v>
                </c:pt>
                <c:pt idx="671">
                  <c:v>30526</c:v>
                </c:pt>
                <c:pt idx="672">
                  <c:v>30529</c:v>
                </c:pt>
                <c:pt idx="673">
                  <c:v>30530</c:v>
                </c:pt>
                <c:pt idx="674">
                  <c:v>30531</c:v>
                </c:pt>
                <c:pt idx="675">
                  <c:v>30532</c:v>
                </c:pt>
                <c:pt idx="676">
                  <c:v>30533</c:v>
                </c:pt>
                <c:pt idx="677">
                  <c:v>30536</c:v>
                </c:pt>
                <c:pt idx="678">
                  <c:v>30537</c:v>
                </c:pt>
                <c:pt idx="679">
                  <c:v>30538</c:v>
                </c:pt>
                <c:pt idx="680">
                  <c:v>30539</c:v>
                </c:pt>
                <c:pt idx="681">
                  <c:v>30540</c:v>
                </c:pt>
                <c:pt idx="682">
                  <c:v>30543</c:v>
                </c:pt>
                <c:pt idx="683">
                  <c:v>30544</c:v>
                </c:pt>
                <c:pt idx="684">
                  <c:v>30545</c:v>
                </c:pt>
                <c:pt idx="685">
                  <c:v>30546</c:v>
                </c:pt>
                <c:pt idx="686">
                  <c:v>30547</c:v>
                </c:pt>
                <c:pt idx="687">
                  <c:v>30550</c:v>
                </c:pt>
                <c:pt idx="688">
                  <c:v>30551</c:v>
                </c:pt>
                <c:pt idx="689">
                  <c:v>30552</c:v>
                </c:pt>
                <c:pt idx="690">
                  <c:v>30553</c:v>
                </c:pt>
                <c:pt idx="691">
                  <c:v>30554</c:v>
                </c:pt>
                <c:pt idx="692">
                  <c:v>30557</c:v>
                </c:pt>
                <c:pt idx="693">
                  <c:v>30558</c:v>
                </c:pt>
                <c:pt idx="694">
                  <c:v>30559</c:v>
                </c:pt>
                <c:pt idx="695">
                  <c:v>30560</c:v>
                </c:pt>
                <c:pt idx="696">
                  <c:v>30561</c:v>
                </c:pt>
                <c:pt idx="697">
                  <c:v>30564</c:v>
                </c:pt>
                <c:pt idx="698">
                  <c:v>30565</c:v>
                </c:pt>
                <c:pt idx="699">
                  <c:v>30566</c:v>
                </c:pt>
                <c:pt idx="700">
                  <c:v>30567</c:v>
                </c:pt>
                <c:pt idx="701">
                  <c:v>30568</c:v>
                </c:pt>
                <c:pt idx="702">
                  <c:v>30571</c:v>
                </c:pt>
                <c:pt idx="703">
                  <c:v>30572</c:v>
                </c:pt>
                <c:pt idx="704">
                  <c:v>30573</c:v>
                </c:pt>
                <c:pt idx="705">
                  <c:v>30574</c:v>
                </c:pt>
                <c:pt idx="706">
                  <c:v>30575</c:v>
                </c:pt>
                <c:pt idx="707">
                  <c:v>30578</c:v>
                </c:pt>
                <c:pt idx="708">
                  <c:v>30579</c:v>
                </c:pt>
                <c:pt idx="709">
                  <c:v>30580</c:v>
                </c:pt>
                <c:pt idx="710">
                  <c:v>30581</c:v>
                </c:pt>
                <c:pt idx="711">
                  <c:v>30582</c:v>
                </c:pt>
                <c:pt idx="712">
                  <c:v>30585</c:v>
                </c:pt>
                <c:pt idx="713">
                  <c:v>30586</c:v>
                </c:pt>
                <c:pt idx="714">
                  <c:v>30587</c:v>
                </c:pt>
                <c:pt idx="715">
                  <c:v>30588</c:v>
                </c:pt>
                <c:pt idx="716">
                  <c:v>30589</c:v>
                </c:pt>
                <c:pt idx="717">
                  <c:v>30592</c:v>
                </c:pt>
                <c:pt idx="718">
                  <c:v>30593</c:v>
                </c:pt>
                <c:pt idx="719">
                  <c:v>30594</c:v>
                </c:pt>
                <c:pt idx="720">
                  <c:v>30595</c:v>
                </c:pt>
                <c:pt idx="721">
                  <c:v>30596</c:v>
                </c:pt>
                <c:pt idx="722">
                  <c:v>30599</c:v>
                </c:pt>
                <c:pt idx="723">
                  <c:v>30600</c:v>
                </c:pt>
                <c:pt idx="724">
                  <c:v>30601</c:v>
                </c:pt>
                <c:pt idx="725">
                  <c:v>30602</c:v>
                </c:pt>
                <c:pt idx="726">
                  <c:v>30603</c:v>
                </c:pt>
                <c:pt idx="727">
                  <c:v>30606</c:v>
                </c:pt>
                <c:pt idx="728">
                  <c:v>30607</c:v>
                </c:pt>
                <c:pt idx="729">
                  <c:v>30608</c:v>
                </c:pt>
                <c:pt idx="730">
                  <c:v>30609</c:v>
                </c:pt>
                <c:pt idx="731">
                  <c:v>30610</c:v>
                </c:pt>
                <c:pt idx="732">
                  <c:v>30613</c:v>
                </c:pt>
                <c:pt idx="733">
                  <c:v>30614</c:v>
                </c:pt>
                <c:pt idx="734">
                  <c:v>30615</c:v>
                </c:pt>
                <c:pt idx="735">
                  <c:v>30616</c:v>
                </c:pt>
                <c:pt idx="736">
                  <c:v>30617</c:v>
                </c:pt>
                <c:pt idx="737">
                  <c:v>30620</c:v>
                </c:pt>
                <c:pt idx="738">
                  <c:v>30621</c:v>
                </c:pt>
                <c:pt idx="739">
                  <c:v>30622</c:v>
                </c:pt>
                <c:pt idx="740">
                  <c:v>30623</c:v>
                </c:pt>
                <c:pt idx="741">
                  <c:v>30624</c:v>
                </c:pt>
                <c:pt idx="742">
                  <c:v>30627</c:v>
                </c:pt>
                <c:pt idx="743">
                  <c:v>30628</c:v>
                </c:pt>
                <c:pt idx="744">
                  <c:v>30629</c:v>
                </c:pt>
                <c:pt idx="745">
                  <c:v>30630</c:v>
                </c:pt>
                <c:pt idx="746">
                  <c:v>30631</c:v>
                </c:pt>
                <c:pt idx="747">
                  <c:v>30634</c:v>
                </c:pt>
                <c:pt idx="748">
                  <c:v>30635</c:v>
                </c:pt>
                <c:pt idx="749">
                  <c:v>30636</c:v>
                </c:pt>
                <c:pt idx="750">
                  <c:v>30637</c:v>
                </c:pt>
                <c:pt idx="751">
                  <c:v>30638</c:v>
                </c:pt>
                <c:pt idx="752">
                  <c:v>30641</c:v>
                </c:pt>
                <c:pt idx="753">
                  <c:v>30642</c:v>
                </c:pt>
                <c:pt idx="754">
                  <c:v>30643</c:v>
                </c:pt>
                <c:pt idx="755">
                  <c:v>30644</c:v>
                </c:pt>
                <c:pt idx="756">
                  <c:v>30645</c:v>
                </c:pt>
                <c:pt idx="757">
                  <c:v>30648</c:v>
                </c:pt>
                <c:pt idx="758">
                  <c:v>30649</c:v>
                </c:pt>
                <c:pt idx="759">
                  <c:v>30650</c:v>
                </c:pt>
                <c:pt idx="760">
                  <c:v>30651</c:v>
                </c:pt>
                <c:pt idx="761">
                  <c:v>30652</c:v>
                </c:pt>
                <c:pt idx="762">
                  <c:v>30655</c:v>
                </c:pt>
                <c:pt idx="763">
                  <c:v>30656</c:v>
                </c:pt>
                <c:pt idx="764">
                  <c:v>30657</c:v>
                </c:pt>
                <c:pt idx="765">
                  <c:v>30658</c:v>
                </c:pt>
                <c:pt idx="766">
                  <c:v>30659</c:v>
                </c:pt>
                <c:pt idx="767">
                  <c:v>30662</c:v>
                </c:pt>
                <c:pt idx="768">
                  <c:v>30663</c:v>
                </c:pt>
                <c:pt idx="769">
                  <c:v>30664</c:v>
                </c:pt>
                <c:pt idx="770">
                  <c:v>30665</c:v>
                </c:pt>
                <c:pt idx="771">
                  <c:v>30666</c:v>
                </c:pt>
                <c:pt idx="772">
                  <c:v>30669</c:v>
                </c:pt>
                <c:pt idx="773">
                  <c:v>30670</c:v>
                </c:pt>
                <c:pt idx="774">
                  <c:v>30671</c:v>
                </c:pt>
                <c:pt idx="775">
                  <c:v>30672</c:v>
                </c:pt>
                <c:pt idx="776">
                  <c:v>30673</c:v>
                </c:pt>
                <c:pt idx="777">
                  <c:v>30676</c:v>
                </c:pt>
                <c:pt idx="778">
                  <c:v>30677</c:v>
                </c:pt>
                <c:pt idx="779">
                  <c:v>30678</c:v>
                </c:pt>
                <c:pt idx="780">
                  <c:v>30679</c:v>
                </c:pt>
                <c:pt idx="781">
                  <c:v>30680</c:v>
                </c:pt>
                <c:pt idx="782">
                  <c:v>30683</c:v>
                </c:pt>
                <c:pt idx="783">
                  <c:v>30684</c:v>
                </c:pt>
                <c:pt idx="784">
                  <c:v>30685</c:v>
                </c:pt>
                <c:pt idx="785">
                  <c:v>30686</c:v>
                </c:pt>
                <c:pt idx="786">
                  <c:v>30687</c:v>
                </c:pt>
                <c:pt idx="787">
                  <c:v>30690</c:v>
                </c:pt>
                <c:pt idx="788">
                  <c:v>30691</c:v>
                </c:pt>
                <c:pt idx="789">
                  <c:v>30692</c:v>
                </c:pt>
                <c:pt idx="790">
                  <c:v>30693</c:v>
                </c:pt>
                <c:pt idx="791">
                  <c:v>30694</c:v>
                </c:pt>
                <c:pt idx="792">
                  <c:v>30697</c:v>
                </c:pt>
                <c:pt idx="793">
                  <c:v>30698</c:v>
                </c:pt>
                <c:pt idx="794">
                  <c:v>30699</c:v>
                </c:pt>
                <c:pt idx="795">
                  <c:v>30700</c:v>
                </c:pt>
                <c:pt idx="796">
                  <c:v>30701</c:v>
                </c:pt>
                <c:pt idx="797">
                  <c:v>30704</c:v>
                </c:pt>
                <c:pt idx="798">
                  <c:v>30705</c:v>
                </c:pt>
                <c:pt idx="799">
                  <c:v>30706</c:v>
                </c:pt>
                <c:pt idx="800">
                  <c:v>30707</c:v>
                </c:pt>
                <c:pt idx="801">
                  <c:v>30708</c:v>
                </c:pt>
                <c:pt idx="802">
                  <c:v>30711</c:v>
                </c:pt>
                <c:pt idx="803">
                  <c:v>30712</c:v>
                </c:pt>
                <c:pt idx="804">
                  <c:v>30713</c:v>
                </c:pt>
                <c:pt idx="805">
                  <c:v>30714</c:v>
                </c:pt>
                <c:pt idx="806">
                  <c:v>30715</c:v>
                </c:pt>
                <c:pt idx="807">
                  <c:v>30718</c:v>
                </c:pt>
                <c:pt idx="808">
                  <c:v>30719</c:v>
                </c:pt>
                <c:pt idx="809">
                  <c:v>30720</c:v>
                </c:pt>
                <c:pt idx="810">
                  <c:v>30721</c:v>
                </c:pt>
                <c:pt idx="811">
                  <c:v>30722</c:v>
                </c:pt>
                <c:pt idx="812">
                  <c:v>30725</c:v>
                </c:pt>
                <c:pt idx="813">
                  <c:v>30726</c:v>
                </c:pt>
                <c:pt idx="814">
                  <c:v>30727</c:v>
                </c:pt>
                <c:pt idx="815">
                  <c:v>30728</c:v>
                </c:pt>
                <c:pt idx="816">
                  <c:v>30729</c:v>
                </c:pt>
                <c:pt idx="817">
                  <c:v>30732</c:v>
                </c:pt>
                <c:pt idx="818">
                  <c:v>30733</c:v>
                </c:pt>
                <c:pt idx="819">
                  <c:v>30734</c:v>
                </c:pt>
                <c:pt idx="820">
                  <c:v>30735</c:v>
                </c:pt>
                <c:pt idx="821">
                  <c:v>30736</c:v>
                </c:pt>
                <c:pt idx="822">
                  <c:v>30739</c:v>
                </c:pt>
                <c:pt idx="823">
                  <c:v>30740</c:v>
                </c:pt>
                <c:pt idx="824">
                  <c:v>30741</c:v>
                </c:pt>
                <c:pt idx="825">
                  <c:v>30742</c:v>
                </c:pt>
                <c:pt idx="826">
                  <c:v>30743</c:v>
                </c:pt>
                <c:pt idx="827">
                  <c:v>30746</c:v>
                </c:pt>
                <c:pt idx="828">
                  <c:v>30747</c:v>
                </c:pt>
                <c:pt idx="829">
                  <c:v>30748</c:v>
                </c:pt>
                <c:pt idx="830">
                  <c:v>30749</c:v>
                </c:pt>
                <c:pt idx="831">
                  <c:v>30750</c:v>
                </c:pt>
                <c:pt idx="832">
                  <c:v>30753</c:v>
                </c:pt>
                <c:pt idx="833">
                  <c:v>30754</c:v>
                </c:pt>
                <c:pt idx="834">
                  <c:v>30755</c:v>
                </c:pt>
                <c:pt idx="835">
                  <c:v>30756</c:v>
                </c:pt>
                <c:pt idx="836">
                  <c:v>30757</c:v>
                </c:pt>
                <c:pt idx="837">
                  <c:v>30760</c:v>
                </c:pt>
                <c:pt idx="838">
                  <c:v>30761</c:v>
                </c:pt>
                <c:pt idx="839">
                  <c:v>30762</c:v>
                </c:pt>
                <c:pt idx="840">
                  <c:v>30763</c:v>
                </c:pt>
                <c:pt idx="841">
                  <c:v>30764</c:v>
                </c:pt>
                <c:pt idx="842">
                  <c:v>30767</c:v>
                </c:pt>
                <c:pt idx="843">
                  <c:v>30768</c:v>
                </c:pt>
                <c:pt idx="844">
                  <c:v>30769</c:v>
                </c:pt>
                <c:pt idx="845">
                  <c:v>30770</c:v>
                </c:pt>
                <c:pt idx="846">
                  <c:v>30771</c:v>
                </c:pt>
                <c:pt idx="847">
                  <c:v>30774</c:v>
                </c:pt>
                <c:pt idx="848">
                  <c:v>30775</c:v>
                </c:pt>
                <c:pt idx="849">
                  <c:v>30776</c:v>
                </c:pt>
                <c:pt idx="850">
                  <c:v>30777</c:v>
                </c:pt>
                <c:pt idx="851">
                  <c:v>30778</c:v>
                </c:pt>
                <c:pt idx="852">
                  <c:v>30781</c:v>
                </c:pt>
                <c:pt idx="853">
                  <c:v>30782</c:v>
                </c:pt>
                <c:pt idx="854">
                  <c:v>30783</c:v>
                </c:pt>
                <c:pt idx="855">
                  <c:v>30784</c:v>
                </c:pt>
                <c:pt idx="856">
                  <c:v>30785</c:v>
                </c:pt>
                <c:pt idx="857">
                  <c:v>30788</c:v>
                </c:pt>
                <c:pt idx="858">
                  <c:v>30789</c:v>
                </c:pt>
                <c:pt idx="859">
                  <c:v>30790</c:v>
                </c:pt>
                <c:pt idx="860">
                  <c:v>30791</c:v>
                </c:pt>
                <c:pt idx="861">
                  <c:v>30792</c:v>
                </c:pt>
                <c:pt idx="862">
                  <c:v>30795</c:v>
                </c:pt>
                <c:pt idx="863">
                  <c:v>30796</c:v>
                </c:pt>
                <c:pt idx="864">
                  <c:v>30797</c:v>
                </c:pt>
                <c:pt idx="865">
                  <c:v>30798</c:v>
                </c:pt>
                <c:pt idx="866">
                  <c:v>30799</c:v>
                </c:pt>
                <c:pt idx="867">
                  <c:v>30802</c:v>
                </c:pt>
                <c:pt idx="868">
                  <c:v>30803</c:v>
                </c:pt>
                <c:pt idx="869">
                  <c:v>30804</c:v>
                </c:pt>
                <c:pt idx="870">
                  <c:v>30805</c:v>
                </c:pt>
                <c:pt idx="871">
                  <c:v>30806</c:v>
                </c:pt>
                <c:pt idx="872">
                  <c:v>30809</c:v>
                </c:pt>
                <c:pt idx="873">
                  <c:v>30810</c:v>
                </c:pt>
                <c:pt idx="874">
                  <c:v>30811</c:v>
                </c:pt>
                <c:pt idx="875">
                  <c:v>30812</c:v>
                </c:pt>
                <c:pt idx="876">
                  <c:v>30813</c:v>
                </c:pt>
                <c:pt idx="877">
                  <c:v>30816</c:v>
                </c:pt>
                <c:pt idx="878">
                  <c:v>30817</c:v>
                </c:pt>
                <c:pt idx="879">
                  <c:v>30818</c:v>
                </c:pt>
                <c:pt idx="880">
                  <c:v>30819</c:v>
                </c:pt>
                <c:pt idx="881">
                  <c:v>30820</c:v>
                </c:pt>
                <c:pt idx="882">
                  <c:v>30823</c:v>
                </c:pt>
                <c:pt idx="883">
                  <c:v>30824</c:v>
                </c:pt>
                <c:pt idx="884">
                  <c:v>30825</c:v>
                </c:pt>
                <c:pt idx="885">
                  <c:v>30826</c:v>
                </c:pt>
                <c:pt idx="886">
                  <c:v>30827</c:v>
                </c:pt>
                <c:pt idx="887">
                  <c:v>30830</c:v>
                </c:pt>
                <c:pt idx="888">
                  <c:v>30831</c:v>
                </c:pt>
                <c:pt idx="889">
                  <c:v>30832</c:v>
                </c:pt>
                <c:pt idx="890">
                  <c:v>30833</c:v>
                </c:pt>
                <c:pt idx="891">
                  <c:v>30834</c:v>
                </c:pt>
                <c:pt idx="892">
                  <c:v>30837</c:v>
                </c:pt>
                <c:pt idx="893">
                  <c:v>30838</c:v>
                </c:pt>
                <c:pt idx="894">
                  <c:v>30839</c:v>
                </c:pt>
                <c:pt idx="895">
                  <c:v>30840</c:v>
                </c:pt>
                <c:pt idx="896">
                  <c:v>30841</c:v>
                </c:pt>
                <c:pt idx="897">
                  <c:v>30844</c:v>
                </c:pt>
                <c:pt idx="898">
                  <c:v>30845</c:v>
                </c:pt>
                <c:pt idx="899">
                  <c:v>30846</c:v>
                </c:pt>
                <c:pt idx="900">
                  <c:v>30847</c:v>
                </c:pt>
                <c:pt idx="901">
                  <c:v>30848</c:v>
                </c:pt>
                <c:pt idx="902">
                  <c:v>30851</c:v>
                </c:pt>
                <c:pt idx="903">
                  <c:v>30852</c:v>
                </c:pt>
                <c:pt idx="904">
                  <c:v>30853</c:v>
                </c:pt>
                <c:pt idx="905">
                  <c:v>30854</c:v>
                </c:pt>
                <c:pt idx="906">
                  <c:v>30855</c:v>
                </c:pt>
                <c:pt idx="907">
                  <c:v>30858</c:v>
                </c:pt>
                <c:pt idx="908">
                  <c:v>30859</c:v>
                </c:pt>
                <c:pt idx="909">
                  <c:v>30860</c:v>
                </c:pt>
                <c:pt idx="910">
                  <c:v>30861</c:v>
                </c:pt>
                <c:pt idx="911">
                  <c:v>30862</c:v>
                </c:pt>
                <c:pt idx="912">
                  <c:v>30865</c:v>
                </c:pt>
                <c:pt idx="913">
                  <c:v>30866</c:v>
                </c:pt>
                <c:pt idx="914">
                  <c:v>30867</c:v>
                </c:pt>
                <c:pt idx="915">
                  <c:v>30868</c:v>
                </c:pt>
                <c:pt idx="916">
                  <c:v>30869</c:v>
                </c:pt>
                <c:pt idx="917">
                  <c:v>30872</c:v>
                </c:pt>
                <c:pt idx="918">
                  <c:v>30873</c:v>
                </c:pt>
                <c:pt idx="919">
                  <c:v>30874</c:v>
                </c:pt>
                <c:pt idx="920">
                  <c:v>30875</c:v>
                </c:pt>
                <c:pt idx="921">
                  <c:v>30876</c:v>
                </c:pt>
                <c:pt idx="922">
                  <c:v>30879</c:v>
                </c:pt>
                <c:pt idx="923">
                  <c:v>30880</c:v>
                </c:pt>
                <c:pt idx="924">
                  <c:v>30881</c:v>
                </c:pt>
                <c:pt idx="925">
                  <c:v>30882</c:v>
                </c:pt>
                <c:pt idx="926">
                  <c:v>30883</c:v>
                </c:pt>
                <c:pt idx="927">
                  <c:v>30886</c:v>
                </c:pt>
                <c:pt idx="928">
                  <c:v>30887</c:v>
                </c:pt>
                <c:pt idx="929">
                  <c:v>30888</c:v>
                </c:pt>
                <c:pt idx="930">
                  <c:v>30889</c:v>
                </c:pt>
                <c:pt idx="931">
                  <c:v>30890</c:v>
                </c:pt>
                <c:pt idx="932">
                  <c:v>30893</c:v>
                </c:pt>
                <c:pt idx="933">
                  <c:v>30894</c:v>
                </c:pt>
                <c:pt idx="934">
                  <c:v>30895</c:v>
                </c:pt>
                <c:pt idx="935">
                  <c:v>30896</c:v>
                </c:pt>
                <c:pt idx="936">
                  <c:v>30897</c:v>
                </c:pt>
                <c:pt idx="937">
                  <c:v>30900</c:v>
                </c:pt>
                <c:pt idx="938">
                  <c:v>30901</c:v>
                </c:pt>
                <c:pt idx="939">
                  <c:v>30902</c:v>
                </c:pt>
                <c:pt idx="940">
                  <c:v>30903</c:v>
                </c:pt>
                <c:pt idx="941">
                  <c:v>30904</c:v>
                </c:pt>
                <c:pt idx="942">
                  <c:v>30907</c:v>
                </c:pt>
                <c:pt idx="943">
                  <c:v>30908</c:v>
                </c:pt>
                <c:pt idx="944">
                  <c:v>30909</c:v>
                </c:pt>
                <c:pt idx="945">
                  <c:v>30910</c:v>
                </c:pt>
                <c:pt idx="946">
                  <c:v>30911</c:v>
                </c:pt>
                <c:pt idx="947">
                  <c:v>30914</c:v>
                </c:pt>
                <c:pt idx="948">
                  <c:v>30915</c:v>
                </c:pt>
                <c:pt idx="949">
                  <c:v>30916</c:v>
                </c:pt>
                <c:pt idx="950">
                  <c:v>30917</c:v>
                </c:pt>
                <c:pt idx="951">
                  <c:v>30918</c:v>
                </c:pt>
                <c:pt idx="952">
                  <c:v>30921</c:v>
                </c:pt>
                <c:pt idx="953">
                  <c:v>30922</c:v>
                </c:pt>
                <c:pt idx="954">
                  <c:v>30923</c:v>
                </c:pt>
                <c:pt idx="955">
                  <c:v>30924</c:v>
                </c:pt>
                <c:pt idx="956">
                  <c:v>30925</c:v>
                </c:pt>
                <c:pt idx="957">
                  <c:v>30928</c:v>
                </c:pt>
                <c:pt idx="958">
                  <c:v>30929</c:v>
                </c:pt>
                <c:pt idx="959">
                  <c:v>30930</c:v>
                </c:pt>
                <c:pt idx="960">
                  <c:v>30931</c:v>
                </c:pt>
                <c:pt idx="961">
                  <c:v>30932</c:v>
                </c:pt>
                <c:pt idx="962">
                  <c:v>30935</c:v>
                </c:pt>
                <c:pt idx="963">
                  <c:v>30936</c:v>
                </c:pt>
                <c:pt idx="964">
                  <c:v>30937</c:v>
                </c:pt>
                <c:pt idx="965">
                  <c:v>30938</c:v>
                </c:pt>
                <c:pt idx="966">
                  <c:v>30939</c:v>
                </c:pt>
                <c:pt idx="967">
                  <c:v>30942</c:v>
                </c:pt>
                <c:pt idx="968">
                  <c:v>30943</c:v>
                </c:pt>
                <c:pt idx="969">
                  <c:v>30944</c:v>
                </c:pt>
                <c:pt idx="970">
                  <c:v>30945</c:v>
                </c:pt>
                <c:pt idx="971">
                  <c:v>30946</c:v>
                </c:pt>
                <c:pt idx="972">
                  <c:v>30949</c:v>
                </c:pt>
                <c:pt idx="973">
                  <c:v>30950</c:v>
                </c:pt>
                <c:pt idx="974">
                  <c:v>30951</c:v>
                </c:pt>
                <c:pt idx="975">
                  <c:v>30952</c:v>
                </c:pt>
                <c:pt idx="976">
                  <c:v>30953</c:v>
                </c:pt>
                <c:pt idx="977">
                  <c:v>30956</c:v>
                </c:pt>
                <c:pt idx="978">
                  <c:v>30957</c:v>
                </c:pt>
                <c:pt idx="979">
                  <c:v>30958</c:v>
                </c:pt>
                <c:pt idx="980">
                  <c:v>30959</c:v>
                </c:pt>
                <c:pt idx="981">
                  <c:v>30960</c:v>
                </c:pt>
                <c:pt idx="982">
                  <c:v>30963</c:v>
                </c:pt>
                <c:pt idx="983">
                  <c:v>30964</c:v>
                </c:pt>
                <c:pt idx="984">
                  <c:v>30965</c:v>
                </c:pt>
                <c:pt idx="985">
                  <c:v>30966</c:v>
                </c:pt>
                <c:pt idx="986">
                  <c:v>30967</c:v>
                </c:pt>
                <c:pt idx="987">
                  <c:v>30970</c:v>
                </c:pt>
                <c:pt idx="988">
                  <c:v>30971</c:v>
                </c:pt>
                <c:pt idx="989">
                  <c:v>30972</c:v>
                </c:pt>
                <c:pt idx="990">
                  <c:v>30973</c:v>
                </c:pt>
                <c:pt idx="991">
                  <c:v>30974</c:v>
                </c:pt>
                <c:pt idx="992">
                  <c:v>30977</c:v>
                </c:pt>
                <c:pt idx="993">
                  <c:v>30978</c:v>
                </c:pt>
                <c:pt idx="994">
                  <c:v>30979</c:v>
                </c:pt>
                <c:pt idx="995">
                  <c:v>30980</c:v>
                </c:pt>
                <c:pt idx="996">
                  <c:v>30981</c:v>
                </c:pt>
                <c:pt idx="997">
                  <c:v>30984</c:v>
                </c:pt>
                <c:pt idx="998">
                  <c:v>30985</c:v>
                </c:pt>
                <c:pt idx="999">
                  <c:v>30986</c:v>
                </c:pt>
                <c:pt idx="1000">
                  <c:v>30987</c:v>
                </c:pt>
                <c:pt idx="1001">
                  <c:v>30988</c:v>
                </c:pt>
                <c:pt idx="1002">
                  <c:v>30991</c:v>
                </c:pt>
                <c:pt idx="1003">
                  <c:v>30992</c:v>
                </c:pt>
                <c:pt idx="1004">
                  <c:v>30993</c:v>
                </c:pt>
                <c:pt idx="1005">
                  <c:v>30994</c:v>
                </c:pt>
                <c:pt idx="1006">
                  <c:v>30995</c:v>
                </c:pt>
                <c:pt idx="1007">
                  <c:v>30998</c:v>
                </c:pt>
                <c:pt idx="1008">
                  <c:v>30999</c:v>
                </c:pt>
                <c:pt idx="1009">
                  <c:v>31000</c:v>
                </c:pt>
                <c:pt idx="1010">
                  <c:v>31001</c:v>
                </c:pt>
                <c:pt idx="1011">
                  <c:v>31002</c:v>
                </c:pt>
                <c:pt idx="1012">
                  <c:v>31005</c:v>
                </c:pt>
                <c:pt idx="1013">
                  <c:v>31006</c:v>
                </c:pt>
                <c:pt idx="1014">
                  <c:v>31007</c:v>
                </c:pt>
                <c:pt idx="1015">
                  <c:v>31008</c:v>
                </c:pt>
                <c:pt idx="1016">
                  <c:v>31009</c:v>
                </c:pt>
                <c:pt idx="1017">
                  <c:v>31012</c:v>
                </c:pt>
                <c:pt idx="1018">
                  <c:v>31013</c:v>
                </c:pt>
                <c:pt idx="1019">
                  <c:v>31014</c:v>
                </c:pt>
                <c:pt idx="1020">
                  <c:v>31015</c:v>
                </c:pt>
                <c:pt idx="1021">
                  <c:v>31016</c:v>
                </c:pt>
                <c:pt idx="1022">
                  <c:v>31019</c:v>
                </c:pt>
                <c:pt idx="1023">
                  <c:v>31020</c:v>
                </c:pt>
                <c:pt idx="1024">
                  <c:v>31021</c:v>
                </c:pt>
                <c:pt idx="1025">
                  <c:v>31022</c:v>
                </c:pt>
                <c:pt idx="1026">
                  <c:v>31023</c:v>
                </c:pt>
                <c:pt idx="1027">
                  <c:v>31026</c:v>
                </c:pt>
                <c:pt idx="1028">
                  <c:v>31027</c:v>
                </c:pt>
                <c:pt idx="1029">
                  <c:v>31028</c:v>
                </c:pt>
                <c:pt idx="1030">
                  <c:v>31029</c:v>
                </c:pt>
                <c:pt idx="1031">
                  <c:v>31030</c:v>
                </c:pt>
                <c:pt idx="1032">
                  <c:v>31033</c:v>
                </c:pt>
                <c:pt idx="1033">
                  <c:v>31034</c:v>
                </c:pt>
                <c:pt idx="1034">
                  <c:v>31035</c:v>
                </c:pt>
                <c:pt idx="1035">
                  <c:v>31036</c:v>
                </c:pt>
                <c:pt idx="1036">
                  <c:v>31037</c:v>
                </c:pt>
                <c:pt idx="1037">
                  <c:v>31040</c:v>
                </c:pt>
                <c:pt idx="1038">
                  <c:v>31041</c:v>
                </c:pt>
                <c:pt idx="1039">
                  <c:v>31042</c:v>
                </c:pt>
                <c:pt idx="1040">
                  <c:v>31043</c:v>
                </c:pt>
                <c:pt idx="1041">
                  <c:v>31044</c:v>
                </c:pt>
                <c:pt idx="1042">
                  <c:v>31047</c:v>
                </c:pt>
                <c:pt idx="1043">
                  <c:v>31048</c:v>
                </c:pt>
                <c:pt idx="1044">
                  <c:v>31049</c:v>
                </c:pt>
                <c:pt idx="1045">
                  <c:v>31050</c:v>
                </c:pt>
                <c:pt idx="1046">
                  <c:v>31051</c:v>
                </c:pt>
                <c:pt idx="1047">
                  <c:v>31054</c:v>
                </c:pt>
                <c:pt idx="1048">
                  <c:v>31055</c:v>
                </c:pt>
                <c:pt idx="1049">
                  <c:v>31056</c:v>
                </c:pt>
                <c:pt idx="1050">
                  <c:v>31057</c:v>
                </c:pt>
                <c:pt idx="1051">
                  <c:v>31058</c:v>
                </c:pt>
                <c:pt idx="1052">
                  <c:v>31061</c:v>
                </c:pt>
                <c:pt idx="1053">
                  <c:v>31062</c:v>
                </c:pt>
                <c:pt idx="1054">
                  <c:v>31063</c:v>
                </c:pt>
                <c:pt idx="1055">
                  <c:v>31064</c:v>
                </c:pt>
                <c:pt idx="1056">
                  <c:v>31065</c:v>
                </c:pt>
                <c:pt idx="1057">
                  <c:v>31068</c:v>
                </c:pt>
                <c:pt idx="1058">
                  <c:v>31069</c:v>
                </c:pt>
                <c:pt idx="1059">
                  <c:v>31070</c:v>
                </c:pt>
                <c:pt idx="1060">
                  <c:v>31071</c:v>
                </c:pt>
                <c:pt idx="1061">
                  <c:v>31072</c:v>
                </c:pt>
                <c:pt idx="1062">
                  <c:v>31075</c:v>
                </c:pt>
                <c:pt idx="1063">
                  <c:v>31076</c:v>
                </c:pt>
                <c:pt idx="1064">
                  <c:v>31077</c:v>
                </c:pt>
                <c:pt idx="1065">
                  <c:v>31078</c:v>
                </c:pt>
                <c:pt idx="1066">
                  <c:v>31079</c:v>
                </c:pt>
                <c:pt idx="1067">
                  <c:v>31082</c:v>
                </c:pt>
                <c:pt idx="1068">
                  <c:v>31083</c:v>
                </c:pt>
                <c:pt idx="1069">
                  <c:v>31084</c:v>
                </c:pt>
                <c:pt idx="1070">
                  <c:v>31085</c:v>
                </c:pt>
                <c:pt idx="1071">
                  <c:v>31086</c:v>
                </c:pt>
                <c:pt idx="1072">
                  <c:v>31089</c:v>
                </c:pt>
                <c:pt idx="1073">
                  <c:v>31090</c:v>
                </c:pt>
                <c:pt idx="1074">
                  <c:v>31091</c:v>
                </c:pt>
                <c:pt idx="1075">
                  <c:v>31092</c:v>
                </c:pt>
                <c:pt idx="1076">
                  <c:v>31093</c:v>
                </c:pt>
                <c:pt idx="1077">
                  <c:v>31096</c:v>
                </c:pt>
                <c:pt idx="1078">
                  <c:v>31097</c:v>
                </c:pt>
                <c:pt idx="1079">
                  <c:v>31098</c:v>
                </c:pt>
                <c:pt idx="1080">
                  <c:v>31099</c:v>
                </c:pt>
                <c:pt idx="1081">
                  <c:v>31100</c:v>
                </c:pt>
                <c:pt idx="1082">
                  <c:v>31103</c:v>
                </c:pt>
                <c:pt idx="1083">
                  <c:v>31104</c:v>
                </c:pt>
                <c:pt idx="1084">
                  <c:v>31105</c:v>
                </c:pt>
                <c:pt idx="1085">
                  <c:v>31106</c:v>
                </c:pt>
                <c:pt idx="1086">
                  <c:v>31107</c:v>
                </c:pt>
                <c:pt idx="1087">
                  <c:v>31110</c:v>
                </c:pt>
                <c:pt idx="1088">
                  <c:v>31111</c:v>
                </c:pt>
                <c:pt idx="1089">
                  <c:v>31112</c:v>
                </c:pt>
                <c:pt idx="1090">
                  <c:v>31113</c:v>
                </c:pt>
                <c:pt idx="1091">
                  <c:v>31114</c:v>
                </c:pt>
                <c:pt idx="1092">
                  <c:v>31117</c:v>
                </c:pt>
                <c:pt idx="1093">
                  <c:v>31118</c:v>
                </c:pt>
                <c:pt idx="1094">
                  <c:v>31119</c:v>
                </c:pt>
                <c:pt idx="1095">
                  <c:v>31120</c:v>
                </c:pt>
                <c:pt idx="1096">
                  <c:v>31121</c:v>
                </c:pt>
                <c:pt idx="1097">
                  <c:v>31124</c:v>
                </c:pt>
                <c:pt idx="1098">
                  <c:v>31125</c:v>
                </c:pt>
                <c:pt idx="1099">
                  <c:v>31126</c:v>
                </c:pt>
                <c:pt idx="1100">
                  <c:v>31127</c:v>
                </c:pt>
                <c:pt idx="1101">
                  <c:v>31128</c:v>
                </c:pt>
                <c:pt idx="1102">
                  <c:v>31131</c:v>
                </c:pt>
                <c:pt idx="1103">
                  <c:v>31132</c:v>
                </c:pt>
                <c:pt idx="1104">
                  <c:v>31133</c:v>
                </c:pt>
                <c:pt idx="1105">
                  <c:v>31134</c:v>
                </c:pt>
                <c:pt idx="1106">
                  <c:v>31135</c:v>
                </c:pt>
                <c:pt idx="1107">
                  <c:v>31138</c:v>
                </c:pt>
                <c:pt idx="1108">
                  <c:v>31139</c:v>
                </c:pt>
                <c:pt idx="1109">
                  <c:v>31140</c:v>
                </c:pt>
                <c:pt idx="1110">
                  <c:v>31141</c:v>
                </c:pt>
                <c:pt idx="1111">
                  <c:v>31142</c:v>
                </c:pt>
                <c:pt idx="1112">
                  <c:v>31145</c:v>
                </c:pt>
                <c:pt idx="1113">
                  <c:v>31146</c:v>
                </c:pt>
                <c:pt idx="1114">
                  <c:v>31147</c:v>
                </c:pt>
                <c:pt idx="1115">
                  <c:v>31148</c:v>
                </c:pt>
                <c:pt idx="1116">
                  <c:v>31149</c:v>
                </c:pt>
                <c:pt idx="1117">
                  <c:v>31152</c:v>
                </c:pt>
                <c:pt idx="1118">
                  <c:v>31153</c:v>
                </c:pt>
                <c:pt idx="1119">
                  <c:v>31154</c:v>
                </c:pt>
                <c:pt idx="1120">
                  <c:v>31155</c:v>
                </c:pt>
                <c:pt idx="1121">
                  <c:v>31156</c:v>
                </c:pt>
                <c:pt idx="1122">
                  <c:v>31159</c:v>
                </c:pt>
                <c:pt idx="1123">
                  <c:v>31160</c:v>
                </c:pt>
                <c:pt idx="1124">
                  <c:v>31161</c:v>
                </c:pt>
                <c:pt idx="1125">
                  <c:v>31162</c:v>
                </c:pt>
                <c:pt idx="1126">
                  <c:v>31163</c:v>
                </c:pt>
                <c:pt idx="1127">
                  <c:v>31166</c:v>
                </c:pt>
                <c:pt idx="1128">
                  <c:v>31167</c:v>
                </c:pt>
                <c:pt idx="1129">
                  <c:v>31168</c:v>
                </c:pt>
                <c:pt idx="1130">
                  <c:v>31169</c:v>
                </c:pt>
                <c:pt idx="1131">
                  <c:v>31170</c:v>
                </c:pt>
                <c:pt idx="1132">
                  <c:v>31173</c:v>
                </c:pt>
                <c:pt idx="1133">
                  <c:v>31174</c:v>
                </c:pt>
                <c:pt idx="1134">
                  <c:v>31175</c:v>
                </c:pt>
                <c:pt idx="1135">
                  <c:v>31176</c:v>
                </c:pt>
                <c:pt idx="1136">
                  <c:v>31177</c:v>
                </c:pt>
                <c:pt idx="1137">
                  <c:v>31180</c:v>
                </c:pt>
                <c:pt idx="1138">
                  <c:v>31181</c:v>
                </c:pt>
                <c:pt idx="1139">
                  <c:v>31182</c:v>
                </c:pt>
                <c:pt idx="1140">
                  <c:v>31183</c:v>
                </c:pt>
                <c:pt idx="1141">
                  <c:v>31184</c:v>
                </c:pt>
                <c:pt idx="1142">
                  <c:v>31187</c:v>
                </c:pt>
                <c:pt idx="1143">
                  <c:v>31188</c:v>
                </c:pt>
                <c:pt idx="1144">
                  <c:v>31189</c:v>
                </c:pt>
                <c:pt idx="1145">
                  <c:v>31190</c:v>
                </c:pt>
                <c:pt idx="1146">
                  <c:v>31191</c:v>
                </c:pt>
                <c:pt idx="1147">
                  <c:v>31194</c:v>
                </c:pt>
                <c:pt idx="1148">
                  <c:v>31195</c:v>
                </c:pt>
                <c:pt idx="1149">
                  <c:v>31196</c:v>
                </c:pt>
                <c:pt idx="1150">
                  <c:v>31197</c:v>
                </c:pt>
                <c:pt idx="1151">
                  <c:v>31198</c:v>
                </c:pt>
                <c:pt idx="1152">
                  <c:v>31201</c:v>
                </c:pt>
                <c:pt idx="1153">
                  <c:v>31202</c:v>
                </c:pt>
                <c:pt idx="1154">
                  <c:v>31203</c:v>
                </c:pt>
                <c:pt idx="1155">
                  <c:v>31204</c:v>
                </c:pt>
                <c:pt idx="1156">
                  <c:v>31205</c:v>
                </c:pt>
                <c:pt idx="1157">
                  <c:v>31208</c:v>
                </c:pt>
                <c:pt idx="1158">
                  <c:v>31209</c:v>
                </c:pt>
                <c:pt idx="1159">
                  <c:v>31210</c:v>
                </c:pt>
                <c:pt idx="1160">
                  <c:v>31211</c:v>
                </c:pt>
                <c:pt idx="1161">
                  <c:v>31212</c:v>
                </c:pt>
                <c:pt idx="1162">
                  <c:v>31215</c:v>
                </c:pt>
                <c:pt idx="1163">
                  <c:v>31216</c:v>
                </c:pt>
                <c:pt idx="1164">
                  <c:v>31217</c:v>
                </c:pt>
                <c:pt idx="1165">
                  <c:v>31218</c:v>
                </c:pt>
                <c:pt idx="1166">
                  <c:v>31219</c:v>
                </c:pt>
                <c:pt idx="1167">
                  <c:v>31222</c:v>
                </c:pt>
                <c:pt idx="1168">
                  <c:v>31223</c:v>
                </c:pt>
                <c:pt idx="1169">
                  <c:v>31224</c:v>
                </c:pt>
                <c:pt idx="1170">
                  <c:v>31225</c:v>
                </c:pt>
                <c:pt idx="1171">
                  <c:v>31226</c:v>
                </c:pt>
                <c:pt idx="1172">
                  <c:v>31229</c:v>
                </c:pt>
                <c:pt idx="1173">
                  <c:v>31230</c:v>
                </c:pt>
                <c:pt idx="1174">
                  <c:v>31231</c:v>
                </c:pt>
                <c:pt idx="1175">
                  <c:v>31232</c:v>
                </c:pt>
                <c:pt idx="1176">
                  <c:v>31233</c:v>
                </c:pt>
                <c:pt idx="1177">
                  <c:v>31236</c:v>
                </c:pt>
                <c:pt idx="1178">
                  <c:v>31237</c:v>
                </c:pt>
                <c:pt idx="1179">
                  <c:v>31238</c:v>
                </c:pt>
                <c:pt idx="1180">
                  <c:v>31239</c:v>
                </c:pt>
                <c:pt idx="1181">
                  <c:v>31240</c:v>
                </c:pt>
                <c:pt idx="1182">
                  <c:v>31243</c:v>
                </c:pt>
                <c:pt idx="1183">
                  <c:v>31244</c:v>
                </c:pt>
                <c:pt idx="1184">
                  <c:v>31245</c:v>
                </c:pt>
                <c:pt idx="1185">
                  <c:v>31246</c:v>
                </c:pt>
                <c:pt idx="1186">
                  <c:v>31247</c:v>
                </c:pt>
                <c:pt idx="1187">
                  <c:v>31250</c:v>
                </c:pt>
                <c:pt idx="1188">
                  <c:v>31251</c:v>
                </c:pt>
                <c:pt idx="1189">
                  <c:v>31252</c:v>
                </c:pt>
                <c:pt idx="1190">
                  <c:v>31253</c:v>
                </c:pt>
                <c:pt idx="1191">
                  <c:v>31254</c:v>
                </c:pt>
                <c:pt idx="1192">
                  <c:v>31257</c:v>
                </c:pt>
                <c:pt idx="1193">
                  <c:v>31258</c:v>
                </c:pt>
                <c:pt idx="1194">
                  <c:v>31259</c:v>
                </c:pt>
                <c:pt idx="1195">
                  <c:v>31260</c:v>
                </c:pt>
                <c:pt idx="1196">
                  <c:v>31261</c:v>
                </c:pt>
                <c:pt idx="1197">
                  <c:v>31264</c:v>
                </c:pt>
                <c:pt idx="1198">
                  <c:v>31265</c:v>
                </c:pt>
                <c:pt idx="1199">
                  <c:v>31266</c:v>
                </c:pt>
                <c:pt idx="1200">
                  <c:v>31267</c:v>
                </c:pt>
                <c:pt idx="1201">
                  <c:v>31268</c:v>
                </c:pt>
                <c:pt idx="1202">
                  <c:v>31271</c:v>
                </c:pt>
                <c:pt idx="1203">
                  <c:v>31272</c:v>
                </c:pt>
                <c:pt idx="1204">
                  <c:v>31273</c:v>
                </c:pt>
                <c:pt idx="1205">
                  <c:v>31274</c:v>
                </c:pt>
                <c:pt idx="1206">
                  <c:v>31275</c:v>
                </c:pt>
                <c:pt idx="1207">
                  <c:v>31278</c:v>
                </c:pt>
                <c:pt idx="1208">
                  <c:v>31279</c:v>
                </c:pt>
                <c:pt idx="1209">
                  <c:v>31280</c:v>
                </c:pt>
                <c:pt idx="1210">
                  <c:v>31281</c:v>
                </c:pt>
                <c:pt idx="1211">
                  <c:v>31282</c:v>
                </c:pt>
                <c:pt idx="1212">
                  <c:v>31285</c:v>
                </c:pt>
                <c:pt idx="1213">
                  <c:v>31286</c:v>
                </c:pt>
                <c:pt idx="1214">
                  <c:v>31287</c:v>
                </c:pt>
                <c:pt idx="1215">
                  <c:v>31288</c:v>
                </c:pt>
                <c:pt idx="1216">
                  <c:v>31289</c:v>
                </c:pt>
                <c:pt idx="1217">
                  <c:v>31292</c:v>
                </c:pt>
                <c:pt idx="1218">
                  <c:v>31293</c:v>
                </c:pt>
                <c:pt idx="1219">
                  <c:v>31294</c:v>
                </c:pt>
                <c:pt idx="1220">
                  <c:v>31295</c:v>
                </c:pt>
                <c:pt idx="1221">
                  <c:v>31296</c:v>
                </c:pt>
                <c:pt idx="1222">
                  <c:v>31299</c:v>
                </c:pt>
                <c:pt idx="1223">
                  <c:v>31300</c:v>
                </c:pt>
                <c:pt idx="1224">
                  <c:v>31301</c:v>
                </c:pt>
                <c:pt idx="1225">
                  <c:v>31302</c:v>
                </c:pt>
                <c:pt idx="1226">
                  <c:v>31303</c:v>
                </c:pt>
                <c:pt idx="1227">
                  <c:v>31306</c:v>
                </c:pt>
                <c:pt idx="1228">
                  <c:v>31307</c:v>
                </c:pt>
                <c:pt idx="1229">
                  <c:v>31308</c:v>
                </c:pt>
                <c:pt idx="1230">
                  <c:v>31309</c:v>
                </c:pt>
                <c:pt idx="1231">
                  <c:v>31310</c:v>
                </c:pt>
                <c:pt idx="1232">
                  <c:v>31313</c:v>
                </c:pt>
                <c:pt idx="1233">
                  <c:v>31314</c:v>
                </c:pt>
                <c:pt idx="1234">
                  <c:v>31315</c:v>
                </c:pt>
                <c:pt idx="1235">
                  <c:v>31316</c:v>
                </c:pt>
                <c:pt idx="1236">
                  <c:v>31317</c:v>
                </c:pt>
                <c:pt idx="1237">
                  <c:v>31320</c:v>
                </c:pt>
                <c:pt idx="1238">
                  <c:v>31321</c:v>
                </c:pt>
                <c:pt idx="1239">
                  <c:v>31322</c:v>
                </c:pt>
                <c:pt idx="1240">
                  <c:v>31323</c:v>
                </c:pt>
                <c:pt idx="1241">
                  <c:v>31324</c:v>
                </c:pt>
                <c:pt idx="1242">
                  <c:v>31327</c:v>
                </c:pt>
                <c:pt idx="1243">
                  <c:v>31328</c:v>
                </c:pt>
                <c:pt idx="1244">
                  <c:v>31329</c:v>
                </c:pt>
                <c:pt idx="1245">
                  <c:v>31330</c:v>
                </c:pt>
                <c:pt idx="1246">
                  <c:v>31331</c:v>
                </c:pt>
                <c:pt idx="1247">
                  <c:v>31334</c:v>
                </c:pt>
                <c:pt idx="1248">
                  <c:v>31335</c:v>
                </c:pt>
                <c:pt idx="1249">
                  <c:v>31336</c:v>
                </c:pt>
                <c:pt idx="1250">
                  <c:v>31337</c:v>
                </c:pt>
                <c:pt idx="1251">
                  <c:v>31338</c:v>
                </c:pt>
                <c:pt idx="1252">
                  <c:v>31341</c:v>
                </c:pt>
                <c:pt idx="1253">
                  <c:v>31342</c:v>
                </c:pt>
                <c:pt idx="1254">
                  <c:v>31343</c:v>
                </c:pt>
                <c:pt idx="1255">
                  <c:v>31344</c:v>
                </c:pt>
                <c:pt idx="1256">
                  <c:v>31345</c:v>
                </c:pt>
                <c:pt idx="1257">
                  <c:v>31348</c:v>
                </c:pt>
                <c:pt idx="1258">
                  <c:v>31349</c:v>
                </c:pt>
                <c:pt idx="1259">
                  <c:v>31350</c:v>
                </c:pt>
                <c:pt idx="1260">
                  <c:v>31351</c:v>
                </c:pt>
                <c:pt idx="1261">
                  <c:v>31352</c:v>
                </c:pt>
                <c:pt idx="1262">
                  <c:v>31355</c:v>
                </c:pt>
                <c:pt idx="1263">
                  <c:v>31356</c:v>
                </c:pt>
                <c:pt idx="1264">
                  <c:v>31357</c:v>
                </c:pt>
                <c:pt idx="1265">
                  <c:v>31358</c:v>
                </c:pt>
                <c:pt idx="1266">
                  <c:v>31359</c:v>
                </c:pt>
                <c:pt idx="1267">
                  <c:v>31362</c:v>
                </c:pt>
                <c:pt idx="1268">
                  <c:v>31363</c:v>
                </c:pt>
                <c:pt idx="1269">
                  <c:v>31364</c:v>
                </c:pt>
                <c:pt idx="1270">
                  <c:v>31365</c:v>
                </c:pt>
                <c:pt idx="1271">
                  <c:v>31366</c:v>
                </c:pt>
                <c:pt idx="1272">
                  <c:v>31369</c:v>
                </c:pt>
                <c:pt idx="1273">
                  <c:v>31370</c:v>
                </c:pt>
                <c:pt idx="1274">
                  <c:v>31371</c:v>
                </c:pt>
                <c:pt idx="1275">
                  <c:v>31372</c:v>
                </c:pt>
                <c:pt idx="1276">
                  <c:v>31373</c:v>
                </c:pt>
                <c:pt idx="1277">
                  <c:v>31376</c:v>
                </c:pt>
                <c:pt idx="1278">
                  <c:v>31377</c:v>
                </c:pt>
                <c:pt idx="1279">
                  <c:v>31378</c:v>
                </c:pt>
                <c:pt idx="1280">
                  <c:v>31379</c:v>
                </c:pt>
                <c:pt idx="1281">
                  <c:v>31380</c:v>
                </c:pt>
                <c:pt idx="1282">
                  <c:v>31383</c:v>
                </c:pt>
                <c:pt idx="1283">
                  <c:v>31384</c:v>
                </c:pt>
                <c:pt idx="1284">
                  <c:v>31385</c:v>
                </c:pt>
                <c:pt idx="1285">
                  <c:v>31386</c:v>
                </c:pt>
                <c:pt idx="1286">
                  <c:v>31387</c:v>
                </c:pt>
                <c:pt idx="1287">
                  <c:v>31390</c:v>
                </c:pt>
                <c:pt idx="1288">
                  <c:v>31391</c:v>
                </c:pt>
                <c:pt idx="1289">
                  <c:v>31392</c:v>
                </c:pt>
                <c:pt idx="1290">
                  <c:v>31393</c:v>
                </c:pt>
                <c:pt idx="1291">
                  <c:v>31394</c:v>
                </c:pt>
                <c:pt idx="1292">
                  <c:v>31397</c:v>
                </c:pt>
                <c:pt idx="1293">
                  <c:v>31398</c:v>
                </c:pt>
                <c:pt idx="1294">
                  <c:v>31399</c:v>
                </c:pt>
                <c:pt idx="1295">
                  <c:v>31400</c:v>
                </c:pt>
                <c:pt idx="1296">
                  <c:v>31401</c:v>
                </c:pt>
                <c:pt idx="1297">
                  <c:v>31404</c:v>
                </c:pt>
                <c:pt idx="1298">
                  <c:v>31405</c:v>
                </c:pt>
                <c:pt idx="1299">
                  <c:v>31406</c:v>
                </c:pt>
                <c:pt idx="1300">
                  <c:v>31407</c:v>
                </c:pt>
                <c:pt idx="1301">
                  <c:v>31408</c:v>
                </c:pt>
                <c:pt idx="1302">
                  <c:v>31411</c:v>
                </c:pt>
                <c:pt idx="1303">
                  <c:v>31412</c:v>
                </c:pt>
                <c:pt idx="1304">
                  <c:v>31413</c:v>
                </c:pt>
                <c:pt idx="1305">
                  <c:v>31414</c:v>
                </c:pt>
                <c:pt idx="1306">
                  <c:v>31415</c:v>
                </c:pt>
                <c:pt idx="1307">
                  <c:v>31418</c:v>
                </c:pt>
                <c:pt idx="1308">
                  <c:v>31419</c:v>
                </c:pt>
                <c:pt idx="1309">
                  <c:v>31420</c:v>
                </c:pt>
                <c:pt idx="1310">
                  <c:v>31421</c:v>
                </c:pt>
                <c:pt idx="1311">
                  <c:v>31422</c:v>
                </c:pt>
                <c:pt idx="1312">
                  <c:v>31425</c:v>
                </c:pt>
                <c:pt idx="1313">
                  <c:v>31426</c:v>
                </c:pt>
                <c:pt idx="1314">
                  <c:v>31427</c:v>
                </c:pt>
                <c:pt idx="1315">
                  <c:v>31428</c:v>
                </c:pt>
                <c:pt idx="1316">
                  <c:v>31429</c:v>
                </c:pt>
                <c:pt idx="1317">
                  <c:v>31432</c:v>
                </c:pt>
                <c:pt idx="1318">
                  <c:v>31433</c:v>
                </c:pt>
                <c:pt idx="1319">
                  <c:v>31434</c:v>
                </c:pt>
                <c:pt idx="1320">
                  <c:v>31435</c:v>
                </c:pt>
                <c:pt idx="1321">
                  <c:v>31436</c:v>
                </c:pt>
                <c:pt idx="1322">
                  <c:v>31439</c:v>
                </c:pt>
                <c:pt idx="1323">
                  <c:v>31440</c:v>
                </c:pt>
                <c:pt idx="1324">
                  <c:v>31441</c:v>
                </c:pt>
                <c:pt idx="1325">
                  <c:v>31442</c:v>
                </c:pt>
                <c:pt idx="1326">
                  <c:v>31443</c:v>
                </c:pt>
                <c:pt idx="1327">
                  <c:v>31446</c:v>
                </c:pt>
                <c:pt idx="1328">
                  <c:v>31447</c:v>
                </c:pt>
                <c:pt idx="1329">
                  <c:v>31448</c:v>
                </c:pt>
                <c:pt idx="1330">
                  <c:v>31449</c:v>
                </c:pt>
                <c:pt idx="1331">
                  <c:v>31450</c:v>
                </c:pt>
                <c:pt idx="1332">
                  <c:v>31453</c:v>
                </c:pt>
                <c:pt idx="1333">
                  <c:v>31454</c:v>
                </c:pt>
                <c:pt idx="1334">
                  <c:v>31455</c:v>
                </c:pt>
                <c:pt idx="1335">
                  <c:v>31456</c:v>
                </c:pt>
                <c:pt idx="1336">
                  <c:v>31457</c:v>
                </c:pt>
                <c:pt idx="1337">
                  <c:v>31460</c:v>
                </c:pt>
                <c:pt idx="1338">
                  <c:v>31461</c:v>
                </c:pt>
                <c:pt idx="1339">
                  <c:v>31462</c:v>
                </c:pt>
                <c:pt idx="1340">
                  <c:v>31463</c:v>
                </c:pt>
                <c:pt idx="1341">
                  <c:v>31464</c:v>
                </c:pt>
                <c:pt idx="1342">
                  <c:v>31467</c:v>
                </c:pt>
                <c:pt idx="1343">
                  <c:v>31468</c:v>
                </c:pt>
                <c:pt idx="1344">
                  <c:v>31469</c:v>
                </c:pt>
                <c:pt idx="1345">
                  <c:v>31470</c:v>
                </c:pt>
                <c:pt idx="1346">
                  <c:v>31471</c:v>
                </c:pt>
                <c:pt idx="1347">
                  <c:v>31474</c:v>
                </c:pt>
                <c:pt idx="1348">
                  <c:v>31475</c:v>
                </c:pt>
                <c:pt idx="1349">
                  <c:v>31476</c:v>
                </c:pt>
                <c:pt idx="1350">
                  <c:v>31477</c:v>
                </c:pt>
                <c:pt idx="1351">
                  <c:v>31478</c:v>
                </c:pt>
                <c:pt idx="1352">
                  <c:v>31481</c:v>
                </c:pt>
                <c:pt idx="1353">
                  <c:v>31482</c:v>
                </c:pt>
                <c:pt idx="1354">
                  <c:v>31483</c:v>
                </c:pt>
                <c:pt idx="1355">
                  <c:v>31484</c:v>
                </c:pt>
                <c:pt idx="1356">
                  <c:v>31485</c:v>
                </c:pt>
                <c:pt idx="1357">
                  <c:v>31488</c:v>
                </c:pt>
                <c:pt idx="1358">
                  <c:v>31489</c:v>
                </c:pt>
                <c:pt idx="1359">
                  <c:v>31490</c:v>
                </c:pt>
                <c:pt idx="1360">
                  <c:v>31491</c:v>
                </c:pt>
                <c:pt idx="1361">
                  <c:v>31492</c:v>
                </c:pt>
                <c:pt idx="1362">
                  <c:v>31495</c:v>
                </c:pt>
                <c:pt idx="1363">
                  <c:v>31496</c:v>
                </c:pt>
                <c:pt idx="1364">
                  <c:v>31497</c:v>
                </c:pt>
                <c:pt idx="1365">
                  <c:v>31498</c:v>
                </c:pt>
                <c:pt idx="1366">
                  <c:v>31499</c:v>
                </c:pt>
                <c:pt idx="1367">
                  <c:v>31502</c:v>
                </c:pt>
                <c:pt idx="1368">
                  <c:v>31503</c:v>
                </c:pt>
                <c:pt idx="1369">
                  <c:v>31504</c:v>
                </c:pt>
                <c:pt idx="1370">
                  <c:v>31505</c:v>
                </c:pt>
                <c:pt idx="1371">
                  <c:v>31506</c:v>
                </c:pt>
                <c:pt idx="1372">
                  <c:v>31509</c:v>
                </c:pt>
                <c:pt idx="1373">
                  <c:v>31510</c:v>
                </c:pt>
                <c:pt idx="1374">
                  <c:v>31511</c:v>
                </c:pt>
                <c:pt idx="1375">
                  <c:v>31512</c:v>
                </c:pt>
                <c:pt idx="1376">
                  <c:v>31513</c:v>
                </c:pt>
                <c:pt idx="1377">
                  <c:v>31516</c:v>
                </c:pt>
                <c:pt idx="1378">
                  <c:v>31517</c:v>
                </c:pt>
                <c:pt idx="1379">
                  <c:v>31518</c:v>
                </c:pt>
                <c:pt idx="1380">
                  <c:v>31519</c:v>
                </c:pt>
                <c:pt idx="1381">
                  <c:v>31520</c:v>
                </c:pt>
                <c:pt idx="1382">
                  <c:v>31523</c:v>
                </c:pt>
                <c:pt idx="1383">
                  <c:v>31524</c:v>
                </c:pt>
                <c:pt idx="1384">
                  <c:v>31525</c:v>
                </c:pt>
                <c:pt idx="1385">
                  <c:v>31526</c:v>
                </c:pt>
                <c:pt idx="1386">
                  <c:v>31527</c:v>
                </c:pt>
                <c:pt idx="1387">
                  <c:v>31530</c:v>
                </c:pt>
                <c:pt idx="1388">
                  <c:v>31531</c:v>
                </c:pt>
                <c:pt idx="1389">
                  <c:v>31532</c:v>
                </c:pt>
                <c:pt idx="1390">
                  <c:v>31533</c:v>
                </c:pt>
                <c:pt idx="1391">
                  <c:v>31534</c:v>
                </c:pt>
                <c:pt idx="1392">
                  <c:v>31537</c:v>
                </c:pt>
                <c:pt idx="1393">
                  <c:v>31538</c:v>
                </c:pt>
                <c:pt idx="1394">
                  <c:v>31539</c:v>
                </c:pt>
                <c:pt idx="1395">
                  <c:v>31540</c:v>
                </c:pt>
                <c:pt idx="1396">
                  <c:v>31541</c:v>
                </c:pt>
                <c:pt idx="1397">
                  <c:v>31544</c:v>
                </c:pt>
                <c:pt idx="1398">
                  <c:v>31545</c:v>
                </c:pt>
                <c:pt idx="1399">
                  <c:v>31546</c:v>
                </c:pt>
                <c:pt idx="1400">
                  <c:v>31547</c:v>
                </c:pt>
                <c:pt idx="1401">
                  <c:v>31548</c:v>
                </c:pt>
                <c:pt idx="1402">
                  <c:v>31551</c:v>
                </c:pt>
                <c:pt idx="1403">
                  <c:v>31552</c:v>
                </c:pt>
                <c:pt idx="1404">
                  <c:v>31553</c:v>
                </c:pt>
                <c:pt idx="1405">
                  <c:v>31554</c:v>
                </c:pt>
                <c:pt idx="1406">
                  <c:v>31555</c:v>
                </c:pt>
                <c:pt idx="1407">
                  <c:v>31558</c:v>
                </c:pt>
                <c:pt idx="1408">
                  <c:v>31559</c:v>
                </c:pt>
                <c:pt idx="1409">
                  <c:v>31560</c:v>
                </c:pt>
                <c:pt idx="1410">
                  <c:v>31561</c:v>
                </c:pt>
                <c:pt idx="1411">
                  <c:v>31562</c:v>
                </c:pt>
                <c:pt idx="1412">
                  <c:v>31565</c:v>
                </c:pt>
                <c:pt idx="1413">
                  <c:v>31566</c:v>
                </c:pt>
                <c:pt idx="1414">
                  <c:v>31567</c:v>
                </c:pt>
                <c:pt idx="1415">
                  <c:v>31568</c:v>
                </c:pt>
                <c:pt idx="1416">
                  <c:v>31569</c:v>
                </c:pt>
                <c:pt idx="1417">
                  <c:v>31572</c:v>
                </c:pt>
                <c:pt idx="1418">
                  <c:v>31573</c:v>
                </c:pt>
                <c:pt idx="1419">
                  <c:v>31574</c:v>
                </c:pt>
                <c:pt idx="1420">
                  <c:v>31575</c:v>
                </c:pt>
                <c:pt idx="1421">
                  <c:v>31576</c:v>
                </c:pt>
                <c:pt idx="1422">
                  <c:v>31579</c:v>
                </c:pt>
                <c:pt idx="1423">
                  <c:v>31580</c:v>
                </c:pt>
                <c:pt idx="1424">
                  <c:v>31581</c:v>
                </c:pt>
                <c:pt idx="1425">
                  <c:v>31582</c:v>
                </c:pt>
                <c:pt idx="1426">
                  <c:v>31583</c:v>
                </c:pt>
                <c:pt idx="1427">
                  <c:v>31586</c:v>
                </c:pt>
                <c:pt idx="1428">
                  <c:v>31587</c:v>
                </c:pt>
                <c:pt idx="1429">
                  <c:v>31588</c:v>
                </c:pt>
                <c:pt idx="1430">
                  <c:v>31589</c:v>
                </c:pt>
                <c:pt idx="1431">
                  <c:v>31590</c:v>
                </c:pt>
                <c:pt idx="1432">
                  <c:v>31593</c:v>
                </c:pt>
                <c:pt idx="1433">
                  <c:v>31594</c:v>
                </c:pt>
                <c:pt idx="1434">
                  <c:v>31595</c:v>
                </c:pt>
                <c:pt idx="1435">
                  <c:v>31596</c:v>
                </c:pt>
                <c:pt idx="1436">
                  <c:v>31597</c:v>
                </c:pt>
                <c:pt idx="1437">
                  <c:v>31600</c:v>
                </c:pt>
                <c:pt idx="1438">
                  <c:v>31601</c:v>
                </c:pt>
                <c:pt idx="1439">
                  <c:v>31602</c:v>
                </c:pt>
                <c:pt idx="1440">
                  <c:v>31603</c:v>
                </c:pt>
                <c:pt idx="1441">
                  <c:v>31604</c:v>
                </c:pt>
                <c:pt idx="1442">
                  <c:v>31607</c:v>
                </c:pt>
                <c:pt idx="1443">
                  <c:v>31608</c:v>
                </c:pt>
                <c:pt idx="1444">
                  <c:v>31609</c:v>
                </c:pt>
                <c:pt idx="1445">
                  <c:v>31610</c:v>
                </c:pt>
                <c:pt idx="1446">
                  <c:v>31611</c:v>
                </c:pt>
                <c:pt idx="1447">
                  <c:v>31614</c:v>
                </c:pt>
                <c:pt idx="1448">
                  <c:v>31615</c:v>
                </c:pt>
                <c:pt idx="1449">
                  <c:v>31616</c:v>
                </c:pt>
                <c:pt idx="1450">
                  <c:v>31617</c:v>
                </c:pt>
                <c:pt idx="1451">
                  <c:v>31618</c:v>
                </c:pt>
                <c:pt idx="1452">
                  <c:v>31621</c:v>
                </c:pt>
                <c:pt idx="1453">
                  <c:v>31622</c:v>
                </c:pt>
                <c:pt idx="1454">
                  <c:v>31623</c:v>
                </c:pt>
                <c:pt idx="1455">
                  <c:v>31624</c:v>
                </c:pt>
                <c:pt idx="1456">
                  <c:v>31625</c:v>
                </c:pt>
                <c:pt idx="1457">
                  <c:v>31628</c:v>
                </c:pt>
                <c:pt idx="1458">
                  <c:v>31629</c:v>
                </c:pt>
                <c:pt idx="1459">
                  <c:v>31630</c:v>
                </c:pt>
                <c:pt idx="1460">
                  <c:v>31631</c:v>
                </c:pt>
                <c:pt idx="1461">
                  <c:v>31632</c:v>
                </c:pt>
                <c:pt idx="1462">
                  <c:v>31635</c:v>
                </c:pt>
                <c:pt idx="1463">
                  <c:v>31636</c:v>
                </c:pt>
                <c:pt idx="1464">
                  <c:v>31637</c:v>
                </c:pt>
                <c:pt idx="1465">
                  <c:v>31638</c:v>
                </c:pt>
                <c:pt idx="1466">
                  <c:v>31639</c:v>
                </c:pt>
                <c:pt idx="1467">
                  <c:v>31642</c:v>
                </c:pt>
                <c:pt idx="1468">
                  <c:v>31643</c:v>
                </c:pt>
                <c:pt idx="1469">
                  <c:v>31644</c:v>
                </c:pt>
                <c:pt idx="1470">
                  <c:v>31645</c:v>
                </c:pt>
                <c:pt idx="1471">
                  <c:v>31646</c:v>
                </c:pt>
                <c:pt idx="1472">
                  <c:v>31649</c:v>
                </c:pt>
                <c:pt idx="1473">
                  <c:v>31650</c:v>
                </c:pt>
                <c:pt idx="1474">
                  <c:v>31651</c:v>
                </c:pt>
                <c:pt idx="1475">
                  <c:v>31652</c:v>
                </c:pt>
                <c:pt idx="1476">
                  <c:v>31653</c:v>
                </c:pt>
                <c:pt idx="1477">
                  <c:v>31656</c:v>
                </c:pt>
                <c:pt idx="1478">
                  <c:v>31657</c:v>
                </c:pt>
                <c:pt idx="1479">
                  <c:v>31658</c:v>
                </c:pt>
                <c:pt idx="1480">
                  <c:v>31659</c:v>
                </c:pt>
                <c:pt idx="1481">
                  <c:v>31660</c:v>
                </c:pt>
                <c:pt idx="1482">
                  <c:v>31663</c:v>
                </c:pt>
                <c:pt idx="1483">
                  <c:v>31664</c:v>
                </c:pt>
                <c:pt idx="1484">
                  <c:v>31665</c:v>
                </c:pt>
                <c:pt idx="1485">
                  <c:v>31666</c:v>
                </c:pt>
                <c:pt idx="1486">
                  <c:v>31667</c:v>
                </c:pt>
                <c:pt idx="1487">
                  <c:v>31670</c:v>
                </c:pt>
                <c:pt idx="1488">
                  <c:v>31671</c:v>
                </c:pt>
                <c:pt idx="1489">
                  <c:v>31672</c:v>
                </c:pt>
                <c:pt idx="1490">
                  <c:v>31673</c:v>
                </c:pt>
                <c:pt idx="1491">
                  <c:v>31674</c:v>
                </c:pt>
                <c:pt idx="1492">
                  <c:v>31677</c:v>
                </c:pt>
                <c:pt idx="1493">
                  <c:v>31678</c:v>
                </c:pt>
                <c:pt idx="1494">
                  <c:v>31679</c:v>
                </c:pt>
                <c:pt idx="1495">
                  <c:v>31680</c:v>
                </c:pt>
                <c:pt idx="1496">
                  <c:v>31681</c:v>
                </c:pt>
                <c:pt idx="1497">
                  <c:v>31684</c:v>
                </c:pt>
                <c:pt idx="1498">
                  <c:v>31685</c:v>
                </c:pt>
                <c:pt idx="1499">
                  <c:v>31686</c:v>
                </c:pt>
                <c:pt idx="1500">
                  <c:v>31687</c:v>
                </c:pt>
                <c:pt idx="1501">
                  <c:v>31688</c:v>
                </c:pt>
                <c:pt idx="1502">
                  <c:v>31691</c:v>
                </c:pt>
                <c:pt idx="1503">
                  <c:v>31692</c:v>
                </c:pt>
                <c:pt idx="1504">
                  <c:v>31693</c:v>
                </c:pt>
                <c:pt idx="1505">
                  <c:v>31694</c:v>
                </c:pt>
                <c:pt idx="1506">
                  <c:v>31695</c:v>
                </c:pt>
                <c:pt idx="1507">
                  <c:v>31698</c:v>
                </c:pt>
                <c:pt idx="1508">
                  <c:v>31699</c:v>
                </c:pt>
                <c:pt idx="1509">
                  <c:v>31700</c:v>
                </c:pt>
                <c:pt idx="1510">
                  <c:v>31701</c:v>
                </c:pt>
                <c:pt idx="1511">
                  <c:v>31702</c:v>
                </c:pt>
                <c:pt idx="1512">
                  <c:v>31705</c:v>
                </c:pt>
                <c:pt idx="1513">
                  <c:v>31706</c:v>
                </c:pt>
                <c:pt idx="1514">
                  <c:v>31707</c:v>
                </c:pt>
                <c:pt idx="1515">
                  <c:v>31708</c:v>
                </c:pt>
                <c:pt idx="1516">
                  <c:v>31709</c:v>
                </c:pt>
                <c:pt idx="1517">
                  <c:v>31712</c:v>
                </c:pt>
                <c:pt idx="1518">
                  <c:v>31713</c:v>
                </c:pt>
                <c:pt idx="1519">
                  <c:v>31714</c:v>
                </c:pt>
                <c:pt idx="1520">
                  <c:v>31715</c:v>
                </c:pt>
                <c:pt idx="1521">
                  <c:v>31716</c:v>
                </c:pt>
                <c:pt idx="1522">
                  <c:v>31719</c:v>
                </c:pt>
                <c:pt idx="1523">
                  <c:v>31720</c:v>
                </c:pt>
                <c:pt idx="1524">
                  <c:v>31721</c:v>
                </c:pt>
                <c:pt idx="1525">
                  <c:v>31722</c:v>
                </c:pt>
                <c:pt idx="1526">
                  <c:v>31723</c:v>
                </c:pt>
                <c:pt idx="1527">
                  <c:v>31726</c:v>
                </c:pt>
                <c:pt idx="1528">
                  <c:v>31727</c:v>
                </c:pt>
                <c:pt idx="1529">
                  <c:v>31728</c:v>
                </c:pt>
                <c:pt idx="1530">
                  <c:v>31729</c:v>
                </c:pt>
                <c:pt idx="1531">
                  <c:v>31730</c:v>
                </c:pt>
                <c:pt idx="1532">
                  <c:v>31733</c:v>
                </c:pt>
                <c:pt idx="1533">
                  <c:v>31734</c:v>
                </c:pt>
                <c:pt idx="1534">
                  <c:v>31735</c:v>
                </c:pt>
                <c:pt idx="1535">
                  <c:v>31736</c:v>
                </c:pt>
                <c:pt idx="1536">
                  <c:v>31737</c:v>
                </c:pt>
                <c:pt idx="1537">
                  <c:v>31740</c:v>
                </c:pt>
                <c:pt idx="1538">
                  <c:v>31741</c:v>
                </c:pt>
                <c:pt idx="1539">
                  <c:v>31742</c:v>
                </c:pt>
                <c:pt idx="1540">
                  <c:v>31743</c:v>
                </c:pt>
                <c:pt idx="1541">
                  <c:v>31744</c:v>
                </c:pt>
                <c:pt idx="1542">
                  <c:v>31747</c:v>
                </c:pt>
                <c:pt idx="1543">
                  <c:v>31748</c:v>
                </c:pt>
                <c:pt idx="1544">
                  <c:v>31749</c:v>
                </c:pt>
                <c:pt idx="1545">
                  <c:v>31750</c:v>
                </c:pt>
                <c:pt idx="1546">
                  <c:v>31751</c:v>
                </c:pt>
                <c:pt idx="1547">
                  <c:v>31754</c:v>
                </c:pt>
                <c:pt idx="1548">
                  <c:v>31755</c:v>
                </c:pt>
                <c:pt idx="1549">
                  <c:v>31756</c:v>
                </c:pt>
                <c:pt idx="1550">
                  <c:v>31757</c:v>
                </c:pt>
                <c:pt idx="1551">
                  <c:v>31758</c:v>
                </c:pt>
                <c:pt idx="1552">
                  <c:v>31761</c:v>
                </c:pt>
                <c:pt idx="1553">
                  <c:v>31762</c:v>
                </c:pt>
                <c:pt idx="1554">
                  <c:v>31763</c:v>
                </c:pt>
                <c:pt idx="1555">
                  <c:v>31764</c:v>
                </c:pt>
                <c:pt idx="1556">
                  <c:v>31765</c:v>
                </c:pt>
                <c:pt idx="1557">
                  <c:v>31768</c:v>
                </c:pt>
                <c:pt idx="1558">
                  <c:v>31769</c:v>
                </c:pt>
                <c:pt idx="1559">
                  <c:v>31770</c:v>
                </c:pt>
                <c:pt idx="1560">
                  <c:v>31771</c:v>
                </c:pt>
                <c:pt idx="1561">
                  <c:v>31772</c:v>
                </c:pt>
                <c:pt idx="1562">
                  <c:v>31775</c:v>
                </c:pt>
                <c:pt idx="1563">
                  <c:v>31776</c:v>
                </c:pt>
                <c:pt idx="1564">
                  <c:v>31777</c:v>
                </c:pt>
                <c:pt idx="1565">
                  <c:v>31778</c:v>
                </c:pt>
                <c:pt idx="1566">
                  <c:v>31779</c:v>
                </c:pt>
                <c:pt idx="1567">
                  <c:v>31782</c:v>
                </c:pt>
                <c:pt idx="1568">
                  <c:v>31783</c:v>
                </c:pt>
                <c:pt idx="1569">
                  <c:v>31784</c:v>
                </c:pt>
                <c:pt idx="1570">
                  <c:v>31785</c:v>
                </c:pt>
                <c:pt idx="1571">
                  <c:v>31786</c:v>
                </c:pt>
                <c:pt idx="1572">
                  <c:v>31789</c:v>
                </c:pt>
                <c:pt idx="1573">
                  <c:v>31790</c:v>
                </c:pt>
                <c:pt idx="1574">
                  <c:v>31791</c:v>
                </c:pt>
                <c:pt idx="1575">
                  <c:v>31792</c:v>
                </c:pt>
                <c:pt idx="1576">
                  <c:v>31793</c:v>
                </c:pt>
                <c:pt idx="1577">
                  <c:v>31796</c:v>
                </c:pt>
                <c:pt idx="1578">
                  <c:v>31797</c:v>
                </c:pt>
                <c:pt idx="1579">
                  <c:v>31798</c:v>
                </c:pt>
                <c:pt idx="1580">
                  <c:v>31799</c:v>
                </c:pt>
                <c:pt idx="1581">
                  <c:v>31800</c:v>
                </c:pt>
                <c:pt idx="1582">
                  <c:v>31803</c:v>
                </c:pt>
                <c:pt idx="1583">
                  <c:v>31804</c:v>
                </c:pt>
                <c:pt idx="1584">
                  <c:v>31805</c:v>
                </c:pt>
                <c:pt idx="1585">
                  <c:v>31806</c:v>
                </c:pt>
                <c:pt idx="1586">
                  <c:v>31807</c:v>
                </c:pt>
                <c:pt idx="1587">
                  <c:v>31810</c:v>
                </c:pt>
                <c:pt idx="1588">
                  <c:v>31811</c:v>
                </c:pt>
                <c:pt idx="1589">
                  <c:v>31812</c:v>
                </c:pt>
                <c:pt idx="1590">
                  <c:v>31813</c:v>
                </c:pt>
                <c:pt idx="1591">
                  <c:v>31814</c:v>
                </c:pt>
                <c:pt idx="1592">
                  <c:v>31817</c:v>
                </c:pt>
                <c:pt idx="1593">
                  <c:v>31818</c:v>
                </c:pt>
                <c:pt idx="1594">
                  <c:v>31819</c:v>
                </c:pt>
                <c:pt idx="1595">
                  <c:v>31820</c:v>
                </c:pt>
                <c:pt idx="1596">
                  <c:v>31821</c:v>
                </c:pt>
                <c:pt idx="1597">
                  <c:v>31824</c:v>
                </c:pt>
                <c:pt idx="1598">
                  <c:v>31825</c:v>
                </c:pt>
                <c:pt idx="1599">
                  <c:v>31826</c:v>
                </c:pt>
                <c:pt idx="1600">
                  <c:v>31827</c:v>
                </c:pt>
                <c:pt idx="1601">
                  <c:v>31828</c:v>
                </c:pt>
                <c:pt idx="1602">
                  <c:v>31831</c:v>
                </c:pt>
                <c:pt idx="1603">
                  <c:v>31832</c:v>
                </c:pt>
                <c:pt idx="1604">
                  <c:v>31833</c:v>
                </c:pt>
                <c:pt idx="1605">
                  <c:v>31834</c:v>
                </c:pt>
                <c:pt idx="1606">
                  <c:v>31835</c:v>
                </c:pt>
                <c:pt idx="1607">
                  <c:v>31838</c:v>
                </c:pt>
                <c:pt idx="1608">
                  <c:v>31839</c:v>
                </c:pt>
                <c:pt idx="1609">
                  <c:v>31840</c:v>
                </c:pt>
                <c:pt idx="1610">
                  <c:v>31841</c:v>
                </c:pt>
                <c:pt idx="1611">
                  <c:v>31842</c:v>
                </c:pt>
                <c:pt idx="1612">
                  <c:v>31845</c:v>
                </c:pt>
                <c:pt idx="1613">
                  <c:v>31846</c:v>
                </c:pt>
                <c:pt idx="1614">
                  <c:v>31847</c:v>
                </c:pt>
                <c:pt idx="1615">
                  <c:v>31848</c:v>
                </c:pt>
                <c:pt idx="1616">
                  <c:v>31849</c:v>
                </c:pt>
                <c:pt idx="1617">
                  <c:v>31852</c:v>
                </c:pt>
                <c:pt idx="1618">
                  <c:v>31853</c:v>
                </c:pt>
                <c:pt idx="1619">
                  <c:v>31854</c:v>
                </c:pt>
                <c:pt idx="1620">
                  <c:v>31855</c:v>
                </c:pt>
                <c:pt idx="1621">
                  <c:v>31856</c:v>
                </c:pt>
                <c:pt idx="1622">
                  <c:v>31859</c:v>
                </c:pt>
                <c:pt idx="1623">
                  <c:v>31860</c:v>
                </c:pt>
                <c:pt idx="1624">
                  <c:v>31861</c:v>
                </c:pt>
                <c:pt idx="1625">
                  <c:v>31862</c:v>
                </c:pt>
                <c:pt idx="1626">
                  <c:v>31863</c:v>
                </c:pt>
                <c:pt idx="1627">
                  <c:v>31866</c:v>
                </c:pt>
                <c:pt idx="1628">
                  <c:v>31867</c:v>
                </c:pt>
                <c:pt idx="1629">
                  <c:v>31868</c:v>
                </c:pt>
                <c:pt idx="1630">
                  <c:v>31869</c:v>
                </c:pt>
                <c:pt idx="1631">
                  <c:v>31870</c:v>
                </c:pt>
                <c:pt idx="1632">
                  <c:v>31873</c:v>
                </c:pt>
                <c:pt idx="1633">
                  <c:v>31874</c:v>
                </c:pt>
                <c:pt idx="1634">
                  <c:v>31875</c:v>
                </c:pt>
                <c:pt idx="1635">
                  <c:v>31876</c:v>
                </c:pt>
                <c:pt idx="1636">
                  <c:v>31877</c:v>
                </c:pt>
                <c:pt idx="1637">
                  <c:v>31880</c:v>
                </c:pt>
                <c:pt idx="1638">
                  <c:v>31881</c:v>
                </c:pt>
                <c:pt idx="1639">
                  <c:v>31882</c:v>
                </c:pt>
                <c:pt idx="1640">
                  <c:v>31883</c:v>
                </c:pt>
                <c:pt idx="1641">
                  <c:v>31884</c:v>
                </c:pt>
                <c:pt idx="1642">
                  <c:v>31887</c:v>
                </c:pt>
                <c:pt idx="1643">
                  <c:v>31888</c:v>
                </c:pt>
                <c:pt idx="1644">
                  <c:v>31889</c:v>
                </c:pt>
                <c:pt idx="1645">
                  <c:v>31890</c:v>
                </c:pt>
                <c:pt idx="1646">
                  <c:v>31891</c:v>
                </c:pt>
                <c:pt idx="1647">
                  <c:v>31894</c:v>
                </c:pt>
                <c:pt idx="1648">
                  <c:v>31895</c:v>
                </c:pt>
                <c:pt idx="1649">
                  <c:v>31896</c:v>
                </c:pt>
                <c:pt idx="1650">
                  <c:v>31897</c:v>
                </c:pt>
                <c:pt idx="1651">
                  <c:v>31898</c:v>
                </c:pt>
                <c:pt idx="1652">
                  <c:v>31901</c:v>
                </c:pt>
                <c:pt idx="1653">
                  <c:v>31902</c:v>
                </c:pt>
                <c:pt idx="1654">
                  <c:v>31903</c:v>
                </c:pt>
                <c:pt idx="1655">
                  <c:v>31904</c:v>
                </c:pt>
                <c:pt idx="1656">
                  <c:v>31905</c:v>
                </c:pt>
                <c:pt idx="1657">
                  <c:v>31908</c:v>
                </c:pt>
                <c:pt idx="1658">
                  <c:v>31909</c:v>
                </c:pt>
                <c:pt idx="1659">
                  <c:v>31910</c:v>
                </c:pt>
                <c:pt idx="1660">
                  <c:v>31911</c:v>
                </c:pt>
                <c:pt idx="1661">
                  <c:v>31912</c:v>
                </c:pt>
                <c:pt idx="1662">
                  <c:v>31915</c:v>
                </c:pt>
                <c:pt idx="1663">
                  <c:v>31916</c:v>
                </c:pt>
                <c:pt idx="1664">
                  <c:v>31917</c:v>
                </c:pt>
                <c:pt idx="1665">
                  <c:v>31918</c:v>
                </c:pt>
                <c:pt idx="1666">
                  <c:v>31919</c:v>
                </c:pt>
                <c:pt idx="1667">
                  <c:v>31922</c:v>
                </c:pt>
                <c:pt idx="1668">
                  <c:v>31923</c:v>
                </c:pt>
                <c:pt idx="1669">
                  <c:v>31924</c:v>
                </c:pt>
                <c:pt idx="1670">
                  <c:v>31925</c:v>
                </c:pt>
                <c:pt idx="1671">
                  <c:v>31926</c:v>
                </c:pt>
                <c:pt idx="1672">
                  <c:v>31929</c:v>
                </c:pt>
                <c:pt idx="1673">
                  <c:v>31930</c:v>
                </c:pt>
                <c:pt idx="1674">
                  <c:v>31931</c:v>
                </c:pt>
                <c:pt idx="1675">
                  <c:v>31932</c:v>
                </c:pt>
                <c:pt idx="1676">
                  <c:v>31933</c:v>
                </c:pt>
                <c:pt idx="1677">
                  <c:v>31936</c:v>
                </c:pt>
                <c:pt idx="1678">
                  <c:v>31937</c:v>
                </c:pt>
                <c:pt idx="1679">
                  <c:v>31938</c:v>
                </c:pt>
                <c:pt idx="1680">
                  <c:v>31939</c:v>
                </c:pt>
                <c:pt idx="1681">
                  <c:v>31940</c:v>
                </c:pt>
                <c:pt idx="1682">
                  <c:v>31943</c:v>
                </c:pt>
                <c:pt idx="1683">
                  <c:v>31944</c:v>
                </c:pt>
                <c:pt idx="1684">
                  <c:v>31945</c:v>
                </c:pt>
                <c:pt idx="1685">
                  <c:v>31946</c:v>
                </c:pt>
                <c:pt idx="1686">
                  <c:v>31947</c:v>
                </c:pt>
                <c:pt idx="1687">
                  <c:v>31950</c:v>
                </c:pt>
                <c:pt idx="1688">
                  <c:v>31951</c:v>
                </c:pt>
                <c:pt idx="1689">
                  <c:v>31952</c:v>
                </c:pt>
                <c:pt idx="1690">
                  <c:v>31953</c:v>
                </c:pt>
                <c:pt idx="1691">
                  <c:v>31954</c:v>
                </c:pt>
                <c:pt idx="1692">
                  <c:v>31957</c:v>
                </c:pt>
                <c:pt idx="1693">
                  <c:v>31958</c:v>
                </c:pt>
                <c:pt idx="1694">
                  <c:v>31959</c:v>
                </c:pt>
                <c:pt idx="1695">
                  <c:v>31960</c:v>
                </c:pt>
                <c:pt idx="1696">
                  <c:v>31961</c:v>
                </c:pt>
                <c:pt idx="1697">
                  <c:v>31964</c:v>
                </c:pt>
                <c:pt idx="1698">
                  <c:v>31965</c:v>
                </c:pt>
                <c:pt idx="1699">
                  <c:v>31966</c:v>
                </c:pt>
                <c:pt idx="1700">
                  <c:v>31967</c:v>
                </c:pt>
                <c:pt idx="1701">
                  <c:v>31968</c:v>
                </c:pt>
                <c:pt idx="1702">
                  <c:v>31971</c:v>
                </c:pt>
                <c:pt idx="1703">
                  <c:v>31972</c:v>
                </c:pt>
                <c:pt idx="1704">
                  <c:v>31973</c:v>
                </c:pt>
                <c:pt idx="1705">
                  <c:v>31974</c:v>
                </c:pt>
                <c:pt idx="1706">
                  <c:v>31975</c:v>
                </c:pt>
                <c:pt idx="1707">
                  <c:v>31978</c:v>
                </c:pt>
                <c:pt idx="1708">
                  <c:v>31979</c:v>
                </c:pt>
                <c:pt idx="1709">
                  <c:v>31980</c:v>
                </c:pt>
                <c:pt idx="1710">
                  <c:v>31981</c:v>
                </c:pt>
                <c:pt idx="1711">
                  <c:v>31982</c:v>
                </c:pt>
                <c:pt idx="1712">
                  <c:v>31985</c:v>
                </c:pt>
                <c:pt idx="1713">
                  <c:v>31986</c:v>
                </c:pt>
                <c:pt idx="1714">
                  <c:v>31987</c:v>
                </c:pt>
                <c:pt idx="1715">
                  <c:v>31988</c:v>
                </c:pt>
                <c:pt idx="1716">
                  <c:v>31989</c:v>
                </c:pt>
                <c:pt idx="1717">
                  <c:v>31992</c:v>
                </c:pt>
                <c:pt idx="1718">
                  <c:v>31993</c:v>
                </c:pt>
                <c:pt idx="1719">
                  <c:v>31994</c:v>
                </c:pt>
                <c:pt idx="1720">
                  <c:v>31995</c:v>
                </c:pt>
                <c:pt idx="1721">
                  <c:v>31996</c:v>
                </c:pt>
                <c:pt idx="1722">
                  <c:v>31999</c:v>
                </c:pt>
                <c:pt idx="1723">
                  <c:v>32000</c:v>
                </c:pt>
                <c:pt idx="1724">
                  <c:v>32001</c:v>
                </c:pt>
                <c:pt idx="1725">
                  <c:v>32002</c:v>
                </c:pt>
                <c:pt idx="1726">
                  <c:v>32003</c:v>
                </c:pt>
                <c:pt idx="1727">
                  <c:v>32006</c:v>
                </c:pt>
                <c:pt idx="1728">
                  <c:v>32007</c:v>
                </c:pt>
                <c:pt idx="1729">
                  <c:v>32008</c:v>
                </c:pt>
                <c:pt idx="1730">
                  <c:v>32009</c:v>
                </c:pt>
                <c:pt idx="1731">
                  <c:v>32010</c:v>
                </c:pt>
                <c:pt idx="1732">
                  <c:v>32013</c:v>
                </c:pt>
                <c:pt idx="1733">
                  <c:v>32014</c:v>
                </c:pt>
                <c:pt idx="1734">
                  <c:v>32015</c:v>
                </c:pt>
                <c:pt idx="1735">
                  <c:v>32016</c:v>
                </c:pt>
                <c:pt idx="1736">
                  <c:v>32017</c:v>
                </c:pt>
                <c:pt idx="1737">
                  <c:v>32020</c:v>
                </c:pt>
                <c:pt idx="1738">
                  <c:v>32021</c:v>
                </c:pt>
                <c:pt idx="1739">
                  <c:v>32022</c:v>
                </c:pt>
                <c:pt idx="1740">
                  <c:v>32023</c:v>
                </c:pt>
                <c:pt idx="1741">
                  <c:v>32024</c:v>
                </c:pt>
                <c:pt idx="1742">
                  <c:v>32027</c:v>
                </c:pt>
                <c:pt idx="1743">
                  <c:v>32028</c:v>
                </c:pt>
                <c:pt idx="1744">
                  <c:v>32029</c:v>
                </c:pt>
                <c:pt idx="1745">
                  <c:v>32030</c:v>
                </c:pt>
                <c:pt idx="1746">
                  <c:v>32031</c:v>
                </c:pt>
                <c:pt idx="1747">
                  <c:v>32034</c:v>
                </c:pt>
                <c:pt idx="1748">
                  <c:v>32035</c:v>
                </c:pt>
                <c:pt idx="1749">
                  <c:v>32036</c:v>
                </c:pt>
                <c:pt idx="1750">
                  <c:v>32037</c:v>
                </c:pt>
                <c:pt idx="1751">
                  <c:v>32038</c:v>
                </c:pt>
                <c:pt idx="1752">
                  <c:v>32041</c:v>
                </c:pt>
                <c:pt idx="1753">
                  <c:v>32042</c:v>
                </c:pt>
                <c:pt idx="1754">
                  <c:v>32043</c:v>
                </c:pt>
                <c:pt idx="1755">
                  <c:v>32044</c:v>
                </c:pt>
                <c:pt idx="1756">
                  <c:v>32045</c:v>
                </c:pt>
                <c:pt idx="1757">
                  <c:v>32048</c:v>
                </c:pt>
                <c:pt idx="1758">
                  <c:v>32049</c:v>
                </c:pt>
                <c:pt idx="1759">
                  <c:v>32050</c:v>
                </c:pt>
                <c:pt idx="1760">
                  <c:v>32051</c:v>
                </c:pt>
                <c:pt idx="1761">
                  <c:v>32052</c:v>
                </c:pt>
                <c:pt idx="1762">
                  <c:v>32055</c:v>
                </c:pt>
                <c:pt idx="1763">
                  <c:v>32056</c:v>
                </c:pt>
                <c:pt idx="1764">
                  <c:v>32057</c:v>
                </c:pt>
                <c:pt idx="1765">
                  <c:v>32058</c:v>
                </c:pt>
                <c:pt idx="1766">
                  <c:v>32059</c:v>
                </c:pt>
                <c:pt idx="1767">
                  <c:v>32062</c:v>
                </c:pt>
                <c:pt idx="1768">
                  <c:v>32063</c:v>
                </c:pt>
                <c:pt idx="1769">
                  <c:v>32064</c:v>
                </c:pt>
                <c:pt idx="1770">
                  <c:v>32065</c:v>
                </c:pt>
                <c:pt idx="1771">
                  <c:v>32066</c:v>
                </c:pt>
                <c:pt idx="1772">
                  <c:v>32069</c:v>
                </c:pt>
                <c:pt idx="1773">
                  <c:v>32070</c:v>
                </c:pt>
                <c:pt idx="1774">
                  <c:v>32071</c:v>
                </c:pt>
                <c:pt idx="1775">
                  <c:v>32072</c:v>
                </c:pt>
                <c:pt idx="1776">
                  <c:v>32073</c:v>
                </c:pt>
                <c:pt idx="1777">
                  <c:v>32076</c:v>
                </c:pt>
                <c:pt idx="1778">
                  <c:v>32077</c:v>
                </c:pt>
                <c:pt idx="1779">
                  <c:v>32078</c:v>
                </c:pt>
                <c:pt idx="1780">
                  <c:v>32079</c:v>
                </c:pt>
                <c:pt idx="1781">
                  <c:v>32080</c:v>
                </c:pt>
                <c:pt idx="1782">
                  <c:v>32083</c:v>
                </c:pt>
                <c:pt idx="1783">
                  <c:v>32084</c:v>
                </c:pt>
                <c:pt idx="1784">
                  <c:v>32085</c:v>
                </c:pt>
                <c:pt idx="1785">
                  <c:v>32086</c:v>
                </c:pt>
                <c:pt idx="1786">
                  <c:v>32087</c:v>
                </c:pt>
                <c:pt idx="1787">
                  <c:v>32090</c:v>
                </c:pt>
                <c:pt idx="1788">
                  <c:v>32091</c:v>
                </c:pt>
                <c:pt idx="1789">
                  <c:v>32092</c:v>
                </c:pt>
                <c:pt idx="1790">
                  <c:v>32093</c:v>
                </c:pt>
                <c:pt idx="1791">
                  <c:v>32094</c:v>
                </c:pt>
                <c:pt idx="1792">
                  <c:v>32097</c:v>
                </c:pt>
                <c:pt idx="1793">
                  <c:v>32098</c:v>
                </c:pt>
                <c:pt idx="1794">
                  <c:v>32099</c:v>
                </c:pt>
                <c:pt idx="1795">
                  <c:v>32100</c:v>
                </c:pt>
                <c:pt idx="1796">
                  <c:v>32101</c:v>
                </c:pt>
                <c:pt idx="1797">
                  <c:v>32104</c:v>
                </c:pt>
                <c:pt idx="1798">
                  <c:v>32105</c:v>
                </c:pt>
                <c:pt idx="1799">
                  <c:v>32106</c:v>
                </c:pt>
                <c:pt idx="1800">
                  <c:v>32107</c:v>
                </c:pt>
                <c:pt idx="1801">
                  <c:v>32108</c:v>
                </c:pt>
                <c:pt idx="1802">
                  <c:v>32111</c:v>
                </c:pt>
                <c:pt idx="1803">
                  <c:v>32112</c:v>
                </c:pt>
                <c:pt idx="1804">
                  <c:v>32113</c:v>
                </c:pt>
                <c:pt idx="1805">
                  <c:v>32114</c:v>
                </c:pt>
                <c:pt idx="1806">
                  <c:v>32115</c:v>
                </c:pt>
                <c:pt idx="1807">
                  <c:v>32118</c:v>
                </c:pt>
                <c:pt idx="1808">
                  <c:v>32119</c:v>
                </c:pt>
                <c:pt idx="1809">
                  <c:v>32120</c:v>
                </c:pt>
                <c:pt idx="1810">
                  <c:v>32121</c:v>
                </c:pt>
                <c:pt idx="1811">
                  <c:v>32122</c:v>
                </c:pt>
                <c:pt idx="1812">
                  <c:v>32125</c:v>
                </c:pt>
                <c:pt idx="1813">
                  <c:v>32126</c:v>
                </c:pt>
                <c:pt idx="1814">
                  <c:v>32127</c:v>
                </c:pt>
                <c:pt idx="1815">
                  <c:v>32128</c:v>
                </c:pt>
                <c:pt idx="1816">
                  <c:v>32129</c:v>
                </c:pt>
                <c:pt idx="1817">
                  <c:v>32132</c:v>
                </c:pt>
                <c:pt idx="1818">
                  <c:v>32133</c:v>
                </c:pt>
                <c:pt idx="1819">
                  <c:v>32134</c:v>
                </c:pt>
                <c:pt idx="1820">
                  <c:v>32135</c:v>
                </c:pt>
                <c:pt idx="1821">
                  <c:v>32136</c:v>
                </c:pt>
                <c:pt idx="1822">
                  <c:v>32139</c:v>
                </c:pt>
                <c:pt idx="1823">
                  <c:v>32140</c:v>
                </c:pt>
                <c:pt idx="1824">
                  <c:v>32141</c:v>
                </c:pt>
                <c:pt idx="1825">
                  <c:v>32142</c:v>
                </c:pt>
                <c:pt idx="1826">
                  <c:v>32143</c:v>
                </c:pt>
                <c:pt idx="1827">
                  <c:v>32146</c:v>
                </c:pt>
                <c:pt idx="1828">
                  <c:v>32147</c:v>
                </c:pt>
                <c:pt idx="1829">
                  <c:v>32148</c:v>
                </c:pt>
                <c:pt idx="1830">
                  <c:v>32149</c:v>
                </c:pt>
                <c:pt idx="1831">
                  <c:v>32150</c:v>
                </c:pt>
                <c:pt idx="1832">
                  <c:v>32153</c:v>
                </c:pt>
                <c:pt idx="1833">
                  <c:v>32154</c:v>
                </c:pt>
                <c:pt idx="1834">
                  <c:v>32155</c:v>
                </c:pt>
                <c:pt idx="1835">
                  <c:v>32156</c:v>
                </c:pt>
                <c:pt idx="1836">
                  <c:v>32157</c:v>
                </c:pt>
                <c:pt idx="1837">
                  <c:v>32160</c:v>
                </c:pt>
                <c:pt idx="1838">
                  <c:v>32161</c:v>
                </c:pt>
                <c:pt idx="1839">
                  <c:v>32162</c:v>
                </c:pt>
                <c:pt idx="1840">
                  <c:v>32163</c:v>
                </c:pt>
                <c:pt idx="1841">
                  <c:v>32164</c:v>
                </c:pt>
                <c:pt idx="1842">
                  <c:v>32167</c:v>
                </c:pt>
                <c:pt idx="1843">
                  <c:v>32168</c:v>
                </c:pt>
                <c:pt idx="1844">
                  <c:v>32169</c:v>
                </c:pt>
                <c:pt idx="1845">
                  <c:v>32170</c:v>
                </c:pt>
                <c:pt idx="1846">
                  <c:v>32171</c:v>
                </c:pt>
                <c:pt idx="1847">
                  <c:v>32174</c:v>
                </c:pt>
                <c:pt idx="1848">
                  <c:v>32175</c:v>
                </c:pt>
                <c:pt idx="1849">
                  <c:v>32176</c:v>
                </c:pt>
                <c:pt idx="1850">
                  <c:v>32177</c:v>
                </c:pt>
                <c:pt idx="1851">
                  <c:v>32178</c:v>
                </c:pt>
                <c:pt idx="1852">
                  <c:v>32181</c:v>
                </c:pt>
                <c:pt idx="1853">
                  <c:v>32182</c:v>
                </c:pt>
                <c:pt idx="1854">
                  <c:v>32183</c:v>
                </c:pt>
                <c:pt idx="1855">
                  <c:v>32184</c:v>
                </c:pt>
                <c:pt idx="1856">
                  <c:v>32185</c:v>
                </c:pt>
                <c:pt idx="1857">
                  <c:v>32188</c:v>
                </c:pt>
                <c:pt idx="1858">
                  <c:v>32189</c:v>
                </c:pt>
                <c:pt idx="1859">
                  <c:v>32190</c:v>
                </c:pt>
                <c:pt idx="1860">
                  <c:v>32191</c:v>
                </c:pt>
                <c:pt idx="1861">
                  <c:v>32192</c:v>
                </c:pt>
                <c:pt idx="1862">
                  <c:v>32195</c:v>
                </c:pt>
                <c:pt idx="1863">
                  <c:v>32196</c:v>
                </c:pt>
                <c:pt idx="1864">
                  <c:v>32197</c:v>
                </c:pt>
                <c:pt idx="1865">
                  <c:v>32198</c:v>
                </c:pt>
                <c:pt idx="1866">
                  <c:v>32199</c:v>
                </c:pt>
                <c:pt idx="1867">
                  <c:v>32202</c:v>
                </c:pt>
                <c:pt idx="1868">
                  <c:v>32203</c:v>
                </c:pt>
                <c:pt idx="1869">
                  <c:v>32204</c:v>
                </c:pt>
                <c:pt idx="1870">
                  <c:v>32205</c:v>
                </c:pt>
                <c:pt idx="1871">
                  <c:v>32206</c:v>
                </c:pt>
                <c:pt idx="1872">
                  <c:v>32209</c:v>
                </c:pt>
                <c:pt idx="1873">
                  <c:v>32210</c:v>
                </c:pt>
                <c:pt idx="1874">
                  <c:v>32211</c:v>
                </c:pt>
                <c:pt idx="1875">
                  <c:v>32212</c:v>
                </c:pt>
                <c:pt idx="1876">
                  <c:v>32213</c:v>
                </c:pt>
                <c:pt idx="1877">
                  <c:v>32216</c:v>
                </c:pt>
                <c:pt idx="1878">
                  <c:v>32217</c:v>
                </c:pt>
                <c:pt idx="1879">
                  <c:v>32218</c:v>
                </c:pt>
                <c:pt idx="1880">
                  <c:v>32219</c:v>
                </c:pt>
                <c:pt idx="1881">
                  <c:v>32220</c:v>
                </c:pt>
                <c:pt idx="1882">
                  <c:v>32223</c:v>
                </c:pt>
                <c:pt idx="1883">
                  <c:v>32224</c:v>
                </c:pt>
                <c:pt idx="1884">
                  <c:v>32225</c:v>
                </c:pt>
                <c:pt idx="1885">
                  <c:v>32226</c:v>
                </c:pt>
                <c:pt idx="1886">
                  <c:v>32227</c:v>
                </c:pt>
                <c:pt idx="1887">
                  <c:v>32230</c:v>
                </c:pt>
                <c:pt idx="1888">
                  <c:v>32231</c:v>
                </c:pt>
                <c:pt idx="1889">
                  <c:v>32232</c:v>
                </c:pt>
                <c:pt idx="1890">
                  <c:v>32233</c:v>
                </c:pt>
                <c:pt idx="1891">
                  <c:v>32234</c:v>
                </c:pt>
                <c:pt idx="1892">
                  <c:v>32237</c:v>
                </c:pt>
                <c:pt idx="1893">
                  <c:v>32238</c:v>
                </c:pt>
                <c:pt idx="1894">
                  <c:v>32239</c:v>
                </c:pt>
                <c:pt idx="1895">
                  <c:v>32240</c:v>
                </c:pt>
                <c:pt idx="1896">
                  <c:v>32241</c:v>
                </c:pt>
                <c:pt idx="1897">
                  <c:v>32244</c:v>
                </c:pt>
                <c:pt idx="1898">
                  <c:v>32245</c:v>
                </c:pt>
                <c:pt idx="1899">
                  <c:v>32246</c:v>
                </c:pt>
                <c:pt idx="1900">
                  <c:v>32247</c:v>
                </c:pt>
                <c:pt idx="1901">
                  <c:v>32248</c:v>
                </c:pt>
                <c:pt idx="1902">
                  <c:v>32251</c:v>
                </c:pt>
                <c:pt idx="1903">
                  <c:v>32252</c:v>
                </c:pt>
                <c:pt idx="1904">
                  <c:v>32253</c:v>
                </c:pt>
                <c:pt idx="1905">
                  <c:v>32254</c:v>
                </c:pt>
                <c:pt idx="1906">
                  <c:v>32255</c:v>
                </c:pt>
                <c:pt idx="1907">
                  <c:v>32258</c:v>
                </c:pt>
                <c:pt idx="1908">
                  <c:v>32259</c:v>
                </c:pt>
                <c:pt idx="1909">
                  <c:v>32260</c:v>
                </c:pt>
                <c:pt idx="1910">
                  <c:v>32261</c:v>
                </c:pt>
                <c:pt idx="1911">
                  <c:v>32262</c:v>
                </c:pt>
                <c:pt idx="1912">
                  <c:v>32265</c:v>
                </c:pt>
                <c:pt idx="1913">
                  <c:v>32266</c:v>
                </c:pt>
                <c:pt idx="1914">
                  <c:v>32267</c:v>
                </c:pt>
                <c:pt idx="1915">
                  <c:v>32268</c:v>
                </c:pt>
                <c:pt idx="1916">
                  <c:v>32269</c:v>
                </c:pt>
                <c:pt idx="1917">
                  <c:v>32272</c:v>
                </c:pt>
                <c:pt idx="1918">
                  <c:v>32273</c:v>
                </c:pt>
                <c:pt idx="1919">
                  <c:v>32274</c:v>
                </c:pt>
                <c:pt idx="1920">
                  <c:v>32275</c:v>
                </c:pt>
                <c:pt idx="1921">
                  <c:v>32276</c:v>
                </c:pt>
                <c:pt idx="1922">
                  <c:v>32279</c:v>
                </c:pt>
                <c:pt idx="1923">
                  <c:v>32280</c:v>
                </c:pt>
                <c:pt idx="1924">
                  <c:v>32281</c:v>
                </c:pt>
                <c:pt idx="1925">
                  <c:v>32282</c:v>
                </c:pt>
                <c:pt idx="1926">
                  <c:v>32283</c:v>
                </c:pt>
                <c:pt idx="1927">
                  <c:v>32286</c:v>
                </c:pt>
                <c:pt idx="1928">
                  <c:v>32287</c:v>
                </c:pt>
                <c:pt idx="1929">
                  <c:v>32288</c:v>
                </c:pt>
                <c:pt idx="1930">
                  <c:v>32289</c:v>
                </c:pt>
                <c:pt idx="1931">
                  <c:v>32290</c:v>
                </c:pt>
                <c:pt idx="1932">
                  <c:v>32293</c:v>
                </c:pt>
                <c:pt idx="1933">
                  <c:v>32294</c:v>
                </c:pt>
                <c:pt idx="1934">
                  <c:v>32295</c:v>
                </c:pt>
                <c:pt idx="1935">
                  <c:v>32296</c:v>
                </c:pt>
                <c:pt idx="1936">
                  <c:v>32297</c:v>
                </c:pt>
                <c:pt idx="1937">
                  <c:v>32300</c:v>
                </c:pt>
                <c:pt idx="1938">
                  <c:v>32301</c:v>
                </c:pt>
                <c:pt idx="1939">
                  <c:v>32302</c:v>
                </c:pt>
                <c:pt idx="1940">
                  <c:v>32303</c:v>
                </c:pt>
                <c:pt idx="1941">
                  <c:v>32304</c:v>
                </c:pt>
                <c:pt idx="1942">
                  <c:v>32307</c:v>
                </c:pt>
                <c:pt idx="1943">
                  <c:v>32308</c:v>
                </c:pt>
                <c:pt idx="1944">
                  <c:v>32309</c:v>
                </c:pt>
                <c:pt idx="1945">
                  <c:v>32310</c:v>
                </c:pt>
                <c:pt idx="1946">
                  <c:v>32311</c:v>
                </c:pt>
                <c:pt idx="1947">
                  <c:v>32314</c:v>
                </c:pt>
                <c:pt idx="1948">
                  <c:v>32315</c:v>
                </c:pt>
                <c:pt idx="1949">
                  <c:v>32316</c:v>
                </c:pt>
                <c:pt idx="1950">
                  <c:v>32317</c:v>
                </c:pt>
                <c:pt idx="1951">
                  <c:v>32318</c:v>
                </c:pt>
                <c:pt idx="1952">
                  <c:v>32321</c:v>
                </c:pt>
                <c:pt idx="1953">
                  <c:v>32322</c:v>
                </c:pt>
                <c:pt idx="1954">
                  <c:v>32323</c:v>
                </c:pt>
                <c:pt idx="1955">
                  <c:v>32324</c:v>
                </c:pt>
                <c:pt idx="1956">
                  <c:v>32325</c:v>
                </c:pt>
                <c:pt idx="1957">
                  <c:v>32328</c:v>
                </c:pt>
                <c:pt idx="1958">
                  <c:v>32329</c:v>
                </c:pt>
                <c:pt idx="1959">
                  <c:v>32330</c:v>
                </c:pt>
                <c:pt idx="1960">
                  <c:v>32331</c:v>
                </c:pt>
                <c:pt idx="1961">
                  <c:v>32332</c:v>
                </c:pt>
                <c:pt idx="1962">
                  <c:v>32335</c:v>
                </c:pt>
                <c:pt idx="1963">
                  <c:v>32336</c:v>
                </c:pt>
                <c:pt idx="1964">
                  <c:v>32337</c:v>
                </c:pt>
                <c:pt idx="1965">
                  <c:v>32338</c:v>
                </c:pt>
                <c:pt idx="1966">
                  <c:v>32339</c:v>
                </c:pt>
                <c:pt idx="1967">
                  <c:v>32342</c:v>
                </c:pt>
                <c:pt idx="1968">
                  <c:v>32343</c:v>
                </c:pt>
                <c:pt idx="1969">
                  <c:v>32344</c:v>
                </c:pt>
                <c:pt idx="1970">
                  <c:v>32345</c:v>
                </c:pt>
                <c:pt idx="1971">
                  <c:v>32346</c:v>
                </c:pt>
                <c:pt idx="1972">
                  <c:v>32349</c:v>
                </c:pt>
                <c:pt idx="1973">
                  <c:v>32350</c:v>
                </c:pt>
                <c:pt idx="1974">
                  <c:v>32351</c:v>
                </c:pt>
                <c:pt idx="1975">
                  <c:v>32352</c:v>
                </c:pt>
                <c:pt idx="1976">
                  <c:v>32353</c:v>
                </c:pt>
                <c:pt idx="1977">
                  <c:v>32356</c:v>
                </c:pt>
                <c:pt idx="1978">
                  <c:v>32357</c:v>
                </c:pt>
                <c:pt idx="1979">
                  <c:v>32358</c:v>
                </c:pt>
                <c:pt idx="1980">
                  <c:v>32359</c:v>
                </c:pt>
                <c:pt idx="1981">
                  <c:v>32360</c:v>
                </c:pt>
                <c:pt idx="1982">
                  <c:v>32363</c:v>
                </c:pt>
                <c:pt idx="1983">
                  <c:v>32364</c:v>
                </c:pt>
                <c:pt idx="1984">
                  <c:v>32365</c:v>
                </c:pt>
                <c:pt idx="1985">
                  <c:v>32366</c:v>
                </c:pt>
                <c:pt idx="1986">
                  <c:v>32367</c:v>
                </c:pt>
                <c:pt idx="1987">
                  <c:v>32370</c:v>
                </c:pt>
                <c:pt idx="1988">
                  <c:v>32371</c:v>
                </c:pt>
                <c:pt idx="1989">
                  <c:v>32372</c:v>
                </c:pt>
                <c:pt idx="1990">
                  <c:v>32373</c:v>
                </c:pt>
                <c:pt idx="1991">
                  <c:v>32374</c:v>
                </c:pt>
                <c:pt idx="1992">
                  <c:v>32377</c:v>
                </c:pt>
                <c:pt idx="1993">
                  <c:v>32378</c:v>
                </c:pt>
                <c:pt idx="1994">
                  <c:v>32379</c:v>
                </c:pt>
                <c:pt idx="1995">
                  <c:v>32380</c:v>
                </c:pt>
                <c:pt idx="1996">
                  <c:v>32381</c:v>
                </c:pt>
                <c:pt idx="1997">
                  <c:v>32384</c:v>
                </c:pt>
                <c:pt idx="1998">
                  <c:v>32385</c:v>
                </c:pt>
                <c:pt idx="1999">
                  <c:v>32386</c:v>
                </c:pt>
                <c:pt idx="2000">
                  <c:v>32387</c:v>
                </c:pt>
                <c:pt idx="2001">
                  <c:v>32388</c:v>
                </c:pt>
                <c:pt idx="2002">
                  <c:v>32391</c:v>
                </c:pt>
                <c:pt idx="2003">
                  <c:v>32392</c:v>
                </c:pt>
                <c:pt idx="2004">
                  <c:v>32393</c:v>
                </c:pt>
                <c:pt idx="2005">
                  <c:v>32394</c:v>
                </c:pt>
                <c:pt idx="2006">
                  <c:v>32395</c:v>
                </c:pt>
                <c:pt idx="2007">
                  <c:v>32398</c:v>
                </c:pt>
                <c:pt idx="2008">
                  <c:v>32399</c:v>
                </c:pt>
                <c:pt idx="2009">
                  <c:v>32400</c:v>
                </c:pt>
                <c:pt idx="2010">
                  <c:v>32401</c:v>
                </c:pt>
                <c:pt idx="2011">
                  <c:v>32402</c:v>
                </c:pt>
                <c:pt idx="2012">
                  <c:v>32405</c:v>
                </c:pt>
                <c:pt idx="2013">
                  <c:v>32406</c:v>
                </c:pt>
                <c:pt idx="2014">
                  <c:v>32407</c:v>
                </c:pt>
                <c:pt idx="2015">
                  <c:v>32408</c:v>
                </c:pt>
                <c:pt idx="2016">
                  <c:v>32409</c:v>
                </c:pt>
                <c:pt idx="2017">
                  <c:v>32412</c:v>
                </c:pt>
                <c:pt idx="2018">
                  <c:v>32413</c:v>
                </c:pt>
                <c:pt idx="2019">
                  <c:v>32414</c:v>
                </c:pt>
                <c:pt idx="2020">
                  <c:v>32415</c:v>
                </c:pt>
                <c:pt idx="2021">
                  <c:v>32416</c:v>
                </c:pt>
                <c:pt idx="2022">
                  <c:v>32419</c:v>
                </c:pt>
                <c:pt idx="2023">
                  <c:v>32420</c:v>
                </c:pt>
                <c:pt idx="2024">
                  <c:v>32421</c:v>
                </c:pt>
                <c:pt idx="2025">
                  <c:v>32422</c:v>
                </c:pt>
                <c:pt idx="2026">
                  <c:v>32423</c:v>
                </c:pt>
                <c:pt idx="2027">
                  <c:v>32426</c:v>
                </c:pt>
                <c:pt idx="2028">
                  <c:v>32427</c:v>
                </c:pt>
                <c:pt idx="2029">
                  <c:v>32428</c:v>
                </c:pt>
                <c:pt idx="2030">
                  <c:v>32429</c:v>
                </c:pt>
                <c:pt idx="2031">
                  <c:v>32430</c:v>
                </c:pt>
                <c:pt idx="2032">
                  <c:v>32433</c:v>
                </c:pt>
                <c:pt idx="2033">
                  <c:v>32434</c:v>
                </c:pt>
                <c:pt idx="2034">
                  <c:v>32435</c:v>
                </c:pt>
                <c:pt idx="2035">
                  <c:v>32436</c:v>
                </c:pt>
                <c:pt idx="2036">
                  <c:v>32437</c:v>
                </c:pt>
                <c:pt idx="2037">
                  <c:v>32440</c:v>
                </c:pt>
                <c:pt idx="2038">
                  <c:v>32441</c:v>
                </c:pt>
                <c:pt idx="2039">
                  <c:v>32442</c:v>
                </c:pt>
                <c:pt idx="2040">
                  <c:v>32443</c:v>
                </c:pt>
                <c:pt idx="2041">
                  <c:v>32444</c:v>
                </c:pt>
                <c:pt idx="2042">
                  <c:v>32447</c:v>
                </c:pt>
                <c:pt idx="2043">
                  <c:v>32448</c:v>
                </c:pt>
                <c:pt idx="2044">
                  <c:v>32449</c:v>
                </c:pt>
                <c:pt idx="2045">
                  <c:v>32450</c:v>
                </c:pt>
                <c:pt idx="2046">
                  <c:v>32451</c:v>
                </c:pt>
                <c:pt idx="2047">
                  <c:v>32454</c:v>
                </c:pt>
                <c:pt idx="2048">
                  <c:v>32455</c:v>
                </c:pt>
                <c:pt idx="2049">
                  <c:v>32456</c:v>
                </c:pt>
                <c:pt idx="2050">
                  <c:v>32457</c:v>
                </c:pt>
                <c:pt idx="2051">
                  <c:v>32458</c:v>
                </c:pt>
                <c:pt idx="2052">
                  <c:v>32461</c:v>
                </c:pt>
                <c:pt idx="2053">
                  <c:v>32462</c:v>
                </c:pt>
                <c:pt idx="2054">
                  <c:v>32463</c:v>
                </c:pt>
                <c:pt idx="2055">
                  <c:v>32464</c:v>
                </c:pt>
                <c:pt idx="2056">
                  <c:v>32465</c:v>
                </c:pt>
                <c:pt idx="2057">
                  <c:v>32468</c:v>
                </c:pt>
                <c:pt idx="2058">
                  <c:v>32469</c:v>
                </c:pt>
                <c:pt idx="2059">
                  <c:v>32470</c:v>
                </c:pt>
                <c:pt idx="2060">
                  <c:v>32471</c:v>
                </c:pt>
                <c:pt idx="2061">
                  <c:v>32472</c:v>
                </c:pt>
                <c:pt idx="2062">
                  <c:v>32475</c:v>
                </c:pt>
                <c:pt idx="2063">
                  <c:v>32476</c:v>
                </c:pt>
                <c:pt idx="2064">
                  <c:v>32477</c:v>
                </c:pt>
                <c:pt idx="2065">
                  <c:v>32478</c:v>
                </c:pt>
                <c:pt idx="2066">
                  <c:v>32479</c:v>
                </c:pt>
                <c:pt idx="2067">
                  <c:v>32482</c:v>
                </c:pt>
                <c:pt idx="2068">
                  <c:v>32483</c:v>
                </c:pt>
                <c:pt idx="2069">
                  <c:v>32484</c:v>
                </c:pt>
                <c:pt idx="2070">
                  <c:v>32485</c:v>
                </c:pt>
                <c:pt idx="2071">
                  <c:v>32486</c:v>
                </c:pt>
                <c:pt idx="2072">
                  <c:v>32489</c:v>
                </c:pt>
                <c:pt idx="2073">
                  <c:v>32490</c:v>
                </c:pt>
                <c:pt idx="2074">
                  <c:v>32491</c:v>
                </c:pt>
                <c:pt idx="2075">
                  <c:v>32492</c:v>
                </c:pt>
                <c:pt idx="2076">
                  <c:v>32493</c:v>
                </c:pt>
                <c:pt idx="2077">
                  <c:v>32496</c:v>
                </c:pt>
                <c:pt idx="2078">
                  <c:v>32497</c:v>
                </c:pt>
                <c:pt idx="2079">
                  <c:v>32498</c:v>
                </c:pt>
                <c:pt idx="2080">
                  <c:v>32499</c:v>
                </c:pt>
                <c:pt idx="2081">
                  <c:v>32500</c:v>
                </c:pt>
                <c:pt idx="2082">
                  <c:v>32503</c:v>
                </c:pt>
                <c:pt idx="2083">
                  <c:v>32504</c:v>
                </c:pt>
                <c:pt idx="2084">
                  <c:v>32505</c:v>
                </c:pt>
                <c:pt idx="2085">
                  <c:v>32506</c:v>
                </c:pt>
                <c:pt idx="2086">
                  <c:v>32507</c:v>
                </c:pt>
                <c:pt idx="2087">
                  <c:v>32510</c:v>
                </c:pt>
                <c:pt idx="2088">
                  <c:v>32511</c:v>
                </c:pt>
                <c:pt idx="2089">
                  <c:v>32512</c:v>
                </c:pt>
                <c:pt idx="2090">
                  <c:v>32513</c:v>
                </c:pt>
                <c:pt idx="2091">
                  <c:v>32514</c:v>
                </c:pt>
                <c:pt idx="2092">
                  <c:v>32517</c:v>
                </c:pt>
                <c:pt idx="2093">
                  <c:v>32518</c:v>
                </c:pt>
                <c:pt idx="2094">
                  <c:v>32519</c:v>
                </c:pt>
                <c:pt idx="2095">
                  <c:v>32520</c:v>
                </c:pt>
                <c:pt idx="2096">
                  <c:v>32521</c:v>
                </c:pt>
                <c:pt idx="2097">
                  <c:v>32524</c:v>
                </c:pt>
                <c:pt idx="2098">
                  <c:v>32525</c:v>
                </c:pt>
                <c:pt idx="2099">
                  <c:v>32526</c:v>
                </c:pt>
                <c:pt idx="2100">
                  <c:v>32527</c:v>
                </c:pt>
                <c:pt idx="2101">
                  <c:v>32528</c:v>
                </c:pt>
                <c:pt idx="2102">
                  <c:v>32531</c:v>
                </c:pt>
                <c:pt idx="2103">
                  <c:v>32532</c:v>
                </c:pt>
                <c:pt idx="2104">
                  <c:v>32533</c:v>
                </c:pt>
                <c:pt idx="2105">
                  <c:v>32534</c:v>
                </c:pt>
                <c:pt idx="2106">
                  <c:v>32535</c:v>
                </c:pt>
                <c:pt idx="2107">
                  <c:v>32538</c:v>
                </c:pt>
                <c:pt idx="2108">
                  <c:v>32539</c:v>
                </c:pt>
                <c:pt idx="2109">
                  <c:v>32540</c:v>
                </c:pt>
                <c:pt idx="2110">
                  <c:v>32541</c:v>
                </c:pt>
                <c:pt idx="2111">
                  <c:v>32542</c:v>
                </c:pt>
                <c:pt idx="2112">
                  <c:v>32545</c:v>
                </c:pt>
                <c:pt idx="2113">
                  <c:v>32546</c:v>
                </c:pt>
                <c:pt idx="2114">
                  <c:v>32547</c:v>
                </c:pt>
                <c:pt idx="2115">
                  <c:v>32548</c:v>
                </c:pt>
                <c:pt idx="2116">
                  <c:v>32549</c:v>
                </c:pt>
                <c:pt idx="2117">
                  <c:v>32552</c:v>
                </c:pt>
                <c:pt idx="2118">
                  <c:v>32553</c:v>
                </c:pt>
                <c:pt idx="2119">
                  <c:v>32554</c:v>
                </c:pt>
                <c:pt idx="2120">
                  <c:v>32555</c:v>
                </c:pt>
                <c:pt idx="2121">
                  <c:v>32556</c:v>
                </c:pt>
                <c:pt idx="2122">
                  <c:v>32559</c:v>
                </c:pt>
                <c:pt idx="2123">
                  <c:v>32560</c:v>
                </c:pt>
                <c:pt idx="2124">
                  <c:v>32561</c:v>
                </c:pt>
                <c:pt idx="2125">
                  <c:v>32562</c:v>
                </c:pt>
                <c:pt idx="2126">
                  <c:v>32563</c:v>
                </c:pt>
                <c:pt idx="2127">
                  <c:v>32566</c:v>
                </c:pt>
                <c:pt idx="2128">
                  <c:v>32567</c:v>
                </c:pt>
                <c:pt idx="2129">
                  <c:v>32568</c:v>
                </c:pt>
                <c:pt idx="2130">
                  <c:v>32569</c:v>
                </c:pt>
                <c:pt idx="2131">
                  <c:v>32570</c:v>
                </c:pt>
                <c:pt idx="2132">
                  <c:v>32573</c:v>
                </c:pt>
                <c:pt idx="2133">
                  <c:v>32574</c:v>
                </c:pt>
                <c:pt idx="2134">
                  <c:v>32575</c:v>
                </c:pt>
                <c:pt idx="2135">
                  <c:v>32576</c:v>
                </c:pt>
                <c:pt idx="2136">
                  <c:v>32577</c:v>
                </c:pt>
                <c:pt idx="2137">
                  <c:v>32580</c:v>
                </c:pt>
                <c:pt idx="2138">
                  <c:v>32581</c:v>
                </c:pt>
                <c:pt idx="2139">
                  <c:v>32582</c:v>
                </c:pt>
                <c:pt idx="2140">
                  <c:v>32583</c:v>
                </c:pt>
                <c:pt idx="2141">
                  <c:v>32584</c:v>
                </c:pt>
                <c:pt idx="2142">
                  <c:v>32587</c:v>
                </c:pt>
                <c:pt idx="2143">
                  <c:v>32588</c:v>
                </c:pt>
                <c:pt idx="2144">
                  <c:v>32589</c:v>
                </c:pt>
                <c:pt idx="2145">
                  <c:v>32590</c:v>
                </c:pt>
                <c:pt idx="2146">
                  <c:v>32591</c:v>
                </c:pt>
                <c:pt idx="2147">
                  <c:v>32594</c:v>
                </c:pt>
                <c:pt idx="2148">
                  <c:v>32595</c:v>
                </c:pt>
                <c:pt idx="2149">
                  <c:v>32596</c:v>
                </c:pt>
                <c:pt idx="2150">
                  <c:v>32597</c:v>
                </c:pt>
                <c:pt idx="2151">
                  <c:v>32598</c:v>
                </c:pt>
                <c:pt idx="2152">
                  <c:v>32601</c:v>
                </c:pt>
                <c:pt idx="2153">
                  <c:v>32602</c:v>
                </c:pt>
                <c:pt idx="2154">
                  <c:v>32603</c:v>
                </c:pt>
                <c:pt idx="2155">
                  <c:v>32604</c:v>
                </c:pt>
                <c:pt idx="2156">
                  <c:v>32605</c:v>
                </c:pt>
                <c:pt idx="2157">
                  <c:v>32608</c:v>
                </c:pt>
                <c:pt idx="2158">
                  <c:v>32609</c:v>
                </c:pt>
                <c:pt idx="2159">
                  <c:v>32610</c:v>
                </c:pt>
                <c:pt idx="2160">
                  <c:v>32611</c:v>
                </c:pt>
                <c:pt idx="2161">
                  <c:v>32612</c:v>
                </c:pt>
                <c:pt idx="2162">
                  <c:v>32615</c:v>
                </c:pt>
                <c:pt idx="2163">
                  <c:v>32616</c:v>
                </c:pt>
                <c:pt idx="2164">
                  <c:v>32617</c:v>
                </c:pt>
                <c:pt idx="2165">
                  <c:v>32618</c:v>
                </c:pt>
                <c:pt idx="2166">
                  <c:v>32619</c:v>
                </c:pt>
                <c:pt idx="2167">
                  <c:v>32622</c:v>
                </c:pt>
                <c:pt idx="2168">
                  <c:v>32623</c:v>
                </c:pt>
                <c:pt idx="2169">
                  <c:v>32624</c:v>
                </c:pt>
                <c:pt idx="2170">
                  <c:v>32625</c:v>
                </c:pt>
                <c:pt idx="2171">
                  <c:v>32626</c:v>
                </c:pt>
                <c:pt idx="2172">
                  <c:v>32629</c:v>
                </c:pt>
                <c:pt idx="2173">
                  <c:v>32630</c:v>
                </c:pt>
                <c:pt idx="2174">
                  <c:v>32631</c:v>
                </c:pt>
                <c:pt idx="2175">
                  <c:v>32632</c:v>
                </c:pt>
                <c:pt idx="2176">
                  <c:v>32633</c:v>
                </c:pt>
                <c:pt idx="2177">
                  <c:v>32636</c:v>
                </c:pt>
                <c:pt idx="2178">
                  <c:v>32637</c:v>
                </c:pt>
                <c:pt idx="2179">
                  <c:v>32638</c:v>
                </c:pt>
                <c:pt idx="2180">
                  <c:v>32639</c:v>
                </c:pt>
                <c:pt idx="2181">
                  <c:v>32640</c:v>
                </c:pt>
                <c:pt idx="2182">
                  <c:v>32643</c:v>
                </c:pt>
                <c:pt idx="2183">
                  <c:v>32644</c:v>
                </c:pt>
                <c:pt idx="2184">
                  <c:v>32645</c:v>
                </c:pt>
                <c:pt idx="2185">
                  <c:v>32646</c:v>
                </c:pt>
                <c:pt idx="2186">
                  <c:v>32647</c:v>
                </c:pt>
                <c:pt idx="2187">
                  <c:v>32650</c:v>
                </c:pt>
                <c:pt idx="2188">
                  <c:v>32651</c:v>
                </c:pt>
                <c:pt idx="2189">
                  <c:v>32652</c:v>
                </c:pt>
                <c:pt idx="2190">
                  <c:v>32653</c:v>
                </c:pt>
                <c:pt idx="2191">
                  <c:v>32654</c:v>
                </c:pt>
                <c:pt idx="2192">
                  <c:v>32657</c:v>
                </c:pt>
                <c:pt idx="2193">
                  <c:v>32658</c:v>
                </c:pt>
                <c:pt idx="2194">
                  <c:v>32659</c:v>
                </c:pt>
                <c:pt idx="2195">
                  <c:v>32660</c:v>
                </c:pt>
                <c:pt idx="2196">
                  <c:v>32661</c:v>
                </c:pt>
                <c:pt idx="2197">
                  <c:v>32664</c:v>
                </c:pt>
                <c:pt idx="2198">
                  <c:v>32665</c:v>
                </c:pt>
                <c:pt idx="2199">
                  <c:v>32666</c:v>
                </c:pt>
                <c:pt idx="2200">
                  <c:v>32667</c:v>
                </c:pt>
                <c:pt idx="2201">
                  <c:v>32668</c:v>
                </c:pt>
                <c:pt idx="2202">
                  <c:v>32671</c:v>
                </c:pt>
                <c:pt idx="2203">
                  <c:v>32672</c:v>
                </c:pt>
                <c:pt idx="2204">
                  <c:v>32673</c:v>
                </c:pt>
                <c:pt idx="2205">
                  <c:v>32674</c:v>
                </c:pt>
                <c:pt idx="2206">
                  <c:v>32675</c:v>
                </c:pt>
                <c:pt idx="2207">
                  <c:v>32678</c:v>
                </c:pt>
                <c:pt idx="2208">
                  <c:v>32679</c:v>
                </c:pt>
                <c:pt idx="2209">
                  <c:v>32680</c:v>
                </c:pt>
                <c:pt idx="2210">
                  <c:v>32681</c:v>
                </c:pt>
                <c:pt idx="2211">
                  <c:v>32682</c:v>
                </c:pt>
                <c:pt idx="2212">
                  <c:v>32685</c:v>
                </c:pt>
                <c:pt idx="2213">
                  <c:v>32686</c:v>
                </c:pt>
                <c:pt idx="2214">
                  <c:v>32687</c:v>
                </c:pt>
                <c:pt idx="2215">
                  <c:v>32688</c:v>
                </c:pt>
                <c:pt idx="2216">
                  <c:v>32689</c:v>
                </c:pt>
                <c:pt idx="2217">
                  <c:v>32692</c:v>
                </c:pt>
                <c:pt idx="2218">
                  <c:v>32693</c:v>
                </c:pt>
                <c:pt idx="2219">
                  <c:v>32694</c:v>
                </c:pt>
                <c:pt idx="2220">
                  <c:v>32695</c:v>
                </c:pt>
                <c:pt idx="2221">
                  <c:v>32696</c:v>
                </c:pt>
                <c:pt idx="2222">
                  <c:v>32699</c:v>
                </c:pt>
                <c:pt idx="2223">
                  <c:v>32700</c:v>
                </c:pt>
                <c:pt idx="2224">
                  <c:v>32701</c:v>
                </c:pt>
                <c:pt idx="2225">
                  <c:v>32702</c:v>
                </c:pt>
                <c:pt idx="2226">
                  <c:v>32703</c:v>
                </c:pt>
                <c:pt idx="2227">
                  <c:v>32706</c:v>
                </c:pt>
                <c:pt idx="2228">
                  <c:v>32707</c:v>
                </c:pt>
                <c:pt idx="2229">
                  <c:v>32708</c:v>
                </c:pt>
                <c:pt idx="2230">
                  <c:v>32709</c:v>
                </c:pt>
                <c:pt idx="2231">
                  <c:v>32710</c:v>
                </c:pt>
                <c:pt idx="2232">
                  <c:v>32713</c:v>
                </c:pt>
                <c:pt idx="2233">
                  <c:v>32714</c:v>
                </c:pt>
                <c:pt idx="2234">
                  <c:v>32715</c:v>
                </c:pt>
                <c:pt idx="2235">
                  <c:v>32716</c:v>
                </c:pt>
                <c:pt idx="2236">
                  <c:v>32717</c:v>
                </c:pt>
                <c:pt idx="2237">
                  <c:v>32720</c:v>
                </c:pt>
                <c:pt idx="2238">
                  <c:v>32721</c:v>
                </c:pt>
                <c:pt idx="2239">
                  <c:v>32722</c:v>
                </c:pt>
                <c:pt idx="2240">
                  <c:v>32723</c:v>
                </c:pt>
                <c:pt idx="2241">
                  <c:v>32724</c:v>
                </c:pt>
                <c:pt idx="2242">
                  <c:v>32727</c:v>
                </c:pt>
                <c:pt idx="2243">
                  <c:v>32728</c:v>
                </c:pt>
                <c:pt idx="2244">
                  <c:v>32729</c:v>
                </c:pt>
                <c:pt idx="2245">
                  <c:v>32730</c:v>
                </c:pt>
                <c:pt idx="2246">
                  <c:v>32731</c:v>
                </c:pt>
                <c:pt idx="2247">
                  <c:v>32734</c:v>
                </c:pt>
                <c:pt idx="2248">
                  <c:v>32735</c:v>
                </c:pt>
                <c:pt idx="2249">
                  <c:v>32736</c:v>
                </c:pt>
                <c:pt idx="2250">
                  <c:v>32737</c:v>
                </c:pt>
                <c:pt idx="2251">
                  <c:v>32738</c:v>
                </c:pt>
                <c:pt idx="2252">
                  <c:v>32741</c:v>
                </c:pt>
                <c:pt idx="2253">
                  <c:v>32742</c:v>
                </c:pt>
                <c:pt idx="2254">
                  <c:v>32743</c:v>
                </c:pt>
                <c:pt idx="2255">
                  <c:v>32744</c:v>
                </c:pt>
                <c:pt idx="2256">
                  <c:v>32745</c:v>
                </c:pt>
                <c:pt idx="2257">
                  <c:v>32748</c:v>
                </c:pt>
                <c:pt idx="2258">
                  <c:v>32749</c:v>
                </c:pt>
                <c:pt idx="2259">
                  <c:v>32750</c:v>
                </c:pt>
                <c:pt idx="2260">
                  <c:v>32751</c:v>
                </c:pt>
                <c:pt idx="2261">
                  <c:v>32752</c:v>
                </c:pt>
                <c:pt idx="2262">
                  <c:v>32755</c:v>
                </c:pt>
                <c:pt idx="2263">
                  <c:v>32756</c:v>
                </c:pt>
                <c:pt idx="2264">
                  <c:v>32757</c:v>
                </c:pt>
                <c:pt idx="2265">
                  <c:v>32758</c:v>
                </c:pt>
                <c:pt idx="2266">
                  <c:v>32759</c:v>
                </c:pt>
                <c:pt idx="2267">
                  <c:v>32762</c:v>
                </c:pt>
                <c:pt idx="2268">
                  <c:v>32763</c:v>
                </c:pt>
                <c:pt idx="2269">
                  <c:v>32764</c:v>
                </c:pt>
                <c:pt idx="2270">
                  <c:v>32765</c:v>
                </c:pt>
                <c:pt idx="2271">
                  <c:v>32766</c:v>
                </c:pt>
                <c:pt idx="2272">
                  <c:v>32769</c:v>
                </c:pt>
                <c:pt idx="2273">
                  <c:v>32770</c:v>
                </c:pt>
                <c:pt idx="2274">
                  <c:v>32771</c:v>
                </c:pt>
                <c:pt idx="2275">
                  <c:v>32772</c:v>
                </c:pt>
                <c:pt idx="2276">
                  <c:v>32773</c:v>
                </c:pt>
                <c:pt idx="2277">
                  <c:v>32776</c:v>
                </c:pt>
                <c:pt idx="2278">
                  <c:v>32777</c:v>
                </c:pt>
                <c:pt idx="2279">
                  <c:v>32778</c:v>
                </c:pt>
                <c:pt idx="2280">
                  <c:v>32779</c:v>
                </c:pt>
                <c:pt idx="2281">
                  <c:v>32780</c:v>
                </c:pt>
                <c:pt idx="2282">
                  <c:v>32783</c:v>
                </c:pt>
                <c:pt idx="2283">
                  <c:v>32784</c:v>
                </c:pt>
                <c:pt idx="2284">
                  <c:v>32785</c:v>
                </c:pt>
                <c:pt idx="2285">
                  <c:v>32786</c:v>
                </c:pt>
                <c:pt idx="2286">
                  <c:v>32787</c:v>
                </c:pt>
                <c:pt idx="2287">
                  <c:v>32790</c:v>
                </c:pt>
                <c:pt idx="2288">
                  <c:v>32791</c:v>
                </c:pt>
                <c:pt idx="2289">
                  <c:v>32792</c:v>
                </c:pt>
                <c:pt idx="2290">
                  <c:v>32793</c:v>
                </c:pt>
                <c:pt idx="2291">
                  <c:v>32794</c:v>
                </c:pt>
                <c:pt idx="2292">
                  <c:v>32797</c:v>
                </c:pt>
                <c:pt idx="2293">
                  <c:v>32798</c:v>
                </c:pt>
                <c:pt idx="2294">
                  <c:v>32799</c:v>
                </c:pt>
                <c:pt idx="2295">
                  <c:v>32800</c:v>
                </c:pt>
                <c:pt idx="2296">
                  <c:v>32801</c:v>
                </c:pt>
                <c:pt idx="2297">
                  <c:v>32804</c:v>
                </c:pt>
                <c:pt idx="2298">
                  <c:v>32805</c:v>
                </c:pt>
                <c:pt idx="2299">
                  <c:v>32806</c:v>
                </c:pt>
                <c:pt idx="2300">
                  <c:v>32807</c:v>
                </c:pt>
                <c:pt idx="2301">
                  <c:v>32808</c:v>
                </c:pt>
                <c:pt idx="2302">
                  <c:v>32811</c:v>
                </c:pt>
                <c:pt idx="2303">
                  <c:v>32812</c:v>
                </c:pt>
                <c:pt idx="2304">
                  <c:v>32813</c:v>
                </c:pt>
                <c:pt idx="2305">
                  <c:v>32814</c:v>
                </c:pt>
                <c:pt idx="2306">
                  <c:v>32815</c:v>
                </c:pt>
                <c:pt idx="2307">
                  <c:v>32818</c:v>
                </c:pt>
                <c:pt idx="2308">
                  <c:v>32819</c:v>
                </c:pt>
                <c:pt idx="2309">
                  <c:v>32820</c:v>
                </c:pt>
                <c:pt idx="2310">
                  <c:v>32821</c:v>
                </c:pt>
                <c:pt idx="2311">
                  <c:v>32822</c:v>
                </c:pt>
                <c:pt idx="2312">
                  <c:v>32825</c:v>
                </c:pt>
                <c:pt idx="2313">
                  <c:v>32826</c:v>
                </c:pt>
                <c:pt idx="2314">
                  <c:v>32827</c:v>
                </c:pt>
                <c:pt idx="2315">
                  <c:v>32828</c:v>
                </c:pt>
                <c:pt idx="2316">
                  <c:v>32829</c:v>
                </c:pt>
                <c:pt idx="2317">
                  <c:v>32832</c:v>
                </c:pt>
                <c:pt idx="2318">
                  <c:v>32833</c:v>
                </c:pt>
                <c:pt idx="2319">
                  <c:v>32834</c:v>
                </c:pt>
                <c:pt idx="2320">
                  <c:v>32835</c:v>
                </c:pt>
                <c:pt idx="2321">
                  <c:v>32836</c:v>
                </c:pt>
                <c:pt idx="2322">
                  <c:v>32839</c:v>
                </c:pt>
                <c:pt idx="2323">
                  <c:v>32840</c:v>
                </c:pt>
                <c:pt idx="2324">
                  <c:v>32841</c:v>
                </c:pt>
                <c:pt idx="2325">
                  <c:v>32842</c:v>
                </c:pt>
                <c:pt idx="2326">
                  <c:v>32843</c:v>
                </c:pt>
                <c:pt idx="2327">
                  <c:v>32846</c:v>
                </c:pt>
                <c:pt idx="2328">
                  <c:v>32847</c:v>
                </c:pt>
                <c:pt idx="2329">
                  <c:v>32848</c:v>
                </c:pt>
                <c:pt idx="2330">
                  <c:v>32849</c:v>
                </c:pt>
                <c:pt idx="2331">
                  <c:v>32850</c:v>
                </c:pt>
                <c:pt idx="2332">
                  <c:v>32853</c:v>
                </c:pt>
                <c:pt idx="2333">
                  <c:v>32854</c:v>
                </c:pt>
                <c:pt idx="2334">
                  <c:v>32855</c:v>
                </c:pt>
                <c:pt idx="2335">
                  <c:v>32856</c:v>
                </c:pt>
                <c:pt idx="2336">
                  <c:v>32857</c:v>
                </c:pt>
                <c:pt idx="2337">
                  <c:v>32860</c:v>
                </c:pt>
                <c:pt idx="2338">
                  <c:v>32861</c:v>
                </c:pt>
                <c:pt idx="2339">
                  <c:v>32862</c:v>
                </c:pt>
                <c:pt idx="2340">
                  <c:v>32863</c:v>
                </c:pt>
                <c:pt idx="2341">
                  <c:v>32864</c:v>
                </c:pt>
                <c:pt idx="2342">
                  <c:v>32867</c:v>
                </c:pt>
                <c:pt idx="2343">
                  <c:v>32868</c:v>
                </c:pt>
                <c:pt idx="2344">
                  <c:v>32869</c:v>
                </c:pt>
                <c:pt idx="2345">
                  <c:v>32870</c:v>
                </c:pt>
                <c:pt idx="2346">
                  <c:v>32871</c:v>
                </c:pt>
                <c:pt idx="2347">
                  <c:v>32874</c:v>
                </c:pt>
                <c:pt idx="2348">
                  <c:v>32875</c:v>
                </c:pt>
                <c:pt idx="2349">
                  <c:v>32876</c:v>
                </c:pt>
                <c:pt idx="2350">
                  <c:v>32877</c:v>
                </c:pt>
                <c:pt idx="2351">
                  <c:v>32878</c:v>
                </c:pt>
                <c:pt idx="2352">
                  <c:v>32881</c:v>
                </c:pt>
                <c:pt idx="2353">
                  <c:v>32882</c:v>
                </c:pt>
                <c:pt idx="2354">
                  <c:v>32883</c:v>
                </c:pt>
                <c:pt idx="2355">
                  <c:v>32884</c:v>
                </c:pt>
                <c:pt idx="2356">
                  <c:v>32885</c:v>
                </c:pt>
                <c:pt idx="2357">
                  <c:v>32888</c:v>
                </c:pt>
                <c:pt idx="2358">
                  <c:v>32889</c:v>
                </c:pt>
                <c:pt idx="2359">
                  <c:v>32890</c:v>
                </c:pt>
                <c:pt idx="2360">
                  <c:v>32891</c:v>
                </c:pt>
                <c:pt idx="2361">
                  <c:v>32892</c:v>
                </c:pt>
                <c:pt idx="2362">
                  <c:v>32895</c:v>
                </c:pt>
                <c:pt idx="2363">
                  <c:v>32896</c:v>
                </c:pt>
                <c:pt idx="2364">
                  <c:v>32897</c:v>
                </c:pt>
                <c:pt idx="2365">
                  <c:v>32898</c:v>
                </c:pt>
                <c:pt idx="2366">
                  <c:v>32899</c:v>
                </c:pt>
                <c:pt idx="2367">
                  <c:v>32902</c:v>
                </c:pt>
                <c:pt idx="2368">
                  <c:v>32903</c:v>
                </c:pt>
                <c:pt idx="2369">
                  <c:v>32904</c:v>
                </c:pt>
                <c:pt idx="2370">
                  <c:v>32905</c:v>
                </c:pt>
                <c:pt idx="2371">
                  <c:v>32906</c:v>
                </c:pt>
                <c:pt idx="2372">
                  <c:v>32909</c:v>
                </c:pt>
                <c:pt idx="2373">
                  <c:v>32910</c:v>
                </c:pt>
                <c:pt idx="2374">
                  <c:v>32911</c:v>
                </c:pt>
                <c:pt idx="2375">
                  <c:v>32912</c:v>
                </c:pt>
                <c:pt idx="2376">
                  <c:v>32913</c:v>
                </c:pt>
                <c:pt idx="2377">
                  <c:v>32916</c:v>
                </c:pt>
                <c:pt idx="2378">
                  <c:v>32917</c:v>
                </c:pt>
                <c:pt idx="2379">
                  <c:v>32918</c:v>
                </c:pt>
                <c:pt idx="2380">
                  <c:v>32919</c:v>
                </c:pt>
                <c:pt idx="2381">
                  <c:v>32920</c:v>
                </c:pt>
                <c:pt idx="2382">
                  <c:v>32923</c:v>
                </c:pt>
                <c:pt idx="2383">
                  <c:v>32924</c:v>
                </c:pt>
                <c:pt idx="2384">
                  <c:v>32925</c:v>
                </c:pt>
                <c:pt idx="2385">
                  <c:v>32926</c:v>
                </c:pt>
                <c:pt idx="2386">
                  <c:v>32927</c:v>
                </c:pt>
                <c:pt idx="2387">
                  <c:v>32930</c:v>
                </c:pt>
                <c:pt idx="2388">
                  <c:v>32931</c:v>
                </c:pt>
                <c:pt idx="2389">
                  <c:v>32932</c:v>
                </c:pt>
                <c:pt idx="2390">
                  <c:v>32933</c:v>
                </c:pt>
                <c:pt idx="2391">
                  <c:v>32934</c:v>
                </c:pt>
                <c:pt idx="2392">
                  <c:v>32937</c:v>
                </c:pt>
                <c:pt idx="2393">
                  <c:v>32938</c:v>
                </c:pt>
                <c:pt idx="2394">
                  <c:v>32939</c:v>
                </c:pt>
                <c:pt idx="2395">
                  <c:v>32940</c:v>
                </c:pt>
                <c:pt idx="2396">
                  <c:v>32941</c:v>
                </c:pt>
                <c:pt idx="2397">
                  <c:v>32944</c:v>
                </c:pt>
                <c:pt idx="2398">
                  <c:v>32945</c:v>
                </c:pt>
                <c:pt idx="2399">
                  <c:v>32946</c:v>
                </c:pt>
                <c:pt idx="2400">
                  <c:v>32947</c:v>
                </c:pt>
                <c:pt idx="2401">
                  <c:v>32948</c:v>
                </c:pt>
                <c:pt idx="2402">
                  <c:v>32951</c:v>
                </c:pt>
                <c:pt idx="2403">
                  <c:v>32952</c:v>
                </c:pt>
                <c:pt idx="2404">
                  <c:v>32953</c:v>
                </c:pt>
                <c:pt idx="2405">
                  <c:v>32954</c:v>
                </c:pt>
                <c:pt idx="2406">
                  <c:v>32955</c:v>
                </c:pt>
                <c:pt idx="2407">
                  <c:v>32958</c:v>
                </c:pt>
                <c:pt idx="2408">
                  <c:v>32959</c:v>
                </c:pt>
                <c:pt idx="2409">
                  <c:v>32960</c:v>
                </c:pt>
                <c:pt idx="2410">
                  <c:v>32961</c:v>
                </c:pt>
                <c:pt idx="2411">
                  <c:v>32962</c:v>
                </c:pt>
                <c:pt idx="2412">
                  <c:v>32965</c:v>
                </c:pt>
                <c:pt idx="2413">
                  <c:v>32966</c:v>
                </c:pt>
                <c:pt idx="2414">
                  <c:v>32967</c:v>
                </c:pt>
                <c:pt idx="2415">
                  <c:v>32968</c:v>
                </c:pt>
                <c:pt idx="2416">
                  <c:v>32969</c:v>
                </c:pt>
                <c:pt idx="2417">
                  <c:v>32972</c:v>
                </c:pt>
                <c:pt idx="2418">
                  <c:v>32973</c:v>
                </c:pt>
                <c:pt idx="2419">
                  <c:v>32974</c:v>
                </c:pt>
                <c:pt idx="2420">
                  <c:v>32975</c:v>
                </c:pt>
                <c:pt idx="2421">
                  <c:v>32976</c:v>
                </c:pt>
                <c:pt idx="2422">
                  <c:v>32979</c:v>
                </c:pt>
                <c:pt idx="2423">
                  <c:v>32980</c:v>
                </c:pt>
                <c:pt idx="2424">
                  <c:v>32981</c:v>
                </c:pt>
                <c:pt idx="2425">
                  <c:v>32982</c:v>
                </c:pt>
                <c:pt idx="2426">
                  <c:v>32983</c:v>
                </c:pt>
                <c:pt idx="2427">
                  <c:v>32986</c:v>
                </c:pt>
                <c:pt idx="2428">
                  <c:v>32987</c:v>
                </c:pt>
                <c:pt idx="2429">
                  <c:v>32988</c:v>
                </c:pt>
                <c:pt idx="2430">
                  <c:v>32989</c:v>
                </c:pt>
                <c:pt idx="2431">
                  <c:v>32990</c:v>
                </c:pt>
                <c:pt idx="2432">
                  <c:v>32993</c:v>
                </c:pt>
                <c:pt idx="2433">
                  <c:v>32994</c:v>
                </c:pt>
                <c:pt idx="2434">
                  <c:v>32995</c:v>
                </c:pt>
                <c:pt idx="2435">
                  <c:v>32996</c:v>
                </c:pt>
                <c:pt idx="2436">
                  <c:v>32997</c:v>
                </c:pt>
                <c:pt idx="2437">
                  <c:v>33000</c:v>
                </c:pt>
                <c:pt idx="2438">
                  <c:v>33001</c:v>
                </c:pt>
                <c:pt idx="2439">
                  <c:v>33002</c:v>
                </c:pt>
                <c:pt idx="2440">
                  <c:v>33003</c:v>
                </c:pt>
                <c:pt idx="2441">
                  <c:v>33004</c:v>
                </c:pt>
                <c:pt idx="2442">
                  <c:v>33007</c:v>
                </c:pt>
                <c:pt idx="2443">
                  <c:v>33008</c:v>
                </c:pt>
                <c:pt idx="2444">
                  <c:v>33009</c:v>
                </c:pt>
                <c:pt idx="2445">
                  <c:v>33010</c:v>
                </c:pt>
                <c:pt idx="2446">
                  <c:v>33011</c:v>
                </c:pt>
                <c:pt idx="2447">
                  <c:v>33014</c:v>
                </c:pt>
                <c:pt idx="2448">
                  <c:v>33015</c:v>
                </c:pt>
                <c:pt idx="2449">
                  <c:v>33016</c:v>
                </c:pt>
                <c:pt idx="2450">
                  <c:v>33017</c:v>
                </c:pt>
                <c:pt idx="2451">
                  <c:v>33018</c:v>
                </c:pt>
                <c:pt idx="2452">
                  <c:v>33021</c:v>
                </c:pt>
                <c:pt idx="2453">
                  <c:v>33022</c:v>
                </c:pt>
                <c:pt idx="2454">
                  <c:v>33023</c:v>
                </c:pt>
                <c:pt idx="2455">
                  <c:v>33024</c:v>
                </c:pt>
                <c:pt idx="2456">
                  <c:v>33025</c:v>
                </c:pt>
                <c:pt idx="2457">
                  <c:v>33028</c:v>
                </c:pt>
                <c:pt idx="2458">
                  <c:v>33029</c:v>
                </c:pt>
                <c:pt idx="2459">
                  <c:v>33030</c:v>
                </c:pt>
                <c:pt idx="2460">
                  <c:v>33031</c:v>
                </c:pt>
                <c:pt idx="2461">
                  <c:v>33032</c:v>
                </c:pt>
                <c:pt idx="2462">
                  <c:v>33035</c:v>
                </c:pt>
                <c:pt idx="2463">
                  <c:v>33036</c:v>
                </c:pt>
                <c:pt idx="2464">
                  <c:v>33037</c:v>
                </c:pt>
                <c:pt idx="2465">
                  <c:v>33038</c:v>
                </c:pt>
                <c:pt idx="2466">
                  <c:v>33039</c:v>
                </c:pt>
                <c:pt idx="2467">
                  <c:v>33042</c:v>
                </c:pt>
                <c:pt idx="2468">
                  <c:v>33043</c:v>
                </c:pt>
                <c:pt idx="2469">
                  <c:v>33044</c:v>
                </c:pt>
                <c:pt idx="2470">
                  <c:v>33045</c:v>
                </c:pt>
                <c:pt idx="2471">
                  <c:v>33046</c:v>
                </c:pt>
                <c:pt idx="2472">
                  <c:v>33049</c:v>
                </c:pt>
                <c:pt idx="2473">
                  <c:v>33050</c:v>
                </c:pt>
                <c:pt idx="2474">
                  <c:v>33051</c:v>
                </c:pt>
                <c:pt idx="2475">
                  <c:v>33052</c:v>
                </c:pt>
                <c:pt idx="2476">
                  <c:v>33053</c:v>
                </c:pt>
                <c:pt idx="2477">
                  <c:v>33056</c:v>
                </c:pt>
                <c:pt idx="2478">
                  <c:v>33057</c:v>
                </c:pt>
                <c:pt idx="2479">
                  <c:v>33058</c:v>
                </c:pt>
                <c:pt idx="2480">
                  <c:v>33059</c:v>
                </c:pt>
                <c:pt idx="2481">
                  <c:v>33060</c:v>
                </c:pt>
                <c:pt idx="2482">
                  <c:v>33063</c:v>
                </c:pt>
                <c:pt idx="2483">
                  <c:v>33064</c:v>
                </c:pt>
                <c:pt idx="2484">
                  <c:v>33065</c:v>
                </c:pt>
                <c:pt idx="2485">
                  <c:v>33066</c:v>
                </c:pt>
                <c:pt idx="2486">
                  <c:v>33067</c:v>
                </c:pt>
                <c:pt idx="2487">
                  <c:v>33070</c:v>
                </c:pt>
                <c:pt idx="2488">
                  <c:v>33071</c:v>
                </c:pt>
                <c:pt idx="2489">
                  <c:v>33072</c:v>
                </c:pt>
                <c:pt idx="2490">
                  <c:v>33073</c:v>
                </c:pt>
                <c:pt idx="2491">
                  <c:v>33074</c:v>
                </c:pt>
                <c:pt idx="2492">
                  <c:v>33077</c:v>
                </c:pt>
                <c:pt idx="2493">
                  <c:v>33078</c:v>
                </c:pt>
                <c:pt idx="2494">
                  <c:v>33079</c:v>
                </c:pt>
                <c:pt idx="2495">
                  <c:v>33080</c:v>
                </c:pt>
                <c:pt idx="2496">
                  <c:v>33081</c:v>
                </c:pt>
                <c:pt idx="2497">
                  <c:v>33084</c:v>
                </c:pt>
                <c:pt idx="2498">
                  <c:v>33085</c:v>
                </c:pt>
                <c:pt idx="2499">
                  <c:v>33086</c:v>
                </c:pt>
                <c:pt idx="2500">
                  <c:v>33087</c:v>
                </c:pt>
                <c:pt idx="2501">
                  <c:v>33088</c:v>
                </c:pt>
                <c:pt idx="2502">
                  <c:v>33091</c:v>
                </c:pt>
                <c:pt idx="2503">
                  <c:v>33092</c:v>
                </c:pt>
                <c:pt idx="2504">
                  <c:v>33093</c:v>
                </c:pt>
                <c:pt idx="2505">
                  <c:v>33094</c:v>
                </c:pt>
                <c:pt idx="2506">
                  <c:v>33095</c:v>
                </c:pt>
                <c:pt idx="2507">
                  <c:v>33098</c:v>
                </c:pt>
                <c:pt idx="2508">
                  <c:v>33099</c:v>
                </c:pt>
                <c:pt idx="2509">
                  <c:v>33100</c:v>
                </c:pt>
                <c:pt idx="2510">
                  <c:v>33101</c:v>
                </c:pt>
                <c:pt idx="2511">
                  <c:v>33102</c:v>
                </c:pt>
                <c:pt idx="2512">
                  <c:v>33105</c:v>
                </c:pt>
                <c:pt idx="2513">
                  <c:v>33106</c:v>
                </c:pt>
                <c:pt idx="2514">
                  <c:v>33107</c:v>
                </c:pt>
                <c:pt idx="2515">
                  <c:v>33108</c:v>
                </c:pt>
                <c:pt idx="2516">
                  <c:v>33109</c:v>
                </c:pt>
                <c:pt idx="2517">
                  <c:v>33112</c:v>
                </c:pt>
                <c:pt idx="2518">
                  <c:v>33113</c:v>
                </c:pt>
                <c:pt idx="2519">
                  <c:v>33114</c:v>
                </c:pt>
                <c:pt idx="2520">
                  <c:v>33115</c:v>
                </c:pt>
                <c:pt idx="2521">
                  <c:v>33116</c:v>
                </c:pt>
                <c:pt idx="2522">
                  <c:v>33119</c:v>
                </c:pt>
                <c:pt idx="2523">
                  <c:v>33120</c:v>
                </c:pt>
                <c:pt idx="2524">
                  <c:v>33121</c:v>
                </c:pt>
                <c:pt idx="2525">
                  <c:v>33122</c:v>
                </c:pt>
                <c:pt idx="2526">
                  <c:v>33123</c:v>
                </c:pt>
                <c:pt idx="2527">
                  <c:v>33126</c:v>
                </c:pt>
                <c:pt idx="2528">
                  <c:v>33127</c:v>
                </c:pt>
                <c:pt idx="2529">
                  <c:v>33128</c:v>
                </c:pt>
                <c:pt idx="2530">
                  <c:v>33129</c:v>
                </c:pt>
                <c:pt idx="2531">
                  <c:v>33130</c:v>
                </c:pt>
                <c:pt idx="2532">
                  <c:v>33133</c:v>
                </c:pt>
                <c:pt idx="2533">
                  <c:v>33134</c:v>
                </c:pt>
                <c:pt idx="2534">
                  <c:v>33135</c:v>
                </c:pt>
                <c:pt idx="2535">
                  <c:v>33136</c:v>
                </c:pt>
                <c:pt idx="2536">
                  <c:v>33137</c:v>
                </c:pt>
                <c:pt idx="2537">
                  <c:v>33140</c:v>
                </c:pt>
                <c:pt idx="2538">
                  <c:v>33141</c:v>
                </c:pt>
                <c:pt idx="2539">
                  <c:v>33142</c:v>
                </c:pt>
                <c:pt idx="2540">
                  <c:v>33143</c:v>
                </c:pt>
                <c:pt idx="2541">
                  <c:v>33144</c:v>
                </c:pt>
                <c:pt idx="2542">
                  <c:v>33147</c:v>
                </c:pt>
                <c:pt idx="2543">
                  <c:v>33148</c:v>
                </c:pt>
                <c:pt idx="2544">
                  <c:v>33149</c:v>
                </c:pt>
                <c:pt idx="2545">
                  <c:v>33150</c:v>
                </c:pt>
                <c:pt idx="2546">
                  <c:v>33151</c:v>
                </c:pt>
                <c:pt idx="2547">
                  <c:v>33154</c:v>
                </c:pt>
                <c:pt idx="2548">
                  <c:v>33155</c:v>
                </c:pt>
                <c:pt idx="2549">
                  <c:v>33156</c:v>
                </c:pt>
                <c:pt idx="2550">
                  <c:v>33157</c:v>
                </c:pt>
                <c:pt idx="2551">
                  <c:v>33158</c:v>
                </c:pt>
                <c:pt idx="2552">
                  <c:v>33161</c:v>
                </c:pt>
                <c:pt idx="2553">
                  <c:v>33162</c:v>
                </c:pt>
                <c:pt idx="2554">
                  <c:v>33163</c:v>
                </c:pt>
                <c:pt idx="2555">
                  <c:v>33164</c:v>
                </c:pt>
                <c:pt idx="2556">
                  <c:v>33165</c:v>
                </c:pt>
                <c:pt idx="2557">
                  <c:v>33168</c:v>
                </c:pt>
                <c:pt idx="2558">
                  <c:v>33169</c:v>
                </c:pt>
                <c:pt idx="2559">
                  <c:v>33170</c:v>
                </c:pt>
                <c:pt idx="2560">
                  <c:v>33171</c:v>
                </c:pt>
                <c:pt idx="2561">
                  <c:v>33172</c:v>
                </c:pt>
                <c:pt idx="2562">
                  <c:v>33175</c:v>
                </c:pt>
                <c:pt idx="2563">
                  <c:v>33176</c:v>
                </c:pt>
                <c:pt idx="2564">
                  <c:v>33177</c:v>
                </c:pt>
                <c:pt idx="2565">
                  <c:v>33178</c:v>
                </c:pt>
                <c:pt idx="2566">
                  <c:v>33179</c:v>
                </c:pt>
                <c:pt idx="2567">
                  <c:v>33182</c:v>
                </c:pt>
                <c:pt idx="2568">
                  <c:v>33183</c:v>
                </c:pt>
                <c:pt idx="2569">
                  <c:v>33184</c:v>
                </c:pt>
                <c:pt idx="2570">
                  <c:v>33185</c:v>
                </c:pt>
                <c:pt idx="2571">
                  <c:v>33186</c:v>
                </c:pt>
                <c:pt idx="2572">
                  <c:v>33189</c:v>
                </c:pt>
                <c:pt idx="2573">
                  <c:v>33190</c:v>
                </c:pt>
                <c:pt idx="2574">
                  <c:v>33191</c:v>
                </c:pt>
                <c:pt idx="2575">
                  <c:v>33192</c:v>
                </c:pt>
                <c:pt idx="2576">
                  <c:v>33193</c:v>
                </c:pt>
                <c:pt idx="2577">
                  <c:v>33196</c:v>
                </c:pt>
                <c:pt idx="2578">
                  <c:v>33197</c:v>
                </c:pt>
                <c:pt idx="2579">
                  <c:v>33198</c:v>
                </c:pt>
                <c:pt idx="2580">
                  <c:v>33199</c:v>
                </c:pt>
                <c:pt idx="2581">
                  <c:v>33200</c:v>
                </c:pt>
                <c:pt idx="2582">
                  <c:v>33203</c:v>
                </c:pt>
                <c:pt idx="2583">
                  <c:v>33204</c:v>
                </c:pt>
                <c:pt idx="2584">
                  <c:v>33205</c:v>
                </c:pt>
                <c:pt idx="2585">
                  <c:v>33206</c:v>
                </c:pt>
                <c:pt idx="2586">
                  <c:v>33207</c:v>
                </c:pt>
                <c:pt idx="2587">
                  <c:v>33210</c:v>
                </c:pt>
                <c:pt idx="2588">
                  <c:v>33211</c:v>
                </c:pt>
                <c:pt idx="2589">
                  <c:v>33212</c:v>
                </c:pt>
                <c:pt idx="2590">
                  <c:v>33213</c:v>
                </c:pt>
                <c:pt idx="2591">
                  <c:v>33214</c:v>
                </c:pt>
                <c:pt idx="2592">
                  <c:v>33217</c:v>
                </c:pt>
                <c:pt idx="2593">
                  <c:v>33218</c:v>
                </c:pt>
                <c:pt idx="2594">
                  <c:v>33219</c:v>
                </c:pt>
                <c:pt idx="2595">
                  <c:v>33220</c:v>
                </c:pt>
                <c:pt idx="2596">
                  <c:v>33221</c:v>
                </c:pt>
                <c:pt idx="2597">
                  <c:v>33224</c:v>
                </c:pt>
                <c:pt idx="2598">
                  <c:v>33225</c:v>
                </c:pt>
                <c:pt idx="2599">
                  <c:v>33226</c:v>
                </c:pt>
                <c:pt idx="2600">
                  <c:v>33227</c:v>
                </c:pt>
                <c:pt idx="2601">
                  <c:v>33228</c:v>
                </c:pt>
                <c:pt idx="2602">
                  <c:v>33231</c:v>
                </c:pt>
                <c:pt idx="2603">
                  <c:v>33232</c:v>
                </c:pt>
                <c:pt idx="2604">
                  <c:v>33233</c:v>
                </c:pt>
                <c:pt idx="2605">
                  <c:v>33234</c:v>
                </c:pt>
                <c:pt idx="2606">
                  <c:v>33235</c:v>
                </c:pt>
                <c:pt idx="2607">
                  <c:v>33238</c:v>
                </c:pt>
                <c:pt idx="2608">
                  <c:v>33239</c:v>
                </c:pt>
                <c:pt idx="2609">
                  <c:v>33240</c:v>
                </c:pt>
                <c:pt idx="2610">
                  <c:v>33241</c:v>
                </c:pt>
                <c:pt idx="2611">
                  <c:v>33242</c:v>
                </c:pt>
                <c:pt idx="2612">
                  <c:v>33245</c:v>
                </c:pt>
                <c:pt idx="2613">
                  <c:v>33246</c:v>
                </c:pt>
                <c:pt idx="2614">
                  <c:v>33247</c:v>
                </c:pt>
                <c:pt idx="2615">
                  <c:v>33248</c:v>
                </c:pt>
                <c:pt idx="2616">
                  <c:v>33249</c:v>
                </c:pt>
                <c:pt idx="2617">
                  <c:v>33252</c:v>
                </c:pt>
                <c:pt idx="2618">
                  <c:v>33253</c:v>
                </c:pt>
                <c:pt idx="2619">
                  <c:v>33254</c:v>
                </c:pt>
                <c:pt idx="2620">
                  <c:v>33255</c:v>
                </c:pt>
                <c:pt idx="2621">
                  <c:v>33256</c:v>
                </c:pt>
                <c:pt idx="2622">
                  <c:v>33259</c:v>
                </c:pt>
                <c:pt idx="2623">
                  <c:v>33260</c:v>
                </c:pt>
                <c:pt idx="2624">
                  <c:v>33261</c:v>
                </c:pt>
                <c:pt idx="2625">
                  <c:v>33262</c:v>
                </c:pt>
                <c:pt idx="2626">
                  <c:v>33263</c:v>
                </c:pt>
                <c:pt idx="2627">
                  <c:v>33266</c:v>
                </c:pt>
                <c:pt idx="2628">
                  <c:v>33267</c:v>
                </c:pt>
                <c:pt idx="2629">
                  <c:v>33268</c:v>
                </c:pt>
                <c:pt idx="2630">
                  <c:v>33269</c:v>
                </c:pt>
                <c:pt idx="2631">
                  <c:v>33270</c:v>
                </c:pt>
                <c:pt idx="2632">
                  <c:v>33273</c:v>
                </c:pt>
                <c:pt idx="2633">
                  <c:v>33274</c:v>
                </c:pt>
                <c:pt idx="2634">
                  <c:v>33275</c:v>
                </c:pt>
                <c:pt idx="2635">
                  <c:v>33276</c:v>
                </c:pt>
                <c:pt idx="2636">
                  <c:v>33277</c:v>
                </c:pt>
                <c:pt idx="2637">
                  <c:v>33280</c:v>
                </c:pt>
                <c:pt idx="2638">
                  <c:v>33281</c:v>
                </c:pt>
                <c:pt idx="2639">
                  <c:v>33282</c:v>
                </c:pt>
                <c:pt idx="2640">
                  <c:v>33283</c:v>
                </c:pt>
                <c:pt idx="2641">
                  <c:v>33284</c:v>
                </c:pt>
                <c:pt idx="2642">
                  <c:v>33287</c:v>
                </c:pt>
                <c:pt idx="2643">
                  <c:v>33288</c:v>
                </c:pt>
                <c:pt idx="2644">
                  <c:v>33289</c:v>
                </c:pt>
                <c:pt idx="2645">
                  <c:v>33290</c:v>
                </c:pt>
                <c:pt idx="2646">
                  <c:v>33291</c:v>
                </c:pt>
                <c:pt idx="2647">
                  <c:v>33294</c:v>
                </c:pt>
                <c:pt idx="2648">
                  <c:v>33295</c:v>
                </c:pt>
                <c:pt idx="2649">
                  <c:v>33296</c:v>
                </c:pt>
                <c:pt idx="2650">
                  <c:v>33297</c:v>
                </c:pt>
                <c:pt idx="2651">
                  <c:v>33298</c:v>
                </c:pt>
                <c:pt idx="2652">
                  <c:v>33301</c:v>
                </c:pt>
                <c:pt idx="2653">
                  <c:v>33302</c:v>
                </c:pt>
                <c:pt idx="2654">
                  <c:v>33303</c:v>
                </c:pt>
                <c:pt idx="2655">
                  <c:v>33304</c:v>
                </c:pt>
                <c:pt idx="2656">
                  <c:v>33305</c:v>
                </c:pt>
                <c:pt idx="2657">
                  <c:v>33308</c:v>
                </c:pt>
                <c:pt idx="2658">
                  <c:v>33309</c:v>
                </c:pt>
                <c:pt idx="2659">
                  <c:v>33310</c:v>
                </c:pt>
                <c:pt idx="2660">
                  <c:v>33311</c:v>
                </c:pt>
                <c:pt idx="2661">
                  <c:v>33312</c:v>
                </c:pt>
                <c:pt idx="2662">
                  <c:v>33315</c:v>
                </c:pt>
                <c:pt idx="2663">
                  <c:v>33316</c:v>
                </c:pt>
                <c:pt idx="2664">
                  <c:v>33317</c:v>
                </c:pt>
                <c:pt idx="2665">
                  <c:v>33318</c:v>
                </c:pt>
                <c:pt idx="2666">
                  <c:v>33319</c:v>
                </c:pt>
                <c:pt idx="2667">
                  <c:v>33322</c:v>
                </c:pt>
                <c:pt idx="2668">
                  <c:v>33323</c:v>
                </c:pt>
                <c:pt idx="2669">
                  <c:v>33324</c:v>
                </c:pt>
                <c:pt idx="2670">
                  <c:v>33325</c:v>
                </c:pt>
                <c:pt idx="2671">
                  <c:v>33326</c:v>
                </c:pt>
                <c:pt idx="2672">
                  <c:v>33329</c:v>
                </c:pt>
                <c:pt idx="2673">
                  <c:v>33330</c:v>
                </c:pt>
                <c:pt idx="2674">
                  <c:v>33331</c:v>
                </c:pt>
                <c:pt idx="2675">
                  <c:v>33332</c:v>
                </c:pt>
                <c:pt idx="2676">
                  <c:v>33333</c:v>
                </c:pt>
                <c:pt idx="2677">
                  <c:v>33336</c:v>
                </c:pt>
                <c:pt idx="2678">
                  <c:v>33337</c:v>
                </c:pt>
                <c:pt idx="2679">
                  <c:v>33338</c:v>
                </c:pt>
                <c:pt idx="2680">
                  <c:v>33339</c:v>
                </c:pt>
                <c:pt idx="2681">
                  <c:v>33340</c:v>
                </c:pt>
                <c:pt idx="2682">
                  <c:v>33343</c:v>
                </c:pt>
                <c:pt idx="2683">
                  <c:v>33344</c:v>
                </c:pt>
                <c:pt idx="2684">
                  <c:v>33345</c:v>
                </c:pt>
                <c:pt idx="2685">
                  <c:v>33346</c:v>
                </c:pt>
                <c:pt idx="2686">
                  <c:v>33347</c:v>
                </c:pt>
                <c:pt idx="2687">
                  <c:v>33350</c:v>
                </c:pt>
                <c:pt idx="2688">
                  <c:v>33351</c:v>
                </c:pt>
                <c:pt idx="2689">
                  <c:v>33352</c:v>
                </c:pt>
                <c:pt idx="2690">
                  <c:v>33353</c:v>
                </c:pt>
                <c:pt idx="2691">
                  <c:v>33354</c:v>
                </c:pt>
                <c:pt idx="2692">
                  <c:v>33357</c:v>
                </c:pt>
                <c:pt idx="2693">
                  <c:v>33358</c:v>
                </c:pt>
                <c:pt idx="2694">
                  <c:v>33359</c:v>
                </c:pt>
                <c:pt idx="2695">
                  <c:v>33360</c:v>
                </c:pt>
                <c:pt idx="2696">
                  <c:v>33361</c:v>
                </c:pt>
                <c:pt idx="2697">
                  <c:v>33364</c:v>
                </c:pt>
                <c:pt idx="2698">
                  <c:v>33365</c:v>
                </c:pt>
                <c:pt idx="2699">
                  <c:v>33366</c:v>
                </c:pt>
                <c:pt idx="2700">
                  <c:v>33367</c:v>
                </c:pt>
                <c:pt idx="2701">
                  <c:v>33368</c:v>
                </c:pt>
                <c:pt idx="2702">
                  <c:v>33371</c:v>
                </c:pt>
                <c:pt idx="2703">
                  <c:v>33372</c:v>
                </c:pt>
                <c:pt idx="2704">
                  <c:v>33373</c:v>
                </c:pt>
                <c:pt idx="2705">
                  <c:v>33374</c:v>
                </c:pt>
                <c:pt idx="2706">
                  <c:v>33375</c:v>
                </c:pt>
                <c:pt idx="2707">
                  <c:v>33378</c:v>
                </c:pt>
                <c:pt idx="2708">
                  <c:v>33379</c:v>
                </c:pt>
                <c:pt idx="2709">
                  <c:v>33380</c:v>
                </c:pt>
                <c:pt idx="2710">
                  <c:v>33381</c:v>
                </c:pt>
                <c:pt idx="2711">
                  <c:v>33382</c:v>
                </c:pt>
                <c:pt idx="2712">
                  <c:v>33385</c:v>
                </c:pt>
                <c:pt idx="2713">
                  <c:v>33386</c:v>
                </c:pt>
                <c:pt idx="2714">
                  <c:v>33387</c:v>
                </c:pt>
                <c:pt idx="2715">
                  <c:v>33388</c:v>
                </c:pt>
                <c:pt idx="2716">
                  <c:v>33389</c:v>
                </c:pt>
                <c:pt idx="2717">
                  <c:v>33392</c:v>
                </c:pt>
                <c:pt idx="2718">
                  <c:v>33393</c:v>
                </c:pt>
                <c:pt idx="2719">
                  <c:v>33394</c:v>
                </c:pt>
                <c:pt idx="2720">
                  <c:v>33395</c:v>
                </c:pt>
                <c:pt idx="2721">
                  <c:v>33396</c:v>
                </c:pt>
                <c:pt idx="2722">
                  <c:v>33399</c:v>
                </c:pt>
                <c:pt idx="2723">
                  <c:v>33400</c:v>
                </c:pt>
                <c:pt idx="2724">
                  <c:v>33401</c:v>
                </c:pt>
                <c:pt idx="2725">
                  <c:v>33402</c:v>
                </c:pt>
                <c:pt idx="2726">
                  <c:v>33403</c:v>
                </c:pt>
                <c:pt idx="2727">
                  <c:v>33406</c:v>
                </c:pt>
                <c:pt idx="2728">
                  <c:v>33407</c:v>
                </c:pt>
                <c:pt idx="2729">
                  <c:v>33408</c:v>
                </c:pt>
                <c:pt idx="2730">
                  <c:v>33409</c:v>
                </c:pt>
                <c:pt idx="2731">
                  <c:v>33410</c:v>
                </c:pt>
                <c:pt idx="2732">
                  <c:v>33413</c:v>
                </c:pt>
                <c:pt idx="2733">
                  <c:v>33414</c:v>
                </c:pt>
                <c:pt idx="2734">
                  <c:v>33415</c:v>
                </c:pt>
                <c:pt idx="2735">
                  <c:v>33416</c:v>
                </c:pt>
                <c:pt idx="2736">
                  <c:v>33417</c:v>
                </c:pt>
                <c:pt idx="2737">
                  <c:v>33420</c:v>
                </c:pt>
                <c:pt idx="2738">
                  <c:v>33421</c:v>
                </c:pt>
                <c:pt idx="2739">
                  <c:v>33422</c:v>
                </c:pt>
                <c:pt idx="2740">
                  <c:v>33423</c:v>
                </c:pt>
                <c:pt idx="2741">
                  <c:v>33424</c:v>
                </c:pt>
                <c:pt idx="2742">
                  <c:v>33427</c:v>
                </c:pt>
                <c:pt idx="2743">
                  <c:v>33428</c:v>
                </c:pt>
                <c:pt idx="2744">
                  <c:v>33429</c:v>
                </c:pt>
                <c:pt idx="2745">
                  <c:v>33430</c:v>
                </c:pt>
                <c:pt idx="2746">
                  <c:v>33431</c:v>
                </c:pt>
                <c:pt idx="2747">
                  <c:v>33434</c:v>
                </c:pt>
                <c:pt idx="2748">
                  <c:v>33435</c:v>
                </c:pt>
                <c:pt idx="2749">
                  <c:v>33436</c:v>
                </c:pt>
                <c:pt idx="2750">
                  <c:v>33437</c:v>
                </c:pt>
                <c:pt idx="2751">
                  <c:v>33438</c:v>
                </c:pt>
                <c:pt idx="2752">
                  <c:v>33441</c:v>
                </c:pt>
                <c:pt idx="2753">
                  <c:v>33442</c:v>
                </c:pt>
                <c:pt idx="2754">
                  <c:v>33443</c:v>
                </c:pt>
                <c:pt idx="2755">
                  <c:v>33444</c:v>
                </c:pt>
                <c:pt idx="2756">
                  <c:v>33445</c:v>
                </c:pt>
                <c:pt idx="2757">
                  <c:v>33448</c:v>
                </c:pt>
                <c:pt idx="2758">
                  <c:v>33449</c:v>
                </c:pt>
                <c:pt idx="2759">
                  <c:v>33450</c:v>
                </c:pt>
                <c:pt idx="2760">
                  <c:v>33451</c:v>
                </c:pt>
                <c:pt idx="2761">
                  <c:v>33452</c:v>
                </c:pt>
                <c:pt idx="2762">
                  <c:v>33455</c:v>
                </c:pt>
                <c:pt idx="2763">
                  <c:v>33456</c:v>
                </c:pt>
                <c:pt idx="2764">
                  <c:v>33457</c:v>
                </c:pt>
                <c:pt idx="2765">
                  <c:v>33458</c:v>
                </c:pt>
                <c:pt idx="2766">
                  <c:v>33459</c:v>
                </c:pt>
                <c:pt idx="2767">
                  <c:v>33462</c:v>
                </c:pt>
                <c:pt idx="2768">
                  <c:v>33463</c:v>
                </c:pt>
                <c:pt idx="2769">
                  <c:v>33464</c:v>
                </c:pt>
                <c:pt idx="2770">
                  <c:v>33465</c:v>
                </c:pt>
                <c:pt idx="2771">
                  <c:v>33466</c:v>
                </c:pt>
                <c:pt idx="2772">
                  <c:v>33469</c:v>
                </c:pt>
                <c:pt idx="2773">
                  <c:v>33470</c:v>
                </c:pt>
                <c:pt idx="2774">
                  <c:v>33471</c:v>
                </c:pt>
                <c:pt idx="2775">
                  <c:v>33472</c:v>
                </c:pt>
                <c:pt idx="2776">
                  <c:v>33473</c:v>
                </c:pt>
                <c:pt idx="2777">
                  <c:v>33476</c:v>
                </c:pt>
                <c:pt idx="2778">
                  <c:v>33477</c:v>
                </c:pt>
                <c:pt idx="2779">
                  <c:v>33478</c:v>
                </c:pt>
                <c:pt idx="2780">
                  <c:v>33479</c:v>
                </c:pt>
                <c:pt idx="2781">
                  <c:v>33480</c:v>
                </c:pt>
                <c:pt idx="2782">
                  <c:v>33483</c:v>
                </c:pt>
                <c:pt idx="2783">
                  <c:v>33484</c:v>
                </c:pt>
                <c:pt idx="2784">
                  <c:v>33485</c:v>
                </c:pt>
                <c:pt idx="2785">
                  <c:v>33486</c:v>
                </c:pt>
                <c:pt idx="2786">
                  <c:v>33487</c:v>
                </c:pt>
                <c:pt idx="2787">
                  <c:v>33490</c:v>
                </c:pt>
                <c:pt idx="2788">
                  <c:v>33491</c:v>
                </c:pt>
                <c:pt idx="2789">
                  <c:v>33492</c:v>
                </c:pt>
                <c:pt idx="2790">
                  <c:v>33493</c:v>
                </c:pt>
                <c:pt idx="2791">
                  <c:v>33494</c:v>
                </c:pt>
                <c:pt idx="2792">
                  <c:v>33497</c:v>
                </c:pt>
                <c:pt idx="2793">
                  <c:v>33498</c:v>
                </c:pt>
                <c:pt idx="2794">
                  <c:v>33499</c:v>
                </c:pt>
                <c:pt idx="2795">
                  <c:v>33500</c:v>
                </c:pt>
                <c:pt idx="2796">
                  <c:v>33501</c:v>
                </c:pt>
                <c:pt idx="2797">
                  <c:v>33504</c:v>
                </c:pt>
                <c:pt idx="2798">
                  <c:v>33505</c:v>
                </c:pt>
                <c:pt idx="2799">
                  <c:v>33506</c:v>
                </c:pt>
                <c:pt idx="2800">
                  <c:v>33507</c:v>
                </c:pt>
                <c:pt idx="2801">
                  <c:v>33508</c:v>
                </c:pt>
                <c:pt idx="2802">
                  <c:v>33511</c:v>
                </c:pt>
                <c:pt idx="2803">
                  <c:v>33512</c:v>
                </c:pt>
                <c:pt idx="2804">
                  <c:v>33513</c:v>
                </c:pt>
                <c:pt idx="2805">
                  <c:v>33514</c:v>
                </c:pt>
                <c:pt idx="2806">
                  <c:v>33515</c:v>
                </c:pt>
                <c:pt idx="2807">
                  <c:v>33518</c:v>
                </c:pt>
                <c:pt idx="2808">
                  <c:v>33519</c:v>
                </c:pt>
                <c:pt idx="2809">
                  <c:v>33520</c:v>
                </c:pt>
                <c:pt idx="2810">
                  <c:v>33521</c:v>
                </c:pt>
                <c:pt idx="2811">
                  <c:v>33522</c:v>
                </c:pt>
                <c:pt idx="2812">
                  <c:v>33525</c:v>
                </c:pt>
                <c:pt idx="2813">
                  <c:v>33526</c:v>
                </c:pt>
                <c:pt idx="2814">
                  <c:v>33527</c:v>
                </c:pt>
                <c:pt idx="2815">
                  <c:v>33528</c:v>
                </c:pt>
                <c:pt idx="2816">
                  <c:v>33529</c:v>
                </c:pt>
                <c:pt idx="2817">
                  <c:v>33532</c:v>
                </c:pt>
                <c:pt idx="2818">
                  <c:v>33533</c:v>
                </c:pt>
                <c:pt idx="2819">
                  <c:v>33534</c:v>
                </c:pt>
                <c:pt idx="2820">
                  <c:v>33535</c:v>
                </c:pt>
                <c:pt idx="2821">
                  <c:v>33536</c:v>
                </c:pt>
                <c:pt idx="2822">
                  <c:v>33539</c:v>
                </c:pt>
                <c:pt idx="2823">
                  <c:v>33540</c:v>
                </c:pt>
                <c:pt idx="2824">
                  <c:v>33541</c:v>
                </c:pt>
                <c:pt idx="2825">
                  <c:v>33542</c:v>
                </c:pt>
                <c:pt idx="2826">
                  <c:v>33543</c:v>
                </c:pt>
                <c:pt idx="2827">
                  <c:v>33546</c:v>
                </c:pt>
                <c:pt idx="2828">
                  <c:v>33547</c:v>
                </c:pt>
                <c:pt idx="2829">
                  <c:v>33548</c:v>
                </c:pt>
                <c:pt idx="2830">
                  <c:v>33549</c:v>
                </c:pt>
                <c:pt idx="2831">
                  <c:v>33550</c:v>
                </c:pt>
                <c:pt idx="2832">
                  <c:v>33553</c:v>
                </c:pt>
                <c:pt idx="2833">
                  <c:v>33554</c:v>
                </c:pt>
                <c:pt idx="2834">
                  <c:v>33555</c:v>
                </c:pt>
                <c:pt idx="2835">
                  <c:v>33556</c:v>
                </c:pt>
                <c:pt idx="2836">
                  <c:v>33557</c:v>
                </c:pt>
                <c:pt idx="2837">
                  <c:v>33560</c:v>
                </c:pt>
                <c:pt idx="2838">
                  <c:v>33561</c:v>
                </c:pt>
                <c:pt idx="2839">
                  <c:v>33562</c:v>
                </c:pt>
                <c:pt idx="2840">
                  <c:v>33563</c:v>
                </c:pt>
                <c:pt idx="2841">
                  <c:v>33564</c:v>
                </c:pt>
                <c:pt idx="2842">
                  <c:v>33567</c:v>
                </c:pt>
                <c:pt idx="2843">
                  <c:v>33568</c:v>
                </c:pt>
                <c:pt idx="2844">
                  <c:v>33569</c:v>
                </c:pt>
                <c:pt idx="2845">
                  <c:v>33570</c:v>
                </c:pt>
                <c:pt idx="2846">
                  <c:v>33571</c:v>
                </c:pt>
                <c:pt idx="2847">
                  <c:v>33574</c:v>
                </c:pt>
                <c:pt idx="2848">
                  <c:v>33575</c:v>
                </c:pt>
                <c:pt idx="2849">
                  <c:v>33576</c:v>
                </c:pt>
                <c:pt idx="2850">
                  <c:v>33577</c:v>
                </c:pt>
                <c:pt idx="2851">
                  <c:v>33578</c:v>
                </c:pt>
                <c:pt idx="2852">
                  <c:v>33581</c:v>
                </c:pt>
                <c:pt idx="2853">
                  <c:v>33582</c:v>
                </c:pt>
                <c:pt idx="2854">
                  <c:v>33583</c:v>
                </c:pt>
                <c:pt idx="2855">
                  <c:v>33584</c:v>
                </c:pt>
                <c:pt idx="2856">
                  <c:v>33585</c:v>
                </c:pt>
                <c:pt idx="2857">
                  <c:v>33588</c:v>
                </c:pt>
                <c:pt idx="2858">
                  <c:v>33589</c:v>
                </c:pt>
                <c:pt idx="2859">
                  <c:v>33590</c:v>
                </c:pt>
                <c:pt idx="2860">
                  <c:v>33591</c:v>
                </c:pt>
                <c:pt idx="2861">
                  <c:v>33592</c:v>
                </c:pt>
                <c:pt idx="2862">
                  <c:v>33595</c:v>
                </c:pt>
                <c:pt idx="2863">
                  <c:v>33596</c:v>
                </c:pt>
                <c:pt idx="2864">
                  <c:v>33597</c:v>
                </c:pt>
                <c:pt idx="2865">
                  <c:v>33598</c:v>
                </c:pt>
                <c:pt idx="2866">
                  <c:v>33599</c:v>
                </c:pt>
                <c:pt idx="2867">
                  <c:v>33602</c:v>
                </c:pt>
                <c:pt idx="2868">
                  <c:v>33603</c:v>
                </c:pt>
                <c:pt idx="2869">
                  <c:v>33604</c:v>
                </c:pt>
                <c:pt idx="2870">
                  <c:v>33605</c:v>
                </c:pt>
                <c:pt idx="2871">
                  <c:v>33606</c:v>
                </c:pt>
                <c:pt idx="2872">
                  <c:v>33609</c:v>
                </c:pt>
                <c:pt idx="2873">
                  <c:v>33610</c:v>
                </c:pt>
                <c:pt idx="2874">
                  <c:v>33611</c:v>
                </c:pt>
                <c:pt idx="2875">
                  <c:v>33612</c:v>
                </c:pt>
                <c:pt idx="2876">
                  <c:v>33613</c:v>
                </c:pt>
                <c:pt idx="2877">
                  <c:v>33616</c:v>
                </c:pt>
                <c:pt idx="2878">
                  <c:v>33617</c:v>
                </c:pt>
                <c:pt idx="2879">
                  <c:v>33618</c:v>
                </c:pt>
                <c:pt idx="2880">
                  <c:v>33619</c:v>
                </c:pt>
                <c:pt idx="2881">
                  <c:v>33620</c:v>
                </c:pt>
                <c:pt idx="2882">
                  <c:v>33623</c:v>
                </c:pt>
                <c:pt idx="2883">
                  <c:v>33624</c:v>
                </c:pt>
                <c:pt idx="2884">
                  <c:v>33625</c:v>
                </c:pt>
                <c:pt idx="2885">
                  <c:v>33626</c:v>
                </c:pt>
                <c:pt idx="2886">
                  <c:v>33627</c:v>
                </c:pt>
                <c:pt idx="2887">
                  <c:v>33630</c:v>
                </c:pt>
                <c:pt idx="2888">
                  <c:v>33631</c:v>
                </c:pt>
                <c:pt idx="2889">
                  <c:v>33632</c:v>
                </c:pt>
                <c:pt idx="2890">
                  <c:v>33633</c:v>
                </c:pt>
                <c:pt idx="2891">
                  <c:v>33634</c:v>
                </c:pt>
                <c:pt idx="2892">
                  <c:v>33637</c:v>
                </c:pt>
                <c:pt idx="2893">
                  <c:v>33638</c:v>
                </c:pt>
                <c:pt idx="2894">
                  <c:v>33639</c:v>
                </c:pt>
                <c:pt idx="2895">
                  <c:v>33640</c:v>
                </c:pt>
                <c:pt idx="2896">
                  <c:v>33641</c:v>
                </c:pt>
                <c:pt idx="2897">
                  <c:v>33644</c:v>
                </c:pt>
                <c:pt idx="2898">
                  <c:v>33645</c:v>
                </c:pt>
                <c:pt idx="2899">
                  <c:v>33646</c:v>
                </c:pt>
                <c:pt idx="2900">
                  <c:v>33647</c:v>
                </c:pt>
                <c:pt idx="2901">
                  <c:v>33648</c:v>
                </c:pt>
                <c:pt idx="2902">
                  <c:v>33651</c:v>
                </c:pt>
                <c:pt idx="2903">
                  <c:v>33652</c:v>
                </c:pt>
                <c:pt idx="2904">
                  <c:v>33653</c:v>
                </c:pt>
                <c:pt idx="2905">
                  <c:v>33654</c:v>
                </c:pt>
                <c:pt idx="2906">
                  <c:v>33655</c:v>
                </c:pt>
                <c:pt idx="2907">
                  <c:v>33658</c:v>
                </c:pt>
                <c:pt idx="2908">
                  <c:v>33659</c:v>
                </c:pt>
                <c:pt idx="2909">
                  <c:v>33660</c:v>
                </c:pt>
                <c:pt idx="2910">
                  <c:v>33661</c:v>
                </c:pt>
                <c:pt idx="2911">
                  <c:v>33662</c:v>
                </c:pt>
                <c:pt idx="2912">
                  <c:v>33665</c:v>
                </c:pt>
                <c:pt idx="2913">
                  <c:v>33666</c:v>
                </c:pt>
                <c:pt idx="2914">
                  <c:v>33667</c:v>
                </c:pt>
                <c:pt idx="2915">
                  <c:v>33668</c:v>
                </c:pt>
                <c:pt idx="2916">
                  <c:v>33669</c:v>
                </c:pt>
                <c:pt idx="2917">
                  <c:v>33672</c:v>
                </c:pt>
                <c:pt idx="2918">
                  <c:v>33673</c:v>
                </c:pt>
                <c:pt idx="2919">
                  <c:v>33674</c:v>
                </c:pt>
                <c:pt idx="2920">
                  <c:v>33675</c:v>
                </c:pt>
                <c:pt idx="2921">
                  <c:v>33676</c:v>
                </c:pt>
                <c:pt idx="2922">
                  <c:v>33679</c:v>
                </c:pt>
                <c:pt idx="2923">
                  <c:v>33680</c:v>
                </c:pt>
                <c:pt idx="2924">
                  <c:v>33681</c:v>
                </c:pt>
                <c:pt idx="2925">
                  <c:v>33682</c:v>
                </c:pt>
                <c:pt idx="2926">
                  <c:v>33683</c:v>
                </c:pt>
                <c:pt idx="2927">
                  <c:v>33686</c:v>
                </c:pt>
                <c:pt idx="2928">
                  <c:v>33687</c:v>
                </c:pt>
                <c:pt idx="2929">
                  <c:v>33688</c:v>
                </c:pt>
                <c:pt idx="2930">
                  <c:v>33689</c:v>
                </c:pt>
                <c:pt idx="2931">
                  <c:v>33690</c:v>
                </c:pt>
                <c:pt idx="2932">
                  <c:v>33693</c:v>
                </c:pt>
                <c:pt idx="2933">
                  <c:v>33694</c:v>
                </c:pt>
                <c:pt idx="2934">
                  <c:v>33695</c:v>
                </c:pt>
                <c:pt idx="2935">
                  <c:v>33696</c:v>
                </c:pt>
                <c:pt idx="2936">
                  <c:v>33697</c:v>
                </c:pt>
                <c:pt idx="2937">
                  <c:v>33700</c:v>
                </c:pt>
                <c:pt idx="2938">
                  <c:v>33701</c:v>
                </c:pt>
                <c:pt idx="2939">
                  <c:v>33702</c:v>
                </c:pt>
                <c:pt idx="2940">
                  <c:v>33703</c:v>
                </c:pt>
                <c:pt idx="2941">
                  <c:v>33704</c:v>
                </c:pt>
                <c:pt idx="2942">
                  <c:v>33707</c:v>
                </c:pt>
                <c:pt idx="2943">
                  <c:v>33708</c:v>
                </c:pt>
                <c:pt idx="2944">
                  <c:v>33709</c:v>
                </c:pt>
                <c:pt idx="2945">
                  <c:v>33710</c:v>
                </c:pt>
                <c:pt idx="2946">
                  <c:v>33711</c:v>
                </c:pt>
                <c:pt idx="2947">
                  <c:v>33714</c:v>
                </c:pt>
                <c:pt idx="2948">
                  <c:v>33715</c:v>
                </c:pt>
                <c:pt idx="2949">
                  <c:v>33716</c:v>
                </c:pt>
                <c:pt idx="2950">
                  <c:v>33717</c:v>
                </c:pt>
                <c:pt idx="2951">
                  <c:v>33718</c:v>
                </c:pt>
                <c:pt idx="2952">
                  <c:v>33721</c:v>
                </c:pt>
                <c:pt idx="2953">
                  <c:v>33722</c:v>
                </c:pt>
                <c:pt idx="2954">
                  <c:v>33723</c:v>
                </c:pt>
                <c:pt idx="2955">
                  <c:v>33724</c:v>
                </c:pt>
                <c:pt idx="2956">
                  <c:v>33725</c:v>
                </c:pt>
                <c:pt idx="2957">
                  <c:v>33728</c:v>
                </c:pt>
                <c:pt idx="2958">
                  <c:v>33729</c:v>
                </c:pt>
                <c:pt idx="2959">
                  <c:v>33730</c:v>
                </c:pt>
                <c:pt idx="2960">
                  <c:v>33731</c:v>
                </c:pt>
                <c:pt idx="2961">
                  <c:v>33732</c:v>
                </c:pt>
                <c:pt idx="2962">
                  <c:v>33735</c:v>
                </c:pt>
                <c:pt idx="2963">
                  <c:v>33736</c:v>
                </c:pt>
                <c:pt idx="2964">
                  <c:v>33737</c:v>
                </c:pt>
                <c:pt idx="2965">
                  <c:v>33738</c:v>
                </c:pt>
                <c:pt idx="2966">
                  <c:v>33739</c:v>
                </c:pt>
                <c:pt idx="2967">
                  <c:v>33742</c:v>
                </c:pt>
                <c:pt idx="2968">
                  <c:v>33743</c:v>
                </c:pt>
                <c:pt idx="2969">
                  <c:v>33744</c:v>
                </c:pt>
                <c:pt idx="2970">
                  <c:v>33745</c:v>
                </c:pt>
                <c:pt idx="2971">
                  <c:v>33746</c:v>
                </c:pt>
                <c:pt idx="2972">
                  <c:v>33749</c:v>
                </c:pt>
                <c:pt idx="2973">
                  <c:v>33750</c:v>
                </c:pt>
                <c:pt idx="2974">
                  <c:v>33751</c:v>
                </c:pt>
                <c:pt idx="2975">
                  <c:v>33752</c:v>
                </c:pt>
                <c:pt idx="2976">
                  <c:v>33753</c:v>
                </c:pt>
                <c:pt idx="2977">
                  <c:v>33756</c:v>
                </c:pt>
                <c:pt idx="2978">
                  <c:v>33757</c:v>
                </c:pt>
                <c:pt idx="2979">
                  <c:v>33758</c:v>
                </c:pt>
                <c:pt idx="2980">
                  <c:v>33759</c:v>
                </c:pt>
                <c:pt idx="2981">
                  <c:v>33760</c:v>
                </c:pt>
                <c:pt idx="2982">
                  <c:v>33763</c:v>
                </c:pt>
                <c:pt idx="2983">
                  <c:v>33764</c:v>
                </c:pt>
                <c:pt idx="2984">
                  <c:v>33765</c:v>
                </c:pt>
                <c:pt idx="2985">
                  <c:v>33766</c:v>
                </c:pt>
                <c:pt idx="2986">
                  <c:v>33767</c:v>
                </c:pt>
                <c:pt idx="2987">
                  <c:v>33770</c:v>
                </c:pt>
                <c:pt idx="2988">
                  <c:v>33771</c:v>
                </c:pt>
                <c:pt idx="2989">
                  <c:v>33772</c:v>
                </c:pt>
                <c:pt idx="2990">
                  <c:v>33773</c:v>
                </c:pt>
                <c:pt idx="2991">
                  <c:v>33774</c:v>
                </c:pt>
                <c:pt idx="2992">
                  <c:v>33777</c:v>
                </c:pt>
                <c:pt idx="2993">
                  <c:v>33778</c:v>
                </c:pt>
                <c:pt idx="2994">
                  <c:v>33779</c:v>
                </c:pt>
                <c:pt idx="2995">
                  <c:v>33780</c:v>
                </c:pt>
                <c:pt idx="2996">
                  <c:v>33781</c:v>
                </c:pt>
                <c:pt idx="2997">
                  <c:v>33784</c:v>
                </c:pt>
                <c:pt idx="2998">
                  <c:v>33785</c:v>
                </c:pt>
                <c:pt idx="2999">
                  <c:v>33786</c:v>
                </c:pt>
                <c:pt idx="3000">
                  <c:v>33787</c:v>
                </c:pt>
                <c:pt idx="3001">
                  <c:v>33788</c:v>
                </c:pt>
                <c:pt idx="3002">
                  <c:v>33791</c:v>
                </c:pt>
                <c:pt idx="3003">
                  <c:v>33792</c:v>
                </c:pt>
                <c:pt idx="3004">
                  <c:v>33793</c:v>
                </c:pt>
                <c:pt idx="3005">
                  <c:v>33794</c:v>
                </c:pt>
                <c:pt idx="3006">
                  <c:v>33795</c:v>
                </c:pt>
                <c:pt idx="3007">
                  <c:v>33798</c:v>
                </c:pt>
                <c:pt idx="3008">
                  <c:v>33799</c:v>
                </c:pt>
                <c:pt idx="3009">
                  <c:v>33800</c:v>
                </c:pt>
                <c:pt idx="3010">
                  <c:v>33801</c:v>
                </c:pt>
                <c:pt idx="3011">
                  <c:v>33802</c:v>
                </c:pt>
                <c:pt idx="3012">
                  <c:v>33805</c:v>
                </c:pt>
                <c:pt idx="3013">
                  <c:v>33806</c:v>
                </c:pt>
                <c:pt idx="3014">
                  <c:v>33807</c:v>
                </c:pt>
                <c:pt idx="3015">
                  <c:v>33808</c:v>
                </c:pt>
                <c:pt idx="3016">
                  <c:v>33809</c:v>
                </c:pt>
                <c:pt idx="3017">
                  <c:v>33812</c:v>
                </c:pt>
                <c:pt idx="3018">
                  <c:v>33813</c:v>
                </c:pt>
                <c:pt idx="3019">
                  <c:v>33814</c:v>
                </c:pt>
                <c:pt idx="3020">
                  <c:v>33815</c:v>
                </c:pt>
                <c:pt idx="3021">
                  <c:v>33816</c:v>
                </c:pt>
                <c:pt idx="3022">
                  <c:v>33819</c:v>
                </c:pt>
                <c:pt idx="3023">
                  <c:v>33820</c:v>
                </c:pt>
                <c:pt idx="3024">
                  <c:v>33821</c:v>
                </c:pt>
                <c:pt idx="3025">
                  <c:v>33822</c:v>
                </c:pt>
                <c:pt idx="3026">
                  <c:v>33823</c:v>
                </c:pt>
                <c:pt idx="3027">
                  <c:v>33826</c:v>
                </c:pt>
                <c:pt idx="3028">
                  <c:v>33827</c:v>
                </c:pt>
                <c:pt idx="3029">
                  <c:v>33828</c:v>
                </c:pt>
                <c:pt idx="3030">
                  <c:v>33829</c:v>
                </c:pt>
                <c:pt idx="3031">
                  <c:v>33830</c:v>
                </c:pt>
                <c:pt idx="3032">
                  <c:v>33833</c:v>
                </c:pt>
                <c:pt idx="3033">
                  <c:v>33834</c:v>
                </c:pt>
                <c:pt idx="3034">
                  <c:v>33835</c:v>
                </c:pt>
                <c:pt idx="3035">
                  <c:v>33836</c:v>
                </c:pt>
                <c:pt idx="3036">
                  <c:v>33837</c:v>
                </c:pt>
                <c:pt idx="3037">
                  <c:v>33840</c:v>
                </c:pt>
                <c:pt idx="3038">
                  <c:v>33841</c:v>
                </c:pt>
                <c:pt idx="3039">
                  <c:v>33842</c:v>
                </c:pt>
                <c:pt idx="3040">
                  <c:v>33843</c:v>
                </c:pt>
                <c:pt idx="3041">
                  <c:v>33844</c:v>
                </c:pt>
                <c:pt idx="3042">
                  <c:v>33847</c:v>
                </c:pt>
                <c:pt idx="3043">
                  <c:v>33848</c:v>
                </c:pt>
                <c:pt idx="3044">
                  <c:v>33849</c:v>
                </c:pt>
                <c:pt idx="3045">
                  <c:v>33850</c:v>
                </c:pt>
                <c:pt idx="3046">
                  <c:v>33851</c:v>
                </c:pt>
                <c:pt idx="3047">
                  <c:v>33854</c:v>
                </c:pt>
                <c:pt idx="3048">
                  <c:v>33855</c:v>
                </c:pt>
                <c:pt idx="3049">
                  <c:v>33856</c:v>
                </c:pt>
                <c:pt idx="3050">
                  <c:v>33857</c:v>
                </c:pt>
                <c:pt idx="3051">
                  <c:v>33858</c:v>
                </c:pt>
                <c:pt idx="3052">
                  <c:v>33861</c:v>
                </c:pt>
                <c:pt idx="3053">
                  <c:v>33862</c:v>
                </c:pt>
                <c:pt idx="3054">
                  <c:v>33863</c:v>
                </c:pt>
                <c:pt idx="3055">
                  <c:v>33864</c:v>
                </c:pt>
                <c:pt idx="3056">
                  <c:v>33865</c:v>
                </c:pt>
                <c:pt idx="3057">
                  <c:v>33868</c:v>
                </c:pt>
                <c:pt idx="3058">
                  <c:v>33869</c:v>
                </c:pt>
                <c:pt idx="3059">
                  <c:v>33870</c:v>
                </c:pt>
                <c:pt idx="3060">
                  <c:v>33871</c:v>
                </c:pt>
                <c:pt idx="3061">
                  <c:v>33872</c:v>
                </c:pt>
                <c:pt idx="3062">
                  <c:v>33875</c:v>
                </c:pt>
                <c:pt idx="3063">
                  <c:v>33876</c:v>
                </c:pt>
                <c:pt idx="3064">
                  <c:v>33877</c:v>
                </c:pt>
                <c:pt idx="3065">
                  <c:v>33878</c:v>
                </c:pt>
                <c:pt idx="3066">
                  <c:v>33879</c:v>
                </c:pt>
                <c:pt idx="3067">
                  <c:v>33882</c:v>
                </c:pt>
                <c:pt idx="3068">
                  <c:v>33883</c:v>
                </c:pt>
                <c:pt idx="3069">
                  <c:v>33884</c:v>
                </c:pt>
                <c:pt idx="3070">
                  <c:v>33885</c:v>
                </c:pt>
                <c:pt idx="3071">
                  <c:v>33886</c:v>
                </c:pt>
                <c:pt idx="3072">
                  <c:v>33889</c:v>
                </c:pt>
                <c:pt idx="3073">
                  <c:v>33890</c:v>
                </c:pt>
                <c:pt idx="3074">
                  <c:v>33891</c:v>
                </c:pt>
                <c:pt idx="3075">
                  <c:v>33892</c:v>
                </c:pt>
                <c:pt idx="3076">
                  <c:v>33893</c:v>
                </c:pt>
                <c:pt idx="3077">
                  <c:v>33896</c:v>
                </c:pt>
                <c:pt idx="3078">
                  <c:v>33897</c:v>
                </c:pt>
                <c:pt idx="3079">
                  <c:v>33898</c:v>
                </c:pt>
                <c:pt idx="3080">
                  <c:v>33899</c:v>
                </c:pt>
                <c:pt idx="3081">
                  <c:v>33900</c:v>
                </c:pt>
                <c:pt idx="3082">
                  <c:v>33903</c:v>
                </c:pt>
                <c:pt idx="3083">
                  <c:v>33904</c:v>
                </c:pt>
                <c:pt idx="3084">
                  <c:v>33905</c:v>
                </c:pt>
                <c:pt idx="3085">
                  <c:v>33906</c:v>
                </c:pt>
                <c:pt idx="3086">
                  <c:v>33907</c:v>
                </c:pt>
                <c:pt idx="3087">
                  <c:v>33910</c:v>
                </c:pt>
                <c:pt idx="3088">
                  <c:v>33911</c:v>
                </c:pt>
                <c:pt idx="3089">
                  <c:v>33912</c:v>
                </c:pt>
                <c:pt idx="3090">
                  <c:v>33913</c:v>
                </c:pt>
                <c:pt idx="3091">
                  <c:v>33914</c:v>
                </c:pt>
                <c:pt idx="3092">
                  <c:v>33917</c:v>
                </c:pt>
                <c:pt idx="3093">
                  <c:v>33918</c:v>
                </c:pt>
                <c:pt idx="3094">
                  <c:v>33919</c:v>
                </c:pt>
                <c:pt idx="3095">
                  <c:v>33920</c:v>
                </c:pt>
                <c:pt idx="3096">
                  <c:v>33921</c:v>
                </c:pt>
                <c:pt idx="3097">
                  <c:v>33924</c:v>
                </c:pt>
                <c:pt idx="3098">
                  <c:v>33925</c:v>
                </c:pt>
                <c:pt idx="3099">
                  <c:v>33926</c:v>
                </c:pt>
                <c:pt idx="3100">
                  <c:v>33927</c:v>
                </c:pt>
                <c:pt idx="3101">
                  <c:v>33928</c:v>
                </c:pt>
                <c:pt idx="3102">
                  <c:v>33931</c:v>
                </c:pt>
                <c:pt idx="3103">
                  <c:v>33932</c:v>
                </c:pt>
                <c:pt idx="3104">
                  <c:v>33933</c:v>
                </c:pt>
                <c:pt idx="3105">
                  <c:v>33934</c:v>
                </c:pt>
                <c:pt idx="3106">
                  <c:v>33935</c:v>
                </c:pt>
                <c:pt idx="3107">
                  <c:v>33938</c:v>
                </c:pt>
                <c:pt idx="3108">
                  <c:v>33939</c:v>
                </c:pt>
                <c:pt idx="3109">
                  <c:v>33940</c:v>
                </c:pt>
                <c:pt idx="3110">
                  <c:v>33941</c:v>
                </c:pt>
                <c:pt idx="3111">
                  <c:v>33942</c:v>
                </c:pt>
                <c:pt idx="3112">
                  <c:v>33945</c:v>
                </c:pt>
                <c:pt idx="3113">
                  <c:v>33946</c:v>
                </c:pt>
                <c:pt idx="3114">
                  <c:v>33947</c:v>
                </c:pt>
                <c:pt idx="3115">
                  <c:v>33948</c:v>
                </c:pt>
                <c:pt idx="3116">
                  <c:v>33949</c:v>
                </c:pt>
                <c:pt idx="3117">
                  <c:v>33952</c:v>
                </c:pt>
                <c:pt idx="3118">
                  <c:v>33953</c:v>
                </c:pt>
                <c:pt idx="3119">
                  <c:v>33954</c:v>
                </c:pt>
                <c:pt idx="3120">
                  <c:v>33955</c:v>
                </c:pt>
                <c:pt idx="3121">
                  <c:v>33956</c:v>
                </c:pt>
                <c:pt idx="3122">
                  <c:v>33959</c:v>
                </c:pt>
                <c:pt idx="3123">
                  <c:v>33960</c:v>
                </c:pt>
                <c:pt idx="3124">
                  <c:v>33961</c:v>
                </c:pt>
                <c:pt idx="3125">
                  <c:v>33962</c:v>
                </c:pt>
                <c:pt idx="3126">
                  <c:v>33963</c:v>
                </c:pt>
                <c:pt idx="3127">
                  <c:v>33966</c:v>
                </c:pt>
                <c:pt idx="3128">
                  <c:v>33967</c:v>
                </c:pt>
                <c:pt idx="3129">
                  <c:v>33968</c:v>
                </c:pt>
                <c:pt idx="3130">
                  <c:v>33969</c:v>
                </c:pt>
                <c:pt idx="3131">
                  <c:v>33970</c:v>
                </c:pt>
                <c:pt idx="3132">
                  <c:v>33973</c:v>
                </c:pt>
                <c:pt idx="3133">
                  <c:v>33974</c:v>
                </c:pt>
                <c:pt idx="3134">
                  <c:v>33975</c:v>
                </c:pt>
                <c:pt idx="3135">
                  <c:v>33976</c:v>
                </c:pt>
                <c:pt idx="3136">
                  <c:v>33977</c:v>
                </c:pt>
                <c:pt idx="3137">
                  <c:v>33980</c:v>
                </c:pt>
                <c:pt idx="3138">
                  <c:v>33981</c:v>
                </c:pt>
                <c:pt idx="3139">
                  <c:v>33982</c:v>
                </c:pt>
                <c:pt idx="3140">
                  <c:v>33983</c:v>
                </c:pt>
                <c:pt idx="3141">
                  <c:v>33984</c:v>
                </c:pt>
                <c:pt idx="3142">
                  <c:v>33987</c:v>
                </c:pt>
                <c:pt idx="3143">
                  <c:v>33988</c:v>
                </c:pt>
                <c:pt idx="3144">
                  <c:v>33989</c:v>
                </c:pt>
                <c:pt idx="3145">
                  <c:v>33990</c:v>
                </c:pt>
                <c:pt idx="3146">
                  <c:v>33991</c:v>
                </c:pt>
                <c:pt idx="3147">
                  <c:v>33994</c:v>
                </c:pt>
                <c:pt idx="3148">
                  <c:v>33995</c:v>
                </c:pt>
                <c:pt idx="3149">
                  <c:v>33996</c:v>
                </c:pt>
                <c:pt idx="3150">
                  <c:v>33997</c:v>
                </c:pt>
                <c:pt idx="3151">
                  <c:v>33998</c:v>
                </c:pt>
                <c:pt idx="3152">
                  <c:v>34001</c:v>
                </c:pt>
                <c:pt idx="3153">
                  <c:v>34002</c:v>
                </c:pt>
                <c:pt idx="3154">
                  <c:v>34003</c:v>
                </c:pt>
                <c:pt idx="3155">
                  <c:v>34004</c:v>
                </c:pt>
                <c:pt idx="3156">
                  <c:v>34005</c:v>
                </c:pt>
                <c:pt idx="3157">
                  <c:v>34008</c:v>
                </c:pt>
                <c:pt idx="3158">
                  <c:v>34009</c:v>
                </c:pt>
                <c:pt idx="3159">
                  <c:v>34010</c:v>
                </c:pt>
                <c:pt idx="3160">
                  <c:v>34011</c:v>
                </c:pt>
                <c:pt idx="3161">
                  <c:v>34012</c:v>
                </c:pt>
                <c:pt idx="3162">
                  <c:v>34015</c:v>
                </c:pt>
                <c:pt idx="3163">
                  <c:v>34016</c:v>
                </c:pt>
                <c:pt idx="3164">
                  <c:v>34017</c:v>
                </c:pt>
                <c:pt idx="3165">
                  <c:v>34018</c:v>
                </c:pt>
                <c:pt idx="3166">
                  <c:v>34019</c:v>
                </c:pt>
                <c:pt idx="3167">
                  <c:v>34022</c:v>
                </c:pt>
                <c:pt idx="3168">
                  <c:v>34023</c:v>
                </c:pt>
                <c:pt idx="3169">
                  <c:v>34024</c:v>
                </c:pt>
                <c:pt idx="3170">
                  <c:v>34025</c:v>
                </c:pt>
                <c:pt idx="3171">
                  <c:v>34026</c:v>
                </c:pt>
                <c:pt idx="3172">
                  <c:v>34029</c:v>
                </c:pt>
                <c:pt idx="3173">
                  <c:v>34030</c:v>
                </c:pt>
                <c:pt idx="3174">
                  <c:v>34031</c:v>
                </c:pt>
                <c:pt idx="3175">
                  <c:v>34032</c:v>
                </c:pt>
                <c:pt idx="3176">
                  <c:v>34033</c:v>
                </c:pt>
                <c:pt idx="3177">
                  <c:v>34036</c:v>
                </c:pt>
                <c:pt idx="3178">
                  <c:v>34037</c:v>
                </c:pt>
                <c:pt idx="3179">
                  <c:v>34038</c:v>
                </c:pt>
                <c:pt idx="3180">
                  <c:v>34039</c:v>
                </c:pt>
                <c:pt idx="3181">
                  <c:v>34040</c:v>
                </c:pt>
                <c:pt idx="3182">
                  <c:v>34043</c:v>
                </c:pt>
                <c:pt idx="3183">
                  <c:v>34044</c:v>
                </c:pt>
                <c:pt idx="3184">
                  <c:v>34045</c:v>
                </c:pt>
                <c:pt idx="3185">
                  <c:v>34046</c:v>
                </c:pt>
                <c:pt idx="3186">
                  <c:v>34047</c:v>
                </c:pt>
                <c:pt idx="3187">
                  <c:v>34050</c:v>
                </c:pt>
                <c:pt idx="3188">
                  <c:v>34051</c:v>
                </c:pt>
                <c:pt idx="3189">
                  <c:v>34052</c:v>
                </c:pt>
                <c:pt idx="3190">
                  <c:v>34053</c:v>
                </c:pt>
                <c:pt idx="3191">
                  <c:v>34054</c:v>
                </c:pt>
                <c:pt idx="3192">
                  <c:v>34057</c:v>
                </c:pt>
                <c:pt idx="3193">
                  <c:v>34058</c:v>
                </c:pt>
                <c:pt idx="3194">
                  <c:v>34059</c:v>
                </c:pt>
                <c:pt idx="3195">
                  <c:v>34060</c:v>
                </c:pt>
                <c:pt idx="3196">
                  <c:v>34061</c:v>
                </c:pt>
                <c:pt idx="3197">
                  <c:v>34064</c:v>
                </c:pt>
                <c:pt idx="3198">
                  <c:v>34065</c:v>
                </c:pt>
                <c:pt idx="3199">
                  <c:v>34066</c:v>
                </c:pt>
                <c:pt idx="3200">
                  <c:v>34067</c:v>
                </c:pt>
                <c:pt idx="3201">
                  <c:v>34068</c:v>
                </c:pt>
                <c:pt idx="3202">
                  <c:v>34071</c:v>
                </c:pt>
                <c:pt idx="3203">
                  <c:v>34072</c:v>
                </c:pt>
                <c:pt idx="3204">
                  <c:v>34073</c:v>
                </c:pt>
                <c:pt idx="3205">
                  <c:v>34074</c:v>
                </c:pt>
                <c:pt idx="3206">
                  <c:v>34075</c:v>
                </c:pt>
                <c:pt idx="3207">
                  <c:v>34078</c:v>
                </c:pt>
                <c:pt idx="3208">
                  <c:v>34079</c:v>
                </c:pt>
                <c:pt idx="3209">
                  <c:v>34080</c:v>
                </c:pt>
                <c:pt idx="3210">
                  <c:v>34081</c:v>
                </c:pt>
                <c:pt idx="3211">
                  <c:v>34082</c:v>
                </c:pt>
                <c:pt idx="3212">
                  <c:v>34085</c:v>
                </c:pt>
                <c:pt idx="3213">
                  <c:v>34086</c:v>
                </c:pt>
                <c:pt idx="3214">
                  <c:v>34087</c:v>
                </c:pt>
                <c:pt idx="3215">
                  <c:v>34088</c:v>
                </c:pt>
                <c:pt idx="3216">
                  <c:v>34089</c:v>
                </c:pt>
                <c:pt idx="3217">
                  <c:v>34092</c:v>
                </c:pt>
                <c:pt idx="3218">
                  <c:v>34093</c:v>
                </c:pt>
                <c:pt idx="3219">
                  <c:v>34094</c:v>
                </c:pt>
                <c:pt idx="3220">
                  <c:v>34095</c:v>
                </c:pt>
                <c:pt idx="3221">
                  <c:v>34096</c:v>
                </c:pt>
                <c:pt idx="3222">
                  <c:v>34099</c:v>
                </c:pt>
                <c:pt idx="3223">
                  <c:v>34100</c:v>
                </c:pt>
                <c:pt idx="3224">
                  <c:v>34101</c:v>
                </c:pt>
                <c:pt idx="3225">
                  <c:v>34102</c:v>
                </c:pt>
                <c:pt idx="3226">
                  <c:v>34103</c:v>
                </c:pt>
                <c:pt idx="3227">
                  <c:v>34106</c:v>
                </c:pt>
                <c:pt idx="3228">
                  <c:v>34107</c:v>
                </c:pt>
                <c:pt idx="3229">
                  <c:v>34108</c:v>
                </c:pt>
                <c:pt idx="3230">
                  <c:v>34109</c:v>
                </c:pt>
                <c:pt idx="3231">
                  <c:v>34110</c:v>
                </c:pt>
                <c:pt idx="3232">
                  <c:v>34113</c:v>
                </c:pt>
                <c:pt idx="3233">
                  <c:v>34114</c:v>
                </c:pt>
                <c:pt idx="3234">
                  <c:v>34115</c:v>
                </c:pt>
                <c:pt idx="3235">
                  <c:v>34116</c:v>
                </c:pt>
                <c:pt idx="3236">
                  <c:v>34117</c:v>
                </c:pt>
                <c:pt idx="3237">
                  <c:v>34120</c:v>
                </c:pt>
                <c:pt idx="3238">
                  <c:v>34121</c:v>
                </c:pt>
                <c:pt idx="3239">
                  <c:v>34122</c:v>
                </c:pt>
                <c:pt idx="3240">
                  <c:v>34123</c:v>
                </c:pt>
                <c:pt idx="3241">
                  <c:v>34124</c:v>
                </c:pt>
                <c:pt idx="3242">
                  <c:v>34127</c:v>
                </c:pt>
                <c:pt idx="3243">
                  <c:v>34128</c:v>
                </c:pt>
                <c:pt idx="3244">
                  <c:v>34129</c:v>
                </c:pt>
                <c:pt idx="3245">
                  <c:v>34130</c:v>
                </c:pt>
                <c:pt idx="3246">
                  <c:v>34131</c:v>
                </c:pt>
                <c:pt idx="3247">
                  <c:v>34134</c:v>
                </c:pt>
                <c:pt idx="3248">
                  <c:v>34135</c:v>
                </c:pt>
                <c:pt idx="3249">
                  <c:v>34136</c:v>
                </c:pt>
                <c:pt idx="3250">
                  <c:v>34137</c:v>
                </c:pt>
                <c:pt idx="3251">
                  <c:v>34138</c:v>
                </c:pt>
                <c:pt idx="3252">
                  <c:v>34141</c:v>
                </c:pt>
                <c:pt idx="3253">
                  <c:v>34142</c:v>
                </c:pt>
                <c:pt idx="3254">
                  <c:v>34143</c:v>
                </c:pt>
                <c:pt idx="3255">
                  <c:v>34144</c:v>
                </c:pt>
                <c:pt idx="3256">
                  <c:v>34145</c:v>
                </c:pt>
                <c:pt idx="3257">
                  <c:v>34148</c:v>
                </c:pt>
                <c:pt idx="3258">
                  <c:v>34149</c:v>
                </c:pt>
                <c:pt idx="3259">
                  <c:v>34150</c:v>
                </c:pt>
                <c:pt idx="3260">
                  <c:v>34151</c:v>
                </c:pt>
                <c:pt idx="3261">
                  <c:v>34152</c:v>
                </c:pt>
                <c:pt idx="3262">
                  <c:v>34155</c:v>
                </c:pt>
                <c:pt idx="3263">
                  <c:v>34156</c:v>
                </c:pt>
                <c:pt idx="3264">
                  <c:v>34157</c:v>
                </c:pt>
                <c:pt idx="3265">
                  <c:v>34158</c:v>
                </c:pt>
                <c:pt idx="3266">
                  <c:v>34159</c:v>
                </c:pt>
                <c:pt idx="3267">
                  <c:v>34162</c:v>
                </c:pt>
                <c:pt idx="3268">
                  <c:v>34163</c:v>
                </c:pt>
                <c:pt idx="3269">
                  <c:v>34164</c:v>
                </c:pt>
                <c:pt idx="3270">
                  <c:v>34165</c:v>
                </c:pt>
                <c:pt idx="3271">
                  <c:v>34166</c:v>
                </c:pt>
                <c:pt idx="3272">
                  <c:v>34169</c:v>
                </c:pt>
                <c:pt idx="3273">
                  <c:v>34170</c:v>
                </c:pt>
                <c:pt idx="3274">
                  <c:v>34171</c:v>
                </c:pt>
                <c:pt idx="3275">
                  <c:v>34172</c:v>
                </c:pt>
                <c:pt idx="3276">
                  <c:v>34173</c:v>
                </c:pt>
                <c:pt idx="3277">
                  <c:v>34176</c:v>
                </c:pt>
                <c:pt idx="3278">
                  <c:v>34177</c:v>
                </c:pt>
                <c:pt idx="3279">
                  <c:v>34178</c:v>
                </c:pt>
                <c:pt idx="3280">
                  <c:v>34179</c:v>
                </c:pt>
                <c:pt idx="3281">
                  <c:v>34180</c:v>
                </c:pt>
                <c:pt idx="3282">
                  <c:v>34183</c:v>
                </c:pt>
                <c:pt idx="3283">
                  <c:v>34184</c:v>
                </c:pt>
                <c:pt idx="3284">
                  <c:v>34185</c:v>
                </c:pt>
                <c:pt idx="3285">
                  <c:v>34186</c:v>
                </c:pt>
                <c:pt idx="3286">
                  <c:v>34187</c:v>
                </c:pt>
                <c:pt idx="3287">
                  <c:v>34190</c:v>
                </c:pt>
                <c:pt idx="3288">
                  <c:v>34191</c:v>
                </c:pt>
                <c:pt idx="3289">
                  <c:v>34192</c:v>
                </c:pt>
                <c:pt idx="3290">
                  <c:v>34193</c:v>
                </c:pt>
                <c:pt idx="3291">
                  <c:v>34194</c:v>
                </c:pt>
                <c:pt idx="3292">
                  <c:v>34197</c:v>
                </c:pt>
                <c:pt idx="3293">
                  <c:v>34198</c:v>
                </c:pt>
                <c:pt idx="3294">
                  <c:v>34199</c:v>
                </c:pt>
                <c:pt idx="3295">
                  <c:v>34200</c:v>
                </c:pt>
                <c:pt idx="3296">
                  <c:v>34201</c:v>
                </c:pt>
                <c:pt idx="3297">
                  <c:v>34204</c:v>
                </c:pt>
                <c:pt idx="3298">
                  <c:v>34205</c:v>
                </c:pt>
                <c:pt idx="3299">
                  <c:v>34206</c:v>
                </c:pt>
                <c:pt idx="3300">
                  <c:v>34207</c:v>
                </c:pt>
                <c:pt idx="3301">
                  <c:v>34208</c:v>
                </c:pt>
                <c:pt idx="3302">
                  <c:v>34211</c:v>
                </c:pt>
                <c:pt idx="3303">
                  <c:v>34212</c:v>
                </c:pt>
                <c:pt idx="3304">
                  <c:v>34213</c:v>
                </c:pt>
                <c:pt idx="3305">
                  <c:v>34214</c:v>
                </c:pt>
                <c:pt idx="3306">
                  <c:v>34215</c:v>
                </c:pt>
                <c:pt idx="3307">
                  <c:v>34218</c:v>
                </c:pt>
                <c:pt idx="3308">
                  <c:v>34219</c:v>
                </c:pt>
                <c:pt idx="3309">
                  <c:v>34220</c:v>
                </c:pt>
                <c:pt idx="3310">
                  <c:v>34221</c:v>
                </c:pt>
                <c:pt idx="3311">
                  <c:v>34222</c:v>
                </c:pt>
                <c:pt idx="3312">
                  <c:v>34225</c:v>
                </c:pt>
                <c:pt idx="3313">
                  <c:v>34226</c:v>
                </c:pt>
                <c:pt idx="3314">
                  <c:v>34227</c:v>
                </c:pt>
                <c:pt idx="3315">
                  <c:v>34228</c:v>
                </c:pt>
                <c:pt idx="3316">
                  <c:v>34229</c:v>
                </c:pt>
                <c:pt idx="3317">
                  <c:v>34232</c:v>
                </c:pt>
                <c:pt idx="3318">
                  <c:v>34233</c:v>
                </c:pt>
                <c:pt idx="3319">
                  <c:v>34234</c:v>
                </c:pt>
                <c:pt idx="3320">
                  <c:v>34235</c:v>
                </c:pt>
                <c:pt idx="3321">
                  <c:v>34236</c:v>
                </c:pt>
                <c:pt idx="3322">
                  <c:v>34239</c:v>
                </c:pt>
                <c:pt idx="3323">
                  <c:v>34240</c:v>
                </c:pt>
                <c:pt idx="3324">
                  <c:v>34241</c:v>
                </c:pt>
                <c:pt idx="3325">
                  <c:v>34242</c:v>
                </c:pt>
                <c:pt idx="3326">
                  <c:v>34243</c:v>
                </c:pt>
                <c:pt idx="3327">
                  <c:v>34246</c:v>
                </c:pt>
                <c:pt idx="3328">
                  <c:v>34247</c:v>
                </c:pt>
                <c:pt idx="3329">
                  <c:v>34248</c:v>
                </c:pt>
                <c:pt idx="3330">
                  <c:v>34249</c:v>
                </c:pt>
                <c:pt idx="3331">
                  <c:v>34250</c:v>
                </c:pt>
                <c:pt idx="3332">
                  <c:v>34253</c:v>
                </c:pt>
                <c:pt idx="3333">
                  <c:v>34254</c:v>
                </c:pt>
                <c:pt idx="3334">
                  <c:v>34255</c:v>
                </c:pt>
                <c:pt idx="3335">
                  <c:v>34256</c:v>
                </c:pt>
                <c:pt idx="3336">
                  <c:v>34257</c:v>
                </c:pt>
                <c:pt idx="3337">
                  <c:v>34260</c:v>
                </c:pt>
                <c:pt idx="3338">
                  <c:v>34261</c:v>
                </c:pt>
                <c:pt idx="3339">
                  <c:v>34262</c:v>
                </c:pt>
                <c:pt idx="3340">
                  <c:v>34263</c:v>
                </c:pt>
                <c:pt idx="3341">
                  <c:v>34264</c:v>
                </c:pt>
                <c:pt idx="3342">
                  <c:v>34267</c:v>
                </c:pt>
                <c:pt idx="3343">
                  <c:v>34268</c:v>
                </c:pt>
                <c:pt idx="3344">
                  <c:v>34269</c:v>
                </c:pt>
                <c:pt idx="3345">
                  <c:v>34270</c:v>
                </c:pt>
                <c:pt idx="3346">
                  <c:v>34271</c:v>
                </c:pt>
                <c:pt idx="3347">
                  <c:v>34274</c:v>
                </c:pt>
                <c:pt idx="3348">
                  <c:v>34275</c:v>
                </c:pt>
                <c:pt idx="3349">
                  <c:v>34276</c:v>
                </c:pt>
                <c:pt idx="3350">
                  <c:v>34277</c:v>
                </c:pt>
                <c:pt idx="3351">
                  <c:v>34278</c:v>
                </c:pt>
                <c:pt idx="3352">
                  <c:v>34281</c:v>
                </c:pt>
                <c:pt idx="3353">
                  <c:v>34282</c:v>
                </c:pt>
                <c:pt idx="3354">
                  <c:v>34283</c:v>
                </c:pt>
                <c:pt idx="3355">
                  <c:v>34284</c:v>
                </c:pt>
                <c:pt idx="3356">
                  <c:v>34285</c:v>
                </c:pt>
                <c:pt idx="3357">
                  <c:v>34288</c:v>
                </c:pt>
                <c:pt idx="3358">
                  <c:v>34289</c:v>
                </c:pt>
                <c:pt idx="3359">
                  <c:v>34290</c:v>
                </c:pt>
                <c:pt idx="3360">
                  <c:v>34291</c:v>
                </c:pt>
                <c:pt idx="3361">
                  <c:v>34292</c:v>
                </c:pt>
                <c:pt idx="3362">
                  <c:v>34295</c:v>
                </c:pt>
                <c:pt idx="3363">
                  <c:v>34296</c:v>
                </c:pt>
                <c:pt idx="3364">
                  <c:v>34297</c:v>
                </c:pt>
                <c:pt idx="3365">
                  <c:v>34298</c:v>
                </c:pt>
                <c:pt idx="3366">
                  <c:v>34299</c:v>
                </c:pt>
                <c:pt idx="3367">
                  <c:v>34302</c:v>
                </c:pt>
                <c:pt idx="3368">
                  <c:v>34303</c:v>
                </c:pt>
                <c:pt idx="3369">
                  <c:v>34304</c:v>
                </c:pt>
                <c:pt idx="3370">
                  <c:v>34305</c:v>
                </c:pt>
                <c:pt idx="3371">
                  <c:v>34306</c:v>
                </c:pt>
                <c:pt idx="3372">
                  <c:v>34309</c:v>
                </c:pt>
                <c:pt idx="3373">
                  <c:v>34310</c:v>
                </c:pt>
                <c:pt idx="3374">
                  <c:v>34311</c:v>
                </c:pt>
                <c:pt idx="3375">
                  <c:v>34312</c:v>
                </c:pt>
                <c:pt idx="3376">
                  <c:v>34313</c:v>
                </c:pt>
                <c:pt idx="3377">
                  <c:v>34316</c:v>
                </c:pt>
                <c:pt idx="3378">
                  <c:v>34317</c:v>
                </c:pt>
                <c:pt idx="3379">
                  <c:v>34318</c:v>
                </c:pt>
                <c:pt idx="3380">
                  <c:v>34319</c:v>
                </c:pt>
                <c:pt idx="3381">
                  <c:v>34320</c:v>
                </c:pt>
                <c:pt idx="3382">
                  <c:v>34323</c:v>
                </c:pt>
                <c:pt idx="3383">
                  <c:v>34324</c:v>
                </c:pt>
                <c:pt idx="3384">
                  <c:v>34325</c:v>
                </c:pt>
                <c:pt idx="3385">
                  <c:v>34326</c:v>
                </c:pt>
                <c:pt idx="3386">
                  <c:v>34327</c:v>
                </c:pt>
                <c:pt idx="3387">
                  <c:v>34330</c:v>
                </c:pt>
                <c:pt idx="3388">
                  <c:v>34331</c:v>
                </c:pt>
                <c:pt idx="3389">
                  <c:v>34332</c:v>
                </c:pt>
                <c:pt idx="3390">
                  <c:v>34333</c:v>
                </c:pt>
                <c:pt idx="3391">
                  <c:v>34334</c:v>
                </c:pt>
                <c:pt idx="3392">
                  <c:v>34337</c:v>
                </c:pt>
                <c:pt idx="3393">
                  <c:v>34338</c:v>
                </c:pt>
                <c:pt idx="3394">
                  <c:v>34339</c:v>
                </c:pt>
                <c:pt idx="3395">
                  <c:v>34340</c:v>
                </c:pt>
                <c:pt idx="3396">
                  <c:v>34341</c:v>
                </c:pt>
                <c:pt idx="3397">
                  <c:v>34344</c:v>
                </c:pt>
                <c:pt idx="3398">
                  <c:v>34345</c:v>
                </c:pt>
                <c:pt idx="3399">
                  <c:v>34346</c:v>
                </c:pt>
                <c:pt idx="3400">
                  <c:v>34347</c:v>
                </c:pt>
                <c:pt idx="3401">
                  <c:v>34348</c:v>
                </c:pt>
                <c:pt idx="3402">
                  <c:v>34351</c:v>
                </c:pt>
                <c:pt idx="3403">
                  <c:v>34352</c:v>
                </c:pt>
                <c:pt idx="3404">
                  <c:v>34353</c:v>
                </c:pt>
                <c:pt idx="3405">
                  <c:v>34354</c:v>
                </c:pt>
                <c:pt idx="3406">
                  <c:v>34355</c:v>
                </c:pt>
                <c:pt idx="3407">
                  <c:v>34358</c:v>
                </c:pt>
                <c:pt idx="3408">
                  <c:v>34359</c:v>
                </c:pt>
                <c:pt idx="3409">
                  <c:v>34360</c:v>
                </c:pt>
                <c:pt idx="3410">
                  <c:v>34361</c:v>
                </c:pt>
                <c:pt idx="3411">
                  <c:v>34362</c:v>
                </c:pt>
                <c:pt idx="3412">
                  <c:v>34365</c:v>
                </c:pt>
                <c:pt idx="3413">
                  <c:v>34366</c:v>
                </c:pt>
                <c:pt idx="3414">
                  <c:v>34367</c:v>
                </c:pt>
                <c:pt idx="3415">
                  <c:v>34368</c:v>
                </c:pt>
                <c:pt idx="3416">
                  <c:v>34369</c:v>
                </c:pt>
                <c:pt idx="3417">
                  <c:v>34372</c:v>
                </c:pt>
                <c:pt idx="3418">
                  <c:v>34373</c:v>
                </c:pt>
                <c:pt idx="3419">
                  <c:v>34374</c:v>
                </c:pt>
                <c:pt idx="3420">
                  <c:v>34375</c:v>
                </c:pt>
                <c:pt idx="3421">
                  <c:v>34376</c:v>
                </c:pt>
                <c:pt idx="3422">
                  <c:v>34379</c:v>
                </c:pt>
                <c:pt idx="3423">
                  <c:v>34380</c:v>
                </c:pt>
                <c:pt idx="3424">
                  <c:v>34381</c:v>
                </c:pt>
                <c:pt idx="3425">
                  <c:v>34382</c:v>
                </c:pt>
                <c:pt idx="3426">
                  <c:v>34383</c:v>
                </c:pt>
                <c:pt idx="3427">
                  <c:v>34386</c:v>
                </c:pt>
                <c:pt idx="3428">
                  <c:v>34387</c:v>
                </c:pt>
                <c:pt idx="3429">
                  <c:v>34388</c:v>
                </c:pt>
                <c:pt idx="3430">
                  <c:v>34389</c:v>
                </c:pt>
                <c:pt idx="3431">
                  <c:v>34390</c:v>
                </c:pt>
                <c:pt idx="3432">
                  <c:v>34393</c:v>
                </c:pt>
                <c:pt idx="3433">
                  <c:v>34394</c:v>
                </c:pt>
                <c:pt idx="3434">
                  <c:v>34395</c:v>
                </c:pt>
                <c:pt idx="3435">
                  <c:v>34396</c:v>
                </c:pt>
                <c:pt idx="3436">
                  <c:v>34397</c:v>
                </c:pt>
                <c:pt idx="3437">
                  <c:v>34400</c:v>
                </c:pt>
                <c:pt idx="3438">
                  <c:v>34401</c:v>
                </c:pt>
                <c:pt idx="3439">
                  <c:v>34402</c:v>
                </c:pt>
                <c:pt idx="3440">
                  <c:v>34403</c:v>
                </c:pt>
                <c:pt idx="3441">
                  <c:v>34404</c:v>
                </c:pt>
                <c:pt idx="3442">
                  <c:v>34407</c:v>
                </c:pt>
                <c:pt idx="3443">
                  <c:v>34408</c:v>
                </c:pt>
                <c:pt idx="3444">
                  <c:v>34409</c:v>
                </c:pt>
                <c:pt idx="3445">
                  <c:v>34410</c:v>
                </c:pt>
                <c:pt idx="3446">
                  <c:v>34411</c:v>
                </c:pt>
                <c:pt idx="3447">
                  <c:v>34414</c:v>
                </c:pt>
                <c:pt idx="3448">
                  <c:v>34415</c:v>
                </c:pt>
                <c:pt idx="3449">
                  <c:v>34416</c:v>
                </c:pt>
                <c:pt idx="3450">
                  <c:v>34417</c:v>
                </c:pt>
                <c:pt idx="3451">
                  <c:v>34418</c:v>
                </c:pt>
                <c:pt idx="3452">
                  <c:v>34421</c:v>
                </c:pt>
                <c:pt idx="3453">
                  <c:v>34422</c:v>
                </c:pt>
                <c:pt idx="3454">
                  <c:v>34423</c:v>
                </c:pt>
                <c:pt idx="3455">
                  <c:v>34424</c:v>
                </c:pt>
                <c:pt idx="3456">
                  <c:v>34425</c:v>
                </c:pt>
                <c:pt idx="3457">
                  <c:v>34428</c:v>
                </c:pt>
                <c:pt idx="3458">
                  <c:v>34429</c:v>
                </c:pt>
                <c:pt idx="3459">
                  <c:v>34430</c:v>
                </c:pt>
                <c:pt idx="3460">
                  <c:v>34431</c:v>
                </c:pt>
                <c:pt idx="3461">
                  <c:v>34432</c:v>
                </c:pt>
                <c:pt idx="3462">
                  <c:v>34435</c:v>
                </c:pt>
                <c:pt idx="3463">
                  <c:v>34436</c:v>
                </c:pt>
                <c:pt idx="3464">
                  <c:v>34437</c:v>
                </c:pt>
                <c:pt idx="3465">
                  <c:v>34438</c:v>
                </c:pt>
                <c:pt idx="3466">
                  <c:v>34439</c:v>
                </c:pt>
                <c:pt idx="3467">
                  <c:v>34442</c:v>
                </c:pt>
                <c:pt idx="3468">
                  <c:v>34443</c:v>
                </c:pt>
                <c:pt idx="3469">
                  <c:v>34444</c:v>
                </c:pt>
                <c:pt idx="3470">
                  <c:v>34445</c:v>
                </c:pt>
                <c:pt idx="3471">
                  <c:v>34446</c:v>
                </c:pt>
                <c:pt idx="3472">
                  <c:v>34449</c:v>
                </c:pt>
                <c:pt idx="3473">
                  <c:v>34450</c:v>
                </c:pt>
                <c:pt idx="3474">
                  <c:v>34451</c:v>
                </c:pt>
                <c:pt idx="3475">
                  <c:v>34452</c:v>
                </c:pt>
                <c:pt idx="3476">
                  <c:v>34453</c:v>
                </c:pt>
                <c:pt idx="3477">
                  <c:v>34456</c:v>
                </c:pt>
                <c:pt idx="3478">
                  <c:v>34457</c:v>
                </c:pt>
                <c:pt idx="3479">
                  <c:v>34458</c:v>
                </c:pt>
                <c:pt idx="3480">
                  <c:v>34459</c:v>
                </c:pt>
                <c:pt idx="3481">
                  <c:v>34460</c:v>
                </c:pt>
                <c:pt idx="3482">
                  <c:v>34463</c:v>
                </c:pt>
                <c:pt idx="3483">
                  <c:v>34464</c:v>
                </c:pt>
                <c:pt idx="3484">
                  <c:v>34465</c:v>
                </c:pt>
                <c:pt idx="3485">
                  <c:v>34466</c:v>
                </c:pt>
                <c:pt idx="3486">
                  <c:v>34467</c:v>
                </c:pt>
                <c:pt idx="3487">
                  <c:v>34470</c:v>
                </c:pt>
                <c:pt idx="3488">
                  <c:v>34471</c:v>
                </c:pt>
                <c:pt idx="3489">
                  <c:v>34472</c:v>
                </c:pt>
                <c:pt idx="3490">
                  <c:v>34473</c:v>
                </c:pt>
                <c:pt idx="3491">
                  <c:v>34474</c:v>
                </c:pt>
                <c:pt idx="3492">
                  <c:v>34477</c:v>
                </c:pt>
                <c:pt idx="3493">
                  <c:v>34478</c:v>
                </c:pt>
                <c:pt idx="3494">
                  <c:v>34479</c:v>
                </c:pt>
                <c:pt idx="3495">
                  <c:v>34480</c:v>
                </c:pt>
                <c:pt idx="3496">
                  <c:v>34481</c:v>
                </c:pt>
                <c:pt idx="3497">
                  <c:v>34484</c:v>
                </c:pt>
                <c:pt idx="3498">
                  <c:v>34485</c:v>
                </c:pt>
                <c:pt idx="3499">
                  <c:v>34486</c:v>
                </c:pt>
                <c:pt idx="3500">
                  <c:v>34487</c:v>
                </c:pt>
                <c:pt idx="3501">
                  <c:v>34488</c:v>
                </c:pt>
                <c:pt idx="3502">
                  <c:v>34491</c:v>
                </c:pt>
                <c:pt idx="3503">
                  <c:v>34492</c:v>
                </c:pt>
                <c:pt idx="3504">
                  <c:v>34493</c:v>
                </c:pt>
                <c:pt idx="3505">
                  <c:v>34494</c:v>
                </c:pt>
                <c:pt idx="3506">
                  <c:v>34495</c:v>
                </c:pt>
                <c:pt idx="3507">
                  <c:v>34498</c:v>
                </c:pt>
                <c:pt idx="3508">
                  <c:v>34499</c:v>
                </c:pt>
                <c:pt idx="3509">
                  <c:v>34500</c:v>
                </c:pt>
                <c:pt idx="3510">
                  <c:v>34501</c:v>
                </c:pt>
                <c:pt idx="3511">
                  <c:v>34502</c:v>
                </c:pt>
                <c:pt idx="3512">
                  <c:v>34505</c:v>
                </c:pt>
                <c:pt idx="3513">
                  <c:v>34506</c:v>
                </c:pt>
                <c:pt idx="3514">
                  <c:v>34507</c:v>
                </c:pt>
                <c:pt idx="3515">
                  <c:v>34508</c:v>
                </c:pt>
                <c:pt idx="3516">
                  <c:v>34509</c:v>
                </c:pt>
                <c:pt idx="3517">
                  <c:v>34512</c:v>
                </c:pt>
                <c:pt idx="3518">
                  <c:v>34513</c:v>
                </c:pt>
                <c:pt idx="3519">
                  <c:v>34514</c:v>
                </c:pt>
                <c:pt idx="3520">
                  <c:v>34515</c:v>
                </c:pt>
                <c:pt idx="3521">
                  <c:v>34516</c:v>
                </c:pt>
                <c:pt idx="3522">
                  <c:v>34519</c:v>
                </c:pt>
                <c:pt idx="3523">
                  <c:v>34520</c:v>
                </c:pt>
                <c:pt idx="3524">
                  <c:v>34521</c:v>
                </c:pt>
                <c:pt idx="3525">
                  <c:v>34522</c:v>
                </c:pt>
                <c:pt idx="3526">
                  <c:v>34523</c:v>
                </c:pt>
                <c:pt idx="3527">
                  <c:v>34526</c:v>
                </c:pt>
                <c:pt idx="3528">
                  <c:v>34527</c:v>
                </c:pt>
                <c:pt idx="3529">
                  <c:v>34528</c:v>
                </c:pt>
                <c:pt idx="3530">
                  <c:v>34529</c:v>
                </c:pt>
                <c:pt idx="3531">
                  <c:v>34530</c:v>
                </c:pt>
                <c:pt idx="3532">
                  <c:v>34533</c:v>
                </c:pt>
                <c:pt idx="3533">
                  <c:v>34534</c:v>
                </c:pt>
                <c:pt idx="3534">
                  <c:v>34535</c:v>
                </c:pt>
                <c:pt idx="3535">
                  <c:v>34536</c:v>
                </c:pt>
                <c:pt idx="3536">
                  <c:v>34537</c:v>
                </c:pt>
                <c:pt idx="3537">
                  <c:v>34540</c:v>
                </c:pt>
                <c:pt idx="3538">
                  <c:v>34541</c:v>
                </c:pt>
                <c:pt idx="3539">
                  <c:v>34542</c:v>
                </c:pt>
                <c:pt idx="3540">
                  <c:v>34543</c:v>
                </c:pt>
                <c:pt idx="3541">
                  <c:v>34544</c:v>
                </c:pt>
                <c:pt idx="3542">
                  <c:v>34547</c:v>
                </c:pt>
                <c:pt idx="3543">
                  <c:v>34548</c:v>
                </c:pt>
                <c:pt idx="3544">
                  <c:v>34549</c:v>
                </c:pt>
                <c:pt idx="3545">
                  <c:v>34550</c:v>
                </c:pt>
                <c:pt idx="3546">
                  <c:v>34551</c:v>
                </c:pt>
                <c:pt idx="3547">
                  <c:v>34554</c:v>
                </c:pt>
                <c:pt idx="3548">
                  <c:v>34555</c:v>
                </c:pt>
                <c:pt idx="3549">
                  <c:v>34556</c:v>
                </c:pt>
                <c:pt idx="3550">
                  <c:v>34557</c:v>
                </c:pt>
                <c:pt idx="3551">
                  <c:v>34558</c:v>
                </c:pt>
                <c:pt idx="3552">
                  <c:v>34561</c:v>
                </c:pt>
                <c:pt idx="3553">
                  <c:v>34562</c:v>
                </c:pt>
                <c:pt idx="3554">
                  <c:v>34563</c:v>
                </c:pt>
                <c:pt idx="3555">
                  <c:v>34564</c:v>
                </c:pt>
                <c:pt idx="3556">
                  <c:v>34565</c:v>
                </c:pt>
                <c:pt idx="3557">
                  <c:v>34568</c:v>
                </c:pt>
                <c:pt idx="3558">
                  <c:v>34569</c:v>
                </c:pt>
                <c:pt idx="3559">
                  <c:v>34570</c:v>
                </c:pt>
                <c:pt idx="3560">
                  <c:v>34571</c:v>
                </c:pt>
                <c:pt idx="3561">
                  <c:v>34572</c:v>
                </c:pt>
                <c:pt idx="3562">
                  <c:v>34575</c:v>
                </c:pt>
                <c:pt idx="3563">
                  <c:v>34576</c:v>
                </c:pt>
                <c:pt idx="3564">
                  <c:v>34577</c:v>
                </c:pt>
                <c:pt idx="3565">
                  <c:v>34578</c:v>
                </c:pt>
                <c:pt idx="3566">
                  <c:v>34579</c:v>
                </c:pt>
                <c:pt idx="3567">
                  <c:v>34582</c:v>
                </c:pt>
                <c:pt idx="3568">
                  <c:v>34583</c:v>
                </c:pt>
                <c:pt idx="3569">
                  <c:v>34584</c:v>
                </c:pt>
                <c:pt idx="3570">
                  <c:v>34585</c:v>
                </c:pt>
                <c:pt idx="3571">
                  <c:v>34586</c:v>
                </c:pt>
                <c:pt idx="3572">
                  <c:v>34589</c:v>
                </c:pt>
                <c:pt idx="3573">
                  <c:v>34590</c:v>
                </c:pt>
                <c:pt idx="3574">
                  <c:v>34591</c:v>
                </c:pt>
                <c:pt idx="3575">
                  <c:v>34592</c:v>
                </c:pt>
                <c:pt idx="3576">
                  <c:v>34593</c:v>
                </c:pt>
                <c:pt idx="3577">
                  <c:v>34596</c:v>
                </c:pt>
                <c:pt idx="3578">
                  <c:v>34597</c:v>
                </c:pt>
                <c:pt idx="3579">
                  <c:v>34598</c:v>
                </c:pt>
                <c:pt idx="3580">
                  <c:v>34599</c:v>
                </c:pt>
                <c:pt idx="3581">
                  <c:v>34600</c:v>
                </c:pt>
                <c:pt idx="3582">
                  <c:v>34603</c:v>
                </c:pt>
                <c:pt idx="3583">
                  <c:v>34604</c:v>
                </c:pt>
                <c:pt idx="3584">
                  <c:v>34605</c:v>
                </c:pt>
                <c:pt idx="3585">
                  <c:v>34606</c:v>
                </c:pt>
                <c:pt idx="3586">
                  <c:v>34607</c:v>
                </c:pt>
                <c:pt idx="3587">
                  <c:v>34610</c:v>
                </c:pt>
                <c:pt idx="3588">
                  <c:v>34611</c:v>
                </c:pt>
                <c:pt idx="3589">
                  <c:v>34612</c:v>
                </c:pt>
                <c:pt idx="3590">
                  <c:v>34613</c:v>
                </c:pt>
                <c:pt idx="3591">
                  <c:v>34614</c:v>
                </c:pt>
                <c:pt idx="3592">
                  <c:v>34617</c:v>
                </c:pt>
                <c:pt idx="3593">
                  <c:v>34618</c:v>
                </c:pt>
                <c:pt idx="3594">
                  <c:v>34619</c:v>
                </c:pt>
                <c:pt idx="3595">
                  <c:v>34620</c:v>
                </c:pt>
                <c:pt idx="3596">
                  <c:v>34621</c:v>
                </c:pt>
                <c:pt idx="3597">
                  <c:v>34624</c:v>
                </c:pt>
                <c:pt idx="3598">
                  <c:v>34625</c:v>
                </c:pt>
                <c:pt idx="3599">
                  <c:v>34626</c:v>
                </c:pt>
                <c:pt idx="3600">
                  <c:v>34627</c:v>
                </c:pt>
                <c:pt idx="3601">
                  <c:v>34628</c:v>
                </c:pt>
                <c:pt idx="3602">
                  <c:v>34631</c:v>
                </c:pt>
                <c:pt idx="3603">
                  <c:v>34632</c:v>
                </c:pt>
                <c:pt idx="3604">
                  <c:v>34633</c:v>
                </c:pt>
                <c:pt idx="3605">
                  <c:v>34634</c:v>
                </c:pt>
                <c:pt idx="3606">
                  <c:v>34635</c:v>
                </c:pt>
                <c:pt idx="3607">
                  <c:v>34638</c:v>
                </c:pt>
                <c:pt idx="3608">
                  <c:v>34639</c:v>
                </c:pt>
                <c:pt idx="3609">
                  <c:v>34640</c:v>
                </c:pt>
                <c:pt idx="3610">
                  <c:v>34641</c:v>
                </c:pt>
                <c:pt idx="3611">
                  <c:v>34642</c:v>
                </c:pt>
                <c:pt idx="3612">
                  <c:v>34645</c:v>
                </c:pt>
                <c:pt idx="3613">
                  <c:v>34646</c:v>
                </c:pt>
                <c:pt idx="3614">
                  <c:v>34647</c:v>
                </c:pt>
                <c:pt idx="3615">
                  <c:v>34648</c:v>
                </c:pt>
                <c:pt idx="3616">
                  <c:v>34649</c:v>
                </c:pt>
                <c:pt idx="3617">
                  <c:v>34652</c:v>
                </c:pt>
                <c:pt idx="3618">
                  <c:v>34653</c:v>
                </c:pt>
                <c:pt idx="3619">
                  <c:v>34654</c:v>
                </c:pt>
                <c:pt idx="3620">
                  <c:v>34655</c:v>
                </c:pt>
                <c:pt idx="3621">
                  <c:v>34656</c:v>
                </c:pt>
                <c:pt idx="3622">
                  <c:v>34659</c:v>
                </c:pt>
                <c:pt idx="3623">
                  <c:v>34660</c:v>
                </c:pt>
                <c:pt idx="3624">
                  <c:v>34661</c:v>
                </c:pt>
                <c:pt idx="3625">
                  <c:v>34662</c:v>
                </c:pt>
                <c:pt idx="3626">
                  <c:v>34663</c:v>
                </c:pt>
                <c:pt idx="3627">
                  <c:v>34666</c:v>
                </c:pt>
                <c:pt idx="3628">
                  <c:v>34667</c:v>
                </c:pt>
                <c:pt idx="3629">
                  <c:v>34668</c:v>
                </c:pt>
                <c:pt idx="3630">
                  <c:v>34669</c:v>
                </c:pt>
                <c:pt idx="3631">
                  <c:v>34670</c:v>
                </c:pt>
                <c:pt idx="3632">
                  <c:v>34673</c:v>
                </c:pt>
                <c:pt idx="3633">
                  <c:v>34674</c:v>
                </c:pt>
                <c:pt idx="3634">
                  <c:v>34675</c:v>
                </c:pt>
                <c:pt idx="3635">
                  <c:v>34676</c:v>
                </c:pt>
                <c:pt idx="3636">
                  <c:v>34677</c:v>
                </c:pt>
                <c:pt idx="3637">
                  <c:v>34680</c:v>
                </c:pt>
                <c:pt idx="3638">
                  <c:v>34681</c:v>
                </c:pt>
                <c:pt idx="3639">
                  <c:v>34682</c:v>
                </c:pt>
                <c:pt idx="3640">
                  <c:v>34683</c:v>
                </c:pt>
                <c:pt idx="3641">
                  <c:v>34684</c:v>
                </c:pt>
                <c:pt idx="3642">
                  <c:v>34687</c:v>
                </c:pt>
                <c:pt idx="3643">
                  <c:v>34688</c:v>
                </c:pt>
                <c:pt idx="3644">
                  <c:v>34689</c:v>
                </c:pt>
                <c:pt idx="3645">
                  <c:v>34690</c:v>
                </c:pt>
                <c:pt idx="3646">
                  <c:v>34691</c:v>
                </c:pt>
                <c:pt idx="3647">
                  <c:v>34694</c:v>
                </c:pt>
                <c:pt idx="3648">
                  <c:v>34695</c:v>
                </c:pt>
                <c:pt idx="3649">
                  <c:v>34696</c:v>
                </c:pt>
                <c:pt idx="3650">
                  <c:v>34697</c:v>
                </c:pt>
                <c:pt idx="3651">
                  <c:v>34698</c:v>
                </c:pt>
                <c:pt idx="3652">
                  <c:v>34701</c:v>
                </c:pt>
                <c:pt idx="3653">
                  <c:v>34702</c:v>
                </c:pt>
                <c:pt idx="3654">
                  <c:v>34703</c:v>
                </c:pt>
                <c:pt idx="3655">
                  <c:v>34704</c:v>
                </c:pt>
                <c:pt idx="3656">
                  <c:v>34705</c:v>
                </c:pt>
                <c:pt idx="3657">
                  <c:v>34708</c:v>
                </c:pt>
                <c:pt idx="3658">
                  <c:v>34709</c:v>
                </c:pt>
                <c:pt idx="3659">
                  <c:v>34710</c:v>
                </c:pt>
                <c:pt idx="3660">
                  <c:v>34711</c:v>
                </c:pt>
                <c:pt idx="3661">
                  <c:v>34712</c:v>
                </c:pt>
                <c:pt idx="3662">
                  <c:v>34715</c:v>
                </c:pt>
                <c:pt idx="3663">
                  <c:v>34716</c:v>
                </c:pt>
                <c:pt idx="3664">
                  <c:v>34717</c:v>
                </c:pt>
                <c:pt idx="3665">
                  <c:v>34718</c:v>
                </c:pt>
                <c:pt idx="3666">
                  <c:v>34719</c:v>
                </c:pt>
                <c:pt idx="3667">
                  <c:v>34722</c:v>
                </c:pt>
                <c:pt idx="3668">
                  <c:v>34723</c:v>
                </c:pt>
                <c:pt idx="3669">
                  <c:v>34724</c:v>
                </c:pt>
                <c:pt idx="3670">
                  <c:v>34725</c:v>
                </c:pt>
                <c:pt idx="3671">
                  <c:v>34726</c:v>
                </c:pt>
                <c:pt idx="3672">
                  <c:v>34729</c:v>
                </c:pt>
                <c:pt idx="3673">
                  <c:v>34730</c:v>
                </c:pt>
                <c:pt idx="3674">
                  <c:v>34731</c:v>
                </c:pt>
                <c:pt idx="3675">
                  <c:v>34732</c:v>
                </c:pt>
                <c:pt idx="3676">
                  <c:v>34733</c:v>
                </c:pt>
                <c:pt idx="3677">
                  <c:v>34736</c:v>
                </c:pt>
                <c:pt idx="3678">
                  <c:v>34737</c:v>
                </c:pt>
                <c:pt idx="3679">
                  <c:v>34738</c:v>
                </c:pt>
                <c:pt idx="3680">
                  <c:v>34739</c:v>
                </c:pt>
                <c:pt idx="3681">
                  <c:v>34740</c:v>
                </c:pt>
                <c:pt idx="3682">
                  <c:v>34743</c:v>
                </c:pt>
                <c:pt idx="3683">
                  <c:v>34744</c:v>
                </c:pt>
                <c:pt idx="3684">
                  <c:v>34745</c:v>
                </c:pt>
                <c:pt idx="3685">
                  <c:v>34746</c:v>
                </c:pt>
                <c:pt idx="3686">
                  <c:v>34747</c:v>
                </c:pt>
                <c:pt idx="3687">
                  <c:v>34750</c:v>
                </c:pt>
                <c:pt idx="3688">
                  <c:v>34751</c:v>
                </c:pt>
                <c:pt idx="3689">
                  <c:v>34752</c:v>
                </c:pt>
                <c:pt idx="3690">
                  <c:v>34753</c:v>
                </c:pt>
                <c:pt idx="3691">
                  <c:v>34754</c:v>
                </c:pt>
                <c:pt idx="3692">
                  <c:v>34757</c:v>
                </c:pt>
                <c:pt idx="3693">
                  <c:v>34758</c:v>
                </c:pt>
                <c:pt idx="3694">
                  <c:v>34759</c:v>
                </c:pt>
                <c:pt idx="3695">
                  <c:v>34760</c:v>
                </c:pt>
                <c:pt idx="3696">
                  <c:v>34761</c:v>
                </c:pt>
                <c:pt idx="3697">
                  <c:v>34764</c:v>
                </c:pt>
                <c:pt idx="3698">
                  <c:v>34765</c:v>
                </c:pt>
                <c:pt idx="3699">
                  <c:v>34766</c:v>
                </c:pt>
                <c:pt idx="3700">
                  <c:v>34767</c:v>
                </c:pt>
                <c:pt idx="3701">
                  <c:v>34768</c:v>
                </c:pt>
                <c:pt idx="3702">
                  <c:v>34771</c:v>
                </c:pt>
                <c:pt idx="3703">
                  <c:v>34772</c:v>
                </c:pt>
                <c:pt idx="3704">
                  <c:v>34773</c:v>
                </c:pt>
                <c:pt idx="3705">
                  <c:v>34774</c:v>
                </c:pt>
                <c:pt idx="3706">
                  <c:v>34775</c:v>
                </c:pt>
                <c:pt idx="3707">
                  <c:v>34778</c:v>
                </c:pt>
                <c:pt idx="3708">
                  <c:v>34779</c:v>
                </c:pt>
                <c:pt idx="3709">
                  <c:v>34780</c:v>
                </c:pt>
                <c:pt idx="3710">
                  <c:v>34781</c:v>
                </c:pt>
                <c:pt idx="3711">
                  <c:v>34782</c:v>
                </c:pt>
                <c:pt idx="3712">
                  <c:v>34785</c:v>
                </c:pt>
                <c:pt idx="3713">
                  <c:v>34786</c:v>
                </c:pt>
                <c:pt idx="3714">
                  <c:v>34787</c:v>
                </c:pt>
                <c:pt idx="3715">
                  <c:v>34788</c:v>
                </c:pt>
                <c:pt idx="3716">
                  <c:v>34789</c:v>
                </c:pt>
                <c:pt idx="3717">
                  <c:v>34792</c:v>
                </c:pt>
                <c:pt idx="3718">
                  <c:v>34793</c:v>
                </c:pt>
                <c:pt idx="3719">
                  <c:v>34794</c:v>
                </c:pt>
                <c:pt idx="3720">
                  <c:v>34795</c:v>
                </c:pt>
                <c:pt idx="3721">
                  <c:v>34796</c:v>
                </c:pt>
                <c:pt idx="3722">
                  <c:v>34799</c:v>
                </c:pt>
                <c:pt idx="3723">
                  <c:v>34800</c:v>
                </c:pt>
                <c:pt idx="3724">
                  <c:v>34801</c:v>
                </c:pt>
                <c:pt idx="3725">
                  <c:v>34802</c:v>
                </c:pt>
                <c:pt idx="3726">
                  <c:v>34803</c:v>
                </c:pt>
                <c:pt idx="3727">
                  <c:v>34806</c:v>
                </c:pt>
                <c:pt idx="3728">
                  <c:v>34807</c:v>
                </c:pt>
                <c:pt idx="3729">
                  <c:v>34808</c:v>
                </c:pt>
                <c:pt idx="3730">
                  <c:v>34809</c:v>
                </c:pt>
                <c:pt idx="3731">
                  <c:v>34810</c:v>
                </c:pt>
                <c:pt idx="3732">
                  <c:v>34813</c:v>
                </c:pt>
                <c:pt idx="3733">
                  <c:v>34814</c:v>
                </c:pt>
                <c:pt idx="3734">
                  <c:v>34815</c:v>
                </c:pt>
                <c:pt idx="3735">
                  <c:v>34816</c:v>
                </c:pt>
                <c:pt idx="3736">
                  <c:v>34817</c:v>
                </c:pt>
                <c:pt idx="3737">
                  <c:v>34820</c:v>
                </c:pt>
                <c:pt idx="3738">
                  <c:v>34821</c:v>
                </c:pt>
                <c:pt idx="3739">
                  <c:v>34822</c:v>
                </c:pt>
                <c:pt idx="3740">
                  <c:v>34823</c:v>
                </c:pt>
                <c:pt idx="3741">
                  <c:v>34824</c:v>
                </c:pt>
                <c:pt idx="3742">
                  <c:v>34827</c:v>
                </c:pt>
                <c:pt idx="3743">
                  <c:v>34828</c:v>
                </c:pt>
                <c:pt idx="3744">
                  <c:v>34829</c:v>
                </c:pt>
                <c:pt idx="3745">
                  <c:v>34830</c:v>
                </c:pt>
                <c:pt idx="3746">
                  <c:v>34831</c:v>
                </c:pt>
                <c:pt idx="3747">
                  <c:v>34834</c:v>
                </c:pt>
                <c:pt idx="3748">
                  <c:v>34835</c:v>
                </c:pt>
                <c:pt idx="3749">
                  <c:v>34836</c:v>
                </c:pt>
                <c:pt idx="3750">
                  <c:v>34837</c:v>
                </c:pt>
                <c:pt idx="3751">
                  <c:v>34838</c:v>
                </c:pt>
                <c:pt idx="3752">
                  <c:v>34841</c:v>
                </c:pt>
                <c:pt idx="3753">
                  <c:v>34842</c:v>
                </c:pt>
                <c:pt idx="3754">
                  <c:v>34843</c:v>
                </c:pt>
                <c:pt idx="3755">
                  <c:v>34844</c:v>
                </c:pt>
                <c:pt idx="3756">
                  <c:v>34845</c:v>
                </c:pt>
                <c:pt idx="3757">
                  <c:v>34848</c:v>
                </c:pt>
                <c:pt idx="3758">
                  <c:v>34849</c:v>
                </c:pt>
                <c:pt idx="3759">
                  <c:v>34850</c:v>
                </c:pt>
                <c:pt idx="3760">
                  <c:v>34851</c:v>
                </c:pt>
                <c:pt idx="3761">
                  <c:v>34852</c:v>
                </c:pt>
                <c:pt idx="3762">
                  <c:v>34855</c:v>
                </c:pt>
                <c:pt idx="3763">
                  <c:v>34856</c:v>
                </c:pt>
                <c:pt idx="3764">
                  <c:v>34857</c:v>
                </c:pt>
                <c:pt idx="3765">
                  <c:v>34858</c:v>
                </c:pt>
                <c:pt idx="3766">
                  <c:v>34859</c:v>
                </c:pt>
                <c:pt idx="3767">
                  <c:v>34862</c:v>
                </c:pt>
                <c:pt idx="3768">
                  <c:v>34863</c:v>
                </c:pt>
                <c:pt idx="3769">
                  <c:v>34864</c:v>
                </c:pt>
                <c:pt idx="3770">
                  <c:v>34865</c:v>
                </c:pt>
                <c:pt idx="3771">
                  <c:v>34866</c:v>
                </c:pt>
                <c:pt idx="3772">
                  <c:v>34869</c:v>
                </c:pt>
                <c:pt idx="3773">
                  <c:v>34870</c:v>
                </c:pt>
                <c:pt idx="3774">
                  <c:v>34871</c:v>
                </c:pt>
                <c:pt idx="3775">
                  <c:v>34872</c:v>
                </c:pt>
                <c:pt idx="3776">
                  <c:v>34873</c:v>
                </c:pt>
                <c:pt idx="3777">
                  <c:v>34876</c:v>
                </c:pt>
                <c:pt idx="3778">
                  <c:v>34877</c:v>
                </c:pt>
                <c:pt idx="3779">
                  <c:v>34878</c:v>
                </c:pt>
                <c:pt idx="3780">
                  <c:v>34879</c:v>
                </c:pt>
                <c:pt idx="3781">
                  <c:v>34880</c:v>
                </c:pt>
                <c:pt idx="3782">
                  <c:v>34883</c:v>
                </c:pt>
                <c:pt idx="3783">
                  <c:v>34884</c:v>
                </c:pt>
                <c:pt idx="3784">
                  <c:v>34885</c:v>
                </c:pt>
                <c:pt idx="3785">
                  <c:v>34886</c:v>
                </c:pt>
                <c:pt idx="3786">
                  <c:v>34887</c:v>
                </c:pt>
                <c:pt idx="3787">
                  <c:v>34890</c:v>
                </c:pt>
                <c:pt idx="3788">
                  <c:v>34891</c:v>
                </c:pt>
                <c:pt idx="3789">
                  <c:v>34892</c:v>
                </c:pt>
                <c:pt idx="3790">
                  <c:v>34893</c:v>
                </c:pt>
                <c:pt idx="3791">
                  <c:v>34894</c:v>
                </c:pt>
                <c:pt idx="3792">
                  <c:v>34897</c:v>
                </c:pt>
                <c:pt idx="3793">
                  <c:v>34898</c:v>
                </c:pt>
                <c:pt idx="3794">
                  <c:v>34899</c:v>
                </c:pt>
                <c:pt idx="3795">
                  <c:v>34900</c:v>
                </c:pt>
                <c:pt idx="3796">
                  <c:v>34901</c:v>
                </c:pt>
                <c:pt idx="3797">
                  <c:v>34904</c:v>
                </c:pt>
                <c:pt idx="3798">
                  <c:v>34905</c:v>
                </c:pt>
                <c:pt idx="3799">
                  <c:v>34906</c:v>
                </c:pt>
                <c:pt idx="3800">
                  <c:v>34907</c:v>
                </c:pt>
                <c:pt idx="3801">
                  <c:v>34908</c:v>
                </c:pt>
                <c:pt idx="3802">
                  <c:v>34911</c:v>
                </c:pt>
                <c:pt idx="3803">
                  <c:v>34912</c:v>
                </c:pt>
                <c:pt idx="3804">
                  <c:v>34913</c:v>
                </c:pt>
                <c:pt idx="3805">
                  <c:v>34914</c:v>
                </c:pt>
                <c:pt idx="3806">
                  <c:v>34915</c:v>
                </c:pt>
                <c:pt idx="3807">
                  <c:v>34918</c:v>
                </c:pt>
                <c:pt idx="3808">
                  <c:v>34919</c:v>
                </c:pt>
                <c:pt idx="3809">
                  <c:v>34920</c:v>
                </c:pt>
                <c:pt idx="3810">
                  <c:v>34921</c:v>
                </c:pt>
                <c:pt idx="3811">
                  <c:v>34922</c:v>
                </c:pt>
                <c:pt idx="3812">
                  <c:v>34925</c:v>
                </c:pt>
                <c:pt idx="3813">
                  <c:v>34926</c:v>
                </c:pt>
                <c:pt idx="3814">
                  <c:v>34927</c:v>
                </c:pt>
                <c:pt idx="3815">
                  <c:v>34928</c:v>
                </c:pt>
                <c:pt idx="3816">
                  <c:v>34929</c:v>
                </c:pt>
                <c:pt idx="3817">
                  <c:v>34932</c:v>
                </c:pt>
                <c:pt idx="3818">
                  <c:v>34933</c:v>
                </c:pt>
                <c:pt idx="3819">
                  <c:v>34934</c:v>
                </c:pt>
                <c:pt idx="3820">
                  <c:v>34935</c:v>
                </c:pt>
                <c:pt idx="3821">
                  <c:v>34936</c:v>
                </c:pt>
                <c:pt idx="3822">
                  <c:v>34939</c:v>
                </c:pt>
                <c:pt idx="3823">
                  <c:v>34940</c:v>
                </c:pt>
                <c:pt idx="3824">
                  <c:v>34941</c:v>
                </c:pt>
                <c:pt idx="3825">
                  <c:v>34942</c:v>
                </c:pt>
                <c:pt idx="3826">
                  <c:v>34943</c:v>
                </c:pt>
                <c:pt idx="3827">
                  <c:v>34946</c:v>
                </c:pt>
                <c:pt idx="3828">
                  <c:v>34947</c:v>
                </c:pt>
                <c:pt idx="3829">
                  <c:v>34948</c:v>
                </c:pt>
                <c:pt idx="3830">
                  <c:v>34949</c:v>
                </c:pt>
                <c:pt idx="3831">
                  <c:v>34950</c:v>
                </c:pt>
                <c:pt idx="3832">
                  <c:v>34953</c:v>
                </c:pt>
                <c:pt idx="3833">
                  <c:v>34954</c:v>
                </c:pt>
                <c:pt idx="3834">
                  <c:v>34955</c:v>
                </c:pt>
                <c:pt idx="3835">
                  <c:v>34956</c:v>
                </c:pt>
                <c:pt idx="3836">
                  <c:v>34957</c:v>
                </c:pt>
                <c:pt idx="3837">
                  <c:v>34960</c:v>
                </c:pt>
                <c:pt idx="3838">
                  <c:v>34961</c:v>
                </c:pt>
                <c:pt idx="3839">
                  <c:v>34962</c:v>
                </c:pt>
                <c:pt idx="3840">
                  <c:v>34963</c:v>
                </c:pt>
                <c:pt idx="3841">
                  <c:v>34964</c:v>
                </c:pt>
                <c:pt idx="3842">
                  <c:v>34967</c:v>
                </c:pt>
                <c:pt idx="3843">
                  <c:v>34968</c:v>
                </c:pt>
                <c:pt idx="3844">
                  <c:v>34969</c:v>
                </c:pt>
                <c:pt idx="3845">
                  <c:v>34970</c:v>
                </c:pt>
                <c:pt idx="3846">
                  <c:v>34971</c:v>
                </c:pt>
                <c:pt idx="3847">
                  <c:v>34974</c:v>
                </c:pt>
                <c:pt idx="3848">
                  <c:v>34975</c:v>
                </c:pt>
                <c:pt idx="3849">
                  <c:v>34976</c:v>
                </c:pt>
                <c:pt idx="3850">
                  <c:v>34977</c:v>
                </c:pt>
                <c:pt idx="3851">
                  <c:v>34978</c:v>
                </c:pt>
                <c:pt idx="3852">
                  <c:v>34981</c:v>
                </c:pt>
                <c:pt idx="3853">
                  <c:v>34982</c:v>
                </c:pt>
                <c:pt idx="3854">
                  <c:v>34983</c:v>
                </c:pt>
                <c:pt idx="3855">
                  <c:v>34984</c:v>
                </c:pt>
                <c:pt idx="3856">
                  <c:v>34985</c:v>
                </c:pt>
                <c:pt idx="3857">
                  <c:v>34988</c:v>
                </c:pt>
                <c:pt idx="3858">
                  <c:v>34989</c:v>
                </c:pt>
                <c:pt idx="3859">
                  <c:v>34990</c:v>
                </c:pt>
                <c:pt idx="3860">
                  <c:v>34991</c:v>
                </c:pt>
                <c:pt idx="3861">
                  <c:v>34992</c:v>
                </c:pt>
                <c:pt idx="3862">
                  <c:v>34995</c:v>
                </c:pt>
                <c:pt idx="3863">
                  <c:v>34996</c:v>
                </c:pt>
                <c:pt idx="3864">
                  <c:v>34997</c:v>
                </c:pt>
                <c:pt idx="3865">
                  <c:v>34998</c:v>
                </c:pt>
                <c:pt idx="3866">
                  <c:v>34999</c:v>
                </c:pt>
                <c:pt idx="3867">
                  <c:v>35002</c:v>
                </c:pt>
                <c:pt idx="3868">
                  <c:v>35003</c:v>
                </c:pt>
                <c:pt idx="3869">
                  <c:v>35004</c:v>
                </c:pt>
                <c:pt idx="3870">
                  <c:v>35005</c:v>
                </c:pt>
                <c:pt idx="3871">
                  <c:v>35006</c:v>
                </c:pt>
                <c:pt idx="3872">
                  <c:v>35009</c:v>
                </c:pt>
                <c:pt idx="3873">
                  <c:v>35010</c:v>
                </c:pt>
                <c:pt idx="3874">
                  <c:v>35011</c:v>
                </c:pt>
                <c:pt idx="3875">
                  <c:v>35012</c:v>
                </c:pt>
                <c:pt idx="3876">
                  <c:v>35013</c:v>
                </c:pt>
                <c:pt idx="3877">
                  <c:v>35016</c:v>
                </c:pt>
                <c:pt idx="3878">
                  <c:v>35017</c:v>
                </c:pt>
                <c:pt idx="3879">
                  <c:v>35018</c:v>
                </c:pt>
                <c:pt idx="3880">
                  <c:v>35019</c:v>
                </c:pt>
                <c:pt idx="3881">
                  <c:v>35020</c:v>
                </c:pt>
                <c:pt idx="3882">
                  <c:v>35023</c:v>
                </c:pt>
                <c:pt idx="3883">
                  <c:v>35024</c:v>
                </c:pt>
                <c:pt idx="3884">
                  <c:v>35025</c:v>
                </c:pt>
                <c:pt idx="3885">
                  <c:v>35026</c:v>
                </c:pt>
                <c:pt idx="3886">
                  <c:v>35027</c:v>
                </c:pt>
                <c:pt idx="3887">
                  <c:v>35030</c:v>
                </c:pt>
                <c:pt idx="3888">
                  <c:v>35031</c:v>
                </c:pt>
                <c:pt idx="3889">
                  <c:v>35032</c:v>
                </c:pt>
                <c:pt idx="3890">
                  <c:v>35033</c:v>
                </c:pt>
                <c:pt idx="3891">
                  <c:v>35034</c:v>
                </c:pt>
                <c:pt idx="3892">
                  <c:v>35037</c:v>
                </c:pt>
                <c:pt idx="3893">
                  <c:v>35038</c:v>
                </c:pt>
                <c:pt idx="3894">
                  <c:v>35039</c:v>
                </c:pt>
                <c:pt idx="3895">
                  <c:v>35040</c:v>
                </c:pt>
                <c:pt idx="3896">
                  <c:v>35041</c:v>
                </c:pt>
                <c:pt idx="3897">
                  <c:v>35044</c:v>
                </c:pt>
                <c:pt idx="3898">
                  <c:v>35045</c:v>
                </c:pt>
                <c:pt idx="3899">
                  <c:v>35046</c:v>
                </c:pt>
                <c:pt idx="3900">
                  <c:v>35047</c:v>
                </c:pt>
                <c:pt idx="3901">
                  <c:v>35048</c:v>
                </c:pt>
                <c:pt idx="3902">
                  <c:v>35051</c:v>
                </c:pt>
                <c:pt idx="3903">
                  <c:v>35052</c:v>
                </c:pt>
                <c:pt idx="3904">
                  <c:v>35053</c:v>
                </c:pt>
                <c:pt idx="3905">
                  <c:v>35054</c:v>
                </c:pt>
                <c:pt idx="3906">
                  <c:v>35055</c:v>
                </c:pt>
                <c:pt idx="3907">
                  <c:v>35058</c:v>
                </c:pt>
                <c:pt idx="3908">
                  <c:v>35059</c:v>
                </c:pt>
                <c:pt idx="3909">
                  <c:v>35060</c:v>
                </c:pt>
                <c:pt idx="3910">
                  <c:v>35061</c:v>
                </c:pt>
                <c:pt idx="3911">
                  <c:v>35062</c:v>
                </c:pt>
                <c:pt idx="3912">
                  <c:v>35065</c:v>
                </c:pt>
                <c:pt idx="3913">
                  <c:v>35066</c:v>
                </c:pt>
                <c:pt idx="3914">
                  <c:v>35067</c:v>
                </c:pt>
                <c:pt idx="3915">
                  <c:v>35068</c:v>
                </c:pt>
                <c:pt idx="3916">
                  <c:v>35069</c:v>
                </c:pt>
                <c:pt idx="3917">
                  <c:v>35072</c:v>
                </c:pt>
                <c:pt idx="3918">
                  <c:v>35073</c:v>
                </c:pt>
                <c:pt idx="3919">
                  <c:v>35074</c:v>
                </c:pt>
                <c:pt idx="3920">
                  <c:v>35075</c:v>
                </c:pt>
                <c:pt idx="3921">
                  <c:v>35076</c:v>
                </c:pt>
                <c:pt idx="3922">
                  <c:v>35079</c:v>
                </c:pt>
                <c:pt idx="3923">
                  <c:v>35080</c:v>
                </c:pt>
                <c:pt idx="3924">
                  <c:v>35081</c:v>
                </c:pt>
                <c:pt idx="3925">
                  <c:v>35082</c:v>
                </c:pt>
                <c:pt idx="3926">
                  <c:v>35083</c:v>
                </c:pt>
                <c:pt idx="3927">
                  <c:v>35086</c:v>
                </c:pt>
                <c:pt idx="3928">
                  <c:v>35087</c:v>
                </c:pt>
                <c:pt idx="3929">
                  <c:v>35088</c:v>
                </c:pt>
                <c:pt idx="3930">
                  <c:v>35089</c:v>
                </c:pt>
                <c:pt idx="3931">
                  <c:v>35090</c:v>
                </c:pt>
                <c:pt idx="3932">
                  <c:v>35093</c:v>
                </c:pt>
                <c:pt idx="3933">
                  <c:v>35094</c:v>
                </c:pt>
                <c:pt idx="3934">
                  <c:v>35095</c:v>
                </c:pt>
                <c:pt idx="3935">
                  <c:v>35096</c:v>
                </c:pt>
                <c:pt idx="3936">
                  <c:v>35097</c:v>
                </c:pt>
                <c:pt idx="3937">
                  <c:v>35100</c:v>
                </c:pt>
                <c:pt idx="3938">
                  <c:v>35101</c:v>
                </c:pt>
                <c:pt idx="3939">
                  <c:v>35102</c:v>
                </c:pt>
                <c:pt idx="3940">
                  <c:v>35103</c:v>
                </c:pt>
                <c:pt idx="3941">
                  <c:v>35104</c:v>
                </c:pt>
                <c:pt idx="3942">
                  <c:v>35107</c:v>
                </c:pt>
                <c:pt idx="3943">
                  <c:v>35108</c:v>
                </c:pt>
                <c:pt idx="3944">
                  <c:v>35109</c:v>
                </c:pt>
                <c:pt idx="3945">
                  <c:v>35110</c:v>
                </c:pt>
                <c:pt idx="3946">
                  <c:v>35111</c:v>
                </c:pt>
                <c:pt idx="3947">
                  <c:v>35114</c:v>
                </c:pt>
                <c:pt idx="3948">
                  <c:v>35115</c:v>
                </c:pt>
                <c:pt idx="3949">
                  <c:v>35116</c:v>
                </c:pt>
                <c:pt idx="3950">
                  <c:v>35117</c:v>
                </c:pt>
                <c:pt idx="3951">
                  <c:v>35118</c:v>
                </c:pt>
                <c:pt idx="3952">
                  <c:v>35121</c:v>
                </c:pt>
                <c:pt idx="3953">
                  <c:v>35122</c:v>
                </c:pt>
                <c:pt idx="3954">
                  <c:v>35123</c:v>
                </c:pt>
                <c:pt idx="3955">
                  <c:v>35124</c:v>
                </c:pt>
                <c:pt idx="3956">
                  <c:v>35125</c:v>
                </c:pt>
                <c:pt idx="3957">
                  <c:v>35128</c:v>
                </c:pt>
                <c:pt idx="3958">
                  <c:v>35129</c:v>
                </c:pt>
                <c:pt idx="3959">
                  <c:v>35130</c:v>
                </c:pt>
                <c:pt idx="3960">
                  <c:v>35131</c:v>
                </c:pt>
                <c:pt idx="3961">
                  <c:v>35132</c:v>
                </c:pt>
                <c:pt idx="3962">
                  <c:v>35135</c:v>
                </c:pt>
                <c:pt idx="3963">
                  <c:v>35136</c:v>
                </c:pt>
                <c:pt idx="3964">
                  <c:v>35137</c:v>
                </c:pt>
                <c:pt idx="3965">
                  <c:v>35138</c:v>
                </c:pt>
                <c:pt idx="3966">
                  <c:v>35139</c:v>
                </c:pt>
                <c:pt idx="3967">
                  <c:v>35142</c:v>
                </c:pt>
                <c:pt idx="3968">
                  <c:v>35143</c:v>
                </c:pt>
                <c:pt idx="3969">
                  <c:v>35144</c:v>
                </c:pt>
                <c:pt idx="3970">
                  <c:v>35145</c:v>
                </c:pt>
                <c:pt idx="3971">
                  <c:v>35146</c:v>
                </c:pt>
                <c:pt idx="3972">
                  <c:v>35149</c:v>
                </c:pt>
                <c:pt idx="3973">
                  <c:v>35150</c:v>
                </c:pt>
                <c:pt idx="3974">
                  <c:v>35151</c:v>
                </c:pt>
                <c:pt idx="3975">
                  <c:v>35152</c:v>
                </c:pt>
                <c:pt idx="3976">
                  <c:v>35153</c:v>
                </c:pt>
                <c:pt idx="3977">
                  <c:v>35156</c:v>
                </c:pt>
                <c:pt idx="3978">
                  <c:v>35157</c:v>
                </c:pt>
                <c:pt idx="3979">
                  <c:v>35158</c:v>
                </c:pt>
                <c:pt idx="3980">
                  <c:v>35159</c:v>
                </c:pt>
                <c:pt idx="3981">
                  <c:v>35160</c:v>
                </c:pt>
                <c:pt idx="3982">
                  <c:v>35163</c:v>
                </c:pt>
                <c:pt idx="3983">
                  <c:v>35164</c:v>
                </c:pt>
                <c:pt idx="3984">
                  <c:v>35165</c:v>
                </c:pt>
                <c:pt idx="3985">
                  <c:v>35166</c:v>
                </c:pt>
                <c:pt idx="3986">
                  <c:v>35167</c:v>
                </c:pt>
                <c:pt idx="3987">
                  <c:v>35170</c:v>
                </c:pt>
                <c:pt idx="3988">
                  <c:v>35171</c:v>
                </c:pt>
                <c:pt idx="3989">
                  <c:v>35172</c:v>
                </c:pt>
                <c:pt idx="3990">
                  <c:v>35173</c:v>
                </c:pt>
                <c:pt idx="3991">
                  <c:v>35174</c:v>
                </c:pt>
                <c:pt idx="3992">
                  <c:v>35177</c:v>
                </c:pt>
                <c:pt idx="3993">
                  <c:v>35178</c:v>
                </c:pt>
                <c:pt idx="3994">
                  <c:v>35179</c:v>
                </c:pt>
                <c:pt idx="3995">
                  <c:v>35180</c:v>
                </c:pt>
                <c:pt idx="3996">
                  <c:v>35181</c:v>
                </c:pt>
                <c:pt idx="3997">
                  <c:v>35184</c:v>
                </c:pt>
                <c:pt idx="3998">
                  <c:v>35185</c:v>
                </c:pt>
                <c:pt idx="3999">
                  <c:v>35186</c:v>
                </c:pt>
                <c:pt idx="4000">
                  <c:v>35187</c:v>
                </c:pt>
                <c:pt idx="4001">
                  <c:v>35188</c:v>
                </c:pt>
                <c:pt idx="4002">
                  <c:v>35191</c:v>
                </c:pt>
                <c:pt idx="4003">
                  <c:v>35192</c:v>
                </c:pt>
                <c:pt idx="4004">
                  <c:v>35193</c:v>
                </c:pt>
                <c:pt idx="4005">
                  <c:v>35194</c:v>
                </c:pt>
                <c:pt idx="4006">
                  <c:v>35195</c:v>
                </c:pt>
                <c:pt idx="4007">
                  <c:v>35198</c:v>
                </c:pt>
                <c:pt idx="4008">
                  <c:v>35199</c:v>
                </c:pt>
                <c:pt idx="4009">
                  <c:v>35200</c:v>
                </c:pt>
                <c:pt idx="4010">
                  <c:v>35201</c:v>
                </c:pt>
                <c:pt idx="4011">
                  <c:v>35202</c:v>
                </c:pt>
                <c:pt idx="4012">
                  <c:v>35205</c:v>
                </c:pt>
                <c:pt idx="4013">
                  <c:v>35206</c:v>
                </c:pt>
                <c:pt idx="4014">
                  <c:v>35207</c:v>
                </c:pt>
                <c:pt idx="4015">
                  <c:v>35208</c:v>
                </c:pt>
                <c:pt idx="4016">
                  <c:v>35209</c:v>
                </c:pt>
                <c:pt idx="4017">
                  <c:v>35212</c:v>
                </c:pt>
                <c:pt idx="4018">
                  <c:v>35213</c:v>
                </c:pt>
                <c:pt idx="4019">
                  <c:v>35214</c:v>
                </c:pt>
                <c:pt idx="4020">
                  <c:v>35215</c:v>
                </c:pt>
                <c:pt idx="4021">
                  <c:v>35216</c:v>
                </c:pt>
                <c:pt idx="4022">
                  <c:v>35219</c:v>
                </c:pt>
                <c:pt idx="4023">
                  <c:v>35220</c:v>
                </c:pt>
                <c:pt idx="4024">
                  <c:v>35221</c:v>
                </c:pt>
                <c:pt idx="4025">
                  <c:v>35222</c:v>
                </c:pt>
                <c:pt idx="4026">
                  <c:v>35223</c:v>
                </c:pt>
                <c:pt idx="4027">
                  <c:v>35226</c:v>
                </c:pt>
                <c:pt idx="4028">
                  <c:v>35227</c:v>
                </c:pt>
                <c:pt idx="4029">
                  <c:v>35228</c:v>
                </c:pt>
                <c:pt idx="4030">
                  <c:v>35229</c:v>
                </c:pt>
                <c:pt idx="4031">
                  <c:v>35230</c:v>
                </c:pt>
                <c:pt idx="4032">
                  <c:v>35233</c:v>
                </c:pt>
                <c:pt idx="4033">
                  <c:v>35234</c:v>
                </c:pt>
                <c:pt idx="4034">
                  <c:v>35235</c:v>
                </c:pt>
                <c:pt idx="4035">
                  <c:v>35236</c:v>
                </c:pt>
                <c:pt idx="4036">
                  <c:v>35237</c:v>
                </c:pt>
                <c:pt idx="4037">
                  <c:v>35240</c:v>
                </c:pt>
                <c:pt idx="4038">
                  <c:v>35241</c:v>
                </c:pt>
                <c:pt idx="4039">
                  <c:v>35242</c:v>
                </c:pt>
                <c:pt idx="4040">
                  <c:v>35243</c:v>
                </c:pt>
                <c:pt idx="4041">
                  <c:v>35244</c:v>
                </c:pt>
                <c:pt idx="4042">
                  <c:v>35247</c:v>
                </c:pt>
                <c:pt idx="4043">
                  <c:v>35248</c:v>
                </c:pt>
                <c:pt idx="4044">
                  <c:v>35249</c:v>
                </c:pt>
                <c:pt idx="4045">
                  <c:v>35250</c:v>
                </c:pt>
                <c:pt idx="4046">
                  <c:v>35251</c:v>
                </c:pt>
                <c:pt idx="4047">
                  <c:v>35254</c:v>
                </c:pt>
                <c:pt idx="4048">
                  <c:v>35255</c:v>
                </c:pt>
                <c:pt idx="4049">
                  <c:v>35256</c:v>
                </c:pt>
                <c:pt idx="4050">
                  <c:v>35257</c:v>
                </c:pt>
                <c:pt idx="4051">
                  <c:v>35258</c:v>
                </c:pt>
                <c:pt idx="4052">
                  <c:v>35261</c:v>
                </c:pt>
                <c:pt idx="4053">
                  <c:v>35262</c:v>
                </c:pt>
                <c:pt idx="4054">
                  <c:v>35263</c:v>
                </c:pt>
                <c:pt idx="4055">
                  <c:v>35264</c:v>
                </c:pt>
                <c:pt idx="4056">
                  <c:v>35265</c:v>
                </c:pt>
                <c:pt idx="4057">
                  <c:v>35268</c:v>
                </c:pt>
                <c:pt idx="4058">
                  <c:v>35269</c:v>
                </c:pt>
                <c:pt idx="4059">
                  <c:v>35270</c:v>
                </c:pt>
                <c:pt idx="4060">
                  <c:v>35271</c:v>
                </c:pt>
                <c:pt idx="4061">
                  <c:v>35272</c:v>
                </c:pt>
                <c:pt idx="4062">
                  <c:v>35275</c:v>
                </c:pt>
                <c:pt idx="4063">
                  <c:v>35276</c:v>
                </c:pt>
                <c:pt idx="4064">
                  <c:v>35277</c:v>
                </c:pt>
                <c:pt idx="4065">
                  <c:v>35278</c:v>
                </c:pt>
                <c:pt idx="4066">
                  <c:v>35279</c:v>
                </c:pt>
                <c:pt idx="4067">
                  <c:v>35282</c:v>
                </c:pt>
                <c:pt idx="4068">
                  <c:v>35283</c:v>
                </c:pt>
                <c:pt idx="4069">
                  <c:v>35284</c:v>
                </c:pt>
                <c:pt idx="4070">
                  <c:v>35285</c:v>
                </c:pt>
                <c:pt idx="4071">
                  <c:v>35286</c:v>
                </c:pt>
                <c:pt idx="4072">
                  <c:v>35289</c:v>
                </c:pt>
                <c:pt idx="4073">
                  <c:v>35290</c:v>
                </c:pt>
                <c:pt idx="4074">
                  <c:v>35291</c:v>
                </c:pt>
                <c:pt idx="4075">
                  <c:v>35292</c:v>
                </c:pt>
                <c:pt idx="4076">
                  <c:v>35293</c:v>
                </c:pt>
                <c:pt idx="4077">
                  <c:v>35296</c:v>
                </c:pt>
                <c:pt idx="4078">
                  <c:v>35297</c:v>
                </c:pt>
                <c:pt idx="4079">
                  <c:v>35298</c:v>
                </c:pt>
                <c:pt idx="4080">
                  <c:v>35299</c:v>
                </c:pt>
                <c:pt idx="4081">
                  <c:v>35300</c:v>
                </c:pt>
                <c:pt idx="4082">
                  <c:v>35303</c:v>
                </c:pt>
                <c:pt idx="4083">
                  <c:v>35304</c:v>
                </c:pt>
                <c:pt idx="4084">
                  <c:v>35305</c:v>
                </c:pt>
                <c:pt idx="4085">
                  <c:v>35306</c:v>
                </c:pt>
                <c:pt idx="4086">
                  <c:v>35307</c:v>
                </c:pt>
                <c:pt idx="4087">
                  <c:v>35310</c:v>
                </c:pt>
                <c:pt idx="4088">
                  <c:v>35311</c:v>
                </c:pt>
                <c:pt idx="4089">
                  <c:v>35312</c:v>
                </c:pt>
                <c:pt idx="4090">
                  <c:v>35313</c:v>
                </c:pt>
                <c:pt idx="4091">
                  <c:v>35314</c:v>
                </c:pt>
                <c:pt idx="4092">
                  <c:v>35317</c:v>
                </c:pt>
                <c:pt idx="4093">
                  <c:v>35318</c:v>
                </c:pt>
                <c:pt idx="4094">
                  <c:v>35319</c:v>
                </c:pt>
                <c:pt idx="4095">
                  <c:v>35320</c:v>
                </c:pt>
                <c:pt idx="4096">
                  <c:v>35321</c:v>
                </c:pt>
                <c:pt idx="4097">
                  <c:v>35324</c:v>
                </c:pt>
                <c:pt idx="4098">
                  <c:v>35325</c:v>
                </c:pt>
                <c:pt idx="4099">
                  <c:v>35326</c:v>
                </c:pt>
                <c:pt idx="4100">
                  <c:v>35327</c:v>
                </c:pt>
                <c:pt idx="4101">
                  <c:v>35328</c:v>
                </c:pt>
                <c:pt idx="4102">
                  <c:v>35331</c:v>
                </c:pt>
                <c:pt idx="4103">
                  <c:v>35332</c:v>
                </c:pt>
                <c:pt idx="4104">
                  <c:v>35333</c:v>
                </c:pt>
                <c:pt idx="4105">
                  <c:v>35334</c:v>
                </c:pt>
                <c:pt idx="4106">
                  <c:v>35335</c:v>
                </c:pt>
                <c:pt idx="4107">
                  <c:v>35338</c:v>
                </c:pt>
                <c:pt idx="4108">
                  <c:v>35339</c:v>
                </c:pt>
                <c:pt idx="4109">
                  <c:v>35340</c:v>
                </c:pt>
                <c:pt idx="4110">
                  <c:v>35341</c:v>
                </c:pt>
                <c:pt idx="4111">
                  <c:v>35342</c:v>
                </c:pt>
                <c:pt idx="4112">
                  <c:v>35345</c:v>
                </c:pt>
                <c:pt idx="4113">
                  <c:v>35346</c:v>
                </c:pt>
                <c:pt idx="4114">
                  <c:v>35347</c:v>
                </c:pt>
                <c:pt idx="4115">
                  <c:v>35348</c:v>
                </c:pt>
                <c:pt idx="4116">
                  <c:v>35349</c:v>
                </c:pt>
                <c:pt idx="4117">
                  <c:v>35352</c:v>
                </c:pt>
                <c:pt idx="4118">
                  <c:v>35353</c:v>
                </c:pt>
                <c:pt idx="4119">
                  <c:v>35354</c:v>
                </c:pt>
                <c:pt idx="4120">
                  <c:v>35355</c:v>
                </c:pt>
                <c:pt idx="4121">
                  <c:v>35356</c:v>
                </c:pt>
                <c:pt idx="4122">
                  <c:v>35359</c:v>
                </c:pt>
                <c:pt idx="4123">
                  <c:v>35360</c:v>
                </c:pt>
                <c:pt idx="4124">
                  <c:v>35361</c:v>
                </c:pt>
                <c:pt idx="4125">
                  <c:v>35362</c:v>
                </c:pt>
                <c:pt idx="4126">
                  <c:v>35363</c:v>
                </c:pt>
                <c:pt idx="4127">
                  <c:v>35366</c:v>
                </c:pt>
                <c:pt idx="4128">
                  <c:v>35367</c:v>
                </c:pt>
                <c:pt idx="4129">
                  <c:v>35368</c:v>
                </c:pt>
                <c:pt idx="4130">
                  <c:v>35369</c:v>
                </c:pt>
                <c:pt idx="4131">
                  <c:v>35370</c:v>
                </c:pt>
                <c:pt idx="4132">
                  <c:v>35373</c:v>
                </c:pt>
                <c:pt idx="4133">
                  <c:v>35374</c:v>
                </c:pt>
                <c:pt idx="4134">
                  <c:v>35375</c:v>
                </c:pt>
                <c:pt idx="4135">
                  <c:v>35376</c:v>
                </c:pt>
                <c:pt idx="4136">
                  <c:v>35377</c:v>
                </c:pt>
                <c:pt idx="4137">
                  <c:v>35380</c:v>
                </c:pt>
                <c:pt idx="4138">
                  <c:v>35381</c:v>
                </c:pt>
                <c:pt idx="4139">
                  <c:v>35382</c:v>
                </c:pt>
                <c:pt idx="4140">
                  <c:v>35383</c:v>
                </c:pt>
                <c:pt idx="4141">
                  <c:v>35384</c:v>
                </c:pt>
                <c:pt idx="4142">
                  <c:v>35387</c:v>
                </c:pt>
                <c:pt idx="4143">
                  <c:v>35388</c:v>
                </c:pt>
                <c:pt idx="4144">
                  <c:v>35389</c:v>
                </c:pt>
                <c:pt idx="4145">
                  <c:v>35390</c:v>
                </c:pt>
                <c:pt idx="4146">
                  <c:v>35391</c:v>
                </c:pt>
                <c:pt idx="4147">
                  <c:v>35394</c:v>
                </c:pt>
                <c:pt idx="4148">
                  <c:v>35395</c:v>
                </c:pt>
                <c:pt idx="4149">
                  <c:v>35396</c:v>
                </c:pt>
                <c:pt idx="4150">
                  <c:v>35397</c:v>
                </c:pt>
                <c:pt idx="4151">
                  <c:v>35398</c:v>
                </c:pt>
                <c:pt idx="4152">
                  <c:v>35401</c:v>
                </c:pt>
                <c:pt idx="4153">
                  <c:v>35402</c:v>
                </c:pt>
                <c:pt idx="4154">
                  <c:v>35403</c:v>
                </c:pt>
                <c:pt idx="4155">
                  <c:v>35404</c:v>
                </c:pt>
                <c:pt idx="4156">
                  <c:v>35405</c:v>
                </c:pt>
                <c:pt idx="4157">
                  <c:v>35408</c:v>
                </c:pt>
                <c:pt idx="4158">
                  <c:v>35409</c:v>
                </c:pt>
                <c:pt idx="4159">
                  <c:v>35410</c:v>
                </c:pt>
                <c:pt idx="4160">
                  <c:v>35411</c:v>
                </c:pt>
                <c:pt idx="4161">
                  <c:v>35412</c:v>
                </c:pt>
                <c:pt idx="4162">
                  <c:v>35415</c:v>
                </c:pt>
                <c:pt idx="4163">
                  <c:v>35416</c:v>
                </c:pt>
                <c:pt idx="4164">
                  <c:v>35417</c:v>
                </c:pt>
                <c:pt idx="4165">
                  <c:v>35418</c:v>
                </c:pt>
                <c:pt idx="4166">
                  <c:v>35419</c:v>
                </c:pt>
                <c:pt idx="4167">
                  <c:v>35422</c:v>
                </c:pt>
                <c:pt idx="4168">
                  <c:v>35423</c:v>
                </c:pt>
                <c:pt idx="4169">
                  <c:v>35424</c:v>
                </c:pt>
                <c:pt idx="4170">
                  <c:v>35425</c:v>
                </c:pt>
                <c:pt idx="4171">
                  <c:v>35426</c:v>
                </c:pt>
                <c:pt idx="4172">
                  <c:v>35429</c:v>
                </c:pt>
                <c:pt idx="4173">
                  <c:v>35430</c:v>
                </c:pt>
                <c:pt idx="4174">
                  <c:v>35431</c:v>
                </c:pt>
                <c:pt idx="4175">
                  <c:v>35432</c:v>
                </c:pt>
                <c:pt idx="4176">
                  <c:v>35433</c:v>
                </c:pt>
                <c:pt idx="4177">
                  <c:v>35436</c:v>
                </c:pt>
                <c:pt idx="4178">
                  <c:v>35437</c:v>
                </c:pt>
                <c:pt idx="4179">
                  <c:v>35438</c:v>
                </c:pt>
                <c:pt idx="4180">
                  <c:v>35439</c:v>
                </c:pt>
                <c:pt idx="4181">
                  <c:v>35440</c:v>
                </c:pt>
                <c:pt idx="4182">
                  <c:v>35443</c:v>
                </c:pt>
                <c:pt idx="4183">
                  <c:v>35444</c:v>
                </c:pt>
                <c:pt idx="4184">
                  <c:v>35445</c:v>
                </c:pt>
                <c:pt idx="4185">
                  <c:v>35446</c:v>
                </c:pt>
                <c:pt idx="4186">
                  <c:v>35447</c:v>
                </c:pt>
                <c:pt idx="4187">
                  <c:v>35450</c:v>
                </c:pt>
                <c:pt idx="4188">
                  <c:v>35451</c:v>
                </c:pt>
                <c:pt idx="4189">
                  <c:v>35452</c:v>
                </c:pt>
                <c:pt idx="4190">
                  <c:v>35453</c:v>
                </c:pt>
                <c:pt idx="4191">
                  <c:v>35454</c:v>
                </c:pt>
                <c:pt idx="4192">
                  <c:v>35457</c:v>
                </c:pt>
                <c:pt idx="4193">
                  <c:v>35458</c:v>
                </c:pt>
                <c:pt idx="4194">
                  <c:v>35459</c:v>
                </c:pt>
                <c:pt idx="4195">
                  <c:v>35460</c:v>
                </c:pt>
                <c:pt idx="4196">
                  <c:v>35461</c:v>
                </c:pt>
                <c:pt idx="4197">
                  <c:v>35464</c:v>
                </c:pt>
                <c:pt idx="4198">
                  <c:v>35465</c:v>
                </c:pt>
                <c:pt idx="4199">
                  <c:v>35466</c:v>
                </c:pt>
                <c:pt idx="4200">
                  <c:v>35467</c:v>
                </c:pt>
                <c:pt idx="4201">
                  <c:v>35468</c:v>
                </c:pt>
                <c:pt idx="4202">
                  <c:v>35471</c:v>
                </c:pt>
                <c:pt idx="4203">
                  <c:v>35472</c:v>
                </c:pt>
                <c:pt idx="4204">
                  <c:v>35473</c:v>
                </c:pt>
                <c:pt idx="4205">
                  <c:v>35474</c:v>
                </c:pt>
                <c:pt idx="4206">
                  <c:v>35475</c:v>
                </c:pt>
                <c:pt idx="4207">
                  <c:v>35478</c:v>
                </c:pt>
                <c:pt idx="4208">
                  <c:v>35479</c:v>
                </c:pt>
                <c:pt idx="4209">
                  <c:v>35480</c:v>
                </c:pt>
                <c:pt idx="4210">
                  <c:v>35481</c:v>
                </c:pt>
                <c:pt idx="4211">
                  <c:v>35482</c:v>
                </c:pt>
                <c:pt idx="4212">
                  <c:v>35485</c:v>
                </c:pt>
                <c:pt idx="4213">
                  <c:v>35486</c:v>
                </c:pt>
                <c:pt idx="4214">
                  <c:v>35487</c:v>
                </c:pt>
                <c:pt idx="4215">
                  <c:v>35488</c:v>
                </c:pt>
                <c:pt idx="4216">
                  <c:v>35489</c:v>
                </c:pt>
                <c:pt idx="4217">
                  <c:v>35492</c:v>
                </c:pt>
                <c:pt idx="4218">
                  <c:v>35493</c:v>
                </c:pt>
                <c:pt idx="4219">
                  <c:v>35494</c:v>
                </c:pt>
                <c:pt idx="4220">
                  <c:v>35495</c:v>
                </c:pt>
                <c:pt idx="4221">
                  <c:v>35496</c:v>
                </c:pt>
                <c:pt idx="4222">
                  <c:v>35499</c:v>
                </c:pt>
                <c:pt idx="4223">
                  <c:v>35500</c:v>
                </c:pt>
                <c:pt idx="4224">
                  <c:v>35501</c:v>
                </c:pt>
                <c:pt idx="4225">
                  <c:v>35502</c:v>
                </c:pt>
                <c:pt idx="4226">
                  <c:v>35503</c:v>
                </c:pt>
                <c:pt idx="4227">
                  <c:v>35506</c:v>
                </c:pt>
                <c:pt idx="4228">
                  <c:v>35507</c:v>
                </c:pt>
                <c:pt idx="4229">
                  <c:v>35508</c:v>
                </c:pt>
                <c:pt idx="4230">
                  <c:v>35509</c:v>
                </c:pt>
                <c:pt idx="4231">
                  <c:v>35510</c:v>
                </c:pt>
                <c:pt idx="4232">
                  <c:v>35513</c:v>
                </c:pt>
                <c:pt idx="4233">
                  <c:v>35514</c:v>
                </c:pt>
                <c:pt idx="4234">
                  <c:v>35515</c:v>
                </c:pt>
                <c:pt idx="4235">
                  <c:v>35516</c:v>
                </c:pt>
                <c:pt idx="4236">
                  <c:v>35517</c:v>
                </c:pt>
                <c:pt idx="4237">
                  <c:v>35520</c:v>
                </c:pt>
                <c:pt idx="4238">
                  <c:v>35521</c:v>
                </c:pt>
                <c:pt idx="4239">
                  <c:v>35522</c:v>
                </c:pt>
                <c:pt idx="4240">
                  <c:v>35523</c:v>
                </c:pt>
                <c:pt idx="4241">
                  <c:v>35524</c:v>
                </c:pt>
                <c:pt idx="4242">
                  <c:v>35527</c:v>
                </c:pt>
                <c:pt idx="4243">
                  <c:v>35528</c:v>
                </c:pt>
                <c:pt idx="4244">
                  <c:v>35529</c:v>
                </c:pt>
                <c:pt idx="4245">
                  <c:v>35530</c:v>
                </c:pt>
                <c:pt idx="4246">
                  <c:v>35531</c:v>
                </c:pt>
                <c:pt idx="4247">
                  <c:v>35534</c:v>
                </c:pt>
                <c:pt idx="4248">
                  <c:v>35535</c:v>
                </c:pt>
                <c:pt idx="4249">
                  <c:v>35536</c:v>
                </c:pt>
                <c:pt idx="4250">
                  <c:v>35537</c:v>
                </c:pt>
                <c:pt idx="4251">
                  <c:v>35538</c:v>
                </c:pt>
                <c:pt idx="4252">
                  <c:v>35541</c:v>
                </c:pt>
                <c:pt idx="4253">
                  <c:v>35542</c:v>
                </c:pt>
                <c:pt idx="4254">
                  <c:v>35543</c:v>
                </c:pt>
                <c:pt idx="4255">
                  <c:v>35544</c:v>
                </c:pt>
                <c:pt idx="4256">
                  <c:v>35545</c:v>
                </c:pt>
                <c:pt idx="4257">
                  <c:v>35548</c:v>
                </c:pt>
                <c:pt idx="4258">
                  <c:v>35549</c:v>
                </c:pt>
                <c:pt idx="4259">
                  <c:v>35550</c:v>
                </c:pt>
                <c:pt idx="4260">
                  <c:v>35551</c:v>
                </c:pt>
                <c:pt idx="4261">
                  <c:v>35552</c:v>
                </c:pt>
                <c:pt idx="4262">
                  <c:v>35555</c:v>
                </c:pt>
                <c:pt idx="4263">
                  <c:v>35556</c:v>
                </c:pt>
                <c:pt idx="4264">
                  <c:v>35557</c:v>
                </c:pt>
                <c:pt idx="4265">
                  <c:v>35558</c:v>
                </c:pt>
                <c:pt idx="4266">
                  <c:v>35559</c:v>
                </c:pt>
                <c:pt idx="4267">
                  <c:v>35562</c:v>
                </c:pt>
                <c:pt idx="4268">
                  <c:v>35563</c:v>
                </c:pt>
                <c:pt idx="4269">
                  <c:v>35564</c:v>
                </c:pt>
                <c:pt idx="4270">
                  <c:v>35565</c:v>
                </c:pt>
                <c:pt idx="4271">
                  <c:v>35566</c:v>
                </c:pt>
                <c:pt idx="4272">
                  <c:v>35569</c:v>
                </c:pt>
                <c:pt idx="4273">
                  <c:v>35570</c:v>
                </c:pt>
                <c:pt idx="4274">
                  <c:v>35571</c:v>
                </c:pt>
                <c:pt idx="4275">
                  <c:v>35572</c:v>
                </c:pt>
                <c:pt idx="4276">
                  <c:v>35573</c:v>
                </c:pt>
                <c:pt idx="4277">
                  <c:v>35576</c:v>
                </c:pt>
                <c:pt idx="4278">
                  <c:v>35577</c:v>
                </c:pt>
                <c:pt idx="4279">
                  <c:v>35578</c:v>
                </c:pt>
                <c:pt idx="4280">
                  <c:v>35579</c:v>
                </c:pt>
                <c:pt idx="4281">
                  <c:v>35580</c:v>
                </c:pt>
                <c:pt idx="4282">
                  <c:v>35583</c:v>
                </c:pt>
                <c:pt idx="4283">
                  <c:v>35584</c:v>
                </c:pt>
                <c:pt idx="4284">
                  <c:v>35585</c:v>
                </c:pt>
                <c:pt idx="4285">
                  <c:v>35586</c:v>
                </c:pt>
                <c:pt idx="4286">
                  <c:v>35587</c:v>
                </c:pt>
                <c:pt idx="4287">
                  <c:v>35590</c:v>
                </c:pt>
                <c:pt idx="4288">
                  <c:v>35591</c:v>
                </c:pt>
                <c:pt idx="4289">
                  <c:v>35592</c:v>
                </c:pt>
                <c:pt idx="4290">
                  <c:v>35593</c:v>
                </c:pt>
                <c:pt idx="4291">
                  <c:v>35594</c:v>
                </c:pt>
                <c:pt idx="4292">
                  <c:v>35597</c:v>
                </c:pt>
                <c:pt idx="4293">
                  <c:v>35598</c:v>
                </c:pt>
                <c:pt idx="4294">
                  <c:v>35599</c:v>
                </c:pt>
                <c:pt idx="4295">
                  <c:v>35600</c:v>
                </c:pt>
                <c:pt idx="4296">
                  <c:v>35601</c:v>
                </c:pt>
                <c:pt idx="4297">
                  <c:v>35604</c:v>
                </c:pt>
                <c:pt idx="4298">
                  <c:v>35605</c:v>
                </c:pt>
                <c:pt idx="4299">
                  <c:v>35606</c:v>
                </c:pt>
                <c:pt idx="4300">
                  <c:v>35607</c:v>
                </c:pt>
                <c:pt idx="4301">
                  <c:v>35608</c:v>
                </c:pt>
                <c:pt idx="4302">
                  <c:v>35611</c:v>
                </c:pt>
                <c:pt idx="4303">
                  <c:v>35612</c:v>
                </c:pt>
                <c:pt idx="4304">
                  <c:v>35613</c:v>
                </c:pt>
                <c:pt idx="4305">
                  <c:v>35614</c:v>
                </c:pt>
                <c:pt idx="4306">
                  <c:v>35615</c:v>
                </c:pt>
                <c:pt idx="4307">
                  <c:v>35618</c:v>
                </c:pt>
                <c:pt idx="4308">
                  <c:v>35619</c:v>
                </c:pt>
                <c:pt idx="4309">
                  <c:v>35620</c:v>
                </c:pt>
                <c:pt idx="4310">
                  <c:v>35621</c:v>
                </c:pt>
                <c:pt idx="4311">
                  <c:v>35622</c:v>
                </c:pt>
                <c:pt idx="4312">
                  <c:v>35625</c:v>
                </c:pt>
                <c:pt idx="4313">
                  <c:v>35626</c:v>
                </c:pt>
                <c:pt idx="4314">
                  <c:v>35627</c:v>
                </c:pt>
                <c:pt idx="4315">
                  <c:v>35628</c:v>
                </c:pt>
                <c:pt idx="4316">
                  <c:v>35629</c:v>
                </c:pt>
                <c:pt idx="4317">
                  <c:v>35632</c:v>
                </c:pt>
                <c:pt idx="4318">
                  <c:v>35633</c:v>
                </c:pt>
                <c:pt idx="4319">
                  <c:v>35634</c:v>
                </c:pt>
                <c:pt idx="4320">
                  <c:v>35635</c:v>
                </c:pt>
                <c:pt idx="4321">
                  <c:v>35636</c:v>
                </c:pt>
                <c:pt idx="4322">
                  <c:v>35639</c:v>
                </c:pt>
                <c:pt idx="4323">
                  <c:v>35640</c:v>
                </c:pt>
                <c:pt idx="4324">
                  <c:v>35641</c:v>
                </c:pt>
                <c:pt idx="4325">
                  <c:v>35642</c:v>
                </c:pt>
                <c:pt idx="4326">
                  <c:v>35643</c:v>
                </c:pt>
                <c:pt idx="4327">
                  <c:v>35646</c:v>
                </c:pt>
                <c:pt idx="4328">
                  <c:v>35647</c:v>
                </c:pt>
                <c:pt idx="4329">
                  <c:v>35648</c:v>
                </c:pt>
                <c:pt idx="4330">
                  <c:v>35649</c:v>
                </c:pt>
                <c:pt idx="4331">
                  <c:v>35650</c:v>
                </c:pt>
                <c:pt idx="4332">
                  <c:v>35653</c:v>
                </c:pt>
                <c:pt idx="4333">
                  <c:v>35654</c:v>
                </c:pt>
                <c:pt idx="4334">
                  <c:v>35655</c:v>
                </c:pt>
                <c:pt idx="4335">
                  <c:v>35656</c:v>
                </c:pt>
                <c:pt idx="4336">
                  <c:v>35657</c:v>
                </c:pt>
                <c:pt idx="4337">
                  <c:v>35660</c:v>
                </c:pt>
                <c:pt idx="4338">
                  <c:v>35661</c:v>
                </c:pt>
                <c:pt idx="4339">
                  <c:v>35662</c:v>
                </c:pt>
                <c:pt idx="4340">
                  <c:v>35663</c:v>
                </c:pt>
                <c:pt idx="4341">
                  <c:v>35664</c:v>
                </c:pt>
                <c:pt idx="4342">
                  <c:v>35667</c:v>
                </c:pt>
                <c:pt idx="4343">
                  <c:v>35668</c:v>
                </c:pt>
                <c:pt idx="4344">
                  <c:v>35669</c:v>
                </c:pt>
                <c:pt idx="4345">
                  <c:v>35670</c:v>
                </c:pt>
                <c:pt idx="4346">
                  <c:v>35671</c:v>
                </c:pt>
                <c:pt idx="4347">
                  <c:v>35674</c:v>
                </c:pt>
                <c:pt idx="4348">
                  <c:v>35675</c:v>
                </c:pt>
                <c:pt idx="4349">
                  <c:v>35676</c:v>
                </c:pt>
                <c:pt idx="4350">
                  <c:v>35677</c:v>
                </c:pt>
                <c:pt idx="4351">
                  <c:v>35678</c:v>
                </c:pt>
                <c:pt idx="4352">
                  <c:v>35681</c:v>
                </c:pt>
                <c:pt idx="4353">
                  <c:v>35682</c:v>
                </c:pt>
                <c:pt idx="4354">
                  <c:v>35683</c:v>
                </c:pt>
                <c:pt idx="4355">
                  <c:v>35684</c:v>
                </c:pt>
                <c:pt idx="4356">
                  <c:v>35685</c:v>
                </c:pt>
                <c:pt idx="4357">
                  <c:v>35688</c:v>
                </c:pt>
                <c:pt idx="4358">
                  <c:v>35689</c:v>
                </c:pt>
                <c:pt idx="4359">
                  <c:v>35690</c:v>
                </c:pt>
                <c:pt idx="4360">
                  <c:v>35691</c:v>
                </c:pt>
                <c:pt idx="4361">
                  <c:v>35692</c:v>
                </c:pt>
                <c:pt idx="4362">
                  <c:v>35695</c:v>
                </c:pt>
                <c:pt idx="4363">
                  <c:v>35696</c:v>
                </c:pt>
                <c:pt idx="4364">
                  <c:v>35697</c:v>
                </c:pt>
                <c:pt idx="4365">
                  <c:v>35698</c:v>
                </c:pt>
                <c:pt idx="4366">
                  <c:v>35699</c:v>
                </c:pt>
                <c:pt idx="4367">
                  <c:v>35702</c:v>
                </c:pt>
                <c:pt idx="4368">
                  <c:v>35703</c:v>
                </c:pt>
                <c:pt idx="4369">
                  <c:v>35704</c:v>
                </c:pt>
                <c:pt idx="4370">
                  <c:v>35705</c:v>
                </c:pt>
                <c:pt idx="4371">
                  <c:v>35706</c:v>
                </c:pt>
                <c:pt idx="4372">
                  <c:v>35709</c:v>
                </c:pt>
                <c:pt idx="4373">
                  <c:v>35710</c:v>
                </c:pt>
                <c:pt idx="4374">
                  <c:v>35711</c:v>
                </c:pt>
                <c:pt idx="4375">
                  <c:v>35712</c:v>
                </c:pt>
                <c:pt idx="4376">
                  <c:v>35713</c:v>
                </c:pt>
                <c:pt idx="4377">
                  <c:v>35716</c:v>
                </c:pt>
                <c:pt idx="4378">
                  <c:v>35717</c:v>
                </c:pt>
                <c:pt idx="4379">
                  <c:v>35718</c:v>
                </c:pt>
                <c:pt idx="4380">
                  <c:v>35719</c:v>
                </c:pt>
                <c:pt idx="4381">
                  <c:v>35720</c:v>
                </c:pt>
                <c:pt idx="4382">
                  <c:v>35723</c:v>
                </c:pt>
                <c:pt idx="4383">
                  <c:v>35724</c:v>
                </c:pt>
                <c:pt idx="4384">
                  <c:v>35725</c:v>
                </c:pt>
                <c:pt idx="4385">
                  <c:v>35726</c:v>
                </c:pt>
                <c:pt idx="4386">
                  <c:v>35727</c:v>
                </c:pt>
                <c:pt idx="4387">
                  <c:v>35730</c:v>
                </c:pt>
                <c:pt idx="4388">
                  <c:v>35731</c:v>
                </c:pt>
                <c:pt idx="4389">
                  <c:v>35732</c:v>
                </c:pt>
                <c:pt idx="4390">
                  <c:v>35733</c:v>
                </c:pt>
                <c:pt idx="4391">
                  <c:v>35734</c:v>
                </c:pt>
                <c:pt idx="4392">
                  <c:v>35737</c:v>
                </c:pt>
                <c:pt idx="4393">
                  <c:v>35738</c:v>
                </c:pt>
                <c:pt idx="4394">
                  <c:v>35739</c:v>
                </c:pt>
                <c:pt idx="4395">
                  <c:v>35740</c:v>
                </c:pt>
                <c:pt idx="4396">
                  <c:v>35741</c:v>
                </c:pt>
                <c:pt idx="4397">
                  <c:v>35744</c:v>
                </c:pt>
                <c:pt idx="4398">
                  <c:v>35745</c:v>
                </c:pt>
                <c:pt idx="4399">
                  <c:v>35746</c:v>
                </c:pt>
                <c:pt idx="4400">
                  <c:v>35747</c:v>
                </c:pt>
                <c:pt idx="4401">
                  <c:v>35748</c:v>
                </c:pt>
                <c:pt idx="4402">
                  <c:v>35751</c:v>
                </c:pt>
                <c:pt idx="4403">
                  <c:v>35752</c:v>
                </c:pt>
                <c:pt idx="4404">
                  <c:v>35753</c:v>
                </c:pt>
                <c:pt idx="4405">
                  <c:v>35754</c:v>
                </c:pt>
                <c:pt idx="4406">
                  <c:v>35755</c:v>
                </c:pt>
                <c:pt idx="4407">
                  <c:v>35758</c:v>
                </c:pt>
                <c:pt idx="4408">
                  <c:v>35759</c:v>
                </c:pt>
                <c:pt idx="4409">
                  <c:v>35760</c:v>
                </c:pt>
                <c:pt idx="4410">
                  <c:v>35761</c:v>
                </c:pt>
                <c:pt idx="4411">
                  <c:v>35762</c:v>
                </c:pt>
                <c:pt idx="4412">
                  <c:v>35765</c:v>
                </c:pt>
                <c:pt idx="4413">
                  <c:v>35766</c:v>
                </c:pt>
                <c:pt idx="4414">
                  <c:v>35767</c:v>
                </c:pt>
                <c:pt idx="4415">
                  <c:v>35768</c:v>
                </c:pt>
                <c:pt idx="4416">
                  <c:v>35769</c:v>
                </c:pt>
                <c:pt idx="4417">
                  <c:v>35772</c:v>
                </c:pt>
                <c:pt idx="4418">
                  <c:v>35773</c:v>
                </c:pt>
                <c:pt idx="4419">
                  <c:v>35774</c:v>
                </c:pt>
                <c:pt idx="4420">
                  <c:v>35775</c:v>
                </c:pt>
                <c:pt idx="4421">
                  <c:v>35776</c:v>
                </c:pt>
                <c:pt idx="4422">
                  <c:v>35779</c:v>
                </c:pt>
                <c:pt idx="4423">
                  <c:v>35780</c:v>
                </c:pt>
                <c:pt idx="4424">
                  <c:v>35781</c:v>
                </c:pt>
                <c:pt idx="4425">
                  <c:v>35782</c:v>
                </c:pt>
                <c:pt idx="4426">
                  <c:v>35783</c:v>
                </c:pt>
                <c:pt idx="4427">
                  <c:v>35786</c:v>
                </c:pt>
                <c:pt idx="4428">
                  <c:v>35787</c:v>
                </c:pt>
                <c:pt idx="4429">
                  <c:v>35788</c:v>
                </c:pt>
                <c:pt idx="4430">
                  <c:v>35789</c:v>
                </c:pt>
                <c:pt idx="4431">
                  <c:v>35790</c:v>
                </c:pt>
                <c:pt idx="4432">
                  <c:v>35793</c:v>
                </c:pt>
                <c:pt idx="4433">
                  <c:v>35794</c:v>
                </c:pt>
                <c:pt idx="4434">
                  <c:v>35795</c:v>
                </c:pt>
                <c:pt idx="4435">
                  <c:v>35796</c:v>
                </c:pt>
                <c:pt idx="4436">
                  <c:v>35797</c:v>
                </c:pt>
                <c:pt idx="4437">
                  <c:v>35800</c:v>
                </c:pt>
                <c:pt idx="4438">
                  <c:v>35801</c:v>
                </c:pt>
                <c:pt idx="4439">
                  <c:v>35802</c:v>
                </c:pt>
                <c:pt idx="4440">
                  <c:v>35803</c:v>
                </c:pt>
                <c:pt idx="4441">
                  <c:v>35804</c:v>
                </c:pt>
                <c:pt idx="4442">
                  <c:v>35807</c:v>
                </c:pt>
                <c:pt idx="4443">
                  <c:v>35808</c:v>
                </c:pt>
                <c:pt idx="4444">
                  <c:v>35809</c:v>
                </c:pt>
                <c:pt idx="4445">
                  <c:v>35810</c:v>
                </c:pt>
                <c:pt idx="4446">
                  <c:v>35811</c:v>
                </c:pt>
                <c:pt idx="4447">
                  <c:v>35814</c:v>
                </c:pt>
                <c:pt idx="4448">
                  <c:v>35815</c:v>
                </c:pt>
                <c:pt idx="4449">
                  <c:v>35816</c:v>
                </c:pt>
                <c:pt idx="4450">
                  <c:v>35817</c:v>
                </c:pt>
                <c:pt idx="4451">
                  <c:v>35818</c:v>
                </c:pt>
                <c:pt idx="4452">
                  <c:v>35821</c:v>
                </c:pt>
                <c:pt idx="4453">
                  <c:v>35822</c:v>
                </c:pt>
                <c:pt idx="4454">
                  <c:v>35823</c:v>
                </c:pt>
                <c:pt idx="4455">
                  <c:v>35824</c:v>
                </c:pt>
                <c:pt idx="4456">
                  <c:v>35825</c:v>
                </c:pt>
                <c:pt idx="4457">
                  <c:v>35828</c:v>
                </c:pt>
                <c:pt idx="4458">
                  <c:v>35829</c:v>
                </c:pt>
                <c:pt idx="4459">
                  <c:v>35830</c:v>
                </c:pt>
                <c:pt idx="4460">
                  <c:v>35831</c:v>
                </c:pt>
                <c:pt idx="4461">
                  <c:v>35832</c:v>
                </c:pt>
                <c:pt idx="4462">
                  <c:v>35835</c:v>
                </c:pt>
                <c:pt idx="4463">
                  <c:v>35836</c:v>
                </c:pt>
                <c:pt idx="4464">
                  <c:v>35837</c:v>
                </c:pt>
                <c:pt idx="4465">
                  <c:v>35838</c:v>
                </c:pt>
                <c:pt idx="4466">
                  <c:v>35839</c:v>
                </c:pt>
                <c:pt idx="4467">
                  <c:v>35842</c:v>
                </c:pt>
                <c:pt idx="4468">
                  <c:v>35843</c:v>
                </c:pt>
                <c:pt idx="4469">
                  <c:v>35844</c:v>
                </c:pt>
                <c:pt idx="4470">
                  <c:v>35845</c:v>
                </c:pt>
                <c:pt idx="4471">
                  <c:v>35846</c:v>
                </c:pt>
                <c:pt idx="4472">
                  <c:v>35849</c:v>
                </c:pt>
                <c:pt idx="4473">
                  <c:v>35850</c:v>
                </c:pt>
                <c:pt idx="4474">
                  <c:v>35851</c:v>
                </c:pt>
                <c:pt idx="4475">
                  <c:v>35852</c:v>
                </c:pt>
                <c:pt idx="4476">
                  <c:v>35853</c:v>
                </c:pt>
                <c:pt idx="4477">
                  <c:v>35856</c:v>
                </c:pt>
                <c:pt idx="4478">
                  <c:v>35857</c:v>
                </c:pt>
                <c:pt idx="4479">
                  <c:v>35858</c:v>
                </c:pt>
                <c:pt idx="4480">
                  <c:v>35859</c:v>
                </c:pt>
                <c:pt idx="4481">
                  <c:v>35860</c:v>
                </c:pt>
                <c:pt idx="4482">
                  <c:v>35863</c:v>
                </c:pt>
                <c:pt idx="4483">
                  <c:v>35864</c:v>
                </c:pt>
                <c:pt idx="4484">
                  <c:v>35865</c:v>
                </c:pt>
                <c:pt idx="4485">
                  <c:v>35866</c:v>
                </c:pt>
                <c:pt idx="4486">
                  <c:v>35867</c:v>
                </c:pt>
                <c:pt idx="4487">
                  <c:v>35870</c:v>
                </c:pt>
                <c:pt idx="4488">
                  <c:v>35871</c:v>
                </c:pt>
                <c:pt idx="4489">
                  <c:v>35872</c:v>
                </c:pt>
                <c:pt idx="4490">
                  <c:v>35873</c:v>
                </c:pt>
                <c:pt idx="4491">
                  <c:v>35874</c:v>
                </c:pt>
                <c:pt idx="4492">
                  <c:v>35877</c:v>
                </c:pt>
                <c:pt idx="4493">
                  <c:v>35878</c:v>
                </c:pt>
                <c:pt idx="4494">
                  <c:v>35879</c:v>
                </c:pt>
                <c:pt idx="4495">
                  <c:v>35880</c:v>
                </c:pt>
                <c:pt idx="4496">
                  <c:v>35881</c:v>
                </c:pt>
                <c:pt idx="4497">
                  <c:v>35884</c:v>
                </c:pt>
                <c:pt idx="4498">
                  <c:v>35885</c:v>
                </c:pt>
                <c:pt idx="4499">
                  <c:v>35886</c:v>
                </c:pt>
                <c:pt idx="4500">
                  <c:v>35887</c:v>
                </c:pt>
                <c:pt idx="4501">
                  <c:v>35888</c:v>
                </c:pt>
                <c:pt idx="4502">
                  <c:v>35891</c:v>
                </c:pt>
                <c:pt idx="4503">
                  <c:v>35892</c:v>
                </c:pt>
                <c:pt idx="4504">
                  <c:v>35893</c:v>
                </c:pt>
                <c:pt idx="4505">
                  <c:v>35894</c:v>
                </c:pt>
                <c:pt idx="4506">
                  <c:v>35895</c:v>
                </c:pt>
                <c:pt idx="4507">
                  <c:v>35898</c:v>
                </c:pt>
                <c:pt idx="4508">
                  <c:v>35899</c:v>
                </c:pt>
                <c:pt idx="4509">
                  <c:v>35900</c:v>
                </c:pt>
                <c:pt idx="4510">
                  <c:v>35901</c:v>
                </c:pt>
                <c:pt idx="4511">
                  <c:v>35902</c:v>
                </c:pt>
                <c:pt idx="4512">
                  <c:v>35905</c:v>
                </c:pt>
                <c:pt idx="4513">
                  <c:v>35906</c:v>
                </c:pt>
                <c:pt idx="4514">
                  <c:v>35907</c:v>
                </c:pt>
                <c:pt idx="4515">
                  <c:v>35908</c:v>
                </c:pt>
                <c:pt idx="4516">
                  <c:v>35909</c:v>
                </c:pt>
                <c:pt idx="4517">
                  <c:v>35912</c:v>
                </c:pt>
                <c:pt idx="4518">
                  <c:v>35913</c:v>
                </c:pt>
                <c:pt idx="4519">
                  <c:v>35914</c:v>
                </c:pt>
                <c:pt idx="4520">
                  <c:v>35915</c:v>
                </c:pt>
                <c:pt idx="4521">
                  <c:v>35916</c:v>
                </c:pt>
                <c:pt idx="4522">
                  <c:v>35919</c:v>
                </c:pt>
                <c:pt idx="4523">
                  <c:v>35920</c:v>
                </c:pt>
                <c:pt idx="4524">
                  <c:v>35921</c:v>
                </c:pt>
                <c:pt idx="4525">
                  <c:v>35922</c:v>
                </c:pt>
                <c:pt idx="4526">
                  <c:v>35923</c:v>
                </c:pt>
                <c:pt idx="4527">
                  <c:v>35926</c:v>
                </c:pt>
                <c:pt idx="4528">
                  <c:v>35927</c:v>
                </c:pt>
                <c:pt idx="4529">
                  <c:v>35928</c:v>
                </c:pt>
                <c:pt idx="4530">
                  <c:v>35929</c:v>
                </c:pt>
                <c:pt idx="4531">
                  <c:v>35930</c:v>
                </c:pt>
                <c:pt idx="4532">
                  <c:v>35933</c:v>
                </c:pt>
                <c:pt idx="4533">
                  <c:v>35934</c:v>
                </c:pt>
                <c:pt idx="4534">
                  <c:v>35935</c:v>
                </c:pt>
                <c:pt idx="4535">
                  <c:v>35936</c:v>
                </c:pt>
                <c:pt idx="4536">
                  <c:v>35937</c:v>
                </c:pt>
                <c:pt idx="4537">
                  <c:v>35940</c:v>
                </c:pt>
                <c:pt idx="4538">
                  <c:v>35941</c:v>
                </c:pt>
                <c:pt idx="4539">
                  <c:v>35942</c:v>
                </c:pt>
                <c:pt idx="4540">
                  <c:v>35943</c:v>
                </c:pt>
                <c:pt idx="4541">
                  <c:v>35944</c:v>
                </c:pt>
                <c:pt idx="4542">
                  <c:v>35947</c:v>
                </c:pt>
                <c:pt idx="4543">
                  <c:v>35948</c:v>
                </c:pt>
                <c:pt idx="4544">
                  <c:v>35949</c:v>
                </c:pt>
                <c:pt idx="4545">
                  <c:v>35950</c:v>
                </c:pt>
                <c:pt idx="4546">
                  <c:v>35951</c:v>
                </c:pt>
                <c:pt idx="4547">
                  <c:v>35954</c:v>
                </c:pt>
                <c:pt idx="4548">
                  <c:v>35955</c:v>
                </c:pt>
                <c:pt idx="4549">
                  <c:v>35956</c:v>
                </c:pt>
                <c:pt idx="4550">
                  <c:v>35957</c:v>
                </c:pt>
                <c:pt idx="4551">
                  <c:v>35958</c:v>
                </c:pt>
                <c:pt idx="4552">
                  <c:v>35961</c:v>
                </c:pt>
                <c:pt idx="4553">
                  <c:v>35962</c:v>
                </c:pt>
                <c:pt idx="4554">
                  <c:v>35963</c:v>
                </c:pt>
                <c:pt idx="4555">
                  <c:v>35964</c:v>
                </c:pt>
                <c:pt idx="4556">
                  <c:v>35965</c:v>
                </c:pt>
                <c:pt idx="4557">
                  <c:v>35968</c:v>
                </c:pt>
                <c:pt idx="4558">
                  <c:v>35969</c:v>
                </c:pt>
                <c:pt idx="4559">
                  <c:v>35970</c:v>
                </c:pt>
                <c:pt idx="4560">
                  <c:v>35971</c:v>
                </c:pt>
                <c:pt idx="4561">
                  <c:v>35972</c:v>
                </c:pt>
                <c:pt idx="4562">
                  <c:v>35975</c:v>
                </c:pt>
                <c:pt idx="4563">
                  <c:v>35976</c:v>
                </c:pt>
                <c:pt idx="4564">
                  <c:v>35977</c:v>
                </c:pt>
                <c:pt idx="4565">
                  <c:v>35978</c:v>
                </c:pt>
                <c:pt idx="4566">
                  <c:v>35979</c:v>
                </c:pt>
                <c:pt idx="4567">
                  <c:v>35982</c:v>
                </c:pt>
                <c:pt idx="4568">
                  <c:v>35983</c:v>
                </c:pt>
                <c:pt idx="4569">
                  <c:v>35984</c:v>
                </c:pt>
                <c:pt idx="4570">
                  <c:v>35985</c:v>
                </c:pt>
                <c:pt idx="4571">
                  <c:v>35986</c:v>
                </c:pt>
                <c:pt idx="4572">
                  <c:v>35989</c:v>
                </c:pt>
                <c:pt idx="4573">
                  <c:v>35990</c:v>
                </c:pt>
                <c:pt idx="4574">
                  <c:v>35991</c:v>
                </c:pt>
                <c:pt idx="4575">
                  <c:v>35992</c:v>
                </c:pt>
                <c:pt idx="4576">
                  <c:v>35993</c:v>
                </c:pt>
                <c:pt idx="4577">
                  <c:v>35996</c:v>
                </c:pt>
                <c:pt idx="4578">
                  <c:v>35997</c:v>
                </c:pt>
                <c:pt idx="4579">
                  <c:v>35998</c:v>
                </c:pt>
                <c:pt idx="4580">
                  <c:v>35999</c:v>
                </c:pt>
                <c:pt idx="4581">
                  <c:v>36000</c:v>
                </c:pt>
                <c:pt idx="4582">
                  <c:v>36003</c:v>
                </c:pt>
                <c:pt idx="4583">
                  <c:v>36004</c:v>
                </c:pt>
                <c:pt idx="4584">
                  <c:v>36005</c:v>
                </c:pt>
                <c:pt idx="4585">
                  <c:v>36006</c:v>
                </c:pt>
                <c:pt idx="4586">
                  <c:v>36007</c:v>
                </c:pt>
                <c:pt idx="4587">
                  <c:v>36010</c:v>
                </c:pt>
                <c:pt idx="4588">
                  <c:v>36011</c:v>
                </c:pt>
                <c:pt idx="4589">
                  <c:v>36012</c:v>
                </c:pt>
                <c:pt idx="4590">
                  <c:v>36013</c:v>
                </c:pt>
                <c:pt idx="4591">
                  <c:v>36014</c:v>
                </c:pt>
                <c:pt idx="4592">
                  <c:v>36017</c:v>
                </c:pt>
                <c:pt idx="4593">
                  <c:v>36018</c:v>
                </c:pt>
                <c:pt idx="4594">
                  <c:v>36019</c:v>
                </c:pt>
                <c:pt idx="4595">
                  <c:v>36020</c:v>
                </c:pt>
                <c:pt idx="4596">
                  <c:v>36021</c:v>
                </c:pt>
                <c:pt idx="4597">
                  <c:v>36024</c:v>
                </c:pt>
                <c:pt idx="4598">
                  <c:v>36025</c:v>
                </c:pt>
                <c:pt idx="4599">
                  <c:v>36026</c:v>
                </c:pt>
                <c:pt idx="4600">
                  <c:v>36027</c:v>
                </c:pt>
                <c:pt idx="4601">
                  <c:v>36028</c:v>
                </c:pt>
                <c:pt idx="4602">
                  <c:v>36031</c:v>
                </c:pt>
                <c:pt idx="4603">
                  <c:v>36032</c:v>
                </c:pt>
                <c:pt idx="4604">
                  <c:v>36033</c:v>
                </c:pt>
                <c:pt idx="4605">
                  <c:v>36034</c:v>
                </c:pt>
                <c:pt idx="4606">
                  <c:v>36035</c:v>
                </c:pt>
                <c:pt idx="4607">
                  <c:v>36038</c:v>
                </c:pt>
                <c:pt idx="4608">
                  <c:v>36039</c:v>
                </c:pt>
                <c:pt idx="4609">
                  <c:v>36040</c:v>
                </c:pt>
                <c:pt idx="4610">
                  <c:v>36041</c:v>
                </c:pt>
                <c:pt idx="4611">
                  <c:v>36042</c:v>
                </c:pt>
                <c:pt idx="4612">
                  <c:v>36045</c:v>
                </c:pt>
                <c:pt idx="4613">
                  <c:v>36046</c:v>
                </c:pt>
                <c:pt idx="4614">
                  <c:v>36047</c:v>
                </c:pt>
                <c:pt idx="4615">
                  <c:v>36048</c:v>
                </c:pt>
                <c:pt idx="4616">
                  <c:v>36049</c:v>
                </c:pt>
                <c:pt idx="4617">
                  <c:v>36052</c:v>
                </c:pt>
                <c:pt idx="4618">
                  <c:v>36053</c:v>
                </c:pt>
                <c:pt idx="4619">
                  <c:v>36054</c:v>
                </c:pt>
                <c:pt idx="4620">
                  <c:v>36055</c:v>
                </c:pt>
                <c:pt idx="4621">
                  <c:v>36056</c:v>
                </c:pt>
                <c:pt idx="4622">
                  <c:v>36059</c:v>
                </c:pt>
                <c:pt idx="4623">
                  <c:v>36060</c:v>
                </c:pt>
                <c:pt idx="4624">
                  <c:v>36061</c:v>
                </c:pt>
                <c:pt idx="4625">
                  <c:v>36062</c:v>
                </c:pt>
                <c:pt idx="4626">
                  <c:v>36063</c:v>
                </c:pt>
                <c:pt idx="4627">
                  <c:v>36066</c:v>
                </c:pt>
                <c:pt idx="4628">
                  <c:v>36067</c:v>
                </c:pt>
                <c:pt idx="4629">
                  <c:v>36068</c:v>
                </c:pt>
                <c:pt idx="4630">
                  <c:v>36069</c:v>
                </c:pt>
                <c:pt idx="4631">
                  <c:v>36070</c:v>
                </c:pt>
                <c:pt idx="4632">
                  <c:v>36073</c:v>
                </c:pt>
                <c:pt idx="4633">
                  <c:v>36074</c:v>
                </c:pt>
                <c:pt idx="4634">
                  <c:v>36075</c:v>
                </c:pt>
                <c:pt idx="4635">
                  <c:v>36076</c:v>
                </c:pt>
                <c:pt idx="4636">
                  <c:v>36077</c:v>
                </c:pt>
                <c:pt idx="4637">
                  <c:v>36080</c:v>
                </c:pt>
                <c:pt idx="4638">
                  <c:v>36081</c:v>
                </c:pt>
                <c:pt idx="4639">
                  <c:v>36082</c:v>
                </c:pt>
                <c:pt idx="4640">
                  <c:v>36083</c:v>
                </c:pt>
                <c:pt idx="4641">
                  <c:v>36084</c:v>
                </c:pt>
                <c:pt idx="4642">
                  <c:v>36087</c:v>
                </c:pt>
                <c:pt idx="4643">
                  <c:v>36088</c:v>
                </c:pt>
                <c:pt idx="4644">
                  <c:v>36089</c:v>
                </c:pt>
                <c:pt idx="4645">
                  <c:v>36090</c:v>
                </c:pt>
                <c:pt idx="4646">
                  <c:v>36091</c:v>
                </c:pt>
                <c:pt idx="4647">
                  <c:v>36094</c:v>
                </c:pt>
                <c:pt idx="4648">
                  <c:v>36095</c:v>
                </c:pt>
                <c:pt idx="4649">
                  <c:v>36096</c:v>
                </c:pt>
                <c:pt idx="4650">
                  <c:v>36097</c:v>
                </c:pt>
                <c:pt idx="4651">
                  <c:v>36098</c:v>
                </c:pt>
                <c:pt idx="4652">
                  <c:v>36101</c:v>
                </c:pt>
                <c:pt idx="4653">
                  <c:v>36102</c:v>
                </c:pt>
                <c:pt idx="4654">
                  <c:v>36103</c:v>
                </c:pt>
                <c:pt idx="4655">
                  <c:v>36104</c:v>
                </c:pt>
                <c:pt idx="4656">
                  <c:v>36105</c:v>
                </c:pt>
                <c:pt idx="4657">
                  <c:v>36108</c:v>
                </c:pt>
                <c:pt idx="4658">
                  <c:v>36109</c:v>
                </c:pt>
                <c:pt idx="4659">
                  <c:v>36110</c:v>
                </c:pt>
                <c:pt idx="4660">
                  <c:v>36111</c:v>
                </c:pt>
                <c:pt idx="4661">
                  <c:v>36112</c:v>
                </c:pt>
                <c:pt idx="4662">
                  <c:v>36115</c:v>
                </c:pt>
                <c:pt idx="4663">
                  <c:v>36116</c:v>
                </c:pt>
                <c:pt idx="4664">
                  <c:v>36117</c:v>
                </c:pt>
                <c:pt idx="4665">
                  <c:v>36118</c:v>
                </c:pt>
                <c:pt idx="4666">
                  <c:v>36119</c:v>
                </c:pt>
                <c:pt idx="4667">
                  <c:v>36122</c:v>
                </c:pt>
                <c:pt idx="4668">
                  <c:v>36123</c:v>
                </c:pt>
                <c:pt idx="4669">
                  <c:v>36124</c:v>
                </c:pt>
                <c:pt idx="4670">
                  <c:v>36125</c:v>
                </c:pt>
                <c:pt idx="4671">
                  <c:v>36126</c:v>
                </c:pt>
                <c:pt idx="4672">
                  <c:v>36129</c:v>
                </c:pt>
                <c:pt idx="4673">
                  <c:v>36130</c:v>
                </c:pt>
                <c:pt idx="4674">
                  <c:v>36131</c:v>
                </c:pt>
                <c:pt idx="4675">
                  <c:v>36132</c:v>
                </c:pt>
                <c:pt idx="4676">
                  <c:v>36133</c:v>
                </c:pt>
                <c:pt idx="4677">
                  <c:v>36136</c:v>
                </c:pt>
                <c:pt idx="4678">
                  <c:v>36137</c:v>
                </c:pt>
                <c:pt idx="4679">
                  <c:v>36138</c:v>
                </c:pt>
                <c:pt idx="4680">
                  <c:v>36139</c:v>
                </c:pt>
                <c:pt idx="4681">
                  <c:v>36140</c:v>
                </c:pt>
                <c:pt idx="4682">
                  <c:v>36143</c:v>
                </c:pt>
                <c:pt idx="4683">
                  <c:v>36144</c:v>
                </c:pt>
                <c:pt idx="4684">
                  <c:v>36145</c:v>
                </c:pt>
                <c:pt idx="4685">
                  <c:v>36146</c:v>
                </c:pt>
                <c:pt idx="4686">
                  <c:v>36147</c:v>
                </c:pt>
                <c:pt idx="4687">
                  <c:v>36150</c:v>
                </c:pt>
                <c:pt idx="4688">
                  <c:v>36151</c:v>
                </c:pt>
                <c:pt idx="4689">
                  <c:v>36152</c:v>
                </c:pt>
                <c:pt idx="4690">
                  <c:v>36153</c:v>
                </c:pt>
                <c:pt idx="4691">
                  <c:v>36154</c:v>
                </c:pt>
                <c:pt idx="4692">
                  <c:v>36157</c:v>
                </c:pt>
                <c:pt idx="4693">
                  <c:v>36158</c:v>
                </c:pt>
                <c:pt idx="4694">
                  <c:v>36159</c:v>
                </c:pt>
                <c:pt idx="4695">
                  <c:v>36160</c:v>
                </c:pt>
                <c:pt idx="4696">
                  <c:v>36161</c:v>
                </c:pt>
                <c:pt idx="4697">
                  <c:v>36164</c:v>
                </c:pt>
                <c:pt idx="4698">
                  <c:v>36165</c:v>
                </c:pt>
                <c:pt idx="4699">
                  <c:v>36166</c:v>
                </c:pt>
                <c:pt idx="4700">
                  <c:v>36167</c:v>
                </c:pt>
                <c:pt idx="4701">
                  <c:v>36168</c:v>
                </c:pt>
                <c:pt idx="4702">
                  <c:v>36171</c:v>
                </c:pt>
                <c:pt idx="4703">
                  <c:v>36172</c:v>
                </c:pt>
                <c:pt idx="4704">
                  <c:v>36173</c:v>
                </c:pt>
                <c:pt idx="4705">
                  <c:v>36174</c:v>
                </c:pt>
                <c:pt idx="4706">
                  <c:v>36175</c:v>
                </c:pt>
                <c:pt idx="4707">
                  <c:v>36178</c:v>
                </c:pt>
                <c:pt idx="4708">
                  <c:v>36179</c:v>
                </c:pt>
                <c:pt idx="4709">
                  <c:v>36180</c:v>
                </c:pt>
                <c:pt idx="4710">
                  <c:v>36181</c:v>
                </c:pt>
                <c:pt idx="4711">
                  <c:v>36182</c:v>
                </c:pt>
                <c:pt idx="4712">
                  <c:v>36185</c:v>
                </c:pt>
                <c:pt idx="4713">
                  <c:v>36186</c:v>
                </c:pt>
                <c:pt idx="4714">
                  <c:v>36187</c:v>
                </c:pt>
                <c:pt idx="4715">
                  <c:v>36188</c:v>
                </c:pt>
                <c:pt idx="4716">
                  <c:v>36189</c:v>
                </c:pt>
                <c:pt idx="4717">
                  <c:v>36192</c:v>
                </c:pt>
                <c:pt idx="4718">
                  <c:v>36193</c:v>
                </c:pt>
                <c:pt idx="4719">
                  <c:v>36194</c:v>
                </c:pt>
                <c:pt idx="4720">
                  <c:v>36195</c:v>
                </c:pt>
                <c:pt idx="4721">
                  <c:v>36196</c:v>
                </c:pt>
                <c:pt idx="4722">
                  <c:v>36199</c:v>
                </c:pt>
                <c:pt idx="4723">
                  <c:v>36200</c:v>
                </c:pt>
                <c:pt idx="4724">
                  <c:v>36201</c:v>
                </c:pt>
                <c:pt idx="4725">
                  <c:v>36202</c:v>
                </c:pt>
                <c:pt idx="4726">
                  <c:v>36203</c:v>
                </c:pt>
                <c:pt idx="4727">
                  <c:v>36206</c:v>
                </c:pt>
                <c:pt idx="4728">
                  <c:v>36207</c:v>
                </c:pt>
                <c:pt idx="4729">
                  <c:v>36208</c:v>
                </c:pt>
                <c:pt idx="4730">
                  <c:v>36209</c:v>
                </c:pt>
                <c:pt idx="4731">
                  <c:v>36210</c:v>
                </c:pt>
                <c:pt idx="4732">
                  <c:v>36213</c:v>
                </c:pt>
                <c:pt idx="4733">
                  <c:v>36214</c:v>
                </c:pt>
                <c:pt idx="4734">
                  <c:v>36215</c:v>
                </c:pt>
                <c:pt idx="4735">
                  <c:v>36216</c:v>
                </c:pt>
                <c:pt idx="4736">
                  <c:v>36217</c:v>
                </c:pt>
                <c:pt idx="4737">
                  <c:v>36220</c:v>
                </c:pt>
                <c:pt idx="4738">
                  <c:v>36221</c:v>
                </c:pt>
                <c:pt idx="4739">
                  <c:v>36222</c:v>
                </c:pt>
                <c:pt idx="4740">
                  <c:v>36223</c:v>
                </c:pt>
                <c:pt idx="4741">
                  <c:v>36224</c:v>
                </c:pt>
                <c:pt idx="4742">
                  <c:v>36227</c:v>
                </c:pt>
                <c:pt idx="4743">
                  <c:v>36228</c:v>
                </c:pt>
                <c:pt idx="4744">
                  <c:v>36229</c:v>
                </c:pt>
                <c:pt idx="4745">
                  <c:v>36230</c:v>
                </c:pt>
                <c:pt idx="4746">
                  <c:v>36231</c:v>
                </c:pt>
                <c:pt idx="4747">
                  <c:v>36234</c:v>
                </c:pt>
                <c:pt idx="4748">
                  <c:v>36235</c:v>
                </c:pt>
                <c:pt idx="4749">
                  <c:v>36236</c:v>
                </c:pt>
                <c:pt idx="4750">
                  <c:v>36237</c:v>
                </c:pt>
                <c:pt idx="4751">
                  <c:v>36238</c:v>
                </c:pt>
                <c:pt idx="4752">
                  <c:v>36241</c:v>
                </c:pt>
                <c:pt idx="4753">
                  <c:v>36242</c:v>
                </c:pt>
                <c:pt idx="4754">
                  <c:v>36243</c:v>
                </c:pt>
                <c:pt idx="4755">
                  <c:v>36244</c:v>
                </c:pt>
                <c:pt idx="4756">
                  <c:v>36245</c:v>
                </c:pt>
                <c:pt idx="4757">
                  <c:v>36248</c:v>
                </c:pt>
                <c:pt idx="4758">
                  <c:v>36249</c:v>
                </c:pt>
                <c:pt idx="4759">
                  <c:v>36250</c:v>
                </c:pt>
                <c:pt idx="4760">
                  <c:v>36251</c:v>
                </c:pt>
                <c:pt idx="4761">
                  <c:v>36252</c:v>
                </c:pt>
                <c:pt idx="4762">
                  <c:v>36255</c:v>
                </c:pt>
                <c:pt idx="4763">
                  <c:v>36256</c:v>
                </c:pt>
                <c:pt idx="4764">
                  <c:v>36257</c:v>
                </c:pt>
                <c:pt idx="4765">
                  <c:v>36258</c:v>
                </c:pt>
                <c:pt idx="4766">
                  <c:v>36259</c:v>
                </c:pt>
                <c:pt idx="4767">
                  <c:v>36262</c:v>
                </c:pt>
                <c:pt idx="4768">
                  <c:v>36263</c:v>
                </c:pt>
                <c:pt idx="4769">
                  <c:v>36264</c:v>
                </c:pt>
                <c:pt idx="4770">
                  <c:v>36265</c:v>
                </c:pt>
                <c:pt idx="4771">
                  <c:v>36266</c:v>
                </c:pt>
                <c:pt idx="4772">
                  <c:v>36269</c:v>
                </c:pt>
                <c:pt idx="4773">
                  <c:v>36270</c:v>
                </c:pt>
                <c:pt idx="4774">
                  <c:v>36271</c:v>
                </c:pt>
                <c:pt idx="4775">
                  <c:v>36272</c:v>
                </c:pt>
                <c:pt idx="4776">
                  <c:v>36273</c:v>
                </c:pt>
                <c:pt idx="4777">
                  <c:v>36276</c:v>
                </c:pt>
                <c:pt idx="4778">
                  <c:v>36277</c:v>
                </c:pt>
                <c:pt idx="4779">
                  <c:v>36278</c:v>
                </c:pt>
                <c:pt idx="4780">
                  <c:v>36279</c:v>
                </c:pt>
                <c:pt idx="4781">
                  <c:v>36280</c:v>
                </c:pt>
                <c:pt idx="4782">
                  <c:v>36283</c:v>
                </c:pt>
                <c:pt idx="4783">
                  <c:v>36284</c:v>
                </c:pt>
                <c:pt idx="4784">
                  <c:v>36285</c:v>
                </c:pt>
                <c:pt idx="4785">
                  <c:v>36286</c:v>
                </c:pt>
                <c:pt idx="4786">
                  <c:v>36287</c:v>
                </c:pt>
                <c:pt idx="4787">
                  <c:v>36290</c:v>
                </c:pt>
                <c:pt idx="4788">
                  <c:v>36291</c:v>
                </c:pt>
                <c:pt idx="4789">
                  <c:v>36292</c:v>
                </c:pt>
                <c:pt idx="4790">
                  <c:v>36293</c:v>
                </c:pt>
                <c:pt idx="4791">
                  <c:v>36294</c:v>
                </c:pt>
                <c:pt idx="4792">
                  <c:v>36297</c:v>
                </c:pt>
                <c:pt idx="4793">
                  <c:v>36298</c:v>
                </c:pt>
                <c:pt idx="4794">
                  <c:v>36299</c:v>
                </c:pt>
                <c:pt idx="4795">
                  <c:v>36300</c:v>
                </c:pt>
                <c:pt idx="4796">
                  <c:v>36301</c:v>
                </c:pt>
                <c:pt idx="4797">
                  <c:v>36304</c:v>
                </c:pt>
                <c:pt idx="4798">
                  <c:v>36305</c:v>
                </c:pt>
                <c:pt idx="4799">
                  <c:v>36306</c:v>
                </c:pt>
                <c:pt idx="4800">
                  <c:v>36307</c:v>
                </c:pt>
                <c:pt idx="4801">
                  <c:v>36308</c:v>
                </c:pt>
                <c:pt idx="4802">
                  <c:v>36311</c:v>
                </c:pt>
                <c:pt idx="4803">
                  <c:v>36312</c:v>
                </c:pt>
                <c:pt idx="4804">
                  <c:v>36313</c:v>
                </c:pt>
                <c:pt idx="4805">
                  <c:v>36314</c:v>
                </c:pt>
                <c:pt idx="4806">
                  <c:v>36315</c:v>
                </c:pt>
                <c:pt idx="4807">
                  <c:v>36318</c:v>
                </c:pt>
                <c:pt idx="4808">
                  <c:v>36319</c:v>
                </c:pt>
                <c:pt idx="4809">
                  <c:v>36320</c:v>
                </c:pt>
                <c:pt idx="4810">
                  <c:v>36321</c:v>
                </c:pt>
                <c:pt idx="4811">
                  <c:v>36322</c:v>
                </c:pt>
                <c:pt idx="4812">
                  <c:v>36325</c:v>
                </c:pt>
                <c:pt idx="4813">
                  <c:v>36326</c:v>
                </c:pt>
                <c:pt idx="4814">
                  <c:v>36327</c:v>
                </c:pt>
                <c:pt idx="4815">
                  <c:v>36328</c:v>
                </c:pt>
                <c:pt idx="4816">
                  <c:v>36329</c:v>
                </c:pt>
                <c:pt idx="4817">
                  <c:v>36332</c:v>
                </c:pt>
                <c:pt idx="4818">
                  <c:v>36333</c:v>
                </c:pt>
                <c:pt idx="4819">
                  <c:v>36334</c:v>
                </c:pt>
                <c:pt idx="4820">
                  <c:v>36335</c:v>
                </c:pt>
                <c:pt idx="4821">
                  <c:v>36336</c:v>
                </c:pt>
                <c:pt idx="4822">
                  <c:v>36339</c:v>
                </c:pt>
                <c:pt idx="4823">
                  <c:v>36340</c:v>
                </c:pt>
                <c:pt idx="4824">
                  <c:v>36341</c:v>
                </c:pt>
                <c:pt idx="4825">
                  <c:v>36342</c:v>
                </c:pt>
                <c:pt idx="4826">
                  <c:v>36343</c:v>
                </c:pt>
                <c:pt idx="4827">
                  <c:v>36346</c:v>
                </c:pt>
                <c:pt idx="4828">
                  <c:v>36347</c:v>
                </c:pt>
                <c:pt idx="4829">
                  <c:v>36348</c:v>
                </c:pt>
                <c:pt idx="4830">
                  <c:v>36349</c:v>
                </c:pt>
                <c:pt idx="4831">
                  <c:v>36350</c:v>
                </c:pt>
                <c:pt idx="4832">
                  <c:v>36353</c:v>
                </c:pt>
                <c:pt idx="4833">
                  <c:v>36354</c:v>
                </c:pt>
                <c:pt idx="4834">
                  <c:v>36355</c:v>
                </c:pt>
                <c:pt idx="4835">
                  <c:v>36356</c:v>
                </c:pt>
                <c:pt idx="4836">
                  <c:v>36357</c:v>
                </c:pt>
                <c:pt idx="4837">
                  <c:v>36360</c:v>
                </c:pt>
                <c:pt idx="4838">
                  <c:v>36361</c:v>
                </c:pt>
                <c:pt idx="4839">
                  <c:v>36362</c:v>
                </c:pt>
                <c:pt idx="4840">
                  <c:v>36363</c:v>
                </c:pt>
                <c:pt idx="4841">
                  <c:v>36364</c:v>
                </c:pt>
                <c:pt idx="4842">
                  <c:v>36367</c:v>
                </c:pt>
                <c:pt idx="4843">
                  <c:v>36368</c:v>
                </c:pt>
                <c:pt idx="4844">
                  <c:v>36369</c:v>
                </c:pt>
                <c:pt idx="4845">
                  <c:v>36370</c:v>
                </c:pt>
                <c:pt idx="4846">
                  <c:v>36371</c:v>
                </c:pt>
                <c:pt idx="4847">
                  <c:v>36374</c:v>
                </c:pt>
                <c:pt idx="4848">
                  <c:v>36375</c:v>
                </c:pt>
                <c:pt idx="4849">
                  <c:v>36376</c:v>
                </c:pt>
                <c:pt idx="4850">
                  <c:v>36377</c:v>
                </c:pt>
                <c:pt idx="4851">
                  <c:v>36378</c:v>
                </c:pt>
                <c:pt idx="4852">
                  <c:v>36381</c:v>
                </c:pt>
                <c:pt idx="4853">
                  <c:v>36382</c:v>
                </c:pt>
                <c:pt idx="4854">
                  <c:v>36383</c:v>
                </c:pt>
                <c:pt idx="4855">
                  <c:v>36384</c:v>
                </c:pt>
                <c:pt idx="4856">
                  <c:v>36385</c:v>
                </c:pt>
                <c:pt idx="4857">
                  <c:v>36388</c:v>
                </c:pt>
                <c:pt idx="4858">
                  <c:v>36389</c:v>
                </c:pt>
                <c:pt idx="4859">
                  <c:v>36390</c:v>
                </c:pt>
                <c:pt idx="4860">
                  <c:v>36391</c:v>
                </c:pt>
                <c:pt idx="4861">
                  <c:v>36392</c:v>
                </c:pt>
                <c:pt idx="4862">
                  <c:v>36395</c:v>
                </c:pt>
                <c:pt idx="4863">
                  <c:v>36396</c:v>
                </c:pt>
                <c:pt idx="4864">
                  <c:v>36397</c:v>
                </c:pt>
                <c:pt idx="4865">
                  <c:v>36398</c:v>
                </c:pt>
                <c:pt idx="4866">
                  <c:v>36399</c:v>
                </c:pt>
                <c:pt idx="4867">
                  <c:v>36402</c:v>
                </c:pt>
                <c:pt idx="4868">
                  <c:v>36403</c:v>
                </c:pt>
                <c:pt idx="4869">
                  <c:v>36404</c:v>
                </c:pt>
                <c:pt idx="4870">
                  <c:v>36405</c:v>
                </c:pt>
                <c:pt idx="4871">
                  <c:v>36406</c:v>
                </c:pt>
                <c:pt idx="4872">
                  <c:v>36409</c:v>
                </c:pt>
                <c:pt idx="4873">
                  <c:v>36410</c:v>
                </c:pt>
                <c:pt idx="4874">
                  <c:v>36411</c:v>
                </c:pt>
                <c:pt idx="4875">
                  <c:v>36412</c:v>
                </c:pt>
                <c:pt idx="4876">
                  <c:v>36413</c:v>
                </c:pt>
                <c:pt idx="4877">
                  <c:v>36416</c:v>
                </c:pt>
                <c:pt idx="4878">
                  <c:v>36417</c:v>
                </c:pt>
                <c:pt idx="4879">
                  <c:v>36418</c:v>
                </c:pt>
                <c:pt idx="4880">
                  <c:v>36419</c:v>
                </c:pt>
                <c:pt idx="4881">
                  <c:v>36420</c:v>
                </c:pt>
                <c:pt idx="4882">
                  <c:v>36423</c:v>
                </c:pt>
                <c:pt idx="4883">
                  <c:v>36424</c:v>
                </c:pt>
                <c:pt idx="4884">
                  <c:v>36425</c:v>
                </c:pt>
                <c:pt idx="4885">
                  <c:v>36426</c:v>
                </c:pt>
                <c:pt idx="4886">
                  <c:v>36427</c:v>
                </c:pt>
                <c:pt idx="4887">
                  <c:v>36430</c:v>
                </c:pt>
                <c:pt idx="4888">
                  <c:v>36431</c:v>
                </c:pt>
                <c:pt idx="4889">
                  <c:v>36432</c:v>
                </c:pt>
                <c:pt idx="4890">
                  <c:v>36433</c:v>
                </c:pt>
                <c:pt idx="4891">
                  <c:v>36434</c:v>
                </c:pt>
                <c:pt idx="4892">
                  <c:v>36437</c:v>
                </c:pt>
                <c:pt idx="4893">
                  <c:v>36438</c:v>
                </c:pt>
                <c:pt idx="4894">
                  <c:v>36439</c:v>
                </c:pt>
                <c:pt idx="4895">
                  <c:v>36440</c:v>
                </c:pt>
                <c:pt idx="4896">
                  <c:v>36441</c:v>
                </c:pt>
                <c:pt idx="4897">
                  <c:v>36444</c:v>
                </c:pt>
                <c:pt idx="4898">
                  <c:v>36445</c:v>
                </c:pt>
                <c:pt idx="4899">
                  <c:v>36446</c:v>
                </c:pt>
                <c:pt idx="4900">
                  <c:v>36447</c:v>
                </c:pt>
                <c:pt idx="4901">
                  <c:v>36448</c:v>
                </c:pt>
                <c:pt idx="4902">
                  <c:v>36451</c:v>
                </c:pt>
                <c:pt idx="4903">
                  <c:v>36452</c:v>
                </c:pt>
                <c:pt idx="4904">
                  <c:v>36453</c:v>
                </c:pt>
                <c:pt idx="4905">
                  <c:v>36454</c:v>
                </c:pt>
                <c:pt idx="4906">
                  <c:v>36455</c:v>
                </c:pt>
                <c:pt idx="4907">
                  <c:v>36458</c:v>
                </c:pt>
                <c:pt idx="4908">
                  <c:v>36459</c:v>
                </c:pt>
                <c:pt idx="4909">
                  <c:v>36460</c:v>
                </c:pt>
                <c:pt idx="4910">
                  <c:v>36461</c:v>
                </c:pt>
                <c:pt idx="4911">
                  <c:v>36462</c:v>
                </c:pt>
                <c:pt idx="4912">
                  <c:v>36465</c:v>
                </c:pt>
                <c:pt idx="4913">
                  <c:v>36466</c:v>
                </c:pt>
                <c:pt idx="4914">
                  <c:v>36467</c:v>
                </c:pt>
                <c:pt idx="4915">
                  <c:v>36468</c:v>
                </c:pt>
                <c:pt idx="4916">
                  <c:v>36469</c:v>
                </c:pt>
                <c:pt idx="4917">
                  <c:v>36472</c:v>
                </c:pt>
                <c:pt idx="4918">
                  <c:v>36473</c:v>
                </c:pt>
                <c:pt idx="4919">
                  <c:v>36474</c:v>
                </c:pt>
                <c:pt idx="4920">
                  <c:v>36475</c:v>
                </c:pt>
                <c:pt idx="4921">
                  <c:v>36476</c:v>
                </c:pt>
                <c:pt idx="4922">
                  <c:v>36479</c:v>
                </c:pt>
                <c:pt idx="4923">
                  <c:v>36480</c:v>
                </c:pt>
                <c:pt idx="4924">
                  <c:v>36481</c:v>
                </c:pt>
                <c:pt idx="4925">
                  <c:v>36482</c:v>
                </c:pt>
                <c:pt idx="4926">
                  <c:v>36483</c:v>
                </c:pt>
                <c:pt idx="4927">
                  <c:v>36486</c:v>
                </c:pt>
                <c:pt idx="4928">
                  <c:v>36487</c:v>
                </c:pt>
                <c:pt idx="4929">
                  <c:v>36488</c:v>
                </c:pt>
                <c:pt idx="4930">
                  <c:v>36489</c:v>
                </c:pt>
                <c:pt idx="4931">
                  <c:v>36490</c:v>
                </c:pt>
                <c:pt idx="4932">
                  <c:v>36493</c:v>
                </c:pt>
                <c:pt idx="4933">
                  <c:v>36494</c:v>
                </c:pt>
                <c:pt idx="4934">
                  <c:v>36495</c:v>
                </c:pt>
                <c:pt idx="4935">
                  <c:v>36496</c:v>
                </c:pt>
                <c:pt idx="4936">
                  <c:v>36497</c:v>
                </c:pt>
                <c:pt idx="4937">
                  <c:v>36500</c:v>
                </c:pt>
                <c:pt idx="4938">
                  <c:v>36501</c:v>
                </c:pt>
                <c:pt idx="4939">
                  <c:v>36502</c:v>
                </c:pt>
                <c:pt idx="4940">
                  <c:v>36503</c:v>
                </c:pt>
                <c:pt idx="4941">
                  <c:v>36504</c:v>
                </c:pt>
                <c:pt idx="4942">
                  <c:v>36507</c:v>
                </c:pt>
                <c:pt idx="4943">
                  <c:v>36508</c:v>
                </c:pt>
                <c:pt idx="4944">
                  <c:v>36509</c:v>
                </c:pt>
                <c:pt idx="4945">
                  <c:v>36510</c:v>
                </c:pt>
                <c:pt idx="4946">
                  <c:v>36511</c:v>
                </c:pt>
                <c:pt idx="4947">
                  <c:v>36514</c:v>
                </c:pt>
                <c:pt idx="4948">
                  <c:v>36515</c:v>
                </c:pt>
                <c:pt idx="4949">
                  <c:v>36516</c:v>
                </c:pt>
                <c:pt idx="4950">
                  <c:v>36517</c:v>
                </c:pt>
                <c:pt idx="4951">
                  <c:v>36518</c:v>
                </c:pt>
                <c:pt idx="4952">
                  <c:v>36521</c:v>
                </c:pt>
                <c:pt idx="4953">
                  <c:v>36522</c:v>
                </c:pt>
                <c:pt idx="4954">
                  <c:v>36523</c:v>
                </c:pt>
                <c:pt idx="4955">
                  <c:v>36524</c:v>
                </c:pt>
                <c:pt idx="4956">
                  <c:v>36525</c:v>
                </c:pt>
                <c:pt idx="4957">
                  <c:v>36528</c:v>
                </c:pt>
                <c:pt idx="4958">
                  <c:v>36529</c:v>
                </c:pt>
                <c:pt idx="4959">
                  <c:v>36530</c:v>
                </c:pt>
                <c:pt idx="4960">
                  <c:v>36531</c:v>
                </c:pt>
                <c:pt idx="4961">
                  <c:v>36532</c:v>
                </c:pt>
                <c:pt idx="4962">
                  <c:v>36535</c:v>
                </c:pt>
                <c:pt idx="4963">
                  <c:v>36536</c:v>
                </c:pt>
                <c:pt idx="4964">
                  <c:v>36537</c:v>
                </c:pt>
                <c:pt idx="4965">
                  <c:v>36538</c:v>
                </c:pt>
                <c:pt idx="4966">
                  <c:v>36539</c:v>
                </c:pt>
                <c:pt idx="4967">
                  <c:v>36542</c:v>
                </c:pt>
                <c:pt idx="4968">
                  <c:v>36543</c:v>
                </c:pt>
                <c:pt idx="4969">
                  <c:v>36544</c:v>
                </c:pt>
                <c:pt idx="4970">
                  <c:v>36545</c:v>
                </c:pt>
                <c:pt idx="4971">
                  <c:v>36546</c:v>
                </c:pt>
                <c:pt idx="4972">
                  <c:v>36549</c:v>
                </c:pt>
                <c:pt idx="4973">
                  <c:v>36550</c:v>
                </c:pt>
                <c:pt idx="4974">
                  <c:v>36551</c:v>
                </c:pt>
                <c:pt idx="4975">
                  <c:v>36552</c:v>
                </c:pt>
                <c:pt idx="4976">
                  <c:v>36553</c:v>
                </c:pt>
                <c:pt idx="4977">
                  <c:v>36556</c:v>
                </c:pt>
                <c:pt idx="4978">
                  <c:v>36557</c:v>
                </c:pt>
                <c:pt idx="4979">
                  <c:v>36558</c:v>
                </c:pt>
                <c:pt idx="4980">
                  <c:v>36559</c:v>
                </c:pt>
                <c:pt idx="4981">
                  <c:v>36560</c:v>
                </c:pt>
                <c:pt idx="4982">
                  <c:v>36563</c:v>
                </c:pt>
                <c:pt idx="4983">
                  <c:v>36564</c:v>
                </c:pt>
                <c:pt idx="4984">
                  <c:v>36565</c:v>
                </c:pt>
                <c:pt idx="4985">
                  <c:v>36566</c:v>
                </c:pt>
                <c:pt idx="4986">
                  <c:v>36567</c:v>
                </c:pt>
                <c:pt idx="4987">
                  <c:v>36570</c:v>
                </c:pt>
                <c:pt idx="4988">
                  <c:v>36571</c:v>
                </c:pt>
                <c:pt idx="4989">
                  <c:v>36572</c:v>
                </c:pt>
                <c:pt idx="4990">
                  <c:v>36573</c:v>
                </c:pt>
                <c:pt idx="4991">
                  <c:v>36574</c:v>
                </c:pt>
                <c:pt idx="4992">
                  <c:v>36577</c:v>
                </c:pt>
                <c:pt idx="4993">
                  <c:v>36578</c:v>
                </c:pt>
                <c:pt idx="4994">
                  <c:v>36579</c:v>
                </c:pt>
                <c:pt idx="4995">
                  <c:v>36580</c:v>
                </c:pt>
                <c:pt idx="4996">
                  <c:v>36581</c:v>
                </c:pt>
                <c:pt idx="4997">
                  <c:v>36584</c:v>
                </c:pt>
                <c:pt idx="4998">
                  <c:v>36585</c:v>
                </c:pt>
                <c:pt idx="4999">
                  <c:v>36586</c:v>
                </c:pt>
                <c:pt idx="5000">
                  <c:v>36587</c:v>
                </c:pt>
                <c:pt idx="5001">
                  <c:v>36588</c:v>
                </c:pt>
                <c:pt idx="5002">
                  <c:v>36591</c:v>
                </c:pt>
                <c:pt idx="5003">
                  <c:v>36592</c:v>
                </c:pt>
                <c:pt idx="5004">
                  <c:v>36593</c:v>
                </c:pt>
                <c:pt idx="5005">
                  <c:v>36594</c:v>
                </c:pt>
                <c:pt idx="5006">
                  <c:v>36595</c:v>
                </c:pt>
                <c:pt idx="5007">
                  <c:v>36598</c:v>
                </c:pt>
                <c:pt idx="5008">
                  <c:v>36599</c:v>
                </c:pt>
                <c:pt idx="5009">
                  <c:v>36600</c:v>
                </c:pt>
                <c:pt idx="5010">
                  <c:v>36601</c:v>
                </c:pt>
                <c:pt idx="5011">
                  <c:v>36602</c:v>
                </c:pt>
                <c:pt idx="5012">
                  <c:v>36605</c:v>
                </c:pt>
                <c:pt idx="5013">
                  <c:v>36606</c:v>
                </c:pt>
                <c:pt idx="5014">
                  <c:v>36607</c:v>
                </c:pt>
                <c:pt idx="5015">
                  <c:v>36608</c:v>
                </c:pt>
                <c:pt idx="5016">
                  <c:v>36609</c:v>
                </c:pt>
                <c:pt idx="5017">
                  <c:v>36612</c:v>
                </c:pt>
                <c:pt idx="5018">
                  <c:v>36613</c:v>
                </c:pt>
                <c:pt idx="5019">
                  <c:v>36614</c:v>
                </c:pt>
                <c:pt idx="5020">
                  <c:v>36615</c:v>
                </c:pt>
                <c:pt idx="5021">
                  <c:v>36616</c:v>
                </c:pt>
                <c:pt idx="5022">
                  <c:v>36619</c:v>
                </c:pt>
                <c:pt idx="5023">
                  <c:v>36620</c:v>
                </c:pt>
                <c:pt idx="5024">
                  <c:v>36621</c:v>
                </c:pt>
                <c:pt idx="5025">
                  <c:v>36622</c:v>
                </c:pt>
                <c:pt idx="5026">
                  <c:v>36623</c:v>
                </c:pt>
                <c:pt idx="5027">
                  <c:v>36626</c:v>
                </c:pt>
                <c:pt idx="5028">
                  <c:v>36627</c:v>
                </c:pt>
                <c:pt idx="5029">
                  <c:v>36628</c:v>
                </c:pt>
                <c:pt idx="5030">
                  <c:v>36629</c:v>
                </c:pt>
                <c:pt idx="5031">
                  <c:v>36630</c:v>
                </c:pt>
                <c:pt idx="5032">
                  <c:v>36633</c:v>
                </c:pt>
                <c:pt idx="5033">
                  <c:v>36634</c:v>
                </c:pt>
                <c:pt idx="5034">
                  <c:v>36635</c:v>
                </c:pt>
                <c:pt idx="5035">
                  <c:v>36636</c:v>
                </c:pt>
                <c:pt idx="5036">
                  <c:v>36637</c:v>
                </c:pt>
                <c:pt idx="5037">
                  <c:v>36640</c:v>
                </c:pt>
                <c:pt idx="5038">
                  <c:v>36641</c:v>
                </c:pt>
                <c:pt idx="5039">
                  <c:v>36642</c:v>
                </c:pt>
                <c:pt idx="5040">
                  <c:v>36643</c:v>
                </c:pt>
                <c:pt idx="5041">
                  <c:v>36644</c:v>
                </c:pt>
                <c:pt idx="5042">
                  <c:v>36647</c:v>
                </c:pt>
                <c:pt idx="5043">
                  <c:v>36648</c:v>
                </c:pt>
                <c:pt idx="5044">
                  <c:v>36649</c:v>
                </c:pt>
                <c:pt idx="5045">
                  <c:v>36650</c:v>
                </c:pt>
                <c:pt idx="5046">
                  <c:v>36651</c:v>
                </c:pt>
                <c:pt idx="5047">
                  <c:v>36654</c:v>
                </c:pt>
                <c:pt idx="5048">
                  <c:v>36655</c:v>
                </c:pt>
                <c:pt idx="5049">
                  <c:v>36656</c:v>
                </c:pt>
                <c:pt idx="5050">
                  <c:v>36657</c:v>
                </c:pt>
                <c:pt idx="5051">
                  <c:v>36658</c:v>
                </c:pt>
                <c:pt idx="5052">
                  <c:v>36661</c:v>
                </c:pt>
                <c:pt idx="5053">
                  <c:v>36662</c:v>
                </c:pt>
                <c:pt idx="5054">
                  <c:v>36663</c:v>
                </c:pt>
                <c:pt idx="5055">
                  <c:v>36664</c:v>
                </c:pt>
                <c:pt idx="5056">
                  <c:v>36665</c:v>
                </c:pt>
                <c:pt idx="5057">
                  <c:v>36668</c:v>
                </c:pt>
                <c:pt idx="5058">
                  <c:v>36669</c:v>
                </c:pt>
                <c:pt idx="5059">
                  <c:v>36670</c:v>
                </c:pt>
                <c:pt idx="5060">
                  <c:v>36671</c:v>
                </c:pt>
                <c:pt idx="5061">
                  <c:v>36672</c:v>
                </c:pt>
                <c:pt idx="5062">
                  <c:v>36675</c:v>
                </c:pt>
                <c:pt idx="5063">
                  <c:v>36676</c:v>
                </c:pt>
                <c:pt idx="5064">
                  <c:v>36677</c:v>
                </c:pt>
                <c:pt idx="5065">
                  <c:v>36678</c:v>
                </c:pt>
                <c:pt idx="5066">
                  <c:v>36679</c:v>
                </c:pt>
                <c:pt idx="5067">
                  <c:v>36682</c:v>
                </c:pt>
                <c:pt idx="5068">
                  <c:v>36683</c:v>
                </c:pt>
                <c:pt idx="5069">
                  <c:v>36684</c:v>
                </c:pt>
                <c:pt idx="5070">
                  <c:v>36685</c:v>
                </c:pt>
                <c:pt idx="5071">
                  <c:v>36686</c:v>
                </c:pt>
                <c:pt idx="5072">
                  <c:v>36689</c:v>
                </c:pt>
                <c:pt idx="5073">
                  <c:v>36690</c:v>
                </c:pt>
                <c:pt idx="5074">
                  <c:v>36691</c:v>
                </c:pt>
                <c:pt idx="5075">
                  <c:v>36692</c:v>
                </c:pt>
                <c:pt idx="5076">
                  <c:v>36693</c:v>
                </c:pt>
                <c:pt idx="5077">
                  <c:v>36696</c:v>
                </c:pt>
                <c:pt idx="5078">
                  <c:v>36697</c:v>
                </c:pt>
                <c:pt idx="5079">
                  <c:v>36698</c:v>
                </c:pt>
                <c:pt idx="5080">
                  <c:v>36699</c:v>
                </c:pt>
                <c:pt idx="5081">
                  <c:v>36700</c:v>
                </c:pt>
                <c:pt idx="5082">
                  <c:v>36703</c:v>
                </c:pt>
                <c:pt idx="5083">
                  <c:v>36704</c:v>
                </c:pt>
                <c:pt idx="5084">
                  <c:v>36705</c:v>
                </c:pt>
                <c:pt idx="5085">
                  <c:v>36706</c:v>
                </c:pt>
                <c:pt idx="5086">
                  <c:v>36707</c:v>
                </c:pt>
                <c:pt idx="5087">
                  <c:v>36710</c:v>
                </c:pt>
                <c:pt idx="5088">
                  <c:v>36711</c:v>
                </c:pt>
                <c:pt idx="5089">
                  <c:v>36712</c:v>
                </c:pt>
                <c:pt idx="5090">
                  <c:v>36713</c:v>
                </c:pt>
                <c:pt idx="5091">
                  <c:v>36714</c:v>
                </c:pt>
                <c:pt idx="5092">
                  <c:v>36717</c:v>
                </c:pt>
                <c:pt idx="5093">
                  <c:v>36718</c:v>
                </c:pt>
                <c:pt idx="5094">
                  <c:v>36719</c:v>
                </c:pt>
                <c:pt idx="5095">
                  <c:v>36720</c:v>
                </c:pt>
                <c:pt idx="5096">
                  <c:v>36721</c:v>
                </c:pt>
                <c:pt idx="5097">
                  <c:v>36724</c:v>
                </c:pt>
                <c:pt idx="5098">
                  <c:v>36725</c:v>
                </c:pt>
                <c:pt idx="5099">
                  <c:v>36726</c:v>
                </c:pt>
                <c:pt idx="5100">
                  <c:v>36727</c:v>
                </c:pt>
                <c:pt idx="5101">
                  <c:v>36728</c:v>
                </c:pt>
                <c:pt idx="5102">
                  <c:v>36731</c:v>
                </c:pt>
                <c:pt idx="5103">
                  <c:v>36732</c:v>
                </c:pt>
                <c:pt idx="5104">
                  <c:v>36733</c:v>
                </c:pt>
                <c:pt idx="5105">
                  <c:v>36734</c:v>
                </c:pt>
                <c:pt idx="5106">
                  <c:v>36735</c:v>
                </c:pt>
                <c:pt idx="5107">
                  <c:v>36738</c:v>
                </c:pt>
                <c:pt idx="5108">
                  <c:v>36739</c:v>
                </c:pt>
                <c:pt idx="5109">
                  <c:v>36740</c:v>
                </c:pt>
                <c:pt idx="5110">
                  <c:v>36741</c:v>
                </c:pt>
                <c:pt idx="5111">
                  <c:v>36742</c:v>
                </c:pt>
                <c:pt idx="5112">
                  <c:v>36745</c:v>
                </c:pt>
                <c:pt idx="5113">
                  <c:v>36746</c:v>
                </c:pt>
                <c:pt idx="5114">
                  <c:v>36747</c:v>
                </c:pt>
                <c:pt idx="5115">
                  <c:v>36748</c:v>
                </c:pt>
                <c:pt idx="5116">
                  <c:v>36749</c:v>
                </c:pt>
                <c:pt idx="5117">
                  <c:v>36752</c:v>
                </c:pt>
                <c:pt idx="5118">
                  <c:v>36753</c:v>
                </c:pt>
                <c:pt idx="5119">
                  <c:v>36754</c:v>
                </c:pt>
                <c:pt idx="5120">
                  <c:v>36755</c:v>
                </c:pt>
                <c:pt idx="5121">
                  <c:v>36756</c:v>
                </c:pt>
                <c:pt idx="5122">
                  <c:v>36759</c:v>
                </c:pt>
                <c:pt idx="5123">
                  <c:v>36760</c:v>
                </c:pt>
                <c:pt idx="5124">
                  <c:v>36761</c:v>
                </c:pt>
                <c:pt idx="5125">
                  <c:v>36762</c:v>
                </c:pt>
                <c:pt idx="5126">
                  <c:v>36763</c:v>
                </c:pt>
                <c:pt idx="5127">
                  <c:v>36766</c:v>
                </c:pt>
                <c:pt idx="5128">
                  <c:v>36767</c:v>
                </c:pt>
                <c:pt idx="5129">
                  <c:v>36768</c:v>
                </c:pt>
                <c:pt idx="5130">
                  <c:v>36769</c:v>
                </c:pt>
                <c:pt idx="5131">
                  <c:v>36770</c:v>
                </c:pt>
                <c:pt idx="5132">
                  <c:v>36773</c:v>
                </c:pt>
                <c:pt idx="5133">
                  <c:v>36774</c:v>
                </c:pt>
                <c:pt idx="5134">
                  <c:v>36775</c:v>
                </c:pt>
                <c:pt idx="5135">
                  <c:v>36776</c:v>
                </c:pt>
                <c:pt idx="5136">
                  <c:v>36777</c:v>
                </c:pt>
                <c:pt idx="5137">
                  <c:v>36780</c:v>
                </c:pt>
                <c:pt idx="5138">
                  <c:v>36781</c:v>
                </c:pt>
                <c:pt idx="5139">
                  <c:v>36782</c:v>
                </c:pt>
                <c:pt idx="5140">
                  <c:v>36783</c:v>
                </c:pt>
                <c:pt idx="5141">
                  <c:v>36784</c:v>
                </c:pt>
                <c:pt idx="5142">
                  <c:v>36787</c:v>
                </c:pt>
                <c:pt idx="5143">
                  <c:v>36788</c:v>
                </c:pt>
                <c:pt idx="5144">
                  <c:v>36789</c:v>
                </c:pt>
                <c:pt idx="5145">
                  <c:v>36790</c:v>
                </c:pt>
                <c:pt idx="5146">
                  <c:v>36791</c:v>
                </c:pt>
                <c:pt idx="5147">
                  <c:v>36794</c:v>
                </c:pt>
                <c:pt idx="5148">
                  <c:v>36795</c:v>
                </c:pt>
                <c:pt idx="5149">
                  <c:v>36796</c:v>
                </c:pt>
                <c:pt idx="5150">
                  <c:v>36797</c:v>
                </c:pt>
                <c:pt idx="5151">
                  <c:v>36798</c:v>
                </c:pt>
                <c:pt idx="5152">
                  <c:v>36801</c:v>
                </c:pt>
                <c:pt idx="5153">
                  <c:v>36802</c:v>
                </c:pt>
                <c:pt idx="5154">
                  <c:v>36803</c:v>
                </c:pt>
                <c:pt idx="5155">
                  <c:v>36804</c:v>
                </c:pt>
                <c:pt idx="5156">
                  <c:v>36805</c:v>
                </c:pt>
                <c:pt idx="5157">
                  <c:v>36808</c:v>
                </c:pt>
                <c:pt idx="5158">
                  <c:v>36809</c:v>
                </c:pt>
                <c:pt idx="5159">
                  <c:v>36810</c:v>
                </c:pt>
                <c:pt idx="5160">
                  <c:v>36811</c:v>
                </c:pt>
                <c:pt idx="5161">
                  <c:v>36812</c:v>
                </c:pt>
                <c:pt idx="5162">
                  <c:v>36815</c:v>
                </c:pt>
                <c:pt idx="5163">
                  <c:v>36816</c:v>
                </c:pt>
                <c:pt idx="5164">
                  <c:v>36817</c:v>
                </c:pt>
                <c:pt idx="5165">
                  <c:v>36818</c:v>
                </c:pt>
                <c:pt idx="5166">
                  <c:v>36819</c:v>
                </c:pt>
                <c:pt idx="5167">
                  <c:v>36822</c:v>
                </c:pt>
                <c:pt idx="5168">
                  <c:v>36823</c:v>
                </c:pt>
                <c:pt idx="5169">
                  <c:v>36824</c:v>
                </c:pt>
                <c:pt idx="5170">
                  <c:v>36825</c:v>
                </c:pt>
                <c:pt idx="5171">
                  <c:v>36826</c:v>
                </c:pt>
                <c:pt idx="5172">
                  <c:v>36829</c:v>
                </c:pt>
                <c:pt idx="5173">
                  <c:v>36830</c:v>
                </c:pt>
                <c:pt idx="5174">
                  <c:v>36831</c:v>
                </c:pt>
                <c:pt idx="5175">
                  <c:v>36832</c:v>
                </c:pt>
                <c:pt idx="5176">
                  <c:v>36833</c:v>
                </c:pt>
                <c:pt idx="5177">
                  <c:v>36836</c:v>
                </c:pt>
                <c:pt idx="5178">
                  <c:v>36837</c:v>
                </c:pt>
                <c:pt idx="5179">
                  <c:v>36838</c:v>
                </c:pt>
                <c:pt idx="5180">
                  <c:v>36839</c:v>
                </c:pt>
                <c:pt idx="5181">
                  <c:v>36840</c:v>
                </c:pt>
                <c:pt idx="5182">
                  <c:v>36843</c:v>
                </c:pt>
                <c:pt idx="5183">
                  <c:v>36844</c:v>
                </c:pt>
                <c:pt idx="5184">
                  <c:v>36845</c:v>
                </c:pt>
                <c:pt idx="5185">
                  <c:v>36846</c:v>
                </c:pt>
                <c:pt idx="5186">
                  <c:v>36847</c:v>
                </c:pt>
                <c:pt idx="5187">
                  <c:v>36850</c:v>
                </c:pt>
                <c:pt idx="5188">
                  <c:v>36851</c:v>
                </c:pt>
                <c:pt idx="5189">
                  <c:v>36852</c:v>
                </c:pt>
                <c:pt idx="5190">
                  <c:v>36853</c:v>
                </c:pt>
                <c:pt idx="5191">
                  <c:v>36854</c:v>
                </c:pt>
                <c:pt idx="5192">
                  <c:v>36857</c:v>
                </c:pt>
                <c:pt idx="5193">
                  <c:v>36858</c:v>
                </c:pt>
                <c:pt idx="5194">
                  <c:v>36859</c:v>
                </c:pt>
                <c:pt idx="5195">
                  <c:v>36860</c:v>
                </c:pt>
                <c:pt idx="5196">
                  <c:v>36861</c:v>
                </c:pt>
                <c:pt idx="5197">
                  <c:v>36864</c:v>
                </c:pt>
                <c:pt idx="5198">
                  <c:v>36865</c:v>
                </c:pt>
                <c:pt idx="5199">
                  <c:v>36866</c:v>
                </c:pt>
                <c:pt idx="5200">
                  <c:v>36867</c:v>
                </c:pt>
                <c:pt idx="5201">
                  <c:v>36868</c:v>
                </c:pt>
                <c:pt idx="5202">
                  <c:v>36871</c:v>
                </c:pt>
                <c:pt idx="5203">
                  <c:v>36872</c:v>
                </c:pt>
                <c:pt idx="5204">
                  <c:v>36873</c:v>
                </c:pt>
                <c:pt idx="5205">
                  <c:v>36874</c:v>
                </c:pt>
                <c:pt idx="5206">
                  <c:v>36875</c:v>
                </c:pt>
                <c:pt idx="5207">
                  <c:v>36878</c:v>
                </c:pt>
                <c:pt idx="5208">
                  <c:v>36879</c:v>
                </c:pt>
                <c:pt idx="5209">
                  <c:v>36880</c:v>
                </c:pt>
                <c:pt idx="5210">
                  <c:v>36881</c:v>
                </c:pt>
                <c:pt idx="5211">
                  <c:v>36882</c:v>
                </c:pt>
                <c:pt idx="5212">
                  <c:v>36885</c:v>
                </c:pt>
                <c:pt idx="5213">
                  <c:v>36886</c:v>
                </c:pt>
                <c:pt idx="5214">
                  <c:v>36887</c:v>
                </c:pt>
                <c:pt idx="5215">
                  <c:v>36888</c:v>
                </c:pt>
                <c:pt idx="5216">
                  <c:v>36889</c:v>
                </c:pt>
                <c:pt idx="5217">
                  <c:v>36892</c:v>
                </c:pt>
                <c:pt idx="5218">
                  <c:v>36893</c:v>
                </c:pt>
                <c:pt idx="5219">
                  <c:v>36894</c:v>
                </c:pt>
                <c:pt idx="5220">
                  <c:v>36895</c:v>
                </c:pt>
                <c:pt idx="5221">
                  <c:v>36896</c:v>
                </c:pt>
                <c:pt idx="5222">
                  <c:v>36899</c:v>
                </c:pt>
                <c:pt idx="5223">
                  <c:v>36900</c:v>
                </c:pt>
                <c:pt idx="5224">
                  <c:v>36901</c:v>
                </c:pt>
                <c:pt idx="5225">
                  <c:v>36902</c:v>
                </c:pt>
                <c:pt idx="5226">
                  <c:v>36903</c:v>
                </c:pt>
                <c:pt idx="5227">
                  <c:v>36906</c:v>
                </c:pt>
                <c:pt idx="5228">
                  <c:v>36907</c:v>
                </c:pt>
                <c:pt idx="5229">
                  <c:v>36908</c:v>
                </c:pt>
                <c:pt idx="5230">
                  <c:v>36909</c:v>
                </c:pt>
                <c:pt idx="5231">
                  <c:v>36910</c:v>
                </c:pt>
                <c:pt idx="5232">
                  <c:v>36913</c:v>
                </c:pt>
                <c:pt idx="5233">
                  <c:v>36914</c:v>
                </c:pt>
                <c:pt idx="5234">
                  <c:v>36915</c:v>
                </c:pt>
                <c:pt idx="5235">
                  <c:v>36916</c:v>
                </c:pt>
                <c:pt idx="5236">
                  <c:v>36917</c:v>
                </c:pt>
                <c:pt idx="5237">
                  <c:v>36920</c:v>
                </c:pt>
                <c:pt idx="5238">
                  <c:v>36921</c:v>
                </c:pt>
                <c:pt idx="5239">
                  <c:v>36922</c:v>
                </c:pt>
                <c:pt idx="5240">
                  <c:v>36923</c:v>
                </c:pt>
                <c:pt idx="5241">
                  <c:v>36924</c:v>
                </c:pt>
                <c:pt idx="5242">
                  <c:v>36927</c:v>
                </c:pt>
                <c:pt idx="5243">
                  <c:v>36928</c:v>
                </c:pt>
                <c:pt idx="5244">
                  <c:v>36929</c:v>
                </c:pt>
                <c:pt idx="5245">
                  <c:v>36930</c:v>
                </c:pt>
                <c:pt idx="5246">
                  <c:v>36931</c:v>
                </c:pt>
                <c:pt idx="5247">
                  <c:v>36934</c:v>
                </c:pt>
                <c:pt idx="5248">
                  <c:v>36935</c:v>
                </c:pt>
                <c:pt idx="5249">
                  <c:v>36936</c:v>
                </c:pt>
                <c:pt idx="5250">
                  <c:v>36937</c:v>
                </c:pt>
                <c:pt idx="5251">
                  <c:v>36938</c:v>
                </c:pt>
                <c:pt idx="5252">
                  <c:v>36941</c:v>
                </c:pt>
                <c:pt idx="5253">
                  <c:v>36942</c:v>
                </c:pt>
                <c:pt idx="5254">
                  <c:v>36943</c:v>
                </c:pt>
                <c:pt idx="5255">
                  <c:v>36944</c:v>
                </c:pt>
                <c:pt idx="5256">
                  <c:v>36945</c:v>
                </c:pt>
                <c:pt idx="5257">
                  <c:v>36948</c:v>
                </c:pt>
                <c:pt idx="5258">
                  <c:v>36949</c:v>
                </c:pt>
                <c:pt idx="5259">
                  <c:v>36950</c:v>
                </c:pt>
                <c:pt idx="5260">
                  <c:v>36951</c:v>
                </c:pt>
                <c:pt idx="5261">
                  <c:v>36952</c:v>
                </c:pt>
                <c:pt idx="5262">
                  <c:v>36955</c:v>
                </c:pt>
                <c:pt idx="5263">
                  <c:v>36956</c:v>
                </c:pt>
                <c:pt idx="5264">
                  <c:v>36957</c:v>
                </c:pt>
                <c:pt idx="5265">
                  <c:v>36958</c:v>
                </c:pt>
                <c:pt idx="5266">
                  <c:v>36959</c:v>
                </c:pt>
                <c:pt idx="5267">
                  <c:v>36962</c:v>
                </c:pt>
                <c:pt idx="5268">
                  <c:v>36963</c:v>
                </c:pt>
                <c:pt idx="5269">
                  <c:v>36964</c:v>
                </c:pt>
                <c:pt idx="5270">
                  <c:v>36965</c:v>
                </c:pt>
                <c:pt idx="5271">
                  <c:v>36966</c:v>
                </c:pt>
                <c:pt idx="5272">
                  <c:v>36969</c:v>
                </c:pt>
                <c:pt idx="5273">
                  <c:v>36970</c:v>
                </c:pt>
                <c:pt idx="5274">
                  <c:v>36971</c:v>
                </c:pt>
                <c:pt idx="5275">
                  <c:v>36972</c:v>
                </c:pt>
                <c:pt idx="5276">
                  <c:v>36973</c:v>
                </c:pt>
                <c:pt idx="5277">
                  <c:v>36976</c:v>
                </c:pt>
                <c:pt idx="5278">
                  <c:v>36977</c:v>
                </c:pt>
                <c:pt idx="5279">
                  <c:v>36978</c:v>
                </c:pt>
                <c:pt idx="5280">
                  <c:v>36979</c:v>
                </c:pt>
                <c:pt idx="5281">
                  <c:v>36980</c:v>
                </c:pt>
                <c:pt idx="5282">
                  <c:v>36983</c:v>
                </c:pt>
                <c:pt idx="5283">
                  <c:v>36984</c:v>
                </c:pt>
                <c:pt idx="5284">
                  <c:v>36985</c:v>
                </c:pt>
                <c:pt idx="5285">
                  <c:v>36986</c:v>
                </c:pt>
                <c:pt idx="5286">
                  <c:v>36987</c:v>
                </c:pt>
                <c:pt idx="5287">
                  <c:v>36990</c:v>
                </c:pt>
                <c:pt idx="5288">
                  <c:v>36991</c:v>
                </c:pt>
                <c:pt idx="5289">
                  <c:v>36992</c:v>
                </c:pt>
                <c:pt idx="5290">
                  <c:v>36993</c:v>
                </c:pt>
                <c:pt idx="5291">
                  <c:v>36994</c:v>
                </c:pt>
                <c:pt idx="5292">
                  <c:v>36997</c:v>
                </c:pt>
                <c:pt idx="5293">
                  <c:v>36998</c:v>
                </c:pt>
                <c:pt idx="5294">
                  <c:v>36999</c:v>
                </c:pt>
                <c:pt idx="5295">
                  <c:v>37000</c:v>
                </c:pt>
                <c:pt idx="5296">
                  <c:v>37001</c:v>
                </c:pt>
                <c:pt idx="5297">
                  <c:v>37004</c:v>
                </c:pt>
                <c:pt idx="5298">
                  <c:v>37005</c:v>
                </c:pt>
                <c:pt idx="5299">
                  <c:v>37006</c:v>
                </c:pt>
                <c:pt idx="5300">
                  <c:v>37007</c:v>
                </c:pt>
                <c:pt idx="5301">
                  <c:v>37008</c:v>
                </c:pt>
                <c:pt idx="5302">
                  <c:v>37011</c:v>
                </c:pt>
                <c:pt idx="5303">
                  <c:v>37012</c:v>
                </c:pt>
                <c:pt idx="5304">
                  <c:v>37013</c:v>
                </c:pt>
                <c:pt idx="5305">
                  <c:v>37014</c:v>
                </c:pt>
                <c:pt idx="5306">
                  <c:v>37015</c:v>
                </c:pt>
                <c:pt idx="5307">
                  <c:v>37018</c:v>
                </c:pt>
                <c:pt idx="5308">
                  <c:v>37019</c:v>
                </c:pt>
                <c:pt idx="5309">
                  <c:v>37020</c:v>
                </c:pt>
                <c:pt idx="5310">
                  <c:v>37021</c:v>
                </c:pt>
                <c:pt idx="5311">
                  <c:v>37022</c:v>
                </c:pt>
                <c:pt idx="5312">
                  <c:v>37025</c:v>
                </c:pt>
                <c:pt idx="5313">
                  <c:v>37026</c:v>
                </c:pt>
                <c:pt idx="5314">
                  <c:v>37027</c:v>
                </c:pt>
                <c:pt idx="5315">
                  <c:v>37028</c:v>
                </c:pt>
                <c:pt idx="5316">
                  <c:v>37029</c:v>
                </c:pt>
                <c:pt idx="5317">
                  <c:v>37032</c:v>
                </c:pt>
                <c:pt idx="5318">
                  <c:v>37033</c:v>
                </c:pt>
                <c:pt idx="5319">
                  <c:v>37034</c:v>
                </c:pt>
                <c:pt idx="5320">
                  <c:v>37035</c:v>
                </c:pt>
                <c:pt idx="5321">
                  <c:v>37036</c:v>
                </c:pt>
                <c:pt idx="5322">
                  <c:v>37039</c:v>
                </c:pt>
                <c:pt idx="5323">
                  <c:v>37040</c:v>
                </c:pt>
                <c:pt idx="5324">
                  <c:v>37041</c:v>
                </c:pt>
                <c:pt idx="5325">
                  <c:v>37042</c:v>
                </c:pt>
                <c:pt idx="5326">
                  <c:v>37043</c:v>
                </c:pt>
                <c:pt idx="5327">
                  <c:v>37046</c:v>
                </c:pt>
                <c:pt idx="5328">
                  <c:v>37047</c:v>
                </c:pt>
                <c:pt idx="5329">
                  <c:v>37048</c:v>
                </c:pt>
                <c:pt idx="5330">
                  <c:v>37049</c:v>
                </c:pt>
                <c:pt idx="5331">
                  <c:v>37050</c:v>
                </c:pt>
                <c:pt idx="5332">
                  <c:v>37053</c:v>
                </c:pt>
                <c:pt idx="5333">
                  <c:v>37054</c:v>
                </c:pt>
                <c:pt idx="5334">
                  <c:v>37055</c:v>
                </c:pt>
                <c:pt idx="5335">
                  <c:v>37056</c:v>
                </c:pt>
                <c:pt idx="5336">
                  <c:v>37057</c:v>
                </c:pt>
                <c:pt idx="5337">
                  <c:v>37060</c:v>
                </c:pt>
                <c:pt idx="5338">
                  <c:v>37061</c:v>
                </c:pt>
                <c:pt idx="5339">
                  <c:v>37062</c:v>
                </c:pt>
                <c:pt idx="5340">
                  <c:v>37063</c:v>
                </c:pt>
                <c:pt idx="5341">
                  <c:v>37064</c:v>
                </c:pt>
                <c:pt idx="5342">
                  <c:v>37067</c:v>
                </c:pt>
                <c:pt idx="5343">
                  <c:v>37068</c:v>
                </c:pt>
                <c:pt idx="5344">
                  <c:v>37069</c:v>
                </c:pt>
                <c:pt idx="5345">
                  <c:v>37070</c:v>
                </c:pt>
                <c:pt idx="5346">
                  <c:v>37071</c:v>
                </c:pt>
                <c:pt idx="5347">
                  <c:v>37074</c:v>
                </c:pt>
                <c:pt idx="5348">
                  <c:v>37075</c:v>
                </c:pt>
                <c:pt idx="5349">
                  <c:v>37076</c:v>
                </c:pt>
                <c:pt idx="5350">
                  <c:v>37077</c:v>
                </c:pt>
                <c:pt idx="5351">
                  <c:v>37078</c:v>
                </c:pt>
                <c:pt idx="5352">
                  <c:v>37081</c:v>
                </c:pt>
                <c:pt idx="5353">
                  <c:v>37082</c:v>
                </c:pt>
                <c:pt idx="5354">
                  <c:v>37083</c:v>
                </c:pt>
                <c:pt idx="5355">
                  <c:v>37084</c:v>
                </c:pt>
                <c:pt idx="5356">
                  <c:v>37085</c:v>
                </c:pt>
                <c:pt idx="5357">
                  <c:v>37088</c:v>
                </c:pt>
                <c:pt idx="5358">
                  <c:v>37089</c:v>
                </c:pt>
                <c:pt idx="5359">
                  <c:v>37090</c:v>
                </c:pt>
                <c:pt idx="5360">
                  <c:v>37091</c:v>
                </c:pt>
                <c:pt idx="5361">
                  <c:v>37092</c:v>
                </c:pt>
                <c:pt idx="5362">
                  <c:v>37095</c:v>
                </c:pt>
                <c:pt idx="5363">
                  <c:v>37096</c:v>
                </c:pt>
                <c:pt idx="5364">
                  <c:v>37097</c:v>
                </c:pt>
                <c:pt idx="5365">
                  <c:v>37098</c:v>
                </c:pt>
                <c:pt idx="5366">
                  <c:v>37099</c:v>
                </c:pt>
                <c:pt idx="5367">
                  <c:v>37102</c:v>
                </c:pt>
                <c:pt idx="5368">
                  <c:v>37103</c:v>
                </c:pt>
                <c:pt idx="5369">
                  <c:v>37104</c:v>
                </c:pt>
                <c:pt idx="5370">
                  <c:v>37105</c:v>
                </c:pt>
                <c:pt idx="5371">
                  <c:v>37106</c:v>
                </c:pt>
                <c:pt idx="5372">
                  <c:v>37109</c:v>
                </c:pt>
                <c:pt idx="5373">
                  <c:v>37110</c:v>
                </c:pt>
                <c:pt idx="5374">
                  <c:v>37111</c:v>
                </c:pt>
                <c:pt idx="5375">
                  <c:v>37112</c:v>
                </c:pt>
                <c:pt idx="5376">
                  <c:v>37113</c:v>
                </c:pt>
                <c:pt idx="5377">
                  <c:v>37116</c:v>
                </c:pt>
                <c:pt idx="5378">
                  <c:v>37117</c:v>
                </c:pt>
                <c:pt idx="5379">
                  <c:v>37118</c:v>
                </c:pt>
                <c:pt idx="5380">
                  <c:v>37119</c:v>
                </c:pt>
                <c:pt idx="5381">
                  <c:v>37120</c:v>
                </c:pt>
                <c:pt idx="5382">
                  <c:v>37123</c:v>
                </c:pt>
                <c:pt idx="5383">
                  <c:v>37124</c:v>
                </c:pt>
                <c:pt idx="5384">
                  <c:v>37125</c:v>
                </c:pt>
                <c:pt idx="5385">
                  <c:v>37126</c:v>
                </c:pt>
                <c:pt idx="5386">
                  <c:v>37127</c:v>
                </c:pt>
                <c:pt idx="5387">
                  <c:v>37130</c:v>
                </c:pt>
                <c:pt idx="5388">
                  <c:v>37131</c:v>
                </c:pt>
                <c:pt idx="5389">
                  <c:v>37132</c:v>
                </c:pt>
                <c:pt idx="5390">
                  <c:v>37133</c:v>
                </c:pt>
                <c:pt idx="5391">
                  <c:v>37134</c:v>
                </c:pt>
                <c:pt idx="5392">
                  <c:v>37137</c:v>
                </c:pt>
                <c:pt idx="5393">
                  <c:v>37138</c:v>
                </c:pt>
                <c:pt idx="5394">
                  <c:v>37139</c:v>
                </c:pt>
                <c:pt idx="5395">
                  <c:v>37140</c:v>
                </c:pt>
                <c:pt idx="5396">
                  <c:v>37141</c:v>
                </c:pt>
                <c:pt idx="5397">
                  <c:v>37144</c:v>
                </c:pt>
                <c:pt idx="5398">
                  <c:v>37145</c:v>
                </c:pt>
                <c:pt idx="5399">
                  <c:v>37146</c:v>
                </c:pt>
                <c:pt idx="5400">
                  <c:v>37147</c:v>
                </c:pt>
                <c:pt idx="5401">
                  <c:v>37148</c:v>
                </c:pt>
                <c:pt idx="5402">
                  <c:v>37151</c:v>
                </c:pt>
                <c:pt idx="5403">
                  <c:v>37152</c:v>
                </c:pt>
                <c:pt idx="5404">
                  <c:v>37153</c:v>
                </c:pt>
                <c:pt idx="5405">
                  <c:v>37154</c:v>
                </c:pt>
                <c:pt idx="5406">
                  <c:v>37155</c:v>
                </c:pt>
                <c:pt idx="5407">
                  <c:v>37158</c:v>
                </c:pt>
                <c:pt idx="5408">
                  <c:v>37159</c:v>
                </c:pt>
                <c:pt idx="5409">
                  <c:v>37160</c:v>
                </c:pt>
                <c:pt idx="5410">
                  <c:v>37161</c:v>
                </c:pt>
                <c:pt idx="5411">
                  <c:v>37162</c:v>
                </c:pt>
                <c:pt idx="5412">
                  <c:v>37165</c:v>
                </c:pt>
                <c:pt idx="5413">
                  <c:v>37166</c:v>
                </c:pt>
                <c:pt idx="5414">
                  <c:v>37167</c:v>
                </c:pt>
                <c:pt idx="5415">
                  <c:v>37168</c:v>
                </c:pt>
                <c:pt idx="5416">
                  <c:v>37169</c:v>
                </c:pt>
                <c:pt idx="5417">
                  <c:v>37172</c:v>
                </c:pt>
                <c:pt idx="5418">
                  <c:v>37173</c:v>
                </c:pt>
                <c:pt idx="5419">
                  <c:v>37174</c:v>
                </c:pt>
                <c:pt idx="5420">
                  <c:v>37175</c:v>
                </c:pt>
                <c:pt idx="5421">
                  <c:v>37176</c:v>
                </c:pt>
                <c:pt idx="5422">
                  <c:v>37179</c:v>
                </c:pt>
                <c:pt idx="5423">
                  <c:v>37180</c:v>
                </c:pt>
                <c:pt idx="5424">
                  <c:v>37181</c:v>
                </c:pt>
                <c:pt idx="5425">
                  <c:v>37182</c:v>
                </c:pt>
                <c:pt idx="5426">
                  <c:v>37183</c:v>
                </c:pt>
                <c:pt idx="5427">
                  <c:v>37186</c:v>
                </c:pt>
                <c:pt idx="5428">
                  <c:v>37187</c:v>
                </c:pt>
                <c:pt idx="5429">
                  <c:v>37188</c:v>
                </c:pt>
                <c:pt idx="5430">
                  <c:v>37189</c:v>
                </c:pt>
                <c:pt idx="5431">
                  <c:v>37190</c:v>
                </c:pt>
                <c:pt idx="5432">
                  <c:v>37193</c:v>
                </c:pt>
                <c:pt idx="5433">
                  <c:v>37194</c:v>
                </c:pt>
                <c:pt idx="5434">
                  <c:v>37195</c:v>
                </c:pt>
                <c:pt idx="5435">
                  <c:v>37196</c:v>
                </c:pt>
                <c:pt idx="5436">
                  <c:v>37197</c:v>
                </c:pt>
                <c:pt idx="5437">
                  <c:v>37200</c:v>
                </c:pt>
                <c:pt idx="5438">
                  <c:v>37201</c:v>
                </c:pt>
                <c:pt idx="5439">
                  <c:v>37202</c:v>
                </c:pt>
                <c:pt idx="5440">
                  <c:v>37203</c:v>
                </c:pt>
                <c:pt idx="5441">
                  <c:v>37204</c:v>
                </c:pt>
                <c:pt idx="5442">
                  <c:v>37207</c:v>
                </c:pt>
                <c:pt idx="5443">
                  <c:v>37208</c:v>
                </c:pt>
                <c:pt idx="5444">
                  <c:v>37209</c:v>
                </c:pt>
                <c:pt idx="5445">
                  <c:v>37210</c:v>
                </c:pt>
                <c:pt idx="5446">
                  <c:v>37211</c:v>
                </c:pt>
                <c:pt idx="5447">
                  <c:v>37214</c:v>
                </c:pt>
                <c:pt idx="5448">
                  <c:v>37215</c:v>
                </c:pt>
                <c:pt idx="5449">
                  <c:v>37216</c:v>
                </c:pt>
                <c:pt idx="5450">
                  <c:v>37217</c:v>
                </c:pt>
                <c:pt idx="5451">
                  <c:v>37218</c:v>
                </c:pt>
                <c:pt idx="5452">
                  <c:v>37221</c:v>
                </c:pt>
                <c:pt idx="5453">
                  <c:v>37222</c:v>
                </c:pt>
                <c:pt idx="5454">
                  <c:v>37223</c:v>
                </c:pt>
                <c:pt idx="5455">
                  <c:v>37224</c:v>
                </c:pt>
                <c:pt idx="5456">
                  <c:v>37225</c:v>
                </c:pt>
                <c:pt idx="5457">
                  <c:v>37228</c:v>
                </c:pt>
                <c:pt idx="5458">
                  <c:v>37229</c:v>
                </c:pt>
                <c:pt idx="5459">
                  <c:v>37230</c:v>
                </c:pt>
                <c:pt idx="5460">
                  <c:v>37231</c:v>
                </c:pt>
                <c:pt idx="5461">
                  <c:v>37232</c:v>
                </c:pt>
                <c:pt idx="5462">
                  <c:v>37235</c:v>
                </c:pt>
                <c:pt idx="5463">
                  <c:v>37236</c:v>
                </c:pt>
                <c:pt idx="5464">
                  <c:v>37237</c:v>
                </c:pt>
                <c:pt idx="5465">
                  <c:v>37238</c:v>
                </c:pt>
                <c:pt idx="5466">
                  <c:v>37239</c:v>
                </c:pt>
                <c:pt idx="5467">
                  <c:v>37242</c:v>
                </c:pt>
                <c:pt idx="5468">
                  <c:v>37243</c:v>
                </c:pt>
                <c:pt idx="5469">
                  <c:v>37244</c:v>
                </c:pt>
                <c:pt idx="5470">
                  <c:v>37245</c:v>
                </c:pt>
                <c:pt idx="5471">
                  <c:v>37246</c:v>
                </c:pt>
                <c:pt idx="5472">
                  <c:v>37249</c:v>
                </c:pt>
                <c:pt idx="5473">
                  <c:v>37250</c:v>
                </c:pt>
                <c:pt idx="5474">
                  <c:v>37251</c:v>
                </c:pt>
                <c:pt idx="5475">
                  <c:v>37252</c:v>
                </c:pt>
                <c:pt idx="5476">
                  <c:v>37253</c:v>
                </c:pt>
                <c:pt idx="5477">
                  <c:v>37256</c:v>
                </c:pt>
                <c:pt idx="5478">
                  <c:v>37257</c:v>
                </c:pt>
                <c:pt idx="5479">
                  <c:v>37258</c:v>
                </c:pt>
                <c:pt idx="5480">
                  <c:v>37259</c:v>
                </c:pt>
                <c:pt idx="5481">
                  <c:v>37260</c:v>
                </c:pt>
                <c:pt idx="5482">
                  <c:v>37263</c:v>
                </c:pt>
                <c:pt idx="5483">
                  <c:v>37264</c:v>
                </c:pt>
                <c:pt idx="5484">
                  <c:v>37265</c:v>
                </c:pt>
                <c:pt idx="5485">
                  <c:v>37266</c:v>
                </c:pt>
                <c:pt idx="5486">
                  <c:v>37267</c:v>
                </c:pt>
                <c:pt idx="5487">
                  <c:v>37270</c:v>
                </c:pt>
                <c:pt idx="5488">
                  <c:v>37271</c:v>
                </c:pt>
                <c:pt idx="5489">
                  <c:v>37272</c:v>
                </c:pt>
                <c:pt idx="5490">
                  <c:v>37273</c:v>
                </c:pt>
                <c:pt idx="5491">
                  <c:v>37274</c:v>
                </c:pt>
                <c:pt idx="5492">
                  <c:v>37277</c:v>
                </c:pt>
                <c:pt idx="5493">
                  <c:v>37278</c:v>
                </c:pt>
                <c:pt idx="5494">
                  <c:v>37279</c:v>
                </c:pt>
                <c:pt idx="5495">
                  <c:v>37280</c:v>
                </c:pt>
                <c:pt idx="5496">
                  <c:v>37281</c:v>
                </c:pt>
                <c:pt idx="5497">
                  <c:v>37284</c:v>
                </c:pt>
                <c:pt idx="5498">
                  <c:v>37285</c:v>
                </c:pt>
                <c:pt idx="5499">
                  <c:v>37286</c:v>
                </c:pt>
                <c:pt idx="5500">
                  <c:v>37287</c:v>
                </c:pt>
                <c:pt idx="5501">
                  <c:v>37288</c:v>
                </c:pt>
                <c:pt idx="5502">
                  <c:v>37291</c:v>
                </c:pt>
                <c:pt idx="5503">
                  <c:v>37292</c:v>
                </c:pt>
                <c:pt idx="5504">
                  <c:v>37293</c:v>
                </c:pt>
                <c:pt idx="5505">
                  <c:v>37294</c:v>
                </c:pt>
                <c:pt idx="5506">
                  <c:v>37295</c:v>
                </c:pt>
                <c:pt idx="5507">
                  <c:v>37298</c:v>
                </c:pt>
                <c:pt idx="5508">
                  <c:v>37299</c:v>
                </c:pt>
                <c:pt idx="5509">
                  <c:v>37300</c:v>
                </c:pt>
                <c:pt idx="5510">
                  <c:v>37301</c:v>
                </c:pt>
                <c:pt idx="5511">
                  <c:v>37302</c:v>
                </c:pt>
                <c:pt idx="5512">
                  <c:v>37305</c:v>
                </c:pt>
                <c:pt idx="5513">
                  <c:v>37306</c:v>
                </c:pt>
                <c:pt idx="5514">
                  <c:v>37307</c:v>
                </c:pt>
                <c:pt idx="5515">
                  <c:v>37308</c:v>
                </c:pt>
                <c:pt idx="5516">
                  <c:v>37309</c:v>
                </c:pt>
                <c:pt idx="5517">
                  <c:v>37312</c:v>
                </c:pt>
                <c:pt idx="5518">
                  <c:v>37313</c:v>
                </c:pt>
                <c:pt idx="5519">
                  <c:v>37314</c:v>
                </c:pt>
                <c:pt idx="5520">
                  <c:v>37315</c:v>
                </c:pt>
                <c:pt idx="5521">
                  <c:v>37316</c:v>
                </c:pt>
                <c:pt idx="5522">
                  <c:v>37319</c:v>
                </c:pt>
                <c:pt idx="5523">
                  <c:v>37320</c:v>
                </c:pt>
                <c:pt idx="5524">
                  <c:v>37321</c:v>
                </c:pt>
                <c:pt idx="5525">
                  <c:v>37322</c:v>
                </c:pt>
                <c:pt idx="5526">
                  <c:v>37323</c:v>
                </c:pt>
                <c:pt idx="5527">
                  <c:v>37326</c:v>
                </c:pt>
                <c:pt idx="5528">
                  <c:v>37327</c:v>
                </c:pt>
                <c:pt idx="5529">
                  <c:v>37328</c:v>
                </c:pt>
                <c:pt idx="5530">
                  <c:v>37329</c:v>
                </c:pt>
                <c:pt idx="5531">
                  <c:v>37330</c:v>
                </c:pt>
                <c:pt idx="5532">
                  <c:v>37333</c:v>
                </c:pt>
                <c:pt idx="5533">
                  <c:v>37334</c:v>
                </c:pt>
                <c:pt idx="5534">
                  <c:v>37335</c:v>
                </c:pt>
                <c:pt idx="5535">
                  <c:v>37336</c:v>
                </c:pt>
                <c:pt idx="5536">
                  <c:v>37337</c:v>
                </c:pt>
                <c:pt idx="5537">
                  <c:v>37340</c:v>
                </c:pt>
                <c:pt idx="5538">
                  <c:v>37341</c:v>
                </c:pt>
                <c:pt idx="5539">
                  <c:v>37342</c:v>
                </c:pt>
                <c:pt idx="5540">
                  <c:v>37343</c:v>
                </c:pt>
                <c:pt idx="5541">
                  <c:v>37344</c:v>
                </c:pt>
                <c:pt idx="5542">
                  <c:v>37347</c:v>
                </c:pt>
                <c:pt idx="5543">
                  <c:v>37348</c:v>
                </c:pt>
                <c:pt idx="5544">
                  <c:v>37349</c:v>
                </c:pt>
                <c:pt idx="5545">
                  <c:v>37350</c:v>
                </c:pt>
                <c:pt idx="5546">
                  <c:v>37351</c:v>
                </c:pt>
                <c:pt idx="5547">
                  <c:v>37354</c:v>
                </c:pt>
                <c:pt idx="5548">
                  <c:v>37355</c:v>
                </c:pt>
                <c:pt idx="5549">
                  <c:v>37356</c:v>
                </c:pt>
                <c:pt idx="5550">
                  <c:v>37357</c:v>
                </c:pt>
                <c:pt idx="5551">
                  <c:v>37358</c:v>
                </c:pt>
                <c:pt idx="5552">
                  <c:v>37361</c:v>
                </c:pt>
                <c:pt idx="5553">
                  <c:v>37362</c:v>
                </c:pt>
                <c:pt idx="5554">
                  <c:v>37363</c:v>
                </c:pt>
                <c:pt idx="5555">
                  <c:v>37364</c:v>
                </c:pt>
                <c:pt idx="5556">
                  <c:v>37365</c:v>
                </c:pt>
                <c:pt idx="5557">
                  <c:v>37368</c:v>
                </c:pt>
                <c:pt idx="5558">
                  <c:v>37369</c:v>
                </c:pt>
                <c:pt idx="5559">
                  <c:v>37370</c:v>
                </c:pt>
                <c:pt idx="5560">
                  <c:v>37371</c:v>
                </c:pt>
                <c:pt idx="5561">
                  <c:v>37372</c:v>
                </c:pt>
                <c:pt idx="5562">
                  <c:v>37375</c:v>
                </c:pt>
                <c:pt idx="5563">
                  <c:v>37376</c:v>
                </c:pt>
                <c:pt idx="5564">
                  <c:v>37377</c:v>
                </c:pt>
                <c:pt idx="5565">
                  <c:v>37378</c:v>
                </c:pt>
                <c:pt idx="5566">
                  <c:v>37379</c:v>
                </c:pt>
                <c:pt idx="5567">
                  <c:v>37382</c:v>
                </c:pt>
                <c:pt idx="5568">
                  <c:v>37383</c:v>
                </c:pt>
                <c:pt idx="5569">
                  <c:v>37384</c:v>
                </c:pt>
                <c:pt idx="5570">
                  <c:v>37385</c:v>
                </c:pt>
                <c:pt idx="5571">
                  <c:v>37386</c:v>
                </c:pt>
                <c:pt idx="5572">
                  <c:v>37389</c:v>
                </c:pt>
                <c:pt idx="5573">
                  <c:v>37390</c:v>
                </c:pt>
                <c:pt idx="5574">
                  <c:v>37391</c:v>
                </c:pt>
                <c:pt idx="5575">
                  <c:v>37392</c:v>
                </c:pt>
                <c:pt idx="5576">
                  <c:v>37393</c:v>
                </c:pt>
                <c:pt idx="5577">
                  <c:v>37396</c:v>
                </c:pt>
                <c:pt idx="5578">
                  <c:v>37397</c:v>
                </c:pt>
                <c:pt idx="5579">
                  <c:v>37398</c:v>
                </c:pt>
                <c:pt idx="5580">
                  <c:v>37399</c:v>
                </c:pt>
                <c:pt idx="5581">
                  <c:v>37400</c:v>
                </c:pt>
                <c:pt idx="5582">
                  <c:v>37403</c:v>
                </c:pt>
                <c:pt idx="5583">
                  <c:v>37404</c:v>
                </c:pt>
                <c:pt idx="5584">
                  <c:v>37405</c:v>
                </c:pt>
                <c:pt idx="5585">
                  <c:v>37406</c:v>
                </c:pt>
                <c:pt idx="5586">
                  <c:v>37407</c:v>
                </c:pt>
                <c:pt idx="5587">
                  <c:v>37410</c:v>
                </c:pt>
                <c:pt idx="5588">
                  <c:v>37411</c:v>
                </c:pt>
                <c:pt idx="5589">
                  <c:v>37412</c:v>
                </c:pt>
                <c:pt idx="5590">
                  <c:v>37413</c:v>
                </c:pt>
                <c:pt idx="5591">
                  <c:v>37414</c:v>
                </c:pt>
                <c:pt idx="5592">
                  <c:v>37417</c:v>
                </c:pt>
                <c:pt idx="5593">
                  <c:v>37418</c:v>
                </c:pt>
                <c:pt idx="5594">
                  <c:v>37419</c:v>
                </c:pt>
                <c:pt idx="5595">
                  <c:v>37420</c:v>
                </c:pt>
                <c:pt idx="5596">
                  <c:v>37421</c:v>
                </c:pt>
                <c:pt idx="5597">
                  <c:v>37424</c:v>
                </c:pt>
                <c:pt idx="5598">
                  <c:v>37425</c:v>
                </c:pt>
                <c:pt idx="5599">
                  <c:v>37426</c:v>
                </c:pt>
                <c:pt idx="5600">
                  <c:v>37427</c:v>
                </c:pt>
                <c:pt idx="5601">
                  <c:v>37428</c:v>
                </c:pt>
                <c:pt idx="5602">
                  <c:v>37431</c:v>
                </c:pt>
                <c:pt idx="5603">
                  <c:v>37432</c:v>
                </c:pt>
                <c:pt idx="5604">
                  <c:v>37433</c:v>
                </c:pt>
                <c:pt idx="5605">
                  <c:v>37434</c:v>
                </c:pt>
                <c:pt idx="5606">
                  <c:v>37435</c:v>
                </c:pt>
                <c:pt idx="5607">
                  <c:v>37438</c:v>
                </c:pt>
                <c:pt idx="5608">
                  <c:v>37439</c:v>
                </c:pt>
                <c:pt idx="5609">
                  <c:v>37440</c:v>
                </c:pt>
                <c:pt idx="5610">
                  <c:v>37441</c:v>
                </c:pt>
                <c:pt idx="5611">
                  <c:v>37442</c:v>
                </c:pt>
                <c:pt idx="5612">
                  <c:v>37445</c:v>
                </c:pt>
                <c:pt idx="5613">
                  <c:v>37446</c:v>
                </c:pt>
                <c:pt idx="5614">
                  <c:v>37447</c:v>
                </c:pt>
                <c:pt idx="5615">
                  <c:v>37448</c:v>
                </c:pt>
                <c:pt idx="5616">
                  <c:v>37449</c:v>
                </c:pt>
                <c:pt idx="5617">
                  <c:v>37452</c:v>
                </c:pt>
                <c:pt idx="5618">
                  <c:v>37453</c:v>
                </c:pt>
                <c:pt idx="5619">
                  <c:v>37454</c:v>
                </c:pt>
                <c:pt idx="5620">
                  <c:v>37455</c:v>
                </c:pt>
                <c:pt idx="5621">
                  <c:v>37456</c:v>
                </c:pt>
                <c:pt idx="5622">
                  <c:v>37459</c:v>
                </c:pt>
                <c:pt idx="5623">
                  <c:v>37460</c:v>
                </c:pt>
                <c:pt idx="5624">
                  <c:v>37461</c:v>
                </c:pt>
                <c:pt idx="5625">
                  <c:v>37462</c:v>
                </c:pt>
                <c:pt idx="5626">
                  <c:v>37463</c:v>
                </c:pt>
                <c:pt idx="5627">
                  <c:v>37466</c:v>
                </c:pt>
                <c:pt idx="5628">
                  <c:v>37467</c:v>
                </c:pt>
                <c:pt idx="5629">
                  <c:v>37468</c:v>
                </c:pt>
                <c:pt idx="5630">
                  <c:v>37469</c:v>
                </c:pt>
                <c:pt idx="5631">
                  <c:v>37470</c:v>
                </c:pt>
                <c:pt idx="5632">
                  <c:v>37473</c:v>
                </c:pt>
                <c:pt idx="5633">
                  <c:v>37474</c:v>
                </c:pt>
                <c:pt idx="5634">
                  <c:v>37475</c:v>
                </c:pt>
                <c:pt idx="5635">
                  <c:v>37476</c:v>
                </c:pt>
                <c:pt idx="5636">
                  <c:v>37477</c:v>
                </c:pt>
                <c:pt idx="5637">
                  <c:v>37480</c:v>
                </c:pt>
                <c:pt idx="5638">
                  <c:v>37481</c:v>
                </c:pt>
                <c:pt idx="5639">
                  <c:v>37482</c:v>
                </c:pt>
                <c:pt idx="5640">
                  <c:v>37483</c:v>
                </c:pt>
                <c:pt idx="5641">
                  <c:v>37484</c:v>
                </c:pt>
                <c:pt idx="5642">
                  <c:v>37487</c:v>
                </c:pt>
                <c:pt idx="5643">
                  <c:v>37488</c:v>
                </c:pt>
                <c:pt idx="5644">
                  <c:v>37489</c:v>
                </c:pt>
                <c:pt idx="5645">
                  <c:v>37490</c:v>
                </c:pt>
                <c:pt idx="5646">
                  <c:v>37491</c:v>
                </c:pt>
                <c:pt idx="5647">
                  <c:v>37494</c:v>
                </c:pt>
                <c:pt idx="5648">
                  <c:v>37495</c:v>
                </c:pt>
                <c:pt idx="5649">
                  <c:v>37496</c:v>
                </c:pt>
                <c:pt idx="5650">
                  <c:v>37497</c:v>
                </c:pt>
                <c:pt idx="5651">
                  <c:v>37498</c:v>
                </c:pt>
                <c:pt idx="5652">
                  <c:v>37501</c:v>
                </c:pt>
                <c:pt idx="5653">
                  <c:v>37502</c:v>
                </c:pt>
                <c:pt idx="5654">
                  <c:v>37503</c:v>
                </c:pt>
                <c:pt idx="5655">
                  <c:v>37504</c:v>
                </c:pt>
                <c:pt idx="5656">
                  <c:v>37505</c:v>
                </c:pt>
                <c:pt idx="5657">
                  <c:v>37508</c:v>
                </c:pt>
                <c:pt idx="5658">
                  <c:v>37509</c:v>
                </c:pt>
                <c:pt idx="5659">
                  <c:v>37510</c:v>
                </c:pt>
                <c:pt idx="5660">
                  <c:v>37511</c:v>
                </c:pt>
                <c:pt idx="5661">
                  <c:v>37512</c:v>
                </c:pt>
                <c:pt idx="5662">
                  <c:v>37515</c:v>
                </c:pt>
                <c:pt idx="5663">
                  <c:v>37516</c:v>
                </c:pt>
                <c:pt idx="5664">
                  <c:v>37517</c:v>
                </c:pt>
                <c:pt idx="5665">
                  <c:v>37518</c:v>
                </c:pt>
                <c:pt idx="5666">
                  <c:v>37519</c:v>
                </c:pt>
                <c:pt idx="5667">
                  <c:v>37522</c:v>
                </c:pt>
                <c:pt idx="5668">
                  <c:v>37523</c:v>
                </c:pt>
                <c:pt idx="5669">
                  <c:v>37524</c:v>
                </c:pt>
                <c:pt idx="5670">
                  <c:v>37525</c:v>
                </c:pt>
                <c:pt idx="5671">
                  <c:v>37526</c:v>
                </c:pt>
                <c:pt idx="5672">
                  <c:v>37529</c:v>
                </c:pt>
                <c:pt idx="5673">
                  <c:v>37530</c:v>
                </c:pt>
                <c:pt idx="5674">
                  <c:v>37531</c:v>
                </c:pt>
                <c:pt idx="5675">
                  <c:v>37532</c:v>
                </c:pt>
                <c:pt idx="5676">
                  <c:v>37533</c:v>
                </c:pt>
                <c:pt idx="5677">
                  <c:v>37536</c:v>
                </c:pt>
                <c:pt idx="5678">
                  <c:v>37537</c:v>
                </c:pt>
                <c:pt idx="5679">
                  <c:v>37538</c:v>
                </c:pt>
                <c:pt idx="5680">
                  <c:v>37539</c:v>
                </c:pt>
                <c:pt idx="5681">
                  <c:v>37540</c:v>
                </c:pt>
                <c:pt idx="5682">
                  <c:v>37543</c:v>
                </c:pt>
                <c:pt idx="5683">
                  <c:v>37544</c:v>
                </c:pt>
                <c:pt idx="5684">
                  <c:v>37545</c:v>
                </c:pt>
                <c:pt idx="5685">
                  <c:v>37546</c:v>
                </c:pt>
                <c:pt idx="5686">
                  <c:v>37547</c:v>
                </c:pt>
                <c:pt idx="5687">
                  <c:v>37550</c:v>
                </c:pt>
                <c:pt idx="5688">
                  <c:v>37551</c:v>
                </c:pt>
                <c:pt idx="5689">
                  <c:v>37552</c:v>
                </c:pt>
                <c:pt idx="5690">
                  <c:v>37553</c:v>
                </c:pt>
                <c:pt idx="5691">
                  <c:v>37554</c:v>
                </c:pt>
                <c:pt idx="5692">
                  <c:v>37557</c:v>
                </c:pt>
                <c:pt idx="5693">
                  <c:v>37558</c:v>
                </c:pt>
                <c:pt idx="5694">
                  <c:v>37559</c:v>
                </c:pt>
                <c:pt idx="5695">
                  <c:v>37560</c:v>
                </c:pt>
                <c:pt idx="5696">
                  <c:v>37561</c:v>
                </c:pt>
                <c:pt idx="5697">
                  <c:v>37564</c:v>
                </c:pt>
                <c:pt idx="5698">
                  <c:v>37565</c:v>
                </c:pt>
                <c:pt idx="5699">
                  <c:v>37566</c:v>
                </c:pt>
                <c:pt idx="5700">
                  <c:v>37567</c:v>
                </c:pt>
                <c:pt idx="5701">
                  <c:v>37568</c:v>
                </c:pt>
                <c:pt idx="5702">
                  <c:v>37571</c:v>
                </c:pt>
                <c:pt idx="5703">
                  <c:v>37572</c:v>
                </c:pt>
                <c:pt idx="5704">
                  <c:v>37573</c:v>
                </c:pt>
                <c:pt idx="5705">
                  <c:v>37574</c:v>
                </c:pt>
                <c:pt idx="5706">
                  <c:v>37575</c:v>
                </c:pt>
                <c:pt idx="5707">
                  <c:v>37578</c:v>
                </c:pt>
                <c:pt idx="5708">
                  <c:v>37579</c:v>
                </c:pt>
                <c:pt idx="5709">
                  <c:v>37580</c:v>
                </c:pt>
                <c:pt idx="5710">
                  <c:v>37581</c:v>
                </c:pt>
                <c:pt idx="5711">
                  <c:v>37582</c:v>
                </c:pt>
                <c:pt idx="5712">
                  <c:v>37585</c:v>
                </c:pt>
                <c:pt idx="5713">
                  <c:v>37586</c:v>
                </c:pt>
                <c:pt idx="5714">
                  <c:v>37587</c:v>
                </c:pt>
                <c:pt idx="5715">
                  <c:v>37588</c:v>
                </c:pt>
                <c:pt idx="5716">
                  <c:v>37589</c:v>
                </c:pt>
                <c:pt idx="5717">
                  <c:v>37592</c:v>
                </c:pt>
                <c:pt idx="5718">
                  <c:v>37593</c:v>
                </c:pt>
                <c:pt idx="5719">
                  <c:v>37594</c:v>
                </c:pt>
                <c:pt idx="5720">
                  <c:v>37595</c:v>
                </c:pt>
                <c:pt idx="5721">
                  <c:v>37596</c:v>
                </c:pt>
                <c:pt idx="5722">
                  <c:v>37599</c:v>
                </c:pt>
                <c:pt idx="5723">
                  <c:v>37600</c:v>
                </c:pt>
                <c:pt idx="5724">
                  <c:v>37601</c:v>
                </c:pt>
                <c:pt idx="5725">
                  <c:v>37602</c:v>
                </c:pt>
                <c:pt idx="5726">
                  <c:v>37603</c:v>
                </c:pt>
                <c:pt idx="5727">
                  <c:v>37606</c:v>
                </c:pt>
                <c:pt idx="5728">
                  <c:v>37607</c:v>
                </c:pt>
                <c:pt idx="5729">
                  <c:v>37608</c:v>
                </c:pt>
                <c:pt idx="5730">
                  <c:v>37609</c:v>
                </c:pt>
                <c:pt idx="5731">
                  <c:v>37610</c:v>
                </c:pt>
                <c:pt idx="5732">
                  <c:v>37613</c:v>
                </c:pt>
                <c:pt idx="5733">
                  <c:v>37614</c:v>
                </c:pt>
                <c:pt idx="5734">
                  <c:v>37615</c:v>
                </c:pt>
                <c:pt idx="5735">
                  <c:v>37616</c:v>
                </c:pt>
                <c:pt idx="5736">
                  <c:v>37617</c:v>
                </c:pt>
                <c:pt idx="5737">
                  <c:v>37620</c:v>
                </c:pt>
                <c:pt idx="5738">
                  <c:v>37621</c:v>
                </c:pt>
                <c:pt idx="5739">
                  <c:v>37622</c:v>
                </c:pt>
                <c:pt idx="5740">
                  <c:v>37623</c:v>
                </c:pt>
                <c:pt idx="5741">
                  <c:v>37624</c:v>
                </c:pt>
                <c:pt idx="5742">
                  <c:v>37627</c:v>
                </c:pt>
                <c:pt idx="5743">
                  <c:v>37628</c:v>
                </c:pt>
                <c:pt idx="5744">
                  <c:v>37629</c:v>
                </c:pt>
                <c:pt idx="5745">
                  <c:v>37630</c:v>
                </c:pt>
                <c:pt idx="5746">
                  <c:v>37631</c:v>
                </c:pt>
                <c:pt idx="5747">
                  <c:v>37634</c:v>
                </c:pt>
                <c:pt idx="5748">
                  <c:v>37635</c:v>
                </c:pt>
                <c:pt idx="5749">
                  <c:v>37636</c:v>
                </c:pt>
                <c:pt idx="5750">
                  <c:v>37637</c:v>
                </c:pt>
                <c:pt idx="5751">
                  <c:v>37638</c:v>
                </c:pt>
                <c:pt idx="5752">
                  <c:v>37641</c:v>
                </c:pt>
                <c:pt idx="5753">
                  <c:v>37642</c:v>
                </c:pt>
                <c:pt idx="5754">
                  <c:v>37643</c:v>
                </c:pt>
                <c:pt idx="5755">
                  <c:v>37644</c:v>
                </c:pt>
                <c:pt idx="5756">
                  <c:v>37645</c:v>
                </c:pt>
                <c:pt idx="5757">
                  <c:v>37648</c:v>
                </c:pt>
                <c:pt idx="5758">
                  <c:v>37649</c:v>
                </c:pt>
                <c:pt idx="5759">
                  <c:v>37650</c:v>
                </c:pt>
                <c:pt idx="5760">
                  <c:v>37651</c:v>
                </c:pt>
                <c:pt idx="5761">
                  <c:v>37652</c:v>
                </c:pt>
                <c:pt idx="5762">
                  <c:v>37655</c:v>
                </c:pt>
                <c:pt idx="5763">
                  <c:v>37656</c:v>
                </c:pt>
                <c:pt idx="5764">
                  <c:v>37657</c:v>
                </c:pt>
                <c:pt idx="5765">
                  <c:v>37658</c:v>
                </c:pt>
                <c:pt idx="5766">
                  <c:v>37659</c:v>
                </c:pt>
                <c:pt idx="5767">
                  <c:v>37662</c:v>
                </c:pt>
                <c:pt idx="5768">
                  <c:v>37663</c:v>
                </c:pt>
                <c:pt idx="5769">
                  <c:v>37664</c:v>
                </c:pt>
                <c:pt idx="5770">
                  <c:v>37665</c:v>
                </c:pt>
                <c:pt idx="5771">
                  <c:v>37666</c:v>
                </c:pt>
                <c:pt idx="5772">
                  <c:v>37669</c:v>
                </c:pt>
                <c:pt idx="5773">
                  <c:v>37670</c:v>
                </c:pt>
                <c:pt idx="5774">
                  <c:v>37671</c:v>
                </c:pt>
                <c:pt idx="5775">
                  <c:v>37672</c:v>
                </c:pt>
                <c:pt idx="5776">
                  <c:v>37673</c:v>
                </c:pt>
                <c:pt idx="5777">
                  <c:v>37676</c:v>
                </c:pt>
                <c:pt idx="5778">
                  <c:v>37677</c:v>
                </c:pt>
                <c:pt idx="5779">
                  <c:v>37678</c:v>
                </c:pt>
                <c:pt idx="5780">
                  <c:v>37679</c:v>
                </c:pt>
                <c:pt idx="5781">
                  <c:v>37680</c:v>
                </c:pt>
                <c:pt idx="5782">
                  <c:v>37683</c:v>
                </c:pt>
                <c:pt idx="5783">
                  <c:v>37684</c:v>
                </c:pt>
                <c:pt idx="5784">
                  <c:v>37685</c:v>
                </c:pt>
                <c:pt idx="5785">
                  <c:v>37686</c:v>
                </c:pt>
                <c:pt idx="5786">
                  <c:v>37687</c:v>
                </c:pt>
                <c:pt idx="5787">
                  <c:v>37690</c:v>
                </c:pt>
                <c:pt idx="5788">
                  <c:v>37691</c:v>
                </c:pt>
                <c:pt idx="5789">
                  <c:v>37692</c:v>
                </c:pt>
                <c:pt idx="5790">
                  <c:v>37693</c:v>
                </c:pt>
                <c:pt idx="5791">
                  <c:v>37694</c:v>
                </c:pt>
                <c:pt idx="5792">
                  <c:v>37697</c:v>
                </c:pt>
                <c:pt idx="5793">
                  <c:v>37698</c:v>
                </c:pt>
                <c:pt idx="5794">
                  <c:v>37699</c:v>
                </c:pt>
                <c:pt idx="5795">
                  <c:v>37700</c:v>
                </c:pt>
                <c:pt idx="5796">
                  <c:v>37701</c:v>
                </c:pt>
                <c:pt idx="5797">
                  <c:v>37704</c:v>
                </c:pt>
                <c:pt idx="5798">
                  <c:v>37705</c:v>
                </c:pt>
                <c:pt idx="5799">
                  <c:v>37706</c:v>
                </c:pt>
                <c:pt idx="5800">
                  <c:v>37707</c:v>
                </c:pt>
                <c:pt idx="5801">
                  <c:v>37708</c:v>
                </c:pt>
                <c:pt idx="5802">
                  <c:v>37711</c:v>
                </c:pt>
                <c:pt idx="5803">
                  <c:v>37712</c:v>
                </c:pt>
                <c:pt idx="5804">
                  <c:v>37713</c:v>
                </c:pt>
                <c:pt idx="5805">
                  <c:v>37714</c:v>
                </c:pt>
                <c:pt idx="5806">
                  <c:v>37715</c:v>
                </c:pt>
                <c:pt idx="5807">
                  <c:v>37718</c:v>
                </c:pt>
                <c:pt idx="5808">
                  <c:v>37719</c:v>
                </c:pt>
                <c:pt idx="5809">
                  <c:v>37720</c:v>
                </c:pt>
                <c:pt idx="5810">
                  <c:v>37721</c:v>
                </c:pt>
                <c:pt idx="5811">
                  <c:v>37722</c:v>
                </c:pt>
                <c:pt idx="5812">
                  <c:v>37725</c:v>
                </c:pt>
                <c:pt idx="5813">
                  <c:v>37726</c:v>
                </c:pt>
                <c:pt idx="5814">
                  <c:v>37727</c:v>
                </c:pt>
                <c:pt idx="5815">
                  <c:v>37728</c:v>
                </c:pt>
                <c:pt idx="5816">
                  <c:v>37729</c:v>
                </c:pt>
                <c:pt idx="5817">
                  <c:v>37732</c:v>
                </c:pt>
                <c:pt idx="5818">
                  <c:v>37733</c:v>
                </c:pt>
                <c:pt idx="5819">
                  <c:v>37734</c:v>
                </c:pt>
                <c:pt idx="5820">
                  <c:v>37735</c:v>
                </c:pt>
                <c:pt idx="5821">
                  <c:v>37736</c:v>
                </c:pt>
                <c:pt idx="5822">
                  <c:v>37739</c:v>
                </c:pt>
                <c:pt idx="5823">
                  <c:v>37740</c:v>
                </c:pt>
                <c:pt idx="5824">
                  <c:v>37741</c:v>
                </c:pt>
                <c:pt idx="5825">
                  <c:v>37742</c:v>
                </c:pt>
                <c:pt idx="5826">
                  <c:v>37743</c:v>
                </c:pt>
                <c:pt idx="5827">
                  <c:v>37746</c:v>
                </c:pt>
                <c:pt idx="5828">
                  <c:v>37747</c:v>
                </c:pt>
                <c:pt idx="5829">
                  <c:v>37748</c:v>
                </c:pt>
                <c:pt idx="5830">
                  <c:v>37749</c:v>
                </c:pt>
                <c:pt idx="5831">
                  <c:v>37750</c:v>
                </c:pt>
                <c:pt idx="5832">
                  <c:v>37753</c:v>
                </c:pt>
                <c:pt idx="5833">
                  <c:v>37754</c:v>
                </c:pt>
                <c:pt idx="5834">
                  <c:v>37755</c:v>
                </c:pt>
                <c:pt idx="5835">
                  <c:v>37756</c:v>
                </c:pt>
                <c:pt idx="5836">
                  <c:v>37757</c:v>
                </c:pt>
                <c:pt idx="5837">
                  <c:v>37760</c:v>
                </c:pt>
                <c:pt idx="5838">
                  <c:v>37761</c:v>
                </c:pt>
                <c:pt idx="5839">
                  <c:v>37762</c:v>
                </c:pt>
                <c:pt idx="5840">
                  <c:v>37763</c:v>
                </c:pt>
                <c:pt idx="5841">
                  <c:v>37764</c:v>
                </c:pt>
                <c:pt idx="5842">
                  <c:v>37767</c:v>
                </c:pt>
                <c:pt idx="5843">
                  <c:v>37768</c:v>
                </c:pt>
                <c:pt idx="5844">
                  <c:v>37769</c:v>
                </c:pt>
                <c:pt idx="5845">
                  <c:v>37770</c:v>
                </c:pt>
                <c:pt idx="5846">
                  <c:v>37771</c:v>
                </c:pt>
                <c:pt idx="5847">
                  <c:v>37774</c:v>
                </c:pt>
                <c:pt idx="5848">
                  <c:v>37775</c:v>
                </c:pt>
                <c:pt idx="5849">
                  <c:v>37776</c:v>
                </c:pt>
                <c:pt idx="5850">
                  <c:v>37777</c:v>
                </c:pt>
                <c:pt idx="5851">
                  <c:v>37778</c:v>
                </c:pt>
                <c:pt idx="5852">
                  <c:v>37781</c:v>
                </c:pt>
                <c:pt idx="5853">
                  <c:v>37782</c:v>
                </c:pt>
                <c:pt idx="5854">
                  <c:v>37783</c:v>
                </c:pt>
                <c:pt idx="5855">
                  <c:v>37784</c:v>
                </c:pt>
                <c:pt idx="5856">
                  <c:v>37785</c:v>
                </c:pt>
                <c:pt idx="5857">
                  <c:v>37788</c:v>
                </c:pt>
                <c:pt idx="5858">
                  <c:v>37789</c:v>
                </c:pt>
                <c:pt idx="5859">
                  <c:v>37790</c:v>
                </c:pt>
                <c:pt idx="5860">
                  <c:v>37791</c:v>
                </c:pt>
                <c:pt idx="5861">
                  <c:v>37792</c:v>
                </c:pt>
                <c:pt idx="5862">
                  <c:v>37795</c:v>
                </c:pt>
                <c:pt idx="5863">
                  <c:v>37796</c:v>
                </c:pt>
                <c:pt idx="5864">
                  <c:v>37797</c:v>
                </c:pt>
                <c:pt idx="5865">
                  <c:v>37798</c:v>
                </c:pt>
                <c:pt idx="5866">
                  <c:v>37799</c:v>
                </c:pt>
                <c:pt idx="5867">
                  <c:v>37802</c:v>
                </c:pt>
                <c:pt idx="5868">
                  <c:v>37803</c:v>
                </c:pt>
                <c:pt idx="5869">
                  <c:v>37804</c:v>
                </c:pt>
                <c:pt idx="5870">
                  <c:v>37805</c:v>
                </c:pt>
                <c:pt idx="5871">
                  <c:v>37806</c:v>
                </c:pt>
                <c:pt idx="5872">
                  <c:v>37809</c:v>
                </c:pt>
                <c:pt idx="5873">
                  <c:v>37810</c:v>
                </c:pt>
                <c:pt idx="5874">
                  <c:v>37811</c:v>
                </c:pt>
                <c:pt idx="5875">
                  <c:v>37812</c:v>
                </c:pt>
                <c:pt idx="5876">
                  <c:v>37813</c:v>
                </c:pt>
                <c:pt idx="5877">
                  <c:v>37816</c:v>
                </c:pt>
                <c:pt idx="5878">
                  <c:v>37817</c:v>
                </c:pt>
                <c:pt idx="5879">
                  <c:v>37818</c:v>
                </c:pt>
                <c:pt idx="5880">
                  <c:v>37819</c:v>
                </c:pt>
                <c:pt idx="5881">
                  <c:v>37820</c:v>
                </c:pt>
                <c:pt idx="5882">
                  <c:v>37823</c:v>
                </c:pt>
                <c:pt idx="5883">
                  <c:v>37824</c:v>
                </c:pt>
                <c:pt idx="5884">
                  <c:v>37825</c:v>
                </c:pt>
                <c:pt idx="5885">
                  <c:v>37826</c:v>
                </c:pt>
                <c:pt idx="5886">
                  <c:v>37827</c:v>
                </c:pt>
                <c:pt idx="5887">
                  <c:v>37830</c:v>
                </c:pt>
                <c:pt idx="5888">
                  <c:v>37831</c:v>
                </c:pt>
                <c:pt idx="5889">
                  <c:v>37832</c:v>
                </c:pt>
                <c:pt idx="5890">
                  <c:v>37833</c:v>
                </c:pt>
                <c:pt idx="5891">
                  <c:v>37834</c:v>
                </c:pt>
                <c:pt idx="5892">
                  <c:v>37837</c:v>
                </c:pt>
                <c:pt idx="5893">
                  <c:v>37838</c:v>
                </c:pt>
                <c:pt idx="5894">
                  <c:v>37839</c:v>
                </c:pt>
                <c:pt idx="5895">
                  <c:v>37840</c:v>
                </c:pt>
                <c:pt idx="5896">
                  <c:v>37841</c:v>
                </c:pt>
                <c:pt idx="5897">
                  <c:v>37844</c:v>
                </c:pt>
                <c:pt idx="5898">
                  <c:v>37845</c:v>
                </c:pt>
                <c:pt idx="5899">
                  <c:v>37846</c:v>
                </c:pt>
                <c:pt idx="5900">
                  <c:v>37847</c:v>
                </c:pt>
                <c:pt idx="5901">
                  <c:v>37848</c:v>
                </c:pt>
                <c:pt idx="5902">
                  <c:v>37851</c:v>
                </c:pt>
                <c:pt idx="5903">
                  <c:v>37852</c:v>
                </c:pt>
                <c:pt idx="5904">
                  <c:v>37853</c:v>
                </c:pt>
                <c:pt idx="5905">
                  <c:v>37854</c:v>
                </c:pt>
                <c:pt idx="5906">
                  <c:v>37855</c:v>
                </c:pt>
                <c:pt idx="5907">
                  <c:v>37858</c:v>
                </c:pt>
                <c:pt idx="5908">
                  <c:v>37859</c:v>
                </c:pt>
                <c:pt idx="5909">
                  <c:v>37860</c:v>
                </c:pt>
                <c:pt idx="5910">
                  <c:v>37861</c:v>
                </c:pt>
                <c:pt idx="5911">
                  <c:v>37862</c:v>
                </c:pt>
                <c:pt idx="5912">
                  <c:v>37865</c:v>
                </c:pt>
                <c:pt idx="5913">
                  <c:v>37866</c:v>
                </c:pt>
                <c:pt idx="5914">
                  <c:v>37867</c:v>
                </c:pt>
                <c:pt idx="5915">
                  <c:v>37868</c:v>
                </c:pt>
                <c:pt idx="5916">
                  <c:v>37869</c:v>
                </c:pt>
                <c:pt idx="5917">
                  <c:v>37872</c:v>
                </c:pt>
                <c:pt idx="5918">
                  <c:v>37873</c:v>
                </c:pt>
                <c:pt idx="5919">
                  <c:v>37874</c:v>
                </c:pt>
                <c:pt idx="5920">
                  <c:v>37875</c:v>
                </c:pt>
                <c:pt idx="5921">
                  <c:v>37876</c:v>
                </c:pt>
                <c:pt idx="5922">
                  <c:v>37879</c:v>
                </c:pt>
                <c:pt idx="5923">
                  <c:v>37880</c:v>
                </c:pt>
                <c:pt idx="5924">
                  <c:v>37881</c:v>
                </c:pt>
                <c:pt idx="5925">
                  <c:v>37882</c:v>
                </c:pt>
                <c:pt idx="5926">
                  <c:v>37883</c:v>
                </c:pt>
                <c:pt idx="5927">
                  <c:v>37886</c:v>
                </c:pt>
                <c:pt idx="5928">
                  <c:v>37887</c:v>
                </c:pt>
                <c:pt idx="5929">
                  <c:v>37888</c:v>
                </c:pt>
                <c:pt idx="5930">
                  <c:v>37889</c:v>
                </c:pt>
                <c:pt idx="5931">
                  <c:v>37890</c:v>
                </c:pt>
                <c:pt idx="5932">
                  <c:v>37893</c:v>
                </c:pt>
                <c:pt idx="5933">
                  <c:v>37894</c:v>
                </c:pt>
                <c:pt idx="5934">
                  <c:v>37895</c:v>
                </c:pt>
                <c:pt idx="5935">
                  <c:v>37896</c:v>
                </c:pt>
                <c:pt idx="5936">
                  <c:v>37897</c:v>
                </c:pt>
                <c:pt idx="5937">
                  <c:v>37900</c:v>
                </c:pt>
                <c:pt idx="5938">
                  <c:v>37901</c:v>
                </c:pt>
                <c:pt idx="5939">
                  <c:v>37902</c:v>
                </c:pt>
                <c:pt idx="5940">
                  <c:v>37903</c:v>
                </c:pt>
                <c:pt idx="5941">
                  <c:v>37904</c:v>
                </c:pt>
                <c:pt idx="5942">
                  <c:v>37907</c:v>
                </c:pt>
                <c:pt idx="5943">
                  <c:v>37908</c:v>
                </c:pt>
                <c:pt idx="5944">
                  <c:v>37909</c:v>
                </c:pt>
                <c:pt idx="5945">
                  <c:v>37910</c:v>
                </c:pt>
                <c:pt idx="5946">
                  <c:v>37911</c:v>
                </c:pt>
                <c:pt idx="5947">
                  <c:v>37914</c:v>
                </c:pt>
                <c:pt idx="5948">
                  <c:v>37915</c:v>
                </c:pt>
                <c:pt idx="5949">
                  <c:v>37916</c:v>
                </c:pt>
                <c:pt idx="5950">
                  <c:v>37917</c:v>
                </c:pt>
                <c:pt idx="5951">
                  <c:v>37918</c:v>
                </c:pt>
                <c:pt idx="5952">
                  <c:v>37921</c:v>
                </c:pt>
                <c:pt idx="5953">
                  <c:v>37922</c:v>
                </c:pt>
                <c:pt idx="5954">
                  <c:v>37923</c:v>
                </c:pt>
                <c:pt idx="5955">
                  <c:v>37924</c:v>
                </c:pt>
                <c:pt idx="5956">
                  <c:v>37925</c:v>
                </c:pt>
                <c:pt idx="5957">
                  <c:v>37928</c:v>
                </c:pt>
                <c:pt idx="5958">
                  <c:v>37929</c:v>
                </c:pt>
                <c:pt idx="5959">
                  <c:v>37930</c:v>
                </c:pt>
                <c:pt idx="5960">
                  <c:v>37931</c:v>
                </c:pt>
                <c:pt idx="5961">
                  <c:v>37932</c:v>
                </c:pt>
                <c:pt idx="5962">
                  <c:v>37935</c:v>
                </c:pt>
                <c:pt idx="5963">
                  <c:v>37936</c:v>
                </c:pt>
                <c:pt idx="5964">
                  <c:v>37937</c:v>
                </c:pt>
                <c:pt idx="5965">
                  <c:v>37938</c:v>
                </c:pt>
                <c:pt idx="5966">
                  <c:v>37939</c:v>
                </c:pt>
                <c:pt idx="5967">
                  <c:v>37942</c:v>
                </c:pt>
                <c:pt idx="5968">
                  <c:v>37943</c:v>
                </c:pt>
                <c:pt idx="5969">
                  <c:v>37944</c:v>
                </c:pt>
                <c:pt idx="5970">
                  <c:v>37945</c:v>
                </c:pt>
                <c:pt idx="5971">
                  <c:v>37946</c:v>
                </c:pt>
                <c:pt idx="5972">
                  <c:v>37949</c:v>
                </c:pt>
                <c:pt idx="5973">
                  <c:v>37950</c:v>
                </c:pt>
                <c:pt idx="5974">
                  <c:v>37951</c:v>
                </c:pt>
                <c:pt idx="5975">
                  <c:v>37952</c:v>
                </c:pt>
                <c:pt idx="5976">
                  <c:v>37953</c:v>
                </c:pt>
                <c:pt idx="5977">
                  <c:v>37956</c:v>
                </c:pt>
                <c:pt idx="5978">
                  <c:v>37957</c:v>
                </c:pt>
                <c:pt idx="5979">
                  <c:v>37958</c:v>
                </c:pt>
                <c:pt idx="5980">
                  <c:v>37959</c:v>
                </c:pt>
                <c:pt idx="5981">
                  <c:v>37960</c:v>
                </c:pt>
                <c:pt idx="5982">
                  <c:v>37963</c:v>
                </c:pt>
                <c:pt idx="5983">
                  <c:v>37964</c:v>
                </c:pt>
                <c:pt idx="5984">
                  <c:v>37965</c:v>
                </c:pt>
                <c:pt idx="5985">
                  <c:v>37966</c:v>
                </c:pt>
                <c:pt idx="5986">
                  <c:v>37967</c:v>
                </c:pt>
                <c:pt idx="5987">
                  <c:v>37970</c:v>
                </c:pt>
                <c:pt idx="5988">
                  <c:v>37971</c:v>
                </c:pt>
                <c:pt idx="5989">
                  <c:v>37972</c:v>
                </c:pt>
                <c:pt idx="5990">
                  <c:v>37973</c:v>
                </c:pt>
                <c:pt idx="5991">
                  <c:v>37974</c:v>
                </c:pt>
                <c:pt idx="5992">
                  <c:v>37977</c:v>
                </c:pt>
                <c:pt idx="5993">
                  <c:v>37978</c:v>
                </c:pt>
                <c:pt idx="5994">
                  <c:v>37979</c:v>
                </c:pt>
                <c:pt idx="5995">
                  <c:v>37980</c:v>
                </c:pt>
                <c:pt idx="5996">
                  <c:v>37981</c:v>
                </c:pt>
                <c:pt idx="5997">
                  <c:v>37984</c:v>
                </c:pt>
                <c:pt idx="5998">
                  <c:v>37985</c:v>
                </c:pt>
                <c:pt idx="5999">
                  <c:v>37986</c:v>
                </c:pt>
                <c:pt idx="6000">
                  <c:v>37987</c:v>
                </c:pt>
                <c:pt idx="6001">
                  <c:v>37988</c:v>
                </c:pt>
                <c:pt idx="6002">
                  <c:v>37991</c:v>
                </c:pt>
                <c:pt idx="6003">
                  <c:v>37992</c:v>
                </c:pt>
                <c:pt idx="6004">
                  <c:v>37993</c:v>
                </c:pt>
                <c:pt idx="6005">
                  <c:v>37994</c:v>
                </c:pt>
                <c:pt idx="6006">
                  <c:v>37995</c:v>
                </c:pt>
                <c:pt idx="6007">
                  <c:v>37998</c:v>
                </c:pt>
                <c:pt idx="6008">
                  <c:v>37999</c:v>
                </c:pt>
                <c:pt idx="6009">
                  <c:v>38000</c:v>
                </c:pt>
                <c:pt idx="6010">
                  <c:v>38001</c:v>
                </c:pt>
                <c:pt idx="6011">
                  <c:v>38002</c:v>
                </c:pt>
                <c:pt idx="6012">
                  <c:v>38005</c:v>
                </c:pt>
                <c:pt idx="6013">
                  <c:v>38006</c:v>
                </c:pt>
                <c:pt idx="6014">
                  <c:v>38007</c:v>
                </c:pt>
                <c:pt idx="6015">
                  <c:v>38008</c:v>
                </c:pt>
                <c:pt idx="6016">
                  <c:v>38009</c:v>
                </c:pt>
                <c:pt idx="6017">
                  <c:v>38012</c:v>
                </c:pt>
                <c:pt idx="6018">
                  <c:v>38013</c:v>
                </c:pt>
                <c:pt idx="6019">
                  <c:v>38014</c:v>
                </c:pt>
                <c:pt idx="6020">
                  <c:v>38015</c:v>
                </c:pt>
                <c:pt idx="6021">
                  <c:v>38016</c:v>
                </c:pt>
                <c:pt idx="6022">
                  <c:v>38019</c:v>
                </c:pt>
                <c:pt idx="6023">
                  <c:v>38020</c:v>
                </c:pt>
                <c:pt idx="6024">
                  <c:v>38021</c:v>
                </c:pt>
                <c:pt idx="6025">
                  <c:v>38022</c:v>
                </c:pt>
                <c:pt idx="6026">
                  <c:v>38023</c:v>
                </c:pt>
                <c:pt idx="6027">
                  <c:v>38026</c:v>
                </c:pt>
                <c:pt idx="6028">
                  <c:v>38027</c:v>
                </c:pt>
                <c:pt idx="6029">
                  <c:v>38028</c:v>
                </c:pt>
                <c:pt idx="6030">
                  <c:v>38029</c:v>
                </c:pt>
                <c:pt idx="6031">
                  <c:v>38030</c:v>
                </c:pt>
                <c:pt idx="6032">
                  <c:v>38033</c:v>
                </c:pt>
                <c:pt idx="6033">
                  <c:v>38034</c:v>
                </c:pt>
                <c:pt idx="6034">
                  <c:v>38035</c:v>
                </c:pt>
                <c:pt idx="6035">
                  <c:v>38036</c:v>
                </c:pt>
                <c:pt idx="6036">
                  <c:v>38037</c:v>
                </c:pt>
                <c:pt idx="6037">
                  <c:v>38040</c:v>
                </c:pt>
                <c:pt idx="6038">
                  <c:v>38041</c:v>
                </c:pt>
                <c:pt idx="6039">
                  <c:v>38042</c:v>
                </c:pt>
                <c:pt idx="6040">
                  <c:v>38043</c:v>
                </c:pt>
                <c:pt idx="6041">
                  <c:v>38044</c:v>
                </c:pt>
                <c:pt idx="6042">
                  <c:v>38047</c:v>
                </c:pt>
                <c:pt idx="6043">
                  <c:v>38048</c:v>
                </c:pt>
                <c:pt idx="6044">
                  <c:v>38049</c:v>
                </c:pt>
                <c:pt idx="6045">
                  <c:v>38050</c:v>
                </c:pt>
                <c:pt idx="6046">
                  <c:v>38051</c:v>
                </c:pt>
                <c:pt idx="6047">
                  <c:v>38054</c:v>
                </c:pt>
                <c:pt idx="6048">
                  <c:v>38055</c:v>
                </c:pt>
                <c:pt idx="6049">
                  <c:v>38056</c:v>
                </c:pt>
                <c:pt idx="6050">
                  <c:v>38057</c:v>
                </c:pt>
                <c:pt idx="6051">
                  <c:v>38058</c:v>
                </c:pt>
                <c:pt idx="6052">
                  <c:v>38061</c:v>
                </c:pt>
                <c:pt idx="6053">
                  <c:v>38062</c:v>
                </c:pt>
                <c:pt idx="6054">
                  <c:v>38063</c:v>
                </c:pt>
                <c:pt idx="6055">
                  <c:v>38064</c:v>
                </c:pt>
                <c:pt idx="6056">
                  <c:v>38065</c:v>
                </c:pt>
                <c:pt idx="6057">
                  <c:v>38068</c:v>
                </c:pt>
                <c:pt idx="6058">
                  <c:v>38069</c:v>
                </c:pt>
                <c:pt idx="6059">
                  <c:v>38070</c:v>
                </c:pt>
                <c:pt idx="6060">
                  <c:v>38071</c:v>
                </c:pt>
                <c:pt idx="6061">
                  <c:v>38072</c:v>
                </c:pt>
                <c:pt idx="6062">
                  <c:v>38075</c:v>
                </c:pt>
                <c:pt idx="6063">
                  <c:v>38076</c:v>
                </c:pt>
                <c:pt idx="6064">
                  <c:v>38077</c:v>
                </c:pt>
                <c:pt idx="6065">
                  <c:v>38078</c:v>
                </c:pt>
                <c:pt idx="6066">
                  <c:v>38079</c:v>
                </c:pt>
                <c:pt idx="6067">
                  <c:v>38082</c:v>
                </c:pt>
                <c:pt idx="6068">
                  <c:v>38083</c:v>
                </c:pt>
                <c:pt idx="6069">
                  <c:v>38084</c:v>
                </c:pt>
                <c:pt idx="6070">
                  <c:v>38085</c:v>
                </c:pt>
                <c:pt idx="6071">
                  <c:v>38086</c:v>
                </c:pt>
                <c:pt idx="6072">
                  <c:v>38089</c:v>
                </c:pt>
                <c:pt idx="6073">
                  <c:v>38090</c:v>
                </c:pt>
                <c:pt idx="6074">
                  <c:v>38091</c:v>
                </c:pt>
                <c:pt idx="6075">
                  <c:v>38092</c:v>
                </c:pt>
                <c:pt idx="6076">
                  <c:v>38093</c:v>
                </c:pt>
                <c:pt idx="6077">
                  <c:v>38096</c:v>
                </c:pt>
                <c:pt idx="6078">
                  <c:v>38097</c:v>
                </c:pt>
                <c:pt idx="6079">
                  <c:v>38098</c:v>
                </c:pt>
                <c:pt idx="6080">
                  <c:v>38099</c:v>
                </c:pt>
                <c:pt idx="6081">
                  <c:v>38100</c:v>
                </c:pt>
                <c:pt idx="6082">
                  <c:v>38103</c:v>
                </c:pt>
                <c:pt idx="6083">
                  <c:v>38104</c:v>
                </c:pt>
                <c:pt idx="6084">
                  <c:v>38105</c:v>
                </c:pt>
                <c:pt idx="6085">
                  <c:v>38106</c:v>
                </c:pt>
                <c:pt idx="6086">
                  <c:v>38107</c:v>
                </c:pt>
                <c:pt idx="6087">
                  <c:v>38110</c:v>
                </c:pt>
                <c:pt idx="6088">
                  <c:v>38111</c:v>
                </c:pt>
                <c:pt idx="6089">
                  <c:v>38112</c:v>
                </c:pt>
                <c:pt idx="6090">
                  <c:v>38113</c:v>
                </c:pt>
                <c:pt idx="6091">
                  <c:v>38114</c:v>
                </c:pt>
                <c:pt idx="6092">
                  <c:v>38117</c:v>
                </c:pt>
                <c:pt idx="6093">
                  <c:v>38118</c:v>
                </c:pt>
                <c:pt idx="6094">
                  <c:v>38119</c:v>
                </c:pt>
                <c:pt idx="6095">
                  <c:v>38120</c:v>
                </c:pt>
                <c:pt idx="6096">
                  <c:v>38121</c:v>
                </c:pt>
                <c:pt idx="6097">
                  <c:v>38124</c:v>
                </c:pt>
                <c:pt idx="6098">
                  <c:v>38125</c:v>
                </c:pt>
                <c:pt idx="6099">
                  <c:v>38126</c:v>
                </c:pt>
                <c:pt idx="6100">
                  <c:v>38127</c:v>
                </c:pt>
                <c:pt idx="6101">
                  <c:v>38128</c:v>
                </c:pt>
                <c:pt idx="6102">
                  <c:v>38131</c:v>
                </c:pt>
                <c:pt idx="6103">
                  <c:v>38132</c:v>
                </c:pt>
                <c:pt idx="6104">
                  <c:v>38133</c:v>
                </c:pt>
                <c:pt idx="6105">
                  <c:v>38134</c:v>
                </c:pt>
                <c:pt idx="6106">
                  <c:v>38135</c:v>
                </c:pt>
                <c:pt idx="6107">
                  <c:v>38138</c:v>
                </c:pt>
                <c:pt idx="6108">
                  <c:v>38139</c:v>
                </c:pt>
                <c:pt idx="6109">
                  <c:v>38140</c:v>
                </c:pt>
                <c:pt idx="6110">
                  <c:v>38141</c:v>
                </c:pt>
                <c:pt idx="6111">
                  <c:v>38142</c:v>
                </c:pt>
                <c:pt idx="6112">
                  <c:v>38145</c:v>
                </c:pt>
                <c:pt idx="6113">
                  <c:v>38146</c:v>
                </c:pt>
                <c:pt idx="6114">
                  <c:v>38147</c:v>
                </c:pt>
                <c:pt idx="6115">
                  <c:v>38148</c:v>
                </c:pt>
                <c:pt idx="6116">
                  <c:v>38149</c:v>
                </c:pt>
                <c:pt idx="6117">
                  <c:v>38152</c:v>
                </c:pt>
                <c:pt idx="6118">
                  <c:v>38153</c:v>
                </c:pt>
                <c:pt idx="6119">
                  <c:v>38154</c:v>
                </c:pt>
                <c:pt idx="6120">
                  <c:v>38155</c:v>
                </c:pt>
                <c:pt idx="6121">
                  <c:v>38156</c:v>
                </c:pt>
                <c:pt idx="6122">
                  <c:v>38159</c:v>
                </c:pt>
                <c:pt idx="6123">
                  <c:v>38160</c:v>
                </c:pt>
                <c:pt idx="6124">
                  <c:v>38161</c:v>
                </c:pt>
                <c:pt idx="6125">
                  <c:v>38162</c:v>
                </c:pt>
                <c:pt idx="6126">
                  <c:v>38163</c:v>
                </c:pt>
                <c:pt idx="6127">
                  <c:v>38166</c:v>
                </c:pt>
                <c:pt idx="6128">
                  <c:v>38167</c:v>
                </c:pt>
                <c:pt idx="6129">
                  <c:v>38168</c:v>
                </c:pt>
                <c:pt idx="6130">
                  <c:v>38169</c:v>
                </c:pt>
                <c:pt idx="6131">
                  <c:v>38170</c:v>
                </c:pt>
                <c:pt idx="6132">
                  <c:v>38173</c:v>
                </c:pt>
                <c:pt idx="6133">
                  <c:v>38174</c:v>
                </c:pt>
                <c:pt idx="6134">
                  <c:v>38175</c:v>
                </c:pt>
                <c:pt idx="6135">
                  <c:v>38176</c:v>
                </c:pt>
                <c:pt idx="6136">
                  <c:v>38177</c:v>
                </c:pt>
                <c:pt idx="6137">
                  <c:v>38180</c:v>
                </c:pt>
                <c:pt idx="6138">
                  <c:v>38181</c:v>
                </c:pt>
                <c:pt idx="6139">
                  <c:v>38182</c:v>
                </c:pt>
                <c:pt idx="6140">
                  <c:v>38183</c:v>
                </c:pt>
                <c:pt idx="6141">
                  <c:v>38184</c:v>
                </c:pt>
                <c:pt idx="6142">
                  <c:v>38187</c:v>
                </c:pt>
                <c:pt idx="6143">
                  <c:v>38188</c:v>
                </c:pt>
                <c:pt idx="6144">
                  <c:v>38189</c:v>
                </c:pt>
                <c:pt idx="6145">
                  <c:v>38190</c:v>
                </c:pt>
                <c:pt idx="6146">
                  <c:v>38191</c:v>
                </c:pt>
                <c:pt idx="6147">
                  <c:v>38194</c:v>
                </c:pt>
                <c:pt idx="6148">
                  <c:v>38195</c:v>
                </c:pt>
                <c:pt idx="6149">
                  <c:v>38196</c:v>
                </c:pt>
                <c:pt idx="6150">
                  <c:v>38197</c:v>
                </c:pt>
                <c:pt idx="6151">
                  <c:v>38198</c:v>
                </c:pt>
                <c:pt idx="6152">
                  <c:v>38201</c:v>
                </c:pt>
                <c:pt idx="6153">
                  <c:v>38202</c:v>
                </c:pt>
                <c:pt idx="6154">
                  <c:v>38203</c:v>
                </c:pt>
                <c:pt idx="6155">
                  <c:v>38204</c:v>
                </c:pt>
                <c:pt idx="6156">
                  <c:v>38205</c:v>
                </c:pt>
                <c:pt idx="6157">
                  <c:v>38208</c:v>
                </c:pt>
                <c:pt idx="6158">
                  <c:v>38209</c:v>
                </c:pt>
                <c:pt idx="6159">
                  <c:v>38210</c:v>
                </c:pt>
                <c:pt idx="6160">
                  <c:v>38211</c:v>
                </c:pt>
                <c:pt idx="6161">
                  <c:v>38212</c:v>
                </c:pt>
                <c:pt idx="6162">
                  <c:v>38215</c:v>
                </c:pt>
                <c:pt idx="6163">
                  <c:v>38216</c:v>
                </c:pt>
                <c:pt idx="6164">
                  <c:v>38217</c:v>
                </c:pt>
                <c:pt idx="6165">
                  <c:v>38218</c:v>
                </c:pt>
                <c:pt idx="6166">
                  <c:v>38219</c:v>
                </c:pt>
                <c:pt idx="6167">
                  <c:v>38222</c:v>
                </c:pt>
                <c:pt idx="6168">
                  <c:v>38223</c:v>
                </c:pt>
                <c:pt idx="6169">
                  <c:v>38224</c:v>
                </c:pt>
                <c:pt idx="6170">
                  <c:v>38225</c:v>
                </c:pt>
                <c:pt idx="6171">
                  <c:v>38226</c:v>
                </c:pt>
                <c:pt idx="6172">
                  <c:v>38229</c:v>
                </c:pt>
                <c:pt idx="6173">
                  <c:v>38230</c:v>
                </c:pt>
                <c:pt idx="6174">
                  <c:v>38231</c:v>
                </c:pt>
                <c:pt idx="6175">
                  <c:v>38232</c:v>
                </c:pt>
                <c:pt idx="6176">
                  <c:v>38233</c:v>
                </c:pt>
                <c:pt idx="6177">
                  <c:v>38236</c:v>
                </c:pt>
                <c:pt idx="6178">
                  <c:v>38237</c:v>
                </c:pt>
                <c:pt idx="6179">
                  <c:v>38238</c:v>
                </c:pt>
                <c:pt idx="6180">
                  <c:v>38239</c:v>
                </c:pt>
                <c:pt idx="6181">
                  <c:v>38240</c:v>
                </c:pt>
                <c:pt idx="6182">
                  <c:v>38243</c:v>
                </c:pt>
                <c:pt idx="6183">
                  <c:v>38244</c:v>
                </c:pt>
                <c:pt idx="6184">
                  <c:v>38245</c:v>
                </c:pt>
                <c:pt idx="6185">
                  <c:v>38246</c:v>
                </c:pt>
                <c:pt idx="6186">
                  <c:v>38247</c:v>
                </c:pt>
                <c:pt idx="6187">
                  <c:v>38250</c:v>
                </c:pt>
                <c:pt idx="6188">
                  <c:v>38251</c:v>
                </c:pt>
                <c:pt idx="6189">
                  <c:v>38252</c:v>
                </c:pt>
                <c:pt idx="6190">
                  <c:v>38253</c:v>
                </c:pt>
                <c:pt idx="6191">
                  <c:v>38254</c:v>
                </c:pt>
                <c:pt idx="6192">
                  <c:v>38257</c:v>
                </c:pt>
                <c:pt idx="6193">
                  <c:v>38258</c:v>
                </c:pt>
                <c:pt idx="6194">
                  <c:v>38259</c:v>
                </c:pt>
                <c:pt idx="6195">
                  <c:v>38260</c:v>
                </c:pt>
                <c:pt idx="6196">
                  <c:v>38261</c:v>
                </c:pt>
                <c:pt idx="6197">
                  <c:v>38264</c:v>
                </c:pt>
                <c:pt idx="6198">
                  <c:v>38265</c:v>
                </c:pt>
                <c:pt idx="6199">
                  <c:v>38266</c:v>
                </c:pt>
                <c:pt idx="6200">
                  <c:v>38267</c:v>
                </c:pt>
                <c:pt idx="6201">
                  <c:v>38268</c:v>
                </c:pt>
                <c:pt idx="6202">
                  <c:v>38271</c:v>
                </c:pt>
                <c:pt idx="6203">
                  <c:v>38272</c:v>
                </c:pt>
                <c:pt idx="6204">
                  <c:v>38273</c:v>
                </c:pt>
                <c:pt idx="6205">
                  <c:v>38274</c:v>
                </c:pt>
                <c:pt idx="6206">
                  <c:v>38275</c:v>
                </c:pt>
                <c:pt idx="6207">
                  <c:v>38278</c:v>
                </c:pt>
                <c:pt idx="6208">
                  <c:v>38279</c:v>
                </c:pt>
                <c:pt idx="6209">
                  <c:v>38280</c:v>
                </c:pt>
                <c:pt idx="6210">
                  <c:v>38281</c:v>
                </c:pt>
                <c:pt idx="6211">
                  <c:v>38282</c:v>
                </c:pt>
                <c:pt idx="6212">
                  <c:v>38285</c:v>
                </c:pt>
                <c:pt idx="6213">
                  <c:v>38286</c:v>
                </c:pt>
                <c:pt idx="6214">
                  <c:v>38287</c:v>
                </c:pt>
                <c:pt idx="6215">
                  <c:v>38288</c:v>
                </c:pt>
                <c:pt idx="6216">
                  <c:v>38289</c:v>
                </c:pt>
                <c:pt idx="6217">
                  <c:v>38292</c:v>
                </c:pt>
                <c:pt idx="6218">
                  <c:v>38293</c:v>
                </c:pt>
                <c:pt idx="6219">
                  <c:v>38294</c:v>
                </c:pt>
                <c:pt idx="6220">
                  <c:v>38295</c:v>
                </c:pt>
                <c:pt idx="6221">
                  <c:v>38296</c:v>
                </c:pt>
                <c:pt idx="6222">
                  <c:v>38299</c:v>
                </c:pt>
                <c:pt idx="6223">
                  <c:v>38300</c:v>
                </c:pt>
                <c:pt idx="6224">
                  <c:v>38301</c:v>
                </c:pt>
                <c:pt idx="6225">
                  <c:v>38302</c:v>
                </c:pt>
                <c:pt idx="6226">
                  <c:v>38303</c:v>
                </c:pt>
                <c:pt idx="6227">
                  <c:v>38306</c:v>
                </c:pt>
                <c:pt idx="6228">
                  <c:v>38307</c:v>
                </c:pt>
                <c:pt idx="6229">
                  <c:v>38308</c:v>
                </c:pt>
                <c:pt idx="6230">
                  <c:v>38309</c:v>
                </c:pt>
                <c:pt idx="6231">
                  <c:v>38310</c:v>
                </c:pt>
                <c:pt idx="6232">
                  <c:v>38313</c:v>
                </c:pt>
                <c:pt idx="6233">
                  <c:v>38314</c:v>
                </c:pt>
                <c:pt idx="6234">
                  <c:v>38315</c:v>
                </c:pt>
                <c:pt idx="6235">
                  <c:v>38316</c:v>
                </c:pt>
                <c:pt idx="6236">
                  <c:v>38317</c:v>
                </c:pt>
                <c:pt idx="6237">
                  <c:v>38320</c:v>
                </c:pt>
                <c:pt idx="6238">
                  <c:v>38321</c:v>
                </c:pt>
                <c:pt idx="6239">
                  <c:v>38322</c:v>
                </c:pt>
                <c:pt idx="6240">
                  <c:v>38323</c:v>
                </c:pt>
                <c:pt idx="6241">
                  <c:v>38324</c:v>
                </c:pt>
                <c:pt idx="6242">
                  <c:v>38327</c:v>
                </c:pt>
                <c:pt idx="6243">
                  <c:v>38328</c:v>
                </c:pt>
                <c:pt idx="6244">
                  <c:v>38329</c:v>
                </c:pt>
                <c:pt idx="6245">
                  <c:v>38330</c:v>
                </c:pt>
                <c:pt idx="6246">
                  <c:v>38331</c:v>
                </c:pt>
                <c:pt idx="6247">
                  <c:v>38334</c:v>
                </c:pt>
                <c:pt idx="6248">
                  <c:v>38335</c:v>
                </c:pt>
                <c:pt idx="6249">
                  <c:v>38336</c:v>
                </c:pt>
                <c:pt idx="6250">
                  <c:v>38337</c:v>
                </c:pt>
                <c:pt idx="6251">
                  <c:v>38338</c:v>
                </c:pt>
                <c:pt idx="6252">
                  <c:v>38341</c:v>
                </c:pt>
                <c:pt idx="6253">
                  <c:v>38342</c:v>
                </c:pt>
                <c:pt idx="6254">
                  <c:v>38343</c:v>
                </c:pt>
                <c:pt idx="6255">
                  <c:v>38344</c:v>
                </c:pt>
                <c:pt idx="6256">
                  <c:v>38345</c:v>
                </c:pt>
                <c:pt idx="6257">
                  <c:v>38348</c:v>
                </c:pt>
                <c:pt idx="6258">
                  <c:v>38349</c:v>
                </c:pt>
                <c:pt idx="6259">
                  <c:v>38350</c:v>
                </c:pt>
                <c:pt idx="6260">
                  <c:v>38351</c:v>
                </c:pt>
                <c:pt idx="6261">
                  <c:v>38352</c:v>
                </c:pt>
                <c:pt idx="6262">
                  <c:v>38355</c:v>
                </c:pt>
                <c:pt idx="6263">
                  <c:v>38356</c:v>
                </c:pt>
                <c:pt idx="6264">
                  <c:v>38357</c:v>
                </c:pt>
                <c:pt idx="6265">
                  <c:v>38358</c:v>
                </c:pt>
                <c:pt idx="6266">
                  <c:v>38359</c:v>
                </c:pt>
                <c:pt idx="6267">
                  <c:v>38362</c:v>
                </c:pt>
                <c:pt idx="6268">
                  <c:v>38363</c:v>
                </c:pt>
                <c:pt idx="6269">
                  <c:v>38364</c:v>
                </c:pt>
                <c:pt idx="6270">
                  <c:v>38365</c:v>
                </c:pt>
                <c:pt idx="6271">
                  <c:v>38366</c:v>
                </c:pt>
                <c:pt idx="6272">
                  <c:v>38369</c:v>
                </c:pt>
                <c:pt idx="6273">
                  <c:v>38370</c:v>
                </c:pt>
                <c:pt idx="6274">
                  <c:v>38371</c:v>
                </c:pt>
                <c:pt idx="6275">
                  <c:v>38372</c:v>
                </c:pt>
                <c:pt idx="6276">
                  <c:v>38373</c:v>
                </c:pt>
                <c:pt idx="6277">
                  <c:v>38376</c:v>
                </c:pt>
                <c:pt idx="6278">
                  <c:v>38377</c:v>
                </c:pt>
                <c:pt idx="6279">
                  <c:v>38378</c:v>
                </c:pt>
                <c:pt idx="6280">
                  <c:v>38379</c:v>
                </c:pt>
                <c:pt idx="6281">
                  <c:v>38380</c:v>
                </c:pt>
                <c:pt idx="6282">
                  <c:v>38383</c:v>
                </c:pt>
                <c:pt idx="6283">
                  <c:v>38384</c:v>
                </c:pt>
                <c:pt idx="6284">
                  <c:v>38385</c:v>
                </c:pt>
                <c:pt idx="6285">
                  <c:v>38386</c:v>
                </c:pt>
                <c:pt idx="6286">
                  <c:v>38387</c:v>
                </c:pt>
                <c:pt idx="6287">
                  <c:v>38390</c:v>
                </c:pt>
                <c:pt idx="6288">
                  <c:v>38391</c:v>
                </c:pt>
                <c:pt idx="6289">
                  <c:v>38392</c:v>
                </c:pt>
                <c:pt idx="6290">
                  <c:v>38393</c:v>
                </c:pt>
                <c:pt idx="6291">
                  <c:v>38394</c:v>
                </c:pt>
                <c:pt idx="6292">
                  <c:v>38397</c:v>
                </c:pt>
                <c:pt idx="6293">
                  <c:v>38398</c:v>
                </c:pt>
                <c:pt idx="6294">
                  <c:v>38399</c:v>
                </c:pt>
                <c:pt idx="6295">
                  <c:v>38400</c:v>
                </c:pt>
                <c:pt idx="6296">
                  <c:v>38401</c:v>
                </c:pt>
                <c:pt idx="6297">
                  <c:v>38404</c:v>
                </c:pt>
                <c:pt idx="6298">
                  <c:v>38405</c:v>
                </c:pt>
                <c:pt idx="6299">
                  <c:v>38406</c:v>
                </c:pt>
                <c:pt idx="6300">
                  <c:v>38407</c:v>
                </c:pt>
                <c:pt idx="6301">
                  <c:v>38408</c:v>
                </c:pt>
                <c:pt idx="6302">
                  <c:v>38411</c:v>
                </c:pt>
                <c:pt idx="6303">
                  <c:v>38412</c:v>
                </c:pt>
                <c:pt idx="6304">
                  <c:v>38413</c:v>
                </c:pt>
                <c:pt idx="6305">
                  <c:v>38414</c:v>
                </c:pt>
                <c:pt idx="6306">
                  <c:v>38415</c:v>
                </c:pt>
                <c:pt idx="6307">
                  <c:v>38418</c:v>
                </c:pt>
                <c:pt idx="6308">
                  <c:v>38419</c:v>
                </c:pt>
                <c:pt idx="6309">
                  <c:v>38420</c:v>
                </c:pt>
                <c:pt idx="6310">
                  <c:v>38421</c:v>
                </c:pt>
                <c:pt idx="6311">
                  <c:v>38422</c:v>
                </c:pt>
                <c:pt idx="6312">
                  <c:v>38425</c:v>
                </c:pt>
                <c:pt idx="6313">
                  <c:v>38426</c:v>
                </c:pt>
                <c:pt idx="6314">
                  <c:v>38427</c:v>
                </c:pt>
                <c:pt idx="6315">
                  <c:v>38428</c:v>
                </c:pt>
                <c:pt idx="6316">
                  <c:v>38429</c:v>
                </c:pt>
                <c:pt idx="6317">
                  <c:v>38432</c:v>
                </c:pt>
                <c:pt idx="6318">
                  <c:v>38433</c:v>
                </c:pt>
                <c:pt idx="6319">
                  <c:v>38434</c:v>
                </c:pt>
                <c:pt idx="6320">
                  <c:v>38435</c:v>
                </c:pt>
                <c:pt idx="6321">
                  <c:v>38436</c:v>
                </c:pt>
                <c:pt idx="6322">
                  <c:v>38439</c:v>
                </c:pt>
                <c:pt idx="6323">
                  <c:v>38440</c:v>
                </c:pt>
                <c:pt idx="6324">
                  <c:v>38441</c:v>
                </c:pt>
                <c:pt idx="6325">
                  <c:v>38442</c:v>
                </c:pt>
                <c:pt idx="6326">
                  <c:v>38443</c:v>
                </c:pt>
                <c:pt idx="6327">
                  <c:v>38446</c:v>
                </c:pt>
                <c:pt idx="6328">
                  <c:v>38447</c:v>
                </c:pt>
                <c:pt idx="6329">
                  <c:v>38448</c:v>
                </c:pt>
                <c:pt idx="6330">
                  <c:v>38449</c:v>
                </c:pt>
                <c:pt idx="6331">
                  <c:v>38450</c:v>
                </c:pt>
                <c:pt idx="6332">
                  <c:v>38453</c:v>
                </c:pt>
                <c:pt idx="6333">
                  <c:v>38454</c:v>
                </c:pt>
                <c:pt idx="6334">
                  <c:v>38455</c:v>
                </c:pt>
                <c:pt idx="6335">
                  <c:v>38456</c:v>
                </c:pt>
                <c:pt idx="6336">
                  <c:v>38457</c:v>
                </c:pt>
                <c:pt idx="6337">
                  <c:v>38460</c:v>
                </c:pt>
                <c:pt idx="6338">
                  <c:v>38461</c:v>
                </c:pt>
                <c:pt idx="6339">
                  <c:v>38462</c:v>
                </c:pt>
                <c:pt idx="6340">
                  <c:v>38463</c:v>
                </c:pt>
                <c:pt idx="6341">
                  <c:v>38464</c:v>
                </c:pt>
                <c:pt idx="6342">
                  <c:v>38467</c:v>
                </c:pt>
                <c:pt idx="6343">
                  <c:v>38468</c:v>
                </c:pt>
                <c:pt idx="6344">
                  <c:v>38469</c:v>
                </c:pt>
                <c:pt idx="6345">
                  <c:v>38470</c:v>
                </c:pt>
                <c:pt idx="6346">
                  <c:v>38471</c:v>
                </c:pt>
                <c:pt idx="6347">
                  <c:v>38474</c:v>
                </c:pt>
                <c:pt idx="6348">
                  <c:v>38475</c:v>
                </c:pt>
                <c:pt idx="6349">
                  <c:v>38476</c:v>
                </c:pt>
                <c:pt idx="6350">
                  <c:v>38477</c:v>
                </c:pt>
                <c:pt idx="6351">
                  <c:v>38478</c:v>
                </c:pt>
                <c:pt idx="6352">
                  <c:v>38481</c:v>
                </c:pt>
                <c:pt idx="6353">
                  <c:v>38482</c:v>
                </c:pt>
                <c:pt idx="6354">
                  <c:v>38483</c:v>
                </c:pt>
                <c:pt idx="6355">
                  <c:v>38484</c:v>
                </c:pt>
                <c:pt idx="6356">
                  <c:v>38485</c:v>
                </c:pt>
                <c:pt idx="6357">
                  <c:v>38488</c:v>
                </c:pt>
                <c:pt idx="6358">
                  <c:v>38489</c:v>
                </c:pt>
                <c:pt idx="6359">
                  <c:v>38490</c:v>
                </c:pt>
                <c:pt idx="6360">
                  <c:v>38491</c:v>
                </c:pt>
                <c:pt idx="6361">
                  <c:v>38492</c:v>
                </c:pt>
                <c:pt idx="6362">
                  <c:v>38495</c:v>
                </c:pt>
                <c:pt idx="6363">
                  <c:v>38496</c:v>
                </c:pt>
                <c:pt idx="6364">
                  <c:v>38497</c:v>
                </c:pt>
                <c:pt idx="6365">
                  <c:v>38498</c:v>
                </c:pt>
                <c:pt idx="6366">
                  <c:v>38499</c:v>
                </c:pt>
                <c:pt idx="6367">
                  <c:v>38502</c:v>
                </c:pt>
                <c:pt idx="6368">
                  <c:v>38503</c:v>
                </c:pt>
                <c:pt idx="6369">
                  <c:v>38504</c:v>
                </c:pt>
                <c:pt idx="6370">
                  <c:v>38505</c:v>
                </c:pt>
                <c:pt idx="6371">
                  <c:v>38506</c:v>
                </c:pt>
                <c:pt idx="6372">
                  <c:v>38509</c:v>
                </c:pt>
                <c:pt idx="6373">
                  <c:v>38510</c:v>
                </c:pt>
                <c:pt idx="6374">
                  <c:v>38511</c:v>
                </c:pt>
                <c:pt idx="6375">
                  <c:v>38512</c:v>
                </c:pt>
                <c:pt idx="6376">
                  <c:v>38513</c:v>
                </c:pt>
                <c:pt idx="6377">
                  <c:v>38516</c:v>
                </c:pt>
                <c:pt idx="6378">
                  <c:v>38517</c:v>
                </c:pt>
                <c:pt idx="6379">
                  <c:v>38518</c:v>
                </c:pt>
                <c:pt idx="6380">
                  <c:v>38519</c:v>
                </c:pt>
                <c:pt idx="6381">
                  <c:v>38520</c:v>
                </c:pt>
                <c:pt idx="6382">
                  <c:v>38523</c:v>
                </c:pt>
                <c:pt idx="6383">
                  <c:v>38524</c:v>
                </c:pt>
                <c:pt idx="6384">
                  <c:v>38525</c:v>
                </c:pt>
                <c:pt idx="6385">
                  <c:v>38526</c:v>
                </c:pt>
                <c:pt idx="6386">
                  <c:v>38527</c:v>
                </c:pt>
                <c:pt idx="6387">
                  <c:v>38530</c:v>
                </c:pt>
                <c:pt idx="6388">
                  <c:v>38531</c:v>
                </c:pt>
                <c:pt idx="6389">
                  <c:v>38532</c:v>
                </c:pt>
                <c:pt idx="6390">
                  <c:v>38533</c:v>
                </c:pt>
                <c:pt idx="6391">
                  <c:v>38534</c:v>
                </c:pt>
                <c:pt idx="6392">
                  <c:v>38537</c:v>
                </c:pt>
                <c:pt idx="6393">
                  <c:v>38538</c:v>
                </c:pt>
                <c:pt idx="6394">
                  <c:v>38539</c:v>
                </c:pt>
                <c:pt idx="6395">
                  <c:v>38540</c:v>
                </c:pt>
                <c:pt idx="6396">
                  <c:v>38541</c:v>
                </c:pt>
                <c:pt idx="6397">
                  <c:v>38544</c:v>
                </c:pt>
                <c:pt idx="6398">
                  <c:v>38545</c:v>
                </c:pt>
                <c:pt idx="6399">
                  <c:v>38546</c:v>
                </c:pt>
                <c:pt idx="6400">
                  <c:v>38547</c:v>
                </c:pt>
                <c:pt idx="6401">
                  <c:v>38548</c:v>
                </c:pt>
                <c:pt idx="6402">
                  <c:v>38551</c:v>
                </c:pt>
                <c:pt idx="6403">
                  <c:v>38552</c:v>
                </c:pt>
                <c:pt idx="6404">
                  <c:v>38553</c:v>
                </c:pt>
                <c:pt idx="6405">
                  <c:v>38554</c:v>
                </c:pt>
                <c:pt idx="6406">
                  <c:v>38555</c:v>
                </c:pt>
                <c:pt idx="6407">
                  <c:v>38558</c:v>
                </c:pt>
                <c:pt idx="6408">
                  <c:v>38559</c:v>
                </c:pt>
                <c:pt idx="6409">
                  <c:v>38560</c:v>
                </c:pt>
                <c:pt idx="6410">
                  <c:v>38561</c:v>
                </c:pt>
                <c:pt idx="6411">
                  <c:v>38562</c:v>
                </c:pt>
                <c:pt idx="6412">
                  <c:v>38565</c:v>
                </c:pt>
                <c:pt idx="6413">
                  <c:v>38566</c:v>
                </c:pt>
                <c:pt idx="6414">
                  <c:v>38567</c:v>
                </c:pt>
                <c:pt idx="6415">
                  <c:v>38568</c:v>
                </c:pt>
                <c:pt idx="6416">
                  <c:v>38569</c:v>
                </c:pt>
                <c:pt idx="6417">
                  <c:v>38572</c:v>
                </c:pt>
                <c:pt idx="6418">
                  <c:v>38573</c:v>
                </c:pt>
                <c:pt idx="6419">
                  <c:v>38574</c:v>
                </c:pt>
                <c:pt idx="6420">
                  <c:v>38575</c:v>
                </c:pt>
                <c:pt idx="6421">
                  <c:v>38576</c:v>
                </c:pt>
                <c:pt idx="6422">
                  <c:v>38579</c:v>
                </c:pt>
                <c:pt idx="6423">
                  <c:v>38580</c:v>
                </c:pt>
                <c:pt idx="6424">
                  <c:v>38581</c:v>
                </c:pt>
                <c:pt idx="6425">
                  <c:v>38582</c:v>
                </c:pt>
                <c:pt idx="6426">
                  <c:v>38583</c:v>
                </c:pt>
                <c:pt idx="6427">
                  <c:v>38586</c:v>
                </c:pt>
                <c:pt idx="6428">
                  <c:v>38587</c:v>
                </c:pt>
                <c:pt idx="6429">
                  <c:v>38588</c:v>
                </c:pt>
                <c:pt idx="6430">
                  <c:v>38589</c:v>
                </c:pt>
                <c:pt idx="6431">
                  <c:v>38590</c:v>
                </c:pt>
                <c:pt idx="6432">
                  <c:v>38593</c:v>
                </c:pt>
                <c:pt idx="6433">
                  <c:v>38594</c:v>
                </c:pt>
                <c:pt idx="6434">
                  <c:v>38595</c:v>
                </c:pt>
                <c:pt idx="6435">
                  <c:v>38596</c:v>
                </c:pt>
                <c:pt idx="6436">
                  <c:v>38597</c:v>
                </c:pt>
                <c:pt idx="6437">
                  <c:v>38600</c:v>
                </c:pt>
                <c:pt idx="6438">
                  <c:v>38601</c:v>
                </c:pt>
                <c:pt idx="6439">
                  <c:v>38602</c:v>
                </c:pt>
                <c:pt idx="6440">
                  <c:v>38603</c:v>
                </c:pt>
                <c:pt idx="6441">
                  <c:v>38604</c:v>
                </c:pt>
                <c:pt idx="6442">
                  <c:v>38607</c:v>
                </c:pt>
                <c:pt idx="6443">
                  <c:v>38608</c:v>
                </c:pt>
                <c:pt idx="6444">
                  <c:v>38609</c:v>
                </c:pt>
                <c:pt idx="6445">
                  <c:v>38610</c:v>
                </c:pt>
                <c:pt idx="6446">
                  <c:v>38611</c:v>
                </c:pt>
                <c:pt idx="6447">
                  <c:v>38614</c:v>
                </c:pt>
                <c:pt idx="6448">
                  <c:v>38615</c:v>
                </c:pt>
                <c:pt idx="6449">
                  <c:v>38616</c:v>
                </c:pt>
                <c:pt idx="6450">
                  <c:v>38617</c:v>
                </c:pt>
                <c:pt idx="6451">
                  <c:v>38618</c:v>
                </c:pt>
                <c:pt idx="6452">
                  <c:v>38621</c:v>
                </c:pt>
                <c:pt idx="6453">
                  <c:v>38622</c:v>
                </c:pt>
                <c:pt idx="6454">
                  <c:v>38623</c:v>
                </c:pt>
                <c:pt idx="6455">
                  <c:v>38624</c:v>
                </c:pt>
                <c:pt idx="6456">
                  <c:v>38625</c:v>
                </c:pt>
                <c:pt idx="6457">
                  <c:v>38628</c:v>
                </c:pt>
                <c:pt idx="6458">
                  <c:v>38629</c:v>
                </c:pt>
                <c:pt idx="6459">
                  <c:v>38630</c:v>
                </c:pt>
                <c:pt idx="6460">
                  <c:v>38631</c:v>
                </c:pt>
                <c:pt idx="6461">
                  <c:v>38632</c:v>
                </c:pt>
                <c:pt idx="6462">
                  <c:v>38635</c:v>
                </c:pt>
                <c:pt idx="6463">
                  <c:v>38636</c:v>
                </c:pt>
                <c:pt idx="6464">
                  <c:v>38637</c:v>
                </c:pt>
                <c:pt idx="6465">
                  <c:v>38638</c:v>
                </c:pt>
                <c:pt idx="6466">
                  <c:v>38639</c:v>
                </c:pt>
                <c:pt idx="6467">
                  <c:v>38642</c:v>
                </c:pt>
                <c:pt idx="6468">
                  <c:v>38643</c:v>
                </c:pt>
                <c:pt idx="6469">
                  <c:v>38644</c:v>
                </c:pt>
                <c:pt idx="6470">
                  <c:v>38645</c:v>
                </c:pt>
                <c:pt idx="6471">
                  <c:v>38646</c:v>
                </c:pt>
                <c:pt idx="6472">
                  <c:v>38649</c:v>
                </c:pt>
                <c:pt idx="6473">
                  <c:v>38650</c:v>
                </c:pt>
                <c:pt idx="6474">
                  <c:v>38651</c:v>
                </c:pt>
                <c:pt idx="6475">
                  <c:v>38652</c:v>
                </c:pt>
                <c:pt idx="6476">
                  <c:v>38653</c:v>
                </c:pt>
                <c:pt idx="6477">
                  <c:v>38656</c:v>
                </c:pt>
                <c:pt idx="6478">
                  <c:v>38657</c:v>
                </c:pt>
                <c:pt idx="6479">
                  <c:v>38658</c:v>
                </c:pt>
                <c:pt idx="6480">
                  <c:v>38659</c:v>
                </c:pt>
                <c:pt idx="6481">
                  <c:v>38660</c:v>
                </c:pt>
                <c:pt idx="6482">
                  <c:v>38663</c:v>
                </c:pt>
                <c:pt idx="6483">
                  <c:v>38664</c:v>
                </c:pt>
                <c:pt idx="6484">
                  <c:v>38665</c:v>
                </c:pt>
                <c:pt idx="6485">
                  <c:v>38666</c:v>
                </c:pt>
                <c:pt idx="6486">
                  <c:v>38667</c:v>
                </c:pt>
                <c:pt idx="6487">
                  <c:v>38670</c:v>
                </c:pt>
                <c:pt idx="6488">
                  <c:v>38671</c:v>
                </c:pt>
                <c:pt idx="6489">
                  <c:v>38672</c:v>
                </c:pt>
                <c:pt idx="6490">
                  <c:v>38673</c:v>
                </c:pt>
                <c:pt idx="6491">
                  <c:v>38674</c:v>
                </c:pt>
                <c:pt idx="6492">
                  <c:v>38677</c:v>
                </c:pt>
                <c:pt idx="6493">
                  <c:v>38678</c:v>
                </c:pt>
                <c:pt idx="6494">
                  <c:v>38679</c:v>
                </c:pt>
                <c:pt idx="6495">
                  <c:v>38680</c:v>
                </c:pt>
                <c:pt idx="6496">
                  <c:v>38681</c:v>
                </c:pt>
                <c:pt idx="6497">
                  <c:v>38684</c:v>
                </c:pt>
                <c:pt idx="6498">
                  <c:v>38685</c:v>
                </c:pt>
                <c:pt idx="6499">
                  <c:v>38686</c:v>
                </c:pt>
                <c:pt idx="6500">
                  <c:v>38687</c:v>
                </c:pt>
                <c:pt idx="6501">
                  <c:v>38688</c:v>
                </c:pt>
                <c:pt idx="6502">
                  <c:v>38691</c:v>
                </c:pt>
                <c:pt idx="6503">
                  <c:v>38692</c:v>
                </c:pt>
                <c:pt idx="6504">
                  <c:v>38693</c:v>
                </c:pt>
                <c:pt idx="6505">
                  <c:v>38694</c:v>
                </c:pt>
                <c:pt idx="6506">
                  <c:v>38695</c:v>
                </c:pt>
                <c:pt idx="6507">
                  <c:v>38698</c:v>
                </c:pt>
                <c:pt idx="6508">
                  <c:v>38699</c:v>
                </c:pt>
                <c:pt idx="6509">
                  <c:v>38700</c:v>
                </c:pt>
                <c:pt idx="6510">
                  <c:v>38701</c:v>
                </c:pt>
                <c:pt idx="6511">
                  <c:v>38702</c:v>
                </c:pt>
                <c:pt idx="6512">
                  <c:v>38705</c:v>
                </c:pt>
                <c:pt idx="6513">
                  <c:v>38706</c:v>
                </c:pt>
                <c:pt idx="6514">
                  <c:v>38707</c:v>
                </c:pt>
                <c:pt idx="6515">
                  <c:v>38708</c:v>
                </c:pt>
                <c:pt idx="6516">
                  <c:v>38709</c:v>
                </c:pt>
                <c:pt idx="6517">
                  <c:v>38712</c:v>
                </c:pt>
                <c:pt idx="6518">
                  <c:v>38713</c:v>
                </c:pt>
                <c:pt idx="6519">
                  <c:v>38714</c:v>
                </c:pt>
                <c:pt idx="6520">
                  <c:v>38715</c:v>
                </c:pt>
                <c:pt idx="6521">
                  <c:v>38716</c:v>
                </c:pt>
                <c:pt idx="6522">
                  <c:v>38719</c:v>
                </c:pt>
                <c:pt idx="6523">
                  <c:v>38720</c:v>
                </c:pt>
                <c:pt idx="6524">
                  <c:v>38721</c:v>
                </c:pt>
                <c:pt idx="6525">
                  <c:v>38722</c:v>
                </c:pt>
                <c:pt idx="6526">
                  <c:v>38723</c:v>
                </c:pt>
                <c:pt idx="6527">
                  <c:v>38726</c:v>
                </c:pt>
                <c:pt idx="6528">
                  <c:v>38727</c:v>
                </c:pt>
                <c:pt idx="6529">
                  <c:v>38728</c:v>
                </c:pt>
                <c:pt idx="6530">
                  <c:v>38729</c:v>
                </c:pt>
                <c:pt idx="6531">
                  <c:v>38730</c:v>
                </c:pt>
                <c:pt idx="6532">
                  <c:v>38733</c:v>
                </c:pt>
                <c:pt idx="6533">
                  <c:v>38734</c:v>
                </c:pt>
                <c:pt idx="6534">
                  <c:v>38735</c:v>
                </c:pt>
                <c:pt idx="6535">
                  <c:v>38736</c:v>
                </c:pt>
                <c:pt idx="6536">
                  <c:v>38737</c:v>
                </c:pt>
                <c:pt idx="6537">
                  <c:v>38740</c:v>
                </c:pt>
                <c:pt idx="6538">
                  <c:v>38741</c:v>
                </c:pt>
                <c:pt idx="6539">
                  <c:v>38742</c:v>
                </c:pt>
                <c:pt idx="6540">
                  <c:v>38743</c:v>
                </c:pt>
                <c:pt idx="6541">
                  <c:v>38744</c:v>
                </c:pt>
                <c:pt idx="6542">
                  <c:v>38747</c:v>
                </c:pt>
                <c:pt idx="6543">
                  <c:v>38748</c:v>
                </c:pt>
                <c:pt idx="6544">
                  <c:v>38749</c:v>
                </c:pt>
                <c:pt idx="6545">
                  <c:v>38750</c:v>
                </c:pt>
                <c:pt idx="6546">
                  <c:v>38751</c:v>
                </c:pt>
                <c:pt idx="6547">
                  <c:v>38754</c:v>
                </c:pt>
                <c:pt idx="6548">
                  <c:v>38755</c:v>
                </c:pt>
                <c:pt idx="6549">
                  <c:v>38756</c:v>
                </c:pt>
                <c:pt idx="6550">
                  <c:v>38757</c:v>
                </c:pt>
                <c:pt idx="6551">
                  <c:v>38758</c:v>
                </c:pt>
                <c:pt idx="6552">
                  <c:v>38761</c:v>
                </c:pt>
                <c:pt idx="6553">
                  <c:v>38762</c:v>
                </c:pt>
                <c:pt idx="6554">
                  <c:v>38763</c:v>
                </c:pt>
                <c:pt idx="6555">
                  <c:v>38764</c:v>
                </c:pt>
                <c:pt idx="6556">
                  <c:v>38765</c:v>
                </c:pt>
                <c:pt idx="6557">
                  <c:v>38768</c:v>
                </c:pt>
                <c:pt idx="6558">
                  <c:v>38769</c:v>
                </c:pt>
                <c:pt idx="6559">
                  <c:v>38770</c:v>
                </c:pt>
                <c:pt idx="6560">
                  <c:v>38771</c:v>
                </c:pt>
                <c:pt idx="6561">
                  <c:v>38772</c:v>
                </c:pt>
                <c:pt idx="6562">
                  <c:v>38775</c:v>
                </c:pt>
                <c:pt idx="6563">
                  <c:v>38776</c:v>
                </c:pt>
                <c:pt idx="6564">
                  <c:v>38777</c:v>
                </c:pt>
                <c:pt idx="6565">
                  <c:v>38778</c:v>
                </c:pt>
                <c:pt idx="6566">
                  <c:v>38779</c:v>
                </c:pt>
                <c:pt idx="6567">
                  <c:v>38782</c:v>
                </c:pt>
                <c:pt idx="6568">
                  <c:v>38783</c:v>
                </c:pt>
                <c:pt idx="6569">
                  <c:v>38784</c:v>
                </c:pt>
                <c:pt idx="6570">
                  <c:v>38785</c:v>
                </c:pt>
                <c:pt idx="6571">
                  <c:v>38786</c:v>
                </c:pt>
                <c:pt idx="6572">
                  <c:v>38789</c:v>
                </c:pt>
                <c:pt idx="6573">
                  <c:v>38790</c:v>
                </c:pt>
                <c:pt idx="6574">
                  <c:v>38791</c:v>
                </c:pt>
                <c:pt idx="6575">
                  <c:v>38792</c:v>
                </c:pt>
                <c:pt idx="6576">
                  <c:v>38793</c:v>
                </c:pt>
                <c:pt idx="6577">
                  <c:v>38796</c:v>
                </c:pt>
                <c:pt idx="6578">
                  <c:v>38797</c:v>
                </c:pt>
                <c:pt idx="6579">
                  <c:v>38798</c:v>
                </c:pt>
                <c:pt idx="6580">
                  <c:v>38799</c:v>
                </c:pt>
                <c:pt idx="6581">
                  <c:v>38800</c:v>
                </c:pt>
                <c:pt idx="6582">
                  <c:v>38803</c:v>
                </c:pt>
                <c:pt idx="6583">
                  <c:v>38804</c:v>
                </c:pt>
                <c:pt idx="6584">
                  <c:v>38805</c:v>
                </c:pt>
                <c:pt idx="6585">
                  <c:v>38806</c:v>
                </c:pt>
                <c:pt idx="6586">
                  <c:v>38807</c:v>
                </c:pt>
                <c:pt idx="6587">
                  <c:v>38810</c:v>
                </c:pt>
                <c:pt idx="6588">
                  <c:v>38811</c:v>
                </c:pt>
                <c:pt idx="6589">
                  <c:v>38812</c:v>
                </c:pt>
                <c:pt idx="6590">
                  <c:v>38813</c:v>
                </c:pt>
                <c:pt idx="6591">
                  <c:v>38814</c:v>
                </c:pt>
                <c:pt idx="6592">
                  <c:v>38817</c:v>
                </c:pt>
                <c:pt idx="6593">
                  <c:v>38818</c:v>
                </c:pt>
                <c:pt idx="6594">
                  <c:v>38819</c:v>
                </c:pt>
                <c:pt idx="6595">
                  <c:v>38820</c:v>
                </c:pt>
                <c:pt idx="6596">
                  <c:v>38821</c:v>
                </c:pt>
                <c:pt idx="6597">
                  <c:v>38824</c:v>
                </c:pt>
                <c:pt idx="6598">
                  <c:v>38825</c:v>
                </c:pt>
                <c:pt idx="6599">
                  <c:v>38826</c:v>
                </c:pt>
                <c:pt idx="6600">
                  <c:v>38827</c:v>
                </c:pt>
                <c:pt idx="6601">
                  <c:v>38828</c:v>
                </c:pt>
                <c:pt idx="6602">
                  <c:v>38831</c:v>
                </c:pt>
                <c:pt idx="6603">
                  <c:v>38832</c:v>
                </c:pt>
                <c:pt idx="6604">
                  <c:v>38833</c:v>
                </c:pt>
                <c:pt idx="6605">
                  <c:v>38834</c:v>
                </c:pt>
                <c:pt idx="6606">
                  <c:v>38835</c:v>
                </c:pt>
                <c:pt idx="6607">
                  <c:v>38838</c:v>
                </c:pt>
                <c:pt idx="6608">
                  <c:v>38839</c:v>
                </c:pt>
                <c:pt idx="6609">
                  <c:v>38840</c:v>
                </c:pt>
                <c:pt idx="6610">
                  <c:v>38841</c:v>
                </c:pt>
                <c:pt idx="6611">
                  <c:v>38842</c:v>
                </c:pt>
                <c:pt idx="6612">
                  <c:v>38845</c:v>
                </c:pt>
                <c:pt idx="6613">
                  <c:v>38846</c:v>
                </c:pt>
                <c:pt idx="6614">
                  <c:v>38847</c:v>
                </c:pt>
                <c:pt idx="6615">
                  <c:v>38848</c:v>
                </c:pt>
                <c:pt idx="6616">
                  <c:v>38849</c:v>
                </c:pt>
                <c:pt idx="6617">
                  <c:v>38852</c:v>
                </c:pt>
                <c:pt idx="6618">
                  <c:v>38853</c:v>
                </c:pt>
                <c:pt idx="6619">
                  <c:v>38854</c:v>
                </c:pt>
                <c:pt idx="6620">
                  <c:v>38855</c:v>
                </c:pt>
                <c:pt idx="6621">
                  <c:v>38856</c:v>
                </c:pt>
                <c:pt idx="6622">
                  <c:v>38859</c:v>
                </c:pt>
                <c:pt idx="6623">
                  <c:v>38860</c:v>
                </c:pt>
                <c:pt idx="6624">
                  <c:v>38861</c:v>
                </c:pt>
                <c:pt idx="6625">
                  <c:v>38862</c:v>
                </c:pt>
                <c:pt idx="6626">
                  <c:v>38863</c:v>
                </c:pt>
                <c:pt idx="6627">
                  <c:v>38866</c:v>
                </c:pt>
                <c:pt idx="6628">
                  <c:v>38867</c:v>
                </c:pt>
                <c:pt idx="6629">
                  <c:v>38868</c:v>
                </c:pt>
                <c:pt idx="6630">
                  <c:v>38869</c:v>
                </c:pt>
                <c:pt idx="6631">
                  <c:v>38870</c:v>
                </c:pt>
                <c:pt idx="6632">
                  <c:v>38873</c:v>
                </c:pt>
                <c:pt idx="6633">
                  <c:v>38874</c:v>
                </c:pt>
                <c:pt idx="6634">
                  <c:v>38875</c:v>
                </c:pt>
                <c:pt idx="6635">
                  <c:v>38876</c:v>
                </c:pt>
                <c:pt idx="6636">
                  <c:v>38877</c:v>
                </c:pt>
                <c:pt idx="6637">
                  <c:v>38880</c:v>
                </c:pt>
                <c:pt idx="6638">
                  <c:v>38881</c:v>
                </c:pt>
                <c:pt idx="6639">
                  <c:v>38882</c:v>
                </c:pt>
                <c:pt idx="6640">
                  <c:v>38883</c:v>
                </c:pt>
                <c:pt idx="6641">
                  <c:v>38884</c:v>
                </c:pt>
                <c:pt idx="6642">
                  <c:v>38887</c:v>
                </c:pt>
                <c:pt idx="6643">
                  <c:v>38888</c:v>
                </c:pt>
                <c:pt idx="6644">
                  <c:v>38889</c:v>
                </c:pt>
                <c:pt idx="6645">
                  <c:v>38890</c:v>
                </c:pt>
                <c:pt idx="6646">
                  <c:v>38891</c:v>
                </c:pt>
                <c:pt idx="6647">
                  <c:v>38894</c:v>
                </c:pt>
                <c:pt idx="6648">
                  <c:v>38895</c:v>
                </c:pt>
                <c:pt idx="6649">
                  <c:v>38896</c:v>
                </c:pt>
                <c:pt idx="6650">
                  <c:v>38897</c:v>
                </c:pt>
                <c:pt idx="6651">
                  <c:v>38898</c:v>
                </c:pt>
                <c:pt idx="6652">
                  <c:v>38901</c:v>
                </c:pt>
                <c:pt idx="6653">
                  <c:v>38902</c:v>
                </c:pt>
                <c:pt idx="6654">
                  <c:v>38903</c:v>
                </c:pt>
                <c:pt idx="6655">
                  <c:v>38904</c:v>
                </c:pt>
                <c:pt idx="6656">
                  <c:v>38905</c:v>
                </c:pt>
                <c:pt idx="6657">
                  <c:v>38908</c:v>
                </c:pt>
                <c:pt idx="6658">
                  <c:v>38909</c:v>
                </c:pt>
                <c:pt idx="6659">
                  <c:v>38910</c:v>
                </c:pt>
                <c:pt idx="6660">
                  <c:v>38911</c:v>
                </c:pt>
                <c:pt idx="6661">
                  <c:v>38912</c:v>
                </c:pt>
                <c:pt idx="6662">
                  <c:v>38915</c:v>
                </c:pt>
                <c:pt idx="6663">
                  <c:v>38916</c:v>
                </c:pt>
                <c:pt idx="6664">
                  <c:v>38917</c:v>
                </c:pt>
                <c:pt idx="6665">
                  <c:v>38918</c:v>
                </c:pt>
                <c:pt idx="6666">
                  <c:v>38919</c:v>
                </c:pt>
                <c:pt idx="6667">
                  <c:v>38922</c:v>
                </c:pt>
                <c:pt idx="6668">
                  <c:v>38923</c:v>
                </c:pt>
                <c:pt idx="6669">
                  <c:v>38924</c:v>
                </c:pt>
                <c:pt idx="6670">
                  <c:v>38925</c:v>
                </c:pt>
                <c:pt idx="6671">
                  <c:v>38926</c:v>
                </c:pt>
                <c:pt idx="6672">
                  <c:v>38929</c:v>
                </c:pt>
                <c:pt idx="6673">
                  <c:v>38930</c:v>
                </c:pt>
                <c:pt idx="6674">
                  <c:v>38931</c:v>
                </c:pt>
                <c:pt idx="6675">
                  <c:v>38932</c:v>
                </c:pt>
                <c:pt idx="6676">
                  <c:v>38933</c:v>
                </c:pt>
                <c:pt idx="6677">
                  <c:v>38936</c:v>
                </c:pt>
                <c:pt idx="6678">
                  <c:v>38937</c:v>
                </c:pt>
                <c:pt idx="6679">
                  <c:v>38938</c:v>
                </c:pt>
                <c:pt idx="6680">
                  <c:v>38939</c:v>
                </c:pt>
                <c:pt idx="6681">
                  <c:v>38940</c:v>
                </c:pt>
                <c:pt idx="6682">
                  <c:v>38943</c:v>
                </c:pt>
                <c:pt idx="6683">
                  <c:v>38944</c:v>
                </c:pt>
                <c:pt idx="6684">
                  <c:v>38945</c:v>
                </c:pt>
                <c:pt idx="6685">
                  <c:v>38946</c:v>
                </c:pt>
                <c:pt idx="6686">
                  <c:v>38947</c:v>
                </c:pt>
                <c:pt idx="6687">
                  <c:v>38950</c:v>
                </c:pt>
                <c:pt idx="6688">
                  <c:v>38951</c:v>
                </c:pt>
                <c:pt idx="6689">
                  <c:v>38952</c:v>
                </c:pt>
                <c:pt idx="6690">
                  <c:v>38953</c:v>
                </c:pt>
                <c:pt idx="6691">
                  <c:v>38954</c:v>
                </c:pt>
                <c:pt idx="6692">
                  <c:v>38957</c:v>
                </c:pt>
                <c:pt idx="6693">
                  <c:v>38958</c:v>
                </c:pt>
                <c:pt idx="6694">
                  <c:v>38959</c:v>
                </c:pt>
                <c:pt idx="6695">
                  <c:v>38960</c:v>
                </c:pt>
                <c:pt idx="6696">
                  <c:v>38961</c:v>
                </c:pt>
                <c:pt idx="6697">
                  <c:v>38964</c:v>
                </c:pt>
                <c:pt idx="6698">
                  <c:v>38965</c:v>
                </c:pt>
                <c:pt idx="6699">
                  <c:v>38966</c:v>
                </c:pt>
                <c:pt idx="6700">
                  <c:v>38967</c:v>
                </c:pt>
                <c:pt idx="6701">
                  <c:v>38968</c:v>
                </c:pt>
                <c:pt idx="6702">
                  <c:v>38971</c:v>
                </c:pt>
                <c:pt idx="6703">
                  <c:v>38972</c:v>
                </c:pt>
                <c:pt idx="6704">
                  <c:v>38973</c:v>
                </c:pt>
                <c:pt idx="6705">
                  <c:v>38974</c:v>
                </c:pt>
                <c:pt idx="6706">
                  <c:v>38975</c:v>
                </c:pt>
                <c:pt idx="6707">
                  <c:v>38978</c:v>
                </c:pt>
                <c:pt idx="6708">
                  <c:v>38979</c:v>
                </c:pt>
                <c:pt idx="6709">
                  <c:v>38980</c:v>
                </c:pt>
                <c:pt idx="6710">
                  <c:v>38981</c:v>
                </c:pt>
                <c:pt idx="6711">
                  <c:v>38982</c:v>
                </c:pt>
                <c:pt idx="6712">
                  <c:v>38985</c:v>
                </c:pt>
                <c:pt idx="6713">
                  <c:v>38986</c:v>
                </c:pt>
                <c:pt idx="6714">
                  <c:v>38987</c:v>
                </c:pt>
                <c:pt idx="6715">
                  <c:v>38988</c:v>
                </c:pt>
                <c:pt idx="6716">
                  <c:v>38989</c:v>
                </c:pt>
                <c:pt idx="6717">
                  <c:v>38992</c:v>
                </c:pt>
                <c:pt idx="6718">
                  <c:v>38993</c:v>
                </c:pt>
                <c:pt idx="6719">
                  <c:v>38994</c:v>
                </c:pt>
                <c:pt idx="6720">
                  <c:v>38995</c:v>
                </c:pt>
                <c:pt idx="6721">
                  <c:v>38996</c:v>
                </c:pt>
                <c:pt idx="6722">
                  <c:v>38999</c:v>
                </c:pt>
                <c:pt idx="6723">
                  <c:v>39000</c:v>
                </c:pt>
                <c:pt idx="6724">
                  <c:v>39001</c:v>
                </c:pt>
                <c:pt idx="6725">
                  <c:v>39002</c:v>
                </c:pt>
                <c:pt idx="6726">
                  <c:v>39003</c:v>
                </c:pt>
                <c:pt idx="6727">
                  <c:v>39006</c:v>
                </c:pt>
                <c:pt idx="6728">
                  <c:v>39007</c:v>
                </c:pt>
                <c:pt idx="6729">
                  <c:v>39008</c:v>
                </c:pt>
                <c:pt idx="6730">
                  <c:v>39009</c:v>
                </c:pt>
                <c:pt idx="6731">
                  <c:v>39010</c:v>
                </c:pt>
                <c:pt idx="6732">
                  <c:v>39013</c:v>
                </c:pt>
                <c:pt idx="6733">
                  <c:v>39014</c:v>
                </c:pt>
                <c:pt idx="6734">
                  <c:v>39015</c:v>
                </c:pt>
                <c:pt idx="6735">
                  <c:v>39016</c:v>
                </c:pt>
                <c:pt idx="6736">
                  <c:v>39017</c:v>
                </c:pt>
                <c:pt idx="6737">
                  <c:v>39020</c:v>
                </c:pt>
                <c:pt idx="6738">
                  <c:v>39021</c:v>
                </c:pt>
                <c:pt idx="6739">
                  <c:v>39022</c:v>
                </c:pt>
                <c:pt idx="6740">
                  <c:v>39023</c:v>
                </c:pt>
                <c:pt idx="6741">
                  <c:v>39024</c:v>
                </c:pt>
                <c:pt idx="6742">
                  <c:v>39027</c:v>
                </c:pt>
                <c:pt idx="6743">
                  <c:v>39028</c:v>
                </c:pt>
                <c:pt idx="6744">
                  <c:v>39029</c:v>
                </c:pt>
                <c:pt idx="6745">
                  <c:v>39030</c:v>
                </c:pt>
                <c:pt idx="6746">
                  <c:v>39031</c:v>
                </c:pt>
                <c:pt idx="6747">
                  <c:v>39034</c:v>
                </c:pt>
                <c:pt idx="6748">
                  <c:v>39035</c:v>
                </c:pt>
                <c:pt idx="6749">
                  <c:v>39036</c:v>
                </c:pt>
                <c:pt idx="6750">
                  <c:v>39037</c:v>
                </c:pt>
                <c:pt idx="6751">
                  <c:v>39038</c:v>
                </c:pt>
                <c:pt idx="6752">
                  <c:v>39041</c:v>
                </c:pt>
                <c:pt idx="6753">
                  <c:v>39042</c:v>
                </c:pt>
                <c:pt idx="6754">
                  <c:v>39043</c:v>
                </c:pt>
                <c:pt idx="6755">
                  <c:v>39044</c:v>
                </c:pt>
                <c:pt idx="6756">
                  <c:v>39045</c:v>
                </c:pt>
                <c:pt idx="6757">
                  <c:v>39048</c:v>
                </c:pt>
                <c:pt idx="6758">
                  <c:v>39049</c:v>
                </c:pt>
                <c:pt idx="6759">
                  <c:v>39050</c:v>
                </c:pt>
                <c:pt idx="6760">
                  <c:v>39051</c:v>
                </c:pt>
                <c:pt idx="6761">
                  <c:v>39052</c:v>
                </c:pt>
                <c:pt idx="6762">
                  <c:v>39055</c:v>
                </c:pt>
                <c:pt idx="6763">
                  <c:v>39056</c:v>
                </c:pt>
                <c:pt idx="6764">
                  <c:v>39057</c:v>
                </c:pt>
                <c:pt idx="6765">
                  <c:v>39058</c:v>
                </c:pt>
                <c:pt idx="6766">
                  <c:v>39059</c:v>
                </c:pt>
                <c:pt idx="6767">
                  <c:v>39062</c:v>
                </c:pt>
                <c:pt idx="6768">
                  <c:v>39063</c:v>
                </c:pt>
                <c:pt idx="6769">
                  <c:v>39064</c:v>
                </c:pt>
                <c:pt idx="6770">
                  <c:v>39065</c:v>
                </c:pt>
                <c:pt idx="6771">
                  <c:v>39066</c:v>
                </c:pt>
                <c:pt idx="6772">
                  <c:v>39069</c:v>
                </c:pt>
                <c:pt idx="6773">
                  <c:v>39070</c:v>
                </c:pt>
                <c:pt idx="6774">
                  <c:v>39071</c:v>
                </c:pt>
                <c:pt idx="6775">
                  <c:v>39072</c:v>
                </c:pt>
                <c:pt idx="6776">
                  <c:v>39073</c:v>
                </c:pt>
                <c:pt idx="6777">
                  <c:v>39076</c:v>
                </c:pt>
                <c:pt idx="6778">
                  <c:v>39077</c:v>
                </c:pt>
                <c:pt idx="6779">
                  <c:v>39078</c:v>
                </c:pt>
                <c:pt idx="6780">
                  <c:v>39079</c:v>
                </c:pt>
                <c:pt idx="6781">
                  <c:v>39080</c:v>
                </c:pt>
                <c:pt idx="6782">
                  <c:v>39083</c:v>
                </c:pt>
                <c:pt idx="6783">
                  <c:v>39084</c:v>
                </c:pt>
                <c:pt idx="6784">
                  <c:v>39085</c:v>
                </c:pt>
                <c:pt idx="6785">
                  <c:v>39086</c:v>
                </c:pt>
                <c:pt idx="6786">
                  <c:v>39087</c:v>
                </c:pt>
                <c:pt idx="6787">
                  <c:v>39090</c:v>
                </c:pt>
                <c:pt idx="6788">
                  <c:v>39091</c:v>
                </c:pt>
                <c:pt idx="6789">
                  <c:v>39092</c:v>
                </c:pt>
                <c:pt idx="6790">
                  <c:v>39093</c:v>
                </c:pt>
                <c:pt idx="6791">
                  <c:v>39094</c:v>
                </c:pt>
                <c:pt idx="6792">
                  <c:v>39097</c:v>
                </c:pt>
                <c:pt idx="6793">
                  <c:v>39098</c:v>
                </c:pt>
                <c:pt idx="6794">
                  <c:v>39099</c:v>
                </c:pt>
                <c:pt idx="6795">
                  <c:v>39100</c:v>
                </c:pt>
                <c:pt idx="6796">
                  <c:v>39101</c:v>
                </c:pt>
                <c:pt idx="6797">
                  <c:v>39104</c:v>
                </c:pt>
                <c:pt idx="6798">
                  <c:v>39105</c:v>
                </c:pt>
                <c:pt idx="6799">
                  <c:v>39106</c:v>
                </c:pt>
                <c:pt idx="6800">
                  <c:v>39107</c:v>
                </c:pt>
                <c:pt idx="6801">
                  <c:v>39108</c:v>
                </c:pt>
                <c:pt idx="6802">
                  <c:v>39111</c:v>
                </c:pt>
                <c:pt idx="6803">
                  <c:v>39112</c:v>
                </c:pt>
                <c:pt idx="6804">
                  <c:v>39113</c:v>
                </c:pt>
                <c:pt idx="6805">
                  <c:v>39114</c:v>
                </c:pt>
                <c:pt idx="6806">
                  <c:v>39115</c:v>
                </c:pt>
                <c:pt idx="6807">
                  <c:v>39118</c:v>
                </c:pt>
                <c:pt idx="6808">
                  <c:v>39119</c:v>
                </c:pt>
                <c:pt idx="6809">
                  <c:v>39120</c:v>
                </c:pt>
                <c:pt idx="6810">
                  <c:v>39121</c:v>
                </c:pt>
                <c:pt idx="6811">
                  <c:v>39122</c:v>
                </c:pt>
                <c:pt idx="6812">
                  <c:v>39125</c:v>
                </c:pt>
                <c:pt idx="6813">
                  <c:v>39126</c:v>
                </c:pt>
                <c:pt idx="6814">
                  <c:v>39127</c:v>
                </c:pt>
                <c:pt idx="6815">
                  <c:v>39128</c:v>
                </c:pt>
                <c:pt idx="6816">
                  <c:v>39129</c:v>
                </c:pt>
                <c:pt idx="6817">
                  <c:v>39132</c:v>
                </c:pt>
                <c:pt idx="6818">
                  <c:v>39133</c:v>
                </c:pt>
                <c:pt idx="6819">
                  <c:v>39134</c:v>
                </c:pt>
                <c:pt idx="6820">
                  <c:v>39135</c:v>
                </c:pt>
                <c:pt idx="6821">
                  <c:v>39136</c:v>
                </c:pt>
                <c:pt idx="6822">
                  <c:v>39139</c:v>
                </c:pt>
                <c:pt idx="6823">
                  <c:v>39140</c:v>
                </c:pt>
                <c:pt idx="6824">
                  <c:v>39141</c:v>
                </c:pt>
                <c:pt idx="6825">
                  <c:v>39142</c:v>
                </c:pt>
                <c:pt idx="6826">
                  <c:v>39143</c:v>
                </c:pt>
                <c:pt idx="6827">
                  <c:v>39146</c:v>
                </c:pt>
                <c:pt idx="6828">
                  <c:v>39147</c:v>
                </c:pt>
                <c:pt idx="6829">
                  <c:v>39148</c:v>
                </c:pt>
                <c:pt idx="6830">
                  <c:v>39149</c:v>
                </c:pt>
                <c:pt idx="6831">
                  <c:v>39150</c:v>
                </c:pt>
                <c:pt idx="6832">
                  <c:v>39153</c:v>
                </c:pt>
                <c:pt idx="6833">
                  <c:v>39154</c:v>
                </c:pt>
                <c:pt idx="6834">
                  <c:v>39155</c:v>
                </c:pt>
                <c:pt idx="6835">
                  <c:v>39156</c:v>
                </c:pt>
                <c:pt idx="6836">
                  <c:v>39157</c:v>
                </c:pt>
                <c:pt idx="6837">
                  <c:v>39160</c:v>
                </c:pt>
                <c:pt idx="6838">
                  <c:v>39161</c:v>
                </c:pt>
                <c:pt idx="6839">
                  <c:v>39162</c:v>
                </c:pt>
                <c:pt idx="6840">
                  <c:v>39163</c:v>
                </c:pt>
                <c:pt idx="6841">
                  <c:v>39164</c:v>
                </c:pt>
                <c:pt idx="6842">
                  <c:v>39167</c:v>
                </c:pt>
                <c:pt idx="6843">
                  <c:v>39168</c:v>
                </c:pt>
                <c:pt idx="6844">
                  <c:v>39169</c:v>
                </c:pt>
                <c:pt idx="6845">
                  <c:v>39170</c:v>
                </c:pt>
                <c:pt idx="6846">
                  <c:v>39171</c:v>
                </c:pt>
                <c:pt idx="6847">
                  <c:v>39174</c:v>
                </c:pt>
                <c:pt idx="6848">
                  <c:v>39175</c:v>
                </c:pt>
                <c:pt idx="6849">
                  <c:v>39176</c:v>
                </c:pt>
                <c:pt idx="6850">
                  <c:v>39177</c:v>
                </c:pt>
                <c:pt idx="6851">
                  <c:v>39178</c:v>
                </c:pt>
                <c:pt idx="6852">
                  <c:v>39181</c:v>
                </c:pt>
                <c:pt idx="6853">
                  <c:v>39182</c:v>
                </c:pt>
                <c:pt idx="6854">
                  <c:v>39183</c:v>
                </c:pt>
                <c:pt idx="6855">
                  <c:v>39184</c:v>
                </c:pt>
                <c:pt idx="6856">
                  <c:v>39185</c:v>
                </c:pt>
                <c:pt idx="6857">
                  <c:v>39188</c:v>
                </c:pt>
                <c:pt idx="6858">
                  <c:v>39189</c:v>
                </c:pt>
                <c:pt idx="6859">
                  <c:v>39190</c:v>
                </c:pt>
                <c:pt idx="6860">
                  <c:v>39191</c:v>
                </c:pt>
                <c:pt idx="6861">
                  <c:v>39192</c:v>
                </c:pt>
                <c:pt idx="6862">
                  <c:v>39195</c:v>
                </c:pt>
                <c:pt idx="6863">
                  <c:v>39196</c:v>
                </c:pt>
                <c:pt idx="6864">
                  <c:v>39197</c:v>
                </c:pt>
                <c:pt idx="6865">
                  <c:v>39198</c:v>
                </c:pt>
                <c:pt idx="6866">
                  <c:v>39199</c:v>
                </c:pt>
                <c:pt idx="6867">
                  <c:v>39202</c:v>
                </c:pt>
                <c:pt idx="6868">
                  <c:v>39203</c:v>
                </c:pt>
                <c:pt idx="6869">
                  <c:v>39204</c:v>
                </c:pt>
                <c:pt idx="6870">
                  <c:v>39205</c:v>
                </c:pt>
                <c:pt idx="6871">
                  <c:v>39206</c:v>
                </c:pt>
                <c:pt idx="6872">
                  <c:v>39209</c:v>
                </c:pt>
                <c:pt idx="6873">
                  <c:v>39210</c:v>
                </c:pt>
                <c:pt idx="6874">
                  <c:v>39211</c:v>
                </c:pt>
                <c:pt idx="6875">
                  <c:v>39212</c:v>
                </c:pt>
                <c:pt idx="6876">
                  <c:v>39213</c:v>
                </c:pt>
                <c:pt idx="6877">
                  <c:v>39216</c:v>
                </c:pt>
                <c:pt idx="6878">
                  <c:v>39217</c:v>
                </c:pt>
                <c:pt idx="6879">
                  <c:v>39218</c:v>
                </c:pt>
                <c:pt idx="6880">
                  <c:v>39219</c:v>
                </c:pt>
                <c:pt idx="6881">
                  <c:v>39220</c:v>
                </c:pt>
                <c:pt idx="6882">
                  <c:v>39223</c:v>
                </c:pt>
                <c:pt idx="6883">
                  <c:v>39224</c:v>
                </c:pt>
                <c:pt idx="6884">
                  <c:v>39225</c:v>
                </c:pt>
                <c:pt idx="6885">
                  <c:v>39226</c:v>
                </c:pt>
                <c:pt idx="6886">
                  <c:v>39227</c:v>
                </c:pt>
                <c:pt idx="6887">
                  <c:v>39230</c:v>
                </c:pt>
                <c:pt idx="6888">
                  <c:v>39231</c:v>
                </c:pt>
                <c:pt idx="6889">
                  <c:v>39232</c:v>
                </c:pt>
                <c:pt idx="6890">
                  <c:v>39233</c:v>
                </c:pt>
                <c:pt idx="6891">
                  <c:v>39234</c:v>
                </c:pt>
                <c:pt idx="6892">
                  <c:v>39237</c:v>
                </c:pt>
                <c:pt idx="6893">
                  <c:v>39238</c:v>
                </c:pt>
                <c:pt idx="6894">
                  <c:v>39239</c:v>
                </c:pt>
                <c:pt idx="6895">
                  <c:v>39240</c:v>
                </c:pt>
                <c:pt idx="6896">
                  <c:v>39241</c:v>
                </c:pt>
                <c:pt idx="6897">
                  <c:v>39244</c:v>
                </c:pt>
                <c:pt idx="6898">
                  <c:v>39245</c:v>
                </c:pt>
                <c:pt idx="6899">
                  <c:v>39246</c:v>
                </c:pt>
                <c:pt idx="6900">
                  <c:v>39247</c:v>
                </c:pt>
                <c:pt idx="6901">
                  <c:v>39248</c:v>
                </c:pt>
                <c:pt idx="6902">
                  <c:v>39251</c:v>
                </c:pt>
                <c:pt idx="6903">
                  <c:v>39252</c:v>
                </c:pt>
                <c:pt idx="6904">
                  <c:v>39253</c:v>
                </c:pt>
                <c:pt idx="6905">
                  <c:v>39254</c:v>
                </c:pt>
                <c:pt idx="6906">
                  <c:v>39255</c:v>
                </c:pt>
                <c:pt idx="6907">
                  <c:v>39258</c:v>
                </c:pt>
                <c:pt idx="6908">
                  <c:v>39259</c:v>
                </c:pt>
                <c:pt idx="6909">
                  <c:v>39260</c:v>
                </c:pt>
                <c:pt idx="6910">
                  <c:v>39261</c:v>
                </c:pt>
                <c:pt idx="6911">
                  <c:v>39262</c:v>
                </c:pt>
                <c:pt idx="6912">
                  <c:v>39265</c:v>
                </c:pt>
                <c:pt idx="6913">
                  <c:v>39266</c:v>
                </c:pt>
                <c:pt idx="6914">
                  <c:v>39267</c:v>
                </c:pt>
                <c:pt idx="6915">
                  <c:v>39268</c:v>
                </c:pt>
                <c:pt idx="6916">
                  <c:v>39269</c:v>
                </c:pt>
                <c:pt idx="6917">
                  <c:v>39272</c:v>
                </c:pt>
                <c:pt idx="6918">
                  <c:v>39273</c:v>
                </c:pt>
                <c:pt idx="6919">
                  <c:v>39274</c:v>
                </c:pt>
                <c:pt idx="6920">
                  <c:v>39275</c:v>
                </c:pt>
                <c:pt idx="6921">
                  <c:v>39276</c:v>
                </c:pt>
                <c:pt idx="6922">
                  <c:v>39279</c:v>
                </c:pt>
                <c:pt idx="6923">
                  <c:v>39280</c:v>
                </c:pt>
                <c:pt idx="6924">
                  <c:v>39281</c:v>
                </c:pt>
                <c:pt idx="6925">
                  <c:v>39282</c:v>
                </c:pt>
                <c:pt idx="6926">
                  <c:v>39283</c:v>
                </c:pt>
                <c:pt idx="6927">
                  <c:v>39286</c:v>
                </c:pt>
                <c:pt idx="6928">
                  <c:v>39287</c:v>
                </c:pt>
                <c:pt idx="6929">
                  <c:v>39288</c:v>
                </c:pt>
                <c:pt idx="6930">
                  <c:v>39289</c:v>
                </c:pt>
                <c:pt idx="6931">
                  <c:v>39290</c:v>
                </c:pt>
                <c:pt idx="6932">
                  <c:v>39293</c:v>
                </c:pt>
                <c:pt idx="6933">
                  <c:v>39294</c:v>
                </c:pt>
                <c:pt idx="6934">
                  <c:v>39295</c:v>
                </c:pt>
                <c:pt idx="6935">
                  <c:v>39296</c:v>
                </c:pt>
                <c:pt idx="6936">
                  <c:v>39297</c:v>
                </c:pt>
                <c:pt idx="6937">
                  <c:v>39300</c:v>
                </c:pt>
                <c:pt idx="6938">
                  <c:v>39301</c:v>
                </c:pt>
                <c:pt idx="6939">
                  <c:v>39302</c:v>
                </c:pt>
                <c:pt idx="6940">
                  <c:v>39303</c:v>
                </c:pt>
                <c:pt idx="6941">
                  <c:v>39304</c:v>
                </c:pt>
                <c:pt idx="6942">
                  <c:v>39307</c:v>
                </c:pt>
                <c:pt idx="6943">
                  <c:v>39308</c:v>
                </c:pt>
                <c:pt idx="6944">
                  <c:v>39309</c:v>
                </c:pt>
                <c:pt idx="6945">
                  <c:v>39310</c:v>
                </c:pt>
                <c:pt idx="6946">
                  <c:v>39311</c:v>
                </c:pt>
                <c:pt idx="6947">
                  <c:v>39314</c:v>
                </c:pt>
                <c:pt idx="6948">
                  <c:v>39315</c:v>
                </c:pt>
                <c:pt idx="6949">
                  <c:v>39316</c:v>
                </c:pt>
                <c:pt idx="6950">
                  <c:v>39317</c:v>
                </c:pt>
                <c:pt idx="6951">
                  <c:v>39318</c:v>
                </c:pt>
                <c:pt idx="6952">
                  <c:v>39321</c:v>
                </c:pt>
                <c:pt idx="6953">
                  <c:v>39322</c:v>
                </c:pt>
                <c:pt idx="6954">
                  <c:v>39323</c:v>
                </c:pt>
                <c:pt idx="6955">
                  <c:v>39324</c:v>
                </c:pt>
                <c:pt idx="6956">
                  <c:v>39325</c:v>
                </c:pt>
                <c:pt idx="6957">
                  <c:v>39328</c:v>
                </c:pt>
                <c:pt idx="6958">
                  <c:v>39329</c:v>
                </c:pt>
                <c:pt idx="6959">
                  <c:v>39330</c:v>
                </c:pt>
                <c:pt idx="6960">
                  <c:v>39331</c:v>
                </c:pt>
                <c:pt idx="6961">
                  <c:v>39332</c:v>
                </c:pt>
                <c:pt idx="6962">
                  <c:v>39335</c:v>
                </c:pt>
                <c:pt idx="6963">
                  <c:v>39336</c:v>
                </c:pt>
                <c:pt idx="6964">
                  <c:v>39337</c:v>
                </c:pt>
                <c:pt idx="6965">
                  <c:v>39338</c:v>
                </c:pt>
                <c:pt idx="6966">
                  <c:v>39339</c:v>
                </c:pt>
                <c:pt idx="6967">
                  <c:v>39342</c:v>
                </c:pt>
                <c:pt idx="6968">
                  <c:v>39343</c:v>
                </c:pt>
                <c:pt idx="6969">
                  <c:v>39344</c:v>
                </c:pt>
                <c:pt idx="6970">
                  <c:v>39345</c:v>
                </c:pt>
                <c:pt idx="6971">
                  <c:v>39346</c:v>
                </c:pt>
                <c:pt idx="6972">
                  <c:v>39349</c:v>
                </c:pt>
                <c:pt idx="6973">
                  <c:v>39350</c:v>
                </c:pt>
                <c:pt idx="6974">
                  <c:v>39351</c:v>
                </c:pt>
                <c:pt idx="6975">
                  <c:v>39352</c:v>
                </c:pt>
                <c:pt idx="6976">
                  <c:v>39353</c:v>
                </c:pt>
                <c:pt idx="6977">
                  <c:v>39356</c:v>
                </c:pt>
                <c:pt idx="6978">
                  <c:v>39357</c:v>
                </c:pt>
                <c:pt idx="6979">
                  <c:v>39358</c:v>
                </c:pt>
                <c:pt idx="6980">
                  <c:v>39359</c:v>
                </c:pt>
                <c:pt idx="6981">
                  <c:v>39360</c:v>
                </c:pt>
                <c:pt idx="6982">
                  <c:v>39363</c:v>
                </c:pt>
                <c:pt idx="6983">
                  <c:v>39364</c:v>
                </c:pt>
                <c:pt idx="6984">
                  <c:v>39365</c:v>
                </c:pt>
                <c:pt idx="6985">
                  <c:v>39366</c:v>
                </c:pt>
                <c:pt idx="6986">
                  <c:v>39367</c:v>
                </c:pt>
                <c:pt idx="6987">
                  <c:v>39370</c:v>
                </c:pt>
                <c:pt idx="6988">
                  <c:v>39371</c:v>
                </c:pt>
                <c:pt idx="6989">
                  <c:v>39372</c:v>
                </c:pt>
                <c:pt idx="6990">
                  <c:v>39373</c:v>
                </c:pt>
                <c:pt idx="6991">
                  <c:v>39374</c:v>
                </c:pt>
                <c:pt idx="6992">
                  <c:v>39377</c:v>
                </c:pt>
                <c:pt idx="6993">
                  <c:v>39378</c:v>
                </c:pt>
                <c:pt idx="6994">
                  <c:v>39379</c:v>
                </c:pt>
                <c:pt idx="6995">
                  <c:v>39380</c:v>
                </c:pt>
                <c:pt idx="6996">
                  <c:v>39381</c:v>
                </c:pt>
                <c:pt idx="6997">
                  <c:v>39384</c:v>
                </c:pt>
                <c:pt idx="6998">
                  <c:v>39385</c:v>
                </c:pt>
                <c:pt idx="6999">
                  <c:v>39386</c:v>
                </c:pt>
                <c:pt idx="7000">
                  <c:v>39387</c:v>
                </c:pt>
                <c:pt idx="7001">
                  <c:v>39388</c:v>
                </c:pt>
                <c:pt idx="7002">
                  <c:v>39391</c:v>
                </c:pt>
                <c:pt idx="7003">
                  <c:v>39392</c:v>
                </c:pt>
                <c:pt idx="7004">
                  <c:v>39393</c:v>
                </c:pt>
                <c:pt idx="7005">
                  <c:v>39394</c:v>
                </c:pt>
                <c:pt idx="7006">
                  <c:v>39395</c:v>
                </c:pt>
                <c:pt idx="7007">
                  <c:v>39398</c:v>
                </c:pt>
                <c:pt idx="7008">
                  <c:v>39399</c:v>
                </c:pt>
                <c:pt idx="7009">
                  <c:v>39400</c:v>
                </c:pt>
                <c:pt idx="7010">
                  <c:v>39401</c:v>
                </c:pt>
                <c:pt idx="7011">
                  <c:v>39402</c:v>
                </c:pt>
                <c:pt idx="7012">
                  <c:v>39405</c:v>
                </c:pt>
                <c:pt idx="7013">
                  <c:v>39406</c:v>
                </c:pt>
                <c:pt idx="7014">
                  <c:v>39407</c:v>
                </c:pt>
                <c:pt idx="7015">
                  <c:v>39408</c:v>
                </c:pt>
                <c:pt idx="7016">
                  <c:v>39409</c:v>
                </c:pt>
                <c:pt idx="7017">
                  <c:v>39412</c:v>
                </c:pt>
                <c:pt idx="7018">
                  <c:v>39413</c:v>
                </c:pt>
                <c:pt idx="7019">
                  <c:v>39414</c:v>
                </c:pt>
                <c:pt idx="7020">
                  <c:v>39415</c:v>
                </c:pt>
                <c:pt idx="7021">
                  <c:v>39416</c:v>
                </c:pt>
                <c:pt idx="7022">
                  <c:v>39419</c:v>
                </c:pt>
                <c:pt idx="7023">
                  <c:v>39420</c:v>
                </c:pt>
                <c:pt idx="7024">
                  <c:v>39421</c:v>
                </c:pt>
                <c:pt idx="7025">
                  <c:v>39422</c:v>
                </c:pt>
                <c:pt idx="7026">
                  <c:v>39423</c:v>
                </c:pt>
                <c:pt idx="7027">
                  <c:v>39426</c:v>
                </c:pt>
                <c:pt idx="7028">
                  <c:v>39427</c:v>
                </c:pt>
                <c:pt idx="7029">
                  <c:v>39428</c:v>
                </c:pt>
                <c:pt idx="7030">
                  <c:v>39429</c:v>
                </c:pt>
                <c:pt idx="7031">
                  <c:v>39430</c:v>
                </c:pt>
                <c:pt idx="7032">
                  <c:v>39433</c:v>
                </c:pt>
                <c:pt idx="7033">
                  <c:v>39434</c:v>
                </c:pt>
                <c:pt idx="7034">
                  <c:v>39435</c:v>
                </c:pt>
                <c:pt idx="7035">
                  <c:v>39436</c:v>
                </c:pt>
                <c:pt idx="7036">
                  <c:v>39437</c:v>
                </c:pt>
                <c:pt idx="7037">
                  <c:v>39440</c:v>
                </c:pt>
                <c:pt idx="7038">
                  <c:v>39441</c:v>
                </c:pt>
                <c:pt idx="7039">
                  <c:v>39442</c:v>
                </c:pt>
                <c:pt idx="7040">
                  <c:v>39443</c:v>
                </c:pt>
                <c:pt idx="7041">
                  <c:v>39444</c:v>
                </c:pt>
                <c:pt idx="7042">
                  <c:v>39447</c:v>
                </c:pt>
                <c:pt idx="7043">
                  <c:v>39448</c:v>
                </c:pt>
                <c:pt idx="7044">
                  <c:v>39449</c:v>
                </c:pt>
                <c:pt idx="7045">
                  <c:v>39450</c:v>
                </c:pt>
                <c:pt idx="7046">
                  <c:v>39451</c:v>
                </c:pt>
                <c:pt idx="7047">
                  <c:v>39454</c:v>
                </c:pt>
                <c:pt idx="7048">
                  <c:v>39455</c:v>
                </c:pt>
                <c:pt idx="7049">
                  <c:v>39456</c:v>
                </c:pt>
                <c:pt idx="7050">
                  <c:v>39457</c:v>
                </c:pt>
                <c:pt idx="7051">
                  <c:v>39458</c:v>
                </c:pt>
                <c:pt idx="7052">
                  <c:v>39461</c:v>
                </c:pt>
                <c:pt idx="7053">
                  <c:v>39462</c:v>
                </c:pt>
                <c:pt idx="7054">
                  <c:v>39463</c:v>
                </c:pt>
                <c:pt idx="7055">
                  <c:v>39464</c:v>
                </c:pt>
                <c:pt idx="7056">
                  <c:v>39465</c:v>
                </c:pt>
                <c:pt idx="7057">
                  <c:v>39468</c:v>
                </c:pt>
                <c:pt idx="7058">
                  <c:v>39469</c:v>
                </c:pt>
                <c:pt idx="7059">
                  <c:v>39470</c:v>
                </c:pt>
                <c:pt idx="7060">
                  <c:v>39471</c:v>
                </c:pt>
                <c:pt idx="7061">
                  <c:v>39472</c:v>
                </c:pt>
                <c:pt idx="7062">
                  <c:v>39475</c:v>
                </c:pt>
                <c:pt idx="7063">
                  <c:v>39476</c:v>
                </c:pt>
                <c:pt idx="7064">
                  <c:v>39477</c:v>
                </c:pt>
                <c:pt idx="7065">
                  <c:v>39478</c:v>
                </c:pt>
                <c:pt idx="7066">
                  <c:v>39479</c:v>
                </c:pt>
                <c:pt idx="7067">
                  <c:v>39482</c:v>
                </c:pt>
                <c:pt idx="7068">
                  <c:v>39483</c:v>
                </c:pt>
                <c:pt idx="7069">
                  <c:v>39484</c:v>
                </c:pt>
                <c:pt idx="7070">
                  <c:v>39485</c:v>
                </c:pt>
                <c:pt idx="7071">
                  <c:v>39486</c:v>
                </c:pt>
                <c:pt idx="7072">
                  <c:v>39489</c:v>
                </c:pt>
                <c:pt idx="7073">
                  <c:v>39490</c:v>
                </c:pt>
                <c:pt idx="7074">
                  <c:v>39491</c:v>
                </c:pt>
                <c:pt idx="7075">
                  <c:v>39492</c:v>
                </c:pt>
                <c:pt idx="7076">
                  <c:v>39493</c:v>
                </c:pt>
                <c:pt idx="7077">
                  <c:v>39496</c:v>
                </c:pt>
                <c:pt idx="7078">
                  <c:v>39497</c:v>
                </c:pt>
                <c:pt idx="7079">
                  <c:v>39498</c:v>
                </c:pt>
                <c:pt idx="7080">
                  <c:v>39499</c:v>
                </c:pt>
                <c:pt idx="7081">
                  <c:v>39500</c:v>
                </c:pt>
                <c:pt idx="7082">
                  <c:v>39503</c:v>
                </c:pt>
                <c:pt idx="7083">
                  <c:v>39504</c:v>
                </c:pt>
                <c:pt idx="7084">
                  <c:v>39505</c:v>
                </c:pt>
                <c:pt idx="7085">
                  <c:v>39506</c:v>
                </c:pt>
                <c:pt idx="7086">
                  <c:v>39507</c:v>
                </c:pt>
                <c:pt idx="7087">
                  <c:v>39510</c:v>
                </c:pt>
                <c:pt idx="7088">
                  <c:v>39511</c:v>
                </c:pt>
                <c:pt idx="7089">
                  <c:v>39512</c:v>
                </c:pt>
                <c:pt idx="7090">
                  <c:v>39513</c:v>
                </c:pt>
                <c:pt idx="7091">
                  <c:v>39514</c:v>
                </c:pt>
                <c:pt idx="7092">
                  <c:v>39517</c:v>
                </c:pt>
                <c:pt idx="7093">
                  <c:v>39518</c:v>
                </c:pt>
                <c:pt idx="7094">
                  <c:v>39519</c:v>
                </c:pt>
                <c:pt idx="7095">
                  <c:v>39520</c:v>
                </c:pt>
                <c:pt idx="7096">
                  <c:v>39521</c:v>
                </c:pt>
                <c:pt idx="7097">
                  <c:v>39524</c:v>
                </c:pt>
                <c:pt idx="7098">
                  <c:v>39525</c:v>
                </c:pt>
                <c:pt idx="7099">
                  <c:v>39526</c:v>
                </c:pt>
                <c:pt idx="7100">
                  <c:v>39527</c:v>
                </c:pt>
                <c:pt idx="7101">
                  <c:v>39528</c:v>
                </c:pt>
                <c:pt idx="7102">
                  <c:v>39531</c:v>
                </c:pt>
                <c:pt idx="7103">
                  <c:v>39532</c:v>
                </c:pt>
                <c:pt idx="7104">
                  <c:v>39533</c:v>
                </c:pt>
                <c:pt idx="7105">
                  <c:v>39534</c:v>
                </c:pt>
                <c:pt idx="7106">
                  <c:v>39535</c:v>
                </c:pt>
                <c:pt idx="7107">
                  <c:v>39538</c:v>
                </c:pt>
                <c:pt idx="7108">
                  <c:v>39539</c:v>
                </c:pt>
                <c:pt idx="7109">
                  <c:v>39540</c:v>
                </c:pt>
                <c:pt idx="7110">
                  <c:v>39541</c:v>
                </c:pt>
                <c:pt idx="7111">
                  <c:v>39542</c:v>
                </c:pt>
                <c:pt idx="7112">
                  <c:v>39545</c:v>
                </c:pt>
                <c:pt idx="7113">
                  <c:v>39546</c:v>
                </c:pt>
                <c:pt idx="7114">
                  <c:v>39547</c:v>
                </c:pt>
                <c:pt idx="7115">
                  <c:v>39548</c:v>
                </c:pt>
                <c:pt idx="7116">
                  <c:v>39549</c:v>
                </c:pt>
                <c:pt idx="7117">
                  <c:v>39552</c:v>
                </c:pt>
                <c:pt idx="7118">
                  <c:v>39553</c:v>
                </c:pt>
                <c:pt idx="7119">
                  <c:v>39554</c:v>
                </c:pt>
                <c:pt idx="7120">
                  <c:v>39555</c:v>
                </c:pt>
                <c:pt idx="7121">
                  <c:v>39556</c:v>
                </c:pt>
                <c:pt idx="7122">
                  <c:v>39559</c:v>
                </c:pt>
                <c:pt idx="7123">
                  <c:v>39560</c:v>
                </c:pt>
                <c:pt idx="7124">
                  <c:v>39561</c:v>
                </c:pt>
                <c:pt idx="7125">
                  <c:v>39562</c:v>
                </c:pt>
                <c:pt idx="7126">
                  <c:v>39563</c:v>
                </c:pt>
                <c:pt idx="7127">
                  <c:v>39566</c:v>
                </c:pt>
                <c:pt idx="7128">
                  <c:v>39567</c:v>
                </c:pt>
                <c:pt idx="7129">
                  <c:v>39568</c:v>
                </c:pt>
                <c:pt idx="7130">
                  <c:v>39569</c:v>
                </c:pt>
                <c:pt idx="7131">
                  <c:v>39570</c:v>
                </c:pt>
                <c:pt idx="7132">
                  <c:v>39573</c:v>
                </c:pt>
                <c:pt idx="7133">
                  <c:v>39574</c:v>
                </c:pt>
                <c:pt idx="7134">
                  <c:v>39575</c:v>
                </c:pt>
                <c:pt idx="7135">
                  <c:v>39576</c:v>
                </c:pt>
                <c:pt idx="7136">
                  <c:v>39577</c:v>
                </c:pt>
                <c:pt idx="7137">
                  <c:v>39580</c:v>
                </c:pt>
                <c:pt idx="7138">
                  <c:v>39581</c:v>
                </c:pt>
                <c:pt idx="7139">
                  <c:v>39582</c:v>
                </c:pt>
                <c:pt idx="7140">
                  <c:v>39583</c:v>
                </c:pt>
                <c:pt idx="7141">
                  <c:v>39584</c:v>
                </c:pt>
                <c:pt idx="7142">
                  <c:v>39587</c:v>
                </c:pt>
                <c:pt idx="7143">
                  <c:v>39588</c:v>
                </c:pt>
                <c:pt idx="7144">
                  <c:v>39589</c:v>
                </c:pt>
                <c:pt idx="7145">
                  <c:v>39590</c:v>
                </c:pt>
                <c:pt idx="7146">
                  <c:v>39591</c:v>
                </c:pt>
                <c:pt idx="7147">
                  <c:v>39594</c:v>
                </c:pt>
                <c:pt idx="7148">
                  <c:v>39595</c:v>
                </c:pt>
                <c:pt idx="7149">
                  <c:v>39596</c:v>
                </c:pt>
                <c:pt idx="7150">
                  <c:v>39597</c:v>
                </c:pt>
                <c:pt idx="7151">
                  <c:v>39598</c:v>
                </c:pt>
                <c:pt idx="7152">
                  <c:v>39601</c:v>
                </c:pt>
                <c:pt idx="7153">
                  <c:v>39602</c:v>
                </c:pt>
                <c:pt idx="7154">
                  <c:v>39603</c:v>
                </c:pt>
                <c:pt idx="7155">
                  <c:v>39604</c:v>
                </c:pt>
                <c:pt idx="7156">
                  <c:v>39605</c:v>
                </c:pt>
                <c:pt idx="7157">
                  <c:v>39608</c:v>
                </c:pt>
                <c:pt idx="7158">
                  <c:v>39609</c:v>
                </c:pt>
                <c:pt idx="7159">
                  <c:v>39610</c:v>
                </c:pt>
                <c:pt idx="7160">
                  <c:v>39611</c:v>
                </c:pt>
                <c:pt idx="7161">
                  <c:v>39612</c:v>
                </c:pt>
                <c:pt idx="7162">
                  <c:v>39615</c:v>
                </c:pt>
                <c:pt idx="7163">
                  <c:v>39616</c:v>
                </c:pt>
                <c:pt idx="7164">
                  <c:v>39617</c:v>
                </c:pt>
                <c:pt idx="7165">
                  <c:v>39618</c:v>
                </c:pt>
                <c:pt idx="7166">
                  <c:v>39619</c:v>
                </c:pt>
                <c:pt idx="7167">
                  <c:v>39622</c:v>
                </c:pt>
                <c:pt idx="7168">
                  <c:v>39623</c:v>
                </c:pt>
                <c:pt idx="7169">
                  <c:v>39624</c:v>
                </c:pt>
                <c:pt idx="7170">
                  <c:v>39625</c:v>
                </c:pt>
                <c:pt idx="7171">
                  <c:v>39626</c:v>
                </c:pt>
                <c:pt idx="7172">
                  <c:v>39629</c:v>
                </c:pt>
                <c:pt idx="7173">
                  <c:v>39630</c:v>
                </c:pt>
                <c:pt idx="7174">
                  <c:v>39631</c:v>
                </c:pt>
                <c:pt idx="7175">
                  <c:v>39632</c:v>
                </c:pt>
                <c:pt idx="7176">
                  <c:v>39633</c:v>
                </c:pt>
                <c:pt idx="7177">
                  <c:v>39636</c:v>
                </c:pt>
                <c:pt idx="7178">
                  <c:v>39637</c:v>
                </c:pt>
                <c:pt idx="7179">
                  <c:v>39638</c:v>
                </c:pt>
                <c:pt idx="7180">
                  <c:v>39639</c:v>
                </c:pt>
                <c:pt idx="7181">
                  <c:v>39640</c:v>
                </c:pt>
                <c:pt idx="7182">
                  <c:v>39643</c:v>
                </c:pt>
                <c:pt idx="7183">
                  <c:v>39644</c:v>
                </c:pt>
                <c:pt idx="7184">
                  <c:v>39645</c:v>
                </c:pt>
                <c:pt idx="7185">
                  <c:v>39646</c:v>
                </c:pt>
                <c:pt idx="7186">
                  <c:v>39647</c:v>
                </c:pt>
                <c:pt idx="7187">
                  <c:v>39650</c:v>
                </c:pt>
                <c:pt idx="7188">
                  <c:v>39651</c:v>
                </c:pt>
                <c:pt idx="7189">
                  <c:v>39652</c:v>
                </c:pt>
                <c:pt idx="7190">
                  <c:v>39653</c:v>
                </c:pt>
                <c:pt idx="7191">
                  <c:v>39654</c:v>
                </c:pt>
                <c:pt idx="7192">
                  <c:v>39657</c:v>
                </c:pt>
                <c:pt idx="7193">
                  <c:v>39658</c:v>
                </c:pt>
                <c:pt idx="7194">
                  <c:v>39659</c:v>
                </c:pt>
                <c:pt idx="7195">
                  <c:v>39660</c:v>
                </c:pt>
                <c:pt idx="7196">
                  <c:v>39661</c:v>
                </c:pt>
                <c:pt idx="7197">
                  <c:v>39664</c:v>
                </c:pt>
                <c:pt idx="7198">
                  <c:v>39665</c:v>
                </c:pt>
                <c:pt idx="7199">
                  <c:v>39666</c:v>
                </c:pt>
                <c:pt idx="7200">
                  <c:v>39667</c:v>
                </c:pt>
                <c:pt idx="7201">
                  <c:v>39668</c:v>
                </c:pt>
                <c:pt idx="7202">
                  <c:v>39671</c:v>
                </c:pt>
                <c:pt idx="7203">
                  <c:v>39672</c:v>
                </c:pt>
                <c:pt idx="7204">
                  <c:v>39673</c:v>
                </c:pt>
                <c:pt idx="7205">
                  <c:v>39674</c:v>
                </c:pt>
                <c:pt idx="7206">
                  <c:v>39675</c:v>
                </c:pt>
                <c:pt idx="7207">
                  <c:v>39678</c:v>
                </c:pt>
                <c:pt idx="7208">
                  <c:v>39679</c:v>
                </c:pt>
                <c:pt idx="7209">
                  <c:v>39680</c:v>
                </c:pt>
                <c:pt idx="7210">
                  <c:v>39681</c:v>
                </c:pt>
                <c:pt idx="7211">
                  <c:v>39682</c:v>
                </c:pt>
                <c:pt idx="7212">
                  <c:v>39685</c:v>
                </c:pt>
                <c:pt idx="7213">
                  <c:v>39686</c:v>
                </c:pt>
                <c:pt idx="7214">
                  <c:v>39687</c:v>
                </c:pt>
                <c:pt idx="7215">
                  <c:v>39688</c:v>
                </c:pt>
                <c:pt idx="7216">
                  <c:v>39689</c:v>
                </c:pt>
                <c:pt idx="7217">
                  <c:v>39692</c:v>
                </c:pt>
                <c:pt idx="7218">
                  <c:v>39693</c:v>
                </c:pt>
                <c:pt idx="7219">
                  <c:v>39694</c:v>
                </c:pt>
                <c:pt idx="7220">
                  <c:v>39695</c:v>
                </c:pt>
                <c:pt idx="7221">
                  <c:v>39696</c:v>
                </c:pt>
                <c:pt idx="7222">
                  <c:v>39699</c:v>
                </c:pt>
                <c:pt idx="7223">
                  <c:v>39700</c:v>
                </c:pt>
                <c:pt idx="7224">
                  <c:v>39701</c:v>
                </c:pt>
                <c:pt idx="7225">
                  <c:v>39702</c:v>
                </c:pt>
                <c:pt idx="7226">
                  <c:v>39703</c:v>
                </c:pt>
                <c:pt idx="7227">
                  <c:v>39706</c:v>
                </c:pt>
                <c:pt idx="7228">
                  <c:v>39707</c:v>
                </c:pt>
                <c:pt idx="7229">
                  <c:v>39708</c:v>
                </c:pt>
                <c:pt idx="7230">
                  <c:v>39709</c:v>
                </c:pt>
                <c:pt idx="7231">
                  <c:v>39710</c:v>
                </c:pt>
                <c:pt idx="7232">
                  <c:v>39713</c:v>
                </c:pt>
                <c:pt idx="7233">
                  <c:v>39714</c:v>
                </c:pt>
                <c:pt idx="7234">
                  <c:v>39715</c:v>
                </c:pt>
                <c:pt idx="7235">
                  <c:v>39716</c:v>
                </c:pt>
                <c:pt idx="7236">
                  <c:v>39717</c:v>
                </c:pt>
                <c:pt idx="7237">
                  <c:v>39720</c:v>
                </c:pt>
                <c:pt idx="7238">
                  <c:v>39721</c:v>
                </c:pt>
                <c:pt idx="7239">
                  <c:v>39722</c:v>
                </c:pt>
                <c:pt idx="7240">
                  <c:v>39723</c:v>
                </c:pt>
                <c:pt idx="7241">
                  <c:v>39724</c:v>
                </c:pt>
                <c:pt idx="7242">
                  <c:v>39727</c:v>
                </c:pt>
                <c:pt idx="7243">
                  <c:v>39728</c:v>
                </c:pt>
                <c:pt idx="7244">
                  <c:v>39729</c:v>
                </c:pt>
                <c:pt idx="7245">
                  <c:v>39730</c:v>
                </c:pt>
                <c:pt idx="7246">
                  <c:v>39731</c:v>
                </c:pt>
                <c:pt idx="7247">
                  <c:v>39734</c:v>
                </c:pt>
                <c:pt idx="7248">
                  <c:v>39735</c:v>
                </c:pt>
                <c:pt idx="7249">
                  <c:v>39736</c:v>
                </c:pt>
                <c:pt idx="7250">
                  <c:v>39737</c:v>
                </c:pt>
                <c:pt idx="7251">
                  <c:v>39738</c:v>
                </c:pt>
                <c:pt idx="7252">
                  <c:v>39741</c:v>
                </c:pt>
                <c:pt idx="7253">
                  <c:v>39742</c:v>
                </c:pt>
                <c:pt idx="7254">
                  <c:v>39743</c:v>
                </c:pt>
                <c:pt idx="7255">
                  <c:v>39744</c:v>
                </c:pt>
                <c:pt idx="7256">
                  <c:v>39745</c:v>
                </c:pt>
                <c:pt idx="7257">
                  <c:v>39748</c:v>
                </c:pt>
                <c:pt idx="7258">
                  <c:v>39749</c:v>
                </c:pt>
                <c:pt idx="7259">
                  <c:v>39750</c:v>
                </c:pt>
                <c:pt idx="7260">
                  <c:v>39751</c:v>
                </c:pt>
                <c:pt idx="7261">
                  <c:v>39752</c:v>
                </c:pt>
                <c:pt idx="7262">
                  <c:v>39755</c:v>
                </c:pt>
                <c:pt idx="7263">
                  <c:v>39756</c:v>
                </c:pt>
                <c:pt idx="7264">
                  <c:v>39757</c:v>
                </c:pt>
                <c:pt idx="7265">
                  <c:v>39758</c:v>
                </c:pt>
                <c:pt idx="7266">
                  <c:v>39759</c:v>
                </c:pt>
                <c:pt idx="7267">
                  <c:v>39762</c:v>
                </c:pt>
                <c:pt idx="7268">
                  <c:v>39763</c:v>
                </c:pt>
                <c:pt idx="7269">
                  <c:v>39764</c:v>
                </c:pt>
                <c:pt idx="7270">
                  <c:v>39765</c:v>
                </c:pt>
                <c:pt idx="7271">
                  <c:v>39766</c:v>
                </c:pt>
                <c:pt idx="7272">
                  <c:v>39769</c:v>
                </c:pt>
                <c:pt idx="7273">
                  <c:v>39770</c:v>
                </c:pt>
                <c:pt idx="7274">
                  <c:v>39771</c:v>
                </c:pt>
                <c:pt idx="7275">
                  <c:v>39772</c:v>
                </c:pt>
                <c:pt idx="7276">
                  <c:v>39773</c:v>
                </c:pt>
                <c:pt idx="7277">
                  <c:v>39776</c:v>
                </c:pt>
                <c:pt idx="7278">
                  <c:v>39777</c:v>
                </c:pt>
                <c:pt idx="7279">
                  <c:v>39778</c:v>
                </c:pt>
                <c:pt idx="7280">
                  <c:v>39779</c:v>
                </c:pt>
                <c:pt idx="7281">
                  <c:v>39780</c:v>
                </c:pt>
                <c:pt idx="7282">
                  <c:v>39783</c:v>
                </c:pt>
                <c:pt idx="7283">
                  <c:v>39784</c:v>
                </c:pt>
                <c:pt idx="7284">
                  <c:v>39785</c:v>
                </c:pt>
                <c:pt idx="7285">
                  <c:v>39786</c:v>
                </c:pt>
                <c:pt idx="7286">
                  <c:v>39787</c:v>
                </c:pt>
                <c:pt idx="7287">
                  <c:v>39790</c:v>
                </c:pt>
                <c:pt idx="7288">
                  <c:v>39791</c:v>
                </c:pt>
                <c:pt idx="7289">
                  <c:v>39792</c:v>
                </c:pt>
                <c:pt idx="7290">
                  <c:v>39793</c:v>
                </c:pt>
                <c:pt idx="7291">
                  <c:v>39794</c:v>
                </c:pt>
                <c:pt idx="7292">
                  <c:v>39797</c:v>
                </c:pt>
                <c:pt idx="7293">
                  <c:v>39798</c:v>
                </c:pt>
                <c:pt idx="7294">
                  <c:v>39799</c:v>
                </c:pt>
                <c:pt idx="7295">
                  <c:v>39800</c:v>
                </c:pt>
                <c:pt idx="7296">
                  <c:v>39801</c:v>
                </c:pt>
                <c:pt idx="7297">
                  <c:v>39804</c:v>
                </c:pt>
                <c:pt idx="7298">
                  <c:v>39805</c:v>
                </c:pt>
                <c:pt idx="7299">
                  <c:v>39806</c:v>
                </c:pt>
                <c:pt idx="7300">
                  <c:v>39807</c:v>
                </c:pt>
                <c:pt idx="7301">
                  <c:v>39808</c:v>
                </c:pt>
                <c:pt idx="7302">
                  <c:v>39811</c:v>
                </c:pt>
                <c:pt idx="7303">
                  <c:v>39812</c:v>
                </c:pt>
                <c:pt idx="7304">
                  <c:v>39813</c:v>
                </c:pt>
                <c:pt idx="7305">
                  <c:v>39814</c:v>
                </c:pt>
                <c:pt idx="7306">
                  <c:v>39815</c:v>
                </c:pt>
                <c:pt idx="7307">
                  <c:v>39818</c:v>
                </c:pt>
                <c:pt idx="7308">
                  <c:v>39819</c:v>
                </c:pt>
                <c:pt idx="7309">
                  <c:v>39820</c:v>
                </c:pt>
                <c:pt idx="7310">
                  <c:v>39821</c:v>
                </c:pt>
                <c:pt idx="7311">
                  <c:v>39822</c:v>
                </c:pt>
                <c:pt idx="7312">
                  <c:v>39825</c:v>
                </c:pt>
                <c:pt idx="7313">
                  <c:v>39826</c:v>
                </c:pt>
                <c:pt idx="7314">
                  <c:v>39827</c:v>
                </c:pt>
                <c:pt idx="7315">
                  <c:v>39828</c:v>
                </c:pt>
                <c:pt idx="7316">
                  <c:v>39829</c:v>
                </c:pt>
                <c:pt idx="7317">
                  <c:v>39832</c:v>
                </c:pt>
                <c:pt idx="7318">
                  <c:v>39833</c:v>
                </c:pt>
                <c:pt idx="7319">
                  <c:v>39834</c:v>
                </c:pt>
                <c:pt idx="7320">
                  <c:v>39835</c:v>
                </c:pt>
                <c:pt idx="7321">
                  <c:v>39836</c:v>
                </c:pt>
                <c:pt idx="7322">
                  <c:v>39839</c:v>
                </c:pt>
                <c:pt idx="7323">
                  <c:v>39840</c:v>
                </c:pt>
                <c:pt idx="7324">
                  <c:v>39841</c:v>
                </c:pt>
                <c:pt idx="7325">
                  <c:v>39842</c:v>
                </c:pt>
                <c:pt idx="7326">
                  <c:v>39843</c:v>
                </c:pt>
                <c:pt idx="7327">
                  <c:v>39846</c:v>
                </c:pt>
                <c:pt idx="7328">
                  <c:v>39847</c:v>
                </c:pt>
                <c:pt idx="7329">
                  <c:v>39848</c:v>
                </c:pt>
                <c:pt idx="7330">
                  <c:v>39849</c:v>
                </c:pt>
                <c:pt idx="7331">
                  <c:v>39850</c:v>
                </c:pt>
                <c:pt idx="7332">
                  <c:v>39853</c:v>
                </c:pt>
                <c:pt idx="7333">
                  <c:v>39854</c:v>
                </c:pt>
                <c:pt idx="7334">
                  <c:v>39855</c:v>
                </c:pt>
                <c:pt idx="7335">
                  <c:v>39856</c:v>
                </c:pt>
                <c:pt idx="7336">
                  <c:v>39857</c:v>
                </c:pt>
                <c:pt idx="7337">
                  <c:v>39860</c:v>
                </c:pt>
                <c:pt idx="7338">
                  <c:v>39861</c:v>
                </c:pt>
                <c:pt idx="7339">
                  <c:v>39862</c:v>
                </c:pt>
                <c:pt idx="7340">
                  <c:v>39863</c:v>
                </c:pt>
                <c:pt idx="7341">
                  <c:v>39864</c:v>
                </c:pt>
                <c:pt idx="7342">
                  <c:v>39867</c:v>
                </c:pt>
                <c:pt idx="7343">
                  <c:v>39868</c:v>
                </c:pt>
                <c:pt idx="7344">
                  <c:v>39869</c:v>
                </c:pt>
                <c:pt idx="7345">
                  <c:v>39870</c:v>
                </c:pt>
                <c:pt idx="7346">
                  <c:v>39871</c:v>
                </c:pt>
                <c:pt idx="7347">
                  <c:v>39874</c:v>
                </c:pt>
                <c:pt idx="7348">
                  <c:v>39875</c:v>
                </c:pt>
                <c:pt idx="7349">
                  <c:v>39876</c:v>
                </c:pt>
                <c:pt idx="7350">
                  <c:v>39877</c:v>
                </c:pt>
                <c:pt idx="7351">
                  <c:v>39878</c:v>
                </c:pt>
                <c:pt idx="7352">
                  <c:v>39881</c:v>
                </c:pt>
                <c:pt idx="7353">
                  <c:v>39882</c:v>
                </c:pt>
                <c:pt idx="7354">
                  <c:v>39883</c:v>
                </c:pt>
                <c:pt idx="7355">
                  <c:v>39884</c:v>
                </c:pt>
                <c:pt idx="7356">
                  <c:v>39885</c:v>
                </c:pt>
                <c:pt idx="7357">
                  <c:v>39888</c:v>
                </c:pt>
                <c:pt idx="7358">
                  <c:v>39889</c:v>
                </c:pt>
                <c:pt idx="7359">
                  <c:v>39890</c:v>
                </c:pt>
                <c:pt idx="7360">
                  <c:v>39891</c:v>
                </c:pt>
                <c:pt idx="7361">
                  <c:v>39892</c:v>
                </c:pt>
                <c:pt idx="7362">
                  <c:v>39895</c:v>
                </c:pt>
                <c:pt idx="7363">
                  <c:v>39896</c:v>
                </c:pt>
                <c:pt idx="7364">
                  <c:v>39897</c:v>
                </c:pt>
                <c:pt idx="7365">
                  <c:v>39898</c:v>
                </c:pt>
                <c:pt idx="7366">
                  <c:v>39899</c:v>
                </c:pt>
                <c:pt idx="7367">
                  <c:v>39902</c:v>
                </c:pt>
                <c:pt idx="7368">
                  <c:v>39903</c:v>
                </c:pt>
                <c:pt idx="7369">
                  <c:v>39904</c:v>
                </c:pt>
                <c:pt idx="7370">
                  <c:v>39905</c:v>
                </c:pt>
                <c:pt idx="7371">
                  <c:v>39906</c:v>
                </c:pt>
                <c:pt idx="7372">
                  <c:v>39909</c:v>
                </c:pt>
                <c:pt idx="7373">
                  <c:v>39910</c:v>
                </c:pt>
                <c:pt idx="7374">
                  <c:v>39911</c:v>
                </c:pt>
                <c:pt idx="7375">
                  <c:v>39912</c:v>
                </c:pt>
                <c:pt idx="7376">
                  <c:v>39913</c:v>
                </c:pt>
                <c:pt idx="7377">
                  <c:v>39916</c:v>
                </c:pt>
                <c:pt idx="7378">
                  <c:v>39917</c:v>
                </c:pt>
                <c:pt idx="7379">
                  <c:v>39918</c:v>
                </c:pt>
                <c:pt idx="7380">
                  <c:v>39919</c:v>
                </c:pt>
                <c:pt idx="7381">
                  <c:v>39920</c:v>
                </c:pt>
                <c:pt idx="7382">
                  <c:v>39923</c:v>
                </c:pt>
                <c:pt idx="7383">
                  <c:v>39924</c:v>
                </c:pt>
                <c:pt idx="7384">
                  <c:v>39925</c:v>
                </c:pt>
                <c:pt idx="7385">
                  <c:v>39926</c:v>
                </c:pt>
                <c:pt idx="7386">
                  <c:v>39927</c:v>
                </c:pt>
                <c:pt idx="7387">
                  <c:v>39930</c:v>
                </c:pt>
                <c:pt idx="7388">
                  <c:v>39931</c:v>
                </c:pt>
                <c:pt idx="7389">
                  <c:v>39932</c:v>
                </c:pt>
                <c:pt idx="7390">
                  <c:v>39933</c:v>
                </c:pt>
                <c:pt idx="7391">
                  <c:v>39934</c:v>
                </c:pt>
                <c:pt idx="7392">
                  <c:v>39937</c:v>
                </c:pt>
                <c:pt idx="7393">
                  <c:v>39938</c:v>
                </c:pt>
                <c:pt idx="7394">
                  <c:v>39939</c:v>
                </c:pt>
                <c:pt idx="7395">
                  <c:v>39940</c:v>
                </c:pt>
                <c:pt idx="7396">
                  <c:v>39941</c:v>
                </c:pt>
                <c:pt idx="7397">
                  <c:v>39944</c:v>
                </c:pt>
                <c:pt idx="7398">
                  <c:v>39945</c:v>
                </c:pt>
                <c:pt idx="7399">
                  <c:v>39946</c:v>
                </c:pt>
                <c:pt idx="7400">
                  <c:v>39947</c:v>
                </c:pt>
                <c:pt idx="7401">
                  <c:v>39948</c:v>
                </c:pt>
                <c:pt idx="7402">
                  <c:v>39951</c:v>
                </c:pt>
                <c:pt idx="7403">
                  <c:v>39952</c:v>
                </c:pt>
                <c:pt idx="7404">
                  <c:v>39953</c:v>
                </c:pt>
                <c:pt idx="7405">
                  <c:v>39954</c:v>
                </c:pt>
                <c:pt idx="7406">
                  <c:v>39955</c:v>
                </c:pt>
                <c:pt idx="7407">
                  <c:v>39958</c:v>
                </c:pt>
                <c:pt idx="7408">
                  <c:v>39959</c:v>
                </c:pt>
                <c:pt idx="7409">
                  <c:v>39960</c:v>
                </c:pt>
                <c:pt idx="7410">
                  <c:v>39961</c:v>
                </c:pt>
                <c:pt idx="7411">
                  <c:v>39962</c:v>
                </c:pt>
                <c:pt idx="7412">
                  <c:v>39965</c:v>
                </c:pt>
                <c:pt idx="7413">
                  <c:v>39966</c:v>
                </c:pt>
                <c:pt idx="7414">
                  <c:v>39967</c:v>
                </c:pt>
                <c:pt idx="7415">
                  <c:v>39968</c:v>
                </c:pt>
                <c:pt idx="7416">
                  <c:v>39969</c:v>
                </c:pt>
                <c:pt idx="7417">
                  <c:v>39972</c:v>
                </c:pt>
                <c:pt idx="7418">
                  <c:v>39973</c:v>
                </c:pt>
                <c:pt idx="7419">
                  <c:v>39974</c:v>
                </c:pt>
                <c:pt idx="7420">
                  <c:v>39975</c:v>
                </c:pt>
                <c:pt idx="7421">
                  <c:v>39976</c:v>
                </c:pt>
                <c:pt idx="7422">
                  <c:v>39979</c:v>
                </c:pt>
                <c:pt idx="7423">
                  <c:v>39980</c:v>
                </c:pt>
                <c:pt idx="7424">
                  <c:v>39981</c:v>
                </c:pt>
                <c:pt idx="7425">
                  <c:v>39982</c:v>
                </c:pt>
                <c:pt idx="7426">
                  <c:v>39983</c:v>
                </c:pt>
                <c:pt idx="7427">
                  <c:v>39986</c:v>
                </c:pt>
                <c:pt idx="7428">
                  <c:v>39987</c:v>
                </c:pt>
                <c:pt idx="7429">
                  <c:v>39988</c:v>
                </c:pt>
                <c:pt idx="7430">
                  <c:v>39989</c:v>
                </c:pt>
                <c:pt idx="7431">
                  <c:v>39990</c:v>
                </c:pt>
                <c:pt idx="7432">
                  <c:v>39993</c:v>
                </c:pt>
                <c:pt idx="7433">
                  <c:v>39994</c:v>
                </c:pt>
                <c:pt idx="7434">
                  <c:v>39995</c:v>
                </c:pt>
                <c:pt idx="7435">
                  <c:v>39996</c:v>
                </c:pt>
                <c:pt idx="7436">
                  <c:v>39997</c:v>
                </c:pt>
                <c:pt idx="7437">
                  <c:v>40000</c:v>
                </c:pt>
                <c:pt idx="7438">
                  <c:v>40001</c:v>
                </c:pt>
                <c:pt idx="7439">
                  <c:v>40002</c:v>
                </c:pt>
                <c:pt idx="7440">
                  <c:v>40003</c:v>
                </c:pt>
                <c:pt idx="7441">
                  <c:v>40004</c:v>
                </c:pt>
                <c:pt idx="7442">
                  <c:v>40007</c:v>
                </c:pt>
                <c:pt idx="7443">
                  <c:v>40008</c:v>
                </c:pt>
                <c:pt idx="7444">
                  <c:v>40009</c:v>
                </c:pt>
                <c:pt idx="7445">
                  <c:v>40010</c:v>
                </c:pt>
                <c:pt idx="7446">
                  <c:v>40011</c:v>
                </c:pt>
                <c:pt idx="7447">
                  <c:v>40014</c:v>
                </c:pt>
                <c:pt idx="7448">
                  <c:v>40015</c:v>
                </c:pt>
                <c:pt idx="7449">
                  <c:v>40016</c:v>
                </c:pt>
                <c:pt idx="7450">
                  <c:v>40017</c:v>
                </c:pt>
                <c:pt idx="7451">
                  <c:v>40018</c:v>
                </c:pt>
                <c:pt idx="7452">
                  <c:v>40021</c:v>
                </c:pt>
                <c:pt idx="7453">
                  <c:v>40022</c:v>
                </c:pt>
                <c:pt idx="7454">
                  <c:v>40023</c:v>
                </c:pt>
                <c:pt idx="7455">
                  <c:v>40024</c:v>
                </c:pt>
                <c:pt idx="7456">
                  <c:v>40025</c:v>
                </c:pt>
                <c:pt idx="7457">
                  <c:v>40028</c:v>
                </c:pt>
                <c:pt idx="7458">
                  <c:v>40029</c:v>
                </c:pt>
                <c:pt idx="7459">
                  <c:v>40030</c:v>
                </c:pt>
                <c:pt idx="7460">
                  <c:v>40031</c:v>
                </c:pt>
                <c:pt idx="7461">
                  <c:v>40032</c:v>
                </c:pt>
                <c:pt idx="7462">
                  <c:v>40035</c:v>
                </c:pt>
                <c:pt idx="7463">
                  <c:v>40036</c:v>
                </c:pt>
                <c:pt idx="7464">
                  <c:v>40037</c:v>
                </c:pt>
                <c:pt idx="7465">
                  <c:v>40038</c:v>
                </c:pt>
                <c:pt idx="7466">
                  <c:v>40039</c:v>
                </c:pt>
                <c:pt idx="7467">
                  <c:v>40042</c:v>
                </c:pt>
                <c:pt idx="7468">
                  <c:v>40043</c:v>
                </c:pt>
                <c:pt idx="7469">
                  <c:v>40044</c:v>
                </c:pt>
                <c:pt idx="7470">
                  <c:v>40045</c:v>
                </c:pt>
                <c:pt idx="7471">
                  <c:v>40046</c:v>
                </c:pt>
                <c:pt idx="7472">
                  <c:v>40049</c:v>
                </c:pt>
                <c:pt idx="7473">
                  <c:v>40050</c:v>
                </c:pt>
                <c:pt idx="7474">
                  <c:v>40051</c:v>
                </c:pt>
                <c:pt idx="7475">
                  <c:v>40052</c:v>
                </c:pt>
                <c:pt idx="7476">
                  <c:v>40053</c:v>
                </c:pt>
                <c:pt idx="7477">
                  <c:v>40056</c:v>
                </c:pt>
                <c:pt idx="7478">
                  <c:v>40057</c:v>
                </c:pt>
                <c:pt idx="7479">
                  <c:v>40058</c:v>
                </c:pt>
                <c:pt idx="7480">
                  <c:v>40059</c:v>
                </c:pt>
                <c:pt idx="7481">
                  <c:v>40060</c:v>
                </c:pt>
                <c:pt idx="7482">
                  <c:v>40063</c:v>
                </c:pt>
                <c:pt idx="7483">
                  <c:v>40064</c:v>
                </c:pt>
                <c:pt idx="7484">
                  <c:v>40065</c:v>
                </c:pt>
                <c:pt idx="7485">
                  <c:v>40066</c:v>
                </c:pt>
                <c:pt idx="7486">
                  <c:v>40067</c:v>
                </c:pt>
                <c:pt idx="7487">
                  <c:v>40070</c:v>
                </c:pt>
                <c:pt idx="7488">
                  <c:v>40071</c:v>
                </c:pt>
                <c:pt idx="7489">
                  <c:v>40072</c:v>
                </c:pt>
                <c:pt idx="7490">
                  <c:v>40073</c:v>
                </c:pt>
                <c:pt idx="7491">
                  <c:v>40074</c:v>
                </c:pt>
                <c:pt idx="7492">
                  <c:v>40077</c:v>
                </c:pt>
                <c:pt idx="7493">
                  <c:v>40078</c:v>
                </c:pt>
                <c:pt idx="7494">
                  <c:v>40079</c:v>
                </c:pt>
                <c:pt idx="7495">
                  <c:v>40080</c:v>
                </c:pt>
                <c:pt idx="7496">
                  <c:v>40081</c:v>
                </c:pt>
                <c:pt idx="7497">
                  <c:v>40084</c:v>
                </c:pt>
                <c:pt idx="7498">
                  <c:v>40085</c:v>
                </c:pt>
                <c:pt idx="7499">
                  <c:v>40086</c:v>
                </c:pt>
                <c:pt idx="7500">
                  <c:v>40087</c:v>
                </c:pt>
                <c:pt idx="7501">
                  <c:v>40088</c:v>
                </c:pt>
                <c:pt idx="7502">
                  <c:v>40091</c:v>
                </c:pt>
                <c:pt idx="7503">
                  <c:v>40092</c:v>
                </c:pt>
                <c:pt idx="7504">
                  <c:v>40093</c:v>
                </c:pt>
                <c:pt idx="7505">
                  <c:v>40094</c:v>
                </c:pt>
                <c:pt idx="7506">
                  <c:v>40095</c:v>
                </c:pt>
                <c:pt idx="7507">
                  <c:v>40098</c:v>
                </c:pt>
                <c:pt idx="7508">
                  <c:v>40099</c:v>
                </c:pt>
                <c:pt idx="7509">
                  <c:v>40100</c:v>
                </c:pt>
                <c:pt idx="7510">
                  <c:v>40101</c:v>
                </c:pt>
                <c:pt idx="7511">
                  <c:v>40102</c:v>
                </c:pt>
                <c:pt idx="7512">
                  <c:v>40105</c:v>
                </c:pt>
                <c:pt idx="7513">
                  <c:v>40106</c:v>
                </c:pt>
                <c:pt idx="7514">
                  <c:v>40107</c:v>
                </c:pt>
                <c:pt idx="7515">
                  <c:v>40108</c:v>
                </c:pt>
                <c:pt idx="7516">
                  <c:v>40109</c:v>
                </c:pt>
                <c:pt idx="7517">
                  <c:v>40112</c:v>
                </c:pt>
                <c:pt idx="7518">
                  <c:v>40113</c:v>
                </c:pt>
                <c:pt idx="7519">
                  <c:v>40114</c:v>
                </c:pt>
                <c:pt idx="7520">
                  <c:v>40115</c:v>
                </c:pt>
                <c:pt idx="7521">
                  <c:v>40116</c:v>
                </c:pt>
                <c:pt idx="7522">
                  <c:v>40119</c:v>
                </c:pt>
                <c:pt idx="7523">
                  <c:v>40120</c:v>
                </c:pt>
                <c:pt idx="7524">
                  <c:v>40121</c:v>
                </c:pt>
                <c:pt idx="7525">
                  <c:v>40122</c:v>
                </c:pt>
                <c:pt idx="7526">
                  <c:v>40123</c:v>
                </c:pt>
                <c:pt idx="7527">
                  <c:v>40126</c:v>
                </c:pt>
                <c:pt idx="7528">
                  <c:v>40127</c:v>
                </c:pt>
                <c:pt idx="7529">
                  <c:v>40128</c:v>
                </c:pt>
                <c:pt idx="7530">
                  <c:v>40129</c:v>
                </c:pt>
                <c:pt idx="7531">
                  <c:v>40130</c:v>
                </c:pt>
                <c:pt idx="7532">
                  <c:v>40133</c:v>
                </c:pt>
                <c:pt idx="7533">
                  <c:v>40134</c:v>
                </c:pt>
                <c:pt idx="7534">
                  <c:v>40135</c:v>
                </c:pt>
                <c:pt idx="7535">
                  <c:v>40136</c:v>
                </c:pt>
                <c:pt idx="7536">
                  <c:v>40137</c:v>
                </c:pt>
                <c:pt idx="7537">
                  <c:v>40140</c:v>
                </c:pt>
                <c:pt idx="7538">
                  <c:v>40141</c:v>
                </c:pt>
                <c:pt idx="7539">
                  <c:v>40142</c:v>
                </c:pt>
                <c:pt idx="7540">
                  <c:v>40143</c:v>
                </c:pt>
                <c:pt idx="7541">
                  <c:v>40144</c:v>
                </c:pt>
                <c:pt idx="7542">
                  <c:v>40147</c:v>
                </c:pt>
                <c:pt idx="7543">
                  <c:v>40148</c:v>
                </c:pt>
                <c:pt idx="7544">
                  <c:v>40149</c:v>
                </c:pt>
                <c:pt idx="7545">
                  <c:v>40150</c:v>
                </c:pt>
                <c:pt idx="7546">
                  <c:v>40151</c:v>
                </c:pt>
                <c:pt idx="7547">
                  <c:v>40154</c:v>
                </c:pt>
                <c:pt idx="7548">
                  <c:v>40155</c:v>
                </c:pt>
                <c:pt idx="7549">
                  <c:v>40156</c:v>
                </c:pt>
                <c:pt idx="7550">
                  <c:v>40157</c:v>
                </c:pt>
                <c:pt idx="7551">
                  <c:v>40158</c:v>
                </c:pt>
                <c:pt idx="7552">
                  <c:v>40161</c:v>
                </c:pt>
                <c:pt idx="7553">
                  <c:v>40162</c:v>
                </c:pt>
                <c:pt idx="7554">
                  <c:v>40163</c:v>
                </c:pt>
                <c:pt idx="7555">
                  <c:v>40164</c:v>
                </c:pt>
                <c:pt idx="7556">
                  <c:v>40165</c:v>
                </c:pt>
                <c:pt idx="7557">
                  <c:v>40168</c:v>
                </c:pt>
                <c:pt idx="7558">
                  <c:v>40169</c:v>
                </c:pt>
                <c:pt idx="7559">
                  <c:v>40170</c:v>
                </c:pt>
                <c:pt idx="7560">
                  <c:v>40171</c:v>
                </c:pt>
                <c:pt idx="7561">
                  <c:v>40172</c:v>
                </c:pt>
                <c:pt idx="7562">
                  <c:v>40175</c:v>
                </c:pt>
                <c:pt idx="7563">
                  <c:v>40176</c:v>
                </c:pt>
                <c:pt idx="7564">
                  <c:v>40177</c:v>
                </c:pt>
                <c:pt idx="7565">
                  <c:v>40178</c:v>
                </c:pt>
                <c:pt idx="7566">
                  <c:v>40179</c:v>
                </c:pt>
                <c:pt idx="7567">
                  <c:v>40182</c:v>
                </c:pt>
                <c:pt idx="7568">
                  <c:v>40183</c:v>
                </c:pt>
                <c:pt idx="7569">
                  <c:v>40184</c:v>
                </c:pt>
                <c:pt idx="7570">
                  <c:v>40185</c:v>
                </c:pt>
                <c:pt idx="7571">
                  <c:v>40186</c:v>
                </c:pt>
                <c:pt idx="7572">
                  <c:v>40189</c:v>
                </c:pt>
                <c:pt idx="7573">
                  <c:v>40190</c:v>
                </c:pt>
                <c:pt idx="7574">
                  <c:v>40191</c:v>
                </c:pt>
                <c:pt idx="7575">
                  <c:v>40192</c:v>
                </c:pt>
                <c:pt idx="7576">
                  <c:v>40193</c:v>
                </c:pt>
                <c:pt idx="7577">
                  <c:v>40196</c:v>
                </c:pt>
                <c:pt idx="7578">
                  <c:v>40197</c:v>
                </c:pt>
                <c:pt idx="7579">
                  <c:v>40198</c:v>
                </c:pt>
                <c:pt idx="7580">
                  <c:v>40199</c:v>
                </c:pt>
                <c:pt idx="7581">
                  <c:v>40200</c:v>
                </c:pt>
                <c:pt idx="7582">
                  <c:v>40203</c:v>
                </c:pt>
                <c:pt idx="7583">
                  <c:v>40204</c:v>
                </c:pt>
                <c:pt idx="7584">
                  <c:v>40205</c:v>
                </c:pt>
                <c:pt idx="7585">
                  <c:v>40206</c:v>
                </c:pt>
                <c:pt idx="7586">
                  <c:v>40207</c:v>
                </c:pt>
                <c:pt idx="7587">
                  <c:v>40210</c:v>
                </c:pt>
                <c:pt idx="7588">
                  <c:v>40211</c:v>
                </c:pt>
                <c:pt idx="7589">
                  <c:v>40212</c:v>
                </c:pt>
                <c:pt idx="7590">
                  <c:v>40213</c:v>
                </c:pt>
                <c:pt idx="7591">
                  <c:v>40214</c:v>
                </c:pt>
                <c:pt idx="7592">
                  <c:v>40217</c:v>
                </c:pt>
                <c:pt idx="7593">
                  <c:v>40218</c:v>
                </c:pt>
                <c:pt idx="7594">
                  <c:v>40219</c:v>
                </c:pt>
                <c:pt idx="7595">
                  <c:v>40220</c:v>
                </c:pt>
                <c:pt idx="7596">
                  <c:v>40221</c:v>
                </c:pt>
                <c:pt idx="7597">
                  <c:v>40224</c:v>
                </c:pt>
                <c:pt idx="7598">
                  <c:v>40225</c:v>
                </c:pt>
                <c:pt idx="7599">
                  <c:v>40226</c:v>
                </c:pt>
                <c:pt idx="7600">
                  <c:v>40227</c:v>
                </c:pt>
                <c:pt idx="7601">
                  <c:v>40228</c:v>
                </c:pt>
                <c:pt idx="7602">
                  <c:v>40231</c:v>
                </c:pt>
                <c:pt idx="7603">
                  <c:v>40232</c:v>
                </c:pt>
                <c:pt idx="7604">
                  <c:v>40233</c:v>
                </c:pt>
                <c:pt idx="7605">
                  <c:v>40234</c:v>
                </c:pt>
                <c:pt idx="7606">
                  <c:v>40235</c:v>
                </c:pt>
                <c:pt idx="7607">
                  <c:v>40238</c:v>
                </c:pt>
                <c:pt idx="7608">
                  <c:v>40239</c:v>
                </c:pt>
                <c:pt idx="7609">
                  <c:v>40240</c:v>
                </c:pt>
                <c:pt idx="7610">
                  <c:v>40241</c:v>
                </c:pt>
                <c:pt idx="7611">
                  <c:v>40242</c:v>
                </c:pt>
                <c:pt idx="7612">
                  <c:v>40245</c:v>
                </c:pt>
                <c:pt idx="7613">
                  <c:v>40246</c:v>
                </c:pt>
                <c:pt idx="7614">
                  <c:v>40247</c:v>
                </c:pt>
                <c:pt idx="7615">
                  <c:v>40248</c:v>
                </c:pt>
                <c:pt idx="7616">
                  <c:v>40249</c:v>
                </c:pt>
                <c:pt idx="7617">
                  <c:v>40252</c:v>
                </c:pt>
                <c:pt idx="7618">
                  <c:v>40253</c:v>
                </c:pt>
                <c:pt idx="7619">
                  <c:v>40254</c:v>
                </c:pt>
                <c:pt idx="7620">
                  <c:v>40255</c:v>
                </c:pt>
                <c:pt idx="7621">
                  <c:v>40256</c:v>
                </c:pt>
                <c:pt idx="7622">
                  <c:v>40259</c:v>
                </c:pt>
                <c:pt idx="7623">
                  <c:v>40260</c:v>
                </c:pt>
                <c:pt idx="7624">
                  <c:v>40261</c:v>
                </c:pt>
                <c:pt idx="7625">
                  <c:v>40262</c:v>
                </c:pt>
                <c:pt idx="7626">
                  <c:v>40263</c:v>
                </c:pt>
                <c:pt idx="7627">
                  <c:v>40266</c:v>
                </c:pt>
                <c:pt idx="7628">
                  <c:v>40267</c:v>
                </c:pt>
                <c:pt idx="7629">
                  <c:v>40268</c:v>
                </c:pt>
                <c:pt idx="7630">
                  <c:v>40269</c:v>
                </c:pt>
                <c:pt idx="7631">
                  <c:v>40270</c:v>
                </c:pt>
                <c:pt idx="7632">
                  <c:v>40273</c:v>
                </c:pt>
                <c:pt idx="7633">
                  <c:v>40274</c:v>
                </c:pt>
                <c:pt idx="7634">
                  <c:v>40275</c:v>
                </c:pt>
                <c:pt idx="7635">
                  <c:v>40276</c:v>
                </c:pt>
                <c:pt idx="7636">
                  <c:v>40277</c:v>
                </c:pt>
                <c:pt idx="7637">
                  <c:v>40280</c:v>
                </c:pt>
                <c:pt idx="7638">
                  <c:v>40281</c:v>
                </c:pt>
                <c:pt idx="7639">
                  <c:v>40282</c:v>
                </c:pt>
                <c:pt idx="7640">
                  <c:v>40283</c:v>
                </c:pt>
                <c:pt idx="7641">
                  <c:v>40284</c:v>
                </c:pt>
                <c:pt idx="7642">
                  <c:v>40287</c:v>
                </c:pt>
                <c:pt idx="7643">
                  <c:v>40288</c:v>
                </c:pt>
                <c:pt idx="7644">
                  <c:v>40289</c:v>
                </c:pt>
                <c:pt idx="7645">
                  <c:v>40290</c:v>
                </c:pt>
                <c:pt idx="7646">
                  <c:v>40291</c:v>
                </c:pt>
                <c:pt idx="7647">
                  <c:v>40294</c:v>
                </c:pt>
                <c:pt idx="7648">
                  <c:v>40295</c:v>
                </c:pt>
                <c:pt idx="7649">
                  <c:v>40296</c:v>
                </c:pt>
                <c:pt idx="7650">
                  <c:v>40297</c:v>
                </c:pt>
                <c:pt idx="7651">
                  <c:v>40298</c:v>
                </c:pt>
                <c:pt idx="7652">
                  <c:v>40301</c:v>
                </c:pt>
                <c:pt idx="7653">
                  <c:v>40302</c:v>
                </c:pt>
                <c:pt idx="7654">
                  <c:v>40303</c:v>
                </c:pt>
                <c:pt idx="7655">
                  <c:v>40304</c:v>
                </c:pt>
                <c:pt idx="7656">
                  <c:v>40305</c:v>
                </c:pt>
                <c:pt idx="7657">
                  <c:v>40308</c:v>
                </c:pt>
                <c:pt idx="7658">
                  <c:v>40309</c:v>
                </c:pt>
                <c:pt idx="7659">
                  <c:v>40310</c:v>
                </c:pt>
                <c:pt idx="7660">
                  <c:v>40311</c:v>
                </c:pt>
                <c:pt idx="7661">
                  <c:v>40312</c:v>
                </c:pt>
                <c:pt idx="7662">
                  <c:v>40315</c:v>
                </c:pt>
                <c:pt idx="7663">
                  <c:v>40316</c:v>
                </c:pt>
                <c:pt idx="7664">
                  <c:v>40317</c:v>
                </c:pt>
                <c:pt idx="7665">
                  <c:v>40318</c:v>
                </c:pt>
                <c:pt idx="7666">
                  <c:v>40319</c:v>
                </c:pt>
                <c:pt idx="7667">
                  <c:v>40322</c:v>
                </c:pt>
                <c:pt idx="7668">
                  <c:v>40323</c:v>
                </c:pt>
                <c:pt idx="7669">
                  <c:v>40324</c:v>
                </c:pt>
                <c:pt idx="7670">
                  <c:v>40325</c:v>
                </c:pt>
                <c:pt idx="7671">
                  <c:v>40326</c:v>
                </c:pt>
                <c:pt idx="7672">
                  <c:v>40329</c:v>
                </c:pt>
                <c:pt idx="7673">
                  <c:v>40330</c:v>
                </c:pt>
                <c:pt idx="7674">
                  <c:v>40331</c:v>
                </c:pt>
                <c:pt idx="7675">
                  <c:v>40332</c:v>
                </c:pt>
                <c:pt idx="7676">
                  <c:v>40333</c:v>
                </c:pt>
                <c:pt idx="7677">
                  <c:v>40336</c:v>
                </c:pt>
                <c:pt idx="7678">
                  <c:v>40337</c:v>
                </c:pt>
                <c:pt idx="7679">
                  <c:v>40338</c:v>
                </c:pt>
                <c:pt idx="7680">
                  <c:v>40339</c:v>
                </c:pt>
                <c:pt idx="7681">
                  <c:v>40340</c:v>
                </c:pt>
                <c:pt idx="7682">
                  <c:v>40343</c:v>
                </c:pt>
                <c:pt idx="7683">
                  <c:v>40344</c:v>
                </c:pt>
                <c:pt idx="7684">
                  <c:v>40345</c:v>
                </c:pt>
                <c:pt idx="7685">
                  <c:v>40346</c:v>
                </c:pt>
                <c:pt idx="7686">
                  <c:v>40347</c:v>
                </c:pt>
                <c:pt idx="7687">
                  <c:v>40350</c:v>
                </c:pt>
                <c:pt idx="7688">
                  <c:v>40351</c:v>
                </c:pt>
                <c:pt idx="7689">
                  <c:v>40352</c:v>
                </c:pt>
                <c:pt idx="7690">
                  <c:v>40353</c:v>
                </c:pt>
                <c:pt idx="7691">
                  <c:v>40354</c:v>
                </c:pt>
                <c:pt idx="7692">
                  <c:v>40357</c:v>
                </c:pt>
                <c:pt idx="7693">
                  <c:v>40358</c:v>
                </c:pt>
                <c:pt idx="7694">
                  <c:v>40359</c:v>
                </c:pt>
                <c:pt idx="7695">
                  <c:v>40360</c:v>
                </c:pt>
                <c:pt idx="7696">
                  <c:v>40361</c:v>
                </c:pt>
                <c:pt idx="7697">
                  <c:v>40364</c:v>
                </c:pt>
                <c:pt idx="7698">
                  <c:v>40365</c:v>
                </c:pt>
                <c:pt idx="7699">
                  <c:v>40366</c:v>
                </c:pt>
                <c:pt idx="7700">
                  <c:v>40367</c:v>
                </c:pt>
                <c:pt idx="7701">
                  <c:v>40368</c:v>
                </c:pt>
                <c:pt idx="7702">
                  <c:v>40371</c:v>
                </c:pt>
                <c:pt idx="7703">
                  <c:v>40372</c:v>
                </c:pt>
                <c:pt idx="7704">
                  <c:v>40373</c:v>
                </c:pt>
                <c:pt idx="7705">
                  <c:v>40374</c:v>
                </c:pt>
                <c:pt idx="7706">
                  <c:v>40375</c:v>
                </c:pt>
                <c:pt idx="7707">
                  <c:v>40378</c:v>
                </c:pt>
                <c:pt idx="7708">
                  <c:v>40379</c:v>
                </c:pt>
                <c:pt idx="7709">
                  <c:v>40380</c:v>
                </c:pt>
                <c:pt idx="7710">
                  <c:v>40381</c:v>
                </c:pt>
                <c:pt idx="7711">
                  <c:v>40382</c:v>
                </c:pt>
                <c:pt idx="7712">
                  <c:v>40385</c:v>
                </c:pt>
                <c:pt idx="7713">
                  <c:v>40386</c:v>
                </c:pt>
                <c:pt idx="7714">
                  <c:v>40387</c:v>
                </c:pt>
                <c:pt idx="7715">
                  <c:v>40388</c:v>
                </c:pt>
                <c:pt idx="7716">
                  <c:v>40389</c:v>
                </c:pt>
                <c:pt idx="7717">
                  <c:v>40392</c:v>
                </c:pt>
                <c:pt idx="7718">
                  <c:v>40393</c:v>
                </c:pt>
                <c:pt idx="7719">
                  <c:v>40394</c:v>
                </c:pt>
                <c:pt idx="7720">
                  <c:v>40395</c:v>
                </c:pt>
                <c:pt idx="7721">
                  <c:v>40396</c:v>
                </c:pt>
                <c:pt idx="7722">
                  <c:v>40399</c:v>
                </c:pt>
                <c:pt idx="7723">
                  <c:v>40400</c:v>
                </c:pt>
                <c:pt idx="7724">
                  <c:v>40401</c:v>
                </c:pt>
                <c:pt idx="7725">
                  <c:v>40402</c:v>
                </c:pt>
                <c:pt idx="7726">
                  <c:v>40403</c:v>
                </c:pt>
                <c:pt idx="7727">
                  <c:v>40406</c:v>
                </c:pt>
                <c:pt idx="7728">
                  <c:v>40407</c:v>
                </c:pt>
                <c:pt idx="7729">
                  <c:v>40408</c:v>
                </c:pt>
                <c:pt idx="7730">
                  <c:v>40409</c:v>
                </c:pt>
                <c:pt idx="7731">
                  <c:v>40410</c:v>
                </c:pt>
                <c:pt idx="7732">
                  <c:v>40413</c:v>
                </c:pt>
                <c:pt idx="7733">
                  <c:v>40414</c:v>
                </c:pt>
                <c:pt idx="7734">
                  <c:v>40415</c:v>
                </c:pt>
                <c:pt idx="7735">
                  <c:v>40416</c:v>
                </c:pt>
                <c:pt idx="7736">
                  <c:v>40417</c:v>
                </c:pt>
                <c:pt idx="7737">
                  <c:v>40420</c:v>
                </c:pt>
                <c:pt idx="7738">
                  <c:v>40421</c:v>
                </c:pt>
                <c:pt idx="7739">
                  <c:v>40422</c:v>
                </c:pt>
                <c:pt idx="7740">
                  <c:v>40423</c:v>
                </c:pt>
                <c:pt idx="7741">
                  <c:v>40424</c:v>
                </c:pt>
                <c:pt idx="7742">
                  <c:v>40427</c:v>
                </c:pt>
                <c:pt idx="7743">
                  <c:v>40428</c:v>
                </c:pt>
                <c:pt idx="7744">
                  <c:v>40429</c:v>
                </c:pt>
                <c:pt idx="7745">
                  <c:v>40430</c:v>
                </c:pt>
                <c:pt idx="7746">
                  <c:v>40431</c:v>
                </c:pt>
                <c:pt idx="7747">
                  <c:v>40434</c:v>
                </c:pt>
                <c:pt idx="7748">
                  <c:v>40435</c:v>
                </c:pt>
                <c:pt idx="7749">
                  <c:v>40436</c:v>
                </c:pt>
                <c:pt idx="7750">
                  <c:v>40437</c:v>
                </c:pt>
                <c:pt idx="7751">
                  <c:v>40438</c:v>
                </c:pt>
                <c:pt idx="7752">
                  <c:v>40441</c:v>
                </c:pt>
                <c:pt idx="7753">
                  <c:v>40442</c:v>
                </c:pt>
                <c:pt idx="7754">
                  <c:v>40443</c:v>
                </c:pt>
                <c:pt idx="7755">
                  <c:v>40444</c:v>
                </c:pt>
                <c:pt idx="7756">
                  <c:v>40445</c:v>
                </c:pt>
                <c:pt idx="7757">
                  <c:v>40448</c:v>
                </c:pt>
                <c:pt idx="7758">
                  <c:v>40449</c:v>
                </c:pt>
                <c:pt idx="7759">
                  <c:v>40450</c:v>
                </c:pt>
                <c:pt idx="7760">
                  <c:v>40451</c:v>
                </c:pt>
                <c:pt idx="7761">
                  <c:v>40452</c:v>
                </c:pt>
                <c:pt idx="7762">
                  <c:v>40455</c:v>
                </c:pt>
                <c:pt idx="7763">
                  <c:v>40456</c:v>
                </c:pt>
                <c:pt idx="7764">
                  <c:v>40457</c:v>
                </c:pt>
                <c:pt idx="7765">
                  <c:v>40458</c:v>
                </c:pt>
                <c:pt idx="7766">
                  <c:v>40459</c:v>
                </c:pt>
                <c:pt idx="7767">
                  <c:v>40462</c:v>
                </c:pt>
                <c:pt idx="7768">
                  <c:v>40463</c:v>
                </c:pt>
                <c:pt idx="7769">
                  <c:v>40464</c:v>
                </c:pt>
                <c:pt idx="7770">
                  <c:v>40465</c:v>
                </c:pt>
                <c:pt idx="7771">
                  <c:v>40466</c:v>
                </c:pt>
                <c:pt idx="7772">
                  <c:v>40469</c:v>
                </c:pt>
                <c:pt idx="7773">
                  <c:v>40470</c:v>
                </c:pt>
                <c:pt idx="7774">
                  <c:v>40471</c:v>
                </c:pt>
                <c:pt idx="7775">
                  <c:v>40472</c:v>
                </c:pt>
                <c:pt idx="7776">
                  <c:v>40473</c:v>
                </c:pt>
                <c:pt idx="7777">
                  <c:v>40476</c:v>
                </c:pt>
                <c:pt idx="7778">
                  <c:v>40477</c:v>
                </c:pt>
                <c:pt idx="7779">
                  <c:v>40478</c:v>
                </c:pt>
                <c:pt idx="7780">
                  <c:v>40479</c:v>
                </c:pt>
                <c:pt idx="7781">
                  <c:v>40480</c:v>
                </c:pt>
                <c:pt idx="7782">
                  <c:v>40483</c:v>
                </c:pt>
                <c:pt idx="7783">
                  <c:v>40484</c:v>
                </c:pt>
                <c:pt idx="7784">
                  <c:v>40485</c:v>
                </c:pt>
                <c:pt idx="7785">
                  <c:v>40486</c:v>
                </c:pt>
                <c:pt idx="7786">
                  <c:v>40487</c:v>
                </c:pt>
                <c:pt idx="7787">
                  <c:v>40490</c:v>
                </c:pt>
                <c:pt idx="7788">
                  <c:v>40491</c:v>
                </c:pt>
                <c:pt idx="7789">
                  <c:v>40492</c:v>
                </c:pt>
                <c:pt idx="7790">
                  <c:v>40493</c:v>
                </c:pt>
                <c:pt idx="7791">
                  <c:v>40494</c:v>
                </c:pt>
                <c:pt idx="7792">
                  <c:v>40497</c:v>
                </c:pt>
                <c:pt idx="7793">
                  <c:v>40498</c:v>
                </c:pt>
                <c:pt idx="7794">
                  <c:v>40499</c:v>
                </c:pt>
                <c:pt idx="7795">
                  <c:v>40500</c:v>
                </c:pt>
                <c:pt idx="7796">
                  <c:v>40501</c:v>
                </c:pt>
                <c:pt idx="7797">
                  <c:v>40504</c:v>
                </c:pt>
                <c:pt idx="7798">
                  <c:v>40505</c:v>
                </c:pt>
                <c:pt idx="7799">
                  <c:v>40506</c:v>
                </c:pt>
                <c:pt idx="7800">
                  <c:v>40507</c:v>
                </c:pt>
                <c:pt idx="7801">
                  <c:v>40508</c:v>
                </c:pt>
                <c:pt idx="7802">
                  <c:v>40511</c:v>
                </c:pt>
                <c:pt idx="7803">
                  <c:v>40512</c:v>
                </c:pt>
                <c:pt idx="7804">
                  <c:v>40513</c:v>
                </c:pt>
                <c:pt idx="7805">
                  <c:v>40514</c:v>
                </c:pt>
                <c:pt idx="7806">
                  <c:v>40515</c:v>
                </c:pt>
                <c:pt idx="7807">
                  <c:v>40518</c:v>
                </c:pt>
                <c:pt idx="7808">
                  <c:v>40519</c:v>
                </c:pt>
                <c:pt idx="7809">
                  <c:v>40520</c:v>
                </c:pt>
                <c:pt idx="7810">
                  <c:v>40521</c:v>
                </c:pt>
                <c:pt idx="7811">
                  <c:v>40522</c:v>
                </c:pt>
                <c:pt idx="7812">
                  <c:v>40525</c:v>
                </c:pt>
                <c:pt idx="7813">
                  <c:v>40526</c:v>
                </c:pt>
                <c:pt idx="7814">
                  <c:v>40527</c:v>
                </c:pt>
                <c:pt idx="7815">
                  <c:v>40528</c:v>
                </c:pt>
                <c:pt idx="7816">
                  <c:v>40529</c:v>
                </c:pt>
                <c:pt idx="7817">
                  <c:v>40532</c:v>
                </c:pt>
                <c:pt idx="7818">
                  <c:v>40533</c:v>
                </c:pt>
                <c:pt idx="7819">
                  <c:v>40534</c:v>
                </c:pt>
                <c:pt idx="7820">
                  <c:v>40535</c:v>
                </c:pt>
                <c:pt idx="7821">
                  <c:v>40536</c:v>
                </c:pt>
                <c:pt idx="7822">
                  <c:v>40539</c:v>
                </c:pt>
                <c:pt idx="7823">
                  <c:v>40540</c:v>
                </c:pt>
                <c:pt idx="7824">
                  <c:v>40541</c:v>
                </c:pt>
                <c:pt idx="7825">
                  <c:v>40542</c:v>
                </c:pt>
                <c:pt idx="7826">
                  <c:v>40543</c:v>
                </c:pt>
                <c:pt idx="7827">
                  <c:v>40546</c:v>
                </c:pt>
                <c:pt idx="7828">
                  <c:v>40547</c:v>
                </c:pt>
                <c:pt idx="7829">
                  <c:v>40548</c:v>
                </c:pt>
                <c:pt idx="7830">
                  <c:v>40549</c:v>
                </c:pt>
                <c:pt idx="7831">
                  <c:v>40550</c:v>
                </c:pt>
                <c:pt idx="7832">
                  <c:v>40553</c:v>
                </c:pt>
                <c:pt idx="7833">
                  <c:v>40554</c:v>
                </c:pt>
                <c:pt idx="7834">
                  <c:v>40555</c:v>
                </c:pt>
                <c:pt idx="7835">
                  <c:v>40556</c:v>
                </c:pt>
                <c:pt idx="7836">
                  <c:v>40557</c:v>
                </c:pt>
                <c:pt idx="7837">
                  <c:v>40560</c:v>
                </c:pt>
                <c:pt idx="7838">
                  <c:v>40561</c:v>
                </c:pt>
                <c:pt idx="7839">
                  <c:v>40562</c:v>
                </c:pt>
                <c:pt idx="7840">
                  <c:v>40563</c:v>
                </c:pt>
                <c:pt idx="7841">
                  <c:v>40564</c:v>
                </c:pt>
                <c:pt idx="7842">
                  <c:v>40567</c:v>
                </c:pt>
                <c:pt idx="7843">
                  <c:v>40568</c:v>
                </c:pt>
                <c:pt idx="7844">
                  <c:v>40569</c:v>
                </c:pt>
                <c:pt idx="7845">
                  <c:v>40570</c:v>
                </c:pt>
                <c:pt idx="7846">
                  <c:v>40571</c:v>
                </c:pt>
                <c:pt idx="7847">
                  <c:v>40574</c:v>
                </c:pt>
                <c:pt idx="7848">
                  <c:v>40575</c:v>
                </c:pt>
                <c:pt idx="7849">
                  <c:v>40576</c:v>
                </c:pt>
                <c:pt idx="7850">
                  <c:v>40577</c:v>
                </c:pt>
                <c:pt idx="7851">
                  <c:v>40578</c:v>
                </c:pt>
                <c:pt idx="7852">
                  <c:v>40581</c:v>
                </c:pt>
                <c:pt idx="7853">
                  <c:v>40582</c:v>
                </c:pt>
                <c:pt idx="7854">
                  <c:v>40583</c:v>
                </c:pt>
                <c:pt idx="7855">
                  <c:v>40584</c:v>
                </c:pt>
                <c:pt idx="7856">
                  <c:v>40585</c:v>
                </c:pt>
                <c:pt idx="7857">
                  <c:v>40588</c:v>
                </c:pt>
                <c:pt idx="7858">
                  <c:v>40589</c:v>
                </c:pt>
                <c:pt idx="7859">
                  <c:v>40590</c:v>
                </c:pt>
                <c:pt idx="7860">
                  <c:v>40591</c:v>
                </c:pt>
                <c:pt idx="7861">
                  <c:v>40592</c:v>
                </c:pt>
                <c:pt idx="7862">
                  <c:v>40595</c:v>
                </c:pt>
                <c:pt idx="7863">
                  <c:v>40596</c:v>
                </c:pt>
                <c:pt idx="7864">
                  <c:v>40597</c:v>
                </c:pt>
                <c:pt idx="7865">
                  <c:v>40598</c:v>
                </c:pt>
                <c:pt idx="7866">
                  <c:v>40599</c:v>
                </c:pt>
                <c:pt idx="7867">
                  <c:v>40602</c:v>
                </c:pt>
                <c:pt idx="7868">
                  <c:v>40603</c:v>
                </c:pt>
                <c:pt idx="7869">
                  <c:v>40604</c:v>
                </c:pt>
                <c:pt idx="7870">
                  <c:v>40605</c:v>
                </c:pt>
                <c:pt idx="7871">
                  <c:v>40606</c:v>
                </c:pt>
                <c:pt idx="7872">
                  <c:v>40609</c:v>
                </c:pt>
                <c:pt idx="7873">
                  <c:v>40610</c:v>
                </c:pt>
                <c:pt idx="7874">
                  <c:v>40611</c:v>
                </c:pt>
                <c:pt idx="7875">
                  <c:v>40612</c:v>
                </c:pt>
                <c:pt idx="7876">
                  <c:v>40613</c:v>
                </c:pt>
                <c:pt idx="7877">
                  <c:v>40616</c:v>
                </c:pt>
                <c:pt idx="7878">
                  <c:v>40617</c:v>
                </c:pt>
                <c:pt idx="7879">
                  <c:v>40618</c:v>
                </c:pt>
                <c:pt idx="7880">
                  <c:v>40619</c:v>
                </c:pt>
                <c:pt idx="7881">
                  <c:v>40620</c:v>
                </c:pt>
                <c:pt idx="7882">
                  <c:v>40623</c:v>
                </c:pt>
                <c:pt idx="7883">
                  <c:v>40624</c:v>
                </c:pt>
                <c:pt idx="7884">
                  <c:v>40625</c:v>
                </c:pt>
                <c:pt idx="7885">
                  <c:v>40626</c:v>
                </c:pt>
                <c:pt idx="7886">
                  <c:v>40627</c:v>
                </c:pt>
                <c:pt idx="7887">
                  <c:v>40630</c:v>
                </c:pt>
                <c:pt idx="7888">
                  <c:v>40631</c:v>
                </c:pt>
                <c:pt idx="7889">
                  <c:v>40632</c:v>
                </c:pt>
                <c:pt idx="7890">
                  <c:v>40633</c:v>
                </c:pt>
                <c:pt idx="7891">
                  <c:v>40634</c:v>
                </c:pt>
                <c:pt idx="7892">
                  <c:v>40637</c:v>
                </c:pt>
                <c:pt idx="7893">
                  <c:v>40638</c:v>
                </c:pt>
                <c:pt idx="7894">
                  <c:v>40639</c:v>
                </c:pt>
                <c:pt idx="7895">
                  <c:v>40640</c:v>
                </c:pt>
                <c:pt idx="7896">
                  <c:v>40641</c:v>
                </c:pt>
                <c:pt idx="7897">
                  <c:v>40644</c:v>
                </c:pt>
                <c:pt idx="7898">
                  <c:v>40645</c:v>
                </c:pt>
                <c:pt idx="7899">
                  <c:v>40646</c:v>
                </c:pt>
                <c:pt idx="7900">
                  <c:v>40647</c:v>
                </c:pt>
                <c:pt idx="7901">
                  <c:v>40648</c:v>
                </c:pt>
                <c:pt idx="7902">
                  <c:v>40651</c:v>
                </c:pt>
                <c:pt idx="7903">
                  <c:v>40652</c:v>
                </c:pt>
                <c:pt idx="7904">
                  <c:v>40653</c:v>
                </c:pt>
                <c:pt idx="7905">
                  <c:v>40654</c:v>
                </c:pt>
                <c:pt idx="7906">
                  <c:v>40655</c:v>
                </c:pt>
                <c:pt idx="7907">
                  <c:v>40658</c:v>
                </c:pt>
                <c:pt idx="7908">
                  <c:v>40659</c:v>
                </c:pt>
                <c:pt idx="7909">
                  <c:v>40660</c:v>
                </c:pt>
                <c:pt idx="7910">
                  <c:v>40661</c:v>
                </c:pt>
                <c:pt idx="7911">
                  <c:v>40662</c:v>
                </c:pt>
                <c:pt idx="7912">
                  <c:v>40665</c:v>
                </c:pt>
                <c:pt idx="7913">
                  <c:v>40666</c:v>
                </c:pt>
                <c:pt idx="7914">
                  <c:v>40667</c:v>
                </c:pt>
                <c:pt idx="7915">
                  <c:v>40668</c:v>
                </c:pt>
                <c:pt idx="7916">
                  <c:v>40669</c:v>
                </c:pt>
                <c:pt idx="7917">
                  <c:v>40672</c:v>
                </c:pt>
                <c:pt idx="7918">
                  <c:v>40673</c:v>
                </c:pt>
                <c:pt idx="7919">
                  <c:v>40674</c:v>
                </c:pt>
                <c:pt idx="7920">
                  <c:v>40675</c:v>
                </c:pt>
                <c:pt idx="7921">
                  <c:v>40676</c:v>
                </c:pt>
                <c:pt idx="7922">
                  <c:v>40679</c:v>
                </c:pt>
                <c:pt idx="7923">
                  <c:v>40680</c:v>
                </c:pt>
                <c:pt idx="7924">
                  <c:v>40681</c:v>
                </c:pt>
                <c:pt idx="7925">
                  <c:v>40682</c:v>
                </c:pt>
                <c:pt idx="7926">
                  <c:v>40683</c:v>
                </c:pt>
                <c:pt idx="7927">
                  <c:v>40686</c:v>
                </c:pt>
                <c:pt idx="7928">
                  <c:v>40687</c:v>
                </c:pt>
                <c:pt idx="7929">
                  <c:v>40688</c:v>
                </c:pt>
                <c:pt idx="7930">
                  <c:v>40689</c:v>
                </c:pt>
                <c:pt idx="7931">
                  <c:v>40690</c:v>
                </c:pt>
                <c:pt idx="7932">
                  <c:v>40693</c:v>
                </c:pt>
                <c:pt idx="7933">
                  <c:v>40694</c:v>
                </c:pt>
                <c:pt idx="7934">
                  <c:v>40695</c:v>
                </c:pt>
                <c:pt idx="7935">
                  <c:v>40696</c:v>
                </c:pt>
                <c:pt idx="7936">
                  <c:v>40697</c:v>
                </c:pt>
                <c:pt idx="7937">
                  <c:v>40700</c:v>
                </c:pt>
                <c:pt idx="7938">
                  <c:v>40701</c:v>
                </c:pt>
                <c:pt idx="7939">
                  <c:v>40702</c:v>
                </c:pt>
                <c:pt idx="7940">
                  <c:v>40703</c:v>
                </c:pt>
                <c:pt idx="7941">
                  <c:v>40704</c:v>
                </c:pt>
                <c:pt idx="7942">
                  <c:v>40707</c:v>
                </c:pt>
                <c:pt idx="7943">
                  <c:v>40708</c:v>
                </c:pt>
                <c:pt idx="7944">
                  <c:v>40709</c:v>
                </c:pt>
                <c:pt idx="7945">
                  <c:v>40710</c:v>
                </c:pt>
                <c:pt idx="7946">
                  <c:v>40711</c:v>
                </c:pt>
                <c:pt idx="7947">
                  <c:v>40714</c:v>
                </c:pt>
                <c:pt idx="7948">
                  <c:v>40715</c:v>
                </c:pt>
                <c:pt idx="7949">
                  <c:v>40716</c:v>
                </c:pt>
                <c:pt idx="7950">
                  <c:v>40717</c:v>
                </c:pt>
                <c:pt idx="7951">
                  <c:v>40718</c:v>
                </c:pt>
                <c:pt idx="7952">
                  <c:v>40721</c:v>
                </c:pt>
                <c:pt idx="7953">
                  <c:v>40722</c:v>
                </c:pt>
                <c:pt idx="7954">
                  <c:v>40723</c:v>
                </c:pt>
                <c:pt idx="7955">
                  <c:v>40724</c:v>
                </c:pt>
                <c:pt idx="7956">
                  <c:v>40725</c:v>
                </c:pt>
                <c:pt idx="7957">
                  <c:v>40728</c:v>
                </c:pt>
                <c:pt idx="7958">
                  <c:v>40729</c:v>
                </c:pt>
                <c:pt idx="7959">
                  <c:v>40730</c:v>
                </c:pt>
                <c:pt idx="7960">
                  <c:v>40731</c:v>
                </c:pt>
                <c:pt idx="7961">
                  <c:v>40732</c:v>
                </c:pt>
                <c:pt idx="7962">
                  <c:v>40735</c:v>
                </c:pt>
                <c:pt idx="7963">
                  <c:v>40736</c:v>
                </c:pt>
                <c:pt idx="7964">
                  <c:v>40737</c:v>
                </c:pt>
                <c:pt idx="7965">
                  <c:v>40738</c:v>
                </c:pt>
                <c:pt idx="7966">
                  <c:v>40739</c:v>
                </c:pt>
                <c:pt idx="7967">
                  <c:v>40742</c:v>
                </c:pt>
                <c:pt idx="7968">
                  <c:v>40743</c:v>
                </c:pt>
                <c:pt idx="7969">
                  <c:v>40744</c:v>
                </c:pt>
                <c:pt idx="7970">
                  <c:v>40745</c:v>
                </c:pt>
                <c:pt idx="7971">
                  <c:v>40746</c:v>
                </c:pt>
                <c:pt idx="7972">
                  <c:v>40749</c:v>
                </c:pt>
                <c:pt idx="7973">
                  <c:v>40750</c:v>
                </c:pt>
                <c:pt idx="7974">
                  <c:v>40751</c:v>
                </c:pt>
                <c:pt idx="7975">
                  <c:v>40752</c:v>
                </c:pt>
                <c:pt idx="7976">
                  <c:v>40753</c:v>
                </c:pt>
                <c:pt idx="7977">
                  <c:v>40756</c:v>
                </c:pt>
                <c:pt idx="7978">
                  <c:v>40757</c:v>
                </c:pt>
                <c:pt idx="7979">
                  <c:v>40758</c:v>
                </c:pt>
                <c:pt idx="7980">
                  <c:v>40759</c:v>
                </c:pt>
                <c:pt idx="7981">
                  <c:v>40760</c:v>
                </c:pt>
                <c:pt idx="7982">
                  <c:v>40763</c:v>
                </c:pt>
                <c:pt idx="7983">
                  <c:v>40764</c:v>
                </c:pt>
                <c:pt idx="7984">
                  <c:v>40765</c:v>
                </c:pt>
                <c:pt idx="7985">
                  <c:v>40766</c:v>
                </c:pt>
                <c:pt idx="7986">
                  <c:v>40767</c:v>
                </c:pt>
                <c:pt idx="7987">
                  <c:v>40770</c:v>
                </c:pt>
                <c:pt idx="7988">
                  <c:v>40771</c:v>
                </c:pt>
                <c:pt idx="7989">
                  <c:v>40772</c:v>
                </c:pt>
                <c:pt idx="7990">
                  <c:v>40773</c:v>
                </c:pt>
                <c:pt idx="7991">
                  <c:v>40774</c:v>
                </c:pt>
                <c:pt idx="7992">
                  <c:v>40777</c:v>
                </c:pt>
                <c:pt idx="7993">
                  <c:v>40778</c:v>
                </c:pt>
                <c:pt idx="7994">
                  <c:v>40779</c:v>
                </c:pt>
                <c:pt idx="7995">
                  <c:v>40780</c:v>
                </c:pt>
                <c:pt idx="7996">
                  <c:v>40781</c:v>
                </c:pt>
                <c:pt idx="7997">
                  <c:v>40784</c:v>
                </c:pt>
                <c:pt idx="7998">
                  <c:v>40785</c:v>
                </c:pt>
                <c:pt idx="7999">
                  <c:v>40786</c:v>
                </c:pt>
                <c:pt idx="8000">
                  <c:v>40787</c:v>
                </c:pt>
                <c:pt idx="8001">
                  <c:v>40788</c:v>
                </c:pt>
                <c:pt idx="8002">
                  <c:v>40791</c:v>
                </c:pt>
                <c:pt idx="8003">
                  <c:v>40792</c:v>
                </c:pt>
                <c:pt idx="8004">
                  <c:v>40793</c:v>
                </c:pt>
                <c:pt idx="8005">
                  <c:v>40794</c:v>
                </c:pt>
                <c:pt idx="8006">
                  <c:v>40795</c:v>
                </c:pt>
                <c:pt idx="8007">
                  <c:v>40798</c:v>
                </c:pt>
                <c:pt idx="8008">
                  <c:v>40799</c:v>
                </c:pt>
                <c:pt idx="8009">
                  <c:v>40800</c:v>
                </c:pt>
                <c:pt idx="8010">
                  <c:v>40801</c:v>
                </c:pt>
                <c:pt idx="8011">
                  <c:v>40802</c:v>
                </c:pt>
                <c:pt idx="8012">
                  <c:v>40805</c:v>
                </c:pt>
                <c:pt idx="8013">
                  <c:v>40806</c:v>
                </c:pt>
                <c:pt idx="8014">
                  <c:v>40807</c:v>
                </c:pt>
                <c:pt idx="8015">
                  <c:v>40808</c:v>
                </c:pt>
                <c:pt idx="8016">
                  <c:v>40809</c:v>
                </c:pt>
                <c:pt idx="8017">
                  <c:v>40812</c:v>
                </c:pt>
                <c:pt idx="8018">
                  <c:v>40813</c:v>
                </c:pt>
                <c:pt idx="8019">
                  <c:v>40814</c:v>
                </c:pt>
                <c:pt idx="8020">
                  <c:v>40815</c:v>
                </c:pt>
                <c:pt idx="8021">
                  <c:v>40816</c:v>
                </c:pt>
                <c:pt idx="8022">
                  <c:v>40819</c:v>
                </c:pt>
                <c:pt idx="8023">
                  <c:v>40820</c:v>
                </c:pt>
                <c:pt idx="8024">
                  <c:v>40821</c:v>
                </c:pt>
                <c:pt idx="8025">
                  <c:v>40822</c:v>
                </c:pt>
                <c:pt idx="8026">
                  <c:v>40823</c:v>
                </c:pt>
                <c:pt idx="8027">
                  <c:v>40826</c:v>
                </c:pt>
                <c:pt idx="8028">
                  <c:v>40827</c:v>
                </c:pt>
                <c:pt idx="8029">
                  <c:v>40828</c:v>
                </c:pt>
                <c:pt idx="8030">
                  <c:v>40829</c:v>
                </c:pt>
                <c:pt idx="8031">
                  <c:v>40830</c:v>
                </c:pt>
                <c:pt idx="8032">
                  <c:v>40833</c:v>
                </c:pt>
                <c:pt idx="8033">
                  <c:v>40834</c:v>
                </c:pt>
                <c:pt idx="8034">
                  <c:v>40835</c:v>
                </c:pt>
                <c:pt idx="8035">
                  <c:v>40836</c:v>
                </c:pt>
                <c:pt idx="8036">
                  <c:v>40837</c:v>
                </c:pt>
                <c:pt idx="8037">
                  <c:v>40840</c:v>
                </c:pt>
                <c:pt idx="8038">
                  <c:v>40841</c:v>
                </c:pt>
                <c:pt idx="8039">
                  <c:v>40842</c:v>
                </c:pt>
                <c:pt idx="8040">
                  <c:v>40843</c:v>
                </c:pt>
                <c:pt idx="8041">
                  <c:v>40844</c:v>
                </c:pt>
                <c:pt idx="8042">
                  <c:v>40847</c:v>
                </c:pt>
                <c:pt idx="8043">
                  <c:v>40848</c:v>
                </c:pt>
                <c:pt idx="8044">
                  <c:v>40849</c:v>
                </c:pt>
                <c:pt idx="8045">
                  <c:v>40850</c:v>
                </c:pt>
                <c:pt idx="8046">
                  <c:v>40851</c:v>
                </c:pt>
                <c:pt idx="8047">
                  <c:v>40854</c:v>
                </c:pt>
                <c:pt idx="8048">
                  <c:v>40855</c:v>
                </c:pt>
                <c:pt idx="8049">
                  <c:v>40856</c:v>
                </c:pt>
                <c:pt idx="8050">
                  <c:v>40857</c:v>
                </c:pt>
                <c:pt idx="8051">
                  <c:v>40858</c:v>
                </c:pt>
                <c:pt idx="8052">
                  <c:v>40861</c:v>
                </c:pt>
                <c:pt idx="8053">
                  <c:v>40862</c:v>
                </c:pt>
                <c:pt idx="8054">
                  <c:v>40863</c:v>
                </c:pt>
                <c:pt idx="8055">
                  <c:v>40864</c:v>
                </c:pt>
                <c:pt idx="8056">
                  <c:v>40865</c:v>
                </c:pt>
                <c:pt idx="8057">
                  <c:v>40868</c:v>
                </c:pt>
                <c:pt idx="8058">
                  <c:v>40869</c:v>
                </c:pt>
                <c:pt idx="8059">
                  <c:v>40870</c:v>
                </c:pt>
                <c:pt idx="8060">
                  <c:v>40871</c:v>
                </c:pt>
                <c:pt idx="8061">
                  <c:v>40872</c:v>
                </c:pt>
                <c:pt idx="8062">
                  <c:v>40875</c:v>
                </c:pt>
                <c:pt idx="8063">
                  <c:v>40876</c:v>
                </c:pt>
                <c:pt idx="8064">
                  <c:v>40877</c:v>
                </c:pt>
                <c:pt idx="8065">
                  <c:v>40878</c:v>
                </c:pt>
                <c:pt idx="8066">
                  <c:v>40879</c:v>
                </c:pt>
                <c:pt idx="8067">
                  <c:v>40882</c:v>
                </c:pt>
                <c:pt idx="8068">
                  <c:v>40883</c:v>
                </c:pt>
                <c:pt idx="8069">
                  <c:v>40884</c:v>
                </c:pt>
                <c:pt idx="8070">
                  <c:v>40885</c:v>
                </c:pt>
                <c:pt idx="8071">
                  <c:v>40886</c:v>
                </c:pt>
                <c:pt idx="8072">
                  <c:v>40889</c:v>
                </c:pt>
                <c:pt idx="8073">
                  <c:v>40890</c:v>
                </c:pt>
                <c:pt idx="8074">
                  <c:v>40891</c:v>
                </c:pt>
                <c:pt idx="8075">
                  <c:v>40892</c:v>
                </c:pt>
                <c:pt idx="8076">
                  <c:v>40893</c:v>
                </c:pt>
                <c:pt idx="8077">
                  <c:v>40896</c:v>
                </c:pt>
                <c:pt idx="8078">
                  <c:v>40897</c:v>
                </c:pt>
                <c:pt idx="8079">
                  <c:v>40898</c:v>
                </c:pt>
                <c:pt idx="8080">
                  <c:v>40899</c:v>
                </c:pt>
                <c:pt idx="8081">
                  <c:v>40900</c:v>
                </c:pt>
                <c:pt idx="8082">
                  <c:v>40903</c:v>
                </c:pt>
                <c:pt idx="8083">
                  <c:v>40904</c:v>
                </c:pt>
                <c:pt idx="8084">
                  <c:v>40905</c:v>
                </c:pt>
                <c:pt idx="8085">
                  <c:v>40906</c:v>
                </c:pt>
                <c:pt idx="8086">
                  <c:v>40907</c:v>
                </c:pt>
                <c:pt idx="8087">
                  <c:v>40910</c:v>
                </c:pt>
                <c:pt idx="8088">
                  <c:v>40911</c:v>
                </c:pt>
                <c:pt idx="8089">
                  <c:v>40912</c:v>
                </c:pt>
                <c:pt idx="8090">
                  <c:v>40913</c:v>
                </c:pt>
                <c:pt idx="8091">
                  <c:v>40914</c:v>
                </c:pt>
                <c:pt idx="8092">
                  <c:v>40917</c:v>
                </c:pt>
                <c:pt idx="8093">
                  <c:v>40918</c:v>
                </c:pt>
                <c:pt idx="8094">
                  <c:v>40919</c:v>
                </c:pt>
                <c:pt idx="8095">
                  <c:v>40920</c:v>
                </c:pt>
                <c:pt idx="8096">
                  <c:v>40921</c:v>
                </c:pt>
                <c:pt idx="8097">
                  <c:v>40924</c:v>
                </c:pt>
                <c:pt idx="8098">
                  <c:v>40925</c:v>
                </c:pt>
                <c:pt idx="8099">
                  <c:v>40926</c:v>
                </c:pt>
                <c:pt idx="8100">
                  <c:v>40927</c:v>
                </c:pt>
                <c:pt idx="8101">
                  <c:v>40928</c:v>
                </c:pt>
                <c:pt idx="8102">
                  <c:v>40931</c:v>
                </c:pt>
                <c:pt idx="8103">
                  <c:v>40932</c:v>
                </c:pt>
                <c:pt idx="8104">
                  <c:v>40933</c:v>
                </c:pt>
                <c:pt idx="8105">
                  <c:v>40934</c:v>
                </c:pt>
                <c:pt idx="8106">
                  <c:v>40935</c:v>
                </c:pt>
                <c:pt idx="8107">
                  <c:v>40938</c:v>
                </c:pt>
                <c:pt idx="8108">
                  <c:v>40939</c:v>
                </c:pt>
                <c:pt idx="8109">
                  <c:v>40940</c:v>
                </c:pt>
                <c:pt idx="8110">
                  <c:v>40941</c:v>
                </c:pt>
                <c:pt idx="8111">
                  <c:v>40942</c:v>
                </c:pt>
                <c:pt idx="8112">
                  <c:v>40945</c:v>
                </c:pt>
                <c:pt idx="8113">
                  <c:v>40946</c:v>
                </c:pt>
                <c:pt idx="8114">
                  <c:v>40947</c:v>
                </c:pt>
                <c:pt idx="8115">
                  <c:v>40948</c:v>
                </c:pt>
                <c:pt idx="8116">
                  <c:v>40949</c:v>
                </c:pt>
                <c:pt idx="8117">
                  <c:v>40952</c:v>
                </c:pt>
                <c:pt idx="8118">
                  <c:v>40953</c:v>
                </c:pt>
                <c:pt idx="8119">
                  <c:v>40954</c:v>
                </c:pt>
                <c:pt idx="8120">
                  <c:v>40955</c:v>
                </c:pt>
                <c:pt idx="8121">
                  <c:v>40956</c:v>
                </c:pt>
                <c:pt idx="8122">
                  <c:v>40959</c:v>
                </c:pt>
                <c:pt idx="8123">
                  <c:v>40960</c:v>
                </c:pt>
                <c:pt idx="8124">
                  <c:v>40961</c:v>
                </c:pt>
                <c:pt idx="8125">
                  <c:v>40962</c:v>
                </c:pt>
                <c:pt idx="8126">
                  <c:v>40963</c:v>
                </c:pt>
                <c:pt idx="8127">
                  <c:v>40966</c:v>
                </c:pt>
                <c:pt idx="8128">
                  <c:v>40967</c:v>
                </c:pt>
                <c:pt idx="8129">
                  <c:v>40968</c:v>
                </c:pt>
                <c:pt idx="8130">
                  <c:v>40969</c:v>
                </c:pt>
                <c:pt idx="8131">
                  <c:v>40970</c:v>
                </c:pt>
                <c:pt idx="8132">
                  <c:v>40973</c:v>
                </c:pt>
                <c:pt idx="8133">
                  <c:v>40974</c:v>
                </c:pt>
                <c:pt idx="8134">
                  <c:v>40975</c:v>
                </c:pt>
                <c:pt idx="8135">
                  <c:v>40976</c:v>
                </c:pt>
                <c:pt idx="8136">
                  <c:v>40977</c:v>
                </c:pt>
                <c:pt idx="8137">
                  <c:v>40980</c:v>
                </c:pt>
                <c:pt idx="8138">
                  <c:v>40981</c:v>
                </c:pt>
                <c:pt idx="8139">
                  <c:v>40982</c:v>
                </c:pt>
                <c:pt idx="8140">
                  <c:v>40983</c:v>
                </c:pt>
                <c:pt idx="8141">
                  <c:v>40984</c:v>
                </c:pt>
                <c:pt idx="8142">
                  <c:v>40987</c:v>
                </c:pt>
                <c:pt idx="8143">
                  <c:v>40988</c:v>
                </c:pt>
                <c:pt idx="8144">
                  <c:v>40989</c:v>
                </c:pt>
                <c:pt idx="8145">
                  <c:v>40990</c:v>
                </c:pt>
                <c:pt idx="8146">
                  <c:v>40991</c:v>
                </c:pt>
                <c:pt idx="8147">
                  <c:v>40994</c:v>
                </c:pt>
                <c:pt idx="8148">
                  <c:v>40995</c:v>
                </c:pt>
                <c:pt idx="8149">
                  <c:v>40996</c:v>
                </c:pt>
                <c:pt idx="8150">
                  <c:v>40997</c:v>
                </c:pt>
                <c:pt idx="8151">
                  <c:v>40998</c:v>
                </c:pt>
                <c:pt idx="8152">
                  <c:v>41001</c:v>
                </c:pt>
                <c:pt idx="8153">
                  <c:v>41002</c:v>
                </c:pt>
                <c:pt idx="8154">
                  <c:v>41003</c:v>
                </c:pt>
                <c:pt idx="8155">
                  <c:v>41004</c:v>
                </c:pt>
                <c:pt idx="8156">
                  <c:v>41005</c:v>
                </c:pt>
                <c:pt idx="8157">
                  <c:v>41008</c:v>
                </c:pt>
                <c:pt idx="8158">
                  <c:v>41009</c:v>
                </c:pt>
                <c:pt idx="8159">
                  <c:v>41010</c:v>
                </c:pt>
                <c:pt idx="8160">
                  <c:v>41011</c:v>
                </c:pt>
                <c:pt idx="8161">
                  <c:v>41012</c:v>
                </c:pt>
                <c:pt idx="8162">
                  <c:v>41015</c:v>
                </c:pt>
                <c:pt idx="8163">
                  <c:v>41016</c:v>
                </c:pt>
                <c:pt idx="8164">
                  <c:v>41017</c:v>
                </c:pt>
                <c:pt idx="8165">
                  <c:v>41018</c:v>
                </c:pt>
                <c:pt idx="8166">
                  <c:v>41019</c:v>
                </c:pt>
                <c:pt idx="8167">
                  <c:v>41022</c:v>
                </c:pt>
                <c:pt idx="8168">
                  <c:v>41023</c:v>
                </c:pt>
                <c:pt idx="8169">
                  <c:v>41024</c:v>
                </c:pt>
                <c:pt idx="8170">
                  <c:v>41025</c:v>
                </c:pt>
                <c:pt idx="8171">
                  <c:v>41026</c:v>
                </c:pt>
                <c:pt idx="8172">
                  <c:v>41029</c:v>
                </c:pt>
                <c:pt idx="8173">
                  <c:v>41030</c:v>
                </c:pt>
                <c:pt idx="8174">
                  <c:v>41031</c:v>
                </c:pt>
                <c:pt idx="8175">
                  <c:v>41032</c:v>
                </c:pt>
                <c:pt idx="8176">
                  <c:v>41033</c:v>
                </c:pt>
                <c:pt idx="8177">
                  <c:v>41036</c:v>
                </c:pt>
                <c:pt idx="8178">
                  <c:v>41037</c:v>
                </c:pt>
                <c:pt idx="8179">
                  <c:v>41038</c:v>
                </c:pt>
                <c:pt idx="8180" formatCode="m/d/yyyy">
                  <c:v>41039</c:v>
                </c:pt>
                <c:pt idx="8181" formatCode="m/d/yyyy">
                  <c:v>41040</c:v>
                </c:pt>
                <c:pt idx="8182" formatCode="m/d/yyyy">
                  <c:v>41043</c:v>
                </c:pt>
                <c:pt idx="8183" formatCode="m/d/yyyy">
                  <c:v>41044</c:v>
                </c:pt>
                <c:pt idx="8184" formatCode="m/d/yyyy">
                  <c:v>41045</c:v>
                </c:pt>
                <c:pt idx="8185" formatCode="m/d/yyyy">
                  <c:v>41046</c:v>
                </c:pt>
                <c:pt idx="8186" formatCode="m/d/yyyy">
                  <c:v>41047</c:v>
                </c:pt>
                <c:pt idx="8187" formatCode="m/d/yyyy">
                  <c:v>41050</c:v>
                </c:pt>
                <c:pt idx="8188" formatCode="m/d/yyyy">
                  <c:v>41051</c:v>
                </c:pt>
                <c:pt idx="8189" formatCode="m/d/yyyy">
                  <c:v>41052</c:v>
                </c:pt>
                <c:pt idx="8190" formatCode="m/d/yyyy">
                  <c:v>41053</c:v>
                </c:pt>
                <c:pt idx="8191" formatCode="m/d/yyyy">
                  <c:v>41054</c:v>
                </c:pt>
                <c:pt idx="8192" formatCode="m/d/yyyy">
                  <c:v>41057</c:v>
                </c:pt>
                <c:pt idx="8193" formatCode="m/d/yyyy">
                  <c:v>41058</c:v>
                </c:pt>
                <c:pt idx="8194" formatCode="m/d/yyyy">
                  <c:v>41059</c:v>
                </c:pt>
                <c:pt idx="8195" formatCode="m/d/yyyy">
                  <c:v>41060</c:v>
                </c:pt>
                <c:pt idx="8196" formatCode="m/d/yyyy">
                  <c:v>41061</c:v>
                </c:pt>
                <c:pt idx="8197" formatCode="m/d/yyyy">
                  <c:v>41064</c:v>
                </c:pt>
                <c:pt idx="8198" formatCode="m/d/yyyy">
                  <c:v>41065</c:v>
                </c:pt>
                <c:pt idx="8199" formatCode="m/d/yyyy">
                  <c:v>41066</c:v>
                </c:pt>
                <c:pt idx="8200" formatCode="m/d/yyyy">
                  <c:v>41067</c:v>
                </c:pt>
                <c:pt idx="8201" formatCode="m/d/yyyy">
                  <c:v>41068</c:v>
                </c:pt>
                <c:pt idx="8202" formatCode="m/d/yyyy">
                  <c:v>41071</c:v>
                </c:pt>
                <c:pt idx="8203" formatCode="m/d/yyyy">
                  <c:v>41072</c:v>
                </c:pt>
                <c:pt idx="8204" formatCode="m/d/yyyy">
                  <c:v>41073</c:v>
                </c:pt>
                <c:pt idx="8205" formatCode="m/d/yyyy">
                  <c:v>41074</c:v>
                </c:pt>
                <c:pt idx="8206" formatCode="m/d/yyyy">
                  <c:v>41075</c:v>
                </c:pt>
                <c:pt idx="8207" formatCode="m/d/yyyy">
                  <c:v>41078</c:v>
                </c:pt>
                <c:pt idx="8208" formatCode="m/d/yyyy">
                  <c:v>41079</c:v>
                </c:pt>
                <c:pt idx="8209" formatCode="m/d/yyyy">
                  <c:v>41080</c:v>
                </c:pt>
                <c:pt idx="8210" formatCode="m/d/yyyy">
                  <c:v>41081</c:v>
                </c:pt>
                <c:pt idx="8211" formatCode="m/d/yyyy">
                  <c:v>41082</c:v>
                </c:pt>
                <c:pt idx="8212" formatCode="m/d/yyyy">
                  <c:v>41085</c:v>
                </c:pt>
                <c:pt idx="8213" formatCode="m/d/yyyy">
                  <c:v>41086</c:v>
                </c:pt>
                <c:pt idx="8214" formatCode="m/d/yyyy">
                  <c:v>41087</c:v>
                </c:pt>
                <c:pt idx="8215" formatCode="m/d/yyyy">
                  <c:v>41088</c:v>
                </c:pt>
                <c:pt idx="8216" formatCode="m/d/yyyy">
                  <c:v>41089</c:v>
                </c:pt>
                <c:pt idx="8217" formatCode="m/d/yyyy">
                  <c:v>41092</c:v>
                </c:pt>
                <c:pt idx="8218" formatCode="m/d/yyyy">
                  <c:v>41093</c:v>
                </c:pt>
                <c:pt idx="8219" formatCode="m/d/yyyy">
                  <c:v>41094</c:v>
                </c:pt>
                <c:pt idx="8220" formatCode="m/d/yyyy">
                  <c:v>41095</c:v>
                </c:pt>
                <c:pt idx="8221" formatCode="m/d/yyyy">
                  <c:v>41096</c:v>
                </c:pt>
                <c:pt idx="8222" formatCode="m/d/yyyy">
                  <c:v>41099</c:v>
                </c:pt>
                <c:pt idx="8223" formatCode="m/d/yyyy">
                  <c:v>41100</c:v>
                </c:pt>
                <c:pt idx="8224" formatCode="m/d/yyyy">
                  <c:v>41101</c:v>
                </c:pt>
                <c:pt idx="8225" formatCode="m/d/yyyy">
                  <c:v>41102</c:v>
                </c:pt>
                <c:pt idx="8226" formatCode="m/d/yyyy">
                  <c:v>41103</c:v>
                </c:pt>
                <c:pt idx="8227" formatCode="m/d/yyyy">
                  <c:v>41106</c:v>
                </c:pt>
                <c:pt idx="8228" formatCode="m/d/yyyy">
                  <c:v>41107</c:v>
                </c:pt>
                <c:pt idx="8229" formatCode="m/d/yyyy">
                  <c:v>41108</c:v>
                </c:pt>
                <c:pt idx="8230" formatCode="m/d/yyyy">
                  <c:v>41109</c:v>
                </c:pt>
                <c:pt idx="8231" formatCode="m/d/yyyy">
                  <c:v>41110</c:v>
                </c:pt>
                <c:pt idx="8232" formatCode="m/d/yyyy">
                  <c:v>41113</c:v>
                </c:pt>
                <c:pt idx="8233" formatCode="m/d/yyyy">
                  <c:v>41114</c:v>
                </c:pt>
                <c:pt idx="8234" formatCode="m/d/yyyy">
                  <c:v>41115</c:v>
                </c:pt>
                <c:pt idx="8235" formatCode="m/d/yyyy">
                  <c:v>41116</c:v>
                </c:pt>
                <c:pt idx="8236" formatCode="m/d/yyyy">
                  <c:v>41117</c:v>
                </c:pt>
                <c:pt idx="8237" formatCode="m/d/yyyy">
                  <c:v>41120</c:v>
                </c:pt>
                <c:pt idx="8238" formatCode="m/d/yyyy">
                  <c:v>41121</c:v>
                </c:pt>
                <c:pt idx="8239" formatCode="m/d/yyyy">
                  <c:v>41122</c:v>
                </c:pt>
                <c:pt idx="8240" formatCode="m/d/yyyy">
                  <c:v>41123</c:v>
                </c:pt>
                <c:pt idx="8241" formatCode="m/d/yyyy">
                  <c:v>41124</c:v>
                </c:pt>
                <c:pt idx="8242" formatCode="m/d/yyyy">
                  <c:v>41127</c:v>
                </c:pt>
                <c:pt idx="8243" formatCode="m/d/yyyy">
                  <c:v>41128</c:v>
                </c:pt>
                <c:pt idx="8244" formatCode="m/d/yyyy">
                  <c:v>41129</c:v>
                </c:pt>
                <c:pt idx="8245" formatCode="m/d/yyyy">
                  <c:v>41130</c:v>
                </c:pt>
                <c:pt idx="8246" formatCode="m/d/yyyy">
                  <c:v>41131</c:v>
                </c:pt>
                <c:pt idx="8247" formatCode="m/d/yyyy">
                  <c:v>41134</c:v>
                </c:pt>
                <c:pt idx="8248" formatCode="m/d/yyyy">
                  <c:v>41135</c:v>
                </c:pt>
                <c:pt idx="8249" formatCode="m/d/yyyy">
                  <c:v>41136</c:v>
                </c:pt>
                <c:pt idx="8250" formatCode="m/d/yyyy">
                  <c:v>41137</c:v>
                </c:pt>
                <c:pt idx="8251" formatCode="m/d/yyyy">
                  <c:v>41138</c:v>
                </c:pt>
                <c:pt idx="8252" formatCode="m/d/yyyy">
                  <c:v>41141</c:v>
                </c:pt>
                <c:pt idx="8253" formatCode="m/d/yyyy">
                  <c:v>41142</c:v>
                </c:pt>
                <c:pt idx="8254" formatCode="m/d/yyyy">
                  <c:v>41143</c:v>
                </c:pt>
                <c:pt idx="8255" formatCode="m/d/yyyy">
                  <c:v>41144</c:v>
                </c:pt>
                <c:pt idx="8256" formatCode="m/d/yyyy">
                  <c:v>41145</c:v>
                </c:pt>
                <c:pt idx="8257" formatCode="m/d/yyyy">
                  <c:v>41148</c:v>
                </c:pt>
                <c:pt idx="8258" formatCode="m/d/yyyy">
                  <c:v>41149</c:v>
                </c:pt>
                <c:pt idx="8259" formatCode="m/d/yyyy">
                  <c:v>41150</c:v>
                </c:pt>
                <c:pt idx="8260" formatCode="m/d/yyyy">
                  <c:v>41151</c:v>
                </c:pt>
                <c:pt idx="8261" formatCode="m/d/yyyy">
                  <c:v>41152</c:v>
                </c:pt>
                <c:pt idx="8262" formatCode="m/d/yyyy">
                  <c:v>41155</c:v>
                </c:pt>
                <c:pt idx="8263" formatCode="m/d/yyyy">
                  <c:v>41156</c:v>
                </c:pt>
                <c:pt idx="8264" formatCode="m/d/yyyy">
                  <c:v>41157</c:v>
                </c:pt>
                <c:pt idx="8265" formatCode="m/d/yyyy">
                  <c:v>41158</c:v>
                </c:pt>
                <c:pt idx="8266" formatCode="m/d/yyyy">
                  <c:v>41159</c:v>
                </c:pt>
                <c:pt idx="8267" formatCode="m/d/yyyy">
                  <c:v>41162</c:v>
                </c:pt>
                <c:pt idx="8268" formatCode="m/d/yyyy">
                  <c:v>41163</c:v>
                </c:pt>
                <c:pt idx="8269" formatCode="m/d/yyyy">
                  <c:v>41164</c:v>
                </c:pt>
                <c:pt idx="8270" formatCode="m/d/yyyy">
                  <c:v>41165</c:v>
                </c:pt>
                <c:pt idx="8271" formatCode="m/d/yyyy">
                  <c:v>41166</c:v>
                </c:pt>
                <c:pt idx="8272" formatCode="m/d/yyyy">
                  <c:v>41169</c:v>
                </c:pt>
                <c:pt idx="8273" formatCode="m/d/yyyy">
                  <c:v>41170</c:v>
                </c:pt>
                <c:pt idx="8274" formatCode="m/d/yyyy">
                  <c:v>41171</c:v>
                </c:pt>
                <c:pt idx="8275" formatCode="m/d/yyyy">
                  <c:v>41172</c:v>
                </c:pt>
                <c:pt idx="8276" formatCode="m/d/yyyy">
                  <c:v>41173</c:v>
                </c:pt>
                <c:pt idx="8277" formatCode="m/d/yyyy">
                  <c:v>41176</c:v>
                </c:pt>
                <c:pt idx="8278" formatCode="m/d/yyyy">
                  <c:v>41177</c:v>
                </c:pt>
                <c:pt idx="8279" formatCode="m/d/yyyy">
                  <c:v>41178</c:v>
                </c:pt>
                <c:pt idx="8280" formatCode="m/d/yyyy">
                  <c:v>41179</c:v>
                </c:pt>
                <c:pt idx="8281" formatCode="m/d/yyyy">
                  <c:v>41180</c:v>
                </c:pt>
                <c:pt idx="8282" formatCode="m/d/yyyy">
                  <c:v>41183</c:v>
                </c:pt>
                <c:pt idx="8283" formatCode="m/d/yyyy">
                  <c:v>41184</c:v>
                </c:pt>
                <c:pt idx="8284" formatCode="m/d/yyyy">
                  <c:v>41185</c:v>
                </c:pt>
                <c:pt idx="8285" formatCode="m/d/yyyy">
                  <c:v>41186</c:v>
                </c:pt>
                <c:pt idx="8286" formatCode="m/d/yyyy">
                  <c:v>41187</c:v>
                </c:pt>
                <c:pt idx="8287" formatCode="m/d/yyyy">
                  <c:v>41190</c:v>
                </c:pt>
                <c:pt idx="8288" formatCode="m/d/yyyy">
                  <c:v>41191</c:v>
                </c:pt>
                <c:pt idx="8289" formatCode="m/d/yyyy">
                  <c:v>41192</c:v>
                </c:pt>
                <c:pt idx="8290" formatCode="m/d/yyyy">
                  <c:v>41193</c:v>
                </c:pt>
                <c:pt idx="8291" formatCode="m/d/yyyy">
                  <c:v>41194</c:v>
                </c:pt>
                <c:pt idx="8292" formatCode="m/d/yyyy">
                  <c:v>41197</c:v>
                </c:pt>
                <c:pt idx="8293" formatCode="m/d/yyyy">
                  <c:v>41198</c:v>
                </c:pt>
                <c:pt idx="8294" formatCode="m/d/yyyy">
                  <c:v>41199</c:v>
                </c:pt>
                <c:pt idx="8295" formatCode="m/d/yyyy">
                  <c:v>41200</c:v>
                </c:pt>
                <c:pt idx="8296" formatCode="m/d/yyyy">
                  <c:v>41201</c:v>
                </c:pt>
                <c:pt idx="8297" formatCode="m/d/yyyy">
                  <c:v>41204</c:v>
                </c:pt>
                <c:pt idx="8298" formatCode="m/d/yyyy">
                  <c:v>41205</c:v>
                </c:pt>
                <c:pt idx="8299" formatCode="m/d/yyyy">
                  <c:v>41206</c:v>
                </c:pt>
                <c:pt idx="8300" formatCode="m/d/yyyy">
                  <c:v>41207</c:v>
                </c:pt>
                <c:pt idx="8301" formatCode="m/d/yyyy">
                  <c:v>41208</c:v>
                </c:pt>
                <c:pt idx="8302" formatCode="m/d/yyyy">
                  <c:v>41211</c:v>
                </c:pt>
                <c:pt idx="8303" formatCode="m/d/yyyy">
                  <c:v>41212</c:v>
                </c:pt>
                <c:pt idx="8304" formatCode="m/d/yyyy">
                  <c:v>41213</c:v>
                </c:pt>
                <c:pt idx="8305" formatCode="m/d/yyyy">
                  <c:v>41214</c:v>
                </c:pt>
                <c:pt idx="8306" formatCode="m/d/yyyy">
                  <c:v>41215</c:v>
                </c:pt>
                <c:pt idx="8307" formatCode="m/d/yyyy">
                  <c:v>41218</c:v>
                </c:pt>
                <c:pt idx="8308" formatCode="m/d/yyyy">
                  <c:v>41219</c:v>
                </c:pt>
                <c:pt idx="8309" formatCode="m/d/yyyy">
                  <c:v>41220</c:v>
                </c:pt>
                <c:pt idx="8310" formatCode="m/d/yyyy">
                  <c:v>41221</c:v>
                </c:pt>
                <c:pt idx="8311" formatCode="m/d/yyyy">
                  <c:v>41222</c:v>
                </c:pt>
                <c:pt idx="8312" formatCode="m/d/yyyy">
                  <c:v>41225</c:v>
                </c:pt>
                <c:pt idx="8313" formatCode="m/d/yyyy">
                  <c:v>41226</c:v>
                </c:pt>
                <c:pt idx="8314" formatCode="m/d/yyyy">
                  <c:v>41227</c:v>
                </c:pt>
                <c:pt idx="8315" formatCode="m/d/yyyy">
                  <c:v>41228</c:v>
                </c:pt>
                <c:pt idx="8316" formatCode="m/d/yyyy">
                  <c:v>41229</c:v>
                </c:pt>
                <c:pt idx="8317" formatCode="m/d/yyyy">
                  <c:v>41232</c:v>
                </c:pt>
                <c:pt idx="8318" formatCode="m/d/yyyy">
                  <c:v>41233</c:v>
                </c:pt>
                <c:pt idx="8319" formatCode="m/d/yyyy">
                  <c:v>41234</c:v>
                </c:pt>
                <c:pt idx="8320" formatCode="m/d/yyyy">
                  <c:v>41235</c:v>
                </c:pt>
                <c:pt idx="8321" formatCode="m/d/yyyy">
                  <c:v>41236</c:v>
                </c:pt>
                <c:pt idx="8322" formatCode="m/d/yyyy">
                  <c:v>41239</c:v>
                </c:pt>
                <c:pt idx="8323" formatCode="m/d/yyyy">
                  <c:v>41240</c:v>
                </c:pt>
                <c:pt idx="8324" formatCode="m/d/yyyy">
                  <c:v>41241</c:v>
                </c:pt>
                <c:pt idx="8325" formatCode="m/d/yyyy">
                  <c:v>41242</c:v>
                </c:pt>
                <c:pt idx="8326" formatCode="m/d/yyyy">
                  <c:v>41243</c:v>
                </c:pt>
                <c:pt idx="8327" formatCode="m/d/yyyy">
                  <c:v>41246</c:v>
                </c:pt>
                <c:pt idx="8328" formatCode="m/d/yyyy">
                  <c:v>41247</c:v>
                </c:pt>
                <c:pt idx="8329" formatCode="m/d/yyyy">
                  <c:v>41248</c:v>
                </c:pt>
                <c:pt idx="8330" formatCode="m/d/yyyy">
                  <c:v>41249</c:v>
                </c:pt>
                <c:pt idx="8331" formatCode="m/d/yyyy">
                  <c:v>41250</c:v>
                </c:pt>
                <c:pt idx="8332" formatCode="m/d/yyyy">
                  <c:v>41253</c:v>
                </c:pt>
                <c:pt idx="8333" formatCode="m/d/yyyy">
                  <c:v>41254</c:v>
                </c:pt>
                <c:pt idx="8334" formatCode="m/d/yyyy">
                  <c:v>41255</c:v>
                </c:pt>
                <c:pt idx="8335" formatCode="m/d/yyyy">
                  <c:v>41256</c:v>
                </c:pt>
                <c:pt idx="8336" formatCode="m/d/yyyy">
                  <c:v>41257</c:v>
                </c:pt>
                <c:pt idx="8337" formatCode="m/d/yyyy">
                  <c:v>41260</c:v>
                </c:pt>
                <c:pt idx="8338" formatCode="m/d/yyyy">
                  <c:v>41261</c:v>
                </c:pt>
                <c:pt idx="8339" formatCode="m/d/yyyy">
                  <c:v>41262</c:v>
                </c:pt>
                <c:pt idx="8340" formatCode="m/d/yyyy">
                  <c:v>41263</c:v>
                </c:pt>
                <c:pt idx="8341" formatCode="m/d/yyyy">
                  <c:v>41264</c:v>
                </c:pt>
                <c:pt idx="8342" formatCode="m/d/yyyy">
                  <c:v>41267</c:v>
                </c:pt>
                <c:pt idx="8343" formatCode="m/d/yyyy">
                  <c:v>41268</c:v>
                </c:pt>
                <c:pt idx="8344" formatCode="m/d/yyyy">
                  <c:v>41269</c:v>
                </c:pt>
                <c:pt idx="8345" formatCode="m/d/yyyy">
                  <c:v>41270</c:v>
                </c:pt>
                <c:pt idx="8346" formatCode="m/d/yyyy">
                  <c:v>41271</c:v>
                </c:pt>
                <c:pt idx="8347" formatCode="m/d/yyyy">
                  <c:v>41274</c:v>
                </c:pt>
                <c:pt idx="8348" formatCode="m/d/yyyy">
                  <c:v>41275</c:v>
                </c:pt>
                <c:pt idx="8349" formatCode="m/d/yyyy">
                  <c:v>41276</c:v>
                </c:pt>
                <c:pt idx="8350" formatCode="m/d/yyyy">
                  <c:v>41277</c:v>
                </c:pt>
                <c:pt idx="8351" formatCode="m/d/yyyy">
                  <c:v>41278</c:v>
                </c:pt>
                <c:pt idx="8352" formatCode="m/d/yyyy">
                  <c:v>41281</c:v>
                </c:pt>
                <c:pt idx="8353" formatCode="m/d/yyyy">
                  <c:v>41282</c:v>
                </c:pt>
                <c:pt idx="8354" formatCode="m/d/yyyy">
                  <c:v>41283</c:v>
                </c:pt>
                <c:pt idx="8355" formatCode="m/d/yyyy">
                  <c:v>41284</c:v>
                </c:pt>
                <c:pt idx="8356" formatCode="m/d/yyyy">
                  <c:v>41285</c:v>
                </c:pt>
                <c:pt idx="8357" formatCode="m/d/yyyy">
                  <c:v>41288</c:v>
                </c:pt>
                <c:pt idx="8358" formatCode="m/d/yyyy">
                  <c:v>41289</c:v>
                </c:pt>
                <c:pt idx="8359" formatCode="m/d/yyyy">
                  <c:v>41290</c:v>
                </c:pt>
                <c:pt idx="8360" formatCode="m/d/yyyy">
                  <c:v>41291</c:v>
                </c:pt>
                <c:pt idx="8361" formatCode="m/d/yyyy">
                  <c:v>41292</c:v>
                </c:pt>
                <c:pt idx="8362" formatCode="m/d/yyyy">
                  <c:v>41295</c:v>
                </c:pt>
                <c:pt idx="8363" formatCode="m/d/yyyy">
                  <c:v>41296</c:v>
                </c:pt>
                <c:pt idx="8364" formatCode="m/d/yyyy">
                  <c:v>41297</c:v>
                </c:pt>
                <c:pt idx="8365" formatCode="m/d/yyyy">
                  <c:v>41298</c:v>
                </c:pt>
                <c:pt idx="8366" formatCode="m/d/yyyy">
                  <c:v>41299</c:v>
                </c:pt>
                <c:pt idx="8367" formatCode="m/d/yyyy">
                  <c:v>41302</c:v>
                </c:pt>
                <c:pt idx="8368" formatCode="m/d/yyyy">
                  <c:v>41303</c:v>
                </c:pt>
                <c:pt idx="8369" formatCode="m/d/yyyy">
                  <c:v>41304</c:v>
                </c:pt>
                <c:pt idx="8370" formatCode="m/d/yyyy">
                  <c:v>41305</c:v>
                </c:pt>
                <c:pt idx="8371" formatCode="m/d/yyyy">
                  <c:v>41306</c:v>
                </c:pt>
                <c:pt idx="8372" formatCode="m/d/yyyy">
                  <c:v>41309</c:v>
                </c:pt>
                <c:pt idx="8373" formatCode="m/d/yyyy">
                  <c:v>41310</c:v>
                </c:pt>
                <c:pt idx="8374" formatCode="m/d/yyyy">
                  <c:v>41311</c:v>
                </c:pt>
                <c:pt idx="8375" formatCode="m/d/yyyy">
                  <c:v>41312</c:v>
                </c:pt>
                <c:pt idx="8376" formatCode="m/d/yyyy">
                  <c:v>41313</c:v>
                </c:pt>
                <c:pt idx="8377" formatCode="m/d/yyyy">
                  <c:v>41316</c:v>
                </c:pt>
                <c:pt idx="8378" formatCode="m/d/yyyy">
                  <c:v>41317</c:v>
                </c:pt>
                <c:pt idx="8379" formatCode="m/d/yyyy">
                  <c:v>41318</c:v>
                </c:pt>
                <c:pt idx="8380" formatCode="m/d/yyyy">
                  <c:v>41319</c:v>
                </c:pt>
                <c:pt idx="8381" formatCode="m/d/yyyy">
                  <c:v>41320</c:v>
                </c:pt>
                <c:pt idx="8382" formatCode="m/d/yyyy">
                  <c:v>41323</c:v>
                </c:pt>
                <c:pt idx="8383" formatCode="m/d/yyyy">
                  <c:v>41324</c:v>
                </c:pt>
                <c:pt idx="8384" formatCode="m/d/yyyy">
                  <c:v>41325</c:v>
                </c:pt>
                <c:pt idx="8385" formatCode="m/d/yyyy">
                  <c:v>41326</c:v>
                </c:pt>
                <c:pt idx="8386" formatCode="m/d/yyyy">
                  <c:v>41327</c:v>
                </c:pt>
                <c:pt idx="8387" formatCode="m/d/yyyy">
                  <c:v>41330</c:v>
                </c:pt>
                <c:pt idx="8388" formatCode="m/d/yyyy">
                  <c:v>41331</c:v>
                </c:pt>
                <c:pt idx="8389" formatCode="m/d/yyyy">
                  <c:v>41332</c:v>
                </c:pt>
                <c:pt idx="8390" formatCode="m/d/yyyy">
                  <c:v>41333</c:v>
                </c:pt>
                <c:pt idx="8391" formatCode="m/d/yyyy">
                  <c:v>41334</c:v>
                </c:pt>
                <c:pt idx="8392" formatCode="m/d/yyyy">
                  <c:v>41337</c:v>
                </c:pt>
                <c:pt idx="8393" formatCode="m/d/yyyy">
                  <c:v>41338</c:v>
                </c:pt>
                <c:pt idx="8394" formatCode="m/d/yyyy">
                  <c:v>41339</c:v>
                </c:pt>
                <c:pt idx="8395" formatCode="m/d/yyyy">
                  <c:v>41340</c:v>
                </c:pt>
                <c:pt idx="8396" formatCode="m/d/yyyy">
                  <c:v>41341</c:v>
                </c:pt>
                <c:pt idx="8397" formatCode="m/d/yyyy">
                  <c:v>41344</c:v>
                </c:pt>
                <c:pt idx="8398" formatCode="m/d/yyyy">
                  <c:v>41345</c:v>
                </c:pt>
                <c:pt idx="8399" formatCode="m/d/yyyy">
                  <c:v>41346</c:v>
                </c:pt>
                <c:pt idx="8400" formatCode="m/d/yyyy">
                  <c:v>41347</c:v>
                </c:pt>
                <c:pt idx="8401" formatCode="m/d/yyyy">
                  <c:v>41348</c:v>
                </c:pt>
                <c:pt idx="8402" formatCode="m/d/yyyy">
                  <c:v>41351</c:v>
                </c:pt>
                <c:pt idx="8403" formatCode="m/d/yyyy">
                  <c:v>41352</c:v>
                </c:pt>
                <c:pt idx="8404" formatCode="m/d/yyyy">
                  <c:v>41353</c:v>
                </c:pt>
                <c:pt idx="8405" formatCode="m/d/yyyy">
                  <c:v>41354</c:v>
                </c:pt>
                <c:pt idx="8406" formatCode="m/d/yyyy">
                  <c:v>41355</c:v>
                </c:pt>
                <c:pt idx="8407" formatCode="m/d/yyyy">
                  <c:v>41358</c:v>
                </c:pt>
                <c:pt idx="8408" formatCode="m/d/yyyy">
                  <c:v>41359</c:v>
                </c:pt>
                <c:pt idx="8409" formatCode="m/d/yyyy">
                  <c:v>41360</c:v>
                </c:pt>
                <c:pt idx="8410" formatCode="m/d/yyyy">
                  <c:v>41361</c:v>
                </c:pt>
                <c:pt idx="8411" formatCode="m/d/yyyy">
                  <c:v>41362</c:v>
                </c:pt>
                <c:pt idx="8412" formatCode="m/d/yyyy">
                  <c:v>41365</c:v>
                </c:pt>
                <c:pt idx="8413" formatCode="m/d/yyyy">
                  <c:v>41366</c:v>
                </c:pt>
                <c:pt idx="8414" formatCode="m/d/yyyy">
                  <c:v>41367</c:v>
                </c:pt>
                <c:pt idx="8415" formatCode="m/d/yyyy">
                  <c:v>41368</c:v>
                </c:pt>
                <c:pt idx="8416" formatCode="m/d/yyyy">
                  <c:v>41369</c:v>
                </c:pt>
                <c:pt idx="8417" formatCode="m/d/yyyy">
                  <c:v>41372</c:v>
                </c:pt>
                <c:pt idx="8418" formatCode="m/d/yyyy">
                  <c:v>41373</c:v>
                </c:pt>
                <c:pt idx="8419" formatCode="m/d/yyyy">
                  <c:v>41374</c:v>
                </c:pt>
                <c:pt idx="8420" formatCode="m/d/yyyy">
                  <c:v>41375</c:v>
                </c:pt>
                <c:pt idx="8421" formatCode="m/d/yyyy">
                  <c:v>41376</c:v>
                </c:pt>
                <c:pt idx="8422" formatCode="m/d/yyyy">
                  <c:v>41379</c:v>
                </c:pt>
                <c:pt idx="8423" formatCode="m/d/yyyy">
                  <c:v>41380</c:v>
                </c:pt>
                <c:pt idx="8424" formatCode="m/d/yyyy">
                  <c:v>41381</c:v>
                </c:pt>
                <c:pt idx="8425" formatCode="m/d/yyyy">
                  <c:v>41382</c:v>
                </c:pt>
                <c:pt idx="8426" formatCode="m/d/yyyy">
                  <c:v>41383</c:v>
                </c:pt>
                <c:pt idx="8427" formatCode="m/d/yyyy">
                  <c:v>41386</c:v>
                </c:pt>
                <c:pt idx="8428" formatCode="m/d/yyyy">
                  <c:v>41387</c:v>
                </c:pt>
                <c:pt idx="8429" formatCode="m/d/yyyy">
                  <c:v>41388</c:v>
                </c:pt>
                <c:pt idx="8430" formatCode="m/d/yyyy">
                  <c:v>41389</c:v>
                </c:pt>
                <c:pt idx="8431" formatCode="m/d/yyyy">
                  <c:v>41390</c:v>
                </c:pt>
                <c:pt idx="8432" formatCode="m/d/yyyy">
                  <c:v>41393</c:v>
                </c:pt>
                <c:pt idx="8433" formatCode="m/d/yyyy">
                  <c:v>41394</c:v>
                </c:pt>
                <c:pt idx="8434" formatCode="m/d/yyyy">
                  <c:v>41395</c:v>
                </c:pt>
                <c:pt idx="8435" formatCode="m/d/yyyy">
                  <c:v>41396</c:v>
                </c:pt>
                <c:pt idx="8436" formatCode="m/d/yyyy">
                  <c:v>41397</c:v>
                </c:pt>
                <c:pt idx="8437" formatCode="m/d/yyyy">
                  <c:v>41400</c:v>
                </c:pt>
                <c:pt idx="8438" formatCode="m/d/yyyy">
                  <c:v>41401</c:v>
                </c:pt>
                <c:pt idx="8439" formatCode="m/d/yyyy">
                  <c:v>41402</c:v>
                </c:pt>
                <c:pt idx="8440" formatCode="m/d/yyyy">
                  <c:v>41403</c:v>
                </c:pt>
                <c:pt idx="8441" formatCode="m/d/yyyy">
                  <c:v>41404</c:v>
                </c:pt>
                <c:pt idx="8442" formatCode="m/d/yyyy">
                  <c:v>41407</c:v>
                </c:pt>
                <c:pt idx="8443" formatCode="m/d/yyyy">
                  <c:v>41408</c:v>
                </c:pt>
                <c:pt idx="8444" formatCode="m/d/yyyy">
                  <c:v>41409</c:v>
                </c:pt>
                <c:pt idx="8445" formatCode="m/d/yyyy">
                  <c:v>41410</c:v>
                </c:pt>
                <c:pt idx="8446" formatCode="m/d/yyyy">
                  <c:v>41411</c:v>
                </c:pt>
                <c:pt idx="8447" formatCode="m/d/yyyy">
                  <c:v>41414</c:v>
                </c:pt>
                <c:pt idx="8448" formatCode="m/d/yyyy">
                  <c:v>41415</c:v>
                </c:pt>
                <c:pt idx="8449" formatCode="m/d/yyyy">
                  <c:v>41416</c:v>
                </c:pt>
                <c:pt idx="8450" formatCode="m/d/yyyy">
                  <c:v>41417</c:v>
                </c:pt>
                <c:pt idx="8451" formatCode="m/d/yyyy">
                  <c:v>41418</c:v>
                </c:pt>
                <c:pt idx="8452" formatCode="m/d/yyyy">
                  <c:v>41421</c:v>
                </c:pt>
                <c:pt idx="8453" formatCode="m/d/yyyy">
                  <c:v>41422</c:v>
                </c:pt>
                <c:pt idx="8454" formatCode="m/d/yyyy">
                  <c:v>41423</c:v>
                </c:pt>
                <c:pt idx="8455" formatCode="m/d/yyyy">
                  <c:v>41424</c:v>
                </c:pt>
                <c:pt idx="8456" formatCode="m/d/yyyy">
                  <c:v>41425</c:v>
                </c:pt>
                <c:pt idx="8457" formatCode="m/d/yyyy">
                  <c:v>41428</c:v>
                </c:pt>
                <c:pt idx="8458" formatCode="m/d/yyyy">
                  <c:v>41429</c:v>
                </c:pt>
                <c:pt idx="8459" formatCode="m/d/yyyy">
                  <c:v>41430</c:v>
                </c:pt>
                <c:pt idx="8460" formatCode="m/d/yyyy">
                  <c:v>41431</c:v>
                </c:pt>
                <c:pt idx="8461" formatCode="m/d/yyyy">
                  <c:v>41432</c:v>
                </c:pt>
                <c:pt idx="8462" formatCode="m/d/yyyy">
                  <c:v>41435</c:v>
                </c:pt>
                <c:pt idx="8463" formatCode="m/d/yyyy">
                  <c:v>41436</c:v>
                </c:pt>
                <c:pt idx="8464" formatCode="m/d/yyyy">
                  <c:v>41437</c:v>
                </c:pt>
                <c:pt idx="8465" formatCode="m/d/yyyy">
                  <c:v>41438</c:v>
                </c:pt>
                <c:pt idx="8466" formatCode="m/d/yyyy">
                  <c:v>41439</c:v>
                </c:pt>
                <c:pt idx="8467" formatCode="m/d/yyyy">
                  <c:v>41442</c:v>
                </c:pt>
                <c:pt idx="8468" formatCode="m/d/yyyy">
                  <c:v>41443</c:v>
                </c:pt>
                <c:pt idx="8469" formatCode="m/d/yyyy">
                  <c:v>41444</c:v>
                </c:pt>
                <c:pt idx="8470" formatCode="m/d/yyyy">
                  <c:v>41445</c:v>
                </c:pt>
                <c:pt idx="8471" formatCode="m/d/yyyy">
                  <c:v>41446</c:v>
                </c:pt>
                <c:pt idx="8472" formatCode="m/d/yyyy">
                  <c:v>41449</c:v>
                </c:pt>
                <c:pt idx="8473" formatCode="m/d/yyyy">
                  <c:v>41450</c:v>
                </c:pt>
                <c:pt idx="8474" formatCode="m/d/yyyy">
                  <c:v>41451</c:v>
                </c:pt>
                <c:pt idx="8475" formatCode="m/d/yyyy">
                  <c:v>41452</c:v>
                </c:pt>
                <c:pt idx="8476" formatCode="m/d/yyyy">
                  <c:v>41453</c:v>
                </c:pt>
                <c:pt idx="8477" formatCode="m/d/yyyy">
                  <c:v>41456</c:v>
                </c:pt>
                <c:pt idx="8478" formatCode="m/d/yyyy">
                  <c:v>41457</c:v>
                </c:pt>
                <c:pt idx="8479" formatCode="m/d/yyyy">
                  <c:v>41458</c:v>
                </c:pt>
                <c:pt idx="8480" formatCode="m/d/yyyy">
                  <c:v>41459</c:v>
                </c:pt>
                <c:pt idx="8481" formatCode="m/d/yyyy">
                  <c:v>41460</c:v>
                </c:pt>
                <c:pt idx="8482" formatCode="m/d/yyyy">
                  <c:v>41463</c:v>
                </c:pt>
                <c:pt idx="8483" formatCode="m/d/yyyy">
                  <c:v>41464</c:v>
                </c:pt>
                <c:pt idx="8484" formatCode="m/d/yyyy">
                  <c:v>41465</c:v>
                </c:pt>
                <c:pt idx="8485" formatCode="m/d/yyyy">
                  <c:v>41466</c:v>
                </c:pt>
                <c:pt idx="8486" formatCode="m/d/yyyy">
                  <c:v>41467</c:v>
                </c:pt>
                <c:pt idx="8487" formatCode="m/d/yyyy">
                  <c:v>41470</c:v>
                </c:pt>
                <c:pt idx="8488" formatCode="m/d/yyyy">
                  <c:v>41471</c:v>
                </c:pt>
                <c:pt idx="8489" formatCode="m/d/yyyy">
                  <c:v>41472</c:v>
                </c:pt>
                <c:pt idx="8490" formatCode="m/d/yyyy">
                  <c:v>41473</c:v>
                </c:pt>
                <c:pt idx="8491" formatCode="m/d/yyyy">
                  <c:v>41474</c:v>
                </c:pt>
                <c:pt idx="8492" formatCode="m/d/yyyy">
                  <c:v>41477</c:v>
                </c:pt>
                <c:pt idx="8493" formatCode="m/d/yyyy">
                  <c:v>41478</c:v>
                </c:pt>
                <c:pt idx="8494" formatCode="m/d/yyyy">
                  <c:v>41479</c:v>
                </c:pt>
                <c:pt idx="8495" formatCode="m/d/yyyy">
                  <c:v>41480</c:v>
                </c:pt>
                <c:pt idx="8496" formatCode="m/d/yyyy">
                  <c:v>41481</c:v>
                </c:pt>
                <c:pt idx="8497" formatCode="m/d/yyyy">
                  <c:v>41484</c:v>
                </c:pt>
                <c:pt idx="8498" formatCode="m/d/yyyy">
                  <c:v>41485</c:v>
                </c:pt>
                <c:pt idx="8499" formatCode="m/d/yyyy">
                  <c:v>41486</c:v>
                </c:pt>
                <c:pt idx="8500" formatCode="m/d/yyyy">
                  <c:v>41487</c:v>
                </c:pt>
                <c:pt idx="8501" formatCode="m/d/yyyy">
                  <c:v>41488</c:v>
                </c:pt>
                <c:pt idx="8502" formatCode="m/d/yyyy">
                  <c:v>41491</c:v>
                </c:pt>
                <c:pt idx="8503" formatCode="m/d/yyyy">
                  <c:v>41492</c:v>
                </c:pt>
                <c:pt idx="8504" formatCode="m/d/yyyy">
                  <c:v>41493</c:v>
                </c:pt>
                <c:pt idx="8505" formatCode="m/d/yyyy">
                  <c:v>41494</c:v>
                </c:pt>
                <c:pt idx="8506" formatCode="m/d/yyyy">
                  <c:v>41495</c:v>
                </c:pt>
                <c:pt idx="8507" formatCode="m/d/yyyy">
                  <c:v>41498</c:v>
                </c:pt>
                <c:pt idx="8508" formatCode="m/d/yyyy">
                  <c:v>41499</c:v>
                </c:pt>
                <c:pt idx="8509" formatCode="m/d/yyyy">
                  <c:v>41500</c:v>
                </c:pt>
                <c:pt idx="8510" formatCode="m/d/yyyy">
                  <c:v>41501</c:v>
                </c:pt>
                <c:pt idx="8511" formatCode="m/d/yyyy">
                  <c:v>41502</c:v>
                </c:pt>
                <c:pt idx="8512" formatCode="m/d/yyyy">
                  <c:v>41505</c:v>
                </c:pt>
                <c:pt idx="8513" formatCode="m/d/yyyy">
                  <c:v>41506</c:v>
                </c:pt>
                <c:pt idx="8514" formatCode="m/d/yyyy">
                  <c:v>41507</c:v>
                </c:pt>
                <c:pt idx="8515" formatCode="m/d/yyyy">
                  <c:v>41508</c:v>
                </c:pt>
                <c:pt idx="8516" formatCode="m/d/yyyy">
                  <c:v>41509</c:v>
                </c:pt>
                <c:pt idx="8517" formatCode="m/d/yyyy">
                  <c:v>41512</c:v>
                </c:pt>
                <c:pt idx="8518" formatCode="m/d/yyyy">
                  <c:v>41513</c:v>
                </c:pt>
                <c:pt idx="8519" formatCode="m/d/yyyy">
                  <c:v>41514</c:v>
                </c:pt>
                <c:pt idx="8520" formatCode="m/d/yyyy">
                  <c:v>41515</c:v>
                </c:pt>
                <c:pt idx="8521" formatCode="m/d/yyyy">
                  <c:v>41516</c:v>
                </c:pt>
                <c:pt idx="8522" formatCode="m/d/yyyy">
                  <c:v>41519</c:v>
                </c:pt>
                <c:pt idx="8523" formatCode="m/d/yyyy">
                  <c:v>41520</c:v>
                </c:pt>
                <c:pt idx="8524" formatCode="m/d/yyyy">
                  <c:v>41521</c:v>
                </c:pt>
                <c:pt idx="8525" formatCode="m/d/yyyy">
                  <c:v>41522</c:v>
                </c:pt>
                <c:pt idx="8526" formatCode="m/d/yyyy">
                  <c:v>41523</c:v>
                </c:pt>
                <c:pt idx="8527" formatCode="m/d/yyyy">
                  <c:v>41526</c:v>
                </c:pt>
                <c:pt idx="8528" formatCode="m/d/yyyy">
                  <c:v>41527</c:v>
                </c:pt>
                <c:pt idx="8529" formatCode="m/d/yyyy">
                  <c:v>41528</c:v>
                </c:pt>
                <c:pt idx="8530" formatCode="m/d/yyyy">
                  <c:v>41529</c:v>
                </c:pt>
                <c:pt idx="8531" formatCode="m/d/yyyy">
                  <c:v>41530</c:v>
                </c:pt>
                <c:pt idx="8532" formatCode="m/d/yyyy">
                  <c:v>41533</c:v>
                </c:pt>
                <c:pt idx="8533" formatCode="m/d/yyyy">
                  <c:v>41534</c:v>
                </c:pt>
                <c:pt idx="8534" formatCode="m/d/yyyy">
                  <c:v>41535</c:v>
                </c:pt>
                <c:pt idx="8535" formatCode="m/d/yyyy">
                  <c:v>41536</c:v>
                </c:pt>
                <c:pt idx="8536" formatCode="m/d/yyyy">
                  <c:v>41537</c:v>
                </c:pt>
                <c:pt idx="8537" formatCode="m/d/yyyy">
                  <c:v>41540</c:v>
                </c:pt>
                <c:pt idx="8538" formatCode="m/d/yyyy">
                  <c:v>41541</c:v>
                </c:pt>
                <c:pt idx="8539" formatCode="m/d/yyyy">
                  <c:v>41542</c:v>
                </c:pt>
                <c:pt idx="8540" formatCode="m/d/yyyy">
                  <c:v>41543</c:v>
                </c:pt>
                <c:pt idx="8541" formatCode="m/d/yyyy">
                  <c:v>41544</c:v>
                </c:pt>
                <c:pt idx="8542" formatCode="m/d/yyyy">
                  <c:v>41547</c:v>
                </c:pt>
                <c:pt idx="8543" formatCode="m/d/yyyy">
                  <c:v>41548</c:v>
                </c:pt>
                <c:pt idx="8544" formatCode="m/d/yyyy">
                  <c:v>41549</c:v>
                </c:pt>
                <c:pt idx="8545" formatCode="m/d/yyyy">
                  <c:v>41550</c:v>
                </c:pt>
                <c:pt idx="8546" formatCode="m/d/yyyy">
                  <c:v>41551</c:v>
                </c:pt>
                <c:pt idx="8547" formatCode="m/d/yyyy">
                  <c:v>41554</c:v>
                </c:pt>
                <c:pt idx="8548" formatCode="m/d/yyyy">
                  <c:v>41555</c:v>
                </c:pt>
                <c:pt idx="8549" formatCode="m/d/yyyy">
                  <c:v>41556</c:v>
                </c:pt>
                <c:pt idx="8550" formatCode="m/d/yyyy">
                  <c:v>41557</c:v>
                </c:pt>
                <c:pt idx="8551" formatCode="m/d/yyyy">
                  <c:v>41558</c:v>
                </c:pt>
                <c:pt idx="8552" formatCode="m/d/yyyy">
                  <c:v>41561</c:v>
                </c:pt>
                <c:pt idx="8553" formatCode="m/d/yyyy">
                  <c:v>41562</c:v>
                </c:pt>
                <c:pt idx="8554" formatCode="m/d/yyyy">
                  <c:v>41563</c:v>
                </c:pt>
                <c:pt idx="8555" formatCode="m/d/yyyy">
                  <c:v>41564</c:v>
                </c:pt>
                <c:pt idx="8556" formatCode="m/d/yyyy">
                  <c:v>41565</c:v>
                </c:pt>
                <c:pt idx="8557" formatCode="m/d/yyyy">
                  <c:v>41568</c:v>
                </c:pt>
                <c:pt idx="8558" formatCode="m/d/yyyy">
                  <c:v>41569</c:v>
                </c:pt>
                <c:pt idx="8559" formatCode="m/d/yyyy">
                  <c:v>41570</c:v>
                </c:pt>
                <c:pt idx="8560" formatCode="m/d/yyyy">
                  <c:v>41571</c:v>
                </c:pt>
                <c:pt idx="8561" formatCode="m/d/yyyy">
                  <c:v>41572</c:v>
                </c:pt>
                <c:pt idx="8562" formatCode="m/d/yyyy">
                  <c:v>41575</c:v>
                </c:pt>
                <c:pt idx="8563" formatCode="m/d/yyyy">
                  <c:v>41576</c:v>
                </c:pt>
                <c:pt idx="8564" formatCode="m/d/yyyy">
                  <c:v>41577</c:v>
                </c:pt>
                <c:pt idx="8565" formatCode="m/d/yyyy">
                  <c:v>41578</c:v>
                </c:pt>
                <c:pt idx="8566" formatCode="m/d/yyyy">
                  <c:v>41579</c:v>
                </c:pt>
                <c:pt idx="8567" formatCode="m/d/yyyy">
                  <c:v>41582</c:v>
                </c:pt>
                <c:pt idx="8568" formatCode="m/d/yyyy">
                  <c:v>41583</c:v>
                </c:pt>
                <c:pt idx="8569" formatCode="m/d/yyyy">
                  <c:v>41584</c:v>
                </c:pt>
                <c:pt idx="8570" formatCode="m/d/yyyy">
                  <c:v>41585</c:v>
                </c:pt>
                <c:pt idx="8571" formatCode="m/d/yyyy">
                  <c:v>41586</c:v>
                </c:pt>
                <c:pt idx="8572" formatCode="m/d/yyyy">
                  <c:v>41589</c:v>
                </c:pt>
                <c:pt idx="8573" formatCode="m/d/yyyy">
                  <c:v>41590</c:v>
                </c:pt>
                <c:pt idx="8574" formatCode="m/d/yyyy">
                  <c:v>41591</c:v>
                </c:pt>
                <c:pt idx="8575" formatCode="m/d/yyyy">
                  <c:v>41592</c:v>
                </c:pt>
                <c:pt idx="8576" formatCode="m/d/yyyy">
                  <c:v>41593</c:v>
                </c:pt>
                <c:pt idx="8577" formatCode="m/d/yyyy">
                  <c:v>41596</c:v>
                </c:pt>
                <c:pt idx="8578" formatCode="m/d/yyyy">
                  <c:v>41597</c:v>
                </c:pt>
                <c:pt idx="8579" formatCode="m/d/yyyy">
                  <c:v>41598</c:v>
                </c:pt>
                <c:pt idx="8580" formatCode="m/d/yyyy">
                  <c:v>41599</c:v>
                </c:pt>
                <c:pt idx="8581" formatCode="m/d/yyyy">
                  <c:v>41600</c:v>
                </c:pt>
                <c:pt idx="8582" formatCode="m/d/yyyy">
                  <c:v>41603</c:v>
                </c:pt>
                <c:pt idx="8583" formatCode="m/d/yyyy">
                  <c:v>41604</c:v>
                </c:pt>
                <c:pt idx="8584" formatCode="m/d/yyyy">
                  <c:v>41605</c:v>
                </c:pt>
                <c:pt idx="8585" formatCode="m/d/yyyy">
                  <c:v>41606</c:v>
                </c:pt>
                <c:pt idx="8586" formatCode="m/d/yyyy">
                  <c:v>41607</c:v>
                </c:pt>
                <c:pt idx="8587" formatCode="m/d/yyyy">
                  <c:v>41610</c:v>
                </c:pt>
                <c:pt idx="8588" formatCode="m/d/yyyy">
                  <c:v>41611</c:v>
                </c:pt>
                <c:pt idx="8589" formatCode="m/d/yyyy">
                  <c:v>41612</c:v>
                </c:pt>
                <c:pt idx="8590" formatCode="m/d/yyyy">
                  <c:v>41613</c:v>
                </c:pt>
                <c:pt idx="8591" formatCode="m/d/yyyy">
                  <c:v>41614</c:v>
                </c:pt>
                <c:pt idx="8592" formatCode="m/d/yyyy">
                  <c:v>41617</c:v>
                </c:pt>
                <c:pt idx="8593" formatCode="m/d/yyyy">
                  <c:v>41618</c:v>
                </c:pt>
                <c:pt idx="8594" formatCode="m/d/yyyy">
                  <c:v>41619</c:v>
                </c:pt>
                <c:pt idx="8595" formatCode="m/d/yyyy">
                  <c:v>41620</c:v>
                </c:pt>
                <c:pt idx="8596" formatCode="m/d/yyyy">
                  <c:v>41621</c:v>
                </c:pt>
                <c:pt idx="8597" formatCode="m/d/yyyy">
                  <c:v>41624</c:v>
                </c:pt>
                <c:pt idx="8598" formatCode="m/d/yyyy">
                  <c:v>41625</c:v>
                </c:pt>
                <c:pt idx="8599" formatCode="m/d/yyyy">
                  <c:v>41626</c:v>
                </c:pt>
                <c:pt idx="8600" formatCode="m/d/yyyy">
                  <c:v>41627</c:v>
                </c:pt>
                <c:pt idx="8601" formatCode="m/d/yyyy">
                  <c:v>41628</c:v>
                </c:pt>
                <c:pt idx="8602" formatCode="m/d/yyyy">
                  <c:v>41631</c:v>
                </c:pt>
                <c:pt idx="8603" formatCode="m/d/yyyy">
                  <c:v>41632</c:v>
                </c:pt>
                <c:pt idx="8604" formatCode="m/d/yyyy">
                  <c:v>41633</c:v>
                </c:pt>
                <c:pt idx="8605" formatCode="m/d/yyyy">
                  <c:v>41634</c:v>
                </c:pt>
                <c:pt idx="8606" formatCode="m/d/yyyy">
                  <c:v>41635</c:v>
                </c:pt>
                <c:pt idx="8607" formatCode="m/d/yyyy">
                  <c:v>41638</c:v>
                </c:pt>
                <c:pt idx="8608" formatCode="m/d/yyyy">
                  <c:v>41639</c:v>
                </c:pt>
                <c:pt idx="8609" formatCode="m/d/yyyy">
                  <c:v>41640</c:v>
                </c:pt>
                <c:pt idx="8610" formatCode="m/d/yyyy">
                  <c:v>41641</c:v>
                </c:pt>
                <c:pt idx="8611" formatCode="m/d/yyyy">
                  <c:v>41642</c:v>
                </c:pt>
                <c:pt idx="8612" formatCode="m/d/yyyy">
                  <c:v>41645</c:v>
                </c:pt>
                <c:pt idx="8613" formatCode="m/d/yyyy">
                  <c:v>41646</c:v>
                </c:pt>
                <c:pt idx="8614" formatCode="m/d/yyyy">
                  <c:v>41647</c:v>
                </c:pt>
                <c:pt idx="8615" formatCode="m/d/yyyy">
                  <c:v>41648</c:v>
                </c:pt>
                <c:pt idx="8616" formatCode="m/d/yyyy">
                  <c:v>41649</c:v>
                </c:pt>
                <c:pt idx="8617" formatCode="m/d/yyyy">
                  <c:v>41652</c:v>
                </c:pt>
                <c:pt idx="8618" formatCode="m/d/yyyy">
                  <c:v>41653</c:v>
                </c:pt>
                <c:pt idx="8619" formatCode="m/d/yyyy">
                  <c:v>41654</c:v>
                </c:pt>
                <c:pt idx="8620" formatCode="m/d/yyyy">
                  <c:v>41655</c:v>
                </c:pt>
                <c:pt idx="8621" formatCode="m/d/yyyy">
                  <c:v>41656</c:v>
                </c:pt>
                <c:pt idx="8622" formatCode="m/d/yyyy">
                  <c:v>41659</c:v>
                </c:pt>
                <c:pt idx="8623" formatCode="m/d/yyyy">
                  <c:v>41660</c:v>
                </c:pt>
                <c:pt idx="8624" formatCode="m/d/yyyy">
                  <c:v>41661</c:v>
                </c:pt>
                <c:pt idx="8625" formatCode="m/d/yyyy">
                  <c:v>41662</c:v>
                </c:pt>
                <c:pt idx="8626" formatCode="m/d/yyyy">
                  <c:v>41663</c:v>
                </c:pt>
                <c:pt idx="8627" formatCode="m/d/yyyy">
                  <c:v>41666</c:v>
                </c:pt>
                <c:pt idx="8628" formatCode="m/d/yyyy">
                  <c:v>41667</c:v>
                </c:pt>
                <c:pt idx="8629" formatCode="m/d/yyyy">
                  <c:v>41668</c:v>
                </c:pt>
                <c:pt idx="8630" formatCode="m/d/yyyy">
                  <c:v>41669</c:v>
                </c:pt>
                <c:pt idx="8631" formatCode="m/d/yyyy">
                  <c:v>41670</c:v>
                </c:pt>
                <c:pt idx="8632" formatCode="m/d/yyyy">
                  <c:v>41673</c:v>
                </c:pt>
                <c:pt idx="8633" formatCode="m/d/yyyy">
                  <c:v>41674</c:v>
                </c:pt>
                <c:pt idx="8634" formatCode="m/d/yyyy">
                  <c:v>41675</c:v>
                </c:pt>
                <c:pt idx="8635" formatCode="m/d/yyyy">
                  <c:v>41676</c:v>
                </c:pt>
                <c:pt idx="8636" formatCode="m/d/yyyy">
                  <c:v>41677</c:v>
                </c:pt>
                <c:pt idx="8637" formatCode="m/d/yyyy">
                  <c:v>41680</c:v>
                </c:pt>
                <c:pt idx="8638" formatCode="m/d/yyyy">
                  <c:v>41681</c:v>
                </c:pt>
                <c:pt idx="8639" formatCode="m/d/yyyy">
                  <c:v>41682</c:v>
                </c:pt>
                <c:pt idx="8640" formatCode="m/d/yyyy">
                  <c:v>41683</c:v>
                </c:pt>
                <c:pt idx="8641" formatCode="m/d/yyyy">
                  <c:v>41684</c:v>
                </c:pt>
                <c:pt idx="8642" formatCode="m/d/yyyy">
                  <c:v>41687</c:v>
                </c:pt>
                <c:pt idx="8643" formatCode="m/d/yyyy">
                  <c:v>41688</c:v>
                </c:pt>
                <c:pt idx="8644" formatCode="m/d/yyyy">
                  <c:v>41689</c:v>
                </c:pt>
                <c:pt idx="8645" formatCode="m/d/yyyy">
                  <c:v>41690</c:v>
                </c:pt>
                <c:pt idx="8646" formatCode="m/d/yyyy">
                  <c:v>41691</c:v>
                </c:pt>
                <c:pt idx="8647" formatCode="m/d/yyyy">
                  <c:v>41694</c:v>
                </c:pt>
                <c:pt idx="8648" formatCode="m/d/yyyy">
                  <c:v>41695</c:v>
                </c:pt>
                <c:pt idx="8649" formatCode="m/d/yyyy">
                  <c:v>41696</c:v>
                </c:pt>
                <c:pt idx="8650" formatCode="m/d/yyyy">
                  <c:v>41697</c:v>
                </c:pt>
                <c:pt idx="8651" formatCode="m/d/yyyy">
                  <c:v>41698</c:v>
                </c:pt>
                <c:pt idx="8652" formatCode="m/d/yyyy">
                  <c:v>41701</c:v>
                </c:pt>
                <c:pt idx="8653" formatCode="m/d/yyyy">
                  <c:v>41702</c:v>
                </c:pt>
                <c:pt idx="8654" formatCode="m/d/yyyy">
                  <c:v>41703</c:v>
                </c:pt>
                <c:pt idx="8655" formatCode="m/d/yyyy">
                  <c:v>41704</c:v>
                </c:pt>
                <c:pt idx="8656" formatCode="m/d/yyyy">
                  <c:v>41705</c:v>
                </c:pt>
                <c:pt idx="8657" formatCode="m/d/yyyy">
                  <c:v>41708</c:v>
                </c:pt>
                <c:pt idx="8658" formatCode="m/d/yyyy">
                  <c:v>41709</c:v>
                </c:pt>
                <c:pt idx="8659" formatCode="m/d/yyyy">
                  <c:v>41710</c:v>
                </c:pt>
                <c:pt idx="8660" formatCode="m/d/yyyy">
                  <c:v>41711</c:v>
                </c:pt>
                <c:pt idx="8661" formatCode="m/d/yyyy">
                  <c:v>41712</c:v>
                </c:pt>
                <c:pt idx="8662" formatCode="m/d/yyyy">
                  <c:v>41715</c:v>
                </c:pt>
                <c:pt idx="8663" formatCode="m/d/yyyy">
                  <c:v>41716</c:v>
                </c:pt>
                <c:pt idx="8664" formatCode="m/d/yyyy">
                  <c:v>41717</c:v>
                </c:pt>
                <c:pt idx="8665" formatCode="m/d/yyyy">
                  <c:v>41718</c:v>
                </c:pt>
                <c:pt idx="8666" formatCode="m/d/yyyy">
                  <c:v>41719</c:v>
                </c:pt>
                <c:pt idx="8667" formatCode="m/d/yyyy">
                  <c:v>41722</c:v>
                </c:pt>
                <c:pt idx="8668" formatCode="m/d/yyyy">
                  <c:v>41723</c:v>
                </c:pt>
                <c:pt idx="8669" formatCode="m/d/yyyy">
                  <c:v>41724</c:v>
                </c:pt>
                <c:pt idx="8670" formatCode="m/d/yyyy">
                  <c:v>41725</c:v>
                </c:pt>
                <c:pt idx="8671" formatCode="m/d/yyyy">
                  <c:v>41726</c:v>
                </c:pt>
                <c:pt idx="8672" formatCode="m/d/yyyy">
                  <c:v>41729</c:v>
                </c:pt>
                <c:pt idx="8673" formatCode="m/d/yyyy">
                  <c:v>41730</c:v>
                </c:pt>
                <c:pt idx="8674" formatCode="m/d/yyyy">
                  <c:v>41731</c:v>
                </c:pt>
                <c:pt idx="8675" formatCode="m/d/yyyy">
                  <c:v>41732</c:v>
                </c:pt>
                <c:pt idx="8676" formatCode="m/d/yyyy">
                  <c:v>41733</c:v>
                </c:pt>
                <c:pt idx="8677" formatCode="m/d/yyyy">
                  <c:v>41736</c:v>
                </c:pt>
                <c:pt idx="8678" formatCode="m/d/yyyy">
                  <c:v>41737</c:v>
                </c:pt>
                <c:pt idx="8679" formatCode="m/d/yyyy">
                  <c:v>41738</c:v>
                </c:pt>
                <c:pt idx="8680" formatCode="m/d/yyyy">
                  <c:v>41739</c:v>
                </c:pt>
                <c:pt idx="8681" formatCode="m/d/yyyy">
                  <c:v>41740</c:v>
                </c:pt>
                <c:pt idx="8682" formatCode="m/d/yyyy">
                  <c:v>41743</c:v>
                </c:pt>
                <c:pt idx="8683" formatCode="m/d/yyyy">
                  <c:v>41744</c:v>
                </c:pt>
                <c:pt idx="8684" formatCode="m/d/yyyy">
                  <c:v>41745</c:v>
                </c:pt>
                <c:pt idx="8685" formatCode="m/d/yyyy">
                  <c:v>41746</c:v>
                </c:pt>
                <c:pt idx="8686" formatCode="m/d/yyyy">
                  <c:v>41747</c:v>
                </c:pt>
                <c:pt idx="8687" formatCode="m/d/yyyy">
                  <c:v>41750</c:v>
                </c:pt>
                <c:pt idx="8688" formatCode="m/d/yyyy">
                  <c:v>41751</c:v>
                </c:pt>
                <c:pt idx="8689" formatCode="m/d/yyyy">
                  <c:v>41752</c:v>
                </c:pt>
                <c:pt idx="8690" formatCode="m/d/yyyy">
                  <c:v>41753</c:v>
                </c:pt>
                <c:pt idx="8691" formatCode="m/d/yyyy">
                  <c:v>41754</c:v>
                </c:pt>
                <c:pt idx="8692" formatCode="m/d/yyyy">
                  <c:v>41757</c:v>
                </c:pt>
                <c:pt idx="8693" formatCode="m/d/yyyy">
                  <c:v>41758</c:v>
                </c:pt>
                <c:pt idx="8694" formatCode="m/d/yyyy">
                  <c:v>41759</c:v>
                </c:pt>
                <c:pt idx="8695" formatCode="m/d/yyyy">
                  <c:v>41760</c:v>
                </c:pt>
                <c:pt idx="8696" formatCode="m/d/yyyy">
                  <c:v>41761</c:v>
                </c:pt>
                <c:pt idx="8697" formatCode="m/d/yyyy">
                  <c:v>41764</c:v>
                </c:pt>
                <c:pt idx="8698" formatCode="m/d/yyyy">
                  <c:v>41765</c:v>
                </c:pt>
                <c:pt idx="8699" formatCode="m/d/yyyy">
                  <c:v>41766</c:v>
                </c:pt>
                <c:pt idx="8700" formatCode="m/d/yyyy">
                  <c:v>41767</c:v>
                </c:pt>
                <c:pt idx="8701" formatCode="m/d/yyyy">
                  <c:v>41768</c:v>
                </c:pt>
                <c:pt idx="8702" formatCode="m/d/yyyy">
                  <c:v>41771</c:v>
                </c:pt>
                <c:pt idx="8703" formatCode="m/d/yyyy">
                  <c:v>41772</c:v>
                </c:pt>
                <c:pt idx="8704" formatCode="m/d/yyyy">
                  <c:v>41773</c:v>
                </c:pt>
                <c:pt idx="8705" formatCode="m/d/yyyy">
                  <c:v>41774</c:v>
                </c:pt>
                <c:pt idx="8706" formatCode="m/d/yyyy">
                  <c:v>41775</c:v>
                </c:pt>
                <c:pt idx="8707" formatCode="m/d/yyyy">
                  <c:v>41778</c:v>
                </c:pt>
                <c:pt idx="8708" formatCode="m/d/yyyy">
                  <c:v>41779</c:v>
                </c:pt>
                <c:pt idx="8709" formatCode="m/d/yyyy">
                  <c:v>41780</c:v>
                </c:pt>
                <c:pt idx="8710" formatCode="m/d/yyyy">
                  <c:v>41781</c:v>
                </c:pt>
                <c:pt idx="8711" formatCode="m/d/yyyy">
                  <c:v>41782</c:v>
                </c:pt>
                <c:pt idx="8712" formatCode="m/d/yyyy">
                  <c:v>41785</c:v>
                </c:pt>
                <c:pt idx="8713" formatCode="m/d/yyyy">
                  <c:v>41786</c:v>
                </c:pt>
                <c:pt idx="8714" formatCode="m/d/yyyy">
                  <c:v>41787</c:v>
                </c:pt>
                <c:pt idx="8715" formatCode="m/d/yyyy">
                  <c:v>41788</c:v>
                </c:pt>
                <c:pt idx="8716" formatCode="m/d/yyyy">
                  <c:v>41789</c:v>
                </c:pt>
                <c:pt idx="8717" formatCode="m/d/yyyy">
                  <c:v>41792</c:v>
                </c:pt>
                <c:pt idx="8718" formatCode="m/d/yyyy">
                  <c:v>41793</c:v>
                </c:pt>
                <c:pt idx="8719" formatCode="m/d/yyyy">
                  <c:v>41794</c:v>
                </c:pt>
                <c:pt idx="8720" formatCode="m/d/yyyy">
                  <c:v>41795</c:v>
                </c:pt>
                <c:pt idx="8721" formatCode="m/d/yyyy">
                  <c:v>41796</c:v>
                </c:pt>
                <c:pt idx="8722" formatCode="m/d/yyyy">
                  <c:v>41799</c:v>
                </c:pt>
                <c:pt idx="8723" formatCode="m/d/yyyy">
                  <c:v>41800</c:v>
                </c:pt>
                <c:pt idx="8724" formatCode="m/d/yyyy">
                  <c:v>41801</c:v>
                </c:pt>
                <c:pt idx="8725" formatCode="m/d/yyyy">
                  <c:v>41802</c:v>
                </c:pt>
                <c:pt idx="8726" formatCode="m/d/yyyy">
                  <c:v>41803</c:v>
                </c:pt>
                <c:pt idx="8727" formatCode="m/d/yyyy">
                  <c:v>41806</c:v>
                </c:pt>
                <c:pt idx="8728" formatCode="m/d/yyyy">
                  <c:v>41807</c:v>
                </c:pt>
                <c:pt idx="8729" formatCode="m/d/yyyy">
                  <c:v>41808</c:v>
                </c:pt>
                <c:pt idx="8730" formatCode="m/d/yyyy">
                  <c:v>41809</c:v>
                </c:pt>
                <c:pt idx="8731" formatCode="m/d/yyyy">
                  <c:v>41810</c:v>
                </c:pt>
                <c:pt idx="8732" formatCode="m/d/yyyy">
                  <c:v>41813</c:v>
                </c:pt>
                <c:pt idx="8733" formatCode="m/d/yyyy">
                  <c:v>41814</c:v>
                </c:pt>
                <c:pt idx="8734" formatCode="m/d/yyyy">
                  <c:v>41815</c:v>
                </c:pt>
                <c:pt idx="8735" formatCode="m/d/yyyy">
                  <c:v>41816</c:v>
                </c:pt>
                <c:pt idx="8736" formatCode="m/d/yyyy">
                  <c:v>41817</c:v>
                </c:pt>
                <c:pt idx="8737" formatCode="m/d/yyyy">
                  <c:v>41820</c:v>
                </c:pt>
                <c:pt idx="8738" formatCode="m/d/yyyy">
                  <c:v>41821</c:v>
                </c:pt>
                <c:pt idx="8739" formatCode="m/d/yyyy">
                  <c:v>41822</c:v>
                </c:pt>
                <c:pt idx="8740" formatCode="m/d/yyyy">
                  <c:v>41823</c:v>
                </c:pt>
                <c:pt idx="8741" formatCode="m/d/yyyy">
                  <c:v>41824</c:v>
                </c:pt>
                <c:pt idx="8742" formatCode="m/d/yyyy">
                  <c:v>41827</c:v>
                </c:pt>
                <c:pt idx="8743" formatCode="m/d/yyyy">
                  <c:v>41828</c:v>
                </c:pt>
                <c:pt idx="8744" formatCode="m/d/yyyy">
                  <c:v>41829</c:v>
                </c:pt>
                <c:pt idx="8745" formatCode="m/d/yyyy">
                  <c:v>41830</c:v>
                </c:pt>
                <c:pt idx="8746" formatCode="m/d/yyyy">
                  <c:v>41831</c:v>
                </c:pt>
                <c:pt idx="8747" formatCode="m/d/yyyy">
                  <c:v>41834</c:v>
                </c:pt>
                <c:pt idx="8748" formatCode="m/d/yyyy">
                  <c:v>41835</c:v>
                </c:pt>
                <c:pt idx="8749" formatCode="m/d/yyyy">
                  <c:v>41836</c:v>
                </c:pt>
                <c:pt idx="8750" formatCode="m/d/yyyy">
                  <c:v>41837</c:v>
                </c:pt>
                <c:pt idx="8751" formatCode="m/d/yyyy">
                  <c:v>41838</c:v>
                </c:pt>
                <c:pt idx="8752" formatCode="m/d/yyyy">
                  <c:v>41841</c:v>
                </c:pt>
                <c:pt idx="8753" formatCode="m/d/yyyy">
                  <c:v>41842</c:v>
                </c:pt>
                <c:pt idx="8754" formatCode="m/d/yyyy">
                  <c:v>41843</c:v>
                </c:pt>
                <c:pt idx="8755" formatCode="m/d/yyyy">
                  <c:v>41844</c:v>
                </c:pt>
                <c:pt idx="8756" formatCode="m/d/yyyy">
                  <c:v>41845</c:v>
                </c:pt>
                <c:pt idx="8757" formatCode="m/d/yyyy">
                  <c:v>41848</c:v>
                </c:pt>
                <c:pt idx="8758" formatCode="m/d/yyyy">
                  <c:v>41849</c:v>
                </c:pt>
                <c:pt idx="8759" formatCode="m/d/yyyy">
                  <c:v>41850</c:v>
                </c:pt>
                <c:pt idx="8760" formatCode="m/d/yyyy">
                  <c:v>41851</c:v>
                </c:pt>
                <c:pt idx="8761" formatCode="m/d/yyyy">
                  <c:v>41852</c:v>
                </c:pt>
                <c:pt idx="8762" formatCode="m/d/yyyy">
                  <c:v>41855</c:v>
                </c:pt>
                <c:pt idx="8763" formatCode="m/d/yyyy">
                  <c:v>41856</c:v>
                </c:pt>
                <c:pt idx="8764" formatCode="m/d/yyyy">
                  <c:v>41857</c:v>
                </c:pt>
                <c:pt idx="8765" formatCode="m/d/yyyy">
                  <c:v>41858</c:v>
                </c:pt>
                <c:pt idx="8766" formatCode="m/d/yyyy">
                  <c:v>41859</c:v>
                </c:pt>
                <c:pt idx="8767" formatCode="m/d/yyyy">
                  <c:v>41862</c:v>
                </c:pt>
                <c:pt idx="8768" formatCode="m/d/yyyy">
                  <c:v>41863</c:v>
                </c:pt>
                <c:pt idx="8769" formatCode="m/d/yyyy">
                  <c:v>41864</c:v>
                </c:pt>
                <c:pt idx="8770" formatCode="m/d/yyyy">
                  <c:v>41865</c:v>
                </c:pt>
                <c:pt idx="8771" formatCode="m/d/yyyy">
                  <c:v>41866</c:v>
                </c:pt>
                <c:pt idx="8772" formatCode="m/d/yyyy">
                  <c:v>41869</c:v>
                </c:pt>
                <c:pt idx="8773" formatCode="m/d/yyyy">
                  <c:v>41870</c:v>
                </c:pt>
                <c:pt idx="8774" formatCode="m/d/yyyy">
                  <c:v>41871</c:v>
                </c:pt>
                <c:pt idx="8775" formatCode="m/d/yyyy">
                  <c:v>41872</c:v>
                </c:pt>
                <c:pt idx="8776" formatCode="m/d/yyyy">
                  <c:v>41873</c:v>
                </c:pt>
                <c:pt idx="8777" formatCode="m/d/yyyy">
                  <c:v>41876</c:v>
                </c:pt>
                <c:pt idx="8778" formatCode="m/d/yyyy">
                  <c:v>41877</c:v>
                </c:pt>
                <c:pt idx="8779" formatCode="m/d/yyyy">
                  <c:v>41878</c:v>
                </c:pt>
                <c:pt idx="8780" formatCode="m/d/yyyy">
                  <c:v>41879</c:v>
                </c:pt>
                <c:pt idx="8781" formatCode="m/d/yyyy">
                  <c:v>41880</c:v>
                </c:pt>
                <c:pt idx="8782" formatCode="m/d/yyyy">
                  <c:v>41883</c:v>
                </c:pt>
                <c:pt idx="8783" formatCode="m/d/yyyy">
                  <c:v>41884</c:v>
                </c:pt>
                <c:pt idx="8784" formatCode="m/d/yyyy">
                  <c:v>41885</c:v>
                </c:pt>
                <c:pt idx="8785" formatCode="m/d/yyyy">
                  <c:v>41886</c:v>
                </c:pt>
                <c:pt idx="8786" formatCode="m/d/yyyy">
                  <c:v>41887</c:v>
                </c:pt>
                <c:pt idx="8787" formatCode="m/d/yyyy">
                  <c:v>41890</c:v>
                </c:pt>
                <c:pt idx="8788" formatCode="m/d/yyyy">
                  <c:v>41891</c:v>
                </c:pt>
                <c:pt idx="8789" formatCode="m/d/yyyy">
                  <c:v>41892</c:v>
                </c:pt>
                <c:pt idx="8790" formatCode="m/d/yyyy">
                  <c:v>41893</c:v>
                </c:pt>
                <c:pt idx="8791" formatCode="m/d/yyyy">
                  <c:v>41894</c:v>
                </c:pt>
                <c:pt idx="8792" formatCode="m/d/yyyy">
                  <c:v>41897</c:v>
                </c:pt>
                <c:pt idx="8793" formatCode="m/d/yyyy">
                  <c:v>41898</c:v>
                </c:pt>
                <c:pt idx="8794" formatCode="m/d/yyyy">
                  <c:v>41899</c:v>
                </c:pt>
                <c:pt idx="8795" formatCode="m/d/yyyy">
                  <c:v>41900</c:v>
                </c:pt>
                <c:pt idx="8796" formatCode="m/d/yyyy">
                  <c:v>41901</c:v>
                </c:pt>
                <c:pt idx="8797" formatCode="m/d/yyyy">
                  <c:v>41904</c:v>
                </c:pt>
                <c:pt idx="8798" formatCode="m/d/yyyy">
                  <c:v>41905</c:v>
                </c:pt>
                <c:pt idx="8799" formatCode="m/d/yyyy">
                  <c:v>41906</c:v>
                </c:pt>
                <c:pt idx="8800" formatCode="m/d/yyyy">
                  <c:v>41907</c:v>
                </c:pt>
                <c:pt idx="8801" formatCode="m/d/yyyy">
                  <c:v>41908</c:v>
                </c:pt>
                <c:pt idx="8802" formatCode="m/d/yyyy">
                  <c:v>41911</c:v>
                </c:pt>
                <c:pt idx="8803" formatCode="m/d/yyyy">
                  <c:v>41912</c:v>
                </c:pt>
                <c:pt idx="8804" formatCode="m/d/yyyy">
                  <c:v>41913</c:v>
                </c:pt>
                <c:pt idx="8805" formatCode="m/d/yyyy">
                  <c:v>41914</c:v>
                </c:pt>
                <c:pt idx="8806" formatCode="m/d/yyyy">
                  <c:v>41915</c:v>
                </c:pt>
                <c:pt idx="8807" formatCode="m/d/yyyy">
                  <c:v>41918</c:v>
                </c:pt>
                <c:pt idx="8808" formatCode="m/d/yyyy">
                  <c:v>41919</c:v>
                </c:pt>
                <c:pt idx="8809" formatCode="m/d/yyyy">
                  <c:v>41920</c:v>
                </c:pt>
                <c:pt idx="8810" formatCode="m/d/yyyy">
                  <c:v>41921</c:v>
                </c:pt>
                <c:pt idx="8811" formatCode="m/d/yyyy">
                  <c:v>41922</c:v>
                </c:pt>
                <c:pt idx="8812" formatCode="m/d/yyyy">
                  <c:v>41925</c:v>
                </c:pt>
                <c:pt idx="8813" formatCode="m/d/yyyy">
                  <c:v>41926</c:v>
                </c:pt>
                <c:pt idx="8814" formatCode="m/d/yyyy">
                  <c:v>41927</c:v>
                </c:pt>
                <c:pt idx="8815" formatCode="m/d/yyyy">
                  <c:v>41928</c:v>
                </c:pt>
                <c:pt idx="8816" formatCode="m/d/yyyy">
                  <c:v>41929</c:v>
                </c:pt>
                <c:pt idx="8817" formatCode="m/d/yyyy">
                  <c:v>41932</c:v>
                </c:pt>
                <c:pt idx="8818" formatCode="m/d/yyyy">
                  <c:v>41933</c:v>
                </c:pt>
                <c:pt idx="8819" formatCode="m/d/yyyy">
                  <c:v>41934</c:v>
                </c:pt>
                <c:pt idx="8820" formatCode="m/d/yyyy">
                  <c:v>41935</c:v>
                </c:pt>
                <c:pt idx="8821" formatCode="m/d/yyyy">
                  <c:v>41936</c:v>
                </c:pt>
                <c:pt idx="8822" formatCode="m/d/yyyy">
                  <c:v>41939</c:v>
                </c:pt>
                <c:pt idx="8823" formatCode="m/d/yyyy">
                  <c:v>41940</c:v>
                </c:pt>
                <c:pt idx="8824" formatCode="m/d/yyyy">
                  <c:v>41941</c:v>
                </c:pt>
                <c:pt idx="8825" formatCode="m/d/yyyy">
                  <c:v>41942</c:v>
                </c:pt>
                <c:pt idx="8826" formatCode="m/d/yyyy">
                  <c:v>41943</c:v>
                </c:pt>
                <c:pt idx="8827" formatCode="m/d/yyyy">
                  <c:v>41946</c:v>
                </c:pt>
                <c:pt idx="8828" formatCode="m/d/yyyy">
                  <c:v>41947</c:v>
                </c:pt>
                <c:pt idx="8829" formatCode="m/d/yyyy">
                  <c:v>41948</c:v>
                </c:pt>
                <c:pt idx="8830" formatCode="m/d/yyyy">
                  <c:v>41949</c:v>
                </c:pt>
                <c:pt idx="8831" formatCode="m/d/yyyy">
                  <c:v>41950</c:v>
                </c:pt>
                <c:pt idx="8832" formatCode="m/d/yyyy">
                  <c:v>41953</c:v>
                </c:pt>
                <c:pt idx="8833" formatCode="m/d/yyyy">
                  <c:v>41954</c:v>
                </c:pt>
                <c:pt idx="8834" formatCode="m/d/yyyy">
                  <c:v>41955</c:v>
                </c:pt>
                <c:pt idx="8835" formatCode="m/d/yyyy">
                  <c:v>41956</c:v>
                </c:pt>
                <c:pt idx="8836" formatCode="m/d/yyyy">
                  <c:v>41957</c:v>
                </c:pt>
                <c:pt idx="8837" formatCode="m/d/yyyy">
                  <c:v>41960</c:v>
                </c:pt>
                <c:pt idx="8838" formatCode="m/d/yyyy">
                  <c:v>41961</c:v>
                </c:pt>
                <c:pt idx="8839" formatCode="m/d/yyyy">
                  <c:v>41962</c:v>
                </c:pt>
                <c:pt idx="8840" formatCode="m/d/yyyy">
                  <c:v>41963</c:v>
                </c:pt>
                <c:pt idx="8841" formatCode="m/d/yyyy">
                  <c:v>41964</c:v>
                </c:pt>
                <c:pt idx="8842" formatCode="m/d/yyyy">
                  <c:v>41967</c:v>
                </c:pt>
                <c:pt idx="8843" formatCode="m/d/yyyy">
                  <c:v>41968</c:v>
                </c:pt>
                <c:pt idx="8844" formatCode="m/d/yyyy">
                  <c:v>41969</c:v>
                </c:pt>
                <c:pt idx="8845" formatCode="m/d/yyyy">
                  <c:v>41970</c:v>
                </c:pt>
                <c:pt idx="8846" formatCode="m/d/yyyy">
                  <c:v>41971</c:v>
                </c:pt>
                <c:pt idx="8847" formatCode="m/d/yyyy">
                  <c:v>41974</c:v>
                </c:pt>
                <c:pt idx="8848" formatCode="m/d/yyyy">
                  <c:v>41975</c:v>
                </c:pt>
                <c:pt idx="8849" formatCode="m/d/yyyy">
                  <c:v>41976</c:v>
                </c:pt>
                <c:pt idx="8850" formatCode="m/d/yyyy">
                  <c:v>41977</c:v>
                </c:pt>
                <c:pt idx="8851" formatCode="m/d/yyyy">
                  <c:v>41978</c:v>
                </c:pt>
                <c:pt idx="8852" formatCode="m/d/yyyy">
                  <c:v>41981</c:v>
                </c:pt>
                <c:pt idx="8853" formatCode="m/d/yyyy">
                  <c:v>41982</c:v>
                </c:pt>
                <c:pt idx="8854" formatCode="m/d/yyyy">
                  <c:v>41983</c:v>
                </c:pt>
                <c:pt idx="8855" formatCode="m/d/yyyy">
                  <c:v>41984</c:v>
                </c:pt>
                <c:pt idx="8856" formatCode="m/d/yyyy">
                  <c:v>41985</c:v>
                </c:pt>
                <c:pt idx="8857" formatCode="m/d/yyyy">
                  <c:v>41988</c:v>
                </c:pt>
                <c:pt idx="8858" formatCode="m/d/yyyy">
                  <c:v>41989</c:v>
                </c:pt>
                <c:pt idx="8859" formatCode="m/d/yyyy">
                  <c:v>41990</c:v>
                </c:pt>
                <c:pt idx="8860" formatCode="m/d/yyyy">
                  <c:v>41991</c:v>
                </c:pt>
                <c:pt idx="8861" formatCode="m/d/yyyy">
                  <c:v>41992</c:v>
                </c:pt>
                <c:pt idx="8862" formatCode="m/d/yyyy">
                  <c:v>41995</c:v>
                </c:pt>
                <c:pt idx="8863" formatCode="m/d/yyyy">
                  <c:v>41996</c:v>
                </c:pt>
                <c:pt idx="8864" formatCode="m/d/yyyy">
                  <c:v>41997</c:v>
                </c:pt>
                <c:pt idx="8865" formatCode="m/d/yyyy">
                  <c:v>41998</c:v>
                </c:pt>
                <c:pt idx="8866" formatCode="m/d/yyyy">
                  <c:v>41999</c:v>
                </c:pt>
                <c:pt idx="8867" formatCode="m/d/yyyy">
                  <c:v>42002</c:v>
                </c:pt>
                <c:pt idx="8868" formatCode="m/d/yyyy">
                  <c:v>42003</c:v>
                </c:pt>
                <c:pt idx="8869" formatCode="m/d/yyyy">
                  <c:v>42004</c:v>
                </c:pt>
                <c:pt idx="8870" formatCode="m/d/yyyy">
                  <c:v>42005</c:v>
                </c:pt>
                <c:pt idx="8871" formatCode="m/d/yyyy">
                  <c:v>42006</c:v>
                </c:pt>
                <c:pt idx="8872" formatCode="m/d/yyyy">
                  <c:v>42009</c:v>
                </c:pt>
                <c:pt idx="8873" formatCode="m/d/yyyy">
                  <c:v>42010</c:v>
                </c:pt>
                <c:pt idx="8874" formatCode="m/d/yyyy">
                  <c:v>42011</c:v>
                </c:pt>
                <c:pt idx="8875" formatCode="m/d/yyyy">
                  <c:v>42012</c:v>
                </c:pt>
                <c:pt idx="8876" formatCode="m/d/yyyy">
                  <c:v>42013</c:v>
                </c:pt>
                <c:pt idx="8877" formatCode="m/d/yyyy">
                  <c:v>42016</c:v>
                </c:pt>
                <c:pt idx="8878" formatCode="m/d/yyyy">
                  <c:v>42017</c:v>
                </c:pt>
                <c:pt idx="8879" formatCode="m/d/yyyy">
                  <c:v>42018</c:v>
                </c:pt>
                <c:pt idx="8880" formatCode="m/d/yyyy">
                  <c:v>42019</c:v>
                </c:pt>
                <c:pt idx="8881" formatCode="m/d/yyyy">
                  <c:v>42020</c:v>
                </c:pt>
                <c:pt idx="8882" formatCode="m/d/yyyy">
                  <c:v>42023</c:v>
                </c:pt>
                <c:pt idx="8883" formatCode="m/d/yyyy">
                  <c:v>42024</c:v>
                </c:pt>
                <c:pt idx="8884" formatCode="m/d/yyyy">
                  <c:v>42025</c:v>
                </c:pt>
                <c:pt idx="8885" formatCode="m/d/yyyy">
                  <c:v>42026</c:v>
                </c:pt>
                <c:pt idx="8886" formatCode="m/d/yyyy">
                  <c:v>42027</c:v>
                </c:pt>
                <c:pt idx="8887" formatCode="m/d/yyyy">
                  <c:v>42030</c:v>
                </c:pt>
                <c:pt idx="8888" formatCode="m/d/yyyy">
                  <c:v>42031</c:v>
                </c:pt>
                <c:pt idx="8889" formatCode="m/d/yyyy">
                  <c:v>42032</c:v>
                </c:pt>
                <c:pt idx="8890" formatCode="m/d/yyyy">
                  <c:v>42033</c:v>
                </c:pt>
                <c:pt idx="8891" formatCode="m/d/yyyy">
                  <c:v>42034</c:v>
                </c:pt>
                <c:pt idx="8892" formatCode="m/d/yyyy">
                  <c:v>42037</c:v>
                </c:pt>
                <c:pt idx="8893" formatCode="m/d/yyyy">
                  <c:v>42038</c:v>
                </c:pt>
                <c:pt idx="8894" formatCode="m/d/yyyy">
                  <c:v>42039</c:v>
                </c:pt>
                <c:pt idx="8895" formatCode="m/d/yyyy">
                  <c:v>42040</c:v>
                </c:pt>
                <c:pt idx="8896" formatCode="m/d/yyyy">
                  <c:v>42041</c:v>
                </c:pt>
                <c:pt idx="8897" formatCode="m/d/yyyy">
                  <c:v>42044</c:v>
                </c:pt>
                <c:pt idx="8898" formatCode="m/d/yyyy">
                  <c:v>42045</c:v>
                </c:pt>
                <c:pt idx="8899" formatCode="m/d/yyyy">
                  <c:v>42046</c:v>
                </c:pt>
                <c:pt idx="8900" formatCode="m/d/yyyy">
                  <c:v>42047</c:v>
                </c:pt>
                <c:pt idx="8901" formatCode="m/d/yyyy">
                  <c:v>42048</c:v>
                </c:pt>
                <c:pt idx="8902" formatCode="m/d/yyyy">
                  <c:v>42051</c:v>
                </c:pt>
                <c:pt idx="8903" formatCode="m/d/yyyy">
                  <c:v>42052</c:v>
                </c:pt>
                <c:pt idx="8904" formatCode="m/d/yyyy">
                  <c:v>42053</c:v>
                </c:pt>
                <c:pt idx="8905" formatCode="m/d/yyyy">
                  <c:v>42054</c:v>
                </c:pt>
                <c:pt idx="8906" formatCode="m/d/yyyy">
                  <c:v>42055</c:v>
                </c:pt>
                <c:pt idx="8907" formatCode="m/d/yyyy">
                  <c:v>42058</c:v>
                </c:pt>
                <c:pt idx="8908" formatCode="m/d/yyyy">
                  <c:v>42059</c:v>
                </c:pt>
                <c:pt idx="8909" formatCode="m/d/yyyy">
                  <c:v>42060</c:v>
                </c:pt>
                <c:pt idx="8910" formatCode="m/d/yyyy">
                  <c:v>42061</c:v>
                </c:pt>
                <c:pt idx="8911" formatCode="m/d/yyyy">
                  <c:v>42062</c:v>
                </c:pt>
                <c:pt idx="8912" formatCode="m/d/yyyy">
                  <c:v>42065</c:v>
                </c:pt>
                <c:pt idx="8913" formatCode="m/d/yyyy">
                  <c:v>42066</c:v>
                </c:pt>
                <c:pt idx="8914" formatCode="m/d/yyyy">
                  <c:v>42067</c:v>
                </c:pt>
                <c:pt idx="8915" formatCode="m/d/yyyy">
                  <c:v>42068</c:v>
                </c:pt>
                <c:pt idx="8916" formatCode="m/d/yyyy">
                  <c:v>42069</c:v>
                </c:pt>
                <c:pt idx="8917" formatCode="m/d/yyyy">
                  <c:v>42072</c:v>
                </c:pt>
                <c:pt idx="8918" formatCode="m/d/yyyy">
                  <c:v>42073</c:v>
                </c:pt>
                <c:pt idx="8919" formatCode="m/d/yyyy">
                  <c:v>42074</c:v>
                </c:pt>
                <c:pt idx="8920" formatCode="m/d/yyyy">
                  <c:v>42075</c:v>
                </c:pt>
                <c:pt idx="8921" formatCode="m/d/yyyy">
                  <c:v>42076</c:v>
                </c:pt>
                <c:pt idx="8922" formatCode="m/d/yyyy">
                  <c:v>42079</c:v>
                </c:pt>
                <c:pt idx="8923" formatCode="m/d/yyyy">
                  <c:v>42080</c:v>
                </c:pt>
                <c:pt idx="8924" formatCode="m/d/yyyy">
                  <c:v>42081</c:v>
                </c:pt>
                <c:pt idx="8925" formatCode="m/d/yyyy">
                  <c:v>42082</c:v>
                </c:pt>
                <c:pt idx="8926" formatCode="m/d/yyyy">
                  <c:v>42083</c:v>
                </c:pt>
                <c:pt idx="8927" formatCode="m/d/yyyy">
                  <c:v>42086</c:v>
                </c:pt>
                <c:pt idx="8928" formatCode="m/d/yyyy">
                  <c:v>42087</c:v>
                </c:pt>
                <c:pt idx="8929" formatCode="m/d/yyyy">
                  <c:v>42088</c:v>
                </c:pt>
                <c:pt idx="8930" formatCode="m/d/yyyy">
                  <c:v>42089</c:v>
                </c:pt>
                <c:pt idx="8931" formatCode="m/d/yyyy">
                  <c:v>42090</c:v>
                </c:pt>
                <c:pt idx="8932" formatCode="m/d/yyyy">
                  <c:v>42093</c:v>
                </c:pt>
                <c:pt idx="8933" formatCode="m/d/yyyy">
                  <c:v>42094</c:v>
                </c:pt>
                <c:pt idx="8934" formatCode="m/d/yyyy">
                  <c:v>42095</c:v>
                </c:pt>
                <c:pt idx="8935" formatCode="m/d/yyyy">
                  <c:v>42096</c:v>
                </c:pt>
                <c:pt idx="8936" formatCode="m/d/yyyy">
                  <c:v>42097</c:v>
                </c:pt>
                <c:pt idx="8937" formatCode="m/d/yyyy">
                  <c:v>42100</c:v>
                </c:pt>
                <c:pt idx="8938" formatCode="m/d/yyyy">
                  <c:v>42101</c:v>
                </c:pt>
                <c:pt idx="8939" formatCode="m/d/yyyy">
                  <c:v>42102</c:v>
                </c:pt>
                <c:pt idx="8940" formatCode="m/d/yyyy">
                  <c:v>42103</c:v>
                </c:pt>
                <c:pt idx="8941" formatCode="m/d/yyyy">
                  <c:v>42104</c:v>
                </c:pt>
                <c:pt idx="8942" formatCode="m/d/yyyy">
                  <c:v>42107</c:v>
                </c:pt>
                <c:pt idx="8943" formatCode="m/d/yyyy">
                  <c:v>42108</c:v>
                </c:pt>
                <c:pt idx="8944" formatCode="m/d/yyyy">
                  <c:v>42109</c:v>
                </c:pt>
                <c:pt idx="8945" formatCode="m/d/yyyy">
                  <c:v>42110</c:v>
                </c:pt>
                <c:pt idx="8946" formatCode="m/d/yyyy">
                  <c:v>42111</c:v>
                </c:pt>
                <c:pt idx="8947" formatCode="m/d/yyyy">
                  <c:v>42114</c:v>
                </c:pt>
                <c:pt idx="8948" formatCode="m/d/yyyy">
                  <c:v>42115</c:v>
                </c:pt>
                <c:pt idx="8949" formatCode="m/d/yyyy">
                  <c:v>42116</c:v>
                </c:pt>
                <c:pt idx="8950" formatCode="m/d/yyyy">
                  <c:v>42117</c:v>
                </c:pt>
                <c:pt idx="8951" formatCode="m/d/yyyy">
                  <c:v>42118</c:v>
                </c:pt>
                <c:pt idx="8952" formatCode="m/d/yyyy">
                  <c:v>42121</c:v>
                </c:pt>
                <c:pt idx="8953" formatCode="m/d/yyyy">
                  <c:v>42122</c:v>
                </c:pt>
                <c:pt idx="8954" formatCode="m/d/yyyy">
                  <c:v>42123</c:v>
                </c:pt>
                <c:pt idx="8955" formatCode="m/d/yyyy">
                  <c:v>42124</c:v>
                </c:pt>
                <c:pt idx="8956" formatCode="m/d/yyyy">
                  <c:v>42125</c:v>
                </c:pt>
                <c:pt idx="8957" formatCode="m/d/yyyy">
                  <c:v>42128</c:v>
                </c:pt>
                <c:pt idx="8958" formatCode="m/d/yyyy">
                  <c:v>42129</c:v>
                </c:pt>
                <c:pt idx="8959" formatCode="m/d/yyyy">
                  <c:v>42130</c:v>
                </c:pt>
                <c:pt idx="8960" formatCode="m/d/yyyy">
                  <c:v>42131</c:v>
                </c:pt>
                <c:pt idx="8961" formatCode="m/d/yyyy">
                  <c:v>42132</c:v>
                </c:pt>
                <c:pt idx="8962" formatCode="m/d/yyyy">
                  <c:v>42135</c:v>
                </c:pt>
                <c:pt idx="8963" formatCode="m/d/yyyy">
                  <c:v>42136</c:v>
                </c:pt>
                <c:pt idx="8964" formatCode="m/d/yyyy">
                  <c:v>42137</c:v>
                </c:pt>
                <c:pt idx="8965" formatCode="m/d/yyyy">
                  <c:v>42138</c:v>
                </c:pt>
                <c:pt idx="8966" formatCode="m/d/yyyy">
                  <c:v>42139</c:v>
                </c:pt>
                <c:pt idx="8967" formatCode="m/d/yyyy">
                  <c:v>42142</c:v>
                </c:pt>
                <c:pt idx="8968" formatCode="m/d/yyyy">
                  <c:v>42143</c:v>
                </c:pt>
                <c:pt idx="8969" formatCode="m/d/yyyy">
                  <c:v>42144</c:v>
                </c:pt>
                <c:pt idx="8970" formatCode="m/d/yyyy">
                  <c:v>42145</c:v>
                </c:pt>
                <c:pt idx="8971" formatCode="m/d/yyyy">
                  <c:v>42146</c:v>
                </c:pt>
                <c:pt idx="8972" formatCode="m/d/yyyy">
                  <c:v>42149</c:v>
                </c:pt>
                <c:pt idx="8973" formatCode="m/d/yyyy">
                  <c:v>42150</c:v>
                </c:pt>
                <c:pt idx="8974" formatCode="m/d/yyyy">
                  <c:v>42151</c:v>
                </c:pt>
                <c:pt idx="8975" formatCode="m/d/yyyy">
                  <c:v>42152</c:v>
                </c:pt>
                <c:pt idx="8976" formatCode="m/d/yyyy">
                  <c:v>42153</c:v>
                </c:pt>
                <c:pt idx="8977" formatCode="m/d/yyyy">
                  <c:v>42156</c:v>
                </c:pt>
                <c:pt idx="8978" formatCode="m/d/yyyy">
                  <c:v>42157</c:v>
                </c:pt>
                <c:pt idx="8979" formatCode="m/d/yyyy">
                  <c:v>42158</c:v>
                </c:pt>
                <c:pt idx="8980" formatCode="m/d/yyyy">
                  <c:v>42159</c:v>
                </c:pt>
                <c:pt idx="8981" formatCode="m/d/yyyy">
                  <c:v>42160</c:v>
                </c:pt>
                <c:pt idx="8982" formatCode="m/d/yyyy">
                  <c:v>42163</c:v>
                </c:pt>
                <c:pt idx="8983" formatCode="m/d/yyyy">
                  <c:v>42164</c:v>
                </c:pt>
                <c:pt idx="8984" formatCode="m/d/yyyy">
                  <c:v>42165</c:v>
                </c:pt>
                <c:pt idx="8985" formatCode="m/d/yyyy">
                  <c:v>42166</c:v>
                </c:pt>
                <c:pt idx="8986" formatCode="m/d/yyyy">
                  <c:v>42167</c:v>
                </c:pt>
                <c:pt idx="8987" formatCode="m/d/yyyy">
                  <c:v>42170</c:v>
                </c:pt>
                <c:pt idx="8988" formatCode="m/d/yyyy">
                  <c:v>42171</c:v>
                </c:pt>
                <c:pt idx="8989" formatCode="m/d/yyyy">
                  <c:v>42172</c:v>
                </c:pt>
                <c:pt idx="8990" formatCode="m/d/yyyy">
                  <c:v>42173</c:v>
                </c:pt>
                <c:pt idx="8991" formatCode="m/d/yyyy">
                  <c:v>42174</c:v>
                </c:pt>
                <c:pt idx="8992" formatCode="m/d/yyyy">
                  <c:v>42177</c:v>
                </c:pt>
                <c:pt idx="8993" formatCode="m/d/yyyy">
                  <c:v>42178</c:v>
                </c:pt>
                <c:pt idx="8994" formatCode="m/d/yyyy">
                  <c:v>42179</c:v>
                </c:pt>
                <c:pt idx="8995" formatCode="m/d/yyyy">
                  <c:v>42180</c:v>
                </c:pt>
                <c:pt idx="8996" formatCode="m/d/yyyy">
                  <c:v>42181</c:v>
                </c:pt>
                <c:pt idx="8997" formatCode="m/d/yyyy">
                  <c:v>42184</c:v>
                </c:pt>
                <c:pt idx="8998" formatCode="m/d/yyyy">
                  <c:v>42185</c:v>
                </c:pt>
                <c:pt idx="8999" formatCode="m/d/yyyy">
                  <c:v>42186</c:v>
                </c:pt>
                <c:pt idx="9000" formatCode="m/d/yyyy">
                  <c:v>42187</c:v>
                </c:pt>
                <c:pt idx="9001" formatCode="m/d/yyyy">
                  <c:v>42188</c:v>
                </c:pt>
                <c:pt idx="9002" formatCode="m/d/yyyy">
                  <c:v>42191</c:v>
                </c:pt>
                <c:pt idx="9003" formatCode="m/d/yyyy">
                  <c:v>42192</c:v>
                </c:pt>
                <c:pt idx="9004" formatCode="m/d/yyyy">
                  <c:v>42193</c:v>
                </c:pt>
                <c:pt idx="9005" formatCode="m/d/yyyy">
                  <c:v>42194</c:v>
                </c:pt>
                <c:pt idx="9006" formatCode="m/d/yyyy">
                  <c:v>42195</c:v>
                </c:pt>
                <c:pt idx="9007" formatCode="m/d/yyyy">
                  <c:v>42198</c:v>
                </c:pt>
                <c:pt idx="9008" formatCode="m/d/yyyy">
                  <c:v>42199</c:v>
                </c:pt>
                <c:pt idx="9009" formatCode="m/d/yyyy">
                  <c:v>42200</c:v>
                </c:pt>
                <c:pt idx="9010" formatCode="m/d/yyyy">
                  <c:v>42201</c:v>
                </c:pt>
                <c:pt idx="9011" formatCode="m/d/yyyy">
                  <c:v>42202</c:v>
                </c:pt>
                <c:pt idx="9012" formatCode="m/d/yyyy">
                  <c:v>42205</c:v>
                </c:pt>
                <c:pt idx="9013" formatCode="m/d/yyyy">
                  <c:v>42206</c:v>
                </c:pt>
                <c:pt idx="9014" formatCode="m/d/yyyy">
                  <c:v>42207</c:v>
                </c:pt>
                <c:pt idx="9015" formatCode="m/d/yyyy">
                  <c:v>42208</c:v>
                </c:pt>
                <c:pt idx="9016" formatCode="m/d/yyyy">
                  <c:v>42209</c:v>
                </c:pt>
                <c:pt idx="9017" formatCode="m/d/yyyy">
                  <c:v>42212</c:v>
                </c:pt>
                <c:pt idx="9018" formatCode="m/d/yyyy">
                  <c:v>42213</c:v>
                </c:pt>
                <c:pt idx="9019" formatCode="m/d/yyyy">
                  <c:v>42214</c:v>
                </c:pt>
                <c:pt idx="9020" formatCode="m/d/yyyy">
                  <c:v>42215</c:v>
                </c:pt>
                <c:pt idx="9021" formatCode="m/d/yyyy">
                  <c:v>42216</c:v>
                </c:pt>
                <c:pt idx="9022" formatCode="m/d/yyyy">
                  <c:v>42219</c:v>
                </c:pt>
                <c:pt idx="9023" formatCode="m/d/yyyy">
                  <c:v>42220</c:v>
                </c:pt>
                <c:pt idx="9024" formatCode="m/d/yyyy">
                  <c:v>42221</c:v>
                </c:pt>
                <c:pt idx="9025" formatCode="m/d/yyyy">
                  <c:v>42222</c:v>
                </c:pt>
                <c:pt idx="9026" formatCode="m/d/yyyy">
                  <c:v>42223</c:v>
                </c:pt>
                <c:pt idx="9027" formatCode="m/d/yyyy">
                  <c:v>42226</c:v>
                </c:pt>
                <c:pt idx="9028" formatCode="m/d/yyyy">
                  <c:v>42227</c:v>
                </c:pt>
                <c:pt idx="9029" formatCode="m/d/yyyy">
                  <c:v>42228</c:v>
                </c:pt>
                <c:pt idx="9030" formatCode="m/d/yyyy">
                  <c:v>42229</c:v>
                </c:pt>
                <c:pt idx="9031" formatCode="m/d/yyyy">
                  <c:v>42230</c:v>
                </c:pt>
                <c:pt idx="9032" formatCode="m/d/yyyy">
                  <c:v>42233</c:v>
                </c:pt>
                <c:pt idx="9033" formatCode="m/d/yyyy">
                  <c:v>42234</c:v>
                </c:pt>
                <c:pt idx="9034" formatCode="m/d/yyyy">
                  <c:v>42235</c:v>
                </c:pt>
                <c:pt idx="9035" formatCode="m/d/yyyy">
                  <c:v>42236</c:v>
                </c:pt>
                <c:pt idx="9036" formatCode="m/d/yyyy">
                  <c:v>42237</c:v>
                </c:pt>
                <c:pt idx="9037" formatCode="m/d/yyyy">
                  <c:v>42240</c:v>
                </c:pt>
                <c:pt idx="9038" formatCode="m/d/yyyy">
                  <c:v>42241</c:v>
                </c:pt>
                <c:pt idx="9039" formatCode="m/d/yyyy">
                  <c:v>42242</c:v>
                </c:pt>
                <c:pt idx="9040" formatCode="m/d/yyyy">
                  <c:v>42243</c:v>
                </c:pt>
                <c:pt idx="9041" formatCode="m/d/yyyy">
                  <c:v>42244</c:v>
                </c:pt>
                <c:pt idx="9042" formatCode="m/d/yyyy">
                  <c:v>42247</c:v>
                </c:pt>
                <c:pt idx="9043" formatCode="m/d/yyyy">
                  <c:v>42248</c:v>
                </c:pt>
                <c:pt idx="9044" formatCode="m/d/yyyy">
                  <c:v>42249</c:v>
                </c:pt>
                <c:pt idx="9045" formatCode="m/d/yyyy">
                  <c:v>42250</c:v>
                </c:pt>
                <c:pt idx="9046" formatCode="m/d/yyyy">
                  <c:v>42251</c:v>
                </c:pt>
                <c:pt idx="9047" formatCode="m/d/yyyy">
                  <c:v>42254</c:v>
                </c:pt>
                <c:pt idx="9048" formatCode="m/d/yyyy">
                  <c:v>42255</c:v>
                </c:pt>
                <c:pt idx="9049" formatCode="m/d/yyyy">
                  <c:v>42256</c:v>
                </c:pt>
                <c:pt idx="9050" formatCode="m/d/yyyy">
                  <c:v>42257</c:v>
                </c:pt>
                <c:pt idx="9051" formatCode="m/d/yyyy">
                  <c:v>42258</c:v>
                </c:pt>
                <c:pt idx="9052" formatCode="m/d/yyyy">
                  <c:v>42261</c:v>
                </c:pt>
                <c:pt idx="9053" formatCode="m/d/yyyy">
                  <c:v>42262</c:v>
                </c:pt>
                <c:pt idx="9054" formatCode="m/d/yyyy">
                  <c:v>42263</c:v>
                </c:pt>
                <c:pt idx="9055" formatCode="m/d/yyyy">
                  <c:v>42264</c:v>
                </c:pt>
                <c:pt idx="9056" formatCode="m/d/yyyy">
                  <c:v>42265</c:v>
                </c:pt>
                <c:pt idx="9057" formatCode="m/d/yyyy">
                  <c:v>42268</c:v>
                </c:pt>
                <c:pt idx="9058" formatCode="m/d/yyyy">
                  <c:v>42269</c:v>
                </c:pt>
                <c:pt idx="9059" formatCode="m/d/yyyy">
                  <c:v>42270</c:v>
                </c:pt>
                <c:pt idx="9060" formatCode="m/d/yyyy">
                  <c:v>42271</c:v>
                </c:pt>
                <c:pt idx="9061" formatCode="m/d/yyyy">
                  <c:v>42272</c:v>
                </c:pt>
                <c:pt idx="9062" formatCode="m/d/yyyy">
                  <c:v>42275</c:v>
                </c:pt>
                <c:pt idx="9063" formatCode="m/d/yyyy">
                  <c:v>42276</c:v>
                </c:pt>
                <c:pt idx="9064" formatCode="m/d/yyyy">
                  <c:v>42277</c:v>
                </c:pt>
                <c:pt idx="9065" formatCode="m/d/yyyy">
                  <c:v>42278</c:v>
                </c:pt>
                <c:pt idx="9066" formatCode="m/d/yyyy">
                  <c:v>42279</c:v>
                </c:pt>
                <c:pt idx="9067" formatCode="m/d/yyyy">
                  <c:v>42282</c:v>
                </c:pt>
                <c:pt idx="9068" formatCode="m/d/yyyy">
                  <c:v>42283</c:v>
                </c:pt>
                <c:pt idx="9069" formatCode="m/d/yyyy">
                  <c:v>42284</c:v>
                </c:pt>
                <c:pt idx="9070" formatCode="m/d/yyyy">
                  <c:v>42285</c:v>
                </c:pt>
                <c:pt idx="9071" formatCode="m/d/yyyy">
                  <c:v>42286</c:v>
                </c:pt>
                <c:pt idx="9072" formatCode="m/d/yyyy">
                  <c:v>42289</c:v>
                </c:pt>
                <c:pt idx="9073" formatCode="m/d/yyyy">
                  <c:v>42290</c:v>
                </c:pt>
                <c:pt idx="9074" formatCode="m/d/yyyy">
                  <c:v>42291</c:v>
                </c:pt>
                <c:pt idx="9075" formatCode="m/d/yyyy">
                  <c:v>42292</c:v>
                </c:pt>
                <c:pt idx="9076" formatCode="m/d/yyyy">
                  <c:v>42293</c:v>
                </c:pt>
                <c:pt idx="9077" formatCode="m/d/yyyy">
                  <c:v>42296</c:v>
                </c:pt>
                <c:pt idx="9078" formatCode="m/d/yyyy">
                  <c:v>42297</c:v>
                </c:pt>
                <c:pt idx="9079" formatCode="m/d/yyyy">
                  <c:v>42298</c:v>
                </c:pt>
                <c:pt idx="9080" formatCode="m/d/yyyy">
                  <c:v>42299</c:v>
                </c:pt>
                <c:pt idx="9081" formatCode="m/d/yyyy">
                  <c:v>42300</c:v>
                </c:pt>
                <c:pt idx="9082" formatCode="m/d/yyyy">
                  <c:v>42303</c:v>
                </c:pt>
                <c:pt idx="9083" formatCode="m/d/yyyy">
                  <c:v>42304</c:v>
                </c:pt>
                <c:pt idx="9084" formatCode="m/d/yyyy">
                  <c:v>42305</c:v>
                </c:pt>
                <c:pt idx="9085" formatCode="m/d/yyyy">
                  <c:v>42306</c:v>
                </c:pt>
                <c:pt idx="9086" formatCode="m/d/yyyy">
                  <c:v>42307</c:v>
                </c:pt>
                <c:pt idx="9087" formatCode="m/d/yyyy">
                  <c:v>42310</c:v>
                </c:pt>
                <c:pt idx="9088" formatCode="m/d/yyyy">
                  <c:v>42311</c:v>
                </c:pt>
                <c:pt idx="9089" formatCode="m/d/yyyy">
                  <c:v>42312</c:v>
                </c:pt>
                <c:pt idx="9090" formatCode="m/d/yyyy">
                  <c:v>42313</c:v>
                </c:pt>
                <c:pt idx="9091" formatCode="m/d/yyyy">
                  <c:v>42314</c:v>
                </c:pt>
                <c:pt idx="9092" formatCode="m/d/yyyy">
                  <c:v>42317</c:v>
                </c:pt>
                <c:pt idx="9093" formatCode="m/d/yyyy">
                  <c:v>42318</c:v>
                </c:pt>
                <c:pt idx="9094" formatCode="m/d/yyyy">
                  <c:v>42319</c:v>
                </c:pt>
                <c:pt idx="9095" formatCode="m/d/yyyy">
                  <c:v>42320</c:v>
                </c:pt>
                <c:pt idx="9096" formatCode="m/d/yyyy">
                  <c:v>42321</c:v>
                </c:pt>
                <c:pt idx="9097" formatCode="m/d/yyyy">
                  <c:v>42324</c:v>
                </c:pt>
                <c:pt idx="9098" formatCode="m/d/yyyy">
                  <c:v>42325</c:v>
                </c:pt>
                <c:pt idx="9099" formatCode="m/d/yyyy">
                  <c:v>42326</c:v>
                </c:pt>
                <c:pt idx="9100" formatCode="m/d/yyyy">
                  <c:v>42327</c:v>
                </c:pt>
                <c:pt idx="9101" formatCode="m/d/yyyy">
                  <c:v>42328</c:v>
                </c:pt>
                <c:pt idx="9102" formatCode="m/d/yyyy">
                  <c:v>42331</c:v>
                </c:pt>
                <c:pt idx="9103" formatCode="m/d/yyyy">
                  <c:v>42332</c:v>
                </c:pt>
                <c:pt idx="9104" formatCode="m/d/yyyy">
                  <c:v>42333</c:v>
                </c:pt>
                <c:pt idx="9105" formatCode="m/d/yyyy">
                  <c:v>42334</c:v>
                </c:pt>
                <c:pt idx="9106" formatCode="m/d/yyyy">
                  <c:v>42335</c:v>
                </c:pt>
                <c:pt idx="9107" formatCode="m/d/yyyy">
                  <c:v>42338</c:v>
                </c:pt>
                <c:pt idx="9108" formatCode="m/d/yyyy">
                  <c:v>42339</c:v>
                </c:pt>
                <c:pt idx="9109" formatCode="m/d/yyyy">
                  <c:v>42340</c:v>
                </c:pt>
                <c:pt idx="9110" formatCode="m/d/yyyy">
                  <c:v>42341</c:v>
                </c:pt>
                <c:pt idx="9111" formatCode="m/d/yyyy">
                  <c:v>42342</c:v>
                </c:pt>
                <c:pt idx="9112" formatCode="m/d/yyyy">
                  <c:v>42345</c:v>
                </c:pt>
                <c:pt idx="9113" formatCode="m/d/yyyy">
                  <c:v>42346</c:v>
                </c:pt>
                <c:pt idx="9114" formatCode="m/d/yyyy">
                  <c:v>42347</c:v>
                </c:pt>
                <c:pt idx="9115" formatCode="m/d/yyyy">
                  <c:v>42348</c:v>
                </c:pt>
                <c:pt idx="9116" formatCode="m/d/yyyy">
                  <c:v>42349</c:v>
                </c:pt>
                <c:pt idx="9117" formatCode="m/d/yyyy">
                  <c:v>42352</c:v>
                </c:pt>
                <c:pt idx="9118" formatCode="m/d/yyyy">
                  <c:v>42353</c:v>
                </c:pt>
                <c:pt idx="9119" formatCode="m/d/yyyy">
                  <c:v>42354</c:v>
                </c:pt>
                <c:pt idx="9120" formatCode="m/d/yyyy">
                  <c:v>42355</c:v>
                </c:pt>
                <c:pt idx="9121" formatCode="m/d/yyyy">
                  <c:v>42356</c:v>
                </c:pt>
                <c:pt idx="9122" formatCode="m/d/yyyy">
                  <c:v>42359</c:v>
                </c:pt>
                <c:pt idx="9123" formatCode="m/d/yyyy">
                  <c:v>42360</c:v>
                </c:pt>
                <c:pt idx="9124" formatCode="m/d/yyyy">
                  <c:v>42361</c:v>
                </c:pt>
                <c:pt idx="9125" formatCode="m/d/yyyy">
                  <c:v>42362</c:v>
                </c:pt>
                <c:pt idx="9126" formatCode="m/d/yyyy">
                  <c:v>42363</c:v>
                </c:pt>
                <c:pt idx="9127" formatCode="m/d/yyyy">
                  <c:v>42366</c:v>
                </c:pt>
                <c:pt idx="9128" formatCode="m/d/yyyy">
                  <c:v>42367</c:v>
                </c:pt>
                <c:pt idx="9129" formatCode="m/d/yyyy">
                  <c:v>42368</c:v>
                </c:pt>
                <c:pt idx="9130" formatCode="m/d/yyyy">
                  <c:v>42369</c:v>
                </c:pt>
                <c:pt idx="9131" formatCode="m/d/yyyy">
                  <c:v>42370</c:v>
                </c:pt>
                <c:pt idx="9132" formatCode="m/d/yyyy">
                  <c:v>42373</c:v>
                </c:pt>
                <c:pt idx="9133" formatCode="m/d/yyyy">
                  <c:v>42374</c:v>
                </c:pt>
                <c:pt idx="9134" formatCode="m/d/yyyy">
                  <c:v>42375</c:v>
                </c:pt>
                <c:pt idx="9135" formatCode="m/d/yyyy">
                  <c:v>42376</c:v>
                </c:pt>
                <c:pt idx="9136" formatCode="m/d/yyyy">
                  <c:v>42377</c:v>
                </c:pt>
                <c:pt idx="9137" formatCode="m/d/yyyy">
                  <c:v>42380</c:v>
                </c:pt>
                <c:pt idx="9138" formatCode="m/d/yyyy">
                  <c:v>42381</c:v>
                </c:pt>
                <c:pt idx="9139" formatCode="m/d/yyyy">
                  <c:v>42382</c:v>
                </c:pt>
                <c:pt idx="9140" formatCode="m/d/yyyy">
                  <c:v>42383</c:v>
                </c:pt>
                <c:pt idx="9141" formatCode="m/d/yyyy">
                  <c:v>42384</c:v>
                </c:pt>
                <c:pt idx="9142" formatCode="m/d/yyyy">
                  <c:v>42387</c:v>
                </c:pt>
                <c:pt idx="9143" formatCode="m/d/yyyy">
                  <c:v>42388</c:v>
                </c:pt>
                <c:pt idx="9144" formatCode="m/d/yyyy">
                  <c:v>42389</c:v>
                </c:pt>
                <c:pt idx="9145" formatCode="m/d/yyyy">
                  <c:v>42390</c:v>
                </c:pt>
                <c:pt idx="9146" formatCode="m/d/yyyy">
                  <c:v>42391</c:v>
                </c:pt>
                <c:pt idx="9147" formatCode="m/d/yyyy">
                  <c:v>42394</c:v>
                </c:pt>
                <c:pt idx="9148" formatCode="m/d/yyyy">
                  <c:v>42395</c:v>
                </c:pt>
                <c:pt idx="9149" formatCode="m/d/yyyy">
                  <c:v>42396</c:v>
                </c:pt>
                <c:pt idx="9150" formatCode="m/d/yyyy">
                  <c:v>42397</c:v>
                </c:pt>
                <c:pt idx="9151" formatCode="m/d/yyyy">
                  <c:v>42398</c:v>
                </c:pt>
                <c:pt idx="9152" formatCode="m/d/yyyy">
                  <c:v>42401</c:v>
                </c:pt>
                <c:pt idx="9153" formatCode="m/d/yyyy">
                  <c:v>42402</c:v>
                </c:pt>
                <c:pt idx="9154" formatCode="m/d/yyyy">
                  <c:v>42403</c:v>
                </c:pt>
                <c:pt idx="9155" formatCode="m/d/yyyy">
                  <c:v>42404</c:v>
                </c:pt>
                <c:pt idx="9156" formatCode="m/d/yyyy">
                  <c:v>42405</c:v>
                </c:pt>
                <c:pt idx="9157" formatCode="m/d/yyyy">
                  <c:v>42408</c:v>
                </c:pt>
                <c:pt idx="9158" formatCode="m/d/yyyy">
                  <c:v>42409</c:v>
                </c:pt>
                <c:pt idx="9159" formatCode="m/d/yyyy">
                  <c:v>42410</c:v>
                </c:pt>
                <c:pt idx="9160" formatCode="m/d/yyyy">
                  <c:v>42411</c:v>
                </c:pt>
                <c:pt idx="9161" formatCode="m/d/yyyy">
                  <c:v>42412</c:v>
                </c:pt>
                <c:pt idx="9162" formatCode="m/d/yyyy">
                  <c:v>42415</c:v>
                </c:pt>
                <c:pt idx="9163" formatCode="m/d/yyyy">
                  <c:v>42416</c:v>
                </c:pt>
                <c:pt idx="9164" formatCode="m/d/yyyy">
                  <c:v>42417</c:v>
                </c:pt>
                <c:pt idx="9165" formatCode="m/d/yyyy">
                  <c:v>42418</c:v>
                </c:pt>
                <c:pt idx="9166" formatCode="m/d/yyyy">
                  <c:v>42419</c:v>
                </c:pt>
                <c:pt idx="9167" formatCode="m/d/yyyy">
                  <c:v>42422</c:v>
                </c:pt>
                <c:pt idx="9168" formatCode="m/d/yyyy">
                  <c:v>42423</c:v>
                </c:pt>
                <c:pt idx="9169" formatCode="m/d/yyyy">
                  <c:v>42424</c:v>
                </c:pt>
                <c:pt idx="9170" formatCode="m/d/yyyy">
                  <c:v>42425</c:v>
                </c:pt>
                <c:pt idx="9171" formatCode="m/d/yyyy">
                  <c:v>42426</c:v>
                </c:pt>
                <c:pt idx="9172" formatCode="m/d/yyyy">
                  <c:v>42429</c:v>
                </c:pt>
                <c:pt idx="9173" formatCode="m/d/yyyy">
                  <c:v>42430</c:v>
                </c:pt>
                <c:pt idx="9174" formatCode="m/d/yyyy">
                  <c:v>42431</c:v>
                </c:pt>
                <c:pt idx="9175" formatCode="m/d/yyyy">
                  <c:v>42432</c:v>
                </c:pt>
                <c:pt idx="9176" formatCode="m/d/yyyy">
                  <c:v>42433</c:v>
                </c:pt>
                <c:pt idx="9177" formatCode="m/d/yyyy">
                  <c:v>42436</c:v>
                </c:pt>
                <c:pt idx="9178" formatCode="m/d/yyyy">
                  <c:v>42437</c:v>
                </c:pt>
                <c:pt idx="9179" formatCode="m/d/yyyy">
                  <c:v>42438</c:v>
                </c:pt>
                <c:pt idx="9180" formatCode="m/d/yyyy">
                  <c:v>42439</c:v>
                </c:pt>
                <c:pt idx="9181" formatCode="m/d/yyyy">
                  <c:v>42440</c:v>
                </c:pt>
                <c:pt idx="9182" formatCode="m/d/yyyy">
                  <c:v>42443</c:v>
                </c:pt>
                <c:pt idx="9183" formatCode="m/d/yyyy">
                  <c:v>42444</c:v>
                </c:pt>
                <c:pt idx="9184" formatCode="m/d/yyyy">
                  <c:v>42445</c:v>
                </c:pt>
                <c:pt idx="9185" formatCode="m/d/yyyy">
                  <c:v>42446</c:v>
                </c:pt>
                <c:pt idx="9186" formatCode="m/d/yyyy">
                  <c:v>42447</c:v>
                </c:pt>
                <c:pt idx="9187" formatCode="m/d/yyyy">
                  <c:v>42450</c:v>
                </c:pt>
                <c:pt idx="9188" formatCode="m/d/yyyy">
                  <c:v>42451</c:v>
                </c:pt>
                <c:pt idx="9189" formatCode="m/d/yyyy">
                  <c:v>42452</c:v>
                </c:pt>
                <c:pt idx="9190" formatCode="m/d/yyyy">
                  <c:v>42453</c:v>
                </c:pt>
                <c:pt idx="9191" formatCode="m/d/yyyy">
                  <c:v>42454</c:v>
                </c:pt>
                <c:pt idx="9192" formatCode="m/d/yyyy">
                  <c:v>42457</c:v>
                </c:pt>
                <c:pt idx="9193" formatCode="m/d/yyyy">
                  <c:v>42458</c:v>
                </c:pt>
                <c:pt idx="9194" formatCode="m/d/yyyy">
                  <c:v>42459</c:v>
                </c:pt>
                <c:pt idx="9195" formatCode="m/d/yyyy">
                  <c:v>42460</c:v>
                </c:pt>
                <c:pt idx="9196" formatCode="m/d/yyyy">
                  <c:v>42461</c:v>
                </c:pt>
                <c:pt idx="9197" formatCode="m/d/yyyy">
                  <c:v>42464</c:v>
                </c:pt>
                <c:pt idx="9198" formatCode="m/d/yyyy">
                  <c:v>42465</c:v>
                </c:pt>
                <c:pt idx="9199" formatCode="m/d/yyyy">
                  <c:v>42466</c:v>
                </c:pt>
                <c:pt idx="9200" formatCode="m/d/yyyy">
                  <c:v>42467</c:v>
                </c:pt>
                <c:pt idx="9201" formatCode="m/d/yyyy">
                  <c:v>42468</c:v>
                </c:pt>
                <c:pt idx="9202" formatCode="m/d/yyyy">
                  <c:v>42471</c:v>
                </c:pt>
                <c:pt idx="9203" formatCode="m/d/yyyy">
                  <c:v>42472</c:v>
                </c:pt>
                <c:pt idx="9204" formatCode="m/d/yyyy">
                  <c:v>42473</c:v>
                </c:pt>
                <c:pt idx="9205" formatCode="m/d/yyyy">
                  <c:v>42474</c:v>
                </c:pt>
                <c:pt idx="9206" formatCode="m/d/yyyy">
                  <c:v>42475</c:v>
                </c:pt>
                <c:pt idx="9207" formatCode="m/d/yyyy">
                  <c:v>42478</c:v>
                </c:pt>
                <c:pt idx="9208" formatCode="m/d/yyyy">
                  <c:v>42479</c:v>
                </c:pt>
                <c:pt idx="9209" formatCode="m/d/yyyy">
                  <c:v>42480</c:v>
                </c:pt>
                <c:pt idx="9210" formatCode="m/d/yyyy">
                  <c:v>42481</c:v>
                </c:pt>
                <c:pt idx="9211" formatCode="m/d/yyyy">
                  <c:v>42482</c:v>
                </c:pt>
                <c:pt idx="9212" formatCode="m/d/yyyy">
                  <c:v>42485</c:v>
                </c:pt>
                <c:pt idx="9213" formatCode="m/d/yyyy">
                  <c:v>42486</c:v>
                </c:pt>
                <c:pt idx="9214" formatCode="m/d/yyyy">
                  <c:v>42487</c:v>
                </c:pt>
                <c:pt idx="9215" formatCode="m/d/yyyy">
                  <c:v>42488</c:v>
                </c:pt>
                <c:pt idx="9216" formatCode="m/d/yyyy">
                  <c:v>42489</c:v>
                </c:pt>
                <c:pt idx="9217" formatCode="m/d/yyyy">
                  <c:v>42492</c:v>
                </c:pt>
                <c:pt idx="9218" formatCode="m/d/yyyy">
                  <c:v>42493</c:v>
                </c:pt>
                <c:pt idx="9219" formatCode="m/d/yyyy">
                  <c:v>42494</c:v>
                </c:pt>
                <c:pt idx="9220" formatCode="m/d/yyyy">
                  <c:v>42495</c:v>
                </c:pt>
                <c:pt idx="9221" formatCode="m/d/yyyy">
                  <c:v>42496</c:v>
                </c:pt>
                <c:pt idx="9222" formatCode="m/d/yyyy">
                  <c:v>42499</c:v>
                </c:pt>
                <c:pt idx="9223" formatCode="m/d/yyyy">
                  <c:v>42500</c:v>
                </c:pt>
                <c:pt idx="9224" formatCode="m/d/yyyy">
                  <c:v>42501</c:v>
                </c:pt>
                <c:pt idx="9225" formatCode="m/d/yyyy">
                  <c:v>42502</c:v>
                </c:pt>
                <c:pt idx="9226" formatCode="m/d/yyyy">
                  <c:v>42503</c:v>
                </c:pt>
                <c:pt idx="9227" formatCode="m/d/yyyy">
                  <c:v>42506</c:v>
                </c:pt>
                <c:pt idx="9228" formatCode="m/d/yyyy">
                  <c:v>42507</c:v>
                </c:pt>
                <c:pt idx="9229" formatCode="m/d/yyyy">
                  <c:v>42508</c:v>
                </c:pt>
                <c:pt idx="9230" formatCode="m/d/yyyy">
                  <c:v>42509</c:v>
                </c:pt>
                <c:pt idx="9231" formatCode="m/d/yyyy">
                  <c:v>42510</c:v>
                </c:pt>
                <c:pt idx="9232" formatCode="m/d/yyyy">
                  <c:v>42513</c:v>
                </c:pt>
                <c:pt idx="9233" formatCode="m/d/yyyy">
                  <c:v>42514</c:v>
                </c:pt>
                <c:pt idx="9234" formatCode="m/d/yyyy">
                  <c:v>42515</c:v>
                </c:pt>
                <c:pt idx="9235" formatCode="m/d/yyyy">
                  <c:v>42516</c:v>
                </c:pt>
                <c:pt idx="9236" formatCode="m/d/yyyy">
                  <c:v>42517</c:v>
                </c:pt>
                <c:pt idx="9237" formatCode="m/d/yyyy">
                  <c:v>42520</c:v>
                </c:pt>
                <c:pt idx="9238" formatCode="m/d/yyyy">
                  <c:v>42521</c:v>
                </c:pt>
                <c:pt idx="9239" formatCode="m/d/yyyy">
                  <c:v>42522</c:v>
                </c:pt>
                <c:pt idx="9240" formatCode="m/d/yyyy">
                  <c:v>42523</c:v>
                </c:pt>
                <c:pt idx="9241" formatCode="m/d/yyyy">
                  <c:v>42524</c:v>
                </c:pt>
                <c:pt idx="9242" formatCode="m/d/yyyy">
                  <c:v>42527</c:v>
                </c:pt>
                <c:pt idx="9243" formatCode="m/d/yyyy">
                  <c:v>42528</c:v>
                </c:pt>
                <c:pt idx="9244" formatCode="m/d/yyyy">
                  <c:v>42529</c:v>
                </c:pt>
                <c:pt idx="9245" formatCode="m/d/yyyy">
                  <c:v>42530</c:v>
                </c:pt>
                <c:pt idx="9246" formatCode="m/d/yyyy">
                  <c:v>42531</c:v>
                </c:pt>
                <c:pt idx="9247" formatCode="m/d/yyyy">
                  <c:v>42534</c:v>
                </c:pt>
                <c:pt idx="9248" formatCode="m/d/yyyy">
                  <c:v>42535</c:v>
                </c:pt>
                <c:pt idx="9249" formatCode="m/d/yyyy">
                  <c:v>42536</c:v>
                </c:pt>
                <c:pt idx="9250" formatCode="m/d/yyyy">
                  <c:v>42537</c:v>
                </c:pt>
                <c:pt idx="9251" formatCode="m/d/yyyy">
                  <c:v>42538</c:v>
                </c:pt>
                <c:pt idx="9252" formatCode="m/d/yyyy">
                  <c:v>42541</c:v>
                </c:pt>
                <c:pt idx="9253" formatCode="m/d/yyyy">
                  <c:v>42542</c:v>
                </c:pt>
                <c:pt idx="9254" formatCode="m/d/yyyy">
                  <c:v>42543</c:v>
                </c:pt>
                <c:pt idx="9255" formatCode="m/d/yyyy">
                  <c:v>42544</c:v>
                </c:pt>
                <c:pt idx="9256" formatCode="m/d/yyyy">
                  <c:v>42545</c:v>
                </c:pt>
                <c:pt idx="9257" formatCode="m/d/yyyy">
                  <c:v>42548</c:v>
                </c:pt>
                <c:pt idx="9258" formatCode="m/d/yyyy">
                  <c:v>42549</c:v>
                </c:pt>
                <c:pt idx="9259" formatCode="m/d/yyyy">
                  <c:v>42550</c:v>
                </c:pt>
                <c:pt idx="9260" formatCode="m/d/yyyy">
                  <c:v>42551</c:v>
                </c:pt>
                <c:pt idx="9261" formatCode="m/d/yyyy">
                  <c:v>42552</c:v>
                </c:pt>
                <c:pt idx="9262" formatCode="m/d/yyyy">
                  <c:v>42555</c:v>
                </c:pt>
                <c:pt idx="9263" formatCode="m/d/yyyy">
                  <c:v>42556</c:v>
                </c:pt>
                <c:pt idx="9264" formatCode="m/d/yyyy">
                  <c:v>42557</c:v>
                </c:pt>
                <c:pt idx="9265" formatCode="m/d/yyyy">
                  <c:v>42558</c:v>
                </c:pt>
                <c:pt idx="9266" formatCode="m/d/yyyy">
                  <c:v>42559</c:v>
                </c:pt>
                <c:pt idx="9267" formatCode="m/d/yyyy">
                  <c:v>42562</c:v>
                </c:pt>
                <c:pt idx="9268" formatCode="m/d/yyyy">
                  <c:v>42563</c:v>
                </c:pt>
                <c:pt idx="9269" formatCode="m/d/yyyy">
                  <c:v>42564</c:v>
                </c:pt>
                <c:pt idx="9270" formatCode="m/d/yyyy">
                  <c:v>42565</c:v>
                </c:pt>
                <c:pt idx="9271" formatCode="m/d/yyyy">
                  <c:v>42566</c:v>
                </c:pt>
                <c:pt idx="9272" formatCode="m/d/yyyy">
                  <c:v>42569</c:v>
                </c:pt>
                <c:pt idx="9273" formatCode="m/d/yyyy">
                  <c:v>42570</c:v>
                </c:pt>
                <c:pt idx="9274" formatCode="m/d/yyyy">
                  <c:v>42571</c:v>
                </c:pt>
                <c:pt idx="9275" formatCode="m/d/yyyy">
                  <c:v>42572</c:v>
                </c:pt>
                <c:pt idx="9276" formatCode="m/d/yyyy">
                  <c:v>42573</c:v>
                </c:pt>
                <c:pt idx="9277" formatCode="m/d/yyyy">
                  <c:v>42576</c:v>
                </c:pt>
                <c:pt idx="9278" formatCode="m/d/yyyy">
                  <c:v>42577</c:v>
                </c:pt>
                <c:pt idx="9279" formatCode="m/d/yyyy">
                  <c:v>42578</c:v>
                </c:pt>
                <c:pt idx="9280" formatCode="m/d/yyyy">
                  <c:v>42579</c:v>
                </c:pt>
                <c:pt idx="9281" formatCode="m/d/yyyy">
                  <c:v>42580</c:v>
                </c:pt>
                <c:pt idx="9282" formatCode="m/d/yyyy">
                  <c:v>42583</c:v>
                </c:pt>
                <c:pt idx="9283" formatCode="m/d/yyyy">
                  <c:v>42584</c:v>
                </c:pt>
                <c:pt idx="9284" formatCode="m/d/yyyy">
                  <c:v>42585</c:v>
                </c:pt>
                <c:pt idx="9285" formatCode="m/d/yyyy">
                  <c:v>42586</c:v>
                </c:pt>
                <c:pt idx="9286" formatCode="m/d/yyyy">
                  <c:v>42587</c:v>
                </c:pt>
                <c:pt idx="9287" formatCode="m/d/yyyy">
                  <c:v>42590</c:v>
                </c:pt>
                <c:pt idx="9288" formatCode="m/d/yyyy">
                  <c:v>42591</c:v>
                </c:pt>
                <c:pt idx="9289" formatCode="m/d/yyyy">
                  <c:v>42592</c:v>
                </c:pt>
                <c:pt idx="9290" formatCode="m/d/yyyy">
                  <c:v>42593</c:v>
                </c:pt>
                <c:pt idx="9291" formatCode="m/d/yyyy">
                  <c:v>42594</c:v>
                </c:pt>
                <c:pt idx="9292" formatCode="m/d/yyyy">
                  <c:v>42597</c:v>
                </c:pt>
                <c:pt idx="9293" formatCode="m/d/yyyy">
                  <c:v>42598</c:v>
                </c:pt>
                <c:pt idx="9294" formatCode="m/d/yyyy">
                  <c:v>42599</c:v>
                </c:pt>
                <c:pt idx="9295" formatCode="m/d/yyyy">
                  <c:v>42600</c:v>
                </c:pt>
                <c:pt idx="9296" formatCode="m/d/yyyy">
                  <c:v>42601</c:v>
                </c:pt>
                <c:pt idx="9297" formatCode="m/d/yyyy">
                  <c:v>42604</c:v>
                </c:pt>
                <c:pt idx="9298" formatCode="m/d/yyyy">
                  <c:v>42605</c:v>
                </c:pt>
                <c:pt idx="9299" formatCode="m/d/yyyy">
                  <c:v>42606</c:v>
                </c:pt>
                <c:pt idx="9300" formatCode="m/d/yyyy">
                  <c:v>42607</c:v>
                </c:pt>
                <c:pt idx="9301" formatCode="m/d/yyyy">
                  <c:v>42608</c:v>
                </c:pt>
                <c:pt idx="9302" formatCode="m/d/yyyy">
                  <c:v>42611</c:v>
                </c:pt>
                <c:pt idx="9303" formatCode="m/d/yyyy">
                  <c:v>42612</c:v>
                </c:pt>
                <c:pt idx="9304" formatCode="m/d/yyyy">
                  <c:v>42613</c:v>
                </c:pt>
                <c:pt idx="9305" formatCode="m/d/yyyy">
                  <c:v>42614</c:v>
                </c:pt>
                <c:pt idx="9306" formatCode="m/d/yyyy">
                  <c:v>42615</c:v>
                </c:pt>
                <c:pt idx="9307" formatCode="m/d/yyyy">
                  <c:v>42618</c:v>
                </c:pt>
                <c:pt idx="9308" formatCode="m/d/yyyy">
                  <c:v>42619</c:v>
                </c:pt>
                <c:pt idx="9309" formatCode="m/d/yyyy">
                  <c:v>42620</c:v>
                </c:pt>
                <c:pt idx="9310" formatCode="m/d/yyyy">
                  <c:v>42621</c:v>
                </c:pt>
                <c:pt idx="9311" formatCode="m/d/yyyy">
                  <c:v>42622</c:v>
                </c:pt>
                <c:pt idx="9312" formatCode="m/d/yyyy">
                  <c:v>42625</c:v>
                </c:pt>
                <c:pt idx="9313" formatCode="m/d/yyyy">
                  <c:v>42626</c:v>
                </c:pt>
                <c:pt idx="9314" formatCode="m/d/yyyy">
                  <c:v>42627</c:v>
                </c:pt>
                <c:pt idx="9315" formatCode="m/d/yyyy">
                  <c:v>42628</c:v>
                </c:pt>
                <c:pt idx="9316" formatCode="m/d/yyyy">
                  <c:v>42629</c:v>
                </c:pt>
                <c:pt idx="9317" formatCode="m/d/yyyy">
                  <c:v>42632</c:v>
                </c:pt>
                <c:pt idx="9318" formatCode="m/d/yyyy">
                  <c:v>42633</c:v>
                </c:pt>
                <c:pt idx="9319" formatCode="m/d/yyyy">
                  <c:v>42634</c:v>
                </c:pt>
                <c:pt idx="9320" formatCode="m/d/yyyy">
                  <c:v>42635</c:v>
                </c:pt>
                <c:pt idx="9321" formatCode="m/d/yyyy">
                  <c:v>42636</c:v>
                </c:pt>
                <c:pt idx="9322" formatCode="m/d/yyyy">
                  <c:v>42639</c:v>
                </c:pt>
                <c:pt idx="9323" formatCode="m/d/yyyy">
                  <c:v>42640</c:v>
                </c:pt>
                <c:pt idx="9324" formatCode="m/d/yyyy">
                  <c:v>42641</c:v>
                </c:pt>
                <c:pt idx="9325" formatCode="m/d/yyyy">
                  <c:v>42642</c:v>
                </c:pt>
                <c:pt idx="9326" formatCode="m/d/yyyy">
                  <c:v>42643</c:v>
                </c:pt>
                <c:pt idx="9327" formatCode="m/d/yyyy">
                  <c:v>42646</c:v>
                </c:pt>
                <c:pt idx="9328" formatCode="m/d/yyyy">
                  <c:v>42647</c:v>
                </c:pt>
                <c:pt idx="9329" formatCode="m/d/yyyy">
                  <c:v>42648</c:v>
                </c:pt>
                <c:pt idx="9330" formatCode="m/d/yyyy">
                  <c:v>42649</c:v>
                </c:pt>
                <c:pt idx="9331" formatCode="m/d/yyyy">
                  <c:v>42650</c:v>
                </c:pt>
                <c:pt idx="9332" formatCode="m/d/yyyy">
                  <c:v>42653</c:v>
                </c:pt>
                <c:pt idx="9333" formatCode="m/d/yyyy">
                  <c:v>42654</c:v>
                </c:pt>
                <c:pt idx="9334" formatCode="m/d/yyyy">
                  <c:v>42655</c:v>
                </c:pt>
                <c:pt idx="9335" formatCode="m/d/yyyy">
                  <c:v>42656</c:v>
                </c:pt>
                <c:pt idx="9336" formatCode="m/d/yyyy">
                  <c:v>42657</c:v>
                </c:pt>
                <c:pt idx="9337" formatCode="m/d/yyyy">
                  <c:v>42660</c:v>
                </c:pt>
                <c:pt idx="9338" formatCode="m/d/yyyy">
                  <c:v>42661</c:v>
                </c:pt>
                <c:pt idx="9339" formatCode="m/d/yyyy">
                  <c:v>42662</c:v>
                </c:pt>
                <c:pt idx="9340" formatCode="m/d/yyyy">
                  <c:v>42663</c:v>
                </c:pt>
                <c:pt idx="9341" formatCode="m/d/yyyy">
                  <c:v>42664</c:v>
                </c:pt>
                <c:pt idx="9342" formatCode="m/d/yyyy">
                  <c:v>42667</c:v>
                </c:pt>
                <c:pt idx="9343" formatCode="m/d/yyyy">
                  <c:v>42668</c:v>
                </c:pt>
                <c:pt idx="9344" formatCode="m/d/yyyy">
                  <c:v>42669</c:v>
                </c:pt>
                <c:pt idx="9345" formatCode="m/d/yyyy">
                  <c:v>42670</c:v>
                </c:pt>
                <c:pt idx="9346" formatCode="m/d/yyyy">
                  <c:v>42671</c:v>
                </c:pt>
                <c:pt idx="9347" formatCode="m/d/yyyy">
                  <c:v>42674</c:v>
                </c:pt>
                <c:pt idx="9348" formatCode="m/d/yyyy">
                  <c:v>42675</c:v>
                </c:pt>
                <c:pt idx="9349" formatCode="m/d/yyyy">
                  <c:v>42676</c:v>
                </c:pt>
                <c:pt idx="9350" formatCode="m/d/yyyy">
                  <c:v>42677</c:v>
                </c:pt>
                <c:pt idx="9351" formatCode="m/d/yyyy">
                  <c:v>42678</c:v>
                </c:pt>
                <c:pt idx="9352" formatCode="m/d/yyyy">
                  <c:v>42681</c:v>
                </c:pt>
                <c:pt idx="9353" formatCode="m/d/yyyy">
                  <c:v>42682</c:v>
                </c:pt>
                <c:pt idx="9354" formatCode="m/d/yyyy">
                  <c:v>42683</c:v>
                </c:pt>
                <c:pt idx="9355" formatCode="m/d/yyyy">
                  <c:v>42684</c:v>
                </c:pt>
                <c:pt idx="9356" formatCode="m/d/yyyy">
                  <c:v>42685</c:v>
                </c:pt>
                <c:pt idx="9357" formatCode="m/d/yyyy">
                  <c:v>42688</c:v>
                </c:pt>
                <c:pt idx="9358" formatCode="m/d/yyyy">
                  <c:v>42689</c:v>
                </c:pt>
                <c:pt idx="9359" formatCode="m/d/yyyy">
                  <c:v>42690</c:v>
                </c:pt>
                <c:pt idx="9360" formatCode="m/d/yyyy">
                  <c:v>42691</c:v>
                </c:pt>
                <c:pt idx="9361" formatCode="m/d/yyyy">
                  <c:v>42692</c:v>
                </c:pt>
                <c:pt idx="9362" formatCode="m/d/yyyy">
                  <c:v>42695</c:v>
                </c:pt>
                <c:pt idx="9363" formatCode="m/d/yyyy">
                  <c:v>42696</c:v>
                </c:pt>
                <c:pt idx="9364" formatCode="m/d/yyyy">
                  <c:v>42697</c:v>
                </c:pt>
                <c:pt idx="9365" formatCode="m/d/yyyy">
                  <c:v>42698</c:v>
                </c:pt>
                <c:pt idx="9366" formatCode="m/d/yyyy">
                  <c:v>42699</c:v>
                </c:pt>
                <c:pt idx="9367" formatCode="m/d/yyyy">
                  <c:v>42702</c:v>
                </c:pt>
                <c:pt idx="9368" formatCode="m/d/yyyy">
                  <c:v>42703</c:v>
                </c:pt>
                <c:pt idx="9369" formatCode="m/d/yyyy">
                  <c:v>42704</c:v>
                </c:pt>
                <c:pt idx="9370" formatCode="m/d/yyyy">
                  <c:v>42705</c:v>
                </c:pt>
                <c:pt idx="9371" formatCode="m/d/yyyy">
                  <c:v>42706</c:v>
                </c:pt>
                <c:pt idx="9372" formatCode="m/d/yyyy">
                  <c:v>42709</c:v>
                </c:pt>
                <c:pt idx="9373" formatCode="m/d/yyyy">
                  <c:v>42710</c:v>
                </c:pt>
                <c:pt idx="9374" formatCode="m/d/yyyy">
                  <c:v>42711</c:v>
                </c:pt>
                <c:pt idx="9375" formatCode="m/d/yyyy">
                  <c:v>42712</c:v>
                </c:pt>
                <c:pt idx="9376" formatCode="m/d/yyyy">
                  <c:v>42713</c:v>
                </c:pt>
                <c:pt idx="9377" formatCode="m/d/yyyy">
                  <c:v>42716</c:v>
                </c:pt>
                <c:pt idx="9378" formatCode="m/d/yyyy">
                  <c:v>42717</c:v>
                </c:pt>
                <c:pt idx="9379" formatCode="m/d/yyyy">
                  <c:v>42718</c:v>
                </c:pt>
                <c:pt idx="9380" formatCode="m/d/yyyy">
                  <c:v>42719</c:v>
                </c:pt>
                <c:pt idx="9381" formatCode="m/d/yyyy">
                  <c:v>42720</c:v>
                </c:pt>
                <c:pt idx="9382" formatCode="m/d/yyyy">
                  <c:v>42723</c:v>
                </c:pt>
                <c:pt idx="9383" formatCode="m/d/yyyy">
                  <c:v>42724</c:v>
                </c:pt>
                <c:pt idx="9384" formatCode="m/d/yyyy">
                  <c:v>42725</c:v>
                </c:pt>
                <c:pt idx="9385" formatCode="m/d/yyyy">
                  <c:v>42726</c:v>
                </c:pt>
                <c:pt idx="9386" formatCode="m/d/yyyy">
                  <c:v>42727</c:v>
                </c:pt>
                <c:pt idx="9387" formatCode="m/d/yyyy">
                  <c:v>42730</c:v>
                </c:pt>
                <c:pt idx="9388" formatCode="m/d/yyyy">
                  <c:v>42731</c:v>
                </c:pt>
                <c:pt idx="9389" formatCode="m/d/yyyy">
                  <c:v>42732</c:v>
                </c:pt>
                <c:pt idx="9390" formatCode="m/d/yyyy">
                  <c:v>42733</c:v>
                </c:pt>
                <c:pt idx="9391" formatCode="m/d/yyyy">
                  <c:v>42734</c:v>
                </c:pt>
                <c:pt idx="9392" formatCode="m/d/yyyy">
                  <c:v>42737</c:v>
                </c:pt>
                <c:pt idx="9393" formatCode="m/d/yyyy">
                  <c:v>42738</c:v>
                </c:pt>
                <c:pt idx="9394" formatCode="m/d/yyyy">
                  <c:v>42739</c:v>
                </c:pt>
                <c:pt idx="9395" formatCode="m/d/yyyy">
                  <c:v>42740</c:v>
                </c:pt>
                <c:pt idx="9396" formatCode="m/d/yyyy">
                  <c:v>42741</c:v>
                </c:pt>
                <c:pt idx="9397" formatCode="m/d/yyyy">
                  <c:v>42744</c:v>
                </c:pt>
                <c:pt idx="9398" formatCode="m/d/yyyy">
                  <c:v>42745</c:v>
                </c:pt>
                <c:pt idx="9399" formatCode="m/d/yyyy">
                  <c:v>42746</c:v>
                </c:pt>
                <c:pt idx="9400" formatCode="m/d/yyyy">
                  <c:v>42747</c:v>
                </c:pt>
                <c:pt idx="9401" formatCode="m/d/yyyy">
                  <c:v>42748</c:v>
                </c:pt>
                <c:pt idx="9402" formatCode="m/d/yyyy">
                  <c:v>42751</c:v>
                </c:pt>
                <c:pt idx="9403" formatCode="m/d/yyyy">
                  <c:v>42752</c:v>
                </c:pt>
                <c:pt idx="9404" formatCode="m/d/yyyy">
                  <c:v>42753</c:v>
                </c:pt>
                <c:pt idx="9405" formatCode="m/d/yyyy">
                  <c:v>42754</c:v>
                </c:pt>
                <c:pt idx="9406" formatCode="m/d/yyyy">
                  <c:v>42755</c:v>
                </c:pt>
                <c:pt idx="9407" formatCode="m/d/yyyy">
                  <c:v>42758</c:v>
                </c:pt>
                <c:pt idx="9408" formatCode="m/d/yyyy">
                  <c:v>42759</c:v>
                </c:pt>
                <c:pt idx="9409" formatCode="m/d/yyyy">
                  <c:v>42760</c:v>
                </c:pt>
                <c:pt idx="9410" formatCode="m/d/yyyy">
                  <c:v>42761</c:v>
                </c:pt>
                <c:pt idx="9411" formatCode="m/d/yyyy">
                  <c:v>42762</c:v>
                </c:pt>
                <c:pt idx="9412" formatCode="m/d/yyyy">
                  <c:v>42765</c:v>
                </c:pt>
                <c:pt idx="9413" formatCode="m/d/yyyy">
                  <c:v>42766</c:v>
                </c:pt>
                <c:pt idx="9414" formatCode="m/d/yyyy">
                  <c:v>42767</c:v>
                </c:pt>
                <c:pt idx="9415" formatCode="m/d/yyyy">
                  <c:v>42768</c:v>
                </c:pt>
                <c:pt idx="9416" formatCode="m/d/yyyy">
                  <c:v>42769</c:v>
                </c:pt>
                <c:pt idx="9417" formatCode="m/d/yyyy">
                  <c:v>42772</c:v>
                </c:pt>
                <c:pt idx="9418" formatCode="m/d/yyyy">
                  <c:v>42773</c:v>
                </c:pt>
                <c:pt idx="9419" formatCode="m/d/yyyy">
                  <c:v>42774</c:v>
                </c:pt>
                <c:pt idx="9420" formatCode="m/d/yyyy">
                  <c:v>42775</c:v>
                </c:pt>
                <c:pt idx="9421" formatCode="m/d/yyyy">
                  <c:v>42776</c:v>
                </c:pt>
                <c:pt idx="9422" formatCode="m/d/yyyy">
                  <c:v>42779</c:v>
                </c:pt>
                <c:pt idx="9423" formatCode="m/d/yyyy">
                  <c:v>42780</c:v>
                </c:pt>
                <c:pt idx="9424" formatCode="m/d/yyyy">
                  <c:v>42781</c:v>
                </c:pt>
                <c:pt idx="9425" formatCode="m/d/yyyy">
                  <c:v>42782</c:v>
                </c:pt>
                <c:pt idx="9426" formatCode="m/d/yyyy">
                  <c:v>42783</c:v>
                </c:pt>
                <c:pt idx="9427" formatCode="m/d/yyyy">
                  <c:v>42786</c:v>
                </c:pt>
                <c:pt idx="9428" formatCode="m/d/yyyy">
                  <c:v>42787</c:v>
                </c:pt>
                <c:pt idx="9429" formatCode="m/d/yyyy">
                  <c:v>42788</c:v>
                </c:pt>
                <c:pt idx="9430" formatCode="m/d/yyyy">
                  <c:v>42789</c:v>
                </c:pt>
                <c:pt idx="9431" formatCode="m/d/yyyy">
                  <c:v>42790</c:v>
                </c:pt>
                <c:pt idx="9432" formatCode="m/d/yyyy">
                  <c:v>42793</c:v>
                </c:pt>
                <c:pt idx="9433" formatCode="m/d/yyyy">
                  <c:v>42794</c:v>
                </c:pt>
                <c:pt idx="9434" formatCode="m/d/yyyy">
                  <c:v>42795</c:v>
                </c:pt>
                <c:pt idx="9435" formatCode="m/d/yyyy">
                  <c:v>42796</c:v>
                </c:pt>
                <c:pt idx="9436" formatCode="m/d/yyyy">
                  <c:v>42797</c:v>
                </c:pt>
                <c:pt idx="9437" formatCode="m/d/yyyy">
                  <c:v>42800</c:v>
                </c:pt>
                <c:pt idx="9438" formatCode="m/d/yyyy">
                  <c:v>42801</c:v>
                </c:pt>
                <c:pt idx="9439" formatCode="m/d/yyyy">
                  <c:v>42802</c:v>
                </c:pt>
                <c:pt idx="9440" formatCode="m/d/yyyy">
                  <c:v>42803</c:v>
                </c:pt>
                <c:pt idx="9441" formatCode="m/d/yyyy">
                  <c:v>42804</c:v>
                </c:pt>
                <c:pt idx="9442" formatCode="m/d/yyyy">
                  <c:v>42807</c:v>
                </c:pt>
                <c:pt idx="9443" formatCode="m/d/yyyy">
                  <c:v>42808</c:v>
                </c:pt>
                <c:pt idx="9444" formatCode="m/d/yyyy">
                  <c:v>42809</c:v>
                </c:pt>
                <c:pt idx="9445" formatCode="m/d/yyyy">
                  <c:v>42810</c:v>
                </c:pt>
                <c:pt idx="9446" formatCode="m/d/yyyy">
                  <c:v>42811</c:v>
                </c:pt>
                <c:pt idx="9447" formatCode="m/d/yyyy">
                  <c:v>42814</c:v>
                </c:pt>
                <c:pt idx="9448" formatCode="m/d/yyyy">
                  <c:v>42815</c:v>
                </c:pt>
                <c:pt idx="9449" formatCode="m/d/yyyy">
                  <c:v>42816</c:v>
                </c:pt>
                <c:pt idx="9450" formatCode="m/d/yyyy">
                  <c:v>42817</c:v>
                </c:pt>
                <c:pt idx="9451" formatCode="m/d/yyyy">
                  <c:v>42818</c:v>
                </c:pt>
                <c:pt idx="9452" formatCode="m/d/yyyy">
                  <c:v>42821</c:v>
                </c:pt>
                <c:pt idx="9453" formatCode="m/d/yyyy">
                  <c:v>42822</c:v>
                </c:pt>
                <c:pt idx="9454" formatCode="m/d/yyyy">
                  <c:v>42823</c:v>
                </c:pt>
                <c:pt idx="9455" formatCode="m/d/yyyy">
                  <c:v>42824</c:v>
                </c:pt>
                <c:pt idx="9456" formatCode="m/d/yyyy">
                  <c:v>42825</c:v>
                </c:pt>
                <c:pt idx="9457" formatCode="m/d/yyyy">
                  <c:v>42828</c:v>
                </c:pt>
                <c:pt idx="9458" formatCode="m/d/yyyy">
                  <c:v>42829</c:v>
                </c:pt>
                <c:pt idx="9459" formatCode="m/d/yyyy">
                  <c:v>42830</c:v>
                </c:pt>
                <c:pt idx="9460" formatCode="m/d/yyyy">
                  <c:v>42831</c:v>
                </c:pt>
                <c:pt idx="9461" formatCode="m/d/yyyy">
                  <c:v>42832</c:v>
                </c:pt>
                <c:pt idx="9462" formatCode="m/d/yyyy">
                  <c:v>42835</c:v>
                </c:pt>
                <c:pt idx="9463" formatCode="m/d/yyyy">
                  <c:v>42836</c:v>
                </c:pt>
                <c:pt idx="9464" formatCode="m/d/yyyy">
                  <c:v>42837</c:v>
                </c:pt>
                <c:pt idx="9465" formatCode="m/d/yyyy">
                  <c:v>42838</c:v>
                </c:pt>
                <c:pt idx="9466" formatCode="m/d/yyyy">
                  <c:v>42839</c:v>
                </c:pt>
                <c:pt idx="9467" formatCode="m/d/yyyy">
                  <c:v>42842</c:v>
                </c:pt>
                <c:pt idx="9468" formatCode="m/d/yyyy">
                  <c:v>42843</c:v>
                </c:pt>
                <c:pt idx="9469" formatCode="m/d/yyyy">
                  <c:v>42844</c:v>
                </c:pt>
                <c:pt idx="9470" formatCode="m/d/yyyy">
                  <c:v>42845</c:v>
                </c:pt>
                <c:pt idx="9471" formatCode="m/d/yyyy">
                  <c:v>42846</c:v>
                </c:pt>
                <c:pt idx="9472" formatCode="m/d/yyyy">
                  <c:v>42849</c:v>
                </c:pt>
                <c:pt idx="9473" formatCode="m/d/yyyy">
                  <c:v>42850</c:v>
                </c:pt>
                <c:pt idx="9474" formatCode="m/d/yyyy">
                  <c:v>42851</c:v>
                </c:pt>
                <c:pt idx="9475" formatCode="m/d/yyyy">
                  <c:v>42852</c:v>
                </c:pt>
                <c:pt idx="9476" formatCode="m/d/yyyy">
                  <c:v>42853</c:v>
                </c:pt>
                <c:pt idx="9477" formatCode="m/d/yyyy">
                  <c:v>42856</c:v>
                </c:pt>
                <c:pt idx="9478" formatCode="m/d/yyyy">
                  <c:v>42857</c:v>
                </c:pt>
                <c:pt idx="9479" formatCode="m/d/yyyy">
                  <c:v>42858</c:v>
                </c:pt>
                <c:pt idx="9480" formatCode="m/d/yyyy">
                  <c:v>42859</c:v>
                </c:pt>
                <c:pt idx="9481" formatCode="m/d/yyyy">
                  <c:v>42860</c:v>
                </c:pt>
                <c:pt idx="9482" formatCode="m/d/yyyy">
                  <c:v>42863</c:v>
                </c:pt>
                <c:pt idx="9483" formatCode="m/d/yyyy">
                  <c:v>42864</c:v>
                </c:pt>
                <c:pt idx="9484" formatCode="m/d/yyyy">
                  <c:v>42865</c:v>
                </c:pt>
                <c:pt idx="9485" formatCode="m/d/yyyy">
                  <c:v>42866</c:v>
                </c:pt>
                <c:pt idx="9486" formatCode="m/d/yyyy">
                  <c:v>42867</c:v>
                </c:pt>
                <c:pt idx="9487" formatCode="m/d/yyyy">
                  <c:v>42870</c:v>
                </c:pt>
                <c:pt idx="9488" formatCode="m/d/yyyy">
                  <c:v>42871</c:v>
                </c:pt>
                <c:pt idx="9489" formatCode="m/d/yyyy">
                  <c:v>42872</c:v>
                </c:pt>
                <c:pt idx="9490" formatCode="m/d/yyyy">
                  <c:v>42873</c:v>
                </c:pt>
                <c:pt idx="9491" formatCode="m/d/yyyy">
                  <c:v>42874</c:v>
                </c:pt>
                <c:pt idx="9492" formatCode="m/d/yyyy">
                  <c:v>42877</c:v>
                </c:pt>
                <c:pt idx="9493" formatCode="m/d/yyyy">
                  <c:v>42878</c:v>
                </c:pt>
                <c:pt idx="9494" formatCode="m/d/yyyy">
                  <c:v>42879</c:v>
                </c:pt>
                <c:pt idx="9495" formatCode="m/d/yyyy">
                  <c:v>42880</c:v>
                </c:pt>
                <c:pt idx="9496" formatCode="m/d/yyyy">
                  <c:v>42881</c:v>
                </c:pt>
                <c:pt idx="9497" formatCode="m/d/yyyy">
                  <c:v>42884</c:v>
                </c:pt>
                <c:pt idx="9498" formatCode="m/d/yyyy">
                  <c:v>42885</c:v>
                </c:pt>
                <c:pt idx="9499" formatCode="m/d/yyyy">
                  <c:v>42886</c:v>
                </c:pt>
                <c:pt idx="9500" formatCode="m/d/yyyy">
                  <c:v>42887</c:v>
                </c:pt>
                <c:pt idx="9501" formatCode="m/d/yyyy">
                  <c:v>42888</c:v>
                </c:pt>
                <c:pt idx="9502" formatCode="m/d/yyyy">
                  <c:v>42891</c:v>
                </c:pt>
                <c:pt idx="9503" formatCode="m/d/yyyy">
                  <c:v>42892</c:v>
                </c:pt>
                <c:pt idx="9504" formatCode="m/d/yyyy">
                  <c:v>42893</c:v>
                </c:pt>
                <c:pt idx="9505" formatCode="m/d/yyyy">
                  <c:v>42894</c:v>
                </c:pt>
                <c:pt idx="9506" formatCode="m/d/yyyy">
                  <c:v>42895</c:v>
                </c:pt>
                <c:pt idx="9507" formatCode="m/d/yyyy">
                  <c:v>42898</c:v>
                </c:pt>
                <c:pt idx="9508" formatCode="m/d/yyyy">
                  <c:v>42899</c:v>
                </c:pt>
                <c:pt idx="9509" formatCode="m/d/yyyy">
                  <c:v>42900</c:v>
                </c:pt>
                <c:pt idx="9510" formatCode="m/d/yyyy">
                  <c:v>42901</c:v>
                </c:pt>
                <c:pt idx="9511" formatCode="m/d/yyyy">
                  <c:v>42902</c:v>
                </c:pt>
                <c:pt idx="9512" formatCode="m/d/yyyy">
                  <c:v>42905</c:v>
                </c:pt>
                <c:pt idx="9513" formatCode="m/d/yyyy">
                  <c:v>42906</c:v>
                </c:pt>
                <c:pt idx="9514" formatCode="m/d/yyyy">
                  <c:v>42907</c:v>
                </c:pt>
                <c:pt idx="9515" formatCode="m/d/yyyy">
                  <c:v>42908</c:v>
                </c:pt>
                <c:pt idx="9516" formatCode="m/d/yyyy">
                  <c:v>42909</c:v>
                </c:pt>
                <c:pt idx="9517" formatCode="m/d/yyyy">
                  <c:v>42912</c:v>
                </c:pt>
                <c:pt idx="9518" formatCode="m/d/yyyy">
                  <c:v>42913</c:v>
                </c:pt>
                <c:pt idx="9519" formatCode="m/d/yyyy">
                  <c:v>42914</c:v>
                </c:pt>
                <c:pt idx="9520" formatCode="m/d/yyyy">
                  <c:v>42915</c:v>
                </c:pt>
                <c:pt idx="9521" formatCode="m/d/yyyy">
                  <c:v>42916</c:v>
                </c:pt>
                <c:pt idx="9522" formatCode="m/d/yyyy">
                  <c:v>42919</c:v>
                </c:pt>
                <c:pt idx="9523" formatCode="m/d/yyyy">
                  <c:v>42920</c:v>
                </c:pt>
                <c:pt idx="9524" formatCode="m/d/yyyy">
                  <c:v>42921</c:v>
                </c:pt>
                <c:pt idx="9525" formatCode="m/d/yyyy">
                  <c:v>42922</c:v>
                </c:pt>
                <c:pt idx="9526" formatCode="m/d/yyyy">
                  <c:v>42923</c:v>
                </c:pt>
                <c:pt idx="9527" formatCode="m/d/yyyy">
                  <c:v>42926</c:v>
                </c:pt>
                <c:pt idx="9528" formatCode="m/d/yyyy">
                  <c:v>42927</c:v>
                </c:pt>
                <c:pt idx="9529" formatCode="m/d/yyyy">
                  <c:v>42928</c:v>
                </c:pt>
                <c:pt idx="9530" formatCode="m/d/yyyy">
                  <c:v>42929</c:v>
                </c:pt>
                <c:pt idx="9531" formatCode="m/d/yyyy">
                  <c:v>42930</c:v>
                </c:pt>
                <c:pt idx="9532" formatCode="m/d/yyyy">
                  <c:v>42933</c:v>
                </c:pt>
                <c:pt idx="9533" formatCode="m/d/yyyy">
                  <c:v>42934</c:v>
                </c:pt>
                <c:pt idx="9534" formatCode="m/d/yyyy">
                  <c:v>42935</c:v>
                </c:pt>
                <c:pt idx="9535" formatCode="m/d/yyyy">
                  <c:v>42936</c:v>
                </c:pt>
                <c:pt idx="9536" formatCode="m/d/yyyy">
                  <c:v>42937</c:v>
                </c:pt>
                <c:pt idx="9537" formatCode="m/d/yyyy">
                  <c:v>42940</c:v>
                </c:pt>
                <c:pt idx="9538" formatCode="m/d/yyyy">
                  <c:v>42941</c:v>
                </c:pt>
                <c:pt idx="9539" formatCode="m/d/yyyy">
                  <c:v>42942</c:v>
                </c:pt>
                <c:pt idx="9540" formatCode="m/d/yyyy">
                  <c:v>42943</c:v>
                </c:pt>
                <c:pt idx="9541" formatCode="m/d/yyyy">
                  <c:v>42944</c:v>
                </c:pt>
                <c:pt idx="9542" formatCode="m/d/yyyy">
                  <c:v>42947</c:v>
                </c:pt>
                <c:pt idx="9543" formatCode="m/d/yyyy">
                  <c:v>42948</c:v>
                </c:pt>
                <c:pt idx="9544" formatCode="m/d/yyyy">
                  <c:v>42949</c:v>
                </c:pt>
                <c:pt idx="9545" formatCode="m/d/yyyy">
                  <c:v>42950</c:v>
                </c:pt>
                <c:pt idx="9546" formatCode="m/d/yyyy">
                  <c:v>42951</c:v>
                </c:pt>
                <c:pt idx="9547" formatCode="m/d/yyyy">
                  <c:v>42954</c:v>
                </c:pt>
                <c:pt idx="9548" formatCode="m/d/yyyy">
                  <c:v>42955</c:v>
                </c:pt>
                <c:pt idx="9549" formatCode="m/d/yyyy">
                  <c:v>42956</c:v>
                </c:pt>
                <c:pt idx="9550" formatCode="m/d/yyyy">
                  <c:v>42957</c:v>
                </c:pt>
                <c:pt idx="9551" formatCode="m/d/yyyy">
                  <c:v>42958</c:v>
                </c:pt>
                <c:pt idx="9552" formatCode="m/d/yyyy">
                  <c:v>42961</c:v>
                </c:pt>
                <c:pt idx="9553" formatCode="m/d/yyyy">
                  <c:v>42962</c:v>
                </c:pt>
                <c:pt idx="9554" formatCode="m/d/yyyy">
                  <c:v>42963</c:v>
                </c:pt>
                <c:pt idx="9555" formatCode="m/d/yyyy">
                  <c:v>42964</c:v>
                </c:pt>
                <c:pt idx="9556" formatCode="m/d/yyyy">
                  <c:v>42965</c:v>
                </c:pt>
                <c:pt idx="9557" formatCode="m/d/yyyy">
                  <c:v>42968</c:v>
                </c:pt>
                <c:pt idx="9558" formatCode="m/d/yyyy">
                  <c:v>42969</c:v>
                </c:pt>
                <c:pt idx="9559" formatCode="m/d/yyyy">
                  <c:v>42970</c:v>
                </c:pt>
                <c:pt idx="9560" formatCode="m/d/yyyy">
                  <c:v>42971</c:v>
                </c:pt>
                <c:pt idx="9561" formatCode="m/d/yyyy">
                  <c:v>42972</c:v>
                </c:pt>
                <c:pt idx="9562" formatCode="m/d/yyyy">
                  <c:v>42975</c:v>
                </c:pt>
                <c:pt idx="9563" formatCode="m/d/yyyy">
                  <c:v>42976</c:v>
                </c:pt>
                <c:pt idx="9564" formatCode="m/d/yyyy">
                  <c:v>42977</c:v>
                </c:pt>
                <c:pt idx="9565" formatCode="m/d/yyyy">
                  <c:v>42978</c:v>
                </c:pt>
                <c:pt idx="9566" formatCode="m/d/yyyy">
                  <c:v>42979</c:v>
                </c:pt>
                <c:pt idx="9567" formatCode="m/d/yyyy">
                  <c:v>42982</c:v>
                </c:pt>
                <c:pt idx="9568" formatCode="m/d/yyyy">
                  <c:v>42983</c:v>
                </c:pt>
                <c:pt idx="9569" formatCode="m/d/yyyy">
                  <c:v>42984</c:v>
                </c:pt>
                <c:pt idx="9570" formatCode="m/d/yyyy">
                  <c:v>42985</c:v>
                </c:pt>
                <c:pt idx="9571" formatCode="m/d/yyyy">
                  <c:v>42986</c:v>
                </c:pt>
                <c:pt idx="9572" formatCode="m/d/yyyy">
                  <c:v>42989</c:v>
                </c:pt>
                <c:pt idx="9573" formatCode="m/d/yyyy">
                  <c:v>42990</c:v>
                </c:pt>
                <c:pt idx="9574" formatCode="m/d/yyyy">
                  <c:v>42991</c:v>
                </c:pt>
                <c:pt idx="9575" formatCode="m/d/yyyy">
                  <c:v>42992</c:v>
                </c:pt>
                <c:pt idx="9576" formatCode="m/d/yyyy">
                  <c:v>42993</c:v>
                </c:pt>
                <c:pt idx="9577" formatCode="m/d/yyyy">
                  <c:v>42996</c:v>
                </c:pt>
                <c:pt idx="9578" formatCode="m/d/yyyy">
                  <c:v>42997</c:v>
                </c:pt>
                <c:pt idx="9579" formatCode="m/d/yyyy">
                  <c:v>42998</c:v>
                </c:pt>
                <c:pt idx="9580" formatCode="m/d/yyyy">
                  <c:v>42999</c:v>
                </c:pt>
                <c:pt idx="9581" formatCode="m/d/yyyy">
                  <c:v>43000</c:v>
                </c:pt>
                <c:pt idx="9582" formatCode="m/d/yyyy">
                  <c:v>43003</c:v>
                </c:pt>
                <c:pt idx="9583" formatCode="m/d/yyyy">
                  <c:v>43004</c:v>
                </c:pt>
                <c:pt idx="9584" formatCode="m/d/yyyy">
                  <c:v>43005</c:v>
                </c:pt>
                <c:pt idx="9585" formatCode="m/d/yyyy">
                  <c:v>43006</c:v>
                </c:pt>
                <c:pt idx="9586" formatCode="m/d/yyyy">
                  <c:v>43007</c:v>
                </c:pt>
                <c:pt idx="9587" formatCode="m/d/yyyy">
                  <c:v>43010</c:v>
                </c:pt>
                <c:pt idx="9588" formatCode="m/d/yyyy">
                  <c:v>43011</c:v>
                </c:pt>
                <c:pt idx="9589" formatCode="m/d/yyyy">
                  <c:v>43012</c:v>
                </c:pt>
                <c:pt idx="9590" formatCode="m/d/yyyy">
                  <c:v>43013</c:v>
                </c:pt>
                <c:pt idx="9591" formatCode="m/d/yyyy">
                  <c:v>43014</c:v>
                </c:pt>
                <c:pt idx="9592" formatCode="m/d/yyyy">
                  <c:v>43017</c:v>
                </c:pt>
                <c:pt idx="9593" formatCode="m/d/yyyy">
                  <c:v>43018</c:v>
                </c:pt>
                <c:pt idx="9594" formatCode="m/d/yyyy">
                  <c:v>43019</c:v>
                </c:pt>
                <c:pt idx="9595" formatCode="m/d/yyyy">
                  <c:v>43020</c:v>
                </c:pt>
                <c:pt idx="9596" formatCode="m/d/yyyy">
                  <c:v>43021</c:v>
                </c:pt>
                <c:pt idx="9597" formatCode="m/d/yyyy">
                  <c:v>43024</c:v>
                </c:pt>
                <c:pt idx="9598" formatCode="m/d/yyyy">
                  <c:v>43025</c:v>
                </c:pt>
                <c:pt idx="9599" formatCode="m/d/yyyy">
                  <c:v>43026</c:v>
                </c:pt>
                <c:pt idx="9600" formatCode="m/d/yyyy">
                  <c:v>43027</c:v>
                </c:pt>
                <c:pt idx="9601" formatCode="m/d/yyyy">
                  <c:v>43028</c:v>
                </c:pt>
                <c:pt idx="9602" formatCode="m/d/yyyy">
                  <c:v>43031</c:v>
                </c:pt>
                <c:pt idx="9603" formatCode="m/d/yyyy">
                  <c:v>43032</c:v>
                </c:pt>
                <c:pt idx="9604" formatCode="m/d/yyyy">
                  <c:v>43033</c:v>
                </c:pt>
                <c:pt idx="9605" formatCode="m/d/yyyy">
                  <c:v>43034</c:v>
                </c:pt>
                <c:pt idx="9606" formatCode="m/d/yyyy">
                  <c:v>43035</c:v>
                </c:pt>
                <c:pt idx="9607" formatCode="m/d/yyyy">
                  <c:v>43038</c:v>
                </c:pt>
                <c:pt idx="9608" formatCode="m/d/yyyy">
                  <c:v>43039</c:v>
                </c:pt>
                <c:pt idx="9609" formatCode="m/d/yyyy">
                  <c:v>43040</c:v>
                </c:pt>
                <c:pt idx="9610" formatCode="m/d/yyyy">
                  <c:v>43041</c:v>
                </c:pt>
                <c:pt idx="9611" formatCode="m/d/yyyy">
                  <c:v>43042</c:v>
                </c:pt>
                <c:pt idx="9612" formatCode="m/d/yyyy">
                  <c:v>43045</c:v>
                </c:pt>
                <c:pt idx="9613" formatCode="m/d/yyyy">
                  <c:v>43046</c:v>
                </c:pt>
                <c:pt idx="9614" formatCode="m/d/yyyy">
                  <c:v>43047</c:v>
                </c:pt>
                <c:pt idx="9615" formatCode="m/d/yyyy">
                  <c:v>43048</c:v>
                </c:pt>
                <c:pt idx="9616" formatCode="m/d/yyyy">
                  <c:v>43049</c:v>
                </c:pt>
                <c:pt idx="9617" formatCode="m/d/yyyy">
                  <c:v>43052</c:v>
                </c:pt>
                <c:pt idx="9618" formatCode="m/d/yyyy">
                  <c:v>43053</c:v>
                </c:pt>
                <c:pt idx="9619" formatCode="m/d/yyyy">
                  <c:v>43054</c:v>
                </c:pt>
                <c:pt idx="9620" formatCode="m/d/yyyy">
                  <c:v>43055</c:v>
                </c:pt>
                <c:pt idx="9621" formatCode="m/d/yyyy">
                  <c:v>43056</c:v>
                </c:pt>
                <c:pt idx="9622" formatCode="m/d/yyyy">
                  <c:v>43059</c:v>
                </c:pt>
                <c:pt idx="9623" formatCode="m/d/yyyy">
                  <c:v>43060</c:v>
                </c:pt>
                <c:pt idx="9624" formatCode="m/d/yyyy">
                  <c:v>43061</c:v>
                </c:pt>
                <c:pt idx="9625" formatCode="m/d/yyyy">
                  <c:v>43062</c:v>
                </c:pt>
                <c:pt idx="9626" formatCode="m/d/yyyy">
                  <c:v>43063</c:v>
                </c:pt>
                <c:pt idx="9627" formatCode="m/d/yyyy">
                  <c:v>43066</c:v>
                </c:pt>
                <c:pt idx="9628" formatCode="m/d/yyyy">
                  <c:v>43067</c:v>
                </c:pt>
                <c:pt idx="9629" formatCode="m/d/yyyy">
                  <c:v>43068</c:v>
                </c:pt>
                <c:pt idx="9630" formatCode="m/d/yyyy">
                  <c:v>43069</c:v>
                </c:pt>
                <c:pt idx="9631" formatCode="m/d/yyyy">
                  <c:v>43070</c:v>
                </c:pt>
                <c:pt idx="9632" formatCode="m/d/yyyy">
                  <c:v>43073</c:v>
                </c:pt>
                <c:pt idx="9633" formatCode="m/d/yyyy">
                  <c:v>43074</c:v>
                </c:pt>
                <c:pt idx="9634" formatCode="m/d/yyyy">
                  <c:v>43075</c:v>
                </c:pt>
                <c:pt idx="9635" formatCode="m/d/yyyy">
                  <c:v>43076</c:v>
                </c:pt>
                <c:pt idx="9636" formatCode="m/d/yyyy">
                  <c:v>43077</c:v>
                </c:pt>
                <c:pt idx="9637" formatCode="m/d/yyyy">
                  <c:v>43080</c:v>
                </c:pt>
                <c:pt idx="9638" formatCode="m/d/yyyy">
                  <c:v>43081</c:v>
                </c:pt>
                <c:pt idx="9639" formatCode="m/d/yyyy">
                  <c:v>43082</c:v>
                </c:pt>
                <c:pt idx="9640" formatCode="m/d/yyyy">
                  <c:v>43083</c:v>
                </c:pt>
                <c:pt idx="9641" formatCode="m/d/yyyy">
                  <c:v>43084</c:v>
                </c:pt>
                <c:pt idx="9642" formatCode="m/d/yyyy">
                  <c:v>43087</c:v>
                </c:pt>
                <c:pt idx="9643" formatCode="m/d/yyyy">
                  <c:v>43088</c:v>
                </c:pt>
                <c:pt idx="9644" formatCode="m/d/yyyy">
                  <c:v>43089</c:v>
                </c:pt>
                <c:pt idx="9645" formatCode="m/d/yyyy">
                  <c:v>43090</c:v>
                </c:pt>
                <c:pt idx="9646" formatCode="m/d/yyyy">
                  <c:v>43091</c:v>
                </c:pt>
                <c:pt idx="9647" formatCode="m/d/yyyy">
                  <c:v>43094</c:v>
                </c:pt>
                <c:pt idx="9648" formatCode="m/d/yyyy">
                  <c:v>43095</c:v>
                </c:pt>
                <c:pt idx="9649" formatCode="m/d/yyyy">
                  <c:v>43096</c:v>
                </c:pt>
                <c:pt idx="9650" formatCode="m/d/yyyy">
                  <c:v>43097</c:v>
                </c:pt>
                <c:pt idx="9651" formatCode="m/d/yyyy">
                  <c:v>43098</c:v>
                </c:pt>
                <c:pt idx="9652" formatCode="m/d/yyyy">
                  <c:v>43101</c:v>
                </c:pt>
                <c:pt idx="9653" formatCode="m/d/yyyy">
                  <c:v>43102</c:v>
                </c:pt>
                <c:pt idx="9654" formatCode="m/d/yyyy">
                  <c:v>43103</c:v>
                </c:pt>
                <c:pt idx="9655" formatCode="m/d/yyyy">
                  <c:v>43104</c:v>
                </c:pt>
                <c:pt idx="9656" formatCode="m/d/yyyy">
                  <c:v>43105</c:v>
                </c:pt>
                <c:pt idx="9657" formatCode="m/d/yyyy">
                  <c:v>43108</c:v>
                </c:pt>
                <c:pt idx="9658" formatCode="m/d/yyyy">
                  <c:v>43109</c:v>
                </c:pt>
                <c:pt idx="9659" formatCode="m/d/yyyy">
                  <c:v>43110</c:v>
                </c:pt>
                <c:pt idx="9660" formatCode="m/d/yyyy">
                  <c:v>43111</c:v>
                </c:pt>
                <c:pt idx="9661" formatCode="m/d/yyyy">
                  <c:v>43112</c:v>
                </c:pt>
                <c:pt idx="9662" formatCode="m/d/yyyy">
                  <c:v>43115</c:v>
                </c:pt>
                <c:pt idx="9663" formatCode="m/d/yyyy">
                  <c:v>43116</c:v>
                </c:pt>
                <c:pt idx="9664" formatCode="m/d/yyyy">
                  <c:v>43117</c:v>
                </c:pt>
                <c:pt idx="9665" formatCode="m/d/yyyy">
                  <c:v>43118</c:v>
                </c:pt>
                <c:pt idx="9666" formatCode="m/d/yyyy">
                  <c:v>43119</c:v>
                </c:pt>
                <c:pt idx="9667" formatCode="m/d/yyyy">
                  <c:v>43122</c:v>
                </c:pt>
                <c:pt idx="9668" formatCode="m/d/yyyy">
                  <c:v>43123</c:v>
                </c:pt>
                <c:pt idx="9669" formatCode="m/d/yyyy">
                  <c:v>43124</c:v>
                </c:pt>
                <c:pt idx="9670" formatCode="m/d/yyyy">
                  <c:v>43125</c:v>
                </c:pt>
                <c:pt idx="9671" formatCode="m/d/yyyy">
                  <c:v>43126</c:v>
                </c:pt>
                <c:pt idx="9672" formatCode="m/d/yyyy">
                  <c:v>43129</c:v>
                </c:pt>
                <c:pt idx="9673" formatCode="m/d/yyyy">
                  <c:v>43130</c:v>
                </c:pt>
                <c:pt idx="9674" formatCode="m/d/yyyy">
                  <c:v>43131</c:v>
                </c:pt>
                <c:pt idx="9675" formatCode="m/d/yyyy">
                  <c:v>43132</c:v>
                </c:pt>
                <c:pt idx="9676" formatCode="m/d/yyyy">
                  <c:v>43133</c:v>
                </c:pt>
                <c:pt idx="9677" formatCode="m/d/yyyy">
                  <c:v>43136</c:v>
                </c:pt>
                <c:pt idx="9678" formatCode="m/d/yyyy">
                  <c:v>43137</c:v>
                </c:pt>
                <c:pt idx="9679" formatCode="m/d/yyyy">
                  <c:v>43138</c:v>
                </c:pt>
                <c:pt idx="9680" formatCode="m/d/yyyy">
                  <c:v>43139</c:v>
                </c:pt>
                <c:pt idx="9681" formatCode="m/d/yyyy">
                  <c:v>43140</c:v>
                </c:pt>
                <c:pt idx="9682" formatCode="m/d/yyyy">
                  <c:v>43143</c:v>
                </c:pt>
                <c:pt idx="9683" formatCode="m/d/yyyy">
                  <c:v>43144</c:v>
                </c:pt>
                <c:pt idx="9684" formatCode="m/d/yyyy">
                  <c:v>43145</c:v>
                </c:pt>
                <c:pt idx="9685" formatCode="m/d/yyyy">
                  <c:v>43146</c:v>
                </c:pt>
                <c:pt idx="9686" formatCode="m/d/yyyy">
                  <c:v>43147</c:v>
                </c:pt>
                <c:pt idx="9687" formatCode="m/d/yyyy">
                  <c:v>43150</c:v>
                </c:pt>
                <c:pt idx="9688" formatCode="m/d/yyyy">
                  <c:v>43151</c:v>
                </c:pt>
                <c:pt idx="9689" formatCode="m/d/yyyy">
                  <c:v>43152</c:v>
                </c:pt>
                <c:pt idx="9690" formatCode="m/d/yyyy">
                  <c:v>43153</c:v>
                </c:pt>
                <c:pt idx="9691" formatCode="m/d/yyyy">
                  <c:v>43154</c:v>
                </c:pt>
                <c:pt idx="9692" formatCode="m/d/yyyy">
                  <c:v>43157</c:v>
                </c:pt>
                <c:pt idx="9693" formatCode="m/d/yyyy">
                  <c:v>43158</c:v>
                </c:pt>
                <c:pt idx="9694" formatCode="m/d/yyyy">
                  <c:v>43159</c:v>
                </c:pt>
                <c:pt idx="9695" formatCode="m/d/yyyy">
                  <c:v>43160</c:v>
                </c:pt>
                <c:pt idx="9696" formatCode="m/d/yyyy">
                  <c:v>43161</c:v>
                </c:pt>
                <c:pt idx="9697" formatCode="m/d/yyyy">
                  <c:v>43164</c:v>
                </c:pt>
                <c:pt idx="9698" formatCode="m/d/yyyy">
                  <c:v>43165</c:v>
                </c:pt>
                <c:pt idx="9699" formatCode="m/d/yyyy">
                  <c:v>43166</c:v>
                </c:pt>
                <c:pt idx="9700" formatCode="m/d/yyyy">
                  <c:v>43167</c:v>
                </c:pt>
                <c:pt idx="9701" formatCode="m/d/yyyy">
                  <c:v>43168</c:v>
                </c:pt>
                <c:pt idx="9702" formatCode="m/d/yyyy">
                  <c:v>43171</c:v>
                </c:pt>
                <c:pt idx="9703" formatCode="m/d/yyyy">
                  <c:v>43172</c:v>
                </c:pt>
                <c:pt idx="9704" formatCode="m/d/yyyy">
                  <c:v>43173</c:v>
                </c:pt>
                <c:pt idx="9705" formatCode="m/d/yyyy">
                  <c:v>43174</c:v>
                </c:pt>
                <c:pt idx="9706" formatCode="m/d/yyyy">
                  <c:v>43175</c:v>
                </c:pt>
                <c:pt idx="9707" formatCode="m/d/yyyy">
                  <c:v>43178</c:v>
                </c:pt>
                <c:pt idx="9708" formatCode="m/d/yyyy">
                  <c:v>43179</c:v>
                </c:pt>
                <c:pt idx="9709" formatCode="m/d/yyyy">
                  <c:v>43180</c:v>
                </c:pt>
                <c:pt idx="9710" formatCode="m/d/yyyy">
                  <c:v>43181</c:v>
                </c:pt>
                <c:pt idx="9711" formatCode="m/d/yyyy">
                  <c:v>43182</c:v>
                </c:pt>
                <c:pt idx="9712" formatCode="m/d/yyyy">
                  <c:v>43185</c:v>
                </c:pt>
                <c:pt idx="9713" formatCode="m/d/yyyy">
                  <c:v>43186</c:v>
                </c:pt>
                <c:pt idx="9714" formatCode="m/d/yyyy">
                  <c:v>43187</c:v>
                </c:pt>
                <c:pt idx="9715" formatCode="m/d/yyyy">
                  <c:v>43188</c:v>
                </c:pt>
                <c:pt idx="9716" formatCode="m/d/yyyy">
                  <c:v>43189</c:v>
                </c:pt>
                <c:pt idx="9717" formatCode="m/d/yyyy">
                  <c:v>43192</c:v>
                </c:pt>
                <c:pt idx="9718" formatCode="m/d/yyyy">
                  <c:v>43193</c:v>
                </c:pt>
                <c:pt idx="9719" formatCode="m/d/yyyy">
                  <c:v>43194</c:v>
                </c:pt>
                <c:pt idx="9720" formatCode="m/d/yyyy">
                  <c:v>43195</c:v>
                </c:pt>
                <c:pt idx="9721" formatCode="m/d/yyyy">
                  <c:v>43196</c:v>
                </c:pt>
                <c:pt idx="9722" formatCode="m/d/yyyy">
                  <c:v>43199</c:v>
                </c:pt>
                <c:pt idx="9723" formatCode="m/d/yyyy">
                  <c:v>43200</c:v>
                </c:pt>
                <c:pt idx="9724" formatCode="m/d/yyyy">
                  <c:v>43201</c:v>
                </c:pt>
                <c:pt idx="9725" formatCode="m/d/yyyy">
                  <c:v>43202</c:v>
                </c:pt>
                <c:pt idx="9726" formatCode="m/d/yyyy">
                  <c:v>43203</c:v>
                </c:pt>
                <c:pt idx="9727" formatCode="m/d/yyyy">
                  <c:v>43206</c:v>
                </c:pt>
                <c:pt idx="9728" formatCode="m/d/yyyy">
                  <c:v>43207</c:v>
                </c:pt>
                <c:pt idx="9729" formatCode="m/d/yyyy">
                  <c:v>43208</c:v>
                </c:pt>
                <c:pt idx="9730" formatCode="m/d/yyyy">
                  <c:v>43209</c:v>
                </c:pt>
                <c:pt idx="9731" formatCode="m/d/yyyy">
                  <c:v>43210</c:v>
                </c:pt>
                <c:pt idx="9732" formatCode="m/d/yyyy">
                  <c:v>43213</c:v>
                </c:pt>
                <c:pt idx="9733" formatCode="m/d/yyyy">
                  <c:v>43214</c:v>
                </c:pt>
                <c:pt idx="9734" formatCode="m/d/yyyy">
                  <c:v>43215</c:v>
                </c:pt>
                <c:pt idx="9735" formatCode="m/d/yyyy">
                  <c:v>43216</c:v>
                </c:pt>
                <c:pt idx="9736" formatCode="m/d/yyyy">
                  <c:v>43217</c:v>
                </c:pt>
                <c:pt idx="9737" formatCode="m/d/yyyy">
                  <c:v>43220</c:v>
                </c:pt>
                <c:pt idx="9738" formatCode="m/d/yyyy">
                  <c:v>43221</c:v>
                </c:pt>
                <c:pt idx="9739" formatCode="m/d/yyyy">
                  <c:v>43222</c:v>
                </c:pt>
                <c:pt idx="9740" formatCode="m/d/yyyy">
                  <c:v>43223</c:v>
                </c:pt>
                <c:pt idx="9741" formatCode="m/d/yyyy">
                  <c:v>43224</c:v>
                </c:pt>
                <c:pt idx="9742" formatCode="m/d/yyyy">
                  <c:v>43227</c:v>
                </c:pt>
                <c:pt idx="9743" formatCode="m/d/yyyy">
                  <c:v>43228</c:v>
                </c:pt>
                <c:pt idx="9744" formatCode="m/d/yyyy">
                  <c:v>43229</c:v>
                </c:pt>
                <c:pt idx="9745" formatCode="m/d/yyyy">
                  <c:v>43230</c:v>
                </c:pt>
                <c:pt idx="9746" formatCode="m/d/yyyy">
                  <c:v>43231</c:v>
                </c:pt>
                <c:pt idx="9747" formatCode="m/d/yyyy">
                  <c:v>43234</c:v>
                </c:pt>
                <c:pt idx="9748" formatCode="m/d/yyyy">
                  <c:v>43235</c:v>
                </c:pt>
                <c:pt idx="9749" formatCode="m/d/yyyy">
                  <c:v>43236</c:v>
                </c:pt>
                <c:pt idx="9750" formatCode="m/d/yyyy">
                  <c:v>43237</c:v>
                </c:pt>
                <c:pt idx="9751" formatCode="m/d/yyyy">
                  <c:v>43238</c:v>
                </c:pt>
                <c:pt idx="9752" formatCode="m/d/yyyy">
                  <c:v>43241</c:v>
                </c:pt>
                <c:pt idx="9753" formatCode="m/d/yyyy">
                  <c:v>43242</c:v>
                </c:pt>
                <c:pt idx="9754" formatCode="m/d/yyyy">
                  <c:v>43243</c:v>
                </c:pt>
                <c:pt idx="9755" formatCode="m/d/yyyy">
                  <c:v>43244</c:v>
                </c:pt>
                <c:pt idx="9756" formatCode="m/d/yyyy">
                  <c:v>43245</c:v>
                </c:pt>
                <c:pt idx="9757" formatCode="m/d/yyyy">
                  <c:v>43248</c:v>
                </c:pt>
                <c:pt idx="9758" formatCode="m/d/yyyy">
                  <c:v>43249</c:v>
                </c:pt>
                <c:pt idx="9759" formatCode="m/d/yyyy">
                  <c:v>43250</c:v>
                </c:pt>
                <c:pt idx="9760" formatCode="m/d/yyyy">
                  <c:v>43251</c:v>
                </c:pt>
                <c:pt idx="9761" formatCode="m/d/yyyy">
                  <c:v>43252</c:v>
                </c:pt>
                <c:pt idx="9762" formatCode="m/d/yyyy">
                  <c:v>43255</c:v>
                </c:pt>
                <c:pt idx="9763" formatCode="m/d/yyyy">
                  <c:v>43256</c:v>
                </c:pt>
                <c:pt idx="9764" formatCode="m/d/yyyy">
                  <c:v>43257</c:v>
                </c:pt>
                <c:pt idx="9765" formatCode="m/d/yyyy">
                  <c:v>43258</c:v>
                </c:pt>
                <c:pt idx="9766" formatCode="m/d/yyyy">
                  <c:v>43259</c:v>
                </c:pt>
                <c:pt idx="9767" formatCode="m/d/yyyy">
                  <c:v>43262</c:v>
                </c:pt>
                <c:pt idx="9768" formatCode="m/d/yyyy">
                  <c:v>43263</c:v>
                </c:pt>
                <c:pt idx="9769" formatCode="m/d/yyyy">
                  <c:v>43264</c:v>
                </c:pt>
                <c:pt idx="9770" formatCode="m/d/yyyy">
                  <c:v>43265</c:v>
                </c:pt>
                <c:pt idx="9771" formatCode="m/d/yyyy">
                  <c:v>43266</c:v>
                </c:pt>
                <c:pt idx="9772" formatCode="m/d/yyyy">
                  <c:v>43269</c:v>
                </c:pt>
                <c:pt idx="9773" formatCode="m/d/yyyy">
                  <c:v>43270</c:v>
                </c:pt>
                <c:pt idx="9774" formatCode="m/d/yyyy">
                  <c:v>43271</c:v>
                </c:pt>
                <c:pt idx="9775" formatCode="m/d/yyyy">
                  <c:v>43272</c:v>
                </c:pt>
                <c:pt idx="9776" formatCode="m/d/yyyy">
                  <c:v>43273</c:v>
                </c:pt>
                <c:pt idx="9777" formatCode="m/d/yyyy">
                  <c:v>43276</c:v>
                </c:pt>
                <c:pt idx="9778" formatCode="m/d/yyyy">
                  <c:v>43277</c:v>
                </c:pt>
                <c:pt idx="9779" formatCode="m/d/yyyy">
                  <c:v>43278</c:v>
                </c:pt>
                <c:pt idx="9780" formatCode="m/d/yyyy">
                  <c:v>43279</c:v>
                </c:pt>
                <c:pt idx="9781" formatCode="m/d/yyyy">
                  <c:v>43280</c:v>
                </c:pt>
                <c:pt idx="9782" formatCode="m/d/yyyy">
                  <c:v>43283</c:v>
                </c:pt>
                <c:pt idx="9783" formatCode="m/d/yyyy">
                  <c:v>43284</c:v>
                </c:pt>
                <c:pt idx="9784" formatCode="m/d/yyyy">
                  <c:v>43285</c:v>
                </c:pt>
                <c:pt idx="9785" formatCode="m/d/yyyy">
                  <c:v>43286</c:v>
                </c:pt>
                <c:pt idx="9786" formatCode="m/d/yyyy">
                  <c:v>43287</c:v>
                </c:pt>
                <c:pt idx="9787" formatCode="m/d/yyyy">
                  <c:v>43290</c:v>
                </c:pt>
                <c:pt idx="9788" formatCode="m/d/yyyy">
                  <c:v>43291</c:v>
                </c:pt>
                <c:pt idx="9789" formatCode="m/d/yyyy">
                  <c:v>43292</c:v>
                </c:pt>
                <c:pt idx="9790" formatCode="m/d/yyyy">
                  <c:v>43293</c:v>
                </c:pt>
                <c:pt idx="9791" formatCode="m/d/yyyy">
                  <c:v>43294</c:v>
                </c:pt>
                <c:pt idx="9792" formatCode="m/d/yyyy">
                  <c:v>43297</c:v>
                </c:pt>
                <c:pt idx="9793" formatCode="m/d/yyyy">
                  <c:v>43298</c:v>
                </c:pt>
                <c:pt idx="9794" formatCode="m/d/yyyy">
                  <c:v>43299</c:v>
                </c:pt>
                <c:pt idx="9795" formatCode="m/d/yyyy">
                  <c:v>43300</c:v>
                </c:pt>
                <c:pt idx="9796" formatCode="m/d/yyyy">
                  <c:v>43301</c:v>
                </c:pt>
                <c:pt idx="9797" formatCode="m/d/yyyy">
                  <c:v>43304</c:v>
                </c:pt>
                <c:pt idx="9798" formatCode="m/d/yyyy">
                  <c:v>43305</c:v>
                </c:pt>
                <c:pt idx="9799" formatCode="m/d/yyyy">
                  <c:v>43306</c:v>
                </c:pt>
                <c:pt idx="9800" formatCode="m/d/yyyy">
                  <c:v>43307</c:v>
                </c:pt>
                <c:pt idx="9801" formatCode="m/d/yyyy">
                  <c:v>43308</c:v>
                </c:pt>
                <c:pt idx="9802" formatCode="m/d/yyyy">
                  <c:v>43311</c:v>
                </c:pt>
                <c:pt idx="9803" formatCode="m/d/yyyy">
                  <c:v>43312</c:v>
                </c:pt>
                <c:pt idx="9804" formatCode="m/d/yyyy">
                  <c:v>43313</c:v>
                </c:pt>
                <c:pt idx="9805" formatCode="m/d/yyyy">
                  <c:v>43314</c:v>
                </c:pt>
                <c:pt idx="9806" formatCode="m/d/yyyy">
                  <c:v>43315</c:v>
                </c:pt>
                <c:pt idx="9807" formatCode="m/d/yyyy">
                  <c:v>43318</c:v>
                </c:pt>
                <c:pt idx="9808" formatCode="m/d/yyyy">
                  <c:v>43319</c:v>
                </c:pt>
                <c:pt idx="9809" formatCode="m/d/yyyy">
                  <c:v>43320</c:v>
                </c:pt>
                <c:pt idx="9810" formatCode="m/d/yyyy">
                  <c:v>43321</c:v>
                </c:pt>
                <c:pt idx="9811" formatCode="m/d/yyyy">
                  <c:v>43322</c:v>
                </c:pt>
                <c:pt idx="9812" formatCode="m/d/yyyy">
                  <c:v>43325</c:v>
                </c:pt>
                <c:pt idx="9813" formatCode="m/d/yyyy">
                  <c:v>43326</c:v>
                </c:pt>
                <c:pt idx="9814" formatCode="m/d/yyyy">
                  <c:v>43327</c:v>
                </c:pt>
                <c:pt idx="9815" formatCode="m/d/yyyy">
                  <c:v>43328</c:v>
                </c:pt>
                <c:pt idx="9816" formatCode="m/d/yyyy">
                  <c:v>43329</c:v>
                </c:pt>
                <c:pt idx="9817" formatCode="m/d/yyyy">
                  <c:v>43332</c:v>
                </c:pt>
                <c:pt idx="9818" formatCode="m/d/yyyy">
                  <c:v>43333</c:v>
                </c:pt>
                <c:pt idx="9819" formatCode="m/d/yyyy">
                  <c:v>43334</c:v>
                </c:pt>
                <c:pt idx="9820" formatCode="m/d/yyyy">
                  <c:v>43335</c:v>
                </c:pt>
                <c:pt idx="9821" formatCode="m/d/yyyy">
                  <c:v>43336</c:v>
                </c:pt>
                <c:pt idx="9822" formatCode="m/d/yyyy">
                  <c:v>43339</c:v>
                </c:pt>
                <c:pt idx="9823" formatCode="m/d/yyyy">
                  <c:v>43340</c:v>
                </c:pt>
                <c:pt idx="9824" formatCode="m/d/yyyy">
                  <c:v>43341</c:v>
                </c:pt>
                <c:pt idx="9825" formatCode="m/d/yyyy">
                  <c:v>43342</c:v>
                </c:pt>
                <c:pt idx="9826" formatCode="m/d/yyyy">
                  <c:v>43343</c:v>
                </c:pt>
                <c:pt idx="9827" formatCode="m/d/yyyy">
                  <c:v>43346</c:v>
                </c:pt>
                <c:pt idx="9828" formatCode="m/d/yyyy">
                  <c:v>43347</c:v>
                </c:pt>
                <c:pt idx="9829" formatCode="m/d/yyyy">
                  <c:v>43348</c:v>
                </c:pt>
                <c:pt idx="9830" formatCode="m/d/yyyy">
                  <c:v>43349</c:v>
                </c:pt>
                <c:pt idx="9831" formatCode="m/d/yyyy">
                  <c:v>43350</c:v>
                </c:pt>
                <c:pt idx="9832" formatCode="m/d/yyyy">
                  <c:v>43353</c:v>
                </c:pt>
                <c:pt idx="9833" formatCode="m/d/yyyy">
                  <c:v>43354</c:v>
                </c:pt>
                <c:pt idx="9834" formatCode="m/d/yyyy">
                  <c:v>43355</c:v>
                </c:pt>
                <c:pt idx="9835" formatCode="m/d/yyyy">
                  <c:v>43356</c:v>
                </c:pt>
                <c:pt idx="9836" formatCode="m/d/yyyy">
                  <c:v>43357</c:v>
                </c:pt>
                <c:pt idx="9837" formatCode="m/d/yyyy">
                  <c:v>43360</c:v>
                </c:pt>
                <c:pt idx="9838" formatCode="m/d/yyyy">
                  <c:v>43361</c:v>
                </c:pt>
                <c:pt idx="9839" formatCode="m/d/yyyy">
                  <c:v>43362</c:v>
                </c:pt>
                <c:pt idx="9840" formatCode="m/d/yyyy">
                  <c:v>43363</c:v>
                </c:pt>
                <c:pt idx="9841" formatCode="m/d/yyyy">
                  <c:v>43364</c:v>
                </c:pt>
                <c:pt idx="9842" formatCode="m/d/yyyy">
                  <c:v>43367</c:v>
                </c:pt>
                <c:pt idx="9843" formatCode="m/d/yyyy">
                  <c:v>43368</c:v>
                </c:pt>
                <c:pt idx="9844" formatCode="m/d/yyyy">
                  <c:v>43369</c:v>
                </c:pt>
                <c:pt idx="9845" formatCode="m/d/yyyy">
                  <c:v>43370</c:v>
                </c:pt>
                <c:pt idx="9846" formatCode="m/d/yyyy">
                  <c:v>43371</c:v>
                </c:pt>
                <c:pt idx="9847" formatCode="m/d/yyyy">
                  <c:v>43374</c:v>
                </c:pt>
                <c:pt idx="9848" formatCode="m/d/yyyy">
                  <c:v>43375</c:v>
                </c:pt>
                <c:pt idx="9849" formatCode="m/d/yyyy">
                  <c:v>43376</c:v>
                </c:pt>
                <c:pt idx="9850" formatCode="m/d/yyyy">
                  <c:v>43377</c:v>
                </c:pt>
                <c:pt idx="9851" formatCode="m/d/yyyy">
                  <c:v>43378</c:v>
                </c:pt>
                <c:pt idx="9852" formatCode="m/d/yyyy">
                  <c:v>43381</c:v>
                </c:pt>
                <c:pt idx="9853" formatCode="m/d/yyyy">
                  <c:v>43382</c:v>
                </c:pt>
                <c:pt idx="9854" formatCode="m/d/yyyy">
                  <c:v>43383</c:v>
                </c:pt>
                <c:pt idx="9855" formatCode="m/d/yyyy">
                  <c:v>43384</c:v>
                </c:pt>
                <c:pt idx="9856" formatCode="m/d/yyyy">
                  <c:v>43385</c:v>
                </c:pt>
                <c:pt idx="9857" formatCode="m/d/yyyy">
                  <c:v>43388</c:v>
                </c:pt>
                <c:pt idx="9858" formatCode="m/d/yyyy">
                  <c:v>43389</c:v>
                </c:pt>
                <c:pt idx="9859" formatCode="m/d/yyyy">
                  <c:v>43390</c:v>
                </c:pt>
                <c:pt idx="9860" formatCode="m/d/yyyy">
                  <c:v>43391</c:v>
                </c:pt>
                <c:pt idx="9861" formatCode="m/d/yyyy">
                  <c:v>43392</c:v>
                </c:pt>
                <c:pt idx="9862" formatCode="m/d/yyyy">
                  <c:v>43395</c:v>
                </c:pt>
                <c:pt idx="9863" formatCode="m/d/yyyy">
                  <c:v>43396</c:v>
                </c:pt>
                <c:pt idx="9864" formatCode="m/d/yyyy">
                  <c:v>43397</c:v>
                </c:pt>
                <c:pt idx="9865" formatCode="m/d/yyyy">
                  <c:v>43398</c:v>
                </c:pt>
                <c:pt idx="9866" formatCode="m/d/yyyy">
                  <c:v>43399</c:v>
                </c:pt>
                <c:pt idx="9867" formatCode="m/d/yyyy">
                  <c:v>43402</c:v>
                </c:pt>
                <c:pt idx="9868" formatCode="m/d/yyyy">
                  <c:v>43403</c:v>
                </c:pt>
                <c:pt idx="9869" formatCode="m/d/yyyy">
                  <c:v>43404</c:v>
                </c:pt>
                <c:pt idx="9870" formatCode="m/d/yyyy">
                  <c:v>43405</c:v>
                </c:pt>
                <c:pt idx="9871" formatCode="m/d/yyyy">
                  <c:v>43406</c:v>
                </c:pt>
                <c:pt idx="9872" formatCode="m/d/yyyy">
                  <c:v>43409</c:v>
                </c:pt>
                <c:pt idx="9873" formatCode="m/d/yyyy">
                  <c:v>43410</c:v>
                </c:pt>
                <c:pt idx="9874" formatCode="m/d/yyyy">
                  <c:v>43411</c:v>
                </c:pt>
                <c:pt idx="9875" formatCode="m/d/yyyy">
                  <c:v>43412</c:v>
                </c:pt>
                <c:pt idx="9876" formatCode="m/d/yyyy">
                  <c:v>43413</c:v>
                </c:pt>
                <c:pt idx="9877" formatCode="m/d/yyyy">
                  <c:v>43416</c:v>
                </c:pt>
                <c:pt idx="9878" formatCode="m/d/yyyy">
                  <c:v>43417</c:v>
                </c:pt>
                <c:pt idx="9879" formatCode="m/d/yyyy">
                  <c:v>43418</c:v>
                </c:pt>
                <c:pt idx="9880" formatCode="m/d/yyyy">
                  <c:v>43419</c:v>
                </c:pt>
                <c:pt idx="9881" formatCode="m/d/yyyy">
                  <c:v>43420</c:v>
                </c:pt>
                <c:pt idx="9882" formatCode="m/d/yyyy">
                  <c:v>43423</c:v>
                </c:pt>
                <c:pt idx="9883" formatCode="m/d/yyyy">
                  <c:v>43424</c:v>
                </c:pt>
                <c:pt idx="9884" formatCode="m/d/yyyy">
                  <c:v>43425</c:v>
                </c:pt>
                <c:pt idx="9885" formatCode="m/d/yyyy">
                  <c:v>43426</c:v>
                </c:pt>
                <c:pt idx="9886" formatCode="m/d/yyyy">
                  <c:v>43427</c:v>
                </c:pt>
                <c:pt idx="9887" formatCode="m/d/yyyy">
                  <c:v>43430</c:v>
                </c:pt>
                <c:pt idx="9888" formatCode="m/d/yyyy">
                  <c:v>43431</c:v>
                </c:pt>
                <c:pt idx="9889" formatCode="m/d/yyyy">
                  <c:v>43432</c:v>
                </c:pt>
                <c:pt idx="9890" formatCode="m/d/yyyy">
                  <c:v>43433</c:v>
                </c:pt>
                <c:pt idx="9891" formatCode="m/d/yyyy">
                  <c:v>43434</c:v>
                </c:pt>
                <c:pt idx="9892" formatCode="m/d/yyyy">
                  <c:v>43437</c:v>
                </c:pt>
                <c:pt idx="9893" formatCode="m/d/yyyy">
                  <c:v>43438</c:v>
                </c:pt>
                <c:pt idx="9894" formatCode="m/d/yyyy">
                  <c:v>43439</c:v>
                </c:pt>
                <c:pt idx="9895" formatCode="m/d/yyyy">
                  <c:v>43440</c:v>
                </c:pt>
                <c:pt idx="9896" formatCode="m/d/yyyy">
                  <c:v>43441</c:v>
                </c:pt>
                <c:pt idx="9897" formatCode="m/d/yyyy">
                  <c:v>43444</c:v>
                </c:pt>
                <c:pt idx="9898" formatCode="m/d/yyyy">
                  <c:v>43445</c:v>
                </c:pt>
                <c:pt idx="9899" formatCode="m/d/yyyy">
                  <c:v>43446</c:v>
                </c:pt>
                <c:pt idx="9900" formatCode="m/d/yyyy">
                  <c:v>43447</c:v>
                </c:pt>
                <c:pt idx="9901" formatCode="m/d/yyyy">
                  <c:v>43448</c:v>
                </c:pt>
                <c:pt idx="9902" formatCode="m/d/yyyy">
                  <c:v>43451</c:v>
                </c:pt>
                <c:pt idx="9903" formatCode="m/d/yyyy">
                  <c:v>43452</c:v>
                </c:pt>
                <c:pt idx="9904" formatCode="m/d/yyyy">
                  <c:v>43453</c:v>
                </c:pt>
                <c:pt idx="9905" formatCode="m/d/yyyy">
                  <c:v>43454</c:v>
                </c:pt>
                <c:pt idx="9906" formatCode="m/d/yyyy">
                  <c:v>43455</c:v>
                </c:pt>
                <c:pt idx="9907" formatCode="m/d/yyyy">
                  <c:v>43458</c:v>
                </c:pt>
                <c:pt idx="9908" formatCode="m/d/yyyy">
                  <c:v>43459</c:v>
                </c:pt>
                <c:pt idx="9909" formatCode="m/d/yyyy">
                  <c:v>43460</c:v>
                </c:pt>
                <c:pt idx="9910" formatCode="m/d/yyyy">
                  <c:v>43461</c:v>
                </c:pt>
                <c:pt idx="9911" formatCode="m/d/yyyy">
                  <c:v>43462</c:v>
                </c:pt>
                <c:pt idx="9912" formatCode="m/d/yyyy">
                  <c:v>43465</c:v>
                </c:pt>
                <c:pt idx="9913" formatCode="m/d/yyyy">
                  <c:v>43466</c:v>
                </c:pt>
                <c:pt idx="9914" formatCode="m/d/yyyy">
                  <c:v>43467</c:v>
                </c:pt>
                <c:pt idx="9915" formatCode="m/d/yyyy">
                  <c:v>43468</c:v>
                </c:pt>
                <c:pt idx="9916" formatCode="m/d/yyyy">
                  <c:v>43469</c:v>
                </c:pt>
                <c:pt idx="9917" formatCode="m/d/yyyy">
                  <c:v>43472</c:v>
                </c:pt>
                <c:pt idx="9918" formatCode="m/d/yyyy">
                  <c:v>43473</c:v>
                </c:pt>
                <c:pt idx="9919" formatCode="m/d/yyyy">
                  <c:v>43474</c:v>
                </c:pt>
                <c:pt idx="9920" formatCode="m/d/yyyy">
                  <c:v>43475</c:v>
                </c:pt>
                <c:pt idx="9921" formatCode="m/d/yyyy">
                  <c:v>43476</c:v>
                </c:pt>
                <c:pt idx="9922" formatCode="m/d/yyyy">
                  <c:v>43479</c:v>
                </c:pt>
                <c:pt idx="9923" formatCode="m/d/yyyy">
                  <c:v>43480</c:v>
                </c:pt>
                <c:pt idx="9924" formatCode="m/d/yyyy">
                  <c:v>43481</c:v>
                </c:pt>
                <c:pt idx="9925" formatCode="m/d/yyyy">
                  <c:v>43482</c:v>
                </c:pt>
                <c:pt idx="9926" formatCode="m/d/yyyy">
                  <c:v>43483</c:v>
                </c:pt>
                <c:pt idx="9927" formatCode="m/d/yyyy">
                  <c:v>43486</c:v>
                </c:pt>
                <c:pt idx="9928" formatCode="m/d/yyyy">
                  <c:v>43487</c:v>
                </c:pt>
                <c:pt idx="9929" formatCode="m/d/yyyy">
                  <c:v>43488</c:v>
                </c:pt>
                <c:pt idx="9930" formatCode="m/d/yyyy">
                  <c:v>43489</c:v>
                </c:pt>
                <c:pt idx="9931" formatCode="m/d/yyyy">
                  <c:v>43490</c:v>
                </c:pt>
                <c:pt idx="9932" formatCode="m/d/yyyy">
                  <c:v>43493</c:v>
                </c:pt>
                <c:pt idx="9933" formatCode="m/d/yyyy">
                  <c:v>43494</c:v>
                </c:pt>
                <c:pt idx="9934" formatCode="m/d/yyyy">
                  <c:v>43495</c:v>
                </c:pt>
                <c:pt idx="9935" formatCode="m/d/yyyy">
                  <c:v>43496</c:v>
                </c:pt>
                <c:pt idx="9936" formatCode="m/d/yyyy">
                  <c:v>43497</c:v>
                </c:pt>
                <c:pt idx="9937" formatCode="m/d/yyyy">
                  <c:v>43500</c:v>
                </c:pt>
                <c:pt idx="9938" formatCode="m/d/yyyy">
                  <c:v>43501</c:v>
                </c:pt>
                <c:pt idx="9939" formatCode="m/d/yyyy">
                  <c:v>43502</c:v>
                </c:pt>
                <c:pt idx="9940" formatCode="m/d/yyyy">
                  <c:v>43503</c:v>
                </c:pt>
                <c:pt idx="9941" formatCode="m/d/yyyy">
                  <c:v>43504</c:v>
                </c:pt>
                <c:pt idx="9942" formatCode="m/d/yyyy">
                  <c:v>43507</c:v>
                </c:pt>
                <c:pt idx="9943" formatCode="m/d/yyyy">
                  <c:v>43508</c:v>
                </c:pt>
                <c:pt idx="9944" formatCode="m/d/yyyy">
                  <c:v>43509</c:v>
                </c:pt>
                <c:pt idx="9945" formatCode="m/d/yyyy">
                  <c:v>43510</c:v>
                </c:pt>
                <c:pt idx="9946" formatCode="m/d/yyyy">
                  <c:v>43511</c:v>
                </c:pt>
                <c:pt idx="9947" formatCode="m/d/yyyy">
                  <c:v>43514</c:v>
                </c:pt>
                <c:pt idx="9948" formatCode="m/d/yyyy">
                  <c:v>43515</c:v>
                </c:pt>
                <c:pt idx="9949" formatCode="m/d/yyyy">
                  <c:v>43516</c:v>
                </c:pt>
                <c:pt idx="9950" formatCode="m/d/yyyy">
                  <c:v>43517</c:v>
                </c:pt>
                <c:pt idx="9951" formatCode="m/d/yyyy">
                  <c:v>43518</c:v>
                </c:pt>
                <c:pt idx="9952" formatCode="m/d/yyyy">
                  <c:v>43521</c:v>
                </c:pt>
                <c:pt idx="9953" formatCode="m/d/yyyy">
                  <c:v>43522</c:v>
                </c:pt>
                <c:pt idx="9954" formatCode="m/d/yyyy">
                  <c:v>43523</c:v>
                </c:pt>
                <c:pt idx="9955" formatCode="m/d/yyyy">
                  <c:v>43524</c:v>
                </c:pt>
                <c:pt idx="9956" formatCode="m/d/yyyy">
                  <c:v>43525</c:v>
                </c:pt>
                <c:pt idx="9957" formatCode="m/d/yyyy">
                  <c:v>43528</c:v>
                </c:pt>
                <c:pt idx="9958" formatCode="m/d/yyyy">
                  <c:v>43529</c:v>
                </c:pt>
                <c:pt idx="9959" formatCode="m/d/yyyy">
                  <c:v>43530</c:v>
                </c:pt>
                <c:pt idx="9960" formatCode="m/d/yyyy">
                  <c:v>43531</c:v>
                </c:pt>
                <c:pt idx="9961" formatCode="m/d/yyyy">
                  <c:v>43532</c:v>
                </c:pt>
                <c:pt idx="9962" formatCode="m/d/yyyy">
                  <c:v>43535</c:v>
                </c:pt>
                <c:pt idx="9963" formatCode="m/d/yyyy">
                  <c:v>43536</c:v>
                </c:pt>
              </c:numCache>
            </c:numRef>
          </c:cat>
          <c:val>
            <c:numRef>
              <c:f>'Credit Suisse'!$E$3:$E$10026</c:f>
              <c:numCache>
                <c:formatCode>General</c:formatCode>
                <c:ptCount val="10024"/>
                <c:pt idx="0">
                  <c:v>-3</c:v>
                </c:pt>
                <c:pt idx="1">
                  <c:v>-3</c:v>
                </c:pt>
                <c:pt idx="2">
                  <c:v>-3</c:v>
                </c:pt>
                <c:pt idx="3">
                  <c:v>-3</c:v>
                </c:pt>
                <c:pt idx="4">
                  <c:v>-3</c:v>
                </c:pt>
                <c:pt idx="5">
                  <c:v>-3</c:v>
                </c:pt>
                <c:pt idx="6">
                  <c:v>-3</c:v>
                </c:pt>
                <c:pt idx="7">
                  <c:v>-3</c:v>
                </c:pt>
                <c:pt idx="8">
                  <c:v>-3</c:v>
                </c:pt>
                <c:pt idx="9">
                  <c:v>-3</c:v>
                </c:pt>
                <c:pt idx="10">
                  <c:v>-3</c:v>
                </c:pt>
                <c:pt idx="11">
                  <c:v>-3</c:v>
                </c:pt>
                <c:pt idx="12">
                  <c:v>-3</c:v>
                </c:pt>
                <c:pt idx="13">
                  <c:v>-3</c:v>
                </c:pt>
                <c:pt idx="14">
                  <c:v>-3</c:v>
                </c:pt>
                <c:pt idx="15">
                  <c:v>-3</c:v>
                </c:pt>
                <c:pt idx="16">
                  <c:v>-3</c:v>
                </c:pt>
                <c:pt idx="17">
                  <c:v>-3</c:v>
                </c:pt>
                <c:pt idx="18">
                  <c:v>-3</c:v>
                </c:pt>
                <c:pt idx="19">
                  <c:v>-3</c:v>
                </c:pt>
                <c:pt idx="20">
                  <c:v>-3</c:v>
                </c:pt>
                <c:pt idx="21">
                  <c:v>-3</c:v>
                </c:pt>
                <c:pt idx="22">
                  <c:v>-3</c:v>
                </c:pt>
                <c:pt idx="23">
                  <c:v>-3</c:v>
                </c:pt>
                <c:pt idx="24">
                  <c:v>-3</c:v>
                </c:pt>
                <c:pt idx="25">
                  <c:v>-3</c:v>
                </c:pt>
                <c:pt idx="26">
                  <c:v>-3</c:v>
                </c:pt>
                <c:pt idx="27">
                  <c:v>-3</c:v>
                </c:pt>
                <c:pt idx="28">
                  <c:v>-3</c:v>
                </c:pt>
                <c:pt idx="29">
                  <c:v>-3</c:v>
                </c:pt>
                <c:pt idx="30">
                  <c:v>-3</c:v>
                </c:pt>
                <c:pt idx="31">
                  <c:v>-3</c:v>
                </c:pt>
                <c:pt idx="32">
                  <c:v>-3</c:v>
                </c:pt>
                <c:pt idx="33">
                  <c:v>-3</c:v>
                </c:pt>
                <c:pt idx="34">
                  <c:v>-3</c:v>
                </c:pt>
                <c:pt idx="35">
                  <c:v>-3</c:v>
                </c:pt>
                <c:pt idx="36">
                  <c:v>-3</c:v>
                </c:pt>
                <c:pt idx="37">
                  <c:v>-3</c:v>
                </c:pt>
                <c:pt idx="38">
                  <c:v>-3</c:v>
                </c:pt>
                <c:pt idx="39">
                  <c:v>-3</c:v>
                </c:pt>
                <c:pt idx="40">
                  <c:v>-3</c:v>
                </c:pt>
                <c:pt idx="41">
                  <c:v>-3</c:v>
                </c:pt>
                <c:pt idx="42">
                  <c:v>-3</c:v>
                </c:pt>
                <c:pt idx="43">
                  <c:v>-3</c:v>
                </c:pt>
                <c:pt idx="44">
                  <c:v>-3</c:v>
                </c:pt>
                <c:pt idx="45">
                  <c:v>-3</c:v>
                </c:pt>
                <c:pt idx="46">
                  <c:v>-3</c:v>
                </c:pt>
                <c:pt idx="47">
                  <c:v>-3</c:v>
                </c:pt>
                <c:pt idx="48">
                  <c:v>-3</c:v>
                </c:pt>
                <c:pt idx="49">
                  <c:v>-3</c:v>
                </c:pt>
                <c:pt idx="50">
                  <c:v>-3</c:v>
                </c:pt>
                <c:pt idx="51">
                  <c:v>-3</c:v>
                </c:pt>
                <c:pt idx="52">
                  <c:v>-3</c:v>
                </c:pt>
                <c:pt idx="53">
                  <c:v>-3</c:v>
                </c:pt>
                <c:pt idx="54">
                  <c:v>-3</c:v>
                </c:pt>
                <c:pt idx="55">
                  <c:v>-3</c:v>
                </c:pt>
                <c:pt idx="56">
                  <c:v>-3</c:v>
                </c:pt>
                <c:pt idx="57">
                  <c:v>-3</c:v>
                </c:pt>
                <c:pt idx="58">
                  <c:v>-3</c:v>
                </c:pt>
                <c:pt idx="59">
                  <c:v>-3</c:v>
                </c:pt>
                <c:pt idx="60">
                  <c:v>-3</c:v>
                </c:pt>
                <c:pt idx="61">
                  <c:v>-3</c:v>
                </c:pt>
                <c:pt idx="62">
                  <c:v>-3</c:v>
                </c:pt>
                <c:pt idx="63">
                  <c:v>-3</c:v>
                </c:pt>
                <c:pt idx="64">
                  <c:v>-3</c:v>
                </c:pt>
                <c:pt idx="65">
                  <c:v>-3</c:v>
                </c:pt>
                <c:pt idx="66">
                  <c:v>-3</c:v>
                </c:pt>
                <c:pt idx="67">
                  <c:v>-3</c:v>
                </c:pt>
                <c:pt idx="68">
                  <c:v>-3</c:v>
                </c:pt>
                <c:pt idx="69">
                  <c:v>-3</c:v>
                </c:pt>
                <c:pt idx="70">
                  <c:v>-3</c:v>
                </c:pt>
                <c:pt idx="71">
                  <c:v>-3</c:v>
                </c:pt>
                <c:pt idx="72">
                  <c:v>-3</c:v>
                </c:pt>
                <c:pt idx="73">
                  <c:v>-3</c:v>
                </c:pt>
                <c:pt idx="74">
                  <c:v>-3</c:v>
                </c:pt>
                <c:pt idx="75">
                  <c:v>-3</c:v>
                </c:pt>
                <c:pt idx="76">
                  <c:v>-3</c:v>
                </c:pt>
                <c:pt idx="77">
                  <c:v>-3</c:v>
                </c:pt>
                <c:pt idx="78">
                  <c:v>-3</c:v>
                </c:pt>
                <c:pt idx="79">
                  <c:v>-3</c:v>
                </c:pt>
                <c:pt idx="80">
                  <c:v>-3</c:v>
                </c:pt>
                <c:pt idx="81">
                  <c:v>-3</c:v>
                </c:pt>
                <c:pt idx="82">
                  <c:v>-3</c:v>
                </c:pt>
                <c:pt idx="83">
                  <c:v>-3</c:v>
                </c:pt>
                <c:pt idx="84">
                  <c:v>-3</c:v>
                </c:pt>
                <c:pt idx="85">
                  <c:v>-3</c:v>
                </c:pt>
                <c:pt idx="86">
                  <c:v>-3</c:v>
                </c:pt>
                <c:pt idx="87">
                  <c:v>-3</c:v>
                </c:pt>
                <c:pt idx="88">
                  <c:v>-3</c:v>
                </c:pt>
                <c:pt idx="89">
                  <c:v>-3</c:v>
                </c:pt>
                <c:pt idx="90">
                  <c:v>-3</c:v>
                </c:pt>
                <c:pt idx="91">
                  <c:v>-3</c:v>
                </c:pt>
                <c:pt idx="92">
                  <c:v>-3</c:v>
                </c:pt>
                <c:pt idx="93">
                  <c:v>-3</c:v>
                </c:pt>
                <c:pt idx="94">
                  <c:v>-3</c:v>
                </c:pt>
                <c:pt idx="95">
                  <c:v>-3</c:v>
                </c:pt>
                <c:pt idx="96">
                  <c:v>-3</c:v>
                </c:pt>
                <c:pt idx="97">
                  <c:v>-3</c:v>
                </c:pt>
                <c:pt idx="98">
                  <c:v>-3</c:v>
                </c:pt>
                <c:pt idx="99">
                  <c:v>-3</c:v>
                </c:pt>
                <c:pt idx="100">
                  <c:v>-3</c:v>
                </c:pt>
                <c:pt idx="101">
                  <c:v>-3</c:v>
                </c:pt>
                <c:pt idx="102">
                  <c:v>-3</c:v>
                </c:pt>
                <c:pt idx="103">
                  <c:v>-3</c:v>
                </c:pt>
                <c:pt idx="104">
                  <c:v>-3</c:v>
                </c:pt>
                <c:pt idx="105">
                  <c:v>-3</c:v>
                </c:pt>
                <c:pt idx="106">
                  <c:v>-3</c:v>
                </c:pt>
                <c:pt idx="107">
                  <c:v>-3</c:v>
                </c:pt>
                <c:pt idx="108">
                  <c:v>-3</c:v>
                </c:pt>
                <c:pt idx="109">
                  <c:v>-3</c:v>
                </c:pt>
                <c:pt idx="110">
                  <c:v>-3</c:v>
                </c:pt>
                <c:pt idx="111">
                  <c:v>-3</c:v>
                </c:pt>
                <c:pt idx="112">
                  <c:v>-3</c:v>
                </c:pt>
                <c:pt idx="113">
                  <c:v>-3</c:v>
                </c:pt>
                <c:pt idx="114">
                  <c:v>-3</c:v>
                </c:pt>
                <c:pt idx="115">
                  <c:v>-3</c:v>
                </c:pt>
                <c:pt idx="116">
                  <c:v>-3</c:v>
                </c:pt>
                <c:pt idx="117">
                  <c:v>-3</c:v>
                </c:pt>
                <c:pt idx="118">
                  <c:v>-3</c:v>
                </c:pt>
                <c:pt idx="119">
                  <c:v>-3</c:v>
                </c:pt>
                <c:pt idx="120">
                  <c:v>-3</c:v>
                </c:pt>
                <c:pt idx="121">
                  <c:v>-3</c:v>
                </c:pt>
                <c:pt idx="122">
                  <c:v>-3</c:v>
                </c:pt>
                <c:pt idx="123">
                  <c:v>-3</c:v>
                </c:pt>
                <c:pt idx="124">
                  <c:v>-3</c:v>
                </c:pt>
                <c:pt idx="125">
                  <c:v>-3</c:v>
                </c:pt>
                <c:pt idx="126">
                  <c:v>-3</c:v>
                </c:pt>
                <c:pt idx="127">
                  <c:v>-3</c:v>
                </c:pt>
                <c:pt idx="128">
                  <c:v>-3</c:v>
                </c:pt>
                <c:pt idx="129">
                  <c:v>-3</c:v>
                </c:pt>
                <c:pt idx="130">
                  <c:v>-3</c:v>
                </c:pt>
                <c:pt idx="131">
                  <c:v>-3</c:v>
                </c:pt>
                <c:pt idx="132">
                  <c:v>-3</c:v>
                </c:pt>
                <c:pt idx="133">
                  <c:v>-3</c:v>
                </c:pt>
                <c:pt idx="134">
                  <c:v>-3</c:v>
                </c:pt>
                <c:pt idx="135">
                  <c:v>-3</c:v>
                </c:pt>
                <c:pt idx="136">
                  <c:v>-3</c:v>
                </c:pt>
                <c:pt idx="137">
                  <c:v>-3</c:v>
                </c:pt>
                <c:pt idx="138">
                  <c:v>-3</c:v>
                </c:pt>
                <c:pt idx="139">
                  <c:v>-3</c:v>
                </c:pt>
                <c:pt idx="140">
                  <c:v>-3</c:v>
                </c:pt>
                <c:pt idx="141">
                  <c:v>-3</c:v>
                </c:pt>
                <c:pt idx="142">
                  <c:v>-3</c:v>
                </c:pt>
                <c:pt idx="143">
                  <c:v>-3</c:v>
                </c:pt>
                <c:pt idx="144">
                  <c:v>-3</c:v>
                </c:pt>
                <c:pt idx="145">
                  <c:v>-3</c:v>
                </c:pt>
                <c:pt idx="146">
                  <c:v>-3</c:v>
                </c:pt>
                <c:pt idx="147">
                  <c:v>-3</c:v>
                </c:pt>
                <c:pt idx="148">
                  <c:v>-3</c:v>
                </c:pt>
                <c:pt idx="149">
                  <c:v>-3</c:v>
                </c:pt>
                <c:pt idx="150">
                  <c:v>-3</c:v>
                </c:pt>
                <c:pt idx="151">
                  <c:v>-3</c:v>
                </c:pt>
                <c:pt idx="152">
                  <c:v>-3</c:v>
                </c:pt>
                <c:pt idx="153">
                  <c:v>-3</c:v>
                </c:pt>
                <c:pt idx="154">
                  <c:v>-3</c:v>
                </c:pt>
                <c:pt idx="155">
                  <c:v>-3</c:v>
                </c:pt>
                <c:pt idx="156">
                  <c:v>-3</c:v>
                </c:pt>
                <c:pt idx="157">
                  <c:v>-3</c:v>
                </c:pt>
                <c:pt idx="158">
                  <c:v>-3</c:v>
                </c:pt>
                <c:pt idx="159">
                  <c:v>-3</c:v>
                </c:pt>
                <c:pt idx="160">
                  <c:v>-3</c:v>
                </c:pt>
                <c:pt idx="161">
                  <c:v>-3</c:v>
                </c:pt>
                <c:pt idx="162">
                  <c:v>-3</c:v>
                </c:pt>
                <c:pt idx="163">
                  <c:v>-3</c:v>
                </c:pt>
                <c:pt idx="164">
                  <c:v>-3</c:v>
                </c:pt>
                <c:pt idx="165">
                  <c:v>-3</c:v>
                </c:pt>
                <c:pt idx="166">
                  <c:v>-3</c:v>
                </c:pt>
                <c:pt idx="167">
                  <c:v>-3</c:v>
                </c:pt>
                <c:pt idx="168">
                  <c:v>-3</c:v>
                </c:pt>
                <c:pt idx="169">
                  <c:v>-3</c:v>
                </c:pt>
                <c:pt idx="170">
                  <c:v>-3</c:v>
                </c:pt>
                <c:pt idx="171">
                  <c:v>-3</c:v>
                </c:pt>
                <c:pt idx="172">
                  <c:v>-3</c:v>
                </c:pt>
                <c:pt idx="173">
                  <c:v>-3</c:v>
                </c:pt>
                <c:pt idx="174">
                  <c:v>-3</c:v>
                </c:pt>
                <c:pt idx="175">
                  <c:v>-3</c:v>
                </c:pt>
                <c:pt idx="176">
                  <c:v>-3</c:v>
                </c:pt>
                <c:pt idx="177">
                  <c:v>-3</c:v>
                </c:pt>
                <c:pt idx="178">
                  <c:v>-3</c:v>
                </c:pt>
                <c:pt idx="179">
                  <c:v>-3</c:v>
                </c:pt>
                <c:pt idx="180">
                  <c:v>-3</c:v>
                </c:pt>
                <c:pt idx="181">
                  <c:v>-3</c:v>
                </c:pt>
                <c:pt idx="182">
                  <c:v>-3</c:v>
                </c:pt>
                <c:pt idx="183">
                  <c:v>-3</c:v>
                </c:pt>
                <c:pt idx="184">
                  <c:v>-3</c:v>
                </c:pt>
                <c:pt idx="185">
                  <c:v>-3</c:v>
                </c:pt>
                <c:pt idx="186">
                  <c:v>-3</c:v>
                </c:pt>
                <c:pt idx="187">
                  <c:v>-3</c:v>
                </c:pt>
                <c:pt idx="188">
                  <c:v>-3</c:v>
                </c:pt>
                <c:pt idx="189">
                  <c:v>-3</c:v>
                </c:pt>
                <c:pt idx="190">
                  <c:v>-3</c:v>
                </c:pt>
                <c:pt idx="191">
                  <c:v>-3</c:v>
                </c:pt>
                <c:pt idx="192">
                  <c:v>-3</c:v>
                </c:pt>
                <c:pt idx="193">
                  <c:v>-3</c:v>
                </c:pt>
                <c:pt idx="194">
                  <c:v>-3</c:v>
                </c:pt>
                <c:pt idx="195">
                  <c:v>-3</c:v>
                </c:pt>
                <c:pt idx="196">
                  <c:v>-3</c:v>
                </c:pt>
                <c:pt idx="197">
                  <c:v>-3</c:v>
                </c:pt>
                <c:pt idx="198">
                  <c:v>-3</c:v>
                </c:pt>
                <c:pt idx="199">
                  <c:v>-3</c:v>
                </c:pt>
                <c:pt idx="200">
                  <c:v>-3</c:v>
                </c:pt>
                <c:pt idx="201">
                  <c:v>-3</c:v>
                </c:pt>
                <c:pt idx="202">
                  <c:v>-3</c:v>
                </c:pt>
                <c:pt idx="203">
                  <c:v>-3</c:v>
                </c:pt>
                <c:pt idx="204">
                  <c:v>-3</c:v>
                </c:pt>
                <c:pt idx="205">
                  <c:v>-3</c:v>
                </c:pt>
                <c:pt idx="206">
                  <c:v>-3</c:v>
                </c:pt>
                <c:pt idx="207">
                  <c:v>-3</c:v>
                </c:pt>
                <c:pt idx="208">
                  <c:v>-3</c:v>
                </c:pt>
                <c:pt idx="209">
                  <c:v>-3</c:v>
                </c:pt>
                <c:pt idx="210">
                  <c:v>-3</c:v>
                </c:pt>
                <c:pt idx="211">
                  <c:v>-3</c:v>
                </c:pt>
                <c:pt idx="212">
                  <c:v>-3</c:v>
                </c:pt>
                <c:pt idx="213">
                  <c:v>-3</c:v>
                </c:pt>
                <c:pt idx="214">
                  <c:v>-3</c:v>
                </c:pt>
                <c:pt idx="215">
                  <c:v>-3</c:v>
                </c:pt>
                <c:pt idx="216">
                  <c:v>-3</c:v>
                </c:pt>
                <c:pt idx="217">
                  <c:v>-3</c:v>
                </c:pt>
                <c:pt idx="218">
                  <c:v>-3</c:v>
                </c:pt>
                <c:pt idx="219">
                  <c:v>-3</c:v>
                </c:pt>
                <c:pt idx="220">
                  <c:v>-3</c:v>
                </c:pt>
                <c:pt idx="221">
                  <c:v>-3</c:v>
                </c:pt>
                <c:pt idx="222">
                  <c:v>-3</c:v>
                </c:pt>
                <c:pt idx="223">
                  <c:v>-3</c:v>
                </c:pt>
                <c:pt idx="224">
                  <c:v>-3</c:v>
                </c:pt>
                <c:pt idx="225">
                  <c:v>-3</c:v>
                </c:pt>
                <c:pt idx="226">
                  <c:v>-3</c:v>
                </c:pt>
                <c:pt idx="227">
                  <c:v>-3</c:v>
                </c:pt>
                <c:pt idx="228">
                  <c:v>-3</c:v>
                </c:pt>
                <c:pt idx="229">
                  <c:v>-3</c:v>
                </c:pt>
                <c:pt idx="230">
                  <c:v>-3</c:v>
                </c:pt>
                <c:pt idx="231">
                  <c:v>-3</c:v>
                </c:pt>
                <c:pt idx="232">
                  <c:v>-3</c:v>
                </c:pt>
                <c:pt idx="233">
                  <c:v>-3</c:v>
                </c:pt>
                <c:pt idx="234">
                  <c:v>-3</c:v>
                </c:pt>
                <c:pt idx="235">
                  <c:v>-3</c:v>
                </c:pt>
                <c:pt idx="236">
                  <c:v>-3</c:v>
                </c:pt>
                <c:pt idx="237">
                  <c:v>-3</c:v>
                </c:pt>
                <c:pt idx="238">
                  <c:v>-3</c:v>
                </c:pt>
                <c:pt idx="239">
                  <c:v>-3</c:v>
                </c:pt>
                <c:pt idx="240">
                  <c:v>-3</c:v>
                </c:pt>
                <c:pt idx="241">
                  <c:v>-3</c:v>
                </c:pt>
                <c:pt idx="242">
                  <c:v>-3</c:v>
                </c:pt>
                <c:pt idx="243">
                  <c:v>-3</c:v>
                </c:pt>
                <c:pt idx="244">
                  <c:v>-3</c:v>
                </c:pt>
                <c:pt idx="245">
                  <c:v>-3</c:v>
                </c:pt>
                <c:pt idx="246">
                  <c:v>-3</c:v>
                </c:pt>
                <c:pt idx="247">
                  <c:v>-3</c:v>
                </c:pt>
                <c:pt idx="248">
                  <c:v>-3</c:v>
                </c:pt>
                <c:pt idx="249">
                  <c:v>-3</c:v>
                </c:pt>
                <c:pt idx="250">
                  <c:v>-3</c:v>
                </c:pt>
                <c:pt idx="251">
                  <c:v>-3</c:v>
                </c:pt>
                <c:pt idx="252">
                  <c:v>-3</c:v>
                </c:pt>
                <c:pt idx="253">
                  <c:v>-3</c:v>
                </c:pt>
                <c:pt idx="254">
                  <c:v>-3</c:v>
                </c:pt>
                <c:pt idx="255">
                  <c:v>-3</c:v>
                </c:pt>
                <c:pt idx="256">
                  <c:v>-3</c:v>
                </c:pt>
                <c:pt idx="257">
                  <c:v>-3</c:v>
                </c:pt>
                <c:pt idx="258">
                  <c:v>-3</c:v>
                </c:pt>
                <c:pt idx="259">
                  <c:v>-3</c:v>
                </c:pt>
                <c:pt idx="260">
                  <c:v>-3</c:v>
                </c:pt>
                <c:pt idx="261">
                  <c:v>-3</c:v>
                </c:pt>
                <c:pt idx="262">
                  <c:v>-3</c:v>
                </c:pt>
                <c:pt idx="263">
                  <c:v>-3</c:v>
                </c:pt>
                <c:pt idx="264">
                  <c:v>-3</c:v>
                </c:pt>
                <c:pt idx="265">
                  <c:v>-3</c:v>
                </c:pt>
                <c:pt idx="266">
                  <c:v>-3</c:v>
                </c:pt>
                <c:pt idx="267">
                  <c:v>-3</c:v>
                </c:pt>
                <c:pt idx="268">
                  <c:v>-3</c:v>
                </c:pt>
                <c:pt idx="269">
                  <c:v>-3</c:v>
                </c:pt>
                <c:pt idx="270">
                  <c:v>-3</c:v>
                </c:pt>
                <c:pt idx="271">
                  <c:v>-3</c:v>
                </c:pt>
                <c:pt idx="272">
                  <c:v>-3</c:v>
                </c:pt>
                <c:pt idx="273">
                  <c:v>-3</c:v>
                </c:pt>
                <c:pt idx="274">
                  <c:v>-3</c:v>
                </c:pt>
                <c:pt idx="275">
                  <c:v>-3</c:v>
                </c:pt>
                <c:pt idx="276">
                  <c:v>-3</c:v>
                </c:pt>
                <c:pt idx="277">
                  <c:v>-3</c:v>
                </c:pt>
                <c:pt idx="278">
                  <c:v>-3</c:v>
                </c:pt>
                <c:pt idx="279">
                  <c:v>-3</c:v>
                </c:pt>
                <c:pt idx="280">
                  <c:v>-3</c:v>
                </c:pt>
                <c:pt idx="281">
                  <c:v>-3</c:v>
                </c:pt>
                <c:pt idx="282">
                  <c:v>-3</c:v>
                </c:pt>
                <c:pt idx="283">
                  <c:v>-3</c:v>
                </c:pt>
                <c:pt idx="284">
                  <c:v>-3</c:v>
                </c:pt>
                <c:pt idx="285">
                  <c:v>-3</c:v>
                </c:pt>
                <c:pt idx="286">
                  <c:v>-3</c:v>
                </c:pt>
                <c:pt idx="287">
                  <c:v>-3</c:v>
                </c:pt>
                <c:pt idx="288">
                  <c:v>-3</c:v>
                </c:pt>
                <c:pt idx="289">
                  <c:v>-3</c:v>
                </c:pt>
                <c:pt idx="290">
                  <c:v>-3</c:v>
                </c:pt>
                <c:pt idx="291">
                  <c:v>-3</c:v>
                </c:pt>
                <c:pt idx="292">
                  <c:v>-3</c:v>
                </c:pt>
                <c:pt idx="293">
                  <c:v>-3</c:v>
                </c:pt>
                <c:pt idx="294">
                  <c:v>-3</c:v>
                </c:pt>
                <c:pt idx="295">
                  <c:v>-3</c:v>
                </c:pt>
                <c:pt idx="296">
                  <c:v>-3</c:v>
                </c:pt>
                <c:pt idx="297">
                  <c:v>-3</c:v>
                </c:pt>
                <c:pt idx="298">
                  <c:v>-3</c:v>
                </c:pt>
                <c:pt idx="299">
                  <c:v>-3</c:v>
                </c:pt>
                <c:pt idx="300">
                  <c:v>-3</c:v>
                </c:pt>
                <c:pt idx="301">
                  <c:v>-3</c:v>
                </c:pt>
                <c:pt idx="302">
                  <c:v>-3</c:v>
                </c:pt>
                <c:pt idx="303">
                  <c:v>-3</c:v>
                </c:pt>
                <c:pt idx="304">
                  <c:v>-3</c:v>
                </c:pt>
                <c:pt idx="305">
                  <c:v>-3</c:v>
                </c:pt>
                <c:pt idx="306">
                  <c:v>-3</c:v>
                </c:pt>
                <c:pt idx="307">
                  <c:v>-3</c:v>
                </c:pt>
                <c:pt idx="308">
                  <c:v>-3</c:v>
                </c:pt>
                <c:pt idx="309">
                  <c:v>-3</c:v>
                </c:pt>
                <c:pt idx="310">
                  <c:v>-3</c:v>
                </c:pt>
                <c:pt idx="311">
                  <c:v>-3</c:v>
                </c:pt>
                <c:pt idx="312">
                  <c:v>-3</c:v>
                </c:pt>
                <c:pt idx="313">
                  <c:v>-3</c:v>
                </c:pt>
                <c:pt idx="314">
                  <c:v>-3</c:v>
                </c:pt>
                <c:pt idx="315">
                  <c:v>-3</c:v>
                </c:pt>
                <c:pt idx="316">
                  <c:v>-3</c:v>
                </c:pt>
                <c:pt idx="317">
                  <c:v>-3</c:v>
                </c:pt>
                <c:pt idx="318">
                  <c:v>-3</c:v>
                </c:pt>
                <c:pt idx="319">
                  <c:v>-3</c:v>
                </c:pt>
                <c:pt idx="320">
                  <c:v>-3</c:v>
                </c:pt>
                <c:pt idx="321">
                  <c:v>-3</c:v>
                </c:pt>
                <c:pt idx="322">
                  <c:v>-3</c:v>
                </c:pt>
                <c:pt idx="323">
                  <c:v>-3</c:v>
                </c:pt>
                <c:pt idx="324">
                  <c:v>-3</c:v>
                </c:pt>
                <c:pt idx="325">
                  <c:v>-3</c:v>
                </c:pt>
                <c:pt idx="326">
                  <c:v>-3</c:v>
                </c:pt>
                <c:pt idx="327">
                  <c:v>-3</c:v>
                </c:pt>
                <c:pt idx="328">
                  <c:v>-3</c:v>
                </c:pt>
                <c:pt idx="329">
                  <c:v>-3</c:v>
                </c:pt>
                <c:pt idx="330">
                  <c:v>-3</c:v>
                </c:pt>
                <c:pt idx="331">
                  <c:v>-3</c:v>
                </c:pt>
                <c:pt idx="332">
                  <c:v>-3</c:v>
                </c:pt>
                <c:pt idx="333">
                  <c:v>-3</c:v>
                </c:pt>
                <c:pt idx="334">
                  <c:v>-3</c:v>
                </c:pt>
                <c:pt idx="335">
                  <c:v>-3</c:v>
                </c:pt>
                <c:pt idx="336">
                  <c:v>-3</c:v>
                </c:pt>
                <c:pt idx="337">
                  <c:v>-3</c:v>
                </c:pt>
                <c:pt idx="338">
                  <c:v>-3</c:v>
                </c:pt>
                <c:pt idx="339">
                  <c:v>-3</c:v>
                </c:pt>
                <c:pt idx="340">
                  <c:v>-3</c:v>
                </c:pt>
                <c:pt idx="341">
                  <c:v>-3</c:v>
                </c:pt>
                <c:pt idx="342">
                  <c:v>-3</c:v>
                </c:pt>
                <c:pt idx="343">
                  <c:v>-3</c:v>
                </c:pt>
                <c:pt idx="344">
                  <c:v>-3</c:v>
                </c:pt>
                <c:pt idx="345">
                  <c:v>-3</c:v>
                </c:pt>
                <c:pt idx="346">
                  <c:v>-3</c:v>
                </c:pt>
                <c:pt idx="347">
                  <c:v>-3</c:v>
                </c:pt>
                <c:pt idx="348">
                  <c:v>-3</c:v>
                </c:pt>
                <c:pt idx="349">
                  <c:v>-3</c:v>
                </c:pt>
                <c:pt idx="350">
                  <c:v>-3</c:v>
                </c:pt>
                <c:pt idx="351">
                  <c:v>-3</c:v>
                </c:pt>
                <c:pt idx="352">
                  <c:v>-3</c:v>
                </c:pt>
                <c:pt idx="353">
                  <c:v>-3</c:v>
                </c:pt>
                <c:pt idx="354">
                  <c:v>-3</c:v>
                </c:pt>
                <c:pt idx="355">
                  <c:v>-3</c:v>
                </c:pt>
                <c:pt idx="356">
                  <c:v>-3</c:v>
                </c:pt>
                <c:pt idx="357">
                  <c:v>-3</c:v>
                </c:pt>
                <c:pt idx="358">
                  <c:v>-3</c:v>
                </c:pt>
                <c:pt idx="359">
                  <c:v>-3</c:v>
                </c:pt>
                <c:pt idx="360">
                  <c:v>-3</c:v>
                </c:pt>
                <c:pt idx="361">
                  <c:v>-3</c:v>
                </c:pt>
                <c:pt idx="362">
                  <c:v>-3</c:v>
                </c:pt>
                <c:pt idx="363">
                  <c:v>-3</c:v>
                </c:pt>
                <c:pt idx="364">
                  <c:v>-3</c:v>
                </c:pt>
                <c:pt idx="365">
                  <c:v>-3</c:v>
                </c:pt>
                <c:pt idx="366">
                  <c:v>-3</c:v>
                </c:pt>
                <c:pt idx="367">
                  <c:v>-3</c:v>
                </c:pt>
                <c:pt idx="368">
                  <c:v>-3</c:v>
                </c:pt>
                <c:pt idx="369">
                  <c:v>-3</c:v>
                </c:pt>
                <c:pt idx="370">
                  <c:v>-3</c:v>
                </c:pt>
                <c:pt idx="371">
                  <c:v>-3</c:v>
                </c:pt>
                <c:pt idx="372">
                  <c:v>-3</c:v>
                </c:pt>
                <c:pt idx="373">
                  <c:v>-3</c:v>
                </c:pt>
                <c:pt idx="374">
                  <c:v>-3</c:v>
                </c:pt>
                <c:pt idx="375">
                  <c:v>-3</c:v>
                </c:pt>
                <c:pt idx="376">
                  <c:v>-3</c:v>
                </c:pt>
                <c:pt idx="377">
                  <c:v>-3</c:v>
                </c:pt>
                <c:pt idx="378">
                  <c:v>-3</c:v>
                </c:pt>
                <c:pt idx="379">
                  <c:v>-3</c:v>
                </c:pt>
                <c:pt idx="380">
                  <c:v>-3</c:v>
                </c:pt>
                <c:pt idx="381">
                  <c:v>-3</c:v>
                </c:pt>
                <c:pt idx="382">
                  <c:v>-3</c:v>
                </c:pt>
                <c:pt idx="383">
                  <c:v>-3</c:v>
                </c:pt>
                <c:pt idx="384">
                  <c:v>-3</c:v>
                </c:pt>
                <c:pt idx="385">
                  <c:v>-3</c:v>
                </c:pt>
                <c:pt idx="386">
                  <c:v>-3</c:v>
                </c:pt>
                <c:pt idx="387">
                  <c:v>-3</c:v>
                </c:pt>
                <c:pt idx="388">
                  <c:v>-3</c:v>
                </c:pt>
                <c:pt idx="389">
                  <c:v>-3</c:v>
                </c:pt>
                <c:pt idx="390">
                  <c:v>-3</c:v>
                </c:pt>
                <c:pt idx="391">
                  <c:v>-3</c:v>
                </c:pt>
                <c:pt idx="392">
                  <c:v>-3</c:v>
                </c:pt>
                <c:pt idx="393">
                  <c:v>-3</c:v>
                </c:pt>
                <c:pt idx="394">
                  <c:v>-3</c:v>
                </c:pt>
                <c:pt idx="395">
                  <c:v>-3</c:v>
                </c:pt>
                <c:pt idx="396">
                  <c:v>-3</c:v>
                </c:pt>
                <c:pt idx="397">
                  <c:v>-3</c:v>
                </c:pt>
                <c:pt idx="398">
                  <c:v>-3</c:v>
                </c:pt>
                <c:pt idx="399">
                  <c:v>-3</c:v>
                </c:pt>
                <c:pt idx="400">
                  <c:v>-3</c:v>
                </c:pt>
                <c:pt idx="401">
                  <c:v>-3</c:v>
                </c:pt>
                <c:pt idx="402">
                  <c:v>-3</c:v>
                </c:pt>
                <c:pt idx="403">
                  <c:v>-3</c:v>
                </c:pt>
                <c:pt idx="404">
                  <c:v>-3</c:v>
                </c:pt>
                <c:pt idx="405">
                  <c:v>-3</c:v>
                </c:pt>
                <c:pt idx="406">
                  <c:v>-3</c:v>
                </c:pt>
                <c:pt idx="407">
                  <c:v>-3</c:v>
                </c:pt>
                <c:pt idx="408">
                  <c:v>-3</c:v>
                </c:pt>
                <c:pt idx="409">
                  <c:v>-3</c:v>
                </c:pt>
                <c:pt idx="410">
                  <c:v>-3</c:v>
                </c:pt>
                <c:pt idx="411">
                  <c:v>-3</c:v>
                </c:pt>
                <c:pt idx="412">
                  <c:v>-3</c:v>
                </c:pt>
                <c:pt idx="413">
                  <c:v>-3</c:v>
                </c:pt>
                <c:pt idx="414">
                  <c:v>-3</c:v>
                </c:pt>
                <c:pt idx="415">
                  <c:v>-3</c:v>
                </c:pt>
                <c:pt idx="416">
                  <c:v>-3</c:v>
                </c:pt>
                <c:pt idx="417">
                  <c:v>-3</c:v>
                </c:pt>
                <c:pt idx="418">
                  <c:v>-3</c:v>
                </c:pt>
                <c:pt idx="419">
                  <c:v>-3</c:v>
                </c:pt>
                <c:pt idx="420">
                  <c:v>-3</c:v>
                </c:pt>
                <c:pt idx="421">
                  <c:v>-3</c:v>
                </c:pt>
                <c:pt idx="422">
                  <c:v>-3</c:v>
                </c:pt>
                <c:pt idx="423">
                  <c:v>-3</c:v>
                </c:pt>
                <c:pt idx="424">
                  <c:v>-3</c:v>
                </c:pt>
                <c:pt idx="425">
                  <c:v>-3</c:v>
                </c:pt>
                <c:pt idx="426">
                  <c:v>-3</c:v>
                </c:pt>
                <c:pt idx="427">
                  <c:v>-3</c:v>
                </c:pt>
                <c:pt idx="428">
                  <c:v>-3</c:v>
                </c:pt>
                <c:pt idx="429">
                  <c:v>-3</c:v>
                </c:pt>
                <c:pt idx="430">
                  <c:v>-3</c:v>
                </c:pt>
                <c:pt idx="431">
                  <c:v>-3</c:v>
                </c:pt>
                <c:pt idx="432">
                  <c:v>-3</c:v>
                </c:pt>
                <c:pt idx="433">
                  <c:v>-3</c:v>
                </c:pt>
                <c:pt idx="434">
                  <c:v>-3</c:v>
                </c:pt>
                <c:pt idx="435">
                  <c:v>-3</c:v>
                </c:pt>
                <c:pt idx="436">
                  <c:v>-3</c:v>
                </c:pt>
                <c:pt idx="437">
                  <c:v>-3</c:v>
                </c:pt>
                <c:pt idx="438">
                  <c:v>-3</c:v>
                </c:pt>
                <c:pt idx="439">
                  <c:v>-3</c:v>
                </c:pt>
                <c:pt idx="440">
                  <c:v>-3</c:v>
                </c:pt>
                <c:pt idx="441">
                  <c:v>-3</c:v>
                </c:pt>
                <c:pt idx="442">
                  <c:v>-3</c:v>
                </c:pt>
                <c:pt idx="443">
                  <c:v>-3</c:v>
                </c:pt>
                <c:pt idx="444">
                  <c:v>-3</c:v>
                </c:pt>
                <c:pt idx="445">
                  <c:v>-3</c:v>
                </c:pt>
                <c:pt idx="446">
                  <c:v>-3</c:v>
                </c:pt>
                <c:pt idx="447">
                  <c:v>-3</c:v>
                </c:pt>
                <c:pt idx="448">
                  <c:v>-3</c:v>
                </c:pt>
                <c:pt idx="449">
                  <c:v>-3</c:v>
                </c:pt>
                <c:pt idx="450">
                  <c:v>-3</c:v>
                </c:pt>
                <c:pt idx="451">
                  <c:v>-3</c:v>
                </c:pt>
                <c:pt idx="452">
                  <c:v>-3</c:v>
                </c:pt>
                <c:pt idx="453">
                  <c:v>-3</c:v>
                </c:pt>
                <c:pt idx="454">
                  <c:v>-3</c:v>
                </c:pt>
                <c:pt idx="455">
                  <c:v>-3</c:v>
                </c:pt>
                <c:pt idx="456">
                  <c:v>-3</c:v>
                </c:pt>
                <c:pt idx="457">
                  <c:v>-3</c:v>
                </c:pt>
                <c:pt idx="458">
                  <c:v>-3</c:v>
                </c:pt>
                <c:pt idx="459">
                  <c:v>-3</c:v>
                </c:pt>
                <c:pt idx="460">
                  <c:v>-3</c:v>
                </c:pt>
                <c:pt idx="461">
                  <c:v>-3</c:v>
                </c:pt>
                <c:pt idx="462">
                  <c:v>-3</c:v>
                </c:pt>
                <c:pt idx="463">
                  <c:v>-3</c:v>
                </c:pt>
                <c:pt idx="464">
                  <c:v>-3</c:v>
                </c:pt>
                <c:pt idx="465">
                  <c:v>-3</c:v>
                </c:pt>
                <c:pt idx="466">
                  <c:v>-3</c:v>
                </c:pt>
                <c:pt idx="467">
                  <c:v>-3</c:v>
                </c:pt>
                <c:pt idx="468">
                  <c:v>-3</c:v>
                </c:pt>
                <c:pt idx="469">
                  <c:v>-3</c:v>
                </c:pt>
                <c:pt idx="470">
                  <c:v>-3</c:v>
                </c:pt>
                <c:pt idx="471">
                  <c:v>-3</c:v>
                </c:pt>
                <c:pt idx="472">
                  <c:v>-3</c:v>
                </c:pt>
                <c:pt idx="473">
                  <c:v>-3</c:v>
                </c:pt>
                <c:pt idx="474">
                  <c:v>-3</c:v>
                </c:pt>
                <c:pt idx="475">
                  <c:v>-3</c:v>
                </c:pt>
                <c:pt idx="476">
                  <c:v>-3</c:v>
                </c:pt>
                <c:pt idx="477">
                  <c:v>-3</c:v>
                </c:pt>
                <c:pt idx="478">
                  <c:v>-3</c:v>
                </c:pt>
                <c:pt idx="479">
                  <c:v>-3</c:v>
                </c:pt>
                <c:pt idx="480">
                  <c:v>-3</c:v>
                </c:pt>
                <c:pt idx="481">
                  <c:v>-3</c:v>
                </c:pt>
                <c:pt idx="482">
                  <c:v>-3</c:v>
                </c:pt>
                <c:pt idx="483">
                  <c:v>-3</c:v>
                </c:pt>
                <c:pt idx="484">
                  <c:v>-3</c:v>
                </c:pt>
                <c:pt idx="485">
                  <c:v>-3</c:v>
                </c:pt>
                <c:pt idx="486">
                  <c:v>-3</c:v>
                </c:pt>
                <c:pt idx="487">
                  <c:v>-3</c:v>
                </c:pt>
                <c:pt idx="488">
                  <c:v>-3</c:v>
                </c:pt>
                <c:pt idx="489">
                  <c:v>-3</c:v>
                </c:pt>
                <c:pt idx="490">
                  <c:v>-3</c:v>
                </c:pt>
                <c:pt idx="491">
                  <c:v>-3</c:v>
                </c:pt>
                <c:pt idx="492">
                  <c:v>-3</c:v>
                </c:pt>
                <c:pt idx="493">
                  <c:v>-3</c:v>
                </c:pt>
                <c:pt idx="494">
                  <c:v>-3</c:v>
                </c:pt>
                <c:pt idx="495">
                  <c:v>-3</c:v>
                </c:pt>
                <c:pt idx="496">
                  <c:v>-3</c:v>
                </c:pt>
                <c:pt idx="497">
                  <c:v>-3</c:v>
                </c:pt>
                <c:pt idx="498">
                  <c:v>-3</c:v>
                </c:pt>
                <c:pt idx="499">
                  <c:v>-3</c:v>
                </c:pt>
                <c:pt idx="500">
                  <c:v>-3</c:v>
                </c:pt>
                <c:pt idx="501">
                  <c:v>-3</c:v>
                </c:pt>
                <c:pt idx="502">
                  <c:v>-3</c:v>
                </c:pt>
                <c:pt idx="503">
                  <c:v>-3</c:v>
                </c:pt>
                <c:pt idx="504">
                  <c:v>-3</c:v>
                </c:pt>
                <c:pt idx="505">
                  <c:v>-3</c:v>
                </c:pt>
                <c:pt idx="506">
                  <c:v>-3</c:v>
                </c:pt>
                <c:pt idx="507">
                  <c:v>-3</c:v>
                </c:pt>
                <c:pt idx="508">
                  <c:v>-3</c:v>
                </c:pt>
                <c:pt idx="509">
                  <c:v>-3</c:v>
                </c:pt>
                <c:pt idx="510">
                  <c:v>-3</c:v>
                </c:pt>
                <c:pt idx="511">
                  <c:v>-3</c:v>
                </c:pt>
                <c:pt idx="512">
                  <c:v>-3</c:v>
                </c:pt>
                <c:pt idx="513">
                  <c:v>-3</c:v>
                </c:pt>
                <c:pt idx="514">
                  <c:v>-3</c:v>
                </c:pt>
                <c:pt idx="515">
                  <c:v>-3</c:v>
                </c:pt>
                <c:pt idx="516">
                  <c:v>-3</c:v>
                </c:pt>
                <c:pt idx="517">
                  <c:v>-3</c:v>
                </c:pt>
                <c:pt idx="518">
                  <c:v>-3</c:v>
                </c:pt>
                <c:pt idx="519">
                  <c:v>-3</c:v>
                </c:pt>
                <c:pt idx="520">
                  <c:v>-3</c:v>
                </c:pt>
                <c:pt idx="521">
                  <c:v>-3</c:v>
                </c:pt>
                <c:pt idx="522">
                  <c:v>-3</c:v>
                </c:pt>
                <c:pt idx="523">
                  <c:v>-3</c:v>
                </c:pt>
                <c:pt idx="524">
                  <c:v>-3</c:v>
                </c:pt>
                <c:pt idx="525">
                  <c:v>-3</c:v>
                </c:pt>
                <c:pt idx="526">
                  <c:v>-3</c:v>
                </c:pt>
                <c:pt idx="527">
                  <c:v>-3</c:v>
                </c:pt>
                <c:pt idx="528">
                  <c:v>-3</c:v>
                </c:pt>
                <c:pt idx="529">
                  <c:v>-3</c:v>
                </c:pt>
                <c:pt idx="530">
                  <c:v>-3</c:v>
                </c:pt>
                <c:pt idx="531">
                  <c:v>-3</c:v>
                </c:pt>
                <c:pt idx="532">
                  <c:v>-3</c:v>
                </c:pt>
                <c:pt idx="533">
                  <c:v>-3</c:v>
                </c:pt>
                <c:pt idx="534">
                  <c:v>-3</c:v>
                </c:pt>
                <c:pt idx="535">
                  <c:v>-3</c:v>
                </c:pt>
                <c:pt idx="536">
                  <c:v>-3</c:v>
                </c:pt>
                <c:pt idx="537">
                  <c:v>-3</c:v>
                </c:pt>
                <c:pt idx="538">
                  <c:v>-3</c:v>
                </c:pt>
                <c:pt idx="539">
                  <c:v>-3</c:v>
                </c:pt>
                <c:pt idx="540">
                  <c:v>-3</c:v>
                </c:pt>
                <c:pt idx="541">
                  <c:v>-3</c:v>
                </c:pt>
                <c:pt idx="542">
                  <c:v>-3</c:v>
                </c:pt>
                <c:pt idx="543">
                  <c:v>-3</c:v>
                </c:pt>
                <c:pt idx="544">
                  <c:v>-3</c:v>
                </c:pt>
                <c:pt idx="545">
                  <c:v>-3</c:v>
                </c:pt>
                <c:pt idx="546">
                  <c:v>-3</c:v>
                </c:pt>
                <c:pt idx="547">
                  <c:v>-3</c:v>
                </c:pt>
                <c:pt idx="548">
                  <c:v>-3</c:v>
                </c:pt>
                <c:pt idx="549">
                  <c:v>-3</c:v>
                </c:pt>
                <c:pt idx="550">
                  <c:v>-3</c:v>
                </c:pt>
                <c:pt idx="551">
                  <c:v>-3</c:v>
                </c:pt>
                <c:pt idx="552">
                  <c:v>-3</c:v>
                </c:pt>
                <c:pt idx="553">
                  <c:v>-3</c:v>
                </c:pt>
                <c:pt idx="554">
                  <c:v>-3</c:v>
                </c:pt>
                <c:pt idx="555">
                  <c:v>-3</c:v>
                </c:pt>
                <c:pt idx="556">
                  <c:v>-3</c:v>
                </c:pt>
                <c:pt idx="557">
                  <c:v>-3</c:v>
                </c:pt>
                <c:pt idx="558">
                  <c:v>-3</c:v>
                </c:pt>
                <c:pt idx="559">
                  <c:v>-3</c:v>
                </c:pt>
                <c:pt idx="560">
                  <c:v>-3</c:v>
                </c:pt>
                <c:pt idx="561">
                  <c:v>-3</c:v>
                </c:pt>
                <c:pt idx="562">
                  <c:v>-3</c:v>
                </c:pt>
                <c:pt idx="563">
                  <c:v>-3</c:v>
                </c:pt>
                <c:pt idx="564">
                  <c:v>-3</c:v>
                </c:pt>
                <c:pt idx="565">
                  <c:v>-3</c:v>
                </c:pt>
                <c:pt idx="566">
                  <c:v>-3</c:v>
                </c:pt>
                <c:pt idx="567">
                  <c:v>-3</c:v>
                </c:pt>
                <c:pt idx="568">
                  <c:v>-3</c:v>
                </c:pt>
                <c:pt idx="569">
                  <c:v>-3</c:v>
                </c:pt>
                <c:pt idx="570">
                  <c:v>-3</c:v>
                </c:pt>
                <c:pt idx="571">
                  <c:v>-3</c:v>
                </c:pt>
                <c:pt idx="572">
                  <c:v>-3</c:v>
                </c:pt>
                <c:pt idx="573">
                  <c:v>-3</c:v>
                </c:pt>
                <c:pt idx="574">
                  <c:v>-3</c:v>
                </c:pt>
                <c:pt idx="575">
                  <c:v>-3</c:v>
                </c:pt>
                <c:pt idx="576">
                  <c:v>-3</c:v>
                </c:pt>
                <c:pt idx="577">
                  <c:v>-3</c:v>
                </c:pt>
                <c:pt idx="578">
                  <c:v>-3</c:v>
                </c:pt>
                <c:pt idx="579">
                  <c:v>-3</c:v>
                </c:pt>
                <c:pt idx="580">
                  <c:v>-3</c:v>
                </c:pt>
                <c:pt idx="581">
                  <c:v>-3</c:v>
                </c:pt>
                <c:pt idx="582">
                  <c:v>-3</c:v>
                </c:pt>
                <c:pt idx="583">
                  <c:v>-3</c:v>
                </c:pt>
                <c:pt idx="584">
                  <c:v>-3</c:v>
                </c:pt>
                <c:pt idx="585">
                  <c:v>-3</c:v>
                </c:pt>
                <c:pt idx="586">
                  <c:v>-3</c:v>
                </c:pt>
                <c:pt idx="587">
                  <c:v>-3</c:v>
                </c:pt>
                <c:pt idx="588">
                  <c:v>-3</c:v>
                </c:pt>
                <c:pt idx="589">
                  <c:v>-3</c:v>
                </c:pt>
                <c:pt idx="590">
                  <c:v>-3</c:v>
                </c:pt>
                <c:pt idx="591">
                  <c:v>-3</c:v>
                </c:pt>
                <c:pt idx="592">
                  <c:v>-3</c:v>
                </c:pt>
                <c:pt idx="593">
                  <c:v>-3</c:v>
                </c:pt>
                <c:pt idx="594">
                  <c:v>-3</c:v>
                </c:pt>
                <c:pt idx="595">
                  <c:v>-3</c:v>
                </c:pt>
                <c:pt idx="596">
                  <c:v>-3</c:v>
                </c:pt>
                <c:pt idx="597">
                  <c:v>-3</c:v>
                </c:pt>
                <c:pt idx="598">
                  <c:v>-3</c:v>
                </c:pt>
                <c:pt idx="599">
                  <c:v>-3</c:v>
                </c:pt>
                <c:pt idx="600">
                  <c:v>-3</c:v>
                </c:pt>
                <c:pt idx="601">
                  <c:v>-3</c:v>
                </c:pt>
                <c:pt idx="602">
                  <c:v>-3</c:v>
                </c:pt>
                <c:pt idx="603">
                  <c:v>-3</c:v>
                </c:pt>
                <c:pt idx="604">
                  <c:v>-3</c:v>
                </c:pt>
                <c:pt idx="605">
                  <c:v>-3</c:v>
                </c:pt>
                <c:pt idx="606">
                  <c:v>-3</c:v>
                </c:pt>
                <c:pt idx="607">
                  <c:v>-3</c:v>
                </c:pt>
                <c:pt idx="608">
                  <c:v>-3</c:v>
                </c:pt>
                <c:pt idx="609">
                  <c:v>-3</c:v>
                </c:pt>
                <c:pt idx="610">
                  <c:v>-3</c:v>
                </c:pt>
                <c:pt idx="611">
                  <c:v>-3</c:v>
                </c:pt>
                <c:pt idx="612">
                  <c:v>-3</c:v>
                </c:pt>
                <c:pt idx="613">
                  <c:v>-3</c:v>
                </c:pt>
                <c:pt idx="614">
                  <c:v>-3</c:v>
                </c:pt>
                <c:pt idx="615">
                  <c:v>-3</c:v>
                </c:pt>
                <c:pt idx="616">
                  <c:v>-3</c:v>
                </c:pt>
                <c:pt idx="617">
                  <c:v>-3</c:v>
                </c:pt>
                <c:pt idx="618">
                  <c:v>-3</c:v>
                </c:pt>
                <c:pt idx="619">
                  <c:v>-3</c:v>
                </c:pt>
                <c:pt idx="620">
                  <c:v>-3</c:v>
                </c:pt>
                <c:pt idx="621">
                  <c:v>-3</c:v>
                </c:pt>
                <c:pt idx="622">
                  <c:v>-3</c:v>
                </c:pt>
                <c:pt idx="623">
                  <c:v>-3</c:v>
                </c:pt>
                <c:pt idx="624">
                  <c:v>-3</c:v>
                </c:pt>
                <c:pt idx="625">
                  <c:v>-3</c:v>
                </c:pt>
                <c:pt idx="626">
                  <c:v>-3</c:v>
                </c:pt>
                <c:pt idx="627">
                  <c:v>-3</c:v>
                </c:pt>
                <c:pt idx="628">
                  <c:v>-3</c:v>
                </c:pt>
                <c:pt idx="629">
                  <c:v>-3</c:v>
                </c:pt>
                <c:pt idx="630">
                  <c:v>-3</c:v>
                </c:pt>
                <c:pt idx="631">
                  <c:v>-3</c:v>
                </c:pt>
                <c:pt idx="632">
                  <c:v>-3</c:v>
                </c:pt>
                <c:pt idx="633">
                  <c:v>-3</c:v>
                </c:pt>
                <c:pt idx="634">
                  <c:v>-3</c:v>
                </c:pt>
                <c:pt idx="635">
                  <c:v>-3</c:v>
                </c:pt>
                <c:pt idx="636">
                  <c:v>-3</c:v>
                </c:pt>
                <c:pt idx="637">
                  <c:v>-3</c:v>
                </c:pt>
                <c:pt idx="638">
                  <c:v>-3</c:v>
                </c:pt>
                <c:pt idx="639">
                  <c:v>-3</c:v>
                </c:pt>
                <c:pt idx="640">
                  <c:v>-3</c:v>
                </c:pt>
                <c:pt idx="641">
                  <c:v>-3</c:v>
                </c:pt>
                <c:pt idx="642">
                  <c:v>-3</c:v>
                </c:pt>
                <c:pt idx="643">
                  <c:v>-3</c:v>
                </c:pt>
                <c:pt idx="644">
                  <c:v>-3</c:v>
                </c:pt>
                <c:pt idx="645">
                  <c:v>-3</c:v>
                </c:pt>
                <c:pt idx="646">
                  <c:v>-3</c:v>
                </c:pt>
                <c:pt idx="647">
                  <c:v>-3</c:v>
                </c:pt>
                <c:pt idx="648">
                  <c:v>-3</c:v>
                </c:pt>
                <c:pt idx="649">
                  <c:v>-3</c:v>
                </c:pt>
                <c:pt idx="650">
                  <c:v>-3</c:v>
                </c:pt>
                <c:pt idx="651">
                  <c:v>-3</c:v>
                </c:pt>
                <c:pt idx="652">
                  <c:v>-3</c:v>
                </c:pt>
                <c:pt idx="653">
                  <c:v>-3</c:v>
                </c:pt>
                <c:pt idx="654">
                  <c:v>-3</c:v>
                </c:pt>
                <c:pt idx="655">
                  <c:v>-3</c:v>
                </c:pt>
                <c:pt idx="656">
                  <c:v>-3</c:v>
                </c:pt>
                <c:pt idx="657">
                  <c:v>-3</c:v>
                </c:pt>
                <c:pt idx="658">
                  <c:v>-3</c:v>
                </c:pt>
                <c:pt idx="659">
                  <c:v>-3</c:v>
                </c:pt>
                <c:pt idx="660">
                  <c:v>-3</c:v>
                </c:pt>
                <c:pt idx="661">
                  <c:v>-3</c:v>
                </c:pt>
                <c:pt idx="662">
                  <c:v>-3</c:v>
                </c:pt>
                <c:pt idx="663">
                  <c:v>-3</c:v>
                </c:pt>
                <c:pt idx="664">
                  <c:v>-3</c:v>
                </c:pt>
                <c:pt idx="665">
                  <c:v>-3</c:v>
                </c:pt>
                <c:pt idx="666">
                  <c:v>-3</c:v>
                </c:pt>
                <c:pt idx="667">
                  <c:v>-3</c:v>
                </c:pt>
                <c:pt idx="668">
                  <c:v>-3</c:v>
                </c:pt>
                <c:pt idx="669">
                  <c:v>-3</c:v>
                </c:pt>
                <c:pt idx="670">
                  <c:v>-3</c:v>
                </c:pt>
                <c:pt idx="671">
                  <c:v>-3</c:v>
                </c:pt>
                <c:pt idx="672">
                  <c:v>-3</c:v>
                </c:pt>
                <c:pt idx="673">
                  <c:v>-3</c:v>
                </c:pt>
                <c:pt idx="674">
                  <c:v>-3</c:v>
                </c:pt>
                <c:pt idx="675">
                  <c:v>-3</c:v>
                </c:pt>
                <c:pt idx="676">
                  <c:v>-3</c:v>
                </c:pt>
                <c:pt idx="677">
                  <c:v>-3</c:v>
                </c:pt>
                <c:pt idx="678">
                  <c:v>-3</c:v>
                </c:pt>
                <c:pt idx="679">
                  <c:v>-3</c:v>
                </c:pt>
                <c:pt idx="680">
                  <c:v>-3</c:v>
                </c:pt>
                <c:pt idx="681">
                  <c:v>-3</c:v>
                </c:pt>
                <c:pt idx="682">
                  <c:v>-3</c:v>
                </c:pt>
                <c:pt idx="683">
                  <c:v>-3</c:v>
                </c:pt>
                <c:pt idx="684">
                  <c:v>-3</c:v>
                </c:pt>
                <c:pt idx="685">
                  <c:v>-3</c:v>
                </c:pt>
                <c:pt idx="686">
                  <c:v>-3</c:v>
                </c:pt>
                <c:pt idx="687">
                  <c:v>-3</c:v>
                </c:pt>
                <c:pt idx="688">
                  <c:v>-3</c:v>
                </c:pt>
                <c:pt idx="689">
                  <c:v>-3</c:v>
                </c:pt>
                <c:pt idx="690">
                  <c:v>-3</c:v>
                </c:pt>
                <c:pt idx="691">
                  <c:v>-3</c:v>
                </c:pt>
                <c:pt idx="692">
                  <c:v>-3</c:v>
                </c:pt>
                <c:pt idx="693">
                  <c:v>-3</c:v>
                </c:pt>
                <c:pt idx="694">
                  <c:v>-3</c:v>
                </c:pt>
                <c:pt idx="695">
                  <c:v>-3</c:v>
                </c:pt>
                <c:pt idx="696">
                  <c:v>-3</c:v>
                </c:pt>
                <c:pt idx="697">
                  <c:v>-3</c:v>
                </c:pt>
                <c:pt idx="698">
                  <c:v>-3</c:v>
                </c:pt>
                <c:pt idx="699">
                  <c:v>-3</c:v>
                </c:pt>
                <c:pt idx="700">
                  <c:v>-3</c:v>
                </c:pt>
                <c:pt idx="701">
                  <c:v>-3</c:v>
                </c:pt>
                <c:pt idx="702">
                  <c:v>-3</c:v>
                </c:pt>
                <c:pt idx="703">
                  <c:v>-3</c:v>
                </c:pt>
                <c:pt idx="704">
                  <c:v>-3</c:v>
                </c:pt>
                <c:pt idx="705">
                  <c:v>-3</c:v>
                </c:pt>
                <c:pt idx="706">
                  <c:v>-3</c:v>
                </c:pt>
                <c:pt idx="707">
                  <c:v>-3</c:v>
                </c:pt>
                <c:pt idx="708">
                  <c:v>-3</c:v>
                </c:pt>
                <c:pt idx="709">
                  <c:v>-3</c:v>
                </c:pt>
                <c:pt idx="710">
                  <c:v>-3</c:v>
                </c:pt>
                <c:pt idx="711">
                  <c:v>-3</c:v>
                </c:pt>
                <c:pt idx="712">
                  <c:v>-3</c:v>
                </c:pt>
                <c:pt idx="713">
                  <c:v>-3</c:v>
                </c:pt>
                <c:pt idx="714">
                  <c:v>-3</c:v>
                </c:pt>
                <c:pt idx="715">
                  <c:v>-3</c:v>
                </c:pt>
                <c:pt idx="716">
                  <c:v>-3</c:v>
                </c:pt>
                <c:pt idx="717">
                  <c:v>-3</c:v>
                </c:pt>
                <c:pt idx="718">
                  <c:v>-3</c:v>
                </c:pt>
                <c:pt idx="719">
                  <c:v>-3</c:v>
                </c:pt>
                <c:pt idx="720">
                  <c:v>-3</c:v>
                </c:pt>
                <c:pt idx="721">
                  <c:v>-3</c:v>
                </c:pt>
                <c:pt idx="722">
                  <c:v>-3</c:v>
                </c:pt>
                <c:pt idx="723">
                  <c:v>-3</c:v>
                </c:pt>
                <c:pt idx="724">
                  <c:v>-3</c:v>
                </c:pt>
                <c:pt idx="725">
                  <c:v>-3</c:v>
                </c:pt>
                <c:pt idx="726">
                  <c:v>-3</c:v>
                </c:pt>
                <c:pt idx="727">
                  <c:v>-3</c:v>
                </c:pt>
                <c:pt idx="728">
                  <c:v>-3</c:v>
                </c:pt>
                <c:pt idx="729">
                  <c:v>-3</c:v>
                </c:pt>
                <c:pt idx="730">
                  <c:v>-3</c:v>
                </c:pt>
                <c:pt idx="731">
                  <c:v>-3</c:v>
                </c:pt>
                <c:pt idx="732">
                  <c:v>-3</c:v>
                </c:pt>
                <c:pt idx="733">
                  <c:v>-3</c:v>
                </c:pt>
                <c:pt idx="734">
                  <c:v>-3</c:v>
                </c:pt>
                <c:pt idx="735">
                  <c:v>-3</c:v>
                </c:pt>
                <c:pt idx="736">
                  <c:v>-3</c:v>
                </c:pt>
                <c:pt idx="737">
                  <c:v>-3</c:v>
                </c:pt>
                <c:pt idx="738">
                  <c:v>-3</c:v>
                </c:pt>
                <c:pt idx="739">
                  <c:v>-3</c:v>
                </c:pt>
                <c:pt idx="740">
                  <c:v>-3</c:v>
                </c:pt>
                <c:pt idx="741">
                  <c:v>-3</c:v>
                </c:pt>
                <c:pt idx="742">
                  <c:v>-3</c:v>
                </c:pt>
                <c:pt idx="743">
                  <c:v>-3</c:v>
                </c:pt>
                <c:pt idx="744">
                  <c:v>-3</c:v>
                </c:pt>
                <c:pt idx="745">
                  <c:v>-3</c:v>
                </c:pt>
                <c:pt idx="746">
                  <c:v>-3</c:v>
                </c:pt>
                <c:pt idx="747">
                  <c:v>-3</c:v>
                </c:pt>
                <c:pt idx="748">
                  <c:v>-3</c:v>
                </c:pt>
                <c:pt idx="749">
                  <c:v>-3</c:v>
                </c:pt>
                <c:pt idx="750">
                  <c:v>-3</c:v>
                </c:pt>
                <c:pt idx="751">
                  <c:v>-3</c:v>
                </c:pt>
                <c:pt idx="752">
                  <c:v>-3</c:v>
                </c:pt>
                <c:pt idx="753">
                  <c:v>-3</c:v>
                </c:pt>
                <c:pt idx="754">
                  <c:v>-3</c:v>
                </c:pt>
                <c:pt idx="755">
                  <c:v>-3</c:v>
                </c:pt>
                <c:pt idx="756">
                  <c:v>-3</c:v>
                </c:pt>
                <c:pt idx="757">
                  <c:v>-3</c:v>
                </c:pt>
                <c:pt idx="758">
                  <c:v>-3</c:v>
                </c:pt>
                <c:pt idx="759">
                  <c:v>-3</c:v>
                </c:pt>
                <c:pt idx="760">
                  <c:v>-3</c:v>
                </c:pt>
                <c:pt idx="761">
                  <c:v>-3</c:v>
                </c:pt>
                <c:pt idx="762">
                  <c:v>-3</c:v>
                </c:pt>
                <c:pt idx="763">
                  <c:v>-3</c:v>
                </c:pt>
                <c:pt idx="764">
                  <c:v>-3</c:v>
                </c:pt>
                <c:pt idx="765">
                  <c:v>-3</c:v>
                </c:pt>
                <c:pt idx="766">
                  <c:v>-3</c:v>
                </c:pt>
                <c:pt idx="767">
                  <c:v>-3</c:v>
                </c:pt>
                <c:pt idx="768">
                  <c:v>-3</c:v>
                </c:pt>
                <c:pt idx="769">
                  <c:v>-3</c:v>
                </c:pt>
                <c:pt idx="770">
                  <c:v>-3</c:v>
                </c:pt>
                <c:pt idx="771">
                  <c:v>-3</c:v>
                </c:pt>
                <c:pt idx="772">
                  <c:v>-3</c:v>
                </c:pt>
                <c:pt idx="773">
                  <c:v>-3</c:v>
                </c:pt>
                <c:pt idx="774">
                  <c:v>-3</c:v>
                </c:pt>
                <c:pt idx="775">
                  <c:v>-3</c:v>
                </c:pt>
                <c:pt idx="776">
                  <c:v>-3</c:v>
                </c:pt>
                <c:pt idx="777">
                  <c:v>-3</c:v>
                </c:pt>
                <c:pt idx="778">
                  <c:v>-3</c:v>
                </c:pt>
                <c:pt idx="779">
                  <c:v>-3</c:v>
                </c:pt>
                <c:pt idx="780">
                  <c:v>-3</c:v>
                </c:pt>
                <c:pt idx="781">
                  <c:v>-3</c:v>
                </c:pt>
                <c:pt idx="782">
                  <c:v>-3</c:v>
                </c:pt>
                <c:pt idx="783">
                  <c:v>-3</c:v>
                </c:pt>
                <c:pt idx="784">
                  <c:v>-3</c:v>
                </c:pt>
                <c:pt idx="785">
                  <c:v>-3</c:v>
                </c:pt>
                <c:pt idx="786">
                  <c:v>-3</c:v>
                </c:pt>
                <c:pt idx="787">
                  <c:v>-3</c:v>
                </c:pt>
                <c:pt idx="788">
                  <c:v>-3</c:v>
                </c:pt>
                <c:pt idx="789">
                  <c:v>-3</c:v>
                </c:pt>
                <c:pt idx="790">
                  <c:v>-3</c:v>
                </c:pt>
                <c:pt idx="791">
                  <c:v>-3</c:v>
                </c:pt>
                <c:pt idx="792">
                  <c:v>-3</c:v>
                </c:pt>
                <c:pt idx="793">
                  <c:v>-3</c:v>
                </c:pt>
                <c:pt idx="794">
                  <c:v>-3</c:v>
                </c:pt>
                <c:pt idx="795">
                  <c:v>-3</c:v>
                </c:pt>
                <c:pt idx="796">
                  <c:v>-3</c:v>
                </c:pt>
                <c:pt idx="797">
                  <c:v>-3</c:v>
                </c:pt>
                <c:pt idx="798">
                  <c:v>-3</c:v>
                </c:pt>
                <c:pt idx="799">
                  <c:v>-3</c:v>
                </c:pt>
                <c:pt idx="800">
                  <c:v>-3</c:v>
                </c:pt>
                <c:pt idx="801">
                  <c:v>-3</c:v>
                </c:pt>
                <c:pt idx="802">
                  <c:v>-3</c:v>
                </c:pt>
                <c:pt idx="803">
                  <c:v>-3</c:v>
                </c:pt>
                <c:pt idx="804">
                  <c:v>-3</c:v>
                </c:pt>
                <c:pt idx="805">
                  <c:v>-3</c:v>
                </c:pt>
                <c:pt idx="806">
                  <c:v>-3</c:v>
                </c:pt>
                <c:pt idx="807">
                  <c:v>-3</c:v>
                </c:pt>
                <c:pt idx="808">
                  <c:v>-3</c:v>
                </c:pt>
                <c:pt idx="809">
                  <c:v>-3</c:v>
                </c:pt>
                <c:pt idx="810">
                  <c:v>-3</c:v>
                </c:pt>
                <c:pt idx="811">
                  <c:v>-3</c:v>
                </c:pt>
                <c:pt idx="812">
                  <c:v>-3</c:v>
                </c:pt>
                <c:pt idx="813">
                  <c:v>-3</c:v>
                </c:pt>
                <c:pt idx="814">
                  <c:v>-3</c:v>
                </c:pt>
                <c:pt idx="815">
                  <c:v>-3</c:v>
                </c:pt>
                <c:pt idx="816">
                  <c:v>-3</c:v>
                </c:pt>
                <c:pt idx="817">
                  <c:v>-3</c:v>
                </c:pt>
                <c:pt idx="818">
                  <c:v>-3</c:v>
                </c:pt>
                <c:pt idx="819">
                  <c:v>-3</c:v>
                </c:pt>
                <c:pt idx="820">
                  <c:v>-3</c:v>
                </c:pt>
                <c:pt idx="821">
                  <c:v>-3</c:v>
                </c:pt>
                <c:pt idx="822">
                  <c:v>-3</c:v>
                </c:pt>
                <c:pt idx="823">
                  <c:v>-3</c:v>
                </c:pt>
                <c:pt idx="824">
                  <c:v>-3</c:v>
                </c:pt>
                <c:pt idx="825">
                  <c:v>-3</c:v>
                </c:pt>
                <c:pt idx="826">
                  <c:v>-3</c:v>
                </c:pt>
                <c:pt idx="827">
                  <c:v>-3</c:v>
                </c:pt>
                <c:pt idx="828">
                  <c:v>-3</c:v>
                </c:pt>
                <c:pt idx="829">
                  <c:v>-3</c:v>
                </c:pt>
                <c:pt idx="830">
                  <c:v>-3</c:v>
                </c:pt>
                <c:pt idx="831">
                  <c:v>-3</c:v>
                </c:pt>
                <c:pt idx="832">
                  <c:v>-3</c:v>
                </c:pt>
                <c:pt idx="833">
                  <c:v>-3</c:v>
                </c:pt>
                <c:pt idx="834">
                  <c:v>-3</c:v>
                </c:pt>
                <c:pt idx="835">
                  <c:v>-3</c:v>
                </c:pt>
                <c:pt idx="836">
                  <c:v>-3</c:v>
                </c:pt>
                <c:pt idx="837">
                  <c:v>-3</c:v>
                </c:pt>
                <c:pt idx="838">
                  <c:v>-3</c:v>
                </c:pt>
                <c:pt idx="839">
                  <c:v>-3</c:v>
                </c:pt>
                <c:pt idx="840">
                  <c:v>-3</c:v>
                </c:pt>
                <c:pt idx="841">
                  <c:v>-3</c:v>
                </c:pt>
                <c:pt idx="842">
                  <c:v>-3</c:v>
                </c:pt>
                <c:pt idx="843">
                  <c:v>-3</c:v>
                </c:pt>
                <c:pt idx="844">
                  <c:v>-3</c:v>
                </c:pt>
                <c:pt idx="845">
                  <c:v>-3</c:v>
                </c:pt>
                <c:pt idx="846">
                  <c:v>-3</c:v>
                </c:pt>
                <c:pt idx="847">
                  <c:v>-3</c:v>
                </c:pt>
                <c:pt idx="848">
                  <c:v>-3</c:v>
                </c:pt>
                <c:pt idx="849">
                  <c:v>-3</c:v>
                </c:pt>
                <c:pt idx="850">
                  <c:v>-3</c:v>
                </c:pt>
                <c:pt idx="851">
                  <c:v>-3</c:v>
                </c:pt>
                <c:pt idx="852">
                  <c:v>-3</c:v>
                </c:pt>
                <c:pt idx="853">
                  <c:v>-3</c:v>
                </c:pt>
                <c:pt idx="854">
                  <c:v>-3</c:v>
                </c:pt>
                <c:pt idx="855">
                  <c:v>-3</c:v>
                </c:pt>
                <c:pt idx="856">
                  <c:v>-3</c:v>
                </c:pt>
                <c:pt idx="857">
                  <c:v>-3</c:v>
                </c:pt>
                <c:pt idx="858">
                  <c:v>-3</c:v>
                </c:pt>
                <c:pt idx="859">
                  <c:v>-3</c:v>
                </c:pt>
                <c:pt idx="860">
                  <c:v>-3</c:v>
                </c:pt>
                <c:pt idx="861">
                  <c:v>-3</c:v>
                </c:pt>
                <c:pt idx="862">
                  <c:v>-3</c:v>
                </c:pt>
                <c:pt idx="863">
                  <c:v>-3</c:v>
                </c:pt>
                <c:pt idx="864">
                  <c:v>-3</c:v>
                </c:pt>
                <c:pt idx="865">
                  <c:v>-3</c:v>
                </c:pt>
                <c:pt idx="866">
                  <c:v>-3</c:v>
                </c:pt>
                <c:pt idx="867">
                  <c:v>-3</c:v>
                </c:pt>
                <c:pt idx="868">
                  <c:v>-3</c:v>
                </c:pt>
                <c:pt idx="869">
                  <c:v>-3</c:v>
                </c:pt>
                <c:pt idx="870">
                  <c:v>-3</c:v>
                </c:pt>
                <c:pt idx="871">
                  <c:v>-3</c:v>
                </c:pt>
                <c:pt idx="872">
                  <c:v>-3</c:v>
                </c:pt>
                <c:pt idx="873">
                  <c:v>-3</c:v>
                </c:pt>
                <c:pt idx="874">
                  <c:v>-3</c:v>
                </c:pt>
                <c:pt idx="875">
                  <c:v>-3</c:v>
                </c:pt>
                <c:pt idx="876">
                  <c:v>-3</c:v>
                </c:pt>
                <c:pt idx="877">
                  <c:v>-3</c:v>
                </c:pt>
                <c:pt idx="878">
                  <c:v>-3</c:v>
                </c:pt>
                <c:pt idx="879">
                  <c:v>-3</c:v>
                </c:pt>
                <c:pt idx="880">
                  <c:v>-3</c:v>
                </c:pt>
                <c:pt idx="881">
                  <c:v>-3</c:v>
                </c:pt>
                <c:pt idx="882">
                  <c:v>-3</c:v>
                </c:pt>
                <c:pt idx="883">
                  <c:v>-3</c:v>
                </c:pt>
                <c:pt idx="884">
                  <c:v>-3</c:v>
                </c:pt>
                <c:pt idx="885">
                  <c:v>-3</c:v>
                </c:pt>
                <c:pt idx="886">
                  <c:v>-3</c:v>
                </c:pt>
                <c:pt idx="887">
                  <c:v>-3</c:v>
                </c:pt>
                <c:pt idx="888">
                  <c:v>-3</c:v>
                </c:pt>
                <c:pt idx="889">
                  <c:v>-3</c:v>
                </c:pt>
                <c:pt idx="890">
                  <c:v>-3</c:v>
                </c:pt>
                <c:pt idx="891">
                  <c:v>-3</c:v>
                </c:pt>
                <c:pt idx="892">
                  <c:v>-3</c:v>
                </c:pt>
                <c:pt idx="893">
                  <c:v>-3</c:v>
                </c:pt>
                <c:pt idx="894">
                  <c:v>-3</c:v>
                </c:pt>
                <c:pt idx="895">
                  <c:v>-3</c:v>
                </c:pt>
                <c:pt idx="896">
                  <c:v>-3</c:v>
                </c:pt>
                <c:pt idx="897">
                  <c:v>-3</c:v>
                </c:pt>
                <c:pt idx="898">
                  <c:v>-3</c:v>
                </c:pt>
                <c:pt idx="899">
                  <c:v>-3</c:v>
                </c:pt>
                <c:pt idx="900">
                  <c:v>-3</c:v>
                </c:pt>
                <c:pt idx="901">
                  <c:v>-3</c:v>
                </c:pt>
                <c:pt idx="902">
                  <c:v>-3</c:v>
                </c:pt>
                <c:pt idx="903">
                  <c:v>-3</c:v>
                </c:pt>
                <c:pt idx="904">
                  <c:v>-3</c:v>
                </c:pt>
                <c:pt idx="905">
                  <c:v>-3</c:v>
                </c:pt>
                <c:pt idx="906">
                  <c:v>-3</c:v>
                </c:pt>
                <c:pt idx="907">
                  <c:v>-3</c:v>
                </c:pt>
                <c:pt idx="908">
                  <c:v>-3</c:v>
                </c:pt>
                <c:pt idx="909">
                  <c:v>-3</c:v>
                </c:pt>
                <c:pt idx="910">
                  <c:v>-3</c:v>
                </c:pt>
                <c:pt idx="911">
                  <c:v>-3</c:v>
                </c:pt>
                <c:pt idx="912">
                  <c:v>-3</c:v>
                </c:pt>
                <c:pt idx="913">
                  <c:v>-3</c:v>
                </c:pt>
                <c:pt idx="914">
                  <c:v>-3</c:v>
                </c:pt>
                <c:pt idx="915">
                  <c:v>-3</c:v>
                </c:pt>
                <c:pt idx="916">
                  <c:v>-3</c:v>
                </c:pt>
                <c:pt idx="917">
                  <c:v>-3</c:v>
                </c:pt>
                <c:pt idx="918">
                  <c:v>-3</c:v>
                </c:pt>
                <c:pt idx="919">
                  <c:v>-3</c:v>
                </c:pt>
                <c:pt idx="920">
                  <c:v>-3</c:v>
                </c:pt>
                <c:pt idx="921">
                  <c:v>-3</c:v>
                </c:pt>
                <c:pt idx="922">
                  <c:v>-3</c:v>
                </c:pt>
                <c:pt idx="923">
                  <c:v>-3</c:v>
                </c:pt>
                <c:pt idx="924">
                  <c:v>-3</c:v>
                </c:pt>
                <c:pt idx="925">
                  <c:v>-3</c:v>
                </c:pt>
                <c:pt idx="926">
                  <c:v>-3</c:v>
                </c:pt>
                <c:pt idx="927">
                  <c:v>-3</c:v>
                </c:pt>
                <c:pt idx="928">
                  <c:v>-3</c:v>
                </c:pt>
                <c:pt idx="929">
                  <c:v>-3</c:v>
                </c:pt>
                <c:pt idx="930">
                  <c:v>-3</c:v>
                </c:pt>
                <c:pt idx="931">
                  <c:v>-3</c:v>
                </c:pt>
                <c:pt idx="932">
                  <c:v>-3</c:v>
                </c:pt>
                <c:pt idx="933">
                  <c:v>-3</c:v>
                </c:pt>
                <c:pt idx="934">
                  <c:v>-3</c:v>
                </c:pt>
                <c:pt idx="935">
                  <c:v>-3</c:v>
                </c:pt>
                <c:pt idx="936">
                  <c:v>-3</c:v>
                </c:pt>
                <c:pt idx="937">
                  <c:v>-3</c:v>
                </c:pt>
                <c:pt idx="938">
                  <c:v>-3</c:v>
                </c:pt>
                <c:pt idx="939">
                  <c:v>-3</c:v>
                </c:pt>
                <c:pt idx="940">
                  <c:v>-3</c:v>
                </c:pt>
                <c:pt idx="941">
                  <c:v>-3</c:v>
                </c:pt>
                <c:pt idx="942">
                  <c:v>-3</c:v>
                </c:pt>
                <c:pt idx="943">
                  <c:v>-3</c:v>
                </c:pt>
                <c:pt idx="944">
                  <c:v>-3</c:v>
                </c:pt>
                <c:pt idx="945">
                  <c:v>-3</c:v>
                </c:pt>
                <c:pt idx="946">
                  <c:v>-3</c:v>
                </c:pt>
                <c:pt idx="947">
                  <c:v>-3</c:v>
                </c:pt>
                <c:pt idx="948">
                  <c:v>-3</c:v>
                </c:pt>
                <c:pt idx="949">
                  <c:v>-3</c:v>
                </c:pt>
                <c:pt idx="950">
                  <c:v>-3</c:v>
                </c:pt>
                <c:pt idx="951">
                  <c:v>-3</c:v>
                </c:pt>
                <c:pt idx="952">
                  <c:v>-3</c:v>
                </c:pt>
                <c:pt idx="953">
                  <c:v>-3</c:v>
                </c:pt>
                <c:pt idx="954">
                  <c:v>-3</c:v>
                </c:pt>
                <c:pt idx="955">
                  <c:v>-3</c:v>
                </c:pt>
                <c:pt idx="956">
                  <c:v>-3</c:v>
                </c:pt>
                <c:pt idx="957">
                  <c:v>-3</c:v>
                </c:pt>
                <c:pt idx="958">
                  <c:v>-3</c:v>
                </c:pt>
                <c:pt idx="959">
                  <c:v>-3</c:v>
                </c:pt>
                <c:pt idx="960">
                  <c:v>-3</c:v>
                </c:pt>
                <c:pt idx="961">
                  <c:v>-3</c:v>
                </c:pt>
                <c:pt idx="962">
                  <c:v>-3</c:v>
                </c:pt>
                <c:pt idx="963">
                  <c:v>-3</c:v>
                </c:pt>
                <c:pt idx="964">
                  <c:v>-3</c:v>
                </c:pt>
                <c:pt idx="965">
                  <c:v>-3</c:v>
                </c:pt>
                <c:pt idx="966">
                  <c:v>-3</c:v>
                </c:pt>
                <c:pt idx="967">
                  <c:v>-3</c:v>
                </c:pt>
                <c:pt idx="968">
                  <c:v>-3</c:v>
                </c:pt>
                <c:pt idx="969">
                  <c:v>-3</c:v>
                </c:pt>
                <c:pt idx="970">
                  <c:v>-3</c:v>
                </c:pt>
                <c:pt idx="971">
                  <c:v>-3</c:v>
                </c:pt>
                <c:pt idx="972">
                  <c:v>-3</c:v>
                </c:pt>
                <c:pt idx="973">
                  <c:v>-3</c:v>
                </c:pt>
                <c:pt idx="974">
                  <c:v>-3</c:v>
                </c:pt>
                <c:pt idx="975">
                  <c:v>-3</c:v>
                </c:pt>
                <c:pt idx="976">
                  <c:v>-3</c:v>
                </c:pt>
                <c:pt idx="977">
                  <c:v>-3</c:v>
                </c:pt>
                <c:pt idx="978">
                  <c:v>-3</c:v>
                </c:pt>
                <c:pt idx="979">
                  <c:v>-3</c:v>
                </c:pt>
                <c:pt idx="980">
                  <c:v>-3</c:v>
                </c:pt>
                <c:pt idx="981">
                  <c:v>-3</c:v>
                </c:pt>
                <c:pt idx="982">
                  <c:v>-3</c:v>
                </c:pt>
                <c:pt idx="983">
                  <c:v>-3</c:v>
                </c:pt>
                <c:pt idx="984">
                  <c:v>-3</c:v>
                </c:pt>
                <c:pt idx="985">
                  <c:v>-3</c:v>
                </c:pt>
                <c:pt idx="986">
                  <c:v>-3</c:v>
                </c:pt>
                <c:pt idx="987">
                  <c:v>-3</c:v>
                </c:pt>
                <c:pt idx="988">
                  <c:v>-3</c:v>
                </c:pt>
                <c:pt idx="989">
                  <c:v>-3</c:v>
                </c:pt>
                <c:pt idx="990">
                  <c:v>-3</c:v>
                </c:pt>
                <c:pt idx="991">
                  <c:v>-3</c:v>
                </c:pt>
                <c:pt idx="992">
                  <c:v>-3</c:v>
                </c:pt>
                <c:pt idx="993">
                  <c:v>-3</c:v>
                </c:pt>
                <c:pt idx="994">
                  <c:v>-3</c:v>
                </c:pt>
                <c:pt idx="995">
                  <c:v>-3</c:v>
                </c:pt>
                <c:pt idx="996">
                  <c:v>-3</c:v>
                </c:pt>
                <c:pt idx="997">
                  <c:v>-3</c:v>
                </c:pt>
                <c:pt idx="998">
                  <c:v>-3</c:v>
                </c:pt>
                <c:pt idx="999">
                  <c:v>-3</c:v>
                </c:pt>
                <c:pt idx="1000">
                  <c:v>-3</c:v>
                </c:pt>
                <c:pt idx="1001">
                  <c:v>-3</c:v>
                </c:pt>
                <c:pt idx="1002">
                  <c:v>-3</c:v>
                </c:pt>
                <c:pt idx="1003">
                  <c:v>-3</c:v>
                </c:pt>
                <c:pt idx="1004">
                  <c:v>-3</c:v>
                </c:pt>
                <c:pt idx="1005">
                  <c:v>-3</c:v>
                </c:pt>
                <c:pt idx="1006">
                  <c:v>-3</c:v>
                </c:pt>
                <c:pt idx="1007">
                  <c:v>-3</c:v>
                </c:pt>
                <c:pt idx="1008">
                  <c:v>-3</c:v>
                </c:pt>
                <c:pt idx="1009">
                  <c:v>-3</c:v>
                </c:pt>
                <c:pt idx="1010">
                  <c:v>-3</c:v>
                </c:pt>
                <c:pt idx="1011">
                  <c:v>-3</c:v>
                </c:pt>
                <c:pt idx="1012">
                  <c:v>-3</c:v>
                </c:pt>
                <c:pt idx="1013">
                  <c:v>-3</c:v>
                </c:pt>
                <c:pt idx="1014">
                  <c:v>-3</c:v>
                </c:pt>
                <c:pt idx="1015">
                  <c:v>-3</c:v>
                </c:pt>
                <c:pt idx="1016">
                  <c:v>-3</c:v>
                </c:pt>
                <c:pt idx="1017">
                  <c:v>-3</c:v>
                </c:pt>
                <c:pt idx="1018">
                  <c:v>-3</c:v>
                </c:pt>
                <c:pt idx="1019">
                  <c:v>-3</c:v>
                </c:pt>
                <c:pt idx="1020">
                  <c:v>-3</c:v>
                </c:pt>
                <c:pt idx="1021">
                  <c:v>-3</c:v>
                </c:pt>
                <c:pt idx="1022">
                  <c:v>-3</c:v>
                </c:pt>
                <c:pt idx="1023">
                  <c:v>-3</c:v>
                </c:pt>
                <c:pt idx="1024">
                  <c:v>-3</c:v>
                </c:pt>
                <c:pt idx="1025">
                  <c:v>-3</c:v>
                </c:pt>
                <c:pt idx="1026">
                  <c:v>-3</c:v>
                </c:pt>
                <c:pt idx="1027">
                  <c:v>-3</c:v>
                </c:pt>
                <c:pt idx="1028">
                  <c:v>-3</c:v>
                </c:pt>
                <c:pt idx="1029">
                  <c:v>-3</c:v>
                </c:pt>
                <c:pt idx="1030">
                  <c:v>-3</c:v>
                </c:pt>
                <c:pt idx="1031">
                  <c:v>-3</c:v>
                </c:pt>
                <c:pt idx="1032">
                  <c:v>-3</c:v>
                </c:pt>
                <c:pt idx="1033">
                  <c:v>-3</c:v>
                </c:pt>
                <c:pt idx="1034">
                  <c:v>-3</c:v>
                </c:pt>
                <c:pt idx="1035">
                  <c:v>-3</c:v>
                </c:pt>
                <c:pt idx="1036">
                  <c:v>-3</c:v>
                </c:pt>
                <c:pt idx="1037">
                  <c:v>-3</c:v>
                </c:pt>
                <c:pt idx="1038">
                  <c:v>-3</c:v>
                </c:pt>
                <c:pt idx="1039">
                  <c:v>-3</c:v>
                </c:pt>
                <c:pt idx="1040">
                  <c:v>-3</c:v>
                </c:pt>
                <c:pt idx="1041">
                  <c:v>-3</c:v>
                </c:pt>
                <c:pt idx="1042">
                  <c:v>-3</c:v>
                </c:pt>
                <c:pt idx="1043">
                  <c:v>-3</c:v>
                </c:pt>
                <c:pt idx="1044">
                  <c:v>-3</c:v>
                </c:pt>
                <c:pt idx="1045">
                  <c:v>-3</c:v>
                </c:pt>
                <c:pt idx="1046">
                  <c:v>-3</c:v>
                </c:pt>
                <c:pt idx="1047">
                  <c:v>-3</c:v>
                </c:pt>
                <c:pt idx="1048">
                  <c:v>-3</c:v>
                </c:pt>
                <c:pt idx="1049">
                  <c:v>-3</c:v>
                </c:pt>
                <c:pt idx="1050">
                  <c:v>-3</c:v>
                </c:pt>
                <c:pt idx="1051">
                  <c:v>-3</c:v>
                </c:pt>
                <c:pt idx="1052">
                  <c:v>-3</c:v>
                </c:pt>
                <c:pt idx="1053">
                  <c:v>-3</c:v>
                </c:pt>
                <c:pt idx="1054">
                  <c:v>-3</c:v>
                </c:pt>
                <c:pt idx="1055">
                  <c:v>-3</c:v>
                </c:pt>
                <c:pt idx="1056">
                  <c:v>-3</c:v>
                </c:pt>
                <c:pt idx="1057">
                  <c:v>-3</c:v>
                </c:pt>
                <c:pt idx="1058">
                  <c:v>-3</c:v>
                </c:pt>
                <c:pt idx="1059">
                  <c:v>-3</c:v>
                </c:pt>
                <c:pt idx="1060">
                  <c:v>-3</c:v>
                </c:pt>
                <c:pt idx="1061">
                  <c:v>-3</c:v>
                </c:pt>
                <c:pt idx="1062">
                  <c:v>-3</c:v>
                </c:pt>
                <c:pt idx="1063">
                  <c:v>-3</c:v>
                </c:pt>
                <c:pt idx="1064">
                  <c:v>-3</c:v>
                </c:pt>
                <c:pt idx="1065">
                  <c:v>-3</c:v>
                </c:pt>
                <c:pt idx="1066">
                  <c:v>-3</c:v>
                </c:pt>
                <c:pt idx="1067">
                  <c:v>-3</c:v>
                </c:pt>
                <c:pt idx="1068">
                  <c:v>-3</c:v>
                </c:pt>
                <c:pt idx="1069">
                  <c:v>-3</c:v>
                </c:pt>
                <c:pt idx="1070">
                  <c:v>-3</c:v>
                </c:pt>
                <c:pt idx="1071">
                  <c:v>-3</c:v>
                </c:pt>
                <c:pt idx="1072">
                  <c:v>-3</c:v>
                </c:pt>
                <c:pt idx="1073">
                  <c:v>-3</c:v>
                </c:pt>
                <c:pt idx="1074">
                  <c:v>-3</c:v>
                </c:pt>
                <c:pt idx="1075">
                  <c:v>-3</c:v>
                </c:pt>
                <c:pt idx="1076">
                  <c:v>-3</c:v>
                </c:pt>
                <c:pt idx="1077">
                  <c:v>-3</c:v>
                </c:pt>
                <c:pt idx="1078">
                  <c:v>-3</c:v>
                </c:pt>
                <c:pt idx="1079">
                  <c:v>-3</c:v>
                </c:pt>
                <c:pt idx="1080">
                  <c:v>-3</c:v>
                </c:pt>
                <c:pt idx="1081">
                  <c:v>-3</c:v>
                </c:pt>
                <c:pt idx="1082">
                  <c:v>-3</c:v>
                </c:pt>
                <c:pt idx="1083">
                  <c:v>-3</c:v>
                </c:pt>
                <c:pt idx="1084">
                  <c:v>-3</c:v>
                </c:pt>
                <c:pt idx="1085">
                  <c:v>-3</c:v>
                </c:pt>
                <c:pt idx="1086">
                  <c:v>-3</c:v>
                </c:pt>
                <c:pt idx="1087">
                  <c:v>-3</c:v>
                </c:pt>
                <c:pt idx="1088">
                  <c:v>-3</c:v>
                </c:pt>
                <c:pt idx="1089">
                  <c:v>-3</c:v>
                </c:pt>
                <c:pt idx="1090">
                  <c:v>-3</c:v>
                </c:pt>
                <c:pt idx="1091">
                  <c:v>-3</c:v>
                </c:pt>
                <c:pt idx="1092">
                  <c:v>-3</c:v>
                </c:pt>
                <c:pt idx="1093">
                  <c:v>-3</c:v>
                </c:pt>
                <c:pt idx="1094">
                  <c:v>-3</c:v>
                </c:pt>
                <c:pt idx="1095">
                  <c:v>-3</c:v>
                </c:pt>
                <c:pt idx="1096">
                  <c:v>-3</c:v>
                </c:pt>
                <c:pt idx="1097">
                  <c:v>-3</c:v>
                </c:pt>
                <c:pt idx="1098">
                  <c:v>-3</c:v>
                </c:pt>
                <c:pt idx="1099">
                  <c:v>-3</c:v>
                </c:pt>
                <c:pt idx="1100">
                  <c:v>-3</c:v>
                </c:pt>
                <c:pt idx="1101">
                  <c:v>-3</c:v>
                </c:pt>
                <c:pt idx="1102">
                  <c:v>-3</c:v>
                </c:pt>
                <c:pt idx="1103">
                  <c:v>-3</c:v>
                </c:pt>
                <c:pt idx="1104">
                  <c:v>-3</c:v>
                </c:pt>
                <c:pt idx="1105">
                  <c:v>-3</c:v>
                </c:pt>
                <c:pt idx="1106">
                  <c:v>-3</c:v>
                </c:pt>
                <c:pt idx="1107">
                  <c:v>-3</c:v>
                </c:pt>
                <c:pt idx="1108">
                  <c:v>-3</c:v>
                </c:pt>
                <c:pt idx="1109">
                  <c:v>-3</c:v>
                </c:pt>
                <c:pt idx="1110">
                  <c:v>-3</c:v>
                </c:pt>
                <c:pt idx="1111">
                  <c:v>-3</c:v>
                </c:pt>
                <c:pt idx="1112">
                  <c:v>-3</c:v>
                </c:pt>
                <c:pt idx="1113">
                  <c:v>-3</c:v>
                </c:pt>
                <c:pt idx="1114">
                  <c:v>-3</c:v>
                </c:pt>
                <c:pt idx="1115">
                  <c:v>-3</c:v>
                </c:pt>
                <c:pt idx="1116">
                  <c:v>-3</c:v>
                </c:pt>
                <c:pt idx="1117">
                  <c:v>-3</c:v>
                </c:pt>
                <c:pt idx="1118">
                  <c:v>-3</c:v>
                </c:pt>
                <c:pt idx="1119">
                  <c:v>-3</c:v>
                </c:pt>
                <c:pt idx="1120">
                  <c:v>-3</c:v>
                </c:pt>
                <c:pt idx="1121">
                  <c:v>-3</c:v>
                </c:pt>
                <c:pt idx="1122">
                  <c:v>-3</c:v>
                </c:pt>
                <c:pt idx="1123">
                  <c:v>-3</c:v>
                </c:pt>
                <c:pt idx="1124">
                  <c:v>-3</c:v>
                </c:pt>
                <c:pt idx="1125">
                  <c:v>-3</c:v>
                </c:pt>
                <c:pt idx="1126">
                  <c:v>-3</c:v>
                </c:pt>
                <c:pt idx="1127">
                  <c:v>-3</c:v>
                </c:pt>
                <c:pt idx="1128">
                  <c:v>-3</c:v>
                </c:pt>
                <c:pt idx="1129">
                  <c:v>-3</c:v>
                </c:pt>
                <c:pt idx="1130">
                  <c:v>-3</c:v>
                </c:pt>
                <c:pt idx="1131">
                  <c:v>-3</c:v>
                </c:pt>
                <c:pt idx="1132">
                  <c:v>-3</c:v>
                </c:pt>
                <c:pt idx="1133">
                  <c:v>-3</c:v>
                </c:pt>
                <c:pt idx="1134">
                  <c:v>-3</c:v>
                </c:pt>
                <c:pt idx="1135">
                  <c:v>-3</c:v>
                </c:pt>
                <c:pt idx="1136">
                  <c:v>-3</c:v>
                </c:pt>
                <c:pt idx="1137">
                  <c:v>-3</c:v>
                </c:pt>
                <c:pt idx="1138">
                  <c:v>-3</c:v>
                </c:pt>
                <c:pt idx="1139">
                  <c:v>-3</c:v>
                </c:pt>
                <c:pt idx="1140">
                  <c:v>-3</c:v>
                </c:pt>
                <c:pt idx="1141">
                  <c:v>-3</c:v>
                </c:pt>
                <c:pt idx="1142">
                  <c:v>-3</c:v>
                </c:pt>
                <c:pt idx="1143">
                  <c:v>-3</c:v>
                </c:pt>
                <c:pt idx="1144">
                  <c:v>-3</c:v>
                </c:pt>
                <c:pt idx="1145">
                  <c:v>-3</c:v>
                </c:pt>
                <c:pt idx="1146">
                  <c:v>-3</c:v>
                </c:pt>
                <c:pt idx="1147">
                  <c:v>-3</c:v>
                </c:pt>
                <c:pt idx="1148">
                  <c:v>-3</c:v>
                </c:pt>
                <c:pt idx="1149">
                  <c:v>-3</c:v>
                </c:pt>
                <c:pt idx="1150">
                  <c:v>-3</c:v>
                </c:pt>
                <c:pt idx="1151">
                  <c:v>-3</c:v>
                </c:pt>
                <c:pt idx="1152">
                  <c:v>-3</c:v>
                </c:pt>
                <c:pt idx="1153">
                  <c:v>-3</c:v>
                </c:pt>
                <c:pt idx="1154">
                  <c:v>-3</c:v>
                </c:pt>
                <c:pt idx="1155">
                  <c:v>-3</c:v>
                </c:pt>
                <c:pt idx="1156">
                  <c:v>-3</c:v>
                </c:pt>
                <c:pt idx="1157">
                  <c:v>-3</c:v>
                </c:pt>
                <c:pt idx="1158">
                  <c:v>-3</c:v>
                </c:pt>
                <c:pt idx="1159">
                  <c:v>-3</c:v>
                </c:pt>
                <c:pt idx="1160">
                  <c:v>-3</c:v>
                </c:pt>
                <c:pt idx="1161">
                  <c:v>-3</c:v>
                </c:pt>
                <c:pt idx="1162">
                  <c:v>-3</c:v>
                </c:pt>
                <c:pt idx="1163">
                  <c:v>-3</c:v>
                </c:pt>
                <c:pt idx="1164">
                  <c:v>-3</c:v>
                </c:pt>
                <c:pt idx="1165">
                  <c:v>-3</c:v>
                </c:pt>
                <c:pt idx="1166">
                  <c:v>-3</c:v>
                </c:pt>
                <c:pt idx="1167">
                  <c:v>-3</c:v>
                </c:pt>
                <c:pt idx="1168">
                  <c:v>-3</c:v>
                </c:pt>
                <c:pt idx="1169">
                  <c:v>-3</c:v>
                </c:pt>
                <c:pt idx="1170">
                  <c:v>-3</c:v>
                </c:pt>
                <c:pt idx="1171">
                  <c:v>-3</c:v>
                </c:pt>
                <c:pt idx="1172">
                  <c:v>-3</c:v>
                </c:pt>
                <c:pt idx="1173">
                  <c:v>-3</c:v>
                </c:pt>
                <c:pt idx="1174">
                  <c:v>-3</c:v>
                </c:pt>
                <c:pt idx="1175">
                  <c:v>-3</c:v>
                </c:pt>
                <c:pt idx="1176">
                  <c:v>-3</c:v>
                </c:pt>
                <c:pt idx="1177">
                  <c:v>-3</c:v>
                </c:pt>
                <c:pt idx="1178">
                  <c:v>-3</c:v>
                </c:pt>
                <c:pt idx="1179">
                  <c:v>-3</c:v>
                </c:pt>
                <c:pt idx="1180">
                  <c:v>-3</c:v>
                </c:pt>
                <c:pt idx="1181">
                  <c:v>-3</c:v>
                </c:pt>
                <c:pt idx="1182">
                  <c:v>-3</c:v>
                </c:pt>
                <c:pt idx="1183">
                  <c:v>-3</c:v>
                </c:pt>
                <c:pt idx="1184">
                  <c:v>-3</c:v>
                </c:pt>
                <c:pt idx="1185">
                  <c:v>-3</c:v>
                </c:pt>
                <c:pt idx="1186">
                  <c:v>-3</c:v>
                </c:pt>
                <c:pt idx="1187">
                  <c:v>-3</c:v>
                </c:pt>
                <c:pt idx="1188">
                  <c:v>-3</c:v>
                </c:pt>
                <c:pt idx="1189">
                  <c:v>-3</c:v>
                </c:pt>
                <c:pt idx="1190">
                  <c:v>-3</c:v>
                </c:pt>
                <c:pt idx="1191">
                  <c:v>-3</c:v>
                </c:pt>
                <c:pt idx="1192">
                  <c:v>-3</c:v>
                </c:pt>
                <c:pt idx="1193">
                  <c:v>-3</c:v>
                </c:pt>
                <c:pt idx="1194">
                  <c:v>-3</c:v>
                </c:pt>
                <c:pt idx="1195">
                  <c:v>-3</c:v>
                </c:pt>
                <c:pt idx="1196">
                  <c:v>-3</c:v>
                </c:pt>
                <c:pt idx="1197">
                  <c:v>-3</c:v>
                </c:pt>
                <c:pt idx="1198">
                  <c:v>-3</c:v>
                </c:pt>
                <c:pt idx="1199">
                  <c:v>-3</c:v>
                </c:pt>
                <c:pt idx="1200">
                  <c:v>-3</c:v>
                </c:pt>
                <c:pt idx="1201">
                  <c:v>-3</c:v>
                </c:pt>
                <c:pt idx="1202">
                  <c:v>-3</c:v>
                </c:pt>
                <c:pt idx="1203">
                  <c:v>-3</c:v>
                </c:pt>
                <c:pt idx="1204">
                  <c:v>-3</c:v>
                </c:pt>
                <c:pt idx="1205">
                  <c:v>-3</c:v>
                </c:pt>
                <c:pt idx="1206">
                  <c:v>-3</c:v>
                </c:pt>
                <c:pt idx="1207">
                  <c:v>-3</c:v>
                </c:pt>
                <c:pt idx="1208">
                  <c:v>-3</c:v>
                </c:pt>
                <c:pt idx="1209">
                  <c:v>-3</c:v>
                </c:pt>
                <c:pt idx="1210">
                  <c:v>-3</c:v>
                </c:pt>
                <c:pt idx="1211">
                  <c:v>-3</c:v>
                </c:pt>
                <c:pt idx="1212">
                  <c:v>-3</c:v>
                </c:pt>
                <c:pt idx="1213">
                  <c:v>-3</c:v>
                </c:pt>
                <c:pt idx="1214">
                  <c:v>-3</c:v>
                </c:pt>
                <c:pt idx="1215">
                  <c:v>-3</c:v>
                </c:pt>
                <c:pt idx="1216">
                  <c:v>-3</c:v>
                </c:pt>
                <c:pt idx="1217">
                  <c:v>-3</c:v>
                </c:pt>
                <c:pt idx="1218">
                  <c:v>-3</c:v>
                </c:pt>
                <c:pt idx="1219">
                  <c:v>-3</c:v>
                </c:pt>
                <c:pt idx="1220">
                  <c:v>-3</c:v>
                </c:pt>
                <c:pt idx="1221">
                  <c:v>-3</c:v>
                </c:pt>
                <c:pt idx="1222">
                  <c:v>-3</c:v>
                </c:pt>
                <c:pt idx="1223">
                  <c:v>-3</c:v>
                </c:pt>
                <c:pt idx="1224">
                  <c:v>-3</c:v>
                </c:pt>
                <c:pt idx="1225">
                  <c:v>-3</c:v>
                </c:pt>
                <c:pt idx="1226">
                  <c:v>-3</c:v>
                </c:pt>
                <c:pt idx="1227">
                  <c:v>-3</c:v>
                </c:pt>
                <c:pt idx="1228">
                  <c:v>-3</c:v>
                </c:pt>
                <c:pt idx="1229">
                  <c:v>-3</c:v>
                </c:pt>
                <c:pt idx="1230">
                  <c:v>-3</c:v>
                </c:pt>
                <c:pt idx="1231">
                  <c:v>-3</c:v>
                </c:pt>
                <c:pt idx="1232">
                  <c:v>-3</c:v>
                </c:pt>
                <c:pt idx="1233">
                  <c:v>-3</c:v>
                </c:pt>
                <c:pt idx="1234">
                  <c:v>-3</c:v>
                </c:pt>
                <c:pt idx="1235">
                  <c:v>-3</c:v>
                </c:pt>
                <c:pt idx="1236">
                  <c:v>-3</c:v>
                </c:pt>
                <c:pt idx="1237">
                  <c:v>-3</c:v>
                </c:pt>
                <c:pt idx="1238">
                  <c:v>-3</c:v>
                </c:pt>
                <c:pt idx="1239">
                  <c:v>-3</c:v>
                </c:pt>
                <c:pt idx="1240">
                  <c:v>-3</c:v>
                </c:pt>
                <c:pt idx="1241">
                  <c:v>-3</c:v>
                </c:pt>
                <c:pt idx="1242">
                  <c:v>-3</c:v>
                </c:pt>
                <c:pt idx="1243">
                  <c:v>-3</c:v>
                </c:pt>
                <c:pt idx="1244">
                  <c:v>-3</c:v>
                </c:pt>
                <c:pt idx="1245">
                  <c:v>-3</c:v>
                </c:pt>
                <c:pt idx="1246">
                  <c:v>-3</c:v>
                </c:pt>
                <c:pt idx="1247">
                  <c:v>-3</c:v>
                </c:pt>
                <c:pt idx="1248">
                  <c:v>-3</c:v>
                </c:pt>
                <c:pt idx="1249">
                  <c:v>-3</c:v>
                </c:pt>
                <c:pt idx="1250">
                  <c:v>-3</c:v>
                </c:pt>
                <c:pt idx="1251">
                  <c:v>-3</c:v>
                </c:pt>
                <c:pt idx="1252">
                  <c:v>-3</c:v>
                </c:pt>
                <c:pt idx="1253">
                  <c:v>-3</c:v>
                </c:pt>
                <c:pt idx="1254">
                  <c:v>-3</c:v>
                </c:pt>
                <c:pt idx="1255">
                  <c:v>-3</c:v>
                </c:pt>
                <c:pt idx="1256">
                  <c:v>-3</c:v>
                </c:pt>
                <c:pt idx="1257">
                  <c:v>-3</c:v>
                </c:pt>
                <c:pt idx="1258">
                  <c:v>-3</c:v>
                </c:pt>
                <c:pt idx="1259">
                  <c:v>-3</c:v>
                </c:pt>
                <c:pt idx="1260">
                  <c:v>-3</c:v>
                </c:pt>
                <c:pt idx="1261">
                  <c:v>-3</c:v>
                </c:pt>
                <c:pt idx="1262">
                  <c:v>-3</c:v>
                </c:pt>
                <c:pt idx="1263">
                  <c:v>-3</c:v>
                </c:pt>
                <c:pt idx="1264">
                  <c:v>-3</c:v>
                </c:pt>
                <c:pt idx="1265">
                  <c:v>-3</c:v>
                </c:pt>
                <c:pt idx="1266">
                  <c:v>-3</c:v>
                </c:pt>
                <c:pt idx="1267">
                  <c:v>-3</c:v>
                </c:pt>
                <c:pt idx="1268">
                  <c:v>-3</c:v>
                </c:pt>
                <c:pt idx="1269">
                  <c:v>-3</c:v>
                </c:pt>
                <c:pt idx="1270">
                  <c:v>-3</c:v>
                </c:pt>
                <c:pt idx="1271">
                  <c:v>-3</c:v>
                </c:pt>
                <c:pt idx="1272">
                  <c:v>-3</c:v>
                </c:pt>
                <c:pt idx="1273">
                  <c:v>-3</c:v>
                </c:pt>
                <c:pt idx="1274">
                  <c:v>-3</c:v>
                </c:pt>
                <c:pt idx="1275">
                  <c:v>-3</c:v>
                </c:pt>
                <c:pt idx="1276">
                  <c:v>-3</c:v>
                </c:pt>
                <c:pt idx="1277">
                  <c:v>-3</c:v>
                </c:pt>
                <c:pt idx="1278">
                  <c:v>-3</c:v>
                </c:pt>
                <c:pt idx="1279">
                  <c:v>-3</c:v>
                </c:pt>
                <c:pt idx="1280">
                  <c:v>-3</c:v>
                </c:pt>
                <c:pt idx="1281">
                  <c:v>-3</c:v>
                </c:pt>
                <c:pt idx="1282">
                  <c:v>-3</c:v>
                </c:pt>
                <c:pt idx="1283">
                  <c:v>-3</c:v>
                </c:pt>
                <c:pt idx="1284">
                  <c:v>-3</c:v>
                </c:pt>
                <c:pt idx="1285">
                  <c:v>-3</c:v>
                </c:pt>
                <c:pt idx="1286">
                  <c:v>-3</c:v>
                </c:pt>
                <c:pt idx="1287">
                  <c:v>-3</c:v>
                </c:pt>
                <c:pt idx="1288">
                  <c:v>-3</c:v>
                </c:pt>
                <c:pt idx="1289">
                  <c:v>-3</c:v>
                </c:pt>
                <c:pt idx="1290">
                  <c:v>-3</c:v>
                </c:pt>
                <c:pt idx="1291">
                  <c:v>-3</c:v>
                </c:pt>
                <c:pt idx="1292">
                  <c:v>-3</c:v>
                </c:pt>
                <c:pt idx="1293">
                  <c:v>-3</c:v>
                </c:pt>
                <c:pt idx="1294">
                  <c:v>-3</c:v>
                </c:pt>
                <c:pt idx="1295">
                  <c:v>-3</c:v>
                </c:pt>
                <c:pt idx="1296">
                  <c:v>-3</c:v>
                </c:pt>
                <c:pt idx="1297">
                  <c:v>-3</c:v>
                </c:pt>
                <c:pt idx="1298">
                  <c:v>-3</c:v>
                </c:pt>
                <c:pt idx="1299">
                  <c:v>-3</c:v>
                </c:pt>
                <c:pt idx="1300">
                  <c:v>-3</c:v>
                </c:pt>
                <c:pt idx="1301">
                  <c:v>-3</c:v>
                </c:pt>
                <c:pt idx="1302">
                  <c:v>-3</c:v>
                </c:pt>
                <c:pt idx="1303">
                  <c:v>-3</c:v>
                </c:pt>
                <c:pt idx="1304">
                  <c:v>-3</c:v>
                </c:pt>
                <c:pt idx="1305">
                  <c:v>-3</c:v>
                </c:pt>
                <c:pt idx="1306">
                  <c:v>-3</c:v>
                </c:pt>
                <c:pt idx="1307">
                  <c:v>-3</c:v>
                </c:pt>
                <c:pt idx="1308">
                  <c:v>-3</c:v>
                </c:pt>
                <c:pt idx="1309">
                  <c:v>-3</c:v>
                </c:pt>
                <c:pt idx="1310">
                  <c:v>-3</c:v>
                </c:pt>
                <c:pt idx="1311">
                  <c:v>-3</c:v>
                </c:pt>
                <c:pt idx="1312">
                  <c:v>-3</c:v>
                </c:pt>
                <c:pt idx="1313">
                  <c:v>-3</c:v>
                </c:pt>
                <c:pt idx="1314">
                  <c:v>-3</c:v>
                </c:pt>
                <c:pt idx="1315">
                  <c:v>-3</c:v>
                </c:pt>
                <c:pt idx="1316">
                  <c:v>-3</c:v>
                </c:pt>
                <c:pt idx="1317">
                  <c:v>-3</c:v>
                </c:pt>
                <c:pt idx="1318">
                  <c:v>-3</c:v>
                </c:pt>
                <c:pt idx="1319">
                  <c:v>-3</c:v>
                </c:pt>
                <c:pt idx="1320">
                  <c:v>-3</c:v>
                </c:pt>
                <c:pt idx="1321">
                  <c:v>-3</c:v>
                </c:pt>
                <c:pt idx="1322">
                  <c:v>-3</c:v>
                </c:pt>
                <c:pt idx="1323">
                  <c:v>-3</c:v>
                </c:pt>
                <c:pt idx="1324">
                  <c:v>-3</c:v>
                </c:pt>
                <c:pt idx="1325">
                  <c:v>-3</c:v>
                </c:pt>
                <c:pt idx="1326">
                  <c:v>-3</c:v>
                </c:pt>
                <c:pt idx="1327">
                  <c:v>-3</c:v>
                </c:pt>
                <c:pt idx="1328">
                  <c:v>-3</c:v>
                </c:pt>
                <c:pt idx="1329">
                  <c:v>-3</c:v>
                </c:pt>
                <c:pt idx="1330">
                  <c:v>-3</c:v>
                </c:pt>
                <c:pt idx="1331">
                  <c:v>-3</c:v>
                </c:pt>
                <c:pt idx="1332">
                  <c:v>-3</c:v>
                </c:pt>
                <c:pt idx="1333">
                  <c:v>-3</c:v>
                </c:pt>
                <c:pt idx="1334">
                  <c:v>-3</c:v>
                </c:pt>
                <c:pt idx="1335">
                  <c:v>-3</c:v>
                </c:pt>
                <c:pt idx="1336">
                  <c:v>-3</c:v>
                </c:pt>
                <c:pt idx="1337">
                  <c:v>-3</c:v>
                </c:pt>
                <c:pt idx="1338">
                  <c:v>-3</c:v>
                </c:pt>
                <c:pt idx="1339">
                  <c:v>-3</c:v>
                </c:pt>
                <c:pt idx="1340">
                  <c:v>-3</c:v>
                </c:pt>
                <c:pt idx="1341">
                  <c:v>-3</c:v>
                </c:pt>
                <c:pt idx="1342">
                  <c:v>-3</c:v>
                </c:pt>
                <c:pt idx="1343">
                  <c:v>-3</c:v>
                </c:pt>
                <c:pt idx="1344">
                  <c:v>-3</c:v>
                </c:pt>
                <c:pt idx="1345">
                  <c:v>-3</c:v>
                </c:pt>
                <c:pt idx="1346">
                  <c:v>-3</c:v>
                </c:pt>
                <c:pt idx="1347">
                  <c:v>-3</c:v>
                </c:pt>
                <c:pt idx="1348">
                  <c:v>-3</c:v>
                </c:pt>
                <c:pt idx="1349">
                  <c:v>-3</c:v>
                </c:pt>
                <c:pt idx="1350">
                  <c:v>-3</c:v>
                </c:pt>
                <c:pt idx="1351">
                  <c:v>-3</c:v>
                </c:pt>
                <c:pt idx="1352">
                  <c:v>-3</c:v>
                </c:pt>
                <c:pt idx="1353">
                  <c:v>-3</c:v>
                </c:pt>
                <c:pt idx="1354">
                  <c:v>-3</c:v>
                </c:pt>
                <c:pt idx="1355">
                  <c:v>-3</c:v>
                </c:pt>
                <c:pt idx="1356">
                  <c:v>-3</c:v>
                </c:pt>
                <c:pt idx="1357">
                  <c:v>-3</c:v>
                </c:pt>
                <c:pt idx="1358">
                  <c:v>-3</c:v>
                </c:pt>
                <c:pt idx="1359">
                  <c:v>-3</c:v>
                </c:pt>
                <c:pt idx="1360">
                  <c:v>-3</c:v>
                </c:pt>
                <c:pt idx="1361">
                  <c:v>-3</c:v>
                </c:pt>
                <c:pt idx="1362">
                  <c:v>-3</c:v>
                </c:pt>
                <c:pt idx="1363">
                  <c:v>-3</c:v>
                </c:pt>
                <c:pt idx="1364">
                  <c:v>-3</c:v>
                </c:pt>
                <c:pt idx="1365">
                  <c:v>-3</c:v>
                </c:pt>
                <c:pt idx="1366">
                  <c:v>-3</c:v>
                </c:pt>
                <c:pt idx="1367">
                  <c:v>-3</c:v>
                </c:pt>
                <c:pt idx="1368">
                  <c:v>-3</c:v>
                </c:pt>
                <c:pt idx="1369">
                  <c:v>-3</c:v>
                </c:pt>
                <c:pt idx="1370">
                  <c:v>-3</c:v>
                </c:pt>
                <c:pt idx="1371">
                  <c:v>-3</c:v>
                </c:pt>
                <c:pt idx="1372">
                  <c:v>-3</c:v>
                </c:pt>
                <c:pt idx="1373">
                  <c:v>-3</c:v>
                </c:pt>
                <c:pt idx="1374">
                  <c:v>-3</c:v>
                </c:pt>
                <c:pt idx="1375">
                  <c:v>-3</c:v>
                </c:pt>
                <c:pt idx="1376">
                  <c:v>-3</c:v>
                </c:pt>
                <c:pt idx="1377">
                  <c:v>-3</c:v>
                </c:pt>
                <c:pt idx="1378">
                  <c:v>-3</c:v>
                </c:pt>
                <c:pt idx="1379">
                  <c:v>-3</c:v>
                </c:pt>
                <c:pt idx="1380">
                  <c:v>-3</c:v>
                </c:pt>
                <c:pt idx="1381">
                  <c:v>-3</c:v>
                </c:pt>
                <c:pt idx="1382">
                  <c:v>-3</c:v>
                </c:pt>
                <c:pt idx="1383">
                  <c:v>-3</c:v>
                </c:pt>
                <c:pt idx="1384">
                  <c:v>-3</c:v>
                </c:pt>
                <c:pt idx="1385">
                  <c:v>-3</c:v>
                </c:pt>
                <c:pt idx="1386">
                  <c:v>-3</c:v>
                </c:pt>
                <c:pt idx="1387">
                  <c:v>-3</c:v>
                </c:pt>
                <c:pt idx="1388">
                  <c:v>-3</c:v>
                </c:pt>
                <c:pt idx="1389">
                  <c:v>-3</c:v>
                </c:pt>
                <c:pt idx="1390">
                  <c:v>-3</c:v>
                </c:pt>
                <c:pt idx="1391">
                  <c:v>-3</c:v>
                </c:pt>
                <c:pt idx="1392">
                  <c:v>-3</c:v>
                </c:pt>
                <c:pt idx="1393">
                  <c:v>-3</c:v>
                </c:pt>
                <c:pt idx="1394">
                  <c:v>-3</c:v>
                </c:pt>
                <c:pt idx="1395">
                  <c:v>-3</c:v>
                </c:pt>
                <c:pt idx="1396">
                  <c:v>-3</c:v>
                </c:pt>
                <c:pt idx="1397">
                  <c:v>-3</c:v>
                </c:pt>
                <c:pt idx="1398">
                  <c:v>-3</c:v>
                </c:pt>
                <c:pt idx="1399">
                  <c:v>-3</c:v>
                </c:pt>
                <c:pt idx="1400">
                  <c:v>-3</c:v>
                </c:pt>
                <c:pt idx="1401">
                  <c:v>-3</c:v>
                </c:pt>
                <c:pt idx="1402">
                  <c:v>-3</c:v>
                </c:pt>
                <c:pt idx="1403">
                  <c:v>-3</c:v>
                </c:pt>
                <c:pt idx="1404">
                  <c:v>-3</c:v>
                </c:pt>
                <c:pt idx="1405">
                  <c:v>-3</c:v>
                </c:pt>
                <c:pt idx="1406">
                  <c:v>-3</c:v>
                </c:pt>
                <c:pt idx="1407">
                  <c:v>-3</c:v>
                </c:pt>
                <c:pt idx="1408">
                  <c:v>-3</c:v>
                </c:pt>
                <c:pt idx="1409">
                  <c:v>-3</c:v>
                </c:pt>
                <c:pt idx="1410">
                  <c:v>-3</c:v>
                </c:pt>
                <c:pt idx="1411">
                  <c:v>-3</c:v>
                </c:pt>
                <c:pt idx="1412">
                  <c:v>-3</c:v>
                </c:pt>
                <c:pt idx="1413">
                  <c:v>-3</c:v>
                </c:pt>
                <c:pt idx="1414">
                  <c:v>-3</c:v>
                </c:pt>
                <c:pt idx="1415">
                  <c:v>-3</c:v>
                </c:pt>
                <c:pt idx="1416">
                  <c:v>-3</c:v>
                </c:pt>
                <c:pt idx="1417">
                  <c:v>-3</c:v>
                </c:pt>
                <c:pt idx="1418">
                  <c:v>-3</c:v>
                </c:pt>
                <c:pt idx="1419">
                  <c:v>-3</c:v>
                </c:pt>
                <c:pt idx="1420">
                  <c:v>-3</c:v>
                </c:pt>
                <c:pt idx="1421">
                  <c:v>-3</c:v>
                </c:pt>
                <c:pt idx="1422">
                  <c:v>-3</c:v>
                </c:pt>
                <c:pt idx="1423">
                  <c:v>-3</c:v>
                </c:pt>
                <c:pt idx="1424">
                  <c:v>-3</c:v>
                </c:pt>
                <c:pt idx="1425">
                  <c:v>-3</c:v>
                </c:pt>
                <c:pt idx="1426">
                  <c:v>-3</c:v>
                </c:pt>
                <c:pt idx="1427">
                  <c:v>-3</c:v>
                </c:pt>
                <c:pt idx="1428">
                  <c:v>-3</c:v>
                </c:pt>
                <c:pt idx="1429">
                  <c:v>-3</c:v>
                </c:pt>
                <c:pt idx="1430">
                  <c:v>-3</c:v>
                </c:pt>
                <c:pt idx="1431">
                  <c:v>-3</c:v>
                </c:pt>
                <c:pt idx="1432">
                  <c:v>-3</c:v>
                </c:pt>
                <c:pt idx="1433">
                  <c:v>-3</c:v>
                </c:pt>
                <c:pt idx="1434">
                  <c:v>-3</c:v>
                </c:pt>
                <c:pt idx="1435">
                  <c:v>-3</c:v>
                </c:pt>
                <c:pt idx="1436">
                  <c:v>-3</c:v>
                </c:pt>
                <c:pt idx="1437">
                  <c:v>-3</c:v>
                </c:pt>
                <c:pt idx="1438">
                  <c:v>-3</c:v>
                </c:pt>
                <c:pt idx="1439">
                  <c:v>-3</c:v>
                </c:pt>
                <c:pt idx="1440">
                  <c:v>-3</c:v>
                </c:pt>
                <c:pt idx="1441">
                  <c:v>-3</c:v>
                </c:pt>
                <c:pt idx="1442">
                  <c:v>-3</c:v>
                </c:pt>
                <c:pt idx="1443">
                  <c:v>-3</c:v>
                </c:pt>
                <c:pt idx="1444">
                  <c:v>-3</c:v>
                </c:pt>
                <c:pt idx="1445">
                  <c:v>-3</c:v>
                </c:pt>
                <c:pt idx="1446">
                  <c:v>-3</c:v>
                </c:pt>
                <c:pt idx="1447">
                  <c:v>-3</c:v>
                </c:pt>
                <c:pt idx="1448">
                  <c:v>-3</c:v>
                </c:pt>
                <c:pt idx="1449">
                  <c:v>-3</c:v>
                </c:pt>
                <c:pt idx="1450">
                  <c:v>-3</c:v>
                </c:pt>
                <c:pt idx="1451">
                  <c:v>-3</c:v>
                </c:pt>
                <c:pt idx="1452">
                  <c:v>-3</c:v>
                </c:pt>
                <c:pt idx="1453">
                  <c:v>-3</c:v>
                </c:pt>
                <c:pt idx="1454">
                  <c:v>-3</c:v>
                </c:pt>
                <c:pt idx="1455">
                  <c:v>-3</c:v>
                </c:pt>
                <c:pt idx="1456">
                  <c:v>-3</c:v>
                </c:pt>
                <c:pt idx="1457">
                  <c:v>-3</c:v>
                </c:pt>
                <c:pt idx="1458">
                  <c:v>-3</c:v>
                </c:pt>
                <c:pt idx="1459">
                  <c:v>-3</c:v>
                </c:pt>
                <c:pt idx="1460">
                  <c:v>-3</c:v>
                </c:pt>
                <c:pt idx="1461">
                  <c:v>-3</c:v>
                </c:pt>
                <c:pt idx="1462">
                  <c:v>-3</c:v>
                </c:pt>
                <c:pt idx="1463">
                  <c:v>-3</c:v>
                </c:pt>
                <c:pt idx="1464">
                  <c:v>-3</c:v>
                </c:pt>
                <c:pt idx="1465">
                  <c:v>-3</c:v>
                </c:pt>
                <c:pt idx="1466">
                  <c:v>-3</c:v>
                </c:pt>
                <c:pt idx="1467">
                  <c:v>-3</c:v>
                </c:pt>
                <c:pt idx="1468">
                  <c:v>-3</c:v>
                </c:pt>
                <c:pt idx="1469">
                  <c:v>-3</c:v>
                </c:pt>
                <c:pt idx="1470">
                  <c:v>-3</c:v>
                </c:pt>
                <c:pt idx="1471">
                  <c:v>-3</c:v>
                </c:pt>
                <c:pt idx="1472">
                  <c:v>-3</c:v>
                </c:pt>
                <c:pt idx="1473">
                  <c:v>-3</c:v>
                </c:pt>
                <c:pt idx="1474">
                  <c:v>-3</c:v>
                </c:pt>
                <c:pt idx="1475">
                  <c:v>-3</c:v>
                </c:pt>
                <c:pt idx="1476">
                  <c:v>-3</c:v>
                </c:pt>
                <c:pt idx="1477">
                  <c:v>-3</c:v>
                </c:pt>
                <c:pt idx="1478">
                  <c:v>-3</c:v>
                </c:pt>
                <c:pt idx="1479">
                  <c:v>-3</c:v>
                </c:pt>
                <c:pt idx="1480">
                  <c:v>-3</c:v>
                </c:pt>
                <c:pt idx="1481">
                  <c:v>-3</c:v>
                </c:pt>
                <c:pt idx="1482">
                  <c:v>-3</c:v>
                </c:pt>
                <c:pt idx="1483">
                  <c:v>-3</c:v>
                </c:pt>
                <c:pt idx="1484">
                  <c:v>-3</c:v>
                </c:pt>
                <c:pt idx="1485">
                  <c:v>-3</c:v>
                </c:pt>
                <c:pt idx="1486">
                  <c:v>-3</c:v>
                </c:pt>
                <c:pt idx="1487">
                  <c:v>-3</c:v>
                </c:pt>
                <c:pt idx="1488">
                  <c:v>-3</c:v>
                </c:pt>
                <c:pt idx="1489">
                  <c:v>-3</c:v>
                </c:pt>
                <c:pt idx="1490">
                  <c:v>-3</c:v>
                </c:pt>
                <c:pt idx="1491">
                  <c:v>-3</c:v>
                </c:pt>
                <c:pt idx="1492">
                  <c:v>-3</c:v>
                </c:pt>
                <c:pt idx="1493">
                  <c:v>-3</c:v>
                </c:pt>
                <c:pt idx="1494">
                  <c:v>-3</c:v>
                </c:pt>
                <c:pt idx="1495">
                  <c:v>-3</c:v>
                </c:pt>
                <c:pt idx="1496">
                  <c:v>-3</c:v>
                </c:pt>
                <c:pt idx="1497">
                  <c:v>-3</c:v>
                </c:pt>
                <c:pt idx="1498">
                  <c:v>-3</c:v>
                </c:pt>
                <c:pt idx="1499">
                  <c:v>-3</c:v>
                </c:pt>
                <c:pt idx="1500">
                  <c:v>-3</c:v>
                </c:pt>
                <c:pt idx="1501">
                  <c:v>-3</c:v>
                </c:pt>
                <c:pt idx="1502">
                  <c:v>-3</c:v>
                </c:pt>
                <c:pt idx="1503">
                  <c:v>-3</c:v>
                </c:pt>
                <c:pt idx="1504">
                  <c:v>-3</c:v>
                </c:pt>
                <c:pt idx="1505">
                  <c:v>-3</c:v>
                </c:pt>
                <c:pt idx="1506">
                  <c:v>-3</c:v>
                </c:pt>
                <c:pt idx="1507">
                  <c:v>-3</c:v>
                </c:pt>
                <c:pt idx="1508">
                  <c:v>-3</c:v>
                </c:pt>
                <c:pt idx="1509">
                  <c:v>-3</c:v>
                </c:pt>
                <c:pt idx="1510">
                  <c:v>-3</c:v>
                </c:pt>
                <c:pt idx="1511">
                  <c:v>-3</c:v>
                </c:pt>
                <c:pt idx="1512">
                  <c:v>-3</c:v>
                </c:pt>
                <c:pt idx="1513">
                  <c:v>-3</c:v>
                </c:pt>
                <c:pt idx="1514">
                  <c:v>-3</c:v>
                </c:pt>
                <c:pt idx="1515">
                  <c:v>-3</c:v>
                </c:pt>
                <c:pt idx="1516">
                  <c:v>-3</c:v>
                </c:pt>
                <c:pt idx="1517">
                  <c:v>-3</c:v>
                </c:pt>
                <c:pt idx="1518">
                  <c:v>-3</c:v>
                </c:pt>
                <c:pt idx="1519">
                  <c:v>-3</c:v>
                </c:pt>
                <c:pt idx="1520">
                  <c:v>-3</c:v>
                </c:pt>
                <c:pt idx="1521">
                  <c:v>-3</c:v>
                </c:pt>
                <c:pt idx="1522">
                  <c:v>-3</c:v>
                </c:pt>
                <c:pt idx="1523">
                  <c:v>-3</c:v>
                </c:pt>
                <c:pt idx="1524">
                  <c:v>-3</c:v>
                </c:pt>
                <c:pt idx="1525">
                  <c:v>-3</c:v>
                </c:pt>
                <c:pt idx="1526">
                  <c:v>-3</c:v>
                </c:pt>
                <c:pt idx="1527">
                  <c:v>-3</c:v>
                </c:pt>
                <c:pt idx="1528">
                  <c:v>-3</c:v>
                </c:pt>
                <c:pt idx="1529">
                  <c:v>-3</c:v>
                </c:pt>
                <c:pt idx="1530">
                  <c:v>-3</c:v>
                </c:pt>
                <c:pt idx="1531">
                  <c:v>-3</c:v>
                </c:pt>
                <c:pt idx="1532">
                  <c:v>-3</c:v>
                </c:pt>
                <c:pt idx="1533">
                  <c:v>-3</c:v>
                </c:pt>
                <c:pt idx="1534">
                  <c:v>-3</c:v>
                </c:pt>
                <c:pt idx="1535">
                  <c:v>-3</c:v>
                </c:pt>
                <c:pt idx="1536">
                  <c:v>-3</c:v>
                </c:pt>
                <c:pt idx="1537">
                  <c:v>-3</c:v>
                </c:pt>
                <c:pt idx="1538">
                  <c:v>-3</c:v>
                </c:pt>
                <c:pt idx="1539">
                  <c:v>-3</c:v>
                </c:pt>
                <c:pt idx="1540">
                  <c:v>-3</c:v>
                </c:pt>
                <c:pt idx="1541">
                  <c:v>-3</c:v>
                </c:pt>
                <c:pt idx="1542">
                  <c:v>-3</c:v>
                </c:pt>
                <c:pt idx="1543">
                  <c:v>-3</c:v>
                </c:pt>
                <c:pt idx="1544">
                  <c:v>-3</c:v>
                </c:pt>
                <c:pt idx="1545">
                  <c:v>-3</c:v>
                </c:pt>
                <c:pt idx="1546">
                  <c:v>-3</c:v>
                </c:pt>
                <c:pt idx="1547">
                  <c:v>-3</c:v>
                </c:pt>
                <c:pt idx="1548">
                  <c:v>-3</c:v>
                </c:pt>
                <c:pt idx="1549">
                  <c:v>-3</c:v>
                </c:pt>
                <c:pt idx="1550">
                  <c:v>-3</c:v>
                </c:pt>
                <c:pt idx="1551">
                  <c:v>-3</c:v>
                </c:pt>
                <c:pt idx="1552">
                  <c:v>-3</c:v>
                </c:pt>
                <c:pt idx="1553">
                  <c:v>-3</c:v>
                </c:pt>
                <c:pt idx="1554">
                  <c:v>-3</c:v>
                </c:pt>
                <c:pt idx="1555">
                  <c:v>-3</c:v>
                </c:pt>
                <c:pt idx="1556">
                  <c:v>-3</c:v>
                </c:pt>
                <c:pt idx="1557">
                  <c:v>-3</c:v>
                </c:pt>
                <c:pt idx="1558">
                  <c:v>-3</c:v>
                </c:pt>
                <c:pt idx="1559">
                  <c:v>-3</c:v>
                </c:pt>
                <c:pt idx="1560">
                  <c:v>-3</c:v>
                </c:pt>
                <c:pt idx="1561">
                  <c:v>-3</c:v>
                </c:pt>
                <c:pt idx="1562">
                  <c:v>-3</c:v>
                </c:pt>
                <c:pt idx="1563">
                  <c:v>-3</c:v>
                </c:pt>
                <c:pt idx="1564">
                  <c:v>-3</c:v>
                </c:pt>
                <c:pt idx="1565">
                  <c:v>-3</c:v>
                </c:pt>
                <c:pt idx="1566">
                  <c:v>-3</c:v>
                </c:pt>
                <c:pt idx="1567">
                  <c:v>-3</c:v>
                </c:pt>
                <c:pt idx="1568">
                  <c:v>-3</c:v>
                </c:pt>
                <c:pt idx="1569">
                  <c:v>-3</c:v>
                </c:pt>
                <c:pt idx="1570">
                  <c:v>-3</c:v>
                </c:pt>
                <c:pt idx="1571">
                  <c:v>-3</c:v>
                </c:pt>
                <c:pt idx="1572">
                  <c:v>-3</c:v>
                </c:pt>
                <c:pt idx="1573">
                  <c:v>-3</c:v>
                </c:pt>
                <c:pt idx="1574">
                  <c:v>-3</c:v>
                </c:pt>
                <c:pt idx="1575">
                  <c:v>-3</c:v>
                </c:pt>
                <c:pt idx="1576">
                  <c:v>-3</c:v>
                </c:pt>
                <c:pt idx="1577">
                  <c:v>-3</c:v>
                </c:pt>
                <c:pt idx="1578">
                  <c:v>-3</c:v>
                </c:pt>
                <c:pt idx="1579">
                  <c:v>-3</c:v>
                </c:pt>
                <c:pt idx="1580">
                  <c:v>-3</c:v>
                </c:pt>
                <c:pt idx="1581">
                  <c:v>-3</c:v>
                </c:pt>
                <c:pt idx="1582">
                  <c:v>-3</c:v>
                </c:pt>
                <c:pt idx="1583">
                  <c:v>-3</c:v>
                </c:pt>
                <c:pt idx="1584">
                  <c:v>-3</c:v>
                </c:pt>
                <c:pt idx="1585">
                  <c:v>-3</c:v>
                </c:pt>
                <c:pt idx="1586">
                  <c:v>-3</c:v>
                </c:pt>
                <c:pt idx="1587">
                  <c:v>-3</c:v>
                </c:pt>
                <c:pt idx="1588">
                  <c:v>-3</c:v>
                </c:pt>
                <c:pt idx="1589">
                  <c:v>-3</c:v>
                </c:pt>
                <c:pt idx="1590">
                  <c:v>-3</c:v>
                </c:pt>
                <c:pt idx="1591">
                  <c:v>-3</c:v>
                </c:pt>
                <c:pt idx="1592">
                  <c:v>-3</c:v>
                </c:pt>
                <c:pt idx="1593">
                  <c:v>-3</c:v>
                </c:pt>
                <c:pt idx="1594">
                  <c:v>-3</c:v>
                </c:pt>
                <c:pt idx="1595">
                  <c:v>-3</c:v>
                </c:pt>
                <c:pt idx="1596">
                  <c:v>-3</c:v>
                </c:pt>
                <c:pt idx="1597">
                  <c:v>-3</c:v>
                </c:pt>
                <c:pt idx="1598">
                  <c:v>-3</c:v>
                </c:pt>
                <c:pt idx="1599">
                  <c:v>-3</c:v>
                </c:pt>
                <c:pt idx="1600">
                  <c:v>-3</c:v>
                </c:pt>
                <c:pt idx="1601">
                  <c:v>-3</c:v>
                </c:pt>
                <c:pt idx="1602">
                  <c:v>-3</c:v>
                </c:pt>
                <c:pt idx="1603">
                  <c:v>-3</c:v>
                </c:pt>
                <c:pt idx="1604">
                  <c:v>-3</c:v>
                </c:pt>
                <c:pt idx="1605">
                  <c:v>-3</c:v>
                </c:pt>
                <c:pt idx="1606">
                  <c:v>-3</c:v>
                </c:pt>
                <c:pt idx="1607">
                  <c:v>-3</c:v>
                </c:pt>
                <c:pt idx="1608">
                  <c:v>-3</c:v>
                </c:pt>
                <c:pt idx="1609">
                  <c:v>-3</c:v>
                </c:pt>
                <c:pt idx="1610">
                  <c:v>-3</c:v>
                </c:pt>
                <c:pt idx="1611">
                  <c:v>-3</c:v>
                </c:pt>
                <c:pt idx="1612">
                  <c:v>-3</c:v>
                </c:pt>
                <c:pt idx="1613">
                  <c:v>-3</c:v>
                </c:pt>
                <c:pt idx="1614">
                  <c:v>-3</c:v>
                </c:pt>
                <c:pt idx="1615">
                  <c:v>-3</c:v>
                </c:pt>
                <c:pt idx="1616">
                  <c:v>-3</c:v>
                </c:pt>
                <c:pt idx="1617">
                  <c:v>-3</c:v>
                </c:pt>
                <c:pt idx="1618">
                  <c:v>-3</c:v>
                </c:pt>
                <c:pt idx="1619">
                  <c:v>-3</c:v>
                </c:pt>
                <c:pt idx="1620">
                  <c:v>-3</c:v>
                </c:pt>
                <c:pt idx="1621">
                  <c:v>-3</c:v>
                </c:pt>
                <c:pt idx="1622">
                  <c:v>-3</c:v>
                </c:pt>
                <c:pt idx="1623">
                  <c:v>-3</c:v>
                </c:pt>
                <c:pt idx="1624">
                  <c:v>-3</c:v>
                </c:pt>
                <c:pt idx="1625">
                  <c:v>-3</c:v>
                </c:pt>
                <c:pt idx="1626">
                  <c:v>-3</c:v>
                </c:pt>
                <c:pt idx="1627">
                  <c:v>-3</c:v>
                </c:pt>
                <c:pt idx="1628">
                  <c:v>-3</c:v>
                </c:pt>
                <c:pt idx="1629">
                  <c:v>-3</c:v>
                </c:pt>
                <c:pt idx="1630">
                  <c:v>-3</c:v>
                </c:pt>
                <c:pt idx="1631">
                  <c:v>-3</c:v>
                </c:pt>
                <c:pt idx="1632">
                  <c:v>-3</c:v>
                </c:pt>
                <c:pt idx="1633">
                  <c:v>-3</c:v>
                </c:pt>
                <c:pt idx="1634">
                  <c:v>-3</c:v>
                </c:pt>
                <c:pt idx="1635">
                  <c:v>-3</c:v>
                </c:pt>
                <c:pt idx="1636">
                  <c:v>-3</c:v>
                </c:pt>
                <c:pt idx="1637">
                  <c:v>-3</c:v>
                </c:pt>
                <c:pt idx="1638">
                  <c:v>-3</c:v>
                </c:pt>
                <c:pt idx="1639">
                  <c:v>-3</c:v>
                </c:pt>
                <c:pt idx="1640">
                  <c:v>-3</c:v>
                </c:pt>
                <c:pt idx="1641">
                  <c:v>-3</c:v>
                </c:pt>
                <c:pt idx="1642">
                  <c:v>-3</c:v>
                </c:pt>
                <c:pt idx="1643">
                  <c:v>-3</c:v>
                </c:pt>
                <c:pt idx="1644">
                  <c:v>-3</c:v>
                </c:pt>
                <c:pt idx="1645">
                  <c:v>-3</c:v>
                </c:pt>
                <c:pt idx="1646">
                  <c:v>-3</c:v>
                </c:pt>
                <c:pt idx="1647">
                  <c:v>-3</c:v>
                </c:pt>
                <c:pt idx="1648">
                  <c:v>-3</c:v>
                </c:pt>
                <c:pt idx="1649">
                  <c:v>-3</c:v>
                </c:pt>
                <c:pt idx="1650">
                  <c:v>-3</c:v>
                </c:pt>
                <c:pt idx="1651">
                  <c:v>-3</c:v>
                </c:pt>
                <c:pt idx="1652">
                  <c:v>-3</c:v>
                </c:pt>
                <c:pt idx="1653">
                  <c:v>-3</c:v>
                </c:pt>
                <c:pt idx="1654">
                  <c:v>-3</c:v>
                </c:pt>
                <c:pt idx="1655">
                  <c:v>-3</c:v>
                </c:pt>
                <c:pt idx="1656">
                  <c:v>-3</c:v>
                </c:pt>
                <c:pt idx="1657">
                  <c:v>-3</c:v>
                </c:pt>
                <c:pt idx="1658">
                  <c:v>-3</c:v>
                </c:pt>
                <c:pt idx="1659">
                  <c:v>-3</c:v>
                </c:pt>
                <c:pt idx="1660">
                  <c:v>-3</c:v>
                </c:pt>
                <c:pt idx="1661">
                  <c:v>-3</c:v>
                </c:pt>
                <c:pt idx="1662">
                  <c:v>-3</c:v>
                </c:pt>
                <c:pt idx="1663">
                  <c:v>-3</c:v>
                </c:pt>
                <c:pt idx="1664">
                  <c:v>-3</c:v>
                </c:pt>
                <c:pt idx="1665">
                  <c:v>-3</c:v>
                </c:pt>
                <c:pt idx="1666">
                  <c:v>-3</c:v>
                </c:pt>
                <c:pt idx="1667">
                  <c:v>-3</c:v>
                </c:pt>
                <c:pt idx="1668">
                  <c:v>-3</c:v>
                </c:pt>
                <c:pt idx="1669">
                  <c:v>-3</c:v>
                </c:pt>
                <c:pt idx="1670">
                  <c:v>-3</c:v>
                </c:pt>
                <c:pt idx="1671">
                  <c:v>-3</c:v>
                </c:pt>
                <c:pt idx="1672">
                  <c:v>-3</c:v>
                </c:pt>
                <c:pt idx="1673">
                  <c:v>-3</c:v>
                </c:pt>
                <c:pt idx="1674">
                  <c:v>-3</c:v>
                </c:pt>
                <c:pt idx="1675">
                  <c:v>-3</c:v>
                </c:pt>
                <c:pt idx="1676">
                  <c:v>-3</c:v>
                </c:pt>
                <c:pt idx="1677">
                  <c:v>-3</c:v>
                </c:pt>
                <c:pt idx="1678">
                  <c:v>-3</c:v>
                </c:pt>
                <c:pt idx="1679">
                  <c:v>-3</c:v>
                </c:pt>
                <c:pt idx="1680">
                  <c:v>-3</c:v>
                </c:pt>
                <c:pt idx="1681">
                  <c:v>-3</c:v>
                </c:pt>
                <c:pt idx="1682">
                  <c:v>-3</c:v>
                </c:pt>
                <c:pt idx="1683">
                  <c:v>-3</c:v>
                </c:pt>
                <c:pt idx="1684">
                  <c:v>-3</c:v>
                </c:pt>
                <c:pt idx="1685">
                  <c:v>-3</c:v>
                </c:pt>
                <c:pt idx="1686">
                  <c:v>-3</c:v>
                </c:pt>
                <c:pt idx="1687">
                  <c:v>-3</c:v>
                </c:pt>
                <c:pt idx="1688">
                  <c:v>-3</c:v>
                </c:pt>
                <c:pt idx="1689">
                  <c:v>-3</c:v>
                </c:pt>
                <c:pt idx="1690">
                  <c:v>-3</c:v>
                </c:pt>
                <c:pt idx="1691">
                  <c:v>-3</c:v>
                </c:pt>
                <c:pt idx="1692">
                  <c:v>-3</c:v>
                </c:pt>
                <c:pt idx="1693">
                  <c:v>-3</c:v>
                </c:pt>
                <c:pt idx="1694">
                  <c:v>-3</c:v>
                </c:pt>
                <c:pt idx="1695">
                  <c:v>-3</c:v>
                </c:pt>
                <c:pt idx="1696">
                  <c:v>-3</c:v>
                </c:pt>
                <c:pt idx="1697">
                  <c:v>-3</c:v>
                </c:pt>
                <c:pt idx="1698">
                  <c:v>-3</c:v>
                </c:pt>
                <c:pt idx="1699">
                  <c:v>-3</c:v>
                </c:pt>
                <c:pt idx="1700">
                  <c:v>-3</c:v>
                </c:pt>
                <c:pt idx="1701">
                  <c:v>-3</c:v>
                </c:pt>
                <c:pt idx="1702">
                  <c:v>-3</c:v>
                </c:pt>
                <c:pt idx="1703">
                  <c:v>-3</c:v>
                </c:pt>
                <c:pt idx="1704">
                  <c:v>-3</c:v>
                </c:pt>
                <c:pt idx="1705">
                  <c:v>-3</c:v>
                </c:pt>
                <c:pt idx="1706">
                  <c:v>-3</c:v>
                </c:pt>
                <c:pt idx="1707">
                  <c:v>-3</c:v>
                </c:pt>
                <c:pt idx="1708">
                  <c:v>-3</c:v>
                </c:pt>
                <c:pt idx="1709">
                  <c:v>-3</c:v>
                </c:pt>
                <c:pt idx="1710">
                  <c:v>-3</c:v>
                </c:pt>
                <c:pt idx="1711">
                  <c:v>-3</c:v>
                </c:pt>
                <c:pt idx="1712">
                  <c:v>-3</c:v>
                </c:pt>
                <c:pt idx="1713">
                  <c:v>-3</c:v>
                </c:pt>
                <c:pt idx="1714">
                  <c:v>-3</c:v>
                </c:pt>
                <c:pt idx="1715">
                  <c:v>-3</c:v>
                </c:pt>
                <c:pt idx="1716">
                  <c:v>-3</c:v>
                </c:pt>
                <c:pt idx="1717">
                  <c:v>-3</c:v>
                </c:pt>
                <c:pt idx="1718">
                  <c:v>-3</c:v>
                </c:pt>
                <c:pt idx="1719">
                  <c:v>-3</c:v>
                </c:pt>
                <c:pt idx="1720">
                  <c:v>-3</c:v>
                </c:pt>
                <c:pt idx="1721">
                  <c:v>-3</c:v>
                </c:pt>
                <c:pt idx="1722">
                  <c:v>-3</c:v>
                </c:pt>
                <c:pt idx="1723">
                  <c:v>-3</c:v>
                </c:pt>
                <c:pt idx="1724">
                  <c:v>-3</c:v>
                </c:pt>
                <c:pt idx="1725">
                  <c:v>-3</c:v>
                </c:pt>
                <c:pt idx="1726">
                  <c:v>-3</c:v>
                </c:pt>
                <c:pt idx="1727">
                  <c:v>-3</c:v>
                </c:pt>
                <c:pt idx="1728">
                  <c:v>-3</c:v>
                </c:pt>
                <c:pt idx="1729">
                  <c:v>-3</c:v>
                </c:pt>
                <c:pt idx="1730">
                  <c:v>-3</c:v>
                </c:pt>
                <c:pt idx="1731">
                  <c:v>-3</c:v>
                </c:pt>
                <c:pt idx="1732">
                  <c:v>-3</c:v>
                </c:pt>
                <c:pt idx="1733">
                  <c:v>-3</c:v>
                </c:pt>
                <c:pt idx="1734">
                  <c:v>-3</c:v>
                </c:pt>
                <c:pt idx="1735">
                  <c:v>-3</c:v>
                </c:pt>
                <c:pt idx="1736">
                  <c:v>-3</c:v>
                </c:pt>
                <c:pt idx="1737">
                  <c:v>-3</c:v>
                </c:pt>
                <c:pt idx="1738">
                  <c:v>-3</c:v>
                </c:pt>
                <c:pt idx="1739">
                  <c:v>-3</c:v>
                </c:pt>
                <c:pt idx="1740">
                  <c:v>-3</c:v>
                </c:pt>
                <c:pt idx="1741">
                  <c:v>-3</c:v>
                </c:pt>
                <c:pt idx="1742">
                  <c:v>-3</c:v>
                </c:pt>
                <c:pt idx="1743">
                  <c:v>-3</c:v>
                </c:pt>
                <c:pt idx="1744">
                  <c:v>-3</c:v>
                </c:pt>
                <c:pt idx="1745">
                  <c:v>-3</c:v>
                </c:pt>
                <c:pt idx="1746">
                  <c:v>-3</c:v>
                </c:pt>
                <c:pt idx="1747">
                  <c:v>-3</c:v>
                </c:pt>
                <c:pt idx="1748">
                  <c:v>-3</c:v>
                </c:pt>
                <c:pt idx="1749">
                  <c:v>-3</c:v>
                </c:pt>
                <c:pt idx="1750">
                  <c:v>-3</c:v>
                </c:pt>
                <c:pt idx="1751">
                  <c:v>-3</c:v>
                </c:pt>
                <c:pt idx="1752">
                  <c:v>-3</c:v>
                </c:pt>
                <c:pt idx="1753">
                  <c:v>-3</c:v>
                </c:pt>
                <c:pt idx="1754">
                  <c:v>-3</c:v>
                </c:pt>
                <c:pt idx="1755">
                  <c:v>-3</c:v>
                </c:pt>
                <c:pt idx="1756">
                  <c:v>-3</c:v>
                </c:pt>
                <c:pt idx="1757">
                  <c:v>-3</c:v>
                </c:pt>
                <c:pt idx="1758">
                  <c:v>-3</c:v>
                </c:pt>
                <c:pt idx="1759">
                  <c:v>-3</c:v>
                </c:pt>
                <c:pt idx="1760">
                  <c:v>-3</c:v>
                </c:pt>
                <c:pt idx="1761">
                  <c:v>-3</c:v>
                </c:pt>
                <c:pt idx="1762">
                  <c:v>-3</c:v>
                </c:pt>
                <c:pt idx="1763">
                  <c:v>-3</c:v>
                </c:pt>
                <c:pt idx="1764">
                  <c:v>-3</c:v>
                </c:pt>
                <c:pt idx="1765">
                  <c:v>-3</c:v>
                </c:pt>
                <c:pt idx="1766">
                  <c:v>-3</c:v>
                </c:pt>
                <c:pt idx="1767">
                  <c:v>-3</c:v>
                </c:pt>
                <c:pt idx="1768">
                  <c:v>-3</c:v>
                </c:pt>
                <c:pt idx="1769">
                  <c:v>-3</c:v>
                </c:pt>
                <c:pt idx="1770">
                  <c:v>-3</c:v>
                </c:pt>
                <c:pt idx="1771">
                  <c:v>-3</c:v>
                </c:pt>
                <c:pt idx="1772">
                  <c:v>-3</c:v>
                </c:pt>
                <c:pt idx="1773">
                  <c:v>-3</c:v>
                </c:pt>
                <c:pt idx="1774">
                  <c:v>-3</c:v>
                </c:pt>
                <c:pt idx="1775">
                  <c:v>-3</c:v>
                </c:pt>
                <c:pt idx="1776">
                  <c:v>-3</c:v>
                </c:pt>
                <c:pt idx="1777">
                  <c:v>-3</c:v>
                </c:pt>
                <c:pt idx="1778">
                  <c:v>-3</c:v>
                </c:pt>
                <c:pt idx="1779">
                  <c:v>-3</c:v>
                </c:pt>
                <c:pt idx="1780">
                  <c:v>-3</c:v>
                </c:pt>
                <c:pt idx="1781">
                  <c:v>-3</c:v>
                </c:pt>
                <c:pt idx="1782">
                  <c:v>-3</c:v>
                </c:pt>
                <c:pt idx="1783">
                  <c:v>-3</c:v>
                </c:pt>
                <c:pt idx="1784">
                  <c:v>-3</c:v>
                </c:pt>
                <c:pt idx="1785">
                  <c:v>-3</c:v>
                </c:pt>
                <c:pt idx="1786">
                  <c:v>-3</c:v>
                </c:pt>
                <c:pt idx="1787">
                  <c:v>-3</c:v>
                </c:pt>
                <c:pt idx="1788">
                  <c:v>-3</c:v>
                </c:pt>
                <c:pt idx="1789">
                  <c:v>-3</c:v>
                </c:pt>
                <c:pt idx="1790">
                  <c:v>-3</c:v>
                </c:pt>
                <c:pt idx="1791">
                  <c:v>-3</c:v>
                </c:pt>
                <c:pt idx="1792">
                  <c:v>-3</c:v>
                </c:pt>
                <c:pt idx="1793">
                  <c:v>-3</c:v>
                </c:pt>
                <c:pt idx="1794">
                  <c:v>-3</c:v>
                </c:pt>
                <c:pt idx="1795">
                  <c:v>-3</c:v>
                </c:pt>
                <c:pt idx="1796">
                  <c:v>-3</c:v>
                </c:pt>
                <c:pt idx="1797">
                  <c:v>-3</c:v>
                </c:pt>
                <c:pt idx="1798">
                  <c:v>-3</c:v>
                </c:pt>
                <c:pt idx="1799">
                  <c:v>-3</c:v>
                </c:pt>
                <c:pt idx="1800">
                  <c:v>-3</c:v>
                </c:pt>
                <c:pt idx="1801">
                  <c:v>-3</c:v>
                </c:pt>
                <c:pt idx="1802">
                  <c:v>-3</c:v>
                </c:pt>
                <c:pt idx="1803">
                  <c:v>-3</c:v>
                </c:pt>
                <c:pt idx="1804">
                  <c:v>-3</c:v>
                </c:pt>
                <c:pt idx="1805">
                  <c:v>-3</c:v>
                </c:pt>
                <c:pt idx="1806">
                  <c:v>-3</c:v>
                </c:pt>
                <c:pt idx="1807">
                  <c:v>-3</c:v>
                </c:pt>
                <c:pt idx="1808">
                  <c:v>-3</c:v>
                </c:pt>
                <c:pt idx="1809">
                  <c:v>-3</c:v>
                </c:pt>
                <c:pt idx="1810">
                  <c:v>-3</c:v>
                </c:pt>
                <c:pt idx="1811">
                  <c:v>-3</c:v>
                </c:pt>
                <c:pt idx="1812">
                  <c:v>-3</c:v>
                </c:pt>
                <c:pt idx="1813">
                  <c:v>-3</c:v>
                </c:pt>
                <c:pt idx="1814">
                  <c:v>-3</c:v>
                </c:pt>
                <c:pt idx="1815">
                  <c:v>-3</c:v>
                </c:pt>
                <c:pt idx="1816">
                  <c:v>-3</c:v>
                </c:pt>
                <c:pt idx="1817">
                  <c:v>-3</c:v>
                </c:pt>
                <c:pt idx="1818">
                  <c:v>-3</c:v>
                </c:pt>
                <c:pt idx="1819">
                  <c:v>-3</c:v>
                </c:pt>
                <c:pt idx="1820">
                  <c:v>-3</c:v>
                </c:pt>
                <c:pt idx="1821">
                  <c:v>-3</c:v>
                </c:pt>
                <c:pt idx="1822">
                  <c:v>-3</c:v>
                </c:pt>
                <c:pt idx="1823">
                  <c:v>-3</c:v>
                </c:pt>
                <c:pt idx="1824">
                  <c:v>-3</c:v>
                </c:pt>
                <c:pt idx="1825">
                  <c:v>-3</c:v>
                </c:pt>
                <c:pt idx="1826">
                  <c:v>-3</c:v>
                </c:pt>
                <c:pt idx="1827">
                  <c:v>-3</c:v>
                </c:pt>
                <c:pt idx="1828">
                  <c:v>-3</c:v>
                </c:pt>
                <c:pt idx="1829">
                  <c:v>-3</c:v>
                </c:pt>
                <c:pt idx="1830">
                  <c:v>-3</c:v>
                </c:pt>
                <c:pt idx="1831">
                  <c:v>-3</c:v>
                </c:pt>
                <c:pt idx="1832">
                  <c:v>-3</c:v>
                </c:pt>
                <c:pt idx="1833">
                  <c:v>-3</c:v>
                </c:pt>
                <c:pt idx="1834">
                  <c:v>-3</c:v>
                </c:pt>
                <c:pt idx="1835">
                  <c:v>-3</c:v>
                </c:pt>
                <c:pt idx="1836">
                  <c:v>-3</c:v>
                </c:pt>
                <c:pt idx="1837">
                  <c:v>-3</c:v>
                </c:pt>
                <c:pt idx="1838">
                  <c:v>-3</c:v>
                </c:pt>
                <c:pt idx="1839">
                  <c:v>-3</c:v>
                </c:pt>
                <c:pt idx="1840">
                  <c:v>-3</c:v>
                </c:pt>
                <c:pt idx="1841">
                  <c:v>-3</c:v>
                </c:pt>
                <c:pt idx="1842">
                  <c:v>-3</c:v>
                </c:pt>
                <c:pt idx="1843">
                  <c:v>-3</c:v>
                </c:pt>
                <c:pt idx="1844">
                  <c:v>-3</c:v>
                </c:pt>
                <c:pt idx="1845">
                  <c:v>-3</c:v>
                </c:pt>
                <c:pt idx="1846">
                  <c:v>-3</c:v>
                </c:pt>
                <c:pt idx="1847">
                  <c:v>-3</c:v>
                </c:pt>
                <c:pt idx="1848">
                  <c:v>-3</c:v>
                </c:pt>
                <c:pt idx="1849">
                  <c:v>-3</c:v>
                </c:pt>
                <c:pt idx="1850">
                  <c:v>-3</c:v>
                </c:pt>
                <c:pt idx="1851">
                  <c:v>-3</c:v>
                </c:pt>
                <c:pt idx="1852">
                  <c:v>-3</c:v>
                </c:pt>
                <c:pt idx="1853">
                  <c:v>-3</c:v>
                </c:pt>
                <c:pt idx="1854">
                  <c:v>-3</c:v>
                </c:pt>
                <c:pt idx="1855">
                  <c:v>-3</c:v>
                </c:pt>
                <c:pt idx="1856">
                  <c:v>-3</c:v>
                </c:pt>
                <c:pt idx="1857">
                  <c:v>-3</c:v>
                </c:pt>
                <c:pt idx="1858">
                  <c:v>-3</c:v>
                </c:pt>
                <c:pt idx="1859">
                  <c:v>-3</c:v>
                </c:pt>
                <c:pt idx="1860">
                  <c:v>-3</c:v>
                </c:pt>
                <c:pt idx="1861">
                  <c:v>-3</c:v>
                </c:pt>
                <c:pt idx="1862">
                  <c:v>-3</c:v>
                </c:pt>
                <c:pt idx="1863">
                  <c:v>-3</c:v>
                </c:pt>
                <c:pt idx="1864">
                  <c:v>-3</c:v>
                </c:pt>
                <c:pt idx="1865">
                  <c:v>-3</c:v>
                </c:pt>
                <c:pt idx="1866">
                  <c:v>-3</c:v>
                </c:pt>
                <c:pt idx="1867">
                  <c:v>-3</c:v>
                </c:pt>
                <c:pt idx="1868">
                  <c:v>-3</c:v>
                </c:pt>
                <c:pt idx="1869">
                  <c:v>-3</c:v>
                </c:pt>
                <c:pt idx="1870">
                  <c:v>-3</c:v>
                </c:pt>
                <c:pt idx="1871">
                  <c:v>-3</c:v>
                </c:pt>
                <c:pt idx="1872">
                  <c:v>-3</c:v>
                </c:pt>
                <c:pt idx="1873">
                  <c:v>-3</c:v>
                </c:pt>
                <c:pt idx="1874">
                  <c:v>-3</c:v>
                </c:pt>
                <c:pt idx="1875">
                  <c:v>-3</c:v>
                </c:pt>
                <c:pt idx="1876">
                  <c:v>-3</c:v>
                </c:pt>
                <c:pt idx="1877">
                  <c:v>-3</c:v>
                </c:pt>
                <c:pt idx="1878">
                  <c:v>-3</c:v>
                </c:pt>
                <c:pt idx="1879">
                  <c:v>-3</c:v>
                </c:pt>
                <c:pt idx="1880">
                  <c:v>-3</c:v>
                </c:pt>
                <c:pt idx="1881">
                  <c:v>-3</c:v>
                </c:pt>
                <c:pt idx="1882">
                  <c:v>-3</c:v>
                </c:pt>
                <c:pt idx="1883">
                  <c:v>-3</c:v>
                </c:pt>
                <c:pt idx="1884">
                  <c:v>-3</c:v>
                </c:pt>
                <c:pt idx="1885">
                  <c:v>-3</c:v>
                </c:pt>
                <c:pt idx="1886">
                  <c:v>-3</c:v>
                </c:pt>
                <c:pt idx="1887">
                  <c:v>-3</c:v>
                </c:pt>
                <c:pt idx="1888">
                  <c:v>-3</c:v>
                </c:pt>
                <c:pt idx="1889">
                  <c:v>-3</c:v>
                </c:pt>
                <c:pt idx="1890">
                  <c:v>-3</c:v>
                </c:pt>
                <c:pt idx="1891">
                  <c:v>-3</c:v>
                </c:pt>
                <c:pt idx="1892">
                  <c:v>-3</c:v>
                </c:pt>
                <c:pt idx="1893">
                  <c:v>-3</c:v>
                </c:pt>
                <c:pt idx="1894">
                  <c:v>-3</c:v>
                </c:pt>
                <c:pt idx="1895">
                  <c:v>-3</c:v>
                </c:pt>
                <c:pt idx="1896">
                  <c:v>-3</c:v>
                </c:pt>
                <c:pt idx="1897">
                  <c:v>-3</c:v>
                </c:pt>
                <c:pt idx="1898">
                  <c:v>-3</c:v>
                </c:pt>
                <c:pt idx="1899">
                  <c:v>-3</c:v>
                </c:pt>
                <c:pt idx="1900">
                  <c:v>-3</c:v>
                </c:pt>
                <c:pt idx="1901">
                  <c:v>-3</c:v>
                </c:pt>
                <c:pt idx="1902">
                  <c:v>-3</c:v>
                </c:pt>
                <c:pt idx="1903">
                  <c:v>-3</c:v>
                </c:pt>
                <c:pt idx="1904">
                  <c:v>-3</c:v>
                </c:pt>
                <c:pt idx="1905">
                  <c:v>-3</c:v>
                </c:pt>
                <c:pt idx="1906">
                  <c:v>-3</c:v>
                </c:pt>
                <c:pt idx="1907">
                  <c:v>-3</c:v>
                </c:pt>
                <c:pt idx="1908">
                  <c:v>-3</c:v>
                </c:pt>
                <c:pt idx="1909">
                  <c:v>-3</c:v>
                </c:pt>
                <c:pt idx="1910">
                  <c:v>-3</c:v>
                </c:pt>
                <c:pt idx="1911">
                  <c:v>-3</c:v>
                </c:pt>
                <c:pt idx="1912">
                  <c:v>-3</c:v>
                </c:pt>
                <c:pt idx="1913">
                  <c:v>-3</c:v>
                </c:pt>
                <c:pt idx="1914">
                  <c:v>-3</c:v>
                </c:pt>
                <c:pt idx="1915">
                  <c:v>-3</c:v>
                </c:pt>
                <c:pt idx="1916">
                  <c:v>-3</c:v>
                </c:pt>
                <c:pt idx="1917">
                  <c:v>-3</c:v>
                </c:pt>
                <c:pt idx="1918">
                  <c:v>-3</c:v>
                </c:pt>
                <c:pt idx="1919">
                  <c:v>-3</c:v>
                </c:pt>
                <c:pt idx="1920">
                  <c:v>-3</c:v>
                </c:pt>
                <c:pt idx="1921">
                  <c:v>-3</c:v>
                </c:pt>
                <c:pt idx="1922">
                  <c:v>-3</c:v>
                </c:pt>
                <c:pt idx="1923">
                  <c:v>-3</c:v>
                </c:pt>
                <c:pt idx="1924">
                  <c:v>-3</c:v>
                </c:pt>
                <c:pt idx="1925">
                  <c:v>-3</c:v>
                </c:pt>
                <c:pt idx="1926">
                  <c:v>-3</c:v>
                </c:pt>
                <c:pt idx="1927">
                  <c:v>-3</c:v>
                </c:pt>
                <c:pt idx="1928">
                  <c:v>-3</c:v>
                </c:pt>
                <c:pt idx="1929">
                  <c:v>-3</c:v>
                </c:pt>
                <c:pt idx="1930">
                  <c:v>-3</c:v>
                </c:pt>
                <c:pt idx="1931">
                  <c:v>-3</c:v>
                </c:pt>
                <c:pt idx="1932">
                  <c:v>-3</c:v>
                </c:pt>
                <c:pt idx="1933">
                  <c:v>-3</c:v>
                </c:pt>
                <c:pt idx="1934">
                  <c:v>-3</c:v>
                </c:pt>
                <c:pt idx="1935">
                  <c:v>-3</c:v>
                </c:pt>
                <c:pt idx="1936">
                  <c:v>-3</c:v>
                </c:pt>
                <c:pt idx="1937">
                  <c:v>-3</c:v>
                </c:pt>
                <c:pt idx="1938">
                  <c:v>-3</c:v>
                </c:pt>
                <c:pt idx="1939">
                  <c:v>-3</c:v>
                </c:pt>
                <c:pt idx="1940">
                  <c:v>-3</c:v>
                </c:pt>
                <c:pt idx="1941">
                  <c:v>-3</c:v>
                </c:pt>
                <c:pt idx="1942">
                  <c:v>-3</c:v>
                </c:pt>
                <c:pt idx="1943">
                  <c:v>-3</c:v>
                </c:pt>
                <c:pt idx="1944">
                  <c:v>-3</c:v>
                </c:pt>
                <c:pt idx="1945">
                  <c:v>-3</c:v>
                </c:pt>
                <c:pt idx="1946">
                  <c:v>-3</c:v>
                </c:pt>
                <c:pt idx="1947">
                  <c:v>-3</c:v>
                </c:pt>
                <c:pt idx="1948">
                  <c:v>-3</c:v>
                </c:pt>
                <c:pt idx="1949">
                  <c:v>-3</c:v>
                </c:pt>
                <c:pt idx="1950">
                  <c:v>-3</c:v>
                </c:pt>
                <c:pt idx="1951">
                  <c:v>-3</c:v>
                </c:pt>
                <c:pt idx="1952">
                  <c:v>-3</c:v>
                </c:pt>
                <c:pt idx="1953">
                  <c:v>-3</c:v>
                </c:pt>
                <c:pt idx="1954">
                  <c:v>-3</c:v>
                </c:pt>
                <c:pt idx="1955">
                  <c:v>-3</c:v>
                </c:pt>
                <c:pt idx="1956">
                  <c:v>-3</c:v>
                </c:pt>
                <c:pt idx="1957">
                  <c:v>-3</c:v>
                </c:pt>
                <c:pt idx="1958">
                  <c:v>-3</c:v>
                </c:pt>
                <c:pt idx="1959">
                  <c:v>-3</c:v>
                </c:pt>
                <c:pt idx="1960">
                  <c:v>-3</c:v>
                </c:pt>
                <c:pt idx="1961">
                  <c:v>-3</c:v>
                </c:pt>
                <c:pt idx="1962">
                  <c:v>-3</c:v>
                </c:pt>
                <c:pt idx="1963">
                  <c:v>-3</c:v>
                </c:pt>
                <c:pt idx="1964">
                  <c:v>-3</c:v>
                </c:pt>
                <c:pt idx="1965">
                  <c:v>-3</c:v>
                </c:pt>
                <c:pt idx="1966">
                  <c:v>-3</c:v>
                </c:pt>
                <c:pt idx="1967">
                  <c:v>-3</c:v>
                </c:pt>
                <c:pt idx="1968">
                  <c:v>-3</c:v>
                </c:pt>
                <c:pt idx="1969">
                  <c:v>-3</c:v>
                </c:pt>
                <c:pt idx="1970">
                  <c:v>-3</c:v>
                </c:pt>
                <c:pt idx="1971">
                  <c:v>-3</c:v>
                </c:pt>
                <c:pt idx="1972">
                  <c:v>-3</c:v>
                </c:pt>
                <c:pt idx="1973">
                  <c:v>-3</c:v>
                </c:pt>
                <c:pt idx="1974">
                  <c:v>-3</c:v>
                </c:pt>
                <c:pt idx="1975">
                  <c:v>-3</c:v>
                </c:pt>
                <c:pt idx="1976">
                  <c:v>-3</c:v>
                </c:pt>
                <c:pt idx="1977">
                  <c:v>-3</c:v>
                </c:pt>
                <c:pt idx="1978">
                  <c:v>-3</c:v>
                </c:pt>
                <c:pt idx="1979">
                  <c:v>-3</c:v>
                </c:pt>
                <c:pt idx="1980">
                  <c:v>-3</c:v>
                </c:pt>
                <c:pt idx="1981">
                  <c:v>-3</c:v>
                </c:pt>
                <c:pt idx="1982">
                  <c:v>-3</c:v>
                </c:pt>
                <c:pt idx="1983">
                  <c:v>-3</c:v>
                </c:pt>
                <c:pt idx="1984">
                  <c:v>-3</c:v>
                </c:pt>
                <c:pt idx="1985">
                  <c:v>-3</c:v>
                </c:pt>
                <c:pt idx="1986">
                  <c:v>-3</c:v>
                </c:pt>
                <c:pt idx="1987">
                  <c:v>-3</c:v>
                </c:pt>
                <c:pt idx="1988">
                  <c:v>-3</c:v>
                </c:pt>
                <c:pt idx="1989">
                  <c:v>-3</c:v>
                </c:pt>
                <c:pt idx="1990">
                  <c:v>-3</c:v>
                </c:pt>
                <c:pt idx="1991">
                  <c:v>-3</c:v>
                </c:pt>
                <c:pt idx="1992">
                  <c:v>-3</c:v>
                </c:pt>
                <c:pt idx="1993">
                  <c:v>-3</c:v>
                </c:pt>
                <c:pt idx="1994">
                  <c:v>-3</c:v>
                </c:pt>
                <c:pt idx="1995">
                  <c:v>-3</c:v>
                </c:pt>
                <c:pt idx="1996">
                  <c:v>-3</c:v>
                </c:pt>
                <c:pt idx="1997">
                  <c:v>-3</c:v>
                </c:pt>
                <c:pt idx="1998">
                  <c:v>-3</c:v>
                </c:pt>
                <c:pt idx="1999">
                  <c:v>-3</c:v>
                </c:pt>
                <c:pt idx="2000">
                  <c:v>-3</c:v>
                </c:pt>
                <c:pt idx="2001">
                  <c:v>-3</c:v>
                </c:pt>
                <c:pt idx="2002">
                  <c:v>-3</c:v>
                </c:pt>
                <c:pt idx="2003">
                  <c:v>-3</c:v>
                </c:pt>
                <c:pt idx="2004">
                  <c:v>-3</c:v>
                </c:pt>
                <c:pt idx="2005">
                  <c:v>-3</c:v>
                </c:pt>
                <c:pt idx="2006">
                  <c:v>-3</c:v>
                </c:pt>
                <c:pt idx="2007">
                  <c:v>-3</c:v>
                </c:pt>
                <c:pt idx="2008">
                  <c:v>-3</c:v>
                </c:pt>
                <c:pt idx="2009">
                  <c:v>-3</c:v>
                </c:pt>
                <c:pt idx="2010">
                  <c:v>-3</c:v>
                </c:pt>
                <c:pt idx="2011">
                  <c:v>-3</c:v>
                </c:pt>
                <c:pt idx="2012">
                  <c:v>-3</c:v>
                </c:pt>
                <c:pt idx="2013">
                  <c:v>-3</c:v>
                </c:pt>
                <c:pt idx="2014">
                  <c:v>-3</c:v>
                </c:pt>
                <c:pt idx="2015">
                  <c:v>-3</c:v>
                </c:pt>
                <c:pt idx="2016">
                  <c:v>-3</c:v>
                </c:pt>
                <c:pt idx="2017">
                  <c:v>-3</c:v>
                </c:pt>
                <c:pt idx="2018">
                  <c:v>-3</c:v>
                </c:pt>
                <c:pt idx="2019">
                  <c:v>-3</c:v>
                </c:pt>
                <c:pt idx="2020">
                  <c:v>-3</c:v>
                </c:pt>
                <c:pt idx="2021">
                  <c:v>-3</c:v>
                </c:pt>
                <c:pt idx="2022">
                  <c:v>-3</c:v>
                </c:pt>
                <c:pt idx="2023">
                  <c:v>-3</c:v>
                </c:pt>
                <c:pt idx="2024">
                  <c:v>-3</c:v>
                </c:pt>
                <c:pt idx="2025">
                  <c:v>-3</c:v>
                </c:pt>
                <c:pt idx="2026">
                  <c:v>-3</c:v>
                </c:pt>
                <c:pt idx="2027">
                  <c:v>-3</c:v>
                </c:pt>
                <c:pt idx="2028">
                  <c:v>-3</c:v>
                </c:pt>
                <c:pt idx="2029">
                  <c:v>-3</c:v>
                </c:pt>
                <c:pt idx="2030">
                  <c:v>-3</c:v>
                </c:pt>
                <c:pt idx="2031">
                  <c:v>-3</c:v>
                </c:pt>
                <c:pt idx="2032">
                  <c:v>-3</c:v>
                </c:pt>
                <c:pt idx="2033">
                  <c:v>-3</c:v>
                </c:pt>
                <c:pt idx="2034">
                  <c:v>-3</c:v>
                </c:pt>
                <c:pt idx="2035">
                  <c:v>-3</c:v>
                </c:pt>
                <c:pt idx="2036">
                  <c:v>-3</c:v>
                </c:pt>
                <c:pt idx="2037">
                  <c:v>-3</c:v>
                </c:pt>
                <c:pt idx="2038">
                  <c:v>-3</c:v>
                </c:pt>
                <c:pt idx="2039">
                  <c:v>-3</c:v>
                </c:pt>
                <c:pt idx="2040">
                  <c:v>-3</c:v>
                </c:pt>
                <c:pt idx="2041">
                  <c:v>-3</c:v>
                </c:pt>
                <c:pt idx="2042">
                  <c:v>-3</c:v>
                </c:pt>
                <c:pt idx="2043">
                  <c:v>-3</c:v>
                </c:pt>
                <c:pt idx="2044">
                  <c:v>-3</c:v>
                </c:pt>
                <c:pt idx="2045">
                  <c:v>-3</c:v>
                </c:pt>
                <c:pt idx="2046">
                  <c:v>-3</c:v>
                </c:pt>
                <c:pt idx="2047">
                  <c:v>-3</c:v>
                </c:pt>
                <c:pt idx="2048">
                  <c:v>-3</c:v>
                </c:pt>
                <c:pt idx="2049">
                  <c:v>-3</c:v>
                </c:pt>
                <c:pt idx="2050">
                  <c:v>-3</c:v>
                </c:pt>
                <c:pt idx="2051">
                  <c:v>-3</c:v>
                </c:pt>
                <c:pt idx="2052">
                  <c:v>-3</c:v>
                </c:pt>
                <c:pt idx="2053">
                  <c:v>-3</c:v>
                </c:pt>
                <c:pt idx="2054">
                  <c:v>-3</c:v>
                </c:pt>
                <c:pt idx="2055">
                  <c:v>-3</c:v>
                </c:pt>
                <c:pt idx="2056">
                  <c:v>-3</c:v>
                </c:pt>
                <c:pt idx="2057">
                  <c:v>-3</c:v>
                </c:pt>
                <c:pt idx="2058">
                  <c:v>-3</c:v>
                </c:pt>
                <c:pt idx="2059">
                  <c:v>-3</c:v>
                </c:pt>
                <c:pt idx="2060">
                  <c:v>-3</c:v>
                </c:pt>
                <c:pt idx="2061">
                  <c:v>-3</c:v>
                </c:pt>
                <c:pt idx="2062">
                  <c:v>-3</c:v>
                </c:pt>
                <c:pt idx="2063">
                  <c:v>-3</c:v>
                </c:pt>
                <c:pt idx="2064">
                  <c:v>-3</c:v>
                </c:pt>
                <c:pt idx="2065">
                  <c:v>-3</c:v>
                </c:pt>
                <c:pt idx="2066">
                  <c:v>-3</c:v>
                </c:pt>
                <c:pt idx="2067">
                  <c:v>-3</c:v>
                </c:pt>
                <c:pt idx="2068">
                  <c:v>-3</c:v>
                </c:pt>
                <c:pt idx="2069">
                  <c:v>-3</c:v>
                </c:pt>
                <c:pt idx="2070">
                  <c:v>-3</c:v>
                </c:pt>
                <c:pt idx="2071">
                  <c:v>-3</c:v>
                </c:pt>
                <c:pt idx="2072">
                  <c:v>-3</c:v>
                </c:pt>
                <c:pt idx="2073">
                  <c:v>-3</c:v>
                </c:pt>
                <c:pt idx="2074">
                  <c:v>-3</c:v>
                </c:pt>
                <c:pt idx="2075">
                  <c:v>-3</c:v>
                </c:pt>
                <c:pt idx="2076">
                  <c:v>-3</c:v>
                </c:pt>
                <c:pt idx="2077">
                  <c:v>-3</c:v>
                </c:pt>
                <c:pt idx="2078">
                  <c:v>-3</c:v>
                </c:pt>
                <c:pt idx="2079">
                  <c:v>-3</c:v>
                </c:pt>
                <c:pt idx="2080">
                  <c:v>-3</c:v>
                </c:pt>
                <c:pt idx="2081">
                  <c:v>-3</c:v>
                </c:pt>
                <c:pt idx="2082">
                  <c:v>-3</c:v>
                </c:pt>
                <c:pt idx="2083">
                  <c:v>-3</c:v>
                </c:pt>
                <c:pt idx="2084">
                  <c:v>-3</c:v>
                </c:pt>
                <c:pt idx="2085">
                  <c:v>-3</c:v>
                </c:pt>
                <c:pt idx="2086">
                  <c:v>-3</c:v>
                </c:pt>
                <c:pt idx="2087">
                  <c:v>-3</c:v>
                </c:pt>
                <c:pt idx="2088">
                  <c:v>-3</c:v>
                </c:pt>
                <c:pt idx="2089">
                  <c:v>-3</c:v>
                </c:pt>
                <c:pt idx="2090">
                  <c:v>-3</c:v>
                </c:pt>
                <c:pt idx="2091">
                  <c:v>-3</c:v>
                </c:pt>
                <c:pt idx="2092">
                  <c:v>-3</c:v>
                </c:pt>
                <c:pt idx="2093">
                  <c:v>-3</c:v>
                </c:pt>
                <c:pt idx="2094">
                  <c:v>-3</c:v>
                </c:pt>
                <c:pt idx="2095">
                  <c:v>-3</c:v>
                </c:pt>
                <c:pt idx="2096">
                  <c:v>-3</c:v>
                </c:pt>
                <c:pt idx="2097">
                  <c:v>-3</c:v>
                </c:pt>
                <c:pt idx="2098">
                  <c:v>-3</c:v>
                </c:pt>
                <c:pt idx="2099">
                  <c:v>-3</c:v>
                </c:pt>
                <c:pt idx="2100">
                  <c:v>-3</c:v>
                </c:pt>
                <c:pt idx="2101">
                  <c:v>-3</c:v>
                </c:pt>
                <c:pt idx="2102">
                  <c:v>-3</c:v>
                </c:pt>
                <c:pt idx="2103">
                  <c:v>-3</c:v>
                </c:pt>
                <c:pt idx="2104">
                  <c:v>-3</c:v>
                </c:pt>
                <c:pt idx="2105">
                  <c:v>-3</c:v>
                </c:pt>
                <c:pt idx="2106">
                  <c:v>-3</c:v>
                </c:pt>
                <c:pt idx="2107">
                  <c:v>-3</c:v>
                </c:pt>
                <c:pt idx="2108">
                  <c:v>-3</c:v>
                </c:pt>
                <c:pt idx="2109">
                  <c:v>-3</c:v>
                </c:pt>
                <c:pt idx="2110">
                  <c:v>-3</c:v>
                </c:pt>
                <c:pt idx="2111">
                  <c:v>-3</c:v>
                </c:pt>
                <c:pt idx="2112">
                  <c:v>-3</c:v>
                </c:pt>
                <c:pt idx="2113">
                  <c:v>-3</c:v>
                </c:pt>
                <c:pt idx="2114">
                  <c:v>-3</c:v>
                </c:pt>
                <c:pt idx="2115">
                  <c:v>-3</c:v>
                </c:pt>
                <c:pt idx="2116">
                  <c:v>-3</c:v>
                </c:pt>
                <c:pt idx="2117">
                  <c:v>-3</c:v>
                </c:pt>
                <c:pt idx="2118">
                  <c:v>-3</c:v>
                </c:pt>
                <c:pt idx="2119">
                  <c:v>-3</c:v>
                </c:pt>
                <c:pt idx="2120">
                  <c:v>-3</c:v>
                </c:pt>
                <c:pt idx="2121">
                  <c:v>-3</c:v>
                </c:pt>
                <c:pt idx="2122">
                  <c:v>-3</c:v>
                </c:pt>
                <c:pt idx="2123">
                  <c:v>-3</c:v>
                </c:pt>
                <c:pt idx="2124">
                  <c:v>-3</c:v>
                </c:pt>
                <c:pt idx="2125">
                  <c:v>-3</c:v>
                </c:pt>
                <c:pt idx="2126">
                  <c:v>-3</c:v>
                </c:pt>
                <c:pt idx="2127">
                  <c:v>-3</c:v>
                </c:pt>
                <c:pt idx="2128">
                  <c:v>-3</c:v>
                </c:pt>
                <c:pt idx="2129">
                  <c:v>-3</c:v>
                </c:pt>
                <c:pt idx="2130">
                  <c:v>-3</c:v>
                </c:pt>
                <c:pt idx="2131">
                  <c:v>-3</c:v>
                </c:pt>
                <c:pt idx="2132">
                  <c:v>-3</c:v>
                </c:pt>
                <c:pt idx="2133">
                  <c:v>-3</c:v>
                </c:pt>
                <c:pt idx="2134">
                  <c:v>-3</c:v>
                </c:pt>
                <c:pt idx="2135">
                  <c:v>-3</c:v>
                </c:pt>
                <c:pt idx="2136">
                  <c:v>-3</c:v>
                </c:pt>
                <c:pt idx="2137">
                  <c:v>-3</c:v>
                </c:pt>
                <c:pt idx="2138">
                  <c:v>-3</c:v>
                </c:pt>
                <c:pt idx="2139">
                  <c:v>-3</c:v>
                </c:pt>
                <c:pt idx="2140">
                  <c:v>-3</c:v>
                </c:pt>
                <c:pt idx="2141">
                  <c:v>-3</c:v>
                </c:pt>
                <c:pt idx="2142">
                  <c:v>-3</c:v>
                </c:pt>
                <c:pt idx="2143">
                  <c:v>-3</c:v>
                </c:pt>
                <c:pt idx="2144">
                  <c:v>-3</c:v>
                </c:pt>
                <c:pt idx="2145">
                  <c:v>-3</c:v>
                </c:pt>
                <c:pt idx="2146">
                  <c:v>-3</c:v>
                </c:pt>
                <c:pt idx="2147">
                  <c:v>-3</c:v>
                </c:pt>
                <c:pt idx="2148">
                  <c:v>-3</c:v>
                </c:pt>
                <c:pt idx="2149">
                  <c:v>-3</c:v>
                </c:pt>
                <c:pt idx="2150">
                  <c:v>-3</c:v>
                </c:pt>
                <c:pt idx="2151">
                  <c:v>-3</c:v>
                </c:pt>
                <c:pt idx="2152">
                  <c:v>-3</c:v>
                </c:pt>
                <c:pt idx="2153">
                  <c:v>-3</c:v>
                </c:pt>
                <c:pt idx="2154">
                  <c:v>-3</c:v>
                </c:pt>
                <c:pt idx="2155">
                  <c:v>-3</c:v>
                </c:pt>
                <c:pt idx="2156">
                  <c:v>-3</c:v>
                </c:pt>
                <c:pt idx="2157">
                  <c:v>-3</c:v>
                </c:pt>
                <c:pt idx="2158">
                  <c:v>-3</c:v>
                </c:pt>
                <c:pt idx="2159">
                  <c:v>-3</c:v>
                </c:pt>
                <c:pt idx="2160">
                  <c:v>-3</c:v>
                </c:pt>
                <c:pt idx="2161">
                  <c:v>-3</c:v>
                </c:pt>
                <c:pt idx="2162">
                  <c:v>-3</c:v>
                </c:pt>
                <c:pt idx="2163">
                  <c:v>-3</c:v>
                </c:pt>
                <c:pt idx="2164">
                  <c:v>-3</c:v>
                </c:pt>
                <c:pt idx="2165">
                  <c:v>-3</c:v>
                </c:pt>
                <c:pt idx="2166">
                  <c:v>-3</c:v>
                </c:pt>
                <c:pt idx="2167">
                  <c:v>-3</c:v>
                </c:pt>
                <c:pt idx="2168">
                  <c:v>-3</c:v>
                </c:pt>
                <c:pt idx="2169">
                  <c:v>-3</c:v>
                </c:pt>
                <c:pt idx="2170">
                  <c:v>-3</c:v>
                </c:pt>
                <c:pt idx="2171">
                  <c:v>-3</c:v>
                </c:pt>
                <c:pt idx="2172">
                  <c:v>-3</c:v>
                </c:pt>
                <c:pt idx="2173">
                  <c:v>-3</c:v>
                </c:pt>
                <c:pt idx="2174">
                  <c:v>-3</c:v>
                </c:pt>
                <c:pt idx="2175">
                  <c:v>-3</c:v>
                </c:pt>
                <c:pt idx="2176">
                  <c:v>-3</c:v>
                </c:pt>
                <c:pt idx="2177">
                  <c:v>-3</c:v>
                </c:pt>
                <c:pt idx="2178">
                  <c:v>-3</c:v>
                </c:pt>
                <c:pt idx="2179">
                  <c:v>-3</c:v>
                </c:pt>
                <c:pt idx="2180">
                  <c:v>-3</c:v>
                </c:pt>
                <c:pt idx="2181">
                  <c:v>-3</c:v>
                </c:pt>
                <c:pt idx="2182">
                  <c:v>-3</c:v>
                </c:pt>
                <c:pt idx="2183">
                  <c:v>-3</c:v>
                </c:pt>
                <c:pt idx="2184">
                  <c:v>-3</c:v>
                </c:pt>
                <c:pt idx="2185">
                  <c:v>-3</c:v>
                </c:pt>
                <c:pt idx="2186">
                  <c:v>-3</c:v>
                </c:pt>
                <c:pt idx="2187">
                  <c:v>-3</c:v>
                </c:pt>
                <c:pt idx="2188">
                  <c:v>-3</c:v>
                </c:pt>
                <c:pt idx="2189">
                  <c:v>-3</c:v>
                </c:pt>
                <c:pt idx="2190">
                  <c:v>-3</c:v>
                </c:pt>
                <c:pt idx="2191">
                  <c:v>-3</c:v>
                </c:pt>
                <c:pt idx="2192">
                  <c:v>-3</c:v>
                </c:pt>
                <c:pt idx="2193">
                  <c:v>-3</c:v>
                </c:pt>
                <c:pt idx="2194">
                  <c:v>-3</c:v>
                </c:pt>
                <c:pt idx="2195">
                  <c:v>-3</c:v>
                </c:pt>
                <c:pt idx="2196">
                  <c:v>-3</c:v>
                </c:pt>
                <c:pt idx="2197">
                  <c:v>-3</c:v>
                </c:pt>
                <c:pt idx="2198">
                  <c:v>-3</c:v>
                </c:pt>
                <c:pt idx="2199">
                  <c:v>-3</c:v>
                </c:pt>
                <c:pt idx="2200">
                  <c:v>-3</c:v>
                </c:pt>
                <c:pt idx="2201">
                  <c:v>-3</c:v>
                </c:pt>
                <c:pt idx="2202">
                  <c:v>-3</c:v>
                </c:pt>
                <c:pt idx="2203">
                  <c:v>-3</c:v>
                </c:pt>
                <c:pt idx="2204">
                  <c:v>-3</c:v>
                </c:pt>
                <c:pt idx="2205">
                  <c:v>-3</c:v>
                </c:pt>
                <c:pt idx="2206">
                  <c:v>-3</c:v>
                </c:pt>
                <c:pt idx="2207">
                  <c:v>-3</c:v>
                </c:pt>
                <c:pt idx="2208">
                  <c:v>-3</c:v>
                </c:pt>
                <c:pt idx="2209">
                  <c:v>-3</c:v>
                </c:pt>
                <c:pt idx="2210">
                  <c:v>-3</c:v>
                </c:pt>
                <c:pt idx="2211">
                  <c:v>-3</c:v>
                </c:pt>
                <c:pt idx="2212">
                  <c:v>-3</c:v>
                </c:pt>
                <c:pt idx="2213">
                  <c:v>-3</c:v>
                </c:pt>
                <c:pt idx="2214">
                  <c:v>-3</c:v>
                </c:pt>
                <c:pt idx="2215">
                  <c:v>-3</c:v>
                </c:pt>
                <c:pt idx="2216">
                  <c:v>-3</c:v>
                </c:pt>
                <c:pt idx="2217">
                  <c:v>-3</c:v>
                </c:pt>
                <c:pt idx="2218">
                  <c:v>-3</c:v>
                </c:pt>
                <c:pt idx="2219">
                  <c:v>-3</c:v>
                </c:pt>
                <c:pt idx="2220">
                  <c:v>-3</c:v>
                </c:pt>
                <c:pt idx="2221">
                  <c:v>-3</c:v>
                </c:pt>
                <c:pt idx="2222">
                  <c:v>-3</c:v>
                </c:pt>
                <c:pt idx="2223">
                  <c:v>-3</c:v>
                </c:pt>
                <c:pt idx="2224">
                  <c:v>-3</c:v>
                </c:pt>
                <c:pt idx="2225">
                  <c:v>-3</c:v>
                </c:pt>
                <c:pt idx="2226">
                  <c:v>-3</c:v>
                </c:pt>
                <c:pt idx="2227">
                  <c:v>-3</c:v>
                </c:pt>
                <c:pt idx="2228">
                  <c:v>-3</c:v>
                </c:pt>
                <c:pt idx="2229">
                  <c:v>-3</c:v>
                </c:pt>
                <c:pt idx="2230">
                  <c:v>-3</c:v>
                </c:pt>
                <c:pt idx="2231">
                  <c:v>-3</c:v>
                </c:pt>
                <c:pt idx="2232">
                  <c:v>-3</c:v>
                </c:pt>
                <c:pt idx="2233">
                  <c:v>-3</c:v>
                </c:pt>
                <c:pt idx="2234">
                  <c:v>-3</c:v>
                </c:pt>
                <c:pt idx="2235">
                  <c:v>-3</c:v>
                </c:pt>
                <c:pt idx="2236">
                  <c:v>-3</c:v>
                </c:pt>
                <c:pt idx="2237">
                  <c:v>-3</c:v>
                </c:pt>
                <c:pt idx="2238">
                  <c:v>-3</c:v>
                </c:pt>
                <c:pt idx="2239">
                  <c:v>-3</c:v>
                </c:pt>
                <c:pt idx="2240">
                  <c:v>-3</c:v>
                </c:pt>
                <c:pt idx="2241">
                  <c:v>-3</c:v>
                </c:pt>
                <c:pt idx="2242">
                  <c:v>-3</c:v>
                </c:pt>
                <c:pt idx="2243">
                  <c:v>-3</c:v>
                </c:pt>
                <c:pt idx="2244">
                  <c:v>-3</c:v>
                </c:pt>
                <c:pt idx="2245">
                  <c:v>-3</c:v>
                </c:pt>
                <c:pt idx="2246">
                  <c:v>-3</c:v>
                </c:pt>
                <c:pt idx="2247">
                  <c:v>-3</c:v>
                </c:pt>
                <c:pt idx="2248">
                  <c:v>-3</c:v>
                </c:pt>
                <c:pt idx="2249">
                  <c:v>-3</c:v>
                </c:pt>
                <c:pt idx="2250">
                  <c:v>-3</c:v>
                </c:pt>
                <c:pt idx="2251">
                  <c:v>-3</c:v>
                </c:pt>
                <c:pt idx="2252">
                  <c:v>-3</c:v>
                </c:pt>
                <c:pt idx="2253">
                  <c:v>-3</c:v>
                </c:pt>
                <c:pt idx="2254">
                  <c:v>-3</c:v>
                </c:pt>
                <c:pt idx="2255">
                  <c:v>-3</c:v>
                </c:pt>
                <c:pt idx="2256">
                  <c:v>-3</c:v>
                </c:pt>
                <c:pt idx="2257">
                  <c:v>-3</c:v>
                </c:pt>
                <c:pt idx="2258">
                  <c:v>-3</c:v>
                </c:pt>
                <c:pt idx="2259">
                  <c:v>-3</c:v>
                </c:pt>
                <c:pt idx="2260">
                  <c:v>-3</c:v>
                </c:pt>
                <c:pt idx="2261">
                  <c:v>-3</c:v>
                </c:pt>
                <c:pt idx="2262">
                  <c:v>-3</c:v>
                </c:pt>
                <c:pt idx="2263">
                  <c:v>-3</c:v>
                </c:pt>
                <c:pt idx="2264">
                  <c:v>-3</c:v>
                </c:pt>
                <c:pt idx="2265">
                  <c:v>-3</c:v>
                </c:pt>
                <c:pt idx="2266">
                  <c:v>-3</c:v>
                </c:pt>
                <c:pt idx="2267">
                  <c:v>-3</c:v>
                </c:pt>
                <c:pt idx="2268">
                  <c:v>-3</c:v>
                </c:pt>
                <c:pt idx="2269">
                  <c:v>-3</c:v>
                </c:pt>
                <c:pt idx="2270">
                  <c:v>-3</c:v>
                </c:pt>
                <c:pt idx="2271">
                  <c:v>-3</c:v>
                </c:pt>
                <c:pt idx="2272">
                  <c:v>-3</c:v>
                </c:pt>
                <c:pt idx="2273">
                  <c:v>-3</c:v>
                </c:pt>
                <c:pt idx="2274">
                  <c:v>-3</c:v>
                </c:pt>
                <c:pt idx="2275">
                  <c:v>-3</c:v>
                </c:pt>
                <c:pt idx="2276">
                  <c:v>-3</c:v>
                </c:pt>
                <c:pt idx="2277">
                  <c:v>-3</c:v>
                </c:pt>
                <c:pt idx="2278">
                  <c:v>-3</c:v>
                </c:pt>
                <c:pt idx="2279">
                  <c:v>-3</c:v>
                </c:pt>
                <c:pt idx="2280">
                  <c:v>-3</c:v>
                </c:pt>
                <c:pt idx="2281">
                  <c:v>-3</c:v>
                </c:pt>
                <c:pt idx="2282">
                  <c:v>-3</c:v>
                </c:pt>
                <c:pt idx="2283">
                  <c:v>-3</c:v>
                </c:pt>
                <c:pt idx="2284">
                  <c:v>-3</c:v>
                </c:pt>
                <c:pt idx="2285">
                  <c:v>-3</c:v>
                </c:pt>
                <c:pt idx="2286">
                  <c:v>-3</c:v>
                </c:pt>
                <c:pt idx="2287">
                  <c:v>-3</c:v>
                </c:pt>
                <c:pt idx="2288">
                  <c:v>-3</c:v>
                </c:pt>
                <c:pt idx="2289">
                  <c:v>-3</c:v>
                </c:pt>
                <c:pt idx="2290">
                  <c:v>-3</c:v>
                </c:pt>
                <c:pt idx="2291">
                  <c:v>-3</c:v>
                </c:pt>
                <c:pt idx="2292">
                  <c:v>-3</c:v>
                </c:pt>
                <c:pt idx="2293">
                  <c:v>-3</c:v>
                </c:pt>
                <c:pt idx="2294">
                  <c:v>-3</c:v>
                </c:pt>
                <c:pt idx="2295">
                  <c:v>-3</c:v>
                </c:pt>
                <c:pt idx="2296">
                  <c:v>-3</c:v>
                </c:pt>
                <c:pt idx="2297">
                  <c:v>-3</c:v>
                </c:pt>
                <c:pt idx="2298">
                  <c:v>-3</c:v>
                </c:pt>
                <c:pt idx="2299">
                  <c:v>-3</c:v>
                </c:pt>
                <c:pt idx="2300">
                  <c:v>-3</c:v>
                </c:pt>
                <c:pt idx="2301">
                  <c:v>-3</c:v>
                </c:pt>
                <c:pt idx="2302">
                  <c:v>-3</c:v>
                </c:pt>
                <c:pt idx="2303">
                  <c:v>-3</c:v>
                </c:pt>
                <c:pt idx="2304">
                  <c:v>-3</c:v>
                </c:pt>
                <c:pt idx="2305">
                  <c:v>-3</c:v>
                </c:pt>
                <c:pt idx="2306">
                  <c:v>-3</c:v>
                </c:pt>
                <c:pt idx="2307">
                  <c:v>-3</c:v>
                </c:pt>
                <c:pt idx="2308">
                  <c:v>-3</c:v>
                </c:pt>
                <c:pt idx="2309">
                  <c:v>-3</c:v>
                </c:pt>
                <c:pt idx="2310">
                  <c:v>-3</c:v>
                </c:pt>
                <c:pt idx="2311">
                  <c:v>-3</c:v>
                </c:pt>
                <c:pt idx="2312">
                  <c:v>-3</c:v>
                </c:pt>
                <c:pt idx="2313">
                  <c:v>-3</c:v>
                </c:pt>
                <c:pt idx="2314">
                  <c:v>-3</c:v>
                </c:pt>
                <c:pt idx="2315">
                  <c:v>-3</c:v>
                </c:pt>
                <c:pt idx="2316">
                  <c:v>-3</c:v>
                </c:pt>
                <c:pt idx="2317">
                  <c:v>-3</c:v>
                </c:pt>
                <c:pt idx="2318">
                  <c:v>-3</c:v>
                </c:pt>
                <c:pt idx="2319">
                  <c:v>-3</c:v>
                </c:pt>
                <c:pt idx="2320">
                  <c:v>-3</c:v>
                </c:pt>
                <c:pt idx="2321">
                  <c:v>-3</c:v>
                </c:pt>
                <c:pt idx="2322">
                  <c:v>-3</c:v>
                </c:pt>
                <c:pt idx="2323">
                  <c:v>-3</c:v>
                </c:pt>
                <c:pt idx="2324">
                  <c:v>-3</c:v>
                </c:pt>
                <c:pt idx="2325">
                  <c:v>-3</c:v>
                </c:pt>
                <c:pt idx="2326">
                  <c:v>-3</c:v>
                </c:pt>
                <c:pt idx="2327">
                  <c:v>-3</c:v>
                </c:pt>
                <c:pt idx="2328">
                  <c:v>-3</c:v>
                </c:pt>
                <c:pt idx="2329">
                  <c:v>-3</c:v>
                </c:pt>
                <c:pt idx="2330">
                  <c:v>-3</c:v>
                </c:pt>
                <c:pt idx="2331">
                  <c:v>-3</c:v>
                </c:pt>
                <c:pt idx="2332">
                  <c:v>-3</c:v>
                </c:pt>
                <c:pt idx="2333">
                  <c:v>-3</c:v>
                </c:pt>
                <c:pt idx="2334">
                  <c:v>-3</c:v>
                </c:pt>
                <c:pt idx="2335">
                  <c:v>-3</c:v>
                </c:pt>
                <c:pt idx="2336">
                  <c:v>-3</c:v>
                </c:pt>
                <c:pt idx="2337">
                  <c:v>-3</c:v>
                </c:pt>
                <c:pt idx="2338">
                  <c:v>-3</c:v>
                </c:pt>
                <c:pt idx="2339">
                  <c:v>-3</c:v>
                </c:pt>
                <c:pt idx="2340">
                  <c:v>-3</c:v>
                </c:pt>
                <c:pt idx="2341">
                  <c:v>-3</c:v>
                </c:pt>
                <c:pt idx="2342">
                  <c:v>-3</c:v>
                </c:pt>
                <c:pt idx="2343">
                  <c:v>-3</c:v>
                </c:pt>
                <c:pt idx="2344">
                  <c:v>-3</c:v>
                </c:pt>
                <c:pt idx="2345">
                  <c:v>-3</c:v>
                </c:pt>
                <c:pt idx="2346">
                  <c:v>-3</c:v>
                </c:pt>
                <c:pt idx="2347">
                  <c:v>-3</c:v>
                </c:pt>
                <c:pt idx="2348">
                  <c:v>-3</c:v>
                </c:pt>
                <c:pt idx="2349">
                  <c:v>-3</c:v>
                </c:pt>
                <c:pt idx="2350">
                  <c:v>-3</c:v>
                </c:pt>
                <c:pt idx="2351">
                  <c:v>-3</c:v>
                </c:pt>
                <c:pt idx="2352">
                  <c:v>-3</c:v>
                </c:pt>
                <c:pt idx="2353">
                  <c:v>-3</c:v>
                </c:pt>
                <c:pt idx="2354">
                  <c:v>-3</c:v>
                </c:pt>
                <c:pt idx="2355">
                  <c:v>-3</c:v>
                </c:pt>
                <c:pt idx="2356">
                  <c:v>-3</c:v>
                </c:pt>
                <c:pt idx="2357">
                  <c:v>-3</c:v>
                </c:pt>
                <c:pt idx="2358">
                  <c:v>-3</c:v>
                </c:pt>
                <c:pt idx="2359">
                  <c:v>-3</c:v>
                </c:pt>
                <c:pt idx="2360">
                  <c:v>-3</c:v>
                </c:pt>
                <c:pt idx="2361">
                  <c:v>-3</c:v>
                </c:pt>
                <c:pt idx="2362">
                  <c:v>-3</c:v>
                </c:pt>
                <c:pt idx="2363">
                  <c:v>-3</c:v>
                </c:pt>
                <c:pt idx="2364">
                  <c:v>-3</c:v>
                </c:pt>
                <c:pt idx="2365">
                  <c:v>-3</c:v>
                </c:pt>
                <c:pt idx="2366">
                  <c:v>-3</c:v>
                </c:pt>
                <c:pt idx="2367">
                  <c:v>-3</c:v>
                </c:pt>
                <c:pt idx="2368">
                  <c:v>-3</c:v>
                </c:pt>
                <c:pt idx="2369">
                  <c:v>-3</c:v>
                </c:pt>
                <c:pt idx="2370">
                  <c:v>-3</c:v>
                </c:pt>
                <c:pt idx="2371">
                  <c:v>-3</c:v>
                </c:pt>
                <c:pt idx="2372">
                  <c:v>-3</c:v>
                </c:pt>
                <c:pt idx="2373">
                  <c:v>-3</c:v>
                </c:pt>
                <c:pt idx="2374">
                  <c:v>-3</c:v>
                </c:pt>
                <c:pt idx="2375">
                  <c:v>-3</c:v>
                </c:pt>
                <c:pt idx="2376">
                  <c:v>-3</c:v>
                </c:pt>
                <c:pt idx="2377">
                  <c:v>-3</c:v>
                </c:pt>
                <c:pt idx="2378">
                  <c:v>-3</c:v>
                </c:pt>
                <c:pt idx="2379">
                  <c:v>-3</c:v>
                </c:pt>
                <c:pt idx="2380">
                  <c:v>-3</c:v>
                </c:pt>
                <c:pt idx="2381">
                  <c:v>-3</c:v>
                </c:pt>
                <c:pt idx="2382">
                  <c:v>-3</c:v>
                </c:pt>
                <c:pt idx="2383">
                  <c:v>-3</c:v>
                </c:pt>
                <c:pt idx="2384">
                  <c:v>-3</c:v>
                </c:pt>
                <c:pt idx="2385">
                  <c:v>-3</c:v>
                </c:pt>
                <c:pt idx="2386">
                  <c:v>-3</c:v>
                </c:pt>
                <c:pt idx="2387">
                  <c:v>-3</c:v>
                </c:pt>
                <c:pt idx="2388">
                  <c:v>-3</c:v>
                </c:pt>
                <c:pt idx="2389">
                  <c:v>-3</c:v>
                </c:pt>
                <c:pt idx="2390">
                  <c:v>-3</c:v>
                </c:pt>
                <c:pt idx="2391">
                  <c:v>-3</c:v>
                </c:pt>
                <c:pt idx="2392">
                  <c:v>-3</c:v>
                </c:pt>
                <c:pt idx="2393">
                  <c:v>-3</c:v>
                </c:pt>
                <c:pt idx="2394">
                  <c:v>-3</c:v>
                </c:pt>
                <c:pt idx="2395">
                  <c:v>-3</c:v>
                </c:pt>
                <c:pt idx="2396">
                  <c:v>-3</c:v>
                </c:pt>
                <c:pt idx="2397">
                  <c:v>-3</c:v>
                </c:pt>
                <c:pt idx="2398">
                  <c:v>-3</c:v>
                </c:pt>
                <c:pt idx="2399">
                  <c:v>-3</c:v>
                </c:pt>
                <c:pt idx="2400">
                  <c:v>-3</c:v>
                </c:pt>
                <c:pt idx="2401">
                  <c:v>-3</c:v>
                </c:pt>
                <c:pt idx="2402">
                  <c:v>-3</c:v>
                </c:pt>
                <c:pt idx="2403">
                  <c:v>-3</c:v>
                </c:pt>
                <c:pt idx="2404">
                  <c:v>-3</c:v>
                </c:pt>
                <c:pt idx="2405">
                  <c:v>-3</c:v>
                </c:pt>
                <c:pt idx="2406">
                  <c:v>-3</c:v>
                </c:pt>
                <c:pt idx="2407">
                  <c:v>-3</c:v>
                </c:pt>
                <c:pt idx="2408">
                  <c:v>-3</c:v>
                </c:pt>
                <c:pt idx="2409">
                  <c:v>-3</c:v>
                </c:pt>
                <c:pt idx="2410">
                  <c:v>-3</c:v>
                </c:pt>
                <c:pt idx="2411">
                  <c:v>-3</c:v>
                </c:pt>
                <c:pt idx="2412">
                  <c:v>-3</c:v>
                </c:pt>
                <c:pt idx="2413">
                  <c:v>-3</c:v>
                </c:pt>
                <c:pt idx="2414">
                  <c:v>-3</c:v>
                </c:pt>
                <c:pt idx="2415">
                  <c:v>-3</c:v>
                </c:pt>
                <c:pt idx="2416">
                  <c:v>-3</c:v>
                </c:pt>
                <c:pt idx="2417">
                  <c:v>-3</c:v>
                </c:pt>
                <c:pt idx="2418">
                  <c:v>-3</c:v>
                </c:pt>
                <c:pt idx="2419">
                  <c:v>-3</c:v>
                </c:pt>
                <c:pt idx="2420">
                  <c:v>-3</c:v>
                </c:pt>
                <c:pt idx="2421">
                  <c:v>-3</c:v>
                </c:pt>
                <c:pt idx="2422">
                  <c:v>-3</c:v>
                </c:pt>
                <c:pt idx="2423">
                  <c:v>-3</c:v>
                </c:pt>
                <c:pt idx="2424">
                  <c:v>-3</c:v>
                </c:pt>
                <c:pt idx="2425">
                  <c:v>-3</c:v>
                </c:pt>
                <c:pt idx="2426">
                  <c:v>-3</c:v>
                </c:pt>
                <c:pt idx="2427">
                  <c:v>-3</c:v>
                </c:pt>
                <c:pt idx="2428">
                  <c:v>-3</c:v>
                </c:pt>
                <c:pt idx="2429">
                  <c:v>-3</c:v>
                </c:pt>
                <c:pt idx="2430">
                  <c:v>-3</c:v>
                </c:pt>
                <c:pt idx="2431">
                  <c:v>-3</c:v>
                </c:pt>
                <c:pt idx="2432">
                  <c:v>-3</c:v>
                </c:pt>
                <c:pt idx="2433">
                  <c:v>-3</c:v>
                </c:pt>
                <c:pt idx="2434">
                  <c:v>-3</c:v>
                </c:pt>
                <c:pt idx="2435">
                  <c:v>-3</c:v>
                </c:pt>
                <c:pt idx="2436">
                  <c:v>-3</c:v>
                </c:pt>
                <c:pt idx="2437">
                  <c:v>-3</c:v>
                </c:pt>
                <c:pt idx="2438">
                  <c:v>-3</c:v>
                </c:pt>
                <c:pt idx="2439">
                  <c:v>-3</c:v>
                </c:pt>
                <c:pt idx="2440">
                  <c:v>-3</c:v>
                </c:pt>
                <c:pt idx="2441">
                  <c:v>-3</c:v>
                </c:pt>
                <c:pt idx="2442">
                  <c:v>-3</c:v>
                </c:pt>
                <c:pt idx="2443">
                  <c:v>-3</c:v>
                </c:pt>
                <c:pt idx="2444">
                  <c:v>-3</c:v>
                </c:pt>
                <c:pt idx="2445">
                  <c:v>-3</c:v>
                </c:pt>
                <c:pt idx="2446">
                  <c:v>-3</c:v>
                </c:pt>
                <c:pt idx="2447">
                  <c:v>-3</c:v>
                </c:pt>
                <c:pt idx="2448">
                  <c:v>-3</c:v>
                </c:pt>
                <c:pt idx="2449">
                  <c:v>-3</c:v>
                </c:pt>
                <c:pt idx="2450">
                  <c:v>-3</c:v>
                </c:pt>
                <c:pt idx="2451">
                  <c:v>-3</c:v>
                </c:pt>
                <c:pt idx="2452">
                  <c:v>-3</c:v>
                </c:pt>
                <c:pt idx="2453">
                  <c:v>-3</c:v>
                </c:pt>
                <c:pt idx="2454">
                  <c:v>-3</c:v>
                </c:pt>
                <c:pt idx="2455">
                  <c:v>-3</c:v>
                </c:pt>
                <c:pt idx="2456">
                  <c:v>-3</c:v>
                </c:pt>
                <c:pt idx="2457">
                  <c:v>-3</c:v>
                </c:pt>
                <c:pt idx="2458">
                  <c:v>-3</c:v>
                </c:pt>
                <c:pt idx="2459">
                  <c:v>-3</c:v>
                </c:pt>
                <c:pt idx="2460">
                  <c:v>-3</c:v>
                </c:pt>
                <c:pt idx="2461">
                  <c:v>-3</c:v>
                </c:pt>
                <c:pt idx="2462">
                  <c:v>-3</c:v>
                </c:pt>
                <c:pt idx="2463">
                  <c:v>-3</c:v>
                </c:pt>
                <c:pt idx="2464">
                  <c:v>-3</c:v>
                </c:pt>
                <c:pt idx="2465">
                  <c:v>-3</c:v>
                </c:pt>
                <c:pt idx="2466">
                  <c:v>-3</c:v>
                </c:pt>
                <c:pt idx="2467">
                  <c:v>-3</c:v>
                </c:pt>
                <c:pt idx="2468">
                  <c:v>-3</c:v>
                </c:pt>
                <c:pt idx="2469">
                  <c:v>-3</c:v>
                </c:pt>
                <c:pt idx="2470">
                  <c:v>-3</c:v>
                </c:pt>
                <c:pt idx="2471">
                  <c:v>-3</c:v>
                </c:pt>
                <c:pt idx="2472">
                  <c:v>-3</c:v>
                </c:pt>
                <c:pt idx="2473">
                  <c:v>-3</c:v>
                </c:pt>
                <c:pt idx="2474">
                  <c:v>-3</c:v>
                </c:pt>
                <c:pt idx="2475">
                  <c:v>-3</c:v>
                </c:pt>
                <c:pt idx="2476">
                  <c:v>-3</c:v>
                </c:pt>
                <c:pt idx="2477">
                  <c:v>-3</c:v>
                </c:pt>
                <c:pt idx="2478">
                  <c:v>-3</c:v>
                </c:pt>
                <c:pt idx="2479">
                  <c:v>-3</c:v>
                </c:pt>
                <c:pt idx="2480">
                  <c:v>-3</c:v>
                </c:pt>
                <c:pt idx="2481">
                  <c:v>-3</c:v>
                </c:pt>
                <c:pt idx="2482">
                  <c:v>-3</c:v>
                </c:pt>
                <c:pt idx="2483">
                  <c:v>-3</c:v>
                </c:pt>
                <c:pt idx="2484">
                  <c:v>-3</c:v>
                </c:pt>
                <c:pt idx="2485">
                  <c:v>-3</c:v>
                </c:pt>
                <c:pt idx="2486">
                  <c:v>-3</c:v>
                </c:pt>
                <c:pt idx="2487">
                  <c:v>-3</c:v>
                </c:pt>
                <c:pt idx="2488">
                  <c:v>-3</c:v>
                </c:pt>
                <c:pt idx="2489">
                  <c:v>-3</c:v>
                </c:pt>
                <c:pt idx="2490">
                  <c:v>-3</c:v>
                </c:pt>
                <c:pt idx="2491">
                  <c:v>-3</c:v>
                </c:pt>
                <c:pt idx="2492">
                  <c:v>-3</c:v>
                </c:pt>
                <c:pt idx="2493">
                  <c:v>-3</c:v>
                </c:pt>
                <c:pt idx="2494">
                  <c:v>-3</c:v>
                </c:pt>
                <c:pt idx="2495">
                  <c:v>-3</c:v>
                </c:pt>
                <c:pt idx="2496">
                  <c:v>-3</c:v>
                </c:pt>
                <c:pt idx="2497">
                  <c:v>-3</c:v>
                </c:pt>
                <c:pt idx="2498">
                  <c:v>-3</c:v>
                </c:pt>
                <c:pt idx="2499">
                  <c:v>-3</c:v>
                </c:pt>
                <c:pt idx="2500">
                  <c:v>-3</c:v>
                </c:pt>
                <c:pt idx="2501">
                  <c:v>-3</c:v>
                </c:pt>
                <c:pt idx="2502">
                  <c:v>-3</c:v>
                </c:pt>
                <c:pt idx="2503">
                  <c:v>-3</c:v>
                </c:pt>
                <c:pt idx="2504">
                  <c:v>-3</c:v>
                </c:pt>
                <c:pt idx="2505">
                  <c:v>-3</c:v>
                </c:pt>
                <c:pt idx="2506">
                  <c:v>-3</c:v>
                </c:pt>
                <c:pt idx="2507">
                  <c:v>-3</c:v>
                </c:pt>
                <c:pt idx="2508">
                  <c:v>-3</c:v>
                </c:pt>
                <c:pt idx="2509">
                  <c:v>-3</c:v>
                </c:pt>
                <c:pt idx="2510">
                  <c:v>-3</c:v>
                </c:pt>
                <c:pt idx="2511">
                  <c:v>-3</c:v>
                </c:pt>
                <c:pt idx="2512">
                  <c:v>-3</c:v>
                </c:pt>
                <c:pt idx="2513">
                  <c:v>-3</c:v>
                </c:pt>
                <c:pt idx="2514">
                  <c:v>-3</c:v>
                </c:pt>
                <c:pt idx="2515">
                  <c:v>-3</c:v>
                </c:pt>
                <c:pt idx="2516">
                  <c:v>-3</c:v>
                </c:pt>
                <c:pt idx="2517">
                  <c:v>-3</c:v>
                </c:pt>
                <c:pt idx="2518">
                  <c:v>-3</c:v>
                </c:pt>
                <c:pt idx="2519">
                  <c:v>-3</c:v>
                </c:pt>
                <c:pt idx="2520">
                  <c:v>-3</c:v>
                </c:pt>
                <c:pt idx="2521">
                  <c:v>-3</c:v>
                </c:pt>
                <c:pt idx="2522">
                  <c:v>-3</c:v>
                </c:pt>
                <c:pt idx="2523">
                  <c:v>-3</c:v>
                </c:pt>
                <c:pt idx="2524">
                  <c:v>-3</c:v>
                </c:pt>
                <c:pt idx="2525">
                  <c:v>-3</c:v>
                </c:pt>
                <c:pt idx="2526">
                  <c:v>-3</c:v>
                </c:pt>
                <c:pt idx="2527">
                  <c:v>-3</c:v>
                </c:pt>
                <c:pt idx="2528">
                  <c:v>-3</c:v>
                </c:pt>
                <c:pt idx="2529">
                  <c:v>-3</c:v>
                </c:pt>
                <c:pt idx="2530">
                  <c:v>-3</c:v>
                </c:pt>
                <c:pt idx="2531">
                  <c:v>-3</c:v>
                </c:pt>
                <c:pt idx="2532">
                  <c:v>-3</c:v>
                </c:pt>
                <c:pt idx="2533">
                  <c:v>-3</c:v>
                </c:pt>
                <c:pt idx="2534">
                  <c:v>-3</c:v>
                </c:pt>
                <c:pt idx="2535">
                  <c:v>-3</c:v>
                </c:pt>
                <c:pt idx="2536">
                  <c:v>-3</c:v>
                </c:pt>
                <c:pt idx="2537">
                  <c:v>-3</c:v>
                </c:pt>
                <c:pt idx="2538">
                  <c:v>-3</c:v>
                </c:pt>
                <c:pt idx="2539">
                  <c:v>-3</c:v>
                </c:pt>
                <c:pt idx="2540">
                  <c:v>-3</c:v>
                </c:pt>
                <c:pt idx="2541">
                  <c:v>-3</c:v>
                </c:pt>
                <c:pt idx="2542">
                  <c:v>-3</c:v>
                </c:pt>
                <c:pt idx="2543">
                  <c:v>-3</c:v>
                </c:pt>
                <c:pt idx="2544">
                  <c:v>-3</c:v>
                </c:pt>
                <c:pt idx="2545">
                  <c:v>-3</c:v>
                </c:pt>
                <c:pt idx="2546">
                  <c:v>-3</c:v>
                </c:pt>
                <c:pt idx="2547">
                  <c:v>-3</c:v>
                </c:pt>
                <c:pt idx="2548">
                  <c:v>-3</c:v>
                </c:pt>
                <c:pt idx="2549">
                  <c:v>-3</c:v>
                </c:pt>
                <c:pt idx="2550">
                  <c:v>-3</c:v>
                </c:pt>
                <c:pt idx="2551">
                  <c:v>-3</c:v>
                </c:pt>
                <c:pt idx="2552">
                  <c:v>-3</c:v>
                </c:pt>
                <c:pt idx="2553">
                  <c:v>-3</c:v>
                </c:pt>
                <c:pt idx="2554">
                  <c:v>-3</c:v>
                </c:pt>
                <c:pt idx="2555">
                  <c:v>-3</c:v>
                </c:pt>
                <c:pt idx="2556">
                  <c:v>-3</c:v>
                </c:pt>
                <c:pt idx="2557">
                  <c:v>-3</c:v>
                </c:pt>
                <c:pt idx="2558">
                  <c:v>-3</c:v>
                </c:pt>
                <c:pt idx="2559">
                  <c:v>-3</c:v>
                </c:pt>
                <c:pt idx="2560">
                  <c:v>-3</c:v>
                </c:pt>
                <c:pt idx="2561">
                  <c:v>-3</c:v>
                </c:pt>
                <c:pt idx="2562">
                  <c:v>-3</c:v>
                </c:pt>
                <c:pt idx="2563">
                  <c:v>-3</c:v>
                </c:pt>
                <c:pt idx="2564">
                  <c:v>-3</c:v>
                </c:pt>
                <c:pt idx="2565">
                  <c:v>-3</c:v>
                </c:pt>
                <c:pt idx="2566">
                  <c:v>-3</c:v>
                </c:pt>
                <c:pt idx="2567">
                  <c:v>-3</c:v>
                </c:pt>
                <c:pt idx="2568">
                  <c:v>-3</c:v>
                </c:pt>
                <c:pt idx="2569">
                  <c:v>-3</c:v>
                </c:pt>
                <c:pt idx="2570">
                  <c:v>-3</c:v>
                </c:pt>
                <c:pt idx="2571">
                  <c:v>-3</c:v>
                </c:pt>
                <c:pt idx="2572">
                  <c:v>-3</c:v>
                </c:pt>
                <c:pt idx="2573">
                  <c:v>-3</c:v>
                </c:pt>
                <c:pt idx="2574">
                  <c:v>-3</c:v>
                </c:pt>
                <c:pt idx="2575">
                  <c:v>-3</c:v>
                </c:pt>
                <c:pt idx="2576">
                  <c:v>-3</c:v>
                </c:pt>
                <c:pt idx="2577">
                  <c:v>-3</c:v>
                </c:pt>
                <c:pt idx="2578">
                  <c:v>-3</c:v>
                </c:pt>
                <c:pt idx="2579">
                  <c:v>-3</c:v>
                </c:pt>
                <c:pt idx="2580">
                  <c:v>-3</c:v>
                </c:pt>
                <c:pt idx="2581">
                  <c:v>-3</c:v>
                </c:pt>
                <c:pt idx="2582">
                  <c:v>-3</c:v>
                </c:pt>
                <c:pt idx="2583">
                  <c:v>-3</c:v>
                </c:pt>
                <c:pt idx="2584">
                  <c:v>-3</c:v>
                </c:pt>
                <c:pt idx="2585">
                  <c:v>-3</c:v>
                </c:pt>
                <c:pt idx="2586">
                  <c:v>-3</c:v>
                </c:pt>
                <c:pt idx="2587">
                  <c:v>-3</c:v>
                </c:pt>
                <c:pt idx="2588">
                  <c:v>-3</c:v>
                </c:pt>
                <c:pt idx="2589">
                  <c:v>-3</c:v>
                </c:pt>
                <c:pt idx="2590">
                  <c:v>-3</c:v>
                </c:pt>
                <c:pt idx="2591">
                  <c:v>-3</c:v>
                </c:pt>
                <c:pt idx="2592">
                  <c:v>-3</c:v>
                </c:pt>
                <c:pt idx="2593">
                  <c:v>-3</c:v>
                </c:pt>
                <c:pt idx="2594">
                  <c:v>-3</c:v>
                </c:pt>
                <c:pt idx="2595">
                  <c:v>-3</c:v>
                </c:pt>
                <c:pt idx="2596">
                  <c:v>-3</c:v>
                </c:pt>
                <c:pt idx="2597">
                  <c:v>-3</c:v>
                </c:pt>
                <c:pt idx="2598">
                  <c:v>-3</c:v>
                </c:pt>
                <c:pt idx="2599">
                  <c:v>-3</c:v>
                </c:pt>
                <c:pt idx="2600">
                  <c:v>-3</c:v>
                </c:pt>
                <c:pt idx="2601">
                  <c:v>-3</c:v>
                </c:pt>
                <c:pt idx="2602">
                  <c:v>-3</c:v>
                </c:pt>
                <c:pt idx="2603">
                  <c:v>-3</c:v>
                </c:pt>
                <c:pt idx="2604">
                  <c:v>-3</c:v>
                </c:pt>
                <c:pt idx="2605">
                  <c:v>-3</c:v>
                </c:pt>
                <c:pt idx="2606">
                  <c:v>-3</c:v>
                </c:pt>
                <c:pt idx="2607">
                  <c:v>-3</c:v>
                </c:pt>
                <c:pt idx="2608">
                  <c:v>-3</c:v>
                </c:pt>
                <c:pt idx="2609">
                  <c:v>-3</c:v>
                </c:pt>
                <c:pt idx="2610">
                  <c:v>-3</c:v>
                </c:pt>
                <c:pt idx="2611">
                  <c:v>-3</c:v>
                </c:pt>
                <c:pt idx="2612">
                  <c:v>-3</c:v>
                </c:pt>
                <c:pt idx="2613">
                  <c:v>-3</c:v>
                </c:pt>
                <c:pt idx="2614">
                  <c:v>-3</c:v>
                </c:pt>
                <c:pt idx="2615">
                  <c:v>-3</c:v>
                </c:pt>
                <c:pt idx="2616">
                  <c:v>-3</c:v>
                </c:pt>
                <c:pt idx="2617">
                  <c:v>-3</c:v>
                </c:pt>
                <c:pt idx="2618">
                  <c:v>-3</c:v>
                </c:pt>
                <c:pt idx="2619">
                  <c:v>-3</c:v>
                </c:pt>
                <c:pt idx="2620">
                  <c:v>-3</c:v>
                </c:pt>
                <c:pt idx="2621">
                  <c:v>-3</c:v>
                </c:pt>
                <c:pt idx="2622">
                  <c:v>-3</c:v>
                </c:pt>
                <c:pt idx="2623">
                  <c:v>-3</c:v>
                </c:pt>
                <c:pt idx="2624">
                  <c:v>-3</c:v>
                </c:pt>
                <c:pt idx="2625">
                  <c:v>-3</c:v>
                </c:pt>
                <c:pt idx="2626">
                  <c:v>-3</c:v>
                </c:pt>
                <c:pt idx="2627">
                  <c:v>-3</c:v>
                </c:pt>
                <c:pt idx="2628">
                  <c:v>-3</c:v>
                </c:pt>
                <c:pt idx="2629">
                  <c:v>-3</c:v>
                </c:pt>
                <c:pt idx="2630">
                  <c:v>-3</c:v>
                </c:pt>
                <c:pt idx="2631">
                  <c:v>-3</c:v>
                </c:pt>
                <c:pt idx="2632">
                  <c:v>-3</c:v>
                </c:pt>
                <c:pt idx="2633">
                  <c:v>-3</c:v>
                </c:pt>
                <c:pt idx="2634">
                  <c:v>-3</c:v>
                </c:pt>
                <c:pt idx="2635">
                  <c:v>-3</c:v>
                </c:pt>
                <c:pt idx="2636">
                  <c:v>-3</c:v>
                </c:pt>
                <c:pt idx="2637">
                  <c:v>-3</c:v>
                </c:pt>
                <c:pt idx="2638">
                  <c:v>-3</c:v>
                </c:pt>
                <c:pt idx="2639">
                  <c:v>-3</c:v>
                </c:pt>
                <c:pt idx="2640">
                  <c:v>-3</c:v>
                </c:pt>
                <c:pt idx="2641">
                  <c:v>-3</c:v>
                </c:pt>
                <c:pt idx="2642">
                  <c:v>-3</c:v>
                </c:pt>
                <c:pt idx="2643">
                  <c:v>-3</c:v>
                </c:pt>
                <c:pt idx="2644">
                  <c:v>-3</c:v>
                </c:pt>
                <c:pt idx="2645">
                  <c:v>-3</c:v>
                </c:pt>
                <c:pt idx="2646">
                  <c:v>-3</c:v>
                </c:pt>
                <c:pt idx="2647">
                  <c:v>-3</c:v>
                </c:pt>
                <c:pt idx="2648">
                  <c:v>-3</c:v>
                </c:pt>
                <c:pt idx="2649">
                  <c:v>-3</c:v>
                </c:pt>
                <c:pt idx="2650">
                  <c:v>-3</c:v>
                </c:pt>
                <c:pt idx="2651">
                  <c:v>-3</c:v>
                </c:pt>
                <c:pt idx="2652">
                  <c:v>-3</c:v>
                </c:pt>
                <c:pt idx="2653">
                  <c:v>-3</c:v>
                </c:pt>
                <c:pt idx="2654">
                  <c:v>-3</c:v>
                </c:pt>
                <c:pt idx="2655">
                  <c:v>-3</c:v>
                </c:pt>
                <c:pt idx="2656">
                  <c:v>-3</c:v>
                </c:pt>
                <c:pt idx="2657">
                  <c:v>-3</c:v>
                </c:pt>
                <c:pt idx="2658">
                  <c:v>-3</c:v>
                </c:pt>
                <c:pt idx="2659">
                  <c:v>-3</c:v>
                </c:pt>
                <c:pt idx="2660">
                  <c:v>-3</c:v>
                </c:pt>
                <c:pt idx="2661">
                  <c:v>-3</c:v>
                </c:pt>
                <c:pt idx="2662">
                  <c:v>-3</c:v>
                </c:pt>
                <c:pt idx="2663">
                  <c:v>-3</c:v>
                </c:pt>
                <c:pt idx="2664">
                  <c:v>-3</c:v>
                </c:pt>
                <c:pt idx="2665">
                  <c:v>-3</c:v>
                </c:pt>
                <c:pt idx="2666">
                  <c:v>-3</c:v>
                </c:pt>
                <c:pt idx="2667">
                  <c:v>-3</c:v>
                </c:pt>
                <c:pt idx="2668">
                  <c:v>-3</c:v>
                </c:pt>
                <c:pt idx="2669">
                  <c:v>-3</c:v>
                </c:pt>
                <c:pt idx="2670">
                  <c:v>-3</c:v>
                </c:pt>
                <c:pt idx="2671">
                  <c:v>-3</c:v>
                </c:pt>
                <c:pt idx="2672">
                  <c:v>-3</c:v>
                </c:pt>
                <c:pt idx="2673">
                  <c:v>-3</c:v>
                </c:pt>
                <c:pt idx="2674">
                  <c:v>-3</c:v>
                </c:pt>
                <c:pt idx="2675">
                  <c:v>-3</c:v>
                </c:pt>
                <c:pt idx="2676">
                  <c:v>-3</c:v>
                </c:pt>
                <c:pt idx="2677">
                  <c:v>-3</c:v>
                </c:pt>
                <c:pt idx="2678">
                  <c:v>-3</c:v>
                </c:pt>
                <c:pt idx="2679">
                  <c:v>-3</c:v>
                </c:pt>
                <c:pt idx="2680">
                  <c:v>-3</c:v>
                </c:pt>
                <c:pt idx="2681">
                  <c:v>-3</c:v>
                </c:pt>
                <c:pt idx="2682">
                  <c:v>-3</c:v>
                </c:pt>
                <c:pt idx="2683">
                  <c:v>-3</c:v>
                </c:pt>
                <c:pt idx="2684">
                  <c:v>-3</c:v>
                </c:pt>
                <c:pt idx="2685">
                  <c:v>-3</c:v>
                </c:pt>
                <c:pt idx="2686">
                  <c:v>-3</c:v>
                </c:pt>
                <c:pt idx="2687">
                  <c:v>-3</c:v>
                </c:pt>
                <c:pt idx="2688">
                  <c:v>-3</c:v>
                </c:pt>
                <c:pt idx="2689">
                  <c:v>-3</c:v>
                </c:pt>
                <c:pt idx="2690">
                  <c:v>-3</c:v>
                </c:pt>
                <c:pt idx="2691">
                  <c:v>-3</c:v>
                </c:pt>
                <c:pt idx="2692">
                  <c:v>-3</c:v>
                </c:pt>
                <c:pt idx="2693">
                  <c:v>-3</c:v>
                </c:pt>
                <c:pt idx="2694">
                  <c:v>-3</c:v>
                </c:pt>
                <c:pt idx="2695">
                  <c:v>-3</c:v>
                </c:pt>
                <c:pt idx="2696">
                  <c:v>-3</c:v>
                </c:pt>
                <c:pt idx="2697">
                  <c:v>-3</c:v>
                </c:pt>
                <c:pt idx="2698">
                  <c:v>-3</c:v>
                </c:pt>
                <c:pt idx="2699">
                  <c:v>-3</c:v>
                </c:pt>
                <c:pt idx="2700">
                  <c:v>-3</c:v>
                </c:pt>
                <c:pt idx="2701">
                  <c:v>-3</c:v>
                </c:pt>
                <c:pt idx="2702">
                  <c:v>-3</c:v>
                </c:pt>
                <c:pt idx="2703">
                  <c:v>-3</c:v>
                </c:pt>
                <c:pt idx="2704">
                  <c:v>-3</c:v>
                </c:pt>
                <c:pt idx="2705">
                  <c:v>-3</c:v>
                </c:pt>
                <c:pt idx="2706">
                  <c:v>-3</c:v>
                </c:pt>
                <c:pt idx="2707">
                  <c:v>-3</c:v>
                </c:pt>
                <c:pt idx="2708">
                  <c:v>-3</c:v>
                </c:pt>
                <c:pt idx="2709">
                  <c:v>-3</c:v>
                </c:pt>
                <c:pt idx="2710">
                  <c:v>-3</c:v>
                </c:pt>
                <c:pt idx="2711">
                  <c:v>-3</c:v>
                </c:pt>
                <c:pt idx="2712">
                  <c:v>-3</c:v>
                </c:pt>
                <c:pt idx="2713">
                  <c:v>-3</c:v>
                </c:pt>
                <c:pt idx="2714">
                  <c:v>-3</c:v>
                </c:pt>
                <c:pt idx="2715">
                  <c:v>-3</c:v>
                </c:pt>
                <c:pt idx="2716">
                  <c:v>-3</c:v>
                </c:pt>
                <c:pt idx="2717">
                  <c:v>-3</c:v>
                </c:pt>
                <c:pt idx="2718">
                  <c:v>-3</c:v>
                </c:pt>
                <c:pt idx="2719">
                  <c:v>-3</c:v>
                </c:pt>
                <c:pt idx="2720">
                  <c:v>-3</c:v>
                </c:pt>
                <c:pt idx="2721">
                  <c:v>-3</c:v>
                </c:pt>
                <c:pt idx="2722">
                  <c:v>-3</c:v>
                </c:pt>
                <c:pt idx="2723">
                  <c:v>-3</c:v>
                </c:pt>
                <c:pt idx="2724">
                  <c:v>-3</c:v>
                </c:pt>
                <c:pt idx="2725">
                  <c:v>-3</c:v>
                </c:pt>
                <c:pt idx="2726">
                  <c:v>-3</c:v>
                </c:pt>
                <c:pt idx="2727">
                  <c:v>-3</c:v>
                </c:pt>
                <c:pt idx="2728">
                  <c:v>-3</c:v>
                </c:pt>
                <c:pt idx="2729">
                  <c:v>-3</c:v>
                </c:pt>
                <c:pt idx="2730">
                  <c:v>-3</c:v>
                </c:pt>
                <c:pt idx="2731">
                  <c:v>-3</c:v>
                </c:pt>
                <c:pt idx="2732">
                  <c:v>-3</c:v>
                </c:pt>
                <c:pt idx="2733">
                  <c:v>-3</c:v>
                </c:pt>
                <c:pt idx="2734">
                  <c:v>-3</c:v>
                </c:pt>
                <c:pt idx="2735">
                  <c:v>-3</c:v>
                </c:pt>
                <c:pt idx="2736">
                  <c:v>-3</c:v>
                </c:pt>
                <c:pt idx="2737">
                  <c:v>-3</c:v>
                </c:pt>
                <c:pt idx="2738">
                  <c:v>-3</c:v>
                </c:pt>
                <c:pt idx="2739">
                  <c:v>-3</c:v>
                </c:pt>
                <c:pt idx="2740">
                  <c:v>-3</c:v>
                </c:pt>
                <c:pt idx="2741">
                  <c:v>-3</c:v>
                </c:pt>
                <c:pt idx="2742">
                  <c:v>-3</c:v>
                </c:pt>
                <c:pt idx="2743">
                  <c:v>-3</c:v>
                </c:pt>
                <c:pt idx="2744">
                  <c:v>-3</c:v>
                </c:pt>
                <c:pt idx="2745">
                  <c:v>-3</c:v>
                </c:pt>
                <c:pt idx="2746">
                  <c:v>-3</c:v>
                </c:pt>
                <c:pt idx="2747">
                  <c:v>-3</c:v>
                </c:pt>
                <c:pt idx="2748">
                  <c:v>-3</c:v>
                </c:pt>
                <c:pt idx="2749">
                  <c:v>-3</c:v>
                </c:pt>
                <c:pt idx="2750">
                  <c:v>-3</c:v>
                </c:pt>
                <c:pt idx="2751">
                  <c:v>-3</c:v>
                </c:pt>
                <c:pt idx="2752">
                  <c:v>-3</c:v>
                </c:pt>
                <c:pt idx="2753">
                  <c:v>-3</c:v>
                </c:pt>
                <c:pt idx="2754">
                  <c:v>-3</c:v>
                </c:pt>
                <c:pt idx="2755">
                  <c:v>-3</c:v>
                </c:pt>
                <c:pt idx="2756">
                  <c:v>-3</c:v>
                </c:pt>
                <c:pt idx="2757">
                  <c:v>-3</c:v>
                </c:pt>
                <c:pt idx="2758">
                  <c:v>-3</c:v>
                </c:pt>
                <c:pt idx="2759">
                  <c:v>-3</c:v>
                </c:pt>
                <c:pt idx="2760">
                  <c:v>-3</c:v>
                </c:pt>
                <c:pt idx="2761">
                  <c:v>-3</c:v>
                </c:pt>
                <c:pt idx="2762">
                  <c:v>-3</c:v>
                </c:pt>
                <c:pt idx="2763">
                  <c:v>-3</c:v>
                </c:pt>
                <c:pt idx="2764">
                  <c:v>-3</c:v>
                </c:pt>
                <c:pt idx="2765">
                  <c:v>-3</c:v>
                </c:pt>
                <c:pt idx="2766">
                  <c:v>-3</c:v>
                </c:pt>
                <c:pt idx="2767">
                  <c:v>-3</c:v>
                </c:pt>
                <c:pt idx="2768">
                  <c:v>-3</c:v>
                </c:pt>
                <c:pt idx="2769">
                  <c:v>-3</c:v>
                </c:pt>
                <c:pt idx="2770">
                  <c:v>-3</c:v>
                </c:pt>
                <c:pt idx="2771">
                  <c:v>-3</c:v>
                </c:pt>
                <c:pt idx="2772">
                  <c:v>-3</c:v>
                </c:pt>
                <c:pt idx="2773">
                  <c:v>-3</c:v>
                </c:pt>
                <c:pt idx="2774">
                  <c:v>-3</c:v>
                </c:pt>
                <c:pt idx="2775">
                  <c:v>-3</c:v>
                </c:pt>
                <c:pt idx="2776">
                  <c:v>-3</c:v>
                </c:pt>
                <c:pt idx="2777">
                  <c:v>-3</c:v>
                </c:pt>
                <c:pt idx="2778">
                  <c:v>-3</c:v>
                </c:pt>
                <c:pt idx="2779">
                  <c:v>-3</c:v>
                </c:pt>
                <c:pt idx="2780">
                  <c:v>-3</c:v>
                </c:pt>
                <c:pt idx="2781">
                  <c:v>-3</c:v>
                </c:pt>
                <c:pt idx="2782">
                  <c:v>-3</c:v>
                </c:pt>
                <c:pt idx="2783">
                  <c:v>-3</c:v>
                </c:pt>
                <c:pt idx="2784">
                  <c:v>-3</c:v>
                </c:pt>
                <c:pt idx="2785">
                  <c:v>-3</c:v>
                </c:pt>
                <c:pt idx="2786">
                  <c:v>-3</c:v>
                </c:pt>
                <c:pt idx="2787">
                  <c:v>-3</c:v>
                </c:pt>
                <c:pt idx="2788">
                  <c:v>-3</c:v>
                </c:pt>
                <c:pt idx="2789">
                  <c:v>-3</c:v>
                </c:pt>
                <c:pt idx="2790">
                  <c:v>-3</c:v>
                </c:pt>
                <c:pt idx="2791">
                  <c:v>-3</c:v>
                </c:pt>
                <c:pt idx="2792">
                  <c:v>-3</c:v>
                </c:pt>
                <c:pt idx="2793">
                  <c:v>-3</c:v>
                </c:pt>
                <c:pt idx="2794">
                  <c:v>-3</c:v>
                </c:pt>
                <c:pt idx="2795">
                  <c:v>-3</c:v>
                </c:pt>
                <c:pt idx="2796">
                  <c:v>-3</c:v>
                </c:pt>
                <c:pt idx="2797">
                  <c:v>-3</c:v>
                </c:pt>
                <c:pt idx="2798">
                  <c:v>-3</c:v>
                </c:pt>
                <c:pt idx="2799">
                  <c:v>-3</c:v>
                </c:pt>
                <c:pt idx="2800">
                  <c:v>-3</c:v>
                </c:pt>
                <c:pt idx="2801">
                  <c:v>-3</c:v>
                </c:pt>
                <c:pt idx="2802">
                  <c:v>-3</c:v>
                </c:pt>
                <c:pt idx="2803">
                  <c:v>-3</c:v>
                </c:pt>
                <c:pt idx="2804">
                  <c:v>-3</c:v>
                </c:pt>
                <c:pt idx="2805">
                  <c:v>-3</c:v>
                </c:pt>
                <c:pt idx="2806">
                  <c:v>-3</c:v>
                </c:pt>
                <c:pt idx="2807">
                  <c:v>-3</c:v>
                </c:pt>
                <c:pt idx="2808">
                  <c:v>-3</c:v>
                </c:pt>
                <c:pt idx="2809">
                  <c:v>-3</c:v>
                </c:pt>
                <c:pt idx="2810">
                  <c:v>-3</c:v>
                </c:pt>
                <c:pt idx="2811">
                  <c:v>-3</c:v>
                </c:pt>
                <c:pt idx="2812">
                  <c:v>-3</c:v>
                </c:pt>
                <c:pt idx="2813">
                  <c:v>-3</c:v>
                </c:pt>
                <c:pt idx="2814">
                  <c:v>-3</c:v>
                </c:pt>
                <c:pt idx="2815">
                  <c:v>-3</c:v>
                </c:pt>
                <c:pt idx="2816">
                  <c:v>-3</c:v>
                </c:pt>
                <c:pt idx="2817">
                  <c:v>-3</c:v>
                </c:pt>
                <c:pt idx="2818">
                  <c:v>-3</c:v>
                </c:pt>
                <c:pt idx="2819">
                  <c:v>-3</c:v>
                </c:pt>
                <c:pt idx="2820">
                  <c:v>-3</c:v>
                </c:pt>
                <c:pt idx="2821">
                  <c:v>-3</c:v>
                </c:pt>
                <c:pt idx="2822">
                  <c:v>-3</c:v>
                </c:pt>
                <c:pt idx="2823">
                  <c:v>-3</c:v>
                </c:pt>
                <c:pt idx="2824">
                  <c:v>-3</c:v>
                </c:pt>
                <c:pt idx="2825">
                  <c:v>-3</c:v>
                </c:pt>
                <c:pt idx="2826">
                  <c:v>-3</c:v>
                </c:pt>
                <c:pt idx="2827">
                  <c:v>-3</c:v>
                </c:pt>
                <c:pt idx="2828">
                  <c:v>-3</c:v>
                </c:pt>
                <c:pt idx="2829">
                  <c:v>-3</c:v>
                </c:pt>
                <c:pt idx="2830">
                  <c:v>-3</c:v>
                </c:pt>
                <c:pt idx="2831">
                  <c:v>-3</c:v>
                </c:pt>
                <c:pt idx="2832">
                  <c:v>-3</c:v>
                </c:pt>
                <c:pt idx="2833">
                  <c:v>-3</c:v>
                </c:pt>
                <c:pt idx="2834">
                  <c:v>-3</c:v>
                </c:pt>
                <c:pt idx="2835">
                  <c:v>-3</c:v>
                </c:pt>
                <c:pt idx="2836">
                  <c:v>-3</c:v>
                </c:pt>
                <c:pt idx="2837">
                  <c:v>-3</c:v>
                </c:pt>
                <c:pt idx="2838">
                  <c:v>-3</c:v>
                </c:pt>
                <c:pt idx="2839">
                  <c:v>-3</c:v>
                </c:pt>
                <c:pt idx="2840">
                  <c:v>-3</c:v>
                </c:pt>
                <c:pt idx="2841">
                  <c:v>-3</c:v>
                </c:pt>
                <c:pt idx="2842">
                  <c:v>-3</c:v>
                </c:pt>
                <c:pt idx="2843">
                  <c:v>-3</c:v>
                </c:pt>
                <c:pt idx="2844">
                  <c:v>-3</c:v>
                </c:pt>
                <c:pt idx="2845">
                  <c:v>-3</c:v>
                </c:pt>
                <c:pt idx="2846">
                  <c:v>-3</c:v>
                </c:pt>
                <c:pt idx="2847">
                  <c:v>-3</c:v>
                </c:pt>
                <c:pt idx="2848">
                  <c:v>-3</c:v>
                </c:pt>
                <c:pt idx="2849">
                  <c:v>-3</c:v>
                </c:pt>
                <c:pt idx="2850">
                  <c:v>-3</c:v>
                </c:pt>
                <c:pt idx="2851">
                  <c:v>-3</c:v>
                </c:pt>
                <c:pt idx="2852">
                  <c:v>-3</c:v>
                </c:pt>
                <c:pt idx="2853">
                  <c:v>-3</c:v>
                </c:pt>
                <c:pt idx="2854">
                  <c:v>-3</c:v>
                </c:pt>
                <c:pt idx="2855">
                  <c:v>-3</c:v>
                </c:pt>
                <c:pt idx="2856">
                  <c:v>-3</c:v>
                </c:pt>
                <c:pt idx="2857">
                  <c:v>-3</c:v>
                </c:pt>
                <c:pt idx="2858">
                  <c:v>-3</c:v>
                </c:pt>
                <c:pt idx="2859">
                  <c:v>-3</c:v>
                </c:pt>
                <c:pt idx="2860">
                  <c:v>-3</c:v>
                </c:pt>
                <c:pt idx="2861">
                  <c:v>-3</c:v>
                </c:pt>
                <c:pt idx="2862">
                  <c:v>-3</c:v>
                </c:pt>
                <c:pt idx="2863">
                  <c:v>-3</c:v>
                </c:pt>
                <c:pt idx="2864">
                  <c:v>-3</c:v>
                </c:pt>
                <c:pt idx="2865">
                  <c:v>-3</c:v>
                </c:pt>
                <c:pt idx="2866">
                  <c:v>-3</c:v>
                </c:pt>
                <c:pt idx="2867">
                  <c:v>-3</c:v>
                </c:pt>
                <c:pt idx="2868">
                  <c:v>-3</c:v>
                </c:pt>
                <c:pt idx="2869">
                  <c:v>-3</c:v>
                </c:pt>
                <c:pt idx="2870">
                  <c:v>-3</c:v>
                </c:pt>
                <c:pt idx="2871">
                  <c:v>-3</c:v>
                </c:pt>
                <c:pt idx="2872">
                  <c:v>-3</c:v>
                </c:pt>
                <c:pt idx="2873">
                  <c:v>-3</c:v>
                </c:pt>
                <c:pt idx="2874">
                  <c:v>-3</c:v>
                </c:pt>
                <c:pt idx="2875">
                  <c:v>-3</c:v>
                </c:pt>
                <c:pt idx="2876">
                  <c:v>-3</c:v>
                </c:pt>
                <c:pt idx="2877">
                  <c:v>-3</c:v>
                </c:pt>
                <c:pt idx="2878">
                  <c:v>-3</c:v>
                </c:pt>
                <c:pt idx="2879">
                  <c:v>-3</c:v>
                </c:pt>
                <c:pt idx="2880">
                  <c:v>-3</c:v>
                </c:pt>
                <c:pt idx="2881">
                  <c:v>-3</c:v>
                </c:pt>
                <c:pt idx="2882">
                  <c:v>-3</c:v>
                </c:pt>
                <c:pt idx="2883">
                  <c:v>-3</c:v>
                </c:pt>
                <c:pt idx="2884">
                  <c:v>-3</c:v>
                </c:pt>
                <c:pt idx="2885">
                  <c:v>-3</c:v>
                </c:pt>
                <c:pt idx="2886">
                  <c:v>-3</c:v>
                </c:pt>
                <c:pt idx="2887">
                  <c:v>-3</c:v>
                </c:pt>
                <c:pt idx="2888">
                  <c:v>-3</c:v>
                </c:pt>
                <c:pt idx="2889">
                  <c:v>-3</c:v>
                </c:pt>
                <c:pt idx="2890">
                  <c:v>-3</c:v>
                </c:pt>
                <c:pt idx="2891">
                  <c:v>-3</c:v>
                </c:pt>
                <c:pt idx="2892">
                  <c:v>-3</c:v>
                </c:pt>
                <c:pt idx="2893">
                  <c:v>-3</c:v>
                </c:pt>
                <c:pt idx="2894">
                  <c:v>-3</c:v>
                </c:pt>
                <c:pt idx="2895">
                  <c:v>-3</c:v>
                </c:pt>
                <c:pt idx="2896">
                  <c:v>-3</c:v>
                </c:pt>
                <c:pt idx="2897">
                  <c:v>-3</c:v>
                </c:pt>
                <c:pt idx="2898">
                  <c:v>-3</c:v>
                </c:pt>
                <c:pt idx="2899">
                  <c:v>-3</c:v>
                </c:pt>
                <c:pt idx="2900">
                  <c:v>-3</c:v>
                </c:pt>
                <c:pt idx="2901">
                  <c:v>-3</c:v>
                </c:pt>
                <c:pt idx="2902">
                  <c:v>-3</c:v>
                </c:pt>
                <c:pt idx="2903">
                  <c:v>-3</c:v>
                </c:pt>
                <c:pt idx="2904">
                  <c:v>-3</c:v>
                </c:pt>
                <c:pt idx="2905">
                  <c:v>-3</c:v>
                </c:pt>
                <c:pt idx="2906">
                  <c:v>-3</c:v>
                </c:pt>
                <c:pt idx="2907">
                  <c:v>-3</c:v>
                </c:pt>
                <c:pt idx="2908">
                  <c:v>-3</c:v>
                </c:pt>
                <c:pt idx="2909">
                  <c:v>-3</c:v>
                </c:pt>
                <c:pt idx="2910">
                  <c:v>-3</c:v>
                </c:pt>
                <c:pt idx="2911">
                  <c:v>-3</c:v>
                </c:pt>
                <c:pt idx="2912">
                  <c:v>-3</c:v>
                </c:pt>
                <c:pt idx="2913">
                  <c:v>-3</c:v>
                </c:pt>
                <c:pt idx="2914">
                  <c:v>-3</c:v>
                </c:pt>
                <c:pt idx="2915">
                  <c:v>-3</c:v>
                </c:pt>
                <c:pt idx="2916">
                  <c:v>-3</c:v>
                </c:pt>
                <c:pt idx="2917">
                  <c:v>-3</c:v>
                </c:pt>
                <c:pt idx="2918">
                  <c:v>-3</c:v>
                </c:pt>
                <c:pt idx="2919">
                  <c:v>-3</c:v>
                </c:pt>
                <c:pt idx="2920">
                  <c:v>-3</c:v>
                </c:pt>
                <c:pt idx="2921">
                  <c:v>-3</c:v>
                </c:pt>
                <c:pt idx="2922">
                  <c:v>-3</c:v>
                </c:pt>
                <c:pt idx="2923">
                  <c:v>-3</c:v>
                </c:pt>
                <c:pt idx="2924">
                  <c:v>-3</c:v>
                </c:pt>
                <c:pt idx="2925">
                  <c:v>-3</c:v>
                </c:pt>
                <c:pt idx="2926">
                  <c:v>-3</c:v>
                </c:pt>
                <c:pt idx="2927">
                  <c:v>-3</c:v>
                </c:pt>
                <c:pt idx="2928">
                  <c:v>-3</c:v>
                </c:pt>
                <c:pt idx="2929">
                  <c:v>-3</c:v>
                </c:pt>
                <c:pt idx="2930">
                  <c:v>-3</c:v>
                </c:pt>
                <c:pt idx="2931">
                  <c:v>-3</c:v>
                </c:pt>
                <c:pt idx="2932">
                  <c:v>-3</c:v>
                </c:pt>
                <c:pt idx="2933">
                  <c:v>-3</c:v>
                </c:pt>
                <c:pt idx="2934">
                  <c:v>-3</c:v>
                </c:pt>
                <c:pt idx="2935">
                  <c:v>-3</c:v>
                </c:pt>
                <c:pt idx="2936">
                  <c:v>-3</c:v>
                </c:pt>
                <c:pt idx="2937">
                  <c:v>-3</c:v>
                </c:pt>
                <c:pt idx="2938">
                  <c:v>-3</c:v>
                </c:pt>
                <c:pt idx="2939">
                  <c:v>-3</c:v>
                </c:pt>
                <c:pt idx="2940">
                  <c:v>-3</c:v>
                </c:pt>
                <c:pt idx="2941">
                  <c:v>-3</c:v>
                </c:pt>
                <c:pt idx="2942">
                  <c:v>-3</c:v>
                </c:pt>
                <c:pt idx="2943">
                  <c:v>-3</c:v>
                </c:pt>
                <c:pt idx="2944">
                  <c:v>-3</c:v>
                </c:pt>
                <c:pt idx="2945">
                  <c:v>-3</c:v>
                </c:pt>
                <c:pt idx="2946">
                  <c:v>-3</c:v>
                </c:pt>
                <c:pt idx="2947">
                  <c:v>-3</c:v>
                </c:pt>
                <c:pt idx="2948">
                  <c:v>-3</c:v>
                </c:pt>
                <c:pt idx="2949">
                  <c:v>-3</c:v>
                </c:pt>
                <c:pt idx="2950">
                  <c:v>-3</c:v>
                </c:pt>
                <c:pt idx="2951">
                  <c:v>-3</c:v>
                </c:pt>
                <c:pt idx="2952">
                  <c:v>-3</c:v>
                </c:pt>
                <c:pt idx="2953">
                  <c:v>-3</c:v>
                </c:pt>
                <c:pt idx="2954">
                  <c:v>-3</c:v>
                </c:pt>
                <c:pt idx="2955">
                  <c:v>-3</c:v>
                </c:pt>
                <c:pt idx="2956">
                  <c:v>-3</c:v>
                </c:pt>
                <c:pt idx="2957">
                  <c:v>-3</c:v>
                </c:pt>
                <c:pt idx="2958">
                  <c:v>-3</c:v>
                </c:pt>
                <c:pt idx="2959">
                  <c:v>-3</c:v>
                </c:pt>
                <c:pt idx="2960">
                  <c:v>-3</c:v>
                </c:pt>
                <c:pt idx="2961">
                  <c:v>-3</c:v>
                </c:pt>
                <c:pt idx="2962">
                  <c:v>-3</c:v>
                </c:pt>
                <c:pt idx="2963">
                  <c:v>-3</c:v>
                </c:pt>
                <c:pt idx="2964">
                  <c:v>-3</c:v>
                </c:pt>
                <c:pt idx="2965">
                  <c:v>-3</c:v>
                </c:pt>
                <c:pt idx="2966">
                  <c:v>-3</c:v>
                </c:pt>
                <c:pt idx="2967">
                  <c:v>-3</c:v>
                </c:pt>
                <c:pt idx="2968">
                  <c:v>-3</c:v>
                </c:pt>
                <c:pt idx="2969">
                  <c:v>-3</c:v>
                </c:pt>
                <c:pt idx="2970">
                  <c:v>-3</c:v>
                </c:pt>
                <c:pt idx="2971">
                  <c:v>-3</c:v>
                </c:pt>
                <c:pt idx="2972">
                  <c:v>-3</c:v>
                </c:pt>
                <c:pt idx="2973">
                  <c:v>-3</c:v>
                </c:pt>
                <c:pt idx="2974">
                  <c:v>-3</c:v>
                </c:pt>
                <c:pt idx="2975">
                  <c:v>-3</c:v>
                </c:pt>
                <c:pt idx="2976">
                  <c:v>-3</c:v>
                </c:pt>
                <c:pt idx="2977">
                  <c:v>-3</c:v>
                </c:pt>
                <c:pt idx="2978">
                  <c:v>-3</c:v>
                </c:pt>
                <c:pt idx="2979">
                  <c:v>-3</c:v>
                </c:pt>
                <c:pt idx="2980">
                  <c:v>-3</c:v>
                </c:pt>
                <c:pt idx="2981">
                  <c:v>-3</c:v>
                </c:pt>
                <c:pt idx="2982">
                  <c:v>-3</c:v>
                </c:pt>
                <c:pt idx="2983">
                  <c:v>-3</c:v>
                </c:pt>
                <c:pt idx="2984">
                  <c:v>-3</c:v>
                </c:pt>
                <c:pt idx="2985">
                  <c:v>-3</c:v>
                </c:pt>
                <c:pt idx="2986">
                  <c:v>-3</c:v>
                </c:pt>
                <c:pt idx="2987">
                  <c:v>-3</c:v>
                </c:pt>
                <c:pt idx="2988">
                  <c:v>-3</c:v>
                </c:pt>
                <c:pt idx="2989">
                  <c:v>-3</c:v>
                </c:pt>
                <c:pt idx="2990">
                  <c:v>-3</c:v>
                </c:pt>
                <c:pt idx="2991">
                  <c:v>-3</c:v>
                </c:pt>
                <c:pt idx="2992">
                  <c:v>-3</c:v>
                </c:pt>
                <c:pt idx="2993">
                  <c:v>-3</c:v>
                </c:pt>
                <c:pt idx="2994">
                  <c:v>-3</c:v>
                </c:pt>
                <c:pt idx="2995">
                  <c:v>-3</c:v>
                </c:pt>
                <c:pt idx="2996">
                  <c:v>-3</c:v>
                </c:pt>
                <c:pt idx="2997">
                  <c:v>-3</c:v>
                </c:pt>
                <c:pt idx="2998">
                  <c:v>-3</c:v>
                </c:pt>
                <c:pt idx="2999">
                  <c:v>-3</c:v>
                </c:pt>
                <c:pt idx="3000">
                  <c:v>-3</c:v>
                </c:pt>
                <c:pt idx="3001">
                  <c:v>-3</c:v>
                </c:pt>
                <c:pt idx="3002">
                  <c:v>-3</c:v>
                </c:pt>
                <c:pt idx="3003">
                  <c:v>-3</c:v>
                </c:pt>
                <c:pt idx="3004">
                  <c:v>-3</c:v>
                </c:pt>
                <c:pt idx="3005">
                  <c:v>-3</c:v>
                </c:pt>
                <c:pt idx="3006">
                  <c:v>-3</c:v>
                </c:pt>
                <c:pt idx="3007">
                  <c:v>-3</c:v>
                </c:pt>
                <c:pt idx="3008">
                  <c:v>-3</c:v>
                </c:pt>
                <c:pt idx="3009">
                  <c:v>-3</c:v>
                </c:pt>
                <c:pt idx="3010">
                  <c:v>-3</c:v>
                </c:pt>
                <c:pt idx="3011">
                  <c:v>-3</c:v>
                </c:pt>
                <c:pt idx="3012">
                  <c:v>-3</c:v>
                </c:pt>
                <c:pt idx="3013">
                  <c:v>-3</c:v>
                </c:pt>
                <c:pt idx="3014">
                  <c:v>-3</c:v>
                </c:pt>
                <c:pt idx="3015">
                  <c:v>-3</c:v>
                </c:pt>
                <c:pt idx="3016">
                  <c:v>-3</c:v>
                </c:pt>
                <c:pt idx="3017">
                  <c:v>-3</c:v>
                </c:pt>
                <c:pt idx="3018">
                  <c:v>-3</c:v>
                </c:pt>
                <c:pt idx="3019">
                  <c:v>-3</c:v>
                </c:pt>
                <c:pt idx="3020">
                  <c:v>-3</c:v>
                </c:pt>
                <c:pt idx="3021">
                  <c:v>-3</c:v>
                </c:pt>
                <c:pt idx="3022">
                  <c:v>-3</c:v>
                </c:pt>
                <c:pt idx="3023">
                  <c:v>-3</c:v>
                </c:pt>
                <c:pt idx="3024">
                  <c:v>-3</c:v>
                </c:pt>
                <c:pt idx="3025">
                  <c:v>-3</c:v>
                </c:pt>
                <c:pt idx="3026">
                  <c:v>-3</c:v>
                </c:pt>
                <c:pt idx="3027">
                  <c:v>-3</c:v>
                </c:pt>
                <c:pt idx="3028">
                  <c:v>-3</c:v>
                </c:pt>
                <c:pt idx="3029">
                  <c:v>-3</c:v>
                </c:pt>
                <c:pt idx="3030">
                  <c:v>-3</c:v>
                </c:pt>
                <c:pt idx="3031">
                  <c:v>-3</c:v>
                </c:pt>
                <c:pt idx="3032">
                  <c:v>-3</c:v>
                </c:pt>
                <c:pt idx="3033">
                  <c:v>-3</c:v>
                </c:pt>
                <c:pt idx="3034">
                  <c:v>-3</c:v>
                </c:pt>
                <c:pt idx="3035">
                  <c:v>-3</c:v>
                </c:pt>
                <c:pt idx="3036">
                  <c:v>-3</c:v>
                </c:pt>
                <c:pt idx="3037">
                  <c:v>-3</c:v>
                </c:pt>
                <c:pt idx="3038">
                  <c:v>-3</c:v>
                </c:pt>
                <c:pt idx="3039">
                  <c:v>-3</c:v>
                </c:pt>
                <c:pt idx="3040">
                  <c:v>-3</c:v>
                </c:pt>
                <c:pt idx="3041">
                  <c:v>-3</c:v>
                </c:pt>
                <c:pt idx="3042">
                  <c:v>-3</c:v>
                </c:pt>
                <c:pt idx="3043">
                  <c:v>-3</c:v>
                </c:pt>
                <c:pt idx="3044">
                  <c:v>-3</c:v>
                </c:pt>
                <c:pt idx="3045">
                  <c:v>-3</c:v>
                </c:pt>
                <c:pt idx="3046">
                  <c:v>-3</c:v>
                </c:pt>
                <c:pt idx="3047">
                  <c:v>-3</c:v>
                </c:pt>
                <c:pt idx="3048">
                  <c:v>-3</c:v>
                </c:pt>
                <c:pt idx="3049">
                  <c:v>-3</c:v>
                </c:pt>
                <c:pt idx="3050">
                  <c:v>-3</c:v>
                </c:pt>
                <c:pt idx="3051">
                  <c:v>-3</c:v>
                </c:pt>
                <c:pt idx="3052">
                  <c:v>-3</c:v>
                </c:pt>
                <c:pt idx="3053">
                  <c:v>-3</c:v>
                </c:pt>
                <c:pt idx="3054">
                  <c:v>-3</c:v>
                </c:pt>
                <c:pt idx="3055">
                  <c:v>-3</c:v>
                </c:pt>
                <c:pt idx="3056">
                  <c:v>-3</c:v>
                </c:pt>
                <c:pt idx="3057">
                  <c:v>-3</c:v>
                </c:pt>
                <c:pt idx="3058">
                  <c:v>-3</c:v>
                </c:pt>
                <c:pt idx="3059">
                  <c:v>-3</c:v>
                </c:pt>
                <c:pt idx="3060">
                  <c:v>-3</c:v>
                </c:pt>
                <c:pt idx="3061">
                  <c:v>-3</c:v>
                </c:pt>
                <c:pt idx="3062">
                  <c:v>-3</c:v>
                </c:pt>
                <c:pt idx="3063">
                  <c:v>-3</c:v>
                </c:pt>
                <c:pt idx="3064">
                  <c:v>-3</c:v>
                </c:pt>
                <c:pt idx="3065">
                  <c:v>-3</c:v>
                </c:pt>
                <c:pt idx="3066">
                  <c:v>-3</c:v>
                </c:pt>
                <c:pt idx="3067">
                  <c:v>-3</c:v>
                </c:pt>
                <c:pt idx="3068">
                  <c:v>-3</c:v>
                </c:pt>
                <c:pt idx="3069">
                  <c:v>-3</c:v>
                </c:pt>
                <c:pt idx="3070">
                  <c:v>-3</c:v>
                </c:pt>
                <c:pt idx="3071">
                  <c:v>-3</c:v>
                </c:pt>
                <c:pt idx="3072">
                  <c:v>-3</c:v>
                </c:pt>
                <c:pt idx="3073">
                  <c:v>-3</c:v>
                </c:pt>
                <c:pt idx="3074">
                  <c:v>-3</c:v>
                </c:pt>
                <c:pt idx="3075">
                  <c:v>-3</c:v>
                </c:pt>
                <c:pt idx="3076">
                  <c:v>-3</c:v>
                </c:pt>
                <c:pt idx="3077">
                  <c:v>-3</c:v>
                </c:pt>
                <c:pt idx="3078">
                  <c:v>-3</c:v>
                </c:pt>
                <c:pt idx="3079">
                  <c:v>-3</c:v>
                </c:pt>
                <c:pt idx="3080">
                  <c:v>-3</c:v>
                </c:pt>
                <c:pt idx="3081">
                  <c:v>-3</c:v>
                </c:pt>
                <c:pt idx="3082">
                  <c:v>-3</c:v>
                </c:pt>
                <c:pt idx="3083">
                  <c:v>-3</c:v>
                </c:pt>
                <c:pt idx="3084">
                  <c:v>-3</c:v>
                </c:pt>
                <c:pt idx="3085">
                  <c:v>-3</c:v>
                </c:pt>
                <c:pt idx="3086">
                  <c:v>-3</c:v>
                </c:pt>
                <c:pt idx="3087">
                  <c:v>-3</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-3</c:v>
                </c:pt>
                <c:pt idx="3108">
                  <c:v>-3</c:v>
                </c:pt>
                <c:pt idx="3109">
                  <c:v>-3</c:v>
                </c:pt>
                <c:pt idx="3110">
                  <c:v>-3</c:v>
                </c:pt>
                <c:pt idx="3111">
                  <c:v>-3</c:v>
                </c:pt>
                <c:pt idx="3112">
                  <c:v>-3</c:v>
                </c:pt>
                <c:pt idx="3113">
                  <c:v>-3</c:v>
                </c:pt>
                <c:pt idx="3114">
                  <c:v>-3</c:v>
                </c:pt>
                <c:pt idx="3115">
                  <c:v>-3</c:v>
                </c:pt>
                <c:pt idx="3116">
                  <c:v>-3</c:v>
                </c:pt>
                <c:pt idx="3117">
                  <c:v>-3</c:v>
                </c:pt>
                <c:pt idx="3118">
                  <c:v>-3</c:v>
                </c:pt>
                <c:pt idx="3119">
                  <c:v>-3</c:v>
                </c:pt>
                <c:pt idx="3120">
                  <c:v>-3</c:v>
                </c:pt>
                <c:pt idx="3121">
                  <c:v>-3</c:v>
                </c:pt>
                <c:pt idx="3122">
                  <c:v>-3</c:v>
                </c:pt>
                <c:pt idx="3123">
                  <c:v>-3</c:v>
                </c:pt>
                <c:pt idx="3124">
                  <c:v>-3</c:v>
                </c:pt>
                <c:pt idx="3125">
                  <c:v>-3</c:v>
                </c:pt>
                <c:pt idx="3126">
                  <c:v>-3</c:v>
                </c:pt>
                <c:pt idx="3127">
                  <c:v>-3</c:v>
                </c:pt>
                <c:pt idx="3128">
                  <c:v>-3</c:v>
                </c:pt>
                <c:pt idx="3129">
                  <c:v>-3</c:v>
                </c:pt>
                <c:pt idx="3130">
                  <c:v>-3</c:v>
                </c:pt>
                <c:pt idx="3131">
                  <c:v>-3</c:v>
                </c:pt>
                <c:pt idx="3132">
                  <c:v>-3</c:v>
                </c:pt>
                <c:pt idx="3133">
                  <c:v>-3</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-3</c:v>
                </c:pt>
                <c:pt idx="3184">
                  <c:v>-3</c:v>
                </c:pt>
                <c:pt idx="3185">
                  <c:v>-3</c:v>
                </c:pt>
                <c:pt idx="3186">
                  <c:v>-3</c:v>
                </c:pt>
                <c:pt idx="3187">
                  <c:v>-3</c:v>
                </c:pt>
                <c:pt idx="3188">
                  <c:v>-3</c:v>
                </c:pt>
                <c:pt idx="3189">
                  <c:v>-3</c:v>
                </c:pt>
                <c:pt idx="3190">
                  <c:v>-3</c:v>
                </c:pt>
                <c:pt idx="3191">
                  <c:v>-3</c:v>
                </c:pt>
                <c:pt idx="3192">
                  <c:v>-3</c:v>
                </c:pt>
                <c:pt idx="3193">
                  <c:v>-3</c:v>
                </c:pt>
                <c:pt idx="3194">
                  <c:v>-3</c:v>
                </c:pt>
                <c:pt idx="3195">
                  <c:v>-3</c:v>
                </c:pt>
                <c:pt idx="3196">
                  <c:v>-3</c:v>
                </c:pt>
                <c:pt idx="3197">
                  <c:v>-3</c:v>
                </c:pt>
                <c:pt idx="3198">
                  <c:v>-3</c:v>
                </c:pt>
                <c:pt idx="3199">
                  <c:v>-3</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-3</c:v>
                </c:pt>
                <c:pt idx="3213">
                  <c:v>-3</c:v>
                </c:pt>
                <c:pt idx="3214">
                  <c:v>-3</c:v>
                </c:pt>
                <c:pt idx="3215">
                  <c:v>-3</c:v>
                </c:pt>
                <c:pt idx="3216">
                  <c:v>-3</c:v>
                </c:pt>
                <c:pt idx="3217">
                  <c:v>-3</c:v>
                </c:pt>
                <c:pt idx="3218">
                  <c:v>-3</c:v>
                </c:pt>
                <c:pt idx="3219">
                  <c:v>-3</c:v>
                </c:pt>
                <c:pt idx="3220">
                  <c:v>-3</c:v>
                </c:pt>
                <c:pt idx="3221">
                  <c:v>-3</c:v>
                </c:pt>
                <c:pt idx="3222">
                  <c:v>-3</c:v>
                </c:pt>
                <c:pt idx="3223">
                  <c:v>-3</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-3</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-3</c:v>
                </c:pt>
                <c:pt idx="3296">
                  <c:v>-3</c:v>
                </c:pt>
                <c:pt idx="3297">
                  <c:v>-3</c:v>
                </c:pt>
                <c:pt idx="3298">
                  <c:v>-3</c:v>
                </c:pt>
                <c:pt idx="3299">
                  <c:v>-3</c:v>
                </c:pt>
                <c:pt idx="3300">
                  <c:v>-3</c:v>
                </c:pt>
                <c:pt idx="3301">
                  <c:v>-3</c:v>
                </c:pt>
                <c:pt idx="3302">
                  <c:v>-3</c:v>
                </c:pt>
                <c:pt idx="3303">
                  <c:v>-3</c:v>
                </c:pt>
                <c:pt idx="3304">
                  <c:v>-3</c:v>
                </c:pt>
                <c:pt idx="3305">
                  <c:v>-3</c:v>
                </c:pt>
                <c:pt idx="3306">
                  <c:v>-3</c:v>
                </c:pt>
                <c:pt idx="3307">
                  <c:v>-3</c:v>
                </c:pt>
                <c:pt idx="3308">
                  <c:v>-3</c:v>
                </c:pt>
                <c:pt idx="3309">
                  <c:v>-3</c:v>
                </c:pt>
                <c:pt idx="3310">
                  <c:v>-3</c:v>
                </c:pt>
                <c:pt idx="3311">
                  <c:v>-3</c:v>
                </c:pt>
                <c:pt idx="3312">
                  <c:v>-3</c:v>
                </c:pt>
                <c:pt idx="3313">
                  <c:v>-3</c:v>
                </c:pt>
                <c:pt idx="3314">
                  <c:v>-3</c:v>
                </c:pt>
                <c:pt idx="3315">
                  <c:v>-3</c:v>
                </c:pt>
                <c:pt idx="3316">
                  <c:v>-3</c:v>
                </c:pt>
                <c:pt idx="3317">
                  <c:v>-3</c:v>
                </c:pt>
                <c:pt idx="3318">
                  <c:v>-3</c:v>
                </c:pt>
                <c:pt idx="3319">
                  <c:v>-3</c:v>
                </c:pt>
                <c:pt idx="3320">
                  <c:v>-3</c:v>
                </c:pt>
                <c:pt idx="3321">
                  <c:v>-3</c:v>
                </c:pt>
                <c:pt idx="3322">
                  <c:v>-3</c:v>
                </c:pt>
                <c:pt idx="3323">
                  <c:v>-3</c:v>
                </c:pt>
                <c:pt idx="3324">
                  <c:v>-3</c:v>
                </c:pt>
                <c:pt idx="3325">
                  <c:v>-3</c:v>
                </c:pt>
                <c:pt idx="3326">
                  <c:v>-3</c:v>
                </c:pt>
                <c:pt idx="3327">
                  <c:v>-3</c:v>
                </c:pt>
                <c:pt idx="3328">
                  <c:v>-3</c:v>
                </c:pt>
                <c:pt idx="3329">
                  <c:v>-3</c:v>
                </c:pt>
                <c:pt idx="3330">
                  <c:v>-3</c:v>
                </c:pt>
                <c:pt idx="3331">
                  <c:v>-3</c:v>
                </c:pt>
                <c:pt idx="3332">
                  <c:v>-3</c:v>
                </c:pt>
                <c:pt idx="3333">
                  <c:v>-3</c:v>
                </c:pt>
                <c:pt idx="3334">
                  <c:v>-3</c:v>
                </c:pt>
                <c:pt idx="3335">
                  <c:v>-3</c:v>
                </c:pt>
                <c:pt idx="3336">
                  <c:v>-3</c:v>
                </c:pt>
                <c:pt idx="3337">
                  <c:v>-3</c:v>
                </c:pt>
                <c:pt idx="3338">
                  <c:v>-3</c:v>
                </c:pt>
                <c:pt idx="3339">
                  <c:v>-3</c:v>
                </c:pt>
                <c:pt idx="3340">
                  <c:v>-3</c:v>
                </c:pt>
                <c:pt idx="3341">
                  <c:v>-3</c:v>
                </c:pt>
                <c:pt idx="3342">
                  <c:v>-3</c:v>
                </c:pt>
                <c:pt idx="3343">
                  <c:v>-3</c:v>
                </c:pt>
                <c:pt idx="3344">
                  <c:v>-3</c:v>
                </c:pt>
                <c:pt idx="3345">
                  <c:v>-3</c:v>
                </c:pt>
                <c:pt idx="3346">
                  <c:v>-3</c:v>
                </c:pt>
                <c:pt idx="3347">
                  <c:v>-3</c:v>
                </c:pt>
                <c:pt idx="3348">
                  <c:v>-3</c:v>
                </c:pt>
                <c:pt idx="3349">
                  <c:v>-3</c:v>
                </c:pt>
                <c:pt idx="3350">
                  <c:v>-3</c:v>
                </c:pt>
                <c:pt idx="3351">
                  <c:v>-3</c:v>
                </c:pt>
                <c:pt idx="3352">
                  <c:v>-3</c:v>
                </c:pt>
                <c:pt idx="3353">
                  <c:v>-3</c:v>
                </c:pt>
                <c:pt idx="3354">
                  <c:v>-3</c:v>
                </c:pt>
                <c:pt idx="3355">
                  <c:v>-3</c:v>
                </c:pt>
                <c:pt idx="3356">
                  <c:v>-3</c:v>
                </c:pt>
                <c:pt idx="3357">
                  <c:v>-3</c:v>
                </c:pt>
                <c:pt idx="3358">
                  <c:v>-3</c:v>
                </c:pt>
                <c:pt idx="3359">
                  <c:v>-3</c:v>
                </c:pt>
                <c:pt idx="3360">
                  <c:v>-3</c:v>
                </c:pt>
                <c:pt idx="3361">
                  <c:v>-3</c:v>
                </c:pt>
                <c:pt idx="3362">
                  <c:v>-3</c:v>
                </c:pt>
                <c:pt idx="3363">
                  <c:v>-3</c:v>
                </c:pt>
                <c:pt idx="3364">
                  <c:v>-3</c:v>
                </c:pt>
                <c:pt idx="3365">
                  <c:v>-3</c:v>
                </c:pt>
                <c:pt idx="3366">
                  <c:v>-3</c:v>
                </c:pt>
                <c:pt idx="3367">
                  <c:v>-3</c:v>
                </c:pt>
                <c:pt idx="3368">
                  <c:v>-3</c:v>
                </c:pt>
                <c:pt idx="3369">
                  <c:v>-3</c:v>
                </c:pt>
                <c:pt idx="3370">
                  <c:v>-3</c:v>
                </c:pt>
                <c:pt idx="3371">
                  <c:v>-3</c:v>
                </c:pt>
                <c:pt idx="3372">
                  <c:v>-3</c:v>
                </c:pt>
                <c:pt idx="3373">
                  <c:v>-3</c:v>
                </c:pt>
                <c:pt idx="3374">
                  <c:v>-3</c:v>
                </c:pt>
                <c:pt idx="3375">
                  <c:v>-3</c:v>
                </c:pt>
                <c:pt idx="3376">
                  <c:v>-3</c:v>
                </c:pt>
                <c:pt idx="3377">
                  <c:v>-3</c:v>
                </c:pt>
                <c:pt idx="3378">
                  <c:v>-3</c:v>
                </c:pt>
                <c:pt idx="3379">
                  <c:v>-3</c:v>
                </c:pt>
                <c:pt idx="3380">
                  <c:v>-3</c:v>
                </c:pt>
                <c:pt idx="3381">
                  <c:v>-3</c:v>
                </c:pt>
                <c:pt idx="3382">
                  <c:v>-3</c:v>
                </c:pt>
                <c:pt idx="3383">
                  <c:v>-3</c:v>
                </c:pt>
                <c:pt idx="3384">
                  <c:v>-3</c:v>
                </c:pt>
                <c:pt idx="3385">
                  <c:v>-3</c:v>
                </c:pt>
                <c:pt idx="3386">
                  <c:v>-3</c:v>
                </c:pt>
                <c:pt idx="3387">
                  <c:v>-3</c:v>
                </c:pt>
                <c:pt idx="3388">
                  <c:v>-3</c:v>
                </c:pt>
                <c:pt idx="3389">
                  <c:v>-3</c:v>
                </c:pt>
                <c:pt idx="3390">
                  <c:v>-3</c:v>
                </c:pt>
                <c:pt idx="3391">
                  <c:v>-3</c:v>
                </c:pt>
                <c:pt idx="3392">
                  <c:v>-3</c:v>
                </c:pt>
                <c:pt idx="3393">
                  <c:v>-3</c:v>
                </c:pt>
                <c:pt idx="3394">
                  <c:v>-3</c:v>
                </c:pt>
                <c:pt idx="3395">
                  <c:v>-3</c:v>
                </c:pt>
                <c:pt idx="3396">
                  <c:v>-3</c:v>
                </c:pt>
                <c:pt idx="3397">
                  <c:v>-3</c:v>
                </c:pt>
                <c:pt idx="3398">
                  <c:v>-3</c:v>
                </c:pt>
                <c:pt idx="3399">
                  <c:v>-3</c:v>
                </c:pt>
                <c:pt idx="3400">
                  <c:v>-3</c:v>
                </c:pt>
                <c:pt idx="3401">
                  <c:v>-3</c:v>
                </c:pt>
                <c:pt idx="3402">
                  <c:v>-3</c:v>
                </c:pt>
                <c:pt idx="3403">
                  <c:v>-3</c:v>
                </c:pt>
                <c:pt idx="3404">
                  <c:v>-3</c:v>
                </c:pt>
                <c:pt idx="3405">
                  <c:v>-3</c:v>
                </c:pt>
                <c:pt idx="3406">
                  <c:v>-3</c:v>
                </c:pt>
                <c:pt idx="3407">
                  <c:v>-3</c:v>
                </c:pt>
                <c:pt idx="3408">
                  <c:v>-3</c:v>
                </c:pt>
                <c:pt idx="3409">
                  <c:v>-3</c:v>
                </c:pt>
                <c:pt idx="3410">
                  <c:v>-3</c:v>
                </c:pt>
                <c:pt idx="3411">
                  <c:v>-3</c:v>
                </c:pt>
                <c:pt idx="3412">
                  <c:v>-3</c:v>
                </c:pt>
                <c:pt idx="3413">
                  <c:v>-3</c:v>
                </c:pt>
                <c:pt idx="3414">
                  <c:v>-3</c:v>
                </c:pt>
                <c:pt idx="3415">
                  <c:v>-3</c:v>
                </c:pt>
                <c:pt idx="3416">
                  <c:v>-3</c:v>
                </c:pt>
                <c:pt idx="3417">
                  <c:v>-3</c:v>
                </c:pt>
                <c:pt idx="3418">
                  <c:v>-3</c:v>
                </c:pt>
                <c:pt idx="3419">
                  <c:v>-3</c:v>
                </c:pt>
                <c:pt idx="3420">
                  <c:v>-3</c:v>
                </c:pt>
                <c:pt idx="3421">
                  <c:v>-3</c:v>
                </c:pt>
                <c:pt idx="3422">
                  <c:v>-3</c:v>
                </c:pt>
                <c:pt idx="3423">
                  <c:v>-3</c:v>
                </c:pt>
                <c:pt idx="3424">
                  <c:v>-3</c:v>
                </c:pt>
                <c:pt idx="3425">
                  <c:v>-3</c:v>
                </c:pt>
                <c:pt idx="3426">
                  <c:v>-3</c:v>
                </c:pt>
                <c:pt idx="3427">
                  <c:v>-3</c:v>
                </c:pt>
                <c:pt idx="3428">
                  <c:v>-3</c:v>
                </c:pt>
                <c:pt idx="3429">
                  <c:v>-3</c:v>
                </c:pt>
                <c:pt idx="3430">
                  <c:v>-3</c:v>
                </c:pt>
                <c:pt idx="3431">
                  <c:v>-3</c:v>
                </c:pt>
                <c:pt idx="3432">
                  <c:v>-3</c:v>
                </c:pt>
                <c:pt idx="3433">
                  <c:v>-3</c:v>
                </c:pt>
                <c:pt idx="3434">
                  <c:v>-3</c:v>
                </c:pt>
                <c:pt idx="3435">
                  <c:v>-3</c:v>
                </c:pt>
                <c:pt idx="3436">
                  <c:v>-3</c:v>
                </c:pt>
                <c:pt idx="3437">
                  <c:v>-3</c:v>
                </c:pt>
                <c:pt idx="3438">
                  <c:v>-3</c:v>
                </c:pt>
                <c:pt idx="3439">
                  <c:v>-3</c:v>
                </c:pt>
                <c:pt idx="3440">
                  <c:v>-3</c:v>
                </c:pt>
                <c:pt idx="3441">
                  <c:v>-3</c:v>
                </c:pt>
                <c:pt idx="3442">
                  <c:v>-3</c:v>
                </c:pt>
                <c:pt idx="3443">
                  <c:v>-3</c:v>
                </c:pt>
                <c:pt idx="3444">
                  <c:v>-3</c:v>
                </c:pt>
                <c:pt idx="3445">
                  <c:v>-3</c:v>
                </c:pt>
                <c:pt idx="3446">
                  <c:v>-3</c:v>
                </c:pt>
                <c:pt idx="3447">
                  <c:v>-3</c:v>
                </c:pt>
                <c:pt idx="3448">
                  <c:v>-3</c:v>
                </c:pt>
                <c:pt idx="3449">
                  <c:v>-3</c:v>
                </c:pt>
                <c:pt idx="3450">
                  <c:v>-3</c:v>
                </c:pt>
                <c:pt idx="3451">
                  <c:v>-3</c:v>
                </c:pt>
                <c:pt idx="3452">
                  <c:v>-3</c:v>
                </c:pt>
                <c:pt idx="3453">
                  <c:v>-3</c:v>
                </c:pt>
                <c:pt idx="3454">
                  <c:v>-3</c:v>
                </c:pt>
                <c:pt idx="3455">
                  <c:v>-3</c:v>
                </c:pt>
                <c:pt idx="3456">
                  <c:v>-3</c:v>
                </c:pt>
                <c:pt idx="3457">
                  <c:v>-3</c:v>
                </c:pt>
                <c:pt idx="3458">
                  <c:v>-3</c:v>
                </c:pt>
                <c:pt idx="3459">
                  <c:v>-3</c:v>
                </c:pt>
                <c:pt idx="3460">
                  <c:v>-3</c:v>
                </c:pt>
                <c:pt idx="3461">
                  <c:v>-3</c:v>
                </c:pt>
                <c:pt idx="3462">
                  <c:v>-3</c:v>
                </c:pt>
                <c:pt idx="3463">
                  <c:v>-3</c:v>
                </c:pt>
                <c:pt idx="3464">
                  <c:v>-3</c:v>
                </c:pt>
                <c:pt idx="3465">
                  <c:v>-3</c:v>
                </c:pt>
                <c:pt idx="3466">
                  <c:v>-3</c:v>
                </c:pt>
                <c:pt idx="3467">
                  <c:v>-3</c:v>
                </c:pt>
                <c:pt idx="3468">
                  <c:v>-3</c:v>
                </c:pt>
                <c:pt idx="3469">
                  <c:v>-3</c:v>
                </c:pt>
                <c:pt idx="3470">
                  <c:v>-3</c:v>
                </c:pt>
                <c:pt idx="3471">
                  <c:v>-3</c:v>
                </c:pt>
                <c:pt idx="3472">
                  <c:v>-3</c:v>
                </c:pt>
                <c:pt idx="3473">
                  <c:v>-3</c:v>
                </c:pt>
                <c:pt idx="3474">
                  <c:v>-3</c:v>
                </c:pt>
                <c:pt idx="3475">
                  <c:v>-3</c:v>
                </c:pt>
                <c:pt idx="3476">
                  <c:v>-3</c:v>
                </c:pt>
                <c:pt idx="3477">
                  <c:v>-3</c:v>
                </c:pt>
                <c:pt idx="3478">
                  <c:v>-3</c:v>
                </c:pt>
                <c:pt idx="3479">
                  <c:v>-3</c:v>
                </c:pt>
                <c:pt idx="3480">
                  <c:v>-3</c:v>
                </c:pt>
                <c:pt idx="3481">
                  <c:v>-3</c:v>
                </c:pt>
                <c:pt idx="3482">
                  <c:v>-3</c:v>
                </c:pt>
                <c:pt idx="3483">
                  <c:v>-3</c:v>
                </c:pt>
                <c:pt idx="3484">
                  <c:v>-3</c:v>
                </c:pt>
                <c:pt idx="3485">
                  <c:v>-3</c:v>
                </c:pt>
                <c:pt idx="3486">
                  <c:v>-3</c:v>
                </c:pt>
                <c:pt idx="3487">
                  <c:v>-3</c:v>
                </c:pt>
                <c:pt idx="3488">
                  <c:v>-3</c:v>
                </c:pt>
                <c:pt idx="3489">
                  <c:v>-3</c:v>
                </c:pt>
                <c:pt idx="3490">
                  <c:v>-3</c:v>
                </c:pt>
                <c:pt idx="3491">
                  <c:v>-3</c:v>
                </c:pt>
                <c:pt idx="3492">
                  <c:v>-3</c:v>
                </c:pt>
                <c:pt idx="3493">
                  <c:v>-3</c:v>
                </c:pt>
                <c:pt idx="3494">
                  <c:v>-3</c:v>
                </c:pt>
                <c:pt idx="3495">
                  <c:v>-3</c:v>
                </c:pt>
                <c:pt idx="3496">
                  <c:v>-3</c:v>
                </c:pt>
                <c:pt idx="3497">
                  <c:v>-3</c:v>
                </c:pt>
                <c:pt idx="3498">
                  <c:v>-3</c:v>
                </c:pt>
                <c:pt idx="3499">
                  <c:v>-3</c:v>
                </c:pt>
                <c:pt idx="3500">
                  <c:v>-3</c:v>
                </c:pt>
                <c:pt idx="3501">
                  <c:v>-3</c:v>
                </c:pt>
                <c:pt idx="3502">
                  <c:v>-3</c:v>
                </c:pt>
                <c:pt idx="3503">
                  <c:v>-3</c:v>
                </c:pt>
                <c:pt idx="3504">
                  <c:v>-3</c:v>
                </c:pt>
                <c:pt idx="3505">
                  <c:v>-3</c:v>
                </c:pt>
                <c:pt idx="3506">
                  <c:v>-3</c:v>
                </c:pt>
                <c:pt idx="3507">
                  <c:v>-3</c:v>
                </c:pt>
                <c:pt idx="3508">
                  <c:v>-3</c:v>
                </c:pt>
                <c:pt idx="3509">
                  <c:v>-3</c:v>
                </c:pt>
                <c:pt idx="3510">
                  <c:v>-3</c:v>
                </c:pt>
                <c:pt idx="3511">
                  <c:v>-3</c:v>
                </c:pt>
                <c:pt idx="3512">
                  <c:v>-3</c:v>
                </c:pt>
                <c:pt idx="3513">
                  <c:v>-3</c:v>
                </c:pt>
                <c:pt idx="3514">
                  <c:v>-3</c:v>
                </c:pt>
                <c:pt idx="3515">
                  <c:v>-3</c:v>
                </c:pt>
                <c:pt idx="3516">
                  <c:v>-3</c:v>
                </c:pt>
                <c:pt idx="3517">
                  <c:v>-3</c:v>
                </c:pt>
                <c:pt idx="3518">
                  <c:v>-3</c:v>
                </c:pt>
                <c:pt idx="3519">
                  <c:v>-3</c:v>
                </c:pt>
                <c:pt idx="3520">
                  <c:v>-3</c:v>
                </c:pt>
                <c:pt idx="3521">
                  <c:v>-3</c:v>
                </c:pt>
                <c:pt idx="3522">
                  <c:v>-3</c:v>
                </c:pt>
                <c:pt idx="3523">
                  <c:v>-3</c:v>
                </c:pt>
                <c:pt idx="3524">
                  <c:v>-3</c:v>
                </c:pt>
                <c:pt idx="3525">
                  <c:v>-3</c:v>
                </c:pt>
                <c:pt idx="3526">
                  <c:v>-3</c:v>
                </c:pt>
                <c:pt idx="3527">
                  <c:v>-3</c:v>
                </c:pt>
                <c:pt idx="3528">
                  <c:v>-3</c:v>
                </c:pt>
                <c:pt idx="3529">
                  <c:v>-3</c:v>
                </c:pt>
                <c:pt idx="3530">
                  <c:v>-3</c:v>
                </c:pt>
                <c:pt idx="3531">
                  <c:v>-3</c:v>
                </c:pt>
                <c:pt idx="3532">
                  <c:v>-3</c:v>
                </c:pt>
                <c:pt idx="3533">
                  <c:v>-3</c:v>
                </c:pt>
                <c:pt idx="3534">
                  <c:v>-3</c:v>
                </c:pt>
                <c:pt idx="3535">
                  <c:v>-3</c:v>
                </c:pt>
                <c:pt idx="3536">
                  <c:v>-3</c:v>
                </c:pt>
                <c:pt idx="3537">
                  <c:v>-3</c:v>
                </c:pt>
                <c:pt idx="3538">
                  <c:v>-3</c:v>
                </c:pt>
                <c:pt idx="3539">
                  <c:v>-3</c:v>
                </c:pt>
                <c:pt idx="3540">
                  <c:v>-3</c:v>
                </c:pt>
                <c:pt idx="3541">
                  <c:v>-3</c:v>
                </c:pt>
                <c:pt idx="3542">
                  <c:v>-3</c:v>
                </c:pt>
                <c:pt idx="3543">
                  <c:v>-3</c:v>
                </c:pt>
                <c:pt idx="3544">
                  <c:v>-3</c:v>
                </c:pt>
                <c:pt idx="3545">
                  <c:v>-3</c:v>
                </c:pt>
                <c:pt idx="3546">
                  <c:v>-3</c:v>
                </c:pt>
                <c:pt idx="3547">
                  <c:v>-3</c:v>
                </c:pt>
                <c:pt idx="3548">
                  <c:v>-3</c:v>
                </c:pt>
                <c:pt idx="3549">
                  <c:v>-3</c:v>
                </c:pt>
                <c:pt idx="3550">
                  <c:v>-3</c:v>
                </c:pt>
                <c:pt idx="3551">
                  <c:v>-3</c:v>
                </c:pt>
                <c:pt idx="3552">
                  <c:v>-3</c:v>
                </c:pt>
                <c:pt idx="3553">
                  <c:v>-3</c:v>
                </c:pt>
                <c:pt idx="3554">
                  <c:v>-3</c:v>
                </c:pt>
                <c:pt idx="3555">
                  <c:v>-3</c:v>
                </c:pt>
                <c:pt idx="3556">
                  <c:v>-3</c:v>
                </c:pt>
                <c:pt idx="3557">
                  <c:v>-3</c:v>
                </c:pt>
                <c:pt idx="3558">
                  <c:v>-3</c:v>
                </c:pt>
                <c:pt idx="3559">
                  <c:v>-3</c:v>
                </c:pt>
                <c:pt idx="3560">
                  <c:v>-3</c:v>
                </c:pt>
                <c:pt idx="3561">
                  <c:v>-3</c:v>
                </c:pt>
                <c:pt idx="3562">
                  <c:v>-3</c:v>
                </c:pt>
                <c:pt idx="3563">
                  <c:v>-3</c:v>
                </c:pt>
                <c:pt idx="3564">
                  <c:v>-3</c:v>
                </c:pt>
                <c:pt idx="3565">
                  <c:v>-3</c:v>
                </c:pt>
                <c:pt idx="3566">
                  <c:v>-3</c:v>
                </c:pt>
                <c:pt idx="3567">
                  <c:v>-3</c:v>
                </c:pt>
                <c:pt idx="3568">
                  <c:v>-3</c:v>
                </c:pt>
                <c:pt idx="3569">
                  <c:v>-3</c:v>
                </c:pt>
                <c:pt idx="3570">
                  <c:v>-3</c:v>
                </c:pt>
                <c:pt idx="3571">
                  <c:v>-3</c:v>
                </c:pt>
                <c:pt idx="3572">
                  <c:v>-3</c:v>
                </c:pt>
                <c:pt idx="3573">
                  <c:v>-3</c:v>
                </c:pt>
                <c:pt idx="3574">
                  <c:v>-3</c:v>
                </c:pt>
                <c:pt idx="3575">
                  <c:v>-3</c:v>
                </c:pt>
                <c:pt idx="3576">
                  <c:v>-3</c:v>
                </c:pt>
                <c:pt idx="3577">
                  <c:v>-3</c:v>
                </c:pt>
                <c:pt idx="3578">
                  <c:v>-3</c:v>
                </c:pt>
                <c:pt idx="3579">
                  <c:v>-3</c:v>
                </c:pt>
                <c:pt idx="3580">
                  <c:v>-3</c:v>
                </c:pt>
                <c:pt idx="3581">
                  <c:v>-3</c:v>
                </c:pt>
                <c:pt idx="3582">
                  <c:v>-3</c:v>
                </c:pt>
                <c:pt idx="3583">
                  <c:v>-3</c:v>
                </c:pt>
                <c:pt idx="3584">
                  <c:v>-3</c:v>
                </c:pt>
                <c:pt idx="3585">
                  <c:v>-3</c:v>
                </c:pt>
                <c:pt idx="3586">
                  <c:v>-3</c:v>
                </c:pt>
                <c:pt idx="3587">
                  <c:v>-3</c:v>
                </c:pt>
                <c:pt idx="3588">
                  <c:v>-3</c:v>
                </c:pt>
                <c:pt idx="3589">
                  <c:v>-3</c:v>
                </c:pt>
                <c:pt idx="3590">
                  <c:v>-3</c:v>
                </c:pt>
                <c:pt idx="3591">
                  <c:v>-3</c:v>
                </c:pt>
                <c:pt idx="3592">
                  <c:v>-3</c:v>
                </c:pt>
                <c:pt idx="3593">
                  <c:v>-3</c:v>
                </c:pt>
                <c:pt idx="3594">
                  <c:v>-3</c:v>
                </c:pt>
                <c:pt idx="3595">
                  <c:v>-3</c:v>
                </c:pt>
                <c:pt idx="3596">
                  <c:v>-3</c:v>
                </c:pt>
                <c:pt idx="3597">
                  <c:v>-3</c:v>
                </c:pt>
                <c:pt idx="3598">
                  <c:v>-3</c:v>
                </c:pt>
                <c:pt idx="3599">
                  <c:v>-3</c:v>
                </c:pt>
                <c:pt idx="3600">
                  <c:v>-3</c:v>
                </c:pt>
                <c:pt idx="3601">
                  <c:v>-3</c:v>
                </c:pt>
                <c:pt idx="3602">
                  <c:v>-3</c:v>
                </c:pt>
                <c:pt idx="3603">
                  <c:v>-3</c:v>
                </c:pt>
                <c:pt idx="3604">
                  <c:v>-3</c:v>
                </c:pt>
                <c:pt idx="3605">
                  <c:v>-3</c:v>
                </c:pt>
                <c:pt idx="3606">
                  <c:v>-3</c:v>
                </c:pt>
                <c:pt idx="3607">
                  <c:v>-3</c:v>
                </c:pt>
                <c:pt idx="3608">
                  <c:v>-3</c:v>
                </c:pt>
                <c:pt idx="3609">
                  <c:v>-3</c:v>
                </c:pt>
                <c:pt idx="3610">
                  <c:v>-3</c:v>
                </c:pt>
                <c:pt idx="3611">
                  <c:v>-3</c:v>
                </c:pt>
                <c:pt idx="3612">
                  <c:v>-3</c:v>
                </c:pt>
                <c:pt idx="3613">
                  <c:v>-3</c:v>
                </c:pt>
                <c:pt idx="3614">
                  <c:v>-3</c:v>
                </c:pt>
                <c:pt idx="3615">
                  <c:v>-3</c:v>
                </c:pt>
                <c:pt idx="3616">
                  <c:v>-3</c:v>
                </c:pt>
                <c:pt idx="3617">
                  <c:v>-3</c:v>
                </c:pt>
                <c:pt idx="3618">
                  <c:v>-3</c:v>
                </c:pt>
                <c:pt idx="3619">
                  <c:v>-3</c:v>
                </c:pt>
                <c:pt idx="3620">
                  <c:v>-3</c:v>
                </c:pt>
                <c:pt idx="3621">
                  <c:v>-3</c:v>
                </c:pt>
                <c:pt idx="3622">
                  <c:v>-3</c:v>
                </c:pt>
                <c:pt idx="3623">
                  <c:v>-3</c:v>
                </c:pt>
                <c:pt idx="3624">
                  <c:v>-3</c:v>
                </c:pt>
                <c:pt idx="3625">
                  <c:v>-3</c:v>
                </c:pt>
                <c:pt idx="3626">
                  <c:v>-3</c:v>
                </c:pt>
                <c:pt idx="3627">
                  <c:v>-3</c:v>
                </c:pt>
                <c:pt idx="3628">
                  <c:v>-3</c:v>
                </c:pt>
                <c:pt idx="3629">
                  <c:v>-3</c:v>
                </c:pt>
                <c:pt idx="3630">
                  <c:v>-3</c:v>
                </c:pt>
                <c:pt idx="3631">
                  <c:v>-3</c:v>
                </c:pt>
                <c:pt idx="3632">
                  <c:v>-3</c:v>
                </c:pt>
                <c:pt idx="3633">
                  <c:v>-3</c:v>
                </c:pt>
                <c:pt idx="3634">
                  <c:v>-3</c:v>
                </c:pt>
                <c:pt idx="3635">
                  <c:v>-3</c:v>
                </c:pt>
                <c:pt idx="3636">
                  <c:v>-3</c:v>
                </c:pt>
                <c:pt idx="3637">
                  <c:v>-3</c:v>
                </c:pt>
                <c:pt idx="3638">
                  <c:v>-3</c:v>
                </c:pt>
                <c:pt idx="3639">
                  <c:v>-3</c:v>
                </c:pt>
                <c:pt idx="3640">
                  <c:v>-3</c:v>
                </c:pt>
                <c:pt idx="3641">
                  <c:v>-3</c:v>
                </c:pt>
                <c:pt idx="3642">
                  <c:v>-3</c:v>
                </c:pt>
                <c:pt idx="3643">
                  <c:v>-3</c:v>
                </c:pt>
                <c:pt idx="3644">
                  <c:v>-3</c:v>
                </c:pt>
                <c:pt idx="3645">
                  <c:v>-3</c:v>
                </c:pt>
                <c:pt idx="3646">
                  <c:v>-3</c:v>
                </c:pt>
                <c:pt idx="3647">
                  <c:v>-3</c:v>
                </c:pt>
                <c:pt idx="3648">
                  <c:v>-3</c:v>
                </c:pt>
                <c:pt idx="3649">
                  <c:v>-3</c:v>
                </c:pt>
                <c:pt idx="3650">
                  <c:v>-3</c:v>
                </c:pt>
                <c:pt idx="3651">
                  <c:v>-3</c:v>
                </c:pt>
                <c:pt idx="3652">
                  <c:v>-3</c:v>
                </c:pt>
                <c:pt idx="3653">
                  <c:v>-3</c:v>
                </c:pt>
                <c:pt idx="3654">
                  <c:v>-3</c:v>
                </c:pt>
                <c:pt idx="3655">
                  <c:v>-3</c:v>
                </c:pt>
                <c:pt idx="3656">
                  <c:v>-3</c:v>
                </c:pt>
                <c:pt idx="3657">
                  <c:v>-3</c:v>
                </c:pt>
                <c:pt idx="3658">
                  <c:v>-3</c:v>
                </c:pt>
                <c:pt idx="3659">
                  <c:v>-3</c:v>
                </c:pt>
                <c:pt idx="3660">
                  <c:v>-3</c:v>
                </c:pt>
                <c:pt idx="3661">
                  <c:v>-3</c:v>
                </c:pt>
                <c:pt idx="3662">
                  <c:v>-3</c:v>
                </c:pt>
                <c:pt idx="3663">
                  <c:v>-3</c:v>
                </c:pt>
                <c:pt idx="3664">
                  <c:v>-3</c:v>
                </c:pt>
                <c:pt idx="3665">
                  <c:v>-3</c:v>
                </c:pt>
                <c:pt idx="3666">
                  <c:v>-3</c:v>
                </c:pt>
                <c:pt idx="3667">
                  <c:v>-3</c:v>
                </c:pt>
                <c:pt idx="3668">
                  <c:v>-3</c:v>
                </c:pt>
                <c:pt idx="3669">
                  <c:v>-3</c:v>
                </c:pt>
                <c:pt idx="3670">
                  <c:v>-3</c:v>
                </c:pt>
                <c:pt idx="3671">
                  <c:v>-3</c:v>
                </c:pt>
                <c:pt idx="3672">
                  <c:v>-3</c:v>
                </c:pt>
                <c:pt idx="3673">
                  <c:v>-3</c:v>
                </c:pt>
                <c:pt idx="3674">
                  <c:v>-3</c:v>
                </c:pt>
                <c:pt idx="3675">
                  <c:v>-3</c:v>
                </c:pt>
                <c:pt idx="3676">
                  <c:v>-3</c:v>
                </c:pt>
                <c:pt idx="3677">
                  <c:v>-3</c:v>
                </c:pt>
                <c:pt idx="3678">
                  <c:v>-3</c:v>
                </c:pt>
                <c:pt idx="3679">
                  <c:v>-3</c:v>
                </c:pt>
                <c:pt idx="3680">
                  <c:v>-3</c:v>
                </c:pt>
                <c:pt idx="3681">
                  <c:v>-3</c:v>
                </c:pt>
                <c:pt idx="3682">
                  <c:v>-3</c:v>
                </c:pt>
                <c:pt idx="3683">
                  <c:v>-3</c:v>
                </c:pt>
                <c:pt idx="3684">
                  <c:v>-3</c:v>
                </c:pt>
                <c:pt idx="3685">
                  <c:v>-3</c:v>
                </c:pt>
                <c:pt idx="3686">
                  <c:v>-3</c:v>
                </c:pt>
                <c:pt idx="3687">
                  <c:v>-3</c:v>
                </c:pt>
                <c:pt idx="3688">
                  <c:v>-3</c:v>
                </c:pt>
                <c:pt idx="3689">
                  <c:v>-3</c:v>
                </c:pt>
                <c:pt idx="3690">
                  <c:v>-3</c:v>
                </c:pt>
                <c:pt idx="3691">
                  <c:v>-3</c:v>
                </c:pt>
                <c:pt idx="3692">
                  <c:v>-3</c:v>
                </c:pt>
                <c:pt idx="3693">
                  <c:v>-3</c:v>
                </c:pt>
                <c:pt idx="3694">
                  <c:v>-3</c:v>
                </c:pt>
                <c:pt idx="3695">
                  <c:v>-3</c:v>
                </c:pt>
                <c:pt idx="3696">
                  <c:v>-3</c:v>
                </c:pt>
                <c:pt idx="3697">
                  <c:v>-3</c:v>
                </c:pt>
                <c:pt idx="3698">
                  <c:v>-3</c:v>
                </c:pt>
                <c:pt idx="3699">
                  <c:v>-3</c:v>
                </c:pt>
                <c:pt idx="3700">
                  <c:v>-3</c:v>
                </c:pt>
                <c:pt idx="3701">
                  <c:v>-3</c:v>
                </c:pt>
                <c:pt idx="3702">
                  <c:v>-3</c:v>
                </c:pt>
                <c:pt idx="3703">
                  <c:v>-3</c:v>
                </c:pt>
                <c:pt idx="3704">
                  <c:v>-3</c:v>
                </c:pt>
                <c:pt idx="3705">
                  <c:v>-3</c:v>
                </c:pt>
                <c:pt idx="3706">
                  <c:v>-3</c:v>
                </c:pt>
                <c:pt idx="3707">
                  <c:v>-3</c:v>
                </c:pt>
                <c:pt idx="3708">
                  <c:v>-3</c:v>
                </c:pt>
                <c:pt idx="3709">
                  <c:v>-3</c:v>
                </c:pt>
                <c:pt idx="3710">
                  <c:v>-3</c:v>
                </c:pt>
                <c:pt idx="3711">
                  <c:v>-3</c:v>
                </c:pt>
                <c:pt idx="3712">
                  <c:v>-3</c:v>
                </c:pt>
                <c:pt idx="3713">
                  <c:v>-3</c:v>
                </c:pt>
                <c:pt idx="3714">
                  <c:v>-3</c:v>
                </c:pt>
                <c:pt idx="3715">
                  <c:v>-3</c:v>
                </c:pt>
                <c:pt idx="3716">
                  <c:v>-3</c:v>
                </c:pt>
                <c:pt idx="3717">
                  <c:v>-3</c:v>
                </c:pt>
                <c:pt idx="3718">
                  <c:v>-3</c:v>
                </c:pt>
                <c:pt idx="3719">
                  <c:v>-3</c:v>
                </c:pt>
                <c:pt idx="3720">
                  <c:v>-3</c:v>
                </c:pt>
                <c:pt idx="3721">
                  <c:v>-3</c:v>
                </c:pt>
                <c:pt idx="3722">
                  <c:v>-3</c:v>
                </c:pt>
                <c:pt idx="3723">
                  <c:v>-3</c:v>
                </c:pt>
                <c:pt idx="3724">
                  <c:v>-3</c:v>
                </c:pt>
                <c:pt idx="3725">
                  <c:v>-3</c:v>
                </c:pt>
                <c:pt idx="3726">
                  <c:v>-3</c:v>
                </c:pt>
                <c:pt idx="3727">
                  <c:v>-3</c:v>
                </c:pt>
                <c:pt idx="3728">
                  <c:v>-3</c:v>
                </c:pt>
                <c:pt idx="3729">
                  <c:v>-3</c:v>
                </c:pt>
                <c:pt idx="3730">
                  <c:v>-3</c:v>
                </c:pt>
                <c:pt idx="3731">
                  <c:v>-3</c:v>
                </c:pt>
                <c:pt idx="3732">
                  <c:v>-3</c:v>
                </c:pt>
                <c:pt idx="3733">
                  <c:v>-3</c:v>
                </c:pt>
                <c:pt idx="3734">
                  <c:v>-3</c:v>
                </c:pt>
                <c:pt idx="3735">
                  <c:v>-3</c:v>
                </c:pt>
                <c:pt idx="3736">
                  <c:v>-3</c:v>
                </c:pt>
                <c:pt idx="3737">
                  <c:v>-3</c:v>
                </c:pt>
                <c:pt idx="3738">
                  <c:v>-3</c:v>
                </c:pt>
                <c:pt idx="3739">
                  <c:v>-3</c:v>
                </c:pt>
                <c:pt idx="3740">
                  <c:v>-3</c:v>
                </c:pt>
                <c:pt idx="3741">
                  <c:v>-3</c:v>
                </c:pt>
                <c:pt idx="3742">
                  <c:v>-3</c:v>
                </c:pt>
                <c:pt idx="3743">
                  <c:v>-3</c:v>
                </c:pt>
                <c:pt idx="3744">
                  <c:v>-3</c:v>
                </c:pt>
                <c:pt idx="3745">
                  <c:v>-3</c:v>
                </c:pt>
                <c:pt idx="3746">
                  <c:v>-3</c:v>
                </c:pt>
                <c:pt idx="3747">
                  <c:v>-3</c:v>
                </c:pt>
                <c:pt idx="3748">
                  <c:v>-3</c:v>
                </c:pt>
                <c:pt idx="3749">
                  <c:v>-3</c:v>
                </c:pt>
                <c:pt idx="3750">
                  <c:v>-3</c:v>
                </c:pt>
                <c:pt idx="3751">
                  <c:v>-3</c:v>
                </c:pt>
                <c:pt idx="3752">
                  <c:v>-3</c:v>
                </c:pt>
                <c:pt idx="3753">
                  <c:v>-3</c:v>
                </c:pt>
                <c:pt idx="3754">
                  <c:v>-3</c:v>
                </c:pt>
                <c:pt idx="3755">
                  <c:v>-3</c:v>
                </c:pt>
                <c:pt idx="3756">
                  <c:v>-3</c:v>
                </c:pt>
                <c:pt idx="3757">
                  <c:v>-3</c:v>
                </c:pt>
                <c:pt idx="3758">
                  <c:v>-3</c:v>
                </c:pt>
                <c:pt idx="3759">
                  <c:v>-3</c:v>
                </c:pt>
                <c:pt idx="3760">
                  <c:v>-3</c:v>
                </c:pt>
                <c:pt idx="3761">
                  <c:v>-3</c:v>
                </c:pt>
                <c:pt idx="3762">
                  <c:v>-3</c:v>
                </c:pt>
                <c:pt idx="3763">
                  <c:v>-3</c:v>
                </c:pt>
                <c:pt idx="3764">
                  <c:v>-3</c:v>
                </c:pt>
                <c:pt idx="3765">
                  <c:v>-3</c:v>
                </c:pt>
                <c:pt idx="3766">
                  <c:v>-3</c:v>
                </c:pt>
                <c:pt idx="3767">
                  <c:v>-3</c:v>
                </c:pt>
                <c:pt idx="3768">
                  <c:v>-3</c:v>
                </c:pt>
                <c:pt idx="3769">
                  <c:v>-3</c:v>
                </c:pt>
                <c:pt idx="3770">
                  <c:v>-3</c:v>
                </c:pt>
                <c:pt idx="3771">
                  <c:v>-3</c:v>
                </c:pt>
                <c:pt idx="3772">
                  <c:v>-3</c:v>
                </c:pt>
                <c:pt idx="3773">
                  <c:v>-3</c:v>
                </c:pt>
                <c:pt idx="3774">
                  <c:v>-3</c:v>
                </c:pt>
                <c:pt idx="3775">
                  <c:v>-3</c:v>
                </c:pt>
                <c:pt idx="3776">
                  <c:v>-3</c:v>
                </c:pt>
                <c:pt idx="3777">
                  <c:v>-3</c:v>
                </c:pt>
                <c:pt idx="3778">
                  <c:v>-3</c:v>
                </c:pt>
                <c:pt idx="3779">
                  <c:v>-3</c:v>
                </c:pt>
                <c:pt idx="3780">
                  <c:v>-3</c:v>
                </c:pt>
                <c:pt idx="3781">
                  <c:v>-3</c:v>
                </c:pt>
                <c:pt idx="3782">
                  <c:v>-3</c:v>
                </c:pt>
                <c:pt idx="3783">
                  <c:v>-3</c:v>
                </c:pt>
                <c:pt idx="3784">
                  <c:v>-3</c:v>
                </c:pt>
                <c:pt idx="3785">
                  <c:v>-3</c:v>
                </c:pt>
                <c:pt idx="3786">
                  <c:v>-3</c:v>
                </c:pt>
                <c:pt idx="3787">
                  <c:v>-3</c:v>
                </c:pt>
                <c:pt idx="3788">
                  <c:v>-3</c:v>
                </c:pt>
                <c:pt idx="3789">
                  <c:v>-3</c:v>
                </c:pt>
                <c:pt idx="3790">
                  <c:v>-3</c:v>
                </c:pt>
                <c:pt idx="3791">
                  <c:v>-3</c:v>
                </c:pt>
                <c:pt idx="3792">
                  <c:v>-3</c:v>
                </c:pt>
                <c:pt idx="3793">
                  <c:v>-3</c:v>
                </c:pt>
                <c:pt idx="3794">
                  <c:v>-3</c:v>
                </c:pt>
                <c:pt idx="3795">
                  <c:v>-3</c:v>
                </c:pt>
                <c:pt idx="3796">
                  <c:v>-3</c:v>
                </c:pt>
                <c:pt idx="3797">
                  <c:v>-3</c:v>
                </c:pt>
                <c:pt idx="3798">
                  <c:v>-3</c:v>
                </c:pt>
                <c:pt idx="3799">
                  <c:v>-3</c:v>
                </c:pt>
                <c:pt idx="3800">
                  <c:v>-3</c:v>
                </c:pt>
                <c:pt idx="3801">
                  <c:v>-3</c:v>
                </c:pt>
                <c:pt idx="3802">
                  <c:v>-3</c:v>
                </c:pt>
                <c:pt idx="3803">
                  <c:v>-3</c:v>
                </c:pt>
                <c:pt idx="3804">
                  <c:v>-3</c:v>
                </c:pt>
                <c:pt idx="3805">
                  <c:v>-3</c:v>
                </c:pt>
                <c:pt idx="3806">
                  <c:v>-3</c:v>
                </c:pt>
                <c:pt idx="3807">
                  <c:v>-3</c:v>
                </c:pt>
                <c:pt idx="3808">
                  <c:v>-3</c:v>
                </c:pt>
                <c:pt idx="3809">
                  <c:v>-3</c:v>
                </c:pt>
                <c:pt idx="3810">
                  <c:v>-3</c:v>
                </c:pt>
                <c:pt idx="3811">
                  <c:v>-3</c:v>
                </c:pt>
                <c:pt idx="3812">
                  <c:v>-3</c:v>
                </c:pt>
                <c:pt idx="3813">
                  <c:v>-3</c:v>
                </c:pt>
                <c:pt idx="3814">
                  <c:v>-3</c:v>
                </c:pt>
                <c:pt idx="3815">
                  <c:v>-3</c:v>
                </c:pt>
                <c:pt idx="3816">
                  <c:v>-3</c:v>
                </c:pt>
                <c:pt idx="3817">
                  <c:v>-3</c:v>
                </c:pt>
                <c:pt idx="3818">
                  <c:v>-3</c:v>
                </c:pt>
                <c:pt idx="3819">
                  <c:v>-3</c:v>
                </c:pt>
                <c:pt idx="3820">
                  <c:v>-3</c:v>
                </c:pt>
                <c:pt idx="3821">
                  <c:v>-3</c:v>
                </c:pt>
                <c:pt idx="3822">
                  <c:v>-3</c:v>
                </c:pt>
                <c:pt idx="3823">
                  <c:v>-3</c:v>
                </c:pt>
                <c:pt idx="3824">
                  <c:v>-3</c:v>
                </c:pt>
                <c:pt idx="3825">
                  <c:v>-3</c:v>
                </c:pt>
                <c:pt idx="3826">
                  <c:v>-3</c:v>
                </c:pt>
                <c:pt idx="3827">
                  <c:v>-3</c:v>
                </c:pt>
                <c:pt idx="3828">
                  <c:v>-3</c:v>
                </c:pt>
                <c:pt idx="3829">
                  <c:v>-3</c:v>
                </c:pt>
                <c:pt idx="3830">
                  <c:v>-3</c:v>
                </c:pt>
                <c:pt idx="3831">
                  <c:v>-3</c:v>
                </c:pt>
                <c:pt idx="3832">
                  <c:v>-3</c:v>
                </c:pt>
                <c:pt idx="3833">
                  <c:v>-3</c:v>
                </c:pt>
                <c:pt idx="3834">
                  <c:v>-3</c:v>
                </c:pt>
                <c:pt idx="3835">
                  <c:v>-3</c:v>
                </c:pt>
                <c:pt idx="3836">
                  <c:v>-3</c:v>
                </c:pt>
                <c:pt idx="3837">
                  <c:v>-3</c:v>
                </c:pt>
                <c:pt idx="3838">
                  <c:v>-3</c:v>
                </c:pt>
                <c:pt idx="3839">
                  <c:v>-3</c:v>
                </c:pt>
                <c:pt idx="3840">
                  <c:v>-3</c:v>
                </c:pt>
                <c:pt idx="3841">
                  <c:v>-3</c:v>
                </c:pt>
                <c:pt idx="3842">
                  <c:v>-3</c:v>
                </c:pt>
                <c:pt idx="3843">
                  <c:v>-3</c:v>
                </c:pt>
                <c:pt idx="3844">
                  <c:v>-3</c:v>
                </c:pt>
                <c:pt idx="3845">
                  <c:v>-3</c:v>
                </c:pt>
                <c:pt idx="3846">
                  <c:v>-3</c:v>
                </c:pt>
                <c:pt idx="3847">
                  <c:v>-3</c:v>
                </c:pt>
                <c:pt idx="3848">
                  <c:v>-3</c:v>
                </c:pt>
                <c:pt idx="3849">
                  <c:v>-3</c:v>
                </c:pt>
                <c:pt idx="3850">
                  <c:v>-3</c:v>
                </c:pt>
                <c:pt idx="3851">
                  <c:v>-3</c:v>
                </c:pt>
                <c:pt idx="3852">
                  <c:v>-3</c:v>
                </c:pt>
                <c:pt idx="3853">
                  <c:v>-3</c:v>
                </c:pt>
                <c:pt idx="3854">
                  <c:v>-3</c:v>
                </c:pt>
                <c:pt idx="3855">
                  <c:v>-3</c:v>
                </c:pt>
                <c:pt idx="3856">
                  <c:v>-3</c:v>
                </c:pt>
                <c:pt idx="3857">
                  <c:v>-3</c:v>
                </c:pt>
                <c:pt idx="3858">
                  <c:v>-3</c:v>
                </c:pt>
                <c:pt idx="3859">
                  <c:v>-3</c:v>
                </c:pt>
                <c:pt idx="3860">
                  <c:v>-3</c:v>
                </c:pt>
                <c:pt idx="3861">
                  <c:v>-3</c:v>
                </c:pt>
                <c:pt idx="3862">
                  <c:v>-3</c:v>
                </c:pt>
                <c:pt idx="3863">
                  <c:v>-3</c:v>
                </c:pt>
                <c:pt idx="3864">
                  <c:v>-3</c:v>
                </c:pt>
                <c:pt idx="3865">
                  <c:v>-3</c:v>
                </c:pt>
                <c:pt idx="3866">
                  <c:v>-3</c:v>
                </c:pt>
                <c:pt idx="3867">
                  <c:v>-3</c:v>
                </c:pt>
                <c:pt idx="3868">
                  <c:v>-3</c:v>
                </c:pt>
                <c:pt idx="3869">
                  <c:v>-3</c:v>
                </c:pt>
                <c:pt idx="3870">
                  <c:v>-3</c:v>
                </c:pt>
                <c:pt idx="3871">
                  <c:v>-3</c:v>
                </c:pt>
                <c:pt idx="3872">
                  <c:v>-3</c:v>
                </c:pt>
                <c:pt idx="3873">
                  <c:v>-3</c:v>
                </c:pt>
                <c:pt idx="3874">
                  <c:v>-3</c:v>
                </c:pt>
                <c:pt idx="3875">
                  <c:v>-3</c:v>
                </c:pt>
                <c:pt idx="3876">
                  <c:v>-3</c:v>
                </c:pt>
                <c:pt idx="3877">
                  <c:v>-3</c:v>
                </c:pt>
                <c:pt idx="3878">
                  <c:v>-3</c:v>
                </c:pt>
                <c:pt idx="3879">
                  <c:v>-3</c:v>
                </c:pt>
                <c:pt idx="3880">
                  <c:v>-3</c:v>
                </c:pt>
                <c:pt idx="3881">
                  <c:v>-3</c:v>
                </c:pt>
                <c:pt idx="3882">
                  <c:v>-3</c:v>
                </c:pt>
                <c:pt idx="3883">
                  <c:v>-3</c:v>
                </c:pt>
                <c:pt idx="3884">
                  <c:v>-3</c:v>
                </c:pt>
                <c:pt idx="3885">
                  <c:v>-3</c:v>
                </c:pt>
                <c:pt idx="3886">
                  <c:v>-3</c:v>
                </c:pt>
                <c:pt idx="3887">
                  <c:v>-3</c:v>
                </c:pt>
                <c:pt idx="3888">
                  <c:v>-3</c:v>
                </c:pt>
                <c:pt idx="3889">
                  <c:v>-3</c:v>
                </c:pt>
                <c:pt idx="3890">
                  <c:v>-3</c:v>
                </c:pt>
                <c:pt idx="3891">
                  <c:v>-3</c:v>
                </c:pt>
                <c:pt idx="3892">
                  <c:v>-3</c:v>
                </c:pt>
                <c:pt idx="3893">
                  <c:v>-3</c:v>
                </c:pt>
                <c:pt idx="3894">
                  <c:v>-3</c:v>
                </c:pt>
                <c:pt idx="3895">
                  <c:v>-3</c:v>
                </c:pt>
                <c:pt idx="3896">
                  <c:v>-3</c:v>
                </c:pt>
                <c:pt idx="3897">
                  <c:v>-3</c:v>
                </c:pt>
                <c:pt idx="3898">
                  <c:v>-3</c:v>
                </c:pt>
                <c:pt idx="3899">
                  <c:v>-3</c:v>
                </c:pt>
                <c:pt idx="3900">
                  <c:v>-3</c:v>
                </c:pt>
                <c:pt idx="3901">
                  <c:v>-3</c:v>
                </c:pt>
                <c:pt idx="3902">
                  <c:v>-3</c:v>
                </c:pt>
                <c:pt idx="3903">
                  <c:v>-3</c:v>
                </c:pt>
                <c:pt idx="3904">
                  <c:v>-3</c:v>
                </c:pt>
                <c:pt idx="3905">
                  <c:v>-3</c:v>
                </c:pt>
                <c:pt idx="3906">
                  <c:v>-3</c:v>
                </c:pt>
                <c:pt idx="3907">
                  <c:v>-3</c:v>
                </c:pt>
                <c:pt idx="3908">
                  <c:v>-3</c:v>
                </c:pt>
                <c:pt idx="3909">
                  <c:v>-3</c:v>
                </c:pt>
                <c:pt idx="3910">
                  <c:v>-3</c:v>
                </c:pt>
                <c:pt idx="3911">
                  <c:v>-3</c:v>
                </c:pt>
                <c:pt idx="3912">
                  <c:v>-3</c:v>
                </c:pt>
                <c:pt idx="3913">
                  <c:v>-3</c:v>
                </c:pt>
                <c:pt idx="3914">
                  <c:v>-3</c:v>
                </c:pt>
                <c:pt idx="3915">
                  <c:v>-3</c:v>
                </c:pt>
                <c:pt idx="3916">
                  <c:v>-3</c:v>
                </c:pt>
                <c:pt idx="3917">
                  <c:v>-3</c:v>
                </c:pt>
                <c:pt idx="3918">
                  <c:v>-3</c:v>
                </c:pt>
                <c:pt idx="3919">
                  <c:v>-3</c:v>
                </c:pt>
                <c:pt idx="3920">
                  <c:v>-3</c:v>
                </c:pt>
                <c:pt idx="3921">
                  <c:v>-3</c:v>
                </c:pt>
                <c:pt idx="3922">
                  <c:v>-3</c:v>
                </c:pt>
                <c:pt idx="3923">
                  <c:v>-3</c:v>
                </c:pt>
                <c:pt idx="3924">
                  <c:v>-3</c:v>
                </c:pt>
                <c:pt idx="3925">
                  <c:v>-3</c:v>
                </c:pt>
                <c:pt idx="3926">
                  <c:v>-3</c:v>
                </c:pt>
                <c:pt idx="3927">
                  <c:v>-3</c:v>
                </c:pt>
                <c:pt idx="3928">
                  <c:v>-3</c:v>
                </c:pt>
                <c:pt idx="3929">
                  <c:v>-3</c:v>
                </c:pt>
                <c:pt idx="3930">
                  <c:v>-3</c:v>
                </c:pt>
                <c:pt idx="3931">
                  <c:v>-3</c:v>
                </c:pt>
                <c:pt idx="3932">
                  <c:v>-3</c:v>
                </c:pt>
                <c:pt idx="3933">
                  <c:v>-3</c:v>
                </c:pt>
                <c:pt idx="3934">
                  <c:v>-3</c:v>
                </c:pt>
                <c:pt idx="3935">
                  <c:v>-3</c:v>
                </c:pt>
                <c:pt idx="3936">
                  <c:v>-3</c:v>
                </c:pt>
                <c:pt idx="3937">
                  <c:v>-3</c:v>
                </c:pt>
                <c:pt idx="3938">
                  <c:v>-3</c:v>
                </c:pt>
                <c:pt idx="3939">
                  <c:v>-3</c:v>
                </c:pt>
                <c:pt idx="3940">
                  <c:v>-3</c:v>
                </c:pt>
                <c:pt idx="3941">
                  <c:v>-3</c:v>
                </c:pt>
                <c:pt idx="3942">
                  <c:v>-3</c:v>
                </c:pt>
                <c:pt idx="3943">
                  <c:v>-3</c:v>
                </c:pt>
                <c:pt idx="3944">
                  <c:v>-3</c:v>
                </c:pt>
                <c:pt idx="3945">
                  <c:v>-3</c:v>
                </c:pt>
                <c:pt idx="3946">
                  <c:v>-3</c:v>
                </c:pt>
                <c:pt idx="3947">
                  <c:v>-3</c:v>
                </c:pt>
                <c:pt idx="3948">
                  <c:v>-3</c:v>
                </c:pt>
                <c:pt idx="3949">
                  <c:v>-3</c:v>
                </c:pt>
                <c:pt idx="3950">
                  <c:v>-3</c:v>
                </c:pt>
                <c:pt idx="3951">
                  <c:v>-3</c:v>
                </c:pt>
                <c:pt idx="3952">
                  <c:v>-3</c:v>
                </c:pt>
                <c:pt idx="3953">
                  <c:v>-3</c:v>
                </c:pt>
                <c:pt idx="3954">
                  <c:v>-3</c:v>
                </c:pt>
                <c:pt idx="3955">
                  <c:v>-3</c:v>
                </c:pt>
                <c:pt idx="3956">
                  <c:v>-3</c:v>
                </c:pt>
                <c:pt idx="3957">
                  <c:v>-3</c:v>
                </c:pt>
                <c:pt idx="3958">
                  <c:v>-3</c:v>
                </c:pt>
                <c:pt idx="3959">
                  <c:v>-3</c:v>
                </c:pt>
                <c:pt idx="3960">
                  <c:v>-3</c:v>
                </c:pt>
                <c:pt idx="3961">
                  <c:v>-3</c:v>
                </c:pt>
                <c:pt idx="3962">
                  <c:v>-3</c:v>
                </c:pt>
                <c:pt idx="3963">
                  <c:v>-3</c:v>
                </c:pt>
                <c:pt idx="3964">
                  <c:v>-3</c:v>
                </c:pt>
                <c:pt idx="3965">
                  <c:v>-3</c:v>
                </c:pt>
                <c:pt idx="3966">
                  <c:v>-3</c:v>
                </c:pt>
                <c:pt idx="3967">
                  <c:v>-3</c:v>
                </c:pt>
                <c:pt idx="3968">
                  <c:v>-3</c:v>
                </c:pt>
                <c:pt idx="3969">
                  <c:v>-3</c:v>
                </c:pt>
                <c:pt idx="3970">
                  <c:v>-3</c:v>
                </c:pt>
                <c:pt idx="3971">
                  <c:v>-3</c:v>
                </c:pt>
                <c:pt idx="3972">
                  <c:v>-3</c:v>
                </c:pt>
                <c:pt idx="3973">
                  <c:v>-3</c:v>
                </c:pt>
                <c:pt idx="3974">
                  <c:v>-3</c:v>
                </c:pt>
                <c:pt idx="3975">
                  <c:v>-3</c:v>
                </c:pt>
                <c:pt idx="3976">
                  <c:v>-3</c:v>
                </c:pt>
                <c:pt idx="3977">
                  <c:v>-3</c:v>
                </c:pt>
                <c:pt idx="3978">
                  <c:v>-3</c:v>
                </c:pt>
                <c:pt idx="3979">
                  <c:v>-3</c:v>
                </c:pt>
                <c:pt idx="3980">
                  <c:v>-3</c:v>
                </c:pt>
                <c:pt idx="3981">
                  <c:v>-3</c:v>
                </c:pt>
                <c:pt idx="3982">
                  <c:v>-3</c:v>
                </c:pt>
                <c:pt idx="3983">
                  <c:v>-3</c:v>
                </c:pt>
                <c:pt idx="3984">
                  <c:v>-3</c:v>
                </c:pt>
                <c:pt idx="3985">
                  <c:v>-3</c:v>
                </c:pt>
                <c:pt idx="3986">
                  <c:v>-3</c:v>
                </c:pt>
                <c:pt idx="3987">
                  <c:v>-3</c:v>
                </c:pt>
                <c:pt idx="3988">
                  <c:v>-3</c:v>
                </c:pt>
                <c:pt idx="3989">
                  <c:v>-3</c:v>
                </c:pt>
                <c:pt idx="3990">
                  <c:v>-3</c:v>
                </c:pt>
                <c:pt idx="3991">
                  <c:v>-3</c:v>
                </c:pt>
                <c:pt idx="3992">
                  <c:v>-3</c:v>
                </c:pt>
                <c:pt idx="3993">
                  <c:v>-3</c:v>
                </c:pt>
                <c:pt idx="3994">
                  <c:v>-3</c:v>
                </c:pt>
                <c:pt idx="3995">
                  <c:v>-3</c:v>
                </c:pt>
                <c:pt idx="3996">
                  <c:v>-3</c:v>
                </c:pt>
                <c:pt idx="3997">
                  <c:v>-3</c:v>
                </c:pt>
                <c:pt idx="3998">
                  <c:v>-3</c:v>
                </c:pt>
                <c:pt idx="3999">
                  <c:v>-3</c:v>
                </c:pt>
                <c:pt idx="4000">
                  <c:v>-3</c:v>
                </c:pt>
                <c:pt idx="4001">
                  <c:v>-3</c:v>
                </c:pt>
                <c:pt idx="4002">
                  <c:v>-3</c:v>
                </c:pt>
                <c:pt idx="4003">
                  <c:v>-3</c:v>
                </c:pt>
                <c:pt idx="4004">
                  <c:v>-3</c:v>
                </c:pt>
                <c:pt idx="4005">
                  <c:v>-3</c:v>
                </c:pt>
                <c:pt idx="4006">
                  <c:v>-3</c:v>
                </c:pt>
                <c:pt idx="4007">
                  <c:v>-3</c:v>
                </c:pt>
                <c:pt idx="4008">
                  <c:v>-3</c:v>
                </c:pt>
                <c:pt idx="4009">
                  <c:v>-3</c:v>
                </c:pt>
                <c:pt idx="4010">
                  <c:v>-3</c:v>
                </c:pt>
                <c:pt idx="4011">
                  <c:v>-3</c:v>
                </c:pt>
                <c:pt idx="4012">
                  <c:v>-3</c:v>
                </c:pt>
                <c:pt idx="4013">
                  <c:v>-3</c:v>
                </c:pt>
                <c:pt idx="4014">
                  <c:v>-3</c:v>
                </c:pt>
                <c:pt idx="4015">
                  <c:v>-3</c:v>
                </c:pt>
                <c:pt idx="4016">
                  <c:v>-3</c:v>
                </c:pt>
                <c:pt idx="4017">
                  <c:v>-3</c:v>
                </c:pt>
                <c:pt idx="4018">
                  <c:v>-3</c:v>
                </c:pt>
                <c:pt idx="4019">
                  <c:v>-3</c:v>
                </c:pt>
                <c:pt idx="4020">
                  <c:v>-3</c:v>
                </c:pt>
                <c:pt idx="4021">
                  <c:v>-3</c:v>
                </c:pt>
                <c:pt idx="4022">
                  <c:v>-3</c:v>
                </c:pt>
                <c:pt idx="4023">
                  <c:v>-3</c:v>
                </c:pt>
                <c:pt idx="4024">
                  <c:v>-3</c:v>
                </c:pt>
                <c:pt idx="4025">
                  <c:v>-3</c:v>
                </c:pt>
                <c:pt idx="4026">
                  <c:v>-3</c:v>
                </c:pt>
                <c:pt idx="4027">
                  <c:v>-3</c:v>
                </c:pt>
                <c:pt idx="4028">
                  <c:v>-3</c:v>
                </c:pt>
                <c:pt idx="4029">
                  <c:v>-3</c:v>
                </c:pt>
                <c:pt idx="4030">
                  <c:v>-3</c:v>
                </c:pt>
                <c:pt idx="4031">
                  <c:v>-3</c:v>
                </c:pt>
                <c:pt idx="4032">
                  <c:v>-3</c:v>
                </c:pt>
                <c:pt idx="4033">
                  <c:v>-3</c:v>
                </c:pt>
                <c:pt idx="4034">
                  <c:v>-3</c:v>
                </c:pt>
                <c:pt idx="4035">
                  <c:v>-3</c:v>
                </c:pt>
                <c:pt idx="4036">
                  <c:v>-3</c:v>
                </c:pt>
                <c:pt idx="4037">
                  <c:v>-3</c:v>
                </c:pt>
                <c:pt idx="4038">
                  <c:v>-3</c:v>
                </c:pt>
                <c:pt idx="4039">
                  <c:v>-3</c:v>
                </c:pt>
                <c:pt idx="4040">
                  <c:v>-3</c:v>
                </c:pt>
                <c:pt idx="4041">
                  <c:v>-3</c:v>
                </c:pt>
                <c:pt idx="4042">
                  <c:v>-3</c:v>
                </c:pt>
                <c:pt idx="4043">
                  <c:v>-3</c:v>
                </c:pt>
                <c:pt idx="4044">
                  <c:v>-3</c:v>
                </c:pt>
                <c:pt idx="4045">
                  <c:v>-3</c:v>
                </c:pt>
                <c:pt idx="4046">
                  <c:v>-3</c:v>
                </c:pt>
                <c:pt idx="4047">
                  <c:v>-3</c:v>
                </c:pt>
                <c:pt idx="4048">
                  <c:v>-3</c:v>
                </c:pt>
                <c:pt idx="4049">
                  <c:v>-3</c:v>
                </c:pt>
                <c:pt idx="4050">
                  <c:v>-3</c:v>
                </c:pt>
                <c:pt idx="4051">
                  <c:v>-3</c:v>
                </c:pt>
                <c:pt idx="4052">
                  <c:v>-3</c:v>
                </c:pt>
                <c:pt idx="4053">
                  <c:v>-3</c:v>
                </c:pt>
                <c:pt idx="4054">
                  <c:v>-3</c:v>
                </c:pt>
                <c:pt idx="4055">
                  <c:v>-3</c:v>
                </c:pt>
                <c:pt idx="4056">
                  <c:v>-3</c:v>
                </c:pt>
                <c:pt idx="4057">
                  <c:v>-3</c:v>
                </c:pt>
                <c:pt idx="4058">
                  <c:v>-3</c:v>
                </c:pt>
                <c:pt idx="4059">
                  <c:v>-3</c:v>
                </c:pt>
                <c:pt idx="4060">
                  <c:v>-3</c:v>
                </c:pt>
                <c:pt idx="4061">
                  <c:v>-3</c:v>
                </c:pt>
                <c:pt idx="4062">
                  <c:v>-3</c:v>
                </c:pt>
                <c:pt idx="4063">
                  <c:v>-3</c:v>
                </c:pt>
                <c:pt idx="4064">
                  <c:v>-3</c:v>
                </c:pt>
                <c:pt idx="4065">
                  <c:v>-3</c:v>
                </c:pt>
                <c:pt idx="4066">
                  <c:v>-3</c:v>
                </c:pt>
                <c:pt idx="4067">
                  <c:v>-3</c:v>
                </c:pt>
                <c:pt idx="4068">
                  <c:v>-3</c:v>
                </c:pt>
                <c:pt idx="4069">
                  <c:v>-3</c:v>
                </c:pt>
                <c:pt idx="4070">
                  <c:v>-3</c:v>
                </c:pt>
                <c:pt idx="4071">
                  <c:v>-3</c:v>
                </c:pt>
                <c:pt idx="4072">
                  <c:v>-3</c:v>
                </c:pt>
                <c:pt idx="4073">
                  <c:v>-3</c:v>
                </c:pt>
                <c:pt idx="4074">
                  <c:v>-3</c:v>
                </c:pt>
                <c:pt idx="4075">
                  <c:v>-3</c:v>
                </c:pt>
                <c:pt idx="4076">
                  <c:v>-3</c:v>
                </c:pt>
                <c:pt idx="4077">
                  <c:v>-3</c:v>
                </c:pt>
                <c:pt idx="4078">
                  <c:v>-3</c:v>
                </c:pt>
                <c:pt idx="4079">
                  <c:v>-3</c:v>
                </c:pt>
                <c:pt idx="4080">
                  <c:v>-3</c:v>
                </c:pt>
                <c:pt idx="4081">
                  <c:v>-3</c:v>
                </c:pt>
                <c:pt idx="4082">
                  <c:v>-3</c:v>
                </c:pt>
                <c:pt idx="4083">
                  <c:v>-3</c:v>
                </c:pt>
                <c:pt idx="4084">
                  <c:v>-3</c:v>
                </c:pt>
                <c:pt idx="4085">
                  <c:v>-3</c:v>
                </c:pt>
                <c:pt idx="4086">
                  <c:v>-3</c:v>
                </c:pt>
                <c:pt idx="4087">
                  <c:v>-3</c:v>
                </c:pt>
                <c:pt idx="4088">
                  <c:v>-3</c:v>
                </c:pt>
                <c:pt idx="4089">
                  <c:v>-3</c:v>
                </c:pt>
                <c:pt idx="4090">
                  <c:v>-3</c:v>
                </c:pt>
                <c:pt idx="4091">
                  <c:v>-3</c:v>
                </c:pt>
                <c:pt idx="4092">
                  <c:v>-3</c:v>
                </c:pt>
                <c:pt idx="4093">
                  <c:v>-3</c:v>
                </c:pt>
                <c:pt idx="4094">
                  <c:v>-3</c:v>
                </c:pt>
                <c:pt idx="4095">
                  <c:v>-3</c:v>
                </c:pt>
                <c:pt idx="4096">
                  <c:v>-3</c:v>
                </c:pt>
                <c:pt idx="4097">
                  <c:v>-3</c:v>
                </c:pt>
                <c:pt idx="4098">
                  <c:v>-3</c:v>
                </c:pt>
                <c:pt idx="4099">
                  <c:v>-3</c:v>
                </c:pt>
                <c:pt idx="4100">
                  <c:v>-3</c:v>
                </c:pt>
                <c:pt idx="4101">
                  <c:v>-3</c:v>
                </c:pt>
                <c:pt idx="4102">
                  <c:v>-3</c:v>
                </c:pt>
                <c:pt idx="4103">
                  <c:v>-3</c:v>
                </c:pt>
                <c:pt idx="4104">
                  <c:v>-3</c:v>
                </c:pt>
                <c:pt idx="4105">
                  <c:v>-3</c:v>
                </c:pt>
                <c:pt idx="4106">
                  <c:v>-3</c:v>
                </c:pt>
                <c:pt idx="4107">
                  <c:v>-3</c:v>
                </c:pt>
                <c:pt idx="4108">
                  <c:v>-3</c:v>
                </c:pt>
                <c:pt idx="4109">
                  <c:v>-3</c:v>
                </c:pt>
                <c:pt idx="4110">
                  <c:v>-3</c:v>
                </c:pt>
                <c:pt idx="4111">
                  <c:v>-3</c:v>
                </c:pt>
                <c:pt idx="4112">
                  <c:v>-3</c:v>
                </c:pt>
                <c:pt idx="4113">
                  <c:v>-3</c:v>
                </c:pt>
                <c:pt idx="4114">
                  <c:v>-3</c:v>
                </c:pt>
                <c:pt idx="4115">
                  <c:v>-3</c:v>
                </c:pt>
                <c:pt idx="4116">
                  <c:v>-3</c:v>
                </c:pt>
                <c:pt idx="4117">
                  <c:v>-3</c:v>
                </c:pt>
                <c:pt idx="4118">
                  <c:v>-3</c:v>
                </c:pt>
                <c:pt idx="4119">
                  <c:v>-3</c:v>
                </c:pt>
                <c:pt idx="4120">
                  <c:v>-3</c:v>
                </c:pt>
                <c:pt idx="4121">
                  <c:v>-3</c:v>
                </c:pt>
                <c:pt idx="4122">
                  <c:v>-3</c:v>
                </c:pt>
                <c:pt idx="4123">
                  <c:v>-3</c:v>
                </c:pt>
                <c:pt idx="4124">
                  <c:v>-3</c:v>
                </c:pt>
                <c:pt idx="4125">
                  <c:v>-3</c:v>
                </c:pt>
                <c:pt idx="4126">
                  <c:v>-3</c:v>
                </c:pt>
                <c:pt idx="4127">
                  <c:v>-3</c:v>
                </c:pt>
                <c:pt idx="4128">
                  <c:v>-3</c:v>
                </c:pt>
                <c:pt idx="4129">
                  <c:v>-3</c:v>
                </c:pt>
                <c:pt idx="4130">
                  <c:v>-3</c:v>
                </c:pt>
                <c:pt idx="4131">
                  <c:v>-3</c:v>
                </c:pt>
                <c:pt idx="4132">
                  <c:v>-3</c:v>
                </c:pt>
                <c:pt idx="4133">
                  <c:v>-3</c:v>
                </c:pt>
                <c:pt idx="4134">
                  <c:v>-3</c:v>
                </c:pt>
                <c:pt idx="4135">
                  <c:v>-3</c:v>
                </c:pt>
                <c:pt idx="4136">
                  <c:v>-3</c:v>
                </c:pt>
                <c:pt idx="4137">
                  <c:v>-3</c:v>
                </c:pt>
                <c:pt idx="4138">
                  <c:v>-3</c:v>
                </c:pt>
                <c:pt idx="4139">
                  <c:v>-3</c:v>
                </c:pt>
                <c:pt idx="4140">
                  <c:v>-3</c:v>
                </c:pt>
                <c:pt idx="4141">
                  <c:v>-3</c:v>
                </c:pt>
                <c:pt idx="4142">
                  <c:v>-3</c:v>
                </c:pt>
                <c:pt idx="4143">
                  <c:v>-3</c:v>
                </c:pt>
                <c:pt idx="4144">
                  <c:v>-3</c:v>
                </c:pt>
                <c:pt idx="4145">
                  <c:v>-3</c:v>
                </c:pt>
                <c:pt idx="4146">
                  <c:v>-3</c:v>
                </c:pt>
                <c:pt idx="4147">
                  <c:v>-3</c:v>
                </c:pt>
                <c:pt idx="4148">
                  <c:v>-3</c:v>
                </c:pt>
                <c:pt idx="4149">
                  <c:v>-3</c:v>
                </c:pt>
                <c:pt idx="4150">
                  <c:v>-3</c:v>
                </c:pt>
                <c:pt idx="4151">
                  <c:v>-3</c:v>
                </c:pt>
                <c:pt idx="4152">
                  <c:v>-3</c:v>
                </c:pt>
                <c:pt idx="4153">
                  <c:v>-3</c:v>
                </c:pt>
                <c:pt idx="4154">
                  <c:v>-3</c:v>
                </c:pt>
                <c:pt idx="4155">
                  <c:v>-3</c:v>
                </c:pt>
                <c:pt idx="4156">
                  <c:v>-3</c:v>
                </c:pt>
                <c:pt idx="4157">
                  <c:v>-3</c:v>
                </c:pt>
                <c:pt idx="4158">
                  <c:v>-3</c:v>
                </c:pt>
                <c:pt idx="4159">
                  <c:v>-3</c:v>
                </c:pt>
                <c:pt idx="4160">
                  <c:v>-3</c:v>
                </c:pt>
                <c:pt idx="4161">
                  <c:v>-3</c:v>
                </c:pt>
                <c:pt idx="4162">
                  <c:v>-3</c:v>
                </c:pt>
                <c:pt idx="4163">
                  <c:v>-3</c:v>
                </c:pt>
                <c:pt idx="4164">
                  <c:v>-3</c:v>
                </c:pt>
                <c:pt idx="4165">
                  <c:v>-3</c:v>
                </c:pt>
                <c:pt idx="4166">
                  <c:v>-3</c:v>
                </c:pt>
                <c:pt idx="4167">
                  <c:v>-3</c:v>
                </c:pt>
                <c:pt idx="4168">
                  <c:v>-3</c:v>
                </c:pt>
                <c:pt idx="4169">
                  <c:v>-3</c:v>
                </c:pt>
                <c:pt idx="4170">
                  <c:v>-3</c:v>
                </c:pt>
                <c:pt idx="4171">
                  <c:v>-3</c:v>
                </c:pt>
                <c:pt idx="4172">
                  <c:v>-3</c:v>
                </c:pt>
                <c:pt idx="4173">
                  <c:v>-3</c:v>
                </c:pt>
                <c:pt idx="4174">
                  <c:v>-3</c:v>
                </c:pt>
                <c:pt idx="4175">
                  <c:v>-3</c:v>
                </c:pt>
                <c:pt idx="4176">
                  <c:v>-3</c:v>
                </c:pt>
                <c:pt idx="4177">
                  <c:v>-3</c:v>
                </c:pt>
                <c:pt idx="4178">
                  <c:v>-3</c:v>
                </c:pt>
                <c:pt idx="4179">
                  <c:v>-3</c:v>
                </c:pt>
                <c:pt idx="4180">
                  <c:v>-3</c:v>
                </c:pt>
                <c:pt idx="4181">
                  <c:v>-3</c:v>
                </c:pt>
                <c:pt idx="4182">
                  <c:v>-3</c:v>
                </c:pt>
                <c:pt idx="4183">
                  <c:v>-3</c:v>
                </c:pt>
                <c:pt idx="4184">
                  <c:v>-3</c:v>
                </c:pt>
                <c:pt idx="4185">
                  <c:v>-3</c:v>
                </c:pt>
                <c:pt idx="4186">
                  <c:v>-3</c:v>
                </c:pt>
                <c:pt idx="4187">
                  <c:v>-3</c:v>
                </c:pt>
                <c:pt idx="4188">
                  <c:v>-3</c:v>
                </c:pt>
                <c:pt idx="4189">
                  <c:v>-3</c:v>
                </c:pt>
                <c:pt idx="4190">
                  <c:v>-3</c:v>
                </c:pt>
                <c:pt idx="4191">
                  <c:v>-3</c:v>
                </c:pt>
                <c:pt idx="4192">
                  <c:v>-3</c:v>
                </c:pt>
                <c:pt idx="4193">
                  <c:v>-3</c:v>
                </c:pt>
                <c:pt idx="4194">
                  <c:v>-3</c:v>
                </c:pt>
                <c:pt idx="4195">
                  <c:v>-3</c:v>
                </c:pt>
                <c:pt idx="4196">
                  <c:v>-3</c:v>
                </c:pt>
                <c:pt idx="4197">
                  <c:v>-3</c:v>
                </c:pt>
                <c:pt idx="4198">
                  <c:v>-3</c:v>
                </c:pt>
                <c:pt idx="4199">
                  <c:v>-3</c:v>
                </c:pt>
                <c:pt idx="4200">
                  <c:v>-3</c:v>
                </c:pt>
                <c:pt idx="4201">
                  <c:v>-3</c:v>
                </c:pt>
                <c:pt idx="4202">
                  <c:v>-3</c:v>
                </c:pt>
                <c:pt idx="4203">
                  <c:v>-3</c:v>
                </c:pt>
                <c:pt idx="4204">
                  <c:v>-3</c:v>
                </c:pt>
                <c:pt idx="4205">
                  <c:v>-3</c:v>
                </c:pt>
                <c:pt idx="4206">
                  <c:v>-3</c:v>
                </c:pt>
                <c:pt idx="4207">
                  <c:v>-3</c:v>
                </c:pt>
                <c:pt idx="4208">
                  <c:v>-3</c:v>
                </c:pt>
                <c:pt idx="4209">
                  <c:v>-3</c:v>
                </c:pt>
                <c:pt idx="4210">
                  <c:v>-3</c:v>
                </c:pt>
                <c:pt idx="4211">
                  <c:v>-3</c:v>
                </c:pt>
                <c:pt idx="4212">
                  <c:v>-3</c:v>
                </c:pt>
                <c:pt idx="4213">
                  <c:v>-3</c:v>
                </c:pt>
                <c:pt idx="4214">
                  <c:v>-3</c:v>
                </c:pt>
                <c:pt idx="4215">
                  <c:v>-3</c:v>
                </c:pt>
                <c:pt idx="4216">
                  <c:v>-3</c:v>
                </c:pt>
                <c:pt idx="4217">
                  <c:v>-3</c:v>
                </c:pt>
                <c:pt idx="4218">
                  <c:v>-3</c:v>
                </c:pt>
                <c:pt idx="4219">
                  <c:v>-3</c:v>
                </c:pt>
                <c:pt idx="4220">
                  <c:v>-3</c:v>
                </c:pt>
                <c:pt idx="4221">
                  <c:v>-3</c:v>
                </c:pt>
                <c:pt idx="4222">
                  <c:v>-3</c:v>
                </c:pt>
                <c:pt idx="4223">
                  <c:v>-3</c:v>
                </c:pt>
                <c:pt idx="4224">
                  <c:v>-3</c:v>
                </c:pt>
                <c:pt idx="4225">
                  <c:v>-3</c:v>
                </c:pt>
                <c:pt idx="4226">
                  <c:v>-3</c:v>
                </c:pt>
                <c:pt idx="4227">
                  <c:v>-3</c:v>
                </c:pt>
                <c:pt idx="4228">
                  <c:v>-3</c:v>
                </c:pt>
                <c:pt idx="4229">
                  <c:v>-3</c:v>
                </c:pt>
                <c:pt idx="4230">
                  <c:v>-3</c:v>
                </c:pt>
                <c:pt idx="4231">
                  <c:v>-3</c:v>
                </c:pt>
                <c:pt idx="4232">
                  <c:v>-3</c:v>
                </c:pt>
                <c:pt idx="4233">
                  <c:v>-3</c:v>
                </c:pt>
                <c:pt idx="4234">
                  <c:v>-3</c:v>
                </c:pt>
                <c:pt idx="4235">
                  <c:v>-3</c:v>
                </c:pt>
                <c:pt idx="4236">
                  <c:v>-3</c:v>
                </c:pt>
                <c:pt idx="4237">
                  <c:v>-3</c:v>
                </c:pt>
                <c:pt idx="4238">
                  <c:v>-3</c:v>
                </c:pt>
                <c:pt idx="4239">
                  <c:v>-3</c:v>
                </c:pt>
                <c:pt idx="4240">
                  <c:v>-3</c:v>
                </c:pt>
                <c:pt idx="4241">
                  <c:v>-3</c:v>
                </c:pt>
                <c:pt idx="4242">
                  <c:v>-3</c:v>
                </c:pt>
                <c:pt idx="4243">
                  <c:v>-3</c:v>
                </c:pt>
                <c:pt idx="4244">
                  <c:v>-3</c:v>
                </c:pt>
                <c:pt idx="4245">
                  <c:v>-3</c:v>
                </c:pt>
                <c:pt idx="4246">
                  <c:v>-3</c:v>
                </c:pt>
                <c:pt idx="4247">
                  <c:v>-3</c:v>
                </c:pt>
                <c:pt idx="4248">
                  <c:v>-3</c:v>
                </c:pt>
                <c:pt idx="4249">
                  <c:v>-3</c:v>
                </c:pt>
                <c:pt idx="4250">
                  <c:v>-3</c:v>
                </c:pt>
                <c:pt idx="4251">
                  <c:v>-3</c:v>
                </c:pt>
                <c:pt idx="4252">
                  <c:v>-3</c:v>
                </c:pt>
                <c:pt idx="4253">
                  <c:v>-3</c:v>
                </c:pt>
                <c:pt idx="4254">
                  <c:v>-3</c:v>
                </c:pt>
                <c:pt idx="4255">
                  <c:v>-3</c:v>
                </c:pt>
                <c:pt idx="4256">
                  <c:v>-3</c:v>
                </c:pt>
                <c:pt idx="4257">
                  <c:v>-3</c:v>
                </c:pt>
                <c:pt idx="4258">
                  <c:v>-3</c:v>
                </c:pt>
                <c:pt idx="4259">
                  <c:v>-3</c:v>
                </c:pt>
                <c:pt idx="4260">
                  <c:v>-3</c:v>
                </c:pt>
                <c:pt idx="4261">
                  <c:v>-3</c:v>
                </c:pt>
                <c:pt idx="4262">
                  <c:v>-3</c:v>
                </c:pt>
                <c:pt idx="4263">
                  <c:v>-3</c:v>
                </c:pt>
                <c:pt idx="4264">
                  <c:v>-3</c:v>
                </c:pt>
                <c:pt idx="4265">
                  <c:v>-3</c:v>
                </c:pt>
                <c:pt idx="4266">
                  <c:v>-3</c:v>
                </c:pt>
                <c:pt idx="4267">
                  <c:v>-3</c:v>
                </c:pt>
                <c:pt idx="4268">
                  <c:v>-3</c:v>
                </c:pt>
                <c:pt idx="4269">
                  <c:v>-3</c:v>
                </c:pt>
                <c:pt idx="4270">
                  <c:v>-3</c:v>
                </c:pt>
                <c:pt idx="4271">
                  <c:v>-3</c:v>
                </c:pt>
                <c:pt idx="4272">
                  <c:v>-3</c:v>
                </c:pt>
                <c:pt idx="4273">
                  <c:v>-3</c:v>
                </c:pt>
                <c:pt idx="4274">
                  <c:v>-3</c:v>
                </c:pt>
                <c:pt idx="4275">
                  <c:v>-3</c:v>
                </c:pt>
                <c:pt idx="4276">
                  <c:v>-3</c:v>
                </c:pt>
                <c:pt idx="4277">
                  <c:v>-3</c:v>
                </c:pt>
                <c:pt idx="4278">
                  <c:v>-3</c:v>
                </c:pt>
                <c:pt idx="4279">
                  <c:v>-3</c:v>
                </c:pt>
                <c:pt idx="4280">
                  <c:v>-3</c:v>
                </c:pt>
                <c:pt idx="4281">
                  <c:v>-3</c:v>
                </c:pt>
                <c:pt idx="4282">
                  <c:v>-3</c:v>
                </c:pt>
                <c:pt idx="4283">
                  <c:v>-3</c:v>
                </c:pt>
                <c:pt idx="4284">
                  <c:v>-3</c:v>
                </c:pt>
                <c:pt idx="4285">
                  <c:v>-3</c:v>
                </c:pt>
                <c:pt idx="4286">
                  <c:v>-3</c:v>
                </c:pt>
                <c:pt idx="4287">
                  <c:v>-3</c:v>
                </c:pt>
                <c:pt idx="4288">
                  <c:v>-3</c:v>
                </c:pt>
                <c:pt idx="4289">
                  <c:v>-3</c:v>
                </c:pt>
                <c:pt idx="4290">
                  <c:v>-3</c:v>
                </c:pt>
                <c:pt idx="4291">
                  <c:v>-3</c:v>
                </c:pt>
                <c:pt idx="4292">
                  <c:v>-3</c:v>
                </c:pt>
                <c:pt idx="4293">
                  <c:v>-3</c:v>
                </c:pt>
                <c:pt idx="4294">
                  <c:v>-3</c:v>
                </c:pt>
                <c:pt idx="4295">
                  <c:v>-3</c:v>
                </c:pt>
                <c:pt idx="4296">
                  <c:v>-3</c:v>
                </c:pt>
                <c:pt idx="4297">
                  <c:v>-3</c:v>
                </c:pt>
                <c:pt idx="4298">
                  <c:v>-3</c:v>
                </c:pt>
                <c:pt idx="4299">
                  <c:v>-3</c:v>
                </c:pt>
                <c:pt idx="4300">
                  <c:v>-3</c:v>
                </c:pt>
                <c:pt idx="4301">
                  <c:v>-3</c:v>
                </c:pt>
                <c:pt idx="4302">
                  <c:v>-3</c:v>
                </c:pt>
                <c:pt idx="4303">
                  <c:v>-3</c:v>
                </c:pt>
                <c:pt idx="4304">
                  <c:v>-3</c:v>
                </c:pt>
                <c:pt idx="4305">
                  <c:v>-3</c:v>
                </c:pt>
                <c:pt idx="4306">
                  <c:v>-3</c:v>
                </c:pt>
                <c:pt idx="4307">
                  <c:v>-3</c:v>
                </c:pt>
                <c:pt idx="4308">
                  <c:v>-3</c:v>
                </c:pt>
                <c:pt idx="4309">
                  <c:v>-3</c:v>
                </c:pt>
                <c:pt idx="4310">
                  <c:v>-3</c:v>
                </c:pt>
                <c:pt idx="4311">
                  <c:v>-3</c:v>
                </c:pt>
                <c:pt idx="4312">
                  <c:v>-3</c:v>
                </c:pt>
                <c:pt idx="4313">
                  <c:v>-3</c:v>
                </c:pt>
                <c:pt idx="4314">
                  <c:v>-3</c:v>
                </c:pt>
                <c:pt idx="4315">
                  <c:v>-3</c:v>
                </c:pt>
                <c:pt idx="4316">
                  <c:v>-3</c:v>
                </c:pt>
                <c:pt idx="4317">
                  <c:v>-3</c:v>
                </c:pt>
                <c:pt idx="4318">
                  <c:v>-3</c:v>
                </c:pt>
                <c:pt idx="4319">
                  <c:v>-3</c:v>
                </c:pt>
                <c:pt idx="4320">
                  <c:v>-3</c:v>
                </c:pt>
                <c:pt idx="4321">
                  <c:v>-3</c:v>
                </c:pt>
                <c:pt idx="4322">
                  <c:v>-3</c:v>
                </c:pt>
                <c:pt idx="4323">
                  <c:v>-3</c:v>
                </c:pt>
                <c:pt idx="4324">
                  <c:v>-3</c:v>
                </c:pt>
                <c:pt idx="4325">
                  <c:v>-3</c:v>
                </c:pt>
                <c:pt idx="4326">
                  <c:v>-3</c:v>
                </c:pt>
                <c:pt idx="4327">
                  <c:v>-3</c:v>
                </c:pt>
                <c:pt idx="4328">
                  <c:v>-3</c:v>
                </c:pt>
                <c:pt idx="4329">
                  <c:v>-3</c:v>
                </c:pt>
                <c:pt idx="4330">
                  <c:v>-3</c:v>
                </c:pt>
                <c:pt idx="4331">
                  <c:v>-3</c:v>
                </c:pt>
                <c:pt idx="4332">
                  <c:v>-3</c:v>
                </c:pt>
                <c:pt idx="4333">
                  <c:v>-3</c:v>
                </c:pt>
                <c:pt idx="4334">
                  <c:v>-3</c:v>
                </c:pt>
                <c:pt idx="4335">
                  <c:v>-3</c:v>
                </c:pt>
                <c:pt idx="4336">
                  <c:v>-3</c:v>
                </c:pt>
                <c:pt idx="4337">
                  <c:v>-3</c:v>
                </c:pt>
                <c:pt idx="4338">
                  <c:v>-3</c:v>
                </c:pt>
                <c:pt idx="4339">
                  <c:v>-3</c:v>
                </c:pt>
                <c:pt idx="4340">
                  <c:v>-3</c:v>
                </c:pt>
                <c:pt idx="4341">
                  <c:v>-3</c:v>
                </c:pt>
                <c:pt idx="4342">
                  <c:v>-3</c:v>
                </c:pt>
                <c:pt idx="4343">
                  <c:v>-3</c:v>
                </c:pt>
                <c:pt idx="4344">
                  <c:v>-3</c:v>
                </c:pt>
                <c:pt idx="4345">
                  <c:v>-3</c:v>
                </c:pt>
                <c:pt idx="4346">
                  <c:v>-3</c:v>
                </c:pt>
                <c:pt idx="4347">
                  <c:v>-3</c:v>
                </c:pt>
                <c:pt idx="4348">
                  <c:v>-3</c:v>
                </c:pt>
                <c:pt idx="4349">
                  <c:v>-3</c:v>
                </c:pt>
                <c:pt idx="4350">
                  <c:v>-3</c:v>
                </c:pt>
                <c:pt idx="4351">
                  <c:v>-3</c:v>
                </c:pt>
                <c:pt idx="4352">
                  <c:v>-3</c:v>
                </c:pt>
                <c:pt idx="4353">
                  <c:v>-3</c:v>
                </c:pt>
                <c:pt idx="4354">
                  <c:v>-3</c:v>
                </c:pt>
                <c:pt idx="4355">
                  <c:v>-3</c:v>
                </c:pt>
                <c:pt idx="4356">
                  <c:v>-3</c:v>
                </c:pt>
                <c:pt idx="4357">
                  <c:v>-3</c:v>
                </c:pt>
                <c:pt idx="4358">
                  <c:v>-3</c:v>
                </c:pt>
                <c:pt idx="4359">
                  <c:v>-3</c:v>
                </c:pt>
                <c:pt idx="4360">
                  <c:v>-3</c:v>
                </c:pt>
                <c:pt idx="4361">
                  <c:v>-3</c:v>
                </c:pt>
                <c:pt idx="4362">
                  <c:v>-3</c:v>
                </c:pt>
                <c:pt idx="4363">
                  <c:v>-3</c:v>
                </c:pt>
                <c:pt idx="4364">
                  <c:v>-3</c:v>
                </c:pt>
                <c:pt idx="4365">
                  <c:v>-3</c:v>
                </c:pt>
                <c:pt idx="4366">
                  <c:v>-3</c:v>
                </c:pt>
                <c:pt idx="4367">
                  <c:v>-3</c:v>
                </c:pt>
                <c:pt idx="4368">
                  <c:v>-3</c:v>
                </c:pt>
                <c:pt idx="4369">
                  <c:v>-3</c:v>
                </c:pt>
                <c:pt idx="4370">
                  <c:v>-3</c:v>
                </c:pt>
                <c:pt idx="4371">
                  <c:v>-3</c:v>
                </c:pt>
                <c:pt idx="4372">
                  <c:v>-3</c:v>
                </c:pt>
                <c:pt idx="4373">
                  <c:v>-3</c:v>
                </c:pt>
                <c:pt idx="4374">
                  <c:v>-3</c:v>
                </c:pt>
                <c:pt idx="4375">
                  <c:v>-3</c:v>
                </c:pt>
                <c:pt idx="4376">
                  <c:v>-3</c:v>
                </c:pt>
                <c:pt idx="4377">
                  <c:v>-3</c:v>
                </c:pt>
                <c:pt idx="4378">
                  <c:v>-3</c:v>
                </c:pt>
                <c:pt idx="4379">
                  <c:v>-3</c:v>
                </c:pt>
                <c:pt idx="4380">
                  <c:v>-3</c:v>
                </c:pt>
                <c:pt idx="4381">
                  <c:v>-3</c:v>
                </c:pt>
                <c:pt idx="4382">
                  <c:v>-3</c:v>
                </c:pt>
                <c:pt idx="4383">
                  <c:v>-3</c:v>
                </c:pt>
                <c:pt idx="4384">
                  <c:v>-3</c:v>
                </c:pt>
                <c:pt idx="4385">
                  <c:v>-3</c:v>
                </c:pt>
                <c:pt idx="4386">
                  <c:v>-3</c:v>
                </c:pt>
                <c:pt idx="4387">
                  <c:v>-3</c:v>
                </c:pt>
                <c:pt idx="4388">
                  <c:v>-3</c:v>
                </c:pt>
                <c:pt idx="4389">
                  <c:v>-3</c:v>
                </c:pt>
                <c:pt idx="4390">
                  <c:v>-3</c:v>
                </c:pt>
                <c:pt idx="4391">
                  <c:v>-3</c:v>
                </c:pt>
                <c:pt idx="4392">
                  <c:v>-3</c:v>
                </c:pt>
                <c:pt idx="4393">
                  <c:v>-3</c:v>
                </c:pt>
                <c:pt idx="4394">
                  <c:v>-3</c:v>
                </c:pt>
                <c:pt idx="4395">
                  <c:v>-3</c:v>
                </c:pt>
                <c:pt idx="4396">
                  <c:v>-3</c:v>
                </c:pt>
                <c:pt idx="4397">
                  <c:v>-3</c:v>
                </c:pt>
                <c:pt idx="4398">
                  <c:v>-3</c:v>
                </c:pt>
                <c:pt idx="4399">
                  <c:v>-3</c:v>
                </c:pt>
                <c:pt idx="4400">
                  <c:v>-3</c:v>
                </c:pt>
                <c:pt idx="4401">
                  <c:v>-3</c:v>
                </c:pt>
                <c:pt idx="4402">
                  <c:v>-3</c:v>
                </c:pt>
                <c:pt idx="4403">
                  <c:v>-3</c:v>
                </c:pt>
                <c:pt idx="4404">
                  <c:v>-3</c:v>
                </c:pt>
                <c:pt idx="4405">
                  <c:v>-3</c:v>
                </c:pt>
                <c:pt idx="4406">
                  <c:v>-3</c:v>
                </c:pt>
                <c:pt idx="4407">
                  <c:v>-3</c:v>
                </c:pt>
                <c:pt idx="4408">
                  <c:v>-3</c:v>
                </c:pt>
                <c:pt idx="4409">
                  <c:v>-3</c:v>
                </c:pt>
                <c:pt idx="4410">
                  <c:v>-3</c:v>
                </c:pt>
                <c:pt idx="4411">
                  <c:v>-3</c:v>
                </c:pt>
                <c:pt idx="4412">
                  <c:v>-3</c:v>
                </c:pt>
                <c:pt idx="4413">
                  <c:v>-3</c:v>
                </c:pt>
                <c:pt idx="4414">
                  <c:v>-3</c:v>
                </c:pt>
                <c:pt idx="4415">
                  <c:v>-3</c:v>
                </c:pt>
                <c:pt idx="4416">
                  <c:v>-3</c:v>
                </c:pt>
                <c:pt idx="4417">
                  <c:v>-3</c:v>
                </c:pt>
                <c:pt idx="4418">
                  <c:v>-3</c:v>
                </c:pt>
                <c:pt idx="4419">
                  <c:v>-3</c:v>
                </c:pt>
                <c:pt idx="4420">
                  <c:v>-3</c:v>
                </c:pt>
                <c:pt idx="4421">
                  <c:v>-3</c:v>
                </c:pt>
                <c:pt idx="4422">
                  <c:v>-3</c:v>
                </c:pt>
                <c:pt idx="4423">
                  <c:v>-3</c:v>
                </c:pt>
                <c:pt idx="4424">
                  <c:v>-3</c:v>
                </c:pt>
                <c:pt idx="4425">
                  <c:v>-3</c:v>
                </c:pt>
                <c:pt idx="4426">
                  <c:v>-3</c:v>
                </c:pt>
                <c:pt idx="4427">
                  <c:v>-3</c:v>
                </c:pt>
                <c:pt idx="4428">
                  <c:v>-3</c:v>
                </c:pt>
                <c:pt idx="4429">
                  <c:v>-3</c:v>
                </c:pt>
                <c:pt idx="4430">
                  <c:v>-3</c:v>
                </c:pt>
                <c:pt idx="4431">
                  <c:v>-3</c:v>
                </c:pt>
                <c:pt idx="4432">
                  <c:v>-3</c:v>
                </c:pt>
                <c:pt idx="4433">
                  <c:v>-3</c:v>
                </c:pt>
                <c:pt idx="4434">
                  <c:v>-3</c:v>
                </c:pt>
                <c:pt idx="4435">
                  <c:v>-3</c:v>
                </c:pt>
                <c:pt idx="4436">
                  <c:v>-3</c:v>
                </c:pt>
                <c:pt idx="4437">
                  <c:v>-3</c:v>
                </c:pt>
                <c:pt idx="4438">
                  <c:v>-3</c:v>
                </c:pt>
                <c:pt idx="4439">
                  <c:v>-3</c:v>
                </c:pt>
                <c:pt idx="4440">
                  <c:v>-3</c:v>
                </c:pt>
                <c:pt idx="4441">
                  <c:v>-3</c:v>
                </c:pt>
                <c:pt idx="4442">
                  <c:v>-3</c:v>
                </c:pt>
                <c:pt idx="4443">
                  <c:v>-3</c:v>
                </c:pt>
                <c:pt idx="4444">
                  <c:v>-3</c:v>
                </c:pt>
                <c:pt idx="4445">
                  <c:v>-3</c:v>
                </c:pt>
                <c:pt idx="4446">
                  <c:v>-3</c:v>
                </c:pt>
                <c:pt idx="4447">
                  <c:v>-3</c:v>
                </c:pt>
                <c:pt idx="4448">
                  <c:v>-3</c:v>
                </c:pt>
                <c:pt idx="4449">
                  <c:v>-3</c:v>
                </c:pt>
                <c:pt idx="4450">
                  <c:v>-3</c:v>
                </c:pt>
                <c:pt idx="4451">
                  <c:v>-3</c:v>
                </c:pt>
                <c:pt idx="4452">
                  <c:v>-3</c:v>
                </c:pt>
                <c:pt idx="4453">
                  <c:v>-3</c:v>
                </c:pt>
                <c:pt idx="4454">
                  <c:v>-3</c:v>
                </c:pt>
                <c:pt idx="4455">
                  <c:v>-3</c:v>
                </c:pt>
                <c:pt idx="4456">
                  <c:v>-3</c:v>
                </c:pt>
                <c:pt idx="4457">
                  <c:v>-3</c:v>
                </c:pt>
                <c:pt idx="4458">
                  <c:v>-3</c:v>
                </c:pt>
                <c:pt idx="4459">
                  <c:v>-3</c:v>
                </c:pt>
                <c:pt idx="4460">
                  <c:v>-3</c:v>
                </c:pt>
                <c:pt idx="4461">
                  <c:v>-3</c:v>
                </c:pt>
                <c:pt idx="4462">
                  <c:v>-3</c:v>
                </c:pt>
                <c:pt idx="4463">
                  <c:v>-3</c:v>
                </c:pt>
                <c:pt idx="4464">
                  <c:v>-3</c:v>
                </c:pt>
                <c:pt idx="4465">
                  <c:v>-3</c:v>
                </c:pt>
                <c:pt idx="4466">
                  <c:v>-3</c:v>
                </c:pt>
                <c:pt idx="4467">
                  <c:v>-3</c:v>
                </c:pt>
                <c:pt idx="4468">
                  <c:v>-3</c:v>
                </c:pt>
                <c:pt idx="4469">
                  <c:v>-3</c:v>
                </c:pt>
                <c:pt idx="4470">
                  <c:v>-3</c:v>
                </c:pt>
                <c:pt idx="4471">
                  <c:v>-3</c:v>
                </c:pt>
                <c:pt idx="4472">
                  <c:v>-3</c:v>
                </c:pt>
                <c:pt idx="4473">
                  <c:v>-3</c:v>
                </c:pt>
                <c:pt idx="4474">
                  <c:v>-3</c:v>
                </c:pt>
                <c:pt idx="4475">
                  <c:v>-3</c:v>
                </c:pt>
                <c:pt idx="4476">
                  <c:v>-3</c:v>
                </c:pt>
                <c:pt idx="4477">
                  <c:v>-3</c:v>
                </c:pt>
                <c:pt idx="4478">
                  <c:v>-3</c:v>
                </c:pt>
                <c:pt idx="4479">
                  <c:v>-3</c:v>
                </c:pt>
                <c:pt idx="4480">
                  <c:v>-3</c:v>
                </c:pt>
                <c:pt idx="4481">
                  <c:v>-3</c:v>
                </c:pt>
                <c:pt idx="4482">
                  <c:v>-3</c:v>
                </c:pt>
                <c:pt idx="4483">
                  <c:v>-3</c:v>
                </c:pt>
                <c:pt idx="4484">
                  <c:v>-3</c:v>
                </c:pt>
                <c:pt idx="4485">
                  <c:v>-3</c:v>
                </c:pt>
                <c:pt idx="4486">
                  <c:v>-3</c:v>
                </c:pt>
                <c:pt idx="4487">
                  <c:v>-3</c:v>
                </c:pt>
                <c:pt idx="4488">
                  <c:v>-3</c:v>
                </c:pt>
                <c:pt idx="4489">
                  <c:v>-3</c:v>
                </c:pt>
                <c:pt idx="4490">
                  <c:v>-3</c:v>
                </c:pt>
                <c:pt idx="4491">
                  <c:v>-3</c:v>
                </c:pt>
                <c:pt idx="4492">
                  <c:v>-3</c:v>
                </c:pt>
                <c:pt idx="4493">
                  <c:v>-3</c:v>
                </c:pt>
                <c:pt idx="4494">
                  <c:v>-3</c:v>
                </c:pt>
                <c:pt idx="4495">
                  <c:v>-3</c:v>
                </c:pt>
                <c:pt idx="4496">
                  <c:v>-3</c:v>
                </c:pt>
                <c:pt idx="4497">
                  <c:v>-3</c:v>
                </c:pt>
                <c:pt idx="4498">
                  <c:v>-3</c:v>
                </c:pt>
                <c:pt idx="4499">
                  <c:v>-3</c:v>
                </c:pt>
                <c:pt idx="4500">
                  <c:v>-3</c:v>
                </c:pt>
                <c:pt idx="4501">
                  <c:v>-3</c:v>
                </c:pt>
                <c:pt idx="4502">
                  <c:v>-3</c:v>
                </c:pt>
                <c:pt idx="4503">
                  <c:v>-3</c:v>
                </c:pt>
                <c:pt idx="4504">
                  <c:v>-3</c:v>
                </c:pt>
                <c:pt idx="4505">
                  <c:v>-3</c:v>
                </c:pt>
                <c:pt idx="4506">
                  <c:v>-3</c:v>
                </c:pt>
                <c:pt idx="4507">
                  <c:v>-3</c:v>
                </c:pt>
                <c:pt idx="4508">
                  <c:v>-3</c:v>
                </c:pt>
                <c:pt idx="4509">
                  <c:v>-3</c:v>
                </c:pt>
                <c:pt idx="4510">
                  <c:v>-3</c:v>
                </c:pt>
                <c:pt idx="4511">
                  <c:v>-3</c:v>
                </c:pt>
                <c:pt idx="4512">
                  <c:v>-3</c:v>
                </c:pt>
                <c:pt idx="4513">
                  <c:v>-3</c:v>
                </c:pt>
                <c:pt idx="4514">
                  <c:v>-3</c:v>
                </c:pt>
                <c:pt idx="4515">
                  <c:v>-3</c:v>
                </c:pt>
                <c:pt idx="4516">
                  <c:v>-3</c:v>
                </c:pt>
                <c:pt idx="4517">
                  <c:v>-3</c:v>
                </c:pt>
                <c:pt idx="4518">
                  <c:v>-3</c:v>
                </c:pt>
                <c:pt idx="4519">
                  <c:v>-3</c:v>
                </c:pt>
                <c:pt idx="4520">
                  <c:v>-3</c:v>
                </c:pt>
                <c:pt idx="4521">
                  <c:v>-3</c:v>
                </c:pt>
                <c:pt idx="4522">
                  <c:v>-3</c:v>
                </c:pt>
                <c:pt idx="4523">
                  <c:v>-3</c:v>
                </c:pt>
                <c:pt idx="4524">
                  <c:v>-3</c:v>
                </c:pt>
                <c:pt idx="4525">
                  <c:v>-3</c:v>
                </c:pt>
                <c:pt idx="4526">
                  <c:v>-3</c:v>
                </c:pt>
                <c:pt idx="4527">
                  <c:v>-3</c:v>
                </c:pt>
                <c:pt idx="4528">
                  <c:v>-3</c:v>
                </c:pt>
                <c:pt idx="4529">
                  <c:v>-3</c:v>
                </c:pt>
                <c:pt idx="4530">
                  <c:v>-3</c:v>
                </c:pt>
                <c:pt idx="4531">
                  <c:v>-3</c:v>
                </c:pt>
                <c:pt idx="4532">
                  <c:v>-3</c:v>
                </c:pt>
                <c:pt idx="4533">
                  <c:v>-3</c:v>
                </c:pt>
                <c:pt idx="4534">
                  <c:v>-3</c:v>
                </c:pt>
                <c:pt idx="4535">
                  <c:v>-3</c:v>
                </c:pt>
                <c:pt idx="4536">
                  <c:v>-3</c:v>
                </c:pt>
                <c:pt idx="4537">
                  <c:v>-3</c:v>
                </c:pt>
                <c:pt idx="4538">
                  <c:v>-3</c:v>
                </c:pt>
                <c:pt idx="4539">
                  <c:v>-3</c:v>
                </c:pt>
                <c:pt idx="4540">
                  <c:v>-3</c:v>
                </c:pt>
                <c:pt idx="4541">
                  <c:v>-3</c:v>
                </c:pt>
                <c:pt idx="4542">
                  <c:v>-3</c:v>
                </c:pt>
                <c:pt idx="4543">
                  <c:v>-3</c:v>
                </c:pt>
                <c:pt idx="4544">
                  <c:v>-3</c:v>
                </c:pt>
                <c:pt idx="4545">
                  <c:v>-3</c:v>
                </c:pt>
                <c:pt idx="4546">
                  <c:v>-3</c:v>
                </c:pt>
                <c:pt idx="4547">
                  <c:v>-3</c:v>
                </c:pt>
                <c:pt idx="4548">
                  <c:v>-3</c:v>
                </c:pt>
                <c:pt idx="4549">
                  <c:v>-3</c:v>
                </c:pt>
                <c:pt idx="4550">
                  <c:v>-3</c:v>
                </c:pt>
                <c:pt idx="4551">
                  <c:v>-3</c:v>
                </c:pt>
                <c:pt idx="4552">
                  <c:v>-3</c:v>
                </c:pt>
                <c:pt idx="4553">
                  <c:v>-3</c:v>
                </c:pt>
                <c:pt idx="4554">
                  <c:v>-3</c:v>
                </c:pt>
                <c:pt idx="4555">
                  <c:v>-3</c:v>
                </c:pt>
                <c:pt idx="4556">
                  <c:v>-3</c:v>
                </c:pt>
                <c:pt idx="4557">
                  <c:v>-3</c:v>
                </c:pt>
                <c:pt idx="4558">
                  <c:v>-3</c:v>
                </c:pt>
                <c:pt idx="4559">
                  <c:v>-3</c:v>
                </c:pt>
                <c:pt idx="4560">
                  <c:v>-3</c:v>
                </c:pt>
                <c:pt idx="4561">
                  <c:v>-3</c:v>
                </c:pt>
                <c:pt idx="4562">
                  <c:v>-3</c:v>
                </c:pt>
                <c:pt idx="4563">
                  <c:v>-3</c:v>
                </c:pt>
                <c:pt idx="4564">
                  <c:v>-3</c:v>
                </c:pt>
                <c:pt idx="4565">
                  <c:v>-3</c:v>
                </c:pt>
                <c:pt idx="4566">
                  <c:v>-3</c:v>
                </c:pt>
                <c:pt idx="4567">
                  <c:v>-3</c:v>
                </c:pt>
                <c:pt idx="4568">
                  <c:v>-3</c:v>
                </c:pt>
                <c:pt idx="4569">
                  <c:v>-3</c:v>
                </c:pt>
                <c:pt idx="4570">
                  <c:v>-3</c:v>
                </c:pt>
                <c:pt idx="4571">
                  <c:v>-3</c:v>
                </c:pt>
                <c:pt idx="4572">
                  <c:v>-3</c:v>
                </c:pt>
                <c:pt idx="4573">
                  <c:v>-3</c:v>
                </c:pt>
                <c:pt idx="4574">
                  <c:v>-3</c:v>
                </c:pt>
                <c:pt idx="4575">
                  <c:v>-3</c:v>
                </c:pt>
                <c:pt idx="4576">
                  <c:v>-3</c:v>
                </c:pt>
                <c:pt idx="4577">
                  <c:v>-3</c:v>
                </c:pt>
                <c:pt idx="4578">
                  <c:v>-3</c:v>
                </c:pt>
                <c:pt idx="4579">
                  <c:v>-3</c:v>
                </c:pt>
                <c:pt idx="4580">
                  <c:v>-3</c:v>
                </c:pt>
                <c:pt idx="4581">
                  <c:v>-3</c:v>
                </c:pt>
                <c:pt idx="4582">
                  <c:v>-3</c:v>
                </c:pt>
                <c:pt idx="4583">
                  <c:v>-3</c:v>
                </c:pt>
                <c:pt idx="4584">
                  <c:v>-3</c:v>
                </c:pt>
                <c:pt idx="4585">
                  <c:v>-3</c:v>
                </c:pt>
                <c:pt idx="4586">
                  <c:v>-3</c:v>
                </c:pt>
                <c:pt idx="4587">
                  <c:v>-3</c:v>
                </c:pt>
                <c:pt idx="4588">
                  <c:v>-3</c:v>
                </c:pt>
                <c:pt idx="4589">
                  <c:v>-3</c:v>
                </c:pt>
                <c:pt idx="4590">
                  <c:v>-3</c:v>
                </c:pt>
                <c:pt idx="4591">
                  <c:v>-3</c:v>
                </c:pt>
                <c:pt idx="4592">
                  <c:v>-3</c:v>
                </c:pt>
                <c:pt idx="4593">
                  <c:v>-3</c:v>
                </c:pt>
                <c:pt idx="4594">
                  <c:v>-3</c:v>
                </c:pt>
                <c:pt idx="4595">
                  <c:v>-3</c:v>
                </c:pt>
                <c:pt idx="4596">
                  <c:v>-3</c:v>
                </c:pt>
                <c:pt idx="4597">
                  <c:v>-3</c:v>
                </c:pt>
                <c:pt idx="4598">
                  <c:v>-3</c:v>
                </c:pt>
                <c:pt idx="4599">
                  <c:v>-3</c:v>
                </c:pt>
                <c:pt idx="4600">
                  <c:v>-3</c:v>
                </c:pt>
                <c:pt idx="4601">
                  <c:v>-3</c:v>
                </c:pt>
                <c:pt idx="4602">
                  <c:v>-3</c:v>
                </c:pt>
                <c:pt idx="4603">
                  <c:v>-3</c:v>
                </c:pt>
                <c:pt idx="4604">
                  <c:v>-3</c:v>
                </c:pt>
                <c:pt idx="4605">
                  <c:v>-3</c:v>
                </c:pt>
                <c:pt idx="4606">
                  <c:v>-3</c:v>
                </c:pt>
                <c:pt idx="4607">
                  <c:v>-3</c:v>
                </c:pt>
                <c:pt idx="4608">
                  <c:v>-3</c:v>
                </c:pt>
                <c:pt idx="4609">
                  <c:v>-3</c:v>
                </c:pt>
                <c:pt idx="4610">
                  <c:v>-3</c:v>
                </c:pt>
                <c:pt idx="4611">
                  <c:v>-3</c:v>
                </c:pt>
                <c:pt idx="4612">
                  <c:v>-3</c:v>
                </c:pt>
                <c:pt idx="4613">
                  <c:v>-3</c:v>
                </c:pt>
                <c:pt idx="4614">
                  <c:v>-3</c:v>
                </c:pt>
                <c:pt idx="4615">
                  <c:v>-3</c:v>
                </c:pt>
                <c:pt idx="4616">
                  <c:v>-3</c:v>
                </c:pt>
                <c:pt idx="4617">
                  <c:v>-3</c:v>
                </c:pt>
                <c:pt idx="4618">
                  <c:v>-3</c:v>
                </c:pt>
                <c:pt idx="4619">
                  <c:v>-3</c:v>
                </c:pt>
                <c:pt idx="4620">
                  <c:v>-3</c:v>
                </c:pt>
                <c:pt idx="4621">
                  <c:v>-3</c:v>
                </c:pt>
                <c:pt idx="4622">
                  <c:v>-3</c:v>
                </c:pt>
                <c:pt idx="4623">
                  <c:v>-3</c:v>
                </c:pt>
                <c:pt idx="4624">
                  <c:v>-3</c:v>
                </c:pt>
                <c:pt idx="4625">
                  <c:v>-3</c:v>
                </c:pt>
                <c:pt idx="4626">
                  <c:v>-3</c:v>
                </c:pt>
                <c:pt idx="4627">
                  <c:v>-3</c:v>
                </c:pt>
                <c:pt idx="4628">
                  <c:v>-3</c:v>
                </c:pt>
                <c:pt idx="4629">
                  <c:v>-3</c:v>
                </c:pt>
                <c:pt idx="4630">
                  <c:v>-3</c:v>
                </c:pt>
                <c:pt idx="4631">
                  <c:v>-3</c:v>
                </c:pt>
                <c:pt idx="4632">
                  <c:v>-3</c:v>
                </c:pt>
                <c:pt idx="4633">
                  <c:v>-3</c:v>
                </c:pt>
                <c:pt idx="4634">
                  <c:v>-3</c:v>
                </c:pt>
                <c:pt idx="4635">
                  <c:v>-3</c:v>
                </c:pt>
                <c:pt idx="4636">
                  <c:v>-3</c:v>
                </c:pt>
                <c:pt idx="4637">
                  <c:v>-3</c:v>
                </c:pt>
                <c:pt idx="4638">
                  <c:v>-3</c:v>
                </c:pt>
                <c:pt idx="4639">
                  <c:v>-3</c:v>
                </c:pt>
                <c:pt idx="4640">
                  <c:v>-3</c:v>
                </c:pt>
                <c:pt idx="4641">
                  <c:v>-3</c:v>
                </c:pt>
                <c:pt idx="4642">
                  <c:v>-3</c:v>
                </c:pt>
                <c:pt idx="4643">
                  <c:v>-3</c:v>
                </c:pt>
                <c:pt idx="4644">
                  <c:v>-3</c:v>
                </c:pt>
                <c:pt idx="4645">
                  <c:v>-3</c:v>
                </c:pt>
                <c:pt idx="4646">
                  <c:v>-3</c:v>
                </c:pt>
                <c:pt idx="4647">
                  <c:v>-3</c:v>
                </c:pt>
                <c:pt idx="4648">
                  <c:v>-3</c:v>
                </c:pt>
                <c:pt idx="4649">
                  <c:v>-3</c:v>
                </c:pt>
                <c:pt idx="4650">
                  <c:v>-3</c:v>
                </c:pt>
                <c:pt idx="4651">
                  <c:v>-3</c:v>
                </c:pt>
                <c:pt idx="4652">
                  <c:v>-3</c:v>
                </c:pt>
                <c:pt idx="4653">
                  <c:v>-3</c:v>
                </c:pt>
                <c:pt idx="4654">
                  <c:v>-3</c:v>
                </c:pt>
                <c:pt idx="4655">
                  <c:v>-3</c:v>
                </c:pt>
                <c:pt idx="4656">
                  <c:v>-3</c:v>
                </c:pt>
                <c:pt idx="4657">
                  <c:v>-3</c:v>
                </c:pt>
                <c:pt idx="4658">
                  <c:v>-3</c:v>
                </c:pt>
                <c:pt idx="4659">
                  <c:v>-3</c:v>
                </c:pt>
                <c:pt idx="4660">
                  <c:v>-3</c:v>
                </c:pt>
                <c:pt idx="4661">
                  <c:v>-3</c:v>
                </c:pt>
                <c:pt idx="4662">
                  <c:v>-3</c:v>
                </c:pt>
                <c:pt idx="4663">
                  <c:v>-3</c:v>
                </c:pt>
                <c:pt idx="4664">
                  <c:v>-3</c:v>
                </c:pt>
                <c:pt idx="4665">
                  <c:v>-3</c:v>
                </c:pt>
                <c:pt idx="4666">
                  <c:v>-3</c:v>
                </c:pt>
                <c:pt idx="4667">
                  <c:v>-3</c:v>
                </c:pt>
                <c:pt idx="4668">
                  <c:v>-3</c:v>
                </c:pt>
                <c:pt idx="4669">
                  <c:v>-3</c:v>
                </c:pt>
                <c:pt idx="4670">
                  <c:v>-3</c:v>
                </c:pt>
                <c:pt idx="4671">
                  <c:v>-3</c:v>
                </c:pt>
                <c:pt idx="4672">
                  <c:v>-3</c:v>
                </c:pt>
                <c:pt idx="4673">
                  <c:v>-3</c:v>
                </c:pt>
                <c:pt idx="4674">
                  <c:v>-3</c:v>
                </c:pt>
                <c:pt idx="4675">
                  <c:v>-3</c:v>
                </c:pt>
                <c:pt idx="4676">
                  <c:v>-3</c:v>
                </c:pt>
                <c:pt idx="4677">
                  <c:v>-3</c:v>
                </c:pt>
                <c:pt idx="4678">
                  <c:v>-3</c:v>
                </c:pt>
                <c:pt idx="4679">
                  <c:v>-3</c:v>
                </c:pt>
                <c:pt idx="4680">
                  <c:v>-3</c:v>
                </c:pt>
                <c:pt idx="4681">
                  <c:v>-3</c:v>
                </c:pt>
                <c:pt idx="4682">
                  <c:v>-3</c:v>
                </c:pt>
                <c:pt idx="4683">
                  <c:v>-3</c:v>
                </c:pt>
                <c:pt idx="4684">
                  <c:v>-3</c:v>
                </c:pt>
                <c:pt idx="4685">
                  <c:v>-3</c:v>
                </c:pt>
                <c:pt idx="4686">
                  <c:v>-3</c:v>
                </c:pt>
                <c:pt idx="4687">
                  <c:v>-3</c:v>
                </c:pt>
                <c:pt idx="4688">
                  <c:v>-3</c:v>
                </c:pt>
                <c:pt idx="4689">
                  <c:v>-3</c:v>
                </c:pt>
                <c:pt idx="4690">
                  <c:v>-3</c:v>
                </c:pt>
                <c:pt idx="4691">
                  <c:v>-3</c:v>
                </c:pt>
                <c:pt idx="4692">
                  <c:v>-3</c:v>
                </c:pt>
                <c:pt idx="4693">
                  <c:v>-3</c:v>
                </c:pt>
                <c:pt idx="4694">
                  <c:v>-3</c:v>
                </c:pt>
                <c:pt idx="4695">
                  <c:v>-3</c:v>
                </c:pt>
                <c:pt idx="4696">
                  <c:v>-3</c:v>
                </c:pt>
                <c:pt idx="4697">
                  <c:v>-3</c:v>
                </c:pt>
                <c:pt idx="4698">
                  <c:v>-3</c:v>
                </c:pt>
                <c:pt idx="4699">
                  <c:v>-3</c:v>
                </c:pt>
                <c:pt idx="4700">
                  <c:v>-3</c:v>
                </c:pt>
                <c:pt idx="4701">
                  <c:v>-3</c:v>
                </c:pt>
                <c:pt idx="4702">
                  <c:v>-3</c:v>
                </c:pt>
                <c:pt idx="4703">
                  <c:v>-3</c:v>
                </c:pt>
                <c:pt idx="4704">
                  <c:v>-3</c:v>
                </c:pt>
                <c:pt idx="4705">
                  <c:v>-3</c:v>
                </c:pt>
                <c:pt idx="4706">
                  <c:v>-3</c:v>
                </c:pt>
                <c:pt idx="4707">
                  <c:v>-3</c:v>
                </c:pt>
                <c:pt idx="4708">
                  <c:v>-3</c:v>
                </c:pt>
                <c:pt idx="4709">
                  <c:v>-3</c:v>
                </c:pt>
                <c:pt idx="4710">
                  <c:v>-3</c:v>
                </c:pt>
                <c:pt idx="4711">
                  <c:v>-3</c:v>
                </c:pt>
                <c:pt idx="4712">
                  <c:v>-3</c:v>
                </c:pt>
                <c:pt idx="4713">
                  <c:v>-3</c:v>
                </c:pt>
                <c:pt idx="4714">
                  <c:v>-3</c:v>
                </c:pt>
                <c:pt idx="4715">
                  <c:v>-3</c:v>
                </c:pt>
                <c:pt idx="4716">
                  <c:v>-3</c:v>
                </c:pt>
                <c:pt idx="4717">
                  <c:v>-3</c:v>
                </c:pt>
                <c:pt idx="4718">
                  <c:v>-3</c:v>
                </c:pt>
                <c:pt idx="4719">
                  <c:v>-3</c:v>
                </c:pt>
                <c:pt idx="4720">
                  <c:v>-3</c:v>
                </c:pt>
                <c:pt idx="4721">
                  <c:v>-3</c:v>
                </c:pt>
                <c:pt idx="4722">
                  <c:v>-3</c:v>
                </c:pt>
                <c:pt idx="4723">
                  <c:v>-3</c:v>
                </c:pt>
                <c:pt idx="4724">
                  <c:v>-3</c:v>
                </c:pt>
                <c:pt idx="4725">
                  <c:v>-3</c:v>
                </c:pt>
                <c:pt idx="4726">
                  <c:v>-3</c:v>
                </c:pt>
                <c:pt idx="4727">
                  <c:v>-3</c:v>
                </c:pt>
                <c:pt idx="4728">
                  <c:v>-3</c:v>
                </c:pt>
                <c:pt idx="4729">
                  <c:v>-3</c:v>
                </c:pt>
                <c:pt idx="4730">
                  <c:v>-3</c:v>
                </c:pt>
                <c:pt idx="4731">
                  <c:v>-3</c:v>
                </c:pt>
                <c:pt idx="4732">
                  <c:v>-3</c:v>
                </c:pt>
                <c:pt idx="4733">
                  <c:v>-3</c:v>
                </c:pt>
                <c:pt idx="4734">
                  <c:v>-3</c:v>
                </c:pt>
                <c:pt idx="4735">
                  <c:v>-3</c:v>
                </c:pt>
                <c:pt idx="4736">
                  <c:v>-3</c:v>
                </c:pt>
                <c:pt idx="4737">
                  <c:v>-3</c:v>
                </c:pt>
                <c:pt idx="4738">
                  <c:v>-3</c:v>
                </c:pt>
                <c:pt idx="4739">
                  <c:v>-3</c:v>
                </c:pt>
                <c:pt idx="4740">
                  <c:v>-3</c:v>
                </c:pt>
                <c:pt idx="4741">
                  <c:v>-3</c:v>
                </c:pt>
                <c:pt idx="4742">
                  <c:v>-3</c:v>
                </c:pt>
                <c:pt idx="4743">
                  <c:v>-3</c:v>
                </c:pt>
                <c:pt idx="4744">
                  <c:v>-3</c:v>
                </c:pt>
                <c:pt idx="4745">
                  <c:v>-3</c:v>
                </c:pt>
                <c:pt idx="4746">
                  <c:v>-3</c:v>
                </c:pt>
                <c:pt idx="4747">
                  <c:v>-3</c:v>
                </c:pt>
                <c:pt idx="4748">
                  <c:v>-3</c:v>
                </c:pt>
                <c:pt idx="4749">
                  <c:v>-3</c:v>
                </c:pt>
                <c:pt idx="4750">
                  <c:v>-3</c:v>
                </c:pt>
                <c:pt idx="4751">
                  <c:v>-3</c:v>
                </c:pt>
                <c:pt idx="4752">
                  <c:v>-3</c:v>
                </c:pt>
                <c:pt idx="4753">
                  <c:v>-3</c:v>
                </c:pt>
                <c:pt idx="4754">
                  <c:v>-3</c:v>
                </c:pt>
                <c:pt idx="4755">
                  <c:v>-3</c:v>
                </c:pt>
                <c:pt idx="4756">
                  <c:v>-3</c:v>
                </c:pt>
                <c:pt idx="4757">
                  <c:v>-3</c:v>
                </c:pt>
                <c:pt idx="4758">
                  <c:v>-3</c:v>
                </c:pt>
                <c:pt idx="4759">
                  <c:v>-3</c:v>
                </c:pt>
                <c:pt idx="4760">
                  <c:v>-3</c:v>
                </c:pt>
                <c:pt idx="4761">
                  <c:v>-3</c:v>
                </c:pt>
                <c:pt idx="4762">
                  <c:v>-3</c:v>
                </c:pt>
                <c:pt idx="4763">
                  <c:v>-3</c:v>
                </c:pt>
                <c:pt idx="4764">
                  <c:v>-3</c:v>
                </c:pt>
                <c:pt idx="4765">
                  <c:v>-3</c:v>
                </c:pt>
                <c:pt idx="4766">
                  <c:v>-3</c:v>
                </c:pt>
                <c:pt idx="4767">
                  <c:v>-3</c:v>
                </c:pt>
                <c:pt idx="4768">
                  <c:v>-3</c:v>
                </c:pt>
                <c:pt idx="4769">
                  <c:v>-3</c:v>
                </c:pt>
                <c:pt idx="4770">
                  <c:v>-3</c:v>
                </c:pt>
                <c:pt idx="4771">
                  <c:v>-3</c:v>
                </c:pt>
                <c:pt idx="4772">
                  <c:v>-3</c:v>
                </c:pt>
                <c:pt idx="4773">
                  <c:v>-3</c:v>
                </c:pt>
                <c:pt idx="4774">
                  <c:v>-3</c:v>
                </c:pt>
                <c:pt idx="4775">
                  <c:v>-3</c:v>
                </c:pt>
                <c:pt idx="4776">
                  <c:v>-3</c:v>
                </c:pt>
                <c:pt idx="4777">
                  <c:v>-3</c:v>
                </c:pt>
                <c:pt idx="4778">
                  <c:v>-3</c:v>
                </c:pt>
                <c:pt idx="4779">
                  <c:v>-3</c:v>
                </c:pt>
                <c:pt idx="4780">
                  <c:v>-3</c:v>
                </c:pt>
                <c:pt idx="4781">
                  <c:v>-3</c:v>
                </c:pt>
                <c:pt idx="4782">
                  <c:v>-3</c:v>
                </c:pt>
                <c:pt idx="4783">
                  <c:v>-3</c:v>
                </c:pt>
                <c:pt idx="4784">
                  <c:v>-3</c:v>
                </c:pt>
                <c:pt idx="4785">
                  <c:v>-3</c:v>
                </c:pt>
                <c:pt idx="4786">
                  <c:v>-3</c:v>
                </c:pt>
                <c:pt idx="4787">
                  <c:v>-3</c:v>
                </c:pt>
                <c:pt idx="4788">
                  <c:v>-3</c:v>
                </c:pt>
                <c:pt idx="4789">
                  <c:v>-3</c:v>
                </c:pt>
                <c:pt idx="4790">
                  <c:v>-3</c:v>
                </c:pt>
                <c:pt idx="4791">
                  <c:v>-3</c:v>
                </c:pt>
                <c:pt idx="4792">
                  <c:v>-3</c:v>
                </c:pt>
                <c:pt idx="4793">
                  <c:v>-3</c:v>
                </c:pt>
                <c:pt idx="4794">
                  <c:v>-3</c:v>
                </c:pt>
                <c:pt idx="4795">
                  <c:v>-3</c:v>
                </c:pt>
                <c:pt idx="4796">
                  <c:v>-3</c:v>
                </c:pt>
                <c:pt idx="4797">
                  <c:v>-3</c:v>
                </c:pt>
                <c:pt idx="4798">
                  <c:v>-3</c:v>
                </c:pt>
                <c:pt idx="4799">
                  <c:v>-3</c:v>
                </c:pt>
                <c:pt idx="4800">
                  <c:v>-3</c:v>
                </c:pt>
                <c:pt idx="4801">
                  <c:v>-3</c:v>
                </c:pt>
                <c:pt idx="4802">
                  <c:v>-3</c:v>
                </c:pt>
                <c:pt idx="4803">
                  <c:v>-3</c:v>
                </c:pt>
                <c:pt idx="4804">
                  <c:v>-3</c:v>
                </c:pt>
                <c:pt idx="4805">
                  <c:v>-3</c:v>
                </c:pt>
                <c:pt idx="4806">
                  <c:v>-3</c:v>
                </c:pt>
                <c:pt idx="4807">
                  <c:v>-3</c:v>
                </c:pt>
                <c:pt idx="4808">
                  <c:v>-3</c:v>
                </c:pt>
                <c:pt idx="4809">
                  <c:v>-3</c:v>
                </c:pt>
                <c:pt idx="4810">
                  <c:v>-3</c:v>
                </c:pt>
                <c:pt idx="4811">
                  <c:v>-3</c:v>
                </c:pt>
                <c:pt idx="4812">
                  <c:v>-3</c:v>
                </c:pt>
                <c:pt idx="4813">
                  <c:v>-3</c:v>
                </c:pt>
                <c:pt idx="4814">
                  <c:v>-3</c:v>
                </c:pt>
                <c:pt idx="4815">
                  <c:v>-3</c:v>
                </c:pt>
                <c:pt idx="4816">
                  <c:v>-3</c:v>
                </c:pt>
                <c:pt idx="4817">
                  <c:v>-3</c:v>
                </c:pt>
                <c:pt idx="4818">
                  <c:v>-3</c:v>
                </c:pt>
                <c:pt idx="4819">
                  <c:v>-3</c:v>
                </c:pt>
                <c:pt idx="4820">
                  <c:v>-3</c:v>
                </c:pt>
                <c:pt idx="4821">
                  <c:v>-3</c:v>
                </c:pt>
                <c:pt idx="4822">
                  <c:v>-3</c:v>
                </c:pt>
                <c:pt idx="4823">
                  <c:v>-3</c:v>
                </c:pt>
                <c:pt idx="4824">
                  <c:v>-3</c:v>
                </c:pt>
                <c:pt idx="4825">
                  <c:v>-3</c:v>
                </c:pt>
                <c:pt idx="4826">
                  <c:v>-3</c:v>
                </c:pt>
                <c:pt idx="4827">
                  <c:v>-3</c:v>
                </c:pt>
                <c:pt idx="4828">
                  <c:v>-3</c:v>
                </c:pt>
                <c:pt idx="4829">
                  <c:v>-3</c:v>
                </c:pt>
                <c:pt idx="4830">
                  <c:v>-3</c:v>
                </c:pt>
                <c:pt idx="4831">
                  <c:v>-3</c:v>
                </c:pt>
                <c:pt idx="4832">
                  <c:v>-3</c:v>
                </c:pt>
                <c:pt idx="4833">
                  <c:v>-3</c:v>
                </c:pt>
                <c:pt idx="4834">
                  <c:v>-3</c:v>
                </c:pt>
                <c:pt idx="4835">
                  <c:v>-3</c:v>
                </c:pt>
                <c:pt idx="4836">
                  <c:v>-3</c:v>
                </c:pt>
                <c:pt idx="4837">
                  <c:v>-3</c:v>
                </c:pt>
                <c:pt idx="4838">
                  <c:v>-3</c:v>
                </c:pt>
                <c:pt idx="4839">
                  <c:v>-3</c:v>
                </c:pt>
                <c:pt idx="4840">
                  <c:v>-3</c:v>
                </c:pt>
                <c:pt idx="4841">
                  <c:v>-3</c:v>
                </c:pt>
                <c:pt idx="4842">
                  <c:v>-3</c:v>
                </c:pt>
                <c:pt idx="4843">
                  <c:v>-3</c:v>
                </c:pt>
                <c:pt idx="4844">
                  <c:v>-3</c:v>
                </c:pt>
                <c:pt idx="4845">
                  <c:v>-3</c:v>
                </c:pt>
                <c:pt idx="4846">
                  <c:v>-3</c:v>
                </c:pt>
                <c:pt idx="4847">
                  <c:v>-3</c:v>
                </c:pt>
                <c:pt idx="4848">
                  <c:v>-3</c:v>
                </c:pt>
                <c:pt idx="4849">
                  <c:v>-3</c:v>
                </c:pt>
                <c:pt idx="4850">
                  <c:v>-3</c:v>
                </c:pt>
                <c:pt idx="4851">
                  <c:v>-3</c:v>
                </c:pt>
                <c:pt idx="4852">
                  <c:v>-3</c:v>
                </c:pt>
                <c:pt idx="4853">
                  <c:v>-3</c:v>
                </c:pt>
                <c:pt idx="4854">
                  <c:v>-3</c:v>
                </c:pt>
                <c:pt idx="4855">
                  <c:v>-3</c:v>
                </c:pt>
                <c:pt idx="4856">
                  <c:v>-3</c:v>
                </c:pt>
                <c:pt idx="4857">
                  <c:v>-3</c:v>
                </c:pt>
                <c:pt idx="4858">
                  <c:v>-3</c:v>
                </c:pt>
                <c:pt idx="4859">
                  <c:v>-3</c:v>
                </c:pt>
                <c:pt idx="4860">
                  <c:v>-3</c:v>
                </c:pt>
                <c:pt idx="4861">
                  <c:v>-3</c:v>
                </c:pt>
                <c:pt idx="4862">
                  <c:v>-3</c:v>
                </c:pt>
                <c:pt idx="4863">
                  <c:v>-3</c:v>
                </c:pt>
                <c:pt idx="4864">
                  <c:v>-3</c:v>
                </c:pt>
                <c:pt idx="4865">
                  <c:v>-3</c:v>
                </c:pt>
                <c:pt idx="4866">
                  <c:v>-3</c:v>
                </c:pt>
                <c:pt idx="4867">
                  <c:v>-3</c:v>
                </c:pt>
                <c:pt idx="4868">
                  <c:v>-3</c:v>
                </c:pt>
                <c:pt idx="4869">
                  <c:v>-3</c:v>
                </c:pt>
                <c:pt idx="4870">
                  <c:v>-3</c:v>
                </c:pt>
                <c:pt idx="4871">
                  <c:v>-3</c:v>
                </c:pt>
                <c:pt idx="4872">
                  <c:v>-3</c:v>
                </c:pt>
                <c:pt idx="4873">
                  <c:v>-3</c:v>
                </c:pt>
                <c:pt idx="4874">
                  <c:v>-3</c:v>
                </c:pt>
                <c:pt idx="4875">
                  <c:v>-3</c:v>
                </c:pt>
                <c:pt idx="4876">
                  <c:v>-3</c:v>
                </c:pt>
                <c:pt idx="4877">
                  <c:v>-3</c:v>
                </c:pt>
                <c:pt idx="4878">
                  <c:v>-3</c:v>
                </c:pt>
                <c:pt idx="4879">
                  <c:v>-3</c:v>
                </c:pt>
                <c:pt idx="4880">
                  <c:v>-3</c:v>
                </c:pt>
                <c:pt idx="4881">
                  <c:v>-3</c:v>
                </c:pt>
                <c:pt idx="4882">
                  <c:v>-3</c:v>
                </c:pt>
                <c:pt idx="4883">
                  <c:v>-3</c:v>
                </c:pt>
                <c:pt idx="4884">
                  <c:v>-3</c:v>
                </c:pt>
                <c:pt idx="4885">
                  <c:v>-3</c:v>
                </c:pt>
                <c:pt idx="4886">
                  <c:v>-3</c:v>
                </c:pt>
                <c:pt idx="4887">
                  <c:v>-3</c:v>
                </c:pt>
                <c:pt idx="4888">
                  <c:v>-3</c:v>
                </c:pt>
                <c:pt idx="4889">
                  <c:v>-3</c:v>
                </c:pt>
                <c:pt idx="4890">
                  <c:v>-3</c:v>
                </c:pt>
                <c:pt idx="4891">
                  <c:v>-3</c:v>
                </c:pt>
                <c:pt idx="4892">
                  <c:v>-3</c:v>
                </c:pt>
                <c:pt idx="4893">
                  <c:v>-3</c:v>
                </c:pt>
                <c:pt idx="4894">
                  <c:v>-3</c:v>
                </c:pt>
                <c:pt idx="4895">
                  <c:v>-3</c:v>
                </c:pt>
                <c:pt idx="4896">
                  <c:v>-3</c:v>
                </c:pt>
                <c:pt idx="4897">
                  <c:v>-3</c:v>
                </c:pt>
                <c:pt idx="4898">
                  <c:v>-3</c:v>
                </c:pt>
                <c:pt idx="4899">
                  <c:v>-3</c:v>
                </c:pt>
                <c:pt idx="4900">
                  <c:v>-3</c:v>
                </c:pt>
                <c:pt idx="4901">
                  <c:v>-3</c:v>
                </c:pt>
                <c:pt idx="4902">
                  <c:v>-3</c:v>
                </c:pt>
                <c:pt idx="4903">
                  <c:v>-3</c:v>
                </c:pt>
                <c:pt idx="4904">
                  <c:v>-3</c:v>
                </c:pt>
                <c:pt idx="4905">
                  <c:v>-3</c:v>
                </c:pt>
                <c:pt idx="4906">
                  <c:v>-3</c:v>
                </c:pt>
                <c:pt idx="4907">
                  <c:v>-3</c:v>
                </c:pt>
                <c:pt idx="4908">
                  <c:v>-3</c:v>
                </c:pt>
                <c:pt idx="4909">
                  <c:v>-3</c:v>
                </c:pt>
                <c:pt idx="4910">
                  <c:v>-3</c:v>
                </c:pt>
                <c:pt idx="4911">
                  <c:v>-3</c:v>
                </c:pt>
                <c:pt idx="4912">
                  <c:v>-3</c:v>
                </c:pt>
                <c:pt idx="4913">
                  <c:v>-3</c:v>
                </c:pt>
                <c:pt idx="4914">
                  <c:v>-3</c:v>
                </c:pt>
                <c:pt idx="4915">
                  <c:v>-3</c:v>
                </c:pt>
                <c:pt idx="4916">
                  <c:v>-3</c:v>
                </c:pt>
                <c:pt idx="4917">
                  <c:v>-3</c:v>
                </c:pt>
                <c:pt idx="4918">
                  <c:v>-3</c:v>
                </c:pt>
                <c:pt idx="4919">
                  <c:v>-3</c:v>
                </c:pt>
                <c:pt idx="4920">
                  <c:v>-3</c:v>
                </c:pt>
                <c:pt idx="4921">
                  <c:v>-3</c:v>
                </c:pt>
                <c:pt idx="4922">
                  <c:v>-3</c:v>
                </c:pt>
                <c:pt idx="4923">
                  <c:v>-3</c:v>
                </c:pt>
                <c:pt idx="4924">
                  <c:v>-3</c:v>
                </c:pt>
                <c:pt idx="4925">
                  <c:v>-3</c:v>
                </c:pt>
                <c:pt idx="4926">
                  <c:v>-3</c:v>
                </c:pt>
                <c:pt idx="4927">
                  <c:v>-3</c:v>
                </c:pt>
                <c:pt idx="4928">
                  <c:v>-3</c:v>
                </c:pt>
                <c:pt idx="4929">
                  <c:v>-3</c:v>
                </c:pt>
                <c:pt idx="4930">
                  <c:v>-3</c:v>
                </c:pt>
                <c:pt idx="4931">
                  <c:v>-3</c:v>
                </c:pt>
                <c:pt idx="4932">
                  <c:v>-3</c:v>
                </c:pt>
                <c:pt idx="4933">
                  <c:v>-3</c:v>
                </c:pt>
                <c:pt idx="4934">
                  <c:v>-3</c:v>
                </c:pt>
                <c:pt idx="4935">
                  <c:v>-3</c:v>
                </c:pt>
                <c:pt idx="4936">
                  <c:v>-3</c:v>
                </c:pt>
                <c:pt idx="4937">
                  <c:v>-3</c:v>
                </c:pt>
                <c:pt idx="4938">
                  <c:v>-3</c:v>
                </c:pt>
                <c:pt idx="4939">
                  <c:v>-3</c:v>
                </c:pt>
                <c:pt idx="4940">
                  <c:v>-3</c:v>
                </c:pt>
                <c:pt idx="4941">
                  <c:v>-3</c:v>
                </c:pt>
                <c:pt idx="4942">
                  <c:v>-3</c:v>
                </c:pt>
                <c:pt idx="4943">
                  <c:v>-3</c:v>
                </c:pt>
                <c:pt idx="4944">
                  <c:v>-3</c:v>
                </c:pt>
                <c:pt idx="4945">
                  <c:v>-3</c:v>
                </c:pt>
                <c:pt idx="4946">
                  <c:v>-3</c:v>
                </c:pt>
                <c:pt idx="4947">
                  <c:v>-3</c:v>
                </c:pt>
                <c:pt idx="4948">
                  <c:v>-3</c:v>
                </c:pt>
                <c:pt idx="4949">
                  <c:v>-3</c:v>
                </c:pt>
                <c:pt idx="4950">
                  <c:v>-3</c:v>
                </c:pt>
                <c:pt idx="4951">
                  <c:v>-3</c:v>
                </c:pt>
                <c:pt idx="4952">
                  <c:v>-3</c:v>
                </c:pt>
                <c:pt idx="4953">
                  <c:v>-3</c:v>
                </c:pt>
                <c:pt idx="4954">
                  <c:v>-3</c:v>
                </c:pt>
                <c:pt idx="4955">
                  <c:v>-3</c:v>
                </c:pt>
                <c:pt idx="4956">
                  <c:v>-3</c:v>
                </c:pt>
                <c:pt idx="4957">
                  <c:v>-3</c:v>
                </c:pt>
                <c:pt idx="4958">
                  <c:v>-3</c:v>
                </c:pt>
                <c:pt idx="4959">
                  <c:v>-3</c:v>
                </c:pt>
                <c:pt idx="4960">
                  <c:v>-3</c:v>
                </c:pt>
                <c:pt idx="4961">
                  <c:v>-3</c:v>
                </c:pt>
                <c:pt idx="4962">
                  <c:v>-3</c:v>
                </c:pt>
                <c:pt idx="4963">
                  <c:v>-3</c:v>
                </c:pt>
                <c:pt idx="4964">
                  <c:v>-3</c:v>
                </c:pt>
                <c:pt idx="4965">
                  <c:v>-3</c:v>
                </c:pt>
                <c:pt idx="4966">
                  <c:v>-3</c:v>
                </c:pt>
                <c:pt idx="4967">
                  <c:v>-3</c:v>
                </c:pt>
                <c:pt idx="4968">
                  <c:v>-3</c:v>
                </c:pt>
                <c:pt idx="4969">
                  <c:v>-3</c:v>
                </c:pt>
                <c:pt idx="4970">
                  <c:v>-3</c:v>
                </c:pt>
                <c:pt idx="4971">
                  <c:v>-3</c:v>
                </c:pt>
                <c:pt idx="4972">
                  <c:v>-3</c:v>
                </c:pt>
                <c:pt idx="4973">
                  <c:v>-3</c:v>
                </c:pt>
                <c:pt idx="4974">
                  <c:v>-3</c:v>
                </c:pt>
                <c:pt idx="4975">
                  <c:v>-3</c:v>
                </c:pt>
                <c:pt idx="4976">
                  <c:v>-3</c:v>
                </c:pt>
                <c:pt idx="4977">
                  <c:v>-3</c:v>
                </c:pt>
                <c:pt idx="4978">
                  <c:v>-3</c:v>
                </c:pt>
                <c:pt idx="4979">
                  <c:v>-3</c:v>
                </c:pt>
                <c:pt idx="4980">
                  <c:v>-3</c:v>
                </c:pt>
                <c:pt idx="4981">
                  <c:v>-3</c:v>
                </c:pt>
                <c:pt idx="4982">
                  <c:v>-3</c:v>
                </c:pt>
                <c:pt idx="4983">
                  <c:v>-3</c:v>
                </c:pt>
                <c:pt idx="4984">
                  <c:v>-3</c:v>
                </c:pt>
                <c:pt idx="4985">
                  <c:v>-3</c:v>
                </c:pt>
                <c:pt idx="4986">
                  <c:v>-3</c:v>
                </c:pt>
                <c:pt idx="4987">
                  <c:v>-3</c:v>
                </c:pt>
                <c:pt idx="4988">
                  <c:v>-3</c:v>
                </c:pt>
                <c:pt idx="4989">
                  <c:v>-3</c:v>
                </c:pt>
                <c:pt idx="4990">
                  <c:v>-3</c:v>
                </c:pt>
                <c:pt idx="4991">
                  <c:v>-3</c:v>
                </c:pt>
                <c:pt idx="4992">
                  <c:v>-3</c:v>
                </c:pt>
                <c:pt idx="4993">
                  <c:v>-3</c:v>
                </c:pt>
                <c:pt idx="4994">
                  <c:v>-3</c:v>
                </c:pt>
                <c:pt idx="4995">
                  <c:v>-3</c:v>
                </c:pt>
                <c:pt idx="4996">
                  <c:v>-3</c:v>
                </c:pt>
                <c:pt idx="4997">
                  <c:v>-3</c:v>
                </c:pt>
                <c:pt idx="4998">
                  <c:v>-3</c:v>
                </c:pt>
                <c:pt idx="4999">
                  <c:v>-3</c:v>
                </c:pt>
                <c:pt idx="5000">
                  <c:v>-3</c:v>
                </c:pt>
                <c:pt idx="5001">
                  <c:v>-3</c:v>
                </c:pt>
                <c:pt idx="5002">
                  <c:v>-3</c:v>
                </c:pt>
                <c:pt idx="5003">
                  <c:v>-3</c:v>
                </c:pt>
                <c:pt idx="5004">
                  <c:v>-3</c:v>
                </c:pt>
                <c:pt idx="5005">
                  <c:v>-3</c:v>
                </c:pt>
                <c:pt idx="5006">
                  <c:v>-3</c:v>
                </c:pt>
                <c:pt idx="5007">
                  <c:v>-3</c:v>
                </c:pt>
                <c:pt idx="5008">
                  <c:v>-3</c:v>
                </c:pt>
                <c:pt idx="5009">
                  <c:v>-3</c:v>
                </c:pt>
                <c:pt idx="5010">
                  <c:v>-3</c:v>
                </c:pt>
                <c:pt idx="5011">
                  <c:v>-3</c:v>
                </c:pt>
                <c:pt idx="5012">
                  <c:v>-3</c:v>
                </c:pt>
                <c:pt idx="5013">
                  <c:v>-3</c:v>
                </c:pt>
                <c:pt idx="5014">
                  <c:v>-3</c:v>
                </c:pt>
                <c:pt idx="5015">
                  <c:v>-3</c:v>
                </c:pt>
                <c:pt idx="5016">
                  <c:v>-3</c:v>
                </c:pt>
                <c:pt idx="5017">
                  <c:v>-3</c:v>
                </c:pt>
                <c:pt idx="5018">
                  <c:v>-3</c:v>
                </c:pt>
                <c:pt idx="5019">
                  <c:v>-3</c:v>
                </c:pt>
                <c:pt idx="5020">
                  <c:v>-3</c:v>
                </c:pt>
                <c:pt idx="5021">
                  <c:v>-3</c:v>
                </c:pt>
                <c:pt idx="5022">
                  <c:v>-3</c:v>
                </c:pt>
                <c:pt idx="5023">
                  <c:v>-3</c:v>
                </c:pt>
                <c:pt idx="5024">
                  <c:v>-3</c:v>
                </c:pt>
                <c:pt idx="5025">
                  <c:v>-3</c:v>
                </c:pt>
                <c:pt idx="5026">
                  <c:v>-3</c:v>
                </c:pt>
                <c:pt idx="5027">
                  <c:v>-3</c:v>
                </c:pt>
                <c:pt idx="5028">
                  <c:v>-3</c:v>
                </c:pt>
                <c:pt idx="5029">
                  <c:v>-3</c:v>
                </c:pt>
                <c:pt idx="5030">
                  <c:v>-3</c:v>
                </c:pt>
                <c:pt idx="5031">
                  <c:v>-3</c:v>
                </c:pt>
                <c:pt idx="5032">
                  <c:v>-3</c:v>
                </c:pt>
                <c:pt idx="5033">
                  <c:v>-3</c:v>
                </c:pt>
                <c:pt idx="5034">
                  <c:v>-3</c:v>
                </c:pt>
                <c:pt idx="5035">
                  <c:v>-3</c:v>
                </c:pt>
                <c:pt idx="5036">
                  <c:v>-3</c:v>
                </c:pt>
                <c:pt idx="5037">
                  <c:v>-3</c:v>
                </c:pt>
                <c:pt idx="5038">
                  <c:v>-3</c:v>
                </c:pt>
                <c:pt idx="5039">
                  <c:v>-3</c:v>
                </c:pt>
                <c:pt idx="5040">
                  <c:v>-3</c:v>
                </c:pt>
                <c:pt idx="5041">
                  <c:v>-3</c:v>
                </c:pt>
                <c:pt idx="5042">
                  <c:v>-3</c:v>
                </c:pt>
                <c:pt idx="5043">
                  <c:v>-3</c:v>
                </c:pt>
                <c:pt idx="5044">
                  <c:v>-3</c:v>
                </c:pt>
                <c:pt idx="5045">
                  <c:v>-3</c:v>
                </c:pt>
                <c:pt idx="5046">
                  <c:v>-3</c:v>
                </c:pt>
                <c:pt idx="5047">
                  <c:v>-3</c:v>
                </c:pt>
                <c:pt idx="5048">
                  <c:v>-3</c:v>
                </c:pt>
                <c:pt idx="5049">
                  <c:v>-3</c:v>
                </c:pt>
                <c:pt idx="5050">
                  <c:v>-3</c:v>
                </c:pt>
                <c:pt idx="5051">
                  <c:v>-3</c:v>
                </c:pt>
                <c:pt idx="5052">
                  <c:v>-3</c:v>
                </c:pt>
                <c:pt idx="5053">
                  <c:v>-3</c:v>
                </c:pt>
                <c:pt idx="5054">
                  <c:v>-3</c:v>
                </c:pt>
                <c:pt idx="5055">
                  <c:v>-3</c:v>
                </c:pt>
                <c:pt idx="5056">
                  <c:v>-3</c:v>
                </c:pt>
                <c:pt idx="5057">
                  <c:v>-3</c:v>
                </c:pt>
                <c:pt idx="5058">
                  <c:v>-3</c:v>
                </c:pt>
                <c:pt idx="5059">
                  <c:v>-3</c:v>
                </c:pt>
                <c:pt idx="5060">
                  <c:v>-3</c:v>
                </c:pt>
                <c:pt idx="5061">
                  <c:v>-3</c:v>
                </c:pt>
                <c:pt idx="5062">
                  <c:v>-3</c:v>
                </c:pt>
                <c:pt idx="5063">
                  <c:v>-3</c:v>
                </c:pt>
                <c:pt idx="5064">
                  <c:v>-3</c:v>
                </c:pt>
                <c:pt idx="5065">
                  <c:v>-3</c:v>
                </c:pt>
                <c:pt idx="5066">
                  <c:v>-3</c:v>
                </c:pt>
                <c:pt idx="5067">
                  <c:v>-3</c:v>
                </c:pt>
                <c:pt idx="5068">
                  <c:v>-3</c:v>
                </c:pt>
                <c:pt idx="5069">
                  <c:v>-3</c:v>
                </c:pt>
                <c:pt idx="5070">
                  <c:v>-3</c:v>
                </c:pt>
                <c:pt idx="5071">
                  <c:v>-3</c:v>
                </c:pt>
                <c:pt idx="5072">
                  <c:v>-3</c:v>
                </c:pt>
                <c:pt idx="5073">
                  <c:v>-3</c:v>
                </c:pt>
                <c:pt idx="5074">
                  <c:v>-3</c:v>
                </c:pt>
                <c:pt idx="5075">
                  <c:v>-3</c:v>
                </c:pt>
                <c:pt idx="5076">
                  <c:v>-3</c:v>
                </c:pt>
                <c:pt idx="5077">
                  <c:v>-3</c:v>
                </c:pt>
                <c:pt idx="5078">
                  <c:v>-3</c:v>
                </c:pt>
                <c:pt idx="5079">
                  <c:v>-3</c:v>
                </c:pt>
                <c:pt idx="5080">
                  <c:v>-3</c:v>
                </c:pt>
                <c:pt idx="5081">
                  <c:v>-3</c:v>
                </c:pt>
                <c:pt idx="5082">
                  <c:v>-3</c:v>
                </c:pt>
                <c:pt idx="5083">
                  <c:v>-3</c:v>
                </c:pt>
                <c:pt idx="5084">
                  <c:v>-3</c:v>
                </c:pt>
                <c:pt idx="5085">
                  <c:v>-3</c:v>
                </c:pt>
                <c:pt idx="5086">
                  <c:v>-3</c:v>
                </c:pt>
                <c:pt idx="5087">
                  <c:v>-3</c:v>
                </c:pt>
                <c:pt idx="5088">
                  <c:v>-3</c:v>
                </c:pt>
                <c:pt idx="5089">
                  <c:v>-3</c:v>
                </c:pt>
                <c:pt idx="5090">
                  <c:v>-3</c:v>
                </c:pt>
                <c:pt idx="5091">
                  <c:v>-3</c:v>
                </c:pt>
                <c:pt idx="5092">
                  <c:v>-3</c:v>
                </c:pt>
                <c:pt idx="5093">
                  <c:v>-3</c:v>
                </c:pt>
                <c:pt idx="5094">
                  <c:v>-3</c:v>
                </c:pt>
                <c:pt idx="5095">
                  <c:v>-3</c:v>
                </c:pt>
                <c:pt idx="5096">
                  <c:v>-3</c:v>
                </c:pt>
                <c:pt idx="5097">
                  <c:v>-3</c:v>
                </c:pt>
                <c:pt idx="5098">
                  <c:v>-3</c:v>
                </c:pt>
                <c:pt idx="5099">
                  <c:v>-3</c:v>
                </c:pt>
                <c:pt idx="5100">
                  <c:v>-3</c:v>
                </c:pt>
                <c:pt idx="5101">
                  <c:v>-3</c:v>
                </c:pt>
                <c:pt idx="5102">
                  <c:v>-3</c:v>
                </c:pt>
                <c:pt idx="5103">
                  <c:v>-3</c:v>
                </c:pt>
                <c:pt idx="5104">
                  <c:v>-3</c:v>
                </c:pt>
                <c:pt idx="5105">
                  <c:v>-3</c:v>
                </c:pt>
                <c:pt idx="5106">
                  <c:v>-3</c:v>
                </c:pt>
                <c:pt idx="5107">
                  <c:v>-3</c:v>
                </c:pt>
                <c:pt idx="5108">
                  <c:v>-3</c:v>
                </c:pt>
                <c:pt idx="5109">
                  <c:v>-3</c:v>
                </c:pt>
                <c:pt idx="5110">
                  <c:v>-3</c:v>
                </c:pt>
                <c:pt idx="5111">
                  <c:v>-3</c:v>
                </c:pt>
                <c:pt idx="5112">
                  <c:v>-3</c:v>
                </c:pt>
                <c:pt idx="5113">
                  <c:v>-3</c:v>
                </c:pt>
                <c:pt idx="5114">
                  <c:v>-3</c:v>
                </c:pt>
                <c:pt idx="5115">
                  <c:v>-3</c:v>
                </c:pt>
                <c:pt idx="5116">
                  <c:v>-3</c:v>
                </c:pt>
                <c:pt idx="5117">
                  <c:v>-3</c:v>
                </c:pt>
                <c:pt idx="5118">
                  <c:v>-3</c:v>
                </c:pt>
                <c:pt idx="5119">
                  <c:v>-3</c:v>
                </c:pt>
                <c:pt idx="5120">
                  <c:v>-3</c:v>
                </c:pt>
                <c:pt idx="5121">
                  <c:v>-3</c:v>
                </c:pt>
                <c:pt idx="5122">
                  <c:v>-3</c:v>
                </c:pt>
                <c:pt idx="5123">
                  <c:v>-3</c:v>
                </c:pt>
                <c:pt idx="5124">
                  <c:v>-3</c:v>
                </c:pt>
                <c:pt idx="5125">
                  <c:v>-3</c:v>
                </c:pt>
                <c:pt idx="5126">
                  <c:v>-3</c:v>
                </c:pt>
                <c:pt idx="5127">
                  <c:v>-3</c:v>
                </c:pt>
                <c:pt idx="5128">
                  <c:v>-3</c:v>
                </c:pt>
                <c:pt idx="5129">
                  <c:v>-3</c:v>
                </c:pt>
                <c:pt idx="5130">
                  <c:v>-3</c:v>
                </c:pt>
                <c:pt idx="5131">
                  <c:v>-3</c:v>
                </c:pt>
                <c:pt idx="5132">
                  <c:v>-3</c:v>
                </c:pt>
                <c:pt idx="5133">
                  <c:v>-3</c:v>
                </c:pt>
                <c:pt idx="5134">
                  <c:v>-3</c:v>
                </c:pt>
                <c:pt idx="5135">
                  <c:v>-3</c:v>
                </c:pt>
                <c:pt idx="5136">
                  <c:v>-3</c:v>
                </c:pt>
                <c:pt idx="5137">
                  <c:v>-3</c:v>
                </c:pt>
                <c:pt idx="5138">
                  <c:v>-3</c:v>
                </c:pt>
                <c:pt idx="5139">
                  <c:v>-3</c:v>
                </c:pt>
                <c:pt idx="5140">
                  <c:v>-3</c:v>
                </c:pt>
                <c:pt idx="5141">
                  <c:v>-3</c:v>
                </c:pt>
                <c:pt idx="5142">
                  <c:v>-3</c:v>
                </c:pt>
                <c:pt idx="5143">
                  <c:v>-3</c:v>
                </c:pt>
                <c:pt idx="5144">
                  <c:v>-3</c:v>
                </c:pt>
                <c:pt idx="5145">
                  <c:v>-3</c:v>
                </c:pt>
                <c:pt idx="5146">
                  <c:v>-3</c:v>
                </c:pt>
                <c:pt idx="5147">
                  <c:v>-3</c:v>
                </c:pt>
                <c:pt idx="5148">
                  <c:v>-3</c:v>
                </c:pt>
                <c:pt idx="5149">
                  <c:v>-3</c:v>
                </c:pt>
                <c:pt idx="5150">
                  <c:v>-3</c:v>
                </c:pt>
                <c:pt idx="5151">
                  <c:v>-3</c:v>
                </c:pt>
                <c:pt idx="5152">
                  <c:v>-3</c:v>
                </c:pt>
                <c:pt idx="5153">
                  <c:v>-3</c:v>
                </c:pt>
                <c:pt idx="5154">
                  <c:v>-3</c:v>
                </c:pt>
                <c:pt idx="5155">
                  <c:v>-3</c:v>
                </c:pt>
                <c:pt idx="5156">
                  <c:v>-3</c:v>
                </c:pt>
                <c:pt idx="5157">
                  <c:v>-3</c:v>
                </c:pt>
                <c:pt idx="5158">
                  <c:v>-3</c:v>
                </c:pt>
                <c:pt idx="5159">
                  <c:v>-3</c:v>
                </c:pt>
                <c:pt idx="5160">
                  <c:v>-3</c:v>
                </c:pt>
                <c:pt idx="5161">
                  <c:v>-3</c:v>
                </c:pt>
                <c:pt idx="5162">
                  <c:v>-3</c:v>
                </c:pt>
                <c:pt idx="5163">
                  <c:v>-3</c:v>
                </c:pt>
                <c:pt idx="5164">
                  <c:v>-3</c:v>
                </c:pt>
                <c:pt idx="5165">
                  <c:v>-3</c:v>
                </c:pt>
                <c:pt idx="5166">
                  <c:v>-3</c:v>
                </c:pt>
                <c:pt idx="5167">
                  <c:v>-3</c:v>
                </c:pt>
                <c:pt idx="5168">
                  <c:v>-3</c:v>
                </c:pt>
                <c:pt idx="5169">
                  <c:v>-3</c:v>
                </c:pt>
                <c:pt idx="5170">
                  <c:v>-3</c:v>
                </c:pt>
                <c:pt idx="5171">
                  <c:v>-3</c:v>
                </c:pt>
                <c:pt idx="5172">
                  <c:v>-3</c:v>
                </c:pt>
                <c:pt idx="5173">
                  <c:v>-3</c:v>
                </c:pt>
                <c:pt idx="5174">
                  <c:v>-3</c:v>
                </c:pt>
                <c:pt idx="5175">
                  <c:v>-3</c:v>
                </c:pt>
                <c:pt idx="5176">
                  <c:v>-3</c:v>
                </c:pt>
                <c:pt idx="5177">
                  <c:v>-3</c:v>
                </c:pt>
                <c:pt idx="5178">
                  <c:v>-3</c:v>
                </c:pt>
                <c:pt idx="5179">
                  <c:v>-3</c:v>
                </c:pt>
                <c:pt idx="5180">
                  <c:v>-3</c:v>
                </c:pt>
                <c:pt idx="5181">
                  <c:v>-3</c:v>
                </c:pt>
                <c:pt idx="5182">
                  <c:v>-3</c:v>
                </c:pt>
                <c:pt idx="5183">
                  <c:v>-3</c:v>
                </c:pt>
                <c:pt idx="5184">
                  <c:v>-3</c:v>
                </c:pt>
                <c:pt idx="5185">
                  <c:v>-3</c:v>
                </c:pt>
                <c:pt idx="5186">
                  <c:v>-3</c:v>
                </c:pt>
                <c:pt idx="5187">
                  <c:v>-3</c:v>
                </c:pt>
                <c:pt idx="5188">
                  <c:v>-3</c:v>
                </c:pt>
                <c:pt idx="5189">
                  <c:v>-3</c:v>
                </c:pt>
                <c:pt idx="5190">
                  <c:v>-3</c:v>
                </c:pt>
                <c:pt idx="5191">
                  <c:v>-3</c:v>
                </c:pt>
                <c:pt idx="5192">
                  <c:v>-3</c:v>
                </c:pt>
                <c:pt idx="5193">
                  <c:v>-3</c:v>
                </c:pt>
                <c:pt idx="5194">
                  <c:v>-3</c:v>
                </c:pt>
                <c:pt idx="5195">
                  <c:v>-3</c:v>
                </c:pt>
                <c:pt idx="5196">
                  <c:v>-3</c:v>
                </c:pt>
                <c:pt idx="5197">
                  <c:v>-3</c:v>
                </c:pt>
                <c:pt idx="5198">
                  <c:v>-3</c:v>
                </c:pt>
                <c:pt idx="5199">
                  <c:v>-3</c:v>
                </c:pt>
                <c:pt idx="5200">
                  <c:v>-3</c:v>
                </c:pt>
                <c:pt idx="5201">
                  <c:v>-3</c:v>
                </c:pt>
                <c:pt idx="5202">
                  <c:v>-3</c:v>
                </c:pt>
                <c:pt idx="5203">
                  <c:v>-3</c:v>
                </c:pt>
                <c:pt idx="5204">
                  <c:v>-3</c:v>
                </c:pt>
                <c:pt idx="5205">
                  <c:v>-3</c:v>
                </c:pt>
                <c:pt idx="5206">
                  <c:v>-3</c:v>
                </c:pt>
                <c:pt idx="5207">
                  <c:v>-3</c:v>
                </c:pt>
                <c:pt idx="5208">
                  <c:v>-3</c:v>
                </c:pt>
                <c:pt idx="5209">
                  <c:v>-3</c:v>
                </c:pt>
                <c:pt idx="5210">
                  <c:v>-3</c:v>
                </c:pt>
                <c:pt idx="5211">
                  <c:v>-3</c:v>
                </c:pt>
                <c:pt idx="5212">
                  <c:v>-3</c:v>
                </c:pt>
                <c:pt idx="5213">
                  <c:v>-3</c:v>
                </c:pt>
                <c:pt idx="5214">
                  <c:v>-3</c:v>
                </c:pt>
                <c:pt idx="5215">
                  <c:v>-3</c:v>
                </c:pt>
                <c:pt idx="5216">
                  <c:v>-3</c:v>
                </c:pt>
                <c:pt idx="5217">
                  <c:v>-3</c:v>
                </c:pt>
                <c:pt idx="5218">
                  <c:v>-3</c:v>
                </c:pt>
                <c:pt idx="5219">
                  <c:v>-3</c:v>
                </c:pt>
                <c:pt idx="5220">
                  <c:v>-3</c:v>
                </c:pt>
                <c:pt idx="5221">
                  <c:v>-3</c:v>
                </c:pt>
                <c:pt idx="5222">
                  <c:v>-3</c:v>
                </c:pt>
                <c:pt idx="5223">
                  <c:v>-3</c:v>
                </c:pt>
                <c:pt idx="5224">
                  <c:v>-3</c:v>
                </c:pt>
                <c:pt idx="5225">
                  <c:v>-3</c:v>
                </c:pt>
                <c:pt idx="5226">
                  <c:v>-3</c:v>
                </c:pt>
                <c:pt idx="5227">
                  <c:v>-3</c:v>
                </c:pt>
                <c:pt idx="5228">
                  <c:v>-3</c:v>
                </c:pt>
                <c:pt idx="5229">
                  <c:v>-3</c:v>
                </c:pt>
                <c:pt idx="5230">
                  <c:v>-3</c:v>
                </c:pt>
                <c:pt idx="5231">
                  <c:v>-3</c:v>
                </c:pt>
                <c:pt idx="5232">
                  <c:v>-3</c:v>
                </c:pt>
                <c:pt idx="5233">
                  <c:v>-3</c:v>
                </c:pt>
                <c:pt idx="5234">
                  <c:v>-3</c:v>
                </c:pt>
                <c:pt idx="5235">
                  <c:v>-3</c:v>
                </c:pt>
                <c:pt idx="5236">
                  <c:v>-3</c:v>
                </c:pt>
                <c:pt idx="5237">
                  <c:v>-3</c:v>
                </c:pt>
                <c:pt idx="5238">
                  <c:v>-3</c:v>
                </c:pt>
                <c:pt idx="5239">
                  <c:v>-3</c:v>
                </c:pt>
                <c:pt idx="5240">
                  <c:v>-3</c:v>
                </c:pt>
                <c:pt idx="5241">
                  <c:v>-3</c:v>
                </c:pt>
                <c:pt idx="5242">
                  <c:v>-3</c:v>
                </c:pt>
                <c:pt idx="5243">
                  <c:v>-3</c:v>
                </c:pt>
                <c:pt idx="5244">
                  <c:v>-3</c:v>
                </c:pt>
                <c:pt idx="5245">
                  <c:v>-3</c:v>
                </c:pt>
                <c:pt idx="5246">
                  <c:v>-3</c:v>
                </c:pt>
                <c:pt idx="5247">
                  <c:v>-3</c:v>
                </c:pt>
                <c:pt idx="5248">
                  <c:v>-3</c:v>
                </c:pt>
                <c:pt idx="5249">
                  <c:v>-3</c:v>
                </c:pt>
                <c:pt idx="5250">
                  <c:v>-3</c:v>
                </c:pt>
                <c:pt idx="5251">
                  <c:v>-3</c:v>
                </c:pt>
                <c:pt idx="5252">
                  <c:v>-3</c:v>
                </c:pt>
                <c:pt idx="5253">
                  <c:v>-3</c:v>
                </c:pt>
                <c:pt idx="5254">
                  <c:v>-3</c:v>
                </c:pt>
                <c:pt idx="5255">
                  <c:v>-3</c:v>
                </c:pt>
                <c:pt idx="5256">
                  <c:v>-3</c:v>
                </c:pt>
                <c:pt idx="5257">
                  <c:v>-3</c:v>
                </c:pt>
                <c:pt idx="5258">
                  <c:v>-3</c:v>
                </c:pt>
                <c:pt idx="5259">
                  <c:v>-3</c:v>
                </c:pt>
                <c:pt idx="5260">
                  <c:v>-3</c:v>
                </c:pt>
                <c:pt idx="5261">
                  <c:v>-3</c:v>
                </c:pt>
                <c:pt idx="5262">
                  <c:v>-3</c:v>
                </c:pt>
                <c:pt idx="5263">
                  <c:v>-3</c:v>
                </c:pt>
                <c:pt idx="5264">
                  <c:v>-3</c:v>
                </c:pt>
                <c:pt idx="5265">
                  <c:v>-3</c:v>
                </c:pt>
                <c:pt idx="5266">
                  <c:v>-3</c:v>
                </c:pt>
                <c:pt idx="5267">
                  <c:v>-3</c:v>
                </c:pt>
                <c:pt idx="5268">
                  <c:v>-3</c:v>
                </c:pt>
                <c:pt idx="5269">
                  <c:v>-3</c:v>
                </c:pt>
                <c:pt idx="5270">
                  <c:v>-3</c:v>
                </c:pt>
                <c:pt idx="5271">
                  <c:v>-3</c:v>
                </c:pt>
                <c:pt idx="5272">
                  <c:v>-3</c:v>
                </c:pt>
                <c:pt idx="5273">
                  <c:v>-3</c:v>
                </c:pt>
                <c:pt idx="5274">
                  <c:v>-3</c:v>
                </c:pt>
                <c:pt idx="5275">
                  <c:v>-3</c:v>
                </c:pt>
                <c:pt idx="5276">
                  <c:v>-3</c:v>
                </c:pt>
                <c:pt idx="5277">
                  <c:v>-3</c:v>
                </c:pt>
                <c:pt idx="5278">
                  <c:v>-3</c:v>
                </c:pt>
                <c:pt idx="5279">
                  <c:v>-3</c:v>
                </c:pt>
                <c:pt idx="5280">
                  <c:v>-3</c:v>
                </c:pt>
                <c:pt idx="5281">
                  <c:v>-3</c:v>
                </c:pt>
                <c:pt idx="5282">
                  <c:v>-3</c:v>
                </c:pt>
                <c:pt idx="5283">
                  <c:v>-3</c:v>
                </c:pt>
                <c:pt idx="5284">
                  <c:v>-3</c:v>
                </c:pt>
                <c:pt idx="5285">
                  <c:v>-3</c:v>
                </c:pt>
                <c:pt idx="5286">
                  <c:v>-3</c:v>
                </c:pt>
                <c:pt idx="5287">
                  <c:v>-3</c:v>
                </c:pt>
                <c:pt idx="5288">
                  <c:v>-3</c:v>
                </c:pt>
                <c:pt idx="5289">
                  <c:v>-3</c:v>
                </c:pt>
                <c:pt idx="5290">
                  <c:v>-3</c:v>
                </c:pt>
                <c:pt idx="5291">
                  <c:v>-3</c:v>
                </c:pt>
                <c:pt idx="5292">
                  <c:v>-3</c:v>
                </c:pt>
                <c:pt idx="5293">
                  <c:v>-3</c:v>
                </c:pt>
                <c:pt idx="5294">
                  <c:v>-3</c:v>
                </c:pt>
                <c:pt idx="5295">
                  <c:v>-3</c:v>
                </c:pt>
                <c:pt idx="5296">
                  <c:v>-3</c:v>
                </c:pt>
                <c:pt idx="5297">
                  <c:v>-3</c:v>
                </c:pt>
                <c:pt idx="5298">
                  <c:v>-3</c:v>
                </c:pt>
                <c:pt idx="5299">
                  <c:v>-3</c:v>
                </c:pt>
                <c:pt idx="5300">
                  <c:v>-3</c:v>
                </c:pt>
                <c:pt idx="5301">
                  <c:v>-3</c:v>
                </c:pt>
                <c:pt idx="5302">
                  <c:v>-3</c:v>
                </c:pt>
                <c:pt idx="5303">
                  <c:v>-3</c:v>
                </c:pt>
                <c:pt idx="5304">
                  <c:v>-3</c:v>
                </c:pt>
                <c:pt idx="5305">
                  <c:v>-3</c:v>
                </c:pt>
                <c:pt idx="5306">
                  <c:v>-3</c:v>
                </c:pt>
                <c:pt idx="5307">
                  <c:v>-3</c:v>
                </c:pt>
                <c:pt idx="5308">
                  <c:v>-3</c:v>
                </c:pt>
                <c:pt idx="5309">
                  <c:v>-3</c:v>
                </c:pt>
                <c:pt idx="5310">
                  <c:v>-3</c:v>
                </c:pt>
                <c:pt idx="5311">
                  <c:v>-3</c:v>
                </c:pt>
                <c:pt idx="5312">
                  <c:v>-3</c:v>
                </c:pt>
                <c:pt idx="5313">
                  <c:v>-3</c:v>
                </c:pt>
                <c:pt idx="5314">
                  <c:v>-3</c:v>
                </c:pt>
                <c:pt idx="5315">
                  <c:v>-3</c:v>
                </c:pt>
                <c:pt idx="5316">
                  <c:v>-3</c:v>
                </c:pt>
                <c:pt idx="5317">
                  <c:v>-3</c:v>
                </c:pt>
                <c:pt idx="5318">
                  <c:v>-3</c:v>
                </c:pt>
                <c:pt idx="5319">
                  <c:v>-3</c:v>
                </c:pt>
                <c:pt idx="5320">
                  <c:v>-3</c:v>
                </c:pt>
                <c:pt idx="5321">
                  <c:v>-3</c:v>
                </c:pt>
                <c:pt idx="5322">
                  <c:v>-3</c:v>
                </c:pt>
                <c:pt idx="5323">
                  <c:v>-3</c:v>
                </c:pt>
                <c:pt idx="5324">
                  <c:v>-3</c:v>
                </c:pt>
                <c:pt idx="5325">
                  <c:v>-3</c:v>
                </c:pt>
                <c:pt idx="5326">
                  <c:v>-3</c:v>
                </c:pt>
                <c:pt idx="5327">
                  <c:v>-3</c:v>
                </c:pt>
                <c:pt idx="5328">
                  <c:v>-3</c:v>
                </c:pt>
                <c:pt idx="5329">
                  <c:v>-3</c:v>
                </c:pt>
                <c:pt idx="5330">
                  <c:v>-3</c:v>
                </c:pt>
                <c:pt idx="5331">
                  <c:v>-3</c:v>
                </c:pt>
                <c:pt idx="5332">
                  <c:v>-3</c:v>
                </c:pt>
                <c:pt idx="5333">
                  <c:v>-3</c:v>
                </c:pt>
                <c:pt idx="5334">
                  <c:v>-3</c:v>
                </c:pt>
                <c:pt idx="5335">
                  <c:v>-3</c:v>
                </c:pt>
                <c:pt idx="5336">
                  <c:v>-3</c:v>
                </c:pt>
                <c:pt idx="5337">
                  <c:v>-3</c:v>
                </c:pt>
                <c:pt idx="5338">
                  <c:v>-3</c:v>
                </c:pt>
                <c:pt idx="5339">
                  <c:v>-3</c:v>
                </c:pt>
                <c:pt idx="5340">
                  <c:v>-3</c:v>
                </c:pt>
                <c:pt idx="5341">
                  <c:v>-3</c:v>
                </c:pt>
                <c:pt idx="5342">
                  <c:v>-3</c:v>
                </c:pt>
                <c:pt idx="5343">
                  <c:v>-3</c:v>
                </c:pt>
                <c:pt idx="5344">
                  <c:v>-3</c:v>
                </c:pt>
                <c:pt idx="5345">
                  <c:v>-3</c:v>
                </c:pt>
                <c:pt idx="5346">
                  <c:v>-3</c:v>
                </c:pt>
                <c:pt idx="5347">
                  <c:v>-3</c:v>
                </c:pt>
                <c:pt idx="5348">
                  <c:v>-3</c:v>
                </c:pt>
                <c:pt idx="5349">
                  <c:v>-3</c:v>
                </c:pt>
                <c:pt idx="5350">
                  <c:v>-3</c:v>
                </c:pt>
                <c:pt idx="5351">
                  <c:v>-3</c:v>
                </c:pt>
                <c:pt idx="5352">
                  <c:v>-3</c:v>
                </c:pt>
                <c:pt idx="5353">
                  <c:v>-3</c:v>
                </c:pt>
                <c:pt idx="5354">
                  <c:v>-3</c:v>
                </c:pt>
                <c:pt idx="5355">
                  <c:v>-3</c:v>
                </c:pt>
                <c:pt idx="5356">
                  <c:v>-3</c:v>
                </c:pt>
                <c:pt idx="5357">
                  <c:v>-3</c:v>
                </c:pt>
                <c:pt idx="5358">
                  <c:v>-3</c:v>
                </c:pt>
                <c:pt idx="5359">
                  <c:v>-3</c:v>
                </c:pt>
                <c:pt idx="5360">
                  <c:v>-3</c:v>
                </c:pt>
                <c:pt idx="5361">
                  <c:v>-3</c:v>
                </c:pt>
                <c:pt idx="5362">
                  <c:v>-3</c:v>
                </c:pt>
                <c:pt idx="5363">
                  <c:v>-3</c:v>
                </c:pt>
                <c:pt idx="5364">
                  <c:v>-3</c:v>
                </c:pt>
                <c:pt idx="5365">
                  <c:v>-3</c:v>
                </c:pt>
                <c:pt idx="5366">
                  <c:v>-3</c:v>
                </c:pt>
                <c:pt idx="5367">
                  <c:v>-3</c:v>
                </c:pt>
                <c:pt idx="5368">
                  <c:v>-3</c:v>
                </c:pt>
                <c:pt idx="5369">
                  <c:v>-3</c:v>
                </c:pt>
                <c:pt idx="5370">
                  <c:v>-3</c:v>
                </c:pt>
                <c:pt idx="5371">
                  <c:v>-3</c:v>
                </c:pt>
                <c:pt idx="5372">
                  <c:v>-3</c:v>
                </c:pt>
                <c:pt idx="5373">
                  <c:v>-3</c:v>
                </c:pt>
                <c:pt idx="5374">
                  <c:v>-3</c:v>
                </c:pt>
                <c:pt idx="5375">
                  <c:v>-3</c:v>
                </c:pt>
                <c:pt idx="5376">
                  <c:v>-3</c:v>
                </c:pt>
                <c:pt idx="5377">
                  <c:v>-3</c:v>
                </c:pt>
                <c:pt idx="5378">
                  <c:v>-3</c:v>
                </c:pt>
                <c:pt idx="5379">
                  <c:v>-3</c:v>
                </c:pt>
                <c:pt idx="5380">
                  <c:v>-3</c:v>
                </c:pt>
                <c:pt idx="5381">
                  <c:v>-3</c:v>
                </c:pt>
                <c:pt idx="5382">
                  <c:v>-3</c:v>
                </c:pt>
                <c:pt idx="5383">
                  <c:v>-3</c:v>
                </c:pt>
                <c:pt idx="5384">
                  <c:v>-3</c:v>
                </c:pt>
                <c:pt idx="5385">
                  <c:v>-3</c:v>
                </c:pt>
                <c:pt idx="5386">
                  <c:v>-3</c:v>
                </c:pt>
                <c:pt idx="5387">
                  <c:v>-3</c:v>
                </c:pt>
                <c:pt idx="5388">
                  <c:v>-3</c:v>
                </c:pt>
                <c:pt idx="5389">
                  <c:v>-3</c:v>
                </c:pt>
                <c:pt idx="5390">
                  <c:v>-3</c:v>
                </c:pt>
                <c:pt idx="5391">
                  <c:v>-3</c:v>
                </c:pt>
                <c:pt idx="5392">
                  <c:v>-3</c:v>
                </c:pt>
                <c:pt idx="5393">
                  <c:v>-3</c:v>
                </c:pt>
                <c:pt idx="5394">
                  <c:v>-3</c:v>
                </c:pt>
                <c:pt idx="5395">
                  <c:v>-3</c:v>
                </c:pt>
                <c:pt idx="5396">
                  <c:v>-3</c:v>
                </c:pt>
                <c:pt idx="5397">
                  <c:v>-3</c:v>
                </c:pt>
                <c:pt idx="5398">
                  <c:v>-3</c:v>
                </c:pt>
                <c:pt idx="5399">
                  <c:v>-3</c:v>
                </c:pt>
                <c:pt idx="5400">
                  <c:v>-3</c:v>
                </c:pt>
                <c:pt idx="5401">
                  <c:v>-3</c:v>
                </c:pt>
                <c:pt idx="5402">
                  <c:v>-3</c:v>
                </c:pt>
                <c:pt idx="5403">
                  <c:v>-3</c:v>
                </c:pt>
                <c:pt idx="5404">
                  <c:v>-3</c:v>
                </c:pt>
                <c:pt idx="5405">
                  <c:v>-3</c:v>
                </c:pt>
                <c:pt idx="5406">
                  <c:v>-3</c:v>
                </c:pt>
                <c:pt idx="5407">
                  <c:v>-3</c:v>
                </c:pt>
                <c:pt idx="5408">
                  <c:v>-3</c:v>
                </c:pt>
                <c:pt idx="5409">
                  <c:v>-3</c:v>
                </c:pt>
                <c:pt idx="5410">
                  <c:v>-3</c:v>
                </c:pt>
                <c:pt idx="5411">
                  <c:v>-3</c:v>
                </c:pt>
                <c:pt idx="5412">
                  <c:v>-3</c:v>
                </c:pt>
                <c:pt idx="5413">
                  <c:v>-3</c:v>
                </c:pt>
                <c:pt idx="5414">
                  <c:v>-3</c:v>
                </c:pt>
                <c:pt idx="5415">
                  <c:v>-3</c:v>
                </c:pt>
                <c:pt idx="5416">
                  <c:v>-3</c:v>
                </c:pt>
                <c:pt idx="5417">
                  <c:v>-3</c:v>
                </c:pt>
                <c:pt idx="5418">
                  <c:v>-3</c:v>
                </c:pt>
                <c:pt idx="5419">
                  <c:v>-3</c:v>
                </c:pt>
                <c:pt idx="5420">
                  <c:v>-3</c:v>
                </c:pt>
                <c:pt idx="5421">
                  <c:v>-3</c:v>
                </c:pt>
                <c:pt idx="5422">
                  <c:v>-3</c:v>
                </c:pt>
                <c:pt idx="5423">
                  <c:v>-3</c:v>
                </c:pt>
                <c:pt idx="5424">
                  <c:v>-3</c:v>
                </c:pt>
                <c:pt idx="5425">
                  <c:v>-3</c:v>
                </c:pt>
                <c:pt idx="5426">
                  <c:v>-3</c:v>
                </c:pt>
                <c:pt idx="5427">
                  <c:v>-3</c:v>
                </c:pt>
                <c:pt idx="5428">
                  <c:v>-3</c:v>
                </c:pt>
                <c:pt idx="5429">
                  <c:v>-3</c:v>
                </c:pt>
                <c:pt idx="5430">
                  <c:v>-3</c:v>
                </c:pt>
                <c:pt idx="5431">
                  <c:v>-3</c:v>
                </c:pt>
                <c:pt idx="5432">
                  <c:v>-3</c:v>
                </c:pt>
                <c:pt idx="5433">
                  <c:v>-3</c:v>
                </c:pt>
                <c:pt idx="5434">
                  <c:v>-3</c:v>
                </c:pt>
                <c:pt idx="5435">
                  <c:v>-3</c:v>
                </c:pt>
                <c:pt idx="5436">
                  <c:v>-3</c:v>
                </c:pt>
                <c:pt idx="5437">
                  <c:v>-3</c:v>
                </c:pt>
                <c:pt idx="5438">
                  <c:v>-3</c:v>
                </c:pt>
                <c:pt idx="5439">
                  <c:v>-3</c:v>
                </c:pt>
                <c:pt idx="5440">
                  <c:v>-3</c:v>
                </c:pt>
                <c:pt idx="5441">
                  <c:v>-3</c:v>
                </c:pt>
                <c:pt idx="5442">
                  <c:v>-3</c:v>
                </c:pt>
                <c:pt idx="5443">
                  <c:v>-3</c:v>
                </c:pt>
                <c:pt idx="5444">
                  <c:v>-3</c:v>
                </c:pt>
                <c:pt idx="5445">
                  <c:v>-3</c:v>
                </c:pt>
                <c:pt idx="5446">
                  <c:v>-3</c:v>
                </c:pt>
                <c:pt idx="5447">
                  <c:v>-3</c:v>
                </c:pt>
                <c:pt idx="5448">
                  <c:v>-3</c:v>
                </c:pt>
                <c:pt idx="5449">
                  <c:v>-3</c:v>
                </c:pt>
                <c:pt idx="5450">
                  <c:v>-3</c:v>
                </c:pt>
                <c:pt idx="5451">
                  <c:v>-3</c:v>
                </c:pt>
                <c:pt idx="5452">
                  <c:v>-3</c:v>
                </c:pt>
                <c:pt idx="5453">
                  <c:v>-3</c:v>
                </c:pt>
                <c:pt idx="5454">
                  <c:v>-3</c:v>
                </c:pt>
                <c:pt idx="5455">
                  <c:v>-3</c:v>
                </c:pt>
                <c:pt idx="5456">
                  <c:v>-3</c:v>
                </c:pt>
                <c:pt idx="5457">
                  <c:v>-3</c:v>
                </c:pt>
                <c:pt idx="5458">
                  <c:v>-3</c:v>
                </c:pt>
                <c:pt idx="5459">
                  <c:v>-3</c:v>
                </c:pt>
                <c:pt idx="5460">
                  <c:v>-3</c:v>
                </c:pt>
                <c:pt idx="5461">
                  <c:v>-3</c:v>
                </c:pt>
                <c:pt idx="5462">
                  <c:v>-3</c:v>
                </c:pt>
                <c:pt idx="5463">
                  <c:v>-3</c:v>
                </c:pt>
                <c:pt idx="5464">
                  <c:v>-3</c:v>
                </c:pt>
                <c:pt idx="5465">
                  <c:v>-3</c:v>
                </c:pt>
                <c:pt idx="5466">
                  <c:v>-3</c:v>
                </c:pt>
                <c:pt idx="5467">
                  <c:v>-3</c:v>
                </c:pt>
                <c:pt idx="5468">
                  <c:v>-3</c:v>
                </c:pt>
                <c:pt idx="5469">
                  <c:v>-3</c:v>
                </c:pt>
                <c:pt idx="5470">
                  <c:v>-3</c:v>
                </c:pt>
                <c:pt idx="5471">
                  <c:v>-3</c:v>
                </c:pt>
                <c:pt idx="5472">
                  <c:v>-3</c:v>
                </c:pt>
                <c:pt idx="5473">
                  <c:v>-3</c:v>
                </c:pt>
                <c:pt idx="5474">
                  <c:v>-3</c:v>
                </c:pt>
                <c:pt idx="5475">
                  <c:v>-3</c:v>
                </c:pt>
                <c:pt idx="5476">
                  <c:v>-3</c:v>
                </c:pt>
                <c:pt idx="5477">
                  <c:v>-3</c:v>
                </c:pt>
                <c:pt idx="5478">
                  <c:v>-3</c:v>
                </c:pt>
                <c:pt idx="5479">
                  <c:v>-3</c:v>
                </c:pt>
                <c:pt idx="5480">
                  <c:v>-3</c:v>
                </c:pt>
                <c:pt idx="5481">
                  <c:v>-3</c:v>
                </c:pt>
                <c:pt idx="5482">
                  <c:v>-3</c:v>
                </c:pt>
                <c:pt idx="5483">
                  <c:v>-3</c:v>
                </c:pt>
                <c:pt idx="5484">
                  <c:v>-3</c:v>
                </c:pt>
                <c:pt idx="5485">
                  <c:v>-3</c:v>
                </c:pt>
                <c:pt idx="5486">
                  <c:v>-3</c:v>
                </c:pt>
                <c:pt idx="5487">
                  <c:v>-3</c:v>
                </c:pt>
                <c:pt idx="5488">
                  <c:v>-3</c:v>
                </c:pt>
                <c:pt idx="5489">
                  <c:v>-3</c:v>
                </c:pt>
                <c:pt idx="5490">
                  <c:v>-3</c:v>
                </c:pt>
                <c:pt idx="5491">
                  <c:v>-3</c:v>
                </c:pt>
                <c:pt idx="5492">
                  <c:v>-3</c:v>
                </c:pt>
                <c:pt idx="5493">
                  <c:v>-3</c:v>
                </c:pt>
                <c:pt idx="5494">
                  <c:v>-3</c:v>
                </c:pt>
                <c:pt idx="5495">
                  <c:v>-3</c:v>
                </c:pt>
                <c:pt idx="5496">
                  <c:v>-3</c:v>
                </c:pt>
                <c:pt idx="5497">
                  <c:v>-3</c:v>
                </c:pt>
                <c:pt idx="5498">
                  <c:v>-3</c:v>
                </c:pt>
                <c:pt idx="5499">
                  <c:v>-3</c:v>
                </c:pt>
                <c:pt idx="5500">
                  <c:v>-3</c:v>
                </c:pt>
                <c:pt idx="5501">
                  <c:v>-3</c:v>
                </c:pt>
                <c:pt idx="5502">
                  <c:v>-3</c:v>
                </c:pt>
                <c:pt idx="5503">
                  <c:v>-3</c:v>
                </c:pt>
                <c:pt idx="5504">
                  <c:v>-3</c:v>
                </c:pt>
                <c:pt idx="5505">
                  <c:v>-3</c:v>
                </c:pt>
                <c:pt idx="5506">
                  <c:v>-3</c:v>
                </c:pt>
                <c:pt idx="5507">
                  <c:v>-3</c:v>
                </c:pt>
                <c:pt idx="5508">
                  <c:v>-3</c:v>
                </c:pt>
                <c:pt idx="5509">
                  <c:v>-3</c:v>
                </c:pt>
                <c:pt idx="5510">
                  <c:v>-3</c:v>
                </c:pt>
                <c:pt idx="5511">
                  <c:v>-3</c:v>
                </c:pt>
                <c:pt idx="5512">
                  <c:v>-3</c:v>
                </c:pt>
                <c:pt idx="5513">
                  <c:v>-3</c:v>
                </c:pt>
                <c:pt idx="5514">
                  <c:v>-3</c:v>
                </c:pt>
                <c:pt idx="5515">
                  <c:v>-3</c:v>
                </c:pt>
                <c:pt idx="5516">
                  <c:v>-3</c:v>
                </c:pt>
                <c:pt idx="5517">
                  <c:v>-3</c:v>
                </c:pt>
                <c:pt idx="5518">
                  <c:v>-3</c:v>
                </c:pt>
                <c:pt idx="5519">
                  <c:v>-3</c:v>
                </c:pt>
                <c:pt idx="5520">
                  <c:v>-3</c:v>
                </c:pt>
                <c:pt idx="5521">
                  <c:v>-3</c:v>
                </c:pt>
                <c:pt idx="5522">
                  <c:v>-3</c:v>
                </c:pt>
                <c:pt idx="5523">
                  <c:v>-3</c:v>
                </c:pt>
                <c:pt idx="5524">
                  <c:v>-3</c:v>
                </c:pt>
                <c:pt idx="5525">
                  <c:v>-3</c:v>
                </c:pt>
                <c:pt idx="5526">
                  <c:v>-3</c:v>
                </c:pt>
                <c:pt idx="5527">
                  <c:v>-3</c:v>
                </c:pt>
                <c:pt idx="5528">
                  <c:v>-3</c:v>
                </c:pt>
                <c:pt idx="5529">
                  <c:v>-3</c:v>
                </c:pt>
                <c:pt idx="5530">
                  <c:v>-3</c:v>
                </c:pt>
                <c:pt idx="5531">
                  <c:v>-3</c:v>
                </c:pt>
                <c:pt idx="5532">
                  <c:v>-3</c:v>
                </c:pt>
                <c:pt idx="5533">
                  <c:v>-3</c:v>
                </c:pt>
                <c:pt idx="5534">
                  <c:v>-3</c:v>
                </c:pt>
                <c:pt idx="5535">
                  <c:v>-3</c:v>
                </c:pt>
                <c:pt idx="5536">
                  <c:v>-3</c:v>
                </c:pt>
                <c:pt idx="5537">
                  <c:v>-3</c:v>
                </c:pt>
                <c:pt idx="5538">
                  <c:v>-3</c:v>
                </c:pt>
                <c:pt idx="5539">
                  <c:v>-3</c:v>
                </c:pt>
                <c:pt idx="5540">
                  <c:v>-3</c:v>
                </c:pt>
                <c:pt idx="5541">
                  <c:v>-3</c:v>
                </c:pt>
                <c:pt idx="5542">
                  <c:v>-3</c:v>
                </c:pt>
                <c:pt idx="5543">
                  <c:v>-3</c:v>
                </c:pt>
                <c:pt idx="5544">
                  <c:v>-3</c:v>
                </c:pt>
                <c:pt idx="5545">
                  <c:v>-3</c:v>
                </c:pt>
                <c:pt idx="5546">
                  <c:v>-3</c:v>
                </c:pt>
                <c:pt idx="5547">
                  <c:v>-3</c:v>
                </c:pt>
                <c:pt idx="5548">
                  <c:v>-3</c:v>
                </c:pt>
                <c:pt idx="5549">
                  <c:v>-3</c:v>
                </c:pt>
                <c:pt idx="5550">
                  <c:v>-3</c:v>
                </c:pt>
                <c:pt idx="5551">
                  <c:v>-3</c:v>
                </c:pt>
                <c:pt idx="5552">
                  <c:v>-3</c:v>
                </c:pt>
                <c:pt idx="5553">
                  <c:v>-3</c:v>
                </c:pt>
                <c:pt idx="5554">
                  <c:v>-3</c:v>
                </c:pt>
                <c:pt idx="5555">
                  <c:v>-3</c:v>
                </c:pt>
                <c:pt idx="5556">
                  <c:v>-3</c:v>
                </c:pt>
                <c:pt idx="5557">
                  <c:v>-3</c:v>
                </c:pt>
                <c:pt idx="5558">
                  <c:v>-3</c:v>
                </c:pt>
                <c:pt idx="5559">
                  <c:v>-3</c:v>
                </c:pt>
                <c:pt idx="5560">
                  <c:v>-3</c:v>
                </c:pt>
                <c:pt idx="5561">
                  <c:v>-3</c:v>
                </c:pt>
                <c:pt idx="5562">
                  <c:v>-3</c:v>
                </c:pt>
                <c:pt idx="5563">
                  <c:v>-3</c:v>
                </c:pt>
                <c:pt idx="5564">
                  <c:v>-3</c:v>
                </c:pt>
                <c:pt idx="5565">
                  <c:v>-3</c:v>
                </c:pt>
                <c:pt idx="5566">
                  <c:v>-3</c:v>
                </c:pt>
                <c:pt idx="5567">
                  <c:v>-3</c:v>
                </c:pt>
                <c:pt idx="5568">
                  <c:v>-3</c:v>
                </c:pt>
                <c:pt idx="5569">
                  <c:v>-3</c:v>
                </c:pt>
                <c:pt idx="5570">
                  <c:v>-3</c:v>
                </c:pt>
                <c:pt idx="5571">
                  <c:v>-3</c:v>
                </c:pt>
                <c:pt idx="5572">
                  <c:v>-3</c:v>
                </c:pt>
                <c:pt idx="5573">
                  <c:v>-3</c:v>
                </c:pt>
                <c:pt idx="5574">
                  <c:v>-3</c:v>
                </c:pt>
                <c:pt idx="5575">
                  <c:v>-3</c:v>
                </c:pt>
                <c:pt idx="5576">
                  <c:v>-3</c:v>
                </c:pt>
                <c:pt idx="5577">
                  <c:v>-3</c:v>
                </c:pt>
                <c:pt idx="5578">
                  <c:v>-3</c:v>
                </c:pt>
                <c:pt idx="5579">
                  <c:v>-3</c:v>
                </c:pt>
                <c:pt idx="5580">
                  <c:v>-3</c:v>
                </c:pt>
                <c:pt idx="5581">
                  <c:v>-3</c:v>
                </c:pt>
                <c:pt idx="5582">
                  <c:v>-3</c:v>
                </c:pt>
                <c:pt idx="5583">
                  <c:v>-3</c:v>
                </c:pt>
                <c:pt idx="5584">
                  <c:v>-3</c:v>
                </c:pt>
                <c:pt idx="5585">
                  <c:v>-3</c:v>
                </c:pt>
                <c:pt idx="5586">
                  <c:v>-3</c:v>
                </c:pt>
                <c:pt idx="5587">
                  <c:v>-3</c:v>
                </c:pt>
                <c:pt idx="5588">
                  <c:v>-3</c:v>
                </c:pt>
                <c:pt idx="5589">
                  <c:v>-3</c:v>
                </c:pt>
                <c:pt idx="5590">
                  <c:v>-3</c:v>
                </c:pt>
                <c:pt idx="5591">
                  <c:v>-3</c:v>
                </c:pt>
                <c:pt idx="5592">
                  <c:v>-3</c:v>
                </c:pt>
                <c:pt idx="5593">
                  <c:v>-3</c:v>
                </c:pt>
                <c:pt idx="5594">
                  <c:v>-3</c:v>
                </c:pt>
                <c:pt idx="5595">
                  <c:v>-3</c:v>
                </c:pt>
                <c:pt idx="5596">
                  <c:v>-3</c:v>
                </c:pt>
                <c:pt idx="5597">
                  <c:v>-3</c:v>
                </c:pt>
                <c:pt idx="5598">
                  <c:v>-3</c:v>
                </c:pt>
                <c:pt idx="5599">
                  <c:v>-3</c:v>
                </c:pt>
                <c:pt idx="5600">
                  <c:v>-3</c:v>
                </c:pt>
                <c:pt idx="5601">
                  <c:v>-3</c:v>
                </c:pt>
                <c:pt idx="5602">
                  <c:v>-3</c:v>
                </c:pt>
                <c:pt idx="5603">
                  <c:v>-3</c:v>
                </c:pt>
                <c:pt idx="5604">
                  <c:v>-3</c:v>
                </c:pt>
                <c:pt idx="5605">
                  <c:v>-3</c:v>
                </c:pt>
                <c:pt idx="5606">
                  <c:v>-3</c:v>
                </c:pt>
                <c:pt idx="5607">
                  <c:v>-3</c:v>
                </c:pt>
                <c:pt idx="5608">
                  <c:v>-3</c:v>
                </c:pt>
                <c:pt idx="5609">
                  <c:v>-3</c:v>
                </c:pt>
                <c:pt idx="5610">
                  <c:v>-3</c:v>
                </c:pt>
                <c:pt idx="5611">
                  <c:v>-3</c:v>
                </c:pt>
                <c:pt idx="5612">
                  <c:v>-3</c:v>
                </c:pt>
                <c:pt idx="5613">
                  <c:v>-3</c:v>
                </c:pt>
                <c:pt idx="5614">
                  <c:v>-3</c:v>
                </c:pt>
                <c:pt idx="5615">
                  <c:v>-3</c:v>
                </c:pt>
                <c:pt idx="5616">
                  <c:v>-3</c:v>
                </c:pt>
                <c:pt idx="5617">
                  <c:v>-3</c:v>
                </c:pt>
                <c:pt idx="5618">
                  <c:v>-3</c:v>
                </c:pt>
                <c:pt idx="5619">
                  <c:v>-3</c:v>
                </c:pt>
                <c:pt idx="5620">
                  <c:v>-3</c:v>
                </c:pt>
                <c:pt idx="5621">
                  <c:v>-3</c:v>
                </c:pt>
                <c:pt idx="5622">
                  <c:v>-3</c:v>
                </c:pt>
                <c:pt idx="5623">
                  <c:v>-3</c:v>
                </c:pt>
                <c:pt idx="5624">
                  <c:v>-3</c:v>
                </c:pt>
                <c:pt idx="5625">
                  <c:v>-3</c:v>
                </c:pt>
                <c:pt idx="5626">
                  <c:v>-3</c:v>
                </c:pt>
                <c:pt idx="5627">
                  <c:v>-3</c:v>
                </c:pt>
                <c:pt idx="5628">
                  <c:v>-3</c:v>
                </c:pt>
                <c:pt idx="5629">
                  <c:v>-3</c:v>
                </c:pt>
                <c:pt idx="5630">
                  <c:v>-3</c:v>
                </c:pt>
                <c:pt idx="5631">
                  <c:v>-3</c:v>
                </c:pt>
                <c:pt idx="5632">
                  <c:v>-3</c:v>
                </c:pt>
                <c:pt idx="5633">
                  <c:v>-3</c:v>
                </c:pt>
                <c:pt idx="5634">
                  <c:v>-3</c:v>
                </c:pt>
                <c:pt idx="5635">
                  <c:v>-3</c:v>
                </c:pt>
                <c:pt idx="5636">
                  <c:v>-3</c:v>
                </c:pt>
                <c:pt idx="5637">
                  <c:v>-3</c:v>
                </c:pt>
                <c:pt idx="5638">
                  <c:v>-3</c:v>
                </c:pt>
                <c:pt idx="5639">
                  <c:v>-3</c:v>
                </c:pt>
                <c:pt idx="5640">
                  <c:v>-3</c:v>
                </c:pt>
                <c:pt idx="5641">
                  <c:v>-3</c:v>
                </c:pt>
                <c:pt idx="5642">
                  <c:v>-3</c:v>
                </c:pt>
                <c:pt idx="5643">
                  <c:v>-3</c:v>
                </c:pt>
                <c:pt idx="5644">
                  <c:v>-3</c:v>
                </c:pt>
                <c:pt idx="5645">
                  <c:v>-3</c:v>
                </c:pt>
                <c:pt idx="5646">
                  <c:v>-3</c:v>
                </c:pt>
                <c:pt idx="5647">
                  <c:v>-3</c:v>
                </c:pt>
                <c:pt idx="5648">
                  <c:v>-3</c:v>
                </c:pt>
                <c:pt idx="5649">
                  <c:v>-3</c:v>
                </c:pt>
                <c:pt idx="5650">
                  <c:v>-3</c:v>
                </c:pt>
                <c:pt idx="5651">
                  <c:v>-3</c:v>
                </c:pt>
                <c:pt idx="5652">
                  <c:v>-3</c:v>
                </c:pt>
                <c:pt idx="5653">
                  <c:v>-3</c:v>
                </c:pt>
                <c:pt idx="5654">
                  <c:v>-3</c:v>
                </c:pt>
                <c:pt idx="5655">
                  <c:v>-3</c:v>
                </c:pt>
                <c:pt idx="5656">
                  <c:v>-3</c:v>
                </c:pt>
                <c:pt idx="5657">
                  <c:v>-3</c:v>
                </c:pt>
                <c:pt idx="5658">
                  <c:v>-3</c:v>
                </c:pt>
                <c:pt idx="5659">
                  <c:v>-3</c:v>
                </c:pt>
                <c:pt idx="5660">
                  <c:v>-3</c:v>
                </c:pt>
                <c:pt idx="5661">
                  <c:v>-3</c:v>
                </c:pt>
                <c:pt idx="5662">
                  <c:v>-3</c:v>
                </c:pt>
                <c:pt idx="5663">
                  <c:v>-3</c:v>
                </c:pt>
                <c:pt idx="5664">
                  <c:v>-3</c:v>
                </c:pt>
                <c:pt idx="5665">
                  <c:v>-3</c:v>
                </c:pt>
                <c:pt idx="5666">
                  <c:v>-3</c:v>
                </c:pt>
                <c:pt idx="5667">
                  <c:v>-3</c:v>
                </c:pt>
                <c:pt idx="5668">
                  <c:v>-3</c:v>
                </c:pt>
                <c:pt idx="5669">
                  <c:v>-3</c:v>
                </c:pt>
                <c:pt idx="5670">
                  <c:v>-3</c:v>
                </c:pt>
                <c:pt idx="5671">
                  <c:v>-3</c:v>
                </c:pt>
                <c:pt idx="5672">
                  <c:v>-3</c:v>
                </c:pt>
                <c:pt idx="5673">
                  <c:v>-3</c:v>
                </c:pt>
                <c:pt idx="5674">
                  <c:v>-3</c:v>
                </c:pt>
                <c:pt idx="5675">
                  <c:v>-3</c:v>
                </c:pt>
                <c:pt idx="5676">
                  <c:v>-3</c:v>
                </c:pt>
                <c:pt idx="5677">
                  <c:v>-3</c:v>
                </c:pt>
                <c:pt idx="5678">
                  <c:v>-3</c:v>
                </c:pt>
                <c:pt idx="5679">
                  <c:v>-3</c:v>
                </c:pt>
                <c:pt idx="5680">
                  <c:v>-3</c:v>
                </c:pt>
                <c:pt idx="5681">
                  <c:v>-3</c:v>
                </c:pt>
                <c:pt idx="5682">
                  <c:v>-3</c:v>
                </c:pt>
                <c:pt idx="5683">
                  <c:v>-3</c:v>
                </c:pt>
                <c:pt idx="5684">
                  <c:v>-3</c:v>
                </c:pt>
                <c:pt idx="5685">
                  <c:v>-3</c:v>
                </c:pt>
                <c:pt idx="5686">
                  <c:v>-3</c:v>
                </c:pt>
                <c:pt idx="5687">
                  <c:v>-3</c:v>
                </c:pt>
                <c:pt idx="5688">
                  <c:v>-3</c:v>
                </c:pt>
                <c:pt idx="5689">
                  <c:v>-3</c:v>
                </c:pt>
                <c:pt idx="5690">
                  <c:v>-3</c:v>
                </c:pt>
                <c:pt idx="5691">
                  <c:v>-3</c:v>
                </c:pt>
                <c:pt idx="5692">
                  <c:v>-3</c:v>
                </c:pt>
                <c:pt idx="5693">
                  <c:v>-3</c:v>
                </c:pt>
                <c:pt idx="5694">
                  <c:v>-3</c:v>
                </c:pt>
                <c:pt idx="5695">
                  <c:v>-3</c:v>
                </c:pt>
                <c:pt idx="5696">
                  <c:v>-3</c:v>
                </c:pt>
                <c:pt idx="5697">
                  <c:v>-3</c:v>
                </c:pt>
                <c:pt idx="5698">
                  <c:v>-3</c:v>
                </c:pt>
                <c:pt idx="5699">
                  <c:v>-3</c:v>
                </c:pt>
                <c:pt idx="5700">
                  <c:v>-3</c:v>
                </c:pt>
                <c:pt idx="5701">
                  <c:v>-3</c:v>
                </c:pt>
                <c:pt idx="5702">
                  <c:v>-3</c:v>
                </c:pt>
                <c:pt idx="5703">
                  <c:v>-3</c:v>
                </c:pt>
                <c:pt idx="5704">
                  <c:v>-3</c:v>
                </c:pt>
                <c:pt idx="5705">
                  <c:v>-3</c:v>
                </c:pt>
                <c:pt idx="5706">
                  <c:v>-3</c:v>
                </c:pt>
                <c:pt idx="5707">
                  <c:v>-3</c:v>
                </c:pt>
                <c:pt idx="5708">
                  <c:v>-3</c:v>
                </c:pt>
                <c:pt idx="5709">
                  <c:v>-3</c:v>
                </c:pt>
                <c:pt idx="5710">
                  <c:v>-3</c:v>
                </c:pt>
                <c:pt idx="5711">
                  <c:v>-3</c:v>
                </c:pt>
                <c:pt idx="5712">
                  <c:v>-3</c:v>
                </c:pt>
                <c:pt idx="5713">
                  <c:v>-3</c:v>
                </c:pt>
                <c:pt idx="5714">
                  <c:v>-3</c:v>
                </c:pt>
                <c:pt idx="5715">
                  <c:v>-3</c:v>
                </c:pt>
                <c:pt idx="5716">
                  <c:v>-3</c:v>
                </c:pt>
                <c:pt idx="5717">
                  <c:v>-3</c:v>
                </c:pt>
                <c:pt idx="5718">
                  <c:v>-3</c:v>
                </c:pt>
                <c:pt idx="5719">
                  <c:v>-3</c:v>
                </c:pt>
                <c:pt idx="5720">
                  <c:v>-3</c:v>
                </c:pt>
                <c:pt idx="5721">
                  <c:v>-3</c:v>
                </c:pt>
                <c:pt idx="5722">
                  <c:v>-3</c:v>
                </c:pt>
                <c:pt idx="5723">
                  <c:v>-3</c:v>
                </c:pt>
                <c:pt idx="5724">
                  <c:v>-3</c:v>
                </c:pt>
                <c:pt idx="5725">
                  <c:v>-3</c:v>
                </c:pt>
                <c:pt idx="5726">
                  <c:v>-3</c:v>
                </c:pt>
                <c:pt idx="5727">
                  <c:v>-3</c:v>
                </c:pt>
                <c:pt idx="5728">
                  <c:v>-3</c:v>
                </c:pt>
                <c:pt idx="5729">
                  <c:v>-3</c:v>
                </c:pt>
                <c:pt idx="5730">
                  <c:v>-3</c:v>
                </c:pt>
                <c:pt idx="5731">
                  <c:v>-3</c:v>
                </c:pt>
                <c:pt idx="5732">
                  <c:v>-3</c:v>
                </c:pt>
                <c:pt idx="5733">
                  <c:v>-3</c:v>
                </c:pt>
                <c:pt idx="5734">
                  <c:v>-3</c:v>
                </c:pt>
                <c:pt idx="5735">
                  <c:v>-3</c:v>
                </c:pt>
                <c:pt idx="5736">
                  <c:v>-3</c:v>
                </c:pt>
                <c:pt idx="5737">
                  <c:v>-3</c:v>
                </c:pt>
                <c:pt idx="5738">
                  <c:v>-3</c:v>
                </c:pt>
                <c:pt idx="5739">
                  <c:v>-3</c:v>
                </c:pt>
                <c:pt idx="5740">
                  <c:v>-3</c:v>
                </c:pt>
                <c:pt idx="5741">
                  <c:v>-3</c:v>
                </c:pt>
                <c:pt idx="5742">
                  <c:v>-3</c:v>
                </c:pt>
                <c:pt idx="5743">
                  <c:v>-3</c:v>
                </c:pt>
                <c:pt idx="5744">
                  <c:v>-3</c:v>
                </c:pt>
                <c:pt idx="5745">
                  <c:v>-3</c:v>
                </c:pt>
                <c:pt idx="5746">
                  <c:v>-3</c:v>
                </c:pt>
                <c:pt idx="5747">
                  <c:v>-3</c:v>
                </c:pt>
                <c:pt idx="5748">
                  <c:v>-3</c:v>
                </c:pt>
                <c:pt idx="5749">
                  <c:v>-3</c:v>
                </c:pt>
                <c:pt idx="5750">
                  <c:v>-3</c:v>
                </c:pt>
                <c:pt idx="5751">
                  <c:v>-3</c:v>
                </c:pt>
                <c:pt idx="5752">
                  <c:v>-3</c:v>
                </c:pt>
                <c:pt idx="5753">
                  <c:v>-3</c:v>
                </c:pt>
                <c:pt idx="5754">
                  <c:v>-3</c:v>
                </c:pt>
                <c:pt idx="5755">
                  <c:v>-3</c:v>
                </c:pt>
                <c:pt idx="5756">
                  <c:v>-3</c:v>
                </c:pt>
                <c:pt idx="5757">
                  <c:v>-3</c:v>
                </c:pt>
                <c:pt idx="5758">
                  <c:v>-3</c:v>
                </c:pt>
                <c:pt idx="5759">
                  <c:v>-3</c:v>
                </c:pt>
                <c:pt idx="5760">
                  <c:v>-3</c:v>
                </c:pt>
                <c:pt idx="5761">
                  <c:v>-3</c:v>
                </c:pt>
                <c:pt idx="5762">
                  <c:v>-3</c:v>
                </c:pt>
                <c:pt idx="5763">
                  <c:v>-3</c:v>
                </c:pt>
                <c:pt idx="5764">
                  <c:v>-3</c:v>
                </c:pt>
                <c:pt idx="5765">
                  <c:v>-3</c:v>
                </c:pt>
                <c:pt idx="5766">
                  <c:v>-3</c:v>
                </c:pt>
                <c:pt idx="5767">
                  <c:v>-3</c:v>
                </c:pt>
                <c:pt idx="5768">
                  <c:v>-3</c:v>
                </c:pt>
                <c:pt idx="5769">
                  <c:v>-3</c:v>
                </c:pt>
                <c:pt idx="5770">
                  <c:v>-3</c:v>
                </c:pt>
                <c:pt idx="5771">
                  <c:v>-3</c:v>
                </c:pt>
                <c:pt idx="5772">
                  <c:v>-3</c:v>
                </c:pt>
                <c:pt idx="5773">
                  <c:v>-3</c:v>
                </c:pt>
                <c:pt idx="5774">
                  <c:v>-3</c:v>
                </c:pt>
                <c:pt idx="5775">
                  <c:v>-3</c:v>
                </c:pt>
                <c:pt idx="5776">
                  <c:v>-3</c:v>
                </c:pt>
                <c:pt idx="5777">
                  <c:v>-3</c:v>
                </c:pt>
                <c:pt idx="5778">
                  <c:v>-3</c:v>
                </c:pt>
                <c:pt idx="5779">
                  <c:v>-3</c:v>
                </c:pt>
                <c:pt idx="5780">
                  <c:v>-3</c:v>
                </c:pt>
                <c:pt idx="5781">
                  <c:v>-3</c:v>
                </c:pt>
                <c:pt idx="5782">
                  <c:v>-3</c:v>
                </c:pt>
                <c:pt idx="5783">
                  <c:v>-3</c:v>
                </c:pt>
                <c:pt idx="5784">
                  <c:v>-3</c:v>
                </c:pt>
                <c:pt idx="5785">
                  <c:v>-3</c:v>
                </c:pt>
                <c:pt idx="5786">
                  <c:v>-3</c:v>
                </c:pt>
                <c:pt idx="5787">
                  <c:v>-3</c:v>
                </c:pt>
                <c:pt idx="5788">
                  <c:v>-3</c:v>
                </c:pt>
                <c:pt idx="5789">
                  <c:v>-3</c:v>
                </c:pt>
                <c:pt idx="5790">
                  <c:v>-3</c:v>
                </c:pt>
                <c:pt idx="5791">
                  <c:v>-3</c:v>
                </c:pt>
                <c:pt idx="5792">
                  <c:v>-3</c:v>
                </c:pt>
                <c:pt idx="5793">
                  <c:v>-3</c:v>
                </c:pt>
                <c:pt idx="5794">
                  <c:v>-3</c:v>
                </c:pt>
                <c:pt idx="5795">
                  <c:v>-3</c:v>
                </c:pt>
                <c:pt idx="5796">
                  <c:v>-3</c:v>
                </c:pt>
                <c:pt idx="5797">
                  <c:v>-3</c:v>
                </c:pt>
                <c:pt idx="5798">
                  <c:v>-3</c:v>
                </c:pt>
                <c:pt idx="5799">
                  <c:v>-3</c:v>
                </c:pt>
                <c:pt idx="5800">
                  <c:v>-3</c:v>
                </c:pt>
                <c:pt idx="5801">
                  <c:v>-3</c:v>
                </c:pt>
                <c:pt idx="5802">
                  <c:v>-3</c:v>
                </c:pt>
                <c:pt idx="5803">
                  <c:v>-3</c:v>
                </c:pt>
                <c:pt idx="5804">
                  <c:v>-3</c:v>
                </c:pt>
                <c:pt idx="5805">
                  <c:v>-3</c:v>
                </c:pt>
                <c:pt idx="5806">
                  <c:v>-3</c:v>
                </c:pt>
                <c:pt idx="5807">
                  <c:v>-3</c:v>
                </c:pt>
                <c:pt idx="5808">
                  <c:v>-3</c:v>
                </c:pt>
                <c:pt idx="5809">
                  <c:v>-3</c:v>
                </c:pt>
                <c:pt idx="5810">
                  <c:v>-3</c:v>
                </c:pt>
                <c:pt idx="5811">
                  <c:v>-3</c:v>
                </c:pt>
                <c:pt idx="5812">
                  <c:v>-3</c:v>
                </c:pt>
                <c:pt idx="5813">
                  <c:v>-3</c:v>
                </c:pt>
                <c:pt idx="5814">
                  <c:v>-3</c:v>
                </c:pt>
                <c:pt idx="5815">
                  <c:v>-3</c:v>
                </c:pt>
                <c:pt idx="5816">
                  <c:v>-3</c:v>
                </c:pt>
                <c:pt idx="5817">
                  <c:v>-3</c:v>
                </c:pt>
                <c:pt idx="5818">
                  <c:v>-3</c:v>
                </c:pt>
                <c:pt idx="5819">
                  <c:v>-3</c:v>
                </c:pt>
                <c:pt idx="5820">
                  <c:v>-3</c:v>
                </c:pt>
                <c:pt idx="5821">
                  <c:v>-3</c:v>
                </c:pt>
                <c:pt idx="5822">
                  <c:v>-3</c:v>
                </c:pt>
                <c:pt idx="5823">
                  <c:v>-3</c:v>
                </c:pt>
                <c:pt idx="5824">
                  <c:v>-3</c:v>
                </c:pt>
                <c:pt idx="5825">
                  <c:v>-3</c:v>
                </c:pt>
                <c:pt idx="5826">
                  <c:v>-3</c:v>
                </c:pt>
                <c:pt idx="5827">
                  <c:v>-3</c:v>
                </c:pt>
                <c:pt idx="5828">
                  <c:v>-3</c:v>
                </c:pt>
                <c:pt idx="5829">
                  <c:v>-3</c:v>
                </c:pt>
                <c:pt idx="5830">
                  <c:v>-3</c:v>
                </c:pt>
                <c:pt idx="5831">
                  <c:v>-3</c:v>
                </c:pt>
                <c:pt idx="5832">
                  <c:v>-3</c:v>
                </c:pt>
                <c:pt idx="5833">
                  <c:v>-3</c:v>
                </c:pt>
                <c:pt idx="5834">
                  <c:v>-3</c:v>
                </c:pt>
                <c:pt idx="5835">
                  <c:v>-3</c:v>
                </c:pt>
                <c:pt idx="5836">
                  <c:v>-3</c:v>
                </c:pt>
                <c:pt idx="5837">
                  <c:v>-3</c:v>
                </c:pt>
                <c:pt idx="5838">
                  <c:v>-3</c:v>
                </c:pt>
                <c:pt idx="5839">
                  <c:v>-3</c:v>
                </c:pt>
                <c:pt idx="5840">
                  <c:v>-3</c:v>
                </c:pt>
                <c:pt idx="5841">
                  <c:v>-3</c:v>
                </c:pt>
                <c:pt idx="5842">
                  <c:v>-3</c:v>
                </c:pt>
                <c:pt idx="5843">
                  <c:v>-3</c:v>
                </c:pt>
                <c:pt idx="5844">
                  <c:v>-3</c:v>
                </c:pt>
                <c:pt idx="5845">
                  <c:v>-3</c:v>
                </c:pt>
                <c:pt idx="5846">
                  <c:v>-3</c:v>
                </c:pt>
                <c:pt idx="5847">
                  <c:v>-3</c:v>
                </c:pt>
                <c:pt idx="5848">
                  <c:v>-3</c:v>
                </c:pt>
                <c:pt idx="5849">
                  <c:v>-3</c:v>
                </c:pt>
                <c:pt idx="5850">
                  <c:v>-3</c:v>
                </c:pt>
                <c:pt idx="5851">
                  <c:v>-3</c:v>
                </c:pt>
                <c:pt idx="5852">
                  <c:v>-3</c:v>
                </c:pt>
                <c:pt idx="5853">
                  <c:v>-3</c:v>
                </c:pt>
                <c:pt idx="5854">
                  <c:v>-3</c:v>
                </c:pt>
                <c:pt idx="5855">
                  <c:v>-3</c:v>
                </c:pt>
                <c:pt idx="5856">
                  <c:v>-3</c:v>
                </c:pt>
                <c:pt idx="5857">
                  <c:v>-3</c:v>
                </c:pt>
                <c:pt idx="5858">
                  <c:v>-3</c:v>
                </c:pt>
                <c:pt idx="5859">
                  <c:v>-3</c:v>
                </c:pt>
                <c:pt idx="5860">
                  <c:v>-3</c:v>
                </c:pt>
                <c:pt idx="5861">
                  <c:v>-3</c:v>
                </c:pt>
                <c:pt idx="5862">
                  <c:v>-3</c:v>
                </c:pt>
                <c:pt idx="5863">
                  <c:v>-3</c:v>
                </c:pt>
                <c:pt idx="5864">
                  <c:v>-3</c:v>
                </c:pt>
                <c:pt idx="5865">
                  <c:v>-3</c:v>
                </c:pt>
                <c:pt idx="5866">
                  <c:v>-3</c:v>
                </c:pt>
                <c:pt idx="5867">
                  <c:v>-3</c:v>
                </c:pt>
                <c:pt idx="5868">
                  <c:v>-3</c:v>
                </c:pt>
                <c:pt idx="5869">
                  <c:v>-3</c:v>
                </c:pt>
                <c:pt idx="5870">
                  <c:v>-3</c:v>
                </c:pt>
                <c:pt idx="5871">
                  <c:v>-3</c:v>
                </c:pt>
                <c:pt idx="5872">
                  <c:v>-3</c:v>
                </c:pt>
                <c:pt idx="5873">
                  <c:v>-3</c:v>
                </c:pt>
                <c:pt idx="5874">
                  <c:v>-3</c:v>
                </c:pt>
                <c:pt idx="5875">
                  <c:v>-3</c:v>
                </c:pt>
                <c:pt idx="5876">
                  <c:v>-3</c:v>
                </c:pt>
                <c:pt idx="5877">
                  <c:v>-3</c:v>
                </c:pt>
                <c:pt idx="5878">
                  <c:v>-3</c:v>
                </c:pt>
                <c:pt idx="5879">
                  <c:v>-3</c:v>
                </c:pt>
                <c:pt idx="5880">
                  <c:v>-3</c:v>
                </c:pt>
                <c:pt idx="5881">
                  <c:v>-3</c:v>
                </c:pt>
                <c:pt idx="5882">
                  <c:v>-3</c:v>
                </c:pt>
                <c:pt idx="5883">
                  <c:v>-3</c:v>
                </c:pt>
                <c:pt idx="5884">
                  <c:v>-3</c:v>
                </c:pt>
                <c:pt idx="5885">
                  <c:v>-3</c:v>
                </c:pt>
                <c:pt idx="5886">
                  <c:v>-3</c:v>
                </c:pt>
                <c:pt idx="5887">
                  <c:v>-3</c:v>
                </c:pt>
                <c:pt idx="5888">
                  <c:v>-3</c:v>
                </c:pt>
                <c:pt idx="5889">
                  <c:v>-3</c:v>
                </c:pt>
                <c:pt idx="5890">
                  <c:v>-3</c:v>
                </c:pt>
                <c:pt idx="5891">
                  <c:v>-3</c:v>
                </c:pt>
                <c:pt idx="5892">
                  <c:v>-3</c:v>
                </c:pt>
                <c:pt idx="5893">
                  <c:v>-3</c:v>
                </c:pt>
                <c:pt idx="5894">
                  <c:v>-3</c:v>
                </c:pt>
                <c:pt idx="5895">
                  <c:v>-3</c:v>
                </c:pt>
                <c:pt idx="5896">
                  <c:v>-3</c:v>
                </c:pt>
                <c:pt idx="5897">
                  <c:v>-3</c:v>
                </c:pt>
                <c:pt idx="5898">
                  <c:v>-3</c:v>
                </c:pt>
                <c:pt idx="5899">
                  <c:v>-3</c:v>
                </c:pt>
                <c:pt idx="5900">
                  <c:v>-3</c:v>
                </c:pt>
                <c:pt idx="5901">
                  <c:v>-3</c:v>
                </c:pt>
                <c:pt idx="5902">
                  <c:v>-3</c:v>
                </c:pt>
                <c:pt idx="5903">
                  <c:v>-3</c:v>
                </c:pt>
                <c:pt idx="5904">
                  <c:v>-3</c:v>
                </c:pt>
                <c:pt idx="5905">
                  <c:v>-3</c:v>
                </c:pt>
                <c:pt idx="5906">
                  <c:v>-3</c:v>
                </c:pt>
                <c:pt idx="5907">
                  <c:v>-3</c:v>
                </c:pt>
                <c:pt idx="5908">
                  <c:v>-3</c:v>
                </c:pt>
                <c:pt idx="5909">
                  <c:v>-3</c:v>
                </c:pt>
                <c:pt idx="5910">
                  <c:v>-3</c:v>
                </c:pt>
                <c:pt idx="5911">
                  <c:v>-3</c:v>
                </c:pt>
                <c:pt idx="5912">
                  <c:v>-3</c:v>
                </c:pt>
                <c:pt idx="5913">
                  <c:v>-3</c:v>
                </c:pt>
                <c:pt idx="5914">
                  <c:v>-3</c:v>
                </c:pt>
                <c:pt idx="5915">
                  <c:v>-3</c:v>
                </c:pt>
                <c:pt idx="5916">
                  <c:v>-3</c:v>
                </c:pt>
                <c:pt idx="5917">
                  <c:v>-3</c:v>
                </c:pt>
                <c:pt idx="5918">
                  <c:v>-3</c:v>
                </c:pt>
                <c:pt idx="5919">
                  <c:v>-3</c:v>
                </c:pt>
                <c:pt idx="5920">
                  <c:v>-3</c:v>
                </c:pt>
                <c:pt idx="5921">
                  <c:v>-3</c:v>
                </c:pt>
                <c:pt idx="5922">
                  <c:v>-3</c:v>
                </c:pt>
                <c:pt idx="5923">
                  <c:v>-3</c:v>
                </c:pt>
                <c:pt idx="5924">
                  <c:v>-3</c:v>
                </c:pt>
                <c:pt idx="5925">
                  <c:v>-3</c:v>
                </c:pt>
                <c:pt idx="5926">
                  <c:v>-3</c:v>
                </c:pt>
                <c:pt idx="5927">
                  <c:v>-3</c:v>
                </c:pt>
                <c:pt idx="5928">
                  <c:v>-3</c:v>
                </c:pt>
                <c:pt idx="5929">
                  <c:v>-3</c:v>
                </c:pt>
                <c:pt idx="5930">
                  <c:v>-3</c:v>
                </c:pt>
                <c:pt idx="5931">
                  <c:v>-3</c:v>
                </c:pt>
                <c:pt idx="5932">
                  <c:v>-3</c:v>
                </c:pt>
                <c:pt idx="5933">
                  <c:v>-3</c:v>
                </c:pt>
                <c:pt idx="5934">
                  <c:v>-3</c:v>
                </c:pt>
                <c:pt idx="5935">
                  <c:v>-3</c:v>
                </c:pt>
                <c:pt idx="5936">
                  <c:v>-3</c:v>
                </c:pt>
                <c:pt idx="5937">
                  <c:v>-3</c:v>
                </c:pt>
                <c:pt idx="5938">
                  <c:v>-3</c:v>
                </c:pt>
                <c:pt idx="5939">
                  <c:v>-3</c:v>
                </c:pt>
                <c:pt idx="5940">
                  <c:v>-3</c:v>
                </c:pt>
                <c:pt idx="5941">
                  <c:v>-3</c:v>
                </c:pt>
                <c:pt idx="5942">
                  <c:v>-3</c:v>
                </c:pt>
                <c:pt idx="5943">
                  <c:v>-3</c:v>
                </c:pt>
                <c:pt idx="5944">
                  <c:v>-3</c:v>
                </c:pt>
                <c:pt idx="5945">
                  <c:v>-3</c:v>
                </c:pt>
                <c:pt idx="5946">
                  <c:v>-3</c:v>
                </c:pt>
                <c:pt idx="5947">
                  <c:v>-3</c:v>
                </c:pt>
                <c:pt idx="5948">
                  <c:v>-3</c:v>
                </c:pt>
                <c:pt idx="5949">
                  <c:v>-3</c:v>
                </c:pt>
                <c:pt idx="5950">
                  <c:v>-3</c:v>
                </c:pt>
                <c:pt idx="5951">
                  <c:v>-3</c:v>
                </c:pt>
                <c:pt idx="5952">
                  <c:v>-3</c:v>
                </c:pt>
                <c:pt idx="5953">
                  <c:v>-3</c:v>
                </c:pt>
                <c:pt idx="5954">
                  <c:v>-3</c:v>
                </c:pt>
                <c:pt idx="5955">
                  <c:v>-3</c:v>
                </c:pt>
                <c:pt idx="5956">
                  <c:v>-3</c:v>
                </c:pt>
                <c:pt idx="5957">
                  <c:v>-3</c:v>
                </c:pt>
                <c:pt idx="5958">
                  <c:v>-3</c:v>
                </c:pt>
                <c:pt idx="5959">
                  <c:v>-3</c:v>
                </c:pt>
                <c:pt idx="5960">
                  <c:v>-3</c:v>
                </c:pt>
                <c:pt idx="5961">
                  <c:v>-3</c:v>
                </c:pt>
                <c:pt idx="5962">
                  <c:v>-3</c:v>
                </c:pt>
                <c:pt idx="5963">
                  <c:v>-3</c:v>
                </c:pt>
                <c:pt idx="5964">
                  <c:v>-3</c:v>
                </c:pt>
                <c:pt idx="5965">
                  <c:v>-3</c:v>
                </c:pt>
                <c:pt idx="5966">
                  <c:v>-3</c:v>
                </c:pt>
                <c:pt idx="5967">
                  <c:v>-3</c:v>
                </c:pt>
                <c:pt idx="5968">
                  <c:v>-3</c:v>
                </c:pt>
                <c:pt idx="5969">
                  <c:v>-3</c:v>
                </c:pt>
                <c:pt idx="5970">
                  <c:v>-3</c:v>
                </c:pt>
                <c:pt idx="5971">
                  <c:v>-3</c:v>
                </c:pt>
                <c:pt idx="5972">
                  <c:v>-3</c:v>
                </c:pt>
                <c:pt idx="5973">
                  <c:v>-3</c:v>
                </c:pt>
                <c:pt idx="5974">
                  <c:v>-3</c:v>
                </c:pt>
                <c:pt idx="5975">
                  <c:v>-3</c:v>
                </c:pt>
                <c:pt idx="5976">
                  <c:v>-3</c:v>
                </c:pt>
                <c:pt idx="5977">
                  <c:v>-3</c:v>
                </c:pt>
                <c:pt idx="5978">
                  <c:v>-3</c:v>
                </c:pt>
                <c:pt idx="5979">
                  <c:v>-3</c:v>
                </c:pt>
                <c:pt idx="5980">
                  <c:v>-3</c:v>
                </c:pt>
                <c:pt idx="5981">
                  <c:v>-3</c:v>
                </c:pt>
                <c:pt idx="5982">
                  <c:v>-3</c:v>
                </c:pt>
                <c:pt idx="5983">
                  <c:v>-3</c:v>
                </c:pt>
                <c:pt idx="5984">
                  <c:v>-3</c:v>
                </c:pt>
                <c:pt idx="5985">
                  <c:v>-3</c:v>
                </c:pt>
                <c:pt idx="5986">
                  <c:v>-3</c:v>
                </c:pt>
                <c:pt idx="5987">
                  <c:v>-3</c:v>
                </c:pt>
                <c:pt idx="5988">
                  <c:v>-3</c:v>
                </c:pt>
                <c:pt idx="5989">
                  <c:v>-3</c:v>
                </c:pt>
                <c:pt idx="5990">
                  <c:v>-3</c:v>
                </c:pt>
                <c:pt idx="5991">
                  <c:v>-3</c:v>
                </c:pt>
                <c:pt idx="5992">
                  <c:v>-3</c:v>
                </c:pt>
                <c:pt idx="5993">
                  <c:v>-3</c:v>
                </c:pt>
                <c:pt idx="5994">
                  <c:v>-3</c:v>
                </c:pt>
                <c:pt idx="5995">
                  <c:v>-3</c:v>
                </c:pt>
                <c:pt idx="5996">
                  <c:v>-3</c:v>
                </c:pt>
                <c:pt idx="5997">
                  <c:v>-3</c:v>
                </c:pt>
                <c:pt idx="5998">
                  <c:v>-3</c:v>
                </c:pt>
                <c:pt idx="5999">
                  <c:v>-3</c:v>
                </c:pt>
                <c:pt idx="6000">
                  <c:v>-3</c:v>
                </c:pt>
                <c:pt idx="6001">
                  <c:v>-3</c:v>
                </c:pt>
                <c:pt idx="6002">
                  <c:v>-3</c:v>
                </c:pt>
                <c:pt idx="6003">
                  <c:v>-3</c:v>
                </c:pt>
                <c:pt idx="6004">
                  <c:v>-3</c:v>
                </c:pt>
                <c:pt idx="6005">
                  <c:v>-3</c:v>
                </c:pt>
                <c:pt idx="6006">
                  <c:v>-3</c:v>
                </c:pt>
                <c:pt idx="6007">
                  <c:v>-3</c:v>
                </c:pt>
                <c:pt idx="6008">
                  <c:v>-3</c:v>
                </c:pt>
                <c:pt idx="6009">
                  <c:v>-3</c:v>
                </c:pt>
                <c:pt idx="6010">
                  <c:v>-3</c:v>
                </c:pt>
                <c:pt idx="6011">
                  <c:v>-3</c:v>
                </c:pt>
                <c:pt idx="6012">
                  <c:v>-3</c:v>
                </c:pt>
                <c:pt idx="6013">
                  <c:v>-3</c:v>
                </c:pt>
                <c:pt idx="6014">
                  <c:v>-3</c:v>
                </c:pt>
                <c:pt idx="6015">
                  <c:v>-3</c:v>
                </c:pt>
                <c:pt idx="6016">
                  <c:v>-3</c:v>
                </c:pt>
                <c:pt idx="6017">
                  <c:v>-3</c:v>
                </c:pt>
                <c:pt idx="6018">
                  <c:v>-3</c:v>
                </c:pt>
                <c:pt idx="6019">
                  <c:v>-3</c:v>
                </c:pt>
                <c:pt idx="6020">
                  <c:v>-3</c:v>
                </c:pt>
                <c:pt idx="6021">
                  <c:v>-3</c:v>
                </c:pt>
                <c:pt idx="6022">
                  <c:v>-3</c:v>
                </c:pt>
                <c:pt idx="6023">
                  <c:v>-3</c:v>
                </c:pt>
                <c:pt idx="6024">
                  <c:v>-3</c:v>
                </c:pt>
                <c:pt idx="6025">
                  <c:v>-3</c:v>
                </c:pt>
                <c:pt idx="6026">
                  <c:v>-3</c:v>
                </c:pt>
                <c:pt idx="6027">
                  <c:v>-3</c:v>
                </c:pt>
                <c:pt idx="6028">
                  <c:v>-3</c:v>
                </c:pt>
                <c:pt idx="6029">
                  <c:v>-3</c:v>
                </c:pt>
                <c:pt idx="6030">
                  <c:v>-3</c:v>
                </c:pt>
                <c:pt idx="6031">
                  <c:v>-3</c:v>
                </c:pt>
                <c:pt idx="6032">
                  <c:v>-3</c:v>
                </c:pt>
                <c:pt idx="6033">
                  <c:v>-3</c:v>
                </c:pt>
                <c:pt idx="6034">
                  <c:v>-3</c:v>
                </c:pt>
                <c:pt idx="6035">
                  <c:v>-3</c:v>
                </c:pt>
                <c:pt idx="6036">
                  <c:v>-3</c:v>
                </c:pt>
                <c:pt idx="6037">
                  <c:v>-3</c:v>
                </c:pt>
                <c:pt idx="6038">
                  <c:v>-3</c:v>
                </c:pt>
                <c:pt idx="6039">
                  <c:v>-3</c:v>
                </c:pt>
                <c:pt idx="6040">
                  <c:v>-3</c:v>
                </c:pt>
                <c:pt idx="6041">
                  <c:v>-3</c:v>
                </c:pt>
                <c:pt idx="6042">
                  <c:v>-3</c:v>
                </c:pt>
                <c:pt idx="6043">
                  <c:v>-3</c:v>
                </c:pt>
                <c:pt idx="6044">
                  <c:v>-3</c:v>
                </c:pt>
                <c:pt idx="6045">
                  <c:v>-3</c:v>
                </c:pt>
                <c:pt idx="6046">
                  <c:v>-3</c:v>
                </c:pt>
                <c:pt idx="6047">
                  <c:v>-3</c:v>
                </c:pt>
                <c:pt idx="6048">
                  <c:v>-3</c:v>
                </c:pt>
                <c:pt idx="6049">
                  <c:v>-3</c:v>
                </c:pt>
                <c:pt idx="6050">
                  <c:v>-3</c:v>
                </c:pt>
                <c:pt idx="6051">
                  <c:v>-3</c:v>
                </c:pt>
                <c:pt idx="6052">
                  <c:v>-3</c:v>
                </c:pt>
                <c:pt idx="6053">
                  <c:v>-3</c:v>
                </c:pt>
                <c:pt idx="6054">
                  <c:v>-3</c:v>
                </c:pt>
                <c:pt idx="6055">
                  <c:v>-3</c:v>
                </c:pt>
                <c:pt idx="6056">
                  <c:v>-3</c:v>
                </c:pt>
                <c:pt idx="6057">
                  <c:v>-3</c:v>
                </c:pt>
                <c:pt idx="6058">
                  <c:v>-3</c:v>
                </c:pt>
                <c:pt idx="6059">
                  <c:v>-3</c:v>
                </c:pt>
                <c:pt idx="6060">
                  <c:v>-3</c:v>
                </c:pt>
                <c:pt idx="6061">
                  <c:v>-3</c:v>
                </c:pt>
                <c:pt idx="6062">
                  <c:v>-3</c:v>
                </c:pt>
                <c:pt idx="6063">
                  <c:v>-3</c:v>
                </c:pt>
                <c:pt idx="6064">
                  <c:v>-3</c:v>
                </c:pt>
                <c:pt idx="6065">
                  <c:v>-3</c:v>
                </c:pt>
                <c:pt idx="6066">
                  <c:v>-3</c:v>
                </c:pt>
                <c:pt idx="6067">
                  <c:v>-3</c:v>
                </c:pt>
                <c:pt idx="6068">
                  <c:v>-3</c:v>
                </c:pt>
                <c:pt idx="6069">
                  <c:v>-3</c:v>
                </c:pt>
                <c:pt idx="6070">
                  <c:v>-3</c:v>
                </c:pt>
                <c:pt idx="6071">
                  <c:v>-3</c:v>
                </c:pt>
                <c:pt idx="6072">
                  <c:v>-3</c:v>
                </c:pt>
                <c:pt idx="6073">
                  <c:v>-3</c:v>
                </c:pt>
                <c:pt idx="6074">
                  <c:v>-3</c:v>
                </c:pt>
                <c:pt idx="6075">
                  <c:v>-3</c:v>
                </c:pt>
                <c:pt idx="6076">
                  <c:v>-3</c:v>
                </c:pt>
                <c:pt idx="6077">
                  <c:v>-3</c:v>
                </c:pt>
                <c:pt idx="6078">
                  <c:v>-3</c:v>
                </c:pt>
                <c:pt idx="6079">
                  <c:v>-3</c:v>
                </c:pt>
                <c:pt idx="6080">
                  <c:v>-3</c:v>
                </c:pt>
                <c:pt idx="6081">
                  <c:v>-3</c:v>
                </c:pt>
                <c:pt idx="6082">
                  <c:v>-3</c:v>
                </c:pt>
                <c:pt idx="6083">
                  <c:v>-3</c:v>
                </c:pt>
                <c:pt idx="6084">
                  <c:v>-3</c:v>
                </c:pt>
                <c:pt idx="6085">
                  <c:v>-3</c:v>
                </c:pt>
                <c:pt idx="6086">
                  <c:v>-3</c:v>
                </c:pt>
                <c:pt idx="6087">
                  <c:v>-3</c:v>
                </c:pt>
                <c:pt idx="6088">
                  <c:v>-3</c:v>
                </c:pt>
                <c:pt idx="6089">
                  <c:v>-3</c:v>
                </c:pt>
                <c:pt idx="6090">
                  <c:v>-3</c:v>
                </c:pt>
                <c:pt idx="6091">
                  <c:v>-3</c:v>
                </c:pt>
                <c:pt idx="6092">
                  <c:v>-3</c:v>
                </c:pt>
                <c:pt idx="6093">
                  <c:v>-3</c:v>
                </c:pt>
                <c:pt idx="6094">
                  <c:v>-3</c:v>
                </c:pt>
                <c:pt idx="6095">
                  <c:v>-3</c:v>
                </c:pt>
                <c:pt idx="6096">
                  <c:v>-3</c:v>
                </c:pt>
                <c:pt idx="6097">
                  <c:v>-3</c:v>
                </c:pt>
                <c:pt idx="6098">
                  <c:v>-3</c:v>
                </c:pt>
                <c:pt idx="6099">
                  <c:v>-3</c:v>
                </c:pt>
                <c:pt idx="6100">
                  <c:v>-3</c:v>
                </c:pt>
                <c:pt idx="6101">
                  <c:v>-3</c:v>
                </c:pt>
                <c:pt idx="6102">
                  <c:v>-3</c:v>
                </c:pt>
                <c:pt idx="6103">
                  <c:v>-3</c:v>
                </c:pt>
                <c:pt idx="6104">
                  <c:v>-3</c:v>
                </c:pt>
                <c:pt idx="6105">
                  <c:v>-3</c:v>
                </c:pt>
                <c:pt idx="6106">
                  <c:v>-3</c:v>
                </c:pt>
                <c:pt idx="6107">
                  <c:v>-3</c:v>
                </c:pt>
                <c:pt idx="6108">
                  <c:v>-3</c:v>
                </c:pt>
                <c:pt idx="6109">
                  <c:v>-3</c:v>
                </c:pt>
                <c:pt idx="6110">
                  <c:v>-3</c:v>
                </c:pt>
                <c:pt idx="6111">
                  <c:v>-3</c:v>
                </c:pt>
                <c:pt idx="6112">
                  <c:v>-3</c:v>
                </c:pt>
                <c:pt idx="6113">
                  <c:v>-3</c:v>
                </c:pt>
                <c:pt idx="6114">
                  <c:v>-3</c:v>
                </c:pt>
                <c:pt idx="6115">
                  <c:v>-3</c:v>
                </c:pt>
                <c:pt idx="6116">
                  <c:v>-3</c:v>
                </c:pt>
                <c:pt idx="6117">
                  <c:v>-3</c:v>
                </c:pt>
                <c:pt idx="6118">
                  <c:v>-3</c:v>
                </c:pt>
                <c:pt idx="6119">
                  <c:v>-3</c:v>
                </c:pt>
                <c:pt idx="6120">
                  <c:v>-3</c:v>
                </c:pt>
                <c:pt idx="6121">
                  <c:v>-3</c:v>
                </c:pt>
                <c:pt idx="6122">
                  <c:v>-3</c:v>
                </c:pt>
                <c:pt idx="6123">
                  <c:v>-3</c:v>
                </c:pt>
                <c:pt idx="6124">
                  <c:v>-3</c:v>
                </c:pt>
                <c:pt idx="6125">
                  <c:v>-3</c:v>
                </c:pt>
                <c:pt idx="6126">
                  <c:v>-3</c:v>
                </c:pt>
                <c:pt idx="6127">
                  <c:v>-3</c:v>
                </c:pt>
                <c:pt idx="6128">
                  <c:v>-3</c:v>
                </c:pt>
                <c:pt idx="6129">
                  <c:v>-3</c:v>
                </c:pt>
                <c:pt idx="6130">
                  <c:v>-3</c:v>
                </c:pt>
                <c:pt idx="6131">
                  <c:v>-3</c:v>
                </c:pt>
                <c:pt idx="6132">
                  <c:v>-3</c:v>
                </c:pt>
                <c:pt idx="6133">
                  <c:v>-3</c:v>
                </c:pt>
                <c:pt idx="6134">
                  <c:v>-3</c:v>
                </c:pt>
                <c:pt idx="6135">
                  <c:v>-3</c:v>
                </c:pt>
                <c:pt idx="6136">
                  <c:v>-3</c:v>
                </c:pt>
                <c:pt idx="6137">
                  <c:v>-3</c:v>
                </c:pt>
                <c:pt idx="6138">
                  <c:v>-3</c:v>
                </c:pt>
                <c:pt idx="6139">
                  <c:v>-3</c:v>
                </c:pt>
                <c:pt idx="6140">
                  <c:v>-3</c:v>
                </c:pt>
                <c:pt idx="6141">
                  <c:v>-3</c:v>
                </c:pt>
                <c:pt idx="6142">
                  <c:v>-3</c:v>
                </c:pt>
                <c:pt idx="6143">
                  <c:v>-3</c:v>
                </c:pt>
                <c:pt idx="6144">
                  <c:v>-3</c:v>
                </c:pt>
                <c:pt idx="6145">
                  <c:v>-3</c:v>
                </c:pt>
                <c:pt idx="6146">
                  <c:v>-3</c:v>
                </c:pt>
                <c:pt idx="6147">
                  <c:v>-3</c:v>
                </c:pt>
                <c:pt idx="6148">
                  <c:v>-3</c:v>
                </c:pt>
                <c:pt idx="6149">
                  <c:v>-3</c:v>
                </c:pt>
                <c:pt idx="6150">
                  <c:v>-3</c:v>
                </c:pt>
                <c:pt idx="6151">
                  <c:v>-3</c:v>
                </c:pt>
                <c:pt idx="6152">
                  <c:v>-3</c:v>
                </c:pt>
                <c:pt idx="6153">
                  <c:v>-3</c:v>
                </c:pt>
                <c:pt idx="6154">
                  <c:v>-3</c:v>
                </c:pt>
                <c:pt idx="6155">
                  <c:v>-3</c:v>
                </c:pt>
                <c:pt idx="6156">
                  <c:v>-3</c:v>
                </c:pt>
                <c:pt idx="6157">
                  <c:v>-3</c:v>
                </c:pt>
                <c:pt idx="6158">
                  <c:v>-3</c:v>
                </c:pt>
                <c:pt idx="6159">
                  <c:v>-3</c:v>
                </c:pt>
                <c:pt idx="6160">
                  <c:v>-3</c:v>
                </c:pt>
                <c:pt idx="6161">
                  <c:v>-3</c:v>
                </c:pt>
                <c:pt idx="6162">
                  <c:v>-3</c:v>
                </c:pt>
                <c:pt idx="6163">
                  <c:v>-3</c:v>
                </c:pt>
                <c:pt idx="6164">
                  <c:v>-3</c:v>
                </c:pt>
                <c:pt idx="6165">
                  <c:v>-3</c:v>
                </c:pt>
                <c:pt idx="6166">
                  <c:v>-3</c:v>
                </c:pt>
                <c:pt idx="6167">
                  <c:v>-3</c:v>
                </c:pt>
                <c:pt idx="6168">
                  <c:v>-3</c:v>
                </c:pt>
                <c:pt idx="6169">
                  <c:v>-3</c:v>
                </c:pt>
                <c:pt idx="6170">
                  <c:v>-3</c:v>
                </c:pt>
                <c:pt idx="6171">
                  <c:v>-3</c:v>
                </c:pt>
                <c:pt idx="6172">
                  <c:v>-3</c:v>
                </c:pt>
                <c:pt idx="6173">
                  <c:v>-3</c:v>
                </c:pt>
                <c:pt idx="6174">
                  <c:v>-3</c:v>
                </c:pt>
                <c:pt idx="6175">
                  <c:v>-3</c:v>
                </c:pt>
                <c:pt idx="6176">
                  <c:v>-3</c:v>
                </c:pt>
                <c:pt idx="6177">
                  <c:v>-3</c:v>
                </c:pt>
                <c:pt idx="6178">
                  <c:v>-3</c:v>
                </c:pt>
                <c:pt idx="6179">
                  <c:v>-3</c:v>
                </c:pt>
                <c:pt idx="6180">
                  <c:v>-3</c:v>
                </c:pt>
                <c:pt idx="6181">
                  <c:v>-3</c:v>
                </c:pt>
                <c:pt idx="6182">
                  <c:v>-3</c:v>
                </c:pt>
                <c:pt idx="6183">
                  <c:v>-3</c:v>
                </c:pt>
                <c:pt idx="6184">
                  <c:v>-3</c:v>
                </c:pt>
                <c:pt idx="6185">
                  <c:v>-3</c:v>
                </c:pt>
                <c:pt idx="6186">
                  <c:v>-3</c:v>
                </c:pt>
                <c:pt idx="6187">
                  <c:v>-3</c:v>
                </c:pt>
                <c:pt idx="6188">
                  <c:v>-3</c:v>
                </c:pt>
                <c:pt idx="6189">
                  <c:v>-3</c:v>
                </c:pt>
                <c:pt idx="6190">
                  <c:v>-3</c:v>
                </c:pt>
                <c:pt idx="6191">
                  <c:v>-3</c:v>
                </c:pt>
                <c:pt idx="6192">
                  <c:v>-3</c:v>
                </c:pt>
                <c:pt idx="6193">
                  <c:v>-3</c:v>
                </c:pt>
                <c:pt idx="6194">
                  <c:v>-3</c:v>
                </c:pt>
                <c:pt idx="6195">
                  <c:v>-3</c:v>
                </c:pt>
                <c:pt idx="6196">
                  <c:v>-3</c:v>
                </c:pt>
                <c:pt idx="6197">
                  <c:v>-3</c:v>
                </c:pt>
                <c:pt idx="6198">
                  <c:v>-3</c:v>
                </c:pt>
                <c:pt idx="6199">
                  <c:v>-3</c:v>
                </c:pt>
                <c:pt idx="6200">
                  <c:v>-3</c:v>
                </c:pt>
                <c:pt idx="6201">
                  <c:v>-3</c:v>
                </c:pt>
                <c:pt idx="6202">
                  <c:v>-3</c:v>
                </c:pt>
                <c:pt idx="6203">
                  <c:v>-3</c:v>
                </c:pt>
                <c:pt idx="6204">
                  <c:v>-3</c:v>
                </c:pt>
                <c:pt idx="6205">
                  <c:v>-3</c:v>
                </c:pt>
                <c:pt idx="6206">
                  <c:v>-3</c:v>
                </c:pt>
                <c:pt idx="6207">
                  <c:v>-3</c:v>
                </c:pt>
                <c:pt idx="6208">
                  <c:v>-3</c:v>
                </c:pt>
                <c:pt idx="6209">
                  <c:v>-3</c:v>
                </c:pt>
                <c:pt idx="6210">
                  <c:v>-3</c:v>
                </c:pt>
                <c:pt idx="6211">
                  <c:v>-3</c:v>
                </c:pt>
                <c:pt idx="6212">
                  <c:v>-3</c:v>
                </c:pt>
                <c:pt idx="6213">
                  <c:v>-3</c:v>
                </c:pt>
                <c:pt idx="6214">
                  <c:v>-3</c:v>
                </c:pt>
                <c:pt idx="6215">
                  <c:v>-3</c:v>
                </c:pt>
                <c:pt idx="6216">
                  <c:v>-3</c:v>
                </c:pt>
                <c:pt idx="6217">
                  <c:v>-3</c:v>
                </c:pt>
                <c:pt idx="6218">
                  <c:v>-3</c:v>
                </c:pt>
                <c:pt idx="6219">
                  <c:v>-3</c:v>
                </c:pt>
                <c:pt idx="6220">
                  <c:v>-3</c:v>
                </c:pt>
                <c:pt idx="6221">
                  <c:v>-3</c:v>
                </c:pt>
                <c:pt idx="6222">
                  <c:v>-3</c:v>
                </c:pt>
                <c:pt idx="6223">
                  <c:v>-3</c:v>
                </c:pt>
                <c:pt idx="6224">
                  <c:v>-3</c:v>
                </c:pt>
                <c:pt idx="6225">
                  <c:v>-3</c:v>
                </c:pt>
                <c:pt idx="6226">
                  <c:v>-3</c:v>
                </c:pt>
                <c:pt idx="6227">
                  <c:v>-3</c:v>
                </c:pt>
                <c:pt idx="6228">
                  <c:v>-3</c:v>
                </c:pt>
                <c:pt idx="6229">
                  <c:v>-3</c:v>
                </c:pt>
                <c:pt idx="6230">
                  <c:v>-3</c:v>
                </c:pt>
                <c:pt idx="6231">
                  <c:v>-3</c:v>
                </c:pt>
                <c:pt idx="6232">
                  <c:v>-3</c:v>
                </c:pt>
                <c:pt idx="6233">
                  <c:v>-3</c:v>
                </c:pt>
                <c:pt idx="6234">
                  <c:v>-3</c:v>
                </c:pt>
                <c:pt idx="6235">
                  <c:v>-3</c:v>
                </c:pt>
                <c:pt idx="6236">
                  <c:v>-3</c:v>
                </c:pt>
                <c:pt idx="6237">
                  <c:v>-3</c:v>
                </c:pt>
                <c:pt idx="6238">
                  <c:v>-3</c:v>
                </c:pt>
                <c:pt idx="6239">
                  <c:v>-3</c:v>
                </c:pt>
                <c:pt idx="6240">
                  <c:v>-3</c:v>
                </c:pt>
                <c:pt idx="6241">
                  <c:v>-3</c:v>
                </c:pt>
                <c:pt idx="6242">
                  <c:v>-3</c:v>
                </c:pt>
                <c:pt idx="6243">
                  <c:v>-3</c:v>
                </c:pt>
                <c:pt idx="6244">
                  <c:v>-3</c:v>
                </c:pt>
                <c:pt idx="6245">
                  <c:v>-3</c:v>
                </c:pt>
                <c:pt idx="6246">
                  <c:v>-3</c:v>
                </c:pt>
                <c:pt idx="6247">
                  <c:v>-3</c:v>
                </c:pt>
                <c:pt idx="6248">
                  <c:v>-3</c:v>
                </c:pt>
                <c:pt idx="6249">
                  <c:v>-3</c:v>
                </c:pt>
                <c:pt idx="6250">
                  <c:v>-3</c:v>
                </c:pt>
                <c:pt idx="6251">
                  <c:v>-3</c:v>
                </c:pt>
                <c:pt idx="6252">
                  <c:v>-3</c:v>
                </c:pt>
                <c:pt idx="6253">
                  <c:v>-3</c:v>
                </c:pt>
                <c:pt idx="6254">
                  <c:v>-3</c:v>
                </c:pt>
                <c:pt idx="6255">
                  <c:v>-3</c:v>
                </c:pt>
                <c:pt idx="6256">
                  <c:v>-3</c:v>
                </c:pt>
                <c:pt idx="6257">
                  <c:v>-3</c:v>
                </c:pt>
                <c:pt idx="6258">
                  <c:v>-3</c:v>
                </c:pt>
                <c:pt idx="6259">
                  <c:v>-3</c:v>
                </c:pt>
                <c:pt idx="6260">
                  <c:v>-3</c:v>
                </c:pt>
                <c:pt idx="6261">
                  <c:v>-3</c:v>
                </c:pt>
                <c:pt idx="6262">
                  <c:v>-3</c:v>
                </c:pt>
                <c:pt idx="6263">
                  <c:v>-3</c:v>
                </c:pt>
                <c:pt idx="6264">
                  <c:v>-3</c:v>
                </c:pt>
                <c:pt idx="6265">
                  <c:v>-3</c:v>
                </c:pt>
                <c:pt idx="6266">
                  <c:v>-3</c:v>
                </c:pt>
                <c:pt idx="6267">
                  <c:v>-3</c:v>
                </c:pt>
                <c:pt idx="6268">
                  <c:v>-3</c:v>
                </c:pt>
                <c:pt idx="6269">
                  <c:v>-3</c:v>
                </c:pt>
                <c:pt idx="6270">
                  <c:v>-3</c:v>
                </c:pt>
                <c:pt idx="6271">
                  <c:v>-3</c:v>
                </c:pt>
                <c:pt idx="6272">
                  <c:v>-3</c:v>
                </c:pt>
                <c:pt idx="6273">
                  <c:v>-3</c:v>
                </c:pt>
                <c:pt idx="6274">
                  <c:v>-3</c:v>
                </c:pt>
                <c:pt idx="6275">
                  <c:v>-3</c:v>
                </c:pt>
                <c:pt idx="6276">
                  <c:v>-3</c:v>
                </c:pt>
                <c:pt idx="6277">
                  <c:v>-3</c:v>
                </c:pt>
                <c:pt idx="6278">
                  <c:v>-3</c:v>
                </c:pt>
                <c:pt idx="6279">
                  <c:v>-3</c:v>
                </c:pt>
                <c:pt idx="6280">
                  <c:v>-3</c:v>
                </c:pt>
                <c:pt idx="6281">
                  <c:v>-3</c:v>
                </c:pt>
                <c:pt idx="6282">
                  <c:v>-3</c:v>
                </c:pt>
                <c:pt idx="6283">
                  <c:v>-3</c:v>
                </c:pt>
                <c:pt idx="6284">
                  <c:v>-3</c:v>
                </c:pt>
                <c:pt idx="6285">
                  <c:v>-3</c:v>
                </c:pt>
                <c:pt idx="6286">
                  <c:v>-3</c:v>
                </c:pt>
                <c:pt idx="6287">
                  <c:v>-3</c:v>
                </c:pt>
                <c:pt idx="6288">
                  <c:v>-3</c:v>
                </c:pt>
                <c:pt idx="6289">
                  <c:v>-3</c:v>
                </c:pt>
                <c:pt idx="6290">
                  <c:v>-3</c:v>
                </c:pt>
                <c:pt idx="6291">
                  <c:v>-3</c:v>
                </c:pt>
                <c:pt idx="6292">
                  <c:v>-3</c:v>
                </c:pt>
                <c:pt idx="6293">
                  <c:v>-3</c:v>
                </c:pt>
                <c:pt idx="6294">
                  <c:v>-3</c:v>
                </c:pt>
                <c:pt idx="6295">
                  <c:v>-3</c:v>
                </c:pt>
                <c:pt idx="6296">
                  <c:v>-3</c:v>
                </c:pt>
                <c:pt idx="6297">
                  <c:v>-3</c:v>
                </c:pt>
                <c:pt idx="6298">
                  <c:v>-3</c:v>
                </c:pt>
                <c:pt idx="6299">
                  <c:v>-3</c:v>
                </c:pt>
                <c:pt idx="6300">
                  <c:v>-3</c:v>
                </c:pt>
                <c:pt idx="6301">
                  <c:v>-3</c:v>
                </c:pt>
                <c:pt idx="6302">
                  <c:v>-3</c:v>
                </c:pt>
                <c:pt idx="6303">
                  <c:v>-3</c:v>
                </c:pt>
                <c:pt idx="6304">
                  <c:v>-3</c:v>
                </c:pt>
                <c:pt idx="6305">
                  <c:v>-3</c:v>
                </c:pt>
                <c:pt idx="6306">
                  <c:v>-3</c:v>
                </c:pt>
                <c:pt idx="6307">
                  <c:v>-3</c:v>
                </c:pt>
                <c:pt idx="6308">
                  <c:v>-3</c:v>
                </c:pt>
                <c:pt idx="6309">
                  <c:v>-3</c:v>
                </c:pt>
                <c:pt idx="6310">
                  <c:v>-3</c:v>
                </c:pt>
                <c:pt idx="6311">
                  <c:v>-3</c:v>
                </c:pt>
                <c:pt idx="6312">
                  <c:v>-3</c:v>
                </c:pt>
                <c:pt idx="6313">
                  <c:v>-3</c:v>
                </c:pt>
                <c:pt idx="6314">
                  <c:v>-3</c:v>
                </c:pt>
                <c:pt idx="6315">
                  <c:v>-3</c:v>
                </c:pt>
                <c:pt idx="6316">
                  <c:v>-3</c:v>
                </c:pt>
                <c:pt idx="6317">
                  <c:v>-3</c:v>
                </c:pt>
                <c:pt idx="6318">
                  <c:v>-3</c:v>
                </c:pt>
                <c:pt idx="6319">
                  <c:v>-3</c:v>
                </c:pt>
                <c:pt idx="6320">
                  <c:v>-3</c:v>
                </c:pt>
                <c:pt idx="6321">
                  <c:v>-3</c:v>
                </c:pt>
                <c:pt idx="6322">
                  <c:v>-3</c:v>
                </c:pt>
                <c:pt idx="6323">
                  <c:v>-3</c:v>
                </c:pt>
                <c:pt idx="6324">
                  <c:v>-3</c:v>
                </c:pt>
                <c:pt idx="6325">
                  <c:v>-3</c:v>
                </c:pt>
                <c:pt idx="6326">
                  <c:v>-3</c:v>
                </c:pt>
                <c:pt idx="6327">
                  <c:v>-3</c:v>
                </c:pt>
                <c:pt idx="6328">
                  <c:v>-3</c:v>
                </c:pt>
                <c:pt idx="6329">
                  <c:v>-3</c:v>
                </c:pt>
                <c:pt idx="6330">
                  <c:v>-3</c:v>
                </c:pt>
                <c:pt idx="6331">
                  <c:v>-3</c:v>
                </c:pt>
                <c:pt idx="6332">
                  <c:v>-3</c:v>
                </c:pt>
                <c:pt idx="6333">
                  <c:v>-3</c:v>
                </c:pt>
                <c:pt idx="6334">
                  <c:v>-3</c:v>
                </c:pt>
                <c:pt idx="6335">
                  <c:v>-3</c:v>
                </c:pt>
                <c:pt idx="6336">
                  <c:v>-3</c:v>
                </c:pt>
                <c:pt idx="6337">
                  <c:v>-3</c:v>
                </c:pt>
                <c:pt idx="6338">
                  <c:v>-3</c:v>
                </c:pt>
                <c:pt idx="6339">
                  <c:v>-3</c:v>
                </c:pt>
                <c:pt idx="6340">
                  <c:v>-3</c:v>
                </c:pt>
                <c:pt idx="6341">
                  <c:v>-3</c:v>
                </c:pt>
                <c:pt idx="6342">
                  <c:v>-3</c:v>
                </c:pt>
                <c:pt idx="6343">
                  <c:v>-3</c:v>
                </c:pt>
                <c:pt idx="6344">
                  <c:v>-3</c:v>
                </c:pt>
                <c:pt idx="6345">
                  <c:v>-3</c:v>
                </c:pt>
                <c:pt idx="6346">
                  <c:v>-3</c:v>
                </c:pt>
                <c:pt idx="6347">
                  <c:v>-3</c:v>
                </c:pt>
                <c:pt idx="6348">
                  <c:v>-3</c:v>
                </c:pt>
                <c:pt idx="6349">
                  <c:v>-3</c:v>
                </c:pt>
                <c:pt idx="6350">
                  <c:v>-3</c:v>
                </c:pt>
                <c:pt idx="6351">
                  <c:v>-3</c:v>
                </c:pt>
                <c:pt idx="6352">
                  <c:v>-3</c:v>
                </c:pt>
                <c:pt idx="6353">
                  <c:v>-3</c:v>
                </c:pt>
                <c:pt idx="6354">
                  <c:v>-3</c:v>
                </c:pt>
                <c:pt idx="6355">
                  <c:v>-3</c:v>
                </c:pt>
                <c:pt idx="6356">
                  <c:v>-3</c:v>
                </c:pt>
                <c:pt idx="6357">
                  <c:v>-3</c:v>
                </c:pt>
                <c:pt idx="6358">
                  <c:v>-3</c:v>
                </c:pt>
                <c:pt idx="6359">
                  <c:v>-3</c:v>
                </c:pt>
                <c:pt idx="6360">
                  <c:v>-3</c:v>
                </c:pt>
                <c:pt idx="6361">
                  <c:v>-3</c:v>
                </c:pt>
                <c:pt idx="6362">
                  <c:v>-3</c:v>
                </c:pt>
                <c:pt idx="6363">
                  <c:v>-3</c:v>
                </c:pt>
                <c:pt idx="6364">
                  <c:v>-3</c:v>
                </c:pt>
                <c:pt idx="6365">
                  <c:v>-3</c:v>
                </c:pt>
                <c:pt idx="6366">
                  <c:v>-3</c:v>
                </c:pt>
                <c:pt idx="6367">
                  <c:v>-3</c:v>
                </c:pt>
                <c:pt idx="6368">
                  <c:v>-3</c:v>
                </c:pt>
                <c:pt idx="6369">
                  <c:v>-3</c:v>
                </c:pt>
                <c:pt idx="6370">
                  <c:v>-3</c:v>
                </c:pt>
                <c:pt idx="6371">
                  <c:v>-3</c:v>
                </c:pt>
                <c:pt idx="6372">
                  <c:v>-3</c:v>
                </c:pt>
                <c:pt idx="6373">
                  <c:v>-3</c:v>
                </c:pt>
                <c:pt idx="6374">
                  <c:v>-3</c:v>
                </c:pt>
                <c:pt idx="6375">
                  <c:v>-3</c:v>
                </c:pt>
                <c:pt idx="6376">
                  <c:v>-3</c:v>
                </c:pt>
                <c:pt idx="6377">
                  <c:v>-3</c:v>
                </c:pt>
                <c:pt idx="6378">
                  <c:v>-3</c:v>
                </c:pt>
                <c:pt idx="6379">
                  <c:v>-3</c:v>
                </c:pt>
                <c:pt idx="6380">
                  <c:v>-3</c:v>
                </c:pt>
                <c:pt idx="6381">
                  <c:v>-3</c:v>
                </c:pt>
                <c:pt idx="6382">
                  <c:v>-3</c:v>
                </c:pt>
                <c:pt idx="6383">
                  <c:v>-3</c:v>
                </c:pt>
                <c:pt idx="6384">
                  <c:v>-3</c:v>
                </c:pt>
                <c:pt idx="6385">
                  <c:v>-3</c:v>
                </c:pt>
                <c:pt idx="6386">
                  <c:v>-3</c:v>
                </c:pt>
                <c:pt idx="6387">
                  <c:v>-3</c:v>
                </c:pt>
                <c:pt idx="6388">
                  <c:v>-3</c:v>
                </c:pt>
                <c:pt idx="6389">
                  <c:v>-3</c:v>
                </c:pt>
                <c:pt idx="6390">
                  <c:v>-3</c:v>
                </c:pt>
                <c:pt idx="6391">
                  <c:v>-3</c:v>
                </c:pt>
                <c:pt idx="6392">
                  <c:v>-3</c:v>
                </c:pt>
                <c:pt idx="6393">
                  <c:v>-3</c:v>
                </c:pt>
                <c:pt idx="6394">
                  <c:v>-3</c:v>
                </c:pt>
                <c:pt idx="6395">
                  <c:v>-3</c:v>
                </c:pt>
                <c:pt idx="6396">
                  <c:v>-3</c:v>
                </c:pt>
                <c:pt idx="6397">
                  <c:v>-3</c:v>
                </c:pt>
                <c:pt idx="6398">
                  <c:v>-3</c:v>
                </c:pt>
                <c:pt idx="6399">
                  <c:v>-3</c:v>
                </c:pt>
                <c:pt idx="6400">
                  <c:v>-3</c:v>
                </c:pt>
                <c:pt idx="6401">
                  <c:v>-3</c:v>
                </c:pt>
                <c:pt idx="6402">
                  <c:v>-3</c:v>
                </c:pt>
                <c:pt idx="6403">
                  <c:v>-3</c:v>
                </c:pt>
                <c:pt idx="6404">
                  <c:v>-3</c:v>
                </c:pt>
                <c:pt idx="6405">
                  <c:v>-3</c:v>
                </c:pt>
                <c:pt idx="6406">
                  <c:v>-3</c:v>
                </c:pt>
                <c:pt idx="6407">
                  <c:v>-3</c:v>
                </c:pt>
                <c:pt idx="6408">
                  <c:v>-3</c:v>
                </c:pt>
                <c:pt idx="6409">
                  <c:v>-3</c:v>
                </c:pt>
                <c:pt idx="6410">
                  <c:v>-3</c:v>
                </c:pt>
                <c:pt idx="6411">
                  <c:v>-3</c:v>
                </c:pt>
                <c:pt idx="6412">
                  <c:v>-3</c:v>
                </c:pt>
                <c:pt idx="6413">
                  <c:v>-3</c:v>
                </c:pt>
                <c:pt idx="6414">
                  <c:v>-3</c:v>
                </c:pt>
                <c:pt idx="6415">
                  <c:v>-3</c:v>
                </c:pt>
                <c:pt idx="6416">
                  <c:v>-3</c:v>
                </c:pt>
                <c:pt idx="6417">
                  <c:v>-3</c:v>
                </c:pt>
                <c:pt idx="6418">
                  <c:v>-3</c:v>
                </c:pt>
                <c:pt idx="6419">
                  <c:v>-3</c:v>
                </c:pt>
                <c:pt idx="6420">
                  <c:v>-3</c:v>
                </c:pt>
                <c:pt idx="6421">
                  <c:v>-3</c:v>
                </c:pt>
                <c:pt idx="6422">
                  <c:v>-3</c:v>
                </c:pt>
                <c:pt idx="6423">
                  <c:v>-3</c:v>
                </c:pt>
                <c:pt idx="6424">
                  <c:v>-3</c:v>
                </c:pt>
                <c:pt idx="6425">
                  <c:v>-3</c:v>
                </c:pt>
                <c:pt idx="6426">
                  <c:v>-3</c:v>
                </c:pt>
                <c:pt idx="6427">
                  <c:v>-3</c:v>
                </c:pt>
                <c:pt idx="6428">
                  <c:v>-3</c:v>
                </c:pt>
                <c:pt idx="6429">
                  <c:v>-3</c:v>
                </c:pt>
                <c:pt idx="6430">
                  <c:v>-3</c:v>
                </c:pt>
                <c:pt idx="6431">
                  <c:v>-3</c:v>
                </c:pt>
                <c:pt idx="6432">
                  <c:v>-3</c:v>
                </c:pt>
                <c:pt idx="6433">
                  <c:v>-3</c:v>
                </c:pt>
                <c:pt idx="6434">
                  <c:v>-3</c:v>
                </c:pt>
                <c:pt idx="6435">
                  <c:v>-3</c:v>
                </c:pt>
                <c:pt idx="6436">
                  <c:v>-3</c:v>
                </c:pt>
                <c:pt idx="6437">
                  <c:v>-3</c:v>
                </c:pt>
                <c:pt idx="6438">
                  <c:v>-3</c:v>
                </c:pt>
                <c:pt idx="6439">
                  <c:v>-3</c:v>
                </c:pt>
                <c:pt idx="6440">
                  <c:v>-3</c:v>
                </c:pt>
                <c:pt idx="6441">
                  <c:v>-3</c:v>
                </c:pt>
                <c:pt idx="6442">
                  <c:v>-3</c:v>
                </c:pt>
                <c:pt idx="6443">
                  <c:v>-3</c:v>
                </c:pt>
                <c:pt idx="6444">
                  <c:v>-3</c:v>
                </c:pt>
                <c:pt idx="6445">
                  <c:v>-3</c:v>
                </c:pt>
                <c:pt idx="6446">
                  <c:v>-3</c:v>
                </c:pt>
                <c:pt idx="6447">
                  <c:v>-3</c:v>
                </c:pt>
                <c:pt idx="6448">
                  <c:v>-3</c:v>
                </c:pt>
                <c:pt idx="6449">
                  <c:v>-3</c:v>
                </c:pt>
                <c:pt idx="6450">
                  <c:v>-3</c:v>
                </c:pt>
                <c:pt idx="6451">
                  <c:v>-3</c:v>
                </c:pt>
                <c:pt idx="6452">
                  <c:v>-3</c:v>
                </c:pt>
                <c:pt idx="6453">
                  <c:v>-3</c:v>
                </c:pt>
                <c:pt idx="6454">
                  <c:v>-3</c:v>
                </c:pt>
                <c:pt idx="6455">
                  <c:v>-3</c:v>
                </c:pt>
                <c:pt idx="6456">
                  <c:v>-3</c:v>
                </c:pt>
                <c:pt idx="6457">
                  <c:v>-3</c:v>
                </c:pt>
                <c:pt idx="6458">
                  <c:v>-3</c:v>
                </c:pt>
                <c:pt idx="6459">
                  <c:v>-3</c:v>
                </c:pt>
                <c:pt idx="6460">
                  <c:v>-3</c:v>
                </c:pt>
                <c:pt idx="6461">
                  <c:v>-3</c:v>
                </c:pt>
                <c:pt idx="6462">
                  <c:v>-3</c:v>
                </c:pt>
                <c:pt idx="6463">
                  <c:v>-3</c:v>
                </c:pt>
                <c:pt idx="6464">
                  <c:v>-3</c:v>
                </c:pt>
                <c:pt idx="6465">
                  <c:v>-3</c:v>
                </c:pt>
                <c:pt idx="6466">
                  <c:v>-3</c:v>
                </c:pt>
                <c:pt idx="6467">
                  <c:v>-3</c:v>
                </c:pt>
                <c:pt idx="6468">
                  <c:v>-3</c:v>
                </c:pt>
                <c:pt idx="6469">
                  <c:v>-3</c:v>
                </c:pt>
                <c:pt idx="6470">
                  <c:v>-3</c:v>
                </c:pt>
                <c:pt idx="6471">
                  <c:v>-3</c:v>
                </c:pt>
                <c:pt idx="6472">
                  <c:v>-3</c:v>
                </c:pt>
                <c:pt idx="6473">
                  <c:v>-3</c:v>
                </c:pt>
                <c:pt idx="6474">
                  <c:v>-3</c:v>
                </c:pt>
                <c:pt idx="6475">
                  <c:v>-3</c:v>
                </c:pt>
                <c:pt idx="6476">
                  <c:v>-3</c:v>
                </c:pt>
                <c:pt idx="6477">
                  <c:v>-3</c:v>
                </c:pt>
                <c:pt idx="6478">
                  <c:v>-3</c:v>
                </c:pt>
                <c:pt idx="6479">
                  <c:v>-3</c:v>
                </c:pt>
                <c:pt idx="6480">
                  <c:v>-3</c:v>
                </c:pt>
                <c:pt idx="6481">
                  <c:v>-3</c:v>
                </c:pt>
                <c:pt idx="6482">
                  <c:v>-3</c:v>
                </c:pt>
                <c:pt idx="6483">
                  <c:v>-3</c:v>
                </c:pt>
                <c:pt idx="6484">
                  <c:v>-3</c:v>
                </c:pt>
                <c:pt idx="6485">
                  <c:v>-3</c:v>
                </c:pt>
                <c:pt idx="6486">
                  <c:v>-3</c:v>
                </c:pt>
                <c:pt idx="6487">
                  <c:v>-3</c:v>
                </c:pt>
                <c:pt idx="6488">
                  <c:v>-3</c:v>
                </c:pt>
                <c:pt idx="6489">
                  <c:v>-3</c:v>
                </c:pt>
                <c:pt idx="6490">
                  <c:v>-3</c:v>
                </c:pt>
                <c:pt idx="6491">
                  <c:v>-3</c:v>
                </c:pt>
                <c:pt idx="6492">
                  <c:v>-3</c:v>
                </c:pt>
                <c:pt idx="6493">
                  <c:v>-3</c:v>
                </c:pt>
                <c:pt idx="6494">
                  <c:v>-3</c:v>
                </c:pt>
                <c:pt idx="6495">
                  <c:v>-3</c:v>
                </c:pt>
                <c:pt idx="6496">
                  <c:v>-3</c:v>
                </c:pt>
                <c:pt idx="6497">
                  <c:v>-3</c:v>
                </c:pt>
                <c:pt idx="6498">
                  <c:v>-3</c:v>
                </c:pt>
                <c:pt idx="6499">
                  <c:v>-3</c:v>
                </c:pt>
                <c:pt idx="6500">
                  <c:v>-3</c:v>
                </c:pt>
                <c:pt idx="6501">
                  <c:v>-3</c:v>
                </c:pt>
                <c:pt idx="6502">
                  <c:v>-3</c:v>
                </c:pt>
                <c:pt idx="6503">
                  <c:v>-3</c:v>
                </c:pt>
                <c:pt idx="6504">
                  <c:v>-3</c:v>
                </c:pt>
                <c:pt idx="6505">
                  <c:v>-3</c:v>
                </c:pt>
                <c:pt idx="6506">
                  <c:v>-3</c:v>
                </c:pt>
                <c:pt idx="6507">
                  <c:v>-3</c:v>
                </c:pt>
                <c:pt idx="6508">
                  <c:v>-3</c:v>
                </c:pt>
                <c:pt idx="6509">
                  <c:v>-3</c:v>
                </c:pt>
                <c:pt idx="6510">
                  <c:v>-3</c:v>
                </c:pt>
                <c:pt idx="6511">
                  <c:v>-3</c:v>
                </c:pt>
                <c:pt idx="6512">
                  <c:v>-3</c:v>
                </c:pt>
                <c:pt idx="6513">
                  <c:v>-3</c:v>
                </c:pt>
                <c:pt idx="6514">
                  <c:v>-3</c:v>
                </c:pt>
                <c:pt idx="6515">
                  <c:v>-3</c:v>
                </c:pt>
                <c:pt idx="6516">
                  <c:v>-3</c:v>
                </c:pt>
                <c:pt idx="6517">
                  <c:v>-3</c:v>
                </c:pt>
                <c:pt idx="6518">
                  <c:v>-3</c:v>
                </c:pt>
                <c:pt idx="6519">
                  <c:v>-3</c:v>
                </c:pt>
                <c:pt idx="6520">
                  <c:v>-3</c:v>
                </c:pt>
                <c:pt idx="6521">
                  <c:v>-3</c:v>
                </c:pt>
                <c:pt idx="6522">
                  <c:v>-3</c:v>
                </c:pt>
                <c:pt idx="6523">
                  <c:v>-3</c:v>
                </c:pt>
                <c:pt idx="6524">
                  <c:v>-3</c:v>
                </c:pt>
                <c:pt idx="6525">
                  <c:v>-3</c:v>
                </c:pt>
                <c:pt idx="6526">
                  <c:v>-3</c:v>
                </c:pt>
                <c:pt idx="6527">
                  <c:v>-3</c:v>
                </c:pt>
                <c:pt idx="6528">
                  <c:v>-3</c:v>
                </c:pt>
                <c:pt idx="6529">
                  <c:v>-3</c:v>
                </c:pt>
                <c:pt idx="6530">
                  <c:v>-3</c:v>
                </c:pt>
                <c:pt idx="6531">
                  <c:v>-3</c:v>
                </c:pt>
                <c:pt idx="6532">
                  <c:v>-3</c:v>
                </c:pt>
                <c:pt idx="6533">
                  <c:v>-3</c:v>
                </c:pt>
                <c:pt idx="6534">
                  <c:v>-3</c:v>
                </c:pt>
                <c:pt idx="6535">
                  <c:v>-3</c:v>
                </c:pt>
                <c:pt idx="6536">
                  <c:v>-3</c:v>
                </c:pt>
                <c:pt idx="6537">
                  <c:v>-3</c:v>
                </c:pt>
                <c:pt idx="6538">
                  <c:v>-3</c:v>
                </c:pt>
                <c:pt idx="6539">
                  <c:v>-3</c:v>
                </c:pt>
                <c:pt idx="6540">
                  <c:v>-3</c:v>
                </c:pt>
                <c:pt idx="6541">
                  <c:v>-3</c:v>
                </c:pt>
                <c:pt idx="6542">
                  <c:v>-3</c:v>
                </c:pt>
                <c:pt idx="6543">
                  <c:v>-3</c:v>
                </c:pt>
                <c:pt idx="6544">
                  <c:v>-3</c:v>
                </c:pt>
                <c:pt idx="6545">
                  <c:v>-3</c:v>
                </c:pt>
                <c:pt idx="6546">
                  <c:v>-3</c:v>
                </c:pt>
                <c:pt idx="6547">
                  <c:v>-3</c:v>
                </c:pt>
                <c:pt idx="6548">
                  <c:v>-3</c:v>
                </c:pt>
                <c:pt idx="6549">
                  <c:v>-3</c:v>
                </c:pt>
                <c:pt idx="6550">
                  <c:v>-3</c:v>
                </c:pt>
                <c:pt idx="6551">
                  <c:v>-3</c:v>
                </c:pt>
                <c:pt idx="6552">
                  <c:v>-3</c:v>
                </c:pt>
                <c:pt idx="6553">
                  <c:v>-3</c:v>
                </c:pt>
                <c:pt idx="6554">
                  <c:v>-3</c:v>
                </c:pt>
                <c:pt idx="6555">
                  <c:v>-3</c:v>
                </c:pt>
                <c:pt idx="6556">
                  <c:v>-3</c:v>
                </c:pt>
                <c:pt idx="6557">
                  <c:v>-3</c:v>
                </c:pt>
                <c:pt idx="6558">
                  <c:v>-3</c:v>
                </c:pt>
                <c:pt idx="6559">
                  <c:v>-3</c:v>
                </c:pt>
                <c:pt idx="6560">
                  <c:v>-3</c:v>
                </c:pt>
                <c:pt idx="6561">
                  <c:v>-3</c:v>
                </c:pt>
                <c:pt idx="6562">
                  <c:v>-3</c:v>
                </c:pt>
                <c:pt idx="6563">
                  <c:v>-3</c:v>
                </c:pt>
                <c:pt idx="6564">
                  <c:v>-3</c:v>
                </c:pt>
                <c:pt idx="6565">
                  <c:v>-3</c:v>
                </c:pt>
                <c:pt idx="6566">
                  <c:v>-3</c:v>
                </c:pt>
                <c:pt idx="6567">
                  <c:v>-3</c:v>
                </c:pt>
                <c:pt idx="6568">
                  <c:v>-3</c:v>
                </c:pt>
                <c:pt idx="6569">
                  <c:v>-3</c:v>
                </c:pt>
                <c:pt idx="6570">
                  <c:v>-3</c:v>
                </c:pt>
                <c:pt idx="6571">
                  <c:v>-3</c:v>
                </c:pt>
                <c:pt idx="6572">
                  <c:v>-3</c:v>
                </c:pt>
                <c:pt idx="6573">
                  <c:v>-3</c:v>
                </c:pt>
                <c:pt idx="6574">
                  <c:v>-3</c:v>
                </c:pt>
                <c:pt idx="6575">
                  <c:v>-3</c:v>
                </c:pt>
                <c:pt idx="6576">
                  <c:v>-3</c:v>
                </c:pt>
                <c:pt idx="6577">
                  <c:v>-3</c:v>
                </c:pt>
                <c:pt idx="6578">
                  <c:v>-3</c:v>
                </c:pt>
                <c:pt idx="6579">
                  <c:v>-3</c:v>
                </c:pt>
                <c:pt idx="6580">
                  <c:v>-3</c:v>
                </c:pt>
                <c:pt idx="6581">
                  <c:v>-3</c:v>
                </c:pt>
                <c:pt idx="6582">
                  <c:v>-3</c:v>
                </c:pt>
                <c:pt idx="6583">
                  <c:v>-3</c:v>
                </c:pt>
                <c:pt idx="6584">
                  <c:v>-3</c:v>
                </c:pt>
                <c:pt idx="6585">
                  <c:v>-3</c:v>
                </c:pt>
                <c:pt idx="6586">
                  <c:v>-3</c:v>
                </c:pt>
                <c:pt idx="6587">
                  <c:v>-3</c:v>
                </c:pt>
                <c:pt idx="6588">
                  <c:v>-3</c:v>
                </c:pt>
                <c:pt idx="6589">
                  <c:v>-3</c:v>
                </c:pt>
                <c:pt idx="6590">
                  <c:v>-3</c:v>
                </c:pt>
                <c:pt idx="6591">
                  <c:v>-3</c:v>
                </c:pt>
                <c:pt idx="6592">
                  <c:v>-3</c:v>
                </c:pt>
                <c:pt idx="6593">
                  <c:v>-3</c:v>
                </c:pt>
                <c:pt idx="6594">
                  <c:v>-3</c:v>
                </c:pt>
                <c:pt idx="6595">
                  <c:v>-3</c:v>
                </c:pt>
                <c:pt idx="6596">
                  <c:v>-3</c:v>
                </c:pt>
                <c:pt idx="6597">
                  <c:v>-3</c:v>
                </c:pt>
                <c:pt idx="6598">
                  <c:v>-3</c:v>
                </c:pt>
                <c:pt idx="6599">
                  <c:v>-3</c:v>
                </c:pt>
                <c:pt idx="6600">
                  <c:v>-3</c:v>
                </c:pt>
                <c:pt idx="6601">
                  <c:v>-3</c:v>
                </c:pt>
                <c:pt idx="6602">
                  <c:v>-3</c:v>
                </c:pt>
                <c:pt idx="6603">
                  <c:v>-3</c:v>
                </c:pt>
                <c:pt idx="6604">
                  <c:v>-3</c:v>
                </c:pt>
                <c:pt idx="6605">
                  <c:v>-3</c:v>
                </c:pt>
                <c:pt idx="6606">
                  <c:v>-3</c:v>
                </c:pt>
                <c:pt idx="6607">
                  <c:v>-3</c:v>
                </c:pt>
                <c:pt idx="6608">
                  <c:v>-3</c:v>
                </c:pt>
                <c:pt idx="6609">
                  <c:v>-3</c:v>
                </c:pt>
                <c:pt idx="6610">
                  <c:v>-3</c:v>
                </c:pt>
                <c:pt idx="6611">
                  <c:v>-3</c:v>
                </c:pt>
                <c:pt idx="6612">
                  <c:v>-3</c:v>
                </c:pt>
                <c:pt idx="6613">
                  <c:v>-3</c:v>
                </c:pt>
                <c:pt idx="6614">
                  <c:v>-3</c:v>
                </c:pt>
                <c:pt idx="6615">
                  <c:v>-3</c:v>
                </c:pt>
                <c:pt idx="6616">
                  <c:v>-3</c:v>
                </c:pt>
                <c:pt idx="6617">
                  <c:v>-3</c:v>
                </c:pt>
                <c:pt idx="6618">
                  <c:v>-3</c:v>
                </c:pt>
                <c:pt idx="6619">
                  <c:v>-3</c:v>
                </c:pt>
                <c:pt idx="6620">
                  <c:v>-3</c:v>
                </c:pt>
                <c:pt idx="6621">
                  <c:v>-3</c:v>
                </c:pt>
                <c:pt idx="6622">
                  <c:v>-3</c:v>
                </c:pt>
                <c:pt idx="6623">
                  <c:v>-3</c:v>
                </c:pt>
                <c:pt idx="6624">
                  <c:v>-3</c:v>
                </c:pt>
                <c:pt idx="6625">
                  <c:v>-3</c:v>
                </c:pt>
                <c:pt idx="6626">
                  <c:v>-3</c:v>
                </c:pt>
                <c:pt idx="6627">
                  <c:v>-3</c:v>
                </c:pt>
                <c:pt idx="6628">
                  <c:v>-3</c:v>
                </c:pt>
                <c:pt idx="6629">
                  <c:v>-3</c:v>
                </c:pt>
                <c:pt idx="6630">
                  <c:v>-3</c:v>
                </c:pt>
                <c:pt idx="6631">
                  <c:v>-3</c:v>
                </c:pt>
                <c:pt idx="6632">
                  <c:v>-3</c:v>
                </c:pt>
                <c:pt idx="6633">
                  <c:v>-3</c:v>
                </c:pt>
                <c:pt idx="6634">
                  <c:v>-3</c:v>
                </c:pt>
                <c:pt idx="6635">
                  <c:v>-3</c:v>
                </c:pt>
                <c:pt idx="6636">
                  <c:v>-3</c:v>
                </c:pt>
                <c:pt idx="6637">
                  <c:v>-3</c:v>
                </c:pt>
                <c:pt idx="6638">
                  <c:v>-3</c:v>
                </c:pt>
                <c:pt idx="6639">
                  <c:v>-3</c:v>
                </c:pt>
                <c:pt idx="6640">
                  <c:v>-3</c:v>
                </c:pt>
                <c:pt idx="6641">
                  <c:v>-3</c:v>
                </c:pt>
                <c:pt idx="6642">
                  <c:v>-3</c:v>
                </c:pt>
                <c:pt idx="6643">
                  <c:v>-3</c:v>
                </c:pt>
                <c:pt idx="6644">
                  <c:v>-3</c:v>
                </c:pt>
                <c:pt idx="6645">
                  <c:v>-3</c:v>
                </c:pt>
                <c:pt idx="6646">
                  <c:v>-3</c:v>
                </c:pt>
                <c:pt idx="6647">
                  <c:v>-3</c:v>
                </c:pt>
                <c:pt idx="6648">
                  <c:v>-3</c:v>
                </c:pt>
                <c:pt idx="6649">
                  <c:v>-3</c:v>
                </c:pt>
                <c:pt idx="6650">
                  <c:v>-3</c:v>
                </c:pt>
                <c:pt idx="6651">
                  <c:v>-3</c:v>
                </c:pt>
                <c:pt idx="6652">
                  <c:v>-3</c:v>
                </c:pt>
                <c:pt idx="6653">
                  <c:v>-3</c:v>
                </c:pt>
                <c:pt idx="6654">
                  <c:v>-3</c:v>
                </c:pt>
                <c:pt idx="6655">
                  <c:v>-3</c:v>
                </c:pt>
                <c:pt idx="6656">
                  <c:v>-3</c:v>
                </c:pt>
                <c:pt idx="6657">
                  <c:v>-3</c:v>
                </c:pt>
                <c:pt idx="6658">
                  <c:v>-3</c:v>
                </c:pt>
                <c:pt idx="6659">
                  <c:v>-3</c:v>
                </c:pt>
                <c:pt idx="6660">
                  <c:v>-3</c:v>
                </c:pt>
                <c:pt idx="6661">
                  <c:v>-3</c:v>
                </c:pt>
                <c:pt idx="6662">
                  <c:v>-3</c:v>
                </c:pt>
                <c:pt idx="6663">
                  <c:v>-3</c:v>
                </c:pt>
                <c:pt idx="6664">
                  <c:v>-3</c:v>
                </c:pt>
                <c:pt idx="6665">
                  <c:v>-3</c:v>
                </c:pt>
                <c:pt idx="6666">
                  <c:v>-3</c:v>
                </c:pt>
                <c:pt idx="6667">
                  <c:v>-3</c:v>
                </c:pt>
                <c:pt idx="6668">
                  <c:v>-3</c:v>
                </c:pt>
                <c:pt idx="6669">
                  <c:v>-3</c:v>
                </c:pt>
                <c:pt idx="6670">
                  <c:v>-3</c:v>
                </c:pt>
                <c:pt idx="6671">
                  <c:v>-3</c:v>
                </c:pt>
                <c:pt idx="6672">
                  <c:v>-3</c:v>
                </c:pt>
                <c:pt idx="6673">
                  <c:v>-3</c:v>
                </c:pt>
                <c:pt idx="6674">
                  <c:v>-3</c:v>
                </c:pt>
                <c:pt idx="6675">
                  <c:v>-3</c:v>
                </c:pt>
                <c:pt idx="6676">
                  <c:v>-3</c:v>
                </c:pt>
                <c:pt idx="6677">
                  <c:v>-3</c:v>
                </c:pt>
                <c:pt idx="6678">
                  <c:v>-3</c:v>
                </c:pt>
                <c:pt idx="6679">
                  <c:v>-3</c:v>
                </c:pt>
                <c:pt idx="6680">
                  <c:v>-3</c:v>
                </c:pt>
                <c:pt idx="6681">
                  <c:v>-3</c:v>
                </c:pt>
                <c:pt idx="6682">
                  <c:v>-3</c:v>
                </c:pt>
                <c:pt idx="6683">
                  <c:v>-3</c:v>
                </c:pt>
                <c:pt idx="6684">
                  <c:v>-3</c:v>
                </c:pt>
                <c:pt idx="6685">
                  <c:v>-3</c:v>
                </c:pt>
                <c:pt idx="6686">
                  <c:v>-3</c:v>
                </c:pt>
                <c:pt idx="6687">
                  <c:v>-3</c:v>
                </c:pt>
                <c:pt idx="6688">
                  <c:v>-3</c:v>
                </c:pt>
                <c:pt idx="6689">
                  <c:v>-3</c:v>
                </c:pt>
                <c:pt idx="6690">
                  <c:v>-3</c:v>
                </c:pt>
                <c:pt idx="6691">
                  <c:v>-3</c:v>
                </c:pt>
                <c:pt idx="6692">
                  <c:v>-3</c:v>
                </c:pt>
                <c:pt idx="6693">
                  <c:v>-3</c:v>
                </c:pt>
                <c:pt idx="6694">
                  <c:v>-3</c:v>
                </c:pt>
                <c:pt idx="6695">
                  <c:v>-3</c:v>
                </c:pt>
                <c:pt idx="6696">
                  <c:v>-3</c:v>
                </c:pt>
                <c:pt idx="6697">
                  <c:v>-3</c:v>
                </c:pt>
                <c:pt idx="6698">
                  <c:v>-3</c:v>
                </c:pt>
                <c:pt idx="6699">
                  <c:v>-3</c:v>
                </c:pt>
                <c:pt idx="6700">
                  <c:v>-3</c:v>
                </c:pt>
                <c:pt idx="6701">
                  <c:v>-3</c:v>
                </c:pt>
                <c:pt idx="6702">
                  <c:v>-3</c:v>
                </c:pt>
                <c:pt idx="6703">
                  <c:v>-3</c:v>
                </c:pt>
                <c:pt idx="6704">
                  <c:v>-3</c:v>
                </c:pt>
                <c:pt idx="6705">
                  <c:v>-3</c:v>
                </c:pt>
                <c:pt idx="6706">
                  <c:v>-3</c:v>
                </c:pt>
                <c:pt idx="6707">
                  <c:v>-3</c:v>
                </c:pt>
                <c:pt idx="6708">
                  <c:v>-3</c:v>
                </c:pt>
                <c:pt idx="6709">
                  <c:v>-3</c:v>
                </c:pt>
                <c:pt idx="6710">
                  <c:v>-3</c:v>
                </c:pt>
                <c:pt idx="6711">
                  <c:v>-3</c:v>
                </c:pt>
                <c:pt idx="6712">
                  <c:v>-3</c:v>
                </c:pt>
                <c:pt idx="6713">
                  <c:v>-3</c:v>
                </c:pt>
                <c:pt idx="6714">
                  <c:v>-3</c:v>
                </c:pt>
                <c:pt idx="6715">
                  <c:v>-3</c:v>
                </c:pt>
                <c:pt idx="6716">
                  <c:v>-3</c:v>
                </c:pt>
                <c:pt idx="6717">
                  <c:v>-3</c:v>
                </c:pt>
                <c:pt idx="6718">
                  <c:v>-3</c:v>
                </c:pt>
                <c:pt idx="6719">
                  <c:v>-3</c:v>
                </c:pt>
                <c:pt idx="6720">
                  <c:v>-3</c:v>
                </c:pt>
                <c:pt idx="6721">
                  <c:v>-3</c:v>
                </c:pt>
                <c:pt idx="6722">
                  <c:v>-3</c:v>
                </c:pt>
                <c:pt idx="6723">
                  <c:v>-3</c:v>
                </c:pt>
                <c:pt idx="6724">
                  <c:v>-3</c:v>
                </c:pt>
                <c:pt idx="6725">
                  <c:v>-3</c:v>
                </c:pt>
                <c:pt idx="6726">
                  <c:v>-3</c:v>
                </c:pt>
                <c:pt idx="6727">
                  <c:v>-3</c:v>
                </c:pt>
                <c:pt idx="6728">
                  <c:v>-3</c:v>
                </c:pt>
                <c:pt idx="6729">
                  <c:v>-3</c:v>
                </c:pt>
                <c:pt idx="6730">
                  <c:v>-3</c:v>
                </c:pt>
                <c:pt idx="6731">
                  <c:v>-3</c:v>
                </c:pt>
                <c:pt idx="6732">
                  <c:v>-3</c:v>
                </c:pt>
                <c:pt idx="6733">
                  <c:v>-3</c:v>
                </c:pt>
                <c:pt idx="6734">
                  <c:v>-3</c:v>
                </c:pt>
                <c:pt idx="6735">
                  <c:v>-3</c:v>
                </c:pt>
                <c:pt idx="6736">
                  <c:v>-3</c:v>
                </c:pt>
                <c:pt idx="6737">
                  <c:v>-3</c:v>
                </c:pt>
                <c:pt idx="6738">
                  <c:v>-3</c:v>
                </c:pt>
                <c:pt idx="6739">
                  <c:v>-3</c:v>
                </c:pt>
                <c:pt idx="6740">
                  <c:v>-3</c:v>
                </c:pt>
                <c:pt idx="6741">
                  <c:v>-3</c:v>
                </c:pt>
                <c:pt idx="6742">
                  <c:v>-3</c:v>
                </c:pt>
                <c:pt idx="6743">
                  <c:v>-3</c:v>
                </c:pt>
                <c:pt idx="6744">
                  <c:v>-3</c:v>
                </c:pt>
                <c:pt idx="6745">
                  <c:v>-3</c:v>
                </c:pt>
                <c:pt idx="6746">
                  <c:v>-3</c:v>
                </c:pt>
                <c:pt idx="6747">
                  <c:v>-3</c:v>
                </c:pt>
                <c:pt idx="6748">
                  <c:v>-3</c:v>
                </c:pt>
                <c:pt idx="6749">
                  <c:v>-3</c:v>
                </c:pt>
                <c:pt idx="6750">
                  <c:v>-3</c:v>
                </c:pt>
                <c:pt idx="6751">
                  <c:v>-3</c:v>
                </c:pt>
                <c:pt idx="6752">
                  <c:v>-3</c:v>
                </c:pt>
                <c:pt idx="6753">
                  <c:v>-3</c:v>
                </c:pt>
                <c:pt idx="6754">
                  <c:v>-3</c:v>
                </c:pt>
                <c:pt idx="6755">
                  <c:v>-3</c:v>
                </c:pt>
                <c:pt idx="6756">
                  <c:v>-3</c:v>
                </c:pt>
                <c:pt idx="6757">
                  <c:v>-3</c:v>
                </c:pt>
                <c:pt idx="6758">
                  <c:v>-3</c:v>
                </c:pt>
                <c:pt idx="6759">
                  <c:v>-3</c:v>
                </c:pt>
                <c:pt idx="6760">
                  <c:v>-3</c:v>
                </c:pt>
                <c:pt idx="6761">
                  <c:v>-3</c:v>
                </c:pt>
                <c:pt idx="6762">
                  <c:v>-3</c:v>
                </c:pt>
                <c:pt idx="6763">
                  <c:v>-3</c:v>
                </c:pt>
                <c:pt idx="6764">
                  <c:v>-3</c:v>
                </c:pt>
                <c:pt idx="6765">
                  <c:v>-3</c:v>
                </c:pt>
                <c:pt idx="6766">
                  <c:v>-3</c:v>
                </c:pt>
                <c:pt idx="6767">
                  <c:v>-3</c:v>
                </c:pt>
                <c:pt idx="6768">
                  <c:v>-3</c:v>
                </c:pt>
                <c:pt idx="6769">
                  <c:v>-3</c:v>
                </c:pt>
                <c:pt idx="6770">
                  <c:v>-3</c:v>
                </c:pt>
                <c:pt idx="6771">
                  <c:v>-3</c:v>
                </c:pt>
                <c:pt idx="6772">
                  <c:v>-3</c:v>
                </c:pt>
                <c:pt idx="6773">
                  <c:v>-3</c:v>
                </c:pt>
                <c:pt idx="6774">
                  <c:v>-3</c:v>
                </c:pt>
                <c:pt idx="6775">
                  <c:v>-3</c:v>
                </c:pt>
                <c:pt idx="6776">
                  <c:v>-3</c:v>
                </c:pt>
                <c:pt idx="6777">
                  <c:v>-3</c:v>
                </c:pt>
                <c:pt idx="6778">
                  <c:v>-3</c:v>
                </c:pt>
                <c:pt idx="6779">
                  <c:v>-3</c:v>
                </c:pt>
                <c:pt idx="6780">
                  <c:v>-3</c:v>
                </c:pt>
                <c:pt idx="6781">
                  <c:v>-3</c:v>
                </c:pt>
                <c:pt idx="6782">
                  <c:v>-3</c:v>
                </c:pt>
                <c:pt idx="6783">
                  <c:v>-3</c:v>
                </c:pt>
                <c:pt idx="6784">
                  <c:v>-3</c:v>
                </c:pt>
                <c:pt idx="6785">
                  <c:v>-3</c:v>
                </c:pt>
                <c:pt idx="6786">
                  <c:v>-3</c:v>
                </c:pt>
                <c:pt idx="6787">
                  <c:v>-3</c:v>
                </c:pt>
                <c:pt idx="6788">
                  <c:v>-3</c:v>
                </c:pt>
                <c:pt idx="6789">
                  <c:v>-3</c:v>
                </c:pt>
                <c:pt idx="6790">
                  <c:v>-3</c:v>
                </c:pt>
                <c:pt idx="6791">
                  <c:v>-3</c:v>
                </c:pt>
                <c:pt idx="6792">
                  <c:v>-3</c:v>
                </c:pt>
                <c:pt idx="6793">
                  <c:v>-3</c:v>
                </c:pt>
                <c:pt idx="6794">
                  <c:v>-3</c:v>
                </c:pt>
                <c:pt idx="6795">
                  <c:v>-3</c:v>
                </c:pt>
                <c:pt idx="6796">
                  <c:v>-3</c:v>
                </c:pt>
                <c:pt idx="6797">
                  <c:v>-3</c:v>
                </c:pt>
                <c:pt idx="6798">
                  <c:v>-3</c:v>
                </c:pt>
                <c:pt idx="6799">
                  <c:v>-3</c:v>
                </c:pt>
                <c:pt idx="6800">
                  <c:v>-3</c:v>
                </c:pt>
                <c:pt idx="6801">
                  <c:v>-3</c:v>
                </c:pt>
                <c:pt idx="6802">
                  <c:v>-3</c:v>
                </c:pt>
                <c:pt idx="6803">
                  <c:v>-3</c:v>
                </c:pt>
                <c:pt idx="6804">
                  <c:v>-3</c:v>
                </c:pt>
                <c:pt idx="6805">
                  <c:v>-3</c:v>
                </c:pt>
                <c:pt idx="6806">
                  <c:v>-3</c:v>
                </c:pt>
                <c:pt idx="6807">
                  <c:v>-3</c:v>
                </c:pt>
                <c:pt idx="6808">
                  <c:v>-3</c:v>
                </c:pt>
                <c:pt idx="6809">
                  <c:v>-3</c:v>
                </c:pt>
                <c:pt idx="6810">
                  <c:v>-3</c:v>
                </c:pt>
                <c:pt idx="6811">
                  <c:v>-3</c:v>
                </c:pt>
                <c:pt idx="6812">
                  <c:v>-3</c:v>
                </c:pt>
                <c:pt idx="6813">
                  <c:v>-3</c:v>
                </c:pt>
                <c:pt idx="6814">
                  <c:v>-3</c:v>
                </c:pt>
                <c:pt idx="6815">
                  <c:v>-3</c:v>
                </c:pt>
                <c:pt idx="6816">
                  <c:v>-3</c:v>
                </c:pt>
                <c:pt idx="6817">
                  <c:v>-3</c:v>
                </c:pt>
                <c:pt idx="6818">
                  <c:v>-3</c:v>
                </c:pt>
                <c:pt idx="6819">
                  <c:v>-3</c:v>
                </c:pt>
                <c:pt idx="6820">
                  <c:v>-3</c:v>
                </c:pt>
                <c:pt idx="6821">
                  <c:v>-3</c:v>
                </c:pt>
                <c:pt idx="6822">
                  <c:v>-3</c:v>
                </c:pt>
                <c:pt idx="6823">
                  <c:v>-3</c:v>
                </c:pt>
                <c:pt idx="6824">
                  <c:v>-3</c:v>
                </c:pt>
                <c:pt idx="6825">
                  <c:v>-3</c:v>
                </c:pt>
                <c:pt idx="6826">
                  <c:v>-3</c:v>
                </c:pt>
                <c:pt idx="6827">
                  <c:v>-3</c:v>
                </c:pt>
                <c:pt idx="6828">
                  <c:v>-3</c:v>
                </c:pt>
                <c:pt idx="6829">
                  <c:v>-3</c:v>
                </c:pt>
                <c:pt idx="6830">
                  <c:v>-3</c:v>
                </c:pt>
                <c:pt idx="6831">
                  <c:v>-3</c:v>
                </c:pt>
                <c:pt idx="6832">
                  <c:v>-3</c:v>
                </c:pt>
                <c:pt idx="6833">
                  <c:v>-3</c:v>
                </c:pt>
                <c:pt idx="6834">
                  <c:v>-3</c:v>
                </c:pt>
                <c:pt idx="6835">
                  <c:v>-3</c:v>
                </c:pt>
                <c:pt idx="6836">
                  <c:v>-3</c:v>
                </c:pt>
                <c:pt idx="6837">
                  <c:v>-3</c:v>
                </c:pt>
                <c:pt idx="6838">
                  <c:v>-3</c:v>
                </c:pt>
                <c:pt idx="6839">
                  <c:v>-3</c:v>
                </c:pt>
                <c:pt idx="6840">
                  <c:v>-3</c:v>
                </c:pt>
                <c:pt idx="6841">
                  <c:v>-3</c:v>
                </c:pt>
                <c:pt idx="6842">
                  <c:v>-3</c:v>
                </c:pt>
                <c:pt idx="6843">
                  <c:v>-3</c:v>
                </c:pt>
                <c:pt idx="6844">
                  <c:v>-3</c:v>
                </c:pt>
                <c:pt idx="6845">
                  <c:v>-3</c:v>
                </c:pt>
                <c:pt idx="6846">
                  <c:v>-3</c:v>
                </c:pt>
                <c:pt idx="6847">
                  <c:v>-3</c:v>
                </c:pt>
                <c:pt idx="6848">
                  <c:v>-3</c:v>
                </c:pt>
                <c:pt idx="6849">
                  <c:v>-3</c:v>
                </c:pt>
                <c:pt idx="6850">
                  <c:v>-3</c:v>
                </c:pt>
                <c:pt idx="6851">
                  <c:v>-3</c:v>
                </c:pt>
                <c:pt idx="6852">
                  <c:v>-3</c:v>
                </c:pt>
                <c:pt idx="6853">
                  <c:v>-3</c:v>
                </c:pt>
                <c:pt idx="6854">
                  <c:v>-3</c:v>
                </c:pt>
                <c:pt idx="6855">
                  <c:v>-3</c:v>
                </c:pt>
                <c:pt idx="6856">
                  <c:v>-3</c:v>
                </c:pt>
                <c:pt idx="6857">
                  <c:v>-3</c:v>
                </c:pt>
                <c:pt idx="6858">
                  <c:v>-3</c:v>
                </c:pt>
                <c:pt idx="6859">
                  <c:v>-3</c:v>
                </c:pt>
                <c:pt idx="6860">
                  <c:v>-3</c:v>
                </c:pt>
                <c:pt idx="6861">
                  <c:v>-3</c:v>
                </c:pt>
                <c:pt idx="6862">
                  <c:v>-3</c:v>
                </c:pt>
                <c:pt idx="6863">
                  <c:v>-3</c:v>
                </c:pt>
                <c:pt idx="6864">
                  <c:v>-3</c:v>
                </c:pt>
                <c:pt idx="6865">
                  <c:v>-3</c:v>
                </c:pt>
                <c:pt idx="6866">
                  <c:v>-3</c:v>
                </c:pt>
                <c:pt idx="6867">
                  <c:v>-3</c:v>
                </c:pt>
                <c:pt idx="6868">
                  <c:v>-3</c:v>
                </c:pt>
                <c:pt idx="6869">
                  <c:v>-3</c:v>
                </c:pt>
                <c:pt idx="6870">
                  <c:v>-3</c:v>
                </c:pt>
                <c:pt idx="6871">
                  <c:v>-3</c:v>
                </c:pt>
                <c:pt idx="6872">
                  <c:v>-3</c:v>
                </c:pt>
                <c:pt idx="6873">
                  <c:v>-3</c:v>
                </c:pt>
                <c:pt idx="6874">
                  <c:v>-3</c:v>
                </c:pt>
                <c:pt idx="6875">
                  <c:v>-3</c:v>
                </c:pt>
                <c:pt idx="6876">
                  <c:v>-3</c:v>
                </c:pt>
                <c:pt idx="6877">
                  <c:v>-3</c:v>
                </c:pt>
                <c:pt idx="6878">
                  <c:v>-3</c:v>
                </c:pt>
                <c:pt idx="6879">
                  <c:v>-3</c:v>
                </c:pt>
                <c:pt idx="6880">
                  <c:v>-3</c:v>
                </c:pt>
                <c:pt idx="6881">
                  <c:v>-3</c:v>
                </c:pt>
                <c:pt idx="6882">
                  <c:v>-3</c:v>
                </c:pt>
                <c:pt idx="6883">
                  <c:v>-3</c:v>
                </c:pt>
                <c:pt idx="6884">
                  <c:v>-3</c:v>
                </c:pt>
                <c:pt idx="6885">
                  <c:v>-3</c:v>
                </c:pt>
                <c:pt idx="6886">
                  <c:v>-3</c:v>
                </c:pt>
                <c:pt idx="6887">
                  <c:v>-3</c:v>
                </c:pt>
                <c:pt idx="6888">
                  <c:v>-3</c:v>
                </c:pt>
                <c:pt idx="6889">
                  <c:v>-3</c:v>
                </c:pt>
                <c:pt idx="6890">
                  <c:v>-3</c:v>
                </c:pt>
                <c:pt idx="6891">
                  <c:v>-3</c:v>
                </c:pt>
                <c:pt idx="6892">
                  <c:v>-3</c:v>
                </c:pt>
                <c:pt idx="6893">
                  <c:v>-3</c:v>
                </c:pt>
                <c:pt idx="6894">
                  <c:v>-3</c:v>
                </c:pt>
                <c:pt idx="6895">
                  <c:v>-3</c:v>
                </c:pt>
                <c:pt idx="6896">
                  <c:v>-3</c:v>
                </c:pt>
                <c:pt idx="6897">
                  <c:v>-3</c:v>
                </c:pt>
                <c:pt idx="6898">
                  <c:v>-3</c:v>
                </c:pt>
                <c:pt idx="6899">
                  <c:v>-3</c:v>
                </c:pt>
                <c:pt idx="6900">
                  <c:v>-3</c:v>
                </c:pt>
                <c:pt idx="6901">
                  <c:v>-3</c:v>
                </c:pt>
                <c:pt idx="6902">
                  <c:v>-3</c:v>
                </c:pt>
                <c:pt idx="6903">
                  <c:v>-3</c:v>
                </c:pt>
                <c:pt idx="6904">
                  <c:v>-3</c:v>
                </c:pt>
                <c:pt idx="6905">
                  <c:v>-3</c:v>
                </c:pt>
                <c:pt idx="6906">
                  <c:v>-3</c:v>
                </c:pt>
                <c:pt idx="6907">
                  <c:v>-3</c:v>
                </c:pt>
                <c:pt idx="6908">
                  <c:v>-3</c:v>
                </c:pt>
                <c:pt idx="6909">
                  <c:v>-3</c:v>
                </c:pt>
                <c:pt idx="6910">
                  <c:v>-3</c:v>
                </c:pt>
                <c:pt idx="6911">
                  <c:v>-3</c:v>
                </c:pt>
                <c:pt idx="6912">
                  <c:v>-3</c:v>
                </c:pt>
                <c:pt idx="6913">
                  <c:v>-3</c:v>
                </c:pt>
                <c:pt idx="6914">
                  <c:v>-3</c:v>
                </c:pt>
                <c:pt idx="6915">
                  <c:v>-3</c:v>
                </c:pt>
                <c:pt idx="6916">
                  <c:v>-3</c:v>
                </c:pt>
                <c:pt idx="6917">
                  <c:v>-3</c:v>
                </c:pt>
                <c:pt idx="6918">
                  <c:v>-3</c:v>
                </c:pt>
                <c:pt idx="6919">
                  <c:v>-3</c:v>
                </c:pt>
                <c:pt idx="6920">
                  <c:v>-3</c:v>
                </c:pt>
                <c:pt idx="6921">
                  <c:v>-3</c:v>
                </c:pt>
                <c:pt idx="6922">
                  <c:v>-3</c:v>
                </c:pt>
                <c:pt idx="6923">
                  <c:v>-3</c:v>
                </c:pt>
                <c:pt idx="6924">
                  <c:v>-3</c:v>
                </c:pt>
                <c:pt idx="6925">
                  <c:v>-3</c:v>
                </c:pt>
                <c:pt idx="6926">
                  <c:v>-3</c:v>
                </c:pt>
                <c:pt idx="6927">
                  <c:v>-3</c:v>
                </c:pt>
                <c:pt idx="6928">
                  <c:v>-3</c:v>
                </c:pt>
                <c:pt idx="6929">
                  <c:v>-3</c:v>
                </c:pt>
                <c:pt idx="6930">
                  <c:v>-3</c:v>
                </c:pt>
                <c:pt idx="6931">
                  <c:v>-3</c:v>
                </c:pt>
                <c:pt idx="6932">
                  <c:v>-3</c:v>
                </c:pt>
                <c:pt idx="6933">
                  <c:v>-3</c:v>
                </c:pt>
                <c:pt idx="6934">
                  <c:v>-3</c:v>
                </c:pt>
                <c:pt idx="6935">
                  <c:v>-3</c:v>
                </c:pt>
                <c:pt idx="6936">
                  <c:v>-3</c:v>
                </c:pt>
                <c:pt idx="6937">
                  <c:v>-3</c:v>
                </c:pt>
                <c:pt idx="6938">
                  <c:v>-3</c:v>
                </c:pt>
                <c:pt idx="6939">
                  <c:v>-3</c:v>
                </c:pt>
                <c:pt idx="6940">
                  <c:v>-3</c:v>
                </c:pt>
                <c:pt idx="6941">
                  <c:v>-3</c:v>
                </c:pt>
                <c:pt idx="6942">
                  <c:v>-3</c:v>
                </c:pt>
                <c:pt idx="6943">
                  <c:v>-3</c:v>
                </c:pt>
                <c:pt idx="6944">
                  <c:v>-3</c:v>
                </c:pt>
                <c:pt idx="6945">
                  <c:v>-3</c:v>
                </c:pt>
                <c:pt idx="6946">
                  <c:v>-3</c:v>
                </c:pt>
                <c:pt idx="6947">
                  <c:v>-3</c:v>
                </c:pt>
                <c:pt idx="6948">
                  <c:v>-3</c:v>
                </c:pt>
                <c:pt idx="6949">
                  <c:v>-3</c:v>
                </c:pt>
                <c:pt idx="6950">
                  <c:v>-3</c:v>
                </c:pt>
                <c:pt idx="6951">
                  <c:v>-3</c:v>
                </c:pt>
                <c:pt idx="6952">
                  <c:v>-3</c:v>
                </c:pt>
                <c:pt idx="6953">
                  <c:v>-3</c:v>
                </c:pt>
                <c:pt idx="6954">
                  <c:v>-3</c:v>
                </c:pt>
                <c:pt idx="6955">
                  <c:v>-3</c:v>
                </c:pt>
                <c:pt idx="6956">
                  <c:v>-3</c:v>
                </c:pt>
                <c:pt idx="6957">
                  <c:v>-3</c:v>
                </c:pt>
                <c:pt idx="6958">
                  <c:v>-3</c:v>
                </c:pt>
                <c:pt idx="6959">
                  <c:v>-3</c:v>
                </c:pt>
                <c:pt idx="6960">
                  <c:v>-3</c:v>
                </c:pt>
                <c:pt idx="6961">
                  <c:v>-3</c:v>
                </c:pt>
                <c:pt idx="6962">
                  <c:v>-3</c:v>
                </c:pt>
                <c:pt idx="6963">
                  <c:v>-3</c:v>
                </c:pt>
                <c:pt idx="6964">
                  <c:v>-3</c:v>
                </c:pt>
                <c:pt idx="6965">
                  <c:v>-3</c:v>
                </c:pt>
                <c:pt idx="6966">
                  <c:v>-3</c:v>
                </c:pt>
                <c:pt idx="6967">
                  <c:v>-3</c:v>
                </c:pt>
                <c:pt idx="6968">
                  <c:v>-3</c:v>
                </c:pt>
                <c:pt idx="6969">
                  <c:v>-3</c:v>
                </c:pt>
                <c:pt idx="6970">
                  <c:v>-3</c:v>
                </c:pt>
                <c:pt idx="6971">
                  <c:v>-3</c:v>
                </c:pt>
                <c:pt idx="6972">
                  <c:v>-3</c:v>
                </c:pt>
                <c:pt idx="6973">
                  <c:v>-3</c:v>
                </c:pt>
                <c:pt idx="6974">
                  <c:v>-3</c:v>
                </c:pt>
                <c:pt idx="6975">
                  <c:v>-3</c:v>
                </c:pt>
                <c:pt idx="6976">
                  <c:v>-3</c:v>
                </c:pt>
                <c:pt idx="6977">
                  <c:v>-3</c:v>
                </c:pt>
                <c:pt idx="6978">
                  <c:v>-3</c:v>
                </c:pt>
                <c:pt idx="6979">
                  <c:v>-3</c:v>
                </c:pt>
                <c:pt idx="6980">
                  <c:v>-3</c:v>
                </c:pt>
                <c:pt idx="6981">
                  <c:v>-3</c:v>
                </c:pt>
                <c:pt idx="6982">
                  <c:v>-3</c:v>
                </c:pt>
                <c:pt idx="6983">
                  <c:v>-3</c:v>
                </c:pt>
                <c:pt idx="6984">
                  <c:v>-3</c:v>
                </c:pt>
                <c:pt idx="6985">
                  <c:v>-3</c:v>
                </c:pt>
                <c:pt idx="6986">
                  <c:v>-3</c:v>
                </c:pt>
                <c:pt idx="6987">
                  <c:v>-3</c:v>
                </c:pt>
                <c:pt idx="6988">
                  <c:v>-3</c:v>
                </c:pt>
                <c:pt idx="6989">
                  <c:v>-3</c:v>
                </c:pt>
                <c:pt idx="6990">
                  <c:v>-3</c:v>
                </c:pt>
                <c:pt idx="6991">
                  <c:v>-3</c:v>
                </c:pt>
                <c:pt idx="6992">
                  <c:v>-3</c:v>
                </c:pt>
                <c:pt idx="6993">
                  <c:v>-3</c:v>
                </c:pt>
                <c:pt idx="6994">
                  <c:v>-3</c:v>
                </c:pt>
                <c:pt idx="6995">
                  <c:v>-3</c:v>
                </c:pt>
                <c:pt idx="6996">
                  <c:v>-3</c:v>
                </c:pt>
                <c:pt idx="6997">
                  <c:v>-3</c:v>
                </c:pt>
                <c:pt idx="6998">
                  <c:v>-3</c:v>
                </c:pt>
                <c:pt idx="6999">
                  <c:v>-3</c:v>
                </c:pt>
                <c:pt idx="7000">
                  <c:v>-3</c:v>
                </c:pt>
                <c:pt idx="7001">
                  <c:v>-3</c:v>
                </c:pt>
                <c:pt idx="7002">
                  <c:v>-3</c:v>
                </c:pt>
                <c:pt idx="7003">
                  <c:v>-3</c:v>
                </c:pt>
                <c:pt idx="7004">
                  <c:v>-3</c:v>
                </c:pt>
                <c:pt idx="7005">
                  <c:v>-3</c:v>
                </c:pt>
                <c:pt idx="7006">
                  <c:v>-3</c:v>
                </c:pt>
                <c:pt idx="7007">
                  <c:v>-3</c:v>
                </c:pt>
                <c:pt idx="7008">
                  <c:v>-3</c:v>
                </c:pt>
                <c:pt idx="7009">
                  <c:v>-3</c:v>
                </c:pt>
                <c:pt idx="7010">
                  <c:v>-3</c:v>
                </c:pt>
                <c:pt idx="7011">
                  <c:v>-3</c:v>
                </c:pt>
                <c:pt idx="7012">
                  <c:v>-3</c:v>
                </c:pt>
                <c:pt idx="7013">
                  <c:v>-3</c:v>
                </c:pt>
                <c:pt idx="7014">
                  <c:v>-3</c:v>
                </c:pt>
                <c:pt idx="7015">
                  <c:v>-3</c:v>
                </c:pt>
                <c:pt idx="7016">
                  <c:v>-3</c:v>
                </c:pt>
                <c:pt idx="7017">
                  <c:v>-3</c:v>
                </c:pt>
                <c:pt idx="7018">
                  <c:v>-3</c:v>
                </c:pt>
                <c:pt idx="7019">
                  <c:v>-3</c:v>
                </c:pt>
                <c:pt idx="7020">
                  <c:v>-3</c:v>
                </c:pt>
                <c:pt idx="7021">
                  <c:v>-3</c:v>
                </c:pt>
                <c:pt idx="7022">
                  <c:v>-3</c:v>
                </c:pt>
                <c:pt idx="7023">
                  <c:v>-3</c:v>
                </c:pt>
                <c:pt idx="7024">
                  <c:v>-3</c:v>
                </c:pt>
                <c:pt idx="7025">
                  <c:v>-3</c:v>
                </c:pt>
                <c:pt idx="7026">
                  <c:v>-3</c:v>
                </c:pt>
                <c:pt idx="7027">
                  <c:v>-3</c:v>
                </c:pt>
                <c:pt idx="7028">
                  <c:v>-3</c:v>
                </c:pt>
                <c:pt idx="7029">
                  <c:v>-3</c:v>
                </c:pt>
                <c:pt idx="7030">
                  <c:v>-3</c:v>
                </c:pt>
                <c:pt idx="7031">
                  <c:v>-3</c:v>
                </c:pt>
                <c:pt idx="7032">
                  <c:v>-3</c:v>
                </c:pt>
                <c:pt idx="7033">
                  <c:v>-3</c:v>
                </c:pt>
                <c:pt idx="7034">
                  <c:v>-3</c:v>
                </c:pt>
                <c:pt idx="7035">
                  <c:v>-3</c:v>
                </c:pt>
                <c:pt idx="7036">
                  <c:v>-3</c:v>
                </c:pt>
                <c:pt idx="7037">
                  <c:v>-3</c:v>
                </c:pt>
                <c:pt idx="7038">
                  <c:v>-3</c:v>
                </c:pt>
                <c:pt idx="7039">
                  <c:v>-3</c:v>
                </c:pt>
                <c:pt idx="7040">
                  <c:v>-3</c:v>
                </c:pt>
                <c:pt idx="7041">
                  <c:v>-3</c:v>
                </c:pt>
                <c:pt idx="7042">
                  <c:v>-3</c:v>
                </c:pt>
                <c:pt idx="7043">
                  <c:v>-3</c:v>
                </c:pt>
                <c:pt idx="7044">
                  <c:v>-3</c:v>
                </c:pt>
                <c:pt idx="7045">
                  <c:v>-3</c:v>
                </c:pt>
                <c:pt idx="7046">
                  <c:v>-3</c:v>
                </c:pt>
                <c:pt idx="7047">
                  <c:v>-3</c:v>
                </c:pt>
                <c:pt idx="7048">
                  <c:v>-3</c:v>
                </c:pt>
                <c:pt idx="7049">
                  <c:v>-3</c:v>
                </c:pt>
                <c:pt idx="7050">
                  <c:v>-3</c:v>
                </c:pt>
                <c:pt idx="7051">
                  <c:v>-3</c:v>
                </c:pt>
                <c:pt idx="7052">
                  <c:v>-3</c:v>
                </c:pt>
                <c:pt idx="7053">
                  <c:v>-3</c:v>
                </c:pt>
                <c:pt idx="7054">
                  <c:v>-3</c:v>
                </c:pt>
                <c:pt idx="7055">
                  <c:v>-3</c:v>
                </c:pt>
                <c:pt idx="7056">
                  <c:v>-3</c:v>
                </c:pt>
                <c:pt idx="7057">
                  <c:v>-3</c:v>
                </c:pt>
                <c:pt idx="7058">
                  <c:v>-3</c:v>
                </c:pt>
                <c:pt idx="7059">
                  <c:v>-3</c:v>
                </c:pt>
                <c:pt idx="7060">
                  <c:v>-3</c:v>
                </c:pt>
                <c:pt idx="7061">
                  <c:v>-3</c:v>
                </c:pt>
                <c:pt idx="7062">
                  <c:v>-3</c:v>
                </c:pt>
                <c:pt idx="7063">
                  <c:v>-3</c:v>
                </c:pt>
                <c:pt idx="7064">
                  <c:v>-3</c:v>
                </c:pt>
                <c:pt idx="7065">
                  <c:v>-3</c:v>
                </c:pt>
                <c:pt idx="7066">
                  <c:v>-3</c:v>
                </c:pt>
                <c:pt idx="7067">
                  <c:v>-3</c:v>
                </c:pt>
                <c:pt idx="7068">
                  <c:v>-3</c:v>
                </c:pt>
                <c:pt idx="7069">
                  <c:v>-3</c:v>
                </c:pt>
                <c:pt idx="7070">
                  <c:v>-3</c:v>
                </c:pt>
                <c:pt idx="7071">
                  <c:v>-3</c:v>
                </c:pt>
                <c:pt idx="7072">
                  <c:v>-3</c:v>
                </c:pt>
                <c:pt idx="7073">
                  <c:v>-3</c:v>
                </c:pt>
                <c:pt idx="7074">
                  <c:v>-3</c:v>
                </c:pt>
                <c:pt idx="7075">
                  <c:v>-3</c:v>
                </c:pt>
                <c:pt idx="7076">
                  <c:v>-3</c:v>
                </c:pt>
                <c:pt idx="7077">
                  <c:v>-3</c:v>
                </c:pt>
                <c:pt idx="7078">
                  <c:v>-3</c:v>
                </c:pt>
                <c:pt idx="7079">
                  <c:v>-3</c:v>
                </c:pt>
                <c:pt idx="7080">
                  <c:v>-3</c:v>
                </c:pt>
                <c:pt idx="7081">
                  <c:v>-3</c:v>
                </c:pt>
                <c:pt idx="7082">
                  <c:v>-3</c:v>
                </c:pt>
                <c:pt idx="7083">
                  <c:v>-3</c:v>
                </c:pt>
                <c:pt idx="7084">
                  <c:v>-3</c:v>
                </c:pt>
                <c:pt idx="7085">
                  <c:v>-3</c:v>
                </c:pt>
                <c:pt idx="7086">
                  <c:v>-3</c:v>
                </c:pt>
                <c:pt idx="7087">
                  <c:v>-3</c:v>
                </c:pt>
                <c:pt idx="7088">
                  <c:v>-3</c:v>
                </c:pt>
                <c:pt idx="7089">
                  <c:v>-3</c:v>
                </c:pt>
                <c:pt idx="7090">
                  <c:v>-3</c:v>
                </c:pt>
                <c:pt idx="7091">
                  <c:v>-3</c:v>
                </c:pt>
                <c:pt idx="7092">
                  <c:v>-3</c:v>
                </c:pt>
                <c:pt idx="7093">
                  <c:v>-3</c:v>
                </c:pt>
                <c:pt idx="7094">
                  <c:v>-3</c:v>
                </c:pt>
                <c:pt idx="7095">
                  <c:v>-3</c:v>
                </c:pt>
                <c:pt idx="7096">
                  <c:v>-3</c:v>
                </c:pt>
                <c:pt idx="7097">
                  <c:v>-3</c:v>
                </c:pt>
                <c:pt idx="7098">
                  <c:v>-3</c:v>
                </c:pt>
                <c:pt idx="7099">
                  <c:v>-3</c:v>
                </c:pt>
                <c:pt idx="7100">
                  <c:v>-3</c:v>
                </c:pt>
                <c:pt idx="7101">
                  <c:v>-3</c:v>
                </c:pt>
                <c:pt idx="7102">
                  <c:v>-3</c:v>
                </c:pt>
                <c:pt idx="7103">
                  <c:v>-3</c:v>
                </c:pt>
                <c:pt idx="7104">
                  <c:v>-3</c:v>
                </c:pt>
                <c:pt idx="7105">
                  <c:v>-3</c:v>
                </c:pt>
                <c:pt idx="7106">
                  <c:v>-3</c:v>
                </c:pt>
                <c:pt idx="7107">
                  <c:v>-3</c:v>
                </c:pt>
                <c:pt idx="7108">
                  <c:v>-3</c:v>
                </c:pt>
                <c:pt idx="7109">
                  <c:v>-3</c:v>
                </c:pt>
                <c:pt idx="7110">
                  <c:v>-3</c:v>
                </c:pt>
                <c:pt idx="7111">
                  <c:v>-3</c:v>
                </c:pt>
                <c:pt idx="7112">
                  <c:v>-3</c:v>
                </c:pt>
                <c:pt idx="7113">
                  <c:v>-3</c:v>
                </c:pt>
                <c:pt idx="7114">
                  <c:v>-3</c:v>
                </c:pt>
                <c:pt idx="7115">
                  <c:v>-3</c:v>
                </c:pt>
                <c:pt idx="7116">
                  <c:v>-3</c:v>
                </c:pt>
                <c:pt idx="7117">
                  <c:v>-3</c:v>
                </c:pt>
                <c:pt idx="7118">
                  <c:v>-3</c:v>
                </c:pt>
                <c:pt idx="7119">
                  <c:v>-3</c:v>
                </c:pt>
                <c:pt idx="7120">
                  <c:v>-3</c:v>
                </c:pt>
                <c:pt idx="7121">
                  <c:v>-3</c:v>
                </c:pt>
                <c:pt idx="7122">
                  <c:v>-3</c:v>
                </c:pt>
                <c:pt idx="7123">
                  <c:v>-3</c:v>
                </c:pt>
                <c:pt idx="7124">
                  <c:v>-3</c:v>
                </c:pt>
                <c:pt idx="7125">
                  <c:v>-3</c:v>
                </c:pt>
                <c:pt idx="7126">
                  <c:v>-3</c:v>
                </c:pt>
                <c:pt idx="7127">
                  <c:v>-3</c:v>
                </c:pt>
                <c:pt idx="7128">
                  <c:v>-3</c:v>
                </c:pt>
                <c:pt idx="7129">
                  <c:v>-3</c:v>
                </c:pt>
                <c:pt idx="7130">
                  <c:v>-3</c:v>
                </c:pt>
                <c:pt idx="7131">
                  <c:v>-3</c:v>
                </c:pt>
                <c:pt idx="7132">
                  <c:v>-3</c:v>
                </c:pt>
                <c:pt idx="7133">
                  <c:v>-3</c:v>
                </c:pt>
                <c:pt idx="7134">
                  <c:v>-3</c:v>
                </c:pt>
                <c:pt idx="7135">
                  <c:v>-3</c:v>
                </c:pt>
                <c:pt idx="7136">
                  <c:v>-3</c:v>
                </c:pt>
                <c:pt idx="7137">
                  <c:v>-3</c:v>
                </c:pt>
                <c:pt idx="7138">
                  <c:v>-3</c:v>
                </c:pt>
                <c:pt idx="7139">
                  <c:v>-3</c:v>
                </c:pt>
                <c:pt idx="7140">
                  <c:v>-3</c:v>
                </c:pt>
                <c:pt idx="7141">
                  <c:v>-3</c:v>
                </c:pt>
                <c:pt idx="7142">
                  <c:v>-3</c:v>
                </c:pt>
                <c:pt idx="7143">
                  <c:v>-3</c:v>
                </c:pt>
                <c:pt idx="7144">
                  <c:v>-3</c:v>
                </c:pt>
                <c:pt idx="7145">
                  <c:v>-3</c:v>
                </c:pt>
                <c:pt idx="7146">
                  <c:v>-3</c:v>
                </c:pt>
                <c:pt idx="7147">
                  <c:v>-3</c:v>
                </c:pt>
                <c:pt idx="7148">
                  <c:v>-3</c:v>
                </c:pt>
                <c:pt idx="7149">
                  <c:v>-3</c:v>
                </c:pt>
                <c:pt idx="7150">
                  <c:v>-3</c:v>
                </c:pt>
                <c:pt idx="7151">
                  <c:v>-3</c:v>
                </c:pt>
                <c:pt idx="7152">
                  <c:v>-3</c:v>
                </c:pt>
                <c:pt idx="7153">
                  <c:v>-3</c:v>
                </c:pt>
                <c:pt idx="7154">
                  <c:v>-3</c:v>
                </c:pt>
                <c:pt idx="7155">
                  <c:v>-3</c:v>
                </c:pt>
                <c:pt idx="7156">
                  <c:v>-3</c:v>
                </c:pt>
                <c:pt idx="7157">
                  <c:v>-3</c:v>
                </c:pt>
                <c:pt idx="7158">
                  <c:v>-3</c:v>
                </c:pt>
                <c:pt idx="7159">
                  <c:v>-3</c:v>
                </c:pt>
                <c:pt idx="7160">
                  <c:v>-3</c:v>
                </c:pt>
                <c:pt idx="7161">
                  <c:v>-3</c:v>
                </c:pt>
                <c:pt idx="7162">
                  <c:v>-3</c:v>
                </c:pt>
                <c:pt idx="7163">
                  <c:v>-3</c:v>
                </c:pt>
                <c:pt idx="7164">
                  <c:v>-3</c:v>
                </c:pt>
                <c:pt idx="7165">
                  <c:v>-3</c:v>
                </c:pt>
                <c:pt idx="7166">
                  <c:v>-3</c:v>
                </c:pt>
                <c:pt idx="7167">
                  <c:v>-3</c:v>
                </c:pt>
                <c:pt idx="7168">
                  <c:v>-3</c:v>
                </c:pt>
                <c:pt idx="7169">
                  <c:v>-3</c:v>
                </c:pt>
                <c:pt idx="7170">
                  <c:v>-3</c:v>
                </c:pt>
                <c:pt idx="7171">
                  <c:v>-3</c:v>
                </c:pt>
                <c:pt idx="7172">
                  <c:v>-3</c:v>
                </c:pt>
                <c:pt idx="7173">
                  <c:v>-3</c:v>
                </c:pt>
                <c:pt idx="7174">
                  <c:v>-3</c:v>
                </c:pt>
                <c:pt idx="7175">
                  <c:v>-3</c:v>
                </c:pt>
                <c:pt idx="7176">
                  <c:v>-3</c:v>
                </c:pt>
                <c:pt idx="7177">
                  <c:v>-3</c:v>
                </c:pt>
                <c:pt idx="7178">
                  <c:v>-3</c:v>
                </c:pt>
                <c:pt idx="7179">
                  <c:v>-3</c:v>
                </c:pt>
                <c:pt idx="7180">
                  <c:v>-3</c:v>
                </c:pt>
                <c:pt idx="7181">
                  <c:v>-3</c:v>
                </c:pt>
                <c:pt idx="7182">
                  <c:v>-3</c:v>
                </c:pt>
                <c:pt idx="7183">
                  <c:v>-3</c:v>
                </c:pt>
                <c:pt idx="7184">
                  <c:v>-3</c:v>
                </c:pt>
                <c:pt idx="7185">
                  <c:v>-3</c:v>
                </c:pt>
                <c:pt idx="7186">
                  <c:v>-3</c:v>
                </c:pt>
                <c:pt idx="7187">
                  <c:v>-3</c:v>
                </c:pt>
                <c:pt idx="7188">
                  <c:v>-3</c:v>
                </c:pt>
                <c:pt idx="7189">
                  <c:v>-3</c:v>
                </c:pt>
                <c:pt idx="7190">
                  <c:v>-3</c:v>
                </c:pt>
                <c:pt idx="7191">
                  <c:v>-3</c:v>
                </c:pt>
                <c:pt idx="7192">
                  <c:v>-3</c:v>
                </c:pt>
                <c:pt idx="7193">
                  <c:v>-3</c:v>
                </c:pt>
                <c:pt idx="7194">
                  <c:v>-3</c:v>
                </c:pt>
                <c:pt idx="7195">
                  <c:v>-3</c:v>
                </c:pt>
                <c:pt idx="7196">
                  <c:v>-3</c:v>
                </c:pt>
                <c:pt idx="7197">
                  <c:v>-3</c:v>
                </c:pt>
                <c:pt idx="7198">
                  <c:v>-3</c:v>
                </c:pt>
                <c:pt idx="7199">
                  <c:v>-3</c:v>
                </c:pt>
                <c:pt idx="7200">
                  <c:v>-3</c:v>
                </c:pt>
                <c:pt idx="7201">
                  <c:v>-3</c:v>
                </c:pt>
                <c:pt idx="7202">
                  <c:v>-3</c:v>
                </c:pt>
                <c:pt idx="7203">
                  <c:v>-3</c:v>
                </c:pt>
                <c:pt idx="7204">
                  <c:v>-3</c:v>
                </c:pt>
                <c:pt idx="7205">
                  <c:v>-3</c:v>
                </c:pt>
                <c:pt idx="7206">
                  <c:v>-3</c:v>
                </c:pt>
                <c:pt idx="7207">
                  <c:v>-3</c:v>
                </c:pt>
                <c:pt idx="7208">
                  <c:v>-3</c:v>
                </c:pt>
                <c:pt idx="7209">
                  <c:v>-3</c:v>
                </c:pt>
                <c:pt idx="7210">
                  <c:v>-3</c:v>
                </c:pt>
                <c:pt idx="7211">
                  <c:v>-3</c:v>
                </c:pt>
                <c:pt idx="7212">
                  <c:v>-3</c:v>
                </c:pt>
                <c:pt idx="7213">
                  <c:v>-3</c:v>
                </c:pt>
                <c:pt idx="7214">
                  <c:v>-3</c:v>
                </c:pt>
                <c:pt idx="7215">
                  <c:v>-3</c:v>
                </c:pt>
                <c:pt idx="7216">
                  <c:v>-3</c:v>
                </c:pt>
                <c:pt idx="7217">
                  <c:v>-3</c:v>
                </c:pt>
                <c:pt idx="7218">
                  <c:v>-3</c:v>
                </c:pt>
                <c:pt idx="7219">
                  <c:v>-3</c:v>
                </c:pt>
                <c:pt idx="7220">
                  <c:v>-3</c:v>
                </c:pt>
                <c:pt idx="7221">
                  <c:v>-3</c:v>
                </c:pt>
                <c:pt idx="7222">
                  <c:v>-3</c:v>
                </c:pt>
                <c:pt idx="7223">
                  <c:v>-3</c:v>
                </c:pt>
                <c:pt idx="7224">
                  <c:v>-3</c:v>
                </c:pt>
                <c:pt idx="7225">
                  <c:v>-3</c:v>
                </c:pt>
                <c:pt idx="7226">
                  <c:v>-3</c:v>
                </c:pt>
                <c:pt idx="7227">
                  <c:v>-3</c:v>
                </c:pt>
                <c:pt idx="7228">
                  <c:v>-3</c:v>
                </c:pt>
                <c:pt idx="7229">
                  <c:v>-3</c:v>
                </c:pt>
                <c:pt idx="7230">
                  <c:v>-3</c:v>
                </c:pt>
                <c:pt idx="7231">
                  <c:v>-3</c:v>
                </c:pt>
                <c:pt idx="7232">
                  <c:v>-3</c:v>
                </c:pt>
                <c:pt idx="7233">
                  <c:v>-3</c:v>
                </c:pt>
                <c:pt idx="7234">
                  <c:v>-3</c:v>
                </c:pt>
                <c:pt idx="7235">
                  <c:v>-3</c:v>
                </c:pt>
                <c:pt idx="7236">
                  <c:v>-3</c:v>
                </c:pt>
                <c:pt idx="7237">
                  <c:v>-3</c:v>
                </c:pt>
                <c:pt idx="7238">
                  <c:v>-3</c:v>
                </c:pt>
                <c:pt idx="7239">
                  <c:v>-3</c:v>
                </c:pt>
                <c:pt idx="7240">
                  <c:v>-3</c:v>
                </c:pt>
                <c:pt idx="7241">
                  <c:v>-3</c:v>
                </c:pt>
                <c:pt idx="7242">
                  <c:v>-3</c:v>
                </c:pt>
                <c:pt idx="7243">
                  <c:v>-3</c:v>
                </c:pt>
                <c:pt idx="7244">
                  <c:v>-3</c:v>
                </c:pt>
                <c:pt idx="7245">
                  <c:v>-3</c:v>
                </c:pt>
                <c:pt idx="7246">
                  <c:v>-3</c:v>
                </c:pt>
                <c:pt idx="7247">
                  <c:v>-3</c:v>
                </c:pt>
                <c:pt idx="7248">
                  <c:v>-3</c:v>
                </c:pt>
                <c:pt idx="7249">
                  <c:v>-3</c:v>
                </c:pt>
                <c:pt idx="7250">
                  <c:v>-3</c:v>
                </c:pt>
                <c:pt idx="7251">
                  <c:v>-3</c:v>
                </c:pt>
                <c:pt idx="7252">
                  <c:v>-3</c:v>
                </c:pt>
                <c:pt idx="7253">
                  <c:v>-3</c:v>
                </c:pt>
                <c:pt idx="7254">
                  <c:v>-3</c:v>
                </c:pt>
                <c:pt idx="7255">
                  <c:v>-3</c:v>
                </c:pt>
                <c:pt idx="7256">
                  <c:v>-3</c:v>
                </c:pt>
                <c:pt idx="7257">
                  <c:v>-3</c:v>
                </c:pt>
                <c:pt idx="7258">
                  <c:v>-3</c:v>
                </c:pt>
                <c:pt idx="7259">
                  <c:v>-3</c:v>
                </c:pt>
                <c:pt idx="7260">
                  <c:v>-3</c:v>
                </c:pt>
                <c:pt idx="7261">
                  <c:v>-3</c:v>
                </c:pt>
                <c:pt idx="7262">
                  <c:v>-3</c:v>
                </c:pt>
                <c:pt idx="7263">
                  <c:v>-3</c:v>
                </c:pt>
                <c:pt idx="7264">
                  <c:v>-3</c:v>
                </c:pt>
                <c:pt idx="7265">
                  <c:v>-3</c:v>
                </c:pt>
                <c:pt idx="7266">
                  <c:v>-3</c:v>
                </c:pt>
                <c:pt idx="7267">
                  <c:v>-3</c:v>
                </c:pt>
                <c:pt idx="7268">
                  <c:v>-3</c:v>
                </c:pt>
                <c:pt idx="7269">
                  <c:v>-3</c:v>
                </c:pt>
                <c:pt idx="7270">
                  <c:v>-3</c:v>
                </c:pt>
                <c:pt idx="7271">
                  <c:v>-3</c:v>
                </c:pt>
                <c:pt idx="7272">
                  <c:v>-3</c:v>
                </c:pt>
                <c:pt idx="7273">
                  <c:v>-3</c:v>
                </c:pt>
                <c:pt idx="7274">
                  <c:v>-3</c:v>
                </c:pt>
                <c:pt idx="7275">
                  <c:v>-3</c:v>
                </c:pt>
                <c:pt idx="7276">
                  <c:v>-3</c:v>
                </c:pt>
                <c:pt idx="7277">
                  <c:v>-3</c:v>
                </c:pt>
                <c:pt idx="7278">
                  <c:v>-3</c:v>
                </c:pt>
                <c:pt idx="7279">
                  <c:v>-3</c:v>
                </c:pt>
                <c:pt idx="7280">
                  <c:v>-3</c:v>
                </c:pt>
                <c:pt idx="7281">
                  <c:v>-3</c:v>
                </c:pt>
                <c:pt idx="7282">
                  <c:v>-3</c:v>
                </c:pt>
                <c:pt idx="7283">
                  <c:v>-3</c:v>
                </c:pt>
                <c:pt idx="7284">
                  <c:v>-3</c:v>
                </c:pt>
                <c:pt idx="7285">
                  <c:v>-3</c:v>
                </c:pt>
                <c:pt idx="7286">
                  <c:v>-3</c:v>
                </c:pt>
                <c:pt idx="7287">
                  <c:v>-3</c:v>
                </c:pt>
                <c:pt idx="7288">
                  <c:v>-3</c:v>
                </c:pt>
                <c:pt idx="7289">
                  <c:v>-3</c:v>
                </c:pt>
                <c:pt idx="7290">
                  <c:v>-3</c:v>
                </c:pt>
                <c:pt idx="7291">
                  <c:v>-3</c:v>
                </c:pt>
                <c:pt idx="7292">
                  <c:v>-3</c:v>
                </c:pt>
                <c:pt idx="7293">
                  <c:v>-3</c:v>
                </c:pt>
                <c:pt idx="7294">
                  <c:v>-3</c:v>
                </c:pt>
                <c:pt idx="7295">
                  <c:v>-3</c:v>
                </c:pt>
                <c:pt idx="7296">
                  <c:v>-3</c:v>
                </c:pt>
                <c:pt idx="7297">
                  <c:v>-3</c:v>
                </c:pt>
                <c:pt idx="7298">
                  <c:v>-3</c:v>
                </c:pt>
                <c:pt idx="7299">
                  <c:v>-3</c:v>
                </c:pt>
                <c:pt idx="7300">
                  <c:v>-3</c:v>
                </c:pt>
                <c:pt idx="7301">
                  <c:v>-3</c:v>
                </c:pt>
                <c:pt idx="7302">
                  <c:v>-3</c:v>
                </c:pt>
                <c:pt idx="7303">
                  <c:v>-3</c:v>
                </c:pt>
                <c:pt idx="7304">
                  <c:v>-3</c:v>
                </c:pt>
                <c:pt idx="7305">
                  <c:v>-3</c:v>
                </c:pt>
                <c:pt idx="7306">
                  <c:v>-3</c:v>
                </c:pt>
                <c:pt idx="7307">
                  <c:v>-3</c:v>
                </c:pt>
                <c:pt idx="7308">
                  <c:v>-3</c:v>
                </c:pt>
                <c:pt idx="7309">
                  <c:v>-3</c:v>
                </c:pt>
                <c:pt idx="7310">
                  <c:v>-3</c:v>
                </c:pt>
                <c:pt idx="7311">
                  <c:v>-3</c:v>
                </c:pt>
                <c:pt idx="7312">
                  <c:v>-3</c:v>
                </c:pt>
                <c:pt idx="7313">
                  <c:v>-3</c:v>
                </c:pt>
                <c:pt idx="7314">
                  <c:v>-3</c:v>
                </c:pt>
                <c:pt idx="7315">
                  <c:v>-3</c:v>
                </c:pt>
                <c:pt idx="7316">
                  <c:v>-3</c:v>
                </c:pt>
                <c:pt idx="7317">
                  <c:v>-3</c:v>
                </c:pt>
                <c:pt idx="7318">
                  <c:v>-3</c:v>
                </c:pt>
                <c:pt idx="7319">
                  <c:v>-3</c:v>
                </c:pt>
                <c:pt idx="7320">
                  <c:v>-3</c:v>
                </c:pt>
                <c:pt idx="7321">
                  <c:v>-3</c:v>
                </c:pt>
                <c:pt idx="7322">
                  <c:v>-3</c:v>
                </c:pt>
                <c:pt idx="7323">
                  <c:v>-3</c:v>
                </c:pt>
                <c:pt idx="7324">
                  <c:v>-3</c:v>
                </c:pt>
                <c:pt idx="7325">
                  <c:v>-3</c:v>
                </c:pt>
                <c:pt idx="7326">
                  <c:v>-3</c:v>
                </c:pt>
                <c:pt idx="7327">
                  <c:v>-3</c:v>
                </c:pt>
                <c:pt idx="7328">
                  <c:v>-3</c:v>
                </c:pt>
                <c:pt idx="7329">
                  <c:v>-3</c:v>
                </c:pt>
                <c:pt idx="7330">
                  <c:v>-3</c:v>
                </c:pt>
                <c:pt idx="7331">
                  <c:v>-3</c:v>
                </c:pt>
                <c:pt idx="7332">
                  <c:v>-3</c:v>
                </c:pt>
                <c:pt idx="7333">
                  <c:v>-3</c:v>
                </c:pt>
                <c:pt idx="7334">
                  <c:v>-3</c:v>
                </c:pt>
                <c:pt idx="7335">
                  <c:v>-3</c:v>
                </c:pt>
                <c:pt idx="7336">
                  <c:v>-3</c:v>
                </c:pt>
                <c:pt idx="7337">
                  <c:v>-3</c:v>
                </c:pt>
                <c:pt idx="7338">
                  <c:v>-3</c:v>
                </c:pt>
                <c:pt idx="7339">
                  <c:v>-3</c:v>
                </c:pt>
                <c:pt idx="7340">
                  <c:v>-3</c:v>
                </c:pt>
                <c:pt idx="7341">
                  <c:v>-3</c:v>
                </c:pt>
                <c:pt idx="7342">
                  <c:v>-3</c:v>
                </c:pt>
                <c:pt idx="7343">
                  <c:v>-3</c:v>
                </c:pt>
                <c:pt idx="7344">
                  <c:v>-3</c:v>
                </c:pt>
                <c:pt idx="7345">
                  <c:v>-3</c:v>
                </c:pt>
                <c:pt idx="7346">
                  <c:v>-3</c:v>
                </c:pt>
                <c:pt idx="7347">
                  <c:v>-3</c:v>
                </c:pt>
                <c:pt idx="7348">
                  <c:v>-3</c:v>
                </c:pt>
                <c:pt idx="7349">
                  <c:v>-3</c:v>
                </c:pt>
                <c:pt idx="7350">
                  <c:v>-3</c:v>
                </c:pt>
                <c:pt idx="7351">
                  <c:v>-3</c:v>
                </c:pt>
                <c:pt idx="7352">
                  <c:v>-3</c:v>
                </c:pt>
                <c:pt idx="7353">
                  <c:v>-3</c:v>
                </c:pt>
                <c:pt idx="7354">
                  <c:v>-3</c:v>
                </c:pt>
                <c:pt idx="7355">
                  <c:v>-3</c:v>
                </c:pt>
                <c:pt idx="7356">
                  <c:v>-3</c:v>
                </c:pt>
                <c:pt idx="7357">
                  <c:v>-3</c:v>
                </c:pt>
                <c:pt idx="7358">
                  <c:v>-3</c:v>
                </c:pt>
                <c:pt idx="7359">
                  <c:v>-3</c:v>
                </c:pt>
                <c:pt idx="7360">
                  <c:v>-3</c:v>
                </c:pt>
                <c:pt idx="7361">
                  <c:v>-3</c:v>
                </c:pt>
                <c:pt idx="7362">
                  <c:v>-3</c:v>
                </c:pt>
                <c:pt idx="7363">
                  <c:v>-3</c:v>
                </c:pt>
                <c:pt idx="7364">
                  <c:v>-3</c:v>
                </c:pt>
                <c:pt idx="7365">
                  <c:v>-3</c:v>
                </c:pt>
                <c:pt idx="7366">
                  <c:v>-3</c:v>
                </c:pt>
                <c:pt idx="7367">
                  <c:v>-3</c:v>
                </c:pt>
                <c:pt idx="7368">
                  <c:v>-3</c:v>
                </c:pt>
                <c:pt idx="7369">
                  <c:v>-3</c:v>
                </c:pt>
                <c:pt idx="7370">
                  <c:v>-3</c:v>
                </c:pt>
                <c:pt idx="7371">
                  <c:v>-3</c:v>
                </c:pt>
                <c:pt idx="7372">
                  <c:v>-3</c:v>
                </c:pt>
                <c:pt idx="7373">
                  <c:v>-3</c:v>
                </c:pt>
                <c:pt idx="7374">
                  <c:v>-3</c:v>
                </c:pt>
                <c:pt idx="7375">
                  <c:v>-3</c:v>
                </c:pt>
                <c:pt idx="7376">
                  <c:v>-3</c:v>
                </c:pt>
                <c:pt idx="7377">
                  <c:v>-3</c:v>
                </c:pt>
                <c:pt idx="7378">
                  <c:v>-3</c:v>
                </c:pt>
                <c:pt idx="7379">
                  <c:v>-3</c:v>
                </c:pt>
                <c:pt idx="7380">
                  <c:v>-3</c:v>
                </c:pt>
                <c:pt idx="7381">
                  <c:v>-3</c:v>
                </c:pt>
                <c:pt idx="7382">
                  <c:v>-3</c:v>
                </c:pt>
                <c:pt idx="7383">
                  <c:v>-3</c:v>
                </c:pt>
                <c:pt idx="7384">
                  <c:v>-3</c:v>
                </c:pt>
                <c:pt idx="7385">
                  <c:v>-3</c:v>
                </c:pt>
                <c:pt idx="7386">
                  <c:v>-3</c:v>
                </c:pt>
                <c:pt idx="7387">
                  <c:v>-3</c:v>
                </c:pt>
                <c:pt idx="7388">
                  <c:v>-3</c:v>
                </c:pt>
                <c:pt idx="7389">
                  <c:v>-3</c:v>
                </c:pt>
                <c:pt idx="7390">
                  <c:v>-3</c:v>
                </c:pt>
                <c:pt idx="7391">
                  <c:v>-3</c:v>
                </c:pt>
                <c:pt idx="7392">
                  <c:v>-3</c:v>
                </c:pt>
                <c:pt idx="7393">
                  <c:v>-3</c:v>
                </c:pt>
                <c:pt idx="7394">
                  <c:v>-3</c:v>
                </c:pt>
                <c:pt idx="7395">
                  <c:v>-3</c:v>
                </c:pt>
                <c:pt idx="7396">
                  <c:v>-3</c:v>
                </c:pt>
                <c:pt idx="7397">
                  <c:v>-3</c:v>
                </c:pt>
                <c:pt idx="7398">
                  <c:v>-3</c:v>
                </c:pt>
                <c:pt idx="7399">
                  <c:v>-3</c:v>
                </c:pt>
                <c:pt idx="7400">
                  <c:v>-3</c:v>
                </c:pt>
                <c:pt idx="7401">
                  <c:v>-3</c:v>
                </c:pt>
                <c:pt idx="7402">
                  <c:v>-3</c:v>
                </c:pt>
                <c:pt idx="7403">
                  <c:v>-3</c:v>
                </c:pt>
                <c:pt idx="7404">
                  <c:v>-3</c:v>
                </c:pt>
                <c:pt idx="7405">
                  <c:v>-3</c:v>
                </c:pt>
                <c:pt idx="7406">
                  <c:v>-3</c:v>
                </c:pt>
                <c:pt idx="7407">
                  <c:v>-3</c:v>
                </c:pt>
                <c:pt idx="7408">
                  <c:v>-3</c:v>
                </c:pt>
                <c:pt idx="7409">
                  <c:v>-3</c:v>
                </c:pt>
                <c:pt idx="7410">
                  <c:v>-3</c:v>
                </c:pt>
                <c:pt idx="7411">
                  <c:v>-3</c:v>
                </c:pt>
                <c:pt idx="7412">
                  <c:v>-3</c:v>
                </c:pt>
                <c:pt idx="7413">
                  <c:v>-3</c:v>
                </c:pt>
                <c:pt idx="7414">
                  <c:v>-3</c:v>
                </c:pt>
                <c:pt idx="7415">
                  <c:v>-3</c:v>
                </c:pt>
                <c:pt idx="7416">
                  <c:v>-3</c:v>
                </c:pt>
                <c:pt idx="7417">
                  <c:v>-3</c:v>
                </c:pt>
                <c:pt idx="7418">
                  <c:v>-3</c:v>
                </c:pt>
                <c:pt idx="7419">
                  <c:v>-3</c:v>
                </c:pt>
                <c:pt idx="7420">
                  <c:v>-3</c:v>
                </c:pt>
                <c:pt idx="7421">
                  <c:v>-3</c:v>
                </c:pt>
                <c:pt idx="7422">
                  <c:v>-3</c:v>
                </c:pt>
                <c:pt idx="7423">
                  <c:v>-3</c:v>
                </c:pt>
                <c:pt idx="7424">
                  <c:v>-3</c:v>
                </c:pt>
                <c:pt idx="7425">
                  <c:v>-3</c:v>
                </c:pt>
                <c:pt idx="7426">
                  <c:v>-3</c:v>
                </c:pt>
                <c:pt idx="7427">
                  <c:v>-3</c:v>
                </c:pt>
                <c:pt idx="7428">
                  <c:v>-3</c:v>
                </c:pt>
                <c:pt idx="7429">
                  <c:v>-3</c:v>
                </c:pt>
                <c:pt idx="7430">
                  <c:v>-3</c:v>
                </c:pt>
                <c:pt idx="7431">
                  <c:v>-3</c:v>
                </c:pt>
                <c:pt idx="7432">
                  <c:v>-3</c:v>
                </c:pt>
                <c:pt idx="7433">
                  <c:v>-3</c:v>
                </c:pt>
                <c:pt idx="7434">
                  <c:v>-3</c:v>
                </c:pt>
                <c:pt idx="7435">
                  <c:v>-3</c:v>
                </c:pt>
                <c:pt idx="7436">
                  <c:v>-3</c:v>
                </c:pt>
                <c:pt idx="7437">
                  <c:v>-3</c:v>
                </c:pt>
                <c:pt idx="7438">
                  <c:v>-3</c:v>
                </c:pt>
                <c:pt idx="7439">
                  <c:v>-3</c:v>
                </c:pt>
                <c:pt idx="7440">
                  <c:v>-3</c:v>
                </c:pt>
                <c:pt idx="7441">
                  <c:v>-3</c:v>
                </c:pt>
                <c:pt idx="7442">
                  <c:v>-3</c:v>
                </c:pt>
                <c:pt idx="7443">
                  <c:v>-3</c:v>
                </c:pt>
                <c:pt idx="7444">
                  <c:v>-3</c:v>
                </c:pt>
                <c:pt idx="7445">
                  <c:v>-3</c:v>
                </c:pt>
                <c:pt idx="7446">
                  <c:v>-3</c:v>
                </c:pt>
                <c:pt idx="7447">
                  <c:v>-3</c:v>
                </c:pt>
                <c:pt idx="7448">
                  <c:v>-3</c:v>
                </c:pt>
                <c:pt idx="7449">
                  <c:v>-3</c:v>
                </c:pt>
                <c:pt idx="7450">
                  <c:v>-3</c:v>
                </c:pt>
                <c:pt idx="7451">
                  <c:v>-3</c:v>
                </c:pt>
                <c:pt idx="7452">
                  <c:v>-3</c:v>
                </c:pt>
                <c:pt idx="7453">
                  <c:v>-3</c:v>
                </c:pt>
                <c:pt idx="7454">
                  <c:v>-3</c:v>
                </c:pt>
                <c:pt idx="7455">
                  <c:v>-3</c:v>
                </c:pt>
                <c:pt idx="7456">
                  <c:v>-3</c:v>
                </c:pt>
                <c:pt idx="7457">
                  <c:v>-3</c:v>
                </c:pt>
                <c:pt idx="7458">
                  <c:v>-3</c:v>
                </c:pt>
                <c:pt idx="7459">
                  <c:v>-3</c:v>
                </c:pt>
                <c:pt idx="7460">
                  <c:v>-3</c:v>
                </c:pt>
                <c:pt idx="7461">
                  <c:v>-3</c:v>
                </c:pt>
                <c:pt idx="7462">
                  <c:v>-3</c:v>
                </c:pt>
                <c:pt idx="7463">
                  <c:v>-3</c:v>
                </c:pt>
                <c:pt idx="7464">
                  <c:v>-3</c:v>
                </c:pt>
                <c:pt idx="7465">
                  <c:v>-3</c:v>
                </c:pt>
                <c:pt idx="7466">
                  <c:v>-3</c:v>
                </c:pt>
                <c:pt idx="7467">
                  <c:v>-3</c:v>
                </c:pt>
                <c:pt idx="7468">
                  <c:v>-3</c:v>
                </c:pt>
                <c:pt idx="7469">
                  <c:v>-3</c:v>
                </c:pt>
                <c:pt idx="7470">
                  <c:v>-3</c:v>
                </c:pt>
                <c:pt idx="7471">
                  <c:v>-3</c:v>
                </c:pt>
                <c:pt idx="7472">
                  <c:v>-3</c:v>
                </c:pt>
                <c:pt idx="7473">
                  <c:v>-3</c:v>
                </c:pt>
                <c:pt idx="7474">
                  <c:v>-3</c:v>
                </c:pt>
                <c:pt idx="7475">
                  <c:v>-3</c:v>
                </c:pt>
                <c:pt idx="7476">
                  <c:v>-3</c:v>
                </c:pt>
                <c:pt idx="7477">
                  <c:v>-3</c:v>
                </c:pt>
                <c:pt idx="7478">
                  <c:v>-3</c:v>
                </c:pt>
                <c:pt idx="7479">
                  <c:v>-3</c:v>
                </c:pt>
                <c:pt idx="7480">
                  <c:v>-3</c:v>
                </c:pt>
                <c:pt idx="7481">
                  <c:v>-3</c:v>
                </c:pt>
                <c:pt idx="7482">
                  <c:v>-3</c:v>
                </c:pt>
                <c:pt idx="7483">
                  <c:v>-3</c:v>
                </c:pt>
                <c:pt idx="7484">
                  <c:v>-3</c:v>
                </c:pt>
                <c:pt idx="7485">
                  <c:v>-3</c:v>
                </c:pt>
                <c:pt idx="7486">
                  <c:v>-3</c:v>
                </c:pt>
                <c:pt idx="7487">
                  <c:v>-3</c:v>
                </c:pt>
                <c:pt idx="7488">
                  <c:v>-3</c:v>
                </c:pt>
                <c:pt idx="7489">
                  <c:v>-3</c:v>
                </c:pt>
                <c:pt idx="7490">
                  <c:v>-3</c:v>
                </c:pt>
                <c:pt idx="7491">
                  <c:v>-3</c:v>
                </c:pt>
                <c:pt idx="7492">
                  <c:v>-3</c:v>
                </c:pt>
                <c:pt idx="7493">
                  <c:v>-3</c:v>
                </c:pt>
                <c:pt idx="7494">
                  <c:v>-3</c:v>
                </c:pt>
                <c:pt idx="7495">
                  <c:v>-3</c:v>
                </c:pt>
                <c:pt idx="7496">
                  <c:v>-3</c:v>
                </c:pt>
                <c:pt idx="7497">
                  <c:v>-3</c:v>
                </c:pt>
                <c:pt idx="7498">
                  <c:v>-3</c:v>
                </c:pt>
                <c:pt idx="7499">
                  <c:v>-3</c:v>
                </c:pt>
                <c:pt idx="7500">
                  <c:v>-3</c:v>
                </c:pt>
                <c:pt idx="7501">
                  <c:v>-3</c:v>
                </c:pt>
                <c:pt idx="7502">
                  <c:v>-3</c:v>
                </c:pt>
                <c:pt idx="7503">
                  <c:v>-3</c:v>
                </c:pt>
                <c:pt idx="7504">
                  <c:v>-3</c:v>
                </c:pt>
                <c:pt idx="7505">
                  <c:v>-3</c:v>
                </c:pt>
                <c:pt idx="7506">
                  <c:v>-3</c:v>
                </c:pt>
                <c:pt idx="7507">
                  <c:v>-3</c:v>
                </c:pt>
                <c:pt idx="7508">
                  <c:v>-3</c:v>
                </c:pt>
                <c:pt idx="7509">
                  <c:v>-3</c:v>
                </c:pt>
                <c:pt idx="7510">
                  <c:v>-3</c:v>
                </c:pt>
                <c:pt idx="7511">
                  <c:v>-3</c:v>
                </c:pt>
                <c:pt idx="7512">
                  <c:v>-3</c:v>
                </c:pt>
                <c:pt idx="7513">
                  <c:v>-3</c:v>
                </c:pt>
                <c:pt idx="7514">
                  <c:v>-3</c:v>
                </c:pt>
                <c:pt idx="7515">
                  <c:v>-3</c:v>
                </c:pt>
                <c:pt idx="7516">
                  <c:v>-3</c:v>
                </c:pt>
                <c:pt idx="7517">
                  <c:v>-3</c:v>
                </c:pt>
                <c:pt idx="7518">
                  <c:v>-3</c:v>
                </c:pt>
                <c:pt idx="7519">
                  <c:v>-3</c:v>
                </c:pt>
                <c:pt idx="7520">
                  <c:v>-3</c:v>
                </c:pt>
                <c:pt idx="7521">
                  <c:v>-3</c:v>
                </c:pt>
                <c:pt idx="7522">
                  <c:v>-3</c:v>
                </c:pt>
                <c:pt idx="7523">
                  <c:v>-3</c:v>
                </c:pt>
                <c:pt idx="7524">
                  <c:v>-3</c:v>
                </c:pt>
                <c:pt idx="7525">
                  <c:v>-3</c:v>
                </c:pt>
                <c:pt idx="7526">
                  <c:v>-3</c:v>
                </c:pt>
                <c:pt idx="7527">
                  <c:v>-3</c:v>
                </c:pt>
                <c:pt idx="7528">
                  <c:v>-3</c:v>
                </c:pt>
                <c:pt idx="7529">
                  <c:v>-3</c:v>
                </c:pt>
                <c:pt idx="7530">
                  <c:v>-3</c:v>
                </c:pt>
                <c:pt idx="7531">
                  <c:v>-3</c:v>
                </c:pt>
                <c:pt idx="7532">
                  <c:v>-3</c:v>
                </c:pt>
                <c:pt idx="7533">
                  <c:v>-3</c:v>
                </c:pt>
                <c:pt idx="7534">
                  <c:v>-3</c:v>
                </c:pt>
                <c:pt idx="7535">
                  <c:v>-3</c:v>
                </c:pt>
                <c:pt idx="7536">
                  <c:v>-3</c:v>
                </c:pt>
                <c:pt idx="7537">
                  <c:v>-3</c:v>
                </c:pt>
                <c:pt idx="7538">
                  <c:v>-3</c:v>
                </c:pt>
                <c:pt idx="7539">
                  <c:v>-3</c:v>
                </c:pt>
                <c:pt idx="7540">
                  <c:v>-3</c:v>
                </c:pt>
                <c:pt idx="7541">
                  <c:v>-3</c:v>
                </c:pt>
                <c:pt idx="7542">
                  <c:v>-3</c:v>
                </c:pt>
                <c:pt idx="7543">
                  <c:v>-3</c:v>
                </c:pt>
                <c:pt idx="7544">
                  <c:v>-3</c:v>
                </c:pt>
                <c:pt idx="7545">
                  <c:v>-3</c:v>
                </c:pt>
                <c:pt idx="7546">
                  <c:v>-3</c:v>
                </c:pt>
                <c:pt idx="7547">
                  <c:v>-3</c:v>
                </c:pt>
                <c:pt idx="7548">
                  <c:v>-3</c:v>
                </c:pt>
                <c:pt idx="7549">
                  <c:v>-3</c:v>
                </c:pt>
                <c:pt idx="7550">
                  <c:v>-3</c:v>
                </c:pt>
                <c:pt idx="7551">
                  <c:v>-3</c:v>
                </c:pt>
                <c:pt idx="7552">
                  <c:v>-3</c:v>
                </c:pt>
                <c:pt idx="7553">
                  <c:v>-3</c:v>
                </c:pt>
                <c:pt idx="7554">
                  <c:v>-3</c:v>
                </c:pt>
                <c:pt idx="7555">
                  <c:v>-3</c:v>
                </c:pt>
                <c:pt idx="7556">
                  <c:v>-3</c:v>
                </c:pt>
                <c:pt idx="7557">
                  <c:v>-3</c:v>
                </c:pt>
                <c:pt idx="7558">
                  <c:v>-3</c:v>
                </c:pt>
                <c:pt idx="7559">
                  <c:v>-3</c:v>
                </c:pt>
                <c:pt idx="7560">
                  <c:v>-3</c:v>
                </c:pt>
                <c:pt idx="7561">
                  <c:v>-3</c:v>
                </c:pt>
                <c:pt idx="7562">
                  <c:v>-3</c:v>
                </c:pt>
                <c:pt idx="7563">
                  <c:v>-3</c:v>
                </c:pt>
                <c:pt idx="7564">
                  <c:v>-3</c:v>
                </c:pt>
                <c:pt idx="7565">
                  <c:v>-3</c:v>
                </c:pt>
                <c:pt idx="7566">
                  <c:v>-3</c:v>
                </c:pt>
                <c:pt idx="7567">
                  <c:v>-3</c:v>
                </c:pt>
                <c:pt idx="7568">
                  <c:v>-3</c:v>
                </c:pt>
                <c:pt idx="7569">
                  <c:v>-3</c:v>
                </c:pt>
                <c:pt idx="7570">
                  <c:v>-3</c:v>
                </c:pt>
                <c:pt idx="7571">
                  <c:v>-3</c:v>
                </c:pt>
                <c:pt idx="7572">
                  <c:v>-3</c:v>
                </c:pt>
                <c:pt idx="7573">
                  <c:v>-3</c:v>
                </c:pt>
                <c:pt idx="7574">
                  <c:v>-3</c:v>
                </c:pt>
                <c:pt idx="7575">
                  <c:v>-3</c:v>
                </c:pt>
                <c:pt idx="7576">
                  <c:v>-3</c:v>
                </c:pt>
                <c:pt idx="7577">
                  <c:v>-3</c:v>
                </c:pt>
                <c:pt idx="7578">
                  <c:v>-3</c:v>
                </c:pt>
                <c:pt idx="7579">
                  <c:v>-3</c:v>
                </c:pt>
                <c:pt idx="7580">
                  <c:v>-3</c:v>
                </c:pt>
                <c:pt idx="7581">
                  <c:v>-3</c:v>
                </c:pt>
                <c:pt idx="7582">
                  <c:v>-3</c:v>
                </c:pt>
                <c:pt idx="7583">
                  <c:v>-3</c:v>
                </c:pt>
                <c:pt idx="7584">
                  <c:v>-3</c:v>
                </c:pt>
                <c:pt idx="7585">
                  <c:v>-3</c:v>
                </c:pt>
                <c:pt idx="7586">
                  <c:v>-3</c:v>
                </c:pt>
                <c:pt idx="7587">
                  <c:v>-3</c:v>
                </c:pt>
                <c:pt idx="7588">
                  <c:v>-3</c:v>
                </c:pt>
                <c:pt idx="7589">
                  <c:v>-3</c:v>
                </c:pt>
                <c:pt idx="7590">
                  <c:v>-3</c:v>
                </c:pt>
                <c:pt idx="7591">
                  <c:v>-3</c:v>
                </c:pt>
                <c:pt idx="7592">
                  <c:v>-3</c:v>
                </c:pt>
                <c:pt idx="7593">
                  <c:v>-3</c:v>
                </c:pt>
                <c:pt idx="7594">
                  <c:v>-3</c:v>
                </c:pt>
                <c:pt idx="7595">
                  <c:v>-3</c:v>
                </c:pt>
                <c:pt idx="7596">
                  <c:v>-3</c:v>
                </c:pt>
                <c:pt idx="7597">
                  <c:v>-3</c:v>
                </c:pt>
                <c:pt idx="7598">
                  <c:v>-3</c:v>
                </c:pt>
                <c:pt idx="7599">
                  <c:v>-3</c:v>
                </c:pt>
                <c:pt idx="7600">
                  <c:v>-3</c:v>
                </c:pt>
                <c:pt idx="7601">
                  <c:v>-3</c:v>
                </c:pt>
                <c:pt idx="7602">
                  <c:v>-3</c:v>
                </c:pt>
                <c:pt idx="7603">
                  <c:v>-3</c:v>
                </c:pt>
                <c:pt idx="7604">
                  <c:v>-3</c:v>
                </c:pt>
                <c:pt idx="7605">
                  <c:v>-3</c:v>
                </c:pt>
                <c:pt idx="7606">
                  <c:v>-3</c:v>
                </c:pt>
                <c:pt idx="7607">
                  <c:v>-3</c:v>
                </c:pt>
                <c:pt idx="7608">
                  <c:v>-3</c:v>
                </c:pt>
                <c:pt idx="7609">
                  <c:v>-3</c:v>
                </c:pt>
                <c:pt idx="7610">
                  <c:v>-3</c:v>
                </c:pt>
                <c:pt idx="7611">
                  <c:v>-3</c:v>
                </c:pt>
                <c:pt idx="7612">
                  <c:v>-3</c:v>
                </c:pt>
                <c:pt idx="7613">
                  <c:v>-3</c:v>
                </c:pt>
                <c:pt idx="7614">
                  <c:v>-3</c:v>
                </c:pt>
                <c:pt idx="7615">
                  <c:v>-3</c:v>
                </c:pt>
                <c:pt idx="7616">
                  <c:v>-3</c:v>
                </c:pt>
                <c:pt idx="7617">
                  <c:v>-3</c:v>
                </c:pt>
                <c:pt idx="7618">
                  <c:v>-3</c:v>
                </c:pt>
                <c:pt idx="7619">
                  <c:v>-3</c:v>
                </c:pt>
                <c:pt idx="7620">
                  <c:v>-3</c:v>
                </c:pt>
                <c:pt idx="7621">
                  <c:v>-3</c:v>
                </c:pt>
                <c:pt idx="7622">
                  <c:v>-3</c:v>
                </c:pt>
                <c:pt idx="7623">
                  <c:v>-3</c:v>
                </c:pt>
                <c:pt idx="7624">
                  <c:v>-3</c:v>
                </c:pt>
                <c:pt idx="7625">
                  <c:v>-3</c:v>
                </c:pt>
                <c:pt idx="7626">
                  <c:v>-3</c:v>
                </c:pt>
                <c:pt idx="7627">
                  <c:v>-3</c:v>
                </c:pt>
                <c:pt idx="7628">
                  <c:v>-3</c:v>
                </c:pt>
                <c:pt idx="7629">
                  <c:v>-3</c:v>
                </c:pt>
                <c:pt idx="7630">
                  <c:v>-3</c:v>
                </c:pt>
                <c:pt idx="7631">
                  <c:v>-3</c:v>
                </c:pt>
                <c:pt idx="7632">
                  <c:v>-3</c:v>
                </c:pt>
                <c:pt idx="7633">
                  <c:v>-3</c:v>
                </c:pt>
                <c:pt idx="7634">
                  <c:v>-3</c:v>
                </c:pt>
                <c:pt idx="7635">
                  <c:v>-3</c:v>
                </c:pt>
                <c:pt idx="7636">
                  <c:v>-3</c:v>
                </c:pt>
                <c:pt idx="7637">
                  <c:v>-3</c:v>
                </c:pt>
                <c:pt idx="7638">
                  <c:v>-3</c:v>
                </c:pt>
                <c:pt idx="7639">
                  <c:v>-3</c:v>
                </c:pt>
                <c:pt idx="7640">
                  <c:v>-3</c:v>
                </c:pt>
                <c:pt idx="7641">
                  <c:v>-3</c:v>
                </c:pt>
                <c:pt idx="7642">
                  <c:v>-3</c:v>
                </c:pt>
                <c:pt idx="7643">
                  <c:v>-3</c:v>
                </c:pt>
                <c:pt idx="7644">
                  <c:v>-3</c:v>
                </c:pt>
                <c:pt idx="7645">
                  <c:v>-3</c:v>
                </c:pt>
                <c:pt idx="7646">
                  <c:v>-3</c:v>
                </c:pt>
                <c:pt idx="7647">
                  <c:v>-3</c:v>
                </c:pt>
                <c:pt idx="7648">
                  <c:v>-3</c:v>
                </c:pt>
                <c:pt idx="7649">
                  <c:v>-3</c:v>
                </c:pt>
                <c:pt idx="7650">
                  <c:v>-3</c:v>
                </c:pt>
                <c:pt idx="7651">
                  <c:v>-3</c:v>
                </c:pt>
                <c:pt idx="7652">
                  <c:v>-3</c:v>
                </c:pt>
                <c:pt idx="7653">
                  <c:v>-3</c:v>
                </c:pt>
                <c:pt idx="7654">
                  <c:v>-3</c:v>
                </c:pt>
                <c:pt idx="7655">
                  <c:v>-3</c:v>
                </c:pt>
                <c:pt idx="7656">
                  <c:v>-3</c:v>
                </c:pt>
                <c:pt idx="7657">
                  <c:v>-3</c:v>
                </c:pt>
                <c:pt idx="7658">
                  <c:v>-3</c:v>
                </c:pt>
                <c:pt idx="7659">
                  <c:v>-3</c:v>
                </c:pt>
                <c:pt idx="7660">
                  <c:v>-3</c:v>
                </c:pt>
                <c:pt idx="7661">
                  <c:v>-3</c:v>
                </c:pt>
                <c:pt idx="7662">
                  <c:v>-3</c:v>
                </c:pt>
                <c:pt idx="7663">
                  <c:v>-3</c:v>
                </c:pt>
                <c:pt idx="7664">
                  <c:v>-3</c:v>
                </c:pt>
                <c:pt idx="7665">
                  <c:v>-3</c:v>
                </c:pt>
                <c:pt idx="7666">
                  <c:v>-3</c:v>
                </c:pt>
                <c:pt idx="7667">
                  <c:v>-3</c:v>
                </c:pt>
                <c:pt idx="7668">
                  <c:v>-3</c:v>
                </c:pt>
                <c:pt idx="7669">
                  <c:v>-3</c:v>
                </c:pt>
                <c:pt idx="7670">
                  <c:v>-3</c:v>
                </c:pt>
                <c:pt idx="7671">
                  <c:v>-3</c:v>
                </c:pt>
                <c:pt idx="7672">
                  <c:v>-3</c:v>
                </c:pt>
                <c:pt idx="7673">
                  <c:v>-3</c:v>
                </c:pt>
                <c:pt idx="7674">
                  <c:v>-3</c:v>
                </c:pt>
                <c:pt idx="7675">
                  <c:v>-3</c:v>
                </c:pt>
                <c:pt idx="7676">
                  <c:v>-3</c:v>
                </c:pt>
                <c:pt idx="7677">
                  <c:v>-3</c:v>
                </c:pt>
                <c:pt idx="7678">
                  <c:v>-3</c:v>
                </c:pt>
                <c:pt idx="7679">
                  <c:v>-3</c:v>
                </c:pt>
                <c:pt idx="7680">
                  <c:v>-3</c:v>
                </c:pt>
                <c:pt idx="7681">
                  <c:v>-3</c:v>
                </c:pt>
                <c:pt idx="7682">
                  <c:v>-3</c:v>
                </c:pt>
                <c:pt idx="7683">
                  <c:v>-3</c:v>
                </c:pt>
                <c:pt idx="7684">
                  <c:v>-3</c:v>
                </c:pt>
                <c:pt idx="7685">
                  <c:v>-3</c:v>
                </c:pt>
                <c:pt idx="7686">
                  <c:v>-3</c:v>
                </c:pt>
                <c:pt idx="7687">
                  <c:v>-3</c:v>
                </c:pt>
                <c:pt idx="7688">
                  <c:v>-3</c:v>
                </c:pt>
                <c:pt idx="7689">
                  <c:v>-3</c:v>
                </c:pt>
                <c:pt idx="7690">
                  <c:v>-3</c:v>
                </c:pt>
                <c:pt idx="7691">
                  <c:v>-3</c:v>
                </c:pt>
                <c:pt idx="7692">
                  <c:v>-3</c:v>
                </c:pt>
                <c:pt idx="7693">
                  <c:v>-3</c:v>
                </c:pt>
                <c:pt idx="7694">
                  <c:v>-3</c:v>
                </c:pt>
                <c:pt idx="7695">
                  <c:v>-3</c:v>
                </c:pt>
                <c:pt idx="7696">
                  <c:v>-3</c:v>
                </c:pt>
                <c:pt idx="7697">
                  <c:v>-3</c:v>
                </c:pt>
                <c:pt idx="7698">
                  <c:v>-3</c:v>
                </c:pt>
                <c:pt idx="7699">
                  <c:v>-3</c:v>
                </c:pt>
                <c:pt idx="7700">
                  <c:v>-3</c:v>
                </c:pt>
                <c:pt idx="7701">
                  <c:v>-3</c:v>
                </c:pt>
                <c:pt idx="7702">
                  <c:v>-3</c:v>
                </c:pt>
                <c:pt idx="7703">
                  <c:v>-3</c:v>
                </c:pt>
                <c:pt idx="7704">
                  <c:v>-3</c:v>
                </c:pt>
                <c:pt idx="7705">
                  <c:v>-3</c:v>
                </c:pt>
                <c:pt idx="7706">
                  <c:v>-3</c:v>
                </c:pt>
                <c:pt idx="7707">
                  <c:v>-3</c:v>
                </c:pt>
                <c:pt idx="7708">
                  <c:v>-3</c:v>
                </c:pt>
                <c:pt idx="7709">
                  <c:v>-3</c:v>
                </c:pt>
                <c:pt idx="7710">
                  <c:v>-3</c:v>
                </c:pt>
                <c:pt idx="7711">
                  <c:v>-3</c:v>
                </c:pt>
                <c:pt idx="7712">
                  <c:v>-3</c:v>
                </c:pt>
                <c:pt idx="7713">
                  <c:v>-3</c:v>
                </c:pt>
                <c:pt idx="7714">
                  <c:v>-3</c:v>
                </c:pt>
                <c:pt idx="7715">
                  <c:v>-3</c:v>
                </c:pt>
                <c:pt idx="7716">
                  <c:v>-3</c:v>
                </c:pt>
                <c:pt idx="7717">
                  <c:v>-3</c:v>
                </c:pt>
                <c:pt idx="7718">
                  <c:v>-3</c:v>
                </c:pt>
                <c:pt idx="7719">
                  <c:v>-3</c:v>
                </c:pt>
                <c:pt idx="7720">
                  <c:v>-3</c:v>
                </c:pt>
                <c:pt idx="7721">
                  <c:v>-3</c:v>
                </c:pt>
                <c:pt idx="7722">
                  <c:v>-3</c:v>
                </c:pt>
                <c:pt idx="7723">
                  <c:v>-3</c:v>
                </c:pt>
                <c:pt idx="7724">
                  <c:v>-3</c:v>
                </c:pt>
                <c:pt idx="7725">
                  <c:v>-3</c:v>
                </c:pt>
                <c:pt idx="7726">
                  <c:v>-3</c:v>
                </c:pt>
                <c:pt idx="7727">
                  <c:v>-3</c:v>
                </c:pt>
                <c:pt idx="7728">
                  <c:v>-3</c:v>
                </c:pt>
                <c:pt idx="7729">
                  <c:v>-3</c:v>
                </c:pt>
                <c:pt idx="7730">
                  <c:v>-3</c:v>
                </c:pt>
                <c:pt idx="7731">
                  <c:v>-3</c:v>
                </c:pt>
                <c:pt idx="7732">
                  <c:v>-3</c:v>
                </c:pt>
                <c:pt idx="7733">
                  <c:v>-3</c:v>
                </c:pt>
                <c:pt idx="7734">
                  <c:v>-3</c:v>
                </c:pt>
                <c:pt idx="7735">
                  <c:v>-3</c:v>
                </c:pt>
                <c:pt idx="7736">
                  <c:v>-3</c:v>
                </c:pt>
                <c:pt idx="7737">
                  <c:v>-3</c:v>
                </c:pt>
                <c:pt idx="7738">
                  <c:v>-3</c:v>
                </c:pt>
                <c:pt idx="7739">
                  <c:v>-3</c:v>
                </c:pt>
                <c:pt idx="7740">
                  <c:v>-3</c:v>
                </c:pt>
                <c:pt idx="7741">
                  <c:v>-3</c:v>
                </c:pt>
                <c:pt idx="7742">
                  <c:v>-3</c:v>
                </c:pt>
                <c:pt idx="7743">
                  <c:v>-3</c:v>
                </c:pt>
                <c:pt idx="7744">
                  <c:v>-3</c:v>
                </c:pt>
                <c:pt idx="7745">
                  <c:v>-3</c:v>
                </c:pt>
                <c:pt idx="7746">
                  <c:v>-3</c:v>
                </c:pt>
                <c:pt idx="7747">
                  <c:v>-3</c:v>
                </c:pt>
                <c:pt idx="7748">
                  <c:v>-3</c:v>
                </c:pt>
                <c:pt idx="7749">
                  <c:v>-3</c:v>
                </c:pt>
                <c:pt idx="7750">
                  <c:v>-3</c:v>
                </c:pt>
                <c:pt idx="7751">
                  <c:v>-3</c:v>
                </c:pt>
                <c:pt idx="7752">
                  <c:v>-3</c:v>
                </c:pt>
                <c:pt idx="7753">
                  <c:v>-3</c:v>
                </c:pt>
                <c:pt idx="7754">
                  <c:v>-3</c:v>
                </c:pt>
                <c:pt idx="7755">
                  <c:v>-3</c:v>
                </c:pt>
                <c:pt idx="7756">
                  <c:v>-3</c:v>
                </c:pt>
                <c:pt idx="7757">
                  <c:v>-3</c:v>
                </c:pt>
                <c:pt idx="7758">
                  <c:v>-3</c:v>
                </c:pt>
                <c:pt idx="7759">
                  <c:v>-3</c:v>
                </c:pt>
                <c:pt idx="7760">
                  <c:v>-3</c:v>
                </c:pt>
                <c:pt idx="7761">
                  <c:v>-3</c:v>
                </c:pt>
                <c:pt idx="7762">
                  <c:v>-3</c:v>
                </c:pt>
                <c:pt idx="7763">
                  <c:v>-3</c:v>
                </c:pt>
                <c:pt idx="7764">
                  <c:v>-3</c:v>
                </c:pt>
                <c:pt idx="7765">
                  <c:v>-3</c:v>
                </c:pt>
                <c:pt idx="7766">
                  <c:v>-3</c:v>
                </c:pt>
                <c:pt idx="7767">
                  <c:v>-3</c:v>
                </c:pt>
                <c:pt idx="7768">
                  <c:v>-3</c:v>
                </c:pt>
                <c:pt idx="7769">
                  <c:v>-3</c:v>
                </c:pt>
                <c:pt idx="7770">
                  <c:v>-3</c:v>
                </c:pt>
                <c:pt idx="7771">
                  <c:v>-3</c:v>
                </c:pt>
                <c:pt idx="7772">
                  <c:v>-3</c:v>
                </c:pt>
                <c:pt idx="7773">
                  <c:v>-3</c:v>
                </c:pt>
                <c:pt idx="7774">
                  <c:v>-3</c:v>
                </c:pt>
                <c:pt idx="7775">
                  <c:v>-3</c:v>
                </c:pt>
                <c:pt idx="7776">
                  <c:v>-3</c:v>
                </c:pt>
                <c:pt idx="7777">
                  <c:v>-3</c:v>
                </c:pt>
                <c:pt idx="7778">
                  <c:v>-3</c:v>
                </c:pt>
                <c:pt idx="7779">
                  <c:v>-3</c:v>
                </c:pt>
                <c:pt idx="7780">
                  <c:v>-3</c:v>
                </c:pt>
                <c:pt idx="7781">
                  <c:v>-3</c:v>
                </c:pt>
                <c:pt idx="7782">
                  <c:v>-3</c:v>
                </c:pt>
                <c:pt idx="7783">
                  <c:v>-3</c:v>
                </c:pt>
                <c:pt idx="7784">
                  <c:v>-3</c:v>
                </c:pt>
                <c:pt idx="7785">
                  <c:v>-3</c:v>
                </c:pt>
                <c:pt idx="7786">
                  <c:v>-3</c:v>
                </c:pt>
                <c:pt idx="7787">
                  <c:v>-3</c:v>
                </c:pt>
                <c:pt idx="7788">
                  <c:v>-3</c:v>
                </c:pt>
                <c:pt idx="7789">
                  <c:v>-3</c:v>
                </c:pt>
                <c:pt idx="7790">
                  <c:v>-3</c:v>
                </c:pt>
                <c:pt idx="7791">
                  <c:v>-3</c:v>
                </c:pt>
                <c:pt idx="7792">
                  <c:v>-3</c:v>
                </c:pt>
                <c:pt idx="7793">
                  <c:v>-3</c:v>
                </c:pt>
                <c:pt idx="7794">
                  <c:v>-3</c:v>
                </c:pt>
                <c:pt idx="7795">
                  <c:v>-3</c:v>
                </c:pt>
                <c:pt idx="7796">
                  <c:v>-3</c:v>
                </c:pt>
                <c:pt idx="7797">
                  <c:v>-3</c:v>
                </c:pt>
                <c:pt idx="7798">
                  <c:v>-3</c:v>
                </c:pt>
                <c:pt idx="7799">
                  <c:v>-3</c:v>
                </c:pt>
                <c:pt idx="7800">
                  <c:v>-3</c:v>
                </c:pt>
                <c:pt idx="7801">
                  <c:v>-3</c:v>
                </c:pt>
                <c:pt idx="7802">
                  <c:v>-3</c:v>
                </c:pt>
                <c:pt idx="7803">
                  <c:v>-3</c:v>
                </c:pt>
                <c:pt idx="7804">
                  <c:v>-3</c:v>
                </c:pt>
                <c:pt idx="7805">
                  <c:v>-3</c:v>
                </c:pt>
                <c:pt idx="7806">
                  <c:v>-3</c:v>
                </c:pt>
                <c:pt idx="7807">
                  <c:v>-3</c:v>
                </c:pt>
                <c:pt idx="7808">
                  <c:v>-3</c:v>
                </c:pt>
                <c:pt idx="7809">
                  <c:v>-3</c:v>
                </c:pt>
                <c:pt idx="7810">
                  <c:v>-3</c:v>
                </c:pt>
                <c:pt idx="7811">
                  <c:v>-3</c:v>
                </c:pt>
                <c:pt idx="7812">
                  <c:v>-3</c:v>
                </c:pt>
                <c:pt idx="7813">
                  <c:v>-3</c:v>
                </c:pt>
                <c:pt idx="7814">
                  <c:v>-3</c:v>
                </c:pt>
                <c:pt idx="7815">
                  <c:v>-3</c:v>
                </c:pt>
                <c:pt idx="7816">
                  <c:v>-3</c:v>
                </c:pt>
                <c:pt idx="7817">
                  <c:v>-3</c:v>
                </c:pt>
                <c:pt idx="7818">
                  <c:v>-3</c:v>
                </c:pt>
                <c:pt idx="7819">
                  <c:v>-3</c:v>
                </c:pt>
                <c:pt idx="7820">
                  <c:v>-3</c:v>
                </c:pt>
                <c:pt idx="7821">
                  <c:v>-3</c:v>
                </c:pt>
                <c:pt idx="7822">
                  <c:v>-3</c:v>
                </c:pt>
                <c:pt idx="7823">
                  <c:v>-3</c:v>
                </c:pt>
                <c:pt idx="7824">
                  <c:v>-3</c:v>
                </c:pt>
                <c:pt idx="7825">
                  <c:v>-3</c:v>
                </c:pt>
                <c:pt idx="7826">
                  <c:v>-3</c:v>
                </c:pt>
                <c:pt idx="7827">
                  <c:v>-3</c:v>
                </c:pt>
                <c:pt idx="7828">
                  <c:v>-3</c:v>
                </c:pt>
                <c:pt idx="7829">
                  <c:v>-3</c:v>
                </c:pt>
                <c:pt idx="7830">
                  <c:v>-3</c:v>
                </c:pt>
                <c:pt idx="7831">
                  <c:v>-3</c:v>
                </c:pt>
                <c:pt idx="7832">
                  <c:v>-3</c:v>
                </c:pt>
                <c:pt idx="7833">
                  <c:v>-3</c:v>
                </c:pt>
                <c:pt idx="7834">
                  <c:v>-3</c:v>
                </c:pt>
                <c:pt idx="7835">
                  <c:v>-3</c:v>
                </c:pt>
                <c:pt idx="7836">
                  <c:v>-3</c:v>
                </c:pt>
                <c:pt idx="7837">
                  <c:v>-3</c:v>
                </c:pt>
                <c:pt idx="7838">
                  <c:v>-3</c:v>
                </c:pt>
                <c:pt idx="7839">
                  <c:v>-3</c:v>
                </c:pt>
                <c:pt idx="7840">
                  <c:v>-3</c:v>
                </c:pt>
                <c:pt idx="7841">
                  <c:v>-3</c:v>
                </c:pt>
                <c:pt idx="7842">
                  <c:v>-3</c:v>
                </c:pt>
                <c:pt idx="7843">
                  <c:v>-3</c:v>
                </c:pt>
                <c:pt idx="7844">
                  <c:v>-3</c:v>
                </c:pt>
                <c:pt idx="7845">
                  <c:v>-3</c:v>
                </c:pt>
                <c:pt idx="7846">
                  <c:v>-3</c:v>
                </c:pt>
                <c:pt idx="7847">
                  <c:v>-3</c:v>
                </c:pt>
                <c:pt idx="7848">
                  <c:v>-3</c:v>
                </c:pt>
                <c:pt idx="7849">
                  <c:v>-3</c:v>
                </c:pt>
                <c:pt idx="7850">
                  <c:v>-3</c:v>
                </c:pt>
                <c:pt idx="7851">
                  <c:v>-3</c:v>
                </c:pt>
                <c:pt idx="7852">
                  <c:v>-3</c:v>
                </c:pt>
                <c:pt idx="7853">
                  <c:v>-3</c:v>
                </c:pt>
                <c:pt idx="7854">
                  <c:v>-3</c:v>
                </c:pt>
                <c:pt idx="7855">
                  <c:v>-3</c:v>
                </c:pt>
                <c:pt idx="7856">
                  <c:v>-3</c:v>
                </c:pt>
                <c:pt idx="7857">
                  <c:v>-3</c:v>
                </c:pt>
                <c:pt idx="7858">
                  <c:v>-3</c:v>
                </c:pt>
                <c:pt idx="7859">
                  <c:v>-3</c:v>
                </c:pt>
                <c:pt idx="7860">
                  <c:v>-3</c:v>
                </c:pt>
                <c:pt idx="7861">
                  <c:v>-3</c:v>
                </c:pt>
                <c:pt idx="7862">
                  <c:v>-3</c:v>
                </c:pt>
                <c:pt idx="7863">
                  <c:v>-3</c:v>
                </c:pt>
                <c:pt idx="7864">
                  <c:v>-3</c:v>
                </c:pt>
                <c:pt idx="7865">
                  <c:v>-3</c:v>
                </c:pt>
                <c:pt idx="7866">
                  <c:v>-3</c:v>
                </c:pt>
                <c:pt idx="7867">
                  <c:v>-3</c:v>
                </c:pt>
                <c:pt idx="7868">
                  <c:v>-3</c:v>
                </c:pt>
                <c:pt idx="7869">
                  <c:v>-3</c:v>
                </c:pt>
                <c:pt idx="7870">
                  <c:v>-3</c:v>
                </c:pt>
                <c:pt idx="7871">
                  <c:v>-3</c:v>
                </c:pt>
                <c:pt idx="7872">
                  <c:v>-3</c:v>
                </c:pt>
                <c:pt idx="7873">
                  <c:v>-3</c:v>
                </c:pt>
                <c:pt idx="7874">
                  <c:v>-3</c:v>
                </c:pt>
                <c:pt idx="7875">
                  <c:v>-3</c:v>
                </c:pt>
                <c:pt idx="7876">
                  <c:v>-3</c:v>
                </c:pt>
                <c:pt idx="7877">
                  <c:v>-3</c:v>
                </c:pt>
                <c:pt idx="7878">
                  <c:v>-3</c:v>
                </c:pt>
                <c:pt idx="7879">
                  <c:v>-3</c:v>
                </c:pt>
                <c:pt idx="7880">
                  <c:v>-3</c:v>
                </c:pt>
                <c:pt idx="7881">
                  <c:v>-3</c:v>
                </c:pt>
                <c:pt idx="7882">
                  <c:v>-3</c:v>
                </c:pt>
                <c:pt idx="7883">
                  <c:v>-3</c:v>
                </c:pt>
                <c:pt idx="7884">
                  <c:v>-3</c:v>
                </c:pt>
                <c:pt idx="7885">
                  <c:v>-3</c:v>
                </c:pt>
                <c:pt idx="7886">
                  <c:v>-3</c:v>
                </c:pt>
                <c:pt idx="7887">
                  <c:v>-3</c:v>
                </c:pt>
                <c:pt idx="7888">
                  <c:v>-3</c:v>
                </c:pt>
                <c:pt idx="7889">
                  <c:v>-3</c:v>
                </c:pt>
                <c:pt idx="7890">
                  <c:v>-3</c:v>
                </c:pt>
                <c:pt idx="7891">
                  <c:v>-3</c:v>
                </c:pt>
                <c:pt idx="7892">
                  <c:v>-3</c:v>
                </c:pt>
                <c:pt idx="7893">
                  <c:v>-3</c:v>
                </c:pt>
                <c:pt idx="7894">
                  <c:v>-3</c:v>
                </c:pt>
                <c:pt idx="7895">
                  <c:v>-3</c:v>
                </c:pt>
                <c:pt idx="7896">
                  <c:v>-3</c:v>
                </c:pt>
                <c:pt idx="7897">
                  <c:v>-3</c:v>
                </c:pt>
                <c:pt idx="7898">
                  <c:v>-3</c:v>
                </c:pt>
                <c:pt idx="7899">
                  <c:v>-3</c:v>
                </c:pt>
                <c:pt idx="7900">
                  <c:v>-3</c:v>
                </c:pt>
                <c:pt idx="7901">
                  <c:v>-3</c:v>
                </c:pt>
                <c:pt idx="7902">
                  <c:v>-3</c:v>
                </c:pt>
                <c:pt idx="7903">
                  <c:v>-3</c:v>
                </c:pt>
                <c:pt idx="7904">
                  <c:v>-3</c:v>
                </c:pt>
                <c:pt idx="7905">
                  <c:v>-3</c:v>
                </c:pt>
                <c:pt idx="7906">
                  <c:v>-3</c:v>
                </c:pt>
                <c:pt idx="7907">
                  <c:v>-3</c:v>
                </c:pt>
                <c:pt idx="7908">
                  <c:v>-3</c:v>
                </c:pt>
                <c:pt idx="7909">
                  <c:v>-3</c:v>
                </c:pt>
                <c:pt idx="7910">
                  <c:v>-3</c:v>
                </c:pt>
                <c:pt idx="7911">
                  <c:v>-3</c:v>
                </c:pt>
                <c:pt idx="7912">
                  <c:v>-3</c:v>
                </c:pt>
                <c:pt idx="7913">
                  <c:v>-3</c:v>
                </c:pt>
                <c:pt idx="7914">
                  <c:v>-3</c:v>
                </c:pt>
                <c:pt idx="7915">
                  <c:v>-3</c:v>
                </c:pt>
                <c:pt idx="7916">
                  <c:v>-3</c:v>
                </c:pt>
                <c:pt idx="7917">
                  <c:v>-3</c:v>
                </c:pt>
                <c:pt idx="7918">
                  <c:v>-3</c:v>
                </c:pt>
                <c:pt idx="7919">
                  <c:v>-3</c:v>
                </c:pt>
                <c:pt idx="7920">
                  <c:v>-3</c:v>
                </c:pt>
                <c:pt idx="7921">
                  <c:v>-3</c:v>
                </c:pt>
                <c:pt idx="7922">
                  <c:v>-3</c:v>
                </c:pt>
                <c:pt idx="7923">
                  <c:v>-3</c:v>
                </c:pt>
                <c:pt idx="7924">
                  <c:v>-3</c:v>
                </c:pt>
                <c:pt idx="7925">
                  <c:v>-3</c:v>
                </c:pt>
                <c:pt idx="7926">
                  <c:v>-3</c:v>
                </c:pt>
                <c:pt idx="7927">
                  <c:v>-3</c:v>
                </c:pt>
                <c:pt idx="7928">
                  <c:v>-3</c:v>
                </c:pt>
                <c:pt idx="7929">
                  <c:v>-3</c:v>
                </c:pt>
                <c:pt idx="7930">
                  <c:v>-3</c:v>
                </c:pt>
                <c:pt idx="7931">
                  <c:v>-3</c:v>
                </c:pt>
                <c:pt idx="7932">
                  <c:v>-3</c:v>
                </c:pt>
                <c:pt idx="7933">
                  <c:v>-3</c:v>
                </c:pt>
                <c:pt idx="7934">
                  <c:v>-3</c:v>
                </c:pt>
                <c:pt idx="7935">
                  <c:v>-3</c:v>
                </c:pt>
                <c:pt idx="7936">
                  <c:v>-3</c:v>
                </c:pt>
                <c:pt idx="7937">
                  <c:v>-3</c:v>
                </c:pt>
                <c:pt idx="7938">
                  <c:v>-3</c:v>
                </c:pt>
                <c:pt idx="7939">
                  <c:v>-3</c:v>
                </c:pt>
                <c:pt idx="7940">
                  <c:v>-3</c:v>
                </c:pt>
                <c:pt idx="7941">
                  <c:v>-3</c:v>
                </c:pt>
                <c:pt idx="7942">
                  <c:v>-3</c:v>
                </c:pt>
                <c:pt idx="7943">
                  <c:v>-3</c:v>
                </c:pt>
                <c:pt idx="7944">
                  <c:v>-3</c:v>
                </c:pt>
                <c:pt idx="7945">
                  <c:v>-3</c:v>
                </c:pt>
                <c:pt idx="7946">
                  <c:v>-3</c:v>
                </c:pt>
                <c:pt idx="7947">
                  <c:v>-3</c:v>
                </c:pt>
                <c:pt idx="7948">
                  <c:v>-3</c:v>
                </c:pt>
                <c:pt idx="7949">
                  <c:v>-3</c:v>
                </c:pt>
                <c:pt idx="7950">
                  <c:v>-3</c:v>
                </c:pt>
                <c:pt idx="7951">
                  <c:v>-3</c:v>
                </c:pt>
                <c:pt idx="7952">
                  <c:v>-3</c:v>
                </c:pt>
                <c:pt idx="7953">
                  <c:v>-3</c:v>
                </c:pt>
                <c:pt idx="7954">
                  <c:v>-3</c:v>
                </c:pt>
                <c:pt idx="7955">
                  <c:v>-3</c:v>
                </c:pt>
                <c:pt idx="7956">
                  <c:v>-3</c:v>
                </c:pt>
                <c:pt idx="7957">
                  <c:v>-3</c:v>
                </c:pt>
                <c:pt idx="7958">
                  <c:v>-3</c:v>
                </c:pt>
                <c:pt idx="7959">
                  <c:v>-3</c:v>
                </c:pt>
                <c:pt idx="7960">
                  <c:v>-3</c:v>
                </c:pt>
                <c:pt idx="7961">
                  <c:v>-3</c:v>
                </c:pt>
                <c:pt idx="7962">
                  <c:v>-3</c:v>
                </c:pt>
                <c:pt idx="7963">
                  <c:v>-3</c:v>
                </c:pt>
                <c:pt idx="7964">
                  <c:v>-3</c:v>
                </c:pt>
                <c:pt idx="7965">
                  <c:v>-3</c:v>
                </c:pt>
                <c:pt idx="7966">
                  <c:v>-3</c:v>
                </c:pt>
                <c:pt idx="7967">
                  <c:v>-3</c:v>
                </c:pt>
                <c:pt idx="7968">
                  <c:v>-3</c:v>
                </c:pt>
                <c:pt idx="7969">
                  <c:v>-3</c:v>
                </c:pt>
                <c:pt idx="7970">
                  <c:v>-3</c:v>
                </c:pt>
                <c:pt idx="7971">
                  <c:v>-3</c:v>
                </c:pt>
                <c:pt idx="7972">
                  <c:v>-3</c:v>
                </c:pt>
                <c:pt idx="7973">
                  <c:v>-3</c:v>
                </c:pt>
                <c:pt idx="7974">
                  <c:v>-3</c:v>
                </c:pt>
                <c:pt idx="7975">
                  <c:v>-3</c:v>
                </c:pt>
                <c:pt idx="7976">
                  <c:v>-3</c:v>
                </c:pt>
                <c:pt idx="7977">
                  <c:v>-3</c:v>
                </c:pt>
                <c:pt idx="7978">
                  <c:v>-3</c:v>
                </c:pt>
                <c:pt idx="7979">
                  <c:v>-3</c:v>
                </c:pt>
                <c:pt idx="7980">
                  <c:v>-3</c:v>
                </c:pt>
                <c:pt idx="7981">
                  <c:v>-3</c:v>
                </c:pt>
                <c:pt idx="7982">
                  <c:v>-3</c:v>
                </c:pt>
                <c:pt idx="7983">
                  <c:v>-3</c:v>
                </c:pt>
                <c:pt idx="7984">
                  <c:v>-3</c:v>
                </c:pt>
                <c:pt idx="7985">
                  <c:v>-3</c:v>
                </c:pt>
                <c:pt idx="7986">
                  <c:v>-3</c:v>
                </c:pt>
                <c:pt idx="7987">
                  <c:v>-3</c:v>
                </c:pt>
                <c:pt idx="7988">
                  <c:v>-3</c:v>
                </c:pt>
                <c:pt idx="7989">
                  <c:v>-3</c:v>
                </c:pt>
                <c:pt idx="7990">
                  <c:v>-3</c:v>
                </c:pt>
                <c:pt idx="7991">
                  <c:v>-3</c:v>
                </c:pt>
                <c:pt idx="7992">
                  <c:v>-3</c:v>
                </c:pt>
                <c:pt idx="7993">
                  <c:v>-3</c:v>
                </c:pt>
                <c:pt idx="7994">
                  <c:v>-3</c:v>
                </c:pt>
                <c:pt idx="7995">
                  <c:v>-3</c:v>
                </c:pt>
                <c:pt idx="7996">
                  <c:v>-3</c:v>
                </c:pt>
                <c:pt idx="7997">
                  <c:v>-3</c:v>
                </c:pt>
                <c:pt idx="7998">
                  <c:v>-3</c:v>
                </c:pt>
                <c:pt idx="7999">
                  <c:v>-3</c:v>
                </c:pt>
                <c:pt idx="8000">
                  <c:v>-3</c:v>
                </c:pt>
                <c:pt idx="8001">
                  <c:v>-3</c:v>
                </c:pt>
                <c:pt idx="8002">
                  <c:v>-3</c:v>
                </c:pt>
                <c:pt idx="8003">
                  <c:v>-3</c:v>
                </c:pt>
                <c:pt idx="8004">
                  <c:v>-3</c:v>
                </c:pt>
                <c:pt idx="8005">
                  <c:v>-3</c:v>
                </c:pt>
                <c:pt idx="8006">
                  <c:v>-3</c:v>
                </c:pt>
                <c:pt idx="8007">
                  <c:v>-3</c:v>
                </c:pt>
                <c:pt idx="8008">
                  <c:v>-3</c:v>
                </c:pt>
                <c:pt idx="8009">
                  <c:v>-3</c:v>
                </c:pt>
                <c:pt idx="8010">
                  <c:v>-3</c:v>
                </c:pt>
                <c:pt idx="8011">
                  <c:v>-3</c:v>
                </c:pt>
                <c:pt idx="8012">
                  <c:v>-3</c:v>
                </c:pt>
                <c:pt idx="8013">
                  <c:v>-3</c:v>
                </c:pt>
                <c:pt idx="8014">
                  <c:v>-3</c:v>
                </c:pt>
                <c:pt idx="8015">
                  <c:v>-3</c:v>
                </c:pt>
                <c:pt idx="8016">
                  <c:v>-3</c:v>
                </c:pt>
                <c:pt idx="8017">
                  <c:v>-3</c:v>
                </c:pt>
                <c:pt idx="8018">
                  <c:v>-3</c:v>
                </c:pt>
                <c:pt idx="8019">
                  <c:v>-3</c:v>
                </c:pt>
                <c:pt idx="8020">
                  <c:v>-3</c:v>
                </c:pt>
                <c:pt idx="8021">
                  <c:v>-3</c:v>
                </c:pt>
                <c:pt idx="8022">
                  <c:v>-3</c:v>
                </c:pt>
                <c:pt idx="8023">
                  <c:v>-3</c:v>
                </c:pt>
                <c:pt idx="8024">
                  <c:v>-3</c:v>
                </c:pt>
                <c:pt idx="8025">
                  <c:v>-3</c:v>
                </c:pt>
                <c:pt idx="8026">
                  <c:v>-3</c:v>
                </c:pt>
                <c:pt idx="8027">
                  <c:v>-3</c:v>
                </c:pt>
                <c:pt idx="8028">
                  <c:v>-3</c:v>
                </c:pt>
                <c:pt idx="8029">
                  <c:v>-3</c:v>
                </c:pt>
                <c:pt idx="8030">
                  <c:v>-3</c:v>
                </c:pt>
                <c:pt idx="8031">
                  <c:v>-3</c:v>
                </c:pt>
                <c:pt idx="8032">
                  <c:v>-3</c:v>
                </c:pt>
                <c:pt idx="8033">
                  <c:v>-3</c:v>
                </c:pt>
                <c:pt idx="8034">
                  <c:v>-3</c:v>
                </c:pt>
                <c:pt idx="8035">
                  <c:v>-3</c:v>
                </c:pt>
                <c:pt idx="8036">
                  <c:v>-3</c:v>
                </c:pt>
                <c:pt idx="8037">
                  <c:v>-3</c:v>
                </c:pt>
                <c:pt idx="8038">
                  <c:v>-3</c:v>
                </c:pt>
                <c:pt idx="8039">
                  <c:v>-3</c:v>
                </c:pt>
                <c:pt idx="8040">
                  <c:v>-3</c:v>
                </c:pt>
                <c:pt idx="8041">
                  <c:v>-3</c:v>
                </c:pt>
                <c:pt idx="8042">
                  <c:v>-3</c:v>
                </c:pt>
                <c:pt idx="8043">
                  <c:v>-3</c:v>
                </c:pt>
                <c:pt idx="8044">
                  <c:v>-3</c:v>
                </c:pt>
                <c:pt idx="8045">
                  <c:v>-3</c:v>
                </c:pt>
                <c:pt idx="8046">
                  <c:v>-3</c:v>
                </c:pt>
                <c:pt idx="8047">
                  <c:v>-3</c:v>
                </c:pt>
                <c:pt idx="8048">
                  <c:v>-3</c:v>
                </c:pt>
                <c:pt idx="8049">
                  <c:v>-3</c:v>
                </c:pt>
                <c:pt idx="8050">
                  <c:v>-3</c:v>
                </c:pt>
                <c:pt idx="8051">
                  <c:v>-3</c:v>
                </c:pt>
                <c:pt idx="8052">
                  <c:v>-3</c:v>
                </c:pt>
                <c:pt idx="8053">
                  <c:v>-3</c:v>
                </c:pt>
                <c:pt idx="8054">
                  <c:v>-3</c:v>
                </c:pt>
                <c:pt idx="8055">
                  <c:v>-3</c:v>
                </c:pt>
                <c:pt idx="8056">
                  <c:v>-3</c:v>
                </c:pt>
                <c:pt idx="8057">
                  <c:v>-3</c:v>
                </c:pt>
                <c:pt idx="8058">
                  <c:v>-3</c:v>
                </c:pt>
                <c:pt idx="8059">
                  <c:v>-3</c:v>
                </c:pt>
                <c:pt idx="8060">
                  <c:v>-3</c:v>
                </c:pt>
                <c:pt idx="8061">
                  <c:v>-3</c:v>
                </c:pt>
                <c:pt idx="8062">
                  <c:v>-3</c:v>
                </c:pt>
                <c:pt idx="8063">
                  <c:v>-3</c:v>
                </c:pt>
                <c:pt idx="8064">
                  <c:v>-3</c:v>
                </c:pt>
                <c:pt idx="8065">
                  <c:v>-3</c:v>
                </c:pt>
                <c:pt idx="8066">
                  <c:v>-3</c:v>
                </c:pt>
                <c:pt idx="8067">
                  <c:v>-3</c:v>
                </c:pt>
                <c:pt idx="8068">
                  <c:v>-3</c:v>
                </c:pt>
                <c:pt idx="8069">
                  <c:v>-3</c:v>
                </c:pt>
                <c:pt idx="8070">
                  <c:v>-3</c:v>
                </c:pt>
                <c:pt idx="8071">
                  <c:v>-3</c:v>
                </c:pt>
                <c:pt idx="8072">
                  <c:v>-3</c:v>
                </c:pt>
                <c:pt idx="8073">
                  <c:v>-3</c:v>
                </c:pt>
                <c:pt idx="8074">
                  <c:v>-3</c:v>
                </c:pt>
                <c:pt idx="8075">
                  <c:v>-3</c:v>
                </c:pt>
                <c:pt idx="8076">
                  <c:v>-3</c:v>
                </c:pt>
                <c:pt idx="8077">
                  <c:v>-3</c:v>
                </c:pt>
                <c:pt idx="8078">
                  <c:v>-3</c:v>
                </c:pt>
                <c:pt idx="8079">
                  <c:v>-3</c:v>
                </c:pt>
                <c:pt idx="8080">
                  <c:v>-3</c:v>
                </c:pt>
                <c:pt idx="8081">
                  <c:v>-3</c:v>
                </c:pt>
                <c:pt idx="8082">
                  <c:v>-3</c:v>
                </c:pt>
                <c:pt idx="8083">
                  <c:v>-3</c:v>
                </c:pt>
                <c:pt idx="8084">
                  <c:v>-3</c:v>
                </c:pt>
                <c:pt idx="8085">
                  <c:v>-3</c:v>
                </c:pt>
                <c:pt idx="8086">
                  <c:v>-3</c:v>
                </c:pt>
                <c:pt idx="8087">
                  <c:v>-3</c:v>
                </c:pt>
                <c:pt idx="8088">
                  <c:v>-3</c:v>
                </c:pt>
                <c:pt idx="8089">
                  <c:v>-3</c:v>
                </c:pt>
                <c:pt idx="8090">
                  <c:v>-3</c:v>
                </c:pt>
                <c:pt idx="8091">
                  <c:v>-3</c:v>
                </c:pt>
                <c:pt idx="8092">
                  <c:v>-3</c:v>
                </c:pt>
                <c:pt idx="8093">
                  <c:v>-3</c:v>
                </c:pt>
                <c:pt idx="8094">
                  <c:v>-3</c:v>
                </c:pt>
                <c:pt idx="8095">
                  <c:v>-3</c:v>
                </c:pt>
                <c:pt idx="8096">
                  <c:v>-3</c:v>
                </c:pt>
                <c:pt idx="8097">
                  <c:v>-3</c:v>
                </c:pt>
                <c:pt idx="8098">
                  <c:v>-3</c:v>
                </c:pt>
                <c:pt idx="8099">
                  <c:v>-3</c:v>
                </c:pt>
                <c:pt idx="8100">
                  <c:v>-3</c:v>
                </c:pt>
                <c:pt idx="8101">
                  <c:v>-3</c:v>
                </c:pt>
                <c:pt idx="8102">
                  <c:v>-3</c:v>
                </c:pt>
                <c:pt idx="8103">
                  <c:v>-3</c:v>
                </c:pt>
                <c:pt idx="8104">
                  <c:v>-3</c:v>
                </c:pt>
                <c:pt idx="8105">
                  <c:v>-3</c:v>
                </c:pt>
                <c:pt idx="8106">
                  <c:v>-3</c:v>
                </c:pt>
                <c:pt idx="8107">
                  <c:v>-3</c:v>
                </c:pt>
                <c:pt idx="8108">
                  <c:v>-3</c:v>
                </c:pt>
                <c:pt idx="8109">
                  <c:v>-3</c:v>
                </c:pt>
                <c:pt idx="8110">
                  <c:v>-3</c:v>
                </c:pt>
                <c:pt idx="8111">
                  <c:v>-3</c:v>
                </c:pt>
                <c:pt idx="8112">
                  <c:v>-3</c:v>
                </c:pt>
                <c:pt idx="8113">
                  <c:v>-3</c:v>
                </c:pt>
                <c:pt idx="8114">
                  <c:v>-3</c:v>
                </c:pt>
                <c:pt idx="8115">
                  <c:v>-3</c:v>
                </c:pt>
                <c:pt idx="8116">
                  <c:v>-3</c:v>
                </c:pt>
                <c:pt idx="8117">
                  <c:v>-3</c:v>
                </c:pt>
                <c:pt idx="8118">
                  <c:v>-3</c:v>
                </c:pt>
                <c:pt idx="8119">
                  <c:v>-3</c:v>
                </c:pt>
                <c:pt idx="8120">
                  <c:v>-3</c:v>
                </c:pt>
                <c:pt idx="8121">
                  <c:v>-3</c:v>
                </c:pt>
                <c:pt idx="8122">
                  <c:v>-3</c:v>
                </c:pt>
                <c:pt idx="8123">
                  <c:v>-3</c:v>
                </c:pt>
                <c:pt idx="8124">
                  <c:v>-3</c:v>
                </c:pt>
                <c:pt idx="8125">
                  <c:v>-3</c:v>
                </c:pt>
                <c:pt idx="8126">
                  <c:v>-3</c:v>
                </c:pt>
                <c:pt idx="8127">
                  <c:v>-3</c:v>
                </c:pt>
                <c:pt idx="8128">
                  <c:v>-3</c:v>
                </c:pt>
                <c:pt idx="8129">
                  <c:v>-3</c:v>
                </c:pt>
                <c:pt idx="8130">
                  <c:v>-3</c:v>
                </c:pt>
                <c:pt idx="8131">
                  <c:v>-3</c:v>
                </c:pt>
                <c:pt idx="8132">
                  <c:v>-3</c:v>
                </c:pt>
                <c:pt idx="8133">
                  <c:v>-3</c:v>
                </c:pt>
                <c:pt idx="8134">
                  <c:v>-3</c:v>
                </c:pt>
                <c:pt idx="8135">
                  <c:v>-3</c:v>
                </c:pt>
                <c:pt idx="8136">
                  <c:v>-3</c:v>
                </c:pt>
                <c:pt idx="8137">
                  <c:v>-3</c:v>
                </c:pt>
                <c:pt idx="8138">
                  <c:v>-3</c:v>
                </c:pt>
                <c:pt idx="8139">
                  <c:v>-3</c:v>
                </c:pt>
                <c:pt idx="8140">
                  <c:v>-3</c:v>
                </c:pt>
                <c:pt idx="8141">
                  <c:v>-3</c:v>
                </c:pt>
                <c:pt idx="8142">
                  <c:v>-3</c:v>
                </c:pt>
                <c:pt idx="8143">
                  <c:v>-3</c:v>
                </c:pt>
                <c:pt idx="8144">
                  <c:v>-3</c:v>
                </c:pt>
                <c:pt idx="8145">
                  <c:v>-3</c:v>
                </c:pt>
                <c:pt idx="8146">
                  <c:v>-3</c:v>
                </c:pt>
                <c:pt idx="8147">
                  <c:v>-3</c:v>
                </c:pt>
                <c:pt idx="8148">
                  <c:v>-3</c:v>
                </c:pt>
                <c:pt idx="8149">
                  <c:v>-3</c:v>
                </c:pt>
                <c:pt idx="8150">
                  <c:v>-3</c:v>
                </c:pt>
                <c:pt idx="8151">
                  <c:v>-3</c:v>
                </c:pt>
                <c:pt idx="8152">
                  <c:v>-3</c:v>
                </c:pt>
                <c:pt idx="8153">
                  <c:v>-3</c:v>
                </c:pt>
                <c:pt idx="8154">
                  <c:v>-3</c:v>
                </c:pt>
                <c:pt idx="8155">
                  <c:v>-3</c:v>
                </c:pt>
                <c:pt idx="8156">
                  <c:v>-3</c:v>
                </c:pt>
                <c:pt idx="8157">
                  <c:v>-3</c:v>
                </c:pt>
                <c:pt idx="8158">
                  <c:v>-3</c:v>
                </c:pt>
                <c:pt idx="8159">
                  <c:v>-3</c:v>
                </c:pt>
                <c:pt idx="8160">
                  <c:v>-3</c:v>
                </c:pt>
                <c:pt idx="8161">
                  <c:v>-3</c:v>
                </c:pt>
                <c:pt idx="8162">
                  <c:v>-3</c:v>
                </c:pt>
                <c:pt idx="8163">
                  <c:v>-3</c:v>
                </c:pt>
                <c:pt idx="8164">
                  <c:v>-3</c:v>
                </c:pt>
                <c:pt idx="8165">
                  <c:v>-3</c:v>
                </c:pt>
                <c:pt idx="8166">
                  <c:v>-3</c:v>
                </c:pt>
                <c:pt idx="8167">
                  <c:v>-3</c:v>
                </c:pt>
                <c:pt idx="8168">
                  <c:v>-3</c:v>
                </c:pt>
                <c:pt idx="8169">
                  <c:v>-3</c:v>
                </c:pt>
                <c:pt idx="8170">
                  <c:v>-3</c:v>
                </c:pt>
                <c:pt idx="8171">
                  <c:v>-3</c:v>
                </c:pt>
                <c:pt idx="8172">
                  <c:v>-3</c:v>
                </c:pt>
                <c:pt idx="8173">
                  <c:v>-3</c:v>
                </c:pt>
                <c:pt idx="8174">
                  <c:v>-3</c:v>
                </c:pt>
                <c:pt idx="8175">
                  <c:v>-3</c:v>
                </c:pt>
                <c:pt idx="8176">
                  <c:v>-3</c:v>
                </c:pt>
                <c:pt idx="8177">
                  <c:v>-3</c:v>
                </c:pt>
                <c:pt idx="8178">
                  <c:v>-3</c:v>
                </c:pt>
                <c:pt idx="8179">
                  <c:v>-3</c:v>
                </c:pt>
                <c:pt idx="8180">
                  <c:v>-3</c:v>
                </c:pt>
                <c:pt idx="8181">
                  <c:v>-3</c:v>
                </c:pt>
                <c:pt idx="8182">
                  <c:v>-3</c:v>
                </c:pt>
                <c:pt idx="8183">
                  <c:v>-3</c:v>
                </c:pt>
                <c:pt idx="8184">
                  <c:v>-3</c:v>
                </c:pt>
                <c:pt idx="8185">
                  <c:v>-3</c:v>
                </c:pt>
                <c:pt idx="8186">
                  <c:v>-3</c:v>
                </c:pt>
                <c:pt idx="8187">
                  <c:v>-3</c:v>
                </c:pt>
                <c:pt idx="8188">
                  <c:v>-3</c:v>
                </c:pt>
                <c:pt idx="8189">
                  <c:v>-3</c:v>
                </c:pt>
                <c:pt idx="8190">
                  <c:v>-3</c:v>
                </c:pt>
                <c:pt idx="8191">
                  <c:v>-3</c:v>
                </c:pt>
                <c:pt idx="8192">
                  <c:v>-3</c:v>
                </c:pt>
                <c:pt idx="8193">
                  <c:v>-3</c:v>
                </c:pt>
                <c:pt idx="8194">
                  <c:v>-3</c:v>
                </c:pt>
                <c:pt idx="8195">
                  <c:v>-3</c:v>
                </c:pt>
                <c:pt idx="8196">
                  <c:v>-3</c:v>
                </c:pt>
                <c:pt idx="8197">
                  <c:v>-3</c:v>
                </c:pt>
                <c:pt idx="8198">
                  <c:v>-3</c:v>
                </c:pt>
                <c:pt idx="8199">
                  <c:v>-3</c:v>
                </c:pt>
                <c:pt idx="8200">
                  <c:v>-3</c:v>
                </c:pt>
                <c:pt idx="8201">
                  <c:v>-3</c:v>
                </c:pt>
                <c:pt idx="8202">
                  <c:v>-3</c:v>
                </c:pt>
                <c:pt idx="8203">
                  <c:v>-3</c:v>
                </c:pt>
                <c:pt idx="8204">
                  <c:v>-3</c:v>
                </c:pt>
                <c:pt idx="8205">
                  <c:v>-3</c:v>
                </c:pt>
                <c:pt idx="8206">
                  <c:v>-3</c:v>
                </c:pt>
                <c:pt idx="8207">
                  <c:v>-3</c:v>
                </c:pt>
                <c:pt idx="8208">
                  <c:v>-3</c:v>
                </c:pt>
                <c:pt idx="8209">
                  <c:v>-3</c:v>
                </c:pt>
                <c:pt idx="8210">
                  <c:v>-3</c:v>
                </c:pt>
                <c:pt idx="8211">
                  <c:v>-3</c:v>
                </c:pt>
                <c:pt idx="8212">
                  <c:v>-3</c:v>
                </c:pt>
                <c:pt idx="8213">
                  <c:v>-3</c:v>
                </c:pt>
                <c:pt idx="8214">
                  <c:v>-3</c:v>
                </c:pt>
                <c:pt idx="8215">
                  <c:v>-3</c:v>
                </c:pt>
                <c:pt idx="8216">
                  <c:v>-3</c:v>
                </c:pt>
                <c:pt idx="8217">
                  <c:v>-3</c:v>
                </c:pt>
                <c:pt idx="8218">
                  <c:v>-3</c:v>
                </c:pt>
                <c:pt idx="8219">
                  <c:v>-3</c:v>
                </c:pt>
                <c:pt idx="8220">
                  <c:v>-3</c:v>
                </c:pt>
                <c:pt idx="8221">
                  <c:v>-3</c:v>
                </c:pt>
                <c:pt idx="8222">
                  <c:v>-3</c:v>
                </c:pt>
                <c:pt idx="8223">
                  <c:v>-3</c:v>
                </c:pt>
                <c:pt idx="8224">
                  <c:v>-3</c:v>
                </c:pt>
                <c:pt idx="8225">
                  <c:v>-3</c:v>
                </c:pt>
                <c:pt idx="8226">
                  <c:v>-3</c:v>
                </c:pt>
                <c:pt idx="8227">
                  <c:v>-3</c:v>
                </c:pt>
                <c:pt idx="8228">
                  <c:v>-3</c:v>
                </c:pt>
                <c:pt idx="8229">
                  <c:v>-3</c:v>
                </c:pt>
                <c:pt idx="8230">
                  <c:v>-3</c:v>
                </c:pt>
                <c:pt idx="8231">
                  <c:v>-3</c:v>
                </c:pt>
                <c:pt idx="8232">
                  <c:v>-3</c:v>
                </c:pt>
                <c:pt idx="8233">
                  <c:v>-3</c:v>
                </c:pt>
                <c:pt idx="8234">
                  <c:v>-3</c:v>
                </c:pt>
                <c:pt idx="8235">
                  <c:v>-3</c:v>
                </c:pt>
                <c:pt idx="8236">
                  <c:v>-3</c:v>
                </c:pt>
                <c:pt idx="8237">
                  <c:v>-3</c:v>
                </c:pt>
                <c:pt idx="8238">
                  <c:v>-3</c:v>
                </c:pt>
                <c:pt idx="8239">
                  <c:v>-3</c:v>
                </c:pt>
                <c:pt idx="8240">
                  <c:v>-3</c:v>
                </c:pt>
                <c:pt idx="8241">
                  <c:v>-3</c:v>
                </c:pt>
                <c:pt idx="8242">
                  <c:v>-3</c:v>
                </c:pt>
                <c:pt idx="8243">
                  <c:v>-3</c:v>
                </c:pt>
                <c:pt idx="8244">
                  <c:v>-3</c:v>
                </c:pt>
                <c:pt idx="8245">
                  <c:v>-3</c:v>
                </c:pt>
                <c:pt idx="8246">
                  <c:v>-3</c:v>
                </c:pt>
                <c:pt idx="8247">
                  <c:v>-3</c:v>
                </c:pt>
                <c:pt idx="8248">
                  <c:v>-3</c:v>
                </c:pt>
                <c:pt idx="8249">
                  <c:v>-3</c:v>
                </c:pt>
                <c:pt idx="8250">
                  <c:v>-3</c:v>
                </c:pt>
                <c:pt idx="8251">
                  <c:v>-3</c:v>
                </c:pt>
                <c:pt idx="8252">
                  <c:v>-3</c:v>
                </c:pt>
                <c:pt idx="8253">
                  <c:v>-3</c:v>
                </c:pt>
                <c:pt idx="8254">
                  <c:v>-3</c:v>
                </c:pt>
                <c:pt idx="8255">
                  <c:v>-3</c:v>
                </c:pt>
                <c:pt idx="8256">
                  <c:v>-3</c:v>
                </c:pt>
                <c:pt idx="8257">
                  <c:v>-3</c:v>
                </c:pt>
                <c:pt idx="8258">
                  <c:v>-3</c:v>
                </c:pt>
                <c:pt idx="8259">
                  <c:v>-3</c:v>
                </c:pt>
                <c:pt idx="8260">
                  <c:v>-3</c:v>
                </c:pt>
                <c:pt idx="8261">
                  <c:v>-3</c:v>
                </c:pt>
                <c:pt idx="8262">
                  <c:v>-3</c:v>
                </c:pt>
                <c:pt idx="8263">
                  <c:v>-3</c:v>
                </c:pt>
                <c:pt idx="8264">
                  <c:v>-3</c:v>
                </c:pt>
                <c:pt idx="8265">
                  <c:v>-3</c:v>
                </c:pt>
                <c:pt idx="8266">
                  <c:v>-3</c:v>
                </c:pt>
                <c:pt idx="8267">
                  <c:v>-3</c:v>
                </c:pt>
                <c:pt idx="8268">
                  <c:v>-3</c:v>
                </c:pt>
                <c:pt idx="8269">
                  <c:v>-3</c:v>
                </c:pt>
                <c:pt idx="8270">
                  <c:v>-3</c:v>
                </c:pt>
                <c:pt idx="8271">
                  <c:v>-3</c:v>
                </c:pt>
                <c:pt idx="8272">
                  <c:v>-3</c:v>
                </c:pt>
                <c:pt idx="8273">
                  <c:v>-3</c:v>
                </c:pt>
                <c:pt idx="8274">
                  <c:v>-3</c:v>
                </c:pt>
                <c:pt idx="8275">
                  <c:v>-3</c:v>
                </c:pt>
                <c:pt idx="8276">
                  <c:v>-3</c:v>
                </c:pt>
                <c:pt idx="8277">
                  <c:v>-3</c:v>
                </c:pt>
                <c:pt idx="8278">
                  <c:v>-3</c:v>
                </c:pt>
                <c:pt idx="8279">
                  <c:v>-3</c:v>
                </c:pt>
                <c:pt idx="8280">
                  <c:v>-3</c:v>
                </c:pt>
                <c:pt idx="8281">
                  <c:v>-3</c:v>
                </c:pt>
                <c:pt idx="8282">
                  <c:v>-3</c:v>
                </c:pt>
                <c:pt idx="8283">
                  <c:v>-3</c:v>
                </c:pt>
                <c:pt idx="8284">
                  <c:v>-3</c:v>
                </c:pt>
                <c:pt idx="8285">
                  <c:v>-3</c:v>
                </c:pt>
                <c:pt idx="8286">
                  <c:v>-3</c:v>
                </c:pt>
                <c:pt idx="8287">
                  <c:v>-3</c:v>
                </c:pt>
                <c:pt idx="8288">
                  <c:v>-3</c:v>
                </c:pt>
                <c:pt idx="8289">
                  <c:v>-3</c:v>
                </c:pt>
                <c:pt idx="8290">
                  <c:v>-3</c:v>
                </c:pt>
                <c:pt idx="8291">
                  <c:v>-3</c:v>
                </c:pt>
                <c:pt idx="8292">
                  <c:v>-3</c:v>
                </c:pt>
                <c:pt idx="8293">
                  <c:v>-3</c:v>
                </c:pt>
                <c:pt idx="8294">
                  <c:v>-3</c:v>
                </c:pt>
                <c:pt idx="8295">
                  <c:v>-3</c:v>
                </c:pt>
                <c:pt idx="8296">
                  <c:v>-3</c:v>
                </c:pt>
                <c:pt idx="8297">
                  <c:v>-3</c:v>
                </c:pt>
                <c:pt idx="8298">
                  <c:v>-3</c:v>
                </c:pt>
                <c:pt idx="8299">
                  <c:v>-3</c:v>
                </c:pt>
                <c:pt idx="8300">
                  <c:v>-3</c:v>
                </c:pt>
                <c:pt idx="8301">
                  <c:v>-3</c:v>
                </c:pt>
                <c:pt idx="8302">
                  <c:v>-3</c:v>
                </c:pt>
                <c:pt idx="8303">
                  <c:v>-3</c:v>
                </c:pt>
                <c:pt idx="8304">
                  <c:v>-3</c:v>
                </c:pt>
                <c:pt idx="8305">
                  <c:v>-3</c:v>
                </c:pt>
                <c:pt idx="8306">
                  <c:v>-3</c:v>
                </c:pt>
                <c:pt idx="8307">
                  <c:v>-3</c:v>
                </c:pt>
                <c:pt idx="8308">
                  <c:v>-3</c:v>
                </c:pt>
                <c:pt idx="8309">
                  <c:v>-3</c:v>
                </c:pt>
                <c:pt idx="8310">
                  <c:v>-3</c:v>
                </c:pt>
                <c:pt idx="8311">
                  <c:v>-3</c:v>
                </c:pt>
                <c:pt idx="8312">
                  <c:v>-3</c:v>
                </c:pt>
                <c:pt idx="8313">
                  <c:v>-3</c:v>
                </c:pt>
                <c:pt idx="8314">
                  <c:v>-3</c:v>
                </c:pt>
                <c:pt idx="8315">
                  <c:v>-3</c:v>
                </c:pt>
                <c:pt idx="8316">
                  <c:v>-3</c:v>
                </c:pt>
                <c:pt idx="8317">
                  <c:v>-3</c:v>
                </c:pt>
                <c:pt idx="8318">
                  <c:v>-3</c:v>
                </c:pt>
                <c:pt idx="8319">
                  <c:v>-3</c:v>
                </c:pt>
                <c:pt idx="8320">
                  <c:v>-3</c:v>
                </c:pt>
                <c:pt idx="8321">
                  <c:v>-3</c:v>
                </c:pt>
                <c:pt idx="8322">
                  <c:v>-3</c:v>
                </c:pt>
                <c:pt idx="8323">
                  <c:v>-3</c:v>
                </c:pt>
                <c:pt idx="8324">
                  <c:v>-3</c:v>
                </c:pt>
                <c:pt idx="8325">
                  <c:v>-3</c:v>
                </c:pt>
                <c:pt idx="8326">
                  <c:v>-3</c:v>
                </c:pt>
                <c:pt idx="8327">
                  <c:v>-3</c:v>
                </c:pt>
                <c:pt idx="8328">
                  <c:v>-3</c:v>
                </c:pt>
                <c:pt idx="8329">
                  <c:v>-3</c:v>
                </c:pt>
                <c:pt idx="8330">
                  <c:v>-3</c:v>
                </c:pt>
                <c:pt idx="8331">
                  <c:v>-3</c:v>
                </c:pt>
                <c:pt idx="8332">
                  <c:v>-3</c:v>
                </c:pt>
                <c:pt idx="8333">
                  <c:v>-3</c:v>
                </c:pt>
                <c:pt idx="8334">
                  <c:v>-3</c:v>
                </c:pt>
                <c:pt idx="8335">
                  <c:v>-3</c:v>
                </c:pt>
                <c:pt idx="8336">
                  <c:v>-3</c:v>
                </c:pt>
                <c:pt idx="8337">
                  <c:v>-3</c:v>
                </c:pt>
                <c:pt idx="8338">
                  <c:v>-3</c:v>
                </c:pt>
                <c:pt idx="8339">
                  <c:v>-3</c:v>
                </c:pt>
                <c:pt idx="8340">
                  <c:v>-3</c:v>
                </c:pt>
                <c:pt idx="8341">
                  <c:v>-3</c:v>
                </c:pt>
                <c:pt idx="8342">
                  <c:v>-3</c:v>
                </c:pt>
                <c:pt idx="8343">
                  <c:v>-3</c:v>
                </c:pt>
                <c:pt idx="8344">
                  <c:v>-3</c:v>
                </c:pt>
                <c:pt idx="8345">
                  <c:v>-3</c:v>
                </c:pt>
                <c:pt idx="8346">
                  <c:v>-3</c:v>
                </c:pt>
                <c:pt idx="8347">
                  <c:v>-3</c:v>
                </c:pt>
                <c:pt idx="8348">
                  <c:v>-3</c:v>
                </c:pt>
                <c:pt idx="8349">
                  <c:v>-3</c:v>
                </c:pt>
                <c:pt idx="8350">
                  <c:v>-3</c:v>
                </c:pt>
                <c:pt idx="8351">
                  <c:v>-3</c:v>
                </c:pt>
                <c:pt idx="8352">
                  <c:v>-3</c:v>
                </c:pt>
                <c:pt idx="8353">
                  <c:v>-3</c:v>
                </c:pt>
                <c:pt idx="8354">
                  <c:v>-3</c:v>
                </c:pt>
                <c:pt idx="8355">
                  <c:v>-3</c:v>
                </c:pt>
                <c:pt idx="8356">
                  <c:v>-3</c:v>
                </c:pt>
                <c:pt idx="8357">
                  <c:v>-3</c:v>
                </c:pt>
                <c:pt idx="8358">
                  <c:v>-3</c:v>
                </c:pt>
                <c:pt idx="8359">
                  <c:v>-3</c:v>
                </c:pt>
                <c:pt idx="8360">
                  <c:v>-3</c:v>
                </c:pt>
                <c:pt idx="8361">
                  <c:v>-3</c:v>
                </c:pt>
                <c:pt idx="8362">
                  <c:v>-3</c:v>
                </c:pt>
                <c:pt idx="8363">
                  <c:v>-3</c:v>
                </c:pt>
                <c:pt idx="8364">
                  <c:v>-3</c:v>
                </c:pt>
                <c:pt idx="8365">
                  <c:v>-3</c:v>
                </c:pt>
                <c:pt idx="8366">
                  <c:v>-3</c:v>
                </c:pt>
                <c:pt idx="8367">
                  <c:v>-3</c:v>
                </c:pt>
                <c:pt idx="8368">
                  <c:v>-3</c:v>
                </c:pt>
                <c:pt idx="8369">
                  <c:v>-3</c:v>
                </c:pt>
                <c:pt idx="8370">
                  <c:v>-3</c:v>
                </c:pt>
                <c:pt idx="8371">
                  <c:v>-3</c:v>
                </c:pt>
                <c:pt idx="8372">
                  <c:v>-3</c:v>
                </c:pt>
                <c:pt idx="8373">
                  <c:v>-3</c:v>
                </c:pt>
                <c:pt idx="8374">
                  <c:v>-3</c:v>
                </c:pt>
                <c:pt idx="8375">
                  <c:v>-3</c:v>
                </c:pt>
                <c:pt idx="8376">
                  <c:v>-3</c:v>
                </c:pt>
                <c:pt idx="8377">
                  <c:v>-3</c:v>
                </c:pt>
                <c:pt idx="8378">
                  <c:v>-3</c:v>
                </c:pt>
                <c:pt idx="8379">
                  <c:v>-3</c:v>
                </c:pt>
                <c:pt idx="8380">
                  <c:v>-3</c:v>
                </c:pt>
                <c:pt idx="8381">
                  <c:v>-3</c:v>
                </c:pt>
                <c:pt idx="8382">
                  <c:v>-3</c:v>
                </c:pt>
                <c:pt idx="8383">
                  <c:v>-3</c:v>
                </c:pt>
                <c:pt idx="8384">
                  <c:v>-3</c:v>
                </c:pt>
                <c:pt idx="8385">
                  <c:v>-3</c:v>
                </c:pt>
                <c:pt idx="8386">
                  <c:v>-3</c:v>
                </c:pt>
                <c:pt idx="8387">
                  <c:v>-3</c:v>
                </c:pt>
                <c:pt idx="8388">
                  <c:v>-3</c:v>
                </c:pt>
                <c:pt idx="8389">
                  <c:v>-3</c:v>
                </c:pt>
                <c:pt idx="8390">
                  <c:v>-3</c:v>
                </c:pt>
                <c:pt idx="8391">
                  <c:v>-3</c:v>
                </c:pt>
                <c:pt idx="8392">
                  <c:v>-3</c:v>
                </c:pt>
                <c:pt idx="8393">
                  <c:v>-3</c:v>
                </c:pt>
                <c:pt idx="8394">
                  <c:v>-3</c:v>
                </c:pt>
                <c:pt idx="8395">
                  <c:v>-3</c:v>
                </c:pt>
                <c:pt idx="8396">
                  <c:v>-3</c:v>
                </c:pt>
                <c:pt idx="8397">
                  <c:v>-3</c:v>
                </c:pt>
                <c:pt idx="8398">
                  <c:v>-3</c:v>
                </c:pt>
                <c:pt idx="8399">
                  <c:v>-3</c:v>
                </c:pt>
                <c:pt idx="8400">
                  <c:v>-3</c:v>
                </c:pt>
                <c:pt idx="8401">
                  <c:v>-3</c:v>
                </c:pt>
                <c:pt idx="8402">
                  <c:v>-3</c:v>
                </c:pt>
                <c:pt idx="8403">
                  <c:v>-3</c:v>
                </c:pt>
                <c:pt idx="8404">
                  <c:v>-3</c:v>
                </c:pt>
                <c:pt idx="8405">
                  <c:v>-3</c:v>
                </c:pt>
                <c:pt idx="8406">
                  <c:v>-3</c:v>
                </c:pt>
                <c:pt idx="8407">
                  <c:v>-3</c:v>
                </c:pt>
                <c:pt idx="8408">
                  <c:v>-3</c:v>
                </c:pt>
                <c:pt idx="8409">
                  <c:v>-3</c:v>
                </c:pt>
                <c:pt idx="8410">
                  <c:v>-3</c:v>
                </c:pt>
                <c:pt idx="8411">
                  <c:v>-3</c:v>
                </c:pt>
                <c:pt idx="8412">
                  <c:v>-3</c:v>
                </c:pt>
                <c:pt idx="8413">
                  <c:v>-3</c:v>
                </c:pt>
                <c:pt idx="8414">
                  <c:v>-3</c:v>
                </c:pt>
                <c:pt idx="8415">
                  <c:v>-3</c:v>
                </c:pt>
                <c:pt idx="8416">
                  <c:v>-3</c:v>
                </c:pt>
                <c:pt idx="8417">
                  <c:v>-3</c:v>
                </c:pt>
                <c:pt idx="8418">
                  <c:v>-3</c:v>
                </c:pt>
                <c:pt idx="8419">
                  <c:v>-3</c:v>
                </c:pt>
                <c:pt idx="8420">
                  <c:v>-3</c:v>
                </c:pt>
                <c:pt idx="8421">
                  <c:v>-3</c:v>
                </c:pt>
                <c:pt idx="8422">
                  <c:v>-3</c:v>
                </c:pt>
                <c:pt idx="8423">
                  <c:v>-3</c:v>
                </c:pt>
                <c:pt idx="8424">
                  <c:v>-3</c:v>
                </c:pt>
                <c:pt idx="8425">
                  <c:v>-3</c:v>
                </c:pt>
                <c:pt idx="8426">
                  <c:v>-3</c:v>
                </c:pt>
                <c:pt idx="8427">
                  <c:v>-3</c:v>
                </c:pt>
                <c:pt idx="8428">
                  <c:v>-3</c:v>
                </c:pt>
                <c:pt idx="8429">
                  <c:v>-3</c:v>
                </c:pt>
                <c:pt idx="8430">
                  <c:v>-3</c:v>
                </c:pt>
                <c:pt idx="8431">
                  <c:v>-3</c:v>
                </c:pt>
                <c:pt idx="8432">
                  <c:v>-3</c:v>
                </c:pt>
                <c:pt idx="8433">
                  <c:v>-3</c:v>
                </c:pt>
                <c:pt idx="8434">
                  <c:v>-3</c:v>
                </c:pt>
                <c:pt idx="8435">
                  <c:v>-3</c:v>
                </c:pt>
                <c:pt idx="8436">
                  <c:v>-3</c:v>
                </c:pt>
                <c:pt idx="8437">
                  <c:v>-3</c:v>
                </c:pt>
                <c:pt idx="8438">
                  <c:v>-3</c:v>
                </c:pt>
                <c:pt idx="8439">
                  <c:v>-3</c:v>
                </c:pt>
                <c:pt idx="8440">
                  <c:v>-3</c:v>
                </c:pt>
                <c:pt idx="8441">
                  <c:v>-3</c:v>
                </c:pt>
                <c:pt idx="8442">
                  <c:v>-3</c:v>
                </c:pt>
                <c:pt idx="8443">
                  <c:v>-3</c:v>
                </c:pt>
                <c:pt idx="8444">
                  <c:v>-3</c:v>
                </c:pt>
                <c:pt idx="8445">
                  <c:v>-3</c:v>
                </c:pt>
                <c:pt idx="8446">
                  <c:v>-3</c:v>
                </c:pt>
                <c:pt idx="8447">
                  <c:v>-3</c:v>
                </c:pt>
                <c:pt idx="8448">
                  <c:v>-3</c:v>
                </c:pt>
                <c:pt idx="8449">
                  <c:v>-3</c:v>
                </c:pt>
                <c:pt idx="8450">
                  <c:v>-3</c:v>
                </c:pt>
                <c:pt idx="8451">
                  <c:v>-3</c:v>
                </c:pt>
                <c:pt idx="8452">
                  <c:v>-3</c:v>
                </c:pt>
                <c:pt idx="8453">
                  <c:v>-3</c:v>
                </c:pt>
                <c:pt idx="8454">
                  <c:v>-3</c:v>
                </c:pt>
                <c:pt idx="8455">
                  <c:v>-3</c:v>
                </c:pt>
                <c:pt idx="8456">
                  <c:v>-3</c:v>
                </c:pt>
                <c:pt idx="8457">
                  <c:v>-3</c:v>
                </c:pt>
                <c:pt idx="8458">
                  <c:v>-3</c:v>
                </c:pt>
                <c:pt idx="8459">
                  <c:v>-3</c:v>
                </c:pt>
                <c:pt idx="8460">
                  <c:v>-3</c:v>
                </c:pt>
                <c:pt idx="8461">
                  <c:v>-3</c:v>
                </c:pt>
                <c:pt idx="8462">
                  <c:v>-3</c:v>
                </c:pt>
                <c:pt idx="8463">
                  <c:v>-3</c:v>
                </c:pt>
                <c:pt idx="8464">
                  <c:v>-3</c:v>
                </c:pt>
                <c:pt idx="8465">
                  <c:v>-3</c:v>
                </c:pt>
                <c:pt idx="8466">
                  <c:v>-3</c:v>
                </c:pt>
                <c:pt idx="8467">
                  <c:v>-3</c:v>
                </c:pt>
                <c:pt idx="8468">
                  <c:v>-3</c:v>
                </c:pt>
                <c:pt idx="8469">
                  <c:v>-3</c:v>
                </c:pt>
                <c:pt idx="8470">
                  <c:v>-3</c:v>
                </c:pt>
                <c:pt idx="8471">
                  <c:v>-3</c:v>
                </c:pt>
                <c:pt idx="8472">
                  <c:v>-3</c:v>
                </c:pt>
                <c:pt idx="8473">
                  <c:v>-3</c:v>
                </c:pt>
                <c:pt idx="8474">
                  <c:v>-3</c:v>
                </c:pt>
                <c:pt idx="8475">
                  <c:v>-3</c:v>
                </c:pt>
                <c:pt idx="8476">
                  <c:v>-3</c:v>
                </c:pt>
                <c:pt idx="8477">
                  <c:v>-3</c:v>
                </c:pt>
                <c:pt idx="8478">
                  <c:v>-3</c:v>
                </c:pt>
                <c:pt idx="8479">
                  <c:v>-3</c:v>
                </c:pt>
                <c:pt idx="8480">
                  <c:v>-3</c:v>
                </c:pt>
                <c:pt idx="8481">
                  <c:v>-3</c:v>
                </c:pt>
                <c:pt idx="8482">
                  <c:v>-3</c:v>
                </c:pt>
                <c:pt idx="8483">
                  <c:v>-3</c:v>
                </c:pt>
                <c:pt idx="8484">
                  <c:v>-3</c:v>
                </c:pt>
                <c:pt idx="8485">
                  <c:v>-3</c:v>
                </c:pt>
                <c:pt idx="8486">
                  <c:v>-3</c:v>
                </c:pt>
                <c:pt idx="8487">
                  <c:v>-3</c:v>
                </c:pt>
                <c:pt idx="8488">
                  <c:v>-3</c:v>
                </c:pt>
                <c:pt idx="8489">
                  <c:v>-3</c:v>
                </c:pt>
                <c:pt idx="8490">
                  <c:v>-3</c:v>
                </c:pt>
                <c:pt idx="8491">
                  <c:v>-3</c:v>
                </c:pt>
                <c:pt idx="8492">
                  <c:v>-3</c:v>
                </c:pt>
                <c:pt idx="8493">
                  <c:v>-3</c:v>
                </c:pt>
                <c:pt idx="8494">
                  <c:v>-3</c:v>
                </c:pt>
                <c:pt idx="8495">
                  <c:v>-3</c:v>
                </c:pt>
                <c:pt idx="8496">
                  <c:v>-3</c:v>
                </c:pt>
                <c:pt idx="8497">
                  <c:v>-3</c:v>
                </c:pt>
                <c:pt idx="8498">
                  <c:v>-3</c:v>
                </c:pt>
                <c:pt idx="8499">
                  <c:v>-3</c:v>
                </c:pt>
                <c:pt idx="8500">
                  <c:v>-3</c:v>
                </c:pt>
                <c:pt idx="8501">
                  <c:v>-3</c:v>
                </c:pt>
                <c:pt idx="8502">
                  <c:v>-3</c:v>
                </c:pt>
                <c:pt idx="8503">
                  <c:v>-3</c:v>
                </c:pt>
                <c:pt idx="8504">
                  <c:v>-3</c:v>
                </c:pt>
                <c:pt idx="8505">
                  <c:v>-3</c:v>
                </c:pt>
                <c:pt idx="8506">
                  <c:v>-3</c:v>
                </c:pt>
                <c:pt idx="8507">
                  <c:v>-3</c:v>
                </c:pt>
                <c:pt idx="8508">
                  <c:v>-3</c:v>
                </c:pt>
                <c:pt idx="8509">
                  <c:v>-3</c:v>
                </c:pt>
                <c:pt idx="8510">
                  <c:v>-3</c:v>
                </c:pt>
                <c:pt idx="8511">
                  <c:v>-3</c:v>
                </c:pt>
                <c:pt idx="8512">
                  <c:v>-3</c:v>
                </c:pt>
                <c:pt idx="8513">
                  <c:v>-3</c:v>
                </c:pt>
                <c:pt idx="8514">
                  <c:v>-3</c:v>
                </c:pt>
                <c:pt idx="8515">
                  <c:v>-3</c:v>
                </c:pt>
                <c:pt idx="8516">
                  <c:v>-3</c:v>
                </c:pt>
                <c:pt idx="8517">
                  <c:v>-3</c:v>
                </c:pt>
                <c:pt idx="8518">
                  <c:v>-3</c:v>
                </c:pt>
                <c:pt idx="8519">
                  <c:v>-3</c:v>
                </c:pt>
                <c:pt idx="8520">
                  <c:v>-3</c:v>
                </c:pt>
                <c:pt idx="8521">
                  <c:v>-3</c:v>
                </c:pt>
                <c:pt idx="8522">
                  <c:v>-3</c:v>
                </c:pt>
                <c:pt idx="8523">
                  <c:v>-3</c:v>
                </c:pt>
                <c:pt idx="8524">
                  <c:v>-3</c:v>
                </c:pt>
                <c:pt idx="8525">
                  <c:v>-3</c:v>
                </c:pt>
                <c:pt idx="8526">
                  <c:v>-3</c:v>
                </c:pt>
                <c:pt idx="8527">
                  <c:v>-3</c:v>
                </c:pt>
                <c:pt idx="8528">
                  <c:v>-3</c:v>
                </c:pt>
                <c:pt idx="8529">
                  <c:v>-3</c:v>
                </c:pt>
                <c:pt idx="8530">
                  <c:v>-3</c:v>
                </c:pt>
                <c:pt idx="8531">
                  <c:v>-3</c:v>
                </c:pt>
                <c:pt idx="8532">
                  <c:v>-3</c:v>
                </c:pt>
                <c:pt idx="8533">
                  <c:v>-3</c:v>
                </c:pt>
                <c:pt idx="8534">
                  <c:v>-3</c:v>
                </c:pt>
                <c:pt idx="8535">
                  <c:v>-3</c:v>
                </c:pt>
                <c:pt idx="8536">
                  <c:v>-3</c:v>
                </c:pt>
                <c:pt idx="8537">
                  <c:v>-3</c:v>
                </c:pt>
                <c:pt idx="8538">
                  <c:v>-3</c:v>
                </c:pt>
                <c:pt idx="8539">
                  <c:v>-3</c:v>
                </c:pt>
                <c:pt idx="8540">
                  <c:v>-3</c:v>
                </c:pt>
                <c:pt idx="8541">
                  <c:v>-3</c:v>
                </c:pt>
                <c:pt idx="8542">
                  <c:v>-3</c:v>
                </c:pt>
                <c:pt idx="8543">
                  <c:v>-3</c:v>
                </c:pt>
                <c:pt idx="8544">
                  <c:v>-3</c:v>
                </c:pt>
                <c:pt idx="8545">
                  <c:v>-3</c:v>
                </c:pt>
                <c:pt idx="8546">
                  <c:v>-3</c:v>
                </c:pt>
                <c:pt idx="8547">
                  <c:v>-3</c:v>
                </c:pt>
                <c:pt idx="8548">
                  <c:v>-3</c:v>
                </c:pt>
                <c:pt idx="8549">
                  <c:v>-3</c:v>
                </c:pt>
                <c:pt idx="8550">
                  <c:v>-3</c:v>
                </c:pt>
                <c:pt idx="8551">
                  <c:v>-3</c:v>
                </c:pt>
                <c:pt idx="8552">
                  <c:v>-3</c:v>
                </c:pt>
                <c:pt idx="8553">
                  <c:v>-3</c:v>
                </c:pt>
                <c:pt idx="8554">
                  <c:v>-3</c:v>
                </c:pt>
                <c:pt idx="8555">
                  <c:v>-3</c:v>
                </c:pt>
                <c:pt idx="8556">
                  <c:v>-3</c:v>
                </c:pt>
                <c:pt idx="8557">
                  <c:v>-3</c:v>
                </c:pt>
                <c:pt idx="8558">
                  <c:v>-3</c:v>
                </c:pt>
                <c:pt idx="8559">
                  <c:v>-3</c:v>
                </c:pt>
                <c:pt idx="8560">
                  <c:v>-3</c:v>
                </c:pt>
                <c:pt idx="8561">
                  <c:v>-3</c:v>
                </c:pt>
                <c:pt idx="8562">
                  <c:v>-3</c:v>
                </c:pt>
                <c:pt idx="8563">
                  <c:v>-3</c:v>
                </c:pt>
                <c:pt idx="8564">
                  <c:v>-3</c:v>
                </c:pt>
                <c:pt idx="8565">
                  <c:v>-3</c:v>
                </c:pt>
                <c:pt idx="8566">
                  <c:v>-3</c:v>
                </c:pt>
                <c:pt idx="8567">
                  <c:v>-3</c:v>
                </c:pt>
                <c:pt idx="8568">
                  <c:v>-3</c:v>
                </c:pt>
                <c:pt idx="8569">
                  <c:v>-3</c:v>
                </c:pt>
                <c:pt idx="8570">
                  <c:v>-3</c:v>
                </c:pt>
                <c:pt idx="8571">
                  <c:v>-3</c:v>
                </c:pt>
                <c:pt idx="8572">
                  <c:v>-3</c:v>
                </c:pt>
                <c:pt idx="8573">
                  <c:v>-3</c:v>
                </c:pt>
                <c:pt idx="8574">
                  <c:v>-3</c:v>
                </c:pt>
                <c:pt idx="8575">
                  <c:v>-3</c:v>
                </c:pt>
                <c:pt idx="8576">
                  <c:v>-3</c:v>
                </c:pt>
                <c:pt idx="8577">
                  <c:v>-3</c:v>
                </c:pt>
                <c:pt idx="8578">
                  <c:v>-3</c:v>
                </c:pt>
                <c:pt idx="8579">
                  <c:v>-3</c:v>
                </c:pt>
                <c:pt idx="8580">
                  <c:v>-3</c:v>
                </c:pt>
                <c:pt idx="8581">
                  <c:v>-3</c:v>
                </c:pt>
                <c:pt idx="8582">
                  <c:v>-3</c:v>
                </c:pt>
                <c:pt idx="8583">
                  <c:v>-3</c:v>
                </c:pt>
                <c:pt idx="8584">
                  <c:v>-3</c:v>
                </c:pt>
                <c:pt idx="8585">
                  <c:v>-3</c:v>
                </c:pt>
                <c:pt idx="8586">
                  <c:v>-3</c:v>
                </c:pt>
                <c:pt idx="8587">
                  <c:v>-3</c:v>
                </c:pt>
                <c:pt idx="8588">
                  <c:v>-3</c:v>
                </c:pt>
                <c:pt idx="8589">
                  <c:v>-3</c:v>
                </c:pt>
                <c:pt idx="8590">
                  <c:v>-3</c:v>
                </c:pt>
                <c:pt idx="8591">
                  <c:v>-3</c:v>
                </c:pt>
                <c:pt idx="8592">
                  <c:v>-3</c:v>
                </c:pt>
                <c:pt idx="8593">
                  <c:v>-3</c:v>
                </c:pt>
                <c:pt idx="8594">
                  <c:v>-3</c:v>
                </c:pt>
                <c:pt idx="8595">
                  <c:v>-3</c:v>
                </c:pt>
                <c:pt idx="8596">
                  <c:v>-3</c:v>
                </c:pt>
                <c:pt idx="8597">
                  <c:v>-3</c:v>
                </c:pt>
                <c:pt idx="8598">
                  <c:v>-3</c:v>
                </c:pt>
                <c:pt idx="8599">
                  <c:v>-3</c:v>
                </c:pt>
                <c:pt idx="8600">
                  <c:v>-3</c:v>
                </c:pt>
                <c:pt idx="8601">
                  <c:v>-3</c:v>
                </c:pt>
                <c:pt idx="8602">
                  <c:v>-3</c:v>
                </c:pt>
                <c:pt idx="8603">
                  <c:v>-3</c:v>
                </c:pt>
                <c:pt idx="8604">
                  <c:v>-3</c:v>
                </c:pt>
                <c:pt idx="8605">
                  <c:v>-3</c:v>
                </c:pt>
                <c:pt idx="8606">
                  <c:v>-3</c:v>
                </c:pt>
                <c:pt idx="8607">
                  <c:v>-3</c:v>
                </c:pt>
                <c:pt idx="8608">
                  <c:v>-3</c:v>
                </c:pt>
                <c:pt idx="8609">
                  <c:v>-3</c:v>
                </c:pt>
                <c:pt idx="8610">
                  <c:v>-3</c:v>
                </c:pt>
                <c:pt idx="8611">
                  <c:v>-3</c:v>
                </c:pt>
                <c:pt idx="8612">
                  <c:v>-3</c:v>
                </c:pt>
                <c:pt idx="8613">
                  <c:v>-3</c:v>
                </c:pt>
                <c:pt idx="8614">
                  <c:v>-3</c:v>
                </c:pt>
                <c:pt idx="8615">
                  <c:v>-3</c:v>
                </c:pt>
                <c:pt idx="8616">
                  <c:v>-3</c:v>
                </c:pt>
                <c:pt idx="8617">
                  <c:v>-3</c:v>
                </c:pt>
                <c:pt idx="8618">
                  <c:v>-3</c:v>
                </c:pt>
                <c:pt idx="8619">
                  <c:v>-3</c:v>
                </c:pt>
                <c:pt idx="8620">
                  <c:v>-3</c:v>
                </c:pt>
                <c:pt idx="8621">
                  <c:v>-3</c:v>
                </c:pt>
                <c:pt idx="8622">
                  <c:v>-3</c:v>
                </c:pt>
                <c:pt idx="8623">
                  <c:v>-3</c:v>
                </c:pt>
                <c:pt idx="8624">
                  <c:v>-3</c:v>
                </c:pt>
                <c:pt idx="8625">
                  <c:v>-3</c:v>
                </c:pt>
                <c:pt idx="8626">
                  <c:v>-3</c:v>
                </c:pt>
                <c:pt idx="8627">
                  <c:v>-3</c:v>
                </c:pt>
                <c:pt idx="8628">
                  <c:v>-3</c:v>
                </c:pt>
                <c:pt idx="8629">
                  <c:v>-3</c:v>
                </c:pt>
                <c:pt idx="8630">
                  <c:v>-3</c:v>
                </c:pt>
                <c:pt idx="8631">
                  <c:v>-3</c:v>
                </c:pt>
                <c:pt idx="8632">
                  <c:v>-3</c:v>
                </c:pt>
                <c:pt idx="8633">
                  <c:v>-3</c:v>
                </c:pt>
                <c:pt idx="8634">
                  <c:v>-3</c:v>
                </c:pt>
                <c:pt idx="8635">
                  <c:v>-3</c:v>
                </c:pt>
                <c:pt idx="8636">
                  <c:v>-3</c:v>
                </c:pt>
                <c:pt idx="8637">
                  <c:v>-3</c:v>
                </c:pt>
                <c:pt idx="8638">
                  <c:v>-3</c:v>
                </c:pt>
                <c:pt idx="8639">
                  <c:v>-3</c:v>
                </c:pt>
                <c:pt idx="8640">
                  <c:v>-3</c:v>
                </c:pt>
                <c:pt idx="8641">
                  <c:v>-3</c:v>
                </c:pt>
                <c:pt idx="8642">
                  <c:v>-3</c:v>
                </c:pt>
                <c:pt idx="8643">
                  <c:v>-3</c:v>
                </c:pt>
                <c:pt idx="8644">
                  <c:v>-3</c:v>
                </c:pt>
                <c:pt idx="8645">
                  <c:v>-3</c:v>
                </c:pt>
                <c:pt idx="8646">
                  <c:v>-3</c:v>
                </c:pt>
                <c:pt idx="8647">
                  <c:v>-3</c:v>
                </c:pt>
                <c:pt idx="8648">
                  <c:v>-3</c:v>
                </c:pt>
                <c:pt idx="8649">
                  <c:v>-3</c:v>
                </c:pt>
                <c:pt idx="8650">
                  <c:v>-3</c:v>
                </c:pt>
                <c:pt idx="8651">
                  <c:v>-3</c:v>
                </c:pt>
                <c:pt idx="8652">
                  <c:v>-3</c:v>
                </c:pt>
                <c:pt idx="8653">
                  <c:v>-3</c:v>
                </c:pt>
                <c:pt idx="8654">
                  <c:v>-3</c:v>
                </c:pt>
                <c:pt idx="8655">
                  <c:v>-3</c:v>
                </c:pt>
                <c:pt idx="8656">
                  <c:v>-3</c:v>
                </c:pt>
                <c:pt idx="8657">
                  <c:v>-3</c:v>
                </c:pt>
                <c:pt idx="8658">
                  <c:v>-3</c:v>
                </c:pt>
                <c:pt idx="8659">
                  <c:v>-3</c:v>
                </c:pt>
                <c:pt idx="8660">
                  <c:v>-3</c:v>
                </c:pt>
                <c:pt idx="8661">
                  <c:v>-3</c:v>
                </c:pt>
                <c:pt idx="8662">
                  <c:v>-3</c:v>
                </c:pt>
                <c:pt idx="8663">
                  <c:v>-3</c:v>
                </c:pt>
                <c:pt idx="8664">
                  <c:v>-3</c:v>
                </c:pt>
                <c:pt idx="8665">
                  <c:v>-3</c:v>
                </c:pt>
                <c:pt idx="8666">
                  <c:v>-3</c:v>
                </c:pt>
                <c:pt idx="8667">
                  <c:v>-3</c:v>
                </c:pt>
                <c:pt idx="8668">
                  <c:v>-3</c:v>
                </c:pt>
                <c:pt idx="8669">
                  <c:v>-3</c:v>
                </c:pt>
                <c:pt idx="8670">
                  <c:v>-3</c:v>
                </c:pt>
                <c:pt idx="8671">
                  <c:v>-3</c:v>
                </c:pt>
                <c:pt idx="8672">
                  <c:v>-3</c:v>
                </c:pt>
                <c:pt idx="8673">
                  <c:v>-3</c:v>
                </c:pt>
                <c:pt idx="8674">
                  <c:v>-3</c:v>
                </c:pt>
                <c:pt idx="8675">
                  <c:v>-3</c:v>
                </c:pt>
                <c:pt idx="8676">
                  <c:v>-3</c:v>
                </c:pt>
                <c:pt idx="8677">
                  <c:v>-3</c:v>
                </c:pt>
                <c:pt idx="8678">
                  <c:v>-3</c:v>
                </c:pt>
                <c:pt idx="8679">
                  <c:v>-3</c:v>
                </c:pt>
                <c:pt idx="8680">
                  <c:v>-3</c:v>
                </c:pt>
                <c:pt idx="8681">
                  <c:v>-3</c:v>
                </c:pt>
                <c:pt idx="8682">
                  <c:v>-3</c:v>
                </c:pt>
                <c:pt idx="8683">
                  <c:v>-3</c:v>
                </c:pt>
                <c:pt idx="8684">
                  <c:v>-3</c:v>
                </c:pt>
                <c:pt idx="8685">
                  <c:v>-3</c:v>
                </c:pt>
                <c:pt idx="8686">
                  <c:v>-3</c:v>
                </c:pt>
                <c:pt idx="8687">
                  <c:v>-3</c:v>
                </c:pt>
                <c:pt idx="8688">
                  <c:v>-3</c:v>
                </c:pt>
                <c:pt idx="8689">
                  <c:v>-3</c:v>
                </c:pt>
                <c:pt idx="8690">
                  <c:v>-3</c:v>
                </c:pt>
                <c:pt idx="8691">
                  <c:v>-3</c:v>
                </c:pt>
                <c:pt idx="8692">
                  <c:v>-3</c:v>
                </c:pt>
                <c:pt idx="8693">
                  <c:v>-3</c:v>
                </c:pt>
                <c:pt idx="8694">
                  <c:v>-3</c:v>
                </c:pt>
                <c:pt idx="8695">
                  <c:v>-3</c:v>
                </c:pt>
                <c:pt idx="8696">
                  <c:v>-3</c:v>
                </c:pt>
                <c:pt idx="8697">
                  <c:v>-3</c:v>
                </c:pt>
                <c:pt idx="8698">
                  <c:v>-3</c:v>
                </c:pt>
                <c:pt idx="8699">
                  <c:v>-3</c:v>
                </c:pt>
                <c:pt idx="8700">
                  <c:v>-3</c:v>
                </c:pt>
                <c:pt idx="8701">
                  <c:v>-3</c:v>
                </c:pt>
                <c:pt idx="8702">
                  <c:v>-3</c:v>
                </c:pt>
                <c:pt idx="8703">
                  <c:v>-3</c:v>
                </c:pt>
                <c:pt idx="8704">
                  <c:v>-3</c:v>
                </c:pt>
                <c:pt idx="8705">
                  <c:v>-3</c:v>
                </c:pt>
                <c:pt idx="8706">
                  <c:v>-3</c:v>
                </c:pt>
                <c:pt idx="8707">
                  <c:v>-3</c:v>
                </c:pt>
                <c:pt idx="8708">
                  <c:v>-3</c:v>
                </c:pt>
                <c:pt idx="8709">
                  <c:v>-3</c:v>
                </c:pt>
                <c:pt idx="8710">
                  <c:v>-3</c:v>
                </c:pt>
                <c:pt idx="8711">
                  <c:v>-3</c:v>
                </c:pt>
                <c:pt idx="8712">
                  <c:v>-3</c:v>
                </c:pt>
                <c:pt idx="8713">
                  <c:v>-3</c:v>
                </c:pt>
                <c:pt idx="8714">
                  <c:v>-3</c:v>
                </c:pt>
                <c:pt idx="8715">
                  <c:v>-3</c:v>
                </c:pt>
                <c:pt idx="8716">
                  <c:v>-3</c:v>
                </c:pt>
                <c:pt idx="8717">
                  <c:v>-3</c:v>
                </c:pt>
                <c:pt idx="8718">
                  <c:v>-3</c:v>
                </c:pt>
                <c:pt idx="8719">
                  <c:v>-3</c:v>
                </c:pt>
                <c:pt idx="8720">
                  <c:v>-3</c:v>
                </c:pt>
                <c:pt idx="8721">
                  <c:v>-3</c:v>
                </c:pt>
                <c:pt idx="8722">
                  <c:v>-3</c:v>
                </c:pt>
                <c:pt idx="8723">
                  <c:v>-3</c:v>
                </c:pt>
                <c:pt idx="8724">
                  <c:v>-3</c:v>
                </c:pt>
                <c:pt idx="8725">
                  <c:v>-3</c:v>
                </c:pt>
                <c:pt idx="8726">
                  <c:v>-3</c:v>
                </c:pt>
                <c:pt idx="8727">
                  <c:v>-3</c:v>
                </c:pt>
                <c:pt idx="8728">
                  <c:v>-3</c:v>
                </c:pt>
                <c:pt idx="8729">
                  <c:v>-3</c:v>
                </c:pt>
                <c:pt idx="8730">
                  <c:v>-3</c:v>
                </c:pt>
                <c:pt idx="8731">
                  <c:v>-3</c:v>
                </c:pt>
                <c:pt idx="8732">
                  <c:v>-3</c:v>
                </c:pt>
                <c:pt idx="8733">
                  <c:v>-3</c:v>
                </c:pt>
                <c:pt idx="8734">
                  <c:v>-3</c:v>
                </c:pt>
                <c:pt idx="8735">
                  <c:v>-3</c:v>
                </c:pt>
                <c:pt idx="8736">
                  <c:v>-3</c:v>
                </c:pt>
                <c:pt idx="8737">
                  <c:v>-3</c:v>
                </c:pt>
                <c:pt idx="8738">
                  <c:v>-3</c:v>
                </c:pt>
                <c:pt idx="8739">
                  <c:v>-3</c:v>
                </c:pt>
                <c:pt idx="8740">
                  <c:v>-3</c:v>
                </c:pt>
                <c:pt idx="8741">
                  <c:v>-3</c:v>
                </c:pt>
                <c:pt idx="8742">
                  <c:v>-3</c:v>
                </c:pt>
                <c:pt idx="8743">
                  <c:v>-3</c:v>
                </c:pt>
                <c:pt idx="8744">
                  <c:v>-3</c:v>
                </c:pt>
                <c:pt idx="8745">
                  <c:v>-3</c:v>
                </c:pt>
                <c:pt idx="8746">
                  <c:v>-3</c:v>
                </c:pt>
                <c:pt idx="8747">
                  <c:v>-3</c:v>
                </c:pt>
                <c:pt idx="8748">
                  <c:v>-3</c:v>
                </c:pt>
                <c:pt idx="8749">
                  <c:v>-3</c:v>
                </c:pt>
                <c:pt idx="8750">
                  <c:v>-3</c:v>
                </c:pt>
                <c:pt idx="8751">
                  <c:v>-3</c:v>
                </c:pt>
                <c:pt idx="8752">
                  <c:v>-3</c:v>
                </c:pt>
                <c:pt idx="8753">
                  <c:v>-3</c:v>
                </c:pt>
                <c:pt idx="8754">
                  <c:v>-3</c:v>
                </c:pt>
                <c:pt idx="8755">
                  <c:v>-3</c:v>
                </c:pt>
                <c:pt idx="8756">
                  <c:v>-3</c:v>
                </c:pt>
                <c:pt idx="8757">
                  <c:v>-3</c:v>
                </c:pt>
                <c:pt idx="8758">
                  <c:v>-3</c:v>
                </c:pt>
                <c:pt idx="8759">
                  <c:v>-3</c:v>
                </c:pt>
                <c:pt idx="8760">
                  <c:v>-3</c:v>
                </c:pt>
                <c:pt idx="8761">
                  <c:v>-3</c:v>
                </c:pt>
                <c:pt idx="8762">
                  <c:v>-3</c:v>
                </c:pt>
                <c:pt idx="8763">
                  <c:v>-3</c:v>
                </c:pt>
                <c:pt idx="8764">
                  <c:v>-3</c:v>
                </c:pt>
                <c:pt idx="8765">
                  <c:v>-3</c:v>
                </c:pt>
                <c:pt idx="8766">
                  <c:v>-3</c:v>
                </c:pt>
                <c:pt idx="8767">
                  <c:v>-3</c:v>
                </c:pt>
                <c:pt idx="8768">
                  <c:v>-3</c:v>
                </c:pt>
                <c:pt idx="8769">
                  <c:v>-3</c:v>
                </c:pt>
                <c:pt idx="8770">
                  <c:v>-3</c:v>
                </c:pt>
                <c:pt idx="8771">
                  <c:v>-3</c:v>
                </c:pt>
                <c:pt idx="8772">
                  <c:v>-3</c:v>
                </c:pt>
                <c:pt idx="8773">
                  <c:v>-3</c:v>
                </c:pt>
                <c:pt idx="8774">
                  <c:v>-3</c:v>
                </c:pt>
                <c:pt idx="8775">
                  <c:v>-3</c:v>
                </c:pt>
                <c:pt idx="8776">
                  <c:v>-3</c:v>
                </c:pt>
                <c:pt idx="8777">
                  <c:v>-3</c:v>
                </c:pt>
                <c:pt idx="8778">
                  <c:v>-3</c:v>
                </c:pt>
                <c:pt idx="8779">
                  <c:v>-3</c:v>
                </c:pt>
                <c:pt idx="8780">
                  <c:v>-3</c:v>
                </c:pt>
                <c:pt idx="8781">
                  <c:v>-3</c:v>
                </c:pt>
                <c:pt idx="8782">
                  <c:v>-3</c:v>
                </c:pt>
                <c:pt idx="8783">
                  <c:v>-3</c:v>
                </c:pt>
                <c:pt idx="8784">
                  <c:v>-3</c:v>
                </c:pt>
                <c:pt idx="8785">
                  <c:v>-3</c:v>
                </c:pt>
                <c:pt idx="8786">
                  <c:v>-3</c:v>
                </c:pt>
                <c:pt idx="8787">
                  <c:v>-3</c:v>
                </c:pt>
                <c:pt idx="8788">
                  <c:v>-3</c:v>
                </c:pt>
                <c:pt idx="8789">
                  <c:v>-3</c:v>
                </c:pt>
                <c:pt idx="8790">
                  <c:v>-3</c:v>
                </c:pt>
                <c:pt idx="8791">
                  <c:v>-3</c:v>
                </c:pt>
                <c:pt idx="8792">
                  <c:v>-3</c:v>
                </c:pt>
                <c:pt idx="8793">
                  <c:v>-3</c:v>
                </c:pt>
                <c:pt idx="8794">
                  <c:v>-3</c:v>
                </c:pt>
                <c:pt idx="8795">
                  <c:v>-3</c:v>
                </c:pt>
                <c:pt idx="8796">
                  <c:v>-3</c:v>
                </c:pt>
                <c:pt idx="8797">
                  <c:v>-3</c:v>
                </c:pt>
                <c:pt idx="8798">
                  <c:v>-3</c:v>
                </c:pt>
                <c:pt idx="8799">
                  <c:v>-3</c:v>
                </c:pt>
                <c:pt idx="8800">
                  <c:v>-3</c:v>
                </c:pt>
                <c:pt idx="8801">
                  <c:v>-3</c:v>
                </c:pt>
                <c:pt idx="8802">
                  <c:v>-3</c:v>
                </c:pt>
                <c:pt idx="8803">
                  <c:v>-3</c:v>
                </c:pt>
                <c:pt idx="8804">
                  <c:v>-3</c:v>
                </c:pt>
                <c:pt idx="8805">
                  <c:v>-3</c:v>
                </c:pt>
                <c:pt idx="8806">
                  <c:v>-3</c:v>
                </c:pt>
                <c:pt idx="8807">
                  <c:v>-3</c:v>
                </c:pt>
                <c:pt idx="8808">
                  <c:v>-3</c:v>
                </c:pt>
                <c:pt idx="8809">
                  <c:v>-3</c:v>
                </c:pt>
                <c:pt idx="8810">
                  <c:v>-3</c:v>
                </c:pt>
                <c:pt idx="8811">
                  <c:v>-3</c:v>
                </c:pt>
                <c:pt idx="8812">
                  <c:v>-3</c:v>
                </c:pt>
                <c:pt idx="8813">
                  <c:v>-3</c:v>
                </c:pt>
                <c:pt idx="8814">
                  <c:v>-3</c:v>
                </c:pt>
                <c:pt idx="8815">
                  <c:v>-3</c:v>
                </c:pt>
                <c:pt idx="8816">
                  <c:v>-3</c:v>
                </c:pt>
                <c:pt idx="8817">
                  <c:v>-3</c:v>
                </c:pt>
                <c:pt idx="8818">
                  <c:v>-3</c:v>
                </c:pt>
                <c:pt idx="8819">
                  <c:v>-3</c:v>
                </c:pt>
                <c:pt idx="8820">
                  <c:v>-3</c:v>
                </c:pt>
                <c:pt idx="8821">
                  <c:v>-3</c:v>
                </c:pt>
                <c:pt idx="8822">
                  <c:v>-3</c:v>
                </c:pt>
                <c:pt idx="8823">
                  <c:v>-3</c:v>
                </c:pt>
                <c:pt idx="8824">
                  <c:v>-3</c:v>
                </c:pt>
                <c:pt idx="8825">
                  <c:v>-3</c:v>
                </c:pt>
                <c:pt idx="8826">
                  <c:v>-3</c:v>
                </c:pt>
                <c:pt idx="8827">
                  <c:v>-3</c:v>
                </c:pt>
                <c:pt idx="8828">
                  <c:v>-3</c:v>
                </c:pt>
                <c:pt idx="8829">
                  <c:v>-3</c:v>
                </c:pt>
                <c:pt idx="8830">
                  <c:v>-3</c:v>
                </c:pt>
                <c:pt idx="8831">
                  <c:v>-3</c:v>
                </c:pt>
                <c:pt idx="8832">
                  <c:v>-3</c:v>
                </c:pt>
                <c:pt idx="8833">
                  <c:v>-3</c:v>
                </c:pt>
                <c:pt idx="8834">
                  <c:v>-3</c:v>
                </c:pt>
                <c:pt idx="8835">
                  <c:v>-3</c:v>
                </c:pt>
                <c:pt idx="8836">
                  <c:v>-3</c:v>
                </c:pt>
                <c:pt idx="8837">
                  <c:v>-3</c:v>
                </c:pt>
                <c:pt idx="8838">
                  <c:v>-3</c:v>
                </c:pt>
                <c:pt idx="8839">
                  <c:v>-3</c:v>
                </c:pt>
                <c:pt idx="8840">
                  <c:v>-3</c:v>
                </c:pt>
                <c:pt idx="8841">
                  <c:v>-3</c:v>
                </c:pt>
                <c:pt idx="8842">
                  <c:v>-3</c:v>
                </c:pt>
                <c:pt idx="8843">
                  <c:v>-3</c:v>
                </c:pt>
                <c:pt idx="8844">
                  <c:v>-3</c:v>
                </c:pt>
                <c:pt idx="8845">
                  <c:v>-3</c:v>
                </c:pt>
                <c:pt idx="8846">
                  <c:v>-3</c:v>
                </c:pt>
                <c:pt idx="8847">
                  <c:v>-3</c:v>
                </c:pt>
                <c:pt idx="8848">
                  <c:v>-3</c:v>
                </c:pt>
                <c:pt idx="8849">
                  <c:v>-3</c:v>
                </c:pt>
                <c:pt idx="8850">
                  <c:v>-3</c:v>
                </c:pt>
                <c:pt idx="8851">
                  <c:v>-3</c:v>
                </c:pt>
                <c:pt idx="8852">
                  <c:v>-3</c:v>
                </c:pt>
                <c:pt idx="8853">
                  <c:v>-3</c:v>
                </c:pt>
                <c:pt idx="8854">
                  <c:v>-3</c:v>
                </c:pt>
                <c:pt idx="8855">
                  <c:v>-3</c:v>
                </c:pt>
                <c:pt idx="8856">
                  <c:v>-3</c:v>
                </c:pt>
                <c:pt idx="8857">
                  <c:v>-3</c:v>
                </c:pt>
                <c:pt idx="8858">
                  <c:v>-3</c:v>
                </c:pt>
                <c:pt idx="8859">
                  <c:v>-3</c:v>
                </c:pt>
                <c:pt idx="8860">
                  <c:v>-3</c:v>
                </c:pt>
                <c:pt idx="8861">
                  <c:v>-3</c:v>
                </c:pt>
                <c:pt idx="8862">
                  <c:v>-3</c:v>
                </c:pt>
                <c:pt idx="8863">
                  <c:v>-3</c:v>
                </c:pt>
                <c:pt idx="8864">
                  <c:v>-3</c:v>
                </c:pt>
                <c:pt idx="8865">
                  <c:v>-3</c:v>
                </c:pt>
                <c:pt idx="8866">
                  <c:v>-3</c:v>
                </c:pt>
                <c:pt idx="8867">
                  <c:v>-3</c:v>
                </c:pt>
                <c:pt idx="8868">
                  <c:v>-3</c:v>
                </c:pt>
                <c:pt idx="8869">
                  <c:v>-3</c:v>
                </c:pt>
                <c:pt idx="8870">
                  <c:v>-3</c:v>
                </c:pt>
                <c:pt idx="8871">
                  <c:v>-3</c:v>
                </c:pt>
                <c:pt idx="8872">
                  <c:v>-3</c:v>
                </c:pt>
                <c:pt idx="8873">
                  <c:v>-3</c:v>
                </c:pt>
                <c:pt idx="8874">
                  <c:v>-3</c:v>
                </c:pt>
                <c:pt idx="8875">
                  <c:v>-3</c:v>
                </c:pt>
                <c:pt idx="8876">
                  <c:v>-3</c:v>
                </c:pt>
                <c:pt idx="8877">
                  <c:v>-3</c:v>
                </c:pt>
                <c:pt idx="8878">
                  <c:v>-3</c:v>
                </c:pt>
                <c:pt idx="8879">
                  <c:v>-3</c:v>
                </c:pt>
                <c:pt idx="8880">
                  <c:v>-3</c:v>
                </c:pt>
                <c:pt idx="8881">
                  <c:v>-3</c:v>
                </c:pt>
                <c:pt idx="8882">
                  <c:v>-3</c:v>
                </c:pt>
                <c:pt idx="8883">
                  <c:v>-3</c:v>
                </c:pt>
                <c:pt idx="8884">
                  <c:v>-3</c:v>
                </c:pt>
                <c:pt idx="8885">
                  <c:v>-3</c:v>
                </c:pt>
                <c:pt idx="8886">
                  <c:v>-3</c:v>
                </c:pt>
                <c:pt idx="8887">
                  <c:v>-3</c:v>
                </c:pt>
                <c:pt idx="8888">
                  <c:v>-3</c:v>
                </c:pt>
                <c:pt idx="8889">
                  <c:v>-3</c:v>
                </c:pt>
                <c:pt idx="8890">
                  <c:v>-3</c:v>
                </c:pt>
                <c:pt idx="8891">
                  <c:v>-3</c:v>
                </c:pt>
                <c:pt idx="8892">
                  <c:v>-3</c:v>
                </c:pt>
                <c:pt idx="8893">
                  <c:v>-3</c:v>
                </c:pt>
                <c:pt idx="8894">
                  <c:v>-3</c:v>
                </c:pt>
                <c:pt idx="8895">
                  <c:v>-3</c:v>
                </c:pt>
                <c:pt idx="8896">
                  <c:v>-3</c:v>
                </c:pt>
                <c:pt idx="8897">
                  <c:v>-3</c:v>
                </c:pt>
                <c:pt idx="8898">
                  <c:v>-3</c:v>
                </c:pt>
                <c:pt idx="8899">
                  <c:v>-3</c:v>
                </c:pt>
                <c:pt idx="8900">
                  <c:v>-3</c:v>
                </c:pt>
                <c:pt idx="8901">
                  <c:v>-3</c:v>
                </c:pt>
                <c:pt idx="8902">
                  <c:v>-3</c:v>
                </c:pt>
                <c:pt idx="8903">
                  <c:v>-3</c:v>
                </c:pt>
                <c:pt idx="8904">
                  <c:v>-3</c:v>
                </c:pt>
                <c:pt idx="8905">
                  <c:v>-3</c:v>
                </c:pt>
                <c:pt idx="8906">
                  <c:v>-3</c:v>
                </c:pt>
                <c:pt idx="8907">
                  <c:v>-3</c:v>
                </c:pt>
                <c:pt idx="8908">
                  <c:v>-3</c:v>
                </c:pt>
                <c:pt idx="8909">
                  <c:v>-3</c:v>
                </c:pt>
                <c:pt idx="8910">
                  <c:v>-3</c:v>
                </c:pt>
                <c:pt idx="8911">
                  <c:v>-3</c:v>
                </c:pt>
                <c:pt idx="8912">
                  <c:v>-3</c:v>
                </c:pt>
                <c:pt idx="8913">
                  <c:v>-3</c:v>
                </c:pt>
                <c:pt idx="8914">
                  <c:v>-3</c:v>
                </c:pt>
                <c:pt idx="8915">
                  <c:v>-3</c:v>
                </c:pt>
                <c:pt idx="8916">
                  <c:v>-3</c:v>
                </c:pt>
                <c:pt idx="8917">
                  <c:v>-3</c:v>
                </c:pt>
                <c:pt idx="8918">
                  <c:v>-3</c:v>
                </c:pt>
                <c:pt idx="8919">
                  <c:v>-3</c:v>
                </c:pt>
                <c:pt idx="8920">
                  <c:v>-3</c:v>
                </c:pt>
                <c:pt idx="8921">
                  <c:v>-3</c:v>
                </c:pt>
                <c:pt idx="8922">
                  <c:v>-3</c:v>
                </c:pt>
                <c:pt idx="8923">
                  <c:v>-3</c:v>
                </c:pt>
                <c:pt idx="8924">
                  <c:v>-3</c:v>
                </c:pt>
                <c:pt idx="8925">
                  <c:v>-3</c:v>
                </c:pt>
                <c:pt idx="8926">
                  <c:v>-3</c:v>
                </c:pt>
                <c:pt idx="8927">
                  <c:v>-3</c:v>
                </c:pt>
                <c:pt idx="8928">
                  <c:v>-3</c:v>
                </c:pt>
                <c:pt idx="8929">
                  <c:v>-3</c:v>
                </c:pt>
                <c:pt idx="8930">
                  <c:v>-3</c:v>
                </c:pt>
                <c:pt idx="8931">
                  <c:v>-3</c:v>
                </c:pt>
                <c:pt idx="8932">
                  <c:v>-3</c:v>
                </c:pt>
                <c:pt idx="8933">
                  <c:v>-3</c:v>
                </c:pt>
                <c:pt idx="8934">
                  <c:v>-3</c:v>
                </c:pt>
                <c:pt idx="8935">
                  <c:v>-3</c:v>
                </c:pt>
                <c:pt idx="8936">
                  <c:v>-3</c:v>
                </c:pt>
                <c:pt idx="8937">
                  <c:v>-3</c:v>
                </c:pt>
                <c:pt idx="8938">
                  <c:v>-3</c:v>
                </c:pt>
                <c:pt idx="8939">
                  <c:v>-3</c:v>
                </c:pt>
                <c:pt idx="8940">
                  <c:v>-3</c:v>
                </c:pt>
                <c:pt idx="8941">
                  <c:v>-3</c:v>
                </c:pt>
                <c:pt idx="8942">
                  <c:v>-3</c:v>
                </c:pt>
                <c:pt idx="8943">
                  <c:v>-3</c:v>
                </c:pt>
                <c:pt idx="8944">
                  <c:v>-3</c:v>
                </c:pt>
                <c:pt idx="8945">
                  <c:v>-3</c:v>
                </c:pt>
                <c:pt idx="8946">
                  <c:v>-3</c:v>
                </c:pt>
                <c:pt idx="8947">
                  <c:v>-3</c:v>
                </c:pt>
                <c:pt idx="8948">
                  <c:v>-3</c:v>
                </c:pt>
                <c:pt idx="8949">
                  <c:v>-3</c:v>
                </c:pt>
                <c:pt idx="8950">
                  <c:v>-3</c:v>
                </c:pt>
                <c:pt idx="8951">
                  <c:v>-3</c:v>
                </c:pt>
                <c:pt idx="8952">
                  <c:v>-3</c:v>
                </c:pt>
                <c:pt idx="8953">
                  <c:v>-3</c:v>
                </c:pt>
                <c:pt idx="8954">
                  <c:v>-3</c:v>
                </c:pt>
                <c:pt idx="8955">
                  <c:v>-3</c:v>
                </c:pt>
                <c:pt idx="8956">
                  <c:v>-3</c:v>
                </c:pt>
                <c:pt idx="8957">
                  <c:v>-3</c:v>
                </c:pt>
                <c:pt idx="8958">
                  <c:v>-3</c:v>
                </c:pt>
                <c:pt idx="8959">
                  <c:v>-3</c:v>
                </c:pt>
                <c:pt idx="8960">
                  <c:v>-3</c:v>
                </c:pt>
                <c:pt idx="8961">
                  <c:v>-3</c:v>
                </c:pt>
                <c:pt idx="8962">
                  <c:v>-3</c:v>
                </c:pt>
                <c:pt idx="8963">
                  <c:v>-3</c:v>
                </c:pt>
                <c:pt idx="8964">
                  <c:v>-3</c:v>
                </c:pt>
                <c:pt idx="8965">
                  <c:v>-3</c:v>
                </c:pt>
                <c:pt idx="8966">
                  <c:v>-3</c:v>
                </c:pt>
                <c:pt idx="8967">
                  <c:v>-3</c:v>
                </c:pt>
                <c:pt idx="8968">
                  <c:v>-3</c:v>
                </c:pt>
                <c:pt idx="8969">
                  <c:v>-3</c:v>
                </c:pt>
                <c:pt idx="8970">
                  <c:v>-3</c:v>
                </c:pt>
                <c:pt idx="8971">
                  <c:v>-3</c:v>
                </c:pt>
                <c:pt idx="8972">
                  <c:v>-3</c:v>
                </c:pt>
                <c:pt idx="8973">
                  <c:v>-3</c:v>
                </c:pt>
                <c:pt idx="8974">
                  <c:v>-3</c:v>
                </c:pt>
                <c:pt idx="8975">
                  <c:v>-3</c:v>
                </c:pt>
                <c:pt idx="8976">
                  <c:v>-3</c:v>
                </c:pt>
                <c:pt idx="8977">
                  <c:v>-3</c:v>
                </c:pt>
                <c:pt idx="8978">
                  <c:v>-3</c:v>
                </c:pt>
                <c:pt idx="8979">
                  <c:v>-3</c:v>
                </c:pt>
                <c:pt idx="8980">
                  <c:v>-3</c:v>
                </c:pt>
                <c:pt idx="8981">
                  <c:v>-3</c:v>
                </c:pt>
                <c:pt idx="8982">
                  <c:v>-3</c:v>
                </c:pt>
                <c:pt idx="8983">
                  <c:v>-3</c:v>
                </c:pt>
                <c:pt idx="8984">
                  <c:v>-3</c:v>
                </c:pt>
                <c:pt idx="8985">
                  <c:v>-3</c:v>
                </c:pt>
                <c:pt idx="8986">
                  <c:v>-3</c:v>
                </c:pt>
                <c:pt idx="8987">
                  <c:v>-3</c:v>
                </c:pt>
                <c:pt idx="8988">
                  <c:v>-3</c:v>
                </c:pt>
                <c:pt idx="8989">
                  <c:v>-3</c:v>
                </c:pt>
                <c:pt idx="8990">
                  <c:v>-3</c:v>
                </c:pt>
                <c:pt idx="8991">
                  <c:v>-3</c:v>
                </c:pt>
                <c:pt idx="8992">
                  <c:v>-3</c:v>
                </c:pt>
                <c:pt idx="8993">
                  <c:v>-3</c:v>
                </c:pt>
                <c:pt idx="8994">
                  <c:v>-3</c:v>
                </c:pt>
                <c:pt idx="8995">
                  <c:v>-3</c:v>
                </c:pt>
                <c:pt idx="8996">
                  <c:v>-3</c:v>
                </c:pt>
                <c:pt idx="8997">
                  <c:v>-3</c:v>
                </c:pt>
                <c:pt idx="8998">
                  <c:v>-3</c:v>
                </c:pt>
                <c:pt idx="8999">
                  <c:v>-3</c:v>
                </c:pt>
                <c:pt idx="9000">
                  <c:v>-3</c:v>
                </c:pt>
                <c:pt idx="9001">
                  <c:v>-3</c:v>
                </c:pt>
                <c:pt idx="9002">
                  <c:v>-3</c:v>
                </c:pt>
                <c:pt idx="9003">
                  <c:v>-3</c:v>
                </c:pt>
                <c:pt idx="9004">
                  <c:v>-3</c:v>
                </c:pt>
                <c:pt idx="9005">
                  <c:v>-3</c:v>
                </c:pt>
                <c:pt idx="9006">
                  <c:v>-3</c:v>
                </c:pt>
                <c:pt idx="9007">
                  <c:v>-3</c:v>
                </c:pt>
                <c:pt idx="9008">
                  <c:v>-3</c:v>
                </c:pt>
                <c:pt idx="9009">
                  <c:v>-3</c:v>
                </c:pt>
                <c:pt idx="9010">
                  <c:v>-3</c:v>
                </c:pt>
                <c:pt idx="9011">
                  <c:v>-3</c:v>
                </c:pt>
                <c:pt idx="9012">
                  <c:v>-3</c:v>
                </c:pt>
                <c:pt idx="9013">
                  <c:v>-3</c:v>
                </c:pt>
                <c:pt idx="9014">
                  <c:v>-3</c:v>
                </c:pt>
                <c:pt idx="9015">
                  <c:v>-3</c:v>
                </c:pt>
                <c:pt idx="9016">
                  <c:v>-3</c:v>
                </c:pt>
                <c:pt idx="9017">
                  <c:v>-3</c:v>
                </c:pt>
                <c:pt idx="9018">
                  <c:v>-3</c:v>
                </c:pt>
                <c:pt idx="9019">
                  <c:v>-3</c:v>
                </c:pt>
                <c:pt idx="9020">
                  <c:v>-3</c:v>
                </c:pt>
                <c:pt idx="9021">
                  <c:v>-3</c:v>
                </c:pt>
                <c:pt idx="9022">
                  <c:v>-3</c:v>
                </c:pt>
                <c:pt idx="9023">
                  <c:v>-3</c:v>
                </c:pt>
                <c:pt idx="9024">
                  <c:v>-3</c:v>
                </c:pt>
                <c:pt idx="9025">
                  <c:v>-3</c:v>
                </c:pt>
                <c:pt idx="9026">
                  <c:v>-3</c:v>
                </c:pt>
                <c:pt idx="9027">
                  <c:v>-3</c:v>
                </c:pt>
                <c:pt idx="9028">
                  <c:v>-3</c:v>
                </c:pt>
                <c:pt idx="9029">
                  <c:v>-3</c:v>
                </c:pt>
                <c:pt idx="9030">
                  <c:v>-3</c:v>
                </c:pt>
                <c:pt idx="9031">
                  <c:v>-3</c:v>
                </c:pt>
                <c:pt idx="9032">
                  <c:v>-3</c:v>
                </c:pt>
                <c:pt idx="9033">
                  <c:v>-3</c:v>
                </c:pt>
                <c:pt idx="9034">
                  <c:v>-3</c:v>
                </c:pt>
                <c:pt idx="9035">
                  <c:v>-3</c:v>
                </c:pt>
                <c:pt idx="9036">
                  <c:v>-3</c:v>
                </c:pt>
                <c:pt idx="9037">
                  <c:v>-3</c:v>
                </c:pt>
                <c:pt idx="9038">
                  <c:v>-3</c:v>
                </c:pt>
                <c:pt idx="9039">
                  <c:v>-3</c:v>
                </c:pt>
                <c:pt idx="9040">
                  <c:v>-3</c:v>
                </c:pt>
                <c:pt idx="9041">
                  <c:v>-3</c:v>
                </c:pt>
                <c:pt idx="9042">
                  <c:v>-3</c:v>
                </c:pt>
                <c:pt idx="9043">
                  <c:v>-3</c:v>
                </c:pt>
                <c:pt idx="9044">
                  <c:v>-3</c:v>
                </c:pt>
                <c:pt idx="9045">
                  <c:v>-3</c:v>
                </c:pt>
                <c:pt idx="9046">
                  <c:v>-3</c:v>
                </c:pt>
                <c:pt idx="9047">
                  <c:v>-3</c:v>
                </c:pt>
                <c:pt idx="9048">
                  <c:v>-3</c:v>
                </c:pt>
                <c:pt idx="9049">
                  <c:v>-3</c:v>
                </c:pt>
                <c:pt idx="9050">
                  <c:v>-3</c:v>
                </c:pt>
                <c:pt idx="9051">
                  <c:v>-3</c:v>
                </c:pt>
                <c:pt idx="9052">
                  <c:v>-3</c:v>
                </c:pt>
                <c:pt idx="9053">
                  <c:v>-3</c:v>
                </c:pt>
                <c:pt idx="9054">
                  <c:v>-3</c:v>
                </c:pt>
                <c:pt idx="9055">
                  <c:v>-3</c:v>
                </c:pt>
                <c:pt idx="9056">
                  <c:v>-3</c:v>
                </c:pt>
                <c:pt idx="9057">
                  <c:v>-3</c:v>
                </c:pt>
                <c:pt idx="9058">
                  <c:v>-3</c:v>
                </c:pt>
                <c:pt idx="9059">
                  <c:v>-3</c:v>
                </c:pt>
                <c:pt idx="9060">
                  <c:v>-3</c:v>
                </c:pt>
                <c:pt idx="9061">
                  <c:v>-3</c:v>
                </c:pt>
                <c:pt idx="9062">
                  <c:v>-3</c:v>
                </c:pt>
                <c:pt idx="9063">
                  <c:v>-3</c:v>
                </c:pt>
                <c:pt idx="9064">
                  <c:v>-3</c:v>
                </c:pt>
                <c:pt idx="9065">
                  <c:v>-3</c:v>
                </c:pt>
                <c:pt idx="9066">
                  <c:v>-3</c:v>
                </c:pt>
                <c:pt idx="9067">
                  <c:v>-3</c:v>
                </c:pt>
                <c:pt idx="9068">
                  <c:v>-3</c:v>
                </c:pt>
                <c:pt idx="9069">
                  <c:v>-3</c:v>
                </c:pt>
                <c:pt idx="9070">
                  <c:v>-3</c:v>
                </c:pt>
                <c:pt idx="9071">
                  <c:v>-3</c:v>
                </c:pt>
                <c:pt idx="9072">
                  <c:v>-3</c:v>
                </c:pt>
                <c:pt idx="9073">
                  <c:v>-3</c:v>
                </c:pt>
                <c:pt idx="9074">
                  <c:v>-3</c:v>
                </c:pt>
                <c:pt idx="9075">
                  <c:v>-3</c:v>
                </c:pt>
                <c:pt idx="9076">
                  <c:v>-3</c:v>
                </c:pt>
                <c:pt idx="9077">
                  <c:v>-3</c:v>
                </c:pt>
                <c:pt idx="9078">
                  <c:v>-3</c:v>
                </c:pt>
                <c:pt idx="9079">
                  <c:v>-3</c:v>
                </c:pt>
                <c:pt idx="9080">
                  <c:v>-3</c:v>
                </c:pt>
                <c:pt idx="9081">
                  <c:v>-3</c:v>
                </c:pt>
                <c:pt idx="9082">
                  <c:v>-3</c:v>
                </c:pt>
                <c:pt idx="9083">
                  <c:v>-3</c:v>
                </c:pt>
                <c:pt idx="9084">
                  <c:v>-3</c:v>
                </c:pt>
                <c:pt idx="9085">
                  <c:v>-3</c:v>
                </c:pt>
                <c:pt idx="9086">
                  <c:v>-3</c:v>
                </c:pt>
                <c:pt idx="9087">
                  <c:v>-3</c:v>
                </c:pt>
                <c:pt idx="9088">
                  <c:v>-3</c:v>
                </c:pt>
                <c:pt idx="9089">
                  <c:v>-3</c:v>
                </c:pt>
                <c:pt idx="9090">
                  <c:v>-3</c:v>
                </c:pt>
                <c:pt idx="9091">
                  <c:v>-3</c:v>
                </c:pt>
                <c:pt idx="9092">
                  <c:v>-3</c:v>
                </c:pt>
                <c:pt idx="9093">
                  <c:v>-3</c:v>
                </c:pt>
                <c:pt idx="9094">
                  <c:v>-3</c:v>
                </c:pt>
                <c:pt idx="9095">
                  <c:v>-3</c:v>
                </c:pt>
                <c:pt idx="9096">
                  <c:v>-3</c:v>
                </c:pt>
                <c:pt idx="9097">
                  <c:v>-3</c:v>
                </c:pt>
                <c:pt idx="9098">
                  <c:v>-3</c:v>
                </c:pt>
                <c:pt idx="9099">
                  <c:v>-3</c:v>
                </c:pt>
                <c:pt idx="9100">
                  <c:v>-3</c:v>
                </c:pt>
                <c:pt idx="9101">
                  <c:v>-3</c:v>
                </c:pt>
                <c:pt idx="9102">
                  <c:v>-3</c:v>
                </c:pt>
                <c:pt idx="9103">
                  <c:v>-3</c:v>
                </c:pt>
                <c:pt idx="9104">
                  <c:v>-3</c:v>
                </c:pt>
                <c:pt idx="9105">
                  <c:v>-3</c:v>
                </c:pt>
                <c:pt idx="9106">
                  <c:v>-3</c:v>
                </c:pt>
                <c:pt idx="9107">
                  <c:v>-3</c:v>
                </c:pt>
                <c:pt idx="9108">
                  <c:v>-3</c:v>
                </c:pt>
                <c:pt idx="9109">
                  <c:v>-3</c:v>
                </c:pt>
                <c:pt idx="9110">
                  <c:v>-3</c:v>
                </c:pt>
                <c:pt idx="9111">
                  <c:v>-3</c:v>
                </c:pt>
                <c:pt idx="9112">
                  <c:v>-3</c:v>
                </c:pt>
                <c:pt idx="9113">
                  <c:v>-3</c:v>
                </c:pt>
                <c:pt idx="9114">
                  <c:v>-3</c:v>
                </c:pt>
                <c:pt idx="9115">
                  <c:v>-3</c:v>
                </c:pt>
                <c:pt idx="9116">
                  <c:v>-3</c:v>
                </c:pt>
                <c:pt idx="9117">
                  <c:v>-3</c:v>
                </c:pt>
                <c:pt idx="9118">
                  <c:v>-3</c:v>
                </c:pt>
                <c:pt idx="9119">
                  <c:v>-3</c:v>
                </c:pt>
                <c:pt idx="9120">
                  <c:v>-3</c:v>
                </c:pt>
                <c:pt idx="9121">
                  <c:v>-3</c:v>
                </c:pt>
                <c:pt idx="9122">
                  <c:v>-3</c:v>
                </c:pt>
                <c:pt idx="9123">
                  <c:v>-3</c:v>
                </c:pt>
                <c:pt idx="9124">
                  <c:v>-3</c:v>
                </c:pt>
                <c:pt idx="9125">
                  <c:v>-3</c:v>
                </c:pt>
                <c:pt idx="9126">
                  <c:v>-3</c:v>
                </c:pt>
                <c:pt idx="9127">
                  <c:v>-3</c:v>
                </c:pt>
                <c:pt idx="9128">
                  <c:v>-3</c:v>
                </c:pt>
                <c:pt idx="9129">
                  <c:v>-3</c:v>
                </c:pt>
                <c:pt idx="9130">
                  <c:v>-3</c:v>
                </c:pt>
                <c:pt idx="9131">
                  <c:v>-3</c:v>
                </c:pt>
                <c:pt idx="9132">
                  <c:v>-3</c:v>
                </c:pt>
                <c:pt idx="9133">
                  <c:v>-3</c:v>
                </c:pt>
                <c:pt idx="9134">
                  <c:v>-3</c:v>
                </c:pt>
                <c:pt idx="9135">
                  <c:v>-3</c:v>
                </c:pt>
                <c:pt idx="9136">
                  <c:v>-3</c:v>
                </c:pt>
                <c:pt idx="9137">
                  <c:v>-3</c:v>
                </c:pt>
                <c:pt idx="9138">
                  <c:v>-3</c:v>
                </c:pt>
                <c:pt idx="9139">
                  <c:v>-3</c:v>
                </c:pt>
                <c:pt idx="9140">
                  <c:v>-3</c:v>
                </c:pt>
                <c:pt idx="9141">
                  <c:v>-3</c:v>
                </c:pt>
                <c:pt idx="9142">
                  <c:v>-3</c:v>
                </c:pt>
                <c:pt idx="9143">
                  <c:v>-3</c:v>
                </c:pt>
                <c:pt idx="9144">
                  <c:v>-3</c:v>
                </c:pt>
                <c:pt idx="9145">
                  <c:v>-3</c:v>
                </c:pt>
                <c:pt idx="9146">
                  <c:v>-3</c:v>
                </c:pt>
                <c:pt idx="9147">
                  <c:v>-3</c:v>
                </c:pt>
                <c:pt idx="9148">
                  <c:v>-3</c:v>
                </c:pt>
                <c:pt idx="9149">
                  <c:v>-3</c:v>
                </c:pt>
                <c:pt idx="9150">
                  <c:v>-3</c:v>
                </c:pt>
                <c:pt idx="9151">
                  <c:v>-3</c:v>
                </c:pt>
                <c:pt idx="9152">
                  <c:v>-3</c:v>
                </c:pt>
                <c:pt idx="9153">
                  <c:v>-3</c:v>
                </c:pt>
                <c:pt idx="9154">
                  <c:v>-3</c:v>
                </c:pt>
                <c:pt idx="9155">
                  <c:v>-3</c:v>
                </c:pt>
                <c:pt idx="9156">
                  <c:v>-3</c:v>
                </c:pt>
                <c:pt idx="9157">
                  <c:v>-3</c:v>
                </c:pt>
                <c:pt idx="9158">
                  <c:v>-3</c:v>
                </c:pt>
                <c:pt idx="9159">
                  <c:v>-3</c:v>
                </c:pt>
                <c:pt idx="9160">
                  <c:v>-3</c:v>
                </c:pt>
                <c:pt idx="9161">
                  <c:v>-3</c:v>
                </c:pt>
                <c:pt idx="9162">
                  <c:v>-3</c:v>
                </c:pt>
                <c:pt idx="9163">
                  <c:v>-3</c:v>
                </c:pt>
                <c:pt idx="9164">
                  <c:v>-3</c:v>
                </c:pt>
                <c:pt idx="9165">
                  <c:v>-3</c:v>
                </c:pt>
                <c:pt idx="9166">
                  <c:v>-3</c:v>
                </c:pt>
                <c:pt idx="9167">
                  <c:v>-3</c:v>
                </c:pt>
                <c:pt idx="9168">
                  <c:v>-3</c:v>
                </c:pt>
                <c:pt idx="9169">
                  <c:v>-3</c:v>
                </c:pt>
                <c:pt idx="9170">
                  <c:v>-3</c:v>
                </c:pt>
                <c:pt idx="9171">
                  <c:v>-3</c:v>
                </c:pt>
                <c:pt idx="9172">
                  <c:v>-3</c:v>
                </c:pt>
                <c:pt idx="9173">
                  <c:v>-3</c:v>
                </c:pt>
                <c:pt idx="9174">
                  <c:v>-3</c:v>
                </c:pt>
                <c:pt idx="9175">
                  <c:v>-3</c:v>
                </c:pt>
                <c:pt idx="9176">
                  <c:v>-3</c:v>
                </c:pt>
                <c:pt idx="9177">
                  <c:v>-3</c:v>
                </c:pt>
                <c:pt idx="9178">
                  <c:v>-3</c:v>
                </c:pt>
                <c:pt idx="9179">
                  <c:v>-3</c:v>
                </c:pt>
                <c:pt idx="9180">
                  <c:v>-3</c:v>
                </c:pt>
                <c:pt idx="9181">
                  <c:v>-3</c:v>
                </c:pt>
                <c:pt idx="9182">
                  <c:v>-3</c:v>
                </c:pt>
                <c:pt idx="9183">
                  <c:v>-3</c:v>
                </c:pt>
                <c:pt idx="9184">
                  <c:v>-3</c:v>
                </c:pt>
                <c:pt idx="9185">
                  <c:v>-3</c:v>
                </c:pt>
                <c:pt idx="9186">
                  <c:v>-3</c:v>
                </c:pt>
                <c:pt idx="9187">
                  <c:v>-3</c:v>
                </c:pt>
                <c:pt idx="9188">
                  <c:v>-3</c:v>
                </c:pt>
                <c:pt idx="9189">
                  <c:v>-3</c:v>
                </c:pt>
                <c:pt idx="9190">
                  <c:v>-3</c:v>
                </c:pt>
                <c:pt idx="9191">
                  <c:v>-3</c:v>
                </c:pt>
                <c:pt idx="9192">
                  <c:v>-3</c:v>
                </c:pt>
                <c:pt idx="9193">
                  <c:v>-3</c:v>
                </c:pt>
                <c:pt idx="9194">
                  <c:v>-3</c:v>
                </c:pt>
                <c:pt idx="9195">
                  <c:v>-3</c:v>
                </c:pt>
                <c:pt idx="9196">
                  <c:v>-3</c:v>
                </c:pt>
                <c:pt idx="9197">
                  <c:v>-3</c:v>
                </c:pt>
                <c:pt idx="9198">
                  <c:v>-3</c:v>
                </c:pt>
                <c:pt idx="9199">
                  <c:v>-3</c:v>
                </c:pt>
                <c:pt idx="9200">
                  <c:v>-3</c:v>
                </c:pt>
                <c:pt idx="9201">
                  <c:v>-3</c:v>
                </c:pt>
                <c:pt idx="9202">
                  <c:v>-3</c:v>
                </c:pt>
                <c:pt idx="9203">
                  <c:v>-3</c:v>
                </c:pt>
                <c:pt idx="9204">
                  <c:v>-3</c:v>
                </c:pt>
                <c:pt idx="9205">
                  <c:v>-3</c:v>
                </c:pt>
                <c:pt idx="9206">
                  <c:v>-3</c:v>
                </c:pt>
                <c:pt idx="9207">
                  <c:v>-3</c:v>
                </c:pt>
                <c:pt idx="9208">
                  <c:v>-3</c:v>
                </c:pt>
                <c:pt idx="9209">
                  <c:v>-3</c:v>
                </c:pt>
                <c:pt idx="9210">
                  <c:v>-3</c:v>
                </c:pt>
                <c:pt idx="9211">
                  <c:v>-3</c:v>
                </c:pt>
                <c:pt idx="9212">
                  <c:v>-3</c:v>
                </c:pt>
                <c:pt idx="9213">
                  <c:v>-3</c:v>
                </c:pt>
                <c:pt idx="9214">
                  <c:v>-3</c:v>
                </c:pt>
                <c:pt idx="9215">
                  <c:v>-3</c:v>
                </c:pt>
                <c:pt idx="9216">
                  <c:v>-3</c:v>
                </c:pt>
                <c:pt idx="9217">
                  <c:v>-3</c:v>
                </c:pt>
                <c:pt idx="9218">
                  <c:v>-3</c:v>
                </c:pt>
                <c:pt idx="9219">
                  <c:v>-3</c:v>
                </c:pt>
                <c:pt idx="9220">
                  <c:v>-3</c:v>
                </c:pt>
                <c:pt idx="9221">
                  <c:v>-3</c:v>
                </c:pt>
                <c:pt idx="9222">
                  <c:v>-3</c:v>
                </c:pt>
                <c:pt idx="9223">
                  <c:v>-3</c:v>
                </c:pt>
                <c:pt idx="9224">
                  <c:v>-3</c:v>
                </c:pt>
                <c:pt idx="9225">
                  <c:v>-3</c:v>
                </c:pt>
                <c:pt idx="9226">
                  <c:v>-3</c:v>
                </c:pt>
                <c:pt idx="9227">
                  <c:v>-3</c:v>
                </c:pt>
                <c:pt idx="9228">
                  <c:v>-3</c:v>
                </c:pt>
                <c:pt idx="9229">
                  <c:v>-3</c:v>
                </c:pt>
                <c:pt idx="9230">
                  <c:v>-3</c:v>
                </c:pt>
                <c:pt idx="9231">
                  <c:v>-3</c:v>
                </c:pt>
                <c:pt idx="9232">
                  <c:v>-3</c:v>
                </c:pt>
                <c:pt idx="9233">
                  <c:v>-3</c:v>
                </c:pt>
                <c:pt idx="9234">
                  <c:v>-3</c:v>
                </c:pt>
                <c:pt idx="9235">
                  <c:v>-3</c:v>
                </c:pt>
                <c:pt idx="9236">
                  <c:v>-3</c:v>
                </c:pt>
                <c:pt idx="9237">
                  <c:v>-3</c:v>
                </c:pt>
                <c:pt idx="9238">
                  <c:v>-3</c:v>
                </c:pt>
                <c:pt idx="9239">
                  <c:v>-3</c:v>
                </c:pt>
                <c:pt idx="9240">
                  <c:v>-3</c:v>
                </c:pt>
                <c:pt idx="9241">
                  <c:v>-3</c:v>
                </c:pt>
                <c:pt idx="9242">
                  <c:v>-3</c:v>
                </c:pt>
                <c:pt idx="9243">
                  <c:v>-3</c:v>
                </c:pt>
                <c:pt idx="9244">
                  <c:v>-3</c:v>
                </c:pt>
                <c:pt idx="9245">
                  <c:v>-3</c:v>
                </c:pt>
                <c:pt idx="9246">
                  <c:v>-3</c:v>
                </c:pt>
                <c:pt idx="9247">
                  <c:v>-3</c:v>
                </c:pt>
                <c:pt idx="9248">
                  <c:v>-3</c:v>
                </c:pt>
                <c:pt idx="9249">
                  <c:v>-3</c:v>
                </c:pt>
                <c:pt idx="9250">
                  <c:v>-3</c:v>
                </c:pt>
                <c:pt idx="9251">
                  <c:v>-3</c:v>
                </c:pt>
                <c:pt idx="9252">
                  <c:v>-3</c:v>
                </c:pt>
                <c:pt idx="9253">
                  <c:v>-3</c:v>
                </c:pt>
                <c:pt idx="9254">
                  <c:v>-3</c:v>
                </c:pt>
                <c:pt idx="9255">
                  <c:v>-3</c:v>
                </c:pt>
                <c:pt idx="9256">
                  <c:v>-3</c:v>
                </c:pt>
                <c:pt idx="9257">
                  <c:v>-3</c:v>
                </c:pt>
                <c:pt idx="9258">
                  <c:v>-3</c:v>
                </c:pt>
                <c:pt idx="9259">
                  <c:v>-3</c:v>
                </c:pt>
                <c:pt idx="9260">
                  <c:v>-3</c:v>
                </c:pt>
                <c:pt idx="9261">
                  <c:v>-3</c:v>
                </c:pt>
                <c:pt idx="9262">
                  <c:v>-3</c:v>
                </c:pt>
                <c:pt idx="9263">
                  <c:v>-3</c:v>
                </c:pt>
                <c:pt idx="9264">
                  <c:v>-3</c:v>
                </c:pt>
                <c:pt idx="9265">
                  <c:v>-3</c:v>
                </c:pt>
                <c:pt idx="9266">
                  <c:v>-3</c:v>
                </c:pt>
                <c:pt idx="9267">
                  <c:v>-3</c:v>
                </c:pt>
                <c:pt idx="9268">
                  <c:v>-3</c:v>
                </c:pt>
                <c:pt idx="9269">
                  <c:v>-3</c:v>
                </c:pt>
                <c:pt idx="9270">
                  <c:v>-3</c:v>
                </c:pt>
                <c:pt idx="9271">
                  <c:v>-3</c:v>
                </c:pt>
                <c:pt idx="9272">
                  <c:v>-3</c:v>
                </c:pt>
                <c:pt idx="9273">
                  <c:v>-3</c:v>
                </c:pt>
                <c:pt idx="9274">
                  <c:v>-3</c:v>
                </c:pt>
                <c:pt idx="9275">
                  <c:v>-3</c:v>
                </c:pt>
                <c:pt idx="9276">
                  <c:v>-3</c:v>
                </c:pt>
                <c:pt idx="9277">
                  <c:v>-3</c:v>
                </c:pt>
                <c:pt idx="9278">
                  <c:v>-3</c:v>
                </c:pt>
                <c:pt idx="9279">
                  <c:v>-3</c:v>
                </c:pt>
                <c:pt idx="9280">
                  <c:v>-3</c:v>
                </c:pt>
                <c:pt idx="9281">
                  <c:v>-3</c:v>
                </c:pt>
                <c:pt idx="9282">
                  <c:v>-3</c:v>
                </c:pt>
                <c:pt idx="9283">
                  <c:v>-3</c:v>
                </c:pt>
                <c:pt idx="9284">
                  <c:v>-3</c:v>
                </c:pt>
                <c:pt idx="9285">
                  <c:v>-3</c:v>
                </c:pt>
                <c:pt idx="9286">
                  <c:v>-3</c:v>
                </c:pt>
                <c:pt idx="9287">
                  <c:v>-3</c:v>
                </c:pt>
                <c:pt idx="9288">
                  <c:v>-3</c:v>
                </c:pt>
                <c:pt idx="9289">
                  <c:v>-3</c:v>
                </c:pt>
                <c:pt idx="9290">
                  <c:v>-3</c:v>
                </c:pt>
                <c:pt idx="9291">
                  <c:v>-3</c:v>
                </c:pt>
                <c:pt idx="9292">
                  <c:v>-3</c:v>
                </c:pt>
                <c:pt idx="9293">
                  <c:v>-3</c:v>
                </c:pt>
                <c:pt idx="9294">
                  <c:v>-3</c:v>
                </c:pt>
                <c:pt idx="9295">
                  <c:v>-3</c:v>
                </c:pt>
                <c:pt idx="9296">
                  <c:v>-3</c:v>
                </c:pt>
                <c:pt idx="9297">
                  <c:v>-3</c:v>
                </c:pt>
                <c:pt idx="9298">
                  <c:v>-3</c:v>
                </c:pt>
                <c:pt idx="9299">
                  <c:v>-3</c:v>
                </c:pt>
                <c:pt idx="9300">
                  <c:v>-3</c:v>
                </c:pt>
                <c:pt idx="9301">
                  <c:v>-3</c:v>
                </c:pt>
                <c:pt idx="9302">
                  <c:v>-3</c:v>
                </c:pt>
                <c:pt idx="9303">
                  <c:v>-3</c:v>
                </c:pt>
                <c:pt idx="9304">
                  <c:v>-3</c:v>
                </c:pt>
                <c:pt idx="9305">
                  <c:v>-3</c:v>
                </c:pt>
                <c:pt idx="9306">
                  <c:v>-3</c:v>
                </c:pt>
                <c:pt idx="9307">
                  <c:v>-3</c:v>
                </c:pt>
                <c:pt idx="9308">
                  <c:v>-3</c:v>
                </c:pt>
                <c:pt idx="9309">
                  <c:v>-3</c:v>
                </c:pt>
                <c:pt idx="9310">
                  <c:v>-3</c:v>
                </c:pt>
                <c:pt idx="9311">
                  <c:v>-3</c:v>
                </c:pt>
                <c:pt idx="9312">
                  <c:v>-3</c:v>
                </c:pt>
                <c:pt idx="9313">
                  <c:v>-3</c:v>
                </c:pt>
                <c:pt idx="9314">
                  <c:v>-3</c:v>
                </c:pt>
                <c:pt idx="9315">
                  <c:v>-3</c:v>
                </c:pt>
                <c:pt idx="9316">
                  <c:v>-3</c:v>
                </c:pt>
                <c:pt idx="9317">
                  <c:v>-3</c:v>
                </c:pt>
                <c:pt idx="9318">
                  <c:v>-3</c:v>
                </c:pt>
                <c:pt idx="9319">
                  <c:v>-3</c:v>
                </c:pt>
                <c:pt idx="9320">
                  <c:v>-3</c:v>
                </c:pt>
                <c:pt idx="9321">
                  <c:v>-3</c:v>
                </c:pt>
                <c:pt idx="9322">
                  <c:v>-3</c:v>
                </c:pt>
                <c:pt idx="9323">
                  <c:v>-3</c:v>
                </c:pt>
                <c:pt idx="9324">
                  <c:v>-3</c:v>
                </c:pt>
                <c:pt idx="9325">
                  <c:v>-3</c:v>
                </c:pt>
                <c:pt idx="9326">
                  <c:v>-3</c:v>
                </c:pt>
                <c:pt idx="9327">
                  <c:v>-3</c:v>
                </c:pt>
                <c:pt idx="9328">
                  <c:v>-3</c:v>
                </c:pt>
                <c:pt idx="9329">
                  <c:v>-3</c:v>
                </c:pt>
                <c:pt idx="9330">
                  <c:v>-3</c:v>
                </c:pt>
                <c:pt idx="9331">
                  <c:v>-3</c:v>
                </c:pt>
                <c:pt idx="9332">
                  <c:v>-3</c:v>
                </c:pt>
                <c:pt idx="9333">
                  <c:v>-3</c:v>
                </c:pt>
                <c:pt idx="9334">
                  <c:v>-3</c:v>
                </c:pt>
                <c:pt idx="9335">
                  <c:v>-3</c:v>
                </c:pt>
                <c:pt idx="9336">
                  <c:v>-3</c:v>
                </c:pt>
                <c:pt idx="9337">
                  <c:v>-3</c:v>
                </c:pt>
                <c:pt idx="9338">
                  <c:v>-3</c:v>
                </c:pt>
                <c:pt idx="9339">
                  <c:v>-3</c:v>
                </c:pt>
                <c:pt idx="9340">
                  <c:v>-3</c:v>
                </c:pt>
                <c:pt idx="9341">
                  <c:v>-3</c:v>
                </c:pt>
                <c:pt idx="9342">
                  <c:v>-3</c:v>
                </c:pt>
                <c:pt idx="9343">
                  <c:v>-3</c:v>
                </c:pt>
                <c:pt idx="9344">
                  <c:v>-3</c:v>
                </c:pt>
                <c:pt idx="9345">
                  <c:v>-3</c:v>
                </c:pt>
                <c:pt idx="9346">
                  <c:v>-3</c:v>
                </c:pt>
                <c:pt idx="9347">
                  <c:v>-3</c:v>
                </c:pt>
                <c:pt idx="9348">
                  <c:v>-3</c:v>
                </c:pt>
                <c:pt idx="9349">
                  <c:v>-3</c:v>
                </c:pt>
                <c:pt idx="9350">
                  <c:v>-3</c:v>
                </c:pt>
                <c:pt idx="9351">
                  <c:v>-3</c:v>
                </c:pt>
                <c:pt idx="9352">
                  <c:v>-3</c:v>
                </c:pt>
                <c:pt idx="9353">
                  <c:v>-3</c:v>
                </c:pt>
                <c:pt idx="9354">
                  <c:v>-3</c:v>
                </c:pt>
                <c:pt idx="9355">
                  <c:v>-3</c:v>
                </c:pt>
                <c:pt idx="9356">
                  <c:v>-3</c:v>
                </c:pt>
                <c:pt idx="9357">
                  <c:v>-3</c:v>
                </c:pt>
                <c:pt idx="9358">
                  <c:v>-3</c:v>
                </c:pt>
                <c:pt idx="9359">
                  <c:v>-3</c:v>
                </c:pt>
                <c:pt idx="9360">
                  <c:v>-3</c:v>
                </c:pt>
                <c:pt idx="9361">
                  <c:v>-3</c:v>
                </c:pt>
                <c:pt idx="9362">
                  <c:v>-3</c:v>
                </c:pt>
                <c:pt idx="9363">
                  <c:v>-3</c:v>
                </c:pt>
                <c:pt idx="9364">
                  <c:v>-3</c:v>
                </c:pt>
                <c:pt idx="9365">
                  <c:v>-3</c:v>
                </c:pt>
                <c:pt idx="9366">
                  <c:v>-3</c:v>
                </c:pt>
                <c:pt idx="9367">
                  <c:v>-3</c:v>
                </c:pt>
                <c:pt idx="9368">
                  <c:v>-3</c:v>
                </c:pt>
                <c:pt idx="9369">
                  <c:v>-3</c:v>
                </c:pt>
                <c:pt idx="9370">
                  <c:v>-3</c:v>
                </c:pt>
                <c:pt idx="9371">
                  <c:v>-3</c:v>
                </c:pt>
                <c:pt idx="9372">
                  <c:v>-3</c:v>
                </c:pt>
                <c:pt idx="9373">
                  <c:v>-3</c:v>
                </c:pt>
                <c:pt idx="9374">
                  <c:v>-3</c:v>
                </c:pt>
                <c:pt idx="9375">
                  <c:v>-3</c:v>
                </c:pt>
                <c:pt idx="9376">
                  <c:v>-3</c:v>
                </c:pt>
                <c:pt idx="9377">
                  <c:v>-3</c:v>
                </c:pt>
                <c:pt idx="9378">
                  <c:v>-3</c:v>
                </c:pt>
                <c:pt idx="9379">
                  <c:v>-3</c:v>
                </c:pt>
                <c:pt idx="9380">
                  <c:v>-3</c:v>
                </c:pt>
                <c:pt idx="9381">
                  <c:v>-3</c:v>
                </c:pt>
                <c:pt idx="9382">
                  <c:v>-3</c:v>
                </c:pt>
                <c:pt idx="9383">
                  <c:v>-3</c:v>
                </c:pt>
                <c:pt idx="9384">
                  <c:v>-3</c:v>
                </c:pt>
                <c:pt idx="9385">
                  <c:v>-3</c:v>
                </c:pt>
                <c:pt idx="9386">
                  <c:v>-3</c:v>
                </c:pt>
                <c:pt idx="9387">
                  <c:v>-3</c:v>
                </c:pt>
                <c:pt idx="9388">
                  <c:v>-3</c:v>
                </c:pt>
                <c:pt idx="9389">
                  <c:v>-3</c:v>
                </c:pt>
                <c:pt idx="9390">
                  <c:v>-3</c:v>
                </c:pt>
                <c:pt idx="9391">
                  <c:v>-3</c:v>
                </c:pt>
                <c:pt idx="9392">
                  <c:v>-3</c:v>
                </c:pt>
                <c:pt idx="9393">
                  <c:v>-3</c:v>
                </c:pt>
                <c:pt idx="9394">
                  <c:v>-3</c:v>
                </c:pt>
                <c:pt idx="9395">
                  <c:v>-3</c:v>
                </c:pt>
                <c:pt idx="9396">
                  <c:v>-3</c:v>
                </c:pt>
                <c:pt idx="9397">
                  <c:v>-3</c:v>
                </c:pt>
                <c:pt idx="9398">
                  <c:v>-3</c:v>
                </c:pt>
                <c:pt idx="9399">
                  <c:v>-3</c:v>
                </c:pt>
                <c:pt idx="9400">
                  <c:v>-3</c:v>
                </c:pt>
                <c:pt idx="9401">
                  <c:v>-3</c:v>
                </c:pt>
                <c:pt idx="9402">
                  <c:v>-3</c:v>
                </c:pt>
                <c:pt idx="9403">
                  <c:v>-3</c:v>
                </c:pt>
                <c:pt idx="9404">
                  <c:v>-3</c:v>
                </c:pt>
                <c:pt idx="9405">
                  <c:v>-3</c:v>
                </c:pt>
                <c:pt idx="9406">
                  <c:v>-3</c:v>
                </c:pt>
                <c:pt idx="9407">
                  <c:v>-3</c:v>
                </c:pt>
                <c:pt idx="9408">
                  <c:v>-3</c:v>
                </c:pt>
                <c:pt idx="9409">
                  <c:v>-3</c:v>
                </c:pt>
                <c:pt idx="9410">
                  <c:v>-3</c:v>
                </c:pt>
                <c:pt idx="9411">
                  <c:v>-3</c:v>
                </c:pt>
                <c:pt idx="9412">
                  <c:v>-3</c:v>
                </c:pt>
                <c:pt idx="9413">
                  <c:v>-3</c:v>
                </c:pt>
                <c:pt idx="9414">
                  <c:v>-3</c:v>
                </c:pt>
                <c:pt idx="9415">
                  <c:v>-3</c:v>
                </c:pt>
                <c:pt idx="9416">
                  <c:v>-3</c:v>
                </c:pt>
                <c:pt idx="9417">
                  <c:v>-3</c:v>
                </c:pt>
                <c:pt idx="9418">
                  <c:v>-3</c:v>
                </c:pt>
                <c:pt idx="9419">
                  <c:v>-3</c:v>
                </c:pt>
                <c:pt idx="9420">
                  <c:v>-3</c:v>
                </c:pt>
                <c:pt idx="9421">
                  <c:v>-3</c:v>
                </c:pt>
                <c:pt idx="9422">
                  <c:v>-3</c:v>
                </c:pt>
                <c:pt idx="9423">
                  <c:v>-3</c:v>
                </c:pt>
                <c:pt idx="9424">
                  <c:v>-3</c:v>
                </c:pt>
                <c:pt idx="9425">
                  <c:v>-3</c:v>
                </c:pt>
                <c:pt idx="9426">
                  <c:v>-3</c:v>
                </c:pt>
                <c:pt idx="9427">
                  <c:v>-3</c:v>
                </c:pt>
                <c:pt idx="9428">
                  <c:v>-3</c:v>
                </c:pt>
                <c:pt idx="9429">
                  <c:v>-3</c:v>
                </c:pt>
                <c:pt idx="9430">
                  <c:v>-3</c:v>
                </c:pt>
                <c:pt idx="9431">
                  <c:v>-3</c:v>
                </c:pt>
                <c:pt idx="9432">
                  <c:v>-3</c:v>
                </c:pt>
                <c:pt idx="9433">
                  <c:v>-3</c:v>
                </c:pt>
                <c:pt idx="9434">
                  <c:v>-3</c:v>
                </c:pt>
                <c:pt idx="9435">
                  <c:v>-3</c:v>
                </c:pt>
                <c:pt idx="9436">
                  <c:v>-3</c:v>
                </c:pt>
                <c:pt idx="9437">
                  <c:v>-3</c:v>
                </c:pt>
                <c:pt idx="9438">
                  <c:v>-3</c:v>
                </c:pt>
                <c:pt idx="9439">
                  <c:v>-3</c:v>
                </c:pt>
                <c:pt idx="9440">
                  <c:v>-3</c:v>
                </c:pt>
                <c:pt idx="9441">
                  <c:v>-3</c:v>
                </c:pt>
                <c:pt idx="9442">
                  <c:v>-3</c:v>
                </c:pt>
                <c:pt idx="9443">
                  <c:v>-3</c:v>
                </c:pt>
                <c:pt idx="9444">
                  <c:v>-3</c:v>
                </c:pt>
                <c:pt idx="9445">
                  <c:v>-3</c:v>
                </c:pt>
                <c:pt idx="9446">
                  <c:v>-3</c:v>
                </c:pt>
                <c:pt idx="9447">
                  <c:v>-3</c:v>
                </c:pt>
                <c:pt idx="9448">
                  <c:v>-3</c:v>
                </c:pt>
                <c:pt idx="9449">
                  <c:v>-3</c:v>
                </c:pt>
                <c:pt idx="9450">
                  <c:v>-3</c:v>
                </c:pt>
                <c:pt idx="9451">
                  <c:v>-3</c:v>
                </c:pt>
                <c:pt idx="9452">
                  <c:v>-3</c:v>
                </c:pt>
                <c:pt idx="9453">
                  <c:v>-3</c:v>
                </c:pt>
                <c:pt idx="9454">
                  <c:v>-3</c:v>
                </c:pt>
                <c:pt idx="9455">
                  <c:v>-3</c:v>
                </c:pt>
                <c:pt idx="9456">
                  <c:v>-3</c:v>
                </c:pt>
                <c:pt idx="9457">
                  <c:v>-3</c:v>
                </c:pt>
                <c:pt idx="9458">
                  <c:v>-3</c:v>
                </c:pt>
                <c:pt idx="9459">
                  <c:v>-3</c:v>
                </c:pt>
                <c:pt idx="9460">
                  <c:v>-3</c:v>
                </c:pt>
                <c:pt idx="9461">
                  <c:v>-3</c:v>
                </c:pt>
                <c:pt idx="9462">
                  <c:v>-3</c:v>
                </c:pt>
                <c:pt idx="9463">
                  <c:v>-3</c:v>
                </c:pt>
                <c:pt idx="9464">
                  <c:v>-3</c:v>
                </c:pt>
                <c:pt idx="9465">
                  <c:v>-3</c:v>
                </c:pt>
                <c:pt idx="9466">
                  <c:v>-3</c:v>
                </c:pt>
                <c:pt idx="9467">
                  <c:v>-3</c:v>
                </c:pt>
                <c:pt idx="9468">
                  <c:v>-3</c:v>
                </c:pt>
                <c:pt idx="9469">
                  <c:v>-3</c:v>
                </c:pt>
                <c:pt idx="9470">
                  <c:v>-3</c:v>
                </c:pt>
                <c:pt idx="9471">
                  <c:v>-3</c:v>
                </c:pt>
                <c:pt idx="9472">
                  <c:v>-3</c:v>
                </c:pt>
                <c:pt idx="9473">
                  <c:v>-3</c:v>
                </c:pt>
                <c:pt idx="9474">
                  <c:v>-3</c:v>
                </c:pt>
                <c:pt idx="9475">
                  <c:v>-3</c:v>
                </c:pt>
                <c:pt idx="9476">
                  <c:v>-3</c:v>
                </c:pt>
                <c:pt idx="9477">
                  <c:v>-3</c:v>
                </c:pt>
                <c:pt idx="9478">
                  <c:v>-3</c:v>
                </c:pt>
                <c:pt idx="9479">
                  <c:v>-3</c:v>
                </c:pt>
                <c:pt idx="9480">
                  <c:v>-3</c:v>
                </c:pt>
                <c:pt idx="9481">
                  <c:v>-3</c:v>
                </c:pt>
                <c:pt idx="9482">
                  <c:v>-3</c:v>
                </c:pt>
                <c:pt idx="9483">
                  <c:v>-3</c:v>
                </c:pt>
                <c:pt idx="9484">
                  <c:v>-3</c:v>
                </c:pt>
                <c:pt idx="9485">
                  <c:v>-3</c:v>
                </c:pt>
                <c:pt idx="9486">
                  <c:v>-3</c:v>
                </c:pt>
                <c:pt idx="9487">
                  <c:v>-3</c:v>
                </c:pt>
                <c:pt idx="9488">
                  <c:v>-3</c:v>
                </c:pt>
                <c:pt idx="9489">
                  <c:v>-3</c:v>
                </c:pt>
                <c:pt idx="9490">
                  <c:v>-3</c:v>
                </c:pt>
                <c:pt idx="9491">
                  <c:v>-3</c:v>
                </c:pt>
                <c:pt idx="9492">
                  <c:v>-3</c:v>
                </c:pt>
                <c:pt idx="9493">
                  <c:v>-3</c:v>
                </c:pt>
                <c:pt idx="9494">
                  <c:v>-3</c:v>
                </c:pt>
                <c:pt idx="9495">
                  <c:v>-3</c:v>
                </c:pt>
                <c:pt idx="9496">
                  <c:v>-3</c:v>
                </c:pt>
                <c:pt idx="9497">
                  <c:v>-3</c:v>
                </c:pt>
                <c:pt idx="9498">
                  <c:v>-3</c:v>
                </c:pt>
                <c:pt idx="9499">
                  <c:v>-3</c:v>
                </c:pt>
                <c:pt idx="9500">
                  <c:v>-3</c:v>
                </c:pt>
                <c:pt idx="9501">
                  <c:v>-3</c:v>
                </c:pt>
                <c:pt idx="9502">
                  <c:v>-3</c:v>
                </c:pt>
                <c:pt idx="9503">
                  <c:v>-3</c:v>
                </c:pt>
                <c:pt idx="9504">
                  <c:v>-3</c:v>
                </c:pt>
                <c:pt idx="9505">
                  <c:v>-3</c:v>
                </c:pt>
                <c:pt idx="9506">
                  <c:v>-3</c:v>
                </c:pt>
                <c:pt idx="9507">
                  <c:v>-3</c:v>
                </c:pt>
                <c:pt idx="9508">
                  <c:v>-3</c:v>
                </c:pt>
                <c:pt idx="9509">
                  <c:v>-3</c:v>
                </c:pt>
                <c:pt idx="9510">
                  <c:v>-3</c:v>
                </c:pt>
                <c:pt idx="9511">
                  <c:v>-3</c:v>
                </c:pt>
                <c:pt idx="9512">
                  <c:v>-3</c:v>
                </c:pt>
                <c:pt idx="9513">
                  <c:v>-3</c:v>
                </c:pt>
                <c:pt idx="9514">
                  <c:v>-3</c:v>
                </c:pt>
                <c:pt idx="9515">
                  <c:v>-3</c:v>
                </c:pt>
                <c:pt idx="9516">
                  <c:v>-3</c:v>
                </c:pt>
                <c:pt idx="9517">
                  <c:v>-3</c:v>
                </c:pt>
                <c:pt idx="9518">
                  <c:v>-3</c:v>
                </c:pt>
                <c:pt idx="9519">
                  <c:v>-3</c:v>
                </c:pt>
                <c:pt idx="9520">
                  <c:v>-3</c:v>
                </c:pt>
                <c:pt idx="9521">
                  <c:v>-3</c:v>
                </c:pt>
                <c:pt idx="9522">
                  <c:v>-3</c:v>
                </c:pt>
                <c:pt idx="9523">
                  <c:v>-3</c:v>
                </c:pt>
                <c:pt idx="9524">
                  <c:v>-3</c:v>
                </c:pt>
                <c:pt idx="9525">
                  <c:v>-3</c:v>
                </c:pt>
                <c:pt idx="9526">
                  <c:v>-3</c:v>
                </c:pt>
                <c:pt idx="9527">
                  <c:v>-3</c:v>
                </c:pt>
                <c:pt idx="9528">
                  <c:v>-3</c:v>
                </c:pt>
                <c:pt idx="9529">
                  <c:v>-3</c:v>
                </c:pt>
                <c:pt idx="9530">
                  <c:v>-3</c:v>
                </c:pt>
                <c:pt idx="9531">
                  <c:v>-3</c:v>
                </c:pt>
                <c:pt idx="9532">
                  <c:v>-3</c:v>
                </c:pt>
                <c:pt idx="9533">
                  <c:v>-3</c:v>
                </c:pt>
                <c:pt idx="9534">
                  <c:v>-3</c:v>
                </c:pt>
                <c:pt idx="9535">
                  <c:v>-3</c:v>
                </c:pt>
                <c:pt idx="9536">
                  <c:v>-3</c:v>
                </c:pt>
                <c:pt idx="9537">
                  <c:v>-3</c:v>
                </c:pt>
                <c:pt idx="9538">
                  <c:v>-3</c:v>
                </c:pt>
                <c:pt idx="9539">
                  <c:v>-3</c:v>
                </c:pt>
                <c:pt idx="9540">
                  <c:v>-3</c:v>
                </c:pt>
                <c:pt idx="9541">
                  <c:v>-3</c:v>
                </c:pt>
                <c:pt idx="9542">
                  <c:v>-3</c:v>
                </c:pt>
                <c:pt idx="9543">
                  <c:v>-3</c:v>
                </c:pt>
                <c:pt idx="9544">
                  <c:v>-3</c:v>
                </c:pt>
                <c:pt idx="9545">
                  <c:v>-3</c:v>
                </c:pt>
                <c:pt idx="9546">
                  <c:v>-3</c:v>
                </c:pt>
                <c:pt idx="9547">
                  <c:v>-3</c:v>
                </c:pt>
                <c:pt idx="9548">
                  <c:v>-3</c:v>
                </c:pt>
                <c:pt idx="9549">
                  <c:v>-3</c:v>
                </c:pt>
                <c:pt idx="9550">
                  <c:v>-3</c:v>
                </c:pt>
                <c:pt idx="9551">
                  <c:v>-3</c:v>
                </c:pt>
                <c:pt idx="9552">
                  <c:v>-3</c:v>
                </c:pt>
                <c:pt idx="9553">
                  <c:v>-3</c:v>
                </c:pt>
                <c:pt idx="9554">
                  <c:v>-3</c:v>
                </c:pt>
                <c:pt idx="9555">
                  <c:v>-3</c:v>
                </c:pt>
                <c:pt idx="9556">
                  <c:v>-3</c:v>
                </c:pt>
                <c:pt idx="9557">
                  <c:v>-3</c:v>
                </c:pt>
                <c:pt idx="9558">
                  <c:v>-3</c:v>
                </c:pt>
                <c:pt idx="9559">
                  <c:v>-3</c:v>
                </c:pt>
                <c:pt idx="9560">
                  <c:v>-3</c:v>
                </c:pt>
                <c:pt idx="9561">
                  <c:v>-3</c:v>
                </c:pt>
                <c:pt idx="9562">
                  <c:v>-3</c:v>
                </c:pt>
                <c:pt idx="9563">
                  <c:v>-3</c:v>
                </c:pt>
                <c:pt idx="9564">
                  <c:v>-3</c:v>
                </c:pt>
                <c:pt idx="9565">
                  <c:v>-3</c:v>
                </c:pt>
                <c:pt idx="9566">
                  <c:v>-3</c:v>
                </c:pt>
                <c:pt idx="9567">
                  <c:v>-3</c:v>
                </c:pt>
                <c:pt idx="9568">
                  <c:v>-3</c:v>
                </c:pt>
                <c:pt idx="9569">
                  <c:v>-3</c:v>
                </c:pt>
                <c:pt idx="9570">
                  <c:v>-3</c:v>
                </c:pt>
                <c:pt idx="9571">
                  <c:v>-3</c:v>
                </c:pt>
                <c:pt idx="9572">
                  <c:v>-3</c:v>
                </c:pt>
                <c:pt idx="9573">
                  <c:v>-3</c:v>
                </c:pt>
                <c:pt idx="9574">
                  <c:v>-3</c:v>
                </c:pt>
                <c:pt idx="9575">
                  <c:v>-3</c:v>
                </c:pt>
                <c:pt idx="9576">
                  <c:v>-3</c:v>
                </c:pt>
                <c:pt idx="9577">
                  <c:v>-3</c:v>
                </c:pt>
                <c:pt idx="9578">
                  <c:v>-3</c:v>
                </c:pt>
                <c:pt idx="9579">
                  <c:v>-3</c:v>
                </c:pt>
                <c:pt idx="9580">
                  <c:v>-3</c:v>
                </c:pt>
                <c:pt idx="9581">
                  <c:v>-3</c:v>
                </c:pt>
                <c:pt idx="9582">
                  <c:v>-3</c:v>
                </c:pt>
                <c:pt idx="9583">
                  <c:v>-3</c:v>
                </c:pt>
                <c:pt idx="9584">
                  <c:v>-3</c:v>
                </c:pt>
                <c:pt idx="9585">
                  <c:v>-3</c:v>
                </c:pt>
                <c:pt idx="9586">
                  <c:v>-3</c:v>
                </c:pt>
                <c:pt idx="9587">
                  <c:v>-3</c:v>
                </c:pt>
                <c:pt idx="9588">
                  <c:v>-3</c:v>
                </c:pt>
                <c:pt idx="9589">
                  <c:v>-3</c:v>
                </c:pt>
                <c:pt idx="9590">
                  <c:v>-3</c:v>
                </c:pt>
                <c:pt idx="9591">
                  <c:v>-3</c:v>
                </c:pt>
                <c:pt idx="9592">
                  <c:v>-3</c:v>
                </c:pt>
                <c:pt idx="9593">
                  <c:v>-3</c:v>
                </c:pt>
                <c:pt idx="9594">
                  <c:v>-3</c:v>
                </c:pt>
                <c:pt idx="9595">
                  <c:v>-3</c:v>
                </c:pt>
                <c:pt idx="9596">
                  <c:v>-3</c:v>
                </c:pt>
                <c:pt idx="9597">
                  <c:v>-3</c:v>
                </c:pt>
                <c:pt idx="9598">
                  <c:v>-3</c:v>
                </c:pt>
                <c:pt idx="9599">
                  <c:v>-3</c:v>
                </c:pt>
                <c:pt idx="9600">
                  <c:v>-3</c:v>
                </c:pt>
                <c:pt idx="9601">
                  <c:v>-3</c:v>
                </c:pt>
                <c:pt idx="9602">
                  <c:v>-3</c:v>
                </c:pt>
                <c:pt idx="9603">
                  <c:v>-3</c:v>
                </c:pt>
                <c:pt idx="9604">
                  <c:v>-3</c:v>
                </c:pt>
                <c:pt idx="9605">
                  <c:v>-3</c:v>
                </c:pt>
                <c:pt idx="9606">
                  <c:v>-3</c:v>
                </c:pt>
                <c:pt idx="9607">
                  <c:v>-3</c:v>
                </c:pt>
                <c:pt idx="9608">
                  <c:v>-3</c:v>
                </c:pt>
                <c:pt idx="9609">
                  <c:v>-3</c:v>
                </c:pt>
                <c:pt idx="9610">
                  <c:v>-3</c:v>
                </c:pt>
                <c:pt idx="9611">
                  <c:v>-3</c:v>
                </c:pt>
                <c:pt idx="9612">
                  <c:v>-3</c:v>
                </c:pt>
                <c:pt idx="9613">
                  <c:v>-3</c:v>
                </c:pt>
                <c:pt idx="9614">
                  <c:v>-3</c:v>
                </c:pt>
                <c:pt idx="9615">
                  <c:v>-3</c:v>
                </c:pt>
                <c:pt idx="9616">
                  <c:v>-3</c:v>
                </c:pt>
                <c:pt idx="9617">
                  <c:v>-3</c:v>
                </c:pt>
                <c:pt idx="9618">
                  <c:v>-3</c:v>
                </c:pt>
                <c:pt idx="9619">
                  <c:v>-3</c:v>
                </c:pt>
                <c:pt idx="9620">
                  <c:v>-3</c:v>
                </c:pt>
                <c:pt idx="9621">
                  <c:v>-3</c:v>
                </c:pt>
                <c:pt idx="9622">
                  <c:v>-3</c:v>
                </c:pt>
                <c:pt idx="9623">
                  <c:v>-3</c:v>
                </c:pt>
                <c:pt idx="9624">
                  <c:v>-3</c:v>
                </c:pt>
                <c:pt idx="9625">
                  <c:v>-3</c:v>
                </c:pt>
                <c:pt idx="9626">
                  <c:v>-3</c:v>
                </c:pt>
                <c:pt idx="9627">
                  <c:v>-3</c:v>
                </c:pt>
                <c:pt idx="9628">
                  <c:v>-3</c:v>
                </c:pt>
                <c:pt idx="9629">
                  <c:v>-3</c:v>
                </c:pt>
                <c:pt idx="9630">
                  <c:v>-3</c:v>
                </c:pt>
                <c:pt idx="9631">
                  <c:v>-3</c:v>
                </c:pt>
                <c:pt idx="9632">
                  <c:v>-3</c:v>
                </c:pt>
                <c:pt idx="9633">
                  <c:v>-3</c:v>
                </c:pt>
                <c:pt idx="9634">
                  <c:v>-3</c:v>
                </c:pt>
                <c:pt idx="9635">
                  <c:v>-3</c:v>
                </c:pt>
                <c:pt idx="9636">
                  <c:v>-3</c:v>
                </c:pt>
                <c:pt idx="9637">
                  <c:v>-3</c:v>
                </c:pt>
                <c:pt idx="9638">
                  <c:v>-3</c:v>
                </c:pt>
                <c:pt idx="9639">
                  <c:v>-3</c:v>
                </c:pt>
                <c:pt idx="9640">
                  <c:v>-3</c:v>
                </c:pt>
                <c:pt idx="9641">
                  <c:v>-3</c:v>
                </c:pt>
                <c:pt idx="9642">
                  <c:v>-3</c:v>
                </c:pt>
                <c:pt idx="9643">
                  <c:v>-3</c:v>
                </c:pt>
                <c:pt idx="9644">
                  <c:v>-3</c:v>
                </c:pt>
                <c:pt idx="9645">
                  <c:v>-3</c:v>
                </c:pt>
                <c:pt idx="9646">
                  <c:v>-3</c:v>
                </c:pt>
                <c:pt idx="9647">
                  <c:v>-3</c:v>
                </c:pt>
                <c:pt idx="9648">
                  <c:v>-3</c:v>
                </c:pt>
                <c:pt idx="9649">
                  <c:v>-3</c:v>
                </c:pt>
                <c:pt idx="9650">
                  <c:v>-3</c:v>
                </c:pt>
                <c:pt idx="9651">
                  <c:v>-3</c:v>
                </c:pt>
                <c:pt idx="9652">
                  <c:v>-3</c:v>
                </c:pt>
                <c:pt idx="9653">
                  <c:v>-3</c:v>
                </c:pt>
                <c:pt idx="9654">
                  <c:v>-3</c:v>
                </c:pt>
                <c:pt idx="9655">
                  <c:v>-3</c:v>
                </c:pt>
                <c:pt idx="9656">
                  <c:v>-3</c:v>
                </c:pt>
                <c:pt idx="9657">
                  <c:v>-3</c:v>
                </c:pt>
                <c:pt idx="9658">
                  <c:v>-3</c:v>
                </c:pt>
                <c:pt idx="9659">
                  <c:v>-3</c:v>
                </c:pt>
                <c:pt idx="9660">
                  <c:v>-3</c:v>
                </c:pt>
                <c:pt idx="9661">
                  <c:v>-3</c:v>
                </c:pt>
                <c:pt idx="9662">
                  <c:v>-3</c:v>
                </c:pt>
                <c:pt idx="9663">
                  <c:v>-3</c:v>
                </c:pt>
                <c:pt idx="9664">
                  <c:v>-3</c:v>
                </c:pt>
                <c:pt idx="9665">
                  <c:v>-3</c:v>
                </c:pt>
                <c:pt idx="9666">
                  <c:v>-3</c:v>
                </c:pt>
                <c:pt idx="9667">
                  <c:v>-3</c:v>
                </c:pt>
                <c:pt idx="9668">
                  <c:v>-3</c:v>
                </c:pt>
                <c:pt idx="9669">
                  <c:v>-3</c:v>
                </c:pt>
                <c:pt idx="9670">
                  <c:v>-3</c:v>
                </c:pt>
                <c:pt idx="9671">
                  <c:v>-3</c:v>
                </c:pt>
                <c:pt idx="9672">
                  <c:v>-3</c:v>
                </c:pt>
                <c:pt idx="9673">
                  <c:v>-3</c:v>
                </c:pt>
                <c:pt idx="9674">
                  <c:v>-3</c:v>
                </c:pt>
                <c:pt idx="9675">
                  <c:v>-3</c:v>
                </c:pt>
                <c:pt idx="9676">
                  <c:v>-3</c:v>
                </c:pt>
                <c:pt idx="9677">
                  <c:v>-3</c:v>
                </c:pt>
                <c:pt idx="9678">
                  <c:v>-3</c:v>
                </c:pt>
                <c:pt idx="9679">
                  <c:v>-3</c:v>
                </c:pt>
                <c:pt idx="9680">
                  <c:v>-3</c:v>
                </c:pt>
                <c:pt idx="9681">
                  <c:v>-3</c:v>
                </c:pt>
                <c:pt idx="9682">
                  <c:v>-3</c:v>
                </c:pt>
                <c:pt idx="9683">
                  <c:v>-3</c:v>
                </c:pt>
                <c:pt idx="9684">
                  <c:v>-3</c:v>
                </c:pt>
                <c:pt idx="9685">
                  <c:v>-3</c:v>
                </c:pt>
                <c:pt idx="9686">
                  <c:v>-3</c:v>
                </c:pt>
                <c:pt idx="9687">
                  <c:v>-3</c:v>
                </c:pt>
                <c:pt idx="9688">
                  <c:v>-3</c:v>
                </c:pt>
                <c:pt idx="9689">
                  <c:v>-3</c:v>
                </c:pt>
                <c:pt idx="9690">
                  <c:v>-3</c:v>
                </c:pt>
                <c:pt idx="9691">
                  <c:v>-3</c:v>
                </c:pt>
                <c:pt idx="9692">
                  <c:v>-3</c:v>
                </c:pt>
                <c:pt idx="9693">
                  <c:v>-3</c:v>
                </c:pt>
                <c:pt idx="9694">
                  <c:v>-3</c:v>
                </c:pt>
                <c:pt idx="9695">
                  <c:v>-3</c:v>
                </c:pt>
                <c:pt idx="9696">
                  <c:v>-3</c:v>
                </c:pt>
                <c:pt idx="9697">
                  <c:v>-3</c:v>
                </c:pt>
                <c:pt idx="9698">
                  <c:v>-3</c:v>
                </c:pt>
                <c:pt idx="9699">
                  <c:v>-3</c:v>
                </c:pt>
                <c:pt idx="9700">
                  <c:v>-3</c:v>
                </c:pt>
                <c:pt idx="9701">
                  <c:v>-3</c:v>
                </c:pt>
                <c:pt idx="9702">
                  <c:v>-3</c:v>
                </c:pt>
                <c:pt idx="9703">
                  <c:v>-3</c:v>
                </c:pt>
                <c:pt idx="9704">
                  <c:v>-3</c:v>
                </c:pt>
                <c:pt idx="9705">
                  <c:v>-3</c:v>
                </c:pt>
                <c:pt idx="9706">
                  <c:v>-3</c:v>
                </c:pt>
                <c:pt idx="9707">
                  <c:v>-3</c:v>
                </c:pt>
                <c:pt idx="9708">
                  <c:v>-3</c:v>
                </c:pt>
                <c:pt idx="9709">
                  <c:v>-3</c:v>
                </c:pt>
                <c:pt idx="9710">
                  <c:v>-3</c:v>
                </c:pt>
                <c:pt idx="9711">
                  <c:v>-3</c:v>
                </c:pt>
                <c:pt idx="9712">
                  <c:v>-3</c:v>
                </c:pt>
                <c:pt idx="9713">
                  <c:v>-3</c:v>
                </c:pt>
                <c:pt idx="9714">
                  <c:v>-3</c:v>
                </c:pt>
                <c:pt idx="9715">
                  <c:v>-3</c:v>
                </c:pt>
                <c:pt idx="9716">
                  <c:v>-3</c:v>
                </c:pt>
                <c:pt idx="9717">
                  <c:v>-3</c:v>
                </c:pt>
                <c:pt idx="9718">
                  <c:v>-3</c:v>
                </c:pt>
                <c:pt idx="9719">
                  <c:v>-3</c:v>
                </c:pt>
                <c:pt idx="9720">
                  <c:v>-3</c:v>
                </c:pt>
                <c:pt idx="9721">
                  <c:v>-3</c:v>
                </c:pt>
                <c:pt idx="9722">
                  <c:v>-3</c:v>
                </c:pt>
                <c:pt idx="9723">
                  <c:v>-3</c:v>
                </c:pt>
                <c:pt idx="9724">
                  <c:v>-3</c:v>
                </c:pt>
                <c:pt idx="9725">
                  <c:v>-3</c:v>
                </c:pt>
                <c:pt idx="9726">
                  <c:v>-3</c:v>
                </c:pt>
                <c:pt idx="9727">
                  <c:v>-3</c:v>
                </c:pt>
                <c:pt idx="9728">
                  <c:v>-3</c:v>
                </c:pt>
                <c:pt idx="9729">
                  <c:v>-3</c:v>
                </c:pt>
                <c:pt idx="9730">
                  <c:v>-3</c:v>
                </c:pt>
                <c:pt idx="9731">
                  <c:v>-3</c:v>
                </c:pt>
                <c:pt idx="9732">
                  <c:v>-3</c:v>
                </c:pt>
                <c:pt idx="9733">
                  <c:v>-3</c:v>
                </c:pt>
                <c:pt idx="9734">
                  <c:v>-3</c:v>
                </c:pt>
                <c:pt idx="9735">
                  <c:v>-3</c:v>
                </c:pt>
                <c:pt idx="9736">
                  <c:v>-3</c:v>
                </c:pt>
                <c:pt idx="9737">
                  <c:v>-3</c:v>
                </c:pt>
                <c:pt idx="9738">
                  <c:v>-3</c:v>
                </c:pt>
                <c:pt idx="9739">
                  <c:v>-3</c:v>
                </c:pt>
                <c:pt idx="9740">
                  <c:v>-3</c:v>
                </c:pt>
                <c:pt idx="9741">
                  <c:v>-3</c:v>
                </c:pt>
                <c:pt idx="9742">
                  <c:v>-3</c:v>
                </c:pt>
                <c:pt idx="9743">
                  <c:v>-3</c:v>
                </c:pt>
                <c:pt idx="9744">
                  <c:v>-3</c:v>
                </c:pt>
                <c:pt idx="9745">
                  <c:v>-3</c:v>
                </c:pt>
                <c:pt idx="9746">
                  <c:v>-3</c:v>
                </c:pt>
                <c:pt idx="9747">
                  <c:v>-3</c:v>
                </c:pt>
                <c:pt idx="9748">
                  <c:v>-3</c:v>
                </c:pt>
                <c:pt idx="9749">
                  <c:v>-3</c:v>
                </c:pt>
                <c:pt idx="9750">
                  <c:v>-3</c:v>
                </c:pt>
                <c:pt idx="9751">
                  <c:v>-3</c:v>
                </c:pt>
                <c:pt idx="9752">
                  <c:v>-3</c:v>
                </c:pt>
                <c:pt idx="9753">
                  <c:v>-3</c:v>
                </c:pt>
                <c:pt idx="9754">
                  <c:v>-3</c:v>
                </c:pt>
                <c:pt idx="9755">
                  <c:v>-3</c:v>
                </c:pt>
                <c:pt idx="9756">
                  <c:v>-3</c:v>
                </c:pt>
                <c:pt idx="9757">
                  <c:v>-3</c:v>
                </c:pt>
                <c:pt idx="9758">
                  <c:v>-3</c:v>
                </c:pt>
                <c:pt idx="9759">
                  <c:v>-3</c:v>
                </c:pt>
                <c:pt idx="9760">
                  <c:v>-3</c:v>
                </c:pt>
                <c:pt idx="9761">
                  <c:v>-3</c:v>
                </c:pt>
                <c:pt idx="9762">
                  <c:v>-3</c:v>
                </c:pt>
                <c:pt idx="9763">
                  <c:v>-3</c:v>
                </c:pt>
                <c:pt idx="9764">
                  <c:v>-3</c:v>
                </c:pt>
                <c:pt idx="9765">
                  <c:v>-3</c:v>
                </c:pt>
                <c:pt idx="9766">
                  <c:v>-3</c:v>
                </c:pt>
                <c:pt idx="9767">
                  <c:v>-3</c:v>
                </c:pt>
                <c:pt idx="9768">
                  <c:v>-3</c:v>
                </c:pt>
                <c:pt idx="9769">
                  <c:v>-3</c:v>
                </c:pt>
                <c:pt idx="9770">
                  <c:v>-3</c:v>
                </c:pt>
                <c:pt idx="9771">
                  <c:v>-3</c:v>
                </c:pt>
                <c:pt idx="9772">
                  <c:v>-3</c:v>
                </c:pt>
                <c:pt idx="9773">
                  <c:v>-3</c:v>
                </c:pt>
                <c:pt idx="9774">
                  <c:v>-3</c:v>
                </c:pt>
                <c:pt idx="9775">
                  <c:v>-3</c:v>
                </c:pt>
                <c:pt idx="9776">
                  <c:v>-3</c:v>
                </c:pt>
                <c:pt idx="9777">
                  <c:v>-3</c:v>
                </c:pt>
                <c:pt idx="9778">
                  <c:v>-3</c:v>
                </c:pt>
                <c:pt idx="9779">
                  <c:v>-3</c:v>
                </c:pt>
                <c:pt idx="9780">
                  <c:v>-3</c:v>
                </c:pt>
                <c:pt idx="9781">
                  <c:v>-3</c:v>
                </c:pt>
                <c:pt idx="9782">
                  <c:v>-3</c:v>
                </c:pt>
                <c:pt idx="9783">
                  <c:v>-3</c:v>
                </c:pt>
                <c:pt idx="9784">
                  <c:v>-3</c:v>
                </c:pt>
                <c:pt idx="9785">
                  <c:v>-3</c:v>
                </c:pt>
                <c:pt idx="9786">
                  <c:v>-3</c:v>
                </c:pt>
                <c:pt idx="9787">
                  <c:v>-3</c:v>
                </c:pt>
                <c:pt idx="9788">
                  <c:v>-3</c:v>
                </c:pt>
                <c:pt idx="9789">
                  <c:v>-3</c:v>
                </c:pt>
                <c:pt idx="9790">
                  <c:v>-3</c:v>
                </c:pt>
                <c:pt idx="9791">
                  <c:v>-3</c:v>
                </c:pt>
                <c:pt idx="9792">
                  <c:v>-3</c:v>
                </c:pt>
                <c:pt idx="9793">
                  <c:v>-3</c:v>
                </c:pt>
                <c:pt idx="9794">
                  <c:v>-3</c:v>
                </c:pt>
                <c:pt idx="9795">
                  <c:v>-3</c:v>
                </c:pt>
                <c:pt idx="9796">
                  <c:v>-3</c:v>
                </c:pt>
                <c:pt idx="9797">
                  <c:v>-3</c:v>
                </c:pt>
                <c:pt idx="9798">
                  <c:v>-3</c:v>
                </c:pt>
                <c:pt idx="9799">
                  <c:v>-3</c:v>
                </c:pt>
                <c:pt idx="9800">
                  <c:v>-3</c:v>
                </c:pt>
                <c:pt idx="9801">
                  <c:v>-3</c:v>
                </c:pt>
                <c:pt idx="9802">
                  <c:v>-3</c:v>
                </c:pt>
                <c:pt idx="9803">
                  <c:v>-3</c:v>
                </c:pt>
                <c:pt idx="9804">
                  <c:v>-3</c:v>
                </c:pt>
                <c:pt idx="9805">
                  <c:v>-3</c:v>
                </c:pt>
                <c:pt idx="9806">
                  <c:v>-3</c:v>
                </c:pt>
                <c:pt idx="9807">
                  <c:v>-3</c:v>
                </c:pt>
                <c:pt idx="9808">
                  <c:v>-3</c:v>
                </c:pt>
                <c:pt idx="9809">
                  <c:v>-3</c:v>
                </c:pt>
                <c:pt idx="9810">
                  <c:v>-3</c:v>
                </c:pt>
                <c:pt idx="9811">
                  <c:v>-3</c:v>
                </c:pt>
                <c:pt idx="9812">
                  <c:v>-3</c:v>
                </c:pt>
                <c:pt idx="9813">
                  <c:v>-3</c:v>
                </c:pt>
                <c:pt idx="9814">
                  <c:v>-3</c:v>
                </c:pt>
                <c:pt idx="9815">
                  <c:v>-3</c:v>
                </c:pt>
                <c:pt idx="9816">
                  <c:v>-3</c:v>
                </c:pt>
                <c:pt idx="9817">
                  <c:v>-3</c:v>
                </c:pt>
                <c:pt idx="9818">
                  <c:v>-3</c:v>
                </c:pt>
                <c:pt idx="9819">
                  <c:v>-3</c:v>
                </c:pt>
                <c:pt idx="9820">
                  <c:v>-3</c:v>
                </c:pt>
                <c:pt idx="9821">
                  <c:v>-3</c:v>
                </c:pt>
                <c:pt idx="9822">
                  <c:v>-3</c:v>
                </c:pt>
                <c:pt idx="9823">
                  <c:v>-3</c:v>
                </c:pt>
                <c:pt idx="9824">
                  <c:v>-3</c:v>
                </c:pt>
                <c:pt idx="9825">
                  <c:v>-3</c:v>
                </c:pt>
                <c:pt idx="9826">
                  <c:v>-3</c:v>
                </c:pt>
                <c:pt idx="9827">
                  <c:v>-3</c:v>
                </c:pt>
                <c:pt idx="9828">
                  <c:v>-3</c:v>
                </c:pt>
                <c:pt idx="9829">
                  <c:v>-3</c:v>
                </c:pt>
                <c:pt idx="9830">
                  <c:v>-3</c:v>
                </c:pt>
                <c:pt idx="9831">
                  <c:v>-3</c:v>
                </c:pt>
                <c:pt idx="9832">
                  <c:v>-3</c:v>
                </c:pt>
                <c:pt idx="9833">
                  <c:v>-3</c:v>
                </c:pt>
                <c:pt idx="9834">
                  <c:v>-3</c:v>
                </c:pt>
                <c:pt idx="9835">
                  <c:v>-3</c:v>
                </c:pt>
                <c:pt idx="9836">
                  <c:v>-3</c:v>
                </c:pt>
                <c:pt idx="9837">
                  <c:v>-3</c:v>
                </c:pt>
                <c:pt idx="9838">
                  <c:v>-3</c:v>
                </c:pt>
                <c:pt idx="9839">
                  <c:v>-3</c:v>
                </c:pt>
                <c:pt idx="9840">
                  <c:v>-3</c:v>
                </c:pt>
                <c:pt idx="9841">
                  <c:v>-3</c:v>
                </c:pt>
                <c:pt idx="9842">
                  <c:v>-3</c:v>
                </c:pt>
                <c:pt idx="9843">
                  <c:v>-3</c:v>
                </c:pt>
                <c:pt idx="9844">
                  <c:v>-3</c:v>
                </c:pt>
                <c:pt idx="9845">
                  <c:v>-3</c:v>
                </c:pt>
                <c:pt idx="9846">
                  <c:v>-3</c:v>
                </c:pt>
                <c:pt idx="9847">
                  <c:v>-3</c:v>
                </c:pt>
                <c:pt idx="9848">
                  <c:v>-3</c:v>
                </c:pt>
                <c:pt idx="9849">
                  <c:v>-3</c:v>
                </c:pt>
                <c:pt idx="9850">
                  <c:v>-3</c:v>
                </c:pt>
                <c:pt idx="9851">
                  <c:v>-3</c:v>
                </c:pt>
                <c:pt idx="9852">
                  <c:v>-3</c:v>
                </c:pt>
                <c:pt idx="9853">
                  <c:v>-3</c:v>
                </c:pt>
                <c:pt idx="9854">
                  <c:v>-3</c:v>
                </c:pt>
                <c:pt idx="9855">
                  <c:v>-3</c:v>
                </c:pt>
                <c:pt idx="9856">
                  <c:v>-3</c:v>
                </c:pt>
                <c:pt idx="9857">
                  <c:v>-3</c:v>
                </c:pt>
                <c:pt idx="9858">
                  <c:v>-3</c:v>
                </c:pt>
                <c:pt idx="9859">
                  <c:v>-3</c:v>
                </c:pt>
                <c:pt idx="9860">
                  <c:v>-3</c:v>
                </c:pt>
                <c:pt idx="9861">
                  <c:v>-3</c:v>
                </c:pt>
                <c:pt idx="9862">
                  <c:v>-3</c:v>
                </c:pt>
                <c:pt idx="9863">
                  <c:v>-3</c:v>
                </c:pt>
                <c:pt idx="9864">
                  <c:v>-3</c:v>
                </c:pt>
                <c:pt idx="9865">
                  <c:v>-3</c:v>
                </c:pt>
                <c:pt idx="9866">
                  <c:v>-3</c:v>
                </c:pt>
                <c:pt idx="9867">
                  <c:v>-3</c:v>
                </c:pt>
                <c:pt idx="9868">
                  <c:v>-3</c:v>
                </c:pt>
                <c:pt idx="9869">
                  <c:v>-3</c:v>
                </c:pt>
                <c:pt idx="9870">
                  <c:v>-3</c:v>
                </c:pt>
                <c:pt idx="9871">
                  <c:v>-3</c:v>
                </c:pt>
                <c:pt idx="9872">
                  <c:v>-3</c:v>
                </c:pt>
                <c:pt idx="9873">
                  <c:v>-3</c:v>
                </c:pt>
                <c:pt idx="9874">
                  <c:v>-3</c:v>
                </c:pt>
                <c:pt idx="9875">
                  <c:v>-3</c:v>
                </c:pt>
                <c:pt idx="9876">
                  <c:v>-3</c:v>
                </c:pt>
                <c:pt idx="9877">
                  <c:v>-3</c:v>
                </c:pt>
                <c:pt idx="9878">
                  <c:v>-3</c:v>
                </c:pt>
                <c:pt idx="9879">
                  <c:v>-3</c:v>
                </c:pt>
                <c:pt idx="9880">
                  <c:v>-3</c:v>
                </c:pt>
                <c:pt idx="9881">
                  <c:v>-3</c:v>
                </c:pt>
                <c:pt idx="9882">
                  <c:v>-3</c:v>
                </c:pt>
                <c:pt idx="9883">
                  <c:v>-3</c:v>
                </c:pt>
                <c:pt idx="9884">
                  <c:v>-3</c:v>
                </c:pt>
                <c:pt idx="9885">
                  <c:v>-3</c:v>
                </c:pt>
                <c:pt idx="9886">
                  <c:v>-3</c:v>
                </c:pt>
                <c:pt idx="9887">
                  <c:v>-3</c:v>
                </c:pt>
                <c:pt idx="9888">
                  <c:v>-3</c:v>
                </c:pt>
                <c:pt idx="9889">
                  <c:v>-3</c:v>
                </c:pt>
                <c:pt idx="9890">
                  <c:v>-3</c:v>
                </c:pt>
                <c:pt idx="9891">
                  <c:v>-3</c:v>
                </c:pt>
                <c:pt idx="9892">
                  <c:v>-3</c:v>
                </c:pt>
                <c:pt idx="9893">
                  <c:v>-3</c:v>
                </c:pt>
                <c:pt idx="9894">
                  <c:v>-3</c:v>
                </c:pt>
                <c:pt idx="9895">
                  <c:v>-3</c:v>
                </c:pt>
                <c:pt idx="9896">
                  <c:v>-3</c:v>
                </c:pt>
                <c:pt idx="9897">
                  <c:v>-3</c:v>
                </c:pt>
                <c:pt idx="9898">
                  <c:v>-3</c:v>
                </c:pt>
                <c:pt idx="9899">
                  <c:v>-3</c:v>
                </c:pt>
                <c:pt idx="9900">
                  <c:v>-3</c:v>
                </c:pt>
                <c:pt idx="9901">
                  <c:v>-3</c:v>
                </c:pt>
                <c:pt idx="9902">
                  <c:v>-3</c:v>
                </c:pt>
                <c:pt idx="9903">
                  <c:v>-3</c:v>
                </c:pt>
                <c:pt idx="9904">
                  <c:v>-3</c:v>
                </c:pt>
                <c:pt idx="9905">
                  <c:v>-3</c:v>
                </c:pt>
                <c:pt idx="9906">
                  <c:v>-3</c:v>
                </c:pt>
                <c:pt idx="9907">
                  <c:v>-3</c:v>
                </c:pt>
                <c:pt idx="9908">
                  <c:v>-3</c:v>
                </c:pt>
                <c:pt idx="9909">
                  <c:v>-3</c:v>
                </c:pt>
                <c:pt idx="9910">
                  <c:v>-3</c:v>
                </c:pt>
                <c:pt idx="9911">
                  <c:v>-3</c:v>
                </c:pt>
                <c:pt idx="9912">
                  <c:v>-3</c:v>
                </c:pt>
                <c:pt idx="9913">
                  <c:v>-3</c:v>
                </c:pt>
                <c:pt idx="9914">
                  <c:v>-3</c:v>
                </c:pt>
                <c:pt idx="9915">
                  <c:v>-3</c:v>
                </c:pt>
                <c:pt idx="9916">
                  <c:v>-3</c:v>
                </c:pt>
                <c:pt idx="9917">
                  <c:v>-3</c:v>
                </c:pt>
                <c:pt idx="9918">
                  <c:v>-3</c:v>
                </c:pt>
                <c:pt idx="9919">
                  <c:v>-3</c:v>
                </c:pt>
                <c:pt idx="9920">
                  <c:v>-3</c:v>
                </c:pt>
                <c:pt idx="9921">
                  <c:v>-3</c:v>
                </c:pt>
                <c:pt idx="9922">
                  <c:v>-3</c:v>
                </c:pt>
                <c:pt idx="9923">
                  <c:v>-3</c:v>
                </c:pt>
                <c:pt idx="9924">
                  <c:v>-3</c:v>
                </c:pt>
                <c:pt idx="9925">
                  <c:v>-3</c:v>
                </c:pt>
                <c:pt idx="9926">
                  <c:v>-3</c:v>
                </c:pt>
                <c:pt idx="9927">
                  <c:v>-3</c:v>
                </c:pt>
                <c:pt idx="9928">
                  <c:v>-3</c:v>
                </c:pt>
                <c:pt idx="9929">
                  <c:v>-3</c:v>
                </c:pt>
                <c:pt idx="9930">
                  <c:v>-3</c:v>
                </c:pt>
                <c:pt idx="9931">
                  <c:v>-3</c:v>
                </c:pt>
                <c:pt idx="9932">
                  <c:v>-3</c:v>
                </c:pt>
                <c:pt idx="9933">
                  <c:v>-3</c:v>
                </c:pt>
                <c:pt idx="9934">
                  <c:v>-3</c:v>
                </c:pt>
                <c:pt idx="9935">
                  <c:v>-3</c:v>
                </c:pt>
                <c:pt idx="9936">
                  <c:v>-3</c:v>
                </c:pt>
                <c:pt idx="9937">
                  <c:v>-3</c:v>
                </c:pt>
                <c:pt idx="9938">
                  <c:v>-3</c:v>
                </c:pt>
                <c:pt idx="9939">
                  <c:v>-3</c:v>
                </c:pt>
                <c:pt idx="9940">
                  <c:v>-3</c:v>
                </c:pt>
                <c:pt idx="9941">
                  <c:v>-3</c:v>
                </c:pt>
                <c:pt idx="9942">
                  <c:v>-3</c:v>
                </c:pt>
                <c:pt idx="9943">
                  <c:v>-3</c:v>
                </c:pt>
                <c:pt idx="9944">
                  <c:v>-3</c:v>
                </c:pt>
                <c:pt idx="9945">
                  <c:v>-3</c:v>
                </c:pt>
                <c:pt idx="9946">
                  <c:v>-3</c:v>
                </c:pt>
                <c:pt idx="9947">
                  <c:v>-3</c:v>
                </c:pt>
                <c:pt idx="9948">
                  <c:v>-3</c:v>
                </c:pt>
                <c:pt idx="9949">
                  <c:v>-3</c:v>
                </c:pt>
                <c:pt idx="9950">
                  <c:v>-3</c:v>
                </c:pt>
                <c:pt idx="9951">
                  <c:v>-3</c:v>
                </c:pt>
                <c:pt idx="9952">
                  <c:v>-3</c:v>
                </c:pt>
                <c:pt idx="9953">
                  <c:v>-3</c:v>
                </c:pt>
                <c:pt idx="9954">
                  <c:v>-3</c:v>
                </c:pt>
                <c:pt idx="9955">
                  <c:v>-3</c:v>
                </c:pt>
                <c:pt idx="9956">
                  <c:v>-3</c:v>
                </c:pt>
                <c:pt idx="9957">
                  <c:v>-3</c:v>
                </c:pt>
                <c:pt idx="9958">
                  <c:v>-3</c:v>
                </c:pt>
                <c:pt idx="9959">
                  <c:v>-3</c:v>
                </c:pt>
                <c:pt idx="9960">
                  <c:v>-3</c:v>
                </c:pt>
                <c:pt idx="9961">
                  <c:v>-3</c:v>
                </c:pt>
                <c:pt idx="9962">
                  <c:v>-3</c:v>
                </c:pt>
                <c:pt idx="9963">
                  <c:v>-3</c:v>
                </c:pt>
              </c:numCache>
            </c:numRef>
          </c:val>
          <c:smooth val="0"/>
          <c:extLst>
            <c:ext xmlns:c16="http://schemas.microsoft.com/office/drawing/2014/chart" uri="{C3380CC4-5D6E-409C-BE32-E72D297353CC}">
              <c16:uniqueId val="{00000001-6D79-423F-B5B3-982DA066CD7B}"/>
            </c:ext>
          </c:extLst>
        </c:ser>
        <c:ser>
          <c:idx val="4"/>
          <c:order val="4"/>
          <c:tx>
            <c:strRef>
              <c:f>'Credit Suisse'!$F$2</c:f>
              <c:strCache>
                <c:ptCount val="1"/>
                <c:pt idx="0">
                  <c:v>Euforia</c:v>
                </c:pt>
              </c:strCache>
            </c:strRef>
          </c:tx>
          <c:spPr>
            <a:ln w="31750" cap="rnd">
              <a:solidFill>
                <a:srgbClr val="FF0000"/>
              </a:solidFill>
              <a:prstDash val="sysDash"/>
              <a:round/>
            </a:ln>
            <a:effectLst/>
          </c:spPr>
          <c:marker>
            <c:symbol val="none"/>
          </c:marker>
          <c:cat>
            <c:numRef>
              <c:f>'Credit Suisse'!$A$3:$A$10026</c:f>
              <c:numCache>
                <c:formatCode>d\-mmm\-yy</c:formatCode>
                <c:ptCount val="10024"/>
                <c:pt idx="0">
                  <c:v>29587</c:v>
                </c:pt>
                <c:pt idx="1">
                  <c:v>29588</c:v>
                </c:pt>
                <c:pt idx="2">
                  <c:v>29591</c:v>
                </c:pt>
                <c:pt idx="3">
                  <c:v>29592</c:v>
                </c:pt>
                <c:pt idx="4">
                  <c:v>29593</c:v>
                </c:pt>
                <c:pt idx="5">
                  <c:v>29594</c:v>
                </c:pt>
                <c:pt idx="6">
                  <c:v>29595</c:v>
                </c:pt>
                <c:pt idx="7">
                  <c:v>29598</c:v>
                </c:pt>
                <c:pt idx="8">
                  <c:v>29599</c:v>
                </c:pt>
                <c:pt idx="9">
                  <c:v>29600</c:v>
                </c:pt>
                <c:pt idx="10">
                  <c:v>29601</c:v>
                </c:pt>
                <c:pt idx="11">
                  <c:v>29602</c:v>
                </c:pt>
                <c:pt idx="12">
                  <c:v>29605</c:v>
                </c:pt>
                <c:pt idx="13">
                  <c:v>29606</c:v>
                </c:pt>
                <c:pt idx="14">
                  <c:v>29607</c:v>
                </c:pt>
                <c:pt idx="15">
                  <c:v>29608</c:v>
                </c:pt>
                <c:pt idx="16">
                  <c:v>29609</c:v>
                </c:pt>
                <c:pt idx="17">
                  <c:v>29612</c:v>
                </c:pt>
                <c:pt idx="18">
                  <c:v>29613</c:v>
                </c:pt>
                <c:pt idx="19">
                  <c:v>29614</c:v>
                </c:pt>
                <c:pt idx="20">
                  <c:v>29615</c:v>
                </c:pt>
                <c:pt idx="21">
                  <c:v>29616</c:v>
                </c:pt>
                <c:pt idx="22">
                  <c:v>29619</c:v>
                </c:pt>
                <c:pt idx="23">
                  <c:v>29620</c:v>
                </c:pt>
                <c:pt idx="24">
                  <c:v>29621</c:v>
                </c:pt>
                <c:pt idx="25">
                  <c:v>29622</c:v>
                </c:pt>
                <c:pt idx="26">
                  <c:v>29623</c:v>
                </c:pt>
                <c:pt idx="27">
                  <c:v>29626</c:v>
                </c:pt>
                <c:pt idx="28">
                  <c:v>29627</c:v>
                </c:pt>
                <c:pt idx="29">
                  <c:v>29628</c:v>
                </c:pt>
                <c:pt idx="30">
                  <c:v>29629</c:v>
                </c:pt>
                <c:pt idx="31">
                  <c:v>29630</c:v>
                </c:pt>
                <c:pt idx="32">
                  <c:v>29633</c:v>
                </c:pt>
                <c:pt idx="33">
                  <c:v>29634</c:v>
                </c:pt>
                <c:pt idx="34">
                  <c:v>29635</c:v>
                </c:pt>
                <c:pt idx="35">
                  <c:v>29636</c:v>
                </c:pt>
                <c:pt idx="36">
                  <c:v>29637</c:v>
                </c:pt>
                <c:pt idx="37">
                  <c:v>29640</c:v>
                </c:pt>
                <c:pt idx="38">
                  <c:v>29641</c:v>
                </c:pt>
                <c:pt idx="39">
                  <c:v>29642</c:v>
                </c:pt>
                <c:pt idx="40">
                  <c:v>29643</c:v>
                </c:pt>
                <c:pt idx="41">
                  <c:v>29644</c:v>
                </c:pt>
                <c:pt idx="42">
                  <c:v>29647</c:v>
                </c:pt>
                <c:pt idx="43">
                  <c:v>29648</c:v>
                </c:pt>
                <c:pt idx="44">
                  <c:v>29649</c:v>
                </c:pt>
                <c:pt idx="45">
                  <c:v>29650</c:v>
                </c:pt>
                <c:pt idx="46">
                  <c:v>29651</c:v>
                </c:pt>
                <c:pt idx="47">
                  <c:v>29654</c:v>
                </c:pt>
                <c:pt idx="48">
                  <c:v>29655</c:v>
                </c:pt>
                <c:pt idx="49">
                  <c:v>29656</c:v>
                </c:pt>
                <c:pt idx="50">
                  <c:v>29657</c:v>
                </c:pt>
                <c:pt idx="51">
                  <c:v>29658</c:v>
                </c:pt>
                <c:pt idx="52">
                  <c:v>29661</c:v>
                </c:pt>
                <c:pt idx="53">
                  <c:v>29662</c:v>
                </c:pt>
                <c:pt idx="54">
                  <c:v>29663</c:v>
                </c:pt>
                <c:pt idx="55">
                  <c:v>29664</c:v>
                </c:pt>
                <c:pt idx="56">
                  <c:v>29665</c:v>
                </c:pt>
                <c:pt idx="57">
                  <c:v>29668</c:v>
                </c:pt>
                <c:pt idx="58">
                  <c:v>29669</c:v>
                </c:pt>
                <c:pt idx="59">
                  <c:v>29670</c:v>
                </c:pt>
                <c:pt idx="60">
                  <c:v>29671</c:v>
                </c:pt>
                <c:pt idx="61">
                  <c:v>29672</c:v>
                </c:pt>
                <c:pt idx="62">
                  <c:v>29675</c:v>
                </c:pt>
                <c:pt idx="63">
                  <c:v>29676</c:v>
                </c:pt>
                <c:pt idx="64">
                  <c:v>29677</c:v>
                </c:pt>
                <c:pt idx="65">
                  <c:v>29678</c:v>
                </c:pt>
                <c:pt idx="66">
                  <c:v>29679</c:v>
                </c:pt>
                <c:pt idx="67">
                  <c:v>29682</c:v>
                </c:pt>
                <c:pt idx="68">
                  <c:v>29683</c:v>
                </c:pt>
                <c:pt idx="69">
                  <c:v>29684</c:v>
                </c:pt>
                <c:pt idx="70">
                  <c:v>29685</c:v>
                </c:pt>
                <c:pt idx="71">
                  <c:v>29686</c:v>
                </c:pt>
                <c:pt idx="72">
                  <c:v>29689</c:v>
                </c:pt>
                <c:pt idx="73">
                  <c:v>29690</c:v>
                </c:pt>
                <c:pt idx="74">
                  <c:v>29691</c:v>
                </c:pt>
                <c:pt idx="75">
                  <c:v>29692</c:v>
                </c:pt>
                <c:pt idx="76">
                  <c:v>29693</c:v>
                </c:pt>
                <c:pt idx="77">
                  <c:v>29696</c:v>
                </c:pt>
                <c:pt idx="78">
                  <c:v>29697</c:v>
                </c:pt>
                <c:pt idx="79">
                  <c:v>29698</c:v>
                </c:pt>
                <c:pt idx="80">
                  <c:v>29699</c:v>
                </c:pt>
                <c:pt idx="81">
                  <c:v>29700</c:v>
                </c:pt>
                <c:pt idx="82">
                  <c:v>29703</c:v>
                </c:pt>
                <c:pt idx="83">
                  <c:v>29704</c:v>
                </c:pt>
                <c:pt idx="84">
                  <c:v>29705</c:v>
                </c:pt>
                <c:pt idx="85">
                  <c:v>29706</c:v>
                </c:pt>
                <c:pt idx="86">
                  <c:v>29707</c:v>
                </c:pt>
                <c:pt idx="87">
                  <c:v>29710</c:v>
                </c:pt>
                <c:pt idx="88">
                  <c:v>29711</c:v>
                </c:pt>
                <c:pt idx="89">
                  <c:v>29712</c:v>
                </c:pt>
                <c:pt idx="90">
                  <c:v>29713</c:v>
                </c:pt>
                <c:pt idx="91">
                  <c:v>29714</c:v>
                </c:pt>
                <c:pt idx="92">
                  <c:v>29717</c:v>
                </c:pt>
                <c:pt idx="93">
                  <c:v>29718</c:v>
                </c:pt>
                <c:pt idx="94">
                  <c:v>29719</c:v>
                </c:pt>
                <c:pt idx="95">
                  <c:v>29720</c:v>
                </c:pt>
                <c:pt idx="96">
                  <c:v>29721</c:v>
                </c:pt>
                <c:pt idx="97">
                  <c:v>29724</c:v>
                </c:pt>
                <c:pt idx="98">
                  <c:v>29725</c:v>
                </c:pt>
                <c:pt idx="99">
                  <c:v>29726</c:v>
                </c:pt>
                <c:pt idx="100">
                  <c:v>29727</c:v>
                </c:pt>
                <c:pt idx="101">
                  <c:v>29728</c:v>
                </c:pt>
                <c:pt idx="102">
                  <c:v>29731</c:v>
                </c:pt>
                <c:pt idx="103">
                  <c:v>29732</c:v>
                </c:pt>
                <c:pt idx="104">
                  <c:v>29733</c:v>
                </c:pt>
                <c:pt idx="105">
                  <c:v>29734</c:v>
                </c:pt>
                <c:pt idx="106">
                  <c:v>29735</c:v>
                </c:pt>
                <c:pt idx="107">
                  <c:v>29738</c:v>
                </c:pt>
                <c:pt idx="108">
                  <c:v>29739</c:v>
                </c:pt>
                <c:pt idx="109">
                  <c:v>29740</c:v>
                </c:pt>
                <c:pt idx="110">
                  <c:v>29741</c:v>
                </c:pt>
                <c:pt idx="111">
                  <c:v>29742</c:v>
                </c:pt>
                <c:pt idx="112">
                  <c:v>29745</c:v>
                </c:pt>
                <c:pt idx="113">
                  <c:v>29746</c:v>
                </c:pt>
                <c:pt idx="114">
                  <c:v>29747</c:v>
                </c:pt>
                <c:pt idx="115">
                  <c:v>29748</c:v>
                </c:pt>
                <c:pt idx="116">
                  <c:v>29749</c:v>
                </c:pt>
                <c:pt idx="117">
                  <c:v>29752</c:v>
                </c:pt>
                <c:pt idx="118">
                  <c:v>29753</c:v>
                </c:pt>
                <c:pt idx="119">
                  <c:v>29754</c:v>
                </c:pt>
                <c:pt idx="120">
                  <c:v>29755</c:v>
                </c:pt>
                <c:pt idx="121">
                  <c:v>29756</c:v>
                </c:pt>
                <c:pt idx="122">
                  <c:v>29759</c:v>
                </c:pt>
                <c:pt idx="123">
                  <c:v>29760</c:v>
                </c:pt>
                <c:pt idx="124">
                  <c:v>29761</c:v>
                </c:pt>
                <c:pt idx="125">
                  <c:v>29762</c:v>
                </c:pt>
                <c:pt idx="126">
                  <c:v>29763</c:v>
                </c:pt>
                <c:pt idx="127">
                  <c:v>29766</c:v>
                </c:pt>
                <c:pt idx="128">
                  <c:v>29767</c:v>
                </c:pt>
                <c:pt idx="129">
                  <c:v>29768</c:v>
                </c:pt>
                <c:pt idx="130">
                  <c:v>29769</c:v>
                </c:pt>
                <c:pt idx="131">
                  <c:v>29770</c:v>
                </c:pt>
                <c:pt idx="132">
                  <c:v>29773</c:v>
                </c:pt>
                <c:pt idx="133">
                  <c:v>29774</c:v>
                </c:pt>
                <c:pt idx="134">
                  <c:v>29775</c:v>
                </c:pt>
                <c:pt idx="135">
                  <c:v>29776</c:v>
                </c:pt>
                <c:pt idx="136">
                  <c:v>29777</c:v>
                </c:pt>
                <c:pt idx="137">
                  <c:v>29780</c:v>
                </c:pt>
                <c:pt idx="138">
                  <c:v>29781</c:v>
                </c:pt>
                <c:pt idx="139">
                  <c:v>29782</c:v>
                </c:pt>
                <c:pt idx="140">
                  <c:v>29783</c:v>
                </c:pt>
                <c:pt idx="141">
                  <c:v>29784</c:v>
                </c:pt>
                <c:pt idx="142">
                  <c:v>29787</c:v>
                </c:pt>
                <c:pt idx="143">
                  <c:v>29788</c:v>
                </c:pt>
                <c:pt idx="144">
                  <c:v>29789</c:v>
                </c:pt>
                <c:pt idx="145">
                  <c:v>29790</c:v>
                </c:pt>
                <c:pt idx="146">
                  <c:v>29791</c:v>
                </c:pt>
                <c:pt idx="147">
                  <c:v>29794</c:v>
                </c:pt>
                <c:pt idx="148">
                  <c:v>29795</c:v>
                </c:pt>
                <c:pt idx="149">
                  <c:v>29796</c:v>
                </c:pt>
                <c:pt idx="150">
                  <c:v>29797</c:v>
                </c:pt>
                <c:pt idx="151">
                  <c:v>29798</c:v>
                </c:pt>
                <c:pt idx="152">
                  <c:v>29801</c:v>
                </c:pt>
                <c:pt idx="153">
                  <c:v>29802</c:v>
                </c:pt>
                <c:pt idx="154">
                  <c:v>29803</c:v>
                </c:pt>
                <c:pt idx="155">
                  <c:v>29804</c:v>
                </c:pt>
                <c:pt idx="156">
                  <c:v>29805</c:v>
                </c:pt>
                <c:pt idx="157">
                  <c:v>29808</c:v>
                </c:pt>
                <c:pt idx="158">
                  <c:v>29809</c:v>
                </c:pt>
                <c:pt idx="159">
                  <c:v>29810</c:v>
                </c:pt>
                <c:pt idx="160">
                  <c:v>29811</c:v>
                </c:pt>
                <c:pt idx="161">
                  <c:v>29812</c:v>
                </c:pt>
                <c:pt idx="162">
                  <c:v>29815</c:v>
                </c:pt>
                <c:pt idx="163">
                  <c:v>29816</c:v>
                </c:pt>
                <c:pt idx="164">
                  <c:v>29817</c:v>
                </c:pt>
                <c:pt idx="165">
                  <c:v>29818</c:v>
                </c:pt>
                <c:pt idx="166">
                  <c:v>29819</c:v>
                </c:pt>
                <c:pt idx="167">
                  <c:v>29822</c:v>
                </c:pt>
                <c:pt idx="168">
                  <c:v>29823</c:v>
                </c:pt>
                <c:pt idx="169">
                  <c:v>29824</c:v>
                </c:pt>
                <c:pt idx="170">
                  <c:v>29825</c:v>
                </c:pt>
                <c:pt idx="171">
                  <c:v>29826</c:v>
                </c:pt>
                <c:pt idx="172">
                  <c:v>29829</c:v>
                </c:pt>
                <c:pt idx="173">
                  <c:v>29830</c:v>
                </c:pt>
                <c:pt idx="174">
                  <c:v>29831</c:v>
                </c:pt>
                <c:pt idx="175">
                  <c:v>29832</c:v>
                </c:pt>
                <c:pt idx="176">
                  <c:v>29833</c:v>
                </c:pt>
                <c:pt idx="177">
                  <c:v>29836</c:v>
                </c:pt>
                <c:pt idx="178">
                  <c:v>29837</c:v>
                </c:pt>
                <c:pt idx="179">
                  <c:v>29838</c:v>
                </c:pt>
                <c:pt idx="180">
                  <c:v>29839</c:v>
                </c:pt>
                <c:pt idx="181">
                  <c:v>29840</c:v>
                </c:pt>
                <c:pt idx="182">
                  <c:v>29843</c:v>
                </c:pt>
                <c:pt idx="183">
                  <c:v>29844</c:v>
                </c:pt>
                <c:pt idx="184">
                  <c:v>29845</c:v>
                </c:pt>
                <c:pt idx="185">
                  <c:v>29846</c:v>
                </c:pt>
                <c:pt idx="186">
                  <c:v>29847</c:v>
                </c:pt>
                <c:pt idx="187">
                  <c:v>29850</c:v>
                </c:pt>
                <c:pt idx="188">
                  <c:v>29851</c:v>
                </c:pt>
                <c:pt idx="189">
                  <c:v>29852</c:v>
                </c:pt>
                <c:pt idx="190">
                  <c:v>29853</c:v>
                </c:pt>
                <c:pt idx="191">
                  <c:v>29854</c:v>
                </c:pt>
                <c:pt idx="192">
                  <c:v>29857</c:v>
                </c:pt>
                <c:pt idx="193">
                  <c:v>29858</c:v>
                </c:pt>
                <c:pt idx="194">
                  <c:v>29859</c:v>
                </c:pt>
                <c:pt idx="195">
                  <c:v>29860</c:v>
                </c:pt>
                <c:pt idx="196">
                  <c:v>29861</c:v>
                </c:pt>
                <c:pt idx="197">
                  <c:v>29864</c:v>
                </c:pt>
                <c:pt idx="198">
                  <c:v>29865</c:v>
                </c:pt>
                <c:pt idx="199">
                  <c:v>29866</c:v>
                </c:pt>
                <c:pt idx="200">
                  <c:v>29867</c:v>
                </c:pt>
                <c:pt idx="201">
                  <c:v>29868</c:v>
                </c:pt>
                <c:pt idx="202">
                  <c:v>29871</c:v>
                </c:pt>
                <c:pt idx="203">
                  <c:v>29872</c:v>
                </c:pt>
                <c:pt idx="204">
                  <c:v>29873</c:v>
                </c:pt>
                <c:pt idx="205">
                  <c:v>29874</c:v>
                </c:pt>
                <c:pt idx="206">
                  <c:v>29875</c:v>
                </c:pt>
                <c:pt idx="207">
                  <c:v>29878</c:v>
                </c:pt>
                <c:pt idx="208">
                  <c:v>29879</c:v>
                </c:pt>
                <c:pt idx="209">
                  <c:v>29880</c:v>
                </c:pt>
                <c:pt idx="210">
                  <c:v>29881</c:v>
                </c:pt>
                <c:pt idx="211">
                  <c:v>29882</c:v>
                </c:pt>
                <c:pt idx="212">
                  <c:v>29885</c:v>
                </c:pt>
                <c:pt idx="213">
                  <c:v>29886</c:v>
                </c:pt>
                <c:pt idx="214">
                  <c:v>29887</c:v>
                </c:pt>
                <c:pt idx="215">
                  <c:v>29888</c:v>
                </c:pt>
                <c:pt idx="216">
                  <c:v>29889</c:v>
                </c:pt>
                <c:pt idx="217">
                  <c:v>29892</c:v>
                </c:pt>
                <c:pt idx="218">
                  <c:v>29893</c:v>
                </c:pt>
                <c:pt idx="219">
                  <c:v>29894</c:v>
                </c:pt>
                <c:pt idx="220">
                  <c:v>29895</c:v>
                </c:pt>
                <c:pt idx="221">
                  <c:v>29896</c:v>
                </c:pt>
                <c:pt idx="222">
                  <c:v>29899</c:v>
                </c:pt>
                <c:pt idx="223">
                  <c:v>29900</c:v>
                </c:pt>
                <c:pt idx="224">
                  <c:v>29901</c:v>
                </c:pt>
                <c:pt idx="225">
                  <c:v>29902</c:v>
                </c:pt>
                <c:pt idx="226">
                  <c:v>29903</c:v>
                </c:pt>
                <c:pt idx="227">
                  <c:v>29906</c:v>
                </c:pt>
                <c:pt idx="228">
                  <c:v>29907</c:v>
                </c:pt>
                <c:pt idx="229">
                  <c:v>29908</c:v>
                </c:pt>
                <c:pt idx="230">
                  <c:v>29909</c:v>
                </c:pt>
                <c:pt idx="231">
                  <c:v>29910</c:v>
                </c:pt>
                <c:pt idx="232">
                  <c:v>29913</c:v>
                </c:pt>
                <c:pt idx="233">
                  <c:v>29914</c:v>
                </c:pt>
                <c:pt idx="234">
                  <c:v>29915</c:v>
                </c:pt>
                <c:pt idx="235">
                  <c:v>29916</c:v>
                </c:pt>
                <c:pt idx="236">
                  <c:v>29917</c:v>
                </c:pt>
                <c:pt idx="237">
                  <c:v>29920</c:v>
                </c:pt>
                <c:pt idx="238">
                  <c:v>29921</c:v>
                </c:pt>
                <c:pt idx="239">
                  <c:v>29922</c:v>
                </c:pt>
                <c:pt idx="240">
                  <c:v>29923</c:v>
                </c:pt>
                <c:pt idx="241">
                  <c:v>29924</c:v>
                </c:pt>
                <c:pt idx="242">
                  <c:v>29927</c:v>
                </c:pt>
                <c:pt idx="243">
                  <c:v>29928</c:v>
                </c:pt>
                <c:pt idx="244">
                  <c:v>29929</c:v>
                </c:pt>
                <c:pt idx="245">
                  <c:v>29930</c:v>
                </c:pt>
                <c:pt idx="246">
                  <c:v>29931</c:v>
                </c:pt>
                <c:pt idx="247">
                  <c:v>29934</c:v>
                </c:pt>
                <c:pt idx="248">
                  <c:v>29935</c:v>
                </c:pt>
                <c:pt idx="249">
                  <c:v>29936</c:v>
                </c:pt>
                <c:pt idx="250">
                  <c:v>29937</c:v>
                </c:pt>
                <c:pt idx="251">
                  <c:v>29938</c:v>
                </c:pt>
                <c:pt idx="252">
                  <c:v>29941</c:v>
                </c:pt>
                <c:pt idx="253">
                  <c:v>29942</c:v>
                </c:pt>
                <c:pt idx="254">
                  <c:v>29943</c:v>
                </c:pt>
                <c:pt idx="255">
                  <c:v>29944</c:v>
                </c:pt>
                <c:pt idx="256">
                  <c:v>29945</c:v>
                </c:pt>
                <c:pt idx="257">
                  <c:v>29948</c:v>
                </c:pt>
                <c:pt idx="258">
                  <c:v>29949</c:v>
                </c:pt>
                <c:pt idx="259">
                  <c:v>29950</c:v>
                </c:pt>
                <c:pt idx="260">
                  <c:v>29951</c:v>
                </c:pt>
                <c:pt idx="261">
                  <c:v>29952</c:v>
                </c:pt>
                <c:pt idx="262">
                  <c:v>29955</c:v>
                </c:pt>
                <c:pt idx="263">
                  <c:v>29956</c:v>
                </c:pt>
                <c:pt idx="264">
                  <c:v>29957</c:v>
                </c:pt>
                <c:pt idx="265">
                  <c:v>29958</c:v>
                </c:pt>
                <c:pt idx="266">
                  <c:v>29959</c:v>
                </c:pt>
                <c:pt idx="267">
                  <c:v>29962</c:v>
                </c:pt>
                <c:pt idx="268">
                  <c:v>29963</c:v>
                </c:pt>
                <c:pt idx="269">
                  <c:v>29964</c:v>
                </c:pt>
                <c:pt idx="270">
                  <c:v>29965</c:v>
                </c:pt>
                <c:pt idx="271">
                  <c:v>29966</c:v>
                </c:pt>
                <c:pt idx="272">
                  <c:v>29969</c:v>
                </c:pt>
                <c:pt idx="273">
                  <c:v>29970</c:v>
                </c:pt>
                <c:pt idx="274">
                  <c:v>29971</c:v>
                </c:pt>
                <c:pt idx="275">
                  <c:v>29972</c:v>
                </c:pt>
                <c:pt idx="276">
                  <c:v>29973</c:v>
                </c:pt>
                <c:pt idx="277">
                  <c:v>29976</c:v>
                </c:pt>
                <c:pt idx="278">
                  <c:v>29977</c:v>
                </c:pt>
                <c:pt idx="279">
                  <c:v>29978</c:v>
                </c:pt>
                <c:pt idx="280">
                  <c:v>29979</c:v>
                </c:pt>
                <c:pt idx="281">
                  <c:v>29980</c:v>
                </c:pt>
                <c:pt idx="282">
                  <c:v>29983</c:v>
                </c:pt>
                <c:pt idx="283">
                  <c:v>29984</c:v>
                </c:pt>
                <c:pt idx="284">
                  <c:v>29985</c:v>
                </c:pt>
                <c:pt idx="285">
                  <c:v>29986</c:v>
                </c:pt>
                <c:pt idx="286">
                  <c:v>29987</c:v>
                </c:pt>
                <c:pt idx="287">
                  <c:v>29990</c:v>
                </c:pt>
                <c:pt idx="288">
                  <c:v>29991</c:v>
                </c:pt>
                <c:pt idx="289">
                  <c:v>29992</c:v>
                </c:pt>
                <c:pt idx="290">
                  <c:v>29993</c:v>
                </c:pt>
                <c:pt idx="291">
                  <c:v>29994</c:v>
                </c:pt>
                <c:pt idx="292">
                  <c:v>29997</c:v>
                </c:pt>
                <c:pt idx="293">
                  <c:v>29998</c:v>
                </c:pt>
                <c:pt idx="294">
                  <c:v>29999</c:v>
                </c:pt>
                <c:pt idx="295">
                  <c:v>30000</c:v>
                </c:pt>
                <c:pt idx="296">
                  <c:v>30001</c:v>
                </c:pt>
                <c:pt idx="297">
                  <c:v>30004</c:v>
                </c:pt>
                <c:pt idx="298">
                  <c:v>30005</c:v>
                </c:pt>
                <c:pt idx="299">
                  <c:v>30006</c:v>
                </c:pt>
                <c:pt idx="300">
                  <c:v>30007</c:v>
                </c:pt>
                <c:pt idx="301">
                  <c:v>30008</c:v>
                </c:pt>
                <c:pt idx="302">
                  <c:v>30011</c:v>
                </c:pt>
                <c:pt idx="303">
                  <c:v>30012</c:v>
                </c:pt>
                <c:pt idx="304">
                  <c:v>30013</c:v>
                </c:pt>
                <c:pt idx="305">
                  <c:v>30014</c:v>
                </c:pt>
                <c:pt idx="306">
                  <c:v>30015</c:v>
                </c:pt>
                <c:pt idx="307">
                  <c:v>30018</c:v>
                </c:pt>
                <c:pt idx="308">
                  <c:v>30019</c:v>
                </c:pt>
                <c:pt idx="309">
                  <c:v>30020</c:v>
                </c:pt>
                <c:pt idx="310">
                  <c:v>30021</c:v>
                </c:pt>
                <c:pt idx="311">
                  <c:v>30022</c:v>
                </c:pt>
                <c:pt idx="312">
                  <c:v>30025</c:v>
                </c:pt>
                <c:pt idx="313">
                  <c:v>30026</c:v>
                </c:pt>
                <c:pt idx="314">
                  <c:v>30027</c:v>
                </c:pt>
                <c:pt idx="315">
                  <c:v>30028</c:v>
                </c:pt>
                <c:pt idx="316">
                  <c:v>30029</c:v>
                </c:pt>
                <c:pt idx="317">
                  <c:v>30032</c:v>
                </c:pt>
                <c:pt idx="318">
                  <c:v>30033</c:v>
                </c:pt>
                <c:pt idx="319">
                  <c:v>30034</c:v>
                </c:pt>
                <c:pt idx="320">
                  <c:v>30035</c:v>
                </c:pt>
                <c:pt idx="321">
                  <c:v>30036</c:v>
                </c:pt>
                <c:pt idx="322">
                  <c:v>30039</c:v>
                </c:pt>
                <c:pt idx="323">
                  <c:v>30040</c:v>
                </c:pt>
                <c:pt idx="324">
                  <c:v>30041</c:v>
                </c:pt>
                <c:pt idx="325">
                  <c:v>30042</c:v>
                </c:pt>
                <c:pt idx="326">
                  <c:v>30043</c:v>
                </c:pt>
                <c:pt idx="327">
                  <c:v>30046</c:v>
                </c:pt>
                <c:pt idx="328">
                  <c:v>30047</c:v>
                </c:pt>
                <c:pt idx="329">
                  <c:v>30048</c:v>
                </c:pt>
                <c:pt idx="330">
                  <c:v>30049</c:v>
                </c:pt>
                <c:pt idx="331">
                  <c:v>30050</c:v>
                </c:pt>
                <c:pt idx="332">
                  <c:v>30053</c:v>
                </c:pt>
                <c:pt idx="333">
                  <c:v>30054</c:v>
                </c:pt>
                <c:pt idx="334">
                  <c:v>30055</c:v>
                </c:pt>
                <c:pt idx="335">
                  <c:v>30056</c:v>
                </c:pt>
                <c:pt idx="336">
                  <c:v>30057</c:v>
                </c:pt>
                <c:pt idx="337">
                  <c:v>30060</c:v>
                </c:pt>
                <c:pt idx="338">
                  <c:v>30061</c:v>
                </c:pt>
                <c:pt idx="339">
                  <c:v>30062</c:v>
                </c:pt>
                <c:pt idx="340">
                  <c:v>30063</c:v>
                </c:pt>
                <c:pt idx="341">
                  <c:v>30064</c:v>
                </c:pt>
                <c:pt idx="342">
                  <c:v>30067</c:v>
                </c:pt>
                <c:pt idx="343">
                  <c:v>30068</c:v>
                </c:pt>
                <c:pt idx="344">
                  <c:v>30069</c:v>
                </c:pt>
                <c:pt idx="345">
                  <c:v>30070</c:v>
                </c:pt>
                <c:pt idx="346">
                  <c:v>30071</c:v>
                </c:pt>
                <c:pt idx="347">
                  <c:v>30074</c:v>
                </c:pt>
                <c:pt idx="348">
                  <c:v>30075</c:v>
                </c:pt>
                <c:pt idx="349">
                  <c:v>30076</c:v>
                </c:pt>
                <c:pt idx="350">
                  <c:v>30077</c:v>
                </c:pt>
                <c:pt idx="351">
                  <c:v>30078</c:v>
                </c:pt>
                <c:pt idx="352">
                  <c:v>30081</c:v>
                </c:pt>
                <c:pt idx="353">
                  <c:v>30082</c:v>
                </c:pt>
                <c:pt idx="354">
                  <c:v>30083</c:v>
                </c:pt>
                <c:pt idx="355">
                  <c:v>30084</c:v>
                </c:pt>
                <c:pt idx="356">
                  <c:v>30085</c:v>
                </c:pt>
                <c:pt idx="357">
                  <c:v>30088</c:v>
                </c:pt>
                <c:pt idx="358">
                  <c:v>30089</c:v>
                </c:pt>
                <c:pt idx="359">
                  <c:v>30090</c:v>
                </c:pt>
                <c:pt idx="360">
                  <c:v>30091</c:v>
                </c:pt>
                <c:pt idx="361">
                  <c:v>30092</c:v>
                </c:pt>
                <c:pt idx="362">
                  <c:v>30095</c:v>
                </c:pt>
                <c:pt idx="363">
                  <c:v>30096</c:v>
                </c:pt>
                <c:pt idx="364">
                  <c:v>30097</c:v>
                </c:pt>
                <c:pt idx="365">
                  <c:v>30098</c:v>
                </c:pt>
                <c:pt idx="366">
                  <c:v>30099</c:v>
                </c:pt>
                <c:pt idx="367">
                  <c:v>30102</c:v>
                </c:pt>
                <c:pt idx="368">
                  <c:v>30103</c:v>
                </c:pt>
                <c:pt idx="369">
                  <c:v>30104</c:v>
                </c:pt>
                <c:pt idx="370">
                  <c:v>30105</c:v>
                </c:pt>
                <c:pt idx="371">
                  <c:v>30106</c:v>
                </c:pt>
                <c:pt idx="372">
                  <c:v>30109</c:v>
                </c:pt>
                <c:pt idx="373">
                  <c:v>30110</c:v>
                </c:pt>
                <c:pt idx="374">
                  <c:v>30111</c:v>
                </c:pt>
                <c:pt idx="375">
                  <c:v>30112</c:v>
                </c:pt>
                <c:pt idx="376">
                  <c:v>30113</c:v>
                </c:pt>
                <c:pt idx="377">
                  <c:v>30116</c:v>
                </c:pt>
                <c:pt idx="378">
                  <c:v>30117</c:v>
                </c:pt>
                <c:pt idx="379">
                  <c:v>30118</c:v>
                </c:pt>
                <c:pt idx="380">
                  <c:v>30119</c:v>
                </c:pt>
                <c:pt idx="381">
                  <c:v>30120</c:v>
                </c:pt>
                <c:pt idx="382">
                  <c:v>30123</c:v>
                </c:pt>
                <c:pt idx="383">
                  <c:v>30124</c:v>
                </c:pt>
                <c:pt idx="384">
                  <c:v>30125</c:v>
                </c:pt>
                <c:pt idx="385">
                  <c:v>30126</c:v>
                </c:pt>
                <c:pt idx="386">
                  <c:v>30127</c:v>
                </c:pt>
                <c:pt idx="387">
                  <c:v>30130</c:v>
                </c:pt>
                <c:pt idx="388">
                  <c:v>30131</c:v>
                </c:pt>
                <c:pt idx="389">
                  <c:v>30132</c:v>
                </c:pt>
                <c:pt idx="390">
                  <c:v>30133</c:v>
                </c:pt>
                <c:pt idx="391">
                  <c:v>30134</c:v>
                </c:pt>
                <c:pt idx="392">
                  <c:v>30137</c:v>
                </c:pt>
                <c:pt idx="393">
                  <c:v>30138</c:v>
                </c:pt>
                <c:pt idx="394">
                  <c:v>30139</c:v>
                </c:pt>
                <c:pt idx="395">
                  <c:v>30140</c:v>
                </c:pt>
                <c:pt idx="396">
                  <c:v>30141</c:v>
                </c:pt>
                <c:pt idx="397">
                  <c:v>30144</c:v>
                </c:pt>
                <c:pt idx="398">
                  <c:v>30145</c:v>
                </c:pt>
                <c:pt idx="399">
                  <c:v>30146</c:v>
                </c:pt>
                <c:pt idx="400">
                  <c:v>30147</c:v>
                </c:pt>
                <c:pt idx="401">
                  <c:v>30148</c:v>
                </c:pt>
                <c:pt idx="402">
                  <c:v>30151</c:v>
                </c:pt>
                <c:pt idx="403">
                  <c:v>30152</c:v>
                </c:pt>
                <c:pt idx="404">
                  <c:v>30153</c:v>
                </c:pt>
                <c:pt idx="405">
                  <c:v>30154</c:v>
                </c:pt>
                <c:pt idx="406">
                  <c:v>30155</c:v>
                </c:pt>
                <c:pt idx="407">
                  <c:v>30158</c:v>
                </c:pt>
                <c:pt idx="408">
                  <c:v>30159</c:v>
                </c:pt>
                <c:pt idx="409">
                  <c:v>30160</c:v>
                </c:pt>
                <c:pt idx="410">
                  <c:v>30161</c:v>
                </c:pt>
                <c:pt idx="411">
                  <c:v>30162</c:v>
                </c:pt>
                <c:pt idx="412">
                  <c:v>30165</c:v>
                </c:pt>
                <c:pt idx="413">
                  <c:v>30166</c:v>
                </c:pt>
                <c:pt idx="414">
                  <c:v>30167</c:v>
                </c:pt>
                <c:pt idx="415">
                  <c:v>30168</c:v>
                </c:pt>
                <c:pt idx="416">
                  <c:v>30169</c:v>
                </c:pt>
                <c:pt idx="417">
                  <c:v>30172</c:v>
                </c:pt>
                <c:pt idx="418">
                  <c:v>30173</c:v>
                </c:pt>
                <c:pt idx="419">
                  <c:v>30174</c:v>
                </c:pt>
                <c:pt idx="420">
                  <c:v>30175</c:v>
                </c:pt>
                <c:pt idx="421">
                  <c:v>30176</c:v>
                </c:pt>
                <c:pt idx="422">
                  <c:v>30179</c:v>
                </c:pt>
                <c:pt idx="423">
                  <c:v>30180</c:v>
                </c:pt>
                <c:pt idx="424">
                  <c:v>30181</c:v>
                </c:pt>
                <c:pt idx="425">
                  <c:v>30182</c:v>
                </c:pt>
                <c:pt idx="426">
                  <c:v>30183</c:v>
                </c:pt>
                <c:pt idx="427">
                  <c:v>30186</c:v>
                </c:pt>
                <c:pt idx="428">
                  <c:v>30187</c:v>
                </c:pt>
                <c:pt idx="429">
                  <c:v>30188</c:v>
                </c:pt>
                <c:pt idx="430">
                  <c:v>30189</c:v>
                </c:pt>
                <c:pt idx="431">
                  <c:v>30190</c:v>
                </c:pt>
                <c:pt idx="432">
                  <c:v>30193</c:v>
                </c:pt>
                <c:pt idx="433">
                  <c:v>30194</c:v>
                </c:pt>
                <c:pt idx="434">
                  <c:v>30195</c:v>
                </c:pt>
                <c:pt idx="435">
                  <c:v>30196</c:v>
                </c:pt>
                <c:pt idx="436">
                  <c:v>30197</c:v>
                </c:pt>
                <c:pt idx="437">
                  <c:v>30200</c:v>
                </c:pt>
                <c:pt idx="438">
                  <c:v>30201</c:v>
                </c:pt>
                <c:pt idx="439">
                  <c:v>30202</c:v>
                </c:pt>
                <c:pt idx="440">
                  <c:v>30203</c:v>
                </c:pt>
                <c:pt idx="441">
                  <c:v>30204</c:v>
                </c:pt>
                <c:pt idx="442">
                  <c:v>30207</c:v>
                </c:pt>
                <c:pt idx="443">
                  <c:v>30208</c:v>
                </c:pt>
                <c:pt idx="444">
                  <c:v>30209</c:v>
                </c:pt>
                <c:pt idx="445">
                  <c:v>30210</c:v>
                </c:pt>
                <c:pt idx="446">
                  <c:v>30211</c:v>
                </c:pt>
                <c:pt idx="447">
                  <c:v>30214</c:v>
                </c:pt>
                <c:pt idx="448">
                  <c:v>30215</c:v>
                </c:pt>
                <c:pt idx="449">
                  <c:v>30216</c:v>
                </c:pt>
                <c:pt idx="450">
                  <c:v>30217</c:v>
                </c:pt>
                <c:pt idx="451">
                  <c:v>30218</c:v>
                </c:pt>
                <c:pt idx="452">
                  <c:v>30221</c:v>
                </c:pt>
                <c:pt idx="453">
                  <c:v>30222</c:v>
                </c:pt>
                <c:pt idx="454">
                  <c:v>30223</c:v>
                </c:pt>
                <c:pt idx="455">
                  <c:v>30224</c:v>
                </c:pt>
                <c:pt idx="456">
                  <c:v>30225</c:v>
                </c:pt>
                <c:pt idx="457">
                  <c:v>30228</c:v>
                </c:pt>
                <c:pt idx="458">
                  <c:v>30229</c:v>
                </c:pt>
                <c:pt idx="459">
                  <c:v>30230</c:v>
                </c:pt>
                <c:pt idx="460">
                  <c:v>30231</c:v>
                </c:pt>
                <c:pt idx="461">
                  <c:v>30232</c:v>
                </c:pt>
                <c:pt idx="462">
                  <c:v>30235</c:v>
                </c:pt>
                <c:pt idx="463">
                  <c:v>30236</c:v>
                </c:pt>
                <c:pt idx="464">
                  <c:v>30237</c:v>
                </c:pt>
                <c:pt idx="465">
                  <c:v>30238</c:v>
                </c:pt>
                <c:pt idx="466">
                  <c:v>30239</c:v>
                </c:pt>
                <c:pt idx="467">
                  <c:v>30242</c:v>
                </c:pt>
                <c:pt idx="468">
                  <c:v>30243</c:v>
                </c:pt>
                <c:pt idx="469">
                  <c:v>30244</c:v>
                </c:pt>
                <c:pt idx="470">
                  <c:v>30245</c:v>
                </c:pt>
                <c:pt idx="471">
                  <c:v>30246</c:v>
                </c:pt>
                <c:pt idx="472">
                  <c:v>30249</c:v>
                </c:pt>
                <c:pt idx="473">
                  <c:v>30250</c:v>
                </c:pt>
                <c:pt idx="474">
                  <c:v>30251</c:v>
                </c:pt>
                <c:pt idx="475">
                  <c:v>30252</c:v>
                </c:pt>
                <c:pt idx="476">
                  <c:v>30253</c:v>
                </c:pt>
                <c:pt idx="477">
                  <c:v>30256</c:v>
                </c:pt>
                <c:pt idx="478">
                  <c:v>30257</c:v>
                </c:pt>
                <c:pt idx="479">
                  <c:v>30258</c:v>
                </c:pt>
                <c:pt idx="480">
                  <c:v>30259</c:v>
                </c:pt>
                <c:pt idx="481">
                  <c:v>30260</c:v>
                </c:pt>
                <c:pt idx="482">
                  <c:v>30263</c:v>
                </c:pt>
                <c:pt idx="483">
                  <c:v>30264</c:v>
                </c:pt>
                <c:pt idx="484">
                  <c:v>30265</c:v>
                </c:pt>
                <c:pt idx="485">
                  <c:v>30266</c:v>
                </c:pt>
                <c:pt idx="486">
                  <c:v>30267</c:v>
                </c:pt>
                <c:pt idx="487">
                  <c:v>30270</c:v>
                </c:pt>
                <c:pt idx="488">
                  <c:v>30271</c:v>
                </c:pt>
                <c:pt idx="489">
                  <c:v>30272</c:v>
                </c:pt>
                <c:pt idx="490">
                  <c:v>30273</c:v>
                </c:pt>
                <c:pt idx="491">
                  <c:v>30274</c:v>
                </c:pt>
                <c:pt idx="492">
                  <c:v>30277</c:v>
                </c:pt>
                <c:pt idx="493">
                  <c:v>30278</c:v>
                </c:pt>
                <c:pt idx="494">
                  <c:v>30279</c:v>
                </c:pt>
                <c:pt idx="495">
                  <c:v>30280</c:v>
                </c:pt>
                <c:pt idx="496">
                  <c:v>30281</c:v>
                </c:pt>
                <c:pt idx="497">
                  <c:v>30284</c:v>
                </c:pt>
                <c:pt idx="498">
                  <c:v>30285</c:v>
                </c:pt>
                <c:pt idx="499">
                  <c:v>30286</c:v>
                </c:pt>
                <c:pt idx="500">
                  <c:v>30287</c:v>
                </c:pt>
                <c:pt idx="501">
                  <c:v>30288</c:v>
                </c:pt>
                <c:pt idx="502">
                  <c:v>30291</c:v>
                </c:pt>
                <c:pt idx="503">
                  <c:v>30292</c:v>
                </c:pt>
                <c:pt idx="504">
                  <c:v>30293</c:v>
                </c:pt>
                <c:pt idx="505">
                  <c:v>30294</c:v>
                </c:pt>
                <c:pt idx="506">
                  <c:v>30295</c:v>
                </c:pt>
                <c:pt idx="507">
                  <c:v>30298</c:v>
                </c:pt>
                <c:pt idx="508">
                  <c:v>30299</c:v>
                </c:pt>
                <c:pt idx="509">
                  <c:v>30300</c:v>
                </c:pt>
                <c:pt idx="510">
                  <c:v>30301</c:v>
                </c:pt>
                <c:pt idx="511">
                  <c:v>30302</c:v>
                </c:pt>
                <c:pt idx="512">
                  <c:v>30305</c:v>
                </c:pt>
                <c:pt idx="513">
                  <c:v>30306</c:v>
                </c:pt>
                <c:pt idx="514">
                  <c:v>30307</c:v>
                </c:pt>
                <c:pt idx="515">
                  <c:v>30308</c:v>
                </c:pt>
                <c:pt idx="516">
                  <c:v>30309</c:v>
                </c:pt>
                <c:pt idx="517">
                  <c:v>30312</c:v>
                </c:pt>
                <c:pt idx="518">
                  <c:v>30313</c:v>
                </c:pt>
                <c:pt idx="519">
                  <c:v>30314</c:v>
                </c:pt>
                <c:pt idx="520">
                  <c:v>30315</c:v>
                </c:pt>
                <c:pt idx="521">
                  <c:v>30316</c:v>
                </c:pt>
                <c:pt idx="522">
                  <c:v>30319</c:v>
                </c:pt>
                <c:pt idx="523">
                  <c:v>30320</c:v>
                </c:pt>
                <c:pt idx="524">
                  <c:v>30321</c:v>
                </c:pt>
                <c:pt idx="525">
                  <c:v>30322</c:v>
                </c:pt>
                <c:pt idx="526">
                  <c:v>30323</c:v>
                </c:pt>
                <c:pt idx="527">
                  <c:v>30326</c:v>
                </c:pt>
                <c:pt idx="528">
                  <c:v>30327</c:v>
                </c:pt>
                <c:pt idx="529">
                  <c:v>30328</c:v>
                </c:pt>
                <c:pt idx="530">
                  <c:v>30329</c:v>
                </c:pt>
                <c:pt idx="531">
                  <c:v>30330</c:v>
                </c:pt>
                <c:pt idx="532">
                  <c:v>30333</c:v>
                </c:pt>
                <c:pt idx="533">
                  <c:v>30334</c:v>
                </c:pt>
                <c:pt idx="534">
                  <c:v>30335</c:v>
                </c:pt>
                <c:pt idx="535">
                  <c:v>30336</c:v>
                </c:pt>
                <c:pt idx="536">
                  <c:v>30337</c:v>
                </c:pt>
                <c:pt idx="537">
                  <c:v>30340</c:v>
                </c:pt>
                <c:pt idx="538">
                  <c:v>30341</c:v>
                </c:pt>
                <c:pt idx="539">
                  <c:v>30342</c:v>
                </c:pt>
                <c:pt idx="540">
                  <c:v>30343</c:v>
                </c:pt>
                <c:pt idx="541">
                  <c:v>30344</c:v>
                </c:pt>
                <c:pt idx="542">
                  <c:v>30347</c:v>
                </c:pt>
                <c:pt idx="543">
                  <c:v>30348</c:v>
                </c:pt>
                <c:pt idx="544">
                  <c:v>30349</c:v>
                </c:pt>
                <c:pt idx="545">
                  <c:v>30350</c:v>
                </c:pt>
                <c:pt idx="546">
                  <c:v>30351</c:v>
                </c:pt>
                <c:pt idx="547">
                  <c:v>30354</c:v>
                </c:pt>
                <c:pt idx="548">
                  <c:v>30355</c:v>
                </c:pt>
                <c:pt idx="549">
                  <c:v>30356</c:v>
                </c:pt>
                <c:pt idx="550">
                  <c:v>30357</c:v>
                </c:pt>
                <c:pt idx="551">
                  <c:v>30358</c:v>
                </c:pt>
                <c:pt idx="552">
                  <c:v>30361</c:v>
                </c:pt>
                <c:pt idx="553">
                  <c:v>30362</c:v>
                </c:pt>
                <c:pt idx="554">
                  <c:v>30363</c:v>
                </c:pt>
                <c:pt idx="555">
                  <c:v>30364</c:v>
                </c:pt>
                <c:pt idx="556">
                  <c:v>30365</c:v>
                </c:pt>
                <c:pt idx="557">
                  <c:v>30368</c:v>
                </c:pt>
                <c:pt idx="558">
                  <c:v>30369</c:v>
                </c:pt>
                <c:pt idx="559">
                  <c:v>30370</c:v>
                </c:pt>
                <c:pt idx="560">
                  <c:v>30371</c:v>
                </c:pt>
                <c:pt idx="561">
                  <c:v>30372</c:v>
                </c:pt>
                <c:pt idx="562">
                  <c:v>30375</c:v>
                </c:pt>
                <c:pt idx="563">
                  <c:v>30376</c:v>
                </c:pt>
                <c:pt idx="564">
                  <c:v>30377</c:v>
                </c:pt>
                <c:pt idx="565">
                  <c:v>30378</c:v>
                </c:pt>
                <c:pt idx="566">
                  <c:v>30379</c:v>
                </c:pt>
                <c:pt idx="567">
                  <c:v>30382</c:v>
                </c:pt>
                <c:pt idx="568">
                  <c:v>30383</c:v>
                </c:pt>
                <c:pt idx="569">
                  <c:v>30384</c:v>
                </c:pt>
                <c:pt idx="570">
                  <c:v>30385</c:v>
                </c:pt>
                <c:pt idx="571">
                  <c:v>30386</c:v>
                </c:pt>
                <c:pt idx="572">
                  <c:v>30389</c:v>
                </c:pt>
                <c:pt idx="573">
                  <c:v>30390</c:v>
                </c:pt>
                <c:pt idx="574">
                  <c:v>30391</c:v>
                </c:pt>
                <c:pt idx="575">
                  <c:v>30392</c:v>
                </c:pt>
                <c:pt idx="576">
                  <c:v>30393</c:v>
                </c:pt>
                <c:pt idx="577">
                  <c:v>30396</c:v>
                </c:pt>
                <c:pt idx="578">
                  <c:v>30397</c:v>
                </c:pt>
                <c:pt idx="579">
                  <c:v>30398</c:v>
                </c:pt>
                <c:pt idx="580">
                  <c:v>30399</c:v>
                </c:pt>
                <c:pt idx="581">
                  <c:v>30400</c:v>
                </c:pt>
                <c:pt idx="582">
                  <c:v>30403</c:v>
                </c:pt>
                <c:pt idx="583">
                  <c:v>30404</c:v>
                </c:pt>
                <c:pt idx="584">
                  <c:v>30405</c:v>
                </c:pt>
                <c:pt idx="585">
                  <c:v>30406</c:v>
                </c:pt>
                <c:pt idx="586">
                  <c:v>30407</c:v>
                </c:pt>
                <c:pt idx="587">
                  <c:v>30410</c:v>
                </c:pt>
                <c:pt idx="588">
                  <c:v>30411</c:v>
                </c:pt>
                <c:pt idx="589">
                  <c:v>30412</c:v>
                </c:pt>
                <c:pt idx="590">
                  <c:v>30413</c:v>
                </c:pt>
                <c:pt idx="591">
                  <c:v>30414</c:v>
                </c:pt>
                <c:pt idx="592">
                  <c:v>30417</c:v>
                </c:pt>
                <c:pt idx="593">
                  <c:v>30418</c:v>
                </c:pt>
                <c:pt idx="594">
                  <c:v>30419</c:v>
                </c:pt>
                <c:pt idx="595">
                  <c:v>30420</c:v>
                </c:pt>
                <c:pt idx="596">
                  <c:v>30421</c:v>
                </c:pt>
                <c:pt idx="597">
                  <c:v>30424</c:v>
                </c:pt>
                <c:pt idx="598">
                  <c:v>30425</c:v>
                </c:pt>
                <c:pt idx="599">
                  <c:v>30426</c:v>
                </c:pt>
                <c:pt idx="600">
                  <c:v>30427</c:v>
                </c:pt>
                <c:pt idx="601">
                  <c:v>30428</c:v>
                </c:pt>
                <c:pt idx="602">
                  <c:v>30431</c:v>
                </c:pt>
                <c:pt idx="603">
                  <c:v>30432</c:v>
                </c:pt>
                <c:pt idx="604">
                  <c:v>30433</c:v>
                </c:pt>
                <c:pt idx="605">
                  <c:v>30434</c:v>
                </c:pt>
                <c:pt idx="606">
                  <c:v>30435</c:v>
                </c:pt>
                <c:pt idx="607">
                  <c:v>30438</c:v>
                </c:pt>
                <c:pt idx="608">
                  <c:v>30439</c:v>
                </c:pt>
                <c:pt idx="609">
                  <c:v>30440</c:v>
                </c:pt>
                <c:pt idx="610">
                  <c:v>30441</c:v>
                </c:pt>
                <c:pt idx="611">
                  <c:v>30442</c:v>
                </c:pt>
                <c:pt idx="612">
                  <c:v>30445</c:v>
                </c:pt>
                <c:pt idx="613">
                  <c:v>30446</c:v>
                </c:pt>
                <c:pt idx="614">
                  <c:v>30447</c:v>
                </c:pt>
                <c:pt idx="615">
                  <c:v>30448</c:v>
                </c:pt>
                <c:pt idx="616">
                  <c:v>30449</c:v>
                </c:pt>
                <c:pt idx="617">
                  <c:v>30452</c:v>
                </c:pt>
                <c:pt idx="618">
                  <c:v>30453</c:v>
                </c:pt>
                <c:pt idx="619">
                  <c:v>30454</c:v>
                </c:pt>
                <c:pt idx="620">
                  <c:v>30455</c:v>
                </c:pt>
                <c:pt idx="621">
                  <c:v>30456</c:v>
                </c:pt>
                <c:pt idx="622">
                  <c:v>30459</c:v>
                </c:pt>
                <c:pt idx="623">
                  <c:v>30460</c:v>
                </c:pt>
                <c:pt idx="624">
                  <c:v>30461</c:v>
                </c:pt>
                <c:pt idx="625">
                  <c:v>30462</c:v>
                </c:pt>
                <c:pt idx="626">
                  <c:v>30463</c:v>
                </c:pt>
                <c:pt idx="627">
                  <c:v>30466</c:v>
                </c:pt>
                <c:pt idx="628">
                  <c:v>30467</c:v>
                </c:pt>
                <c:pt idx="629">
                  <c:v>30468</c:v>
                </c:pt>
                <c:pt idx="630">
                  <c:v>30469</c:v>
                </c:pt>
                <c:pt idx="631">
                  <c:v>30470</c:v>
                </c:pt>
                <c:pt idx="632">
                  <c:v>30473</c:v>
                </c:pt>
                <c:pt idx="633">
                  <c:v>30474</c:v>
                </c:pt>
                <c:pt idx="634">
                  <c:v>30475</c:v>
                </c:pt>
                <c:pt idx="635">
                  <c:v>30476</c:v>
                </c:pt>
                <c:pt idx="636">
                  <c:v>30477</c:v>
                </c:pt>
                <c:pt idx="637">
                  <c:v>30480</c:v>
                </c:pt>
                <c:pt idx="638">
                  <c:v>30481</c:v>
                </c:pt>
                <c:pt idx="639">
                  <c:v>30482</c:v>
                </c:pt>
                <c:pt idx="640">
                  <c:v>30483</c:v>
                </c:pt>
                <c:pt idx="641">
                  <c:v>30484</c:v>
                </c:pt>
                <c:pt idx="642">
                  <c:v>30487</c:v>
                </c:pt>
                <c:pt idx="643">
                  <c:v>30488</c:v>
                </c:pt>
                <c:pt idx="644">
                  <c:v>30489</c:v>
                </c:pt>
                <c:pt idx="645">
                  <c:v>30490</c:v>
                </c:pt>
                <c:pt idx="646">
                  <c:v>30491</c:v>
                </c:pt>
                <c:pt idx="647">
                  <c:v>30494</c:v>
                </c:pt>
                <c:pt idx="648">
                  <c:v>30495</c:v>
                </c:pt>
                <c:pt idx="649">
                  <c:v>30496</c:v>
                </c:pt>
                <c:pt idx="650">
                  <c:v>30497</c:v>
                </c:pt>
                <c:pt idx="651">
                  <c:v>30498</c:v>
                </c:pt>
                <c:pt idx="652">
                  <c:v>30501</c:v>
                </c:pt>
                <c:pt idx="653">
                  <c:v>30502</c:v>
                </c:pt>
                <c:pt idx="654">
                  <c:v>30503</c:v>
                </c:pt>
                <c:pt idx="655">
                  <c:v>30504</c:v>
                </c:pt>
                <c:pt idx="656">
                  <c:v>30505</c:v>
                </c:pt>
                <c:pt idx="657">
                  <c:v>30508</c:v>
                </c:pt>
                <c:pt idx="658">
                  <c:v>30509</c:v>
                </c:pt>
                <c:pt idx="659">
                  <c:v>30510</c:v>
                </c:pt>
                <c:pt idx="660">
                  <c:v>30511</c:v>
                </c:pt>
                <c:pt idx="661">
                  <c:v>30512</c:v>
                </c:pt>
                <c:pt idx="662">
                  <c:v>30515</c:v>
                </c:pt>
                <c:pt idx="663">
                  <c:v>30516</c:v>
                </c:pt>
                <c:pt idx="664">
                  <c:v>30517</c:v>
                </c:pt>
                <c:pt idx="665">
                  <c:v>30518</c:v>
                </c:pt>
                <c:pt idx="666">
                  <c:v>30519</c:v>
                </c:pt>
                <c:pt idx="667">
                  <c:v>30522</c:v>
                </c:pt>
                <c:pt idx="668">
                  <c:v>30523</c:v>
                </c:pt>
                <c:pt idx="669">
                  <c:v>30524</c:v>
                </c:pt>
                <c:pt idx="670">
                  <c:v>30525</c:v>
                </c:pt>
                <c:pt idx="671">
                  <c:v>30526</c:v>
                </c:pt>
                <c:pt idx="672">
                  <c:v>30529</c:v>
                </c:pt>
                <c:pt idx="673">
                  <c:v>30530</c:v>
                </c:pt>
                <c:pt idx="674">
                  <c:v>30531</c:v>
                </c:pt>
                <c:pt idx="675">
                  <c:v>30532</c:v>
                </c:pt>
                <c:pt idx="676">
                  <c:v>30533</c:v>
                </c:pt>
                <c:pt idx="677">
                  <c:v>30536</c:v>
                </c:pt>
                <c:pt idx="678">
                  <c:v>30537</c:v>
                </c:pt>
                <c:pt idx="679">
                  <c:v>30538</c:v>
                </c:pt>
                <c:pt idx="680">
                  <c:v>30539</c:v>
                </c:pt>
                <c:pt idx="681">
                  <c:v>30540</c:v>
                </c:pt>
                <c:pt idx="682">
                  <c:v>30543</c:v>
                </c:pt>
                <c:pt idx="683">
                  <c:v>30544</c:v>
                </c:pt>
                <c:pt idx="684">
                  <c:v>30545</c:v>
                </c:pt>
                <c:pt idx="685">
                  <c:v>30546</c:v>
                </c:pt>
                <c:pt idx="686">
                  <c:v>30547</c:v>
                </c:pt>
                <c:pt idx="687">
                  <c:v>30550</c:v>
                </c:pt>
                <c:pt idx="688">
                  <c:v>30551</c:v>
                </c:pt>
                <c:pt idx="689">
                  <c:v>30552</c:v>
                </c:pt>
                <c:pt idx="690">
                  <c:v>30553</c:v>
                </c:pt>
                <c:pt idx="691">
                  <c:v>30554</c:v>
                </c:pt>
                <c:pt idx="692">
                  <c:v>30557</c:v>
                </c:pt>
                <c:pt idx="693">
                  <c:v>30558</c:v>
                </c:pt>
                <c:pt idx="694">
                  <c:v>30559</c:v>
                </c:pt>
                <c:pt idx="695">
                  <c:v>30560</c:v>
                </c:pt>
                <c:pt idx="696">
                  <c:v>30561</c:v>
                </c:pt>
                <c:pt idx="697">
                  <c:v>30564</c:v>
                </c:pt>
                <c:pt idx="698">
                  <c:v>30565</c:v>
                </c:pt>
                <c:pt idx="699">
                  <c:v>30566</c:v>
                </c:pt>
                <c:pt idx="700">
                  <c:v>30567</c:v>
                </c:pt>
                <c:pt idx="701">
                  <c:v>30568</c:v>
                </c:pt>
                <c:pt idx="702">
                  <c:v>30571</c:v>
                </c:pt>
                <c:pt idx="703">
                  <c:v>30572</c:v>
                </c:pt>
                <c:pt idx="704">
                  <c:v>30573</c:v>
                </c:pt>
                <c:pt idx="705">
                  <c:v>30574</c:v>
                </c:pt>
                <c:pt idx="706">
                  <c:v>30575</c:v>
                </c:pt>
                <c:pt idx="707">
                  <c:v>30578</c:v>
                </c:pt>
                <c:pt idx="708">
                  <c:v>30579</c:v>
                </c:pt>
                <c:pt idx="709">
                  <c:v>30580</c:v>
                </c:pt>
                <c:pt idx="710">
                  <c:v>30581</c:v>
                </c:pt>
                <c:pt idx="711">
                  <c:v>30582</c:v>
                </c:pt>
                <c:pt idx="712">
                  <c:v>30585</c:v>
                </c:pt>
                <c:pt idx="713">
                  <c:v>30586</c:v>
                </c:pt>
                <c:pt idx="714">
                  <c:v>30587</c:v>
                </c:pt>
                <c:pt idx="715">
                  <c:v>30588</c:v>
                </c:pt>
                <c:pt idx="716">
                  <c:v>30589</c:v>
                </c:pt>
                <c:pt idx="717">
                  <c:v>30592</c:v>
                </c:pt>
                <c:pt idx="718">
                  <c:v>30593</c:v>
                </c:pt>
                <c:pt idx="719">
                  <c:v>30594</c:v>
                </c:pt>
                <c:pt idx="720">
                  <c:v>30595</c:v>
                </c:pt>
                <c:pt idx="721">
                  <c:v>30596</c:v>
                </c:pt>
                <c:pt idx="722">
                  <c:v>30599</c:v>
                </c:pt>
                <c:pt idx="723">
                  <c:v>30600</c:v>
                </c:pt>
                <c:pt idx="724">
                  <c:v>30601</c:v>
                </c:pt>
                <c:pt idx="725">
                  <c:v>30602</c:v>
                </c:pt>
                <c:pt idx="726">
                  <c:v>30603</c:v>
                </c:pt>
                <c:pt idx="727">
                  <c:v>30606</c:v>
                </c:pt>
                <c:pt idx="728">
                  <c:v>30607</c:v>
                </c:pt>
                <c:pt idx="729">
                  <c:v>30608</c:v>
                </c:pt>
                <c:pt idx="730">
                  <c:v>30609</c:v>
                </c:pt>
                <c:pt idx="731">
                  <c:v>30610</c:v>
                </c:pt>
                <c:pt idx="732">
                  <c:v>30613</c:v>
                </c:pt>
                <c:pt idx="733">
                  <c:v>30614</c:v>
                </c:pt>
                <c:pt idx="734">
                  <c:v>30615</c:v>
                </c:pt>
                <c:pt idx="735">
                  <c:v>30616</c:v>
                </c:pt>
                <c:pt idx="736">
                  <c:v>30617</c:v>
                </c:pt>
                <c:pt idx="737">
                  <c:v>30620</c:v>
                </c:pt>
                <c:pt idx="738">
                  <c:v>30621</c:v>
                </c:pt>
                <c:pt idx="739">
                  <c:v>30622</c:v>
                </c:pt>
                <c:pt idx="740">
                  <c:v>30623</c:v>
                </c:pt>
                <c:pt idx="741">
                  <c:v>30624</c:v>
                </c:pt>
                <c:pt idx="742">
                  <c:v>30627</c:v>
                </c:pt>
                <c:pt idx="743">
                  <c:v>30628</c:v>
                </c:pt>
                <c:pt idx="744">
                  <c:v>30629</c:v>
                </c:pt>
                <c:pt idx="745">
                  <c:v>30630</c:v>
                </c:pt>
                <c:pt idx="746">
                  <c:v>30631</c:v>
                </c:pt>
                <c:pt idx="747">
                  <c:v>30634</c:v>
                </c:pt>
                <c:pt idx="748">
                  <c:v>30635</c:v>
                </c:pt>
                <c:pt idx="749">
                  <c:v>30636</c:v>
                </c:pt>
                <c:pt idx="750">
                  <c:v>30637</c:v>
                </c:pt>
                <c:pt idx="751">
                  <c:v>30638</c:v>
                </c:pt>
                <c:pt idx="752">
                  <c:v>30641</c:v>
                </c:pt>
                <c:pt idx="753">
                  <c:v>30642</c:v>
                </c:pt>
                <c:pt idx="754">
                  <c:v>30643</c:v>
                </c:pt>
                <c:pt idx="755">
                  <c:v>30644</c:v>
                </c:pt>
                <c:pt idx="756">
                  <c:v>30645</c:v>
                </c:pt>
                <c:pt idx="757">
                  <c:v>30648</c:v>
                </c:pt>
                <c:pt idx="758">
                  <c:v>30649</c:v>
                </c:pt>
                <c:pt idx="759">
                  <c:v>30650</c:v>
                </c:pt>
                <c:pt idx="760">
                  <c:v>30651</c:v>
                </c:pt>
                <c:pt idx="761">
                  <c:v>30652</c:v>
                </c:pt>
                <c:pt idx="762">
                  <c:v>30655</c:v>
                </c:pt>
                <c:pt idx="763">
                  <c:v>30656</c:v>
                </c:pt>
                <c:pt idx="764">
                  <c:v>30657</c:v>
                </c:pt>
                <c:pt idx="765">
                  <c:v>30658</c:v>
                </c:pt>
                <c:pt idx="766">
                  <c:v>30659</c:v>
                </c:pt>
                <c:pt idx="767">
                  <c:v>30662</c:v>
                </c:pt>
                <c:pt idx="768">
                  <c:v>30663</c:v>
                </c:pt>
                <c:pt idx="769">
                  <c:v>30664</c:v>
                </c:pt>
                <c:pt idx="770">
                  <c:v>30665</c:v>
                </c:pt>
                <c:pt idx="771">
                  <c:v>30666</c:v>
                </c:pt>
                <c:pt idx="772">
                  <c:v>30669</c:v>
                </c:pt>
                <c:pt idx="773">
                  <c:v>30670</c:v>
                </c:pt>
                <c:pt idx="774">
                  <c:v>30671</c:v>
                </c:pt>
                <c:pt idx="775">
                  <c:v>30672</c:v>
                </c:pt>
                <c:pt idx="776">
                  <c:v>30673</c:v>
                </c:pt>
                <c:pt idx="777">
                  <c:v>30676</c:v>
                </c:pt>
                <c:pt idx="778">
                  <c:v>30677</c:v>
                </c:pt>
                <c:pt idx="779">
                  <c:v>30678</c:v>
                </c:pt>
                <c:pt idx="780">
                  <c:v>30679</c:v>
                </c:pt>
                <c:pt idx="781">
                  <c:v>30680</c:v>
                </c:pt>
                <c:pt idx="782">
                  <c:v>30683</c:v>
                </c:pt>
                <c:pt idx="783">
                  <c:v>30684</c:v>
                </c:pt>
                <c:pt idx="784">
                  <c:v>30685</c:v>
                </c:pt>
                <c:pt idx="785">
                  <c:v>30686</c:v>
                </c:pt>
                <c:pt idx="786">
                  <c:v>30687</c:v>
                </c:pt>
                <c:pt idx="787">
                  <c:v>30690</c:v>
                </c:pt>
                <c:pt idx="788">
                  <c:v>30691</c:v>
                </c:pt>
                <c:pt idx="789">
                  <c:v>30692</c:v>
                </c:pt>
                <c:pt idx="790">
                  <c:v>30693</c:v>
                </c:pt>
                <c:pt idx="791">
                  <c:v>30694</c:v>
                </c:pt>
                <c:pt idx="792">
                  <c:v>30697</c:v>
                </c:pt>
                <c:pt idx="793">
                  <c:v>30698</c:v>
                </c:pt>
                <c:pt idx="794">
                  <c:v>30699</c:v>
                </c:pt>
                <c:pt idx="795">
                  <c:v>30700</c:v>
                </c:pt>
                <c:pt idx="796">
                  <c:v>30701</c:v>
                </c:pt>
                <c:pt idx="797">
                  <c:v>30704</c:v>
                </c:pt>
                <c:pt idx="798">
                  <c:v>30705</c:v>
                </c:pt>
                <c:pt idx="799">
                  <c:v>30706</c:v>
                </c:pt>
                <c:pt idx="800">
                  <c:v>30707</c:v>
                </c:pt>
                <c:pt idx="801">
                  <c:v>30708</c:v>
                </c:pt>
                <c:pt idx="802">
                  <c:v>30711</c:v>
                </c:pt>
                <c:pt idx="803">
                  <c:v>30712</c:v>
                </c:pt>
                <c:pt idx="804">
                  <c:v>30713</c:v>
                </c:pt>
                <c:pt idx="805">
                  <c:v>30714</c:v>
                </c:pt>
                <c:pt idx="806">
                  <c:v>30715</c:v>
                </c:pt>
                <c:pt idx="807">
                  <c:v>30718</c:v>
                </c:pt>
                <c:pt idx="808">
                  <c:v>30719</c:v>
                </c:pt>
                <c:pt idx="809">
                  <c:v>30720</c:v>
                </c:pt>
                <c:pt idx="810">
                  <c:v>30721</c:v>
                </c:pt>
                <c:pt idx="811">
                  <c:v>30722</c:v>
                </c:pt>
                <c:pt idx="812">
                  <c:v>30725</c:v>
                </c:pt>
                <c:pt idx="813">
                  <c:v>30726</c:v>
                </c:pt>
                <c:pt idx="814">
                  <c:v>30727</c:v>
                </c:pt>
                <c:pt idx="815">
                  <c:v>30728</c:v>
                </c:pt>
                <c:pt idx="816">
                  <c:v>30729</c:v>
                </c:pt>
                <c:pt idx="817">
                  <c:v>30732</c:v>
                </c:pt>
                <c:pt idx="818">
                  <c:v>30733</c:v>
                </c:pt>
                <c:pt idx="819">
                  <c:v>30734</c:v>
                </c:pt>
                <c:pt idx="820">
                  <c:v>30735</c:v>
                </c:pt>
                <c:pt idx="821">
                  <c:v>30736</c:v>
                </c:pt>
                <c:pt idx="822">
                  <c:v>30739</c:v>
                </c:pt>
                <c:pt idx="823">
                  <c:v>30740</c:v>
                </c:pt>
                <c:pt idx="824">
                  <c:v>30741</c:v>
                </c:pt>
                <c:pt idx="825">
                  <c:v>30742</c:v>
                </c:pt>
                <c:pt idx="826">
                  <c:v>30743</c:v>
                </c:pt>
                <c:pt idx="827">
                  <c:v>30746</c:v>
                </c:pt>
                <c:pt idx="828">
                  <c:v>30747</c:v>
                </c:pt>
                <c:pt idx="829">
                  <c:v>30748</c:v>
                </c:pt>
                <c:pt idx="830">
                  <c:v>30749</c:v>
                </c:pt>
                <c:pt idx="831">
                  <c:v>30750</c:v>
                </c:pt>
                <c:pt idx="832">
                  <c:v>30753</c:v>
                </c:pt>
                <c:pt idx="833">
                  <c:v>30754</c:v>
                </c:pt>
                <c:pt idx="834">
                  <c:v>30755</c:v>
                </c:pt>
                <c:pt idx="835">
                  <c:v>30756</c:v>
                </c:pt>
                <c:pt idx="836">
                  <c:v>30757</c:v>
                </c:pt>
                <c:pt idx="837">
                  <c:v>30760</c:v>
                </c:pt>
                <c:pt idx="838">
                  <c:v>30761</c:v>
                </c:pt>
                <c:pt idx="839">
                  <c:v>30762</c:v>
                </c:pt>
                <c:pt idx="840">
                  <c:v>30763</c:v>
                </c:pt>
                <c:pt idx="841">
                  <c:v>30764</c:v>
                </c:pt>
                <c:pt idx="842">
                  <c:v>30767</c:v>
                </c:pt>
                <c:pt idx="843">
                  <c:v>30768</c:v>
                </c:pt>
                <c:pt idx="844">
                  <c:v>30769</c:v>
                </c:pt>
                <c:pt idx="845">
                  <c:v>30770</c:v>
                </c:pt>
                <c:pt idx="846">
                  <c:v>30771</c:v>
                </c:pt>
                <c:pt idx="847">
                  <c:v>30774</c:v>
                </c:pt>
                <c:pt idx="848">
                  <c:v>30775</c:v>
                </c:pt>
                <c:pt idx="849">
                  <c:v>30776</c:v>
                </c:pt>
                <c:pt idx="850">
                  <c:v>30777</c:v>
                </c:pt>
                <c:pt idx="851">
                  <c:v>30778</c:v>
                </c:pt>
                <c:pt idx="852">
                  <c:v>30781</c:v>
                </c:pt>
                <c:pt idx="853">
                  <c:v>30782</c:v>
                </c:pt>
                <c:pt idx="854">
                  <c:v>30783</c:v>
                </c:pt>
                <c:pt idx="855">
                  <c:v>30784</c:v>
                </c:pt>
                <c:pt idx="856">
                  <c:v>30785</c:v>
                </c:pt>
                <c:pt idx="857">
                  <c:v>30788</c:v>
                </c:pt>
                <c:pt idx="858">
                  <c:v>30789</c:v>
                </c:pt>
                <c:pt idx="859">
                  <c:v>30790</c:v>
                </c:pt>
                <c:pt idx="860">
                  <c:v>30791</c:v>
                </c:pt>
                <c:pt idx="861">
                  <c:v>30792</c:v>
                </c:pt>
                <c:pt idx="862">
                  <c:v>30795</c:v>
                </c:pt>
                <c:pt idx="863">
                  <c:v>30796</c:v>
                </c:pt>
                <c:pt idx="864">
                  <c:v>30797</c:v>
                </c:pt>
                <c:pt idx="865">
                  <c:v>30798</c:v>
                </c:pt>
                <c:pt idx="866">
                  <c:v>30799</c:v>
                </c:pt>
                <c:pt idx="867">
                  <c:v>30802</c:v>
                </c:pt>
                <c:pt idx="868">
                  <c:v>30803</c:v>
                </c:pt>
                <c:pt idx="869">
                  <c:v>30804</c:v>
                </c:pt>
                <c:pt idx="870">
                  <c:v>30805</c:v>
                </c:pt>
                <c:pt idx="871">
                  <c:v>30806</c:v>
                </c:pt>
                <c:pt idx="872">
                  <c:v>30809</c:v>
                </c:pt>
                <c:pt idx="873">
                  <c:v>30810</c:v>
                </c:pt>
                <c:pt idx="874">
                  <c:v>30811</c:v>
                </c:pt>
                <c:pt idx="875">
                  <c:v>30812</c:v>
                </c:pt>
                <c:pt idx="876">
                  <c:v>30813</c:v>
                </c:pt>
                <c:pt idx="877">
                  <c:v>30816</c:v>
                </c:pt>
                <c:pt idx="878">
                  <c:v>30817</c:v>
                </c:pt>
                <c:pt idx="879">
                  <c:v>30818</c:v>
                </c:pt>
                <c:pt idx="880">
                  <c:v>30819</c:v>
                </c:pt>
                <c:pt idx="881">
                  <c:v>30820</c:v>
                </c:pt>
                <c:pt idx="882">
                  <c:v>30823</c:v>
                </c:pt>
                <c:pt idx="883">
                  <c:v>30824</c:v>
                </c:pt>
                <c:pt idx="884">
                  <c:v>30825</c:v>
                </c:pt>
                <c:pt idx="885">
                  <c:v>30826</c:v>
                </c:pt>
                <c:pt idx="886">
                  <c:v>30827</c:v>
                </c:pt>
                <c:pt idx="887">
                  <c:v>30830</c:v>
                </c:pt>
                <c:pt idx="888">
                  <c:v>30831</c:v>
                </c:pt>
                <c:pt idx="889">
                  <c:v>30832</c:v>
                </c:pt>
                <c:pt idx="890">
                  <c:v>30833</c:v>
                </c:pt>
                <c:pt idx="891">
                  <c:v>30834</c:v>
                </c:pt>
                <c:pt idx="892">
                  <c:v>30837</c:v>
                </c:pt>
                <c:pt idx="893">
                  <c:v>30838</c:v>
                </c:pt>
                <c:pt idx="894">
                  <c:v>30839</c:v>
                </c:pt>
                <c:pt idx="895">
                  <c:v>30840</c:v>
                </c:pt>
                <c:pt idx="896">
                  <c:v>30841</c:v>
                </c:pt>
                <c:pt idx="897">
                  <c:v>30844</c:v>
                </c:pt>
                <c:pt idx="898">
                  <c:v>30845</c:v>
                </c:pt>
                <c:pt idx="899">
                  <c:v>30846</c:v>
                </c:pt>
                <c:pt idx="900">
                  <c:v>30847</c:v>
                </c:pt>
                <c:pt idx="901">
                  <c:v>30848</c:v>
                </c:pt>
                <c:pt idx="902">
                  <c:v>30851</c:v>
                </c:pt>
                <c:pt idx="903">
                  <c:v>30852</c:v>
                </c:pt>
                <c:pt idx="904">
                  <c:v>30853</c:v>
                </c:pt>
                <c:pt idx="905">
                  <c:v>30854</c:v>
                </c:pt>
                <c:pt idx="906">
                  <c:v>30855</c:v>
                </c:pt>
                <c:pt idx="907">
                  <c:v>30858</c:v>
                </c:pt>
                <c:pt idx="908">
                  <c:v>30859</c:v>
                </c:pt>
                <c:pt idx="909">
                  <c:v>30860</c:v>
                </c:pt>
                <c:pt idx="910">
                  <c:v>30861</c:v>
                </c:pt>
                <c:pt idx="911">
                  <c:v>30862</c:v>
                </c:pt>
                <c:pt idx="912">
                  <c:v>30865</c:v>
                </c:pt>
                <c:pt idx="913">
                  <c:v>30866</c:v>
                </c:pt>
                <c:pt idx="914">
                  <c:v>30867</c:v>
                </c:pt>
                <c:pt idx="915">
                  <c:v>30868</c:v>
                </c:pt>
                <c:pt idx="916">
                  <c:v>30869</c:v>
                </c:pt>
                <c:pt idx="917">
                  <c:v>30872</c:v>
                </c:pt>
                <c:pt idx="918">
                  <c:v>30873</c:v>
                </c:pt>
                <c:pt idx="919">
                  <c:v>30874</c:v>
                </c:pt>
                <c:pt idx="920">
                  <c:v>30875</c:v>
                </c:pt>
                <c:pt idx="921">
                  <c:v>30876</c:v>
                </c:pt>
                <c:pt idx="922">
                  <c:v>30879</c:v>
                </c:pt>
                <c:pt idx="923">
                  <c:v>30880</c:v>
                </c:pt>
                <c:pt idx="924">
                  <c:v>30881</c:v>
                </c:pt>
                <c:pt idx="925">
                  <c:v>30882</c:v>
                </c:pt>
                <c:pt idx="926">
                  <c:v>30883</c:v>
                </c:pt>
                <c:pt idx="927">
                  <c:v>30886</c:v>
                </c:pt>
                <c:pt idx="928">
                  <c:v>30887</c:v>
                </c:pt>
                <c:pt idx="929">
                  <c:v>30888</c:v>
                </c:pt>
                <c:pt idx="930">
                  <c:v>30889</c:v>
                </c:pt>
                <c:pt idx="931">
                  <c:v>30890</c:v>
                </c:pt>
                <c:pt idx="932">
                  <c:v>30893</c:v>
                </c:pt>
                <c:pt idx="933">
                  <c:v>30894</c:v>
                </c:pt>
                <c:pt idx="934">
                  <c:v>30895</c:v>
                </c:pt>
                <c:pt idx="935">
                  <c:v>30896</c:v>
                </c:pt>
                <c:pt idx="936">
                  <c:v>30897</c:v>
                </c:pt>
                <c:pt idx="937">
                  <c:v>30900</c:v>
                </c:pt>
                <c:pt idx="938">
                  <c:v>30901</c:v>
                </c:pt>
                <c:pt idx="939">
                  <c:v>30902</c:v>
                </c:pt>
                <c:pt idx="940">
                  <c:v>30903</c:v>
                </c:pt>
                <c:pt idx="941">
                  <c:v>30904</c:v>
                </c:pt>
                <c:pt idx="942">
                  <c:v>30907</c:v>
                </c:pt>
                <c:pt idx="943">
                  <c:v>30908</c:v>
                </c:pt>
                <c:pt idx="944">
                  <c:v>30909</c:v>
                </c:pt>
                <c:pt idx="945">
                  <c:v>30910</c:v>
                </c:pt>
                <c:pt idx="946">
                  <c:v>30911</c:v>
                </c:pt>
                <c:pt idx="947">
                  <c:v>30914</c:v>
                </c:pt>
                <c:pt idx="948">
                  <c:v>30915</c:v>
                </c:pt>
                <c:pt idx="949">
                  <c:v>30916</c:v>
                </c:pt>
                <c:pt idx="950">
                  <c:v>30917</c:v>
                </c:pt>
                <c:pt idx="951">
                  <c:v>30918</c:v>
                </c:pt>
                <c:pt idx="952">
                  <c:v>30921</c:v>
                </c:pt>
                <c:pt idx="953">
                  <c:v>30922</c:v>
                </c:pt>
                <c:pt idx="954">
                  <c:v>30923</c:v>
                </c:pt>
                <c:pt idx="955">
                  <c:v>30924</c:v>
                </c:pt>
                <c:pt idx="956">
                  <c:v>30925</c:v>
                </c:pt>
                <c:pt idx="957">
                  <c:v>30928</c:v>
                </c:pt>
                <c:pt idx="958">
                  <c:v>30929</c:v>
                </c:pt>
                <c:pt idx="959">
                  <c:v>30930</c:v>
                </c:pt>
                <c:pt idx="960">
                  <c:v>30931</c:v>
                </c:pt>
                <c:pt idx="961">
                  <c:v>30932</c:v>
                </c:pt>
                <c:pt idx="962">
                  <c:v>30935</c:v>
                </c:pt>
                <c:pt idx="963">
                  <c:v>30936</c:v>
                </c:pt>
                <c:pt idx="964">
                  <c:v>30937</c:v>
                </c:pt>
                <c:pt idx="965">
                  <c:v>30938</c:v>
                </c:pt>
                <c:pt idx="966">
                  <c:v>30939</c:v>
                </c:pt>
                <c:pt idx="967">
                  <c:v>30942</c:v>
                </c:pt>
                <c:pt idx="968">
                  <c:v>30943</c:v>
                </c:pt>
                <c:pt idx="969">
                  <c:v>30944</c:v>
                </c:pt>
                <c:pt idx="970">
                  <c:v>30945</c:v>
                </c:pt>
                <c:pt idx="971">
                  <c:v>30946</c:v>
                </c:pt>
                <c:pt idx="972">
                  <c:v>30949</c:v>
                </c:pt>
                <c:pt idx="973">
                  <c:v>30950</c:v>
                </c:pt>
                <c:pt idx="974">
                  <c:v>30951</c:v>
                </c:pt>
                <c:pt idx="975">
                  <c:v>30952</c:v>
                </c:pt>
                <c:pt idx="976">
                  <c:v>30953</c:v>
                </c:pt>
                <c:pt idx="977">
                  <c:v>30956</c:v>
                </c:pt>
                <c:pt idx="978">
                  <c:v>30957</c:v>
                </c:pt>
                <c:pt idx="979">
                  <c:v>30958</c:v>
                </c:pt>
                <c:pt idx="980">
                  <c:v>30959</c:v>
                </c:pt>
                <c:pt idx="981">
                  <c:v>30960</c:v>
                </c:pt>
                <c:pt idx="982">
                  <c:v>30963</c:v>
                </c:pt>
                <c:pt idx="983">
                  <c:v>30964</c:v>
                </c:pt>
                <c:pt idx="984">
                  <c:v>30965</c:v>
                </c:pt>
                <c:pt idx="985">
                  <c:v>30966</c:v>
                </c:pt>
                <c:pt idx="986">
                  <c:v>30967</c:v>
                </c:pt>
                <c:pt idx="987">
                  <c:v>30970</c:v>
                </c:pt>
                <c:pt idx="988">
                  <c:v>30971</c:v>
                </c:pt>
                <c:pt idx="989">
                  <c:v>30972</c:v>
                </c:pt>
                <c:pt idx="990">
                  <c:v>30973</c:v>
                </c:pt>
                <c:pt idx="991">
                  <c:v>30974</c:v>
                </c:pt>
                <c:pt idx="992">
                  <c:v>30977</c:v>
                </c:pt>
                <c:pt idx="993">
                  <c:v>30978</c:v>
                </c:pt>
                <c:pt idx="994">
                  <c:v>30979</c:v>
                </c:pt>
                <c:pt idx="995">
                  <c:v>30980</c:v>
                </c:pt>
                <c:pt idx="996">
                  <c:v>30981</c:v>
                </c:pt>
                <c:pt idx="997">
                  <c:v>30984</c:v>
                </c:pt>
                <c:pt idx="998">
                  <c:v>30985</c:v>
                </c:pt>
                <c:pt idx="999">
                  <c:v>30986</c:v>
                </c:pt>
                <c:pt idx="1000">
                  <c:v>30987</c:v>
                </c:pt>
                <c:pt idx="1001">
                  <c:v>30988</c:v>
                </c:pt>
                <c:pt idx="1002">
                  <c:v>30991</c:v>
                </c:pt>
                <c:pt idx="1003">
                  <c:v>30992</c:v>
                </c:pt>
                <c:pt idx="1004">
                  <c:v>30993</c:v>
                </c:pt>
                <c:pt idx="1005">
                  <c:v>30994</c:v>
                </c:pt>
                <c:pt idx="1006">
                  <c:v>30995</c:v>
                </c:pt>
                <c:pt idx="1007">
                  <c:v>30998</c:v>
                </c:pt>
                <c:pt idx="1008">
                  <c:v>30999</c:v>
                </c:pt>
                <c:pt idx="1009">
                  <c:v>31000</c:v>
                </c:pt>
                <c:pt idx="1010">
                  <c:v>31001</c:v>
                </c:pt>
                <c:pt idx="1011">
                  <c:v>31002</c:v>
                </c:pt>
                <c:pt idx="1012">
                  <c:v>31005</c:v>
                </c:pt>
                <c:pt idx="1013">
                  <c:v>31006</c:v>
                </c:pt>
                <c:pt idx="1014">
                  <c:v>31007</c:v>
                </c:pt>
                <c:pt idx="1015">
                  <c:v>31008</c:v>
                </c:pt>
                <c:pt idx="1016">
                  <c:v>31009</c:v>
                </c:pt>
                <c:pt idx="1017">
                  <c:v>31012</c:v>
                </c:pt>
                <c:pt idx="1018">
                  <c:v>31013</c:v>
                </c:pt>
                <c:pt idx="1019">
                  <c:v>31014</c:v>
                </c:pt>
                <c:pt idx="1020">
                  <c:v>31015</c:v>
                </c:pt>
                <c:pt idx="1021">
                  <c:v>31016</c:v>
                </c:pt>
                <c:pt idx="1022">
                  <c:v>31019</c:v>
                </c:pt>
                <c:pt idx="1023">
                  <c:v>31020</c:v>
                </c:pt>
                <c:pt idx="1024">
                  <c:v>31021</c:v>
                </c:pt>
                <c:pt idx="1025">
                  <c:v>31022</c:v>
                </c:pt>
                <c:pt idx="1026">
                  <c:v>31023</c:v>
                </c:pt>
                <c:pt idx="1027">
                  <c:v>31026</c:v>
                </c:pt>
                <c:pt idx="1028">
                  <c:v>31027</c:v>
                </c:pt>
                <c:pt idx="1029">
                  <c:v>31028</c:v>
                </c:pt>
                <c:pt idx="1030">
                  <c:v>31029</c:v>
                </c:pt>
                <c:pt idx="1031">
                  <c:v>31030</c:v>
                </c:pt>
                <c:pt idx="1032">
                  <c:v>31033</c:v>
                </c:pt>
                <c:pt idx="1033">
                  <c:v>31034</c:v>
                </c:pt>
                <c:pt idx="1034">
                  <c:v>31035</c:v>
                </c:pt>
                <c:pt idx="1035">
                  <c:v>31036</c:v>
                </c:pt>
                <c:pt idx="1036">
                  <c:v>31037</c:v>
                </c:pt>
                <c:pt idx="1037">
                  <c:v>31040</c:v>
                </c:pt>
                <c:pt idx="1038">
                  <c:v>31041</c:v>
                </c:pt>
                <c:pt idx="1039">
                  <c:v>31042</c:v>
                </c:pt>
                <c:pt idx="1040">
                  <c:v>31043</c:v>
                </c:pt>
                <c:pt idx="1041">
                  <c:v>31044</c:v>
                </c:pt>
                <c:pt idx="1042">
                  <c:v>31047</c:v>
                </c:pt>
                <c:pt idx="1043">
                  <c:v>31048</c:v>
                </c:pt>
                <c:pt idx="1044">
                  <c:v>31049</c:v>
                </c:pt>
                <c:pt idx="1045">
                  <c:v>31050</c:v>
                </c:pt>
                <c:pt idx="1046">
                  <c:v>31051</c:v>
                </c:pt>
                <c:pt idx="1047">
                  <c:v>31054</c:v>
                </c:pt>
                <c:pt idx="1048">
                  <c:v>31055</c:v>
                </c:pt>
                <c:pt idx="1049">
                  <c:v>31056</c:v>
                </c:pt>
                <c:pt idx="1050">
                  <c:v>31057</c:v>
                </c:pt>
                <c:pt idx="1051">
                  <c:v>31058</c:v>
                </c:pt>
                <c:pt idx="1052">
                  <c:v>31061</c:v>
                </c:pt>
                <c:pt idx="1053">
                  <c:v>31062</c:v>
                </c:pt>
                <c:pt idx="1054">
                  <c:v>31063</c:v>
                </c:pt>
                <c:pt idx="1055">
                  <c:v>31064</c:v>
                </c:pt>
                <c:pt idx="1056">
                  <c:v>31065</c:v>
                </c:pt>
                <c:pt idx="1057">
                  <c:v>31068</c:v>
                </c:pt>
                <c:pt idx="1058">
                  <c:v>31069</c:v>
                </c:pt>
                <c:pt idx="1059">
                  <c:v>31070</c:v>
                </c:pt>
                <c:pt idx="1060">
                  <c:v>31071</c:v>
                </c:pt>
                <c:pt idx="1061">
                  <c:v>31072</c:v>
                </c:pt>
                <c:pt idx="1062">
                  <c:v>31075</c:v>
                </c:pt>
                <c:pt idx="1063">
                  <c:v>31076</c:v>
                </c:pt>
                <c:pt idx="1064">
                  <c:v>31077</c:v>
                </c:pt>
                <c:pt idx="1065">
                  <c:v>31078</c:v>
                </c:pt>
                <c:pt idx="1066">
                  <c:v>31079</c:v>
                </c:pt>
                <c:pt idx="1067">
                  <c:v>31082</c:v>
                </c:pt>
                <c:pt idx="1068">
                  <c:v>31083</c:v>
                </c:pt>
                <c:pt idx="1069">
                  <c:v>31084</c:v>
                </c:pt>
                <c:pt idx="1070">
                  <c:v>31085</c:v>
                </c:pt>
                <c:pt idx="1071">
                  <c:v>31086</c:v>
                </c:pt>
                <c:pt idx="1072">
                  <c:v>31089</c:v>
                </c:pt>
                <c:pt idx="1073">
                  <c:v>31090</c:v>
                </c:pt>
                <c:pt idx="1074">
                  <c:v>31091</c:v>
                </c:pt>
                <c:pt idx="1075">
                  <c:v>31092</c:v>
                </c:pt>
                <c:pt idx="1076">
                  <c:v>31093</c:v>
                </c:pt>
                <c:pt idx="1077">
                  <c:v>31096</c:v>
                </c:pt>
                <c:pt idx="1078">
                  <c:v>31097</c:v>
                </c:pt>
                <c:pt idx="1079">
                  <c:v>31098</c:v>
                </c:pt>
                <c:pt idx="1080">
                  <c:v>31099</c:v>
                </c:pt>
                <c:pt idx="1081">
                  <c:v>31100</c:v>
                </c:pt>
                <c:pt idx="1082">
                  <c:v>31103</c:v>
                </c:pt>
                <c:pt idx="1083">
                  <c:v>31104</c:v>
                </c:pt>
                <c:pt idx="1084">
                  <c:v>31105</c:v>
                </c:pt>
                <c:pt idx="1085">
                  <c:v>31106</c:v>
                </c:pt>
                <c:pt idx="1086">
                  <c:v>31107</c:v>
                </c:pt>
                <c:pt idx="1087">
                  <c:v>31110</c:v>
                </c:pt>
                <c:pt idx="1088">
                  <c:v>31111</c:v>
                </c:pt>
                <c:pt idx="1089">
                  <c:v>31112</c:v>
                </c:pt>
                <c:pt idx="1090">
                  <c:v>31113</c:v>
                </c:pt>
                <c:pt idx="1091">
                  <c:v>31114</c:v>
                </c:pt>
                <c:pt idx="1092">
                  <c:v>31117</c:v>
                </c:pt>
                <c:pt idx="1093">
                  <c:v>31118</c:v>
                </c:pt>
                <c:pt idx="1094">
                  <c:v>31119</c:v>
                </c:pt>
                <c:pt idx="1095">
                  <c:v>31120</c:v>
                </c:pt>
                <c:pt idx="1096">
                  <c:v>31121</c:v>
                </c:pt>
                <c:pt idx="1097">
                  <c:v>31124</c:v>
                </c:pt>
                <c:pt idx="1098">
                  <c:v>31125</c:v>
                </c:pt>
                <c:pt idx="1099">
                  <c:v>31126</c:v>
                </c:pt>
                <c:pt idx="1100">
                  <c:v>31127</c:v>
                </c:pt>
                <c:pt idx="1101">
                  <c:v>31128</c:v>
                </c:pt>
                <c:pt idx="1102">
                  <c:v>31131</c:v>
                </c:pt>
                <c:pt idx="1103">
                  <c:v>31132</c:v>
                </c:pt>
                <c:pt idx="1104">
                  <c:v>31133</c:v>
                </c:pt>
                <c:pt idx="1105">
                  <c:v>31134</c:v>
                </c:pt>
                <c:pt idx="1106">
                  <c:v>31135</c:v>
                </c:pt>
                <c:pt idx="1107">
                  <c:v>31138</c:v>
                </c:pt>
                <c:pt idx="1108">
                  <c:v>31139</c:v>
                </c:pt>
                <c:pt idx="1109">
                  <c:v>31140</c:v>
                </c:pt>
                <c:pt idx="1110">
                  <c:v>31141</c:v>
                </c:pt>
                <c:pt idx="1111">
                  <c:v>31142</c:v>
                </c:pt>
                <c:pt idx="1112">
                  <c:v>31145</c:v>
                </c:pt>
                <c:pt idx="1113">
                  <c:v>31146</c:v>
                </c:pt>
                <c:pt idx="1114">
                  <c:v>31147</c:v>
                </c:pt>
                <c:pt idx="1115">
                  <c:v>31148</c:v>
                </c:pt>
                <c:pt idx="1116">
                  <c:v>31149</c:v>
                </c:pt>
                <c:pt idx="1117">
                  <c:v>31152</c:v>
                </c:pt>
                <c:pt idx="1118">
                  <c:v>31153</c:v>
                </c:pt>
                <c:pt idx="1119">
                  <c:v>31154</c:v>
                </c:pt>
                <c:pt idx="1120">
                  <c:v>31155</c:v>
                </c:pt>
                <c:pt idx="1121">
                  <c:v>31156</c:v>
                </c:pt>
                <c:pt idx="1122">
                  <c:v>31159</c:v>
                </c:pt>
                <c:pt idx="1123">
                  <c:v>31160</c:v>
                </c:pt>
                <c:pt idx="1124">
                  <c:v>31161</c:v>
                </c:pt>
                <c:pt idx="1125">
                  <c:v>31162</c:v>
                </c:pt>
                <c:pt idx="1126">
                  <c:v>31163</c:v>
                </c:pt>
                <c:pt idx="1127">
                  <c:v>31166</c:v>
                </c:pt>
                <c:pt idx="1128">
                  <c:v>31167</c:v>
                </c:pt>
                <c:pt idx="1129">
                  <c:v>31168</c:v>
                </c:pt>
                <c:pt idx="1130">
                  <c:v>31169</c:v>
                </c:pt>
                <c:pt idx="1131">
                  <c:v>31170</c:v>
                </c:pt>
                <c:pt idx="1132">
                  <c:v>31173</c:v>
                </c:pt>
                <c:pt idx="1133">
                  <c:v>31174</c:v>
                </c:pt>
                <c:pt idx="1134">
                  <c:v>31175</c:v>
                </c:pt>
                <c:pt idx="1135">
                  <c:v>31176</c:v>
                </c:pt>
                <c:pt idx="1136">
                  <c:v>31177</c:v>
                </c:pt>
                <c:pt idx="1137">
                  <c:v>31180</c:v>
                </c:pt>
                <c:pt idx="1138">
                  <c:v>31181</c:v>
                </c:pt>
                <c:pt idx="1139">
                  <c:v>31182</c:v>
                </c:pt>
                <c:pt idx="1140">
                  <c:v>31183</c:v>
                </c:pt>
                <c:pt idx="1141">
                  <c:v>31184</c:v>
                </c:pt>
                <c:pt idx="1142">
                  <c:v>31187</c:v>
                </c:pt>
                <c:pt idx="1143">
                  <c:v>31188</c:v>
                </c:pt>
                <c:pt idx="1144">
                  <c:v>31189</c:v>
                </c:pt>
                <c:pt idx="1145">
                  <c:v>31190</c:v>
                </c:pt>
                <c:pt idx="1146">
                  <c:v>31191</c:v>
                </c:pt>
                <c:pt idx="1147">
                  <c:v>31194</c:v>
                </c:pt>
                <c:pt idx="1148">
                  <c:v>31195</c:v>
                </c:pt>
                <c:pt idx="1149">
                  <c:v>31196</c:v>
                </c:pt>
                <c:pt idx="1150">
                  <c:v>31197</c:v>
                </c:pt>
                <c:pt idx="1151">
                  <c:v>31198</c:v>
                </c:pt>
                <c:pt idx="1152">
                  <c:v>31201</c:v>
                </c:pt>
                <c:pt idx="1153">
                  <c:v>31202</c:v>
                </c:pt>
                <c:pt idx="1154">
                  <c:v>31203</c:v>
                </c:pt>
                <c:pt idx="1155">
                  <c:v>31204</c:v>
                </c:pt>
                <c:pt idx="1156">
                  <c:v>31205</c:v>
                </c:pt>
                <c:pt idx="1157">
                  <c:v>31208</c:v>
                </c:pt>
                <c:pt idx="1158">
                  <c:v>31209</c:v>
                </c:pt>
                <c:pt idx="1159">
                  <c:v>31210</c:v>
                </c:pt>
                <c:pt idx="1160">
                  <c:v>31211</c:v>
                </c:pt>
                <c:pt idx="1161">
                  <c:v>31212</c:v>
                </c:pt>
                <c:pt idx="1162">
                  <c:v>31215</c:v>
                </c:pt>
                <c:pt idx="1163">
                  <c:v>31216</c:v>
                </c:pt>
                <c:pt idx="1164">
                  <c:v>31217</c:v>
                </c:pt>
                <c:pt idx="1165">
                  <c:v>31218</c:v>
                </c:pt>
                <c:pt idx="1166">
                  <c:v>31219</c:v>
                </c:pt>
                <c:pt idx="1167">
                  <c:v>31222</c:v>
                </c:pt>
                <c:pt idx="1168">
                  <c:v>31223</c:v>
                </c:pt>
                <c:pt idx="1169">
                  <c:v>31224</c:v>
                </c:pt>
                <c:pt idx="1170">
                  <c:v>31225</c:v>
                </c:pt>
                <c:pt idx="1171">
                  <c:v>31226</c:v>
                </c:pt>
                <c:pt idx="1172">
                  <c:v>31229</c:v>
                </c:pt>
                <c:pt idx="1173">
                  <c:v>31230</c:v>
                </c:pt>
                <c:pt idx="1174">
                  <c:v>31231</c:v>
                </c:pt>
                <c:pt idx="1175">
                  <c:v>31232</c:v>
                </c:pt>
                <c:pt idx="1176">
                  <c:v>31233</c:v>
                </c:pt>
                <c:pt idx="1177">
                  <c:v>31236</c:v>
                </c:pt>
                <c:pt idx="1178">
                  <c:v>31237</c:v>
                </c:pt>
                <c:pt idx="1179">
                  <c:v>31238</c:v>
                </c:pt>
                <c:pt idx="1180">
                  <c:v>31239</c:v>
                </c:pt>
                <c:pt idx="1181">
                  <c:v>31240</c:v>
                </c:pt>
                <c:pt idx="1182">
                  <c:v>31243</c:v>
                </c:pt>
                <c:pt idx="1183">
                  <c:v>31244</c:v>
                </c:pt>
                <c:pt idx="1184">
                  <c:v>31245</c:v>
                </c:pt>
                <c:pt idx="1185">
                  <c:v>31246</c:v>
                </c:pt>
                <c:pt idx="1186">
                  <c:v>31247</c:v>
                </c:pt>
                <c:pt idx="1187">
                  <c:v>31250</c:v>
                </c:pt>
                <c:pt idx="1188">
                  <c:v>31251</c:v>
                </c:pt>
                <c:pt idx="1189">
                  <c:v>31252</c:v>
                </c:pt>
                <c:pt idx="1190">
                  <c:v>31253</c:v>
                </c:pt>
                <c:pt idx="1191">
                  <c:v>31254</c:v>
                </c:pt>
                <c:pt idx="1192">
                  <c:v>31257</c:v>
                </c:pt>
                <c:pt idx="1193">
                  <c:v>31258</c:v>
                </c:pt>
                <c:pt idx="1194">
                  <c:v>31259</c:v>
                </c:pt>
                <c:pt idx="1195">
                  <c:v>31260</c:v>
                </c:pt>
                <c:pt idx="1196">
                  <c:v>31261</c:v>
                </c:pt>
                <c:pt idx="1197">
                  <c:v>31264</c:v>
                </c:pt>
                <c:pt idx="1198">
                  <c:v>31265</c:v>
                </c:pt>
                <c:pt idx="1199">
                  <c:v>31266</c:v>
                </c:pt>
                <c:pt idx="1200">
                  <c:v>31267</c:v>
                </c:pt>
                <c:pt idx="1201">
                  <c:v>31268</c:v>
                </c:pt>
                <c:pt idx="1202">
                  <c:v>31271</c:v>
                </c:pt>
                <c:pt idx="1203">
                  <c:v>31272</c:v>
                </c:pt>
                <c:pt idx="1204">
                  <c:v>31273</c:v>
                </c:pt>
                <c:pt idx="1205">
                  <c:v>31274</c:v>
                </c:pt>
                <c:pt idx="1206">
                  <c:v>31275</c:v>
                </c:pt>
                <c:pt idx="1207">
                  <c:v>31278</c:v>
                </c:pt>
                <c:pt idx="1208">
                  <c:v>31279</c:v>
                </c:pt>
                <c:pt idx="1209">
                  <c:v>31280</c:v>
                </c:pt>
                <c:pt idx="1210">
                  <c:v>31281</c:v>
                </c:pt>
                <c:pt idx="1211">
                  <c:v>31282</c:v>
                </c:pt>
                <c:pt idx="1212">
                  <c:v>31285</c:v>
                </c:pt>
                <c:pt idx="1213">
                  <c:v>31286</c:v>
                </c:pt>
                <c:pt idx="1214">
                  <c:v>31287</c:v>
                </c:pt>
                <c:pt idx="1215">
                  <c:v>31288</c:v>
                </c:pt>
                <c:pt idx="1216">
                  <c:v>31289</c:v>
                </c:pt>
                <c:pt idx="1217">
                  <c:v>31292</c:v>
                </c:pt>
                <c:pt idx="1218">
                  <c:v>31293</c:v>
                </c:pt>
                <c:pt idx="1219">
                  <c:v>31294</c:v>
                </c:pt>
                <c:pt idx="1220">
                  <c:v>31295</c:v>
                </c:pt>
                <c:pt idx="1221">
                  <c:v>31296</c:v>
                </c:pt>
                <c:pt idx="1222">
                  <c:v>31299</c:v>
                </c:pt>
                <c:pt idx="1223">
                  <c:v>31300</c:v>
                </c:pt>
                <c:pt idx="1224">
                  <c:v>31301</c:v>
                </c:pt>
                <c:pt idx="1225">
                  <c:v>31302</c:v>
                </c:pt>
                <c:pt idx="1226">
                  <c:v>31303</c:v>
                </c:pt>
                <c:pt idx="1227">
                  <c:v>31306</c:v>
                </c:pt>
                <c:pt idx="1228">
                  <c:v>31307</c:v>
                </c:pt>
                <c:pt idx="1229">
                  <c:v>31308</c:v>
                </c:pt>
                <c:pt idx="1230">
                  <c:v>31309</c:v>
                </c:pt>
                <c:pt idx="1231">
                  <c:v>31310</c:v>
                </c:pt>
                <c:pt idx="1232">
                  <c:v>31313</c:v>
                </c:pt>
                <c:pt idx="1233">
                  <c:v>31314</c:v>
                </c:pt>
                <c:pt idx="1234">
                  <c:v>31315</c:v>
                </c:pt>
                <c:pt idx="1235">
                  <c:v>31316</c:v>
                </c:pt>
                <c:pt idx="1236">
                  <c:v>31317</c:v>
                </c:pt>
                <c:pt idx="1237">
                  <c:v>31320</c:v>
                </c:pt>
                <c:pt idx="1238">
                  <c:v>31321</c:v>
                </c:pt>
                <c:pt idx="1239">
                  <c:v>31322</c:v>
                </c:pt>
                <c:pt idx="1240">
                  <c:v>31323</c:v>
                </c:pt>
                <c:pt idx="1241">
                  <c:v>31324</c:v>
                </c:pt>
                <c:pt idx="1242">
                  <c:v>31327</c:v>
                </c:pt>
                <c:pt idx="1243">
                  <c:v>31328</c:v>
                </c:pt>
                <c:pt idx="1244">
                  <c:v>31329</c:v>
                </c:pt>
                <c:pt idx="1245">
                  <c:v>31330</c:v>
                </c:pt>
                <c:pt idx="1246">
                  <c:v>31331</c:v>
                </c:pt>
                <c:pt idx="1247">
                  <c:v>31334</c:v>
                </c:pt>
                <c:pt idx="1248">
                  <c:v>31335</c:v>
                </c:pt>
                <c:pt idx="1249">
                  <c:v>31336</c:v>
                </c:pt>
                <c:pt idx="1250">
                  <c:v>31337</c:v>
                </c:pt>
                <c:pt idx="1251">
                  <c:v>31338</c:v>
                </c:pt>
                <c:pt idx="1252">
                  <c:v>31341</c:v>
                </c:pt>
                <c:pt idx="1253">
                  <c:v>31342</c:v>
                </c:pt>
                <c:pt idx="1254">
                  <c:v>31343</c:v>
                </c:pt>
                <c:pt idx="1255">
                  <c:v>31344</c:v>
                </c:pt>
                <c:pt idx="1256">
                  <c:v>31345</c:v>
                </c:pt>
                <c:pt idx="1257">
                  <c:v>31348</c:v>
                </c:pt>
                <c:pt idx="1258">
                  <c:v>31349</c:v>
                </c:pt>
                <c:pt idx="1259">
                  <c:v>31350</c:v>
                </c:pt>
                <c:pt idx="1260">
                  <c:v>31351</c:v>
                </c:pt>
                <c:pt idx="1261">
                  <c:v>31352</c:v>
                </c:pt>
                <c:pt idx="1262">
                  <c:v>31355</c:v>
                </c:pt>
                <c:pt idx="1263">
                  <c:v>31356</c:v>
                </c:pt>
                <c:pt idx="1264">
                  <c:v>31357</c:v>
                </c:pt>
                <c:pt idx="1265">
                  <c:v>31358</c:v>
                </c:pt>
                <c:pt idx="1266">
                  <c:v>31359</c:v>
                </c:pt>
                <c:pt idx="1267">
                  <c:v>31362</c:v>
                </c:pt>
                <c:pt idx="1268">
                  <c:v>31363</c:v>
                </c:pt>
                <c:pt idx="1269">
                  <c:v>31364</c:v>
                </c:pt>
                <c:pt idx="1270">
                  <c:v>31365</c:v>
                </c:pt>
                <c:pt idx="1271">
                  <c:v>31366</c:v>
                </c:pt>
                <c:pt idx="1272">
                  <c:v>31369</c:v>
                </c:pt>
                <c:pt idx="1273">
                  <c:v>31370</c:v>
                </c:pt>
                <c:pt idx="1274">
                  <c:v>31371</c:v>
                </c:pt>
                <c:pt idx="1275">
                  <c:v>31372</c:v>
                </c:pt>
                <c:pt idx="1276">
                  <c:v>31373</c:v>
                </c:pt>
                <c:pt idx="1277">
                  <c:v>31376</c:v>
                </c:pt>
                <c:pt idx="1278">
                  <c:v>31377</c:v>
                </c:pt>
                <c:pt idx="1279">
                  <c:v>31378</c:v>
                </c:pt>
                <c:pt idx="1280">
                  <c:v>31379</c:v>
                </c:pt>
                <c:pt idx="1281">
                  <c:v>31380</c:v>
                </c:pt>
                <c:pt idx="1282">
                  <c:v>31383</c:v>
                </c:pt>
                <c:pt idx="1283">
                  <c:v>31384</c:v>
                </c:pt>
                <c:pt idx="1284">
                  <c:v>31385</c:v>
                </c:pt>
                <c:pt idx="1285">
                  <c:v>31386</c:v>
                </c:pt>
                <c:pt idx="1286">
                  <c:v>31387</c:v>
                </c:pt>
                <c:pt idx="1287">
                  <c:v>31390</c:v>
                </c:pt>
                <c:pt idx="1288">
                  <c:v>31391</c:v>
                </c:pt>
                <c:pt idx="1289">
                  <c:v>31392</c:v>
                </c:pt>
                <c:pt idx="1290">
                  <c:v>31393</c:v>
                </c:pt>
                <c:pt idx="1291">
                  <c:v>31394</c:v>
                </c:pt>
                <c:pt idx="1292">
                  <c:v>31397</c:v>
                </c:pt>
                <c:pt idx="1293">
                  <c:v>31398</c:v>
                </c:pt>
                <c:pt idx="1294">
                  <c:v>31399</c:v>
                </c:pt>
                <c:pt idx="1295">
                  <c:v>31400</c:v>
                </c:pt>
                <c:pt idx="1296">
                  <c:v>31401</c:v>
                </c:pt>
                <c:pt idx="1297">
                  <c:v>31404</c:v>
                </c:pt>
                <c:pt idx="1298">
                  <c:v>31405</c:v>
                </c:pt>
                <c:pt idx="1299">
                  <c:v>31406</c:v>
                </c:pt>
                <c:pt idx="1300">
                  <c:v>31407</c:v>
                </c:pt>
                <c:pt idx="1301">
                  <c:v>31408</c:v>
                </c:pt>
                <c:pt idx="1302">
                  <c:v>31411</c:v>
                </c:pt>
                <c:pt idx="1303">
                  <c:v>31412</c:v>
                </c:pt>
                <c:pt idx="1304">
                  <c:v>31413</c:v>
                </c:pt>
                <c:pt idx="1305">
                  <c:v>31414</c:v>
                </c:pt>
                <c:pt idx="1306">
                  <c:v>31415</c:v>
                </c:pt>
                <c:pt idx="1307">
                  <c:v>31418</c:v>
                </c:pt>
                <c:pt idx="1308">
                  <c:v>31419</c:v>
                </c:pt>
                <c:pt idx="1309">
                  <c:v>31420</c:v>
                </c:pt>
                <c:pt idx="1310">
                  <c:v>31421</c:v>
                </c:pt>
                <c:pt idx="1311">
                  <c:v>31422</c:v>
                </c:pt>
                <c:pt idx="1312">
                  <c:v>31425</c:v>
                </c:pt>
                <c:pt idx="1313">
                  <c:v>31426</c:v>
                </c:pt>
                <c:pt idx="1314">
                  <c:v>31427</c:v>
                </c:pt>
                <c:pt idx="1315">
                  <c:v>31428</c:v>
                </c:pt>
                <c:pt idx="1316">
                  <c:v>31429</c:v>
                </c:pt>
                <c:pt idx="1317">
                  <c:v>31432</c:v>
                </c:pt>
                <c:pt idx="1318">
                  <c:v>31433</c:v>
                </c:pt>
                <c:pt idx="1319">
                  <c:v>31434</c:v>
                </c:pt>
                <c:pt idx="1320">
                  <c:v>31435</c:v>
                </c:pt>
                <c:pt idx="1321">
                  <c:v>31436</c:v>
                </c:pt>
                <c:pt idx="1322">
                  <c:v>31439</c:v>
                </c:pt>
                <c:pt idx="1323">
                  <c:v>31440</c:v>
                </c:pt>
                <c:pt idx="1324">
                  <c:v>31441</c:v>
                </c:pt>
                <c:pt idx="1325">
                  <c:v>31442</c:v>
                </c:pt>
                <c:pt idx="1326">
                  <c:v>31443</c:v>
                </c:pt>
                <c:pt idx="1327">
                  <c:v>31446</c:v>
                </c:pt>
                <c:pt idx="1328">
                  <c:v>31447</c:v>
                </c:pt>
                <c:pt idx="1329">
                  <c:v>31448</c:v>
                </c:pt>
                <c:pt idx="1330">
                  <c:v>31449</c:v>
                </c:pt>
                <c:pt idx="1331">
                  <c:v>31450</c:v>
                </c:pt>
                <c:pt idx="1332">
                  <c:v>31453</c:v>
                </c:pt>
                <c:pt idx="1333">
                  <c:v>31454</c:v>
                </c:pt>
                <c:pt idx="1334">
                  <c:v>31455</c:v>
                </c:pt>
                <c:pt idx="1335">
                  <c:v>31456</c:v>
                </c:pt>
                <c:pt idx="1336">
                  <c:v>31457</c:v>
                </c:pt>
                <c:pt idx="1337">
                  <c:v>31460</c:v>
                </c:pt>
                <c:pt idx="1338">
                  <c:v>31461</c:v>
                </c:pt>
                <c:pt idx="1339">
                  <c:v>31462</c:v>
                </c:pt>
                <c:pt idx="1340">
                  <c:v>31463</c:v>
                </c:pt>
                <c:pt idx="1341">
                  <c:v>31464</c:v>
                </c:pt>
                <c:pt idx="1342">
                  <c:v>31467</c:v>
                </c:pt>
                <c:pt idx="1343">
                  <c:v>31468</c:v>
                </c:pt>
                <c:pt idx="1344">
                  <c:v>31469</c:v>
                </c:pt>
                <c:pt idx="1345">
                  <c:v>31470</c:v>
                </c:pt>
                <c:pt idx="1346">
                  <c:v>31471</c:v>
                </c:pt>
                <c:pt idx="1347">
                  <c:v>31474</c:v>
                </c:pt>
                <c:pt idx="1348">
                  <c:v>31475</c:v>
                </c:pt>
                <c:pt idx="1349">
                  <c:v>31476</c:v>
                </c:pt>
                <c:pt idx="1350">
                  <c:v>31477</c:v>
                </c:pt>
                <c:pt idx="1351">
                  <c:v>31478</c:v>
                </c:pt>
                <c:pt idx="1352">
                  <c:v>31481</c:v>
                </c:pt>
                <c:pt idx="1353">
                  <c:v>31482</c:v>
                </c:pt>
                <c:pt idx="1354">
                  <c:v>31483</c:v>
                </c:pt>
                <c:pt idx="1355">
                  <c:v>31484</c:v>
                </c:pt>
                <c:pt idx="1356">
                  <c:v>31485</c:v>
                </c:pt>
                <c:pt idx="1357">
                  <c:v>31488</c:v>
                </c:pt>
                <c:pt idx="1358">
                  <c:v>31489</c:v>
                </c:pt>
                <c:pt idx="1359">
                  <c:v>31490</c:v>
                </c:pt>
                <c:pt idx="1360">
                  <c:v>31491</c:v>
                </c:pt>
                <c:pt idx="1361">
                  <c:v>31492</c:v>
                </c:pt>
                <c:pt idx="1362">
                  <c:v>31495</c:v>
                </c:pt>
                <c:pt idx="1363">
                  <c:v>31496</c:v>
                </c:pt>
                <c:pt idx="1364">
                  <c:v>31497</c:v>
                </c:pt>
                <c:pt idx="1365">
                  <c:v>31498</c:v>
                </c:pt>
                <c:pt idx="1366">
                  <c:v>31499</c:v>
                </c:pt>
                <c:pt idx="1367">
                  <c:v>31502</c:v>
                </c:pt>
                <c:pt idx="1368">
                  <c:v>31503</c:v>
                </c:pt>
                <c:pt idx="1369">
                  <c:v>31504</c:v>
                </c:pt>
                <c:pt idx="1370">
                  <c:v>31505</c:v>
                </c:pt>
                <c:pt idx="1371">
                  <c:v>31506</c:v>
                </c:pt>
                <c:pt idx="1372">
                  <c:v>31509</c:v>
                </c:pt>
                <c:pt idx="1373">
                  <c:v>31510</c:v>
                </c:pt>
                <c:pt idx="1374">
                  <c:v>31511</c:v>
                </c:pt>
                <c:pt idx="1375">
                  <c:v>31512</c:v>
                </c:pt>
                <c:pt idx="1376">
                  <c:v>31513</c:v>
                </c:pt>
                <c:pt idx="1377">
                  <c:v>31516</c:v>
                </c:pt>
                <c:pt idx="1378">
                  <c:v>31517</c:v>
                </c:pt>
                <c:pt idx="1379">
                  <c:v>31518</c:v>
                </c:pt>
                <c:pt idx="1380">
                  <c:v>31519</c:v>
                </c:pt>
                <c:pt idx="1381">
                  <c:v>31520</c:v>
                </c:pt>
                <c:pt idx="1382">
                  <c:v>31523</c:v>
                </c:pt>
                <c:pt idx="1383">
                  <c:v>31524</c:v>
                </c:pt>
                <c:pt idx="1384">
                  <c:v>31525</c:v>
                </c:pt>
                <c:pt idx="1385">
                  <c:v>31526</c:v>
                </c:pt>
                <c:pt idx="1386">
                  <c:v>31527</c:v>
                </c:pt>
                <c:pt idx="1387">
                  <c:v>31530</c:v>
                </c:pt>
                <c:pt idx="1388">
                  <c:v>31531</c:v>
                </c:pt>
                <c:pt idx="1389">
                  <c:v>31532</c:v>
                </c:pt>
                <c:pt idx="1390">
                  <c:v>31533</c:v>
                </c:pt>
                <c:pt idx="1391">
                  <c:v>31534</c:v>
                </c:pt>
                <c:pt idx="1392">
                  <c:v>31537</c:v>
                </c:pt>
                <c:pt idx="1393">
                  <c:v>31538</c:v>
                </c:pt>
                <c:pt idx="1394">
                  <c:v>31539</c:v>
                </c:pt>
                <c:pt idx="1395">
                  <c:v>31540</c:v>
                </c:pt>
                <c:pt idx="1396">
                  <c:v>31541</c:v>
                </c:pt>
                <c:pt idx="1397">
                  <c:v>31544</c:v>
                </c:pt>
                <c:pt idx="1398">
                  <c:v>31545</c:v>
                </c:pt>
                <c:pt idx="1399">
                  <c:v>31546</c:v>
                </c:pt>
                <c:pt idx="1400">
                  <c:v>31547</c:v>
                </c:pt>
                <c:pt idx="1401">
                  <c:v>31548</c:v>
                </c:pt>
                <c:pt idx="1402">
                  <c:v>31551</c:v>
                </c:pt>
                <c:pt idx="1403">
                  <c:v>31552</c:v>
                </c:pt>
                <c:pt idx="1404">
                  <c:v>31553</c:v>
                </c:pt>
                <c:pt idx="1405">
                  <c:v>31554</c:v>
                </c:pt>
                <c:pt idx="1406">
                  <c:v>31555</c:v>
                </c:pt>
                <c:pt idx="1407">
                  <c:v>31558</c:v>
                </c:pt>
                <c:pt idx="1408">
                  <c:v>31559</c:v>
                </c:pt>
                <c:pt idx="1409">
                  <c:v>31560</c:v>
                </c:pt>
                <c:pt idx="1410">
                  <c:v>31561</c:v>
                </c:pt>
                <c:pt idx="1411">
                  <c:v>31562</c:v>
                </c:pt>
                <c:pt idx="1412">
                  <c:v>31565</c:v>
                </c:pt>
                <c:pt idx="1413">
                  <c:v>31566</c:v>
                </c:pt>
                <c:pt idx="1414">
                  <c:v>31567</c:v>
                </c:pt>
                <c:pt idx="1415">
                  <c:v>31568</c:v>
                </c:pt>
                <c:pt idx="1416">
                  <c:v>31569</c:v>
                </c:pt>
                <c:pt idx="1417">
                  <c:v>31572</c:v>
                </c:pt>
                <c:pt idx="1418">
                  <c:v>31573</c:v>
                </c:pt>
                <c:pt idx="1419">
                  <c:v>31574</c:v>
                </c:pt>
                <c:pt idx="1420">
                  <c:v>31575</c:v>
                </c:pt>
                <c:pt idx="1421">
                  <c:v>31576</c:v>
                </c:pt>
                <c:pt idx="1422">
                  <c:v>31579</c:v>
                </c:pt>
                <c:pt idx="1423">
                  <c:v>31580</c:v>
                </c:pt>
                <c:pt idx="1424">
                  <c:v>31581</c:v>
                </c:pt>
                <c:pt idx="1425">
                  <c:v>31582</c:v>
                </c:pt>
                <c:pt idx="1426">
                  <c:v>31583</c:v>
                </c:pt>
                <c:pt idx="1427">
                  <c:v>31586</c:v>
                </c:pt>
                <c:pt idx="1428">
                  <c:v>31587</c:v>
                </c:pt>
                <c:pt idx="1429">
                  <c:v>31588</c:v>
                </c:pt>
                <c:pt idx="1430">
                  <c:v>31589</c:v>
                </c:pt>
                <c:pt idx="1431">
                  <c:v>31590</c:v>
                </c:pt>
                <c:pt idx="1432">
                  <c:v>31593</c:v>
                </c:pt>
                <c:pt idx="1433">
                  <c:v>31594</c:v>
                </c:pt>
                <c:pt idx="1434">
                  <c:v>31595</c:v>
                </c:pt>
                <c:pt idx="1435">
                  <c:v>31596</c:v>
                </c:pt>
                <c:pt idx="1436">
                  <c:v>31597</c:v>
                </c:pt>
                <c:pt idx="1437">
                  <c:v>31600</c:v>
                </c:pt>
                <c:pt idx="1438">
                  <c:v>31601</c:v>
                </c:pt>
                <c:pt idx="1439">
                  <c:v>31602</c:v>
                </c:pt>
                <c:pt idx="1440">
                  <c:v>31603</c:v>
                </c:pt>
                <c:pt idx="1441">
                  <c:v>31604</c:v>
                </c:pt>
                <c:pt idx="1442">
                  <c:v>31607</c:v>
                </c:pt>
                <c:pt idx="1443">
                  <c:v>31608</c:v>
                </c:pt>
                <c:pt idx="1444">
                  <c:v>31609</c:v>
                </c:pt>
                <c:pt idx="1445">
                  <c:v>31610</c:v>
                </c:pt>
                <c:pt idx="1446">
                  <c:v>31611</c:v>
                </c:pt>
                <c:pt idx="1447">
                  <c:v>31614</c:v>
                </c:pt>
                <c:pt idx="1448">
                  <c:v>31615</c:v>
                </c:pt>
                <c:pt idx="1449">
                  <c:v>31616</c:v>
                </c:pt>
                <c:pt idx="1450">
                  <c:v>31617</c:v>
                </c:pt>
                <c:pt idx="1451">
                  <c:v>31618</c:v>
                </c:pt>
                <c:pt idx="1452">
                  <c:v>31621</c:v>
                </c:pt>
                <c:pt idx="1453">
                  <c:v>31622</c:v>
                </c:pt>
                <c:pt idx="1454">
                  <c:v>31623</c:v>
                </c:pt>
                <c:pt idx="1455">
                  <c:v>31624</c:v>
                </c:pt>
                <c:pt idx="1456">
                  <c:v>31625</c:v>
                </c:pt>
                <c:pt idx="1457">
                  <c:v>31628</c:v>
                </c:pt>
                <c:pt idx="1458">
                  <c:v>31629</c:v>
                </c:pt>
                <c:pt idx="1459">
                  <c:v>31630</c:v>
                </c:pt>
                <c:pt idx="1460">
                  <c:v>31631</c:v>
                </c:pt>
                <c:pt idx="1461">
                  <c:v>31632</c:v>
                </c:pt>
                <c:pt idx="1462">
                  <c:v>31635</c:v>
                </c:pt>
                <c:pt idx="1463">
                  <c:v>31636</c:v>
                </c:pt>
                <c:pt idx="1464">
                  <c:v>31637</c:v>
                </c:pt>
                <c:pt idx="1465">
                  <c:v>31638</c:v>
                </c:pt>
                <c:pt idx="1466">
                  <c:v>31639</c:v>
                </c:pt>
                <c:pt idx="1467">
                  <c:v>31642</c:v>
                </c:pt>
                <c:pt idx="1468">
                  <c:v>31643</c:v>
                </c:pt>
                <c:pt idx="1469">
                  <c:v>31644</c:v>
                </c:pt>
                <c:pt idx="1470">
                  <c:v>31645</c:v>
                </c:pt>
                <c:pt idx="1471">
                  <c:v>31646</c:v>
                </c:pt>
                <c:pt idx="1472">
                  <c:v>31649</c:v>
                </c:pt>
                <c:pt idx="1473">
                  <c:v>31650</c:v>
                </c:pt>
                <c:pt idx="1474">
                  <c:v>31651</c:v>
                </c:pt>
                <c:pt idx="1475">
                  <c:v>31652</c:v>
                </c:pt>
                <c:pt idx="1476">
                  <c:v>31653</c:v>
                </c:pt>
                <c:pt idx="1477">
                  <c:v>31656</c:v>
                </c:pt>
                <c:pt idx="1478">
                  <c:v>31657</c:v>
                </c:pt>
                <c:pt idx="1479">
                  <c:v>31658</c:v>
                </c:pt>
                <c:pt idx="1480">
                  <c:v>31659</c:v>
                </c:pt>
                <c:pt idx="1481">
                  <c:v>31660</c:v>
                </c:pt>
                <c:pt idx="1482">
                  <c:v>31663</c:v>
                </c:pt>
                <c:pt idx="1483">
                  <c:v>31664</c:v>
                </c:pt>
                <c:pt idx="1484">
                  <c:v>31665</c:v>
                </c:pt>
                <c:pt idx="1485">
                  <c:v>31666</c:v>
                </c:pt>
                <c:pt idx="1486">
                  <c:v>31667</c:v>
                </c:pt>
                <c:pt idx="1487">
                  <c:v>31670</c:v>
                </c:pt>
                <c:pt idx="1488">
                  <c:v>31671</c:v>
                </c:pt>
                <c:pt idx="1489">
                  <c:v>31672</c:v>
                </c:pt>
                <c:pt idx="1490">
                  <c:v>31673</c:v>
                </c:pt>
                <c:pt idx="1491">
                  <c:v>31674</c:v>
                </c:pt>
                <c:pt idx="1492">
                  <c:v>31677</c:v>
                </c:pt>
                <c:pt idx="1493">
                  <c:v>31678</c:v>
                </c:pt>
                <c:pt idx="1494">
                  <c:v>31679</c:v>
                </c:pt>
                <c:pt idx="1495">
                  <c:v>31680</c:v>
                </c:pt>
                <c:pt idx="1496">
                  <c:v>31681</c:v>
                </c:pt>
                <c:pt idx="1497">
                  <c:v>31684</c:v>
                </c:pt>
                <c:pt idx="1498">
                  <c:v>31685</c:v>
                </c:pt>
                <c:pt idx="1499">
                  <c:v>31686</c:v>
                </c:pt>
                <c:pt idx="1500">
                  <c:v>31687</c:v>
                </c:pt>
                <c:pt idx="1501">
                  <c:v>31688</c:v>
                </c:pt>
                <c:pt idx="1502">
                  <c:v>31691</c:v>
                </c:pt>
                <c:pt idx="1503">
                  <c:v>31692</c:v>
                </c:pt>
                <c:pt idx="1504">
                  <c:v>31693</c:v>
                </c:pt>
                <c:pt idx="1505">
                  <c:v>31694</c:v>
                </c:pt>
                <c:pt idx="1506">
                  <c:v>31695</c:v>
                </c:pt>
                <c:pt idx="1507">
                  <c:v>31698</c:v>
                </c:pt>
                <c:pt idx="1508">
                  <c:v>31699</c:v>
                </c:pt>
                <c:pt idx="1509">
                  <c:v>31700</c:v>
                </c:pt>
                <c:pt idx="1510">
                  <c:v>31701</c:v>
                </c:pt>
                <c:pt idx="1511">
                  <c:v>31702</c:v>
                </c:pt>
                <c:pt idx="1512">
                  <c:v>31705</c:v>
                </c:pt>
                <c:pt idx="1513">
                  <c:v>31706</c:v>
                </c:pt>
                <c:pt idx="1514">
                  <c:v>31707</c:v>
                </c:pt>
                <c:pt idx="1515">
                  <c:v>31708</c:v>
                </c:pt>
                <c:pt idx="1516">
                  <c:v>31709</c:v>
                </c:pt>
                <c:pt idx="1517">
                  <c:v>31712</c:v>
                </c:pt>
                <c:pt idx="1518">
                  <c:v>31713</c:v>
                </c:pt>
                <c:pt idx="1519">
                  <c:v>31714</c:v>
                </c:pt>
                <c:pt idx="1520">
                  <c:v>31715</c:v>
                </c:pt>
                <c:pt idx="1521">
                  <c:v>31716</c:v>
                </c:pt>
                <c:pt idx="1522">
                  <c:v>31719</c:v>
                </c:pt>
                <c:pt idx="1523">
                  <c:v>31720</c:v>
                </c:pt>
                <c:pt idx="1524">
                  <c:v>31721</c:v>
                </c:pt>
                <c:pt idx="1525">
                  <c:v>31722</c:v>
                </c:pt>
                <c:pt idx="1526">
                  <c:v>31723</c:v>
                </c:pt>
                <c:pt idx="1527">
                  <c:v>31726</c:v>
                </c:pt>
                <c:pt idx="1528">
                  <c:v>31727</c:v>
                </c:pt>
                <c:pt idx="1529">
                  <c:v>31728</c:v>
                </c:pt>
                <c:pt idx="1530">
                  <c:v>31729</c:v>
                </c:pt>
                <c:pt idx="1531">
                  <c:v>31730</c:v>
                </c:pt>
                <c:pt idx="1532">
                  <c:v>31733</c:v>
                </c:pt>
                <c:pt idx="1533">
                  <c:v>31734</c:v>
                </c:pt>
                <c:pt idx="1534">
                  <c:v>31735</c:v>
                </c:pt>
                <c:pt idx="1535">
                  <c:v>31736</c:v>
                </c:pt>
                <c:pt idx="1536">
                  <c:v>31737</c:v>
                </c:pt>
                <c:pt idx="1537">
                  <c:v>31740</c:v>
                </c:pt>
                <c:pt idx="1538">
                  <c:v>31741</c:v>
                </c:pt>
                <c:pt idx="1539">
                  <c:v>31742</c:v>
                </c:pt>
                <c:pt idx="1540">
                  <c:v>31743</c:v>
                </c:pt>
                <c:pt idx="1541">
                  <c:v>31744</c:v>
                </c:pt>
                <c:pt idx="1542">
                  <c:v>31747</c:v>
                </c:pt>
                <c:pt idx="1543">
                  <c:v>31748</c:v>
                </c:pt>
                <c:pt idx="1544">
                  <c:v>31749</c:v>
                </c:pt>
                <c:pt idx="1545">
                  <c:v>31750</c:v>
                </c:pt>
                <c:pt idx="1546">
                  <c:v>31751</c:v>
                </c:pt>
                <c:pt idx="1547">
                  <c:v>31754</c:v>
                </c:pt>
                <c:pt idx="1548">
                  <c:v>31755</c:v>
                </c:pt>
                <c:pt idx="1549">
                  <c:v>31756</c:v>
                </c:pt>
                <c:pt idx="1550">
                  <c:v>31757</c:v>
                </c:pt>
                <c:pt idx="1551">
                  <c:v>31758</c:v>
                </c:pt>
                <c:pt idx="1552">
                  <c:v>31761</c:v>
                </c:pt>
                <c:pt idx="1553">
                  <c:v>31762</c:v>
                </c:pt>
                <c:pt idx="1554">
                  <c:v>31763</c:v>
                </c:pt>
                <c:pt idx="1555">
                  <c:v>31764</c:v>
                </c:pt>
                <c:pt idx="1556">
                  <c:v>31765</c:v>
                </c:pt>
                <c:pt idx="1557">
                  <c:v>31768</c:v>
                </c:pt>
                <c:pt idx="1558">
                  <c:v>31769</c:v>
                </c:pt>
                <c:pt idx="1559">
                  <c:v>31770</c:v>
                </c:pt>
                <c:pt idx="1560">
                  <c:v>31771</c:v>
                </c:pt>
                <c:pt idx="1561">
                  <c:v>31772</c:v>
                </c:pt>
                <c:pt idx="1562">
                  <c:v>31775</c:v>
                </c:pt>
                <c:pt idx="1563">
                  <c:v>31776</c:v>
                </c:pt>
                <c:pt idx="1564">
                  <c:v>31777</c:v>
                </c:pt>
                <c:pt idx="1565">
                  <c:v>31778</c:v>
                </c:pt>
                <c:pt idx="1566">
                  <c:v>31779</c:v>
                </c:pt>
                <c:pt idx="1567">
                  <c:v>31782</c:v>
                </c:pt>
                <c:pt idx="1568">
                  <c:v>31783</c:v>
                </c:pt>
                <c:pt idx="1569">
                  <c:v>31784</c:v>
                </c:pt>
                <c:pt idx="1570">
                  <c:v>31785</c:v>
                </c:pt>
                <c:pt idx="1571">
                  <c:v>31786</c:v>
                </c:pt>
                <c:pt idx="1572">
                  <c:v>31789</c:v>
                </c:pt>
                <c:pt idx="1573">
                  <c:v>31790</c:v>
                </c:pt>
                <c:pt idx="1574">
                  <c:v>31791</c:v>
                </c:pt>
                <c:pt idx="1575">
                  <c:v>31792</c:v>
                </c:pt>
                <c:pt idx="1576">
                  <c:v>31793</c:v>
                </c:pt>
                <c:pt idx="1577">
                  <c:v>31796</c:v>
                </c:pt>
                <c:pt idx="1578">
                  <c:v>31797</c:v>
                </c:pt>
                <c:pt idx="1579">
                  <c:v>31798</c:v>
                </c:pt>
                <c:pt idx="1580">
                  <c:v>31799</c:v>
                </c:pt>
                <c:pt idx="1581">
                  <c:v>31800</c:v>
                </c:pt>
                <c:pt idx="1582">
                  <c:v>31803</c:v>
                </c:pt>
                <c:pt idx="1583">
                  <c:v>31804</c:v>
                </c:pt>
                <c:pt idx="1584">
                  <c:v>31805</c:v>
                </c:pt>
                <c:pt idx="1585">
                  <c:v>31806</c:v>
                </c:pt>
                <c:pt idx="1586">
                  <c:v>31807</c:v>
                </c:pt>
                <c:pt idx="1587">
                  <c:v>31810</c:v>
                </c:pt>
                <c:pt idx="1588">
                  <c:v>31811</c:v>
                </c:pt>
                <c:pt idx="1589">
                  <c:v>31812</c:v>
                </c:pt>
                <c:pt idx="1590">
                  <c:v>31813</c:v>
                </c:pt>
                <c:pt idx="1591">
                  <c:v>31814</c:v>
                </c:pt>
                <c:pt idx="1592">
                  <c:v>31817</c:v>
                </c:pt>
                <c:pt idx="1593">
                  <c:v>31818</c:v>
                </c:pt>
                <c:pt idx="1594">
                  <c:v>31819</c:v>
                </c:pt>
                <c:pt idx="1595">
                  <c:v>31820</c:v>
                </c:pt>
                <c:pt idx="1596">
                  <c:v>31821</c:v>
                </c:pt>
                <c:pt idx="1597">
                  <c:v>31824</c:v>
                </c:pt>
                <c:pt idx="1598">
                  <c:v>31825</c:v>
                </c:pt>
                <c:pt idx="1599">
                  <c:v>31826</c:v>
                </c:pt>
                <c:pt idx="1600">
                  <c:v>31827</c:v>
                </c:pt>
                <c:pt idx="1601">
                  <c:v>31828</c:v>
                </c:pt>
                <c:pt idx="1602">
                  <c:v>31831</c:v>
                </c:pt>
                <c:pt idx="1603">
                  <c:v>31832</c:v>
                </c:pt>
                <c:pt idx="1604">
                  <c:v>31833</c:v>
                </c:pt>
                <c:pt idx="1605">
                  <c:v>31834</c:v>
                </c:pt>
                <c:pt idx="1606">
                  <c:v>31835</c:v>
                </c:pt>
                <c:pt idx="1607">
                  <c:v>31838</c:v>
                </c:pt>
                <c:pt idx="1608">
                  <c:v>31839</c:v>
                </c:pt>
                <c:pt idx="1609">
                  <c:v>31840</c:v>
                </c:pt>
                <c:pt idx="1610">
                  <c:v>31841</c:v>
                </c:pt>
                <c:pt idx="1611">
                  <c:v>31842</c:v>
                </c:pt>
                <c:pt idx="1612">
                  <c:v>31845</c:v>
                </c:pt>
                <c:pt idx="1613">
                  <c:v>31846</c:v>
                </c:pt>
                <c:pt idx="1614">
                  <c:v>31847</c:v>
                </c:pt>
                <c:pt idx="1615">
                  <c:v>31848</c:v>
                </c:pt>
                <c:pt idx="1616">
                  <c:v>31849</c:v>
                </c:pt>
                <c:pt idx="1617">
                  <c:v>31852</c:v>
                </c:pt>
                <c:pt idx="1618">
                  <c:v>31853</c:v>
                </c:pt>
                <c:pt idx="1619">
                  <c:v>31854</c:v>
                </c:pt>
                <c:pt idx="1620">
                  <c:v>31855</c:v>
                </c:pt>
                <c:pt idx="1621">
                  <c:v>31856</c:v>
                </c:pt>
                <c:pt idx="1622">
                  <c:v>31859</c:v>
                </c:pt>
                <c:pt idx="1623">
                  <c:v>31860</c:v>
                </c:pt>
                <c:pt idx="1624">
                  <c:v>31861</c:v>
                </c:pt>
                <c:pt idx="1625">
                  <c:v>31862</c:v>
                </c:pt>
                <c:pt idx="1626">
                  <c:v>31863</c:v>
                </c:pt>
                <c:pt idx="1627">
                  <c:v>31866</c:v>
                </c:pt>
                <c:pt idx="1628">
                  <c:v>31867</c:v>
                </c:pt>
                <c:pt idx="1629">
                  <c:v>31868</c:v>
                </c:pt>
                <c:pt idx="1630">
                  <c:v>31869</c:v>
                </c:pt>
                <c:pt idx="1631">
                  <c:v>31870</c:v>
                </c:pt>
                <c:pt idx="1632">
                  <c:v>31873</c:v>
                </c:pt>
                <c:pt idx="1633">
                  <c:v>31874</c:v>
                </c:pt>
                <c:pt idx="1634">
                  <c:v>31875</c:v>
                </c:pt>
                <c:pt idx="1635">
                  <c:v>31876</c:v>
                </c:pt>
                <c:pt idx="1636">
                  <c:v>31877</c:v>
                </c:pt>
                <c:pt idx="1637">
                  <c:v>31880</c:v>
                </c:pt>
                <c:pt idx="1638">
                  <c:v>31881</c:v>
                </c:pt>
                <c:pt idx="1639">
                  <c:v>31882</c:v>
                </c:pt>
                <c:pt idx="1640">
                  <c:v>31883</c:v>
                </c:pt>
                <c:pt idx="1641">
                  <c:v>31884</c:v>
                </c:pt>
                <c:pt idx="1642">
                  <c:v>31887</c:v>
                </c:pt>
                <c:pt idx="1643">
                  <c:v>31888</c:v>
                </c:pt>
                <c:pt idx="1644">
                  <c:v>31889</c:v>
                </c:pt>
                <c:pt idx="1645">
                  <c:v>31890</c:v>
                </c:pt>
                <c:pt idx="1646">
                  <c:v>31891</c:v>
                </c:pt>
                <c:pt idx="1647">
                  <c:v>31894</c:v>
                </c:pt>
                <c:pt idx="1648">
                  <c:v>31895</c:v>
                </c:pt>
                <c:pt idx="1649">
                  <c:v>31896</c:v>
                </c:pt>
                <c:pt idx="1650">
                  <c:v>31897</c:v>
                </c:pt>
                <c:pt idx="1651">
                  <c:v>31898</c:v>
                </c:pt>
                <c:pt idx="1652">
                  <c:v>31901</c:v>
                </c:pt>
                <c:pt idx="1653">
                  <c:v>31902</c:v>
                </c:pt>
                <c:pt idx="1654">
                  <c:v>31903</c:v>
                </c:pt>
                <c:pt idx="1655">
                  <c:v>31904</c:v>
                </c:pt>
                <c:pt idx="1656">
                  <c:v>31905</c:v>
                </c:pt>
                <c:pt idx="1657">
                  <c:v>31908</c:v>
                </c:pt>
                <c:pt idx="1658">
                  <c:v>31909</c:v>
                </c:pt>
                <c:pt idx="1659">
                  <c:v>31910</c:v>
                </c:pt>
                <c:pt idx="1660">
                  <c:v>31911</c:v>
                </c:pt>
                <c:pt idx="1661">
                  <c:v>31912</c:v>
                </c:pt>
                <c:pt idx="1662">
                  <c:v>31915</c:v>
                </c:pt>
                <c:pt idx="1663">
                  <c:v>31916</c:v>
                </c:pt>
                <c:pt idx="1664">
                  <c:v>31917</c:v>
                </c:pt>
                <c:pt idx="1665">
                  <c:v>31918</c:v>
                </c:pt>
                <c:pt idx="1666">
                  <c:v>31919</c:v>
                </c:pt>
                <c:pt idx="1667">
                  <c:v>31922</c:v>
                </c:pt>
                <c:pt idx="1668">
                  <c:v>31923</c:v>
                </c:pt>
                <c:pt idx="1669">
                  <c:v>31924</c:v>
                </c:pt>
                <c:pt idx="1670">
                  <c:v>31925</c:v>
                </c:pt>
                <c:pt idx="1671">
                  <c:v>31926</c:v>
                </c:pt>
                <c:pt idx="1672">
                  <c:v>31929</c:v>
                </c:pt>
                <c:pt idx="1673">
                  <c:v>31930</c:v>
                </c:pt>
                <c:pt idx="1674">
                  <c:v>31931</c:v>
                </c:pt>
                <c:pt idx="1675">
                  <c:v>31932</c:v>
                </c:pt>
                <c:pt idx="1676">
                  <c:v>31933</c:v>
                </c:pt>
                <c:pt idx="1677">
                  <c:v>31936</c:v>
                </c:pt>
                <c:pt idx="1678">
                  <c:v>31937</c:v>
                </c:pt>
                <c:pt idx="1679">
                  <c:v>31938</c:v>
                </c:pt>
                <c:pt idx="1680">
                  <c:v>31939</c:v>
                </c:pt>
                <c:pt idx="1681">
                  <c:v>31940</c:v>
                </c:pt>
                <c:pt idx="1682">
                  <c:v>31943</c:v>
                </c:pt>
                <c:pt idx="1683">
                  <c:v>31944</c:v>
                </c:pt>
                <c:pt idx="1684">
                  <c:v>31945</c:v>
                </c:pt>
                <c:pt idx="1685">
                  <c:v>31946</c:v>
                </c:pt>
                <c:pt idx="1686">
                  <c:v>31947</c:v>
                </c:pt>
                <c:pt idx="1687">
                  <c:v>31950</c:v>
                </c:pt>
                <c:pt idx="1688">
                  <c:v>31951</c:v>
                </c:pt>
                <c:pt idx="1689">
                  <c:v>31952</c:v>
                </c:pt>
                <c:pt idx="1690">
                  <c:v>31953</c:v>
                </c:pt>
                <c:pt idx="1691">
                  <c:v>31954</c:v>
                </c:pt>
                <c:pt idx="1692">
                  <c:v>31957</c:v>
                </c:pt>
                <c:pt idx="1693">
                  <c:v>31958</c:v>
                </c:pt>
                <c:pt idx="1694">
                  <c:v>31959</c:v>
                </c:pt>
                <c:pt idx="1695">
                  <c:v>31960</c:v>
                </c:pt>
                <c:pt idx="1696">
                  <c:v>31961</c:v>
                </c:pt>
                <c:pt idx="1697">
                  <c:v>31964</c:v>
                </c:pt>
                <c:pt idx="1698">
                  <c:v>31965</c:v>
                </c:pt>
                <c:pt idx="1699">
                  <c:v>31966</c:v>
                </c:pt>
                <c:pt idx="1700">
                  <c:v>31967</c:v>
                </c:pt>
                <c:pt idx="1701">
                  <c:v>31968</c:v>
                </c:pt>
                <c:pt idx="1702">
                  <c:v>31971</c:v>
                </c:pt>
                <c:pt idx="1703">
                  <c:v>31972</c:v>
                </c:pt>
                <c:pt idx="1704">
                  <c:v>31973</c:v>
                </c:pt>
                <c:pt idx="1705">
                  <c:v>31974</c:v>
                </c:pt>
                <c:pt idx="1706">
                  <c:v>31975</c:v>
                </c:pt>
                <c:pt idx="1707">
                  <c:v>31978</c:v>
                </c:pt>
                <c:pt idx="1708">
                  <c:v>31979</c:v>
                </c:pt>
                <c:pt idx="1709">
                  <c:v>31980</c:v>
                </c:pt>
                <c:pt idx="1710">
                  <c:v>31981</c:v>
                </c:pt>
                <c:pt idx="1711">
                  <c:v>31982</c:v>
                </c:pt>
                <c:pt idx="1712">
                  <c:v>31985</c:v>
                </c:pt>
                <c:pt idx="1713">
                  <c:v>31986</c:v>
                </c:pt>
                <c:pt idx="1714">
                  <c:v>31987</c:v>
                </c:pt>
                <c:pt idx="1715">
                  <c:v>31988</c:v>
                </c:pt>
                <c:pt idx="1716">
                  <c:v>31989</c:v>
                </c:pt>
                <c:pt idx="1717">
                  <c:v>31992</c:v>
                </c:pt>
                <c:pt idx="1718">
                  <c:v>31993</c:v>
                </c:pt>
                <c:pt idx="1719">
                  <c:v>31994</c:v>
                </c:pt>
                <c:pt idx="1720">
                  <c:v>31995</c:v>
                </c:pt>
                <c:pt idx="1721">
                  <c:v>31996</c:v>
                </c:pt>
                <c:pt idx="1722">
                  <c:v>31999</c:v>
                </c:pt>
                <c:pt idx="1723">
                  <c:v>32000</c:v>
                </c:pt>
                <c:pt idx="1724">
                  <c:v>32001</c:v>
                </c:pt>
                <c:pt idx="1725">
                  <c:v>32002</c:v>
                </c:pt>
                <c:pt idx="1726">
                  <c:v>32003</c:v>
                </c:pt>
                <c:pt idx="1727">
                  <c:v>32006</c:v>
                </c:pt>
                <c:pt idx="1728">
                  <c:v>32007</c:v>
                </c:pt>
                <c:pt idx="1729">
                  <c:v>32008</c:v>
                </c:pt>
                <c:pt idx="1730">
                  <c:v>32009</c:v>
                </c:pt>
                <c:pt idx="1731">
                  <c:v>32010</c:v>
                </c:pt>
                <c:pt idx="1732">
                  <c:v>32013</c:v>
                </c:pt>
                <c:pt idx="1733">
                  <c:v>32014</c:v>
                </c:pt>
                <c:pt idx="1734">
                  <c:v>32015</c:v>
                </c:pt>
                <c:pt idx="1735">
                  <c:v>32016</c:v>
                </c:pt>
                <c:pt idx="1736">
                  <c:v>32017</c:v>
                </c:pt>
                <c:pt idx="1737">
                  <c:v>32020</c:v>
                </c:pt>
                <c:pt idx="1738">
                  <c:v>32021</c:v>
                </c:pt>
                <c:pt idx="1739">
                  <c:v>32022</c:v>
                </c:pt>
                <c:pt idx="1740">
                  <c:v>32023</c:v>
                </c:pt>
                <c:pt idx="1741">
                  <c:v>32024</c:v>
                </c:pt>
                <c:pt idx="1742">
                  <c:v>32027</c:v>
                </c:pt>
                <c:pt idx="1743">
                  <c:v>32028</c:v>
                </c:pt>
                <c:pt idx="1744">
                  <c:v>32029</c:v>
                </c:pt>
                <c:pt idx="1745">
                  <c:v>32030</c:v>
                </c:pt>
                <c:pt idx="1746">
                  <c:v>32031</c:v>
                </c:pt>
                <c:pt idx="1747">
                  <c:v>32034</c:v>
                </c:pt>
                <c:pt idx="1748">
                  <c:v>32035</c:v>
                </c:pt>
                <c:pt idx="1749">
                  <c:v>32036</c:v>
                </c:pt>
                <c:pt idx="1750">
                  <c:v>32037</c:v>
                </c:pt>
                <c:pt idx="1751">
                  <c:v>32038</c:v>
                </c:pt>
                <c:pt idx="1752">
                  <c:v>32041</c:v>
                </c:pt>
                <c:pt idx="1753">
                  <c:v>32042</c:v>
                </c:pt>
                <c:pt idx="1754">
                  <c:v>32043</c:v>
                </c:pt>
                <c:pt idx="1755">
                  <c:v>32044</c:v>
                </c:pt>
                <c:pt idx="1756">
                  <c:v>32045</c:v>
                </c:pt>
                <c:pt idx="1757">
                  <c:v>32048</c:v>
                </c:pt>
                <c:pt idx="1758">
                  <c:v>32049</c:v>
                </c:pt>
                <c:pt idx="1759">
                  <c:v>32050</c:v>
                </c:pt>
                <c:pt idx="1760">
                  <c:v>32051</c:v>
                </c:pt>
                <c:pt idx="1761">
                  <c:v>32052</c:v>
                </c:pt>
                <c:pt idx="1762">
                  <c:v>32055</c:v>
                </c:pt>
                <c:pt idx="1763">
                  <c:v>32056</c:v>
                </c:pt>
                <c:pt idx="1764">
                  <c:v>32057</c:v>
                </c:pt>
                <c:pt idx="1765">
                  <c:v>32058</c:v>
                </c:pt>
                <c:pt idx="1766">
                  <c:v>32059</c:v>
                </c:pt>
                <c:pt idx="1767">
                  <c:v>32062</c:v>
                </c:pt>
                <c:pt idx="1768">
                  <c:v>32063</c:v>
                </c:pt>
                <c:pt idx="1769">
                  <c:v>32064</c:v>
                </c:pt>
                <c:pt idx="1770">
                  <c:v>32065</c:v>
                </c:pt>
                <c:pt idx="1771">
                  <c:v>32066</c:v>
                </c:pt>
                <c:pt idx="1772">
                  <c:v>32069</c:v>
                </c:pt>
                <c:pt idx="1773">
                  <c:v>32070</c:v>
                </c:pt>
                <c:pt idx="1774">
                  <c:v>32071</c:v>
                </c:pt>
                <c:pt idx="1775">
                  <c:v>32072</c:v>
                </c:pt>
                <c:pt idx="1776">
                  <c:v>32073</c:v>
                </c:pt>
                <c:pt idx="1777">
                  <c:v>32076</c:v>
                </c:pt>
                <c:pt idx="1778">
                  <c:v>32077</c:v>
                </c:pt>
                <c:pt idx="1779">
                  <c:v>32078</c:v>
                </c:pt>
                <c:pt idx="1780">
                  <c:v>32079</c:v>
                </c:pt>
                <c:pt idx="1781">
                  <c:v>32080</c:v>
                </c:pt>
                <c:pt idx="1782">
                  <c:v>32083</c:v>
                </c:pt>
                <c:pt idx="1783">
                  <c:v>32084</c:v>
                </c:pt>
                <c:pt idx="1784">
                  <c:v>32085</c:v>
                </c:pt>
                <c:pt idx="1785">
                  <c:v>32086</c:v>
                </c:pt>
                <c:pt idx="1786">
                  <c:v>32087</c:v>
                </c:pt>
                <c:pt idx="1787">
                  <c:v>32090</c:v>
                </c:pt>
                <c:pt idx="1788">
                  <c:v>32091</c:v>
                </c:pt>
                <c:pt idx="1789">
                  <c:v>32092</c:v>
                </c:pt>
                <c:pt idx="1790">
                  <c:v>32093</c:v>
                </c:pt>
                <c:pt idx="1791">
                  <c:v>32094</c:v>
                </c:pt>
                <c:pt idx="1792">
                  <c:v>32097</c:v>
                </c:pt>
                <c:pt idx="1793">
                  <c:v>32098</c:v>
                </c:pt>
                <c:pt idx="1794">
                  <c:v>32099</c:v>
                </c:pt>
                <c:pt idx="1795">
                  <c:v>32100</c:v>
                </c:pt>
                <c:pt idx="1796">
                  <c:v>32101</c:v>
                </c:pt>
                <c:pt idx="1797">
                  <c:v>32104</c:v>
                </c:pt>
                <c:pt idx="1798">
                  <c:v>32105</c:v>
                </c:pt>
                <c:pt idx="1799">
                  <c:v>32106</c:v>
                </c:pt>
                <c:pt idx="1800">
                  <c:v>32107</c:v>
                </c:pt>
                <c:pt idx="1801">
                  <c:v>32108</c:v>
                </c:pt>
                <c:pt idx="1802">
                  <c:v>32111</c:v>
                </c:pt>
                <c:pt idx="1803">
                  <c:v>32112</c:v>
                </c:pt>
                <c:pt idx="1804">
                  <c:v>32113</c:v>
                </c:pt>
                <c:pt idx="1805">
                  <c:v>32114</c:v>
                </c:pt>
                <c:pt idx="1806">
                  <c:v>32115</c:v>
                </c:pt>
                <c:pt idx="1807">
                  <c:v>32118</c:v>
                </c:pt>
                <c:pt idx="1808">
                  <c:v>32119</c:v>
                </c:pt>
                <c:pt idx="1809">
                  <c:v>32120</c:v>
                </c:pt>
                <c:pt idx="1810">
                  <c:v>32121</c:v>
                </c:pt>
                <c:pt idx="1811">
                  <c:v>32122</c:v>
                </c:pt>
                <c:pt idx="1812">
                  <c:v>32125</c:v>
                </c:pt>
                <c:pt idx="1813">
                  <c:v>32126</c:v>
                </c:pt>
                <c:pt idx="1814">
                  <c:v>32127</c:v>
                </c:pt>
                <c:pt idx="1815">
                  <c:v>32128</c:v>
                </c:pt>
                <c:pt idx="1816">
                  <c:v>32129</c:v>
                </c:pt>
                <c:pt idx="1817">
                  <c:v>32132</c:v>
                </c:pt>
                <c:pt idx="1818">
                  <c:v>32133</c:v>
                </c:pt>
                <c:pt idx="1819">
                  <c:v>32134</c:v>
                </c:pt>
                <c:pt idx="1820">
                  <c:v>32135</c:v>
                </c:pt>
                <c:pt idx="1821">
                  <c:v>32136</c:v>
                </c:pt>
                <c:pt idx="1822">
                  <c:v>32139</c:v>
                </c:pt>
                <c:pt idx="1823">
                  <c:v>32140</c:v>
                </c:pt>
                <c:pt idx="1824">
                  <c:v>32141</c:v>
                </c:pt>
                <c:pt idx="1825">
                  <c:v>32142</c:v>
                </c:pt>
                <c:pt idx="1826">
                  <c:v>32143</c:v>
                </c:pt>
                <c:pt idx="1827">
                  <c:v>32146</c:v>
                </c:pt>
                <c:pt idx="1828">
                  <c:v>32147</c:v>
                </c:pt>
                <c:pt idx="1829">
                  <c:v>32148</c:v>
                </c:pt>
                <c:pt idx="1830">
                  <c:v>32149</c:v>
                </c:pt>
                <c:pt idx="1831">
                  <c:v>32150</c:v>
                </c:pt>
                <c:pt idx="1832">
                  <c:v>32153</c:v>
                </c:pt>
                <c:pt idx="1833">
                  <c:v>32154</c:v>
                </c:pt>
                <c:pt idx="1834">
                  <c:v>32155</c:v>
                </c:pt>
                <c:pt idx="1835">
                  <c:v>32156</c:v>
                </c:pt>
                <c:pt idx="1836">
                  <c:v>32157</c:v>
                </c:pt>
                <c:pt idx="1837">
                  <c:v>32160</c:v>
                </c:pt>
                <c:pt idx="1838">
                  <c:v>32161</c:v>
                </c:pt>
                <c:pt idx="1839">
                  <c:v>32162</c:v>
                </c:pt>
                <c:pt idx="1840">
                  <c:v>32163</c:v>
                </c:pt>
                <c:pt idx="1841">
                  <c:v>32164</c:v>
                </c:pt>
                <c:pt idx="1842">
                  <c:v>32167</c:v>
                </c:pt>
                <c:pt idx="1843">
                  <c:v>32168</c:v>
                </c:pt>
                <c:pt idx="1844">
                  <c:v>32169</c:v>
                </c:pt>
                <c:pt idx="1845">
                  <c:v>32170</c:v>
                </c:pt>
                <c:pt idx="1846">
                  <c:v>32171</c:v>
                </c:pt>
                <c:pt idx="1847">
                  <c:v>32174</c:v>
                </c:pt>
                <c:pt idx="1848">
                  <c:v>32175</c:v>
                </c:pt>
                <c:pt idx="1849">
                  <c:v>32176</c:v>
                </c:pt>
                <c:pt idx="1850">
                  <c:v>32177</c:v>
                </c:pt>
                <c:pt idx="1851">
                  <c:v>32178</c:v>
                </c:pt>
                <c:pt idx="1852">
                  <c:v>32181</c:v>
                </c:pt>
                <c:pt idx="1853">
                  <c:v>32182</c:v>
                </c:pt>
                <c:pt idx="1854">
                  <c:v>32183</c:v>
                </c:pt>
                <c:pt idx="1855">
                  <c:v>32184</c:v>
                </c:pt>
                <c:pt idx="1856">
                  <c:v>32185</c:v>
                </c:pt>
                <c:pt idx="1857">
                  <c:v>32188</c:v>
                </c:pt>
                <c:pt idx="1858">
                  <c:v>32189</c:v>
                </c:pt>
                <c:pt idx="1859">
                  <c:v>32190</c:v>
                </c:pt>
                <c:pt idx="1860">
                  <c:v>32191</c:v>
                </c:pt>
                <c:pt idx="1861">
                  <c:v>32192</c:v>
                </c:pt>
                <c:pt idx="1862">
                  <c:v>32195</c:v>
                </c:pt>
                <c:pt idx="1863">
                  <c:v>32196</c:v>
                </c:pt>
                <c:pt idx="1864">
                  <c:v>32197</c:v>
                </c:pt>
                <c:pt idx="1865">
                  <c:v>32198</c:v>
                </c:pt>
                <c:pt idx="1866">
                  <c:v>32199</c:v>
                </c:pt>
                <c:pt idx="1867">
                  <c:v>32202</c:v>
                </c:pt>
                <c:pt idx="1868">
                  <c:v>32203</c:v>
                </c:pt>
                <c:pt idx="1869">
                  <c:v>32204</c:v>
                </c:pt>
                <c:pt idx="1870">
                  <c:v>32205</c:v>
                </c:pt>
                <c:pt idx="1871">
                  <c:v>32206</c:v>
                </c:pt>
                <c:pt idx="1872">
                  <c:v>32209</c:v>
                </c:pt>
                <c:pt idx="1873">
                  <c:v>32210</c:v>
                </c:pt>
                <c:pt idx="1874">
                  <c:v>32211</c:v>
                </c:pt>
                <c:pt idx="1875">
                  <c:v>32212</c:v>
                </c:pt>
                <c:pt idx="1876">
                  <c:v>32213</c:v>
                </c:pt>
                <c:pt idx="1877">
                  <c:v>32216</c:v>
                </c:pt>
                <c:pt idx="1878">
                  <c:v>32217</c:v>
                </c:pt>
                <c:pt idx="1879">
                  <c:v>32218</c:v>
                </c:pt>
                <c:pt idx="1880">
                  <c:v>32219</c:v>
                </c:pt>
                <c:pt idx="1881">
                  <c:v>32220</c:v>
                </c:pt>
                <c:pt idx="1882">
                  <c:v>32223</c:v>
                </c:pt>
                <c:pt idx="1883">
                  <c:v>32224</c:v>
                </c:pt>
                <c:pt idx="1884">
                  <c:v>32225</c:v>
                </c:pt>
                <c:pt idx="1885">
                  <c:v>32226</c:v>
                </c:pt>
                <c:pt idx="1886">
                  <c:v>32227</c:v>
                </c:pt>
                <c:pt idx="1887">
                  <c:v>32230</c:v>
                </c:pt>
                <c:pt idx="1888">
                  <c:v>32231</c:v>
                </c:pt>
                <c:pt idx="1889">
                  <c:v>32232</c:v>
                </c:pt>
                <c:pt idx="1890">
                  <c:v>32233</c:v>
                </c:pt>
                <c:pt idx="1891">
                  <c:v>32234</c:v>
                </c:pt>
                <c:pt idx="1892">
                  <c:v>32237</c:v>
                </c:pt>
                <c:pt idx="1893">
                  <c:v>32238</c:v>
                </c:pt>
                <c:pt idx="1894">
                  <c:v>32239</c:v>
                </c:pt>
                <c:pt idx="1895">
                  <c:v>32240</c:v>
                </c:pt>
                <c:pt idx="1896">
                  <c:v>32241</c:v>
                </c:pt>
                <c:pt idx="1897">
                  <c:v>32244</c:v>
                </c:pt>
                <c:pt idx="1898">
                  <c:v>32245</c:v>
                </c:pt>
                <c:pt idx="1899">
                  <c:v>32246</c:v>
                </c:pt>
                <c:pt idx="1900">
                  <c:v>32247</c:v>
                </c:pt>
                <c:pt idx="1901">
                  <c:v>32248</c:v>
                </c:pt>
                <c:pt idx="1902">
                  <c:v>32251</c:v>
                </c:pt>
                <c:pt idx="1903">
                  <c:v>32252</c:v>
                </c:pt>
                <c:pt idx="1904">
                  <c:v>32253</c:v>
                </c:pt>
                <c:pt idx="1905">
                  <c:v>32254</c:v>
                </c:pt>
                <c:pt idx="1906">
                  <c:v>32255</c:v>
                </c:pt>
                <c:pt idx="1907">
                  <c:v>32258</c:v>
                </c:pt>
                <c:pt idx="1908">
                  <c:v>32259</c:v>
                </c:pt>
                <c:pt idx="1909">
                  <c:v>32260</c:v>
                </c:pt>
                <c:pt idx="1910">
                  <c:v>32261</c:v>
                </c:pt>
                <c:pt idx="1911">
                  <c:v>32262</c:v>
                </c:pt>
                <c:pt idx="1912">
                  <c:v>32265</c:v>
                </c:pt>
                <c:pt idx="1913">
                  <c:v>32266</c:v>
                </c:pt>
                <c:pt idx="1914">
                  <c:v>32267</c:v>
                </c:pt>
                <c:pt idx="1915">
                  <c:v>32268</c:v>
                </c:pt>
                <c:pt idx="1916">
                  <c:v>32269</c:v>
                </c:pt>
                <c:pt idx="1917">
                  <c:v>32272</c:v>
                </c:pt>
                <c:pt idx="1918">
                  <c:v>32273</c:v>
                </c:pt>
                <c:pt idx="1919">
                  <c:v>32274</c:v>
                </c:pt>
                <c:pt idx="1920">
                  <c:v>32275</c:v>
                </c:pt>
                <c:pt idx="1921">
                  <c:v>32276</c:v>
                </c:pt>
                <c:pt idx="1922">
                  <c:v>32279</c:v>
                </c:pt>
                <c:pt idx="1923">
                  <c:v>32280</c:v>
                </c:pt>
                <c:pt idx="1924">
                  <c:v>32281</c:v>
                </c:pt>
                <c:pt idx="1925">
                  <c:v>32282</c:v>
                </c:pt>
                <c:pt idx="1926">
                  <c:v>32283</c:v>
                </c:pt>
                <c:pt idx="1927">
                  <c:v>32286</c:v>
                </c:pt>
                <c:pt idx="1928">
                  <c:v>32287</c:v>
                </c:pt>
                <c:pt idx="1929">
                  <c:v>32288</c:v>
                </c:pt>
                <c:pt idx="1930">
                  <c:v>32289</c:v>
                </c:pt>
                <c:pt idx="1931">
                  <c:v>32290</c:v>
                </c:pt>
                <c:pt idx="1932">
                  <c:v>32293</c:v>
                </c:pt>
                <c:pt idx="1933">
                  <c:v>32294</c:v>
                </c:pt>
                <c:pt idx="1934">
                  <c:v>32295</c:v>
                </c:pt>
                <c:pt idx="1935">
                  <c:v>32296</c:v>
                </c:pt>
                <c:pt idx="1936">
                  <c:v>32297</c:v>
                </c:pt>
                <c:pt idx="1937">
                  <c:v>32300</c:v>
                </c:pt>
                <c:pt idx="1938">
                  <c:v>32301</c:v>
                </c:pt>
                <c:pt idx="1939">
                  <c:v>32302</c:v>
                </c:pt>
                <c:pt idx="1940">
                  <c:v>32303</c:v>
                </c:pt>
                <c:pt idx="1941">
                  <c:v>32304</c:v>
                </c:pt>
                <c:pt idx="1942">
                  <c:v>32307</c:v>
                </c:pt>
                <c:pt idx="1943">
                  <c:v>32308</c:v>
                </c:pt>
                <c:pt idx="1944">
                  <c:v>32309</c:v>
                </c:pt>
                <c:pt idx="1945">
                  <c:v>32310</c:v>
                </c:pt>
                <c:pt idx="1946">
                  <c:v>32311</c:v>
                </c:pt>
                <c:pt idx="1947">
                  <c:v>32314</c:v>
                </c:pt>
                <c:pt idx="1948">
                  <c:v>32315</c:v>
                </c:pt>
                <c:pt idx="1949">
                  <c:v>32316</c:v>
                </c:pt>
                <c:pt idx="1950">
                  <c:v>32317</c:v>
                </c:pt>
                <c:pt idx="1951">
                  <c:v>32318</c:v>
                </c:pt>
                <c:pt idx="1952">
                  <c:v>32321</c:v>
                </c:pt>
                <c:pt idx="1953">
                  <c:v>32322</c:v>
                </c:pt>
                <c:pt idx="1954">
                  <c:v>32323</c:v>
                </c:pt>
                <c:pt idx="1955">
                  <c:v>32324</c:v>
                </c:pt>
                <c:pt idx="1956">
                  <c:v>32325</c:v>
                </c:pt>
                <c:pt idx="1957">
                  <c:v>32328</c:v>
                </c:pt>
                <c:pt idx="1958">
                  <c:v>32329</c:v>
                </c:pt>
                <c:pt idx="1959">
                  <c:v>32330</c:v>
                </c:pt>
                <c:pt idx="1960">
                  <c:v>32331</c:v>
                </c:pt>
                <c:pt idx="1961">
                  <c:v>32332</c:v>
                </c:pt>
                <c:pt idx="1962">
                  <c:v>32335</c:v>
                </c:pt>
                <c:pt idx="1963">
                  <c:v>32336</c:v>
                </c:pt>
                <c:pt idx="1964">
                  <c:v>32337</c:v>
                </c:pt>
                <c:pt idx="1965">
                  <c:v>32338</c:v>
                </c:pt>
                <c:pt idx="1966">
                  <c:v>32339</c:v>
                </c:pt>
                <c:pt idx="1967">
                  <c:v>32342</c:v>
                </c:pt>
                <c:pt idx="1968">
                  <c:v>32343</c:v>
                </c:pt>
                <c:pt idx="1969">
                  <c:v>32344</c:v>
                </c:pt>
                <c:pt idx="1970">
                  <c:v>32345</c:v>
                </c:pt>
                <c:pt idx="1971">
                  <c:v>32346</c:v>
                </c:pt>
                <c:pt idx="1972">
                  <c:v>32349</c:v>
                </c:pt>
                <c:pt idx="1973">
                  <c:v>32350</c:v>
                </c:pt>
                <c:pt idx="1974">
                  <c:v>32351</c:v>
                </c:pt>
                <c:pt idx="1975">
                  <c:v>32352</c:v>
                </c:pt>
                <c:pt idx="1976">
                  <c:v>32353</c:v>
                </c:pt>
                <c:pt idx="1977">
                  <c:v>32356</c:v>
                </c:pt>
                <c:pt idx="1978">
                  <c:v>32357</c:v>
                </c:pt>
                <c:pt idx="1979">
                  <c:v>32358</c:v>
                </c:pt>
                <c:pt idx="1980">
                  <c:v>32359</c:v>
                </c:pt>
                <c:pt idx="1981">
                  <c:v>32360</c:v>
                </c:pt>
                <c:pt idx="1982">
                  <c:v>32363</c:v>
                </c:pt>
                <c:pt idx="1983">
                  <c:v>32364</c:v>
                </c:pt>
                <c:pt idx="1984">
                  <c:v>32365</c:v>
                </c:pt>
                <c:pt idx="1985">
                  <c:v>32366</c:v>
                </c:pt>
                <c:pt idx="1986">
                  <c:v>32367</c:v>
                </c:pt>
                <c:pt idx="1987">
                  <c:v>32370</c:v>
                </c:pt>
                <c:pt idx="1988">
                  <c:v>32371</c:v>
                </c:pt>
                <c:pt idx="1989">
                  <c:v>32372</c:v>
                </c:pt>
                <c:pt idx="1990">
                  <c:v>32373</c:v>
                </c:pt>
                <c:pt idx="1991">
                  <c:v>32374</c:v>
                </c:pt>
                <c:pt idx="1992">
                  <c:v>32377</c:v>
                </c:pt>
                <c:pt idx="1993">
                  <c:v>32378</c:v>
                </c:pt>
                <c:pt idx="1994">
                  <c:v>32379</c:v>
                </c:pt>
                <c:pt idx="1995">
                  <c:v>32380</c:v>
                </c:pt>
                <c:pt idx="1996">
                  <c:v>32381</c:v>
                </c:pt>
                <c:pt idx="1997">
                  <c:v>32384</c:v>
                </c:pt>
                <c:pt idx="1998">
                  <c:v>32385</c:v>
                </c:pt>
                <c:pt idx="1999">
                  <c:v>32386</c:v>
                </c:pt>
                <c:pt idx="2000">
                  <c:v>32387</c:v>
                </c:pt>
                <c:pt idx="2001">
                  <c:v>32388</c:v>
                </c:pt>
                <c:pt idx="2002">
                  <c:v>32391</c:v>
                </c:pt>
                <c:pt idx="2003">
                  <c:v>32392</c:v>
                </c:pt>
                <c:pt idx="2004">
                  <c:v>32393</c:v>
                </c:pt>
                <c:pt idx="2005">
                  <c:v>32394</c:v>
                </c:pt>
                <c:pt idx="2006">
                  <c:v>32395</c:v>
                </c:pt>
                <c:pt idx="2007">
                  <c:v>32398</c:v>
                </c:pt>
                <c:pt idx="2008">
                  <c:v>32399</c:v>
                </c:pt>
                <c:pt idx="2009">
                  <c:v>32400</c:v>
                </c:pt>
                <c:pt idx="2010">
                  <c:v>32401</c:v>
                </c:pt>
                <c:pt idx="2011">
                  <c:v>32402</c:v>
                </c:pt>
                <c:pt idx="2012">
                  <c:v>32405</c:v>
                </c:pt>
                <c:pt idx="2013">
                  <c:v>32406</c:v>
                </c:pt>
                <c:pt idx="2014">
                  <c:v>32407</c:v>
                </c:pt>
                <c:pt idx="2015">
                  <c:v>32408</c:v>
                </c:pt>
                <c:pt idx="2016">
                  <c:v>32409</c:v>
                </c:pt>
                <c:pt idx="2017">
                  <c:v>32412</c:v>
                </c:pt>
                <c:pt idx="2018">
                  <c:v>32413</c:v>
                </c:pt>
                <c:pt idx="2019">
                  <c:v>32414</c:v>
                </c:pt>
                <c:pt idx="2020">
                  <c:v>32415</c:v>
                </c:pt>
                <c:pt idx="2021">
                  <c:v>32416</c:v>
                </c:pt>
                <c:pt idx="2022">
                  <c:v>32419</c:v>
                </c:pt>
                <c:pt idx="2023">
                  <c:v>32420</c:v>
                </c:pt>
                <c:pt idx="2024">
                  <c:v>32421</c:v>
                </c:pt>
                <c:pt idx="2025">
                  <c:v>32422</c:v>
                </c:pt>
                <c:pt idx="2026">
                  <c:v>32423</c:v>
                </c:pt>
                <c:pt idx="2027">
                  <c:v>32426</c:v>
                </c:pt>
                <c:pt idx="2028">
                  <c:v>32427</c:v>
                </c:pt>
                <c:pt idx="2029">
                  <c:v>32428</c:v>
                </c:pt>
                <c:pt idx="2030">
                  <c:v>32429</c:v>
                </c:pt>
                <c:pt idx="2031">
                  <c:v>32430</c:v>
                </c:pt>
                <c:pt idx="2032">
                  <c:v>32433</c:v>
                </c:pt>
                <c:pt idx="2033">
                  <c:v>32434</c:v>
                </c:pt>
                <c:pt idx="2034">
                  <c:v>32435</c:v>
                </c:pt>
                <c:pt idx="2035">
                  <c:v>32436</c:v>
                </c:pt>
                <c:pt idx="2036">
                  <c:v>32437</c:v>
                </c:pt>
                <c:pt idx="2037">
                  <c:v>32440</c:v>
                </c:pt>
                <c:pt idx="2038">
                  <c:v>32441</c:v>
                </c:pt>
                <c:pt idx="2039">
                  <c:v>32442</c:v>
                </c:pt>
                <c:pt idx="2040">
                  <c:v>32443</c:v>
                </c:pt>
                <c:pt idx="2041">
                  <c:v>32444</c:v>
                </c:pt>
                <c:pt idx="2042">
                  <c:v>32447</c:v>
                </c:pt>
                <c:pt idx="2043">
                  <c:v>32448</c:v>
                </c:pt>
                <c:pt idx="2044">
                  <c:v>32449</c:v>
                </c:pt>
                <c:pt idx="2045">
                  <c:v>32450</c:v>
                </c:pt>
                <c:pt idx="2046">
                  <c:v>32451</c:v>
                </c:pt>
                <c:pt idx="2047">
                  <c:v>32454</c:v>
                </c:pt>
                <c:pt idx="2048">
                  <c:v>32455</c:v>
                </c:pt>
                <c:pt idx="2049">
                  <c:v>32456</c:v>
                </c:pt>
                <c:pt idx="2050">
                  <c:v>32457</c:v>
                </c:pt>
                <c:pt idx="2051">
                  <c:v>32458</c:v>
                </c:pt>
                <c:pt idx="2052">
                  <c:v>32461</c:v>
                </c:pt>
                <c:pt idx="2053">
                  <c:v>32462</c:v>
                </c:pt>
                <c:pt idx="2054">
                  <c:v>32463</c:v>
                </c:pt>
                <c:pt idx="2055">
                  <c:v>32464</c:v>
                </c:pt>
                <c:pt idx="2056">
                  <c:v>32465</c:v>
                </c:pt>
                <c:pt idx="2057">
                  <c:v>32468</c:v>
                </c:pt>
                <c:pt idx="2058">
                  <c:v>32469</c:v>
                </c:pt>
                <c:pt idx="2059">
                  <c:v>32470</c:v>
                </c:pt>
                <c:pt idx="2060">
                  <c:v>32471</c:v>
                </c:pt>
                <c:pt idx="2061">
                  <c:v>32472</c:v>
                </c:pt>
                <c:pt idx="2062">
                  <c:v>32475</c:v>
                </c:pt>
                <c:pt idx="2063">
                  <c:v>32476</c:v>
                </c:pt>
                <c:pt idx="2064">
                  <c:v>32477</c:v>
                </c:pt>
                <c:pt idx="2065">
                  <c:v>32478</c:v>
                </c:pt>
                <c:pt idx="2066">
                  <c:v>32479</c:v>
                </c:pt>
                <c:pt idx="2067">
                  <c:v>32482</c:v>
                </c:pt>
                <c:pt idx="2068">
                  <c:v>32483</c:v>
                </c:pt>
                <c:pt idx="2069">
                  <c:v>32484</c:v>
                </c:pt>
                <c:pt idx="2070">
                  <c:v>32485</c:v>
                </c:pt>
                <c:pt idx="2071">
                  <c:v>32486</c:v>
                </c:pt>
                <c:pt idx="2072">
                  <c:v>32489</c:v>
                </c:pt>
                <c:pt idx="2073">
                  <c:v>32490</c:v>
                </c:pt>
                <c:pt idx="2074">
                  <c:v>32491</c:v>
                </c:pt>
                <c:pt idx="2075">
                  <c:v>32492</c:v>
                </c:pt>
                <c:pt idx="2076">
                  <c:v>32493</c:v>
                </c:pt>
                <c:pt idx="2077">
                  <c:v>32496</c:v>
                </c:pt>
                <c:pt idx="2078">
                  <c:v>32497</c:v>
                </c:pt>
                <c:pt idx="2079">
                  <c:v>32498</c:v>
                </c:pt>
                <c:pt idx="2080">
                  <c:v>32499</c:v>
                </c:pt>
                <c:pt idx="2081">
                  <c:v>32500</c:v>
                </c:pt>
                <c:pt idx="2082">
                  <c:v>32503</c:v>
                </c:pt>
                <c:pt idx="2083">
                  <c:v>32504</c:v>
                </c:pt>
                <c:pt idx="2084">
                  <c:v>32505</c:v>
                </c:pt>
                <c:pt idx="2085">
                  <c:v>32506</c:v>
                </c:pt>
                <c:pt idx="2086">
                  <c:v>32507</c:v>
                </c:pt>
                <c:pt idx="2087">
                  <c:v>32510</c:v>
                </c:pt>
                <c:pt idx="2088">
                  <c:v>32511</c:v>
                </c:pt>
                <c:pt idx="2089">
                  <c:v>32512</c:v>
                </c:pt>
                <c:pt idx="2090">
                  <c:v>32513</c:v>
                </c:pt>
                <c:pt idx="2091">
                  <c:v>32514</c:v>
                </c:pt>
                <c:pt idx="2092">
                  <c:v>32517</c:v>
                </c:pt>
                <c:pt idx="2093">
                  <c:v>32518</c:v>
                </c:pt>
                <c:pt idx="2094">
                  <c:v>32519</c:v>
                </c:pt>
                <c:pt idx="2095">
                  <c:v>32520</c:v>
                </c:pt>
                <c:pt idx="2096">
                  <c:v>32521</c:v>
                </c:pt>
                <c:pt idx="2097">
                  <c:v>32524</c:v>
                </c:pt>
                <c:pt idx="2098">
                  <c:v>32525</c:v>
                </c:pt>
                <c:pt idx="2099">
                  <c:v>32526</c:v>
                </c:pt>
                <c:pt idx="2100">
                  <c:v>32527</c:v>
                </c:pt>
                <c:pt idx="2101">
                  <c:v>32528</c:v>
                </c:pt>
                <c:pt idx="2102">
                  <c:v>32531</c:v>
                </c:pt>
                <c:pt idx="2103">
                  <c:v>32532</c:v>
                </c:pt>
                <c:pt idx="2104">
                  <c:v>32533</c:v>
                </c:pt>
                <c:pt idx="2105">
                  <c:v>32534</c:v>
                </c:pt>
                <c:pt idx="2106">
                  <c:v>32535</c:v>
                </c:pt>
                <c:pt idx="2107">
                  <c:v>32538</c:v>
                </c:pt>
                <c:pt idx="2108">
                  <c:v>32539</c:v>
                </c:pt>
                <c:pt idx="2109">
                  <c:v>32540</c:v>
                </c:pt>
                <c:pt idx="2110">
                  <c:v>32541</c:v>
                </c:pt>
                <c:pt idx="2111">
                  <c:v>32542</c:v>
                </c:pt>
                <c:pt idx="2112">
                  <c:v>32545</c:v>
                </c:pt>
                <c:pt idx="2113">
                  <c:v>32546</c:v>
                </c:pt>
                <c:pt idx="2114">
                  <c:v>32547</c:v>
                </c:pt>
                <c:pt idx="2115">
                  <c:v>32548</c:v>
                </c:pt>
                <c:pt idx="2116">
                  <c:v>32549</c:v>
                </c:pt>
                <c:pt idx="2117">
                  <c:v>32552</c:v>
                </c:pt>
                <c:pt idx="2118">
                  <c:v>32553</c:v>
                </c:pt>
                <c:pt idx="2119">
                  <c:v>32554</c:v>
                </c:pt>
                <c:pt idx="2120">
                  <c:v>32555</c:v>
                </c:pt>
                <c:pt idx="2121">
                  <c:v>32556</c:v>
                </c:pt>
                <c:pt idx="2122">
                  <c:v>32559</c:v>
                </c:pt>
                <c:pt idx="2123">
                  <c:v>32560</c:v>
                </c:pt>
                <c:pt idx="2124">
                  <c:v>32561</c:v>
                </c:pt>
                <c:pt idx="2125">
                  <c:v>32562</c:v>
                </c:pt>
                <c:pt idx="2126">
                  <c:v>32563</c:v>
                </c:pt>
                <c:pt idx="2127">
                  <c:v>32566</c:v>
                </c:pt>
                <c:pt idx="2128">
                  <c:v>32567</c:v>
                </c:pt>
                <c:pt idx="2129">
                  <c:v>32568</c:v>
                </c:pt>
                <c:pt idx="2130">
                  <c:v>32569</c:v>
                </c:pt>
                <c:pt idx="2131">
                  <c:v>32570</c:v>
                </c:pt>
                <c:pt idx="2132">
                  <c:v>32573</c:v>
                </c:pt>
                <c:pt idx="2133">
                  <c:v>32574</c:v>
                </c:pt>
                <c:pt idx="2134">
                  <c:v>32575</c:v>
                </c:pt>
                <c:pt idx="2135">
                  <c:v>32576</c:v>
                </c:pt>
                <c:pt idx="2136">
                  <c:v>32577</c:v>
                </c:pt>
                <c:pt idx="2137">
                  <c:v>32580</c:v>
                </c:pt>
                <c:pt idx="2138">
                  <c:v>32581</c:v>
                </c:pt>
                <c:pt idx="2139">
                  <c:v>32582</c:v>
                </c:pt>
                <c:pt idx="2140">
                  <c:v>32583</c:v>
                </c:pt>
                <c:pt idx="2141">
                  <c:v>32584</c:v>
                </c:pt>
                <c:pt idx="2142">
                  <c:v>32587</c:v>
                </c:pt>
                <c:pt idx="2143">
                  <c:v>32588</c:v>
                </c:pt>
                <c:pt idx="2144">
                  <c:v>32589</c:v>
                </c:pt>
                <c:pt idx="2145">
                  <c:v>32590</c:v>
                </c:pt>
                <c:pt idx="2146">
                  <c:v>32591</c:v>
                </c:pt>
                <c:pt idx="2147">
                  <c:v>32594</c:v>
                </c:pt>
                <c:pt idx="2148">
                  <c:v>32595</c:v>
                </c:pt>
                <c:pt idx="2149">
                  <c:v>32596</c:v>
                </c:pt>
                <c:pt idx="2150">
                  <c:v>32597</c:v>
                </c:pt>
                <c:pt idx="2151">
                  <c:v>32598</c:v>
                </c:pt>
                <c:pt idx="2152">
                  <c:v>32601</c:v>
                </c:pt>
                <c:pt idx="2153">
                  <c:v>32602</c:v>
                </c:pt>
                <c:pt idx="2154">
                  <c:v>32603</c:v>
                </c:pt>
                <c:pt idx="2155">
                  <c:v>32604</c:v>
                </c:pt>
                <c:pt idx="2156">
                  <c:v>32605</c:v>
                </c:pt>
                <c:pt idx="2157">
                  <c:v>32608</c:v>
                </c:pt>
                <c:pt idx="2158">
                  <c:v>32609</c:v>
                </c:pt>
                <c:pt idx="2159">
                  <c:v>32610</c:v>
                </c:pt>
                <c:pt idx="2160">
                  <c:v>32611</c:v>
                </c:pt>
                <c:pt idx="2161">
                  <c:v>32612</c:v>
                </c:pt>
                <c:pt idx="2162">
                  <c:v>32615</c:v>
                </c:pt>
                <c:pt idx="2163">
                  <c:v>32616</c:v>
                </c:pt>
                <c:pt idx="2164">
                  <c:v>32617</c:v>
                </c:pt>
                <c:pt idx="2165">
                  <c:v>32618</c:v>
                </c:pt>
                <c:pt idx="2166">
                  <c:v>32619</c:v>
                </c:pt>
                <c:pt idx="2167">
                  <c:v>32622</c:v>
                </c:pt>
                <c:pt idx="2168">
                  <c:v>32623</c:v>
                </c:pt>
                <c:pt idx="2169">
                  <c:v>32624</c:v>
                </c:pt>
                <c:pt idx="2170">
                  <c:v>32625</c:v>
                </c:pt>
                <c:pt idx="2171">
                  <c:v>32626</c:v>
                </c:pt>
                <c:pt idx="2172">
                  <c:v>32629</c:v>
                </c:pt>
                <c:pt idx="2173">
                  <c:v>32630</c:v>
                </c:pt>
                <c:pt idx="2174">
                  <c:v>32631</c:v>
                </c:pt>
                <c:pt idx="2175">
                  <c:v>32632</c:v>
                </c:pt>
                <c:pt idx="2176">
                  <c:v>32633</c:v>
                </c:pt>
                <c:pt idx="2177">
                  <c:v>32636</c:v>
                </c:pt>
                <c:pt idx="2178">
                  <c:v>32637</c:v>
                </c:pt>
                <c:pt idx="2179">
                  <c:v>32638</c:v>
                </c:pt>
                <c:pt idx="2180">
                  <c:v>32639</c:v>
                </c:pt>
                <c:pt idx="2181">
                  <c:v>32640</c:v>
                </c:pt>
                <c:pt idx="2182">
                  <c:v>32643</c:v>
                </c:pt>
                <c:pt idx="2183">
                  <c:v>32644</c:v>
                </c:pt>
                <c:pt idx="2184">
                  <c:v>32645</c:v>
                </c:pt>
                <c:pt idx="2185">
                  <c:v>32646</c:v>
                </c:pt>
                <c:pt idx="2186">
                  <c:v>32647</c:v>
                </c:pt>
                <c:pt idx="2187">
                  <c:v>32650</c:v>
                </c:pt>
                <c:pt idx="2188">
                  <c:v>32651</c:v>
                </c:pt>
                <c:pt idx="2189">
                  <c:v>32652</c:v>
                </c:pt>
                <c:pt idx="2190">
                  <c:v>32653</c:v>
                </c:pt>
                <c:pt idx="2191">
                  <c:v>32654</c:v>
                </c:pt>
                <c:pt idx="2192">
                  <c:v>32657</c:v>
                </c:pt>
                <c:pt idx="2193">
                  <c:v>32658</c:v>
                </c:pt>
                <c:pt idx="2194">
                  <c:v>32659</c:v>
                </c:pt>
                <c:pt idx="2195">
                  <c:v>32660</c:v>
                </c:pt>
                <c:pt idx="2196">
                  <c:v>32661</c:v>
                </c:pt>
                <c:pt idx="2197">
                  <c:v>32664</c:v>
                </c:pt>
                <c:pt idx="2198">
                  <c:v>32665</c:v>
                </c:pt>
                <c:pt idx="2199">
                  <c:v>32666</c:v>
                </c:pt>
                <c:pt idx="2200">
                  <c:v>32667</c:v>
                </c:pt>
                <c:pt idx="2201">
                  <c:v>32668</c:v>
                </c:pt>
                <c:pt idx="2202">
                  <c:v>32671</c:v>
                </c:pt>
                <c:pt idx="2203">
                  <c:v>32672</c:v>
                </c:pt>
                <c:pt idx="2204">
                  <c:v>32673</c:v>
                </c:pt>
                <c:pt idx="2205">
                  <c:v>32674</c:v>
                </c:pt>
                <c:pt idx="2206">
                  <c:v>32675</c:v>
                </c:pt>
                <c:pt idx="2207">
                  <c:v>32678</c:v>
                </c:pt>
                <c:pt idx="2208">
                  <c:v>32679</c:v>
                </c:pt>
                <c:pt idx="2209">
                  <c:v>32680</c:v>
                </c:pt>
                <c:pt idx="2210">
                  <c:v>32681</c:v>
                </c:pt>
                <c:pt idx="2211">
                  <c:v>32682</c:v>
                </c:pt>
                <c:pt idx="2212">
                  <c:v>32685</c:v>
                </c:pt>
                <c:pt idx="2213">
                  <c:v>32686</c:v>
                </c:pt>
                <c:pt idx="2214">
                  <c:v>32687</c:v>
                </c:pt>
                <c:pt idx="2215">
                  <c:v>32688</c:v>
                </c:pt>
                <c:pt idx="2216">
                  <c:v>32689</c:v>
                </c:pt>
                <c:pt idx="2217">
                  <c:v>32692</c:v>
                </c:pt>
                <c:pt idx="2218">
                  <c:v>32693</c:v>
                </c:pt>
                <c:pt idx="2219">
                  <c:v>32694</c:v>
                </c:pt>
                <c:pt idx="2220">
                  <c:v>32695</c:v>
                </c:pt>
                <c:pt idx="2221">
                  <c:v>32696</c:v>
                </c:pt>
                <c:pt idx="2222">
                  <c:v>32699</c:v>
                </c:pt>
                <c:pt idx="2223">
                  <c:v>32700</c:v>
                </c:pt>
                <c:pt idx="2224">
                  <c:v>32701</c:v>
                </c:pt>
                <c:pt idx="2225">
                  <c:v>32702</c:v>
                </c:pt>
                <c:pt idx="2226">
                  <c:v>32703</c:v>
                </c:pt>
                <c:pt idx="2227">
                  <c:v>32706</c:v>
                </c:pt>
                <c:pt idx="2228">
                  <c:v>32707</c:v>
                </c:pt>
                <c:pt idx="2229">
                  <c:v>32708</c:v>
                </c:pt>
                <c:pt idx="2230">
                  <c:v>32709</c:v>
                </c:pt>
                <c:pt idx="2231">
                  <c:v>32710</c:v>
                </c:pt>
                <c:pt idx="2232">
                  <c:v>32713</c:v>
                </c:pt>
                <c:pt idx="2233">
                  <c:v>32714</c:v>
                </c:pt>
                <c:pt idx="2234">
                  <c:v>32715</c:v>
                </c:pt>
                <c:pt idx="2235">
                  <c:v>32716</c:v>
                </c:pt>
                <c:pt idx="2236">
                  <c:v>32717</c:v>
                </c:pt>
                <c:pt idx="2237">
                  <c:v>32720</c:v>
                </c:pt>
                <c:pt idx="2238">
                  <c:v>32721</c:v>
                </c:pt>
                <c:pt idx="2239">
                  <c:v>32722</c:v>
                </c:pt>
                <c:pt idx="2240">
                  <c:v>32723</c:v>
                </c:pt>
                <c:pt idx="2241">
                  <c:v>32724</c:v>
                </c:pt>
                <c:pt idx="2242">
                  <c:v>32727</c:v>
                </c:pt>
                <c:pt idx="2243">
                  <c:v>32728</c:v>
                </c:pt>
                <c:pt idx="2244">
                  <c:v>32729</c:v>
                </c:pt>
                <c:pt idx="2245">
                  <c:v>32730</c:v>
                </c:pt>
                <c:pt idx="2246">
                  <c:v>32731</c:v>
                </c:pt>
                <c:pt idx="2247">
                  <c:v>32734</c:v>
                </c:pt>
                <c:pt idx="2248">
                  <c:v>32735</c:v>
                </c:pt>
                <c:pt idx="2249">
                  <c:v>32736</c:v>
                </c:pt>
                <c:pt idx="2250">
                  <c:v>32737</c:v>
                </c:pt>
                <c:pt idx="2251">
                  <c:v>32738</c:v>
                </c:pt>
                <c:pt idx="2252">
                  <c:v>32741</c:v>
                </c:pt>
                <c:pt idx="2253">
                  <c:v>32742</c:v>
                </c:pt>
                <c:pt idx="2254">
                  <c:v>32743</c:v>
                </c:pt>
                <c:pt idx="2255">
                  <c:v>32744</c:v>
                </c:pt>
                <c:pt idx="2256">
                  <c:v>32745</c:v>
                </c:pt>
                <c:pt idx="2257">
                  <c:v>32748</c:v>
                </c:pt>
                <c:pt idx="2258">
                  <c:v>32749</c:v>
                </c:pt>
                <c:pt idx="2259">
                  <c:v>32750</c:v>
                </c:pt>
                <c:pt idx="2260">
                  <c:v>32751</c:v>
                </c:pt>
                <c:pt idx="2261">
                  <c:v>32752</c:v>
                </c:pt>
                <c:pt idx="2262">
                  <c:v>32755</c:v>
                </c:pt>
                <c:pt idx="2263">
                  <c:v>32756</c:v>
                </c:pt>
                <c:pt idx="2264">
                  <c:v>32757</c:v>
                </c:pt>
                <c:pt idx="2265">
                  <c:v>32758</c:v>
                </c:pt>
                <c:pt idx="2266">
                  <c:v>32759</c:v>
                </c:pt>
                <c:pt idx="2267">
                  <c:v>32762</c:v>
                </c:pt>
                <c:pt idx="2268">
                  <c:v>32763</c:v>
                </c:pt>
                <c:pt idx="2269">
                  <c:v>32764</c:v>
                </c:pt>
                <c:pt idx="2270">
                  <c:v>32765</c:v>
                </c:pt>
                <c:pt idx="2271">
                  <c:v>32766</c:v>
                </c:pt>
                <c:pt idx="2272">
                  <c:v>32769</c:v>
                </c:pt>
                <c:pt idx="2273">
                  <c:v>32770</c:v>
                </c:pt>
                <c:pt idx="2274">
                  <c:v>32771</c:v>
                </c:pt>
                <c:pt idx="2275">
                  <c:v>32772</c:v>
                </c:pt>
                <c:pt idx="2276">
                  <c:v>32773</c:v>
                </c:pt>
                <c:pt idx="2277">
                  <c:v>32776</c:v>
                </c:pt>
                <c:pt idx="2278">
                  <c:v>32777</c:v>
                </c:pt>
                <c:pt idx="2279">
                  <c:v>32778</c:v>
                </c:pt>
                <c:pt idx="2280">
                  <c:v>32779</c:v>
                </c:pt>
                <c:pt idx="2281">
                  <c:v>32780</c:v>
                </c:pt>
                <c:pt idx="2282">
                  <c:v>32783</c:v>
                </c:pt>
                <c:pt idx="2283">
                  <c:v>32784</c:v>
                </c:pt>
                <c:pt idx="2284">
                  <c:v>32785</c:v>
                </c:pt>
                <c:pt idx="2285">
                  <c:v>32786</c:v>
                </c:pt>
                <c:pt idx="2286">
                  <c:v>32787</c:v>
                </c:pt>
                <c:pt idx="2287">
                  <c:v>32790</c:v>
                </c:pt>
                <c:pt idx="2288">
                  <c:v>32791</c:v>
                </c:pt>
                <c:pt idx="2289">
                  <c:v>32792</c:v>
                </c:pt>
                <c:pt idx="2290">
                  <c:v>32793</c:v>
                </c:pt>
                <c:pt idx="2291">
                  <c:v>32794</c:v>
                </c:pt>
                <c:pt idx="2292">
                  <c:v>32797</c:v>
                </c:pt>
                <c:pt idx="2293">
                  <c:v>32798</c:v>
                </c:pt>
                <c:pt idx="2294">
                  <c:v>32799</c:v>
                </c:pt>
                <c:pt idx="2295">
                  <c:v>32800</c:v>
                </c:pt>
                <c:pt idx="2296">
                  <c:v>32801</c:v>
                </c:pt>
                <c:pt idx="2297">
                  <c:v>32804</c:v>
                </c:pt>
                <c:pt idx="2298">
                  <c:v>32805</c:v>
                </c:pt>
                <c:pt idx="2299">
                  <c:v>32806</c:v>
                </c:pt>
                <c:pt idx="2300">
                  <c:v>32807</c:v>
                </c:pt>
                <c:pt idx="2301">
                  <c:v>32808</c:v>
                </c:pt>
                <c:pt idx="2302">
                  <c:v>32811</c:v>
                </c:pt>
                <c:pt idx="2303">
                  <c:v>32812</c:v>
                </c:pt>
                <c:pt idx="2304">
                  <c:v>32813</c:v>
                </c:pt>
                <c:pt idx="2305">
                  <c:v>32814</c:v>
                </c:pt>
                <c:pt idx="2306">
                  <c:v>32815</c:v>
                </c:pt>
                <c:pt idx="2307">
                  <c:v>32818</c:v>
                </c:pt>
                <c:pt idx="2308">
                  <c:v>32819</c:v>
                </c:pt>
                <c:pt idx="2309">
                  <c:v>32820</c:v>
                </c:pt>
                <c:pt idx="2310">
                  <c:v>32821</c:v>
                </c:pt>
                <c:pt idx="2311">
                  <c:v>32822</c:v>
                </c:pt>
                <c:pt idx="2312">
                  <c:v>32825</c:v>
                </c:pt>
                <c:pt idx="2313">
                  <c:v>32826</c:v>
                </c:pt>
                <c:pt idx="2314">
                  <c:v>32827</c:v>
                </c:pt>
                <c:pt idx="2315">
                  <c:v>32828</c:v>
                </c:pt>
                <c:pt idx="2316">
                  <c:v>32829</c:v>
                </c:pt>
                <c:pt idx="2317">
                  <c:v>32832</c:v>
                </c:pt>
                <c:pt idx="2318">
                  <c:v>32833</c:v>
                </c:pt>
                <c:pt idx="2319">
                  <c:v>32834</c:v>
                </c:pt>
                <c:pt idx="2320">
                  <c:v>32835</c:v>
                </c:pt>
                <c:pt idx="2321">
                  <c:v>32836</c:v>
                </c:pt>
                <c:pt idx="2322">
                  <c:v>32839</c:v>
                </c:pt>
                <c:pt idx="2323">
                  <c:v>32840</c:v>
                </c:pt>
                <c:pt idx="2324">
                  <c:v>32841</c:v>
                </c:pt>
                <c:pt idx="2325">
                  <c:v>32842</c:v>
                </c:pt>
                <c:pt idx="2326">
                  <c:v>32843</c:v>
                </c:pt>
                <c:pt idx="2327">
                  <c:v>32846</c:v>
                </c:pt>
                <c:pt idx="2328">
                  <c:v>32847</c:v>
                </c:pt>
                <c:pt idx="2329">
                  <c:v>32848</c:v>
                </c:pt>
                <c:pt idx="2330">
                  <c:v>32849</c:v>
                </c:pt>
                <c:pt idx="2331">
                  <c:v>32850</c:v>
                </c:pt>
                <c:pt idx="2332">
                  <c:v>32853</c:v>
                </c:pt>
                <c:pt idx="2333">
                  <c:v>32854</c:v>
                </c:pt>
                <c:pt idx="2334">
                  <c:v>32855</c:v>
                </c:pt>
                <c:pt idx="2335">
                  <c:v>32856</c:v>
                </c:pt>
                <c:pt idx="2336">
                  <c:v>32857</c:v>
                </c:pt>
                <c:pt idx="2337">
                  <c:v>32860</c:v>
                </c:pt>
                <c:pt idx="2338">
                  <c:v>32861</c:v>
                </c:pt>
                <c:pt idx="2339">
                  <c:v>32862</c:v>
                </c:pt>
                <c:pt idx="2340">
                  <c:v>32863</c:v>
                </c:pt>
                <c:pt idx="2341">
                  <c:v>32864</c:v>
                </c:pt>
                <c:pt idx="2342">
                  <c:v>32867</c:v>
                </c:pt>
                <c:pt idx="2343">
                  <c:v>32868</c:v>
                </c:pt>
                <c:pt idx="2344">
                  <c:v>32869</c:v>
                </c:pt>
                <c:pt idx="2345">
                  <c:v>32870</c:v>
                </c:pt>
                <c:pt idx="2346">
                  <c:v>32871</c:v>
                </c:pt>
                <c:pt idx="2347">
                  <c:v>32874</c:v>
                </c:pt>
                <c:pt idx="2348">
                  <c:v>32875</c:v>
                </c:pt>
                <c:pt idx="2349">
                  <c:v>32876</c:v>
                </c:pt>
                <c:pt idx="2350">
                  <c:v>32877</c:v>
                </c:pt>
                <c:pt idx="2351">
                  <c:v>32878</c:v>
                </c:pt>
                <c:pt idx="2352">
                  <c:v>32881</c:v>
                </c:pt>
                <c:pt idx="2353">
                  <c:v>32882</c:v>
                </c:pt>
                <c:pt idx="2354">
                  <c:v>32883</c:v>
                </c:pt>
                <c:pt idx="2355">
                  <c:v>32884</c:v>
                </c:pt>
                <c:pt idx="2356">
                  <c:v>32885</c:v>
                </c:pt>
                <c:pt idx="2357">
                  <c:v>32888</c:v>
                </c:pt>
                <c:pt idx="2358">
                  <c:v>32889</c:v>
                </c:pt>
                <c:pt idx="2359">
                  <c:v>32890</c:v>
                </c:pt>
                <c:pt idx="2360">
                  <c:v>32891</c:v>
                </c:pt>
                <c:pt idx="2361">
                  <c:v>32892</c:v>
                </c:pt>
                <c:pt idx="2362">
                  <c:v>32895</c:v>
                </c:pt>
                <c:pt idx="2363">
                  <c:v>32896</c:v>
                </c:pt>
                <c:pt idx="2364">
                  <c:v>32897</c:v>
                </c:pt>
                <c:pt idx="2365">
                  <c:v>32898</c:v>
                </c:pt>
                <c:pt idx="2366">
                  <c:v>32899</c:v>
                </c:pt>
                <c:pt idx="2367">
                  <c:v>32902</c:v>
                </c:pt>
                <c:pt idx="2368">
                  <c:v>32903</c:v>
                </c:pt>
                <c:pt idx="2369">
                  <c:v>32904</c:v>
                </c:pt>
                <c:pt idx="2370">
                  <c:v>32905</c:v>
                </c:pt>
                <c:pt idx="2371">
                  <c:v>32906</c:v>
                </c:pt>
                <c:pt idx="2372">
                  <c:v>32909</c:v>
                </c:pt>
                <c:pt idx="2373">
                  <c:v>32910</c:v>
                </c:pt>
                <c:pt idx="2374">
                  <c:v>32911</c:v>
                </c:pt>
                <c:pt idx="2375">
                  <c:v>32912</c:v>
                </c:pt>
                <c:pt idx="2376">
                  <c:v>32913</c:v>
                </c:pt>
                <c:pt idx="2377">
                  <c:v>32916</c:v>
                </c:pt>
                <c:pt idx="2378">
                  <c:v>32917</c:v>
                </c:pt>
                <c:pt idx="2379">
                  <c:v>32918</c:v>
                </c:pt>
                <c:pt idx="2380">
                  <c:v>32919</c:v>
                </c:pt>
                <c:pt idx="2381">
                  <c:v>32920</c:v>
                </c:pt>
                <c:pt idx="2382">
                  <c:v>32923</c:v>
                </c:pt>
                <c:pt idx="2383">
                  <c:v>32924</c:v>
                </c:pt>
                <c:pt idx="2384">
                  <c:v>32925</c:v>
                </c:pt>
                <c:pt idx="2385">
                  <c:v>32926</c:v>
                </c:pt>
                <c:pt idx="2386">
                  <c:v>32927</c:v>
                </c:pt>
                <c:pt idx="2387">
                  <c:v>32930</c:v>
                </c:pt>
                <c:pt idx="2388">
                  <c:v>32931</c:v>
                </c:pt>
                <c:pt idx="2389">
                  <c:v>32932</c:v>
                </c:pt>
                <c:pt idx="2390">
                  <c:v>32933</c:v>
                </c:pt>
                <c:pt idx="2391">
                  <c:v>32934</c:v>
                </c:pt>
                <c:pt idx="2392">
                  <c:v>32937</c:v>
                </c:pt>
                <c:pt idx="2393">
                  <c:v>32938</c:v>
                </c:pt>
                <c:pt idx="2394">
                  <c:v>32939</c:v>
                </c:pt>
                <c:pt idx="2395">
                  <c:v>32940</c:v>
                </c:pt>
                <c:pt idx="2396">
                  <c:v>32941</c:v>
                </c:pt>
                <c:pt idx="2397">
                  <c:v>32944</c:v>
                </c:pt>
                <c:pt idx="2398">
                  <c:v>32945</c:v>
                </c:pt>
                <c:pt idx="2399">
                  <c:v>32946</c:v>
                </c:pt>
                <c:pt idx="2400">
                  <c:v>32947</c:v>
                </c:pt>
                <c:pt idx="2401">
                  <c:v>32948</c:v>
                </c:pt>
                <c:pt idx="2402">
                  <c:v>32951</c:v>
                </c:pt>
                <c:pt idx="2403">
                  <c:v>32952</c:v>
                </c:pt>
                <c:pt idx="2404">
                  <c:v>32953</c:v>
                </c:pt>
                <c:pt idx="2405">
                  <c:v>32954</c:v>
                </c:pt>
                <c:pt idx="2406">
                  <c:v>32955</c:v>
                </c:pt>
                <c:pt idx="2407">
                  <c:v>32958</c:v>
                </c:pt>
                <c:pt idx="2408">
                  <c:v>32959</c:v>
                </c:pt>
                <c:pt idx="2409">
                  <c:v>32960</c:v>
                </c:pt>
                <c:pt idx="2410">
                  <c:v>32961</c:v>
                </c:pt>
                <c:pt idx="2411">
                  <c:v>32962</c:v>
                </c:pt>
                <c:pt idx="2412">
                  <c:v>32965</c:v>
                </c:pt>
                <c:pt idx="2413">
                  <c:v>32966</c:v>
                </c:pt>
                <c:pt idx="2414">
                  <c:v>32967</c:v>
                </c:pt>
                <c:pt idx="2415">
                  <c:v>32968</c:v>
                </c:pt>
                <c:pt idx="2416">
                  <c:v>32969</c:v>
                </c:pt>
                <c:pt idx="2417">
                  <c:v>32972</c:v>
                </c:pt>
                <c:pt idx="2418">
                  <c:v>32973</c:v>
                </c:pt>
                <c:pt idx="2419">
                  <c:v>32974</c:v>
                </c:pt>
                <c:pt idx="2420">
                  <c:v>32975</c:v>
                </c:pt>
                <c:pt idx="2421">
                  <c:v>32976</c:v>
                </c:pt>
                <c:pt idx="2422">
                  <c:v>32979</c:v>
                </c:pt>
                <c:pt idx="2423">
                  <c:v>32980</c:v>
                </c:pt>
                <c:pt idx="2424">
                  <c:v>32981</c:v>
                </c:pt>
                <c:pt idx="2425">
                  <c:v>32982</c:v>
                </c:pt>
                <c:pt idx="2426">
                  <c:v>32983</c:v>
                </c:pt>
                <c:pt idx="2427">
                  <c:v>32986</c:v>
                </c:pt>
                <c:pt idx="2428">
                  <c:v>32987</c:v>
                </c:pt>
                <c:pt idx="2429">
                  <c:v>32988</c:v>
                </c:pt>
                <c:pt idx="2430">
                  <c:v>32989</c:v>
                </c:pt>
                <c:pt idx="2431">
                  <c:v>32990</c:v>
                </c:pt>
                <c:pt idx="2432">
                  <c:v>32993</c:v>
                </c:pt>
                <c:pt idx="2433">
                  <c:v>32994</c:v>
                </c:pt>
                <c:pt idx="2434">
                  <c:v>32995</c:v>
                </c:pt>
                <c:pt idx="2435">
                  <c:v>32996</c:v>
                </c:pt>
                <c:pt idx="2436">
                  <c:v>32997</c:v>
                </c:pt>
                <c:pt idx="2437">
                  <c:v>33000</c:v>
                </c:pt>
                <c:pt idx="2438">
                  <c:v>33001</c:v>
                </c:pt>
                <c:pt idx="2439">
                  <c:v>33002</c:v>
                </c:pt>
                <c:pt idx="2440">
                  <c:v>33003</c:v>
                </c:pt>
                <c:pt idx="2441">
                  <c:v>33004</c:v>
                </c:pt>
                <c:pt idx="2442">
                  <c:v>33007</c:v>
                </c:pt>
                <c:pt idx="2443">
                  <c:v>33008</c:v>
                </c:pt>
                <c:pt idx="2444">
                  <c:v>33009</c:v>
                </c:pt>
                <c:pt idx="2445">
                  <c:v>33010</c:v>
                </c:pt>
                <c:pt idx="2446">
                  <c:v>33011</c:v>
                </c:pt>
                <c:pt idx="2447">
                  <c:v>33014</c:v>
                </c:pt>
                <c:pt idx="2448">
                  <c:v>33015</c:v>
                </c:pt>
                <c:pt idx="2449">
                  <c:v>33016</c:v>
                </c:pt>
                <c:pt idx="2450">
                  <c:v>33017</c:v>
                </c:pt>
                <c:pt idx="2451">
                  <c:v>33018</c:v>
                </c:pt>
                <c:pt idx="2452">
                  <c:v>33021</c:v>
                </c:pt>
                <c:pt idx="2453">
                  <c:v>33022</c:v>
                </c:pt>
                <c:pt idx="2454">
                  <c:v>33023</c:v>
                </c:pt>
                <c:pt idx="2455">
                  <c:v>33024</c:v>
                </c:pt>
                <c:pt idx="2456">
                  <c:v>33025</c:v>
                </c:pt>
                <c:pt idx="2457">
                  <c:v>33028</c:v>
                </c:pt>
                <c:pt idx="2458">
                  <c:v>33029</c:v>
                </c:pt>
                <c:pt idx="2459">
                  <c:v>33030</c:v>
                </c:pt>
                <c:pt idx="2460">
                  <c:v>33031</c:v>
                </c:pt>
                <c:pt idx="2461">
                  <c:v>33032</c:v>
                </c:pt>
                <c:pt idx="2462">
                  <c:v>33035</c:v>
                </c:pt>
                <c:pt idx="2463">
                  <c:v>33036</c:v>
                </c:pt>
                <c:pt idx="2464">
                  <c:v>33037</c:v>
                </c:pt>
                <c:pt idx="2465">
                  <c:v>33038</c:v>
                </c:pt>
                <c:pt idx="2466">
                  <c:v>33039</c:v>
                </c:pt>
                <c:pt idx="2467">
                  <c:v>33042</c:v>
                </c:pt>
                <c:pt idx="2468">
                  <c:v>33043</c:v>
                </c:pt>
                <c:pt idx="2469">
                  <c:v>33044</c:v>
                </c:pt>
                <c:pt idx="2470">
                  <c:v>33045</c:v>
                </c:pt>
                <c:pt idx="2471">
                  <c:v>33046</c:v>
                </c:pt>
                <c:pt idx="2472">
                  <c:v>33049</c:v>
                </c:pt>
                <c:pt idx="2473">
                  <c:v>33050</c:v>
                </c:pt>
                <c:pt idx="2474">
                  <c:v>33051</c:v>
                </c:pt>
                <c:pt idx="2475">
                  <c:v>33052</c:v>
                </c:pt>
                <c:pt idx="2476">
                  <c:v>33053</c:v>
                </c:pt>
                <c:pt idx="2477">
                  <c:v>33056</c:v>
                </c:pt>
                <c:pt idx="2478">
                  <c:v>33057</c:v>
                </c:pt>
                <c:pt idx="2479">
                  <c:v>33058</c:v>
                </c:pt>
                <c:pt idx="2480">
                  <c:v>33059</c:v>
                </c:pt>
                <c:pt idx="2481">
                  <c:v>33060</c:v>
                </c:pt>
                <c:pt idx="2482">
                  <c:v>33063</c:v>
                </c:pt>
                <c:pt idx="2483">
                  <c:v>33064</c:v>
                </c:pt>
                <c:pt idx="2484">
                  <c:v>33065</c:v>
                </c:pt>
                <c:pt idx="2485">
                  <c:v>33066</c:v>
                </c:pt>
                <c:pt idx="2486">
                  <c:v>33067</c:v>
                </c:pt>
                <c:pt idx="2487">
                  <c:v>33070</c:v>
                </c:pt>
                <c:pt idx="2488">
                  <c:v>33071</c:v>
                </c:pt>
                <c:pt idx="2489">
                  <c:v>33072</c:v>
                </c:pt>
                <c:pt idx="2490">
                  <c:v>33073</c:v>
                </c:pt>
                <c:pt idx="2491">
                  <c:v>33074</c:v>
                </c:pt>
                <c:pt idx="2492">
                  <c:v>33077</c:v>
                </c:pt>
                <c:pt idx="2493">
                  <c:v>33078</c:v>
                </c:pt>
                <c:pt idx="2494">
                  <c:v>33079</c:v>
                </c:pt>
                <c:pt idx="2495">
                  <c:v>33080</c:v>
                </c:pt>
                <c:pt idx="2496">
                  <c:v>33081</c:v>
                </c:pt>
                <c:pt idx="2497">
                  <c:v>33084</c:v>
                </c:pt>
                <c:pt idx="2498">
                  <c:v>33085</c:v>
                </c:pt>
                <c:pt idx="2499">
                  <c:v>33086</c:v>
                </c:pt>
                <c:pt idx="2500">
                  <c:v>33087</c:v>
                </c:pt>
                <c:pt idx="2501">
                  <c:v>33088</c:v>
                </c:pt>
                <c:pt idx="2502">
                  <c:v>33091</c:v>
                </c:pt>
                <c:pt idx="2503">
                  <c:v>33092</c:v>
                </c:pt>
                <c:pt idx="2504">
                  <c:v>33093</c:v>
                </c:pt>
                <c:pt idx="2505">
                  <c:v>33094</c:v>
                </c:pt>
                <c:pt idx="2506">
                  <c:v>33095</c:v>
                </c:pt>
                <c:pt idx="2507">
                  <c:v>33098</c:v>
                </c:pt>
                <c:pt idx="2508">
                  <c:v>33099</c:v>
                </c:pt>
                <c:pt idx="2509">
                  <c:v>33100</c:v>
                </c:pt>
                <c:pt idx="2510">
                  <c:v>33101</c:v>
                </c:pt>
                <c:pt idx="2511">
                  <c:v>33102</c:v>
                </c:pt>
                <c:pt idx="2512">
                  <c:v>33105</c:v>
                </c:pt>
                <c:pt idx="2513">
                  <c:v>33106</c:v>
                </c:pt>
                <c:pt idx="2514">
                  <c:v>33107</c:v>
                </c:pt>
                <c:pt idx="2515">
                  <c:v>33108</c:v>
                </c:pt>
                <c:pt idx="2516">
                  <c:v>33109</c:v>
                </c:pt>
                <c:pt idx="2517">
                  <c:v>33112</c:v>
                </c:pt>
                <c:pt idx="2518">
                  <c:v>33113</c:v>
                </c:pt>
                <c:pt idx="2519">
                  <c:v>33114</c:v>
                </c:pt>
                <c:pt idx="2520">
                  <c:v>33115</c:v>
                </c:pt>
                <c:pt idx="2521">
                  <c:v>33116</c:v>
                </c:pt>
                <c:pt idx="2522">
                  <c:v>33119</c:v>
                </c:pt>
                <c:pt idx="2523">
                  <c:v>33120</c:v>
                </c:pt>
                <c:pt idx="2524">
                  <c:v>33121</c:v>
                </c:pt>
                <c:pt idx="2525">
                  <c:v>33122</c:v>
                </c:pt>
                <c:pt idx="2526">
                  <c:v>33123</c:v>
                </c:pt>
                <c:pt idx="2527">
                  <c:v>33126</c:v>
                </c:pt>
                <c:pt idx="2528">
                  <c:v>33127</c:v>
                </c:pt>
                <c:pt idx="2529">
                  <c:v>33128</c:v>
                </c:pt>
                <c:pt idx="2530">
                  <c:v>33129</c:v>
                </c:pt>
                <c:pt idx="2531">
                  <c:v>33130</c:v>
                </c:pt>
                <c:pt idx="2532">
                  <c:v>33133</c:v>
                </c:pt>
                <c:pt idx="2533">
                  <c:v>33134</c:v>
                </c:pt>
                <c:pt idx="2534">
                  <c:v>33135</c:v>
                </c:pt>
                <c:pt idx="2535">
                  <c:v>33136</c:v>
                </c:pt>
                <c:pt idx="2536">
                  <c:v>33137</c:v>
                </c:pt>
                <c:pt idx="2537">
                  <c:v>33140</c:v>
                </c:pt>
                <c:pt idx="2538">
                  <c:v>33141</c:v>
                </c:pt>
                <c:pt idx="2539">
                  <c:v>33142</c:v>
                </c:pt>
                <c:pt idx="2540">
                  <c:v>33143</c:v>
                </c:pt>
                <c:pt idx="2541">
                  <c:v>33144</c:v>
                </c:pt>
                <c:pt idx="2542">
                  <c:v>33147</c:v>
                </c:pt>
                <c:pt idx="2543">
                  <c:v>33148</c:v>
                </c:pt>
                <c:pt idx="2544">
                  <c:v>33149</c:v>
                </c:pt>
                <c:pt idx="2545">
                  <c:v>33150</c:v>
                </c:pt>
                <c:pt idx="2546">
                  <c:v>33151</c:v>
                </c:pt>
                <c:pt idx="2547">
                  <c:v>33154</c:v>
                </c:pt>
                <c:pt idx="2548">
                  <c:v>33155</c:v>
                </c:pt>
                <c:pt idx="2549">
                  <c:v>33156</c:v>
                </c:pt>
                <c:pt idx="2550">
                  <c:v>33157</c:v>
                </c:pt>
                <c:pt idx="2551">
                  <c:v>33158</c:v>
                </c:pt>
                <c:pt idx="2552">
                  <c:v>33161</c:v>
                </c:pt>
                <c:pt idx="2553">
                  <c:v>33162</c:v>
                </c:pt>
                <c:pt idx="2554">
                  <c:v>33163</c:v>
                </c:pt>
                <c:pt idx="2555">
                  <c:v>33164</c:v>
                </c:pt>
                <c:pt idx="2556">
                  <c:v>33165</c:v>
                </c:pt>
                <c:pt idx="2557">
                  <c:v>33168</c:v>
                </c:pt>
                <c:pt idx="2558">
                  <c:v>33169</c:v>
                </c:pt>
                <c:pt idx="2559">
                  <c:v>33170</c:v>
                </c:pt>
                <c:pt idx="2560">
                  <c:v>33171</c:v>
                </c:pt>
                <c:pt idx="2561">
                  <c:v>33172</c:v>
                </c:pt>
                <c:pt idx="2562">
                  <c:v>33175</c:v>
                </c:pt>
                <c:pt idx="2563">
                  <c:v>33176</c:v>
                </c:pt>
                <c:pt idx="2564">
                  <c:v>33177</c:v>
                </c:pt>
                <c:pt idx="2565">
                  <c:v>33178</c:v>
                </c:pt>
                <c:pt idx="2566">
                  <c:v>33179</c:v>
                </c:pt>
                <c:pt idx="2567">
                  <c:v>33182</c:v>
                </c:pt>
                <c:pt idx="2568">
                  <c:v>33183</c:v>
                </c:pt>
                <c:pt idx="2569">
                  <c:v>33184</c:v>
                </c:pt>
                <c:pt idx="2570">
                  <c:v>33185</c:v>
                </c:pt>
                <c:pt idx="2571">
                  <c:v>33186</c:v>
                </c:pt>
                <c:pt idx="2572">
                  <c:v>33189</c:v>
                </c:pt>
                <c:pt idx="2573">
                  <c:v>33190</c:v>
                </c:pt>
                <c:pt idx="2574">
                  <c:v>33191</c:v>
                </c:pt>
                <c:pt idx="2575">
                  <c:v>33192</c:v>
                </c:pt>
                <c:pt idx="2576">
                  <c:v>33193</c:v>
                </c:pt>
                <c:pt idx="2577">
                  <c:v>33196</c:v>
                </c:pt>
                <c:pt idx="2578">
                  <c:v>33197</c:v>
                </c:pt>
                <c:pt idx="2579">
                  <c:v>33198</c:v>
                </c:pt>
                <c:pt idx="2580">
                  <c:v>33199</c:v>
                </c:pt>
                <c:pt idx="2581">
                  <c:v>33200</c:v>
                </c:pt>
                <c:pt idx="2582">
                  <c:v>33203</c:v>
                </c:pt>
                <c:pt idx="2583">
                  <c:v>33204</c:v>
                </c:pt>
                <c:pt idx="2584">
                  <c:v>33205</c:v>
                </c:pt>
                <c:pt idx="2585">
                  <c:v>33206</c:v>
                </c:pt>
                <c:pt idx="2586">
                  <c:v>33207</c:v>
                </c:pt>
                <c:pt idx="2587">
                  <c:v>33210</c:v>
                </c:pt>
                <c:pt idx="2588">
                  <c:v>33211</c:v>
                </c:pt>
                <c:pt idx="2589">
                  <c:v>33212</c:v>
                </c:pt>
                <c:pt idx="2590">
                  <c:v>33213</c:v>
                </c:pt>
                <c:pt idx="2591">
                  <c:v>33214</c:v>
                </c:pt>
                <c:pt idx="2592">
                  <c:v>33217</c:v>
                </c:pt>
                <c:pt idx="2593">
                  <c:v>33218</c:v>
                </c:pt>
                <c:pt idx="2594">
                  <c:v>33219</c:v>
                </c:pt>
                <c:pt idx="2595">
                  <c:v>33220</c:v>
                </c:pt>
                <c:pt idx="2596">
                  <c:v>33221</c:v>
                </c:pt>
                <c:pt idx="2597">
                  <c:v>33224</c:v>
                </c:pt>
                <c:pt idx="2598">
                  <c:v>33225</c:v>
                </c:pt>
                <c:pt idx="2599">
                  <c:v>33226</c:v>
                </c:pt>
                <c:pt idx="2600">
                  <c:v>33227</c:v>
                </c:pt>
                <c:pt idx="2601">
                  <c:v>33228</c:v>
                </c:pt>
                <c:pt idx="2602">
                  <c:v>33231</c:v>
                </c:pt>
                <c:pt idx="2603">
                  <c:v>33232</c:v>
                </c:pt>
                <c:pt idx="2604">
                  <c:v>33233</c:v>
                </c:pt>
                <c:pt idx="2605">
                  <c:v>33234</c:v>
                </c:pt>
                <c:pt idx="2606">
                  <c:v>33235</c:v>
                </c:pt>
                <c:pt idx="2607">
                  <c:v>33238</c:v>
                </c:pt>
                <c:pt idx="2608">
                  <c:v>33239</c:v>
                </c:pt>
                <c:pt idx="2609">
                  <c:v>33240</c:v>
                </c:pt>
                <c:pt idx="2610">
                  <c:v>33241</c:v>
                </c:pt>
                <c:pt idx="2611">
                  <c:v>33242</c:v>
                </c:pt>
                <c:pt idx="2612">
                  <c:v>33245</c:v>
                </c:pt>
                <c:pt idx="2613">
                  <c:v>33246</c:v>
                </c:pt>
                <c:pt idx="2614">
                  <c:v>33247</c:v>
                </c:pt>
                <c:pt idx="2615">
                  <c:v>33248</c:v>
                </c:pt>
                <c:pt idx="2616">
                  <c:v>33249</c:v>
                </c:pt>
                <c:pt idx="2617">
                  <c:v>33252</c:v>
                </c:pt>
                <c:pt idx="2618">
                  <c:v>33253</c:v>
                </c:pt>
                <c:pt idx="2619">
                  <c:v>33254</c:v>
                </c:pt>
                <c:pt idx="2620">
                  <c:v>33255</c:v>
                </c:pt>
                <c:pt idx="2621">
                  <c:v>33256</c:v>
                </c:pt>
                <c:pt idx="2622">
                  <c:v>33259</c:v>
                </c:pt>
                <c:pt idx="2623">
                  <c:v>33260</c:v>
                </c:pt>
                <c:pt idx="2624">
                  <c:v>33261</c:v>
                </c:pt>
                <c:pt idx="2625">
                  <c:v>33262</c:v>
                </c:pt>
                <c:pt idx="2626">
                  <c:v>33263</c:v>
                </c:pt>
                <c:pt idx="2627">
                  <c:v>33266</c:v>
                </c:pt>
                <c:pt idx="2628">
                  <c:v>33267</c:v>
                </c:pt>
                <c:pt idx="2629">
                  <c:v>33268</c:v>
                </c:pt>
                <c:pt idx="2630">
                  <c:v>33269</c:v>
                </c:pt>
                <c:pt idx="2631">
                  <c:v>33270</c:v>
                </c:pt>
                <c:pt idx="2632">
                  <c:v>33273</c:v>
                </c:pt>
                <c:pt idx="2633">
                  <c:v>33274</c:v>
                </c:pt>
                <c:pt idx="2634">
                  <c:v>33275</c:v>
                </c:pt>
                <c:pt idx="2635">
                  <c:v>33276</c:v>
                </c:pt>
                <c:pt idx="2636">
                  <c:v>33277</c:v>
                </c:pt>
                <c:pt idx="2637">
                  <c:v>33280</c:v>
                </c:pt>
                <c:pt idx="2638">
                  <c:v>33281</c:v>
                </c:pt>
                <c:pt idx="2639">
                  <c:v>33282</c:v>
                </c:pt>
                <c:pt idx="2640">
                  <c:v>33283</c:v>
                </c:pt>
                <c:pt idx="2641">
                  <c:v>33284</c:v>
                </c:pt>
                <c:pt idx="2642">
                  <c:v>33287</c:v>
                </c:pt>
                <c:pt idx="2643">
                  <c:v>33288</c:v>
                </c:pt>
                <c:pt idx="2644">
                  <c:v>33289</c:v>
                </c:pt>
                <c:pt idx="2645">
                  <c:v>33290</c:v>
                </c:pt>
                <c:pt idx="2646">
                  <c:v>33291</c:v>
                </c:pt>
                <c:pt idx="2647">
                  <c:v>33294</c:v>
                </c:pt>
                <c:pt idx="2648">
                  <c:v>33295</c:v>
                </c:pt>
                <c:pt idx="2649">
                  <c:v>33296</c:v>
                </c:pt>
                <c:pt idx="2650">
                  <c:v>33297</c:v>
                </c:pt>
                <c:pt idx="2651">
                  <c:v>33298</c:v>
                </c:pt>
                <c:pt idx="2652">
                  <c:v>33301</c:v>
                </c:pt>
                <c:pt idx="2653">
                  <c:v>33302</c:v>
                </c:pt>
                <c:pt idx="2654">
                  <c:v>33303</c:v>
                </c:pt>
                <c:pt idx="2655">
                  <c:v>33304</c:v>
                </c:pt>
                <c:pt idx="2656">
                  <c:v>33305</c:v>
                </c:pt>
                <c:pt idx="2657">
                  <c:v>33308</c:v>
                </c:pt>
                <c:pt idx="2658">
                  <c:v>33309</c:v>
                </c:pt>
                <c:pt idx="2659">
                  <c:v>33310</c:v>
                </c:pt>
                <c:pt idx="2660">
                  <c:v>33311</c:v>
                </c:pt>
                <c:pt idx="2661">
                  <c:v>33312</c:v>
                </c:pt>
                <c:pt idx="2662">
                  <c:v>33315</c:v>
                </c:pt>
                <c:pt idx="2663">
                  <c:v>33316</c:v>
                </c:pt>
                <c:pt idx="2664">
                  <c:v>33317</c:v>
                </c:pt>
                <c:pt idx="2665">
                  <c:v>33318</c:v>
                </c:pt>
                <c:pt idx="2666">
                  <c:v>33319</c:v>
                </c:pt>
                <c:pt idx="2667">
                  <c:v>33322</c:v>
                </c:pt>
                <c:pt idx="2668">
                  <c:v>33323</c:v>
                </c:pt>
                <c:pt idx="2669">
                  <c:v>33324</c:v>
                </c:pt>
                <c:pt idx="2670">
                  <c:v>33325</c:v>
                </c:pt>
                <c:pt idx="2671">
                  <c:v>33326</c:v>
                </c:pt>
                <c:pt idx="2672">
                  <c:v>33329</c:v>
                </c:pt>
                <c:pt idx="2673">
                  <c:v>33330</c:v>
                </c:pt>
                <c:pt idx="2674">
                  <c:v>33331</c:v>
                </c:pt>
                <c:pt idx="2675">
                  <c:v>33332</c:v>
                </c:pt>
                <c:pt idx="2676">
                  <c:v>33333</c:v>
                </c:pt>
                <c:pt idx="2677">
                  <c:v>33336</c:v>
                </c:pt>
                <c:pt idx="2678">
                  <c:v>33337</c:v>
                </c:pt>
                <c:pt idx="2679">
                  <c:v>33338</c:v>
                </c:pt>
                <c:pt idx="2680">
                  <c:v>33339</c:v>
                </c:pt>
                <c:pt idx="2681">
                  <c:v>33340</c:v>
                </c:pt>
                <c:pt idx="2682">
                  <c:v>33343</c:v>
                </c:pt>
                <c:pt idx="2683">
                  <c:v>33344</c:v>
                </c:pt>
                <c:pt idx="2684">
                  <c:v>33345</c:v>
                </c:pt>
                <c:pt idx="2685">
                  <c:v>33346</c:v>
                </c:pt>
                <c:pt idx="2686">
                  <c:v>33347</c:v>
                </c:pt>
                <c:pt idx="2687">
                  <c:v>33350</c:v>
                </c:pt>
                <c:pt idx="2688">
                  <c:v>33351</c:v>
                </c:pt>
                <c:pt idx="2689">
                  <c:v>33352</c:v>
                </c:pt>
                <c:pt idx="2690">
                  <c:v>33353</c:v>
                </c:pt>
                <c:pt idx="2691">
                  <c:v>33354</c:v>
                </c:pt>
                <c:pt idx="2692">
                  <c:v>33357</c:v>
                </c:pt>
                <c:pt idx="2693">
                  <c:v>33358</c:v>
                </c:pt>
                <c:pt idx="2694">
                  <c:v>33359</c:v>
                </c:pt>
                <c:pt idx="2695">
                  <c:v>33360</c:v>
                </c:pt>
                <c:pt idx="2696">
                  <c:v>33361</c:v>
                </c:pt>
                <c:pt idx="2697">
                  <c:v>33364</c:v>
                </c:pt>
                <c:pt idx="2698">
                  <c:v>33365</c:v>
                </c:pt>
                <c:pt idx="2699">
                  <c:v>33366</c:v>
                </c:pt>
                <c:pt idx="2700">
                  <c:v>33367</c:v>
                </c:pt>
                <c:pt idx="2701">
                  <c:v>33368</c:v>
                </c:pt>
                <c:pt idx="2702">
                  <c:v>33371</c:v>
                </c:pt>
                <c:pt idx="2703">
                  <c:v>33372</c:v>
                </c:pt>
                <c:pt idx="2704">
                  <c:v>33373</c:v>
                </c:pt>
                <c:pt idx="2705">
                  <c:v>33374</c:v>
                </c:pt>
                <c:pt idx="2706">
                  <c:v>33375</c:v>
                </c:pt>
                <c:pt idx="2707">
                  <c:v>33378</c:v>
                </c:pt>
                <c:pt idx="2708">
                  <c:v>33379</c:v>
                </c:pt>
                <c:pt idx="2709">
                  <c:v>33380</c:v>
                </c:pt>
                <c:pt idx="2710">
                  <c:v>33381</c:v>
                </c:pt>
                <c:pt idx="2711">
                  <c:v>33382</c:v>
                </c:pt>
                <c:pt idx="2712">
                  <c:v>33385</c:v>
                </c:pt>
                <c:pt idx="2713">
                  <c:v>33386</c:v>
                </c:pt>
                <c:pt idx="2714">
                  <c:v>33387</c:v>
                </c:pt>
                <c:pt idx="2715">
                  <c:v>33388</c:v>
                </c:pt>
                <c:pt idx="2716">
                  <c:v>33389</c:v>
                </c:pt>
                <c:pt idx="2717">
                  <c:v>33392</c:v>
                </c:pt>
                <c:pt idx="2718">
                  <c:v>33393</c:v>
                </c:pt>
                <c:pt idx="2719">
                  <c:v>33394</c:v>
                </c:pt>
                <c:pt idx="2720">
                  <c:v>33395</c:v>
                </c:pt>
                <c:pt idx="2721">
                  <c:v>33396</c:v>
                </c:pt>
                <c:pt idx="2722">
                  <c:v>33399</c:v>
                </c:pt>
                <c:pt idx="2723">
                  <c:v>33400</c:v>
                </c:pt>
                <c:pt idx="2724">
                  <c:v>33401</c:v>
                </c:pt>
                <c:pt idx="2725">
                  <c:v>33402</c:v>
                </c:pt>
                <c:pt idx="2726">
                  <c:v>33403</c:v>
                </c:pt>
                <c:pt idx="2727">
                  <c:v>33406</c:v>
                </c:pt>
                <c:pt idx="2728">
                  <c:v>33407</c:v>
                </c:pt>
                <c:pt idx="2729">
                  <c:v>33408</c:v>
                </c:pt>
                <c:pt idx="2730">
                  <c:v>33409</c:v>
                </c:pt>
                <c:pt idx="2731">
                  <c:v>33410</c:v>
                </c:pt>
                <c:pt idx="2732">
                  <c:v>33413</c:v>
                </c:pt>
                <c:pt idx="2733">
                  <c:v>33414</c:v>
                </c:pt>
                <c:pt idx="2734">
                  <c:v>33415</c:v>
                </c:pt>
                <c:pt idx="2735">
                  <c:v>33416</c:v>
                </c:pt>
                <c:pt idx="2736">
                  <c:v>33417</c:v>
                </c:pt>
                <c:pt idx="2737">
                  <c:v>33420</c:v>
                </c:pt>
                <c:pt idx="2738">
                  <c:v>33421</c:v>
                </c:pt>
                <c:pt idx="2739">
                  <c:v>33422</c:v>
                </c:pt>
                <c:pt idx="2740">
                  <c:v>33423</c:v>
                </c:pt>
                <c:pt idx="2741">
                  <c:v>33424</c:v>
                </c:pt>
                <c:pt idx="2742">
                  <c:v>33427</c:v>
                </c:pt>
                <c:pt idx="2743">
                  <c:v>33428</c:v>
                </c:pt>
                <c:pt idx="2744">
                  <c:v>33429</c:v>
                </c:pt>
                <c:pt idx="2745">
                  <c:v>33430</c:v>
                </c:pt>
                <c:pt idx="2746">
                  <c:v>33431</c:v>
                </c:pt>
                <c:pt idx="2747">
                  <c:v>33434</c:v>
                </c:pt>
                <c:pt idx="2748">
                  <c:v>33435</c:v>
                </c:pt>
                <c:pt idx="2749">
                  <c:v>33436</c:v>
                </c:pt>
                <c:pt idx="2750">
                  <c:v>33437</c:v>
                </c:pt>
                <c:pt idx="2751">
                  <c:v>33438</c:v>
                </c:pt>
                <c:pt idx="2752">
                  <c:v>33441</c:v>
                </c:pt>
                <c:pt idx="2753">
                  <c:v>33442</c:v>
                </c:pt>
                <c:pt idx="2754">
                  <c:v>33443</c:v>
                </c:pt>
                <c:pt idx="2755">
                  <c:v>33444</c:v>
                </c:pt>
                <c:pt idx="2756">
                  <c:v>33445</c:v>
                </c:pt>
                <c:pt idx="2757">
                  <c:v>33448</c:v>
                </c:pt>
                <c:pt idx="2758">
                  <c:v>33449</c:v>
                </c:pt>
                <c:pt idx="2759">
                  <c:v>33450</c:v>
                </c:pt>
                <c:pt idx="2760">
                  <c:v>33451</c:v>
                </c:pt>
                <c:pt idx="2761">
                  <c:v>33452</c:v>
                </c:pt>
                <c:pt idx="2762">
                  <c:v>33455</c:v>
                </c:pt>
                <c:pt idx="2763">
                  <c:v>33456</c:v>
                </c:pt>
                <c:pt idx="2764">
                  <c:v>33457</c:v>
                </c:pt>
                <c:pt idx="2765">
                  <c:v>33458</c:v>
                </c:pt>
                <c:pt idx="2766">
                  <c:v>33459</c:v>
                </c:pt>
                <c:pt idx="2767">
                  <c:v>33462</c:v>
                </c:pt>
                <c:pt idx="2768">
                  <c:v>33463</c:v>
                </c:pt>
                <c:pt idx="2769">
                  <c:v>33464</c:v>
                </c:pt>
                <c:pt idx="2770">
                  <c:v>33465</c:v>
                </c:pt>
                <c:pt idx="2771">
                  <c:v>33466</c:v>
                </c:pt>
                <c:pt idx="2772">
                  <c:v>33469</c:v>
                </c:pt>
                <c:pt idx="2773">
                  <c:v>33470</c:v>
                </c:pt>
                <c:pt idx="2774">
                  <c:v>33471</c:v>
                </c:pt>
                <c:pt idx="2775">
                  <c:v>33472</c:v>
                </c:pt>
                <c:pt idx="2776">
                  <c:v>33473</c:v>
                </c:pt>
                <c:pt idx="2777">
                  <c:v>33476</c:v>
                </c:pt>
                <c:pt idx="2778">
                  <c:v>33477</c:v>
                </c:pt>
                <c:pt idx="2779">
                  <c:v>33478</c:v>
                </c:pt>
                <c:pt idx="2780">
                  <c:v>33479</c:v>
                </c:pt>
                <c:pt idx="2781">
                  <c:v>33480</c:v>
                </c:pt>
                <c:pt idx="2782">
                  <c:v>33483</c:v>
                </c:pt>
                <c:pt idx="2783">
                  <c:v>33484</c:v>
                </c:pt>
                <c:pt idx="2784">
                  <c:v>33485</c:v>
                </c:pt>
                <c:pt idx="2785">
                  <c:v>33486</c:v>
                </c:pt>
                <c:pt idx="2786">
                  <c:v>33487</c:v>
                </c:pt>
                <c:pt idx="2787">
                  <c:v>33490</c:v>
                </c:pt>
                <c:pt idx="2788">
                  <c:v>33491</c:v>
                </c:pt>
                <c:pt idx="2789">
                  <c:v>33492</c:v>
                </c:pt>
                <c:pt idx="2790">
                  <c:v>33493</c:v>
                </c:pt>
                <c:pt idx="2791">
                  <c:v>33494</c:v>
                </c:pt>
                <c:pt idx="2792">
                  <c:v>33497</c:v>
                </c:pt>
                <c:pt idx="2793">
                  <c:v>33498</c:v>
                </c:pt>
                <c:pt idx="2794">
                  <c:v>33499</c:v>
                </c:pt>
                <c:pt idx="2795">
                  <c:v>33500</c:v>
                </c:pt>
                <c:pt idx="2796">
                  <c:v>33501</c:v>
                </c:pt>
                <c:pt idx="2797">
                  <c:v>33504</c:v>
                </c:pt>
                <c:pt idx="2798">
                  <c:v>33505</c:v>
                </c:pt>
                <c:pt idx="2799">
                  <c:v>33506</c:v>
                </c:pt>
                <c:pt idx="2800">
                  <c:v>33507</c:v>
                </c:pt>
                <c:pt idx="2801">
                  <c:v>33508</c:v>
                </c:pt>
                <c:pt idx="2802">
                  <c:v>33511</c:v>
                </c:pt>
                <c:pt idx="2803">
                  <c:v>33512</c:v>
                </c:pt>
                <c:pt idx="2804">
                  <c:v>33513</c:v>
                </c:pt>
                <c:pt idx="2805">
                  <c:v>33514</c:v>
                </c:pt>
                <c:pt idx="2806">
                  <c:v>33515</c:v>
                </c:pt>
                <c:pt idx="2807">
                  <c:v>33518</c:v>
                </c:pt>
                <c:pt idx="2808">
                  <c:v>33519</c:v>
                </c:pt>
                <c:pt idx="2809">
                  <c:v>33520</c:v>
                </c:pt>
                <c:pt idx="2810">
                  <c:v>33521</c:v>
                </c:pt>
                <c:pt idx="2811">
                  <c:v>33522</c:v>
                </c:pt>
                <c:pt idx="2812">
                  <c:v>33525</c:v>
                </c:pt>
                <c:pt idx="2813">
                  <c:v>33526</c:v>
                </c:pt>
                <c:pt idx="2814">
                  <c:v>33527</c:v>
                </c:pt>
                <c:pt idx="2815">
                  <c:v>33528</c:v>
                </c:pt>
                <c:pt idx="2816">
                  <c:v>33529</c:v>
                </c:pt>
                <c:pt idx="2817">
                  <c:v>33532</c:v>
                </c:pt>
                <c:pt idx="2818">
                  <c:v>33533</c:v>
                </c:pt>
                <c:pt idx="2819">
                  <c:v>33534</c:v>
                </c:pt>
                <c:pt idx="2820">
                  <c:v>33535</c:v>
                </c:pt>
                <c:pt idx="2821">
                  <c:v>33536</c:v>
                </c:pt>
                <c:pt idx="2822">
                  <c:v>33539</c:v>
                </c:pt>
                <c:pt idx="2823">
                  <c:v>33540</c:v>
                </c:pt>
                <c:pt idx="2824">
                  <c:v>33541</c:v>
                </c:pt>
                <c:pt idx="2825">
                  <c:v>33542</c:v>
                </c:pt>
                <c:pt idx="2826">
                  <c:v>33543</c:v>
                </c:pt>
                <c:pt idx="2827">
                  <c:v>33546</c:v>
                </c:pt>
                <c:pt idx="2828">
                  <c:v>33547</c:v>
                </c:pt>
                <c:pt idx="2829">
                  <c:v>33548</c:v>
                </c:pt>
                <c:pt idx="2830">
                  <c:v>33549</c:v>
                </c:pt>
                <c:pt idx="2831">
                  <c:v>33550</c:v>
                </c:pt>
                <c:pt idx="2832">
                  <c:v>33553</c:v>
                </c:pt>
                <c:pt idx="2833">
                  <c:v>33554</c:v>
                </c:pt>
                <c:pt idx="2834">
                  <c:v>33555</c:v>
                </c:pt>
                <c:pt idx="2835">
                  <c:v>33556</c:v>
                </c:pt>
                <c:pt idx="2836">
                  <c:v>33557</c:v>
                </c:pt>
                <c:pt idx="2837">
                  <c:v>33560</c:v>
                </c:pt>
                <c:pt idx="2838">
                  <c:v>33561</c:v>
                </c:pt>
                <c:pt idx="2839">
                  <c:v>33562</c:v>
                </c:pt>
                <c:pt idx="2840">
                  <c:v>33563</c:v>
                </c:pt>
                <c:pt idx="2841">
                  <c:v>33564</c:v>
                </c:pt>
                <c:pt idx="2842">
                  <c:v>33567</c:v>
                </c:pt>
                <c:pt idx="2843">
                  <c:v>33568</c:v>
                </c:pt>
                <c:pt idx="2844">
                  <c:v>33569</c:v>
                </c:pt>
                <c:pt idx="2845">
                  <c:v>33570</c:v>
                </c:pt>
                <c:pt idx="2846">
                  <c:v>33571</c:v>
                </c:pt>
                <c:pt idx="2847">
                  <c:v>33574</c:v>
                </c:pt>
                <c:pt idx="2848">
                  <c:v>33575</c:v>
                </c:pt>
                <c:pt idx="2849">
                  <c:v>33576</c:v>
                </c:pt>
                <c:pt idx="2850">
                  <c:v>33577</c:v>
                </c:pt>
                <c:pt idx="2851">
                  <c:v>33578</c:v>
                </c:pt>
                <c:pt idx="2852">
                  <c:v>33581</c:v>
                </c:pt>
                <c:pt idx="2853">
                  <c:v>33582</c:v>
                </c:pt>
                <c:pt idx="2854">
                  <c:v>33583</c:v>
                </c:pt>
                <c:pt idx="2855">
                  <c:v>33584</c:v>
                </c:pt>
                <c:pt idx="2856">
                  <c:v>33585</c:v>
                </c:pt>
                <c:pt idx="2857">
                  <c:v>33588</c:v>
                </c:pt>
                <c:pt idx="2858">
                  <c:v>33589</c:v>
                </c:pt>
                <c:pt idx="2859">
                  <c:v>33590</c:v>
                </c:pt>
                <c:pt idx="2860">
                  <c:v>33591</c:v>
                </c:pt>
                <c:pt idx="2861">
                  <c:v>33592</c:v>
                </c:pt>
                <c:pt idx="2862">
                  <c:v>33595</c:v>
                </c:pt>
                <c:pt idx="2863">
                  <c:v>33596</c:v>
                </c:pt>
                <c:pt idx="2864">
                  <c:v>33597</c:v>
                </c:pt>
                <c:pt idx="2865">
                  <c:v>33598</c:v>
                </c:pt>
                <c:pt idx="2866">
                  <c:v>33599</c:v>
                </c:pt>
                <c:pt idx="2867">
                  <c:v>33602</c:v>
                </c:pt>
                <c:pt idx="2868">
                  <c:v>33603</c:v>
                </c:pt>
                <c:pt idx="2869">
                  <c:v>33604</c:v>
                </c:pt>
                <c:pt idx="2870">
                  <c:v>33605</c:v>
                </c:pt>
                <c:pt idx="2871">
                  <c:v>33606</c:v>
                </c:pt>
                <c:pt idx="2872">
                  <c:v>33609</c:v>
                </c:pt>
                <c:pt idx="2873">
                  <c:v>33610</c:v>
                </c:pt>
                <c:pt idx="2874">
                  <c:v>33611</c:v>
                </c:pt>
                <c:pt idx="2875">
                  <c:v>33612</c:v>
                </c:pt>
                <c:pt idx="2876">
                  <c:v>33613</c:v>
                </c:pt>
                <c:pt idx="2877">
                  <c:v>33616</c:v>
                </c:pt>
                <c:pt idx="2878">
                  <c:v>33617</c:v>
                </c:pt>
                <c:pt idx="2879">
                  <c:v>33618</c:v>
                </c:pt>
                <c:pt idx="2880">
                  <c:v>33619</c:v>
                </c:pt>
                <c:pt idx="2881">
                  <c:v>33620</c:v>
                </c:pt>
                <c:pt idx="2882">
                  <c:v>33623</c:v>
                </c:pt>
                <c:pt idx="2883">
                  <c:v>33624</c:v>
                </c:pt>
                <c:pt idx="2884">
                  <c:v>33625</c:v>
                </c:pt>
                <c:pt idx="2885">
                  <c:v>33626</c:v>
                </c:pt>
                <c:pt idx="2886">
                  <c:v>33627</c:v>
                </c:pt>
                <c:pt idx="2887">
                  <c:v>33630</c:v>
                </c:pt>
                <c:pt idx="2888">
                  <c:v>33631</c:v>
                </c:pt>
                <c:pt idx="2889">
                  <c:v>33632</c:v>
                </c:pt>
                <c:pt idx="2890">
                  <c:v>33633</c:v>
                </c:pt>
                <c:pt idx="2891">
                  <c:v>33634</c:v>
                </c:pt>
                <c:pt idx="2892">
                  <c:v>33637</c:v>
                </c:pt>
                <c:pt idx="2893">
                  <c:v>33638</c:v>
                </c:pt>
                <c:pt idx="2894">
                  <c:v>33639</c:v>
                </c:pt>
                <c:pt idx="2895">
                  <c:v>33640</c:v>
                </c:pt>
                <c:pt idx="2896">
                  <c:v>33641</c:v>
                </c:pt>
                <c:pt idx="2897">
                  <c:v>33644</c:v>
                </c:pt>
                <c:pt idx="2898">
                  <c:v>33645</c:v>
                </c:pt>
                <c:pt idx="2899">
                  <c:v>33646</c:v>
                </c:pt>
                <c:pt idx="2900">
                  <c:v>33647</c:v>
                </c:pt>
                <c:pt idx="2901">
                  <c:v>33648</c:v>
                </c:pt>
                <c:pt idx="2902">
                  <c:v>33651</c:v>
                </c:pt>
                <c:pt idx="2903">
                  <c:v>33652</c:v>
                </c:pt>
                <c:pt idx="2904">
                  <c:v>33653</c:v>
                </c:pt>
                <c:pt idx="2905">
                  <c:v>33654</c:v>
                </c:pt>
                <c:pt idx="2906">
                  <c:v>33655</c:v>
                </c:pt>
                <c:pt idx="2907">
                  <c:v>33658</c:v>
                </c:pt>
                <c:pt idx="2908">
                  <c:v>33659</c:v>
                </c:pt>
                <c:pt idx="2909">
                  <c:v>33660</c:v>
                </c:pt>
                <c:pt idx="2910">
                  <c:v>33661</c:v>
                </c:pt>
                <c:pt idx="2911">
                  <c:v>33662</c:v>
                </c:pt>
                <c:pt idx="2912">
                  <c:v>33665</c:v>
                </c:pt>
                <c:pt idx="2913">
                  <c:v>33666</c:v>
                </c:pt>
                <c:pt idx="2914">
                  <c:v>33667</c:v>
                </c:pt>
                <c:pt idx="2915">
                  <c:v>33668</c:v>
                </c:pt>
                <c:pt idx="2916">
                  <c:v>33669</c:v>
                </c:pt>
                <c:pt idx="2917">
                  <c:v>33672</c:v>
                </c:pt>
                <c:pt idx="2918">
                  <c:v>33673</c:v>
                </c:pt>
                <c:pt idx="2919">
                  <c:v>33674</c:v>
                </c:pt>
                <c:pt idx="2920">
                  <c:v>33675</c:v>
                </c:pt>
                <c:pt idx="2921">
                  <c:v>33676</c:v>
                </c:pt>
                <c:pt idx="2922">
                  <c:v>33679</c:v>
                </c:pt>
                <c:pt idx="2923">
                  <c:v>33680</c:v>
                </c:pt>
                <c:pt idx="2924">
                  <c:v>33681</c:v>
                </c:pt>
                <c:pt idx="2925">
                  <c:v>33682</c:v>
                </c:pt>
                <c:pt idx="2926">
                  <c:v>33683</c:v>
                </c:pt>
                <c:pt idx="2927">
                  <c:v>33686</c:v>
                </c:pt>
                <c:pt idx="2928">
                  <c:v>33687</c:v>
                </c:pt>
                <c:pt idx="2929">
                  <c:v>33688</c:v>
                </c:pt>
                <c:pt idx="2930">
                  <c:v>33689</c:v>
                </c:pt>
                <c:pt idx="2931">
                  <c:v>33690</c:v>
                </c:pt>
                <c:pt idx="2932">
                  <c:v>33693</c:v>
                </c:pt>
                <c:pt idx="2933">
                  <c:v>33694</c:v>
                </c:pt>
                <c:pt idx="2934">
                  <c:v>33695</c:v>
                </c:pt>
                <c:pt idx="2935">
                  <c:v>33696</c:v>
                </c:pt>
                <c:pt idx="2936">
                  <c:v>33697</c:v>
                </c:pt>
                <c:pt idx="2937">
                  <c:v>33700</c:v>
                </c:pt>
                <c:pt idx="2938">
                  <c:v>33701</c:v>
                </c:pt>
                <c:pt idx="2939">
                  <c:v>33702</c:v>
                </c:pt>
                <c:pt idx="2940">
                  <c:v>33703</c:v>
                </c:pt>
                <c:pt idx="2941">
                  <c:v>33704</c:v>
                </c:pt>
                <c:pt idx="2942">
                  <c:v>33707</c:v>
                </c:pt>
                <c:pt idx="2943">
                  <c:v>33708</c:v>
                </c:pt>
                <c:pt idx="2944">
                  <c:v>33709</c:v>
                </c:pt>
                <c:pt idx="2945">
                  <c:v>33710</c:v>
                </c:pt>
                <c:pt idx="2946">
                  <c:v>33711</c:v>
                </c:pt>
                <c:pt idx="2947">
                  <c:v>33714</c:v>
                </c:pt>
                <c:pt idx="2948">
                  <c:v>33715</c:v>
                </c:pt>
                <c:pt idx="2949">
                  <c:v>33716</c:v>
                </c:pt>
                <c:pt idx="2950">
                  <c:v>33717</c:v>
                </c:pt>
                <c:pt idx="2951">
                  <c:v>33718</c:v>
                </c:pt>
                <c:pt idx="2952">
                  <c:v>33721</c:v>
                </c:pt>
                <c:pt idx="2953">
                  <c:v>33722</c:v>
                </c:pt>
                <c:pt idx="2954">
                  <c:v>33723</c:v>
                </c:pt>
                <c:pt idx="2955">
                  <c:v>33724</c:v>
                </c:pt>
                <c:pt idx="2956">
                  <c:v>33725</c:v>
                </c:pt>
                <c:pt idx="2957">
                  <c:v>33728</c:v>
                </c:pt>
                <c:pt idx="2958">
                  <c:v>33729</c:v>
                </c:pt>
                <c:pt idx="2959">
                  <c:v>33730</c:v>
                </c:pt>
                <c:pt idx="2960">
                  <c:v>33731</c:v>
                </c:pt>
                <c:pt idx="2961">
                  <c:v>33732</c:v>
                </c:pt>
                <c:pt idx="2962">
                  <c:v>33735</c:v>
                </c:pt>
                <c:pt idx="2963">
                  <c:v>33736</c:v>
                </c:pt>
                <c:pt idx="2964">
                  <c:v>33737</c:v>
                </c:pt>
                <c:pt idx="2965">
                  <c:v>33738</c:v>
                </c:pt>
                <c:pt idx="2966">
                  <c:v>33739</c:v>
                </c:pt>
                <c:pt idx="2967">
                  <c:v>33742</c:v>
                </c:pt>
                <c:pt idx="2968">
                  <c:v>33743</c:v>
                </c:pt>
                <c:pt idx="2969">
                  <c:v>33744</c:v>
                </c:pt>
                <c:pt idx="2970">
                  <c:v>33745</c:v>
                </c:pt>
                <c:pt idx="2971">
                  <c:v>33746</c:v>
                </c:pt>
                <c:pt idx="2972">
                  <c:v>33749</c:v>
                </c:pt>
                <c:pt idx="2973">
                  <c:v>33750</c:v>
                </c:pt>
                <c:pt idx="2974">
                  <c:v>33751</c:v>
                </c:pt>
                <c:pt idx="2975">
                  <c:v>33752</c:v>
                </c:pt>
                <c:pt idx="2976">
                  <c:v>33753</c:v>
                </c:pt>
                <c:pt idx="2977">
                  <c:v>33756</c:v>
                </c:pt>
                <c:pt idx="2978">
                  <c:v>33757</c:v>
                </c:pt>
                <c:pt idx="2979">
                  <c:v>33758</c:v>
                </c:pt>
                <c:pt idx="2980">
                  <c:v>33759</c:v>
                </c:pt>
                <c:pt idx="2981">
                  <c:v>33760</c:v>
                </c:pt>
                <c:pt idx="2982">
                  <c:v>33763</c:v>
                </c:pt>
                <c:pt idx="2983">
                  <c:v>33764</c:v>
                </c:pt>
                <c:pt idx="2984">
                  <c:v>33765</c:v>
                </c:pt>
                <c:pt idx="2985">
                  <c:v>33766</c:v>
                </c:pt>
                <c:pt idx="2986">
                  <c:v>33767</c:v>
                </c:pt>
                <c:pt idx="2987">
                  <c:v>33770</c:v>
                </c:pt>
                <c:pt idx="2988">
                  <c:v>33771</c:v>
                </c:pt>
                <c:pt idx="2989">
                  <c:v>33772</c:v>
                </c:pt>
                <c:pt idx="2990">
                  <c:v>33773</c:v>
                </c:pt>
                <c:pt idx="2991">
                  <c:v>33774</c:v>
                </c:pt>
                <c:pt idx="2992">
                  <c:v>33777</c:v>
                </c:pt>
                <c:pt idx="2993">
                  <c:v>33778</c:v>
                </c:pt>
                <c:pt idx="2994">
                  <c:v>33779</c:v>
                </c:pt>
                <c:pt idx="2995">
                  <c:v>33780</c:v>
                </c:pt>
                <c:pt idx="2996">
                  <c:v>33781</c:v>
                </c:pt>
                <c:pt idx="2997">
                  <c:v>33784</c:v>
                </c:pt>
                <c:pt idx="2998">
                  <c:v>33785</c:v>
                </c:pt>
                <c:pt idx="2999">
                  <c:v>33786</c:v>
                </c:pt>
                <c:pt idx="3000">
                  <c:v>33787</c:v>
                </c:pt>
                <c:pt idx="3001">
                  <c:v>33788</c:v>
                </c:pt>
                <c:pt idx="3002">
                  <c:v>33791</c:v>
                </c:pt>
                <c:pt idx="3003">
                  <c:v>33792</c:v>
                </c:pt>
                <c:pt idx="3004">
                  <c:v>33793</c:v>
                </c:pt>
                <c:pt idx="3005">
                  <c:v>33794</c:v>
                </c:pt>
                <c:pt idx="3006">
                  <c:v>33795</c:v>
                </c:pt>
                <c:pt idx="3007">
                  <c:v>33798</c:v>
                </c:pt>
                <c:pt idx="3008">
                  <c:v>33799</c:v>
                </c:pt>
                <c:pt idx="3009">
                  <c:v>33800</c:v>
                </c:pt>
                <c:pt idx="3010">
                  <c:v>33801</c:v>
                </c:pt>
                <c:pt idx="3011">
                  <c:v>33802</c:v>
                </c:pt>
                <c:pt idx="3012">
                  <c:v>33805</c:v>
                </c:pt>
                <c:pt idx="3013">
                  <c:v>33806</c:v>
                </c:pt>
                <c:pt idx="3014">
                  <c:v>33807</c:v>
                </c:pt>
                <c:pt idx="3015">
                  <c:v>33808</c:v>
                </c:pt>
                <c:pt idx="3016">
                  <c:v>33809</c:v>
                </c:pt>
                <c:pt idx="3017">
                  <c:v>33812</c:v>
                </c:pt>
                <c:pt idx="3018">
                  <c:v>33813</c:v>
                </c:pt>
                <c:pt idx="3019">
                  <c:v>33814</c:v>
                </c:pt>
                <c:pt idx="3020">
                  <c:v>33815</c:v>
                </c:pt>
                <c:pt idx="3021">
                  <c:v>33816</c:v>
                </c:pt>
                <c:pt idx="3022">
                  <c:v>33819</c:v>
                </c:pt>
                <c:pt idx="3023">
                  <c:v>33820</c:v>
                </c:pt>
                <c:pt idx="3024">
                  <c:v>33821</c:v>
                </c:pt>
                <c:pt idx="3025">
                  <c:v>33822</c:v>
                </c:pt>
                <c:pt idx="3026">
                  <c:v>33823</c:v>
                </c:pt>
                <c:pt idx="3027">
                  <c:v>33826</c:v>
                </c:pt>
                <c:pt idx="3028">
                  <c:v>33827</c:v>
                </c:pt>
                <c:pt idx="3029">
                  <c:v>33828</c:v>
                </c:pt>
                <c:pt idx="3030">
                  <c:v>33829</c:v>
                </c:pt>
                <c:pt idx="3031">
                  <c:v>33830</c:v>
                </c:pt>
                <c:pt idx="3032">
                  <c:v>33833</c:v>
                </c:pt>
                <c:pt idx="3033">
                  <c:v>33834</c:v>
                </c:pt>
                <c:pt idx="3034">
                  <c:v>33835</c:v>
                </c:pt>
                <c:pt idx="3035">
                  <c:v>33836</c:v>
                </c:pt>
                <c:pt idx="3036">
                  <c:v>33837</c:v>
                </c:pt>
                <c:pt idx="3037">
                  <c:v>33840</c:v>
                </c:pt>
                <c:pt idx="3038">
                  <c:v>33841</c:v>
                </c:pt>
                <c:pt idx="3039">
                  <c:v>33842</c:v>
                </c:pt>
                <c:pt idx="3040">
                  <c:v>33843</c:v>
                </c:pt>
                <c:pt idx="3041">
                  <c:v>33844</c:v>
                </c:pt>
                <c:pt idx="3042">
                  <c:v>33847</c:v>
                </c:pt>
                <c:pt idx="3043">
                  <c:v>33848</c:v>
                </c:pt>
                <c:pt idx="3044">
                  <c:v>33849</c:v>
                </c:pt>
                <c:pt idx="3045">
                  <c:v>33850</c:v>
                </c:pt>
                <c:pt idx="3046">
                  <c:v>33851</c:v>
                </c:pt>
                <c:pt idx="3047">
                  <c:v>33854</c:v>
                </c:pt>
                <c:pt idx="3048">
                  <c:v>33855</c:v>
                </c:pt>
                <c:pt idx="3049">
                  <c:v>33856</c:v>
                </c:pt>
                <c:pt idx="3050">
                  <c:v>33857</c:v>
                </c:pt>
                <c:pt idx="3051">
                  <c:v>33858</c:v>
                </c:pt>
                <c:pt idx="3052">
                  <c:v>33861</c:v>
                </c:pt>
                <c:pt idx="3053">
                  <c:v>33862</c:v>
                </c:pt>
                <c:pt idx="3054">
                  <c:v>33863</c:v>
                </c:pt>
                <c:pt idx="3055">
                  <c:v>33864</c:v>
                </c:pt>
                <c:pt idx="3056">
                  <c:v>33865</c:v>
                </c:pt>
                <c:pt idx="3057">
                  <c:v>33868</c:v>
                </c:pt>
                <c:pt idx="3058">
                  <c:v>33869</c:v>
                </c:pt>
                <c:pt idx="3059">
                  <c:v>33870</c:v>
                </c:pt>
                <c:pt idx="3060">
                  <c:v>33871</c:v>
                </c:pt>
                <c:pt idx="3061">
                  <c:v>33872</c:v>
                </c:pt>
                <c:pt idx="3062">
                  <c:v>33875</c:v>
                </c:pt>
                <c:pt idx="3063">
                  <c:v>33876</c:v>
                </c:pt>
                <c:pt idx="3064">
                  <c:v>33877</c:v>
                </c:pt>
                <c:pt idx="3065">
                  <c:v>33878</c:v>
                </c:pt>
                <c:pt idx="3066">
                  <c:v>33879</c:v>
                </c:pt>
                <c:pt idx="3067">
                  <c:v>33882</c:v>
                </c:pt>
                <c:pt idx="3068">
                  <c:v>33883</c:v>
                </c:pt>
                <c:pt idx="3069">
                  <c:v>33884</c:v>
                </c:pt>
                <c:pt idx="3070">
                  <c:v>33885</c:v>
                </c:pt>
                <c:pt idx="3071">
                  <c:v>33886</c:v>
                </c:pt>
                <c:pt idx="3072">
                  <c:v>33889</c:v>
                </c:pt>
                <c:pt idx="3073">
                  <c:v>33890</c:v>
                </c:pt>
                <c:pt idx="3074">
                  <c:v>33891</c:v>
                </c:pt>
                <c:pt idx="3075">
                  <c:v>33892</c:v>
                </c:pt>
                <c:pt idx="3076">
                  <c:v>33893</c:v>
                </c:pt>
                <c:pt idx="3077">
                  <c:v>33896</c:v>
                </c:pt>
                <c:pt idx="3078">
                  <c:v>33897</c:v>
                </c:pt>
                <c:pt idx="3079">
                  <c:v>33898</c:v>
                </c:pt>
                <c:pt idx="3080">
                  <c:v>33899</c:v>
                </c:pt>
                <c:pt idx="3081">
                  <c:v>33900</c:v>
                </c:pt>
                <c:pt idx="3082">
                  <c:v>33903</c:v>
                </c:pt>
                <c:pt idx="3083">
                  <c:v>33904</c:v>
                </c:pt>
                <c:pt idx="3084">
                  <c:v>33905</c:v>
                </c:pt>
                <c:pt idx="3085">
                  <c:v>33906</c:v>
                </c:pt>
                <c:pt idx="3086">
                  <c:v>33907</c:v>
                </c:pt>
                <c:pt idx="3087">
                  <c:v>33910</c:v>
                </c:pt>
                <c:pt idx="3088">
                  <c:v>33911</c:v>
                </c:pt>
                <c:pt idx="3089">
                  <c:v>33912</c:v>
                </c:pt>
                <c:pt idx="3090">
                  <c:v>33913</c:v>
                </c:pt>
                <c:pt idx="3091">
                  <c:v>33914</c:v>
                </c:pt>
                <c:pt idx="3092">
                  <c:v>33917</c:v>
                </c:pt>
                <c:pt idx="3093">
                  <c:v>33918</c:v>
                </c:pt>
                <c:pt idx="3094">
                  <c:v>33919</c:v>
                </c:pt>
                <c:pt idx="3095">
                  <c:v>33920</c:v>
                </c:pt>
                <c:pt idx="3096">
                  <c:v>33921</c:v>
                </c:pt>
                <c:pt idx="3097">
                  <c:v>33924</c:v>
                </c:pt>
                <c:pt idx="3098">
                  <c:v>33925</c:v>
                </c:pt>
                <c:pt idx="3099">
                  <c:v>33926</c:v>
                </c:pt>
                <c:pt idx="3100">
                  <c:v>33927</c:v>
                </c:pt>
                <c:pt idx="3101">
                  <c:v>33928</c:v>
                </c:pt>
                <c:pt idx="3102">
                  <c:v>33931</c:v>
                </c:pt>
                <c:pt idx="3103">
                  <c:v>33932</c:v>
                </c:pt>
                <c:pt idx="3104">
                  <c:v>33933</c:v>
                </c:pt>
                <c:pt idx="3105">
                  <c:v>33934</c:v>
                </c:pt>
                <c:pt idx="3106">
                  <c:v>33935</c:v>
                </c:pt>
                <c:pt idx="3107">
                  <c:v>33938</c:v>
                </c:pt>
                <c:pt idx="3108">
                  <c:v>33939</c:v>
                </c:pt>
                <c:pt idx="3109">
                  <c:v>33940</c:v>
                </c:pt>
                <c:pt idx="3110">
                  <c:v>33941</c:v>
                </c:pt>
                <c:pt idx="3111">
                  <c:v>33942</c:v>
                </c:pt>
                <c:pt idx="3112">
                  <c:v>33945</c:v>
                </c:pt>
                <c:pt idx="3113">
                  <c:v>33946</c:v>
                </c:pt>
                <c:pt idx="3114">
                  <c:v>33947</c:v>
                </c:pt>
                <c:pt idx="3115">
                  <c:v>33948</c:v>
                </c:pt>
                <c:pt idx="3116">
                  <c:v>33949</c:v>
                </c:pt>
                <c:pt idx="3117">
                  <c:v>33952</c:v>
                </c:pt>
                <c:pt idx="3118">
                  <c:v>33953</c:v>
                </c:pt>
                <c:pt idx="3119">
                  <c:v>33954</c:v>
                </c:pt>
                <c:pt idx="3120">
                  <c:v>33955</c:v>
                </c:pt>
                <c:pt idx="3121">
                  <c:v>33956</c:v>
                </c:pt>
                <c:pt idx="3122">
                  <c:v>33959</c:v>
                </c:pt>
                <c:pt idx="3123">
                  <c:v>33960</c:v>
                </c:pt>
                <c:pt idx="3124">
                  <c:v>33961</c:v>
                </c:pt>
                <c:pt idx="3125">
                  <c:v>33962</c:v>
                </c:pt>
                <c:pt idx="3126">
                  <c:v>33963</c:v>
                </c:pt>
                <c:pt idx="3127">
                  <c:v>33966</c:v>
                </c:pt>
                <c:pt idx="3128">
                  <c:v>33967</c:v>
                </c:pt>
                <c:pt idx="3129">
                  <c:v>33968</c:v>
                </c:pt>
                <c:pt idx="3130">
                  <c:v>33969</c:v>
                </c:pt>
                <c:pt idx="3131">
                  <c:v>33970</c:v>
                </c:pt>
                <c:pt idx="3132">
                  <c:v>33973</c:v>
                </c:pt>
                <c:pt idx="3133">
                  <c:v>33974</c:v>
                </c:pt>
                <c:pt idx="3134">
                  <c:v>33975</c:v>
                </c:pt>
                <c:pt idx="3135">
                  <c:v>33976</c:v>
                </c:pt>
                <c:pt idx="3136">
                  <c:v>33977</c:v>
                </c:pt>
                <c:pt idx="3137">
                  <c:v>33980</c:v>
                </c:pt>
                <c:pt idx="3138">
                  <c:v>33981</c:v>
                </c:pt>
                <c:pt idx="3139">
                  <c:v>33982</c:v>
                </c:pt>
                <c:pt idx="3140">
                  <c:v>33983</c:v>
                </c:pt>
                <c:pt idx="3141">
                  <c:v>33984</c:v>
                </c:pt>
                <c:pt idx="3142">
                  <c:v>33987</c:v>
                </c:pt>
                <c:pt idx="3143">
                  <c:v>33988</c:v>
                </c:pt>
                <c:pt idx="3144">
                  <c:v>33989</c:v>
                </c:pt>
                <c:pt idx="3145">
                  <c:v>33990</c:v>
                </c:pt>
                <c:pt idx="3146">
                  <c:v>33991</c:v>
                </c:pt>
                <c:pt idx="3147">
                  <c:v>33994</c:v>
                </c:pt>
                <c:pt idx="3148">
                  <c:v>33995</c:v>
                </c:pt>
                <c:pt idx="3149">
                  <c:v>33996</c:v>
                </c:pt>
                <c:pt idx="3150">
                  <c:v>33997</c:v>
                </c:pt>
                <c:pt idx="3151">
                  <c:v>33998</c:v>
                </c:pt>
                <c:pt idx="3152">
                  <c:v>34001</c:v>
                </c:pt>
                <c:pt idx="3153">
                  <c:v>34002</c:v>
                </c:pt>
                <c:pt idx="3154">
                  <c:v>34003</c:v>
                </c:pt>
                <c:pt idx="3155">
                  <c:v>34004</c:v>
                </c:pt>
                <c:pt idx="3156">
                  <c:v>34005</c:v>
                </c:pt>
                <c:pt idx="3157">
                  <c:v>34008</c:v>
                </c:pt>
                <c:pt idx="3158">
                  <c:v>34009</c:v>
                </c:pt>
                <c:pt idx="3159">
                  <c:v>34010</c:v>
                </c:pt>
                <c:pt idx="3160">
                  <c:v>34011</c:v>
                </c:pt>
                <c:pt idx="3161">
                  <c:v>34012</c:v>
                </c:pt>
                <c:pt idx="3162">
                  <c:v>34015</c:v>
                </c:pt>
                <c:pt idx="3163">
                  <c:v>34016</c:v>
                </c:pt>
                <c:pt idx="3164">
                  <c:v>34017</c:v>
                </c:pt>
                <c:pt idx="3165">
                  <c:v>34018</c:v>
                </c:pt>
                <c:pt idx="3166">
                  <c:v>34019</c:v>
                </c:pt>
                <c:pt idx="3167">
                  <c:v>34022</c:v>
                </c:pt>
                <c:pt idx="3168">
                  <c:v>34023</c:v>
                </c:pt>
                <c:pt idx="3169">
                  <c:v>34024</c:v>
                </c:pt>
                <c:pt idx="3170">
                  <c:v>34025</c:v>
                </c:pt>
                <c:pt idx="3171">
                  <c:v>34026</c:v>
                </c:pt>
                <c:pt idx="3172">
                  <c:v>34029</c:v>
                </c:pt>
                <c:pt idx="3173">
                  <c:v>34030</c:v>
                </c:pt>
                <c:pt idx="3174">
                  <c:v>34031</c:v>
                </c:pt>
                <c:pt idx="3175">
                  <c:v>34032</c:v>
                </c:pt>
                <c:pt idx="3176">
                  <c:v>34033</c:v>
                </c:pt>
                <c:pt idx="3177">
                  <c:v>34036</c:v>
                </c:pt>
                <c:pt idx="3178">
                  <c:v>34037</c:v>
                </c:pt>
                <c:pt idx="3179">
                  <c:v>34038</c:v>
                </c:pt>
                <c:pt idx="3180">
                  <c:v>34039</c:v>
                </c:pt>
                <c:pt idx="3181">
                  <c:v>34040</c:v>
                </c:pt>
                <c:pt idx="3182">
                  <c:v>34043</c:v>
                </c:pt>
                <c:pt idx="3183">
                  <c:v>34044</c:v>
                </c:pt>
                <c:pt idx="3184">
                  <c:v>34045</c:v>
                </c:pt>
                <c:pt idx="3185">
                  <c:v>34046</c:v>
                </c:pt>
                <c:pt idx="3186">
                  <c:v>34047</c:v>
                </c:pt>
                <c:pt idx="3187">
                  <c:v>34050</c:v>
                </c:pt>
                <c:pt idx="3188">
                  <c:v>34051</c:v>
                </c:pt>
                <c:pt idx="3189">
                  <c:v>34052</c:v>
                </c:pt>
                <c:pt idx="3190">
                  <c:v>34053</c:v>
                </c:pt>
                <c:pt idx="3191">
                  <c:v>34054</c:v>
                </c:pt>
                <c:pt idx="3192">
                  <c:v>34057</c:v>
                </c:pt>
                <c:pt idx="3193">
                  <c:v>34058</c:v>
                </c:pt>
                <c:pt idx="3194">
                  <c:v>34059</c:v>
                </c:pt>
                <c:pt idx="3195">
                  <c:v>34060</c:v>
                </c:pt>
                <c:pt idx="3196">
                  <c:v>34061</c:v>
                </c:pt>
                <c:pt idx="3197">
                  <c:v>34064</c:v>
                </c:pt>
                <c:pt idx="3198">
                  <c:v>34065</c:v>
                </c:pt>
                <c:pt idx="3199">
                  <c:v>34066</c:v>
                </c:pt>
                <c:pt idx="3200">
                  <c:v>34067</c:v>
                </c:pt>
                <c:pt idx="3201">
                  <c:v>34068</c:v>
                </c:pt>
                <c:pt idx="3202">
                  <c:v>34071</c:v>
                </c:pt>
                <c:pt idx="3203">
                  <c:v>34072</c:v>
                </c:pt>
                <c:pt idx="3204">
                  <c:v>34073</c:v>
                </c:pt>
                <c:pt idx="3205">
                  <c:v>34074</c:v>
                </c:pt>
                <c:pt idx="3206">
                  <c:v>34075</c:v>
                </c:pt>
                <c:pt idx="3207">
                  <c:v>34078</c:v>
                </c:pt>
                <c:pt idx="3208">
                  <c:v>34079</c:v>
                </c:pt>
                <c:pt idx="3209">
                  <c:v>34080</c:v>
                </c:pt>
                <c:pt idx="3210">
                  <c:v>34081</c:v>
                </c:pt>
                <c:pt idx="3211">
                  <c:v>34082</c:v>
                </c:pt>
                <c:pt idx="3212">
                  <c:v>34085</c:v>
                </c:pt>
                <c:pt idx="3213">
                  <c:v>34086</c:v>
                </c:pt>
                <c:pt idx="3214">
                  <c:v>34087</c:v>
                </c:pt>
                <c:pt idx="3215">
                  <c:v>34088</c:v>
                </c:pt>
                <c:pt idx="3216">
                  <c:v>34089</c:v>
                </c:pt>
                <c:pt idx="3217">
                  <c:v>34092</c:v>
                </c:pt>
                <c:pt idx="3218">
                  <c:v>34093</c:v>
                </c:pt>
                <c:pt idx="3219">
                  <c:v>34094</c:v>
                </c:pt>
                <c:pt idx="3220">
                  <c:v>34095</c:v>
                </c:pt>
                <c:pt idx="3221">
                  <c:v>34096</c:v>
                </c:pt>
                <c:pt idx="3222">
                  <c:v>34099</c:v>
                </c:pt>
                <c:pt idx="3223">
                  <c:v>34100</c:v>
                </c:pt>
                <c:pt idx="3224">
                  <c:v>34101</c:v>
                </c:pt>
                <c:pt idx="3225">
                  <c:v>34102</c:v>
                </c:pt>
                <c:pt idx="3226">
                  <c:v>34103</c:v>
                </c:pt>
                <c:pt idx="3227">
                  <c:v>34106</c:v>
                </c:pt>
                <c:pt idx="3228">
                  <c:v>34107</c:v>
                </c:pt>
                <c:pt idx="3229">
                  <c:v>34108</c:v>
                </c:pt>
                <c:pt idx="3230">
                  <c:v>34109</c:v>
                </c:pt>
                <c:pt idx="3231">
                  <c:v>34110</c:v>
                </c:pt>
                <c:pt idx="3232">
                  <c:v>34113</c:v>
                </c:pt>
                <c:pt idx="3233">
                  <c:v>34114</c:v>
                </c:pt>
                <c:pt idx="3234">
                  <c:v>34115</c:v>
                </c:pt>
                <c:pt idx="3235">
                  <c:v>34116</c:v>
                </c:pt>
                <c:pt idx="3236">
                  <c:v>34117</c:v>
                </c:pt>
                <c:pt idx="3237">
                  <c:v>34120</c:v>
                </c:pt>
                <c:pt idx="3238">
                  <c:v>34121</c:v>
                </c:pt>
                <c:pt idx="3239">
                  <c:v>34122</c:v>
                </c:pt>
                <c:pt idx="3240">
                  <c:v>34123</c:v>
                </c:pt>
                <c:pt idx="3241">
                  <c:v>34124</c:v>
                </c:pt>
                <c:pt idx="3242">
                  <c:v>34127</c:v>
                </c:pt>
                <c:pt idx="3243">
                  <c:v>34128</c:v>
                </c:pt>
                <c:pt idx="3244">
                  <c:v>34129</c:v>
                </c:pt>
                <c:pt idx="3245">
                  <c:v>34130</c:v>
                </c:pt>
                <c:pt idx="3246">
                  <c:v>34131</c:v>
                </c:pt>
                <c:pt idx="3247">
                  <c:v>34134</c:v>
                </c:pt>
                <c:pt idx="3248">
                  <c:v>34135</c:v>
                </c:pt>
                <c:pt idx="3249">
                  <c:v>34136</c:v>
                </c:pt>
                <c:pt idx="3250">
                  <c:v>34137</c:v>
                </c:pt>
                <c:pt idx="3251">
                  <c:v>34138</c:v>
                </c:pt>
                <c:pt idx="3252">
                  <c:v>34141</c:v>
                </c:pt>
                <c:pt idx="3253">
                  <c:v>34142</c:v>
                </c:pt>
                <c:pt idx="3254">
                  <c:v>34143</c:v>
                </c:pt>
                <c:pt idx="3255">
                  <c:v>34144</c:v>
                </c:pt>
                <c:pt idx="3256">
                  <c:v>34145</c:v>
                </c:pt>
                <c:pt idx="3257">
                  <c:v>34148</c:v>
                </c:pt>
                <c:pt idx="3258">
                  <c:v>34149</c:v>
                </c:pt>
                <c:pt idx="3259">
                  <c:v>34150</c:v>
                </c:pt>
                <c:pt idx="3260">
                  <c:v>34151</c:v>
                </c:pt>
                <c:pt idx="3261">
                  <c:v>34152</c:v>
                </c:pt>
                <c:pt idx="3262">
                  <c:v>34155</c:v>
                </c:pt>
                <c:pt idx="3263">
                  <c:v>34156</c:v>
                </c:pt>
                <c:pt idx="3264">
                  <c:v>34157</c:v>
                </c:pt>
                <c:pt idx="3265">
                  <c:v>34158</c:v>
                </c:pt>
                <c:pt idx="3266">
                  <c:v>34159</c:v>
                </c:pt>
                <c:pt idx="3267">
                  <c:v>34162</c:v>
                </c:pt>
                <c:pt idx="3268">
                  <c:v>34163</c:v>
                </c:pt>
                <c:pt idx="3269">
                  <c:v>34164</c:v>
                </c:pt>
                <c:pt idx="3270">
                  <c:v>34165</c:v>
                </c:pt>
                <c:pt idx="3271">
                  <c:v>34166</c:v>
                </c:pt>
                <c:pt idx="3272">
                  <c:v>34169</c:v>
                </c:pt>
                <c:pt idx="3273">
                  <c:v>34170</c:v>
                </c:pt>
                <c:pt idx="3274">
                  <c:v>34171</c:v>
                </c:pt>
                <c:pt idx="3275">
                  <c:v>34172</c:v>
                </c:pt>
                <c:pt idx="3276">
                  <c:v>34173</c:v>
                </c:pt>
                <c:pt idx="3277">
                  <c:v>34176</c:v>
                </c:pt>
                <c:pt idx="3278">
                  <c:v>34177</c:v>
                </c:pt>
                <c:pt idx="3279">
                  <c:v>34178</c:v>
                </c:pt>
                <c:pt idx="3280">
                  <c:v>34179</c:v>
                </c:pt>
                <c:pt idx="3281">
                  <c:v>34180</c:v>
                </c:pt>
                <c:pt idx="3282">
                  <c:v>34183</c:v>
                </c:pt>
                <c:pt idx="3283">
                  <c:v>34184</c:v>
                </c:pt>
                <c:pt idx="3284">
                  <c:v>34185</c:v>
                </c:pt>
                <c:pt idx="3285">
                  <c:v>34186</c:v>
                </c:pt>
                <c:pt idx="3286">
                  <c:v>34187</c:v>
                </c:pt>
                <c:pt idx="3287">
                  <c:v>34190</c:v>
                </c:pt>
                <c:pt idx="3288">
                  <c:v>34191</c:v>
                </c:pt>
                <c:pt idx="3289">
                  <c:v>34192</c:v>
                </c:pt>
                <c:pt idx="3290">
                  <c:v>34193</c:v>
                </c:pt>
                <c:pt idx="3291">
                  <c:v>34194</c:v>
                </c:pt>
                <c:pt idx="3292">
                  <c:v>34197</c:v>
                </c:pt>
                <c:pt idx="3293">
                  <c:v>34198</c:v>
                </c:pt>
                <c:pt idx="3294">
                  <c:v>34199</c:v>
                </c:pt>
                <c:pt idx="3295">
                  <c:v>34200</c:v>
                </c:pt>
                <c:pt idx="3296">
                  <c:v>34201</c:v>
                </c:pt>
                <c:pt idx="3297">
                  <c:v>34204</c:v>
                </c:pt>
                <c:pt idx="3298">
                  <c:v>34205</c:v>
                </c:pt>
                <c:pt idx="3299">
                  <c:v>34206</c:v>
                </c:pt>
                <c:pt idx="3300">
                  <c:v>34207</c:v>
                </c:pt>
                <c:pt idx="3301">
                  <c:v>34208</c:v>
                </c:pt>
                <c:pt idx="3302">
                  <c:v>34211</c:v>
                </c:pt>
                <c:pt idx="3303">
                  <c:v>34212</c:v>
                </c:pt>
                <c:pt idx="3304">
                  <c:v>34213</c:v>
                </c:pt>
                <c:pt idx="3305">
                  <c:v>34214</c:v>
                </c:pt>
                <c:pt idx="3306">
                  <c:v>34215</c:v>
                </c:pt>
                <c:pt idx="3307">
                  <c:v>34218</c:v>
                </c:pt>
                <c:pt idx="3308">
                  <c:v>34219</c:v>
                </c:pt>
                <c:pt idx="3309">
                  <c:v>34220</c:v>
                </c:pt>
                <c:pt idx="3310">
                  <c:v>34221</c:v>
                </c:pt>
                <c:pt idx="3311">
                  <c:v>34222</c:v>
                </c:pt>
                <c:pt idx="3312">
                  <c:v>34225</c:v>
                </c:pt>
                <c:pt idx="3313">
                  <c:v>34226</c:v>
                </c:pt>
                <c:pt idx="3314">
                  <c:v>34227</c:v>
                </c:pt>
                <c:pt idx="3315">
                  <c:v>34228</c:v>
                </c:pt>
                <c:pt idx="3316">
                  <c:v>34229</c:v>
                </c:pt>
                <c:pt idx="3317">
                  <c:v>34232</c:v>
                </c:pt>
                <c:pt idx="3318">
                  <c:v>34233</c:v>
                </c:pt>
                <c:pt idx="3319">
                  <c:v>34234</c:v>
                </c:pt>
                <c:pt idx="3320">
                  <c:v>34235</c:v>
                </c:pt>
                <c:pt idx="3321">
                  <c:v>34236</c:v>
                </c:pt>
                <c:pt idx="3322">
                  <c:v>34239</c:v>
                </c:pt>
                <c:pt idx="3323">
                  <c:v>34240</c:v>
                </c:pt>
                <c:pt idx="3324">
                  <c:v>34241</c:v>
                </c:pt>
                <c:pt idx="3325">
                  <c:v>34242</c:v>
                </c:pt>
                <c:pt idx="3326">
                  <c:v>34243</c:v>
                </c:pt>
                <c:pt idx="3327">
                  <c:v>34246</c:v>
                </c:pt>
                <c:pt idx="3328">
                  <c:v>34247</c:v>
                </c:pt>
                <c:pt idx="3329">
                  <c:v>34248</c:v>
                </c:pt>
                <c:pt idx="3330">
                  <c:v>34249</c:v>
                </c:pt>
                <c:pt idx="3331">
                  <c:v>34250</c:v>
                </c:pt>
                <c:pt idx="3332">
                  <c:v>34253</c:v>
                </c:pt>
                <c:pt idx="3333">
                  <c:v>34254</c:v>
                </c:pt>
                <c:pt idx="3334">
                  <c:v>34255</c:v>
                </c:pt>
                <c:pt idx="3335">
                  <c:v>34256</c:v>
                </c:pt>
                <c:pt idx="3336">
                  <c:v>34257</c:v>
                </c:pt>
                <c:pt idx="3337">
                  <c:v>34260</c:v>
                </c:pt>
                <c:pt idx="3338">
                  <c:v>34261</c:v>
                </c:pt>
                <c:pt idx="3339">
                  <c:v>34262</c:v>
                </c:pt>
                <c:pt idx="3340">
                  <c:v>34263</c:v>
                </c:pt>
                <c:pt idx="3341">
                  <c:v>34264</c:v>
                </c:pt>
                <c:pt idx="3342">
                  <c:v>34267</c:v>
                </c:pt>
                <c:pt idx="3343">
                  <c:v>34268</c:v>
                </c:pt>
                <c:pt idx="3344">
                  <c:v>34269</c:v>
                </c:pt>
                <c:pt idx="3345">
                  <c:v>34270</c:v>
                </c:pt>
                <c:pt idx="3346">
                  <c:v>34271</c:v>
                </c:pt>
                <c:pt idx="3347">
                  <c:v>34274</c:v>
                </c:pt>
                <c:pt idx="3348">
                  <c:v>34275</c:v>
                </c:pt>
                <c:pt idx="3349">
                  <c:v>34276</c:v>
                </c:pt>
                <c:pt idx="3350">
                  <c:v>34277</c:v>
                </c:pt>
                <c:pt idx="3351">
                  <c:v>34278</c:v>
                </c:pt>
                <c:pt idx="3352">
                  <c:v>34281</c:v>
                </c:pt>
                <c:pt idx="3353">
                  <c:v>34282</c:v>
                </c:pt>
                <c:pt idx="3354">
                  <c:v>34283</c:v>
                </c:pt>
                <c:pt idx="3355">
                  <c:v>34284</c:v>
                </c:pt>
                <c:pt idx="3356">
                  <c:v>34285</c:v>
                </c:pt>
                <c:pt idx="3357">
                  <c:v>34288</c:v>
                </c:pt>
                <c:pt idx="3358">
                  <c:v>34289</c:v>
                </c:pt>
                <c:pt idx="3359">
                  <c:v>34290</c:v>
                </c:pt>
                <c:pt idx="3360">
                  <c:v>34291</c:v>
                </c:pt>
                <c:pt idx="3361">
                  <c:v>34292</c:v>
                </c:pt>
                <c:pt idx="3362">
                  <c:v>34295</c:v>
                </c:pt>
                <c:pt idx="3363">
                  <c:v>34296</c:v>
                </c:pt>
                <c:pt idx="3364">
                  <c:v>34297</c:v>
                </c:pt>
                <c:pt idx="3365">
                  <c:v>34298</c:v>
                </c:pt>
                <c:pt idx="3366">
                  <c:v>34299</c:v>
                </c:pt>
                <c:pt idx="3367">
                  <c:v>34302</c:v>
                </c:pt>
                <c:pt idx="3368">
                  <c:v>34303</c:v>
                </c:pt>
                <c:pt idx="3369">
                  <c:v>34304</c:v>
                </c:pt>
                <c:pt idx="3370">
                  <c:v>34305</c:v>
                </c:pt>
                <c:pt idx="3371">
                  <c:v>34306</c:v>
                </c:pt>
                <c:pt idx="3372">
                  <c:v>34309</c:v>
                </c:pt>
                <c:pt idx="3373">
                  <c:v>34310</c:v>
                </c:pt>
                <c:pt idx="3374">
                  <c:v>34311</c:v>
                </c:pt>
                <c:pt idx="3375">
                  <c:v>34312</c:v>
                </c:pt>
                <c:pt idx="3376">
                  <c:v>34313</c:v>
                </c:pt>
                <c:pt idx="3377">
                  <c:v>34316</c:v>
                </c:pt>
                <c:pt idx="3378">
                  <c:v>34317</c:v>
                </c:pt>
                <c:pt idx="3379">
                  <c:v>34318</c:v>
                </c:pt>
                <c:pt idx="3380">
                  <c:v>34319</c:v>
                </c:pt>
                <c:pt idx="3381">
                  <c:v>34320</c:v>
                </c:pt>
                <c:pt idx="3382">
                  <c:v>34323</c:v>
                </c:pt>
                <c:pt idx="3383">
                  <c:v>34324</c:v>
                </c:pt>
                <c:pt idx="3384">
                  <c:v>34325</c:v>
                </c:pt>
                <c:pt idx="3385">
                  <c:v>34326</c:v>
                </c:pt>
                <c:pt idx="3386">
                  <c:v>34327</c:v>
                </c:pt>
                <c:pt idx="3387">
                  <c:v>34330</c:v>
                </c:pt>
                <c:pt idx="3388">
                  <c:v>34331</c:v>
                </c:pt>
                <c:pt idx="3389">
                  <c:v>34332</c:v>
                </c:pt>
                <c:pt idx="3390">
                  <c:v>34333</c:v>
                </c:pt>
                <c:pt idx="3391">
                  <c:v>34334</c:v>
                </c:pt>
                <c:pt idx="3392">
                  <c:v>34337</c:v>
                </c:pt>
                <c:pt idx="3393">
                  <c:v>34338</c:v>
                </c:pt>
                <c:pt idx="3394">
                  <c:v>34339</c:v>
                </c:pt>
                <c:pt idx="3395">
                  <c:v>34340</c:v>
                </c:pt>
                <c:pt idx="3396">
                  <c:v>34341</c:v>
                </c:pt>
                <c:pt idx="3397">
                  <c:v>34344</c:v>
                </c:pt>
                <c:pt idx="3398">
                  <c:v>34345</c:v>
                </c:pt>
                <c:pt idx="3399">
                  <c:v>34346</c:v>
                </c:pt>
                <c:pt idx="3400">
                  <c:v>34347</c:v>
                </c:pt>
                <c:pt idx="3401">
                  <c:v>34348</c:v>
                </c:pt>
                <c:pt idx="3402">
                  <c:v>34351</c:v>
                </c:pt>
                <c:pt idx="3403">
                  <c:v>34352</c:v>
                </c:pt>
                <c:pt idx="3404">
                  <c:v>34353</c:v>
                </c:pt>
                <c:pt idx="3405">
                  <c:v>34354</c:v>
                </c:pt>
                <c:pt idx="3406">
                  <c:v>34355</c:v>
                </c:pt>
                <c:pt idx="3407">
                  <c:v>34358</c:v>
                </c:pt>
                <c:pt idx="3408">
                  <c:v>34359</c:v>
                </c:pt>
                <c:pt idx="3409">
                  <c:v>34360</c:v>
                </c:pt>
                <c:pt idx="3410">
                  <c:v>34361</c:v>
                </c:pt>
                <c:pt idx="3411">
                  <c:v>34362</c:v>
                </c:pt>
                <c:pt idx="3412">
                  <c:v>34365</c:v>
                </c:pt>
                <c:pt idx="3413">
                  <c:v>34366</c:v>
                </c:pt>
                <c:pt idx="3414">
                  <c:v>34367</c:v>
                </c:pt>
                <c:pt idx="3415">
                  <c:v>34368</c:v>
                </c:pt>
                <c:pt idx="3416">
                  <c:v>34369</c:v>
                </c:pt>
                <c:pt idx="3417">
                  <c:v>34372</c:v>
                </c:pt>
                <c:pt idx="3418">
                  <c:v>34373</c:v>
                </c:pt>
                <c:pt idx="3419">
                  <c:v>34374</c:v>
                </c:pt>
                <c:pt idx="3420">
                  <c:v>34375</c:v>
                </c:pt>
                <c:pt idx="3421">
                  <c:v>34376</c:v>
                </c:pt>
                <c:pt idx="3422">
                  <c:v>34379</c:v>
                </c:pt>
                <c:pt idx="3423">
                  <c:v>34380</c:v>
                </c:pt>
                <c:pt idx="3424">
                  <c:v>34381</c:v>
                </c:pt>
                <c:pt idx="3425">
                  <c:v>34382</c:v>
                </c:pt>
                <c:pt idx="3426">
                  <c:v>34383</c:v>
                </c:pt>
                <c:pt idx="3427">
                  <c:v>34386</c:v>
                </c:pt>
                <c:pt idx="3428">
                  <c:v>34387</c:v>
                </c:pt>
                <c:pt idx="3429">
                  <c:v>34388</c:v>
                </c:pt>
                <c:pt idx="3430">
                  <c:v>34389</c:v>
                </c:pt>
                <c:pt idx="3431">
                  <c:v>34390</c:v>
                </c:pt>
                <c:pt idx="3432">
                  <c:v>34393</c:v>
                </c:pt>
                <c:pt idx="3433">
                  <c:v>34394</c:v>
                </c:pt>
                <c:pt idx="3434">
                  <c:v>34395</c:v>
                </c:pt>
                <c:pt idx="3435">
                  <c:v>34396</c:v>
                </c:pt>
                <c:pt idx="3436">
                  <c:v>34397</c:v>
                </c:pt>
                <c:pt idx="3437">
                  <c:v>34400</c:v>
                </c:pt>
                <c:pt idx="3438">
                  <c:v>34401</c:v>
                </c:pt>
                <c:pt idx="3439">
                  <c:v>34402</c:v>
                </c:pt>
                <c:pt idx="3440">
                  <c:v>34403</c:v>
                </c:pt>
                <c:pt idx="3441">
                  <c:v>34404</c:v>
                </c:pt>
                <c:pt idx="3442">
                  <c:v>34407</c:v>
                </c:pt>
                <c:pt idx="3443">
                  <c:v>34408</c:v>
                </c:pt>
                <c:pt idx="3444">
                  <c:v>34409</c:v>
                </c:pt>
                <c:pt idx="3445">
                  <c:v>34410</c:v>
                </c:pt>
                <c:pt idx="3446">
                  <c:v>34411</c:v>
                </c:pt>
                <c:pt idx="3447">
                  <c:v>34414</c:v>
                </c:pt>
                <c:pt idx="3448">
                  <c:v>34415</c:v>
                </c:pt>
                <c:pt idx="3449">
                  <c:v>34416</c:v>
                </c:pt>
                <c:pt idx="3450">
                  <c:v>34417</c:v>
                </c:pt>
                <c:pt idx="3451">
                  <c:v>34418</c:v>
                </c:pt>
                <c:pt idx="3452">
                  <c:v>34421</c:v>
                </c:pt>
                <c:pt idx="3453">
                  <c:v>34422</c:v>
                </c:pt>
                <c:pt idx="3454">
                  <c:v>34423</c:v>
                </c:pt>
                <c:pt idx="3455">
                  <c:v>34424</c:v>
                </c:pt>
                <c:pt idx="3456">
                  <c:v>34425</c:v>
                </c:pt>
                <c:pt idx="3457">
                  <c:v>34428</c:v>
                </c:pt>
                <c:pt idx="3458">
                  <c:v>34429</c:v>
                </c:pt>
                <c:pt idx="3459">
                  <c:v>34430</c:v>
                </c:pt>
                <c:pt idx="3460">
                  <c:v>34431</c:v>
                </c:pt>
                <c:pt idx="3461">
                  <c:v>34432</c:v>
                </c:pt>
                <c:pt idx="3462">
                  <c:v>34435</c:v>
                </c:pt>
                <c:pt idx="3463">
                  <c:v>34436</c:v>
                </c:pt>
                <c:pt idx="3464">
                  <c:v>34437</c:v>
                </c:pt>
                <c:pt idx="3465">
                  <c:v>34438</c:v>
                </c:pt>
                <c:pt idx="3466">
                  <c:v>34439</c:v>
                </c:pt>
                <c:pt idx="3467">
                  <c:v>34442</c:v>
                </c:pt>
                <c:pt idx="3468">
                  <c:v>34443</c:v>
                </c:pt>
                <c:pt idx="3469">
                  <c:v>34444</c:v>
                </c:pt>
                <c:pt idx="3470">
                  <c:v>34445</c:v>
                </c:pt>
                <c:pt idx="3471">
                  <c:v>34446</c:v>
                </c:pt>
                <c:pt idx="3472">
                  <c:v>34449</c:v>
                </c:pt>
                <c:pt idx="3473">
                  <c:v>34450</c:v>
                </c:pt>
                <c:pt idx="3474">
                  <c:v>34451</c:v>
                </c:pt>
                <c:pt idx="3475">
                  <c:v>34452</c:v>
                </c:pt>
                <c:pt idx="3476">
                  <c:v>34453</c:v>
                </c:pt>
                <c:pt idx="3477">
                  <c:v>34456</c:v>
                </c:pt>
                <c:pt idx="3478">
                  <c:v>34457</c:v>
                </c:pt>
                <c:pt idx="3479">
                  <c:v>34458</c:v>
                </c:pt>
                <c:pt idx="3480">
                  <c:v>34459</c:v>
                </c:pt>
                <c:pt idx="3481">
                  <c:v>34460</c:v>
                </c:pt>
                <c:pt idx="3482">
                  <c:v>34463</c:v>
                </c:pt>
                <c:pt idx="3483">
                  <c:v>34464</c:v>
                </c:pt>
                <c:pt idx="3484">
                  <c:v>34465</c:v>
                </c:pt>
                <c:pt idx="3485">
                  <c:v>34466</c:v>
                </c:pt>
                <c:pt idx="3486">
                  <c:v>34467</c:v>
                </c:pt>
                <c:pt idx="3487">
                  <c:v>34470</c:v>
                </c:pt>
                <c:pt idx="3488">
                  <c:v>34471</c:v>
                </c:pt>
                <c:pt idx="3489">
                  <c:v>34472</c:v>
                </c:pt>
                <c:pt idx="3490">
                  <c:v>34473</c:v>
                </c:pt>
                <c:pt idx="3491">
                  <c:v>34474</c:v>
                </c:pt>
                <c:pt idx="3492">
                  <c:v>34477</c:v>
                </c:pt>
                <c:pt idx="3493">
                  <c:v>34478</c:v>
                </c:pt>
                <c:pt idx="3494">
                  <c:v>34479</c:v>
                </c:pt>
                <c:pt idx="3495">
                  <c:v>34480</c:v>
                </c:pt>
                <c:pt idx="3496">
                  <c:v>34481</c:v>
                </c:pt>
                <c:pt idx="3497">
                  <c:v>34484</c:v>
                </c:pt>
                <c:pt idx="3498">
                  <c:v>34485</c:v>
                </c:pt>
                <c:pt idx="3499">
                  <c:v>34486</c:v>
                </c:pt>
                <c:pt idx="3500">
                  <c:v>34487</c:v>
                </c:pt>
                <c:pt idx="3501">
                  <c:v>34488</c:v>
                </c:pt>
                <c:pt idx="3502">
                  <c:v>34491</c:v>
                </c:pt>
                <c:pt idx="3503">
                  <c:v>34492</c:v>
                </c:pt>
                <c:pt idx="3504">
                  <c:v>34493</c:v>
                </c:pt>
                <c:pt idx="3505">
                  <c:v>34494</c:v>
                </c:pt>
                <c:pt idx="3506">
                  <c:v>34495</c:v>
                </c:pt>
                <c:pt idx="3507">
                  <c:v>34498</c:v>
                </c:pt>
                <c:pt idx="3508">
                  <c:v>34499</c:v>
                </c:pt>
                <c:pt idx="3509">
                  <c:v>34500</c:v>
                </c:pt>
                <c:pt idx="3510">
                  <c:v>34501</c:v>
                </c:pt>
                <c:pt idx="3511">
                  <c:v>34502</c:v>
                </c:pt>
                <c:pt idx="3512">
                  <c:v>34505</c:v>
                </c:pt>
                <c:pt idx="3513">
                  <c:v>34506</c:v>
                </c:pt>
                <c:pt idx="3514">
                  <c:v>34507</c:v>
                </c:pt>
                <c:pt idx="3515">
                  <c:v>34508</c:v>
                </c:pt>
                <c:pt idx="3516">
                  <c:v>34509</c:v>
                </c:pt>
                <c:pt idx="3517">
                  <c:v>34512</c:v>
                </c:pt>
                <c:pt idx="3518">
                  <c:v>34513</c:v>
                </c:pt>
                <c:pt idx="3519">
                  <c:v>34514</c:v>
                </c:pt>
                <c:pt idx="3520">
                  <c:v>34515</c:v>
                </c:pt>
                <c:pt idx="3521">
                  <c:v>34516</c:v>
                </c:pt>
                <c:pt idx="3522">
                  <c:v>34519</c:v>
                </c:pt>
                <c:pt idx="3523">
                  <c:v>34520</c:v>
                </c:pt>
                <c:pt idx="3524">
                  <c:v>34521</c:v>
                </c:pt>
                <c:pt idx="3525">
                  <c:v>34522</c:v>
                </c:pt>
                <c:pt idx="3526">
                  <c:v>34523</c:v>
                </c:pt>
                <c:pt idx="3527">
                  <c:v>34526</c:v>
                </c:pt>
                <c:pt idx="3528">
                  <c:v>34527</c:v>
                </c:pt>
                <c:pt idx="3529">
                  <c:v>34528</c:v>
                </c:pt>
                <c:pt idx="3530">
                  <c:v>34529</c:v>
                </c:pt>
                <c:pt idx="3531">
                  <c:v>34530</c:v>
                </c:pt>
                <c:pt idx="3532">
                  <c:v>34533</c:v>
                </c:pt>
                <c:pt idx="3533">
                  <c:v>34534</c:v>
                </c:pt>
                <c:pt idx="3534">
                  <c:v>34535</c:v>
                </c:pt>
                <c:pt idx="3535">
                  <c:v>34536</c:v>
                </c:pt>
                <c:pt idx="3536">
                  <c:v>34537</c:v>
                </c:pt>
                <c:pt idx="3537">
                  <c:v>34540</c:v>
                </c:pt>
                <c:pt idx="3538">
                  <c:v>34541</c:v>
                </c:pt>
                <c:pt idx="3539">
                  <c:v>34542</c:v>
                </c:pt>
                <c:pt idx="3540">
                  <c:v>34543</c:v>
                </c:pt>
                <c:pt idx="3541">
                  <c:v>34544</c:v>
                </c:pt>
                <c:pt idx="3542">
                  <c:v>34547</c:v>
                </c:pt>
                <c:pt idx="3543">
                  <c:v>34548</c:v>
                </c:pt>
                <c:pt idx="3544">
                  <c:v>34549</c:v>
                </c:pt>
                <c:pt idx="3545">
                  <c:v>34550</c:v>
                </c:pt>
                <c:pt idx="3546">
                  <c:v>34551</c:v>
                </c:pt>
                <c:pt idx="3547">
                  <c:v>34554</c:v>
                </c:pt>
                <c:pt idx="3548">
                  <c:v>34555</c:v>
                </c:pt>
                <c:pt idx="3549">
                  <c:v>34556</c:v>
                </c:pt>
                <c:pt idx="3550">
                  <c:v>34557</c:v>
                </c:pt>
                <c:pt idx="3551">
                  <c:v>34558</c:v>
                </c:pt>
                <c:pt idx="3552">
                  <c:v>34561</c:v>
                </c:pt>
                <c:pt idx="3553">
                  <c:v>34562</c:v>
                </c:pt>
                <c:pt idx="3554">
                  <c:v>34563</c:v>
                </c:pt>
                <c:pt idx="3555">
                  <c:v>34564</c:v>
                </c:pt>
                <c:pt idx="3556">
                  <c:v>34565</c:v>
                </c:pt>
                <c:pt idx="3557">
                  <c:v>34568</c:v>
                </c:pt>
                <c:pt idx="3558">
                  <c:v>34569</c:v>
                </c:pt>
                <c:pt idx="3559">
                  <c:v>34570</c:v>
                </c:pt>
                <c:pt idx="3560">
                  <c:v>34571</c:v>
                </c:pt>
                <c:pt idx="3561">
                  <c:v>34572</c:v>
                </c:pt>
                <c:pt idx="3562">
                  <c:v>34575</c:v>
                </c:pt>
                <c:pt idx="3563">
                  <c:v>34576</c:v>
                </c:pt>
                <c:pt idx="3564">
                  <c:v>34577</c:v>
                </c:pt>
                <c:pt idx="3565">
                  <c:v>34578</c:v>
                </c:pt>
                <c:pt idx="3566">
                  <c:v>34579</c:v>
                </c:pt>
                <c:pt idx="3567">
                  <c:v>34582</c:v>
                </c:pt>
                <c:pt idx="3568">
                  <c:v>34583</c:v>
                </c:pt>
                <c:pt idx="3569">
                  <c:v>34584</c:v>
                </c:pt>
                <c:pt idx="3570">
                  <c:v>34585</c:v>
                </c:pt>
                <c:pt idx="3571">
                  <c:v>34586</c:v>
                </c:pt>
                <c:pt idx="3572">
                  <c:v>34589</c:v>
                </c:pt>
                <c:pt idx="3573">
                  <c:v>34590</c:v>
                </c:pt>
                <c:pt idx="3574">
                  <c:v>34591</c:v>
                </c:pt>
                <c:pt idx="3575">
                  <c:v>34592</c:v>
                </c:pt>
                <c:pt idx="3576">
                  <c:v>34593</c:v>
                </c:pt>
                <c:pt idx="3577">
                  <c:v>34596</c:v>
                </c:pt>
                <c:pt idx="3578">
                  <c:v>34597</c:v>
                </c:pt>
                <c:pt idx="3579">
                  <c:v>34598</c:v>
                </c:pt>
                <c:pt idx="3580">
                  <c:v>34599</c:v>
                </c:pt>
                <c:pt idx="3581">
                  <c:v>34600</c:v>
                </c:pt>
                <c:pt idx="3582">
                  <c:v>34603</c:v>
                </c:pt>
                <c:pt idx="3583">
                  <c:v>34604</c:v>
                </c:pt>
                <c:pt idx="3584">
                  <c:v>34605</c:v>
                </c:pt>
                <c:pt idx="3585">
                  <c:v>34606</c:v>
                </c:pt>
                <c:pt idx="3586">
                  <c:v>34607</c:v>
                </c:pt>
                <c:pt idx="3587">
                  <c:v>34610</c:v>
                </c:pt>
                <c:pt idx="3588">
                  <c:v>34611</c:v>
                </c:pt>
                <c:pt idx="3589">
                  <c:v>34612</c:v>
                </c:pt>
                <c:pt idx="3590">
                  <c:v>34613</c:v>
                </c:pt>
                <c:pt idx="3591">
                  <c:v>34614</c:v>
                </c:pt>
                <c:pt idx="3592">
                  <c:v>34617</c:v>
                </c:pt>
                <c:pt idx="3593">
                  <c:v>34618</c:v>
                </c:pt>
                <c:pt idx="3594">
                  <c:v>34619</c:v>
                </c:pt>
                <c:pt idx="3595">
                  <c:v>34620</c:v>
                </c:pt>
                <c:pt idx="3596">
                  <c:v>34621</c:v>
                </c:pt>
                <c:pt idx="3597">
                  <c:v>34624</c:v>
                </c:pt>
                <c:pt idx="3598">
                  <c:v>34625</c:v>
                </c:pt>
                <c:pt idx="3599">
                  <c:v>34626</c:v>
                </c:pt>
                <c:pt idx="3600">
                  <c:v>34627</c:v>
                </c:pt>
                <c:pt idx="3601">
                  <c:v>34628</c:v>
                </c:pt>
                <c:pt idx="3602">
                  <c:v>34631</c:v>
                </c:pt>
                <c:pt idx="3603">
                  <c:v>34632</c:v>
                </c:pt>
                <c:pt idx="3604">
                  <c:v>34633</c:v>
                </c:pt>
                <c:pt idx="3605">
                  <c:v>34634</c:v>
                </c:pt>
                <c:pt idx="3606">
                  <c:v>34635</c:v>
                </c:pt>
                <c:pt idx="3607">
                  <c:v>34638</c:v>
                </c:pt>
                <c:pt idx="3608">
                  <c:v>34639</c:v>
                </c:pt>
                <c:pt idx="3609">
                  <c:v>34640</c:v>
                </c:pt>
                <c:pt idx="3610">
                  <c:v>34641</c:v>
                </c:pt>
                <c:pt idx="3611">
                  <c:v>34642</c:v>
                </c:pt>
                <c:pt idx="3612">
                  <c:v>34645</c:v>
                </c:pt>
                <c:pt idx="3613">
                  <c:v>34646</c:v>
                </c:pt>
                <c:pt idx="3614">
                  <c:v>34647</c:v>
                </c:pt>
                <c:pt idx="3615">
                  <c:v>34648</c:v>
                </c:pt>
                <c:pt idx="3616">
                  <c:v>34649</c:v>
                </c:pt>
                <c:pt idx="3617">
                  <c:v>34652</c:v>
                </c:pt>
                <c:pt idx="3618">
                  <c:v>34653</c:v>
                </c:pt>
                <c:pt idx="3619">
                  <c:v>34654</c:v>
                </c:pt>
                <c:pt idx="3620">
                  <c:v>34655</c:v>
                </c:pt>
                <c:pt idx="3621">
                  <c:v>34656</c:v>
                </c:pt>
                <c:pt idx="3622">
                  <c:v>34659</c:v>
                </c:pt>
                <c:pt idx="3623">
                  <c:v>34660</c:v>
                </c:pt>
                <c:pt idx="3624">
                  <c:v>34661</c:v>
                </c:pt>
                <c:pt idx="3625">
                  <c:v>34662</c:v>
                </c:pt>
                <c:pt idx="3626">
                  <c:v>34663</c:v>
                </c:pt>
                <c:pt idx="3627">
                  <c:v>34666</c:v>
                </c:pt>
                <c:pt idx="3628">
                  <c:v>34667</c:v>
                </c:pt>
                <c:pt idx="3629">
                  <c:v>34668</c:v>
                </c:pt>
                <c:pt idx="3630">
                  <c:v>34669</c:v>
                </c:pt>
                <c:pt idx="3631">
                  <c:v>34670</c:v>
                </c:pt>
                <c:pt idx="3632">
                  <c:v>34673</c:v>
                </c:pt>
                <c:pt idx="3633">
                  <c:v>34674</c:v>
                </c:pt>
                <c:pt idx="3634">
                  <c:v>34675</c:v>
                </c:pt>
                <c:pt idx="3635">
                  <c:v>34676</c:v>
                </c:pt>
                <c:pt idx="3636">
                  <c:v>34677</c:v>
                </c:pt>
                <c:pt idx="3637">
                  <c:v>34680</c:v>
                </c:pt>
                <c:pt idx="3638">
                  <c:v>34681</c:v>
                </c:pt>
                <c:pt idx="3639">
                  <c:v>34682</c:v>
                </c:pt>
                <c:pt idx="3640">
                  <c:v>34683</c:v>
                </c:pt>
                <c:pt idx="3641">
                  <c:v>34684</c:v>
                </c:pt>
                <c:pt idx="3642">
                  <c:v>34687</c:v>
                </c:pt>
                <c:pt idx="3643">
                  <c:v>34688</c:v>
                </c:pt>
                <c:pt idx="3644">
                  <c:v>34689</c:v>
                </c:pt>
                <c:pt idx="3645">
                  <c:v>34690</c:v>
                </c:pt>
                <c:pt idx="3646">
                  <c:v>34691</c:v>
                </c:pt>
                <c:pt idx="3647">
                  <c:v>34694</c:v>
                </c:pt>
                <c:pt idx="3648">
                  <c:v>34695</c:v>
                </c:pt>
                <c:pt idx="3649">
                  <c:v>34696</c:v>
                </c:pt>
                <c:pt idx="3650">
                  <c:v>34697</c:v>
                </c:pt>
                <c:pt idx="3651">
                  <c:v>34698</c:v>
                </c:pt>
                <c:pt idx="3652">
                  <c:v>34701</c:v>
                </c:pt>
                <c:pt idx="3653">
                  <c:v>34702</c:v>
                </c:pt>
                <c:pt idx="3654">
                  <c:v>34703</c:v>
                </c:pt>
                <c:pt idx="3655">
                  <c:v>34704</c:v>
                </c:pt>
                <c:pt idx="3656">
                  <c:v>34705</c:v>
                </c:pt>
                <c:pt idx="3657">
                  <c:v>34708</c:v>
                </c:pt>
                <c:pt idx="3658">
                  <c:v>34709</c:v>
                </c:pt>
                <c:pt idx="3659">
                  <c:v>34710</c:v>
                </c:pt>
                <c:pt idx="3660">
                  <c:v>34711</c:v>
                </c:pt>
                <c:pt idx="3661">
                  <c:v>34712</c:v>
                </c:pt>
                <c:pt idx="3662">
                  <c:v>34715</c:v>
                </c:pt>
                <c:pt idx="3663">
                  <c:v>34716</c:v>
                </c:pt>
                <c:pt idx="3664">
                  <c:v>34717</c:v>
                </c:pt>
                <c:pt idx="3665">
                  <c:v>34718</c:v>
                </c:pt>
                <c:pt idx="3666">
                  <c:v>34719</c:v>
                </c:pt>
                <c:pt idx="3667">
                  <c:v>34722</c:v>
                </c:pt>
                <c:pt idx="3668">
                  <c:v>34723</c:v>
                </c:pt>
                <c:pt idx="3669">
                  <c:v>34724</c:v>
                </c:pt>
                <c:pt idx="3670">
                  <c:v>34725</c:v>
                </c:pt>
                <c:pt idx="3671">
                  <c:v>34726</c:v>
                </c:pt>
                <c:pt idx="3672">
                  <c:v>34729</c:v>
                </c:pt>
                <c:pt idx="3673">
                  <c:v>34730</c:v>
                </c:pt>
                <c:pt idx="3674">
                  <c:v>34731</c:v>
                </c:pt>
                <c:pt idx="3675">
                  <c:v>34732</c:v>
                </c:pt>
                <c:pt idx="3676">
                  <c:v>34733</c:v>
                </c:pt>
                <c:pt idx="3677">
                  <c:v>34736</c:v>
                </c:pt>
                <c:pt idx="3678">
                  <c:v>34737</c:v>
                </c:pt>
                <c:pt idx="3679">
                  <c:v>34738</c:v>
                </c:pt>
                <c:pt idx="3680">
                  <c:v>34739</c:v>
                </c:pt>
                <c:pt idx="3681">
                  <c:v>34740</c:v>
                </c:pt>
                <c:pt idx="3682">
                  <c:v>34743</c:v>
                </c:pt>
                <c:pt idx="3683">
                  <c:v>34744</c:v>
                </c:pt>
                <c:pt idx="3684">
                  <c:v>34745</c:v>
                </c:pt>
                <c:pt idx="3685">
                  <c:v>34746</c:v>
                </c:pt>
                <c:pt idx="3686">
                  <c:v>34747</c:v>
                </c:pt>
                <c:pt idx="3687">
                  <c:v>34750</c:v>
                </c:pt>
                <c:pt idx="3688">
                  <c:v>34751</c:v>
                </c:pt>
                <c:pt idx="3689">
                  <c:v>34752</c:v>
                </c:pt>
                <c:pt idx="3690">
                  <c:v>34753</c:v>
                </c:pt>
                <c:pt idx="3691">
                  <c:v>34754</c:v>
                </c:pt>
                <c:pt idx="3692">
                  <c:v>34757</c:v>
                </c:pt>
                <c:pt idx="3693">
                  <c:v>34758</c:v>
                </c:pt>
                <c:pt idx="3694">
                  <c:v>34759</c:v>
                </c:pt>
                <c:pt idx="3695">
                  <c:v>34760</c:v>
                </c:pt>
                <c:pt idx="3696">
                  <c:v>34761</c:v>
                </c:pt>
                <c:pt idx="3697">
                  <c:v>34764</c:v>
                </c:pt>
                <c:pt idx="3698">
                  <c:v>34765</c:v>
                </c:pt>
                <c:pt idx="3699">
                  <c:v>34766</c:v>
                </c:pt>
                <c:pt idx="3700">
                  <c:v>34767</c:v>
                </c:pt>
                <c:pt idx="3701">
                  <c:v>34768</c:v>
                </c:pt>
                <c:pt idx="3702">
                  <c:v>34771</c:v>
                </c:pt>
                <c:pt idx="3703">
                  <c:v>34772</c:v>
                </c:pt>
                <c:pt idx="3704">
                  <c:v>34773</c:v>
                </c:pt>
                <c:pt idx="3705">
                  <c:v>34774</c:v>
                </c:pt>
                <c:pt idx="3706">
                  <c:v>34775</c:v>
                </c:pt>
                <c:pt idx="3707">
                  <c:v>34778</c:v>
                </c:pt>
                <c:pt idx="3708">
                  <c:v>34779</c:v>
                </c:pt>
                <c:pt idx="3709">
                  <c:v>34780</c:v>
                </c:pt>
                <c:pt idx="3710">
                  <c:v>34781</c:v>
                </c:pt>
                <c:pt idx="3711">
                  <c:v>34782</c:v>
                </c:pt>
                <c:pt idx="3712">
                  <c:v>34785</c:v>
                </c:pt>
                <c:pt idx="3713">
                  <c:v>34786</c:v>
                </c:pt>
                <c:pt idx="3714">
                  <c:v>34787</c:v>
                </c:pt>
                <c:pt idx="3715">
                  <c:v>34788</c:v>
                </c:pt>
                <c:pt idx="3716">
                  <c:v>34789</c:v>
                </c:pt>
                <c:pt idx="3717">
                  <c:v>34792</c:v>
                </c:pt>
                <c:pt idx="3718">
                  <c:v>34793</c:v>
                </c:pt>
                <c:pt idx="3719">
                  <c:v>34794</c:v>
                </c:pt>
                <c:pt idx="3720">
                  <c:v>34795</c:v>
                </c:pt>
                <c:pt idx="3721">
                  <c:v>34796</c:v>
                </c:pt>
                <c:pt idx="3722">
                  <c:v>34799</c:v>
                </c:pt>
                <c:pt idx="3723">
                  <c:v>34800</c:v>
                </c:pt>
                <c:pt idx="3724">
                  <c:v>34801</c:v>
                </c:pt>
                <c:pt idx="3725">
                  <c:v>34802</c:v>
                </c:pt>
                <c:pt idx="3726">
                  <c:v>34803</c:v>
                </c:pt>
                <c:pt idx="3727">
                  <c:v>34806</c:v>
                </c:pt>
                <c:pt idx="3728">
                  <c:v>34807</c:v>
                </c:pt>
                <c:pt idx="3729">
                  <c:v>34808</c:v>
                </c:pt>
                <c:pt idx="3730">
                  <c:v>34809</c:v>
                </c:pt>
                <c:pt idx="3731">
                  <c:v>34810</c:v>
                </c:pt>
                <c:pt idx="3732">
                  <c:v>34813</c:v>
                </c:pt>
                <c:pt idx="3733">
                  <c:v>34814</c:v>
                </c:pt>
                <c:pt idx="3734">
                  <c:v>34815</c:v>
                </c:pt>
                <c:pt idx="3735">
                  <c:v>34816</c:v>
                </c:pt>
                <c:pt idx="3736">
                  <c:v>34817</c:v>
                </c:pt>
                <c:pt idx="3737">
                  <c:v>34820</c:v>
                </c:pt>
                <c:pt idx="3738">
                  <c:v>34821</c:v>
                </c:pt>
                <c:pt idx="3739">
                  <c:v>34822</c:v>
                </c:pt>
                <c:pt idx="3740">
                  <c:v>34823</c:v>
                </c:pt>
                <c:pt idx="3741">
                  <c:v>34824</c:v>
                </c:pt>
                <c:pt idx="3742">
                  <c:v>34827</c:v>
                </c:pt>
                <c:pt idx="3743">
                  <c:v>34828</c:v>
                </c:pt>
                <c:pt idx="3744">
                  <c:v>34829</c:v>
                </c:pt>
                <c:pt idx="3745">
                  <c:v>34830</c:v>
                </c:pt>
                <c:pt idx="3746">
                  <c:v>34831</c:v>
                </c:pt>
                <c:pt idx="3747">
                  <c:v>34834</c:v>
                </c:pt>
                <c:pt idx="3748">
                  <c:v>34835</c:v>
                </c:pt>
                <c:pt idx="3749">
                  <c:v>34836</c:v>
                </c:pt>
                <c:pt idx="3750">
                  <c:v>34837</c:v>
                </c:pt>
                <c:pt idx="3751">
                  <c:v>34838</c:v>
                </c:pt>
                <c:pt idx="3752">
                  <c:v>34841</c:v>
                </c:pt>
                <c:pt idx="3753">
                  <c:v>34842</c:v>
                </c:pt>
                <c:pt idx="3754">
                  <c:v>34843</c:v>
                </c:pt>
                <c:pt idx="3755">
                  <c:v>34844</c:v>
                </c:pt>
                <c:pt idx="3756">
                  <c:v>34845</c:v>
                </c:pt>
                <c:pt idx="3757">
                  <c:v>34848</c:v>
                </c:pt>
                <c:pt idx="3758">
                  <c:v>34849</c:v>
                </c:pt>
                <c:pt idx="3759">
                  <c:v>34850</c:v>
                </c:pt>
                <c:pt idx="3760">
                  <c:v>34851</c:v>
                </c:pt>
                <c:pt idx="3761">
                  <c:v>34852</c:v>
                </c:pt>
                <c:pt idx="3762">
                  <c:v>34855</c:v>
                </c:pt>
                <c:pt idx="3763">
                  <c:v>34856</c:v>
                </c:pt>
                <c:pt idx="3764">
                  <c:v>34857</c:v>
                </c:pt>
                <c:pt idx="3765">
                  <c:v>34858</c:v>
                </c:pt>
                <c:pt idx="3766">
                  <c:v>34859</c:v>
                </c:pt>
                <c:pt idx="3767">
                  <c:v>34862</c:v>
                </c:pt>
                <c:pt idx="3768">
                  <c:v>34863</c:v>
                </c:pt>
                <c:pt idx="3769">
                  <c:v>34864</c:v>
                </c:pt>
                <c:pt idx="3770">
                  <c:v>34865</c:v>
                </c:pt>
                <c:pt idx="3771">
                  <c:v>34866</c:v>
                </c:pt>
                <c:pt idx="3772">
                  <c:v>34869</c:v>
                </c:pt>
                <c:pt idx="3773">
                  <c:v>34870</c:v>
                </c:pt>
                <c:pt idx="3774">
                  <c:v>34871</c:v>
                </c:pt>
                <c:pt idx="3775">
                  <c:v>34872</c:v>
                </c:pt>
                <c:pt idx="3776">
                  <c:v>34873</c:v>
                </c:pt>
                <c:pt idx="3777">
                  <c:v>34876</c:v>
                </c:pt>
                <c:pt idx="3778">
                  <c:v>34877</c:v>
                </c:pt>
                <c:pt idx="3779">
                  <c:v>34878</c:v>
                </c:pt>
                <c:pt idx="3780">
                  <c:v>34879</c:v>
                </c:pt>
                <c:pt idx="3781">
                  <c:v>34880</c:v>
                </c:pt>
                <c:pt idx="3782">
                  <c:v>34883</c:v>
                </c:pt>
                <c:pt idx="3783">
                  <c:v>34884</c:v>
                </c:pt>
                <c:pt idx="3784">
                  <c:v>34885</c:v>
                </c:pt>
                <c:pt idx="3785">
                  <c:v>34886</c:v>
                </c:pt>
                <c:pt idx="3786">
                  <c:v>34887</c:v>
                </c:pt>
                <c:pt idx="3787">
                  <c:v>34890</c:v>
                </c:pt>
                <c:pt idx="3788">
                  <c:v>34891</c:v>
                </c:pt>
                <c:pt idx="3789">
                  <c:v>34892</c:v>
                </c:pt>
                <c:pt idx="3790">
                  <c:v>34893</c:v>
                </c:pt>
                <c:pt idx="3791">
                  <c:v>34894</c:v>
                </c:pt>
                <c:pt idx="3792">
                  <c:v>34897</c:v>
                </c:pt>
                <c:pt idx="3793">
                  <c:v>34898</c:v>
                </c:pt>
                <c:pt idx="3794">
                  <c:v>34899</c:v>
                </c:pt>
                <c:pt idx="3795">
                  <c:v>34900</c:v>
                </c:pt>
                <c:pt idx="3796">
                  <c:v>34901</c:v>
                </c:pt>
                <c:pt idx="3797">
                  <c:v>34904</c:v>
                </c:pt>
                <c:pt idx="3798">
                  <c:v>34905</c:v>
                </c:pt>
                <c:pt idx="3799">
                  <c:v>34906</c:v>
                </c:pt>
                <c:pt idx="3800">
                  <c:v>34907</c:v>
                </c:pt>
                <c:pt idx="3801">
                  <c:v>34908</c:v>
                </c:pt>
                <c:pt idx="3802">
                  <c:v>34911</c:v>
                </c:pt>
                <c:pt idx="3803">
                  <c:v>34912</c:v>
                </c:pt>
                <c:pt idx="3804">
                  <c:v>34913</c:v>
                </c:pt>
                <c:pt idx="3805">
                  <c:v>34914</c:v>
                </c:pt>
                <c:pt idx="3806">
                  <c:v>34915</c:v>
                </c:pt>
                <c:pt idx="3807">
                  <c:v>34918</c:v>
                </c:pt>
                <c:pt idx="3808">
                  <c:v>34919</c:v>
                </c:pt>
                <c:pt idx="3809">
                  <c:v>34920</c:v>
                </c:pt>
                <c:pt idx="3810">
                  <c:v>34921</c:v>
                </c:pt>
                <c:pt idx="3811">
                  <c:v>34922</c:v>
                </c:pt>
                <c:pt idx="3812">
                  <c:v>34925</c:v>
                </c:pt>
                <c:pt idx="3813">
                  <c:v>34926</c:v>
                </c:pt>
                <c:pt idx="3814">
                  <c:v>34927</c:v>
                </c:pt>
                <c:pt idx="3815">
                  <c:v>34928</c:v>
                </c:pt>
                <c:pt idx="3816">
                  <c:v>34929</c:v>
                </c:pt>
                <c:pt idx="3817">
                  <c:v>34932</c:v>
                </c:pt>
                <c:pt idx="3818">
                  <c:v>34933</c:v>
                </c:pt>
                <c:pt idx="3819">
                  <c:v>34934</c:v>
                </c:pt>
                <c:pt idx="3820">
                  <c:v>34935</c:v>
                </c:pt>
                <c:pt idx="3821">
                  <c:v>34936</c:v>
                </c:pt>
                <c:pt idx="3822">
                  <c:v>34939</c:v>
                </c:pt>
                <c:pt idx="3823">
                  <c:v>34940</c:v>
                </c:pt>
                <c:pt idx="3824">
                  <c:v>34941</c:v>
                </c:pt>
                <c:pt idx="3825">
                  <c:v>34942</c:v>
                </c:pt>
                <c:pt idx="3826">
                  <c:v>34943</c:v>
                </c:pt>
                <c:pt idx="3827">
                  <c:v>34946</c:v>
                </c:pt>
                <c:pt idx="3828">
                  <c:v>34947</c:v>
                </c:pt>
                <c:pt idx="3829">
                  <c:v>34948</c:v>
                </c:pt>
                <c:pt idx="3830">
                  <c:v>34949</c:v>
                </c:pt>
                <c:pt idx="3831">
                  <c:v>34950</c:v>
                </c:pt>
                <c:pt idx="3832">
                  <c:v>34953</c:v>
                </c:pt>
                <c:pt idx="3833">
                  <c:v>34954</c:v>
                </c:pt>
                <c:pt idx="3834">
                  <c:v>34955</c:v>
                </c:pt>
                <c:pt idx="3835">
                  <c:v>34956</c:v>
                </c:pt>
                <c:pt idx="3836">
                  <c:v>34957</c:v>
                </c:pt>
                <c:pt idx="3837">
                  <c:v>34960</c:v>
                </c:pt>
                <c:pt idx="3838">
                  <c:v>34961</c:v>
                </c:pt>
                <c:pt idx="3839">
                  <c:v>34962</c:v>
                </c:pt>
                <c:pt idx="3840">
                  <c:v>34963</c:v>
                </c:pt>
                <c:pt idx="3841">
                  <c:v>34964</c:v>
                </c:pt>
                <c:pt idx="3842">
                  <c:v>34967</c:v>
                </c:pt>
                <c:pt idx="3843">
                  <c:v>34968</c:v>
                </c:pt>
                <c:pt idx="3844">
                  <c:v>34969</c:v>
                </c:pt>
                <c:pt idx="3845">
                  <c:v>34970</c:v>
                </c:pt>
                <c:pt idx="3846">
                  <c:v>34971</c:v>
                </c:pt>
                <c:pt idx="3847">
                  <c:v>34974</c:v>
                </c:pt>
                <c:pt idx="3848">
                  <c:v>34975</c:v>
                </c:pt>
                <c:pt idx="3849">
                  <c:v>34976</c:v>
                </c:pt>
                <c:pt idx="3850">
                  <c:v>34977</c:v>
                </c:pt>
                <c:pt idx="3851">
                  <c:v>34978</c:v>
                </c:pt>
                <c:pt idx="3852">
                  <c:v>34981</c:v>
                </c:pt>
                <c:pt idx="3853">
                  <c:v>34982</c:v>
                </c:pt>
                <c:pt idx="3854">
                  <c:v>34983</c:v>
                </c:pt>
                <c:pt idx="3855">
                  <c:v>34984</c:v>
                </c:pt>
                <c:pt idx="3856">
                  <c:v>34985</c:v>
                </c:pt>
                <c:pt idx="3857">
                  <c:v>34988</c:v>
                </c:pt>
                <c:pt idx="3858">
                  <c:v>34989</c:v>
                </c:pt>
                <c:pt idx="3859">
                  <c:v>34990</c:v>
                </c:pt>
                <c:pt idx="3860">
                  <c:v>34991</c:v>
                </c:pt>
                <c:pt idx="3861">
                  <c:v>34992</c:v>
                </c:pt>
                <c:pt idx="3862">
                  <c:v>34995</c:v>
                </c:pt>
                <c:pt idx="3863">
                  <c:v>34996</c:v>
                </c:pt>
                <c:pt idx="3864">
                  <c:v>34997</c:v>
                </c:pt>
                <c:pt idx="3865">
                  <c:v>34998</c:v>
                </c:pt>
                <c:pt idx="3866">
                  <c:v>34999</c:v>
                </c:pt>
                <c:pt idx="3867">
                  <c:v>35002</c:v>
                </c:pt>
                <c:pt idx="3868">
                  <c:v>35003</c:v>
                </c:pt>
                <c:pt idx="3869">
                  <c:v>35004</c:v>
                </c:pt>
                <c:pt idx="3870">
                  <c:v>35005</c:v>
                </c:pt>
                <c:pt idx="3871">
                  <c:v>35006</c:v>
                </c:pt>
                <c:pt idx="3872">
                  <c:v>35009</c:v>
                </c:pt>
                <c:pt idx="3873">
                  <c:v>35010</c:v>
                </c:pt>
                <c:pt idx="3874">
                  <c:v>35011</c:v>
                </c:pt>
                <c:pt idx="3875">
                  <c:v>35012</c:v>
                </c:pt>
                <c:pt idx="3876">
                  <c:v>35013</c:v>
                </c:pt>
                <c:pt idx="3877">
                  <c:v>35016</c:v>
                </c:pt>
                <c:pt idx="3878">
                  <c:v>35017</c:v>
                </c:pt>
                <c:pt idx="3879">
                  <c:v>35018</c:v>
                </c:pt>
                <c:pt idx="3880">
                  <c:v>35019</c:v>
                </c:pt>
                <c:pt idx="3881">
                  <c:v>35020</c:v>
                </c:pt>
                <c:pt idx="3882">
                  <c:v>35023</c:v>
                </c:pt>
                <c:pt idx="3883">
                  <c:v>35024</c:v>
                </c:pt>
                <c:pt idx="3884">
                  <c:v>35025</c:v>
                </c:pt>
                <c:pt idx="3885">
                  <c:v>35026</c:v>
                </c:pt>
                <c:pt idx="3886">
                  <c:v>35027</c:v>
                </c:pt>
                <c:pt idx="3887">
                  <c:v>35030</c:v>
                </c:pt>
                <c:pt idx="3888">
                  <c:v>35031</c:v>
                </c:pt>
                <c:pt idx="3889">
                  <c:v>35032</c:v>
                </c:pt>
                <c:pt idx="3890">
                  <c:v>35033</c:v>
                </c:pt>
                <c:pt idx="3891">
                  <c:v>35034</c:v>
                </c:pt>
                <c:pt idx="3892">
                  <c:v>35037</c:v>
                </c:pt>
                <c:pt idx="3893">
                  <c:v>35038</c:v>
                </c:pt>
                <c:pt idx="3894">
                  <c:v>35039</c:v>
                </c:pt>
                <c:pt idx="3895">
                  <c:v>35040</c:v>
                </c:pt>
                <c:pt idx="3896">
                  <c:v>35041</c:v>
                </c:pt>
                <c:pt idx="3897">
                  <c:v>35044</c:v>
                </c:pt>
                <c:pt idx="3898">
                  <c:v>35045</c:v>
                </c:pt>
                <c:pt idx="3899">
                  <c:v>35046</c:v>
                </c:pt>
                <c:pt idx="3900">
                  <c:v>35047</c:v>
                </c:pt>
                <c:pt idx="3901">
                  <c:v>35048</c:v>
                </c:pt>
                <c:pt idx="3902">
                  <c:v>35051</c:v>
                </c:pt>
                <c:pt idx="3903">
                  <c:v>35052</c:v>
                </c:pt>
                <c:pt idx="3904">
                  <c:v>35053</c:v>
                </c:pt>
                <c:pt idx="3905">
                  <c:v>35054</c:v>
                </c:pt>
                <c:pt idx="3906">
                  <c:v>35055</c:v>
                </c:pt>
                <c:pt idx="3907">
                  <c:v>35058</c:v>
                </c:pt>
                <c:pt idx="3908">
                  <c:v>35059</c:v>
                </c:pt>
                <c:pt idx="3909">
                  <c:v>35060</c:v>
                </c:pt>
                <c:pt idx="3910">
                  <c:v>35061</c:v>
                </c:pt>
                <c:pt idx="3911">
                  <c:v>35062</c:v>
                </c:pt>
                <c:pt idx="3912">
                  <c:v>35065</c:v>
                </c:pt>
                <c:pt idx="3913">
                  <c:v>35066</c:v>
                </c:pt>
                <c:pt idx="3914">
                  <c:v>35067</c:v>
                </c:pt>
                <c:pt idx="3915">
                  <c:v>35068</c:v>
                </c:pt>
                <c:pt idx="3916">
                  <c:v>35069</c:v>
                </c:pt>
                <c:pt idx="3917">
                  <c:v>35072</c:v>
                </c:pt>
                <c:pt idx="3918">
                  <c:v>35073</c:v>
                </c:pt>
                <c:pt idx="3919">
                  <c:v>35074</c:v>
                </c:pt>
                <c:pt idx="3920">
                  <c:v>35075</c:v>
                </c:pt>
                <c:pt idx="3921">
                  <c:v>35076</c:v>
                </c:pt>
                <c:pt idx="3922">
                  <c:v>35079</c:v>
                </c:pt>
                <c:pt idx="3923">
                  <c:v>35080</c:v>
                </c:pt>
                <c:pt idx="3924">
                  <c:v>35081</c:v>
                </c:pt>
                <c:pt idx="3925">
                  <c:v>35082</c:v>
                </c:pt>
                <c:pt idx="3926">
                  <c:v>35083</c:v>
                </c:pt>
                <c:pt idx="3927">
                  <c:v>35086</c:v>
                </c:pt>
                <c:pt idx="3928">
                  <c:v>35087</c:v>
                </c:pt>
                <c:pt idx="3929">
                  <c:v>35088</c:v>
                </c:pt>
                <c:pt idx="3930">
                  <c:v>35089</c:v>
                </c:pt>
                <c:pt idx="3931">
                  <c:v>35090</c:v>
                </c:pt>
                <c:pt idx="3932">
                  <c:v>35093</c:v>
                </c:pt>
                <c:pt idx="3933">
                  <c:v>35094</c:v>
                </c:pt>
                <c:pt idx="3934">
                  <c:v>35095</c:v>
                </c:pt>
                <c:pt idx="3935">
                  <c:v>35096</c:v>
                </c:pt>
                <c:pt idx="3936">
                  <c:v>35097</c:v>
                </c:pt>
                <c:pt idx="3937">
                  <c:v>35100</c:v>
                </c:pt>
                <c:pt idx="3938">
                  <c:v>35101</c:v>
                </c:pt>
                <c:pt idx="3939">
                  <c:v>35102</c:v>
                </c:pt>
                <c:pt idx="3940">
                  <c:v>35103</c:v>
                </c:pt>
                <c:pt idx="3941">
                  <c:v>35104</c:v>
                </c:pt>
                <c:pt idx="3942">
                  <c:v>35107</c:v>
                </c:pt>
                <c:pt idx="3943">
                  <c:v>35108</c:v>
                </c:pt>
                <c:pt idx="3944">
                  <c:v>35109</c:v>
                </c:pt>
                <c:pt idx="3945">
                  <c:v>35110</c:v>
                </c:pt>
                <c:pt idx="3946">
                  <c:v>35111</c:v>
                </c:pt>
                <c:pt idx="3947">
                  <c:v>35114</c:v>
                </c:pt>
                <c:pt idx="3948">
                  <c:v>35115</c:v>
                </c:pt>
                <c:pt idx="3949">
                  <c:v>35116</c:v>
                </c:pt>
                <c:pt idx="3950">
                  <c:v>35117</c:v>
                </c:pt>
                <c:pt idx="3951">
                  <c:v>35118</c:v>
                </c:pt>
                <c:pt idx="3952">
                  <c:v>35121</c:v>
                </c:pt>
                <c:pt idx="3953">
                  <c:v>35122</c:v>
                </c:pt>
                <c:pt idx="3954">
                  <c:v>35123</c:v>
                </c:pt>
                <c:pt idx="3955">
                  <c:v>35124</c:v>
                </c:pt>
                <c:pt idx="3956">
                  <c:v>35125</c:v>
                </c:pt>
                <c:pt idx="3957">
                  <c:v>35128</c:v>
                </c:pt>
                <c:pt idx="3958">
                  <c:v>35129</c:v>
                </c:pt>
                <c:pt idx="3959">
                  <c:v>35130</c:v>
                </c:pt>
                <c:pt idx="3960">
                  <c:v>35131</c:v>
                </c:pt>
                <c:pt idx="3961">
                  <c:v>35132</c:v>
                </c:pt>
                <c:pt idx="3962">
                  <c:v>35135</c:v>
                </c:pt>
                <c:pt idx="3963">
                  <c:v>35136</c:v>
                </c:pt>
                <c:pt idx="3964">
                  <c:v>35137</c:v>
                </c:pt>
                <c:pt idx="3965">
                  <c:v>35138</c:v>
                </c:pt>
                <c:pt idx="3966">
                  <c:v>35139</c:v>
                </c:pt>
                <c:pt idx="3967">
                  <c:v>35142</c:v>
                </c:pt>
                <c:pt idx="3968">
                  <c:v>35143</c:v>
                </c:pt>
                <c:pt idx="3969">
                  <c:v>35144</c:v>
                </c:pt>
                <c:pt idx="3970">
                  <c:v>35145</c:v>
                </c:pt>
                <c:pt idx="3971">
                  <c:v>35146</c:v>
                </c:pt>
                <c:pt idx="3972">
                  <c:v>35149</c:v>
                </c:pt>
                <c:pt idx="3973">
                  <c:v>35150</c:v>
                </c:pt>
                <c:pt idx="3974">
                  <c:v>35151</c:v>
                </c:pt>
                <c:pt idx="3975">
                  <c:v>35152</c:v>
                </c:pt>
                <c:pt idx="3976">
                  <c:v>35153</c:v>
                </c:pt>
                <c:pt idx="3977">
                  <c:v>35156</c:v>
                </c:pt>
                <c:pt idx="3978">
                  <c:v>35157</c:v>
                </c:pt>
                <c:pt idx="3979">
                  <c:v>35158</c:v>
                </c:pt>
                <c:pt idx="3980">
                  <c:v>35159</c:v>
                </c:pt>
                <c:pt idx="3981">
                  <c:v>35160</c:v>
                </c:pt>
                <c:pt idx="3982">
                  <c:v>35163</c:v>
                </c:pt>
                <c:pt idx="3983">
                  <c:v>35164</c:v>
                </c:pt>
                <c:pt idx="3984">
                  <c:v>35165</c:v>
                </c:pt>
                <c:pt idx="3985">
                  <c:v>35166</c:v>
                </c:pt>
                <c:pt idx="3986">
                  <c:v>35167</c:v>
                </c:pt>
                <c:pt idx="3987">
                  <c:v>35170</c:v>
                </c:pt>
                <c:pt idx="3988">
                  <c:v>35171</c:v>
                </c:pt>
                <c:pt idx="3989">
                  <c:v>35172</c:v>
                </c:pt>
                <c:pt idx="3990">
                  <c:v>35173</c:v>
                </c:pt>
                <c:pt idx="3991">
                  <c:v>35174</c:v>
                </c:pt>
                <c:pt idx="3992">
                  <c:v>35177</c:v>
                </c:pt>
                <c:pt idx="3993">
                  <c:v>35178</c:v>
                </c:pt>
                <c:pt idx="3994">
                  <c:v>35179</c:v>
                </c:pt>
                <c:pt idx="3995">
                  <c:v>35180</c:v>
                </c:pt>
                <c:pt idx="3996">
                  <c:v>35181</c:v>
                </c:pt>
                <c:pt idx="3997">
                  <c:v>35184</c:v>
                </c:pt>
                <c:pt idx="3998">
                  <c:v>35185</c:v>
                </c:pt>
                <c:pt idx="3999">
                  <c:v>35186</c:v>
                </c:pt>
                <c:pt idx="4000">
                  <c:v>35187</c:v>
                </c:pt>
                <c:pt idx="4001">
                  <c:v>35188</c:v>
                </c:pt>
                <c:pt idx="4002">
                  <c:v>35191</c:v>
                </c:pt>
                <c:pt idx="4003">
                  <c:v>35192</c:v>
                </c:pt>
                <c:pt idx="4004">
                  <c:v>35193</c:v>
                </c:pt>
                <c:pt idx="4005">
                  <c:v>35194</c:v>
                </c:pt>
                <c:pt idx="4006">
                  <c:v>35195</c:v>
                </c:pt>
                <c:pt idx="4007">
                  <c:v>35198</c:v>
                </c:pt>
                <c:pt idx="4008">
                  <c:v>35199</c:v>
                </c:pt>
                <c:pt idx="4009">
                  <c:v>35200</c:v>
                </c:pt>
                <c:pt idx="4010">
                  <c:v>35201</c:v>
                </c:pt>
                <c:pt idx="4011">
                  <c:v>35202</c:v>
                </c:pt>
                <c:pt idx="4012">
                  <c:v>35205</c:v>
                </c:pt>
                <c:pt idx="4013">
                  <c:v>35206</c:v>
                </c:pt>
                <c:pt idx="4014">
                  <c:v>35207</c:v>
                </c:pt>
                <c:pt idx="4015">
                  <c:v>35208</c:v>
                </c:pt>
                <c:pt idx="4016">
                  <c:v>35209</c:v>
                </c:pt>
                <c:pt idx="4017">
                  <c:v>35212</c:v>
                </c:pt>
                <c:pt idx="4018">
                  <c:v>35213</c:v>
                </c:pt>
                <c:pt idx="4019">
                  <c:v>35214</c:v>
                </c:pt>
                <c:pt idx="4020">
                  <c:v>35215</c:v>
                </c:pt>
                <c:pt idx="4021">
                  <c:v>35216</c:v>
                </c:pt>
                <c:pt idx="4022">
                  <c:v>35219</c:v>
                </c:pt>
                <c:pt idx="4023">
                  <c:v>35220</c:v>
                </c:pt>
                <c:pt idx="4024">
                  <c:v>35221</c:v>
                </c:pt>
                <c:pt idx="4025">
                  <c:v>35222</c:v>
                </c:pt>
                <c:pt idx="4026">
                  <c:v>35223</c:v>
                </c:pt>
                <c:pt idx="4027">
                  <c:v>35226</c:v>
                </c:pt>
                <c:pt idx="4028">
                  <c:v>35227</c:v>
                </c:pt>
                <c:pt idx="4029">
                  <c:v>35228</c:v>
                </c:pt>
                <c:pt idx="4030">
                  <c:v>35229</c:v>
                </c:pt>
                <c:pt idx="4031">
                  <c:v>35230</c:v>
                </c:pt>
                <c:pt idx="4032">
                  <c:v>35233</c:v>
                </c:pt>
                <c:pt idx="4033">
                  <c:v>35234</c:v>
                </c:pt>
                <c:pt idx="4034">
                  <c:v>35235</c:v>
                </c:pt>
                <c:pt idx="4035">
                  <c:v>35236</c:v>
                </c:pt>
                <c:pt idx="4036">
                  <c:v>35237</c:v>
                </c:pt>
                <c:pt idx="4037">
                  <c:v>35240</c:v>
                </c:pt>
                <c:pt idx="4038">
                  <c:v>35241</c:v>
                </c:pt>
                <c:pt idx="4039">
                  <c:v>35242</c:v>
                </c:pt>
                <c:pt idx="4040">
                  <c:v>35243</c:v>
                </c:pt>
                <c:pt idx="4041">
                  <c:v>35244</c:v>
                </c:pt>
                <c:pt idx="4042">
                  <c:v>35247</c:v>
                </c:pt>
                <c:pt idx="4043">
                  <c:v>35248</c:v>
                </c:pt>
                <c:pt idx="4044">
                  <c:v>35249</c:v>
                </c:pt>
                <c:pt idx="4045">
                  <c:v>35250</c:v>
                </c:pt>
                <c:pt idx="4046">
                  <c:v>35251</c:v>
                </c:pt>
                <c:pt idx="4047">
                  <c:v>35254</c:v>
                </c:pt>
                <c:pt idx="4048">
                  <c:v>35255</c:v>
                </c:pt>
                <c:pt idx="4049">
                  <c:v>35256</c:v>
                </c:pt>
                <c:pt idx="4050">
                  <c:v>35257</c:v>
                </c:pt>
                <c:pt idx="4051">
                  <c:v>35258</c:v>
                </c:pt>
                <c:pt idx="4052">
                  <c:v>35261</c:v>
                </c:pt>
                <c:pt idx="4053">
                  <c:v>35262</c:v>
                </c:pt>
                <c:pt idx="4054">
                  <c:v>35263</c:v>
                </c:pt>
                <c:pt idx="4055">
                  <c:v>35264</c:v>
                </c:pt>
                <c:pt idx="4056">
                  <c:v>35265</c:v>
                </c:pt>
                <c:pt idx="4057">
                  <c:v>35268</c:v>
                </c:pt>
                <c:pt idx="4058">
                  <c:v>35269</c:v>
                </c:pt>
                <c:pt idx="4059">
                  <c:v>35270</c:v>
                </c:pt>
                <c:pt idx="4060">
                  <c:v>35271</c:v>
                </c:pt>
                <c:pt idx="4061">
                  <c:v>35272</c:v>
                </c:pt>
                <c:pt idx="4062">
                  <c:v>35275</c:v>
                </c:pt>
                <c:pt idx="4063">
                  <c:v>35276</c:v>
                </c:pt>
                <c:pt idx="4064">
                  <c:v>35277</c:v>
                </c:pt>
                <c:pt idx="4065">
                  <c:v>35278</c:v>
                </c:pt>
                <c:pt idx="4066">
                  <c:v>35279</c:v>
                </c:pt>
                <c:pt idx="4067">
                  <c:v>35282</c:v>
                </c:pt>
                <c:pt idx="4068">
                  <c:v>35283</c:v>
                </c:pt>
                <c:pt idx="4069">
                  <c:v>35284</c:v>
                </c:pt>
                <c:pt idx="4070">
                  <c:v>35285</c:v>
                </c:pt>
                <c:pt idx="4071">
                  <c:v>35286</c:v>
                </c:pt>
                <c:pt idx="4072">
                  <c:v>35289</c:v>
                </c:pt>
                <c:pt idx="4073">
                  <c:v>35290</c:v>
                </c:pt>
                <c:pt idx="4074">
                  <c:v>35291</c:v>
                </c:pt>
                <c:pt idx="4075">
                  <c:v>35292</c:v>
                </c:pt>
                <c:pt idx="4076">
                  <c:v>35293</c:v>
                </c:pt>
                <c:pt idx="4077">
                  <c:v>35296</c:v>
                </c:pt>
                <c:pt idx="4078">
                  <c:v>35297</c:v>
                </c:pt>
                <c:pt idx="4079">
                  <c:v>35298</c:v>
                </c:pt>
                <c:pt idx="4080">
                  <c:v>35299</c:v>
                </c:pt>
                <c:pt idx="4081">
                  <c:v>35300</c:v>
                </c:pt>
                <c:pt idx="4082">
                  <c:v>35303</c:v>
                </c:pt>
                <c:pt idx="4083">
                  <c:v>35304</c:v>
                </c:pt>
                <c:pt idx="4084">
                  <c:v>35305</c:v>
                </c:pt>
                <c:pt idx="4085">
                  <c:v>35306</c:v>
                </c:pt>
                <c:pt idx="4086">
                  <c:v>35307</c:v>
                </c:pt>
                <c:pt idx="4087">
                  <c:v>35310</c:v>
                </c:pt>
                <c:pt idx="4088">
                  <c:v>35311</c:v>
                </c:pt>
                <c:pt idx="4089">
                  <c:v>35312</c:v>
                </c:pt>
                <c:pt idx="4090">
                  <c:v>35313</c:v>
                </c:pt>
                <c:pt idx="4091">
                  <c:v>35314</c:v>
                </c:pt>
                <c:pt idx="4092">
                  <c:v>35317</c:v>
                </c:pt>
                <c:pt idx="4093">
                  <c:v>35318</c:v>
                </c:pt>
                <c:pt idx="4094">
                  <c:v>35319</c:v>
                </c:pt>
                <c:pt idx="4095">
                  <c:v>35320</c:v>
                </c:pt>
                <c:pt idx="4096">
                  <c:v>35321</c:v>
                </c:pt>
                <c:pt idx="4097">
                  <c:v>35324</c:v>
                </c:pt>
                <c:pt idx="4098">
                  <c:v>35325</c:v>
                </c:pt>
                <c:pt idx="4099">
                  <c:v>35326</c:v>
                </c:pt>
                <c:pt idx="4100">
                  <c:v>35327</c:v>
                </c:pt>
                <c:pt idx="4101">
                  <c:v>35328</c:v>
                </c:pt>
                <c:pt idx="4102">
                  <c:v>35331</c:v>
                </c:pt>
                <c:pt idx="4103">
                  <c:v>35332</c:v>
                </c:pt>
                <c:pt idx="4104">
                  <c:v>35333</c:v>
                </c:pt>
                <c:pt idx="4105">
                  <c:v>35334</c:v>
                </c:pt>
                <c:pt idx="4106">
                  <c:v>35335</c:v>
                </c:pt>
                <c:pt idx="4107">
                  <c:v>35338</c:v>
                </c:pt>
                <c:pt idx="4108">
                  <c:v>35339</c:v>
                </c:pt>
                <c:pt idx="4109">
                  <c:v>35340</c:v>
                </c:pt>
                <c:pt idx="4110">
                  <c:v>35341</c:v>
                </c:pt>
                <c:pt idx="4111">
                  <c:v>35342</c:v>
                </c:pt>
                <c:pt idx="4112">
                  <c:v>35345</c:v>
                </c:pt>
                <c:pt idx="4113">
                  <c:v>35346</c:v>
                </c:pt>
                <c:pt idx="4114">
                  <c:v>35347</c:v>
                </c:pt>
                <c:pt idx="4115">
                  <c:v>35348</c:v>
                </c:pt>
                <c:pt idx="4116">
                  <c:v>35349</c:v>
                </c:pt>
                <c:pt idx="4117">
                  <c:v>35352</c:v>
                </c:pt>
                <c:pt idx="4118">
                  <c:v>35353</c:v>
                </c:pt>
                <c:pt idx="4119">
                  <c:v>35354</c:v>
                </c:pt>
                <c:pt idx="4120">
                  <c:v>35355</c:v>
                </c:pt>
                <c:pt idx="4121">
                  <c:v>35356</c:v>
                </c:pt>
                <c:pt idx="4122">
                  <c:v>35359</c:v>
                </c:pt>
                <c:pt idx="4123">
                  <c:v>35360</c:v>
                </c:pt>
                <c:pt idx="4124">
                  <c:v>35361</c:v>
                </c:pt>
                <c:pt idx="4125">
                  <c:v>35362</c:v>
                </c:pt>
                <c:pt idx="4126">
                  <c:v>35363</c:v>
                </c:pt>
                <c:pt idx="4127">
                  <c:v>35366</c:v>
                </c:pt>
                <c:pt idx="4128">
                  <c:v>35367</c:v>
                </c:pt>
                <c:pt idx="4129">
                  <c:v>35368</c:v>
                </c:pt>
                <c:pt idx="4130">
                  <c:v>35369</c:v>
                </c:pt>
                <c:pt idx="4131">
                  <c:v>35370</c:v>
                </c:pt>
                <c:pt idx="4132">
                  <c:v>35373</c:v>
                </c:pt>
                <c:pt idx="4133">
                  <c:v>35374</c:v>
                </c:pt>
                <c:pt idx="4134">
                  <c:v>35375</c:v>
                </c:pt>
                <c:pt idx="4135">
                  <c:v>35376</c:v>
                </c:pt>
                <c:pt idx="4136">
                  <c:v>35377</c:v>
                </c:pt>
                <c:pt idx="4137">
                  <c:v>35380</c:v>
                </c:pt>
                <c:pt idx="4138">
                  <c:v>35381</c:v>
                </c:pt>
                <c:pt idx="4139">
                  <c:v>35382</c:v>
                </c:pt>
                <c:pt idx="4140">
                  <c:v>35383</c:v>
                </c:pt>
                <c:pt idx="4141">
                  <c:v>35384</c:v>
                </c:pt>
                <c:pt idx="4142">
                  <c:v>35387</c:v>
                </c:pt>
                <c:pt idx="4143">
                  <c:v>35388</c:v>
                </c:pt>
                <c:pt idx="4144">
                  <c:v>35389</c:v>
                </c:pt>
                <c:pt idx="4145">
                  <c:v>35390</c:v>
                </c:pt>
                <c:pt idx="4146">
                  <c:v>35391</c:v>
                </c:pt>
                <c:pt idx="4147">
                  <c:v>35394</c:v>
                </c:pt>
                <c:pt idx="4148">
                  <c:v>35395</c:v>
                </c:pt>
                <c:pt idx="4149">
                  <c:v>35396</c:v>
                </c:pt>
                <c:pt idx="4150">
                  <c:v>35397</c:v>
                </c:pt>
                <c:pt idx="4151">
                  <c:v>35398</c:v>
                </c:pt>
                <c:pt idx="4152">
                  <c:v>35401</c:v>
                </c:pt>
                <c:pt idx="4153">
                  <c:v>35402</c:v>
                </c:pt>
                <c:pt idx="4154">
                  <c:v>35403</c:v>
                </c:pt>
                <c:pt idx="4155">
                  <c:v>35404</c:v>
                </c:pt>
                <c:pt idx="4156">
                  <c:v>35405</c:v>
                </c:pt>
                <c:pt idx="4157">
                  <c:v>35408</c:v>
                </c:pt>
                <c:pt idx="4158">
                  <c:v>35409</c:v>
                </c:pt>
                <c:pt idx="4159">
                  <c:v>35410</c:v>
                </c:pt>
                <c:pt idx="4160">
                  <c:v>35411</c:v>
                </c:pt>
                <c:pt idx="4161">
                  <c:v>35412</c:v>
                </c:pt>
                <c:pt idx="4162">
                  <c:v>35415</c:v>
                </c:pt>
                <c:pt idx="4163">
                  <c:v>35416</c:v>
                </c:pt>
                <c:pt idx="4164">
                  <c:v>35417</c:v>
                </c:pt>
                <c:pt idx="4165">
                  <c:v>35418</c:v>
                </c:pt>
                <c:pt idx="4166">
                  <c:v>35419</c:v>
                </c:pt>
                <c:pt idx="4167">
                  <c:v>35422</c:v>
                </c:pt>
                <c:pt idx="4168">
                  <c:v>35423</c:v>
                </c:pt>
                <c:pt idx="4169">
                  <c:v>35424</c:v>
                </c:pt>
                <c:pt idx="4170">
                  <c:v>35425</c:v>
                </c:pt>
                <c:pt idx="4171">
                  <c:v>35426</c:v>
                </c:pt>
                <c:pt idx="4172">
                  <c:v>35429</c:v>
                </c:pt>
                <c:pt idx="4173">
                  <c:v>35430</c:v>
                </c:pt>
                <c:pt idx="4174">
                  <c:v>35431</c:v>
                </c:pt>
                <c:pt idx="4175">
                  <c:v>35432</c:v>
                </c:pt>
                <c:pt idx="4176">
                  <c:v>35433</c:v>
                </c:pt>
                <c:pt idx="4177">
                  <c:v>35436</c:v>
                </c:pt>
                <c:pt idx="4178">
                  <c:v>35437</c:v>
                </c:pt>
                <c:pt idx="4179">
                  <c:v>35438</c:v>
                </c:pt>
                <c:pt idx="4180">
                  <c:v>35439</c:v>
                </c:pt>
                <c:pt idx="4181">
                  <c:v>35440</c:v>
                </c:pt>
                <c:pt idx="4182">
                  <c:v>35443</c:v>
                </c:pt>
                <c:pt idx="4183">
                  <c:v>35444</c:v>
                </c:pt>
                <c:pt idx="4184">
                  <c:v>35445</c:v>
                </c:pt>
                <c:pt idx="4185">
                  <c:v>35446</c:v>
                </c:pt>
                <c:pt idx="4186">
                  <c:v>35447</c:v>
                </c:pt>
                <c:pt idx="4187">
                  <c:v>35450</c:v>
                </c:pt>
                <c:pt idx="4188">
                  <c:v>35451</c:v>
                </c:pt>
                <c:pt idx="4189">
                  <c:v>35452</c:v>
                </c:pt>
                <c:pt idx="4190">
                  <c:v>35453</c:v>
                </c:pt>
                <c:pt idx="4191">
                  <c:v>35454</c:v>
                </c:pt>
                <c:pt idx="4192">
                  <c:v>35457</c:v>
                </c:pt>
                <c:pt idx="4193">
                  <c:v>35458</c:v>
                </c:pt>
                <c:pt idx="4194">
                  <c:v>35459</c:v>
                </c:pt>
                <c:pt idx="4195">
                  <c:v>35460</c:v>
                </c:pt>
                <c:pt idx="4196">
                  <c:v>35461</c:v>
                </c:pt>
                <c:pt idx="4197">
                  <c:v>35464</c:v>
                </c:pt>
                <c:pt idx="4198">
                  <c:v>35465</c:v>
                </c:pt>
                <c:pt idx="4199">
                  <c:v>35466</c:v>
                </c:pt>
                <c:pt idx="4200">
                  <c:v>35467</c:v>
                </c:pt>
                <c:pt idx="4201">
                  <c:v>35468</c:v>
                </c:pt>
                <c:pt idx="4202">
                  <c:v>35471</c:v>
                </c:pt>
                <c:pt idx="4203">
                  <c:v>35472</c:v>
                </c:pt>
                <c:pt idx="4204">
                  <c:v>35473</c:v>
                </c:pt>
                <c:pt idx="4205">
                  <c:v>35474</c:v>
                </c:pt>
                <c:pt idx="4206">
                  <c:v>35475</c:v>
                </c:pt>
                <c:pt idx="4207">
                  <c:v>35478</c:v>
                </c:pt>
                <c:pt idx="4208">
                  <c:v>35479</c:v>
                </c:pt>
                <c:pt idx="4209">
                  <c:v>35480</c:v>
                </c:pt>
                <c:pt idx="4210">
                  <c:v>35481</c:v>
                </c:pt>
                <c:pt idx="4211">
                  <c:v>35482</c:v>
                </c:pt>
                <c:pt idx="4212">
                  <c:v>35485</c:v>
                </c:pt>
                <c:pt idx="4213">
                  <c:v>35486</c:v>
                </c:pt>
                <c:pt idx="4214">
                  <c:v>35487</c:v>
                </c:pt>
                <c:pt idx="4215">
                  <c:v>35488</c:v>
                </c:pt>
                <c:pt idx="4216">
                  <c:v>35489</c:v>
                </c:pt>
                <c:pt idx="4217">
                  <c:v>35492</c:v>
                </c:pt>
                <c:pt idx="4218">
                  <c:v>35493</c:v>
                </c:pt>
                <c:pt idx="4219">
                  <c:v>35494</c:v>
                </c:pt>
                <c:pt idx="4220">
                  <c:v>35495</c:v>
                </c:pt>
                <c:pt idx="4221">
                  <c:v>35496</c:v>
                </c:pt>
                <c:pt idx="4222">
                  <c:v>35499</c:v>
                </c:pt>
                <c:pt idx="4223">
                  <c:v>35500</c:v>
                </c:pt>
                <c:pt idx="4224">
                  <c:v>35501</c:v>
                </c:pt>
                <c:pt idx="4225">
                  <c:v>35502</c:v>
                </c:pt>
                <c:pt idx="4226">
                  <c:v>35503</c:v>
                </c:pt>
                <c:pt idx="4227">
                  <c:v>35506</c:v>
                </c:pt>
                <c:pt idx="4228">
                  <c:v>35507</c:v>
                </c:pt>
                <c:pt idx="4229">
                  <c:v>35508</c:v>
                </c:pt>
                <c:pt idx="4230">
                  <c:v>35509</c:v>
                </c:pt>
                <c:pt idx="4231">
                  <c:v>35510</c:v>
                </c:pt>
                <c:pt idx="4232">
                  <c:v>35513</c:v>
                </c:pt>
                <c:pt idx="4233">
                  <c:v>35514</c:v>
                </c:pt>
                <c:pt idx="4234">
                  <c:v>35515</c:v>
                </c:pt>
                <c:pt idx="4235">
                  <c:v>35516</c:v>
                </c:pt>
                <c:pt idx="4236">
                  <c:v>35517</c:v>
                </c:pt>
                <c:pt idx="4237">
                  <c:v>35520</c:v>
                </c:pt>
                <c:pt idx="4238">
                  <c:v>35521</c:v>
                </c:pt>
                <c:pt idx="4239">
                  <c:v>35522</c:v>
                </c:pt>
                <c:pt idx="4240">
                  <c:v>35523</c:v>
                </c:pt>
                <c:pt idx="4241">
                  <c:v>35524</c:v>
                </c:pt>
                <c:pt idx="4242">
                  <c:v>35527</c:v>
                </c:pt>
                <c:pt idx="4243">
                  <c:v>35528</c:v>
                </c:pt>
                <c:pt idx="4244">
                  <c:v>35529</c:v>
                </c:pt>
                <c:pt idx="4245">
                  <c:v>35530</c:v>
                </c:pt>
                <c:pt idx="4246">
                  <c:v>35531</c:v>
                </c:pt>
                <c:pt idx="4247">
                  <c:v>35534</c:v>
                </c:pt>
                <c:pt idx="4248">
                  <c:v>35535</c:v>
                </c:pt>
                <c:pt idx="4249">
                  <c:v>35536</c:v>
                </c:pt>
                <c:pt idx="4250">
                  <c:v>35537</c:v>
                </c:pt>
                <c:pt idx="4251">
                  <c:v>35538</c:v>
                </c:pt>
                <c:pt idx="4252">
                  <c:v>35541</c:v>
                </c:pt>
                <c:pt idx="4253">
                  <c:v>35542</c:v>
                </c:pt>
                <c:pt idx="4254">
                  <c:v>35543</c:v>
                </c:pt>
                <c:pt idx="4255">
                  <c:v>35544</c:v>
                </c:pt>
                <c:pt idx="4256">
                  <c:v>35545</c:v>
                </c:pt>
                <c:pt idx="4257">
                  <c:v>35548</c:v>
                </c:pt>
                <c:pt idx="4258">
                  <c:v>35549</c:v>
                </c:pt>
                <c:pt idx="4259">
                  <c:v>35550</c:v>
                </c:pt>
                <c:pt idx="4260">
                  <c:v>35551</c:v>
                </c:pt>
                <c:pt idx="4261">
                  <c:v>35552</c:v>
                </c:pt>
                <c:pt idx="4262">
                  <c:v>35555</c:v>
                </c:pt>
                <c:pt idx="4263">
                  <c:v>35556</c:v>
                </c:pt>
                <c:pt idx="4264">
                  <c:v>35557</c:v>
                </c:pt>
                <c:pt idx="4265">
                  <c:v>35558</c:v>
                </c:pt>
                <c:pt idx="4266">
                  <c:v>35559</c:v>
                </c:pt>
                <c:pt idx="4267">
                  <c:v>35562</c:v>
                </c:pt>
                <c:pt idx="4268">
                  <c:v>35563</c:v>
                </c:pt>
                <c:pt idx="4269">
                  <c:v>35564</c:v>
                </c:pt>
                <c:pt idx="4270">
                  <c:v>35565</c:v>
                </c:pt>
                <c:pt idx="4271">
                  <c:v>35566</c:v>
                </c:pt>
                <c:pt idx="4272">
                  <c:v>35569</c:v>
                </c:pt>
                <c:pt idx="4273">
                  <c:v>35570</c:v>
                </c:pt>
                <c:pt idx="4274">
                  <c:v>35571</c:v>
                </c:pt>
                <c:pt idx="4275">
                  <c:v>35572</c:v>
                </c:pt>
                <c:pt idx="4276">
                  <c:v>35573</c:v>
                </c:pt>
                <c:pt idx="4277">
                  <c:v>35576</c:v>
                </c:pt>
                <c:pt idx="4278">
                  <c:v>35577</c:v>
                </c:pt>
                <c:pt idx="4279">
                  <c:v>35578</c:v>
                </c:pt>
                <c:pt idx="4280">
                  <c:v>35579</c:v>
                </c:pt>
                <c:pt idx="4281">
                  <c:v>35580</c:v>
                </c:pt>
                <c:pt idx="4282">
                  <c:v>35583</c:v>
                </c:pt>
                <c:pt idx="4283">
                  <c:v>35584</c:v>
                </c:pt>
                <c:pt idx="4284">
                  <c:v>35585</c:v>
                </c:pt>
                <c:pt idx="4285">
                  <c:v>35586</c:v>
                </c:pt>
                <c:pt idx="4286">
                  <c:v>35587</c:v>
                </c:pt>
                <c:pt idx="4287">
                  <c:v>35590</c:v>
                </c:pt>
                <c:pt idx="4288">
                  <c:v>35591</c:v>
                </c:pt>
                <c:pt idx="4289">
                  <c:v>35592</c:v>
                </c:pt>
                <c:pt idx="4290">
                  <c:v>35593</c:v>
                </c:pt>
                <c:pt idx="4291">
                  <c:v>35594</c:v>
                </c:pt>
                <c:pt idx="4292">
                  <c:v>35597</c:v>
                </c:pt>
                <c:pt idx="4293">
                  <c:v>35598</c:v>
                </c:pt>
                <c:pt idx="4294">
                  <c:v>35599</c:v>
                </c:pt>
                <c:pt idx="4295">
                  <c:v>35600</c:v>
                </c:pt>
                <c:pt idx="4296">
                  <c:v>35601</c:v>
                </c:pt>
                <c:pt idx="4297">
                  <c:v>35604</c:v>
                </c:pt>
                <c:pt idx="4298">
                  <c:v>35605</c:v>
                </c:pt>
                <c:pt idx="4299">
                  <c:v>35606</c:v>
                </c:pt>
                <c:pt idx="4300">
                  <c:v>35607</c:v>
                </c:pt>
                <c:pt idx="4301">
                  <c:v>35608</c:v>
                </c:pt>
                <c:pt idx="4302">
                  <c:v>35611</c:v>
                </c:pt>
                <c:pt idx="4303">
                  <c:v>35612</c:v>
                </c:pt>
                <c:pt idx="4304">
                  <c:v>35613</c:v>
                </c:pt>
                <c:pt idx="4305">
                  <c:v>35614</c:v>
                </c:pt>
                <c:pt idx="4306">
                  <c:v>35615</c:v>
                </c:pt>
                <c:pt idx="4307">
                  <c:v>35618</c:v>
                </c:pt>
                <c:pt idx="4308">
                  <c:v>35619</c:v>
                </c:pt>
                <c:pt idx="4309">
                  <c:v>35620</c:v>
                </c:pt>
                <c:pt idx="4310">
                  <c:v>35621</c:v>
                </c:pt>
                <c:pt idx="4311">
                  <c:v>35622</c:v>
                </c:pt>
                <c:pt idx="4312">
                  <c:v>35625</c:v>
                </c:pt>
                <c:pt idx="4313">
                  <c:v>35626</c:v>
                </c:pt>
                <c:pt idx="4314">
                  <c:v>35627</c:v>
                </c:pt>
                <c:pt idx="4315">
                  <c:v>35628</c:v>
                </c:pt>
                <c:pt idx="4316">
                  <c:v>35629</c:v>
                </c:pt>
                <c:pt idx="4317">
                  <c:v>35632</c:v>
                </c:pt>
                <c:pt idx="4318">
                  <c:v>35633</c:v>
                </c:pt>
                <c:pt idx="4319">
                  <c:v>35634</c:v>
                </c:pt>
                <c:pt idx="4320">
                  <c:v>35635</c:v>
                </c:pt>
                <c:pt idx="4321">
                  <c:v>35636</c:v>
                </c:pt>
                <c:pt idx="4322">
                  <c:v>35639</c:v>
                </c:pt>
                <c:pt idx="4323">
                  <c:v>35640</c:v>
                </c:pt>
                <c:pt idx="4324">
                  <c:v>35641</c:v>
                </c:pt>
                <c:pt idx="4325">
                  <c:v>35642</c:v>
                </c:pt>
                <c:pt idx="4326">
                  <c:v>35643</c:v>
                </c:pt>
                <c:pt idx="4327">
                  <c:v>35646</c:v>
                </c:pt>
                <c:pt idx="4328">
                  <c:v>35647</c:v>
                </c:pt>
                <c:pt idx="4329">
                  <c:v>35648</c:v>
                </c:pt>
                <c:pt idx="4330">
                  <c:v>35649</c:v>
                </c:pt>
                <c:pt idx="4331">
                  <c:v>35650</c:v>
                </c:pt>
                <c:pt idx="4332">
                  <c:v>35653</c:v>
                </c:pt>
                <c:pt idx="4333">
                  <c:v>35654</c:v>
                </c:pt>
                <c:pt idx="4334">
                  <c:v>35655</c:v>
                </c:pt>
                <c:pt idx="4335">
                  <c:v>35656</c:v>
                </c:pt>
                <c:pt idx="4336">
                  <c:v>35657</c:v>
                </c:pt>
                <c:pt idx="4337">
                  <c:v>35660</c:v>
                </c:pt>
                <c:pt idx="4338">
                  <c:v>35661</c:v>
                </c:pt>
                <c:pt idx="4339">
                  <c:v>35662</c:v>
                </c:pt>
                <c:pt idx="4340">
                  <c:v>35663</c:v>
                </c:pt>
                <c:pt idx="4341">
                  <c:v>35664</c:v>
                </c:pt>
                <c:pt idx="4342">
                  <c:v>35667</c:v>
                </c:pt>
                <c:pt idx="4343">
                  <c:v>35668</c:v>
                </c:pt>
                <c:pt idx="4344">
                  <c:v>35669</c:v>
                </c:pt>
                <c:pt idx="4345">
                  <c:v>35670</c:v>
                </c:pt>
                <c:pt idx="4346">
                  <c:v>35671</c:v>
                </c:pt>
                <c:pt idx="4347">
                  <c:v>35674</c:v>
                </c:pt>
                <c:pt idx="4348">
                  <c:v>35675</c:v>
                </c:pt>
                <c:pt idx="4349">
                  <c:v>35676</c:v>
                </c:pt>
                <c:pt idx="4350">
                  <c:v>35677</c:v>
                </c:pt>
                <c:pt idx="4351">
                  <c:v>35678</c:v>
                </c:pt>
                <c:pt idx="4352">
                  <c:v>35681</c:v>
                </c:pt>
                <c:pt idx="4353">
                  <c:v>35682</c:v>
                </c:pt>
                <c:pt idx="4354">
                  <c:v>35683</c:v>
                </c:pt>
                <c:pt idx="4355">
                  <c:v>35684</c:v>
                </c:pt>
                <c:pt idx="4356">
                  <c:v>35685</c:v>
                </c:pt>
                <c:pt idx="4357">
                  <c:v>35688</c:v>
                </c:pt>
                <c:pt idx="4358">
                  <c:v>35689</c:v>
                </c:pt>
                <c:pt idx="4359">
                  <c:v>35690</c:v>
                </c:pt>
                <c:pt idx="4360">
                  <c:v>35691</c:v>
                </c:pt>
                <c:pt idx="4361">
                  <c:v>35692</c:v>
                </c:pt>
                <c:pt idx="4362">
                  <c:v>35695</c:v>
                </c:pt>
                <c:pt idx="4363">
                  <c:v>35696</c:v>
                </c:pt>
                <c:pt idx="4364">
                  <c:v>35697</c:v>
                </c:pt>
                <c:pt idx="4365">
                  <c:v>35698</c:v>
                </c:pt>
                <c:pt idx="4366">
                  <c:v>35699</c:v>
                </c:pt>
                <c:pt idx="4367">
                  <c:v>35702</c:v>
                </c:pt>
                <c:pt idx="4368">
                  <c:v>35703</c:v>
                </c:pt>
                <c:pt idx="4369">
                  <c:v>35704</c:v>
                </c:pt>
                <c:pt idx="4370">
                  <c:v>35705</c:v>
                </c:pt>
                <c:pt idx="4371">
                  <c:v>35706</c:v>
                </c:pt>
                <c:pt idx="4372">
                  <c:v>35709</c:v>
                </c:pt>
                <c:pt idx="4373">
                  <c:v>35710</c:v>
                </c:pt>
                <c:pt idx="4374">
                  <c:v>35711</c:v>
                </c:pt>
                <c:pt idx="4375">
                  <c:v>35712</c:v>
                </c:pt>
                <c:pt idx="4376">
                  <c:v>35713</c:v>
                </c:pt>
                <c:pt idx="4377">
                  <c:v>35716</c:v>
                </c:pt>
                <c:pt idx="4378">
                  <c:v>35717</c:v>
                </c:pt>
                <c:pt idx="4379">
                  <c:v>35718</c:v>
                </c:pt>
                <c:pt idx="4380">
                  <c:v>35719</c:v>
                </c:pt>
                <c:pt idx="4381">
                  <c:v>35720</c:v>
                </c:pt>
                <c:pt idx="4382">
                  <c:v>35723</c:v>
                </c:pt>
                <c:pt idx="4383">
                  <c:v>35724</c:v>
                </c:pt>
                <c:pt idx="4384">
                  <c:v>35725</c:v>
                </c:pt>
                <c:pt idx="4385">
                  <c:v>35726</c:v>
                </c:pt>
                <c:pt idx="4386">
                  <c:v>35727</c:v>
                </c:pt>
                <c:pt idx="4387">
                  <c:v>35730</c:v>
                </c:pt>
                <c:pt idx="4388">
                  <c:v>35731</c:v>
                </c:pt>
                <c:pt idx="4389">
                  <c:v>35732</c:v>
                </c:pt>
                <c:pt idx="4390">
                  <c:v>35733</c:v>
                </c:pt>
                <c:pt idx="4391">
                  <c:v>35734</c:v>
                </c:pt>
                <c:pt idx="4392">
                  <c:v>35737</c:v>
                </c:pt>
                <c:pt idx="4393">
                  <c:v>35738</c:v>
                </c:pt>
                <c:pt idx="4394">
                  <c:v>35739</c:v>
                </c:pt>
                <c:pt idx="4395">
                  <c:v>35740</c:v>
                </c:pt>
                <c:pt idx="4396">
                  <c:v>35741</c:v>
                </c:pt>
                <c:pt idx="4397">
                  <c:v>35744</c:v>
                </c:pt>
                <c:pt idx="4398">
                  <c:v>35745</c:v>
                </c:pt>
                <c:pt idx="4399">
                  <c:v>35746</c:v>
                </c:pt>
                <c:pt idx="4400">
                  <c:v>35747</c:v>
                </c:pt>
                <c:pt idx="4401">
                  <c:v>35748</c:v>
                </c:pt>
                <c:pt idx="4402">
                  <c:v>35751</c:v>
                </c:pt>
                <c:pt idx="4403">
                  <c:v>35752</c:v>
                </c:pt>
                <c:pt idx="4404">
                  <c:v>35753</c:v>
                </c:pt>
                <c:pt idx="4405">
                  <c:v>35754</c:v>
                </c:pt>
                <c:pt idx="4406">
                  <c:v>35755</c:v>
                </c:pt>
                <c:pt idx="4407">
                  <c:v>35758</c:v>
                </c:pt>
                <c:pt idx="4408">
                  <c:v>35759</c:v>
                </c:pt>
                <c:pt idx="4409">
                  <c:v>35760</c:v>
                </c:pt>
                <c:pt idx="4410">
                  <c:v>35761</c:v>
                </c:pt>
                <c:pt idx="4411">
                  <c:v>35762</c:v>
                </c:pt>
                <c:pt idx="4412">
                  <c:v>35765</c:v>
                </c:pt>
                <c:pt idx="4413">
                  <c:v>35766</c:v>
                </c:pt>
                <c:pt idx="4414">
                  <c:v>35767</c:v>
                </c:pt>
                <c:pt idx="4415">
                  <c:v>35768</c:v>
                </c:pt>
                <c:pt idx="4416">
                  <c:v>35769</c:v>
                </c:pt>
                <c:pt idx="4417">
                  <c:v>35772</c:v>
                </c:pt>
                <c:pt idx="4418">
                  <c:v>35773</c:v>
                </c:pt>
                <c:pt idx="4419">
                  <c:v>35774</c:v>
                </c:pt>
                <c:pt idx="4420">
                  <c:v>35775</c:v>
                </c:pt>
                <c:pt idx="4421">
                  <c:v>35776</c:v>
                </c:pt>
                <c:pt idx="4422">
                  <c:v>35779</c:v>
                </c:pt>
                <c:pt idx="4423">
                  <c:v>35780</c:v>
                </c:pt>
                <c:pt idx="4424">
                  <c:v>35781</c:v>
                </c:pt>
                <c:pt idx="4425">
                  <c:v>35782</c:v>
                </c:pt>
                <c:pt idx="4426">
                  <c:v>35783</c:v>
                </c:pt>
                <c:pt idx="4427">
                  <c:v>35786</c:v>
                </c:pt>
                <c:pt idx="4428">
                  <c:v>35787</c:v>
                </c:pt>
                <c:pt idx="4429">
                  <c:v>35788</c:v>
                </c:pt>
                <c:pt idx="4430">
                  <c:v>35789</c:v>
                </c:pt>
                <c:pt idx="4431">
                  <c:v>35790</c:v>
                </c:pt>
                <c:pt idx="4432">
                  <c:v>35793</c:v>
                </c:pt>
                <c:pt idx="4433">
                  <c:v>35794</c:v>
                </c:pt>
                <c:pt idx="4434">
                  <c:v>35795</c:v>
                </c:pt>
                <c:pt idx="4435">
                  <c:v>35796</c:v>
                </c:pt>
                <c:pt idx="4436">
                  <c:v>35797</c:v>
                </c:pt>
                <c:pt idx="4437">
                  <c:v>35800</c:v>
                </c:pt>
                <c:pt idx="4438">
                  <c:v>35801</c:v>
                </c:pt>
                <c:pt idx="4439">
                  <c:v>35802</c:v>
                </c:pt>
                <c:pt idx="4440">
                  <c:v>35803</c:v>
                </c:pt>
                <c:pt idx="4441">
                  <c:v>35804</c:v>
                </c:pt>
                <c:pt idx="4442">
                  <c:v>35807</c:v>
                </c:pt>
                <c:pt idx="4443">
                  <c:v>35808</c:v>
                </c:pt>
                <c:pt idx="4444">
                  <c:v>35809</c:v>
                </c:pt>
                <c:pt idx="4445">
                  <c:v>35810</c:v>
                </c:pt>
                <c:pt idx="4446">
                  <c:v>35811</c:v>
                </c:pt>
                <c:pt idx="4447">
                  <c:v>35814</c:v>
                </c:pt>
                <c:pt idx="4448">
                  <c:v>35815</c:v>
                </c:pt>
                <c:pt idx="4449">
                  <c:v>35816</c:v>
                </c:pt>
                <c:pt idx="4450">
                  <c:v>35817</c:v>
                </c:pt>
                <c:pt idx="4451">
                  <c:v>35818</c:v>
                </c:pt>
                <c:pt idx="4452">
                  <c:v>35821</c:v>
                </c:pt>
                <c:pt idx="4453">
                  <c:v>35822</c:v>
                </c:pt>
                <c:pt idx="4454">
                  <c:v>35823</c:v>
                </c:pt>
                <c:pt idx="4455">
                  <c:v>35824</c:v>
                </c:pt>
                <c:pt idx="4456">
                  <c:v>35825</c:v>
                </c:pt>
                <c:pt idx="4457">
                  <c:v>35828</c:v>
                </c:pt>
                <c:pt idx="4458">
                  <c:v>35829</c:v>
                </c:pt>
                <c:pt idx="4459">
                  <c:v>35830</c:v>
                </c:pt>
                <c:pt idx="4460">
                  <c:v>35831</c:v>
                </c:pt>
                <c:pt idx="4461">
                  <c:v>35832</c:v>
                </c:pt>
                <c:pt idx="4462">
                  <c:v>35835</c:v>
                </c:pt>
                <c:pt idx="4463">
                  <c:v>35836</c:v>
                </c:pt>
                <c:pt idx="4464">
                  <c:v>35837</c:v>
                </c:pt>
                <c:pt idx="4465">
                  <c:v>35838</c:v>
                </c:pt>
                <c:pt idx="4466">
                  <c:v>35839</c:v>
                </c:pt>
                <c:pt idx="4467">
                  <c:v>35842</c:v>
                </c:pt>
                <c:pt idx="4468">
                  <c:v>35843</c:v>
                </c:pt>
                <c:pt idx="4469">
                  <c:v>35844</c:v>
                </c:pt>
                <c:pt idx="4470">
                  <c:v>35845</c:v>
                </c:pt>
                <c:pt idx="4471">
                  <c:v>35846</c:v>
                </c:pt>
                <c:pt idx="4472">
                  <c:v>35849</c:v>
                </c:pt>
                <c:pt idx="4473">
                  <c:v>35850</c:v>
                </c:pt>
                <c:pt idx="4474">
                  <c:v>35851</c:v>
                </c:pt>
                <c:pt idx="4475">
                  <c:v>35852</c:v>
                </c:pt>
                <c:pt idx="4476">
                  <c:v>35853</c:v>
                </c:pt>
                <c:pt idx="4477">
                  <c:v>35856</c:v>
                </c:pt>
                <c:pt idx="4478">
                  <c:v>35857</c:v>
                </c:pt>
                <c:pt idx="4479">
                  <c:v>35858</c:v>
                </c:pt>
                <c:pt idx="4480">
                  <c:v>35859</c:v>
                </c:pt>
                <c:pt idx="4481">
                  <c:v>35860</c:v>
                </c:pt>
                <c:pt idx="4482">
                  <c:v>35863</c:v>
                </c:pt>
                <c:pt idx="4483">
                  <c:v>35864</c:v>
                </c:pt>
                <c:pt idx="4484">
                  <c:v>35865</c:v>
                </c:pt>
                <c:pt idx="4485">
                  <c:v>35866</c:v>
                </c:pt>
                <c:pt idx="4486">
                  <c:v>35867</c:v>
                </c:pt>
                <c:pt idx="4487">
                  <c:v>35870</c:v>
                </c:pt>
                <c:pt idx="4488">
                  <c:v>35871</c:v>
                </c:pt>
                <c:pt idx="4489">
                  <c:v>35872</c:v>
                </c:pt>
                <c:pt idx="4490">
                  <c:v>35873</c:v>
                </c:pt>
                <c:pt idx="4491">
                  <c:v>35874</c:v>
                </c:pt>
                <c:pt idx="4492">
                  <c:v>35877</c:v>
                </c:pt>
                <c:pt idx="4493">
                  <c:v>35878</c:v>
                </c:pt>
                <c:pt idx="4494">
                  <c:v>35879</c:v>
                </c:pt>
                <c:pt idx="4495">
                  <c:v>35880</c:v>
                </c:pt>
                <c:pt idx="4496">
                  <c:v>35881</c:v>
                </c:pt>
                <c:pt idx="4497">
                  <c:v>35884</c:v>
                </c:pt>
                <c:pt idx="4498">
                  <c:v>35885</c:v>
                </c:pt>
                <c:pt idx="4499">
                  <c:v>35886</c:v>
                </c:pt>
                <c:pt idx="4500">
                  <c:v>35887</c:v>
                </c:pt>
                <c:pt idx="4501">
                  <c:v>35888</c:v>
                </c:pt>
                <c:pt idx="4502">
                  <c:v>35891</c:v>
                </c:pt>
                <c:pt idx="4503">
                  <c:v>35892</c:v>
                </c:pt>
                <c:pt idx="4504">
                  <c:v>35893</c:v>
                </c:pt>
                <c:pt idx="4505">
                  <c:v>35894</c:v>
                </c:pt>
                <c:pt idx="4506">
                  <c:v>35895</c:v>
                </c:pt>
                <c:pt idx="4507">
                  <c:v>35898</c:v>
                </c:pt>
                <c:pt idx="4508">
                  <c:v>35899</c:v>
                </c:pt>
                <c:pt idx="4509">
                  <c:v>35900</c:v>
                </c:pt>
                <c:pt idx="4510">
                  <c:v>35901</c:v>
                </c:pt>
                <c:pt idx="4511">
                  <c:v>35902</c:v>
                </c:pt>
                <c:pt idx="4512">
                  <c:v>35905</c:v>
                </c:pt>
                <c:pt idx="4513">
                  <c:v>35906</c:v>
                </c:pt>
                <c:pt idx="4514">
                  <c:v>35907</c:v>
                </c:pt>
                <c:pt idx="4515">
                  <c:v>35908</c:v>
                </c:pt>
                <c:pt idx="4516">
                  <c:v>35909</c:v>
                </c:pt>
                <c:pt idx="4517">
                  <c:v>35912</c:v>
                </c:pt>
                <c:pt idx="4518">
                  <c:v>35913</c:v>
                </c:pt>
                <c:pt idx="4519">
                  <c:v>35914</c:v>
                </c:pt>
                <c:pt idx="4520">
                  <c:v>35915</c:v>
                </c:pt>
                <c:pt idx="4521">
                  <c:v>35916</c:v>
                </c:pt>
                <c:pt idx="4522">
                  <c:v>35919</c:v>
                </c:pt>
                <c:pt idx="4523">
                  <c:v>35920</c:v>
                </c:pt>
                <c:pt idx="4524">
                  <c:v>35921</c:v>
                </c:pt>
                <c:pt idx="4525">
                  <c:v>35922</c:v>
                </c:pt>
                <c:pt idx="4526">
                  <c:v>35923</c:v>
                </c:pt>
                <c:pt idx="4527">
                  <c:v>35926</c:v>
                </c:pt>
                <c:pt idx="4528">
                  <c:v>35927</c:v>
                </c:pt>
                <c:pt idx="4529">
                  <c:v>35928</c:v>
                </c:pt>
                <c:pt idx="4530">
                  <c:v>35929</c:v>
                </c:pt>
                <c:pt idx="4531">
                  <c:v>35930</c:v>
                </c:pt>
                <c:pt idx="4532">
                  <c:v>35933</c:v>
                </c:pt>
                <c:pt idx="4533">
                  <c:v>35934</c:v>
                </c:pt>
                <c:pt idx="4534">
                  <c:v>35935</c:v>
                </c:pt>
                <c:pt idx="4535">
                  <c:v>35936</c:v>
                </c:pt>
                <c:pt idx="4536">
                  <c:v>35937</c:v>
                </c:pt>
                <c:pt idx="4537">
                  <c:v>35940</c:v>
                </c:pt>
                <c:pt idx="4538">
                  <c:v>35941</c:v>
                </c:pt>
                <c:pt idx="4539">
                  <c:v>35942</c:v>
                </c:pt>
                <c:pt idx="4540">
                  <c:v>35943</c:v>
                </c:pt>
                <c:pt idx="4541">
                  <c:v>35944</c:v>
                </c:pt>
                <c:pt idx="4542">
                  <c:v>35947</c:v>
                </c:pt>
                <c:pt idx="4543">
                  <c:v>35948</c:v>
                </c:pt>
                <c:pt idx="4544">
                  <c:v>35949</c:v>
                </c:pt>
                <c:pt idx="4545">
                  <c:v>35950</c:v>
                </c:pt>
                <c:pt idx="4546">
                  <c:v>35951</c:v>
                </c:pt>
                <c:pt idx="4547">
                  <c:v>35954</c:v>
                </c:pt>
                <c:pt idx="4548">
                  <c:v>35955</c:v>
                </c:pt>
                <c:pt idx="4549">
                  <c:v>35956</c:v>
                </c:pt>
                <c:pt idx="4550">
                  <c:v>35957</c:v>
                </c:pt>
                <c:pt idx="4551">
                  <c:v>35958</c:v>
                </c:pt>
                <c:pt idx="4552">
                  <c:v>35961</c:v>
                </c:pt>
                <c:pt idx="4553">
                  <c:v>35962</c:v>
                </c:pt>
                <c:pt idx="4554">
                  <c:v>35963</c:v>
                </c:pt>
                <c:pt idx="4555">
                  <c:v>35964</c:v>
                </c:pt>
                <c:pt idx="4556">
                  <c:v>35965</c:v>
                </c:pt>
                <c:pt idx="4557">
                  <c:v>35968</c:v>
                </c:pt>
                <c:pt idx="4558">
                  <c:v>35969</c:v>
                </c:pt>
                <c:pt idx="4559">
                  <c:v>35970</c:v>
                </c:pt>
                <c:pt idx="4560">
                  <c:v>35971</c:v>
                </c:pt>
                <c:pt idx="4561">
                  <c:v>35972</c:v>
                </c:pt>
                <c:pt idx="4562">
                  <c:v>35975</c:v>
                </c:pt>
                <c:pt idx="4563">
                  <c:v>35976</c:v>
                </c:pt>
                <c:pt idx="4564">
                  <c:v>35977</c:v>
                </c:pt>
                <c:pt idx="4565">
                  <c:v>35978</c:v>
                </c:pt>
                <c:pt idx="4566">
                  <c:v>35979</c:v>
                </c:pt>
                <c:pt idx="4567">
                  <c:v>35982</c:v>
                </c:pt>
                <c:pt idx="4568">
                  <c:v>35983</c:v>
                </c:pt>
                <c:pt idx="4569">
                  <c:v>35984</c:v>
                </c:pt>
                <c:pt idx="4570">
                  <c:v>35985</c:v>
                </c:pt>
                <c:pt idx="4571">
                  <c:v>35986</c:v>
                </c:pt>
                <c:pt idx="4572">
                  <c:v>35989</c:v>
                </c:pt>
                <c:pt idx="4573">
                  <c:v>35990</c:v>
                </c:pt>
                <c:pt idx="4574">
                  <c:v>35991</c:v>
                </c:pt>
                <c:pt idx="4575">
                  <c:v>35992</c:v>
                </c:pt>
                <c:pt idx="4576">
                  <c:v>35993</c:v>
                </c:pt>
                <c:pt idx="4577">
                  <c:v>35996</c:v>
                </c:pt>
                <c:pt idx="4578">
                  <c:v>35997</c:v>
                </c:pt>
                <c:pt idx="4579">
                  <c:v>35998</c:v>
                </c:pt>
                <c:pt idx="4580">
                  <c:v>35999</c:v>
                </c:pt>
                <c:pt idx="4581">
                  <c:v>36000</c:v>
                </c:pt>
                <c:pt idx="4582">
                  <c:v>36003</c:v>
                </c:pt>
                <c:pt idx="4583">
                  <c:v>36004</c:v>
                </c:pt>
                <c:pt idx="4584">
                  <c:v>36005</c:v>
                </c:pt>
                <c:pt idx="4585">
                  <c:v>36006</c:v>
                </c:pt>
                <c:pt idx="4586">
                  <c:v>36007</c:v>
                </c:pt>
                <c:pt idx="4587">
                  <c:v>36010</c:v>
                </c:pt>
                <c:pt idx="4588">
                  <c:v>36011</c:v>
                </c:pt>
                <c:pt idx="4589">
                  <c:v>36012</c:v>
                </c:pt>
                <c:pt idx="4590">
                  <c:v>36013</c:v>
                </c:pt>
                <c:pt idx="4591">
                  <c:v>36014</c:v>
                </c:pt>
                <c:pt idx="4592">
                  <c:v>36017</c:v>
                </c:pt>
                <c:pt idx="4593">
                  <c:v>36018</c:v>
                </c:pt>
                <c:pt idx="4594">
                  <c:v>36019</c:v>
                </c:pt>
                <c:pt idx="4595">
                  <c:v>36020</c:v>
                </c:pt>
                <c:pt idx="4596">
                  <c:v>36021</c:v>
                </c:pt>
                <c:pt idx="4597">
                  <c:v>36024</c:v>
                </c:pt>
                <c:pt idx="4598">
                  <c:v>36025</c:v>
                </c:pt>
                <c:pt idx="4599">
                  <c:v>36026</c:v>
                </c:pt>
                <c:pt idx="4600">
                  <c:v>36027</c:v>
                </c:pt>
                <c:pt idx="4601">
                  <c:v>36028</c:v>
                </c:pt>
                <c:pt idx="4602">
                  <c:v>36031</c:v>
                </c:pt>
                <c:pt idx="4603">
                  <c:v>36032</c:v>
                </c:pt>
                <c:pt idx="4604">
                  <c:v>36033</c:v>
                </c:pt>
                <c:pt idx="4605">
                  <c:v>36034</c:v>
                </c:pt>
                <c:pt idx="4606">
                  <c:v>36035</c:v>
                </c:pt>
                <c:pt idx="4607">
                  <c:v>36038</c:v>
                </c:pt>
                <c:pt idx="4608">
                  <c:v>36039</c:v>
                </c:pt>
                <c:pt idx="4609">
                  <c:v>36040</c:v>
                </c:pt>
                <c:pt idx="4610">
                  <c:v>36041</c:v>
                </c:pt>
                <c:pt idx="4611">
                  <c:v>36042</c:v>
                </c:pt>
                <c:pt idx="4612">
                  <c:v>36045</c:v>
                </c:pt>
                <c:pt idx="4613">
                  <c:v>36046</c:v>
                </c:pt>
                <c:pt idx="4614">
                  <c:v>36047</c:v>
                </c:pt>
                <c:pt idx="4615">
                  <c:v>36048</c:v>
                </c:pt>
                <c:pt idx="4616">
                  <c:v>36049</c:v>
                </c:pt>
                <c:pt idx="4617">
                  <c:v>36052</c:v>
                </c:pt>
                <c:pt idx="4618">
                  <c:v>36053</c:v>
                </c:pt>
                <c:pt idx="4619">
                  <c:v>36054</c:v>
                </c:pt>
                <c:pt idx="4620">
                  <c:v>36055</c:v>
                </c:pt>
                <c:pt idx="4621">
                  <c:v>36056</c:v>
                </c:pt>
                <c:pt idx="4622">
                  <c:v>36059</c:v>
                </c:pt>
                <c:pt idx="4623">
                  <c:v>36060</c:v>
                </c:pt>
                <c:pt idx="4624">
                  <c:v>36061</c:v>
                </c:pt>
                <c:pt idx="4625">
                  <c:v>36062</c:v>
                </c:pt>
                <c:pt idx="4626">
                  <c:v>36063</c:v>
                </c:pt>
                <c:pt idx="4627">
                  <c:v>36066</c:v>
                </c:pt>
                <c:pt idx="4628">
                  <c:v>36067</c:v>
                </c:pt>
                <c:pt idx="4629">
                  <c:v>36068</c:v>
                </c:pt>
                <c:pt idx="4630">
                  <c:v>36069</c:v>
                </c:pt>
                <c:pt idx="4631">
                  <c:v>36070</c:v>
                </c:pt>
                <c:pt idx="4632">
                  <c:v>36073</c:v>
                </c:pt>
                <c:pt idx="4633">
                  <c:v>36074</c:v>
                </c:pt>
                <c:pt idx="4634">
                  <c:v>36075</c:v>
                </c:pt>
                <c:pt idx="4635">
                  <c:v>36076</c:v>
                </c:pt>
                <c:pt idx="4636">
                  <c:v>36077</c:v>
                </c:pt>
                <c:pt idx="4637">
                  <c:v>36080</c:v>
                </c:pt>
                <c:pt idx="4638">
                  <c:v>36081</c:v>
                </c:pt>
                <c:pt idx="4639">
                  <c:v>36082</c:v>
                </c:pt>
                <c:pt idx="4640">
                  <c:v>36083</c:v>
                </c:pt>
                <c:pt idx="4641">
                  <c:v>36084</c:v>
                </c:pt>
                <c:pt idx="4642">
                  <c:v>36087</c:v>
                </c:pt>
                <c:pt idx="4643">
                  <c:v>36088</c:v>
                </c:pt>
                <c:pt idx="4644">
                  <c:v>36089</c:v>
                </c:pt>
                <c:pt idx="4645">
                  <c:v>36090</c:v>
                </c:pt>
                <c:pt idx="4646">
                  <c:v>36091</c:v>
                </c:pt>
                <c:pt idx="4647">
                  <c:v>36094</c:v>
                </c:pt>
                <c:pt idx="4648">
                  <c:v>36095</c:v>
                </c:pt>
                <c:pt idx="4649">
                  <c:v>36096</c:v>
                </c:pt>
                <c:pt idx="4650">
                  <c:v>36097</c:v>
                </c:pt>
                <c:pt idx="4651">
                  <c:v>36098</c:v>
                </c:pt>
                <c:pt idx="4652">
                  <c:v>36101</c:v>
                </c:pt>
                <c:pt idx="4653">
                  <c:v>36102</c:v>
                </c:pt>
                <c:pt idx="4654">
                  <c:v>36103</c:v>
                </c:pt>
                <c:pt idx="4655">
                  <c:v>36104</c:v>
                </c:pt>
                <c:pt idx="4656">
                  <c:v>36105</c:v>
                </c:pt>
                <c:pt idx="4657">
                  <c:v>36108</c:v>
                </c:pt>
                <c:pt idx="4658">
                  <c:v>36109</c:v>
                </c:pt>
                <c:pt idx="4659">
                  <c:v>36110</c:v>
                </c:pt>
                <c:pt idx="4660">
                  <c:v>36111</c:v>
                </c:pt>
                <c:pt idx="4661">
                  <c:v>36112</c:v>
                </c:pt>
                <c:pt idx="4662">
                  <c:v>36115</c:v>
                </c:pt>
                <c:pt idx="4663">
                  <c:v>36116</c:v>
                </c:pt>
                <c:pt idx="4664">
                  <c:v>36117</c:v>
                </c:pt>
                <c:pt idx="4665">
                  <c:v>36118</c:v>
                </c:pt>
                <c:pt idx="4666">
                  <c:v>36119</c:v>
                </c:pt>
                <c:pt idx="4667">
                  <c:v>36122</c:v>
                </c:pt>
                <c:pt idx="4668">
                  <c:v>36123</c:v>
                </c:pt>
                <c:pt idx="4669">
                  <c:v>36124</c:v>
                </c:pt>
                <c:pt idx="4670">
                  <c:v>36125</c:v>
                </c:pt>
                <c:pt idx="4671">
                  <c:v>36126</c:v>
                </c:pt>
                <c:pt idx="4672">
                  <c:v>36129</c:v>
                </c:pt>
                <c:pt idx="4673">
                  <c:v>36130</c:v>
                </c:pt>
                <c:pt idx="4674">
                  <c:v>36131</c:v>
                </c:pt>
                <c:pt idx="4675">
                  <c:v>36132</c:v>
                </c:pt>
                <c:pt idx="4676">
                  <c:v>36133</c:v>
                </c:pt>
                <c:pt idx="4677">
                  <c:v>36136</c:v>
                </c:pt>
                <c:pt idx="4678">
                  <c:v>36137</c:v>
                </c:pt>
                <c:pt idx="4679">
                  <c:v>36138</c:v>
                </c:pt>
                <c:pt idx="4680">
                  <c:v>36139</c:v>
                </c:pt>
                <c:pt idx="4681">
                  <c:v>36140</c:v>
                </c:pt>
                <c:pt idx="4682">
                  <c:v>36143</c:v>
                </c:pt>
                <c:pt idx="4683">
                  <c:v>36144</c:v>
                </c:pt>
                <c:pt idx="4684">
                  <c:v>36145</c:v>
                </c:pt>
                <c:pt idx="4685">
                  <c:v>36146</c:v>
                </c:pt>
                <c:pt idx="4686">
                  <c:v>36147</c:v>
                </c:pt>
                <c:pt idx="4687">
                  <c:v>36150</c:v>
                </c:pt>
                <c:pt idx="4688">
                  <c:v>36151</c:v>
                </c:pt>
                <c:pt idx="4689">
                  <c:v>36152</c:v>
                </c:pt>
                <c:pt idx="4690">
                  <c:v>36153</c:v>
                </c:pt>
                <c:pt idx="4691">
                  <c:v>36154</c:v>
                </c:pt>
                <c:pt idx="4692">
                  <c:v>36157</c:v>
                </c:pt>
                <c:pt idx="4693">
                  <c:v>36158</c:v>
                </c:pt>
                <c:pt idx="4694">
                  <c:v>36159</c:v>
                </c:pt>
                <c:pt idx="4695">
                  <c:v>36160</c:v>
                </c:pt>
                <c:pt idx="4696">
                  <c:v>36161</c:v>
                </c:pt>
                <c:pt idx="4697">
                  <c:v>36164</c:v>
                </c:pt>
                <c:pt idx="4698">
                  <c:v>36165</c:v>
                </c:pt>
                <c:pt idx="4699">
                  <c:v>36166</c:v>
                </c:pt>
                <c:pt idx="4700">
                  <c:v>36167</c:v>
                </c:pt>
                <c:pt idx="4701">
                  <c:v>36168</c:v>
                </c:pt>
                <c:pt idx="4702">
                  <c:v>36171</c:v>
                </c:pt>
                <c:pt idx="4703">
                  <c:v>36172</c:v>
                </c:pt>
                <c:pt idx="4704">
                  <c:v>36173</c:v>
                </c:pt>
                <c:pt idx="4705">
                  <c:v>36174</c:v>
                </c:pt>
                <c:pt idx="4706">
                  <c:v>36175</c:v>
                </c:pt>
                <c:pt idx="4707">
                  <c:v>36178</c:v>
                </c:pt>
                <c:pt idx="4708">
                  <c:v>36179</c:v>
                </c:pt>
                <c:pt idx="4709">
                  <c:v>36180</c:v>
                </c:pt>
                <c:pt idx="4710">
                  <c:v>36181</c:v>
                </c:pt>
                <c:pt idx="4711">
                  <c:v>36182</c:v>
                </c:pt>
                <c:pt idx="4712">
                  <c:v>36185</c:v>
                </c:pt>
                <c:pt idx="4713">
                  <c:v>36186</c:v>
                </c:pt>
                <c:pt idx="4714">
                  <c:v>36187</c:v>
                </c:pt>
                <c:pt idx="4715">
                  <c:v>36188</c:v>
                </c:pt>
                <c:pt idx="4716">
                  <c:v>36189</c:v>
                </c:pt>
                <c:pt idx="4717">
                  <c:v>36192</c:v>
                </c:pt>
                <c:pt idx="4718">
                  <c:v>36193</c:v>
                </c:pt>
                <c:pt idx="4719">
                  <c:v>36194</c:v>
                </c:pt>
                <c:pt idx="4720">
                  <c:v>36195</c:v>
                </c:pt>
                <c:pt idx="4721">
                  <c:v>36196</c:v>
                </c:pt>
                <c:pt idx="4722">
                  <c:v>36199</c:v>
                </c:pt>
                <c:pt idx="4723">
                  <c:v>36200</c:v>
                </c:pt>
                <c:pt idx="4724">
                  <c:v>36201</c:v>
                </c:pt>
                <c:pt idx="4725">
                  <c:v>36202</c:v>
                </c:pt>
                <c:pt idx="4726">
                  <c:v>36203</c:v>
                </c:pt>
                <c:pt idx="4727">
                  <c:v>36206</c:v>
                </c:pt>
                <c:pt idx="4728">
                  <c:v>36207</c:v>
                </c:pt>
                <c:pt idx="4729">
                  <c:v>36208</c:v>
                </c:pt>
                <c:pt idx="4730">
                  <c:v>36209</c:v>
                </c:pt>
                <c:pt idx="4731">
                  <c:v>36210</c:v>
                </c:pt>
                <c:pt idx="4732">
                  <c:v>36213</c:v>
                </c:pt>
                <c:pt idx="4733">
                  <c:v>36214</c:v>
                </c:pt>
                <c:pt idx="4734">
                  <c:v>36215</c:v>
                </c:pt>
                <c:pt idx="4735">
                  <c:v>36216</c:v>
                </c:pt>
                <c:pt idx="4736">
                  <c:v>36217</c:v>
                </c:pt>
                <c:pt idx="4737">
                  <c:v>36220</c:v>
                </c:pt>
                <c:pt idx="4738">
                  <c:v>36221</c:v>
                </c:pt>
                <c:pt idx="4739">
                  <c:v>36222</c:v>
                </c:pt>
                <c:pt idx="4740">
                  <c:v>36223</c:v>
                </c:pt>
                <c:pt idx="4741">
                  <c:v>36224</c:v>
                </c:pt>
                <c:pt idx="4742">
                  <c:v>36227</c:v>
                </c:pt>
                <c:pt idx="4743">
                  <c:v>36228</c:v>
                </c:pt>
                <c:pt idx="4744">
                  <c:v>36229</c:v>
                </c:pt>
                <c:pt idx="4745">
                  <c:v>36230</c:v>
                </c:pt>
                <c:pt idx="4746">
                  <c:v>36231</c:v>
                </c:pt>
                <c:pt idx="4747">
                  <c:v>36234</c:v>
                </c:pt>
                <c:pt idx="4748">
                  <c:v>36235</c:v>
                </c:pt>
                <c:pt idx="4749">
                  <c:v>36236</c:v>
                </c:pt>
                <c:pt idx="4750">
                  <c:v>36237</c:v>
                </c:pt>
                <c:pt idx="4751">
                  <c:v>36238</c:v>
                </c:pt>
                <c:pt idx="4752">
                  <c:v>36241</c:v>
                </c:pt>
                <c:pt idx="4753">
                  <c:v>36242</c:v>
                </c:pt>
                <c:pt idx="4754">
                  <c:v>36243</c:v>
                </c:pt>
                <c:pt idx="4755">
                  <c:v>36244</c:v>
                </c:pt>
                <c:pt idx="4756">
                  <c:v>36245</c:v>
                </c:pt>
                <c:pt idx="4757">
                  <c:v>36248</c:v>
                </c:pt>
                <c:pt idx="4758">
                  <c:v>36249</c:v>
                </c:pt>
                <c:pt idx="4759">
                  <c:v>36250</c:v>
                </c:pt>
                <c:pt idx="4760">
                  <c:v>36251</c:v>
                </c:pt>
                <c:pt idx="4761">
                  <c:v>36252</c:v>
                </c:pt>
                <c:pt idx="4762">
                  <c:v>36255</c:v>
                </c:pt>
                <c:pt idx="4763">
                  <c:v>36256</c:v>
                </c:pt>
                <c:pt idx="4764">
                  <c:v>36257</c:v>
                </c:pt>
                <c:pt idx="4765">
                  <c:v>36258</c:v>
                </c:pt>
                <c:pt idx="4766">
                  <c:v>36259</c:v>
                </c:pt>
                <c:pt idx="4767">
                  <c:v>36262</c:v>
                </c:pt>
                <c:pt idx="4768">
                  <c:v>36263</c:v>
                </c:pt>
                <c:pt idx="4769">
                  <c:v>36264</c:v>
                </c:pt>
                <c:pt idx="4770">
                  <c:v>36265</c:v>
                </c:pt>
                <c:pt idx="4771">
                  <c:v>36266</c:v>
                </c:pt>
                <c:pt idx="4772">
                  <c:v>36269</c:v>
                </c:pt>
                <c:pt idx="4773">
                  <c:v>36270</c:v>
                </c:pt>
                <c:pt idx="4774">
                  <c:v>36271</c:v>
                </c:pt>
                <c:pt idx="4775">
                  <c:v>36272</c:v>
                </c:pt>
                <c:pt idx="4776">
                  <c:v>36273</c:v>
                </c:pt>
                <c:pt idx="4777">
                  <c:v>36276</c:v>
                </c:pt>
                <c:pt idx="4778">
                  <c:v>36277</c:v>
                </c:pt>
                <c:pt idx="4779">
                  <c:v>36278</c:v>
                </c:pt>
                <c:pt idx="4780">
                  <c:v>36279</c:v>
                </c:pt>
                <c:pt idx="4781">
                  <c:v>36280</c:v>
                </c:pt>
                <c:pt idx="4782">
                  <c:v>36283</c:v>
                </c:pt>
                <c:pt idx="4783">
                  <c:v>36284</c:v>
                </c:pt>
                <c:pt idx="4784">
                  <c:v>36285</c:v>
                </c:pt>
                <c:pt idx="4785">
                  <c:v>36286</c:v>
                </c:pt>
                <c:pt idx="4786">
                  <c:v>36287</c:v>
                </c:pt>
                <c:pt idx="4787">
                  <c:v>36290</c:v>
                </c:pt>
                <c:pt idx="4788">
                  <c:v>36291</c:v>
                </c:pt>
                <c:pt idx="4789">
                  <c:v>36292</c:v>
                </c:pt>
                <c:pt idx="4790">
                  <c:v>36293</c:v>
                </c:pt>
                <c:pt idx="4791">
                  <c:v>36294</c:v>
                </c:pt>
                <c:pt idx="4792">
                  <c:v>36297</c:v>
                </c:pt>
                <c:pt idx="4793">
                  <c:v>36298</c:v>
                </c:pt>
                <c:pt idx="4794">
                  <c:v>36299</c:v>
                </c:pt>
                <c:pt idx="4795">
                  <c:v>36300</c:v>
                </c:pt>
                <c:pt idx="4796">
                  <c:v>36301</c:v>
                </c:pt>
                <c:pt idx="4797">
                  <c:v>36304</c:v>
                </c:pt>
                <c:pt idx="4798">
                  <c:v>36305</c:v>
                </c:pt>
                <c:pt idx="4799">
                  <c:v>36306</c:v>
                </c:pt>
                <c:pt idx="4800">
                  <c:v>36307</c:v>
                </c:pt>
                <c:pt idx="4801">
                  <c:v>36308</c:v>
                </c:pt>
                <c:pt idx="4802">
                  <c:v>36311</c:v>
                </c:pt>
                <c:pt idx="4803">
                  <c:v>36312</c:v>
                </c:pt>
                <c:pt idx="4804">
                  <c:v>36313</c:v>
                </c:pt>
                <c:pt idx="4805">
                  <c:v>36314</c:v>
                </c:pt>
                <c:pt idx="4806">
                  <c:v>36315</c:v>
                </c:pt>
                <c:pt idx="4807">
                  <c:v>36318</c:v>
                </c:pt>
                <c:pt idx="4808">
                  <c:v>36319</c:v>
                </c:pt>
                <c:pt idx="4809">
                  <c:v>36320</c:v>
                </c:pt>
                <c:pt idx="4810">
                  <c:v>36321</c:v>
                </c:pt>
                <c:pt idx="4811">
                  <c:v>36322</c:v>
                </c:pt>
                <c:pt idx="4812">
                  <c:v>36325</c:v>
                </c:pt>
                <c:pt idx="4813">
                  <c:v>36326</c:v>
                </c:pt>
                <c:pt idx="4814">
                  <c:v>36327</c:v>
                </c:pt>
                <c:pt idx="4815">
                  <c:v>36328</c:v>
                </c:pt>
                <c:pt idx="4816">
                  <c:v>36329</c:v>
                </c:pt>
                <c:pt idx="4817">
                  <c:v>36332</c:v>
                </c:pt>
                <c:pt idx="4818">
                  <c:v>36333</c:v>
                </c:pt>
                <c:pt idx="4819">
                  <c:v>36334</c:v>
                </c:pt>
                <c:pt idx="4820">
                  <c:v>36335</c:v>
                </c:pt>
                <c:pt idx="4821">
                  <c:v>36336</c:v>
                </c:pt>
                <c:pt idx="4822">
                  <c:v>36339</c:v>
                </c:pt>
                <c:pt idx="4823">
                  <c:v>36340</c:v>
                </c:pt>
                <c:pt idx="4824">
                  <c:v>36341</c:v>
                </c:pt>
                <c:pt idx="4825">
                  <c:v>36342</c:v>
                </c:pt>
                <c:pt idx="4826">
                  <c:v>36343</c:v>
                </c:pt>
                <c:pt idx="4827">
                  <c:v>36346</c:v>
                </c:pt>
                <c:pt idx="4828">
                  <c:v>36347</c:v>
                </c:pt>
                <c:pt idx="4829">
                  <c:v>36348</c:v>
                </c:pt>
                <c:pt idx="4830">
                  <c:v>36349</c:v>
                </c:pt>
                <c:pt idx="4831">
                  <c:v>36350</c:v>
                </c:pt>
                <c:pt idx="4832">
                  <c:v>36353</c:v>
                </c:pt>
                <c:pt idx="4833">
                  <c:v>36354</c:v>
                </c:pt>
                <c:pt idx="4834">
                  <c:v>36355</c:v>
                </c:pt>
                <c:pt idx="4835">
                  <c:v>36356</c:v>
                </c:pt>
                <c:pt idx="4836">
                  <c:v>36357</c:v>
                </c:pt>
                <c:pt idx="4837">
                  <c:v>36360</c:v>
                </c:pt>
                <c:pt idx="4838">
                  <c:v>36361</c:v>
                </c:pt>
                <c:pt idx="4839">
                  <c:v>36362</c:v>
                </c:pt>
                <c:pt idx="4840">
                  <c:v>36363</c:v>
                </c:pt>
                <c:pt idx="4841">
                  <c:v>36364</c:v>
                </c:pt>
                <c:pt idx="4842">
                  <c:v>36367</c:v>
                </c:pt>
                <c:pt idx="4843">
                  <c:v>36368</c:v>
                </c:pt>
                <c:pt idx="4844">
                  <c:v>36369</c:v>
                </c:pt>
                <c:pt idx="4845">
                  <c:v>36370</c:v>
                </c:pt>
                <c:pt idx="4846">
                  <c:v>36371</c:v>
                </c:pt>
                <c:pt idx="4847">
                  <c:v>36374</c:v>
                </c:pt>
                <c:pt idx="4848">
                  <c:v>36375</c:v>
                </c:pt>
                <c:pt idx="4849">
                  <c:v>36376</c:v>
                </c:pt>
                <c:pt idx="4850">
                  <c:v>36377</c:v>
                </c:pt>
                <c:pt idx="4851">
                  <c:v>36378</c:v>
                </c:pt>
                <c:pt idx="4852">
                  <c:v>36381</c:v>
                </c:pt>
                <c:pt idx="4853">
                  <c:v>36382</c:v>
                </c:pt>
                <c:pt idx="4854">
                  <c:v>36383</c:v>
                </c:pt>
                <c:pt idx="4855">
                  <c:v>36384</c:v>
                </c:pt>
                <c:pt idx="4856">
                  <c:v>36385</c:v>
                </c:pt>
                <c:pt idx="4857">
                  <c:v>36388</c:v>
                </c:pt>
                <c:pt idx="4858">
                  <c:v>36389</c:v>
                </c:pt>
                <c:pt idx="4859">
                  <c:v>36390</c:v>
                </c:pt>
                <c:pt idx="4860">
                  <c:v>36391</c:v>
                </c:pt>
                <c:pt idx="4861">
                  <c:v>36392</c:v>
                </c:pt>
                <c:pt idx="4862">
                  <c:v>36395</c:v>
                </c:pt>
                <c:pt idx="4863">
                  <c:v>36396</c:v>
                </c:pt>
                <c:pt idx="4864">
                  <c:v>36397</c:v>
                </c:pt>
                <c:pt idx="4865">
                  <c:v>36398</c:v>
                </c:pt>
                <c:pt idx="4866">
                  <c:v>36399</c:v>
                </c:pt>
                <c:pt idx="4867">
                  <c:v>36402</c:v>
                </c:pt>
                <c:pt idx="4868">
                  <c:v>36403</c:v>
                </c:pt>
                <c:pt idx="4869">
                  <c:v>36404</c:v>
                </c:pt>
                <c:pt idx="4870">
                  <c:v>36405</c:v>
                </c:pt>
                <c:pt idx="4871">
                  <c:v>36406</c:v>
                </c:pt>
                <c:pt idx="4872">
                  <c:v>36409</c:v>
                </c:pt>
                <c:pt idx="4873">
                  <c:v>36410</c:v>
                </c:pt>
                <c:pt idx="4874">
                  <c:v>36411</c:v>
                </c:pt>
                <c:pt idx="4875">
                  <c:v>36412</c:v>
                </c:pt>
                <c:pt idx="4876">
                  <c:v>36413</c:v>
                </c:pt>
                <c:pt idx="4877">
                  <c:v>36416</c:v>
                </c:pt>
                <c:pt idx="4878">
                  <c:v>36417</c:v>
                </c:pt>
                <c:pt idx="4879">
                  <c:v>36418</c:v>
                </c:pt>
                <c:pt idx="4880">
                  <c:v>36419</c:v>
                </c:pt>
                <c:pt idx="4881">
                  <c:v>36420</c:v>
                </c:pt>
                <c:pt idx="4882">
                  <c:v>36423</c:v>
                </c:pt>
                <c:pt idx="4883">
                  <c:v>36424</c:v>
                </c:pt>
                <c:pt idx="4884">
                  <c:v>36425</c:v>
                </c:pt>
                <c:pt idx="4885">
                  <c:v>36426</c:v>
                </c:pt>
                <c:pt idx="4886">
                  <c:v>36427</c:v>
                </c:pt>
                <c:pt idx="4887">
                  <c:v>36430</c:v>
                </c:pt>
                <c:pt idx="4888">
                  <c:v>36431</c:v>
                </c:pt>
                <c:pt idx="4889">
                  <c:v>36432</c:v>
                </c:pt>
                <c:pt idx="4890">
                  <c:v>36433</c:v>
                </c:pt>
                <c:pt idx="4891">
                  <c:v>36434</c:v>
                </c:pt>
                <c:pt idx="4892">
                  <c:v>36437</c:v>
                </c:pt>
                <c:pt idx="4893">
                  <c:v>36438</c:v>
                </c:pt>
                <c:pt idx="4894">
                  <c:v>36439</c:v>
                </c:pt>
                <c:pt idx="4895">
                  <c:v>36440</c:v>
                </c:pt>
                <c:pt idx="4896">
                  <c:v>36441</c:v>
                </c:pt>
                <c:pt idx="4897">
                  <c:v>36444</c:v>
                </c:pt>
                <c:pt idx="4898">
                  <c:v>36445</c:v>
                </c:pt>
                <c:pt idx="4899">
                  <c:v>36446</c:v>
                </c:pt>
                <c:pt idx="4900">
                  <c:v>36447</c:v>
                </c:pt>
                <c:pt idx="4901">
                  <c:v>36448</c:v>
                </c:pt>
                <c:pt idx="4902">
                  <c:v>36451</c:v>
                </c:pt>
                <c:pt idx="4903">
                  <c:v>36452</c:v>
                </c:pt>
                <c:pt idx="4904">
                  <c:v>36453</c:v>
                </c:pt>
                <c:pt idx="4905">
                  <c:v>36454</c:v>
                </c:pt>
                <c:pt idx="4906">
                  <c:v>36455</c:v>
                </c:pt>
                <c:pt idx="4907">
                  <c:v>36458</c:v>
                </c:pt>
                <c:pt idx="4908">
                  <c:v>36459</c:v>
                </c:pt>
                <c:pt idx="4909">
                  <c:v>36460</c:v>
                </c:pt>
                <c:pt idx="4910">
                  <c:v>36461</c:v>
                </c:pt>
                <c:pt idx="4911">
                  <c:v>36462</c:v>
                </c:pt>
                <c:pt idx="4912">
                  <c:v>36465</c:v>
                </c:pt>
                <c:pt idx="4913">
                  <c:v>36466</c:v>
                </c:pt>
                <c:pt idx="4914">
                  <c:v>36467</c:v>
                </c:pt>
                <c:pt idx="4915">
                  <c:v>36468</c:v>
                </c:pt>
                <c:pt idx="4916">
                  <c:v>36469</c:v>
                </c:pt>
                <c:pt idx="4917">
                  <c:v>36472</c:v>
                </c:pt>
                <c:pt idx="4918">
                  <c:v>36473</c:v>
                </c:pt>
                <c:pt idx="4919">
                  <c:v>36474</c:v>
                </c:pt>
                <c:pt idx="4920">
                  <c:v>36475</c:v>
                </c:pt>
                <c:pt idx="4921">
                  <c:v>36476</c:v>
                </c:pt>
                <c:pt idx="4922">
                  <c:v>36479</c:v>
                </c:pt>
                <c:pt idx="4923">
                  <c:v>36480</c:v>
                </c:pt>
                <c:pt idx="4924">
                  <c:v>36481</c:v>
                </c:pt>
                <c:pt idx="4925">
                  <c:v>36482</c:v>
                </c:pt>
                <c:pt idx="4926">
                  <c:v>36483</c:v>
                </c:pt>
                <c:pt idx="4927">
                  <c:v>36486</c:v>
                </c:pt>
                <c:pt idx="4928">
                  <c:v>36487</c:v>
                </c:pt>
                <c:pt idx="4929">
                  <c:v>36488</c:v>
                </c:pt>
                <c:pt idx="4930">
                  <c:v>36489</c:v>
                </c:pt>
                <c:pt idx="4931">
                  <c:v>36490</c:v>
                </c:pt>
                <c:pt idx="4932">
                  <c:v>36493</c:v>
                </c:pt>
                <c:pt idx="4933">
                  <c:v>36494</c:v>
                </c:pt>
                <c:pt idx="4934">
                  <c:v>36495</c:v>
                </c:pt>
                <c:pt idx="4935">
                  <c:v>36496</c:v>
                </c:pt>
                <c:pt idx="4936">
                  <c:v>36497</c:v>
                </c:pt>
                <c:pt idx="4937">
                  <c:v>36500</c:v>
                </c:pt>
                <c:pt idx="4938">
                  <c:v>36501</c:v>
                </c:pt>
                <c:pt idx="4939">
                  <c:v>36502</c:v>
                </c:pt>
                <c:pt idx="4940">
                  <c:v>36503</c:v>
                </c:pt>
                <c:pt idx="4941">
                  <c:v>36504</c:v>
                </c:pt>
                <c:pt idx="4942">
                  <c:v>36507</c:v>
                </c:pt>
                <c:pt idx="4943">
                  <c:v>36508</c:v>
                </c:pt>
                <c:pt idx="4944">
                  <c:v>36509</c:v>
                </c:pt>
                <c:pt idx="4945">
                  <c:v>36510</c:v>
                </c:pt>
                <c:pt idx="4946">
                  <c:v>36511</c:v>
                </c:pt>
                <c:pt idx="4947">
                  <c:v>36514</c:v>
                </c:pt>
                <c:pt idx="4948">
                  <c:v>36515</c:v>
                </c:pt>
                <c:pt idx="4949">
                  <c:v>36516</c:v>
                </c:pt>
                <c:pt idx="4950">
                  <c:v>36517</c:v>
                </c:pt>
                <c:pt idx="4951">
                  <c:v>36518</c:v>
                </c:pt>
                <c:pt idx="4952">
                  <c:v>36521</c:v>
                </c:pt>
                <c:pt idx="4953">
                  <c:v>36522</c:v>
                </c:pt>
                <c:pt idx="4954">
                  <c:v>36523</c:v>
                </c:pt>
                <c:pt idx="4955">
                  <c:v>36524</c:v>
                </c:pt>
                <c:pt idx="4956">
                  <c:v>36525</c:v>
                </c:pt>
                <c:pt idx="4957">
                  <c:v>36528</c:v>
                </c:pt>
                <c:pt idx="4958">
                  <c:v>36529</c:v>
                </c:pt>
                <c:pt idx="4959">
                  <c:v>36530</c:v>
                </c:pt>
                <c:pt idx="4960">
                  <c:v>36531</c:v>
                </c:pt>
                <c:pt idx="4961">
                  <c:v>36532</c:v>
                </c:pt>
                <c:pt idx="4962">
                  <c:v>36535</c:v>
                </c:pt>
                <c:pt idx="4963">
                  <c:v>36536</c:v>
                </c:pt>
                <c:pt idx="4964">
                  <c:v>36537</c:v>
                </c:pt>
                <c:pt idx="4965">
                  <c:v>36538</c:v>
                </c:pt>
                <c:pt idx="4966">
                  <c:v>36539</c:v>
                </c:pt>
                <c:pt idx="4967">
                  <c:v>36542</c:v>
                </c:pt>
                <c:pt idx="4968">
                  <c:v>36543</c:v>
                </c:pt>
                <c:pt idx="4969">
                  <c:v>36544</c:v>
                </c:pt>
                <c:pt idx="4970">
                  <c:v>36545</c:v>
                </c:pt>
                <c:pt idx="4971">
                  <c:v>36546</c:v>
                </c:pt>
                <c:pt idx="4972">
                  <c:v>36549</c:v>
                </c:pt>
                <c:pt idx="4973">
                  <c:v>36550</c:v>
                </c:pt>
                <c:pt idx="4974">
                  <c:v>36551</c:v>
                </c:pt>
                <c:pt idx="4975">
                  <c:v>36552</c:v>
                </c:pt>
                <c:pt idx="4976">
                  <c:v>36553</c:v>
                </c:pt>
                <c:pt idx="4977">
                  <c:v>36556</c:v>
                </c:pt>
                <c:pt idx="4978">
                  <c:v>36557</c:v>
                </c:pt>
                <c:pt idx="4979">
                  <c:v>36558</c:v>
                </c:pt>
                <c:pt idx="4980">
                  <c:v>36559</c:v>
                </c:pt>
                <c:pt idx="4981">
                  <c:v>36560</c:v>
                </c:pt>
                <c:pt idx="4982">
                  <c:v>36563</c:v>
                </c:pt>
                <c:pt idx="4983">
                  <c:v>36564</c:v>
                </c:pt>
                <c:pt idx="4984">
                  <c:v>36565</c:v>
                </c:pt>
                <c:pt idx="4985">
                  <c:v>36566</c:v>
                </c:pt>
                <c:pt idx="4986">
                  <c:v>36567</c:v>
                </c:pt>
                <c:pt idx="4987">
                  <c:v>36570</c:v>
                </c:pt>
                <c:pt idx="4988">
                  <c:v>36571</c:v>
                </c:pt>
                <c:pt idx="4989">
                  <c:v>36572</c:v>
                </c:pt>
                <c:pt idx="4990">
                  <c:v>36573</c:v>
                </c:pt>
                <c:pt idx="4991">
                  <c:v>36574</c:v>
                </c:pt>
                <c:pt idx="4992">
                  <c:v>36577</c:v>
                </c:pt>
                <c:pt idx="4993">
                  <c:v>36578</c:v>
                </c:pt>
                <c:pt idx="4994">
                  <c:v>36579</c:v>
                </c:pt>
                <c:pt idx="4995">
                  <c:v>36580</c:v>
                </c:pt>
                <c:pt idx="4996">
                  <c:v>36581</c:v>
                </c:pt>
                <c:pt idx="4997">
                  <c:v>36584</c:v>
                </c:pt>
                <c:pt idx="4998">
                  <c:v>36585</c:v>
                </c:pt>
                <c:pt idx="4999">
                  <c:v>36586</c:v>
                </c:pt>
                <c:pt idx="5000">
                  <c:v>36587</c:v>
                </c:pt>
                <c:pt idx="5001">
                  <c:v>36588</c:v>
                </c:pt>
                <c:pt idx="5002">
                  <c:v>36591</c:v>
                </c:pt>
                <c:pt idx="5003">
                  <c:v>36592</c:v>
                </c:pt>
                <c:pt idx="5004">
                  <c:v>36593</c:v>
                </c:pt>
                <c:pt idx="5005">
                  <c:v>36594</c:v>
                </c:pt>
                <c:pt idx="5006">
                  <c:v>36595</c:v>
                </c:pt>
                <c:pt idx="5007">
                  <c:v>36598</c:v>
                </c:pt>
                <c:pt idx="5008">
                  <c:v>36599</c:v>
                </c:pt>
                <c:pt idx="5009">
                  <c:v>36600</c:v>
                </c:pt>
                <c:pt idx="5010">
                  <c:v>36601</c:v>
                </c:pt>
                <c:pt idx="5011">
                  <c:v>36602</c:v>
                </c:pt>
                <c:pt idx="5012">
                  <c:v>36605</c:v>
                </c:pt>
                <c:pt idx="5013">
                  <c:v>36606</c:v>
                </c:pt>
                <c:pt idx="5014">
                  <c:v>36607</c:v>
                </c:pt>
                <c:pt idx="5015">
                  <c:v>36608</c:v>
                </c:pt>
                <c:pt idx="5016">
                  <c:v>36609</c:v>
                </c:pt>
                <c:pt idx="5017">
                  <c:v>36612</c:v>
                </c:pt>
                <c:pt idx="5018">
                  <c:v>36613</c:v>
                </c:pt>
                <c:pt idx="5019">
                  <c:v>36614</c:v>
                </c:pt>
                <c:pt idx="5020">
                  <c:v>36615</c:v>
                </c:pt>
                <c:pt idx="5021">
                  <c:v>36616</c:v>
                </c:pt>
                <c:pt idx="5022">
                  <c:v>36619</c:v>
                </c:pt>
                <c:pt idx="5023">
                  <c:v>36620</c:v>
                </c:pt>
                <c:pt idx="5024">
                  <c:v>36621</c:v>
                </c:pt>
                <c:pt idx="5025">
                  <c:v>36622</c:v>
                </c:pt>
                <c:pt idx="5026">
                  <c:v>36623</c:v>
                </c:pt>
                <c:pt idx="5027">
                  <c:v>36626</c:v>
                </c:pt>
                <c:pt idx="5028">
                  <c:v>36627</c:v>
                </c:pt>
                <c:pt idx="5029">
                  <c:v>36628</c:v>
                </c:pt>
                <c:pt idx="5030">
                  <c:v>36629</c:v>
                </c:pt>
                <c:pt idx="5031">
                  <c:v>36630</c:v>
                </c:pt>
                <c:pt idx="5032">
                  <c:v>36633</c:v>
                </c:pt>
                <c:pt idx="5033">
                  <c:v>36634</c:v>
                </c:pt>
                <c:pt idx="5034">
                  <c:v>36635</c:v>
                </c:pt>
                <c:pt idx="5035">
                  <c:v>36636</c:v>
                </c:pt>
                <c:pt idx="5036">
                  <c:v>36637</c:v>
                </c:pt>
                <c:pt idx="5037">
                  <c:v>36640</c:v>
                </c:pt>
                <c:pt idx="5038">
                  <c:v>36641</c:v>
                </c:pt>
                <c:pt idx="5039">
                  <c:v>36642</c:v>
                </c:pt>
                <c:pt idx="5040">
                  <c:v>36643</c:v>
                </c:pt>
                <c:pt idx="5041">
                  <c:v>36644</c:v>
                </c:pt>
                <c:pt idx="5042">
                  <c:v>36647</c:v>
                </c:pt>
                <c:pt idx="5043">
                  <c:v>36648</c:v>
                </c:pt>
                <c:pt idx="5044">
                  <c:v>36649</c:v>
                </c:pt>
                <c:pt idx="5045">
                  <c:v>36650</c:v>
                </c:pt>
                <c:pt idx="5046">
                  <c:v>36651</c:v>
                </c:pt>
                <c:pt idx="5047">
                  <c:v>36654</c:v>
                </c:pt>
                <c:pt idx="5048">
                  <c:v>36655</c:v>
                </c:pt>
                <c:pt idx="5049">
                  <c:v>36656</c:v>
                </c:pt>
                <c:pt idx="5050">
                  <c:v>36657</c:v>
                </c:pt>
                <c:pt idx="5051">
                  <c:v>36658</c:v>
                </c:pt>
                <c:pt idx="5052">
                  <c:v>36661</c:v>
                </c:pt>
                <c:pt idx="5053">
                  <c:v>36662</c:v>
                </c:pt>
                <c:pt idx="5054">
                  <c:v>36663</c:v>
                </c:pt>
                <c:pt idx="5055">
                  <c:v>36664</c:v>
                </c:pt>
                <c:pt idx="5056">
                  <c:v>36665</c:v>
                </c:pt>
                <c:pt idx="5057">
                  <c:v>36668</c:v>
                </c:pt>
                <c:pt idx="5058">
                  <c:v>36669</c:v>
                </c:pt>
                <c:pt idx="5059">
                  <c:v>36670</c:v>
                </c:pt>
                <c:pt idx="5060">
                  <c:v>36671</c:v>
                </c:pt>
                <c:pt idx="5061">
                  <c:v>36672</c:v>
                </c:pt>
                <c:pt idx="5062">
                  <c:v>36675</c:v>
                </c:pt>
                <c:pt idx="5063">
                  <c:v>36676</c:v>
                </c:pt>
                <c:pt idx="5064">
                  <c:v>36677</c:v>
                </c:pt>
                <c:pt idx="5065">
                  <c:v>36678</c:v>
                </c:pt>
                <c:pt idx="5066">
                  <c:v>36679</c:v>
                </c:pt>
                <c:pt idx="5067">
                  <c:v>36682</c:v>
                </c:pt>
                <c:pt idx="5068">
                  <c:v>36683</c:v>
                </c:pt>
                <c:pt idx="5069">
                  <c:v>36684</c:v>
                </c:pt>
                <c:pt idx="5070">
                  <c:v>36685</c:v>
                </c:pt>
                <c:pt idx="5071">
                  <c:v>36686</c:v>
                </c:pt>
                <c:pt idx="5072">
                  <c:v>36689</c:v>
                </c:pt>
                <c:pt idx="5073">
                  <c:v>36690</c:v>
                </c:pt>
                <c:pt idx="5074">
                  <c:v>36691</c:v>
                </c:pt>
                <c:pt idx="5075">
                  <c:v>36692</c:v>
                </c:pt>
                <c:pt idx="5076">
                  <c:v>36693</c:v>
                </c:pt>
                <c:pt idx="5077">
                  <c:v>36696</c:v>
                </c:pt>
                <c:pt idx="5078">
                  <c:v>36697</c:v>
                </c:pt>
                <c:pt idx="5079">
                  <c:v>36698</c:v>
                </c:pt>
                <c:pt idx="5080">
                  <c:v>36699</c:v>
                </c:pt>
                <c:pt idx="5081">
                  <c:v>36700</c:v>
                </c:pt>
                <c:pt idx="5082">
                  <c:v>36703</c:v>
                </c:pt>
                <c:pt idx="5083">
                  <c:v>36704</c:v>
                </c:pt>
                <c:pt idx="5084">
                  <c:v>36705</c:v>
                </c:pt>
                <c:pt idx="5085">
                  <c:v>36706</c:v>
                </c:pt>
                <c:pt idx="5086">
                  <c:v>36707</c:v>
                </c:pt>
                <c:pt idx="5087">
                  <c:v>36710</c:v>
                </c:pt>
                <c:pt idx="5088">
                  <c:v>36711</c:v>
                </c:pt>
                <c:pt idx="5089">
                  <c:v>36712</c:v>
                </c:pt>
                <c:pt idx="5090">
                  <c:v>36713</c:v>
                </c:pt>
                <c:pt idx="5091">
                  <c:v>36714</c:v>
                </c:pt>
                <c:pt idx="5092">
                  <c:v>36717</c:v>
                </c:pt>
                <c:pt idx="5093">
                  <c:v>36718</c:v>
                </c:pt>
                <c:pt idx="5094">
                  <c:v>36719</c:v>
                </c:pt>
                <c:pt idx="5095">
                  <c:v>36720</c:v>
                </c:pt>
                <c:pt idx="5096">
                  <c:v>36721</c:v>
                </c:pt>
                <c:pt idx="5097">
                  <c:v>36724</c:v>
                </c:pt>
                <c:pt idx="5098">
                  <c:v>36725</c:v>
                </c:pt>
                <c:pt idx="5099">
                  <c:v>36726</c:v>
                </c:pt>
                <c:pt idx="5100">
                  <c:v>36727</c:v>
                </c:pt>
                <c:pt idx="5101">
                  <c:v>36728</c:v>
                </c:pt>
                <c:pt idx="5102">
                  <c:v>36731</c:v>
                </c:pt>
                <c:pt idx="5103">
                  <c:v>36732</c:v>
                </c:pt>
                <c:pt idx="5104">
                  <c:v>36733</c:v>
                </c:pt>
                <c:pt idx="5105">
                  <c:v>36734</c:v>
                </c:pt>
                <c:pt idx="5106">
                  <c:v>36735</c:v>
                </c:pt>
                <c:pt idx="5107">
                  <c:v>36738</c:v>
                </c:pt>
                <c:pt idx="5108">
                  <c:v>36739</c:v>
                </c:pt>
                <c:pt idx="5109">
                  <c:v>36740</c:v>
                </c:pt>
                <c:pt idx="5110">
                  <c:v>36741</c:v>
                </c:pt>
                <c:pt idx="5111">
                  <c:v>36742</c:v>
                </c:pt>
                <c:pt idx="5112">
                  <c:v>36745</c:v>
                </c:pt>
                <c:pt idx="5113">
                  <c:v>36746</c:v>
                </c:pt>
                <c:pt idx="5114">
                  <c:v>36747</c:v>
                </c:pt>
                <c:pt idx="5115">
                  <c:v>36748</c:v>
                </c:pt>
                <c:pt idx="5116">
                  <c:v>36749</c:v>
                </c:pt>
                <c:pt idx="5117">
                  <c:v>36752</c:v>
                </c:pt>
                <c:pt idx="5118">
                  <c:v>36753</c:v>
                </c:pt>
                <c:pt idx="5119">
                  <c:v>36754</c:v>
                </c:pt>
                <c:pt idx="5120">
                  <c:v>36755</c:v>
                </c:pt>
                <c:pt idx="5121">
                  <c:v>36756</c:v>
                </c:pt>
                <c:pt idx="5122">
                  <c:v>36759</c:v>
                </c:pt>
                <c:pt idx="5123">
                  <c:v>36760</c:v>
                </c:pt>
                <c:pt idx="5124">
                  <c:v>36761</c:v>
                </c:pt>
                <c:pt idx="5125">
                  <c:v>36762</c:v>
                </c:pt>
                <c:pt idx="5126">
                  <c:v>36763</c:v>
                </c:pt>
                <c:pt idx="5127">
                  <c:v>36766</c:v>
                </c:pt>
                <c:pt idx="5128">
                  <c:v>36767</c:v>
                </c:pt>
                <c:pt idx="5129">
                  <c:v>36768</c:v>
                </c:pt>
                <c:pt idx="5130">
                  <c:v>36769</c:v>
                </c:pt>
                <c:pt idx="5131">
                  <c:v>36770</c:v>
                </c:pt>
                <c:pt idx="5132">
                  <c:v>36773</c:v>
                </c:pt>
                <c:pt idx="5133">
                  <c:v>36774</c:v>
                </c:pt>
                <c:pt idx="5134">
                  <c:v>36775</c:v>
                </c:pt>
                <c:pt idx="5135">
                  <c:v>36776</c:v>
                </c:pt>
                <c:pt idx="5136">
                  <c:v>36777</c:v>
                </c:pt>
                <c:pt idx="5137">
                  <c:v>36780</c:v>
                </c:pt>
                <c:pt idx="5138">
                  <c:v>36781</c:v>
                </c:pt>
                <c:pt idx="5139">
                  <c:v>36782</c:v>
                </c:pt>
                <c:pt idx="5140">
                  <c:v>36783</c:v>
                </c:pt>
                <c:pt idx="5141">
                  <c:v>36784</c:v>
                </c:pt>
                <c:pt idx="5142">
                  <c:v>36787</c:v>
                </c:pt>
                <c:pt idx="5143">
                  <c:v>36788</c:v>
                </c:pt>
                <c:pt idx="5144">
                  <c:v>36789</c:v>
                </c:pt>
                <c:pt idx="5145">
                  <c:v>36790</c:v>
                </c:pt>
                <c:pt idx="5146">
                  <c:v>36791</c:v>
                </c:pt>
                <c:pt idx="5147">
                  <c:v>36794</c:v>
                </c:pt>
                <c:pt idx="5148">
                  <c:v>36795</c:v>
                </c:pt>
                <c:pt idx="5149">
                  <c:v>36796</c:v>
                </c:pt>
                <c:pt idx="5150">
                  <c:v>36797</c:v>
                </c:pt>
                <c:pt idx="5151">
                  <c:v>36798</c:v>
                </c:pt>
                <c:pt idx="5152">
                  <c:v>36801</c:v>
                </c:pt>
                <c:pt idx="5153">
                  <c:v>36802</c:v>
                </c:pt>
                <c:pt idx="5154">
                  <c:v>36803</c:v>
                </c:pt>
                <c:pt idx="5155">
                  <c:v>36804</c:v>
                </c:pt>
                <c:pt idx="5156">
                  <c:v>36805</c:v>
                </c:pt>
                <c:pt idx="5157">
                  <c:v>36808</c:v>
                </c:pt>
                <c:pt idx="5158">
                  <c:v>36809</c:v>
                </c:pt>
                <c:pt idx="5159">
                  <c:v>36810</c:v>
                </c:pt>
                <c:pt idx="5160">
                  <c:v>36811</c:v>
                </c:pt>
                <c:pt idx="5161">
                  <c:v>36812</c:v>
                </c:pt>
                <c:pt idx="5162">
                  <c:v>36815</c:v>
                </c:pt>
                <c:pt idx="5163">
                  <c:v>36816</c:v>
                </c:pt>
                <c:pt idx="5164">
                  <c:v>36817</c:v>
                </c:pt>
                <c:pt idx="5165">
                  <c:v>36818</c:v>
                </c:pt>
                <c:pt idx="5166">
                  <c:v>36819</c:v>
                </c:pt>
                <c:pt idx="5167">
                  <c:v>36822</c:v>
                </c:pt>
                <c:pt idx="5168">
                  <c:v>36823</c:v>
                </c:pt>
                <c:pt idx="5169">
                  <c:v>36824</c:v>
                </c:pt>
                <c:pt idx="5170">
                  <c:v>36825</c:v>
                </c:pt>
                <c:pt idx="5171">
                  <c:v>36826</c:v>
                </c:pt>
                <c:pt idx="5172">
                  <c:v>36829</c:v>
                </c:pt>
                <c:pt idx="5173">
                  <c:v>36830</c:v>
                </c:pt>
                <c:pt idx="5174">
                  <c:v>36831</c:v>
                </c:pt>
                <c:pt idx="5175">
                  <c:v>36832</c:v>
                </c:pt>
                <c:pt idx="5176">
                  <c:v>36833</c:v>
                </c:pt>
                <c:pt idx="5177">
                  <c:v>36836</c:v>
                </c:pt>
                <c:pt idx="5178">
                  <c:v>36837</c:v>
                </c:pt>
                <c:pt idx="5179">
                  <c:v>36838</c:v>
                </c:pt>
                <c:pt idx="5180">
                  <c:v>36839</c:v>
                </c:pt>
                <c:pt idx="5181">
                  <c:v>36840</c:v>
                </c:pt>
                <c:pt idx="5182">
                  <c:v>36843</c:v>
                </c:pt>
                <c:pt idx="5183">
                  <c:v>36844</c:v>
                </c:pt>
                <c:pt idx="5184">
                  <c:v>36845</c:v>
                </c:pt>
                <c:pt idx="5185">
                  <c:v>36846</c:v>
                </c:pt>
                <c:pt idx="5186">
                  <c:v>36847</c:v>
                </c:pt>
                <c:pt idx="5187">
                  <c:v>36850</c:v>
                </c:pt>
                <c:pt idx="5188">
                  <c:v>36851</c:v>
                </c:pt>
                <c:pt idx="5189">
                  <c:v>36852</c:v>
                </c:pt>
                <c:pt idx="5190">
                  <c:v>36853</c:v>
                </c:pt>
                <c:pt idx="5191">
                  <c:v>36854</c:v>
                </c:pt>
                <c:pt idx="5192">
                  <c:v>36857</c:v>
                </c:pt>
                <c:pt idx="5193">
                  <c:v>36858</c:v>
                </c:pt>
                <c:pt idx="5194">
                  <c:v>36859</c:v>
                </c:pt>
                <c:pt idx="5195">
                  <c:v>36860</c:v>
                </c:pt>
                <c:pt idx="5196">
                  <c:v>36861</c:v>
                </c:pt>
                <c:pt idx="5197">
                  <c:v>36864</c:v>
                </c:pt>
                <c:pt idx="5198">
                  <c:v>36865</c:v>
                </c:pt>
                <c:pt idx="5199">
                  <c:v>36866</c:v>
                </c:pt>
                <c:pt idx="5200">
                  <c:v>36867</c:v>
                </c:pt>
                <c:pt idx="5201">
                  <c:v>36868</c:v>
                </c:pt>
                <c:pt idx="5202">
                  <c:v>36871</c:v>
                </c:pt>
                <c:pt idx="5203">
                  <c:v>36872</c:v>
                </c:pt>
                <c:pt idx="5204">
                  <c:v>36873</c:v>
                </c:pt>
                <c:pt idx="5205">
                  <c:v>36874</c:v>
                </c:pt>
                <c:pt idx="5206">
                  <c:v>36875</c:v>
                </c:pt>
                <c:pt idx="5207">
                  <c:v>36878</c:v>
                </c:pt>
                <c:pt idx="5208">
                  <c:v>36879</c:v>
                </c:pt>
                <c:pt idx="5209">
                  <c:v>36880</c:v>
                </c:pt>
                <c:pt idx="5210">
                  <c:v>36881</c:v>
                </c:pt>
                <c:pt idx="5211">
                  <c:v>36882</c:v>
                </c:pt>
                <c:pt idx="5212">
                  <c:v>36885</c:v>
                </c:pt>
                <c:pt idx="5213">
                  <c:v>36886</c:v>
                </c:pt>
                <c:pt idx="5214">
                  <c:v>36887</c:v>
                </c:pt>
                <c:pt idx="5215">
                  <c:v>36888</c:v>
                </c:pt>
                <c:pt idx="5216">
                  <c:v>36889</c:v>
                </c:pt>
                <c:pt idx="5217">
                  <c:v>36892</c:v>
                </c:pt>
                <c:pt idx="5218">
                  <c:v>36893</c:v>
                </c:pt>
                <c:pt idx="5219">
                  <c:v>36894</c:v>
                </c:pt>
                <c:pt idx="5220">
                  <c:v>36895</c:v>
                </c:pt>
                <c:pt idx="5221">
                  <c:v>36896</c:v>
                </c:pt>
                <c:pt idx="5222">
                  <c:v>36899</c:v>
                </c:pt>
                <c:pt idx="5223">
                  <c:v>36900</c:v>
                </c:pt>
                <c:pt idx="5224">
                  <c:v>36901</c:v>
                </c:pt>
                <c:pt idx="5225">
                  <c:v>36902</c:v>
                </c:pt>
                <c:pt idx="5226">
                  <c:v>36903</c:v>
                </c:pt>
                <c:pt idx="5227">
                  <c:v>36906</c:v>
                </c:pt>
                <c:pt idx="5228">
                  <c:v>36907</c:v>
                </c:pt>
                <c:pt idx="5229">
                  <c:v>36908</c:v>
                </c:pt>
                <c:pt idx="5230">
                  <c:v>36909</c:v>
                </c:pt>
                <c:pt idx="5231">
                  <c:v>36910</c:v>
                </c:pt>
                <c:pt idx="5232">
                  <c:v>36913</c:v>
                </c:pt>
                <c:pt idx="5233">
                  <c:v>36914</c:v>
                </c:pt>
                <c:pt idx="5234">
                  <c:v>36915</c:v>
                </c:pt>
                <c:pt idx="5235">
                  <c:v>36916</c:v>
                </c:pt>
                <c:pt idx="5236">
                  <c:v>36917</c:v>
                </c:pt>
                <c:pt idx="5237">
                  <c:v>36920</c:v>
                </c:pt>
                <c:pt idx="5238">
                  <c:v>36921</c:v>
                </c:pt>
                <c:pt idx="5239">
                  <c:v>36922</c:v>
                </c:pt>
                <c:pt idx="5240">
                  <c:v>36923</c:v>
                </c:pt>
                <c:pt idx="5241">
                  <c:v>36924</c:v>
                </c:pt>
                <c:pt idx="5242">
                  <c:v>36927</c:v>
                </c:pt>
                <c:pt idx="5243">
                  <c:v>36928</c:v>
                </c:pt>
                <c:pt idx="5244">
                  <c:v>36929</c:v>
                </c:pt>
                <c:pt idx="5245">
                  <c:v>36930</c:v>
                </c:pt>
                <c:pt idx="5246">
                  <c:v>36931</c:v>
                </c:pt>
                <c:pt idx="5247">
                  <c:v>36934</c:v>
                </c:pt>
                <c:pt idx="5248">
                  <c:v>36935</c:v>
                </c:pt>
                <c:pt idx="5249">
                  <c:v>36936</c:v>
                </c:pt>
                <c:pt idx="5250">
                  <c:v>36937</c:v>
                </c:pt>
                <c:pt idx="5251">
                  <c:v>36938</c:v>
                </c:pt>
                <c:pt idx="5252">
                  <c:v>36941</c:v>
                </c:pt>
                <c:pt idx="5253">
                  <c:v>36942</c:v>
                </c:pt>
                <c:pt idx="5254">
                  <c:v>36943</c:v>
                </c:pt>
                <c:pt idx="5255">
                  <c:v>36944</c:v>
                </c:pt>
                <c:pt idx="5256">
                  <c:v>36945</c:v>
                </c:pt>
                <c:pt idx="5257">
                  <c:v>36948</c:v>
                </c:pt>
                <c:pt idx="5258">
                  <c:v>36949</c:v>
                </c:pt>
                <c:pt idx="5259">
                  <c:v>36950</c:v>
                </c:pt>
                <c:pt idx="5260">
                  <c:v>36951</c:v>
                </c:pt>
                <c:pt idx="5261">
                  <c:v>36952</c:v>
                </c:pt>
                <c:pt idx="5262">
                  <c:v>36955</c:v>
                </c:pt>
                <c:pt idx="5263">
                  <c:v>36956</c:v>
                </c:pt>
                <c:pt idx="5264">
                  <c:v>36957</c:v>
                </c:pt>
                <c:pt idx="5265">
                  <c:v>36958</c:v>
                </c:pt>
                <c:pt idx="5266">
                  <c:v>36959</c:v>
                </c:pt>
                <c:pt idx="5267">
                  <c:v>36962</c:v>
                </c:pt>
                <c:pt idx="5268">
                  <c:v>36963</c:v>
                </c:pt>
                <c:pt idx="5269">
                  <c:v>36964</c:v>
                </c:pt>
                <c:pt idx="5270">
                  <c:v>36965</c:v>
                </c:pt>
                <c:pt idx="5271">
                  <c:v>36966</c:v>
                </c:pt>
                <c:pt idx="5272">
                  <c:v>36969</c:v>
                </c:pt>
                <c:pt idx="5273">
                  <c:v>36970</c:v>
                </c:pt>
                <c:pt idx="5274">
                  <c:v>36971</c:v>
                </c:pt>
                <c:pt idx="5275">
                  <c:v>36972</c:v>
                </c:pt>
                <c:pt idx="5276">
                  <c:v>36973</c:v>
                </c:pt>
                <c:pt idx="5277">
                  <c:v>36976</c:v>
                </c:pt>
                <c:pt idx="5278">
                  <c:v>36977</c:v>
                </c:pt>
                <c:pt idx="5279">
                  <c:v>36978</c:v>
                </c:pt>
                <c:pt idx="5280">
                  <c:v>36979</c:v>
                </c:pt>
                <c:pt idx="5281">
                  <c:v>36980</c:v>
                </c:pt>
                <c:pt idx="5282">
                  <c:v>36983</c:v>
                </c:pt>
                <c:pt idx="5283">
                  <c:v>36984</c:v>
                </c:pt>
                <c:pt idx="5284">
                  <c:v>36985</c:v>
                </c:pt>
                <c:pt idx="5285">
                  <c:v>36986</c:v>
                </c:pt>
                <c:pt idx="5286">
                  <c:v>36987</c:v>
                </c:pt>
                <c:pt idx="5287">
                  <c:v>36990</c:v>
                </c:pt>
                <c:pt idx="5288">
                  <c:v>36991</c:v>
                </c:pt>
                <c:pt idx="5289">
                  <c:v>36992</c:v>
                </c:pt>
                <c:pt idx="5290">
                  <c:v>36993</c:v>
                </c:pt>
                <c:pt idx="5291">
                  <c:v>36994</c:v>
                </c:pt>
                <c:pt idx="5292">
                  <c:v>36997</c:v>
                </c:pt>
                <c:pt idx="5293">
                  <c:v>36998</c:v>
                </c:pt>
                <c:pt idx="5294">
                  <c:v>36999</c:v>
                </c:pt>
                <c:pt idx="5295">
                  <c:v>37000</c:v>
                </c:pt>
                <c:pt idx="5296">
                  <c:v>37001</c:v>
                </c:pt>
                <c:pt idx="5297">
                  <c:v>37004</c:v>
                </c:pt>
                <c:pt idx="5298">
                  <c:v>37005</c:v>
                </c:pt>
                <c:pt idx="5299">
                  <c:v>37006</c:v>
                </c:pt>
                <c:pt idx="5300">
                  <c:v>37007</c:v>
                </c:pt>
                <c:pt idx="5301">
                  <c:v>37008</c:v>
                </c:pt>
                <c:pt idx="5302">
                  <c:v>37011</c:v>
                </c:pt>
                <c:pt idx="5303">
                  <c:v>37012</c:v>
                </c:pt>
                <c:pt idx="5304">
                  <c:v>37013</c:v>
                </c:pt>
                <c:pt idx="5305">
                  <c:v>37014</c:v>
                </c:pt>
                <c:pt idx="5306">
                  <c:v>37015</c:v>
                </c:pt>
                <c:pt idx="5307">
                  <c:v>37018</c:v>
                </c:pt>
                <c:pt idx="5308">
                  <c:v>37019</c:v>
                </c:pt>
                <c:pt idx="5309">
                  <c:v>37020</c:v>
                </c:pt>
                <c:pt idx="5310">
                  <c:v>37021</c:v>
                </c:pt>
                <c:pt idx="5311">
                  <c:v>37022</c:v>
                </c:pt>
                <c:pt idx="5312">
                  <c:v>37025</c:v>
                </c:pt>
                <c:pt idx="5313">
                  <c:v>37026</c:v>
                </c:pt>
                <c:pt idx="5314">
                  <c:v>37027</c:v>
                </c:pt>
                <c:pt idx="5315">
                  <c:v>37028</c:v>
                </c:pt>
                <c:pt idx="5316">
                  <c:v>37029</c:v>
                </c:pt>
                <c:pt idx="5317">
                  <c:v>37032</c:v>
                </c:pt>
                <c:pt idx="5318">
                  <c:v>37033</c:v>
                </c:pt>
                <c:pt idx="5319">
                  <c:v>37034</c:v>
                </c:pt>
                <c:pt idx="5320">
                  <c:v>37035</c:v>
                </c:pt>
                <c:pt idx="5321">
                  <c:v>37036</c:v>
                </c:pt>
                <c:pt idx="5322">
                  <c:v>37039</c:v>
                </c:pt>
                <c:pt idx="5323">
                  <c:v>37040</c:v>
                </c:pt>
                <c:pt idx="5324">
                  <c:v>37041</c:v>
                </c:pt>
                <c:pt idx="5325">
                  <c:v>37042</c:v>
                </c:pt>
                <c:pt idx="5326">
                  <c:v>37043</c:v>
                </c:pt>
                <c:pt idx="5327">
                  <c:v>37046</c:v>
                </c:pt>
                <c:pt idx="5328">
                  <c:v>37047</c:v>
                </c:pt>
                <c:pt idx="5329">
                  <c:v>37048</c:v>
                </c:pt>
                <c:pt idx="5330">
                  <c:v>37049</c:v>
                </c:pt>
                <c:pt idx="5331">
                  <c:v>37050</c:v>
                </c:pt>
                <c:pt idx="5332">
                  <c:v>37053</c:v>
                </c:pt>
                <c:pt idx="5333">
                  <c:v>37054</c:v>
                </c:pt>
                <c:pt idx="5334">
                  <c:v>37055</c:v>
                </c:pt>
                <c:pt idx="5335">
                  <c:v>37056</c:v>
                </c:pt>
                <c:pt idx="5336">
                  <c:v>37057</c:v>
                </c:pt>
                <c:pt idx="5337">
                  <c:v>37060</c:v>
                </c:pt>
                <c:pt idx="5338">
                  <c:v>37061</c:v>
                </c:pt>
                <c:pt idx="5339">
                  <c:v>37062</c:v>
                </c:pt>
                <c:pt idx="5340">
                  <c:v>37063</c:v>
                </c:pt>
                <c:pt idx="5341">
                  <c:v>37064</c:v>
                </c:pt>
                <c:pt idx="5342">
                  <c:v>37067</c:v>
                </c:pt>
                <c:pt idx="5343">
                  <c:v>37068</c:v>
                </c:pt>
                <c:pt idx="5344">
                  <c:v>37069</c:v>
                </c:pt>
                <c:pt idx="5345">
                  <c:v>37070</c:v>
                </c:pt>
                <c:pt idx="5346">
                  <c:v>37071</c:v>
                </c:pt>
                <c:pt idx="5347">
                  <c:v>37074</c:v>
                </c:pt>
                <c:pt idx="5348">
                  <c:v>37075</c:v>
                </c:pt>
                <c:pt idx="5349">
                  <c:v>37076</c:v>
                </c:pt>
                <c:pt idx="5350">
                  <c:v>37077</c:v>
                </c:pt>
                <c:pt idx="5351">
                  <c:v>37078</c:v>
                </c:pt>
                <c:pt idx="5352">
                  <c:v>37081</c:v>
                </c:pt>
                <c:pt idx="5353">
                  <c:v>37082</c:v>
                </c:pt>
                <c:pt idx="5354">
                  <c:v>37083</c:v>
                </c:pt>
                <c:pt idx="5355">
                  <c:v>37084</c:v>
                </c:pt>
                <c:pt idx="5356">
                  <c:v>37085</c:v>
                </c:pt>
                <c:pt idx="5357">
                  <c:v>37088</c:v>
                </c:pt>
                <c:pt idx="5358">
                  <c:v>37089</c:v>
                </c:pt>
                <c:pt idx="5359">
                  <c:v>37090</c:v>
                </c:pt>
                <c:pt idx="5360">
                  <c:v>37091</c:v>
                </c:pt>
                <c:pt idx="5361">
                  <c:v>37092</c:v>
                </c:pt>
                <c:pt idx="5362">
                  <c:v>37095</c:v>
                </c:pt>
                <c:pt idx="5363">
                  <c:v>37096</c:v>
                </c:pt>
                <c:pt idx="5364">
                  <c:v>37097</c:v>
                </c:pt>
                <c:pt idx="5365">
                  <c:v>37098</c:v>
                </c:pt>
                <c:pt idx="5366">
                  <c:v>37099</c:v>
                </c:pt>
                <c:pt idx="5367">
                  <c:v>37102</c:v>
                </c:pt>
                <c:pt idx="5368">
                  <c:v>37103</c:v>
                </c:pt>
                <c:pt idx="5369">
                  <c:v>37104</c:v>
                </c:pt>
                <c:pt idx="5370">
                  <c:v>37105</c:v>
                </c:pt>
                <c:pt idx="5371">
                  <c:v>37106</c:v>
                </c:pt>
                <c:pt idx="5372">
                  <c:v>37109</c:v>
                </c:pt>
                <c:pt idx="5373">
                  <c:v>37110</c:v>
                </c:pt>
                <c:pt idx="5374">
                  <c:v>37111</c:v>
                </c:pt>
                <c:pt idx="5375">
                  <c:v>37112</c:v>
                </c:pt>
                <c:pt idx="5376">
                  <c:v>37113</c:v>
                </c:pt>
                <c:pt idx="5377">
                  <c:v>37116</c:v>
                </c:pt>
                <c:pt idx="5378">
                  <c:v>37117</c:v>
                </c:pt>
                <c:pt idx="5379">
                  <c:v>37118</c:v>
                </c:pt>
                <c:pt idx="5380">
                  <c:v>37119</c:v>
                </c:pt>
                <c:pt idx="5381">
                  <c:v>37120</c:v>
                </c:pt>
                <c:pt idx="5382">
                  <c:v>37123</c:v>
                </c:pt>
                <c:pt idx="5383">
                  <c:v>37124</c:v>
                </c:pt>
                <c:pt idx="5384">
                  <c:v>37125</c:v>
                </c:pt>
                <c:pt idx="5385">
                  <c:v>37126</c:v>
                </c:pt>
                <c:pt idx="5386">
                  <c:v>37127</c:v>
                </c:pt>
                <c:pt idx="5387">
                  <c:v>37130</c:v>
                </c:pt>
                <c:pt idx="5388">
                  <c:v>37131</c:v>
                </c:pt>
                <c:pt idx="5389">
                  <c:v>37132</c:v>
                </c:pt>
                <c:pt idx="5390">
                  <c:v>37133</c:v>
                </c:pt>
                <c:pt idx="5391">
                  <c:v>37134</c:v>
                </c:pt>
                <c:pt idx="5392">
                  <c:v>37137</c:v>
                </c:pt>
                <c:pt idx="5393">
                  <c:v>37138</c:v>
                </c:pt>
                <c:pt idx="5394">
                  <c:v>37139</c:v>
                </c:pt>
                <c:pt idx="5395">
                  <c:v>37140</c:v>
                </c:pt>
                <c:pt idx="5396">
                  <c:v>37141</c:v>
                </c:pt>
                <c:pt idx="5397">
                  <c:v>37144</c:v>
                </c:pt>
                <c:pt idx="5398">
                  <c:v>37145</c:v>
                </c:pt>
                <c:pt idx="5399">
                  <c:v>37146</c:v>
                </c:pt>
                <c:pt idx="5400">
                  <c:v>37147</c:v>
                </c:pt>
                <c:pt idx="5401">
                  <c:v>37148</c:v>
                </c:pt>
                <c:pt idx="5402">
                  <c:v>37151</c:v>
                </c:pt>
                <c:pt idx="5403">
                  <c:v>37152</c:v>
                </c:pt>
                <c:pt idx="5404">
                  <c:v>37153</c:v>
                </c:pt>
                <c:pt idx="5405">
                  <c:v>37154</c:v>
                </c:pt>
                <c:pt idx="5406">
                  <c:v>37155</c:v>
                </c:pt>
                <c:pt idx="5407">
                  <c:v>37158</c:v>
                </c:pt>
                <c:pt idx="5408">
                  <c:v>37159</c:v>
                </c:pt>
                <c:pt idx="5409">
                  <c:v>37160</c:v>
                </c:pt>
                <c:pt idx="5410">
                  <c:v>37161</c:v>
                </c:pt>
                <c:pt idx="5411">
                  <c:v>37162</c:v>
                </c:pt>
                <c:pt idx="5412">
                  <c:v>37165</c:v>
                </c:pt>
                <c:pt idx="5413">
                  <c:v>37166</c:v>
                </c:pt>
                <c:pt idx="5414">
                  <c:v>37167</c:v>
                </c:pt>
                <c:pt idx="5415">
                  <c:v>37168</c:v>
                </c:pt>
                <c:pt idx="5416">
                  <c:v>37169</c:v>
                </c:pt>
                <c:pt idx="5417">
                  <c:v>37172</c:v>
                </c:pt>
                <c:pt idx="5418">
                  <c:v>37173</c:v>
                </c:pt>
                <c:pt idx="5419">
                  <c:v>37174</c:v>
                </c:pt>
                <c:pt idx="5420">
                  <c:v>37175</c:v>
                </c:pt>
                <c:pt idx="5421">
                  <c:v>37176</c:v>
                </c:pt>
                <c:pt idx="5422">
                  <c:v>37179</c:v>
                </c:pt>
                <c:pt idx="5423">
                  <c:v>37180</c:v>
                </c:pt>
                <c:pt idx="5424">
                  <c:v>37181</c:v>
                </c:pt>
                <c:pt idx="5425">
                  <c:v>37182</c:v>
                </c:pt>
                <c:pt idx="5426">
                  <c:v>37183</c:v>
                </c:pt>
                <c:pt idx="5427">
                  <c:v>37186</c:v>
                </c:pt>
                <c:pt idx="5428">
                  <c:v>37187</c:v>
                </c:pt>
                <c:pt idx="5429">
                  <c:v>37188</c:v>
                </c:pt>
                <c:pt idx="5430">
                  <c:v>37189</c:v>
                </c:pt>
                <c:pt idx="5431">
                  <c:v>37190</c:v>
                </c:pt>
                <c:pt idx="5432">
                  <c:v>37193</c:v>
                </c:pt>
                <c:pt idx="5433">
                  <c:v>37194</c:v>
                </c:pt>
                <c:pt idx="5434">
                  <c:v>37195</c:v>
                </c:pt>
                <c:pt idx="5435">
                  <c:v>37196</c:v>
                </c:pt>
                <c:pt idx="5436">
                  <c:v>37197</c:v>
                </c:pt>
                <c:pt idx="5437">
                  <c:v>37200</c:v>
                </c:pt>
                <c:pt idx="5438">
                  <c:v>37201</c:v>
                </c:pt>
                <c:pt idx="5439">
                  <c:v>37202</c:v>
                </c:pt>
                <c:pt idx="5440">
                  <c:v>37203</c:v>
                </c:pt>
                <c:pt idx="5441">
                  <c:v>37204</c:v>
                </c:pt>
                <c:pt idx="5442">
                  <c:v>37207</c:v>
                </c:pt>
                <c:pt idx="5443">
                  <c:v>37208</c:v>
                </c:pt>
                <c:pt idx="5444">
                  <c:v>37209</c:v>
                </c:pt>
                <c:pt idx="5445">
                  <c:v>37210</c:v>
                </c:pt>
                <c:pt idx="5446">
                  <c:v>37211</c:v>
                </c:pt>
                <c:pt idx="5447">
                  <c:v>37214</c:v>
                </c:pt>
                <c:pt idx="5448">
                  <c:v>37215</c:v>
                </c:pt>
                <c:pt idx="5449">
                  <c:v>37216</c:v>
                </c:pt>
                <c:pt idx="5450">
                  <c:v>37217</c:v>
                </c:pt>
                <c:pt idx="5451">
                  <c:v>37218</c:v>
                </c:pt>
                <c:pt idx="5452">
                  <c:v>37221</c:v>
                </c:pt>
                <c:pt idx="5453">
                  <c:v>37222</c:v>
                </c:pt>
                <c:pt idx="5454">
                  <c:v>37223</c:v>
                </c:pt>
                <c:pt idx="5455">
                  <c:v>37224</c:v>
                </c:pt>
                <c:pt idx="5456">
                  <c:v>37225</c:v>
                </c:pt>
                <c:pt idx="5457">
                  <c:v>37228</c:v>
                </c:pt>
                <c:pt idx="5458">
                  <c:v>37229</c:v>
                </c:pt>
                <c:pt idx="5459">
                  <c:v>37230</c:v>
                </c:pt>
                <c:pt idx="5460">
                  <c:v>37231</c:v>
                </c:pt>
                <c:pt idx="5461">
                  <c:v>37232</c:v>
                </c:pt>
                <c:pt idx="5462">
                  <c:v>37235</c:v>
                </c:pt>
                <c:pt idx="5463">
                  <c:v>37236</c:v>
                </c:pt>
                <c:pt idx="5464">
                  <c:v>37237</c:v>
                </c:pt>
                <c:pt idx="5465">
                  <c:v>37238</c:v>
                </c:pt>
                <c:pt idx="5466">
                  <c:v>37239</c:v>
                </c:pt>
                <c:pt idx="5467">
                  <c:v>37242</c:v>
                </c:pt>
                <c:pt idx="5468">
                  <c:v>37243</c:v>
                </c:pt>
                <c:pt idx="5469">
                  <c:v>37244</c:v>
                </c:pt>
                <c:pt idx="5470">
                  <c:v>37245</c:v>
                </c:pt>
                <c:pt idx="5471">
                  <c:v>37246</c:v>
                </c:pt>
                <c:pt idx="5472">
                  <c:v>37249</c:v>
                </c:pt>
                <c:pt idx="5473">
                  <c:v>37250</c:v>
                </c:pt>
                <c:pt idx="5474">
                  <c:v>37251</c:v>
                </c:pt>
                <c:pt idx="5475">
                  <c:v>37252</c:v>
                </c:pt>
                <c:pt idx="5476">
                  <c:v>37253</c:v>
                </c:pt>
                <c:pt idx="5477">
                  <c:v>37256</c:v>
                </c:pt>
                <c:pt idx="5478">
                  <c:v>37257</c:v>
                </c:pt>
                <c:pt idx="5479">
                  <c:v>37258</c:v>
                </c:pt>
                <c:pt idx="5480">
                  <c:v>37259</c:v>
                </c:pt>
                <c:pt idx="5481">
                  <c:v>37260</c:v>
                </c:pt>
                <c:pt idx="5482">
                  <c:v>37263</c:v>
                </c:pt>
                <c:pt idx="5483">
                  <c:v>37264</c:v>
                </c:pt>
                <c:pt idx="5484">
                  <c:v>37265</c:v>
                </c:pt>
                <c:pt idx="5485">
                  <c:v>37266</c:v>
                </c:pt>
                <c:pt idx="5486">
                  <c:v>37267</c:v>
                </c:pt>
                <c:pt idx="5487">
                  <c:v>37270</c:v>
                </c:pt>
                <c:pt idx="5488">
                  <c:v>37271</c:v>
                </c:pt>
                <c:pt idx="5489">
                  <c:v>37272</c:v>
                </c:pt>
                <c:pt idx="5490">
                  <c:v>37273</c:v>
                </c:pt>
                <c:pt idx="5491">
                  <c:v>37274</c:v>
                </c:pt>
                <c:pt idx="5492">
                  <c:v>37277</c:v>
                </c:pt>
                <c:pt idx="5493">
                  <c:v>37278</c:v>
                </c:pt>
                <c:pt idx="5494">
                  <c:v>37279</c:v>
                </c:pt>
                <c:pt idx="5495">
                  <c:v>37280</c:v>
                </c:pt>
                <c:pt idx="5496">
                  <c:v>37281</c:v>
                </c:pt>
                <c:pt idx="5497">
                  <c:v>37284</c:v>
                </c:pt>
                <c:pt idx="5498">
                  <c:v>37285</c:v>
                </c:pt>
                <c:pt idx="5499">
                  <c:v>37286</c:v>
                </c:pt>
                <c:pt idx="5500">
                  <c:v>37287</c:v>
                </c:pt>
                <c:pt idx="5501">
                  <c:v>37288</c:v>
                </c:pt>
                <c:pt idx="5502">
                  <c:v>37291</c:v>
                </c:pt>
                <c:pt idx="5503">
                  <c:v>37292</c:v>
                </c:pt>
                <c:pt idx="5504">
                  <c:v>37293</c:v>
                </c:pt>
                <c:pt idx="5505">
                  <c:v>37294</c:v>
                </c:pt>
                <c:pt idx="5506">
                  <c:v>37295</c:v>
                </c:pt>
                <c:pt idx="5507">
                  <c:v>37298</c:v>
                </c:pt>
                <c:pt idx="5508">
                  <c:v>37299</c:v>
                </c:pt>
                <c:pt idx="5509">
                  <c:v>37300</c:v>
                </c:pt>
                <c:pt idx="5510">
                  <c:v>37301</c:v>
                </c:pt>
                <c:pt idx="5511">
                  <c:v>37302</c:v>
                </c:pt>
                <c:pt idx="5512">
                  <c:v>37305</c:v>
                </c:pt>
                <c:pt idx="5513">
                  <c:v>37306</c:v>
                </c:pt>
                <c:pt idx="5514">
                  <c:v>37307</c:v>
                </c:pt>
                <c:pt idx="5515">
                  <c:v>37308</c:v>
                </c:pt>
                <c:pt idx="5516">
                  <c:v>37309</c:v>
                </c:pt>
                <c:pt idx="5517">
                  <c:v>37312</c:v>
                </c:pt>
                <c:pt idx="5518">
                  <c:v>37313</c:v>
                </c:pt>
                <c:pt idx="5519">
                  <c:v>37314</c:v>
                </c:pt>
                <c:pt idx="5520">
                  <c:v>37315</c:v>
                </c:pt>
                <c:pt idx="5521">
                  <c:v>37316</c:v>
                </c:pt>
                <c:pt idx="5522">
                  <c:v>37319</c:v>
                </c:pt>
                <c:pt idx="5523">
                  <c:v>37320</c:v>
                </c:pt>
                <c:pt idx="5524">
                  <c:v>37321</c:v>
                </c:pt>
                <c:pt idx="5525">
                  <c:v>37322</c:v>
                </c:pt>
                <c:pt idx="5526">
                  <c:v>37323</c:v>
                </c:pt>
                <c:pt idx="5527">
                  <c:v>37326</c:v>
                </c:pt>
                <c:pt idx="5528">
                  <c:v>37327</c:v>
                </c:pt>
                <c:pt idx="5529">
                  <c:v>37328</c:v>
                </c:pt>
                <c:pt idx="5530">
                  <c:v>37329</c:v>
                </c:pt>
                <c:pt idx="5531">
                  <c:v>37330</c:v>
                </c:pt>
                <c:pt idx="5532">
                  <c:v>37333</c:v>
                </c:pt>
                <c:pt idx="5533">
                  <c:v>37334</c:v>
                </c:pt>
                <c:pt idx="5534">
                  <c:v>37335</c:v>
                </c:pt>
                <c:pt idx="5535">
                  <c:v>37336</c:v>
                </c:pt>
                <c:pt idx="5536">
                  <c:v>37337</c:v>
                </c:pt>
                <c:pt idx="5537">
                  <c:v>37340</c:v>
                </c:pt>
                <c:pt idx="5538">
                  <c:v>37341</c:v>
                </c:pt>
                <c:pt idx="5539">
                  <c:v>37342</c:v>
                </c:pt>
                <c:pt idx="5540">
                  <c:v>37343</c:v>
                </c:pt>
                <c:pt idx="5541">
                  <c:v>37344</c:v>
                </c:pt>
                <c:pt idx="5542">
                  <c:v>37347</c:v>
                </c:pt>
                <c:pt idx="5543">
                  <c:v>37348</c:v>
                </c:pt>
                <c:pt idx="5544">
                  <c:v>37349</c:v>
                </c:pt>
                <c:pt idx="5545">
                  <c:v>37350</c:v>
                </c:pt>
                <c:pt idx="5546">
                  <c:v>37351</c:v>
                </c:pt>
                <c:pt idx="5547">
                  <c:v>37354</c:v>
                </c:pt>
                <c:pt idx="5548">
                  <c:v>37355</c:v>
                </c:pt>
                <c:pt idx="5549">
                  <c:v>37356</c:v>
                </c:pt>
                <c:pt idx="5550">
                  <c:v>37357</c:v>
                </c:pt>
                <c:pt idx="5551">
                  <c:v>37358</c:v>
                </c:pt>
                <c:pt idx="5552">
                  <c:v>37361</c:v>
                </c:pt>
                <c:pt idx="5553">
                  <c:v>37362</c:v>
                </c:pt>
                <c:pt idx="5554">
                  <c:v>37363</c:v>
                </c:pt>
                <c:pt idx="5555">
                  <c:v>37364</c:v>
                </c:pt>
                <c:pt idx="5556">
                  <c:v>37365</c:v>
                </c:pt>
                <c:pt idx="5557">
                  <c:v>37368</c:v>
                </c:pt>
                <c:pt idx="5558">
                  <c:v>37369</c:v>
                </c:pt>
                <c:pt idx="5559">
                  <c:v>37370</c:v>
                </c:pt>
                <c:pt idx="5560">
                  <c:v>37371</c:v>
                </c:pt>
                <c:pt idx="5561">
                  <c:v>37372</c:v>
                </c:pt>
                <c:pt idx="5562">
                  <c:v>37375</c:v>
                </c:pt>
                <c:pt idx="5563">
                  <c:v>37376</c:v>
                </c:pt>
                <c:pt idx="5564">
                  <c:v>37377</c:v>
                </c:pt>
                <c:pt idx="5565">
                  <c:v>37378</c:v>
                </c:pt>
                <c:pt idx="5566">
                  <c:v>37379</c:v>
                </c:pt>
                <c:pt idx="5567">
                  <c:v>37382</c:v>
                </c:pt>
                <c:pt idx="5568">
                  <c:v>37383</c:v>
                </c:pt>
                <c:pt idx="5569">
                  <c:v>37384</c:v>
                </c:pt>
                <c:pt idx="5570">
                  <c:v>37385</c:v>
                </c:pt>
                <c:pt idx="5571">
                  <c:v>37386</c:v>
                </c:pt>
                <c:pt idx="5572">
                  <c:v>37389</c:v>
                </c:pt>
                <c:pt idx="5573">
                  <c:v>37390</c:v>
                </c:pt>
                <c:pt idx="5574">
                  <c:v>37391</c:v>
                </c:pt>
                <c:pt idx="5575">
                  <c:v>37392</c:v>
                </c:pt>
                <c:pt idx="5576">
                  <c:v>37393</c:v>
                </c:pt>
                <c:pt idx="5577">
                  <c:v>37396</c:v>
                </c:pt>
                <c:pt idx="5578">
                  <c:v>37397</c:v>
                </c:pt>
                <c:pt idx="5579">
                  <c:v>37398</c:v>
                </c:pt>
                <c:pt idx="5580">
                  <c:v>37399</c:v>
                </c:pt>
                <c:pt idx="5581">
                  <c:v>37400</c:v>
                </c:pt>
                <c:pt idx="5582">
                  <c:v>37403</c:v>
                </c:pt>
                <c:pt idx="5583">
                  <c:v>37404</c:v>
                </c:pt>
                <c:pt idx="5584">
                  <c:v>37405</c:v>
                </c:pt>
                <c:pt idx="5585">
                  <c:v>37406</c:v>
                </c:pt>
                <c:pt idx="5586">
                  <c:v>37407</c:v>
                </c:pt>
                <c:pt idx="5587">
                  <c:v>37410</c:v>
                </c:pt>
                <c:pt idx="5588">
                  <c:v>37411</c:v>
                </c:pt>
                <c:pt idx="5589">
                  <c:v>37412</c:v>
                </c:pt>
                <c:pt idx="5590">
                  <c:v>37413</c:v>
                </c:pt>
                <c:pt idx="5591">
                  <c:v>37414</c:v>
                </c:pt>
                <c:pt idx="5592">
                  <c:v>37417</c:v>
                </c:pt>
                <c:pt idx="5593">
                  <c:v>37418</c:v>
                </c:pt>
                <c:pt idx="5594">
                  <c:v>37419</c:v>
                </c:pt>
                <c:pt idx="5595">
                  <c:v>37420</c:v>
                </c:pt>
                <c:pt idx="5596">
                  <c:v>37421</c:v>
                </c:pt>
                <c:pt idx="5597">
                  <c:v>37424</c:v>
                </c:pt>
                <c:pt idx="5598">
                  <c:v>37425</c:v>
                </c:pt>
                <c:pt idx="5599">
                  <c:v>37426</c:v>
                </c:pt>
                <c:pt idx="5600">
                  <c:v>37427</c:v>
                </c:pt>
                <c:pt idx="5601">
                  <c:v>37428</c:v>
                </c:pt>
                <c:pt idx="5602">
                  <c:v>37431</c:v>
                </c:pt>
                <c:pt idx="5603">
                  <c:v>37432</c:v>
                </c:pt>
                <c:pt idx="5604">
                  <c:v>37433</c:v>
                </c:pt>
                <c:pt idx="5605">
                  <c:v>37434</c:v>
                </c:pt>
                <c:pt idx="5606">
                  <c:v>37435</c:v>
                </c:pt>
                <c:pt idx="5607">
                  <c:v>37438</c:v>
                </c:pt>
                <c:pt idx="5608">
                  <c:v>37439</c:v>
                </c:pt>
                <c:pt idx="5609">
                  <c:v>37440</c:v>
                </c:pt>
                <c:pt idx="5610">
                  <c:v>37441</c:v>
                </c:pt>
                <c:pt idx="5611">
                  <c:v>37442</c:v>
                </c:pt>
                <c:pt idx="5612">
                  <c:v>37445</c:v>
                </c:pt>
                <c:pt idx="5613">
                  <c:v>37446</c:v>
                </c:pt>
                <c:pt idx="5614">
                  <c:v>37447</c:v>
                </c:pt>
                <c:pt idx="5615">
                  <c:v>37448</c:v>
                </c:pt>
                <c:pt idx="5616">
                  <c:v>37449</c:v>
                </c:pt>
                <c:pt idx="5617">
                  <c:v>37452</c:v>
                </c:pt>
                <c:pt idx="5618">
                  <c:v>37453</c:v>
                </c:pt>
                <c:pt idx="5619">
                  <c:v>37454</c:v>
                </c:pt>
                <c:pt idx="5620">
                  <c:v>37455</c:v>
                </c:pt>
                <c:pt idx="5621">
                  <c:v>37456</c:v>
                </c:pt>
                <c:pt idx="5622">
                  <c:v>37459</c:v>
                </c:pt>
                <c:pt idx="5623">
                  <c:v>37460</c:v>
                </c:pt>
                <c:pt idx="5624">
                  <c:v>37461</c:v>
                </c:pt>
                <c:pt idx="5625">
                  <c:v>37462</c:v>
                </c:pt>
                <c:pt idx="5626">
                  <c:v>37463</c:v>
                </c:pt>
                <c:pt idx="5627">
                  <c:v>37466</c:v>
                </c:pt>
                <c:pt idx="5628">
                  <c:v>37467</c:v>
                </c:pt>
                <c:pt idx="5629">
                  <c:v>37468</c:v>
                </c:pt>
                <c:pt idx="5630">
                  <c:v>37469</c:v>
                </c:pt>
                <c:pt idx="5631">
                  <c:v>37470</c:v>
                </c:pt>
                <c:pt idx="5632">
                  <c:v>37473</c:v>
                </c:pt>
                <c:pt idx="5633">
                  <c:v>37474</c:v>
                </c:pt>
                <c:pt idx="5634">
                  <c:v>37475</c:v>
                </c:pt>
                <c:pt idx="5635">
                  <c:v>37476</c:v>
                </c:pt>
                <c:pt idx="5636">
                  <c:v>37477</c:v>
                </c:pt>
                <c:pt idx="5637">
                  <c:v>37480</c:v>
                </c:pt>
                <c:pt idx="5638">
                  <c:v>37481</c:v>
                </c:pt>
                <c:pt idx="5639">
                  <c:v>37482</c:v>
                </c:pt>
                <c:pt idx="5640">
                  <c:v>37483</c:v>
                </c:pt>
                <c:pt idx="5641">
                  <c:v>37484</c:v>
                </c:pt>
                <c:pt idx="5642">
                  <c:v>37487</c:v>
                </c:pt>
                <c:pt idx="5643">
                  <c:v>37488</c:v>
                </c:pt>
                <c:pt idx="5644">
                  <c:v>37489</c:v>
                </c:pt>
                <c:pt idx="5645">
                  <c:v>37490</c:v>
                </c:pt>
                <c:pt idx="5646">
                  <c:v>37491</c:v>
                </c:pt>
                <c:pt idx="5647">
                  <c:v>37494</c:v>
                </c:pt>
                <c:pt idx="5648">
                  <c:v>37495</c:v>
                </c:pt>
                <c:pt idx="5649">
                  <c:v>37496</c:v>
                </c:pt>
                <c:pt idx="5650">
                  <c:v>37497</c:v>
                </c:pt>
                <c:pt idx="5651">
                  <c:v>37498</c:v>
                </c:pt>
                <c:pt idx="5652">
                  <c:v>37501</c:v>
                </c:pt>
                <c:pt idx="5653">
                  <c:v>37502</c:v>
                </c:pt>
                <c:pt idx="5654">
                  <c:v>37503</c:v>
                </c:pt>
                <c:pt idx="5655">
                  <c:v>37504</c:v>
                </c:pt>
                <c:pt idx="5656">
                  <c:v>37505</c:v>
                </c:pt>
                <c:pt idx="5657">
                  <c:v>37508</c:v>
                </c:pt>
                <c:pt idx="5658">
                  <c:v>37509</c:v>
                </c:pt>
                <c:pt idx="5659">
                  <c:v>37510</c:v>
                </c:pt>
                <c:pt idx="5660">
                  <c:v>37511</c:v>
                </c:pt>
                <c:pt idx="5661">
                  <c:v>37512</c:v>
                </c:pt>
                <c:pt idx="5662">
                  <c:v>37515</c:v>
                </c:pt>
                <c:pt idx="5663">
                  <c:v>37516</c:v>
                </c:pt>
                <c:pt idx="5664">
                  <c:v>37517</c:v>
                </c:pt>
                <c:pt idx="5665">
                  <c:v>37518</c:v>
                </c:pt>
                <c:pt idx="5666">
                  <c:v>37519</c:v>
                </c:pt>
                <c:pt idx="5667">
                  <c:v>37522</c:v>
                </c:pt>
                <c:pt idx="5668">
                  <c:v>37523</c:v>
                </c:pt>
                <c:pt idx="5669">
                  <c:v>37524</c:v>
                </c:pt>
                <c:pt idx="5670">
                  <c:v>37525</c:v>
                </c:pt>
                <c:pt idx="5671">
                  <c:v>37526</c:v>
                </c:pt>
                <c:pt idx="5672">
                  <c:v>37529</c:v>
                </c:pt>
                <c:pt idx="5673">
                  <c:v>37530</c:v>
                </c:pt>
                <c:pt idx="5674">
                  <c:v>37531</c:v>
                </c:pt>
                <c:pt idx="5675">
                  <c:v>37532</c:v>
                </c:pt>
                <c:pt idx="5676">
                  <c:v>37533</c:v>
                </c:pt>
                <c:pt idx="5677">
                  <c:v>37536</c:v>
                </c:pt>
                <c:pt idx="5678">
                  <c:v>37537</c:v>
                </c:pt>
                <c:pt idx="5679">
                  <c:v>37538</c:v>
                </c:pt>
                <c:pt idx="5680">
                  <c:v>37539</c:v>
                </c:pt>
                <c:pt idx="5681">
                  <c:v>37540</c:v>
                </c:pt>
                <c:pt idx="5682">
                  <c:v>37543</c:v>
                </c:pt>
                <c:pt idx="5683">
                  <c:v>37544</c:v>
                </c:pt>
                <c:pt idx="5684">
                  <c:v>37545</c:v>
                </c:pt>
                <c:pt idx="5685">
                  <c:v>37546</c:v>
                </c:pt>
                <c:pt idx="5686">
                  <c:v>37547</c:v>
                </c:pt>
                <c:pt idx="5687">
                  <c:v>37550</c:v>
                </c:pt>
                <c:pt idx="5688">
                  <c:v>37551</c:v>
                </c:pt>
                <c:pt idx="5689">
                  <c:v>37552</c:v>
                </c:pt>
                <c:pt idx="5690">
                  <c:v>37553</c:v>
                </c:pt>
                <c:pt idx="5691">
                  <c:v>37554</c:v>
                </c:pt>
                <c:pt idx="5692">
                  <c:v>37557</c:v>
                </c:pt>
                <c:pt idx="5693">
                  <c:v>37558</c:v>
                </c:pt>
                <c:pt idx="5694">
                  <c:v>37559</c:v>
                </c:pt>
                <c:pt idx="5695">
                  <c:v>37560</c:v>
                </c:pt>
                <c:pt idx="5696">
                  <c:v>37561</c:v>
                </c:pt>
                <c:pt idx="5697">
                  <c:v>37564</c:v>
                </c:pt>
                <c:pt idx="5698">
                  <c:v>37565</c:v>
                </c:pt>
                <c:pt idx="5699">
                  <c:v>37566</c:v>
                </c:pt>
                <c:pt idx="5700">
                  <c:v>37567</c:v>
                </c:pt>
                <c:pt idx="5701">
                  <c:v>37568</c:v>
                </c:pt>
                <c:pt idx="5702">
                  <c:v>37571</c:v>
                </c:pt>
                <c:pt idx="5703">
                  <c:v>37572</c:v>
                </c:pt>
                <c:pt idx="5704">
                  <c:v>37573</c:v>
                </c:pt>
                <c:pt idx="5705">
                  <c:v>37574</c:v>
                </c:pt>
                <c:pt idx="5706">
                  <c:v>37575</c:v>
                </c:pt>
                <c:pt idx="5707">
                  <c:v>37578</c:v>
                </c:pt>
                <c:pt idx="5708">
                  <c:v>37579</c:v>
                </c:pt>
                <c:pt idx="5709">
                  <c:v>37580</c:v>
                </c:pt>
                <c:pt idx="5710">
                  <c:v>37581</c:v>
                </c:pt>
                <c:pt idx="5711">
                  <c:v>37582</c:v>
                </c:pt>
                <c:pt idx="5712">
                  <c:v>37585</c:v>
                </c:pt>
                <c:pt idx="5713">
                  <c:v>37586</c:v>
                </c:pt>
                <c:pt idx="5714">
                  <c:v>37587</c:v>
                </c:pt>
                <c:pt idx="5715">
                  <c:v>37588</c:v>
                </c:pt>
                <c:pt idx="5716">
                  <c:v>37589</c:v>
                </c:pt>
                <c:pt idx="5717">
                  <c:v>37592</c:v>
                </c:pt>
                <c:pt idx="5718">
                  <c:v>37593</c:v>
                </c:pt>
                <c:pt idx="5719">
                  <c:v>37594</c:v>
                </c:pt>
                <c:pt idx="5720">
                  <c:v>37595</c:v>
                </c:pt>
                <c:pt idx="5721">
                  <c:v>37596</c:v>
                </c:pt>
                <c:pt idx="5722">
                  <c:v>37599</c:v>
                </c:pt>
                <c:pt idx="5723">
                  <c:v>37600</c:v>
                </c:pt>
                <c:pt idx="5724">
                  <c:v>37601</c:v>
                </c:pt>
                <c:pt idx="5725">
                  <c:v>37602</c:v>
                </c:pt>
                <c:pt idx="5726">
                  <c:v>37603</c:v>
                </c:pt>
                <c:pt idx="5727">
                  <c:v>37606</c:v>
                </c:pt>
                <c:pt idx="5728">
                  <c:v>37607</c:v>
                </c:pt>
                <c:pt idx="5729">
                  <c:v>37608</c:v>
                </c:pt>
                <c:pt idx="5730">
                  <c:v>37609</c:v>
                </c:pt>
                <c:pt idx="5731">
                  <c:v>37610</c:v>
                </c:pt>
                <c:pt idx="5732">
                  <c:v>37613</c:v>
                </c:pt>
                <c:pt idx="5733">
                  <c:v>37614</c:v>
                </c:pt>
                <c:pt idx="5734">
                  <c:v>37615</c:v>
                </c:pt>
                <c:pt idx="5735">
                  <c:v>37616</c:v>
                </c:pt>
                <c:pt idx="5736">
                  <c:v>37617</c:v>
                </c:pt>
                <c:pt idx="5737">
                  <c:v>37620</c:v>
                </c:pt>
                <c:pt idx="5738">
                  <c:v>37621</c:v>
                </c:pt>
                <c:pt idx="5739">
                  <c:v>37622</c:v>
                </c:pt>
                <c:pt idx="5740">
                  <c:v>37623</c:v>
                </c:pt>
                <c:pt idx="5741">
                  <c:v>37624</c:v>
                </c:pt>
                <c:pt idx="5742">
                  <c:v>37627</c:v>
                </c:pt>
                <c:pt idx="5743">
                  <c:v>37628</c:v>
                </c:pt>
                <c:pt idx="5744">
                  <c:v>37629</c:v>
                </c:pt>
                <c:pt idx="5745">
                  <c:v>37630</c:v>
                </c:pt>
                <c:pt idx="5746">
                  <c:v>37631</c:v>
                </c:pt>
                <c:pt idx="5747">
                  <c:v>37634</c:v>
                </c:pt>
                <c:pt idx="5748">
                  <c:v>37635</c:v>
                </c:pt>
                <c:pt idx="5749">
                  <c:v>37636</c:v>
                </c:pt>
                <c:pt idx="5750">
                  <c:v>37637</c:v>
                </c:pt>
                <c:pt idx="5751">
                  <c:v>37638</c:v>
                </c:pt>
                <c:pt idx="5752">
                  <c:v>37641</c:v>
                </c:pt>
                <c:pt idx="5753">
                  <c:v>37642</c:v>
                </c:pt>
                <c:pt idx="5754">
                  <c:v>37643</c:v>
                </c:pt>
                <c:pt idx="5755">
                  <c:v>37644</c:v>
                </c:pt>
                <c:pt idx="5756">
                  <c:v>37645</c:v>
                </c:pt>
                <c:pt idx="5757">
                  <c:v>37648</c:v>
                </c:pt>
                <c:pt idx="5758">
                  <c:v>37649</c:v>
                </c:pt>
                <c:pt idx="5759">
                  <c:v>37650</c:v>
                </c:pt>
                <c:pt idx="5760">
                  <c:v>37651</c:v>
                </c:pt>
                <c:pt idx="5761">
                  <c:v>37652</c:v>
                </c:pt>
                <c:pt idx="5762">
                  <c:v>37655</c:v>
                </c:pt>
                <c:pt idx="5763">
                  <c:v>37656</c:v>
                </c:pt>
                <c:pt idx="5764">
                  <c:v>37657</c:v>
                </c:pt>
                <c:pt idx="5765">
                  <c:v>37658</c:v>
                </c:pt>
                <c:pt idx="5766">
                  <c:v>37659</c:v>
                </c:pt>
                <c:pt idx="5767">
                  <c:v>37662</c:v>
                </c:pt>
                <c:pt idx="5768">
                  <c:v>37663</c:v>
                </c:pt>
                <c:pt idx="5769">
                  <c:v>37664</c:v>
                </c:pt>
                <c:pt idx="5770">
                  <c:v>37665</c:v>
                </c:pt>
                <c:pt idx="5771">
                  <c:v>37666</c:v>
                </c:pt>
                <c:pt idx="5772">
                  <c:v>37669</c:v>
                </c:pt>
                <c:pt idx="5773">
                  <c:v>37670</c:v>
                </c:pt>
                <c:pt idx="5774">
                  <c:v>37671</c:v>
                </c:pt>
                <c:pt idx="5775">
                  <c:v>37672</c:v>
                </c:pt>
                <c:pt idx="5776">
                  <c:v>37673</c:v>
                </c:pt>
                <c:pt idx="5777">
                  <c:v>37676</c:v>
                </c:pt>
                <c:pt idx="5778">
                  <c:v>37677</c:v>
                </c:pt>
                <c:pt idx="5779">
                  <c:v>37678</c:v>
                </c:pt>
                <c:pt idx="5780">
                  <c:v>37679</c:v>
                </c:pt>
                <c:pt idx="5781">
                  <c:v>37680</c:v>
                </c:pt>
                <c:pt idx="5782">
                  <c:v>37683</c:v>
                </c:pt>
                <c:pt idx="5783">
                  <c:v>37684</c:v>
                </c:pt>
                <c:pt idx="5784">
                  <c:v>37685</c:v>
                </c:pt>
                <c:pt idx="5785">
                  <c:v>37686</c:v>
                </c:pt>
                <c:pt idx="5786">
                  <c:v>37687</c:v>
                </c:pt>
                <c:pt idx="5787">
                  <c:v>37690</c:v>
                </c:pt>
                <c:pt idx="5788">
                  <c:v>37691</c:v>
                </c:pt>
                <c:pt idx="5789">
                  <c:v>37692</c:v>
                </c:pt>
                <c:pt idx="5790">
                  <c:v>37693</c:v>
                </c:pt>
                <c:pt idx="5791">
                  <c:v>37694</c:v>
                </c:pt>
                <c:pt idx="5792">
                  <c:v>37697</c:v>
                </c:pt>
                <c:pt idx="5793">
                  <c:v>37698</c:v>
                </c:pt>
                <c:pt idx="5794">
                  <c:v>37699</c:v>
                </c:pt>
                <c:pt idx="5795">
                  <c:v>37700</c:v>
                </c:pt>
                <c:pt idx="5796">
                  <c:v>37701</c:v>
                </c:pt>
                <c:pt idx="5797">
                  <c:v>37704</c:v>
                </c:pt>
                <c:pt idx="5798">
                  <c:v>37705</c:v>
                </c:pt>
                <c:pt idx="5799">
                  <c:v>37706</c:v>
                </c:pt>
                <c:pt idx="5800">
                  <c:v>37707</c:v>
                </c:pt>
                <c:pt idx="5801">
                  <c:v>37708</c:v>
                </c:pt>
                <c:pt idx="5802">
                  <c:v>37711</c:v>
                </c:pt>
                <c:pt idx="5803">
                  <c:v>37712</c:v>
                </c:pt>
                <c:pt idx="5804">
                  <c:v>37713</c:v>
                </c:pt>
                <c:pt idx="5805">
                  <c:v>37714</c:v>
                </c:pt>
                <c:pt idx="5806">
                  <c:v>37715</c:v>
                </c:pt>
                <c:pt idx="5807">
                  <c:v>37718</c:v>
                </c:pt>
                <c:pt idx="5808">
                  <c:v>37719</c:v>
                </c:pt>
                <c:pt idx="5809">
                  <c:v>37720</c:v>
                </c:pt>
                <c:pt idx="5810">
                  <c:v>37721</c:v>
                </c:pt>
                <c:pt idx="5811">
                  <c:v>37722</c:v>
                </c:pt>
                <c:pt idx="5812">
                  <c:v>37725</c:v>
                </c:pt>
                <c:pt idx="5813">
                  <c:v>37726</c:v>
                </c:pt>
                <c:pt idx="5814">
                  <c:v>37727</c:v>
                </c:pt>
                <c:pt idx="5815">
                  <c:v>37728</c:v>
                </c:pt>
                <c:pt idx="5816">
                  <c:v>37729</c:v>
                </c:pt>
                <c:pt idx="5817">
                  <c:v>37732</c:v>
                </c:pt>
                <c:pt idx="5818">
                  <c:v>37733</c:v>
                </c:pt>
                <c:pt idx="5819">
                  <c:v>37734</c:v>
                </c:pt>
                <c:pt idx="5820">
                  <c:v>37735</c:v>
                </c:pt>
                <c:pt idx="5821">
                  <c:v>37736</c:v>
                </c:pt>
                <c:pt idx="5822">
                  <c:v>37739</c:v>
                </c:pt>
                <c:pt idx="5823">
                  <c:v>37740</c:v>
                </c:pt>
                <c:pt idx="5824">
                  <c:v>37741</c:v>
                </c:pt>
                <c:pt idx="5825">
                  <c:v>37742</c:v>
                </c:pt>
                <c:pt idx="5826">
                  <c:v>37743</c:v>
                </c:pt>
                <c:pt idx="5827">
                  <c:v>37746</c:v>
                </c:pt>
                <c:pt idx="5828">
                  <c:v>37747</c:v>
                </c:pt>
                <c:pt idx="5829">
                  <c:v>37748</c:v>
                </c:pt>
                <c:pt idx="5830">
                  <c:v>37749</c:v>
                </c:pt>
                <c:pt idx="5831">
                  <c:v>37750</c:v>
                </c:pt>
                <c:pt idx="5832">
                  <c:v>37753</c:v>
                </c:pt>
                <c:pt idx="5833">
                  <c:v>37754</c:v>
                </c:pt>
                <c:pt idx="5834">
                  <c:v>37755</c:v>
                </c:pt>
                <c:pt idx="5835">
                  <c:v>37756</c:v>
                </c:pt>
                <c:pt idx="5836">
                  <c:v>37757</c:v>
                </c:pt>
                <c:pt idx="5837">
                  <c:v>37760</c:v>
                </c:pt>
                <c:pt idx="5838">
                  <c:v>37761</c:v>
                </c:pt>
                <c:pt idx="5839">
                  <c:v>37762</c:v>
                </c:pt>
                <c:pt idx="5840">
                  <c:v>37763</c:v>
                </c:pt>
                <c:pt idx="5841">
                  <c:v>37764</c:v>
                </c:pt>
                <c:pt idx="5842">
                  <c:v>37767</c:v>
                </c:pt>
                <c:pt idx="5843">
                  <c:v>37768</c:v>
                </c:pt>
                <c:pt idx="5844">
                  <c:v>37769</c:v>
                </c:pt>
                <c:pt idx="5845">
                  <c:v>37770</c:v>
                </c:pt>
                <c:pt idx="5846">
                  <c:v>37771</c:v>
                </c:pt>
                <c:pt idx="5847">
                  <c:v>37774</c:v>
                </c:pt>
                <c:pt idx="5848">
                  <c:v>37775</c:v>
                </c:pt>
                <c:pt idx="5849">
                  <c:v>37776</c:v>
                </c:pt>
                <c:pt idx="5850">
                  <c:v>37777</c:v>
                </c:pt>
                <c:pt idx="5851">
                  <c:v>37778</c:v>
                </c:pt>
                <c:pt idx="5852">
                  <c:v>37781</c:v>
                </c:pt>
                <c:pt idx="5853">
                  <c:v>37782</c:v>
                </c:pt>
                <c:pt idx="5854">
                  <c:v>37783</c:v>
                </c:pt>
                <c:pt idx="5855">
                  <c:v>37784</c:v>
                </c:pt>
                <c:pt idx="5856">
                  <c:v>37785</c:v>
                </c:pt>
                <c:pt idx="5857">
                  <c:v>37788</c:v>
                </c:pt>
                <c:pt idx="5858">
                  <c:v>37789</c:v>
                </c:pt>
                <c:pt idx="5859">
                  <c:v>37790</c:v>
                </c:pt>
                <c:pt idx="5860">
                  <c:v>37791</c:v>
                </c:pt>
                <c:pt idx="5861">
                  <c:v>37792</c:v>
                </c:pt>
                <c:pt idx="5862">
                  <c:v>37795</c:v>
                </c:pt>
                <c:pt idx="5863">
                  <c:v>37796</c:v>
                </c:pt>
                <c:pt idx="5864">
                  <c:v>37797</c:v>
                </c:pt>
                <c:pt idx="5865">
                  <c:v>37798</c:v>
                </c:pt>
                <c:pt idx="5866">
                  <c:v>37799</c:v>
                </c:pt>
                <c:pt idx="5867">
                  <c:v>37802</c:v>
                </c:pt>
                <c:pt idx="5868">
                  <c:v>37803</c:v>
                </c:pt>
                <c:pt idx="5869">
                  <c:v>37804</c:v>
                </c:pt>
                <c:pt idx="5870">
                  <c:v>37805</c:v>
                </c:pt>
                <c:pt idx="5871">
                  <c:v>37806</c:v>
                </c:pt>
                <c:pt idx="5872">
                  <c:v>37809</c:v>
                </c:pt>
                <c:pt idx="5873">
                  <c:v>37810</c:v>
                </c:pt>
                <c:pt idx="5874">
                  <c:v>37811</c:v>
                </c:pt>
                <c:pt idx="5875">
                  <c:v>37812</c:v>
                </c:pt>
                <c:pt idx="5876">
                  <c:v>37813</c:v>
                </c:pt>
                <c:pt idx="5877">
                  <c:v>37816</c:v>
                </c:pt>
                <c:pt idx="5878">
                  <c:v>37817</c:v>
                </c:pt>
                <c:pt idx="5879">
                  <c:v>37818</c:v>
                </c:pt>
                <c:pt idx="5880">
                  <c:v>37819</c:v>
                </c:pt>
                <c:pt idx="5881">
                  <c:v>37820</c:v>
                </c:pt>
                <c:pt idx="5882">
                  <c:v>37823</c:v>
                </c:pt>
                <c:pt idx="5883">
                  <c:v>37824</c:v>
                </c:pt>
                <c:pt idx="5884">
                  <c:v>37825</c:v>
                </c:pt>
                <c:pt idx="5885">
                  <c:v>37826</c:v>
                </c:pt>
                <c:pt idx="5886">
                  <c:v>37827</c:v>
                </c:pt>
                <c:pt idx="5887">
                  <c:v>37830</c:v>
                </c:pt>
                <c:pt idx="5888">
                  <c:v>37831</c:v>
                </c:pt>
                <c:pt idx="5889">
                  <c:v>37832</c:v>
                </c:pt>
                <c:pt idx="5890">
                  <c:v>37833</c:v>
                </c:pt>
                <c:pt idx="5891">
                  <c:v>37834</c:v>
                </c:pt>
                <c:pt idx="5892">
                  <c:v>37837</c:v>
                </c:pt>
                <c:pt idx="5893">
                  <c:v>37838</c:v>
                </c:pt>
                <c:pt idx="5894">
                  <c:v>37839</c:v>
                </c:pt>
                <c:pt idx="5895">
                  <c:v>37840</c:v>
                </c:pt>
                <c:pt idx="5896">
                  <c:v>37841</c:v>
                </c:pt>
                <c:pt idx="5897">
                  <c:v>37844</c:v>
                </c:pt>
                <c:pt idx="5898">
                  <c:v>37845</c:v>
                </c:pt>
                <c:pt idx="5899">
                  <c:v>37846</c:v>
                </c:pt>
                <c:pt idx="5900">
                  <c:v>37847</c:v>
                </c:pt>
                <c:pt idx="5901">
                  <c:v>37848</c:v>
                </c:pt>
                <c:pt idx="5902">
                  <c:v>37851</c:v>
                </c:pt>
                <c:pt idx="5903">
                  <c:v>37852</c:v>
                </c:pt>
                <c:pt idx="5904">
                  <c:v>37853</c:v>
                </c:pt>
                <c:pt idx="5905">
                  <c:v>37854</c:v>
                </c:pt>
                <c:pt idx="5906">
                  <c:v>37855</c:v>
                </c:pt>
                <c:pt idx="5907">
                  <c:v>37858</c:v>
                </c:pt>
                <c:pt idx="5908">
                  <c:v>37859</c:v>
                </c:pt>
                <c:pt idx="5909">
                  <c:v>37860</c:v>
                </c:pt>
                <c:pt idx="5910">
                  <c:v>37861</c:v>
                </c:pt>
                <c:pt idx="5911">
                  <c:v>37862</c:v>
                </c:pt>
                <c:pt idx="5912">
                  <c:v>37865</c:v>
                </c:pt>
                <c:pt idx="5913">
                  <c:v>37866</c:v>
                </c:pt>
                <c:pt idx="5914">
                  <c:v>37867</c:v>
                </c:pt>
                <c:pt idx="5915">
                  <c:v>37868</c:v>
                </c:pt>
                <c:pt idx="5916">
                  <c:v>37869</c:v>
                </c:pt>
                <c:pt idx="5917">
                  <c:v>37872</c:v>
                </c:pt>
                <c:pt idx="5918">
                  <c:v>37873</c:v>
                </c:pt>
                <c:pt idx="5919">
                  <c:v>37874</c:v>
                </c:pt>
                <c:pt idx="5920">
                  <c:v>37875</c:v>
                </c:pt>
                <c:pt idx="5921">
                  <c:v>37876</c:v>
                </c:pt>
                <c:pt idx="5922">
                  <c:v>37879</c:v>
                </c:pt>
                <c:pt idx="5923">
                  <c:v>37880</c:v>
                </c:pt>
                <c:pt idx="5924">
                  <c:v>37881</c:v>
                </c:pt>
                <c:pt idx="5925">
                  <c:v>37882</c:v>
                </c:pt>
                <c:pt idx="5926">
                  <c:v>37883</c:v>
                </c:pt>
                <c:pt idx="5927">
                  <c:v>37886</c:v>
                </c:pt>
                <c:pt idx="5928">
                  <c:v>37887</c:v>
                </c:pt>
                <c:pt idx="5929">
                  <c:v>37888</c:v>
                </c:pt>
                <c:pt idx="5930">
                  <c:v>37889</c:v>
                </c:pt>
                <c:pt idx="5931">
                  <c:v>37890</c:v>
                </c:pt>
                <c:pt idx="5932">
                  <c:v>37893</c:v>
                </c:pt>
                <c:pt idx="5933">
                  <c:v>37894</c:v>
                </c:pt>
                <c:pt idx="5934">
                  <c:v>37895</c:v>
                </c:pt>
                <c:pt idx="5935">
                  <c:v>37896</c:v>
                </c:pt>
                <c:pt idx="5936">
                  <c:v>37897</c:v>
                </c:pt>
                <c:pt idx="5937">
                  <c:v>37900</c:v>
                </c:pt>
                <c:pt idx="5938">
                  <c:v>37901</c:v>
                </c:pt>
                <c:pt idx="5939">
                  <c:v>37902</c:v>
                </c:pt>
                <c:pt idx="5940">
                  <c:v>37903</c:v>
                </c:pt>
                <c:pt idx="5941">
                  <c:v>37904</c:v>
                </c:pt>
                <c:pt idx="5942">
                  <c:v>37907</c:v>
                </c:pt>
                <c:pt idx="5943">
                  <c:v>37908</c:v>
                </c:pt>
                <c:pt idx="5944">
                  <c:v>37909</c:v>
                </c:pt>
                <c:pt idx="5945">
                  <c:v>37910</c:v>
                </c:pt>
                <c:pt idx="5946">
                  <c:v>37911</c:v>
                </c:pt>
                <c:pt idx="5947">
                  <c:v>37914</c:v>
                </c:pt>
                <c:pt idx="5948">
                  <c:v>37915</c:v>
                </c:pt>
                <c:pt idx="5949">
                  <c:v>37916</c:v>
                </c:pt>
                <c:pt idx="5950">
                  <c:v>37917</c:v>
                </c:pt>
                <c:pt idx="5951">
                  <c:v>37918</c:v>
                </c:pt>
                <c:pt idx="5952">
                  <c:v>37921</c:v>
                </c:pt>
                <c:pt idx="5953">
                  <c:v>37922</c:v>
                </c:pt>
                <c:pt idx="5954">
                  <c:v>37923</c:v>
                </c:pt>
                <c:pt idx="5955">
                  <c:v>37924</c:v>
                </c:pt>
                <c:pt idx="5956">
                  <c:v>37925</c:v>
                </c:pt>
                <c:pt idx="5957">
                  <c:v>37928</c:v>
                </c:pt>
                <c:pt idx="5958">
                  <c:v>37929</c:v>
                </c:pt>
                <c:pt idx="5959">
                  <c:v>37930</c:v>
                </c:pt>
                <c:pt idx="5960">
                  <c:v>37931</c:v>
                </c:pt>
                <c:pt idx="5961">
                  <c:v>37932</c:v>
                </c:pt>
                <c:pt idx="5962">
                  <c:v>37935</c:v>
                </c:pt>
                <c:pt idx="5963">
                  <c:v>37936</c:v>
                </c:pt>
                <c:pt idx="5964">
                  <c:v>37937</c:v>
                </c:pt>
                <c:pt idx="5965">
                  <c:v>37938</c:v>
                </c:pt>
                <c:pt idx="5966">
                  <c:v>37939</c:v>
                </c:pt>
                <c:pt idx="5967">
                  <c:v>37942</c:v>
                </c:pt>
                <c:pt idx="5968">
                  <c:v>37943</c:v>
                </c:pt>
                <c:pt idx="5969">
                  <c:v>37944</c:v>
                </c:pt>
                <c:pt idx="5970">
                  <c:v>37945</c:v>
                </c:pt>
                <c:pt idx="5971">
                  <c:v>37946</c:v>
                </c:pt>
                <c:pt idx="5972">
                  <c:v>37949</c:v>
                </c:pt>
                <c:pt idx="5973">
                  <c:v>37950</c:v>
                </c:pt>
                <c:pt idx="5974">
                  <c:v>37951</c:v>
                </c:pt>
                <c:pt idx="5975">
                  <c:v>37952</c:v>
                </c:pt>
                <c:pt idx="5976">
                  <c:v>37953</c:v>
                </c:pt>
                <c:pt idx="5977">
                  <c:v>37956</c:v>
                </c:pt>
                <c:pt idx="5978">
                  <c:v>37957</c:v>
                </c:pt>
                <c:pt idx="5979">
                  <c:v>37958</c:v>
                </c:pt>
                <c:pt idx="5980">
                  <c:v>37959</c:v>
                </c:pt>
                <c:pt idx="5981">
                  <c:v>37960</c:v>
                </c:pt>
                <c:pt idx="5982">
                  <c:v>37963</c:v>
                </c:pt>
                <c:pt idx="5983">
                  <c:v>37964</c:v>
                </c:pt>
                <c:pt idx="5984">
                  <c:v>37965</c:v>
                </c:pt>
                <c:pt idx="5985">
                  <c:v>37966</c:v>
                </c:pt>
                <c:pt idx="5986">
                  <c:v>37967</c:v>
                </c:pt>
                <c:pt idx="5987">
                  <c:v>37970</c:v>
                </c:pt>
                <c:pt idx="5988">
                  <c:v>37971</c:v>
                </c:pt>
                <c:pt idx="5989">
                  <c:v>37972</c:v>
                </c:pt>
                <c:pt idx="5990">
                  <c:v>37973</c:v>
                </c:pt>
                <c:pt idx="5991">
                  <c:v>37974</c:v>
                </c:pt>
                <c:pt idx="5992">
                  <c:v>37977</c:v>
                </c:pt>
                <c:pt idx="5993">
                  <c:v>37978</c:v>
                </c:pt>
                <c:pt idx="5994">
                  <c:v>37979</c:v>
                </c:pt>
                <c:pt idx="5995">
                  <c:v>37980</c:v>
                </c:pt>
                <c:pt idx="5996">
                  <c:v>37981</c:v>
                </c:pt>
                <c:pt idx="5997">
                  <c:v>37984</c:v>
                </c:pt>
                <c:pt idx="5998">
                  <c:v>37985</c:v>
                </c:pt>
                <c:pt idx="5999">
                  <c:v>37986</c:v>
                </c:pt>
                <c:pt idx="6000">
                  <c:v>37987</c:v>
                </c:pt>
                <c:pt idx="6001">
                  <c:v>37988</c:v>
                </c:pt>
                <c:pt idx="6002">
                  <c:v>37991</c:v>
                </c:pt>
                <c:pt idx="6003">
                  <c:v>37992</c:v>
                </c:pt>
                <c:pt idx="6004">
                  <c:v>37993</c:v>
                </c:pt>
                <c:pt idx="6005">
                  <c:v>37994</c:v>
                </c:pt>
                <c:pt idx="6006">
                  <c:v>37995</c:v>
                </c:pt>
                <c:pt idx="6007">
                  <c:v>37998</c:v>
                </c:pt>
                <c:pt idx="6008">
                  <c:v>37999</c:v>
                </c:pt>
                <c:pt idx="6009">
                  <c:v>38000</c:v>
                </c:pt>
                <c:pt idx="6010">
                  <c:v>38001</c:v>
                </c:pt>
                <c:pt idx="6011">
                  <c:v>38002</c:v>
                </c:pt>
                <c:pt idx="6012">
                  <c:v>38005</c:v>
                </c:pt>
                <c:pt idx="6013">
                  <c:v>38006</c:v>
                </c:pt>
                <c:pt idx="6014">
                  <c:v>38007</c:v>
                </c:pt>
                <c:pt idx="6015">
                  <c:v>38008</c:v>
                </c:pt>
                <c:pt idx="6016">
                  <c:v>38009</c:v>
                </c:pt>
                <c:pt idx="6017">
                  <c:v>38012</c:v>
                </c:pt>
                <c:pt idx="6018">
                  <c:v>38013</c:v>
                </c:pt>
                <c:pt idx="6019">
                  <c:v>38014</c:v>
                </c:pt>
                <c:pt idx="6020">
                  <c:v>38015</c:v>
                </c:pt>
                <c:pt idx="6021">
                  <c:v>38016</c:v>
                </c:pt>
                <c:pt idx="6022">
                  <c:v>38019</c:v>
                </c:pt>
                <c:pt idx="6023">
                  <c:v>38020</c:v>
                </c:pt>
                <c:pt idx="6024">
                  <c:v>38021</c:v>
                </c:pt>
                <c:pt idx="6025">
                  <c:v>38022</c:v>
                </c:pt>
                <c:pt idx="6026">
                  <c:v>38023</c:v>
                </c:pt>
                <c:pt idx="6027">
                  <c:v>38026</c:v>
                </c:pt>
                <c:pt idx="6028">
                  <c:v>38027</c:v>
                </c:pt>
                <c:pt idx="6029">
                  <c:v>38028</c:v>
                </c:pt>
                <c:pt idx="6030">
                  <c:v>38029</c:v>
                </c:pt>
                <c:pt idx="6031">
                  <c:v>38030</c:v>
                </c:pt>
                <c:pt idx="6032">
                  <c:v>38033</c:v>
                </c:pt>
                <c:pt idx="6033">
                  <c:v>38034</c:v>
                </c:pt>
                <c:pt idx="6034">
                  <c:v>38035</c:v>
                </c:pt>
                <c:pt idx="6035">
                  <c:v>38036</c:v>
                </c:pt>
                <c:pt idx="6036">
                  <c:v>38037</c:v>
                </c:pt>
                <c:pt idx="6037">
                  <c:v>38040</c:v>
                </c:pt>
                <c:pt idx="6038">
                  <c:v>38041</c:v>
                </c:pt>
                <c:pt idx="6039">
                  <c:v>38042</c:v>
                </c:pt>
                <c:pt idx="6040">
                  <c:v>38043</c:v>
                </c:pt>
                <c:pt idx="6041">
                  <c:v>38044</c:v>
                </c:pt>
                <c:pt idx="6042">
                  <c:v>38047</c:v>
                </c:pt>
                <c:pt idx="6043">
                  <c:v>38048</c:v>
                </c:pt>
                <c:pt idx="6044">
                  <c:v>38049</c:v>
                </c:pt>
                <c:pt idx="6045">
                  <c:v>38050</c:v>
                </c:pt>
                <c:pt idx="6046">
                  <c:v>38051</c:v>
                </c:pt>
                <c:pt idx="6047">
                  <c:v>38054</c:v>
                </c:pt>
                <c:pt idx="6048">
                  <c:v>38055</c:v>
                </c:pt>
                <c:pt idx="6049">
                  <c:v>38056</c:v>
                </c:pt>
                <c:pt idx="6050">
                  <c:v>38057</c:v>
                </c:pt>
                <c:pt idx="6051">
                  <c:v>38058</c:v>
                </c:pt>
                <c:pt idx="6052">
                  <c:v>38061</c:v>
                </c:pt>
                <c:pt idx="6053">
                  <c:v>38062</c:v>
                </c:pt>
                <c:pt idx="6054">
                  <c:v>38063</c:v>
                </c:pt>
                <c:pt idx="6055">
                  <c:v>38064</c:v>
                </c:pt>
                <c:pt idx="6056">
                  <c:v>38065</c:v>
                </c:pt>
                <c:pt idx="6057">
                  <c:v>38068</c:v>
                </c:pt>
                <c:pt idx="6058">
                  <c:v>38069</c:v>
                </c:pt>
                <c:pt idx="6059">
                  <c:v>38070</c:v>
                </c:pt>
                <c:pt idx="6060">
                  <c:v>38071</c:v>
                </c:pt>
                <c:pt idx="6061">
                  <c:v>38072</c:v>
                </c:pt>
                <c:pt idx="6062">
                  <c:v>38075</c:v>
                </c:pt>
                <c:pt idx="6063">
                  <c:v>38076</c:v>
                </c:pt>
                <c:pt idx="6064">
                  <c:v>38077</c:v>
                </c:pt>
                <c:pt idx="6065">
                  <c:v>38078</c:v>
                </c:pt>
                <c:pt idx="6066">
                  <c:v>38079</c:v>
                </c:pt>
                <c:pt idx="6067">
                  <c:v>38082</c:v>
                </c:pt>
                <c:pt idx="6068">
                  <c:v>38083</c:v>
                </c:pt>
                <c:pt idx="6069">
                  <c:v>38084</c:v>
                </c:pt>
                <c:pt idx="6070">
                  <c:v>38085</c:v>
                </c:pt>
                <c:pt idx="6071">
                  <c:v>38086</c:v>
                </c:pt>
                <c:pt idx="6072">
                  <c:v>38089</c:v>
                </c:pt>
                <c:pt idx="6073">
                  <c:v>38090</c:v>
                </c:pt>
                <c:pt idx="6074">
                  <c:v>38091</c:v>
                </c:pt>
                <c:pt idx="6075">
                  <c:v>38092</c:v>
                </c:pt>
                <c:pt idx="6076">
                  <c:v>38093</c:v>
                </c:pt>
                <c:pt idx="6077">
                  <c:v>38096</c:v>
                </c:pt>
                <c:pt idx="6078">
                  <c:v>38097</c:v>
                </c:pt>
                <c:pt idx="6079">
                  <c:v>38098</c:v>
                </c:pt>
                <c:pt idx="6080">
                  <c:v>38099</c:v>
                </c:pt>
                <c:pt idx="6081">
                  <c:v>38100</c:v>
                </c:pt>
                <c:pt idx="6082">
                  <c:v>38103</c:v>
                </c:pt>
                <c:pt idx="6083">
                  <c:v>38104</c:v>
                </c:pt>
                <c:pt idx="6084">
                  <c:v>38105</c:v>
                </c:pt>
                <c:pt idx="6085">
                  <c:v>38106</c:v>
                </c:pt>
                <c:pt idx="6086">
                  <c:v>38107</c:v>
                </c:pt>
                <c:pt idx="6087">
                  <c:v>38110</c:v>
                </c:pt>
                <c:pt idx="6088">
                  <c:v>38111</c:v>
                </c:pt>
                <c:pt idx="6089">
                  <c:v>38112</c:v>
                </c:pt>
                <c:pt idx="6090">
                  <c:v>38113</c:v>
                </c:pt>
                <c:pt idx="6091">
                  <c:v>38114</c:v>
                </c:pt>
                <c:pt idx="6092">
                  <c:v>38117</c:v>
                </c:pt>
                <c:pt idx="6093">
                  <c:v>38118</c:v>
                </c:pt>
                <c:pt idx="6094">
                  <c:v>38119</c:v>
                </c:pt>
                <c:pt idx="6095">
                  <c:v>38120</c:v>
                </c:pt>
                <c:pt idx="6096">
                  <c:v>38121</c:v>
                </c:pt>
                <c:pt idx="6097">
                  <c:v>38124</c:v>
                </c:pt>
                <c:pt idx="6098">
                  <c:v>38125</c:v>
                </c:pt>
                <c:pt idx="6099">
                  <c:v>38126</c:v>
                </c:pt>
                <c:pt idx="6100">
                  <c:v>38127</c:v>
                </c:pt>
                <c:pt idx="6101">
                  <c:v>38128</c:v>
                </c:pt>
                <c:pt idx="6102">
                  <c:v>38131</c:v>
                </c:pt>
                <c:pt idx="6103">
                  <c:v>38132</c:v>
                </c:pt>
                <c:pt idx="6104">
                  <c:v>38133</c:v>
                </c:pt>
                <c:pt idx="6105">
                  <c:v>38134</c:v>
                </c:pt>
                <c:pt idx="6106">
                  <c:v>38135</c:v>
                </c:pt>
                <c:pt idx="6107">
                  <c:v>38138</c:v>
                </c:pt>
                <c:pt idx="6108">
                  <c:v>38139</c:v>
                </c:pt>
                <c:pt idx="6109">
                  <c:v>38140</c:v>
                </c:pt>
                <c:pt idx="6110">
                  <c:v>38141</c:v>
                </c:pt>
                <c:pt idx="6111">
                  <c:v>38142</c:v>
                </c:pt>
                <c:pt idx="6112">
                  <c:v>38145</c:v>
                </c:pt>
                <c:pt idx="6113">
                  <c:v>38146</c:v>
                </c:pt>
                <c:pt idx="6114">
                  <c:v>38147</c:v>
                </c:pt>
                <c:pt idx="6115">
                  <c:v>38148</c:v>
                </c:pt>
                <c:pt idx="6116">
                  <c:v>38149</c:v>
                </c:pt>
                <c:pt idx="6117">
                  <c:v>38152</c:v>
                </c:pt>
                <c:pt idx="6118">
                  <c:v>38153</c:v>
                </c:pt>
                <c:pt idx="6119">
                  <c:v>38154</c:v>
                </c:pt>
                <c:pt idx="6120">
                  <c:v>38155</c:v>
                </c:pt>
                <c:pt idx="6121">
                  <c:v>38156</c:v>
                </c:pt>
                <c:pt idx="6122">
                  <c:v>38159</c:v>
                </c:pt>
                <c:pt idx="6123">
                  <c:v>38160</c:v>
                </c:pt>
                <c:pt idx="6124">
                  <c:v>38161</c:v>
                </c:pt>
                <c:pt idx="6125">
                  <c:v>38162</c:v>
                </c:pt>
                <c:pt idx="6126">
                  <c:v>38163</c:v>
                </c:pt>
                <c:pt idx="6127">
                  <c:v>38166</c:v>
                </c:pt>
                <c:pt idx="6128">
                  <c:v>38167</c:v>
                </c:pt>
                <c:pt idx="6129">
                  <c:v>38168</c:v>
                </c:pt>
                <c:pt idx="6130">
                  <c:v>38169</c:v>
                </c:pt>
                <c:pt idx="6131">
                  <c:v>38170</c:v>
                </c:pt>
                <c:pt idx="6132">
                  <c:v>38173</c:v>
                </c:pt>
                <c:pt idx="6133">
                  <c:v>38174</c:v>
                </c:pt>
                <c:pt idx="6134">
                  <c:v>38175</c:v>
                </c:pt>
                <c:pt idx="6135">
                  <c:v>38176</c:v>
                </c:pt>
                <c:pt idx="6136">
                  <c:v>38177</c:v>
                </c:pt>
                <c:pt idx="6137">
                  <c:v>38180</c:v>
                </c:pt>
                <c:pt idx="6138">
                  <c:v>38181</c:v>
                </c:pt>
                <c:pt idx="6139">
                  <c:v>38182</c:v>
                </c:pt>
                <c:pt idx="6140">
                  <c:v>38183</c:v>
                </c:pt>
                <c:pt idx="6141">
                  <c:v>38184</c:v>
                </c:pt>
                <c:pt idx="6142">
                  <c:v>38187</c:v>
                </c:pt>
                <c:pt idx="6143">
                  <c:v>38188</c:v>
                </c:pt>
                <c:pt idx="6144">
                  <c:v>38189</c:v>
                </c:pt>
                <c:pt idx="6145">
                  <c:v>38190</c:v>
                </c:pt>
                <c:pt idx="6146">
                  <c:v>38191</c:v>
                </c:pt>
                <c:pt idx="6147">
                  <c:v>38194</c:v>
                </c:pt>
                <c:pt idx="6148">
                  <c:v>38195</c:v>
                </c:pt>
                <c:pt idx="6149">
                  <c:v>38196</c:v>
                </c:pt>
                <c:pt idx="6150">
                  <c:v>38197</c:v>
                </c:pt>
                <c:pt idx="6151">
                  <c:v>38198</c:v>
                </c:pt>
                <c:pt idx="6152">
                  <c:v>38201</c:v>
                </c:pt>
                <c:pt idx="6153">
                  <c:v>38202</c:v>
                </c:pt>
                <c:pt idx="6154">
                  <c:v>38203</c:v>
                </c:pt>
                <c:pt idx="6155">
                  <c:v>38204</c:v>
                </c:pt>
                <c:pt idx="6156">
                  <c:v>38205</c:v>
                </c:pt>
                <c:pt idx="6157">
                  <c:v>38208</c:v>
                </c:pt>
                <c:pt idx="6158">
                  <c:v>38209</c:v>
                </c:pt>
                <c:pt idx="6159">
                  <c:v>38210</c:v>
                </c:pt>
                <c:pt idx="6160">
                  <c:v>38211</c:v>
                </c:pt>
                <c:pt idx="6161">
                  <c:v>38212</c:v>
                </c:pt>
                <c:pt idx="6162">
                  <c:v>38215</c:v>
                </c:pt>
                <c:pt idx="6163">
                  <c:v>38216</c:v>
                </c:pt>
                <c:pt idx="6164">
                  <c:v>38217</c:v>
                </c:pt>
                <c:pt idx="6165">
                  <c:v>38218</c:v>
                </c:pt>
                <c:pt idx="6166">
                  <c:v>38219</c:v>
                </c:pt>
                <c:pt idx="6167">
                  <c:v>38222</c:v>
                </c:pt>
                <c:pt idx="6168">
                  <c:v>38223</c:v>
                </c:pt>
                <c:pt idx="6169">
                  <c:v>38224</c:v>
                </c:pt>
                <c:pt idx="6170">
                  <c:v>38225</c:v>
                </c:pt>
                <c:pt idx="6171">
                  <c:v>38226</c:v>
                </c:pt>
                <c:pt idx="6172">
                  <c:v>38229</c:v>
                </c:pt>
                <c:pt idx="6173">
                  <c:v>38230</c:v>
                </c:pt>
                <c:pt idx="6174">
                  <c:v>38231</c:v>
                </c:pt>
                <c:pt idx="6175">
                  <c:v>38232</c:v>
                </c:pt>
                <c:pt idx="6176">
                  <c:v>38233</c:v>
                </c:pt>
                <c:pt idx="6177">
                  <c:v>38236</c:v>
                </c:pt>
                <c:pt idx="6178">
                  <c:v>38237</c:v>
                </c:pt>
                <c:pt idx="6179">
                  <c:v>38238</c:v>
                </c:pt>
                <c:pt idx="6180">
                  <c:v>38239</c:v>
                </c:pt>
                <c:pt idx="6181">
                  <c:v>38240</c:v>
                </c:pt>
                <c:pt idx="6182">
                  <c:v>38243</c:v>
                </c:pt>
                <c:pt idx="6183">
                  <c:v>38244</c:v>
                </c:pt>
                <c:pt idx="6184">
                  <c:v>38245</c:v>
                </c:pt>
                <c:pt idx="6185">
                  <c:v>38246</c:v>
                </c:pt>
                <c:pt idx="6186">
                  <c:v>38247</c:v>
                </c:pt>
                <c:pt idx="6187">
                  <c:v>38250</c:v>
                </c:pt>
                <c:pt idx="6188">
                  <c:v>38251</c:v>
                </c:pt>
                <c:pt idx="6189">
                  <c:v>38252</c:v>
                </c:pt>
                <c:pt idx="6190">
                  <c:v>38253</c:v>
                </c:pt>
                <c:pt idx="6191">
                  <c:v>38254</c:v>
                </c:pt>
                <c:pt idx="6192">
                  <c:v>38257</c:v>
                </c:pt>
                <c:pt idx="6193">
                  <c:v>38258</c:v>
                </c:pt>
                <c:pt idx="6194">
                  <c:v>38259</c:v>
                </c:pt>
                <c:pt idx="6195">
                  <c:v>38260</c:v>
                </c:pt>
                <c:pt idx="6196">
                  <c:v>38261</c:v>
                </c:pt>
                <c:pt idx="6197">
                  <c:v>38264</c:v>
                </c:pt>
                <c:pt idx="6198">
                  <c:v>38265</c:v>
                </c:pt>
                <c:pt idx="6199">
                  <c:v>38266</c:v>
                </c:pt>
                <c:pt idx="6200">
                  <c:v>38267</c:v>
                </c:pt>
                <c:pt idx="6201">
                  <c:v>38268</c:v>
                </c:pt>
                <c:pt idx="6202">
                  <c:v>38271</c:v>
                </c:pt>
                <c:pt idx="6203">
                  <c:v>38272</c:v>
                </c:pt>
                <c:pt idx="6204">
                  <c:v>38273</c:v>
                </c:pt>
                <c:pt idx="6205">
                  <c:v>38274</c:v>
                </c:pt>
                <c:pt idx="6206">
                  <c:v>38275</c:v>
                </c:pt>
                <c:pt idx="6207">
                  <c:v>38278</c:v>
                </c:pt>
                <c:pt idx="6208">
                  <c:v>38279</c:v>
                </c:pt>
                <c:pt idx="6209">
                  <c:v>38280</c:v>
                </c:pt>
                <c:pt idx="6210">
                  <c:v>38281</c:v>
                </c:pt>
                <c:pt idx="6211">
                  <c:v>38282</c:v>
                </c:pt>
                <c:pt idx="6212">
                  <c:v>38285</c:v>
                </c:pt>
                <c:pt idx="6213">
                  <c:v>38286</c:v>
                </c:pt>
                <c:pt idx="6214">
                  <c:v>38287</c:v>
                </c:pt>
                <c:pt idx="6215">
                  <c:v>38288</c:v>
                </c:pt>
                <c:pt idx="6216">
                  <c:v>38289</c:v>
                </c:pt>
                <c:pt idx="6217">
                  <c:v>38292</c:v>
                </c:pt>
                <c:pt idx="6218">
                  <c:v>38293</c:v>
                </c:pt>
                <c:pt idx="6219">
                  <c:v>38294</c:v>
                </c:pt>
                <c:pt idx="6220">
                  <c:v>38295</c:v>
                </c:pt>
                <c:pt idx="6221">
                  <c:v>38296</c:v>
                </c:pt>
                <c:pt idx="6222">
                  <c:v>38299</c:v>
                </c:pt>
                <c:pt idx="6223">
                  <c:v>38300</c:v>
                </c:pt>
                <c:pt idx="6224">
                  <c:v>38301</c:v>
                </c:pt>
                <c:pt idx="6225">
                  <c:v>38302</c:v>
                </c:pt>
                <c:pt idx="6226">
                  <c:v>38303</c:v>
                </c:pt>
                <c:pt idx="6227">
                  <c:v>38306</c:v>
                </c:pt>
                <c:pt idx="6228">
                  <c:v>38307</c:v>
                </c:pt>
                <c:pt idx="6229">
                  <c:v>38308</c:v>
                </c:pt>
                <c:pt idx="6230">
                  <c:v>38309</c:v>
                </c:pt>
                <c:pt idx="6231">
                  <c:v>38310</c:v>
                </c:pt>
                <c:pt idx="6232">
                  <c:v>38313</c:v>
                </c:pt>
                <c:pt idx="6233">
                  <c:v>38314</c:v>
                </c:pt>
                <c:pt idx="6234">
                  <c:v>38315</c:v>
                </c:pt>
                <c:pt idx="6235">
                  <c:v>38316</c:v>
                </c:pt>
                <c:pt idx="6236">
                  <c:v>38317</c:v>
                </c:pt>
                <c:pt idx="6237">
                  <c:v>38320</c:v>
                </c:pt>
                <c:pt idx="6238">
                  <c:v>38321</c:v>
                </c:pt>
                <c:pt idx="6239">
                  <c:v>38322</c:v>
                </c:pt>
                <c:pt idx="6240">
                  <c:v>38323</c:v>
                </c:pt>
                <c:pt idx="6241">
                  <c:v>38324</c:v>
                </c:pt>
                <c:pt idx="6242">
                  <c:v>38327</c:v>
                </c:pt>
                <c:pt idx="6243">
                  <c:v>38328</c:v>
                </c:pt>
                <c:pt idx="6244">
                  <c:v>38329</c:v>
                </c:pt>
                <c:pt idx="6245">
                  <c:v>38330</c:v>
                </c:pt>
                <c:pt idx="6246">
                  <c:v>38331</c:v>
                </c:pt>
                <c:pt idx="6247">
                  <c:v>38334</c:v>
                </c:pt>
                <c:pt idx="6248">
                  <c:v>38335</c:v>
                </c:pt>
                <c:pt idx="6249">
                  <c:v>38336</c:v>
                </c:pt>
                <c:pt idx="6250">
                  <c:v>38337</c:v>
                </c:pt>
                <c:pt idx="6251">
                  <c:v>38338</c:v>
                </c:pt>
                <c:pt idx="6252">
                  <c:v>38341</c:v>
                </c:pt>
                <c:pt idx="6253">
                  <c:v>38342</c:v>
                </c:pt>
                <c:pt idx="6254">
                  <c:v>38343</c:v>
                </c:pt>
                <c:pt idx="6255">
                  <c:v>38344</c:v>
                </c:pt>
                <c:pt idx="6256">
                  <c:v>38345</c:v>
                </c:pt>
                <c:pt idx="6257">
                  <c:v>38348</c:v>
                </c:pt>
                <c:pt idx="6258">
                  <c:v>38349</c:v>
                </c:pt>
                <c:pt idx="6259">
                  <c:v>38350</c:v>
                </c:pt>
                <c:pt idx="6260">
                  <c:v>38351</c:v>
                </c:pt>
                <c:pt idx="6261">
                  <c:v>38352</c:v>
                </c:pt>
                <c:pt idx="6262">
                  <c:v>38355</c:v>
                </c:pt>
                <c:pt idx="6263">
                  <c:v>38356</c:v>
                </c:pt>
                <c:pt idx="6264">
                  <c:v>38357</c:v>
                </c:pt>
                <c:pt idx="6265">
                  <c:v>38358</c:v>
                </c:pt>
                <c:pt idx="6266">
                  <c:v>38359</c:v>
                </c:pt>
                <c:pt idx="6267">
                  <c:v>38362</c:v>
                </c:pt>
                <c:pt idx="6268">
                  <c:v>38363</c:v>
                </c:pt>
                <c:pt idx="6269">
                  <c:v>38364</c:v>
                </c:pt>
                <c:pt idx="6270">
                  <c:v>38365</c:v>
                </c:pt>
                <c:pt idx="6271">
                  <c:v>38366</c:v>
                </c:pt>
                <c:pt idx="6272">
                  <c:v>38369</c:v>
                </c:pt>
                <c:pt idx="6273">
                  <c:v>38370</c:v>
                </c:pt>
                <c:pt idx="6274">
                  <c:v>38371</c:v>
                </c:pt>
                <c:pt idx="6275">
                  <c:v>38372</c:v>
                </c:pt>
                <c:pt idx="6276">
                  <c:v>38373</c:v>
                </c:pt>
                <c:pt idx="6277">
                  <c:v>38376</c:v>
                </c:pt>
                <c:pt idx="6278">
                  <c:v>38377</c:v>
                </c:pt>
                <c:pt idx="6279">
                  <c:v>38378</c:v>
                </c:pt>
                <c:pt idx="6280">
                  <c:v>38379</c:v>
                </c:pt>
                <c:pt idx="6281">
                  <c:v>38380</c:v>
                </c:pt>
                <c:pt idx="6282">
                  <c:v>38383</c:v>
                </c:pt>
                <c:pt idx="6283">
                  <c:v>38384</c:v>
                </c:pt>
                <c:pt idx="6284">
                  <c:v>38385</c:v>
                </c:pt>
                <c:pt idx="6285">
                  <c:v>38386</c:v>
                </c:pt>
                <c:pt idx="6286">
                  <c:v>38387</c:v>
                </c:pt>
                <c:pt idx="6287">
                  <c:v>38390</c:v>
                </c:pt>
                <c:pt idx="6288">
                  <c:v>38391</c:v>
                </c:pt>
                <c:pt idx="6289">
                  <c:v>38392</c:v>
                </c:pt>
                <c:pt idx="6290">
                  <c:v>38393</c:v>
                </c:pt>
                <c:pt idx="6291">
                  <c:v>38394</c:v>
                </c:pt>
                <c:pt idx="6292">
                  <c:v>38397</c:v>
                </c:pt>
                <c:pt idx="6293">
                  <c:v>38398</c:v>
                </c:pt>
                <c:pt idx="6294">
                  <c:v>38399</c:v>
                </c:pt>
                <c:pt idx="6295">
                  <c:v>38400</c:v>
                </c:pt>
                <c:pt idx="6296">
                  <c:v>38401</c:v>
                </c:pt>
                <c:pt idx="6297">
                  <c:v>38404</c:v>
                </c:pt>
                <c:pt idx="6298">
                  <c:v>38405</c:v>
                </c:pt>
                <c:pt idx="6299">
                  <c:v>38406</c:v>
                </c:pt>
                <c:pt idx="6300">
                  <c:v>38407</c:v>
                </c:pt>
                <c:pt idx="6301">
                  <c:v>38408</c:v>
                </c:pt>
                <c:pt idx="6302">
                  <c:v>38411</c:v>
                </c:pt>
                <c:pt idx="6303">
                  <c:v>38412</c:v>
                </c:pt>
                <c:pt idx="6304">
                  <c:v>38413</c:v>
                </c:pt>
                <c:pt idx="6305">
                  <c:v>38414</c:v>
                </c:pt>
                <c:pt idx="6306">
                  <c:v>38415</c:v>
                </c:pt>
                <c:pt idx="6307">
                  <c:v>38418</c:v>
                </c:pt>
                <c:pt idx="6308">
                  <c:v>38419</c:v>
                </c:pt>
                <c:pt idx="6309">
                  <c:v>38420</c:v>
                </c:pt>
                <c:pt idx="6310">
                  <c:v>38421</c:v>
                </c:pt>
                <c:pt idx="6311">
                  <c:v>38422</c:v>
                </c:pt>
                <c:pt idx="6312">
                  <c:v>38425</c:v>
                </c:pt>
                <c:pt idx="6313">
                  <c:v>38426</c:v>
                </c:pt>
                <c:pt idx="6314">
                  <c:v>38427</c:v>
                </c:pt>
                <c:pt idx="6315">
                  <c:v>38428</c:v>
                </c:pt>
                <c:pt idx="6316">
                  <c:v>38429</c:v>
                </c:pt>
                <c:pt idx="6317">
                  <c:v>38432</c:v>
                </c:pt>
                <c:pt idx="6318">
                  <c:v>38433</c:v>
                </c:pt>
                <c:pt idx="6319">
                  <c:v>38434</c:v>
                </c:pt>
                <c:pt idx="6320">
                  <c:v>38435</c:v>
                </c:pt>
                <c:pt idx="6321">
                  <c:v>38436</c:v>
                </c:pt>
                <c:pt idx="6322">
                  <c:v>38439</c:v>
                </c:pt>
                <c:pt idx="6323">
                  <c:v>38440</c:v>
                </c:pt>
                <c:pt idx="6324">
                  <c:v>38441</c:v>
                </c:pt>
                <c:pt idx="6325">
                  <c:v>38442</c:v>
                </c:pt>
                <c:pt idx="6326">
                  <c:v>38443</c:v>
                </c:pt>
                <c:pt idx="6327">
                  <c:v>38446</c:v>
                </c:pt>
                <c:pt idx="6328">
                  <c:v>38447</c:v>
                </c:pt>
                <c:pt idx="6329">
                  <c:v>38448</c:v>
                </c:pt>
                <c:pt idx="6330">
                  <c:v>38449</c:v>
                </c:pt>
                <c:pt idx="6331">
                  <c:v>38450</c:v>
                </c:pt>
                <c:pt idx="6332">
                  <c:v>38453</c:v>
                </c:pt>
                <c:pt idx="6333">
                  <c:v>38454</c:v>
                </c:pt>
                <c:pt idx="6334">
                  <c:v>38455</c:v>
                </c:pt>
                <c:pt idx="6335">
                  <c:v>38456</c:v>
                </c:pt>
                <c:pt idx="6336">
                  <c:v>38457</c:v>
                </c:pt>
                <c:pt idx="6337">
                  <c:v>38460</c:v>
                </c:pt>
                <c:pt idx="6338">
                  <c:v>38461</c:v>
                </c:pt>
                <c:pt idx="6339">
                  <c:v>38462</c:v>
                </c:pt>
                <c:pt idx="6340">
                  <c:v>38463</c:v>
                </c:pt>
                <c:pt idx="6341">
                  <c:v>38464</c:v>
                </c:pt>
                <c:pt idx="6342">
                  <c:v>38467</c:v>
                </c:pt>
                <c:pt idx="6343">
                  <c:v>38468</c:v>
                </c:pt>
                <c:pt idx="6344">
                  <c:v>38469</c:v>
                </c:pt>
                <c:pt idx="6345">
                  <c:v>38470</c:v>
                </c:pt>
                <c:pt idx="6346">
                  <c:v>38471</c:v>
                </c:pt>
                <c:pt idx="6347">
                  <c:v>38474</c:v>
                </c:pt>
                <c:pt idx="6348">
                  <c:v>38475</c:v>
                </c:pt>
                <c:pt idx="6349">
                  <c:v>38476</c:v>
                </c:pt>
                <c:pt idx="6350">
                  <c:v>38477</c:v>
                </c:pt>
                <c:pt idx="6351">
                  <c:v>38478</c:v>
                </c:pt>
                <c:pt idx="6352">
                  <c:v>38481</c:v>
                </c:pt>
                <c:pt idx="6353">
                  <c:v>38482</c:v>
                </c:pt>
                <c:pt idx="6354">
                  <c:v>38483</c:v>
                </c:pt>
                <c:pt idx="6355">
                  <c:v>38484</c:v>
                </c:pt>
                <c:pt idx="6356">
                  <c:v>38485</c:v>
                </c:pt>
                <c:pt idx="6357">
                  <c:v>38488</c:v>
                </c:pt>
                <c:pt idx="6358">
                  <c:v>38489</c:v>
                </c:pt>
                <c:pt idx="6359">
                  <c:v>38490</c:v>
                </c:pt>
                <c:pt idx="6360">
                  <c:v>38491</c:v>
                </c:pt>
                <c:pt idx="6361">
                  <c:v>38492</c:v>
                </c:pt>
                <c:pt idx="6362">
                  <c:v>38495</c:v>
                </c:pt>
                <c:pt idx="6363">
                  <c:v>38496</c:v>
                </c:pt>
                <c:pt idx="6364">
                  <c:v>38497</c:v>
                </c:pt>
                <c:pt idx="6365">
                  <c:v>38498</c:v>
                </c:pt>
                <c:pt idx="6366">
                  <c:v>38499</c:v>
                </c:pt>
                <c:pt idx="6367">
                  <c:v>38502</c:v>
                </c:pt>
                <c:pt idx="6368">
                  <c:v>38503</c:v>
                </c:pt>
                <c:pt idx="6369">
                  <c:v>38504</c:v>
                </c:pt>
                <c:pt idx="6370">
                  <c:v>38505</c:v>
                </c:pt>
                <c:pt idx="6371">
                  <c:v>38506</c:v>
                </c:pt>
                <c:pt idx="6372">
                  <c:v>38509</c:v>
                </c:pt>
                <c:pt idx="6373">
                  <c:v>38510</c:v>
                </c:pt>
                <c:pt idx="6374">
                  <c:v>38511</c:v>
                </c:pt>
                <c:pt idx="6375">
                  <c:v>38512</c:v>
                </c:pt>
                <c:pt idx="6376">
                  <c:v>38513</c:v>
                </c:pt>
                <c:pt idx="6377">
                  <c:v>38516</c:v>
                </c:pt>
                <c:pt idx="6378">
                  <c:v>38517</c:v>
                </c:pt>
                <c:pt idx="6379">
                  <c:v>38518</c:v>
                </c:pt>
                <c:pt idx="6380">
                  <c:v>38519</c:v>
                </c:pt>
                <c:pt idx="6381">
                  <c:v>38520</c:v>
                </c:pt>
                <c:pt idx="6382">
                  <c:v>38523</c:v>
                </c:pt>
                <c:pt idx="6383">
                  <c:v>38524</c:v>
                </c:pt>
                <c:pt idx="6384">
                  <c:v>38525</c:v>
                </c:pt>
                <c:pt idx="6385">
                  <c:v>38526</c:v>
                </c:pt>
                <c:pt idx="6386">
                  <c:v>38527</c:v>
                </c:pt>
                <c:pt idx="6387">
                  <c:v>38530</c:v>
                </c:pt>
                <c:pt idx="6388">
                  <c:v>38531</c:v>
                </c:pt>
                <c:pt idx="6389">
                  <c:v>38532</c:v>
                </c:pt>
                <c:pt idx="6390">
                  <c:v>38533</c:v>
                </c:pt>
                <c:pt idx="6391">
                  <c:v>38534</c:v>
                </c:pt>
                <c:pt idx="6392">
                  <c:v>38537</c:v>
                </c:pt>
                <c:pt idx="6393">
                  <c:v>38538</c:v>
                </c:pt>
                <c:pt idx="6394">
                  <c:v>38539</c:v>
                </c:pt>
                <c:pt idx="6395">
                  <c:v>38540</c:v>
                </c:pt>
                <c:pt idx="6396">
                  <c:v>38541</c:v>
                </c:pt>
                <c:pt idx="6397">
                  <c:v>38544</c:v>
                </c:pt>
                <c:pt idx="6398">
                  <c:v>38545</c:v>
                </c:pt>
                <c:pt idx="6399">
                  <c:v>38546</c:v>
                </c:pt>
                <c:pt idx="6400">
                  <c:v>38547</c:v>
                </c:pt>
                <c:pt idx="6401">
                  <c:v>38548</c:v>
                </c:pt>
                <c:pt idx="6402">
                  <c:v>38551</c:v>
                </c:pt>
                <c:pt idx="6403">
                  <c:v>38552</c:v>
                </c:pt>
                <c:pt idx="6404">
                  <c:v>38553</c:v>
                </c:pt>
                <c:pt idx="6405">
                  <c:v>38554</c:v>
                </c:pt>
                <c:pt idx="6406">
                  <c:v>38555</c:v>
                </c:pt>
                <c:pt idx="6407">
                  <c:v>38558</c:v>
                </c:pt>
                <c:pt idx="6408">
                  <c:v>38559</c:v>
                </c:pt>
                <c:pt idx="6409">
                  <c:v>38560</c:v>
                </c:pt>
                <c:pt idx="6410">
                  <c:v>38561</c:v>
                </c:pt>
                <c:pt idx="6411">
                  <c:v>38562</c:v>
                </c:pt>
                <c:pt idx="6412">
                  <c:v>38565</c:v>
                </c:pt>
                <c:pt idx="6413">
                  <c:v>38566</c:v>
                </c:pt>
                <c:pt idx="6414">
                  <c:v>38567</c:v>
                </c:pt>
                <c:pt idx="6415">
                  <c:v>38568</c:v>
                </c:pt>
                <c:pt idx="6416">
                  <c:v>38569</c:v>
                </c:pt>
                <c:pt idx="6417">
                  <c:v>38572</c:v>
                </c:pt>
                <c:pt idx="6418">
                  <c:v>38573</c:v>
                </c:pt>
                <c:pt idx="6419">
                  <c:v>38574</c:v>
                </c:pt>
                <c:pt idx="6420">
                  <c:v>38575</c:v>
                </c:pt>
                <c:pt idx="6421">
                  <c:v>38576</c:v>
                </c:pt>
                <c:pt idx="6422">
                  <c:v>38579</c:v>
                </c:pt>
                <c:pt idx="6423">
                  <c:v>38580</c:v>
                </c:pt>
                <c:pt idx="6424">
                  <c:v>38581</c:v>
                </c:pt>
                <c:pt idx="6425">
                  <c:v>38582</c:v>
                </c:pt>
                <c:pt idx="6426">
                  <c:v>38583</c:v>
                </c:pt>
                <c:pt idx="6427">
                  <c:v>38586</c:v>
                </c:pt>
                <c:pt idx="6428">
                  <c:v>38587</c:v>
                </c:pt>
                <c:pt idx="6429">
                  <c:v>38588</c:v>
                </c:pt>
                <c:pt idx="6430">
                  <c:v>38589</c:v>
                </c:pt>
                <c:pt idx="6431">
                  <c:v>38590</c:v>
                </c:pt>
                <c:pt idx="6432">
                  <c:v>38593</c:v>
                </c:pt>
                <c:pt idx="6433">
                  <c:v>38594</c:v>
                </c:pt>
                <c:pt idx="6434">
                  <c:v>38595</c:v>
                </c:pt>
                <c:pt idx="6435">
                  <c:v>38596</c:v>
                </c:pt>
                <c:pt idx="6436">
                  <c:v>38597</c:v>
                </c:pt>
                <c:pt idx="6437">
                  <c:v>38600</c:v>
                </c:pt>
                <c:pt idx="6438">
                  <c:v>38601</c:v>
                </c:pt>
                <c:pt idx="6439">
                  <c:v>38602</c:v>
                </c:pt>
                <c:pt idx="6440">
                  <c:v>38603</c:v>
                </c:pt>
                <c:pt idx="6441">
                  <c:v>38604</c:v>
                </c:pt>
                <c:pt idx="6442">
                  <c:v>38607</c:v>
                </c:pt>
                <c:pt idx="6443">
                  <c:v>38608</c:v>
                </c:pt>
                <c:pt idx="6444">
                  <c:v>38609</c:v>
                </c:pt>
                <c:pt idx="6445">
                  <c:v>38610</c:v>
                </c:pt>
                <c:pt idx="6446">
                  <c:v>38611</c:v>
                </c:pt>
                <c:pt idx="6447">
                  <c:v>38614</c:v>
                </c:pt>
                <c:pt idx="6448">
                  <c:v>38615</c:v>
                </c:pt>
                <c:pt idx="6449">
                  <c:v>38616</c:v>
                </c:pt>
                <c:pt idx="6450">
                  <c:v>38617</c:v>
                </c:pt>
                <c:pt idx="6451">
                  <c:v>38618</c:v>
                </c:pt>
                <c:pt idx="6452">
                  <c:v>38621</c:v>
                </c:pt>
                <c:pt idx="6453">
                  <c:v>38622</c:v>
                </c:pt>
                <c:pt idx="6454">
                  <c:v>38623</c:v>
                </c:pt>
                <c:pt idx="6455">
                  <c:v>38624</c:v>
                </c:pt>
                <c:pt idx="6456">
                  <c:v>38625</c:v>
                </c:pt>
                <c:pt idx="6457">
                  <c:v>38628</c:v>
                </c:pt>
                <c:pt idx="6458">
                  <c:v>38629</c:v>
                </c:pt>
                <c:pt idx="6459">
                  <c:v>38630</c:v>
                </c:pt>
                <c:pt idx="6460">
                  <c:v>38631</c:v>
                </c:pt>
                <c:pt idx="6461">
                  <c:v>38632</c:v>
                </c:pt>
                <c:pt idx="6462">
                  <c:v>38635</c:v>
                </c:pt>
                <c:pt idx="6463">
                  <c:v>38636</c:v>
                </c:pt>
                <c:pt idx="6464">
                  <c:v>38637</c:v>
                </c:pt>
                <c:pt idx="6465">
                  <c:v>38638</c:v>
                </c:pt>
                <c:pt idx="6466">
                  <c:v>38639</c:v>
                </c:pt>
                <c:pt idx="6467">
                  <c:v>38642</c:v>
                </c:pt>
                <c:pt idx="6468">
                  <c:v>38643</c:v>
                </c:pt>
                <c:pt idx="6469">
                  <c:v>38644</c:v>
                </c:pt>
                <c:pt idx="6470">
                  <c:v>38645</c:v>
                </c:pt>
                <c:pt idx="6471">
                  <c:v>38646</c:v>
                </c:pt>
                <c:pt idx="6472">
                  <c:v>38649</c:v>
                </c:pt>
                <c:pt idx="6473">
                  <c:v>38650</c:v>
                </c:pt>
                <c:pt idx="6474">
                  <c:v>38651</c:v>
                </c:pt>
                <c:pt idx="6475">
                  <c:v>38652</c:v>
                </c:pt>
                <c:pt idx="6476">
                  <c:v>38653</c:v>
                </c:pt>
                <c:pt idx="6477">
                  <c:v>38656</c:v>
                </c:pt>
                <c:pt idx="6478">
                  <c:v>38657</c:v>
                </c:pt>
                <c:pt idx="6479">
                  <c:v>38658</c:v>
                </c:pt>
                <c:pt idx="6480">
                  <c:v>38659</c:v>
                </c:pt>
                <c:pt idx="6481">
                  <c:v>38660</c:v>
                </c:pt>
                <c:pt idx="6482">
                  <c:v>38663</c:v>
                </c:pt>
                <c:pt idx="6483">
                  <c:v>38664</c:v>
                </c:pt>
                <c:pt idx="6484">
                  <c:v>38665</c:v>
                </c:pt>
                <c:pt idx="6485">
                  <c:v>38666</c:v>
                </c:pt>
                <c:pt idx="6486">
                  <c:v>38667</c:v>
                </c:pt>
                <c:pt idx="6487">
                  <c:v>38670</c:v>
                </c:pt>
                <c:pt idx="6488">
                  <c:v>38671</c:v>
                </c:pt>
                <c:pt idx="6489">
                  <c:v>38672</c:v>
                </c:pt>
                <c:pt idx="6490">
                  <c:v>38673</c:v>
                </c:pt>
                <c:pt idx="6491">
                  <c:v>38674</c:v>
                </c:pt>
                <c:pt idx="6492">
                  <c:v>38677</c:v>
                </c:pt>
                <c:pt idx="6493">
                  <c:v>38678</c:v>
                </c:pt>
                <c:pt idx="6494">
                  <c:v>38679</c:v>
                </c:pt>
                <c:pt idx="6495">
                  <c:v>38680</c:v>
                </c:pt>
                <c:pt idx="6496">
                  <c:v>38681</c:v>
                </c:pt>
                <c:pt idx="6497">
                  <c:v>38684</c:v>
                </c:pt>
                <c:pt idx="6498">
                  <c:v>38685</c:v>
                </c:pt>
                <c:pt idx="6499">
                  <c:v>38686</c:v>
                </c:pt>
                <c:pt idx="6500">
                  <c:v>38687</c:v>
                </c:pt>
                <c:pt idx="6501">
                  <c:v>38688</c:v>
                </c:pt>
                <c:pt idx="6502">
                  <c:v>38691</c:v>
                </c:pt>
                <c:pt idx="6503">
                  <c:v>38692</c:v>
                </c:pt>
                <c:pt idx="6504">
                  <c:v>38693</c:v>
                </c:pt>
                <c:pt idx="6505">
                  <c:v>38694</c:v>
                </c:pt>
                <c:pt idx="6506">
                  <c:v>38695</c:v>
                </c:pt>
                <c:pt idx="6507">
                  <c:v>38698</c:v>
                </c:pt>
                <c:pt idx="6508">
                  <c:v>38699</c:v>
                </c:pt>
                <c:pt idx="6509">
                  <c:v>38700</c:v>
                </c:pt>
                <c:pt idx="6510">
                  <c:v>38701</c:v>
                </c:pt>
                <c:pt idx="6511">
                  <c:v>38702</c:v>
                </c:pt>
                <c:pt idx="6512">
                  <c:v>38705</c:v>
                </c:pt>
                <c:pt idx="6513">
                  <c:v>38706</c:v>
                </c:pt>
                <c:pt idx="6514">
                  <c:v>38707</c:v>
                </c:pt>
                <c:pt idx="6515">
                  <c:v>38708</c:v>
                </c:pt>
                <c:pt idx="6516">
                  <c:v>38709</c:v>
                </c:pt>
                <c:pt idx="6517">
                  <c:v>38712</c:v>
                </c:pt>
                <c:pt idx="6518">
                  <c:v>38713</c:v>
                </c:pt>
                <c:pt idx="6519">
                  <c:v>38714</c:v>
                </c:pt>
                <c:pt idx="6520">
                  <c:v>38715</c:v>
                </c:pt>
                <c:pt idx="6521">
                  <c:v>38716</c:v>
                </c:pt>
                <c:pt idx="6522">
                  <c:v>38719</c:v>
                </c:pt>
                <c:pt idx="6523">
                  <c:v>38720</c:v>
                </c:pt>
                <c:pt idx="6524">
                  <c:v>38721</c:v>
                </c:pt>
                <c:pt idx="6525">
                  <c:v>38722</c:v>
                </c:pt>
                <c:pt idx="6526">
                  <c:v>38723</c:v>
                </c:pt>
                <c:pt idx="6527">
                  <c:v>38726</c:v>
                </c:pt>
                <c:pt idx="6528">
                  <c:v>38727</c:v>
                </c:pt>
                <c:pt idx="6529">
                  <c:v>38728</c:v>
                </c:pt>
                <c:pt idx="6530">
                  <c:v>38729</c:v>
                </c:pt>
                <c:pt idx="6531">
                  <c:v>38730</c:v>
                </c:pt>
                <c:pt idx="6532">
                  <c:v>38733</c:v>
                </c:pt>
                <c:pt idx="6533">
                  <c:v>38734</c:v>
                </c:pt>
                <c:pt idx="6534">
                  <c:v>38735</c:v>
                </c:pt>
                <c:pt idx="6535">
                  <c:v>38736</c:v>
                </c:pt>
                <c:pt idx="6536">
                  <c:v>38737</c:v>
                </c:pt>
                <c:pt idx="6537">
                  <c:v>38740</c:v>
                </c:pt>
                <c:pt idx="6538">
                  <c:v>38741</c:v>
                </c:pt>
                <c:pt idx="6539">
                  <c:v>38742</c:v>
                </c:pt>
                <c:pt idx="6540">
                  <c:v>38743</c:v>
                </c:pt>
                <c:pt idx="6541">
                  <c:v>38744</c:v>
                </c:pt>
                <c:pt idx="6542">
                  <c:v>38747</c:v>
                </c:pt>
                <c:pt idx="6543">
                  <c:v>38748</c:v>
                </c:pt>
                <c:pt idx="6544">
                  <c:v>38749</c:v>
                </c:pt>
                <c:pt idx="6545">
                  <c:v>38750</c:v>
                </c:pt>
                <c:pt idx="6546">
                  <c:v>38751</c:v>
                </c:pt>
                <c:pt idx="6547">
                  <c:v>38754</c:v>
                </c:pt>
                <c:pt idx="6548">
                  <c:v>38755</c:v>
                </c:pt>
                <c:pt idx="6549">
                  <c:v>38756</c:v>
                </c:pt>
                <c:pt idx="6550">
                  <c:v>38757</c:v>
                </c:pt>
                <c:pt idx="6551">
                  <c:v>38758</c:v>
                </c:pt>
                <c:pt idx="6552">
                  <c:v>38761</c:v>
                </c:pt>
                <c:pt idx="6553">
                  <c:v>38762</c:v>
                </c:pt>
                <c:pt idx="6554">
                  <c:v>38763</c:v>
                </c:pt>
                <c:pt idx="6555">
                  <c:v>38764</c:v>
                </c:pt>
                <c:pt idx="6556">
                  <c:v>38765</c:v>
                </c:pt>
                <c:pt idx="6557">
                  <c:v>38768</c:v>
                </c:pt>
                <c:pt idx="6558">
                  <c:v>38769</c:v>
                </c:pt>
                <c:pt idx="6559">
                  <c:v>38770</c:v>
                </c:pt>
                <c:pt idx="6560">
                  <c:v>38771</c:v>
                </c:pt>
                <c:pt idx="6561">
                  <c:v>38772</c:v>
                </c:pt>
                <c:pt idx="6562">
                  <c:v>38775</c:v>
                </c:pt>
                <c:pt idx="6563">
                  <c:v>38776</c:v>
                </c:pt>
                <c:pt idx="6564">
                  <c:v>38777</c:v>
                </c:pt>
                <c:pt idx="6565">
                  <c:v>38778</c:v>
                </c:pt>
                <c:pt idx="6566">
                  <c:v>38779</c:v>
                </c:pt>
                <c:pt idx="6567">
                  <c:v>38782</c:v>
                </c:pt>
                <c:pt idx="6568">
                  <c:v>38783</c:v>
                </c:pt>
                <c:pt idx="6569">
                  <c:v>38784</c:v>
                </c:pt>
                <c:pt idx="6570">
                  <c:v>38785</c:v>
                </c:pt>
                <c:pt idx="6571">
                  <c:v>38786</c:v>
                </c:pt>
                <c:pt idx="6572">
                  <c:v>38789</c:v>
                </c:pt>
                <c:pt idx="6573">
                  <c:v>38790</c:v>
                </c:pt>
                <c:pt idx="6574">
                  <c:v>38791</c:v>
                </c:pt>
                <c:pt idx="6575">
                  <c:v>38792</c:v>
                </c:pt>
                <c:pt idx="6576">
                  <c:v>38793</c:v>
                </c:pt>
                <c:pt idx="6577">
                  <c:v>38796</c:v>
                </c:pt>
                <c:pt idx="6578">
                  <c:v>38797</c:v>
                </c:pt>
                <c:pt idx="6579">
                  <c:v>38798</c:v>
                </c:pt>
                <c:pt idx="6580">
                  <c:v>38799</c:v>
                </c:pt>
                <c:pt idx="6581">
                  <c:v>38800</c:v>
                </c:pt>
                <c:pt idx="6582">
                  <c:v>38803</c:v>
                </c:pt>
                <c:pt idx="6583">
                  <c:v>38804</c:v>
                </c:pt>
                <c:pt idx="6584">
                  <c:v>38805</c:v>
                </c:pt>
                <c:pt idx="6585">
                  <c:v>38806</c:v>
                </c:pt>
                <c:pt idx="6586">
                  <c:v>38807</c:v>
                </c:pt>
                <c:pt idx="6587">
                  <c:v>38810</c:v>
                </c:pt>
                <c:pt idx="6588">
                  <c:v>38811</c:v>
                </c:pt>
                <c:pt idx="6589">
                  <c:v>38812</c:v>
                </c:pt>
                <c:pt idx="6590">
                  <c:v>38813</c:v>
                </c:pt>
                <c:pt idx="6591">
                  <c:v>38814</c:v>
                </c:pt>
                <c:pt idx="6592">
                  <c:v>38817</c:v>
                </c:pt>
                <c:pt idx="6593">
                  <c:v>38818</c:v>
                </c:pt>
                <c:pt idx="6594">
                  <c:v>38819</c:v>
                </c:pt>
                <c:pt idx="6595">
                  <c:v>38820</c:v>
                </c:pt>
                <c:pt idx="6596">
                  <c:v>38821</c:v>
                </c:pt>
                <c:pt idx="6597">
                  <c:v>38824</c:v>
                </c:pt>
                <c:pt idx="6598">
                  <c:v>38825</c:v>
                </c:pt>
                <c:pt idx="6599">
                  <c:v>38826</c:v>
                </c:pt>
                <c:pt idx="6600">
                  <c:v>38827</c:v>
                </c:pt>
                <c:pt idx="6601">
                  <c:v>38828</c:v>
                </c:pt>
                <c:pt idx="6602">
                  <c:v>38831</c:v>
                </c:pt>
                <c:pt idx="6603">
                  <c:v>38832</c:v>
                </c:pt>
                <c:pt idx="6604">
                  <c:v>38833</c:v>
                </c:pt>
                <c:pt idx="6605">
                  <c:v>38834</c:v>
                </c:pt>
                <c:pt idx="6606">
                  <c:v>38835</c:v>
                </c:pt>
                <c:pt idx="6607">
                  <c:v>38838</c:v>
                </c:pt>
                <c:pt idx="6608">
                  <c:v>38839</c:v>
                </c:pt>
                <c:pt idx="6609">
                  <c:v>38840</c:v>
                </c:pt>
                <c:pt idx="6610">
                  <c:v>38841</c:v>
                </c:pt>
                <c:pt idx="6611">
                  <c:v>38842</c:v>
                </c:pt>
                <c:pt idx="6612">
                  <c:v>38845</c:v>
                </c:pt>
                <c:pt idx="6613">
                  <c:v>38846</c:v>
                </c:pt>
                <c:pt idx="6614">
                  <c:v>38847</c:v>
                </c:pt>
                <c:pt idx="6615">
                  <c:v>38848</c:v>
                </c:pt>
                <c:pt idx="6616">
                  <c:v>38849</c:v>
                </c:pt>
                <c:pt idx="6617">
                  <c:v>38852</c:v>
                </c:pt>
                <c:pt idx="6618">
                  <c:v>38853</c:v>
                </c:pt>
                <c:pt idx="6619">
                  <c:v>38854</c:v>
                </c:pt>
                <c:pt idx="6620">
                  <c:v>38855</c:v>
                </c:pt>
                <c:pt idx="6621">
                  <c:v>38856</c:v>
                </c:pt>
                <c:pt idx="6622">
                  <c:v>38859</c:v>
                </c:pt>
                <c:pt idx="6623">
                  <c:v>38860</c:v>
                </c:pt>
                <c:pt idx="6624">
                  <c:v>38861</c:v>
                </c:pt>
                <c:pt idx="6625">
                  <c:v>38862</c:v>
                </c:pt>
                <c:pt idx="6626">
                  <c:v>38863</c:v>
                </c:pt>
                <c:pt idx="6627">
                  <c:v>38866</c:v>
                </c:pt>
                <c:pt idx="6628">
                  <c:v>38867</c:v>
                </c:pt>
                <c:pt idx="6629">
                  <c:v>38868</c:v>
                </c:pt>
                <c:pt idx="6630">
                  <c:v>38869</c:v>
                </c:pt>
                <c:pt idx="6631">
                  <c:v>38870</c:v>
                </c:pt>
                <c:pt idx="6632">
                  <c:v>38873</c:v>
                </c:pt>
                <c:pt idx="6633">
                  <c:v>38874</c:v>
                </c:pt>
                <c:pt idx="6634">
                  <c:v>38875</c:v>
                </c:pt>
                <c:pt idx="6635">
                  <c:v>38876</c:v>
                </c:pt>
                <c:pt idx="6636">
                  <c:v>38877</c:v>
                </c:pt>
                <c:pt idx="6637">
                  <c:v>38880</c:v>
                </c:pt>
                <c:pt idx="6638">
                  <c:v>38881</c:v>
                </c:pt>
                <c:pt idx="6639">
                  <c:v>38882</c:v>
                </c:pt>
                <c:pt idx="6640">
                  <c:v>38883</c:v>
                </c:pt>
                <c:pt idx="6641">
                  <c:v>38884</c:v>
                </c:pt>
                <c:pt idx="6642">
                  <c:v>38887</c:v>
                </c:pt>
                <c:pt idx="6643">
                  <c:v>38888</c:v>
                </c:pt>
                <c:pt idx="6644">
                  <c:v>38889</c:v>
                </c:pt>
                <c:pt idx="6645">
                  <c:v>38890</c:v>
                </c:pt>
                <c:pt idx="6646">
                  <c:v>38891</c:v>
                </c:pt>
                <c:pt idx="6647">
                  <c:v>38894</c:v>
                </c:pt>
                <c:pt idx="6648">
                  <c:v>38895</c:v>
                </c:pt>
                <c:pt idx="6649">
                  <c:v>38896</c:v>
                </c:pt>
                <c:pt idx="6650">
                  <c:v>38897</c:v>
                </c:pt>
                <c:pt idx="6651">
                  <c:v>38898</c:v>
                </c:pt>
                <c:pt idx="6652">
                  <c:v>38901</c:v>
                </c:pt>
                <c:pt idx="6653">
                  <c:v>38902</c:v>
                </c:pt>
                <c:pt idx="6654">
                  <c:v>38903</c:v>
                </c:pt>
                <c:pt idx="6655">
                  <c:v>38904</c:v>
                </c:pt>
                <c:pt idx="6656">
                  <c:v>38905</c:v>
                </c:pt>
                <c:pt idx="6657">
                  <c:v>38908</c:v>
                </c:pt>
                <c:pt idx="6658">
                  <c:v>38909</c:v>
                </c:pt>
                <c:pt idx="6659">
                  <c:v>38910</c:v>
                </c:pt>
                <c:pt idx="6660">
                  <c:v>38911</c:v>
                </c:pt>
                <c:pt idx="6661">
                  <c:v>38912</c:v>
                </c:pt>
                <c:pt idx="6662">
                  <c:v>38915</c:v>
                </c:pt>
                <c:pt idx="6663">
                  <c:v>38916</c:v>
                </c:pt>
                <c:pt idx="6664">
                  <c:v>38917</c:v>
                </c:pt>
                <c:pt idx="6665">
                  <c:v>38918</c:v>
                </c:pt>
                <c:pt idx="6666">
                  <c:v>38919</c:v>
                </c:pt>
                <c:pt idx="6667">
                  <c:v>38922</c:v>
                </c:pt>
                <c:pt idx="6668">
                  <c:v>38923</c:v>
                </c:pt>
                <c:pt idx="6669">
                  <c:v>38924</c:v>
                </c:pt>
                <c:pt idx="6670">
                  <c:v>38925</c:v>
                </c:pt>
                <c:pt idx="6671">
                  <c:v>38926</c:v>
                </c:pt>
                <c:pt idx="6672">
                  <c:v>38929</c:v>
                </c:pt>
                <c:pt idx="6673">
                  <c:v>38930</c:v>
                </c:pt>
                <c:pt idx="6674">
                  <c:v>38931</c:v>
                </c:pt>
                <c:pt idx="6675">
                  <c:v>38932</c:v>
                </c:pt>
                <c:pt idx="6676">
                  <c:v>38933</c:v>
                </c:pt>
                <c:pt idx="6677">
                  <c:v>38936</c:v>
                </c:pt>
                <c:pt idx="6678">
                  <c:v>38937</c:v>
                </c:pt>
                <c:pt idx="6679">
                  <c:v>38938</c:v>
                </c:pt>
                <c:pt idx="6680">
                  <c:v>38939</c:v>
                </c:pt>
                <c:pt idx="6681">
                  <c:v>38940</c:v>
                </c:pt>
                <c:pt idx="6682">
                  <c:v>38943</c:v>
                </c:pt>
                <c:pt idx="6683">
                  <c:v>38944</c:v>
                </c:pt>
                <c:pt idx="6684">
                  <c:v>38945</c:v>
                </c:pt>
                <c:pt idx="6685">
                  <c:v>38946</c:v>
                </c:pt>
                <c:pt idx="6686">
                  <c:v>38947</c:v>
                </c:pt>
                <c:pt idx="6687">
                  <c:v>38950</c:v>
                </c:pt>
                <c:pt idx="6688">
                  <c:v>38951</c:v>
                </c:pt>
                <c:pt idx="6689">
                  <c:v>38952</c:v>
                </c:pt>
                <c:pt idx="6690">
                  <c:v>38953</c:v>
                </c:pt>
                <c:pt idx="6691">
                  <c:v>38954</c:v>
                </c:pt>
                <c:pt idx="6692">
                  <c:v>38957</c:v>
                </c:pt>
                <c:pt idx="6693">
                  <c:v>38958</c:v>
                </c:pt>
                <c:pt idx="6694">
                  <c:v>38959</c:v>
                </c:pt>
                <c:pt idx="6695">
                  <c:v>38960</c:v>
                </c:pt>
                <c:pt idx="6696">
                  <c:v>38961</c:v>
                </c:pt>
                <c:pt idx="6697">
                  <c:v>38964</c:v>
                </c:pt>
                <c:pt idx="6698">
                  <c:v>38965</c:v>
                </c:pt>
                <c:pt idx="6699">
                  <c:v>38966</c:v>
                </c:pt>
                <c:pt idx="6700">
                  <c:v>38967</c:v>
                </c:pt>
                <c:pt idx="6701">
                  <c:v>38968</c:v>
                </c:pt>
                <c:pt idx="6702">
                  <c:v>38971</c:v>
                </c:pt>
                <c:pt idx="6703">
                  <c:v>38972</c:v>
                </c:pt>
                <c:pt idx="6704">
                  <c:v>38973</c:v>
                </c:pt>
                <c:pt idx="6705">
                  <c:v>38974</c:v>
                </c:pt>
                <c:pt idx="6706">
                  <c:v>38975</c:v>
                </c:pt>
                <c:pt idx="6707">
                  <c:v>38978</c:v>
                </c:pt>
                <c:pt idx="6708">
                  <c:v>38979</c:v>
                </c:pt>
                <c:pt idx="6709">
                  <c:v>38980</c:v>
                </c:pt>
                <c:pt idx="6710">
                  <c:v>38981</c:v>
                </c:pt>
                <c:pt idx="6711">
                  <c:v>38982</c:v>
                </c:pt>
                <c:pt idx="6712">
                  <c:v>38985</c:v>
                </c:pt>
                <c:pt idx="6713">
                  <c:v>38986</c:v>
                </c:pt>
                <c:pt idx="6714">
                  <c:v>38987</c:v>
                </c:pt>
                <c:pt idx="6715">
                  <c:v>38988</c:v>
                </c:pt>
                <c:pt idx="6716">
                  <c:v>38989</c:v>
                </c:pt>
                <c:pt idx="6717">
                  <c:v>38992</c:v>
                </c:pt>
                <c:pt idx="6718">
                  <c:v>38993</c:v>
                </c:pt>
                <c:pt idx="6719">
                  <c:v>38994</c:v>
                </c:pt>
                <c:pt idx="6720">
                  <c:v>38995</c:v>
                </c:pt>
                <c:pt idx="6721">
                  <c:v>38996</c:v>
                </c:pt>
                <c:pt idx="6722">
                  <c:v>38999</c:v>
                </c:pt>
                <c:pt idx="6723">
                  <c:v>39000</c:v>
                </c:pt>
                <c:pt idx="6724">
                  <c:v>39001</c:v>
                </c:pt>
                <c:pt idx="6725">
                  <c:v>39002</c:v>
                </c:pt>
                <c:pt idx="6726">
                  <c:v>39003</c:v>
                </c:pt>
                <c:pt idx="6727">
                  <c:v>39006</c:v>
                </c:pt>
                <c:pt idx="6728">
                  <c:v>39007</c:v>
                </c:pt>
                <c:pt idx="6729">
                  <c:v>39008</c:v>
                </c:pt>
                <c:pt idx="6730">
                  <c:v>39009</c:v>
                </c:pt>
                <c:pt idx="6731">
                  <c:v>39010</c:v>
                </c:pt>
                <c:pt idx="6732">
                  <c:v>39013</c:v>
                </c:pt>
                <c:pt idx="6733">
                  <c:v>39014</c:v>
                </c:pt>
                <c:pt idx="6734">
                  <c:v>39015</c:v>
                </c:pt>
                <c:pt idx="6735">
                  <c:v>39016</c:v>
                </c:pt>
                <c:pt idx="6736">
                  <c:v>39017</c:v>
                </c:pt>
                <c:pt idx="6737">
                  <c:v>39020</c:v>
                </c:pt>
                <c:pt idx="6738">
                  <c:v>39021</c:v>
                </c:pt>
                <c:pt idx="6739">
                  <c:v>39022</c:v>
                </c:pt>
                <c:pt idx="6740">
                  <c:v>39023</c:v>
                </c:pt>
                <c:pt idx="6741">
                  <c:v>39024</c:v>
                </c:pt>
                <c:pt idx="6742">
                  <c:v>39027</c:v>
                </c:pt>
                <c:pt idx="6743">
                  <c:v>39028</c:v>
                </c:pt>
                <c:pt idx="6744">
                  <c:v>39029</c:v>
                </c:pt>
                <c:pt idx="6745">
                  <c:v>39030</c:v>
                </c:pt>
                <c:pt idx="6746">
                  <c:v>39031</c:v>
                </c:pt>
                <c:pt idx="6747">
                  <c:v>39034</c:v>
                </c:pt>
                <c:pt idx="6748">
                  <c:v>39035</c:v>
                </c:pt>
                <c:pt idx="6749">
                  <c:v>39036</c:v>
                </c:pt>
                <c:pt idx="6750">
                  <c:v>39037</c:v>
                </c:pt>
                <c:pt idx="6751">
                  <c:v>39038</c:v>
                </c:pt>
                <c:pt idx="6752">
                  <c:v>39041</c:v>
                </c:pt>
                <c:pt idx="6753">
                  <c:v>39042</c:v>
                </c:pt>
                <c:pt idx="6754">
                  <c:v>39043</c:v>
                </c:pt>
                <c:pt idx="6755">
                  <c:v>39044</c:v>
                </c:pt>
                <c:pt idx="6756">
                  <c:v>39045</c:v>
                </c:pt>
                <c:pt idx="6757">
                  <c:v>39048</c:v>
                </c:pt>
                <c:pt idx="6758">
                  <c:v>39049</c:v>
                </c:pt>
                <c:pt idx="6759">
                  <c:v>39050</c:v>
                </c:pt>
                <c:pt idx="6760">
                  <c:v>39051</c:v>
                </c:pt>
                <c:pt idx="6761">
                  <c:v>39052</c:v>
                </c:pt>
                <c:pt idx="6762">
                  <c:v>39055</c:v>
                </c:pt>
                <c:pt idx="6763">
                  <c:v>39056</c:v>
                </c:pt>
                <c:pt idx="6764">
                  <c:v>39057</c:v>
                </c:pt>
                <c:pt idx="6765">
                  <c:v>39058</c:v>
                </c:pt>
                <c:pt idx="6766">
                  <c:v>39059</c:v>
                </c:pt>
                <c:pt idx="6767">
                  <c:v>39062</c:v>
                </c:pt>
                <c:pt idx="6768">
                  <c:v>39063</c:v>
                </c:pt>
                <c:pt idx="6769">
                  <c:v>39064</c:v>
                </c:pt>
                <c:pt idx="6770">
                  <c:v>39065</c:v>
                </c:pt>
                <c:pt idx="6771">
                  <c:v>39066</c:v>
                </c:pt>
                <c:pt idx="6772">
                  <c:v>39069</c:v>
                </c:pt>
                <c:pt idx="6773">
                  <c:v>39070</c:v>
                </c:pt>
                <c:pt idx="6774">
                  <c:v>39071</c:v>
                </c:pt>
                <c:pt idx="6775">
                  <c:v>39072</c:v>
                </c:pt>
                <c:pt idx="6776">
                  <c:v>39073</c:v>
                </c:pt>
                <c:pt idx="6777">
                  <c:v>39076</c:v>
                </c:pt>
                <c:pt idx="6778">
                  <c:v>39077</c:v>
                </c:pt>
                <c:pt idx="6779">
                  <c:v>39078</c:v>
                </c:pt>
                <c:pt idx="6780">
                  <c:v>39079</c:v>
                </c:pt>
                <c:pt idx="6781">
                  <c:v>39080</c:v>
                </c:pt>
                <c:pt idx="6782">
                  <c:v>39083</c:v>
                </c:pt>
                <c:pt idx="6783">
                  <c:v>39084</c:v>
                </c:pt>
                <c:pt idx="6784">
                  <c:v>39085</c:v>
                </c:pt>
                <c:pt idx="6785">
                  <c:v>39086</c:v>
                </c:pt>
                <c:pt idx="6786">
                  <c:v>39087</c:v>
                </c:pt>
                <c:pt idx="6787">
                  <c:v>39090</c:v>
                </c:pt>
                <c:pt idx="6788">
                  <c:v>39091</c:v>
                </c:pt>
                <c:pt idx="6789">
                  <c:v>39092</c:v>
                </c:pt>
                <c:pt idx="6790">
                  <c:v>39093</c:v>
                </c:pt>
                <c:pt idx="6791">
                  <c:v>39094</c:v>
                </c:pt>
                <c:pt idx="6792">
                  <c:v>39097</c:v>
                </c:pt>
                <c:pt idx="6793">
                  <c:v>39098</c:v>
                </c:pt>
                <c:pt idx="6794">
                  <c:v>39099</c:v>
                </c:pt>
                <c:pt idx="6795">
                  <c:v>39100</c:v>
                </c:pt>
                <c:pt idx="6796">
                  <c:v>39101</c:v>
                </c:pt>
                <c:pt idx="6797">
                  <c:v>39104</c:v>
                </c:pt>
                <c:pt idx="6798">
                  <c:v>39105</c:v>
                </c:pt>
                <c:pt idx="6799">
                  <c:v>39106</c:v>
                </c:pt>
                <c:pt idx="6800">
                  <c:v>39107</c:v>
                </c:pt>
                <c:pt idx="6801">
                  <c:v>39108</c:v>
                </c:pt>
                <c:pt idx="6802">
                  <c:v>39111</c:v>
                </c:pt>
                <c:pt idx="6803">
                  <c:v>39112</c:v>
                </c:pt>
                <c:pt idx="6804">
                  <c:v>39113</c:v>
                </c:pt>
                <c:pt idx="6805">
                  <c:v>39114</c:v>
                </c:pt>
                <c:pt idx="6806">
                  <c:v>39115</c:v>
                </c:pt>
                <c:pt idx="6807">
                  <c:v>39118</c:v>
                </c:pt>
                <c:pt idx="6808">
                  <c:v>39119</c:v>
                </c:pt>
                <c:pt idx="6809">
                  <c:v>39120</c:v>
                </c:pt>
                <c:pt idx="6810">
                  <c:v>39121</c:v>
                </c:pt>
                <c:pt idx="6811">
                  <c:v>39122</c:v>
                </c:pt>
                <c:pt idx="6812">
                  <c:v>39125</c:v>
                </c:pt>
                <c:pt idx="6813">
                  <c:v>39126</c:v>
                </c:pt>
                <c:pt idx="6814">
                  <c:v>39127</c:v>
                </c:pt>
                <c:pt idx="6815">
                  <c:v>39128</c:v>
                </c:pt>
                <c:pt idx="6816">
                  <c:v>39129</c:v>
                </c:pt>
                <c:pt idx="6817">
                  <c:v>39132</c:v>
                </c:pt>
                <c:pt idx="6818">
                  <c:v>39133</c:v>
                </c:pt>
                <c:pt idx="6819">
                  <c:v>39134</c:v>
                </c:pt>
                <c:pt idx="6820">
                  <c:v>39135</c:v>
                </c:pt>
                <c:pt idx="6821">
                  <c:v>39136</c:v>
                </c:pt>
                <c:pt idx="6822">
                  <c:v>39139</c:v>
                </c:pt>
                <c:pt idx="6823">
                  <c:v>39140</c:v>
                </c:pt>
                <c:pt idx="6824">
                  <c:v>39141</c:v>
                </c:pt>
                <c:pt idx="6825">
                  <c:v>39142</c:v>
                </c:pt>
                <c:pt idx="6826">
                  <c:v>39143</c:v>
                </c:pt>
                <c:pt idx="6827">
                  <c:v>39146</c:v>
                </c:pt>
                <c:pt idx="6828">
                  <c:v>39147</c:v>
                </c:pt>
                <c:pt idx="6829">
                  <c:v>39148</c:v>
                </c:pt>
                <c:pt idx="6830">
                  <c:v>39149</c:v>
                </c:pt>
                <c:pt idx="6831">
                  <c:v>39150</c:v>
                </c:pt>
                <c:pt idx="6832">
                  <c:v>39153</c:v>
                </c:pt>
                <c:pt idx="6833">
                  <c:v>39154</c:v>
                </c:pt>
                <c:pt idx="6834">
                  <c:v>39155</c:v>
                </c:pt>
                <c:pt idx="6835">
                  <c:v>39156</c:v>
                </c:pt>
                <c:pt idx="6836">
                  <c:v>39157</c:v>
                </c:pt>
                <c:pt idx="6837">
                  <c:v>39160</c:v>
                </c:pt>
                <c:pt idx="6838">
                  <c:v>39161</c:v>
                </c:pt>
                <c:pt idx="6839">
                  <c:v>39162</c:v>
                </c:pt>
                <c:pt idx="6840">
                  <c:v>39163</c:v>
                </c:pt>
                <c:pt idx="6841">
                  <c:v>39164</c:v>
                </c:pt>
                <c:pt idx="6842">
                  <c:v>39167</c:v>
                </c:pt>
                <c:pt idx="6843">
                  <c:v>39168</c:v>
                </c:pt>
                <c:pt idx="6844">
                  <c:v>39169</c:v>
                </c:pt>
                <c:pt idx="6845">
                  <c:v>39170</c:v>
                </c:pt>
                <c:pt idx="6846">
                  <c:v>39171</c:v>
                </c:pt>
                <c:pt idx="6847">
                  <c:v>39174</c:v>
                </c:pt>
                <c:pt idx="6848">
                  <c:v>39175</c:v>
                </c:pt>
                <c:pt idx="6849">
                  <c:v>39176</c:v>
                </c:pt>
                <c:pt idx="6850">
                  <c:v>39177</c:v>
                </c:pt>
                <c:pt idx="6851">
                  <c:v>39178</c:v>
                </c:pt>
                <c:pt idx="6852">
                  <c:v>39181</c:v>
                </c:pt>
                <c:pt idx="6853">
                  <c:v>39182</c:v>
                </c:pt>
                <c:pt idx="6854">
                  <c:v>39183</c:v>
                </c:pt>
                <c:pt idx="6855">
                  <c:v>39184</c:v>
                </c:pt>
                <c:pt idx="6856">
                  <c:v>39185</c:v>
                </c:pt>
                <c:pt idx="6857">
                  <c:v>39188</c:v>
                </c:pt>
                <c:pt idx="6858">
                  <c:v>39189</c:v>
                </c:pt>
                <c:pt idx="6859">
                  <c:v>39190</c:v>
                </c:pt>
                <c:pt idx="6860">
                  <c:v>39191</c:v>
                </c:pt>
                <c:pt idx="6861">
                  <c:v>39192</c:v>
                </c:pt>
                <c:pt idx="6862">
                  <c:v>39195</c:v>
                </c:pt>
                <c:pt idx="6863">
                  <c:v>39196</c:v>
                </c:pt>
                <c:pt idx="6864">
                  <c:v>39197</c:v>
                </c:pt>
                <c:pt idx="6865">
                  <c:v>39198</c:v>
                </c:pt>
                <c:pt idx="6866">
                  <c:v>39199</c:v>
                </c:pt>
                <c:pt idx="6867">
                  <c:v>39202</c:v>
                </c:pt>
                <c:pt idx="6868">
                  <c:v>39203</c:v>
                </c:pt>
                <c:pt idx="6869">
                  <c:v>39204</c:v>
                </c:pt>
                <c:pt idx="6870">
                  <c:v>39205</c:v>
                </c:pt>
                <c:pt idx="6871">
                  <c:v>39206</c:v>
                </c:pt>
                <c:pt idx="6872">
                  <c:v>39209</c:v>
                </c:pt>
                <c:pt idx="6873">
                  <c:v>39210</c:v>
                </c:pt>
                <c:pt idx="6874">
                  <c:v>39211</c:v>
                </c:pt>
                <c:pt idx="6875">
                  <c:v>39212</c:v>
                </c:pt>
                <c:pt idx="6876">
                  <c:v>39213</c:v>
                </c:pt>
                <c:pt idx="6877">
                  <c:v>39216</c:v>
                </c:pt>
                <c:pt idx="6878">
                  <c:v>39217</c:v>
                </c:pt>
                <c:pt idx="6879">
                  <c:v>39218</c:v>
                </c:pt>
                <c:pt idx="6880">
                  <c:v>39219</c:v>
                </c:pt>
                <c:pt idx="6881">
                  <c:v>39220</c:v>
                </c:pt>
                <c:pt idx="6882">
                  <c:v>39223</c:v>
                </c:pt>
                <c:pt idx="6883">
                  <c:v>39224</c:v>
                </c:pt>
                <c:pt idx="6884">
                  <c:v>39225</c:v>
                </c:pt>
                <c:pt idx="6885">
                  <c:v>39226</c:v>
                </c:pt>
                <c:pt idx="6886">
                  <c:v>39227</c:v>
                </c:pt>
                <c:pt idx="6887">
                  <c:v>39230</c:v>
                </c:pt>
                <c:pt idx="6888">
                  <c:v>39231</c:v>
                </c:pt>
                <c:pt idx="6889">
                  <c:v>39232</c:v>
                </c:pt>
                <c:pt idx="6890">
                  <c:v>39233</c:v>
                </c:pt>
                <c:pt idx="6891">
                  <c:v>39234</c:v>
                </c:pt>
                <c:pt idx="6892">
                  <c:v>39237</c:v>
                </c:pt>
                <c:pt idx="6893">
                  <c:v>39238</c:v>
                </c:pt>
                <c:pt idx="6894">
                  <c:v>39239</c:v>
                </c:pt>
                <c:pt idx="6895">
                  <c:v>39240</c:v>
                </c:pt>
                <c:pt idx="6896">
                  <c:v>39241</c:v>
                </c:pt>
                <c:pt idx="6897">
                  <c:v>39244</c:v>
                </c:pt>
                <c:pt idx="6898">
                  <c:v>39245</c:v>
                </c:pt>
                <c:pt idx="6899">
                  <c:v>39246</c:v>
                </c:pt>
                <c:pt idx="6900">
                  <c:v>39247</c:v>
                </c:pt>
                <c:pt idx="6901">
                  <c:v>39248</c:v>
                </c:pt>
                <c:pt idx="6902">
                  <c:v>39251</c:v>
                </c:pt>
                <c:pt idx="6903">
                  <c:v>39252</c:v>
                </c:pt>
                <c:pt idx="6904">
                  <c:v>39253</c:v>
                </c:pt>
                <c:pt idx="6905">
                  <c:v>39254</c:v>
                </c:pt>
                <c:pt idx="6906">
                  <c:v>39255</c:v>
                </c:pt>
                <c:pt idx="6907">
                  <c:v>39258</c:v>
                </c:pt>
                <c:pt idx="6908">
                  <c:v>39259</c:v>
                </c:pt>
                <c:pt idx="6909">
                  <c:v>39260</c:v>
                </c:pt>
                <c:pt idx="6910">
                  <c:v>39261</c:v>
                </c:pt>
                <c:pt idx="6911">
                  <c:v>39262</c:v>
                </c:pt>
                <c:pt idx="6912">
                  <c:v>39265</c:v>
                </c:pt>
                <c:pt idx="6913">
                  <c:v>39266</c:v>
                </c:pt>
                <c:pt idx="6914">
                  <c:v>39267</c:v>
                </c:pt>
                <c:pt idx="6915">
                  <c:v>39268</c:v>
                </c:pt>
                <c:pt idx="6916">
                  <c:v>39269</c:v>
                </c:pt>
                <c:pt idx="6917">
                  <c:v>39272</c:v>
                </c:pt>
                <c:pt idx="6918">
                  <c:v>39273</c:v>
                </c:pt>
                <c:pt idx="6919">
                  <c:v>39274</c:v>
                </c:pt>
                <c:pt idx="6920">
                  <c:v>39275</c:v>
                </c:pt>
                <c:pt idx="6921">
                  <c:v>39276</c:v>
                </c:pt>
                <c:pt idx="6922">
                  <c:v>39279</c:v>
                </c:pt>
                <c:pt idx="6923">
                  <c:v>39280</c:v>
                </c:pt>
                <c:pt idx="6924">
                  <c:v>39281</c:v>
                </c:pt>
                <c:pt idx="6925">
                  <c:v>39282</c:v>
                </c:pt>
                <c:pt idx="6926">
                  <c:v>39283</c:v>
                </c:pt>
                <c:pt idx="6927">
                  <c:v>39286</c:v>
                </c:pt>
                <c:pt idx="6928">
                  <c:v>39287</c:v>
                </c:pt>
                <c:pt idx="6929">
                  <c:v>39288</c:v>
                </c:pt>
                <c:pt idx="6930">
                  <c:v>39289</c:v>
                </c:pt>
                <c:pt idx="6931">
                  <c:v>39290</c:v>
                </c:pt>
                <c:pt idx="6932">
                  <c:v>39293</c:v>
                </c:pt>
                <c:pt idx="6933">
                  <c:v>39294</c:v>
                </c:pt>
                <c:pt idx="6934">
                  <c:v>39295</c:v>
                </c:pt>
                <c:pt idx="6935">
                  <c:v>39296</c:v>
                </c:pt>
                <c:pt idx="6936">
                  <c:v>39297</c:v>
                </c:pt>
                <c:pt idx="6937">
                  <c:v>39300</c:v>
                </c:pt>
                <c:pt idx="6938">
                  <c:v>39301</c:v>
                </c:pt>
                <c:pt idx="6939">
                  <c:v>39302</c:v>
                </c:pt>
                <c:pt idx="6940">
                  <c:v>39303</c:v>
                </c:pt>
                <c:pt idx="6941">
                  <c:v>39304</c:v>
                </c:pt>
                <c:pt idx="6942">
                  <c:v>39307</c:v>
                </c:pt>
                <c:pt idx="6943">
                  <c:v>39308</c:v>
                </c:pt>
                <c:pt idx="6944">
                  <c:v>39309</c:v>
                </c:pt>
                <c:pt idx="6945">
                  <c:v>39310</c:v>
                </c:pt>
                <c:pt idx="6946">
                  <c:v>39311</c:v>
                </c:pt>
                <c:pt idx="6947">
                  <c:v>39314</c:v>
                </c:pt>
                <c:pt idx="6948">
                  <c:v>39315</c:v>
                </c:pt>
                <c:pt idx="6949">
                  <c:v>39316</c:v>
                </c:pt>
                <c:pt idx="6950">
                  <c:v>39317</c:v>
                </c:pt>
                <c:pt idx="6951">
                  <c:v>39318</c:v>
                </c:pt>
                <c:pt idx="6952">
                  <c:v>39321</c:v>
                </c:pt>
                <c:pt idx="6953">
                  <c:v>39322</c:v>
                </c:pt>
                <c:pt idx="6954">
                  <c:v>39323</c:v>
                </c:pt>
                <c:pt idx="6955">
                  <c:v>39324</c:v>
                </c:pt>
                <c:pt idx="6956">
                  <c:v>39325</c:v>
                </c:pt>
                <c:pt idx="6957">
                  <c:v>39328</c:v>
                </c:pt>
                <c:pt idx="6958">
                  <c:v>39329</c:v>
                </c:pt>
                <c:pt idx="6959">
                  <c:v>39330</c:v>
                </c:pt>
                <c:pt idx="6960">
                  <c:v>39331</c:v>
                </c:pt>
                <c:pt idx="6961">
                  <c:v>39332</c:v>
                </c:pt>
                <c:pt idx="6962">
                  <c:v>39335</c:v>
                </c:pt>
                <c:pt idx="6963">
                  <c:v>39336</c:v>
                </c:pt>
                <c:pt idx="6964">
                  <c:v>39337</c:v>
                </c:pt>
                <c:pt idx="6965">
                  <c:v>39338</c:v>
                </c:pt>
                <c:pt idx="6966">
                  <c:v>39339</c:v>
                </c:pt>
                <c:pt idx="6967">
                  <c:v>39342</c:v>
                </c:pt>
                <c:pt idx="6968">
                  <c:v>39343</c:v>
                </c:pt>
                <c:pt idx="6969">
                  <c:v>39344</c:v>
                </c:pt>
                <c:pt idx="6970">
                  <c:v>39345</c:v>
                </c:pt>
                <c:pt idx="6971">
                  <c:v>39346</c:v>
                </c:pt>
                <c:pt idx="6972">
                  <c:v>39349</c:v>
                </c:pt>
                <c:pt idx="6973">
                  <c:v>39350</c:v>
                </c:pt>
                <c:pt idx="6974">
                  <c:v>39351</c:v>
                </c:pt>
                <c:pt idx="6975">
                  <c:v>39352</c:v>
                </c:pt>
                <c:pt idx="6976">
                  <c:v>39353</c:v>
                </c:pt>
                <c:pt idx="6977">
                  <c:v>39356</c:v>
                </c:pt>
                <c:pt idx="6978">
                  <c:v>39357</c:v>
                </c:pt>
                <c:pt idx="6979">
                  <c:v>39358</c:v>
                </c:pt>
                <c:pt idx="6980">
                  <c:v>39359</c:v>
                </c:pt>
                <c:pt idx="6981">
                  <c:v>39360</c:v>
                </c:pt>
                <c:pt idx="6982">
                  <c:v>39363</c:v>
                </c:pt>
                <c:pt idx="6983">
                  <c:v>39364</c:v>
                </c:pt>
                <c:pt idx="6984">
                  <c:v>39365</c:v>
                </c:pt>
                <c:pt idx="6985">
                  <c:v>39366</c:v>
                </c:pt>
                <c:pt idx="6986">
                  <c:v>39367</c:v>
                </c:pt>
                <c:pt idx="6987">
                  <c:v>39370</c:v>
                </c:pt>
                <c:pt idx="6988">
                  <c:v>39371</c:v>
                </c:pt>
                <c:pt idx="6989">
                  <c:v>39372</c:v>
                </c:pt>
                <c:pt idx="6990">
                  <c:v>39373</c:v>
                </c:pt>
                <c:pt idx="6991">
                  <c:v>39374</c:v>
                </c:pt>
                <c:pt idx="6992">
                  <c:v>39377</c:v>
                </c:pt>
                <c:pt idx="6993">
                  <c:v>39378</c:v>
                </c:pt>
                <c:pt idx="6994">
                  <c:v>39379</c:v>
                </c:pt>
                <c:pt idx="6995">
                  <c:v>39380</c:v>
                </c:pt>
                <c:pt idx="6996">
                  <c:v>39381</c:v>
                </c:pt>
                <c:pt idx="6997">
                  <c:v>39384</c:v>
                </c:pt>
                <c:pt idx="6998">
                  <c:v>39385</c:v>
                </c:pt>
                <c:pt idx="6999">
                  <c:v>39386</c:v>
                </c:pt>
                <c:pt idx="7000">
                  <c:v>39387</c:v>
                </c:pt>
                <c:pt idx="7001">
                  <c:v>39388</c:v>
                </c:pt>
                <c:pt idx="7002">
                  <c:v>39391</c:v>
                </c:pt>
                <c:pt idx="7003">
                  <c:v>39392</c:v>
                </c:pt>
                <c:pt idx="7004">
                  <c:v>39393</c:v>
                </c:pt>
                <c:pt idx="7005">
                  <c:v>39394</c:v>
                </c:pt>
                <c:pt idx="7006">
                  <c:v>39395</c:v>
                </c:pt>
                <c:pt idx="7007">
                  <c:v>39398</c:v>
                </c:pt>
                <c:pt idx="7008">
                  <c:v>39399</c:v>
                </c:pt>
                <c:pt idx="7009">
                  <c:v>39400</c:v>
                </c:pt>
                <c:pt idx="7010">
                  <c:v>39401</c:v>
                </c:pt>
                <c:pt idx="7011">
                  <c:v>39402</c:v>
                </c:pt>
                <c:pt idx="7012">
                  <c:v>39405</c:v>
                </c:pt>
                <c:pt idx="7013">
                  <c:v>39406</c:v>
                </c:pt>
                <c:pt idx="7014">
                  <c:v>39407</c:v>
                </c:pt>
                <c:pt idx="7015">
                  <c:v>39408</c:v>
                </c:pt>
                <c:pt idx="7016">
                  <c:v>39409</c:v>
                </c:pt>
                <c:pt idx="7017">
                  <c:v>39412</c:v>
                </c:pt>
                <c:pt idx="7018">
                  <c:v>39413</c:v>
                </c:pt>
                <c:pt idx="7019">
                  <c:v>39414</c:v>
                </c:pt>
                <c:pt idx="7020">
                  <c:v>39415</c:v>
                </c:pt>
                <c:pt idx="7021">
                  <c:v>39416</c:v>
                </c:pt>
                <c:pt idx="7022">
                  <c:v>39419</c:v>
                </c:pt>
                <c:pt idx="7023">
                  <c:v>39420</c:v>
                </c:pt>
                <c:pt idx="7024">
                  <c:v>39421</c:v>
                </c:pt>
                <c:pt idx="7025">
                  <c:v>39422</c:v>
                </c:pt>
                <c:pt idx="7026">
                  <c:v>39423</c:v>
                </c:pt>
                <c:pt idx="7027">
                  <c:v>39426</c:v>
                </c:pt>
                <c:pt idx="7028">
                  <c:v>39427</c:v>
                </c:pt>
                <c:pt idx="7029">
                  <c:v>39428</c:v>
                </c:pt>
                <c:pt idx="7030">
                  <c:v>39429</c:v>
                </c:pt>
                <c:pt idx="7031">
                  <c:v>39430</c:v>
                </c:pt>
                <c:pt idx="7032">
                  <c:v>39433</c:v>
                </c:pt>
                <c:pt idx="7033">
                  <c:v>39434</c:v>
                </c:pt>
                <c:pt idx="7034">
                  <c:v>39435</c:v>
                </c:pt>
                <c:pt idx="7035">
                  <c:v>39436</c:v>
                </c:pt>
                <c:pt idx="7036">
                  <c:v>39437</c:v>
                </c:pt>
                <c:pt idx="7037">
                  <c:v>39440</c:v>
                </c:pt>
                <c:pt idx="7038">
                  <c:v>39441</c:v>
                </c:pt>
                <c:pt idx="7039">
                  <c:v>39442</c:v>
                </c:pt>
                <c:pt idx="7040">
                  <c:v>39443</c:v>
                </c:pt>
                <c:pt idx="7041">
                  <c:v>39444</c:v>
                </c:pt>
                <c:pt idx="7042">
                  <c:v>39447</c:v>
                </c:pt>
                <c:pt idx="7043">
                  <c:v>39448</c:v>
                </c:pt>
                <c:pt idx="7044">
                  <c:v>39449</c:v>
                </c:pt>
                <c:pt idx="7045">
                  <c:v>39450</c:v>
                </c:pt>
                <c:pt idx="7046">
                  <c:v>39451</c:v>
                </c:pt>
                <c:pt idx="7047">
                  <c:v>39454</c:v>
                </c:pt>
                <c:pt idx="7048">
                  <c:v>39455</c:v>
                </c:pt>
                <c:pt idx="7049">
                  <c:v>39456</c:v>
                </c:pt>
                <c:pt idx="7050">
                  <c:v>39457</c:v>
                </c:pt>
                <c:pt idx="7051">
                  <c:v>39458</c:v>
                </c:pt>
                <c:pt idx="7052">
                  <c:v>39461</c:v>
                </c:pt>
                <c:pt idx="7053">
                  <c:v>39462</c:v>
                </c:pt>
                <c:pt idx="7054">
                  <c:v>39463</c:v>
                </c:pt>
                <c:pt idx="7055">
                  <c:v>39464</c:v>
                </c:pt>
                <c:pt idx="7056">
                  <c:v>39465</c:v>
                </c:pt>
                <c:pt idx="7057">
                  <c:v>39468</c:v>
                </c:pt>
                <c:pt idx="7058">
                  <c:v>39469</c:v>
                </c:pt>
                <c:pt idx="7059">
                  <c:v>39470</c:v>
                </c:pt>
                <c:pt idx="7060">
                  <c:v>39471</c:v>
                </c:pt>
                <c:pt idx="7061">
                  <c:v>39472</c:v>
                </c:pt>
                <c:pt idx="7062">
                  <c:v>39475</c:v>
                </c:pt>
                <c:pt idx="7063">
                  <c:v>39476</c:v>
                </c:pt>
                <c:pt idx="7064">
                  <c:v>39477</c:v>
                </c:pt>
                <c:pt idx="7065">
                  <c:v>39478</c:v>
                </c:pt>
                <c:pt idx="7066">
                  <c:v>39479</c:v>
                </c:pt>
                <c:pt idx="7067">
                  <c:v>39482</c:v>
                </c:pt>
                <c:pt idx="7068">
                  <c:v>39483</c:v>
                </c:pt>
                <c:pt idx="7069">
                  <c:v>39484</c:v>
                </c:pt>
                <c:pt idx="7070">
                  <c:v>39485</c:v>
                </c:pt>
                <c:pt idx="7071">
                  <c:v>39486</c:v>
                </c:pt>
                <c:pt idx="7072">
                  <c:v>39489</c:v>
                </c:pt>
                <c:pt idx="7073">
                  <c:v>39490</c:v>
                </c:pt>
                <c:pt idx="7074">
                  <c:v>39491</c:v>
                </c:pt>
                <c:pt idx="7075">
                  <c:v>39492</c:v>
                </c:pt>
                <c:pt idx="7076">
                  <c:v>39493</c:v>
                </c:pt>
                <c:pt idx="7077">
                  <c:v>39496</c:v>
                </c:pt>
                <c:pt idx="7078">
                  <c:v>39497</c:v>
                </c:pt>
                <c:pt idx="7079">
                  <c:v>39498</c:v>
                </c:pt>
                <c:pt idx="7080">
                  <c:v>39499</c:v>
                </c:pt>
                <c:pt idx="7081">
                  <c:v>39500</c:v>
                </c:pt>
                <c:pt idx="7082">
                  <c:v>39503</c:v>
                </c:pt>
                <c:pt idx="7083">
                  <c:v>39504</c:v>
                </c:pt>
                <c:pt idx="7084">
                  <c:v>39505</c:v>
                </c:pt>
                <c:pt idx="7085">
                  <c:v>39506</c:v>
                </c:pt>
                <c:pt idx="7086">
                  <c:v>39507</c:v>
                </c:pt>
                <c:pt idx="7087">
                  <c:v>39510</c:v>
                </c:pt>
                <c:pt idx="7088">
                  <c:v>39511</c:v>
                </c:pt>
                <c:pt idx="7089">
                  <c:v>39512</c:v>
                </c:pt>
                <c:pt idx="7090">
                  <c:v>39513</c:v>
                </c:pt>
                <c:pt idx="7091">
                  <c:v>39514</c:v>
                </c:pt>
                <c:pt idx="7092">
                  <c:v>39517</c:v>
                </c:pt>
                <c:pt idx="7093">
                  <c:v>39518</c:v>
                </c:pt>
                <c:pt idx="7094">
                  <c:v>39519</c:v>
                </c:pt>
                <c:pt idx="7095">
                  <c:v>39520</c:v>
                </c:pt>
                <c:pt idx="7096">
                  <c:v>39521</c:v>
                </c:pt>
                <c:pt idx="7097">
                  <c:v>39524</c:v>
                </c:pt>
                <c:pt idx="7098">
                  <c:v>39525</c:v>
                </c:pt>
                <c:pt idx="7099">
                  <c:v>39526</c:v>
                </c:pt>
                <c:pt idx="7100">
                  <c:v>39527</c:v>
                </c:pt>
                <c:pt idx="7101">
                  <c:v>39528</c:v>
                </c:pt>
                <c:pt idx="7102">
                  <c:v>39531</c:v>
                </c:pt>
                <c:pt idx="7103">
                  <c:v>39532</c:v>
                </c:pt>
                <c:pt idx="7104">
                  <c:v>39533</c:v>
                </c:pt>
                <c:pt idx="7105">
                  <c:v>39534</c:v>
                </c:pt>
                <c:pt idx="7106">
                  <c:v>39535</c:v>
                </c:pt>
                <c:pt idx="7107">
                  <c:v>39538</c:v>
                </c:pt>
                <c:pt idx="7108">
                  <c:v>39539</c:v>
                </c:pt>
                <c:pt idx="7109">
                  <c:v>39540</c:v>
                </c:pt>
                <c:pt idx="7110">
                  <c:v>39541</c:v>
                </c:pt>
                <c:pt idx="7111">
                  <c:v>39542</c:v>
                </c:pt>
                <c:pt idx="7112">
                  <c:v>39545</c:v>
                </c:pt>
                <c:pt idx="7113">
                  <c:v>39546</c:v>
                </c:pt>
                <c:pt idx="7114">
                  <c:v>39547</c:v>
                </c:pt>
                <c:pt idx="7115">
                  <c:v>39548</c:v>
                </c:pt>
                <c:pt idx="7116">
                  <c:v>39549</c:v>
                </c:pt>
                <c:pt idx="7117">
                  <c:v>39552</c:v>
                </c:pt>
                <c:pt idx="7118">
                  <c:v>39553</c:v>
                </c:pt>
                <c:pt idx="7119">
                  <c:v>39554</c:v>
                </c:pt>
                <c:pt idx="7120">
                  <c:v>39555</c:v>
                </c:pt>
                <c:pt idx="7121">
                  <c:v>39556</c:v>
                </c:pt>
                <c:pt idx="7122">
                  <c:v>39559</c:v>
                </c:pt>
                <c:pt idx="7123">
                  <c:v>39560</c:v>
                </c:pt>
                <c:pt idx="7124">
                  <c:v>39561</c:v>
                </c:pt>
                <c:pt idx="7125">
                  <c:v>39562</c:v>
                </c:pt>
                <c:pt idx="7126">
                  <c:v>39563</c:v>
                </c:pt>
                <c:pt idx="7127">
                  <c:v>39566</c:v>
                </c:pt>
                <c:pt idx="7128">
                  <c:v>39567</c:v>
                </c:pt>
                <c:pt idx="7129">
                  <c:v>39568</c:v>
                </c:pt>
                <c:pt idx="7130">
                  <c:v>39569</c:v>
                </c:pt>
                <c:pt idx="7131">
                  <c:v>39570</c:v>
                </c:pt>
                <c:pt idx="7132">
                  <c:v>39573</c:v>
                </c:pt>
                <c:pt idx="7133">
                  <c:v>39574</c:v>
                </c:pt>
                <c:pt idx="7134">
                  <c:v>39575</c:v>
                </c:pt>
                <c:pt idx="7135">
                  <c:v>39576</c:v>
                </c:pt>
                <c:pt idx="7136">
                  <c:v>39577</c:v>
                </c:pt>
                <c:pt idx="7137">
                  <c:v>39580</c:v>
                </c:pt>
                <c:pt idx="7138">
                  <c:v>39581</c:v>
                </c:pt>
                <c:pt idx="7139">
                  <c:v>39582</c:v>
                </c:pt>
                <c:pt idx="7140">
                  <c:v>39583</c:v>
                </c:pt>
                <c:pt idx="7141">
                  <c:v>39584</c:v>
                </c:pt>
                <c:pt idx="7142">
                  <c:v>39587</c:v>
                </c:pt>
                <c:pt idx="7143">
                  <c:v>39588</c:v>
                </c:pt>
                <c:pt idx="7144">
                  <c:v>39589</c:v>
                </c:pt>
                <c:pt idx="7145">
                  <c:v>39590</c:v>
                </c:pt>
                <c:pt idx="7146">
                  <c:v>39591</c:v>
                </c:pt>
                <c:pt idx="7147">
                  <c:v>39594</c:v>
                </c:pt>
                <c:pt idx="7148">
                  <c:v>39595</c:v>
                </c:pt>
                <c:pt idx="7149">
                  <c:v>39596</c:v>
                </c:pt>
                <c:pt idx="7150">
                  <c:v>39597</c:v>
                </c:pt>
                <c:pt idx="7151">
                  <c:v>39598</c:v>
                </c:pt>
                <c:pt idx="7152">
                  <c:v>39601</c:v>
                </c:pt>
                <c:pt idx="7153">
                  <c:v>39602</c:v>
                </c:pt>
                <c:pt idx="7154">
                  <c:v>39603</c:v>
                </c:pt>
                <c:pt idx="7155">
                  <c:v>39604</c:v>
                </c:pt>
                <c:pt idx="7156">
                  <c:v>39605</c:v>
                </c:pt>
                <c:pt idx="7157">
                  <c:v>39608</c:v>
                </c:pt>
                <c:pt idx="7158">
                  <c:v>39609</c:v>
                </c:pt>
                <c:pt idx="7159">
                  <c:v>39610</c:v>
                </c:pt>
                <c:pt idx="7160">
                  <c:v>39611</c:v>
                </c:pt>
                <c:pt idx="7161">
                  <c:v>39612</c:v>
                </c:pt>
                <c:pt idx="7162">
                  <c:v>39615</c:v>
                </c:pt>
                <c:pt idx="7163">
                  <c:v>39616</c:v>
                </c:pt>
                <c:pt idx="7164">
                  <c:v>39617</c:v>
                </c:pt>
                <c:pt idx="7165">
                  <c:v>39618</c:v>
                </c:pt>
                <c:pt idx="7166">
                  <c:v>39619</c:v>
                </c:pt>
                <c:pt idx="7167">
                  <c:v>39622</c:v>
                </c:pt>
                <c:pt idx="7168">
                  <c:v>39623</c:v>
                </c:pt>
                <c:pt idx="7169">
                  <c:v>39624</c:v>
                </c:pt>
                <c:pt idx="7170">
                  <c:v>39625</c:v>
                </c:pt>
                <c:pt idx="7171">
                  <c:v>39626</c:v>
                </c:pt>
                <c:pt idx="7172">
                  <c:v>39629</c:v>
                </c:pt>
                <c:pt idx="7173">
                  <c:v>39630</c:v>
                </c:pt>
                <c:pt idx="7174">
                  <c:v>39631</c:v>
                </c:pt>
                <c:pt idx="7175">
                  <c:v>39632</c:v>
                </c:pt>
                <c:pt idx="7176">
                  <c:v>39633</c:v>
                </c:pt>
                <c:pt idx="7177">
                  <c:v>39636</c:v>
                </c:pt>
                <c:pt idx="7178">
                  <c:v>39637</c:v>
                </c:pt>
                <c:pt idx="7179">
                  <c:v>39638</c:v>
                </c:pt>
                <c:pt idx="7180">
                  <c:v>39639</c:v>
                </c:pt>
                <c:pt idx="7181">
                  <c:v>39640</c:v>
                </c:pt>
                <c:pt idx="7182">
                  <c:v>39643</c:v>
                </c:pt>
                <c:pt idx="7183">
                  <c:v>39644</c:v>
                </c:pt>
                <c:pt idx="7184">
                  <c:v>39645</c:v>
                </c:pt>
                <c:pt idx="7185">
                  <c:v>39646</c:v>
                </c:pt>
                <c:pt idx="7186">
                  <c:v>39647</c:v>
                </c:pt>
                <c:pt idx="7187">
                  <c:v>39650</c:v>
                </c:pt>
                <c:pt idx="7188">
                  <c:v>39651</c:v>
                </c:pt>
                <c:pt idx="7189">
                  <c:v>39652</c:v>
                </c:pt>
                <c:pt idx="7190">
                  <c:v>39653</c:v>
                </c:pt>
                <c:pt idx="7191">
                  <c:v>39654</c:v>
                </c:pt>
                <c:pt idx="7192">
                  <c:v>39657</c:v>
                </c:pt>
                <c:pt idx="7193">
                  <c:v>39658</c:v>
                </c:pt>
                <c:pt idx="7194">
                  <c:v>39659</c:v>
                </c:pt>
                <c:pt idx="7195">
                  <c:v>39660</c:v>
                </c:pt>
                <c:pt idx="7196">
                  <c:v>39661</c:v>
                </c:pt>
                <c:pt idx="7197">
                  <c:v>39664</c:v>
                </c:pt>
                <c:pt idx="7198">
                  <c:v>39665</c:v>
                </c:pt>
                <c:pt idx="7199">
                  <c:v>39666</c:v>
                </c:pt>
                <c:pt idx="7200">
                  <c:v>39667</c:v>
                </c:pt>
                <c:pt idx="7201">
                  <c:v>39668</c:v>
                </c:pt>
                <c:pt idx="7202">
                  <c:v>39671</c:v>
                </c:pt>
                <c:pt idx="7203">
                  <c:v>39672</c:v>
                </c:pt>
                <c:pt idx="7204">
                  <c:v>39673</c:v>
                </c:pt>
                <c:pt idx="7205">
                  <c:v>39674</c:v>
                </c:pt>
                <c:pt idx="7206">
                  <c:v>39675</c:v>
                </c:pt>
                <c:pt idx="7207">
                  <c:v>39678</c:v>
                </c:pt>
                <c:pt idx="7208">
                  <c:v>39679</c:v>
                </c:pt>
                <c:pt idx="7209">
                  <c:v>39680</c:v>
                </c:pt>
                <c:pt idx="7210">
                  <c:v>39681</c:v>
                </c:pt>
                <c:pt idx="7211">
                  <c:v>39682</c:v>
                </c:pt>
                <c:pt idx="7212">
                  <c:v>39685</c:v>
                </c:pt>
                <c:pt idx="7213">
                  <c:v>39686</c:v>
                </c:pt>
                <c:pt idx="7214">
                  <c:v>39687</c:v>
                </c:pt>
                <c:pt idx="7215">
                  <c:v>39688</c:v>
                </c:pt>
                <c:pt idx="7216">
                  <c:v>39689</c:v>
                </c:pt>
                <c:pt idx="7217">
                  <c:v>39692</c:v>
                </c:pt>
                <c:pt idx="7218">
                  <c:v>39693</c:v>
                </c:pt>
                <c:pt idx="7219">
                  <c:v>39694</c:v>
                </c:pt>
                <c:pt idx="7220">
                  <c:v>39695</c:v>
                </c:pt>
                <c:pt idx="7221">
                  <c:v>39696</c:v>
                </c:pt>
                <c:pt idx="7222">
                  <c:v>39699</c:v>
                </c:pt>
                <c:pt idx="7223">
                  <c:v>39700</c:v>
                </c:pt>
                <c:pt idx="7224">
                  <c:v>39701</c:v>
                </c:pt>
                <c:pt idx="7225">
                  <c:v>39702</c:v>
                </c:pt>
                <c:pt idx="7226">
                  <c:v>39703</c:v>
                </c:pt>
                <c:pt idx="7227">
                  <c:v>39706</c:v>
                </c:pt>
                <c:pt idx="7228">
                  <c:v>39707</c:v>
                </c:pt>
                <c:pt idx="7229">
                  <c:v>39708</c:v>
                </c:pt>
                <c:pt idx="7230">
                  <c:v>39709</c:v>
                </c:pt>
                <c:pt idx="7231">
                  <c:v>39710</c:v>
                </c:pt>
                <c:pt idx="7232">
                  <c:v>39713</c:v>
                </c:pt>
                <c:pt idx="7233">
                  <c:v>39714</c:v>
                </c:pt>
                <c:pt idx="7234">
                  <c:v>39715</c:v>
                </c:pt>
                <c:pt idx="7235">
                  <c:v>39716</c:v>
                </c:pt>
                <c:pt idx="7236">
                  <c:v>39717</c:v>
                </c:pt>
                <c:pt idx="7237">
                  <c:v>39720</c:v>
                </c:pt>
                <c:pt idx="7238">
                  <c:v>39721</c:v>
                </c:pt>
                <c:pt idx="7239">
                  <c:v>39722</c:v>
                </c:pt>
                <c:pt idx="7240">
                  <c:v>39723</c:v>
                </c:pt>
                <c:pt idx="7241">
                  <c:v>39724</c:v>
                </c:pt>
                <c:pt idx="7242">
                  <c:v>39727</c:v>
                </c:pt>
                <c:pt idx="7243">
                  <c:v>39728</c:v>
                </c:pt>
                <c:pt idx="7244">
                  <c:v>39729</c:v>
                </c:pt>
                <c:pt idx="7245">
                  <c:v>39730</c:v>
                </c:pt>
                <c:pt idx="7246">
                  <c:v>39731</c:v>
                </c:pt>
                <c:pt idx="7247">
                  <c:v>39734</c:v>
                </c:pt>
                <c:pt idx="7248">
                  <c:v>39735</c:v>
                </c:pt>
                <c:pt idx="7249">
                  <c:v>39736</c:v>
                </c:pt>
                <c:pt idx="7250">
                  <c:v>39737</c:v>
                </c:pt>
                <c:pt idx="7251">
                  <c:v>39738</c:v>
                </c:pt>
                <c:pt idx="7252">
                  <c:v>39741</c:v>
                </c:pt>
                <c:pt idx="7253">
                  <c:v>39742</c:v>
                </c:pt>
                <c:pt idx="7254">
                  <c:v>39743</c:v>
                </c:pt>
                <c:pt idx="7255">
                  <c:v>39744</c:v>
                </c:pt>
                <c:pt idx="7256">
                  <c:v>39745</c:v>
                </c:pt>
                <c:pt idx="7257">
                  <c:v>39748</c:v>
                </c:pt>
                <c:pt idx="7258">
                  <c:v>39749</c:v>
                </c:pt>
                <c:pt idx="7259">
                  <c:v>39750</c:v>
                </c:pt>
                <c:pt idx="7260">
                  <c:v>39751</c:v>
                </c:pt>
                <c:pt idx="7261">
                  <c:v>39752</c:v>
                </c:pt>
                <c:pt idx="7262">
                  <c:v>39755</c:v>
                </c:pt>
                <c:pt idx="7263">
                  <c:v>39756</c:v>
                </c:pt>
                <c:pt idx="7264">
                  <c:v>39757</c:v>
                </c:pt>
                <c:pt idx="7265">
                  <c:v>39758</c:v>
                </c:pt>
                <c:pt idx="7266">
                  <c:v>39759</c:v>
                </c:pt>
                <c:pt idx="7267">
                  <c:v>39762</c:v>
                </c:pt>
                <c:pt idx="7268">
                  <c:v>39763</c:v>
                </c:pt>
                <c:pt idx="7269">
                  <c:v>39764</c:v>
                </c:pt>
                <c:pt idx="7270">
                  <c:v>39765</c:v>
                </c:pt>
                <c:pt idx="7271">
                  <c:v>39766</c:v>
                </c:pt>
                <c:pt idx="7272">
                  <c:v>39769</c:v>
                </c:pt>
                <c:pt idx="7273">
                  <c:v>39770</c:v>
                </c:pt>
                <c:pt idx="7274">
                  <c:v>39771</c:v>
                </c:pt>
                <c:pt idx="7275">
                  <c:v>39772</c:v>
                </c:pt>
                <c:pt idx="7276">
                  <c:v>39773</c:v>
                </c:pt>
                <c:pt idx="7277">
                  <c:v>39776</c:v>
                </c:pt>
                <c:pt idx="7278">
                  <c:v>39777</c:v>
                </c:pt>
                <c:pt idx="7279">
                  <c:v>39778</c:v>
                </c:pt>
                <c:pt idx="7280">
                  <c:v>39779</c:v>
                </c:pt>
                <c:pt idx="7281">
                  <c:v>39780</c:v>
                </c:pt>
                <c:pt idx="7282">
                  <c:v>39783</c:v>
                </c:pt>
                <c:pt idx="7283">
                  <c:v>39784</c:v>
                </c:pt>
                <c:pt idx="7284">
                  <c:v>39785</c:v>
                </c:pt>
                <c:pt idx="7285">
                  <c:v>39786</c:v>
                </c:pt>
                <c:pt idx="7286">
                  <c:v>39787</c:v>
                </c:pt>
                <c:pt idx="7287">
                  <c:v>39790</c:v>
                </c:pt>
                <c:pt idx="7288">
                  <c:v>39791</c:v>
                </c:pt>
                <c:pt idx="7289">
                  <c:v>39792</c:v>
                </c:pt>
                <c:pt idx="7290">
                  <c:v>39793</c:v>
                </c:pt>
                <c:pt idx="7291">
                  <c:v>39794</c:v>
                </c:pt>
                <c:pt idx="7292">
                  <c:v>39797</c:v>
                </c:pt>
                <c:pt idx="7293">
                  <c:v>39798</c:v>
                </c:pt>
                <c:pt idx="7294">
                  <c:v>39799</c:v>
                </c:pt>
                <c:pt idx="7295">
                  <c:v>39800</c:v>
                </c:pt>
                <c:pt idx="7296">
                  <c:v>39801</c:v>
                </c:pt>
                <c:pt idx="7297">
                  <c:v>39804</c:v>
                </c:pt>
                <c:pt idx="7298">
                  <c:v>39805</c:v>
                </c:pt>
                <c:pt idx="7299">
                  <c:v>39806</c:v>
                </c:pt>
                <c:pt idx="7300">
                  <c:v>39807</c:v>
                </c:pt>
                <c:pt idx="7301">
                  <c:v>39808</c:v>
                </c:pt>
                <c:pt idx="7302">
                  <c:v>39811</c:v>
                </c:pt>
                <c:pt idx="7303">
                  <c:v>39812</c:v>
                </c:pt>
                <c:pt idx="7304">
                  <c:v>39813</c:v>
                </c:pt>
                <c:pt idx="7305">
                  <c:v>39814</c:v>
                </c:pt>
                <c:pt idx="7306">
                  <c:v>39815</c:v>
                </c:pt>
                <c:pt idx="7307">
                  <c:v>39818</c:v>
                </c:pt>
                <c:pt idx="7308">
                  <c:v>39819</c:v>
                </c:pt>
                <c:pt idx="7309">
                  <c:v>39820</c:v>
                </c:pt>
                <c:pt idx="7310">
                  <c:v>39821</c:v>
                </c:pt>
                <c:pt idx="7311">
                  <c:v>39822</c:v>
                </c:pt>
                <c:pt idx="7312">
                  <c:v>39825</c:v>
                </c:pt>
                <c:pt idx="7313">
                  <c:v>39826</c:v>
                </c:pt>
                <c:pt idx="7314">
                  <c:v>39827</c:v>
                </c:pt>
                <c:pt idx="7315">
                  <c:v>39828</c:v>
                </c:pt>
                <c:pt idx="7316">
                  <c:v>39829</c:v>
                </c:pt>
                <c:pt idx="7317">
                  <c:v>39832</c:v>
                </c:pt>
                <c:pt idx="7318">
                  <c:v>39833</c:v>
                </c:pt>
                <c:pt idx="7319">
                  <c:v>39834</c:v>
                </c:pt>
                <c:pt idx="7320">
                  <c:v>39835</c:v>
                </c:pt>
                <c:pt idx="7321">
                  <c:v>39836</c:v>
                </c:pt>
                <c:pt idx="7322">
                  <c:v>39839</c:v>
                </c:pt>
                <c:pt idx="7323">
                  <c:v>39840</c:v>
                </c:pt>
                <c:pt idx="7324">
                  <c:v>39841</c:v>
                </c:pt>
                <c:pt idx="7325">
                  <c:v>39842</c:v>
                </c:pt>
                <c:pt idx="7326">
                  <c:v>39843</c:v>
                </c:pt>
                <c:pt idx="7327">
                  <c:v>39846</c:v>
                </c:pt>
                <c:pt idx="7328">
                  <c:v>39847</c:v>
                </c:pt>
                <c:pt idx="7329">
                  <c:v>39848</c:v>
                </c:pt>
                <c:pt idx="7330">
                  <c:v>39849</c:v>
                </c:pt>
                <c:pt idx="7331">
                  <c:v>39850</c:v>
                </c:pt>
                <c:pt idx="7332">
                  <c:v>39853</c:v>
                </c:pt>
                <c:pt idx="7333">
                  <c:v>39854</c:v>
                </c:pt>
                <c:pt idx="7334">
                  <c:v>39855</c:v>
                </c:pt>
                <c:pt idx="7335">
                  <c:v>39856</c:v>
                </c:pt>
                <c:pt idx="7336">
                  <c:v>39857</c:v>
                </c:pt>
                <c:pt idx="7337">
                  <c:v>39860</c:v>
                </c:pt>
                <c:pt idx="7338">
                  <c:v>39861</c:v>
                </c:pt>
                <c:pt idx="7339">
                  <c:v>39862</c:v>
                </c:pt>
                <c:pt idx="7340">
                  <c:v>39863</c:v>
                </c:pt>
                <c:pt idx="7341">
                  <c:v>39864</c:v>
                </c:pt>
                <c:pt idx="7342">
                  <c:v>39867</c:v>
                </c:pt>
                <c:pt idx="7343">
                  <c:v>39868</c:v>
                </c:pt>
                <c:pt idx="7344">
                  <c:v>39869</c:v>
                </c:pt>
                <c:pt idx="7345">
                  <c:v>39870</c:v>
                </c:pt>
                <c:pt idx="7346">
                  <c:v>39871</c:v>
                </c:pt>
                <c:pt idx="7347">
                  <c:v>39874</c:v>
                </c:pt>
                <c:pt idx="7348">
                  <c:v>39875</c:v>
                </c:pt>
                <c:pt idx="7349">
                  <c:v>39876</c:v>
                </c:pt>
                <c:pt idx="7350">
                  <c:v>39877</c:v>
                </c:pt>
                <c:pt idx="7351">
                  <c:v>39878</c:v>
                </c:pt>
                <c:pt idx="7352">
                  <c:v>39881</c:v>
                </c:pt>
                <c:pt idx="7353">
                  <c:v>39882</c:v>
                </c:pt>
                <c:pt idx="7354">
                  <c:v>39883</c:v>
                </c:pt>
                <c:pt idx="7355">
                  <c:v>39884</c:v>
                </c:pt>
                <c:pt idx="7356">
                  <c:v>39885</c:v>
                </c:pt>
                <c:pt idx="7357">
                  <c:v>39888</c:v>
                </c:pt>
                <c:pt idx="7358">
                  <c:v>39889</c:v>
                </c:pt>
                <c:pt idx="7359">
                  <c:v>39890</c:v>
                </c:pt>
                <c:pt idx="7360">
                  <c:v>39891</c:v>
                </c:pt>
                <c:pt idx="7361">
                  <c:v>39892</c:v>
                </c:pt>
                <c:pt idx="7362">
                  <c:v>39895</c:v>
                </c:pt>
                <c:pt idx="7363">
                  <c:v>39896</c:v>
                </c:pt>
                <c:pt idx="7364">
                  <c:v>39897</c:v>
                </c:pt>
                <c:pt idx="7365">
                  <c:v>39898</c:v>
                </c:pt>
                <c:pt idx="7366">
                  <c:v>39899</c:v>
                </c:pt>
                <c:pt idx="7367">
                  <c:v>39902</c:v>
                </c:pt>
                <c:pt idx="7368">
                  <c:v>39903</c:v>
                </c:pt>
                <c:pt idx="7369">
                  <c:v>39904</c:v>
                </c:pt>
                <c:pt idx="7370">
                  <c:v>39905</c:v>
                </c:pt>
                <c:pt idx="7371">
                  <c:v>39906</c:v>
                </c:pt>
                <c:pt idx="7372">
                  <c:v>39909</c:v>
                </c:pt>
                <c:pt idx="7373">
                  <c:v>39910</c:v>
                </c:pt>
                <c:pt idx="7374">
                  <c:v>39911</c:v>
                </c:pt>
                <c:pt idx="7375">
                  <c:v>39912</c:v>
                </c:pt>
                <c:pt idx="7376">
                  <c:v>39913</c:v>
                </c:pt>
                <c:pt idx="7377">
                  <c:v>39916</c:v>
                </c:pt>
                <c:pt idx="7378">
                  <c:v>39917</c:v>
                </c:pt>
                <c:pt idx="7379">
                  <c:v>39918</c:v>
                </c:pt>
                <c:pt idx="7380">
                  <c:v>39919</c:v>
                </c:pt>
                <c:pt idx="7381">
                  <c:v>39920</c:v>
                </c:pt>
                <c:pt idx="7382">
                  <c:v>39923</c:v>
                </c:pt>
                <c:pt idx="7383">
                  <c:v>39924</c:v>
                </c:pt>
                <c:pt idx="7384">
                  <c:v>39925</c:v>
                </c:pt>
                <c:pt idx="7385">
                  <c:v>39926</c:v>
                </c:pt>
                <c:pt idx="7386">
                  <c:v>39927</c:v>
                </c:pt>
                <c:pt idx="7387">
                  <c:v>39930</c:v>
                </c:pt>
                <c:pt idx="7388">
                  <c:v>39931</c:v>
                </c:pt>
                <c:pt idx="7389">
                  <c:v>39932</c:v>
                </c:pt>
                <c:pt idx="7390">
                  <c:v>39933</c:v>
                </c:pt>
                <c:pt idx="7391">
                  <c:v>39934</c:v>
                </c:pt>
                <c:pt idx="7392">
                  <c:v>39937</c:v>
                </c:pt>
                <c:pt idx="7393">
                  <c:v>39938</c:v>
                </c:pt>
                <c:pt idx="7394">
                  <c:v>39939</c:v>
                </c:pt>
                <c:pt idx="7395">
                  <c:v>39940</c:v>
                </c:pt>
                <c:pt idx="7396">
                  <c:v>39941</c:v>
                </c:pt>
                <c:pt idx="7397">
                  <c:v>39944</c:v>
                </c:pt>
                <c:pt idx="7398">
                  <c:v>39945</c:v>
                </c:pt>
                <c:pt idx="7399">
                  <c:v>39946</c:v>
                </c:pt>
                <c:pt idx="7400">
                  <c:v>39947</c:v>
                </c:pt>
                <c:pt idx="7401">
                  <c:v>39948</c:v>
                </c:pt>
                <c:pt idx="7402">
                  <c:v>39951</c:v>
                </c:pt>
                <c:pt idx="7403">
                  <c:v>39952</c:v>
                </c:pt>
                <c:pt idx="7404">
                  <c:v>39953</c:v>
                </c:pt>
                <c:pt idx="7405">
                  <c:v>39954</c:v>
                </c:pt>
                <c:pt idx="7406">
                  <c:v>39955</c:v>
                </c:pt>
                <c:pt idx="7407">
                  <c:v>39958</c:v>
                </c:pt>
                <c:pt idx="7408">
                  <c:v>39959</c:v>
                </c:pt>
                <c:pt idx="7409">
                  <c:v>39960</c:v>
                </c:pt>
                <c:pt idx="7410">
                  <c:v>39961</c:v>
                </c:pt>
                <c:pt idx="7411">
                  <c:v>39962</c:v>
                </c:pt>
                <c:pt idx="7412">
                  <c:v>39965</c:v>
                </c:pt>
                <c:pt idx="7413">
                  <c:v>39966</c:v>
                </c:pt>
                <c:pt idx="7414">
                  <c:v>39967</c:v>
                </c:pt>
                <c:pt idx="7415">
                  <c:v>39968</c:v>
                </c:pt>
                <c:pt idx="7416">
                  <c:v>39969</c:v>
                </c:pt>
                <c:pt idx="7417">
                  <c:v>39972</c:v>
                </c:pt>
                <c:pt idx="7418">
                  <c:v>39973</c:v>
                </c:pt>
                <c:pt idx="7419">
                  <c:v>39974</c:v>
                </c:pt>
                <c:pt idx="7420">
                  <c:v>39975</c:v>
                </c:pt>
                <c:pt idx="7421">
                  <c:v>39976</c:v>
                </c:pt>
                <c:pt idx="7422">
                  <c:v>39979</c:v>
                </c:pt>
                <c:pt idx="7423">
                  <c:v>39980</c:v>
                </c:pt>
                <c:pt idx="7424">
                  <c:v>39981</c:v>
                </c:pt>
                <c:pt idx="7425">
                  <c:v>39982</c:v>
                </c:pt>
                <c:pt idx="7426">
                  <c:v>39983</c:v>
                </c:pt>
                <c:pt idx="7427">
                  <c:v>39986</c:v>
                </c:pt>
                <c:pt idx="7428">
                  <c:v>39987</c:v>
                </c:pt>
                <c:pt idx="7429">
                  <c:v>39988</c:v>
                </c:pt>
                <c:pt idx="7430">
                  <c:v>39989</c:v>
                </c:pt>
                <c:pt idx="7431">
                  <c:v>39990</c:v>
                </c:pt>
                <c:pt idx="7432">
                  <c:v>39993</c:v>
                </c:pt>
                <c:pt idx="7433">
                  <c:v>39994</c:v>
                </c:pt>
                <c:pt idx="7434">
                  <c:v>39995</c:v>
                </c:pt>
                <c:pt idx="7435">
                  <c:v>39996</c:v>
                </c:pt>
                <c:pt idx="7436">
                  <c:v>39997</c:v>
                </c:pt>
                <c:pt idx="7437">
                  <c:v>40000</c:v>
                </c:pt>
                <c:pt idx="7438">
                  <c:v>40001</c:v>
                </c:pt>
                <c:pt idx="7439">
                  <c:v>40002</c:v>
                </c:pt>
                <c:pt idx="7440">
                  <c:v>40003</c:v>
                </c:pt>
                <c:pt idx="7441">
                  <c:v>40004</c:v>
                </c:pt>
                <c:pt idx="7442">
                  <c:v>40007</c:v>
                </c:pt>
                <c:pt idx="7443">
                  <c:v>40008</c:v>
                </c:pt>
                <c:pt idx="7444">
                  <c:v>40009</c:v>
                </c:pt>
                <c:pt idx="7445">
                  <c:v>40010</c:v>
                </c:pt>
                <c:pt idx="7446">
                  <c:v>40011</c:v>
                </c:pt>
                <c:pt idx="7447">
                  <c:v>40014</c:v>
                </c:pt>
                <c:pt idx="7448">
                  <c:v>40015</c:v>
                </c:pt>
                <c:pt idx="7449">
                  <c:v>40016</c:v>
                </c:pt>
                <c:pt idx="7450">
                  <c:v>40017</c:v>
                </c:pt>
                <c:pt idx="7451">
                  <c:v>40018</c:v>
                </c:pt>
                <c:pt idx="7452">
                  <c:v>40021</c:v>
                </c:pt>
                <c:pt idx="7453">
                  <c:v>40022</c:v>
                </c:pt>
                <c:pt idx="7454">
                  <c:v>40023</c:v>
                </c:pt>
                <c:pt idx="7455">
                  <c:v>40024</c:v>
                </c:pt>
                <c:pt idx="7456">
                  <c:v>40025</c:v>
                </c:pt>
                <c:pt idx="7457">
                  <c:v>40028</c:v>
                </c:pt>
                <c:pt idx="7458">
                  <c:v>40029</c:v>
                </c:pt>
                <c:pt idx="7459">
                  <c:v>40030</c:v>
                </c:pt>
                <c:pt idx="7460">
                  <c:v>40031</c:v>
                </c:pt>
                <c:pt idx="7461">
                  <c:v>40032</c:v>
                </c:pt>
                <c:pt idx="7462">
                  <c:v>40035</c:v>
                </c:pt>
                <c:pt idx="7463">
                  <c:v>40036</c:v>
                </c:pt>
                <c:pt idx="7464">
                  <c:v>40037</c:v>
                </c:pt>
                <c:pt idx="7465">
                  <c:v>40038</c:v>
                </c:pt>
                <c:pt idx="7466">
                  <c:v>40039</c:v>
                </c:pt>
                <c:pt idx="7467">
                  <c:v>40042</c:v>
                </c:pt>
                <c:pt idx="7468">
                  <c:v>40043</c:v>
                </c:pt>
                <c:pt idx="7469">
                  <c:v>40044</c:v>
                </c:pt>
                <c:pt idx="7470">
                  <c:v>40045</c:v>
                </c:pt>
                <c:pt idx="7471">
                  <c:v>40046</c:v>
                </c:pt>
                <c:pt idx="7472">
                  <c:v>40049</c:v>
                </c:pt>
                <c:pt idx="7473">
                  <c:v>40050</c:v>
                </c:pt>
                <c:pt idx="7474">
                  <c:v>40051</c:v>
                </c:pt>
                <c:pt idx="7475">
                  <c:v>40052</c:v>
                </c:pt>
                <c:pt idx="7476">
                  <c:v>40053</c:v>
                </c:pt>
                <c:pt idx="7477">
                  <c:v>40056</c:v>
                </c:pt>
                <c:pt idx="7478">
                  <c:v>40057</c:v>
                </c:pt>
                <c:pt idx="7479">
                  <c:v>40058</c:v>
                </c:pt>
                <c:pt idx="7480">
                  <c:v>40059</c:v>
                </c:pt>
                <c:pt idx="7481">
                  <c:v>40060</c:v>
                </c:pt>
                <c:pt idx="7482">
                  <c:v>40063</c:v>
                </c:pt>
                <c:pt idx="7483">
                  <c:v>40064</c:v>
                </c:pt>
                <c:pt idx="7484">
                  <c:v>40065</c:v>
                </c:pt>
                <c:pt idx="7485">
                  <c:v>40066</c:v>
                </c:pt>
                <c:pt idx="7486">
                  <c:v>40067</c:v>
                </c:pt>
                <c:pt idx="7487">
                  <c:v>40070</c:v>
                </c:pt>
                <c:pt idx="7488">
                  <c:v>40071</c:v>
                </c:pt>
                <c:pt idx="7489">
                  <c:v>40072</c:v>
                </c:pt>
                <c:pt idx="7490">
                  <c:v>40073</c:v>
                </c:pt>
                <c:pt idx="7491">
                  <c:v>40074</c:v>
                </c:pt>
                <c:pt idx="7492">
                  <c:v>40077</c:v>
                </c:pt>
                <c:pt idx="7493">
                  <c:v>40078</c:v>
                </c:pt>
                <c:pt idx="7494">
                  <c:v>40079</c:v>
                </c:pt>
                <c:pt idx="7495">
                  <c:v>40080</c:v>
                </c:pt>
                <c:pt idx="7496">
                  <c:v>40081</c:v>
                </c:pt>
                <c:pt idx="7497">
                  <c:v>40084</c:v>
                </c:pt>
                <c:pt idx="7498">
                  <c:v>40085</c:v>
                </c:pt>
                <c:pt idx="7499">
                  <c:v>40086</c:v>
                </c:pt>
                <c:pt idx="7500">
                  <c:v>40087</c:v>
                </c:pt>
                <c:pt idx="7501">
                  <c:v>40088</c:v>
                </c:pt>
                <c:pt idx="7502">
                  <c:v>40091</c:v>
                </c:pt>
                <c:pt idx="7503">
                  <c:v>40092</c:v>
                </c:pt>
                <c:pt idx="7504">
                  <c:v>40093</c:v>
                </c:pt>
                <c:pt idx="7505">
                  <c:v>40094</c:v>
                </c:pt>
                <c:pt idx="7506">
                  <c:v>40095</c:v>
                </c:pt>
                <c:pt idx="7507">
                  <c:v>40098</c:v>
                </c:pt>
                <c:pt idx="7508">
                  <c:v>40099</c:v>
                </c:pt>
                <c:pt idx="7509">
                  <c:v>40100</c:v>
                </c:pt>
                <c:pt idx="7510">
                  <c:v>40101</c:v>
                </c:pt>
                <c:pt idx="7511">
                  <c:v>40102</c:v>
                </c:pt>
                <c:pt idx="7512">
                  <c:v>40105</c:v>
                </c:pt>
                <c:pt idx="7513">
                  <c:v>40106</c:v>
                </c:pt>
                <c:pt idx="7514">
                  <c:v>40107</c:v>
                </c:pt>
                <c:pt idx="7515">
                  <c:v>40108</c:v>
                </c:pt>
                <c:pt idx="7516">
                  <c:v>40109</c:v>
                </c:pt>
                <c:pt idx="7517">
                  <c:v>40112</c:v>
                </c:pt>
                <c:pt idx="7518">
                  <c:v>40113</c:v>
                </c:pt>
                <c:pt idx="7519">
                  <c:v>40114</c:v>
                </c:pt>
                <c:pt idx="7520">
                  <c:v>40115</c:v>
                </c:pt>
                <c:pt idx="7521">
                  <c:v>40116</c:v>
                </c:pt>
                <c:pt idx="7522">
                  <c:v>40119</c:v>
                </c:pt>
                <c:pt idx="7523">
                  <c:v>40120</c:v>
                </c:pt>
                <c:pt idx="7524">
                  <c:v>40121</c:v>
                </c:pt>
                <c:pt idx="7525">
                  <c:v>40122</c:v>
                </c:pt>
                <c:pt idx="7526">
                  <c:v>40123</c:v>
                </c:pt>
                <c:pt idx="7527">
                  <c:v>40126</c:v>
                </c:pt>
                <c:pt idx="7528">
                  <c:v>40127</c:v>
                </c:pt>
                <c:pt idx="7529">
                  <c:v>40128</c:v>
                </c:pt>
                <c:pt idx="7530">
                  <c:v>40129</c:v>
                </c:pt>
                <c:pt idx="7531">
                  <c:v>40130</c:v>
                </c:pt>
                <c:pt idx="7532">
                  <c:v>40133</c:v>
                </c:pt>
                <c:pt idx="7533">
                  <c:v>40134</c:v>
                </c:pt>
                <c:pt idx="7534">
                  <c:v>40135</c:v>
                </c:pt>
                <c:pt idx="7535">
                  <c:v>40136</c:v>
                </c:pt>
                <c:pt idx="7536">
                  <c:v>40137</c:v>
                </c:pt>
                <c:pt idx="7537">
                  <c:v>40140</c:v>
                </c:pt>
                <c:pt idx="7538">
                  <c:v>40141</c:v>
                </c:pt>
                <c:pt idx="7539">
                  <c:v>40142</c:v>
                </c:pt>
                <c:pt idx="7540">
                  <c:v>40143</c:v>
                </c:pt>
                <c:pt idx="7541">
                  <c:v>40144</c:v>
                </c:pt>
                <c:pt idx="7542">
                  <c:v>40147</c:v>
                </c:pt>
                <c:pt idx="7543">
                  <c:v>40148</c:v>
                </c:pt>
                <c:pt idx="7544">
                  <c:v>40149</c:v>
                </c:pt>
                <c:pt idx="7545">
                  <c:v>40150</c:v>
                </c:pt>
                <c:pt idx="7546">
                  <c:v>40151</c:v>
                </c:pt>
                <c:pt idx="7547">
                  <c:v>40154</c:v>
                </c:pt>
                <c:pt idx="7548">
                  <c:v>40155</c:v>
                </c:pt>
                <c:pt idx="7549">
                  <c:v>40156</c:v>
                </c:pt>
                <c:pt idx="7550">
                  <c:v>40157</c:v>
                </c:pt>
                <c:pt idx="7551">
                  <c:v>40158</c:v>
                </c:pt>
                <c:pt idx="7552">
                  <c:v>40161</c:v>
                </c:pt>
                <c:pt idx="7553">
                  <c:v>40162</c:v>
                </c:pt>
                <c:pt idx="7554">
                  <c:v>40163</c:v>
                </c:pt>
                <c:pt idx="7555">
                  <c:v>40164</c:v>
                </c:pt>
                <c:pt idx="7556">
                  <c:v>40165</c:v>
                </c:pt>
                <c:pt idx="7557">
                  <c:v>40168</c:v>
                </c:pt>
                <c:pt idx="7558">
                  <c:v>40169</c:v>
                </c:pt>
                <c:pt idx="7559">
                  <c:v>40170</c:v>
                </c:pt>
                <c:pt idx="7560">
                  <c:v>40171</c:v>
                </c:pt>
                <c:pt idx="7561">
                  <c:v>40172</c:v>
                </c:pt>
                <c:pt idx="7562">
                  <c:v>40175</c:v>
                </c:pt>
                <c:pt idx="7563">
                  <c:v>40176</c:v>
                </c:pt>
                <c:pt idx="7564">
                  <c:v>40177</c:v>
                </c:pt>
                <c:pt idx="7565">
                  <c:v>40178</c:v>
                </c:pt>
                <c:pt idx="7566">
                  <c:v>40179</c:v>
                </c:pt>
                <c:pt idx="7567">
                  <c:v>40182</c:v>
                </c:pt>
                <c:pt idx="7568">
                  <c:v>40183</c:v>
                </c:pt>
                <c:pt idx="7569">
                  <c:v>40184</c:v>
                </c:pt>
                <c:pt idx="7570">
                  <c:v>40185</c:v>
                </c:pt>
                <c:pt idx="7571">
                  <c:v>40186</c:v>
                </c:pt>
                <c:pt idx="7572">
                  <c:v>40189</c:v>
                </c:pt>
                <c:pt idx="7573">
                  <c:v>40190</c:v>
                </c:pt>
                <c:pt idx="7574">
                  <c:v>40191</c:v>
                </c:pt>
                <c:pt idx="7575">
                  <c:v>40192</c:v>
                </c:pt>
                <c:pt idx="7576">
                  <c:v>40193</c:v>
                </c:pt>
                <c:pt idx="7577">
                  <c:v>40196</c:v>
                </c:pt>
                <c:pt idx="7578">
                  <c:v>40197</c:v>
                </c:pt>
                <c:pt idx="7579">
                  <c:v>40198</c:v>
                </c:pt>
                <c:pt idx="7580">
                  <c:v>40199</c:v>
                </c:pt>
                <c:pt idx="7581">
                  <c:v>40200</c:v>
                </c:pt>
                <c:pt idx="7582">
                  <c:v>40203</c:v>
                </c:pt>
                <c:pt idx="7583">
                  <c:v>40204</c:v>
                </c:pt>
                <c:pt idx="7584">
                  <c:v>40205</c:v>
                </c:pt>
                <c:pt idx="7585">
                  <c:v>40206</c:v>
                </c:pt>
                <c:pt idx="7586">
                  <c:v>40207</c:v>
                </c:pt>
                <c:pt idx="7587">
                  <c:v>40210</c:v>
                </c:pt>
                <c:pt idx="7588">
                  <c:v>40211</c:v>
                </c:pt>
                <c:pt idx="7589">
                  <c:v>40212</c:v>
                </c:pt>
                <c:pt idx="7590">
                  <c:v>40213</c:v>
                </c:pt>
                <c:pt idx="7591">
                  <c:v>40214</c:v>
                </c:pt>
                <c:pt idx="7592">
                  <c:v>40217</c:v>
                </c:pt>
                <c:pt idx="7593">
                  <c:v>40218</c:v>
                </c:pt>
                <c:pt idx="7594">
                  <c:v>40219</c:v>
                </c:pt>
                <c:pt idx="7595">
                  <c:v>40220</c:v>
                </c:pt>
                <c:pt idx="7596">
                  <c:v>40221</c:v>
                </c:pt>
                <c:pt idx="7597">
                  <c:v>40224</c:v>
                </c:pt>
                <c:pt idx="7598">
                  <c:v>40225</c:v>
                </c:pt>
                <c:pt idx="7599">
                  <c:v>40226</c:v>
                </c:pt>
                <c:pt idx="7600">
                  <c:v>40227</c:v>
                </c:pt>
                <c:pt idx="7601">
                  <c:v>40228</c:v>
                </c:pt>
                <c:pt idx="7602">
                  <c:v>40231</c:v>
                </c:pt>
                <c:pt idx="7603">
                  <c:v>40232</c:v>
                </c:pt>
                <c:pt idx="7604">
                  <c:v>40233</c:v>
                </c:pt>
                <c:pt idx="7605">
                  <c:v>40234</c:v>
                </c:pt>
                <c:pt idx="7606">
                  <c:v>40235</c:v>
                </c:pt>
                <c:pt idx="7607">
                  <c:v>40238</c:v>
                </c:pt>
                <c:pt idx="7608">
                  <c:v>40239</c:v>
                </c:pt>
                <c:pt idx="7609">
                  <c:v>40240</c:v>
                </c:pt>
                <c:pt idx="7610">
                  <c:v>40241</c:v>
                </c:pt>
                <c:pt idx="7611">
                  <c:v>40242</c:v>
                </c:pt>
                <c:pt idx="7612">
                  <c:v>40245</c:v>
                </c:pt>
                <c:pt idx="7613">
                  <c:v>40246</c:v>
                </c:pt>
                <c:pt idx="7614">
                  <c:v>40247</c:v>
                </c:pt>
                <c:pt idx="7615">
                  <c:v>40248</c:v>
                </c:pt>
                <c:pt idx="7616">
                  <c:v>40249</c:v>
                </c:pt>
                <c:pt idx="7617">
                  <c:v>40252</c:v>
                </c:pt>
                <c:pt idx="7618">
                  <c:v>40253</c:v>
                </c:pt>
                <c:pt idx="7619">
                  <c:v>40254</c:v>
                </c:pt>
                <c:pt idx="7620">
                  <c:v>40255</c:v>
                </c:pt>
                <c:pt idx="7621">
                  <c:v>40256</c:v>
                </c:pt>
                <c:pt idx="7622">
                  <c:v>40259</c:v>
                </c:pt>
                <c:pt idx="7623">
                  <c:v>40260</c:v>
                </c:pt>
                <c:pt idx="7624">
                  <c:v>40261</c:v>
                </c:pt>
                <c:pt idx="7625">
                  <c:v>40262</c:v>
                </c:pt>
                <c:pt idx="7626">
                  <c:v>40263</c:v>
                </c:pt>
                <c:pt idx="7627">
                  <c:v>40266</c:v>
                </c:pt>
                <c:pt idx="7628">
                  <c:v>40267</c:v>
                </c:pt>
                <c:pt idx="7629">
                  <c:v>40268</c:v>
                </c:pt>
                <c:pt idx="7630">
                  <c:v>40269</c:v>
                </c:pt>
                <c:pt idx="7631">
                  <c:v>40270</c:v>
                </c:pt>
                <c:pt idx="7632">
                  <c:v>40273</c:v>
                </c:pt>
                <c:pt idx="7633">
                  <c:v>40274</c:v>
                </c:pt>
                <c:pt idx="7634">
                  <c:v>40275</c:v>
                </c:pt>
                <c:pt idx="7635">
                  <c:v>40276</c:v>
                </c:pt>
                <c:pt idx="7636">
                  <c:v>40277</c:v>
                </c:pt>
                <c:pt idx="7637">
                  <c:v>40280</c:v>
                </c:pt>
                <c:pt idx="7638">
                  <c:v>40281</c:v>
                </c:pt>
                <c:pt idx="7639">
                  <c:v>40282</c:v>
                </c:pt>
                <c:pt idx="7640">
                  <c:v>40283</c:v>
                </c:pt>
                <c:pt idx="7641">
                  <c:v>40284</c:v>
                </c:pt>
                <c:pt idx="7642">
                  <c:v>40287</c:v>
                </c:pt>
                <c:pt idx="7643">
                  <c:v>40288</c:v>
                </c:pt>
                <c:pt idx="7644">
                  <c:v>40289</c:v>
                </c:pt>
                <c:pt idx="7645">
                  <c:v>40290</c:v>
                </c:pt>
                <c:pt idx="7646">
                  <c:v>40291</c:v>
                </c:pt>
                <c:pt idx="7647">
                  <c:v>40294</c:v>
                </c:pt>
                <c:pt idx="7648">
                  <c:v>40295</c:v>
                </c:pt>
                <c:pt idx="7649">
                  <c:v>40296</c:v>
                </c:pt>
                <c:pt idx="7650">
                  <c:v>40297</c:v>
                </c:pt>
                <c:pt idx="7651">
                  <c:v>40298</c:v>
                </c:pt>
                <c:pt idx="7652">
                  <c:v>40301</c:v>
                </c:pt>
                <c:pt idx="7653">
                  <c:v>40302</c:v>
                </c:pt>
                <c:pt idx="7654">
                  <c:v>40303</c:v>
                </c:pt>
                <c:pt idx="7655">
                  <c:v>40304</c:v>
                </c:pt>
                <c:pt idx="7656">
                  <c:v>40305</c:v>
                </c:pt>
                <c:pt idx="7657">
                  <c:v>40308</c:v>
                </c:pt>
                <c:pt idx="7658">
                  <c:v>40309</c:v>
                </c:pt>
                <c:pt idx="7659">
                  <c:v>40310</c:v>
                </c:pt>
                <c:pt idx="7660">
                  <c:v>40311</c:v>
                </c:pt>
                <c:pt idx="7661">
                  <c:v>40312</c:v>
                </c:pt>
                <c:pt idx="7662">
                  <c:v>40315</c:v>
                </c:pt>
                <c:pt idx="7663">
                  <c:v>40316</c:v>
                </c:pt>
                <c:pt idx="7664">
                  <c:v>40317</c:v>
                </c:pt>
                <c:pt idx="7665">
                  <c:v>40318</c:v>
                </c:pt>
                <c:pt idx="7666">
                  <c:v>40319</c:v>
                </c:pt>
                <c:pt idx="7667">
                  <c:v>40322</c:v>
                </c:pt>
                <c:pt idx="7668">
                  <c:v>40323</c:v>
                </c:pt>
                <c:pt idx="7669">
                  <c:v>40324</c:v>
                </c:pt>
                <c:pt idx="7670">
                  <c:v>40325</c:v>
                </c:pt>
                <c:pt idx="7671">
                  <c:v>40326</c:v>
                </c:pt>
                <c:pt idx="7672">
                  <c:v>40329</c:v>
                </c:pt>
                <c:pt idx="7673">
                  <c:v>40330</c:v>
                </c:pt>
                <c:pt idx="7674">
                  <c:v>40331</c:v>
                </c:pt>
                <c:pt idx="7675">
                  <c:v>40332</c:v>
                </c:pt>
                <c:pt idx="7676">
                  <c:v>40333</c:v>
                </c:pt>
                <c:pt idx="7677">
                  <c:v>40336</c:v>
                </c:pt>
                <c:pt idx="7678">
                  <c:v>40337</c:v>
                </c:pt>
                <c:pt idx="7679">
                  <c:v>40338</c:v>
                </c:pt>
                <c:pt idx="7680">
                  <c:v>40339</c:v>
                </c:pt>
                <c:pt idx="7681">
                  <c:v>40340</c:v>
                </c:pt>
                <c:pt idx="7682">
                  <c:v>40343</c:v>
                </c:pt>
                <c:pt idx="7683">
                  <c:v>40344</c:v>
                </c:pt>
                <c:pt idx="7684">
                  <c:v>40345</c:v>
                </c:pt>
                <c:pt idx="7685">
                  <c:v>40346</c:v>
                </c:pt>
                <c:pt idx="7686">
                  <c:v>40347</c:v>
                </c:pt>
                <c:pt idx="7687">
                  <c:v>40350</c:v>
                </c:pt>
                <c:pt idx="7688">
                  <c:v>40351</c:v>
                </c:pt>
                <c:pt idx="7689">
                  <c:v>40352</c:v>
                </c:pt>
                <c:pt idx="7690">
                  <c:v>40353</c:v>
                </c:pt>
                <c:pt idx="7691">
                  <c:v>40354</c:v>
                </c:pt>
                <c:pt idx="7692">
                  <c:v>40357</c:v>
                </c:pt>
                <c:pt idx="7693">
                  <c:v>40358</c:v>
                </c:pt>
                <c:pt idx="7694">
                  <c:v>40359</c:v>
                </c:pt>
                <c:pt idx="7695">
                  <c:v>40360</c:v>
                </c:pt>
                <c:pt idx="7696">
                  <c:v>40361</c:v>
                </c:pt>
                <c:pt idx="7697">
                  <c:v>40364</c:v>
                </c:pt>
                <c:pt idx="7698">
                  <c:v>40365</c:v>
                </c:pt>
                <c:pt idx="7699">
                  <c:v>40366</c:v>
                </c:pt>
                <c:pt idx="7700">
                  <c:v>40367</c:v>
                </c:pt>
                <c:pt idx="7701">
                  <c:v>40368</c:v>
                </c:pt>
                <c:pt idx="7702">
                  <c:v>40371</c:v>
                </c:pt>
                <c:pt idx="7703">
                  <c:v>40372</c:v>
                </c:pt>
                <c:pt idx="7704">
                  <c:v>40373</c:v>
                </c:pt>
                <c:pt idx="7705">
                  <c:v>40374</c:v>
                </c:pt>
                <c:pt idx="7706">
                  <c:v>40375</c:v>
                </c:pt>
                <c:pt idx="7707">
                  <c:v>40378</c:v>
                </c:pt>
                <c:pt idx="7708">
                  <c:v>40379</c:v>
                </c:pt>
                <c:pt idx="7709">
                  <c:v>40380</c:v>
                </c:pt>
                <c:pt idx="7710">
                  <c:v>40381</c:v>
                </c:pt>
                <c:pt idx="7711">
                  <c:v>40382</c:v>
                </c:pt>
                <c:pt idx="7712">
                  <c:v>40385</c:v>
                </c:pt>
                <c:pt idx="7713">
                  <c:v>40386</c:v>
                </c:pt>
                <c:pt idx="7714">
                  <c:v>40387</c:v>
                </c:pt>
                <c:pt idx="7715">
                  <c:v>40388</c:v>
                </c:pt>
                <c:pt idx="7716">
                  <c:v>40389</c:v>
                </c:pt>
                <c:pt idx="7717">
                  <c:v>40392</c:v>
                </c:pt>
                <c:pt idx="7718">
                  <c:v>40393</c:v>
                </c:pt>
                <c:pt idx="7719">
                  <c:v>40394</c:v>
                </c:pt>
                <c:pt idx="7720">
                  <c:v>40395</c:v>
                </c:pt>
                <c:pt idx="7721">
                  <c:v>40396</c:v>
                </c:pt>
                <c:pt idx="7722">
                  <c:v>40399</c:v>
                </c:pt>
                <c:pt idx="7723">
                  <c:v>40400</c:v>
                </c:pt>
                <c:pt idx="7724">
                  <c:v>40401</c:v>
                </c:pt>
                <c:pt idx="7725">
                  <c:v>40402</c:v>
                </c:pt>
                <c:pt idx="7726">
                  <c:v>40403</c:v>
                </c:pt>
                <c:pt idx="7727">
                  <c:v>40406</c:v>
                </c:pt>
                <c:pt idx="7728">
                  <c:v>40407</c:v>
                </c:pt>
                <c:pt idx="7729">
                  <c:v>40408</c:v>
                </c:pt>
                <c:pt idx="7730">
                  <c:v>40409</c:v>
                </c:pt>
                <c:pt idx="7731">
                  <c:v>40410</c:v>
                </c:pt>
                <c:pt idx="7732">
                  <c:v>40413</c:v>
                </c:pt>
                <c:pt idx="7733">
                  <c:v>40414</c:v>
                </c:pt>
                <c:pt idx="7734">
                  <c:v>40415</c:v>
                </c:pt>
                <c:pt idx="7735">
                  <c:v>40416</c:v>
                </c:pt>
                <c:pt idx="7736">
                  <c:v>40417</c:v>
                </c:pt>
                <c:pt idx="7737">
                  <c:v>40420</c:v>
                </c:pt>
                <c:pt idx="7738">
                  <c:v>40421</c:v>
                </c:pt>
                <c:pt idx="7739">
                  <c:v>40422</c:v>
                </c:pt>
                <c:pt idx="7740">
                  <c:v>40423</c:v>
                </c:pt>
                <c:pt idx="7741">
                  <c:v>40424</c:v>
                </c:pt>
                <c:pt idx="7742">
                  <c:v>40427</c:v>
                </c:pt>
                <c:pt idx="7743">
                  <c:v>40428</c:v>
                </c:pt>
                <c:pt idx="7744">
                  <c:v>40429</c:v>
                </c:pt>
                <c:pt idx="7745">
                  <c:v>40430</c:v>
                </c:pt>
                <c:pt idx="7746">
                  <c:v>40431</c:v>
                </c:pt>
                <c:pt idx="7747">
                  <c:v>40434</c:v>
                </c:pt>
                <c:pt idx="7748">
                  <c:v>40435</c:v>
                </c:pt>
                <c:pt idx="7749">
                  <c:v>40436</c:v>
                </c:pt>
                <c:pt idx="7750">
                  <c:v>40437</c:v>
                </c:pt>
                <c:pt idx="7751">
                  <c:v>40438</c:v>
                </c:pt>
                <c:pt idx="7752">
                  <c:v>40441</c:v>
                </c:pt>
                <c:pt idx="7753">
                  <c:v>40442</c:v>
                </c:pt>
                <c:pt idx="7754">
                  <c:v>40443</c:v>
                </c:pt>
                <c:pt idx="7755">
                  <c:v>40444</c:v>
                </c:pt>
                <c:pt idx="7756">
                  <c:v>40445</c:v>
                </c:pt>
                <c:pt idx="7757">
                  <c:v>40448</c:v>
                </c:pt>
                <c:pt idx="7758">
                  <c:v>40449</c:v>
                </c:pt>
                <c:pt idx="7759">
                  <c:v>40450</c:v>
                </c:pt>
                <c:pt idx="7760">
                  <c:v>40451</c:v>
                </c:pt>
                <c:pt idx="7761">
                  <c:v>40452</c:v>
                </c:pt>
                <c:pt idx="7762">
                  <c:v>40455</c:v>
                </c:pt>
                <c:pt idx="7763">
                  <c:v>40456</c:v>
                </c:pt>
                <c:pt idx="7764">
                  <c:v>40457</c:v>
                </c:pt>
                <c:pt idx="7765">
                  <c:v>40458</c:v>
                </c:pt>
                <c:pt idx="7766">
                  <c:v>40459</c:v>
                </c:pt>
                <c:pt idx="7767">
                  <c:v>40462</c:v>
                </c:pt>
                <c:pt idx="7768">
                  <c:v>40463</c:v>
                </c:pt>
                <c:pt idx="7769">
                  <c:v>40464</c:v>
                </c:pt>
                <c:pt idx="7770">
                  <c:v>40465</c:v>
                </c:pt>
                <c:pt idx="7771">
                  <c:v>40466</c:v>
                </c:pt>
                <c:pt idx="7772">
                  <c:v>40469</c:v>
                </c:pt>
                <c:pt idx="7773">
                  <c:v>40470</c:v>
                </c:pt>
                <c:pt idx="7774">
                  <c:v>40471</c:v>
                </c:pt>
                <c:pt idx="7775">
                  <c:v>40472</c:v>
                </c:pt>
                <c:pt idx="7776">
                  <c:v>40473</c:v>
                </c:pt>
                <c:pt idx="7777">
                  <c:v>40476</c:v>
                </c:pt>
                <c:pt idx="7778">
                  <c:v>40477</c:v>
                </c:pt>
                <c:pt idx="7779">
                  <c:v>40478</c:v>
                </c:pt>
                <c:pt idx="7780">
                  <c:v>40479</c:v>
                </c:pt>
                <c:pt idx="7781">
                  <c:v>40480</c:v>
                </c:pt>
                <c:pt idx="7782">
                  <c:v>40483</c:v>
                </c:pt>
                <c:pt idx="7783">
                  <c:v>40484</c:v>
                </c:pt>
                <c:pt idx="7784">
                  <c:v>40485</c:v>
                </c:pt>
                <c:pt idx="7785">
                  <c:v>40486</c:v>
                </c:pt>
                <c:pt idx="7786">
                  <c:v>40487</c:v>
                </c:pt>
                <c:pt idx="7787">
                  <c:v>40490</c:v>
                </c:pt>
                <c:pt idx="7788">
                  <c:v>40491</c:v>
                </c:pt>
                <c:pt idx="7789">
                  <c:v>40492</c:v>
                </c:pt>
                <c:pt idx="7790">
                  <c:v>40493</c:v>
                </c:pt>
                <c:pt idx="7791">
                  <c:v>40494</c:v>
                </c:pt>
                <c:pt idx="7792">
                  <c:v>40497</c:v>
                </c:pt>
                <c:pt idx="7793">
                  <c:v>40498</c:v>
                </c:pt>
                <c:pt idx="7794">
                  <c:v>40499</c:v>
                </c:pt>
                <c:pt idx="7795">
                  <c:v>40500</c:v>
                </c:pt>
                <c:pt idx="7796">
                  <c:v>40501</c:v>
                </c:pt>
                <c:pt idx="7797">
                  <c:v>40504</c:v>
                </c:pt>
                <c:pt idx="7798">
                  <c:v>40505</c:v>
                </c:pt>
                <c:pt idx="7799">
                  <c:v>40506</c:v>
                </c:pt>
                <c:pt idx="7800">
                  <c:v>40507</c:v>
                </c:pt>
                <c:pt idx="7801">
                  <c:v>40508</c:v>
                </c:pt>
                <c:pt idx="7802">
                  <c:v>40511</c:v>
                </c:pt>
                <c:pt idx="7803">
                  <c:v>40512</c:v>
                </c:pt>
                <c:pt idx="7804">
                  <c:v>40513</c:v>
                </c:pt>
                <c:pt idx="7805">
                  <c:v>40514</c:v>
                </c:pt>
                <c:pt idx="7806">
                  <c:v>40515</c:v>
                </c:pt>
                <c:pt idx="7807">
                  <c:v>40518</c:v>
                </c:pt>
                <c:pt idx="7808">
                  <c:v>40519</c:v>
                </c:pt>
                <c:pt idx="7809">
                  <c:v>40520</c:v>
                </c:pt>
                <c:pt idx="7810">
                  <c:v>40521</c:v>
                </c:pt>
                <c:pt idx="7811">
                  <c:v>40522</c:v>
                </c:pt>
                <c:pt idx="7812">
                  <c:v>40525</c:v>
                </c:pt>
                <c:pt idx="7813">
                  <c:v>40526</c:v>
                </c:pt>
                <c:pt idx="7814">
                  <c:v>40527</c:v>
                </c:pt>
                <c:pt idx="7815">
                  <c:v>40528</c:v>
                </c:pt>
                <c:pt idx="7816">
                  <c:v>40529</c:v>
                </c:pt>
                <c:pt idx="7817">
                  <c:v>40532</c:v>
                </c:pt>
                <c:pt idx="7818">
                  <c:v>40533</c:v>
                </c:pt>
                <c:pt idx="7819">
                  <c:v>40534</c:v>
                </c:pt>
                <c:pt idx="7820">
                  <c:v>40535</c:v>
                </c:pt>
                <c:pt idx="7821">
                  <c:v>40536</c:v>
                </c:pt>
                <c:pt idx="7822">
                  <c:v>40539</c:v>
                </c:pt>
                <c:pt idx="7823">
                  <c:v>40540</c:v>
                </c:pt>
                <c:pt idx="7824">
                  <c:v>40541</c:v>
                </c:pt>
                <c:pt idx="7825">
                  <c:v>40542</c:v>
                </c:pt>
                <c:pt idx="7826">
                  <c:v>40543</c:v>
                </c:pt>
                <c:pt idx="7827">
                  <c:v>40546</c:v>
                </c:pt>
                <c:pt idx="7828">
                  <c:v>40547</c:v>
                </c:pt>
                <c:pt idx="7829">
                  <c:v>40548</c:v>
                </c:pt>
                <c:pt idx="7830">
                  <c:v>40549</c:v>
                </c:pt>
                <c:pt idx="7831">
                  <c:v>40550</c:v>
                </c:pt>
                <c:pt idx="7832">
                  <c:v>40553</c:v>
                </c:pt>
                <c:pt idx="7833">
                  <c:v>40554</c:v>
                </c:pt>
                <c:pt idx="7834">
                  <c:v>40555</c:v>
                </c:pt>
                <c:pt idx="7835">
                  <c:v>40556</c:v>
                </c:pt>
                <c:pt idx="7836">
                  <c:v>40557</c:v>
                </c:pt>
                <c:pt idx="7837">
                  <c:v>40560</c:v>
                </c:pt>
                <c:pt idx="7838">
                  <c:v>40561</c:v>
                </c:pt>
                <c:pt idx="7839">
                  <c:v>40562</c:v>
                </c:pt>
                <c:pt idx="7840">
                  <c:v>40563</c:v>
                </c:pt>
                <c:pt idx="7841">
                  <c:v>40564</c:v>
                </c:pt>
                <c:pt idx="7842">
                  <c:v>40567</c:v>
                </c:pt>
                <c:pt idx="7843">
                  <c:v>40568</c:v>
                </c:pt>
                <c:pt idx="7844">
                  <c:v>40569</c:v>
                </c:pt>
                <c:pt idx="7845">
                  <c:v>40570</c:v>
                </c:pt>
                <c:pt idx="7846">
                  <c:v>40571</c:v>
                </c:pt>
                <c:pt idx="7847">
                  <c:v>40574</c:v>
                </c:pt>
                <c:pt idx="7848">
                  <c:v>40575</c:v>
                </c:pt>
                <c:pt idx="7849">
                  <c:v>40576</c:v>
                </c:pt>
                <c:pt idx="7850">
                  <c:v>40577</c:v>
                </c:pt>
                <c:pt idx="7851">
                  <c:v>40578</c:v>
                </c:pt>
                <c:pt idx="7852">
                  <c:v>40581</c:v>
                </c:pt>
                <c:pt idx="7853">
                  <c:v>40582</c:v>
                </c:pt>
                <c:pt idx="7854">
                  <c:v>40583</c:v>
                </c:pt>
                <c:pt idx="7855">
                  <c:v>40584</c:v>
                </c:pt>
                <c:pt idx="7856">
                  <c:v>40585</c:v>
                </c:pt>
                <c:pt idx="7857">
                  <c:v>40588</c:v>
                </c:pt>
                <c:pt idx="7858">
                  <c:v>40589</c:v>
                </c:pt>
                <c:pt idx="7859">
                  <c:v>40590</c:v>
                </c:pt>
                <c:pt idx="7860">
                  <c:v>40591</c:v>
                </c:pt>
                <c:pt idx="7861">
                  <c:v>40592</c:v>
                </c:pt>
                <c:pt idx="7862">
                  <c:v>40595</c:v>
                </c:pt>
                <c:pt idx="7863">
                  <c:v>40596</c:v>
                </c:pt>
                <c:pt idx="7864">
                  <c:v>40597</c:v>
                </c:pt>
                <c:pt idx="7865">
                  <c:v>40598</c:v>
                </c:pt>
                <c:pt idx="7866">
                  <c:v>40599</c:v>
                </c:pt>
                <c:pt idx="7867">
                  <c:v>40602</c:v>
                </c:pt>
                <c:pt idx="7868">
                  <c:v>40603</c:v>
                </c:pt>
                <c:pt idx="7869">
                  <c:v>40604</c:v>
                </c:pt>
                <c:pt idx="7870">
                  <c:v>40605</c:v>
                </c:pt>
                <c:pt idx="7871">
                  <c:v>40606</c:v>
                </c:pt>
                <c:pt idx="7872">
                  <c:v>40609</c:v>
                </c:pt>
                <c:pt idx="7873">
                  <c:v>40610</c:v>
                </c:pt>
                <c:pt idx="7874">
                  <c:v>40611</c:v>
                </c:pt>
                <c:pt idx="7875">
                  <c:v>40612</c:v>
                </c:pt>
                <c:pt idx="7876">
                  <c:v>40613</c:v>
                </c:pt>
                <c:pt idx="7877">
                  <c:v>40616</c:v>
                </c:pt>
                <c:pt idx="7878">
                  <c:v>40617</c:v>
                </c:pt>
                <c:pt idx="7879">
                  <c:v>40618</c:v>
                </c:pt>
                <c:pt idx="7880">
                  <c:v>40619</c:v>
                </c:pt>
                <c:pt idx="7881">
                  <c:v>40620</c:v>
                </c:pt>
                <c:pt idx="7882">
                  <c:v>40623</c:v>
                </c:pt>
                <c:pt idx="7883">
                  <c:v>40624</c:v>
                </c:pt>
                <c:pt idx="7884">
                  <c:v>40625</c:v>
                </c:pt>
                <c:pt idx="7885">
                  <c:v>40626</c:v>
                </c:pt>
                <c:pt idx="7886">
                  <c:v>40627</c:v>
                </c:pt>
                <c:pt idx="7887">
                  <c:v>40630</c:v>
                </c:pt>
                <c:pt idx="7888">
                  <c:v>40631</c:v>
                </c:pt>
                <c:pt idx="7889">
                  <c:v>40632</c:v>
                </c:pt>
                <c:pt idx="7890">
                  <c:v>40633</c:v>
                </c:pt>
                <c:pt idx="7891">
                  <c:v>40634</c:v>
                </c:pt>
                <c:pt idx="7892">
                  <c:v>40637</c:v>
                </c:pt>
                <c:pt idx="7893">
                  <c:v>40638</c:v>
                </c:pt>
                <c:pt idx="7894">
                  <c:v>40639</c:v>
                </c:pt>
                <c:pt idx="7895">
                  <c:v>40640</c:v>
                </c:pt>
                <c:pt idx="7896">
                  <c:v>40641</c:v>
                </c:pt>
                <c:pt idx="7897">
                  <c:v>40644</c:v>
                </c:pt>
                <c:pt idx="7898">
                  <c:v>40645</c:v>
                </c:pt>
                <c:pt idx="7899">
                  <c:v>40646</c:v>
                </c:pt>
                <c:pt idx="7900">
                  <c:v>40647</c:v>
                </c:pt>
                <c:pt idx="7901">
                  <c:v>40648</c:v>
                </c:pt>
                <c:pt idx="7902">
                  <c:v>40651</c:v>
                </c:pt>
                <c:pt idx="7903">
                  <c:v>40652</c:v>
                </c:pt>
                <c:pt idx="7904">
                  <c:v>40653</c:v>
                </c:pt>
                <c:pt idx="7905">
                  <c:v>40654</c:v>
                </c:pt>
                <c:pt idx="7906">
                  <c:v>40655</c:v>
                </c:pt>
                <c:pt idx="7907">
                  <c:v>40658</c:v>
                </c:pt>
                <c:pt idx="7908">
                  <c:v>40659</c:v>
                </c:pt>
                <c:pt idx="7909">
                  <c:v>40660</c:v>
                </c:pt>
                <c:pt idx="7910">
                  <c:v>40661</c:v>
                </c:pt>
                <c:pt idx="7911">
                  <c:v>40662</c:v>
                </c:pt>
                <c:pt idx="7912">
                  <c:v>40665</c:v>
                </c:pt>
                <c:pt idx="7913">
                  <c:v>40666</c:v>
                </c:pt>
                <c:pt idx="7914">
                  <c:v>40667</c:v>
                </c:pt>
                <c:pt idx="7915">
                  <c:v>40668</c:v>
                </c:pt>
                <c:pt idx="7916">
                  <c:v>40669</c:v>
                </c:pt>
                <c:pt idx="7917">
                  <c:v>40672</c:v>
                </c:pt>
                <c:pt idx="7918">
                  <c:v>40673</c:v>
                </c:pt>
                <c:pt idx="7919">
                  <c:v>40674</c:v>
                </c:pt>
                <c:pt idx="7920">
                  <c:v>40675</c:v>
                </c:pt>
                <c:pt idx="7921">
                  <c:v>40676</c:v>
                </c:pt>
                <c:pt idx="7922">
                  <c:v>40679</c:v>
                </c:pt>
                <c:pt idx="7923">
                  <c:v>40680</c:v>
                </c:pt>
                <c:pt idx="7924">
                  <c:v>40681</c:v>
                </c:pt>
                <c:pt idx="7925">
                  <c:v>40682</c:v>
                </c:pt>
                <c:pt idx="7926">
                  <c:v>40683</c:v>
                </c:pt>
                <c:pt idx="7927">
                  <c:v>40686</c:v>
                </c:pt>
                <c:pt idx="7928">
                  <c:v>40687</c:v>
                </c:pt>
                <c:pt idx="7929">
                  <c:v>40688</c:v>
                </c:pt>
                <c:pt idx="7930">
                  <c:v>40689</c:v>
                </c:pt>
                <c:pt idx="7931">
                  <c:v>40690</c:v>
                </c:pt>
                <c:pt idx="7932">
                  <c:v>40693</c:v>
                </c:pt>
                <c:pt idx="7933">
                  <c:v>40694</c:v>
                </c:pt>
                <c:pt idx="7934">
                  <c:v>40695</c:v>
                </c:pt>
                <c:pt idx="7935">
                  <c:v>40696</c:v>
                </c:pt>
                <c:pt idx="7936">
                  <c:v>40697</c:v>
                </c:pt>
                <c:pt idx="7937">
                  <c:v>40700</c:v>
                </c:pt>
                <c:pt idx="7938">
                  <c:v>40701</c:v>
                </c:pt>
                <c:pt idx="7939">
                  <c:v>40702</c:v>
                </c:pt>
                <c:pt idx="7940">
                  <c:v>40703</c:v>
                </c:pt>
                <c:pt idx="7941">
                  <c:v>40704</c:v>
                </c:pt>
                <c:pt idx="7942">
                  <c:v>40707</c:v>
                </c:pt>
                <c:pt idx="7943">
                  <c:v>40708</c:v>
                </c:pt>
                <c:pt idx="7944">
                  <c:v>40709</c:v>
                </c:pt>
                <c:pt idx="7945">
                  <c:v>40710</c:v>
                </c:pt>
                <c:pt idx="7946">
                  <c:v>40711</c:v>
                </c:pt>
                <c:pt idx="7947">
                  <c:v>40714</c:v>
                </c:pt>
                <c:pt idx="7948">
                  <c:v>40715</c:v>
                </c:pt>
                <c:pt idx="7949">
                  <c:v>40716</c:v>
                </c:pt>
                <c:pt idx="7950">
                  <c:v>40717</c:v>
                </c:pt>
                <c:pt idx="7951">
                  <c:v>40718</c:v>
                </c:pt>
                <c:pt idx="7952">
                  <c:v>40721</c:v>
                </c:pt>
                <c:pt idx="7953">
                  <c:v>40722</c:v>
                </c:pt>
                <c:pt idx="7954">
                  <c:v>40723</c:v>
                </c:pt>
                <c:pt idx="7955">
                  <c:v>40724</c:v>
                </c:pt>
                <c:pt idx="7956">
                  <c:v>40725</c:v>
                </c:pt>
                <c:pt idx="7957">
                  <c:v>40728</c:v>
                </c:pt>
                <c:pt idx="7958">
                  <c:v>40729</c:v>
                </c:pt>
                <c:pt idx="7959">
                  <c:v>40730</c:v>
                </c:pt>
                <c:pt idx="7960">
                  <c:v>40731</c:v>
                </c:pt>
                <c:pt idx="7961">
                  <c:v>40732</c:v>
                </c:pt>
                <c:pt idx="7962">
                  <c:v>40735</c:v>
                </c:pt>
                <c:pt idx="7963">
                  <c:v>40736</c:v>
                </c:pt>
                <c:pt idx="7964">
                  <c:v>40737</c:v>
                </c:pt>
                <c:pt idx="7965">
                  <c:v>40738</c:v>
                </c:pt>
                <c:pt idx="7966">
                  <c:v>40739</c:v>
                </c:pt>
                <c:pt idx="7967">
                  <c:v>40742</c:v>
                </c:pt>
                <c:pt idx="7968">
                  <c:v>40743</c:v>
                </c:pt>
                <c:pt idx="7969">
                  <c:v>40744</c:v>
                </c:pt>
                <c:pt idx="7970">
                  <c:v>40745</c:v>
                </c:pt>
                <c:pt idx="7971">
                  <c:v>40746</c:v>
                </c:pt>
                <c:pt idx="7972">
                  <c:v>40749</c:v>
                </c:pt>
                <c:pt idx="7973">
                  <c:v>40750</c:v>
                </c:pt>
                <c:pt idx="7974">
                  <c:v>40751</c:v>
                </c:pt>
                <c:pt idx="7975">
                  <c:v>40752</c:v>
                </c:pt>
                <c:pt idx="7976">
                  <c:v>40753</c:v>
                </c:pt>
                <c:pt idx="7977">
                  <c:v>40756</c:v>
                </c:pt>
                <c:pt idx="7978">
                  <c:v>40757</c:v>
                </c:pt>
                <c:pt idx="7979">
                  <c:v>40758</c:v>
                </c:pt>
                <c:pt idx="7980">
                  <c:v>40759</c:v>
                </c:pt>
                <c:pt idx="7981">
                  <c:v>40760</c:v>
                </c:pt>
                <c:pt idx="7982">
                  <c:v>40763</c:v>
                </c:pt>
                <c:pt idx="7983">
                  <c:v>40764</c:v>
                </c:pt>
                <c:pt idx="7984">
                  <c:v>40765</c:v>
                </c:pt>
                <c:pt idx="7985">
                  <c:v>40766</c:v>
                </c:pt>
                <c:pt idx="7986">
                  <c:v>40767</c:v>
                </c:pt>
                <c:pt idx="7987">
                  <c:v>40770</c:v>
                </c:pt>
                <c:pt idx="7988">
                  <c:v>40771</c:v>
                </c:pt>
                <c:pt idx="7989">
                  <c:v>40772</c:v>
                </c:pt>
                <c:pt idx="7990">
                  <c:v>40773</c:v>
                </c:pt>
                <c:pt idx="7991">
                  <c:v>40774</c:v>
                </c:pt>
                <c:pt idx="7992">
                  <c:v>40777</c:v>
                </c:pt>
                <c:pt idx="7993">
                  <c:v>40778</c:v>
                </c:pt>
                <c:pt idx="7994">
                  <c:v>40779</c:v>
                </c:pt>
                <c:pt idx="7995">
                  <c:v>40780</c:v>
                </c:pt>
                <c:pt idx="7996">
                  <c:v>40781</c:v>
                </c:pt>
                <c:pt idx="7997">
                  <c:v>40784</c:v>
                </c:pt>
                <c:pt idx="7998">
                  <c:v>40785</c:v>
                </c:pt>
                <c:pt idx="7999">
                  <c:v>40786</c:v>
                </c:pt>
                <c:pt idx="8000">
                  <c:v>40787</c:v>
                </c:pt>
                <c:pt idx="8001">
                  <c:v>40788</c:v>
                </c:pt>
                <c:pt idx="8002">
                  <c:v>40791</c:v>
                </c:pt>
                <c:pt idx="8003">
                  <c:v>40792</c:v>
                </c:pt>
                <c:pt idx="8004">
                  <c:v>40793</c:v>
                </c:pt>
                <c:pt idx="8005">
                  <c:v>40794</c:v>
                </c:pt>
                <c:pt idx="8006">
                  <c:v>40795</c:v>
                </c:pt>
                <c:pt idx="8007">
                  <c:v>40798</c:v>
                </c:pt>
                <c:pt idx="8008">
                  <c:v>40799</c:v>
                </c:pt>
                <c:pt idx="8009">
                  <c:v>40800</c:v>
                </c:pt>
                <c:pt idx="8010">
                  <c:v>40801</c:v>
                </c:pt>
                <c:pt idx="8011">
                  <c:v>40802</c:v>
                </c:pt>
                <c:pt idx="8012">
                  <c:v>40805</c:v>
                </c:pt>
                <c:pt idx="8013">
                  <c:v>40806</c:v>
                </c:pt>
                <c:pt idx="8014">
                  <c:v>40807</c:v>
                </c:pt>
                <c:pt idx="8015">
                  <c:v>40808</c:v>
                </c:pt>
                <c:pt idx="8016">
                  <c:v>40809</c:v>
                </c:pt>
                <c:pt idx="8017">
                  <c:v>40812</c:v>
                </c:pt>
                <c:pt idx="8018">
                  <c:v>40813</c:v>
                </c:pt>
                <c:pt idx="8019">
                  <c:v>40814</c:v>
                </c:pt>
                <c:pt idx="8020">
                  <c:v>40815</c:v>
                </c:pt>
                <c:pt idx="8021">
                  <c:v>40816</c:v>
                </c:pt>
                <c:pt idx="8022">
                  <c:v>40819</c:v>
                </c:pt>
                <c:pt idx="8023">
                  <c:v>40820</c:v>
                </c:pt>
                <c:pt idx="8024">
                  <c:v>40821</c:v>
                </c:pt>
                <c:pt idx="8025">
                  <c:v>40822</c:v>
                </c:pt>
                <c:pt idx="8026">
                  <c:v>40823</c:v>
                </c:pt>
                <c:pt idx="8027">
                  <c:v>40826</c:v>
                </c:pt>
                <c:pt idx="8028">
                  <c:v>40827</c:v>
                </c:pt>
                <c:pt idx="8029">
                  <c:v>40828</c:v>
                </c:pt>
                <c:pt idx="8030">
                  <c:v>40829</c:v>
                </c:pt>
                <c:pt idx="8031">
                  <c:v>40830</c:v>
                </c:pt>
                <c:pt idx="8032">
                  <c:v>40833</c:v>
                </c:pt>
                <c:pt idx="8033">
                  <c:v>40834</c:v>
                </c:pt>
                <c:pt idx="8034">
                  <c:v>40835</c:v>
                </c:pt>
                <c:pt idx="8035">
                  <c:v>40836</c:v>
                </c:pt>
                <c:pt idx="8036">
                  <c:v>40837</c:v>
                </c:pt>
                <c:pt idx="8037">
                  <c:v>40840</c:v>
                </c:pt>
                <c:pt idx="8038">
                  <c:v>40841</c:v>
                </c:pt>
                <c:pt idx="8039">
                  <c:v>40842</c:v>
                </c:pt>
                <c:pt idx="8040">
                  <c:v>40843</c:v>
                </c:pt>
                <c:pt idx="8041">
                  <c:v>40844</c:v>
                </c:pt>
                <c:pt idx="8042">
                  <c:v>40847</c:v>
                </c:pt>
                <c:pt idx="8043">
                  <c:v>40848</c:v>
                </c:pt>
                <c:pt idx="8044">
                  <c:v>40849</c:v>
                </c:pt>
                <c:pt idx="8045">
                  <c:v>40850</c:v>
                </c:pt>
                <c:pt idx="8046">
                  <c:v>40851</c:v>
                </c:pt>
                <c:pt idx="8047">
                  <c:v>40854</c:v>
                </c:pt>
                <c:pt idx="8048">
                  <c:v>40855</c:v>
                </c:pt>
                <c:pt idx="8049">
                  <c:v>40856</c:v>
                </c:pt>
                <c:pt idx="8050">
                  <c:v>40857</c:v>
                </c:pt>
                <c:pt idx="8051">
                  <c:v>40858</c:v>
                </c:pt>
                <c:pt idx="8052">
                  <c:v>40861</c:v>
                </c:pt>
                <c:pt idx="8053">
                  <c:v>40862</c:v>
                </c:pt>
                <c:pt idx="8054">
                  <c:v>40863</c:v>
                </c:pt>
                <c:pt idx="8055">
                  <c:v>40864</c:v>
                </c:pt>
                <c:pt idx="8056">
                  <c:v>40865</c:v>
                </c:pt>
                <c:pt idx="8057">
                  <c:v>40868</c:v>
                </c:pt>
                <c:pt idx="8058">
                  <c:v>40869</c:v>
                </c:pt>
                <c:pt idx="8059">
                  <c:v>40870</c:v>
                </c:pt>
                <c:pt idx="8060">
                  <c:v>40871</c:v>
                </c:pt>
                <c:pt idx="8061">
                  <c:v>40872</c:v>
                </c:pt>
                <c:pt idx="8062">
                  <c:v>40875</c:v>
                </c:pt>
                <c:pt idx="8063">
                  <c:v>40876</c:v>
                </c:pt>
                <c:pt idx="8064">
                  <c:v>40877</c:v>
                </c:pt>
                <c:pt idx="8065">
                  <c:v>40878</c:v>
                </c:pt>
                <c:pt idx="8066">
                  <c:v>40879</c:v>
                </c:pt>
                <c:pt idx="8067">
                  <c:v>40882</c:v>
                </c:pt>
                <c:pt idx="8068">
                  <c:v>40883</c:v>
                </c:pt>
                <c:pt idx="8069">
                  <c:v>40884</c:v>
                </c:pt>
                <c:pt idx="8070">
                  <c:v>40885</c:v>
                </c:pt>
                <c:pt idx="8071">
                  <c:v>40886</c:v>
                </c:pt>
                <c:pt idx="8072">
                  <c:v>40889</c:v>
                </c:pt>
                <c:pt idx="8073">
                  <c:v>40890</c:v>
                </c:pt>
                <c:pt idx="8074">
                  <c:v>40891</c:v>
                </c:pt>
                <c:pt idx="8075">
                  <c:v>40892</c:v>
                </c:pt>
                <c:pt idx="8076">
                  <c:v>40893</c:v>
                </c:pt>
                <c:pt idx="8077">
                  <c:v>40896</c:v>
                </c:pt>
                <c:pt idx="8078">
                  <c:v>40897</c:v>
                </c:pt>
                <c:pt idx="8079">
                  <c:v>40898</c:v>
                </c:pt>
                <c:pt idx="8080">
                  <c:v>40899</c:v>
                </c:pt>
                <c:pt idx="8081">
                  <c:v>40900</c:v>
                </c:pt>
                <c:pt idx="8082">
                  <c:v>40903</c:v>
                </c:pt>
                <c:pt idx="8083">
                  <c:v>40904</c:v>
                </c:pt>
                <c:pt idx="8084">
                  <c:v>40905</c:v>
                </c:pt>
                <c:pt idx="8085">
                  <c:v>40906</c:v>
                </c:pt>
                <c:pt idx="8086">
                  <c:v>40907</c:v>
                </c:pt>
                <c:pt idx="8087">
                  <c:v>40910</c:v>
                </c:pt>
                <c:pt idx="8088">
                  <c:v>40911</c:v>
                </c:pt>
                <c:pt idx="8089">
                  <c:v>40912</c:v>
                </c:pt>
                <c:pt idx="8090">
                  <c:v>40913</c:v>
                </c:pt>
                <c:pt idx="8091">
                  <c:v>40914</c:v>
                </c:pt>
                <c:pt idx="8092">
                  <c:v>40917</c:v>
                </c:pt>
                <c:pt idx="8093">
                  <c:v>40918</c:v>
                </c:pt>
                <c:pt idx="8094">
                  <c:v>40919</c:v>
                </c:pt>
                <c:pt idx="8095">
                  <c:v>40920</c:v>
                </c:pt>
                <c:pt idx="8096">
                  <c:v>40921</c:v>
                </c:pt>
                <c:pt idx="8097">
                  <c:v>40924</c:v>
                </c:pt>
                <c:pt idx="8098">
                  <c:v>40925</c:v>
                </c:pt>
                <c:pt idx="8099">
                  <c:v>40926</c:v>
                </c:pt>
                <c:pt idx="8100">
                  <c:v>40927</c:v>
                </c:pt>
                <c:pt idx="8101">
                  <c:v>40928</c:v>
                </c:pt>
                <c:pt idx="8102">
                  <c:v>40931</c:v>
                </c:pt>
                <c:pt idx="8103">
                  <c:v>40932</c:v>
                </c:pt>
                <c:pt idx="8104">
                  <c:v>40933</c:v>
                </c:pt>
                <c:pt idx="8105">
                  <c:v>40934</c:v>
                </c:pt>
                <c:pt idx="8106">
                  <c:v>40935</c:v>
                </c:pt>
                <c:pt idx="8107">
                  <c:v>40938</c:v>
                </c:pt>
                <c:pt idx="8108">
                  <c:v>40939</c:v>
                </c:pt>
                <c:pt idx="8109">
                  <c:v>40940</c:v>
                </c:pt>
                <c:pt idx="8110">
                  <c:v>40941</c:v>
                </c:pt>
                <c:pt idx="8111">
                  <c:v>40942</c:v>
                </c:pt>
                <c:pt idx="8112">
                  <c:v>40945</c:v>
                </c:pt>
                <c:pt idx="8113">
                  <c:v>40946</c:v>
                </c:pt>
                <c:pt idx="8114">
                  <c:v>40947</c:v>
                </c:pt>
                <c:pt idx="8115">
                  <c:v>40948</c:v>
                </c:pt>
                <c:pt idx="8116">
                  <c:v>40949</c:v>
                </c:pt>
                <c:pt idx="8117">
                  <c:v>40952</c:v>
                </c:pt>
                <c:pt idx="8118">
                  <c:v>40953</c:v>
                </c:pt>
                <c:pt idx="8119">
                  <c:v>40954</c:v>
                </c:pt>
                <c:pt idx="8120">
                  <c:v>40955</c:v>
                </c:pt>
                <c:pt idx="8121">
                  <c:v>40956</c:v>
                </c:pt>
                <c:pt idx="8122">
                  <c:v>40959</c:v>
                </c:pt>
                <c:pt idx="8123">
                  <c:v>40960</c:v>
                </c:pt>
                <c:pt idx="8124">
                  <c:v>40961</c:v>
                </c:pt>
                <c:pt idx="8125">
                  <c:v>40962</c:v>
                </c:pt>
                <c:pt idx="8126">
                  <c:v>40963</c:v>
                </c:pt>
                <c:pt idx="8127">
                  <c:v>40966</c:v>
                </c:pt>
                <c:pt idx="8128">
                  <c:v>40967</c:v>
                </c:pt>
                <c:pt idx="8129">
                  <c:v>40968</c:v>
                </c:pt>
                <c:pt idx="8130">
                  <c:v>40969</c:v>
                </c:pt>
                <c:pt idx="8131">
                  <c:v>40970</c:v>
                </c:pt>
                <c:pt idx="8132">
                  <c:v>40973</c:v>
                </c:pt>
                <c:pt idx="8133">
                  <c:v>40974</c:v>
                </c:pt>
                <c:pt idx="8134">
                  <c:v>40975</c:v>
                </c:pt>
                <c:pt idx="8135">
                  <c:v>40976</c:v>
                </c:pt>
                <c:pt idx="8136">
                  <c:v>40977</c:v>
                </c:pt>
                <c:pt idx="8137">
                  <c:v>40980</c:v>
                </c:pt>
                <c:pt idx="8138">
                  <c:v>40981</c:v>
                </c:pt>
                <c:pt idx="8139">
                  <c:v>40982</c:v>
                </c:pt>
                <c:pt idx="8140">
                  <c:v>40983</c:v>
                </c:pt>
                <c:pt idx="8141">
                  <c:v>40984</c:v>
                </c:pt>
                <c:pt idx="8142">
                  <c:v>40987</c:v>
                </c:pt>
                <c:pt idx="8143">
                  <c:v>40988</c:v>
                </c:pt>
                <c:pt idx="8144">
                  <c:v>40989</c:v>
                </c:pt>
                <c:pt idx="8145">
                  <c:v>40990</c:v>
                </c:pt>
                <c:pt idx="8146">
                  <c:v>40991</c:v>
                </c:pt>
                <c:pt idx="8147">
                  <c:v>40994</c:v>
                </c:pt>
                <c:pt idx="8148">
                  <c:v>40995</c:v>
                </c:pt>
                <c:pt idx="8149">
                  <c:v>40996</c:v>
                </c:pt>
                <c:pt idx="8150">
                  <c:v>40997</c:v>
                </c:pt>
                <c:pt idx="8151">
                  <c:v>40998</c:v>
                </c:pt>
                <c:pt idx="8152">
                  <c:v>41001</c:v>
                </c:pt>
                <c:pt idx="8153">
                  <c:v>41002</c:v>
                </c:pt>
                <c:pt idx="8154">
                  <c:v>41003</c:v>
                </c:pt>
                <c:pt idx="8155">
                  <c:v>41004</c:v>
                </c:pt>
                <c:pt idx="8156">
                  <c:v>41005</c:v>
                </c:pt>
                <c:pt idx="8157">
                  <c:v>41008</c:v>
                </c:pt>
                <c:pt idx="8158">
                  <c:v>41009</c:v>
                </c:pt>
                <c:pt idx="8159">
                  <c:v>41010</c:v>
                </c:pt>
                <c:pt idx="8160">
                  <c:v>41011</c:v>
                </c:pt>
                <c:pt idx="8161">
                  <c:v>41012</c:v>
                </c:pt>
                <c:pt idx="8162">
                  <c:v>41015</c:v>
                </c:pt>
                <c:pt idx="8163">
                  <c:v>41016</c:v>
                </c:pt>
                <c:pt idx="8164">
                  <c:v>41017</c:v>
                </c:pt>
                <c:pt idx="8165">
                  <c:v>41018</c:v>
                </c:pt>
                <c:pt idx="8166">
                  <c:v>41019</c:v>
                </c:pt>
                <c:pt idx="8167">
                  <c:v>41022</c:v>
                </c:pt>
                <c:pt idx="8168">
                  <c:v>41023</c:v>
                </c:pt>
                <c:pt idx="8169">
                  <c:v>41024</c:v>
                </c:pt>
                <c:pt idx="8170">
                  <c:v>41025</c:v>
                </c:pt>
                <c:pt idx="8171">
                  <c:v>41026</c:v>
                </c:pt>
                <c:pt idx="8172">
                  <c:v>41029</c:v>
                </c:pt>
                <c:pt idx="8173">
                  <c:v>41030</c:v>
                </c:pt>
                <c:pt idx="8174">
                  <c:v>41031</c:v>
                </c:pt>
                <c:pt idx="8175">
                  <c:v>41032</c:v>
                </c:pt>
                <c:pt idx="8176">
                  <c:v>41033</c:v>
                </c:pt>
                <c:pt idx="8177">
                  <c:v>41036</c:v>
                </c:pt>
                <c:pt idx="8178">
                  <c:v>41037</c:v>
                </c:pt>
                <c:pt idx="8179">
                  <c:v>41038</c:v>
                </c:pt>
                <c:pt idx="8180" formatCode="m/d/yyyy">
                  <c:v>41039</c:v>
                </c:pt>
                <c:pt idx="8181" formatCode="m/d/yyyy">
                  <c:v>41040</c:v>
                </c:pt>
                <c:pt idx="8182" formatCode="m/d/yyyy">
                  <c:v>41043</c:v>
                </c:pt>
                <c:pt idx="8183" formatCode="m/d/yyyy">
                  <c:v>41044</c:v>
                </c:pt>
                <c:pt idx="8184" formatCode="m/d/yyyy">
                  <c:v>41045</c:v>
                </c:pt>
                <c:pt idx="8185" formatCode="m/d/yyyy">
                  <c:v>41046</c:v>
                </c:pt>
                <c:pt idx="8186" formatCode="m/d/yyyy">
                  <c:v>41047</c:v>
                </c:pt>
                <c:pt idx="8187" formatCode="m/d/yyyy">
                  <c:v>41050</c:v>
                </c:pt>
                <c:pt idx="8188" formatCode="m/d/yyyy">
                  <c:v>41051</c:v>
                </c:pt>
                <c:pt idx="8189" formatCode="m/d/yyyy">
                  <c:v>41052</c:v>
                </c:pt>
                <c:pt idx="8190" formatCode="m/d/yyyy">
                  <c:v>41053</c:v>
                </c:pt>
                <c:pt idx="8191" formatCode="m/d/yyyy">
                  <c:v>41054</c:v>
                </c:pt>
                <c:pt idx="8192" formatCode="m/d/yyyy">
                  <c:v>41057</c:v>
                </c:pt>
                <c:pt idx="8193" formatCode="m/d/yyyy">
                  <c:v>41058</c:v>
                </c:pt>
                <c:pt idx="8194" formatCode="m/d/yyyy">
                  <c:v>41059</c:v>
                </c:pt>
                <c:pt idx="8195" formatCode="m/d/yyyy">
                  <c:v>41060</c:v>
                </c:pt>
                <c:pt idx="8196" formatCode="m/d/yyyy">
                  <c:v>41061</c:v>
                </c:pt>
                <c:pt idx="8197" formatCode="m/d/yyyy">
                  <c:v>41064</c:v>
                </c:pt>
                <c:pt idx="8198" formatCode="m/d/yyyy">
                  <c:v>41065</c:v>
                </c:pt>
                <c:pt idx="8199" formatCode="m/d/yyyy">
                  <c:v>41066</c:v>
                </c:pt>
                <c:pt idx="8200" formatCode="m/d/yyyy">
                  <c:v>41067</c:v>
                </c:pt>
                <c:pt idx="8201" formatCode="m/d/yyyy">
                  <c:v>41068</c:v>
                </c:pt>
                <c:pt idx="8202" formatCode="m/d/yyyy">
                  <c:v>41071</c:v>
                </c:pt>
                <c:pt idx="8203" formatCode="m/d/yyyy">
                  <c:v>41072</c:v>
                </c:pt>
                <c:pt idx="8204" formatCode="m/d/yyyy">
                  <c:v>41073</c:v>
                </c:pt>
                <c:pt idx="8205" formatCode="m/d/yyyy">
                  <c:v>41074</c:v>
                </c:pt>
                <c:pt idx="8206" formatCode="m/d/yyyy">
                  <c:v>41075</c:v>
                </c:pt>
                <c:pt idx="8207" formatCode="m/d/yyyy">
                  <c:v>41078</c:v>
                </c:pt>
                <c:pt idx="8208" formatCode="m/d/yyyy">
                  <c:v>41079</c:v>
                </c:pt>
                <c:pt idx="8209" formatCode="m/d/yyyy">
                  <c:v>41080</c:v>
                </c:pt>
                <c:pt idx="8210" formatCode="m/d/yyyy">
                  <c:v>41081</c:v>
                </c:pt>
                <c:pt idx="8211" formatCode="m/d/yyyy">
                  <c:v>41082</c:v>
                </c:pt>
                <c:pt idx="8212" formatCode="m/d/yyyy">
                  <c:v>41085</c:v>
                </c:pt>
                <c:pt idx="8213" formatCode="m/d/yyyy">
                  <c:v>41086</c:v>
                </c:pt>
                <c:pt idx="8214" formatCode="m/d/yyyy">
                  <c:v>41087</c:v>
                </c:pt>
                <c:pt idx="8215" formatCode="m/d/yyyy">
                  <c:v>41088</c:v>
                </c:pt>
                <c:pt idx="8216" formatCode="m/d/yyyy">
                  <c:v>41089</c:v>
                </c:pt>
                <c:pt idx="8217" formatCode="m/d/yyyy">
                  <c:v>41092</c:v>
                </c:pt>
                <c:pt idx="8218" formatCode="m/d/yyyy">
                  <c:v>41093</c:v>
                </c:pt>
                <c:pt idx="8219" formatCode="m/d/yyyy">
                  <c:v>41094</c:v>
                </c:pt>
                <c:pt idx="8220" formatCode="m/d/yyyy">
                  <c:v>41095</c:v>
                </c:pt>
                <c:pt idx="8221" formatCode="m/d/yyyy">
                  <c:v>41096</c:v>
                </c:pt>
                <c:pt idx="8222" formatCode="m/d/yyyy">
                  <c:v>41099</c:v>
                </c:pt>
                <c:pt idx="8223" formatCode="m/d/yyyy">
                  <c:v>41100</c:v>
                </c:pt>
                <c:pt idx="8224" formatCode="m/d/yyyy">
                  <c:v>41101</c:v>
                </c:pt>
                <c:pt idx="8225" formatCode="m/d/yyyy">
                  <c:v>41102</c:v>
                </c:pt>
                <c:pt idx="8226" formatCode="m/d/yyyy">
                  <c:v>41103</c:v>
                </c:pt>
                <c:pt idx="8227" formatCode="m/d/yyyy">
                  <c:v>41106</c:v>
                </c:pt>
                <c:pt idx="8228" formatCode="m/d/yyyy">
                  <c:v>41107</c:v>
                </c:pt>
                <c:pt idx="8229" formatCode="m/d/yyyy">
                  <c:v>41108</c:v>
                </c:pt>
                <c:pt idx="8230" formatCode="m/d/yyyy">
                  <c:v>41109</c:v>
                </c:pt>
                <c:pt idx="8231" formatCode="m/d/yyyy">
                  <c:v>41110</c:v>
                </c:pt>
                <c:pt idx="8232" formatCode="m/d/yyyy">
                  <c:v>41113</c:v>
                </c:pt>
                <c:pt idx="8233" formatCode="m/d/yyyy">
                  <c:v>41114</c:v>
                </c:pt>
                <c:pt idx="8234" formatCode="m/d/yyyy">
                  <c:v>41115</c:v>
                </c:pt>
                <c:pt idx="8235" formatCode="m/d/yyyy">
                  <c:v>41116</c:v>
                </c:pt>
                <c:pt idx="8236" formatCode="m/d/yyyy">
                  <c:v>41117</c:v>
                </c:pt>
                <c:pt idx="8237" formatCode="m/d/yyyy">
                  <c:v>41120</c:v>
                </c:pt>
                <c:pt idx="8238" formatCode="m/d/yyyy">
                  <c:v>41121</c:v>
                </c:pt>
                <c:pt idx="8239" formatCode="m/d/yyyy">
                  <c:v>41122</c:v>
                </c:pt>
                <c:pt idx="8240" formatCode="m/d/yyyy">
                  <c:v>41123</c:v>
                </c:pt>
                <c:pt idx="8241" formatCode="m/d/yyyy">
                  <c:v>41124</c:v>
                </c:pt>
                <c:pt idx="8242" formatCode="m/d/yyyy">
                  <c:v>41127</c:v>
                </c:pt>
                <c:pt idx="8243" formatCode="m/d/yyyy">
                  <c:v>41128</c:v>
                </c:pt>
                <c:pt idx="8244" formatCode="m/d/yyyy">
                  <c:v>41129</c:v>
                </c:pt>
                <c:pt idx="8245" formatCode="m/d/yyyy">
                  <c:v>41130</c:v>
                </c:pt>
                <c:pt idx="8246" formatCode="m/d/yyyy">
                  <c:v>41131</c:v>
                </c:pt>
                <c:pt idx="8247" formatCode="m/d/yyyy">
                  <c:v>41134</c:v>
                </c:pt>
                <c:pt idx="8248" formatCode="m/d/yyyy">
                  <c:v>41135</c:v>
                </c:pt>
                <c:pt idx="8249" formatCode="m/d/yyyy">
                  <c:v>41136</c:v>
                </c:pt>
                <c:pt idx="8250" formatCode="m/d/yyyy">
                  <c:v>41137</c:v>
                </c:pt>
                <c:pt idx="8251" formatCode="m/d/yyyy">
                  <c:v>41138</c:v>
                </c:pt>
                <c:pt idx="8252" formatCode="m/d/yyyy">
                  <c:v>41141</c:v>
                </c:pt>
                <c:pt idx="8253" formatCode="m/d/yyyy">
                  <c:v>41142</c:v>
                </c:pt>
                <c:pt idx="8254" formatCode="m/d/yyyy">
                  <c:v>41143</c:v>
                </c:pt>
                <c:pt idx="8255" formatCode="m/d/yyyy">
                  <c:v>41144</c:v>
                </c:pt>
                <c:pt idx="8256" formatCode="m/d/yyyy">
                  <c:v>41145</c:v>
                </c:pt>
                <c:pt idx="8257" formatCode="m/d/yyyy">
                  <c:v>41148</c:v>
                </c:pt>
                <c:pt idx="8258" formatCode="m/d/yyyy">
                  <c:v>41149</c:v>
                </c:pt>
                <c:pt idx="8259" formatCode="m/d/yyyy">
                  <c:v>41150</c:v>
                </c:pt>
                <c:pt idx="8260" formatCode="m/d/yyyy">
                  <c:v>41151</c:v>
                </c:pt>
                <c:pt idx="8261" formatCode="m/d/yyyy">
                  <c:v>41152</c:v>
                </c:pt>
                <c:pt idx="8262" formatCode="m/d/yyyy">
                  <c:v>41155</c:v>
                </c:pt>
                <c:pt idx="8263" formatCode="m/d/yyyy">
                  <c:v>41156</c:v>
                </c:pt>
                <c:pt idx="8264" formatCode="m/d/yyyy">
                  <c:v>41157</c:v>
                </c:pt>
                <c:pt idx="8265" formatCode="m/d/yyyy">
                  <c:v>41158</c:v>
                </c:pt>
                <c:pt idx="8266" formatCode="m/d/yyyy">
                  <c:v>41159</c:v>
                </c:pt>
                <c:pt idx="8267" formatCode="m/d/yyyy">
                  <c:v>41162</c:v>
                </c:pt>
                <c:pt idx="8268" formatCode="m/d/yyyy">
                  <c:v>41163</c:v>
                </c:pt>
                <c:pt idx="8269" formatCode="m/d/yyyy">
                  <c:v>41164</c:v>
                </c:pt>
                <c:pt idx="8270" formatCode="m/d/yyyy">
                  <c:v>41165</c:v>
                </c:pt>
                <c:pt idx="8271" formatCode="m/d/yyyy">
                  <c:v>41166</c:v>
                </c:pt>
                <c:pt idx="8272" formatCode="m/d/yyyy">
                  <c:v>41169</c:v>
                </c:pt>
                <c:pt idx="8273" formatCode="m/d/yyyy">
                  <c:v>41170</c:v>
                </c:pt>
                <c:pt idx="8274" formatCode="m/d/yyyy">
                  <c:v>41171</c:v>
                </c:pt>
                <c:pt idx="8275" formatCode="m/d/yyyy">
                  <c:v>41172</c:v>
                </c:pt>
                <c:pt idx="8276" formatCode="m/d/yyyy">
                  <c:v>41173</c:v>
                </c:pt>
                <c:pt idx="8277" formatCode="m/d/yyyy">
                  <c:v>41176</c:v>
                </c:pt>
                <c:pt idx="8278" formatCode="m/d/yyyy">
                  <c:v>41177</c:v>
                </c:pt>
                <c:pt idx="8279" formatCode="m/d/yyyy">
                  <c:v>41178</c:v>
                </c:pt>
                <c:pt idx="8280" formatCode="m/d/yyyy">
                  <c:v>41179</c:v>
                </c:pt>
                <c:pt idx="8281" formatCode="m/d/yyyy">
                  <c:v>41180</c:v>
                </c:pt>
                <c:pt idx="8282" formatCode="m/d/yyyy">
                  <c:v>41183</c:v>
                </c:pt>
                <c:pt idx="8283" formatCode="m/d/yyyy">
                  <c:v>41184</c:v>
                </c:pt>
                <c:pt idx="8284" formatCode="m/d/yyyy">
                  <c:v>41185</c:v>
                </c:pt>
                <c:pt idx="8285" formatCode="m/d/yyyy">
                  <c:v>41186</c:v>
                </c:pt>
                <c:pt idx="8286" formatCode="m/d/yyyy">
                  <c:v>41187</c:v>
                </c:pt>
                <c:pt idx="8287" formatCode="m/d/yyyy">
                  <c:v>41190</c:v>
                </c:pt>
                <c:pt idx="8288" formatCode="m/d/yyyy">
                  <c:v>41191</c:v>
                </c:pt>
                <c:pt idx="8289" formatCode="m/d/yyyy">
                  <c:v>41192</c:v>
                </c:pt>
                <c:pt idx="8290" formatCode="m/d/yyyy">
                  <c:v>41193</c:v>
                </c:pt>
                <c:pt idx="8291" formatCode="m/d/yyyy">
                  <c:v>41194</c:v>
                </c:pt>
                <c:pt idx="8292" formatCode="m/d/yyyy">
                  <c:v>41197</c:v>
                </c:pt>
                <c:pt idx="8293" formatCode="m/d/yyyy">
                  <c:v>41198</c:v>
                </c:pt>
                <c:pt idx="8294" formatCode="m/d/yyyy">
                  <c:v>41199</c:v>
                </c:pt>
                <c:pt idx="8295" formatCode="m/d/yyyy">
                  <c:v>41200</c:v>
                </c:pt>
                <c:pt idx="8296" formatCode="m/d/yyyy">
                  <c:v>41201</c:v>
                </c:pt>
                <c:pt idx="8297" formatCode="m/d/yyyy">
                  <c:v>41204</c:v>
                </c:pt>
                <c:pt idx="8298" formatCode="m/d/yyyy">
                  <c:v>41205</c:v>
                </c:pt>
                <c:pt idx="8299" formatCode="m/d/yyyy">
                  <c:v>41206</c:v>
                </c:pt>
                <c:pt idx="8300" formatCode="m/d/yyyy">
                  <c:v>41207</c:v>
                </c:pt>
                <c:pt idx="8301" formatCode="m/d/yyyy">
                  <c:v>41208</c:v>
                </c:pt>
                <c:pt idx="8302" formatCode="m/d/yyyy">
                  <c:v>41211</c:v>
                </c:pt>
                <c:pt idx="8303" formatCode="m/d/yyyy">
                  <c:v>41212</c:v>
                </c:pt>
                <c:pt idx="8304" formatCode="m/d/yyyy">
                  <c:v>41213</c:v>
                </c:pt>
                <c:pt idx="8305" formatCode="m/d/yyyy">
                  <c:v>41214</c:v>
                </c:pt>
                <c:pt idx="8306" formatCode="m/d/yyyy">
                  <c:v>41215</c:v>
                </c:pt>
                <c:pt idx="8307" formatCode="m/d/yyyy">
                  <c:v>41218</c:v>
                </c:pt>
                <c:pt idx="8308" formatCode="m/d/yyyy">
                  <c:v>41219</c:v>
                </c:pt>
                <c:pt idx="8309" formatCode="m/d/yyyy">
                  <c:v>41220</c:v>
                </c:pt>
                <c:pt idx="8310" formatCode="m/d/yyyy">
                  <c:v>41221</c:v>
                </c:pt>
                <c:pt idx="8311" formatCode="m/d/yyyy">
                  <c:v>41222</c:v>
                </c:pt>
                <c:pt idx="8312" formatCode="m/d/yyyy">
                  <c:v>41225</c:v>
                </c:pt>
                <c:pt idx="8313" formatCode="m/d/yyyy">
                  <c:v>41226</c:v>
                </c:pt>
                <c:pt idx="8314" formatCode="m/d/yyyy">
                  <c:v>41227</c:v>
                </c:pt>
                <c:pt idx="8315" formatCode="m/d/yyyy">
                  <c:v>41228</c:v>
                </c:pt>
                <c:pt idx="8316" formatCode="m/d/yyyy">
                  <c:v>41229</c:v>
                </c:pt>
                <c:pt idx="8317" formatCode="m/d/yyyy">
                  <c:v>41232</c:v>
                </c:pt>
                <c:pt idx="8318" formatCode="m/d/yyyy">
                  <c:v>41233</c:v>
                </c:pt>
                <c:pt idx="8319" formatCode="m/d/yyyy">
                  <c:v>41234</c:v>
                </c:pt>
                <c:pt idx="8320" formatCode="m/d/yyyy">
                  <c:v>41235</c:v>
                </c:pt>
                <c:pt idx="8321" formatCode="m/d/yyyy">
                  <c:v>41236</c:v>
                </c:pt>
                <c:pt idx="8322" formatCode="m/d/yyyy">
                  <c:v>41239</c:v>
                </c:pt>
                <c:pt idx="8323" formatCode="m/d/yyyy">
                  <c:v>41240</c:v>
                </c:pt>
                <c:pt idx="8324" formatCode="m/d/yyyy">
                  <c:v>41241</c:v>
                </c:pt>
                <c:pt idx="8325" formatCode="m/d/yyyy">
                  <c:v>41242</c:v>
                </c:pt>
                <c:pt idx="8326" formatCode="m/d/yyyy">
                  <c:v>41243</c:v>
                </c:pt>
                <c:pt idx="8327" formatCode="m/d/yyyy">
                  <c:v>41246</c:v>
                </c:pt>
                <c:pt idx="8328" formatCode="m/d/yyyy">
                  <c:v>41247</c:v>
                </c:pt>
                <c:pt idx="8329" formatCode="m/d/yyyy">
                  <c:v>41248</c:v>
                </c:pt>
                <c:pt idx="8330" formatCode="m/d/yyyy">
                  <c:v>41249</c:v>
                </c:pt>
                <c:pt idx="8331" formatCode="m/d/yyyy">
                  <c:v>41250</c:v>
                </c:pt>
                <c:pt idx="8332" formatCode="m/d/yyyy">
                  <c:v>41253</c:v>
                </c:pt>
                <c:pt idx="8333" formatCode="m/d/yyyy">
                  <c:v>41254</c:v>
                </c:pt>
                <c:pt idx="8334" formatCode="m/d/yyyy">
                  <c:v>41255</c:v>
                </c:pt>
                <c:pt idx="8335" formatCode="m/d/yyyy">
                  <c:v>41256</c:v>
                </c:pt>
                <c:pt idx="8336" formatCode="m/d/yyyy">
                  <c:v>41257</c:v>
                </c:pt>
                <c:pt idx="8337" formatCode="m/d/yyyy">
                  <c:v>41260</c:v>
                </c:pt>
                <c:pt idx="8338" formatCode="m/d/yyyy">
                  <c:v>41261</c:v>
                </c:pt>
                <c:pt idx="8339" formatCode="m/d/yyyy">
                  <c:v>41262</c:v>
                </c:pt>
                <c:pt idx="8340" formatCode="m/d/yyyy">
                  <c:v>41263</c:v>
                </c:pt>
                <c:pt idx="8341" formatCode="m/d/yyyy">
                  <c:v>41264</c:v>
                </c:pt>
                <c:pt idx="8342" formatCode="m/d/yyyy">
                  <c:v>41267</c:v>
                </c:pt>
                <c:pt idx="8343" formatCode="m/d/yyyy">
                  <c:v>41268</c:v>
                </c:pt>
                <c:pt idx="8344" formatCode="m/d/yyyy">
                  <c:v>41269</c:v>
                </c:pt>
                <c:pt idx="8345" formatCode="m/d/yyyy">
                  <c:v>41270</c:v>
                </c:pt>
                <c:pt idx="8346" formatCode="m/d/yyyy">
                  <c:v>41271</c:v>
                </c:pt>
                <c:pt idx="8347" formatCode="m/d/yyyy">
                  <c:v>41274</c:v>
                </c:pt>
                <c:pt idx="8348" formatCode="m/d/yyyy">
                  <c:v>41275</c:v>
                </c:pt>
                <c:pt idx="8349" formatCode="m/d/yyyy">
                  <c:v>41276</c:v>
                </c:pt>
                <c:pt idx="8350" formatCode="m/d/yyyy">
                  <c:v>41277</c:v>
                </c:pt>
                <c:pt idx="8351" formatCode="m/d/yyyy">
                  <c:v>41278</c:v>
                </c:pt>
                <c:pt idx="8352" formatCode="m/d/yyyy">
                  <c:v>41281</c:v>
                </c:pt>
                <c:pt idx="8353" formatCode="m/d/yyyy">
                  <c:v>41282</c:v>
                </c:pt>
                <c:pt idx="8354" formatCode="m/d/yyyy">
                  <c:v>41283</c:v>
                </c:pt>
                <c:pt idx="8355" formatCode="m/d/yyyy">
                  <c:v>41284</c:v>
                </c:pt>
                <c:pt idx="8356" formatCode="m/d/yyyy">
                  <c:v>41285</c:v>
                </c:pt>
                <c:pt idx="8357" formatCode="m/d/yyyy">
                  <c:v>41288</c:v>
                </c:pt>
                <c:pt idx="8358" formatCode="m/d/yyyy">
                  <c:v>41289</c:v>
                </c:pt>
                <c:pt idx="8359" formatCode="m/d/yyyy">
                  <c:v>41290</c:v>
                </c:pt>
                <c:pt idx="8360" formatCode="m/d/yyyy">
                  <c:v>41291</c:v>
                </c:pt>
                <c:pt idx="8361" formatCode="m/d/yyyy">
                  <c:v>41292</c:v>
                </c:pt>
                <c:pt idx="8362" formatCode="m/d/yyyy">
                  <c:v>41295</c:v>
                </c:pt>
                <c:pt idx="8363" formatCode="m/d/yyyy">
                  <c:v>41296</c:v>
                </c:pt>
                <c:pt idx="8364" formatCode="m/d/yyyy">
                  <c:v>41297</c:v>
                </c:pt>
                <c:pt idx="8365" formatCode="m/d/yyyy">
                  <c:v>41298</c:v>
                </c:pt>
                <c:pt idx="8366" formatCode="m/d/yyyy">
                  <c:v>41299</c:v>
                </c:pt>
                <c:pt idx="8367" formatCode="m/d/yyyy">
                  <c:v>41302</c:v>
                </c:pt>
                <c:pt idx="8368" formatCode="m/d/yyyy">
                  <c:v>41303</c:v>
                </c:pt>
                <c:pt idx="8369" formatCode="m/d/yyyy">
                  <c:v>41304</c:v>
                </c:pt>
                <c:pt idx="8370" formatCode="m/d/yyyy">
                  <c:v>41305</c:v>
                </c:pt>
                <c:pt idx="8371" formatCode="m/d/yyyy">
                  <c:v>41306</c:v>
                </c:pt>
                <c:pt idx="8372" formatCode="m/d/yyyy">
                  <c:v>41309</c:v>
                </c:pt>
                <c:pt idx="8373" formatCode="m/d/yyyy">
                  <c:v>41310</c:v>
                </c:pt>
                <c:pt idx="8374" formatCode="m/d/yyyy">
                  <c:v>41311</c:v>
                </c:pt>
                <c:pt idx="8375" formatCode="m/d/yyyy">
                  <c:v>41312</c:v>
                </c:pt>
                <c:pt idx="8376" formatCode="m/d/yyyy">
                  <c:v>41313</c:v>
                </c:pt>
                <c:pt idx="8377" formatCode="m/d/yyyy">
                  <c:v>41316</c:v>
                </c:pt>
                <c:pt idx="8378" formatCode="m/d/yyyy">
                  <c:v>41317</c:v>
                </c:pt>
                <c:pt idx="8379" formatCode="m/d/yyyy">
                  <c:v>41318</c:v>
                </c:pt>
                <c:pt idx="8380" formatCode="m/d/yyyy">
                  <c:v>41319</c:v>
                </c:pt>
                <c:pt idx="8381" formatCode="m/d/yyyy">
                  <c:v>41320</c:v>
                </c:pt>
                <c:pt idx="8382" formatCode="m/d/yyyy">
                  <c:v>41323</c:v>
                </c:pt>
                <c:pt idx="8383" formatCode="m/d/yyyy">
                  <c:v>41324</c:v>
                </c:pt>
                <c:pt idx="8384" formatCode="m/d/yyyy">
                  <c:v>41325</c:v>
                </c:pt>
                <c:pt idx="8385" formatCode="m/d/yyyy">
                  <c:v>41326</c:v>
                </c:pt>
                <c:pt idx="8386" formatCode="m/d/yyyy">
                  <c:v>41327</c:v>
                </c:pt>
                <c:pt idx="8387" formatCode="m/d/yyyy">
                  <c:v>41330</c:v>
                </c:pt>
                <c:pt idx="8388" formatCode="m/d/yyyy">
                  <c:v>41331</c:v>
                </c:pt>
                <c:pt idx="8389" formatCode="m/d/yyyy">
                  <c:v>41332</c:v>
                </c:pt>
                <c:pt idx="8390" formatCode="m/d/yyyy">
                  <c:v>41333</c:v>
                </c:pt>
                <c:pt idx="8391" formatCode="m/d/yyyy">
                  <c:v>41334</c:v>
                </c:pt>
                <c:pt idx="8392" formatCode="m/d/yyyy">
                  <c:v>41337</c:v>
                </c:pt>
                <c:pt idx="8393" formatCode="m/d/yyyy">
                  <c:v>41338</c:v>
                </c:pt>
                <c:pt idx="8394" formatCode="m/d/yyyy">
                  <c:v>41339</c:v>
                </c:pt>
                <c:pt idx="8395" formatCode="m/d/yyyy">
                  <c:v>41340</c:v>
                </c:pt>
                <c:pt idx="8396" formatCode="m/d/yyyy">
                  <c:v>41341</c:v>
                </c:pt>
                <c:pt idx="8397" formatCode="m/d/yyyy">
                  <c:v>41344</c:v>
                </c:pt>
                <c:pt idx="8398" formatCode="m/d/yyyy">
                  <c:v>41345</c:v>
                </c:pt>
                <c:pt idx="8399" formatCode="m/d/yyyy">
                  <c:v>41346</c:v>
                </c:pt>
                <c:pt idx="8400" formatCode="m/d/yyyy">
                  <c:v>41347</c:v>
                </c:pt>
                <c:pt idx="8401" formatCode="m/d/yyyy">
                  <c:v>41348</c:v>
                </c:pt>
                <c:pt idx="8402" formatCode="m/d/yyyy">
                  <c:v>41351</c:v>
                </c:pt>
                <c:pt idx="8403" formatCode="m/d/yyyy">
                  <c:v>41352</c:v>
                </c:pt>
                <c:pt idx="8404" formatCode="m/d/yyyy">
                  <c:v>41353</c:v>
                </c:pt>
                <c:pt idx="8405" formatCode="m/d/yyyy">
                  <c:v>41354</c:v>
                </c:pt>
                <c:pt idx="8406" formatCode="m/d/yyyy">
                  <c:v>41355</c:v>
                </c:pt>
                <c:pt idx="8407" formatCode="m/d/yyyy">
                  <c:v>41358</c:v>
                </c:pt>
                <c:pt idx="8408" formatCode="m/d/yyyy">
                  <c:v>41359</c:v>
                </c:pt>
                <c:pt idx="8409" formatCode="m/d/yyyy">
                  <c:v>41360</c:v>
                </c:pt>
                <c:pt idx="8410" formatCode="m/d/yyyy">
                  <c:v>41361</c:v>
                </c:pt>
                <c:pt idx="8411" formatCode="m/d/yyyy">
                  <c:v>41362</c:v>
                </c:pt>
                <c:pt idx="8412" formatCode="m/d/yyyy">
                  <c:v>41365</c:v>
                </c:pt>
                <c:pt idx="8413" formatCode="m/d/yyyy">
                  <c:v>41366</c:v>
                </c:pt>
                <c:pt idx="8414" formatCode="m/d/yyyy">
                  <c:v>41367</c:v>
                </c:pt>
                <c:pt idx="8415" formatCode="m/d/yyyy">
                  <c:v>41368</c:v>
                </c:pt>
                <c:pt idx="8416" formatCode="m/d/yyyy">
                  <c:v>41369</c:v>
                </c:pt>
                <c:pt idx="8417" formatCode="m/d/yyyy">
                  <c:v>41372</c:v>
                </c:pt>
                <c:pt idx="8418" formatCode="m/d/yyyy">
                  <c:v>41373</c:v>
                </c:pt>
                <c:pt idx="8419" formatCode="m/d/yyyy">
                  <c:v>41374</c:v>
                </c:pt>
                <c:pt idx="8420" formatCode="m/d/yyyy">
                  <c:v>41375</c:v>
                </c:pt>
                <c:pt idx="8421" formatCode="m/d/yyyy">
                  <c:v>41376</c:v>
                </c:pt>
                <c:pt idx="8422" formatCode="m/d/yyyy">
                  <c:v>41379</c:v>
                </c:pt>
                <c:pt idx="8423" formatCode="m/d/yyyy">
                  <c:v>41380</c:v>
                </c:pt>
                <c:pt idx="8424" formatCode="m/d/yyyy">
                  <c:v>41381</c:v>
                </c:pt>
                <c:pt idx="8425" formatCode="m/d/yyyy">
                  <c:v>41382</c:v>
                </c:pt>
                <c:pt idx="8426" formatCode="m/d/yyyy">
                  <c:v>41383</c:v>
                </c:pt>
                <c:pt idx="8427" formatCode="m/d/yyyy">
                  <c:v>41386</c:v>
                </c:pt>
                <c:pt idx="8428" formatCode="m/d/yyyy">
                  <c:v>41387</c:v>
                </c:pt>
                <c:pt idx="8429" formatCode="m/d/yyyy">
                  <c:v>41388</c:v>
                </c:pt>
                <c:pt idx="8430" formatCode="m/d/yyyy">
                  <c:v>41389</c:v>
                </c:pt>
                <c:pt idx="8431" formatCode="m/d/yyyy">
                  <c:v>41390</c:v>
                </c:pt>
                <c:pt idx="8432" formatCode="m/d/yyyy">
                  <c:v>41393</c:v>
                </c:pt>
                <c:pt idx="8433" formatCode="m/d/yyyy">
                  <c:v>41394</c:v>
                </c:pt>
                <c:pt idx="8434" formatCode="m/d/yyyy">
                  <c:v>41395</c:v>
                </c:pt>
                <c:pt idx="8435" formatCode="m/d/yyyy">
                  <c:v>41396</c:v>
                </c:pt>
                <c:pt idx="8436" formatCode="m/d/yyyy">
                  <c:v>41397</c:v>
                </c:pt>
                <c:pt idx="8437" formatCode="m/d/yyyy">
                  <c:v>41400</c:v>
                </c:pt>
                <c:pt idx="8438" formatCode="m/d/yyyy">
                  <c:v>41401</c:v>
                </c:pt>
                <c:pt idx="8439" formatCode="m/d/yyyy">
                  <c:v>41402</c:v>
                </c:pt>
                <c:pt idx="8440" formatCode="m/d/yyyy">
                  <c:v>41403</c:v>
                </c:pt>
                <c:pt idx="8441" formatCode="m/d/yyyy">
                  <c:v>41404</c:v>
                </c:pt>
                <c:pt idx="8442" formatCode="m/d/yyyy">
                  <c:v>41407</c:v>
                </c:pt>
                <c:pt idx="8443" formatCode="m/d/yyyy">
                  <c:v>41408</c:v>
                </c:pt>
                <c:pt idx="8444" formatCode="m/d/yyyy">
                  <c:v>41409</c:v>
                </c:pt>
                <c:pt idx="8445" formatCode="m/d/yyyy">
                  <c:v>41410</c:v>
                </c:pt>
                <c:pt idx="8446" formatCode="m/d/yyyy">
                  <c:v>41411</c:v>
                </c:pt>
                <c:pt idx="8447" formatCode="m/d/yyyy">
                  <c:v>41414</c:v>
                </c:pt>
                <c:pt idx="8448" formatCode="m/d/yyyy">
                  <c:v>41415</c:v>
                </c:pt>
                <c:pt idx="8449" formatCode="m/d/yyyy">
                  <c:v>41416</c:v>
                </c:pt>
                <c:pt idx="8450" formatCode="m/d/yyyy">
                  <c:v>41417</c:v>
                </c:pt>
                <c:pt idx="8451" formatCode="m/d/yyyy">
                  <c:v>41418</c:v>
                </c:pt>
                <c:pt idx="8452" formatCode="m/d/yyyy">
                  <c:v>41421</c:v>
                </c:pt>
                <c:pt idx="8453" formatCode="m/d/yyyy">
                  <c:v>41422</c:v>
                </c:pt>
                <c:pt idx="8454" formatCode="m/d/yyyy">
                  <c:v>41423</c:v>
                </c:pt>
                <c:pt idx="8455" formatCode="m/d/yyyy">
                  <c:v>41424</c:v>
                </c:pt>
                <c:pt idx="8456" formatCode="m/d/yyyy">
                  <c:v>41425</c:v>
                </c:pt>
                <c:pt idx="8457" formatCode="m/d/yyyy">
                  <c:v>41428</c:v>
                </c:pt>
                <c:pt idx="8458" formatCode="m/d/yyyy">
                  <c:v>41429</c:v>
                </c:pt>
                <c:pt idx="8459" formatCode="m/d/yyyy">
                  <c:v>41430</c:v>
                </c:pt>
                <c:pt idx="8460" formatCode="m/d/yyyy">
                  <c:v>41431</c:v>
                </c:pt>
                <c:pt idx="8461" formatCode="m/d/yyyy">
                  <c:v>41432</c:v>
                </c:pt>
                <c:pt idx="8462" formatCode="m/d/yyyy">
                  <c:v>41435</c:v>
                </c:pt>
                <c:pt idx="8463" formatCode="m/d/yyyy">
                  <c:v>41436</c:v>
                </c:pt>
                <c:pt idx="8464" formatCode="m/d/yyyy">
                  <c:v>41437</c:v>
                </c:pt>
                <c:pt idx="8465" formatCode="m/d/yyyy">
                  <c:v>41438</c:v>
                </c:pt>
                <c:pt idx="8466" formatCode="m/d/yyyy">
                  <c:v>41439</c:v>
                </c:pt>
                <c:pt idx="8467" formatCode="m/d/yyyy">
                  <c:v>41442</c:v>
                </c:pt>
                <c:pt idx="8468" formatCode="m/d/yyyy">
                  <c:v>41443</c:v>
                </c:pt>
                <c:pt idx="8469" formatCode="m/d/yyyy">
                  <c:v>41444</c:v>
                </c:pt>
                <c:pt idx="8470" formatCode="m/d/yyyy">
                  <c:v>41445</c:v>
                </c:pt>
                <c:pt idx="8471" formatCode="m/d/yyyy">
                  <c:v>41446</c:v>
                </c:pt>
                <c:pt idx="8472" formatCode="m/d/yyyy">
                  <c:v>41449</c:v>
                </c:pt>
                <c:pt idx="8473" formatCode="m/d/yyyy">
                  <c:v>41450</c:v>
                </c:pt>
                <c:pt idx="8474" formatCode="m/d/yyyy">
                  <c:v>41451</c:v>
                </c:pt>
                <c:pt idx="8475" formatCode="m/d/yyyy">
                  <c:v>41452</c:v>
                </c:pt>
                <c:pt idx="8476" formatCode="m/d/yyyy">
                  <c:v>41453</c:v>
                </c:pt>
                <c:pt idx="8477" formatCode="m/d/yyyy">
                  <c:v>41456</c:v>
                </c:pt>
                <c:pt idx="8478" formatCode="m/d/yyyy">
                  <c:v>41457</c:v>
                </c:pt>
                <c:pt idx="8479" formatCode="m/d/yyyy">
                  <c:v>41458</c:v>
                </c:pt>
                <c:pt idx="8480" formatCode="m/d/yyyy">
                  <c:v>41459</c:v>
                </c:pt>
                <c:pt idx="8481" formatCode="m/d/yyyy">
                  <c:v>41460</c:v>
                </c:pt>
                <c:pt idx="8482" formatCode="m/d/yyyy">
                  <c:v>41463</c:v>
                </c:pt>
                <c:pt idx="8483" formatCode="m/d/yyyy">
                  <c:v>41464</c:v>
                </c:pt>
                <c:pt idx="8484" formatCode="m/d/yyyy">
                  <c:v>41465</c:v>
                </c:pt>
                <c:pt idx="8485" formatCode="m/d/yyyy">
                  <c:v>41466</c:v>
                </c:pt>
                <c:pt idx="8486" formatCode="m/d/yyyy">
                  <c:v>41467</c:v>
                </c:pt>
                <c:pt idx="8487" formatCode="m/d/yyyy">
                  <c:v>41470</c:v>
                </c:pt>
                <c:pt idx="8488" formatCode="m/d/yyyy">
                  <c:v>41471</c:v>
                </c:pt>
                <c:pt idx="8489" formatCode="m/d/yyyy">
                  <c:v>41472</c:v>
                </c:pt>
                <c:pt idx="8490" formatCode="m/d/yyyy">
                  <c:v>41473</c:v>
                </c:pt>
                <c:pt idx="8491" formatCode="m/d/yyyy">
                  <c:v>41474</c:v>
                </c:pt>
                <c:pt idx="8492" formatCode="m/d/yyyy">
                  <c:v>41477</c:v>
                </c:pt>
                <c:pt idx="8493" formatCode="m/d/yyyy">
                  <c:v>41478</c:v>
                </c:pt>
                <c:pt idx="8494" formatCode="m/d/yyyy">
                  <c:v>41479</c:v>
                </c:pt>
                <c:pt idx="8495" formatCode="m/d/yyyy">
                  <c:v>41480</c:v>
                </c:pt>
                <c:pt idx="8496" formatCode="m/d/yyyy">
                  <c:v>41481</c:v>
                </c:pt>
                <c:pt idx="8497" formatCode="m/d/yyyy">
                  <c:v>41484</c:v>
                </c:pt>
                <c:pt idx="8498" formatCode="m/d/yyyy">
                  <c:v>41485</c:v>
                </c:pt>
                <c:pt idx="8499" formatCode="m/d/yyyy">
                  <c:v>41486</c:v>
                </c:pt>
                <c:pt idx="8500" formatCode="m/d/yyyy">
                  <c:v>41487</c:v>
                </c:pt>
                <c:pt idx="8501" formatCode="m/d/yyyy">
                  <c:v>41488</c:v>
                </c:pt>
                <c:pt idx="8502" formatCode="m/d/yyyy">
                  <c:v>41491</c:v>
                </c:pt>
                <c:pt idx="8503" formatCode="m/d/yyyy">
                  <c:v>41492</c:v>
                </c:pt>
                <c:pt idx="8504" formatCode="m/d/yyyy">
                  <c:v>41493</c:v>
                </c:pt>
                <c:pt idx="8505" formatCode="m/d/yyyy">
                  <c:v>41494</c:v>
                </c:pt>
                <c:pt idx="8506" formatCode="m/d/yyyy">
                  <c:v>41495</c:v>
                </c:pt>
                <c:pt idx="8507" formatCode="m/d/yyyy">
                  <c:v>41498</c:v>
                </c:pt>
                <c:pt idx="8508" formatCode="m/d/yyyy">
                  <c:v>41499</c:v>
                </c:pt>
                <c:pt idx="8509" formatCode="m/d/yyyy">
                  <c:v>41500</c:v>
                </c:pt>
                <c:pt idx="8510" formatCode="m/d/yyyy">
                  <c:v>41501</c:v>
                </c:pt>
                <c:pt idx="8511" formatCode="m/d/yyyy">
                  <c:v>41502</c:v>
                </c:pt>
                <c:pt idx="8512" formatCode="m/d/yyyy">
                  <c:v>41505</c:v>
                </c:pt>
                <c:pt idx="8513" formatCode="m/d/yyyy">
                  <c:v>41506</c:v>
                </c:pt>
                <c:pt idx="8514" formatCode="m/d/yyyy">
                  <c:v>41507</c:v>
                </c:pt>
                <c:pt idx="8515" formatCode="m/d/yyyy">
                  <c:v>41508</c:v>
                </c:pt>
                <c:pt idx="8516" formatCode="m/d/yyyy">
                  <c:v>41509</c:v>
                </c:pt>
                <c:pt idx="8517" formatCode="m/d/yyyy">
                  <c:v>41512</c:v>
                </c:pt>
                <c:pt idx="8518" formatCode="m/d/yyyy">
                  <c:v>41513</c:v>
                </c:pt>
                <c:pt idx="8519" formatCode="m/d/yyyy">
                  <c:v>41514</c:v>
                </c:pt>
                <c:pt idx="8520" formatCode="m/d/yyyy">
                  <c:v>41515</c:v>
                </c:pt>
                <c:pt idx="8521" formatCode="m/d/yyyy">
                  <c:v>41516</c:v>
                </c:pt>
                <c:pt idx="8522" formatCode="m/d/yyyy">
                  <c:v>41519</c:v>
                </c:pt>
                <c:pt idx="8523" formatCode="m/d/yyyy">
                  <c:v>41520</c:v>
                </c:pt>
                <c:pt idx="8524" formatCode="m/d/yyyy">
                  <c:v>41521</c:v>
                </c:pt>
                <c:pt idx="8525" formatCode="m/d/yyyy">
                  <c:v>41522</c:v>
                </c:pt>
                <c:pt idx="8526" formatCode="m/d/yyyy">
                  <c:v>41523</c:v>
                </c:pt>
                <c:pt idx="8527" formatCode="m/d/yyyy">
                  <c:v>41526</c:v>
                </c:pt>
                <c:pt idx="8528" formatCode="m/d/yyyy">
                  <c:v>41527</c:v>
                </c:pt>
                <c:pt idx="8529" formatCode="m/d/yyyy">
                  <c:v>41528</c:v>
                </c:pt>
                <c:pt idx="8530" formatCode="m/d/yyyy">
                  <c:v>41529</c:v>
                </c:pt>
                <c:pt idx="8531" formatCode="m/d/yyyy">
                  <c:v>41530</c:v>
                </c:pt>
                <c:pt idx="8532" formatCode="m/d/yyyy">
                  <c:v>41533</c:v>
                </c:pt>
                <c:pt idx="8533" formatCode="m/d/yyyy">
                  <c:v>41534</c:v>
                </c:pt>
                <c:pt idx="8534" formatCode="m/d/yyyy">
                  <c:v>41535</c:v>
                </c:pt>
                <c:pt idx="8535" formatCode="m/d/yyyy">
                  <c:v>41536</c:v>
                </c:pt>
                <c:pt idx="8536" formatCode="m/d/yyyy">
                  <c:v>41537</c:v>
                </c:pt>
                <c:pt idx="8537" formatCode="m/d/yyyy">
                  <c:v>41540</c:v>
                </c:pt>
                <c:pt idx="8538" formatCode="m/d/yyyy">
                  <c:v>41541</c:v>
                </c:pt>
                <c:pt idx="8539" formatCode="m/d/yyyy">
                  <c:v>41542</c:v>
                </c:pt>
                <c:pt idx="8540" formatCode="m/d/yyyy">
                  <c:v>41543</c:v>
                </c:pt>
                <c:pt idx="8541" formatCode="m/d/yyyy">
                  <c:v>41544</c:v>
                </c:pt>
                <c:pt idx="8542" formatCode="m/d/yyyy">
                  <c:v>41547</c:v>
                </c:pt>
                <c:pt idx="8543" formatCode="m/d/yyyy">
                  <c:v>41548</c:v>
                </c:pt>
                <c:pt idx="8544" formatCode="m/d/yyyy">
                  <c:v>41549</c:v>
                </c:pt>
                <c:pt idx="8545" formatCode="m/d/yyyy">
                  <c:v>41550</c:v>
                </c:pt>
                <c:pt idx="8546" formatCode="m/d/yyyy">
                  <c:v>41551</c:v>
                </c:pt>
                <c:pt idx="8547" formatCode="m/d/yyyy">
                  <c:v>41554</c:v>
                </c:pt>
                <c:pt idx="8548" formatCode="m/d/yyyy">
                  <c:v>41555</c:v>
                </c:pt>
                <c:pt idx="8549" formatCode="m/d/yyyy">
                  <c:v>41556</c:v>
                </c:pt>
                <c:pt idx="8550" formatCode="m/d/yyyy">
                  <c:v>41557</c:v>
                </c:pt>
                <c:pt idx="8551" formatCode="m/d/yyyy">
                  <c:v>41558</c:v>
                </c:pt>
                <c:pt idx="8552" formatCode="m/d/yyyy">
                  <c:v>41561</c:v>
                </c:pt>
                <c:pt idx="8553" formatCode="m/d/yyyy">
                  <c:v>41562</c:v>
                </c:pt>
                <c:pt idx="8554" formatCode="m/d/yyyy">
                  <c:v>41563</c:v>
                </c:pt>
                <c:pt idx="8555" formatCode="m/d/yyyy">
                  <c:v>41564</c:v>
                </c:pt>
                <c:pt idx="8556" formatCode="m/d/yyyy">
                  <c:v>41565</c:v>
                </c:pt>
                <c:pt idx="8557" formatCode="m/d/yyyy">
                  <c:v>41568</c:v>
                </c:pt>
                <c:pt idx="8558" formatCode="m/d/yyyy">
                  <c:v>41569</c:v>
                </c:pt>
                <c:pt idx="8559" formatCode="m/d/yyyy">
                  <c:v>41570</c:v>
                </c:pt>
                <c:pt idx="8560" formatCode="m/d/yyyy">
                  <c:v>41571</c:v>
                </c:pt>
                <c:pt idx="8561" formatCode="m/d/yyyy">
                  <c:v>41572</c:v>
                </c:pt>
                <c:pt idx="8562" formatCode="m/d/yyyy">
                  <c:v>41575</c:v>
                </c:pt>
                <c:pt idx="8563" formatCode="m/d/yyyy">
                  <c:v>41576</c:v>
                </c:pt>
                <c:pt idx="8564" formatCode="m/d/yyyy">
                  <c:v>41577</c:v>
                </c:pt>
                <c:pt idx="8565" formatCode="m/d/yyyy">
                  <c:v>41578</c:v>
                </c:pt>
                <c:pt idx="8566" formatCode="m/d/yyyy">
                  <c:v>41579</c:v>
                </c:pt>
                <c:pt idx="8567" formatCode="m/d/yyyy">
                  <c:v>41582</c:v>
                </c:pt>
                <c:pt idx="8568" formatCode="m/d/yyyy">
                  <c:v>41583</c:v>
                </c:pt>
                <c:pt idx="8569" formatCode="m/d/yyyy">
                  <c:v>41584</c:v>
                </c:pt>
                <c:pt idx="8570" formatCode="m/d/yyyy">
                  <c:v>41585</c:v>
                </c:pt>
                <c:pt idx="8571" formatCode="m/d/yyyy">
                  <c:v>41586</c:v>
                </c:pt>
                <c:pt idx="8572" formatCode="m/d/yyyy">
                  <c:v>41589</c:v>
                </c:pt>
                <c:pt idx="8573" formatCode="m/d/yyyy">
                  <c:v>41590</c:v>
                </c:pt>
                <c:pt idx="8574" formatCode="m/d/yyyy">
                  <c:v>41591</c:v>
                </c:pt>
                <c:pt idx="8575" formatCode="m/d/yyyy">
                  <c:v>41592</c:v>
                </c:pt>
                <c:pt idx="8576" formatCode="m/d/yyyy">
                  <c:v>41593</c:v>
                </c:pt>
                <c:pt idx="8577" formatCode="m/d/yyyy">
                  <c:v>41596</c:v>
                </c:pt>
                <c:pt idx="8578" formatCode="m/d/yyyy">
                  <c:v>41597</c:v>
                </c:pt>
                <c:pt idx="8579" formatCode="m/d/yyyy">
                  <c:v>41598</c:v>
                </c:pt>
                <c:pt idx="8580" formatCode="m/d/yyyy">
                  <c:v>41599</c:v>
                </c:pt>
                <c:pt idx="8581" formatCode="m/d/yyyy">
                  <c:v>41600</c:v>
                </c:pt>
                <c:pt idx="8582" formatCode="m/d/yyyy">
                  <c:v>41603</c:v>
                </c:pt>
                <c:pt idx="8583" formatCode="m/d/yyyy">
                  <c:v>41604</c:v>
                </c:pt>
                <c:pt idx="8584" formatCode="m/d/yyyy">
                  <c:v>41605</c:v>
                </c:pt>
                <c:pt idx="8585" formatCode="m/d/yyyy">
                  <c:v>41606</c:v>
                </c:pt>
                <c:pt idx="8586" formatCode="m/d/yyyy">
                  <c:v>41607</c:v>
                </c:pt>
                <c:pt idx="8587" formatCode="m/d/yyyy">
                  <c:v>41610</c:v>
                </c:pt>
                <c:pt idx="8588" formatCode="m/d/yyyy">
                  <c:v>41611</c:v>
                </c:pt>
                <c:pt idx="8589" formatCode="m/d/yyyy">
                  <c:v>41612</c:v>
                </c:pt>
                <c:pt idx="8590" formatCode="m/d/yyyy">
                  <c:v>41613</c:v>
                </c:pt>
                <c:pt idx="8591" formatCode="m/d/yyyy">
                  <c:v>41614</c:v>
                </c:pt>
                <c:pt idx="8592" formatCode="m/d/yyyy">
                  <c:v>41617</c:v>
                </c:pt>
                <c:pt idx="8593" formatCode="m/d/yyyy">
                  <c:v>41618</c:v>
                </c:pt>
                <c:pt idx="8594" formatCode="m/d/yyyy">
                  <c:v>41619</c:v>
                </c:pt>
                <c:pt idx="8595" formatCode="m/d/yyyy">
                  <c:v>41620</c:v>
                </c:pt>
                <c:pt idx="8596" formatCode="m/d/yyyy">
                  <c:v>41621</c:v>
                </c:pt>
                <c:pt idx="8597" formatCode="m/d/yyyy">
                  <c:v>41624</c:v>
                </c:pt>
                <c:pt idx="8598" formatCode="m/d/yyyy">
                  <c:v>41625</c:v>
                </c:pt>
                <c:pt idx="8599" formatCode="m/d/yyyy">
                  <c:v>41626</c:v>
                </c:pt>
                <c:pt idx="8600" formatCode="m/d/yyyy">
                  <c:v>41627</c:v>
                </c:pt>
                <c:pt idx="8601" formatCode="m/d/yyyy">
                  <c:v>41628</c:v>
                </c:pt>
                <c:pt idx="8602" formatCode="m/d/yyyy">
                  <c:v>41631</c:v>
                </c:pt>
                <c:pt idx="8603" formatCode="m/d/yyyy">
                  <c:v>41632</c:v>
                </c:pt>
                <c:pt idx="8604" formatCode="m/d/yyyy">
                  <c:v>41633</c:v>
                </c:pt>
                <c:pt idx="8605" formatCode="m/d/yyyy">
                  <c:v>41634</c:v>
                </c:pt>
                <c:pt idx="8606" formatCode="m/d/yyyy">
                  <c:v>41635</c:v>
                </c:pt>
                <c:pt idx="8607" formatCode="m/d/yyyy">
                  <c:v>41638</c:v>
                </c:pt>
                <c:pt idx="8608" formatCode="m/d/yyyy">
                  <c:v>41639</c:v>
                </c:pt>
                <c:pt idx="8609" formatCode="m/d/yyyy">
                  <c:v>41640</c:v>
                </c:pt>
                <c:pt idx="8610" formatCode="m/d/yyyy">
                  <c:v>41641</c:v>
                </c:pt>
                <c:pt idx="8611" formatCode="m/d/yyyy">
                  <c:v>41642</c:v>
                </c:pt>
                <c:pt idx="8612" formatCode="m/d/yyyy">
                  <c:v>41645</c:v>
                </c:pt>
                <c:pt idx="8613" formatCode="m/d/yyyy">
                  <c:v>41646</c:v>
                </c:pt>
                <c:pt idx="8614" formatCode="m/d/yyyy">
                  <c:v>41647</c:v>
                </c:pt>
                <c:pt idx="8615" formatCode="m/d/yyyy">
                  <c:v>41648</c:v>
                </c:pt>
                <c:pt idx="8616" formatCode="m/d/yyyy">
                  <c:v>41649</c:v>
                </c:pt>
                <c:pt idx="8617" formatCode="m/d/yyyy">
                  <c:v>41652</c:v>
                </c:pt>
                <c:pt idx="8618" formatCode="m/d/yyyy">
                  <c:v>41653</c:v>
                </c:pt>
                <c:pt idx="8619" formatCode="m/d/yyyy">
                  <c:v>41654</c:v>
                </c:pt>
                <c:pt idx="8620" formatCode="m/d/yyyy">
                  <c:v>41655</c:v>
                </c:pt>
                <c:pt idx="8621" formatCode="m/d/yyyy">
                  <c:v>41656</c:v>
                </c:pt>
                <c:pt idx="8622" formatCode="m/d/yyyy">
                  <c:v>41659</c:v>
                </c:pt>
                <c:pt idx="8623" formatCode="m/d/yyyy">
                  <c:v>41660</c:v>
                </c:pt>
                <c:pt idx="8624" formatCode="m/d/yyyy">
                  <c:v>41661</c:v>
                </c:pt>
                <c:pt idx="8625" formatCode="m/d/yyyy">
                  <c:v>41662</c:v>
                </c:pt>
                <c:pt idx="8626" formatCode="m/d/yyyy">
                  <c:v>41663</c:v>
                </c:pt>
                <c:pt idx="8627" formatCode="m/d/yyyy">
                  <c:v>41666</c:v>
                </c:pt>
                <c:pt idx="8628" formatCode="m/d/yyyy">
                  <c:v>41667</c:v>
                </c:pt>
                <c:pt idx="8629" formatCode="m/d/yyyy">
                  <c:v>41668</c:v>
                </c:pt>
                <c:pt idx="8630" formatCode="m/d/yyyy">
                  <c:v>41669</c:v>
                </c:pt>
                <c:pt idx="8631" formatCode="m/d/yyyy">
                  <c:v>41670</c:v>
                </c:pt>
                <c:pt idx="8632" formatCode="m/d/yyyy">
                  <c:v>41673</c:v>
                </c:pt>
                <c:pt idx="8633" formatCode="m/d/yyyy">
                  <c:v>41674</c:v>
                </c:pt>
                <c:pt idx="8634" formatCode="m/d/yyyy">
                  <c:v>41675</c:v>
                </c:pt>
                <c:pt idx="8635" formatCode="m/d/yyyy">
                  <c:v>41676</c:v>
                </c:pt>
                <c:pt idx="8636" formatCode="m/d/yyyy">
                  <c:v>41677</c:v>
                </c:pt>
                <c:pt idx="8637" formatCode="m/d/yyyy">
                  <c:v>41680</c:v>
                </c:pt>
                <c:pt idx="8638" formatCode="m/d/yyyy">
                  <c:v>41681</c:v>
                </c:pt>
                <c:pt idx="8639" formatCode="m/d/yyyy">
                  <c:v>41682</c:v>
                </c:pt>
                <c:pt idx="8640" formatCode="m/d/yyyy">
                  <c:v>41683</c:v>
                </c:pt>
                <c:pt idx="8641" formatCode="m/d/yyyy">
                  <c:v>41684</c:v>
                </c:pt>
                <c:pt idx="8642" formatCode="m/d/yyyy">
                  <c:v>41687</c:v>
                </c:pt>
                <c:pt idx="8643" formatCode="m/d/yyyy">
                  <c:v>41688</c:v>
                </c:pt>
                <c:pt idx="8644" formatCode="m/d/yyyy">
                  <c:v>41689</c:v>
                </c:pt>
                <c:pt idx="8645" formatCode="m/d/yyyy">
                  <c:v>41690</c:v>
                </c:pt>
                <c:pt idx="8646" formatCode="m/d/yyyy">
                  <c:v>41691</c:v>
                </c:pt>
                <c:pt idx="8647" formatCode="m/d/yyyy">
                  <c:v>41694</c:v>
                </c:pt>
                <c:pt idx="8648" formatCode="m/d/yyyy">
                  <c:v>41695</c:v>
                </c:pt>
                <c:pt idx="8649" formatCode="m/d/yyyy">
                  <c:v>41696</c:v>
                </c:pt>
                <c:pt idx="8650" formatCode="m/d/yyyy">
                  <c:v>41697</c:v>
                </c:pt>
                <c:pt idx="8651" formatCode="m/d/yyyy">
                  <c:v>41698</c:v>
                </c:pt>
                <c:pt idx="8652" formatCode="m/d/yyyy">
                  <c:v>41701</c:v>
                </c:pt>
                <c:pt idx="8653" formatCode="m/d/yyyy">
                  <c:v>41702</c:v>
                </c:pt>
                <c:pt idx="8654" formatCode="m/d/yyyy">
                  <c:v>41703</c:v>
                </c:pt>
                <c:pt idx="8655" formatCode="m/d/yyyy">
                  <c:v>41704</c:v>
                </c:pt>
                <c:pt idx="8656" formatCode="m/d/yyyy">
                  <c:v>41705</c:v>
                </c:pt>
                <c:pt idx="8657" formatCode="m/d/yyyy">
                  <c:v>41708</c:v>
                </c:pt>
                <c:pt idx="8658" formatCode="m/d/yyyy">
                  <c:v>41709</c:v>
                </c:pt>
                <c:pt idx="8659" formatCode="m/d/yyyy">
                  <c:v>41710</c:v>
                </c:pt>
                <c:pt idx="8660" formatCode="m/d/yyyy">
                  <c:v>41711</c:v>
                </c:pt>
                <c:pt idx="8661" formatCode="m/d/yyyy">
                  <c:v>41712</c:v>
                </c:pt>
                <c:pt idx="8662" formatCode="m/d/yyyy">
                  <c:v>41715</c:v>
                </c:pt>
                <c:pt idx="8663" formatCode="m/d/yyyy">
                  <c:v>41716</c:v>
                </c:pt>
                <c:pt idx="8664" formatCode="m/d/yyyy">
                  <c:v>41717</c:v>
                </c:pt>
                <c:pt idx="8665" formatCode="m/d/yyyy">
                  <c:v>41718</c:v>
                </c:pt>
                <c:pt idx="8666" formatCode="m/d/yyyy">
                  <c:v>41719</c:v>
                </c:pt>
                <c:pt idx="8667" formatCode="m/d/yyyy">
                  <c:v>41722</c:v>
                </c:pt>
                <c:pt idx="8668" formatCode="m/d/yyyy">
                  <c:v>41723</c:v>
                </c:pt>
                <c:pt idx="8669" formatCode="m/d/yyyy">
                  <c:v>41724</c:v>
                </c:pt>
                <c:pt idx="8670" formatCode="m/d/yyyy">
                  <c:v>41725</c:v>
                </c:pt>
                <c:pt idx="8671" formatCode="m/d/yyyy">
                  <c:v>41726</c:v>
                </c:pt>
                <c:pt idx="8672" formatCode="m/d/yyyy">
                  <c:v>41729</c:v>
                </c:pt>
                <c:pt idx="8673" formatCode="m/d/yyyy">
                  <c:v>41730</c:v>
                </c:pt>
                <c:pt idx="8674" formatCode="m/d/yyyy">
                  <c:v>41731</c:v>
                </c:pt>
                <c:pt idx="8675" formatCode="m/d/yyyy">
                  <c:v>41732</c:v>
                </c:pt>
                <c:pt idx="8676" formatCode="m/d/yyyy">
                  <c:v>41733</c:v>
                </c:pt>
                <c:pt idx="8677" formatCode="m/d/yyyy">
                  <c:v>41736</c:v>
                </c:pt>
                <c:pt idx="8678" formatCode="m/d/yyyy">
                  <c:v>41737</c:v>
                </c:pt>
                <c:pt idx="8679" formatCode="m/d/yyyy">
                  <c:v>41738</c:v>
                </c:pt>
                <c:pt idx="8680" formatCode="m/d/yyyy">
                  <c:v>41739</c:v>
                </c:pt>
                <c:pt idx="8681" formatCode="m/d/yyyy">
                  <c:v>41740</c:v>
                </c:pt>
                <c:pt idx="8682" formatCode="m/d/yyyy">
                  <c:v>41743</c:v>
                </c:pt>
                <c:pt idx="8683" formatCode="m/d/yyyy">
                  <c:v>41744</c:v>
                </c:pt>
                <c:pt idx="8684" formatCode="m/d/yyyy">
                  <c:v>41745</c:v>
                </c:pt>
                <c:pt idx="8685" formatCode="m/d/yyyy">
                  <c:v>41746</c:v>
                </c:pt>
                <c:pt idx="8686" formatCode="m/d/yyyy">
                  <c:v>41747</c:v>
                </c:pt>
                <c:pt idx="8687" formatCode="m/d/yyyy">
                  <c:v>41750</c:v>
                </c:pt>
                <c:pt idx="8688" formatCode="m/d/yyyy">
                  <c:v>41751</c:v>
                </c:pt>
                <c:pt idx="8689" formatCode="m/d/yyyy">
                  <c:v>41752</c:v>
                </c:pt>
                <c:pt idx="8690" formatCode="m/d/yyyy">
                  <c:v>41753</c:v>
                </c:pt>
                <c:pt idx="8691" formatCode="m/d/yyyy">
                  <c:v>41754</c:v>
                </c:pt>
                <c:pt idx="8692" formatCode="m/d/yyyy">
                  <c:v>41757</c:v>
                </c:pt>
                <c:pt idx="8693" formatCode="m/d/yyyy">
                  <c:v>41758</c:v>
                </c:pt>
                <c:pt idx="8694" formatCode="m/d/yyyy">
                  <c:v>41759</c:v>
                </c:pt>
                <c:pt idx="8695" formatCode="m/d/yyyy">
                  <c:v>41760</c:v>
                </c:pt>
                <c:pt idx="8696" formatCode="m/d/yyyy">
                  <c:v>41761</c:v>
                </c:pt>
                <c:pt idx="8697" formatCode="m/d/yyyy">
                  <c:v>41764</c:v>
                </c:pt>
                <c:pt idx="8698" formatCode="m/d/yyyy">
                  <c:v>41765</c:v>
                </c:pt>
                <c:pt idx="8699" formatCode="m/d/yyyy">
                  <c:v>41766</c:v>
                </c:pt>
                <c:pt idx="8700" formatCode="m/d/yyyy">
                  <c:v>41767</c:v>
                </c:pt>
                <c:pt idx="8701" formatCode="m/d/yyyy">
                  <c:v>41768</c:v>
                </c:pt>
                <c:pt idx="8702" formatCode="m/d/yyyy">
                  <c:v>41771</c:v>
                </c:pt>
                <c:pt idx="8703" formatCode="m/d/yyyy">
                  <c:v>41772</c:v>
                </c:pt>
                <c:pt idx="8704" formatCode="m/d/yyyy">
                  <c:v>41773</c:v>
                </c:pt>
                <c:pt idx="8705" formatCode="m/d/yyyy">
                  <c:v>41774</c:v>
                </c:pt>
                <c:pt idx="8706" formatCode="m/d/yyyy">
                  <c:v>41775</c:v>
                </c:pt>
                <c:pt idx="8707" formatCode="m/d/yyyy">
                  <c:v>41778</c:v>
                </c:pt>
                <c:pt idx="8708" formatCode="m/d/yyyy">
                  <c:v>41779</c:v>
                </c:pt>
                <c:pt idx="8709" formatCode="m/d/yyyy">
                  <c:v>41780</c:v>
                </c:pt>
                <c:pt idx="8710" formatCode="m/d/yyyy">
                  <c:v>41781</c:v>
                </c:pt>
                <c:pt idx="8711" formatCode="m/d/yyyy">
                  <c:v>41782</c:v>
                </c:pt>
                <c:pt idx="8712" formatCode="m/d/yyyy">
                  <c:v>41785</c:v>
                </c:pt>
                <c:pt idx="8713" formatCode="m/d/yyyy">
                  <c:v>41786</c:v>
                </c:pt>
                <c:pt idx="8714" formatCode="m/d/yyyy">
                  <c:v>41787</c:v>
                </c:pt>
                <c:pt idx="8715" formatCode="m/d/yyyy">
                  <c:v>41788</c:v>
                </c:pt>
                <c:pt idx="8716" formatCode="m/d/yyyy">
                  <c:v>41789</c:v>
                </c:pt>
                <c:pt idx="8717" formatCode="m/d/yyyy">
                  <c:v>41792</c:v>
                </c:pt>
                <c:pt idx="8718" formatCode="m/d/yyyy">
                  <c:v>41793</c:v>
                </c:pt>
                <c:pt idx="8719" formatCode="m/d/yyyy">
                  <c:v>41794</c:v>
                </c:pt>
                <c:pt idx="8720" formatCode="m/d/yyyy">
                  <c:v>41795</c:v>
                </c:pt>
                <c:pt idx="8721" formatCode="m/d/yyyy">
                  <c:v>41796</c:v>
                </c:pt>
                <c:pt idx="8722" formatCode="m/d/yyyy">
                  <c:v>41799</c:v>
                </c:pt>
                <c:pt idx="8723" formatCode="m/d/yyyy">
                  <c:v>41800</c:v>
                </c:pt>
                <c:pt idx="8724" formatCode="m/d/yyyy">
                  <c:v>41801</c:v>
                </c:pt>
                <c:pt idx="8725" formatCode="m/d/yyyy">
                  <c:v>41802</c:v>
                </c:pt>
                <c:pt idx="8726" formatCode="m/d/yyyy">
                  <c:v>41803</c:v>
                </c:pt>
                <c:pt idx="8727" formatCode="m/d/yyyy">
                  <c:v>41806</c:v>
                </c:pt>
                <c:pt idx="8728" formatCode="m/d/yyyy">
                  <c:v>41807</c:v>
                </c:pt>
                <c:pt idx="8729" formatCode="m/d/yyyy">
                  <c:v>41808</c:v>
                </c:pt>
                <c:pt idx="8730" formatCode="m/d/yyyy">
                  <c:v>41809</c:v>
                </c:pt>
                <c:pt idx="8731" formatCode="m/d/yyyy">
                  <c:v>41810</c:v>
                </c:pt>
                <c:pt idx="8732" formatCode="m/d/yyyy">
                  <c:v>41813</c:v>
                </c:pt>
                <c:pt idx="8733" formatCode="m/d/yyyy">
                  <c:v>41814</c:v>
                </c:pt>
                <c:pt idx="8734" formatCode="m/d/yyyy">
                  <c:v>41815</c:v>
                </c:pt>
                <c:pt idx="8735" formatCode="m/d/yyyy">
                  <c:v>41816</c:v>
                </c:pt>
                <c:pt idx="8736" formatCode="m/d/yyyy">
                  <c:v>41817</c:v>
                </c:pt>
                <c:pt idx="8737" formatCode="m/d/yyyy">
                  <c:v>41820</c:v>
                </c:pt>
                <c:pt idx="8738" formatCode="m/d/yyyy">
                  <c:v>41821</c:v>
                </c:pt>
                <c:pt idx="8739" formatCode="m/d/yyyy">
                  <c:v>41822</c:v>
                </c:pt>
                <c:pt idx="8740" formatCode="m/d/yyyy">
                  <c:v>41823</c:v>
                </c:pt>
                <c:pt idx="8741" formatCode="m/d/yyyy">
                  <c:v>41824</c:v>
                </c:pt>
                <c:pt idx="8742" formatCode="m/d/yyyy">
                  <c:v>41827</c:v>
                </c:pt>
                <c:pt idx="8743" formatCode="m/d/yyyy">
                  <c:v>41828</c:v>
                </c:pt>
                <c:pt idx="8744" formatCode="m/d/yyyy">
                  <c:v>41829</c:v>
                </c:pt>
                <c:pt idx="8745" formatCode="m/d/yyyy">
                  <c:v>41830</c:v>
                </c:pt>
                <c:pt idx="8746" formatCode="m/d/yyyy">
                  <c:v>41831</c:v>
                </c:pt>
                <c:pt idx="8747" formatCode="m/d/yyyy">
                  <c:v>41834</c:v>
                </c:pt>
                <c:pt idx="8748" formatCode="m/d/yyyy">
                  <c:v>41835</c:v>
                </c:pt>
                <c:pt idx="8749" formatCode="m/d/yyyy">
                  <c:v>41836</c:v>
                </c:pt>
                <c:pt idx="8750" formatCode="m/d/yyyy">
                  <c:v>41837</c:v>
                </c:pt>
                <c:pt idx="8751" formatCode="m/d/yyyy">
                  <c:v>41838</c:v>
                </c:pt>
                <c:pt idx="8752" formatCode="m/d/yyyy">
                  <c:v>41841</c:v>
                </c:pt>
                <c:pt idx="8753" formatCode="m/d/yyyy">
                  <c:v>41842</c:v>
                </c:pt>
                <c:pt idx="8754" formatCode="m/d/yyyy">
                  <c:v>41843</c:v>
                </c:pt>
                <c:pt idx="8755" formatCode="m/d/yyyy">
                  <c:v>41844</c:v>
                </c:pt>
                <c:pt idx="8756" formatCode="m/d/yyyy">
                  <c:v>41845</c:v>
                </c:pt>
                <c:pt idx="8757" formatCode="m/d/yyyy">
                  <c:v>41848</c:v>
                </c:pt>
                <c:pt idx="8758" formatCode="m/d/yyyy">
                  <c:v>41849</c:v>
                </c:pt>
                <c:pt idx="8759" formatCode="m/d/yyyy">
                  <c:v>41850</c:v>
                </c:pt>
                <c:pt idx="8760" formatCode="m/d/yyyy">
                  <c:v>41851</c:v>
                </c:pt>
                <c:pt idx="8761" formatCode="m/d/yyyy">
                  <c:v>41852</c:v>
                </c:pt>
                <c:pt idx="8762" formatCode="m/d/yyyy">
                  <c:v>41855</c:v>
                </c:pt>
                <c:pt idx="8763" formatCode="m/d/yyyy">
                  <c:v>41856</c:v>
                </c:pt>
                <c:pt idx="8764" formatCode="m/d/yyyy">
                  <c:v>41857</c:v>
                </c:pt>
                <c:pt idx="8765" formatCode="m/d/yyyy">
                  <c:v>41858</c:v>
                </c:pt>
                <c:pt idx="8766" formatCode="m/d/yyyy">
                  <c:v>41859</c:v>
                </c:pt>
                <c:pt idx="8767" formatCode="m/d/yyyy">
                  <c:v>41862</c:v>
                </c:pt>
                <c:pt idx="8768" formatCode="m/d/yyyy">
                  <c:v>41863</c:v>
                </c:pt>
                <c:pt idx="8769" formatCode="m/d/yyyy">
                  <c:v>41864</c:v>
                </c:pt>
                <c:pt idx="8770" formatCode="m/d/yyyy">
                  <c:v>41865</c:v>
                </c:pt>
                <c:pt idx="8771" formatCode="m/d/yyyy">
                  <c:v>41866</c:v>
                </c:pt>
                <c:pt idx="8772" formatCode="m/d/yyyy">
                  <c:v>41869</c:v>
                </c:pt>
                <c:pt idx="8773" formatCode="m/d/yyyy">
                  <c:v>41870</c:v>
                </c:pt>
                <c:pt idx="8774" formatCode="m/d/yyyy">
                  <c:v>41871</c:v>
                </c:pt>
                <c:pt idx="8775" formatCode="m/d/yyyy">
                  <c:v>41872</c:v>
                </c:pt>
                <c:pt idx="8776" formatCode="m/d/yyyy">
                  <c:v>41873</c:v>
                </c:pt>
                <c:pt idx="8777" formatCode="m/d/yyyy">
                  <c:v>41876</c:v>
                </c:pt>
                <c:pt idx="8778" formatCode="m/d/yyyy">
                  <c:v>41877</c:v>
                </c:pt>
                <c:pt idx="8779" formatCode="m/d/yyyy">
                  <c:v>41878</c:v>
                </c:pt>
                <c:pt idx="8780" formatCode="m/d/yyyy">
                  <c:v>41879</c:v>
                </c:pt>
                <c:pt idx="8781" formatCode="m/d/yyyy">
                  <c:v>41880</c:v>
                </c:pt>
                <c:pt idx="8782" formatCode="m/d/yyyy">
                  <c:v>41883</c:v>
                </c:pt>
                <c:pt idx="8783" formatCode="m/d/yyyy">
                  <c:v>41884</c:v>
                </c:pt>
                <c:pt idx="8784" formatCode="m/d/yyyy">
                  <c:v>41885</c:v>
                </c:pt>
                <c:pt idx="8785" formatCode="m/d/yyyy">
                  <c:v>41886</c:v>
                </c:pt>
                <c:pt idx="8786" formatCode="m/d/yyyy">
                  <c:v>41887</c:v>
                </c:pt>
                <c:pt idx="8787" formatCode="m/d/yyyy">
                  <c:v>41890</c:v>
                </c:pt>
                <c:pt idx="8788" formatCode="m/d/yyyy">
                  <c:v>41891</c:v>
                </c:pt>
                <c:pt idx="8789" formatCode="m/d/yyyy">
                  <c:v>41892</c:v>
                </c:pt>
                <c:pt idx="8790" formatCode="m/d/yyyy">
                  <c:v>41893</c:v>
                </c:pt>
                <c:pt idx="8791" formatCode="m/d/yyyy">
                  <c:v>41894</c:v>
                </c:pt>
                <c:pt idx="8792" formatCode="m/d/yyyy">
                  <c:v>41897</c:v>
                </c:pt>
                <c:pt idx="8793" formatCode="m/d/yyyy">
                  <c:v>41898</c:v>
                </c:pt>
                <c:pt idx="8794" formatCode="m/d/yyyy">
                  <c:v>41899</c:v>
                </c:pt>
                <c:pt idx="8795" formatCode="m/d/yyyy">
                  <c:v>41900</c:v>
                </c:pt>
                <c:pt idx="8796" formatCode="m/d/yyyy">
                  <c:v>41901</c:v>
                </c:pt>
                <c:pt idx="8797" formatCode="m/d/yyyy">
                  <c:v>41904</c:v>
                </c:pt>
                <c:pt idx="8798" formatCode="m/d/yyyy">
                  <c:v>41905</c:v>
                </c:pt>
                <c:pt idx="8799" formatCode="m/d/yyyy">
                  <c:v>41906</c:v>
                </c:pt>
                <c:pt idx="8800" formatCode="m/d/yyyy">
                  <c:v>41907</c:v>
                </c:pt>
                <c:pt idx="8801" formatCode="m/d/yyyy">
                  <c:v>41908</c:v>
                </c:pt>
                <c:pt idx="8802" formatCode="m/d/yyyy">
                  <c:v>41911</c:v>
                </c:pt>
                <c:pt idx="8803" formatCode="m/d/yyyy">
                  <c:v>41912</c:v>
                </c:pt>
                <c:pt idx="8804" formatCode="m/d/yyyy">
                  <c:v>41913</c:v>
                </c:pt>
                <c:pt idx="8805" formatCode="m/d/yyyy">
                  <c:v>41914</c:v>
                </c:pt>
                <c:pt idx="8806" formatCode="m/d/yyyy">
                  <c:v>41915</c:v>
                </c:pt>
                <c:pt idx="8807" formatCode="m/d/yyyy">
                  <c:v>41918</c:v>
                </c:pt>
                <c:pt idx="8808" formatCode="m/d/yyyy">
                  <c:v>41919</c:v>
                </c:pt>
                <c:pt idx="8809" formatCode="m/d/yyyy">
                  <c:v>41920</c:v>
                </c:pt>
                <c:pt idx="8810" formatCode="m/d/yyyy">
                  <c:v>41921</c:v>
                </c:pt>
                <c:pt idx="8811" formatCode="m/d/yyyy">
                  <c:v>41922</c:v>
                </c:pt>
                <c:pt idx="8812" formatCode="m/d/yyyy">
                  <c:v>41925</c:v>
                </c:pt>
                <c:pt idx="8813" formatCode="m/d/yyyy">
                  <c:v>41926</c:v>
                </c:pt>
                <c:pt idx="8814" formatCode="m/d/yyyy">
                  <c:v>41927</c:v>
                </c:pt>
                <c:pt idx="8815" formatCode="m/d/yyyy">
                  <c:v>41928</c:v>
                </c:pt>
                <c:pt idx="8816" formatCode="m/d/yyyy">
                  <c:v>41929</c:v>
                </c:pt>
                <c:pt idx="8817" formatCode="m/d/yyyy">
                  <c:v>41932</c:v>
                </c:pt>
                <c:pt idx="8818" formatCode="m/d/yyyy">
                  <c:v>41933</c:v>
                </c:pt>
                <c:pt idx="8819" formatCode="m/d/yyyy">
                  <c:v>41934</c:v>
                </c:pt>
                <c:pt idx="8820" formatCode="m/d/yyyy">
                  <c:v>41935</c:v>
                </c:pt>
                <c:pt idx="8821" formatCode="m/d/yyyy">
                  <c:v>41936</c:v>
                </c:pt>
                <c:pt idx="8822" formatCode="m/d/yyyy">
                  <c:v>41939</c:v>
                </c:pt>
                <c:pt idx="8823" formatCode="m/d/yyyy">
                  <c:v>41940</c:v>
                </c:pt>
                <c:pt idx="8824" formatCode="m/d/yyyy">
                  <c:v>41941</c:v>
                </c:pt>
                <c:pt idx="8825" formatCode="m/d/yyyy">
                  <c:v>41942</c:v>
                </c:pt>
                <c:pt idx="8826" formatCode="m/d/yyyy">
                  <c:v>41943</c:v>
                </c:pt>
                <c:pt idx="8827" formatCode="m/d/yyyy">
                  <c:v>41946</c:v>
                </c:pt>
                <c:pt idx="8828" formatCode="m/d/yyyy">
                  <c:v>41947</c:v>
                </c:pt>
                <c:pt idx="8829" formatCode="m/d/yyyy">
                  <c:v>41948</c:v>
                </c:pt>
                <c:pt idx="8830" formatCode="m/d/yyyy">
                  <c:v>41949</c:v>
                </c:pt>
                <c:pt idx="8831" formatCode="m/d/yyyy">
                  <c:v>41950</c:v>
                </c:pt>
                <c:pt idx="8832" formatCode="m/d/yyyy">
                  <c:v>41953</c:v>
                </c:pt>
                <c:pt idx="8833" formatCode="m/d/yyyy">
                  <c:v>41954</c:v>
                </c:pt>
                <c:pt idx="8834" formatCode="m/d/yyyy">
                  <c:v>41955</c:v>
                </c:pt>
                <c:pt idx="8835" formatCode="m/d/yyyy">
                  <c:v>41956</c:v>
                </c:pt>
                <c:pt idx="8836" formatCode="m/d/yyyy">
                  <c:v>41957</c:v>
                </c:pt>
                <c:pt idx="8837" formatCode="m/d/yyyy">
                  <c:v>41960</c:v>
                </c:pt>
                <c:pt idx="8838" formatCode="m/d/yyyy">
                  <c:v>41961</c:v>
                </c:pt>
                <c:pt idx="8839" formatCode="m/d/yyyy">
                  <c:v>41962</c:v>
                </c:pt>
                <c:pt idx="8840" formatCode="m/d/yyyy">
                  <c:v>41963</c:v>
                </c:pt>
                <c:pt idx="8841" formatCode="m/d/yyyy">
                  <c:v>41964</c:v>
                </c:pt>
                <c:pt idx="8842" formatCode="m/d/yyyy">
                  <c:v>41967</c:v>
                </c:pt>
                <c:pt idx="8843" formatCode="m/d/yyyy">
                  <c:v>41968</c:v>
                </c:pt>
                <c:pt idx="8844" formatCode="m/d/yyyy">
                  <c:v>41969</c:v>
                </c:pt>
                <c:pt idx="8845" formatCode="m/d/yyyy">
                  <c:v>41970</c:v>
                </c:pt>
                <c:pt idx="8846" formatCode="m/d/yyyy">
                  <c:v>41971</c:v>
                </c:pt>
                <c:pt idx="8847" formatCode="m/d/yyyy">
                  <c:v>41974</c:v>
                </c:pt>
                <c:pt idx="8848" formatCode="m/d/yyyy">
                  <c:v>41975</c:v>
                </c:pt>
                <c:pt idx="8849" formatCode="m/d/yyyy">
                  <c:v>41976</c:v>
                </c:pt>
                <c:pt idx="8850" formatCode="m/d/yyyy">
                  <c:v>41977</c:v>
                </c:pt>
                <c:pt idx="8851" formatCode="m/d/yyyy">
                  <c:v>41978</c:v>
                </c:pt>
                <c:pt idx="8852" formatCode="m/d/yyyy">
                  <c:v>41981</c:v>
                </c:pt>
                <c:pt idx="8853" formatCode="m/d/yyyy">
                  <c:v>41982</c:v>
                </c:pt>
                <c:pt idx="8854" formatCode="m/d/yyyy">
                  <c:v>41983</c:v>
                </c:pt>
                <c:pt idx="8855" formatCode="m/d/yyyy">
                  <c:v>41984</c:v>
                </c:pt>
                <c:pt idx="8856" formatCode="m/d/yyyy">
                  <c:v>41985</c:v>
                </c:pt>
                <c:pt idx="8857" formatCode="m/d/yyyy">
                  <c:v>41988</c:v>
                </c:pt>
                <c:pt idx="8858" formatCode="m/d/yyyy">
                  <c:v>41989</c:v>
                </c:pt>
                <c:pt idx="8859" formatCode="m/d/yyyy">
                  <c:v>41990</c:v>
                </c:pt>
                <c:pt idx="8860" formatCode="m/d/yyyy">
                  <c:v>41991</c:v>
                </c:pt>
                <c:pt idx="8861" formatCode="m/d/yyyy">
                  <c:v>41992</c:v>
                </c:pt>
                <c:pt idx="8862" formatCode="m/d/yyyy">
                  <c:v>41995</c:v>
                </c:pt>
                <c:pt idx="8863" formatCode="m/d/yyyy">
                  <c:v>41996</c:v>
                </c:pt>
                <c:pt idx="8864" formatCode="m/d/yyyy">
                  <c:v>41997</c:v>
                </c:pt>
                <c:pt idx="8865" formatCode="m/d/yyyy">
                  <c:v>41998</c:v>
                </c:pt>
                <c:pt idx="8866" formatCode="m/d/yyyy">
                  <c:v>41999</c:v>
                </c:pt>
                <c:pt idx="8867" formatCode="m/d/yyyy">
                  <c:v>42002</c:v>
                </c:pt>
                <c:pt idx="8868" formatCode="m/d/yyyy">
                  <c:v>42003</c:v>
                </c:pt>
                <c:pt idx="8869" formatCode="m/d/yyyy">
                  <c:v>42004</c:v>
                </c:pt>
                <c:pt idx="8870" formatCode="m/d/yyyy">
                  <c:v>42005</c:v>
                </c:pt>
                <c:pt idx="8871" formatCode="m/d/yyyy">
                  <c:v>42006</c:v>
                </c:pt>
                <c:pt idx="8872" formatCode="m/d/yyyy">
                  <c:v>42009</c:v>
                </c:pt>
                <c:pt idx="8873" formatCode="m/d/yyyy">
                  <c:v>42010</c:v>
                </c:pt>
                <c:pt idx="8874" formatCode="m/d/yyyy">
                  <c:v>42011</c:v>
                </c:pt>
                <c:pt idx="8875" formatCode="m/d/yyyy">
                  <c:v>42012</c:v>
                </c:pt>
                <c:pt idx="8876" formatCode="m/d/yyyy">
                  <c:v>42013</c:v>
                </c:pt>
                <c:pt idx="8877" formatCode="m/d/yyyy">
                  <c:v>42016</c:v>
                </c:pt>
                <c:pt idx="8878" formatCode="m/d/yyyy">
                  <c:v>42017</c:v>
                </c:pt>
                <c:pt idx="8879" formatCode="m/d/yyyy">
                  <c:v>42018</c:v>
                </c:pt>
                <c:pt idx="8880" formatCode="m/d/yyyy">
                  <c:v>42019</c:v>
                </c:pt>
                <c:pt idx="8881" formatCode="m/d/yyyy">
                  <c:v>42020</c:v>
                </c:pt>
                <c:pt idx="8882" formatCode="m/d/yyyy">
                  <c:v>42023</c:v>
                </c:pt>
                <c:pt idx="8883" formatCode="m/d/yyyy">
                  <c:v>42024</c:v>
                </c:pt>
                <c:pt idx="8884" formatCode="m/d/yyyy">
                  <c:v>42025</c:v>
                </c:pt>
                <c:pt idx="8885" formatCode="m/d/yyyy">
                  <c:v>42026</c:v>
                </c:pt>
                <c:pt idx="8886" formatCode="m/d/yyyy">
                  <c:v>42027</c:v>
                </c:pt>
                <c:pt idx="8887" formatCode="m/d/yyyy">
                  <c:v>42030</c:v>
                </c:pt>
                <c:pt idx="8888" formatCode="m/d/yyyy">
                  <c:v>42031</c:v>
                </c:pt>
                <c:pt idx="8889" formatCode="m/d/yyyy">
                  <c:v>42032</c:v>
                </c:pt>
                <c:pt idx="8890" formatCode="m/d/yyyy">
                  <c:v>42033</c:v>
                </c:pt>
                <c:pt idx="8891" formatCode="m/d/yyyy">
                  <c:v>42034</c:v>
                </c:pt>
                <c:pt idx="8892" formatCode="m/d/yyyy">
                  <c:v>42037</c:v>
                </c:pt>
                <c:pt idx="8893" formatCode="m/d/yyyy">
                  <c:v>42038</c:v>
                </c:pt>
                <c:pt idx="8894" formatCode="m/d/yyyy">
                  <c:v>42039</c:v>
                </c:pt>
                <c:pt idx="8895" formatCode="m/d/yyyy">
                  <c:v>42040</c:v>
                </c:pt>
                <c:pt idx="8896" formatCode="m/d/yyyy">
                  <c:v>42041</c:v>
                </c:pt>
                <c:pt idx="8897" formatCode="m/d/yyyy">
                  <c:v>42044</c:v>
                </c:pt>
                <c:pt idx="8898" formatCode="m/d/yyyy">
                  <c:v>42045</c:v>
                </c:pt>
                <c:pt idx="8899" formatCode="m/d/yyyy">
                  <c:v>42046</c:v>
                </c:pt>
                <c:pt idx="8900" formatCode="m/d/yyyy">
                  <c:v>42047</c:v>
                </c:pt>
                <c:pt idx="8901" formatCode="m/d/yyyy">
                  <c:v>42048</c:v>
                </c:pt>
                <c:pt idx="8902" formatCode="m/d/yyyy">
                  <c:v>42051</c:v>
                </c:pt>
                <c:pt idx="8903" formatCode="m/d/yyyy">
                  <c:v>42052</c:v>
                </c:pt>
                <c:pt idx="8904" formatCode="m/d/yyyy">
                  <c:v>42053</c:v>
                </c:pt>
                <c:pt idx="8905" formatCode="m/d/yyyy">
                  <c:v>42054</c:v>
                </c:pt>
                <c:pt idx="8906" formatCode="m/d/yyyy">
                  <c:v>42055</c:v>
                </c:pt>
                <c:pt idx="8907" formatCode="m/d/yyyy">
                  <c:v>42058</c:v>
                </c:pt>
                <c:pt idx="8908" formatCode="m/d/yyyy">
                  <c:v>42059</c:v>
                </c:pt>
                <c:pt idx="8909" formatCode="m/d/yyyy">
                  <c:v>42060</c:v>
                </c:pt>
                <c:pt idx="8910" formatCode="m/d/yyyy">
                  <c:v>42061</c:v>
                </c:pt>
                <c:pt idx="8911" formatCode="m/d/yyyy">
                  <c:v>42062</c:v>
                </c:pt>
                <c:pt idx="8912" formatCode="m/d/yyyy">
                  <c:v>42065</c:v>
                </c:pt>
                <c:pt idx="8913" formatCode="m/d/yyyy">
                  <c:v>42066</c:v>
                </c:pt>
                <c:pt idx="8914" formatCode="m/d/yyyy">
                  <c:v>42067</c:v>
                </c:pt>
                <c:pt idx="8915" formatCode="m/d/yyyy">
                  <c:v>42068</c:v>
                </c:pt>
                <c:pt idx="8916" formatCode="m/d/yyyy">
                  <c:v>42069</c:v>
                </c:pt>
                <c:pt idx="8917" formatCode="m/d/yyyy">
                  <c:v>42072</c:v>
                </c:pt>
                <c:pt idx="8918" formatCode="m/d/yyyy">
                  <c:v>42073</c:v>
                </c:pt>
                <c:pt idx="8919" formatCode="m/d/yyyy">
                  <c:v>42074</c:v>
                </c:pt>
                <c:pt idx="8920" formatCode="m/d/yyyy">
                  <c:v>42075</c:v>
                </c:pt>
                <c:pt idx="8921" formatCode="m/d/yyyy">
                  <c:v>42076</c:v>
                </c:pt>
                <c:pt idx="8922" formatCode="m/d/yyyy">
                  <c:v>42079</c:v>
                </c:pt>
                <c:pt idx="8923" formatCode="m/d/yyyy">
                  <c:v>42080</c:v>
                </c:pt>
                <c:pt idx="8924" formatCode="m/d/yyyy">
                  <c:v>42081</c:v>
                </c:pt>
                <c:pt idx="8925" formatCode="m/d/yyyy">
                  <c:v>42082</c:v>
                </c:pt>
                <c:pt idx="8926" formatCode="m/d/yyyy">
                  <c:v>42083</c:v>
                </c:pt>
                <c:pt idx="8927" formatCode="m/d/yyyy">
                  <c:v>42086</c:v>
                </c:pt>
                <c:pt idx="8928" formatCode="m/d/yyyy">
                  <c:v>42087</c:v>
                </c:pt>
                <c:pt idx="8929" formatCode="m/d/yyyy">
                  <c:v>42088</c:v>
                </c:pt>
                <c:pt idx="8930" formatCode="m/d/yyyy">
                  <c:v>42089</c:v>
                </c:pt>
                <c:pt idx="8931" formatCode="m/d/yyyy">
                  <c:v>42090</c:v>
                </c:pt>
                <c:pt idx="8932" formatCode="m/d/yyyy">
                  <c:v>42093</c:v>
                </c:pt>
                <c:pt idx="8933" formatCode="m/d/yyyy">
                  <c:v>42094</c:v>
                </c:pt>
                <c:pt idx="8934" formatCode="m/d/yyyy">
                  <c:v>42095</c:v>
                </c:pt>
                <c:pt idx="8935" formatCode="m/d/yyyy">
                  <c:v>42096</c:v>
                </c:pt>
                <c:pt idx="8936" formatCode="m/d/yyyy">
                  <c:v>42097</c:v>
                </c:pt>
                <c:pt idx="8937" formatCode="m/d/yyyy">
                  <c:v>42100</c:v>
                </c:pt>
                <c:pt idx="8938" formatCode="m/d/yyyy">
                  <c:v>42101</c:v>
                </c:pt>
                <c:pt idx="8939" formatCode="m/d/yyyy">
                  <c:v>42102</c:v>
                </c:pt>
                <c:pt idx="8940" formatCode="m/d/yyyy">
                  <c:v>42103</c:v>
                </c:pt>
                <c:pt idx="8941" formatCode="m/d/yyyy">
                  <c:v>42104</c:v>
                </c:pt>
                <c:pt idx="8942" formatCode="m/d/yyyy">
                  <c:v>42107</c:v>
                </c:pt>
                <c:pt idx="8943" formatCode="m/d/yyyy">
                  <c:v>42108</c:v>
                </c:pt>
                <c:pt idx="8944" formatCode="m/d/yyyy">
                  <c:v>42109</c:v>
                </c:pt>
                <c:pt idx="8945" formatCode="m/d/yyyy">
                  <c:v>42110</c:v>
                </c:pt>
                <c:pt idx="8946" formatCode="m/d/yyyy">
                  <c:v>42111</c:v>
                </c:pt>
                <c:pt idx="8947" formatCode="m/d/yyyy">
                  <c:v>42114</c:v>
                </c:pt>
                <c:pt idx="8948" formatCode="m/d/yyyy">
                  <c:v>42115</c:v>
                </c:pt>
                <c:pt idx="8949" formatCode="m/d/yyyy">
                  <c:v>42116</c:v>
                </c:pt>
                <c:pt idx="8950" formatCode="m/d/yyyy">
                  <c:v>42117</c:v>
                </c:pt>
                <c:pt idx="8951" formatCode="m/d/yyyy">
                  <c:v>42118</c:v>
                </c:pt>
                <c:pt idx="8952" formatCode="m/d/yyyy">
                  <c:v>42121</c:v>
                </c:pt>
                <c:pt idx="8953" formatCode="m/d/yyyy">
                  <c:v>42122</c:v>
                </c:pt>
                <c:pt idx="8954" formatCode="m/d/yyyy">
                  <c:v>42123</c:v>
                </c:pt>
                <c:pt idx="8955" formatCode="m/d/yyyy">
                  <c:v>42124</c:v>
                </c:pt>
                <c:pt idx="8956" formatCode="m/d/yyyy">
                  <c:v>42125</c:v>
                </c:pt>
                <c:pt idx="8957" formatCode="m/d/yyyy">
                  <c:v>42128</c:v>
                </c:pt>
                <c:pt idx="8958" formatCode="m/d/yyyy">
                  <c:v>42129</c:v>
                </c:pt>
                <c:pt idx="8959" formatCode="m/d/yyyy">
                  <c:v>42130</c:v>
                </c:pt>
                <c:pt idx="8960" formatCode="m/d/yyyy">
                  <c:v>42131</c:v>
                </c:pt>
                <c:pt idx="8961" formatCode="m/d/yyyy">
                  <c:v>42132</c:v>
                </c:pt>
                <c:pt idx="8962" formatCode="m/d/yyyy">
                  <c:v>42135</c:v>
                </c:pt>
                <c:pt idx="8963" formatCode="m/d/yyyy">
                  <c:v>42136</c:v>
                </c:pt>
                <c:pt idx="8964" formatCode="m/d/yyyy">
                  <c:v>42137</c:v>
                </c:pt>
                <c:pt idx="8965" formatCode="m/d/yyyy">
                  <c:v>42138</c:v>
                </c:pt>
                <c:pt idx="8966" formatCode="m/d/yyyy">
                  <c:v>42139</c:v>
                </c:pt>
                <c:pt idx="8967" formatCode="m/d/yyyy">
                  <c:v>42142</c:v>
                </c:pt>
                <c:pt idx="8968" formatCode="m/d/yyyy">
                  <c:v>42143</c:v>
                </c:pt>
                <c:pt idx="8969" formatCode="m/d/yyyy">
                  <c:v>42144</c:v>
                </c:pt>
                <c:pt idx="8970" formatCode="m/d/yyyy">
                  <c:v>42145</c:v>
                </c:pt>
                <c:pt idx="8971" formatCode="m/d/yyyy">
                  <c:v>42146</c:v>
                </c:pt>
                <c:pt idx="8972" formatCode="m/d/yyyy">
                  <c:v>42149</c:v>
                </c:pt>
                <c:pt idx="8973" formatCode="m/d/yyyy">
                  <c:v>42150</c:v>
                </c:pt>
                <c:pt idx="8974" formatCode="m/d/yyyy">
                  <c:v>42151</c:v>
                </c:pt>
                <c:pt idx="8975" formatCode="m/d/yyyy">
                  <c:v>42152</c:v>
                </c:pt>
                <c:pt idx="8976" formatCode="m/d/yyyy">
                  <c:v>42153</c:v>
                </c:pt>
                <c:pt idx="8977" formatCode="m/d/yyyy">
                  <c:v>42156</c:v>
                </c:pt>
                <c:pt idx="8978" formatCode="m/d/yyyy">
                  <c:v>42157</c:v>
                </c:pt>
                <c:pt idx="8979" formatCode="m/d/yyyy">
                  <c:v>42158</c:v>
                </c:pt>
                <c:pt idx="8980" formatCode="m/d/yyyy">
                  <c:v>42159</c:v>
                </c:pt>
                <c:pt idx="8981" formatCode="m/d/yyyy">
                  <c:v>42160</c:v>
                </c:pt>
                <c:pt idx="8982" formatCode="m/d/yyyy">
                  <c:v>42163</c:v>
                </c:pt>
                <c:pt idx="8983" formatCode="m/d/yyyy">
                  <c:v>42164</c:v>
                </c:pt>
                <c:pt idx="8984" formatCode="m/d/yyyy">
                  <c:v>42165</c:v>
                </c:pt>
                <c:pt idx="8985" formatCode="m/d/yyyy">
                  <c:v>42166</c:v>
                </c:pt>
                <c:pt idx="8986" formatCode="m/d/yyyy">
                  <c:v>42167</c:v>
                </c:pt>
                <c:pt idx="8987" formatCode="m/d/yyyy">
                  <c:v>42170</c:v>
                </c:pt>
                <c:pt idx="8988" formatCode="m/d/yyyy">
                  <c:v>42171</c:v>
                </c:pt>
                <c:pt idx="8989" formatCode="m/d/yyyy">
                  <c:v>42172</c:v>
                </c:pt>
                <c:pt idx="8990" formatCode="m/d/yyyy">
                  <c:v>42173</c:v>
                </c:pt>
                <c:pt idx="8991" formatCode="m/d/yyyy">
                  <c:v>42174</c:v>
                </c:pt>
                <c:pt idx="8992" formatCode="m/d/yyyy">
                  <c:v>42177</c:v>
                </c:pt>
                <c:pt idx="8993" formatCode="m/d/yyyy">
                  <c:v>42178</c:v>
                </c:pt>
                <c:pt idx="8994" formatCode="m/d/yyyy">
                  <c:v>42179</c:v>
                </c:pt>
                <c:pt idx="8995" formatCode="m/d/yyyy">
                  <c:v>42180</c:v>
                </c:pt>
                <c:pt idx="8996" formatCode="m/d/yyyy">
                  <c:v>42181</c:v>
                </c:pt>
                <c:pt idx="8997" formatCode="m/d/yyyy">
                  <c:v>42184</c:v>
                </c:pt>
                <c:pt idx="8998" formatCode="m/d/yyyy">
                  <c:v>42185</c:v>
                </c:pt>
                <c:pt idx="8999" formatCode="m/d/yyyy">
                  <c:v>42186</c:v>
                </c:pt>
                <c:pt idx="9000" formatCode="m/d/yyyy">
                  <c:v>42187</c:v>
                </c:pt>
                <c:pt idx="9001" formatCode="m/d/yyyy">
                  <c:v>42188</c:v>
                </c:pt>
                <c:pt idx="9002" formatCode="m/d/yyyy">
                  <c:v>42191</c:v>
                </c:pt>
                <c:pt idx="9003" formatCode="m/d/yyyy">
                  <c:v>42192</c:v>
                </c:pt>
                <c:pt idx="9004" formatCode="m/d/yyyy">
                  <c:v>42193</c:v>
                </c:pt>
                <c:pt idx="9005" formatCode="m/d/yyyy">
                  <c:v>42194</c:v>
                </c:pt>
                <c:pt idx="9006" formatCode="m/d/yyyy">
                  <c:v>42195</c:v>
                </c:pt>
                <c:pt idx="9007" formatCode="m/d/yyyy">
                  <c:v>42198</c:v>
                </c:pt>
                <c:pt idx="9008" formatCode="m/d/yyyy">
                  <c:v>42199</c:v>
                </c:pt>
                <c:pt idx="9009" formatCode="m/d/yyyy">
                  <c:v>42200</c:v>
                </c:pt>
                <c:pt idx="9010" formatCode="m/d/yyyy">
                  <c:v>42201</c:v>
                </c:pt>
                <c:pt idx="9011" formatCode="m/d/yyyy">
                  <c:v>42202</c:v>
                </c:pt>
                <c:pt idx="9012" formatCode="m/d/yyyy">
                  <c:v>42205</c:v>
                </c:pt>
                <c:pt idx="9013" formatCode="m/d/yyyy">
                  <c:v>42206</c:v>
                </c:pt>
                <c:pt idx="9014" formatCode="m/d/yyyy">
                  <c:v>42207</c:v>
                </c:pt>
                <c:pt idx="9015" formatCode="m/d/yyyy">
                  <c:v>42208</c:v>
                </c:pt>
                <c:pt idx="9016" formatCode="m/d/yyyy">
                  <c:v>42209</c:v>
                </c:pt>
                <c:pt idx="9017" formatCode="m/d/yyyy">
                  <c:v>42212</c:v>
                </c:pt>
                <c:pt idx="9018" formatCode="m/d/yyyy">
                  <c:v>42213</c:v>
                </c:pt>
                <c:pt idx="9019" formatCode="m/d/yyyy">
                  <c:v>42214</c:v>
                </c:pt>
                <c:pt idx="9020" formatCode="m/d/yyyy">
                  <c:v>42215</c:v>
                </c:pt>
                <c:pt idx="9021" formatCode="m/d/yyyy">
                  <c:v>42216</c:v>
                </c:pt>
                <c:pt idx="9022" formatCode="m/d/yyyy">
                  <c:v>42219</c:v>
                </c:pt>
                <c:pt idx="9023" formatCode="m/d/yyyy">
                  <c:v>42220</c:v>
                </c:pt>
                <c:pt idx="9024" formatCode="m/d/yyyy">
                  <c:v>42221</c:v>
                </c:pt>
                <c:pt idx="9025" formatCode="m/d/yyyy">
                  <c:v>42222</c:v>
                </c:pt>
                <c:pt idx="9026" formatCode="m/d/yyyy">
                  <c:v>42223</c:v>
                </c:pt>
                <c:pt idx="9027" formatCode="m/d/yyyy">
                  <c:v>42226</c:v>
                </c:pt>
                <c:pt idx="9028" formatCode="m/d/yyyy">
                  <c:v>42227</c:v>
                </c:pt>
                <c:pt idx="9029" formatCode="m/d/yyyy">
                  <c:v>42228</c:v>
                </c:pt>
                <c:pt idx="9030" formatCode="m/d/yyyy">
                  <c:v>42229</c:v>
                </c:pt>
                <c:pt idx="9031" formatCode="m/d/yyyy">
                  <c:v>42230</c:v>
                </c:pt>
                <c:pt idx="9032" formatCode="m/d/yyyy">
                  <c:v>42233</c:v>
                </c:pt>
                <c:pt idx="9033" formatCode="m/d/yyyy">
                  <c:v>42234</c:v>
                </c:pt>
                <c:pt idx="9034" formatCode="m/d/yyyy">
                  <c:v>42235</c:v>
                </c:pt>
                <c:pt idx="9035" formatCode="m/d/yyyy">
                  <c:v>42236</c:v>
                </c:pt>
                <c:pt idx="9036" formatCode="m/d/yyyy">
                  <c:v>42237</c:v>
                </c:pt>
                <c:pt idx="9037" formatCode="m/d/yyyy">
                  <c:v>42240</c:v>
                </c:pt>
                <c:pt idx="9038" formatCode="m/d/yyyy">
                  <c:v>42241</c:v>
                </c:pt>
                <c:pt idx="9039" formatCode="m/d/yyyy">
                  <c:v>42242</c:v>
                </c:pt>
                <c:pt idx="9040" formatCode="m/d/yyyy">
                  <c:v>42243</c:v>
                </c:pt>
                <c:pt idx="9041" formatCode="m/d/yyyy">
                  <c:v>42244</c:v>
                </c:pt>
                <c:pt idx="9042" formatCode="m/d/yyyy">
                  <c:v>42247</c:v>
                </c:pt>
                <c:pt idx="9043" formatCode="m/d/yyyy">
                  <c:v>42248</c:v>
                </c:pt>
                <c:pt idx="9044" formatCode="m/d/yyyy">
                  <c:v>42249</c:v>
                </c:pt>
                <c:pt idx="9045" formatCode="m/d/yyyy">
                  <c:v>42250</c:v>
                </c:pt>
                <c:pt idx="9046" formatCode="m/d/yyyy">
                  <c:v>42251</c:v>
                </c:pt>
                <c:pt idx="9047" formatCode="m/d/yyyy">
                  <c:v>42254</c:v>
                </c:pt>
                <c:pt idx="9048" formatCode="m/d/yyyy">
                  <c:v>42255</c:v>
                </c:pt>
                <c:pt idx="9049" formatCode="m/d/yyyy">
                  <c:v>42256</c:v>
                </c:pt>
                <c:pt idx="9050" formatCode="m/d/yyyy">
                  <c:v>42257</c:v>
                </c:pt>
                <c:pt idx="9051" formatCode="m/d/yyyy">
                  <c:v>42258</c:v>
                </c:pt>
                <c:pt idx="9052" formatCode="m/d/yyyy">
                  <c:v>42261</c:v>
                </c:pt>
                <c:pt idx="9053" formatCode="m/d/yyyy">
                  <c:v>42262</c:v>
                </c:pt>
                <c:pt idx="9054" formatCode="m/d/yyyy">
                  <c:v>42263</c:v>
                </c:pt>
                <c:pt idx="9055" formatCode="m/d/yyyy">
                  <c:v>42264</c:v>
                </c:pt>
                <c:pt idx="9056" formatCode="m/d/yyyy">
                  <c:v>42265</c:v>
                </c:pt>
                <c:pt idx="9057" formatCode="m/d/yyyy">
                  <c:v>42268</c:v>
                </c:pt>
                <c:pt idx="9058" formatCode="m/d/yyyy">
                  <c:v>42269</c:v>
                </c:pt>
                <c:pt idx="9059" formatCode="m/d/yyyy">
                  <c:v>42270</c:v>
                </c:pt>
                <c:pt idx="9060" formatCode="m/d/yyyy">
                  <c:v>42271</c:v>
                </c:pt>
                <c:pt idx="9061" formatCode="m/d/yyyy">
                  <c:v>42272</c:v>
                </c:pt>
                <c:pt idx="9062" formatCode="m/d/yyyy">
                  <c:v>42275</c:v>
                </c:pt>
                <c:pt idx="9063" formatCode="m/d/yyyy">
                  <c:v>42276</c:v>
                </c:pt>
                <c:pt idx="9064" formatCode="m/d/yyyy">
                  <c:v>42277</c:v>
                </c:pt>
                <c:pt idx="9065" formatCode="m/d/yyyy">
                  <c:v>42278</c:v>
                </c:pt>
                <c:pt idx="9066" formatCode="m/d/yyyy">
                  <c:v>42279</c:v>
                </c:pt>
                <c:pt idx="9067" formatCode="m/d/yyyy">
                  <c:v>42282</c:v>
                </c:pt>
                <c:pt idx="9068" formatCode="m/d/yyyy">
                  <c:v>42283</c:v>
                </c:pt>
                <c:pt idx="9069" formatCode="m/d/yyyy">
                  <c:v>42284</c:v>
                </c:pt>
                <c:pt idx="9070" formatCode="m/d/yyyy">
                  <c:v>42285</c:v>
                </c:pt>
                <c:pt idx="9071" formatCode="m/d/yyyy">
                  <c:v>42286</c:v>
                </c:pt>
                <c:pt idx="9072" formatCode="m/d/yyyy">
                  <c:v>42289</c:v>
                </c:pt>
                <c:pt idx="9073" formatCode="m/d/yyyy">
                  <c:v>42290</c:v>
                </c:pt>
                <c:pt idx="9074" formatCode="m/d/yyyy">
                  <c:v>42291</c:v>
                </c:pt>
                <c:pt idx="9075" formatCode="m/d/yyyy">
                  <c:v>42292</c:v>
                </c:pt>
                <c:pt idx="9076" formatCode="m/d/yyyy">
                  <c:v>42293</c:v>
                </c:pt>
                <c:pt idx="9077" formatCode="m/d/yyyy">
                  <c:v>42296</c:v>
                </c:pt>
                <c:pt idx="9078" formatCode="m/d/yyyy">
                  <c:v>42297</c:v>
                </c:pt>
                <c:pt idx="9079" formatCode="m/d/yyyy">
                  <c:v>42298</c:v>
                </c:pt>
                <c:pt idx="9080" formatCode="m/d/yyyy">
                  <c:v>42299</c:v>
                </c:pt>
                <c:pt idx="9081" formatCode="m/d/yyyy">
                  <c:v>42300</c:v>
                </c:pt>
                <c:pt idx="9082" formatCode="m/d/yyyy">
                  <c:v>42303</c:v>
                </c:pt>
                <c:pt idx="9083" formatCode="m/d/yyyy">
                  <c:v>42304</c:v>
                </c:pt>
                <c:pt idx="9084" formatCode="m/d/yyyy">
                  <c:v>42305</c:v>
                </c:pt>
                <c:pt idx="9085" formatCode="m/d/yyyy">
                  <c:v>42306</c:v>
                </c:pt>
                <c:pt idx="9086" formatCode="m/d/yyyy">
                  <c:v>42307</c:v>
                </c:pt>
                <c:pt idx="9087" formatCode="m/d/yyyy">
                  <c:v>42310</c:v>
                </c:pt>
                <c:pt idx="9088" formatCode="m/d/yyyy">
                  <c:v>42311</c:v>
                </c:pt>
                <c:pt idx="9089" formatCode="m/d/yyyy">
                  <c:v>42312</c:v>
                </c:pt>
                <c:pt idx="9090" formatCode="m/d/yyyy">
                  <c:v>42313</c:v>
                </c:pt>
                <c:pt idx="9091" formatCode="m/d/yyyy">
                  <c:v>42314</c:v>
                </c:pt>
                <c:pt idx="9092" formatCode="m/d/yyyy">
                  <c:v>42317</c:v>
                </c:pt>
                <c:pt idx="9093" formatCode="m/d/yyyy">
                  <c:v>42318</c:v>
                </c:pt>
                <c:pt idx="9094" formatCode="m/d/yyyy">
                  <c:v>42319</c:v>
                </c:pt>
                <c:pt idx="9095" formatCode="m/d/yyyy">
                  <c:v>42320</c:v>
                </c:pt>
                <c:pt idx="9096" formatCode="m/d/yyyy">
                  <c:v>42321</c:v>
                </c:pt>
                <c:pt idx="9097" formatCode="m/d/yyyy">
                  <c:v>42324</c:v>
                </c:pt>
                <c:pt idx="9098" formatCode="m/d/yyyy">
                  <c:v>42325</c:v>
                </c:pt>
                <c:pt idx="9099" formatCode="m/d/yyyy">
                  <c:v>42326</c:v>
                </c:pt>
                <c:pt idx="9100" formatCode="m/d/yyyy">
                  <c:v>42327</c:v>
                </c:pt>
                <c:pt idx="9101" formatCode="m/d/yyyy">
                  <c:v>42328</c:v>
                </c:pt>
                <c:pt idx="9102" formatCode="m/d/yyyy">
                  <c:v>42331</c:v>
                </c:pt>
                <c:pt idx="9103" formatCode="m/d/yyyy">
                  <c:v>42332</c:v>
                </c:pt>
                <c:pt idx="9104" formatCode="m/d/yyyy">
                  <c:v>42333</c:v>
                </c:pt>
                <c:pt idx="9105" formatCode="m/d/yyyy">
                  <c:v>42334</c:v>
                </c:pt>
                <c:pt idx="9106" formatCode="m/d/yyyy">
                  <c:v>42335</c:v>
                </c:pt>
                <c:pt idx="9107" formatCode="m/d/yyyy">
                  <c:v>42338</c:v>
                </c:pt>
                <c:pt idx="9108" formatCode="m/d/yyyy">
                  <c:v>42339</c:v>
                </c:pt>
                <c:pt idx="9109" formatCode="m/d/yyyy">
                  <c:v>42340</c:v>
                </c:pt>
                <c:pt idx="9110" formatCode="m/d/yyyy">
                  <c:v>42341</c:v>
                </c:pt>
                <c:pt idx="9111" formatCode="m/d/yyyy">
                  <c:v>42342</c:v>
                </c:pt>
                <c:pt idx="9112" formatCode="m/d/yyyy">
                  <c:v>42345</c:v>
                </c:pt>
                <c:pt idx="9113" formatCode="m/d/yyyy">
                  <c:v>42346</c:v>
                </c:pt>
                <c:pt idx="9114" formatCode="m/d/yyyy">
                  <c:v>42347</c:v>
                </c:pt>
                <c:pt idx="9115" formatCode="m/d/yyyy">
                  <c:v>42348</c:v>
                </c:pt>
                <c:pt idx="9116" formatCode="m/d/yyyy">
                  <c:v>42349</c:v>
                </c:pt>
                <c:pt idx="9117" formatCode="m/d/yyyy">
                  <c:v>42352</c:v>
                </c:pt>
                <c:pt idx="9118" formatCode="m/d/yyyy">
                  <c:v>42353</c:v>
                </c:pt>
                <c:pt idx="9119" formatCode="m/d/yyyy">
                  <c:v>42354</c:v>
                </c:pt>
                <c:pt idx="9120" formatCode="m/d/yyyy">
                  <c:v>42355</c:v>
                </c:pt>
                <c:pt idx="9121" formatCode="m/d/yyyy">
                  <c:v>42356</c:v>
                </c:pt>
                <c:pt idx="9122" formatCode="m/d/yyyy">
                  <c:v>42359</c:v>
                </c:pt>
                <c:pt idx="9123" formatCode="m/d/yyyy">
                  <c:v>42360</c:v>
                </c:pt>
                <c:pt idx="9124" formatCode="m/d/yyyy">
                  <c:v>42361</c:v>
                </c:pt>
                <c:pt idx="9125" formatCode="m/d/yyyy">
                  <c:v>42362</c:v>
                </c:pt>
                <c:pt idx="9126" formatCode="m/d/yyyy">
                  <c:v>42363</c:v>
                </c:pt>
                <c:pt idx="9127" formatCode="m/d/yyyy">
                  <c:v>42366</c:v>
                </c:pt>
                <c:pt idx="9128" formatCode="m/d/yyyy">
                  <c:v>42367</c:v>
                </c:pt>
                <c:pt idx="9129" formatCode="m/d/yyyy">
                  <c:v>42368</c:v>
                </c:pt>
                <c:pt idx="9130" formatCode="m/d/yyyy">
                  <c:v>42369</c:v>
                </c:pt>
                <c:pt idx="9131" formatCode="m/d/yyyy">
                  <c:v>42370</c:v>
                </c:pt>
                <c:pt idx="9132" formatCode="m/d/yyyy">
                  <c:v>42373</c:v>
                </c:pt>
                <c:pt idx="9133" formatCode="m/d/yyyy">
                  <c:v>42374</c:v>
                </c:pt>
                <c:pt idx="9134" formatCode="m/d/yyyy">
                  <c:v>42375</c:v>
                </c:pt>
                <c:pt idx="9135" formatCode="m/d/yyyy">
                  <c:v>42376</c:v>
                </c:pt>
                <c:pt idx="9136" formatCode="m/d/yyyy">
                  <c:v>42377</c:v>
                </c:pt>
                <c:pt idx="9137" formatCode="m/d/yyyy">
                  <c:v>42380</c:v>
                </c:pt>
                <c:pt idx="9138" formatCode="m/d/yyyy">
                  <c:v>42381</c:v>
                </c:pt>
                <c:pt idx="9139" formatCode="m/d/yyyy">
                  <c:v>42382</c:v>
                </c:pt>
                <c:pt idx="9140" formatCode="m/d/yyyy">
                  <c:v>42383</c:v>
                </c:pt>
                <c:pt idx="9141" formatCode="m/d/yyyy">
                  <c:v>42384</c:v>
                </c:pt>
                <c:pt idx="9142" formatCode="m/d/yyyy">
                  <c:v>42387</c:v>
                </c:pt>
                <c:pt idx="9143" formatCode="m/d/yyyy">
                  <c:v>42388</c:v>
                </c:pt>
                <c:pt idx="9144" formatCode="m/d/yyyy">
                  <c:v>42389</c:v>
                </c:pt>
                <c:pt idx="9145" formatCode="m/d/yyyy">
                  <c:v>42390</c:v>
                </c:pt>
                <c:pt idx="9146" formatCode="m/d/yyyy">
                  <c:v>42391</c:v>
                </c:pt>
                <c:pt idx="9147" formatCode="m/d/yyyy">
                  <c:v>42394</c:v>
                </c:pt>
                <c:pt idx="9148" formatCode="m/d/yyyy">
                  <c:v>42395</c:v>
                </c:pt>
                <c:pt idx="9149" formatCode="m/d/yyyy">
                  <c:v>42396</c:v>
                </c:pt>
                <c:pt idx="9150" formatCode="m/d/yyyy">
                  <c:v>42397</c:v>
                </c:pt>
                <c:pt idx="9151" formatCode="m/d/yyyy">
                  <c:v>42398</c:v>
                </c:pt>
                <c:pt idx="9152" formatCode="m/d/yyyy">
                  <c:v>42401</c:v>
                </c:pt>
                <c:pt idx="9153" formatCode="m/d/yyyy">
                  <c:v>42402</c:v>
                </c:pt>
                <c:pt idx="9154" formatCode="m/d/yyyy">
                  <c:v>42403</c:v>
                </c:pt>
                <c:pt idx="9155" formatCode="m/d/yyyy">
                  <c:v>42404</c:v>
                </c:pt>
                <c:pt idx="9156" formatCode="m/d/yyyy">
                  <c:v>42405</c:v>
                </c:pt>
                <c:pt idx="9157" formatCode="m/d/yyyy">
                  <c:v>42408</c:v>
                </c:pt>
                <c:pt idx="9158" formatCode="m/d/yyyy">
                  <c:v>42409</c:v>
                </c:pt>
                <c:pt idx="9159" formatCode="m/d/yyyy">
                  <c:v>42410</c:v>
                </c:pt>
                <c:pt idx="9160" formatCode="m/d/yyyy">
                  <c:v>42411</c:v>
                </c:pt>
                <c:pt idx="9161" formatCode="m/d/yyyy">
                  <c:v>42412</c:v>
                </c:pt>
                <c:pt idx="9162" formatCode="m/d/yyyy">
                  <c:v>42415</c:v>
                </c:pt>
                <c:pt idx="9163" formatCode="m/d/yyyy">
                  <c:v>42416</c:v>
                </c:pt>
                <c:pt idx="9164" formatCode="m/d/yyyy">
                  <c:v>42417</c:v>
                </c:pt>
                <c:pt idx="9165" formatCode="m/d/yyyy">
                  <c:v>42418</c:v>
                </c:pt>
                <c:pt idx="9166" formatCode="m/d/yyyy">
                  <c:v>42419</c:v>
                </c:pt>
                <c:pt idx="9167" formatCode="m/d/yyyy">
                  <c:v>42422</c:v>
                </c:pt>
                <c:pt idx="9168" formatCode="m/d/yyyy">
                  <c:v>42423</c:v>
                </c:pt>
                <c:pt idx="9169" formatCode="m/d/yyyy">
                  <c:v>42424</c:v>
                </c:pt>
                <c:pt idx="9170" formatCode="m/d/yyyy">
                  <c:v>42425</c:v>
                </c:pt>
                <c:pt idx="9171" formatCode="m/d/yyyy">
                  <c:v>42426</c:v>
                </c:pt>
                <c:pt idx="9172" formatCode="m/d/yyyy">
                  <c:v>42429</c:v>
                </c:pt>
                <c:pt idx="9173" formatCode="m/d/yyyy">
                  <c:v>42430</c:v>
                </c:pt>
                <c:pt idx="9174" formatCode="m/d/yyyy">
                  <c:v>42431</c:v>
                </c:pt>
                <c:pt idx="9175" formatCode="m/d/yyyy">
                  <c:v>42432</c:v>
                </c:pt>
                <c:pt idx="9176" formatCode="m/d/yyyy">
                  <c:v>42433</c:v>
                </c:pt>
                <c:pt idx="9177" formatCode="m/d/yyyy">
                  <c:v>42436</c:v>
                </c:pt>
                <c:pt idx="9178" formatCode="m/d/yyyy">
                  <c:v>42437</c:v>
                </c:pt>
                <c:pt idx="9179" formatCode="m/d/yyyy">
                  <c:v>42438</c:v>
                </c:pt>
                <c:pt idx="9180" formatCode="m/d/yyyy">
                  <c:v>42439</c:v>
                </c:pt>
                <c:pt idx="9181" formatCode="m/d/yyyy">
                  <c:v>42440</c:v>
                </c:pt>
                <c:pt idx="9182" formatCode="m/d/yyyy">
                  <c:v>42443</c:v>
                </c:pt>
                <c:pt idx="9183" formatCode="m/d/yyyy">
                  <c:v>42444</c:v>
                </c:pt>
                <c:pt idx="9184" formatCode="m/d/yyyy">
                  <c:v>42445</c:v>
                </c:pt>
                <c:pt idx="9185" formatCode="m/d/yyyy">
                  <c:v>42446</c:v>
                </c:pt>
                <c:pt idx="9186" formatCode="m/d/yyyy">
                  <c:v>42447</c:v>
                </c:pt>
                <c:pt idx="9187" formatCode="m/d/yyyy">
                  <c:v>42450</c:v>
                </c:pt>
                <c:pt idx="9188" formatCode="m/d/yyyy">
                  <c:v>42451</c:v>
                </c:pt>
                <c:pt idx="9189" formatCode="m/d/yyyy">
                  <c:v>42452</c:v>
                </c:pt>
                <c:pt idx="9190" formatCode="m/d/yyyy">
                  <c:v>42453</c:v>
                </c:pt>
                <c:pt idx="9191" formatCode="m/d/yyyy">
                  <c:v>42454</c:v>
                </c:pt>
                <c:pt idx="9192" formatCode="m/d/yyyy">
                  <c:v>42457</c:v>
                </c:pt>
                <c:pt idx="9193" formatCode="m/d/yyyy">
                  <c:v>42458</c:v>
                </c:pt>
                <c:pt idx="9194" formatCode="m/d/yyyy">
                  <c:v>42459</c:v>
                </c:pt>
                <c:pt idx="9195" formatCode="m/d/yyyy">
                  <c:v>42460</c:v>
                </c:pt>
                <c:pt idx="9196" formatCode="m/d/yyyy">
                  <c:v>42461</c:v>
                </c:pt>
                <c:pt idx="9197" formatCode="m/d/yyyy">
                  <c:v>42464</c:v>
                </c:pt>
                <c:pt idx="9198" formatCode="m/d/yyyy">
                  <c:v>42465</c:v>
                </c:pt>
                <c:pt idx="9199" formatCode="m/d/yyyy">
                  <c:v>42466</c:v>
                </c:pt>
                <c:pt idx="9200" formatCode="m/d/yyyy">
                  <c:v>42467</c:v>
                </c:pt>
                <c:pt idx="9201" formatCode="m/d/yyyy">
                  <c:v>42468</c:v>
                </c:pt>
                <c:pt idx="9202" formatCode="m/d/yyyy">
                  <c:v>42471</c:v>
                </c:pt>
                <c:pt idx="9203" formatCode="m/d/yyyy">
                  <c:v>42472</c:v>
                </c:pt>
                <c:pt idx="9204" formatCode="m/d/yyyy">
                  <c:v>42473</c:v>
                </c:pt>
                <c:pt idx="9205" formatCode="m/d/yyyy">
                  <c:v>42474</c:v>
                </c:pt>
                <c:pt idx="9206" formatCode="m/d/yyyy">
                  <c:v>42475</c:v>
                </c:pt>
                <c:pt idx="9207" formatCode="m/d/yyyy">
                  <c:v>42478</c:v>
                </c:pt>
                <c:pt idx="9208" formatCode="m/d/yyyy">
                  <c:v>42479</c:v>
                </c:pt>
                <c:pt idx="9209" formatCode="m/d/yyyy">
                  <c:v>42480</c:v>
                </c:pt>
                <c:pt idx="9210" formatCode="m/d/yyyy">
                  <c:v>42481</c:v>
                </c:pt>
                <c:pt idx="9211" formatCode="m/d/yyyy">
                  <c:v>42482</c:v>
                </c:pt>
                <c:pt idx="9212" formatCode="m/d/yyyy">
                  <c:v>42485</c:v>
                </c:pt>
                <c:pt idx="9213" formatCode="m/d/yyyy">
                  <c:v>42486</c:v>
                </c:pt>
                <c:pt idx="9214" formatCode="m/d/yyyy">
                  <c:v>42487</c:v>
                </c:pt>
                <c:pt idx="9215" formatCode="m/d/yyyy">
                  <c:v>42488</c:v>
                </c:pt>
                <c:pt idx="9216" formatCode="m/d/yyyy">
                  <c:v>42489</c:v>
                </c:pt>
                <c:pt idx="9217" formatCode="m/d/yyyy">
                  <c:v>42492</c:v>
                </c:pt>
                <c:pt idx="9218" formatCode="m/d/yyyy">
                  <c:v>42493</c:v>
                </c:pt>
                <c:pt idx="9219" formatCode="m/d/yyyy">
                  <c:v>42494</c:v>
                </c:pt>
                <c:pt idx="9220" formatCode="m/d/yyyy">
                  <c:v>42495</c:v>
                </c:pt>
                <c:pt idx="9221" formatCode="m/d/yyyy">
                  <c:v>42496</c:v>
                </c:pt>
                <c:pt idx="9222" formatCode="m/d/yyyy">
                  <c:v>42499</c:v>
                </c:pt>
                <c:pt idx="9223" formatCode="m/d/yyyy">
                  <c:v>42500</c:v>
                </c:pt>
                <c:pt idx="9224" formatCode="m/d/yyyy">
                  <c:v>42501</c:v>
                </c:pt>
                <c:pt idx="9225" formatCode="m/d/yyyy">
                  <c:v>42502</c:v>
                </c:pt>
                <c:pt idx="9226" formatCode="m/d/yyyy">
                  <c:v>42503</c:v>
                </c:pt>
                <c:pt idx="9227" formatCode="m/d/yyyy">
                  <c:v>42506</c:v>
                </c:pt>
                <c:pt idx="9228" formatCode="m/d/yyyy">
                  <c:v>42507</c:v>
                </c:pt>
                <c:pt idx="9229" formatCode="m/d/yyyy">
                  <c:v>42508</c:v>
                </c:pt>
                <c:pt idx="9230" formatCode="m/d/yyyy">
                  <c:v>42509</c:v>
                </c:pt>
                <c:pt idx="9231" formatCode="m/d/yyyy">
                  <c:v>42510</c:v>
                </c:pt>
                <c:pt idx="9232" formatCode="m/d/yyyy">
                  <c:v>42513</c:v>
                </c:pt>
                <c:pt idx="9233" formatCode="m/d/yyyy">
                  <c:v>42514</c:v>
                </c:pt>
                <c:pt idx="9234" formatCode="m/d/yyyy">
                  <c:v>42515</c:v>
                </c:pt>
                <c:pt idx="9235" formatCode="m/d/yyyy">
                  <c:v>42516</c:v>
                </c:pt>
                <c:pt idx="9236" formatCode="m/d/yyyy">
                  <c:v>42517</c:v>
                </c:pt>
                <c:pt idx="9237" formatCode="m/d/yyyy">
                  <c:v>42520</c:v>
                </c:pt>
                <c:pt idx="9238" formatCode="m/d/yyyy">
                  <c:v>42521</c:v>
                </c:pt>
                <c:pt idx="9239" formatCode="m/d/yyyy">
                  <c:v>42522</c:v>
                </c:pt>
                <c:pt idx="9240" formatCode="m/d/yyyy">
                  <c:v>42523</c:v>
                </c:pt>
                <c:pt idx="9241" formatCode="m/d/yyyy">
                  <c:v>42524</c:v>
                </c:pt>
                <c:pt idx="9242" formatCode="m/d/yyyy">
                  <c:v>42527</c:v>
                </c:pt>
                <c:pt idx="9243" formatCode="m/d/yyyy">
                  <c:v>42528</c:v>
                </c:pt>
                <c:pt idx="9244" formatCode="m/d/yyyy">
                  <c:v>42529</c:v>
                </c:pt>
                <c:pt idx="9245" formatCode="m/d/yyyy">
                  <c:v>42530</c:v>
                </c:pt>
                <c:pt idx="9246" formatCode="m/d/yyyy">
                  <c:v>42531</c:v>
                </c:pt>
                <c:pt idx="9247" formatCode="m/d/yyyy">
                  <c:v>42534</c:v>
                </c:pt>
                <c:pt idx="9248" formatCode="m/d/yyyy">
                  <c:v>42535</c:v>
                </c:pt>
                <c:pt idx="9249" formatCode="m/d/yyyy">
                  <c:v>42536</c:v>
                </c:pt>
                <c:pt idx="9250" formatCode="m/d/yyyy">
                  <c:v>42537</c:v>
                </c:pt>
                <c:pt idx="9251" formatCode="m/d/yyyy">
                  <c:v>42538</c:v>
                </c:pt>
                <c:pt idx="9252" formatCode="m/d/yyyy">
                  <c:v>42541</c:v>
                </c:pt>
                <c:pt idx="9253" formatCode="m/d/yyyy">
                  <c:v>42542</c:v>
                </c:pt>
                <c:pt idx="9254" formatCode="m/d/yyyy">
                  <c:v>42543</c:v>
                </c:pt>
                <c:pt idx="9255" formatCode="m/d/yyyy">
                  <c:v>42544</c:v>
                </c:pt>
                <c:pt idx="9256" formatCode="m/d/yyyy">
                  <c:v>42545</c:v>
                </c:pt>
                <c:pt idx="9257" formatCode="m/d/yyyy">
                  <c:v>42548</c:v>
                </c:pt>
                <c:pt idx="9258" formatCode="m/d/yyyy">
                  <c:v>42549</c:v>
                </c:pt>
                <c:pt idx="9259" formatCode="m/d/yyyy">
                  <c:v>42550</c:v>
                </c:pt>
                <c:pt idx="9260" formatCode="m/d/yyyy">
                  <c:v>42551</c:v>
                </c:pt>
                <c:pt idx="9261" formatCode="m/d/yyyy">
                  <c:v>42552</c:v>
                </c:pt>
                <c:pt idx="9262" formatCode="m/d/yyyy">
                  <c:v>42555</c:v>
                </c:pt>
                <c:pt idx="9263" formatCode="m/d/yyyy">
                  <c:v>42556</c:v>
                </c:pt>
                <c:pt idx="9264" formatCode="m/d/yyyy">
                  <c:v>42557</c:v>
                </c:pt>
                <c:pt idx="9265" formatCode="m/d/yyyy">
                  <c:v>42558</c:v>
                </c:pt>
                <c:pt idx="9266" formatCode="m/d/yyyy">
                  <c:v>42559</c:v>
                </c:pt>
                <c:pt idx="9267" formatCode="m/d/yyyy">
                  <c:v>42562</c:v>
                </c:pt>
                <c:pt idx="9268" formatCode="m/d/yyyy">
                  <c:v>42563</c:v>
                </c:pt>
                <c:pt idx="9269" formatCode="m/d/yyyy">
                  <c:v>42564</c:v>
                </c:pt>
                <c:pt idx="9270" formatCode="m/d/yyyy">
                  <c:v>42565</c:v>
                </c:pt>
                <c:pt idx="9271" formatCode="m/d/yyyy">
                  <c:v>42566</c:v>
                </c:pt>
                <c:pt idx="9272" formatCode="m/d/yyyy">
                  <c:v>42569</c:v>
                </c:pt>
                <c:pt idx="9273" formatCode="m/d/yyyy">
                  <c:v>42570</c:v>
                </c:pt>
                <c:pt idx="9274" formatCode="m/d/yyyy">
                  <c:v>42571</c:v>
                </c:pt>
                <c:pt idx="9275" formatCode="m/d/yyyy">
                  <c:v>42572</c:v>
                </c:pt>
                <c:pt idx="9276" formatCode="m/d/yyyy">
                  <c:v>42573</c:v>
                </c:pt>
                <c:pt idx="9277" formatCode="m/d/yyyy">
                  <c:v>42576</c:v>
                </c:pt>
                <c:pt idx="9278" formatCode="m/d/yyyy">
                  <c:v>42577</c:v>
                </c:pt>
                <c:pt idx="9279" formatCode="m/d/yyyy">
                  <c:v>42578</c:v>
                </c:pt>
                <c:pt idx="9280" formatCode="m/d/yyyy">
                  <c:v>42579</c:v>
                </c:pt>
                <c:pt idx="9281" formatCode="m/d/yyyy">
                  <c:v>42580</c:v>
                </c:pt>
                <c:pt idx="9282" formatCode="m/d/yyyy">
                  <c:v>42583</c:v>
                </c:pt>
                <c:pt idx="9283" formatCode="m/d/yyyy">
                  <c:v>42584</c:v>
                </c:pt>
                <c:pt idx="9284" formatCode="m/d/yyyy">
                  <c:v>42585</c:v>
                </c:pt>
                <c:pt idx="9285" formatCode="m/d/yyyy">
                  <c:v>42586</c:v>
                </c:pt>
                <c:pt idx="9286" formatCode="m/d/yyyy">
                  <c:v>42587</c:v>
                </c:pt>
                <c:pt idx="9287" formatCode="m/d/yyyy">
                  <c:v>42590</c:v>
                </c:pt>
                <c:pt idx="9288" formatCode="m/d/yyyy">
                  <c:v>42591</c:v>
                </c:pt>
                <c:pt idx="9289" formatCode="m/d/yyyy">
                  <c:v>42592</c:v>
                </c:pt>
                <c:pt idx="9290" formatCode="m/d/yyyy">
                  <c:v>42593</c:v>
                </c:pt>
                <c:pt idx="9291" formatCode="m/d/yyyy">
                  <c:v>42594</c:v>
                </c:pt>
                <c:pt idx="9292" formatCode="m/d/yyyy">
                  <c:v>42597</c:v>
                </c:pt>
                <c:pt idx="9293" formatCode="m/d/yyyy">
                  <c:v>42598</c:v>
                </c:pt>
                <c:pt idx="9294" formatCode="m/d/yyyy">
                  <c:v>42599</c:v>
                </c:pt>
                <c:pt idx="9295" formatCode="m/d/yyyy">
                  <c:v>42600</c:v>
                </c:pt>
                <c:pt idx="9296" formatCode="m/d/yyyy">
                  <c:v>42601</c:v>
                </c:pt>
                <c:pt idx="9297" formatCode="m/d/yyyy">
                  <c:v>42604</c:v>
                </c:pt>
                <c:pt idx="9298" formatCode="m/d/yyyy">
                  <c:v>42605</c:v>
                </c:pt>
                <c:pt idx="9299" formatCode="m/d/yyyy">
                  <c:v>42606</c:v>
                </c:pt>
                <c:pt idx="9300" formatCode="m/d/yyyy">
                  <c:v>42607</c:v>
                </c:pt>
                <c:pt idx="9301" formatCode="m/d/yyyy">
                  <c:v>42608</c:v>
                </c:pt>
                <c:pt idx="9302" formatCode="m/d/yyyy">
                  <c:v>42611</c:v>
                </c:pt>
                <c:pt idx="9303" formatCode="m/d/yyyy">
                  <c:v>42612</c:v>
                </c:pt>
                <c:pt idx="9304" formatCode="m/d/yyyy">
                  <c:v>42613</c:v>
                </c:pt>
                <c:pt idx="9305" formatCode="m/d/yyyy">
                  <c:v>42614</c:v>
                </c:pt>
                <c:pt idx="9306" formatCode="m/d/yyyy">
                  <c:v>42615</c:v>
                </c:pt>
                <c:pt idx="9307" formatCode="m/d/yyyy">
                  <c:v>42618</c:v>
                </c:pt>
                <c:pt idx="9308" formatCode="m/d/yyyy">
                  <c:v>42619</c:v>
                </c:pt>
                <c:pt idx="9309" formatCode="m/d/yyyy">
                  <c:v>42620</c:v>
                </c:pt>
                <c:pt idx="9310" formatCode="m/d/yyyy">
                  <c:v>42621</c:v>
                </c:pt>
                <c:pt idx="9311" formatCode="m/d/yyyy">
                  <c:v>42622</c:v>
                </c:pt>
                <c:pt idx="9312" formatCode="m/d/yyyy">
                  <c:v>42625</c:v>
                </c:pt>
                <c:pt idx="9313" formatCode="m/d/yyyy">
                  <c:v>42626</c:v>
                </c:pt>
                <c:pt idx="9314" formatCode="m/d/yyyy">
                  <c:v>42627</c:v>
                </c:pt>
                <c:pt idx="9315" formatCode="m/d/yyyy">
                  <c:v>42628</c:v>
                </c:pt>
                <c:pt idx="9316" formatCode="m/d/yyyy">
                  <c:v>42629</c:v>
                </c:pt>
                <c:pt idx="9317" formatCode="m/d/yyyy">
                  <c:v>42632</c:v>
                </c:pt>
                <c:pt idx="9318" formatCode="m/d/yyyy">
                  <c:v>42633</c:v>
                </c:pt>
                <c:pt idx="9319" formatCode="m/d/yyyy">
                  <c:v>42634</c:v>
                </c:pt>
                <c:pt idx="9320" formatCode="m/d/yyyy">
                  <c:v>42635</c:v>
                </c:pt>
                <c:pt idx="9321" formatCode="m/d/yyyy">
                  <c:v>42636</c:v>
                </c:pt>
                <c:pt idx="9322" formatCode="m/d/yyyy">
                  <c:v>42639</c:v>
                </c:pt>
                <c:pt idx="9323" formatCode="m/d/yyyy">
                  <c:v>42640</c:v>
                </c:pt>
                <c:pt idx="9324" formatCode="m/d/yyyy">
                  <c:v>42641</c:v>
                </c:pt>
                <c:pt idx="9325" formatCode="m/d/yyyy">
                  <c:v>42642</c:v>
                </c:pt>
                <c:pt idx="9326" formatCode="m/d/yyyy">
                  <c:v>42643</c:v>
                </c:pt>
                <c:pt idx="9327" formatCode="m/d/yyyy">
                  <c:v>42646</c:v>
                </c:pt>
                <c:pt idx="9328" formatCode="m/d/yyyy">
                  <c:v>42647</c:v>
                </c:pt>
                <c:pt idx="9329" formatCode="m/d/yyyy">
                  <c:v>42648</c:v>
                </c:pt>
                <c:pt idx="9330" formatCode="m/d/yyyy">
                  <c:v>42649</c:v>
                </c:pt>
                <c:pt idx="9331" formatCode="m/d/yyyy">
                  <c:v>42650</c:v>
                </c:pt>
                <c:pt idx="9332" formatCode="m/d/yyyy">
                  <c:v>42653</c:v>
                </c:pt>
                <c:pt idx="9333" formatCode="m/d/yyyy">
                  <c:v>42654</c:v>
                </c:pt>
                <c:pt idx="9334" formatCode="m/d/yyyy">
                  <c:v>42655</c:v>
                </c:pt>
                <c:pt idx="9335" formatCode="m/d/yyyy">
                  <c:v>42656</c:v>
                </c:pt>
                <c:pt idx="9336" formatCode="m/d/yyyy">
                  <c:v>42657</c:v>
                </c:pt>
                <c:pt idx="9337" formatCode="m/d/yyyy">
                  <c:v>42660</c:v>
                </c:pt>
                <c:pt idx="9338" formatCode="m/d/yyyy">
                  <c:v>42661</c:v>
                </c:pt>
                <c:pt idx="9339" formatCode="m/d/yyyy">
                  <c:v>42662</c:v>
                </c:pt>
                <c:pt idx="9340" formatCode="m/d/yyyy">
                  <c:v>42663</c:v>
                </c:pt>
                <c:pt idx="9341" formatCode="m/d/yyyy">
                  <c:v>42664</c:v>
                </c:pt>
                <c:pt idx="9342" formatCode="m/d/yyyy">
                  <c:v>42667</c:v>
                </c:pt>
                <c:pt idx="9343" formatCode="m/d/yyyy">
                  <c:v>42668</c:v>
                </c:pt>
                <c:pt idx="9344" formatCode="m/d/yyyy">
                  <c:v>42669</c:v>
                </c:pt>
                <c:pt idx="9345" formatCode="m/d/yyyy">
                  <c:v>42670</c:v>
                </c:pt>
                <c:pt idx="9346" formatCode="m/d/yyyy">
                  <c:v>42671</c:v>
                </c:pt>
                <c:pt idx="9347" formatCode="m/d/yyyy">
                  <c:v>42674</c:v>
                </c:pt>
                <c:pt idx="9348" formatCode="m/d/yyyy">
                  <c:v>42675</c:v>
                </c:pt>
                <c:pt idx="9349" formatCode="m/d/yyyy">
                  <c:v>42676</c:v>
                </c:pt>
                <c:pt idx="9350" formatCode="m/d/yyyy">
                  <c:v>42677</c:v>
                </c:pt>
                <c:pt idx="9351" formatCode="m/d/yyyy">
                  <c:v>42678</c:v>
                </c:pt>
                <c:pt idx="9352" formatCode="m/d/yyyy">
                  <c:v>42681</c:v>
                </c:pt>
                <c:pt idx="9353" formatCode="m/d/yyyy">
                  <c:v>42682</c:v>
                </c:pt>
                <c:pt idx="9354" formatCode="m/d/yyyy">
                  <c:v>42683</c:v>
                </c:pt>
                <c:pt idx="9355" formatCode="m/d/yyyy">
                  <c:v>42684</c:v>
                </c:pt>
                <c:pt idx="9356" formatCode="m/d/yyyy">
                  <c:v>42685</c:v>
                </c:pt>
                <c:pt idx="9357" formatCode="m/d/yyyy">
                  <c:v>42688</c:v>
                </c:pt>
                <c:pt idx="9358" formatCode="m/d/yyyy">
                  <c:v>42689</c:v>
                </c:pt>
                <c:pt idx="9359" formatCode="m/d/yyyy">
                  <c:v>42690</c:v>
                </c:pt>
                <c:pt idx="9360" formatCode="m/d/yyyy">
                  <c:v>42691</c:v>
                </c:pt>
                <c:pt idx="9361" formatCode="m/d/yyyy">
                  <c:v>42692</c:v>
                </c:pt>
                <c:pt idx="9362" formatCode="m/d/yyyy">
                  <c:v>42695</c:v>
                </c:pt>
                <c:pt idx="9363" formatCode="m/d/yyyy">
                  <c:v>42696</c:v>
                </c:pt>
                <c:pt idx="9364" formatCode="m/d/yyyy">
                  <c:v>42697</c:v>
                </c:pt>
                <c:pt idx="9365" formatCode="m/d/yyyy">
                  <c:v>42698</c:v>
                </c:pt>
                <c:pt idx="9366" formatCode="m/d/yyyy">
                  <c:v>42699</c:v>
                </c:pt>
                <c:pt idx="9367" formatCode="m/d/yyyy">
                  <c:v>42702</c:v>
                </c:pt>
                <c:pt idx="9368" formatCode="m/d/yyyy">
                  <c:v>42703</c:v>
                </c:pt>
                <c:pt idx="9369" formatCode="m/d/yyyy">
                  <c:v>42704</c:v>
                </c:pt>
                <c:pt idx="9370" formatCode="m/d/yyyy">
                  <c:v>42705</c:v>
                </c:pt>
                <c:pt idx="9371" formatCode="m/d/yyyy">
                  <c:v>42706</c:v>
                </c:pt>
                <c:pt idx="9372" formatCode="m/d/yyyy">
                  <c:v>42709</c:v>
                </c:pt>
                <c:pt idx="9373" formatCode="m/d/yyyy">
                  <c:v>42710</c:v>
                </c:pt>
                <c:pt idx="9374" formatCode="m/d/yyyy">
                  <c:v>42711</c:v>
                </c:pt>
                <c:pt idx="9375" formatCode="m/d/yyyy">
                  <c:v>42712</c:v>
                </c:pt>
                <c:pt idx="9376" formatCode="m/d/yyyy">
                  <c:v>42713</c:v>
                </c:pt>
                <c:pt idx="9377" formatCode="m/d/yyyy">
                  <c:v>42716</c:v>
                </c:pt>
                <c:pt idx="9378" formatCode="m/d/yyyy">
                  <c:v>42717</c:v>
                </c:pt>
                <c:pt idx="9379" formatCode="m/d/yyyy">
                  <c:v>42718</c:v>
                </c:pt>
                <c:pt idx="9380" formatCode="m/d/yyyy">
                  <c:v>42719</c:v>
                </c:pt>
                <c:pt idx="9381" formatCode="m/d/yyyy">
                  <c:v>42720</c:v>
                </c:pt>
                <c:pt idx="9382" formatCode="m/d/yyyy">
                  <c:v>42723</c:v>
                </c:pt>
                <c:pt idx="9383" formatCode="m/d/yyyy">
                  <c:v>42724</c:v>
                </c:pt>
                <c:pt idx="9384" formatCode="m/d/yyyy">
                  <c:v>42725</c:v>
                </c:pt>
                <c:pt idx="9385" formatCode="m/d/yyyy">
                  <c:v>42726</c:v>
                </c:pt>
                <c:pt idx="9386" formatCode="m/d/yyyy">
                  <c:v>42727</c:v>
                </c:pt>
                <c:pt idx="9387" formatCode="m/d/yyyy">
                  <c:v>42730</c:v>
                </c:pt>
                <c:pt idx="9388" formatCode="m/d/yyyy">
                  <c:v>42731</c:v>
                </c:pt>
                <c:pt idx="9389" formatCode="m/d/yyyy">
                  <c:v>42732</c:v>
                </c:pt>
                <c:pt idx="9390" formatCode="m/d/yyyy">
                  <c:v>42733</c:v>
                </c:pt>
                <c:pt idx="9391" formatCode="m/d/yyyy">
                  <c:v>42734</c:v>
                </c:pt>
                <c:pt idx="9392" formatCode="m/d/yyyy">
                  <c:v>42737</c:v>
                </c:pt>
                <c:pt idx="9393" formatCode="m/d/yyyy">
                  <c:v>42738</c:v>
                </c:pt>
                <c:pt idx="9394" formatCode="m/d/yyyy">
                  <c:v>42739</c:v>
                </c:pt>
                <c:pt idx="9395" formatCode="m/d/yyyy">
                  <c:v>42740</c:v>
                </c:pt>
                <c:pt idx="9396" formatCode="m/d/yyyy">
                  <c:v>42741</c:v>
                </c:pt>
                <c:pt idx="9397" formatCode="m/d/yyyy">
                  <c:v>42744</c:v>
                </c:pt>
                <c:pt idx="9398" formatCode="m/d/yyyy">
                  <c:v>42745</c:v>
                </c:pt>
                <c:pt idx="9399" formatCode="m/d/yyyy">
                  <c:v>42746</c:v>
                </c:pt>
                <c:pt idx="9400" formatCode="m/d/yyyy">
                  <c:v>42747</c:v>
                </c:pt>
                <c:pt idx="9401" formatCode="m/d/yyyy">
                  <c:v>42748</c:v>
                </c:pt>
                <c:pt idx="9402" formatCode="m/d/yyyy">
                  <c:v>42751</c:v>
                </c:pt>
                <c:pt idx="9403" formatCode="m/d/yyyy">
                  <c:v>42752</c:v>
                </c:pt>
                <c:pt idx="9404" formatCode="m/d/yyyy">
                  <c:v>42753</c:v>
                </c:pt>
                <c:pt idx="9405" formatCode="m/d/yyyy">
                  <c:v>42754</c:v>
                </c:pt>
                <c:pt idx="9406" formatCode="m/d/yyyy">
                  <c:v>42755</c:v>
                </c:pt>
                <c:pt idx="9407" formatCode="m/d/yyyy">
                  <c:v>42758</c:v>
                </c:pt>
                <c:pt idx="9408" formatCode="m/d/yyyy">
                  <c:v>42759</c:v>
                </c:pt>
                <c:pt idx="9409" formatCode="m/d/yyyy">
                  <c:v>42760</c:v>
                </c:pt>
                <c:pt idx="9410" formatCode="m/d/yyyy">
                  <c:v>42761</c:v>
                </c:pt>
                <c:pt idx="9411" formatCode="m/d/yyyy">
                  <c:v>42762</c:v>
                </c:pt>
                <c:pt idx="9412" formatCode="m/d/yyyy">
                  <c:v>42765</c:v>
                </c:pt>
                <c:pt idx="9413" formatCode="m/d/yyyy">
                  <c:v>42766</c:v>
                </c:pt>
                <c:pt idx="9414" formatCode="m/d/yyyy">
                  <c:v>42767</c:v>
                </c:pt>
                <c:pt idx="9415" formatCode="m/d/yyyy">
                  <c:v>42768</c:v>
                </c:pt>
                <c:pt idx="9416" formatCode="m/d/yyyy">
                  <c:v>42769</c:v>
                </c:pt>
                <c:pt idx="9417" formatCode="m/d/yyyy">
                  <c:v>42772</c:v>
                </c:pt>
                <c:pt idx="9418" formatCode="m/d/yyyy">
                  <c:v>42773</c:v>
                </c:pt>
                <c:pt idx="9419" formatCode="m/d/yyyy">
                  <c:v>42774</c:v>
                </c:pt>
                <c:pt idx="9420" formatCode="m/d/yyyy">
                  <c:v>42775</c:v>
                </c:pt>
                <c:pt idx="9421" formatCode="m/d/yyyy">
                  <c:v>42776</c:v>
                </c:pt>
                <c:pt idx="9422" formatCode="m/d/yyyy">
                  <c:v>42779</c:v>
                </c:pt>
                <c:pt idx="9423" formatCode="m/d/yyyy">
                  <c:v>42780</c:v>
                </c:pt>
                <c:pt idx="9424" formatCode="m/d/yyyy">
                  <c:v>42781</c:v>
                </c:pt>
                <c:pt idx="9425" formatCode="m/d/yyyy">
                  <c:v>42782</c:v>
                </c:pt>
                <c:pt idx="9426" formatCode="m/d/yyyy">
                  <c:v>42783</c:v>
                </c:pt>
                <c:pt idx="9427" formatCode="m/d/yyyy">
                  <c:v>42786</c:v>
                </c:pt>
                <c:pt idx="9428" formatCode="m/d/yyyy">
                  <c:v>42787</c:v>
                </c:pt>
                <c:pt idx="9429" formatCode="m/d/yyyy">
                  <c:v>42788</c:v>
                </c:pt>
                <c:pt idx="9430" formatCode="m/d/yyyy">
                  <c:v>42789</c:v>
                </c:pt>
                <c:pt idx="9431" formatCode="m/d/yyyy">
                  <c:v>42790</c:v>
                </c:pt>
                <c:pt idx="9432" formatCode="m/d/yyyy">
                  <c:v>42793</c:v>
                </c:pt>
                <c:pt idx="9433" formatCode="m/d/yyyy">
                  <c:v>42794</c:v>
                </c:pt>
                <c:pt idx="9434" formatCode="m/d/yyyy">
                  <c:v>42795</c:v>
                </c:pt>
                <c:pt idx="9435" formatCode="m/d/yyyy">
                  <c:v>42796</c:v>
                </c:pt>
                <c:pt idx="9436" formatCode="m/d/yyyy">
                  <c:v>42797</c:v>
                </c:pt>
                <c:pt idx="9437" formatCode="m/d/yyyy">
                  <c:v>42800</c:v>
                </c:pt>
                <c:pt idx="9438" formatCode="m/d/yyyy">
                  <c:v>42801</c:v>
                </c:pt>
                <c:pt idx="9439" formatCode="m/d/yyyy">
                  <c:v>42802</c:v>
                </c:pt>
                <c:pt idx="9440" formatCode="m/d/yyyy">
                  <c:v>42803</c:v>
                </c:pt>
                <c:pt idx="9441" formatCode="m/d/yyyy">
                  <c:v>42804</c:v>
                </c:pt>
                <c:pt idx="9442" formatCode="m/d/yyyy">
                  <c:v>42807</c:v>
                </c:pt>
                <c:pt idx="9443" formatCode="m/d/yyyy">
                  <c:v>42808</c:v>
                </c:pt>
                <c:pt idx="9444" formatCode="m/d/yyyy">
                  <c:v>42809</c:v>
                </c:pt>
                <c:pt idx="9445" formatCode="m/d/yyyy">
                  <c:v>42810</c:v>
                </c:pt>
                <c:pt idx="9446" formatCode="m/d/yyyy">
                  <c:v>42811</c:v>
                </c:pt>
                <c:pt idx="9447" formatCode="m/d/yyyy">
                  <c:v>42814</c:v>
                </c:pt>
                <c:pt idx="9448" formatCode="m/d/yyyy">
                  <c:v>42815</c:v>
                </c:pt>
                <c:pt idx="9449" formatCode="m/d/yyyy">
                  <c:v>42816</c:v>
                </c:pt>
                <c:pt idx="9450" formatCode="m/d/yyyy">
                  <c:v>42817</c:v>
                </c:pt>
                <c:pt idx="9451" formatCode="m/d/yyyy">
                  <c:v>42818</c:v>
                </c:pt>
                <c:pt idx="9452" formatCode="m/d/yyyy">
                  <c:v>42821</c:v>
                </c:pt>
                <c:pt idx="9453" formatCode="m/d/yyyy">
                  <c:v>42822</c:v>
                </c:pt>
                <c:pt idx="9454" formatCode="m/d/yyyy">
                  <c:v>42823</c:v>
                </c:pt>
                <c:pt idx="9455" formatCode="m/d/yyyy">
                  <c:v>42824</c:v>
                </c:pt>
                <c:pt idx="9456" formatCode="m/d/yyyy">
                  <c:v>42825</c:v>
                </c:pt>
                <c:pt idx="9457" formatCode="m/d/yyyy">
                  <c:v>42828</c:v>
                </c:pt>
                <c:pt idx="9458" formatCode="m/d/yyyy">
                  <c:v>42829</c:v>
                </c:pt>
                <c:pt idx="9459" formatCode="m/d/yyyy">
                  <c:v>42830</c:v>
                </c:pt>
                <c:pt idx="9460" formatCode="m/d/yyyy">
                  <c:v>42831</c:v>
                </c:pt>
                <c:pt idx="9461" formatCode="m/d/yyyy">
                  <c:v>42832</c:v>
                </c:pt>
                <c:pt idx="9462" formatCode="m/d/yyyy">
                  <c:v>42835</c:v>
                </c:pt>
                <c:pt idx="9463" formatCode="m/d/yyyy">
                  <c:v>42836</c:v>
                </c:pt>
                <c:pt idx="9464" formatCode="m/d/yyyy">
                  <c:v>42837</c:v>
                </c:pt>
                <c:pt idx="9465" formatCode="m/d/yyyy">
                  <c:v>42838</c:v>
                </c:pt>
                <c:pt idx="9466" formatCode="m/d/yyyy">
                  <c:v>42839</c:v>
                </c:pt>
                <c:pt idx="9467" formatCode="m/d/yyyy">
                  <c:v>42842</c:v>
                </c:pt>
                <c:pt idx="9468" formatCode="m/d/yyyy">
                  <c:v>42843</c:v>
                </c:pt>
                <c:pt idx="9469" formatCode="m/d/yyyy">
                  <c:v>42844</c:v>
                </c:pt>
                <c:pt idx="9470" formatCode="m/d/yyyy">
                  <c:v>42845</c:v>
                </c:pt>
                <c:pt idx="9471" formatCode="m/d/yyyy">
                  <c:v>42846</c:v>
                </c:pt>
                <c:pt idx="9472" formatCode="m/d/yyyy">
                  <c:v>42849</c:v>
                </c:pt>
                <c:pt idx="9473" formatCode="m/d/yyyy">
                  <c:v>42850</c:v>
                </c:pt>
                <c:pt idx="9474" formatCode="m/d/yyyy">
                  <c:v>42851</c:v>
                </c:pt>
                <c:pt idx="9475" formatCode="m/d/yyyy">
                  <c:v>42852</c:v>
                </c:pt>
                <c:pt idx="9476" formatCode="m/d/yyyy">
                  <c:v>42853</c:v>
                </c:pt>
                <c:pt idx="9477" formatCode="m/d/yyyy">
                  <c:v>42856</c:v>
                </c:pt>
                <c:pt idx="9478" formatCode="m/d/yyyy">
                  <c:v>42857</c:v>
                </c:pt>
                <c:pt idx="9479" formatCode="m/d/yyyy">
                  <c:v>42858</c:v>
                </c:pt>
                <c:pt idx="9480" formatCode="m/d/yyyy">
                  <c:v>42859</c:v>
                </c:pt>
                <c:pt idx="9481" formatCode="m/d/yyyy">
                  <c:v>42860</c:v>
                </c:pt>
                <c:pt idx="9482" formatCode="m/d/yyyy">
                  <c:v>42863</c:v>
                </c:pt>
                <c:pt idx="9483" formatCode="m/d/yyyy">
                  <c:v>42864</c:v>
                </c:pt>
                <c:pt idx="9484" formatCode="m/d/yyyy">
                  <c:v>42865</c:v>
                </c:pt>
                <c:pt idx="9485" formatCode="m/d/yyyy">
                  <c:v>42866</c:v>
                </c:pt>
                <c:pt idx="9486" formatCode="m/d/yyyy">
                  <c:v>42867</c:v>
                </c:pt>
                <c:pt idx="9487" formatCode="m/d/yyyy">
                  <c:v>42870</c:v>
                </c:pt>
                <c:pt idx="9488" formatCode="m/d/yyyy">
                  <c:v>42871</c:v>
                </c:pt>
                <c:pt idx="9489" formatCode="m/d/yyyy">
                  <c:v>42872</c:v>
                </c:pt>
                <c:pt idx="9490" formatCode="m/d/yyyy">
                  <c:v>42873</c:v>
                </c:pt>
                <c:pt idx="9491" formatCode="m/d/yyyy">
                  <c:v>42874</c:v>
                </c:pt>
                <c:pt idx="9492" formatCode="m/d/yyyy">
                  <c:v>42877</c:v>
                </c:pt>
                <c:pt idx="9493" formatCode="m/d/yyyy">
                  <c:v>42878</c:v>
                </c:pt>
                <c:pt idx="9494" formatCode="m/d/yyyy">
                  <c:v>42879</c:v>
                </c:pt>
                <c:pt idx="9495" formatCode="m/d/yyyy">
                  <c:v>42880</c:v>
                </c:pt>
                <c:pt idx="9496" formatCode="m/d/yyyy">
                  <c:v>42881</c:v>
                </c:pt>
                <c:pt idx="9497" formatCode="m/d/yyyy">
                  <c:v>42884</c:v>
                </c:pt>
                <c:pt idx="9498" formatCode="m/d/yyyy">
                  <c:v>42885</c:v>
                </c:pt>
                <c:pt idx="9499" formatCode="m/d/yyyy">
                  <c:v>42886</c:v>
                </c:pt>
                <c:pt idx="9500" formatCode="m/d/yyyy">
                  <c:v>42887</c:v>
                </c:pt>
                <c:pt idx="9501" formatCode="m/d/yyyy">
                  <c:v>42888</c:v>
                </c:pt>
                <c:pt idx="9502" formatCode="m/d/yyyy">
                  <c:v>42891</c:v>
                </c:pt>
                <c:pt idx="9503" formatCode="m/d/yyyy">
                  <c:v>42892</c:v>
                </c:pt>
                <c:pt idx="9504" formatCode="m/d/yyyy">
                  <c:v>42893</c:v>
                </c:pt>
                <c:pt idx="9505" formatCode="m/d/yyyy">
                  <c:v>42894</c:v>
                </c:pt>
                <c:pt idx="9506" formatCode="m/d/yyyy">
                  <c:v>42895</c:v>
                </c:pt>
                <c:pt idx="9507" formatCode="m/d/yyyy">
                  <c:v>42898</c:v>
                </c:pt>
                <c:pt idx="9508" formatCode="m/d/yyyy">
                  <c:v>42899</c:v>
                </c:pt>
                <c:pt idx="9509" formatCode="m/d/yyyy">
                  <c:v>42900</c:v>
                </c:pt>
                <c:pt idx="9510" formatCode="m/d/yyyy">
                  <c:v>42901</c:v>
                </c:pt>
                <c:pt idx="9511" formatCode="m/d/yyyy">
                  <c:v>42902</c:v>
                </c:pt>
                <c:pt idx="9512" formatCode="m/d/yyyy">
                  <c:v>42905</c:v>
                </c:pt>
                <c:pt idx="9513" formatCode="m/d/yyyy">
                  <c:v>42906</c:v>
                </c:pt>
                <c:pt idx="9514" formatCode="m/d/yyyy">
                  <c:v>42907</c:v>
                </c:pt>
                <c:pt idx="9515" formatCode="m/d/yyyy">
                  <c:v>42908</c:v>
                </c:pt>
                <c:pt idx="9516" formatCode="m/d/yyyy">
                  <c:v>42909</c:v>
                </c:pt>
                <c:pt idx="9517" formatCode="m/d/yyyy">
                  <c:v>42912</c:v>
                </c:pt>
                <c:pt idx="9518" formatCode="m/d/yyyy">
                  <c:v>42913</c:v>
                </c:pt>
                <c:pt idx="9519" formatCode="m/d/yyyy">
                  <c:v>42914</c:v>
                </c:pt>
                <c:pt idx="9520" formatCode="m/d/yyyy">
                  <c:v>42915</c:v>
                </c:pt>
                <c:pt idx="9521" formatCode="m/d/yyyy">
                  <c:v>42916</c:v>
                </c:pt>
                <c:pt idx="9522" formatCode="m/d/yyyy">
                  <c:v>42919</c:v>
                </c:pt>
                <c:pt idx="9523" formatCode="m/d/yyyy">
                  <c:v>42920</c:v>
                </c:pt>
                <c:pt idx="9524" formatCode="m/d/yyyy">
                  <c:v>42921</c:v>
                </c:pt>
                <c:pt idx="9525" formatCode="m/d/yyyy">
                  <c:v>42922</c:v>
                </c:pt>
                <c:pt idx="9526" formatCode="m/d/yyyy">
                  <c:v>42923</c:v>
                </c:pt>
                <c:pt idx="9527" formatCode="m/d/yyyy">
                  <c:v>42926</c:v>
                </c:pt>
                <c:pt idx="9528" formatCode="m/d/yyyy">
                  <c:v>42927</c:v>
                </c:pt>
                <c:pt idx="9529" formatCode="m/d/yyyy">
                  <c:v>42928</c:v>
                </c:pt>
                <c:pt idx="9530" formatCode="m/d/yyyy">
                  <c:v>42929</c:v>
                </c:pt>
                <c:pt idx="9531" formatCode="m/d/yyyy">
                  <c:v>42930</c:v>
                </c:pt>
                <c:pt idx="9532" formatCode="m/d/yyyy">
                  <c:v>42933</c:v>
                </c:pt>
                <c:pt idx="9533" formatCode="m/d/yyyy">
                  <c:v>42934</c:v>
                </c:pt>
                <c:pt idx="9534" formatCode="m/d/yyyy">
                  <c:v>42935</c:v>
                </c:pt>
                <c:pt idx="9535" formatCode="m/d/yyyy">
                  <c:v>42936</c:v>
                </c:pt>
                <c:pt idx="9536" formatCode="m/d/yyyy">
                  <c:v>42937</c:v>
                </c:pt>
                <c:pt idx="9537" formatCode="m/d/yyyy">
                  <c:v>42940</c:v>
                </c:pt>
                <c:pt idx="9538" formatCode="m/d/yyyy">
                  <c:v>42941</c:v>
                </c:pt>
                <c:pt idx="9539" formatCode="m/d/yyyy">
                  <c:v>42942</c:v>
                </c:pt>
                <c:pt idx="9540" formatCode="m/d/yyyy">
                  <c:v>42943</c:v>
                </c:pt>
                <c:pt idx="9541" formatCode="m/d/yyyy">
                  <c:v>42944</c:v>
                </c:pt>
                <c:pt idx="9542" formatCode="m/d/yyyy">
                  <c:v>42947</c:v>
                </c:pt>
                <c:pt idx="9543" formatCode="m/d/yyyy">
                  <c:v>42948</c:v>
                </c:pt>
                <c:pt idx="9544" formatCode="m/d/yyyy">
                  <c:v>42949</c:v>
                </c:pt>
                <c:pt idx="9545" formatCode="m/d/yyyy">
                  <c:v>42950</c:v>
                </c:pt>
                <c:pt idx="9546" formatCode="m/d/yyyy">
                  <c:v>42951</c:v>
                </c:pt>
                <c:pt idx="9547" formatCode="m/d/yyyy">
                  <c:v>42954</c:v>
                </c:pt>
                <c:pt idx="9548" formatCode="m/d/yyyy">
                  <c:v>42955</c:v>
                </c:pt>
                <c:pt idx="9549" formatCode="m/d/yyyy">
                  <c:v>42956</c:v>
                </c:pt>
                <c:pt idx="9550" formatCode="m/d/yyyy">
                  <c:v>42957</c:v>
                </c:pt>
                <c:pt idx="9551" formatCode="m/d/yyyy">
                  <c:v>42958</c:v>
                </c:pt>
                <c:pt idx="9552" formatCode="m/d/yyyy">
                  <c:v>42961</c:v>
                </c:pt>
                <c:pt idx="9553" formatCode="m/d/yyyy">
                  <c:v>42962</c:v>
                </c:pt>
                <c:pt idx="9554" formatCode="m/d/yyyy">
                  <c:v>42963</c:v>
                </c:pt>
                <c:pt idx="9555" formatCode="m/d/yyyy">
                  <c:v>42964</c:v>
                </c:pt>
                <c:pt idx="9556" formatCode="m/d/yyyy">
                  <c:v>42965</c:v>
                </c:pt>
                <c:pt idx="9557" formatCode="m/d/yyyy">
                  <c:v>42968</c:v>
                </c:pt>
                <c:pt idx="9558" formatCode="m/d/yyyy">
                  <c:v>42969</c:v>
                </c:pt>
                <c:pt idx="9559" formatCode="m/d/yyyy">
                  <c:v>42970</c:v>
                </c:pt>
                <c:pt idx="9560" formatCode="m/d/yyyy">
                  <c:v>42971</c:v>
                </c:pt>
                <c:pt idx="9561" formatCode="m/d/yyyy">
                  <c:v>42972</c:v>
                </c:pt>
                <c:pt idx="9562" formatCode="m/d/yyyy">
                  <c:v>42975</c:v>
                </c:pt>
                <c:pt idx="9563" formatCode="m/d/yyyy">
                  <c:v>42976</c:v>
                </c:pt>
                <c:pt idx="9564" formatCode="m/d/yyyy">
                  <c:v>42977</c:v>
                </c:pt>
                <c:pt idx="9565" formatCode="m/d/yyyy">
                  <c:v>42978</c:v>
                </c:pt>
                <c:pt idx="9566" formatCode="m/d/yyyy">
                  <c:v>42979</c:v>
                </c:pt>
                <c:pt idx="9567" formatCode="m/d/yyyy">
                  <c:v>42982</c:v>
                </c:pt>
                <c:pt idx="9568" formatCode="m/d/yyyy">
                  <c:v>42983</c:v>
                </c:pt>
                <c:pt idx="9569" formatCode="m/d/yyyy">
                  <c:v>42984</c:v>
                </c:pt>
                <c:pt idx="9570" formatCode="m/d/yyyy">
                  <c:v>42985</c:v>
                </c:pt>
                <c:pt idx="9571" formatCode="m/d/yyyy">
                  <c:v>42986</c:v>
                </c:pt>
                <c:pt idx="9572" formatCode="m/d/yyyy">
                  <c:v>42989</c:v>
                </c:pt>
                <c:pt idx="9573" formatCode="m/d/yyyy">
                  <c:v>42990</c:v>
                </c:pt>
                <c:pt idx="9574" formatCode="m/d/yyyy">
                  <c:v>42991</c:v>
                </c:pt>
                <c:pt idx="9575" formatCode="m/d/yyyy">
                  <c:v>42992</c:v>
                </c:pt>
                <c:pt idx="9576" formatCode="m/d/yyyy">
                  <c:v>42993</c:v>
                </c:pt>
                <c:pt idx="9577" formatCode="m/d/yyyy">
                  <c:v>42996</c:v>
                </c:pt>
                <c:pt idx="9578" formatCode="m/d/yyyy">
                  <c:v>42997</c:v>
                </c:pt>
                <c:pt idx="9579" formatCode="m/d/yyyy">
                  <c:v>42998</c:v>
                </c:pt>
                <c:pt idx="9580" formatCode="m/d/yyyy">
                  <c:v>42999</c:v>
                </c:pt>
                <c:pt idx="9581" formatCode="m/d/yyyy">
                  <c:v>43000</c:v>
                </c:pt>
                <c:pt idx="9582" formatCode="m/d/yyyy">
                  <c:v>43003</c:v>
                </c:pt>
                <c:pt idx="9583" formatCode="m/d/yyyy">
                  <c:v>43004</c:v>
                </c:pt>
                <c:pt idx="9584" formatCode="m/d/yyyy">
                  <c:v>43005</c:v>
                </c:pt>
                <c:pt idx="9585" formatCode="m/d/yyyy">
                  <c:v>43006</c:v>
                </c:pt>
                <c:pt idx="9586" formatCode="m/d/yyyy">
                  <c:v>43007</c:v>
                </c:pt>
                <c:pt idx="9587" formatCode="m/d/yyyy">
                  <c:v>43010</c:v>
                </c:pt>
                <c:pt idx="9588" formatCode="m/d/yyyy">
                  <c:v>43011</c:v>
                </c:pt>
                <c:pt idx="9589" formatCode="m/d/yyyy">
                  <c:v>43012</c:v>
                </c:pt>
                <c:pt idx="9590" formatCode="m/d/yyyy">
                  <c:v>43013</c:v>
                </c:pt>
                <c:pt idx="9591" formatCode="m/d/yyyy">
                  <c:v>43014</c:v>
                </c:pt>
                <c:pt idx="9592" formatCode="m/d/yyyy">
                  <c:v>43017</c:v>
                </c:pt>
                <c:pt idx="9593" formatCode="m/d/yyyy">
                  <c:v>43018</c:v>
                </c:pt>
                <c:pt idx="9594" formatCode="m/d/yyyy">
                  <c:v>43019</c:v>
                </c:pt>
                <c:pt idx="9595" formatCode="m/d/yyyy">
                  <c:v>43020</c:v>
                </c:pt>
                <c:pt idx="9596" formatCode="m/d/yyyy">
                  <c:v>43021</c:v>
                </c:pt>
                <c:pt idx="9597" formatCode="m/d/yyyy">
                  <c:v>43024</c:v>
                </c:pt>
                <c:pt idx="9598" formatCode="m/d/yyyy">
                  <c:v>43025</c:v>
                </c:pt>
                <c:pt idx="9599" formatCode="m/d/yyyy">
                  <c:v>43026</c:v>
                </c:pt>
                <c:pt idx="9600" formatCode="m/d/yyyy">
                  <c:v>43027</c:v>
                </c:pt>
                <c:pt idx="9601" formatCode="m/d/yyyy">
                  <c:v>43028</c:v>
                </c:pt>
                <c:pt idx="9602" formatCode="m/d/yyyy">
                  <c:v>43031</c:v>
                </c:pt>
                <c:pt idx="9603" formatCode="m/d/yyyy">
                  <c:v>43032</c:v>
                </c:pt>
                <c:pt idx="9604" formatCode="m/d/yyyy">
                  <c:v>43033</c:v>
                </c:pt>
                <c:pt idx="9605" formatCode="m/d/yyyy">
                  <c:v>43034</c:v>
                </c:pt>
                <c:pt idx="9606" formatCode="m/d/yyyy">
                  <c:v>43035</c:v>
                </c:pt>
                <c:pt idx="9607" formatCode="m/d/yyyy">
                  <c:v>43038</c:v>
                </c:pt>
                <c:pt idx="9608" formatCode="m/d/yyyy">
                  <c:v>43039</c:v>
                </c:pt>
                <c:pt idx="9609" formatCode="m/d/yyyy">
                  <c:v>43040</c:v>
                </c:pt>
                <c:pt idx="9610" formatCode="m/d/yyyy">
                  <c:v>43041</c:v>
                </c:pt>
                <c:pt idx="9611" formatCode="m/d/yyyy">
                  <c:v>43042</c:v>
                </c:pt>
                <c:pt idx="9612" formatCode="m/d/yyyy">
                  <c:v>43045</c:v>
                </c:pt>
                <c:pt idx="9613" formatCode="m/d/yyyy">
                  <c:v>43046</c:v>
                </c:pt>
                <c:pt idx="9614" formatCode="m/d/yyyy">
                  <c:v>43047</c:v>
                </c:pt>
                <c:pt idx="9615" formatCode="m/d/yyyy">
                  <c:v>43048</c:v>
                </c:pt>
                <c:pt idx="9616" formatCode="m/d/yyyy">
                  <c:v>43049</c:v>
                </c:pt>
                <c:pt idx="9617" formatCode="m/d/yyyy">
                  <c:v>43052</c:v>
                </c:pt>
                <c:pt idx="9618" formatCode="m/d/yyyy">
                  <c:v>43053</c:v>
                </c:pt>
                <c:pt idx="9619" formatCode="m/d/yyyy">
                  <c:v>43054</c:v>
                </c:pt>
                <c:pt idx="9620" formatCode="m/d/yyyy">
                  <c:v>43055</c:v>
                </c:pt>
                <c:pt idx="9621" formatCode="m/d/yyyy">
                  <c:v>43056</c:v>
                </c:pt>
                <c:pt idx="9622" formatCode="m/d/yyyy">
                  <c:v>43059</c:v>
                </c:pt>
                <c:pt idx="9623" formatCode="m/d/yyyy">
                  <c:v>43060</c:v>
                </c:pt>
                <c:pt idx="9624" formatCode="m/d/yyyy">
                  <c:v>43061</c:v>
                </c:pt>
                <c:pt idx="9625" formatCode="m/d/yyyy">
                  <c:v>43062</c:v>
                </c:pt>
                <c:pt idx="9626" formatCode="m/d/yyyy">
                  <c:v>43063</c:v>
                </c:pt>
                <c:pt idx="9627" formatCode="m/d/yyyy">
                  <c:v>43066</c:v>
                </c:pt>
                <c:pt idx="9628" formatCode="m/d/yyyy">
                  <c:v>43067</c:v>
                </c:pt>
                <c:pt idx="9629" formatCode="m/d/yyyy">
                  <c:v>43068</c:v>
                </c:pt>
                <c:pt idx="9630" formatCode="m/d/yyyy">
                  <c:v>43069</c:v>
                </c:pt>
                <c:pt idx="9631" formatCode="m/d/yyyy">
                  <c:v>43070</c:v>
                </c:pt>
                <c:pt idx="9632" formatCode="m/d/yyyy">
                  <c:v>43073</c:v>
                </c:pt>
                <c:pt idx="9633" formatCode="m/d/yyyy">
                  <c:v>43074</c:v>
                </c:pt>
                <c:pt idx="9634" formatCode="m/d/yyyy">
                  <c:v>43075</c:v>
                </c:pt>
                <c:pt idx="9635" formatCode="m/d/yyyy">
                  <c:v>43076</c:v>
                </c:pt>
                <c:pt idx="9636" formatCode="m/d/yyyy">
                  <c:v>43077</c:v>
                </c:pt>
                <c:pt idx="9637" formatCode="m/d/yyyy">
                  <c:v>43080</c:v>
                </c:pt>
                <c:pt idx="9638" formatCode="m/d/yyyy">
                  <c:v>43081</c:v>
                </c:pt>
                <c:pt idx="9639" formatCode="m/d/yyyy">
                  <c:v>43082</c:v>
                </c:pt>
                <c:pt idx="9640" formatCode="m/d/yyyy">
                  <c:v>43083</c:v>
                </c:pt>
                <c:pt idx="9641" formatCode="m/d/yyyy">
                  <c:v>43084</c:v>
                </c:pt>
                <c:pt idx="9642" formatCode="m/d/yyyy">
                  <c:v>43087</c:v>
                </c:pt>
                <c:pt idx="9643" formatCode="m/d/yyyy">
                  <c:v>43088</c:v>
                </c:pt>
                <c:pt idx="9644" formatCode="m/d/yyyy">
                  <c:v>43089</c:v>
                </c:pt>
                <c:pt idx="9645" formatCode="m/d/yyyy">
                  <c:v>43090</c:v>
                </c:pt>
                <c:pt idx="9646" formatCode="m/d/yyyy">
                  <c:v>43091</c:v>
                </c:pt>
                <c:pt idx="9647" formatCode="m/d/yyyy">
                  <c:v>43094</c:v>
                </c:pt>
                <c:pt idx="9648" formatCode="m/d/yyyy">
                  <c:v>43095</c:v>
                </c:pt>
                <c:pt idx="9649" formatCode="m/d/yyyy">
                  <c:v>43096</c:v>
                </c:pt>
                <c:pt idx="9650" formatCode="m/d/yyyy">
                  <c:v>43097</c:v>
                </c:pt>
                <c:pt idx="9651" formatCode="m/d/yyyy">
                  <c:v>43098</c:v>
                </c:pt>
                <c:pt idx="9652" formatCode="m/d/yyyy">
                  <c:v>43101</c:v>
                </c:pt>
                <c:pt idx="9653" formatCode="m/d/yyyy">
                  <c:v>43102</c:v>
                </c:pt>
                <c:pt idx="9654" formatCode="m/d/yyyy">
                  <c:v>43103</c:v>
                </c:pt>
                <c:pt idx="9655" formatCode="m/d/yyyy">
                  <c:v>43104</c:v>
                </c:pt>
                <c:pt idx="9656" formatCode="m/d/yyyy">
                  <c:v>43105</c:v>
                </c:pt>
                <c:pt idx="9657" formatCode="m/d/yyyy">
                  <c:v>43108</c:v>
                </c:pt>
                <c:pt idx="9658" formatCode="m/d/yyyy">
                  <c:v>43109</c:v>
                </c:pt>
                <c:pt idx="9659" formatCode="m/d/yyyy">
                  <c:v>43110</c:v>
                </c:pt>
                <c:pt idx="9660" formatCode="m/d/yyyy">
                  <c:v>43111</c:v>
                </c:pt>
                <c:pt idx="9661" formatCode="m/d/yyyy">
                  <c:v>43112</c:v>
                </c:pt>
                <c:pt idx="9662" formatCode="m/d/yyyy">
                  <c:v>43115</c:v>
                </c:pt>
                <c:pt idx="9663" formatCode="m/d/yyyy">
                  <c:v>43116</c:v>
                </c:pt>
                <c:pt idx="9664" formatCode="m/d/yyyy">
                  <c:v>43117</c:v>
                </c:pt>
                <c:pt idx="9665" formatCode="m/d/yyyy">
                  <c:v>43118</c:v>
                </c:pt>
                <c:pt idx="9666" formatCode="m/d/yyyy">
                  <c:v>43119</c:v>
                </c:pt>
                <c:pt idx="9667" formatCode="m/d/yyyy">
                  <c:v>43122</c:v>
                </c:pt>
                <c:pt idx="9668" formatCode="m/d/yyyy">
                  <c:v>43123</c:v>
                </c:pt>
                <c:pt idx="9669" formatCode="m/d/yyyy">
                  <c:v>43124</c:v>
                </c:pt>
                <c:pt idx="9670" formatCode="m/d/yyyy">
                  <c:v>43125</c:v>
                </c:pt>
                <c:pt idx="9671" formatCode="m/d/yyyy">
                  <c:v>43126</c:v>
                </c:pt>
                <c:pt idx="9672" formatCode="m/d/yyyy">
                  <c:v>43129</c:v>
                </c:pt>
                <c:pt idx="9673" formatCode="m/d/yyyy">
                  <c:v>43130</c:v>
                </c:pt>
                <c:pt idx="9674" formatCode="m/d/yyyy">
                  <c:v>43131</c:v>
                </c:pt>
                <c:pt idx="9675" formatCode="m/d/yyyy">
                  <c:v>43132</c:v>
                </c:pt>
                <c:pt idx="9676" formatCode="m/d/yyyy">
                  <c:v>43133</c:v>
                </c:pt>
                <c:pt idx="9677" formatCode="m/d/yyyy">
                  <c:v>43136</c:v>
                </c:pt>
                <c:pt idx="9678" formatCode="m/d/yyyy">
                  <c:v>43137</c:v>
                </c:pt>
                <c:pt idx="9679" formatCode="m/d/yyyy">
                  <c:v>43138</c:v>
                </c:pt>
                <c:pt idx="9680" formatCode="m/d/yyyy">
                  <c:v>43139</c:v>
                </c:pt>
                <c:pt idx="9681" formatCode="m/d/yyyy">
                  <c:v>43140</c:v>
                </c:pt>
                <c:pt idx="9682" formatCode="m/d/yyyy">
                  <c:v>43143</c:v>
                </c:pt>
                <c:pt idx="9683" formatCode="m/d/yyyy">
                  <c:v>43144</c:v>
                </c:pt>
                <c:pt idx="9684" formatCode="m/d/yyyy">
                  <c:v>43145</c:v>
                </c:pt>
                <c:pt idx="9685" formatCode="m/d/yyyy">
                  <c:v>43146</c:v>
                </c:pt>
                <c:pt idx="9686" formatCode="m/d/yyyy">
                  <c:v>43147</c:v>
                </c:pt>
                <c:pt idx="9687" formatCode="m/d/yyyy">
                  <c:v>43150</c:v>
                </c:pt>
                <c:pt idx="9688" formatCode="m/d/yyyy">
                  <c:v>43151</c:v>
                </c:pt>
                <c:pt idx="9689" formatCode="m/d/yyyy">
                  <c:v>43152</c:v>
                </c:pt>
                <c:pt idx="9690" formatCode="m/d/yyyy">
                  <c:v>43153</c:v>
                </c:pt>
                <c:pt idx="9691" formatCode="m/d/yyyy">
                  <c:v>43154</c:v>
                </c:pt>
                <c:pt idx="9692" formatCode="m/d/yyyy">
                  <c:v>43157</c:v>
                </c:pt>
                <c:pt idx="9693" formatCode="m/d/yyyy">
                  <c:v>43158</c:v>
                </c:pt>
                <c:pt idx="9694" formatCode="m/d/yyyy">
                  <c:v>43159</c:v>
                </c:pt>
                <c:pt idx="9695" formatCode="m/d/yyyy">
                  <c:v>43160</c:v>
                </c:pt>
                <c:pt idx="9696" formatCode="m/d/yyyy">
                  <c:v>43161</c:v>
                </c:pt>
                <c:pt idx="9697" formatCode="m/d/yyyy">
                  <c:v>43164</c:v>
                </c:pt>
                <c:pt idx="9698" formatCode="m/d/yyyy">
                  <c:v>43165</c:v>
                </c:pt>
                <c:pt idx="9699" formatCode="m/d/yyyy">
                  <c:v>43166</c:v>
                </c:pt>
                <c:pt idx="9700" formatCode="m/d/yyyy">
                  <c:v>43167</c:v>
                </c:pt>
                <c:pt idx="9701" formatCode="m/d/yyyy">
                  <c:v>43168</c:v>
                </c:pt>
                <c:pt idx="9702" formatCode="m/d/yyyy">
                  <c:v>43171</c:v>
                </c:pt>
                <c:pt idx="9703" formatCode="m/d/yyyy">
                  <c:v>43172</c:v>
                </c:pt>
                <c:pt idx="9704" formatCode="m/d/yyyy">
                  <c:v>43173</c:v>
                </c:pt>
                <c:pt idx="9705" formatCode="m/d/yyyy">
                  <c:v>43174</c:v>
                </c:pt>
                <c:pt idx="9706" formatCode="m/d/yyyy">
                  <c:v>43175</c:v>
                </c:pt>
                <c:pt idx="9707" formatCode="m/d/yyyy">
                  <c:v>43178</c:v>
                </c:pt>
                <c:pt idx="9708" formatCode="m/d/yyyy">
                  <c:v>43179</c:v>
                </c:pt>
                <c:pt idx="9709" formatCode="m/d/yyyy">
                  <c:v>43180</c:v>
                </c:pt>
                <c:pt idx="9710" formatCode="m/d/yyyy">
                  <c:v>43181</c:v>
                </c:pt>
                <c:pt idx="9711" formatCode="m/d/yyyy">
                  <c:v>43182</c:v>
                </c:pt>
                <c:pt idx="9712" formatCode="m/d/yyyy">
                  <c:v>43185</c:v>
                </c:pt>
                <c:pt idx="9713" formatCode="m/d/yyyy">
                  <c:v>43186</c:v>
                </c:pt>
                <c:pt idx="9714" formatCode="m/d/yyyy">
                  <c:v>43187</c:v>
                </c:pt>
                <c:pt idx="9715" formatCode="m/d/yyyy">
                  <c:v>43188</c:v>
                </c:pt>
                <c:pt idx="9716" formatCode="m/d/yyyy">
                  <c:v>43189</c:v>
                </c:pt>
                <c:pt idx="9717" formatCode="m/d/yyyy">
                  <c:v>43192</c:v>
                </c:pt>
                <c:pt idx="9718" formatCode="m/d/yyyy">
                  <c:v>43193</c:v>
                </c:pt>
                <c:pt idx="9719" formatCode="m/d/yyyy">
                  <c:v>43194</c:v>
                </c:pt>
                <c:pt idx="9720" formatCode="m/d/yyyy">
                  <c:v>43195</c:v>
                </c:pt>
                <c:pt idx="9721" formatCode="m/d/yyyy">
                  <c:v>43196</c:v>
                </c:pt>
                <c:pt idx="9722" formatCode="m/d/yyyy">
                  <c:v>43199</c:v>
                </c:pt>
                <c:pt idx="9723" formatCode="m/d/yyyy">
                  <c:v>43200</c:v>
                </c:pt>
                <c:pt idx="9724" formatCode="m/d/yyyy">
                  <c:v>43201</c:v>
                </c:pt>
                <c:pt idx="9725" formatCode="m/d/yyyy">
                  <c:v>43202</c:v>
                </c:pt>
                <c:pt idx="9726" formatCode="m/d/yyyy">
                  <c:v>43203</c:v>
                </c:pt>
                <c:pt idx="9727" formatCode="m/d/yyyy">
                  <c:v>43206</c:v>
                </c:pt>
                <c:pt idx="9728" formatCode="m/d/yyyy">
                  <c:v>43207</c:v>
                </c:pt>
                <c:pt idx="9729" formatCode="m/d/yyyy">
                  <c:v>43208</c:v>
                </c:pt>
                <c:pt idx="9730" formatCode="m/d/yyyy">
                  <c:v>43209</c:v>
                </c:pt>
                <c:pt idx="9731" formatCode="m/d/yyyy">
                  <c:v>43210</c:v>
                </c:pt>
                <c:pt idx="9732" formatCode="m/d/yyyy">
                  <c:v>43213</c:v>
                </c:pt>
                <c:pt idx="9733" formatCode="m/d/yyyy">
                  <c:v>43214</c:v>
                </c:pt>
                <c:pt idx="9734" formatCode="m/d/yyyy">
                  <c:v>43215</c:v>
                </c:pt>
                <c:pt idx="9735" formatCode="m/d/yyyy">
                  <c:v>43216</c:v>
                </c:pt>
                <c:pt idx="9736" formatCode="m/d/yyyy">
                  <c:v>43217</c:v>
                </c:pt>
                <c:pt idx="9737" formatCode="m/d/yyyy">
                  <c:v>43220</c:v>
                </c:pt>
                <c:pt idx="9738" formatCode="m/d/yyyy">
                  <c:v>43221</c:v>
                </c:pt>
                <c:pt idx="9739" formatCode="m/d/yyyy">
                  <c:v>43222</c:v>
                </c:pt>
                <c:pt idx="9740" formatCode="m/d/yyyy">
                  <c:v>43223</c:v>
                </c:pt>
                <c:pt idx="9741" formatCode="m/d/yyyy">
                  <c:v>43224</c:v>
                </c:pt>
                <c:pt idx="9742" formatCode="m/d/yyyy">
                  <c:v>43227</c:v>
                </c:pt>
                <c:pt idx="9743" formatCode="m/d/yyyy">
                  <c:v>43228</c:v>
                </c:pt>
                <c:pt idx="9744" formatCode="m/d/yyyy">
                  <c:v>43229</c:v>
                </c:pt>
                <c:pt idx="9745" formatCode="m/d/yyyy">
                  <c:v>43230</c:v>
                </c:pt>
                <c:pt idx="9746" formatCode="m/d/yyyy">
                  <c:v>43231</c:v>
                </c:pt>
                <c:pt idx="9747" formatCode="m/d/yyyy">
                  <c:v>43234</c:v>
                </c:pt>
                <c:pt idx="9748" formatCode="m/d/yyyy">
                  <c:v>43235</c:v>
                </c:pt>
                <c:pt idx="9749" formatCode="m/d/yyyy">
                  <c:v>43236</c:v>
                </c:pt>
                <c:pt idx="9750" formatCode="m/d/yyyy">
                  <c:v>43237</c:v>
                </c:pt>
                <c:pt idx="9751" formatCode="m/d/yyyy">
                  <c:v>43238</c:v>
                </c:pt>
                <c:pt idx="9752" formatCode="m/d/yyyy">
                  <c:v>43241</c:v>
                </c:pt>
                <c:pt idx="9753" formatCode="m/d/yyyy">
                  <c:v>43242</c:v>
                </c:pt>
                <c:pt idx="9754" formatCode="m/d/yyyy">
                  <c:v>43243</c:v>
                </c:pt>
                <c:pt idx="9755" formatCode="m/d/yyyy">
                  <c:v>43244</c:v>
                </c:pt>
                <c:pt idx="9756" formatCode="m/d/yyyy">
                  <c:v>43245</c:v>
                </c:pt>
                <c:pt idx="9757" formatCode="m/d/yyyy">
                  <c:v>43248</c:v>
                </c:pt>
                <c:pt idx="9758" formatCode="m/d/yyyy">
                  <c:v>43249</c:v>
                </c:pt>
                <c:pt idx="9759" formatCode="m/d/yyyy">
                  <c:v>43250</c:v>
                </c:pt>
                <c:pt idx="9760" formatCode="m/d/yyyy">
                  <c:v>43251</c:v>
                </c:pt>
                <c:pt idx="9761" formatCode="m/d/yyyy">
                  <c:v>43252</c:v>
                </c:pt>
                <c:pt idx="9762" formatCode="m/d/yyyy">
                  <c:v>43255</c:v>
                </c:pt>
                <c:pt idx="9763" formatCode="m/d/yyyy">
                  <c:v>43256</c:v>
                </c:pt>
                <c:pt idx="9764" formatCode="m/d/yyyy">
                  <c:v>43257</c:v>
                </c:pt>
                <c:pt idx="9765" formatCode="m/d/yyyy">
                  <c:v>43258</c:v>
                </c:pt>
                <c:pt idx="9766" formatCode="m/d/yyyy">
                  <c:v>43259</c:v>
                </c:pt>
                <c:pt idx="9767" formatCode="m/d/yyyy">
                  <c:v>43262</c:v>
                </c:pt>
                <c:pt idx="9768" formatCode="m/d/yyyy">
                  <c:v>43263</c:v>
                </c:pt>
                <c:pt idx="9769" formatCode="m/d/yyyy">
                  <c:v>43264</c:v>
                </c:pt>
                <c:pt idx="9770" formatCode="m/d/yyyy">
                  <c:v>43265</c:v>
                </c:pt>
                <c:pt idx="9771" formatCode="m/d/yyyy">
                  <c:v>43266</c:v>
                </c:pt>
                <c:pt idx="9772" formatCode="m/d/yyyy">
                  <c:v>43269</c:v>
                </c:pt>
                <c:pt idx="9773" formatCode="m/d/yyyy">
                  <c:v>43270</c:v>
                </c:pt>
                <c:pt idx="9774" formatCode="m/d/yyyy">
                  <c:v>43271</c:v>
                </c:pt>
                <c:pt idx="9775" formatCode="m/d/yyyy">
                  <c:v>43272</c:v>
                </c:pt>
                <c:pt idx="9776" formatCode="m/d/yyyy">
                  <c:v>43273</c:v>
                </c:pt>
                <c:pt idx="9777" formatCode="m/d/yyyy">
                  <c:v>43276</c:v>
                </c:pt>
                <c:pt idx="9778" formatCode="m/d/yyyy">
                  <c:v>43277</c:v>
                </c:pt>
                <c:pt idx="9779" formatCode="m/d/yyyy">
                  <c:v>43278</c:v>
                </c:pt>
                <c:pt idx="9780" formatCode="m/d/yyyy">
                  <c:v>43279</c:v>
                </c:pt>
                <c:pt idx="9781" formatCode="m/d/yyyy">
                  <c:v>43280</c:v>
                </c:pt>
                <c:pt idx="9782" formatCode="m/d/yyyy">
                  <c:v>43283</c:v>
                </c:pt>
                <c:pt idx="9783" formatCode="m/d/yyyy">
                  <c:v>43284</c:v>
                </c:pt>
                <c:pt idx="9784" formatCode="m/d/yyyy">
                  <c:v>43285</c:v>
                </c:pt>
                <c:pt idx="9785" formatCode="m/d/yyyy">
                  <c:v>43286</c:v>
                </c:pt>
                <c:pt idx="9786" formatCode="m/d/yyyy">
                  <c:v>43287</c:v>
                </c:pt>
                <c:pt idx="9787" formatCode="m/d/yyyy">
                  <c:v>43290</c:v>
                </c:pt>
                <c:pt idx="9788" formatCode="m/d/yyyy">
                  <c:v>43291</c:v>
                </c:pt>
                <c:pt idx="9789" formatCode="m/d/yyyy">
                  <c:v>43292</c:v>
                </c:pt>
                <c:pt idx="9790" formatCode="m/d/yyyy">
                  <c:v>43293</c:v>
                </c:pt>
                <c:pt idx="9791" formatCode="m/d/yyyy">
                  <c:v>43294</c:v>
                </c:pt>
                <c:pt idx="9792" formatCode="m/d/yyyy">
                  <c:v>43297</c:v>
                </c:pt>
                <c:pt idx="9793" formatCode="m/d/yyyy">
                  <c:v>43298</c:v>
                </c:pt>
                <c:pt idx="9794" formatCode="m/d/yyyy">
                  <c:v>43299</c:v>
                </c:pt>
                <c:pt idx="9795" formatCode="m/d/yyyy">
                  <c:v>43300</c:v>
                </c:pt>
                <c:pt idx="9796" formatCode="m/d/yyyy">
                  <c:v>43301</c:v>
                </c:pt>
                <c:pt idx="9797" formatCode="m/d/yyyy">
                  <c:v>43304</c:v>
                </c:pt>
                <c:pt idx="9798" formatCode="m/d/yyyy">
                  <c:v>43305</c:v>
                </c:pt>
                <c:pt idx="9799" formatCode="m/d/yyyy">
                  <c:v>43306</c:v>
                </c:pt>
                <c:pt idx="9800" formatCode="m/d/yyyy">
                  <c:v>43307</c:v>
                </c:pt>
                <c:pt idx="9801" formatCode="m/d/yyyy">
                  <c:v>43308</c:v>
                </c:pt>
                <c:pt idx="9802" formatCode="m/d/yyyy">
                  <c:v>43311</c:v>
                </c:pt>
                <c:pt idx="9803" formatCode="m/d/yyyy">
                  <c:v>43312</c:v>
                </c:pt>
                <c:pt idx="9804" formatCode="m/d/yyyy">
                  <c:v>43313</c:v>
                </c:pt>
                <c:pt idx="9805" formatCode="m/d/yyyy">
                  <c:v>43314</c:v>
                </c:pt>
                <c:pt idx="9806" formatCode="m/d/yyyy">
                  <c:v>43315</c:v>
                </c:pt>
                <c:pt idx="9807" formatCode="m/d/yyyy">
                  <c:v>43318</c:v>
                </c:pt>
                <c:pt idx="9808" formatCode="m/d/yyyy">
                  <c:v>43319</c:v>
                </c:pt>
                <c:pt idx="9809" formatCode="m/d/yyyy">
                  <c:v>43320</c:v>
                </c:pt>
                <c:pt idx="9810" formatCode="m/d/yyyy">
                  <c:v>43321</c:v>
                </c:pt>
                <c:pt idx="9811" formatCode="m/d/yyyy">
                  <c:v>43322</c:v>
                </c:pt>
                <c:pt idx="9812" formatCode="m/d/yyyy">
                  <c:v>43325</c:v>
                </c:pt>
                <c:pt idx="9813" formatCode="m/d/yyyy">
                  <c:v>43326</c:v>
                </c:pt>
                <c:pt idx="9814" formatCode="m/d/yyyy">
                  <c:v>43327</c:v>
                </c:pt>
                <c:pt idx="9815" formatCode="m/d/yyyy">
                  <c:v>43328</c:v>
                </c:pt>
                <c:pt idx="9816" formatCode="m/d/yyyy">
                  <c:v>43329</c:v>
                </c:pt>
                <c:pt idx="9817" formatCode="m/d/yyyy">
                  <c:v>43332</c:v>
                </c:pt>
                <c:pt idx="9818" formatCode="m/d/yyyy">
                  <c:v>43333</c:v>
                </c:pt>
                <c:pt idx="9819" formatCode="m/d/yyyy">
                  <c:v>43334</c:v>
                </c:pt>
                <c:pt idx="9820" formatCode="m/d/yyyy">
                  <c:v>43335</c:v>
                </c:pt>
                <c:pt idx="9821" formatCode="m/d/yyyy">
                  <c:v>43336</c:v>
                </c:pt>
                <c:pt idx="9822" formatCode="m/d/yyyy">
                  <c:v>43339</c:v>
                </c:pt>
                <c:pt idx="9823" formatCode="m/d/yyyy">
                  <c:v>43340</c:v>
                </c:pt>
                <c:pt idx="9824" formatCode="m/d/yyyy">
                  <c:v>43341</c:v>
                </c:pt>
                <c:pt idx="9825" formatCode="m/d/yyyy">
                  <c:v>43342</c:v>
                </c:pt>
                <c:pt idx="9826" formatCode="m/d/yyyy">
                  <c:v>43343</c:v>
                </c:pt>
                <c:pt idx="9827" formatCode="m/d/yyyy">
                  <c:v>43346</c:v>
                </c:pt>
                <c:pt idx="9828" formatCode="m/d/yyyy">
                  <c:v>43347</c:v>
                </c:pt>
                <c:pt idx="9829" formatCode="m/d/yyyy">
                  <c:v>43348</c:v>
                </c:pt>
                <c:pt idx="9830" formatCode="m/d/yyyy">
                  <c:v>43349</c:v>
                </c:pt>
                <c:pt idx="9831" formatCode="m/d/yyyy">
                  <c:v>43350</c:v>
                </c:pt>
                <c:pt idx="9832" formatCode="m/d/yyyy">
                  <c:v>43353</c:v>
                </c:pt>
                <c:pt idx="9833" formatCode="m/d/yyyy">
                  <c:v>43354</c:v>
                </c:pt>
                <c:pt idx="9834" formatCode="m/d/yyyy">
                  <c:v>43355</c:v>
                </c:pt>
                <c:pt idx="9835" formatCode="m/d/yyyy">
                  <c:v>43356</c:v>
                </c:pt>
                <c:pt idx="9836" formatCode="m/d/yyyy">
                  <c:v>43357</c:v>
                </c:pt>
                <c:pt idx="9837" formatCode="m/d/yyyy">
                  <c:v>43360</c:v>
                </c:pt>
                <c:pt idx="9838" formatCode="m/d/yyyy">
                  <c:v>43361</c:v>
                </c:pt>
                <c:pt idx="9839" formatCode="m/d/yyyy">
                  <c:v>43362</c:v>
                </c:pt>
                <c:pt idx="9840" formatCode="m/d/yyyy">
                  <c:v>43363</c:v>
                </c:pt>
                <c:pt idx="9841" formatCode="m/d/yyyy">
                  <c:v>43364</c:v>
                </c:pt>
                <c:pt idx="9842" formatCode="m/d/yyyy">
                  <c:v>43367</c:v>
                </c:pt>
                <c:pt idx="9843" formatCode="m/d/yyyy">
                  <c:v>43368</c:v>
                </c:pt>
                <c:pt idx="9844" formatCode="m/d/yyyy">
                  <c:v>43369</c:v>
                </c:pt>
                <c:pt idx="9845" formatCode="m/d/yyyy">
                  <c:v>43370</c:v>
                </c:pt>
                <c:pt idx="9846" formatCode="m/d/yyyy">
                  <c:v>43371</c:v>
                </c:pt>
                <c:pt idx="9847" formatCode="m/d/yyyy">
                  <c:v>43374</c:v>
                </c:pt>
                <c:pt idx="9848" formatCode="m/d/yyyy">
                  <c:v>43375</c:v>
                </c:pt>
                <c:pt idx="9849" formatCode="m/d/yyyy">
                  <c:v>43376</c:v>
                </c:pt>
                <c:pt idx="9850" formatCode="m/d/yyyy">
                  <c:v>43377</c:v>
                </c:pt>
                <c:pt idx="9851" formatCode="m/d/yyyy">
                  <c:v>43378</c:v>
                </c:pt>
                <c:pt idx="9852" formatCode="m/d/yyyy">
                  <c:v>43381</c:v>
                </c:pt>
                <c:pt idx="9853" formatCode="m/d/yyyy">
                  <c:v>43382</c:v>
                </c:pt>
                <c:pt idx="9854" formatCode="m/d/yyyy">
                  <c:v>43383</c:v>
                </c:pt>
                <c:pt idx="9855" formatCode="m/d/yyyy">
                  <c:v>43384</c:v>
                </c:pt>
                <c:pt idx="9856" formatCode="m/d/yyyy">
                  <c:v>43385</c:v>
                </c:pt>
                <c:pt idx="9857" formatCode="m/d/yyyy">
                  <c:v>43388</c:v>
                </c:pt>
                <c:pt idx="9858" formatCode="m/d/yyyy">
                  <c:v>43389</c:v>
                </c:pt>
                <c:pt idx="9859" formatCode="m/d/yyyy">
                  <c:v>43390</c:v>
                </c:pt>
                <c:pt idx="9860" formatCode="m/d/yyyy">
                  <c:v>43391</c:v>
                </c:pt>
                <c:pt idx="9861" formatCode="m/d/yyyy">
                  <c:v>43392</c:v>
                </c:pt>
                <c:pt idx="9862" formatCode="m/d/yyyy">
                  <c:v>43395</c:v>
                </c:pt>
                <c:pt idx="9863" formatCode="m/d/yyyy">
                  <c:v>43396</c:v>
                </c:pt>
                <c:pt idx="9864" formatCode="m/d/yyyy">
                  <c:v>43397</c:v>
                </c:pt>
                <c:pt idx="9865" formatCode="m/d/yyyy">
                  <c:v>43398</c:v>
                </c:pt>
                <c:pt idx="9866" formatCode="m/d/yyyy">
                  <c:v>43399</c:v>
                </c:pt>
                <c:pt idx="9867" formatCode="m/d/yyyy">
                  <c:v>43402</c:v>
                </c:pt>
                <c:pt idx="9868" formatCode="m/d/yyyy">
                  <c:v>43403</c:v>
                </c:pt>
                <c:pt idx="9869" formatCode="m/d/yyyy">
                  <c:v>43404</c:v>
                </c:pt>
                <c:pt idx="9870" formatCode="m/d/yyyy">
                  <c:v>43405</c:v>
                </c:pt>
                <c:pt idx="9871" formatCode="m/d/yyyy">
                  <c:v>43406</c:v>
                </c:pt>
                <c:pt idx="9872" formatCode="m/d/yyyy">
                  <c:v>43409</c:v>
                </c:pt>
                <c:pt idx="9873" formatCode="m/d/yyyy">
                  <c:v>43410</c:v>
                </c:pt>
                <c:pt idx="9874" formatCode="m/d/yyyy">
                  <c:v>43411</c:v>
                </c:pt>
                <c:pt idx="9875" formatCode="m/d/yyyy">
                  <c:v>43412</c:v>
                </c:pt>
                <c:pt idx="9876" formatCode="m/d/yyyy">
                  <c:v>43413</c:v>
                </c:pt>
                <c:pt idx="9877" formatCode="m/d/yyyy">
                  <c:v>43416</c:v>
                </c:pt>
                <c:pt idx="9878" formatCode="m/d/yyyy">
                  <c:v>43417</c:v>
                </c:pt>
                <c:pt idx="9879" formatCode="m/d/yyyy">
                  <c:v>43418</c:v>
                </c:pt>
                <c:pt idx="9880" formatCode="m/d/yyyy">
                  <c:v>43419</c:v>
                </c:pt>
                <c:pt idx="9881" formatCode="m/d/yyyy">
                  <c:v>43420</c:v>
                </c:pt>
                <c:pt idx="9882" formatCode="m/d/yyyy">
                  <c:v>43423</c:v>
                </c:pt>
                <c:pt idx="9883" formatCode="m/d/yyyy">
                  <c:v>43424</c:v>
                </c:pt>
                <c:pt idx="9884" formatCode="m/d/yyyy">
                  <c:v>43425</c:v>
                </c:pt>
                <c:pt idx="9885" formatCode="m/d/yyyy">
                  <c:v>43426</c:v>
                </c:pt>
                <c:pt idx="9886" formatCode="m/d/yyyy">
                  <c:v>43427</c:v>
                </c:pt>
                <c:pt idx="9887" formatCode="m/d/yyyy">
                  <c:v>43430</c:v>
                </c:pt>
                <c:pt idx="9888" formatCode="m/d/yyyy">
                  <c:v>43431</c:v>
                </c:pt>
                <c:pt idx="9889" formatCode="m/d/yyyy">
                  <c:v>43432</c:v>
                </c:pt>
                <c:pt idx="9890" formatCode="m/d/yyyy">
                  <c:v>43433</c:v>
                </c:pt>
                <c:pt idx="9891" formatCode="m/d/yyyy">
                  <c:v>43434</c:v>
                </c:pt>
                <c:pt idx="9892" formatCode="m/d/yyyy">
                  <c:v>43437</c:v>
                </c:pt>
                <c:pt idx="9893" formatCode="m/d/yyyy">
                  <c:v>43438</c:v>
                </c:pt>
                <c:pt idx="9894" formatCode="m/d/yyyy">
                  <c:v>43439</c:v>
                </c:pt>
                <c:pt idx="9895" formatCode="m/d/yyyy">
                  <c:v>43440</c:v>
                </c:pt>
                <c:pt idx="9896" formatCode="m/d/yyyy">
                  <c:v>43441</c:v>
                </c:pt>
                <c:pt idx="9897" formatCode="m/d/yyyy">
                  <c:v>43444</c:v>
                </c:pt>
                <c:pt idx="9898" formatCode="m/d/yyyy">
                  <c:v>43445</c:v>
                </c:pt>
                <c:pt idx="9899" formatCode="m/d/yyyy">
                  <c:v>43446</c:v>
                </c:pt>
                <c:pt idx="9900" formatCode="m/d/yyyy">
                  <c:v>43447</c:v>
                </c:pt>
                <c:pt idx="9901" formatCode="m/d/yyyy">
                  <c:v>43448</c:v>
                </c:pt>
                <c:pt idx="9902" formatCode="m/d/yyyy">
                  <c:v>43451</c:v>
                </c:pt>
                <c:pt idx="9903" formatCode="m/d/yyyy">
                  <c:v>43452</c:v>
                </c:pt>
                <c:pt idx="9904" formatCode="m/d/yyyy">
                  <c:v>43453</c:v>
                </c:pt>
                <c:pt idx="9905" formatCode="m/d/yyyy">
                  <c:v>43454</c:v>
                </c:pt>
                <c:pt idx="9906" formatCode="m/d/yyyy">
                  <c:v>43455</c:v>
                </c:pt>
                <c:pt idx="9907" formatCode="m/d/yyyy">
                  <c:v>43458</c:v>
                </c:pt>
                <c:pt idx="9908" formatCode="m/d/yyyy">
                  <c:v>43459</c:v>
                </c:pt>
                <c:pt idx="9909" formatCode="m/d/yyyy">
                  <c:v>43460</c:v>
                </c:pt>
                <c:pt idx="9910" formatCode="m/d/yyyy">
                  <c:v>43461</c:v>
                </c:pt>
                <c:pt idx="9911" formatCode="m/d/yyyy">
                  <c:v>43462</c:v>
                </c:pt>
                <c:pt idx="9912" formatCode="m/d/yyyy">
                  <c:v>43465</c:v>
                </c:pt>
                <c:pt idx="9913" formatCode="m/d/yyyy">
                  <c:v>43466</c:v>
                </c:pt>
                <c:pt idx="9914" formatCode="m/d/yyyy">
                  <c:v>43467</c:v>
                </c:pt>
                <c:pt idx="9915" formatCode="m/d/yyyy">
                  <c:v>43468</c:v>
                </c:pt>
                <c:pt idx="9916" formatCode="m/d/yyyy">
                  <c:v>43469</c:v>
                </c:pt>
                <c:pt idx="9917" formatCode="m/d/yyyy">
                  <c:v>43472</c:v>
                </c:pt>
                <c:pt idx="9918" formatCode="m/d/yyyy">
                  <c:v>43473</c:v>
                </c:pt>
                <c:pt idx="9919" formatCode="m/d/yyyy">
                  <c:v>43474</c:v>
                </c:pt>
                <c:pt idx="9920" formatCode="m/d/yyyy">
                  <c:v>43475</c:v>
                </c:pt>
                <c:pt idx="9921" formatCode="m/d/yyyy">
                  <c:v>43476</c:v>
                </c:pt>
                <c:pt idx="9922" formatCode="m/d/yyyy">
                  <c:v>43479</c:v>
                </c:pt>
                <c:pt idx="9923" formatCode="m/d/yyyy">
                  <c:v>43480</c:v>
                </c:pt>
                <c:pt idx="9924" formatCode="m/d/yyyy">
                  <c:v>43481</c:v>
                </c:pt>
                <c:pt idx="9925" formatCode="m/d/yyyy">
                  <c:v>43482</c:v>
                </c:pt>
                <c:pt idx="9926" formatCode="m/d/yyyy">
                  <c:v>43483</c:v>
                </c:pt>
                <c:pt idx="9927" formatCode="m/d/yyyy">
                  <c:v>43486</c:v>
                </c:pt>
                <c:pt idx="9928" formatCode="m/d/yyyy">
                  <c:v>43487</c:v>
                </c:pt>
                <c:pt idx="9929" formatCode="m/d/yyyy">
                  <c:v>43488</c:v>
                </c:pt>
                <c:pt idx="9930" formatCode="m/d/yyyy">
                  <c:v>43489</c:v>
                </c:pt>
                <c:pt idx="9931" formatCode="m/d/yyyy">
                  <c:v>43490</c:v>
                </c:pt>
                <c:pt idx="9932" formatCode="m/d/yyyy">
                  <c:v>43493</c:v>
                </c:pt>
                <c:pt idx="9933" formatCode="m/d/yyyy">
                  <c:v>43494</c:v>
                </c:pt>
                <c:pt idx="9934" formatCode="m/d/yyyy">
                  <c:v>43495</c:v>
                </c:pt>
                <c:pt idx="9935" formatCode="m/d/yyyy">
                  <c:v>43496</c:v>
                </c:pt>
                <c:pt idx="9936" formatCode="m/d/yyyy">
                  <c:v>43497</c:v>
                </c:pt>
                <c:pt idx="9937" formatCode="m/d/yyyy">
                  <c:v>43500</c:v>
                </c:pt>
                <c:pt idx="9938" formatCode="m/d/yyyy">
                  <c:v>43501</c:v>
                </c:pt>
                <c:pt idx="9939" formatCode="m/d/yyyy">
                  <c:v>43502</c:v>
                </c:pt>
                <c:pt idx="9940" formatCode="m/d/yyyy">
                  <c:v>43503</c:v>
                </c:pt>
                <c:pt idx="9941" formatCode="m/d/yyyy">
                  <c:v>43504</c:v>
                </c:pt>
                <c:pt idx="9942" formatCode="m/d/yyyy">
                  <c:v>43507</c:v>
                </c:pt>
                <c:pt idx="9943" formatCode="m/d/yyyy">
                  <c:v>43508</c:v>
                </c:pt>
                <c:pt idx="9944" formatCode="m/d/yyyy">
                  <c:v>43509</c:v>
                </c:pt>
                <c:pt idx="9945" formatCode="m/d/yyyy">
                  <c:v>43510</c:v>
                </c:pt>
                <c:pt idx="9946" formatCode="m/d/yyyy">
                  <c:v>43511</c:v>
                </c:pt>
                <c:pt idx="9947" formatCode="m/d/yyyy">
                  <c:v>43514</c:v>
                </c:pt>
                <c:pt idx="9948" formatCode="m/d/yyyy">
                  <c:v>43515</c:v>
                </c:pt>
                <c:pt idx="9949" formatCode="m/d/yyyy">
                  <c:v>43516</c:v>
                </c:pt>
                <c:pt idx="9950" formatCode="m/d/yyyy">
                  <c:v>43517</c:v>
                </c:pt>
                <c:pt idx="9951" formatCode="m/d/yyyy">
                  <c:v>43518</c:v>
                </c:pt>
                <c:pt idx="9952" formatCode="m/d/yyyy">
                  <c:v>43521</c:v>
                </c:pt>
                <c:pt idx="9953" formatCode="m/d/yyyy">
                  <c:v>43522</c:v>
                </c:pt>
                <c:pt idx="9954" formatCode="m/d/yyyy">
                  <c:v>43523</c:v>
                </c:pt>
                <c:pt idx="9955" formatCode="m/d/yyyy">
                  <c:v>43524</c:v>
                </c:pt>
                <c:pt idx="9956" formatCode="m/d/yyyy">
                  <c:v>43525</c:v>
                </c:pt>
                <c:pt idx="9957" formatCode="m/d/yyyy">
                  <c:v>43528</c:v>
                </c:pt>
                <c:pt idx="9958" formatCode="m/d/yyyy">
                  <c:v>43529</c:v>
                </c:pt>
                <c:pt idx="9959" formatCode="m/d/yyyy">
                  <c:v>43530</c:v>
                </c:pt>
                <c:pt idx="9960" formatCode="m/d/yyyy">
                  <c:v>43531</c:v>
                </c:pt>
                <c:pt idx="9961" formatCode="m/d/yyyy">
                  <c:v>43532</c:v>
                </c:pt>
                <c:pt idx="9962" formatCode="m/d/yyyy">
                  <c:v>43535</c:v>
                </c:pt>
                <c:pt idx="9963" formatCode="m/d/yyyy">
                  <c:v>43536</c:v>
                </c:pt>
              </c:numCache>
            </c:numRef>
          </c:cat>
          <c:val>
            <c:numRef>
              <c:f>'Credit Suisse'!$F$3:$F$10026</c:f>
              <c:numCache>
                <c:formatCode>0</c:formatCode>
                <c:ptCount val="10024"/>
                <c:pt idx="0">
                  <c:v>5</c:v>
                </c:pt>
                <c:pt idx="1">
                  <c:v>5</c:v>
                </c:pt>
                <c:pt idx="2">
                  <c:v>5</c:v>
                </c:pt>
                <c:pt idx="3">
                  <c:v>5</c:v>
                </c:pt>
                <c:pt idx="4">
                  <c:v>5</c:v>
                </c:pt>
                <c:pt idx="5">
                  <c:v>5</c:v>
                </c:pt>
                <c:pt idx="6">
                  <c:v>5</c:v>
                </c:pt>
                <c:pt idx="7">
                  <c:v>5</c:v>
                </c:pt>
                <c:pt idx="8">
                  <c:v>5</c:v>
                </c:pt>
                <c:pt idx="9">
                  <c:v>5</c:v>
                </c:pt>
                <c:pt idx="10">
                  <c:v>5</c:v>
                </c:pt>
                <c:pt idx="11">
                  <c:v>5</c:v>
                </c:pt>
                <c:pt idx="12">
                  <c:v>5</c:v>
                </c:pt>
                <c:pt idx="13">
                  <c:v>5</c:v>
                </c:pt>
                <c:pt idx="14">
                  <c:v>5</c:v>
                </c:pt>
                <c:pt idx="15">
                  <c:v>5</c:v>
                </c:pt>
                <c:pt idx="16">
                  <c:v>5</c:v>
                </c:pt>
                <c:pt idx="17">
                  <c:v>5</c:v>
                </c:pt>
                <c:pt idx="18">
                  <c:v>5</c:v>
                </c:pt>
                <c:pt idx="19">
                  <c:v>5</c:v>
                </c:pt>
                <c:pt idx="20">
                  <c:v>5</c:v>
                </c:pt>
                <c:pt idx="21">
                  <c:v>5</c:v>
                </c:pt>
                <c:pt idx="22">
                  <c:v>5</c:v>
                </c:pt>
                <c:pt idx="23">
                  <c:v>5</c:v>
                </c:pt>
                <c:pt idx="24">
                  <c:v>5</c:v>
                </c:pt>
                <c:pt idx="25">
                  <c:v>5</c:v>
                </c:pt>
                <c:pt idx="26">
                  <c:v>5</c:v>
                </c:pt>
                <c:pt idx="27">
                  <c:v>5</c:v>
                </c:pt>
                <c:pt idx="28">
                  <c:v>5</c:v>
                </c:pt>
                <c:pt idx="29">
                  <c:v>5</c:v>
                </c:pt>
                <c:pt idx="30">
                  <c:v>5</c:v>
                </c:pt>
                <c:pt idx="31">
                  <c:v>5</c:v>
                </c:pt>
                <c:pt idx="32">
                  <c:v>5</c:v>
                </c:pt>
                <c:pt idx="33">
                  <c:v>5</c:v>
                </c:pt>
                <c:pt idx="34">
                  <c:v>5</c:v>
                </c:pt>
                <c:pt idx="35">
                  <c:v>5</c:v>
                </c:pt>
                <c:pt idx="36">
                  <c:v>5</c:v>
                </c:pt>
                <c:pt idx="37">
                  <c:v>5</c:v>
                </c:pt>
                <c:pt idx="38">
                  <c:v>5</c:v>
                </c:pt>
                <c:pt idx="39">
                  <c:v>5</c:v>
                </c:pt>
                <c:pt idx="40">
                  <c:v>5</c:v>
                </c:pt>
                <c:pt idx="41">
                  <c:v>5</c:v>
                </c:pt>
                <c:pt idx="42">
                  <c:v>5</c:v>
                </c:pt>
                <c:pt idx="43">
                  <c:v>5</c:v>
                </c:pt>
                <c:pt idx="44">
                  <c:v>5</c:v>
                </c:pt>
                <c:pt idx="45">
                  <c:v>5</c:v>
                </c:pt>
                <c:pt idx="46">
                  <c:v>5</c:v>
                </c:pt>
                <c:pt idx="47">
                  <c:v>5</c:v>
                </c:pt>
                <c:pt idx="48">
                  <c:v>5</c:v>
                </c:pt>
                <c:pt idx="49">
                  <c:v>5</c:v>
                </c:pt>
                <c:pt idx="50">
                  <c:v>5</c:v>
                </c:pt>
                <c:pt idx="51">
                  <c:v>5</c:v>
                </c:pt>
                <c:pt idx="52">
                  <c:v>5</c:v>
                </c:pt>
                <c:pt idx="53">
                  <c:v>5</c:v>
                </c:pt>
                <c:pt idx="54">
                  <c:v>5</c:v>
                </c:pt>
                <c:pt idx="55">
                  <c:v>5</c:v>
                </c:pt>
                <c:pt idx="56">
                  <c:v>5</c:v>
                </c:pt>
                <c:pt idx="57">
                  <c:v>5</c:v>
                </c:pt>
                <c:pt idx="58">
                  <c:v>5</c:v>
                </c:pt>
                <c:pt idx="59">
                  <c:v>5</c:v>
                </c:pt>
                <c:pt idx="60">
                  <c:v>5</c:v>
                </c:pt>
                <c:pt idx="61">
                  <c:v>5</c:v>
                </c:pt>
                <c:pt idx="62">
                  <c:v>5</c:v>
                </c:pt>
                <c:pt idx="63">
                  <c:v>5</c:v>
                </c:pt>
                <c:pt idx="64">
                  <c:v>5</c:v>
                </c:pt>
                <c:pt idx="65">
                  <c:v>5</c:v>
                </c:pt>
                <c:pt idx="66">
                  <c:v>5</c:v>
                </c:pt>
                <c:pt idx="67">
                  <c:v>5</c:v>
                </c:pt>
                <c:pt idx="68">
                  <c:v>5</c:v>
                </c:pt>
                <c:pt idx="69">
                  <c:v>5</c:v>
                </c:pt>
                <c:pt idx="70">
                  <c:v>5</c:v>
                </c:pt>
                <c:pt idx="71">
                  <c:v>5</c:v>
                </c:pt>
                <c:pt idx="72">
                  <c:v>5</c:v>
                </c:pt>
                <c:pt idx="73">
                  <c:v>5</c:v>
                </c:pt>
                <c:pt idx="74">
                  <c:v>5</c:v>
                </c:pt>
                <c:pt idx="75">
                  <c:v>5</c:v>
                </c:pt>
                <c:pt idx="76">
                  <c:v>5</c:v>
                </c:pt>
                <c:pt idx="77">
                  <c:v>5</c:v>
                </c:pt>
                <c:pt idx="78">
                  <c:v>5</c:v>
                </c:pt>
                <c:pt idx="79">
                  <c:v>5</c:v>
                </c:pt>
                <c:pt idx="80">
                  <c:v>5</c:v>
                </c:pt>
                <c:pt idx="81">
                  <c:v>5</c:v>
                </c:pt>
                <c:pt idx="82">
                  <c:v>5</c:v>
                </c:pt>
                <c:pt idx="83">
                  <c:v>5</c:v>
                </c:pt>
                <c:pt idx="84">
                  <c:v>5</c:v>
                </c:pt>
                <c:pt idx="85">
                  <c:v>5</c:v>
                </c:pt>
                <c:pt idx="86">
                  <c:v>5</c:v>
                </c:pt>
                <c:pt idx="87">
                  <c:v>5</c:v>
                </c:pt>
                <c:pt idx="88">
                  <c:v>5</c:v>
                </c:pt>
                <c:pt idx="89">
                  <c:v>5</c:v>
                </c:pt>
                <c:pt idx="90">
                  <c:v>5</c:v>
                </c:pt>
                <c:pt idx="91">
                  <c:v>5</c:v>
                </c:pt>
                <c:pt idx="92">
                  <c:v>5</c:v>
                </c:pt>
                <c:pt idx="93">
                  <c:v>5</c:v>
                </c:pt>
                <c:pt idx="94">
                  <c:v>5</c:v>
                </c:pt>
                <c:pt idx="95">
                  <c:v>5</c:v>
                </c:pt>
                <c:pt idx="96">
                  <c:v>5</c:v>
                </c:pt>
                <c:pt idx="97">
                  <c:v>5</c:v>
                </c:pt>
                <c:pt idx="98">
                  <c:v>5</c:v>
                </c:pt>
                <c:pt idx="99">
                  <c:v>5</c:v>
                </c:pt>
                <c:pt idx="100">
                  <c:v>5</c:v>
                </c:pt>
                <c:pt idx="101">
                  <c:v>5</c:v>
                </c:pt>
                <c:pt idx="102">
                  <c:v>5</c:v>
                </c:pt>
                <c:pt idx="103">
                  <c:v>5</c:v>
                </c:pt>
                <c:pt idx="104">
                  <c:v>5</c:v>
                </c:pt>
                <c:pt idx="105">
                  <c:v>5</c:v>
                </c:pt>
                <c:pt idx="106">
                  <c:v>5</c:v>
                </c:pt>
                <c:pt idx="107">
                  <c:v>5</c:v>
                </c:pt>
                <c:pt idx="108">
                  <c:v>5</c:v>
                </c:pt>
                <c:pt idx="109">
                  <c:v>5</c:v>
                </c:pt>
                <c:pt idx="110">
                  <c:v>5</c:v>
                </c:pt>
                <c:pt idx="111">
                  <c:v>5</c:v>
                </c:pt>
                <c:pt idx="112">
                  <c:v>5</c:v>
                </c:pt>
                <c:pt idx="113">
                  <c:v>5</c:v>
                </c:pt>
                <c:pt idx="114">
                  <c:v>5</c:v>
                </c:pt>
                <c:pt idx="115">
                  <c:v>5</c:v>
                </c:pt>
                <c:pt idx="116">
                  <c:v>5</c:v>
                </c:pt>
                <c:pt idx="117">
                  <c:v>5</c:v>
                </c:pt>
                <c:pt idx="118">
                  <c:v>5</c:v>
                </c:pt>
                <c:pt idx="119">
                  <c:v>5</c:v>
                </c:pt>
                <c:pt idx="120">
                  <c:v>5</c:v>
                </c:pt>
                <c:pt idx="121">
                  <c:v>5</c:v>
                </c:pt>
                <c:pt idx="122">
                  <c:v>5</c:v>
                </c:pt>
                <c:pt idx="123">
                  <c:v>5</c:v>
                </c:pt>
                <c:pt idx="124">
                  <c:v>5</c:v>
                </c:pt>
                <c:pt idx="125">
                  <c:v>5</c:v>
                </c:pt>
                <c:pt idx="126">
                  <c:v>5</c:v>
                </c:pt>
                <c:pt idx="127">
                  <c:v>5</c:v>
                </c:pt>
                <c:pt idx="128">
                  <c:v>5</c:v>
                </c:pt>
                <c:pt idx="129">
                  <c:v>5</c:v>
                </c:pt>
                <c:pt idx="130">
                  <c:v>5</c:v>
                </c:pt>
                <c:pt idx="131">
                  <c:v>5</c:v>
                </c:pt>
                <c:pt idx="132">
                  <c:v>5</c:v>
                </c:pt>
                <c:pt idx="133">
                  <c:v>5</c:v>
                </c:pt>
                <c:pt idx="134">
                  <c:v>5</c:v>
                </c:pt>
                <c:pt idx="135">
                  <c:v>5</c:v>
                </c:pt>
                <c:pt idx="136">
                  <c:v>5</c:v>
                </c:pt>
                <c:pt idx="137">
                  <c:v>5</c:v>
                </c:pt>
                <c:pt idx="138">
                  <c:v>5</c:v>
                </c:pt>
                <c:pt idx="139">
                  <c:v>5</c:v>
                </c:pt>
                <c:pt idx="140">
                  <c:v>5</c:v>
                </c:pt>
                <c:pt idx="141">
                  <c:v>5</c:v>
                </c:pt>
                <c:pt idx="142">
                  <c:v>5</c:v>
                </c:pt>
                <c:pt idx="143">
                  <c:v>5</c:v>
                </c:pt>
                <c:pt idx="144">
                  <c:v>5</c:v>
                </c:pt>
                <c:pt idx="145">
                  <c:v>5</c:v>
                </c:pt>
                <c:pt idx="146">
                  <c:v>5</c:v>
                </c:pt>
                <c:pt idx="147">
                  <c:v>5</c:v>
                </c:pt>
                <c:pt idx="148">
                  <c:v>5</c:v>
                </c:pt>
                <c:pt idx="149">
                  <c:v>5</c:v>
                </c:pt>
                <c:pt idx="150">
                  <c:v>5</c:v>
                </c:pt>
                <c:pt idx="151">
                  <c:v>5</c:v>
                </c:pt>
                <c:pt idx="152">
                  <c:v>5</c:v>
                </c:pt>
                <c:pt idx="153">
                  <c:v>5</c:v>
                </c:pt>
                <c:pt idx="154">
                  <c:v>5</c:v>
                </c:pt>
                <c:pt idx="155">
                  <c:v>5</c:v>
                </c:pt>
                <c:pt idx="156">
                  <c:v>5</c:v>
                </c:pt>
                <c:pt idx="157">
                  <c:v>5</c:v>
                </c:pt>
                <c:pt idx="158">
                  <c:v>5</c:v>
                </c:pt>
                <c:pt idx="159">
                  <c:v>5</c:v>
                </c:pt>
                <c:pt idx="160">
                  <c:v>5</c:v>
                </c:pt>
                <c:pt idx="161">
                  <c:v>5</c:v>
                </c:pt>
                <c:pt idx="162">
                  <c:v>5</c:v>
                </c:pt>
                <c:pt idx="163">
                  <c:v>5</c:v>
                </c:pt>
                <c:pt idx="164">
                  <c:v>5</c:v>
                </c:pt>
                <c:pt idx="165">
                  <c:v>5</c:v>
                </c:pt>
                <c:pt idx="166">
                  <c:v>5</c:v>
                </c:pt>
                <c:pt idx="167">
                  <c:v>5</c:v>
                </c:pt>
                <c:pt idx="168">
                  <c:v>5</c:v>
                </c:pt>
                <c:pt idx="169">
                  <c:v>5</c:v>
                </c:pt>
                <c:pt idx="170">
                  <c:v>5</c:v>
                </c:pt>
                <c:pt idx="171">
                  <c:v>5</c:v>
                </c:pt>
                <c:pt idx="172">
                  <c:v>5</c:v>
                </c:pt>
                <c:pt idx="173">
                  <c:v>5</c:v>
                </c:pt>
                <c:pt idx="174">
                  <c:v>5</c:v>
                </c:pt>
                <c:pt idx="175">
                  <c:v>5</c:v>
                </c:pt>
                <c:pt idx="176">
                  <c:v>5</c:v>
                </c:pt>
                <c:pt idx="177">
                  <c:v>5</c:v>
                </c:pt>
                <c:pt idx="178">
                  <c:v>5</c:v>
                </c:pt>
                <c:pt idx="179">
                  <c:v>5</c:v>
                </c:pt>
                <c:pt idx="180">
                  <c:v>5</c:v>
                </c:pt>
                <c:pt idx="181">
                  <c:v>5</c:v>
                </c:pt>
                <c:pt idx="182">
                  <c:v>5</c:v>
                </c:pt>
                <c:pt idx="183">
                  <c:v>5</c:v>
                </c:pt>
                <c:pt idx="184">
                  <c:v>5</c:v>
                </c:pt>
                <c:pt idx="185">
                  <c:v>5</c:v>
                </c:pt>
                <c:pt idx="186">
                  <c:v>5</c:v>
                </c:pt>
                <c:pt idx="187">
                  <c:v>5</c:v>
                </c:pt>
                <c:pt idx="188">
                  <c:v>5</c:v>
                </c:pt>
                <c:pt idx="189">
                  <c:v>5</c:v>
                </c:pt>
                <c:pt idx="190">
                  <c:v>5</c:v>
                </c:pt>
                <c:pt idx="191">
                  <c:v>5</c:v>
                </c:pt>
                <c:pt idx="192">
                  <c:v>5</c:v>
                </c:pt>
                <c:pt idx="193">
                  <c:v>5</c:v>
                </c:pt>
                <c:pt idx="194">
                  <c:v>5</c:v>
                </c:pt>
                <c:pt idx="195">
                  <c:v>5</c:v>
                </c:pt>
                <c:pt idx="196">
                  <c:v>5</c:v>
                </c:pt>
                <c:pt idx="197">
                  <c:v>5</c:v>
                </c:pt>
                <c:pt idx="198">
                  <c:v>5</c:v>
                </c:pt>
                <c:pt idx="199">
                  <c:v>5</c:v>
                </c:pt>
                <c:pt idx="200">
                  <c:v>5</c:v>
                </c:pt>
                <c:pt idx="201">
                  <c:v>5</c:v>
                </c:pt>
                <c:pt idx="202">
                  <c:v>5</c:v>
                </c:pt>
                <c:pt idx="203">
                  <c:v>5</c:v>
                </c:pt>
                <c:pt idx="204">
                  <c:v>5</c:v>
                </c:pt>
                <c:pt idx="205">
                  <c:v>5</c:v>
                </c:pt>
                <c:pt idx="206">
                  <c:v>5</c:v>
                </c:pt>
                <c:pt idx="207">
                  <c:v>5</c:v>
                </c:pt>
                <c:pt idx="208">
                  <c:v>5</c:v>
                </c:pt>
                <c:pt idx="209">
                  <c:v>5</c:v>
                </c:pt>
                <c:pt idx="210">
                  <c:v>5</c:v>
                </c:pt>
                <c:pt idx="211">
                  <c:v>5</c:v>
                </c:pt>
                <c:pt idx="212">
                  <c:v>5</c:v>
                </c:pt>
                <c:pt idx="213">
                  <c:v>5</c:v>
                </c:pt>
                <c:pt idx="214">
                  <c:v>5</c:v>
                </c:pt>
                <c:pt idx="215">
                  <c:v>5</c:v>
                </c:pt>
                <c:pt idx="216">
                  <c:v>5</c:v>
                </c:pt>
                <c:pt idx="217">
                  <c:v>5</c:v>
                </c:pt>
                <c:pt idx="218">
                  <c:v>5</c:v>
                </c:pt>
                <c:pt idx="219">
                  <c:v>5</c:v>
                </c:pt>
                <c:pt idx="220">
                  <c:v>5</c:v>
                </c:pt>
                <c:pt idx="221">
                  <c:v>5</c:v>
                </c:pt>
                <c:pt idx="222">
                  <c:v>5</c:v>
                </c:pt>
                <c:pt idx="223">
                  <c:v>5</c:v>
                </c:pt>
                <c:pt idx="224">
                  <c:v>5</c:v>
                </c:pt>
                <c:pt idx="225">
                  <c:v>5</c:v>
                </c:pt>
                <c:pt idx="226">
                  <c:v>5</c:v>
                </c:pt>
                <c:pt idx="227">
                  <c:v>5</c:v>
                </c:pt>
                <c:pt idx="228">
                  <c:v>5</c:v>
                </c:pt>
                <c:pt idx="229">
                  <c:v>5</c:v>
                </c:pt>
                <c:pt idx="230">
                  <c:v>5</c:v>
                </c:pt>
                <c:pt idx="231">
                  <c:v>5</c:v>
                </c:pt>
                <c:pt idx="232">
                  <c:v>5</c:v>
                </c:pt>
                <c:pt idx="233">
                  <c:v>5</c:v>
                </c:pt>
                <c:pt idx="234">
                  <c:v>5</c:v>
                </c:pt>
                <c:pt idx="235">
                  <c:v>5</c:v>
                </c:pt>
                <c:pt idx="236">
                  <c:v>5</c:v>
                </c:pt>
                <c:pt idx="237">
                  <c:v>5</c:v>
                </c:pt>
                <c:pt idx="238">
                  <c:v>5</c:v>
                </c:pt>
                <c:pt idx="239">
                  <c:v>5</c:v>
                </c:pt>
                <c:pt idx="240">
                  <c:v>5</c:v>
                </c:pt>
                <c:pt idx="241">
                  <c:v>5</c:v>
                </c:pt>
                <c:pt idx="242">
                  <c:v>5</c:v>
                </c:pt>
                <c:pt idx="243">
                  <c:v>5</c:v>
                </c:pt>
                <c:pt idx="244">
                  <c:v>5</c:v>
                </c:pt>
                <c:pt idx="245">
                  <c:v>5</c:v>
                </c:pt>
                <c:pt idx="246">
                  <c:v>5</c:v>
                </c:pt>
                <c:pt idx="247">
                  <c:v>5</c:v>
                </c:pt>
                <c:pt idx="248">
                  <c:v>5</c:v>
                </c:pt>
                <c:pt idx="249">
                  <c:v>5</c:v>
                </c:pt>
                <c:pt idx="250">
                  <c:v>5</c:v>
                </c:pt>
                <c:pt idx="251">
                  <c:v>5</c:v>
                </c:pt>
                <c:pt idx="252">
                  <c:v>5</c:v>
                </c:pt>
                <c:pt idx="253">
                  <c:v>5</c:v>
                </c:pt>
                <c:pt idx="254">
                  <c:v>5</c:v>
                </c:pt>
                <c:pt idx="255">
                  <c:v>5</c:v>
                </c:pt>
                <c:pt idx="256">
                  <c:v>5</c:v>
                </c:pt>
                <c:pt idx="257">
                  <c:v>5</c:v>
                </c:pt>
                <c:pt idx="258">
                  <c:v>5</c:v>
                </c:pt>
                <c:pt idx="259">
                  <c:v>5</c:v>
                </c:pt>
                <c:pt idx="260">
                  <c:v>5</c:v>
                </c:pt>
                <c:pt idx="261">
                  <c:v>5</c:v>
                </c:pt>
                <c:pt idx="262">
                  <c:v>5</c:v>
                </c:pt>
                <c:pt idx="263">
                  <c:v>5</c:v>
                </c:pt>
                <c:pt idx="264">
                  <c:v>5</c:v>
                </c:pt>
                <c:pt idx="265">
                  <c:v>5</c:v>
                </c:pt>
                <c:pt idx="266">
                  <c:v>5</c:v>
                </c:pt>
                <c:pt idx="267">
                  <c:v>5</c:v>
                </c:pt>
                <c:pt idx="268">
                  <c:v>5</c:v>
                </c:pt>
                <c:pt idx="269">
                  <c:v>5</c:v>
                </c:pt>
                <c:pt idx="270">
                  <c:v>5</c:v>
                </c:pt>
                <c:pt idx="271">
                  <c:v>5</c:v>
                </c:pt>
                <c:pt idx="272">
                  <c:v>5</c:v>
                </c:pt>
                <c:pt idx="273">
                  <c:v>5</c:v>
                </c:pt>
                <c:pt idx="274">
                  <c:v>5</c:v>
                </c:pt>
                <c:pt idx="275">
                  <c:v>5</c:v>
                </c:pt>
                <c:pt idx="276">
                  <c:v>5</c:v>
                </c:pt>
                <c:pt idx="277">
                  <c:v>5</c:v>
                </c:pt>
                <c:pt idx="278">
                  <c:v>5</c:v>
                </c:pt>
                <c:pt idx="279">
                  <c:v>5</c:v>
                </c:pt>
                <c:pt idx="280">
                  <c:v>5</c:v>
                </c:pt>
                <c:pt idx="281">
                  <c:v>5</c:v>
                </c:pt>
                <c:pt idx="282">
                  <c:v>5</c:v>
                </c:pt>
                <c:pt idx="283">
                  <c:v>5</c:v>
                </c:pt>
                <c:pt idx="284">
                  <c:v>5</c:v>
                </c:pt>
                <c:pt idx="285">
                  <c:v>5</c:v>
                </c:pt>
                <c:pt idx="286">
                  <c:v>5</c:v>
                </c:pt>
                <c:pt idx="287">
                  <c:v>5</c:v>
                </c:pt>
                <c:pt idx="288">
                  <c:v>5</c:v>
                </c:pt>
                <c:pt idx="289">
                  <c:v>5</c:v>
                </c:pt>
                <c:pt idx="290">
                  <c:v>5</c:v>
                </c:pt>
                <c:pt idx="291">
                  <c:v>5</c:v>
                </c:pt>
                <c:pt idx="292">
                  <c:v>5</c:v>
                </c:pt>
                <c:pt idx="293">
                  <c:v>5</c:v>
                </c:pt>
                <c:pt idx="294">
                  <c:v>5</c:v>
                </c:pt>
                <c:pt idx="295">
                  <c:v>5</c:v>
                </c:pt>
                <c:pt idx="296">
                  <c:v>5</c:v>
                </c:pt>
                <c:pt idx="297">
                  <c:v>5</c:v>
                </c:pt>
                <c:pt idx="298">
                  <c:v>5</c:v>
                </c:pt>
                <c:pt idx="299">
                  <c:v>5</c:v>
                </c:pt>
                <c:pt idx="300">
                  <c:v>5</c:v>
                </c:pt>
                <c:pt idx="301">
                  <c:v>5</c:v>
                </c:pt>
                <c:pt idx="302">
                  <c:v>5</c:v>
                </c:pt>
                <c:pt idx="303">
                  <c:v>5</c:v>
                </c:pt>
                <c:pt idx="304">
                  <c:v>5</c:v>
                </c:pt>
                <c:pt idx="305">
                  <c:v>5</c:v>
                </c:pt>
                <c:pt idx="306">
                  <c:v>5</c:v>
                </c:pt>
                <c:pt idx="307">
                  <c:v>5</c:v>
                </c:pt>
                <c:pt idx="308">
                  <c:v>5</c:v>
                </c:pt>
                <c:pt idx="309">
                  <c:v>5</c:v>
                </c:pt>
                <c:pt idx="310">
                  <c:v>5</c:v>
                </c:pt>
                <c:pt idx="311">
                  <c:v>5</c:v>
                </c:pt>
                <c:pt idx="312">
                  <c:v>5</c:v>
                </c:pt>
                <c:pt idx="313">
                  <c:v>5</c:v>
                </c:pt>
                <c:pt idx="314">
                  <c:v>5</c:v>
                </c:pt>
                <c:pt idx="315">
                  <c:v>5</c:v>
                </c:pt>
                <c:pt idx="316">
                  <c:v>5</c:v>
                </c:pt>
                <c:pt idx="317">
                  <c:v>5</c:v>
                </c:pt>
                <c:pt idx="318">
                  <c:v>5</c:v>
                </c:pt>
                <c:pt idx="319">
                  <c:v>5</c:v>
                </c:pt>
                <c:pt idx="320">
                  <c:v>5</c:v>
                </c:pt>
                <c:pt idx="321">
                  <c:v>5</c:v>
                </c:pt>
                <c:pt idx="322">
                  <c:v>5</c:v>
                </c:pt>
                <c:pt idx="323">
                  <c:v>5</c:v>
                </c:pt>
                <c:pt idx="324">
                  <c:v>5</c:v>
                </c:pt>
                <c:pt idx="325">
                  <c:v>5</c:v>
                </c:pt>
                <c:pt idx="326">
                  <c:v>5</c:v>
                </c:pt>
                <c:pt idx="327">
                  <c:v>5</c:v>
                </c:pt>
                <c:pt idx="328">
                  <c:v>5</c:v>
                </c:pt>
                <c:pt idx="329">
                  <c:v>5</c:v>
                </c:pt>
                <c:pt idx="330">
                  <c:v>5</c:v>
                </c:pt>
                <c:pt idx="331">
                  <c:v>5</c:v>
                </c:pt>
                <c:pt idx="332">
                  <c:v>5</c:v>
                </c:pt>
                <c:pt idx="333">
                  <c:v>5</c:v>
                </c:pt>
                <c:pt idx="334">
                  <c:v>5</c:v>
                </c:pt>
                <c:pt idx="335">
                  <c:v>5</c:v>
                </c:pt>
                <c:pt idx="336">
                  <c:v>5</c:v>
                </c:pt>
                <c:pt idx="337">
                  <c:v>5</c:v>
                </c:pt>
                <c:pt idx="338">
                  <c:v>5</c:v>
                </c:pt>
                <c:pt idx="339">
                  <c:v>5</c:v>
                </c:pt>
                <c:pt idx="340">
                  <c:v>5</c:v>
                </c:pt>
                <c:pt idx="341">
                  <c:v>5</c:v>
                </c:pt>
                <c:pt idx="342">
                  <c:v>5</c:v>
                </c:pt>
                <c:pt idx="343">
                  <c:v>5</c:v>
                </c:pt>
                <c:pt idx="344">
                  <c:v>5</c:v>
                </c:pt>
                <c:pt idx="345">
                  <c:v>5</c:v>
                </c:pt>
                <c:pt idx="346">
                  <c:v>5</c:v>
                </c:pt>
                <c:pt idx="347">
                  <c:v>5</c:v>
                </c:pt>
                <c:pt idx="348">
                  <c:v>5</c:v>
                </c:pt>
                <c:pt idx="349">
                  <c:v>5</c:v>
                </c:pt>
                <c:pt idx="350">
                  <c:v>5</c:v>
                </c:pt>
                <c:pt idx="351">
                  <c:v>5</c:v>
                </c:pt>
                <c:pt idx="352">
                  <c:v>5</c:v>
                </c:pt>
                <c:pt idx="353">
                  <c:v>5</c:v>
                </c:pt>
                <c:pt idx="354">
                  <c:v>5</c:v>
                </c:pt>
                <c:pt idx="355">
                  <c:v>5</c:v>
                </c:pt>
                <c:pt idx="356">
                  <c:v>5</c:v>
                </c:pt>
                <c:pt idx="357">
                  <c:v>5</c:v>
                </c:pt>
                <c:pt idx="358">
                  <c:v>5</c:v>
                </c:pt>
                <c:pt idx="359">
                  <c:v>5</c:v>
                </c:pt>
                <c:pt idx="360">
                  <c:v>5</c:v>
                </c:pt>
                <c:pt idx="361">
                  <c:v>5</c:v>
                </c:pt>
                <c:pt idx="362">
                  <c:v>5</c:v>
                </c:pt>
                <c:pt idx="363">
                  <c:v>5</c:v>
                </c:pt>
                <c:pt idx="364">
                  <c:v>5</c:v>
                </c:pt>
                <c:pt idx="365">
                  <c:v>5</c:v>
                </c:pt>
                <c:pt idx="366">
                  <c:v>5</c:v>
                </c:pt>
                <c:pt idx="367">
                  <c:v>5</c:v>
                </c:pt>
                <c:pt idx="368">
                  <c:v>5</c:v>
                </c:pt>
                <c:pt idx="369">
                  <c:v>5</c:v>
                </c:pt>
                <c:pt idx="370">
                  <c:v>5</c:v>
                </c:pt>
                <c:pt idx="371">
                  <c:v>5</c:v>
                </c:pt>
                <c:pt idx="372">
                  <c:v>5</c:v>
                </c:pt>
                <c:pt idx="373">
                  <c:v>5</c:v>
                </c:pt>
                <c:pt idx="374">
                  <c:v>5</c:v>
                </c:pt>
                <c:pt idx="375">
                  <c:v>5</c:v>
                </c:pt>
                <c:pt idx="376">
                  <c:v>5</c:v>
                </c:pt>
                <c:pt idx="377">
                  <c:v>5</c:v>
                </c:pt>
                <c:pt idx="378">
                  <c:v>5</c:v>
                </c:pt>
                <c:pt idx="379">
                  <c:v>5</c:v>
                </c:pt>
                <c:pt idx="380">
                  <c:v>5</c:v>
                </c:pt>
                <c:pt idx="381">
                  <c:v>5</c:v>
                </c:pt>
                <c:pt idx="382">
                  <c:v>5</c:v>
                </c:pt>
                <c:pt idx="383">
                  <c:v>5</c:v>
                </c:pt>
                <c:pt idx="384">
                  <c:v>5</c:v>
                </c:pt>
                <c:pt idx="385">
                  <c:v>5</c:v>
                </c:pt>
                <c:pt idx="386">
                  <c:v>5</c:v>
                </c:pt>
                <c:pt idx="387">
                  <c:v>5</c:v>
                </c:pt>
                <c:pt idx="388">
                  <c:v>5</c:v>
                </c:pt>
                <c:pt idx="389">
                  <c:v>5</c:v>
                </c:pt>
                <c:pt idx="390">
                  <c:v>5</c:v>
                </c:pt>
                <c:pt idx="391">
                  <c:v>5</c:v>
                </c:pt>
                <c:pt idx="392">
                  <c:v>5</c:v>
                </c:pt>
                <c:pt idx="393">
                  <c:v>5</c:v>
                </c:pt>
                <c:pt idx="394">
                  <c:v>5</c:v>
                </c:pt>
                <c:pt idx="395">
                  <c:v>5</c:v>
                </c:pt>
                <c:pt idx="396">
                  <c:v>5</c:v>
                </c:pt>
                <c:pt idx="397">
                  <c:v>5</c:v>
                </c:pt>
                <c:pt idx="398">
                  <c:v>5</c:v>
                </c:pt>
                <c:pt idx="399">
                  <c:v>5</c:v>
                </c:pt>
                <c:pt idx="400">
                  <c:v>5</c:v>
                </c:pt>
                <c:pt idx="401">
                  <c:v>5</c:v>
                </c:pt>
                <c:pt idx="402">
                  <c:v>5</c:v>
                </c:pt>
                <c:pt idx="403">
                  <c:v>5</c:v>
                </c:pt>
                <c:pt idx="404">
                  <c:v>5</c:v>
                </c:pt>
                <c:pt idx="405">
                  <c:v>5</c:v>
                </c:pt>
                <c:pt idx="406">
                  <c:v>5</c:v>
                </c:pt>
                <c:pt idx="407">
                  <c:v>5</c:v>
                </c:pt>
                <c:pt idx="408">
                  <c:v>5</c:v>
                </c:pt>
                <c:pt idx="409">
                  <c:v>5</c:v>
                </c:pt>
                <c:pt idx="410">
                  <c:v>5</c:v>
                </c:pt>
                <c:pt idx="411">
                  <c:v>5</c:v>
                </c:pt>
                <c:pt idx="412">
                  <c:v>5</c:v>
                </c:pt>
                <c:pt idx="413">
                  <c:v>5</c:v>
                </c:pt>
                <c:pt idx="414">
                  <c:v>5</c:v>
                </c:pt>
                <c:pt idx="415">
                  <c:v>5</c:v>
                </c:pt>
                <c:pt idx="416">
                  <c:v>5</c:v>
                </c:pt>
                <c:pt idx="417">
                  <c:v>5</c:v>
                </c:pt>
                <c:pt idx="418">
                  <c:v>5</c:v>
                </c:pt>
                <c:pt idx="419">
                  <c:v>5</c:v>
                </c:pt>
                <c:pt idx="420">
                  <c:v>5</c:v>
                </c:pt>
                <c:pt idx="421">
                  <c:v>5</c:v>
                </c:pt>
                <c:pt idx="422">
                  <c:v>5</c:v>
                </c:pt>
                <c:pt idx="423">
                  <c:v>5</c:v>
                </c:pt>
                <c:pt idx="424">
                  <c:v>5</c:v>
                </c:pt>
                <c:pt idx="425">
                  <c:v>5</c:v>
                </c:pt>
                <c:pt idx="426">
                  <c:v>5</c:v>
                </c:pt>
                <c:pt idx="427">
                  <c:v>5</c:v>
                </c:pt>
                <c:pt idx="428">
                  <c:v>5</c:v>
                </c:pt>
                <c:pt idx="429">
                  <c:v>5</c:v>
                </c:pt>
                <c:pt idx="430">
                  <c:v>5</c:v>
                </c:pt>
                <c:pt idx="431">
                  <c:v>5</c:v>
                </c:pt>
                <c:pt idx="432">
                  <c:v>5</c:v>
                </c:pt>
                <c:pt idx="433">
                  <c:v>5</c:v>
                </c:pt>
                <c:pt idx="434">
                  <c:v>5</c:v>
                </c:pt>
                <c:pt idx="435">
                  <c:v>5</c:v>
                </c:pt>
                <c:pt idx="436">
                  <c:v>5</c:v>
                </c:pt>
                <c:pt idx="437">
                  <c:v>5</c:v>
                </c:pt>
                <c:pt idx="438">
                  <c:v>5</c:v>
                </c:pt>
                <c:pt idx="439">
                  <c:v>5</c:v>
                </c:pt>
                <c:pt idx="440">
                  <c:v>5</c:v>
                </c:pt>
                <c:pt idx="441">
                  <c:v>5</c:v>
                </c:pt>
                <c:pt idx="442">
                  <c:v>5</c:v>
                </c:pt>
                <c:pt idx="443">
                  <c:v>5</c:v>
                </c:pt>
                <c:pt idx="444">
                  <c:v>5</c:v>
                </c:pt>
                <c:pt idx="445">
                  <c:v>5</c:v>
                </c:pt>
                <c:pt idx="446">
                  <c:v>5</c:v>
                </c:pt>
                <c:pt idx="447">
                  <c:v>5</c:v>
                </c:pt>
                <c:pt idx="448">
                  <c:v>5</c:v>
                </c:pt>
                <c:pt idx="449">
                  <c:v>5</c:v>
                </c:pt>
                <c:pt idx="450">
                  <c:v>5</c:v>
                </c:pt>
                <c:pt idx="451">
                  <c:v>5</c:v>
                </c:pt>
                <c:pt idx="452">
                  <c:v>5</c:v>
                </c:pt>
                <c:pt idx="453">
                  <c:v>5</c:v>
                </c:pt>
                <c:pt idx="454">
                  <c:v>5</c:v>
                </c:pt>
                <c:pt idx="455">
                  <c:v>5</c:v>
                </c:pt>
                <c:pt idx="456">
                  <c:v>5</c:v>
                </c:pt>
                <c:pt idx="457">
                  <c:v>5</c:v>
                </c:pt>
                <c:pt idx="458">
                  <c:v>5</c:v>
                </c:pt>
                <c:pt idx="459">
                  <c:v>5</c:v>
                </c:pt>
                <c:pt idx="460">
                  <c:v>5</c:v>
                </c:pt>
                <c:pt idx="461">
                  <c:v>5</c:v>
                </c:pt>
                <c:pt idx="462">
                  <c:v>5</c:v>
                </c:pt>
                <c:pt idx="463">
                  <c:v>5</c:v>
                </c:pt>
                <c:pt idx="464">
                  <c:v>5</c:v>
                </c:pt>
                <c:pt idx="465">
                  <c:v>5</c:v>
                </c:pt>
                <c:pt idx="466">
                  <c:v>5</c:v>
                </c:pt>
                <c:pt idx="467">
                  <c:v>5</c:v>
                </c:pt>
                <c:pt idx="468">
                  <c:v>5</c:v>
                </c:pt>
                <c:pt idx="469">
                  <c:v>5</c:v>
                </c:pt>
                <c:pt idx="470">
                  <c:v>5</c:v>
                </c:pt>
                <c:pt idx="471">
                  <c:v>5</c:v>
                </c:pt>
                <c:pt idx="472">
                  <c:v>5</c:v>
                </c:pt>
                <c:pt idx="473">
                  <c:v>5</c:v>
                </c:pt>
                <c:pt idx="474">
                  <c:v>5</c:v>
                </c:pt>
                <c:pt idx="475">
                  <c:v>5</c:v>
                </c:pt>
                <c:pt idx="476">
                  <c:v>5</c:v>
                </c:pt>
                <c:pt idx="477">
                  <c:v>5</c:v>
                </c:pt>
                <c:pt idx="478">
                  <c:v>5</c:v>
                </c:pt>
                <c:pt idx="479">
                  <c:v>5</c:v>
                </c:pt>
                <c:pt idx="480">
                  <c:v>5</c:v>
                </c:pt>
                <c:pt idx="481">
                  <c:v>5</c:v>
                </c:pt>
                <c:pt idx="482">
                  <c:v>5</c:v>
                </c:pt>
                <c:pt idx="483">
                  <c:v>5</c:v>
                </c:pt>
                <c:pt idx="484">
                  <c:v>5</c:v>
                </c:pt>
                <c:pt idx="485">
                  <c:v>5</c:v>
                </c:pt>
                <c:pt idx="486">
                  <c:v>5</c:v>
                </c:pt>
                <c:pt idx="487">
                  <c:v>5</c:v>
                </c:pt>
                <c:pt idx="488">
                  <c:v>5</c:v>
                </c:pt>
                <c:pt idx="489">
                  <c:v>5</c:v>
                </c:pt>
                <c:pt idx="490">
                  <c:v>5</c:v>
                </c:pt>
                <c:pt idx="491">
                  <c:v>5</c:v>
                </c:pt>
                <c:pt idx="492">
                  <c:v>5</c:v>
                </c:pt>
                <c:pt idx="493">
                  <c:v>5</c:v>
                </c:pt>
                <c:pt idx="494">
                  <c:v>5</c:v>
                </c:pt>
                <c:pt idx="495">
                  <c:v>5</c:v>
                </c:pt>
                <c:pt idx="496">
                  <c:v>5</c:v>
                </c:pt>
                <c:pt idx="497">
                  <c:v>5</c:v>
                </c:pt>
                <c:pt idx="498">
                  <c:v>5</c:v>
                </c:pt>
                <c:pt idx="499">
                  <c:v>5</c:v>
                </c:pt>
                <c:pt idx="500">
                  <c:v>5</c:v>
                </c:pt>
                <c:pt idx="501">
                  <c:v>5</c:v>
                </c:pt>
                <c:pt idx="502">
                  <c:v>5</c:v>
                </c:pt>
                <c:pt idx="503">
                  <c:v>5</c:v>
                </c:pt>
                <c:pt idx="504">
                  <c:v>5</c:v>
                </c:pt>
                <c:pt idx="505">
                  <c:v>5</c:v>
                </c:pt>
                <c:pt idx="506">
                  <c:v>5</c:v>
                </c:pt>
                <c:pt idx="507">
                  <c:v>5</c:v>
                </c:pt>
                <c:pt idx="508">
                  <c:v>5</c:v>
                </c:pt>
                <c:pt idx="509">
                  <c:v>5</c:v>
                </c:pt>
                <c:pt idx="510">
                  <c:v>5</c:v>
                </c:pt>
                <c:pt idx="511">
                  <c:v>5</c:v>
                </c:pt>
                <c:pt idx="512">
                  <c:v>5</c:v>
                </c:pt>
                <c:pt idx="513">
                  <c:v>5</c:v>
                </c:pt>
                <c:pt idx="514">
                  <c:v>5</c:v>
                </c:pt>
                <c:pt idx="515">
                  <c:v>5</c:v>
                </c:pt>
                <c:pt idx="516">
                  <c:v>5</c:v>
                </c:pt>
                <c:pt idx="517">
                  <c:v>5</c:v>
                </c:pt>
                <c:pt idx="518">
                  <c:v>5</c:v>
                </c:pt>
                <c:pt idx="519">
                  <c:v>5</c:v>
                </c:pt>
                <c:pt idx="520">
                  <c:v>5</c:v>
                </c:pt>
                <c:pt idx="521">
                  <c:v>5</c:v>
                </c:pt>
                <c:pt idx="522">
                  <c:v>5</c:v>
                </c:pt>
                <c:pt idx="523">
                  <c:v>5</c:v>
                </c:pt>
                <c:pt idx="524">
                  <c:v>5</c:v>
                </c:pt>
                <c:pt idx="525">
                  <c:v>5</c:v>
                </c:pt>
                <c:pt idx="526">
                  <c:v>5</c:v>
                </c:pt>
                <c:pt idx="527">
                  <c:v>5</c:v>
                </c:pt>
                <c:pt idx="528">
                  <c:v>5</c:v>
                </c:pt>
                <c:pt idx="529">
                  <c:v>5</c:v>
                </c:pt>
                <c:pt idx="530">
                  <c:v>5</c:v>
                </c:pt>
                <c:pt idx="531">
                  <c:v>5</c:v>
                </c:pt>
                <c:pt idx="532">
                  <c:v>5</c:v>
                </c:pt>
                <c:pt idx="533">
                  <c:v>5</c:v>
                </c:pt>
                <c:pt idx="534">
                  <c:v>5</c:v>
                </c:pt>
                <c:pt idx="535">
                  <c:v>5</c:v>
                </c:pt>
                <c:pt idx="536">
                  <c:v>5</c:v>
                </c:pt>
                <c:pt idx="537">
                  <c:v>5</c:v>
                </c:pt>
                <c:pt idx="538">
                  <c:v>5</c:v>
                </c:pt>
                <c:pt idx="539">
                  <c:v>5</c:v>
                </c:pt>
                <c:pt idx="540">
                  <c:v>5</c:v>
                </c:pt>
                <c:pt idx="541">
                  <c:v>5</c:v>
                </c:pt>
                <c:pt idx="542">
                  <c:v>5</c:v>
                </c:pt>
                <c:pt idx="543">
                  <c:v>5</c:v>
                </c:pt>
                <c:pt idx="544">
                  <c:v>5</c:v>
                </c:pt>
                <c:pt idx="545">
                  <c:v>5</c:v>
                </c:pt>
                <c:pt idx="546">
                  <c:v>5</c:v>
                </c:pt>
                <c:pt idx="547">
                  <c:v>5</c:v>
                </c:pt>
                <c:pt idx="548">
                  <c:v>5</c:v>
                </c:pt>
                <c:pt idx="549">
                  <c:v>5</c:v>
                </c:pt>
                <c:pt idx="550">
                  <c:v>5</c:v>
                </c:pt>
                <c:pt idx="551">
                  <c:v>5</c:v>
                </c:pt>
                <c:pt idx="552">
                  <c:v>5</c:v>
                </c:pt>
                <c:pt idx="553">
                  <c:v>5</c:v>
                </c:pt>
                <c:pt idx="554">
                  <c:v>5</c:v>
                </c:pt>
                <c:pt idx="555">
                  <c:v>5</c:v>
                </c:pt>
                <c:pt idx="556">
                  <c:v>5</c:v>
                </c:pt>
                <c:pt idx="557">
                  <c:v>5</c:v>
                </c:pt>
                <c:pt idx="558">
                  <c:v>5</c:v>
                </c:pt>
                <c:pt idx="559">
                  <c:v>5</c:v>
                </c:pt>
                <c:pt idx="560">
                  <c:v>5</c:v>
                </c:pt>
                <c:pt idx="561">
                  <c:v>5</c:v>
                </c:pt>
                <c:pt idx="562">
                  <c:v>5</c:v>
                </c:pt>
                <c:pt idx="563">
                  <c:v>5</c:v>
                </c:pt>
                <c:pt idx="564">
                  <c:v>5</c:v>
                </c:pt>
                <c:pt idx="565">
                  <c:v>5</c:v>
                </c:pt>
                <c:pt idx="566">
                  <c:v>5</c:v>
                </c:pt>
                <c:pt idx="567">
                  <c:v>5</c:v>
                </c:pt>
                <c:pt idx="568">
                  <c:v>5</c:v>
                </c:pt>
                <c:pt idx="569">
                  <c:v>5</c:v>
                </c:pt>
                <c:pt idx="570">
                  <c:v>5</c:v>
                </c:pt>
                <c:pt idx="571">
                  <c:v>5</c:v>
                </c:pt>
                <c:pt idx="572">
                  <c:v>5</c:v>
                </c:pt>
                <c:pt idx="573">
                  <c:v>5</c:v>
                </c:pt>
                <c:pt idx="574">
                  <c:v>5</c:v>
                </c:pt>
                <c:pt idx="575">
                  <c:v>5</c:v>
                </c:pt>
                <c:pt idx="576">
                  <c:v>5</c:v>
                </c:pt>
                <c:pt idx="577">
                  <c:v>5</c:v>
                </c:pt>
                <c:pt idx="578">
                  <c:v>5</c:v>
                </c:pt>
                <c:pt idx="579">
                  <c:v>5</c:v>
                </c:pt>
                <c:pt idx="580">
                  <c:v>5</c:v>
                </c:pt>
                <c:pt idx="581">
                  <c:v>5</c:v>
                </c:pt>
                <c:pt idx="582">
                  <c:v>5</c:v>
                </c:pt>
                <c:pt idx="583">
                  <c:v>5</c:v>
                </c:pt>
                <c:pt idx="584">
                  <c:v>5</c:v>
                </c:pt>
                <c:pt idx="585">
                  <c:v>5</c:v>
                </c:pt>
                <c:pt idx="586">
                  <c:v>5</c:v>
                </c:pt>
                <c:pt idx="587">
                  <c:v>5</c:v>
                </c:pt>
                <c:pt idx="588">
                  <c:v>5</c:v>
                </c:pt>
                <c:pt idx="589">
                  <c:v>5</c:v>
                </c:pt>
                <c:pt idx="590">
                  <c:v>5</c:v>
                </c:pt>
                <c:pt idx="591">
                  <c:v>5</c:v>
                </c:pt>
                <c:pt idx="592">
                  <c:v>5</c:v>
                </c:pt>
                <c:pt idx="593">
                  <c:v>5</c:v>
                </c:pt>
                <c:pt idx="594">
                  <c:v>5</c:v>
                </c:pt>
                <c:pt idx="595">
                  <c:v>5</c:v>
                </c:pt>
                <c:pt idx="596">
                  <c:v>5</c:v>
                </c:pt>
                <c:pt idx="597">
                  <c:v>5</c:v>
                </c:pt>
                <c:pt idx="598">
                  <c:v>5</c:v>
                </c:pt>
                <c:pt idx="599">
                  <c:v>5</c:v>
                </c:pt>
                <c:pt idx="600">
                  <c:v>5</c:v>
                </c:pt>
                <c:pt idx="601">
                  <c:v>5</c:v>
                </c:pt>
                <c:pt idx="602">
                  <c:v>5</c:v>
                </c:pt>
                <c:pt idx="603">
                  <c:v>5</c:v>
                </c:pt>
                <c:pt idx="604">
                  <c:v>5</c:v>
                </c:pt>
                <c:pt idx="605">
                  <c:v>5</c:v>
                </c:pt>
                <c:pt idx="606">
                  <c:v>5</c:v>
                </c:pt>
                <c:pt idx="607">
                  <c:v>5</c:v>
                </c:pt>
                <c:pt idx="608">
                  <c:v>5</c:v>
                </c:pt>
                <c:pt idx="609">
                  <c:v>5</c:v>
                </c:pt>
                <c:pt idx="610">
                  <c:v>5</c:v>
                </c:pt>
                <c:pt idx="611">
                  <c:v>5</c:v>
                </c:pt>
                <c:pt idx="612">
                  <c:v>5</c:v>
                </c:pt>
                <c:pt idx="613">
                  <c:v>5</c:v>
                </c:pt>
                <c:pt idx="614">
                  <c:v>5</c:v>
                </c:pt>
                <c:pt idx="615">
                  <c:v>5</c:v>
                </c:pt>
                <c:pt idx="616">
                  <c:v>5</c:v>
                </c:pt>
                <c:pt idx="617">
                  <c:v>5</c:v>
                </c:pt>
                <c:pt idx="618">
                  <c:v>5</c:v>
                </c:pt>
                <c:pt idx="619">
                  <c:v>5</c:v>
                </c:pt>
                <c:pt idx="620">
                  <c:v>5</c:v>
                </c:pt>
                <c:pt idx="621">
                  <c:v>5</c:v>
                </c:pt>
                <c:pt idx="622">
                  <c:v>5</c:v>
                </c:pt>
                <c:pt idx="623">
                  <c:v>5</c:v>
                </c:pt>
                <c:pt idx="624">
                  <c:v>5</c:v>
                </c:pt>
                <c:pt idx="625">
                  <c:v>5</c:v>
                </c:pt>
                <c:pt idx="626">
                  <c:v>5</c:v>
                </c:pt>
                <c:pt idx="627">
                  <c:v>5</c:v>
                </c:pt>
                <c:pt idx="628">
                  <c:v>5</c:v>
                </c:pt>
                <c:pt idx="629">
                  <c:v>5</c:v>
                </c:pt>
                <c:pt idx="630">
                  <c:v>5</c:v>
                </c:pt>
                <c:pt idx="631">
                  <c:v>5</c:v>
                </c:pt>
                <c:pt idx="632">
                  <c:v>5</c:v>
                </c:pt>
                <c:pt idx="633">
                  <c:v>5</c:v>
                </c:pt>
                <c:pt idx="634">
                  <c:v>5</c:v>
                </c:pt>
                <c:pt idx="635">
                  <c:v>5</c:v>
                </c:pt>
                <c:pt idx="636">
                  <c:v>5</c:v>
                </c:pt>
                <c:pt idx="637">
                  <c:v>5</c:v>
                </c:pt>
                <c:pt idx="638">
                  <c:v>5</c:v>
                </c:pt>
                <c:pt idx="639">
                  <c:v>5</c:v>
                </c:pt>
                <c:pt idx="640">
                  <c:v>5</c:v>
                </c:pt>
                <c:pt idx="641">
                  <c:v>5</c:v>
                </c:pt>
                <c:pt idx="642">
                  <c:v>5</c:v>
                </c:pt>
                <c:pt idx="643">
                  <c:v>5</c:v>
                </c:pt>
                <c:pt idx="644">
                  <c:v>5</c:v>
                </c:pt>
                <c:pt idx="645">
                  <c:v>5</c:v>
                </c:pt>
                <c:pt idx="646">
                  <c:v>5</c:v>
                </c:pt>
                <c:pt idx="647">
                  <c:v>5</c:v>
                </c:pt>
                <c:pt idx="648">
                  <c:v>5</c:v>
                </c:pt>
                <c:pt idx="649">
                  <c:v>5</c:v>
                </c:pt>
                <c:pt idx="650">
                  <c:v>5</c:v>
                </c:pt>
                <c:pt idx="651">
                  <c:v>5</c:v>
                </c:pt>
                <c:pt idx="652">
                  <c:v>5</c:v>
                </c:pt>
                <c:pt idx="653">
                  <c:v>5</c:v>
                </c:pt>
                <c:pt idx="654">
                  <c:v>5</c:v>
                </c:pt>
                <c:pt idx="655">
                  <c:v>5</c:v>
                </c:pt>
                <c:pt idx="656">
                  <c:v>5</c:v>
                </c:pt>
                <c:pt idx="657">
                  <c:v>5</c:v>
                </c:pt>
                <c:pt idx="658">
                  <c:v>5</c:v>
                </c:pt>
                <c:pt idx="659">
                  <c:v>5</c:v>
                </c:pt>
                <c:pt idx="660">
                  <c:v>5</c:v>
                </c:pt>
                <c:pt idx="661">
                  <c:v>5</c:v>
                </c:pt>
                <c:pt idx="662">
                  <c:v>5</c:v>
                </c:pt>
                <c:pt idx="663">
                  <c:v>5</c:v>
                </c:pt>
                <c:pt idx="664">
                  <c:v>5</c:v>
                </c:pt>
                <c:pt idx="665">
                  <c:v>5</c:v>
                </c:pt>
                <c:pt idx="666">
                  <c:v>5</c:v>
                </c:pt>
                <c:pt idx="667">
                  <c:v>5</c:v>
                </c:pt>
                <c:pt idx="668">
                  <c:v>5</c:v>
                </c:pt>
                <c:pt idx="669">
                  <c:v>5</c:v>
                </c:pt>
                <c:pt idx="670">
                  <c:v>5</c:v>
                </c:pt>
                <c:pt idx="671">
                  <c:v>5</c:v>
                </c:pt>
                <c:pt idx="672">
                  <c:v>5</c:v>
                </c:pt>
                <c:pt idx="673">
                  <c:v>5</c:v>
                </c:pt>
                <c:pt idx="674">
                  <c:v>5</c:v>
                </c:pt>
                <c:pt idx="675">
                  <c:v>5</c:v>
                </c:pt>
                <c:pt idx="676">
                  <c:v>5</c:v>
                </c:pt>
                <c:pt idx="677">
                  <c:v>5</c:v>
                </c:pt>
                <c:pt idx="678">
                  <c:v>5</c:v>
                </c:pt>
                <c:pt idx="679">
                  <c:v>5</c:v>
                </c:pt>
                <c:pt idx="680">
                  <c:v>5</c:v>
                </c:pt>
                <c:pt idx="681">
                  <c:v>5</c:v>
                </c:pt>
                <c:pt idx="682">
                  <c:v>5</c:v>
                </c:pt>
                <c:pt idx="683">
                  <c:v>5</c:v>
                </c:pt>
                <c:pt idx="684">
                  <c:v>5</c:v>
                </c:pt>
                <c:pt idx="685">
                  <c:v>5</c:v>
                </c:pt>
                <c:pt idx="686">
                  <c:v>5</c:v>
                </c:pt>
                <c:pt idx="687">
                  <c:v>5</c:v>
                </c:pt>
                <c:pt idx="688">
                  <c:v>5</c:v>
                </c:pt>
                <c:pt idx="689">
                  <c:v>5</c:v>
                </c:pt>
                <c:pt idx="690">
                  <c:v>5</c:v>
                </c:pt>
                <c:pt idx="691">
                  <c:v>5</c:v>
                </c:pt>
                <c:pt idx="692">
                  <c:v>5</c:v>
                </c:pt>
                <c:pt idx="693">
                  <c:v>5</c:v>
                </c:pt>
                <c:pt idx="694">
                  <c:v>5</c:v>
                </c:pt>
                <c:pt idx="695">
                  <c:v>5</c:v>
                </c:pt>
                <c:pt idx="696">
                  <c:v>5</c:v>
                </c:pt>
                <c:pt idx="697">
                  <c:v>5</c:v>
                </c:pt>
                <c:pt idx="698">
                  <c:v>5</c:v>
                </c:pt>
                <c:pt idx="699">
                  <c:v>5</c:v>
                </c:pt>
                <c:pt idx="700">
                  <c:v>5</c:v>
                </c:pt>
                <c:pt idx="701">
                  <c:v>5</c:v>
                </c:pt>
                <c:pt idx="702">
                  <c:v>5</c:v>
                </c:pt>
                <c:pt idx="703">
                  <c:v>5</c:v>
                </c:pt>
                <c:pt idx="704">
                  <c:v>5</c:v>
                </c:pt>
                <c:pt idx="705">
                  <c:v>5</c:v>
                </c:pt>
                <c:pt idx="706">
                  <c:v>5</c:v>
                </c:pt>
                <c:pt idx="707">
                  <c:v>5</c:v>
                </c:pt>
                <c:pt idx="708">
                  <c:v>5</c:v>
                </c:pt>
                <c:pt idx="709">
                  <c:v>5</c:v>
                </c:pt>
                <c:pt idx="710">
                  <c:v>5</c:v>
                </c:pt>
                <c:pt idx="711">
                  <c:v>5</c:v>
                </c:pt>
                <c:pt idx="712">
                  <c:v>5</c:v>
                </c:pt>
                <c:pt idx="713">
                  <c:v>5</c:v>
                </c:pt>
                <c:pt idx="714">
                  <c:v>5</c:v>
                </c:pt>
                <c:pt idx="715">
                  <c:v>5</c:v>
                </c:pt>
                <c:pt idx="716">
                  <c:v>5</c:v>
                </c:pt>
                <c:pt idx="717">
                  <c:v>5</c:v>
                </c:pt>
                <c:pt idx="718">
                  <c:v>5</c:v>
                </c:pt>
                <c:pt idx="719">
                  <c:v>5</c:v>
                </c:pt>
                <c:pt idx="720">
                  <c:v>5</c:v>
                </c:pt>
                <c:pt idx="721">
                  <c:v>5</c:v>
                </c:pt>
                <c:pt idx="722">
                  <c:v>5</c:v>
                </c:pt>
                <c:pt idx="723">
                  <c:v>5</c:v>
                </c:pt>
                <c:pt idx="724">
                  <c:v>5</c:v>
                </c:pt>
                <c:pt idx="725">
                  <c:v>5</c:v>
                </c:pt>
                <c:pt idx="726">
                  <c:v>5</c:v>
                </c:pt>
                <c:pt idx="727">
                  <c:v>5</c:v>
                </c:pt>
                <c:pt idx="728">
                  <c:v>5</c:v>
                </c:pt>
                <c:pt idx="729">
                  <c:v>5</c:v>
                </c:pt>
                <c:pt idx="730">
                  <c:v>5</c:v>
                </c:pt>
                <c:pt idx="731">
                  <c:v>5</c:v>
                </c:pt>
                <c:pt idx="732">
                  <c:v>5</c:v>
                </c:pt>
                <c:pt idx="733">
                  <c:v>5</c:v>
                </c:pt>
                <c:pt idx="734">
                  <c:v>5</c:v>
                </c:pt>
                <c:pt idx="735">
                  <c:v>5</c:v>
                </c:pt>
                <c:pt idx="736">
                  <c:v>5</c:v>
                </c:pt>
                <c:pt idx="737">
                  <c:v>5</c:v>
                </c:pt>
                <c:pt idx="738">
                  <c:v>5</c:v>
                </c:pt>
                <c:pt idx="739">
                  <c:v>5</c:v>
                </c:pt>
                <c:pt idx="740">
                  <c:v>5</c:v>
                </c:pt>
                <c:pt idx="741">
                  <c:v>5</c:v>
                </c:pt>
                <c:pt idx="742">
                  <c:v>5</c:v>
                </c:pt>
                <c:pt idx="743">
                  <c:v>5</c:v>
                </c:pt>
                <c:pt idx="744">
                  <c:v>5</c:v>
                </c:pt>
                <c:pt idx="745">
                  <c:v>5</c:v>
                </c:pt>
                <c:pt idx="746">
                  <c:v>5</c:v>
                </c:pt>
                <c:pt idx="747">
                  <c:v>5</c:v>
                </c:pt>
                <c:pt idx="748">
                  <c:v>5</c:v>
                </c:pt>
                <c:pt idx="749">
                  <c:v>5</c:v>
                </c:pt>
                <c:pt idx="750">
                  <c:v>5</c:v>
                </c:pt>
                <c:pt idx="751">
                  <c:v>5</c:v>
                </c:pt>
                <c:pt idx="752">
                  <c:v>5</c:v>
                </c:pt>
                <c:pt idx="753">
                  <c:v>5</c:v>
                </c:pt>
                <c:pt idx="754">
                  <c:v>5</c:v>
                </c:pt>
                <c:pt idx="755">
                  <c:v>5</c:v>
                </c:pt>
                <c:pt idx="756">
                  <c:v>5</c:v>
                </c:pt>
                <c:pt idx="757">
                  <c:v>5</c:v>
                </c:pt>
                <c:pt idx="758">
                  <c:v>5</c:v>
                </c:pt>
                <c:pt idx="759">
                  <c:v>5</c:v>
                </c:pt>
                <c:pt idx="760">
                  <c:v>5</c:v>
                </c:pt>
                <c:pt idx="761">
                  <c:v>5</c:v>
                </c:pt>
                <c:pt idx="762">
                  <c:v>5</c:v>
                </c:pt>
                <c:pt idx="763">
                  <c:v>5</c:v>
                </c:pt>
                <c:pt idx="764">
                  <c:v>5</c:v>
                </c:pt>
                <c:pt idx="765">
                  <c:v>5</c:v>
                </c:pt>
                <c:pt idx="766">
                  <c:v>5</c:v>
                </c:pt>
                <c:pt idx="767">
                  <c:v>5</c:v>
                </c:pt>
                <c:pt idx="768">
                  <c:v>5</c:v>
                </c:pt>
                <c:pt idx="769">
                  <c:v>5</c:v>
                </c:pt>
                <c:pt idx="770">
                  <c:v>5</c:v>
                </c:pt>
                <c:pt idx="771">
                  <c:v>5</c:v>
                </c:pt>
                <c:pt idx="772">
                  <c:v>5</c:v>
                </c:pt>
                <c:pt idx="773">
                  <c:v>5</c:v>
                </c:pt>
                <c:pt idx="774">
                  <c:v>5</c:v>
                </c:pt>
                <c:pt idx="775">
                  <c:v>5</c:v>
                </c:pt>
                <c:pt idx="776">
                  <c:v>5</c:v>
                </c:pt>
                <c:pt idx="777">
                  <c:v>5</c:v>
                </c:pt>
                <c:pt idx="778">
                  <c:v>5</c:v>
                </c:pt>
                <c:pt idx="779">
                  <c:v>5</c:v>
                </c:pt>
                <c:pt idx="780">
                  <c:v>5</c:v>
                </c:pt>
                <c:pt idx="781">
                  <c:v>5</c:v>
                </c:pt>
                <c:pt idx="782">
                  <c:v>5</c:v>
                </c:pt>
                <c:pt idx="783">
                  <c:v>5</c:v>
                </c:pt>
                <c:pt idx="784">
                  <c:v>5</c:v>
                </c:pt>
                <c:pt idx="785">
                  <c:v>5</c:v>
                </c:pt>
                <c:pt idx="786">
                  <c:v>5</c:v>
                </c:pt>
                <c:pt idx="787">
                  <c:v>5</c:v>
                </c:pt>
                <c:pt idx="788">
                  <c:v>5</c:v>
                </c:pt>
                <c:pt idx="789">
                  <c:v>5</c:v>
                </c:pt>
                <c:pt idx="790">
                  <c:v>5</c:v>
                </c:pt>
                <c:pt idx="791">
                  <c:v>5</c:v>
                </c:pt>
                <c:pt idx="792">
                  <c:v>5</c:v>
                </c:pt>
                <c:pt idx="793">
                  <c:v>5</c:v>
                </c:pt>
                <c:pt idx="794">
                  <c:v>5</c:v>
                </c:pt>
                <c:pt idx="795">
                  <c:v>5</c:v>
                </c:pt>
                <c:pt idx="796">
                  <c:v>5</c:v>
                </c:pt>
                <c:pt idx="797">
                  <c:v>5</c:v>
                </c:pt>
                <c:pt idx="798">
                  <c:v>5</c:v>
                </c:pt>
                <c:pt idx="799">
                  <c:v>5</c:v>
                </c:pt>
                <c:pt idx="800">
                  <c:v>5</c:v>
                </c:pt>
                <c:pt idx="801">
                  <c:v>5</c:v>
                </c:pt>
                <c:pt idx="802">
                  <c:v>5</c:v>
                </c:pt>
                <c:pt idx="803">
                  <c:v>5</c:v>
                </c:pt>
                <c:pt idx="804">
                  <c:v>5</c:v>
                </c:pt>
                <c:pt idx="805">
                  <c:v>5</c:v>
                </c:pt>
                <c:pt idx="806">
                  <c:v>5</c:v>
                </c:pt>
                <c:pt idx="807">
                  <c:v>5</c:v>
                </c:pt>
                <c:pt idx="808">
                  <c:v>5</c:v>
                </c:pt>
                <c:pt idx="809">
                  <c:v>5</c:v>
                </c:pt>
                <c:pt idx="810">
                  <c:v>5</c:v>
                </c:pt>
                <c:pt idx="811">
                  <c:v>5</c:v>
                </c:pt>
                <c:pt idx="812">
                  <c:v>5</c:v>
                </c:pt>
                <c:pt idx="813">
                  <c:v>5</c:v>
                </c:pt>
                <c:pt idx="814">
                  <c:v>5</c:v>
                </c:pt>
                <c:pt idx="815">
                  <c:v>5</c:v>
                </c:pt>
                <c:pt idx="816">
                  <c:v>5</c:v>
                </c:pt>
                <c:pt idx="817">
                  <c:v>5</c:v>
                </c:pt>
                <c:pt idx="818">
                  <c:v>5</c:v>
                </c:pt>
                <c:pt idx="819">
                  <c:v>5</c:v>
                </c:pt>
                <c:pt idx="820">
                  <c:v>5</c:v>
                </c:pt>
                <c:pt idx="821">
                  <c:v>5</c:v>
                </c:pt>
                <c:pt idx="822">
                  <c:v>5</c:v>
                </c:pt>
                <c:pt idx="823">
                  <c:v>5</c:v>
                </c:pt>
                <c:pt idx="824">
                  <c:v>5</c:v>
                </c:pt>
                <c:pt idx="825">
                  <c:v>5</c:v>
                </c:pt>
                <c:pt idx="826">
                  <c:v>5</c:v>
                </c:pt>
                <c:pt idx="827">
                  <c:v>5</c:v>
                </c:pt>
                <c:pt idx="828">
                  <c:v>5</c:v>
                </c:pt>
                <c:pt idx="829">
                  <c:v>5</c:v>
                </c:pt>
                <c:pt idx="830">
                  <c:v>5</c:v>
                </c:pt>
                <c:pt idx="831">
                  <c:v>5</c:v>
                </c:pt>
                <c:pt idx="832">
                  <c:v>5</c:v>
                </c:pt>
                <c:pt idx="833">
                  <c:v>5</c:v>
                </c:pt>
                <c:pt idx="834">
                  <c:v>5</c:v>
                </c:pt>
                <c:pt idx="835">
                  <c:v>5</c:v>
                </c:pt>
                <c:pt idx="836">
                  <c:v>5</c:v>
                </c:pt>
                <c:pt idx="837">
                  <c:v>5</c:v>
                </c:pt>
                <c:pt idx="838">
                  <c:v>5</c:v>
                </c:pt>
                <c:pt idx="839">
                  <c:v>5</c:v>
                </c:pt>
                <c:pt idx="840">
                  <c:v>5</c:v>
                </c:pt>
                <c:pt idx="841">
                  <c:v>5</c:v>
                </c:pt>
                <c:pt idx="842">
                  <c:v>5</c:v>
                </c:pt>
                <c:pt idx="843">
                  <c:v>5</c:v>
                </c:pt>
                <c:pt idx="844">
                  <c:v>5</c:v>
                </c:pt>
                <c:pt idx="845">
                  <c:v>5</c:v>
                </c:pt>
                <c:pt idx="846">
                  <c:v>5</c:v>
                </c:pt>
                <c:pt idx="847">
                  <c:v>5</c:v>
                </c:pt>
                <c:pt idx="848">
                  <c:v>5</c:v>
                </c:pt>
                <c:pt idx="849">
                  <c:v>5</c:v>
                </c:pt>
                <c:pt idx="850">
                  <c:v>5</c:v>
                </c:pt>
                <c:pt idx="851">
                  <c:v>5</c:v>
                </c:pt>
                <c:pt idx="852">
                  <c:v>5</c:v>
                </c:pt>
                <c:pt idx="853">
                  <c:v>5</c:v>
                </c:pt>
                <c:pt idx="854">
                  <c:v>5</c:v>
                </c:pt>
                <c:pt idx="855">
                  <c:v>5</c:v>
                </c:pt>
                <c:pt idx="856">
                  <c:v>5</c:v>
                </c:pt>
                <c:pt idx="857">
                  <c:v>5</c:v>
                </c:pt>
                <c:pt idx="858">
                  <c:v>5</c:v>
                </c:pt>
                <c:pt idx="859">
                  <c:v>5</c:v>
                </c:pt>
                <c:pt idx="860">
                  <c:v>5</c:v>
                </c:pt>
                <c:pt idx="861">
                  <c:v>5</c:v>
                </c:pt>
                <c:pt idx="862">
                  <c:v>5</c:v>
                </c:pt>
                <c:pt idx="863">
                  <c:v>5</c:v>
                </c:pt>
                <c:pt idx="864">
                  <c:v>5</c:v>
                </c:pt>
                <c:pt idx="865">
                  <c:v>5</c:v>
                </c:pt>
                <c:pt idx="866">
                  <c:v>5</c:v>
                </c:pt>
                <c:pt idx="867">
                  <c:v>5</c:v>
                </c:pt>
                <c:pt idx="868">
                  <c:v>5</c:v>
                </c:pt>
                <c:pt idx="869">
                  <c:v>5</c:v>
                </c:pt>
                <c:pt idx="870">
                  <c:v>5</c:v>
                </c:pt>
                <c:pt idx="871">
                  <c:v>5</c:v>
                </c:pt>
                <c:pt idx="872">
                  <c:v>5</c:v>
                </c:pt>
                <c:pt idx="873">
                  <c:v>5</c:v>
                </c:pt>
                <c:pt idx="874">
                  <c:v>5</c:v>
                </c:pt>
                <c:pt idx="875">
                  <c:v>5</c:v>
                </c:pt>
                <c:pt idx="876">
                  <c:v>5</c:v>
                </c:pt>
                <c:pt idx="877">
                  <c:v>5</c:v>
                </c:pt>
                <c:pt idx="878">
                  <c:v>5</c:v>
                </c:pt>
                <c:pt idx="879">
                  <c:v>5</c:v>
                </c:pt>
                <c:pt idx="880">
                  <c:v>5</c:v>
                </c:pt>
                <c:pt idx="881">
                  <c:v>5</c:v>
                </c:pt>
                <c:pt idx="882">
                  <c:v>5</c:v>
                </c:pt>
                <c:pt idx="883">
                  <c:v>5</c:v>
                </c:pt>
                <c:pt idx="884">
                  <c:v>5</c:v>
                </c:pt>
                <c:pt idx="885">
                  <c:v>5</c:v>
                </c:pt>
                <c:pt idx="886">
                  <c:v>5</c:v>
                </c:pt>
                <c:pt idx="887">
                  <c:v>5</c:v>
                </c:pt>
                <c:pt idx="888">
                  <c:v>5</c:v>
                </c:pt>
                <c:pt idx="889">
                  <c:v>5</c:v>
                </c:pt>
                <c:pt idx="890">
                  <c:v>5</c:v>
                </c:pt>
                <c:pt idx="891">
                  <c:v>5</c:v>
                </c:pt>
                <c:pt idx="892">
                  <c:v>5</c:v>
                </c:pt>
                <c:pt idx="893">
                  <c:v>5</c:v>
                </c:pt>
                <c:pt idx="894">
                  <c:v>5</c:v>
                </c:pt>
                <c:pt idx="895">
                  <c:v>5</c:v>
                </c:pt>
                <c:pt idx="896">
                  <c:v>5</c:v>
                </c:pt>
                <c:pt idx="897">
                  <c:v>5</c:v>
                </c:pt>
                <c:pt idx="898">
                  <c:v>5</c:v>
                </c:pt>
                <c:pt idx="899">
                  <c:v>5</c:v>
                </c:pt>
                <c:pt idx="900">
                  <c:v>5</c:v>
                </c:pt>
                <c:pt idx="901">
                  <c:v>5</c:v>
                </c:pt>
                <c:pt idx="902">
                  <c:v>5</c:v>
                </c:pt>
                <c:pt idx="903">
                  <c:v>5</c:v>
                </c:pt>
                <c:pt idx="904">
                  <c:v>5</c:v>
                </c:pt>
                <c:pt idx="905">
                  <c:v>5</c:v>
                </c:pt>
                <c:pt idx="906">
                  <c:v>5</c:v>
                </c:pt>
                <c:pt idx="907">
                  <c:v>5</c:v>
                </c:pt>
                <c:pt idx="908">
                  <c:v>5</c:v>
                </c:pt>
                <c:pt idx="909">
                  <c:v>5</c:v>
                </c:pt>
                <c:pt idx="910">
                  <c:v>5</c:v>
                </c:pt>
                <c:pt idx="911">
                  <c:v>5</c:v>
                </c:pt>
                <c:pt idx="912">
                  <c:v>5</c:v>
                </c:pt>
                <c:pt idx="913">
                  <c:v>5</c:v>
                </c:pt>
                <c:pt idx="914">
                  <c:v>5</c:v>
                </c:pt>
                <c:pt idx="915">
                  <c:v>5</c:v>
                </c:pt>
                <c:pt idx="916">
                  <c:v>5</c:v>
                </c:pt>
                <c:pt idx="917">
                  <c:v>5</c:v>
                </c:pt>
                <c:pt idx="918">
                  <c:v>5</c:v>
                </c:pt>
                <c:pt idx="919">
                  <c:v>5</c:v>
                </c:pt>
                <c:pt idx="920">
                  <c:v>5</c:v>
                </c:pt>
                <c:pt idx="921">
                  <c:v>5</c:v>
                </c:pt>
                <c:pt idx="922">
                  <c:v>5</c:v>
                </c:pt>
                <c:pt idx="923">
                  <c:v>5</c:v>
                </c:pt>
                <c:pt idx="924">
                  <c:v>5</c:v>
                </c:pt>
                <c:pt idx="925">
                  <c:v>5</c:v>
                </c:pt>
                <c:pt idx="926">
                  <c:v>5</c:v>
                </c:pt>
                <c:pt idx="927">
                  <c:v>5</c:v>
                </c:pt>
                <c:pt idx="928">
                  <c:v>5</c:v>
                </c:pt>
                <c:pt idx="929">
                  <c:v>5</c:v>
                </c:pt>
                <c:pt idx="930">
                  <c:v>5</c:v>
                </c:pt>
                <c:pt idx="931">
                  <c:v>5</c:v>
                </c:pt>
                <c:pt idx="932">
                  <c:v>5</c:v>
                </c:pt>
                <c:pt idx="933">
                  <c:v>5</c:v>
                </c:pt>
                <c:pt idx="934">
                  <c:v>5</c:v>
                </c:pt>
                <c:pt idx="935">
                  <c:v>5</c:v>
                </c:pt>
                <c:pt idx="936">
                  <c:v>5</c:v>
                </c:pt>
                <c:pt idx="937">
                  <c:v>5</c:v>
                </c:pt>
                <c:pt idx="938">
                  <c:v>5</c:v>
                </c:pt>
                <c:pt idx="939">
                  <c:v>5</c:v>
                </c:pt>
                <c:pt idx="940">
                  <c:v>5</c:v>
                </c:pt>
                <c:pt idx="941">
                  <c:v>5</c:v>
                </c:pt>
                <c:pt idx="942">
                  <c:v>5</c:v>
                </c:pt>
                <c:pt idx="943">
                  <c:v>5</c:v>
                </c:pt>
                <c:pt idx="944">
                  <c:v>5</c:v>
                </c:pt>
                <c:pt idx="945">
                  <c:v>5</c:v>
                </c:pt>
                <c:pt idx="946">
                  <c:v>5</c:v>
                </c:pt>
                <c:pt idx="947">
                  <c:v>5</c:v>
                </c:pt>
                <c:pt idx="948">
                  <c:v>5</c:v>
                </c:pt>
                <c:pt idx="949">
                  <c:v>5</c:v>
                </c:pt>
                <c:pt idx="950">
                  <c:v>5</c:v>
                </c:pt>
                <c:pt idx="951">
                  <c:v>5</c:v>
                </c:pt>
                <c:pt idx="952">
                  <c:v>5</c:v>
                </c:pt>
                <c:pt idx="953">
                  <c:v>5</c:v>
                </c:pt>
                <c:pt idx="954">
                  <c:v>5</c:v>
                </c:pt>
                <c:pt idx="955">
                  <c:v>5</c:v>
                </c:pt>
                <c:pt idx="956">
                  <c:v>5</c:v>
                </c:pt>
                <c:pt idx="957">
                  <c:v>5</c:v>
                </c:pt>
                <c:pt idx="958">
                  <c:v>5</c:v>
                </c:pt>
                <c:pt idx="959">
                  <c:v>5</c:v>
                </c:pt>
                <c:pt idx="960">
                  <c:v>5</c:v>
                </c:pt>
                <c:pt idx="961">
                  <c:v>5</c:v>
                </c:pt>
                <c:pt idx="962">
                  <c:v>5</c:v>
                </c:pt>
                <c:pt idx="963">
                  <c:v>5</c:v>
                </c:pt>
                <c:pt idx="964">
                  <c:v>5</c:v>
                </c:pt>
                <c:pt idx="965">
                  <c:v>5</c:v>
                </c:pt>
                <c:pt idx="966">
                  <c:v>5</c:v>
                </c:pt>
                <c:pt idx="967">
                  <c:v>5</c:v>
                </c:pt>
                <c:pt idx="968">
                  <c:v>5</c:v>
                </c:pt>
                <c:pt idx="969">
                  <c:v>5</c:v>
                </c:pt>
                <c:pt idx="970">
                  <c:v>5</c:v>
                </c:pt>
                <c:pt idx="971">
                  <c:v>5</c:v>
                </c:pt>
                <c:pt idx="972">
                  <c:v>5</c:v>
                </c:pt>
                <c:pt idx="973">
                  <c:v>5</c:v>
                </c:pt>
                <c:pt idx="974">
                  <c:v>5</c:v>
                </c:pt>
                <c:pt idx="975">
                  <c:v>5</c:v>
                </c:pt>
                <c:pt idx="976">
                  <c:v>5</c:v>
                </c:pt>
                <c:pt idx="977">
                  <c:v>5</c:v>
                </c:pt>
                <c:pt idx="978">
                  <c:v>5</c:v>
                </c:pt>
                <c:pt idx="979">
                  <c:v>5</c:v>
                </c:pt>
                <c:pt idx="980">
                  <c:v>5</c:v>
                </c:pt>
                <c:pt idx="981">
                  <c:v>5</c:v>
                </c:pt>
                <c:pt idx="982">
                  <c:v>5</c:v>
                </c:pt>
                <c:pt idx="983">
                  <c:v>5</c:v>
                </c:pt>
                <c:pt idx="984">
                  <c:v>5</c:v>
                </c:pt>
                <c:pt idx="985">
                  <c:v>5</c:v>
                </c:pt>
                <c:pt idx="986">
                  <c:v>5</c:v>
                </c:pt>
                <c:pt idx="987">
                  <c:v>5</c:v>
                </c:pt>
                <c:pt idx="988">
                  <c:v>5</c:v>
                </c:pt>
                <c:pt idx="989">
                  <c:v>5</c:v>
                </c:pt>
                <c:pt idx="990">
                  <c:v>5</c:v>
                </c:pt>
                <c:pt idx="991">
                  <c:v>5</c:v>
                </c:pt>
                <c:pt idx="992">
                  <c:v>5</c:v>
                </c:pt>
                <c:pt idx="993">
                  <c:v>5</c:v>
                </c:pt>
                <c:pt idx="994">
                  <c:v>5</c:v>
                </c:pt>
                <c:pt idx="995">
                  <c:v>5</c:v>
                </c:pt>
                <c:pt idx="996">
                  <c:v>5</c:v>
                </c:pt>
                <c:pt idx="997">
                  <c:v>5</c:v>
                </c:pt>
                <c:pt idx="998">
                  <c:v>5</c:v>
                </c:pt>
                <c:pt idx="999">
                  <c:v>5</c:v>
                </c:pt>
                <c:pt idx="1000">
                  <c:v>5</c:v>
                </c:pt>
                <c:pt idx="1001">
                  <c:v>5</c:v>
                </c:pt>
                <c:pt idx="1002">
                  <c:v>5</c:v>
                </c:pt>
                <c:pt idx="1003">
                  <c:v>5</c:v>
                </c:pt>
                <c:pt idx="1004">
                  <c:v>5</c:v>
                </c:pt>
                <c:pt idx="1005">
                  <c:v>5</c:v>
                </c:pt>
                <c:pt idx="1006">
                  <c:v>5</c:v>
                </c:pt>
                <c:pt idx="1007">
                  <c:v>5</c:v>
                </c:pt>
                <c:pt idx="1008">
                  <c:v>5</c:v>
                </c:pt>
                <c:pt idx="1009">
                  <c:v>5</c:v>
                </c:pt>
                <c:pt idx="1010">
                  <c:v>5</c:v>
                </c:pt>
                <c:pt idx="1011">
                  <c:v>5</c:v>
                </c:pt>
                <c:pt idx="1012">
                  <c:v>5</c:v>
                </c:pt>
                <c:pt idx="1013">
                  <c:v>5</c:v>
                </c:pt>
                <c:pt idx="1014">
                  <c:v>5</c:v>
                </c:pt>
                <c:pt idx="1015">
                  <c:v>5</c:v>
                </c:pt>
                <c:pt idx="1016">
                  <c:v>5</c:v>
                </c:pt>
                <c:pt idx="1017">
                  <c:v>5</c:v>
                </c:pt>
                <c:pt idx="1018">
                  <c:v>5</c:v>
                </c:pt>
                <c:pt idx="1019">
                  <c:v>5</c:v>
                </c:pt>
                <c:pt idx="1020">
                  <c:v>5</c:v>
                </c:pt>
                <c:pt idx="1021">
                  <c:v>5</c:v>
                </c:pt>
                <c:pt idx="1022">
                  <c:v>5</c:v>
                </c:pt>
                <c:pt idx="1023">
                  <c:v>5</c:v>
                </c:pt>
                <c:pt idx="1024">
                  <c:v>5</c:v>
                </c:pt>
                <c:pt idx="1025">
                  <c:v>5</c:v>
                </c:pt>
                <c:pt idx="1026">
                  <c:v>5</c:v>
                </c:pt>
                <c:pt idx="1027">
                  <c:v>5</c:v>
                </c:pt>
                <c:pt idx="1028">
                  <c:v>5</c:v>
                </c:pt>
                <c:pt idx="1029">
                  <c:v>5</c:v>
                </c:pt>
                <c:pt idx="1030">
                  <c:v>5</c:v>
                </c:pt>
                <c:pt idx="1031">
                  <c:v>5</c:v>
                </c:pt>
                <c:pt idx="1032">
                  <c:v>5</c:v>
                </c:pt>
                <c:pt idx="1033">
                  <c:v>5</c:v>
                </c:pt>
                <c:pt idx="1034">
                  <c:v>5</c:v>
                </c:pt>
                <c:pt idx="1035">
                  <c:v>5</c:v>
                </c:pt>
                <c:pt idx="1036">
                  <c:v>5</c:v>
                </c:pt>
                <c:pt idx="1037">
                  <c:v>5</c:v>
                </c:pt>
                <c:pt idx="1038">
                  <c:v>5</c:v>
                </c:pt>
                <c:pt idx="1039">
                  <c:v>5</c:v>
                </c:pt>
                <c:pt idx="1040">
                  <c:v>5</c:v>
                </c:pt>
                <c:pt idx="1041">
                  <c:v>5</c:v>
                </c:pt>
                <c:pt idx="1042">
                  <c:v>5</c:v>
                </c:pt>
                <c:pt idx="1043">
                  <c:v>5</c:v>
                </c:pt>
                <c:pt idx="1044">
                  <c:v>5</c:v>
                </c:pt>
                <c:pt idx="1045">
                  <c:v>5</c:v>
                </c:pt>
                <c:pt idx="1046">
                  <c:v>5</c:v>
                </c:pt>
                <c:pt idx="1047">
                  <c:v>5</c:v>
                </c:pt>
                <c:pt idx="1048">
                  <c:v>5</c:v>
                </c:pt>
                <c:pt idx="1049">
                  <c:v>5</c:v>
                </c:pt>
                <c:pt idx="1050">
                  <c:v>5</c:v>
                </c:pt>
                <c:pt idx="1051">
                  <c:v>5</c:v>
                </c:pt>
                <c:pt idx="1052">
                  <c:v>5</c:v>
                </c:pt>
                <c:pt idx="1053">
                  <c:v>5</c:v>
                </c:pt>
                <c:pt idx="1054">
                  <c:v>5</c:v>
                </c:pt>
                <c:pt idx="1055">
                  <c:v>5</c:v>
                </c:pt>
                <c:pt idx="1056">
                  <c:v>5</c:v>
                </c:pt>
                <c:pt idx="1057">
                  <c:v>5</c:v>
                </c:pt>
                <c:pt idx="1058">
                  <c:v>5</c:v>
                </c:pt>
                <c:pt idx="1059">
                  <c:v>5</c:v>
                </c:pt>
                <c:pt idx="1060">
                  <c:v>5</c:v>
                </c:pt>
                <c:pt idx="1061">
                  <c:v>5</c:v>
                </c:pt>
                <c:pt idx="1062">
                  <c:v>5</c:v>
                </c:pt>
                <c:pt idx="1063">
                  <c:v>5</c:v>
                </c:pt>
                <c:pt idx="1064">
                  <c:v>5</c:v>
                </c:pt>
                <c:pt idx="1065">
                  <c:v>5</c:v>
                </c:pt>
                <c:pt idx="1066">
                  <c:v>5</c:v>
                </c:pt>
                <c:pt idx="1067">
                  <c:v>5</c:v>
                </c:pt>
                <c:pt idx="1068">
                  <c:v>5</c:v>
                </c:pt>
                <c:pt idx="1069">
                  <c:v>5</c:v>
                </c:pt>
                <c:pt idx="1070">
                  <c:v>5</c:v>
                </c:pt>
                <c:pt idx="1071">
                  <c:v>5</c:v>
                </c:pt>
                <c:pt idx="1072">
                  <c:v>5</c:v>
                </c:pt>
                <c:pt idx="1073">
                  <c:v>5</c:v>
                </c:pt>
                <c:pt idx="1074">
                  <c:v>5</c:v>
                </c:pt>
                <c:pt idx="1075">
                  <c:v>5</c:v>
                </c:pt>
                <c:pt idx="1076">
                  <c:v>5</c:v>
                </c:pt>
                <c:pt idx="1077">
                  <c:v>5</c:v>
                </c:pt>
                <c:pt idx="1078">
                  <c:v>5</c:v>
                </c:pt>
                <c:pt idx="1079">
                  <c:v>5</c:v>
                </c:pt>
                <c:pt idx="1080">
                  <c:v>5</c:v>
                </c:pt>
                <c:pt idx="1081">
                  <c:v>5</c:v>
                </c:pt>
                <c:pt idx="1082">
                  <c:v>5</c:v>
                </c:pt>
                <c:pt idx="1083">
                  <c:v>5</c:v>
                </c:pt>
                <c:pt idx="1084">
                  <c:v>5</c:v>
                </c:pt>
                <c:pt idx="1085">
                  <c:v>5</c:v>
                </c:pt>
                <c:pt idx="1086">
                  <c:v>5</c:v>
                </c:pt>
                <c:pt idx="1087">
                  <c:v>5</c:v>
                </c:pt>
                <c:pt idx="1088">
                  <c:v>5</c:v>
                </c:pt>
                <c:pt idx="1089">
                  <c:v>5</c:v>
                </c:pt>
                <c:pt idx="1090">
                  <c:v>5</c:v>
                </c:pt>
                <c:pt idx="1091">
                  <c:v>5</c:v>
                </c:pt>
                <c:pt idx="1092">
                  <c:v>5</c:v>
                </c:pt>
                <c:pt idx="1093">
                  <c:v>5</c:v>
                </c:pt>
                <c:pt idx="1094">
                  <c:v>5</c:v>
                </c:pt>
                <c:pt idx="1095">
                  <c:v>5</c:v>
                </c:pt>
                <c:pt idx="1096">
                  <c:v>5</c:v>
                </c:pt>
                <c:pt idx="1097">
                  <c:v>5</c:v>
                </c:pt>
                <c:pt idx="1098">
                  <c:v>5</c:v>
                </c:pt>
                <c:pt idx="1099">
                  <c:v>5</c:v>
                </c:pt>
                <c:pt idx="1100">
                  <c:v>5</c:v>
                </c:pt>
                <c:pt idx="1101">
                  <c:v>5</c:v>
                </c:pt>
                <c:pt idx="1102">
                  <c:v>5</c:v>
                </c:pt>
                <c:pt idx="1103">
                  <c:v>5</c:v>
                </c:pt>
                <c:pt idx="1104">
                  <c:v>5</c:v>
                </c:pt>
                <c:pt idx="1105">
                  <c:v>5</c:v>
                </c:pt>
                <c:pt idx="1106">
                  <c:v>5</c:v>
                </c:pt>
                <c:pt idx="1107">
                  <c:v>5</c:v>
                </c:pt>
                <c:pt idx="1108">
                  <c:v>5</c:v>
                </c:pt>
                <c:pt idx="1109">
                  <c:v>5</c:v>
                </c:pt>
                <c:pt idx="1110">
                  <c:v>5</c:v>
                </c:pt>
                <c:pt idx="1111">
                  <c:v>5</c:v>
                </c:pt>
                <c:pt idx="1112">
                  <c:v>5</c:v>
                </c:pt>
                <c:pt idx="1113">
                  <c:v>5</c:v>
                </c:pt>
                <c:pt idx="1114">
                  <c:v>5</c:v>
                </c:pt>
                <c:pt idx="1115">
                  <c:v>5</c:v>
                </c:pt>
                <c:pt idx="1116">
                  <c:v>5</c:v>
                </c:pt>
                <c:pt idx="1117">
                  <c:v>5</c:v>
                </c:pt>
                <c:pt idx="1118">
                  <c:v>5</c:v>
                </c:pt>
                <c:pt idx="1119">
                  <c:v>5</c:v>
                </c:pt>
                <c:pt idx="1120">
                  <c:v>5</c:v>
                </c:pt>
                <c:pt idx="1121">
                  <c:v>5</c:v>
                </c:pt>
                <c:pt idx="1122">
                  <c:v>5</c:v>
                </c:pt>
                <c:pt idx="1123">
                  <c:v>5</c:v>
                </c:pt>
                <c:pt idx="1124">
                  <c:v>5</c:v>
                </c:pt>
                <c:pt idx="1125">
                  <c:v>5</c:v>
                </c:pt>
                <c:pt idx="1126">
                  <c:v>5</c:v>
                </c:pt>
                <c:pt idx="1127">
                  <c:v>5</c:v>
                </c:pt>
                <c:pt idx="1128">
                  <c:v>5</c:v>
                </c:pt>
                <c:pt idx="1129">
                  <c:v>5</c:v>
                </c:pt>
                <c:pt idx="1130">
                  <c:v>5</c:v>
                </c:pt>
                <c:pt idx="1131">
                  <c:v>5</c:v>
                </c:pt>
                <c:pt idx="1132">
                  <c:v>5</c:v>
                </c:pt>
                <c:pt idx="1133">
                  <c:v>5</c:v>
                </c:pt>
                <c:pt idx="1134">
                  <c:v>5</c:v>
                </c:pt>
                <c:pt idx="1135">
                  <c:v>5</c:v>
                </c:pt>
                <c:pt idx="1136">
                  <c:v>5</c:v>
                </c:pt>
                <c:pt idx="1137">
                  <c:v>5</c:v>
                </c:pt>
                <c:pt idx="1138">
                  <c:v>5</c:v>
                </c:pt>
                <c:pt idx="1139">
                  <c:v>5</c:v>
                </c:pt>
                <c:pt idx="1140">
                  <c:v>5</c:v>
                </c:pt>
                <c:pt idx="1141">
                  <c:v>5</c:v>
                </c:pt>
                <c:pt idx="1142">
                  <c:v>5</c:v>
                </c:pt>
                <c:pt idx="1143">
                  <c:v>5</c:v>
                </c:pt>
                <c:pt idx="1144">
                  <c:v>5</c:v>
                </c:pt>
                <c:pt idx="1145">
                  <c:v>5</c:v>
                </c:pt>
                <c:pt idx="1146">
                  <c:v>5</c:v>
                </c:pt>
                <c:pt idx="1147">
                  <c:v>5</c:v>
                </c:pt>
                <c:pt idx="1148">
                  <c:v>5</c:v>
                </c:pt>
                <c:pt idx="1149">
                  <c:v>5</c:v>
                </c:pt>
                <c:pt idx="1150">
                  <c:v>5</c:v>
                </c:pt>
                <c:pt idx="1151">
                  <c:v>5</c:v>
                </c:pt>
                <c:pt idx="1152">
                  <c:v>5</c:v>
                </c:pt>
                <c:pt idx="1153">
                  <c:v>5</c:v>
                </c:pt>
                <c:pt idx="1154">
                  <c:v>5</c:v>
                </c:pt>
                <c:pt idx="1155">
                  <c:v>5</c:v>
                </c:pt>
                <c:pt idx="1156">
                  <c:v>5</c:v>
                </c:pt>
                <c:pt idx="1157">
                  <c:v>5</c:v>
                </c:pt>
                <c:pt idx="1158">
                  <c:v>5</c:v>
                </c:pt>
                <c:pt idx="1159">
                  <c:v>5</c:v>
                </c:pt>
                <c:pt idx="1160">
                  <c:v>5</c:v>
                </c:pt>
                <c:pt idx="1161">
                  <c:v>5</c:v>
                </c:pt>
                <c:pt idx="1162">
                  <c:v>5</c:v>
                </c:pt>
                <c:pt idx="1163">
                  <c:v>5</c:v>
                </c:pt>
                <c:pt idx="1164">
                  <c:v>5</c:v>
                </c:pt>
                <c:pt idx="1165">
                  <c:v>5</c:v>
                </c:pt>
                <c:pt idx="1166">
                  <c:v>5</c:v>
                </c:pt>
                <c:pt idx="1167">
                  <c:v>5</c:v>
                </c:pt>
                <c:pt idx="1168">
                  <c:v>5</c:v>
                </c:pt>
                <c:pt idx="1169">
                  <c:v>5</c:v>
                </c:pt>
                <c:pt idx="1170">
                  <c:v>5</c:v>
                </c:pt>
                <c:pt idx="1171">
                  <c:v>5</c:v>
                </c:pt>
                <c:pt idx="1172">
                  <c:v>5</c:v>
                </c:pt>
                <c:pt idx="1173">
                  <c:v>5</c:v>
                </c:pt>
                <c:pt idx="1174">
                  <c:v>5</c:v>
                </c:pt>
                <c:pt idx="1175">
                  <c:v>5</c:v>
                </c:pt>
                <c:pt idx="1176">
                  <c:v>5</c:v>
                </c:pt>
                <c:pt idx="1177">
                  <c:v>5</c:v>
                </c:pt>
                <c:pt idx="1178">
                  <c:v>5</c:v>
                </c:pt>
                <c:pt idx="1179">
                  <c:v>5</c:v>
                </c:pt>
                <c:pt idx="1180">
                  <c:v>5</c:v>
                </c:pt>
                <c:pt idx="1181">
                  <c:v>5</c:v>
                </c:pt>
                <c:pt idx="1182">
                  <c:v>5</c:v>
                </c:pt>
                <c:pt idx="1183">
                  <c:v>5</c:v>
                </c:pt>
                <c:pt idx="1184">
                  <c:v>5</c:v>
                </c:pt>
                <c:pt idx="1185">
                  <c:v>5</c:v>
                </c:pt>
                <c:pt idx="1186">
                  <c:v>5</c:v>
                </c:pt>
                <c:pt idx="1187">
                  <c:v>5</c:v>
                </c:pt>
                <c:pt idx="1188">
                  <c:v>5</c:v>
                </c:pt>
                <c:pt idx="1189">
                  <c:v>5</c:v>
                </c:pt>
                <c:pt idx="1190">
                  <c:v>5</c:v>
                </c:pt>
                <c:pt idx="1191">
                  <c:v>5</c:v>
                </c:pt>
                <c:pt idx="1192">
                  <c:v>5</c:v>
                </c:pt>
                <c:pt idx="1193">
                  <c:v>5</c:v>
                </c:pt>
                <c:pt idx="1194">
                  <c:v>5</c:v>
                </c:pt>
                <c:pt idx="1195">
                  <c:v>5</c:v>
                </c:pt>
                <c:pt idx="1196">
                  <c:v>5</c:v>
                </c:pt>
                <c:pt idx="1197">
                  <c:v>5</c:v>
                </c:pt>
                <c:pt idx="1198">
                  <c:v>5</c:v>
                </c:pt>
                <c:pt idx="1199">
                  <c:v>5</c:v>
                </c:pt>
                <c:pt idx="1200">
                  <c:v>5</c:v>
                </c:pt>
                <c:pt idx="1201">
                  <c:v>5</c:v>
                </c:pt>
                <c:pt idx="1202">
                  <c:v>5</c:v>
                </c:pt>
                <c:pt idx="1203">
                  <c:v>5</c:v>
                </c:pt>
                <c:pt idx="1204">
                  <c:v>5</c:v>
                </c:pt>
                <c:pt idx="1205">
                  <c:v>5</c:v>
                </c:pt>
                <c:pt idx="1206">
                  <c:v>5</c:v>
                </c:pt>
                <c:pt idx="1207">
                  <c:v>5</c:v>
                </c:pt>
                <c:pt idx="1208">
                  <c:v>5</c:v>
                </c:pt>
                <c:pt idx="1209">
                  <c:v>5</c:v>
                </c:pt>
                <c:pt idx="1210">
                  <c:v>5</c:v>
                </c:pt>
                <c:pt idx="1211">
                  <c:v>5</c:v>
                </c:pt>
                <c:pt idx="1212">
                  <c:v>5</c:v>
                </c:pt>
                <c:pt idx="1213">
                  <c:v>5</c:v>
                </c:pt>
                <c:pt idx="1214">
                  <c:v>5</c:v>
                </c:pt>
                <c:pt idx="1215">
                  <c:v>5</c:v>
                </c:pt>
                <c:pt idx="1216">
                  <c:v>5</c:v>
                </c:pt>
                <c:pt idx="1217">
                  <c:v>5</c:v>
                </c:pt>
                <c:pt idx="1218">
                  <c:v>5</c:v>
                </c:pt>
                <c:pt idx="1219">
                  <c:v>5</c:v>
                </c:pt>
                <c:pt idx="1220">
                  <c:v>5</c:v>
                </c:pt>
                <c:pt idx="1221">
                  <c:v>5</c:v>
                </c:pt>
                <c:pt idx="1222">
                  <c:v>5</c:v>
                </c:pt>
                <c:pt idx="1223">
                  <c:v>5</c:v>
                </c:pt>
                <c:pt idx="1224">
                  <c:v>5</c:v>
                </c:pt>
                <c:pt idx="1225">
                  <c:v>5</c:v>
                </c:pt>
                <c:pt idx="1226">
                  <c:v>5</c:v>
                </c:pt>
                <c:pt idx="1227">
                  <c:v>5</c:v>
                </c:pt>
                <c:pt idx="1228">
                  <c:v>5</c:v>
                </c:pt>
                <c:pt idx="1229">
                  <c:v>5</c:v>
                </c:pt>
                <c:pt idx="1230">
                  <c:v>5</c:v>
                </c:pt>
                <c:pt idx="1231">
                  <c:v>5</c:v>
                </c:pt>
                <c:pt idx="1232">
                  <c:v>5</c:v>
                </c:pt>
                <c:pt idx="1233">
                  <c:v>5</c:v>
                </c:pt>
                <c:pt idx="1234">
                  <c:v>5</c:v>
                </c:pt>
                <c:pt idx="1235">
                  <c:v>5</c:v>
                </c:pt>
                <c:pt idx="1236">
                  <c:v>5</c:v>
                </c:pt>
                <c:pt idx="1237">
                  <c:v>5</c:v>
                </c:pt>
                <c:pt idx="1238">
                  <c:v>5</c:v>
                </c:pt>
                <c:pt idx="1239">
                  <c:v>5</c:v>
                </c:pt>
                <c:pt idx="1240">
                  <c:v>5</c:v>
                </c:pt>
                <c:pt idx="1241">
                  <c:v>5</c:v>
                </c:pt>
                <c:pt idx="1242">
                  <c:v>5</c:v>
                </c:pt>
                <c:pt idx="1243">
                  <c:v>5</c:v>
                </c:pt>
                <c:pt idx="1244">
                  <c:v>5</c:v>
                </c:pt>
                <c:pt idx="1245">
                  <c:v>5</c:v>
                </c:pt>
                <c:pt idx="1246">
                  <c:v>5</c:v>
                </c:pt>
                <c:pt idx="1247">
                  <c:v>5</c:v>
                </c:pt>
                <c:pt idx="1248">
                  <c:v>5</c:v>
                </c:pt>
                <c:pt idx="1249">
                  <c:v>5</c:v>
                </c:pt>
                <c:pt idx="1250">
                  <c:v>5</c:v>
                </c:pt>
                <c:pt idx="1251">
                  <c:v>5</c:v>
                </c:pt>
                <c:pt idx="1252">
                  <c:v>5</c:v>
                </c:pt>
                <c:pt idx="1253">
                  <c:v>5</c:v>
                </c:pt>
                <c:pt idx="1254">
                  <c:v>5</c:v>
                </c:pt>
                <c:pt idx="1255">
                  <c:v>5</c:v>
                </c:pt>
                <c:pt idx="1256">
                  <c:v>5</c:v>
                </c:pt>
                <c:pt idx="1257">
                  <c:v>5</c:v>
                </c:pt>
                <c:pt idx="1258">
                  <c:v>5</c:v>
                </c:pt>
                <c:pt idx="1259">
                  <c:v>5</c:v>
                </c:pt>
                <c:pt idx="1260">
                  <c:v>5</c:v>
                </c:pt>
                <c:pt idx="1261">
                  <c:v>5</c:v>
                </c:pt>
                <c:pt idx="1262">
                  <c:v>5</c:v>
                </c:pt>
                <c:pt idx="1263">
                  <c:v>5</c:v>
                </c:pt>
                <c:pt idx="1264">
                  <c:v>5</c:v>
                </c:pt>
                <c:pt idx="1265">
                  <c:v>5</c:v>
                </c:pt>
                <c:pt idx="1266">
                  <c:v>5</c:v>
                </c:pt>
                <c:pt idx="1267">
                  <c:v>5</c:v>
                </c:pt>
                <c:pt idx="1268">
                  <c:v>5</c:v>
                </c:pt>
                <c:pt idx="1269">
                  <c:v>5</c:v>
                </c:pt>
                <c:pt idx="1270">
                  <c:v>5</c:v>
                </c:pt>
                <c:pt idx="1271">
                  <c:v>5</c:v>
                </c:pt>
                <c:pt idx="1272">
                  <c:v>5</c:v>
                </c:pt>
                <c:pt idx="1273">
                  <c:v>5</c:v>
                </c:pt>
                <c:pt idx="1274">
                  <c:v>5</c:v>
                </c:pt>
                <c:pt idx="1275">
                  <c:v>5</c:v>
                </c:pt>
                <c:pt idx="1276">
                  <c:v>5</c:v>
                </c:pt>
                <c:pt idx="1277">
                  <c:v>5</c:v>
                </c:pt>
                <c:pt idx="1278">
                  <c:v>5</c:v>
                </c:pt>
                <c:pt idx="1279">
                  <c:v>5</c:v>
                </c:pt>
                <c:pt idx="1280">
                  <c:v>5</c:v>
                </c:pt>
                <c:pt idx="1281">
                  <c:v>5</c:v>
                </c:pt>
                <c:pt idx="1282">
                  <c:v>5</c:v>
                </c:pt>
                <c:pt idx="1283">
                  <c:v>5</c:v>
                </c:pt>
                <c:pt idx="1284">
                  <c:v>5</c:v>
                </c:pt>
                <c:pt idx="1285">
                  <c:v>5</c:v>
                </c:pt>
                <c:pt idx="1286">
                  <c:v>5</c:v>
                </c:pt>
                <c:pt idx="1287">
                  <c:v>5</c:v>
                </c:pt>
                <c:pt idx="1288">
                  <c:v>5</c:v>
                </c:pt>
                <c:pt idx="1289">
                  <c:v>5</c:v>
                </c:pt>
                <c:pt idx="1290">
                  <c:v>5</c:v>
                </c:pt>
                <c:pt idx="1291">
                  <c:v>5</c:v>
                </c:pt>
                <c:pt idx="1292">
                  <c:v>5</c:v>
                </c:pt>
                <c:pt idx="1293">
                  <c:v>5</c:v>
                </c:pt>
                <c:pt idx="1294">
                  <c:v>5</c:v>
                </c:pt>
                <c:pt idx="1295">
                  <c:v>5</c:v>
                </c:pt>
                <c:pt idx="1296">
                  <c:v>5</c:v>
                </c:pt>
                <c:pt idx="1297">
                  <c:v>5</c:v>
                </c:pt>
                <c:pt idx="1298">
                  <c:v>5</c:v>
                </c:pt>
                <c:pt idx="1299">
                  <c:v>5</c:v>
                </c:pt>
                <c:pt idx="1300">
                  <c:v>5</c:v>
                </c:pt>
                <c:pt idx="1301">
                  <c:v>5</c:v>
                </c:pt>
                <c:pt idx="1302">
                  <c:v>5</c:v>
                </c:pt>
                <c:pt idx="1303">
                  <c:v>5</c:v>
                </c:pt>
                <c:pt idx="1304">
                  <c:v>5</c:v>
                </c:pt>
                <c:pt idx="1305">
                  <c:v>5</c:v>
                </c:pt>
                <c:pt idx="1306">
                  <c:v>5</c:v>
                </c:pt>
                <c:pt idx="1307">
                  <c:v>5</c:v>
                </c:pt>
                <c:pt idx="1308">
                  <c:v>5</c:v>
                </c:pt>
                <c:pt idx="1309">
                  <c:v>5</c:v>
                </c:pt>
                <c:pt idx="1310">
                  <c:v>5</c:v>
                </c:pt>
                <c:pt idx="1311">
                  <c:v>5</c:v>
                </c:pt>
                <c:pt idx="1312">
                  <c:v>5</c:v>
                </c:pt>
                <c:pt idx="1313">
                  <c:v>5</c:v>
                </c:pt>
                <c:pt idx="1314">
                  <c:v>5</c:v>
                </c:pt>
                <c:pt idx="1315">
                  <c:v>5</c:v>
                </c:pt>
                <c:pt idx="1316">
                  <c:v>5</c:v>
                </c:pt>
                <c:pt idx="1317">
                  <c:v>5</c:v>
                </c:pt>
                <c:pt idx="1318">
                  <c:v>5</c:v>
                </c:pt>
                <c:pt idx="1319">
                  <c:v>5</c:v>
                </c:pt>
                <c:pt idx="1320">
                  <c:v>5</c:v>
                </c:pt>
                <c:pt idx="1321">
                  <c:v>5</c:v>
                </c:pt>
                <c:pt idx="1322">
                  <c:v>5</c:v>
                </c:pt>
                <c:pt idx="1323">
                  <c:v>5</c:v>
                </c:pt>
                <c:pt idx="1324">
                  <c:v>5</c:v>
                </c:pt>
                <c:pt idx="1325">
                  <c:v>5</c:v>
                </c:pt>
                <c:pt idx="1326">
                  <c:v>5</c:v>
                </c:pt>
                <c:pt idx="1327">
                  <c:v>5</c:v>
                </c:pt>
                <c:pt idx="1328">
                  <c:v>5</c:v>
                </c:pt>
                <c:pt idx="1329">
                  <c:v>5</c:v>
                </c:pt>
                <c:pt idx="1330">
                  <c:v>5</c:v>
                </c:pt>
                <c:pt idx="1331">
                  <c:v>5</c:v>
                </c:pt>
                <c:pt idx="1332">
                  <c:v>5</c:v>
                </c:pt>
                <c:pt idx="1333">
                  <c:v>5</c:v>
                </c:pt>
                <c:pt idx="1334">
                  <c:v>5</c:v>
                </c:pt>
                <c:pt idx="1335">
                  <c:v>5</c:v>
                </c:pt>
                <c:pt idx="1336">
                  <c:v>5</c:v>
                </c:pt>
                <c:pt idx="1337">
                  <c:v>5</c:v>
                </c:pt>
                <c:pt idx="1338">
                  <c:v>5</c:v>
                </c:pt>
                <c:pt idx="1339">
                  <c:v>5</c:v>
                </c:pt>
                <c:pt idx="1340">
                  <c:v>5</c:v>
                </c:pt>
                <c:pt idx="1341">
                  <c:v>5</c:v>
                </c:pt>
                <c:pt idx="1342">
                  <c:v>5</c:v>
                </c:pt>
                <c:pt idx="1343">
                  <c:v>5</c:v>
                </c:pt>
                <c:pt idx="1344">
                  <c:v>5</c:v>
                </c:pt>
                <c:pt idx="1345">
                  <c:v>5</c:v>
                </c:pt>
                <c:pt idx="1346">
                  <c:v>5</c:v>
                </c:pt>
                <c:pt idx="1347">
                  <c:v>5</c:v>
                </c:pt>
                <c:pt idx="1348">
                  <c:v>5</c:v>
                </c:pt>
                <c:pt idx="1349">
                  <c:v>5</c:v>
                </c:pt>
                <c:pt idx="1350">
                  <c:v>5</c:v>
                </c:pt>
                <c:pt idx="1351">
                  <c:v>5</c:v>
                </c:pt>
                <c:pt idx="1352">
                  <c:v>5</c:v>
                </c:pt>
                <c:pt idx="1353">
                  <c:v>5</c:v>
                </c:pt>
                <c:pt idx="1354">
                  <c:v>5</c:v>
                </c:pt>
                <c:pt idx="1355">
                  <c:v>5</c:v>
                </c:pt>
                <c:pt idx="1356">
                  <c:v>5</c:v>
                </c:pt>
                <c:pt idx="1357">
                  <c:v>5</c:v>
                </c:pt>
                <c:pt idx="1358">
                  <c:v>5</c:v>
                </c:pt>
                <c:pt idx="1359">
                  <c:v>5</c:v>
                </c:pt>
                <c:pt idx="1360">
                  <c:v>5</c:v>
                </c:pt>
                <c:pt idx="1361">
                  <c:v>5</c:v>
                </c:pt>
                <c:pt idx="1362">
                  <c:v>5</c:v>
                </c:pt>
                <c:pt idx="1363">
                  <c:v>5</c:v>
                </c:pt>
                <c:pt idx="1364">
                  <c:v>5</c:v>
                </c:pt>
                <c:pt idx="1365">
                  <c:v>5</c:v>
                </c:pt>
                <c:pt idx="1366">
                  <c:v>5</c:v>
                </c:pt>
                <c:pt idx="1367">
                  <c:v>5</c:v>
                </c:pt>
                <c:pt idx="1368">
                  <c:v>5</c:v>
                </c:pt>
                <c:pt idx="1369">
                  <c:v>5</c:v>
                </c:pt>
                <c:pt idx="1370">
                  <c:v>5</c:v>
                </c:pt>
                <c:pt idx="1371">
                  <c:v>5</c:v>
                </c:pt>
                <c:pt idx="1372">
                  <c:v>5</c:v>
                </c:pt>
                <c:pt idx="1373">
                  <c:v>5</c:v>
                </c:pt>
                <c:pt idx="1374">
                  <c:v>5</c:v>
                </c:pt>
                <c:pt idx="1375">
                  <c:v>5</c:v>
                </c:pt>
                <c:pt idx="1376">
                  <c:v>5</c:v>
                </c:pt>
                <c:pt idx="1377">
                  <c:v>5</c:v>
                </c:pt>
                <c:pt idx="1378">
                  <c:v>5</c:v>
                </c:pt>
                <c:pt idx="1379">
                  <c:v>5</c:v>
                </c:pt>
                <c:pt idx="1380">
                  <c:v>5</c:v>
                </c:pt>
                <c:pt idx="1381">
                  <c:v>5</c:v>
                </c:pt>
                <c:pt idx="1382">
                  <c:v>5</c:v>
                </c:pt>
                <c:pt idx="1383">
                  <c:v>5</c:v>
                </c:pt>
                <c:pt idx="1384">
                  <c:v>5</c:v>
                </c:pt>
                <c:pt idx="1385">
                  <c:v>5</c:v>
                </c:pt>
                <c:pt idx="1386">
                  <c:v>5</c:v>
                </c:pt>
                <c:pt idx="1387">
                  <c:v>5</c:v>
                </c:pt>
                <c:pt idx="1388">
                  <c:v>5</c:v>
                </c:pt>
                <c:pt idx="1389">
                  <c:v>5</c:v>
                </c:pt>
                <c:pt idx="1390">
                  <c:v>5</c:v>
                </c:pt>
                <c:pt idx="1391">
                  <c:v>5</c:v>
                </c:pt>
                <c:pt idx="1392">
                  <c:v>5</c:v>
                </c:pt>
                <c:pt idx="1393">
                  <c:v>5</c:v>
                </c:pt>
                <c:pt idx="1394">
                  <c:v>5</c:v>
                </c:pt>
                <c:pt idx="1395">
                  <c:v>5</c:v>
                </c:pt>
                <c:pt idx="1396">
                  <c:v>5</c:v>
                </c:pt>
                <c:pt idx="1397">
                  <c:v>5</c:v>
                </c:pt>
                <c:pt idx="1398">
                  <c:v>5</c:v>
                </c:pt>
                <c:pt idx="1399">
                  <c:v>5</c:v>
                </c:pt>
                <c:pt idx="1400">
                  <c:v>5</c:v>
                </c:pt>
                <c:pt idx="1401">
                  <c:v>5</c:v>
                </c:pt>
                <c:pt idx="1402">
                  <c:v>5</c:v>
                </c:pt>
                <c:pt idx="1403">
                  <c:v>5</c:v>
                </c:pt>
                <c:pt idx="1404">
                  <c:v>5</c:v>
                </c:pt>
                <c:pt idx="1405">
                  <c:v>5</c:v>
                </c:pt>
                <c:pt idx="1406">
                  <c:v>5</c:v>
                </c:pt>
                <c:pt idx="1407">
                  <c:v>5</c:v>
                </c:pt>
                <c:pt idx="1408">
                  <c:v>5</c:v>
                </c:pt>
                <c:pt idx="1409">
                  <c:v>5</c:v>
                </c:pt>
                <c:pt idx="1410">
                  <c:v>5</c:v>
                </c:pt>
                <c:pt idx="1411">
                  <c:v>5</c:v>
                </c:pt>
                <c:pt idx="1412">
                  <c:v>5</c:v>
                </c:pt>
                <c:pt idx="1413">
                  <c:v>5</c:v>
                </c:pt>
                <c:pt idx="1414">
                  <c:v>5</c:v>
                </c:pt>
                <c:pt idx="1415">
                  <c:v>5</c:v>
                </c:pt>
                <c:pt idx="1416">
                  <c:v>5</c:v>
                </c:pt>
                <c:pt idx="1417">
                  <c:v>5</c:v>
                </c:pt>
                <c:pt idx="1418">
                  <c:v>5</c:v>
                </c:pt>
                <c:pt idx="1419">
                  <c:v>5</c:v>
                </c:pt>
                <c:pt idx="1420">
                  <c:v>5</c:v>
                </c:pt>
                <c:pt idx="1421">
                  <c:v>5</c:v>
                </c:pt>
                <c:pt idx="1422">
                  <c:v>5</c:v>
                </c:pt>
                <c:pt idx="1423">
                  <c:v>5</c:v>
                </c:pt>
                <c:pt idx="1424">
                  <c:v>5</c:v>
                </c:pt>
                <c:pt idx="1425">
                  <c:v>5</c:v>
                </c:pt>
                <c:pt idx="1426">
                  <c:v>5</c:v>
                </c:pt>
                <c:pt idx="1427">
                  <c:v>5</c:v>
                </c:pt>
                <c:pt idx="1428">
                  <c:v>5</c:v>
                </c:pt>
                <c:pt idx="1429">
                  <c:v>5</c:v>
                </c:pt>
                <c:pt idx="1430">
                  <c:v>5</c:v>
                </c:pt>
                <c:pt idx="1431">
                  <c:v>5</c:v>
                </c:pt>
                <c:pt idx="1432">
                  <c:v>5</c:v>
                </c:pt>
                <c:pt idx="1433">
                  <c:v>5</c:v>
                </c:pt>
                <c:pt idx="1434">
                  <c:v>5</c:v>
                </c:pt>
                <c:pt idx="1435">
                  <c:v>5</c:v>
                </c:pt>
                <c:pt idx="1436">
                  <c:v>5</c:v>
                </c:pt>
                <c:pt idx="1437">
                  <c:v>5</c:v>
                </c:pt>
                <c:pt idx="1438">
                  <c:v>5</c:v>
                </c:pt>
                <c:pt idx="1439">
                  <c:v>5</c:v>
                </c:pt>
                <c:pt idx="1440">
                  <c:v>5</c:v>
                </c:pt>
                <c:pt idx="1441">
                  <c:v>5</c:v>
                </c:pt>
                <c:pt idx="1442">
                  <c:v>5</c:v>
                </c:pt>
                <c:pt idx="1443">
                  <c:v>5</c:v>
                </c:pt>
                <c:pt idx="1444">
                  <c:v>5</c:v>
                </c:pt>
                <c:pt idx="1445">
                  <c:v>5</c:v>
                </c:pt>
                <c:pt idx="1446">
                  <c:v>5</c:v>
                </c:pt>
                <c:pt idx="1447">
                  <c:v>5</c:v>
                </c:pt>
                <c:pt idx="1448">
                  <c:v>5</c:v>
                </c:pt>
                <c:pt idx="1449">
                  <c:v>5</c:v>
                </c:pt>
                <c:pt idx="1450">
                  <c:v>5</c:v>
                </c:pt>
                <c:pt idx="1451">
                  <c:v>5</c:v>
                </c:pt>
                <c:pt idx="1452">
                  <c:v>5</c:v>
                </c:pt>
                <c:pt idx="1453">
                  <c:v>5</c:v>
                </c:pt>
                <c:pt idx="1454">
                  <c:v>5</c:v>
                </c:pt>
                <c:pt idx="1455">
                  <c:v>5</c:v>
                </c:pt>
                <c:pt idx="1456">
                  <c:v>5</c:v>
                </c:pt>
                <c:pt idx="1457">
                  <c:v>5</c:v>
                </c:pt>
                <c:pt idx="1458">
                  <c:v>5</c:v>
                </c:pt>
                <c:pt idx="1459">
                  <c:v>5</c:v>
                </c:pt>
                <c:pt idx="1460">
                  <c:v>5</c:v>
                </c:pt>
                <c:pt idx="1461">
                  <c:v>5</c:v>
                </c:pt>
                <c:pt idx="1462">
                  <c:v>5</c:v>
                </c:pt>
                <c:pt idx="1463">
                  <c:v>5</c:v>
                </c:pt>
                <c:pt idx="1464">
                  <c:v>5</c:v>
                </c:pt>
                <c:pt idx="1465">
                  <c:v>5</c:v>
                </c:pt>
                <c:pt idx="1466">
                  <c:v>5</c:v>
                </c:pt>
                <c:pt idx="1467">
                  <c:v>5</c:v>
                </c:pt>
                <c:pt idx="1468">
                  <c:v>5</c:v>
                </c:pt>
                <c:pt idx="1469">
                  <c:v>5</c:v>
                </c:pt>
                <c:pt idx="1470">
                  <c:v>5</c:v>
                </c:pt>
                <c:pt idx="1471">
                  <c:v>5</c:v>
                </c:pt>
                <c:pt idx="1472">
                  <c:v>5</c:v>
                </c:pt>
                <c:pt idx="1473">
                  <c:v>5</c:v>
                </c:pt>
                <c:pt idx="1474">
                  <c:v>5</c:v>
                </c:pt>
                <c:pt idx="1475">
                  <c:v>5</c:v>
                </c:pt>
                <c:pt idx="1476">
                  <c:v>5</c:v>
                </c:pt>
                <c:pt idx="1477">
                  <c:v>5</c:v>
                </c:pt>
                <c:pt idx="1478">
                  <c:v>5</c:v>
                </c:pt>
                <c:pt idx="1479">
                  <c:v>5</c:v>
                </c:pt>
                <c:pt idx="1480">
                  <c:v>5</c:v>
                </c:pt>
                <c:pt idx="1481">
                  <c:v>5</c:v>
                </c:pt>
                <c:pt idx="1482">
                  <c:v>5</c:v>
                </c:pt>
                <c:pt idx="1483">
                  <c:v>5</c:v>
                </c:pt>
                <c:pt idx="1484">
                  <c:v>5</c:v>
                </c:pt>
                <c:pt idx="1485">
                  <c:v>5</c:v>
                </c:pt>
                <c:pt idx="1486">
                  <c:v>5</c:v>
                </c:pt>
                <c:pt idx="1487">
                  <c:v>5</c:v>
                </c:pt>
                <c:pt idx="1488">
                  <c:v>5</c:v>
                </c:pt>
                <c:pt idx="1489">
                  <c:v>5</c:v>
                </c:pt>
                <c:pt idx="1490">
                  <c:v>5</c:v>
                </c:pt>
                <c:pt idx="1491">
                  <c:v>5</c:v>
                </c:pt>
                <c:pt idx="1492">
                  <c:v>5</c:v>
                </c:pt>
                <c:pt idx="1493">
                  <c:v>5</c:v>
                </c:pt>
                <c:pt idx="1494">
                  <c:v>5</c:v>
                </c:pt>
                <c:pt idx="1495">
                  <c:v>5</c:v>
                </c:pt>
                <c:pt idx="1496">
                  <c:v>5</c:v>
                </c:pt>
                <c:pt idx="1497">
                  <c:v>5</c:v>
                </c:pt>
                <c:pt idx="1498">
                  <c:v>5</c:v>
                </c:pt>
                <c:pt idx="1499">
                  <c:v>5</c:v>
                </c:pt>
                <c:pt idx="1500">
                  <c:v>5</c:v>
                </c:pt>
                <c:pt idx="1501">
                  <c:v>5</c:v>
                </c:pt>
                <c:pt idx="1502">
                  <c:v>5</c:v>
                </c:pt>
                <c:pt idx="1503">
                  <c:v>5</c:v>
                </c:pt>
                <c:pt idx="1504">
                  <c:v>5</c:v>
                </c:pt>
                <c:pt idx="1505">
                  <c:v>5</c:v>
                </c:pt>
                <c:pt idx="1506">
                  <c:v>5</c:v>
                </c:pt>
                <c:pt idx="1507">
                  <c:v>5</c:v>
                </c:pt>
                <c:pt idx="1508">
                  <c:v>5</c:v>
                </c:pt>
                <c:pt idx="1509">
                  <c:v>5</c:v>
                </c:pt>
                <c:pt idx="1510">
                  <c:v>5</c:v>
                </c:pt>
                <c:pt idx="1511">
                  <c:v>5</c:v>
                </c:pt>
                <c:pt idx="1512">
                  <c:v>5</c:v>
                </c:pt>
                <c:pt idx="1513">
                  <c:v>5</c:v>
                </c:pt>
                <c:pt idx="1514">
                  <c:v>5</c:v>
                </c:pt>
                <c:pt idx="1515">
                  <c:v>5</c:v>
                </c:pt>
                <c:pt idx="1516">
                  <c:v>5</c:v>
                </c:pt>
                <c:pt idx="1517">
                  <c:v>5</c:v>
                </c:pt>
                <c:pt idx="1518">
                  <c:v>5</c:v>
                </c:pt>
                <c:pt idx="1519">
                  <c:v>5</c:v>
                </c:pt>
                <c:pt idx="1520">
                  <c:v>5</c:v>
                </c:pt>
                <c:pt idx="1521">
                  <c:v>5</c:v>
                </c:pt>
                <c:pt idx="1522">
                  <c:v>5</c:v>
                </c:pt>
                <c:pt idx="1523">
                  <c:v>5</c:v>
                </c:pt>
                <c:pt idx="1524">
                  <c:v>5</c:v>
                </c:pt>
                <c:pt idx="1525">
                  <c:v>5</c:v>
                </c:pt>
                <c:pt idx="1526">
                  <c:v>5</c:v>
                </c:pt>
                <c:pt idx="1527">
                  <c:v>5</c:v>
                </c:pt>
                <c:pt idx="1528">
                  <c:v>5</c:v>
                </c:pt>
                <c:pt idx="1529">
                  <c:v>5</c:v>
                </c:pt>
                <c:pt idx="1530">
                  <c:v>5</c:v>
                </c:pt>
                <c:pt idx="1531">
                  <c:v>5</c:v>
                </c:pt>
                <c:pt idx="1532">
                  <c:v>5</c:v>
                </c:pt>
                <c:pt idx="1533">
                  <c:v>5</c:v>
                </c:pt>
                <c:pt idx="1534">
                  <c:v>5</c:v>
                </c:pt>
                <c:pt idx="1535">
                  <c:v>5</c:v>
                </c:pt>
                <c:pt idx="1536">
                  <c:v>5</c:v>
                </c:pt>
                <c:pt idx="1537">
                  <c:v>5</c:v>
                </c:pt>
                <c:pt idx="1538">
                  <c:v>5</c:v>
                </c:pt>
                <c:pt idx="1539">
                  <c:v>5</c:v>
                </c:pt>
                <c:pt idx="1540">
                  <c:v>5</c:v>
                </c:pt>
                <c:pt idx="1541">
                  <c:v>5</c:v>
                </c:pt>
                <c:pt idx="1542">
                  <c:v>5</c:v>
                </c:pt>
                <c:pt idx="1543">
                  <c:v>5</c:v>
                </c:pt>
                <c:pt idx="1544">
                  <c:v>5</c:v>
                </c:pt>
                <c:pt idx="1545">
                  <c:v>5</c:v>
                </c:pt>
                <c:pt idx="1546">
                  <c:v>5</c:v>
                </c:pt>
                <c:pt idx="1547">
                  <c:v>5</c:v>
                </c:pt>
                <c:pt idx="1548">
                  <c:v>5</c:v>
                </c:pt>
                <c:pt idx="1549">
                  <c:v>5</c:v>
                </c:pt>
                <c:pt idx="1550">
                  <c:v>5</c:v>
                </c:pt>
                <c:pt idx="1551">
                  <c:v>5</c:v>
                </c:pt>
                <c:pt idx="1552">
                  <c:v>5</c:v>
                </c:pt>
                <c:pt idx="1553">
                  <c:v>5</c:v>
                </c:pt>
                <c:pt idx="1554">
                  <c:v>5</c:v>
                </c:pt>
                <c:pt idx="1555">
                  <c:v>5</c:v>
                </c:pt>
                <c:pt idx="1556">
                  <c:v>5</c:v>
                </c:pt>
                <c:pt idx="1557">
                  <c:v>5</c:v>
                </c:pt>
                <c:pt idx="1558">
                  <c:v>5</c:v>
                </c:pt>
                <c:pt idx="1559">
                  <c:v>5</c:v>
                </c:pt>
                <c:pt idx="1560">
                  <c:v>5</c:v>
                </c:pt>
                <c:pt idx="1561">
                  <c:v>5</c:v>
                </c:pt>
                <c:pt idx="1562">
                  <c:v>5</c:v>
                </c:pt>
                <c:pt idx="1563">
                  <c:v>5</c:v>
                </c:pt>
                <c:pt idx="1564">
                  <c:v>5</c:v>
                </c:pt>
                <c:pt idx="1565">
                  <c:v>5</c:v>
                </c:pt>
                <c:pt idx="1566">
                  <c:v>5</c:v>
                </c:pt>
                <c:pt idx="1567">
                  <c:v>5</c:v>
                </c:pt>
                <c:pt idx="1568">
                  <c:v>5</c:v>
                </c:pt>
                <c:pt idx="1569">
                  <c:v>5</c:v>
                </c:pt>
                <c:pt idx="1570">
                  <c:v>5</c:v>
                </c:pt>
                <c:pt idx="1571">
                  <c:v>5</c:v>
                </c:pt>
                <c:pt idx="1572">
                  <c:v>5</c:v>
                </c:pt>
                <c:pt idx="1573">
                  <c:v>5</c:v>
                </c:pt>
                <c:pt idx="1574">
                  <c:v>5</c:v>
                </c:pt>
                <c:pt idx="1575">
                  <c:v>5</c:v>
                </c:pt>
                <c:pt idx="1576">
                  <c:v>5</c:v>
                </c:pt>
                <c:pt idx="1577">
                  <c:v>5</c:v>
                </c:pt>
                <c:pt idx="1578">
                  <c:v>5</c:v>
                </c:pt>
                <c:pt idx="1579">
                  <c:v>5</c:v>
                </c:pt>
                <c:pt idx="1580">
                  <c:v>5</c:v>
                </c:pt>
                <c:pt idx="1581">
                  <c:v>5</c:v>
                </c:pt>
                <c:pt idx="1582">
                  <c:v>5</c:v>
                </c:pt>
                <c:pt idx="1583">
                  <c:v>5</c:v>
                </c:pt>
                <c:pt idx="1584">
                  <c:v>5</c:v>
                </c:pt>
                <c:pt idx="1585">
                  <c:v>5</c:v>
                </c:pt>
                <c:pt idx="1586">
                  <c:v>5</c:v>
                </c:pt>
                <c:pt idx="1587">
                  <c:v>5</c:v>
                </c:pt>
                <c:pt idx="1588">
                  <c:v>5</c:v>
                </c:pt>
                <c:pt idx="1589">
                  <c:v>5</c:v>
                </c:pt>
                <c:pt idx="1590">
                  <c:v>5</c:v>
                </c:pt>
                <c:pt idx="1591">
                  <c:v>5</c:v>
                </c:pt>
                <c:pt idx="1592">
                  <c:v>5</c:v>
                </c:pt>
                <c:pt idx="1593">
                  <c:v>5</c:v>
                </c:pt>
                <c:pt idx="1594">
                  <c:v>5</c:v>
                </c:pt>
                <c:pt idx="1595">
                  <c:v>5</c:v>
                </c:pt>
                <c:pt idx="1596">
                  <c:v>5</c:v>
                </c:pt>
                <c:pt idx="1597">
                  <c:v>5</c:v>
                </c:pt>
                <c:pt idx="1598">
                  <c:v>5</c:v>
                </c:pt>
                <c:pt idx="1599">
                  <c:v>5</c:v>
                </c:pt>
                <c:pt idx="1600">
                  <c:v>5</c:v>
                </c:pt>
                <c:pt idx="1601">
                  <c:v>5</c:v>
                </c:pt>
                <c:pt idx="1602">
                  <c:v>5</c:v>
                </c:pt>
                <c:pt idx="1603">
                  <c:v>5</c:v>
                </c:pt>
                <c:pt idx="1604">
                  <c:v>5</c:v>
                </c:pt>
                <c:pt idx="1605">
                  <c:v>5</c:v>
                </c:pt>
                <c:pt idx="1606">
                  <c:v>5</c:v>
                </c:pt>
                <c:pt idx="1607">
                  <c:v>5</c:v>
                </c:pt>
                <c:pt idx="1608">
                  <c:v>5</c:v>
                </c:pt>
                <c:pt idx="1609">
                  <c:v>5</c:v>
                </c:pt>
                <c:pt idx="1610">
                  <c:v>5</c:v>
                </c:pt>
                <c:pt idx="1611">
                  <c:v>5</c:v>
                </c:pt>
                <c:pt idx="1612">
                  <c:v>5</c:v>
                </c:pt>
                <c:pt idx="1613">
                  <c:v>5</c:v>
                </c:pt>
                <c:pt idx="1614">
                  <c:v>5</c:v>
                </c:pt>
                <c:pt idx="1615">
                  <c:v>5</c:v>
                </c:pt>
                <c:pt idx="1616">
                  <c:v>5</c:v>
                </c:pt>
                <c:pt idx="1617">
                  <c:v>5</c:v>
                </c:pt>
                <c:pt idx="1618">
                  <c:v>5</c:v>
                </c:pt>
                <c:pt idx="1619">
                  <c:v>5</c:v>
                </c:pt>
                <c:pt idx="1620">
                  <c:v>5</c:v>
                </c:pt>
                <c:pt idx="1621">
                  <c:v>5</c:v>
                </c:pt>
                <c:pt idx="1622">
                  <c:v>5</c:v>
                </c:pt>
                <c:pt idx="1623">
                  <c:v>5</c:v>
                </c:pt>
                <c:pt idx="1624">
                  <c:v>5</c:v>
                </c:pt>
                <c:pt idx="1625">
                  <c:v>5</c:v>
                </c:pt>
                <c:pt idx="1626">
                  <c:v>5</c:v>
                </c:pt>
                <c:pt idx="1627">
                  <c:v>5</c:v>
                </c:pt>
                <c:pt idx="1628">
                  <c:v>5</c:v>
                </c:pt>
                <c:pt idx="1629">
                  <c:v>5</c:v>
                </c:pt>
                <c:pt idx="1630">
                  <c:v>5</c:v>
                </c:pt>
                <c:pt idx="1631">
                  <c:v>5</c:v>
                </c:pt>
                <c:pt idx="1632">
                  <c:v>5</c:v>
                </c:pt>
                <c:pt idx="1633">
                  <c:v>5</c:v>
                </c:pt>
                <c:pt idx="1634">
                  <c:v>5</c:v>
                </c:pt>
                <c:pt idx="1635">
                  <c:v>5</c:v>
                </c:pt>
                <c:pt idx="1636">
                  <c:v>5</c:v>
                </c:pt>
                <c:pt idx="1637">
                  <c:v>5</c:v>
                </c:pt>
                <c:pt idx="1638">
                  <c:v>5</c:v>
                </c:pt>
                <c:pt idx="1639">
                  <c:v>5</c:v>
                </c:pt>
                <c:pt idx="1640">
                  <c:v>5</c:v>
                </c:pt>
                <c:pt idx="1641">
                  <c:v>5</c:v>
                </c:pt>
                <c:pt idx="1642">
                  <c:v>5</c:v>
                </c:pt>
                <c:pt idx="1643">
                  <c:v>5</c:v>
                </c:pt>
                <c:pt idx="1644">
                  <c:v>5</c:v>
                </c:pt>
                <c:pt idx="1645">
                  <c:v>5</c:v>
                </c:pt>
                <c:pt idx="1646">
                  <c:v>5</c:v>
                </c:pt>
                <c:pt idx="1647">
                  <c:v>5</c:v>
                </c:pt>
                <c:pt idx="1648">
                  <c:v>5</c:v>
                </c:pt>
                <c:pt idx="1649">
                  <c:v>5</c:v>
                </c:pt>
                <c:pt idx="1650">
                  <c:v>5</c:v>
                </c:pt>
                <c:pt idx="1651">
                  <c:v>5</c:v>
                </c:pt>
                <c:pt idx="1652">
                  <c:v>5</c:v>
                </c:pt>
                <c:pt idx="1653">
                  <c:v>5</c:v>
                </c:pt>
                <c:pt idx="1654">
                  <c:v>5</c:v>
                </c:pt>
                <c:pt idx="1655">
                  <c:v>5</c:v>
                </c:pt>
                <c:pt idx="1656">
                  <c:v>5</c:v>
                </c:pt>
                <c:pt idx="1657">
                  <c:v>5</c:v>
                </c:pt>
                <c:pt idx="1658">
                  <c:v>5</c:v>
                </c:pt>
                <c:pt idx="1659">
                  <c:v>5</c:v>
                </c:pt>
                <c:pt idx="1660">
                  <c:v>5</c:v>
                </c:pt>
                <c:pt idx="1661">
                  <c:v>5</c:v>
                </c:pt>
                <c:pt idx="1662">
                  <c:v>5</c:v>
                </c:pt>
                <c:pt idx="1663">
                  <c:v>5</c:v>
                </c:pt>
                <c:pt idx="1664">
                  <c:v>5</c:v>
                </c:pt>
                <c:pt idx="1665">
                  <c:v>5</c:v>
                </c:pt>
                <c:pt idx="1666">
                  <c:v>5</c:v>
                </c:pt>
                <c:pt idx="1667">
                  <c:v>5</c:v>
                </c:pt>
                <c:pt idx="1668">
                  <c:v>5</c:v>
                </c:pt>
                <c:pt idx="1669">
                  <c:v>5</c:v>
                </c:pt>
                <c:pt idx="1670">
                  <c:v>5</c:v>
                </c:pt>
                <c:pt idx="1671">
                  <c:v>5</c:v>
                </c:pt>
                <c:pt idx="1672">
                  <c:v>5</c:v>
                </c:pt>
                <c:pt idx="1673">
                  <c:v>5</c:v>
                </c:pt>
                <c:pt idx="1674">
                  <c:v>5</c:v>
                </c:pt>
                <c:pt idx="1675">
                  <c:v>5</c:v>
                </c:pt>
                <c:pt idx="1676">
                  <c:v>5</c:v>
                </c:pt>
                <c:pt idx="1677">
                  <c:v>5</c:v>
                </c:pt>
                <c:pt idx="1678">
                  <c:v>5</c:v>
                </c:pt>
                <c:pt idx="1679">
                  <c:v>5</c:v>
                </c:pt>
                <c:pt idx="1680">
                  <c:v>5</c:v>
                </c:pt>
                <c:pt idx="1681">
                  <c:v>5</c:v>
                </c:pt>
                <c:pt idx="1682">
                  <c:v>5</c:v>
                </c:pt>
                <c:pt idx="1683">
                  <c:v>5</c:v>
                </c:pt>
                <c:pt idx="1684">
                  <c:v>5</c:v>
                </c:pt>
                <c:pt idx="1685">
                  <c:v>5</c:v>
                </c:pt>
                <c:pt idx="1686">
                  <c:v>5</c:v>
                </c:pt>
                <c:pt idx="1687">
                  <c:v>5</c:v>
                </c:pt>
                <c:pt idx="1688">
                  <c:v>5</c:v>
                </c:pt>
                <c:pt idx="1689">
                  <c:v>5</c:v>
                </c:pt>
                <c:pt idx="1690">
                  <c:v>5</c:v>
                </c:pt>
                <c:pt idx="1691">
                  <c:v>5</c:v>
                </c:pt>
                <c:pt idx="1692">
                  <c:v>5</c:v>
                </c:pt>
                <c:pt idx="1693">
                  <c:v>5</c:v>
                </c:pt>
                <c:pt idx="1694">
                  <c:v>5</c:v>
                </c:pt>
                <c:pt idx="1695">
                  <c:v>5</c:v>
                </c:pt>
                <c:pt idx="1696">
                  <c:v>5</c:v>
                </c:pt>
                <c:pt idx="1697">
                  <c:v>5</c:v>
                </c:pt>
                <c:pt idx="1698">
                  <c:v>5</c:v>
                </c:pt>
                <c:pt idx="1699">
                  <c:v>5</c:v>
                </c:pt>
                <c:pt idx="1700">
                  <c:v>5</c:v>
                </c:pt>
                <c:pt idx="1701">
                  <c:v>5</c:v>
                </c:pt>
                <c:pt idx="1702">
                  <c:v>5</c:v>
                </c:pt>
                <c:pt idx="1703">
                  <c:v>5</c:v>
                </c:pt>
                <c:pt idx="1704">
                  <c:v>5</c:v>
                </c:pt>
                <c:pt idx="1705">
                  <c:v>5</c:v>
                </c:pt>
                <c:pt idx="1706">
                  <c:v>5</c:v>
                </c:pt>
                <c:pt idx="1707">
                  <c:v>5</c:v>
                </c:pt>
                <c:pt idx="1708">
                  <c:v>5</c:v>
                </c:pt>
                <c:pt idx="1709">
                  <c:v>5</c:v>
                </c:pt>
                <c:pt idx="1710">
                  <c:v>5</c:v>
                </c:pt>
                <c:pt idx="1711">
                  <c:v>5</c:v>
                </c:pt>
                <c:pt idx="1712">
                  <c:v>5</c:v>
                </c:pt>
                <c:pt idx="1713">
                  <c:v>5</c:v>
                </c:pt>
                <c:pt idx="1714">
                  <c:v>5</c:v>
                </c:pt>
                <c:pt idx="1715">
                  <c:v>5</c:v>
                </c:pt>
                <c:pt idx="1716">
                  <c:v>5</c:v>
                </c:pt>
                <c:pt idx="1717">
                  <c:v>5</c:v>
                </c:pt>
                <c:pt idx="1718">
                  <c:v>5</c:v>
                </c:pt>
                <c:pt idx="1719">
                  <c:v>5</c:v>
                </c:pt>
                <c:pt idx="1720">
                  <c:v>5</c:v>
                </c:pt>
                <c:pt idx="1721">
                  <c:v>5</c:v>
                </c:pt>
                <c:pt idx="1722">
                  <c:v>5</c:v>
                </c:pt>
                <c:pt idx="1723">
                  <c:v>5</c:v>
                </c:pt>
                <c:pt idx="1724">
                  <c:v>5</c:v>
                </c:pt>
                <c:pt idx="1725">
                  <c:v>5</c:v>
                </c:pt>
                <c:pt idx="1726">
                  <c:v>5</c:v>
                </c:pt>
                <c:pt idx="1727">
                  <c:v>5</c:v>
                </c:pt>
                <c:pt idx="1728">
                  <c:v>5</c:v>
                </c:pt>
                <c:pt idx="1729">
                  <c:v>5</c:v>
                </c:pt>
                <c:pt idx="1730">
                  <c:v>5</c:v>
                </c:pt>
                <c:pt idx="1731">
                  <c:v>5</c:v>
                </c:pt>
                <c:pt idx="1732">
                  <c:v>5</c:v>
                </c:pt>
                <c:pt idx="1733">
                  <c:v>5</c:v>
                </c:pt>
                <c:pt idx="1734">
                  <c:v>5</c:v>
                </c:pt>
                <c:pt idx="1735">
                  <c:v>5</c:v>
                </c:pt>
                <c:pt idx="1736">
                  <c:v>5</c:v>
                </c:pt>
                <c:pt idx="1737">
                  <c:v>5</c:v>
                </c:pt>
                <c:pt idx="1738">
                  <c:v>5</c:v>
                </c:pt>
                <c:pt idx="1739">
                  <c:v>5</c:v>
                </c:pt>
                <c:pt idx="1740">
                  <c:v>5</c:v>
                </c:pt>
                <c:pt idx="1741">
                  <c:v>5</c:v>
                </c:pt>
                <c:pt idx="1742">
                  <c:v>5</c:v>
                </c:pt>
                <c:pt idx="1743">
                  <c:v>5</c:v>
                </c:pt>
                <c:pt idx="1744">
                  <c:v>5</c:v>
                </c:pt>
                <c:pt idx="1745">
                  <c:v>5</c:v>
                </c:pt>
                <c:pt idx="1746">
                  <c:v>5</c:v>
                </c:pt>
                <c:pt idx="1747">
                  <c:v>5</c:v>
                </c:pt>
                <c:pt idx="1748">
                  <c:v>5</c:v>
                </c:pt>
                <c:pt idx="1749">
                  <c:v>5</c:v>
                </c:pt>
                <c:pt idx="1750">
                  <c:v>5</c:v>
                </c:pt>
                <c:pt idx="1751">
                  <c:v>5</c:v>
                </c:pt>
                <c:pt idx="1752">
                  <c:v>5</c:v>
                </c:pt>
                <c:pt idx="1753">
                  <c:v>5</c:v>
                </c:pt>
                <c:pt idx="1754">
                  <c:v>5</c:v>
                </c:pt>
                <c:pt idx="1755">
                  <c:v>5</c:v>
                </c:pt>
                <c:pt idx="1756">
                  <c:v>5</c:v>
                </c:pt>
                <c:pt idx="1757">
                  <c:v>5</c:v>
                </c:pt>
                <c:pt idx="1758">
                  <c:v>5</c:v>
                </c:pt>
                <c:pt idx="1759">
                  <c:v>5</c:v>
                </c:pt>
                <c:pt idx="1760">
                  <c:v>5</c:v>
                </c:pt>
                <c:pt idx="1761">
                  <c:v>5</c:v>
                </c:pt>
                <c:pt idx="1762">
                  <c:v>5</c:v>
                </c:pt>
                <c:pt idx="1763">
                  <c:v>5</c:v>
                </c:pt>
                <c:pt idx="1764">
                  <c:v>5</c:v>
                </c:pt>
                <c:pt idx="1765">
                  <c:v>5</c:v>
                </c:pt>
                <c:pt idx="1766">
                  <c:v>5</c:v>
                </c:pt>
                <c:pt idx="1767">
                  <c:v>5</c:v>
                </c:pt>
                <c:pt idx="1768">
                  <c:v>5</c:v>
                </c:pt>
                <c:pt idx="1769">
                  <c:v>5</c:v>
                </c:pt>
                <c:pt idx="1770">
                  <c:v>5</c:v>
                </c:pt>
                <c:pt idx="1771">
                  <c:v>5</c:v>
                </c:pt>
                <c:pt idx="1772">
                  <c:v>5</c:v>
                </c:pt>
                <c:pt idx="1773">
                  <c:v>5</c:v>
                </c:pt>
                <c:pt idx="1774">
                  <c:v>5</c:v>
                </c:pt>
                <c:pt idx="1775">
                  <c:v>5</c:v>
                </c:pt>
                <c:pt idx="1776">
                  <c:v>5</c:v>
                </c:pt>
                <c:pt idx="1777">
                  <c:v>5</c:v>
                </c:pt>
                <c:pt idx="1778">
                  <c:v>5</c:v>
                </c:pt>
                <c:pt idx="1779">
                  <c:v>5</c:v>
                </c:pt>
                <c:pt idx="1780">
                  <c:v>5</c:v>
                </c:pt>
                <c:pt idx="1781">
                  <c:v>5</c:v>
                </c:pt>
                <c:pt idx="1782">
                  <c:v>5</c:v>
                </c:pt>
                <c:pt idx="1783">
                  <c:v>5</c:v>
                </c:pt>
                <c:pt idx="1784">
                  <c:v>5</c:v>
                </c:pt>
                <c:pt idx="1785">
                  <c:v>5</c:v>
                </c:pt>
                <c:pt idx="1786">
                  <c:v>5</c:v>
                </c:pt>
                <c:pt idx="1787">
                  <c:v>5</c:v>
                </c:pt>
                <c:pt idx="1788">
                  <c:v>5</c:v>
                </c:pt>
                <c:pt idx="1789">
                  <c:v>5</c:v>
                </c:pt>
                <c:pt idx="1790">
                  <c:v>5</c:v>
                </c:pt>
                <c:pt idx="1791">
                  <c:v>5</c:v>
                </c:pt>
                <c:pt idx="1792">
                  <c:v>5</c:v>
                </c:pt>
                <c:pt idx="1793">
                  <c:v>5</c:v>
                </c:pt>
                <c:pt idx="1794">
                  <c:v>5</c:v>
                </c:pt>
                <c:pt idx="1795">
                  <c:v>5</c:v>
                </c:pt>
                <c:pt idx="1796">
                  <c:v>5</c:v>
                </c:pt>
                <c:pt idx="1797">
                  <c:v>5</c:v>
                </c:pt>
                <c:pt idx="1798">
                  <c:v>5</c:v>
                </c:pt>
                <c:pt idx="1799">
                  <c:v>5</c:v>
                </c:pt>
                <c:pt idx="1800">
                  <c:v>5</c:v>
                </c:pt>
                <c:pt idx="1801">
                  <c:v>5</c:v>
                </c:pt>
                <c:pt idx="1802">
                  <c:v>5</c:v>
                </c:pt>
                <c:pt idx="1803">
                  <c:v>5</c:v>
                </c:pt>
                <c:pt idx="1804">
                  <c:v>5</c:v>
                </c:pt>
                <c:pt idx="1805">
                  <c:v>5</c:v>
                </c:pt>
                <c:pt idx="1806">
                  <c:v>5</c:v>
                </c:pt>
                <c:pt idx="1807">
                  <c:v>5</c:v>
                </c:pt>
                <c:pt idx="1808">
                  <c:v>5</c:v>
                </c:pt>
                <c:pt idx="1809">
                  <c:v>5</c:v>
                </c:pt>
                <c:pt idx="1810">
                  <c:v>5</c:v>
                </c:pt>
                <c:pt idx="1811">
                  <c:v>5</c:v>
                </c:pt>
                <c:pt idx="1812">
                  <c:v>5</c:v>
                </c:pt>
                <c:pt idx="1813">
                  <c:v>5</c:v>
                </c:pt>
                <c:pt idx="1814">
                  <c:v>5</c:v>
                </c:pt>
                <c:pt idx="1815">
                  <c:v>5</c:v>
                </c:pt>
                <c:pt idx="1816">
                  <c:v>5</c:v>
                </c:pt>
                <c:pt idx="1817">
                  <c:v>5</c:v>
                </c:pt>
                <c:pt idx="1818">
                  <c:v>5</c:v>
                </c:pt>
                <c:pt idx="1819">
                  <c:v>5</c:v>
                </c:pt>
                <c:pt idx="1820">
                  <c:v>5</c:v>
                </c:pt>
                <c:pt idx="1821">
                  <c:v>5</c:v>
                </c:pt>
                <c:pt idx="1822">
                  <c:v>5</c:v>
                </c:pt>
                <c:pt idx="1823">
                  <c:v>5</c:v>
                </c:pt>
                <c:pt idx="1824">
                  <c:v>5</c:v>
                </c:pt>
                <c:pt idx="1825">
                  <c:v>5</c:v>
                </c:pt>
                <c:pt idx="1826">
                  <c:v>5</c:v>
                </c:pt>
                <c:pt idx="1827">
                  <c:v>5</c:v>
                </c:pt>
                <c:pt idx="1828">
                  <c:v>5</c:v>
                </c:pt>
                <c:pt idx="1829">
                  <c:v>5</c:v>
                </c:pt>
                <c:pt idx="1830">
                  <c:v>5</c:v>
                </c:pt>
                <c:pt idx="1831">
                  <c:v>5</c:v>
                </c:pt>
                <c:pt idx="1832">
                  <c:v>5</c:v>
                </c:pt>
                <c:pt idx="1833">
                  <c:v>5</c:v>
                </c:pt>
                <c:pt idx="1834">
                  <c:v>5</c:v>
                </c:pt>
                <c:pt idx="1835">
                  <c:v>5</c:v>
                </c:pt>
                <c:pt idx="1836">
                  <c:v>5</c:v>
                </c:pt>
                <c:pt idx="1837">
                  <c:v>5</c:v>
                </c:pt>
                <c:pt idx="1838">
                  <c:v>5</c:v>
                </c:pt>
                <c:pt idx="1839">
                  <c:v>5</c:v>
                </c:pt>
                <c:pt idx="1840">
                  <c:v>5</c:v>
                </c:pt>
                <c:pt idx="1841">
                  <c:v>5</c:v>
                </c:pt>
                <c:pt idx="1842">
                  <c:v>5</c:v>
                </c:pt>
                <c:pt idx="1843">
                  <c:v>5</c:v>
                </c:pt>
                <c:pt idx="1844">
                  <c:v>5</c:v>
                </c:pt>
                <c:pt idx="1845">
                  <c:v>5</c:v>
                </c:pt>
                <c:pt idx="1846">
                  <c:v>5</c:v>
                </c:pt>
                <c:pt idx="1847">
                  <c:v>5</c:v>
                </c:pt>
                <c:pt idx="1848">
                  <c:v>5</c:v>
                </c:pt>
                <c:pt idx="1849">
                  <c:v>5</c:v>
                </c:pt>
                <c:pt idx="1850">
                  <c:v>5</c:v>
                </c:pt>
                <c:pt idx="1851">
                  <c:v>5</c:v>
                </c:pt>
                <c:pt idx="1852">
                  <c:v>5</c:v>
                </c:pt>
                <c:pt idx="1853">
                  <c:v>5</c:v>
                </c:pt>
                <c:pt idx="1854">
                  <c:v>5</c:v>
                </c:pt>
                <c:pt idx="1855">
                  <c:v>5</c:v>
                </c:pt>
                <c:pt idx="1856">
                  <c:v>5</c:v>
                </c:pt>
                <c:pt idx="1857">
                  <c:v>5</c:v>
                </c:pt>
                <c:pt idx="1858">
                  <c:v>5</c:v>
                </c:pt>
                <c:pt idx="1859">
                  <c:v>5</c:v>
                </c:pt>
                <c:pt idx="1860">
                  <c:v>5</c:v>
                </c:pt>
                <c:pt idx="1861">
                  <c:v>5</c:v>
                </c:pt>
                <c:pt idx="1862">
                  <c:v>5</c:v>
                </c:pt>
                <c:pt idx="1863">
                  <c:v>5</c:v>
                </c:pt>
                <c:pt idx="1864">
                  <c:v>5</c:v>
                </c:pt>
                <c:pt idx="1865">
                  <c:v>5</c:v>
                </c:pt>
                <c:pt idx="1866">
                  <c:v>5</c:v>
                </c:pt>
                <c:pt idx="1867">
                  <c:v>5</c:v>
                </c:pt>
                <c:pt idx="1868">
                  <c:v>5</c:v>
                </c:pt>
                <c:pt idx="1869">
                  <c:v>5</c:v>
                </c:pt>
                <c:pt idx="1870">
                  <c:v>5</c:v>
                </c:pt>
                <c:pt idx="1871">
                  <c:v>5</c:v>
                </c:pt>
                <c:pt idx="1872">
                  <c:v>5</c:v>
                </c:pt>
                <c:pt idx="1873">
                  <c:v>5</c:v>
                </c:pt>
                <c:pt idx="1874">
                  <c:v>5</c:v>
                </c:pt>
                <c:pt idx="1875">
                  <c:v>5</c:v>
                </c:pt>
                <c:pt idx="1876">
                  <c:v>5</c:v>
                </c:pt>
                <c:pt idx="1877">
                  <c:v>5</c:v>
                </c:pt>
                <c:pt idx="1878">
                  <c:v>5</c:v>
                </c:pt>
                <c:pt idx="1879">
                  <c:v>5</c:v>
                </c:pt>
                <c:pt idx="1880">
                  <c:v>5</c:v>
                </c:pt>
                <c:pt idx="1881">
                  <c:v>5</c:v>
                </c:pt>
                <c:pt idx="1882">
                  <c:v>5</c:v>
                </c:pt>
                <c:pt idx="1883">
                  <c:v>5</c:v>
                </c:pt>
                <c:pt idx="1884">
                  <c:v>5</c:v>
                </c:pt>
                <c:pt idx="1885">
                  <c:v>5</c:v>
                </c:pt>
                <c:pt idx="1886">
                  <c:v>5</c:v>
                </c:pt>
                <c:pt idx="1887">
                  <c:v>5</c:v>
                </c:pt>
                <c:pt idx="1888">
                  <c:v>5</c:v>
                </c:pt>
                <c:pt idx="1889">
                  <c:v>5</c:v>
                </c:pt>
                <c:pt idx="1890">
                  <c:v>5</c:v>
                </c:pt>
                <c:pt idx="1891">
                  <c:v>5</c:v>
                </c:pt>
                <c:pt idx="1892">
                  <c:v>5</c:v>
                </c:pt>
                <c:pt idx="1893">
                  <c:v>5</c:v>
                </c:pt>
                <c:pt idx="1894">
                  <c:v>5</c:v>
                </c:pt>
                <c:pt idx="1895">
                  <c:v>5</c:v>
                </c:pt>
                <c:pt idx="1896">
                  <c:v>5</c:v>
                </c:pt>
                <c:pt idx="1897">
                  <c:v>5</c:v>
                </c:pt>
                <c:pt idx="1898">
                  <c:v>5</c:v>
                </c:pt>
                <c:pt idx="1899">
                  <c:v>5</c:v>
                </c:pt>
                <c:pt idx="1900">
                  <c:v>5</c:v>
                </c:pt>
                <c:pt idx="1901">
                  <c:v>5</c:v>
                </c:pt>
                <c:pt idx="1902">
                  <c:v>5</c:v>
                </c:pt>
                <c:pt idx="1903">
                  <c:v>5</c:v>
                </c:pt>
                <c:pt idx="1904">
                  <c:v>5</c:v>
                </c:pt>
                <c:pt idx="1905">
                  <c:v>5</c:v>
                </c:pt>
                <c:pt idx="1906">
                  <c:v>5</c:v>
                </c:pt>
                <c:pt idx="1907">
                  <c:v>5</c:v>
                </c:pt>
                <c:pt idx="1908">
                  <c:v>5</c:v>
                </c:pt>
                <c:pt idx="1909">
                  <c:v>5</c:v>
                </c:pt>
                <c:pt idx="1910">
                  <c:v>5</c:v>
                </c:pt>
                <c:pt idx="1911">
                  <c:v>5</c:v>
                </c:pt>
                <c:pt idx="1912">
                  <c:v>5</c:v>
                </c:pt>
                <c:pt idx="1913">
                  <c:v>5</c:v>
                </c:pt>
                <c:pt idx="1914">
                  <c:v>5</c:v>
                </c:pt>
                <c:pt idx="1915">
                  <c:v>5</c:v>
                </c:pt>
                <c:pt idx="1916">
                  <c:v>5</c:v>
                </c:pt>
                <c:pt idx="1917">
                  <c:v>5</c:v>
                </c:pt>
                <c:pt idx="1918">
                  <c:v>5</c:v>
                </c:pt>
                <c:pt idx="1919">
                  <c:v>5</c:v>
                </c:pt>
                <c:pt idx="1920">
                  <c:v>5</c:v>
                </c:pt>
                <c:pt idx="1921">
                  <c:v>5</c:v>
                </c:pt>
                <c:pt idx="1922">
                  <c:v>5</c:v>
                </c:pt>
                <c:pt idx="1923">
                  <c:v>5</c:v>
                </c:pt>
                <c:pt idx="1924">
                  <c:v>5</c:v>
                </c:pt>
                <c:pt idx="1925">
                  <c:v>5</c:v>
                </c:pt>
                <c:pt idx="1926">
                  <c:v>5</c:v>
                </c:pt>
                <c:pt idx="1927">
                  <c:v>5</c:v>
                </c:pt>
                <c:pt idx="1928">
                  <c:v>5</c:v>
                </c:pt>
                <c:pt idx="1929">
                  <c:v>5</c:v>
                </c:pt>
                <c:pt idx="1930">
                  <c:v>5</c:v>
                </c:pt>
                <c:pt idx="1931">
                  <c:v>5</c:v>
                </c:pt>
                <c:pt idx="1932">
                  <c:v>5</c:v>
                </c:pt>
                <c:pt idx="1933">
                  <c:v>5</c:v>
                </c:pt>
                <c:pt idx="1934">
                  <c:v>5</c:v>
                </c:pt>
                <c:pt idx="1935">
                  <c:v>5</c:v>
                </c:pt>
                <c:pt idx="1936">
                  <c:v>5</c:v>
                </c:pt>
                <c:pt idx="1937">
                  <c:v>5</c:v>
                </c:pt>
                <c:pt idx="1938">
                  <c:v>5</c:v>
                </c:pt>
                <c:pt idx="1939">
                  <c:v>5</c:v>
                </c:pt>
                <c:pt idx="1940">
                  <c:v>5</c:v>
                </c:pt>
                <c:pt idx="1941">
                  <c:v>5</c:v>
                </c:pt>
                <c:pt idx="1942">
                  <c:v>5</c:v>
                </c:pt>
                <c:pt idx="1943">
                  <c:v>5</c:v>
                </c:pt>
                <c:pt idx="1944">
                  <c:v>5</c:v>
                </c:pt>
                <c:pt idx="1945">
                  <c:v>5</c:v>
                </c:pt>
                <c:pt idx="1946">
                  <c:v>5</c:v>
                </c:pt>
                <c:pt idx="1947">
                  <c:v>5</c:v>
                </c:pt>
                <c:pt idx="1948">
                  <c:v>5</c:v>
                </c:pt>
                <c:pt idx="1949">
                  <c:v>5</c:v>
                </c:pt>
                <c:pt idx="1950">
                  <c:v>5</c:v>
                </c:pt>
                <c:pt idx="1951">
                  <c:v>5</c:v>
                </c:pt>
                <c:pt idx="1952">
                  <c:v>5</c:v>
                </c:pt>
                <c:pt idx="1953">
                  <c:v>5</c:v>
                </c:pt>
                <c:pt idx="1954">
                  <c:v>5</c:v>
                </c:pt>
                <c:pt idx="1955">
                  <c:v>5</c:v>
                </c:pt>
                <c:pt idx="1956">
                  <c:v>5</c:v>
                </c:pt>
                <c:pt idx="1957">
                  <c:v>5</c:v>
                </c:pt>
                <c:pt idx="1958">
                  <c:v>5</c:v>
                </c:pt>
                <c:pt idx="1959">
                  <c:v>5</c:v>
                </c:pt>
                <c:pt idx="1960">
                  <c:v>5</c:v>
                </c:pt>
                <c:pt idx="1961">
                  <c:v>5</c:v>
                </c:pt>
                <c:pt idx="1962">
                  <c:v>5</c:v>
                </c:pt>
                <c:pt idx="1963">
                  <c:v>5</c:v>
                </c:pt>
                <c:pt idx="1964">
                  <c:v>5</c:v>
                </c:pt>
                <c:pt idx="1965">
                  <c:v>5</c:v>
                </c:pt>
                <c:pt idx="1966">
                  <c:v>5</c:v>
                </c:pt>
                <c:pt idx="1967">
                  <c:v>5</c:v>
                </c:pt>
                <c:pt idx="1968">
                  <c:v>5</c:v>
                </c:pt>
                <c:pt idx="1969">
                  <c:v>5</c:v>
                </c:pt>
                <c:pt idx="1970">
                  <c:v>5</c:v>
                </c:pt>
                <c:pt idx="1971">
                  <c:v>5</c:v>
                </c:pt>
                <c:pt idx="1972">
                  <c:v>5</c:v>
                </c:pt>
                <c:pt idx="1973">
                  <c:v>5</c:v>
                </c:pt>
                <c:pt idx="1974">
                  <c:v>5</c:v>
                </c:pt>
                <c:pt idx="1975">
                  <c:v>5</c:v>
                </c:pt>
                <c:pt idx="1976">
                  <c:v>5</c:v>
                </c:pt>
                <c:pt idx="1977">
                  <c:v>5</c:v>
                </c:pt>
                <c:pt idx="1978">
                  <c:v>5</c:v>
                </c:pt>
                <c:pt idx="1979">
                  <c:v>5</c:v>
                </c:pt>
                <c:pt idx="1980">
                  <c:v>5</c:v>
                </c:pt>
                <c:pt idx="1981">
                  <c:v>5</c:v>
                </c:pt>
                <c:pt idx="1982">
                  <c:v>5</c:v>
                </c:pt>
                <c:pt idx="1983">
                  <c:v>5</c:v>
                </c:pt>
                <c:pt idx="1984">
                  <c:v>5</c:v>
                </c:pt>
                <c:pt idx="1985">
                  <c:v>5</c:v>
                </c:pt>
                <c:pt idx="1986">
                  <c:v>5</c:v>
                </c:pt>
                <c:pt idx="1987">
                  <c:v>5</c:v>
                </c:pt>
                <c:pt idx="1988">
                  <c:v>5</c:v>
                </c:pt>
                <c:pt idx="1989">
                  <c:v>5</c:v>
                </c:pt>
                <c:pt idx="1990">
                  <c:v>5</c:v>
                </c:pt>
                <c:pt idx="1991">
                  <c:v>5</c:v>
                </c:pt>
                <c:pt idx="1992">
                  <c:v>5</c:v>
                </c:pt>
                <c:pt idx="1993">
                  <c:v>5</c:v>
                </c:pt>
                <c:pt idx="1994">
                  <c:v>5</c:v>
                </c:pt>
                <c:pt idx="1995">
                  <c:v>5</c:v>
                </c:pt>
                <c:pt idx="1996">
                  <c:v>5</c:v>
                </c:pt>
                <c:pt idx="1997">
                  <c:v>5</c:v>
                </c:pt>
                <c:pt idx="1998">
                  <c:v>5</c:v>
                </c:pt>
                <c:pt idx="1999">
                  <c:v>5</c:v>
                </c:pt>
                <c:pt idx="2000">
                  <c:v>5</c:v>
                </c:pt>
                <c:pt idx="2001">
                  <c:v>5</c:v>
                </c:pt>
                <c:pt idx="2002">
                  <c:v>5</c:v>
                </c:pt>
                <c:pt idx="2003">
                  <c:v>5</c:v>
                </c:pt>
                <c:pt idx="2004">
                  <c:v>5</c:v>
                </c:pt>
                <c:pt idx="2005">
                  <c:v>5</c:v>
                </c:pt>
                <c:pt idx="2006">
                  <c:v>5</c:v>
                </c:pt>
                <c:pt idx="2007">
                  <c:v>5</c:v>
                </c:pt>
                <c:pt idx="2008">
                  <c:v>5</c:v>
                </c:pt>
                <c:pt idx="2009">
                  <c:v>5</c:v>
                </c:pt>
                <c:pt idx="2010">
                  <c:v>5</c:v>
                </c:pt>
                <c:pt idx="2011">
                  <c:v>5</c:v>
                </c:pt>
                <c:pt idx="2012">
                  <c:v>5</c:v>
                </c:pt>
                <c:pt idx="2013">
                  <c:v>5</c:v>
                </c:pt>
                <c:pt idx="2014">
                  <c:v>5</c:v>
                </c:pt>
                <c:pt idx="2015">
                  <c:v>5</c:v>
                </c:pt>
                <c:pt idx="2016">
                  <c:v>5</c:v>
                </c:pt>
                <c:pt idx="2017">
                  <c:v>5</c:v>
                </c:pt>
                <c:pt idx="2018">
                  <c:v>5</c:v>
                </c:pt>
                <c:pt idx="2019">
                  <c:v>5</c:v>
                </c:pt>
                <c:pt idx="2020">
                  <c:v>5</c:v>
                </c:pt>
                <c:pt idx="2021">
                  <c:v>5</c:v>
                </c:pt>
                <c:pt idx="2022">
                  <c:v>5</c:v>
                </c:pt>
                <c:pt idx="2023">
                  <c:v>5</c:v>
                </c:pt>
                <c:pt idx="2024">
                  <c:v>5</c:v>
                </c:pt>
                <c:pt idx="2025">
                  <c:v>5</c:v>
                </c:pt>
                <c:pt idx="2026">
                  <c:v>5</c:v>
                </c:pt>
                <c:pt idx="2027">
                  <c:v>5</c:v>
                </c:pt>
                <c:pt idx="2028">
                  <c:v>5</c:v>
                </c:pt>
                <c:pt idx="2029">
                  <c:v>5</c:v>
                </c:pt>
                <c:pt idx="2030">
                  <c:v>5</c:v>
                </c:pt>
                <c:pt idx="2031">
                  <c:v>5</c:v>
                </c:pt>
                <c:pt idx="2032">
                  <c:v>5</c:v>
                </c:pt>
                <c:pt idx="2033">
                  <c:v>5</c:v>
                </c:pt>
                <c:pt idx="2034">
                  <c:v>5</c:v>
                </c:pt>
                <c:pt idx="2035">
                  <c:v>5</c:v>
                </c:pt>
                <c:pt idx="2036">
                  <c:v>5</c:v>
                </c:pt>
                <c:pt idx="2037">
                  <c:v>5</c:v>
                </c:pt>
                <c:pt idx="2038">
                  <c:v>5</c:v>
                </c:pt>
                <c:pt idx="2039">
                  <c:v>5</c:v>
                </c:pt>
                <c:pt idx="2040">
                  <c:v>5</c:v>
                </c:pt>
                <c:pt idx="2041">
                  <c:v>5</c:v>
                </c:pt>
                <c:pt idx="2042">
                  <c:v>5</c:v>
                </c:pt>
                <c:pt idx="2043">
                  <c:v>5</c:v>
                </c:pt>
                <c:pt idx="2044">
                  <c:v>5</c:v>
                </c:pt>
                <c:pt idx="2045">
                  <c:v>5</c:v>
                </c:pt>
                <c:pt idx="2046">
                  <c:v>5</c:v>
                </c:pt>
                <c:pt idx="2047">
                  <c:v>5</c:v>
                </c:pt>
                <c:pt idx="2048">
                  <c:v>5</c:v>
                </c:pt>
                <c:pt idx="2049">
                  <c:v>5</c:v>
                </c:pt>
                <c:pt idx="2050">
                  <c:v>5</c:v>
                </c:pt>
                <c:pt idx="2051">
                  <c:v>5</c:v>
                </c:pt>
                <c:pt idx="2052">
                  <c:v>5</c:v>
                </c:pt>
                <c:pt idx="2053">
                  <c:v>5</c:v>
                </c:pt>
                <c:pt idx="2054">
                  <c:v>5</c:v>
                </c:pt>
                <c:pt idx="2055">
                  <c:v>5</c:v>
                </c:pt>
                <c:pt idx="2056">
                  <c:v>5</c:v>
                </c:pt>
                <c:pt idx="2057">
                  <c:v>5</c:v>
                </c:pt>
                <c:pt idx="2058">
                  <c:v>5</c:v>
                </c:pt>
                <c:pt idx="2059">
                  <c:v>5</c:v>
                </c:pt>
                <c:pt idx="2060">
                  <c:v>5</c:v>
                </c:pt>
                <c:pt idx="2061">
                  <c:v>5</c:v>
                </c:pt>
                <c:pt idx="2062">
                  <c:v>5</c:v>
                </c:pt>
                <c:pt idx="2063">
                  <c:v>5</c:v>
                </c:pt>
                <c:pt idx="2064">
                  <c:v>5</c:v>
                </c:pt>
                <c:pt idx="2065">
                  <c:v>5</c:v>
                </c:pt>
                <c:pt idx="2066">
                  <c:v>5</c:v>
                </c:pt>
                <c:pt idx="2067">
                  <c:v>5</c:v>
                </c:pt>
                <c:pt idx="2068">
                  <c:v>5</c:v>
                </c:pt>
                <c:pt idx="2069">
                  <c:v>5</c:v>
                </c:pt>
                <c:pt idx="2070">
                  <c:v>5</c:v>
                </c:pt>
                <c:pt idx="2071">
                  <c:v>5</c:v>
                </c:pt>
                <c:pt idx="2072">
                  <c:v>5</c:v>
                </c:pt>
                <c:pt idx="2073">
                  <c:v>5</c:v>
                </c:pt>
                <c:pt idx="2074">
                  <c:v>5</c:v>
                </c:pt>
                <c:pt idx="2075">
                  <c:v>5</c:v>
                </c:pt>
                <c:pt idx="2076">
                  <c:v>5</c:v>
                </c:pt>
                <c:pt idx="2077">
                  <c:v>5</c:v>
                </c:pt>
                <c:pt idx="2078">
                  <c:v>5</c:v>
                </c:pt>
                <c:pt idx="2079">
                  <c:v>5</c:v>
                </c:pt>
                <c:pt idx="2080">
                  <c:v>5</c:v>
                </c:pt>
                <c:pt idx="2081">
                  <c:v>5</c:v>
                </c:pt>
                <c:pt idx="2082">
                  <c:v>5</c:v>
                </c:pt>
                <c:pt idx="2083">
                  <c:v>5</c:v>
                </c:pt>
                <c:pt idx="2084">
                  <c:v>5</c:v>
                </c:pt>
                <c:pt idx="2085">
                  <c:v>5</c:v>
                </c:pt>
                <c:pt idx="2086">
                  <c:v>5</c:v>
                </c:pt>
                <c:pt idx="2087">
                  <c:v>5</c:v>
                </c:pt>
                <c:pt idx="2088">
                  <c:v>5</c:v>
                </c:pt>
                <c:pt idx="2089">
                  <c:v>5</c:v>
                </c:pt>
                <c:pt idx="2090">
                  <c:v>5</c:v>
                </c:pt>
                <c:pt idx="2091">
                  <c:v>5</c:v>
                </c:pt>
                <c:pt idx="2092">
                  <c:v>5</c:v>
                </c:pt>
                <c:pt idx="2093">
                  <c:v>5</c:v>
                </c:pt>
                <c:pt idx="2094">
                  <c:v>5</c:v>
                </c:pt>
                <c:pt idx="2095">
                  <c:v>5</c:v>
                </c:pt>
                <c:pt idx="2096">
                  <c:v>5</c:v>
                </c:pt>
                <c:pt idx="2097">
                  <c:v>5</c:v>
                </c:pt>
                <c:pt idx="2098">
                  <c:v>5</c:v>
                </c:pt>
                <c:pt idx="2099">
                  <c:v>5</c:v>
                </c:pt>
                <c:pt idx="2100">
                  <c:v>5</c:v>
                </c:pt>
                <c:pt idx="2101">
                  <c:v>5</c:v>
                </c:pt>
                <c:pt idx="2102">
                  <c:v>5</c:v>
                </c:pt>
                <c:pt idx="2103">
                  <c:v>5</c:v>
                </c:pt>
                <c:pt idx="2104">
                  <c:v>5</c:v>
                </c:pt>
                <c:pt idx="2105">
                  <c:v>5</c:v>
                </c:pt>
                <c:pt idx="2106">
                  <c:v>5</c:v>
                </c:pt>
                <c:pt idx="2107">
                  <c:v>5</c:v>
                </c:pt>
                <c:pt idx="2108">
                  <c:v>5</c:v>
                </c:pt>
                <c:pt idx="2109">
                  <c:v>5</c:v>
                </c:pt>
                <c:pt idx="2110">
                  <c:v>5</c:v>
                </c:pt>
                <c:pt idx="2111">
                  <c:v>5</c:v>
                </c:pt>
                <c:pt idx="2112">
                  <c:v>5</c:v>
                </c:pt>
                <c:pt idx="2113">
                  <c:v>5</c:v>
                </c:pt>
                <c:pt idx="2114">
                  <c:v>5</c:v>
                </c:pt>
                <c:pt idx="2115">
                  <c:v>5</c:v>
                </c:pt>
                <c:pt idx="2116">
                  <c:v>5</c:v>
                </c:pt>
                <c:pt idx="2117">
                  <c:v>5</c:v>
                </c:pt>
                <c:pt idx="2118">
                  <c:v>5</c:v>
                </c:pt>
                <c:pt idx="2119">
                  <c:v>5</c:v>
                </c:pt>
                <c:pt idx="2120">
                  <c:v>5</c:v>
                </c:pt>
                <c:pt idx="2121">
                  <c:v>5</c:v>
                </c:pt>
                <c:pt idx="2122">
                  <c:v>5</c:v>
                </c:pt>
                <c:pt idx="2123">
                  <c:v>5</c:v>
                </c:pt>
                <c:pt idx="2124">
                  <c:v>5</c:v>
                </c:pt>
                <c:pt idx="2125">
                  <c:v>5</c:v>
                </c:pt>
                <c:pt idx="2126">
                  <c:v>5</c:v>
                </c:pt>
                <c:pt idx="2127">
                  <c:v>5</c:v>
                </c:pt>
                <c:pt idx="2128">
                  <c:v>5</c:v>
                </c:pt>
                <c:pt idx="2129">
                  <c:v>5</c:v>
                </c:pt>
                <c:pt idx="2130">
                  <c:v>5</c:v>
                </c:pt>
                <c:pt idx="2131">
                  <c:v>5</c:v>
                </c:pt>
                <c:pt idx="2132">
                  <c:v>5</c:v>
                </c:pt>
                <c:pt idx="2133">
                  <c:v>5</c:v>
                </c:pt>
                <c:pt idx="2134">
                  <c:v>5</c:v>
                </c:pt>
                <c:pt idx="2135">
                  <c:v>5</c:v>
                </c:pt>
                <c:pt idx="2136">
                  <c:v>5</c:v>
                </c:pt>
                <c:pt idx="2137">
                  <c:v>5</c:v>
                </c:pt>
                <c:pt idx="2138">
                  <c:v>5</c:v>
                </c:pt>
                <c:pt idx="2139">
                  <c:v>5</c:v>
                </c:pt>
                <c:pt idx="2140">
                  <c:v>5</c:v>
                </c:pt>
                <c:pt idx="2141">
                  <c:v>5</c:v>
                </c:pt>
                <c:pt idx="2142">
                  <c:v>5</c:v>
                </c:pt>
                <c:pt idx="2143">
                  <c:v>5</c:v>
                </c:pt>
                <c:pt idx="2144">
                  <c:v>5</c:v>
                </c:pt>
                <c:pt idx="2145">
                  <c:v>5</c:v>
                </c:pt>
                <c:pt idx="2146">
                  <c:v>5</c:v>
                </c:pt>
                <c:pt idx="2147">
                  <c:v>5</c:v>
                </c:pt>
                <c:pt idx="2148">
                  <c:v>5</c:v>
                </c:pt>
                <c:pt idx="2149">
                  <c:v>5</c:v>
                </c:pt>
                <c:pt idx="2150">
                  <c:v>5</c:v>
                </c:pt>
                <c:pt idx="2151">
                  <c:v>5</c:v>
                </c:pt>
                <c:pt idx="2152">
                  <c:v>5</c:v>
                </c:pt>
                <c:pt idx="2153">
                  <c:v>5</c:v>
                </c:pt>
                <c:pt idx="2154">
                  <c:v>5</c:v>
                </c:pt>
                <c:pt idx="2155">
                  <c:v>5</c:v>
                </c:pt>
                <c:pt idx="2156">
                  <c:v>5</c:v>
                </c:pt>
                <c:pt idx="2157">
                  <c:v>5</c:v>
                </c:pt>
                <c:pt idx="2158">
                  <c:v>5</c:v>
                </c:pt>
                <c:pt idx="2159">
                  <c:v>5</c:v>
                </c:pt>
                <c:pt idx="2160">
                  <c:v>5</c:v>
                </c:pt>
                <c:pt idx="2161">
                  <c:v>5</c:v>
                </c:pt>
                <c:pt idx="2162">
                  <c:v>5</c:v>
                </c:pt>
                <c:pt idx="2163">
                  <c:v>5</c:v>
                </c:pt>
                <c:pt idx="2164">
                  <c:v>5</c:v>
                </c:pt>
                <c:pt idx="2165">
                  <c:v>5</c:v>
                </c:pt>
                <c:pt idx="2166">
                  <c:v>5</c:v>
                </c:pt>
                <c:pt idx="2167">
                  <c:v>5</c:v>
                </c:pt>
                <c:pt idx="2168">
                  <c:v>5</c:v>
                </c:pt>
                <c:pt idx="2169">
                  <c:v>5</c:v>
                </c:pt>
                <c:pt idx="2170">
                  <c:v>5</c:v>
                </c:pt>
                <c:pt idx="2171">
                  <c:v>5</c:v>
                </c:pt>
                <c:pt idx="2172">
                  <c:v>5</c:v>
                </c:pt>
                <c:pt idx="2173">
                  <c:v>5</c:v>
                </c:pt>
                <c:pt idx="2174">
                  <c:v>5</c:v>
                </c:pt>
                <c:pt idx="2175">
                  <c:v>5</c:v>
                </c:pt>
                <c:pt idx="2176">
                  <c:v>5</c:v>
                </c:pt>
                <c:pt idx="2177">
                  <c:v>5</c:v>
                </c:pt>
                <c:pt idx="2178">
                  <c:v>5</c:v>
                </c:pt>
                <c:pt idx="2179">
                  <c:v>5</c:v>
                </c:pt>
                <c:pt idx="2180">
                  <c:v>5</c:v>
                </c:pt>
                <c:pt idx="2181">
                  <c:v>5</c:v>
                </c:pt>
                <c:pt idx="2182">
                  <c:v>5</c:v>
                </c:pt>
                <c:pt idx="2183">
                  <c:v>5</c:v>
                </c:pt>
                <c:pt idx="2184">
                  <c:v>5</c:v>
                </c:pt>
                <c:pt idx="2185">
                  <c:v>5</c:v>
                </c:pt>
                <c:pt idx="2186">
                  <c:v>5</c:v>
                </c:pt>
                <c:pt idx="2187">
                  <c:v>5</c:v>
                </c:pt>
                <c:pt idx="2188">
                  <c:v>5</c:v>
                </c:pt>
                <c:pt idx="2189">
                  <c:v>5</c:v>
                </c:pt>
                <c:pt idx="2190">
                  <c:v>5</c:v>
                </c:pt>
                <c:pt idx="2191">
                  <c:v>5</c:v>
                </c:pt>
                <c:pt idx="2192">
                  <c:v>5</c:v>
                </c:pt>
                <c:pt idx="2193">
                  <c:v>5</c:v>
                </c:pt>
                <c:pt idx="2194">
                  <c:v>5</c:v>
                </c:pt>
                <c:pt idx="2195">
                  <c:v>5</c:v>
                </c:pt>
                <c:pt idx="2196">
                  <c:v>5</c:v>
                </c:pt>
                <c:pt idx="2197">
                  <c:v>5</c:v>
                </c:pt>
                <c:pt idx="2198">
                  <c:v>5</c:v>
                </c:pt>
                <c:pt idx="2199">
                  <c:v>5</c:v>
                </c:pt>
                <c:pt idx="2200">
                  <c:v>5</c:v>
                </c:pt>
                <c:pt idx="2201">
                  <c:v>5</c:v>
                </c:pt>
                <c:pt idx="2202">
                  <c:v>5</c:v>
                </c:pt>
                <c:pt idx="2203">
                  <c:v>5</c:v>
                </c:pt>
                <c:pt idx="2204">
                  <c:v>5</c:v>
                </c:pt>
                <c:pt idx="2205">
                  <c:v>5</c:v>
                </c:pt>
                <c:pt idx="2206">
                  <c:v>5</c:v>
                </c:pt>
                <c:pt idx="2207">
                  <c:v>5</c:v>
                </c:pt>
                <c:pt idx="2208">
                  <c:v>5</c:v>
                </c:pt>
                <c:pt idx="2209">
                  <c:v>5</c:v>
                </c:pt>
                <c:pt idx="2210">
                  <c:v>5</c:v>
                </c:pt>
                <c:pt idx="2211">
                  <c:v>5</c:v>
                </c:pt>
                <c:pt idx="2212">
                  <c:v>5</c:v>
                </c:pt>
                <c:pt idx="2213">
                  <c:v>5</c:v>
                </c:pt>
                <c:pt idx="2214">
                  <c:v>5</c:v>
                </c:pt>
                <c:pt idx="2215">
                  <c:v>5</c:v>
                </c:pt>
                <c:pt idx="2216">
                  <c:v>5</c:v>
                </c:pt>
                <c:pt idx="2217">
                  <c:v>5</c:v>
                </c:pt>
                <c:pt idx="2218">
                  <c:v>5</c:v>
                </c:pt>
                <c:pt idx="2219">
                  <c:v>5</c:v>
                </c:pt>
                <c:pt idx="2220">
                  <c:v>5</c:v>
                </c:pt>
                <c:pt idx="2221">
                  <c:v>5</c:v>
                </c:pt>
                <c:pt idx="2222">
                  <c:v>5</c:v>
                </c:pt>
                <c:pt idx="2223">
                  <c:v>5</c:v>
                </c:pt>
                <c:pt idx="2224">
                  <c:v>5</c:v>
                </c:pt>
                <c:pt idx="2225">
                  <c:v>5</c:v>
                </c:pt>
                <c:pt idx="2226">
                  <c:v>5</c:v>
                </c:pt>
                <c:pt idx="2227">
                  <c:v>5</c:v>
                </c:pt>
                <c:pt idx="2228">
                  <c:v>5</c:v>
                </c:pt>
                <c:pt idx="2229">
                  <c:v>5</c:v>
                </c:pt>
                <c:pt idx="2230">
                  <c:v>5</c:v>
                </c:pt>
                <c:pt idx="2231">
                  <c:v>5</c:v>
                </c:pt>
                <c:pt idx="2232">
                  <c:v>5</c:v>
                </c:pt>
                <c:pt idx="2233">
                  <c:v>5</c:v>
                </c:pt>
                <c:pt idx="2234">
                  <c:v>5</c:v>
                </c:pt>
                <c:pt idx="2235">
                  <c:v>5</c:v>
                </c:pt>
                <c:pt idx="2236">
                  <c:v>5</c:v>
                </c:pt>
                <c:pt idx="2237">
                  <c:v>5</c:v>
                </c:pt>
                <c:pt idx="2238">
                  <c:v>5</c:v>
                </c:pt>
                <c:pt idx="2239">
                  <c:v>5</c:v>
                </c:pt>
                <c:pt idx="2240">
                  <c:v>5</c:v>
                </c:pt>
                <c:pt idx="2241">
                  <c:v>5</c:v>
                </c:pt>
                <c:pt idx="2242">
                  <c:v>5</c:v>
                </c:pt>
                <c:pt idx="2243">
                  <c:v>5</c:v>
                </c:pt>
                <c:pt idx="2244">
                  <c:v>5</c:v>
                </c:pt>
                <c:pt idx="2245">
                  <c:v>5</c:v>
                </c:pt>
                <c:pt idx="2246">
                  <c:v>5</c:v>
                </c:pt>
                <c:pt idx="2247">
                  <c:v>5</c:v>
                </c:pt>
                <c:pt idx="2248">
                  <c:v>5</c:v>
                </c:pt>
                <c:pt idx="2249">
                  <c:v>5</c:v>
                </c:pt>
                <c:pt idx="2250">
                  <c:v>5</c:v>
                </c:pt>
                <c:pt idx="2251">
                  <c:v>5</c:v>
                </c:pt>
                <c:pt idx="2252">
                  <c:v>5</c:v>
                </c:pt>
                <c:pt idx="2253">
                  <c:v>5</c:v>
                </c:pt>
                <c:pt idx="2254">
                  <c:v>5</c:v>
                </c:pt>
                <c:pt idx="2255">
                  <c:v>5</c:v>
                </c:pt>
                <c:pt idx="2256">
                  <c:v>5</c:v>
                </c:pt>
                <c:pt idx="2257">
                  <c:v>5</c:v>
                </c:pt>
                <c:pt idx="2258">
                  <c:v>5</c:v>
                </c:pt>
                <c:pt idx="2259">
                  <c:v>5</c:v>
                </c:pt>
                <c:pt idx="2260">
                  <c:v>5</c:v>
                </c:pt>
                <c:pt idx="2261">
                  <c:v>5</c:v>
                </c:pt>
                <c:pt idx="2262">
                  <c:v>5</c:v>
                </c:pt>
                <c:pt idx="2263">
                  <c:v>5</c:v>
                </c:pt>
                <c:pt idx="2264">
                  <c:v>5</c:v>
                </c:pt>
                <c:pt idx="2265">
                  <c:v>5</c:v>
                </c:pt>
                <c:pt idx="2266">
                  <c:v>5</c:v>
                </c:pt>
                <c:pt idx="2267">
                  <c:v>5</c:v>
                </c:pt>
                <c:pt idx="2268">
                  <c:v>5</c:v>
                </c:pt>
                <c:pt idx="2269">
                  <c:v>5</c:v>
                </c:pt>
                <c:pt idx="2270">
                  <c:v>5</c:v>
                </c:pt>
                <c:pt idx="2271">
                  <c:v>5</c:v>
                </c:pt>
                <c:pt idx="2272">
                  <c:v>5</c:v>
                </c:pt>
                <c:pt idx="2273">
                  <c:v>5</c:v>
                </c:pt>
                <c:pt idx="2274">
                  <c:v>5</c:v>
                </c:pt>
                <c:pt idx="2275">
                  <c:v>5</c:v>
                </c:pt>
                <c:pt idx="2276">
                  <c:v>5</c:v>
                </c:pt>
                <c:pt idx="2277">
                  <c:v>5</c:v>
                </c:pt>
                <c:pt idx="2278">
                  <c:v>5</c:v>
                </c:pt>
                <c:pt idx="2279">
                  <c:v>5</c:v>
                </c:pt>
                <c:pt idx="2280">
                  <c:v>5</c:v>
                </c:pt>
                <c:pt idx="2281">
                  <c:v>5</c:v>
                </c:pt>
                <c:pt idx="2282">
                  <c:v>5</c:v>
                </c:pt>
                <c:pt idx="2283">
                  <c:v>5</c:v>
                </c:pt>
                <c:pt idx="2284">
                  <c:v>5</c:v>
                </c:pt>
                <c:pt idx="2285">
                  <c:v>5</c:v>
                </c:pt>
                <c:pt idx="2286">
                  <c:v>5</c:v>
                </c:pt>
                <c:pt idx="2287">
                  <c:v>5</c:v>
                </c:pt>
                <c:pt idx="2288">
                  <c:v>5</c:v>
                </c:pt>
                <c:pt idx="2289">
                  <c:v>5</c:v>
                </c:pt>
                <c:pt idx="2290">
                  <c:v>5</c:v>
                </c:pt>
                <c:pt idx="2291">
                  <c:v>5</c:v>
                </c:pt>
                <c:pt idx="2292">
                  <c:v>5</c:v>
                </c:pt>
                <c:pt idx="2293">
                  <c:v>5</c:v>
                </c:pt>
                <c:pt idx="2294">
                  <c:v>5</c:v>
                </c:pt>
                <c:pt idx="2295">
                  <c:v>5</c:v>
                </c:pt>
                <c:pt idx="2296">
                  <c:v>5</c:v>
                </c:pt>
                <c:pt idx="2297">
                  <c:v>5</c:v>
                </c:pt>
                <c:pt idx="2298">
                  <c:v>5</c:v>
                </c:pt>
                <c:pt idx="2299">
                  <c:v>5</c:v>
                </c:pt>
                <c:pt idx="2300">
                  <c:v>5</c:v>
                </c:pt>
                <c:pt idx="2301">
                  <c:v>5</c:v>
                </c:pt>
                <c:pt idx="2302">
                  <c:v>5</c:v>
                </c:pt>
                <c:pt idx="2303">
                  <c:v>5</c:v>
                </c:pt>
                <c:pt idx="2304">
                  <c:v>5</c:v>
                </c:pt>
                <c:pt idx="2305">
                  <c:v>5</c:v>
                </c:pt>
                <c:pt idx="2306">
                  <c:v>5</c:v>
                </c:pt>
                <c:pt idx="2307">
                  <c:v>5</c:v>
                </c:pt>
                <c:pt idx="2308">
                  <c:v>5</c:v>
                </c:pt>
                <c:pt idx="2309">
                  <c:v>5</c:v>
                </c:pt>
                <c:pt idx="2310">
                  <c:v>5</c:v>
                </c:pt>
                <c:pt idx="2311">
                  <c:v>5</c:v>
                </c:pt>
                <c:pt idx="2312">
                  <c:v>5</c:v>
                </c:pt>
                <c:pt idx="2313">
                  <c:v>5</c:v>
                </c:pt>
                <c:pt idx="2314">
                  <c:v>5</c:v>
                </c:pt>
                <c:pt idx="2315">
                  <c:v>5</c:v>
                </c:pt>
                <c:pt idx="2316">
                  <c:v>5</c:v>
                </c:pt>
                <c:pt idx="2317">
                  <c:v>5</c:v>
                </c:pt>
                <c:pt idx="2318">
                  <c:v>5</c:v>
                </c:pt>
                <c:pt idx="2319">
                  <c:v>5</c:v>
                </c:pt>
                <c:pt idx="2320">
                  <c:v>5</c:v>
                </c:pt>
                <c:pt idx="2321">
                  <c:v>5</c:v>
                </c:pt>
                <c:pt idx="2322">
                  <c:v>5</c:v>
                </c:pt>
                <c:pt idx="2323">
                  <c:v>5</c:v>
                </c:pt>
                <c:pt idx="2324">
                  <c:v>5</c:v>
                </c:pt>
                <c:pt idx="2325">
                  <c:v>5</c:v>
                </c:pt>
                <c:pt idx="2326">
                  <c:v>5</c:v>
                </c:pt>
                <c:pt idx="2327">
                  <c:v>5</c:v>
                </c:pt>
                <c:pt idx="2328">
                  <c:v>5</c:v>
                </c:pt>
                <c:pt idx="2329">
                  <c:v>5</c:v>
                </c:pt>
                <c:pt idx="2330">
                  <c:v>5</c:v>
                </c:pt>
                <c:pt idx="2331">
                  <c:v>5</c:v>
                </c:pt>
                <c:pt idx="2332">
                  <c:v>5</c:v>
                </c:pt>
                <c:pt idx="2333">
                  <c:v>5</c:v>
                </c:pt>
                <c:pt idx="2334">
                  <c:v>5</c:v>
                </c:pt>
                <c:pt idx="2335">
                  <c:v>5</c:v>
                </c:pt>
                <c:pt idx="2336">
                  <c:v>5</c:v>
                </c:pt>
                <c:pt idx="2337">
                  <c:v>5</c:v>
                </c:pt>
                <c:pt idx="2338">
                  <c:v>5</c:v>
                </c:pt>
                <c:pt idx="2339">
                  <c:v>5</c:v>
                </c:pt>
                <c:pt idx="2340">
                  <c:v>5</c:v>
                </c:pt>
                <c:pt idx="2341">
                  <c:v>5</c:v>
                </c:pt>
                <c:pt idx="2342">
                  <c:v>5</c:v>
                </c:pt>
                <c:pt idx="2343">
                  <c:v>5</c:v>
                </c:pt>
                <c:pt idx="2344">
                  <c:v>5</c:v>
                </c:pt>
                <c:pt idx="2345">
                  <c:v>5</c:v>
                </c:pt>
                <c:pt idx="2346">
                  <c:v>5</c:v>
                </c:pt>
                <c:pt idx="2347">
                  <c:v>5</c:v>
                </c:pt>
                <c:pt idx="2348">
                  <c:v>5</c:v>
                </c:pt>
                <c:pt idx="2349">
                  <c:v>5</c:v>
                </c:pt>
                <c:pt idx="2350">
                  <c:v>5</c:v>
                </c:pt>
                <c:pt idx="2351">
                  <c:v>5</c:v>
                </c:pt>
                <c:pt idx="2352">
                  <c:v>5</c:v>
                </c:pt>
                <c:pt idx="2353">
                  <c:v>5</c:v>
                </c:pt>
                <c:pt idx="2354">
                  <c:v>5</c:v>
                </c:pt>
                <c:pt idx="2355">
                  <c:v>5</c:v>
                </c:pt>
                <c:pt idx="2356">
                  <c:v>5</c:v>
                </c:pt>
                <c:pt idx="2357">
                  <c:v>5</c:v>
                </c:pt>
                <c:pt idx="2358">
                  <c:v>5</c:v>
                </c:pt>
                <c:pt idx="2359">
                  <c:v>5</c:v>
                </c:pt>
                <c:pt idx="2360">
                  <c:v>5</c:v>
                </c:pt>
                <c:pt idx="2361">
                  <c:v>5</c:v>
                </c:pt>
                <c:pt idx="2362">
                  <c:v>5</c:v>
                </c:pt>
                <c:pt idx="2363">
                  <c:v>5</c:v>
                </c:pt>
                <c:pt idx="2364">
                  <c:v>5</c:v>
                </c:pt>
                <c:pt idx="2365">
                  <c:v>5</c:v>
                </c:pt>
                <c:pt idx="2366">
                  <c:v>5</c:v>
                </c:pt>
                <c:pt idx="2367">
                  <c:v>5</c:v>
                </c:pt>
                <c:pt idx="2368">
                  <c:v>5</c:v>
                </c:pt>
                <c:pt idx="2369">
                  <c:v>5</c:v>
                </c:pt>
                <c:pt idx="2370">
                  <c:v>5</c:v>
                </c:pt>
                <c:pt idx="2371">
                  <c:v>5</c:v>
                </c:pt>
                <c:pt idx="2372">
                  <c:v>5</c:v>
                </c:pt>
                <c:pt idx="2373">
                  <c:v>5</c:v>
                </c:pt>
                <c:pt idx="2374">
                  <c:v>5</c:v>
                </c:pt>
                <c:pt idx="2375">
                  <c:v>5</c:v>
                </c:pt>
                <c:pt idx="2376">
                  <c:v>5</c:v>
                </c:pt>
                <c:pt idx="2377">
                  <c:v>5</c:v>
                </c:pt>
                <c:pt idx="2378">
                  <c:v>5</c:v>
                </c:pt>
                <c:pt idx="2379">
                  <c:v>5</c:v>
                </c:pt>
                <c:pt idx="2380">
                  <c:v>5</c:v>
                </c:pt>
                <c:pt idx="2381">
                  <c:v>5</c:v>
                </c:pt>
                <c:pt idx="2382">
                  <c:v>5</c:v>
                </c:pt>
                <c:pt idx="2383">
                  <c:v>5</c:v>
                </c:pt>
                <c:pt idx="2384">
                  <c:v>5</c:v>
                </c:pt>
                <c:pt idx="2385">
                  <c:v>5</c:v>
                </c:pt>
                <c:pt idx="2386">
                  <c:v>5</c:v>
                </c:pt>
                <c:pt idx="2387">
                  <c:v>5</c:v>
                </c:pt>
                <c:pt idx="2388">
                  <c:v>5</c:v>
                </c:pt>
                <c:pt idx="2389">
                  <c:v>5</c:v>
                </c:pt>
                <c:pt idx="2390">
                  <c:v>5</c:v>
                </c:pt>
                <c:pt idx="2391">
                  <c:v>5</c:v>
                </c:pt>
                <c:pt idx="2392">
                  <c:v>5</c:v>
                </c:pt>
                <c:pt idx="2393">
                  <c:v>5</c:v>
                </c:pt>
                <c:pt idx="2394">
                  <c:v>5</c:v>
                </c:pt>
                <c:pt idx="2395">
                  <c:v>5</c:v>
                </c:pt>
                <c:pt idx="2396">
                  <c:v>5</c:v>
                </c:pt>
                <c:pt idx="2397">
                  <c:v>5</c:v>
                </c:pt>
                <c:pt idx="2398">
                  <c:v>5</c:v>
                </c:pt>
                <c:pt idx="2399">
                  <c:v>5</c:v>
                </c:pt>
                <c:pt idx="2400">
                  <c:v>5</c:v>
                </c:pt>
                <c:pt idx="2401">
                  <c:v>5</c:v>
                </c:pt>
                <c:pt idx="2402">
                  <c:v>5</c:v>
                </c:pt>
                <c:pt idx="2403">
                  <c:v>5</c:v>
                </c:pt>
                <c:pt idx="2404">
                  <c:v>5</c:v>
                </c:pt>
                <c:pt idx="2405">
                  <c:v>5</c:v>
                </c:pt>
                <c:pt idx="2406">
                  <c:v>5</c:v>
                </c:pt>
                <c:pt idx="2407">
                  <c:v>5</c:v>
                </c:pt>
                <c:pt idx="2408">
                  <c:v>5</c:v>
                </c:pt>
                <c:pt idx="2409">
                  <c:v>5</c:v>
                </c:pt>
                <c:pt idx="2410">
                  <c:v>5</c:v>
                </c:pt>
                <c:pt idx="2411">
                  <c:v>5</c:v>
                </c:pt>
                <c:pt idx="2412">
                  <c:v>5</c:v>
                </c:pt>
                <c:pt idx="2413">
                  <c:v>5</c:v>
                </c:pt>
                <c:pt idx="2414">
                  <c:v>5</c:v>
                </c:pt>
                <c:pt idx="2415">
                  <c:v>5</c:v>
                </c:pt>
                <c:pt idx="2416">
                  <c:v>5</c:v>
                </c:pt>
                <c:pt idx="2417">
                  <c:v>5</c:v>
                </c:pt>
                <c:pt idx="2418">
                  <c:v>5</c:v>
                </c:pt>
                <c:pt idx="2419">
                  <c:v>5</c:v>
                </c:pt>
                <c:pt idx="2420">
                  <c:v>5</c:v>
                </c:pt>
                <c:pt idx="2421">
                  <c:v>5</c:v>
                </c:pt>
                <c:pt idx="2422">
                  <c:v>5</c:v>
                </c:pt>
                <c:pt idx="2423">
                  <c:v>5</c:v>
                </c:pt>
                <c:pt idx="2424">
                  <c:v>5</c:v>
                </c:pt>
                <c:pt idx="2425">
                  <c:v>5</c:v>
                </c:pt>
                <c:pt idx="2426">
                  <c:v>5</c:v>
                </c:pt>
                <c:pt idx="2427">
                  <c:v>5</c:v>
                </c:pt>
                <c:pt idx="2428">
                  <c:v>5</c:v>
                </c:pt>
                <c:pt idx="2429">
                  <c:v>5</c:v>
                </c:pt>
                <c:pt idx="2430">
                  <c:v>5</c:v>
                </c:pt>
                <c:pt idx="2431">
                  <c:v>5</c:v>
                </c:pt>
                <c:pt idx="2432">
                  <c:v>5</c:v>
                </c:pt>
                <c:pt idx="2433">
                  <c:v>5</c:v>
                </c:pt>
                <c:pt idx="2434">
                  <c:v>5</c:v>
                </c:pt>
                <c:pt idx="2435">
                  <c:v>5</c:v>
                </c:pt>
                <c:pt idx="2436">
                  <c:v>5</c:v>
                </c:pt>
                <c:pt idx="2437">
                  <c:v>5</c:v>
                </c:pt>
                <c:pt idx="2438">
                  <c:v>5</c:v>
                </c:pt>
                <c:pt idx="2439">
                  <c:v>5</c:v>
                </c:pt>
                <c:pt idx="2440">
                  <c:v>5</c:v>
                </c:pt>
                <c:pt idx="2441">
                  <c:v>5</c:v>
                </c:pt>
                <c:pt idx="2442">
                  <c:v>5</c:v>
                </c:pt>
                <c:pt idx="2443">
                  <c:v>5</c:v>
                </c:pt>
                <c:pt idx="2444">
                  <c:v>5</c:v>
                </c:pt>
                <c:pt idx="2445">
                  <c:v>5</c:v>
                </c:pt>
                <c:pt idx="2446">
                  <c:v>5</c:v>
                </c:pt>
                <c:pt idx="2447">
                  <c:v>5</c:v>
                </c:pt>
                <c:pt idx="2448">
                  <c:v>5</c:v>
                </c:pt>
                <c:pt idx="2449">
                  <c:v>5</c:v>
                </c:pt>
                <c:pt idx="2450">
                  <c:v>5</c:v>
                </c:pt>
                <c:pt idx="2451">
                  <c:v>5</c:v>
                </c:pt>
                <c:pt idx="2452">
                  <c:v>5</c:v>
                </c:pt>
                <c:pt idx="2453">
                  <c:v>5</c:v>
                </c:pt>
                <c:pt idx="2454">
                  <c:v>5</c:v>
                </c:pt>
                <c:pt idx="2455">
                  <c:v>5</c:v>
                </c:pt>
                <c:pt idx="2456">
                  <c:v>5</c:v>
                </c:pt>
                <c:pt idx="2457">
                  <c:v>5</c:v>
                </c:pt>
                <c:pt idx="2458">
                  <c:v>5</c:v>
                </c:pt>
                <c:pt idx="2459">
                  <c:v>5</c:v>
                </c:pt>
                <c:pt idx="2460">
                  <c:v>5</c:v>
                </c:pt>
                <c:pt idx="2461">
                  <c:v>5</c:v>
                </c:pt>
                <c:pt idx="2462">
                  <c:v>5</c:v>
                </c:pt>
                <c:pt idx="2463">
                  <c:v>5</c:v>
                </c:pt>
                <c:pt idx="2464">
                  <c:v>5</c:v>
                </c:pt>
                <c:pt idx="2465">
                  <c:v>5</c:v>
                </c:pt>
                <c:pt idx="2466">
                  <c:v>5</c:v>
                </c:pt>
                <c:pt idx="2467">
                  <c:v>5</c:v>
                </c:pt>
                <c:pt idx="2468">
                  <c:v>5</c:v>
                </c:pt>
                <c:pt idx="2469">
                  <c:v>5</c:v>
                </c:pt>
                <c:pt idx="2470">
                  <c:v>5</c:v>
                </c:pt>
                <c:pt idx="2471">
                  <c:v>5</c:v>
                </c:pt>
                <c:pt idx="2472">
                  <c:v>5</c:v>
                </c:pt>
                <c:pt idx="2473">
                  <c:v>5</c:v>
                </c:pt>
                <c:pt idx="2474">
                  <c:v>5</c:v>
                </c:pt>
                <c:pt idx="2475">
                  <c:v>5</c:v>
                </c:pt>
                <c:pt idx="2476">
                  <c:v>5</c:v>
                </c:pt>
                <c:pt idx="2477">
                  <c:v>5</c:v>
                </c:pt>
                <c:pt idx="2478">
                  <c:v>5</c:v>
                </c:pt>
                <c:pt idx="2479">
                  <c:v>5</c:v>
                </c:pt>
                <c:pt idx="2480">
                  <c:v>5</c:v>
                </c:pt>
                <c:pt idx="2481">
                  <c:v>5</c:v>
                </c:pt>
                <c:pt idx="2482">
                  <c:v>5</c:v>
                </c:pt>
                <c:pt idx="2483">
                  <c:v>5</c:v>
                </c:pt>
                <c:pt idx="2484">
                  <c:v>5</c:v>
                </c:pt>
                <c:pt idx="2485">
                  <c:v>5</c:v>
                </c:pt>
                <c:pt idx="2486">
                  <c:v>5</c:v>
                </c:pt>
                <c:pt idx="2487">
                  <c:v>5</c:v>
                </c:pt>
                <c:pt idx="2488">
                  <c:v>5</c:v>
                </c:pt>
                <c:pt idx="2489">
                  <c:v>5</c:v>
                </c:pt>
                <c:pt idx="2490">
                  <c:v>5</c:v>
                </c:pt>
                <c:pt idx="2491">
                  <c:v>5</c:v>
                </c:pt>
                <c:pt idx="2492">
                  <c:v>5</c:v>
                </c:pt>
                <c:pt idx="2493">
                  <c:v>5</c:v>
                </c:pt>
                <c:pt idx="2494">
                  <c:v>5</c:v>
                </c:pt>
                <c:pt idx="2495">
                  <c:v>5</c:v>
                </c:pt>
                <c:pt idx="2496">
                  <c:v>5</c:v>
                </c:pt>
                <c:pt idx="2497">
                  <c:v>5</c:v>
                </c:pt>
                <c:pt idx="2498">
                  <c:v>5</c:v>
                </c:pt>
                <c:pt idx="2499">
                  <c:v>5</c:v>
                </c:pt>
                <c:pt idx="2500">
                  <c:v>5</c:v>
                </c:pt>
                <c:pt idx="2501">
                  <c:v>5</c:v>
                </c:pt>
                <c:pt idx="2502">
                  <c:v>5</c:v>
                </c:pt>
                <c:pt idx="2503">
                  <c:v>5</c:v>
                </c:pt>
                <c:pt idx="2504">
                  <c:v>5</c:v>
                </c:pt>
                <c:pt idx="2505">
                  <c:v>5</c:v>
                </c:pt>
                <c:pt idx="2506">
                  <c:v>5</c:v>
                </c:pt>
                <c:pt idx="2507">
                  <c:v>5</c:v>
                </c:pt>
                <c:pt idx="2508">
                  <c:v>5</c:v>
                </c:pt>
                <c:pt idx="2509">
                  <c:v>5</c:v>
                </c:pt>
                <c:pt idx="2510">
                  <c:v>5</c:v>
                </c:pt>
                <c:pt idx="2511">
                  <c:v>5</c:v>
                </c:pt>
                <c:pt idx="2512">
                  <c:v>5</c:v>
                </c:pt>
                <c:pt idx="2513">
                  <c:v>5</c:v>
                </c:pt>
                <c:pt idx="2514">
                  <c:v>5</c:v>
                </c:pt>
                <c:pt idx="2515">
                  <c:v>5</c:v>
                </c:pt>
                <c:pt idx="2516">
                  <c:v>5</c:v>
                </c:pt>
                <c:pt idx="2517">
                  <c:v>5</c:v>
                </c:pt>
                <c:pt idx="2518">
                  <c:v>5</c:v>
                </c:pt>
                <c:pt idx="2519">
                  <c:v>5</c:v>
                </c:pt>
                <c:pt idx="2520">
                  <c:v>5</c:v>
                </c:pt>
                <c:pt idx="2521">
                  <c:v>5</c:v>
                </c:pt>
                <c:pt idx="2522">
                  <c:v>5</c:v>
                </c:pt>
                <c:pt idx="2523">
                  <c:v>5</c:v>
                </c:pt>
                <c:pt idx="2524">
                  <c:v>5</c:v>
                </c:pt>
                <c:pt idx="2525">
                  <c:v>5</c:v>
                </c:pt>
                <c:pt idx="2526">
                  <c:v>5</c:v>
                </c:pt>
                <c:pt idx="2527">
                  <c:v>5</c:v>
                </c:pt>
                <c:pt idx="2528">
                  <c:v>5</c:v>
                </c:pt>
                <c:pt idx="2529">
                  <c:v>5</c:v>
                </c:pt>
                <c:pt idx="2530">
                  <c:v>5</c:v>
                </c:pt>
                <c:pt idx="2531">
                  <c:v>5</c:v>
                </c:pt>
                <c:pt idx="2532">
                  <c:v>5</c:v>
                </c:pt>
                <c:pt idx="2533">
                  <c:v>5</c:v>
                </c:pt>
                <c:pt idx="2534">
                  <c:v>5</c:v>
                </c:pt>
                <c:pt idx="2535">
                  <c:v>5</c:v>
                </c:pt>
                <c:pt idx="2536">
                  <c:v>5</c:v>
                </c:pt>
                <c:pt idx="2537">
                  <c:v>5</c:v>
                </c:pt>
                <c:pt idx="2538">
                  <c:v>5</c:v>
                </c:pt>
                <c:pt idx="2539">
                  <c:v>5</c:v>
                </c:pt>
                <c:pt idx="2540">
                  <c:v>5</c:v>
                </c:pt>
                <c:pt idx="2541">
                  <c:v>5</c:v>
                </c:pt>
                <c:pt idx="2542">
                  <c:v>5</c:v>
                </c:pt>
                <c:pt idx="2543">
                  <c:v>5</c:v>
                </c:pt>
                <c:pt idx="2544">
                  <c:v>5</c:v>
                </c:pt>
                <c:pt idx="2545">
                  <c:v>5</c:v>
                </c:pt>
                <c:pt idx="2546">
                  <c:v>5</c:v>
                </c:pt>
                <c:pt idx="2547">
                  <c:v>5</c:v>
                </c:pt>
                <c:pt idx="2548">
                  <c:v>5</c:v>
                </c:pt>
                <c:pt idx="2549">
                  <c:v>5</c:v>
                </c:pt>
                <c:pt idx="2550">
                  <c:v>5</c:v>
                </c:pt>
                <c:pt idx="2551">
                  <c:v>5</c:v>
                </c:pt>
                <c:pt idx="2552">
                  <c:v>5</c:v>
                </c:pt>
                <c:pt idx="2553">
                  <c:v>5</c:v>
                </c:pt>
                <c:pt idx="2554">
                  <c:v>5</c:v>
                </c:pt>
                <c:pt idx="2555">
                  <c:v>5</c:v>
                </c:pt>
                <c:pt idx="2556">
                  <c:v>5</c:v>
                </c:pt>
                <c:pt idx="2557">
                  <c:v>5</c:v>
                </c:pt>
                <c:pt idx="2558">
                  <c:v>5</c:v>
                </c:pt>
                <c:pt idx="2559">
                  <c:v>5</c:v>
                </c:pt>
                <c:pt idx="2560">
                  <c:v>5</c:v>
                </c:pt>
                <c:pt idx="2561">
                  <c:v>5</c:v>
                </c:pt>
                <c:pt idx="2562">
                  <c:v>5</c:v>
                </c:pt>
                <c:pt idx="2563">
                  <c:v>5</c:v>
                </c:pt>
                <c:pt idx="2564">
                  <c:v>5</c:v>
                </c:pt>
                <c:pt idx="2565">
                  <c:v>5</c:v>
                </c:pt>
                <c:pt idx="2566">
                  <c:v>5</c:v>
                </c:pt>
                <c:pt idx="2567">
                  <c:v>5</c:v>
                </c:pt>
                <c:pt idx="2568">
                  <c:v>5</c:v>
                </c:pt>
                <c:pt idx="2569">
                  <c:v>5</c:v>
                </c:pt>
                <c:pt idx="2570">
                  <c:v>5</c:v>
                </c:pt>
                <c:pt idx="2571">
                  <c:v>5</c:v>
                </c:pt>
                <c:pt idx="2572">
                  <c:v>5</c:v>
                </c:pt>
                <c:pt idx="2573">
                  <c:v>5</c:v>
                </c:pt>
                <c:pt idx="2574">
                  <c:v>5</c:v>
                </c:pt>
                <c:pt idx="2575">
                  <c:v>5</c:v>
                </c:pt>
                <c:pt idx="2576">
                  <c:v>5</c:v>
                </c:pt>
                <c:pt idx="2577">
                  <c:v>5</c:v>
                </c:pt>
                <c:pt idx="2578">
                  <c:v>5</c:v>
                </c:pt>
                <c:pt idx="2579">
                  <c:v>5</c:v>
                </c:pt>
                <c:pt idx="2580">
                  <c:v>5</c:v>
                </c:pt>
                <c:pt idx="2581">
                  <c:v>5</c:v>
                </c:pt>
                <c:pt idx="2582">
                  <c:v>5</c:v>
                </c:pt>
                <c:pt idx="2583">
                  <c:v>5</c:v>
                </c:pt>
                <c:pt idx="2584">
                  <c:v>5</c:v>
                </c:pt>
                <c:pt idx="2585">
                  <c:v>5</c:v>
                </c:pt>
                <c:pt idx="2586">
                  <c:v>5</c:v>
                </c:pt>
                <c:pt idx="2587">
                  <c:v>5</c:v>
                </c:pt>
                <c:pt idx="2588">
                  <c:v>5</c:v>
                </c:pt>
                <c:pt idx="2589">
                  <c:v>5</c:v>
                </c:pt>
                <c:pt idx="2590">
                  <c:v>5</c:v>
                </c:pt>
                <c:pt idx="2591">
                  <c:v>5</c:v>
                </c:pt>
                <c:pt idx="2592">
                  <c:v>5</c:v>
                </c:pt>
                <c:pt idx="2593">
                  <c:v>5</c:v>
                </c:pt>
                <c:pt idx="2594">
                  <c:v>5</c:v>
                </c:pt>
                <c:pt idx="2595">
                  <c:v>5</c:v>
                </c:pt>
                <c:pt idx="2596">
                  <c:v>5</c:v>
                </c:pt>
                <c:pt idx="2597">
                  <c:v>5</c:v>
                </c:pt>
                <c:pt idx="2598">
                  <c:v>5</c:v>
                </c:pt>
                <c:pt idx="2599">
                  <c:v>5</c:v>
                </c:pt>
                <c:pt idx="2600">
                  <c:v>5</c:v>
                </c:pt>
                <c:pt idx="2601">
                  <c:v>5</c:v>
                </c:pt>
                <c:pt idx="2602">
                  <c:v>5</c:v>
                </c:pt>
                <c:pt idx="2603">
                  <c:v>5</c:v>
                </c:pt>
                <c:pt idx="2604">
                  <c:v>5</c:v>
                </c:pt>
                <c:pt idx="2605">
                  <c:v>5</c:v>
                </c:pt>
                <c:pt idx="2606">
                  <c:v>5</c:v>
                </c:pt>
                <c:pt idx="2607">
                  <c:v>5</c:v>
                </c:pt>
                <c:pt idx="2608">
                  <c:v>5</c:v>
                </c:pt>
                <c:pt idx="2609">
                  <c:v>5</c:v>
                </c:pt>
                <c:pt idx="2610">
                  <c:v>5</c:v>
                </c:pt>
                <c:pt idx="2611">
                  <c:v>5</c:v>
                </c:pt>
                <c:pt idx="2612">
                  <c:v>5</c:v>
                </c:pt>
                <c:pt idx="2613">
                  <c:v>5</c:v>
                </c:pt>
                <c:pt idx="2614">
                  <c:v>5</c:v>
                </c:pt>
                <c:pt idx="2615">
                  <c:v>5</c:v>
                </c:pt>
                <c:pt idx="2616">
                  <c:v>5</c:v>
                </c:pt>
                <c:pt idx="2617">
                  <c:v>5</c:v>
                </c:pt>
                <c:pt idx="2618">
                  <c:v>5</c:v>
                </c:pt>
                <c:pt idx="2619">
                  <c:v>5</c:v>
                </c:pt>
                <c:pt idx="2620">
                  <c:v>5</c:v>
                </c:pt>
                <c:pt idx="2621">
                  <c:v>5</c:v>
                </c:pt>
                <c:pt idx="2622">
                  <c:v>5</c:v>
                </c:pt>
                <c:pt idx="2623">
                  <c:v>5</c:v>
                </c:pt>
                <c:pt idx="2624">
                  <c:v>5</c:v>
                </c:pt>
                <c:pt idx="2625">
                  <c:v>5</c:v>
                </c:pt>
                <c:pt idx="2626">
                  <c:v>5</c:v>
                </c:pt>
                <c:pt idx="2627">
                  <c:v>5</c:v>
                </c:pt>
                <c:pt idx="2628">
                  <c:v>5</c:v>
                </c:pt>
                <c:pt idx="2629">
                  <c:v>5</c:v>
                </c:pt>
                <c:pt idx="2630">
                  <c:v>5</c:v>
                </c:pt>
                <c:pt idx="2631">
                  <c:v>5</c:v>
                </c:pt>
                <c:pt idx="2632">
                  <c:v>5</c:v>
                </c:pt>
                <c:pt idx="2633">
                  <c:v>5</c:v>
                </c:pt>
                <c:pt idx="2634">
                  <c:v>5</c:v>
                </c:pt>
                <c:pt idx="2635">
                  <c:v>5</c:v>
                </c:pt>
                <c:pt idx="2636">
                  <c:v>5</c:v>
                </c:pt>
                <c:pt idx="2637">
                  <c:v>5</c:v>
                </c:pt>
                <c:pt idx="2638">
                  <c:v>5</c:v>
                </c:pt>
                <c:pt idx="2639">
                  <c:v>5</c:v>
                </c:pt>
                <c:pt idx="2640">
                  <c:v>5</c:v>
                </c:pt>
                <c:pt idx="2641">
                  <c:v>5</c:v>
                </c:pt>
                <c:pt idx="2642">
                  <c:v>5</c:v>
                </c:pt>
                <c:pt idx="2643">
                  <c:v>5</c:v>
                </c:pt>
                <c:pt idx="2644">
                  <c:v>5</c:v>
                </c:pt>
                <c:pt idx="2645">
                  <c:v>5</c:v>
                </c:pt>
                <c:pt idx="2646">
                  <c:v>5</c:v>
                </c:pt>
                <c:pt idx="2647">
                  <c:v>5</c:v>
                </c:pt>
                <c:pt idx="2648">
                  <c:v>5</c:v>
                </c:pt>
                <c:pt idx="2649">
                  <c:v>5</c:v>
                </c:pt>
                <c:pt idx="2650">
                  <c:v>5</c:v>
                </c:pt>
                <c:pt idx="2651">
                  <c:v>5</c:v>
                </c:pt>
                <c:pt idx="2652">
                  <c:v>5</c:v>
                </c:pt>
                <c:pt idx="2653">
                  <c:v>5</c:v>
                </c:pt>
                <c:pt idx="2654">
                  <c:v>5</c:v>
                </c:pt>
                <c:pt idx="2655">
                  <c:v>5</c:v>
                </c:pt>
                <c:pt idx="2656">
                  <c:v>5</c:v>
                </c:pt>
                <c:pt idx="2657">
                  <c:v>5</c:v>
                </c:pt>
                <c:pt idx="2658">
                  <c:v>5</c:v>
                </c:pt>
                <c:pt idx="2659">
                  <c:v>5</c:v>
                </c:pt>
                <c:pt idx="2660">
                  <c:v>5</c:v>
                </c:pt>
                <c:pt idx="2661">
                  <c:v>5</c:v>
                </c:pt>
                <c:pt idx="2662">
                  <c:v>5</c:v>
                </c:pt>
                <c:pt idx="2663">
                  <c:v>5</c:v>
                </c:pt>
                <c:pt idx="2664">
                  <c:v>5</c:v>
                </c:pt>
                <c:pt idx="2665">
                  <c:v>5</c:v>
                </c:pt>
                <c:pt idx="2666">
                  <c:v>5</c:v>
                </c:pt>
                <c:pt idx="2667">
                  <c:v>5</c:v>
                </c:pt>
                <c:pt idx="2668">
                  <c:v>5</c:v>
                </c:pt>
                <c:pt idx="2669">
                  <c:v>5</c:v>
                </c:pt>
                <c:pt idx="2670">
                  <c:v>5</c:v>
                </c:pt>
                <c:pt idx="2671">
                  <c:v>5</c:v>
                </c:pt>
                <c:pt idx="2672">
                  <c:v>5</c:v>
                </c:pt>
                <c:pt idx="2673">
                  <c:v>5</c:v>
                </c:pt>
                <c:pt idx="2674">
                  <c:v>5</c:v>
                </c:pt>
                <c:pt idx="2675">
                  <c:v>5</c:v>
                </c:pt>
                <c:pt idx="2676">
                  <c:v>5</c:v>
                </c:pt>
                <c:pt idx="2677">
                  <c:v>5</c:v>
                </c:pt>
                <c:pt idx="2678">
                  <c:v>5</c:v>
                </c:pt>
                <c:pt idx="2679">
                  <c:v>5</c:v>
                </c:pt>
                <c:pt idx="2680">
                  <c:v>5</c:v>
                </c:pt>
                <c:pt idx="2681">
                  <c:v>5</c:v>
                </c:pt>
                <c:pt idx="2682">
                  <c:v>5</c:v>
                </c:pt>
                <c:pt idx="2683">
                  <c:v>5</c:v>
                </c:pt>
                <c:pt idx="2684">
                  <c:v>5</c:v>
                </c:pt>
                <c:pt idx="2685">
                  <c:v>5</c:v>
                </c:pt>
                <c:pt idx="2686">
                  <c:v>5</c:v>
                </c:pt>
                <c:pt idx="2687">
                  <c:v>5</c:v>
                </c:pt>
                <c:pt idx="2688">
                  <c:v>5</c:v>
                </c:pt>
                <c:pt idx="2689">
                  <c:v>5</c:v>
                </c:pt>
                <c:pt idx="2690">
                  <c:v>5</c:v>
                </c:pt>
                <c:pt idx="2691">
                  <c:v>5</c:v>
                </c:pt>
                <c:pt idx="2692">
                  <c:v>5</c:v>
                </c:pt>
                <c:pt idx="2693">
                  <c:v>5</c:v>
                </c:pt>
                <c:pt idx="2694">
                  <c:v>5</c:v>
                </c:pt>
                <c:pt idx="2695">
                  <c:v>5</c:v>
                </c:pt>
                <c:pt idx="2696">
                  <c:v>5</c:v>
                </c:pt>
                <c:pt idx="2697">
                  <c:v>5</c:v>
                </c:pt>
                <c:pt idx="2698">
                  <c:v>5</c:v>
                </c:pt>
                <c:pt idx="2699">
                  <c:v>5</c:v>
                </c:pt>
                <c:pt idx="2700">
                  <c:v>5</c:v>
                </c:pt>
                <c:pt idx="2701">
                  <c:v>5</c:v>
                </c:pt>
                <c:pt idx="2702">
                  <c:v>5</c:v>
                </c:pt>
                <c:pt idx="2703">
                  <c:v>5</c:v>
                </c:pt>
                <c:pt idx="2704">
                  <c:v>5</c:v>
                </c:pt>
                <c:pt idx="2705">
                  <c:v>5</c:v>
                </c:pt>
                <c:pt idx="2706">
                  <c:v>5</c:v>
                </c:pt>
                <c:pt idx="2707">
                  <c:v>5</c:v>
                </c:pt>
                <c:pt idx="2708">
                  <c:v>5</c:v>
                </c:pt>
                <c:pt idx="2709">
                  <c:v>5</c:v>
                </c:pt>
                <c:pt idx="2710">
                  <c:v>5</c:v>
                </c:pt>
                <c:pt idx="2711">
                  <c:v>5</c:v>
                </c:pt>
                <c:pt idx="2712">
                  <c:v>5</c:v>
                </c:pt>
                <c:pt idx="2713">
                  <c:v>5</c:v>
                </c:pt>
                <c:pt idx="2714">
                  <c:v>5</c:v>
                </c:pt>
                <c:pt idx="2715">
                  <c:v>5</c:v>
                </c:pt>
                <c:pt idx="2716">
                  <c:v>5</c:v>
                </c:pt>
                <c:pt idx="2717">
                  <c:v>5</c:v>
                </c:pt>
                <c:pt idx="2718">
                  <c:v>5</c:v>
                </c:pt>
                <c:pt idx="2719">
                  <c:v>5</c:v>
                </c:pt>
                <c:pt idx="2720">
                  <c:v>5</c:v>
                </c:pt>
                <c:pt idx="2721">
                  <c:v>5</c:v>
                </c:pt>
                <c:pt idx="2722">
                  <c:v>5</c:v>
                </c:pt>
                <c:pt idx="2723">
                  <c:v>5</c:v>
                </c:pt>
                <c:pt idx="2724">
                  <c:v>5</c:v>
                </c:pt>
                <c:pt idx="2725">
                  <c:v>5</c:v>
                </c:pt>
                <c:pt idx="2726">
                  <c:v>5</c:v>
                </c:pt>
                <c:pt idx="2727">
                  <c:v>5</c:v>
                </c:pt>
                <c:pt idx="2728">
                  <c:v>5</c:v>
                </c:pt>
                <c:pt idx="2729">
                  <c:v>5</c:v>
                </c:pt>
                <c:pt idx="2730">
                  <c:v>5</c:v>
                </c:pt>
                <c:pt idx="2731">
                  <c:v>5</c:v>
                </c:pt>
                <c:pt idx="2732">
                  <c:v>5</c:v>
                </c:pt>
                <c:pt idx="2733">
                  <c:v>5</c:v>
                </c:pt>
                <c:pt idx="2734">
                  <c:v>5</c:v>
                </c:pt>
                <c:pt idx="2735">
                  <c:v>5</c:v>
                </c:pt>
                <c:pt idx="2736">
                  <c:v>5</c:v>
                </c:pt>
                <c:pt idx="2737">
                  <c:v>5</c:v>
                </c:pt>
                <c:pt idx="2738">
                  <c:v>5</c:v>
                </c:pt>
                <c:pt idx="2739">
                  <c:v>5</c:v>
                </c:pt>
                <c:pt idx="2740">
                  <c:v>5</c:v>
                </c:pt>
                <c:pt idx="2741">
                  <c:v>5</c:v>
                </c:pt>
                <c:pt idx="2742">
                  <c:v>5</c:v>
                </c:pt>
                <c:pt idx="2743">
                  <c:v>5</c:v>
                </c:pt>
                <c:pt idx="2744">
                  <c:v>5</c:v>
                </c:pt>
                <c:pt idx="2745">
                  <c:v>5</c:v>
                </c:pt>
                <c:pt idx="2746">
                  <c:v>5</c:v>
                </c:pt>
                <c:pt idx="2747">
                  <c:v>5</c:v>
                </c:pt>
                <c:pt idx="2748">
                  <c:v>5</c:v>
                </c:pt>
                <c:pt idx="2749">
                  <c:v>5</c:v>
                </c:pt>
                <c:pt idx="2750">
                  <c:v>5</c:v>
                </c:pt>
                <c:pt idx="2751">
                  <c:v>5</c:v>
                </c:pt>
                <c:pt idx="2752">
                  <c:v>5</c:v>
                </c:pt>
                <c:pt idx="2753">
                  <c:v>5</c:v>
                </c:pt>
                <c:pt idx="2754">
                  <c:v>5</c:v>
                </c:pt>
                <c:pt idx="2755">
                  <c:v>5</c:v>
                </c:pt>
                <c:pt idx="2756">
                  <c:v>5</c:v>
                </c:pt>
                <c:pt idx="2757">
                  <c:v>5</c:v>
                </c:pt>
                <c:pt idx="2758">
                  <c:v>5</c:v>
                </c:pt>
                <c:pt idx="2759">
                  <c:v>5</c:v>
                </c:pt>
                <c:pt idx="2760">
                  <c:v>5</c:v>
                </c:pt>
                <c:pt idx="2761">
                  <c:v>5</c:v>
                </c:pt>
                <c:pt idx="2762">
                  <c:v>5</c:v>
                </c:pt>
                <c:pt idx="2763">
                  <c:v>5</c:v>
                </c:pt>
                <c:pt idx="2764">
                  <c:v>5</c:v>
                </c:pt>
                <c:pt idx="2765">
                  <c:v>5</c:v>
                </c:pt>
                <c:pt idx="2766">
                  <c:v>5</c:v>
                </c:pt>
                <c:pt idx="2767">
                  <c:v>5</c:v>
                </c:pt>
                <c:pt idx="2768">
                  <c:v>5</c:v>
                </c:pt>
                <c:pt idx="2769">
                  <c:v>5</c:v>
                </c:pt>
                <c:pt idx="2770">
                  <c:v>5</c:v>
                </c:pt>
                <c:pt idx="2771">
                  <c:v>5</c:v>
                </c:pt>
                <c:pt idx="2772">
                  <c:v>5</c:v>
                </c:pt>
                <c:pt idx="2773">
                  <c:v>5</c:v>
                </c:pt>
                <c:pt idx="2774">
                  <c:v>5</c:v>
                </c:pt>
                <c:pt idx="2775">
                  <c:v>5</c:v>
                </c:pt>
                <c:pt idx="2776">
                  <c:v>5</c:v>
                </c:pt>
                <c:pt idx="2777">
                  <c:v>5</c:v>
                </c:pt>
                <c:pt idx="2778">
                  <c:v>5</c:v>
                </c:pt>
                <c:pt idx="2779">
                  <c:v>5</c:v>
                </c:pt>
                <c:pt idx="2780">
                  <c:v>5</c:v>
                </c:pt>
                <c:pt idx="2781">
                  <c:v>5</c:v>
                </c:pt>
                <c:pt idx="2782">
                  <c:v>5</c:v>
                </c:pt>
                <c:pt idx="2783">
                  <c:v>5</c:v>
                </c:pt>
                <c:pt idx="2784">
                  <c:v>5</c:v>
                </c:pt>
                <c:pt idx="2785">
                  <c:v>5</c:v>
                </c:pt>
                <c:pt idx="2786">
                  <c:v>5</c:v>
                </c:pt>
                <c:pt idx="2787">
                  <c:v>5</c:v>
                </c:pt>
                <c:pt idx="2788">
                  <c:v>5</c:v>
                </c:pt>
                <c:pt idx="2789">
                  <c:v>5</c:v>
                </c:pt>
                <c:pt idx="2790">
                  <c:v>5</c:v>
                </c:pt>
                <c:pt idx="2791">
                  <c:v>5</c:v>
                </c:pt>
                <c:pt idx="2792">
                  <c:v>5</c:v>
                </c:pt>
                <c:pt idx="2793">
                  <c:v>5</c:v>
                </c:pt>
                <c:pt idx="2794">
                  <c:v>5</c:v>
                </c:pt>
                <c:pt idx="2795">
                  <c:v>5</c:v>
                </c:pt>
                <c:pt idx="2796">
                  <c:v>5</c:v>
                </c:pt>
                <c:pt idx="2797">
                  <c:v>5</c:v>
                </c:pt>
                <c:pt idx="2798">
                  <c:v>5</c:v>
                </c:pt>
                <c:pt idx="2799">
                  <c:v>5</c:v>
                </c:pt>
                <c:pt idx="2800">
                  <c:v>5</c:v>
                </c:pt>
                <c:pt idx="2801">
                  <c:v>5</c:v>
                </c:pt>
                <c:pt idx="2802">
                  <c:v>5</c:v>
                </c:pt>
                <c:pt idx="2803">
                  <c:v>5</c:v>
                </c:pt>
                <c:pt idx="2804">
                  <c:v>5</c:v>
                </c:pt>
                <c:pt idx="2805">
                  <c:v>5</c:v>
                </c:pt>
                <c:pt idx="2806">
                  <c:v>5</c:v>
                </c:pt>
                <c:pt idx="2807">
                  <c:v>5</c:v>
                </c:pt>
                <c:pt idx="2808">
                  <c:v>5</c:v>
                </c:pt>
                <c:pt idx="2809">
                  <c:v>5</c:v>
                </c:pt>
                <c:pt idx="2810">
                  <c:v>5</c:v>
                </c:pt>
                <c:pt idx="2811">
                  <c:v>5</c:v>
                </c:pt>
                <c:pt idx="2812">
                  <c:v>5</c:v>
                </c:pt>
                <c:pt idx="2813">
                  <c:v>5</c:v>
                </c:pt>
                <c:pt idx="2814">
                  <c:v>5</c:v>
                </c:pt>
                <c:pt idx="2815">
                  <c:v>5</c:v>
                </c:pt>
                <c:pt idx="2816">
                  <c:v>5</c:v>
                </c:pt>
                <c:pt idx="2817">
                  <c:v>5</c:v>
                </c:pt>
                <c:pt idx="2818">
                  <c:v>5</c:v>
                </c:pt>
                <c:pt idx="2819">
                  <c:v>5</c:v>
                </c:pt>
                <c:pt idx="2820">
                  <c:v>5</c:v>
                </c:pt>
                <c:pt idx="2821">
                  <c:v>5</c:v>
                </c:pt>
                <c:pt idx="2822">
                  <c:v>5</c:v>
                </c:pt>
                <c:pt idx="2823">
                  <c:v>5</c:v>
                </c:pt>
                <c:pt idx="2824">
                  <c:v>5</c:v>
                </c:pt>
                <c:pt idx="2825">
                  <c:v>5</c:v>
                </c:pt>
                <c:pt idx="2826">
                  <c:v>5</c:v>
                </c:pt>
                <c:pt idx="2827">
                  <c:v>5</c:v>
                </c:pt>
                <c:pt idx="2828">
                  <c:v>5</c:v>
                </c:pt>
                <c:pt idx="2829">
                  <c:v>5</c:v>
                </c:pt>
                <c:pt idx="2830">
                  <c:v>5</c:v>
                </c:pt>
                <c:pt idx="2831">
                  <c:v>5</c:v>
                </c:pt>
                <c:pt idx="2832">
                  <c:v>5</c:v>
                </c:pt>
                <c:pt idx="2833">
                  <c:v>5</c:v>
                </c:pt>
                <c:pt idx="2834">
                  <c:v>5</c:v>
                </c:pt>
                <c:pt idx="2835">
                  <c:v>5</c:v>
                </c:pt>
                <c:pt idx="2836">
                  <c:v>5</c:v>
                </c:pt>
                <c:pt idx="2837">
                  <c:v>5</c:v>
                </c:pt>
                <c:pt idx="2838">
                  <c:v>5</c:v>
                </c:pt>
                <c:pt idx="2839">
                  <c:v>5</c:v>
                </c:pt>
                <c:pt idx="2840">
                  <c:v>5</c:v>
                </c:pt>
                <c:pt idx="2841">
                  <c:v>5</c:v>
                </c:pt>
                <c:pt idx="2842">
                  <c:v>5</c:v>
                </c:pt>
                <c:pt idx="2843">
                  <c:v>5</c:v>
                </c:pt>
                <c:pt idx="2844">
                  <c:v>5</c:v>
                </c:pt>
                <c:pt idx="2845">
                  <c:v>5</c:v>
                </c:pt>
                <c:pt idx="2846">
                  <c:v>5</c:v>
                </c:pt>
                <c:pt idx="2847">
                  <c:v>5</c:v>
                </c:pt>
                <c:pt idx="2848">
                  <c:v>5</c:v>
                </c:pt>
                <c:pt idx="2849">
                  <c:v>5</c:v>
                </c:pt>
                <c:pt idx="2850">
                  <c:v>5</c:v>
                </c:pt>
                <c:pt idx="2851">
                  <c:v>5</c:v>
                </c:pt>
                <c:pt idx="2852">
                  <c:v>5</c:v>
                </c:pt>
                <c:pt idx="2853">
                  <c:v>5</c:v>
                </c:pt>
                <c:pt idx="2854">
                  <c:v>5</c:v>
                </c:pt>
                <c:pt idx="2855">
                  <c:v>5</c:v>
                </c:pt>
                <c:pt idx="2856">
                  <c:v>5</c:v>
                </c:pt>
                <c:pt idx="2857">
                  <c:v>5</c:v>
                </c:pt>
                <c:pt idx="2858">
                  <c:v>5</c:v>
                </c:pt>
                <c:pt idx="2859">
                  <c:v>5</c:v>
                </c:pt>
                <c:pt idx="2860">
                  <c:v>5</c:v>
                </c:pt>
                <c:pt idx="2861">
                  <c:v>5</c:v>
                </c:pt>
                <c:pt idx="2862">
                  <c:v>5</c:v>
                </c:pt>
                <c:pt idx="2863">
                  <c:v>5</c:v>
                </c:pt>
                <c:pt idx="2864">
                  <c:v>5</c:v>
                </c:pt>
                <c:pt idx="2865">
                  <c:v>5</c:v>
                </c:pt>
                <c:pt idx="2866">
                  <c:v>5</c:v>
                </c:pt>
                <c:pt idx="2867">
                  <c:v>5</c:v>
                </c:pt>
                <c:pt idx="2868">
                  <c:v>5</c:v>
                </c:pt>
                <c:pt idx="2869">
                  <c:v>5</c:v>
                </c:pt>
                <c:pt idx="2870">
                  <c:v>5</c:v>
                </c:pt>
                <c:pt idx="2871">
                  <c:v>5</c:v>
                </c:pt>
                <c:pt idx="2872">
                  <c:v>5</c:v>
                </c:pt>
                <c:pt idx="2873">
                  <c:v>5</c:v>
                </c:pt>
                <c:pt idx="2874">
                  <c:v>5</c:v>
                </c:pt>
                <c:pt idx="2875">
                  <c:v>5</c:v>
                </c:pt>
                <c:pt idx="2876">
                  <c:v>5</c:v>
                </c:pt>
                <c:pt idx="2877">
                  <c:v>5</c:v>
                </c:pt>
                <c:pt idx="2878">
                  <c:v>5</c:v>
                </c:pt>
                <c:pt idx="2879">
                  <c:v>5</c:v>
                </c:pt>
                <c:pt idx="2880">
                  <c:v>5</c:v>
                </c:pt>
                <c:pt idx="2881">
                  <c:v>5</c:v>
                </c:pt>
                <c:pt idx="2882">
                  <c:v>5</c:v>
                </c:pt>
                <c:pt idx="2883">
                  <c:v>5</c:v>
                </c:pt>
                <c:pt idx="2884">
                  <c:v>5</c:v>
                </c:pt>
                <c:pt idx="2885">
                  <c:v>5</c:v>
                </c:pt>
                <c:pt idx="2886">
                  <c:v>5</c:v>
                </c:pt>
                <c:pt idx="2887">
                  <c:v>5</c:v>
                </c:pt>
                <c:pt idx="2888">
                  <c:v>5</c:v>
                </c:pt>
                <c:pt idx="2889">
                  <c:v>5</c:v>
                </c:pt>
                <c:pt idx="2890">
                  <c:v>5</c:v>
                </c:pt>
                <c:pt idx="2891">
                  <c:v>5</c:v>
                </c:pt>
                <c:pt idx="2892">
                  <c:v>5</c:v>
                </c:pt>
                <c:pt idx="2893">
                  <c:v>5</c:v>
                </c:pt>
                <c:pt idx="2894">
                  <c:v>5</c:v>
                </c:pt>
                <c:pt idx="2895">
                  <c:v>5</c:v>
                </c:pt>
                <c:pt idx="2896">
                  <c:v>5</c:v>
                </c:pt>
                <c:pt idx="2897">
                  <c:v>5</c:v>
                </c:pt>
                <c:pt idx="2898">
                  <c:v>5</c:v>
                </c:pt>
                <c:pt idx="2899">
                  <c:v>5</c:v>
                </c:pt>
                <c:pt idx="2900">
                  <c:v>5</c:v>
                </c:pt>
                <c:pt idx="2901">
                  <c:v>5</c:v>
                </c:pt>
                <c:pt idx="2902">
                  <c:v>5</c:v>
                </c:pt>
                <c:pt idx="2903">
                  <c:v>5</c:v>
                </c:pt>
                <c:pt idx="2904">
                  <c:v>5</c:v>
                </c:pt>
                <c:pt idx="2905">
                  <c:v>5</c:v>
                </c:pt>
                <c:pt idx="2906">
                  <c:v>5</c:v>
                </c:pt>
                <c:pt idx="2907">
                  <c:v>5</c:v>
                </c:pt>
                <c:pt idx="2908">
                  <c:v>5</c:v>
                </c:pt>
                <c:pt idx="2909">
                  <c:v>5</c:v>
                </c:pt>
                <c:pt idx="2910">
                  <c:v>5</c:v>
                </c:pt>
                <c:pt idx="2911">
                  <c:v>5</c:v>
                </c:pt>
                <c:pt idx="2912">
                  <c:v>5</c:v>
                </c:pt>
                <c:pt idx="2913">
                  <c:v>5</c:v>
                </c:pt>
                <c:pt idx="2914">
                  <c:v>5</c:v>
                </c:pt>
                <c:pt idx="2915">
                  <c:v>5</c:v>
                </c:pt>
                <c:pt idx="2916">
                  <c:v>5</c:v>
                </c:pt>
                <c:pt idx="2917">
                  <c:v>5</c:v>
                </c:pt>
                <c:pt idx="2918">
                  <c:v>5</c:v>
                </c:pt>
                <c:pt idx="2919">
                  <c:v>5</c:v>
                </c:pt>
                <c:pt idx="2920">
                  <c:v>5</c:v>
                </c:pt>
                <c:pt idx="2921">
                  <c:v>5</c:v>
                </c:pt>
                <c:pt idx="2922">
                  <c:v>5</c:v>
                </c:pt>
                <c:pt idx="2923">
                  <c:v>5</c:v>
                </c:pt>
                <c:pt idx="2924">
                  <c:v>5</c:v>
                </c:pt>
                <c:pt idx="2925">
                  <c:v>5</c:v>
                </c:pt>
                <c:pt idx="2926">
                  <c:v>5</c:v>
                </c:pt>
                <c:pt idx="2927">
                  <c:v>5</c:v>
                </c:pt>
                <c:pt idx="2928">
                  <c:v>5</c:v>
                </c:pt>
                <c:pt idx="2929">
                  <c:v>5</c:v>
                </c:pt>
                <c:pt idx="2930">
                  <c:v>5</c:v>
                </c:pt>
                <c:pt idx="2931">
                  <c:v>5</c:v>
                </c:pt>
                <c:pt idx="2932">
                  <c:v>5</c:v>
                </c:pt>
                <c:pt idx="2933">
                  <c:v>5</c:v>
                </c:pt>
                <c:pt idx="2934">
                  <c:v>5</c:v>
                </c:pt>
                <c:pt idx="2935">
                  <c:v>5</c:v>
                </c:pt>
                <c:pt idx="2936">
                  <c:v>5</c:v>
                </c:pt>
                <c:pt idx="2937">
                  <c:v>5</c:v>
                </c:pt>
                <c:pt idx="2938">
                  <c:v>5</c:v>
                </c:pt>
                <c:pt idx="2939">
                  <c:v>5</c:v>
                </c:pt>
                <c:pt idx="2940">
                  <c:v>5</c:v>
                </c:pt>
                <c:pt idx="2941">
                  <c:v>5</c:v>
                </c:pt>
                <c:pt idx="2942">
                  <c:v>5</c:v>
                </c:pt>
                <c:pt idx="2943">
                  <c:v>5</c:v>
                </c:pt>
                <c:pt idx="2944">
                  <c:v>5</c:v>
                </c:pt>
                <c:pt idx="2945">
                  <c:v>5</c:v>
                </c:pt>
                <c:pt idx="2946">
                  <c:v>5</c:v>
                </c:pt>
                <c:pt idx="2947">
                  <c:v>5</c:v>
                </c:pt>
                <c:pt idx="2948">
                  <c:v>5</c:v>
                </c:pt>
                <c:pt idx="2949">
                  <c:v>5</c:v>
                </c:pt>
                <c:pt idx="2950">
                  <c:v>5</c:v>
                </c:pt>
                <c:pt idx="2951">
                  <c:v>5</c:v>
                </c:pt>
                <c:pt idx="2952">
                  <c:v>5</c:v>
                </c:pt>
                <c:pt idx="2953">
                  <c:v>5</c:v>
                </c:pt>
                <c:pt idx="2954">
                  <c:v>5</c:v>
                </c:pt>
                <c:pt idx="2955">
                  <c:v>5</c:v>
                </c:pt>
                <c:pt idx="2956">
                  <c:v>5</c:v>
                </c:pt>
                <c:pt idx="2957">
                  <c:v>5</c:v>
                </c:pt>
                <c:pt idx="2958">
                  <c:v>5</c:v>
                </c:pt>
                <c:pt idx="2959">
                  <c:v>5</c:v>
                </c:pt>
                <c:pt idx="2960">
                  <c:v>5</c:v>
                </c:pt>
                <c:pt idx="2961">
                  <c:v>5</c:v>
                </c:pt>
                <c:pt idx="2962">
                  <c:v>5</c:v>
                </c:pt>
                <c:pt idx="2963">
                  <c:v>5</c:v>
                </c:pt>
                <c:pt idx="2964">
                  <c:v>5</c:v>
                </c:pt>
                <c:pt idx="2965">
                  <c:v>5</c:v>
                </c:pt>
                <c:pt idx="2966">
                  <c:v>5</c:v>
                </c:pt>
                <c:pt idx="2967">
                  <c:v>5</c:v>
                </c:pt>
                <c:pt idx="2968">
                  <c:v>5</c:v>
                </c:pt>
                <c:pt idx="2969">
                  <c:v>5</c:v>
                </c:pt>
                <c:pt idx="2970">
                  <c:v>5</c:v>
                </c:pt>
                <c:pt idx="2971">
                  <c:v>5</c:v>
                </c:pt>
                <c:pt idx="2972">
                  <c:v>5</c:v>
                </c:pt>
                <c:pt idx="2973">
                  <c:v>5</c:v>
                </c:pt>
                <c:pt idx="2974">
                  <c:v>5</c:v>
                </c:pt>
                <c:pt idx="2975">
                  <c:v>5</c:v>
                </c:pt>
                <c:pt idx="2976">
                  <c:v>5</c:v>
                </c:pt>
                <c:pt idx="2977">
                  <c:v>5</c:v>
                </c:pt>
                <c:pt idx="2978">
                  <c:v>5</c:v>
                </c:pt>
                <c:pt idx="2979">
                  <c:v>5</c:v>
                </c:pt>
                <c:pt idx="2980">
                  <c:v>5</c:v>
                </c:pt>
                <c:pt idx="2981">
                  <c:v>5</c:v>
                </c:pt>
                <c:pt idx="2982">
                  <c:v>5</c:v>
                </c:pt>
                <c:pt idx="2983">
                  <c:v>5</c:v>
                </c:pt>
                <c:pt idx="2984">
                  <c:v>5</c:v>
                </c:pt>
                <c:pt idx="2985">
                  <c:v>5</c:v>
                </c:pt>
                <c:pt idx="2986">
                  <c:v>5</c:v>
                </c:pt>
                <c:pt idx="2987">
                  <c:v>5</c:v>
                </c:pt>
                <c:pt idx="2988">
                  <c:v>5</c:v>
                </c:pt>
                <c:pt idx="2989">
                  <c:v>5</c:v>
                </c:pt>
                <c:pt idx="2990">
                  <c:v>5</c:v>
                </c:pt>
                <c:pt idx="2991">
                  <c:v>5</c:v>
                </c:pt>
                <c:pt idx="2992">
                  <c:v>5</c:v>
                </c:pt>
                <c:pt idx="2993">
                  <c:v>5</c:v>
                </c:pt>
                <c:pt idx="2994">
                  <c:v>5</c:v>
                </c:pt>
                <c:pt idx="2995">
                  <c:v>5</c:v>
                </c:pt>
                <c:pt idx="2996">
                  <c:v>5</c:v>
                </c:pt>
                <c:pt idx="2997">
                  <c:v>5</c:v>
                </c:pt>
                <c:pt idx="2998">
                  <c:v>5</c:v>
                </c:pt>
                <c:pt idx="2999">
                  <c:v>5</c:v>
                </c:pt>
                <c:pt idx="3000">
                  <c:v>5</c:v>
                </c:pt>
                <c:pt idx="3001">
                  <c:v>5</c:v>
                </c:pt>
                <c:pt idx="3002">
                  <c:v>5</c:v>
                </c:pt>
                <c:pt idx="3003">
                  <c:v>5</c:v>
                </c:pt>
                <c:pt idx="3004">
                  <c:v>5</c:v>
                </c:pt>
                <c:pt idx="3005">
                  <c:v>5</c:v>
                </c:pt>
                <c:pt idx="3006">
                  <c:v>5</c:v>
                </c:pt>
                <c:pt idx="3007">
                  <c:v>5</c:v>
                </c:pt>
                <c:pt idx="3008">
                  <c:v>5</c:v>
                </c:pt>
                <c:pt idx="3009">
                  <c:v>5</c:v>
                </c:pt>
                <c:pt idx="3010">
                  <c:v>5</c:v>
                </c:pt>
                <c:pt idx="3011">
                  <c:v>5</c:v>
                </c:pt>
                <c:pt idx="3012">
                  <c:v>5</c:v>
                </c:pt>
                <c:pt idx="3013">
                  <c:v>5</c:v>
                </c:pt>
                <c:pt idx="3014">
                  <c:v>5</c:v>
                </c:pt>
                <c:pt idx="3015">
                  <c:v>5</c:v>
                </c:pt>
                <c:pt idx="3016">
                  <c:v>5</c:v>
                </c:pt>
                <c:pt idx="3017">
                  <c:v>5</c:v>
                </c:pt>
                <c:pt idx="3018">
                  <c:v>5</c:v>
                </c:pt>
                <c:pt idx="3019">
                  <c:v>5</c:v>
                </c:pt>
                <c:pt idx="3020">
                  <c:v>5</c:v>
                </c:pt>
                <c:pt idx="3021">
                  <c:v>5</c:v>
                </c:pt>
                <c:pt idx="3022">
                  <c:v>5</c:v>
                </c:pt>
                <c:pt idx="3023">
                  <c:v>5</c:v>
                </c:pt>
                <c:pt idx="3024">
                  <c:v>5</c:v>
                </c:pt>
                <c:pt idx="3025">
                  <c:v>5</c:v>
                </c:pt>
                <c:pt idx="3026">
                  <c:v>5</c:v>
                </c:pt>
                <c:pt idx="3027">
                  <c:v>5</c:v>
                </c:pt>
                <c:pt idx="3028">
                  <c:v>5</c:v>
                </c:pt>
                <c:pt idx="3029">
                  <c:v>5</c:v>
                </c:pt>
                <c:pt idx="3030">
                  <c:v>5</c:v>
                </c:pt>
                <c:pt idx="3031">
                  <c:v>5</c:v>
                </c:pt>
                <c:pt idx="3032">
                  <c:v>5</c:v>
                </c:pt>
                <c:pt idx="3033">
                  <c:v>5</c:v>
                </c:pt>
                <c:pt idx="3034">
                  <c:v>5</c:v>
                </c:pt>
                <c:pt idx="3035">
                  <c:v>5</c:v>
                </c:pt>
                <c:pt idx="3036">
                  <c:v>5</c:v>
                </c:pt>
                <c:pt idx="3037">
                  <c:v>5</c:v>
                </c:pt>
                <c:pt idx="3038">
                  <c:v>5</c:v>
                </c:pt>
                <c:pt idx="3039">
                  <c:v>5</c:v>
                </c:pt>
                <c:pt idx="3040">
                  <c:v>5</c:v>
                </c:pt>
                <c:pt idx="3041">
                  <c:v>5</c:v>
                </c:pt>
                <c:pt idx="3042">
                  <c:v>5</c:v>
                </c:pt>
                <c:pt idx="3043">
                  <c:v>5</c:v>
                </c:pt>
                <c:pt idx="3044">
                  <c:v>5</c:v>
                </c:pt>
                <c:pt idx="3045">
                  <c:v>5</c:v>
                </c:pt>
                <c:pt idx="3046">
                  <c:v>5</c:v>
                </c:pt>
                <c:pt idx="3047">
                  <c:v>5</c:v>
                </c:pt>
                <c:pt idx="3048">
                  <c:v>5</c:v>
                </c:pt>
                <c:pt idx="3049">
                  <c:v>5</c:v>
                </c:pt>
                <c:pt idx="3050">
                  <c:v>5</c:v>
                </c:pt>
                <c:pt idx="3051">
                  <c:v>5</c:v>
                </c:pt>
                <c:pt idx="3052">
                  <c:v>5</c:v>
                </c:pt>
                <c:pt idx="3053">
                  <c:v>5</c:v>
                </c:pt>
                <c:pt idx="3054">
                  <c:v>5</c:v>
                </c:pt>
                <c:pt idx="3055">
                  <c:v>5</c:v>
                </c:pt>
                <c:pt idx="3056">
                  <c:v>5</c:v>
                </c:pt>
                <c:pt idx="3057">
                  <c:v>5</c:v>
                </c:pt>
                <c:pt idx="3058">
                  <c:v>5</c:v>
                </c:pt>
                <c:pt idx="3059">
                  <c:v>5</c:v>
                </c:pt>
                <c:pt idx="3060">
                  <c:v>5</c:v>
                </c:pt>
                <c:pt idx="3061">
                  <c:v>5</c:v>
                </c:pt>
                <c:pt idx="3062">
                  <c:v>5</c:v>
                </c:pt>
                <c:pt idx="3063">
                  <c:v>5</c:v>
                </c:pt>
                <c:pt idx="3064">
                  <c:v>5</c:v>
                </c:pt>
                <c:pt idx="3065">
                  <c:v>5</c:v>
                </c:pt>
                <c:pt idx="3066">
                  <c:v>5</c:v>
                </c:pt>
                <c:pt idx="3067">
                  <c:v>5</c:v>
                </c:pt>
                <c:pt idx="3068">
                  <c:v>5</c:v>
                </c:pt>
                <c:pt idx="3069">
                  <c:v>5</c:v>
                </c:pt>
                <c:pt idx="3070">
                  <c:v>5</c:v>
                </c:pt>
                <c:pt idx="3071">
                  <c:v>5</c:v>
                </c:pt>
                <c:pt idx="3072">
                  <c:v>5</c:v>
                </c:pt>
                <c:pt idx="3073">
                  <c:v>5</c:v>
                </c:pt>
                <c:pt idx="3074">
                  <c:v>5</c:v>
                </c:pt>
                <c:pt idx="3075">
                  <c:v>5</c:v>
                </c:pt>
                <c:pt idx="3076">
                  <c:v>5</c:v>
                </c:pt>
                <c:pt idx="3077">
                  <c:v>5</c:v>
                </c:pt>
                <c:pt idx="3078">
                  <c:v>5</c:v>
                </c:pt>
                <c:pt idx="3079">
                  <c:v>5</c:v>
                </c:pt>
                <c:pt idx="3080">
                  <c:v>5</c:v>
                </c:pt>
                <c:pt idx="3081">
                  <c:v>5</c:v>
                </c:pt>
                <c:pt idx="3082">
                  <c:v>5</c:v>
                </c:pt>
                <c:pt idx="3083">
                  <c:v>5</c:v>
                </c:pt>
                <c:pt idx="3084">
                  <c:v>5</c:v>
                </c:pt>
                <c:pt idx="3085">
                  <c:v>5</c:v>
                </c:pt>
                <c:pt idx="3086">
                  <c:v>5</c:v>
                </c:pt>
                <c:pt idx="3087">
                  <c:v>5</c:v>
                </c:pt>
                <c:pt idx="3088">
                  <c:v>5</c:v>
                </c:pt>
                <c:pt idx="3089">
                  <c:v>5</c:v>
                </c:pt>
                <c:pt idx="3090">
                  <c:v>5</c:v>
                </c:pt>
                <c:pt idx="3091">
                  <c:v>5</c:v>
                </c:pt>
                <c:pt idx="3092">
                  <c:v>5</c:v>
                </c:pt>
                <c:pt idx="3093">
                  <c:v>5</c:v>
                </c:pt>
                <c:pt idx="3094">
                  <c:v>5</c:v>
                </c:pt>
                <c:pt idx="3095">
                  <c:v>5</c:v>
                </c:pt>
                <c:pt idx="3096">
                  <c:v>5</c:v>
                </c:pt>
                <c:pt idx="3097">
                  <c:v>5</c:v>
                </c:pt>
                <c:pt idx="3098">
                  <c:v>5</c:v>
                </c:pt>
                <c:pt idx="3099">
                  <c:v>5</c:v>
                </c:pt>
                <c:pt idx="3100">
                  <c:v>5</c:v>
                </c:pt>
                <c:pt idx="3101">
                  <c:v>5</c:v>
                </c:pt>
                <c:pt idx="3102">
                  <c:v>5</c:v>
                </c:pt>
                <c:pt idx="3103">
                  <c:v>5</c:v>
                </c:pt>
                <c:pt idx="3104">
                  <c:v>5</c:v>
                </c:pt>
                <c:pt idx="3105">
                  <c:v>5</c:v>
                </c:pt>
                <c:pt idx="3106">
                  <c:v>5</c:v>
                </c:pt>
                <c:pt idx="3107">
                  <c:v>5</c:v>
                </c:pt>
                <c:pt idx="3108">
                  <c:v>5</c:v>
                </c:pt>
                <c:pt idx="3109">
                  <c:v>5</c:v>
                </c:pt>
                <c:pt idx="3110">
                  <c:v>5</c:v>
                </c:pt>
                <c:pt idx="3111">
                  <c:v>5</c:v>
                </c:pt>
                <c:pt idx="3112">
                  <c:v>5</c:v>
                </c:pt>
                <c:pt idx="3113">
                  <c:v>5</c:v>
                </c:pt>
                <c:pt idx="3114">
                  <c:v>5</c:v>
                </c:pt>
                <c:pt idx="3115">
                  <c:v>5</c:v>
                </c:pt>
                <c:pt idx="3116">
                  <c:v>5</c:v>
                </c:pt>
                <c:pt idx="3117">
                  <c:v>5</c:v>
                </c:pt>
                <c:pt idx="3118">
                  <c:v>5</c:v>
                </c:pt>
                <c:pt idx="3119">
                  <c:v>5</c:v>
                </c:pt>
                <c:pt idx="3120">
                  <c:v>5</c:v>
                </c:pt>
                <c:pt idx="3121">
                  <c:v>5</c:v>
                </c:pt>
                <c:pt idx="3122">
                  <c:v>5</c:v>
                </c:pt>
                <c:pt idx="3123">
                  <c:v>5</c:v>
                </c:pt>
                <c:pt idx="3124">
                  <c:v>5</c:v>
                </c:pt>
                <c:pt idx="3125">
                  <c:v>5</c:v>
                </c:pt>
                <c:pt idx="3126">
                  <c:v>5</c:v>
                </c:pt>
                <c:pt idx="3127">
                  <c:v>5</c:v>
                </c:pt>
                <c:pt idx="3128">
                  <c:v>5</c:v>
                </c:pt>
                <c:pt idx="3129">
                  <c:v>5</c:v>
                </c:pt>
                <c:pt idx="3130">
                  <c:v>5</c:v>
                </c:pt>
                <c:pt idx="3131">
                  <c:v>5</c:v>
                </c:pt>
                <c:pt idx="3132">
                  <c:v>5</c:v>
                </c:pt>
                <c:pt idx="3133">
                  <c:v>5</c:v>
                </c:pt>
                <c:pt idx="3134">
                  <c:v>5</c:v>
                </c:pt>
                <c:pt idx="3135">
                  <c:v>5</c:v>
                </c:pt>
                <c:pt idx="3136">
                  <c:v>5</c:v>
                </c:pt>
                <c:pt idx="3137">
                  <c:v>5</c:v>
                </c:pt>
                <c:pt idx="3138">
                  <c:v>5</c:v>
                </c:pt>
                <c:pt idx="3139">
                  <c:v>5</c:v>
                </c:pt>
                <c:pt idx="3140">
                  <c:v>5</c:v>
                </c:pt>
                <c:pt idx="3141">
                  <c:v>5</c:v>
                </c:pt>
                <c:pt idx="3142">
                  <c:v>5</c:v>
                </c:pt>
                <c:pt idx="3143">
                  <c:v>5</c:v>
                </c:pt>
                <c:pt idx="3144">
                  <c:v>5</c:v>
                </c:pt>
                <c:pt idx="3145">
                  <c:v>5</c:v>
                </c:pt>
                <c:pt idx="3146">
                  <c:v>5</c:v>
                </c:pt>
                <c:pt idx="3147">
                  <c:v>5</c:v>
                </c:pt>
                <c:pt idx="3148">
                  <c:v>5</c:v>
                </c:pt>
                <c:pt idx="3149">
                  <c:v>5</c:v>
                </c:pt>
                <c:pt idx="3150">
                  <c:v>5</c:v>
                </c:pt>
                <c:pt idx="3151">
                  <c:v>5</c:v>
                </c:pt>
                <c:pt idx="3152">
                  <c:v>5</c:v>
                </c:pt>
                <c:pt idx="3153">
                  <c:v>5</c:v>
                </c:pt>
                <c:pt idx="3154">
                  <c:v>5</c:v>
                </c:pt>
                <c:pt idx="3155">
                  <c:v>5</c:v>
                </c:pt>
                <c:pt idx="3156">
                  <c:v>5</c:v>
                </c:pt>
                <c:pt idx="3157">
                  <c:v>5</c:v>
                </c:pt>
                <c:pt idx="3158">
                  <c:v>5</c:v>
                </c:pt>
                <c:pt idx="3159">
                  <c:v>5</c:v>
                </c:pt>
                <c:pt idx="3160">
                  <c:v>5</c:v>
                </c:pt>
                <c:pt idx="3161">
                  <c:v>5</c:v>
                </c:pt>
                <c:pt idx="3162">
                  <c:v>5</c:v>
                </c:pt>
                <c:pt idx="3163">
                  <c:v>5</c:v>
                </c:pt>
                <c:pt idx="3164">
                  <c:v>5</c:v>
                </c:pt>
                <c:pt idx="3165">
                  <c:v>5</c:v>
                </c:pt>
                <c:pt idx="3166">
                  <c:v>5</c:v>
                </c:pt>
                <c:pt idx="3167">
                  <c:v>5</c:v>
                </c:pt>
                <c:pt idx="3168">
                  <c:v>5</c:v>
                </c:pt>
                <c:pt idx="3169">
                  <c:v>5</c:v>
                </c:pt>
                <c:pt idx="3170">
                  <c:v>5</c:v>
                </c:pt>
                <c:pt idx="3171">
                  <c:v>5</c:v>
                </c:pt>
                <c:pt idx="3172">
                  <c:v>5</c:v>
                </c:pt>
                <c:pt idx="3173">
                  <c:v>5</c:v>
                </c:pt>
                <c:pt idx="3174">
                  <c:v>5</c:v>
                </c:pt>
                <c:pt idx="3175">
                  <c:v>5</c:v>
                </c:pt>
                <c:pt idx="3176">
                  <c:v>5</c:v>
                </c:pt>
                <c:pt idx="3177">
                  <c:v>5</c:v>
                </c:pt>
                <c:pt idx="3178">
                  <c:v>5</c:v>
                </c:pt>
                <c:pt idx="3179">
                  <c:v>5</c:v>
                </c:pt>
                <c:pt idx="3180">
                  <c:v>5</c:v>
                </c:pt>
                <c:pt idx="3181">
                  <c:v>5</c:v>
                </c:pt>
                <c:pt idx="3182">
                  <c:v>5</c:v>
                </c:pt>
                <c:pt idx="3183">
                  <c:v>5</c:v>
                </c:pt>
                <c:pt idx="3184">
                  <c:v>5</c:v>
                </c:pt>
                <c:pt idx="3185">
                  <c:v>5</c:v>
                </c:pt>
                <c:pt idx="3186">
                  <c:v>5</c:v>
                </c:pt>
                <c:pt idx="3187">
                  <c:v>5</c:v>
                </c:pt>
                <c:pt idx="3188">
                  <c:v>5</c:v>
                </c:pt>
                <c:pt idx="3189">
                  <c:v>5</c:v>
                </c:pt>
                <c:pt idx="3190">
                  <c:v>5</c:v>
                </c:pt>
                <c:pt idx="3191">
                  <c:v>5</c:v>
                </c:pt>
                <c:pt idx="3192">
                  <c:v>5</c:v>
                </c:pt>
                <c:pt idx="3193">
                  <c:v>5</c:v>
                </c:pt>
                <c:pt idx="3194">
                  <c:v>5</c:v>
                </c:pt>
                <c:pt idx="3195">
                  <c:v>5</c:v>
                </c:pt>
                <c:pt idx="3196">
                  <c:v>5</c:v>
                </c:pt>
                <c:pt idx="3197">
                  <c:v>5</c:v>
                </c:pt>
                <c:pt idx="3198">
                  <c:v>5</c:v>
                </c:pt>
                <c:pt idx="3199">
                  <c:v>5</c:v>
                </c:pt>
                <c:pt idx="3200">
                  <c:v>5</c:v>
                </c:pt>
                <c:pt idx="3201">
                  <c:v>5</c:v>
                </c:pt>
                <c:pt idx="3202">
                  <c:v>5</c:v>
                </c:pt>
                <c:pt idx="3203">
                  <c:v>5</c:v>
                </c:pt>
                <c:pt idx="3204">
                  <c:v>5</c:v>
                </c:pt>
                <c:pt idx="3205">
                  <c:v>5</c:v>
                </c:pt>
                <c:pt idx="3206">
                  <c:v>5</c:v>
                </c:pt>
                <c:pt idx="3207">
                  <c:v>5</c:v>
                </c:pt>
                <c:pt idx="3208">
                  <c:v>5</c:v>
                </c:pt>
                <c:pt idx="3209">
                  <c:v>5</c:v>
                </c:pt>
                <c:pt idx="3210">
                  <c:v>5</c:v>
                </c:pt>
                <c:pt idx="3211">
                  <c:v>5</c:v>
                </c:pt>
                <c:pt idx="3212">
                  <c:v>5</c:v>
                </c:pt>
                <c:pt idx="3213">
                  <c:v>5</c:v>
                </c:pt>
                <c:pt idx="3214">
                  <c:v>5</c:v>
                </c:pt>
                <c:pt idx="3215">
                  <c:v>5</c:v>
                </c:pt>
                <c:pt idx="3216">
                  <c:v>5</c:v>
                </c:pt>
                <c:pt idx="3217">
                  <c:v>5</c:v>
                </c:pt>
                <c:pt idx="3218">
                  <c:v>5</c:v>
                </c:pt>
                <c:pt idx="3219">
                  <c:v>5</c:v>
                </c:pt>
                <c:pt idx="3220">
                  <c:v>5</c:v>
                </c:pt>
                <c:pt idx="3221">
                  <c:v>5</c:v>
                </c:pt>
                <c:pt idx="3222">
                  <c:v>5</c:v>
                </c:pt>
                <c:pt idx="3223">
                  <c:v>5</c:v>
                </c:pt>
                <c:pt idx="3224">
                  <c:v>5</c:v>
                </c:pt>
                <c:pt idx="3225">
                  <c:v>5</c:v>
                </c:pt>
                <c:pt idx="3226">
                  <c:v>5</c:v>
                </c:pt>
                <c:pt idx="3227">
                  <c:v>5</c:v>
                </c:pt>
                <c:pt idx="3228">
                  <c:v>5</c:v>
                </c:pt>
                <c:pt idx="3229">
                  <c:v>5</c:v>
                </c:pt>
                <c:pt idx="3230">
                  <c:v>5</c:v>
                </c:pt>
                <c:pt idx="3231">
                  <c:v>5</c:v>
                </c:pt>
                <c:pt idx="3232">
                  <c:v>5</c:v>
                </c:pt>
                <c:pt idx="3233">
                  <c:v>5</c:v>
                </c:pt>
                <c:pt idx="3234">
                  <c:v>5</c:v>
                </c:pt>
                <c:pt idx="3235">
                  <c:v>5</c:v>
                </c:pt>
                <c:pt idx="3236">
                  <c:v>5</c:v>
                </c:pt>
                <c:pt idx="3237">
                  <c:v>5</c:v>
                </c:pt>
                <c:pt idx="3238">
                  <c:v>5</c:v>
                </c:pt>
                <c:pt idx="3239">
                  <c:v>5</c:v>
                </c:pt>
                <c:pt idx="3240">
                  <c:v>5</c:v>
                </c:pt>
                <c:pt idx="3241">
                  <c:v>5</c:v>
                </c:pt>
                <c:pt idx="3242">
                  <c:v>5</c:v>
                </c:pt>
                <c:pt idx="3243">
                  <c:v>5</c:v>
                </c:pt>
                <c:pt idx="3244">
                  <c:v>5</c:v>
                </c:pt>
                <c:pt idx="3245">
                  <c:v>5</c:v>
                </c:pt>
                <c:pt idx="3246">
                  <c:v>5</c:v>
                </c:pt>
                <c:pt idx="3247">
                  <c:v>5</c:v>
                </c:pt>
                <c:pt idx="3248">
                  <c:v>5</c:v>
                </c:pt>
                <c:pt idx="3249">
                  <c:v>5</c:v>
                </c:pt>
                <c:pt idx="3250">
                  <c:v>5</c:v>
                </c:pt>
                <c:pt idx="3251">
                  <c:v>5</c:v>
                </c:pt>
                <c:pt idx="3252">
                  <c:v>5</c:v>
                </c:pt>
                <c:pt idx="3253">
                  <c:v>5</c:v>
                </c:pt>
                <c:pt idx="3254">
                  <c:v>5</c:v>
                </c:pt>
                <c:pt idx="3255">
                  <c:v>5</c:v>
                </c:pt>
                <c:pt idx="3256">
                  <c:v>5</c:v>
                </c:pt>
                <c:pt idx="3257">
                  <c:v>5</c:v>
                </c:pt>
                <c:pt idx="3258">
                  <c:v>5</c:v>
                </c:pt>
                <c:pt idx="3259">
                  <c:v>5</c:v>
                </c:pt>
                <c:pt idx="3260">
                  <c:v>5</c:v>
                </c:pt>
                <c:pt idx="3261">
                  <c:v>5</c:v>
                </c:pt>
                <c:pt idx="3262">
                  <c:v>5</c:v>
                </c:pt>
                <c:pt idx="3263">
                  <c:v>5</c:v>
                </c:pt>
                <c:pt idx="3264">
                  <c:v>5</c:v>
                </c:pt>
                <c:pt idx="3265">
                  <c:v>5</c:v>
                </c:pt>
                <c:pt idx="3266">
                  <c:v>5</c:v>
                </c:pt>
                <c:pt idx="3267">
                  <c:v>5</c:v>
                </c:pt>
                <c:pt idx="3268">
                  <c:v>5</c:v>
                </c:pt>
                <c:pt idx="3269">
                  <c:v>5</c:v>
                </c:pt>
                <c:pt idx="3270">
                  <c:v>5</c:v>
                </c:pt>
                <c:pt idx="3271">
                  <c:v>5</c:v>
                </c:pt>
                <c:pt idx="3272">
                  <c:v>5</c:v>
                </c:pt>
                <c:pt idx="3273">
                  <c:v>5</c:v>
                </c:pt>
                <c:pt idx="3274">
                  <c:v>5</c:v>
                </c:pt>
                <c:pt idx="3275">
                  <c:v>5</c:v>
                </c:pt>
                <c:pt idx="3276">
                  <c:v>5</c:v>
                </c:pt>
                <c:pt idx="3277">
                  <c:v>5</c:v>
                </c:pt>
                <c:pt idx="3278">
                  <c:v>5</c:v>
                </c:pt>
                <c:pt idx="3279">
                  <c:v>5</c:v>
                </c:pt>
                <c:pt idx="3280">
                  <c:v>5</c:v>
                </c:pt>
                <c:pt idx="3281">
                  <c:v>5</c:v>
                </c:pt>
                <c:pt idx="3282">
                  <c:v>5</c:v>
                </c:pt>
                <c:pt idx="3283">
                  <c:v>5</c:v>
                </c:pt>
                <c:pt idx="3284">
                  <c:v>5</c:v>
                </c:pt>
                <c:pt idx="3285">
                  <c:v>5</c:v>
                </c:pt>
                <c:pt idx="3286">
                  <c:v>5</c:v>
                </c:pt>
                <c:pt idx="3287">
                  <c:v>5</c:v>
                </c:pt>
                <c:pt idx="3288">
                  <c:v>5</c:v>
                </c:pt>
                <c:pt idx="3289">
                  <c:v>5</c:v>
                </c:pt>
                <c:pt idx="3290">
                  <c:v>5</c:v>
                </c:pt>
                <c:pt idx="3291">
                  <c:v>5</c:v>
                </c:pt>
                <c:pt idx="3292">
                  <c:v>5</c:v>
                </c:pt>
                <c:pt idx="3293">
                  <c:v>5</c:v>
                </c:pt>
                <c:pt idx="3294">
                  <c:v>5</c:v>
                </c:pt>
                <c:pt idx="3295">
                  <c:v>5</c:v>
                </c:pt>
                <c:pt idx="3296">
                  <c:v>5</c:v>
                </c:pt>
                <c:pt idx="3297">
                  <c:v>5</c:v>
                </c:pt>
                <c:pt idx="3298">
                  <c:v>5</c:v>
                </c:pt>
                <c:pt idx="3299">
                  <c:v>5</c:v>
                </c:pt>
                <c:pt idx="3300">
                  <c:v>5</c:v>
                </c:pt>
                <c:pt idx="3301">
                  <c:v>5</c:v>
                </c:pt>
                <c:pt idx="3302">
                  <c:v>5</c:v>
                </c:pt>
                <c:pt idx="3303">
                  <c:v>5</c:v>
                </c:pt>
                <c:pt idx="3304">
                  <c:v>5</c:v>
                </c:pt>
                <c:pt idx="3305">
                  <c:v>5</c:v>
                </c:pt>
                <c:pt idx="3306">
                  <c:v>5</c:v>
                </c:pt>
                <c:pt idx="3307">
                  <c:v>5</c:v>
                </c:pt>
                <c:pt idx="3308">
                  <c:v>5</c:v>
                </c:pt>
                <c:pt idx="3309">
                  <c:v>5</c:v>
                </c:pt>
                <c:pt idx="3310">
                  <c:v>5</c:v>
                </c:pt>
                <c:pt idx="3311">
                  <c:v>5</c:v>
                </c:pt>
                <c:pt idx="3312">
                  <c:v>5</c:v>
                </c:pt>
                <c:pt idx="3313">
                  <c:v>5</c:v>
                </c:pt>
                <c:pt idx="3314">
                  <c:v>5</c:v>
                </c:pt>
                <c:pt idx="3315">
                  <c:v>5</c:v>
                </c:pt>
                <c:pt idx="3316">
                  <c:v>5</c:v>
                </c:pt>
                <c:pt idx="3317">
                  <c:v>5</c:v>
                </c:pt>
                <c:pt idx="3318">
                  <c:v>5</c:v>
                </c:pt>
                <c:pt idx="3319">
                  <c:v>5</c:v>
                </c:pt>
                <c:pt idx="3320">
                  <c:v>5</c:v>
                </c:pt>
                <c:pt idx="3321">
                  <c:v>5</c:v>
                </c:pt>
                <c:pt idx="3322">
                  <c:v>5</c:v>
                </c:pt>
                <c:pt idx="3323">
                  <c:v>5</c:v>
                </c:pt>
                <c:pt idx="3324">
                  <c:v>5</c:v>
                </c:pt>
                <c:pt idx="3325">
                  <c:v>5</c:v>
                </c:pt>
                <c:pt idx="3326">
                  <c:v>5</c:v>
                </c:pt>
                <c:pt idx="3327">
                  <c:v>5</c:v>
                </c:pt>
                <c:pt idx="3328">
                  <c:v>5</c:v>
                </c:pt>
                <c:pt idx="3329">
                  <c:v>5</c:v>
                </c:pt>
                <c:pt idx="3330">
                  <c:v>5</c:v>
                </c:pt>
                <c:pt idx="3331">
                  <c:v>5</c:v>
                </c:pt>
                <c:pt idx="3332">
                  <c:v>5</c:v>
                </c:pt>
                <c:pt idx="3333">
                  <c:v>5</c:v>
                </c:pt>
                <c:pt idx="3334">
                  <c:v>5</c:v>
                </c:pt>
                <c:pt idx="3335">
                  <c:v>5</c:v>
                </c:pt>
                <c:pt idx="3336">
                  <c:v>5</c:v>
                </c:pt>
                <c:pt idx="3337">
                  <c:v>5</c:v>
                </c:pt>
                <c:pt idx="3338">
                  <c:v>5</c:v>
                </c:pt>
                <c:pt idx="3339">
                  <c:v>5</c:v>
                </c:pt>
                <c:pt idx="3340">
                  <c:v>5</c:v>
                </c:pt>
                <c:pt idx="3341">
                  <c:v>5</c:v>
                </c:pt>
                <c:pt idx="3342">
                  <c:v>5</c:v>
                </c:pt>
                <c:pt idx="3343">
                  <c:v>5</c:v>
                </c:pt>
                <c:pt idx="3344">
                  <c:v>5</c:v>
                </c:pt>
                <c:pt idx="3345">
                  <c:v>5</c:v>
                </c:pt>
                <c:pt idx="3346">
                  <c:v>5</c:v>
                </c:pt>
                <c:pt idx="3347">
                  <c:v>5</c:v>
                </c:pt>
                <c:pt idx="3348">
                  <c:v>5</c:v>
                </c:pt>
                <c:pt idx="3349">
                  <c:v>5</c:v>
                </c:pt>
                <c:pt idx="3350">
                  <c:v>5</c:v>
                </c:pt>
                <c:pt idx="3351">
                  <c:v>5</c:v>
                </c:pt>
                <c:pt idx="3352">
                  <c:v>5</c:v>
                </c:pt>
                <c:pt idx="3353">
                  <c:v>5</c:v>
                </c:pt>
                <c:pt idx="3354">
                  <c:v>5</c:v>
                </c:pt>
                <c:pt idx="3355">
                  <c:v>5</c:v>
                </c:pt>
                <c:pt idx="3356">
                  <c:v>5</c:v>
                </c:pt>
                <c:pt idx="3357">
                  <c:v>5</c:v>
                </c:pt>
                <c:pt idx="3358">
                  <c:v>5</c:v>
                </c:pt>
                <c:pt idx="3359">
                  <c:v>5</c:v>
                </c:pt>
                <c:pt idx="3360">
                  <c:v>5</c:v>
                </c:pt>
                <c:pt idx="3361">
                  <c:v>5</c:v>
                </c:pt>
                <c:pt idx="3362">
                  <c:v>5</c:v>
                </c:pt>
                <c:pt idx="3363">
                  <c:v>5</c:v>
                </c:pt>
                <c:pt idx="3364">
                  <c:v>5</c:v>
                </c:pt>
                <c:pt idx="3365">
                  <c:v>5</c:v>
                </c:pt>
                <c:pt idx="3366">
                  <c:v>5</c:v>
                </c:pt>
                <c:pt idx="3367">
                  <c:v>5</c:v>
                </c:pt>
                <c:pt idx="3368">
                  <c:v>5</c:v>
                </c:pt>
                <c:pt idx="3369">
                  <c:v>5</c:v>
                </c:pt>
                <c:pt idx="3370">
                  <c:v>5</c:v>
                </c:pt>
                <c:pt idx="3371">
                  <c:v>5</c:v>
                </c:pt>
                <c:pt idx="3372">
                  <c:v>5</c:v>
                </c:pt>
                <c:pt idx="3373">
                  <c:v>5</c:v>
                </c:pt>
                <c:pt idx="3374">
                  <c:v>5</c:v>
                </c:pt>
                <c:pt idx="3375">
                  <c:v>5</c:v>
                </c:pt>
                <c:pt idx="3376">
                  <c:v>5</c:v>
                </c:pt>
                <c:pt idx="3377">
                  <c:v>5</c:v>
                </c:pt>
                <c:pt idx="3378">
                  <c:v>5</c:v>
                </c:pt>
                <c:pt idx="3379">
                  <c:v>5</c:v>
                </c:pt>
                <c:pt idx="3380">
                  <c:v>5</c:v>
                </c:pt>
                <c:pt idx="3381">
                  <c:v>5</c:v>
                </c:pt>
                <c:pt idx="3382">
                  <c:v>5</c:v>
                </c:pt>
                <c:pt idx="3383">
                  <c:v>5</c:v>
                </c:pt>
                <c:pt idx="3384">
                  <c:v>5</c:v>
                </c:pt>
                <c:pt idx="3385">
                  <c:v>5</c:v>
                </c:pt>
                <c:pt idx="3386">
                  <c:v>5</c:v>
                </c:pt>
                <c:pt idx="3387">
                  <c:v>5</c:v>
                </c:pt>
                <c:pt idx="3388">
                  <c:v>5</c:v>
                </c:pt>
                <c:pt idx="3389">
                  <c:v>5</c:v>
                </c:pt>
                <c:pt idx="3390">
                  <c:v>5</c:v>
                </c:pt>
                <c:pt idx="3391">
                  <c:v>5</c:v>
                </c:pt>
                <c:pt idx="3392">
                  <c:v>5</c:v>
                </c:pt>
                <c:pt idx="3393">
                  <c:v>5</c:v>
                </c:pt>
                <c:pt idx="3394">
                  <c:v>5</c:v>
                </c:pt>
                <c:pt idx="3395">
                  <c:v>5</c:v>
                </c:pt>
                <c:pt idx="3396">
                  <c:v>5</c:v>
                </c:pt>
                <c:pt idx="3397">
                  <c:v>5</c:v>
                </c:pt>
                <c:pt idx="3398">
                  <c:v>5</c:v>
                </c:pt>
                <c:pt idx="3399">
                  <c:v>5</c:v>
                </c:pt>
                <c:pt idx="3400">
                  <c:v>5</c:v>
                </c:pt>
                <c:pt idx="3401">
                  <c:v>5</c:v>
                </c:pt>
                <c:pt idx="3402">
                  <c:v>5</c:v>
                </c:pt>
                <c:pt idx="3403">
                  <c:v>5</c:v>
                </c:pt>
                <c:pt idx="3404">
                  <c:v>5</c:v>
                </c:pt>
                <c:pt idx="3405">
                  <c:v>5</c:v>
                </c:pt>
                <c:pt idx="3406">
                  <c:v>5</c:v>
                </c:pt>
                <c:pt idx="3407">
                  <c:v>5</c:v>
                </c:pt>
                <c:pt idx="3408">
                  <c:v>5</c:v>
                </c:pt>
                <c:pt idx="3409">
                  <c:v>5</c:v>
                </c:pt>
                <c:pt idx="3410">
                  <c:v>5</c:v>
                </c:pt>
                <c:pt idx="3411">
                  <c:v>5</c:v>
                </c:pt>
                <c:pt idx="3412">
                  <c:v>5</c:v>
                </c:pt>
                <c:pt idx="3413">
                  <c:v>5</c:v>
                </c:pt>
                <c:pt idx="3414">
                  <c:v>5</c:v>
                </c:pt>
                <c:pt idx="3415">
                  <c:v>5</c:v>
                </c:pt>
                <c:pt idx="3416">
                  <c:v>5</c:v>
                </c:pt>
                <c:pt idx="3417">
                  <c:v>5</c:v>
                </c:pt>
                <c:pt idx="3418">
                  <c:v>5</c:v>
                </c:pt>
                <c:pt idx="3419">
                  <c:v>5</c:v>
                </c:pt>
                <c:pt idx="3420">
                  <c:v>5</c:v>
                </c:pt>
                <c:pt idx="3421">
                  <c:v>5</c:v>
                </c:pt>
                <c:pt idx="3422">
                  <c:v>5</c:v>
                </c:pt>
                <c:pt idx="3423">
                  <c:v>5</c:v>
                </c:pt>
                <c:pt idx="3424">
                  <c:v>5</c:v>
                </c:pt>
                <c:pt idx="3425">
                  <c:v>5</c:v>
                </c:pt>
                <c:pt idx="3426">
                  <c:v>5</c:v>
                </c:pt>
                <c:pt idx="3427">
                  <c:v>5</c:v>
                </c:pt>
                <c:pt idx="3428">
                  <c:v>5</c:v>
                </c:pt>
                <c:pt idx="3429">
                  <c:v>5</c:v>
                </c:pt>
                <c:pt idx="3430">
                  <c:v>5</c:v>
                </c:pt>
                <c:pt idx="3431">
                  <c:v>5</c:v>
                </c:pt>
                <c:pt idx="3432">
                  <c:v>5</c:v>
                </c:pt>
                <c:pt idx="3433">
                  <c:v>5</c:v>
                </c:pt>
                <c:pt idx="3434">
                  <c:v>5</c:v>
                </c:pt>
                <c:pt idx="3435">
                  <c:v>5</c:v>
                </c:pt>
                <c:pt idx="3436">
                  <c:v>5</c:v>
                </c:pt>
                <c:pt idx="3437">
                  <c:v>5</c:v>
                </c:pt>
                <c:pt idx="3438">
                  <c:v>5</c:v>
                </c:pt>
                <c:pt idx="3439">
                  <c:v>5</c:v>
                </c:pt>
                <c:pt idx="3440">
                  <c:v>5</c:v>
                </c:pt>
                <c:pt idx="3441">
                  <c:v>5</c:v>
                </c:pt>
                <c:pt idx="3442">
                  <c:v>5</c:v>
                </c:pt>
                <c:pt idx="3443">
                  <c:v>5</c:v>
                </c:pt>
                <c:pt idx="3444">
                  <c:v>5</c:v>
                </c:pt>
                <c:pt idx="3445">
                  <c:v>5</c:v>
                </c:pt>
                <c:pt idx="3446">
                  <c:v>5</c:v>
                </c:pt>
                <c:pt idx="3447">
                  <c:v>5</c:v>
                </c:pt>
                <c:pt idx="3448">
                  <c:v>5</c:v>
                </c:pt>
                <c:pt idx="3449">
                  <c:v>5</c:v>
                </c:pt>
                <c:pt idx="3450">
                  <c:v>5</c:v>
                </c:pt>
                <c:pt idx="3451">
                  <c:v>5</c:v>
                </c:pt>
                <c:pt idx="3452">
                  <c:v>5</c:v>
                </c:pt>
                <c:pt idx="3453">
                  <c:v>5</c:v>
                </c:pt>
                <c:pt idx="3454">
                  <c:v>5</c:v>
                </c:pt>
                <c:pt idx="3455">
                  <c:v>5</c:v>
                </c:pt>
                <c:pt idx="3456">
                  <c:v>5</c:v>
                </c:pt>
                <c:pt idx="3457">
                  <c:v>5</c:v>
                </c:pt>
                <c:pt idx="3458">
                  <c:v>5</c:v>
                </c:pt>
                <c:pt idx="3459">
                  <c:v>5</c:v>
                </c:pt>
                <c:pt idx="3460">
                  <c:v>5</c:v>
                </c:pt>
                <c:pt idx="3461">
                  <c:v>5</c:v>
                </c:pt>
                <c:pt idx="3462">
                  <c:v>5</c:v>
                </c:pt>
                <c:pt idx="3463">
                  <c:v>5</c:v>
                </c:pt>
                <c:pt idx="3464">
                  <c:v>5</c:v>
                </c:pt>
                <c:pt idx="3465">
                  <c:v>5</c:v>
                </c:pt>
                <c:pt idx="3466">
                  <c:v>5</c:v>
                </c:pt>
                <c:pt idx="3467">
                  <c:v>5</c:v>
                </c:pt>
                <c:pt idx="3468">
                  <c:v>5</c:v>
                </c:pt>
                <c:pt idx="3469">
                  <c:v>5</c:v>
                </c:pt>
                <c:pt idx="3470">
                  <c:v>5</c:v>
                </c:pt>
                <c:pt idx="3471">
                  <c:v>5</c:v>
                </c:pt>
                <c:pt idx="3472">
                  <c:v>5</c:v>
                </c:pt>
                <c:pt idx="3473">
                  <c:v>5</c:v>
                </c:pt>
                <c:pt idx="3474">
                  <c:v>5</c:v>
                </c:pt>
                <c:pt idx="3475">
                  <c:v>5</c:v>
                </c:pt>
                <c:pt idx="3476">
                  <c:v>5</c:v>
                </c:pt>
                <c:pt idx="3477">
                  <c:v>5</c:v>
                </c:pt>
                <c:pt idx="3478">
                  <c:v>5</c:v>
                </c:pt>
                <c:pt idx="3479">
                  <c:v>5</c:v>
                </c:pt>
                <c:pt idx="3480">
                  <c:v>5</c:v>
                </c:pt>
                <c:pt idx="3481">
                  <c:v>5</c:v>
                </c:pt>
                <c:pt idx="3482">
                  <c:v>5</c:v>
                </c:pt>
                <c:pt idx="3483">
                  <c:v>5</c:v>
                </c:pt>
                <c:pt idx="3484">
                  <c:v>5</c:v>
                </c:pt>
                <c:pt idx="3485">
                  <c:v>5</c:v>
                </c:pt>
                <c:pt idx="3486">
                  <c:v>5</c:v>
                </c:pt>
                <c:pt idx="3487">
                  <c:v>5</c:v>
                </c:pt>
                <c:pt idx="3488">
                  <c:v>5</c:v>
                </c:pt>
                <c:pt idx="3489">
                  <c:v>5</c:v>
                </c:pt>
                <c:pt idx="3490">
                  <c:v>5</c:v>
                </c:pt>
                <c:pt idx="3491">
                  <c:v>5</c:v>
                </c:pt>
                <c:pt idx="3492">
                  <c:v>5</c:v>
                </c:pt>
                <c:pt idx="3493">
                  <c:v>5</c:v>
                </c:pt>
                <c:pt idx="3494">
                  <c:v>5</c:v>
                </c:pt>
                <c:pt idx="3495">
                  <c:v>5</c:v>
                </c:pt>
                <c:pt idx="3496">
                  <c:v>5</c:v>
                </c:pt>
                <c:pt idx="3497">
                  <c:v>5</c:v>
                </c:pt>
                <c:pt idx="3498">
                  <c:v>5</c:v>
                </c:pt>
                <c:pt idx="3499">
                  <c:v>5</c:v>
                </c:pt>
                <c:pt idx="3500">
                  <c:v>5</c:v>
                </c:pt>
                <c:pt idx="3501">
                  <c:v>5</c:v>
                </c:pt>
                <c:pt idx="3502">
                  <c:v>5</c:v>
                </c:pt>
                <c:pt idx="3503">
                  <c:v>5</c:v>
                </c:pt>
                <c:pt idx="3504">
                  <c:v>5</c:v>
                </c:pt>
                <c:pt idx="3505">
                  <c:v>5</c:v>
                </c:pt>
                <c:pt idx="3506">
                  <c:v>5</c:v>
                </c:pt>
                <c:pt idx="3507">
                  <c:v>5</c:v>
                </c:pt>
                <c:pt idx="3508">
                  <c:v>5</c:v>
                </c:pt>
                <c:pt idx="3509">
                  <c:v>5</c:v>
                </c:pt>
                <c:pt idx="3510">
                  <c:v>5</c:v>
                </c:pt>
                <c:pt idx="3511">
                  <c:v>5</c:v>
                </c:pt>
                <c:pt idx="3512">
                  <c:v>5</c:v>
                </c:pt>
                <c:pt idx="3513">
                  <c:v>5</c:v>
                </c:pt>
                <c:pt idx="3514">
                  <c:v>5</c:v>
                </c:pt>
                <c:pt idx="3515">
                  <c:v>5</c:v>
                </c:pt>
                <c:pt idx="3516">
                  <c:v>5</c:v>
                </c:pt>
                <c:pt idx="3517">
                  <c:v>5</c:v>
                </c:pt>
                <c:pt idx="3518">
                  <c:v>5</c:v>
                </c:pt>
                <c:pt idx="3519">
                  <c:v>5</c:v>
                </c:pt>
                <c:pt idx="3520">
                  <c:v>5</c:v>
                </c:pt>
                <c:pt idx="3521">
                  <c:v>5</c:v>
                </c:pt>
                <c:pt idx="3522">
                  <c:v>5</c:v>
                </c:pt>
                <c:pt idx="3523">
                  <c:v>5</c:v>
                </c:pt>
                <c:pt idx="3524">
                  <c:v>5</c:v>
                </c:pt>
                <c:pt idx="3525">
                  <c:v>5</c:v>
                </c:pt>
                <c:pt idx="3526">
                  <c:v>5</c:v>
                </c:pt>
                <c:pt idx="3527">
                  <c:v>5</c:v>
                </c:pt>
                <c:pt idx="3528">
                  <c:v>5</c:v>
                </c:pt>
                <c:pt idx="3529">
                  <c:v>5</c:v>
                </c:pt>
                <c:pt idx="3530">
                  <c:v>5</c:v>
                </c:pt>
                <c:pt idx="3531">
                  <c:v>5</c:v>
                </c:pt>
                <c:pt idx="3532">
                  <c:v>5</c:v>
                </c:pt>
                <c:pt idx="3533">
                  <c:v>5</c:v>
                </c:pt>
                <c:pt idx="3534">
                  <c:v>5</c:v>
                </c:pt>
                <c:pt idx="3535">
                  <c:v>5</c:v>
                </c:pt>
                <c:pt idx="3536">
                  <c:v>5</c:v>
                </c:pt>
                <c:pt idx="3537">
                  <c:v>5</c:v>
                </c:pt>
                <c:pt idx="3538">
                  <c:v>5</c:v>
                </c:pt>
                <c:pt idx="3539">
                  <c:v>5</c:v>
                </c:pt>
                <c:pt idx="3540">
                  <c:v>5</c:v>
                </c:pt>
                <c:pt idx="3541">
                  <c:v>5</c:v>
                </c:pt>
                <c:pt idx="3542">
                  <c:v>5</c:v>
                </c:pt>
                <c:pt idx="3543">
                  <c:v>5</c:v>
                </c:pt>
                <c:pt idx="3544">
                  <c:v>5</c:v>
                </c:pt>
                <c:pt idx="3545">
                  <c:v>5</c:v>
                </c:pt>
                <c:pt idx="3546">
                  <c:v>5</c:v>
                </c:pt>
                <c:pt idx="3547">
                  <c:v>5</c:v>
                </c:pt>
                <c:pt idx="3548">
                  <c:v>5</c:v>
                </c:pt>
                <c:pt idx="3549">
                  <c:v>5</c:v>
                </c:pt>
                <c:pt idx="3550">
                  <c:v>5</c:v>
                </c:pt>
                <c:pt idx="3551">
                  <c:v>5</c:v>
                </c:pt>
                <c:pt idx="3552">
                  <c:v>5</c:v>
                </c:pt>
                <c:pt idx="3553">
                  <c:v>5</c:v>
                </c:pt>
                <c:pt idx="3554">
                  <c:v>5</c:v>
                </c:pt>
                <c:pt idx="3555">
                  <c:v>5</c:v>
                </c:pt>
                <c:pt idx="3556">
                  <c:v>5</c:v>
                </c:pt>
                <c:pt idx="3557">
                  <c:v>5</c:v>
                </c:pt>
                <c:pt idx="3558">
                  <c:v>5</c:v>
                </c:pt>
                <c:pt idx="3559">
                  <c:v>5</c:v>
                </c:pt>
                <c:pt idx="3560">
                  <c:v>5</c:v>
                </c:pt>
                <c:pt idx="3561">
                  <c:v>5</c:v>
                </c:pt>
                <c:pt idx="3562">
                  <c:v>5</c:v>
                </c:pt>
                <c:pt idx="3563">
                  <c:v>5</c:v>
                </c:pt>
                <c:pt idx="3564">
                  <c:v>5</c:v>
                </c:pt>
                <c:pt idx="3565">
                  <c:v>5</c:v>
                </c:pt>
                <c:pt idx="3566">
                  <c:v>5</c:v>
                </c:pt>
                <c:pt idx="3567">
                  <c:v>5</c:v>
                </c:pt>
                <c:pt idx="3568">
                  <c:v>5</c:v>
                </c:pt>
                <c:pt idx="3569">
                  <c:v>5</c:v>
                </c:pt>
                <c:pt idx="3570">
                  <c:v>5</c:v>
                </c:pt>
                <c:pt idx="3571">
                  <c:v>5</c:v>
                </c:pt>
                <c:pt idx="3572">
                  <c:v>5</c:v>
                </c:pt>
                <c:pt idx="3573">
                  <c:v>5</c:v>
                </c:pt>
                <c:pt idx="3574">
                  <c:v>5</c:v>
                </c:pt>
                <c:pt idx="3575">
                  <c:v>5</c:v>
                </c:pt>
                <c:pt idx="3576">
                  <c:v>5</c:v>
                </c:pt>
                <c:pt idx="3577">
                  <c:v>5</c:v>
                </c:pt>
                <c:pt idx="3578">
                  <c:v>5</c:v>
                </c:pt>
                <c:pt idx="3579">
                  <c:v>5</c:v>
                </c:pt>
                <c:pt idx="3580">
                  <c:v>5</c:v>
                </c:pt>
                <c:pt idx="3581">
                  <c:v>5</c:v>
                </c:pt>
                <c:pt idx="3582">
                  <c:v>5</c:v>
                </c:pt>
                <c:pt idx="3583">
                  <c:v>5</c:v>
                </c:pt>
                <c:pt idx="3584">
                  <c:v>5</c:v>
                </c:pt>
                <c:pt idx="3585">
                  <c:v>5</c:v>
                </c:pt>
                <c:pt idx="3586">
                  <c:v>5</c:v>
                </c:pt>
                <c:pt idx="3587">
                  <c:v>5</c:v>
                </c:pt>
                <c:pt idx="3588">
                  <c:v>5</c:v>
                </c:pt>
                <c:pt idx="3589">
                  <c:v>5</c:v>
                </c:pt>
                <c:pt idx="3590">
                  <c:v>5</c:v>
                </c:pt>
                <c:pt idx="3591">
                  <c:v>5</c:v>
                </c:pt>
                <c:pt idx="3592">
                  <c:v>5</c:v>
                </c:pt>
                <c:pt idx="3593">
                  <c:v>5</c:v>
                </c:pt>
                <c:pt idx="3594">
                  <c:v>5</c:v>
                </c:pt>
                <c:pt idx="3595">
                  <c:v>5</c:v>
                </c:pt>
                <c:pt idx="3596">
                  <c:v>5</c:v>
                </c:pt>
                <c:pt idx="3597">
                  <c:v>5</c:v>
                </c:pt>
                <c:pt idx="3598">
                  <c:v>5</c:v>
                </c:pt>
                <c:pt idx="3599">
                  <c:v>5</c:v>
                </c:pt>
                <c:pt idx="3600">
                  <c:v>5</c:v>
                </c:pt>
                <c:pt idx="3601">
                  <c:v>5</c:v>
                </c:pt>
                <c:pt idx="3602">
                  <c:v>5</c:v>
                </c:pt>
                <c:pt idx="3603">
                  <c:v>5</c:v>
                </c:pt>
                <c:pt idx="3604">
                  <c:v>5</c:v>
                </c:pt>
                <c:pt idx="3605">
                  <c:v>5</c:v>
                </c:pt>
                <c:pt idx="3606">
                  <c:v>5</c:v>
                </c:pt>
                <c:pt idx="3607">
                  <c:v>5</c:v>
                </c:pt>
                <c:pt idx="3608">
                  <c:v>5</c:v>
                </c:pt>
                <c:pt idx="3609">
                  <c:v>5</c:v>
                </c:pt>
                <c:pt idx="3610">
                  <c:v>5</c:v>
                </c:pt>
                <c:pt idx="3611">
                  <c:v>5</c:v>
                </c:pt>
                <c:pt idx="3612">
                  <c:v>5</c:v>
                </c:pt>
                <c:pt idx="3613">
                  <c:v>5</c:v>
                </c:pt>
                <c:pt idx="3614">
                  <c:v>5</c:v>
                </c:pt>
                <c:pt idx="3615">
                  <c:v>5</c:v>
                </c:pt>
                <c:pt idx="3616">
                  <c:v>5</c:v>
                </c:pt>
                <c:pt idx="3617">
                  <c:v>5</c:v>
                </c:pt>
                <c:pt idx="3618">
                  <c:v>5</c:v>
                </c:pt>
                <c:pt idx="3619">
                  <c:v>5</c:v>
                </c:pt>
                <c:pt idx="3620">
                  <c:v>5</c:v>
                </c:pt>
                <c:pt idx="3621">
                  <c:v>5</c:v>
                </c:pt>
                <c:pt idx="3622">
                  <c:v>5</c:v>
                </c:pt>
                <c:pt idx="3623">
                  <c:v>5</c:v>
                </c:pt>
                <c:pt idx="3624">
                  <c:v>5</c:v>
                </c:pt>
                <c:pt idx="3625">
                  <c:v>5</c:v>
                </c:pt>
                <c:pt idx="3626">
                  <c:v>5</c:v>
                </c:pt>
                <c:pt idx="3627">
                  <c:v>5</c:v>
                </c:pt>
                <c:pt idx="3628">
                  <c:v>5</c:v>
                </c:pt>
                <c:pt idx="3629">
                  <c:v>5</c:v>
                </c:pt>
                <c:pt idx="3630">
                  <c:v>5</c:v>
                </c:pt>
                <c:pt idx="3631">
                  <c:v>5</c:v>
                </c:pt>
                <c:pt idx="3632">
                  <c:v>5</c:v>
                </c:pt>
                <c:pt idx="3633">
                  <c:v>5</c:v>
                </c:pt>
                <c:pt idx="3634">
                  <c:v>5</c:v>
                </c:pt>
                <c:pt idx="3635">
                  <c:v>5</c:v>
                </c:pt>
                <c:pt idx="3636">
                  <c:v>5</c:v>
                </c:pt>
                <c:pt idx="3637">
                  <c:v>5</c:v>
                </c:pt>
                <c:pt idx="3638">
                  <c:v>5</c:v>
                </c:pt>
                <c:pt idx="3639">
                  <c:v>5</c:v>
                </c:pt>
                <c:pt idx="3640">
                  <c:v>5</c:v>
                </c:pt>
                <c:pt idx="3641">
                  <c:v>5</c:v>
                </c:pt>
                <c:pt idx="3642">
                  <c:v>5</c:v>
                </c:pt>
                <c:pt idx="3643">
                  <c:v>5</c:v>
                </c:pt>
                <c:pt idx="3644">
                  <c:v>5</c:v>
                </c:pt>
                <c:pt idx="3645">
                  <c:v>5</c:v>
                </c:pt>
                <c:pt idx="3646">
                  <c:v>5</c:v>
                </c:pt>
                <c:pt idx="3647">
                  <c:v>5</c:v>
                </c:pt>
                <c:pt idx="3648">
                  <c:v>5</c:v>
                </c:pt>
                <c:pt idx="3649">
                  <c:v>5</c:v>
                </c:pt>
                <c:pt idx="3650">
                  <c:v>5</c:v>
                </c:pt>
                <c:pt idx="3651">
                  <c:v>5</c:v>
                </c:pt>
                <c:pt idx="3652">
                  <c:v>5</c:v>
                </c:pt>
                <c:pt idx="3653">
                  <c:v>5</c:v>
                </c:pt>
                <c:pt idx="3654">
                  <c:v>5</c:v>
                </c:pt>
                <c:pt idx="3655">
                  <c:v>5</c:v>
                </c:pt>
                <c:pt idx="3656">
                  <c:v>5</c:v>
                </c:pt>
                <c:pt idx="3657">
                  <c:v>5</c:v>
                </c:pt>
                <c:pt idx="3658">
                  <c:v>5</c:v>
                </c:pt>
                <c:pt idx="3659">
                  <c:v>5</c:v>
                </c:pt>
                <c:pt idx="3660">
                  <c:v>5</c:v>
                </c:pt>
                <c:pt idx="3661">
                  <c:v>5</c:v>
                </c:pt>
                <c:pt idx="3662">
                  <c:v>5</c:v>
                </c:pt>
                <c:pt idx="3663">
                  <c:v>5</c:v>
                </c:pt>
                <c:pt idx="3664">
                  <c:v>5</c:v>
                </c:pt>
                <c:pt idx="3665">
                  <c:v>5</c:v>
                </c:pt>
                <c:pt idx="3666">
                  <c:v>5</c:v>
                </c:pt>
                <c:pt idx="3667">
                  <c:v>5</c:v>
                </c:pt>
                <c:pt idx="3668">
                  <c:v>5</c:v>
                </c:pt>
                <c:pt idx="3669">
                  <c:v>5</c:v>
                </c:pt>
                <c:pt idx="3670">
                  <c:v>5</c:v>
                </c:pt>
                <c:pt idx="3671">
                  <c:v>5</c:v>
                </c:pt>
                <c:pt idx="3672">
                  <c:v>5</c:v>
                </c:pt>
                <c:pt idx="3673">
                  <c:v>5</c:v>
                </c:pt>
                <c:pt idx="3674">
                  <c:v>5</c:v>
                </c:pt>
                <c:pt idx="3675">
                  <c:v>5</c:v>
                </c:pt>
                <c:pt idx="3676">
                  <c:v>5</c:v>
                </c:pt>
                <c:pt idx="3677">
                  <c:v>5</c:v>
                </c:pt>
                <c:pt idx="3678">
                  <c:v>5</c:v>
                </c:pt>
                <c:pt idx="3679">
                  <c:v>5</c:v>
                </c:pt>
                <c:pt idx="3680">
                  <c:v>5</c:v>
                </c:pt>
                <c:pt idx="3681">
                  <c:v>5</c:v>
                </c:pt>
                <c:pt idx="3682">
                  <c:v>5</c:v>
                </c:pt>
                <c:pt idx="3683">
                  <c:v>5</c:v>
                </c:pt>
                <c:pt idx="3684">
                  <c:v>5</c:v>
                </c:pt>
                <c:pt idx="3685">
                  <c:v>5</c:v>
                </c:pt>
                <c:pt idx="3686">
                  <c:v>5</c:v>
                </c:pt>
                <c:pt idx="3687">
                  <c:v>5</c:v>
                </c:pt>
                <c:pt idx="3688">
                  <c:v>5</c:v>
                </c:pt>
                <c:pt idx="3689">
                  <c:v>5</c:v>
                </c:pt>
                <c:pt idx="3690">
                  <c:v>5</c:v>
                </c:pt>
                <c:pt idx="3691">
                  <c:v>5</c:v>
                </c:pt>
                <c:pt idx="3692">
                  <c:v>5</c:v>
                </c:pt>
                <c:pt idx="3693">
                  <c:v>5</c:v>
                </c:pt>
                <c:pt idx="3694">
                  <c:v>5</c:v>
                </c:pt>
                <c:pt idx="3695">
                  <c:v>5</c:v>
                </c:pt>
                <c:pt idx="3696">
                  <c:v>5</c:v>
                </c:pt>
                <c:pt idx="3697">
                  <c:v>5</c:v>
                </c:pt>
                <c:pt idx="3698">
                  <c:v>5</c:v>
                </c:pt>
                <c:pt idx="3699">
                  <c:v>5</c:v>
                </c:pt>
                <c:pt idx="3700">
                  <c:v>5</c:v>
                </c:pt>
                <c:pt idx="3701">
                  <c:v>5</c:v>
                </c:pt>
                <c:pt idx="3702">
                  <c:v>5</c:v>
                </c:pt>
                <c:pt idx="3703">
                  <c:v>5</c:v>
                </c:pt>
                <c:pt idx="3704">
                  <c:v>5</c:v>
                </c:pt>
                <c:pt idx="3705">
                  <c:v>5</c:v>
                </c:pt>
                <c:pt idx="3706">
                  <c:v>5</c:v>
                </c:pt>
                <c:pt idx="3707">
                  <c:v>5</c:v>
                </c:pt>
                <c:pt idx="3708">
                  <c:v>5</c:v>
                </c:pt>
                <c:pt idx="3709">
                  <c:v>5</c:v>
                </c:pt>
                <c:pt idx="3710">
                  <c:v>5</c:v>
                </c:pt>
                <c:pt idx="3711">
                  <c:v>5</c:v>
                </c:pt>
                <c:pt idx="3712">
                  <c:v>5</c:v>
                </c:pt>
                <c:pt idx="3713">
                  <c:v>5</c:v>
                </c:pt>
                <c:pt idx="3714">
                  <c:v>5</c:v>
                </c:pt>
                <c:pt idx="3715">
                  <c:v>5</c:v>
                </c:pt>
                <c:pt idx="3716">
                  <c:v>5</c:v>
                </c:pt>
                <c:pt idx="3717">
                  <c:v>5</c:v>
                </c:pt>
                <c:pt idx="3718">
                  <c:v>5</c:v>
                </c:pt>
                <c:pt idx="3719">
                  <c:v>5</c:v>
                </c:pt>
                <c:pt idx="3720">
                  <c:v>5</c:v>
                </c:pt>
                <c:pt idx="3721">
                  <c:v>5</c:v>
                </c:pt>
                <c:pt idx="3722">
                  <c:v>5</c:v>
                </c:pt>
                <c:pt idx="3723">
                  <c:v>5</c:v>
                </c:pt>
                <c:pt idx="3724">
                  <c:v>5</c:v>
                </c:pt>
                <c:pt idx="3725">
                  <c:v>5</c:v>
                </c:pt>
                <c:pt idx="3726">
                  <c:v>5</c:v>
                </c:pt>
                <c:pt idx="3727">
                  <c:v>5</c:v>
                </c:pt>
                <c:pt idx="3728">
                  <c:v>5</c:v>
                </c:pt>
                <c:pt idx="3729">
                  <c:v>5</c:v>
                </c:pt>
                <c:pt idx="3730">
                  <c:v>5</c:v>
                </c:pt>
                <c:pt idx="3731">
                  <c:v>5</c:v>
                </c:pt>
                <c:pt idx="3732">
                  <c:v>5</c:v>
                </c:pt>
                <c:pt idx="3733">
                  <c:v>5</c:v>
                </c:pt>
                <c:pt idx="3734">
                  <c:v>5</c:v>
                </c:pt>
                <c:pt idx="3735">
                  <c:v>5</c:v>
                </c:pt>
                <c:pt idx="3736">
                  <c:v>5</c:v>
                </c:pt>
                <c:pt idx="3737">
                  <c:v>5</c:v>
                </c:pt>
                <c:pt idx="3738">
                  <c:v>5</c:v>
                </c:pt>
                <c:pt idx="3739">
                  <c:v>5</c:v>
                </c:pt>
                <c:pt idx="3740">
                  <c:v>5</c:v>
                </c:pt>
                <c:pt idx="3741">
                  <c:v>5</c:v>
                </c:pt>
                <c:pt idx="3742">
                  <c:v>5</c:v>
                </c:pt>
                <c:pt idx="3743">
                  <c:v>5</c:v>
                </c:pt>
                <c:pt idx="3744">
                  <c:v>5</c:v>
                </c:pt>
                <c:pt idx="3745">
                  <c:v>5</c:v>
                </c:pt>
                <c:pt idx="3746">
                  <c:v>5</c:v>
                </c:pt>
                <c:pt idx="3747">
                  <c:v>5</c:v>
                </c:pt>
                <c:pt idx="3748">
                  <c:v>5</c:v>
                </c:pt>
                <c:pt idx="3749">
                  <c:v>5</c:v>
                </c:pt>
                <c:pt idx="3750">
                  <c:v>5</c:v>
                </c:pt>
                <c:pt idx="3751">
                  <c:v>5</c:v>
                </c:pt>
                <c:pt idx="3752">
                  <c:v>5</c:v>
                </c:pt>
                <c:pt idx="3753">
                  <c:v>5</c:v>
                </c:pt>
                <c:pt idx="3754">
                  <c:v>5</c:v>
                </c:pt>
                <c:pt idx="3755">
                  <c:v>5</c:v>
                </c:pt>
                <c:pt idx="3756">
                  <c:v>5</c:v>
                </c:pt>
                <c:pt idx="3757">
                  <c:v>5</c:v>
                </c:pt>
                <c:pt idx="3758">
                  <c:v>5</c:v>
                </c:pt>
                <c:pt idx="3759">
                  <c:v>5</c:v>
                </c:pt>
                <c:pt idx="3760">
                  <c:v>5</c:v>
                </c:pt>
                <c:pt idx="3761">
                  <c:v>5</c:v>
                </c:pt>
                <c:pt idx="3762">
                  <c:v>5</c:v>
                </c:pt>
                <c:pt idx="3763">
                  <c:v>5</c:v>
                </c:pt>
                <c:pt idx="3764">
                  <c:v>5</c:v>
                </c:pt>
                <c:pt idx="3765">
                  <c:v>5</c:v>
                </c:pt>
                <c:pt idx="3766">
                  <c:v>5</c:v>
                </c:pt>
                <c:pt idx="3767">
                  <c:v>5</c:v>
                </c:pt>
                <c:pt idx="3768">
                  <c:v>5</c:v>
                </c:pt>
                <c:pt idx="3769">
                  <c:v>5</c:v>
                </c:pt>
                <c:pt idx="3770">
                  <c:v>5</c:v>
                </c:pt>
                <c:pt idx="3771">
                  <c:v>5</c:v>
                </c:pt>
                <c:pt idx="3772">
                  <c:v>5</c:v>
                </c:pt>
                <c:pt idx="3773">
                  <c:v>5</c:v>
                </c:pt>
                <c:pt idx="3774">
                  <c:v>5</c:v>
                </c:pt>
                <c:pt idx="3775">
                  <c:v>5</c:v>
                </c:pt>
                <c:pt idx="3776">
                  <c:v>5</c:v>
                </c:pt>
                <c:pt idx="3777">
                  <c:v>5</c:v>
                </c:pt>
                <c:pt idx="3778">
                  <c:v>5</c:v>
                </c:pt>
                <c:pt idx="3779">
                  <c:v>5</c:v>
                </c:pt>
                <c:pt idx="3780">
                  <c:v>5</c:v>
                </c:pt>
                <c:pt idx="3781">
                  <c:v>5</c:v>
                </c:pt>
                <c:pt idx="3782">
                  <c:v>5</c:v>
                </c:pt>
                <c:pt idx="3783">
                  <c:v>5</c:v>
                </c:pt>
                <c:pt idx="3784">
                  <c:v>5</c:v>
                </c:pt>
                <c:pt idx="3785">
                  <c:v>5</c:v>
                </c:pt>
                <c:pt idx="3786">
                  <c:v>5</c:v>
                </c:pt>
                <c:pt idx="3787">
                  <c:v>5</c:v>
                </c:pt>
                <c:pt idx="3788">
                  <c:v>5</c:v>
                </c:pt>
                <c:pt idx="3789">
                  <c:v>5</c:v>
                </c:pt>
                <c:pt idx="3790">
                  <c:v>5</c:v>
                </c:pt>
                <c:pt idx="3791">
                  <c:v>5</c:v>
                </c:pt>
                <c:pt idx="3792">
                  <c:v>5</c:v>
                </c:pt>
                <c:pt idx="3793">
                  <c:v>5</c:v>
                </c:pt>
                <c:pt idx="3794">
                  <c:v>5</c:v>
                </c:pt>
                <c:pt idx="3795">
                  <c:v>5</c:v>
                </c:pt>
                <c:pt idx="3796">
                  <c:v>5</c:v>
                </c:pt>
                <c:pt idx="3797">
                  <c:v>5</c:v>
                </c:pt>
                <c:pt idx="3798">
                  <c:v>5</c:v>
                </c:pt>
                <c:pt idx="3799">
                  <c:v>5</c:v>
                </c:pt>
                <c:pt idx="3800">
                  <c:v>5</c:v>
                </c:pt>
                <c:pt idx="3801">
                  <c:v>5</c:v>
                </c:pt>
                <c:pt idx="3802">
                  <c:v>5</c:v>
                </c:pt>
                <c:pt idx="3803">
                  <c:v>5</c:v>
                </c:pt>
                <c:pt idx="3804">
                  <c:v>5</c:v>
                </c:pt>
                <c:pt idx="3805">
                  <c:v>5</c:v>
                </c:pt>
                <c:pt idx="3806">
                  <c:v>5</c:v>
                </c:pt>
                <c:pt idx="3807">
                  <c:v>5</c:v>
                </c:pt>
                <c:pt idx="3808">
                  <c:v>5</c:v>
                </c:pt>
                <c:pt idx="3809">
                  <c:v>5</c:v>
                </c:pt>
                <c:pt idx="3810">
                  <c:v>5</c:v>
                </c:pt>
                <c:pt idx="3811">
                  <c:v>5</c:v>
                </c:pt>
                <c:pt idx="3812">
                  <c:v>5</c:v>
                </c:pt>
                <c:pt idx="3813">
                  <c:v>5</c:v>
                </c:pt>
                <c:pt idx="3814">
                  <c:v>5</c:v>
                </c:pt>
                <c:pt idx="3815">
                  <c:v>5</c:v>
                </c:pt>
                <c:pt idx="3816">
                  <c:v>5</c:v>
                </c:pt>
                <c:pt idx="3817">
                  <c:v>5</c:v>
                </c:pt>
                <c:pt idx="3818">
                  <c:v>5</c:v>
                </c:pt>
                <c:pt idx="3819">
                  <c:v>5</c:v>
                </c:pt>
                <c:pt idx="3820">
                  <c:v>5</c:v>
                </c:pt>
                <c:pt idx="3821">
                  <c:v>5</c:v>
                </c:pt>
                <c:pt idx="3822">
                  <c:v>5</c:v>
                </c:pt>
                <c:pt idx="3823">
                  <c:v>5</c:v>
                </c:pt>
                <c:pt idx="3824">
                  <c:v>5</c:v>
                </c:pt>
                <c:pt idx="3825">
                  <c:v>5</c:v>
                </c:pt>
                <c:pt idx="3826">
                  <c:v>5</c:v>
                </c:pt>
                <c:pt idx="3827">
                  <c:v>5</c:v>
                </c:pt>
                <c:pt idx="3828">
                  <c:v>5</c:v>
                </c:pt>
                <c:pt idx="3829">
                  <c:v>5</c:v>
                </c:pt>
                <c:pt idx="3830">
                  <c:v>5</c:v>
                </c:pt>
                <c:pt idx="3831">
                  <c:v>5</c:v>
                </c:pt>
                <c:pt idx="3832">
                  <c:v>5</c:v>
                </c:pt>
                <c:pt idx="3833">
                  <c:v>5</c:v>
                </c:pt>
                <c:pt idx="3834">
                  <c:v>5</c:v>
                </c:pt>
                <c:pt idx="3835">
                  <c:v>5</c:v>
                </c:pt>
                <c:pt idx="3836">
                  <c:v>5</c:v>
                </c:pt>
                <c:pt idx="3837">
                  <c:v>5</c:v>
                </c:pt>
                <c:pt idx="3838">
                  <c:v>5</c:v>
                </c:pt>
                <c:pt idx="3839">
                  <c:v>5</c:v>
                </c:pt>
                <c:pt idx="3840">
                  <c:v>5</c:v>
                </c:pt>
                <c:pt idx="3841">
                  <c:v>5</c:v>
                </c:pt>
                <c:pt idx="3842">
                  <c:v>5</c:v>
                </c:pt>
                <c:pt idx="3843">
                  <c:v>5</c:v>
                </c:pt>
                <c:pt idx="3844">
                  <c:v>5</c:v>
                </c:pt>
                <c:pt idx="3845">
                  <c:v>5</c:v>
                </c:pt>
                <c:pt idx="3846">
                  <c:v>5</c:v>
                </c:pt>
                <c:pt idx="3847">
                  <c:v>5</c:v>
                </c:pt>
                <c:pt idx="3848">
                  <c:v>5</c:v>
                </c:pt>
                <c:pt idx="3849">
                  <c:v>5</c:v>
                </c:pt>
                <c:pt idx="3850">
                  <c:v>5</c:v>
                </c:pt>
                <c:pt idx="3851">
                  <c:v>5</c:v>
                </c:pt>
                <c:pt idx="3852">
                  <c:v>5</c:v>
                </c:pt>
                <c:pt idx="3853">
                  <c:v>5</c:v>
                </c:pt>
                <c:pt idx="3854">
                  <c:v>5</c:v>
                </c:pt>
                <c:pt idx="3855">
                  <c:v>5</c:v>
                </c:pt>
                <c:pt idx="3856">
                  <c:v>5</c:v>
                </c:pt>
                <c:pt idx="3857">
                  <c:v>5</c:v>
                </c:pt>
                <c:pt idx="3858">
                  <c:v>5</c:v>
                </c:pt>
                <c:pt idx="3859">
                  <c:v>5</c:v>
                </c:pt>
                <c:pt idx="3860">
                  <c:v>5</c:v>
                </c:pt>
                <c:pt idx="3861">
                  <c:v>5</c:v>
                </c:pt>
                <c:pt idx="3862">
                  <c:v>5</c:v>
                </c:pt>
                <c:pt idx="3863">
                  <c:v>5</c:v>
                </c:pt>
                <c:pt idx="3864">
                  <c:v>5</c:v>
                </c:pt>
                <c:pt idx="3865">
                  <c:v>5</c:v>
                </c:pt>
                <c:pt idx="3866">
                  <c:v>5</c:v>
                </c:pt>
                <c:pt idx="3867">
                  <c:v>5</c:v>
                </c:pt>
                <c:pt idx="3868">
                  <c:v>5</c:v>
                </c:pt>
                <c:pt idx="3869">
                  <c:v>5</c:v>
                </c:pt>
                <c:pt idx="3870">
                  <c:v>5</c:v>
                </c:pt>
                <c:pt idx="3871">
                  <c:v>5</c:v>
                </c:pt>
                <c:pt idx="3872">
                  <c:v>5</c:v>
                </c:pt>
                <c:pt idx="3873">
                  <c:v>5</c:v>
                </c:pt>
                <c:pt idx="3874">
                  <c:v>5</c:v>
                </c:pt>
                <c:pt idx="3875">
                  <c:v>5</c:v>
                </c:pt>
                <c:pt idx="3876">
                  <c:v>5</c:v>
                </c:pt>
                <c:pt idx="3877">
                  <c:v>5</c:v>
                </c:pt>
                <c:pt idx="3878">
                  <c:v>5</c:v>
                </c:pt>
                <c:pt idx="3879">
                  <c:v>5</c:v>
                </c:pt>
                <c:pt idx="3880">
                  <c:v>5</c:v>
                </c:pt>
                <c:pt idx="3881">
                  <c:v>5</c:v>
                </c:pt>
                <c:pt idx="3882">
                  <c:v>5</c:v>
                </c:pt>
                <c:pt idx="3883">
                  <c:v>5</c:v>
                </c:pt>
                <c:pt idx="3884">
                  <c:v>5</c:v>
                </c:pt>
                <c:pt idx="3885">
                  <c:v>5</c:v>
                </c:pt>
                <c:pt idx="3886">
                  <c:v>5</c:v>
                </c:pt>
                <c:pt idx="3887">
                  <c:v>5</c:v>
                </c:pt>
                <c:pt idx="3888">
                  <c:v>5</c:v>
                </c:pt>
                <c:pt idx="3889">
                  <c:v>5</c:v>
                </c:pt>
                <c:pt idx="3890">
                  <c:v>5</c:v>
                </c:pt>
                <c:pt idx="3891">
                  <c:v>5</c:v>
                </c:pt>
                <c:pt idx="3892">
                  <c:v>5</c:v>
                </c:pt>
                <c:pt idx="3893">
                  <c:v>5</c:v>
                </c:pt>
                <c:pt idx="3894">
                  <c:v>5</c:v>
                </c:pt>
                <c:pt idx="3895">
                  <c:v>5</c:v>
                </c:pt>
                <c:pt idx="3896">
                  <c:v>5</c:v>
                </c:pt>
                <c:pt idx="3897">
                  <c:v>5</c:v>
                </c:pt>
                <c:pt idx="3898">
                  <c:v>5</c:v>
                </c:pt>
                <c:pt idx="3899">
                  <c:v>5</c:v>
                </c:pt>
                <c:pt idx="3900">
                  <c:v>5</c:v>
                </c:pt>
                <c:pt idx="3901">
                  <c:v>5</c:v>
                </c:pt>
                <c:pt idx="3902">
                  <c:v>5</c:v>
                </c:pt>
                <c:pt idx="3903">
                  <c:v>5</c:v>
                </c:pt>
                <c:pt idx="3904">
                  <c:v>5</c:v>
                </c:pt>
                <c:pt idx="3905">
                  <c:v>5</c:v>
                </c:pt>
                <c:pt idx="3906">
                  <c:v>5</c:v>
                </c:pt>
                <c:pt idx="3907">
                  <c:v>5</c:v>
                </c:pt>
                <c:pt idx="3908">
                  <c:v>5</c:v>
                </c:pt>
                <c:pt idx="3909">
                  <c:v>5</c:v>
                </c:pt>
                <c:pt idx="3910">
                  <c:v>5</c:v>
                </c:pt>
                <c:pt idx="3911">
                  <c:v>5</c:v>
                </c:pt>
                <c:pt idx="3912">
                  <c:v>5</c:v>
                </c:pt>
                <c:pt idx="3913">
                  <c:v>5</c:v>
                </c:pt>
                <c:pt idx="3914">
                  <c:v>5</c:v>
                </c:pt>
                <c:pt idx="3915">
                  <c:v>5</c:v>
                </c:pt>
                <c:pt idx="3916">
                  <c:v>5</c:v>
                </c:pt>
                <c:pt idx="3917">
                  <c:v>5</c:v>
                </c:pt>
                <c:pt idx="3918">
                  <c:v>5</c:v>
                </c:pt>
                <c:pt idx="3919">
                  <c:v>5</c:v>
                </c:pt>
                <c:pt idx="3920">
                  <c:v>5</c:v>
                </c:pt>
                <c:pt idx="3921">
                  <c:v>5</c:v>
                </c:pt>
                <c:pt idx="3922">
                  <c:v>5</c:v>
                </c:pt>
                <c:pt idx="3923">
                  <c:v>5</c:v>
                </c:pt>
                <c:pt idx="3924">
                  <c:v>5</c:v>
                </c:pt>
                <c:pt idx="3925">
                  <c:v>5</c:v>
                </c:pt>
                <c:pt idx="3926">
                  <c:v>5</c:v>
                </c:pt>
                <c:pt idx="3927">
                  <c:v>5</c:v>
                </c:pt>
                <c:pt idx="3928">
                  <c:v>5</c:v>
                </c:pt>
                <c:pt idx="3929">
                  <c:v>5</c:v>
                </c:pt>
                <c:pt idx="3930">
                  <c:v>5</c:v>
                </c:pt>
                <c:pt idx="3931">
                  <c:v>5</c:v>
                </c:pt>
                <c:pt idx="3932">
                  <c:v>5</c:v>
                </c:pt>
                <c:pt idx="3933">
                  <c:v>5</c:v>
                </c:pt>
                <c:pt idx="3934">
                  <c:v>5</c:v>
                </c:pt>
                <c:pt idx="3935">
                  <c:v>5</c:v>
                </c:pt>
                <c:pt idx="3936">
                  <c:v>5</c:v>
                </c:pt>
                <c:pt idx="3937">
                  <c:v>5</c:v>
                </c:pt>
                <c:pt idx="3938">
                  <c:v>5</c:v>
                </c:pt>
                <c:pt idx="3939">
                  <c:v>5</c:v>
                </c:pt>
                <c:pt idx="3940">
                  <c:v>5</c:v>
                </c:pt>
                <c:pt idx="3941">
                  <c:v>5</c:v>
                </c:pt>
                <c:pt idx="3942">
                  <c:v>5</c:v>
                </c:pt>
                <c:pt idx="3943">
                  <c:v>5</c:v>
                </c:pt>
                <c:pt idx="3944">
                  <c:v>5</c:v>
                </c:pt>
                <c:pt idx="3945">
                  <c:v>5</c:v>
                </c:pt>
                <c:pt idx="3946">
                  <c:v>5</c:v>
                </c:pt>
                <c:pt idx="3947">
                  <c:v>5</c:v>
                </c:pt>
                <c:pt idx="3948">
                  <c:v>5</c:v>
                </c:pt>
                <c:pt idx="3949">
                  <c:v>5</c:v>
                </c:pt>
                <c:pt idx="3950">
                  <c:v>5</c:v>
                </c:pt>
                <c:pt idx="3951">
                  <c:v>5</c:v>
                </c:pt>
                <c:pt idx="3952">
                  <c:v>5</c:v>
                </c:pt>
                <c:pt idx="3953">
                  <c:v>5</c:v>
                </c:pt>
                <c:pt idx="3954">
                  <c:v>5</c:v>
                </c:pt>
                <c:pt idx="3955">
                  <c:v>5</c:v>
                </c:pt>
                <c:pt idx="3956">
                  <c:v>5</c:v>
                </c:pt>
                <c:pt idx="3957">
                  <c:v>5</c:v>
                </c:pt>
                <c:pt idx="3958">
                  <c:v>5</c:v>
                </c:pt>
                <c:pt idx="3959">
                  <c:v>5</c:v>
                </c:pt>
                <c:pt idx="3960">
                  <c:v>5</c:v>
                </c:pt>
                <c:pt idx="3961">
                  <c:v>5</c:v>
                </c:pt>
                <c:pt idx="3962">
                  <c:v>5</c:v>
                </c:pt>
                <c:pt idx="3963">
                  <c:v>5</c:v>
                </c:pt>
                <c:pt idx="3964">
                  <c:v>5</c:v>
                </c:pt>
                <c:pt idx="3965">
                  <c:v>5</c:v>
                </c:pt>
                <c:pt idx="3966">
                  <c:v>5</c:v>
                </c:pt>
                <c:pt idx="3967">
                  <c:v>5</c:v>
                </c:pt>
                <c:pt idx="3968">
                  <c:v>5</c:v>
                </c:pt>
                <c:pt idx="3969">
                  <c:v>5</c:v>
                </c:pt>
                <c:pt idx="3970">
                  <c:v>5</c:v>
                </c:pt>
                <c:pt idx="3971">
                  <c:v>5</c:v>
                </c:pt>
                <c:pt idx="3972">
                  <c:v>5</c:v>
                </c:pt>
                <c:pt idx="3973">
                  <c:v>5</c:v>
                </c:pt>
                <c:pt idx="3974">
                  <c:v>5</c:v>
                </c:pt>
                <c:pt idx="3975">
                  <c:v>5</c:v>
                </c:pt>
                <c:pt idx="3976">
                  <c:v>5</c:v>
                </c:pt>
                <c:pt idx="3977">
                  <c:v>5</c:v>
                </c:pt>
                <c:pt idx="3978">
                  <c:v>5</c:v>
                </c:pt>
                <c:pt idx="3979">
                  <c:v>5</c:v>
                </c:pt>
                <c:pt idx="3980">
                  <c:v>5</c:v>
                </c:pt>
                <c:pt idx="3981">
                  <c:v>5</c:v>
                </c:pt>
                <c:pt idx="3982">
                  <c:v>5</c:v>
                </c:pt>
                <c:pt idx="3983">
                  <c:v>5</c:v>
                </c:pt>
                <c:pt idx="3984">
                  <c:v>5</c:v>
                </c:pt>
                <c:pt idx="3985">
                  <c:v>5</c:v>
                </c:pt>
                <c:pt idx="3986">
                  <c:v>5</c:v>
                </c:pt>
                <c:pt idx="3987">
                  <c:v>5</c:v>
                </c:pt>
                <c:pt idx="3988">
                  <c:v>5</c:v>
                </c:pt>
                <c:pt idx="3989">
                  <c:v>5</c:v>
                </c:pt>
                <c:pt idx="3990">
                  <c:v>5</c:v>
                </c:pt>
                <c:pt idx="3991">
                  <c:v>5</c:v>
                </c:pt>
                <c:pt idx="3992">
                  <c:v>5</c:v>
                </c:pt>
                <c:pt idx="3993">
                  <c:v>5</c:v>
                </c:pt>
                <c:pt idx="3994">
                  <c:v>5</c:v>
                </c:pt>
                <c:pt idx="3995">
                  <c:v>5</c:v>
                </c:pt>
                <c:pt idx="3996">
                  <c:v>5</c:v>
                </c:pt>
                <c:pt idx="3997">
                  <c:v>5</c:v>
                </c:pt>
                <c:pt idx="3998">
                  <c:v>5</c:v>
                </c:pt>
                <c:pt idx="3999">
                  <c:v>5</c:v>
                </c:pt>
                <c:pt idx="4000">
                  <c:v>5</c:v>
                </c:pt>
                <c:pt idx="4001">
                  <c:v>5</c:v>
                </c:pt>
                <c:pt idx="4002">
                  <c:v>5</c:v>
                </c:pt>
                <c:pt idx="4003">
                  <c:v>5</c:v>
                </c:pt>
                <c:pt idx="4004">
                  <c:v>5</c:v>
                </c:pt>
                <c:pt idx="4005">
                  <c:v>5</c:v>
                </c:pt>
                <c:pt idx="4006">
                  <c:v>5</c:v>
                </c:pt>
                <c:pt idx="4007">
                  <c:v>5</c:v>
                </c:pt>
                <c:pt idx="4008">
                  <c:v>5</c:v>
                </c:pt>
                <c:pt idx="4009">
                  <c:v>5</c:v>
                </c:pt>
                <c:pt idx="4010">
                  <c:v>5</c:v>
                </c:pt>
                <c:pt idx="4011">
                  <c:v>5</c:v>
                </c:pt>
                <c:pt idx="4012">
                  <c:v>5</c:v>
                </c:pt>
                <c:pt idx="4013">
                  <c:v>5</c:v>
                </c:pt>
                <c:pt idx="4014">
                  <c:v>5</c:v>
                </c:pt>
                <c:pt idx="4015">
                  <c:v>5</c:v>
                </c:pt>
                <c:pt idx="4016">
                  <c:v>5</c:v>
                </c:pt>
                <c:pt idx="4017">
                  <c:v>5</c:v>
                </c:pt>
                <c:pt idx="4018">
                  <c:v>5</c:v>
                </c:pt>
                <c:pt idx="4019">
                  <c:v>5</c:v>
                </c:pt>
                <c:pt idx="4020">
                  <c:v>5</c:v>
                </c:pt>
                <c:pt idx="4021">
                  <c:v>5</c:v>
                </c:pt>
                <c:pt idx="4022">
                  <c:v>5</c:v>
                </c:pt>
                <c:pt idx="4023">
                  <c:v>5</c:v>
                </c:pt>
                <c:pt idx="4024">
                  <c:v>5</c:v>
                </c:pt>
                <c:pt idx="4025">
                  <c:v>5</c:v>
                </c:pt>
                <c:pt idx="4026">
                  <c:v>5</c:v>
                </c:pt>
                <c:pt idx="4027">
                  <c:v>5</c:v>
                </c:pt>
                <c:pt idx="4028">
                  <c:v>5</c:v>
                </c:pt>
                <c:pt idx="4029">
                  <c:v>5</c:v>
                </c:pt>
                <c:pt idx="4030">
                  <c:v>5</c:v>
                </c:pt>
                <c:pt idx="4031">
                  <c:v>5</c:v>
                </c:pt>
                <c:pt idx="4032">
                  <c:v>5</c:v>
                </c:pt>
                <c:pt idx="4033">
                  <c:v>5</c:v>
                </c:pt>
                <c:pt idx="4034">
                  <c:v>5</c:v>
                </c:pt>
                <c:pt idx="4035">
                  <c:v>5</c:v>
                </c:pt>
                <c:pt idx="4036">
                  <c:v>5</c:v>
                </c:pt>
                <c:pt idx="4037">
                  <c:v>5</c:v>
                </c:pt>
                <c:pt idx="4038">
                  <c:v>5</c:v>
                </c:pt>
                <c:pt idx="4039">
                  <c:v>5</c:v>
                </c:pt>
                <c:pt idx="4040">
                  <c:v>5</c:v>
                </c:pt>
                <c:pt idx="4041">
                  <c:v>5</c:v>
                </c:pt>
                <c:pt idx="4042">
                  <c:v>5</c:v>
                </c:pt>
                <c:pt idx="4043">
                  <c:v>5</c:v>
                </c:pt>
                <c:pt idx="4044">
                  <c:v>5</c:v>
                </c:pt>
                <c:pt idx="4045">
                  <c:v>5</c:v>
                </c:pt>
                <c:pt idx="4046">
                  <c:v>5</c:v>
                </c:pt>
                <c:pt idx="4047">
                  <c:v>5</c:v>
                </c:pt>
                <c:pt idx="4048">
                  <c:v>5</c:v>
                </c:pt>
                <c:pt idx="4049">
                  <c:v>5</c:v>
                </c:pt>
                <c:pt idx="4050">
                  <c:v>5</c:v>
                </c:pt>
                <c:pt idx="4051">
                  <c:v>5</c:v>
                </c:pt>
                <c:pt idx="4052">
                  <c:v>5</c:v>
                </c:pt>
                <c:pt idx="4053">
                  <c:v>5</c:v>
                </c:pt>
                <c:pt idx="4054">
                  <c:v>5</c:v>
                </c:pt>
                <c:pt idx="4055">
                  <c:v>5</c:v>
                </c:pt>
                <c:pt idx="4056">
                  <c:v>5</c:v>
                </c:pt>
                <c:pt idx="4057">
                  <c:v>5</c:v>
                </c:pt>
                <c:pt idx="4058">
                  <c:v>5</c:v>
                </c:pt>
                <c:pt idx="4059">
                  <c:v>5</c:v>
                </c:pt>
                <c:pt idx="4060">
                  <c:v>5</c:v>
                </c:pt>
                <c:pt idx="4061">
                  <c:v>5</c:v>
                </c:pt>
                <c:pt idx="4062">
                  <c:v>5</c:v>
                </c:pt>
                <c:pt idx="4063">
                  <c:v>5</c:v>
                </c:pt>
                <c:pt idx="4064">
                  <c:v>5</c:v>
                </c:pt>
                <c:pt idx="4065">
                  <c:v>5</c:v>
                </c:pt>
                <c:pt idx="4066">
                  <c:v>5</c:v>
                </c:pt>
                <c:pt idx="4067">
                  <c:v>5</c:v>
                </c:pt>
                <c:pt idx="4068">
                  <c:v>5</c:v>
                </c:pt>
                <c:pt idx="4069">
                  <c:v>5</c:v>
                </c:pt>
                <c:pt idx="4070">
                  <c:v>5</c:v>
                </c:pt>
                <c:pt idx="4071">
                  <c:v>5</c:v>
                </c:pt>
                <c:pt idx="4072">
                  <c:v>5</c:v>
                </c:pt>
                <c:pt idx="4073">
                  <c:v>5</c:v>
                </c:pt>
                <c:pt idx="4074">
                  <c:v>5</c:v>
                </c:pt>
                <c:pt idx="4075">
                  <c:v>5</c:v>
                </c:pt>
                <c:pt idx="4076">
                  <c:v>5</c:v>
                </c:pt>
                <c:pt idx="4077">
                  <c:v>5</c:v>
                </c:pt>
                <c:pt idx="4078">
                  <c:v>5</c:v>
                </c:pt>
                <c:pt idx="4079">
                  <c:v>5</c:v>
                </c:pt>
                <c:pt idx="4080">
                  <c:v>5</c:v>
                </c:pt>
                <c:pt idx="4081">
                  <c:v>5</c:v>
                </c:pt>
                <c:pt idx="4082">
                  <c:v>5</c:v>
                </c:pt>
                <c:pt idx="4083">
                  <c:v>5</c:v>
                </c:pt>
                <c:pt idx="4084">
                  <c:v>5</c:v>
                </c:pt>
                <c:pt idx="4085">
                  <c:v>5</c:v>
                </c:pt>
                <c:pt idx="4086">
                  <c:v>5</c:v>
                </c:pt>
                <c:pt idx="4087">
                  <c:v>5</c:v>
                </c:pt>
                <c:pt idx="4088">
                  <c:v>5</c:v>
                </c:pt>
                <c:pt idx="4089">
                  <c:v>5</c:v>
                </c:pt>
                <c:pt idx="4090">
                  <c:v>5</c:v>
                </c:pt>
                <c:pt idx="4091">
                  <c:v>5</c:v>
                </c:pt>
                <c:pt idx="4092">
                  <c:v>5</c:v>
                </c:pt>
                <c:pt idx="4093">
                  <c:v>5</c:v>
                </c:pt>
                <c:pt idx="4094">
                  <c:v>5</c:v>
                </c:pt>
                <c:pt idx="4095">
                  <c:v>5</c:v>
                </c:pt>
                <c:pt idx="4096">
                  <c:v>5</c:v>
                </c:pt>
                <c:pt idx="4097">
                  <c:v>5</c:v>
                </c:pt>
                <c:pt idx="4098">
                  <c:v>5</c:v>
                </c:pt>
                <c:pt idx="4099">
                  <c:v>5</c:v>
                </c:pt>
                <c:pt idx="4100">
                  <c:v>5</c:v>
                </c:pt>
                <c:pt idx="4101">
                  <c:v>5</c:v>
                </c:pt>
                <c:pt idx="4102">
                  <c:v>5</c:v>
                </c:pt>
                <c:pt idx="4103">
                  <c:v>5</c:v>
                </c:pt>
                <c:pt idx="4104">
                  <c:v>5</c:v>
                </c:pt>
                <c:pt idx="4105">
                  <c:v>5</c:v>
                </c:pt>
                <c:pt idx="4106">
                  <c:v>5</c:v>
                </c:pt>
                <c:pt idx="4107">
                  <c:v>5</c:v>
                </c:pt>
                <c:pt idx="4108">
                  <c:v>5</c:v>
                </c:pt>
                <c:pt idx="4109">
                  <c:v>5</c:v>
                </c:pt>
                <c:pt idx="4110">
                  <c:v>5</c:v>
                </c:pt>
                <c:pt idx="4111">
                  <c:v>5</c:v>
                </c:pt>
                <c:pt idx="4112">
                  <c:v>5</c:v>
                </c:pt>
                <c:pt idx="4113">
                  <c:v>5</c:v>
                </c:pt>
                <c:pt idx="4114">
                  <c:v>5</c:v>
                </c:pt>
                <c:pt idx="4115">
                  <c:v>5</c:v>
                </c:pt>
                <c:pt idx="4116">
                  <c:v>5</c:v>
                </c:pt>
                <c:pt idx="4117">
                  <c:v>5</c:v>
                </c:pt>
                <c:pt idx="4118">
                  <c:v>5</c:v>
                </c:pt>
                <c:pt idx="4119">
                  <c:v>5</c:v>
                </c:pt>
                <c:pt idx="4120">
                  <c:v>5</c:v>
                </c:pt>
                <c:pt idx="4121">
                  <c:v>5</c:v>
                </c:pt>
                <c:pt idx="4122">
                  <c:v>5</c:v>
                </c:pt>
                <c:pt idx="4123">
                  <c:v>5</c:v>
                </c:pt>
                <c:pt idx="4124">
                  <c:v>5</c:v>
                </c:pt>
                <c:pt idx="4125">
                  <c:v>5</c:v>
                </c:pt>
                <c:pt idx="4126">
                  <c:v>5</c:v>
                </c:pt>
                <c:pt idx="4127">
                  <c:v>5</c:v>
                </c:pt>
                <c:pt idx="4128">
                  <c:v>5</c:v>
                </c:pt>
                <c:pt idx="4129">
                  <c:v>5</c:v>
                </c:pt>
                <c:pt idx="4130">
                  <c:v>5</c:v>
                </c:pt>
                <c:pt idx="4131">
                  <c:v>5</c:v>
                </c:pt>
                <c:pt idx="4132">
                  <c:v>5</c:v>
                </c:pt>
                <c:pt idx="4133">
                  <c:v>5</c:v>
                </c:pt>
                <c:pt idx="4134">
                  <c:v>5</c:v>
                </c:pt>
                <c:pt idx="4135">
                  <c:v>5</c:v>
                </c:pt>
                <c:pt idx="4136">
                  <c:v>5</c:v>
                </c:pt>
                <c:pt idx="4137">
                  <c:v>5</c:v>
                </c:pt>
                <c:pt idx="4138">
                  <c:v>5</c:v>
                </c:pt>
                <c:pt idx="4139">
                  <c:v>5</c:v>
                </c:pt>
                <c:pt idx="4140">
                  <c:v>5</c:v>
                </c:pt>
                <c:pt idx="4141">
                  <c:v>5</c:v>
                </c:pt>
                <c:pt idx="4142">
                  <c:v>5</c:v>
                </c:pt>
                <c:pt idx="4143">
                  <c:v>5</c:v>
                </c:pt>
                <c:pt idx="4144">
                  <c:v>5</c:v>
                </c:pt>
                <c:pt idx="4145">
                  <c:v>5</c:v>
                </c:pt>
                <c:pt idx="4146">
                  <c:v>5</c:v>
                </c:pt>
                <c:pt idx="4147">
                  <c:v>5</c:v>
                </c:pt>
                <c:pt idx="4148">
                  <c:v>5</c:v>
                </c:pt>
                <c:pt idx="4149">
                  <c:v>5</c:v>
                </c:pt>
                <c:pt idx="4150">
                  <c:v>5</c:v>
                </c:pt>
                <c:pt idx="4151">
                  <c:v>5</c:v>
                </c:pt>
                <c:pt idx="4152">
                  <c:v>5</c:v>
                </c:pt>
                <c:pt idx="4153">
                  <c:v>5</c:v>
                </c:pt>
                <c:pt idx="4154">
                  <c:v>5</c:v>
                </c:pt>
                <c:pt idx="4155">
                  <c:v>5</c:v>
                </c:pt>
                <c:pt idx="4156">
                  <c:v>5</c:v>
                </c:pt>
                <c:pt idx="4157">
                  <c:v>5</c:v>
                </c:pt>
                <c:pt idx="4158">
                  <c:v>5</c:v>
                </c:pt>
                <c:pt idx="4159">
                  <c:v>5</c:v>
                </c:pt>
                <c:pt idx="4160">
                  <c:v>5</c:v>
                </c:pt>
                <c:pt idx="4161">
                  <c:v>5</c:v>
                </c:pt>
                <c:pt idx="4162">
                  <c:v>5</c:v>
                </c:pt>
                <c:pt idx="4163">
                  <c:v>5</c:v>
                </c:pt>
                <c:pt idx="4164">
                  <c:v>5</c:v>
                </c:pt>
                <c:pt idx="4165">
                  <c:v>5</c:v>
                </c:pt>
                <c:pt idx="4166">
                  <c:v>5</c:v>
                </c:pt>
                <c:pt idx="4167">
                  <c:v>5</c:v>
                </c:pt>
                <c:pt idx="4168">
                  <c:v>5</c:v>
                </c:pt>
                <c:pt idx="4169">
                  <c:v>5</c:v>
                </c:pt>
                <c:pt idx="4170">
                  <c:v>5</c:v>
                </c:pt>
                <c:pt idx="4171">
                  <c:v>5</c:v>
                </c:pt>
                <c:pt idx="4172">
                  <c:v>5</c:v>
                </c:pt>
                <c:pt idx="4173">
                  <c:v>5</c:v>
                </c:pt>
                <c:pt idx="4174">
                  <c:v>5</c:v>
                </c:pt>
                <c:pt idx="4175">
                  <c:v>5</c:v>
                </c:pt>
                <c:pt idx="4176">
                  <c:v>5</c:v>
                </c:pt>
                <c:pt idx="4177">
                  <c:v>5</c:v>
                </c:pt>
                <c:pt idx="4178">
                  <c:v>5</c:v>
                </c:pt>
                <c:pt idx="4179">
                  <c:v>5</c:v>
                </c:pt>
                <c:pt idx="4180">
                  <c:v>5</c:v>
                </c:pt>
                <c:pt idx="4181">
                  <c:v>5</c:v>
                </c:pt>
                <c:pt idx="4182">
                  <c:v>5</c:v>
                </c:pt>
                <c:pt idx="4183">
                  <c:v>5</c:v>
                </c:pt>
                <c:pt idx="4184">
                  <c:v>5</c:v>
                </c:pt>
                <c:pt idx="4185">
                  <c:v>5</c:v>
                </c:pt>
                <c:pt idx="4186">
                  <c:v>5</c:v>
                </c:pt>
                <c:pt idx="4187">
                  <c:v>5</c:v>
                </c:pt>
                <c:pt idx="4188">
                  <c:v>5</c:v>
                </c:pt>
                <c:pt idx="4189">
                  <c:v>5</c:v>
                </c:pt>
                <c:pt idx="4190">
                  <c:v>5</c:v>
                </c:pt>
                <c:pt idx="4191">
                  <c:v>5</c:v>
                </c:pt>
                <c:pt idx="4192">
                  <c:v>5</c:v>
                </c:pt>
                <c:pt idx="4193">
                  <c:v>5</c:v>
                </c:pt>
                <c:pt idx="4194">
                  <c:v>5</c:v>
                </c:pt>
                <c:pt idx="4195">
                  <c:v>5</c:v>
                </c:pt>
                <c:pt idx="4196">
                  <c:v>5</c:v>
                </c:pt>
                <c:pt idx="4197">
                  <c:v>5</c:v>
                </c:pt>
                <c:pt idx="4198">
                  <c:v>5</c:v>
                </c:pt>
                <c:pt idx="4199">
                  <c:v>5</c:v>
                </c:pt>
                <c:pt idx="4200">
                  <c:v>5</c:v>
                </c:pt>
                <c:pt idx="4201">
                  <c:v>5</c:v>
                </c:pt>
                <c:pt idx="4202">
                  <c:v>5</c:v>
                </c:pt>
                <c:pt idx="4203">
                  <c:v>5</c:v>
                </c:pt>
                <c:pt idx="4204">
                  <c:v>5</c:v>
                </c:pt>
                <c:pt idx="4205">
                  <c:v>5</c:v>
                </c:pt>
                <c:pt idx="4206">
                  <c:v>5</c:v>
                </c:pt>
                <c:pt idx="4207">
                  <c:v>5</c:v>
                </c:pt>
                <c:pt idx="4208">
                  <c:v>5</c:v>
                </c:pt>
                <c:pt idx="4209">
                  <c:v>5</c:v>
                </c:pt>
                <c:pt idx="4210">
                  <c:v>5</c:v>
                </c:pt>
                <c:pt idx="4211">
                  <c:v>5</c:v>
                </c:pt>
                <c:pt idx="4212">
                  <c:v>5</c:v>
                </c:pt>
                <c:pt idx="4213">
                  <c:v>5</c:v>
                </c:pt>
                <c:pt idx="4214">
                  <c:v>5</c:v>
                </c:pt>
                <c:pt idx="4215">
                  <c:v>5</c:v>
                </c:pt>
                <c:pt idx="4216">
                  <c:v>5</c:v>
                </c:pt>
                <c:pt idx="4217">
                  <c:v>5</c:v>
                </c:pt>
                <c:pt idx="4218">
                  <c:v>5</c:v>
                </c:pt>
                <c:pt idx="4219">
                  <c:v>5</c:v>
                </c:pt>
                <c:pt idx="4220">
                  <c:v>5</c:v>
                </c:pt>
                <c:pt idx="4221">
                  <c:v>5</c:v>
                </c:pt>
                <c:pt idx="4222">
                  <c:v>5</c:v>
                </c:pt>
                <c:pt idx="4223">
                  <c:v>5</c:v>
                </c:pt>
                <c:pt idx="4224">
                  <c:v>5</c:v>
                </c:pt>
                <c:pt idx="4225">
                  <c:v>5</c:v>
                </c:pt>
                <c:pt idx="4226">
                  <c:v>5</c:v>
                </c:pt>
                <c:pt idx="4227">
                  <c:v>5</c:v>
                </c:pt>
                <c:pt idx="4228">
                  <c:v>5</c:v>
                </c:pt>
                <c:pt idx="4229">
                  <c:v>5</c:v>
                </c:pt>
                <c:pt idx="4230">
                  <c:v>5</c:v>
                </c:pt>
                <c:pt idx="4231">
                  <c:v>5</c:v>
                </c:pt>
                <c:pt idx="4232">
                  <c:v>5</c:v>
                </c:pt>
                <c:pt idx="4233">
                  <c:v>5</c:v>
                </c:pt>
                <c:pt idx="4234">
                  <c:v>5</c:v>
                </c:pt>
                <c:pt idx="4235">
                  <c:v>5</c:v>
                </c:pt>
                <c:pt idx="4236">
                  <c:v>5</c:v>
                </c:pt>
                <c:pt idx="4237">
                  <c:v>5</c:v>
                </c:pt>
                <c:pt idx="4238">
                  <c:v>5</c:v>
                </c:pt>
                <c:pt idx="4239">
                  <c:v>5</c:v>
                </c:pt>
                <c:pt idx="4240">
                  <c:v>5</c:v>
                </c:pt>
                <c:pt idx="4241">
                  <c:v>5</c:v>
                </c:pt>
                <c:pt idx="4242">
                  <c:v>5</c:v>
                </c:pt>
                <c:pt idx="4243">
                  <c:v>5</c:v>
                </c:pt>
                <c:pt idx="4244">
                  <c:v>5</c:v>
                </c:pt>
                <c:pt idx="4245">
                  <c:v>5</c:v>
                </c:pt>
                <c:pt idx="4246">
                  <c:v>5</c:v>
                </c:pt>
                <c:pt idx="4247">
                  <c:v>5</c:v>
                </c:pt>
                <c:pt idx="4248">
                  <c:v>5</c:v>
                </c:pt>
                <c:pt idx="4249">
                  <c:v>5</c:v>
                </c:pt>
                <c:pt idx="4250">
                  <c:v>5</c:v>
                </c:pt>
                <c:pt idx="4251">
                  <c:v>5</c:v>
                </c:pt>
                <c:pt idx="4252">
                  <c:v>5</c:v>
                </c:pt>
                <c:pt idx="4253">
                  <c:v>5</c:v>
                </c:pt>
                <c:pt idx="4254">
                  <c:v>5</c:v>
                </c:pt>
                <c:pt idx="4255">
                  <c:v>5</c:v>
                </c:pt>
                <c:pt idx="4256">
                  <c:v>5</c:v>
                </c:pt>
                <c:pt idx="4257">
                  <c:v>5</c:v>
                </c:pt>
                <c:pt idx="4258">
                  <c:v>5</c:v>
                </c:pt>
                <c:pt idx="4259">
                  <c:v>5</c:v>
                </c:pt>
                <c:pt idx="4260">
                  <c:v>5</c:v>
                </c:pt>
                <c:pt idx="4261">
                  <c:v>5</c:v>
                </c:pt>
                <c:pt idx="4262">
                  <c:v>5</c:v>
                </c:pt>
                <c:pt idx="4263">
                  <c:v>5</c:v>
                </c:pt>
                <c:pt idx="4264">
                  <c:v>5</c:v>
                </c:pt>
                <c:pt idx="4265">
                  <c:v>5</c:v>
                </c:pt>
                <c:pt idx="4266">
                  <c:v>5</c:v>
                </c:pt>
                <c:pt idx="4267">
                  <c:v>5</c:v>
                </c:pt>
                <c:pt idx="4268">
                  <c:v>5</c:v>
                </c:pt>
                <c:pt idx="4269">
                  <c:v>5</c:v>
                </c:pt>
                <c:pt idx="4270">
                  <c:v>5</c:v>
                </c:pt>
                <c:pt idx="4271">
                  <c:v>5</c:v>
                </c:pt>
                <c:pt idx="4272">
                  <c:v>5</c:v>
                </c:pt>
                <c:pt idx="4273">
                  <c:v>5</c:v>
                </c:pt>
                <c:pt idx="4274">
                  <c:v>5</c:v>
                </c:pt>
                <c:pt idx="4275">
                  <c:v>5</c:v>
                </c:pt>
                <c:pt idx="4276">
                  <c:v>5</c:v>
                </c:pt>
                <c:pt idx="4277">
                  <c:v>5</c:v>
                </c:pt>
                <c:pt idx="4278">
                  <c:v>5</c:v>
                </c:pt>
                <c:pt idx="4279">
                  <c:v>5</c:v>
                </c:pt>
                <c:pt idx="4280">
                  <c:v>5</c:v>
                </c:pt>
                <c:pt idx="4281">
                  <c:v>5</c:v>
                </c:pt>
                <c:pt idx="4282">
                  <c:v>5</c:v>
                </c:pt>
                <c:pt idx="4283">
                  <c:v>5</c:v>
                </c:pt>
                <c:pt idx="4284">
                  <c:v>5</c:v>
                </c:pt>
                <c:pt idx="4285">
                  <c:v>5</c:v>
                </c:pt>
                <c:pt idx="4286">
                  <c:v>5</c:v>
                </c:pt>
                <c:pt idx="4287">
                  <c:v>5</c:v>
                </c:pt>
                <c:pt idx="4288">
                  <c:v>5</c:v>
                </c:pt>
                <c:pt idx="4289">
                  <c:v>5</c:v>
                </c:pt>
                <c:pt idx="4290">
                  <c:v>5</c:v>
                </c:pt>
                <c:pt idx="4291">
                  <c:v>5</c:v>
                </c:pt>
                <c:pt idx="4292">
                  <c:v>5</c:v>
                </c:pt>
                <c:pt idx="4293">
                  <c:v>5</c:v>
                </c:pt>
                <c:pt idx="4294">
                  <c:v>5</c:v>
                </c:pt>
                <c:pt idx="4295">
                  <c:v>5</c:v>
                </c:pt>
                <c:pt idx="4296">
                  <c:v>5</c:v>
                </c:pt>
                <c:pt idx="4297">
                  <c:v>5</c:v>
                </c:pt>
                <c:pt idx="4298">
                  <c:v>5</c:v>
                </c:pt>
                <c:pt idx="4299">
                  <c:v>5</c:v>
                </c:pt>
                <c:pt idx="4300">
                  <c:v>5</c:v>
                </c:pt>
                <c:pt idx="4301">
                  <c:v>5</c:v>
                </c:pt>
                <c:pt idx="4302">
                  <c:v>5</c:v>
                </c:pt>
                <c:pt idx="4303">
                  <c:v>5</c:v>
                </c:pt>
                <c:pt idx="4304">
                  <c:v>5</c:v>
                </c:pt>
                <c:pt idx="4305">
                  <c:v>5</c:v>
                </c:pt>
                <c:pt idx="4306">
                  <c:v>5</c:v>
                </c:pt>
                <c:pt idx="4307">
                  <c:v>5</c:v>
                </c:pt>
                <c:pt idx="4308">
                  <c:v>5</c:v>
                </c:pt>
                <c:pt idx="4309">
                  <c:v>5</c:v>
                </c:pt>
                <c:pt idx="4310">
                  <c:v>5</c:v>
                </c:pt>
                <c:pt idx="4311">
                  <c:v>5</c:v>
                </c:pt>
                <c:pt idx="4312">
                  <c:v>5</c:v>
                </c:pt>
                <c:pt idx="4313">
                  <c:v>5</c:v>
                </c:pt>
                <c:pt idx="4314">
                  <c:v>5</c:v>
                </c:pt>
                <c:pt idx="4315">
                  <c:v>5</c:v>
                </c:pt>
                <c:pt idx="4316">
                  <c:v>5</c:v>
                </c:pt>
                <c:pt idx="4317">
                  <c:v>5</c:v>
                </c:pt>
                <c:pt idx="4318">
                  <c:v>5</c:v>
                </c:pt>
                <c:pt idx="4319">
                  <c:v>5</c:v>
                </c:pt>
                <c:pt idx="4320">
                  <c:v>5</c:v>
                </c:pt>
                <c:pt idx="4321">
                  <c:v>5</c:v>
                </c:pt>
                <c:pt idx="4322">
                  <c:v>5</c:v>
                </c:pt>
                <c:pt idx="4323">
                  <c:v>5</c:v>
                </c:pt>
                <c:pt idx="4324">
                  <c:v>5</c:v>
                </c:pt>
                <c:pt idx="4325">
                  <c:v>5</c:v>
                </c:pt>
                <c:pt idx="4326">
                  <c:v>5</c:v>
                </c:pt>
                <c:pt idx="4327">
                  <c:v>5</c:v>
                </c:pt>
                <c:pt idx="4328">
                  <c:v>5</c:v>
                </c:pt>
                <c:pt idx="4329">
                  <c:v>5</c:v>
                </c:pt>
                <c:pt idx="4330">
                  <c:v>5</c:v>
                </c:pt>
                <c:pt idx="4331">
                  <c:v>5</c:v>
                </c:pt>
                <c:pt idx="4332">
                  <c:v>5</c:v>
                </c:pt>
                <c:pt idx="4333">
                  <c:v>5</c:v>
                </c:pt>
                <c:pt idx="4334">
                  <c:v>5</c:v>
                </c:pt>
                <c:pt idx="4335">
                  <c:v>5</c:v>
                </c:pt>
                <c:pt idx="4336">
                  <c:v>5</c:v>
                </c:pt>
                <c:pt idx="4337">
                  <c:v>5</c:v>
                </c:pt>
                <c:pt idx="4338">
                  <c:v>5</c:v>
                </c:pt>
                <c:pt idx="4339">
                  <c:v>5</c:v>
                </c:pt>
                <c:pt idx="4340">
                  <c:v>5</c:v>
                </c:pt>
                <c:pt idx="4341">
                  <c:v>5</c:v>
                </c:pt>
                <c:pt idx="4342">
                  <c:v>5</c:v>
                </c:pt>
                <c:pt idx="4343">
                  <c:v>5</c:v>
                </c:pt>
                <c:pt idx="4344">
                  <c:v>5</c:v>
                </c:pt>
                <c:pt idx="4345">
                  <c:v>5</c:v>
                </c:pt>
                <c:pt idx="4346">
                  <c:v>5</c:v>
                </c:pt>
                <c:pt idx="4347">
                  <c:v>5</c:v>
                </c:pt>
                <c:pt idx="4348">
                  <c:v>5</c:v>
                </c:pt>
                <c:pt idx="4349">
                  <c:v>5</c:v>
                </c:pt>
                <c:pt idx="4350">
                  <c:v>5</c:v>
                </c:pt>
                <c:pt idx="4351">
                  <c:v>5</c:v>
                </c:pt>
                <c:pt idx="4352">
                  <c:v>5</c:v>
                </c:pt>
                <c:pt idx="4353">
                  <c:v>5</c:v>
                </c:pt>
                <c:pt idx="4354">
                  <c:v>5</c:v>
                </c:pt>
                <c:pt idx="4355">
                  <c:v>5</c:v>
                </c:pt>
                <c:pt idx="4356">
                  <c:v>5</c:v>
                </c:pt>
                <c:pt idx="4357">
                  <c:v>5</c:v>
                </c:pt>
                <c:pt idx="4358">
                  <c:v>5</c:v>
                </c:pt>
                <c:pt idx="4359">
                  <c:v>5</c:v>
                </c:pt>
                <c:pt idx="4360">
                  <c:v>5</c:v>
                </c:pt>
                <c:pt idx="4361">
                  <c:v>5</c:v>
                </c:pt>
                <c:pt idx="4362">
                  <c:v>5</c:v>
                </c:pt>
                <c:pt idx="4363">
                  <c:v>5</c:v>
                </c:pt>
                <c:pt idx="4364">
                  <c:v>5</c:v>
                </c:pt>
                <c:pt idx="4365">
                  <c:v>5</c:v>
                </c:pt>
                <c:pt idx="4366">
                  <c:v>5</c:v>
                </c:pt>
                <c:pt idx="4367">
                  <c:v>5</c:v>
                </c:pt>
                <c:pt idx="4368">
                  <c:v>5</c:v>
                </c:pt>
                <c:pt idx="4369">
                  <c:v>5</c:v>
                </c:pt>
                <c:pt idx="4370">
                  <c:v>5</c:v>
                </c:pt>
                <c:pt idx="4371">
                  <c:v>5</c:v>
                </c:pt>
                <c:pt idx="4372">
                  <c:v>5</c:v>
                </c:pt>
                <c:pt idx="4373">
                  <c:v>5</c:v>
                </c:pt>
                <c:pt idx="4374">
                  <c:v>5</c:v>
                </c:pt>
                <c:pt idx="4375">
                  <c:v>5</c:v>
                </c:pt>
                <c:pt idx="4376">
                  <c:v>5</c:v>
                </c:pt>
                <c:pt idx="4377">
                  <c:v>5</c:v>
                </c:pt>
                <c:pt idx="4378">
                  <c:v>5</c:v>
                </c:pt>
                <c:pt idx="4379">
                  <c:v>5</c:v>
                </c:pt>
                <c:pt idx="4380">
                  <c:v>5</c:v>
                </c:pt>
                <c:pt idx="4381">
                  <c:v>5</c:v>
                </c:pt>
                <c:pt idx="4382">
                  <c:v>5</c:v>
                </c:pt>
                <c:pt idx="4383">
                  <c:v>5</c:v>
                </c:pt>
                <c:pt idx="4384">
                  <c:v>5</c:v>
                </c:pt>
                <c:pt idx="4385">
                  <c:v>5</c:v>
                </c:pt>
                <c:pt idx="4386">
                  <c:v>5</c:v>
                </c:pt>
                <c:pt idx="4387">
                  <c:v>5</c:v>
                </c:pt>
                <c:pt idx="4388">
                  <c:v>5</c:v>
                </c:pt>
                <c:pt idx="4389">
                  <c:v>5</c:v>
                </c:pt>
                <c:pt idx="4390">
                  <c:v>5</c:v>
                </c:pt>
                <c:pt idx="4391">
                  <c:v>5</c:v>
                </c:pt>
                <c:pt idx="4392">
                  <c:v>5</c:v>
                </c:pt>
                <c:pt idx="4393">
                  <c:v>5</c:v>
                </c:pt>
                <c:pt idx="4394">
                  <c:v>5</c:v>
                </c:pt>
                <c:pt idx="4395">
                  <c:v>5</c:v>
                </c:pt>
                <c:pt idx="4396">
                  <c:v>5</c:v>
                </c:pt>
                <c:pt idx="4397">
                  <c:v>5</c:v>
                </c:pt>
                <c:pt idx="4398">
                  <c:v>5</c:v>
                </c:pt>
                <c:pt idx="4399">
                  <c:v>5</c:v>
                </c:pt>
                <c:pt idx="4400">
                  <c:v>5</c:v>
                </c:pt>
                <c:pt idx="4401">
                  <c:v>5</c:v>
                </c:pt>
                <c:pt idx="4402">
                  <c:v>5</c:v>
                </c:pt>
                <c:pt idx="4403">
                  <c:v>5</c:v>
                </c:pt>
                <c:pt idx="4404">
                  <c:v>5</c:v>
                </c:pt>
                <c:pt idx="4405">
                  <c:v>5</c:v>
                </c:pt>
                <c:pt idx="4406">
                  <c:v>5</c:v>
                </c:pt>
                <c:pt idx="4407">
                  <c:v>5</c:v>
                </c:pt>
                <c:pt idx="4408">
                  <c:v>5</c:v>
                </c:pt>
                <c:pt idx="4409">
                  <c:v>5</c:v>
                </c:pt>
                <c:pt idx="4410">
                  <c:v>5</c:v>
                </c:pt>
                <c:pt idx="4411">
                  <c:v>5</c:v>
                </c:pt>
                <c:pt idx="4412">
                  <c:v>5</c:v>
                </c:pt>
                <c:pt idx="4413">
                  <c:v>5</c:v>
                </c:pt>
                <c:pt idx="4414">
                  <c:v>5</c:v>
                </c:pt>
                <c:pt idx="4415">
                  <c:v>5</c:v>
                </c:pt>
                <c:pt idx="4416">
                  <c:v>5</c:v>
                </c:pt>
                <c:pt idx="4417">
                  <c:v>5</c:v>
                </c:pt>
                <c:pt idx="4418">
                  <c:v>5</c:v>
                </c:pt>
                <c:pt idx="4419">
                  <c:v>5</c:v>
                </c:pt>
                <c:pt idx="4420">
                  <c:v>5</c:v>
                </c:pt>
                <c:pt idx="4421">
                  <c:v>5</c:v>
                </c:pt>
                <c:pt idx="4422">
                  <c:v>5</c:v>
                </c:pt>
                <c:pt idx="4423">
                  <c:v>5</c:v>
                </c:pt>
                <c:pt idx="4424">
                  <c:v>5</c:v>
                </c:pt>
                <c:pt idx="4425">
                  <c:v>5</c:v>
                </c:pt>
                <c:pt idx="4426">
                  <c:v>5</c:v>
                </c:pt>
                <c:pt idx="4427">
                  <c:v>5</c:v>
                </c:pt>
                <c:pt idx="4428">
                  <c:v>5</c:v>
                </c:pt>
                <c:pt idx="4429">
                  <c:v>5</c:v>
                </c:pt>
                <c:pt idx="4430">
                  <c:v>5</c:v>
                </c:pt>
                <c:pt idx="4431">
                  <c:v>5</c:v>
                </c:pt>
                <c:pt idx="4432">
                  <c:v>5</c:v>
                </c:pt>
                <c:pt idx="4433">
                  <c:v>5</c:v>
                </c:pt>
                <c:pt idx="4434">
                  <c:v>5</c:v>
                </c:pt>
                <c:pt idx="4435">
                  <c:v>5</c:v>
                </c:pt>
                <c:pt idx="4436">
                  <c:v>5</c:v>
                </c:pt>
                <c:pt idx="4437">
                  <c:v>5</c:v>
                </c:pt>
                <c:pt idx="4438">
                  <c:v>5</c:v>
                </c:pt>
                <c:pt idx="4439">
                  <c:v>5</c:v>
                </c:pt>
                <c:pt idx="4440">
                  <c:v>5</c:v>
                </c:pt>
                <c:pt idx="4441">
                  <c:v>5</c:v>
                </c:pt>
                <c:pt idx="4442">
                  <c:v>5</c:v>
                </c:pt>
                <c:pt idx="4443">
                  <c:v>5</c:v>
                </c:pt>
                <c:pt idx="4444">
                  <c:v>5</c:v>
                </c:pt>
                <c:pt idx="4445">
                  <c:v>5</c:v>
                </c:pt>
                <c:pt idx="4446">
                  <c:v>5</c:v>
                </c:pt>
                <c:pt idx="4447">
                  <c:v>5</c:v>
                </c:pt>
                <c:pt idx="4448">
                  <c:v>5</c:v>
                </c:pt>
                <c:pt idx="4449">
                  <c:v>5</c:v>
                </c:pt>
                <c:pt idx="4450">
                  <c:v>5</c:v>
                </c:pt>
                <c:pt idx="4451">
                  <c:v>5</c:v>
                </c:pt>
                <c:pt idx="4452">
                  <c:v>5</c:v>
                </c:pt>
                <c:pt idx="4453">
                  <c:v>5</c:v>
                </c:pt>
                <c:pt idx="4454">
                  <c:v>5</c:v>
                </c:pt>
                <c:pt idx="4455">
                  <c:v>5</c:v>
                </c:pt>
                <c:pt idx="4456">
                  <c:v>5</c:v>
                </c:pt>
                <c:pt idx="4457">
                  <c:v>5</c:v>
                </c:pt>
                <c:pt idx="4458">
                  <c:v>5</c:v>
                </c:pt>
                <c:pt idx="4459">
                  <c:v>5</c:v>
                </c:pt>
                <c:pt idx="4460">
                  <c:v>5</c:v>
                </c:pt>
                <c:pt idx="4461">
                  <c:v>5</c:v>
                </c:pt>
                <c:pt idx="4462">
                  <c:v>5</c:v>
                </c:pt>
                <c:pt idx="4463">
                  <c:v>5</c:v>
                </c:pt>
                <c:pt idx="4464">
                  <c:v>5</c:v>
                </c:pt>
                <c:pt idx="4465">
                  <c:v>5</c:v>
                </c:pt>
                <c:pt idx="4466">
                  <c:v>5</c:v>
                </c:pt>
                <c:pt idx="4467">
                  <c:v>5</c:v>
                </c:pt>
                <c:pt idx="4468">
                  <c:v>5</c:v>
                </c:pt>
                <c:pt idx="4469">
                  <c:v>5</c:v>
                </c:pt>
                <c:pt idx="4470">
                  <c:v>5</c:v>
                </c:pt>
                <c:pt idx="4471">
                  <c:v>5</c:v>
                </c:pt>
                <c:pt idx="4472">
                  <c:v>5</c:v>
                </c:pt>
                <c:pt idx="4473">
                  <c:v>5</c:v>
                </c:pt>
                <c:pt idx="4474">
                  <c:v>5</c:v>
                </c:pt>
                <c:pt idx="4475">
                  <c:v>5</c:v>
                </c:pt>
                <c:pt idx="4476">
                  <c:v>5</c:v>
                </c:pt>
                <c:pt idx="4477">
                  <c:v>5</c:v>
                </c:pt>
                <c:pt idx="4478">
                  <c:v>5</c:v>
                </c:pt>
                <c:pt idx="4479">
                  <c:v>5</c:v>
                </c:pt>
                <c:pt idx="4480">
                  <c:v>5</c:v>
                </c:pt>
                <c:pt idx="4481">
                  <c:v>5</c:v>
                </c:pt>
                <c:pt idx="4482">
                  <c:v>5</c:v>
                </c:pt>
                <c:pt idx="4483">
                  <c:v>5</c:v>
                </c:pt>
                <c:pt idx="4484">
                  <c:v>5</c:v>
                </c:pt>
                <c:pt idx="4485">
                  <c:v>5</c:v>
                </c:pt>
                <c:pt idx="4486">
                  <c:v>5</c:v>
                </c:pt>
                <c:pt idx="4487">
                  <c:v>5</c:v>
                </c:pt>
                <c:pt idx="4488">
                  <c:v>5</c:v>
                </c:pt>
                <c:pt idx="4489">
                  <c:v>5</c:v>
                </c:pt>
                <c:pt idx="4490">
                  <c:v>5</c:v>
                </c:pt>
                <c:pt idx="4491">
                  <c:v>5</c:v>
                </c:pt>
                <c:pt idx="4492">
                  <c:v>5</c:v>
                </c:pt>
                <c:pt idx="4493">
                  <c:v>5</c:v>
                </c:pt>
                <c:pt idx="4494">
                  <c:v>5</c:v>
                </c:pt>
                <c:pt idx="4495">
                  <c:v>5</c:v>
                </c:pt>
                <c:pt idx="4496">
                  <c:v>5</c:v>
                </c:pt>
                <c:pt idx="4497">
                  <c:v>5</c:v>
                </c:pt>
                <c:pt idx="4498">
                  <c:v>5</c:v>
                </c:pt>
                <c:pt idx="4499">
                  <c:v>5</c:v>
                </c:pt>
                <c:pt idx="4500">
                  <c:v>5</c:v>
                </c:pt>
                <c:pt idx="4501">
                  <c:v>5</c:v>
                </c:pt>
                <c:pt idx="4502">
                  <c:v>5</c:v>
                </c:pt>
                <c:pt idx="4503">
                  <c:v>5</c:v>
                </c:pt>
                <c:pt idx="4504">
                  <c:v>5</c:v>
                </c:pt>
                <c:pt idx="4505">
                  <c:v>5</c:v>
                </c:pt>
                <c:pt idx="4506">
                  <c:v>5</c:v>
                </c:pt>
                <c:pt idx="4507">
                  <c:v>5</c:v>
                </c:pt>
                <c:pt idx="4508">
                  <c:v>5</c:v>
                </c:pt>
                <c:pt idx="4509">
                  <c:v>5</c:v>
                </c:pt>
                <c:pt idx="4510">
                  <c:v>5</c:v>
                </c:pt>
                <c:pt idx="4511">
                  <c:v>5</c:v>
                </c:pt>
                <c:pt idx="4512">
                  <c:v>5</c:v>
                </c:pt>
                <c:pt idx="4513">
                  <c:v>5</c:v>
                </c:pt>
                <c:pt idx="4514">
                  <c:v>5</c:v>
                </c:pt>
                <c:pt idx="4515">
                  <c:v>5</c:v>
                </c:pt>
                <c:pt idx="4516">
                  <c:v>5</c:v>
                </c:pt>
                <c:pt idx="4517">
                  <c:v>5</c:v>
                </c:pt>
                <c:pt idx="4518">
                  <c:v>5</c:v>
                </c:pt>
                <c:pt idx="4519">
                  <c:v>5</c:v>
                </c:pt>
                <c:pt idx="4520">
                  <c:v>5</c:v>
                </c:pt>
                <c:pt idx="4521">
                  <c:v>5</c:v>
                </c:pt>
                <c:pt idx="4522">
                  <c:v>5</c:v>
                </c:pt>
                <c:pt idx="4523">
                  <c:v>5</c:v>
                </c:pt>
                <c:pt idx="4524">
                  <c:v>5</c:v>
                </c:pt>
                <c:pt idx="4525">
                  <c:v>5</c:v>
                </c:pt>
                <c:pt idx="4526">
                  <c:v>5</c:v>
                </c:pt>
                <c:pt idx="4527">
                  <c:v>5</c:v>
                </c:pt>
                <c:pt idx="4528">
                  <c:v>5</c:v>
                </c:pt>
                <c:pt idx="4529">
                  <c:v>5</c:v>
                </c:pt>
                <c:pt idx="4530">
                  <c:v>5</c:v>
                </c:pt>
                <c:pt idx="4531">
                  <c:v>5</c:v>
                </c:pt>
                <c:pt idx="4532">
                  <c:v>5</c:v>
                </c:pt>
                <c:pt idx="4533">
                  <c:v>5</c:v>
                </c:pt>
                <c:pt idx="4534">
                  <c:v>5</c:v>
                </c:pt>
                <c:pt idx="4535">
                  <c:v>5</c:v>
                </c:pt>
                <c:pt idx="4536">
                  <c:v>5</c:v>
                </c:pt>
                <c:pt idx="4537">
                  <c:v>5</c:v>
                </c:pt>
                <c:pt idx="4538">
                  <c:v>5</c:v>
                </c:pt>
                <c:pt idx="4539">
                  <c:v>5</c:v>
                </c:pt>
                <c:pt idx="4540">
                  <c:v>5</c:v>
                </c:pt>
                <c:pt idx="4541">
                  <c:v>5</c:v>
                </c:pt>
                <c:pt idx="4542">
                  <c:v>5</c:v>
                </c:pt>
                <c:pt idx="4543">
                  <c:v>5</c:v>
                </c:pt>
                <c:pt idx="4544">
                  <c:v>5</c:v>
                </c:pt>
                <c:pt idx="4545">
                  <c:v>5</c:v>
                </c:pt>
                <c:pt idx="4546">
                  <c:v>5</c:v>
                </c:pt>
                <c:pt idx="4547">
                  <c:v>5</c:v>
                </c:pt>
                <c:pt idx="4548">
                  <c:v>5</c:v>
                </c:pt>
                <c:pt idx="4549">
                  <c:v>5</c:v>
                </c:pt>
                <c:pt idx="4550">
                  <c:v>5</c:v>
                </c:pt>
                <c:pt idx="4551">
                  <c:v>5</c:v>
                </c:pt>
                <c:pt idx="4552">
                  <c:v>5</c:v>
                </c:pt>
                <c:pt idx="4553">
                  <c:v>5</c:v>
                </c:pt>
                <c:pt idx="4554">
                  <c:v>5</c:v>
                </c:pt>
                <c:pt idx="4555">
                  <c:v>5</c:v>
                </c:pt>
                <c:pt idx="4556">
                  <c:v>5</c:v>
                </c:pt>
                <c:pt idx="4557">
                  <c:v>5</c:v>
                </c:pt>
                <c:pt idx="4558">
                  <c:v>5</c:v>
                </c:pt>
                <c:pt idx="4559">
                  <c:v>5</c:v>
                </c:pt>
                <c:pt idx="4560">
                  <c:v>5</c:v>
                </c:pt>
                <c:pt idx="4561">
                  <c:v>5</c:v>
                </c:pt>
                <c:pt idx="4562">
                  <c:v>5</c:v>
                </c:pt>
                <c:pt idx="4563">
                  <c:v>5</c:v>
                </c:pt>
                <c:pt idx="4564">
                  <c:v>5</c:v>
                </c:pt>
                <c:pt idx="4565">
                  <c:v>5</c:v>
                </c:pt>
                <c:pt idx="4566">
                  <c:v>5</c:v>
                </c:pt>
                <c:pt idx="4567">
                  <c:v>5</c:v>
                </c:pt>
                <c:pt idx="4568">
                  <c:v>5</c:v>
                </c:pt>
                <c:pt idx="4569">
                  <c:v>5</c:v>
                </c:pt>
                <c:pt idx="4570">
                  <c:v>5</c:v>
                </c:pt>
                <c:pt idx="4571">
                  <c:v>5</c:v>
                </c:pt>
                <c:pt idx="4572">
                  <c:v>5</c:v>
                </c:pt>
                <c:pt idx="4573">
                  <c:v>5</c:v>
                </c:pt>
                <c:pt idx="4574">
                  <c:v>5</c:v>
                </c:pt>
                <c:pt idx="4575">
                  <c:v>5</c:v>
                </c:pt>
                <c:pt idx="4576">
                  <c:v>5</c:v>
                </c:pt>
                <c:pt idx="4577">
                  <c:v>5</c:v>
                </c:pt>
                <c:pt idx="4578">
                  <c:v>5</c:v>
                </c:pt>
                <c:pt idx="4579">
                  <c:v>5</c:v>
                </c:pt>
                <c:pt idx="4580">
                  <c:v>5</c:v>
                </c:pt>
                <c:pt idx="4581">
                  <c:v>5</c:v>
                </c:pt>
                <c:pt idx="4582">
                  <c:v>5</c:v>
                </c:pt>
                <c:pt idx="4583">
                  <c:v>5</c:v>
                </c:pt>
                <c:pt idx="4584">
                  <c:v>5</c:v>
                </c:pt>
                <c:pt idx="4585">
                  <c:v>5</c:v>
                </c:pt>
                <c:pt idx="4586">
                  <c:v>5</c:v>
                </c:pt>
                <c:pt idx="4587">
                  <c:v>5</c:v>
                </c:pt>
                <c:pt idx="4588">
                  <c:v>5</c:v>
                </c:pt>
                <c:pt idx="4589">
                  <c:v>5</c:v>
                </c:pt>
                <c:pt idx="4590">
                  <c:v>5</c:v>
                </c:pt>
                <c:pt idx="4591">
                  <c:v>5</c:v>
                </c:pt>
                <c:pt idx="4592">
                  <c:v>5</c:v>
                </c:pt>
                <c:pt idx="4593">
                  <c:v>5</c:v>
                </c:pt>
                <c:pt idx="4594">
                  <c:v>5</c:v>
                </c:pt>
                <c:pt idx="4595">
                  <c:v>5</c:v>
                </c:pt>
                <c:pt idx="4596">
                  <c:v>5</c:v>
                </c:pt>
                <c:pt idx="4597">
                  <c:v>5</c:v>
                </c:pt>
                <c:pt idx="4598">
                  <c:v>5</c:v>
                </c:pt>
                <c:pt idx="4599">
                  <c:v>5</c:v>
                </c:pt>
                <c:pt idx="4600">
                  <c:v>5</c:v>
                </c:pt>
                <c:pt idx="4601">
                  <c:v>5</c:v>
                </c:pt>
                <c:pt idx="4602">
                  <c:v>5</c:v>
                </c:pt>
                <c:pt idx="4603">
                  <c:v>5</c:v>
                </c:pt>
                <c:pt idx="4604">
                  <c:v>5</c:v>
                </c:pt>
                <c:pt idx="4605">
                  <c:v>5</c:v>
                </c:pt>
                <c:pt idx="4606">
                  <c:v>5</c:v>
                </c:pt>
                <c:pt idx="4607">
                  <c:v>5</c:v>
                </c:pt>
                <c:pt idx="4608">
                  <c:v>5</c:v>
                </c:pt>
                <c:pt idx="4609">
                  <c:v>5</c:v>
                </c:pt>
                <c:pt idx="4610">
                  <c:v>5</c:v>
                </c:pt>
                <c:pt idx="4611">
                  <c:v>5</c:v>
                </c:pt>
                <c:pt idx="4612">
                  <c:v>5</c:v>
                </c:pt>
                <c:pt idx="4613">
                  <c:v>5</c:v>
                </c:pt>
                <c:pt idx="4614">
                  <c:v>5</c:v>
                </c:pt>
                <c:pt idx="4615">
                  <c:v>5</c:v>
                </c:pt>
                <c:pt idx="4616">
                  <c:v>5</c:v>
                </c:pt>
                <c:pt idx="4617">
                  <c:v>5</c:v>
                </c:pt>
                <c:pt idx="4618">
                  <c:v>5</c:v>
                </c:pt>
                <c:pt idx="4619">
                  <c:v>5</c:v>
                </c:pt>
                <c:pt idx="4620">
                  <c:v>5</c:v>
                </c:pt>
                <c:pt idx="4621">
                  <c:v>5</c:v>
                </c:pt>
                <c:pt idx="4622">
                  <c:v>5</c:v>
                </c:pt>
                <c:pt idx="4623">
                  <c:v>5</c:v>
                </c:pt>
                <c:pt idx="4624">
                  <c:v>5</c:v>
                </c:pt>
                <c:pt idx="4625">
                  <c:v>5</c:v>
                </c:pt>
                <c:pt idx="4626">
                  <c:v>5</c:v>
                </c:pt>
                <c:pt idx="4627">
                  <c:v>5</c:v>
                </c:pt>
                <c:pt idx="4628">
                  <c:v>5</c:v>
                </c:pt>
                <c:pt idx="4629">
                  <c:v>5</c:v>
                </c:pt>
                <c:pt idx="4630">
                  <c:v>5</c:v>
                </c:pt>
                <c:pt idx="4631">
                  <c:v>5</c:v>
                </c:pt>
                <c:pt idx="4632">
                  <c:v>5</c:v>
                </c:pt>
                <c:pt idx="4633">
                  <c:v>5</c:v>
                </c:pt>
                <c:pt idx="4634">
                  <c:v>5</c:v>
                </c:pt>
                <c:pt idx="4635">
                  <c:v>5</c:v>
                </c:pt>
                <c:pt idx="4636">
                  <c:v>5</c:v>
                </c:pt>
                <c:pt idx="4637">
                  <c:v>5</c:v>
                </c:pt>
                <c:pt idx="4638">
                  <c:v>5</c:v>
                </c:pt>
                <c:pt idx="4639">
                  <c:v>5</c:v>
                </c:pt>
                <c:pt idx="4640">
                  <c:v>5</c:v>
                </c:pt>
                <c:pt idx="4641">
                  <c:v>5</c:v>
                </c:pt>
                <c:pt idx="4642">
                  <c:v>5</c:v>
                </c:pt>
                <c:pt idx="4643">
                  <c:v>5</c:v>
                </c:pt>
                <c:pt idx="4644">
                  <c:v>5</c:v>
                </c:pt>
                <c:pt idx="4645">
                  <c:v>5</c:v>
                </c:pt>
                <c:pt idx="4646">
                  <c:v>5</c:v>
                </c:pt>
                <c:pt idx="4647">
                  <c:v>5</c:v>
                </c:pt>
                <c:pt idx="4648">
                  <c:v>5</c:v>
                </c:pt>
                <c:pt idx="4649">
                  <c:v>5</c:v>
                </c:pt>
                <c:pt idx="4650">
                  <c:v>5</c:v>
                </c:pt>
                <c:pt idx="4651">
                  <c:v>5</c:v>
                </c:pt>
                <c:pt idx="4652">
                  <c:v>5</c:v>
                </c:pt>
                <c:pt idx="4653">
                  <c:v>5</c:v>
                </c:pt>
                <c:pt idx="4654">
                  <c:v>5</c:v>
                </c:pt>
                <c:pt idx="4655">
                  <c:v>5</c:v>
                </c:pt>
                <c:pt idx="4656">
                  <c:v>5</c:v>
                </c:pt>
                <c:pt idx="4657">
                  <c:v>5</c:v>
                </c:pt>
                <c:pt idx="4658">
                  <c:v>5</c:v>
                </c:pt>
                <c:pt idx="4659">
                  <c:v>5</c:v>
                </c:pt>
                <c:pt idx="4660">
                  <c:v>5</c:v>
                </c:pt>
                <c:pt idx="4661">
                  <c:v>5</c:v>
                </c:pt>
                <c:pt idx="4662">
                  <c:v>5</c:v>
                </c:pt>
                <c:pt idx="4663">
                  <c:v>5</c:v>
                </c:pt>
                <c:pt idx="4664">
                  <c:v>5</c:v>
                </c:pt>
                <c:pt idx="4665">
                  <c:v>5</c:v>
                </c:pt>
                <c:pt idx="4666">
                  <c:v>5</c:v>
                </c:pt>
                <c:pt idx="4667">
                  <c:v>5</c:v>
                </c:pt>
                <c:pt idx="4668">
                  <c:v>5</c:v>
                </c:pt>
                <c:pt idx="4669">
                  <c:v>5</c:v>
                </c:pt>
                <c:pt idx="4670">
                  <c:v>5</c:v>
                </c:pt>
                <c:pt idx="4671">
                  <c:v>5</c:v>
                </c:pt>
                <c:pt idx="4672">
                  <c:v>5</c:v>
                </c:pt>
                <c:pt idx="4673">
                  <c:v>5</c:v>
                </c:pt>
                <c:pt idx="4674">
                  <c:v>5</c:v>
                </c:pt>
                <c:pt idx="4675">
                  <c:v>5</c:v>
                </c:pt>
                <c:pt idx="4676">
                  <c:v>5</c:v>
                </c:pt>
                <c:pt idx="4677">
                  <c:v>5</c:v>
                </c:pt>
                <c:pt idx="4678">
                  <c:v>5</c:v>
                </c:pt>
                <c:pt idx="4679">
                  <c:v>5</c:v>
                </c:pt>
                <c:pt idx="4680">
                  <c:v>5</c:v>
                </c:pt>
                <c:pt idx="4681">
                  <c:v>5</c:v>
                </c:pt>
                <c:pt idx="4682">
                  <c:v>5</c:v>
                </c:pt>
                <c:pt idx="4683">
                  <c:v>5</c:v>
                </c:pt>
                <c:pt idx="4684">
                  <c:v>5</c:v>
                </c:pt>
                <c:pt idx="4685">
                  <c:v>5</c:v>
                </c:pt>
                <c:pt idx="4686">
                  <c:v>5</c:v>
                </c:pt>
                <c:pt idx="4687">
                  <c:v>5</c:v>
                </c:pt>
                <c:pt idx="4688">
                  <c:v>5</c:v>
                </c:pt>
                <c:pt idx="4689">
                  <c:v>5</c:v>
                </c:pt>
                <c:pt idx="4690">
                  <c:v>5</c:v>
                </c:pt>
                <c:pt idx="4691">
                  <c:v>5</c:v>
                </c:pt>
                <c:pt idx="4692">
                  <c:v>5</c:v>
                </c:pt>
                <c:pt idx="4693">
                  <c:v>5</c:v>
                </c:pt>
                <c:pt idx="4694">
                  <c:v>5</c:v>
                </c:pt>
                <c:pt idx="4695">
                  <c:v>5</c:v>
                </c:pt>
                <c:pt idx="4696">
                  <c:v>5</c:v>
                </c:pt>
                <c:pt idx="4697">
                  <c:v>5</c:v>
                </c:pt>
                <c:pt idx="4698">
                  <c:v>5</c:v>
                </c:pt>
                <c:pt idx="4699">
                  <c:v>5</c:v>
                </c:pt>
                <c:pt idx="4700">
                  <c:v>5</c:v>
                </c:pt>
                <c:pt idx="4701">
                  <c:v>5</c:v>
                </c:pt>
                <c:pt idx="4702">
                  <c:v>5</c:v>
                </c:pt>
                <c:pt idx="4703">
                  <c:v>5</c:v>
                </c:pt>
                <c:pt idx="4704">
                  <c:v>5</c:v>
                </c:pt>
                <c:pt idx="4705">
                  <c:v>5</c:v>
                </c:pt>
                <c:pt idx="4706">
                  <c:v>5</c:v>
                </c:pt>
                <c:pt idx="4707">
                  <c:v>5</c:v>
                </c:pt>
                <c:pt idx="4708">
                  <c:v>5</c:v>
                </c:pt>
                <c:pt idx="4709">
                  <c:v>5</c:v>
                </c:pt>
                <c:pt idx="4710">
                  <c:v>5</c:v>
                </c:pt>
                <c:pt idx="4711">
                  <c:v>5</c:v>
                </c:pt>
                <c:pt idx="4712">
                  <c:v>5</c:v>
                </c:pt>
                <c:pt idx="4713">
                  <c:v>5</c:v>
                </c:pt>
                <c:pt idx="4714">
                  <c:v>5</c:v>
                </c:pt>
                <c:pt idx="4715">
                  <c:v>5</c:v>
                </c:pt>
                <c:pt idx="4716">
                  <c:v>5</c:v>
                </c:pt>
                <c:pt idx="4717">
                  <c:v>5</c:v>
                </c:pt>
                <c:pt idx="4718">
                  <c:v>5</c:v>
                </c:pt>
                <c:pt idx="4719">
                  <c:v>5</c:v>
                </c:pt>
                <c:pt idx="4720">
                  <c:v>5</c:v>
                </c:pt>
                <c:pt idx="4721">
                  <c:v>5</c:v>
                </c:pt>
                <c:pt idx="4722">
                  <c:v>5</c:v>
                </c:pt>
                <c:pt idx="4723">
                  <c:v>5</c:v>
                </c:pt>
                <c:pt idx="4724">
                  <c:v>5</c:v>
                </c:pt>
                <c:pt idx="4725">
                  <c:v>5</c:v>
                </c:pt>
                <c:pt idx="4726">
                  <c:v>5</c:v>
                </c:pt>
                <c:pt idx="4727">
                  <c:v>5</c:v>
                </c:pt>
                <c:pt idx="4728">
                  <c:v>5</c:v>
                </c:pt>
                <c:pt idx="4729">
                  <c:v>5</c:v>
                </c:pt>
                <c:pt idx="4730">
                  <c:v>5</c:v>
                </c:pt>
                <c:pt idx="4731">
                  <c:v>5</c:v>
                </c:pt>
                <c:pt idx="4732">
                  <c:v>5</c:v>
                </c:pt>
                <c:pt idx="4733">
                  <c:v>5</c:v>
                </c:pt>
                <c:pt idx="4734">
                  <c:v>5</c:v>
                </c:pt>
                <c:pt idx="4735">
                  <c:v>5</c:v>
                </c:pt>
                <c:pt idx="4736">
                  <c:v>5</c:v>
                </c:pt>
                <c:pt idx="4737">
                  <c:v>5</c:v>
                </c:pt>
                <c:pt idx="4738">
                  <c:v>5</c:v>
                </c:pt>
                <c:pt idx="4739">
                  <c:v>5</c:v>
                </c:pt>
                <c:pt idx="4740">
                  <c:v>5</c:v>
                </c:pt>
                <c:pt idx="4741">
                  <c:v>5</c:v>
                </c:pt>
                <c:pt idx="4742">
                  <c:v>5</c:v>
                </c:pt>
                <c:pt idx="4743">
                  <c:v>5</c:v>
                </c:pt>
                <c:pt idx="4744">
                  <c:v>5</c:v>
                </c:pt>
                <c:pt idx="4745">
                  <c:v>5</c:v>
                </c:pt>
                <c:pt idx="4746">
                  <c:v>5</c:v>
                </c:pt>
                <c:pt idx="4747">
                  <c:v>5</c:v>
                </c:pt>
                <c:pt idx="4748">
                  <c:v>5</c:v>
                </c:pt>
                <c:pt idx="4749">
                  <c:v>5</c:v>
                </c:pt>
                <c:pt idx="4750">
                  <c:v>5</c:v>
                </c:pt>
                <c:pt idx="4751">
                  <c:v>5</c:v>
                </c:pt>
                <c:pt idx="4752">
                  <c:v>5</c:v>
                </c:pt>
                <c:pt idx="4753">
                  <c:v>5</c:v>
                </c:pt>
                <c:pt idx="4754">
                  <c:v>5</c:v>
                </c:pt>
                <c:pt idx="4755">
                  <c:v>5</c:v>
                </c:pt>
                <c:pt idx="4756">
                  <c:v>5</c:v>
                </c:pt>
                <c:pt idx="4757">
                  <c:v>5</c:v>
                </c:pt>
                <c:pt idx="4758">
                  <c:v>5</c:v>
                </c:pt>
                <c:pt idx="4759">
                  <c:v>5</c:v>
                </c:pt>
                <c:pt idx="4760">
                  <c:v>5</c:v>
                </c:pt>
                <c:pt idx="4761">
                  <c:v>5</c:v>
                </c:pt>
                <c:pt idx="4762">
                  <c:v>5</c:v>
                </c:pt>
                <c:pt idx="4763">
                  <c:v>5</c:v>
                </c:pt>
                <c:pt idx="4764">
                  <c:v>5</c:v>
                </c:pt>
                <c:pt idx="4765">
                  <c:v>5</c:v>
                </c:pt>
                <c:pt idx="4766">
                  <c:v>5</c:v>
                </c:pt>
                <c:pt idx="4767">
                  <c:v>5</c:v>
                </c:pt>
                <c:pt idx="4768">
                  <c:v>5</c:v>
                </c:pt>
                <c:pt idx="4769">
                  <c:v>5</c:v>
                </c:pt>
                <c:pt idx="4770">
                  <c:v>5</c:v>
                </c:pt>
                <c:pt idx="4771">
                  <c:v>5</c:v>
                </c:pt>
                <c:pt idx="4772">
                  <c:v>5</c:v>
                </c:pt>
                <c:pt idx="4773">
                  <c:v>5</c:v>
                </c:pt>
                <c:pt idx="4774">
                  <c:v>5</c:v>
                </c:pt>
                <c:pt idx="4775">
                  <c:v>5</c:v>
                </c:pt>
                <c:pt idx="4776">
                  <c:v>5</c:v>
                </c:pt>
                <c:pt idx="4777">
                  <c:v>5</c:v>
                </c:pt>
                <c:pt idx="4778">
                  <c:v>5</c:v>
                </c:pt>
                <c:pt idx="4779">
                  <c:v>5</c:v>
                </c:pt>
                <c:pt idx="4780">
                  <c:v>5</c:v>
                </c:pt>
                <c:pt idx="4781">
                  <c:v>5</c:v>
                </c:pt>
                <c:pt idx="4782">
                  <c:v>5</c:v>
                </c:pt>
                <c:pt idx="4783">
                  <c:v>5</c:v>
                </c:pt>
                <c:pt idx="4784">
                  <c:v>5</c:v>
                </c:pt>
                <c:pt idx="4785">
                  <c:v>5</c:v>
                </c:pt>
                <c:pt idx="4786">
                  <c:v>5</c:v>
                </c:pt>
                <c:pt idx="4787">
                  <c:v>5</c:v>
                </c:pt>
                <c:pt idx="4788">
                  <c:v>5</c:v>
                </c:pt>
                <c:pt idx="4789">
                  <c:v>5</c:v>
                </c:pt>
                <c:pt idx="4790">
                  <c:v>5</c:v>
                </c:pt>
                <c:pt idx="4791">
                  <c:v>5</c:v>
                </c:pt>
                <c:pt idx="4792">
                  <c:v>5</c:v>
                </c:pt>
                <c:pt idx="4793">
                  <c:v>5</c:v>
                </c:pt>
                <c:pt idx="4794">
                  <c:v>5</c:v>
                </c:pt>
                <c:pt idx="4795">
                  <c:v>5</c:v>
                </c:pt>
                <c:pt idx="4796">
                  <c:v>5</c:v>
                </c:pt>
                <c:pt idx="4797">
                  <c:v>5</c:v>
                </c:pt>
                <c:pt idx="4798">
                  <c:v>5</c:v>
                </c:pt>
                <c:pt idx="4799">
                  <c:v>5</c:v>
                </c:pt>
                <c:pt idx="4800">
                  <c:v>5</c:v>
                </c:pt>
                <c:pt idx="4801">
                  <c:v>5</c:v>
                </c:pt>
                <c:pt idx="4802">
                  <c:v>5</c:v>
                </c:pt>
                <c:pt idx="4803">
                  <c:v>5</c:v>
                </c:pt>
                <c:pt idx="4804">
                  <c:v>5</c:v>
                </c:pt>
                <c:pt idx="4805">
                  <c:v>5</c:v>
                </c:pt>
                <c:pt idx="4806">
                  <c:v>5</c:v>
                </c:pt>
                <c:pt idx="4807">
                  <c:v>5</c:v>
                </c:pt>
                <c:pt idx="4808">
                  <c:v>5</c:v>
                </c:pt>
                <c:pt idx="4809">
                  <c:v>5</c:v>
                </c:pt>
                <c:pt idx="4810">
                  <c:v>5</c:v>
                </c:pt>
                <c:pt idx="4811">
                  <c:v>5</c:v>
                </c:pt>
                <c:pt idx="4812">
                  <c:v>5</c:v>
                </c:pt>
                <c:pt idx="4813">
                  <c:v>5</c:v>
                </c:pt>
                <c:pt idx="4814">
                  <c:v>5</c:v>
                </c:pt>
                <c:pt idx="4815">
                  <c:v>5</c:v>
                </c:pt>
                <c:pt idx="4816">
                  <c:v>5</c:v>
                </c:pt>
                <c:pt idx="4817">
                  <c:v>5</c:v>
                </c:pt>
                <c:pt idx="4818">
                  <c:v>5</c:v>
                </c:pt>
                <c:pt idx="4819">
                  <c:v>5</c:v>
                </c:pt>
                <c:pt idx="4820">
                  <c:v>5</c:v>
                </c:pt>
                <c:pt idx="4821">
                  <c:v>5</c:v>
                </c:pt>
                <c:pt idx="4822">
                  <c:v>5</c:v>
                </c:pt>
                <c:pt idx="4823">
                  <c:v>5</c:v>
                </c:pt>
                <c:pt idx="4824">
                  <c:v>5</c:v>
                </c:pt>
                <c:pt idx="4825">
                  <c:v>5</c:v>
                </c:pt>
                <c:pt idx="4826">
                  <c:v>5</c:v>
                </c:pt>
                <c:pt idx="4827">
                  <c:v>5</c:v>
                </c:pt>
                <c:pt idx="4828">
                  <c:v>5</c:v>
                </c:pt>
                <c:pt idx="4829">
                  <c:v>5</c:v>
                </c:pt>
                <c:pt idx="4830">
                  <c:v>5</c:v>
                </c:pt>
                <c:pt idx="4831">
                  <c:v>5</c:v>
                </c:pt>
                <c:pt idx="4832">
                  <c:v>5</c:v>
                </c:pt>
                <c:pt idx="4833">
                  <c:v>5</c:v>
                </c:pt>
                <c:pt idx="4834">
                  <c:v>5</c:v>
                </c:pt>
                <c:pt idx="4835">
                  <c:v>5</c:v>
                </c:pt>
                <c:pt idx="4836">
                  <c:v>5</c:v>
                </c:pt>
                <c:pt idx="4837">
                  <c:v>5</c:v>
                </c:pt>
                <c:pt idx="4838">
                  <c:v>5</c:v>
                </c:pt>
                <c:pt idx="4839">
                  <c:v>5</c:v>
                </c:pt>
                <c:pt idx="4840">
                  <c:v>5</c:v>
                </c:pt>
                <c:pt idx="4841">
                  <c:v>5</c:v>
                </c:pt>
                <c:pt idx="4842">
                  <c:v>5</c:v>
                </c:pt>
                <c:pt idx="4843">
                  <c:v>5</c:v>
                </c:pt>
                <c:pt idx="4844">
                  <c:v>5</c:v>
                </c:pt>
                <c:pt idx="4845">
                  <c:v>5</c:v>
                </c:pt>
                <c:pt idx="4846">
                  <c:v>5</c:v>
                </c:pt>
                <c:pt idx="4847">
                  <c:v>5</c:v>
                </c:pt>
                <c:pt idx="4848">
                  <c:v>5</c:v>
                </c:pt>
                <c:pt idx="4849">
                  <c:v>5</c:v>
                </c:pt>
                <c:pt idx="4850">
                  <c:v>5</c:v>
                </c:pt>
                <c:pt idx="4851">
                  <c:v>5</c:v>
                </c:pt>
                <c:pt idx="4852">
                  <c:v>5</c:v>
                </c:pt>
                <c:pt idx="4853">
                  <c:v>5</c:v>
                </c:pt>
                <c:pt idx="4854">
                  <c:v>5</c:v>
                </c:pt>
                <c:pt idx="4855">
                  <c:v>5</c:v>
                </c:pt>
                <c:pt idx="4856">
                  <c:v>5</c:v>
                </c:pt>
                <c:pt idx="4857">
                  <c:v>5</c:v>
                </c:pt>
                <c:pt idx="4858">
                  <c:v>5</c:v>
                </c:pt>
                <c:pt idx="4859">
                  <c:v>5</c:v>
                </c:pt>
                <c:pt idx="4860">
                  <c:v>5</c:v>
                </c:pt>
                <c:pt idx="4861">
                  <c:v>5</c:v>
                </c:pt>
                <c:pt idx="4862">
                  <c:v>5</c:v>
                </c:pt>
                <c:pt idx="4863">
                  <c:v>5</c:v>
                </c:pt>
                <c:pt idx="4864">
                  <c:v>5</c:v>
                </c:pt>
                <c:pt idx="4865">
                  <c:v>5</c:v>
                </c:pt>
                <c:pt idx="4866">
                  <c:v>5</c:v>
                </c:pt>
                <c:pt idx="4867">
                  <c:v>5</c:v>
                </c:pt>
                <c:pt idx="4868">
                  <c:v>5</c:v>
                </c:pt>
                <c:pt idx="4869">
                  <c:v>5</c:v>
                </c:pt>
                <c:pt idx="4870">
                  <c:v>5</c:v>
                </c:pt>
                <c:pt idx="4871">
                  <c:v>5</c:v>
                </c:pt>
                <c:pt idx="4872">
                  <c:v>5</c:v>
                </c:pt>
                <c:pt idx="4873">
                  <c:v>5</c:v>
                </c:pt>
                <c:pt idx="4874">
                  <c:v>5</c:v>
                </c:pt>
                <c:pt idx="4875">
                  <c:v>5</c:v>
                </c:pt>
                <c:pt idx="4876">
                  <c:v>5</c:v>
                </c:pt>
                <c:pt idx="4877">
                  <c:v>5</c:v>
                </c:pt>
                <c:pt idx="4878">
                  <c:v>5</c:v>
                </c:pt>
                <c:pt idx="4879">
                  <c:v>5</c:v>
                </c:pt>
                <c:pt idx="4880">
                  <c:v>5</c:v>
                </c:pt>
                <c:pt idx="4881">
                  <c:v>5</c:v>
                </c:pt>
                <c:pt idx="4882">
                  <c:v>5</c:v>
                </c:pt>
                <c:pt idx="4883">
                  <c:v>5</c:v>
                </c:pt>
                <c:pt idx="4884">
                  <c:v>5</c:v>
                </c:pt>
                <c:pt idx="4885">
                  <c:v>5</c:v>
                </c:pt>
                <c:pt idx="4886">
                  <c:v>5</c:v>
                </c:pt>
                <c:pt idx="4887">
                  <c:v>5</c:v>
                </c:pt>
                <c:pt idx="4888">
                  <c:v>5</c:v>
                </c:pt>
                <c:pt idx="4889">
                  <c:v>5</c:v>
                </c:pt>
                <c:pt idx="4890">
                  <c:v>5</c:v>
                </c:pt>
                <c:pt idx="4891">
                  <c:v>5</c:v>
                </c:pt>
                <c:pt idx="4892">
                  <c:v>5</c:v>
                </c:pt>
                <c:pt idx="4893">
                  <c:v>5</c:v>
                </c:pt>
                <c:pt idx="4894">
                  <c:v>5</c:v>
                </c:pt>
                <c:pt idx="4895">
                  <c:v>5</c:v>
                </c:pt>
                <c:pt idx="4896">
                  <c:v>5</c:v>
                </c:pt>
                <c:pt idx="4897">
                  <c:v>5</c:v>
                </c:pt>
                <c:pt idx="4898">
                  <c:v>5</c:v>
                </c:pt>
                <c:pt idx="4899">
                  <c:v>5</c:v>
                </c:pt>
                <c:pt idx="4900">
                  <c:v>5</c:v>
                </c:pt>
                <c:pt idx="4901">
                  <c:v>5</c:v>
                </c:pt>
                <c:pt idx="4902">
                  <c:v>5</c:v>
                </c:pt>
                <c:pt idx="4903">
                  <c:v>5</c:v>
                </c:pt>
                <c:pt idx="4904">
                  <c:v>5</c:v>
                </c:pt>
                <c:pt idx="4905">
                  <c:v>5</c:v>
                </c:pt>
                <c:pt idx="4906">
                  <c:v>5</c:v>
                </c:pt>
                <c:pt idx="4907">
                  <c:v>5</c:v>
                </c:pt>
                <c:pt idx="4908">
                  <c:v>5</c:v>
                </c:pt>
                <c:pt idx="4909">
                  <c:v>5</c:v>
                </c:pt>
                <c:pt idx="4910">
                  <c:v>5</c:v>
                </c:pt>
                <c:pt idx="4911">
                  <c:v>5</c:v>
                </c:pt>
                <c:pt idx="4912">
                  <c:v>5</c:v>
                </c:pt>
                <c:pt idx="4913">
                  <c:v>5</c:v>
                </c:pt>
                <c:pt idx="4914">
                  <c:v>5</c:v>
                </c:pt>
                <c:pt idx="4915">
                  <c:v>5</c:v>
                </c:pt>
                <c:pt idx="4916">
                  <c:v>5</c:v>
                </c:pt>
                <c:pt idx="4917">
                  <c:v>5</c:v>
                </c:pt>
                <c:pt idx="4918">
                  <c:v>5</c:v>
                </c:pt>
                <c:pt idx="4919">
                  <c:v>5</c:v>
                </c:pt>
                <c:pt idx="4920">
                  <c:v>5</c:v>
                </c:pt>
                <c:pt idx="4921">
                  <c:v>5</c:v>
                </c:pt>
                <c:pt idx="4922">
                  <c:v>5</c:v>
                </c:pt>
                <c:pt idx="4923">
                  <c:v>5</c:v>
                </c:pt>
                <c:pt idx="4924">
                  <c:v>5</c:v>
                </c:pt>
                <c:pt idx="4925">
                  <c:v>5</c:v>
                </c:pt>
                <c:pt idx="4926">
                  <c:v>5</c:v>
                </c:pt>
                <c:pt idx="4927">
                  <c:v>5</c:v>
                </c:pt>
                <c:pt idx="4928">
                  <c:v>5</c:v>
                </c:pt>
                <c:pt idx="4929">
                  <c:v>5</c:v>
                </c:pt>
                <c:pt idx="4930">
                  <c:v>5</c:v>
                </c:pt>
                <c:pt idx="4931">
                  <c:v>5</c:v>
                </c:pt>
                <c:pt idx="4932">
                  <c:v>5</c:v>
                </c:pt>
                <c:pt idx="4933">
                  <c:v>5</c:v>
                </c:pt>
                <c:pt idx="4934">
                  <c:v>5</c:v>
                </c:pt>
                <c:pt idx="4935">
                  <c:v>5</c:v>
                </c:pt>
                <c:pt idx="4936">
                  <c:v>5</c:v>
                </c:pt>
                <c:pt idx="4937">
                  <c:v>5</c:v>
                </c:pt>
                <c:pt idx="4938">
                  <c:v>5</c:v>
                </c:pt>
                <c:pt idx="4939">
                  <c:v>5</c:v>
                </c:pt>
                <c:pt idx="4940">
                  <c:v>5</c:v>
                </c:pt>
                <c:pt idx="4941">
                  <c:v>5</c:v>
                </c:pt>
                <c:pt idx="4942">
                  <c:v>5</c:v>
                </c:pt>
                <c:pt idx="4943">
                  <c:v>5</c:v>
                </c:pt>
                <c:pt idx="4944">
                  <c:v>5</c:v>
                </c:pt>
                <c:pt idx="4945">
                  <c:v>5</c:v>
                </c:pt>
                <c:pt idx="4946">
                  <c:v>5</c:v>
                </c:pt>
                <c:pt idx="4947">
                  <c:v>5</c:v>
                </c:pt>
                <c:pt idx="4948">
                  <c:v>5</c:v>
                </c:pt>
                <c:pt idx="4949">
                  <c:v>5</c:v>
                </c:pt>
                <c:pt idx="4950">
                  <c:v>5</c:v>
                </c:pt>
                <c:pt idx="4951">
                  <c:v>5</c:v>
                </c:pt>
                <c:pt idx="4952">
                  <c:v>5</c:v>
                </c:pt>
                <c:pt idx="4953">
                  <c:v>5</c:v>
                </c:pt>
                <c:pt idx="4954">
                  <c:v>5</c:v>
                </c:pt>
                <c:pt idx="4955">
                  <c:v>5</c:v>
                </c:pt>
                <c:pt idx="4956">
                  <c:v>5</c:v>
                </c:pt>
                <c:pt idx="4957">
                  <c:v>5</c:v>
                </c:pt>
                <c:pt idx="4958">
                  <c:v>5</c:v>
                </c:pt>
                <c:pt idx="4959">
                  <c:v>5</c:v>
                </c:pt>
                <c:pt idx="4960">
                  <c:v>5</c:v>
                </c:pt>
                <c:pt idx="4961">
                  <c:v>5</c:v>
                </c:pt>
                <c:pt idx="4962">
                  <c:v>5</c:v>
                </c:pt>
                <c:pt idx="4963">
                  <c:v>5</c:v>
                </c:pt>
                <c:pt idx="4964">
                  <c:v>5</c:v>
                </c:pt>
                <c:pt idx="4965">
                  <c:v>5</c:v>
                </c:pt>
                <c:pt idx="4966">
                  <c:v>5</c:v>
                </c:pt>
                <c:pt idx="4967">
                  <c:v>5</c:v>
                </c:pt>
                <c:pt idx="4968">
                  <c:v>5</c:v>
                </c:pt>
                <c:pt idx="4969">
                  <c:v>5</c:v>
                </c:pt>
                <c:pt idx="4970">
                  <c:v>5</c:v>
                </c:pt>
                <c:pt idx="4971">
                  <c:v>5</c:v>
                </c:pt>
                <c:pt idx="4972">
                  <c:v>5</c:v>
                </c:pt>
                <c:pt idx="4973">
                  <c:v>5</c:v>
                </c:pt>
                <c:pt idx="4974">
                  <c:v>5</c:v>
                </c:pt>
                <c:pt idx="4975">
                  <c:v>5</c:v>
                </c:pt>
                <c:pt idx="4976">
                  <c:v>5</c:v>
                </c:pt>
                <c:pt idx="4977">
                  <c:v>5</c:v>
                </c:pt>
                <c:pt idx="4978">
                  <c:v>5</c:v>
                </c:pt>
                <c:pt idx="4979">
                  <c:v>5</c:v>
                </c:pt>
                <c:pt idx="4980">
                  <c:v>5</c:v>
                </c:pt>
                <c:pt idx="4981">
                  <c:v>5</c:v>
                </c:pt>
                <c:pt idx="4982">
                  <c:v>5</c:v>
                </c:pt>
                <c:pt idx="4983">
                  <c:v>5</c:v>
                </c:pt>
                <c:pt idx="4984">
                  <c:v>5</c:v>
                </c:pt>
                <c:pt idx="4985">
                  <c:v>5</c:v>
                </c:pt>
                <c:pt idx="4986">
                  <c:v>5</c:v>
                </c:pt>
                <c:pt idx="4987">
                  <c:v>5</c:v>
                </c:pt>
                <c:pt idx="4988">
                  <c:v>5</c:v>
                </c:pt>
                <c:pt idx="4989">
                  <c:v>5</c:v>
                </c:pt>
                <c:pt idx="4990">
                  <c:v>5</c:v>
                </c:pt>
                <c:pt idx="4991">
                  <c:v>5</c:v>
                </c:pt>
                <c:pt idx="4992">
                  <c:v>5</c:v>
                </c:pt>
                <c:pt idx="4993">
                  <c:v>5</c:v>
                </c:pt>
                <c:pt idx="4994">
                  <c:v>5</c:v>
                </c:pt>
                <c:pt idx="4995">
                  <c:v>5</c:v>
                </c:pt>
                <c:pt idx="4996">
                  <c:v>5</c:v>
                </c:pt>
                <c:pt idx="4997">
                  <c:v>5</c:v>
                </c:pt>
                <c:pt idx="4998">
                  <c:v>5</c:v>
                </c:pt>
                <c:pt idx="4999">
                  <c:v>5</c:v>
                </c:pt>
                <c:pt idx="5000">
                  <c:v>5</c:v>
                </c:pt>
                <c:pt idx="5001">
                  <c:v>5</c:v>
                </c:pt>
                <c:pt idx="5002">
                  <c:v>5</c:v>
                </c:pt>
                <c:pt idx="5003">
                  <c:v>5</c:v>
                </c:pt>
                <c:pt idx="5004">
                  <c:v>5</c:v>
                </c:pt>
                <c:pt idx="5005">
                  <c:v>5</c:v>
                </c:pt>
                <c:pt idx="5006">
                  <c:v>5</c:v>
                </c:pt>
                <c:pt idx="5007">
                  <c:v>5</c:v>
                </c:pt>
                <c:pt idx="5008">
                  <c:v>5</c:v>
                </c:pt>
                <c:pt idx="5009">
                  <c:v>5</c:v>
                </c:pt>
                <c:pt idx="5010">
                  <c:v>5</c:v>
                </c:pt>
                <c:pt idx="5011">
                  <c:v>5</c:v>
                </c:pt>
                <c:pt idx="5012">
                  <c:v>5</c:v>
                </c:pt>
                <c:pt idx="5013">
                  <c:v>5</c:v>
                </c:pt>
                <c:pt idx="5014">
                  <c:v>5</c:v>
                </c:pt>
                <c:pt idx="5015">
                  <c:v>5</c:v>
                </c:pt>
                <c:pt idx="5016">
                  <c:v>5</c:v>
                </c:pt>
                <c:pt idx="5017">
                  <c:v>5</c:v>
                </c:pt>
                <c:pt idx="5018">
                  <c:v>5</c:v>
                </c:pt>
                <c:pt idx="5019">
                  <c:v>5</c:v>
                </c:pt>
                <c:pt idx="5020">
                  <c:v>5</c:v>
                </c:pt>
                <c:pt idx="5021">
                  <c:v>5</c:v>
                </c:pt>
                <c:pt idx="5022">
                  <c:v>5</c:v>
                </c:pt>
                <c:pt idx="5023">
                  <c:v>5</c:v>
                </c:pt>
                <c:pt idx="5024">
                  <c:v>5</c:v>
                </c:pt>
                <c:pt idx="5025">
                  <c:v>5</c:v>
                </c:pt>
                <c:pt idx="5026">
                  <c:v>5</c:v>
                </c:pt>
                <c:pt idx="5027">
                  <c:v>5</c:v>
                </c:pt>
                <c:pt idx="5028">
                  <c:v>5</c:v>
                </c:pt>
                <c:pt idx="5029">
                  <c:v>5</c:v>
                </c:pt>
                <c:pt idx="5030">
                  <c:v>5</c:v>
                </c:pt>
                <c:pt idx="5031">
                  <c:v>5</c:v>
                </c:pt>
                <c:pt idx="5032">
                  <c:v>5</c:v>
                </c:pt>
                <c:pt idx="5033">
                  <c:v>5</c:v>
                </c:pt>
                <c:pt idx="5034">
                  <c:v>5</c:v>
                </c:pt>
                <c:pt idx="5035">
                  <c:v>5</c:v>
                </c:pt>
                <c:pt idx="5036">
                  <c:v>5</c:v>
                </c:pt>
                <c:pt idx="5037">
                  <c:v>5</c:v>
                </c:pt>
                <c:pt idx="5038">
                  <c:v>5</c:v>
                </c:pt>
                <c:pt idx="5039">
                  <c:v>5</c:v>
                </c:pt>
                <c:pt idx="5040">
                  <c:v>5</c:v>
                </c:pt>
                <c:pt idx="5041">
                  <c:v>5</c:v>
                </c:pt>
                <c:pt idx="5042">
                  <c:v>5</c:v>
                </c:pt>
                <c:pt idx="5043">
                  <c:v>5</c:v>
                </c:pt>
                <c:pt idx="5044">
                  <c:v>5</c:v>
                </c:pt>
                <c:pt idx="5045">
                  <c:v>5</c:v>
                </c:pt>
                <c:pt idx="5046">
                  <c:v>5</c:v>
                </c:pt>
                <c:pt idx="5047">
                  <c:v>5</c:v>
                </c:pt>
                <c:pt idx="5048">
                  <c:v>5</c:v>
                </c:pt>
                <c:pt idx="5049">
                  <c:v>5</c:v>
                </c:pt>
                <c:pt idx="5050">
                  <c:v>5</c:v>
                </c:pt>
                <c:pt idx="5051">
                  <c:v>5</c:v>
                </c:pt>
                <c:pt idx="5052">
                  <c:v>5</c:v>
                </c:pt>
                <c:pt idx="5053">
                  <c:v>5</c:v>
                </c:pt>
                <c:pt idx="5054">
                  <c:v>5</c:v>
                </c:pt>
                <c:pt idx="5055">
                  <c:v>5</c:v>
                </c:pt>
                <c:pt idx="5056">
                  <c:v>5</c:v>
                </c:pt>
                <c:pt idx="5057">
                  <c:v>5</c:v>
                </c:pt>
                <c:pt idx="5058">
                  <c:v>5</c:v>
                </c:pt>
                <c:pt idx="5059">
                  <c:v>5</c:v>
                </c:pt>
                <c:pt idx="5060">
                  <c:v>5</c:v>
                </c:pt>
                <c:pt idx="5061">
                  <c:v>5</c:v>
                </c:pt>
                <c:pt idx="5062">
                  <c:v>5</c:v>
                </c:pt>
                <c:pt idx="5063">
                  <c:v>5</c:v>
                </c:pt>
                <c:pt idx="5064">
                  <c:v>5</c:v>
                </c:pt>
                <c:pt idx="5065">
                  <c:v>5</c:v>
                </c:pt>
                <c:pt idx="5066">
                  <c:v>5</c:v>
                </c:pt>
                <c:pt idx="5067">
                  <c:v>5</c:v>
                </c:pt>
                <c:pt idx="5068">
                  <c:v>5</c:v>
                </c:pt>
                <c:pt idx="5069">
                  <c:v>5</c:v>
                </c:pt>
                <c:pt idx="5070">
                  <c:v>5</c:v>
                </c:pt>
                <c:pt idx="5071">
                  <c:v>5</c:v>
                </c:pt>
                <c:pt idx="5072">
                  <c:v>5</c:v>
                </c:pt>
                <c:pt idx="5073">
                  <c:v>5</c:v>
                </c:pt>
                <c:pt idx="5074">
                  <c:v>5</c:v>
                </c:pt>
                <c:pt idx="5075">
                  <c:v>5</c:v>
                </c:pt>
                <c:pt idx="5076">
                  <c:v>5</c:v>
                </c:pt>
                <c:pt idx="5077">
                  <c:v>5</c:v>
                </c:pt>
                <c:pt idx="5078">
                  <c:v>5</c:v>
                </c:pt>
                <c:pt idx="5079">
                  <c:v>5</c:v>
                </c:pt>
                <c:pt idx="5080">
                  <c:v>5</c:v>
                </c:pt>
                <c:pt idx="5081">
                  <c:v>5</c:v>
                </c:pt>
                <c:pt idx="5082">
                  <c:v>5</c:v>
                </c:pt>
                <c:pt idx="5083">
                  <c:v>5</c:v>
                </c:pt>
                <c:pt idx="5084">
                  <c:v>5</c:v>
                </c:pt>
                <c:pt idx="5085">
                  <c:v>5</c:v>
                </c:pt>
                <c:pt idx="5086">
                  <c:v>5</c:v>
                </c:pt>
                <c:pt idx="5087">
                  <c:v>5</c:v>
                </c:pt>
                <c:pt idx="5088">
                  <c:v>5</c:v>
                </c:pt>
                <c:pt idx="5089">
                  <c:v>5</c:v>
                </c:pt>
                <c:pt idx="5090">
                  <c:v>5</c:v>
                </c:pt>
                <c:pt idx="5091">
                  <c:v>5</c:v>
                </c:pt>
                <c:pt idx="5092">
                  <c:v>5</c:v>
                </c:pt>
                <c:pt idx="5093">
                  <c:v>5</c:v>
                </c:pt>
                <c:pt idx="5094">
                  <c:v>5</c:v>
                </c:pt>
                <c:pt idx="5095">
                  <c:v>5</c:v>
                </c:pt>
                <c:pt idx="5096">
                  <c:v>5</c:v>
                </c:pt>
                <c:pt idx="5097">
                  <c:v>5</c:v>
                </c:pt>
                <c:pt idx="5098">
                  <c:v>5</c:v>
                </c:pt>
                <c:pt idx="5099">
                  <c:v>5</c:v>
                </c:pt>
                <c:pt idx="5100">
                  <c:v>5</c:v>
                </c:pt>
                <c:pt idx="5101">
                  <c:v>5</c:v>
                </c:pt>
                <c:pt idx="5102">
                  <c:v>5</c:v>
                </c:pt>
                <c:pt idx="5103">
                  <c:v>5</c:v>
                </c:pt>
                <c:pt idx="5104">
                  <c:v>5</c:v>
                </c:pt>
                <c:pt idx="5105">
                  <c:v>5</c:v>
                </c:pt>
                <c:pt idx="5106">
                  <c:v>5</c:v>
                </c:pt>
                <c:pt idx="5107">
                  <c:v>5</c:v>
                </c:pt>
                <c:pt idx="5108">
                  <c:v>5</c:v>
                </c:pt>
                <c:pt idx="5109">
                  <c:v>5</c:v>
                </c:pt>
                <c:pt idx="5110">
                  <c:v>5</c:v>
                </c:pt>
                <c:pt idx="5111">
                  <c:v>5</c:v>
                </c:pt>
                <c:pt idx="5112">
                  <c:v>5</c:v>
                </c:pt>
                <c:pt idx="5113">
                  <c:v>5</c:v>
                </c:pt>
                <c:pt idx="5114">
                  <c:v>5</c:v>
                </c:pt>
                <c:pt idx="5115">
                  <c:v>5</c:v>
                </c:pt>
                <c:pt idx="5116">
                  <c:v>5</c:v>
                </c:pt>
                <c:pt idx="5117">
                  <c:v>5</c:v>
                </c:pt>
                <c:pt idx="5118">
                  <c:v>5</c:v>
                </c:pt>
                <c:pt idx="5119">
                  <c:v>5</c:v>
                </c:pt>
                <c:pt idx="5120">
                  <c:v>5</c:v>
                </c:pt>
                <c:pt idx="5121">
                  <c:v>5</c:v>
                </c:pt>
                <c:pt idx="5122">
                  <c:v>5</c:v>
                </c:pt>
                <c:pt idx="5123">
                  <c:v>5</c:v>
                </c:pt>
                <c:pt idx="5124">
                  <c:v>5</c:v>
                </c:pt>
                <c:pt idx="5125">
                  <c:v>5</c:v>
                </c:pt>
                <c:pt idx="5126">
                  <c:v>5</c:v>
                </c:pt>
                <c:pt idx="5127">
                  <c:v>5</c:v>
                </c:pt>
                <c:pt idx="5128">
                  <c:v>5</c:v>
                </c:pt>
                <c:pt idx="5129">
                  <c:v>5</c:v>
                </c:pt>
                <c:pt idx="5130">
                  <c:v>5</c:v>
                </c:pt>
                <c:pt idx="5131">
                  <c:v>5</c:v>
                </c:pt>
                <c:pt idx="5132">
                  <c:v>5</c:v>
                </c:pt>
                <c:pt idx="5133">
                  <c:v>5</c:v>
                </c:pt>
                <c:pt idx="5134">
                  <c:v>5</c:v>
                </c:pt>
                <c:pt idx="5135">
                  <c:v>5</c:v>
                </c:pt>
                <c:pt idx="5136">
                  <c:v>5</c:v>
                </c:pt>
                <c:pt idx="5137">
                  <c:v>5</c:v>
                </c:pt>
                <c:pt idx="5138">
                  <c:v>5</c:v>
                </c:pt>
                <c:pt idx="5139">
                  <c:v>5</c:v>
                </c:pt>
                <c:pt idx="5140">
                  <c:v>5</c:v>
                </c:pt>
                <c:pt idx="5141">
                  <c:v>5</c:v>
                </c:pt>
                <c:pt idx="5142">
                  <c:v>5</c:v>
                </c:pt>
                <c:pt idx="5143">
                  <c:v>5</c:v>
                </c:pt>
                <c:pt idx="5144">
                  <c:v>5</c:v>
                </c:pt>
                <c:pt idx="5145">
                  <c:v>5</c:v>
                </c:pt>
                <c:pt idx="5146">
                  <c:v>5</c:v>
                </c:pt>
                <c:pt idx="5147">
                  <c:v>5</c:v>
                </c:pt>
                <c:pt idx="5148">
                  <c:v>5</c:v>
                </c:pt>
                <c:pt idx="5149">
                  <c:v>5</c:v>
                </c:pt>
                <c:pt idx="5150">
                  <c:v>5</c:v>
                </c:pt>
                <c:pt idx="5151">
                  <c:v>5</c:v>
                </c:pt>
                <c:pt idx="5152">
                  <c:v>5</c:v>
                </c:pt>
                <c:pt idx="5153">
                  <c:v>5</c:v>
                </c:pt>
                <c:pt idx="5154">
                  <c:v>5</c:v>
                </c:pt>
                <c:pt idx="5155">
                  <c:v>5</c:v>
                </c:pt>
                <c:pt idx="5156">
                  <c:v>5</c:v>
                </c:pt>
                <c:pt idx="5157">
                  <c:v>5</c:v>
                </c:pt>
                <c:pt idx="5158">
                  <c:v>5</c:v>
                </c:pt>
                <c:pt idx="5159">
                  <c:v>5</c:v>
                </c:pt>
                <c:pt idx="5160">
                  <c:v>5</c:v>
                </c:pt>
                <c:pt idx="5161">
                  <c:v>5</c:v>
                </c:pt>
                <c:pt idx="5162">
                  <c:v>5</c:v>
                </c:pt>
                <c:pt idx="5163">
                  <c:v>5</c:v>
                </c:pt>
                <c:pt idx="5164">
                  <c:v>5</c:v>
                </c:pt>
                <c:pt idx="5165">
                  <c:v>5</c:v>
                </c:pt>
                <c:pt idx="5166">
                  <c:v>5</c:v>
                </c:pt>
                <c:pt idx="5167">
                  <c:v>5</c:v>
                </c:pt>
                <c:pt idx="5168">
                  <c:v>5</c:v>
                </c:pt>
                <c:pt idx="5169">
                  <c:v>5</c:v>
                </c:pt>
                <c:pt idx="5170">
                  <c:v>5</c:v>
                </c:pt>
                <c:pt idx="5171">
                  <c:v>5</c:v>
                </c:pt>
                <c:pt idx="5172">
                  <c:v>5</c:v>
                </c:pt>
                <c:pt idx="5173">
                  <c:v>5</c:v>
                </c:pt>
                <c:pt idx="5174">
                  <c:v>5</c:v>
                </c:pt>
                <c:pt idx="5175">
                  <c:v>5</c:v>
                </c:pt>
                <c:pt idx="5176">
                  <c:v>5</c:v>
                </c:pt>
                <c:pt idx="5177">
                  <c:v>5</c:v>
                </c:pt>
                <c:pt idx="5178">
                  <c:v>5</c:v>
                </c:pt>
                <c:pt idx="5179">
                  <c:v>5</c:v>
                </c:pt>
                <c:pt idx="5180">
                  <c:v>5</c:v>
                </c:pt>
                <c:pt idx="5181">
                  <c:v>5</c:v>
                </c:pt>
                <c:pt idx="5182">
                  <c:v>5</c:v>
                </c:pt>
                <c:pt idx="5183">
                  <c:v>5</c:v>
                </c:pt>
                <c:pt idx="5184">
                  <c:v>5</c:v>
                </c:pt>
                <c:pt idx="5185">
                  <c:v>5</c:v>
                </c:pt>
                <c:pt idx="5186">
                  <c:v>5</c:v>
                </c:pt>
                <c:pt idx="5187">
                  <c:v>5</c:v>
                </c:pt>
                <c:pt idx="5188">
                  <c:v>5</c:v>
                </c:pt>
                <c:pt idx="5189">
                  <c:v>5</c:v>
                </c:pt>
                <c:pt idx="5190">
                  <c:v>5</c:v>
                </c:pt>
                <c:pt idx="5191">
                  <c:v>5</c:v>
                </c:pt>
                <c:pt idx="5192">
                  <c:v>5</c:v>
                </c:pt>
                <c:pt idx="5193">
                  <c:v>5</c:v>
                </c:pt>
                <c:pt idx="5194">
                  <c:v>5</c:v>
                </c:pt>
                <c:pt idx="5195">
                  <c:v>5</c:v>
                </c:pt>
                <c:pt idx="5196">
                  <c:v>5</c:v>
                </c:pt>
                <c:pt idx="5197">
                  <c:v>5</c:v>
                </c:pt>
                <c:pt idx="5198">
                  <c:v>5</c:v>
                </c:pt>
                <c:pt idx="5199">
                  <c:v>5</c:v>
                </c:pt>
                <c:pt idx="5200">
                  <c:v>5</c:v>
                </c:pt>
                <c:pt idx="5201">
                  <c:v>5</c:v>
                </c:pt>
                <c:pt idx="5202">
                  <c:v>5</c:v>
                </c:pt>
                <c:pt idx="5203">
                  <c:v>5</c:v>
                </c:pt>
                <c:pt idx="5204">
                  <c:v>5</c:v>
                </c:pt>
                <c:pt idx="5205">
                  <c:v>5</c:v>
                </c:pt>
                <c:pt idx="5206">
                  <c:v>5</c:v>
                </c:pt>
                <c:pt idx="5207">
                  <c:v>5</c:v>
                </c:pt>
                <c:pt idx="5208">
                  <c:v>5</c:v>
                </c:pt>
                <c:pt idx="5209">
                  <c:v>5</c:v>
                </c:pt>
                <c:pt idx="5210">
                  <c:v>5</c:v>
                </c:pt>
                <c:pt idx="5211">
                  <c:v>5</c:v>
                </c:pt>
                <c:pt idx="5212">
                  <c:v>5</c:v>
                </c:pt>
                <c:pt idx="5213">
                  <c:v>5</c:v>
                </c:pt>
                <c:pt idx="5214">
                  <c:v>5</c:v>
                </c:pt>
                <c:pt idx="5215">
                  <c:v>5</c:v>
                </c:pt>
                <c:pt idx="5216">
                  <c:v>5</c:v>
                </c:pt>
                <c:pt idx="5217">
                  <c:v>5</c:v>
                </c:pt>
                <c:pt idx="5218">
                  <c:v>5</c:v>
                </c:pt>
                <c:pt idx="5219">
                  <c:v>5</c:v>
                </c:pt>
                <c:pt idx="5220">
                  <c:v>5</c:v>
                </c:pt>
                <c:pt idx="5221">
                  <c:v>5</c:v>
                </c:pt>
                <c:pt idx="5222">
                  <c:v>5</c:v>
                </c:pt>
                <c:pt idx="5223">
                  <c:v>5</c:v>
                </c:pt>
                <c:pt idx="5224">
                  <c:v>5</c:v>
                </c:pt>
                <c:pt idx="5225">
                  <c:v>5</c:v>
                </c:pt>
                <c:pt idx="5226">
                  <c:v>5</c:v>
                </c:pt>
                <c:pt idx="5227">
                  <c:v>5</c:v>
                </c:pt>
                <c:pt idx="5228">
                  <c:v>5</c:v>
                </c:pt>
                <c:pt idx="5229">
                  <c:v>5</c:v>
                </c:pt>
                <c:pt idx="5230">
                  <c:v>5</c:v>
                </c:pt>
                <c:pt idx="5231">
                  <c:v>5</c:v>
                </c:pt>
                <c:pt idx="5232">
                  <c:v>5</c:v>
                </c:pt>
                <c:pt idx="5233">
                  <c:v>5</c:v>
                </c:pt>
                <c:pt idx="5234">
                  <c:v>5</c:v>
                </c:pt>
                <c:pt idx="5235">
                  <c:v>5</c:v>
                </c:pt>
                <c:pt idx="5236">
                  <c:v>5</c:v>
                </c:pt>
                <c:pt idx="5237">
                  <c:v>5</c:v>
                </c:pt>
                <c:pt idx="5238">
                  <c:v>5</c:v>
                </c:pt>
                <c:pt idx="5239">
                  <c:v>5</c:v>
                </c:pt>
                <c:pt idx="5240">
                  <c:v>5</c:v>
                </c:pt>
                <c:pt idx="5241">
                  <c:v>5</c:v>
                </c:pt>
                <c:pt idx="5242">
                  <c:v>5</c:v>
                </c:pt>
                <c:pt idx="5243">
                  <c:v>5</c:v>
                </c:pt>
                <c:pt idx="5244">
                  <c:v>5</c:v>
                </c:pt>
                <c:pt idx="5245">
                  <c:v>5</c:v>
                </c:pt>
                <c:pt idx="5246">
                  <c:v>5</c:v>
                </c:pt>
                <c:pt idx="5247">
                  <c:v>5</c:v>
                </c:pt>
                <c:pt idx="5248">
                  <c:v>5</c:v>
                </c:pt>
                <c:pt idx="5249">
                  <c:v>5</c:v>
                </c:pt>
                <c:pt idx="5250">
                  <c:v>5</c:v>
                </c:pt>
                <c:pt idx="5251">
                  <c:v>5</c:v>
                </c:pt>
                <c:pt idx="5252">
                  <c:v>5</c:v>
                </c:pt>
                <c:pt idx="5253">
                  <c:v>5</c:v>
                </c:pt>
                <c:pt idx="5254">
                  <c:v>5</c:v>
                </c:pt>
                <c:pt idx="5255">
                  <c:v>5</c:v>
                </c:pt>
                <c:pt idx="5256">
                  <c:v>5</c:v>
                </c:pt>
                <c:pt idx="5257">
                  <c:v>5</c:v>
                </c:pt>
                <c:pt idx="5258">
                  <c:v>5</c:v>
                </c:pt>
                <c:pt idx="5259">
                  <c:v>5</c:v>
                </c:pt>
                <c:pt idx="5260">
                  <c:v>5</c:v>
                </c:pt>
                <c:pt idx="5261">
                  <c:v>5</c:v>
                </c:pt>
                <c:pt idx="5262">
                  <c:v>5</c:v>
                </c:pt>
                <c:pt idx="5263">
                  <c:v>5</c:v>
                </c:pt>
                <c:pt idx="5264">
                  <c:v>5</c:v>
                </c:pt>
                <c:pt idx="5265">
                  <c:v>5</c:v>
                </c:pt>
                <c:pt idx="5266">
                  <c:v>5</c:v>
                </c:pt>
                <c:pt idx="5267">
                  <c:v>5</c:v>
                </c:pt>
                <c:pt idx="5268">
                  <c:v>5</c:v>
                </c:pt>
                <c:pt idx="5269">
                  <c:v>5</c:v>
                </c:pt>
                <c:pt idx="5270">
                  <c:v>5</c:v>
                </c:pt>
                <c:pt idx="5271">
                  <c:v>5</c:v>
                </c:pt>
                <c:pt idx="5272">
                  <c:v>5</c:v>
                </c:pt>
                <c:pt idx="5273">
                  <c:v>5</c:v>
                </c:pt>
                <c:pt idx="5274">
                  <c:v>5</c:v>
                </c:pt>
                <c:pt idx="5275">
                  <c:v>5</c:v>
                </c:pt>
                <c:pt idx="5276">
                  <c:v>5</c:v>
                </c:pt>
                <c:pt idx="5277">
                  <c:v>5</c:v>
                </c:pt>
                <c:pt idx="5278">
                  <c:v>5</c:v>
                </c:pt>
                <c:pt idx="5279">
                  <c:v>5</c:v>
                </c:pt>
                <c:pt idx="5280">
                  <c:v>5</c:v>
                </c:pt>
                <c:pt idx="5281">
                  <c:v>5</c:v>
                </c:pt>
                <c:pt idx="5282">
                  <c:v>5</c:v>
                </c:pt>
                <c:pt idx="5283">
                  <c:v>5</c:v>
                </c:pt>
                <c:pt idx="5284">
                  <c:v>5</c:v>
                </c:pt>
                <c:pt idx="5285">
                  <c:v>5</c:v>
                </c:pt>
                <c:pt idx="5286">
                  <c:v>5</c:v>
                </c:pt>
                <c:pt idx="5287">
                  <c:v>5</c:v>
                </c:pt>
                <c:pt idx="5288">
                  <c:v>5</c:v>
                </c:pt>
                <c:pt idx="5289">
                  <c:v>5</c:v>
                </c:pt>
                <c:pt idx="5290">
                  <c:v>5</c:v>
                </c:pt>
                <c:pt idx="5291">
                  <c:v>5</c:v>
                </c:pt>
                <c:pt idx="5292">
                  <c:v>5</c:v>
                </c:pt>
                <c:pt idx="5293">
                  <c:v>5</c:v>
                </c:pt>
                <c:pt idx="5294">
                  <c:v>5</c:v>
                </c:pt>
                <c:pt idx="5295">
                  <c:v>5</c:v>
                </c:pt>
                <c:pt idx="5296">
                  <c:v>5</c:v>
                </c:pt>
                <c:pt idx="5297">
                  <c:v>5</c:v>
                </c:pt>
                <c:pt idx="5298">
                  <c:v>5</c:v>
                </c:pt>
                <c:pt idx="5299">
                  <c:v>5</c:v>
                </c:pt>
                <c:pt idx="5300">
                  <c:v>5</c:v>
                </c:pt>
                <c:pt idx="5301">
                  <c:v>5</c:v>
                </c:pt>
                <c:pt idx="5302">
                  <c:v>5</c:v>
                </c:pt>
                <c:pt idx="5303">
                  <c:v>5</c:v>
                </c:pt>
                <c:pt idx="5304">
                  <c:v>5</c:v>
                </c:pt>
                <c:pt idx="5305">
                  <c:v>5</c:v>
                </c:pt>
                <c:pt idx="5306">
                  <c:v>5</c:v>
                </c:pt>
                <c:pt idx="5307">
                  <c:v>5</c:v>
                </c:pt>
                <c:pt idx="5308">
                  <c:v>5</c:v>
                </c:pt>
                <c:pt idx="5309">
                  <c:v>5</c:v>
                </c:pt>
                <c:pt idx="5310">
                  <c:v>5</c:v>
                </c:pt>
                <c:pt idx="5311">
                  <c:v>5</c:v>
                </c:pt>
                <c:pt idx="5312">
                  <c:v>5</c:v>
                </c:pt>
                <c:pt idx="5313">
                  <c:v>5</c:v>
                </c:pt>
                <c:pt idx="5314">
                  <c:v>5</c:v>
                </c:pt>
                <c:pt idx="5315">
                  <c:v>5</c:v>
                </c:pt>
                <c:pt idx="5316">
                  <c:v>5</c:v>
                </c:pt>
                <c:pt idx="5317">
                  <c:v>5</c:v>
                </c:pt>
                <c:pt idx="5318">
                  <c:v>5</c:v>
                </c:pt>
                <c:pt idx="5319">
                  <c:v>5</c:v>
                </c:pt>
                <c:pt idx="5320">
                  <c:v>5</c:v>
                </c:pt>
                <c:pt idx="5321">
                  <c:v>5</c:v>
                </c:pt>
                <c:pt idx="5322">
                  <c:v>5</c:v>
                </c:pt>
                <c:pt idx="5323">
                  <c:v>5</c:v>
                </c:pt>
                <c:pt idx="5324">
                  <c:v>5</c:v>
                </c:pt>
                <c:pt idx="5325">
                  <c:v>5</c:v>
                </c:pt>
                <c:pt idx="5326">
                  <c:v>5</c:v>
                </c:pt>
                <c:pt idx="5327">
                  <c:v>5</c:v>
                </c:pt>
                <c:pt idx="5328">
                  <c:v>5</c:v>
                </c:pt>
                <c:pt idx="5329">
                  <c:v>5</c:v>
                </c:pt>
                <c:pt idx="5330">
                  <c:v>5</c:v>
                </c:pt>
                <c:pt idx="5331">
                  <c:v>5</c:v>
                </c:pt>
                <c:pt idx="5332">
                  <c:v>5</c:v>
                </c:pt>
                <c:pt idx="5333">
                  <c:v>5</c:v>
                </c:pt>
                <c:pt idx="5334">
                  <c:v>5</c:v>
                </c:pt>
                <c:pt idx="5335">
                  <c:v>5</c:v>
                </c:pt>
                <c:pt idx="5336">
                  <c:v>5</c:v>
                </c:pt>
                <c:pt idx="5337">
                  <c:v>5</c:v>
                </c:pt>
                <c:pt idx="5338">
                  <c:v>5</c:v>
                </c:pt>
                <c:pt idx="5339">
                  <c:v>5</c:v>
                </c:pt>
                <c:pt idx="5340">
                  <c:v>5</c:v>
                </c:pt>
                <c:pt idx="5341">
                  <c:v>5</c:v>
                </c:pt>
                <c:pt idx="5342">
                  <c:v>5</c:v>
                </c:pt>
                <c:pt idx="5343">
                  <c:v>5</c:v>
                </c:pt>
                <c:pt idx="5344">
                  <c:v>5</c:v>
                </c:pt>
                <c:pt idx="5345">
                  <c:v>5</c:v>
                </c:pt>
                <c:pt idx="5346">
                  <c:v>5</c:v>
                </c:pt>
                <c:pt idx="5347">
                  <c:v>5</c:v>
                </c:pt>
                <c:pt idx="5348">
                  <c:v>5</c:v>
                </c:pt>
                <c:pt idx="5349">
                  <c:v>5</c:v>
                </c:pt>
                <c:pt idx="5350">
                  <c:v>5</c:v>
                </c:pt>
                <c:pt idx="5351">
                  <c:v>5</c:v>
                </c:pt>
                <c:pt idx="5352">
                  <c:v>5</c:v>
                </c:pt>
                <c:pt idx="5353">
                  <c:v>5</c:v>
                </c:pt>
                <c:pt idx="5354">
                  <c:v>5</c:v>
                </c:pt>
                <c:pt idx="5355">
                  <c:v>5</c:v>
                </c:pt>
                <c:pt idx="5356">
                  <c:v>5</c:v>
                </c:pt>
                <c:pt idx="5357">
                  <c:v>5</c:v>
                </c:pt>
                <c:pt idx="5358">
                  <c:v>5</c:v>
                </c:pt>
                <c:pt idx="5359">
                  <c:v>5</c:v>
                </c:pt>
                <c:pt idx="5360">
                  <c:v>5</c:v>
                </c:pt>
                <c:pt idx="5361">
                  <c:v>5</c:v>
                </c:pt>
                <c:pt idx="5362">
                  <c:v>5</c:v>
                </c:pt>
                <c:pt idx="5363">
                  <c:v>5</c:v>
                </c:pt>
                <c:pt idx="5364">
                  <c:v>5</c:v>
                </c:pt>
                <c:pt idx="5365">
                  <c:v>5</c:v>
                </c:pt>
                <c:pt idx="5366">
                  <c:v>5</c:v>
                </c:pt>
                <c:pt idx="5367">
                  <c:v>5</c:v>
                </c:pt>
                <c:pt idx="5368">
                  <c:v>5</c:v>
                </c:pt>
                <c:pt idx="5369">
                  <c:v>5</c:v>
                </c:pt>
                <c:pt idx="5370">
                  <c:v>5</c:v>
                </c:pt>
                <c:pt idx="5371">
                  <c:v>5</c:v>
                </c:pt>
                <c:pt idx="5372">
                  <c:v>5</c:v>
                </c:pt>
                <c:pt idx="5373">
                  <c:v>5</c:v>
                </c:pt>
                <c:pt idx="5374">
                  <c:v>5</c:v>
                </c:pt>
                <c:pt idx="5375">
                  <c:v>5</c:v>
                </c:pt>
                <c:pt idx="5376">
                  <c:v>5</c:v>
                </c:pt>
                <c:pt idx="5377">
                  <c:v>5</c:v>
                </c:pt>
                <c:pt idx="5378">
                  <c:v>5</c:v>
                </c:pt>
                <c:pt idx="5379">
                  <c:v>5</c:v>
                </c:pt>
                <c:pt idx="5380">
                  <c:v>5</c:v>
                </c:pt>
                <c:pt idx="5381">
                  <c:v>5</c:v>
                </c:pt>
                <c:pt idx="5382">
                  <c:v>5</c:v>
                </c:pt>
                <c:pt idx="5383">
                  <c:v>5</c:v>
                </c:pt>
                <c:pt idx="5384">
                  <c:v>5</c:v>
                </c:pt>
                <c:pt idx="5385">
                  <c:v>5</c:v>
                </c:pt>
                <c:pt idx="5386">
                  <c:v>5</c:v>
                </c:pt>
                <c:pt idx="5387">
                  <c:v>5</c:v>
                </c:pt>
                <c:pt idx="5388">
                  <c:v>5</c:v>
                </c:pt>
                <c:pt idx="5389">
                  <c:v>5</c:v>
                </c:pt>
                <c:pt idx="5390">
                  <c:v>5</c:v>
                </c:pt>
                <c:pt idx="5391">
                  <c:v>5</c:v>
                </c:pt>
                <c:pt idx="5392">
                  <c:v>5</c:v>
                </c:pt>
                <c:pt idx="5393">
                  <c:v>5</c:v>
                </c:pt>
                <c:pt idx="5394">
                  <c:v>5</c:v>
                </c:pt>
                <c:pt idx="5395">
                  <c:v>5</c:v>
                </c:pt>
                <c:pt idx="5396">
                  <c:v>5</c:v>
                </c:pt>
                <c:pt idx="5397">
                  <c:v>5</c:v>
                </c:pt>
                <c:pt idx="5398">
                  <c:v>5</c:v>
                </c:pt>
                <c:pt idx="5399">
                  <c:v>5</c:v>
                </c:pt>
                <c:pt idx="5400">
                  <c:v>5</c:v>
                </c:pt>
                <c:pt idx="5401">
                  <c:v>5</c:v>
                </c:pt>
                <c:pt idx="5402">
                  <c:v>5</c:v>
                </c:pt>
                <c:pt idx="5403">
                  <c:v>5</c:v>
                </c:pt>
                <c:pt idx="5404">
                  <c:v>5</c:v>
                </c:pt>
                <c:pt idx="5405">
                  <c:v>5</c:v>
                </c:pt>
                <c:pt idx="5406">
                  <c:v>5</c:v>
                </c:pt>
                <c:pt idx="5407">
                  <c:v>5</c:v>
                </c:pt>
                <c:pt idx="5408">
                  <c:v>5</c:v>
                </c:pt>
                <c:pt idx="5409">
                  <c:v>5</c:v>
                </c:pt>
                <c:pt idx="5410">
                  <c:v>5</c:v>
                </c:pt>
                <c:pt idx="5411">
                  <c:v>5</c:v>
                </c:pt>
                <c:pt idx="5412">
                  <c:v>5</c:v>
                </c:pt>
                <c:pt idx="5413">
                  <c:v>5</c:v>
                </c:pt>
                <c:pt idx="5414">
                  <c:v>5</c:v>
                </c:pt>
                <c:pt idx="5415">
                  <c:v>5</c:v>
                </c:pt>
                <c:pt idx="5416">
                  <c:v>5</c:v>
                </c:pt>
                <c:pt idx="5417">
                  <c:v>5</c:v>
                </c:pt>
                <c:pt idx="5418">
                  <c:v>5</c:v>
                </c:pt>
                <c:pt idx="5419">
                  <c:v>5</c:v>
                </c:pt>
                <c:pt idx="5420">
                  <c:v>5</c:v>
                </c:pt>
                <c:pt idx="5421">
                  <c:v>5</c:v>
                </c:pt>
                <c:pt idx="5422">
                  <c:v>5</c:v>
                </c:pt>
                <c:pt idx="5423">
                  <c:v>5</c:v>
                </c:pt>
                <c:pt idx="5424">
                  <c:v>5</c:v>
                </c:pt>
                <c:pt idx="5425">
                  <c:v>5</c:v>
                </c:pt>
                <c:pt idx="5426">
                  <c:v>5</c:v>
                </c:pt>
                <c:pt idx="5427">
                  <c:v>5</c:v>
                </c:pt>
                <c:pt idx="5428">
                  <c:v>5</c:v>
                </c:pt>
                <c:pt idx="5429">
                  <c:v>5</c:v>
                </c:pt>
                <c:pt idx="5430">
                  <c:v>5</c:v>
                </c:pt>
                <c:pt idx="5431">
                  <c:v>5</c:v>
                </c:pt>
                <c:pt idx="5432">
                  <c:v>5</c:v>
                </c:pt>
                <c:pt idx="5433">
                  <c:v>5</c:v>
                </c:pt>
                <c:pt idx="5434">
                  <c:v>5</c:v>
                </c:pt>
                <c:pt idx="5435">
                  <c:v>5</c:v>
                </c:pt>
                <c:pt idx="5436">
                  <c:v>5</c:v>
                </c:pt>
                <c:pt idx="5437">
                  <c:v>5</c:v>
                </c:pt>
                <c:pt idx="5438">
                  <c:v>5</c:v>
                </c:pt>
                <c:pt idx="5439">
                  <c:v>5</c:v>
                </c:pt>
                <c:pt idx="5440">
                  <c:v>5</c:v>
                </c:pt>
                <c:pt idx="5441">
                  <c:v>5</c:v>
                </c:pt>
                <c:pt idx="5442">
                  <c:v>5</c:v>
                </c:pt>
                <c:pt idx="5443">
                  <c:v>5</c:v>
                </c:pt>
                <c:pt idx="5444">
                  <c:v>5</c:v>
                </c:pt>
                <c:pt idx="5445">
                  <c:v>5</c:v>
                </c:pt>
                <c:pt idx="5446">
                  <c:v>5</c:v>
                </c:pt>
                <c:pt idx="5447">
                  <c:v>5</c:v>
                </c:pt>
                <c:pt idx="5448">
                  <c:v>5</c:v>
                </c:pt>
                <c:pt idx="5449">
                  <c:v>5</c:v>
                </c:pt>
                <c:pt idx="5450">
                  <c:v>5</c:v>
                </c:pt>
                <c:pt idx="5451">
                  <c:v>5</c:v>
                </c:pt>
                <c:pt idx="5452">
                  <c:v>5</c:v>
                </c:pt>
                <c:pt idx="5453">
                  <c:v>5</c:v>
                </c:pt>
                <c:pt idx="5454">
                  <c:v>5</c:v>
                </c:pt>
                <c:pt idx="5455">
                  <c:v>5</c:v>
                </c:pt>
                <c:pt idx="5456">
                  <c:v>5</c:v>
                </c:pt>
                <c:pt idx="5457">
                  <c:v>5</c:v>
                </c:pt>
                <c:pt idx="5458">
                  <c:v>5</c:v>
                </c:pt>
                <c:pt idx="5459">
                  <c:v>5</c:v>
                </c:pt>
                <c:pt idx="5460">
                  <c:v>5</c:v>
                </c:pt>
                <c:pt idx="5461">
                  <c:v>5</c:v>
                </c:pt>
                <c:pt idx="5462">
                  <c:v>5</c:v>
                </c:pt>
                <c:pt idx="5463">
                  <c:v>5</c:v>
                </c:pt>
                <c:pt idx="5464">
                  <c:v>5</c:v>
                </c:pt>
                <c:pt idx="5465">
                  <c:v>5</c:v>
                </c:pt>
                <c:pt idx="5466">
                  <c:v>5</c:v>
                </c:pt>
                <c:pt idx="5467">
                  <c:v>5</c:v>
                </c:pt>
                <c:pt idx="5468">
                  <c:v>5</c:v>
                </c:pt>
                <c:pt idx="5469">
                  <c:v>5</c:v>
                </c:pt>
                <c:pt idx="5470">
                  <c:v>5</c:v>
                </c:pt>
                <c:pt idx="5471">
                  <c:v>5</c:v>
                </c:pt>
                <c:pt idx="5472">
                  <c:v>5</c:v>
                </c:pt>
                <c:pt idx="5473">
                  <c:v>5</c:v>
                </c:pt>
                <c:pt idx="5474">
                  <c:v>5</c:v>
                </c:pt>
                <c:pt idx="5475">
                  <c:v>5</c:v>
                </c:pt>
                <c:pt idx="5476">
                  <c:v>5</c:v>
                </c:pt>
                <c:pt idx="5477">
                  <c:v>5</c:v>
                </c:pt>
                <c:pt idx="5478">
                  <c:v>5</c:v>
                </c:pt>
                <c:pt idx="5479">
                  <c:v>5</c:v>
                </c:pt>
                <c:pt idx="5480">
                  <c:v>5</c:v>
                </c:pt>
                <c:pt idx="5481">
                  <c:v>5</c:v>
                </c:pt>
                <c:pt idx="5482">
                  <c:v>5</c:v>
                </c:pt>
                <c:pt idx="5483">
                  <c:v>5</c:v>
                </c:pt>
                <c:pt idx="5484">
                  <c:v>5</c:v>
                </c:pt>
                <c:pt idx="5485">
                  <c:v>5</c:v>
                </c:pt>
                <c:pt idx="5486">
                  <c:v>5</c:v>
                </c:pt>
                <c:pt idx="5487">
                  <c:v>5</c:v>
                </c:pt>
                <c:pt idx="5488">
                  <c:v>5</c:v>
                </c:pt>
                <c:pt idx="5489">
                  <c:v>5</c:v>
                </c:pt>
                <c:pt idx="5490">
                  <c:v>5</c:v>
                </c:pt>
                <c:pt idx="5491">
                  <c:v>5</c:v>
                </c:pt>
                <c:pt idx="5492">
                  <c:v>5</c:v>
                </c:pt>
                <c:pt idx="5493">
                  <c:v>5</c:v>
                </c:pt>
                <c:pt idx="5494">
                  <c:v>5</c:v>
                </c:pt>
                <c:pt idx="5495">
                  <c:v>5</c:v>
                </c:pt>
                <c:pt idx="5496">
                  <c:v>5</c:v>
                </c:pt>
                <c:pt idx="5497">
                  <c:v>5</c:v>
                </c:pt>
                <c:pt idx="5498">
                  <c:v>5</c:v>
                </c:pt>
                <c:pt idx="5499">
                  <c:v>5</c:v>
                </c:pt>
                <c:pt idx="5500">
                  <c:v>5</c:v>
                </c:pt>
                <c:pt idx="5501">
                  <c:v>5</c:v>
                </c:pt>
                <c:pt idx="5502">
                  <c:v>5</c:v>
                </c:pt>
                <c:pt idx="5503">
                  <c:v>5</c:v>
                </c:pt>
                <c:pt idx="5504">
                  <c:v>5</c:v>
                </c:pt>
                <c:pt idx="5505">
                  <c:v>5</c:v>
                </c:pt>
                <c:pt idx="5506">
                  <c:v>5</c:v>
                </c:pt>
                <c:pt idx="5507">
                  <c:v>5</c:v>
                </c:pt>
                <c:pt idx="5508">
                  <c:v>5</c:v>
                </c:pt>
                <c:pt idx="5509">
                  <c:v>5</c:v>
                </c:pt>
                <c:pt idx="5510">
                  <c:v>5</c:v>
                </c:pt>
                <c:pt idx="5511">
                  <c:v>5</c:v>
                </c:pt>
                <c:pt idx="5512">
                  <c:v>5</c:v>
                </c:pt>
                <c:pt idx="5513">
                  <c:v>5</c:v>
                </c:pt>
                <c:pt idx="5514">
                  <c:v>5</c:v>
                </c:pt>
                <c:pt idx="5515">
                  <c:v>5</c:v>
                </c:pt>
                <c:pt idx="5516">
                  <c:v>5</c:v>
                </c:pt>
                <c:pt idx="5517">
                  <c:v>5</c:v>
                </c:pt>
                <c:pt idx="5518">
                  <c:v>5</c:v>
                </c:pt>
                <c:pt idx="5519">
                  <c:v>5</c:v>
                </c:pt>
                <c:pt idx="5520">
                  <c:v>5</c:v>
                </c:pt>
                <c:pt idx="5521">
                  <c:v>5</c:v>
                </c:pt>
                <c:pt idx="5522">
                  <c:v>5</c:v>
                </c:pt>
                <c:pt idx="5523">
                  <c:v>5</c:v>
                </c:pt>
                <c:pt idx="5524">
                  <c:v>5</c:v>
                </c:pt>
                <c:pt idx="5525">
                  <c:v>5</c:v>
                </c:pt>
                <c:pt idx="5526">
                  <c:v>5</c:v>
                </c:pt>
                <c:pt idx="5527">
                  <c:v>5</c:v>
                </c:pt>
                <c:pt idx="5528">
                  <c:v>5</c:v>
                </c:pt>
                <c:pt idx="5529">
                  <c:v>5</c:v>
                </c:pt>
                <c:pt idx="5530">
                  <c:v>5</c:v>
                </c:pt>
                <c:pt idx="5531">
                  <c:v>5</c:v>
                </c:pt>
                <c:pt idx="5532">
                  <c:v>5</c:v>
                </c:pt>
                <c:pt idx="5533">
                  <c:v>5</c:v>
                </c:pt>
                <c:pt idx="5534">
                  <c:v>5</c:v>
                </c:pt>
                <c:pt idx="5535">
                  <c:v>5</c:v>
                </c:pt>
                <c:pt idx="5536">
                  <c:v>5</c:v>
                </c:pt>
                <c:pt idx="5537">
                  <c:v>5</c:v>
                </c:pt>
                <c:pt idx="5538">
                  <c:v>5</c:v>
                </c:pt>
                <c:pt idx="5539">
                  <c:v>5</c:v>
                </c:pt>
                <c:pt idx="5540">
                  <c:v>5</c:v>
                </c:pt>
                <c:pt idx="5541">
                  <c:v>5</c:v>
                </c:pt>
                <c:pt idx="5542">
                  <c:v>5</c:v>
                </c:pt>
                <c:pt idx="5543">
                  <c:v>5</c:v>
                </c:pt>
                <c:pt idx="5544">
                  <c:v>5</c:v>
                </c:pt>
                <c:pt idx="5545">
                  <c:v>5</c:v>
                </c:pt>
                <c:pt idx="5546">
                  <c:v>5</c:v>
                </c:pt>
                <c:pt idx="5547">
                  <c:v>5</c:v>
                </c:pt>
                <c:pt idx="5548">
                  <c:v>5</c:v>
                </c:pt>
                <c:pt idx="5549">
                  <c:v>5</c:v>
                </c:pt>
                <c:pt idx="5550">
                  <c:v>5</c:v>
                </c:pt>
                <c:pt idx="5551">
                  <c:v>5</c:v>
                </c:pt>
                <c:pt idx="5552">
                  <c:v>5</c:v>
                </c:pt>
                <c:pt idx="5553">
                  <c:v>5</c:v>
                </c:pt>
                <c:pt idx="5554">
                  <c:v>5</c:v>
                </c:pt>
                <c:pt idx="5555">
                  <c:v>5</c:v>
                </c:pt>
                <c:pt idx="5556">
                  <c:v>5</c:v>
                </c:pt>
                <c:pt idx="5557">
                  <c:v>5</c:v>
                </c:pt>
                <c:pt idx="5558">
                  <c:v>5</c:v>
                </c:pt>
                <c:pt idx="5559">
                  <c:v>5</c:v>
                </c:pt>
                <c:pt idx="5560">
                  <c:v>5</c:v>
                </c:pt>
                <c:pt idx="5561">
                  <c:v>5</c:v>
                </c:pt>
                <c:pt idx="5562">
                  <c:v>5</c:v>
                </c:pt>
                <c:pt idx="5563">
                  <c:v>5</c:v>
                </c:pt>
                <c:pt idx="5564">
                  <c:v>5</c:v>
                </c:pt>
                <c:pt idx="5565">
                  <c:v>5</c:v>
                </c:pt>
                <c:pt idx="5566">
                  <c:v>5</c:v>
                </c:pt>
                <c:pt idx="5567">
                  <c:v>5</c:v>
                </c:pt>
                <c:pt idx="5568">
                  <c:v>5</c:v>
                </c:pt>
                <c:pt idx="5569">
                  <c:v>5</c:v>
                </c:pt>
                <c:pt idx="5570">
                  <c:v>5</c:v>
                </c:pt>
                <c:pt idx="5571">
                  <c:v>5</c:v>
                </c:pt>
                <c:pt idx="5572">
                  <c:v>5</c:v>
                </c:pt>
                <c:pt idx="5573">
                  <c:v>5</c:v>
                </c:pt>
                <c:pt idx="5574">
                  <c:v>5</c:v>
                </c:pt>
                <c:pt idx="5575">
                  <c:v>5</c:v>
                </c:pt>
                <c:pt idx="5576">
                  <c:v>5</c:v>
                </c:pt>
                <c:pt idx="5577">
                  <c:v>5</c:v>
                </c:pt>
                <c:pt idx="5578">
                  <c:v>5</c:v>
                </c:pt>
                <c:pt idx="5579">
                  <c:v>5</c:v>
                </c:pt>
                <c:pt idx="5580">
                  <c:v>5</c:v>
                </c:pt>
                <c:pt idx="5581">
                  <c:v>5</c:v>
                </c:pt>
                <c:pt idx="5582">
                  <c:v>5</c:v>
                </c:pt>
                <c:pt idx="5583">
                  <c:v>5</c:v>
                </c:pt>
                <c:pt idx="5584">
                  <c:v>5</c:v>
                </c:pt>
                <c:pt idx="5585">
                  <c:v>5</c:v>
                </c:pt>
                <c:pt idx="5586">
                  <c:v>5</c:v>
                </c:pt>
                <c:pt idx="5587">
                  <c:v>5</c:v>
                </c:pt>
                <c:pt idx="5588">
                  <c:v>5</c:v>
                </c:pt>
                <c:pt idx="5589">
                  <c:v>5</c:v>
                </c:pt>
                <c:pt idx="5590">
                  <c:v>5</c:v>
                </c:pt>
                <c:pt idx="5591">
                  <c:v>5</c:v>
                </c:pt>
                <c:pt idx="5592">
                  <c:v>5</c:v>
                </c:pt>
                <c:pt idx="5593">
                  <c:v>5</c:v>
                </c:pt>
                <c:pt idx="5594">
                  <c:v>5</c:v>
                </c:pt>
                <c:pt idx="5595">
                  <c:v>5</c:v>
                </c:pt>
                <c:pt idx="5596">
                  <c:v>5</c:v>
                </c:pt>
                <c:pt idx="5597">
                  <c:v>5</c:v>
                </c:pt>
                <c:pt idx="5598">
                  <c:v>5</c:v>
                </c:pt>
                <c:pt idx="5599">
                  <c:v>5</c:v>
                </c:pt>
                <c:pt idx="5600">
                  <c:v>5</c:v>
                </c:pt>
                <c:pt idx="5601">
                  <c:v>5</c:v>
                </c:pt>
                <c:pt idx="5602">
                  <c:v>5</c:v>
                </c:pt>
                <c:pt idx="5603">
                  <c:v>5</c:v>
                </c:pt>
                <c:pt idx="5604">
                  <c:v>5</c:v>
                </c:pt>
                <c:pt idx="5605">
                  <c:v>5</c:v>
                </c:pt>
                <c:pt idx="5606">
                  <c:v>5</c:v>
                </c:pt>
                <c:pt idx="5607">
                  <c:v>5</c:v>
                </c:pt>
                <c:pt idx="5608">
                  <c:v>5</c:v>
                </c:pt>
                <c:pt idx="5609">
                  <c:v>5</c:v>
                </c:pt>
                <c:pt idx="5610">
                  <c:v>5</c:v>
                </c:pt>
                <c:pt idx="5611">
                  <c:v>5</c:v>
                </c:pt>
                <c:pt idx="5612">
                  <c:v>5</c:v>
                </c:pt>
                <c:pt idx="5613">
                  <c:v>5</c:v>
                </c:pt>
                <c:pt idx="5614">
                  <c:v>5</c:v>
                </c:pt>
                <c:pt idx="5615">
                  <c:v>5</c:v>
                </c:pt>
                <c:pt idx="5616">
                  <c:v>5</c:v>
                </c:pt>
                <c:pt idx="5617">
                  <c:v>5</c:v>
                </c:pt>
                <c:pt idx="5618">
                  <c:v>5</c:v>
                </c:pt>
                <c:pt idx="5619">
                  <c:v>5</c:v>
                </c:pt>
                <c:pt idx="5620">
                  <c:v>5</c:v>
                </c:pt>
                <c:pt idx="5621">
                  <c:v>5</c:v>
                </c:pt>
                <c:pt idx="5622">
                  <c:v>5</c:v>
                </c:pt>
                <c:pt idx="5623">
                  <c:v>5</c:v>
                </c:pt>
                <c:pt idx="5624">
                  <c:v>5</c:v>
                </c:pt>
                <c:pt idx="5625">
                  <c:v>5</c:v>
                </c:pt>
                <c:pt idx="5626">
                  <c:v>5</c:v>
                </c:pt>
                <c:pt idx="5627">
                  <c:v>5</c:v>
                </c:pt>
                <c:pt idx="5628">
                  <c:v>5</c:v>
                </c:pt>
                <c:pt idx="5629">
                  <c:v>5</c:v>
                </c:pt>
                <c:pt idx="5630">
                  <c:v>5</c:v>
                </c:pt>
                <c:pt idx="5631">
                  <c:v>5</c:v>
                </c:pt>
                <c:pt idx="5632">
                  <c:v>5</c:v>
                </c:pt>
                <c:pt idx="5633">
                  <c:v>5</c:v>
                </c:pt>
                <c:pt idx="5634">
                  <c:v>5</c:v>
                </c:pt>
                <c:pt idx="5635">
                  <c:v>5</c:v>
                </c:pt>
                <c:pt idx="5636">
                  <c:v>5</c:v>
                </c:pt>
                <c:pt idx="5637">
                  <c:v>5</c:v>
                </c:pt>
                <c:pt idx="5638">
                  <c:v>5</c:v>
                </c:pt>
                <c:pt idx="5639">
                  <c:v>5</c:v>
                </c:pt>
                <c:pt idx="5640">
                  <c:v>5</c:v>
                </c:pt>
                <c:pt idx="5641">
                  <c:v>5</c:v>
                </c:pt>
                <c:pt idx="5642">
                  <c:v>5</c:v>
                </c:pt>
                <c:pt idx="5643">
                  <c:v>5</c:v>
                </c:pt>
                <c:pt idx="5644">
                  <c:v>5</c:v>
                </c:pt>
                <c:pt idx="5645">
                  <c:v>5</c:v>
                </c:pt>
                <c:pt idx="5646">
                  <c:v>5</c:v>
                </c:pt>
                <c:pt idx="5647">
                  <c:v>5</c:v>
                </c:pt>
                <c:pt idx="5648">
                  <c:v>5</c:v>
                </c:pt>
                <c:pt idx="5649">
                  <c:v>5</c:v>
                </c:pt>
                <c:pt idx="5650">
                  <c:v>5</c:v>
                </c:pt>
                <c:pt idx="5651">
                  <c:v>5</c:v>
                </c:pt>
                <c:pt idx="5652">
                  <c:v>5</c:v>
                </c:pt>
                <c:pt idx="5653">
                  <c:v>5</c:v>
                </c:pt>
                <c:pt idx="5654">
                  <c:v>5</c:v>
                </c:pt>
                <c:pt idx="5655">
                  <c:v>5</c:v>
                </c:pt>
                <c:pt idx="5656">
                  <c:v>5</c:v>
                </c:pt>
                <c:pt idx="5657">
                  <c:v>5</c:v>
                </c:pt>
                <c:pt idx="5658">
                  <c:v>5</c:v>
                </c:pt>
                <c:pt idx="5659">
                  <c:v>5</c:v>
                </c:pt>
                <c:pt idx="5660">
                  <c:v>5</c:v>
                </c:pt>
                <c:pt idx="5661">
                  <c:v>5</c:v>
                </c:pt>
                <c:pt idx="5662">
                  <c:v>5</c:v>
                </c:pt>
                <c:pt idx="5663">
                  <c:v>5</c:v>
                </c:pt>
                <c:pt idx="5664">
                  <c:v>5</c:v>
                </c:pt>
                <c:pt idx="5665">
                  <c:v>5</c:v>
                </c:pt>
                <c:pt idx="5666">
                  <c:v>5</c:v>
                </c:pt>
                <c:pt idx="5667">
                  <c:v>5</c:v>
                </c:pt>
                <c:pt idx="5668">
                  <c:v>5</c:v>
                </c:pt>
                <c:pt idx="5669">
                  <c:v>5</c:v>
                </c:pt>
                <c:pt idx="5670">
                  <c:v>5</c:v>
                </c:pt>
                <c:pt idx="5671">
                  <c:v>5</c:v>
                </c:pt>
                <c:pt idx="5672">
                  <c:v>5</c:v>
                </c:pt>
                <c:pt idx="5673">
                  <c:v>5</c:v>
                </c:pt>
                <c:pt idx="5674">
                  <c:v>5</c:v>
                </c:pt>
                <c:pt idx="5675">
                  <c:v>5</c:v>
                </c:pt>
                <c:pt idx="5676">
                  <c:v>5</c:v>
                </c:pt>
                <c:pt idx="5677">
                  <c:v>5</c:v>
                </c:pt>
                <c:pt idx="5678">
                  <c:v>5</c:v>
                </c:pt>
                <c:pt idx="5679">
                  <c:v>5</c:v>
                </c:pt>
                <c:pt idx="5680">
                  <c:v>5</c:v>
                </c:pt>
                <c:pt idx="5681">
                  <c:v>5</c:v>
                </c:pt>
                <c:pt idx="5682">
                  <c:v>5</c:v>
                </c:pt>
                <c:pt idx="5683">
                  <c:v>5</c:v>
                </c:pt>
                <c:pt idx="5684">
                  <c:v>5</c:v>
                </c:pt>
                <c:pt idx="5685">
                  <c:v>5</c:v>
                </c:pt>
                <c:pt idx="5686">
                  <c:v>5</c:v>
                </c:pt>
                <c:pt idx="5687">
                  <c:v>5</c:v>
                </c:pt>
                <c:pt idx="5688">
                  <c:v>5</c:v>
                </c:pt>
                <c:pt idx="5689">
                  <c:v>5</c:v>
                </c:pt>
                <c:pt idx="5690">
                  <c:v>5</c:v>
                </c:pt>
                <c:pt idx="5691">
                  <c:v>5</c:v>
                </c:pt>
                <c:pt idx="5692">
                  <c:v>5</c:v>
                </c:pt>
                <c:pt idx="5693">
                  <c:v>5</c:v>
                </c:pt>
                <c:pt idx="5694">
                  <c:v>5</c:v>
                </c:pt>
                <c:pt idx="5695">
                  <c:v>5</c:v>
                </c:pt>
                <c:pt idx="5696">
                  <c:v>5</c:v>
                </c:pt>
                <c:pt idx="5697">
                  <c:v>5</c:v>
                </c:pt>
                <c:pt idx="5698">
                  <c:v>5</c:v>
                </c:pt>
                <c:pt idx="5699">
                  <c:v>5</c:v>
                </c:pt>
                <c:pt idx="5700">
                  <c:v>5</c:v>
                </c:pt>
                <c:pt idx="5701">
                  <c:v>5</c:v>
                </c:pt>
                <c:pt idx="5702">
                  <c:v>5</c:v>
                </c:pt>
                <c:pt idx="5703">
                  <c:v>5</c:v>
                </c:pt>
                <c:pt idx="5704">
                  <c:v>5</c:v>
                </c:pt>
                <c:pt idx="5705">
                  <c:v>5</c:v>
                </c:pt>
                <c:pt idx="5706">
                  <c:v>5</c:v>
                </c:pt>
                <c:pt idx="5707">
                  <c:v>5</c:v>
                </c:pt>
                <c:pt idx="5708">
                  <c:v>5</c:v>
                </c:pt>
                <c:pt idx="5709">
                  <c:v>5</c:v>
                </c:pt>
                <c:pt idx="5710">
                  <c:v>5</c:v>
                </c:pt>
                <c:pt idx="5711">
                  <c:v>5</c:v>
                </c:pt>
                <c:pt idx="5712">
                  <c:v>5</c:v>
                </c:pt>
                <c:pt idx="5713">
                  <c:v>5</c:v>
                </c:pt>
                <c:pt idx="5714">
                  <c:v>5</c:v>
                </c:pt>
                <c:pt idx="5715">
                  <c:v>5</c:v>
                </c:pt>
                <c:pt idx="5716">
                  <c:v>5</c:v>
                </c:pt>
                <c:pt idx="5717">
                  <c:v>5</c:v>
                </c:pt>
                <c:pt idx="5718">
                  <c:v>5</c:v>
                </c:pt>
                <c:pt idx="5719">
                  <c:v>5</c:v>
                </c:pt>
                <c:pt idx="5720">
                  <c:v>5</c:v>
                </c:pt>
                <c:pt idx="5721">
                  <c:v>5</c:v>
                </c:pt>
                <c:pt idx="5722">
                  <c:v>5</c:v>
                </c:pt>
                <c:pt idx="5723">
                  <c:v>5</c:v>
                </c:pt>
                <c:pt idx="5724">
                  <c:v>5</c:v>
                </c:pt>
                <c:pt idx="5725">
                  <c:v>5</c:v>
                </c:pt>
                <c:pt idx="5726">
                  <c:v>5</c:v>
                </c:pt>
                <c:pt idx="5727">
                  <c:v>5</c:v>
                </c:pt>
                <c:pt idx="5728">
                  <c:v>5</c:v>
                </c:pt>
                <c:pt idx="5729">
                  <c:v>5</c:v>
                </c:pt>
                <c:pt idx="5730">
                  <c:v>5</c:v>
                </c:pt>
                <c:pt idx="5731">
                  <c:v>5</c:v>
                </c:pt>
                <c:pt idx="5732">
                  <c:v>5</c:v>
                </c:pt>
                <c:pt idx="5733">
                  <c:v>5</c:v>
                </c:pt>
                <c:pt idx="5734">
                  <c:v>5</c:v>
                </c:pt>
                <c:pt idx="5735">
                  <c:v>5</c:v>
                </c:pt>
                <c:pt idx="5736">
                  <c:v>5</c:v>
                </c:pt>
                <c:pt idx="5737">
                  <c:v>5</c:v>
                </c:pt>
                <c:pt idx="5738">
                  <c:v>5</c:v>
                </c:pt>
                <c:pt idx="5739">
                  <c:v>5</c:v>
                </c:pt>
                <c:pt idx="5740">
                  <c:v>5</c:v>
                </c:pt>
                <c:pt idx="5741">
                  <c:v>5</c:v>
                </c:pt>
                <c:pt idx="5742">
                  <c:v>5</c:v>
                </c:pt>
                <c:pt idx="5743">
                  <c:v>5</c:v>
                </c:pt>
                <c:pt idx="5744">
                  <c:v>5</c:v>
                </c:pt>
                <c:pt idx="5745">
                  <c:v>5</c:v>
                </c:pt>
                <c:pt idx="5746">
                  <c:v>5</c:v>
                </c:pt>
                <c:pt idx="5747">
                  <c:v>5</c:v>
                </c:pt>
                <c:pt idx="5748">
                  <c:v>5</c:v>
                </c:pt>
                <c:pt idx="5749">
                  <c:v>5</c:v>
                </c:pt>
                <c:pt idx="5750">
                  <c:v>5</c:v>
                </c:pt>
                <c:pt idx="5751">
                  <c:v>5</c:v>
                </c:pt>
                <c:pt idx="5752">
                  <c:v>5</c:v>
                </c:pt>
                <c:pt idx="5753">
                  <c:v>5</c:v>
                </c:pt>
                <c:pt idx="5754">
                  <c:v>5</c:v>
                </c:pt>
                <c:pt idx="5755">
                  <c:v>5</c:v>
                </c:pt>
                <c:pt idx="5756">
                  <c:v>5</c:v>
                </c:pt>
                <c:pt idx="5757">
                  <c:v>5</c:v>
                </c:pt>
                <c:pt idx="5758">
                  <c:v>5</c:v>
                </c:pt>
                <c:pt idx="5759">
                  <c:v>5</c:v>
                </c:pt>
                <c:pt idx="5760">
                  <c:v>5</c:v>
                </c:pt>
                <c:pt idx="5761">
                  <c:v>5</c:v>
                </c:pt>
                <c:pt idx="5762">
                  <c:v>5</c:v>
                </c:pt>
                <c:pt idx="5763">
                  <c:v>5</c:v>
                </c:pt>
                <c:pt idx="5764">
                  <c:v>5</c:v>
                </c:pt>
                <c:pt idx="5765">
                  <c:v>5</c:v>
                </c:pt>
                <c:pt idx="5766">
                  <c:v>5</c:v>
                </c:pt>
                <c:pt idx="5767">
                  <c:v>5</c:v>
                </c:pt>
                <c:pt idx="5768">
                  <c:v>5</c:v>
                </c:pt>
                <c:pt idx="5769">
                  <c:v>5</c:v>
                </c:pt>
                <c:pt idx="5770">
                  <c:v>5</c:v>
                </c:pt>
                <c:pt idx="5771">
                  <c:v>5</c:v>
                </c:pt>
                <c:pt idx="5772">
                  <c:v>5</c:v>
                </c:pt>
                <c:pt idx="5773">
                  <c:v>5</c:v>
                </c:pt>
                <c:pt idx="5774">
                  <c:v>5</c:v>
                </c:pt>
                <c:pt idx="5775">
                  <c:v>5</c:v>
                </c:pt>
                <c:pt idx="5776">
                  <c:v>5</c:v>
                </c:pt>
                <c:pt idx="5777">
                  <c:v>5</c:v>
                </c:pt>
                <c:pt idx="5778">
                  <c:v>5</c:v>
                </c:pt>
                <c:pt idx="5779">
                  <c:v>5</c:v>
                </c:pt>
                <c:pt idx="5780">
                  <c:v>5</c:v>
                </c:pt>
                <c:pt idx="5781">
                  <c:v>5</c:v>
                </c:pt>
                <c:pt idx="5782">
                  <c:v>5</c:v>
                </c:pt>
                <c:pt idx="5783">
                  <c:v>5</c:v>
                </c:pt>
                <c:pt idx="5784">
                  <c:v>5</c:v>
                </c:pt>
                <c:pt idx="5785">
                  <c:v>5</c:v>
                </c:pt>
                <c:pt idx="5786">
                  <c:v>5</c:v>
                </c:pt>
                <c:pt idx="5787">
                  <c:v>5</c:v>
                </c:pt>
                <c:pt idx="5788">
                  <c:v>5</c:v>
                </c:pt>
                <c:pt idx="5789">
                  <c:v>5</c:v>
                </c:pt>
                <c:pt idx="5790">
                  <c:v>5</c:v>
                </c:pt>
                <c:pt idx="5791">
                  <c:v>5</c:v>
                </c:pt>
                <c:pt idx="5792">
                  <c:v>5</c:v>
                </c:pt>
                <c:pt idx="5793">
                  <c:v>5</c:v>
                </c:pt>
                <c:pt idx="5794">
                  <c:v>5</c:v>
                </c:pt>
                <c:pt idx="5795">
                  <c:v>5</c:v>
                </c:pt>
                <c:pt idx="5796">
                  <c:v>5</c:v>
                </c:pt>
                <c:pt idx="5797">
                  <c:v>5</c:v>
                </c:pt>
                <c:pt idx="5798">
                  <c:v>5</c:v>
                </c:pt>
                <c:pt idx="5799">
                  <c:v>5</c:v>
                </c:pt>
                <c:pt idx="5800">
                  <c:v>5</c:v>
                </c:pt>
                <c:pt idx="5801">
                  <c:v>5</c:v>
                </c:pt>
                <c:pt idx="5802">
                  <c:v>5</c:v>
                </c:pt>
                <c:pt idx="5803">
                  <c:v>5</c:v>
                </c:pt>
                <c:pt idx="5804">
                  <c:v>5</c:v>
                </c:pt>
                <c:pt idx="5805">
                  <c:v>5</c:v>
                </c:pt>
                <c:pt idx="5806">
                  <c:v>5</c:v>
                </c:pt>
                <c:pt idx="5807">
                  <c:v>5</c:v>
                </c:pt>
                <c:pt idx="5808">
                  <c:v>5</c:v>
                </c:pt>
                <c:pt idx="5809">
                  <c:v>5</c:v>
                </c:pt>
                <c:pt idx="5810">
                  <c:v>5</c:v>
                </c:pt>
                <c:pt idx="5811">
                  <c:v>5</c:v>
                </c:pt>
                <c:pt idx="5812">
                  <c:v>5</c:v>
                </c:pt>
                <c:pt idx="5813">
                  <c:v>5</c:v>
                </c:pt>
                <c:pt idx="5814">
                  <c:v>5</c:v>
                </c:pt>
                <c:pt idx="5815">
                  <c:v>5</c:v>
                </c:pt>
                <c:pt idx="5816">
                  <c:v>5</c:v>
                </c:pt>
                <c:pt idx="5817">
                  <c:v>5</c:v>
                </c:pt>
                <c:pt idx="5818">
                  <c:v>5</c:v>
                </c:pt>
                <c:pt idx="5819">
                  <c:v>5</c:v>
                </c:pt>
                <c:pt idx="5820">
                  <c:v>5</c:v>
                </c:pt>
                <c:pt idx="5821">
                  <c:v>5</c:v>
                </c:pt>
                <c:pt idx="5822">
                  <c:v>5</c:v>
                </c:pt>
                <c:pt idx="5823">
                  <c:v>5</c:v>
                </c:pt>
                <c:pt idx="5824">
                  <c:v>5</c:v>
                </c:pt>
                <c:pt idx="5825">
                  <c:v>5</c:v>
                </c:pt>
                <c:pt idx="5826">
                  <c:v>5</c:v>
                </c:pt>
                <c:pt idx="5827">
                  <c:v>5</c:v>
                </c:pt>
                <c:pt idx="5828">
                  <c:v>5</c:v>
                </c:pt>
                <c:pt idx="5829">
                  <c:v>5</c:v>
                </c:pt>
                <c:pt idx="5830">
                  <c:v>5</c:v>
                </c:pt>
                <c:pt idx="5831">
                  <c:v>5</c:v>
                </c:pt>
                <c:pt idx="5832">
                  <c:v>5</c:v>
                </c:pt>
                <c:pt idx="5833">
                  <c:v>5</c:v>
                </c:pt>
                <c:pt idx="5834">
                  <c:v>5</c:v>
                </c:pt>
                <c:pt idx="5835">
                  <c:v>5</c:v>
                </c:pt>
                <c:pt idx="5836">
                  <c:v>5</c:v>
                </c:pt>
                <c:pt idx="5837">
                  <c:v>5</c:v>
                </c:pt>
                <c:pt idx="5838">
                  <c:v>5</c:v>
                </c:pt>
                <c:pt idx="5839">
                  <c:v>5</c:v>
                </c:pt>
                <c:pt idx="5840">
                  <c:v>5</c:v>
                </c:pt>
                <c:pt idx="5841">
                  <c:v>5</c:v>
                </c:pt>
                <c:pt idx="5842">
                  <c:v>5</c:v>
                </c:pt>
                <c:pt idx="5843">
                  <c:v>5</c:v>
                </c:pt>
                <c:pt idx="5844">
                  <c:v>5</c:v>
                </c:pt>
                <c:pt idx="5845">
                  <c:v>5</c:v>
                </c:pt>
                <c:pt idx="5846">
                  <c:v>5</c:v>
                </c:pt>
                <c:pt idx="5847">
                  <c:v>5</c:v>
                </c:pt>
                <c:pt idx="5848">
                  <c:v>5</c:v>
                </c:pt>
                <c:pt idx="5849">
                  <c:v>5</c:v>
                </c:pt>
                <c:pt idx="5850">
                  <c:v>5</c:v>
                </c:pt>
                <c:pt idx="5851">
                  <c:v>5</c:v>
                </c:pt>
                <c:pt idx="5852">
                  <c:v>5</c:v>
                </c:pt>
                <c:pt idx="5853">
                  <c:v>5</c:v>
                </c:pt>
                <c:pt idx="5854">
                  <c:v>5</c:v>
                </c:pt>
                <c:pt idx="5855">
                  <c:v>5</c:v>
                </c:pt>
                <c:pt idx="5856">
                  <c:v>5</c:v>
                </c:pt>
                <c:pt idx="5857">
                  <c:v>5</c:v>
                </c:pt>
                <c:pt idx="5858">
                  <c:v>5</c:v>
                </c:pt>
                <c:pt idx="5859">
                  <c:v>5</c:v>
                </c:pt>
                <c:pt idx="5860">
                  <c:v>5</c:v>
                </c:pt>
                <c:pt idx="5861">
                  <c:v>5</c:v>
                </c:pt>
                <c:pt idx="5862">
                  <c:v>5</c:v>
                </c:pt>
                <c:pt idx="5863">
                  <c:v>5</c:v>
                </c:pt>
                <c:pt idx="5864">
                  <c:v>5</c:v>
                </c:pt>
                <c:pt idx="5865">
                  <c:v>5</c:v>
                </c:pt>
                <c:pt idx="5866">
                  <c:v>5</c:v>
                </c:pt>
                <c:pt idx="5867">
                  <c:v>5</c:v>
                </c:pt>
                <c:pt idx="5868">
                  <c:v>5</c:v>
                </c:pt>
                <c:pt idx="5869">
                  <c:v>5</c:v>
                </c:pt>
                <c:pt idx="5870">
                  <c:v>5</c:v>
                </c:pt>
                <c:pt idx="5871">
                  <c:v>5</c:v>
                </c:pt>
                <c:pt idx="5872">
                  <c:v>5</c:v>
                </c:pt>
                <c:pt idx="5873">
                  <c:v>5</c:v>
                </c:pt>
                <c:pt idx="5874">
                  <c:v>5</c:v>
                </c:pt>
                <c:pt idx="5875">
                  <c:v>5</c:v>
                </c:pt>
                <c:pt idx="5876">
                  <c:v>5</c:v>
                </c:pt>
                <c:pt idx="5877">
                  <c:v>5</c:v>
                </c:pt>
                <c:pt idx="5878">
                  <c:v>5</c:v>
                </c:pt>
                <c:pt idx="5879">
                  <c:v>5</c:v>
                </c:pt>
                <c:pt idx="5880">
                  <c:v>5</c:v>
                </c:pt>
                <c:pt idx="5881">
                  <c:v>5</c:v>
                </c:pt>
                <c:pt idx="5882">
                  <c:v>5</c:v>
                </c:pt>
                <c:pt idx="5883">
                  <c:v>5</c:v>
                </c:pt>
                <c:pt idx="5884">
                  <c:v>5</c:v>
                </c:pt>
                <c:pt idx="5885">
                  <c:v>5</c:v>
                </c:pt>
                <c:pt idx="5886">
                  <c:v>5</c:v>
                </c:pt>
                <c:pt idx="5887">
                  <c:v>5</c:v>
                </c:pt>
                <c:pt idx="5888">
                  <c:v>5</c:v>
                </c:pt>
                <c:pt idx="5889">
                  <c:v>5</c:v>
                </c:pt>
                <c:pt idx="5890">
                  <c:v>5</c:v>
                </c:pt>
                <c:pt idx="5891">
                  <c:v>5</c:v>
                </c:pt>
                <c:pt idx="5892">
                  <c:v>5</c:v>
                </c:pt>
                <c:pt idx="5893">
                  <c:v>5</c:v>
                </c:pt>
                <c:pt idx="5894">
                  <c:v>5</c:v>
                </c:pt>
                <c:pt idx="5895">
                  <c:v>5</c:v>
                </c:pt>
                <c:pt idx="5896">
                  <c:v>5</c:v>
                </c:pt>
                <c:pt idx="5897">
                  <c:v>5</c:v>
                </c:pt>
                <c:pt idx="5898">
                  <c:v>5</c:v>
                </c:pt>
                <c:pt idx="5899">
                  <c:v>5</c:v>
                </c:pt>
                <c:pt idx="5900">
                  <c:v>5</c:v>
                </c:pt>
                <c:pt idx="5901">
                  <c:v>5</c:v>
                </c:pt>
                <c:pt idx="5902">
                  <c:v>5</c:v>
                </c:pt>
                <c:pt idx="5903">
                  <c:v>5</c:v>
                </c:pt>
                <c:pt idx="5904">
                  <c:v>5</c:v>
                </c:pt>
                <c:pt idx="5905">
                  <c:v>5</c:v>
                </c:pt>
                <c:pt idx="5906">
                  <c:v>5</c:v>
                </c:pt>
                <c:pt idx="5907">
                  <c:v>5</c:v>
                </c:pt>
                <c:pt idx="5908">
                  <c:v>5</c:v>
                </c:pt>
                <c:pt idx="5909">
                  <c:v>5</c:v>
                </c:pt>
                <c:pt idx="5910">
                  <c:v>5</c:v>
                </c:pt>
                <c:pt idx="5911">
                  <c:v>5</c:v>
                </c:pt>
                <c:pt idx="5912">
                  <c:v>5</c:v>
                </c:pt>
                <c:pt idx="5913">
                  <c:v>5</c:v>
                </c:pt>
                <c:pt idx="5914">
                  <c:v>5</c:v>
                </c:pt>
                <c:pt idx="5915">
                  <c:v>5</c:v>
                </c:pt>
                <c:pt idx="5916">
                  <c:v>5</c:v>
                </c:pt>
                <c:pt idx="5917">
                  <c:v>5</c:v>
                </c:pt>
                <c:pt idx="5918">
                  <c:v>5</c:v>
                </c:pt>
                <c:pt idx="5919">
                  <c:v>5</c:v>
                </c:pt>
                <c:pt idx="5920">
                  <c:v>5</c:v>
                </c:pt>
                <c:pt idx="5921">
                  <c:v>5</c:v>
                </c:pt>
                <c:pt idx="5922">
                  <c:v>5</c:v>
                </c:pt>
                <c:pt idx="5923">
                  <c:v>5</c:v>
                </c:pt>
                <c:pt idx="5924">
                  <c:v>5</c:v>
                </c:pt>
                <c:pt idx="5925">
                  <c:v>5</c:v>
                </c:pt>
                <c:pt idx="5926">
                  <c:v>5</c:v>
                </c:pt>
                <c:pt idx="5927">
                  <c:v>5</c:v>
                </c:pt>
                <c:pt idx="5928">
                  <c:v>5</c:v>
                </c:pt>
                <c:pt idx="5929">
                  <c:v>5</c:v>
                </c:pt>
                <c:pt idx="5930">
                  <c:v>5</c:v>
                </c:pt>
                <c:pt idx="5931">
                  <c:v>5</c:v>
                </c:pt>
                <c:pt idx="5932">
                  <c:v>5</c:v>
                </c:pt>
                <c:pt idx="5933">
                  <c:v>5</c:v>
                </c:pt>
                <c:pt idx="5934">
                  <c:v>5</c:v>
                </c:pt>
                <c:pt idx="5935">
                  <c:v>5</c:v>
                </c:pt>
                <c:pt idx="5936">
                  <c:v>5</c:v>
                </c:pt>
                <c:pt idx="5937">
                  <c:v>5</c:v>
                </c:pt>
                <c:pt idx="5938">
                  <c:v>5</c:v>
                </c:pt>
                <c:pt idx="5939">
                  <c:v>5</c:v>
                </c:pt>
                <c:pt idx="5940">
                  <c:v>5</c:v>
                </c:pt>
                <c:pt idx="5941">
                  <c:v>5</c:v>
                </c:pt>
                <c:pt idx="5942">
                  <c:v>5</c:v>
                </c:pt>
                <c:pt idx="5943">
                  <c:v>5</c:v>
                </c:pt>
                <c:pt idx="5944">
                  <c:v>5</c:v>
                </c:pt>
                <c:pt idx="5945">
                  <c:v>5</c:v>
                </c:pt>
                <c:pt idx="5946">
                  <c:v>5</c:v>
                </c:pt>
                <c:pt idx="5947">
                  <c:v>5</c:v>
                </c:pt>
                <c:pt idx="5948">
                  <c:v>5</c:v>
                </c:pt>
                <c:pt idx="5949">
                  <c:v>5</c:v>
                </c:pt>
                <c:pt idx="5950">
                  <c:v>5</c:v>
                </c:pt>
                <c:pt idx="5951">
                  <c:v>5</c:v>
                </c:pt>
                <c:pt idx="5952">
                  <c:v>5</c:v>
                </c:pt>
                <c:pt idx="5953">
                  <c:v>5</c:v>
                </c:pt>
                <c:pt idx="5954">
                  <c:v>5</c:v>
                </c:pt>
                <c:pt idx="5955">
                  <c:v>5</c:v>
                </c:pt>
                <c:pt idx="5956">
                  <c:v>5</c:v>
                </c:pt>
                <c:pt idx="5957">
                  <c:v>5</c:v>
                </c:pt>
                <c:pt idx="5958">
                  <c:v>5</c:v>
                </c:pt>
                <c:pt idx="5959">
                  <c:v>5</c:v>
                </c:pt>
                <c:pt idx="5960">
                  <c:v>5</c:v>
                </c:pt>
                <c:pt idx="5961">
                  <c:v>5</c:v>
                </c:pt>
                <c:pt idx="5962">
                  <c:v>5</c:v>
                </c:pt>
                <c:pt idx="5963">
                  <c:v>5</c:v>
                </c:pt>
                <c:pt idx="5964">
                  <c:v>5</c:v>
                </c:pt>
                <c:pt idx="5965">
                  <c:v>5</c:v>
                </c:pt>
                <c:pt idx="5966">
                  <c:v>5</c:v>
                </c:pt>
                <c:pt idx="5967">
                  <c:v>5</c:v>
                </c:pt>
                <c:pt idx="5968">
                  <c:v>5</c:v>
                </c:pt>
                <c:pt idx="5969">
                  <c:v>5</c:v>
                </c:pt>
                <c:pt idx="5970">
                  <c:v>5</c:v>
                </c:pt>
                <c:pt idx="5971">
                  <c:v>5</c:v>
                </c:pt>
                <c:pt idx="5972">
                  <c:v>5</c:v>
                </c:pt>
                <c:pt idx="5973">
                  <c:v>5</c:v>
                </c:pt>
                <c:pt idx="5974">
                  <c:v>5</c:v>
                </c:pt>
                <c:pt idx="5975">
                  <c:v>5</c:v>
                </c:pt>
                <c:pt idx="5976">
                  <c:v>5</c:v>
                </c:pt>
                <c:pt idx="5977">
                  <c:v>5</c:v>
                </c:pt>
                <c:pt idx="5978">
                  <c:v>5</c:v>
                </c:pt>
                <c:pt idx="5979">
                  <c:v>5</c:v>
                </c:pt>
                <c:pt idx="5980">
                  <c:v>5</c:v>
                </c:pt>
                <c:pt idx="5981">
                  <c:v>5</c:v>
                </c:pt>
                <c:pt idx="5982">
                  <c:v>5</c:v>
                </c:pt>
                <c:pt idx="5983">
                  <c:v>5</c:v>
                </c:pt>
                <c:pt idx="5984">
                  <c:v>5</c:v>
                </c:pt>
                <c:pt idx="5985">
                  <c:v>5</c:v>
                </c:pt>
                <c:pt idx="5986">
                  <c:v>5</c:v>
                </c:pt>
                <c:pt idx="5987">
                  <c:v>5</c:v>
                </c:pt>
                <c:pt idx="5988">
                  <c:v>5</c:v>
                </c:pt>
                <c:pt idx="5989">
                  <c:v>5</c:v>
                </c:pt>
                <c:pt idx="5990">
                  <c:v>5</c:v>
                </c:pt>
                <c:pt idx="5991">
                  <c:v>5</c:v>
                </c:pt>
                <c:pt idx="5992">
                  <c:v>5</c:v>
                </c:pt>
                <c:pt idx="5993">
                  <c:v>5</c:v>
                </c:pt>
                <c:pt idx="5994">
                  <c:v>5</c:v>
                </c:pt>
                <c:pt idx="5995">
                  <c:v>5</c:v>
                </c:pt>
                <c:pt idx="5996">
                  <c:v>5</c:v>
                </c:pt>
                <c:pt idx="5997">
                  <c:v>5</c:v>
                </c:pt>
                <c:pt idx="5998">
                  <c:v>5</c:v>
                </c:pt>
                <c:pt idx="5999">
                  <c:v>5</c:v>
                </c:pt>
                <c:pt idx="6000">
                  <c:v>5</c:v>
                </c:pt>
                <c:pt idx="6001">
                  <c:v>5</c:v>
                </c:pt>
                <c:pt idx="6002">
                  <c:v>5</c:v>
                </c:pt>
                <c:pt idx="6003">
                  <c:v>5</c:v>
                </c:pt>
                <c:pt idx="6004">
                  <c:v>5</c:v>
                </c:pt>
                <c:pt idx="6005">
                  <c:v>5</c:v>
                </c:pt>
                <c:pt idx="6006">
                  <c:v>5</c:v>
                </c:pt>
                <c:pt idx="6007">
                  <c:v>5</c:v>
                </c:pt>
                <c:pt idx="6008">
                  <c:v>5</c:v>
                </c:pt>
                <c:pt idx="6009">
                  <c:v>5</c:v>
                </c:pt>
                <c:pt idx="6010">
                  <c:v>5</c:v>
                </c:pt>
                <c:pt idx="6011">
                  <c:v>5</c:v>
                </c:pt>
                <c:pt idx="6012">
                  <c:v>5</c:v>
                </c:pt>
                <c:pt idx="6013">
                  <c:v>5</c:v>
                </c:pt>
                <c:pt idx="6014">
                  <c:v>5</c:v>
                </c:pt>
                <c:pt idx="6015">
                  <c:v>5</c:v>
                </c:pt>
                <c:pt idx="6016">
                  <c:v>5</c:v>
                </c:pt>
                <c:pt idx="6017">
                  <c:v>5</c:v>
                </c:pt>
                <c:pt idx="6018">
                  <c:v>5</c:v>
                </c:pt>
                <c:pt idx="6019">
                  <c:v>5</c:v>
                </c:pt>
                <c:pt idx="6020">
                  <c:v>5</c:v>
                </c:pt>
                <c:pt idx="6021">
                  <c:v>5</c:v>
                </c:pt>
                <c:pt idx="6022">
                  <c:v>5</c:v>
                </c:pt>
                <c:pt idx="6023">
                  <c:v>5</c:v>
                </c:pt>
                <c:pt idx="6024">
                  <c:v>5</c:v>
                </c:pt>
                <c:pt idx="6025">
                  <c:v>5</c:v>
                </c:pt>
                <c:pt idx="6026">
                  <c:v>5</c:v>
                </c:pt>
                <c:pt idx="6027">
                  <c:v>5</c:v>
                </c:pt>
                <c:pt idx="6028">
                  <c:v>5</c:v>
                </c:pt>
                <c:pt idx="6029">
                  <c:v>5</c:v>
                </c:pt>
                <c:pt idx="6030">
                  <c:v>5</c:v>
                </c:pt>
                <c:pt idx="6031">
                  <c:v>5</c:v>
                </c:pt>
                <c:pt idx="6032">
                  <c:v>5</c:v>
                </c:pt>
                <c:pt idx="6033">
                  <c:v>5</c:v>
                </c:pt>
                <c:pt idx="6034">
                  <c:v>5</c:v>
                </c:pt>
                <c:pt idx="6035">
                  <c:v>5</c:v>
                </c:pt>
                <c:pt idx="6036">
                  <c:v>5</c:v>
                </c:pt>
                <c:pt idx="6037">
                  <c:v>5</c:v>
                </c:pt>
                <c:pt idx="6038">
                  <c:v>5</c:v>
                </c:pt>
                <c:pt idx="6039">
                  <c:v>5</c:v>
                </c:pt>
                <c:pt idx="6040">
                  <c:v>5</c:v>
                </c:pt>
                <c:pt idx="6041">
                  <c:v>5</c:v>
                </c:pt>
                <c:pt idx="6042">
                  <c:v>5</c:v>
                </c:pt>
                <c:pt idx="6043">
                  <c:v>5</c:v>
                </c:pt>
                <c:pt idx="6044">
                  <c:v>5</c:v>
                </c:pt>
                <c:pt idx="6045">
                  <c:v>5</c:v>
                </c:pt>
                <c:pt idx="6046">
                  <c:v>5</c:v>
                </c:pt>
                <c:pt idx="6047">
                  <c:v>5</c:v>
                </c:pt>
                <c:pt idx="6048">
                  <c:v>5</c:v>
                </c:pt>
                <c:pt idx="6049">
                  <c:v>5</c:v>
                </c:pt>
                <c:pt idx="6050">
                  <c:v>5</c:v>
                </c:pt>
                <c:pt idx="6051">
                  <c:v>5</c:v>
                </c:pt>
                <c:pt idx="6052">
                  <c:v>5</c:v>
                </c:pt>
                <c:pt idx="6053">
                  <c:v>5</c:v>
                </c:pt>
                <c:pt idx="6054">
                  <c:v>5</c:v>
                </c:pt>
                <c:pt idx="6055">
                  <c:v>5</c:v>
                </c:pt>
                <c:pt idx="6056">
                  <c:v>5</c:v>
                </c:pt>
                <c:pt idx="6057">
                  <c:v>5</c:v>
                </c:pt>
                <c:pt idx="6058">
                  <c:v>5</c:v>
                </c:pt>
                <c:pt idx="6059">
                  <c:v>5</c:v>
                </c:pt>
                <c:pt idx="6060">
                  <c:v>5</c:v>
                </c:pt>
                <c:pt idx="6061">
                  <c:v>5</c:v>
                </c:pt>
                <c:pt idx="6062">
                  <c:v>5</c:v>
                </c:pt>
                <c:pt idx="6063">
                  <c:v>5</c:v>
                </c:pt>
                <c:pt idx="6064">
                  <c:v>5</c:v>
                </c:pt>
                <c:pt idx="6065">
                  <c:v>5</c:v>
                </c:pt>
                <c:pt idx="6066">
                  <c:v>5</c:v>
                </c:pt>
                <c:pt idx="6067">
                  <c:v>5</c:v>
                </c:pt>
                <c:pt idx="6068">
                  <c:v>5</c:v>
                </c:pt>
                <c:pt idx="6069">
                  <c:v>5</c:v>
                </c:pt>
                <c:pt idx="6070">
                  <c:v>5</c:v>
                </c:pt>
                <c:pt idx="6071">
                  <c:v>5</c:v>
                </c:pt>
                <c:pt idx="6072">
                  <c:v>5</c:v>
                </c:pt>
                <c:pt idx="6073">
                  <c:v>5</c:v>
                </c:pt>
                <c:pt idx="6074">
                  <c:v>5</c:v>
                </c:pt>
                <c:pt idx="6075">
                  <c:v>5</c:v>
                </c:pt>
                <c:pt idx="6076">
                  <c:v>5</c:v>
                </c:pt>
                <c:pt idx="6077">
                  <c:v>5</c:v>
                </c:pt>
                <c:pt idx="6078">
                  <c:v>5</c:v>
                </c:pt>
                <c:pt idx="6079">
                  <c:v>5</c:v>
                </c:pt>
                <c:pt idx="6080">
                  <c:v>5</c:v>
                </c:pt>
                <c:pt idx="6081">
                  <c:v>5</c:v>
                </c:pt>
                <c:pt idx="6082">
                  <c:v>5</c:v>
                </c:pt>
                <c:pt idx="6083">
                  <c:v>5</c:v>
                </c:pt>
                <c:pt idx="6084">
                  <c:v>5</c:v>
                </c:pt>
                <c:pt idx="6085">
                  <c:v>5</c:v>
                </c:pt>
                <c:pt idx="6086">
                  <c:v>5</c:v>
                </c:pt>
                <c:pt idx="6087">
                  <c:v>5</c:v>
                </c:pt>
                <c:pt idx="6088">
                  <c:v>5</c:v>
                </c:pt>
                <c:pt idx="6089">
                  <c:v>5</c:v>
                </c:pt>
                <c:pt idx="6090">
                  <c:v>5</c:v>
                </c:pt>
                <c:pt idx="6091">
                  <c:v>5</c:v>
                </c:pt>
                <c:pt idx="6092">
                  <c:v>5</c:v>
                </c:pt>
                <c:pt idx="6093">
                  <c:v>5</c:v>
                </c:pt>
                <c:pt idx="6094">
                  <c:v>5</c:v>
                </c:pt>
                <c:pt idx="6095">
                  <c:v>5</c:v>
                </c:pt>
                <c:pt idx="6096">
                  <c:v>5</c:v>
                </c:pt>
                <c:pt idx="6097">
                  <c:v>5</c:v>
                </c:pt>
                <c:pt idx="6098">
                  <c:v>5</c:v>
                </c:pt>
                <c:pt idx="6099">
                  <c:v>5</c:v>
                </c:pt>
                <c:pt idx="6100">
                  <c:v>5</c:v>
                </c:pt>
                <c:pt idx="6101">
                  <c:v>5</c:v>
                </c:pt>
                <c:pt idx="6102">
                  <c:v>5</c:v>
                </c:pt>
                <c:pt idx="6103">
                  <c:v>5</c:v>
                </c:pt>
                <c:pt idx="6104">
                  <c:v>5</c:v>
                </c:pt>
                <c:pt idx="6105">
                  <c:v>5</c:v>
                </c:pt>
                <c:pt idx="6106">
                  <c:v>5</c:v>
                </c:pt>
                <c:pt idx="6107">
                  <c:v>5</c:v>
                </c:pt>
                <c:pt idx="6108">
                  <c:v>5</c:v>
                </c:pt>
                <c:pt idx="6109">
                  <c:v>5</c:v>
                </c:pt>
                <c:pt idx="6110">
                  <c:v>5</c:v>
                </c:pt>
                <c:pt idx="6111">
                  <c:v>5</c:v>
                </c:pt>
                <c:pt idx="6112">
                  <c:v>5</c:v>
                </c:pt>
                <c:pt idx="6113">
                  <c:v>5</c:v>
                </c:pt>
                <c:pt idx="6114">
                  <c:v>5</c:v>
                </c:pt>
                <c:pt idx="6115">
                  <c:v>5</c:v>
                </c:pt>
                <c:pt idx="6116">
                  <c:v>5</c:v>
                </c:pt>
                <c:pt idx="6117">
                  <c:v>5</c:v>
                </c:pt>
                <c:pt idx="6118">
                  <c:v>5</c:v>
                </c:pt>
                <c:pt idx="6119">
                  <c:v>5</c:v>
                </c:pt>
                <c:pt idx="6120">
                  <c:v>5</c:v>
                </c:pt>
                <c:pt idx="6121">
                  <c:v>5</c:v>
                </c:pt>
                <c:pt idx="6122">
                  <c:v>5</c:v>
                </c:pt>
                <c:pt idx="6123">
                  <c:v>5</c:v>
                </c:pt>
                <c:pt idx="6124">
                  <c:v>5</c:v>
                </c:pt>
                <c:pt idx="6125">
                  <c:v>5</c:v>
                </c:pt>
                <c:pt idx="6126">
                  <c:v>5</c:v>
                </c:pt>
                <c:pt idx="6127">
                  <c:v>5</c:v>
                </c:pt>
                <c:pt idx="6128">
                  <c:v>5</c:v>
                </c:pt>
                <c:pt idx="6129">
                  <c:v>5</c:v>
                </c:pt>
                <c:pt idx="6130">
                  <c:v>5</c:v>
                </c:pt>
                <c:pt idx="6131">
                  <c:v>5</c:v>
                </c:pt>
                <c:pt idx="6132">
                  <c:v>5</c:v>
                </c:pt>
                <c:pt idx="6133">
                  <c:v>5</c:v>
                </c:pt>
                <c:pt idx="6134">
                  <c:v>5</c:v>
                </c:pt>
                <c:pt idx="6135">
                  <c:v>5</c:v>
                </c:pt>
                <c:pt idx="6136">
                  <c:v>5</c:v>
                </c:pt>
                <c:pt idx="6137">
                  <c:v>5</c:v>
                </c:pt>
                <c:pt idx="6138">
                  <c:v>5</c:v>
                </c:pt>
                <c:pt idx="6139">
                  <c:v>5</c:v>
                </c:pt>
                <c:pt idx="6140">
                  <c:v>5</c:v>
                </c:pt>
                <c:pt idx="6141">
                  <c:v>5</c:v>
                </c:pt>
                <c:pt idx="6142">
                  <c:v>5</c:v>
                </c:pt>
                <c:pt idx="6143">
                  <c:v>5</c:v>
                </c:pt>
                <c:pt idx="6144">
                  <c:v>5</c:v>
                </c:pt>
                <c:pt idx="6145">
                  <c:v>5</c:v>
                </c:pt>
                <c:pt idx="6146">
                  <c:v>5</c:v>
                </c:pt>
                <c:pt idx="6147">
                  <c:v>5</c:v>
                </c:pt>
                <c:pt idx="6148">
                  <c:v>5</c:v>
                </c:pt>
                <c:pt idx="6149">
                  <c:v>5</c:v>
                </c:pt>
                <c:pt idx="6150">
                  <c:v>5</c:v>
                </c:pt>
                <c:pt idx="6151">
                  <c:v>5</c:v>
                </c:pt>
                <c:pt idx="6152">
                  <c:v>5</c:v>
                </c:pt>
                <c:pt idx="6153">
                  <c:v>5</c:v>
                </c:pt>
                <c:pt idx="6154">
                  <c:v>5</c:v>
                </c:pt>
                <c:pt idx="6155">
                  <c:v>5</c:v>
                </c:pt>
                <c:pt idx="6156">
                  <c:v>5</c:v>
                </c:pt>
                <c:pt idx="6157">
                  <c:v>5</c:v>
                </c:pt>
                <c:pt idx="6158">
                  <c:v>5</c:v>
                </c:pt>
                <c:pt idx="6159">
                  <c:v>5</c:v>
                </c:pt>
                <c:pt idx="6160">
                  <c:v>5</c:v>
                </c:pt>
                <c:pt idx="6161">
                  <c:v>5</c:v>
                </c:pt>
                <c:pt idx="6162">
                  <c:v>5</c:v>
                </c:pt>
                <c:pt idx="6163">
                  <c:v>5</c:v>
                </c:pt>
                <c:pt idx="6164">
                  <c:v>5</c:v>
                </c:pt>
                <c:pt idx="6165">
                  <c:v>5</c:v>
                </c:pt>
                <c:pt idx="6166">
                  <c:v>5</c:v>
                </c:pt>
                <c:pt idx="6167">
                  <c:v>5</c:v>
                </c:pt>
                <c:pt idx="6168">
                  <c:v>5</c:v>
                </c:pt>
                <c:pt idx="6169">
                  <c:v>5</c:v>
                </c:pt>
                <c:pt idx="6170">
                  <c:v>5</c:v>
                </c:pt>
                <c:pt idx="6171">
                  <c:v>5</c:v>
                </c:pt>
                <c:pt idx="6172">
                  <c:v>5</c:v>
                </c:pt>
                <c:pt idx="6173">
                  <c:v>5</c:v>
                </c:pt>
                <c:pt idx="6174">
                  <c:v>5</c:v>
                </c:pt>
                <c:pt idx="6175">
                  <c:v>5</c:v>
                </c:pt>
                <c:pt idx="6176">
                  <c:v>5</c:v>
                </c:pt>
                <c:pt idx="6177">
                  <c:v>5</c:v>
                </c:pt>
                <c:pt idx="6178">
                  <c:v>5</c:v>
                </c:pt>
                <c:pt idx="6179">
                  <c:v>5</c:v>
                </c:pt>
                <c:pt idx="6180">
                  <c:v>5</c:v>
                </c:pt>
                <c:pt idx="6181">
                  <c:v>5</c:v>
                </c:pt>
                <c:pt idx="6182">
                  <c:v>5</c:v>
                </c:pt>
                <c:pt idx="6183">
                  <c:v>5</c:v>
                </c:pt>
                <c:pt idx="6184">
                  <c:v>5</c:v>
                </c:pt>
                <c:pt idx="6185">
                  <c:v>5</c:v>
                </c:pt>
                <c:pt idx="6186">
                  <c:v>5</c:v>
                </c:pt>
                <c:pt idx="6187">
                  <c:v>5</c:v>
                </c:pt>
                <c:pt idx="6188">
                  <c:v>5</c:v>
                </c:pt>
                <c:pt idx="6189">
                  <c:v>5</c:v>
                </c:pt>
                <c:pt idx="6190">
                  <c:v>5</c:v>
                </c:pt>
                <c:pt idx="6191">
                  <c:v>5</c:v>
                </c:pt>
                <c:pt idx="6192">
                  <c:v>5</c:v>
                </c:pt>
                <c:pt idx="6193">
                  <c:v>5</c:v>
                </c:pt>
                <c:pt idx="6194">
                  <c:v>5</c:v>
                </c:pt>
                <c:pt idx="6195">
                  <c:v>5</c:v>
                </c:pt>
                <c:pt idx="6196">
                  <c:v>5</c:v>
                </c:pt>
                <c:pt idx="6197">
                  <c:v>5</c:v>
                </c:pt>
                <c:pt idx="6198">
                  <c:v>5</c:v>
                </c:pt>
                <c:pt idx="6199">
                  <c:v>5</c:v>
                </c:pt>
                <c:pt idx="6200">
                  <c:v>5</c:v>
                </c:pt>
                <c:pt idx="6201">
                  <c:v>5</c:v>
                </c:pt>
                <c:pt idx="6202">
                  <c:v>5</c:v>
                </c:pt>
                <c:pt idx="6203">
                  <c:v>5</c:v>
                </c:pt>
                <c:pt idx="6204">
                  <c:v>5</c:v>
                </c:pt>
                <c:pt idx="6205">
                  <c:v>5</c:v>
                </c:pt>
                <c:pt idx="6206">
                  <c:v>5</c:v>
                </c:pt>
                <c:pt idx="6207">
                  <c:v>5</c:v>
                </c:pt>
                <c:pt idx="6208">
                  <c:v>5</c:v>
                </c:pt>
                <c:pt idx="6209">
                  <c:v>5</c:v>
                </c:pt>
                <c:pt idx="6210">
                  <c:v>5</c:v>
                </c:pt>
                <c:pt idx="6211">
                  <c:v>5</c:v>
                </c:pt>
                <c:pt idx="6212">
                  <c:v>5</c:v>
                </c:pt>
                <c:pt idx="6213">
                  <c:v>5</c:v>
                </c:pt>
                <c:pt idx="6214">
                  <c:v>5</c:v>
                </c:pt>
                <c:pt idx="6215">
                  <c:v>5</c:v>
                </c:pt>
                <c:pt idx="6216">
                  <c:v>5</c:v>
                </c:pt>
                <c:pt idx="6217">
                  <c:v>5</c:v>
                </c:pt>
                <c:pt idx="6218">
                  <c:v>5</c:v>
                </c:pt>
                <c:pt idx="6219">
                  <c:v>5</c:v>
                </c:pt>
                <c:pt idx="6220">
                  <c:v>5</c:v>
                </c:pt>
                <c:pt idx="6221">
                  <c:v>5</c:v>
                </c:pt>
                <c:pt idx="6222">
                  <c:v>5</c:v>
                </c:pt>
                <c:pt idx="6223">
                  <c:v>5</c:v>
                </c:pt>
                <c:pt idx="6224">
                  <c:v>5</c:v>
                </c:pt>
                <c:pt idx="6225">
                  <c:v>5</c:v>
                </c:pt>
                <c:pt idx="6226">
                  <c:v>5</c:v>
                </c:pt>
                <c:pt idx="6227">
                  <c:v>5</c:v>
                </c:pt>
                <c:pt idx="6228">
                  <c:v>5</c:v>
                </c:pt>
                <c:pt idx="6229">
                  <c:v>5</c:v>
                </c:pt>
                <c:pt idx="6230">
                  <c:v>5</c:v>
                </c:pt>
                <c:pt idx="6231">
                  <c:v>5</c:v>
                </c:pt>
                <c:pt idx="6232">
                  <c:v>5</c:v>
                </c:pt>
                <c:pt idx="6233">
                  <c:v>5</c:v>
                </c:pt>
                <c:pt idx="6234">
                  <c:v>5</c:v>
                </c:pt>
                <c:pt idx="6235">
                  <c:v>5</c:v>
                </c:pt>
                <c:pt idx="6236">
                  <c:v>5</c:v>
                </c:pt>
                <c:pt idx="6237">
                  <c:v>5</c:v>
                </c:pt>
                <c:pt idx="6238">
                  <c:v>5</c:v>
                </c:pt>
                <c:pt idx="6239">
                  <c:v>5</c:v>
                </c:pt>
                <c:pt idx="6240">
                  <c:v>5</c:v>
                </c:pt>
                <c:pt idx="6241">
                  <c:v>5</c:v>
                </c:pt>
                <c:pt idx="6242">
                  <c:v>5</c:v>
                </c:pt>
                <c:pt idx="6243">
                  <c:v>5</c:v>
                </c:pt>
                <c:pt idx="6244">
                  <c:v>5</c:v>
                </c:pt>
                <c:pt idx="6245">
                  <c:v>5</c:v>
                </c:pt>
                <c:pt idx="6246">
                  <c:v>5</c:v>
                </c:pt>
                <c:pt idx="6247">
                  <c:v>5</c:v>
                </c:pt>
                <c:pt idx="6248">
                  <c:v>5</c:v>
                </c:pt>
                <c:pt idx="6249">
                  <c:v>5</c:v>
                </c:pt>
                <c:pt idx="6250">
                  <c:v>5</c:v>
                </c:pt>
                <c:pt idx="6251">
                  <c:v>5</c:v>
                </c:pt>
                <c:pt idx="6252">
                  <c:v>5</c:v>
                </c:pt>
                <c:pt idx="6253">
                  <c:v>5</c:v>
                </c:pt>
                <c:pt idx="6254">
                  <c:v>5</c:v>
                </c:pt>
                <c:pt idx="6255">
                  <c:v>5</c:v>
                </c:pt>
                <c:pt idx="6256">
                  <c:v>5</c:v>
                </c:pt>
                <c:pt idx="6257">
                  <c:v>5</c:v>
                </c:pt>
                <c:pt idx="6258">
                  <c:v>5</c:v>
                </c:pt>
                <c:pt idx="6259">
                  <c:v>5</c:v>
                </c:pt>
                <c:pt idx="6260">
                  <c:v>5</c:v>
                </c:pt>
                <c:pt idx="6261">
                  <c:v>5</c:v>
                </c:pt>
                <c:pt idx="6262">
                  <c:v>5</c:v>
                </c:pt>
                <c:pt idx="6263">
                  <c:v>5</c:v>
                </c:pt>
                <c:pt idx="6264">
                  <c:v>5</c:v>
                </c:pt>
                <c:pt idx="6265">
                  <c:v>5</c:v>
                </c:pt>
                <c:pt idx="6266">
                  <c:v>5</c:v>
                </c:pt>
                <c:pt idx="6267">
                  <c:v>5</c:v>
                </c:pt>
                <c:pt idx="6268">
                  <c:v>5</c:v>
                </c:pt>
                <c:pt idx="6269">
                  <c:v>5</c:v>
                </c:pt>
                <c:pt idx="6270">
                  <c:v>5</c:v>
                </c:pt>
                <c:pt idx="6271">
                  <c:v>5</c:v>
                </c:pt>
                <c:pt idx="6272">
                  <c:v>5</c:v>
                </c:pt>
                <c:pt idx="6273">
                  <c:v>5</c:v>
                </c:pt>
                <c:pt idx="6274">
                  <c:v>5</c:v>
                </c:pt>
                <c:pt idx="6275">
                  <c:v>5</c:v>
                </c:pt>
                <c:pt idx="6276">
                  <c:v>5</c:v>
                </c:pt>
                <c:pt idx="6277">
                  <c:v>5</c:v>
                </c:pt>
                <c:pt idx="6278">
                  <c:v>5</c:v>
                </c:pt>
                <c:pt idx="6279">
                  <c:v>5</c:v>
                </c:pt>
                <c:pt idx="6280">
                  <c:v>5</c:v>
                </c:pt>
                <c:pt idx="6281">
                  <c:v>5</c:v>
                </c:pt>
                <c:pt idx="6282">
                  <c:v>5</c:v>
                </c:pt>
                <c:pt idx="6283">
                  <c:v>5</c:v>
                </c:pt>
                <c:pt idx="6284">
                  <c:v>5</c:v>
                </c:pt>
                <c:pt idx="6285">
                  <c:v>5</c:v>
                </c:pt>
                <c:pt idx="6286">
                  <c:v>5</c:v>
                </c:pt>
                <c:pt idx="6287">
                  <c:v>5</c:v>
                </c:pt>
                <c:pt idx="6288">
                  <c:v>5</c:v>
                </c:pt>
                <c:pt idx="6289">
                  <c:v>5</c:v>
                </c:pt>
                <c:pt idx="6290">
                  <c:v>5</c:v>
                </c:pt>
                <c:pt idx="6291">
                  <c:v>5</c:v>
                </c:pt>
                <c:pt idx="6292">
                  <c:v>5</c:v>
                </c:pt>
                <c:pt idx="6293">
                  <c:v>5</c:v>
                </c:pt>
                <c:pt idx="6294">
                  <c:v>5</c:v>
                </c:pt>
                <c:pt idx="6295">
                  <c:v>5</c:v>
                </c:pt>
                <c:pt idx="6296">
                  <c:v>5</c:v>
                </c:pt>
                <c:pt idx="6297">
                  <c:v>5</c:v>
                </c:pt>
                <c:pt idx="6298">
                  <c:v>5</c:v>
                </c:pt>
                <c:pt idx="6299">
                  <c:v>5</c:v>
                </c:pt>
                <c:pt idx="6300">
                  <c:v>5</c:v>
                </c:pt>
                <c:pt idx="6301">
                  <c:v>5</c:v>
                </c:pt>
                <c:pt idx="6302">
                  <c:v>5</c:v>
                </c:pt>
                <c:pt idx="6303">
                  <c:v>5</c:v>
                </c:pt>
                <c:pt idx="6304">
                  <c:v>5</c:v>
                </c:pt>
                <c:pt idx="6305">
                  <c:v>5</c:v>
                </c:pt>
                <c:pt idx="6306">
                  <c:v>5</c:v>
                </c:pt>
                <c:pt idx="6307">
                  <c:v>5</c:v>
                </c:pt>
                <c:pt idx="6308">
                  <c:v>5</c:v>
                </c:pt>
                <c:pt idx="6309">
                  <c:v>5</c:v>
                </c:pt>
                <c:pt idx="6310">
                  <c:v>5</c:v>
                </c:pt>
                <c:pt idx="6311">
                  <c:v>5</c:v>
                </c:pt>
                <c:pt idx="6312">
                  <c:v>5</c:v>
                </c:pt>
                <c:pt idx="6313">
                  <c:v>5</c:v>
                </c:pt>
                <c:pt idx="6314">
                  <c:v>5</c:v>
                </c:pt>
                <c:pt idx="6315">
                  <c:v>5</c:v>
                </c:pt>
                <c:pt idx="6316">
                  <c:v>5</c:v>
                </c:pt>
                <c:pt idx="6317">
                  <c:v>5</c:v>
                </c:pt>
                <c:pt idx="6318">
                  <c:v>5</c:v>
                </c:pt>
                <c:pt idx="6319">
                  <c:v>5</c:v>
                </c:pt>
                <c:pt idx="6320">
                  <c:v>5</c:v>
                </c:pt>
                <c:pt idx="6321">
                  <c:v>5</c:v>
                </c:pt>
                <c:pt idx="6322">
                  <c:v>5</c:v>
                </c:pt>
                <c:pt idx="6323">
                  <c:v>5</c:v>
                </c:pt>
                <c:pt idx="6324">
                  <c:v>5</c:v>
                </c:pt>
                <c:pt idx="6325">
                  <c:v>5</c:v>
                </c:pt>
                <c:pt idx="6326">
                  <c:v>5</c:v>
                </c:pt>
                <c:pt idx="6327">
                  <c:v>5</c:v>
                </c:pt>
                <c:pt idx="6328">
                  <c:v>5</c:v>
                </c:pt>
                <c:pt idx="6329">
                  <c:v>5</c:v>
                </c:pt>
                <c:pt idx="6330">
                  <c:v>5</c:v>
                </c:pt>
                <c:pt idx="6331">
                  <c:v>5</c:v>
                </c:pt>
                <c:pt idx="6332">
                  <c:v>5</c:v>
                </c:pt>
                <c:pt idx="6333">
                  <c:v>5</c:v>
                </c:pt>
                <c:pt idx="6334">
                  <c:v>5</c:v>
                </c:pt>
                <c:pt idx="6335">
                  <c:v>5</c:v>
                </c:pt>
                <c:pt idx="6336">
                  <c:v>5</c:v>
                </c:pt>
                <c:pt idx="6337">
                  <c:v>5</c:v>
                </c:pt>
                <c:pt idx="6338">
                  <c:v>5</c:v>
                </c:pt>
                <c:pt idx="6339">
                  <c:v>5</c:v>
                </c:pt>
                <c:pt idx="6340">
                  <c:v>5</c:v>
                </c:pt>
                <c:pt idx="6341">
                  <c:v>5</c:v>
                </c:pt>
                <c:pt idx="6342">
                  <c:v>5</c:v>
                </c:pt>
                <c:pt idx="6343">
                  <c:v>5</c:v>
                </c:pt>
                <c:pt idx="6344">
                  <c:v>5</c:v>
                </c:pt>
                <c:pt idx="6345">
                  <c:v>5</c:v>
                </c:pt>
                <c:pt idx="6346">
                  <c:v>5</c:v>
                </c:pt>
                <c:pt idx="6347">
                  <c:v>5</c:v>
                </c:pt>
                <c:pt idx="6348">
                  <c:v>5</c:v>
                </c:pt>
                <c:pt idx="6349">
                  <c:v>5</c:v>
                </c:pt>
                <c:pt idx="6350">
                  <c:v>5</c:v>
                </c:pt>
                <c:pt idx="6351">
                  <c:v>5</c:v>
                </c:pt>
                <c:pt idx="6352">
                  <c:v>5</c:v>
                </c:pt>
                <c:pt idx="6353">
                  <c:v>5</c:v>
                </c:pt>
                <c:pt idx="6354">
                  <c:v>5</c:v>
                </c:pt>
                <c:pt idx="6355">
                  <c:v>5</c:v>
                </c:pt>
                <c:pt idx="6356">
                  <c:v>5</c:v>
                </c:pt>
                <c:pt idx="6357">
                  <c:v>5</c:v>
                </c:pt>
                <c:pt idx="6358">
                  <c:v>5</c:v>
                </c:pt>
                <c:pt idx="6359">
                  <c:v>5</c:v>
                </c:pt>
                <c:pt idx="6360">
                  <c:v>5</c:v>
                </c:pt>
                <c:pt idx="6361">
                  <c:v>5</c:v>
                </c:pt>
                <c:pt idx="6362">
                  <c:v>5</c:v>
                </c:pt>
                <c:pt idx="6363">
                  <c:v>5</c:v>
                </c:pt>
                <c:pt idx="6364">
                  <c:v>5</c:v>
                </c:pt>
                <c:pt idx="6365">
                  <c:v>5</c:v>
                </c:pt>
                <c:pt idx="6366">
                  <c:v>5</c:v>
                </c:pt>
                <c:pt idx="6367">
                  <c:v>5</c:v>
                </c:pt>
                <c:pt idx="6368">
                  <c:v>5</c:v>
                </c:pt>
                <c:pt idx="6369">
                  <c:v>5</c:v>
                </c:pt>
                <c:pt idx="6370">
                  <c:v>5</c:v>
                </c:pt>
                <c:pt idx="6371">
                  <c:v>5</c:v>
                </c:pt>
                <c:pt idx="6372">
                  <c:v>5</c:v>
                </c:pt>
                <c:pt idx="6373">
                  <c:v>5</c:v>
                </c:pt>
                <c:pt idx="6374">
                  <c:v>5</c:v>
                </c:pt>
                <c:pt idx="6375">
                  <c:v>5</c:v>
                </c:pt>
                <c:pt idx="6376">
                  <c:v>5</c:v>
                </c:pt>
                <c:pt idx="6377">
                  <c:v>5</c:v>
                </c:pt>
                <c:pt idx="6378">
                  <c:v>5</c:v>
                </c:pt>
                <c:pt idx="6379">
                  <c:v>5</c:v>
                </c:pt>
                <c:pt idx="6380">
                  <c:v>5</c:v>
                </c:pt>
                <c:pt idx="6381">
                  <c:v>5</c:v>
                </c:pt>
                <c:pt idx="6382">
                  <c:v>5</c:v>
                </c:pt>
                <c:pt idx="6383">
                  <c:v>5</c:v>
                </c:pt>
                <c:pt idx="6384">
                  <c:v>5</c:v>
                </c:pt>
                <c:pt idx="6385">
                  <c:v>5</c:v>
                </c:pt>
                <c:pt idx="6386">
                  <c:v>5</c:v>
                </c:pt>
                <c:pt idx="6387">
                  <c:v>5</c:v>
                </c:pt>
                <c:pt idx="6388">
                  <c:v>5</c:v>
                </c:pt>
                <c:pt idx="6389">
                  <c:v>5</c:v>
                </c:pt>
                <c:pt idx="6390">
                  <c:v>5</c:v>
                </c:pt>
                <c:pt idx="6391">
                  <c:v>5</c:v>
                </c:pt>
                <c:pt idx="6392">
                  <c:v>5</c:v>
                </c:pt>
                <c:pt idx="6393">
                  <c:v>5</c:v>
                </c:pt>
                <c:pt idx="6394">
                  <c:v>5</c:v>
                </c:pt>
                <c:pt idx="6395">
                  <c:v>5</c:v>
                </c:pt>
                <c:pt idx="6396">
                  <c:v>5</c:v>
                </c:pt>
                <c:pt idx="6397">
                  <c:v>5</c:v>
                </c:pt>
                <c:pt idx="6398">
                  <c:v>5</c:v>
                </c:pt>
                <c:pt idx="6399">
                  <c:v>5</c:v>
                </c:pt>
                <c:pt idx="6400">
                  <c:v>5</c:v>
                </c:pt>
                <c:pt idx="6401">
                  <c:v>5</c:v>
                </c:pt>
                <c:pt idx="6402">
                  <c:v>5</c:v>
                </c:pt>
                <c:pt idx="6403">
                  <c:v>5</c:v>
                </c:pt>
                <c:pt idx="6404">
                  <c:v>5</c:v>
                </c:pt>
                <c:pt idx="6405">
                  <c:v>5</c:v>
                </c:pt>
                <c:pt idx="6406">
                  <c:v>5</c:v>
                </c:pt>
                <c:pt idx="6407">
                  <c:v>5</c:v>
                </c:pt>
                <c:pt idx="6408">
                  <c:v>5</c:v>
                </c:pt>
                <c:pt idx="6409">
                  <c:v>5</c:v>
                </c:pt>
                <c:pt idx="6410">
                  <c:v>5</c:v>
                </c:pt>
                <c:pt idx="6411">
                  <c:v>5</c:v>
                </c:pt>
                <c:pt idx="6412">
                  <c:v>5</c:v>
                </c:pt>
                <c:pt idx="6413">
                  <c:v>5</c:v>
                </c:pt>
                <c:pt idx="6414">
                  <c:v>5</c:v>
                </c:pt>
                <c:pt idx="6415">
                  <c:v>5</c:v>
                </c:pt>
                <c:pt idx="6416">
                  <c:v>5</c:v>
                </c:pt>
                <c:pt idx="6417">
                  <c:v>5</c:v>
                </c:pt>
                <c:pt idx="6418">
                  <c:v>5</c:v>
                </c:pt>
                <c:pt idx="6419">
                  <c:v>5</c:v>
                </c:pt>
                <c:pt idx="6420">
                  <c:v>5</c:v>
                </c:pt>
                <c:pt idx="6421">
                  <c:v>5</c:v>
                </c:pt>
                <c:pt idx="6422">
                  <c:v>5</c:v>
                </c:pt>
                <c:pt idx="6423">
                  <c:v>5</c:v>
                </c:pt>
                <c:pt idx="6424">
                  <c:v>5</c:v>
                </c:pt>
                <c:pt idx="6425">
                  <c:v>5</c:v>
                </c:pt>
                <c:pt idx="6426">
                  <c:v>5</c:v>
                </c:pt>
                <c:pt idx="6427">
                  <c:v>5</c:v>
                </c:pt>
                <c:pt idx="6428">
                  <c:v>5</c:v>
                </c:pt>
                <c:pt idx="6429">
                  <c:v>5</c:v>
                </c:pt>
                <c:pt idx="6430">
                  <c:v>5</c:v>
                </c:pt>
                <c:pt idx="6431">
                  <c:v>5</c:v>
                </c:pt>
                <c:pt idx="6432">
                  <c:v>5</c:v>
                </c:pt>
                <c:pt idx="6433">
                  <c:v>5</c:v>
                </c:pt>
                <c:pt idx="6434">
                  <c:v>5</c:v>
                </c:pt>
                <c:pt idx="6435">
                  <c:v>5</c:v>
                </c:pt>
                <c:pt idx="6436">
                  <c:v>5</c:v>
                </c:pt>
                <c:pt idx="6437">
                  <c:v>5</c:v>
                </c:pt>
                <c:pt idx="6438">
                  <c:v>5</c:v>
                </c:pt>
                <c:pt idx="6439">
                  <c:v>5</c:v>
                </c:pt>
                <c:pt idx="6440">
                  <c:v>5</c:v>
                </c:pt>
                <c:pt idx="6441">
                  <c:v>5</c:v>
                </c:pt>
                <c:pt idx="6442">
                  <c:v>5</c:v>
                </c:pt>
                <c:pt idx="6443">
                  <c:v>5</c:v>
                </c:pt>
                <c:pt idx="6444">
                  <c:v>5</c:v>
                </c:pt>
                <c:pt idx="6445">
                  <c:v>5</c:v>
                </c:pt>
                <c:pt idx="6446">
                  <c:v>5</c:v>
                </c:pt>
                <c:pt idx="6447">
                  <c:v>5</c:v>
                </c:pt>
                <c:pt idx="6448">
                  <c:v>5</c:v>
                </c:pt>
                <c:pt idx="6449">
                  <c:v>5</c:v>
                </c:pt>
                <c:pt idx="6450">
                  <c:v>5</c:v>
                </c:pt>
                <c:pt idx="6451">
                  <c:v>5</c:v>
                </c:pt>
                <c:pt idx="6452">
                  <c:v>5</c:v>
                </c:pt>
                <c:pt idx="6453">
                  <c:v>5</c:v>
                </c:pt>
                <c:pt idx="6454">
                  <c:v>5</c:v>
                </c:pt>
                <c:pt idx="6455">
                  <c:v>5</c:v>
                </c:pt>
                <c:pt idx="6456">
                  <c:v>5</c:v>
                </c:pt>
                <c:pt idx="6457">
                  <c:v>5</c:v>
                </c:pt>
                <c:pt idx="6458">
                  <c:v>5</c:v>
                </c:pt>
                <c:pt idx="6459">
                  <c:v>5</c:v>
                </c:pt>
                <c:pt idx="6460">
                  <c:v>5</c:v>
                </c:pt>
                <c:pt idx="6461">
                  <c:v>5</c:v>
                </c:pt>
                <c:pt idx="6462">
                  <c:v>5</c:v>
                </c:pt>
                <c:pt idx="6463">
                  <c:v>5</c:v>
                </c:pt>
                <c:pt idx="6464">
                  <c:v>5</c:v>
                </c:pt>
                <c:pt idx="6465">
                  <c:v>5</c:v>
                </c:pt>
                <c:pt idx="6466">
                  <c:v>5</c:v>
                </c:pt>
                <c:pt idx="6467">
                  <c:v>5</c:v>
                </c:pt>
                <c:pt idx="6468">
                  <c:v>5</c:v>
                </c:pt>
                <c:pt idx="6469">
                  <c:v>5</c:v>
                </c:pt>
                <c:pt idx="6470">
                  <c:v>5</c:v>
                </c:pt>
                <c:pt idx="6471">
                  <c:v>5</c:v>
                </c:pt>
                <c:pt idx="6472">
                  <c:v>5</c:v>
                </c:pt>
                <c:pt idx="6473">
                  <c:v>5</c:v>
                </c:pt>
                <c:pt idx="6474">
                  <c:v>5</c:v>
                </c:pt>
                <c:pt idx="6475">
                  <c:v>5</c:v>
                </c:pt>
                <c:pt idx="6476">
                  <c:v>5</c:v>
                </c:pt>
                <c:pt idx="6477">
                  <c:v>5</c:v>
                </c:pt>
                <c:pt idx="6478">
                  <c:v>5</c:v>
                </c:pt>
                <c:pt idx="6479">
                  <c:v>5</c:v>
                </c:pt>
                <c:pt idx="6480">
                  <c:v>5</c:v>
                </c:pt>
                <c:pt idx="6481">
                  <c:v>5</c:v>
                </c:pt>
                <c:pt idx="6482">
                  <c:v>5</c:v>
                </c:pt>
                <c:pt idx="6483">
                  <c:v>5</c:v>
                </c:pt>
                <c:pt idx="6484">
                  <c:v>5</c:v>
                </c:pt>
                <c:pt idx="6485">
                  <c:v>5</c:v>
                </c:pt>
                <c:pt idx="6486">
                  <c:v>5</c:v>
                </c:pt>
                <c:pt idx="6487">
                  <c:v>5</c:v>
                </c:pt>
                <c:pt idx="6488">
                  <c:v>5</c:v>
                </c:pt>
                <c:pt idx="6489">
                  <c:v>5</c:v>
                </c:pt>
                <c:pt idx="6490">
                  <c:v>5</c:v>
                </c:pt>
                <c:pt idx="6491">
                  <c:v>5</c:v>
                </c:pt>
                <c:pt idx="6492">
                  <c:v>5</c:v>
                </c:pt>
                <c:pt idx="6493">
                  <c:v>5</c:v>
                </c:pt>
                <c:pt idx="6494">
                  <c:v>5</c:v>
                </c:pt>
                <c:pt idx="6495">
                  <c:v>5</c:v>
                </c:pt>
                <c:pt idx="6496">
                  <c:v>5</c:v>
                </c:pt>
                <c:pt idx="6497">
                  <c:v>5</c:v>
                </c:pt>
                <c:pt idx="6498">
                  <c:v>5</c:v>
                </c:pt>
                <c:pt idx="6499">
                  <c:v>5</c:v>
                </c:pt>
                <c:pt idx="6500">
                  <c:v>5</c:v>
                </c:pt>
                <c:pt idx="6501">
                  <c:v>5</c:v>
                </c:pt>
                <c:pt idx="6502">
                  <c:v>5</c:v>
                </c:pt>
                <c:pt idx="6503">
                  <c:v>5</c:v>
                </c:pt>
                <c:pt idx="6504">
                  <c:v>5</c:v>
                </c:pt>
                <c:pt idx="6505">
                  <c:v>5</c:v>
                </c:pt>
                <c:pt idx="6506">
                  <c:v>5</c:v>
                </c:pt>
                <c:pt idx="6507">
                  <c:v>5</c:v>
                </c:pt>
                <c:pt idx="6508">
                  <c:v>5</c:v>
                </c:pt>
                <c:pt idx="6509">
                  <c:v>5</c:v>
                </c:pt>
                <c:pt idx="6510">
                  <c:v>5</c:v>
                </c:pt>
                <c:pt idx="6511">
                  <c:v>5</c:v>
                </c:pt>
                <c:pt idx="6512">
                  <c:v>5</c:v>
                </c:pt>
                <c:pt idx="6513">
                  <c:v>5</c:v>
                </c:pt>
                <c:pt idx="6514">
                  <c:v>5</c:v>
                </c:pt>
                <c:pt idx="6515">
                  <c:v>5</c:v>
                </c:pt>
                <c:pt idx="6516">
                  <c:v>5</c:v>
                </c:pt>
                <c:pt idx="6517">
                  <c:v>5</c:v>
                </c:pt>
                <c:pt idx="6518">
                  <c:v>5</c:v>
                </c:pt>
                <c:pt idx="6519">
                  <c:v>5</c:v>
                </c:pt>
                <c:pt idx="6520">
                  <c:v>5</c:v>
                </c:pt>
                <c:pt idx="6521">
                  <c:v>5</c:v>
                </c:pt>
                <c:pt idx="6522">
                  <c:v>5</c:v>
                </c:pt>
                <c:pt idx="6523">
                  <c:v>5</c:v>
                </c:pt>
                <c:pt idx="6524">
                  <c:v>5</c:v>
                </c:pt>
                <c:pt idx="6525">
                  <c:v>5</c:v>
                </c:pt>
                <c:pt idx="6526">
                  <c:v>5</c:v>
                </c:pt>
                <c:pt idx="6527">
                  <c:v>5</c:v>
                </c:pt>
                <c:pt idx="6528">
                  <c:v>5</c:v>
                </c:pt>
                <c:pt idx="6529">
                  <c:v>5</c:v>
                </c:pt>
                <c:pt idx="6530">
                  <c:v>5</c:v>
                </c:pt>
                <c:pt idx="6531">
                  <c:v>5</c:v>
                </c:pt>
                <c:pt idx="6532">
                  <c:v>5</c:v>
                </c:pt>
                <c:pt idx="6533">
                  <c:v>5</c:v>
                </c:pt>
                <c:pt idx="6534">
                  <c:v>5</c:v>
                </c:pt>
                <c:pt idx="6535">
                  <c:v>5</c:v>
                </c:pt>
                <c:pt idx="6536">
                  <c:v>5</c:v>
                </c:pt>
                <c:pt idx="6537">
                  <c:v>5</c:v>
                </c:pt>
                <c:pt idx="6538">
                  <c:v>5</c:v>
                </c:pt>
                <c:pt idx="6539">
                  <c:v>5</c:v>
                </c:pt>
                <c:pt idx="6540">
                  <c:v>5</c:v>
                </c:pt>
                <c:pt idx="6541">
                  <c:v>5</c:v>
                </c:pt>
                <c:pt idx="6542">
                  <c:v>5</c:v>
                </c:pt>
                <c:pt idx="6543">
                  <c:v>5</c:v>
                </c:pt>
                <c:pt idx="6544">
                  <c:v>5</c:v>
                </c:pt>
                <c:pt idx="6545">
                  <c:v>5</c:v>
                </c:pt>
                <c:pt idx="6546">
                  <c:v>5</c:v>
                </c:pt>
                <c:pt idx="6547">
                  <c:v>5</c:v>
                </c:pt>
                <c:pt idx="6548">
                  <c:v>5</c:v>
                </c:pt>
                <c:pt idx="6549">
                  <c:v>5</c:v>
                </c:pt>
                <c:pt idx="6550">
                  <c:v>5</c:v>
                </c:pt>
                <c:pt idx="6551">
                  <c:v>5</c:v>
                </c:pt>
                <c:pt idx="6552">
                  <c:v>5</c:v>
                </c:pt>
                <c:pt idx="6553">
                  <c:v>5</c:v>
                </c:pt>
                <c:pt idx="6554">
                  <c:v>5</c:v>
                </c:pt>
                <c:pt idx="6555">
                  <c:v>5</c:v>
                </c:pt>
                <c:pt idx="6556">
                  <c:v>5</c:v>
                </c:pt>
                <c:pt idx="6557">
                  <c:v>5</c:v>
                </c:pt>
                <c:pt idx="6558">
                  <c:v>5</c:v>
                </c:pt>
                <c:pt idx="6559">
                  <c:v>5</c:v>
                </c:pt>
                <c:pt idx="6560">
                  <c:v>5</c:v>
                </c:pt>
                <c:pt idx="6561">
                  <c:v>5</c:v>
                </c:pt>
                <c:pt idx="6562">
                  <c:v>5</c:v>
                </c:pt>
                <c:pt idx="6563">
                  <c:v>5</c:v>
                </c:pt>
                <c:pt idx="6564">
                  <c:v>5</c:v>
                </c:pt>
                <c:pt idx="6565">
                  <c:v>5</c:v>
                </c:pt>
                <c:pt idx="6566">
                  <c:v>5</c:v>
                </c:pt>
                <c:pt idx="6567">
                  <c:v>5</c:v>
                </c:pt>
                <c:pt idx="6568">
                  <c:v>5</c:v>
                </c:pt>
                <c:pt idx="6569">
                  <c:v>5</c:v>
                </c:pt>
                <c:pt idx="6570">
                  <c:v>5</c:v>
                </c:pt>
                <c:pt idx="6571">
                  <c:v>5</c:v>
                </c:pt>
                <c:pt idx="6572">
                  <c:v>5</c:v>
                </c:pt>
                <c:pt idx="6573">
                  <c:v>5</c:v>
                </c:pt>
                <c:pt idx="6574">
                  <c:v>5</c:v>
                </c:pt>
                <c:pt idx="6575">
                  <c:v>5</c:v>
                </c:pt>
                <c:pt idx="6576">
                  <c:v>5</c:v>
                </c:pt>
                <c:pt idx="6577">
                  <c:v>5</c:v>
                </c:pt>
                <c:pt idx="6578">
                  <c:v>5</c:v>
                </c:pt>
                <c:pt idx="6579">
                  <c:v>5</c:v>
                </c:pt>
                <c:pt idx="6580">
                  <c:v>5</c:v>
                </c:pt>
                <c:pt idx="6581">
                  <c:v>5</c:v>
                </c:pt>
                <c:pt idx="6582">
                  <c:v>5</c:v>
                </c:pt>
                <c:pt idx="6583">
                  <c:v>5</c:v>
                </c:pt>
                <c:pt idx="6584">
                  <c:v>5</c:v>
                </c:pt>
                <c:pt idx="6585">
                  <c:v>5</c:v>
                </c:pt>
                <c:pt idx="6586">
                  <c:v>5</c:v>
                </c:pt>
                <c:pt idx="6587">
                  <c:v>5</c:v>
                </c:pt>
                <c:pt idx="6588">
                  <c:v>5</c:v>
                </c:pt>
                <c:pt idx="6589">
                  <c:v>5</c:v>
                </c:pt>
                <c:pt idx="6590">
                  <c:v>5</c:v>
                </c:pt>
                <c:pt idx="6591">
                  <c:v>5</c:v>
                </c:pt>
                <c:pt idx="6592">
                  <c:v>5</c:v>
                </c:pt>
                <c:pt idx="6593">
                  <c:v>5</c:v>
                </c:pt>
                <c:pt idx="6594">
                  <c:v>5</c:v>
                </c:pt>
                <c:pt idx="6595">
                  <c:v>5</c:v>
                </c:pt>
                <c:pt idx="6596">
                  <c:v>5</c:v>
                </c:pt>
                <c:pt idx="6597">
                  <c:v>5</c:v>
                </c:pt>
                <c:pt idx="6598">
                  <c:v>5</c:v>
                </c:pt>
                <c:pt idx="6599">
                  <c:v>5</c:v>
                </c:pt>
                <c:pt idx="6600">
                  <c:v>5</c:v>
                </c:pt>
                <c:pt idx="6601">
                  <c:v>5</c:v>
                </c:pt>
                <c:pt idx="6602">
                  <c:v>5</c:v>
                </c:pt>
                <c:pt idx="6603">
                  <c:v>5</c:v>
                </c:pt>
                <c:pt idx="6604">
                  <c:v>5</c:v>
                </c:pt>
                <c:pt idx="6605">
                  <c:v>5</c:v>
                </c:pt>
                <c:pt idx="6606">
                  <c:v>5</c:v>
                </c:pt>
                <c:pt idx="6607">
                  <c:v>5</c:v>
                </c:pt>
                <c:pt idx="6608">
                  <c:v>5</c:v>
                </c:pt>
                <c:pt idx="6609">
                  <c:v>5</c:v>
                </c:pt>
                <c:pt idx="6610">
                  <c:v>5</c:v>
                </c:pt>
                <c:pt idx="6611">
                  <c:v>5</c:v>
                </c:pt>
                <c:pt idx="6612">
                  <c:v>5</c:v>
                </c:pt>
                <c:pt idx="6613">
                  <c:v>5</c:v>
                </c:pt>
                <c:pt idx="6614">
                  <c:v>5</c:v>
                </c:pt>
                <c:pt idx="6615">
                  <c:v>5</c:v>
                </c:pt>
                <c:pt idx="6616">
                  <c:v>5</c:v>
                </c:pt>
                <c:pt idx="6617">
                  <c:v>5</c:v>
                </c:pt>
                <c:pt idx="6618">
                  <c:v>5</c:v>
                </c:pt>
                <c:pt idx="6619">
                  <c:v>5</c:v>
                </c:pt>
                <c:pt idx="6620">
                  <c:v>5</c:v>
                </c:pt>
                <c:pt idx="6621">
                  <c:v>5</c:v>
                </c:pt>
                <c:pt idx="6622">
                  <c:v>5</c:v>
                </c:pt>
                <c:pt idx="6623">
                  <c:v>5</c:v>
                </c:pt>
                <c:pt idx="6624">
                  <c:v>5</c:v>
                </c:pt>
                <c:pt idx="6625">
                  <c:v>5</c:v>
                </c:pt>
                <c:pt idx="6626">
                  <c:v>5</c:v>
                </c:pt>
                <c:pt idx="6627">
                  <c:v>5</c:v>
                </c:pt>
                <c:pt idx="6628">
                  <c:v>5</c:v>
                </c:pt>
                <c:pt idx="6629">
                  <c:v>5</c:v>
                </c:pt>
                <c:pt idx="6630">
                  <c:v>5</c:v>
                </c:pt>
                <c:pt idx="6631">
                  <c:v>5</c:v>
                </c:pt>
                <c:pt idx="6632">
                  <c:v>5</c:v>
                </c:pt>
                <c:pt idx="6633">
                  <c:v>5</c:v>
                </c:pt>
                <c:pt idx="6634">
                  <c:v>5</c:v>
                </c:pt>
                <c:pt idx="6635">
                  <c:v>5</c:v>
                </c:pt>
                <c:pt idx="6636">
                  <c:v>5</c:v>
                </c:pt>
                <c:pt idx="6637">
                  <c:v>5</c:v>
                </c:pt>
                <c:pt idx="6638">
                  <c:v>5</c:v>
                </c:pt>
                <c:pt idx="6639">
                  <c:v>5</c:v>
                </c:pt>
                <c:pt idx="6640">
                  <c:v>5</c:v>
                </c:pt>
                <c:pt idx="6641">
                  <c:v>5</c:v>
                </c:pt>
                <c:pt idx="6642">
                  <c:v>5</c:v>
                </c:pt>
                <c:pt idx="6643">
                  <c:v>5</c:v>
                </c:pt>
                <c:pt idx="6644">
                  <c:v>5</c:v>
                </c:pt>
                <c:pt idx="6645">
                  <c:v>5</c:v>
                </c:pt>
                <c:pt idx="6646">
                  <c:v>5</c:v>
                </c:pt>
                <c:pt idx="6647">
                  <c:v>5</c:v>
                </c:pt>
                <c:pt idx="6648">
                  <c:v>5</c:v>
                </c:pt>
                <c:pt idx="6649">
                  <c:v>5</c:v>
                </c:pt>
                <c:pt idx="6650">
                  <c:v>5</c:v>
                </c:pt>
                <c:pt idx="6651">
                  <c:v>5</c:v>
                </c:pt>
                <c:pt idx="6652">
                  <c:v>5</c:v>
                </c:pt>
                <c:pt idx="6653">
                  <c:v>5</c:v>
                </c:pt>
                <c:pt idx="6654">
                  <c:v>5</c:v>
                </c:pt>
                <c:pt idx="6655">
                  <c:v>5</c:v>
                </c:pt>
                <c:pt idx="6656">
                  <c:v>5</c:v>
                </c:pt>
                <c:pt idx="6657">
                  <c:v>5</c:v>
                </c:pt>
                <c:pt idx="6658">
                  <c:v>5</c:v>
                </c:pt>
                <c:pt idx="6659">
                  <c:v>5</c:v>
                </c:pt>
                <c:pt idx="6660">
                  <c:v>5</c:v>
                </c:pt>
                <c:pt idx="6661">
                  <c:v>5</c:v>
                </c:pt>
                <c:pt idx="6662">
                  <c:v>5</c:v>
                </c:pt>
                <c:pt idx="6663">
                  <c:v>5</c:v>
                </c:pt>
                <c:pt idx="6664">
                  <c:v>5</c:v>
                </c:pt>
                <c:pt idx="6665">
                  <c:v>5</c:v>
                </c:pt>
                <c:pt idx="6666">
                  <c:v>5</c:v>
                </c:pt>
                <c:pt idx="6667">
                  <c:v>5</c:v>
                </c:pt>
                <c:pt idx="6668">
                  <c:v>5</c:v>
                </c:pt>
                <c:pt idx="6669">
                  <c:v>5</c:v>
                </c:pt>
                <c:pt idx="6670">
                  <c:v>5</c:v>
                </c:pt>
                <c:pt idx="6671">
                  <c:v>5</c:v>
                </c:pt>
                <c:pt idx="6672">
                  <c:v>5</c:v>
                </c:pt>
                <c:pt idx="6673">
                  <c:v>5</c:v>
                </c:pt>
                <c:pt idx="6674">
                  <c:v>5</c:v>
                </c:pt>
                <c:pt idx="6675">
                  <c:v>5</c:v>
                </c:pt>
                <c:pt idx="6676">
                  <c:v>5</c:v>
                </c:pt>
                <c:pt idx="6677">
                  <c:v>5</c:v>
                </c:pt>
                <c:pt idx="6678">
                  <c:v>5</c:v>
                </c:pt>
                <c:pt idx="6679">
                  <c:v>5</c:v>
                </c:pt>
                <c:pt idx="6680">
                  <c:v>5</c:v>
                </c:pt>
                <c:pt idx="6681">
                  <c:v>5</c:v>
                </c:pt>
                <c:pt idx="6682">
                  <c:v>5</c:v>
                </c:pt>
                <c:pt idx="6683">
                  <c:v>5</c:v>
                </c:pt>
                <c:pt idx="6684">
                  <c:v>5</c:v>
                </c:pt>
                <c:pt idx="6685">
                  <c:v>5</c:v>
                </c:pt>
                <c:pt idx="6686">
                  <c:v>5</c:v>
                </c:pt>
                <c:pt idx="6687">
                  <c:v>5</c:v>
                </c:pt>
                <c:pt idx="6688">
                  <c:v>5</c:v>
                </c:pt>
                <c:pt idx="6689">
                  <c:v>5</c:v>
                </c:pt>
                <c:pt idx="6690">
                  <c:v>5</c:v>
                </c:pt>
                <c:pt idx="6691">
                  <c:v>5</c:v>
                </c:pt>
                <c:pt idx="6692">
                  <c:v>5</c:v>
                </c:pt>
                <c:pt idx="6693">
                  <c:v>5</c:v>
                </c:pt>
                <c:pt idx="6694">
                  <c:v>5</c:v>
                </c:pt>
                <c:pt idx="6695">
                  <c:v>5</c:v>
                </c:pt>
                <c:pt idx="6696">
                  <c:v>5</c:v>
                </c:pt>
                <c:pt idx="6697">
                  <c:v>5</c:v>
                </c:pt>
                <c:pt idx="6698">
                  <c:v>5</c:v>
                </c:pt>
                <c:pt idx="6699">
                  <c:v>5</c:v>
                </c:pt>
                <c:pt idx="6700">
                  <c:v>5</c:v>
                </c:pt>
                <c:pt idx="6701">
                  <c:v>5</c:v>
                </c:pt>
                <c:pt idx="6702">
                  <c:v>5</c:v>
                </c:pt>
                <c:pt idx="6703">
                  <c:v>5</c:v>
                </c:pt>
                <c:pt idx="6704">
                  <c:v>5</c:v>
                </c:pt>
                <c:pt idx="6705">
                  <c:v>5</c:v>
                </c:pt>
                <c:pt idx="6706">
                  <c:v>5</c:v>
                </c:pt>
                <c:pt idx="6707">
                  <c:v>5</c:v>
                </c:pt>
                <c:pt idx="6708">
                  <c:v>5</c:v>
                </c:pt>
                <c:pt idx="6709">
                  <c:v>5</c:v>
                </c:pt>
                <c:pt idx="6710">
                  <c:v>5</c:v>
                </c:pt>
                <c:pt idx="6711">
                  <c:v>5</c:v>
                </c:pt>
                <c:pt idx="6712">
                  <c:v>5</c:v>
                </c:pt>
                <c:pt idx="6713">
                  <c:v>5</c:v>
                </c:pt>
                <c:pt idx="6714">
                  <c:v>5</c:v>
                </c:pt>
                <c:pt idx="6715">
                  <c:v>5</c:v>
                </c:pt>
                <c:pt idx="6716">
                  <c:v>5</c:v>
                </c:pt>
                <c:pt idx="6717">
                  <c:v>5</c:v>
                </c:pt>
                <c:pt idx="6718">
                  <c:v>5</c:v>
                </c:pt>
                <c:pt idx="6719">
                  <c:v>5</c:v>
                </c:pt>
                <c:pt idx="6720">
                  <c:v>5</c:v>
                </c:pt>
                <c:pt idx="6721">
                  <c:v>5</c:v>
                </c:pt>
                <c:pt idx="6722">
                  <c:v>5</c:v>
                </c:pt>
                <c:pt idx="6723">
                  <c:v>5</c:v>
                </c:pt>
                <c:pt idx="6724">
                  <c:v>5</c:v>
                </c:pt>
                <c:pt idx="6725">
                  <c:v>5</c:v>
                </c:pt>
                <c:pt idx="6726">
                  <c:v>5</c:v>
                </c:pt>
                <c:pt idx="6727">
                  <c:v>5</c:v>
                </c:pt>
                <c:pt idx="6728">
                  <c:v>5</c:v>
                </c:pt>
                <c:pt idx="6729">
                  <c:v>5</c:v>
                </c:pt>
                <c:pt idx="6730">
                  <c:v>5</c:v>
                </c:pt>
                <c:pt idx="6731">
                  <c:v>5</c:v>
                </c:pt>
                <c:pt idx="6732">
                  <c:v>5</c:v>
                </c:pt>
                <c:pt idx="6733">
                  <c:v>5</c:v>
                </c:pt>
                <c:pt idx="6734">
                  <c:v>5</c:v>
                </c:pt>
                <c:pt idx="6735">
                  <c:v>5</c:v>
                </c:pt>
                <c:pt idx="6736">
                  <c:v>5</c:v>
                </c:pt>
                <c:pt idx="6737">
                  <c:v>5</c:v>
                </c:pt>
                <c:pt idx="6738">
                  <c:v>5</c:v>
                </c:pt>
                <c:pt idx="6739">
                  <c:v>5</c:v>
                </c:pt>
                <c:pt idx="6740">
                  <c:v>5</c:v>
                </c:pt>
                <c:pt idx="6741">
                  <c:v>5</c:v>
                </c:pt>
                <c:pt idx="6742">
                  <c:v>5</c:v>
                </c:pt>
                <c:pt idx="6743">
                  <c:v>5</c:v>
                </c:pt>
                <c:pt idx="6744">
                  <c:v>5</c:v>
                </c:pt>
                <c:pt idx="6745">
                  <c:v>5</c:v>
                </c:pt>
                <c:pt idx="6746">
                  <c:v>5</c:v>
                </c:pt>
                <c:pt idx="6747">
                  <c:v>5</c:v>
                </c:pt>
                <c:pt idx="6748">
                  <c:v>5</c:v>
                </c:pt>
                <c:pt idx="6749">
                  <c:v>5</c:v>
                </c:pt>
                <c:pt idx="6750">
                  <c:v>5</c:v>
                </c:pt>
                <c:pt idx="6751">
                  <c:v>5</c:v>
                </c:pt>
                <c:pt idx="6752">
                  <c:v>5</c:v>
                </c:pt>
                <c:pt idx="6753">
                  <c:v>5</c:v>
                </c:pt>
                <c:pt idx="6754">
                  <c:v>5</c:v>
                </c:pt>
                <c:pt idx="6755">
                  <c:v>5</c:v>
                </c:pt>
                <c:pt idx="6756">
                  <c:v>5</c:v>
                </c:pt>
                <c:pt idx="6757">
                  <c:v>5</c:v>
                </c:pt>
                <c:pt idx="6758">
                  <c:v>5</c:v>
                </c:pt>
                <c:pt idx="6759">
                  <c:v>5</c:v>
                </c:pt>
                <c:pt idx="6760">
                  <c:v>5</c:v>
                </c:pt>
                <c:pt idx="6761">
                  <c:v>5</c:v>
                </c:pt>
                <c:pt idx="6762">
                  <c:v>5</c:v>
                </c:pt>
                <c:pt idx="6763">
                  <c:v>5</c:v>
                </c:pt>
                <c:pt idx="6764">
                  <c:v>5</c:v>
                </c:pt>
                <c:pt idx="6765">
                  <c:v>5</c:v>
                </c:pt>
                <c:pt idx="6766">
                  <c:v>5</c:v>
                </c:pt>
                <c:pt idx="6767">
                  <c:v>5</c:v>
                </c:pt>
                <c:pt idx="6768">
                  <c:v>5</c:v>
                </c:pt>
                <c:pt idx="6769">
                  <c:v>5</c:v>
                </c:pt>
                <c:pt idx="6770">
                  <c:v>5</c:v>
                </c:pt>
                <c:pt idx="6771">
                  <c:v>5</c:v>
                </c:pt>
                <c:pt idx="6772">
                  <c:v>5</c:v>
                </c:pt>
                <c:pt idx="6773">
                  <c:v>5</c:v>
                </c:pt>
                <c:pt idx="6774">
                  <c:v>5</c:v>
                </c:pt>
                <c:pt idx="6775">
                  <c:v>5</c:v>
                </c:pt>
                <c:pt idx="6776">
                  <c:v>5</c:v>
                </c:pt>
                <c:pt idx="6777">
                  <c:v>5</c:v>
                </c:pt>
                <c:pt idx="6778">
                  <c:v>5</c:v>
                </c:pt>
                <c:pt idx="6779">
                  <c:v>5</c:v>
                </c:pt>
                <c:pt idx="6780">
                  <c:v>5</c:v>
                </c:pt>
                <c:pt idx="6781">
                  <c:v>5</c:v>
                </c:pt>
                <c:pt idx="6782">
                  <c:v>5</c:v>
                </c:pt>
                <c:pt idx="6783">
                  <c:v>5</c:v>
                </c:pt>
                <c:pt idx="6784">
                  <c:v>5</c:v>
                </c:pt>
                <c:pt idx="6785">
                  <c:v>5</c:v>
                </c:pt>
                <c:pt idx="6786">
                  <c:v>5</c:v>
                </c:pt>
                <c:pt idx="6787">
                  <c:v>5</c:v>
                </c:pt>
                <c:pt idx="6788">
                  <c:v>5</c:v>
                </c:pt>
                <c:pt idx="6789">
                  <c:v>5</c:v>
                </c:pt>
                <c:pt idx="6790">
                  <c:v>5</c:v>
                </c:pt>
                <c:pt idx="6791">
                  <c:v>5</c:v>
                </c:pt>
                <c:pt idx="6792">
                  <c:v>5</c:v>
                </c:pt>
                <c:pt idx="6793">
                  <c:v>5</c:v>
                </c:pt>
                <c:pt idx="6794">
                  <c:v>5</c:v>
                </c:pt>
                <c:pt idx="6795">
                  <c:v>5</c:v>
                </c:pt>
                <c:pt idx="6796">
                  <c:v>5</c:v>
                </c:pt>
                <c:pt idx="6797">
                  <c:v>5</c:v>
                </c:pt>
                <c:pt idx="6798">
                  <c:v>5</c:v>
                </c:pt>
                <c:pt idx="6799">
                  <c:v>5</c:v>
                </c:pt>
                <c:pt idx="6800">
                  <c:v>5</c:v>
                </c:pt>
                <c:pt idx="6801">
                  <c:v>5</c:v>
                </c:pt>
                <c:pt idx="6802">
                  <c:v>5</c:v>
                </c:pt>
                <c:pt idx="6803">
                  <c:v>5</c:v>
                </c:pt>
                <c:pt idx="6804">
                  <c:v>5</c:v>
                </c:pt>
                <c:pt idx="6805">
                  <c:v>5</c:v>
                </c:pt>
                <c:pt idx="6806">
                  <c:v>5</c:v>
                </c:pt>
                <c:pt idx="6807">
                  <c:v>5</c:v>
                </c:pt>
                <c:pt idx="6808">
                  <c:v>5</c:v>
                </c:pt>
                <c:pt idx="6809">
                  <c:v>5</c:v>
                </c:pt>
                <c:pt idx="6810">
                  <c:v>5</c:v>
                </c:pt>
                <c:pt idx="6811">
                  <c:v>5</c:v>
                </c:pt>
                <c:pt idx="6812">
                  <c:v>5</c:v>
                </c:pt>
                <c:pt idx="6813">
                  <c:v>5</c:v>
                </c:pt>
                <c:pt idx="6814">
                  <c:v>5</c:v>
                </c:pt>
                <c:pt idx="6815">
                  <c:v>5</c:v>
                </c:pt>
                <c:pt idx="6816">
                  <c:v>5</c:v>
                </c:pt>
                <c:pt idx="6817">
                  <c:v>5</c:v>
                </c:pt>
                <c:pt idx="6818">
                  <c:v>5</c:v>
                </c:pt>
                <c:pt idx="6819">
                  <c:v>5</c:v>
                </c:pt>
                <c:pt idx="6820">
                  <c:v>5</c:v>
                </c:pt>
                <c:pt idx="6821">
                  <c:v>5</c:v>
                </c:pt>
                <c:pt idx="6822">
                  <c:v>5</c:v>
                </c:pt>
                <c:pt idx="6823">
                  <c:v>5</c:v>
                </c:pt>
                <c:pt idx="6824">
                  <c:v>5</c:v>
                </c:pt>
                <c:pt idx="6825">
                  <c:v>5</c:v>
                </c:pt>
                <c:pt idx="6826">
                  <c:v>5</c:v>
                </c:pt>
                <c:pt idx="6827">
                  <c:v>5</c:v>
                </c:pt>
                <c:pt idx="6828">
                  <c:v>5</c:v>
                </c:pt>
                <c:pt idx="6829">
                  <c:v>5</c:v>
                </c:pt>
                <c:pt idx="6830">
                  <c:v>5</c:v>
                </c:pt>
                <c:pt idx="6831">
                  <c:v>5</c:v>
                </c:pt>
                <c:pt idx="6832">
                  <c:v>5</c:v>
                </c:pt>
                <c:pt idx="6833">
                  <c:v>5</c:v>
                </c:pt>
                <c:pt idx="6834">
                  <c:v>5</c:v>
                </c:pt>
                <c:pt idx="6835">
                  <c:v>5</c:v>
                </c:pt>
                <c:pt idx="6836">
                  <c:v>5</c:v>
                </c:pt>
                <c:pt idx="6837">
                  <c:v>5</c:v>
                </c:pt>
                <c:pt idx="6838">
                  <c:v>5</c:v>
                </c:pt>
                <c:pt idx="6839">
                  <c:v>5</c:v>
                </c:pt>
                <c:pt idx="6840">
                  <c:v>5</c:v>
                </c:pt>
                <c:pt idx="6841">
                  <c:v>5</c:v>
                </c:pt>
                <c:pt idx="6842">
                  <c:v>5</c:v>
                </c:pt>
                <c:pt idx="6843">
                  <c:v>5</c:v>
                </c:pt>
                <c:pt idx="6844">
                  <c:v>5</c:v>
                </c:pt>
                <c:pt idx="6845">
                  <c:v>5</c:v>
                </c:pt>
                <c:pt idx="6846">
                  <c:v>5</c:v>
                </c:pt>
                <c:pt idx="6847">
                  <c:v>5</c:v>
                </c:pt>
                <c:pt idx="6848">
                  <c:v>5</c:v>
                </c:pt>
                <c:pt idx="6849">
                  <c:v>5</c:v>
                </c:pt>
                <c:pt idx="6850">
                  <c:v>5</c:v>
                </c:pt>
                <c:pt idx="6851">
                  <c:v>5</c:v>
                </c:pt>
                <c:pt idx="6852">
                  <c:v>5</c:v>
                </c:pt>
                <c:pt idx="6853">
                  <c:v>5</c:v>
                </c:pt>
                <c:pt idx="6854">
                  <c:v>5</c:v>
                </c:pt>
                <c:pt idx="6855">
                  <c:v>5</c:v>
                </c:pt>
                <c:pt idx="6856">
                  <c:v>5</c:v>
                </c:pt>
                <c:pt idx="6857">
                  <c:v>5</c:v>
                </c:pt>
                <c:pt idx="6858">
                  <c:v>5</c:v>
                </c:pt>
                <c:pt idx="6859">
                  <c:v>5</c:v>
                </c:pt>
                <c:pt idx="6860">
                  <c:v>5</c:v>
                </c:pt>
                <c:pt idx="6861">
                  <c:v>5</c:v>
                </c:pt>
                <c:pt idx="6862">
                  <c:v>5</c:v>
                </c:pt>
                <c:pt idx="6863">
                  <c:v>5</c:v>
                </c:pt>
                <c:pt idx="6864">
                  <c:v>5</c:v>
                </c:pt>
                <c:pt idx="6865">
                  <c:v>5</c:v>
                </c:pt>
                <c:pt idx="6866">
                  <c:v>5</c:v>
                </c:pt>
                <c:pt idx="6867">
                  <c:v>5</c:v>
                </c:pt>
                <c:pt idx="6868">
                  <c:v>5</c:v>
                </c:pt>
                <c:pt idx="6869">
                  <c:v>5</c:v>
                </c:pt>
                <c:pt idx="6870">
                  <c:v>5</c:v>
                </c:pt>
                <c:pt idx="6871">
                  <c:v>5</c:v>
                </c:pt>
                <c:pt idx="6872">
                  <c:v>5</c:v>
                </c:pt>
                <c:pt idx="6873">
                  <c:v>5</c:v>
                </c:pt>
                <c:pt idx="6874">
                  <c:v>5</c:v>
                </c:pt>
                <c:pt idx="6875">
                  <c:v>5</c:v>
                </c:pt>
                <c:pt idx="6876">
                  <c:v>5</c:v>
                </c:pt>
                <c:pt idx="6877">
                  <c:v>5</c:v>
                </c:pt>
                <c:pt idx="6878">
                  <c:v>5</c:v>
                </c:pt>
                <c:pt idx="6879">
                  <c:v>5</c:v>
                </c:pt>
                <c:pt idx="6880">
                  <c:v>5</c:v>
                </c:pt>
                <c:pt idx="6881">
                  <c:v>5</c:v>
                </c:pt>
                <c:pt idx="6882">
                  <c:v>5</c:v>
                </c:pt>
                <c:pt idx="6883">
                  <c:v>5</c:v>
                </c:pt>
                <c:pt idx="6884">
                  <c:v>5</c:v>
                </c:pt>
                <c:pt idx="6885">
                  <c:v>5</c:v>
                </c:pt>
                <c:pt idx="6886">
                  <c:v>5</c:v>
                </c:pt>
                <c:pt idx="6887">
                  <c:v>5</c:v>
                </c:pt>
                <c:pt idx="6888">
                  <c:v>5</c:v>
                </c:pt>
                <c:pt idx="6889">
                  <c:v>5</c:v>
                </c:pt>
                <c:pt idx="6890">
                  <c:v>5</c:v>
                </c:pt>
                <c:pt idx="6891">
                  <c:v>5</c:v>
                </c:pt>
                <c:pt idx="6892">
                  <c:v>5</c:v>
                </c:pt>
                <c:pt idx="6893">
                  <c:v>5</c:v>
                </c:pt>
                <c:pt idx="6894">
                  <c:v>5</c:v>
                </c:pt>
                <c:pt idx="6895">
                  <c:v>5</c:v>
                </c:pt>
                <c:pt idx="6896">
                  <c:v>5</c:v>
                </c:pt>
                <c:pt idx="6897">
                  <c:v>5</c:v>
                </c:pt>
                <c:pt idx="6898">
                  <c:v>5</c:v>
                </c:pt>
                <c:pt idx="6899">
                  <c:v>5</c:v>
                </c:pt>
                <c:pt idx="6900">
                  <c:v>5</c:v>
                </c:pt>
                <c:pt idx="6901">
                  <c:v>5</c:v>
                </c:pt>
                <c:pt idx="6902">
                  <c:v>5</c:v>
                </c:pt>
                <c:pt idx="6903">
                  <c:v>5</c:v>
                </c:pt>
                <c:pt idx="6904">
                  <c:v>5</c:v>
                </c:pt>
                <c:pt idx="6905">
                  <c:v>5</c:v>
                </c:pt>
                <c:pt idx="6906">
                  <c:v>5</c:v>
                </c:pt>
                <c:pt idx="6907">
                  <c:v>5</c:v>
                </c:pt>
                <c:pt idx="6908">
                  <c:v>5</c:v>
                </c:pt>
                <c:pt idx="6909">
                  <c:v>5</c:v>
                </c:pt>
                <c:pt idx="6910">
                  <c:v>5</c:v>
                </c:pt>
                <c:pt idx="6911">
                  <c:v>5</c:v>
                </c:pt>
                <c:pt idx="6912">
                  <c:v>5</c:v>
                </c:pt>
                <c:pt idx="6913">
                  <c:v>5</c:v>
                </c:pt>
                <c:pt idx="6914">
                  <c:v>5</c:v>
                </c:pt>
                <c:pt idx="6915">
                  <c:v>5</c:v>
                </c:pt>
                <c:pt idx="6916">
                  <c:v>5</c:v>
                </c:pt>
                <c:pt idx="6917">
                  <c:v>5</c:v>
                </c:pt>
                <c:pt idx="6918">
                  <c:v>5</c:v>
                </c:pt>
                <c:pt idx="6919">
                  <c:v>5</c:v>
                </c:pt>
                <c:pt idx="6920">
                  <c:v>5</c:v>
                </c:pt>
                <c:pt idx="6921">
                  <c:v>5</c:v>
                </c:pt>
                <c:pt idx="6922">
                  <c:v>5</c:v>
                </c:pt>
                <c:pt idx="6923">
                  <c:v>5</c:v>
                </c:pt>
                <c:pt idx="6924">
                  <c:v>5</c:v>
                </c:pt>
                <c:pt idx="6925">
                  <c:v>5</c:v>
                </c:pt>
                <c:pt idx="6926">
                  <c:v>5</c:v>
                </c:pt>
                <c:pt idx="6927">
                  <c:v>5</c:v>
                </c:pt>
                <c:pt idx="6928">
                  <c:v>5</c:v>
                </c:pt>
                <c:pt idx="6929">
                  <c:v>5</c:v>
                </c:pt>
                <c:pt idx="6930">
                  <c:v>5</c:v>
                </c:pt>
                <c:pt idx="6931">
                  <c:v>5</c:v>
                </c:pt>
                <c:pt idx="6932">
                  <c:v>5</c:v>
                </c:pt>
                <c:pt idx="6933">
                  <c:v>5</c:v>
                </c:pt>
                <c:pt idx="6934">
                  <c:v>5</c:v>
                </c:pt>
                <c:pt idx="6935">
                  <c:v>5</c:v>
                </c:pt>
                <c:pt idx="6936">
                  <c:v>5</c:v>
                </c:pt>
                <c:pt idx="6937">
                  <c:v>5</c:v>
                </c:pt>
                <c:pt idx="6938">
                  <c:v>5</c:v>
                </c:pt>
                <c:pt idx="6939">
                  <c:v>5</c:v>
                </c:pt>
                <c:pt idx="6940">
                  <c:v>5</c:v>
                </c:pt>
                <c:pt idx="6941">
                  <c:v>5</c:v>
                </c:pt>
                <c:pt idx="6942">
                  <c:v>5</c:v>
                </c:pt>
                <c:pt idx="6943">
                  <c:v>5</c:v>
                </c:pt>
                <c:pt idx="6944">
                  <c:v>5</c:v>
                </c:pt>
                <c:pt idx="6945">
                  <c:v>5</c:v>
                </c:pt>
                <c:pt idx="6946">
                  <c:v>5</c:v>
                </c:pt>
                <c:pt idx="6947">
                  <c:v>5</c:v>
                </c:pt>
                <c:pt idx="6948">
                  <c:v>5</c:v>
                </c:pt>
                <c:pt idx="6949">
                  <c:v>5</c:v>
                </c:pt>
                <c:pt idx="6950">
                  <c:v>5</c:v>
                </c:pt>
                <c:pt idx="6951">
                  <c:v>5</c:v>
                </c:pt>
                <c:pt idx="6952">
                  <c:v>5</c:v>
                </c:pt>
                <c:pt idx="6953">
                  <c:v>5</c:v>
                </c:pt>
                <c:pt idx="6954">
                  <c:v>5</c:v>
                </c:pt>
                <c:pt idx="6955">
                  <c:v>5</c:v>
                </c:pt>
                <c:pt idx="6956">
                  <c:v>5</c:v>
                </c:pt>
                <c:pt idx="6957">
                  <c:v>5</c:v>
                </c:pt>
                <c:pt idx="6958">
                  <c:v>5</c:v>
                </c:pt>
                <c:pt idx="6959">
                  <c:v>5</c:v>
                </c:pt>
                <c:pt idx="6960">
                  <c:v>5</c:v>
                </c:pt>
                <c:pt idx="6961">
                  <c:v>5</c:v>
                </c:pt>
                <c:pt idx="6962">
                  <c:v>5</c:v>
                </c:pt>
                <c:pt idx="6963">
                  <c:v>5</c:v>
                </c:pt>
                <c:pt idx="6964">
                  <c:v>5</c:v>
                </c:pt>
                <c:pt idx="6965">
                  <c:v>5</c:v>
                </c:pt>
                <c:pt idx="6966">
                  <c:v>5</c:v>
                </c:pt>
                <c:pt idx="6967">
                  <c:v>5</c:v>
                </c:pt>
                <c:pt idx="6968">
                  <c:v>5</c:v>
                </c:pt>
                <c:pt idx="6969">
                  <c:v>5</c:v>
                </c:pt>
                <c:pt idx="6970">
                  <c:v>5</c:v>
                </c:pt>
                <c:pt idx="6971">
                  <c:v>5</c:v>
                </c:pt>
                <c:pt idx="6972">
                  <c:v>5</c:v>
                </c:pt>
                <c:pt idx="6973">
                  <c:v>5</c:v>
                </c:pt>
                <c:pt idx="6974">
                  <c:v>5</c:v>
                </c:pt>
                <c:pt idx="6975">
                  <c:v>5</c:v>
                </c:pt>
                <c:pt idx="6976">
                  <c:v>5</c:v>
                </c:pt>
                <c:pt idx="6977">
                  <c:v>5</c:v>
                </c:pt>
                <c:pt idx="6978">
                  <c:v>5</c:v>
                </c:pt>
                <c:pt idx="6979">
                  <c:v>5</c:v>
                </c:pt>
                <c:pt idx="6980">
                  <c:v>5</c:v>
                </c:pt>
                <c:pt idx="6981">
                  <c:v>5</c:v>
                </c:pt>
                <c:pt idx="6982">
                  <c:v>5</c:v>
                </c:pt>
                <c:pt idx="6983">
                  <c:v>5</c:v>
                </c:pt>
                <c:pt idx="6984">
                  <c:v>5</c:v>
                </c:pt>
                <c:pt idx="6985">
                  <c:v>5</c:v>
                </c:pt>
                <c:pt idx="6986">
                  <c:v>5</c:v>
                </c:pt>
                <c:pt idx="6987">
                  <c:v>5</c:v>
                </c:pt>
                <c:pt idx="6988">
                  <c:v>5</c:v>
                </c:pt>
                <c:pt idx="6989">
                  <c:v>5</c:v>
                </c:pt>
                <c:pt idx="6990">
                  <c:v>5</c:v>
                </c:pt>
                <c:pt idx="6991">
                  <c:v>5</c:v>
                </c:pt>
                <c:pt idx="6992">
                  <c:v>5</c:v>
                </c:pt>
                <c:pt idx="6993">
                  <c:v>5</c:v>
                </c:pt>
                <c:pt idx="6994">
                  <c:v>5</c:v>
                </c:pt>
                <c:pt idx="6995">
                  <c:v>5</c:v>
                </c:pt>
                <c:pt idx="6996">
                  <c:v>5</c:v>
                </c:pt>
                <c:pt idx="6997">
                  <c:v>5</c:v>
                </c:pt>
                <c:pt idx="6998">
                  <c:v>5</c:v>
                </c:pt>
                <c:pt idx="6999">
                  <c:v>5</c:v>
                </c:pt>
                <c:pt idx="7000">
                  <c:v>5</c:v>
                </c:pt>
                <c:pt idx="7001">
                  <c:v>5</c:v>
                </c:pt>
                <c:pt idx="7002">
                  <c:v>5</c:v>
                </c:pt>
                <c:pt idx="7003">
                  <c:v>5</c:v>
                </c:pt>
                <c:pt idx="7004">
                  <c:v>5</c:v>
                </c:pt>
                <c:pt idx="7005">
                  <c:v>5</c:v>
                </c:pt>
                <c:pt idx="7006">
                  <c:v>5</c:v>
                </c:pt>
                <c:pt idx="7007">
                  <c:v>5</c:v>
                </c:pt>
                <c:pt idx="7008">
                  <c:v>5</c:v>
                </c:pt>
                <c:pt idx="7009">
                  <c:v>5</c:v>
                </c:pt>
                <c:pt idx="7010">
                  <c:v>5</c:v>
                </c:pt>
                <c:pt idx="7011">
                  <c:v>5</c:v>
                </c:pt>
                <c:pt idx="7012">
                  <c:v>5</c:v>
                </c:pt>
                <c:pt idx="7013">
                  <c:v>5</c:v>
                </c:pt>
                <c:pt idx="7014">
                  <c:v>5</c:v>
                </c:pt>
                <c:pt idx="7015">
                  <c:v>5</c:v>
                </c:pt>
                <c:pt idx="7016">
                  <c:v>5</c:v>
                </c:pt>
                <c:pt idx="7017">
                  <c:v>5</c:v>
                </c:pt>
                <c:pt idx="7018">
                  <c:v>5</c:v>
                </c:pt>
                <c:pt idx="7019">
                  <c:v>5</c:v>
                </c:pt>
                <c:pt idx="7020">
                  <c:v>5</c:v>
                </c:pt>
                <c:pt idx="7021">
                  <c:v>5</c:v>
                </c:pt>
                <c:pt idx="7022">
                  <c:v>5</c:v>
                </c:pt>
                <c:pt idx="7023">
                  <c:v>5</c:v>
                </c:pt>
                <c:pt idx="7024">
                  <c:v>5</c:v>
                </c:pt>
                <c:pt idx="7025">
                  <c:v>5</c:v>
                </c:pt>
                <c:pt idx="7026">
                  <c:v>5</c:v>
                </c:pt>
                <c:pt idx="7027">
                  <c:v>5</c:v>
                </c:pt>
                <c:pt idx="7028">
                  <c:v>5</c:v>
                </c:pt>
                <c:pt idx="7029">
                  <c:v>5</c:v>
                </c:pt>
                <c:pt idx="7030">
                  <c:v>5</c:v>
                </c:pt>
                <c:pt idx="7031">
                  <c:v>5</c:v>
                </c:pt>
                <c:pt idx="7032">
                  <c:v>5</c:v>
                </c:pt>
                <c:pt idx="7033">
                  <c:v>5</c:v>
                </c:pt>
                <c:pt idx="7034">
                  <c:v>5</c:v>
                </c:pt>
                <c:pt idx="7035">
                  <c:v>5</c:v>
                </c:pt>
                <c:pt idx="7036">
                  <c:v>5</c:v>
                </c:pt>
                <c:pt idx="7037">
                  <c:v>5</c:v>
                </c:pt>
                <c:pt idx="7038">
                  <c:v>5</c:v>
                </c:pt>
                <c:pt idx="7039">
                  <c:v>5</c:v>
                </c:pt>
                <c:pt idx="7040">
                  <c:v>5</c:v>
                </c:pt>
                <c:pt idx="7041">
                  <c:v>5</c:v>
                </c:pt>
                <c:pt idx="7042">
                  <c:v>5</c:v>
                </c:pt>
                <c:pt idx="7043">
                  <c:v>5</c:v>
                </c:pt>
                <c:pt idx="7044">
                  <c:v>5</c:v>
                </c:pt>
                <c:pt idx="7045">
                  <c:v>5</c:v>
                </c:pt>
                <c:pt idx="7046">
                  <c:v>5</c:v>
                </c:pt>
                <c:pt idx="7047">
                  <c:v>5</c:v>
                </c:pt>
                <c:pt idx="7048">
                  <c:v>5</c:v>
                </c:pt>
                <c:pt idx="7049">
                  <c:v>5</c:v>
                </c:pt>
                <c:pt idx="7050">
                  <c:v>5</c:v>
                </c:pt>
                <c:pt idx="7051">
                  <c:v>5</c:v>
                </c:pt>
                <c:pt idx="7052">
                  <c:v>5</c:v>
                </c:pt>
                <c:pt idx="7053">
                  <c:v>5</c:v>
                </c:pt>
                <c:pt idx="7054">
                  <c:v>5</c:v>
                </c:pt>
                <c:pt idx="7055">
                  <c:v>5</c:v>
                </c:pt>
                <c:pt idx="7056">
                  <c:v>5</c:v>
                </c:pt>
                <c:pt idx="7057">
                  <c:v>5</c:v>
                </c:pt>
                <c:pt idx="7058">
                  <c:v>5</c:v>
                </c:pt>
                <c:pt idx="7059">
                  <c:v>5</c:v>
                </c:pt>
                <c:pt idx="7060">
                  <c:v>5</c:v>
                </c:pt>
                <c:pt idx="7061">
                  <c:v>5</c:v>
                </c:pt>
                <c:pt idx="7062">
                  <c:v>5</c:v>
                </c:pt>
                <c:pt idx="7063">
                  <c:v>5</c:v>
                </c:pt>
                <c:pt idx="7064">
                  <c:v>5</c:v>
                </c:pt>
                <c:pt idx="7065">
                  <c:v>5</c:v>
                </c:pt>
                <c:pt idx="7066">
                  <c:v>5</c:v>
                </c:pt>
                <c:pt idx="7067">
                  <c:v>5</c:v>
                </c:pt>
                <c:pt idx="7068">
                  <c:v>5</c:v>
                </c:pt>
                <c:pt idx="7069">
                  <c:v>5</c:v>
                </c:pt>
                <c:pt idx="7070">
                  <c:v>5</c:v>
                </c:pt>
                <c:pt idx="7071">
                  <c:v>5</c:v>
                </c:pt>
                <c:pt idx="7072">
                  <c:v>5</c:v>
                </c:pt>
                <c:pt idx="7073">
                  <c:v>5</c:v>
                </c:pt>
                <c:pt idx="7074">
                  <c:v>5</c:v>
                </c:pt>
                <c:pt idx="7075">
                  <c:v>5</c:v>
                </c:pt>
                <c:pt idx="7076">
                  <c:v>5</c:v>
                </c:pt>
                <c:pt idx="7077">
                  <c:v>5</c:v>
                </c:pt>
                <c:pt idx="7078">
                  <c:v>5</c:v>
                </c:pt>
                <c:pt idx="7079">
                  <c:v>5</c:v>
                </c:pt>
                <c:pt idx="7080">
                  <c:v>5</c:v>
                </c:pt>
                <c:pt idx="7081">
                  <c:v>5</c:v>
                </c:pt>
                <c:pt idx="7082">
                  <c:v>5</c:v>
                </c:pt>
                <c:pt idx="7083">
                  <c:v>5</c:v>
                </c:pt>
                <c:pt idx="7084">
                  <c:v>5</c:v>
                </c:pt>
                <c:pt idx="7085">
                  <c:v>5</c:v>
                </c:pt>
                <c:pt idx="7086">
                  <c:v>5</c:v>
                </c:pt>
                <c:pt idx="7087">
                  <c:v>5</c:v>
                </c:pt>
                <c:pt idx="7088">
                  <c:v>5</c:v>
                </c:pt>
                <c:pt idx="7089">
                  <c:v>5</c:v>
                </c:pt>
                <c:pt idx="7090">
                  <c:v>5</c:v>
                </c:pt>
                <c:pt idx="7091">
                  <c:v>5</c:v>
                </c:pt>
                <c:pt idx="7092">
                  <c:v>5</c:v>
                </c:pt>
                <c:pt idx="7093">
                  <c:v>5</c:v>
                </c:pt>
                <c:pt idx="7094">
                  <c:v>5</c:v>
                </c:pt>
                <c:pt idx="7095">
                  <c:v>5</c:v>
                </c:pt>
                <c:pt idx="7096">
                  <c:v>5</c:v>
                </c:pt>
                <c:pt idx="7097">
                  <c:v>5</c:v>
                </c:pt>
                <c:pt idx="7098">
                  <c:v>5</c:v>
                </c:pt>
                <c:pt idx="7099">
                  <c:v>5</c:v>
                </c:pt>
                <c:pt idx="7100">
                  <c:v>5</c:v>
                </c:pt>
                <c:pt idx="7101">
                  <c:v>5</c:v>
                </c:pt>
                <c:pt idx="7102">
                  <c:v>5</c:v>
                </c:pt>
                <c:pt idx="7103">
                  <c:v>5</c:v>
                </c:pt>
                <c:pt idx="7104">
                  <c:v>5</c:v>
                </c:pt>
                <c:pt idx="7105">
                  <c:v>5</c:v>
                </c:pt>
                <c:pt idx="7106">
                  <c:v>5</c:v>
                </c:pt>
                <c:pt idx="7107">
                  <c:v>5</c:v>
                </c:pt>
                <c:pt idx="7108">
                  <c:v>5</c:v>
                </c:pt>
                <c:pt idx="7109">
                  <c:v>5</c:v>
                </c:pt>
                <c:pt idx="7110">
                  <c:v>5</c:v>
                </c:pt>
                <c:pt idx="7111">
                  <c:v>5</c:v>
                </c:pt>
                <c:pt idx="7112">
                  <c:v>5</c:v>
                </c:pt>
                <c:pt idx="7113">
                  <c:v>5</c:v>
                </c:pt>
                <c:pt idx="7114">
                  <c:v>5</c:v>
                </c:pt>
                <c:pt idx="7115">
                  <c:v>5</c:v>
                </c:pt>
                <c:pt idx="7116">
                  <c:v>5</c:v>
                </c:pt>
                <c:pt idx="7117">
                  <c:v>5</c:v>
                </c:pt>
                <c:pt idx="7118">
                  <c:v>5</c:v>
                </c:pt>
                <c:pt idx="7119">
                  <c:v>5</c:v>
                </c:pt>
                <c:pt idx="7120">
                  <c:v>5</c:v>
                </c:pt>
                <c:pt idx="7121">
                  <c:v>5</c:v>
                </c:pt>
                <c:pt idx="7122">
                  <c:v>5</c:v>
                </c:pt>
                <c:pt idx="7123">
                  <c:v>5</c:v>
                </c:pt>
                <c:pt idx="7124">
                  <c:v>5</c:v>
                </c:pt>
                <c:pt idx="7125">
                  <c:v>5</c:v>
                </c:pt>
                <c:pt idx="7126">
                  <c:v>5</c:v>
                </c:pt>
                <c:pt idx="7127">
                  <c:v>5</c:v>
                </c:pt>
                <c:pt idx="7128">
                  <c:v>5</c:v>
                </c:pt>
                <c:pt idx="7129">
                  <c:v>5</c:v>
                </c:pt>
                <c:pt idx="7130">
                  <c:v>5</c:v>
                </c:pt>
                <c:pt idx="7131">
                  <c:v>5</c:v>
                </c:pt>
                <c:pt idx="7132">
                  <c:v>5</c:v>
                </c:pt>
                <c:pt idx="7133">
                  <c:v>5</c:v>
                </c:pt>
                <c:pt idx="7134">
                  <c:v>5</c:v>
                </c:pt>
                <c:pt idx="7135">
                  <c:v>5</c:v>
                </c:pt>
                <c:pt idx="7136">
                  <c:v>5</c:v>
                </c:pt>
                <c:pt idx="7137">
                  <c:v>5</c:v>
                </c:pt>
                <c:pt idx="7138">
                  <c:v>5</c:v>
                </c:pt>
                <c:pt idx="7139">
                  <c:v>5</c:v>
                </c:pt>
                <c:pt idx="7140">
                  <c:v>5</c:v>
                </c:pt>
                <c:pt idx="7141">
                  <c:v>5</c:v>
                </c:pt>
                <c:pt idx="7142">
                  <c:v>5</c:v>
                </c:pt>
                <c:pt idx="7143">
                  <c:v>5</c:v>
                </c:pt>
                <c:pt idx="7144">
                  <c:v>5</c:v>
                </c:pt>
                <c:pt idx="7145">
                  <c:v>5</c:v>
                </c:pt>
                <c:pt idx="7146">
                  <c:v>5</c:v>
                </c:pt>
                <c:pt idx="7147">
                  <c:v>5</c:v>
                </c:pt>
                <c:pt idx="7148">
                  <c:v>5</c:v>
                </c:pt>
                <c:pt idx="7149">
                  <c:v>5</c:v>
                </c:pt>
                <c:pt idx="7150">
                  <c:v>5</c:v>
                </c:pt>
                <c:pt idx="7151">
                  <c:v>5</c:v>
                </c:pt>
                <c:pt idx="7152">
                  <c:v>5</c:v>
                </c:pt>
                <c:pt idx="7153">
                  <c:v>5</c:v>
                </c:pt>
                <c:pt idx="7154">
                  <c:v>5</c:v>
                </c:pt>
                <c:pt idx="7155">
                  <c:v>5</c:v>
                </c:pt>
                <c:pt idx="7156">
                  <c:v>5</c:v>
                </c:pt>
                <c:pt idx="7157">
                  <c:v>5</c:v>
                </c:pt>
                <c:pt idx="7158">
                  <c:v>5</c:v>
                </c:pt>
                <c:pt idx="7159">
                  <c:v>5</c:v>
                </c:pt>
                <c:pt idx="7160">
                  <c:v>5</c:v>
                </c:pt>
                <c:pt idx="7161">
                  <c:v>5</c:v>
                </c:pt>
                <c:pt idx="7162">
                  <c:v>5</c:v>
                </c:pt>
                <c:pt idx="7163">
                  <c:v>5</c:v>
                </c:pt>
                <c:pt idx="7164">
                  <c:v>5</c:v>
                </c:pt>
                <c:pt idx="7165">
                  <c:v>5</c:v>
                </c:pt>
                <c:pt idx="7166">
                  <c:v>5</c:v>
                </c:pt>
                <c:pt idx="7167">
                  <c:v>5</c:v>
                </c:pt>
                <c:pt idx="7168">
                  <c:v>5</c:v>
                </c:pt>
                <c:pt idx="7169">
                  <c:v>5</c:v>
                </c:pt>
                <c:pt idx="7170">
                  <c:v>5</c:v>
                </c:pt>
                <c:pt idx="7171">
                  <c:v>5</c:v>
                </c:pt>
                <c:pt idx="7172">
                  <c:v>5</c:v>
                </c:pt>
                <c:pt idx="7173">
                  <c:v>5</c:v>
                </c:pt>
                <c:pt idx="7174">
                  <c:v>5</c:v>
                </c:pt>
                <c:pt idx="7175">
                  <c:v>5</c:v>
                </c:pt>
                <c:pt idx="7176">
                  <c:v>5</c:v>
                </c:pt>
                <c:pt idx="7177">
                  <c:v>5</c:v>
                </c:pt>
                <c:pt idx="7178">
                  <c:v>5</c:v>
                </c:pt>
                <c:pt idx="7179">
                  <c:v>5</c:v>
                </c:pt>
                <c:pt idx="7180">
                  <c:v>5</c:v>
                </c:pt>
                <c:pt idx="7181">
                  <c:v>5</c:v>
                </c:pt>
                <c:pt idx="7182">
                  <c:v>5</c:v>
                </c:pt>
                <c:pt idx="7183">
                  <c:v>5</c:v>
                </c:pt>
                <c:pt idx="7184">
                  <c:v>5</c:v>
                </c:pt>
                <c:pt idx="7185">
                  <c:v>5</c:v>
                </c:pt>
                <c:pt idx="7186">
                  <c:v>5</c:v>
                </c:pt>
                <c:pt idx="7187">
                  <c:v>5</c:v>
                </c:pt>
                <c:pt idx="7188">
                  <c:v>5</c:v>
                </c:pt>
                <c:pt idx="7189">
                  <c:v>5</c:v>
                </c:pt>
                <c:pt idx="7190">
                  <c:v>5</c:v>
                </c:pt>
                <c:pt idx="7191">
                  <c:v>5</c:v>
                </c:pt>
                <c:pt idx="7192">
                  <c:v>5</c:v>
                </c:pt>
                <c:pt idx="7193">
                  <c:v>5</c:v>
                </c:pt>
                <c:pt idx="7194">
                  <c:v>5</c:v>
                </c:pt>
                <c:pt idx="7195">
                  <c:v>5</c:v>
                </c:pt>
                <c:pt idx="7196">
                  <c:v>5</c:v>
                </c:pt>
                <c:pt idx="7197">
                  <c:v>5</c:v>
                </c:pt>
                <c:pt idx="7198">
                  <c:v>5</c:v>
                </c:pt>
                <c:pt idx="7199">
                  <c:v>5</c:v>
                </c:pt>
                <c:pt idx="7200">
                  <c:v>5</c:v>
                </c:pt>
                <c:pt idx="7201">
                  <c:v>5</c:v>
                </c:pt>
                <c:pt idx="7202">
                  <c:v>5</c:v>
                </c:pt>
                <c:pt idx="7203">
                  <c:v>5</c:v>
                </c:pt>
                <c:pt idx="7204">
                  <c:v>5</c:v>
                </c:pt>
                <c:pt idx="7205">
                  <c:v>5</c:v>
                </c:pt>
                <c:pt idx="7206">
                  <c:v>5</c:v>
                </c:pt>
                <c:pt idx="7207">
                  <c:v>5</c:v>
                </c:pt>
                <c:pt idx="7208">
                  <c:v>5</c:v>
                </c:pt>
                <c:pt idx="7209">
                  <c:v>5</c:v>
                </c:pt>
                <c:pt idx="7210">
                  <c:v>5</c:v>
                </c:pt>
                <c:pt idx="7211">
                  <c:v>5</c:v>
                </c:pt>
                <c:pt idx="7212">
                  <c:v>5</c:v>
                </c:pt>
                <c:pt idx="7213">
                  <c:v>5</c:v>
                </c:pt>
                <c:pt idx="7214">
                  <c:v>5</c:v>
                </c:pt>
                <c:pt idx="7215">
                  <c:v>5</c:v>
                </c:pt>
                <c:pt idx="7216">
                  <c:v>5</c:v>
                </c:pt>
                <c:pt idx="7217">
                  <c:v>5</c:v>
                </c:pt>
                <c:pt idx="7218">
                  <c:v>5</c:v>
                </c:pt>
                <c:pt idx="7219">
                  <c:v>5</c:v>
                </c:pt>
                <c:pt idx="7220">
                  <c:v>5</c:v>
                </c:pt>
                <c:pt idx="7221">
                  <c:v>5</c:v>
                </c:pt>
                <c:pt idx="7222">
                  <c:v>5</c:v>
                </c:pt>
                <c:pt idx="7223">
                  <c:v>5</c:v>
                </c:pt>
                <c:pt idx="7224">
                  <c:v>5</c:v>
                </c:pt>
                <c:pt idx="7225">
                  <c:v>5</c:v>
                </c:pt>
                <c:pt idx="7226">
                  <c:v>5</c:v>
                </c:pt>
                <c:pt idx="7227">
                  <c:v>5</c:v>
                </c:pt>
                <c:pt idx="7228">
                  <c:v>5</c:v>
                </c:pt>
                <c:pt idx="7229">
                  <c:v>5</c:v>
                </c:pt>
                <c:pt idx="7230">
                  <c:v>5</c:v>
                </c:pt>
                <c:pt idx="7231">
                  <c:v>5</c:v>
                </c:pt>
                <c:pt idx="7232">
                  <c:v>5</c:v>
                </c:pt>
                <c:pt idx="7233">
                  <c:v>5</c:v>
                </c:pt>
                <c:pt idx="7234">
                  <c:v>5</c:v>
                </c:pt>
                <c:pt idx="7235">
                  <c:v>5</c:v>
                </c:pt>
                <c:pt idx="7236">
                  <c:v>5</c:v>
                </c:pt>
                <c:pt idx="7237">
                  <c:v>5</c:v>
                </c:pt>
                <c:pt idx="7238">
                  <c:v>5</c:v>
                </c:pt>
                <c:pt idx="7239">
                  <c:v>5</c:v>
                </c:pt>
                <c:pt idx="7240">
                  <c:v>5</c:v>
                </c:pt>
                <c:pt idx="7241">
                  <c:v>5</c:v>
                </c:pt>
                <c:pt idx="7242">
                  <c:v>5</c:v>
                </c:pt>
                <c:pt idx="7243">
                  <c:v>5</c:v>
                </c:pt>
                <c:pt idx="7244">
                  <c:v>5</c:v>
                </c:pt>
                <c:pt idx="7245">
                  <c:v>5</c:v>
                </c:pt>
                <c:pt idx="7246">
                  <c:v>5</c:v>
                </c:pt>
                <c:pt idx="7247">
                  <c:v>5</c:v>
                </c:pt>
                <c:pt idx="7248">
                  <c:v>5</c:v>
                </c:pt>
                <c:pt idx="7249">
                  <c:v>5</c:v>
                </c:pt>
                <c:pt idx="7250">
                  <c:v>5</c:v>
                </c:pt>
                <c:pt idx="7251">
                  <c:v>5</c:v>
                </c:pt>
                <c:pt idx="7252">
                  <c:v>5</c:v>
                </c:pt>
                <c:pt idx="7253">
                  <c:v>5</c:v>
                </c:pt>
                <c:pt idx="7254">
                  <c:v>5</c:v>
                </c:pt>
                <c:pt idx="7255">
                  <c:v>5</c:v>
                </c:pt>
                <c:pt idx="7256">
                  <c:v>5</c:v>
                </c:pt>
                <c:pt idx="7257">
                  <c:v>5</c:v>
                </c:pt>
                <c:pt idx="7258">
                  <c:v>5</c:v>
                </c:pt>
                <c:pt idx="7259">
                  <c:v>5</c:v>
                </c:pt>
                <c:pt idx="7260">
                  <c:v>5</c:v>
                </c:pt>
                <c:pt idx="7261">
                  <c:v>5</c:v>
                </c:pt>
                <c:pt idx="7262">
                  <c:v>5</c:v>
                </c:pt>
                <c:pt idx="7263">
                  <c:v>5</c:v>
                </c:pt>
                <c:pt idx="7264">
                  <c:v>5</c:v>
                </c:pt>
                <c:pt idx="7265">
                  <c:v>5</c:v>
                </c:pt>
                <c:pt idx="7266">
                  <c:v>5</c:v>
                </c:pt>
                <c:pt idx="7267">
                  <c:v>5</c:v>
                </c:pt>
                <c:pt idx="7268">
                  <c:v>5</c:v>
                </c:pt>
                <c:pt idx="7269">
                  <c:v>5</c:v>
                </c:pt>
                <c:pt idx="7270">
                  <c:v>5</c:v>
                </c:pt>
                <c:pt idx="7271">
                  <c:v>5</c:v>
                </c:pt>
                <c:pt idx="7272">
                  <c:v>5</c:v>
                </c:pt>
                <c:pt idx="7273">
                  <c:v>5</c:v>
                </c:pt>
                <c:pt idx="7274">
                  <c:v>5</c:v>
                </c:pt>
                <c:pt idx="7275">
                  <c:v>5</c:v>
                </c:pt>
                <c:pt idx="7276">
                  <c:v>5</c:v>
                </c:pt>
                <c:pt idx="7277">
                  <c:v>5</c:v>
                </c:pt>
                <c:pt idx="7278">
                  <c:v>5</c:v>
                </c:pt>
                <c:pt idx="7279">
                  <c:v>5</c:v>
                </c:pt>
                <c:pt idx="7280">
                  <c:v>5</c:v>
                </c:pt>
                <c:pt idx="7281">
                  <c:v>5</c:v>
                </c:pt>
                <c:pt idx="7282">
                  <c:v>5</c:v>
                </c:pt>
                <c:pt idx="7283">
                  <c:v>5</c:v>
                </c:pt>
                <c:pt idx="7284">
                  <c:v>5</c:v>
                </c:pt>
                <c:pt idx="7285">
                  <c:v>5</c:v>
                </c:pt>
                <c:pt idx="7286">
                  <c:v>5</c:v>
                </c:pt>
                <c:pt idx="7287">
                  <c:v>5</c:v>
                </c:pt>
                <c:pt idx="7288">
                  <c:v>5</c:v>
                </c:pt>
                <c:pt idx="7289">
                  <c:v>5</c:v>
                </c:pt>
                <c:pt idx="7290">
                  <c:v>5</c:v>
                </c:pt>
                <c:pt idx="7291">
                  <c:v>5</c:v>
                </c:pt>
                <c:pt idx="7292">
                  <c:v>5</c:v>
                </c:pt>
                <c:pt idx="7293">
                  <c:v>5</c:v>
                </c:pt>
                <c:pt idx="7294">
                  <c:v>5</c:v>
                </c:pt>
                <c:pt idx="7295">
                  <c:v>5</c:v>
                </c:pt>
                <c:pt idx="7296">
                  <c:v>5</c:v>
                </c:pt>
                <c:pt idx="7297">
                  <c:v>5</c:v>
                </c:pt>
                <c:pt idx="7298">
                  <c:v>5</c:v>
                </c:pt>
                <c:pt idx="7299">
                  <c:v>5</c:v>
                </c:pt>
                <c:pt idx="7300">
                  <c:v>5</c:v>
                </c:pt>
                <c:pt idx="7301">
                  <c:v>5</c:v>
                </c:pt>
                <c:pt idx="7302">
                  <c:v>5</c:v>
                </c:pt>
                <c:pt idx="7303">
                  <c:v>5</c:v>
                </c:pt>
                <c:pt idx="7304">
                  <c:v>5</c:v>
                </c:pt>
                <c:pt idx="7305">
                  <c:v>5</c:v>
                </c:pt>
                <c:pt idx="7306">
                  <c:v>5</c:v>
                </c:pt>
                <c:pt idx="7307">
                  <c:v>5</c:v>
                </c:pt>
                <c:pt idx="7308">
                  <c:v>5</c:v>
                </c:pt>
                <c:pt idx="7309">
                  <c:v>5</c:v>
                </c:pt>
                <c:pt idx="7310">
                  <c:v>5</c:v>
                </c:pt>
                <c:pt idx="7311">
                  <c:v>5</c:v>
                </c:pt>
                <c:pt idx="7312">
                  <c:v>5</c:v>
                </c:pt>
                <c:pt idx="7313">
                  <c:v>5</c:v>
                </c:pt>
                <c:pt idx="7314">
                  <c:v>5</c:v>
                </c:pt>
                <c:pt idx="7315">
                  <c:v>5</c:v>
                </c:pt>
                <c:pt idx="7316">
                  <c:v>5</c:v>
                </c:pt>
                <c:pt idx="7317">
                  <c:v>5</c:v>
                </c:pt>
                <c:pt idx="7318">
                  <c:v>5</c:v>
                </c:pt>
                <c:pt idx="7319">
                  <c:v>5</c:v>
                </c:pt>
                <c:pt idx="7320">
                  <c:v>5</c:v>
                </c:pt>
                <c:pt idx="7321">
                  <c:v>5</c:v>
                </c:pt>
                <c:pt idx="7322">
                  <c:v>5</c:v>
                </c:pt>
                <c:pt idx="7323">
                  <c:v>5</c:v>
                </c:pt>
                <c:pt idx="7324">
                  <c:v>5</c:v>
                </c:pt>
                <c:pt idx="7325">
                  <c:v>5</c:v>
                </c:pt>
                <c:pt idx="7326">
                  <c:v>5</c:v>
                </c:pt>
                <c:pt idx="7327">
                  <c:v>5</c:v>
                </c:pt>
                <c:pt idx="7328">
                  <c:v>5</c:v>
                </c:pt>
                <c:pt idx="7329">
                  <c:v>5</c:v>
                </c:pt>
                <c:pt idx="7330">
                  <c:v>5</c:v>
                </c:pt>
                <c:pt idx="7331">
                  <c:v>5</c:v>
                </c:pt>
                <c:pt idx="7332">
                  <c:v>5</c:v>
                </c:pt>
                <c:pt idx="7333">
                  <c:v>5</c:v>
                </c:pt>
                <c:pt idx="7334">
                  <c:v>5</c:v>
                </c:pt>
                <c:pt idx="7335">
                  <c:v>5</c:v>
                </c:pt>
                <c:pt idx="7336">
                  <c:v>5</c:v>
                </c:pt>
                <c:pt idx="7337">
                  <c:v>5</c:v>
                </c:pt>
                <c:pt idx="7338">
                  <c:v>5</c:v>
                </c:pt>
                <c:pt idx="7339">
                  <c:v>5</c:v>
                </c:pt>
                <c:pt idx="7340">
                  <c:v>5</c:v>
                </c:pt>
                <c:pt idx="7341">
                  <c:v>5</c:v>
                </c:pt>
                <c:pt idx="7342">
                  <c:v>5</c:v>
                </c:pt>
                <c:pt idx="7343">
                  <c:v>5</c:v>
                </c:pt>
                <c:pt idx="7344">
                  <c:v>5</c:v>
                </c:pt>
                <c:pt idx="7345">
                  <c:v>5</c:v>
                </c:pt>
                <c:pt idx="7346">
                  <c:v>5</c:v>
                </c:pt>
                <c:pt idx="7347">
                  <c:v>5</c:v>
                </c:pt>
                <c:pt idx="7348">
                  <c:v>5</c:v>
                </c:pt>
                <c:pt idx="7349">
                  <c:v>5</c:v>
                </c:pt>
                <c:pt idx="7350">
                  <c:v>5</c:v>
                </c:pt>
                <c:pt idx="7351">
                  <c:v>5</c:v>
                </c:pt>
                <c:pt idx="7352">
                  <c:v>5</c:v>
                </c:pt>
                <c:pt idx="7353">
                  <c:v>5</c:v>
                </c:pt>
                <c:pt idx="7354">
                  <c:v>5</c:v>
                </c:pt>
                <c:pt idx="7355">
                  <c:v>5</c:v>
                </c:pt>
                <c:pt idx="7356">
                  <c:v>5</c:v>
                </c:pt>
                <c:pt idx="7357">
                  <c:v>5</c:v>
                </c:pt>
                <c:pt idx="7358">
                  <c:v>5</c:v>
                </c:pt>
                <c:pt idx="7359">
                  <c:v>5</c:v>
                </c:pt>
                <c:pt idx="7360">
                  <c:v>5</c:v>
                </c:pt>
                <c:pt idx="7361">
                  <c:v>5</c:v>
                </c:pt>
                <c:pt idx="7362">
                  <c:v>5</c:v>
                </c:pt>
                <c:pt idx="7363">
                  <c:v>5</c:v>
                </c:pt>
                <c:pt idx="7364">
                  <c:v>5</c:v>
                </c:pt>
                <c:pt idx="7365">
                  <c:v>5</c:v>
                </c:pt>
                <c:pt idx="7366">
                  <c:v>5</c:v>
                </c:pt>
                <c:pt idx="7367">
                  <c:v>5</c:v>
                </c:pt>
                <c:pt idx="7368">
                  <c:v>5</c:v>
                </c:pt>
                <c:pt idx="7369">
                  <c:v>5</c:v>
                </c:pt>
                <c:pt idx="7370">
                  <c:v>5</c:v>
                </c:pt>
                <c:pt idx="7371">
                  <c:v>5</c:v>
                </c:pt>
                <c:pt idx="7372">
                  <c:v>5</c:v>
                </c:pt>
                <c:pt idx="7373">
                  <c:v>5</c:v>
                </c:pt>
                <c:pt idx="7374">
                  <c:v>5</c:v>
                </c:pt>
                <c:pt idx="7375">
                  <c:v>5</c:v>
                </c:pt>
                <c:pt idx="7376">
                  <c:v>5</c:v>
                </c:pt>
                <c:pt idx="7377">
                  <c:v>5</c:v>
                </c:pt>
                <c:pt idx="7378">
                  <c:v>5</c:v>
                </c:pt>
                <c:pt idx="7379">
                  <c:v>5</c:v>
                </c:pt>
                <c:pt idx="7380">
                  <c:v>5</c:v>
                </c:pt>
                <c:pt idx="7381">
                  <c:v>5</c:v>
                </c:pt>
                <c:pt idx="7382">
                  <c:v>5</c:v>
                </c:pt>
                <c:pt idx="7383">
                  <c:v>5</c:v>
                </c:pt>
                <c:pt idx="7384">
                  <c:v>5</c:v>
                </c:pt>
                <c:pt idx="7385">
                  <c:v>5</c:v>
                </c:pt>
                <c:pt idx="7386">
                  <c:v>5</c:v>
                </c:pt>
                <c:pt idx="7387">
                  <c:v>5</c:v>
                </c:pt>
                <c:pt idx="7388">
                  <c:v>5</c:v>
                </c:pt>
                <c:pt idx="7389">
                  <c:v>5</c:v>
                </c:pt>
                <c:pt idx="7390">
                  <c:v>5</c:v>
                </c:pt>
                <c:pt idx="7391">
                  <c:v>5</c:v>
                </c:pt>
                <c:pt idx="7392">
                  <c:v>5</c:v>
                </c:pt>
                <c:pt idx="7393">
                  <c:v>5</c:v>
                </c:pt>
                <c:pt idx="7394">
                  <c:v>5</c:v>
                </c:pt>
                <c:pt idx="7395">
                  <c:v>5</c:v>
                </c:pt>
                <c:pt idx="7396">
                  <c:v>5</c:v>
                </c:pt>
                <c:pt idx="7397">
                  <c:v>5</c:v>
                </c:pt>
                <c:pt idx="7398">
                  <c:v>5</c:v>
                </c:pt>
                <c:pt idx="7399">
                  <c:v>5</c:v>
                </c:pt>
                <c:pt idx="7400">
                  <c:v>5</c:v>
                </c:pt>
                <c:pt idx="7401">
                  <c:v>5</c:v>
                </c:pt>
                <c:pt idx="7402">
                  <c:v>5</c:v>
                </c:pt>
                <c:pt idx="7403">
                  <c:v>5</c:v>
                </c:pt>
                <c:pt idx="7404">
                  <c:v>5</c:v>
                </c:pt>
                <c:pt idx="7405">
                  <c:v>5</c:v>
                </c:pt>
                <c:pt idx="7406">
                  <c:v>5</c:v>
                </c:pt>
                <c:pt idx="7407">
                  <c:v>5</c:v>
                </c:pt>
                <c:pt idx="7408">
                  <c:v>5</c:v>
                </c:pt>
                <c:pt idx="7409">
                  <c:v>5</c:v>
                </c:pt>
                <c:pt idx="7410">
                  <c:v>5</c:v>
                </c:pt>
                <c:pt idx="7411">
                  <c:v>5</c:v>
                </c:pt>
                <c:pt idx="7412">
                  <c:v>5</c:v>
                </c:pt>
                <c:pt idx="7413">
                  <c:v>5</c:v>
                </c:pt>
                <c:pt idx="7414">
                  <c:v>5</c:v>
                </c:pt>
                <c:pt idx="7415">
                  <c:v>5</c:v>
                </c:pt>
                <c:pt idx="7416">
                  <c:v>5</c:v>
                </c:pt>
                <c:pt idx="7417">
                  <c:v>5</c:v>
                </c:pt>
                <c:pt idx="7418">
                  <c:v>5</c:v>
                </c:pt>
                <c:pt idx="7419">
                  <c:v>5</c:v>
                </c:pt>
                <c:pt idx="7420">
                  <c:v>5</c:v>
                </c:pt>
                <c:pt idx="7421">
                  <c:v>5</c:v>
                </c:pt>
                <c:pt idx="7422">
                  <c:v>5</c:v>
                </c:pt>
                <c:pt idx="7423">
                  <c:v>5</c:v>
                </c:pt>
                <c:pt idx="7424">
                  <c:v>5</c:v>
                </c:pt>
                <c:pt idx="7425">
                  <c:v>5</c:v>
                </c:pt>
                <c:pt idx="7426">
                  <c:v>5</c:v>
                </c:pt>
                <c:pt idx="7427">
                  <c:v>5</c:v>
                </c:pt>
                <c:pt idx="7428">
                  <c:v>5</c:v>
                </c:pt>
                <c:pt idx="7429">
                  <c:v>5</c:v>
                </c:pt>
                <c:pt idx="7430">
                  <c:v>5</c:v>
                </c:pt>
                <c:pt idx="7431">
                  <c:v>5</c:v>
                </c:pt>
                <c:pt idx="7432">
                  <c:v>5</c:v>
                </c:pt>
                <c:pt idx="7433">
                  <c:v>5</c:v>
                </c:pt>
                <c:pt idx="7434">
                  <c:v>5</c:v>
                </c:pt>
                <c:pt idx="7435">
                  <c:v>5</c:v>
                </c:pt>
                <c:pt idx="7436">
                  <c:v>5</c:v>
                </c:pt>
                <c:pt idx="7437">
                  <c:v>5</c:v>
                </c:pt>
                <c:pt idx="7438">
                  <c:v>5</c:v>
                </c:pt>
                <c:pt idx="7439">
                  <c:v>5</c:v>
                </c:pt>
                <c:pt idx="7440">
                  <c:v>5</c:v>
                </c:pt>
                <c:pt idx="7441">
                  <c:v>5</c:v>
                </c:pt>
                <c:pt idx="7442">
                  <c:v>5</c:v>
                </c:pt>
                <c:pt idx="7443">
                  <c:v>5</c:v>
                </c:pt>
                <c:pt idx="7444">
                  <c:v>5</c:v>
                </c:pt>
                <c:pt idx="7445">
                  <c:v>5</c:v>
                </c:pt>
                <c:pt idx="7446">
                  <c:v>5</c:v>
                </c:pt>
                <c:pt idx="7447">
                  <c:v>5</c:v>
                </c:pt>
                <c:pt idx="7448">
                  <c:v>5</c:v>
                </c:pt>
                <c:pt idx="7449">
                  <c:v>5</c:v>
                </c:pt>
                <c:pt idx="7450">
                  <c:v>5</c:v>
                </c:pt>
                <c:pt idx="7451">
                  <c:v>5</c:v>
                </c:pt>
                <c:pt idx="7452">
                  <c:v>5</c:v>
                </c:pt>
                <c:pt idx="7453">
                  <c:v>5</c:v>
                </c:pt>
                <c:pt idx="7454">
                  <c:v>5</c:v>
                </c:pt>
                <c:pt idx="7455">
                  <c:v>5</c:v>
                </c:pt>
                <c:pt idx="7456">
                  <c:v>5</c:v>
                </c:pt>
                <c:pt idx="7457">
                  <c:v>5</c:v>
                </c:pt>
                <c:pt idx="7458">
                  <c:v>5</c:v>
                </c:pt>
                <c:pt idx="7459">
                  <c:v>5</c:v>
                </c:pt>
                <c:pt idx="7460">
                  <c:v>5</c:v>
                </c:pt>
                <c:pt idx="7461">
                  <c:v>5</c:v>
                </c:pt>
                <c:pt idx="7462">
                  <c:v>5</c:v>
                </c:pt>
                <c:pt idx="7463">
                  <c:v>5</c:v>
                </c:pt>
                <c:pt idx="7464">
                  <c:v>5</c:v>
                </c:pt>
                <c:pt idx="7465">
                  <c:v>5</c:v>
                </c:pt>
                <c:pt idx="7466">
                  <c:v>5</c:v>
                </c:pt>
                <c:pt idx="7467">
                  <c:v>5</c:v>
                </c:pt>
                <c:pt idx="7468">
                  <c:v>5</c:v>
                </c:pt>
                <c:pt idx="7469">
                  <c:v>5</c:v>
                </c:pt>
                <c:pt idx="7470">
                  <c:v>5</c:v>
                </c:pt>
                <c:pt idx="7471">
                  <c:v>5</c:v>
                </c:pt>
                <c:pt idx="7472">
                  <c:v>5</c:v>
                </c:pt>
                <c:pt idx="7473">
                  <c:v>5</c:v>
                </c:pt>
                <c:pt idx="7474">
                  <c:v>5</c:v>
                </c:pt>
                <c:pt idx="7475">
                  <c:v>5</c:v>
                </c:pt>
                <c:pt idx="7476">
                  <c:v>5</c:v>
                </c:pt>
                <c:pt idx="7477">
                  <c:v>5</c:v>
                </c:pt>
                <c:pt idx="7478">
                  <c:v>5</c:v>
                </c:pt>
                <c:pt idx="7479">
                  <c:v>5</c:v>
                </c:pt>
                <c:pt idx="7480">
                  <c:v>5</c:v>
                </c:pt>
                <c:pt idx="7481">
                  <c:v>5</c:v>
                </c:pt>
                <c:pt idx="7482">
                  <c:v>5</c:v>
                </c:pt>
                <c:pt idx="7483">
                  <c:v>5</c:v>
                </c:pt>
                <c:pt idx="7484">
                  <c:v>5</c:v>
                </c:pt>
                <c:pt idx="7485">
                  <c:v>5</c:v>
                </c:pt>
                <c:pt idx="7486">
                  <c:v>5</c:v>
                </c:pt>
                <c:pt idx="7487">
                  <c:v>5</c:v>
                </c:pt>
                <c:pt idx="7488">
                  <c:v>5</c:v>
                </c:pt>
                <c:pt idx="7489">
                  <c:v>5</c:v>
                </c:pt>
                <c:pt idx="7490">
                  <c:v>5</c:v>
                </c:pt>
                <c:pt idx="7491">
                  <c:v>5</c:v>
                </c:pt>
                <c:pt idx="7492">
                  <c:v>5</c:v>
                </c:pt>
                <c:pt idx="7493">
                  <c:v>5</c:v>
                </c:pt>
                <c:pt idx="7494">
                  <c:v>5</c:v>
                </c:pt>
                <c:pt idx="7495">
                  <c:v>5</c:v>
                </c:pt>
                <c:pt idx="7496">
                  <c:v>5</c:v>
                </c:pt>
                <c:pt idx="7497">
                  <c:v>5</c:v>
                </c:pt>
                <c:pt idx="7498">
                  <c:v>5</c:v>
                </c:pt>
                <c:pt idx="7499">
                  <c:v>5</c:v>
                </c:pt>
                <c:pt idx="7500">
                  <c:v>5</c:v>
                </c:pt>
                <c:pt idx="7501">
                  <c:v>5</c:v>
                </c:pt>
                <c:pt idx="7502">
                  <c:v>5</c:v>
                </c:pt>
                <c:pt idx="7503">
                  <c:v>5</c:v>
                </c:pt>
                <c:pt idx="7504">
                  <c:v>5</c:v>
                </c:pt>
                <c:pt idx="7505">
                  <c:v>5</c:v>
                </c:pt>
                <c:pt idx="7506">
                  <c:v>5</c:v>
                </c:pt>
                <c:pt idx="7507">
                  <c:v>5</c:v>
                </c:pt>
                <c:pt idx="7508">
                  <c:v>5</c:v>
                </c:pt>
                <c:pt idx="7509">
                  <c:v>5</c:v>
                </c:pt>
                <c:pt idx="7510">
                  <c:v>5</c:v>
                </c:pt>
                <c:pt idx="7511">
                  <c:v>5</c:v>
                </c:pt>
                <c:pt idx="7512">
                  <c:v>5</c:v>
                </c:pt>
                <c:pt idx="7513">
                  <c:v>5</c:v>
                </c:pt>
                <c:pt idx="7514">
                  <c:v>5</c:v>
                </c:pt>
                <c:pt idx="7515">
                  <c:v>5</c:v>
                </c:pt>
                <c:pt idx="7516">
                  <c:v>5</c:v>
                </c:pt>
                <c:pt idx="7517">
                  <c:v>5</c:v>
                </c:pt>
                <c:pt idx="7518">
                  <c:v>5</c:v>
                </c:pt>
                <c:pt idx="7519">
                  <c:v>5</c:v>
                </c:pt>
                <c:pt idx="7520">
                  <c:v>5</c:v>
                </c:pt>
                <c:pt idx="7521">
                  <c:v>5</c:v>
                </c:pt>
                <c:pt idx="7522">
                  <c:v>5</c:v>
                </c:pt>
                <c:pt idx="7523">
                  <c:v>5</c:v>
                </c:pt>
                <c:pt idx="7524">
                  <c:v>5</c:v>
                </c:pt>
                <c:pt idx="7525">
                  <c:v>5</c:v>
                </c:pt>
                <c:pt idx="7526">
                  <c:v>5</c:v>
                </c:pt>
                <c:pt idx="7527">
                  <c:v>5</c:v>
                </c:pt>
                <c:pt idx="7528">
                  <c:v>5</c:v>
                </c:pt>
                <c:pt idx="7529">
                  <c:v>5</c:v>
                </c:pt>
                <c:pt idx="7530">
                  <c:v>5</c:v>
                </c:pt>
                <c:pt idx="7531">
                  <c:v>5</c:v>
                </c:pt>
                <c:pt idx="7532">
                  <c:v>5</c:v>
                </c:pt>
                <c:pt idx="7533">
                  <c:v>5</c:v>
                </c:pt>
                <c:pt idx="7534">
                  <c:v>5</c:v>
                </c:pt>
                <c:pt idx="7535">
                  <c:v>5</c:v>
                </c:pt>
                <c:pt idx="7536">
                  <c:v>5</c:v>
                </c:pt>
                <c:pt idx="7537">
                  <c:v>5</c:v>
                </c:pt>
                <c:pt idx="7538">
                  <c:v>5</c:v>
                </c:pt>
                <c:pt idx="7539">
                  <c:v>5</c:v>
                </c:pt>
                <c:pt idx="7540">
                  <c:v>5</c:v>
                </c:pt>
                <c:pt idx="7541">
                  <c:v>5</c:v>
                </c:pt>
                <c:pt idx="7542">
                  <c:v>5</c:v>
                </c:pt>
                <c:pt idx="7543">
                  <c:v>5</c:v>
                </c:pt>
                <c:pt idx="7544">
                  <c:v>5</c:v>
                </c:pt>
                <c:pt idx="7545">
                  <c:v>5</c:v>
                </c:pt>
                <c:pt idx="7546">
                  <c:v>5</c:v>
                </c:pt>
                <c:pt idx="7547">
                  <c:v>5</c:v>
                </c:pt>
                <c:pt idx="7548">
                  <c:v>5</c:v>
                </c:pt>
                <c:pt idx="7549">
                  <c:v>5</c:v>
                </c:pt>
                <c:pt idx="7550">
                  <c:v>5</c:v>
                </c:pt>
                <c:pt idx="7551">
                  <c:v>5</c:v>
                </c:pt>
                <c:pt idx="7552">
                  <c:v>5</c:v>
                </c:pt>
                <c:pt idx="7553">
                  <c:v>5</c:v>
                </c:pt>
                <c:pt idx="7554">
                  <c:v>5</c:v>
                </c:pt>
                <c:pt idx="7555">
                  <c:v>5</c:v>
                </c:pt>
                <c:pt idx="7556">
                  <c:v>5</c:v>
                </c:pt>
                <c:pt idx="7557">
                  <c:v>5</c:v>
                </c:pt>
                <c:pt idx="7558">
                  <c:v>5</c:v>
                </c:pt>
                <c:pt idx="7559">
                  <c:v>5</c:v>
                </c:pt>
                <c:pt idx="7560">
                  <c:v>5</c:v>
                </c:pt>
                <c:pt idx="7561">
                  <c:v>5</c:v>
                </c:pt>
                <c:pt idx="7562">
                  <c:v>5</c:v>
                </c:pt>
                <c:pt idx="7563">
                  <c:v>5</c:v>
                </c:pt>
                <c:pt idx="7564">
                  <c:v>5</c:v>
                </c:pt>
                <c:pt idx="7565">
                  <c:v>5</c:v>
                </c:pt>
                <c:pt idx="7566">
                  <c:v>5</c:v>
                </c:pt>
                <c:pt idx="7567">
                  <c:v>5</c:v>
                </c:pt>
                <c:pt idx="7568">
                  <c:v>5</c:v>
                </c:pt>
                <c:pt idx="7569">
                  <c:v>5</c:v>
                </c:pt>
                <c:pt idx="7570">
                  <c:v>5</c:v>
                </c:pt>
                <c:pt idx="7571">
                  <c:v>5</c:v>
                </c:pt>
                <c:pt idx="7572">
                  <c:v>5</c:v>
                </c:pt>
                <c:pt idx="7573">
                  <c:v>5</c:v>
                </c:pt>
                <c:pt idx="7574">
                  <c:v>5</c:v>
                </c:pt>
                <c:pt idx="7575">
                  <c:v>5</c:v>
                </c:pt>
                <c:pt idx="7576">
                  <c:v>5</c:v>
                </c:pt>
                <c:pt idx="7577">
                  <c:v>5</c:v>
                </c:pt>
                <c:pt idx="7578">
                  <c:v>5</c:v>
                </c:pt>
                <c:pt idx="7579">
                  <c:v>5</c:v>
                </c:pt>
                <c:pt idx="7580">
                  <c:v>5</c:v>
                </c:pt>
                <c:pt idx="7581">
                  <c:v>5</c:v>
                </c:pt>
                <c:pt idx="7582">
                  <c:v>5</c:v>
                </c:pt>
                <c:pt idx="7583">
                  <c:v>5</c:v>
                </c:pt>
                <c:pt idx="7584">
                  <c:v>5</c:v>
                </c:pt>
                <c:pt idx="7585">
                  <c:v>5</c:v>
                </c:pt>
                <c:pt idx="7586">
                  <c:v>5</c:v>
                </c:pt>
                <c:pt idx="7587">
                  <c:v>5</c:v>
                </c:pt>
                <c:pt idx="7588">
                  <c:v>5</c:v>
                </c:pt>
                <c:pt idx="7589">
                  <c:v>5</c:v>
                </c:pt>
                <c:pt idx="7590">
                  <c:v>5</c:v>
                </c:pt>
                <c:pt idx="7591">
                  <c:v>5</c:v>
                </c:pt>
                <c:pt idx="7592">
                  <c:v>5</c:v>
                </c:pt>
                <c:pt idx="7593">
                  <c:v>5</c:v>
                </c:pt>
                <c:pt idx="7594">
                  <c:v>5</c:v>
                </c:pt>
                <c:pt idx="7595">
                  <c:v>5</c:v>
                </c:pt>
                <c:pt idx="7596">
                  <c:v>5</c:v>
                </c:pt>
                <c:pt idx="7597">
                  <c:v>5</c:v>
                </c:pt>
                <c:pt idx="7598">
                  <c:v>5</c:v>
                </c:pt>
                <c:pt idx="7599">
                  <c:v>5</c:v>
                </c:pt>
                <c:pt idx="7600">
                  <c:v>5</c:v>
                </c:pt>
                <c:pt idx="7601">
                  <c:v>5</c:v>
                </c:pt>
                <c:pt idx="7602">
                  <c:v>5</c:v>
                </c:pt>
                <c:pt idx="7603">
                  <c:v>5</c:v>
                </c:pt>
                <c:pt idx="7604">
                  <c:v>5</c:v>
                </c:pt>
                <c:pt idx="7605">
                  <c:v>5</c:v>
                </c:pt>
                <c:pt idx="7606">
                  <c:v>5</c:v>
                </c:pt>
                <c:pt idx="7607">
                  <c:v>5</c:v>
                </c:pt>
                <c:pt idx="7608">
                  <c:v>5</c:v>
                </c:pt>
                <c:pt idx="7609">
                  <c:v>5</c:v>
                </c:pt>
                <c:pt idx="7610">
                  <c:v>5</c:v>
                </c:pt>
                <c:pt idx="7611">
                  <c:v>5</c:v>
                </c:pt>
                <c:pt idx="7612">
                  <c:v>5</c:v>
                </c:pt>
                <c:pt idx="7613">
                  <c:v>5</c:v>
                </c:pt>
                <c:pt idx="7614">
                  <c:v>5</c:v>
                </c:pt>
                <c:pt idx="7615">
                  <c:v>5</c:v>
                </c:pt>
                <c:pt idx="7616">
                  <c:v>5</c:v>
                </c:pt>
                <c:pt idx="7617">
                  <c:v>5</c:v>
                </c:pt>
                <c:pt idx="7618">
                  <c:v>5</c:v>
                </c:pt>
                <c:pt idx="7619">
                  <c:v>5</c:v>
                </c:pt>
                <c:pt idx="7620">
                  <c:v>5</c:v>
                </c:pt>
                <c:pt idx="7621">
                  <c:v>5</c:v>
                </c:pt>
                <c:pt idx="7622">
                  <c:v>5</c:v>
                </c:pt>
                <c:pt idx="7623">
                  <c:v>5</c:v>
                </c:pt>
                <c:pt idx="7624">
                  <c:v>5</c:v>
                </c:pt>
                <c:pt idx="7625">
                  <c:v>5</c:v>
                </c:pt>
                <c:pt idx="7626">
                  <c:v>5</c:v>
                </c:pt>
                <c:pt idx="7627">
                  <c:v>5</c:v>
                </c:pt>
                <c:pt idx="7628">
                  <c:v>5</c:v>
                </c:pt>
                <c:pt idx="7629">
                  <c:v>5</c:v>
                </c:pt>
                <c:pt idx="7630">
                  <c:v>5</c:v>
                </c:pt>
                <c:pt idx="7631">
                  <c:v>5</c:v>
                </c:pt>
                <c:pt idx="7632">
                  <c:v>5</c:v>
                </c:pt>
                <c:pt idx="7633">
                  <c:v>5</c:v>
                </c:pt>
                <c:pt idx="7634">
                  <c:v>5</c:v>
                </c:pt>
                <c:pt idx="7635">
                  <c:v>5</c:v>
                </c:pt>
                <c:pt idx="7636">
                  <c:v>5</c:v>
                </c:pt>
                <c:pt idx="7637">
                  <c:v>5</c:v>
                </c:pt>
                <c:pt idx="7638">
                  <c:v>5</c:v>
                </c:pt>
                <c:pt idx="7639">
                  <c:v>5</c:v>
                </c:pt>
                <c:pt idx="7640">
                  <c:v>5</c:v>
                </c:pt>
                <c:pt idx="7641">
                  <c:v>5</c:v>
                </c:pt>
                <c:pt idx="7642">
                  <c:v>5</c:v>
                </c:pt>
                <c:pt idx="7643">
                  <c:v>5</c:v>
                </c:pt>
                <c:pt idx="7644">
                  <c:v>5</c:v>
                </c:pt>
                <c:pt idx="7645">
                  <c:v>5</c:v>
                </c:pt>
                <c:pt idx="7646">
                  <c:v>5</c:v>
                </c:pt>
                <c:pt idx="7647">
                  <c:v>5</c:v>
                </c:pt>
                <c:pt idx="7648">
                  <c:v>5</c:v>
                </c:pt>
                <c:pt idx="7649">
                  <c:v>5</c:v>
                </c:pt>
                <c:pt idx="7650">
                  <c:v>5</c:v>
                </c:pt>
                <c:pt idx="7651">
                  <c:v>5</c:v>
                </c:pt>
                <c:pt idx="7652">
                  <c:v>5</c:v>
                </c:pt>
                <c:pt idx="7653">
                  <c:v>5</c:v>
                </c:pt>
                <c:pt idx="7654">
                  <c:v>5</c:v>
                </c:pt>
                <c:pt idx="7655">
                  <c:v>5</c:v>
                </c:pt>
                <c:pt idx="7656">
                  <c:v>5</c:v>
                </c:pt>
                <c:pt idx="7657">
                  <c:v>5</c:v>
                </c:pt>
                <c:pt idx="7658">
                  <c:v>5</c:v>
                </c:pt>
                <c:pt idx="7659">
                  <c:v>5</c:v>
                </c:pt>
                <c:pt idx="7660">
                  <c:v>5</c:v>
                </c:pt>
                <c:pt idx="7661">
                  <c:v>5</c:v>
                </c:pt>
                <c:pt idx="7662">
                  <c:v>5</c:v>
                </c:pt>
                <c:pt idx="7663">
                  <c:v>5</c:v>
                </c:pt>
                <c:pt idx="7664">
                  <c:v>5</c:v>
                </c:pt>
                <c:pt idx="7665">
                  <c:v>5</c:v>
                </c:pt>
                <c:pt idx="7666">
                  <c:v>5</c:v>
                </c:pt>
                <c:pt idx="7667">
                  <c:v>5</c:v>
                </c:pt>
                <c:pt idx="7668">
                  <c:v>5</c:v>
                </c:pt>
                <c:pt idx="7669">
                  <c:v>5</c:v>
                </c:pt>
                <c:pt idx="7670">
                  <c:v>5</c:v>
                </c:pt>
                <c:pt idx="7671">
                  <c:v>5</c:v>
                </c:pt>
                <c:pt idx="7672">
                  <c:v>5</c:v>
                </c:pt>
                <c:pt idx="7673">
                  <c:v>5</c:v>
                </c:pt>
                <c:pt idx="7674">
                  <c:v>5</c:v>
                </c:pt>
                <c:pt idx="7675">
                  <c:v>5</c:v>
                </c:pt>
                <c:pt idx="7676">
                  <c:v>5</c:v>
                </c:pt>
                <c:pt idx="7677">
                  <c:v>5</c:v>
                </c:pt>
                <c:pt idx="7678">
                  <c:v>5</c:v>
                </c:pt>
                <c:pt idx="7679">
                  <c:v>5</c:v>
                </c:pt>
                <c:pt idx="7680">
                  <c:v>5</c:v>
                </c:pt>
                <c:pt idx="7681">
                  <c:v>5</c:v>
                </c:pt>
                <c:pt idx="7682">
                  <c:v>5</c:v>
                </c:pt>
                <c:pt idx="7683">
                  <c:v>5</c:v>
                </c:pt>
                <c:pt idx="7684">
                  <c:v>5</c:v>
                </c:pt>
                <c:pt idx="7685">
                  <c:v>5</c:v>
                </c:pt>
                <c:pt idx="7686">
                  <c:v>5</c:v>
                </c:pt>
                <c:pt idx="7687">
                  <c:v>5</c:v>
                </c:pt>
                <c:pt idx="7688">
                  <c:v>5</c:v>
                </c:pt>
                <c:pt idx="7689">
                  <c:v>5</c:v>
                </c:pt>
                <c:pt idx="7690">
                  <c:v>5</c:v>
                </c:pt>
                <c:pt idx="7691">
                  <c:v>5</c:v>
                </c:pt>
                <c:pt idx="7692">
                  <c:v>5</c:v>
                </c:pt>
                <c:pt idx="7693">
                  <c:v>5</c:v>
                </c:pt>
                <c:pt idx="7694">
                  <c:v>5</c:v>
                </c:pt>
                <c:pt idx="7695">
                  <c:v>5</c:v>
                </c:pt>
                <c:pt idx="7696">
                  <c:v>5</c:v>
                </c:pt>
                <c:pt idx="7697">
                  <c:v>5</c:v>
                </c:pt>
                <c:pt idx="7698">
                  <c:v>5</c:v>
                </c:pt>
                <c:pt idx="7699">
                  <c:v>5</c:v>
                </c:pt>
                <c:pt idx="7700">
                  <c:v>5</c:v>
                </c:pt>
                <c:pt idx="7701">
                  <c:v>5</c:v>
                </c:pt>
                <c:pt idx="7702">
                  <c:v>5</c:v>
                </c:pt>
                <c:pt idx="7703">
                  <c:v>5</c:v>
                </c:pt>
                <c:pt idx="7704">
                  <c:v>5</c:v>
                </c:pt>
                <c:pt idx="7705">
                  <c:v>5</c:v>
                </c:pt>
                <c:pt idx="7706">
                  <c:v>5</c:v>
                </c:pt>
                <c:pt idx="7707">
                  <c:v>5</c:v>
                </c:pt>
                <c:pt idx="7708">
                  <c:v>5</c:v>
                </c:pt>
                <c:pt idx="7709">
                  <c:v>5</c:v>
                </c:pt>
                <c:pt idx="7710">
                  <c:v>5</c:v>
                </c:pt>
                <c:pt idx="7711">
                  <c:v>5</c:v>
                </c:pt>
                <c:pt idx="7712">
                  <c:v>5</c:v>
                </c:pt>
                <c:pt idx="7713">
                  <c:v>5</c:v>
                </c:pt>
                <c:pt idx="7714">
                  <c:v>5</c:v>
                </c:pt>
                <c:pt idx="7715">
                  <c:v>5</c:v>
                </c:pt>
                <c:pt idx="7716">
                  <c:v>5</c:v>
                </c:pt>
                <c:pt idx="7717">
                  <c:v>5</c:v>
                </c:pt>
                <c:pt idx="7718">
                  <c:v>5</c:v>
                </c:pt>
                <c:pt idx="7719">
                  <c:v>5</c:v>
                </c:pt>
                <c:pt idx="7720">
                  <c:v>5</c:v>
                </c:pt>
                <c:pt idx="7721">
                  <c:v>5</c:v>
                </c:pt>
                <c:pt idx="7722">
                  <c:v>5</c:v>
                </c:pt>
                <c:pt idx="7723">
                  <c:v>5</c:v>
                </c:pt>
                <c:pt idx="7724">
                  <c:v>5</c:v>
                </c:pt>
                <c:pt idx="7725">
                  <c:v>5</c:v>
                </c:pt>
                <c:pt idx="7726">
                  <c:v>5</c:v>
                </c:pt>
                <c:pt idx="7727">
                  <c:v>5</c:v>
                </c:pt>
                <c:pt idx="7728">
                  <c:v>5</c:v>
                </c:pt>
                <c:pt idx="7729">
                  <c:v>5</c:v>
                </c:pt>
                <c:pt idx="7730">
                  <c:v>5</c:v>
                </c:pt>
                <c:pt idx="7731">
                  <c:v>5</c:v>
                </c:pt>
                <c:pt idx="7732">
                  <c:v>5</c:v>
                </c:pt>
                <c:pt idx="7733">
                  <c:v>5</c:v>
                </c:pt>
                <c:pt idx="7734">
                  <c:v>5</c:v>
                </c:pt>
                <c:pt idx="7735">
                  <c:v>5</c:v>
                </c:pt>
                <c:pt idx="7736">
                  <c:v>5</c:v>
                </c:pt>
                <c:pt idx="7737">
                  <c:v>5</c:v>
                </c:pt>
                <c:pt idx="7738">
                  <c:v>5</c:v>
                </c:pt>
                <c:pt idx="7739">
                  <c:v>5</c:v>
                </c:pt>
                <c:pt idx="7740">
                  <c:v>5</c:v>
                </c:pt>
                <c:pt idx="7741">
                  <c:v>5</c:v>
                </c:pt>
                <c:pt idx="7742">
                  <c:v>5</c:v>
                </c:pt>
                <c:pt idx="7743">
                  <c:v>5</c:v>
                </c:pt>
                <c:pt idx="7744">
                  <c:v>5</c:v>
                </c:pt>
                <c:pt idx="7745">
                  <c:v>5</c:v>
                </c:pt>
                <c:pt idx="7746">
                  <c:v>5</c:v>
                </c:pt>
                <c:pt idx="7747">
                  <c:v>5</c:v>
                </c:pt>
                <c:pt idx="7748">
                  <c:v>5</c:v>
                </c:pt>
                <c:pt idx="7749">
                  <c:v>5</c:v>
                </c:pt>
                <c:pt idx="7750">
                  <c:v>5</c:v>
                </c:pt>
                <c:pt idx="7751">
                  <c:v>5</c:v>
                </c:pt>
                <c:pt idx="7752">
                  <c:v>5</c:v>
                </c:pt>
                <c:pt idx="7753">
                  <c:v>5</c:v>
                </c:pt>
                <c:pt idx="7754">
                  <c:v>5</c:v>
                </c:pt>
                <c:pt idx="7755">
                  <c:v>5</c:v>
                </c:pt>
                <c:pt idx="7756">
                  <c:v>5</c:v>
                </c:pt>
                <c:pt idx="7757">
                  <c:v>5</c:v>
                </c:pt>
                <c:pt idx="7758">
                  <c:v>5</c:v>
                </c:pt>
                <c:pt idx="7759">
                  <c:v>5</c:v>
                </c:pt>
                <c:pt idx="7760">
                  <c:v>5</c:v>
                </c:pt>
                <c:pt idx="7761">
                  <c:v>5</c:v>
                </c:pt>
                <c:pt idx="7762">
                  <c:v>5</c:v>
                </c:pt>
                <c:pt idx="7763">
                  <c:v>5</c:v>
                </c:pt>
                <c:pt idx="7764">
                  <c:v>5</c:v>
                </c:pt>
                <c:pt idx="7765">
                  <c:v>5</c:v>
                </c:pt>
                <c:pt idx="7766">
                  <c:v>5</c:v>
                </c:pt>
                <c:pt idx="7767">
                  <c:v>5</c:v>
                </c:pt>
                <c:pt idx="7768">
                  <c:v>5</c:v>
                </c:pt>
                <c:pt idx="7769">
                  <c:v>5</c:v>
                </c:pt>
                <c:pt idx="7770">
                  <c:v>5</c:v>
                </c:pt>
                <c:pt idx="7771">
                  <c:v>5</c:v>
                </c:pt>
                <c:pt idx="7772">
                  <c:v>5</c:v>
                </c:pt>
                <c:pt idx="7773">
                  <c:v>5</c:v>
                </c:pt>
                <c:pt idx="7774">
                  <c:v>5</c:v>
                </c:pt>
                <c:pt idx="7775">
                  <c:v>5</c:v>
                </c:pt>
                <c:pt idx="7776">
                  <c:v>5</c:v>
                </c:pt>
                <c:pt idx="7777">
                  <c:v>5</c:v>
                </c:pt>
                <c:pt idx="7778">
                  <c:v>5</c:v>
                </c:pt>
                <c:pt idx="7779">
                  <c:v>5</c:v>
                </c:pt>
                <c:pt idx="7780">
                  <c:v>5</c:v>
                </c:pt>
                <c:pt idx="7781">
                  <c:v>5</c:v>
                </c:pt>
                <c:pt idx="7782">
                  <c:v>5</c:v>
                </c:pt>
                <c:pt idx="7783">
                  <c:v>5</c:v>
                </c:pt>
                <c:pt idx="7784">
                  <c:v>5</c:v>
                </c:pt>
                <c:pt idx="7785">
                  <c:v>5</c:v>
                </c:pt>
                <c:pt idx="7786">
                  <c:v>5</c:v>
                </c:pt>
                <c:pt idx="7787">
                  <c:v>5</c:v>
                </c:pt>
                <c:pt idx="7788">
                  <c:v>5</c:v>
                </c:pt>
                <c:pt idx="7789">
                  <c:v>5</c:v>
                </c:pt>
                <c:pt idx="7790">
                  <c:v>5</c:v>
                </c:pt>
                <c:pt idx="7791">
                  <c:v>5</c:v>
                </c:pt>
                <c:pt idx="7792">
                  <c:v>5</c:v>
                </c:pt>
                <c:pt idx="7793">
                  <c:v>5</c:v>
                </c:pt>
                <c:pt idx="7794">
                  <c:v>5</c:v>
                </c:pt>
                <c:pt idx="7795">
                  <c:v>5</c:v>
                </c:pt>
                <c:pt idx="7796">
                  <c:v>5</c:v>
                </c:pt>
                <c:pt idx="7797">
                  <c:v>5</c:v>
                </c:pt>
                <c:pt idx="7798">
                  <c:v>5</c:v>
                </c:pt>
                <c:pt idx="7799">
                  <c:v>5</c:v>
                </c:pt>
                <c:pt idx="7800">
                  <c:v>5</c:v>
                </c:pt>
                <c:pt idx="7801">
                  <c:v>5</c:v>
                </c:pt>
                <c:pt idx="7802">
                  <c:v>5</c:v>
                </c:pt>
                <c:pt idx="7803">
                  <c:v>5</c:v>
                </c:pt>
                <c:pt idx="7804">
                  <c:v>5</c:v>
                </c:pt>
                <c:pt idx="7805">
                  <c:v>5</c:v>
                </c:pt>
                <c:pt idx="7806">
                  <c:v>5</c:v>
                </c:pt>
                <c:pt idx="7807">
                  <c:v>5</c:v>
                </c:pt>
                <c:pt idx="7808">
                  <c:v>5</c:v>
                </c:pt>
                <c:pt idx="7809">
                  <c:v>5</c:v>
                </c:pt>
                <c:pt idx="7810">
                  <c:v>5</c:v>
                </c:pt>
                <c:pt idx="7811">
                  <c:v>5</c:v>
                </c:pt>
                <c:pt idx="7812">
                  <c:v>5</c:v>
                </c:pt>
                <c:pt idx="7813">
                  <c:v>5</c:v>
                </c:pt>
                <c:pt idx="7814">
                  <c:v>5</c:v>
                </c:pt>
                <c:pt idx="7815">
                  <c:v>5</c:v>
                </c:pt>
                <c:pt idx="7816">
                  <c:v>5</c:v>
                </c:pt>
                <c:pt idx="7817">
                  <c:v>5</c:v>
                </c:pt>
                <c:pt idx="7818">
                  <c:v>5</c:v>
                </c:pt>
                <c:pt idx="7819">
                  <c:v>5</c:v>
                </c:pt>
                <c:pt idx="7820">
                  <c:v>5</c:v>
                </c:pt>
                <c:pt idx="7821">
                  <c:v>5</c:v>
                </c:pt>
                <c:pt idx="7822">
                  <c:v>5</c:v>
                </c:pt>
                <c:pt idx="7823">
                  <c:v>5</c:v>
                </c:pt>
                <c:pt idx="7824">
                  <c:v>5</c:v>
                </c:pt>
                <c:pt idx="7825">
                  <c:v>5</c:v>
                </c:pt>
                <c:pt idx="7826">
                  <c:v>5</c:v>
                </c:pt>
                <c:pt idx="7827">
                  <c:v>5</c:v>
                </c:pt>
                <c:pt idx="7828">
                  <c:v>5</c:v>
                </c:pt>
                <c:pt idx="7829">
                  <c:v>5</c:v>
                </c:pt>
                <c:pt idx="7830">
                  <c:v>5</c:v>
                </c:pt>
                <c:pt idx="7831">
                  <c:v>5</c:v>
                </c:pt>
                <c:pt idx="7832">
                  <c:v>5</c:v>
                </c:pt>
                <c:pt idx="7833">
                  <c:v>5</c:v>
                </c:pt>
                <c:pt idx="7834">
                  <c:v>5</c:v>
                </c:pt>
                <c:pt idx="7835">
                  <c:v>5</c:v>
                </c:pt>
                <c:pt idx="7836">
                  <c:v>5</c:v>
                </c:pt>
                <c:pt idx="7837">
                  <c:v>5</c:v>
                </c:pt>
                <c:pt idx="7838">
                  <c:v>5</c:v>
                </c:pt>
                <c:pt idx="7839">
                  <c:v>5</c:v>
                </c:pt>
                <c:pt idx="7840">
                  <c:v>5</c:v>
                </c:pt>
                <c:pt idx="7841">
                  <c:v>5</c:v>
                </c:pt>
                <c:pt idx="7842">
                  <c:v>5</c:v>
                </c:pt>
                <c:pt idx="7843">
                  <c:v>5</c:v>
                </c:pt>
                <c:pt idx="7844">
                  <c:v>5</c:v>
                </c:pt>
                <c:pt idx="7845">
                  <c:v>5</c:v>
                </c:pt>
                <c:pt idx="7846">
                  <c:v>5</c:v>
                </c:pt>
                <c:pt idx="7847">
                  <c:v>5</c:v>
                </c:pt>
                <c:pt idx="7848">
                  <c:v>5</c:v>
                </c:pt>
                <c:pt idx="7849">
                  <c:v>5</c:v>
                </c:pt>
                <c:pt idx="7850">
                  <c:v>5</c:v>
                </c:pt>
                <c:pt idx="7851">
                  <c:v>5</c:v>
                </c:pt>
                <c:pt idx="7852">
                  <c:v>5</c:v>
                </c:pt>
                <c:pt idx="7853">
                  <c:v>5</c:v>
                </c:pt>
                <c:pt idx="7854">
                  <c:v>5</c:v>
                </c:pt>
                <c:pt idx="7855">
                  <c:v>5</c:v>
                </c:pt>
                <c:pt idx="7856">
                  <c:v>5</c:v>
                </c:pt>
                <c:pt idx="7857">
                  <c:v>5</c:v>
                </c:pt>
                <c:pt idx="7858">
                  <c:v>5</c:v>
                </c:pt>
                <c:pt idx="7859">
                  <c:v>5</c:v>
                </c:pt>
                <c:pt idx="7860">
                  <c:v>5</c:v>
                </c:pt>
                <c:pt idx="7861">
                  <c:v>5</c:v>
                </c:pt>
                <c:pt idx="7862">
                  <c:v>5</c:v>
                </c:pt>
                <c:pt idx="7863">
                  <c:v>5</c:v>
                </c:pt>
                <c:pt idx="7864">
                  <c:v>5</c:v>
                </c:pt>
                <c:pt idx="7865">
                  <c:v>5</c:v>
                </c:pt>
                <c:pt idx="7866">
                  <c:v>5</c:v>
                </c:pt>
                <c:pt idx="7867">
                  <c:v>5</c:v>
                </c:pt>
                <c:pt idx="7868">
                  <c:v>5</c:v>
                </c:pt>
                <c:pt idx="7869">
                  <c:v>5</c:v>
                </c:pt>
                <c:pt idx="7870">
                  <c:v>5</c:v>
                </c:pt>
                <c:pt idx="7871">
                  <c:v>5</c:v>
                </c:pt>
                <c:pt idx="7872">
                  <c:v>5</c:v>
                </c:pt>
                <c:pt idx="7873">
                  <c:v>5</c:v>
                </c:pt>
                <c:pt idx="7874">
                  <c:v>5</c:v>
                </c:pt>
                <c:pt idx="7875">
                  <c:v>5</c:v>
                </c:pt>
                <c:pt idx="7876">
                  <c:v>5</c:v>
                </c:pt>
                <c:pt idx="7877">
                  <c:v>5</c:v>
                </c:pt>
                <c:pt idx="7878">
                  <c:v>5</c:v>
                </c:pt>
                <c:pt idx="7879">
                  <c:v>5</c:v>
                </c:pt>
                <c:pt idx="7880">
                  <c:v>5</c:v>
                </c:pt>
                <c:pt idx="7881">
                  <c:v>5</c:v>
                </c:pt>
                <c:pt idx="7882">
                  <c:v>5</c:v>
                </c:pt>
                <c:pt idx="7883">
                  <c:v>5</c:v>
                </c:pt>
                <c:pt idx="7884">
                  <c:v>5</c:v>
                </c:pt>
                <c:pt idx="7885">
                  <c:v>5</c:v>
                </c:pt>
                <c:pt idx="7886">
                  <c:v>5</c:v>
                </c:pt>
                <c:pt idx="7887">
                  <c:v>5</c:v>
                </c:pt>
                <c:pt idx="7888">
                  <c:v>5</c:v>
                </c:pt>
                <c:pt idx="7889">
                  <c:v>5</c:v>
                </c:pt>
                <c:pt idx="7890">
                  <c:v>5</c:v>
                </c:pt>
                <c:pt idx="7891">
                  <c:v>5</c:v>
                </c:pt>
                <c:pt idx="7892">
                  <c:v>5</c:v>
                </c:pt>
                <c:pt idx="7893">
                  <c:v>5</c:v>
                </c:pt>
                <c:pt idx="7894">
                  <c:v>5</c:v>
                </c:pt>
                <c:pt idx="7895">
                  <c:v>5</c:v>
                </c:pt>
                <c:pt idx="7896">
                  <c:v>5</c:v>
                </c:pt>
                <c:pt idx="7897">
                  <c:v>5</c:v>
                </c:pt>
                <c:pt idx="7898">
                  <c:v>5</c:v>
                </c:pt>
                <c:pt idx="7899">
                  <c:v>5</c:v>
                </c:pt>
                <c:pt idx="7900">
                  <c:v>5</c:v>
                </c:pt>
                <c:pt idx="7901">
                  <c:v>5</c:v>
                </c:pt>
                <c:pt idx="7902">
                  <c:v>5</c:v>
                </c:pt>
                <c:pt idx="7903">
                  <c:v>5</c:v>
                </c:pt>
                <c:pt idx="7904">
                  <c:v>5</c:v>
                </c:pt>
                <c:pt idx="7905">
                  <c:v>5</c:v>
                </c:pt>
                <c:pt idx="7906">
                  <c:v>5</c:v>
                </c:pt>
                <c:pt idx="7907">
                  <c:v>5</c:v>
                </c:pt>
                <c:pt idx="7908">
                  <c:v>5</c:v>
                </c:pt>
                <c:pt idx="7909">
                  <c:v>5</c:v>
                </c:pt>
                <c:pt idx="7910">
                  <c:v>5</c:v>
                </c:pt>
                <c:pt idx="7911">
                  <c:v>5</c:v>
                </c:pt>
                <c:pt idx="7912">
                  <c:v>5</c:v>
                </c:pt>
                <c:pt idx="7913">
                  <c:v>5</c:v>
                </c:pt>
                <c:pt idx="7914">
                  <c:v>5</c:v>
                </c:pt>
                <c:pt idx="7915">
                  <c:v>5</c:v>
                </c:pt>
                <c:pt idx="7916">
                  <c:v>5</c:v>
                </c:pt>
                <c:pt idx="7917">
                  <c:v>5</c:v>
                </c:pt>
                <c:pt idx="7918">
                  <c:v>5</c:v>
                </c:pt>
                <c:pt idx="7919">
                  <c:v>5</c:v>
                </c:pt>
                <c:pt idx="7920">
                  <c:v>5</c:v>
                </c:pt>
                <c:pt idx="7921">
                  <c:v>5</c:v>
                </c:pt>
                <c:pt idx="7922">
                  <c:v>5</c:v>
                </c:pt>
                <c:pt idx="7923">
                  <c:v>5</c:v>
                </c:pt>
                <c:pt idx="7924">
                  <c:v>5</c:v>
                </c:pt>
                <c:pt idx="7925">
                  <c:v>5</c:v>
                </c:pt>
                <c:pt idx="7926">
                  <c:v>5</c:v>
                </c:pt>
                <c:pt idx="7927">
                  <c:v>5</c:v>
                </c:pt>
                <c:pt idx="7928">
                  <c:v>5</c:v>
                </c:pt>
                <c:pt idx="7929">
                  <c:v>5</c:v>
                </c:pt>
                <c:pt idx="7930">
                  <c:v>5</c:v>
                </c:pt>
                <c:pt idx="7931">
                  <c:v>5</c:v>
                </c:pt>
                <c:pt idx="7932">
                  <c:v>5</c:v>
                </c:pt>
                <c:pt idx="7933">
                  <c:v>5</c:v>
                </c:pt>
                <c:pt idx="7934">
                  <c:v>5</c:v>
                </c:pt>
                <c:pt idx="7935">
                  <c:v>5</c:v>
                </c:pt>
                <c:pt idx="7936">
                  <c:v>5</c:v>
                </c:pt>
                <c:pt idx="7937">
                  <c:v>5</c:v>
                </c:pt>
                <c:pt idx="7938">
                  <c:v>5</c:v>
                </c:pt>
                <c:pt idx="7939">
                  <c:v>5</c:v>
                </c:pt>
                <c:pt idx="7940">
                  <c:v>5</c:v>
                </c:pt>
                <c:pt idx="7941">
                  <c:v>5</c:v>
                </c:pt>
                <c:pt idx="7942">
                  <c:v>5</c:v>
                </c:pt>
                <c:pt idx="7943">
                  <c:v>5</c:v>
                </c:pt>
                <c:pt idx="7944">
                  <c:v>5</c:v>
                </c:pt>
                <c:pt idx="7945">
                  <c:v>5</c:v>
                </c:pt>
                <c:pt idx="7946">
                  <c:v>5</c:v>
                </c:pt>
                <c:pt idx="7947">
                  <c:v>5</c:v>
                </c:pt>
                <c:pt idx="7948">
                  <c:v>5</c:v>
                </c:pt>
                <c:pt idx="7949">
                  <c:v>5</c:v>
                </c:pt>
                <c:pt idx="7950">
                  <c:v>5</c:v>
                </c:pt>
                <c:pt idx="7951">
                  <c:v>5</c:v>
                </c:pt>
                <c:pt idx="7952">
                  <c:v>5</c:v>
                </c:pt>
                <c:pt idx="7953">
                  <c:v>5</c:v>
                </c:pt>
                <c:pt idx="7954">
                  <c:v>5</c:v>
                </c:pt>
                <c:pt idx="7955">
                  <c:v>5</c:v>
                </c:pt>
                <c:pt idx="7956">
                  <c:v>5</c:v>
                </c:pt>
                <c:pt idx="7957">
                  <c:v>5</c:v>
                </c:pt>
                <c:pt idx="7958">
                  <c:v>5</c:v>
                </c:pt>
                <c:pt idx="7959">
                  <c:v>5</c:v>
                </c:pt>
                <c:pt idx="7960">
                  <c:v>5</c:v>
                </c:pt>
                <c:pt idx="7961">
                  <c:v>5</c:v>
                </c:pt>
                <c:pt idx="7962">
                  <c:v>5</c:v>
                </c:pt>
                <c:pt idx="7963">
                  <c:v>5</c:v>
                </c:pt>
                <c:pt idx="7964">
                  <c:v>5</c:v>
                </c:pt>
                <c:pt idx="7965">
                  <c:v>5</c:v>
                </c:pt>
                <c:pt idx="7966">
                  <c:v>5</c:v>
                </c:pt>
                <c:pt idx="7967">
                  <c:v>5</c:v>
                </c:pt>
                <c:pt idx="7968">
                  <c:v>5</c:v>
                </c:pt>
                <c:pt idx="7969">
                  <c:v>5</c:v>
                </c:pt>
                <c:pt idx="7970">
                  <c:v>5</c:v>
                </c:pt>
                <c:pt idx="7971">
                  <c:v>5</c:v>
                </c:pt>
                <c:pt idx="7972">
                  <c:v>5</c:v>
                </c:pt>
                <c:pt idx="7973">
                  <c:v>5</c:v>
                </c:pt>
                <c:pt idx="7974">
                  <c:v>5</c:v>
                </c:pt>
                <c:pt idx="7975">
                  <c:v>5</c:v>
                </c:pt>
                <c:pt idx="7976">
                  <c:v>5</c:v>
                </c:pt>
                <c:pt idx="7977">
                  <c:v>5</c:v>
                </c:pt>
                <c:pt idx="7978">
                  <c:v>5</c:v>
                </c:pt>
                <c:pt idx="7979">
                  <c:v>5</c:v>
                </c:pt>
                <c:pt idx="7980">
                  <c:v>5</c:v>
                </c:pt>
                <c:pt idx="7981">
                  <c:v>5</c:v>
                </c:pt>
                <c:pt idx="7982">
                  <c:v>5</c:v>
                </c:pt>
                <c:pt idx="7983">
                  <c:v>5</c:v>
                </c:pt>
                <c:pt idx="7984">
                  <c:v>5</c:v>
                </c:pt>
                <c:pt idx="7985">
                  <c:v>5</c:v>
                </c:pt>
                <c:pt idx="7986">
                  <c:v>5</c:v>
                </c:pt>
                <c:pt idx="7987">
                  <c:v>5</c:v>
                </c:pt>
                <c:pt idx="7988">
                  <c:v>5</c:v>
                </c:pt>
                <c:pt idx="7989">
                  <c:v>5</c:v>
                </c:pt>
                <c:pt idx="7990">
                  <c:v>5</c:v>
                </c:pt>
                <c:pt idx="7991">
                  <c:v>5</c:v>
                </c:pt>
                <c:pt idx="7992">
                  <c:v>5</c:v>
                </c:pt>
                <c:pt idx="7993">
                  <c:v>5</c:v>
                </c:pt>
                <c:pt idx="7994">
                  <c:v>5</c:v>
                </c:pt>
                <c:pt idx="7995">
                  <c:v>5</c:v>
                </c:pt>
                <c:pt idx="7996">
                  <c:v>5</c:v>
                </c:pt>
                <c:pt idx="7997">
                  <c:v>5</c:v>
                </c:pt>
                <c:pt idx="7998">
                  <c:v>5</c:v>
                </c:pt>
                <c:pt idx="7999">
                  <c:v>5</c:v>
                </c:pt>
                <c:pt idx="8000">
                  <c:v>5</c:v>
                </c:pt>
                <c:pt idx="8001">
                  <c:v>5</c:v>
                </c:pt>
                <c:pt idx="8002">
                  <c:v>5</c:v>
                </c:pt>
                <c:pt idx="8003">
                  <c:v>5</c:v>
                </c:pt>
                <c:pt idx="8004">
                  <c:v>5</c:v>
                </c:pt>
                <c:pt idx="8005">
                  <c:v>5</c:v>
                </c:pt>
                <c:pt idx="8006">
                  <c:v>5</c:v>
                </c:pt>
                <c:pt idx="8007">
                  <c:v>5</c:v>
                </c:pt>
                <c:pt idx="8008">
                  <c:v>5</c:v>
                </c:pt>
                <c:pt idx="8009">
                  <c:v>5</c:v>
                </c:pt>
                <c:pt idx="8010">
                  <c:v>5</c:v>
                </c:pt>
                <c:pt idx="8011">
                  <c:v>5</c:v>
                </c:pt>
                <c:pt idx="8012">
                  <c:v>5</c:v>
                </c:pt>
                <c:pt idx="8013">
                  <c:v>5</c:v>
                </c:pt>
                <c:pt idx="8014">
                  <c:v>5</c:v>
                </c:pt>
                <c:pt idx="8015">
                  <c:v>5</c:v>
                </c:pt>
                <c:pt idx="8016">
                  <c:v>5</c:v>
                </c:pt>
                <c:pt idx="8017">
                  <c:v>5</c:v>
                </c:pt>
                <c:pt idx="8018">
                  <c:v>5</c:v>
                </c:pt>
                <c:pt idx="8019">
                  <c:v>5</c:v>
                </c:pt>
                <c:pt idx="8020">
                  <c:v>5</c:v>
                </c:pt>
                <c:pt idx="8021">
                  <c:v>5</c:v>
                </c:pt>
                <c:pt idx="8022">
                  <c:v>5</c:v>
                </c:pt>
                <c:pt idx="8023">
                  <c:v>5</c:v>
                </c:pt>
                <c:pt idx="8024">
                  <c:v>5</c:v>
                </c:pt>
                <c:pt idx="8025">
                  <c:v>5</c:v>
                </c:pt>
                <c:pt idx="8026">
                  <c:v>5</c:v>
                </c:pt>
                <c:pt idx="8027">
                  <c:v>5</c:v>
                </c:pt>
                <c:pt idx="8028">
                  <c:v>5</c:v>
                </c:pt>
                <c:pt idx="8029">
                  <c:v>5</c:v>
                </c:pt>
                <c:pt idx="8030">
                  <c:v>5</c:v>
                </c:pt>
                <c:pt idx="8031">
                  <c:v>5</c:v>
                </c:pt>
                <c:pt idx="8032">
                  <c:v>5</c:v>
                </c:pt>
                <c:pt idx="8033">
                  <c:v>5</c:v>
                </c:pt>
                <c:pt idx="8034">
                  <c:v>5</c:v>
                </c:pt>
                <c:pt idx="8035">
                  <c:v>5</c:v>
                </c:pt>
                <c:pt idx="8036">
                  <c:v>5</c:v>
                </c:pt>
                <c:pt idx="8037">
                  <c:v>5</c:v>
                </c:pt>
                <c:pt idx="8038">
                  <c:v>5</c:v>
                </c:pt>
                <c:pt idx="8039">
                  <c:v>5</c:v>
                </c:pt>
                <c:pt idx="8040">
                  <c:v>5</c:v>
                </c:pt>
                <c:pt idx="8041">
                  <c:v>5</c:v>
                </c:pt>
                <c:pt idx="8042">
                  <c:v>5</c:v>
                </c:pt>
                <c:pt idx="8043">
                  <c:v>5</c:v>
                </c:pt>
                <c:pt idx="8044">
                  <c:v>5</c:v>
                </c:pt>
                <c:pt idx="8045">
                  <c:v>5</c:v>
                </c:pt>
                <c:pt idx="8046">
                  <c:v>5</c:v>
                </c:pt>
                <c:pt idx="8047">
                  <c:v>5</c:v>
                </c:pt>
                <c:pt idx="8048">
                  <c:v>5</c:v>
                </c:pt>
                <c:pt idx="8049">
                  <c:v>5</c:v>
                </c:pt>
                <c:pt idx="8050">
                  <c:v>5</c:v>
                </c:pt>
                <c:pt idx="8051">
                  <c:v>5</c:v>
                </c:pt>
                <c:pt idx="8052">
                  <c:v>5</c:v>
                </c:pt>
                <c:pt idx="8053">
                  <c:v>5</c:v>
                </c:pt>
                <c:pt idx="8054">
                  <c:v>5</c:v>
                </c:pt>
                <c:pt idx="8055">
                  <c:v>5</c:v>
                </c:pt>
                <c:pt idx="8056">
                  <c:v>5</c:v>
                </c:pt>
                <c:pt idx="8057">
                  <c:v>5</c:v>
                </c:pt>
                <c:pt idx="8058">
                  <c:v>5</c:v>
                </c:pt>
                <c:pt idx="8059">
                  <c:v>5</c:v>
                </c:pt>
                <c:pt idx="8060">
                  <c:v>5</c:v>
                </c:pt>
                <c:pt idx="8061">
                  <c:v>5</c:v>
                </c:pt>
                <c:pt idx="8062">
                  <c:v>5</c:v>
                </c:pt>
                <c:pt idx="8063">
                  <c:v>5</c:v>
                </c:pt>
                <c:pt idx="8064">
                  <c:v>5</c:v>
                </c:pt>
                <c:pt idx="8065">
                  <c:v>5</c:v>
                </c:pt>
                <c:pt idx="8066">
                  <c:v>5</c:v>
                </c:pt>
                <c:pt idx="8067">
                  <c:v>5</c:v>
                </c:pt>
                <c:pt idx="8068">
                  <c:v>5</c:v>
                </c:pt>
                <c:pt idx="8069">
                  <c:v>5</c:v>
                </c:pt>
                <c:pt idx="8070">
                  <c:v>5</c:v>
                </c:pt>
                <c:pt idx="8071">
                  <c:v>5</c:v>
                </c:pt>
                <c:pt idx="8072">
                  <c:v>5</c:v>
                </c:pt>
                <c:pt idx="8073">
                  <c:v>5</c:v>
                </c:pt>
                <c:pt idx="8074">
                  <c:v>5</c:v>
                </c:pt>
                <c:pt idx="8075">
                  <c:v>5</c:v>
                </c:pt>
                <c:pt idx="8076">
                  <c:v>5</c:v>
                </c:pt>
                <c:pt idx="8077">
                  <c:v>5</c:v>
                </c:pt>
                <c:pt idx="8078">
                  <c:v>5</c:v>
                </c:pt>
                <c:pt idx="8079">
                  <c:v>5</c:v>
                </c:pt>
                <c:pt idx="8080">
                  <c:v>5</c:v>
                </c:pt>
                <c:pt idx="8081">
                  <c:v>5</c:v>
                </c:pt>
                <c:pt idx="8082">
                  <c:v>5</c:v>
                </c:pt>
                <c:pt idx="8083">
                  <c:v>5</c:v>
                </c:pt>
                <c:pt idx="8084">
                  <c:v>5</c:v>
                </c:pt>
                <c:pt idx="8085">
                  <c:v>5</c:v>
                </c:pt>
                <c:pt idx="8086">
                  <c:v>5</c:v>
                </c:pt>
                <c:pt idx="8087">
                  <c:v>5</c:v>
                </c:pt>
                <c:pt idx="8088">
                  <c:v>5</c:v>
                </c:pt>
                <c:pt idx="8089">
                  <c:v>5</c:v>
                </c:pt>
                <c:pt idx="8090">
                  <c:v>5</c:v>
                </c:pt>
                <c:pt idx="8091">
                  <c:v>5</c:v>
                </c:pt>
                <c:pt idx="8092">
                  <c:v>5</c:v>
                </c:pt>
                <c:pt idx="8093">
                  <c:v>5</c:v>
                </c:pt>
                <c:pt idx="8094">
                  <c:v>5</c:v>
                </c:pt>
                <c:pt idx="8095">
                  <c:v>5</c:v>
                </c:pt>
                <c:pt idx="8096">
                  <c:v>5</c:v>
                </c:pt>
                <c:pt idx="8097">
                  <c:v>5</c:v>
                </c:pt>
                <c:pt idx="8098">
                  <c:v>5</c:v>
                </c:pt>
                <c:pt idx="8099">
                  <c:v>5</c:v>
                </c:pt>
                <c:pt idx="8100">
                  <c:v>5</c:v>
                </c:pt>
                <c:pt idx="8101">
                  <c:v>5</c:v>
                </c:pt>
                <c:pt idx="8102">
                  <c:v>5</c:v>
                </c:pt>
                <c:pt idx="8103">
                  <c:v>5</c:v>
                </c:pt>
                <c:pt idx="8104">
                  <c:v>5</c:v>
                </c:pt>
                <c:pt idx="8105">
                  <c:v>5</c:v>
                </c:pt>
                <c:pt idx="8106">
                  <c:v>5</c:v>
                </c:pt>
                <c:pt idx="8107">
                  <c:v>5</c:v>
                </c:pt>
                <c:pt idx="8108">
                  <c:v>5</c:v>
                </c:pt>
                <c:pt idx="8109">
                  <c:v>5</c:v>
                </c:pt>
                <c:pt idx="8110">
                  <c:v>5</c:v>
                </c:pt>
                <c:pt idx="8111">
                  <c:v>5</c:v>
                </c:pt>
                <c:pt idx="8112">
                  <c:v>5</c:v>
                </c:pt>
                <c:pt idx="8113">
                  <c:v>5</c:v>
                </c:pt>
                <c:pt idx="8114">
                  <c:v>5</c:v>
                </c:pt>
                <c:pt idx="8115">
                  <c:v>5</c:v>
                </c:pt>
                <c:pt idx="8116">
                  <c:v>5</c:v>
                </c:pt>
                <c:pt idx="8117">
                  <c:v>5</c:v>
                </c:pt>
                <c:pt idx="8118">
                  <c:v>5</c:v>
                </c:pt>
                <c:pt idx="8119">
                  <c:v>5</c:v>
                </c:pt>
                <c:pt idx="8120">
                  <c:v>5</c:v>
                </c:pt>
                <c:pt idx="8121">
                  <c:v>5</c:v>
                </c:pt>
                <c:pt idx="8122">
                  <c:v>5</c:v>
                </c:pt>
                <c:pt idx="8123">
                  <c:v>5</c:v>
                </c:pt>
                <c:pt idx="8124">
                  <c:v>5</c:v>
                </c:pt>
                <c:pt idx="8125">
                  <c:v>5</c:v>
                </c:pt>
                <c:pt idx="8126">
                  <c:v>5</c:v>
                </c:pt>
                <c:pt idx="8127">
                  <c:v>5</c:v>
                </c:pt>
                <c:pt idx="8128">
                  <c:v>5</c:v>
                </c:pt>
                <c:pt idx="8129">
                  <c:v>5</c:v>
                </c:pt>
                <c:pt idx="8130">
                  <c:v>5</c:v>
                </c:pt>
                <c:pt idx="8131">
                  <c:v>5</c:v>
                </c:pt>
                <c:pt idx="8132">
                  <c:v>5</c:v>
                </c:pt>
                <c:pt idx="8133">
                  <c:v>5</c:v>
                </c:pt>
                <c:pt idx="8134">
                  <c:v>5</c:v>
                </c:pt>
                <c:pt idx="8135">
                  <c:v>5</c:v>
                </c:pt>
                <c:pt idx="8136">
                  <c:v>5</c:v>
                </c:pt>
                <c:pt idx="8137">
                  <c:v>5</c:v>
                </c:pt>
                <c:pt idx="8138">
                  <c:v>5</c:v>
                </c:pt>
                <c:pt idx="8139">
                  <c:v>5</c:v>
                </c:pt>
                <c:pt idx="8140">
                  <c:v>5</c:v>
                </c:pt>
                <c:pt idx="8141">
                  <c:v>5</c:v>
                </c:pt>
                <c:pt idx="8142">
                  <c:v>5</c:v>
                </c:pt>
                <c:pt idx="8143">
                  <c:v>5</c:v>
                </c:pt>
                <c:pt idx="8144">
                  <c:v>5</c:v>
                </c:pt>
                <c:pt idx="8145">
                  <c:v>5</c:v>
                </c:pt>
                <c:pt idx="8146">
                  <c:v>5</c:v>
                </c:pt>
                <c:pt idx="8147">
                  <c:v>5</c:v>
                </c:pt>
                <c:pt idx="8148">
                  <c:v>5</c:v>
                </c:pt>
                <c:pt idx="8149">
                  <c:v>5</c:v>
                </c:pt>
                <c:pt idx="8150">
                  <c:v>5</c:v>
                </c:pt>
                <c:pt idx="8151">
                  <c:v>5</c:v>
                </c:pt>
                <c:pt idx="8152">
                  <c:v>5</c:v>
                </c:pt>
                <c:pt idx="8153">
                  <c:v>5</c:v>
                </c:pt>
                <c:pt idx="8154">
                  <c:v>5</c:v>
                </c:pt>
                <c:pt idx="8155">
                  <c:v>5</c:v>
                </c:pt>
                <c:pt idx="8156">
                  <c:v>5</c:v>
                </c:pt>
                <c:pt idx="8157">
                  <c:v>5</c:v>
                </c:pt>
                <c:pt idx="8158">
                  <c:v>5</c:v>
                </c:pt>
                <c:pt idx="8159">
                  <c:v>5</c:v>
                </c:pt>
                <c:pt idx="8160">
                  <c:v>5</c:v>
                </c:pt>
                <c:pt idx="8161">
                  <c:v>5</c:v>
                </c:pt>
                <c:pt idx="8162">
                  <c:v>5</c:v>
                </c:pt>
                <c:pt idx="8163">
                  <c:v>5</c:v>
                </c:pt>
                <c:pt idx="8164">
                  <c:v>5</c:v>
                </c:pt>
                <c:pt idx="8165">
                  <c:v>5</c:v>
                </c:pt>
                <c:pt idx="8166">
                  <c:v>5</c:v>
                </c:pt>
                <c:pt idx="8167">
                  <c:v>5</c:v>
                </c:pt>
                <c:pt idx="8168">
                  <c:v>5</c:v>
                </c:pt>
                <c:pt idx="8169">
                  <c:v>5</c:v>
                </c:pt>
                <c:pt idx="8170">
                  <c:v>5</c:v>
                </c:pt>
                <c:pt idx="8171">
                  <c:v>5</c:v>
                </c:pt>
                <c:pt idx="8172">
                  <c:v>5</c:v>
                </c:pt>
                <c:pt idx="8173">
                  <c:v>5</c:v>
                </c:pt>
                <c:pt idx="8174">
                  <c:v>5</c:v>
                </c:pt>
                <c:pt idx="8175">
                  <c:v>5</c:v>
                </c:pt>
                <c:pt idx="8176">
                  <c:v>5</c:v>
                </c:pt>
                <c:pt idx="8177">
                  <c:v>5</c:v>
                </c:pt>
                <c:pt idx="8178">
                  <c:v>5</c:v>
                </c:pt>
                <c:pt idx="8179">
                  <c:v>5</c:v>
                </c:pt>
                <c:pt idx="8180">
                  <c:v>5</c:v>
                </c:pt>
                <c:pt idx="8181">
                  <c:v>5</c:v>
                </c:pt>
                <c:pt idx="8182">
                  <c:v>5</c:v>
                </c:pt>
                <c:pt idx="8183">
                  <c:v>5</c:v>
                </c:pt>
                <c:pt idx="8184">
                  <c:v>5</c:v>
                </c:pt>
                <c:pt idx="8185">
                  <c:v>5</c:v>
                </c:pt>
                <c:pt idx="8186">
                  <c:v>5</c:v>
                </c:pt>
                <c:pt idx="8187">
                  <c:v>5</c:v>
                </c:pt>
                <c:pt idx="8188">
                  <c:v>5</c:v>
                </c:pt>
                <c:pt idx="8189">
                  <c:v>5</c:v>
                </c:pt>
                <c:pt idx="8190">
                  <c:v>5</c:v>
                </c:pt>
                <c:pt idx="8191">
                  <c:v>5</c:v>
                </c:pt>
                <c:pt idx="8192">
                  <c:v>5</c:v>
                </c:pt>
                <c:pt idx="8193">
                  <c:v>5</c:v>
                </c:pt>
                <c:pt idx="8194">
                  <c:v>5</c:v>
                </c:pt>
                <c:pt idx="8195">
                  <c:v>5</c:v>
                </c:pt>
                <c:pt idx="8196">
                  <c:v>5</c:v>
                </c:pt>
                <c:pt idx="8197">
                  <c:v>5</c:v>
                </c:pt>
                <c:pt idx="8198">
                  <c:v>5</c:v>
                </c:pt>
                <c:pt idx="8199">
                  <c:v>5</c:v>
                </c:pt>
                <c:pt idx="8200">
                  <c:v>5</c:v>
                </c:pt>
                <c:pt idx="8201">
                  <c:v>5</c:v>
                </c:pt>
                <c:pt idx="8202">
                  <c:v>5</c:v>
                </c:pt>
                <c:pt idx="8203">
                  <c:v>5</c:v>
                </c:pt>
                <c:pt idx="8204">
                  <c:v>5</c:v>
                </c:pt>
                <c:pt idx="8205">
                  <c:v>5</c:v>
                </c:pt>
                <c:pt idx="8206">
                  <c:v>5</c:v>
                </c:pt>
                <c:pt idx="8207">
                  <c:v>5</c:v>
                </c:pt>
                <c:pt idx="8208">
                  <c:v>5</c:v>
                </c:pt>
                <c:pt idx="8209">
                  <c:v>5</c:v>
                </c:pt>
                <c:pt idx="8210">
                  <c:v>5</c:v>
                </c:pt>
                <c:pt idx="8211">
                  <c:v>5</c:v>
                </c:pt>
                <c:pt idx="8212">
                  <c:v>5</c:v>
                </c:pt>
                <c:pt idx="8213">
                  <c:v>5</c:v>
                </c:pt>
                <c:pt idx="8214">
                  <c:v>5</c:v>
                </c:pt>
                <c:pt idx="8215">
                  <c:v>5</c:v>
                </c:pt>
                <c:pt idx="8216">
                  <c:v>5</c:v>
                </c:pt>
                <c:pt idx="8217">
                  <c:v>5</c:v>
                </c:pt>
                <c:pt idx="8218">
                  <c:v>5</c:v>
                </c:pt>
                <c:pt idx="8219">
                  <c:v>5</c:v>
                </c:pt>
                <c:pt idx="8220">
                  <c:v>5</c:v>
                </c:pt>
                <c:pt idx="8221">
                  <c:v>5</c:v>
                </c:pt>
                <c:pt idx="8222">
                  <c:v>5</c:v>
                </c:pt>
                <c:pt idx="8223">
                  <c:v>5</c:v>
                </c:pt>
                <c:pt idx="8224">
                  <c:v>5</c:v>
                </c:pt>
                <c:pt idx="8225">
                  <c:v>5</c:v>
                </c:pt>
                <c:pt idx="8226">
                  <c:v>5</c:v>
                </c:pt>
                <c:pt idx="8227">
                  <c:v>5</c:v>
                </c:pt>
                <c:pt idx="8228">
                  <c:v>5</c:v>
                </c:pt>
                <c:pt idx="8229">
                  <c:v>5</c:v>
                </c:pt>
                <c:pt idx="8230">
                  <c:v>5</c:v>
                </c:pt>
                <c:pt idx="8231">
                  <c:v>5</c:v>
                </c:pt>
                <c:pt idx="8232">
                  <c:v>5</c:v>
                </c:pt>
                <c:pt idx="8233">
                  <c:v>5</c:v>
                </c:pt>
                <c:pt idx="8234">
                  <c:v>5</c:v>
                </c:pt>
                <c:pt idx="8235">
                  <c:v>5</c:v>
                </c:pt>
                <c:pt idx="8236">
                  <c:v>5</c:v>
                </c:pt>
                <c:pt idx="8237">
                  <c:v>5</c:v>
                </c:pt>
                <c:pt idx="8238">
                  <c:v>5</c:v>
                </c:pt>
                <c:pt idx="8239">
                  <c:v>5</c:v>
                </c:pt>
                <c:pt idx="8240">
                  <c:v>5</c:v>
                </c:pt>
                <c:pt idx="8241">
                  <c:v>5</c:v>
                </c:pt>
                <c:pt idx="8242">
                  <c:v>5</c:v>
                </c:pt>
                <c:pt idx="8243">
                  <c:v>5</c:v>
                </c:pt>
                <c:pt idx="8244">
                  <c:v>5</c:v>
                </c:pt>
                <c:pt idx="8245">
                  <c:v>5</c:v>
                </c:pt>
                <c:pt idx="8246">
                  <c:v>5</c:v>
                </c:pt>
                <c:pt idx="8247">
                  <c:v>5</c:v>
                </c:pt>
                <c:pt idx="8248">
                  <c:v>5</c:v>
                </c:pt>
                <c:pt idx="8249">
                  <c:v>5</c:v>
                </c:pt>
                <c:pt idx="8250">
                  <c:v>5</c:v>
                </c:pt>
                <c:pt idx="8251">
                  <c:v>5</c:v>
                </c:pt>
                <c:pt idx="8252">
                  <c:v>5</c:v>
                </c:pt>
                <c:pt idx="8253">
                  <c:v>5</c:v>
                </c:pt>
                <c:pt idx="8254">
                  <c:v>5</c:v>
                </c:pt>
                <c:pt idx="8255">
                  <c:v>5</c:v>
                </c:pt>
                <c:pt idx="8256">
                  <c:v>5</c:v>
                </c:pt>
                <c:pt idx="8257">
                  <c:v>5</c:v>
                </c:pt>
                <c:pt idx="8258">
                  <c:v>5</c:v>
                </c:pt>
                <c:pt idx="8259">
                  <c:v>5</c:v>
                </c:pt>
                <c:pt idx="8260">
                  <c:v>5</c:v>
                </c:pt>
                <c:pt idx="8261">
                  <c:v>5</c:v>
                </c:pt>
                <c:pt idx="8262">
                  <c:v>5</c:v>
                </c:pt>
                <c:pt idx="8263">
                  <c:v>5</c:v>
                </c:pt>
                <c:pt idx="8264">
                  <c:v>5</c:v>
                </c:pt>
                <c:pt idx="8265">
                  <c:v>5</c:v>
                </c:pt>
                <c:pt idx="8266">
                  <c:v>5</c:v>
                </c:pt>
                <c:pt idx="8267">
                  <c:v>5</c:v>
                </c:pt>
                <c:pt idx="8268">
                  <c:v>5</c:v>
                </c:pt>
                <c:pt idx="8269">
                  <c:v>5</c:v>
                </c:pt>
                <c:pt idx="8270">
                  <c:v>5</c:v>
                </c:pt>
                <c:pt idx="8271">
                  <c:v>5</c:v>
                </c:pt>
                <c:pt idx="8272">
                  <c:v>5</c:v>
                </c:pt>
                <c:pt idx="8273">
                  <c:v>5</c:v>
                </c:pt>
                <c:pt idx="8274">
                  <c:v>5</c:v>
                </c:pt>
                <c:pt idx="8275">
                  <c:v>5</c:v>
                </c:pt>
                <c:pt idx="8276">
                  <c:v>5</c:v>
                </c:pt>
                <c:pt idx="8277">
                  <c:v>5</c:v>
                </c:pt>
                <c:pt idx="8278">
                  <c:v>5</c:v>
                </c:pt>
                <c:pt idx="8279">
                  <c:v>5</c:v>
                </c:pt>
                <c:pt idx="8280">
                  <c:v>5</c:v>
                </c:pt>
                <c:pt idx="8281">
                  <c:v>5</c:v>
                </c:pt>
                <c:pt idx="8282">
                  <c:v>5</c:v>
                </c:pt>
                <c:pt idx="8283">
                  <c:v>5</c:v>
                </c:pt>
                <c:pt idx="8284">
                  <c:v>5</c:v>
                </c:pt>
                <c:pt idx="8285">
                  <c:v>5</c:v>
                </c:pt>
                <c:pt idx="8286">
                  <c:v>5</c:v>
                </c:pt>
                <c:pt idx="8287">
                  <c:v>5</c:v>
                </c:pt>
                <c:pt idx="8288">
                  <c:v>5</c:v>
                </c:pt>
                <c:pt idx="8289">
                  <c:v>5</c:v>
                </c:pt>
                <c:pt idx="8290">
                  <c:v>5</c:v>
                </c:pt>
                <c:pt idx="8291">
                  <c:v>5</c:v>
                </c:pt>
                <c:pt idx="8292">
                  <c:v>5</c:v>
                </c:pt>
                <c:pt idx="8293">
                  <c:v>5</c:v>
                </c:pt>
                <c:pt idx="8294">
                  <c:v>5</c:v>
                </c:pt>
                <c:pt idx="8295">
                  <c:v>5</c:v>
                </c:pt>
                <c:pt idx="8296">
                  <c:v>5</c:v>
                </c:pt>
                <c:pt idx="8297">
                  <c:v>5</c:v>
                </c:pt>
                <c:pt idx="8298">
                  <c:v>5</c:v>
                </c:pt>
                <c:pt idx="8299">
                  <c:v>5</c:v>
                </c:pt>
                <c:pt idx="8300">
                  <c:v>5</c:v>
                </c:pt>
                <c:pt idx="8301">
                  <c:v>5</c:v>
                </c:pt>
                <c:pt idx="8302">
                  <c:v>5</c:v>
                </c:pt>
                <c:pt idx="8303">
                  <c:v>5</c:v>
                </c:pt>
                <c:pt idx="8304">
                  <c:v>5</c:v>
                </c:pt>
                <c:pt idx="8305">
                  <c:v>5</c:v>
                </c:pt>
                <c:pt idx="8306">
                  <c:v>5</c:v>
                </c:pt>
                <c:pt idx="8307">
                  <c:v>5</c:v>
                </c:pt>
                <c:pt idx="8308">
                  <c:v>5</c:v>
                </c:pt>
                <c:pt idx="8309">
                  <c:v>5</c:v>
                </c:pt>
                <c:pt idx="8310">
                  <c:v>5</c:v>
                </c:pt>
                <c:pt idx="8311">
                  <c:v>5</c:v>
                </c:pt>
                <c:pt idx="8312">
                  <c:v>5</c:v>
                </c:pt>
                <c:pt idx="8313">
                  <c:v>5</c:v>
                </c:pt>
                <c:pt idx="8314">
                  <c:v>5</c:v>
                </c:pt>
                <c:pt idx="8315">
                  <c:v>5</c:v>
                </c:pt>
                <c:pt idx="8316">
                  <c:v>5</c:v>
                </c:pt>
                <c:pt idx="8317">
                  <c:v>5</c:v>
                </c:pt>
                <c:pt idx="8318">
                  <c:v>5</c:v>
                </c:pt>
                <c:pt idx="8319">
                  <c:v>5</c:v>
                </c:pt>
                <c:pt idx="8320">
                  <c:v>5</c:v>
                </c:pt>
                <c:pt idx="8321">
                  <c:v>5</c:v>
                </c:pt>
                <c:pt idx="8322">
                  <c:v>5</c:v>
                </c:pt>
                <c:pt idx="8323">
                  <c:v>5</c:v>
                </c:pt>
                <c:pt idx="8324">
                  <c:v>5</c:v>
                </c:pt>
                <c:pt idx="8325">
                  <c:v>5</c:v>
                </c:pt>
                <c:pt idx="8326">
                  <c:v>5</c:v>
                </c:pt>
                <c:pt idx="8327">
                  <c:v>5</c:v>
                </c:pt>
                <c:pt idx="8328">
                  <c:v>5</c:v>
                </c:pt>
                <c:pt idx="8329">
                  <c:v>5</c:v>
                </c:pt>
                <c:pt idx="8330">
                  <c:v>5</c:v>
                </c:pt>
                <c:pt idx="8331">
                  <c:v>5</c:v>
                </c:pt>
                <c:pt idx="8332">
                  <c:v>5</c:v>
                </c:pt>
                <c:pt idx="8333">
                  <c:v>5</c:v>
                </c:pt>
                <c:pt idx="8334">
                  <c:v>5</c:v>
                </c:pt>
                <c:pt idx="8335">
                  <c:v>5</c:v>
                </c:pt>
                <c:pt idx="8336">
                  <c:v>5</c:v>
                </c:pt>
                <c:pt idx="8337">
                  <c:v>5</c:v>
                </c:pt>
                <c:pt idx="8338">
                  <c:v>5</c:v>
                </c:pt>
                <c:pt idx="8339">
                  <c:v>5</c:v>
                </c:pt>
                <c:pt idx="8340">
                  <c:v>5</c:v>
                </c:pt>
                <c:pt idx="8341">
                  <c:v>5</c:v>
                </c:pt>
                <c:pt idx="8342">
                  <c:v>5</c:v>
                </c:pt>
                <c:pt idx="8343">
                  <c:v>5</c:v>
                </c:pt>
                <c:pt idx="8344">
                  <c:v>5</c:v>
                </c:pt>
                <c:pt idx="8345">
                  <c:v>5</c:v>
                </c:pt>
                <c:pt idx="8346">
                  <c:v>5</c:v>
                </c:pt>
                <c:pt idx="8347">
                  <c:v>5</c:v>
                </c:pt>
                <c:pt idx="8348">
                  <c:v>5</c:v>
                </c:pt>
                <c:pt idx="8349">
                  <c:v>5</c:v>
                </c:pt>
                <c:pt idx="8350">
                  <c:v>5</c:v>
                </c:pt>
                <c:pt idx="8351">
                  <c:v>5</c:v>
                </c:pt>
                <c:pt idx="8352">
                  <c:v>5</c:v>
                </c:pt>
                <c:pt idx="8353">
                  <c:v>5</c:v>
                </c:pt>
                <c:pt idx="8354">
                  <c:v>5</c:v>
                </c:pt>
                <c:pt idx="8355">
                  <c:v>5</c:v>
                </c:pt>
                <c:pt idx="8356">
                  <c:v>5</c:v>
                </c:pt>
                <c:pt idx="8357">
                  <c:v>5</c:v>
                </c:pt>
                <c:pt idx="8358">
                  <c:v>5</c:v>
                </c:pt>
                <c:pt idx="8359">
                  <c:v>5</c:v>
                </c:pt>
                <c:pt idx="8360">
                  <c:v>5</c:v>
                </c:pt>
                <c:pt idx="8361">
                  <c:v>5</c:v>
                </c:pt>
                <c:pt idx="8362">
                  <c:v>5</c:v>
                </c:pt>
                <c:pt idx="8363">
                  <c:v>5</c:v>
                </c:pt>
                <c:pt idx="8364">
                  <c:v>5</c:v>
                </c:pt>
                <c:pt idx="8365">
                  <c:v>5</c:v>
                </c:pt>
                <c:pt idx="8366">
                  <c:v>5</c:v>
                </c:pt>
                <c:pt idx="8367">
                  <c:v>5</c:v>
                </c:pt>
                <c:pt idx="8368">
                  <c:v>5</c:v>
                </c:pt>
                <c:pt idx="8369">
                  <c:v>5</c:v>
                </c:pt>
                <c:pt idx="8370">
                  <c:v>5</c:v>
                </c:pt>
                <c:pt idx="8371">
                  <c:v>5</c:v>
                </c:pt>
                <c:pt idx="8372">
                  <c:v>5</c:v>
                </c:pt>
                <c:pt idx="8373">
                  <c:v>5</c:v>
                </c:pt>
                <c:pt idx="8374">
                  <c:v>5</c:v>
                </c:pt>
                <c:pt idx="8375">
                  <c:v>5</c:v>
                </c:pt>
                <c:pt idx="8376">
                  <c:v>5</c:v>
                </c:pt>
                <c:pt idx="8377">
                  <c:v>5</c:v>
                </c:pt>
                <c:pt idx="8378">
                  <c:v>5</c:v>
                </c:pt>
                <c:pt idx="8379">
                  <c:v>5</c:v>
                </c:pt>
                <c:pt idx="8380">
                  <c:v>5</c:v>
                </c:pt>
                <c:pt idx="8381">
                  <c:v>5</c:v>
                </c:pt>
                <c:pt idx="8382">
                  <c:v>5</c:v>
                </c:pt>
                <c:pt idx="8383">
                  <c:v>5</c:v>
                </c:pt>
                <c:pt idx="8384">
                  <c:v>5</c:v>
                </c:pt>
                <c:pt idx="8385">
                  <c:v>5</c:v>
                </c:pt>
                <c:pt idx="8386">
                  <c:v>5</c:v>
                </c:pt>
                <c:pt idx="8387">
                  <c:v>5</c:v>
                </c:pt>
                <c:pt idx="8388">
                  <c:v>5</c:v>
                </c:pt>
                <c:pt idx="8389">
                  <c:v>5</c:v>
                </c:pt>
                <c:pt idx="8390">
                  <c:v>5</c:v>
                </c:pt>
                <c:pt idx="8391">
                  <c:v>5</c:v>
                </c:pt>
                <c:pt idx="8392">
                  <c:v>5</c:v>
                </c:pt>
                <c:pt idx="8393">
                  <c:v>5</c:v>
                </c:pt>
                <c:pt idx="8394">
                  <c:v>5</c:v>
                </c:pt>
                <c:pt idx="8395">
                  <c:v>5</c:v>
                </c:pt>
                <c:pt idx="8396">
                  <c:v>5</c:v>
                </c:pt>
                <c:pt idx="8397">
                  <c:v>5</c:v>
                </c:pt>
                <c:pt idx="8398">
                  <c:v>5</c:v>
                </c:pt>
                <c:pt idx="8399">
                  <c:v>5</c:v>
                </c:pt>
                <c:pt idx="8400">
                  <c:v>5</c:v>
                </c:pt>
                <c:pt idx="8401">
                  <c:v>5</c:v>
                </c:pt>
                <c:pt idx="8402">
                  <c:v>5</c:v>
                </c:pt>
                <c:pt idx="8403">
                  <c:v>5</c:v>
                </c:pt>
                <c:pt idx="8404">
                  <c:v>5</c:v>
                </c:pt>
                <c:pt idx="8405">
                  <c:v>5</c:v>
                </c:pt>
                <c:pt idx="8406">
                  <c:v>5</c:v>
                </c:pt>
                <c:pt idx="8407">
                  <c:v>5</c:v>
                </c:pt>
                <c:pt idx="8408">
                  <c:v>5</c:v>
                </c:pt>
                <c:pt idx="8409">
                  <c:v>5</c:v>
                </c:pt>
                <c:pt idx="8410">
                  <c:v>5</c:v>
                </c:pt>
                <c:pt idx="8411">
                  <c:v>5</c:v>
                </c:pt>
                <c:pt idx="8412">
                  <c:v>5</c:v>
                </c:pt>
                <c:pt idx="8413">
                  <c:v>5</c:v>
                </c:pt>
                <c:pt idx="8414">
                  <c:v>5</c:v>
                </c:pt>
                <c:pt idx="8415">
                  <c:v>5</c:v>
                </c:pt>
                <c:pt idx="8416">
                  <c:v>5</c:v>
                </c:pt>
                <c:pt idx="8417">
                  <c:v>5</c:v>
                </c:pt>
                <c:pt idx="8418">
                  <c:v>5</c:v>
                </c:pt>
                <c:pt idx="8419">
                  <c:v>5</c:v>
                </c:pt>
                <c:pt idx="8420">
                  <c:v>5</c:v>
                </c:pt>
                <c:pt idx="8421">
                  <c:v>5</c:v>
                </c:pt>
                <c:pt idx="8422">
                  <c:v>5</c:v>
                </c:pt>
                <c:pt idx="8423">
                  <c:v>5</c:v>
                </c:pt>
                <c:pt idx="8424">
                  <c:v>5</c:v>
                </c:pt>
                <c:pt idx="8425">
                  <c:v>5</c:v>
                </c:pt>
                <c:pt idx="8426">
                  <c:v>5</c:v>
                </c:pt>
                <c:pt idx="8427">
                  <c:v>5</c:v>
                </c:pt>
                <c:pt idx="8428">
                  <c:v>5</c:v>
                </c:pt>
                <c:pt idx="8429">
                  <c:v>5</c:v>
                </c:pt>
                <c:pt idx="8430">
                  <c:v>5</c:v>
                </c:pt>
                <c:pt idx="8431">
                  <c:v>5</c:v>
                </c:pt>
                <c:pt idx="8432">
                  <c:v>5</c:v>
                </c:pt>
                <c:pt idx="8433">
                  <c:v>5</c:v>
                </c:pt>
                <c:pt idx="8434">
                  <c:v>5</c:v>
                </c:pt>
                <c:pt idx="8435">
                  <c:v>5</c:v>
                </c:pt>
                <c:pt idx="8436">
                  <c:v>5</c:v>
                </c:pt>
                <c:pt idx="8437">
                  <c:v>5</c:v>
                </c:pt>
                <c:pt idx="8438">
                  <c:v>5</c:v>
                </c:pt>
                <c:pt idx="8439">
                  <c:v>5</c:v>
                </c:pt>
                <c:pt idx="8440">
                  <c:v>5</c:v>
                </c:pt>
                <c:pt idx="8441">
                  <c:v>5</c:v>
                </c:pt>
                <c:pt idx="8442">
                  <c:v>5</c:v>
                </c:pt>
                <c:pt idx="8443">
                  <c:v>5</c:v>
                </c:pt>
                <c:pt idx="8444">
                  <c:v>5</c:v>
                </c:pt>
                <c:pt idx="8445">
                  <c:v>5</c:v>
                </c:pt>
                <c:pt idx="8446">
                  <c:v>5</c:v>
                </c:pt>
                <c:pt idx="8447">
                  <c:v>5</c:v>
                </c:pt>
                <c:pt idx="8448">
                  <c:v>5</c:v>
                </c:pt>
                <c:pt idx="8449">
                  <c:v>5</c:v>
                </c:pt>
                <c:pt idx="8450">
                  <c:v>5</c:v>
                </c:pt>
                <c:pt idx="8451">
                  <c:v>5</c:v>
                </c:pt>
                <c:pt idx="8452">
                  <c:v>5</c:v>
                </c:pt>
                <c:pt idx="8453">
                  <c:v>5</c:v>
                </c:pt>
                <c:pt idx="8454">
                  <c:v>5</c:v>
                </c:pt>
                <c:pt idx="8455">
                  <c:v>5</c:v>
                </c:pt>
                <c:pt idx="8456">
                  <c:v>5</c:v>
                </c:pt>
                <c:pt idx="8457">
                  <c:v>5</c:v>
                </c:pt>
                <c:pt idx="8458">
                  <c:v>5</c:v>
                </c:pt>
                <c:pt idx="8459">
                  <c:v>5</c:v>
                </c:pt>
                <c:pt idx="8460">
                  <c:v>5</c:v>
                </c:pt>
                <c:pt idx="8461">
                  <c:v>5</c:v>
                </c:pt>
                <c:pt idx="8462">
                  <c:v>5</c:v>
                </c:pt>
                <c:pt idx="8463">
                  <c:v>5</c:v>
                </c:pt>
                <c:pt idx="8464">
                  <c:v>5</c:v>
                </c:pt>
                <c:pt idx="8465">
                  <c:v>5</c:v>
                </c:pt>
                <c:pt idx="8466">
                  <c:v>5</c:v>
                </c:pt>
                <c:pt idx="8467">
                  <c:v>5</c:v>
                </c:pt>
                <c:pt idx="8468">
                  <c:v>5</c:v>
                </c:pt>
                <c:pt idx="8469">
                  <c:v>5</c:v>
                </c:pt>
                <c:pt idx="8470">
                  <c:v>5</c:v>
                </c:pt>
                <c:pt idx="8471">
                  <c:v>5</c:v>
                </c:pt>
                <c:pt idx="8472">
                  <c:v>5</c:v>
                </c:pt>
                <c:pt idx="8473">
                  <c:v>5</c:v>
                </c:pt>
                <c:pt idx="8474">
                  <c:v>5</c:v>
                </c:pt>
                <c:pt idx="8475">
                  <c:v>5</c:v>
                </c:pt>
                <c:pt idx="8476">
                  <c:v>5</c:v>
                </c:pt>
                <c:pt idx="8477">
                  <c:v>5</c:v>
                </c:pt>
                <c:pt idx="8478">
                  <c:v>5</c:v>
                </c:pt>
                <c:pt idx="8479">
                  <c:v>5</c:v>
                </c:pt>
                <c:pt idx="8480">
                  <c:v>5</c:v>
                </c:pt>
                <c:pt idx="8481">
                  <c:v>5</c:v>
                </c:pt>
                <c:pt idx="8482">
                  <c:v>5</c:v>
                </c:pt>
                <c:pt idx="8483">
                  <c:v>5</c:v>
                </c:pt>
                <c:pt idx="8484">
                  <c:v>5</c:v>
                </c:pt>
                <c:pt idx="8485">
                  <c:v>5</c:v>
                </c:pt>
                <c:pt idx="8486">
                  <c:v>5</c:v>
                </c:pt>
                <c:pt idx="8487">
                  <c:v>5</c:v>
                </c:pt>
                <c:pt idx="8488">
                  <c:v>5</c:v>
                </c:pt>
                <c:pt idx="8489">
                  <c:v>5</c:v>
                </c:pt>
                <c:pt idx="8490">
                  <c:v>5</c:v>
                </c:pt>
                <c:pt idx="8491">
                  <c:v>5</c:v>
                </c:pt>
                <c:pt idx="8492">
                  <c:v>5</c:v>
                </c:pt>
                <c:pt idx="8493">
                  <c:v>5</c:v>
                </c:pt>
                <c:pt idx="8494">
                  <c:v>5</c:v>
                </c:pt>
                <c:pt idx="8495">
                  <c:v>5</c:v>
                </c:pt>
                <c:pt idx="8496">
                  <c:v>5</c:v>
                </c:pt>
                <c:pt idx="8497">
                  <c:v>5</c:v>
                </c:pt>
                <c:pt idx="8498">
                  <c:v>5</c:v>
                </c:pt>
                <c:pt idx="8499">
                  <c:v>5</c:v>
                </c:pt>
                <c:pt idx="8500">
                  <c:v>5</c:v>
                </c:pt>
                <c:pt idx="8501">
                  <c:v>5</c:v>
                </c:pt>
                <c:pt idx="8502">
                  <c:v>5</c:v>
                </c:pt>
                <c:pt idx="8503">
                  <c:v>5</c:v>
                </c:pt>
                <c:pt idx="8504">
                  <c:v>5</c:v>
                </c:pt>
                <c:pt idx="8505">
                  <c:v>5</c:v>
                </c:pt>
                <c:pt idx="8506">
                  <c:v>5</c:v>
                </c:pt>
                <c:pt idx="8507">
                  <c:v>5</c:v>
                </c:pt>
                <c:pt idx="8508">
                  <c:v>5</c:v>
                </c:pt>
                <c:pt idx="8509">
                  <c:v>5</c:v>
                </c:pt>
                <c:pt idx="8510">
                  <c:v>5</c:v>
                </c:pt>
                <c:pt idx="8511">
                  <c:v>5</c:v>
                </c:pt>
                <c:pt idx="8512">
                  <c:v>5</c:v>
                </c:pt>
                <c:pt idx="8513">
                  <c:v>5</c:v>
                </c:pt>
                <c:pt idx="8514">
                  <c:v>5</c:v>
                </c:pt>
                <c:pt idx="8515">
                  <c:v>5</c:v>
                </c:pt>
                <c:pt idx="8516">
                  <c:v>5</c:v>
                </c:pt>
                <c:pt idx="8517">
                  <c:v>5</c:v>
                </c:pt>
                <c:pt idx="8518">
                  <c:v>5</c:v>
                </c:pt>
                <c:pt idx="8519">
                  <c:v>5</c:v>
                </c:pt>
                <c:pt idx="8520">
                  <c:v>5</c:v>
                </c:pt>
                <c:pt idx="8521">
                  <c:v>5</c:v>
                </c:pt>
                <c:pt idx="8522">
                  <c:v>5</c:v>
                </c:pt>
                <c:pt idx="8523">
                  <c:v>5</c:v>
                </c:pt>
                <c:pt idx="8524">
                  <c:v>5</c:v>
                </c:pt>
                <c:pt idx="8525">
                  <c:v>5</c:v>
                </c:pt>
                <c:pt idx="8526">
                  <c:v>5</c:v>
                </c:pt>
                <c:pt idx="8527">
                  <c:v>5</c:v>
                </c:pt>
                <c:pt idx="8528">
                  <c:v>5</c:v>
                </c:pt>
                <c:pt idx="8529">
                  <c:v>5</c:v>
                </c:pt>
                <c:pt idx="8530">
                  <c:v>5</c:v>
                </c:pt>
                <c:pt idx="8531">
                  <c:v>5</c:v>
                </c:pt>
                <c:pt idx="8532">
                  <c:v>5</c:v>
                </c:pt>
                <c:pt idx="8533">
                  <c:v>5</c:v>
                </c:pt>
                <c:pt idx="8534">
                  <c:v>5</c:v>
                </c:pt>
                <c:pt idx="8535">
                  <c:v>5</c:v>
                </c:pt>
                <c:pt idx="8536">
                  <c:v>5</c:v>
                </c:pt>
                <c:pt idx="8537">
                  <c:v>5</c:v>
                </c:pt>
                <c:pt idx="8538">
                  <c:v>5</c:v>
                </c:pt>
                <c:pt idx="8539">
                  <c:v>5</c:v>
                </c:pt>
                <c:pt idx="8540">
                  <c:v>5</c:v>
                </c:pt>
                <c:pt idx="8541">
                  <c:v>5</c:v>
                </c:pt>
                <c:pt idx="8542">
                  <c:v>5</c:v>
                </c:pt>
                <c:pt idx="8543">
                  <c:v>5</c:v>
                </c:pt>
                <c:pt idx="8544">
                  <c:v>5</c:v>
                </c:pt>
                <c:pt idx="8545">
                  <c:v>5</c:v>
                </c:pt>
                <c:pt idx="8546">
                  <c:v>5</c:v>
                </c:pt>
                <c:pt idx="8547">
                  <c:v>5</c:v>
                </c:pt>
                <c:pt idx="8548">
                  <c:v>5</c:v>
                </c:pt>
                <c:pt idx="8549">
                  <c:v>5</c:v>
                </c:pt>
                <c:pt idx="8550">
                  <c:v>5</c:v>
                </c:pt>
                <c:pt idx="8551">
                  <c:v>5</c:v>
                </c:pt>
                <c:pt idx="8552">
                  <c:v>5</c:v>
                </c:pt>
                <c:pt idx="8553">
                  <c:v>5</c:v>
                </c:pt>
                <c:pt idx="8554">
                  <c:v>5</c:v>
                </c:pt>
                <c:pt idx="8555">
                  <c:v>5</c:v>
                </c:pt>
                <c:pt idx="8556">
                  <c:v>5</c:v>
                </c:pt>
                <c:pt idx="8557">
                  <c:v>5</c:v>
                </c:pt>
                <c:pt idx="8558">
                  <c:v>5</c:v>
                </c:pt>
                <c:pt idx="8559">
                  <c:v>5</c:v>
                </c:pt>
                <c:pt idx="8560">
                  <c:v>5</c:v>
                </c:pt>
                <c:pt idx="8561">
                  <c:v>5</c:v>
                </c:pt>
                <c:pt idx="8562">
                  <c:v>5</c:v>
                </c:pt>
                <c:pt idx="8563">
                  <c:v>5</c:v>
                </c:pt>
                <c:pt idx="8564">
                  <c:v>5</c:v>
                </c:pt>
                <c:pt idx="8565">
                  <c:v>5</c:v>
                </c:pt>
                <c:pt idx="8566">
                  <c:v>5</c:v>
                </c:pt>
                <c:pt idx="8567">
                  <c:v>5</c:v>
                </c:pt>
                <c:pt idx="8568">
                  <c:v>5</c:v>
                </c:pt>
                <c:pt idx="8569">
                  <c:v>5</c:v>
                </c:pt>
                <c:pt idx="8570">
                  <c:v>5</c:v>
                </c:pt>
                <c:pt idx="8571">
                  <c:v>5</c:v>
                </c:pt>
                <c:pt idx="8572">
                  <c:v>5</c:v>
                </c:pt>
                <c:pt idx="8573">
                  <c:v>5</c:v>
                </c:pt>
                <c:pt idx="8574">
                  <c:v>5</c:v>
                </c:pt>
                <c:pt idx="8575">
                  <c:v>5</c:v>
                </c:pt>
                <c:pt idx="8576">
                  <c:v>5</c:v>
                </c:pt>
                <c:pt idx="8577">
                  <c:v>5</c:v>
                </c:pt>
                <c:pt idx="8578">
                  <c:v>5</c:v>
                </c:pt>
                <c:pt idx="8579">
                  <c:v>5</c:v>
                </c:pt>
                <c:pt idx="8580">
                  <c:v>5</c:v>
                </c:pt>
                <c:pt idx="8581">
                  <c:v>5</c:v>
                </c:pt>
                <c:pt idx="8582">
                  <c:v>5</c:v>
                </c:pt>
                <c:pt idx="8583">
                  <c:v>5</c:v>
                </c:pt>
                <c:pt idx="8584">
                  <c:v>5</c:v>
                </c:pt>
                <c:pt idx="8585">
                  <c:v>5</c:v>
                </c:pt>
                <c:pt idx="8586">
                  <c:v>5</c:v>
                </c:pt>
                <c:pt idx="8587">
                  <c:v>5</c:v>
                </c:pt>
                <c:pt idx="8588">
                  <c:v>5</c:v>
                </c:pt>
                <c:pt idx="8589">
                  <c:v>5</c:v>
                </c:pt>
                <c:pt idx="8590">
                  <c:v>5</c:v>
                </c:pt>
                <c:pt idx="8591">
                  <c:v>5</c:v>
                </c:pt>
                <c:pt idx="8592">
                  <c:v>5</c:v>
                </c:pt>
                <c:pt idx="8593">
                  <c:v>5</c:v>
                </c:pt>
                <c:pt idx="8594">
                  <c:v>5</c:v>
                </c:pt>
                <c:pt idx="8595">
                  <c:v>5</c:v>
                </c:pt>
                <c:pt idx="8596">
                  <c:v>5</c:v>
                </c:pt>
                <c:pt idx="8597">
                  <c:v>5</c:v>
                </c:pt>
                <c:pt idx="8598">
                  <c:v>5</c:v>
                </c:pt>
                <c:pt idx="8599">
                  <c:v>5</c:v>
                </c:pt>
                <c:pt idx="8600">
                  <c:v>5</c:v>
                </c:pt>
                <c:pt idx="8601">
                  <c:v>5</c:v>
                </c:pt>
                <c:pt idx="8602">
                  <c:v>5</c:v>
                </c:pt>
                <c:pt idx="8603">
                  <c:v>5</c:v>
                </c:pt>
                <c:pt idx="8604">
                  <c:v>5</c:v>
                </c:pt>
                <c:pt idx="8605">
                  <c:v>5</c:v>
                </c:pt>
                <c:pt idx="8606">
                  <c:v>5</c:v>
                </c:pt>
                <c:pt idx="8607">
                  <c:v>5</c:v>
                </c:pt>
                <c:pt idx="8608">
                  <c:v>5</c:v>
                </c:pt>
                <c:pt idx="8609">
                  <c:v>5</c:v>
                </c:pt>
                <c:pt idx="8610">
                  <c:v>5</c:v>
                </c:pt>
                <c:pt idx="8611">
                  <c:v>5</c:v>
                </c:pt>
                <c:pt idx="8612">
                  <c:v>5</c:v>
                </c:pt>
                <c:pt idx="8613">
                  <c:v>5</c:v>
                </c:pt>
                <c:pt idx="8614">
                  <c:v>5</c:v>
                </c:pt>
                <c:pt idx="8615">
                  <c:v>5</c:v>
                </c:pt>
                <c:pt idx="8616">
                  <c:v>5</c:v>
                </c:pt>
                <c:pt idx="8617">
                  <c:v>5</c:v>
                </c:pt>
                <c:pt idx="8618">
                  <c:v>5</c:v>
                </c:pt>
                <c:pt idx="8619">
                  <c:v>5</c:v>
                </c:pt>
                <c:pt idx="8620">
                  <c:v>5</c:v>
                </c:pt>
                <c:pt idx="8621">
                  <c:v>5</c:v>
                </c:pt>
                <c:pt idx="8622">
                  <c:v>5</c:v>
                </c:pt>
                <c:pt idx="8623">
                  <c:v>5</c:v>
                </c:pt>
                <c:pt idx="8624">
                  <c:v>5</c:v>
                </c:pt>
                <c:pt idx="8625">
                  <c:v>5</c:v>
                </c:pt>
                <c:pt idx="8626">
                  <c:v>5</c:v>
                </c:pt>
                <c:pt idx="8627">
                  <c:v>5</c:v>
                </c:pt>
                <c:pt idx="8628">
                  <c:v>5</c:v>
                </c:pt>
                <c:pt idx="8629">
                  <c:v>5</c:v>
                </c:pt>
                <c:pt idx="8630">
                  <c:v>5</c:v>
                </c:pt>
                <c:pt idx="8631">
                  <c:v>5</c:v>
                </c:pt>
                <c:pt idx="8632">
                  <c:v>5</c:v>
                </c:pt>
                <c:pt idx="8633">
                  <c:v>5</c:v>
                </c:pt>
                <c:pt idx="8634">
                  <c:v>5</c:v>
                </c:pt>
                <c:pt idx="8635">
                  <c:v>5</c:v>
                </c:pt>
                <c:pt idx="8636">
                  <c:v>5</c:v>
                </c:pt>
                <c:pt idx="8637">
                  <c:v>5</c:v>
                </c:pt>
                <c:pt idx="8638">
                  <c:v>5</c:v>
                </c:pt>
                <c:pt idx="8639">
                  <c:v>5</c:v>
                </c:pt>
                <c:pt idx="8640">
                  <c:v>5</c:v>
                </c:pt>
                <c:pt idx="8641">
                  <c:v>5</c:v>
                </c:pt>
                <c:pt idx="8642">
                  <c:v>5</c:v>
                </c:pt>
                <c:pt idx="8643">
                  <c:v>5</c:v>
                </c:pt>
                <c:pt idx="8644">
                  <c:v>5</c:v>
                </c:pt>
                <c:pt idx="8645">
                  <c:v>5</c:v>
                </c:pt>
                <c:pt idx="8646">
                  <c:v>5</c:v>
                </c:pt>
                <c:pt idx="8647">
                  <c:v>5</c:v>
                </c:pt>
                <c:pt idx="8648">
                  <c:v>5</c:v>
                </c:pt>
                <c:pt idx="8649">
                  <c:v>5</c:v>
                </c:pt>
                <c:pt idx="8650">
                  <c:v>5</c:v>
                </c:pt>
                <c:pt idx="8651">
                  <c:v>5</c:v>
                </c:pt>
                <c:pt idx="8652">
                  <c:v>5</c:v>
                </c:pt>
                <c:pt idx="8653">
                  <c:v>5</c:v>
                </c:pt>
                <c:pt idx="8654">
                  <c:v>5</c:v>
                </c:pt>
                <c:pt idx="8655">
                  <c:v>5</c:v>
                </c:pt>
                <c:pt idx="8656">
                  <c:v>5</c:v>
                </c:pt>
                <c:pt idx="8657">
                  <c:v>5</c:v>
                </c:pt>
                <c:pt idx="8658">
                  <c:v>5</c:v>
                </c:pt>
                <c:pt idx="8659">
                  <c:v>5</c:v>
                </c:pt>
                <c:pt idx="8660">
                  <c:v>5</c:v>
                </c:pt>
                <c:pt idx="8661">
                  <c:v>5</c:v>
                </c:pt>
                <c:pt idx="8662">
                  <c:v>5</c:v>
                </c:pt>
                <c:pt idx="8663">
                  <c:v>5</c:v>
                </c:pt>
                <c:pt idx="8664">
                  <c:v>5</c:v>
                </c:pt>
                <c:pt idx="8665">
                  <c:v>5</c:v>
                </c:pt>
                <c:pt idx="8666">
                  <c:v>5</c:v>
                </c:pt>
                <c:pt idx="8667">
                  <c:v>5</c:v>
                </c:pt>
                <c:pt idx="8668">
                  <c:v>5</c:v>
                </c:pt>
                <c:pt idx="8669">
                  <c:v>5</c:v>
                </c:pt>
                <c:pt idx="8670">
                  <c:v>5</c:v>
                </c:pt>
                <c:pt idx="8671">
                  <c:v>5</c:v>
                </c:pt>
                <c:pt idx="8672">
                  <c:v>5</c:v>
                </c:pt>
                <c:pt idx="8673">
                  <c:v>5</c:v>
                </c:pt>
                <c:pt idx="8674">
                  <c:v>5</c:v>
                </c:pt>
                <c:pt idx="8675">
                  <c:v>5</c:v>
                </c:pt>
                <c:pt idx="8676">
                  <c:v>5</c:v>
                </c:pt>
                <c:pt idx="8677">
                  <c:v>5</c:v>
                </c:pt>
                <c:pt idx="8678">
                  <c:v>5</c:v>
                </c:pt>
                <c:pt idx="8679">
                  <c:v>5</c:v>
                </c:pt>
                <c:pt idx="8680">
                  <c:v>5</c:v>
                </c:pt>
                <c:pt idx="8681">
                  <c:v>5</c:v>
                </c:pt>
                <c:pt idx="8682">
                  <c:v>5</c:v>
                </c:pt>
                <c:pt idx="8683">
                  <c:v>5</c:v>
                </c:pt>
                <c:pt idx="8684">
                  <c:v>5</c:v>
                </c:pt>
                <c:pt idx="8685">
                  <c:v>5</c:v>
                </c:pt>
                <c:pt idx="8686">
                  <c:v>5</c:v>
                </c:pt>
                <c:pt idx="8687">
                  <c:v>5</c:v>
                </c:pt>
                <c:pt idx="8688">
                  <c:v>5</c:v>
                </c:pt>
                <c:pt idx="8689">
                  <c:v>5</c:v>
                </c:pt>
                <c:pt idx="8690">
                  <c:v>5</c:v>
                </c:pt>
                <c:pt idx="8691">
                  <c:v>5</c:v>
                </c:pt>
                <c:pt idx="8692">
                  <c:v>5</c:v>
                </c:pt>
                <c:pt idx="8693">
                  <c:v>5</c:v>
                </c:pt>
                <c:pt idx="8694">
                  <c:v>5</c:v>
                </c:pt>
                <c:pt idx="8695">
                  <c:v>5</c:v>
                </c:pt>
                <c:pt idx="8696">
                  <c:v>5</c:v>
                </c:pt>
                <c:pt idx="8697">
                  <c:v>5</c:v>
                </c:pt>
                <c:pt idx="8698">
                  <c:v>5</c:v>
                </c:pt>
                <c:pt idx="8699">
                  <c:v>5</c:v>
                </c:pt>
                <c:pt idx="8700">
                  <c:v>5</c:v>
                </c:pt>
                <c:pt idx="8701">
                  <c:v>5</c:v>
                </c:pt>
                <c:pt idx="8702">
                  <c:v>5</c:v>
                </c:pt>
                <c:pt idx="8703">
                  <c:v>5</c:v>
                </c:pt>
                <c:pt idx="8704">
                  <c:v>5</c:v>
                </c:pt>
                <c:pt idx="8705">
                  <c:v>5</c:v>
                </c:pt>
                <c:pt idx="8706">
                  <c:v>5</c:v>
                </c:pt>
                <c:pt idx="8707">
                  <c:v>5</c:v>
                </c:pt>
                <c:pt idx="8708">
                  <c:v>5</c:v>
                </c:pt>
                <c:pt idx="8709">
                  <c:v>5</c:v>
                </c:pt>
                <c:pt idx="8710">
                  <c:v>5</c:v>
                </c:pt>
                <c:pt idx="8711">
                  <c:v>5</c:v>
                </c:pt>
                <c:pt idx="8712">
                  <c:v>5</c:v>
                </c:pt>
                <c:pt idx="8713">
                  <c:v>5</c:v>
                </c:pt>
                <c:pt idx="8714">
                  <c:v>5</c:v>
                </c:pt>
                <c:pt idx="8715">
                  <c:v>5</c:v>
                </c:pt>
                <c:pt idx="8716">
                  <c:v>5</c:v>
                </c:pt>
                <c:pt idx="8717">
                  <c:v>5</c:v>
                </c:pt>
                <c:pt idx="8718">
                  <c:v>5</c:v>
                </c:pt>
                <c:pt idx="8719">
                  <c:v>5</c:v>
                </c:pt>
                <c:pt idx="8720">
                  <c:v>5</c:v>
                </c:pt>
                <c:pt idx="8721">
                  <c:v>5</c:v>
                </c:pt>
                <c:pt idx="8722">
                  <c:v>5</c:v>
                </c:pt>
                <c:pt idx="8723">
                  <c:v>5</c:v>
                </c:pt>
                <c:pt idx="8724">
                  <c:v>5</c:v>
                </c:pt>
                <c:pt idx="8725">
                  <c:v>5</c:v>
                </c:pt>
                <c:pt idx="8726">
                  <c:v>5</c:v>
                </c:pt>
                <c:pt idx="8727">
                  <c:v>5</c:v>
                </c:pt>
                <c:pt idx="8728">
                  <c:v>5</c:v>
                </c:pt>
                <c:pt idx="8729">
                  <c:v>5</c:v>
                </c:pt>
                <c:pt idx="8730">
                  <c:v>5</c:v>
                </c:pt>
                <c:pt idx="8731">
                  <c:v>5</c:v>
                </c:pt>
                <c:pt idx="8732">
                  <c:v>5</c:v>
                </c:pt>
                <c:pt idx="8733">
                  <c:v>5</c:v>
                </c:pt>
                <c:pt idx="8734">
                  <c:v>5</c:v>
                </c:pt>
                <c:pt idx="8735">
                  <c:v>5</c:v>
                </c:pt>
                <c:pt idx="8736">
                  <c:v>5</c:v>
                </c:pt>
                <c:pt idx="8737">
                  <c:v>5</c:v>
                </c:pt>
                <c:pt idx="8738">
                  <c:v>5</c:v>
                </c:pt>
                <c:pt idx="8739">
                  <c:v>5</c:v>
                </c:pt>
                <c:pt idx="8740">
                  <c:v>5</c:v>
                </c:pt>
                <c:pt idx="8741">
                  <c:v>5</c:v>
                </c:pt>
                <c:pt idx="8742">
                  <c:v>5</c:v>
                </c:pt>
                <c:pt idx="8743">
                  <c:v>5</c:v>
                </c:pt>
                <c:pt idx="8744">
                  <c:v>5</c:v>
                </c:pt>
                <c:pt idx="8745">
                  <c:v>5</c:v>
                </c:pt>
                <c:pt idx="8746">
                  <c:v>5</c:v>
                </c:pt>
                <c:pt idx="8747">
                  <c:v>5</c:v>
                </c:pt>
                <c:pt idx="8748">
                  <c:v>5</c:v>
                </c:pt>
                <c:pt idx="8749">
                  <c:v>5</c:v>
                </c:pt>
                <c:pt idx="8750">
                  <c:v>5</c:v>
                </c:pt>
                <c:pt idx="8751">
                  <c:v>5</c:v>
                </c:pt>
                <c:pt idx="8752">
                  <c:v>5</c:v>
                </c:pt>
                <c:pt idx="8753">
                  <c:v>5</c:v>
                </c:pt>
                <c:pt idx="8754">
                  <c:v>5</c:v>
                </c:pt>
                <c:pt idx="8755">
                  <c:v>5</c:v>
                </c:pt>
                <c:pt idx="8756">
                  <c:v>5</c:v>
                </c:pt>
                <c:pt idx="8757">
                  <c:v>5</c:v>
                </c:pt>
                <c:pt idx="8758">
                  <c:v>5</c:v>
                </c:pt>
                <c:pt idx="8759">
                  <c:v>5</c:v>
                </c:pt>
                <c:pt idx="8760">
                  <c:v>5</c:v>
                </c:pt>
                <c:pt idx="8761">
                  <c:v>5</c:v>
                </c:pt>
                <c:pt idx="8762">
                  <c:v>5</c:v>
                </c:pt>
                <c:pt idx="8763">
                  <c:v>5</c:v>
                </c:pt>
                <c:pt idx="8764">
                  <c:v>5</c:v>
                </c:pt>
                <c:pt idx="8765">
                  <c:v>5</c:v>
                </c:pt>
                <c:pt idx="8766">
                  <c:v>5</c:v>
                </c:pt>
                <c:pt idx="8767">
                  <c:v>5</c:v>
                </c:pt>
                <c:pt idx="8768">
                  <c:v>5</c:v>
                </c:pt>
                <c:pt idx="8769">
                  <c:v>5</c:v>
                </c:pt>
                <c:pt idx="8770">
                  <c:v>5</c:v>
                </c:pt>
                <c:pt idx="8771">
                  <c:v>5</c:v>
                </c:pt>
                <c:pt idx="8772">
                  <c:v>5</c:v>
                </c:pt>
                <c:pt idx="8773">
                  <c:v>5</c:v>
                </c:pt>
                <c:pt idx="8774">
                  <c:v>5</c:v>
                </c:pt>
                <c:pt idx="8775">
                  <c:v>5</c:v>
                </c:pt>
                <c:pt idx="8776">
                  <c:v>5</c:v>
                </c:pt>
                <c:pt idx="8777">
                  <c:v>5</c:v>
                </c:pt>
                <c:pt idx="8778">
                  <c:v>5</c:v>
                </c:pt>
                <c:pt idx="8779">
                  <c:v>5</c:v>
                </c:pt>
                <c:pt idx="8780">
                  <c:v>5</c:v>
                </c:pt>
                <c:pt idx="8781">
                  <c:v>5</c:v>
                </c:pt>
                <c:pt idx="8782">
                  <c:v>5</c:v>
                </c:pt>
                <c:pt idx="8783">
                  <c:v>5</c:v>
                </c:pt>
                <c:pt idx="8784">
                  <c:v>5</c:v>
                </c:pt>
                <c:pt idx="8785">
                  <c:v>5</c:v>
                </c:pt>
                <c:pt idx="8786">
                  <c:v>5</c:v>
                </c:pt>
                <c:pt idx="8787">
                  <c:v>5</c:v>
                </c:pt>
                <c:pt idx="8788">
                  <c:v>5</c:v>
                </c:pt>
                <c:pt idx="8789">
                  <c:v>5</c:v>
                </c:pt>
                <c:pt idx="8790">
                  <c:v>5</c:v>
                </c:pt>
                <c:pt idx="8791">
                  <c:v>5</c:v>
                </c:pt>
                <c:pt idx="8792">
                  <c:v>5</c:v>
                </c:pt>
                <c:pt idx="8793">
                  <c:v>5</c:v>
                </c:pt>
                <c:pt idx="8794">
                  <c:v>5</c:v>
                </c:pt>
                <c:pt idx="8795">
                  <c:v>5</c:v>
                </c:pt>
                <c:pt idx="8796">
                  <c:v>5</c:v>
                </c:pt>
                <c:pt idx="8797">
                  <c:v>5</c:v>
                </c:pt>
                <c:pt idx="8798">
                  <c:v>5</c:v>
                </c:pt>
                <c:pt idx="8799">
                  <c:v>5</c:v>
                </c:pt>
                <c:pt idx="8800">
                  <c:v>5</c:v>
                </c:pt>
                <c:pt idx="8801">
                  <c:v>5</c:v>
                </c:pt>
                <c:pt idx="8802">
                  <c:v>5</c:v>
                </c:pt>
                <c:pt idx="8803">
                  <c:v>5</c:v>
                </c:pt>
                <c:pt idx="8804">
                  <c:v>5</c:v>
                </c:pt>
                <c:pt idx="8805">
                  <c:v>5</c:v>
                </c:pt>
                <c:pt idx="8806">
                  <c:v>5</c:v>
                </c:pt>
                <c:pt idx="8807">
                  <c:v>5</c:v>
                </c:pt>
                <c:pt idx="8808">
                  <c:v>5</c:v>
                </c:pt>
                <c:pt idx="8809">
                  <c:v>5</c:v>
                </c:pt>
                <c:pt idx="8810">
                  <c:v>5</c:v>
                </c:pt>
                <c:pt idx="8811">
                  <c:v>5</c:v>
                </c:pt>
                <c:pt idx="8812">
                  <c:v>5</c:v>
                </c:pt>
                <c:pt idx="8813">
                  <c:v>5</c:v>
                </c:pt>
                <c:pt idx="8814">
                  <c:v>5</c:v>
                </c:pt>
                <c:pt idx="8815">
                  <c:v>5</c:v>
                </c:pt>
                <c:pt idx="8816">
                  <c:v>5</c:v>
                </c:pt>
                <c:pt idx="8817">
                  <c:v>5</c:v>
                </c:pt>
                <c:pt idx="8818">
                  <c:v>5</c:v>
                </c:pt>
                <c:pt idx="8819">
                  <c:v>5</c:v>
                </c:pt>
                <c:pt idx="8820">
                  <c:v>5</c:v>
                </c:pt>
                <c:pt idx="8821">
                  <c:v>5</c:v>
                </c:pt>
                <c:pt idx="8822">
                  <c:v>5</c:v>
                </c:pt>
                <c:pt idx="8823">
                  <c:v>5</c:v>
                </c:pt>
                <c:pt idx="8824">
                  <c:v>5</c:v>
                </c:pt>
                <c:pt idx="8825">
                  <c:v>5</c:v>
                </c:pt>
                <c:pt idx="8826">
                  <c:v>5</c:v>
                </c:pt>
                <c:pt idx="8827">
                  <c:v>5</c:v>
                </c:pt>
                <c:pt idx="8828">
                  <c:v>5</c:v>
                </c:pt>
                <c:pt idx="8829">
                  <c:v>5</c:v>
                </c:pt>
                <c:pt idx="8830">
                  <c:v>5</c:v>
                </c:pt>
                <c:pt idx="8831">
                  <c:v>5</c:v>
                </c:pt>
                <c:pt idx="8832">
                  <c:v>5</c:v>
                </c:pt>
                <c:pt idx="8833">
                  <c:v>5</c:v>
                </c:pt>
                <c:pt idx="8834">
                  <c:v>5</c:v>
                </c:pt>
                <c:pt idx="8835">
                  <c:v>5</c:v>
                </c:pt>
                <c:pt idx="8836">
                  <c:v>5</c:v>
                </c:pt>
                <c:pt idx="8837">
                  <c:v>5</c:v>
                </c:pt>
                <c:pt idx="8838">
                  <c:v>5</c:v>
                </c:pt>
                <c:pt idx="8839">
                  <c:v>5</c:v>
                </c:pt>
                <c:pt idx="8840">
                  <c:v>5</c:v>
                </c:pt>
                <c:pt idx="8841">
                  <c:v>5</c:v>
                </c:pt>
                <c:pt idx="8842">
                  <c:v>5</c:v>
                </c:pt>
                <c:pt idx="8843">
                  <c:v>5</c:v>
                </c:pt>
                <c:pt idx="8844">
                  <c:v>5</c:v>
                </c:pt>
                <c:pt idx="8845">
                  <c:v>5</c:v>
                </c:pt>
                <c:pt idx="8846">
                  <c:v>5</c:v>
                </c:pt>
                <c:pt idx="8847">
                  <c:v>5</c:v>
                </c:pt>
                <c:pt idx="8848">
                  <c:v>5</c:v>
                </c:pt>
                <c:pt idx="8849">
                  <c:v>5</c:v>
                </c:pt>
                <c:pt idx="8850">
                  <c:v>5</c:v>
                </c:pt>
                <c:pt idx="8851">
                  <c:v>5</c:v>
                </c:pt>
                <c:pt idx="8852">
                  <c:v>5</c:v>
                </c:pt>
                <c:pt idx="8853">
                  <c:v>5</c:v>
                </c:pt>
                <c:pt idx="8854">
                  <c:v>5</c:v>
                </c:pt>
                <c:pt idx="8855">
                  <c:v>5</c:v>
                </c:pt>
                <c:pt idx="8856">
                  <c:v>5</c:v>
                </c:pt>
                <c:pt idx="8857">
                  <c:v>5</c:v>
                </c:pt>
                <c:pt idx="8858">
                  <c:v>5</c:v>
                </c:pt>
                <c:pt idx="8859">
                  <c:v>5</c:v>
                </c:pt>
                <c:pt idx="8860">
                  <c:v>5</c:v>
                </c:pt>
                <c:pt idx="8861">
                  <c:v>5</c:v>
                </c:pt>
                <c:pt idx="8862">
                  <c:v>5</c:v>
                </c:pt>
                <c:pt idx="8863">
                  <c:v>5</c:v>
                </c:pt>
                <c:pt idx="8864">
                  <c:v>5</c:v>
                </c:pt>
                <c:pt idx="8865">
                  <c:v>5</c:v>
                </c:pt>
                <c:pt idx="8866">
                  <c:v>5</c:v>
                </c:pt>
                <c:pt idx="8867">
                  <c:v>5</c:v>
                </c:pt>
                <c:pt idx="8868">
                  <c:v>5</c:v>
                </c:pt>
                <c:pt idx="8869">
                  <c:v>5</c:v>
                </c:pt>
                <c:pt idx="8870">
                  <c:v>5</c:v>
                </c:pt>
                <c:pt idx="8871">
                  <c:v>5</c:v>
                </c:pt>
                <c:pt idx="8872">
                  <c:v>5</c:v>
                </c:pt>
                <c:pt idx="8873">
                  <c:v>5</c:v>
                </c:pt>
                <c:pt idx="8874">
                  <c:v>5</c:v>
                </c:pt>
                <c:pt idx="8875">
                  <c:v>5</c:v>
                </c:pt>
                <c:pt idx="8876">
                  <c:v>5</c:v>
                </c:pt>
                <c:pt idx="8877">
                  <c:v>5</c:v>
                </c:pt>
                <c:pt idx="8878">
                  <c:v>5</c:v>
                </c:pt>
                <c:pt idx="8879">
                  <c:v>5</c:v>
                </c:pt>
                <c:pt idx="8880">
                  <c:v>5</c:v>
                </c:pt>
                <c:pt idx="8881">
                  <c:v>5</c:v>
                </c:pt>
                <c:pt idx="8882">
                  <c:v>5</c:v>
                </c:pt>
                <c:pt idx="8883">
                  <c:v>5</c:v>
                </c:pt>
                <c:pt idx="8884">
                  <c:v>5</c:v>
                </c:pt>
                <c:pt idx="8885">
                  <c:v>5</c:v>
                </c:pt>
                <c:pt idx="8886">
                  <c:v>5</c:v>
                </c:pt>
                <c:pt idx="8887">
                  <c:v>5</c:v>
                </c:pt>
                <c:pt idx="8888">
                  <c:v>5</c:v>
                </c:pt>
                <c:pt idx="8889">
                  <c:v>5</c:v>
                </c:pt>
                <c:pt idx="8890">
                  <c:v>5</c:v>
                </c:pt>
                <c:pt idx="8891">
                  <c:v>5</c:v>
                </c:pt>
                <c:pt idx="8892">
                  <c:v>5</c:v>
                </c:pt>
                <c:pt idx="8893">
                  <c:v>5</c:v>
                </c:pt>
                <c:pt idx="8894">
                  <c:v>5</c:v>
                </c:pt>
                <c:pt idx="8895">
                  <c:v>5</c:v>
                </c:pt>
                <c:pt idx="8896">
                  <c:v>5</c:v>
                </c:pt>
                <c:pt idx="8897">
                  <c:v>5</c:v>
                </c:pt>
                <c:pt idx="8898">
                  <c:v>5</c:v>
                </c:pt>
                <c:pt idx="8899">
                  <c:v>5</c:v>
                </c:pt>
                <c:pt idx="8900">
                  <c:v>5</c:v>
                </c:pt>
                <c:pt idx="8901">
                  <c:v>5</c:v>
                </c:pt>
                <c:pt idx="8902">
                  <c:v>5</c:v>
                </c:pt>
                <c:pt idx="8903">
                  <c:v>5</c:v>
                </c:pt>
                <c:pt idx="8904">
                  <c:v>5</c:v>
                </c:pt>
                <c:pt idx="8905">
                  <c:v>5</c:v>
                </c:pt>
                <c:pt idx="8906">
                  <c:v>5</c:v>
                </c:pt>
                <c:pt idx="8907">
                  <c:v>5</c:v>
                </c:pt>
                <c:pt idx="8908">
                  <c:v>5</c:v>
                </c:pt>
                <c:pt idx="8909">
                  <c:v>5</c:v>
                </c:pt>
                <c:pt idx="8910">
                  <c:v>5</c:v>
                </c:pt>
                <c:pt idx="8911">
                  <c:v>5</c:v>
                </c:pt>
                <c:pt idx="8912">
                  <c:v>5</c:v>
                </c:pt>
                <c:pt idx="8913">
                  <c:v>5</c:v>
                </c:pt>
                <c:pt idx="8914">
                  <c:v>5</c:v>
                </c:pt>
                <c:pt idx="8915">
                  <c:v>5</c:v>
                </c:pt>
                <c:pt idx="8916">
                  <c:v>5</c:v>
                </c:pt>
                <c:pt idx="8917">
                  <c:v>5</c:v>
                </c:pt>
                <c:pt idx="8918">
                  <c:v>5</c:v>
                </c:pt>
                <c:pt idx="8919">
                  <c:v>5</c:v>
                </c:pt>
                <c:pt idx="8920">
                  <c:v>5</c:v>
                </c:pt>
                <c:pt idx="8921">
                  <c:v>5</c:v>
                </c:pt>
                <c:pt idx="8922">
                  <c:v>5</c:v>
                </c:pt>
                <c:pt idx="8923">
                  <c:v>5</c:v>
                </c:pt>
                <c:pt idx="8924">
                  <c:v>5</c:v>
                </c:pt>
                <c:pt idx="8925">
                  <c:v>5</c:v>
                </c:pt>
                <c:pt idx="8926">
                  <c:v>5</c:v>
                </c:pt>
                <c:pt idx="8927">
                  <c:v>5</c:v>
                </c:pt>
                <c:pt idx="8928">
                  <c:v>5</c:v>
                </c:pt>
                <c:pt idx="8929">
                  <c:v>5</c:v>
                </c:pt>
                <c:pt idx="8930">
                  <c:v>5</c:v>
                </c:pt>
                <c:pt idx="8931">
                  <c:v>5</c:v>
                </c:pt>
                <c:pt idx="8932">
                  <c:v>5</c:v>
                </c:pt>
                <c:pt idx="8933">
                  <c:v>5</c:v>
                </c:pt>
                <c:pt idx="8934">
                  <c:v>5</c:v>
                </c:pt>
                <c:pt idx="8935">
                  <c:v>5</c:v>
                </c:pt>
                <c:pt idx="8936">
                  <c:v>5</c:v>
                </c:pt>
                <c:pt idx="8937">
                  <c:v>5</c:v>
                </c:pt>
                <c:pt idx="8938">
                  <c:v>5</c:v>
                </c:pt>
                <c:pt idx="8939">
                  <c:v>5</c:v>
                </c:pt>
                <c:pt idx="8940">
                  <c:v>5</c:v>
                </c:pt>
                <c:pt idx="8941">
                  <c:v>5</c:v>
                </c:pt>
                <c:pt idx="8942">
                  <c:v>5</c:v>
                </c:pt>
                <c:pt idx="8943">
                  <c:v>5</c:v>
                </c:pt>
                <c:pt idx="8944">
                  <c:v>5</c:v>
                </c:pt>
                <c:pt idx="8945">
                  <c:v>5</c:v>
                </c:pt>
                <c:pt idx="8946">
                  <c:v>5</c:v>
                </c:pt>
                <c:pt idx="8947">
                  <c:v>5</c:v>
                </c:pt>
                <c:pt idx="8948">
                  <c:v>5</c:v>
                </c:pt>
                <c:pt idx="8949">
                  <c:v>5</c:v>
                </c:pt>
                <c:pt idx="8950">
                  <c:v>5</c:v>
                </c:pt>
                <c:pt idx="8951">
                  <c:v>5</c:v>
                </c:pt>
                <c:pt idx="8952">
                  <c:v>5</c:v>
                </c:pt>
                <c:pt idx="8953">
                  <c:v>5</c:v>
                </c:pt>
                <c:pt idx="8954">
                  <c:v>5</c:v>
                </c:pt>
                <c:pt idx="8955">
                  <c:v>5</c:v>
                </c:pt>
                <c:pt idx="8956">
                  <c:v>5</c:v>
                </c:pt>
                <c:pt idx="8957">
                  <c:v>5</c:v>
                </c:pt>
                <c:pt idx="8958">
                  <c:v>5</c:v>
                </c:pt>
                <c:pt idx="8959">
                  <c:v>5</c:v>
                </c:pt>
                <c:pt idx="8960">
                  <c:v>5</c:v>
                </c:pt>
                <c:pt idx="8961">
                  <c:v>5</c:v>
                </c:pt>
                <c:pt idx="8962">
                  <c:v>5</c:v>
                </c:pt>
                <c:pt idx="8963">
                  <c:v>5</c:v>
                </c:pt>
                <c:pt idx="8964">
                  <c:v>5</c:v>
                </c:pt>
                <c:pt idx="8965">
                  <c:v>5</c:v>
                </c:pt>
                <c:pt idx="8966">
                  <c:v>5</c:v>
                </c:pt>
                <c:pt idx="8967">
                  <c:v>5</c:v>
                </c:pt>
                <c:pt idx="8968">
                  <c:v>5</c:v>
                </c:pt>
                <c:pt idx="8969">
                  <c:v>5</c:v>
                </c:pt>
                <c:pt idx="8970">
                  <c:v>5</c:v>
                </c:pt>
                <c:pt idx="8971">
                  <c:v>5</c:v>
                </c:pt>
                <c:pt idx="8972">
                  <c:v>5</c:v>
                </c:pt>
                <c:pt idx="8973">
                  <c:v>5</c:v>
                </c:pt>
                <c:pt idx="8974">
                  <c:v>5</c:v>
                </c:pt>
                <c:pt idx="8975">
                  <c:v>5</c:v>
                </c:pt>
                <c:pt idx="8976">
                  <c:v>5</c:v>
                </c:pt>
                <c:pt idx="8977">
                  <c:v>5</c:v>
                </c:pt>
                <c:pt idx="8978">
                  <c:v>5</c:v>
                </c:pt>
                <c:pt idx="8979">
                  <c:v>5</c:v>
                </c:pt>
                <c:pt idx="8980">
                  <c:v>5</c:v>
                </c:pt>
                <c:pt idx="8981">
                  <c:v>5</c:v>
                </c:pt>
                <c:pt idx="8982">
                  <c:v>5</c:v>
                </c:pt>
                <c:pt idx="8983">
                  <c:v>5</c:v>
                </c:pt>
                <c:pt idx="8984">
                  <c:v>5</c:v>
                </c:pt>
                <c:pt idx="8985">
                  <c:v>5</c:v>
                </c:pt>
                <c:pt idx="8986">
                  <c:v>5</c:v>
                </c:pt>
                <c:pt idx="8987">
                  <c:v>5</c:v>
                </c:pt>
                <c:pt idx="8988">
                  <c:v>5</c:v>
                </c:pt>
                <c:pt idx="8989">
                  <c:v>5</c:v>
                </c:pt>
                <c:pt idx="8990">
                  <c:v>5</c:v>
                </c:pt>
                <c:pt idx="8991">
                  <c:v>5</c:v>
                </c:pt>
                <c:pt idx="8992">
                  <c:v>5</c:v>
                </c:pt>
                <c:pt idx="8993">
                  <c:v>5</c:v>
                </c:pt>
                <c:pt idx="8994">
                  <c:v>5</c:v>
                </c:pt>
                <c:pt idx="8995">
                  <c:v>5</c:v>
                </c:pt>
                <c:pt idx="8996">
                  <c:v>5</c:v>
                </c:pt>
                <c:pt idx="8997">
                  <c:v>5</c:v>
                </c:pt>
                <c:pt idx="8998">
                  <c:v>5</c:v>
                </c:pt>
                <c:pt idx="8999">
                  <c:v>5</c:v>
                </c:pt>
                <c:pt idx="9000">
                  <c:v>5</c:v>
                </c:pt>
                <c:pt idx="9001">
                  <c:v>5</c:v>
                </c:pt>
                <c:pt idx="9002">
                  <c:v>5</c:v>
                </c:pt>
                <c:pt idx="9003">
                  <c:v>5</c:v>
                </c:pt>
                <c:pt idx="9004">
                  <c:v>5</c:v>
                </c:pt>
                <c:pt idx="9005">
                  <c:v>5</c:v>
                </c:pt>
                <c:pt idx="9006">
                  <c:v>5</c:v>
                </c:pt>
                <c:pt idx="9007">
                  <c:v>5</c:v>
                </c:pt>
                <c:pt idx="9008">
                  <c:v>5</c:v>
                </c:pt>
                <c:pt idx="9009">
                  <c:v>5</c:v>
                </c:pt>
                <c:pt idx="9010">
                  <c:v>5</c:v>
                </c:pt>
                <c:pt idx="9011">
                  <c:v>5</c:v>
                </c:pt>
                <c:pt idx="9012">
                  <c:v>5</c:v>
                </c:pt>
                <c:pt idx="9013">
                  <c:v>5</c:v>
                </c:pt>
                <c:pt idx="9014">
                  <c:v>5</c:v>
                </c:pt>
                <c:pt idx="9015">
                  <c:v>5</c:v>
                </c:pt>
                <c:pt idx="9016">
                  <c:v>5</c:v>
                </c:pt>
                <c:pt idx="9017">
                  <c:v>5</c:v>
                </c:pt>
                <c:pt idx="9018">
                  <c:v>5</c:v>
                </c:pt>
                <c:pt idx="9019">
                  <c:v>5</c:v>
                </c:pt>
                <c:pt idx="9020">
                  <c:v>5</c:v>
                </c:pt>
                <c:pt idx="9021">
                  <c:v>5</c:v>
                </c:pt>
                <c:pt idx="9022">
                  <c:v>5</c:v>
                </c:pt>
                <c:pt idx="9023">
                  <c:v>5</c:v>
                </c:pt>
                <c:pt idx="9024">
                  <c:v>5</c:v>
                </c:pt>
                <c:pt idx="9025">
                  <c:v>5</c:v>
                </c:pt>
                <c:pt idx="9026">
                  <c:v>5</c:v>
                </c:pt>
                <c:pt idx="9027">
                  <c:v>5</c:v>
                </c:pt>
                <c:pt idx="9028">
                  <c:v>5</c:v>
                </c:pt>
                <c:pt idx="9029">
                  <c:v>5</c:v>
                </c:pt>
                <c:pt idx="9030">
                  <c:v>5</c:v>
                </c:pt>
                <c:pt idx="9031">
                  <c:v>5</c:v>
                </c:pt>
                <c:pt idx="9032">
                  <c:v>5</c:v>
                </c:pt>
                <c:pt idx="9033">
                  <c:v>5</c:v>
                </c:pt>
                <c:pt idx="9034">
                  <c:v>5</c:v>
                </c:pt>
                <c:pt idx="9035">
                  <c:v>5</c:v>
                </c:pt>
                <c:pt idx="9036">
                  <c:v>5</c:v>
                </c:pt>
                <c:pt idx="9037">
                  <c:v>5</c:v>
                </c:pt>
                <c:pt idx="9038">
                  <c:v>5</c:v>
                </c:pt>
                <c:pt idx="9039">
                  <c:v>5</c:v>
                </c:pt>
                <c:pt idx="9040">
                  <c:v>5</c:v>
                </c:pt>
                <c:pt idx="9041">
                  <c:v>5</c:v>
                </c:pt>
                <c:pt idx="9042">
                  <c:v>5</c:v>
                </c:pt>
                <c:pt idx="9043">
                  <c:v>5</c:v>
                </c:pt>
                <c:pt idx="9044">
                  <c:v>5</c:v>
                </c:pt>
                <c:pt idx="9045">
                  <c:v>5</c:v>
                </c:pt>
                <c:pt idx="9046">
                  <c:v>5</c:v>
                </c:pt>
                <c:pt idx="9047">
                  <c:v>5</c:v>
                </c:pt>
                <c:pt idx="9048">
                  <c:v>5</c:v>
                </c:pt>
                <c:pt idx="9049">
                  <c:v>5</c:v>
                </c:pt>
                <c:pt idx="9050">
                  <c:v>5</c:v>
                </c:pt>
                <c:pt idx="9051">
                  <c:v>5</c:v>
                </c:pt>
                <c:pt idx="9052">
                  <c:v>5</c:v>
                </c:pt>
                <c:pt idx="9053">
                  <c:v>5</c:v>
                </c:pt>
                <c:pt idx="9054">
                  <c:v>5</c:v>
                </c:pt>
                <c:pt idx="9055">
                  <c:v>5</c:v>
                </c:pt>
                <c:pt idx="9056">
                  <c:v>5</c:v>
                </c:pt>
                <c:pt idx="9057">
                  <c:v>5</c:v>
                </c:pt>
                <c:pt idx="9058">
                  <c:v>5</c:v>
                </c:pt>
                <c:pt idx="9059">
                  <c:v>5</c:v>
                </c:pt>
                <c:pt idx="9060">
                  <c:v>5</c:v>
                </c:pt>
                <c:pt idx="9061">
                  <c:v>5</c:v>
                </c:pt>
                <c:pt idx="9062">
                  <c:v>5</c:v>
                </c:pt>
                <c:pt idx="9063">
                  <c:v>5</c:v>
                </c:pt>
                <c:pt idx="9064">
                  <c:v>5</c:v>
                </c:pt>
                <c:pt idx="9065">
                  <c:v>5</c:v>
                </c:pt>
                <c:pt idx="9066">
                  <c:v>5</c:v>
                </c:pt>
                <c:pt idx="9067">
                  <c:v>5</c:v>
                </c:pt>
                <c:pt idx="9068">
                  <c:v>5</c:v>
                </c:pt>
                <c:pt idx="9069">
                  <c:v>5</c:v>
                </c:pt>
                <c:pt idx="9070">
                  <c:v>5</c:v>
                </c:pt>
                <c:pt idx="9071">
                  <c:v>5</c:v>
                </c:pt>
                <c:pt idx="9072">
                  <c:v>5</c:v>
                </c:pt>
                <c:pt idx="9073">
                  <c:v>5</c:v>
                </c:pt>
                <c:pt idx="9074">
                  <c:v>5</c:v>
                </c:pt>
                <c:pt idx="9075">
                  <c:v>5</c:v>
                </c:pt>
                <c:pt idx="9076">
                  <c:v>5</c:v>
                </c:pt>
                <c:pt idx="9077">
                  <c:v>5</c:v>
                </c:pt>
                <c:pt idx="9078">
                  <c:v>5</c:v>
                </c:pt>
                <c:pt idx="9079">
                  <c:v>5</c:v>
                </c:pt>
                <c:pt idx="9080">
                  <c:v>5</c:v>
                </c:pt>
                <c:pt idx="9081">
                  <c:v>5</c:v>
                </c:pt>
                <c:pt idx="9082">
                  <c:v>5</c:v>
                </c:pt>
                <c:pt idx="9083">
                  <c:v>5</c:v>
                </c:pt>
                <c:pt idx="9084">
                  <c:v>5</c:v>
                </c:pt>
                <c:pt idx="9085">
                  <c:v>5</c:v>
                </c:pt>
                <c:pt idx="9086">
                  <c:v>5</c:v>
                </c:pt>
                <c:pt idx="9087">
                  <c:v>5</c:v>
                </c:pt>
                <c:pt idx="9088">
                  <c:v>5</c:v>
                </c:pt>
                <c:pt idx="9089">
                  <c:v>5</c:v>
                </c:pt>
                <c:pt idx="9090">
                  <c:v>5</c:v>
                </c:pt>
                <c:pt idx="9091">
                  <c:v>5</c:v>
                </c:pt>
                <c:pt idx="9092">
                  <c:v>5</c:v>
                </c:pt>
                <c:pt idx="9093">
                  <c:v>5</c:v>
                </c:pt>
                <c:pt idx="9094">
                  <c:v>5</c:v>
                </c:pt>
                <c:pt idx="9095">
                  <c:v>5</c:v>
                </c:pt>
                <c:pt idx="9096">
                  <c:v>5</c:v>
                </c:pt>
                <c:pt idx="9097">
                  <c:v>5</c:v>
                </c:pt>
                <c:pt idx="9098">
                  <c:v>5</c:v>
                </c:pt>
                <c:pt idx="9099">
                  <c:v>5</c:v>
                </c:pt>
                <c:pt idx="9100">
                  <c:v>5</c:v>
                </c:pt>
                <c:pt idx="9101">
                  <c:v>5</c:v>
                </c:pt>
                <c:pt idx="9102">
                  <c:v>5</c:v>
                </c:pt>
                <c:pt idx="9103">
                  <c:v>5</c:v>
                </c:pt>
                <c:pt idx="9104">
                  <c:v>5</c:v>
                </c:pt>
                <c:pt idx="9105">
                  <c:v>5</c:v>
                </c:pt>
                <c:pt idx="9106">
                  <c:v>5</c:v>
                </c:pt>
                <c:pt idx="9107">
                  <c:v>5</c:v>
                </c:pt>
                <c:pt idx="9108">
                  <c:v>5</c:v>
                </c:pt>
                <c:pt idx="9109">
                  <c:v>5</c:v>
                </c:pt>
                <c:pt idx="9110">
                  <c:v>5</c:v>
                </c:pt>
                <c:pt idx="9111">
                  <c:v>5</c:v>
                </c:pt>
                <c:pt idx="9112">
                  <c:v>5</c:v>
                </c:pt>
                <c:pt idx="9113">
                  <c:v>5</c:v>
                </c:pt>
                <c:pt idx="9114">
                  <c:v>5</c:v>
                </c:pt>
                <c:pt idx="9115">
                  <c:v>5</c:v>
                </c:pt>
                <c:pt idx="9116">
                  <c:v>5</c:v>
                </c:pt>
                <c:pt idx="9117">
                  <c:v>5</c:v>
                </c:pt>
                <c:pt idx="9118">
                  <c:v>5</c:v>
                </c:pt>
                <c:pt idx="9119">
                  <c:v>5</c:v>
                </c:pt>
                <c:pt idx="9120">
                  <c:v>5</c:v>
                </c:pt>
                <c:pt idx="9121">
                  <c:v>5</c:v>
                </c:pt>
                <c:pt idx="9122">
                  <c:v>5</c:v>
                </c:pt>
                <c:pt idx="9123">
                  <c:v>5</c:v>
                </c:pt>
                <c:pt idx="9124">
                  <c:v>5</c:v>
                </c:pt>
                <c:pt idx="9125">
                  <c:v>5</c:v>
                </c:pt>
                <c:pt idx="9126">
                  <c:v>5</c:v>
                </c:pt>
                <c:pt idx="9127">
                  <c:v>5</c:v>
                </c:pt>
                <c:pt idx="9128">
                  <c:v>5</c:v>
                </c:pt>
                <c:pt idx="9129">
                  <c:v>5</c:v>
                </c:pt>
                <c:pt idx="9130">
                  <c:v>5</c:v>
                </c:pt>
                <c:pt idx="9131">
                  <c:v>5</c:v>
                </c:pt>
                <c:pt idx="9132">
                  <c:v>5</c:v>
                </c:pt>
                <c:pt idx="9133">
                  <c:v>5</c:v>
                </c:pt>
                <c:pt idx="9134">
                  <c:v>5</c:v>
                </c:pt>
                <c:pt idx="9135">
                  <c:v>5</c:v>
                </c:pt>
                <c:pt idx="9136">
                  <c:v>5</c:v>
                </c:pt>
                <c:pt idx="9137">
                  <c:v>5</c:v>
                </c:pt>
                <c:pt idx="9138">
                  <c:v>5</c:v>
                </c:pt>
                <c:pt idx="9139">
                  <c:v>5</c:v>
                </c:pt>
                <c:pt idx="9140">
                  <c:v>5</c:v>
                </c:pt>
                <c:pt idx="9141">
                  <c:v>5</c:v>
                </c:pt>
                <c:pt idx="9142">
                  <c:v>5</c:v>
                </c:pt>
                <c:pt idx="9143">
                  <c:v>5</c:v>
                </c:pt>
                <c:pt idx="9144">
                  <c:v>5</c:v>
                </c:pt>
                <c:pt idx="9145">
                  <c:v>5</c:v>
                </c:pt>
                <c:pt idx="9146">
                  <c:v>5</c:v>
                </c:pt>
                <c:pt idx="9147">
                  <c:v>5</c:v>
                </c:pt>
                <c:pt idx="9148">
                  <c:v>5</c:v>
                </c:pt>
                <c:pt idx="9149">
                  <c:v>5</c:v>
                </c:pt>
                <c:pt idx="9150">
                  <c:v>5</c:v>
                </c:pt>
                <c:pt idx="9151">
                  <c:v>5</c:v>
                </c:pt>
                <c:pt idx="9152">
                  <c:v>5</c:v>
                </c:pt>
                <c:pt idx="9153">
                  <c:v>5</c:v>
                </c:pt>
                <c:pt idx="9154">
                  <c:v>5</c:v>
                </c:pt>
                <c:pt idx="9155">
                  <c:v>5</c:v>
                </c:pt>
                <c:pt idx="9156">
                  <c:v>5</c:v>
                </c:pt>
                <c:pt idx="9157">
                  <c:v>5</c:v>
                </c:pt>
                <c:pt idx="9158">
                  <c:v>5</c:v>
                </c:pt>
                <c:pt idx="9159">
                  <c:v>5</c:v>
                </c:pt>
                <c:pt idx="9160">
                  <c:v>5</c:v>
                </c:pt>
                <c:pt idx="9161">
                  <c:v>5</c:v>
                </c:pt>
                <c:pt idx="9162">
                  <c:v>5</c:v>
                </c:pt>
                <c:pt idx="9163">
                  <c:v>5</c:v>
                </c:pt>
                <c:pt idx="9164">
                  <c:v>5</c:v>
                </c:pt>
                <c:pt idx="9165">
                  <c:v>5</c:v>
                </c:pt>
                <c:pt idx="9166">
                  <c:v>5</c:v>
                </c:pt>
                <c:pt idx="9167">
                  <c:v>5</c:v>
                </c:pt>
                <c:pt idx="9168">
                  <c:v>5</c:v>
                </c:pt>
                <c:pt idx="9169">
                  <c:v>5</c:v>
                </c:pt>
                <c:pt idx="9170">
                  <c:v>5</c:v>
                </c:pt>
                <c:pt idx="9171">
                  <c:v>5</c:v>
                </c:pt>
                <c:pt idx="9172">
                  <c:v>5</c:v>
                </c:pt>
                <c:pt idx="9173">
                  <c:v>5</c:v>
                </c:pt>
                <c:pt idx="9174">
                  <c:v>5</c:v>
                </c:pt>
                <c:pt idx="9175">
                  <c:v>5</c:v>
                </c:pt>
                <c:pt idx="9176">
                  <c:v>5</c:v>
                </c:pt>
                <c:pt idx="9177">
                  <c:v>5</c:v>
                </c:pt>
                <c:pt idx="9178">
                  <c:v>5</c:v>
                </c:pt>
                <c:pt idx="9179">
                  <c:v>5</c:v>
                </c:pt>
                <c:pt idx="9180">
                  <c:v>5</c:v>
                </c:pt>
                <c:pt idx="9181">
                  <c:v>5</c:v>
                </c:pt>
                <c:pt idx="9182">
                  <c:v>5</c:v>
                </c:pt>
                <c:pt idx="9183">
                  <c:v>5</c:v>
                </c:pt>
                <c:pt idx="9184">
                  <c:v>5</c:v>
                </c:pt>
                <c:pt idx="9185">
                  <c:v>5</c:v>
                </c:pt>
                <c:pt idx="9186">
                  <c:v>5</c:v>
                </c:pt>
                <c:pt idx="9187">
                  <c:v>5</c:v>
                </c:pt>
                <c:pt idx="9188">
                  <c:v>5</c:v>
                </c:pt>
                <c:pt idx="9189">
                  <c:v>5</c:v>
                </c:pt>
                <c:pt idx="9190">
                  <c:v>5</c:v>
                </c:pt>
                <c:pt idx="9191">
                  <c:v>5</c:v>
                </c:pt>
                <c:pt idx="9192">
                  <c:v>5</c:v>
                </c:pt>
                <c:pt idx="9193">
                  <c:v>5</c:v>
                </c:pt>
                <c:pt idx="9194">
                  <c:v>5</c:v>
                </c:pt>
                <c:pt idx="9195">
                  <c:v>5</c:v>
                </c:pt>
                <c:pt idx="9196">
                  <c:v>5</c:v>
                </c:pt>
                <c:pt idx="9197">
                  <c:v>5</c:v>
                </c:pt>
                <c:pt idx="9198">
                  <c:v>5</c:v>
                </c:pt>
                <c:pt idx="9199">
                  <c:v>5</c:v>
                </c:pt>
                <c:pt idx="9200">
                  <c:v>5</c:v>
                </c:pt>
                <c:pt idx="9201">
                  <c:v>5</c:v>
                </c:pt>
                <c:pt idx="9202">
                  <c:v>5</c:v>
                </c:pt>
                <c:pt idx="9203">
                  <c:v>5</c:v>
                </c:pt>
                <c:pt idx="9204">
                  <c:v>5</c:v>
                </c:pt>
                <c:pt idx="9205">
                  <c:v>5</c:v>
                </c:pt>
                <c:pt idx="9206">
                  <c:v>5</c:v>
                </c:pt>
                <c:pt idx="9207">
                  <c:v>5</c:v>
                </c:pt>
                <c:pt idx="9208">
                  <c:v>5</c:v>
                </c:pt>
                <c:pt idx="9209">
                  <c:v>5</c:v>
                </c:pt>
                <c:pt idx="9210">
                  <c:v>5</c:v>
                </c:pt>
                <c:pt idx="9211">
                  <c:v>5</c:v>
                </c:pt>
                <c:pt idx="9212">
                  <c:v>5</c:v>
                </c:pt>
                <c:pt idx="9213">
                  <c:v>5</c:v>
                </c:pt>
                <c:pt idx="9214">
                  <c:v>5</c:v>
                </c:pt>
                <c:pt idx="9215">
                  <c:v>5</c:v>
                </c:pt>
                <c:pt idx="9216">
                  <c:v>5</c:v>
                </c:pt>
                <c:pt idx="9217">
                  <c:v>5</c:v>
                </c:pt>
                <c:pt idx="9218">
                  <c:v>5</c:v>
                </c:pt>
                <c:pt idx="9219">
                  <c:v>5</c:v>
                </c:pt>
                <c:pt idx="9220">
                  <c:v>5</c:v>
                </c:pt>
                <c:pt idx="9221">
                  <c:v>5</c:v>
                </c:pt>
                <c:pt idx="9222">
                  <c:v>5</c:v>
                </c:pt>
                <c:pt idx="9223">
                  <c:v>5</c:v>
                </c:pt>
                <c:pt idx="9224">
                  <c:v>5</c:v>
                </c:pt>
                <c:pt idx="9225">
                  <c:v>5</c:v>
                </c:pt>
                <c:pt idx="9226">
                  <c:v>5</c:v>
                </c:pt>
                <c:pt idx="9227">
                  <c:v>5</c:v>
                </c:pt>
                <c:pt idx="9228">
                  <c:v>5</c:v>
                </c:pt>
                <c:pt idx="9229">
                  <c:v>5</c:v>
                </c:pt>
                <c:pt idx="9230">
                  <c:v>5</c:v>
                </c:pt>
                <c:pt idx="9231">
                  <c:v>5</c:v>
                </c:pt>
                <c:pt idx="9232">
                  <c:v>5</c:v>
                </c:pt>
                <c:pt idx="9233">
                  <c:v>5</c:v>
                </c:pt>
                <c:pt idx="9234">
                  <c:v>5</c:v>
                </c:pt>
                <c:pt idx="9235">
                  <c:v>5</c:v>
                </c:pt>
                <c:pt idx="9236">
                  <c:v>5</c:v>
                </c:pt>
                <c:pt idx="9237">
                  <c:v>5</c:v>
                </c:pt>
                <c:pt idx="9238">
                  <c:v>5</c:v>
                </c:pt>
                <c:pt idx="9239">
                  <c:v>5</c:v>
                </c:pt>
                <c:pt idx="9240">
                  <c:v>5</c:v>
                </c:pt>
                <c:pt idx="9241">
                  <c:v>5</c:v>
                </c:pt>
                <c:pt idx="9242">
                  <c:v>5</c:v>
                </c:pt>
                <c:pt idx="9243">
                  <c:v>5</c:v>
                </c:pt>
                <c:pt idx="9244">
                  <c:v>5</c:v>
                </c:pt>
                <c:pt idx="9245">
                  <c:v>5</c:v>
                </c:pt>
                <c:pt idx="9246">
                  <c:v>5</c:v>
                </c:pt>
                <c:pt idx="9247">
                  <c:v>5</c:v>
                </c:pt>
                <c:pt idx="9248">
                  <c:v>5</c:v>
                </c:pt>
                <c:pt idx="9249">
                  <c:v>5</c:v>
                </c:pt>
                <c:pt idx="9250">
                  <c:v>5</c:v>
                </c:pt>
                <c:pt idx="9251">
                  <c:v>5</c:v>
                </c:pt>
                <c:pt idx="9252">
                  <c:v>5</c:v>
                </c:pt>
                <c:pt idx="9253">
                  <c:v>5</c:v>
                </c:pt>
                <c:pt idx="9254">
                  <c:v>5</c:v>
                </c:pt>
                <c:pt idx="9255">
                  <c:v>5</c:v>
                </c:pt>
                <c:pt idx="9256">
                  <c:v>5</c:v>
                </c:pt>
                <c:pt idx="9257">
                  <c:v>5</c:v>
                </c:pt>
                <c:pt idx="9258">
                  <c:v>5</c:v>
                </c:pt>
                <c:pt idx="9259">
                  <c:v>5</c:v>
                </c:pt>
                <c:pt idx="9260">
                  <c:v>5</c:v>
                </c:pt>
                <c:pt idx="9261">
                  <c:v>5</c:v>
                </c:pt>
                <c:pt idx="9262">
                  <c:v>5</c:v>
                </c:pt>
                <c:pt idx="9263">
                  <c:v>5</c:v>
                </c:pt>
                <c:pt idx="9264">
                  <c:v>5</c:v>
                </c:pt>
                <c:pt idx="9265">
                  <c:v>5</c:v>
                </c:pt>
                <c:pt idx="9266">
                  <c:v>5</c:v>
                </c:pt>
                <c:pt idx="9267">
                  <c:v>5</c:v>
                </c:pt>
                <c:pt idx="9268">
                  <c:v>5</c:v>
                </c:pt>
                <c:pt idx="9269">
                  <c:v>5</c:v>
                </c:pt>
                <c:pt idx="9270">
                  <c:v>5</c:v>
                </c:pt>
                <c:pt idx="9271">
                  <c:v>5</c:v>
                </c:pt>
                <c:pt idx="9272">
                  <c:v>5</c:v>
                </c:pt>
                <c:pt idx="9273">
                  <c:v>5</c:v>
                </c:pt>
                <c:pt idx="9274">
                  <c:v>5</c:v>
                </c:pt>
                <c:pt idx="9275">
                  <c:v>5</c:v>
                </c:pt>
                <c:pt idx="9276">
                  <c:v>5</c:v>
                </c:pt>
                <c:pt idx="9277">
                  <c:v>5</c:v>
                </c:pt>
                <c:pt idx="9278">
                  <c:v>5</c:v>
                </c:pt>
                <c:pt idx="9279">
                  <c:v>5</c:v>
                </c:pt>
                <c:pt idx="9280">
                  <c:v>5</c:v>
                </c:pt>
                <c:pt idx="9281">
                  <c:v>5</c:v>
                </c:pt>
                <c:pt idx="9282">
                  <c:v>5</c:v>
                </c:pt>
                <c:pt idx="9283">
                  <c:v>5</c:v>
                </c:pt>
                <c:pt idx="9284">
                  <c:v>5</c:v>
                </c:pt>
                <c:pt idx="9285">
                  <c:v>5</c:v>
                </c:pt>
                <c:pt idx="9286">
                  <c:v>5</c:v>
                </c:pt>
                <c:pt idx="9287">
                  <c:v>5</c:v>
                </c:pt>
                <c:pt idx="9288">
                  <c:v>5</c:v>
                </c:pt>
                <c:pt idx="9289">
                  <c:v>5</c:v>
                </c:pt>
                <c:pt idx="9290">
                  <c:v>5</c:v>
                </c:pt>
                <c:pt idx="9291">
                  <c:v>5</c:v>
                </c:pt>
                <c:pt idx="9292">
                  <c:v>5</c:v>
                </c:pt>
                <c:pt idx="9293">
                  <c:v>5</c:v>
                </c:pt>
                <c:pt idx="9294">
                  <c:v>5</c:v>
                </c:pt>
                <c:pt idx="9295">
                  <c:v>5</c:v>
                </c:pt>
                <c:pt idx="9296">
                  <c:v>5</c:v>
                </c:pt>
                <c:pt idx="9297">
                  <c:v>5</c:v>
                </c:pt>
                <c:pt idx="9298">
                  <c:v>5</c:v>
                </c:pt>
                <c:pt idx="9299">
                  <c:v>5</c:v>
                </c:pt>
                <c:pt idx="9300">
                  <c:v>5</c:v>
                </c:pt>
                <c:pt idx="9301">
                  <c:v>5</c:v>
                </c:pt>
                <c:pt idx="9302">
                  <c:v>5</c:v>
                </c:pt>
                <c:pt idx="9303">
                  <c:v>5</c:v>
                </c:pt>
                <c:pt idx="9304">
                  <c:v>5</c:v>
                </c:pt>
                <c:pt idx="9305">
                  <c:v>5</c:v>
                </c:pt>
                <c:pt idx="9306">
                  <c:v>5</c:v>
                </c:pt>
                <c:pt idx="9307">
                  <c:v>5</c:v>
                </c:pt>
                <c:pt idx="9308">
                  <c:v>5</c:v>
                </c:pt>
                <c:pt idx="9309">
                  <c:v>5</c:v>
                </c:pt>
                <c:pt idx="9310">
                  <c:v>5</c:v>
                </c:pt>
                <c:pt idx="9311">
                  <c:v>5</c:v>
                </c:pt>
                <c:pt idx="9312">
                  <c:v>5</c:v>
                </c:pt>
                <c:pt idx="9313">
                  <c:v>5</c:v>
                </c:pt>
                <c:pt idx="9314">
                  <c:v>5</c:v>
                </c:pt>
                <c:pt idx="9315">
                  <c:v>5</c:v>
                </c:pt>
                <c:pt idx="9316">
                  <c:v>5</c:v>
                </c:pt>
                <c:pt idx="9317">
                  <c:v>5</c:v>
                </c:pt>
                <c:pt idx="9318">
                  <c:v>5</c:v>
                </c:pt>
                <c:pt idx="9319">
                  <c:v>5</c:v>
                </c:pt>
                <c:pt idx="9320">
                  <c:v>5</c:v>
                </c:pt>
                <c:pt idx="9321">
                  <c:v>5</c:v>
                </c:pt>
                <c:pt idx="9322">
                  <c:v>5</c:v>
                </c:pt>
                <c:pt idx="9323">
                  <c:v>5</c:v>
                </c:pt>
                <c:pt idx="9324">
                  <c:v>5</c:v>
                </c:pt>
                <c:pt idx="9325">
                  <c:v>5</c:v>
                </c:pt>
                <c:pt idx="9326">
                  <c:v>5</c:v>
                </c:pt>
                <c:pt idx="9327">
                  <c:v>5</c:v>
                </c:pt>
                <c:pt idx="9328">
                  <c:v>5</c:v>
                </c:pt>
                <c:pt idx="9329">
                  <c:v>5</c:v>
                </c:pt>
                <c:pt idx="9330">
                  <c:v>5</c:v>
                </c:pt>
                <c:pt idx="9331">
                  <c:v>5</c:v>
                </c:pt>
                <c:pt idx="9332">
                  <c:v>5</c:v>
                </c:pt>
                <c:pt idx="9333">
                  <c:v>5</c:v>
                </c:pt>
                <c:pt idx="9334">
                  <c:v>5</c:v>
                </c:pt>
                <c:pt idx="9335">
                  <c:v>5</c:v>
                </c:pt>
                <c:pt idx="9336">
                  <c:v>5</c:v>
                </c:pt>
                <c:pt idx="9337">
                  <c:v>5</c:v>
                </c:pt>
                <c:pt idx="9338">
                  <c:v>5</c:v>
                </c:pt>
                <c:pt idx="9339">
                  <c:v>5</c:v>
                </c:pt>
                <c:pt idx="9340">
                  <c:v>5</c:v>
                </c:pt>
                <c:pt idx="9341">
                  <c:v>5</c:v>
                </c:pt>
                <c:pt idx="9342">
                  <c:v>5</c:v>
                </c:pt>
                <c:pt idx="9343">
                  <c:v>5</c:v>
                </c:pt>
                <c:pt idx="9344">
                  <c:v>5</c:v>
                </c:pt>
                <c:pt idx="9345">
                  <c:v>5</c:v>
                </c:pt>
                <c:pt idx="9346">
                  <c:v>5</c:v>
                </c:pt>
                <c:pt idx="9347">
                  <c:v>5</c:v>
                </c:pt>
                <c:pt idx="9348">
                  <c:v>5</c:v>
                </c:pt>
                <c:pt idx="9349">
                  <c:v>5</c:v>
                </c:pt>
                <c:pt idx="9350">
                  <c:v>5</c:v>
                </c:pt>
                <c:pt idx="9351">
                  <c:v>5</c:v>
                </c:pt>
                <c:pt idx="9352">
                  <c:v>5</c:v>
                </c:pt>
                <c:pt idx="9353">
                  <c:v>5</c:v>
                </c:pt>
                <c:pt idx="9354">
                  <c:v>5</c:v>
                </c:pt>
                <c:pt idx="9355">
                  <c:v>5</c:v>
                </c:pt>
                <c:pt idx="9356">
                  <c:v>5</c:v>
                </c:pt>
                <c:pt idx="9357">
                  <c:v>5</c:v>
                </c:pt>
                <c:pt idx="9358">
                  <c:v>5</c:v>
                </c:pt>
                <c:pt idx="9359">
                  <c:v>5</c:v>
                </c:pt>
                <c:pt idx="9360">
                  <c:v>5</c:v>
                </c:pt>
                <c:pt idx="9361">
                  <c:v>5</c:v>
                </c:pt>
                <c:pt idx="9362">
                  <c:v>5</c:v>
                </c:pt>
                <c:pt idx="9363">
                  <c:v>5</c:v>
                </c:pt>
                <c:pt idx="9364">
                  <c:v>5</c:v>
                </c:pt>
                <c:pt idx="9365">
                  <c:v>5</c:v>
                </c:pt>
                <c:pt idx="9366">
                  <c:v>5</c:v>
                </c:pt>
                <c:pt idx="9367">
                  <c:v>5</c:v>
                </c:pt>
                <c:pt idx="9368">
                  <c:v>5</c:v>
                </c:pt>
                <c:pt idx="9369">
                  <c:v>5</c:v>
                </c:pt>
                <c:pt idx="9370">
                  <c:v>5</c:v>
                </c:pt>
                <c:pt idx="9371">
                  <c:v>5</c:v>
                </c:pt>
                <c:pt idx="9372">
                  <c:v>5</c:v>
                </c:pt>
                <c:pt idx="9373">
                  <c:v>5</c:v>
                </c:pt>
                <c:pt idx="9374">
                  <c:v>5</c:v>
                </c:pt>
                <c:pt idx="9375">
                  <c:v>5</c:v>
                </c:pt>
                <c:pt idx="9376">
                  <c:v>5</c:v>
                </c:pt>
                <c:pt idx="9377">
                  <c:v>5</c:v>
                </c:pt>
                <c:pt idx="9378">
                  <c:v>5</c:v>
                </c:pt>
                <c:pt idx="9379">
                  <c:v>5</c:v>
                </c:pt>
                <c:pt idx="9380">
                  <c:v>5</c:v>
                </c:pt>
                <c:pt idx="9381">
                  <c:v>5</c:v>
                </c:pt>
                <c:pt idx="9382">
                  <c:v>5</c:v>
                </c:pt>
                <c:pt idx="9383">
                  <c:v>5</c:v>
                </c:pt>
                <c:pt idx="9384">
                  <c:v>5</c:v>
                </c:pt>
                <c:pt idx="9385">
                  <c:v>5</c:v>
                </c:pt>
                <c:pt idx="9386">
                  <c:v>5</c:v>
                </c:pt>
                <c:pt idx="9387">
                  <c:v>5</c:v>
                </c:pt>
                <c:pt idx="9388">
                  <c:v>5</c:v>
                </c:pt>
                <c:pt idx="9389">
                  <c:v>5</c:v>
                </c:pt>
                <c:pt idx="9390">
                  <c:v>5</c:v>
                </c:pt>
                <c:pt idx="9391">
                  <c:v>5</c:v>
                </c:pt>
                <c:pt idx="9392">
                  <c:v>5</c:v>
                </c:pt>
                <c:pt idx="9393">
                  <c:v>5</c:v>
                </c:pt>
                <c:pt idx="9394">
                  <c:v>5</c:v>
                </c:pt>
                <c:pt idx="9395">
                  <c:v>5</c:v>
                </c:pt>
                <c:pt idx="9396">
                  <c:v>5</c:v>
                </c:pt>
                <c:pt idx="9397">
                  <c:v>5</c:v>
                </c:pt>
                <c:pt idx="9398">
                  <c:v>5</c:v>
                </c:pt>
                <c:pt idx="9399">
                  <c:v>5</c:v>
                </c:pt>
                <c:pt idx="9400">
                  <c:v>5</c:v>
                </c:pt>
                <c:pt idx="9401">
                  <c:v>5</c:v>
                </c:pt>
                <c:pt idx="9402">
                  <c:v>5</c:v>
                </c:pt>
                <c:pt idx="9403">
                  <c:v>5</c:v>
                </c:pt>
                <c:pt idx="9404">
                  <c:v>5</c:v>
                </c:pt>
                <c:pt idx="9405">
                  <c:v>5</c:v>
                </c:pt>
                <c:pt idx="9406">
                  <c:v>5</c:v>
                </c:pt>
                <c:pt idx="9407">
                  <c:v>5</c:v>
                </c:pt>
                <c:pt idx="9408">
                  <c:v>5</c:v>
                </c:pt>
                <c:pt idx="9409">
                  <c:v>5</c:v>
                </c:pt>
                <c:pt idx="9410">
                  <c:v>5</c:v>
                </c:pt>
                <c:pt idx="9411">
                  <c:v>5</c:v>
                </c:pt>
                <c:pt idx="9412">
                  <c:v>5</c:v>
                </c:pt>
                <c:pt idx="9413">
                  <c:v>5</c:v>
                </c:pt>
                <c:pt idx="9414">
                  <c:v>5</c:v>
                </c:pt>
                <c:pt idx="9415">
                  <c:v>5</c:v>
                </c:pt>
                <c:pt idx="9416">
                  <c:v>5</c:v>
                </c:pt>
                <c:pt idx="9417">
                  <c:v>5</c:v>
                </c:pt>
                <c:pt idx="9418">
                  <c:v>5</c:v>
                </c:pt>
                <c:pt idx="9419">
                  <c:v>5</c:v>
                </c:pt>
                <c:pt idx="9420">
                  <c:v>5</c:v>
                </c:pt>
                <c:pt idx="9421">
                  <c:v>5</c:v>
                </c:pt>
                <c:pt idx="9422">
                  <c:v>5</c:v>
                </c:pt>
                <c:pt idx="9423">
                  <c:v>5</c:v>
                </c:pt>
                <c:pt idx="9424">
                  <c:v>5</c:v>
                </c:pt>
                <c:pt idx="9425">
                  <c:v>5</c:v>
                </c:pt>
                <c:pt idx="9426">
                  <c:v>5</c:v>
                </c:pt>
                <c:pt idx="9427">
                  <c:v>5</c:v>
                </c:pt>
                <c:pt idx="9428">
                  <c:v>5</c:v>
                </c:pt>
                <c:pt idx="9429">
                  <c:v>5</c:v>
                </c:pt>
                <c:pt idx="9430">
                  <c:v>5</c:v>
                </c:pt>
                <c:pt idx="9431">
                  <c:v>5</c:v>
                </c:pt>
                <c:pt idx="9432">
                  <c:v>5</c:v>
                </c:pt>
                <c:pt idx="9433">
                  <c:v>5</c:v>
                </c:pt>
                <c:pt idx="9434">
                  <c:v>5</c:v>
                </c:pt>
                <c:pt idx="9435">
                  <c:v>5</c:v>
                </c:pt>
                <c:pt idx="9436">
                  <c:v>5</c:v>
                </c:pt>
                <c:pt idx="9437">
                  <c:v>5</c:v>
                </c:pt>
                <c:pt idx="9438">
                  <c:v>5</c:v>
                </c:pt>
                <c:pt idx="9439">
                  <c:v>5</c:v>
                </c:pt>
                <c:pt idx="9440">
                  <c:v>5</c:v>
                </c:pt>
                <c:pt idx="9441">
                  <c:v>5</c:v>
                </c:pt>
                <c:pt idx="9442">
                  <c:v>5</c:v>
                </c:pt>
                <c:pt idx="9443">
                  <c:v>5</c:v>
                </c:pt>
                <c:pt idx="9444">
                  <c:v>5</c:v>
                </c:pt>
                <c:pt idx="9445">
                  <c:v>5</c:v>
                </c:pt>
                <c:pt idx="9446">
                  <c:v>5</c:v>
                </c:pt>
                <c:pt idx="9447">
                  <c:v>5</c:v>
                </c:pt>
                <c:pt idx="9448">
                  <c:v>5</c:v>
                </c:pt>
                <c:pt idx="9449">
                  <c:v>5</c:v>
                </c:pt>
                <c:pt idx="9450">
                  <c:v>5</c:v>
                </c:pt>
                <c:pt idx="9451">
                  <c:v>5</c:v>
                </c:pt>
                <c:pt idx="9452">
                  <c:v>5</c:v>
                </c:pt>
                <c:pt idx="9453">
                  <c:v>5</c:v>
                </c:pt>
                <c:pt idx="9454">
                  <c:v>5</c:v>
                </c:pt>
                <c:pt idx="9455">
                  <c:v>5</c:v>
                </c:pt>
                <c:pt idx="9456">
                  <c:v>5</c:v>
                </c:pt>
                <c:pt idx="9457">
                  <c:v>5</c:v>
                </c:pt>
                <c:pt idx="9458">
                  <c:v>5</c:v>
                </c:pt>
                <c:pt idx="9459">
                  <c:v>5</c:v>
                </c:pt>
                <c:pt idx="9460">
                  <c:v>5</c:v>
                </c:pt>
                <c:pt idx="9461">
                  <c:v>5</c:v>
                </c:pt>
                <c:pt idx="9462">
                  <c:v>5</c:v>
                </c:pt>
                <c:pt idx="9463">
                  <c:v>5</c:v>
                </c:pt>
                <c:pt idx="9464">
                  <c:v>5</c:v>
                </c:pt>
                <c:pt idx="9465">
                  <c:v>5</c:v>
                </c:pt>
                <c:pt idx="9466">
                  <c:v>5</c:v>
                </c:pt>
                <c:pt idx="9467">
                  <c:v>5</c:v>
                </c:pt>
                <c:pt idx="9468">
                  <c:v>5</c:v>
                </c:pt>
                <c:pt idx="9469">
                  <c:v>5</c:v>
                </c:pt>
                <c:pt idx="9470">
                  <c:v>5</c:v>
                </c:pt>
                <c:pt idx="9471">
                  <c:v>5</c:v>
                </c:pt>
                <c:pt idx="9472">
                  <c:v>5</c:v>
                </c:pt>
                <c:pt idx="9473">
                  <c:v>5</c:v>
                </c:pt>
                <c:pt idx="9474">
                  <c:v>5</c:v>
                </c:pt>
                <c:pt idx="9475">
                  <c:v>5</c:v>
                </c:pt>
                <c:pt idx="9476">
                  <c:v>5</c:v>
                </c:pt>
                <c:pt idx="9477">
                  <c:v>5</c:v>
                </c:pt>
                <c:pt idx="9478">
                  <c:v>5</c:v>
                </c:pt>
                <c:pt idx="9479">
                  <c:v>5</c:v>
                </c:pt>
                <c:pt idx="9480">
                  <c:v>5</c:v>
                </c:pt>
                <c:pt idx="9481">
                  <c:v>5</c:v>
                </c:pt>
                <c:pt idx="9482">
                  <c:v>5</c:v>
                </c:pt>
                <c:pt idx="9483">
                  <c:v>5</c:v>
                </c:pt>
                <c:pt idx="9484">
                  <c:v>5</c:v>
                </c:pt>
                <c:pt idx="9485">
                  <c:v>5</c:v>
                </c:pt>
                <c:pt idx="9486">
                  <c:v>5</c:v>
                </c:pt>
                <c:pt idx="9487">
                  <c:v>5</c:v>
                </c:pt>
                <c:pt idx="9488">
                  <c:v>5</c:v>
                </c:pt>
                <c:pt idx="9489">
                  <c:v>5</c:v>
                </c:pt>
                <c:pt idx="9490">
                  <c:v>5</c:v>
                </c:pt>
                <c:pt idx="9491">
                  <c:v>5</c:v>
                </c:pt>
                <c:pt idx="9492">
                  <c:v>5</c:v>
                </c:pt>
                <c:pt idx="9493">
                  <c:v>5</c:v>
                </c:pt>
                <c:pt idx="9494">
                  <c:v>5</c:v>
                </c:pt>
                <c:pt idx="9495">
                  <c:v>5</c:v>
                </c:pt>
                <c:pt idx="9496">
                  <c:v>5</c:v>
                </c:pt>
                <c:pt idx="9497">
                  <c:v>5</c:v>
                </c:pt>
                <c:pt idx="9498">
                  <c:v>5</c:v>
                </c:pt>
                <c:pt idx="9499">
                  <c:v>5</c:v>
                </c:pt>
                <c:pt idx="9500">
                  <c:v>5</c:v>
                </c:pt>
                <c:pt idx="9501">
                  <c:v>5</c:v>
                </c:pt>
                <c:pt idx="9502">
                  <c:v>5</c:v>
                </c:pt>
                <c:pt idx="9503">
                  <c:v>5</c:v>
                </c:pt>
                <c:pt idx="9504">
                  <c:v>5</c:v>
                </c:pt>
                <c:pt idx="9505">
                  <c:v>5</c:v>
                </c:pt>
                <c:pt idx="9506">
                  <c:v>5</c:v>
                </c:pt>
                <c:pt idx="9507">
                  <c:v>5</c:v>
                </c:pt>
                <c:pt idx="9508">
                  <c:v>5</c:v>
                </c:pt>
                <c:pt idx="9509">
                  <c:v>5</c:v>
                </c:pt>
                <c:pt idx="9510">
                  <c:v>5</c:v>
                </c:pt>
                <c:pt idx="9511">
                  <c:v>5</c:v>
                </c:pt>
                <c:pt idx="9512">
                  <c:v>5</c:v>
                </c:pt>
                <c:pt idx="9513">
                  <c:v>5</c:v>
                </c:pt>
                <c:pt idx="9514">
                  <c:v>5</c:v>
                </c:pt>
                <c:pt idx="9515">
                  <c:v>5</c:v>
                </c:pt>
                <c:pt idx="9516">
                  <c:v>5</c:v>
                </c:pt>
                <c:pt idx="9517">
                  <c:v>5</c:v>
                </c:pt>
                <c:pt idx="9518">
                  <c:v>5</c:v>
                </c:pt>
                <c:pt idx="9519">
                  <c:v>5</c:v>
                </c:pt>
                <c:pt idx="9520">
                  <c:v>5</c:v>
                </c:pt>
                <c:pt idx="9521">
                  <c:v>5</c:v>
                </c:pt>
                <c:pt idx="9522">
                  <c:v>5</c:v>
                </c:pt>
                <c:pt idx="9523">
                  <c:v>5</c:v>
                </c:pt>
                <c:pt idx="9524">
                  <c:v>5</c:v>
                </c:pt>
                <c:pt idx="9525">
                  <c:v>5</c:v>
                </c:pt>
                <c:pt idx="9526">
                  <c:v>5</c:v>
                </c:pt>
                <c:pt idx="9527">
                  <c:v>5</c:v>
                </c:pt>
                <c:pt idx="9528">
                  <c:v>5</c:v>
                </c:pt>
                <c:pt idx="9529">
                  <c:v>5</c:v>
                </c:pt>
                <c:pt idx="9530">
                  <c:v>5</c:v>
                </c:pt>
                <c:pt idx="9531">
                  <c:v>5</c:v>
                </c:pt>
                <c:pt idx="9532">
                  <c:v>5</c:v>
                </c:pt>
                <c:pt idx="9533">
                  <c:v>5</c:v>
                </c:pt>
                <c:pt idx="9534">
                  <c:v>5</c:v>
                </c:pt>
                <c:pt idx="9535">
                  <c:v>5</c:v>
                </c:pt>
                <c:pt idx="9536">
                  <c:v>5</c:v>
                </c:pt>
                <c:pt idx="9537">
                  <c:v>5</c:v>
                </c:pt>
                <c:pt idx="9538">
                  <c:v>5</c:v>
                </c:pt>
                <c:pt idx="9539">
                  <c:v>5</c:v>
                </c:pt>
                <c:pt idx="9540">
                  <c:v>5</c:v>
                </c:pt>
                <c:pt idx="9541">
                  <c:v>5</c:v>
                </c:pt>
                <c:pt idx="9542">
                  <c:v>5</c:v>
                </c:pt>
                <c:pt idx="9543">
                  <c:v>5</c:v>
                </c:pt>
                <c:pt idx="9544">
                  <c:v>5</c:v>
                </c:pt>
                <c:pt idx="9545">
                  <c:v>5</c:v>
                </c:pt>
                <c:pt idx="9546">
                  <c:v>5</c:v>
                </c:pt>
                <c:pt idx="9547">
                  <c:v>5</c:v>
                </c:pt>
                <c:pt idx="9548">
                  <c:v>5</c:v>
                </c:pt>
                <c:pt idx="9549">
                  <c:v>5</c:v>
                </c:pt>
                <c:pt idx="9550">
                  <c:v>5</c:v>
                </c:pt>
                <c:pt idx="9551">
                  <c:v>5</c:v>
                </c:pt>
                <c:pt idx="9552">
                  <c:v>5</c:v>
                </c:pt>
                <c:pt idx="9553">
                  <c:v>5</c:v>
                </c:pt>
                <c:pt idx="9554">
                  <c:v>5</c:v>
                </c:pt>
                <c:pt idx="9555">
                  <c:v>5</c:v>
                </c:pt>
                <c:pt idx="9556">
                  <c:v>5</c:v>
                </c:pt>
                <c:pt idx="9557">
                  <c:v>5</c:v>
                </c:pt>
                <c:pt idx="9558">
                  <c:v>5</c:v>
                </c:pt>
                <c:pt idx="9559">
                  <c:v>5</c:v>
                </c:pt>
                <c:pt idx="9560">
                  <c:v>5</c:v>
                </c:pt>
                <c:pt idx="9561">
                  <c:v>5</c:v>
                </c:pt>
                <c:pt idx="9562">
                  <c:v>5</c:v>
                </c:pt>
                <c:pt idx="9563">
                  <c:v>5</c:v>
                </c:pt>
                <c:pt idx="9564">
                  <c:v>5</c:v>
                </c:pt>
                <c:pt idx="9565">
                  <c:v>5</c:v>
                </c:pt>
                <c:pt idx="9566">
                  <c:v>5</c:v>
                </c:pt>
                <c:pt idx="9567">
                  <c:v>5</c:v>
                </c:pt>
                <c:pt idx="9568">
                  <c:v>5</c:v>
                </c:pt>
                <c:pt idx="9569">
                  <c:v>5</c:v>
                </c:pt>
                <c:pt idx="9570">
                  <c:v>5</c:v>
                </c:pt>
                <c:pt idx="9571">
                  <c:v>5</c:v>
                </c:pt>
                <c:pt idx="9572">
                  <c:v>5</c:v>
                </c:pt>
                <c:pt idx="9573">
                  <c:v>5</c:v>
                </c:pt>
                <c:pt idx="9574">
                  <c:v>5</c:v>
                </c:pt>
                <c:pt idx="9575">
                  <c:v>5</c:v>
                </c:pt>
                <c:pt idx="9576">
                  <c:v>5</c:v>
                </c:pt>
                <c:pt idx="9577">
                  <c:v>5</c:v>
                </c:pt>
                <c:pt idx="9578">
                  <c:v>5</c:v>
                </c:pt>
                <c:pt idx="9579">
                  <c:v>5</c:v>
                </c:pt>
                <c:pt idx="9580">
                  <c:v>5</c:v>
                </c:pt>
                <c:pt idx="9581">
                  <c:v>5</c:v>
                </c:pt>
                <c:pt idx="9582">
                  <c:v>5</c:v>
                </c:pt>
                <c:pt idx="9583">
                  <c:v>5</c:v>
                </c:pt>
                <c:pt idx="9584">
                  <c:v>5</c:v>
                </c:pt>
                <c:pt idx="9585">
                  <c:v>5</c:v>
                </c:pt>
                <c:pt idx="9586">
                  <c:v>5</c:v>
                </c:pt>
                <c:pt idx="9587">
                  <c:v>5</c:v>
                </c:pt>
                <c:pt idx="9588">
                  <c:v>5</c:v>
                </c:pt>
                <c:pt idx="9589">
                  <c:v>5</c:v>
                </c:pt>
                <c:pt idx="9590">
                  <c:v>5</c:v>
                </c:pt>
                <c:pt idx="9591">
                  <c:v>5</c:v>
                </c:pt>
                <c:pt idx="9592">
                  <c:v>5</c:v>
                </c:pt>
                <c:pt idx="9593">
                  <c:v>5</c:v>
                </c:pt>
                <c:pt idx="9594">
                  <c:v>5</c:v>
                </c:pt>
                <c:pt idx="9595">
                  <c:v>5</c:v>
                </c:pt>
                <c:pt idx="9596">
                  <c:v>5</c:v>
                </c:pt>
                <c:pt idx="9597">
                  <c:v>5</c:v>
                </c:pt>
                <c:pt idx="9598">
                  <c:v>5</c:v>
                </c:pt>
                <c:pt idx="9599">
                  <c:v>5</c:v>
                </c:pt>
                <c:pt idx="9600">
                  <c:v>5</c:v>
                </c:pt>
                <c:pt idx="9601">
                  <c:v>5</c:v>
                </c:pt>
                <c:pt idx="9602">
                  <c:v>5</c:v>
                </c:pt>
                <c:pt idx="9603">
                  <c:v>5</c:v>
                </c:pt>
                <c:pt idx="9604">
                  <c:v>5</c:v>
                </c:pt>
                <c:pt idx="9605">
                  <c:v>5</c:v>
                </c:pt>
                <c:pt idx="9606">
                  <c:v>5</c:v>
                </c:pt>
                <c:pt idx="9607">
                  <c:v>5</c:v>
                </c:pt>
                <c:pt idx="9608">
                  <c:v>5</c:v>
                </c:pt>
                <c:pt idx="9609">
                  <c:v>5</c:v>
                </c:pt>
                <c:pt idx="9610">
                  <c:v>5</c:v>
                </c:pt>
                <c:pt idx="9611">
                  <c:v>5</c:v>
                </c:pt>
                <c:pt idx="9612">
                  <c:v>5</c:v>
                </c:pt>
                <c:pt idx="9613">
                  <c:v>5</c:v>
                </c:pt>
                <c:pt idx="9614">
                  <c:v>5</c:v>
                </c:pt>
                <c:pt idx="9615">
                  <c:v>5</c:v>
                </c:pt>
                <c:pt idx="9616">
                  <c:v>5</c:v>
                </c:pt>
                <c:pt idx="9617">
                  <c:v>5</c:v>
                </c:pt>
                <c:pt idx="9618">
                  <c:v>5</c:v>
                </c:pt>
                <c:pt idx="9619">
                  <c:v>5</c:v>
                </c:pt>
                <c:pt idx="9620">
                  <c:v>5</c:v>
                </c:pt>
                <c:pt idx="9621">
                  <c:v>5</c:v>
                </c:pt>
                <c:pt idx="9622">
                  <c:v>5</c:v>
                </c:pt>
                <c:pt idx="9623">
                  <c:v>5</c:v>
                </c:pt>
                <c:pt idx="9624">
                  <c:v>5</c:v>
                </c:pt>
                <c:pt idx="9625">
                  <c:v>5</c:v>
                </c:pt>
                <c:pt idx="9626">
                  <c:v>5</c:v>
                </c:pt>
                <c:pt idx="9627">
                  <c:v>5</c:v>
                </c:pt>
                <c:pt idx="9628">
                  <c:v>5</c:v>
                </c:pt>
                <c:pt idx="9629">
                  <c:v>5</c:v>
                </c:pt>
                <c:pt idx="9630">
                  <c:v>5</c:v>
                </c:pt>
                <c:pt idx="9631">
                  <c:v>5</c:v>
                </c:pt>
                <c:pt idx="9632">
                  <c:v>5</c:v>
                </c:pt>
                <c:pt idx="9633">
                  <c:v>5</c:v>
                </c:pt>
                <c:pt idx="9634">
                  <c:v>5</c:v>
                </c:pt>
                <c:pt idx="9635">
                  <c:v>5</c:v>
                </c:pt>
                <c:pt idx="9636">
                  <c:v>5</c:v>
                </c:pt>
                <c:pt idx="9637">
                  <c:v>5</c:v>
                </c:pt>
                <c:pt idx="9638">
                  <c:v>5</c:v>
                </c:pt>
                <c:pt idx="9639">
                  <c:v>5</c:v>
                </c:pt>
                <c:pt idx="9640">
                  <c:v>5</c:v>
                </c:pt>
                <c:pt idx="9641">
                  <c:v>5</c:v>
                </c:pt>
                <c:pt idx="9642">
                  <c:v>5</c:v>
                </c:pt>
                <c:pt idx="9643">
                  <c:v>5</c:v>
                </c:pt>
                <c:pt idx="9644">
                  <c:v>5</c:v>
                </c:pt>
                <c:pt idx="9645">
                  <c:v>5</c:v>
                </c:pt>
                <c:pt idx="9646">
                  <c:v>5</c:v>
                </c:pt>
                <c:pt idx="9647">
                  <c:v>5</c:v>
                </c:pt>
                <c:pt idx="9648">
                  <c:v>5</c:v>
                </c:pt>
                <c:pt idx="9649">
                  <c:v>5</c:v>
                </c:pt>
                <c:pt idx="9650">
                  <c:v>5</c:v>
                </c:pt>
                <c:pt idx="9651">
                  <c:v>5</c:v>
                </c:pt>
                <c:pt idx="9652">
                  <c:v>5</c:v>
                </c:pt>
                <c:pt idx="9653">
                  <c:v>5</c:v>
                </c:pt>
                <c:pt idx="9654">
                  <c:v>5</c:v>
                </c:pt>
                <c:pt idx="9655">
                  <c:v>5</c:v>
                </c:pt>
                <c:pt idx="9656">
                  <c:v>5</c:v>
                </c:pt>
                <c:pt idx="9657">
                  <c:v>5</c:v>
                </c:pt>
                <c:pt idx="9658">
                  <c:v>5</c:v>
                </c:pt>
                <c:pt idx="9659">
                  <c:v>5</c:v>
                </c:pt>
                <c:pt idx="9660">
                  <c:v>5</c:v>
                </c:pt>
                <c:pt idx="9661">
                  <c:v>5</c:v>
                </c:pt>
                <c:pt idx="9662">
                  <c:v>5</c:v>
                </c:pt>
                <c:pt idx="9663">
                  <c:v>5</c:v>
                </c:pt>
                <c:pt idx="9664">
                  <c:v>5</c:v>
                </c:pt>
                <c:pt idx="9665">
                  <c:v>5</c:v>
                </c:pt>
                <c:pt idx="9666">
                  <c:v>5</c:v>
                </c:pt>
                <c:pt idx="9667">
                  <c:v>5</c:v>
                </c:pt>
                <c:pt idx="9668">
                  <c:v>5</c:v>
                </c:pt>
                <c:pt idx="9669">
                  <c:v>5</c:v>
                </c:pt>
                <c:pt idx="9670">
                  <c:v>5</c:v>
                </c:pt>
                <c:pt idx="9671">
                  <c:v>5</c:v>
                </c:pt>
                <c:pt idx="9672">
                  <c:v>5</c:v>
                </c:pt>
                <c:pt idx="9673">
                  <c:v>5</c:v>
                </c:pt>
                <c:pt idx="9674">
                  <c:v>5</c:v>
                </c:pt>
                <c:pt idx="9675">
                  <c:v>5</c:v>
                </c:pt>
                <c:pt idx="9676">
                  <c:v>5</c:v>
                </c:pt>
                <c:pt idx="9677">
                  <c:v>5</c:v>
                </c:pt>
                <c:pt idx="9678">
                  <c:v>5</c:v>
                </c:pt>
                <c:pt idx="9679">
                  <c:v>5</c:v>
                </c:pt>
                <c:pt idx="9680">
                  <c:v>5</c:v>
                </c:pt>
                <c:pt idx="9681">
                  <c:v>5</c:v>
                </c:pt>
                <c:pt idx="9682">
                  <c:v>5</c:v>
                </c:pt>
                <c:pt idx="9683">
                  <c:v>5</c:v>
                </c:pt>
                <c:pt idx="9684">
                  <c:v>5</c:v>
                </c:pt>
                <c:pt idx="9685">
                  <c:v>5</c:v>
                </c:pt>
                <c:pt idx="9686">
                  <c:v>5</c:v>
                </c:pt>
                <c:pt idx="9687">
                  <c:v>5</c:v>
                </c:pt>
                <c:pt idx="9688">
                  <c:v>5</c:v>
                </c:pt>
                <c:pt idx="9689">
                  <c:v>5</c:v>
                </c:pt>
                <c:pt idx="9690">
                  <c:v>5</c:v>
                </c:pt>
                <c:pt idx="9691">
                  <c:v>5</c:v>
                </c:pt>
                <c:pt idx="9692">
                  <c:v>5</c:v>
                </c:pt>
                <c:pt idx="9693">
                  <c:v>5</c:v>
                </c:pt>
                <c:pt idx="9694">
                  <c:v>5</c:v>
                </c:pt>
                <c:pt idx="9695">
                  <c:v>5</c:v>
                </c:pt>
                <c:pt idx="9696">
                  <c:v>5</c:v>
                </c:pt>
                <c:pt idx="9697">
                  <c:v>5</c:v>
                </c:pt>
                <c:pt idx="9698">
                  <c:v>5</c:v>
                </c:pt>
                <c:pt idx="9699">
                  <c:v>5</c:v>
                </c:pt>
                <c:pt idx="9700">
                  <c:v>5</c:v>
                </c:pt>
                <c:pt idx="9701">
                  <c:v>5</c:v>
                </c:pt>
                <c:pt idx="9702">
                  <c:v>5</c:v>
                </c:pt>
                <c:pt idx="9703">
                  <c:v>5</c:v>
                </c:pt>
                <c:pt idx="9704">
                  <c:v>5</c:v>
                </c:pt>
                <c:pt idx="9705">
                  <c:v>5</c:v>
                </c:pt>
                <c:pt idx="9706">
                  <c:v>5</c:v>
                </c:pt>
                <c:pt idx="9707">
                  <c:v>5</c:v>
                </c:pt>
                <c:pt idx="9708">
                  <c:v>5</c:v>
                </c:pt>
                <c:pt idx="9709">
                  <c:v>5</c:v>
                </c:pt>
                <c:pt idx="9710">
                  <c:v>5</c:v>
                </c:pt>
                <c:pt idx="9711">
                  <c:v>5</c:v>
                </c:pt>
                <c:pt idx="9712">
                  <c:v>5</c:v>
                </c:pt>
                <c:pt idx="9713">
                  <c:v>5</c:v>
                </c:pt>
                <c:pt idx="9714">
                  <c:v>5</c:v>
                </c:pt>
                <c:pt idx="9715">
                  <c:v>5</c:v>
                </c:pt>
                <c:pt idx="9716">
                  <c:v>5</c:v>
                </c:pt>
                <c:pt idx="9717">
                  <c:v>5</c:v>
                </c:pt>
                <c:pt idx="9718">
                  <c:v>5</c:v>
                </c:pt>
                <c:pt idx="9719">
                  <c:v>5</c:v>
                </c:pt>
                <c:pt idx="9720">
                  <c:v>5</c:v>
                </c:pt>
                <c:pt idx="9721">
                  <c:v>5</c:v>
                </c:pt>
                <c:pt idx="9722">
                  <c:v>5</c:v>
                </c:pt>
                <c:pt idx="9723">
                  <c:v>5</c:v>
                </c:pt>
                <c:pt idx="9724">
                  <c:v>5</c:v>
                </c:pt>
                <c:pt idx="9725">
                  <c:v>5</c:v>
                </c:pt>
                <c:pt idx="9726">
                  <c:v>5</c:v>
                </c:pt>
                <c:pt idx="9727">
                  <c:v>5</c:v>
                </c:pt>
                <c:pt idx="9728">
                  <c:v>5</c:v>
                </c:pt>
                <c:pt idx="9729">
                  <c:v>5</c:v>
                </c:pt>
                <c:pt idx="9730">
                  <c:v>5</c:v>
                </c:pt>
                <c:pt idx="9731">
                  <c:v>5</c:v>
                </c:pt>
                <c:pt idx="9732">
                  <c:v>5</c:v>
                </c:pt>
                <c:pt idx="9733">
                  <c:v>5</c:v>
                </c:pt>
                <c:pt idx="9734">
                  <c:v>5</c:v>
                </c:pt>
                <c:pt idx="9735">
                  <c:v>5</c:v>
                </c:pt>
                <c:pt idx="9736">
                  <c:v>5</c:v>
                </c:pt>
                <c:pt idx="9737">
                  <c:v>5</c:v>
                </c:pt>
                <c:pt idx="9738">
                  <c:v>5</c:v>
                </c:pt>
                <c:pt idx="9739">
                  <c:v>5</c:v>
                </c:pt>
                <c:pt idx="9740">
                  <c:v>5</c:v>
                </c:pt>
                <c:pt idx="9741">
                  <c:v>5</c:v>
                </c:pt>
                <c:pt idx="9742">
                  <c:v>5</c:v>
                </c:pt>
                <c:pt idx="9743">
                  <c:v>5</c:v>
                </c:pt>
                <c:pt idx="9744">
                  <c:v>5</c:v>
                </c:pt>
                <c:pt idx="9745">
                  <c:v>5</c:v>
                </c:pt>
                <c:pt idx="9746">
                  <c:v>5</c:v>
                </c:pt>
                <c:pt idx="9747">
                  <c:v>5</c:v>
                </c:pt>
                <c:pt idx="9748">
                  <c:v>5</c:v>
                </c:pt>
                <c:pt idx="9749">
                  <c:v>5</c:v>
                </c:pt>
                <c:pt idx="9750">
                  <c:v>5</c:v>
                </c:pt>
                <c:pt idx="9751">
                  <c:v>5</c:v>
                </c:pt>
                <c:pt idx="9752">
                  <c:v>5</c:v>
                </c:pt>
                <c:pt idx="9753">
                  <c:v>5</c:v>
                </c:pt>
                <c:pt idx="9754">
                  <c:v>5</c:v>
                </c:pt>
                <c:pt idx="9755">
                  <c:v>5</c:v>
                </c:pt>
                <c:pt idx="9756">
                  <c:v>5</c:v>
                </c:pt>
                <c:pt idx="9757">
                  <c:v>5</c:v>
                </c:pt>
                <c:pt idx="9758">
                  <c:v>5</c:v>
                </c:pt>
                <c:pt idx="9759">
                  <c:v>5</c:v>
                </c:pt>
                <c:pt idx="9760">
                  <c:v>5</c:v>
                </c:pt>
                <c:pt idx="9761">
                  <c:v>5</c:v>
                </c:pt>
                <c:pt idx="9762">
                  <c:v>5</c:v>
                </c:pt>
                <c:pt idx="9763">
                  <c:v>5</c:v>
                </c:pt>
                <c:pt idx="9764">
                  <c:v>5</c:v>
                </c:pt>
                <c:pt idx="9765">
                  <c:v>5</c:v>
                </c:pt>
                <c:pt idx="9766">
                  <c:v>5</c:v>
                </c:pt>
                <c:pt idx="9767">
                  <c:v>5</c:v>
                </c:pt>
                <c:pt idx="9768">
                  <c:v>5</c:v>
                </c:pt>
                <c:pt idx="9769">
                  <c:v>5</c:v>
                </c:pt>
                <c:pt idx="9770">
                  <c:v>5</c:v>
                </c:pt>
                <c:pt idx="9771">
                  <c:v>5</c:v>
                </c:pt>
                <c:pt idx="9772">
                  <c:v>5</c:v>
                </c:pt>
                <c:pt idx="9773">
                  <c:v>5</c:v>
                </c:pt>
                <c:pt idx="9774">
                  <c:v>5</c:v>
                </c:pt>
                <c:pt idx="9775">
                  <c:v>5</c:v>
                </c:pt>
                <c:pt idx="9776">
                  <c:v>5</c:v>
                </c:pt>
                <c:pt idx="9777">
                  <c:v>5</c:v>
                </c:pt>
                <c:pt idx="9778">
                  <c:v>5</c:v>
                </c:pt>
                <c:pt idx="9779">
                  <c:v>5</c:v>
                </c:pt>
                <c:pt idx="9780">
                  <c:v>5</c:v>
                </c:pt>
                <c:pt idx="9781">
                  <c:v>5</c:v>
                </c:pt>
                <c:pt idx="9782">
                  <c:v>5</c:v>
                </c:pt>
                <c:pt idx="9783">
                  <c:v>5</c:v>
                </c:pt>
                <c:pt idx="9784">
                  <c:v>5</c:v>
                </c:pt>
                <c:pt idx="9785" formatCode="General">
                  <c:v>5</c:v>
                </c:pt>
                <c:pt idx="9786">
                  <c:v>5</c:v>
                </c:pt>
                <c:pt idx="9787" formatCode="General">
                  <c:v>5</c:v>
                </c:pt>
                <c:pt idx="9788">
                  <c:v>5</c:v>
                </c:pt>
                <c:pt idx="9789" formatCode="General">
                  <c:v>5</c:v>
                </c:pt>
                <c:pt idx="9790">
                  <c:v>5</c:v>
                </c:pt>
                <c:pt idx="9791" formatCode="General">
                  <c:v>5</c:v>
                </c:pt>
                <c:pt idx="9792">
                  <c:v>5</c:v>
                </c:pt>
                <c:pt idx="9793" formatCode="General">
                  <c:v>5</c:v>
                </c:pt>
                <c:pt idx="9794">
                  <c:v>5</c:v>
                </c:pt>
                <c:pt idx="9795" formatCode="General">
                  <c:v>5</c:v>
                </c:pt>
                <c:pt idx="9796">
                  <c:v>5</c:v>
                </c:pt>
                <c:pt idx="9797" formatCode="General">
                  <c:v>5</c:v>
                </c:pt>
                <c:pt idx="9798">
                  <c:v>5</c:v>
                </c:pt>
                <c:pt idx="9799" formatCode="General">
                  <c:v>5</c:v>
                </c:pt>
                <c:pt idx="9800">
                  <c:v>5</c:v>
                </c:pt>
                <c:pt idx="9801" formatCode="General">
                  <c:v>5</c:v>
                </c:pt>
                <c:pt idx="9802">
                  <c:v>5</c:v>
                </c:pt>
                <c:pt idx="9803" formatCode="General">
                  <c:v>5</c:v>
                </c:pt>
                <c:pt idx="9804">
                  <c:v>5</c:v>
                </c:pt>
                <c:pt idx="9805" formatCode="General">
                  <c:v>5</c:v>
                </c:pt>
                <c:pt idx="9806">
                  <c:v>5</c:v>
                </c:pt>
                <c:pt idx="9807" formatCode="General">
                  <c:v>5</c:v>
                </c:pt>
                <c:pt idx="9808">
                  <c:v>5</c:v>
                </c:pt>
                <c:pt idx="9809" formatCode="General">
                  <c:v>5</c:v>
                </c:pt>
                <c:pt idx="9810">
                  <c:v>5</c:v>
                </c:pt>
                <c:pt idx="9811" formatCode="General">
                  <c:v>5</c:v>
                </c:pt>
                <c:pt idx="9812">
                  <c:v>5</c:v>
                </c:pt>
                <c:pt idx="9813" formatCode="General">
                  <c:v>5</c:v>
                </c:pt>
                <c:pt idx="9814">
                  <c:v>5</c:v>
                </c:pt>
                <c:pt idx="9815" formatCode="General">
                  <c:v>5</c:v>
                </c:pt>
                <c:pt idx="9816">
                  <c:v>5</c:v>
                </c:pt>
                <c:pt idx="9817" formatCode="General">
                  <c:v>5</c:v>
                </c:pt>
                <c:pt idx="9818">
                  <c:v>5</c:v>
                </c:pt>
                <c:pt idx="9819" formatCode="General">
                  <c:v>5</c:v>
                </c:pt>
                <c:pt idx="9820">
                  <c:v>5</c:v>
                </c:pt>
                <c:pt idx="9821" formatCode="General">
                  <c:v>5</c:v>
                </c:pt>
                <c:pt idx="9822">
                  <c:v>5</c:v>
                </c:pt>
                <c:pt idx="9823" formatCode="General">
                  <c:v>5</c:v>
                </c:pt>
                <c:pt idx="9824">
                  <c:v>5</c:v>
                </c:pt>
                <c:pt idx="9825" formatCode="General">
                  <c:v>5</c:v>
                </c:pt>
                <c:pt idx="9826">
                  <c:v>5</c:v>
                </c:pt>
                <c:pt idx="9827" formatCode="General">
                  <c:v>5</c:v>
                </c:pt>
                <c:pt idx="9828">
                  <c:v>5</c:v>
                </c:pt>
                <c:pt idx="9829" formatCode="General">
                  <c:v>5</c:v>
                </c:pt>
                <c:pt idx="9830">
                  <c:v>5</c:v>
                </c:pt>
                <c:pt idx="9831" formatCode="General">
                  <c:v>5</c:v>
                </c:pt>
                <c:pt idx="9832">
                  <c:v>5</c:v>
                </c:pt>
                <c:pt idx="9833" formatCode="General">
                  <c:v>5</c:v>
                </c:pt>
                <c:pt idx="9834">
                  <c:v>5</c:v>
                </c:pt>
                <c:pt idx="9835" formatCode="General">
                  <c:v>5</c:v>
                </c:pt>
                <c:pt idx="9836">
                  <c:v>5</c:v>
                </c:pt>
                <c:pt idx="9837">
                  <c:v>5</c:v>
                </c:pt>
                <c:pt idx="9838">
                  <c:v>5</c:v>
                </c:pt>
                <c:pt idx="9839">
                  <c:v>5</c:v>
                </c:pt>
                <c:pt idx="9840">
                  <c:v>5</c:v>
                </c:pt>
                <c:pt idx="9841">
                  <c:v>5</c:v>
                </c:pt>
                <c:pt idx="9842">
                  <c:v>5</c:v>
                </c:pt>
                <c:pt idx="9843">
                  <c:v>5</c:v>
                </c:pt>
                <c:pt idx="9844">
                  <c:v>5</c:v>
                </c:pt>
                <c:pt idx="9845">
                  <c:v>5</c:v>
                </c:pt>
                <c:pt idx="9846">
                  <c:v>5</c:v>
                </c:pt>
                <c:pt idx="9847">
                  <c:v>5</c:v>
                </c:pt>
                <c:pt idx="9848">
                  <c:v>5</c:v>
                </c:pt>
                <c:pt idx="9849">
                  <c:v>5</c:v>
                </c:pt>
                <c:pt idx="9850">
                  <c:v>5</c:v>
                </c:pt>
                <c:pt idx="9851">
                  <c:v>5</c:v>
                </c:pt>
                <c:pt idx="9852">
                  <c:v>5</c:v>
                </c:pt>
                <c:pt idx="9853">
                  <c:v>5</c:v>
                </c:pt>
                <c:pt idx="9854">
                  <c:v>5</c:v>
                </c:pt>
                <c:pt idx="9855">
                  <c:v>5</c:v>
                </c:pt>
                <c:pt idx="9856">
                  <c:v>5</c:v>
                </c:pt>
                <c:pt idx="9857">
                  <c:v>5</c:v>
                </c:pt>
                <c:pt idx="9858">
                  <c:v>5</c:v>
                </c:pt>
                <c:pt idx="9859">
                  <c:v>5</c:v>
                </c:pt>
                <c:pt idx="9860">
                  <c:v>5</c:v>
                </c:pt>
                <c:pt idx="9861">
                  <c:v>5</c:v>
                </c:pt>
                <c:pt idx="9862">
                  <c:v>5</c:v>
                </c:pt>
                <c:pt idx="9863">
                  <c:v>5</c:v>
                </c:pt>
                <c:pt idx="9864">
                  <c:v>5</c:v>
                </c:pt>
                <c:pt idx="9865">
                  <c:v>5</c:v>
                </c:pt>
                <c:pt idx="9866">
                  <c:v>5</c:v>
                </c:pt>
                <c:pt idx="9867">
                  <c:v>5</c:v>
                </c:pt>
                <c:pt idx="9868">
                  <c:v>5</c:v>
                </c:pt>
                <c:pt idx="9869">
                  <c:v>5</c:v>
                </c:pt>
                <c:pt idx="9870">
                  <c:v>5</c:v>
                </c:pt>
                <c:pt idx="9871">
                  <c:v>5</c:v>
                </c:pt>
                <c:pt idx="9872">
                  <c:v>5</c:v>
                </c:pt>
                <c:pt idx="9873">
                  <c:v>5</c:v>
                </c:pt>
                <c:pt idx="9874" formatCode="General">
                  <c:v>5</c:v>
                </c:pt>
                <c:pt idx="9875">
                  <c:v>5</c:v>
                </c:pt>
                <c:pt idx="9876" formatCode="General">
                  <c:v>5</c:v>
                </c:pt>
                <c:pt idx="9877">
                  <c:v>5</c:v>
                </c:pt>
                <c:pt idx="9878" formatCode="General">
                  <c:v>5</c:v>
                </c:pt>
                <c:pt idx="9879" formatCode="General">
                  <c:v>5</c:v>
                </c:pt>
                <c:pt idx="9880" formatCode="General">
                  <c:v>5</c:v>
                </c:pt>
                <c:pt idx="9881" formatCode="General">
                  <c:v>5</c:v>
                </c:pt>
                <c:pt idx="9882" formatCode="General">
                  <c:v>5</c:v>
                </c:pt>
                <c:pt idx="9883" formatCode="General">
                  <c:v>5</c:v>
                </c:pt>
                <c:pt idx="9884" formatCode="General">
                  <c:v>5</c:v>
                </c:pt>
                <c:pt idx="9885" formatCode="General">
                  <c:v>5</c:v>
                </c:pt>
                <c:pt idx="9886" formatCode="General">
                  <c:v>5</c:v>
                </c:pt>
                <c:pt idx="9887" formatCode="General">
                  <c:v>5</c:v>
                </c:pt>
                <c:pt idx="9888" formatCode="General">
                  <c:v>5</c:v>
                </c:pt>
                <c:pt idx="9889" formatCode="General">
                  <c:v>5</c:v>
                </c:pt>
                <c:pt idx="9890" formatCode="General">
                  <c:v>5</c:v>
                </c:pt>
                <c:pt idx="9891" formatCode="General">
                  <c:v>5</c:v>
                </c:pt>
                <c:pt idx="9892" formatCode="General">
                  <c:v>5</c:v>
                </c:pt>
                <c:pt idx="9893" formatCode="General">
                  <c:v>5</c:v>
                </c:pt>
                <c:pt idx="9894" formatCode="General">
                  <c:v>5</c:v>
                </c:pt>
                <c:pt idx="9895" formatCode="General">
                  <c:v>5</c:v>
                </c:pt>
                <c:pt idx="9896" formatCode="General">
                  <c:v>5</c:v>
                </c:pt>
                <c:pt idx="9897" formatCode="General">
                  <c:v>5</c:v>
                </c:pt>
                <c:pt idx="9898" formatCode="General">
                  <c:v>5</c:v>
                </c:pt>
                <c:pt idx="9899" formatCode="General">
                  <c:v>5</c:v>
                </c:pt>
                <c:pt idx="9900" formatCode="General">
                  <c:v>5</c:v>
                </c:pt>
                <c:pt idx="9901" formatCode="General">
                  <c:v>5</c:v>
                </c:pt>
                <c:pt idx="9902" formatCode="General">
                  <c:v>5</c:v>
                </c:pt>
                <c:pt idx="9903" formatCode="General">
                  <c:v>5</c:v>
                </c:pt>
                <c:pt idx="9904" formatCode="General">
                  <c:v>5</c:v>
                </c:pt>
                <c:pt idx="9905" formatCode="General">
                  <c:v>5</c:v>
                </c:pt>
                <c:pt idx="9906" formatCode="General">
                  <c:v>5</c:v>
                </c:pt>
                <c:pt idx="9907" formatCode="General">
                  <c:v>5</c:v>
                </c:pt>
                <c:pt idx="9908" formatCode="General">
                  <c:v>5</c:v>
                </c:pt>
                <c:pt idx="9909" formatCode="General">
                  <c:v>5</c:v>
                </c:pt>
                <c:pt idx="9910" formatCode="General">
                  <c:v>5</c:v>
                </c:pt>
                <c:pt idx="9911" formatCode="General">
                  <c:v>5</c:v>
                </c:pt>
                <c:pt idx="9912" formatCode="General">
                  <c:v>5</c:v>
                </c:pt>
                <c:pt idx="9913" formatCode="General">
                  <c:v>5</c:v>
                </c:pt>
                <c:pt idx="9914" formatCode="General">
                  <c:v>5</c:v>
                </c:pt>
                <c:pt idx="9915" formatCode="General">
                  <c:v>5</c:v>
                </c:pt>
                <c:pt idx="9916" formatCode="General">
                  <c:v>5</c:v>
                </c:pt>
                <c:pt idx="9917" formatCode="General">
                  <c:v>5</c:v>
                </c:pt>
                <c:pt idx="9918" formatCode="General">
                  <c:v>5</c:v>
                </c:pt>
                <c:pt idx="9919" formatCode="General">
                  <c:v>5</c:v>
                </c:pt>
                <c:pt idx="9920" formatCode="General">
                  <c:v>5</c:v>
                </c:pt>
                <c:pt idx="9921" formatCode="General">
                  <c:v>5</c:v>
                </c:pt>
                <c:pt idx="9922" formatCode="General">
                  <c:v>5</c:v>
                </c:pt>
                <c:pt idx="9923" formatCode="General">
                  <c:v>5</c:v>
                </c:pt>
                <c:pt idx="9924" formatCode="General">
                  <c:v>5</c:v>
                </c:pt>
                <c:pt idx="9925" formatCode="General">
                  <c:v>5</c:v>
                </c:pt>
                <c:pt idx="9926" formatCode="General">
                  <c:v>5</c:v>
                </c:pt>
                <c:pt idx="9927" formatCode="General">
                  <c:v>5</c:v>
                </c:pt>
                <c:pt idx="9928" formatCode="General">
                  <c:v>5</c:v>
                </c:pt>
                <c:pt idx="9929" formatCode="General">
                  <c:v>5</c:v>
                </c:pt>
                <c:pt idx="9930" formatCode="General">
                  <c:v>5</c:v>
                </c:pt>
                <c:pt idx="9931" formatCode="General">
                  <c:v>5</c:v>
                </c:pt>
                <c:pt idx="9932" formatCode="General">
                  <c:v>5</c:v>
                </c:pt>
                <c:pt idx="9933" formatCode="General">
                  <c:v>5</c:v>
                </c:pt>
                <c:pt idx="9934" formatCode="General">
                  <c:v>5</c:v>
                </c:pt>
                <c:pt idx="9935" formatCode="General">
                  <c:v>5</c:v>
                </c:pt>
                <c:pt idx="9936" formatCode="General">
                  <c:v>5</c:v>
                </c:pt>
                <c:pt idx="9937" formatCode="General">
                  <c:v>5</c:v>
                </c:pt>
                <c:pt idx="9938" formatCode="General">
                  <c:v>5</c:v>
                </c:pt>
                <c:pt idx="9939" formatCode="General">
                  <c:v>5</c:v>
                </c:pt>
                <c:pt idx="9940" formatCode="General">
                  <c:v>5</c:v>
                </c:pt>
                <c:pt idx="9941" formatCode="General">
                  <c:v>5</c:v>
                </c:pt>
                <c:pt idx="9942" formatCode="General">
                  <c:v>5</c:v>
                </c:pt>
                <c:pt idx="9943" formatCode="General">
                  <c:v>5</c:v>
                </c:pt>
                <c:pt idx="9944" formatCode="General">
                  <c:v>5</c:v>
                </c:pt>
                <c:pt idx="9945" formatCode="General">
                  <c:v>5</c:v>
                </c:pt>
                <c:pt idx="9946" formatCode="General">
                  <c:v>5</c:v>
                </c:pt>
                <c:pt idx="9947" formatCode="General">
                  <c:v>5</c:v>
                </c:pt>
                <c:pt idx="9948" formatCode="General">
                  <c:v>5</c:v>
                </c:pt>
                <c:pt idx="9949" formatCode="General">
                  <c:v>5</c:v>
                </c:pt>
                <c:pt idx="9950" formatCode="General">
                  <c:v>5</c:v>
                </c:pt>
                <c:pt idx="9951" formatCode="General">
                  <c:v>5</c:v>
                </c:pt>
                <c:pt idx="9952" formatCode="General">
                  <c:v>5</c:v>
                </c:pt>
                <c:pt idx="9953" formatCode="General">
                  <c:v>5</c:v>
                </c:pt>
                <c:pt idx="9954" formatCode="General">
                  <c:v>5</c:v>
                </c:pt>
                <c:pt idx="9955" formatCode="General">
                  <c:v>5</c:v>
                </c:pt>
                <c:pt idx="9956" formatCode="General">
                  <c:v>5</c:v>
                </c:pt>
                <c:pt idx="9957" formatCode="General">
                  <c:v>5</c:v>
                </c:pt>
                <c:pt idx="9958" formatCode="General">
                  <c:v>5</c:v>
                </c:pt>
                <c:pt idx="9959" formatCode="General">
                  <c:v>5</c:v>
                </c:pt>
                <c:pt idx="9960" formatCode="General">
                  <c:v>5</c:v>
                </c:pt>
                <c:pt idx="9961" formatCode="General">
                  <c:v>5</c:v>
                </c:pt>
                <c:pt idx="9962" formatCode="General">
                  <c:v>5</c:v>
                </c:pt>
                <c:pt idx="9963" formatCode="General">
                  <c:v>5</c:v>
                </c:pt>
              </c:numCache>
            </c:numRef>
          </c:val>
          <c:smooth val="0"/>
          <c:extLst>
            <c:ext xmlns:c16="http://schemas.microsoft.com/office/drawing/2014/chart" uri="{C3380CC4-5D6E-409C-BE32-E72D297353CC}">
              <c16:uniqueId val="{00000002-6D79-423F-B5B3-982DA066CD7B}"/>
            </c:ext>
          </c:extLst>
        </c:ser>
        <c:ser>
          <c:idx val="5"/>
          <c:order val="5"/>
          <c:tx>
            <c:v>cero</c:v>
          </c:tx>
          <c:spPr>
            <a:ln w="9525" cap="rnd">
              <a:solidFill>
                <a:srgbClr val="000000"/>
              </a:solidFill>
              <a:round/>
            </a:ln>
            <a:effectLst/>
          </c:spPr>
          <c:marker>
            <c:symbol val="none"/>
          </c:marker>
          <c:cat>
            <c:numRef>
              <c:f>'Credit Suisse'!$A$3:$A$10026</c:f>
              <c:numCache>
                <c:formatCode>d\-mmm\-yy</c:formatCode>
                <c:ptCount val="10024"/>
                <c:pt idx="0">
                  <c:v>29587</c:v>
                </c:pt>
                <c:pt idx="1">
                  <c:v>29588</c:v>
                </c:pt>
                <c:pt idx="2">
                  <c:v>29591</c:v>
                </c:pt>
                <c:pt idx="3">
                  <c:v>29592</c:v>
                </c:pt>
                <c:pt idx="4">
                  <c:v>29593</c:v>
                </c:pt>
                <c:pt idx="5">
                  <c:v>29594</c:v>
                </c:pt>
                <c:pt idx="6">
                  <c:v>29595</c:v>
                </c:pt>
                <c:pt idx="7">
                  <c:v>29598</c:v>
                </c:pt>
                <c:pt idx="8">
                  <c:v>29599</c:v>
                </c:pt>
                <c:pt idx="9">
                  <c:v>29600</c:v>
                </c:pt>
                <c:pt idx="10">
                  <c:v>29601</c:v>
                </c:pt>
                <c:pt idx="11">
                  <c:v>29602</c:v>
                </c:pt>
                <c:pt idx="12">
                  <c:v>29605</c:v>
                </c:pt>
                <c:pt idx="13">
                  <c:v>29606</c:v>
                </c:pt>
                <c:pt idx="14">
                  <c:v>29607</c:v>
                </c:pt>
                <c:pt idx="15">
                  <c:v>29608</c:v>
                </c:pt>
                <c:pt idx="16">
                  <c:v>29609</c:v>
                </c:pt>
                <c:pt idx="17">
                  <c:v>29612</c:v>
                </c:pt>
                <c:pt idx="18">
                  <c:v>29613</c:v>
                </c:pt>
                <c:pt idx="19">
                  <c:v>29614</c:v>
                </c:pt>
                <c:pt idx="20">
                  <c:v>29615</c:v>
                </c:pt>
                <c:pt idx="21">
                  <c:v>29616</c:v>
                </c:pt>
                <c:pt idx="22">
                  <c:v>29619</c:v>
                </c:pt>
                <c:pt idx="23">
                  <c:v>29620</c:v>
                </c:pt>
                <c:pt idx="24">
                  <c:v>29621</c:v>
                </c:pt>
                <c:pt idx="25">
                  <c:v>29622</c:v>
                </c:pt>
                <c:pt idx="26">
                  <c:v>29623</c:v>
                </c:pt>
                <c:pt idx="27">
                  <c:v>29626</c:v>
                </c:pt>
                <c:pt idx="28">
                  <c:v>29627</c:v>
                </c:pt>
                <c:pt idx="29">
                  <c:v>29628</c:v>
                </c:pt>
                <c:pt idx="30">
                  <c:v>29629</c:v>
                </c:pt>
                <c:pt idx="31">
                  <c:v>29630</c:v>
                </c:pt>
                <c:pt idx="32">
                  <c:v>29633</c:v>
                </c:pt>
                <c:pt idx="33">
                  <c:v>29634</c:v>
                </c:pt>
                <c:pt idx="34">
                  <c:v>29635</c:v>
                </c:pt>
                <c:pt idx="35">
                  <c:v>29636</c:v>
                </c:pt>
                <c:pt idx="36">
                  <c:v>29637</c:v>
                </c:pt>
                <c:pt idx="37">
                  <c:v>29640</c:v>
                </c:pt>
                <c:pt idx="38">
                  <c:v>29641</c:v>
                </c:pt>
                <c:pt idx="39">
                  <c:v>29642</c:v>
                </c:pt>
                <c:pt idx="40">
                  <c:v>29643</c:v>
                </c:pt>
                <c:pt idx="41">
                  <c:v>29644</c:v>
                </c:pt>
                <c:pt idx="42">
                  <c:v>29647</c:v>
                </c:pt>
                <c:pt idx="43">
                  <c:v>29648</c:v>
                </c:pt>
                <c:pt idx="44">
                  <c:v>29649</c:v>
                </c:pt>
                <c:pt idx="45">
                  <c:v>29650</c:v>
                </c:pt>
                <c:pt idx="46">
                  <c:v>29651</c:v>
                </c:pt>
                <c:pt idx="47">
                  <c:v>29654</c:v>
                </c:pt>
                <c:pt idx="48">
                  <c:v>29655</c:v>
                </c:pt>
                <c:pt idx="49">
                  <c:v>29656</c:v>
                </c:pt>
                <c:pt idx="50">
                  <c:v>29657</c:v>
                </c:pt>
                <c:pt idx="51">
                  <c:v>29658</c:v>
                </c:pt>
                <c:pt idx="52">
                  <c:v>29661</c:v>
                </c:pt>
                <c:pt idx="53">
                  <c:v>29662</c:v>
                </c:pt>
                <c:pt idx="54">
                  <c:v>29663</c:v>
                </c:pt>
                <c:pt idx="55">
                  <c:v>29664</c:v>
                </c:pt>
                <c:pt idx="56">
                  <c:v>29665</c:v>
                </c:pt>
                <c:pt idx="57">
                  <c:v>29668</c:v>
                </c:pt>
                <c:pt idx="58">
                  <c:v>29669</c:v>
                </c:pt>
                <c:pt idx="59">
                  <c:v>29670</c:v>
                </c:pt>
                <c:pt idx="60">
                  <c:v>29671</c:v>
                </c:pt>
                <c:pt idx="61">
                  <c:v>29672</c:v>
                </c:pt>
                <c:pt idx="62">
                  <c:v>29675</c:v>
                </c:pt>
                <c:pt idx="63">
                  <c:v>29676</c:v>
                </c:pt>
                <c:pt idx="64">
                  <c:v>29677</c:v>
                </c:pt>
                <c:pt idx="65">
                  <c:v>29678</c:v>
                </c:pt>
                <c:pt idx="66">
                  <c:v>29679</c:v>
                </c:pt>
                <c:pt idx="67">
                  <c:v>29682</c:v>
                </c:pt>
                <c:pt idx="68">
                  <c:v>29683</c:v>
                </c:pt>
                <c:pt idx="69">
                  <c:v>29684</c:v>
                </c:pt>
                <c:pt idx="70">
                  <c:v>29685</c:v>
                </c:pt>
                <c:pt idx="71">
                  <c:v>29686</c:v>
                </c:pt>
                <c:pt idx="72">
                  <c:v>29689</c:v>
                </c:pt>
                <c:pt idx="73">
                  <c:v>29690</c:v>
                </c:pt>
                <c:pt idx="74">
                  <c:v>29691</c:v>
                </c:pt>
                <c:pt idx="75">
                  <c:v>29692</c:v>
                </c:pt>
                <c:pt idx="76">
                  <c:v>29693</c:v>
                </c:pt>
                <c:pt idx="77">
                  <c:v>29696</c:v>
                </c:pt>
                <c:pt idx="78">
                  <c:v>29697</c:v>
                </c:pt>
                <c:pt idx="79">
                  <c:v>29698</c:v>
                </c:pt>
                <c:pt idx="80">
                  <c:v>29699</c:v>
                </c:pt>
                <c:pt idx="81">
                  <c:v>29700</c:v>
                </c:pt>
                <c:pt idx="82">
                  <c:v>29703</c:v>
                </c:pt>
                <c:pt idx="83">
                  <c:v>29704</c:v>
                </c:pt>
                <c:pt idx="84">
                  <c:v>29705</c:v>
                </c:pt>
                <c:pt idx="85">
                  <c:v>29706</c:v>
                </c:pt>
                <c:pt idx="86">
                  <c:v>29707</c:v>
                </c:pt>
                <c:pt idx="87">
                  <c:v>29710</c:v>
                </c:pt>
                <c:pt idx="88">
                  <c:v>29711</c:v>
                </c:pt>
                <c:pt idx="89">
                  <c:v>29712</c:v>
                </c:pt>
                <c:pt idx="90">
                  <c:v>29713</c:v>
                </c:pt>
                <c:pt idx="91">
                  <c:v>29714</c:v>
                </c:pt>
                <c:pt idx="92">
                  <c:v>29717</c:v>
                </c:pt>
                <c:pt idx="93">
                  <c:v>29718</c:v>
                </c:pt>
                <c:pt idx="94">
                  <c:v>29719</c:v>
                </c:pt>
                <c:pt idx="95">
                  <c:v>29720</c:v>
                </c:pt>
                <c:pt idx="96">
                  <c:v>29721</c:v>
                </c:pt>
                <c:pt idx="97">
                  <c:v>29724</c:v>
                </c:pt>
                <c:pt idx="98">
                  <c:v>29725</c:v>
                </c:pt>
                <c:pt idx="99">
                  <c:v>29726</c:v>
                </c:pt>
                <c:pt idx="100">
                  <c:v>29727</c:v>
                </c:pt>
                <c:pt idx="101">
                  <c:v>29728</c:v>
                </c:pt>
                <c:pt idx="102">
                  <c:v>29731</c:v>
                </c:pt>
                <c:pt idx="103">
                  <c:v>29732</c:v>
                </c:pt>
                <c:pt idx="104">
                  <c:v>29733</c:v>
                </c:pt>
                <c:pt idx="105">
                  <c:v>29734</c:v>
                </c:pt>
                <c:pt idx="106">
                  <c:v>29735</c:v>
                </c:pt>
                <c:pt idx="107">
                  <c:v>29738</c:v>
                </c:pt>
                <c:pt idx="108">
                  <c:v>29739</c:v>
                </c:pt>
                <c:pt idx="109">
                  <c:v>29740</c:v>
                </c:pt>
                <c:pt idx="110">
                  <c:v>29741</c:v>
                </c:pt>
                <c:pt idx="111">
                  <c:v>29742</c:v>
                </c:pt>
                <c:pt idx="112">
                  <c:v>29745</c:v>
                </c:pt>
                <c:pt idx="113">
                  <c:v>29746</c:v>
                </c:pt>
                <c:pt idx="114">
                  <c:v>29747</c:v>
                </c:pt>
                <c:pt idx="115">
                  <c:v>29748</c:v>
                </c:pt>
                <c:pt idx="116">
                  <c:v>29749</c:v>
                </c:pt>
                <c:pt idx="117">
                  <c:v>29752</c:v>
                </c:pt>
                <c:pt idx="118">
                  <c:v>29753</c:v>
                </c:pt>
                <c:pt idx="119">
                  <c:v>29754</c:v>
                </c:pt>
                <c:pt idx="120">
                  <c:v>29755</c:v>
                </c:pt>
                <c:pt idx="121">
                  <c:v>29756</c:v>
                </c:pt>
                <c:pt idx="122">
                  <c:v>29759</c:v>
                </c:pt>
                <c:pt idx="123">
                  <c:v>29760</c:v>
                </c:pt>
                <c:pt idx="124">
                  <c:v>29761</c:v>
                </c:pt>
                <c:pt idx="125">
                  <c:v>29762</c:v>
                </c:pt>
                <c:pt idx="126">
                  <c:v>29763</c:v>
                </c:pt>
                <c:pt idx="127">
                  <c:v>29766</c:v>
                </c:pt>
                <c:pt idx="128">
                  <c:v>29767</c:v>
                </c:pt>
                <c:pt idx="129">
                  <c:v>29768</c:v>
                </c:pt>
                <c:pt idx="130">
                  <c:v>29769</c:v>
                </c:pt>
                <c:pt idx="131">
                  <c:v>29770</c:v>
                </c:pt>
                <c:pt idx="132">
                  <c:v>29773</c:v>
                </c:pt>
                <c:pt idx="133">
                  <c:v>29774</c:v>
                </c:pt>
                <c:pt idx="134">
                  <c:v>29775</c:v>
                </c:pt>
                <c:pt idx="135">
                  <c:v>29776</c:v>
                </c:pt>
                <c:pt idx="136">
                  <c:v>29777</c:v>
                </c:pt>
                <c:pt idx="137">
                  <c:v>29780</c:v>
                </c:pt>
                <c:pt idx="138">
                  <c:v>29781</c:v>
                </c:pt>
                <c:pt idx="139">
                  <c:v>29782</c:v>
                </c:pt>
                <c:pt idx="140">
                  <c:v>29783</c:v>
                </c:pt>
                <c:pt idx="141">
                  <c:v>29784</c:v>
                </c:pt>
                <c:pt idx="142">
                  <c:v>29787</c:v>
                </c:pt>
                <c:pt idx="143">
                  <c:v>29788</c:v>
                </c:pt>
                <c:pt idx="144">
                  <c:v>29789</c:v>
                </c:pt>
                <c:pt idx="145">
                  <c:v>29790</c:v>
                </c:pt>
                <c:pt idx="146">
                  <c:v>29791</c:v>
                </c:pt>
                <c:pt idx="147">
                  <c:v>29794</c:v>
                </c:pt>
                <c:pt idx="148">
                  <c:v>29795</c:v>
                </c:pt>
                <c:pt idx="149">
                  <c:v>29796</c:v>
                </c:pt>
                <c:pt idx="150">
                  <c:v>29797</c:v>
                </c:pt>
                <c:pt idx="151">
                  <c:v>29798</c:v>
                </c:pt>
                <c:pt idx="152">
                  <c:v>29801</c:v>
                </c:pt>
                <c:pt idx="153">
                  <c:v>29802</c:v>
                </c:pt>
                <c:pt idx="154">
                  <c:v>29803</c:v>
                </c:pt>
                <c:pt idx="155">
                  <c:v>29804</c:v>
                </c:pt>
                <c:pt idx="156">
                  <c:v>29805</c:v>
                </c:pt>
                <c:pt idx="157">
                  <c:v>29808</c:v>
                </c:pt>
                <c:pt idx="158">
                  <c:v>29809</c:v>
                </c:pt>
                <c:pt idx="159">
                  <c:v>29810</c:v>
                </c:pt>
                <c:pt idx="160">
                  <c:v>29811</c:v>
                </c:pt>
                <c:pt idx="161">
                  <c:v>29812</c:v>
                </c:pt>
                <c:pt idx="162">
                  <c:v>29815</c:v>
                </c:pt>
                <c:pt idx="163">
                  <c:v>29816</c:v>
                </c:pt>
                <c:pt idx="164">
                  <c:v>29817</c:v>
                </c:pt>
                <c:pt idx="165">
                  <c:v>29818</c:v>
                </c:pt>
                <c:pt idx="166">
                  <c:v>29819</c:v>
                </c:pt>
                <c:pt idx="167">
                  <c:v>29822</c:v>
                </c:pt>
                <c:pt idx="168">
                  <c:v>29823</c:v>
                </c:pt>
                <c:pt idx="169">
                  <c:v>29824</c:v>
                </c:pt>
                <c:pt idx="170">
                  <c:v>29825</c:v>
                </c:pt>
                <c:pt idx="171">
                  <c:v>29826</c:v>
                </c:pt>
                <c:pt idx="172">
                  <c:v>29829</c:v>
                </c:pt>
                <c:pt idx="173">
                  <c:v>29830</c:v>
                </c:pt>
                <c:pt idx="174">
                  <c:v>29831</c:v>
                </c:pt>
                <c:pt idx="175">
                  <c:v>29832</c:v>
                </c:pt>
                <c:pt idx="176">
                  <c:v>29833</c:v>
                </c:pt>
                <c:pt idx="177">
                  <c:v>29836</c:v>
                </c:pt>
                <c:pt idx="178">
                  <c:v>29837</c:v>
                </c:pt>
                <c:pt idx="179">
                  <c:v>29838</c:v>
                </c:pt>
                <c:pt idx="180">
                  <c:v>29839</c:v>
                </c:pt>
                <c:pt idx="181">
                  <c:v>29840</c:v>
                </c:pt>
                <c:pt idx="182">
                  <c:v>29843</c:v>
                </c:pt>
                <c:pt idx="183">
                  <c:v>29844</c:v>
                </c:pt>
                <c:pt idx="184">
                  <c:v>29845</c:v>
                </c:pt>
                <c:pt idx="185">
                  <c:v>29846</c:v>
                </c:pt>
                <c:pt idx="186">
                  <c:v>29847</c:v>
                </c:pt>
                <c:pt idx="187">
                  <c:v>29850</c:v>
                </c:pt>
                <c:pt idx="188">
                  <c:v>29851</c:v>
                </c:pt>
                <c:pt idx="189">
                  <c:v>29852</c:v>
                </c:pt>
                <c:pt idx="190">
                  <c:v>29853</c:v>
                </c:pt>
                <c:pt idx="191">
                  <c:v>29854</c:v>
                </c:pt>
                <c:pt idx="192">
                  <c:v>29857</c:v>
                </c:pt>
                <c:pt idx="193">
                  <c:v>29858</c:v>
                </c:pt>
                <c:pt idx="194">
                  <c:v>29859</c:v>
                </c:pt>
                <c:pt idx="195">
                  <c:v>29860</c:v>
                </c:pt>
                <c:pt idx="196">
                  <c:v>29861</c:v>
                </c:pt>
                <c:pt idx="197">
                  <c:v>29864</c:v>
                </c:pt>
                <c:pt idx="198">
                  <c:v>29865</c:v>
                </c:pt>
                <c:pt idx="199">
                  <c:v>29866</c:v>
                </c:pt>
                <c:pt idx="200">
                  <c:v>29867</c:v>
                </c:pt>
                <c:pt idx="201">
                  <c:v>29868</c:v>
                </c:pt>
                <c:pt idx="202">
                  <c:v>29871</c:v>
                </c:pt>
                <c:pt idx="203">
                  <c:v>29872</c:v>
                </c:pt>
                <c:pt idx="204">
                  <c:v>29873</c:v>
                </c:pt>
                <c:pt idx="205">
                  <c:v>29874</c:v>
                </c:pt>
                <c:pt idx="206">
                  <c:v>29875</c:v>
                </c:pt>
                <c:pt idx="207">
                  <c:v>29878</c:v>
                </c:pt>
                <c:pt idx="208">
                  <c:v>29879</c:v>
                </c:pt>
                <c:pt idx="209">
                  <c:v>29880</c:v>
                </c:pt>
                <c:pt idx="210">
                  <c:v>29881</c:v>
                </c:pt>
                <c:pt idx="211">
                  <c:v>29882</c:v>
                </c:pt>
                <c:pt idx="212">
                  <c:v>29885</c:v>
                </c:pt>
                <c:pt idx="213">
                  <c:v>29886</c:v>
                </c:pt>
                <c:pt idx="214">
                  <c:v>29887</c:v>
                </c:pt>
                <c:pt idx="215">
                  <c:v>29888</c:v>
                </c:pt>
                <c:pt idx="216">
                  <c:v>29889</c:v>
                </c:pt>
                <c:pt idx="217">
                  <c:v>29892</c:v>
                </c:pt>
                <c:pt idx="218">
                  <c:v>29893</c:v>
                </c:pt>
                <c:pt idx="219">
                  <c:v>29894</c:v>
                </c:pt>
                <c:pt idx="220">
                  <c:v>29895</c:v>
                </c:pt>
                <c:pt idx="221">
                  <c:v>29896</c:v>
                </c:pt>
                <c:pt idx="222">
                  <c:v>29899</c:v>
                </c:pt>
                <c:pt idx="223">
                  <c:v>29900</c:v>
                </c:pt>
                <c:pt idx="224">
                  <c:v>29901</c:v>
                </c:pt>
                <c:pt idx="225">
                  <c:v>29902</c:v>
                </c:pt>
                <c:pt idx="226">
                  <c:v>29903</c:v>
                </c:pt>
                <c:pt idx="227">
                  <c:v>29906</c:v>
                </c:pt>
                <c:pt idx="228">
                  <c:v>29907</c:v>
                </c:pt>
                <c:pt idx="229">
                  <c:v>29908</c:v>
                </c:pt>
                <c:pt idx="230">
                  <c:v>29909</c:v>
                </c:pt>
                <c:pt idx="231">
                  <c:v>29910</c:v>
                </c:pt>
                <c:pt idx="232">
                  <c:v>29913</c:v>
                </c:pt>
                <c:pt idx="233">
                  <c:v>29914</c:v>
                </c:pt>
                <c:pt idx="234">
                  <c:v>29915</c:v>
                </c:pt>
                <c:pt idx="235">
                  <c:v>29916</c:v>
                </c:pt>
                <c:pt idx="236">
                  <c:v>29917</c:v>
                </c:pt>
                <c:pt idx="237">
                  <c:v>29920</c:v>
                </c:pt>
                <c:pt idx="238">
                  <c:v>29921</c:v>
                </c:pt>
                <c:pt idx="239">
                  <c:v>29922</c:v>
                </c:pt>
                <c:pt idx="240">
                  <c:v>29923</c:v>
                </c:pt>
                <c:pt idx="241">
                  <c:v>29924</c:v>
                </c:pt>
                <c:pt idx="242">
                  <c:v>29927</c:v>
                </c:pt>
                <c:pt idx="243">
                  <c:v>29928</c:v>
                </c:pt>
                <c:pt idx="244">
                  <c:v>29929</c:v>
                </c:pt>
                <c:pt idx="245">
                  <c:v>29930</c:v>
                </c:pt>
                <c:pt idx="246">
                  <c:v>29931</c:v>
                </c:pt>
                <c:pt idx="247">
                  <c:v>29934</c:v>
                </c:pt>
                <c:pt idx="248">
                  <c:v>29935</c:v>
                </c:pt>
                <c:pt idx="249">
                  <c:v>29936</c:v>
                </c:pt>
                <c:pt idx="250">
                  <c:v>29937</c:v>
                </c:pt>
                <c:pt idx="251">
                  <c:v>29938</c:v>
                </c:pt>
                <c:pt idx="252">
                  <c:v>29941</c:v>
                </c:pt>
                <c:pt idx="253">
                  <c:v>29942</c:v>
                </c:pt>
                <c:pt idx="254">
                  <c:v>29943</c:v>
                </c:pt>
                <c:pt idx="255">
                  <c:v>29944</c:v>
                </c:pt>
                <c:pt idx="256">
                  <c:v>29945</c:v>
                </c:pt>
                <c:pt idx="257">
                  <c:v>29948</c:v>
                </c:pt>
                <c:pt idx="258">
                  <c:v>29949</c:v>
                </c:pt>
                <c:pt idx="259">
                  <c:v>29950</c:v>
                </c:pt>
                <c:pt idx="260">
                  <c:v>29951</c:v>
                </c:pt>
                <c:pt idx="261">
                  <c:v>29952</c:v>
                </c:pt>
                <c:pt idx="262">
                  <c:v>29955</c:v>
                </c:pt>
                <c:pt idx="263">
                  <c:v>29956</c:v>
                </c:pt>
                <c:pt idx="264">
                  <c:v>29957</c:v>
                </c:pt>
                <c:pt idx="265">
                  <c:v>29958</c:v>
                </c:pt>
                <c:pt idx="266">
                  <c:v>29959</c:v>
                </c:pt>
                <c:pt idx="267">
                  <c:v>29962</c:v>
                </c:pt>
                <c:pt idx="268">
                  <c:v>29963</c:v>
                </c:pt>
                <c:pt idx="269">
                  <c:v>29964</c:v>
                </c:pt>
                <c:pt idx="270">
                  <c:v>29965</c:v>
                </c:pt>
                <c:pt idx="271">
                  <c:v>29966</c:v>
                </c:pt>
                <c:pt idx="272">
                  <c:v>29969</c:v>
                </c:pt>
                <c:pt idx="273">
                  <c:v>29970</c:v>
                </c:pt>
                <c:pt idx="274">
                  <c:v>29971</c:v>
                </c:pt>
                <c:pt idx="275">
                  <c:v>29972</c:v>
                </c:pt>
                <c:pt idx="276">
                  <c:v>29973</c:v>
                </c:pt>
                <c:pt idx="277">
                  <c:v>29976</c:v>
                </c:pt>
                <c:pt idx="278">
                  <c:v>29977</c:v>
                </c:pt>
                <c:pt idx="279">
                  <c:v>29978</c:v>
                </c:pt>
                <c:pt idx="280">
                  <c:v>29979</c:v>
                </c:pt>
                <c:pt idx="281">
                  <c:v>29980</c:v>
                </c:pt>
                <c:pt idx="282">
                  <c:v>29983</c:v>
                </c:pt>
                <c:pt idx="283">
                  <c:v>29984</c:v>
                </c:pt>
                <c:pt idx="284">
                  <c:v>29985</c:v>
                </c:pt>
                <c:pt idx="285">
                  <c:v>29986</c:v>
                </c:pt>
                <c:pt idx="286">
                  <c:v>29987</c:v>
                </c:pt>
                <c:pt idx="287">
                  <c:v>29990</c:v>
                </c:pt>
                <c:pt idx="288">
                  <c:v>29991</c:v>
                </c:pt>
                <c:pt idx="289">
                  <c:v>29992</c:v>
                </c:pt>
                <c:pt idx="290">
                  <c:v>29993</c:v>
                </c:pt>
                <c:pt idx="291">
                  <c:v>29994</c:v>
                </c:pt>
                <c:pt idx="292">
                  <c:v>29997</c:v>
                </c:pt>
                <c:pt idx="293">
                  <c:v>29998</c:v>
                </c:pt>
                <c:pt idx="294">
                  <c:v>29999</c:v>
                </c:pt>
                <c:pt idx="295">
                  <c:v>30000</c:v>
                </c:pt>
                <c:pt idx="296">
                  <c:v>30001</c:v>
                </c:pt>
                <c:pt idx="297">
                  <c:v>30004</c:v>
                </c:pt>
                <c:pt idx="298">
                  <c:v>30005</c:v>
                </c:pt>
                <c:pt idx="299">
                  <c:v>30006</c:v>
                </c:pt>
                <c:pt idx="300">
                  <c:v>30007</c:v>
                </c:pt>
                <c:pt idx="301">
                  <c:v>30008</c:v>
                </c:pt>
                <c:pt idx="302">
                  <c:v>30011</c:v>
                </c:pt>
                <c:pt idx="303">
                  <c:v>30012</c:v>
                </c:pt>
                <c:pt idx="304">
                  <c:v>30013</c:v>
                </c:pt>
                <c:pt idx="305">
                  <c:v>30014</c:v>
                </c:pt>
                <c:pt idx="306">
                  <c:v>30015</c:v>
                </c:pt>
                <c:pt idx="307">
                  <c:v>30018</c:v>
                </c:pt>
                <c:pt idx="308">
                  <c:v>30019</c:v>
                </c:pt>
                <c:pt idx="309">
                  <c:v>30020</c:v>
                </c:pt>
                <c:pt idx="310">
                  <c:v>30021</c:v>
                </c:pt>
                <c:pt idx="311">
                  <c:v>30022</c:v>
                </c:pt>
                <c:pt idx="312">
                  <c:v>30025</c:v>
                </c:pt>
                <c:pt idx="313">
                  <c:v>30026</c:v>
                </c:pt>
                <c:pt idx="314">
                  <c:v>30027</c:v>
                </c:pt>
                <c:pt idx="315">
                  <c:v>30028</c:v>
                </c:pt>
                <c:pt idx="316">
                  <c:v>30029</c:v>
                </c:pt>
                <c:pt idx="317">
                  <c:v>30032</c:v>
                </c:pt>
                <c:pt idx="318">
                  <c:v>30033</c:v>
                </c:pt>
                <c:pt idx="319">
                  <c:v>30034</c:v>
                </c:pt>
                <c:pt idx="320">
                  <c:v>30035</c:v>
                </c:pt>
                <c:pt idx="321">
                  <c:v>30036</c:v>
                </c:pt>
                <c:pt idx="322">
                  <c:v>30039</c:v>
                </c:pt>
                <c:pt idx="323">
                  <c:v>30040</c:v>
                </c:pt>
                <c:pt idx="324">
                  <c:v>30041</c:v>
                </c:pt>
                <c:pt idx="325">
                  <c:v>30042</c:v>
                </c:pt>
                <c:pt idx="326">
                  <c:v>30043</c:v>
                </c:pt>
                <c:pt idx="327">
                  <c:v>30046</c:v>
                </c:pt>
                <c:pt idx="328">
                  <c:v>30047</c:v>
                </c:pt>
                <c:pt idx="329">
                  <c:v>30048</c:v>
                </c:pt>
                <c:pt idx="330">
                  <c:v>30049</c:v>
                </c:pt>
                <c:pt idx="331">
                  <c:v>30050</c:v>
                </c:pt>
                <c:pt idx="332">
                  <c:v>30053</c:v>
                </c:pt>
                <c:pt idx="333">
                  <c:v>30054</c:v>
                </c:pt>
                <c:pt idx="334">
                  <c:v>30055</c:v>
                </c:pt>
                <c:pt idx="335">
                  <c:v>30056</c:v>
                </c:pt>
                <c:pt idx="336">
                  <c:v>30057</c:v>
                </c:pt>
                <c:pt idx="337">
                  <c:v>30060</c:v>
                </c:pt>
                <c:pt idx="338">
                  <c:v>30061</c:v>
                </c:pt>
                <c:pt idx="339">
                  <c:v>30062</c:v>
                </c:pt>
                <c:pt idx="340">
                  <c:v>30063</c:v>
                </c:pt>
                <c:pt idx="341">
                  <c:v>30064</c:v>
                </c:pt>
                <c:pt idx="342">
                  <c:v>30067</c:v>
                </c:pt>
                <c:pt idx="343">
                  <c:v>30068</c:v>
                </c:pt>
                <c:pt idx="344">
                  <c:v>30069</c:v>
                </c:pt>
                <c:pt idx="345">
                  <c:v>30070</c:v>
                </c:pt>
                <c:pt idx="346">
                  <c:v>30071</c:v>
                </c:pt>
                <c:pt idx="347">
                  <c:v>30074</c:v>
                </c:pt>
                <c:pt idx="348">
                  <c:v>30075</c:v>
                </c:pt>
                <c:pt idx="349">
                  <c:v>30076</c:v>
                </c:pt>
                <c:pt idx="350">
                  <c:v>30077</c:v>
                </c:pt>
                <c:pt idx="351">
                  <c:v>30078</c:v>
                </c:pt>
                <c:pt idx="352">
                  <c:v>30081</c:v>
                </c:pt>
                <c:pt idx="353">
                  <c:v>30082</c:v>
                </c:pt>
                <c:pt idx="354">
                  <c:v>30083</c:v>
                </c:pt>
                <c:pt idx="355">
                  <c:v>30084</c:v>
                </c:pt>
                <c:pt idx="356">
                  <c:v>30085</c:v>
                </c:pt>
                <c:pt idx="357">
                  <c:v>30088</c:v>
                </c:pt>
                <c:pt idx="358">
                  <c:v>30089</c:v>
                </c:pt>
                <c:pt idx="359">
                  <c:v>30090</c:v>
                </c:pt>
                <c:pt idx="360">
                  <c:v>30091</c:v>
                </c:pt>
                <c:pt idx="361">
                  <c:v>30092</c:v>
                </c:pt>
                <c:pt idx="362">
                  <c:v>30095</c:v>
                </c:pt>
                <c:pt idx="363">
                  <c:v>30096</c:v>
                </c:pt>
                <c:pt idx="364">
                  <c:v>30097</c:v>
                </c:pt>
                <c:pt idx="365">
                  <c:v>30098</c:v>
                </c:pt>
                <c:pt idx="366">
                  <c:v>30099</c:v>
                </c:pt>
                <c:pt idx="367">
                  <c:v>30102</c:v>
                </c:pt>
                <c:pt idx="368">
                  <c:v>30103</c:v>
                </c:pt>
                <c:pt idx="369">
                  <c:v>30104</c:v>
                </c:pt>
                <c:pt idx="370">
                  <c:v>30105</c:v>
                </c:pt>
                <c:pt idx="371">
                  <c:v>30106</c:v>
                </c:pt>
                <c:pt idx="372">
                  <c:v>30109</c:v>
                </c:pt>
                <c:pt idx="373">
                  <c:v>30110</c:v>
                </c:pt>
                <c:pt idx="374">
                  <c:v>30111</c:v>
                </c:pt>
                <c:pt idx="375">
                  <c:v>30112</c:v>
                </c:pt>
                <c:pt idx="376">
                  <c:v>30113</c:v>
                </c:pt>
                <c:pt idx="377">
                  <c:v>30116</c:v>
                </c:pt>
                <c:pt idx="378">
                  <c:v>30117</c:v>
                </c:pt>
                <c:pt idx="379">
                  <c:v>30118</c:v>
                </c:pt>
                <c:pt idx="380">
                  <c:v>30119</c:v>
                </c:pt>
                <c:pt idx="381">
                  <c:v>30120</c:v>
                </c:pt>
                <c:pt idx="382">
                  <c:v>30123</c:v>
                </c:pt>
                <c:pt idx="383">
                  <c:v>30124</c:v>
                </c:pt>
                <c:pt idx="384">
                  <c:v>30125</c:v>
                </c:pt>
                <c:pt idx="385">
                  <c:v>30126</c:v>
                </c:pt>
                <c:pt idx="386">
                  <c:v>30127</c:v>
                </c:pt>
                <c:pt idx="387">
                  <c:v>30130</c:v>
                </c:pt>
                <c:pt idx="388">
                  <c:v>30131</c:v>
                </c:pt>
                <c:pt idx="389">
                  <c:v>30132</c:v>
                </c:pt>
                <c:pt idx="390">
                  <c:v>30133</c:v>
                </c:pt>
                <c:pt idx="391">
                  <c:v>30134</c:v>
                </c:pt>
                <c:pt idx="392">
                  <c:v>30137</c:v>
                </c:pt>
                <c:pt idx="393">
                  <c:v>30138</c:v>
                </c:pt>
                <c:pt idx="394">
                  <c:v>30139</c:v>
                </c:pt>
                <c:pt idx="395">
                  <c:v>30140</c:v>
                </c:pt>
                <c:pt idx="396">
                  <c:v>30141</c:v>
                </c:pt>
                <c:pt idx="397">
                  <c:v>30144</c:v>
                </c:pt>
                <c:pt idx="398">
                  <c:v>30145</c:v>
                </c:pt>
                <c:pt idx="399">
                  <c:v>30146</c:v>
                </c:pt>
                <c:pt idx="400">
                  <c:v>30147</c:v>
                </c:pt>
                <c:pt idx="401">
                  <c:v>30148</c:v>
                </c:pt>
                <c:pt idx="402">
                  <c:v>30151</c:v>
                </c:pt>
                <c:pt idx="403">
                  <c:v>30152</c:v>
                </c:pt>
                <c:pt idx="404">
                  <c:v>30153</c:v>
                </c:pt>
                <c:pt idx="405">
                  <c:v>30154</c:v>
                </c:pt>
                <c:pt idx="406">
                  <c:v>30155</c:v>
                </c:pt>
                <c:pt idx="407">
                  <c:v>30158</c:v>
                </c:pt>
                <c:pt idx="408">
                  <c:v>30159</c:v>
                </c:pt>
                <c:pt idx="409">
                  <c:v>30160</c:v>
                </c:pt>
                <c:pt idx="410">
                  <c:v>30161</c:v>
                </c:pt>
                <c:pt idx="411">
                  <c:v>30162</c:v>
                </c:pt>
                <c:pt idx="412">
                  <c:v>30165</c:v>
                </c:pt>
                <c:pt idx="413">
                  <c:v>30166</c:v>
                </c:pt>
                <c:pt idx="414">
                  <c:v>30167</c:v>
                </c:pt>
                <c:pt idx="415">
                  <c:v>30168</c:v>
                </c:pt>
                <c:pt idx="416">
                  <c:v>30169</c:v>
                </c:pt>
                <c:pt idx="417">
                  <c:v>30172</c:v>
                </c:pt>
                <c:pt idx="418">
                  <c:v>30173</c:v>
                </c:pt>
                <c:pt idx="419">
                  <c:v>30174</c:v>
                </c:pt>
                <c:pt idx="420">
                  <c:v>30175</c:v>
                </c:pt>
                <c:pt idx="421">
                  <c:v>30176</c:v>
                </c:pt>
                <c:pt idx="422">
                  <c:v>30179</c:v>
                </c:pt>
                <c:pt idx="423">
                  <c:v>30180</c:v>
                </c:pt>
                <c:pt idx="424">
                  <c:v>30181</c:v>
                </c:pt>
                <c:pt idx="425">
                  <c:v>30182</c:v>
                </c:pt>
                <c:pt idx="426">
                  <c:v>30183</c:v>
                </c:pt>
                <c:pt idx="427">
                  <c:v>30186</c:v>
                </c:pt>
                <c:pt idx="428">
                  <c:v>30187</c:v>
                </c:pt>
                <c:pt idx="429">
                  <c:v>30188</c:v>
                </c:pt>
                <c:pt idx="430">
                  <c:v>30189</c:v>
                </c:pt>
                <c:pt idx="431">
                  <c:v>30190</c:v>
                </c:pt>
                <c:pt idx="432">
                  <c:v>30193</c:v>
                </c:pt>
                <c:pt idx="433">
                  <c:v>30194</c:v>
                </c:pt>
                <c:pt idx="434">
                  <c:v>30195</c:v>
                </c:pt>
                <c:pt idx="435">
                  <c:v>30196</c:v>
                </c:pt>
                <c:pt idx="436">
                  <c:v>30197</c:v>
                </c:pt>
                <c:pt idx="437">
                  <c:v>30200</c:v>
                </c:pt>
                <c:pt idx="438">
                  <c:v>30201</c:v>
                </c:pt>
                <c:pt idx="439">
                  <c:v>30202</c:v>
                </c:pt>
                <c:pt idx="440">
                  <c:v>30203</c:v>
                </c:pt>
                <c:pt idx="441">
                  <c:v>30204</c:v>
                </c:pt>
                <c:pt idx="442">
                  <c:v>30207</c:v>
                </c:pt>
                <c:pt idx="443">
                  <c:v>30208</c:v>
                </c:pt>
                <c:pt idx="444">
                  <c:v>30209</c:v>
                </c:pt>
                <c:pt idx="445">
                  <c:v>30210</c:v>
                </c:pt>
                <c:pt idx="446">
                  <c:v>30211</c:v>
                </c:pt>
                <c:pt idx="447">
                  <c:v>30214</c:v>
                </c:pt>
                <c:pt idx="448">
                  <c:v>30215</c:v>
                </c:pt>
                <c:pt idx="449">
                  <c:v>30216</c:v>
                </c:pt>
                <c:pt idx="450">
                  <c:v>30217</c:v>
                </c:pt>
                <c:pt idx="451">
                  <c:v>30218</c:v>
                </c:pt>
                <c:pt idx="452">
                  <c:v>30221</c:v>
                </c:pt>
                <c:pt idx="453">
                  <c:v>30222</c:v>
                </c:pt>
                <c:pt idx="454">
                  <c:v>30223</c:v>
                </c:pt>
                <c:pt idx="455">
                  <c:v>30224</c:v>
                </c:pt>
                <c:pt idx="456">
                  <c:v>30225</c:v>
                </c:pt>
                <c:pt idx="457">
                  <c:v>30228</c:v>
                </c:pt>
                <c:pt idx="458">
                  <c:v>30229</c:v>
                </c:pt>
                <c:pt idx="459">
                  <c:v>30230</c:v>
                </c:pt>
                <c:pt idx="460">
                  <c:v>30231</c:v>
                </c:pt>
                <c:pt idx="461">
                  <c:v>30232</c:v>
                </c:pt>
                <c:pt idx="462">
                  <c:v>30235</c:v>
                </c:pt>
                <c:pt idx="463">
                  <c:v>30236</c:v>
                </c:pt>
                <c:pt idx="464">
                  <c:v>30237</c:v>
                </c:pt>
                <c:pt idx="465">
                  <c:v>30238</c:v>
                </c:pt>
                <c:pt idx="466">
                  <c:v>30239</c:v>
                </c:pt>
                <c:pt idx="467">
                  <c:v>30242</c:v>
                </c:pt>
                <c:pt idx="468">
                  <c:v>30243</c:v>
                </c:pt>
                <c:pt idx="469">
                  <c:v>30244</c:v>
                </c:pt>
                <c:pt idx="470">
                  <c:v>30245</c:v>
                </c:pt>
                <c:pt idx="471">
                  <c:v>30246</c:v>
                </c:pt>
                <c:pt idx="472">
                  <c:v>30249</c:v>
                </c:pt>
                <c:pt idx="473">
                  <c:v>30250</c:v>
                </c:pt>
                <c:pt idx="474">
                  <c:v>30251</c:v>
                </c:pt>
                <c:pt idx="475">
                  <c:v>30252</c:v>
                </c:pt>
                <c:pt idx="476">
                  <c:v>30253</c:v>
                </c:pt>
                <c:pt idx="477">
                  <c:v>30256</c:v>
                </c:pt>
                <c:pt idx="478">
                  <c:v>30257</c:v>
                </c:pt>
                <c:pt idx="479">
                  <c:v>30258</c:v>
                </c:pt>
                <c:pt idx="480">
                  <c:v>30259</c:v>
                </c:pt>
                <c:pt idx="481">
                  <c:v>30260</c:v>
                </c:pt>
                <c:pt idx="482">
                  <c:v>30263</c:v>
                </c:pt>
                <c:pt idx="483">
                  <c:v>30264</c:v>
                </c:pt>
                <c:pt idx="484">
                  <c:v>30265</c:v>
                </c:pt>
                <c:pt idx="485">
                  <c:v>30266</c:v>
                </c:pt>
                <c:pt idx="486">
                  <c:v>30267</c:v>
                </c:pt>
                <c:pt idx="487">
                  <c:v>30270</c:v>
                </c:pt>
                <c:pt idx="488">
                  <c:v>30271</c:v>
                </c:pt>
                <c:pt idx="489">
                  <c:v>30272</c:v>
                </c:pt>
                <c:pt idx="490">
                  <c:v>30273</c:v>
                </c:pt>
                <c:pt idx="491">
                  <c:v>30274</c:v>
                </c:pt>
                <c:pt idx="492">
                  <c:v>30277</c:v>
                </c:pt>
                <c:pt idx="493">
                  <c:v>30278</c:v>
                </c:pt>
                <c:pt idx="494">
                  <c:v>30279</c:v>
                </c:pt>
                <c:pt idx="495">
                  <c:v>30280</c:v>
                </c:pt>
                <c:pt idx="496">
                  <c:v>30281</c:v>
                </c:pt>
                <c:pt idx="497">
                  <c:v>30284</c:v>
                </c:pt>
                <c:pt idx="498">
                  <c:v>30285</c:v>
                </c:pt>
                <c:pt idx="499">
                  <c:v>30286</c:v>
                </c:pt>
                <c:pt idx="500">
                  <c:v>30287</c:v>
                </c:pt>
                <c:pt idx="501">
                  <c:v>30288</c:v>
                </c:pt>
                <c:pt idx="502">
                  <c:v>30291</c:v>
                </c:pt>
                <c:pt idx="503">
                  <c:v>30292</c:v>
                </c:pt>
                <c:pt idx="504">
                  <c:v>30293</c:v>
                </c:pt>
                <c:pt idx="505">
                  <c:v>30294</c:v>
                </c:pt>
                <c:pt idx="506">
                  <c:v>30295</c:v>
                </c:pt>
                <c:pt idx="507">
                  <c:v>30298</c:v>
                </c:pt>
                <c:pt idx="508">
                  <c:v>30299</c:v>
                </c:pt>
                <c:pt idx="509">
                  <c:v>30300</c:v>
                </c:pt>
                <c:pt idx="510">
                  <c:v>30301</c:v>
                </c:pt>
                <c:pt idx="511">
                  <c:v>30302</c:v>
                </c:pt>
                <c:pt idx="512">
                  <c:v>30305</c:v>
                </c:pt>
                <c:pt idx="513">
                  <c:v>30306</c:v>
                </c:pt>
                <c:pt idx="514">
                  <c:v>30307</c:v>
                </c:pt>
                <c:pt idx="515">
                  <c:v>30308</c:v>
                </c:pt>
                <c:pt idx="516">
                  <c:v>30309</c:v>
                </c:pt>
                <c:pt idx="517">
                  <c:v>30312</c:v>
                </c:pt>
                <c:pt idx="518">
                  <c:v>30313</c:v>
                </c:pt>
                <c:pt idx="519">
                  <c:v>30314</c:v>
                </c:pt>
                <c:pt idx="520">
                  <c:v>30315</c:v>
                </c:pt>
                <c:pt idx="521">
                  <c:v>30316</c:v>
                </c:pt>
                <c:pt idx="522">
                  <c:v>30319</c:v>
                </c:pt>
                <c:pt idx="523">
                  <c:v>30320</c:v>
                </c:pt>
                <c:pt idx="524">
                  <c:v>30321</c:v>
                </c:pt>
                <c:pt idx="525">
                  <c:v>30322</c:v>
                </c:pt>
                <c:pt idx="526">
                  <c:v>30323</c:v>
                </c:pt>
                <c:pt idx="527">
                  <c:v>30326</c:v>
                </c:pt>
                <c:pt idx="528">
                  <c:v>30327</c:v>
                </c:pt>
                <c:pt idx="529">
                  <c:v>30328</c:v>
                </c:pt>
                <c:pt idx="530">
                  <c:v>30329</c:v>
                </c:pt>
                <c:pt idx="531">
                  <c:v>30330</c:v>
                </c:pt>
                <c:pt idx="532">
                  <c:v>30333</c:v>
                </c:pt>
                <c:pt idx="533">
                  <c:v>30334</c:v>
                </c:pt>
                <c:pt idx="534">
                  <c:v>30335</c:v>
                </c:pt>
                <c:pt idx="535">
                  <c:v>30336</c:v>
                </c:pt>
                <c:pt idx="536">
                  <c:v>30337</c:v>
                </c:pt>
                <c:pt idx="537">
                  <c:v>30340</c:v>
                </c:pt>
                <c:pt idx="538">
                  <c:v>30341</c:v>
                </c:pt>
                <c:pt idx="539">
                  <c:v>30342</c:v>
                </c:pt>
                <c:pt idx="540">
                  <c:v>30343</c:v>
                </c:pt>
                <c:pt idx="541">
                  <c:v>30344</c:v>
                </c:pt>
                <c:pt idx="542">
                  <c:v>30347</c:v>
                </c:pt>
                <c:pt idx="543">
                  <c:v>30348</c:v>
                </c:pt>
                <c:pt idx="544">
                  <c:v>30349</c:v>
                </c:pt>
                <c:pt idx="545">
                  <c:v>30350</c:v>
                </c:pt>
                <c:pt idx="546">
                  <c:v>30351</c:v>
                </c:pt>
                <c:pt idx="547">
                  <c:v>30354</c:v>
                </c:pt>
                <c:pt idx="548">
                  <c:v>30355</c:v>
                </c:pt>
                <c:pt idx="549">
                  <c:v>30356</c:v>
                </c:pt>
                <c:pt idx="550">
                  <c:v>30357</c:v>
                </c:pt>
                <c:pt idx="551">
                  <c:v>30358</c:v>
                </c:pt>
                <c:pt idx="552">
                  <c:v>30361</c:v>
                </c:pt>
                <c:pt idx="553">
                  <c:v>30362</c:v>
                </c:pt>
                <c:pt idx="554">
                  <c:v>30363</c:v>
                </c:pt>
                <c:pt idx="555">
                  <c:v>30364</c:v>
                </c:pt>
                <c:pt idx="556">
                  <c:v>30365</c:v>
                </c:pt>
                <c:pt idx="557">
                  <c:v>30368</c:v>
                </c:pt>
                <c:pt idx="558">
                  <c:v>30369</c:v>
                </c:pt>
                <c:pt idx="559">
                  <c:v>30370</c:v>
                </c:pt>
                <c:pt idx="560">
                  <c:v>30371</c:v>
                </c:pt>
                <c:pt idx="561">
                  <c:v>30372</c:v>
                </c:pt>
                <c:pt idx="562">
                  <c:v>30375</c:v>
                </c:pt>
                <c:pt idx="563">
                  <c:v>30376</c:v>
                </c:pt>
                <c:pt idx="564">
                  <c:v>30377</c:v>
                </c:pt>
                <c:pt idx="565">
                  <c:v>30378</c:v>
                </c:pt>
                <c:pt idx="566">
                  <c:v>30379</c:v>
                </c:pt>
                <c:pt idx="567">
                  <c:v>30382</c:v>
                </c:pt>
                <c:pt idx="568">
                  <c:v>30383</c:v>
                </c:pt>
                <c:pt idx="569">
                  <c:v>30384</c:v>
                </c:pt>
                <c:pt idx="570">
                  <c:v>30385</c:v>
                </c:pt>
                <c:pt idx="571">
                  <c:v>30386</c:v>
                </c:pt>
                <c:pt idx="572">
                  <c:v>30389</c:v>
                </c:pt>
                <c:pt idx="573">
                  <c:v>30390</c:v>
                </c:pt>
                <c:pt idx="574">
                  <c:v>30391</c:v>
                </c:pt>
                <c:pt idx="575">
                  <c:v>30392</c:v>
                </c:pt>
                <c:pt idx="576">
                  <c:v>30393</c:v>
                </c:pt>
                <c:pt idx="577">
                  <c:v>30396</c:v>
                </c:pt>
                <c:pt idx="578">
                  <c:v>30397</c:v>
                </c:pt>
                <c:pt idx="579">
                  <c:v>30398</c:v>
                </c:pt>
                <c:pt idx="580">
                  <c:v>30399</c:v>
                </c:pt>
                <c:pt idx="581">
                  <c:v>30400</c:v>
                </c:pt>
                <c:pt idx="582">
                  <c:v>30403</c:v>
                </c:pt>
                <c:pt idx="583">
                  <c:v>30404</c:v>
                </c:pt>
                <c:pt idx="584">
                  <c:v>30405</c:v>
                </c:pt>
                <c:pt idx="585">
                  <c:v>30406</c:v>
                </c:pt>
                <c:pt idx="586">
                  <c:v>30407</c:v>
                </c:pt>
                <c:pt idx="587">
                  <c:v>30410</c:v>
                </c:pt>
                <c:pt idx="588">
                  <c:v>30411</c:v>
                </c:pt>
                <c:pt idx="589">
                  <c:v>30412</c:v>
                </c:pt>
                <c:pt idx="590">
                  <c:v>30413</c:v>
                </c:pt>
                <c:pt idx="591">
                  <c:v>30414</c:v>
                </c:pt>
                <c:pt idx="592">
                  <c:v>30417</c:v>
                </c:pt>
                <c:pt idx="593">
                  <c:v>30418</c:v>
                </c:pt>
                <c:pt idx="594">
                  <c:v>30419</c:v>
                </c:pt>
                <c:pt idx="595">
                  <c:v>30420</c:v>
                </c:pt>
                <c:pt idx="596">
                  <c:v>30421</c:v>
                </c:pt>
                <c:pt idx="597">
                  <c:v>30424</c:v>
                </c:pt>
                <c:pt idx="598">
                  <c:v>30425</c:v>
                </c:pt>
                <c:pt idx="599">
                  <c:v>30426</c:v>
                </c:pt>
                <c:pt idx="600">
                  <c:v>30427</c:v>
                </c:pt>
                <c:pt idx="601">
                  <c:v>30428</c:v>
                </c:pt>
                <c:pt idx="602">
                  <c:v>30431</c:v>
                </c:pt>
                <c:pt idx="603">
                  <c:v>30432</c:v>
                </c:pt>
                <c:pt idx="604">
                  <c:v>30433</c:v>
                </c:pt>
                <c:pt idx="605">
                  <c:v>30434</c:v>
                </c:pt>
                <c:pt idx="606">
                  <c:v>30435</c:v>
                </c:pt>
                <c:pt idx="607">
                  <c:v>30438</c:v>
                </c:pt>
                <c:pt idx="608">
                  <c:v>30439</c:v>
                </c:pt>
                <c:pt idx="609">
                  <c:v>30440</c:v>
                </c:pt>
                <c:pt idx="610">
                  <c:v>30441</c:v>
                </c:pt>
                <c:pt idx="611">
                  <c:v>30442</c:v>
                </c:pt>
                <c:pt idx="612">
                  <c:v>30445</c:v>
                </c:pt>
                <c:pt idx="613">
                  <c:v>30446</c:v>
                </c:pt>
                <c:pt idx="614">
                  <c:v>30447</c:v>
                </c:pt>
                <c:pt idx="615">
                  <c:v>30448</c:v>
                </c:pt>
                <c:pt idx="616">
                  <c:v>30449</c:v>
                </c:pt>
                <c:pt idx="617">
                  <c:v>30452</c:v>
                </c:pt>
                <c:pt idx="618">
                  <c:v>30453</c:v>
                </c:pt>
                <c:pt idx="619">
                  <c:v>30454</c:v>
                </c:pt>
                <c:pt idx="620">
                  <c:v>30455</c:v>
                </c:pt>
                <c:pt idx="621">
                  <c:v>30456</c:v>
                </c:pt>
                <c:pt idx="622">
                  <c:v>30459</c:v>
                </c:pt>
                <c:pt idx="623">
                  <c:v>30460</c:v>
                </c:pt>
                <c:pt idx="624">
                  <c:v>30461</c:v>
                </c:pt>
                <c:pt idx="625">
                  <c:v>30462</c:v>
                </c:pt>
                <c:pt idx="626">
                  <c:v>30463</c:v>
                </c:pt>
                <c:pt idx="627">
                  <c:v>30466</c:v>
                </c:pt>
                <c:pt idx="628">
                  <c:v>30467</c:v>
                </c:pt>
                <c:pt idx="629">
                  <c:v>30468</c:v>
                </c:pt>
                <c:pt idx="630">
                  <c:v>30469</c:v>
                </c:pt>
                <c:pt idx="631">
                  <c:v>30470</c:v>
                </c:pt>
                <c:pt idx="632">
                  <c:v>30473</c:v>
                </c:pt>
                <c:pt idx="633">
                  <c:v>30474</c:v>
                </c:pt>
                <c:pt idx="634">
                  <c:v>30475</c:v>
                </c:pt>
                <c:pt idx="635">
                  <c:v>30476</c:v>
                </c:pt>
                <c:pt idx="636">
                  <c:v>30477</c:v>
                </c:pt>
                <c:pt idx="637">
                  <c:v>30480</c:v>
                </c:pt>
                <c:pt idx="638">
                  <c:v>30481</c:v>
                </c:pt>
                <c:pt idx="639">
                  <c:v>30482</c:v>
                </c:pt>
                <c:pt idx="640">
                  <c:v>30483</c:v>
                </c:pt>
                <c:pt idx="641">
                  <c:v>30484</c:v>
                </c:pt>
                <c:pt idx="642">
                  <c:v>30487</c:v>
                </c:pt>
                <c:pt idx="643">
                  <c:v>30488</c:v>
                </c:pt>
                <c:pt idx="644">
                  <c:v>30489</c:v>
                </c:pt>
                <c:pt idx="645">
                  <c:v>30490</c:v>
                </c:pt>
                <c:pt idx="646">
                  <c:v>30491</c:v>
                </c:pt>
                <c:pt idx="647">
                  <c:v>30494</c:v>
                </c:pt>
                <c:pt idx="648">
                  <c:v>30495</c:v>
                </c:pt>
                <c:pt idx="649">
                  <c:v>30496</c:v>
                </c:pt>
                <c:pt idx="650">
                  <c:v>30497</c:v>
                </c:pt>
                <c:pt idx="651">
                  <c:v>30498</c:v>
                </c:pt>
                <c:pt idx="652">
                  <c:v>30501</c:v>
                </c:pt>
                <c:pt idx="653">
                  <c:v>30502</c:v>
                </c:pt>
                <c:pt idx="654">
                  <c:v>30503</c:v>
                </c:pt>
                <c:pt idx="655">
                  <c:v>30504</c:v>
                </c:pt>
                <c:pt idx="656">
                  <c:v>30505</c:v>
                </c:pt>
                <c:pt idx="657">
                  <c:v>30508</c:v>
                </c:pt>
                <c:pt idx="658">
                  <c:v>30509</c:v>
                </c:pt>
                <c:pt idx="659">
                  <c:v>30510</c:v>
                </c:pt>
                <c:pt idx="660">
                  <c:v>30511</c:v>
                </c:pt>
                <c:pt idx="661">
                  <c:v>30512</c:v>
                </c:pt>
                <c:pt idx="662">
                  <c:v>30515</c:v>
                </c:pt>
                <c:pt idx="663">
                  <c:v>30516</c:v>
                </c:pt>
                <c:pt idx="664">
                  <c:v>30517</c:v>
                </c:pt>
                <c:pt idx="665">
                  <c:v>30518</c:v>
                </c:pt>
                <c:pt idx="666">
                  <c:v>30519</c:v>
                </c:pt>
                <c:pt idx="667">
                  <c:v>30522</c:v>
                </c:pt>
                <c:pt idx="668">
                  <c:v>30523</c:v>
                </c:pt>
                <c:pt idx="669">
                  <c:v>30524</c:v>
                </c:pt>
                <c:pt idx="670">
                  <c:v>30525</c:v>
                </c:pt>
                <c:pt idx="671">
                  <c:v>30526</c:v>
                </c:pt>
                <c:pt idx="672">
                  <c:v>30529</c:v>
                </c:pt>
                <c:pt idx="673">
                  <c:v>30530</c:v>
                </c:pt>
                <c:pt idx="674">
                  <c:v>30531</c:v>
                </c:pt>
                <c:pt idx="675">
                  <c:v>30532</c:v>
                </c:pt>
                <c:pt idx="676">
                  <c:v>30533</c:v>
                </c:pt>
                <c:pt idx="677">
                  <c:v>30536</c:v>
                </c:pt>
                <c:pt idx="678">
                  <c:v>30537</c:v>
                </c:pt>
                <c:pt idx="679">
                  <c:v>30538</c:v>
                </c:pt>
                <c:pt idx="680">
                  <c:v>30539</c:v>
                </c:pt>
                <c:pt idx="681">
                  <c:v>30540</c:v>
                </c:pt>
                <c:pt idx="682">
                  <c:v>30543</c:v>
                </c:pt>
                <c:pt idx="683">
                  <c:v>30544</c:v>
                </c:pt>
                <c:pt idx="684">
                  <c:v>30545</c:v>
                </c:pt>
                <c:pt idx="685">
                  <c:v>30546</c:v>
                </c:pt>
                <c:pt idx="686">
                  <c:v>30547</c:v>
                </c:pt>
                <c:pt idx="687">
                  <c:v>30550</c:v>
                </c:pt>
                <c:pt idx="688">
                  <c:v>30551</c:v>
                </c:pt>
                <c:pt idx="689">
                  <c:v>30552</c:v>
                </c:pt>
                <c:pt idx="690">
                  <c:v>30553</c:v>
                </c:pt>
                <c:pt idx="691">
                  <c:v>30554</c:v>
                </c:pt>
                <c:pt idx="692">
                  <c:v>30557</c:v>
                </c:pt>
                <c:pt idx="693">
                  <c:v>30558</c:v>
                </c:pt>
                <c:pt idx="694">
                  <c:v>30559</c:v>
                </c:pt>
                <c:pt idx="695">
                  <c:v>30560</c:v>
                </c:pt>
                <c:pt idx="696">
                  <c:v>30561</c:v>
                </c:pt>
                <c:pt idx="697">
                  <c:v>30564</c:v>
                </c:pt>
                <c:pt idx="698">
                  <c:v>30565</c:v>
                </c:pt>
                <c:pt idx="699">
                  <c:v>30566</c:v>
                </c:pt>
                <c:pt idx="700">
                  <c:v>30567</c:v>
                </c:pt>
                <c:pt idx="701">
                  <c:v>30568</c:v>
                </c:pt>
                <c:pt idx="702">
                  <c:v>30571</c:v>
                </c:pt>
                <c:pt idx="703">
                  <c:v>30572</c:v>
                </c:pt>
                <c:pt idx="704">
                  <c:v>30573</c:v>
                </c:pt>
                <c:pt idx="705">
                  <c:v>30574</c:v>
                </c:pt>
                <c:pt idx="706">
                  <c:v>30575</c:v>
                </c:pt>
                <c:pt idx="707">
                  <c:v>30578</c:v>
                </c:pt>
                <c:pt idx="708">
                  <c:v>30579</c:v>
                </c:pt>
                <c:pt idx="709">
                  <c:v>30580</c:v>
                </c:pt>
                <c:pt idx="710">
                  <c:v>30581</c:v>
                </c:pt>
                <c:pt idx="711">
                  <c:v>30582</c:v>
                </c:pt>
                <c:pt idx="712">
                  <c:v>30585</c:v>
                </c:pt>
                <c:pt idx="713">
                  <c:v>30586</c:v>
                </c:pt>
                <c:pt idx="714">
                  <c:v>30587</c:v>
                </c:pt>
                <c:pt idx="715">
                  <c:v>30588</c:v>
                </c:pt>
                <c:pt idx="716">
                  <c:v>30589</c:v>
                </c:pt>
                <c:pt idx="717">
                  <c:v>30592</c:v>
                </c:pt>
                <c:pt idx="718">
                  <c:v>30593</c:v>
                </c:pt>
                <c:pt idx="719">
                  <c:v>30594</c:v>
                </c:pt>
                <c:pt idx="720">
                  <c:v>30595</c:v>
                </c:pt>
                <c:pt idx="721">
                  <c:v>30596</c:v>
                </c:pt>
                <c:pt idx="722">
                  <c:v>30599</c:v>
                </c:pt>
                <c:pt idx="723">
                  <c:v>30600</c:v>
                </c:pt>
                <c:pt idx="724">
                  <c:v>30601</c:v>
                </c:pt>
                <c:pt idx="725">
                  <c:v>30602</c:v>
                </c:pt>
                <c:pt idx="726">
                  <c:v>30603</c:v>
                </c:pt>
                <c:pt idx="727">
                  <c:v>30606</c:v>
                </c:pt>
                <c:pt idx="728">
                  <c:v>30607</c:v>
                </c:pt>
                <c:pt idx="729">
                  <c:v>30608</c:v>
                </c:pt>
                <c:pt idx="730">
                  <c:v>30609</c:v>
                </c:pt>
                <c:pt idx="731">
                  <c:v>30610</c:v>
                </c:pt>
                <c:pt idx="732">
                  <c:v>30613</c:v>
                </c:pt>
                <c:pt idx="733">
                  <c:v>30614</c:v>
                </c:pt>
                <c:pt idx="734">
                  <c:v>30615</c:v>
                </c:pt>
                <c:pt idx="735">
                  <c:v>30616</c:v>
                </c:pt>
                <c:pt idx="736">
                  <c:v>30617</c:v>
                </c:pt>
                <c:pt idx="737">
                  <c:v>30620</c:v>
                </c:pt>
                <c:pt idx="738">
                  <c:v>30621</c:v>
                </c:pt>
                <c:pt idx="739">
                  <c:v>30622</c:v>
                </c:pt>
                <c:pt idx="740">
                  <c:v>30623</c:v>
                </c:pt>
                <c:pt idx="741">
                  <c:v>30624</c:v>
                </c:pt>
                <c:pt idx="742">
                  <c:v>30627</c:v>
                </c:pt>
                <c:pt idx="743">
                  <c:v>30628</c:v>
                </c:pt>
                <c:pt idx="744">
                  <c:v>30629</c:v>
                </c:pt>
                <c:pt idx="745">
                  <c:v>30630</c:v>
                </c:pt>
                <c:pt idx="746">
                  <c:v>30631</c:v>
                </c:pt>
                <c:pt idx="747">
                  <c:v>30634</c:v>
                </c:pt>
                <c:pt idx="748">
                  <c:v>30635</c:v>
                </c:pt>
                <c:pt idx="749">
                  <c:v>30636</c:v>
                </c:pt>
                <c:pt idx="750">
                  <c:v>30637</c:v>
                </c:pt>
                <c:pt idx="751">
                  <c:v>30638</c:v>
                </c:pt>
                <c:pt idx="752">
                  <c:v>30641</c:v>
                </c:pt>
                <c:pt idx="753">
                  <c:v>30642</c:v>
                </c:pt>
                <c:pt idx="754">
                  <c:v>30643</c:v>
                </c:pt>
                <c:pt idx="755">
                  <c:v>30644</c:v>
                </c:pt>
                <c:pt idx="756">
                  <c:v>30645</c:v>
                </c:pt>
                <c:pt idx="757">
                  <c:v>30648</c:v>
                </c:pt>
                <c:pt idx="758">
                  <c:v>30649</c:v>
                </c:pt>
                <c:pt idx="759">
                  <c:v>30650</c:v>
                </c:pt>
                <c:pt idx="760">
                  <c:v>30651</c:v>
                </c:pt>
                <c:pt idx="761">
                  <c:v>30652</c:v>
                </c:pt>
                <c:pt idx="762">
                  <c:v>30655</c:v>
                </c:pt>
                <c:pt idx="763">
                  <c:v>30656</c:v>
                </c:pt>
                <c:pt idx="764">
                  <c:v>30657</c:v>
                </c:pt>
                <c:pt idx="765">
                  <c:v>30658</c:v>
                </c:pt>
                <c:pt idx="766">
                  <c:v>30659</c:v>
                </c:pt>
                <c:pt idx="767">
                  <c:v>30662</c:v>
                </c:pt>
                <c:pt idx="768">
                  <c:v>30663</c:v>
                </c:pt>
                <c:pt idx="769">
                  <c:v>30664</c:v>
                </c:pt>
                <c:pt idx="770">
                  <c:v>30665</c:v>
                </c:pt>
                <c:pt idx="771">
                  <c:v>30666</c:v>
                </c:pt>
                <c:pt idx="772">
                  <c:v>30669</c:v>
                </c:pt>
                <c:pt idx="773">
                  <c:v>30670</c:v>
                </c:pt>
                <c:pt idx="774">
                  <c:v>30671</c:v>
                </c:pt>
                <c:pt idx="775">
                  <c:v>30672</c:v>
                </c:pt>
                <c:pt idx="776">
                  <c:v>30673</c:v>
                </c:pt>
                <c:pt idx="777">
                  <c:v>30676</c:v>
                </c:pt>
                <c:pt idx="778">
                  <c:v>30677</c:v>
                </c:pt>
                <c:pt idx="779">
                  <c:v>30678</c:v>
                </c:pt>
                <c:pt idx="780">
                  <c:v>30679</c:v>
                </c:pt>
                <c:pt idx="781">
                  <c:v>30680</c:v>
                </c:pt>
                <c:pt idx="782">
                  <c:v>30683</c:v>
                </c:pt>
                <c:pt idx="783">
                  <c:v>30684</c:v>
                </c:pt>
                <c:pt idx="784">
                  <c:v>30685</c:v>
                </c:pt>
                <c:pt idx="785">
                  <c:v>30686</c:v>
                </c:pt>
                <c:pt idx="786">
                  <c:v>30687</c:v>
                </c:pt>
                <c:pt idx="787">
                  <c:v>30690</c:v>
                </c:pt>
                <c:pt idx="788">
                  <c:v>30691</c:v>
                </c:pt>
                <c:pt idx="789">
                  <c:v>30692</c:v>
                </c:pt>
                <c:pt idx="790">
                  <c:v>30693</c:v>
                </c:pt>
                <c:pt idx="791">
                  <c:v>30694</c:v>
                </c:pt>
                <c:pt idx="792">
                  <c:v>30697</c:v>
                </c:pt>
                <c:pt idx="793">
                  <c:v>30698</c:v>
                </c:pt>
                <c:pt idx="794">
                  <c:v>30699</c:v>
                </c:pt>
                <c:pt idx="795">
                  <c:v>30700</c:v>
                </c:pt>
                <c:pt idx="796">
                  <c:v>30701</c:v>
                </c:pt>
                <c:pt idx="797">
                  <c:v>30704</c:v>
                </c:pt>
                <c:pt idx="798">
                  <c:v>30705</c:v>
                </c:pt>
                <c:pt idx="799">
                  <c:v>30706</c:v>
                </c:pt>
                <c:pt idx="800">
                  <c:v>30707</c:v>
                </c:pt>
                <c:pt idx="801">
                  <c:v>30708</c:v>
                </c:pt>
                <c:pt idx="802">
                  <c:v>30711</c:v>
                </c:pt>
                <c:pt idx="803">
                  <c:v>30712</c:v>
                </c:pt>
                <c:pt idx="804">
                  <c:v>30713</c:v>
                </c:pt>
                <c:pt idx="805">
                  <c:v>30714</c:v>
                </c:pt>
                <c:pt idx="806">
                  <c:v>30715</c:v>
                </c:pt>
                <c:pt idx="807">
                  <c:v>30718</c:v>
                </c:pt>
                <c:pt idx="808">
                  <c:v>30719</c:v>
                </c:pt>
                <c:pt idx="809">
                  <c:v>30720</c:v>
                </c:pt>
                <c:pt idx="810">
                  <c:v>30721</c:v>
                </c:pt>
                <c:pt idx="811">
                  <c:v>30722</c:v>
                </c:pt>
                <c:pt idx="812">
                  <c:v>30725</c:v>
                </c:pt>
                <c:pt idx="813">
                  <c:v>30726</c:v>
                </c:pt>
                <c:pt idx="814">
                  <c:v>30727</c:v>
                </c:pt>
                <c:pt idx="815">
                  <c:v>30728</c:v>
                </c:pt>
                <c:pt idx="816">
                  <c:v>30729</c:v>
                </c:pt>
                <c:pt idx="817">
                  <c:v>30732</c:v>
                </c:pt>
                <c:pt idx="818">
                  <c:v>30733</c:v>
                </c:pt>
                <c:pt idx="819">
                  <c:v>30734</c:v>
                </c:pt>
                <c:pt idx="820">
                  <c:v>30735</c:v>
                </c:pt>
                <c:pt idx="821">
                  <c:v>30736</c:v>
                </c:pt>
                <c:pt idx="822">
                  <c:v>30739</c:v>
                </c:pt>
                <c:pt idx="823">
                  <c:v>30740</c:v>
                </c:pt>
                <c:pt idx="824">
                  <c:v>30741</c:v>
                </c:pt>
                <c:pt idx="825">
                  <c:v>30742</c:v>
                </c:pt>
                <c:pt idx="826">
                  <c:v>30743</c:v>
                </c:pt>
                <c:pt idx="827">
                  <c:v>30746</c:v>
                </c:pt>
                <c:pt idx="828">
                  <c:v>30747</c:v>
                </c:pt>
                <c:pt idx="829">
                  <c:v>30748</c:v>
                </c:pt>
                <c:pt idx="830">
                  <c:v>30749</c:v>
                </c:pt>
                <c:pt idx="831">
                  <c:v>30750</c:v>
                </c:pt>
                <c:pt idx="832">
                  <c:v>30753</c:v>
                </c:pt>
                <c:pt idx="833">
                  <c:v>30754</c:v>
                </c:pt>
                <c:pt idx="834">
                  <c:v>30755</c:v>
                </c:pt>
                <c:pt idx="835">
                  <c:v>30756</c:v>
                </c:pt>
                <c:pt idx="836">
                  <c:v>30757</c:v>
                </c:pt>
                <c:pt idx="837">
                  <c:v>30760</c:v>
                </c:pt>
                <c:pt idx="838">
                  <c:v>30761</c:v>
                </c:pt>
                <c:pt idx="839">
                  <c:v>30762</c:v>
                </c:pt>
                <c:pt idx="840">
                  <c:v>30763</c:v>
                </c:pt>
                <c:pt idx="841">
                  <c:v>30764</c:v>
                </c:pt>
                <c:pt idx="842">
                  <c:v>30767</c:v>
                </c:pt>
                <c:pt idx="843">
                  <c:v>30768</c:v>
                </c:pt>
                <c:pt idx="844">
                  <c:v>30769</c:v>
                </c:pt>
                <c:pt idx="845">
                  <c:v>30770</c:v>
                </c:pt>
                <c:pt idx="846">
                  <c:v>30771</c:v>
                </c:pt>
                <c:pt idx="847">
                  <c:v>30774</c:v>
                </c:pt>
                <c:pt idx="848">
                  <c:v>30775</c:v>
                </c:pt>
                <c:pt idx="849">
                  <c:v>30776</c:v>
                </c:pt>
                <c:pt idx="850">
                  <c:v>30777</c:v>
                </c:pt>
                <c:pt idx="851">
                  <c:v>30778</c:v>
                </c:pt>
                <c:pt idx="852">
                  <c:v>30781</c:v>
                </c:pt>
                <c:pt idx="853">
                  <c:v>30782</c:v>
                </c:pt>
                <c:pt idx="854">
                  <c:v>30783</c:v>
                </c:pt>
                <c:pt idx="855">
                  <c:v>30784</c:v>
                </c:pt>
                <c:pt idx="856">
                  <c:v>30785</c:v>
                </c:pt>
                <c:pt idx="857">
                  <c:v>30788</c:v>
                </c:pt>
                <c:pt idx="858">
                  <c:v>30789</c:v>
                </c:pt>
                <c:pt idx="859">
                  <c:v>30790</c:v>
                </c:pt>
                <c:pt idx="860">
                  <c:v>30791</c:v>
                </c:pt>
                <c:pt idx="861">
                  <c:v>30792</c:v>
                </c:pt>
                <c:pt idx="862">
                  <c:v>30795</c:v>
                </c:pt>
                <c:pt idx="863">
                  <c:v>30796</c:v>
                </c:pt>
                <c:pt idx="864">
                  <c:v>30797</c:v>
                </c:pt>
                <c:pt idx="865">
                  <c:v>30798</c:v>
                </c:pt>
                <c:pt idx="866">
                  <c:v>30799</c:v>
                </c:pt>
                <c:pt idx="867">
                  <c:v>30802</c:v>
                </c:pt>
                <c:pt idx="868">
                  <c:v>30803</c:v>
                </c:pt>
                <c:pt idx="869">
                  <c:v>30804</c:v>
                </c:pt>
                <c:pt idx="870">
                  <c:v>30805</c:v>
                </c:pt>
                <c:pt idx="871">
                  <c:v>30806</c:v>
                </c:pt>
                <c:pt idx="872">
                  <c:v>30809</c:v>
                </c:pt>
                <c:pt idx="873">
                  <c:v>30810</c:v>
                </c:pt>
                <c:pt idx="874">
                  <c:v>30811</c:v>
                </c:pt>
                <c:pt idx="875">
                  <c:v>30812</c:v>
                </c:pt>
                <c:pt idx="876">
                  <c:v>30813</c:v>
                </c:pt>
                <c:pt idx="877">
                  <c:v>30816</c:v>
                </c:pt>
                <c:pt idx="878">
                  <c:v>30817</c:v>
                </c:pt>
                <c:pt idx="879">
                  <c:v>30818</c:v>
                </c:pt>
                <c:pt idx="880">
                  <c:v>30819</c:v>
                </c:pt>
                <c:pt idx="881">
                  <c:v>30820</c:v>
                </c:pt>
                <c:pt idx="882">
                  <c:v>30823</c:v>
                </c:pt>
                <c:pt idx="883">
                  <c:v>30824</c:v>
                </c:pt>
                <c:pt idx="884">
                  <c:v>30825</c:v>
                </c:pt>
                <c:pt idx="885">
                  <c:v>30826</c:v>
                </c:pt>
                <c:pt idx="886">
                  <c:v>30827</c:v>
                </c:pt>
                <c:pt idx="887">
                  <c:v>30830</c:v>
                </c:pt>
                <c:pt idx="888">
                  <c:v>30831</c:v>
                </c:pt>
                <c:pt idx="889">
                  <c:v>30832</c:v>
                </c:pt>
                <c:pt idx="890">
                  <c:v>30833</c:v>
                </c:pt>
                <c:pt idx="891">
                  <c:v>30834</c:v>
                </c:pt>
                <c:pt idx="892">
                  <c:v>30837</c:v>
                </c:pt>
                <c:pt idx="893">
                  <c:v>30838</c:v>
                </c:pt>
                <c:pt idx="894">
                  <c:v>30839</c:v>
                </c:pt>
                <c:pt idx="895">
                  <c:v>30840</c:v>
                </c:pt>
                <c:pt idx="896">
                  <c:v>30841</c:v>
                </c:pt>
                <c:pt idx="897">
                  <c:v>30844</c:v>
                </c:pt>
                <c:pt idx="898">
                  <c:v>30845</c:v>
                </c:pt>
                <c:pt idx="899">
                  <c:v>30846</c:v>
                </c:pt>
                <c:pt idx="900">
                  <c:v>30847</c:v>
                </c:pt>
                <c:pt idx="901">
                  <c:v>30848</c:v>
                </c:pt>
                <c:pt idx="902">
                  <c:v>30851</c:v>
                </c:pt>
                <c:pt idx="903">
                  <c:v>30852</c:v>
                </c:pt>
                <c:pt idx="904">
                  <c:v>30853</c:v>
                </c:pt>
                <c:pt idx="905">
                  <c:v>30854</c:v>
                </c:pt>
                <c:pt idx="906">
                  <c:v>30855</c:v>
                </c:pt>
                <c:pt idx="907">
                  <c:v>30858</c:v>
                </c:pt>
                <c:pt idx="908">
                  <c:v>30859</c:v>
                </c:pt>
                <c:pt idx="909">
                  <c:v>30860</c:v>
                </c:pt>
                <c:pt idx="910">
                  <c:v>30861</c:v>
                </c:pt>
                <c:pt idx="911">
                  <c:v>30862</c:v>
                </c:pt>
                <c:pt idx="912">
                  <c:v>30865</c:v>
                </c:pt>
                <c:pt idx="913">
                  <c:v>30866</c:v>
                </c:pt>
                <c:pt idx="914">
                  <c:v>30867</c:v>
                </c:pt>
                <c:pt idx="915">
                  <c:v>30868</c:v>
                </c:pt>
                <c:pt idx="916">
                  <c:v>30869</c:v>
                </c:pt>
                <c:pt idx="917">
                  <c:v>30872</c:v>
                </c:pt>
                <c:pt idx="918">
                  <c:v>30873</c:v>
                </c:pt>
                <c:pt idx="919">
                  <c:v>30874</c:v>
                </c:pt>
                <c:pt idx="920">
                  <c:v>30875</c:v>
                </c:pt>
                <c:pt idx="921">
                  <c:v>30876</c:v>
                </c:pt>
                <c:pt idx="922">
                  <c:v>30879</c:v>
                </c:pt>
                <c:pt idx="923">
                  <c:v>30880</c:v>
                </c:pt>
                <c:pt idx="924">
                  <c:v>30881</c:v>
                </c:pt>
                <c:pt idx="925">
                  <c:v>30882</c:v>
                </c:pt>
                <c:pt idx="926">
                  <c:v>30883</c:v>
                </c:pt>
                <c:pt idx="927">
                  <c:v>30886</c:v>
                </c:pt>
                <c:pt idx="928">
                  <c:v>30887</c:v>
                </c:pt>
                <c:pt idx="929">
                  <c:v>30888</c:v>
                </c:pt>
                <c:pt idx="930">
                  <c:v>30889</c:v>
                </c:pt>
                <c:pt idx="931">
                  <c:v>30890</c:v>
                </c:pt>
                <c:pt idx="932">
                  <c:v>30893</c:v>
                </c:pt>
                <c:pt idx="933">
                  <c:v>30894</c:v>
                </c:pt>
                <c:pt idx="934">
                  <c:v>30895</c:v>
                </c:pt>
                <c:pt idx="935">
                  <c:v>30896</c:v>
                </c:pt>
                <c:pt idx="936">
                  <c:v>30897</c:v>
                </c:pt>
                <c:pt idx="937">
                  <c:v>30900</c:v>
                </c:pt>
                <c:pt idx="938">
                  <c:v>30901</c:v>
                </c:pt>
                <c:pt idx="939">
                  <c:v>30902</c:v>
                </c:pt>
                <c:pt idx="940">
                  <c:v>30903</c:v>
                </c:pt>
                <c:pt idx="941">
                  <c:v>30904</c:v>
                </c:pt>
                <c:pt idx="942">
                  <c:v>30907</c:v>
                </c:pt>
                <c:pt idx="943">
                  <c:v>30908</c:v>
                </c:pt>
                <c:pt idx="944">
                  <c:v>30909</c:v>
                </c:pt>
                <c:pt idx="945">
                  <c:v>30910</c:v>
                </c:pt>
                <c:pt idx="946">
                  <c:v>30911</c:v>
                </c:pt>
                <c:pt idx="947">
                  <c:v>30914</c:v>
                </c:pt>
                <c:pt idx="948">
                  <c:v>30915</c:v>
                </c:pt>
                <c:pt idx="949">
                  <c:v>30916</c:v>
                </c:pt>
                <c:pt idx="950">
                  <c:v>30917</c:v>
                </c:pt>
                <c:pt idx="951">
                  <c:v>30918</c:v>
                </c:pt>
                <c:pt idx="952">
                  <c:v>30921</c:v>
                </c:pt>
                <c:pt idx="953">
                  <c:v>30922</c:v>
                </c:pt>
                <c:pt idx="954">
                  <c:v>30923</c:v>
                </c:pt>
                <c:pt idx="955">
                  <c:v>30924</c:v>
                </c:pt>
                <c:pt idx="956">
                  <c:v>30925</c:v>
                </c:pt>
                <c:pt idx="957">
                  <c:v>30928</c:v>
                </c:pt>
                <c:pt idx="958">
                  <c:v>30929</c:v>
                </c:pt>
                <c:pt idx="959">
                  <c:v>30930</c:v>
                </c:pt>
                <c:pt idx="960">
                  <c:v>30931</c:v>
                </c:pt>
                <c:pt idx="961">
                  <c:v>30932</c:v>
                </c:pt>
                <c:pt idx="962">
                  <c:v>30935</c:v>
                </c:pt>
                <c:pt idx="963">
                  <c:v>30936</c:v>
                </c:pt>
                <c:pt idx="964">
                  <c:v>30937</c:v>
                </c:pt>
                <c:pt idx="965">
                  <c:v>30938</c:v>
                </c:pt>
                <c:pt idx="966">
                  <c:v>30939</c:v>
                </c:pt>
                <c:pt idx="967">
                  <c:v>30942</c:v>
                </c:pt>
                <c:pt idx="968">
                  <c:v>30943</c:v>
                </c:pt>
                <c:pt idx="969">
                  <c:v>30944</c:v>
                </c:pt>
                <c:pt idx="970">
                  <c:v>30945</c:v>
                </c:pt>
                <c:pt idx="971">
                  <c:v>30946</c:v>
                </c:pt>
                <c:pt idx="972">
                  <c:v>30949</c:v>
                </c:pt>
                <c:pt idx="973">
                  <c:v>30950</c:v>
                </c:pt>
                <c:pt idx="974">
                  <c:v>30951</c:v>
                </c:pt>
                <c:pt idx="975">
                  <c:v>30952</c:v>
                </c:pt>
                <c:pt idx="976">
                  <c:v>30953</c:v>
                </c:pt>
                <c:pt idx="977">
                  <c:v>30956</c:v>
                </c:pt>
                <c:pt idx="978">
                  <c:v>30957</c:v>
                </c:pt>
                <c:pt idx="979">
                  <c:v>30958</c:v>
                </c:pt>
                <c:pt idx="980">
                  <c:v>30959</c:v>
                </c:pt>
                <c:pt idx="981">
                  <c:v>30960</c:v>
                </c:pt>
                <c:pt idx="982">
                  <c:v>30963</c:v>
                </c:pt>
                <c:pt idx="983">
                  <c:v>30964</c:v>
                </c:pt>
                <c:pt idx="984">
                  <c:v>30965</c:v>
                </c:pt>
                <c:pt idx="985">
                  <c:v>30966</c:v>
                </c:pt>
                <c:pt idx="986">
                  <c:v>30967</c:v>
                </c:pt>
                <c:pt idx="987">
                  <c:v>30970</c:v>
                </c:pt>
                <c:pt idx="988">
                  <c:v>30971</c:v>
                </c:pt>
                <c:pt idx="989">
                  <c:v>30972</c:v>
                </c:pt>
                <c:pt idx="990">
                  <c:v>30973</c:v>
                </c:pt>
                <c:pt idx="991">
                  <c:v>30974</c:v>
                </c:pt>
                <c:pt idx="992">
                  <c:v>30977</c:v>
                </c:pt>
                <c:pt idx="993">
                  <c:v>30978</c:v>
                </c:pt>
                <c:pt idx="994">
                  <c:v>30979</c:v>
                </c:pt>
                <c:pt idx="995">
                  <c:v>30980</c:v>
                </c:pt>
                <c:pt idx="996">
                  <c:v>30981</c:v>
                </c:pt>
                <c:pt idx="997">
                  <c:v>30984</c:v>
                </c:pt>
                <c:pt idx="998">
                  <c:v>30985</c:v>
                </c:pt>
                <c:pt idx="999">
                  <c:v>30986</c:v>
                </c:pt>
                <c:pt idx="1000">
                  <c:v>30987</c:v>
                </c:pt>
                <c:pt idx="1001">
                  <c:v>30988</c:v>
                </c:pt>
                <c:pt idx="1002">
                  <c:v>30991</c:v>
                </c:pt>
                <c:pt idx="1003">
                  <c:v>30992</c:v>
                </c:pt>
                <c:pt idx="1004">
                  <c:v>30993</c:v>
                </c:pt>
                <c:pt idx="1005">
                  <c:v>30994</c:v>
                </c:pt>
                <c:pt idx="1006">
                  <c:v>30995</c:v>
                </c:pt>
                <c:pt idx="1007">
                  <c:v>30998</c:v>
                </c:pt>
                <c:pt idx="1008">
                  <c:v>30999</c:v>
                </c:pt>
                <c:pt idx="1009">
                  <c:v>31000</c:v>
                </c:pt>
                <c:pt idx="1010">
                  <c:v>31001</c:v>
                </c:pt>
                <c:pt idx="1011">
                  <c:v>31002</c:v>
                </c:pt>
                <c:pt idx="1012">
                  <c:v>31005</c:v>
                </c:pt>
                <c:pt idx="1013">
                  <c:v>31006</c:v>
                </c:pt>
                <c:pt idx="1014">
                  <c:v>31007</c:v>
                </c:pt>
                <c:pt idx="1015">
                  <c:v>31008</c:v>
                </c:pt>
                <c:pt idx="1016">
                  <c:v>31009</c:v>
                </c:pt>
                <c:pt idx="1017">
                  <c:v>31012</c:v>
                </c:pt>
                <c:pt idx="1018">
                  <c:v>31013</c:v>
                </c:pt>
                <c:pt idx="1019">
                  <c:v>31014</c:v>
                </c:pt>
                <c:pt idx="1020">
                  <c:v>31015</c:v>
                </c:pt>
                <c:pt idx="1021">
                  <c:v>31016</c:v>
                </c:pt>
                <c:pt idx="1022">
                  <c:v>31019</c:v>
                </c:pt>
                <c:pt idx="1023">
                  <c:v>31020</c:v>
                </c:pt>
                <c:pt idx="1024">
                  <c:v>31021</c:v>
                </c:pt>
                <c:pt idx="1025">
                  <c:v>31022</c:v>
                </c:pt>
                <c:pt idx="1026">
                  <c:v>31023</c:v>
                </c:pt>
                <c:pt idx="1027">
                  <c:v>31026</c:v>
                </c:pt>
                <c:pt idx="1028">
                  <c:v>31027</c:v>
                </c:pt>
                <c:pt idx="1029">
                  <c:v>31028</c:v>
                </c:pt>
                <c:pt idx="1030">
                  <c:v>31029</c:v>
                </c:pt>
                <c:pt idx="1031">
                  <c:v>31030</c:v>
                </c:pt>
                <c:pt idx="1032">
                  <c:v>31033</c:v>
                </c:pt>
                <c:pt idx="1033">
                  <c:v>31034</c:v>
                </c:pt>
                <c:pt idx="1034">
                  <c:v>31035</c:v>
                </c:pt>
                <c:pt idx="1035">
                  <c:v>31036</c:v>
                </c:pt>
                <c:pt idx="1036">
                  <c:v>31037</c:v>
                </c:pt>
                <c:pt idx="1037">
                  <c:v>31040</c:v>
                </c:pt>
                <c:pt idx="1038">
                  <c:v>31041</c:v>
                </c:pt>
                <c:pt idx="1039">
                  <c:v>31042</c:v>
                </c:pt>
                <c:pt idx="1040">
                  <c:v>31043</c:v>
                </c:pt>
                <c:pt idx="1041">
                  <c:v>31044</c:v>
                </c:pt>
                <c:pt idx="1042">
                  <c:v>31047</c:v>
                </c:pt>
                <c:pt idx="1043">
                  <c:v>31048</c:v>
                </c:pt>
                <c:pt idx="1044">
                  <c:v>31049</c:v>
                </c:pt>
                <c:pt idx="1045">
                  <c:v>31050</c:v>
                </c:pt>
                <c:pt idx="1046">
                  <c:v>31051</c:v>
                </c:pt>
                <c:pt idx="1047">
                  <c:v>31054</c:v>
                </c:pt>
                <c:pt idx="1048">
                  <c:v>31055</c:v>
                </c:pt>
                <c:pt idx="1049">
                  <c:v>31056</c:v>
                </c:pt>
                <c:pt idx="1050">
                  <c:v>31057</c:v>
                </c:pt>
                <c:pt idx="1051">
                  <c:v>31058</c:v>
                </c:pt>
                <c:pt idx="1052">
                  <c:v>31061</c:v>
                </c:pt>
                <c:pt idx="1053">
                  <c:v>31062</c:v>
                </c:pt>
                <c:pt idx="1054">
                  <c:v>31063</c:v>
                </c:pt>
                <c:pt idx="1055">
                  <c:v>31064</c:v>
                </c:pt>
                <c:pt idx="1056">
                  <c:v>31065</c:v>
                </c:pt>
                <c:pt idx="1057">
                  <c:v>31068</c:v>
                </c:pt>
                <c:pt idx="1058">
                  <c:v>31069</c:v>
                </c:pt>
                <c:pt idx="1059">
                  <c:v>31070</c:v>
                </c:pt>
                <c:pt idx="1060">
                  <c:v>31071</c:v>
                </c:pt>
                <c:pt idx="1061">
                  <c:v>31072</c:v>
                </c:pt>
                <c:pt idx="1062">
                  <c:v>31075</c:v>
                </c:pt>
                <c:pt idx="1063">
                  <c:v>31076</c:v>
                </c:pt>
                <c:pt idx="1064">
                  <c:v>31077</c:v>
                </c:pt>
                <c:pt idx="1065">
                  <c:v>31078</c:v>
                </c:pt>
                <c:pt idx="1066">
                  <c:v>31079</c:v>
                </c:pt>
                <c:pt idx="1067">
                  <c:v>31082</c:v>
                </c:pt>
                <c:pt idx="1068">
                  <c:v>31083</c:v>
                </c:pt>
                <c:pt idx="1069">
                  <c:v>31084</c:v>
                </c:pt>
                <c:pt idx="1070">
                  <c:v>31085</c:v>
                </c:pt>
                <c:pt idx="1071">
                  <c:v>31086</c:v>
                </c:pt>
                <c:pt idx="1072">
                  <c:v>31089</c:v>
                </c:pt>
                <c:pt idx="1073">
                  <c:v>31090</c:v>
                </c:pt>
                <c:pt idx="1074">
                  <c:v>31091</c:v>
                </c:pt>
                <c:pt idx="1075">
                  <c:v>31092</c:v>
                </c:pt>
                <c:pt idx="1076">
                  <c:v>31093</c:v>
                </c:pt>
                <c:pt idx="1077">
                  <c:v>31096</c:v>
                </c:pt>
                <c:pt idx="1078">
                  <c:v>31097</c:v>
                </c:pt>
                <c:pt idx="1079">
                  <c:v>31098</c:v>
                </c:pt>
                <c:pt idx="1080">
                  <c:v>31099</c:v>
                </c:pt>
                <c:pt idx="1081">
                  <c:v>31100</c:v>
                </c:pt>
                <c:pt idx="1082">
                  <c:v>31103</c:v>
                </c:pt>
                <c:pt idx="1083">
                  <c:v>31104</c:v>
                </c:pt>
                <c:pt idx="1084">
                  <c:v>31105</c:v>
                </c:pt>
                <c:pt idx="1085">
                  <c:v>31106</c:v>
                </c:pt>
                <c:pt idx="1086">
                  <c:v>31107</c:v>
                </c:pt>
                <c:pt idx="1087">
                  <c:v>31110</c:v>
                </c:pt>
                <c:pt idx="1088">
                  <c:v>31111</c:v>
                </c:pt>
                <c:pt idx="1089">
                  <c:v>31112</c:v>
                </c:pt>
                <c:pt idx="1090">
                  <c:v>31113</c:v>
                </c:pt>
                <c:pt idx="1091">
                  <c:v>31114</c:v>
                </c:pt>
                <c:pt idx="1092">
                  <c:v>31117</c:v>
                </c:pt>
                <c:pt idx="1093">
                  <c:v>31118</c:v>
                </c:pt>
                <c:pt idx="1094">
                  <c:v>31119</c:v>
                </c:pt>
                <c:pt idx="1095">
                  <c:v>31120</c:v>
                </c:pt>
                <c:pt idx="1096">
                  <c:v>31121</c:v>
                </c:pt>
                <c:pt idx="1097">
                  <c:v>31124</c:v>
                </c:pt>
                <c:pt idx="1098">
                  <c:v>31125</c:v>
                </c:pt>
                <c:pt idx="1099">
                  <c:v>31126</c:v>
                </c:pt>
                <c:pt idx="1100">
                  <c:v>31127</c:v>
                </c:pt>
                <c:pt idx="1101">
                  <c:v>31128</c:v>
                </c:pt>
                <c:pt idx="1102">
                  <c:v>31131</c:v>
                </c:pt>
                <c:pt idx="1103">
                  <c:v>31132</c:v>
                </c:pt>
                <c:pt idx="1104">
                  <c:v>31133</c:v>
                </c:pt>
                <c:pt idx="1105">
                  <c:v>31134</c:v>
                </c:pt>
                <c:pt idx="1106">
                  <c:v>31135</c:v>
                </c:pt>
                <c:pt idx="1107">
                  <c:v>31138</c:v>
                </c:pt>
                <c:pt idx="1108">
                  <c:v>31139</c:v>
                </c:pt>
                <c:pt idx="1109">
                  <c:v>31140</c:v>
                </c:pt>
                <c:pt idx="1110">
                  <c:v>31141</c:v>
                </c:pt>
                <c:pt idx="1111">
                  <c:v>31142</c:v>
                </c:pt>
                <c:pt idx="1112">
                  <c:v>31145</c:v>
                </c:pt>
                <c:pt idx="1113">
                  <c:v>31146</c:v>
                </c:pt>
                <c:pt idx="1114">
                  <c:v>31147</c:v>
                </c:pt>
                <c:pt idx="1115">
                  <c:v>31148</c:v>
                </c:pt>
                <c:pt idx="1116">
                  <c:v>31149</c:v>
                </c:pt>
                <c:pt idx="1117">
                  <c:v>31152</c:v>
                </c:pt>
                <c:pt idx="1118">
                  <c:v>31153</c:v>
                </c:pt>
                <c:pt idx="1119">
                  <c:v>31154</c:v>
                </c:pt>
                <c:pt idx="1120">
                  <c:v>31155</c:v>
                </c:pt>
                <c:pt idx="1121">
                  <c:v>31156</c:v>
                </c:pt>
                <c:pt idx="1122">
                  <c:v>31159</c:v>
                </c:pt>
                <c:pt idx="1123">
                  <c:v>31160</c:v>
                </c:pt>
                <c:pt idx="1124">
                  <c:v>31161</c:v>
                </c:pt>
                <c:pt idx="1125">
                  <c:v>31162</c:v>
                </c:pt>
                <c:pt idx="1126">
                  <c:v>31163</c:v>
                </c:pt>
                <c:pt idx="1127">
                  <c:v>31166</c:v>
                </c:pt>
                <c:pt idx="1128">
                  <c:v>31167</c:v>
                </c:pt>
                <c:pt idx="1129">
                  <c:v>31168</c:v>
                </c:pt>
                <c:pt idx="1130">
                  <c:v>31169</c:v>
                </c:pt>
                <c:pt idx="1131">
                  <c:v>31170</c:v>
                </c:pt>
                <c:pt idx="1132">
                  <c:v>31173</c:v>
                </c:pt>
                <c:pt idx="1133">
                  <c:v>31174</c:v>
                </c:pt>
                <c:pt idx="1134">
                  <c:v>31175</c:v>
                </c:pt>
                <c:pt idx="1135">
                  <c:v>31176</c:v>
                </c:pt>
                <c:pt idx="1136">
                  <c:v>31177</c:v>
                </c:pt>
                <c:pt idx="1137">
                  <c:v>31180</c:v>
                </c:pt>
                <c:pt idx="1138">
                  <c:v>31181</c:v>
                </c:pt>
                <c:pt idx="1139">
                  <c:v>31182</c:v>
                </c:pt>
                <c:pt idx="1140">
                  <c:v>31183</c:v>
                </c:pt>
                <c:pt idx="1141">
                  <c:v>31184</c:v>
                </c:pt>
                <c:pt idx="1142">
                  <c:v>31187</c:v>
                </c:pt>
                <c:pt idx="1143">
                  <c:v>31188</c:v>
                </c:pt>
                <c:pt idx="1144">
                  <c:v>31189</c:v>
                </c:pt>
                <c:pt idx="1145">
                  <c:v>31190</c:v>
                </c:pt>
                <c:pt idx="1146">
                  <c:v>31191</c:v>
                </c:pt>
                <c:pt idx="1147">
                  <c:v>31194</c:v>
                </c:pt>
                <c:pt idx="1148">
                  <c:v>31195</c:v>
                </c:pt>
                <c:pt idx="1149">
                  <c:v>31196</c:v>
                </c:pt>
                <c:pt idx="1150">
                  <c:v>31197</c:v>
                </c:pt>
                <c:pt idx="1151">
                  <c:v>31198</c:v>
                </c:pt>
                <c:pt idx="1152">
                  <c:v>31201</c:v>
                </c:pt>
                <c:pt idx="1153">
                  <c:v>31202</c:v>
                </c:pt>
                <c:pt idx="1154">
                  <c:v>31203</c:v>
                </c:pt>
                <c:pt idx="1155">
                  <c:v>31204</c:v>
                </c:pt>
                <c:pt idx="1156">
                  <c:v>31205</c:v>
                </c:pt>
                <c:pt idx="1157">
                  <c:v>31208</c:v>
                </c:pt>
                <c:pt idx="1158">
                  <c:v>31209</c:v>
                </c:pt>
                <c:pt idx="1159">
                  <c:v>31210</c:v>
                </c:pt>
                <c:pt idx="1160">
                  <c:v>31211</c:v>
                </c:pt>
                <c:pt idx="1161">
                  <c:v>31212</c:v>
                </c:pt>
                <c:pt idx="1162">
                  <c:v>31215</c:v>
                </c:pt>
                <c:pt idx="1163">
                  <c:v>31216</c:v>
                </c:pt>
                <c:pt idx="1164">
                  <c:v>31217</c:v>
                </c:pt>
                <c:pt idx="1165">
                  <c:v>31218</c:v>
                </c:pt>
                <c:pt idx="1166">
                  <c:v>31219</c:v>
                </c:pt>
                <c:pt idx="1167">
                  <c:v>31222</c:v>
                </c:pt>
                <c:pt idx="1168">
                  <c:v>31223</c:v>
                </c:pt>
                <c:pt idx="1169">
                  <c:v>31224</c:v>
                </c:pt>
                <c:pt idx="1170">
                  <c:v>31225</c:v>
                </c:pt>
                <c:pt idx="1171">
                  <c:v>31226</c:v>
                </c:pt>
                <c:pt idx="1172">
                  <c:v>31229</c:v>
                </c:pt>
                <c:pt idx="1173">
                  <c:v>31230</c:v>
                </c:pt>
                <c:pt idx="1174">
                  <c:v>31231</c:v>
                </c:pt>
                <c:pt idx="1175">
                  <c:v>31232</c:v>
                </c:pt>
                <c:pt idx="1176">
                  <c:v>31233</c:v>
                </c:pt>
                <c:pt idx="1177">
                  <c:v>31236</c:v>
                </c:pt>
                <c:pt idx="1178">
                  <c:v>31237</c:v>
                </c:pt>
                <c:pt idx="1179">
                  <c:v>31238</c:v>
                </c:pt>
                <c:pt idx="1180">
                  <c:v>31239</c:v>
                </c:pt>
                <c:pt idx="1181">
                  <c:v>31240</c:v>
                </c:pt>
                <c:pt idx="1182">
                  <c:v>31243</c:v>
                </c:pt>
                <c:pt idx="1183">
                  <c:v>31244</c:v>
                </c:pt>
                <c:pt idx="1184">
                  <c:v>31245</c:v>
                </c:pt>
                <c:pt idx="1185">
                  <c:v>31246</c:v>
                </c:pt>
                <c:pt idx="1186">
                  <c:v>31247</c:v>
                </c:pt>
                <c:pt idx="1187">
                  <c:v>31250</c:v>
                </c:pt>
                <c:pt idx="1188">
                  <c:v>31251</c:v>
                </c:pt>
                <c:pt idx="1189">
                  <c:v>31252</c:v>
                </c:pt>
                <c:pt idx="1190">
                  <c:v>31253</c:v>
                </c:pt>
                <c:pt idx="1191">
                  <c:v>31254</c:v>
                </c:pt>
                <c:pt idx="1192">
                  <c:v>31257</c:v>
                </c:pt>
                <c:pt idx="1193">
                  <c:v>31258</c:v>
                </c:pt>
                <c:pt idx="1194">
                  <c:v>31259</c:v>
                </c:pt>
                <c:pt idx="1195">
                  <c:v>31260</c:v>
                </c:pt>
                <c:pt idx="1196">
                  <c:v>31261</c:v>
                </c:pt>
                <c:pt idx="1197">
                  <c:v>31264</c:v>
                </c:pt>
                <c:pt idx="1198">
                  <c:v>31265</c:v>
                </c:pt>
                <c:pt idx="1199">
                  <c:v>31266</c:v>
                </c:pt>
                <c:pt idx="1200">
                  <c:v>31267</c:v>
                </c:pt>
                <c:pt idx="1201">
                  <c:v>31268</c:v>
                </c:pt>
                <c:pt idx="1202">
                  <c:v>31271</c:v>
                </c:pt>
                <c:pt idx="1203">
                  <c:v>31272</c:v>
                </c:pt>
                <c:pt idx="1204">
                  <c:v>31273</c:v>
                </c:pt>
                <c:pt idx="1205">
                  <c:v>31274</c:v>
                </c:pt>
                <c:pt idx="1206">
                  <c:v>31275</c:v>
                </c:pt>
                <c:pt idx="1207">
                  <c:v>31278</c:v>
                </c:pt>
                <c:pt idx="1208">
                  <c:v>31279</c:v>
                </c:pt>
                <c:pt idx="1209">
                  <c:v>31280</c:v>
                </c:pt>
                <c:pt idx="1210">
                  <c:v>31281</c:v>
                </c:pt>
                <c:pt idx="1211">
                  <c:v>31282</c:v>
                </c:pt>
                <c:pt idx="1212">
                  <c:v>31285</c:v>
                </c:pt>
                <c:pt idx="1213">
                  <c:v>31286</c:v>
                </c:pt>
                <c:pt idx="1214">
                  <c:v>31287</c:v>
                </c:pt>
                <c:pt idx="1215">
                  <c:v>31288</c:v>
                </c:pt>
                <c:pt idx="1216">
                  <c:v>31289</c:v>
                </c:pt>
                <c:pt idx="1217">
                  <c:v>31292</c:v>
                </c:pt>
                <c:pt idx="1218">
                  <c:v>31293</c:v>
                </c:pt>
                <c:pt idx="1219">
                  <c:v>31294</c:v>
                </c:pt>
                <c:pt idx="1220">
                  <c:v>31295</c:v>
                </c:pt>
                <c:pt idx="1221">
                  <c:v>31296</c:v>
                </c:pt>
                <c:pt idx="1222">
                  <c:v>31299</c:v>
                </c:pt>
                <c:pt idx="1223">
                  <c:v>31300</c:v>
                </c:pt>
                <c:pt idx="1224">
                  <c:v>31301</c:v>
                </c:pt>
                <c:pt idx="1225">
                  <c:v>31302</c:v>
                </c:pt>
                <c:pt idx="1226">
                  <c:v>31303</c:v>
                </c:pt>
                <c:pt idx="1227">
                  <c:v>31306</c:v>
                </c:pt>
                <c:pt idx="1228">
                  <c:v>31307</c:v>
                </c:pt>
                <c:pt idx="1229">
                  <c:v>31308</c:v>
                </c:pt>
                <c:pt idx="1230">
                  <c:v>31309</c:v>
                </c:pt>
                <c:pt idx="1231">
                  <c:v>31310</c:v>
                </c:pt>
                <c:pt idx="1232">
                  <c:v>31313</c:v>
                </c:pt>
                <c:pt idx="1233">
                  <c:v>31314</c:v>
                </c:pt>
                <c:pt idx="1234">
                  <c:v>31315</c:v>
                </c:pt>
                <c:pt idx="1235">
                  <c:v>31316</c:v>
                </c:pt>
                <c:pt idx="1236">
                  <c:v>31317</c:v>
                </c:pt>
                <c:pt idx="1237">
                  <c:v>31320</c:v>
                </c:pt>
                <c:pt idx="1238">
                  <c:v>31321</c:v>
                </c:pt>
                <c:pt idx="1239">
                  <c:v>31322</c:v>
                </c:pt>
                <c:pt idx="1240">
                  <c:v>31323</c:v>
                </c:pt>
                <c:pt idx="1241">
                  <c:v>31324</c:v>
                </c:pt>
                <c:pt idx="1242">
                  <c:v>31327</c:v>
                </c:pt>
                <c:pt idx="1243">
                  <c:v>31328</c:v>
                </c:pt>
                <c:pt idx="1244">
                  <c:v>31329</c:v>
                </c:pt>
                <c:pt idx="1245">
                  <c:v>31330</c:v>
                </c:pt>
                <c:pt idx="1246">
                  <c:v>31331</c:v>
                </c:pt>
                <c:pt idx="1247">
                  <c:v>31334</c:v>
                </c:pt>
                <c:pt idx="1248">
                  <c:v>31335</c:v>
                </c:pt>
                <c:pt idx="1249">
                  <c:v>31336</c:v>
                </c:pt>
                <c:pt idx="1250">
                  <c:v>31337</c:v>
                </c:pt>
                <c:pt idx="1251">
                  <c:v>31338</c:v>
                </c:pt>
                <c:pt idx="1252">
                  <c:v>31341</c:v>
                </c:pt>
                <c:pt idx="1253">
                  <c:v>31342</c:v>
                </c:pt>
                <c:pt idx="1254">
                  <c:v>31343</c:v>
                </c:pt>
                <c:pt idx="1255">
                  <c:v>31344</c:v>
                </c:pt>
                <c:pt idx="1256">
                  <c:v>31345</c:v>
                </c:pt>
                <c:pt idx="1257">
                  <c:v>31348</c:v>
                </c:pt>
                <c:pt idx="1258">
                  <c:v>31349</c:v>
                </c:pt>
                <c:pt idx="1259">
                  <c:v>31350</c:v>
                </c:pt>
                <c:pt idx="1260">
                  <c:v>31351</c:v>
                </c:pt>
                <c:pt idx="1261">
                  <c:v>31352</c:v>
                </c:pt>
                <c:pt idx="1262">
                  <c:v>31355</c:v>
                </c:pt>
                <c:pt idx="1263">
                  <c:v>31356</c:v>
                </c:pt>
                <c:pt idx="1264">
                  <c:v>31357</c:v>
                </c:pt>
                <c:pt idx="1265">
                  <c:v>31358</c:v>
                </c:pt>
                <c:pt idx="1266">
                  <c:v>31359</c:v>
                </c:pt>
                <c:pt idx="1267">
                  <c:v>31362</c:v>
                </c:pt>
                <c:pt idx="1268">
                  <c:v>31363</c:v>
                </c:pt>
                <c:pt idx="1269">
                  <c:v>31364</c:v>
                </c:pt>
                <c:pt idx="1270">
                  <c:v>31365</c:v>
                </c:pt>
                <c:pt idx="1271">
                  <c:v>31366</c:v>
                </c:pt>
                <c:pt idx="1272">
                  <c:v>31369</c:v>
                </c:pt>
                <c:pt idx="1273">
                  <c:v>31370</c:v>
                </c:pt>
                <c:pt idx="1274">
                  <c:v>31371</c:v>
                </c:pt>
                <c:pt idx="1275">
                  <c:v>31372</c:v>
                </c:pt>
                <c:pt idx="1276">
                  <c:v>31373</c:v>
                </c:pt>
                <c:pt idx="1277">
                  <c:v>31376</c:v>
                </c:pt>
                <c:pt idx="1278">
                  <c:v>31377</c:v>
                </c:pt>
                <c:pt idx="1279">
                  <c:v>31378</c:v>
                </c:pt>
                <c:pt idx="1280">
                  <c:v>31379</c:v>
                </c:pt>
                <c:pt idx="1281">
                  <c:v>31380</c:v>
                </c:pt>
                <c:pt idx="1282">
                  <c:v>31383</c:v>
                </c:pt>
                <c:pt idx="1283">
                  <c:v>31384</c:v>
                </c:pt>
                <c:pt idx="1284">
                  <c:v>31385</c:v>
                </c:pt>
                <c:pt idx="1285">
                  <c:v>31386</c:v>
                </c:pt>
                <c:pt idx="1286">
                  <c:v>31387</c:v>
                </c:pt>
                <c:pt idx="1287">
                  <c:v>31390</c:v>
                </c:pt>
                <c:pt idx="1288">
                  <c:v>31391</c:v>
                </c:pt>
                <c:pt idx="1289">
                  <c:v>31392</c:v>
                </c:pt>
                <c:pt idx="1290">
                  <c:v>31393</c:v>
                </c:pt>
                <c:pt idx="1291">
                  <c:v>31394</c:v>
                </c:pt>
                <c:pt idx="1292">
                  <c:v>31397</c:v>
                </c:pt>
                <c:pt idx="1293">
                  <c:v>31398</c:v>
                </c:pt>
                <c:pt idx="1294">
                  <c:v>31399</c:v>
                </c:pt>
                <c:pt idx="1295">
                  <c:v>31400</c:v>
                </c:pt>
                <c:pt idx="1296">
                  <c:v>31401</c:v>
                </c:pt>
                <c:pt idx="1297">
                  <c:v>31404</c:v>
                </c:pt>
                <c:pt idx="1298">
                  <c:v>31405</c:v>
                </c:pt>
                <c:pt idx="1299">
                  <c:v>31406</c:v>
                </c:pt>
                <c:pt idx="1300">
                  <c:v>31407</c:v>
                </c:pt>
                <c:pt idx="1301">
                  <c:v>31408</c:v>
                </c:pt>
                <c:pt idx="1302">
                  <c:v>31411</c:v>
                </c:pt>
                <c:pt idx="1303">
                  <c:v>31412</c:v>
                </c:pt>
                <c:pt idx="1304">
                  <c:v>31413</c:v>
                </c:pt>
                <c:pt idx="1305">
                  <c:v>31414</c:v>
                </c:pt>
                <c:pt idx="1306">
                  <c:v>31415</c:v>
                </c:pt>
                <c:pt idx="1307">
                  <c:v>31418</c:v>
                </c:pt>
                <c:pt idx="1308">
                  <c:v>31419</c:v>
                </c:pt>
                <c:pt idx="1309">
                  <c:v>31420</c:v>
                </c:pt>
                <c:pt idx="1310">
                  <c:v>31421</c:v>
                </c:pt>
                <c:pt idx="1311">
                  <c:v>31422</c:v>
                </c:pt>
                <c:pt idx="1312">
                  <c:v>31425</c:v>
                </c:pt>
                <c:pt idx="1313">
                  <c:v>31426</c:v>
                </c:pt>
                <c:pt idx="1314">
                  <c:v>31427</c:v>
                </c:pt>
                <c:pt idx="1315">
                  <c:v>31428</c:v>
                </c:pt>
                <c:pt idx="1316">
                  <c:v>31429</c:v>
                </c:pt>
                <c:pt idx="1317">
                  <c:v>31432</c:v>
                </c:pt>
                <c:pt idx="1318">
                  <c:v>31433</c:v>
                </c:pt>
                <c:pt idx="1319">
                  <c:v>31434</c:v>
                </c:pt>
                <c:pt idx="1320">
                  <c:v>31435</c:v>
                </c:pt>
                <c:pt idx="1321">
                  <c:v>31436</c:v>
                </c:pt>
                <c:pt idx="1322">
                  <c:v>31439</c:v>
                </c:pt>
                <c:pt idx="1323">
                  <c:v>31440</c:v>
                </c:pt>
                <c:pt idx="1324">
                  <c:v>31441</c:v>
                </c:pt>
                <c:pt idx="1325">
                  <c:v>31442</c:v>
                </c:pt>
                <c:pt idx="1326">
                  <c:v>31443</c:v>
                </c:pt>
                <c:pt idx="1327">
                  <c:v>31446</c:v>
                </c:pt>
                <c:pt idx="1328">
                  <c:v>31447</c:v>
                </c:pt>
                <c:pt idx="1329">
                  <c:v>31448</c:v>
                </c:pt>
                <c:pt idx="1330">
                  <c:v>31449</c:v>
                </c:pt>
                <c:pt idx="1331">
                  <c:v>31450</c:v>
                </c:pt>
                <c:pt idx="1332">
                  <c:v>31453</c:v>
                </c:pt>
                <c:pt idx="1333">
                  <c:v>31454</c:v>
                </c:pt>
                <c:pt idx="1334">
                  <c:v>31455</c:v>
                </c:pt>
                <c:pt idx="1335">
                  <c:v>31456</c:v>
                </c:pt>
                <c:pt idx="1336">
                  <c:v>31457</c:v>
                </c:pt>
                <c:pt idx="1337">
                  <c:v>31460</c:v>
                </c:pt>
                <c:pt idx="1338">
                  <c:v>31461</c:v>
                </c:pt>
                <c:pt idx="1339">
                  <c:v>31462</c:v>
                </c:pt>
                <c:pt idx="1340">
                  <c:v>31463</c:v>
                </c:pt>
                <c:pt idx="1341">
                  <c:v>31464</c:v>
                </c:pt>
                <c:pt idx="1342">
                  <c:v>31467</c:v>
                </c:pt>
                <c:pt idx="1343">
                  <c:v>31468</c:v>
                </c:pt>
                <c:pt idx="1344">
                  <c:v>31469</c:v>
                </c:pt>
                <c:pt idx="1345">
                  <c:v>31470</c:v>
                </c:pt>
                <c:pt idx="1346">
                  <c:v>31471</c:v>
                </c:pt>
                <c:pt idx="1347">
                  <c:v>31474</c:v>
                </c:pt>
                <c:pt idx="1348">
                  <c:v>31475</c:v>
                </c:pt>
                <c:pt idx="1349">
                  <c:v>31476</c:v>
                </c:pt>
                <c:pt idx="1350">
                  <c:v>31477</c:v>
                </c:pt>
                <c:pt idx="1351">
                  <c:v>31478</c:v>
                </c:pt>
                <c:pt idx="1352">
                  <c:v>31481</c:v>
                </c:pt>
                <c:pt idx="1353">
                  <c:v>31482</c:v>
                </c:pt>
                <c:pt idx="1354">
                  <c:v>31483</c:v>
                </c:pt>
                <c:pt idx="1355">
                  <c:v>31484</c:v>
                </c:pt>
                <c:pt idx="1356">
                  <c:v>31485</c:v>
                </c:pt>
                <c:pt idx="1357">
                  <c:v>31488</c:v>
                </c:pt>
                <c:pt idx="1358">
                  <c:v>31489</c:v>
                </c:pt>
                <c:pt idx="1359">
                  <c:v>31490</c:v>
                </c:pt>
                <c:pt idx="1360">
                  <c:v>31491</c:v>
                </c:pt>
                <c:pt idx="1361">
                  <c:v>31492</c:v>
                </c:pt>
                <c:pt idx="1362">
                  <c:v>31495</c:v>
                </c:pt>
                <c:pt idx="1363">
                  <c:v>31496</c:v>
                </c:pt>
                <c:pt idx="1364">
                  <c:v>31497</c:v>
                </c:pt>
                <c:pt idx="1365">
                  <c:v>31498</c:v>
                </c:pt>
                <c:pt idx="1366">
                  <c:v>31499</c:v>
                </c:pt>
                <c:pt idx="1367">
                  <c:v>31502</c:v>
                </c:pt>
                <c:pt idx="1368">
                  <c:v>31503</c:v>
                </c:pt>
                <c:pt idx="1369">
                  <c:v>31504</c:v>
                </c:pt>
                <c:pt idx="1370">
                  <c:v>31505</c:v>
                </c:pt>
                <c:pt idx="1371">
                  <c:v>31506</c:v>
                </c:pt>
                <c:pt idx="1372">
                  <c:v>31509</c:v>
                </c:pt>
                <c:pt idx="1373">
                  <c:v>31510</c:v>
                </c:pt>
                <c:pt idx="1374">
                  <c:v>31511</c:v>
                </c:pt>
                <c:pt idx="1375">
                  <c:v>31512</c:v>
                </c:pt>
                <c:pt idx="1376">
                  <c:v>31513</c:v>
                </c:pt>
                <c:pt idx="1377">
                  <c:v>31516</c:v>
                </c:pt>
                <c:pt idx="1378">
                  <c:v>31517</c:v>
                </c:pt>
                <c:pt idx="1379">
                  <c:v>31518</c:v>
                </c:pt>
                <c:pt idx="1380">
                  <c:v>31519</c:v>
                </c:pt>
                <c:pt idx="1381">
                  <c:v>31520</c:v>
                </c:pt>
                <c:pt idx="1382">
                  <c:v>31523</c:v>
                </c:pt>
                <c:pt idx="1383">
                  <c:v>31524</c:v>
                </c:pt>
                <c:pt idx="1384">
                  <c:v>31525</c:v>
                </c:pt>
                <c:pt idx="1385">
                  <c:v>31526</c:v>
                </c:pt>
                <c:pt idx="1386">
                  <c:v>31527</c:v>
                </c:pt>
                <c:pt idx="1387">
                  <c:v>31530</c:v>
                </c:pt>
                <c:pt idx="1388">
                  <c:v>31531</c:v>
                </c:pt>
                <c:pt idx="1389">
                  <c:v>31532</c:v>
                </c:pt>
                <c:pt idx="1390">
                  <c:v>31533</c:v>
                </c:pt>
                <c:pt idx="1391">
                  <c:v>31534</c:v>
                </c:pt>
                <c:pt idx="1392">
                  <c:v>31537</c:v>
                </c:pt>
                <c:pt idx="1393">
                  <c:v>31538</c:v>
                </c:pt>
                <c:pt idx="1394">
                  <c:v>31539</c:v>
                </c:pt>
                <c:pt idx="1395">
                  <c:v>31540</c:v>
                </c:pt>
                <c:pt idx="1396">
                  <c:v>31541</c:v>
                </c:pt>
                <c:pt idx="1397">
                  <c:v>31544</c:v>
                </c:pt>
                <c:pt idx="1398">
                  <c:v>31545</c:v>
                </c:pt>
                <c:pt idx="1399">
                  <c:v>31546</c:v>
                </c:pt>
                <c:pt idx="1400">
                  <c:v>31547</c:v>
                </c:pt>
                <c:pt idx="1401">
                  <c:v>31548</c:v>
                </c:pt>
                <c:pt idx="1402">
                  <c:v>31551</c:v>
                </c:pt>
                <c:pt idx="1403">
                  <c:v>31552</c:v>
                </c:pt>
                <c:pt idx="1404">
                  <c:v>31553</c:v>
                </c:pt>
                <c:pt idx="1405">
                  <c:v>31554</c:v>
                </c:pt>
                <c:pt idx="1406">
                  <c:v>31555</c:v>
                </c:pt>
                <c:pt idx="1407">
                  <c:v>31558</c:v>
                </c:pt>
                <c:pt idx="1408">
                  <c:v>31559</c:v>
                </c:pt>
                <c:pt idx="1409">
                  <c:v>31560</c:v>
                </c:pt>
                <c:pt idx="1410">
                  <c:v>31561</c:v>
                </c:pt>
                <c:pt idx="1411">
                  <c:v>31562</c:v>
                </c:pt>
                <c:pt idx="1412">
                  <c:v>31565</c:v>
                </c:pt>
                <c:pt idx="1413">
                  <c:v>31566</c:v>
                </c:pt>
                <c:pt idx="1414">
                  <c:v>31567</c:v>
                </c:pt>
                <c:pt idx="1415">
                  <c:v>31568</c:v>
                </c:pt>
                <c:pt idx="1416">
                  <c:v>31569</c:v>
                </c:pt>
                <c:pt idx="1417">
                  <c:v>31572</c:v>
                </c:pt>
                <c:pt idx="1418">
                  <c:v>31573</c:v>
                </c:pt>
                <c:pt idx="1419">
                  <c:v>31574</c:v>
                </c:pt>
                <c:pt idx="1420">
                  <c:v>31575</c:v>
                </c:pt>
                <c:pt idx="1421">
                  <c:v>31576</c:v>
                </c:pt>
                <c:pt idx="1422">
                  <c:v>31579</c:v>
                </c:pt>
                <c:pt idx="1423">
                  <c:v>31580</c:v>
                </c:pt>
                <c:pt idx="1424">
                  <c:v>31581</c:v>
                </c:pt>
                <c:pt idx="1425">
                  <c:v>31582</c:v>
                </c:pt>
                <c:pt idx="1426">
                  <c:v>31583</c:v>
                </c:pt>
                <c:pt idx="1427">
                  <c:v>31586</c:v>
                </c:pt>
                <c:pt idx="1428">
                  <c:v>31587</c:v>
                </c:pt>
                <c:pt idx="1429">
                  <c:v>31588</c:v>
                </c:pt>
                <c:pt idx="1430">
                  <c:v>31589</c:v>
                </c:pt>
                <c:pt idx="1431">
                  <c:v>31590</c:v>
                </c:pt>
                <c:pt idx="1432">
                  <c:v>31593</c:v>
                </c:pt>
                <c:pt idx="1433">
                  <c:v>31594</c:v>
                </c:pt>
                <c:pt idx="1434">
                  <c:v>31595</c:v>
                </c:pt>
                <c:pt idx="1435">
                  <c:v>31596</c:v>
                </c:pt>
                <c:pt idx="1436">
                  <c:v>31597</c:v>
                </c:pt>
                <c:pt idx="1437">
                  <c:v>31600</c:v>
                </c:pt>
                <c:pt idx="1438">
                  <c:v>31601</c:v>
                </c:pt>
                <c:pt idx="1439">
                  <c:v>31602</c:v>
                </c:pt>
                <c:pt idx="1440">
                  <c:v>31603</c:v>
                </c:pt>
                <c:pt idx="1441">
                  <c:v>31604</c:v>
                </c:pt>
                <c:pt idx="1442">
                  <c:v>31607</c:v>
                </c:pt>
                <c:pt idx="1443">
                  <c:v>31608</c:v>
                </c:pt>
                <c:pt idx="1444">
                  <c:v>31609</c:v>
                </c:pt>
                <c:pt idx="1445">
                  <c:v>31610</c:v>
                </c:pt>
                <c:pt idx="1446">
                  <c:v>31611</c:v>
                </c:pt>
                <c:pt idx="1447">
                  <c:v>31614</c:v>
                </c:pt>
                <c:pt idx="1448">
                  <c:v>31615</c:v>
                </c:pt>
                <c:pt idx="1449">
                  <c:v>31616</c:v>
                </c:pt>
                <c:pt idx="1450">
                  <c:v>31617</c:v>
                </c:pt>
                <c:pt idx="1451">
                  <c:v>31618</c:v>
                </c:pt>
                <c:pt idx="1452">
                  <c:v>31621</c:v>
                </c:pt>
                <c:pt idx="1453">
                  <c:v>31622</c:v>
                </c:pt>
                <c:pt idx="1454">
                  <c:v>31623</c:v>
                </c:pt>
                <c:pt idx="1455">
                  <c:v>31624</c:v>
                </c:pt>
                <c:pt idx="1456">
                  <c:v>31625</c:v>
                </c:pt>
                <c:pt idx="1457">
                  <c:v>31628</c:v>
                </c:pt>
                <c:pt idx="1458">
                  <c:v>31629</c:v>
                </c:pt>
                <c:pt idx="1459">
                  <c:v>31630</c:v>
                </c:pt>
                <c:pt idx="1460">
                  <c:v>31631</c:v>
                </c:pt>
                <c:pt idx="1461">
                  <c:v>31632</c:v>
                </c:pt>
                <c:pt idx="1462">
                  <c:v>31635</c:v>
                </c:pt>
                <c:pt idx="1463">
                  <c:v>31636</c:v>
                </c:pt>
                <c:pt idx="1464">
                  <c:v>31637</c:v>
                </c:pt>
                <c:pt idx="1465">
                  <c:v>31638</c:v>
                </c:pt>
                <c:pt idx="1466">
                  <c:v>31639</c:v>
                </c:pt>
                <c:pt idx="1467">
                  <c:v>31642</c:v>
                </c:pt>
                <c:pt idx="1468">
                  <c:v>31643</c:v>
                </c:pt>
                <c:pt idx="1469">
                  <c:v>31644</c:v>
                </c:pt>
                <c:pt idx="1470">
                  <c:v>31645</c:v>
                </c:pt>
                <c:pt idx="1471">
                  <c:v>31646</c:v>
                </c:pt>
                <c:pt idx="1472">
                  <c:v>31649</c:v>
                </c:pt>
                <c:pt idx="1473">
                  <c:v>31650</c:v>
                </c:pt>
                <c:pt idx="1474">
                  <c:v>31651</c:v>
                </c:pt>
                <c:pt idx="1475">
                  <c:v>31652</c:v>
                </c:pt>
                <c:pt idx="1476">
                  <c:v>31653</c:v>
                </c:pt>
                <c:pt idx="1477">
                  <c:v>31656</c:v>
                </c:pt>
                <c:pt idx="1478">
                  <c:v>31657</c:v>
                </c:pt>
                <c:pt idx="1479">
                  <c:v>31658</c:v>
                </c:pt>
                <c:pt idx="1480">
                  <c:v>31659</c:v>
                </c:pt>
                <c:pt idx="1481">
                  <c:v>31660</c:v>
                </c:pt>
                <c:pt idx="1482">
                  <c:v>31663</c:v>
                </c:pt>
                <c:pt idx="1483">
                  <c:v>31664</c:v>
                </c:pt>
                <c:pt idx="1484">
                  <c:v>31665</c:v>
                </c:pt>
                <c:pt idx="1485">
                  <c:v>31666</c:v>
                </c:pt>
                <c:pt idx="1486">
                  <c:v>31667</c:v>
                </c:pt>
                <c:pt idx="1487">
                  <c:v>31670</c:v>
                </c:pt>
                <c:pt idx="1488">
                  <c:v>31671</c:v>
                </c:pt>
                <c:pt idx="1489">
                  <c:v>31672</c:v>
                </c:pt>
                <c:pt idx="1490">
                  <c:v>31673</c:v>
                </c:pt>
                <c:pt idx="1491">
                  <c:v>31674</c:v>
                </c:pt>
                <c:pt idx="1492">
                  <c:v>31677</c:v>
                </c:pt>
                <c:pt idx="1493">
                  <c:v>31678</c:v>
                </c:pt>
                <c:pt idx="1494">
                  <c:v>31679</c:v>
                </c:pt>
                <c:pt idx="1495">
                  <c:v>31680</c:v>
                </c:pt>
                <c:pt idx="1496">
                  <c:v>31681</c:v>
                </c:pt>
                <c:pt idx="1497">
                  <c:v>31684</c:v>
                </c:pt>
                <c:pt idx="1498">
                  <c:v>31685</c:v>
                </c:pt>
                <c:pt idx="1499">
                  <c:v>31686</c:v>
                </c:pt>
                <c:pt idx="1500">
                  <c:v>31687</c:v>
                </c:pt>
                <c:pt idx="1501">
                  <c:v>31688</c:v>
                </c:pt>
                <c:pt idx="1502">
                  <c:v>31691</c:v>
                </c:pt>
                <c:pt idx="1503">
                  <c:v>31692</c:v>
                </c:pt>
                <c:pt idx="1504">
                  <c:v>31693</c:v>
                </c:pt>
                <c:pt idx="1505">
                  <c:v>31694</c:v>
                </c:pt>
                <c:pt idx="1506">
                  <c:v>31695</c:v>
                </c:pt>
                <c:pt idx="1507">
                  <c:v>31698</c:v>
                </c:pt>
                <c:pt idx="1508">
                  <c:v>31699</c:v>
                </c:pt>
                <c:pt idx="1509">
                  <c:v>31700</c:v>
                </c:pt>
                <c:pt idx="1510">
                  <c:v>31701</c:v>
                </c:pt>
                <c:pt idx="1511">
                  <c:v>31702</c:v>
                </c:pt>
                <c:pt idx="1512">
                  <c:v>31705</c:v>
                </c:pt>
                <c:pt idx="1513">
                  <c:v>31706</c:v>
                </c:pt>
                <c:pt idx="1514">
                  <c:v>31707</c:v>
                </c:pt>
                <c:pt idx="1515">
                  <c:v>31708</c:v>
                </c:pt>
                <c:pt idx="1516">
                  <c:v>31709</c:v>
                </c:pt>
                <c:pt idx="1517">
                  <c:v>31712</c:v>
                </c:pt>
                <c:pt idx="1518">
                  <c:v>31713</c:v>
                </c:pt>
                <c:pt idx="1519">
                  <c:v>31714</c:v>
                </c:pt>
                <c:pt idx="1520">
                  <c:v>31715</c:v>
                </c:pt>
                <c:pt idx="1521">
                  <c:v>31716</c:v>
                </c:pt>
                <c:pt idx="1522">
                  <c:v>31719</c:v>
                </c:pt>
                <c:pt idx="1523">
                  <c:v>31720</c:v>
                </c:pt>
                <c:pt idx="1524">
                  <c:v>31721</c:v>
                </c:pt>
                <c:pt idx="1525">
                  <c:v>31722</c:v>
                </c:pt>
                <c:pt idx="1526">
                  <c:v>31723</c:v>
                </c:pt>
                <c:pt idx="1527">
                  <c:v>31726</c:v>
                </c:pt>
                <c:pt idx="1528">
                  <c:v>31727</c:v>
                </c:pt>
                <c:pt idx="1529">
                  <c:v>31728</c:v>
                </c:pt>
                <c:pt idx="1530">
                  <c:v>31729</c:v>
                </c:pt>
                <c:pt idx="1531">
                  <c:v>31730</c:v>
                </c:pt>
                <c:pt idx="1532">
                  <c:v>31733</c:v>
                </c:pt>
                <c:pt idx="1533">
                  <c:v>31734</c:v>
                </c:pt>
                <c:pt idx="1534">
                  <c:v>31735</c:v>
                </c:pt>
                <c:pt idx="1535">
                  <c:v>31736</c:v>
                </c:pt>
                <c:pt idx="1536">
                  <c:v>31737</c:v>
                </c:pt>
                <c:pt idx="1537">
                  <c:v>31740</c:v>
                </c:pt>
                <c:pt idx="1538">
                  <c:v>31741</c:v>
                </c:pt>
                <c:pt idx="1539">
                  <c:v>31742</c:v>
                </c:pt>
                <c:pt idx="1540">
                  <c:v>31743</c:v>
                </c:pt>
                <c:pt idx="1541">
                  <c:v>31744</c:v>
                </c:pt>
                <c:pt idx="1542">
                  <c:v>31747</c:v>
                </c:pt>
                <c:pt idx="1543">
                  <c:v>31748</c:v>
                </c:pt>
                <c:pt idx="1544">
                  <c:v>31749</c:v>
                </c:pt>
                <c:pt idx="1545">
                  <c:v>31750</c:v>
                </c:pt>
                <c:pt idx="1546">
                  <c:v>31751</c:v>
                </c:pt>
                <c:pt idx="1547">
                  <c:v>31754</c:v>
                </c:pt>
                <c:pt idx="1548">
                  <c:v>31755</c:v>
                </c:pt>
                <c:pt idx="1549">
                  <c:v>31756</c:v>
                </c:pt>
                <c:pt idx="1550">
                  <c:v>31757</c:v>
                </c:pt>
                <c:pt idx="1551">
                  <c:v>31758</c:v>
                </c:pt>
                <c:pt idx="1552">
                  <c:v>31761</c:v>
                </c:pt>
                <c:pt idx="1553">
                  <c:v>31762</c:v>
                </c:pt>
                <c:pt idx="1554">
                  <c:v>31763</c:v>
                </c:pt>
                <c:pt idx="1555">
                  <c:v>31764</c:v>
                </c:pt>
                <c:pt idx="1556">
                  <c:v>31765</c:v>
                </c:pt>
                <c:pt idx="1557">
                  <c:v>31768</c:v>
                </c:pt>
                <c:pt idx="1558">
                  <c:v>31769</c:v>
                </c:pt>
                <c:pt idx="1559">
                  <c:v>31770</c:v>
                </c:pt>
                <c:pt idx="1560">
                  <c:v>31771</c:v>
                </c:pt>
                <c:pt idx="1561">
                  <c:v>31772</c:v>
                </c:pt>
                <c:pt idx="1562">
                  <c:v>31775</c:v>
                </c:pt>
                <c:pt idx="1563">
                  <c:v>31776</c:v>
                </c:pt>
                <c:pt idx="1564">
                  <c:v>31777</c:v>
                </c:pt>
                <c:pt idx="1565">
                  <c:v>31778</c:v>
                </c:pt>
                <c:pt idx="1566">
                  <c:v>31779</c:v>
                </c:pt>
                <c:pt idx="1567">
                  <c:v>31782</c:v>
                </c:pt>
                <c:pt idx="1568">
                  <c:v>31783</c:v>
                </c:pt>
                <c:pt idx="1569">
                  <c:v>31784</c:v>
                </c:pt>
                <c:pt idx="1570">
                  <c:v>31785</c:v>
                </c:pt>
                <c:pt idx="1571">
                  <c:v>31786</c:v>
                </c:pt>
                <c:pt idx="1572">
                  <c:v>31789</c:v>
                </c:pt>
                <c:pt idx="1573">
                  <c:v>31790</c:v>
                </c:pt>
                <c:pt idx="1574">
                  <c:v>31791</c:v>
                </c:pt>
                <c:pt idx="1575">
                  <c:v>31792</c:v>
                </c:pt>
                <c:pt idx="1576">
                  <c:v>31793</c:v>
                </c:pt>
                <c:pt idx="1577">
                  <c:v>31796</c:v>
                </c:pt>
                <c:pt idx="1578">
                  <c:v>31797</c:v>
                </c:pt>
                <c:pt idx="1579">
                  <c:v>31798</c:v>
                </c:pt>
                <c:pt idx="1580">
                  <c:v>31799</c:v>
                </c:pt>
                <c:pt idx="1581">
                  <c:v>31800</c:v>
                </c:pt>
                <c:pt idx="1582">
                  <c:v>31803</c:v>
                </c:pt>
                <c:pt idx="1583">
                  <c:v>31804</c:v>
                </c:pt>
                <c:pt idx="1584">
                  <c:v>31805</c:v>
                </c:pt>
                <c:pt idx="1585">
                  <c:v>31806</c:v>
                </c:pt>
                <c:pt idx="1586">
                  <c:v>31807</c:v>
                </c:pt>
                <c:pt idx="1587">
                  <c:v>31810</c:v>
                </c:pt>
                <c:pt idx="1588">
                  <c:v>31811</c:v>
                </c:pt>
                <c:pt idx="1589">
                  <c:v>31812</c:v>
                </c:pt>
                <c:pt idx="1590">
                  <c:v>31813</c:v>
                </c:pt>
                <c:pt idx="1591">
                  <c:v>31814</c:v>
                </c:pt>
                <c:pt idx="1592">
                  <c:v>31817</c:v>
                </c:pt>
                <c:pt idx="1593">
                  <c:v>31818</c:v>
                </c:pt>
                <c:pt idx="1594">
                  <c:v>31819</c:v>
                </c:pt>
                <c:pt idx="1595">
                  <c:v>31820</c:v>
                </c:pt>
                <c:pt idx="1596">
                  <c:v>31821</c:v>
                </c:pt>
                <c:pt idx="1597">
                  <c:v>31824</c:v>
                </c:pt>
                <c:pt idx="1598">
                  <c:v>31825</c:v>
                </c:pt>
                <c:pt idx="1599">
                  <c:v>31826</c:v>
                </c:pt>
                <c:pt idx="1600">
                  <c:v>31827</c:v>
                </c:pt>
                <c:pt idx="1601">
                  <c:v>31828</c:v>
                </c:pt>
                <c:pt idx="1602">
                  <c:v>31831</c:v>
                </c:pt>
                <c:pt idx="1603">
                  <c:v>31832</c:v>
                </c:pt>
                <c:pt idx="1604">
                  <c:v>31833</c:v>
                </c:pt>
                <c:pt idx="1605">
                  <c:v>31834</c:v>
                </c:pt>
                <c:pt idx="1606">
                  <c:v>31835</c:v>
                </c:pt>
                <c:pt idx="1607">
                  <c:v>31838</c:v>
                </c:pt>
                <c:pt idx="1608">
                  <c:v>31839</c:v>
                </c:pt>
                <c:pt idx="1609">
                  <c:v>31840</c:v>
                </c:pt>
                <c:pt idx="1610">
                  <c:v>31841</c:v>
                </c:pt>
                <c:pt idx="1611">
                  <c:v>31842</c:v>
                </c:pt>
                <c:pt idx="1612">
                  <c:v>31845</c:v>
                </c:pt>
                <c:pt idx="1613">
                  <c:v>31846</c:v>
                </c:pt>
                <c:pt idx="1614">
                  <c:v>31847</c:v>
                </c:pt>
                <c:pt idx="1615">
                  <c:v>31848</c:v>
                </c:pt>
                <c:pt idx="1616">
                  <c:v>31849</c:v>
                </c:pt>
                <c:pt idx="1617">
                  <c:v>31852</c:v>
                </c:pt>
                <c:pt idx="1618">
                  <c:v>31853</c:v>
                </c:pt>
                <c:pt idx="1619">
                  <c:v>31854</c:v>
                </c:pt>
                <c:pt idx="1620">
                  <c:v>31855</c:v>
                </c:pt>
                <c:pt idx="1621">
                  <c:v>31856</c:v>
                </c:pt>
                <c:pt idx="1622">
                  <c:v>31859</c:v>
                </c:pt>
                <c:pt idx="1623">
                  <c:v>31860</c:v>
                </c:pt>
                <c:pt idx="1624">
                  <c:v>31861</c:v>
                </c:pt>
                <c:pt idx="1625">
                  <c:v>31862</c:v>
                </c:pt>
                <c:pt idx="1626">
                  <c:v>31863</c:v>
                </c:pt>
                <c:pt idx="1627">
                  <c:v>31866</c:v>
                </c:pt>
                <c:pt idx="1628">
                  <c:v>31867</c:v>
                </c:pt>
                <c:pt idx="1629">
                  <c:v>31868</c:v>
                </c:pt>
                <c:pt idx="1630">
                  <c:v>31869</c:v>
                </c:pt>
                <c:pt idx="1631">
                  <c:v>31870</c:v>
                </c:pt>
                <c:pt idx="1632">
                  <c:v>31873</c:v>
                </c:pt>
                <c:pt idx="1633">
                  <c:v>31874</c:v>
                </c:pt>
                <c:pt idx="1634">
                  <c:v>31875</c:v>
                </c:pt>
                <c:pt idx="1635">
                  <c:v>31876</c:v>
                </c:pt>
                <c:pt idx="1636">
                  <c:v>31877</c:v>
                </c:pt>
                <c:pt idx="1637">
                  <c:v>31880</c:v>
                </c:pt>
                <c:pt idx="1638">
                  <c:v>31881</c:v>
                </c:pt>
                <c:pt idx="1639">
                  <c:v>31882</c:v>
                </c:pt>
                <c:pt idx="1640">
                  <c:v>31883</c:v>
                </c:pt>
                <c:pt idx="1641">
                  <c:v>31884</c:v>
                </c:pt>
                <c:pt idx="1642">
                  <c:v>31887</c:v>
                </c:pt>
                <c:pt idx="1643">
                  <c:v>31888</c:v>
                </c:pt>
                <c:pt idx="1644">
                  <c:v>31889</c:v>
                </c:pt>
                <c:pt idx="1645">
                  <c:v>31890</c:v>
                </c:pt>
                <c:pt idx="1646">
                  <c:v>31891</c:v>
                </c:pt>
                <c:pt idx="1647">
                  <c:v>31894</c:v>
                </c:pt>
                <c:pt idx="1648">
                  <c:v>31895</c:v>
                </c:pt>
                <c:pt idx="1649">
                  <c:v>31896</c:v>
                </c:pt>
                <c:pt idx="1650">
                  <c:v>31897</c:v>
                </c:pt>
                <c:pt idx="1651">
                  <c:v>31898</c:v>
                </c:pt>
                <c:pt idx="1652">
                  <c:v>31901</c:v>
                </c:pt>
                <c:pt idx="1653">
                  <c:v>31902</c:v>
                </c:pt>
                <c:pt idx="1654">
                  <c:v>31903</c:v>
                </c:pt>
                <c:pt idx="1655">
                  <c:v>31904</c:v>
                </c:pt>
                <c:pt idx="1656">
                  <c:v>31905</c:v>
                </c:pt>
                <c:pt idx="1657">
                  <c:v>31908</c:v>
                </c:pt>
                <c:pt idx="1658">
                  <c:v>31909</c:v>
                </c:pt>
                <c:pt idx="1659">
                  <c:v>31910</c:v>
                </c:pt>
                <c:pt idx="1660">
                  <c:v>31911</c:v>
                </c:pt>
                <c:pt idx="1661">
                  <c:v>31912</c:v>
                </c:pt>
                <c:pt idx="1662">
                  <c:v>31915</c:v>
                </c:pt>
                <c:pt idx="1663">
                  <c:v>31916</c:v>
                </c:pt>
                <c:pt idx="1664">
                  <c:v>31917</c:v>
                </c:pt>
                <c:pt idx="1665">
                  <c:v>31918</c:v>
                </c:pt>
                <c:pt idx="1666">
                  <c:v>31919</c:v>
                </c:pt>
                <c:pt idx="1667">
                  <c:v>31922</c:v>
                </c:pt>
                <c:pt idx="1668">
                  <c:v>31923</c:v>
                </c:pt>
                <c:pt idx="1669">
                  <c:v>31924</c:v>
                </c:pt>
                <c:pt idx="1670">
                  <c:v>31925</c:v>
                </c:pt>
                <c:pt idx="1671">
                  <c:v>31926</c:v>
                </c:pt>
                <c:pt idx="1672">
                  <c:v>31929</c:v>
                </c:pt>
                <c:pt idx="1673">
                  <c:v>31930</c:v>
                </c:pt>
                <c:pt idx="1674">
                  <c:v>31931</c:v>
                </c:pt>
                <c:pt idx="1675">
                  <c:v>31932</c:v>
                </c:pt>
                <c:pt idx="1676">
                  <c:v>31933</c:v>
                </c:pt>
                <c:pt idx="1677">
                  <c:v>31936</c:v>
                </c:pt>
                <c:pt idx="1678">
                  <c:v>31937</c:v>
                </c:pt>
                <c:pt idx="1679">
                  <c:v>31938</c:v>
                </c:pt>
                <c:pt idx="1680">
                  <c:v>31939</c:v>
                </c:pt>
                <c:pt idx="1681">
                  <c:v>31940</c:v>
                </c:pt>
                <c:pt idx="1682">
                  <c:v>31943</c:v>
                </c:pt>
                <c:pt idx="1683">
                  <c:v>31944</c:v>
                </c:pt>
                <c:pt idx="1684">
                  <c:v>31945</c:v>
                </c:pt>
                <c:pt idx="1685">
                  <c:v>31946</c:v>
                </c:pt>
                <c:pt idx="1686">
                  <c:v>31947</c:v>
                </c:pt>
                <c:pt idx="1687">
                  <c:v>31950</c:v>
                </c:pt>
                <c:pt idx="1688">
                  <c:v>31951</c:v>
                </c:pt>
                <c:pt idx="1689">
                  <c:v>31952</c:v>
                </c:pt>
                <c:pt idx="1690">
                  <c:v>31953</c:v>
                </c:pt>
                <c:pt idx="1691">
                  <c:v>31954</c:v>
                </c:pt>
                <c:pt idx="1692">
                  <c:v>31957</c:v>
                </c:pt>
                <c:pt idx="1693">
                  <c:v>31958</c:v>
                </c:pt>
                <c:pt idx="1694">
                  <c:v>31959</c:v>
                </c:pt>
                <c:pt idx="1695">
                  <c:v>31960</c:v>
                </c:pt>
                <c:pt idx="1696">
                  <c:v>31961</c:v>
                </c:pt>
                <c:pt idx="1697">
                  <c:v>31964</c:v>
                </c:pt>
                <c:pt idx="1698">
                  <c:v>31965</c:v>
                </c:pt>
                <c:pt idx="1699">
                  <c:v>31966</c:v>
                </c:pt>
                <c:pt idx="1700">
                  <c:v>31967</c:v>
                </c:pt>
                <c:pt idx="1701">
                  <c:v>31968</c:v>
                </c:pt>
                <c:pt idx="1702">
                  <c:v>31971</c:v>
                </c:pt>
                <c:pt idx="1703">
                  <c:v>31972</c:v>
                </c:pt>
                <c:pt idx="1704">
                  <c:v>31973</c:v>
                </c:pt>
                <c:pt idx="1705">
                  <c:v>31974</c:v>
                </c:pt>
                <c:pt idx="1706">
                  <c:v>31975</c:v>
                </c:pt>
                <c:pt idx="1707">
                  <c:v>31978</c:v>
                </c:pt>
                <c:pt idx="1708">
                  <c:v>31979</c:v>
                </c:pt>
                <c:pt idx="1709">
                  <c:v>31980</c:v>
                </c:pt>
                <c:pt idx="1710">
                  <c:v>31981</c:v>
                </c:pt>
                <c:pt idx="1711">
                  <c:v>31982</c:v>
                </c:pt>
                <c:pt idx="1712">
                  <c:v>31985</c:v>
                </c:pt>
                <c:pt idx="1713">
                  <c:v>31986</c:v>
                </c:pt>
                <c:pt idx="1714">
                  <c:v>31987</c:v>
                </c:pt>
                <c:pt idx="1715">
                  <c:v>31988</c:v>
                </c:pt>
                <c:pt idx="1716">
                  <c:v>31989</c:v>
                </c:pt>
                <c:pt idx="1717">
                  <c:v>31992</c:v>
                </c:pt>
                <c:pt idx="1718">
                  <c:v>31993</c:v>
                </c:pt>
                <c:pt idx="1719">
                  <c:v>31994</c:v>
                </c:pt>
                <c:pt idx="1720">
                  <c:v>31995</c:v>
                </c:pt>
                <c:pt idx="1721">
                  <c:v>31996</c:v>
                </c:pt>
                <c:pt idx="1722">
                  <c:v>31999</c:v>
                </c:pt>
                <c:pt idx="1723">
                  <c:v>32000</c:v>
                </c:pt>
                <c:pt idx="1724">
                  <c:v>32001</c:v>
                </c:pt>
                <c:pt idx="1725">
                  <c:v>32002</c:v>
                </c:pt>
                <c:pt idx="1726">
                  <c:v>32003</c:v>
                </c:pt>
                <c:pt idx="1727">
                  <c:v>32006</c:v>
                </c:pt>
                <c:pt idx="1728">
                  <c:v>32007</c:v>
                </c:pt>
                <c:pt idx="1729">
                  <c:v>32008</c:v>
                </c:pt>
                <c:pt idx="1730">
                  <c:v>32009</c:v>
                </c:pt>
                <c:pt idx="1731">
                  <c:v>32010</c:v>
                </c:pt>
                <c:pt idx="1732">
                  <c:v>32013</c:v>
                </c:pt>
                <c:pt idx="1733">
                  <c:v>32014</c:v>
                </c:pt>
                <c:pt idx="1734">
                  <c:v>32015</c:v>
                </c:pt>
                <c:pt idx="1735">
                  <c:v>32016</c:v>
                </c:pt>
                <c:pt idx="1736">
                  <c:v>32017</c:v>
                </c:pt>
                <c:pt idx="1737">
                  <c:v>32020</c:v>
                </c:pt>
                <c:pt idx="1738">
                  <c:v>32021</c:v>
                </c:pt>
                <c:pt idx="1739">
                  <c:v>32022</c:v>
                </c:pt>
                <c:pt idx="1740">
                  <c:v>32023</c:v>
                </c:pt>
                <c:pt idx="1741">
                  <c:v>32024</c:v>
                </c:pt>
                <c:pt idx="1742">
                  <c:v>32027</c:v>
                </c:pt>
                <c:pt idx="1743">
                  <c:v>32028</c:v>
                </c:pt>
                <c:pt idx="1744">
                  <c:v>32029</c:v>
                </c:pt>
                <c:pt idx="1745">
                  <c:v>32030</c:v>
                </c:pt>
                <c:pt idx="1746">
                  <c:v>32031</c:v>
                </c:pt>
                <c:pt idx="1747">
                  <c:v>32034</c:v>
                </c:pt>
                <c:pt idx="1748">
                  <c:v>32035</c:v>
                </c:pt>
                <c:pt idx="1749">
                  <c:v>32036</c:v>
                </c:pt>
                <c:pt idx="1750">
                  <c:v>32037</c:v>
                </c:pt>
                <c:pt idx="1751">
                  <c:v>32038</c:v>
                </c:pt>
                <c:pt idx="1752">
                  <c:v>32041</c:v>
                </c:pt>
                <c:pt idx="1753">
                  <c:v>32042</c:v>
                </c:pt>
                <c:pt idx="1754">
                  <c:v>32043</c:v>
                </c:pt>
                <c:pt idx="1755">
                  <c:v>32044</c:v>
                </c:pt>
                <c:pt idx="1756">
                  <c:v>32045</c:v>
                </c:pt>
                <c:pt idx="1757">
                  <c:v>32048</c:v>
                </c:pt>
                <c:pt idx="1758">
                  <c:v>32049</c:v>
                </c:pt>
                <c:pt idx="1759">
                  <c:v>32050</c:v>
                </c:pt>
                <c:pt idx="1760">
                  <c:v>32051</c:v>
                </c:pt>
                <c:pt idx="1761">
                  <c:v>32052</c:v>
                </c:pt>
                <c:pt idx="1762">
                  <c:v>32055</c:v>
                </c:pt>
                <c:pt idx="1763">
                  <c:v>32056</c:v>
                </c:pt>
                <c:pt idx="1764">
                  <c:v>32057</c:v>
                </c:pt>
                <c:pt idx="1765">
                  <c:v>32058</c:v>
                </c:pt>
                <c:pt idx="1766">
                  <c:v>32059</c:v>
                </c:pt>
                <c:pt idx="1767">
                  <c:v>32062</c:v>
                </c:pt>
                <c:pt idx="1768">
                  <c:v>32063</c:v>
                </c:pt>
                <c:pt idx="1769">
                  <c:v>32064</c:v>
                </c:pt>
                <c:pt idx="1770">
                  <c:v>32065</c:v>
                </c:pt>
                <c:pt idx="1771">
                  <c:v>32066</c:v>
                </c:pt>
                <c:pt idx="1772">
                  <c:v>32069</c:v>
                </c:pt>
                <c:pt idx="1773">
                  <c:v>32070</c:v>
                </c:pt>
                <c:pt idx="1774">
                  <c:v>32071</c:v>
                </c:pt>
                <c:pt idx="1775">
                  <c:v>32072</c:v>
                </c:pt>
                <c:pt idx="1776">
                  <c:v>32073</c:v>
                </c:pt>
                <c:pt idx="1777">
                  <c:v>32076</c:v>
                </c:pt>
                <c:pt idx="1778">
                  <c:v>32077</c:v>
                </c:pt>
                <c:pt idx="1779">
                  <c:v>32078</c:v>
                </c:pt>
                <c:pt idx="1780">
                  <c:v>32079</c:v>
                </c:pt>
                <c:pt idx="1781">
                  <c:v>32080</c:v>
                </c:pt>
                <c:pt idx="1782">
                  <c:v>32083</c:v>
                </c:pt>
                <c:pt idx="1783">
                  <c:v>32084</c:v>
                </c:pt>
                <c:pt idx="1784">
                  <c:v>32085</c:v>
                </c:pt>
                <c:pt idx="1785">
                  <c:v>32086</c:v>
                </c:pt>
                <c:pt idx="1786">
                  <c:v>32087</c:v>
                </c:pt>
                <c:pt idx="1787">
                  <c:v>32090</c:v>
                </c:pt>
                <c:pt idx="1788">
                  <c:v>32091</c:v>
                </c:pt>
                <c:pt idx="1789">
                  <c:v>32092</c:v>
                </c:pt>
                <c:pt idx="1790">
                  <c:v>32093</c:v>
                </c:pt>
                <c:pt idx="1791">
                  <c:v>32094</c:v>
                </c:pt>
                <c:pt idx="1792">
                  <c:v>32097</c:v>
                </c:pt>
                <c:pt idx="1793">
                  <c:v>32098</c:v>
                </c:pt>
                <c:pt idx="1794">
                  <c:v>32099</c:v>
                </c:pt>
                <c:pt idx="1795">
                  <c:v>32100</c:v>
                </c:pt>
                <c:pt idx="1796">
                  <c:v>32101</c:v>
                </c:pt>
                <c:pt idx="1797">
                  <c:v>32104</c:v>
                </c:pt>
                <c:pt idx="1798">
                  <c:v>32105</c:v>
                </c:pt>
                <c:pt idx="1799">
                  <c:v>32106</c:v>
                </c:pt>
                <c:pt idx="1800">
                  <c:v>32107</c:v>
                </c:pt>
                <c:pt idx="1801">
                  <c:v>32108</c:v>
                </c:pt>
                <c:pt idx="1802">
                  <c:v>32111</c:v>
                </c:pt>
                <c:pt idx="1803">
                  <c:v>32112</c:v>
                </c:pt>
                <c:pt idx="1804">
                  <c:v>32113</c:v>
                </c:pt>
                <c:pt idx="1805">
                  <c:v>32114</c:v>
                </c:pt>
                <c:pt idx="1806">
                  <c:v>32115</c:v>
                </c:pt>
                <c:pt idx="1807">
                  <c:v>32118</c:v>
                </c:pt>
                <c:pt idx="1808">
                  <c:v>32119</c:v>
                </c:pt>
                <c:pt idx="1809">
                  <c:v>32120</c:v>
                </c:pt>
                <c:pt idx="1810">
                  <c:v>32121</c:v>
                </c:pt>
                <c:pt idx="1811">
                  <c:v>32122</c:v>
                </c:pt>
                <c:pt idx="1812">
                  <c:v>32125</c:v>
                </c:pt>
                <c:pt idx="1813">
                  <c:v>32126</c:v>
                </c:pt>
                <c:pt idx="1814">
                  <c:v>32127</c:v>
                </c:pt>
                <c:pt idx="1815">
                  <c:v>32128</c:v>
                </c:pt>
                <c:pt idx="1816">
                  <c:v>32129</c:v>
                </c:pt>
                <c:pt idx="1817">
                  <c:v>32132</c:v>
                </c:pt>
                <c:pt idx="1818">
                  <c:v>32133</c:v>
                </c:pt>
                <c:pt idx="1819">
                  <c:v>32134</c:v>
                </c:pt>
                <c:pt idx="1820">
                  <c:v>32135</c:v>
                </c:pt>
                <c:pt idx="1821">
                  <c:v>32136</c:v>
                </c:pt>
                <c:pt idx="1822">
                  <c:v>32139</c:v>
                </c:pt>
                <c:pt idx="1823">
                  <c:v>32140</c:v>
                </c:pt>
                <c:pt idx="1824">
                  <c:v>32141</c:v>
                </c:pt>
                <c:pt idx="1825">
                  <c:v>32142</c:v>
                </c:pt>
                <c:pt idx="1826">
                  <c:v>32143</c:v>
                </c:pt>
                <c:pt idx="1827">
                  <c:v>32146</c:v>
                </c:pt>
                <c:pt idx="1828">
                  <c:v>32147</c:v>
                </c:pt>
                <c:pt idx="1829">
                  <c:v>32148</c:v>
                </c:pt>
                <c:pt idx="1830">
                  <c:v>32149</c:v>
                </c:pt>
                <c:pt idx="1831">
                  <c:v>32150</c:v>
                </c:pt>
                <c:pt idx="1832">
                  <c:v>32153</c:v>
                </c:pt>
                <c:pt idx="1833">
                  <c:v>32154</c:v>
                </c:pt>
                <c:pt idx="1834">
                  <c:v>32155</c:v>
                </c:pt>
                <c:pt idx="1835">
                  <c:v>32156</c:v>
                </c:pt>
                <c:pt idx="1836">
                  <c:v>32157</c:v>
                </c:pt>
                <c:pt idx="1837">
                  <c:v>32160</c:v>
                </c:pt>
                <c:pt idx="1838">
                  <c:v>32161</c:v>
                </c:pt>
                <c:pt idx="1839">
                  <c:v>32162</c:v>
                </c:pt>
                <c:pt idx="1840">
                  <c:v>32163</c:v>
                </c:pt>
                <c:pt idx="1841">
                  <c:v>32164</c:v>
                </c:pt>
                <c:pt idx="1842">
                  <c:v>32167</c:v>
                </c:pt>
                <c:pt idx="1843">
                  <c:v>32168</c:v>
                </c:pt>
                <c:pt idx="1844">
                  <c:v>32169</c:v>
                </c:pt>
                <c:pt idx="1845">
                  <c:v>32170</c:v>
                </c:pt>
                <c:pt idx="1846">
                  <c:v>32171</c:v>
                </c:pt>
                <c:pt idx="1847">
                  <c:v>32174</c:v>
                </c:pt>
                <c:pt idx="1848">
                  <c:v>32175</c:v>
                </c:pt>
                <c:pt idx="1849">
                  <c:v>32176</c:v>
                </c:pt>
                <c:pt idx="1850">
                  <c:v>32177</c:v>
                </c:pt>
                <c:pt idx="1851">
                  <c:v>32178</c:v>
                </c:pt>
                <c:pt idx="1852">
                  <c:v>32181</c:v>
                </c:pt>
                <c:pt idx="1853">
                  <c:v>32182</c:v>
                </c:pt>
                <c:pt idx="1854">
                  <c:v>32183</c:v>
                </c:pt>
                <c:pt idx="1855">
                  <c:v>32184</c:v>
                </c:pt>
                <c:pt idx="1856">
                  <c:v>32185</c:v>
                </c:pt>
                <c:pt idx="1857">
                  <c:v>32188</c:v>
                </c:pt>
                <c:pt idx="1858">
                  <c:v>32189</c:v>
                </c:pt>
                <c:pt idx="1859">
                  <c:v>32190</c:v>
                </c:pt>
                <c:pt idx="1860">
                  <c:v>32191</c:v>
                </c:pt>
                <c:pt idx="1861">
                  <c:v>32192</c:v>
                </c:pt>
                <c:pt idx="1862">
                  <c:v>32195</c:v>
                </c:pt>
                <c:pt idx="1863">
                  <c:v>32196</c:v>
                </c:pt>
                <c:pt idx="1864">
                  <c:v>32197</c:v>
                </c:pt>
                <c:pt idx="1865">
                  <c:v>32198</c:v>
                </c:pt>
                <c:pt idx="1866">
                  <c:v>32199</c:v>
                </c:pt>
                <c:pt idx="1867">
                  <c:v>32202</c:v>
                </c:pt>
                <c:pt idx="1868">
                  <c:v>32203</c:v>
                </c:pt>
                <c:pt idx="1869">
                  <c:v>32204</c:v>
                </c:pt>
                <c:pt idx="1870">
                  <c:v>32205</c:v>
                </c:pt>
                <c:pt idx="1871">
                  <c:v>32206</c:v>
                </c:pt>
                <c:pt idx="1872">
                  <c:v>32209</c:v>
                </c:pt>
                <c:pt idx="1873">
                  <c:v>32210</c:v>
                </c:pt>
                <c:pt idx="1874">
                  <c:v>32211</c:v>
                </c:pt>
                <c:pt idx="1875">
                  <c:v>32212</c:v>
                </c:pt>
                <c:pt idx="1876">
                  <c:v>32213</c:v>
                </c:pt>
                <c:pt idx="1877">
                  <c:v>32216</c:v>
                </c:pt>
                <c:pt idx="1878">
                  <c:v>32217</c:v>
                </c:pt>
                <c:pt idx="1879">
                  <c:v>32218</c:v>
                </c:pt>
                <c:pt idx="1880">
                  <c:v>32219</c:v>
                </c:pt>
                <c:pt idx="1881">
                  <c:v>32220</c:v>
                </c:pt>
                <c:pt idx="1882">
                  <c:v>32223</c:v>
                </c:pt>
                <c:pt idx="1883">
                  <c:v>32224</c:v>
                </c:pt>
                <c:pt idx="1884">
                  <c:v>32225</c:v>
                </c:pt>
                <c:pt idx="1885">
                  <c:v>32226</c:v>
                </c:pt>
                <c:pt idx="1886">
                  <c:v>32227</c:v>
                </c:pt>
                <c:pt idx="1887">
                  <c:v>32230</c:v>
                </c:pt>
                <c:pt idx="1888">
                  <c:v>32231</c:v>
                </c:pt>
                <c:pt idx="1889">
                  <c:v>32232</c:v>
                </c:pt>
                <c:pt idx="1890">
                  <c:v>32233</c:v>
                </c:pt>
                <c:pt idx="1891">
                  <c:v>32234</c:v>
                </c:pt>
                <c:pt idx="1892">
                  <c:v>32237</c:v>
                </c:pt>
                <c:pt idx="1893">
                  <c:v>32238</c:v>
                </c:pt>
                <c:pt idx="1894">
                  <c:v>32239</c:v>
                </c:pt>
                <c:pt idx="1895">
                  <c:v>32240</c:v>
                </c:pt>
                <c:pt idx="1896">
                  <c:v>32241</c:v>
                </c:pt>
                <c:pt idx="1897">
                  <c:v>32244</c:v>
                </c:pt>
                <c:pt idx="1898">
                  <c:v>32245</c:v>
                </c:pt>
                <c:pt idx="1899">
                  <c:v>32246</c:v>
                </c:pt>
                <c:pt idx="1900">
                  <c:v>32247</c:v>
                </c:pt>
                <c:pt idx="1901">
                  <c:v>32248</c:v>
                </c:pt>
                <c:pt idx="1902">
                  <c:v>32251</c:v>
                </c:pt>
                <c:pt idx="1903">
                  <c:v>32252</c:v>
                </c:pt>
                <c:pt idx="1904">
                  <c:v>32253</c:v>
                </c:pt>
                <c:pt idx="1905">
                  <c:v>32254</c:v>
                </c:pt>
                <c:pt idx="1906">
                  <c:v>32255</c:v>
                </c:pt>
                <c:pt idx="1907">
                  <c:v>32258</c:v>
                </c:pt>
                <c:pt idx="1908">
                  <c:v>32259</c:v>
                </c:pt>
                <c:pt idx="1909">
                  <c:v>32260</c:v>
                </c:pt>
                <c:pt idx="1910">
                  <c:v>32261</c:v>
                </c:pt>
                <c:pt idx="1911">
                  <c:v>32262</c:v>
                </c:pt>
                <c:pt idx="1912">
                  <c:v>32265</c:v>
                </c:pt>
                <c:pt idx="1913">
                  <c:v>32266</c:v>
                </c:pt>
                <c:pt idx="1914">
                  <c:v>32267</c:v>
                </c:pt>
                <c:pt idx="1915">
                  <c:v>32268</c:v>
                </c:pt>
                <c:pt idx="1916">
                  <c:v>32269</c:v>
                </c:pt>
                <c:pt idx="1917">
                  <c:v>32272</c:v>
                </c:pt>
                <c:pt idx="1918">
                  <c:v>32273</c:v>
                </c:pt>
                <c:pt idx="1919">
                  <c:v>32274</c:v>
                </c:pt>
                <c:pt idx="1920">
                  <c:v>32275</c:v>
                </c:pt>
                <c:pt idx="1921">
                  <c:v>32276</c:v>
                </c:pt>
                <c:pt idx="1922">
                  <c:v>32279</c:v>
                </c:pt>
                <c:pt idx="1923">
                  <c:v>32280</c:v>
                </c:pt>
                <c:pt idx="1924">
                  <c:v>32281</c:v>
                </c:pt>
                <c:pt idx="1925">
                  <c:v>32282</c:v>
                </c:pt>
                <c:pt idx="1926">
                  <c:v>32283</c:v>
                </c:pt>
                <c:pt idx="1927">
                  <c:v>32286</c:v>
                </c:pt>
                <c:pt idx="1928">
                  <c:v>32287</c:v>
                </c:pt>
                <c:pt idx="1929">
                  <c:v>32288</c:v>
                </c:pt>
                <c:pt idx="1930">
                  <c:v>32289</c:v>
                </c:pt>
                <c:pt idx="1931">
                  <c:v>32290</c:v>
                </c:pt>
                <c:pt idx="1932">
                  <c:v>32293</c:v>
                </c:pt>
                <c:pt idx="1933">
                  <c:v>32294</c:v>
                </c:pt>
                <c:pt idx="1934">
                  <c:v>32295</c:v>
                </c:pt>
                <c:pt idx="1935">
                  <c:v>32296</c:v>
                </c:pt>
                <c:pt idx="1936">
                  <c:v>32297</c:v>
                </c:pt>
                <c:pt idx="1937">
                  <c:v>32300</c:v>
                </c:pt>
                <c:pt idx="1938">
                  <c:v>32301</c:v>
                </c:pt>
                <c:pt idx="1939">
                  <c:v>32302</c:v>
                </c:pt>
                <c:pt idx="1940">
                  <c:v>32303</c:v>
                </c:pt>
                <c:pt idx="1941">
                  <c:v>32304</c:v>
                </c:pt>
                <c:pt idx="1942">
                  <c:v>32307</c:v>
                </c:pt>
                <c:pt idx="1943">
                  <c:v>32308</c:v>
                </c:pt>
                <c:pt idx="1944">
                  <c:v>32309</c:v>
                </c:pt>
                <c:pt idx="1945">
                  <c:v>32310</c:v>
                </c:pt>
                <c:pt idx="1946">
                  <c:v>32311</c:v>
                </c:pt>
                <c:pt idx="1947">
                  <c:v>32314</c:v>
                </c:pt>
                <c:pt idx="1948">
                  <c:v>32315</c:v>
                </c:pt>
                <c:pt idx="1949">
                  <c:v>32316</c:v>
                </c:pt>
                <c:pt idx="1950">
                  <c:v>32317</c:v>
                </c:pt>
                <c:pt idx="1951">
                  <c:v>32318</c:v>
                </c:pt>
                <c:pt idx="1952">
                  <c:v>32321</c:v>
                </c:pt>
                <c:pt idx="1953">
                  <c:v>32322</c:v>
                </c:pt>
                <c:pt idx="1954">
                  <c:v>32323</c:v>
                </c:pt>
                <c:pt idx="1955">
                  <c:v>32324</c:v>
                </c:pt>
                <c:pt idx="1956">
                  <c:v>32325</c:v>
                </c:pt>
                <c:pt idx="1957">
                  <c:v>32328</c:v>
                </c:pt>
                <c:pt idx="1958">
                  <c:v>32329</c:v>
                </c:pt>
                <c:pt idx="1959">
                  <c:v>32330</c:v>
                </c:pt>
                <c:pt idx="1960">
                  <c:v>32331</c:v>
                </c:pt>
                <c:pt idx="1961">
                  <c:v>32332</c:v>
                </c:pt>
                <c:pt idx="1962">
                  <c:v>32335</c:v>
                </c:pt>
                <c:pt idx="1963">
                  <c:v>32336</c:v>
                </c:pt>
                <c:pt idx="1964">
                  <c:v>32337</c:v>
                </c:pt>
                <c:pt idx="1965">
                  <c:v>32338</c:v>
                </c:pt>
                <c:pt idx="1966">
                  <c:v>32339</c:v>
                </c:pt>
                <c:pt idx="1967">
                  <c:v>32342</c:v>
                </c:pt>
                <c:pt idx="1968">
                  <c:v>32343</c:v>
                </c:pt>
                <c:pt idx="1969">
                  <c:v>32344</c:v>
                </c:pt>
                <c:pt idx="1970">
                  <c:v>32345</c:v>
                </c:pt>
                <c:pt idx="1971">
                  <c:v>32346</c:v>
                </c:pt>
                <c:pt idx="1972">
                  <c:v>32349</c:v>
                </c:pt>
                <c:pt idx="1973">
                  <c:v>32350</c:v>
                </c:pt>
                <c:pt idx="1974">
                  <c:v>32351</c:v>
                </c:pt>
                <c:pt idx="1975">
                  <c:v>32352</c:v>
                </c:pt>
                <c:pt idx="1976">
                  <c:v>32353</c:v>
                </c:pt>
                <c:pt idx="1977">
                  <c:v>32356</c:v>
                </c:pt>
                <c:pt idx="1978">
                  <c:v>32357</c:v>
                </c:pt>
                <c:pt idx="1979">
                  <c:v>32358</c:v>
                </c:pt>
                <c:pt idx="1980">
                  <c:v>32359</c:v>
                </c:pt>
                <c:pt idx="1981">
                  <c:v>32360</c:v>
                </c:pt>
                <c:pt idx="1982">
                  <c:v>32363</c:v>
                </c:pt>
                <c:pt idx="1983">
                  <c:v>32364</c:v>
                </c:pt>
                <c:pt idx="1984">
                  <c:v>32365</c:v>
                </c:pt>
                <c:pt idx="1985">
                  <c:v>32366</c:v>
                </c:pt>
                <c:pt idx="1986">
                  <c:v>32367</c:v>
                </c:pt>
                <c:pt idx="1987">
                  <c:v>32370</c:v>
                </c:pt>
                <c:pt idx="1988">
                  <c:v>32371</c:v>
                </c:pt>
                <c:pt idx="1989">
                  <c:v>32372</c:v>
                </c:pt>
                <c:pt idx="1990">
                  <c:v>32373</c:v>
                </c:pt>
                <c:pt idx="1991">
                  <c:v>32374</c:v>
                </c:pt>
                <c:pt idx="1992">
                  <c:v>32377</c:v>
                </c:pt>
                <c:pt idx="1993">
                  <c:v>32378</c:v>
                </c:pt>
                <c:pt idx="1994">
                  <c:v>32379</c:v>
                </c:pt>
                <c:pt idx="1995">
                  <c:v>32380</c:v>
                </c:pt>
                <c:pt idx="1996">
                  <c:v>32381</c:v>
                </c:pt>
                <c:pt idx="1997">
                  <c:v>32384</c:v>
                </c:pt>
                <c:pt idx="1998">
                  <c:v>32385</c:v>
                </c:pt>
                <c:pt idx="1999">
                  <c:v>32386</c:v>
                </c:pt>
                <c:pt idx="2000">
                  <c:v>32387</c:v>
                </c:pt>
                <c:pt idx="2001">
                  <c:v>32388</c:v>
                </c:pt>
                <c:pt idx="2002">
                  <c:v>32391</c:v>
                </c:pt>
                <c:pt idx="2003">
                  <c:v>32392</c:v>
                </c:pt>
                <c:pt idx="2004">
                  <c:v>32393</c:v>
                </c:pt>
                <c:pt idx="2005">
                  <c:v>32394</c:v>
                </c:pt>
                <c:pt idx="2006">
                  <c:v>32395</c:v>
                </c:pt>
                <c:pt idx="2007">
                  <c:v>32398</c:v>
                </c:pt>
                <c:pt idx="2008">
                  <c:v>32399</c:v>
                </c:pt>
                <c:pt idx="2009">
                  <c:v>32400</c:v>
                </c:pt>
                <c:pt idx="2010">
                  <c:v>32401</c:v>
                </c:pt>
                <c:pt idx="2011">
                  <c:v>32402</c:v>
                </c:pt>
                <c:pt idx="2012">
                  <c:v>32405</c:v>
                </c:pt>
                <c:pt idx="2013">
                  <c:v>32406</c:v>
                </c:pt>
                <c:pt idx="2014">
                  <c:v>32407</c:v>
                </c:pt>
                <c:pt idx="2015">
                  <c:v>32408</c:v>
                </c:pt>
                <c:pt idx="2016">
                  <c:v>32409</c:v>
                </c:pt>
                <c:pt idx="2017">
                  <c:v>32412</c:v>
                </c:pt>
                <c:pt idx="2018">
                  <c:v>32413</c:v>
                </c:pt>
                <c:pt idx="2019">
                  <c:v>32414</c:v>
                </c:pt>
                <c:pt idx="2020">
                  <c:v>32415</c:v>
                </c:pt>
                <c:pt idx="2021">
                  <c:v>32416</c:v>
                </c:pt>
                <c:pt idx="2022">
                  <c:v>32419</c:v>
                </c:pt>
                <c:pt idx="2023">
                  <c:v>32420</c:v>
                </c:pt>
                <c:pt idx="2024">
                  <c:v>32421</c:v>
                </c:pt>
                <c:pt idx="2025">
                  <c:v>32422</c:v>
                </c:pt>
                <c:pt idx="2026">
                  <c:v>32423</c:v>
                </c:pt>
                <c:pt idx="2027">
                  <c:v>32426</c:v>
                </c:pt>
                <c:pt idx="2028">
                  <c:v>32427</c:v>
                </c:pt>
                <c:pt idx="2029">
                  <c:v>32428</c:v>
                </c:pt>
                <c:pt idx="2030">
                  <c:v>32429</c:v>
                </c:pt>
                <c:pt idx="2031">
                  <c:v>32430</c:v>
                </c:pt>
                <c:pt idx="2032">
                  <c:v>32433</c:v>
                </c:pt>
                <c:pt idx="2033">
                  <c:v>32434</c:v>
                </c:pt>
                <c:pt idx="2034">
                  <c:v>32435</c:v>
                </c:pt>
                <c:pt idx="2035">
                  <c:v>32436</c:v>
                </c:pt>
                <c:pt idx="2036">
                  <c:v>32437</c:v>
                </c:pt>
                <c:pt idx="2037">
                  <c:v>32440</c:v>
                </c:pt>
                <c:pt idx="2038">
                  <c:v>32441</c:v>
                </c:pt>
                <c:pt idx="2039">
                  <c:v>32442</c:v>
                </c:pt>
                <c:pt idx="2040">
                  <c:v>32443</c:v>
                </c:pt>
                <c:pt idx="2041">
                  <c:v>32444</c:v>
                </c:pt>
                <c:pt idx="2042">
                  <c:v>32447</c:v>
                </c:pt>
                <c:pt idx="2043">
                  <c:v>32448</c:v>
                </c:pt>
                <c:pt idx="2044">
                  <c:v>32449</c:v>
                </c:pt>
                <c:pt idx="2045">
                  <c:v>32450</c:v>
                </c:pt>
                <c:pt idx="2046">
                  <c:v>32451</c:v>
                </c:pt>
                <c:pt idx="2047">
                  <c:v>32454</c:v>
                </c:pt>
                <c:pt idx="2048">
                  <c:v>32455</c:v>
                </c:pt>
                <c:pt idx="2049">
                  <c:v>32456</c:v>
                </c:pt>
                <c:pt idx="2050">
                  <c:v>32457</c:v>
                </c:pt>
                <c:pt idx="2051">
                  <c:v>32458</c:v>
                </c:pt>
                <c:pt idx="2052">
                  <c:v>32461</c:v>
                </c:pt>
                <c:pt idx="2053">
                  <c:v>32462</c:v>
                </c:pt>
                <c:pt idx="2054">
                  <c:v>32463</c:v>
                </c:pt>
                <c:pt idx="2055">
                  <c:v>32464</c:v>
                </c:pt>
                <c:pt idx="2056">
                  <c:v>32465</c:v>
                </c:pt>
                <c:pt idx="2057">
                  <c:v>32468</c:v>
                </c:pt>
                <c:pt idx="2058">
                  <c:v>32469</c:v>
                </c:pt>
                <c:pt idx="2059">
                  <c:v>32470</c:v>
                </c:pt>
                <c:pt idx="2060">
                  <c:v>32471</c:v>
                </c:pt>
                <c:pt idx="2061">
                  <c:v>32472</c:v>
                </c:pt>
                <c:pt idx="2062">
                  <c:v>32475</c:v>
                </c:pt>
                <c:pt idx="2063">
                  <c:v>32476</c:v>
                </c:pt>
                <c:pt idx="2064">
                  <c:v>32477</c:v>
                </c:pt>
                <c:pt idx="2065">
                  <c:v>32478</c:v>
                </c:pt>
                <c:pt idx="2066">
                  <c:v>32479</c:v>
                </c:pt>
                <c:pt idx="2067">
                  <c:v>32482</c:v>
                </c:pt>
                <c:pt idx="2068">
                  <c:v>32483</c:v>
                </c:pt>
                <c:pt idx="2069">
                  <c:v>32484</c:v>
                </c:pt>
                <c:pt idx="2070">
                  <c:v>32485</c:v>
                </c:pt>
                <c:pt idx="2071">
                  <c:v>32486</c:v>
                </c:pt>
                <c:pt idx="2072">
                  <c:v>32489</c:v>
                </c:pt>
                <c:pt idx="2073">
                  <c:v>32490</c:v>
                </c:pt>
                <c:pt idx="2074">
                  <c:v>32491</c:v>
                </c:pt>
                <c:pt idx="2075">
                  <c:v>32492</c:v>
                </c:pt>
                <c:pt idx="2076">
                  <c:v>32493</c:v>
                </c:pt>
                <c:pt idx="2077">
                  <c:v>32496</c:v>
                </c:pt>
                <c:pt idx="2078">
                  <c:v>32497</c:v>
                </c:pt>
                <c:pt idx="2079">
                  <c:v>32498</c:v>
                </c:pt>
                <c:pt idx="2080">
                  <c:v>32499</c:v>
                </c:pt>
                <c:pt idx="2081">
                  <c:v>32500</c:v>
                </c:pt>
                <c:pt idx="2082">
                  <c:v>32503</c:v>
                </c:pt>
                <c:pt idx="2083">
                  <c:v>32504</c:v>
                </c:pt>
                <c:pt idx="2084">
                  <c:v>32505</c:v>
                </c:pt>
                <c:pt idx="2085">
                  <c:v>32506</c:v>
                </c:pt>
                <c:pt idx="2086">
                  <c:v>32507</c:v>
                </c:pt>
                <c:pt idx="2087">
                  <c:v>32510</c:v>
                </c:pt>
                <c:pt idx="2088">
                  <c:v>32511</c:v>
                </c:pt>
                <c:pt idx="2089">
                  <c:v>32512</c:v>
                </c:pt>
                <c:pt idx="2090">
                  <c:v>32513</c:v>
                </c:pt>
                <c:pt idx="2091">
                  <c:v>32514</c:v>
                </c:pt>
                <c:pt idx="2092">
                  <c:v>32517</c:v>
                </c:pt>
                <c:pt idx="2093">
                  <c:v>32518</c:v>
                </c:pt>
                <c:pt idx="2094">
                  <c:v>32519</c:v>
                </c:pt>
                <c:pt idx="2095">
                  <c:v>32520</c:v>
                </c:pt>
                <c:pt idx="2096">
                  <c:v>32521</c:v>
                </c:pt>
                <c:pt idx="2097">
                  <c:v>32524</c:v>
                </c:pt>
                <c:pt idx="2098">
                  <c:v>32525</c:v>
                </c:pt>
                <c:pt idx="2099">
                  <c:v>32526</c:v>
                </c:pt>
                <c:pt idx="2100">
                  <c:v>32527</c:v>
                </c:pt>
                <c:pt idx="2101">
                  <c:v>32528</c:v>
                </c:pt>
                <c:pt idx="2102">
                  <c:v>32531</c:v>
                </c:pt>
                <c:pt idx="2103">
                  <c:v>32532</c:v>
                </c:pt>
                <c:pt idx="2104">
                  <c:v>32533</c:v>
                </c:pt>
                <c:pt idx="2105">
                  <c:v>32534</c:v>
                </c:pt>
                <c:pt idx="2106">
                  <c:v>32535</c:v>
                </c:pt>
                <c:pt idx="2107">
                  <c:v>32538</c:v>
                </c:pt>
                <c:pt idx="2108">
                  <c:v>32539</c:v>
                </c:pt>
                <c:pt idx="2109">
                  <c:v>32540</c:v>
                </c:pt>
                <c:pt idx="2110">
                  <c:v>32541</c:v>
                </c:pt>
                <c:pt idx="2111">
                  <c:v>32542</c:v>
                </c:pt>
                <c:pt idx="2112">
                  <c:v>32545</c:v>
                </c:pt>
                <c:pt idx="2113">
                  <c:v>32546</c:v>
                </c:pt>
                <c:pt idx="2114">
                  <c:v>32547</c:v>
                </c:pt>
                <c:pt idx="2115">
                  <c:v>32548</c:v>
                </c:pt>
                <c:pt idx="2116">
                  <c:v>32549</c:v>
                </c:pt>
                <c:pt idx="2117">
                  <c:v>32552</c:v>
                </c:pt>
                <c:pt idx="2118">
                  <c:v>32553</c:v>
                </c:pt>
                <c:pt idx="2119">
                  <c:v>32554</c:v>
                </c:pt>
                <c:pt idx="2120">
                  <c:v>32555</c:v>
                </c:pt>
                <c:pt idx="2121">
                  <c:v>32556</c:v>
                </c:pt>
                <c:pt idx="2122">
                  <c:v>32559</c:v>
                </c:pt>
                <c:pt idx="2123">
                  <c:v>32560</c:v>
                </c:pt>
                <c:pt idx="2124">
                  <c:v>32561</c:v>
                </c:pt>
                <c:pt idx="2125">
                  <c:v>32562</c:v>
                </c:pt>
                <c:pt idx="2126">
                  <c:v>32563</c:v>
                </c:pt>
                <c:pt idx="2127">
                  <c:v>32566</c:v>
                </c:pt>
                <c:pt idx="2128">
                  <c:v>32567</c:v>
                </c:pt>
                <c:pt idx="2129">
                  <c:v>32568</c:v>
                </c:pt>
                <c:pt idx="2130">
                  <c:v>32569</c:v>
                </c:pt>
                <c:pt idx="2131">
                  <c:v>32570</c:v>
                </c:pt>
                <c:pt idx="2132">
                  <c:v>32573</c:v>
                </c:pt>
                <c:pt idx="2133">
                  <c:v>32574</c:v>
                </c:pt>
                <c:pt idx="2134">
                  <c:v>32575</c:v>
                </c:pt>
                <c:pt idx="2135">
                  <c:v>32576</c:v>
                </c:pt>
                <c:pt idx="2136">
                  <c:v>32577</c:v>
                </c:pt>
                <c:pt idx="2137">
                  <c:v>32580</c:v>
                </c:pt>
                <c:pt idx="2138">
                  <c:v>32581</c:v>
                </c:pt>
                <c:pt idx="2139">
                  <c:v>32582</c:v>
                </c:pt>
                <c:pt idx="2140">
                  <c:v>32583</c:v>
                </c:pt>
                <c:pt idx="2141">
                  <c:v>32584</c:v>
                </c:pt>
                <c:pt idx="2142">
                  <c:v>32587</c:v>
                </c:pt>
                <c:pt idx="2143">
                  <c:v>32588</c:v>
                </c:pt>
                <c:pt idx="2144">
                  <c:v>32589</c:v>
                </c:pt>
                <c:pt idx="2145">
                  <c:v>32590</c:v>
                </c:pt>
                <c:pt idx="2146">
                  <c:v>32591</c:v>
                </c:pt>
                <c:pt idx="2147">
                  <c:v>32594</c:v>
                </c:pt>
                <c:pt idx="2148">
                  <c:v>32595</c:v>
                </c:pt>
                <c:pt idx="2149">
                  <c:v>32596</c:v>
                </c:pt>
                <c:pt idx="2150">
                  <c:v>32597</c:v>
                </c:pt>
                <c:pt idx="2151">
                  <c:v>32598</c:v>
                </c:pt>
                <c:pt idx="2152">
                  <c:v>32601</c:v>
                </c:pt>
                <c:pt idx="2153">
                  <c:v>32602</c:v>
                </c:pt>
                <c:pt idx="2154">
                  <c:v>32603</c:v>
                </c:pt>
                <c:pt idx="2155">
                  <c:v>32604</c:v>
                </c:pt>
                <c:pt idx="2156">
                  <c:v>32605</c:v>
                </c:pt>
                <c:pt idx="2157">
                  <c:v>32608</c:v>
                </c:pt>
                <c:pt idx="2158">
                  <c:v>32609</c:v>
                </c:pt>
                <c:pt idx="2159">
                  <c:v>32610</c:v>
                </c:pt>
                <c:pt idx="2160">
                  <c:v>32611</c:v>
                </c:pt>
                <c:pt idx="2161">
                  <c:v>32612</c:v>
                </c:pt>
                <c:pt idx="2162">
                  <c:v>32615</c:v>
                </c:pt>
                <c:pt idx="2163">
                  <c:v>32616</c:v>
                </c:pt>
                <c:pt idx="2164">
                  <c:v>32617</c:v>
                </c:pt>
                <c:pt idx="2165">
                  <c:v>32618</c:v>
                </c:pt>
                <c:pt idx="2166">
                  <c:v>32619</c:v>
                </c:pt>
                <c:pt idx="2167">
                  <c:v>32622</c:v>
                </c:pt>
                <c:pt idx="2168">
                  <c:v>32623</c:v>
                </c:pt>
                <c:pt idx="2169">
                  <c:v>32624</c:v>
                </c:pt>
                <c:pt idx="2170">
                  <c:v>32625</c:v>
                </c:pt>
                <c:pt idx="2171">
                  <c:v>32626</c:v>
                </c:pt>
                <c:pt idx="2172">
                  <c:v>32629</c:v>
                </c:pt>
                <c:pt idx="2173">
                  <c:v>32630</c:v>
                </c:pt>
                <c:pt idx="2174">
                  <c:v>32631</c:v>
                </c:pt>
                <c:pt idx="2175">
                  <c:v>32632</c:v>
                </c:pt>
                <c:pt idx="2176">
                  <c:v>32633</c:v>
                </c:pt>
                <c:pt idx="2177">
                  <c:v>32636</c:v>
                </c:pt>
                <c:pt idx="2178">
                  <c:v>32637</c:v>
                </c:pt>
                <c:pt idx="2179">
                  <c:v>32638</c:v>
                </c:pt>
                <c:pt idx="2180">
                  <c:v>32639</c:v>
                </c:pt>
                <c:pt idx="2181">
                  <c:v>32640</c:v>
                </c:pt>
                <c:pt idx="2182">
                  <c:v>32643</c:v>
                </c:pt>
                <c:pt idx="2183">
                  <c:v>32644</c:v>
                </c:pt>
                <c:pt idx="2184">
                  <c:v>32645</c:v>
                </c:pt>
                <c:pt idx="2185">
                  <c:v>32646</c:v>
                </c:pt>
                <c:pt idx="2186">
                  <c:v>32647</c:v>
                </c:pt>
                <c:pt idx="2187">
                  <c:v>32650</c:v>
                </c:pt>
                <c:pt idx="2188">
                  <c:v>32651</c:v>
                </c:pt>
                <c:pt idx="2189">
                  <c:v>32652</c:v>
                </c:pt>
                <c:pt idx="2190">
                  <c:v>32653</c:v>
                </c:pt>
                <c:pt idx="2191">
                  <c:v>32654</c:v>
                </c:pt>
                <c:pt idx="2192">
                  <c:v>32657</c:v>
                </c:pt>
                <c:pt idx="2193">
                  <c:v>32658</c:v>
                </c:pt>
                <c:pt idx="2194">
                  <c:v>32659</c:v>
                </c:pt>
                <c:pt idx="2195">
                  <c:v>32660</c:v>
                </c:pt>
                <c:pt idx="2196">
                  <c:v>32661</c:v>
                </c:pt>
                <c:pt idx="2197">
                  <c:v>32664</c:v>
                </c:pt>
                <c:pt idx="2198">
                  <c:v>32665</c:v>
                </c:pt>
                <c:pt idx="2199">
                  <c:v>32666</c:v>
                </c:pt>
                <c:pt idx="2200">
                  <c:v>32667</c:v>
                </c:pt>
                <c:pt idx="2201">
                  <c:v>32668</c:v>
                </c:pt>
                <c:pt idx="2202">
                  <c:v>32671</c:v>
                </c:pt>
                <c:pt idx="2203">
                  <c:v>32672</c:v>
                </c:pt>
                <c:pt idx="2204">
                  <c:v>32673</c:v>
                </c:pt>
                <c:pt idx="2205">
                  <c:v>32674</c:v>
                </c:pt>
                <c:pt idx="2206">
                  <c:v>32675</c:v>
                </c:pt>
                <c:pt idx="2207">
                  <c:v>32678</c:v>
                </c:pt>
                <c:pt idx="2208">
                  <c:v>32679</c:v>
                </c:pt>
                <c:pt idx="2209">
                  <c:v>32680</c:v>
                </c:pt>
                <c:pt idx="2210">
                  <c:v>32681</c:v>
                </c:pt>
                <c:pt idx="2211">
                  <c:v>32682</c:v>
                </c:pt>
                <c:pt idx="2212">
                  <c:v>32685</c:v>
                </c:pt>
                <c:pt idx="2213">
                  <c:v>32686</c:v>
                </c:pt>
                <c:pt idx="2214">
                  <c:v>32687</c:v>
                </c:pt>
                <c:pt idx="2215">
                  <c:v>32688</c:v>
                </c:pt>
                <c:pt idx="2216">
                  <c:v>32689</c:v>
                </c:pt>
                <c:pt idx="2217">
                  <c:v>32692</c:v>
                </c:pt>
                <c:pt idx="2218">
                  <c:v>32693</c:v>
                </c:pt>
                <c:pt idx="2219">
                  <c:v>32694</c:v>
                </c:pt>
                <c:pt idx="2220">
                  <c:v>32695</c:v>
                </c:pt>
                <c:pt idx="2221">
                  <c:v>32696</c:v>
                </c:pt>
                <c:pt idx="2222">
                  <c:v>32699</c:v>
                </c:pt>
                <c:pt idx="2223">
                  <c:v>32700</c:v>
                </c:pt>
                <c:pt idx="2224">
                  <c:v>32701</c:v>
                </c:pt>
                <c:pt idx="2225">
                  <c:v>32702</c:v>
                </c:pt>
                <c:pt idx="2226">
                  <c:v>32703</c:v>
                </c:pt>
                <c:pt idx="2227">
                  <c:v>32706</c:v>
                </c:pt>
                <c:pt idx="2228">
                  <c:v>32707</c:v>
                </c:pt>
                <c:pt idx="2229">
                  <c:v>32708</c:v>
                </c:pt>
                <c:pt idx="2230">
                  <c:v>32709</c:v>
                </c:pt>
                <c:pt idx="2231">
                  <c:v>32710</c:v>
                </c:pt>
                <c:pt idx="2232">
                  <c:v>32713</c:v>
                </c:pt>
                <c:pt idx="2233">
                  <c:v>32714</c:v>
                </c:pt>
                <c:pt idx="2234">
                  <c:v>32715</c:v>
                </c:pt>
                <c:pt idx="2235">
                  <c:v>32716</c:v>
                </c:pt>
                <c:pt idx="2236">
                  <c:v>32717</c:v>
                </c:pt>
                <c:pt idx="2237">
                  <c:v>32720</c:v>
                </c:pt>
                <c:pt idx="2238">
                  <c:v>32721</c:v>
                </c:pt>
                <c:pt idx="2239">
                  <c:v>32722</c:v>
                </c:pt>
                <c:pt idx="2240">
                  <c:v>32723</c:v>
                </c:pt>
                <c:pt idx="2241">
                  <c:v>32724</c:v>
                </c:pt>
                <c:pt idx="2242">
                  <c:v>32727</c:v>
                </c:pt>
                <c:pt idx="2243">
                  <c:v>32728</c:v>
                </c:pt>
                <c:pt idx="2244">
                  <c:v>32729</c:v>
                </c:pt>
                <c:pt idx="2245">
                  <c:v>32730</c:v>
                </c:pt>
                <c:pt idx="2246">
                  <c:v>32731</c:v>
                </c:pt>
                <c:pt idx="2247">
                  <c:v>32734</c:v>
                </c:pt>
                <c:pt idx="2248">
                  <c:v>32735</c:v>
                </c:pt>
                <c:pt idx="2249">
                  <c:v>32736</c:v>
                </c:pt>
                <c:pt idx="2250">
                  <c:v>32737</c:v>
                </c:pt>
                <c:pt idx="2251">
                  <c:v>32738</c:v>
                </c:pt>
                <c:pt idx="2252">
                  <c:v>32741</c:v>
                </c:pt>
                <c:pt idx="2253">
                  <c:v>32742</c:v>
                </c:pt>
                <c:pt idx="2254">
                  <c:v>32743</c:v>
                </c:pt>
                <c:pt idx="2255">
                  <c:v>32744</c:v>
                </c:pt>
                <c:pt idx="2256">
                  <c:v>32745</c:v>
                </c:pt>
                <c:pt idx="2257">
                  <c:v>32748</c:v>
                </c:pt>
                <c:pt idx="2258">
                  <c:v>32749</c:v>
                </c:pt>
                <c:pt idx="2259">
                  <c:v>32750</c:v>
                </c:pt>
                <c:pt idx="2260">
                  <c:v>32751</c:v>
                </c:pt>
                <c:pt idx="2261">
                  <c:v>32752</c:v>
                </c:pt>
                <c:pt idx="2262">
                  <c:v>32755</c:v>
                </c:pt>
                <c:pt idx="2263">
                  <c:v>32756</c:v>
                </c:pt>
                <c:pt idx="2264">
                  <c:v>32757</c:v>
                </c:pt>
                <c:pt idx="2265">
                  <c:v>32758</c:v>
                </c:pt>
                <c:pt idx="2266">
                  <c:v>32759</c:v>
                </c:pt>
                <c:pt idx="2267">
                  <c:v>32762</c:v>
                </c:pt>
                <c:pt idx="2268">
                  <c:v>32763</c:v>
                </c:pt>
                <c:pt idx="2269">
                  <c:v>32764</c:v>
                </c:pt>
                <c:pt idx="2270">
                  <c:v>32765</c:v>
                </c:pt>
                <c:pt idx="2271">
                  <c:v>32766</c:v>
                </c:pt>
                <c:pt idx="2272">
                  <c:v>32769</c:v>
                </c:pt>
                <c:pt idx="2273">
                  <c:v>32770</c:v>
                </c:pt>
                <c:pt idx="2274">
                  <c:v>32771</c:v>
                </c:pt>
                <c:pt idx="2275">
                  <c:v>32772</c:v>
                </c:pt>
                <c:pt idx="2276">
                  <c:v>32773</c:v>
                </c:pt>
                <c:pt idx="2277">
                  <c:v>32776</c:v>
                </c:pt>
                <c:pt idx="2278">
                  <c:v>32777</c:v>
                </c:pt>
                <c:pt idx="2279">
                  <c:v>32778</c:v>
                </c:pt>
                <c:pt idx="2280">
                  <c:v>32779</c:v>
                </c:pt>
                <c:pt idx="2281">
                  <c:v>32780</c:v>
                </c:pt>
                <c:pt idx="2282">
                  <c:v>32783</c:v>
                </c:pt>
                <c:pt idx="2283">
                  <c:v>32784</c:v>
                </c:pt>
                <c:pt idx="2284">
                  <c:v>32785</c:v>
                </c:pt>
                <c:pt idx="2285">
                  <c:v>32786</c:v>
                </c:pt>
                <c:pt idx="2286">
                  <c:v>32787</c:v>
                </c:pt>
                <c:pt idx="2287">
                  <c:v>32790</c:v>
                </c:pt>
                <c:pt idx="2288">
                  <c:v>32791</c:v>
                </c:pt>
                <c:pt idx="2289">
                  <c:v>32792</c:v>
                </c:pt>
                <c:pt idx="2290">
                  <c:v>32793</c:v>
                </c:pt>
                <c:pt idx="2291">
                  <c:v>32794</c:v>
                </c:pt>
                <c:pt idx="2292">
                  <c:v>32797</c:v>
                </c:pt>
                <c:pt idx="2293">
                  <c:v>32798</c:v>
                </c:pt>
                <c:pt idx="2294">
                  <c:v>32799</c:v>
                </c:pt>
                <c:pt idx="2295">
                  <c:v>32800</c:v>
                </c:pt>
                <c:pt idx="2296">
                  <c:v>32801</c:v>
                </c:pt>
                <c:pt idx="2297">
                  <c:v>32804</c:v>
                </c:pt>
                <c:pt idx="2298">
                  <c:v>32805</c:v>
                </c:pt>
                <c:pt idx="2299">
                  <c:v>32806</c:v>
                </c:pt>
                <c:pt idx="2300">
                  <c:v>32807</c:v>
                </c:pt>
                <c:pt idx="2301">
                  <c:v>32808</c:v>
                </c:pt>
                <c:pt idx="2302">
                  <c:v>32811</c:v>
                </c:pt>
                <c:pt idx="2303">
                  <c:v>32812</c:v>
                </c:pt>
                <c:pt idx="2304">
                  <c:v>32813</c:v>
                </c:pt>
                <c:pt idx="2305">
                  <c:v>32814</c:v>
                </c:pt>
                <c:pt idx="2306">
                  <c:v>32815</c:v>
                </c:pt>
                <c:pt idx="2307">
                  <c:v>32818</c:v>
                </c:pt>
                <c:pt idx="2308">
                  <c:v>32819</c:v>
                </c:pt>
                <c:pt idx="2309">
                  <c:v>32820</c:v>
                </c:pt>
                <c:pt idx="2310">
                  <c:v>32821</c:v>
                </c:pt>
                <c:pt idx="2311">
                  <c:v>32822</c:v>
                </c:pt>
                <c:pt idx="2312">
                  <c:v>32825</c:v>
                </c:pt>
                <c:pt idx="2313">
                  <c:v>32826</c:v>
                </c:pt>
                <c:pt idx="2314">
                  <c:v>32827</c:v>
                </c:pt>
                <c:pt idx="2315">
                  <c:v>32828</c:v>
                </c:pt>
                <c:pt idx="2316">
                  <c:v>32829</c:v>
                </c:pt>
                <c:pt idx="2317">
                  <c:v>32832</c:v>
                </c:pt>
                <c:pt idx="2318">
                  <c:v>32833</c:v>
                </c:pt>
                <c:pt idx="2319">
                  <c:v>32834</c:v>
                </c:pt>
                <c:pt idx="2320">
                  <c:v>32835</c:v>
                </c:pt>
                <c:pt idx="2321">
                  <c:v>32836</c:v>
                </c:pt>
                <c:pt idx="2322">
                  <c:v>32839</c:v>
                </c:pt>
                <c:pt idx="2323">
                  <c:v>32840</c:v>
                </c:pt>
                <c:pt idx="2324">
                  <c:v>32841</c:v>
                </c:pt>
                <c:pt idx="2325">
                  <c:v>32842</c:v>
                </c:pt>
                <c:pt idx="2326">
                  <c:v>32843</c:v>
                </c:pt>
                <c:pt idx="2327">
                  <c:v>32846</c:v>
                </c:pt>
                <c:pt idx="2328">
                  <c:v>32847</c:v>
                </c:pt>
                <c:pt idx="2329">
                  <c:v>32848</c:v>
                </c:pt>
                <c:pt idx="2330">
                  <c:v>32849</c:v>
                </c:pt>
                <c:pt idx="2331">
                  <c:v>32850</c:v>
                </c:pt>
                <c:pt idx="2332">
                  <c:v>32853</c:v>
                </c:pt>
                <c:pt idx="2333">
                  <c:v>32854</c:v>
                </c:pt>
                <c:pt idx="2334">
                  <c:v>32855</c:v>
                </c:pt>
                <c:pt idx="2335">
                  <c:v>32856</c:v>
                </c:pt>
                <c:pt idx="2336">
                  <c:v>32857</c:v>
                </c:pt>
                <c:pt idx="2337">
                  <c:v>32860</c:v>
                </c:pt>
                <c:pt idx="2338">
                  <c:v>32861</c:v>
                </c:pt>
                <c:pt idx="2339">
                  <c:v>32862</c:v>
                </c:pt>
                <c:pt idx="2340">
                  <c:v>32863</c:v>
                </c:pt>
                <c:pt idx="2341">
                  <c:v>32864</c:v>
                </c:pt>
                <c:pt idx="2342">
                  <c:v>32867</c:v>
                </c:pt>
                <c:pt idx="2343">
                  <c:v>32868</c:v>
                </c:pt>
                <c:pt idx="2344">
                  <c:v>32869</c:v>
                </c:pt>
                <c:pt idx="2345">
                  <c:v>32870</c:v>
                </c:pt>
                <c:pt idx="2346">
                  <c:v>32871</c:v>
                </c:pt>
                <c:pt idx="2347">
                  <c:v>32874</c:v>
                </c:pt>
                <c:pt idx="2348">
                  <c:v>32875</c:v>
                </c:pt>
                <c:pt idx="2349">
                  <c:v>32876</c:v>
                </c:pt>
                <c:pt idx="2350">
                  <c:v>32877</c:v>
                </c:pt>
                <c:pt idx="2351">
                  <c:v>32878</c:v>
                </c:pt>
                <c:pt idx="2352">
                  <c:v>32881</c:v>
                </c:pt>
                <c:pt idx="2353">
                  <c:v>32882</c:v>
                </c:pt>
                <c:pt idx="2354">
                  <c:v>32883</c:v>
                </c:pt>
                <c:pt idx="2355">
                  <c:v>32884</c:v>
                </c:pt>
                <c:pt idx="2356">
                  <c:v>32885</c:v>
                </c:pt>
                <c:pt idx="2357">
                  <c:v>32888</c:v>
                </c:pt>
                <c:pt idx="2358">
                  <c:v>32889</c:v>
                </c:pt>
                <c:pt idx="2359">
                  <c:v>32890</c:v>
                </c:pt>
                <c:pt idx="2360">
                  <c:v>32891</c:v>
                </c:pt>
                <c:pt idx="2361">
                  <c:v>32892</c:v>
                </c:pt>
                <c:pt idx="2362">
                  <c:v>32895</c:v>
                </c:pt>
                <c:pt idx="2363">
                  <c:v>32896</c:v>
                </c:pt>
                <c:pt idx="2364">
                  <c:v>32897</c:v>
                </c:pt>
                <c:pt idx="2365">
                  <c:v>32898</c:v>
                </c:pt>
                <c:pt idx="2366">
                  <c:v>32899</c:v>
                </c:pt>
                <c:pt idx="2367">
                  <c:v>32902</c:v>
                </c:pt>
                <c:pt idx="2368">
                  <c:v>32903</c:v>
                </c:pt>
                <c:pt idx="2369">
                  <c:v>32904</c:v>
                </c:pt>
                <c:pt idx="2370">
                  <c:v>32905</c:v>
                </c:pt>
                <c:pt idx="2371">
                  <c:v>32906</c:v>
                </c:pt>
                <c:pt idx="2372">
                  <c:v>32909</c:v>
                </c:pt>
                <c:pt idx="2373">
                  <c:v>32910</c:v>
                </c:pt>
                <c:pt idx="2374">
                  <c:v>32911</c:v>
                </c:pt>
                <c:pt idx="2375">
                  <c:v>32912</c:v>
                </c:pt>
                <c:pt idx="2376">
                  <c:v>32913</c:v>
                </c:pt>
                <c:pt idx="2377">
                  <c:v>32916</c:v>
                </c:pt>
                <c:pt idx="2378">
                  <c:v>32917</c:v>
                </c:pt>
                <c:pt idx="2379">
                  <c:v>32918</c:v>
                </c:pt>
                <c:pt idx="2380">
                  <c:v>32919</c:v>
                </c:pt>
                <c:pt idx="2381">
                  <c:v>32920</c:v>
                </c:pt>
                <c:pt idx="2382">
                  <c:v>32923</c:v>
                </c:pt>
                <c:pt idx="2383">
                  <c:v>32924</c:v>
                </c:pt>
                <c:pt idx="2384">
                  <c:v>32925</c:v>
                </c:pt>
                <c:pt idx="2385">
                  <c:v>32926</c:v>
                </c:pt>
                <c:pt idx="2386">
                  <c:v>32927</c:v>
                </c:pt>
                <c:pt idx="2387">
                  <c:v>32930</c:v>
                </c:pt>
                <c:pt idx="2388">
                  <c:v>32931</c:v>
                </c:pt>
                <c:pt idx="2389">
                  <c:v>32932</c:v>
                </c:pt>
                <c:pt idx="2390">
                  <c:v>32933</c:v>
                </c:pt>
                <c:pt idx="2391">
                  <c:v>32934</c:v>
                </c:pt>
                <c:pt idx="2392">
                  <c:v>32937</c:v>
                </c:pt>
                <c:pt idx="2393">
                  <c:v>32938</c:v>
                </c:pt>
                <c:pt idx="2394">
                  <c:v>32939</c:v>
                </c:pt>
                <c:pt idx="2395">
                  <c:v>32940</c:v>
                </c:pt>
                <c:pt idx="2396">
                  <c:v>32941</c:v>
                </c:pt>
                <c:pt idx="2397">
                  <c:v>32944</c:v>
                </c:pt>
                <c:pt idx="2398">
                  <c:v>32945</c:v>
                </c:pt>
                <c:pt idx="2399">
                  <c:v>32946</c:v>
                </c:pt>
                <c:pt idx="2400">
                  <c:v>32947</c:v>
                </c:pt>
                <c:pt idx="2401">
                  <c:v>32948</c:v>
                </c:pt>
                <c:pt idx="2402">
                  <c:v>32951</c:v>
                </c:pt>
                <c:pt idx="2403">
                  <c:v>32952</c:v>
                </c:pt>
                <c:pt idx="2404">
                  <c:v>32953</c:v>
                </c:pt>
                <c:pt idx="2405">
                  <c:v>32954</c:v>
                </c:pt>
                <c:pt idx="2406">
                  <c:v>32955</c:v>
                </c:pt>
                <c:pt idx="2407">
                  <c:v>32958</c:v>
                </c:pt>
                <c:pt idx="2408">
                  <c:v>32959</c:v>
                </c:pt>
                <c:pt idx="2409">
                  <c:v>32960</c:v>
                </c:pt>
                <c:pt idx="2410">
                  <c:v>32961</c:v>
                </c:pt>
                <c:pt idx="2411">
                  <c:v>32962</c:v>
                </c:pt>
                <c:pt idx="2412">
                  <c:v>32965</c:v>
                </c:pt>
                <c:pt idx="2413">
                  <c:v>32966</c:v>
                </c:pt>
                <c:pt idx="2414">
                  <c:v>32967</c:v>
                </c:pt>
                <c:pt idx="2415">
                  <c:v>32968</c:v>
                </c:pt>
                <c:pt idx="2416">
                  <c:v>32969</c:v>
                </c:pt>
                <c:pt idx="2417">
                  <c:v>32972</c:v>
                </c:pt>
                <c:pt idx="2418">
                  <c:v>32973</c:v>
                </c:pt>
                <c:pt idx="2419">
                  <c:v>32974</c:v>
                </c:pt>
                <c:pt idx="2420">
                  <c:v>32975</c:v>
                </c:pt>
                <c:pt idx="2421">
                  <c:v>32976</c:v>
                </c:pt>
                <c:pt idx="2422">
                  <c:v>32979</c:v>
                </c:pt>
                <c:pt idx="2423">
                  <c:v>32980</c:v>
                </c:pt>
                <c:pt idx="2424">
                  <c:v>32981</c:v>
                </c:pt>
                <c:pt idx="2425">
                  <c:v>32982</c:v>
                </c:pt>
                <c:pt idx="2426">
                  <c:v>32983</c:v>
                </c:pt>
                <c:pt idx="2427">
                  <c:v>32986</c:v>
                </c:pt>
                <c:pt idx="2428">
                  <c:v>32987</c:v>
                </c:pt>
                <c:pt idx="2429">
                  <c:v>32988</c:v>
                </c:pt>
                <c:pt idx="2430">
                  <c:v>32989</c:v>
                </c:pt>
                <c:pt idx="2431">
                  <c:v>32990</c:v>
                </c:pt>
                <c:pt idx="2432">
                  <c:v>32993</c:v>
                </c:pt>
                <c:pt idx="2433">
                  <c:v>32994</c:v>
                </c:pt>
                <c:pt idx="2434">
                  <c:v>32995</c:v>
                </c:pt>
                <c:pt idx="2435">
                  <c:v>32996</c:v>
                </c:pt>
                <c:pt idx="2436">
                  <c:v>32997</c:v>
                </c:pt>
                <c:pt idx="2437">
                  <c:v>33000</c:v>
                </c:pt>
                <c:pt idx="2438">
                  <c:v>33001</c:v>
                </c:pt>
                <c:pt idx="2439">
                  <c:v>33002</c:v>
                </c:pt>
                <c:pt idx="2440">
                  <c:v>33003</c:v>
                </c:pt>
                <c:pt idx="2441">
                  <c:v>33004</c:v>
                </c:pt>
                <c:pt idx="2442">
                  <c:v>33007</c:v>
                </c:pt>
                <c:pt idx="2443">
                  <c:v>33008</c:v>
                </c:pt>
                <c:pt idx="2444">
                  <c:v>33009</c:v>
                </c:pt>
                <c:pt idx="2445">
                  <c:v>33010</c:v>
                </c:pt>
                <c:pt idx="2446">
                  <c:v>33011</c:v>
                </c:pt>
                <c:pt idx="2447">
                  <c:v>33014</c:v>
                </c:pt>
                <c:pt idx="2448">
                  <c:v>33015</c:v>
                </c:pt>
                <c:pt idx="2449">
                  <c:v>33016</c:v>
                </c:pt>
                <c:pt idx="2450">
                  <c:v>33017</c:v>
                </c:pt>
                <c:pt idx="2451">
                  <c:v>33018</c:v>
                </c:pt>
                <c:pt idx="2452">
                  <c:v>33021</c:v>
                </c:pt>
                <c:pt idx="2453">
                  <c:v>33022</c:v>
                </c:pt>
                <c:pt idx="2454">
                  <c:v>33023</c:v>
                </c:pt>
                <c:pt idx="2455">
                  <c:v>33024</c:v>
                </c:pt>
                <c:pt idx="2456">
                  <c:v>33025</c:v>
                </c:pt>
                <c:pt idx="2457">
                  <c:v>33028</c:v>
                </c:pt>
                <c:pt idx="2458">
                  <c:v>33029</c:v>
                </c:pt>
                <c:pt idx="2459">
                  <c:v>33030</c:v>
                </c:pt>
                <c:pt idx="2460">
                  <c:v>33031</c:v>
                </c:pt>
                <c:pt idx="2461">
                  <c:v>33032</c:v>
                </c:pt>
                <c:pt idx="2462">
                  <c:v>33035</c:v>
                </c:pt>
                <c:pt idx="2463">
                  <c:v>33036</c:v>
                </c:pt>
                <c:pt idx="2464">
                  <c:v>33037</c:v>
                </c:pt>
                <c:pt idx="2465">
                  <c:v>33038</c:v>
                </c:pt>
                <c:pt idx="2466">
                  <c:v>33039</c:v>
                </c:pt>
                <c:pt idx="2467">
                  <c:v>33042</c:v>
                </c:pt>
                <c:pt idx="2468">
                  <c:v>33043</c:v>
                </c:pt>
                <c:pt idx="2469">
                  <c:v>33044</c:v>
                </c:pt>
                <c:pt idx="2470">
                  <c:v>33045</c:v>
                </c:pt>
                <c:pt idx="2471">
                  <c:v>33046</c:v>
                </c:pt>
                <c:pt idx="2472">
                  <c:v>33049</c:v>
                </c:pt>
                <c:pt idx="2473">
                  <c:v>33050</c:v>
                </c:pt>
                <c:pt idx="2474">
                  <c:v>33051</c:v>
                </c:pt>
                <c:pt idx="2475">
                  <c:v>33052</c:v>
                </c:pt>
                <c:pt idx="2476">
                  <c:v>33053</c:v>
                </c:pt>
                <c:pt idx="2477">
                  <c:v>33056</c:v>
                </c:pt>
                <c:pt idx="2478">
                  <c:v>33057</c:v>
                </c:pt>
                <c:pt idx="2479">
                  <c:v>33058</c:v>
                </c:pt>
                <c:pt idx="2480">
                  <c:v>33059</c:v>
                </c:pt>
                <c:pt idx="2481">
                  <c:v>33060</c:v>
                </c:pt>
                <c:pt idx="2482">
                  <c:v>33063</c:v>
                </c:pt>
                <c:pt idx="2483">
                  <c:v>33064</c:v>
                </c:pt>
                <c:pt idx="2484">
                  <c:v>33065</c:v>
                </c:pt>
                <c:pt idx="2485">
                  <c:v>33066</c:v>
                </c:pt>
                <c:pt idx="2486">
                  <c:v>33067</c:v>
                </c:pt>
                <c:pt idx="2487">
                  <c:v>33070</c:v>
                </c:pt>
                <c:pt idx="2488">
                  <c:v>33071</c:v>
                </c:pt>
                <c:pt idx="2489">
                  <c:v>33072</c:v>
                </c:pt>
                <c:pt idx="2490">
                  <c:v>33073</c:v>
                </c:pt>
                <c:pt idx="2491">
                  <c:v>33074</c:v>
                </c:pt>
                <c:pt idx="2492">
                  <c:v>33077</c:v>
                </c:pt>
                <c:pt idx="2493">
                  <c:v>33078</c:v>
                </c:pt>
                <c:pt idx="2494">
                  <c:v>33079</c:v>
                </c:pt>
                <c:pt idx="2495">
                  <c:v>33080</c:v>
                </c:pt>
                <c:pt idx="2496">
                  <c:v>33081</c:v>
                </c:pt>
                <c:pt idx="2497">
                  <c:v>33084</c:v>
                </c:pt>
                <c:pt idx="2498">
                  <c:v>33085</c:v>
                </c:pt>
                <c:pt idx="2499">
                  <c:v>33086</c:v>
                </c:pt>
                <c:pt idx="2500">
                  <c:v>33087</c:v>
                </c:pt>
                <c:pt idx="2501">
                  <c:v>33088</c:v>
                </c:pt>
                <c:pt idx="2502">
                  <c:v>33091</c:v>
                </c:pt>
                <c:pt idx="2503">
                  <c:v>33092</c:v>
                </c:pt>
                <c:pt idx="2504">
                  <c:v>33093</c:v>
                </c:pt>
                <c:pt idx="2505">
                  <c:v>33094</c:v>
                </c:pt>
                <c:pt idx="2506">
                  <c:v>33095</c:v>
                </c:pt>
                <c:pt idx="2507">
                  <c:v>33098</c:v>
                </c:pt>
                <c:pt idx="2508">
                  <c:v>33099</c:v>
                </c:pt>
                <c:pt idx="2509">
                  <c:v>33100</c:v>
                </c:pt>
                <c:pt idx="2510">
                  <c:v>33101</c:v>
                </c:pt>
                <c:pt idx="2511">
                  <c:v>33102</c:v>
                </c:pt>
                <c:pt idx="2512">
                  <c:v>33105</c:v>
                </c:pt>
                <c:pt idx="2513">
                  <c:v>33106</c:v>
                </c:pt>
                <c:pt idx="2514">
                  <c:v>33107</c:v>
                </c:pt>
                <c:pt idx="2515">
                  <c:v>33108</c:v>
                </c:pt>
                <c:pt idx="2516">
                  <c:v>33109</c:v>
                </c:pt>
                <c:pt idx="2517">
                  <c:v>33112</c:v>
                </c:pt>
                <c:pt idx="2518">
                  <c:v>33113</c:v>
                </c:pt>
                <c:pt idx="2519">
                  <c:v>33114</c:v>
                </c:pt>
                <c:pt idx="2520">
                  <c:v>33115</c:v>
                </c:pt>
                <c:pt idx="2521">
                  <c:v>33116</c:v>
                </c:pt>
                <c:pt idx="2522">
                  <c:v>33119</c:v>
                </c:pt>
                <c:pt idx="2523">
                  <c:v>33120</c:v>
                </c:pt>
                <c:pt idx="2524">
                  <c:v>33121</c:v>
                </c:pt>
                <c:pt idx="2525">
                  <c:v>33122</c:v>
                </c:pt>
                <c:pt idx="2526">
                  <c:v>33123</c:v>
                </c:pt>
                <c:pt idx="2527">
                  <c:v>33126</c:v>
                </c:pt>
                <c:pt idx="2528">
                  <c:v>33127</c:v>
                </c:pt>
                <c:pt idx="2529">
                  <c:v>33128</c:v>
                </c:pt>
                <c:pt idx="2530">
                  <c:v>33129</c:v>
                </c:pt>
                <c:pt idx="2531">
                  <c:v>33130</c:v>
                </c:pt>
                <c:pt idx="2532">
                  <c:v>33133</c:v>
                </c:pt>
                <c:pt idx="2533">
                  <c:v>33134</c:v>
                </c:pt>
                <c:pt idx="2534">
                  <c:v>33135</c:v>
                </c:pt>
                <c:pt idx="2535">
                  <c:v>33136</c:v>
                </c:pt>
                <c:pt idx="2536">
                  <c:v>33137</c:v>
                </c:pt>
                <c:pt idx="2537">
                  <c:v>33140</c:v>
                </c:pt>
                <c:pt idx="2538">
                  <c:v>33141</c:v>
                </c:pt>
                <c:pt idx="2539">
                  <c:v>33142</c:v>
                </c:pt>
                <c:pt idx="2540">
                  <c:v>33143</c:v>
                </c:pt>
                <c:pt idx="2541">
                  <c:v>33144</c:v>
                </c:pt>
                <c:pt idx="2542">
                  <c:v>33147</c:v>
                </c:pt>
                <c:pt idx="2543">
                  <c:v>33148</c:v>
                </c:pt>
                <c:pt idx="2544">
                  <c:v>33149</c:v>
                </c:pt>
                <c:pt idx="2545">
                  <c:v>33150</c:v>
                </c:pt>
                <c:pt idx="2546">
                  <c:v>33151</c:v>
                </c:pt>
                <c:pt idx="2547">
                  <c:v>33154</c:v>
                </c:pt>
                <c:pt idx="2548">
                  <c:v>33155</c:v>
                </c:pt>
                <c:pt idx="2549">
                  <c:v>33156</c:v>
                </c:pt>
                <c:pt idx="2550">
                  <c:v>33157</c:v>
                </c:pt>
                <c:pt idx="2551">
                  <c:v>33158</c:v>
                </c:pt>
                <c:pt idx="2552">
                  <c:v>33161</c:v>
                </c:pt>
                <c:pt idx="2553">
                  <c:v>33162</c:v>
                </c:pt>
                <c:pt idx="2554">
                  <c:v>33163</c:v>
                </c:pt>
                <c:pt idx="2555">
                  <c:v>33164</c:v>
                </c:pt>
                <c:pt idx="2556">
                  <c:v>33165</c:v>
                </c:pt>
                <c:pt idx="2557">
                  <c:v>33168</c:v>
                </c:pt>
                <c:pt idx="2558">
                  <c:v>33169</c:v>
                </c:pt>
                <c:pt idx="2559">
                  <c:v>33170</c:v>
                </c:pt>
                <c:pt idx="2560">
                  <c:v>33171</c:v>
                </c:pt>
                <c:pt idx="2561">
                  <c:v>33172</c:v>
                </c:pt>
                <c:pt idx="2562">
                  <c:v>33175</c:v>
                </c:pt>
                <c:pt idx="2563">
                  <c:v>33176</c:v>
                </c:pt>
                <c:pt idx="2564">
                  <c:v>33177</c:v>
                </c:pt>
                <c:pt idx="2565">
                  <c:v>33178</c:v>
                </c:pt>
                <c:pt idx="2566">
                  <c:v>33179</c:v>
                </c:pt>
                <c:pt idx="2567">
                  <c:v>33182</c:v>
                </c:pt>
                <c:pt idx="2568">
                  <c:v>33183</c:v>
                </c:pt>
                <c:pt idx="2569">
                  <c:v>33184</c:v>
                </c:pt>
                <c:pt idx="2570">
                  <c:v>33185</c:v>
                </c:pt>
                <c:pt idx="2571">
                  <c:v>33186</c:v>
                </c:pt>
                <c:pt idx="2572">
                  <c:v>33189</c:v>
                </c:pt>
                <c:pt idx="2573">
                  <c:v>33190</c:v>
                </c:pt>
                <c:pt idx="2574">
                  <c:v>33191</c:v>
                </c:pt>
                <c:pt idx="2575">
                  <c:v>33192</c:v>
                </c:pt>
                <c:pt idx="2576">
                  <c:v>33193</c:v>
                </c:pt>
                <c:pt idx="2577">
                  <c:v>33196</c:v>
                </c:pt>
                <c:pt idx="2578">
                  <c:v>33197</c:v>
                </c:pt>
                <c:pt idx="2579">
                  <c:v>33198</c:v>
                </c:pt>
                <c:pt idx="2580">
                  <c:v>33199</c:v>
                </c:pt>
                <c:pt idx="2581">
                  <c:v>33200</c:v>
                </c:pt>
                <c:pt idx="2582">
                  <c:v>33203</c:v>
                </c:pt>
                <c:pt idx="2583">
                  <c:v>33204</c:v>
                </c:pt>
                <c:pt idx="2584">
                  <c:v>33205</c:v>
                </c:pt>
                <c:pt idx="2585">
                  <c:v>33206</c:v>
                </c:pt>
                <c:pt idx="2586">
                  <c:v>33207</c:v>
                </c:pt>
                <c:pt idx="2587">
                  <c:v>33210</c:v>
                </c:pt>
                <c:pt idx="2588">
                  <c:v>33211</c:v>
                </c:pt>
                <c:pt idx="2589">
                  <c:v>33212</c:v>
                </c:pt>
                <c:pt idx="2590">
                  <c:v>33213</c:v>
                </c:pt>
                <c:pt idx="2591">
                  <c:v>33214</c:v>
                </c:pt>
                <c:pt idx="2592">
                  <c:v>33217</c:v>
                </c:pt>
                <c:pt idx="2593">
                  <c:v>33218</c:v>
                </c:pt>
                <c:pt idx="2594">
                  <c:v>33219</c:v>
                </c:pt>
                <c:pt idx="2595">
                  <c:v>33220</c:v>
                </c:pt>
                <c:pt idx="2596">
                  <c:v>33221</c:v>
                </c:pt>
                <c:pt idx="2597">
                  <c:v>33224</c:v>
                </c:pt>
                <c:pt idx="2598">
                  <c:v>33225</c:v>
                </c:pt>
                <c:pt idx="2599">
                  <c:v>33226</c:v>
                </c:pt>
                <c:pt idx="2600">
                  <c:v>33227</c:v>
                </c:pt>
                <c:pt idx="2601">
                  <c:v>33228</c:v>
                </c:pt>
                <c:pt idx="2602">
                  <c:v>33231</c:v>
                </c:pt>
                <c:pt idx="2603">
                  <c:v>33232</c:v>
                </c:pt>
                <c:pt idx="2604">
                  <c:v>33233</c:v>
                </c:pt>
                <c:pt idx="2605">
                  <c:v>33234</c:v>
                </c:pt>
                <c:pt idx="2606">
                  <c:v>33235</c:v>
                </c:pt>
                <c:pt idx="2607">
                  <c:v>33238</c:v>
                </c:pt>
                <c:pt idx="2608">
                  <c:v>33239</c:v>
                </c:pt>
                <c:pt idx="2609">
                  <c:v>33240</c:v>
                </c:pt>
                <c:pt idx="2610">
                  <c:v>33241</c:v>
                </c:pt>
                <c:pt idx="2611">
                  <c:v>33242</c:v>
                </c:pt>
                <c:pt idx="2612">
                  <c:v>33245</c:v>
                </c:pt>
                <c:pt idx="2613">
                  <c:v>33246</c:v>
                </c:pt>
                <c:pt idx="2614">
                  <c:v>33247</c:v>
                </c:pt>
                <c:pt idx="2615">
                  <c:v>33248</c:v>
                </c:pt>
                <c:pt idx="2616">
                  <c:v>33249</c:v>
                </c:pt>
                <c:pt idx="2617">
                  <c:v>33252</c:v>
                </c:pt>
                <c:pt idx="2618">
                  <c:v>33253</c:v>
                </c:pt>
                <c:pt idx="2619">
                  <c:v>33254</c:v>
                </c:pt>
                <c:pt idx="2620">
                  <c:v>33255</c:v>
                </c:pt>
                <c:pt idx="2621">
                  <c:v>33256</c:v>
                </c:pt>
                <c:pt idx="2622">
                  <c:v>33259</c:v>
                </c:pt>
                <c:pt idx="2623">
                  <c:v>33260</c:v>
                </c:pt>
                <c:pt idx="2624">
                  <c:v>33261</c:v>
                </c:pt>
                <c:pt idx="2625">
                  <c:v>33262</c:v>
                </c:pt>
                <c:pt idx="2626">
                  <c:v>33263</c:v>
                </c:pt>
                <c:pt idx="2627">
                  <c:v>33266</c:v>
                </c:pt>
                <c:pt idx="2628">
                  <c:v>33267</c:v>
                </c:pt>
                <c:pt idx="2629">
                  <c:v>33268</c:v>
                </c:pt>
                <c:pt idx="2630">
                  <c:v>33269</c:v>
                </c:pt>
                <c:pt idx="2631">
                  <c:v>33270</c:v>
                </c:pt>
                <c:pt idx="2632">
                  <c:v>33273</c:v>
                </c:pt>
                <c:pt idx="2633">
                  <c:v>33274</c:v>
                </c:pt>
                <c:pt idx="2634">
                  <c:v>33275</c:v>
                </c:pt>
                <c:pt idx="2635">
                  <c:v>33276</c:v>
                </c:pt>
                <c:pt idx="2636">
                  <c:v>33277</c:v>
                </c:pt>
                <c:pt idx="2637">
                  <c:v>33280</c:v>
                </c:pt>
                <c:pt idx="2638">
                  <c:v>33281</c:v>
                </c:pt>
                <c:pt idx="2639">
                  <c:v>33282</c:v>
                </c:pt>
                <c:pt idx="2640">
                  <c:v>33283</c:v>
                </c:pt>
                <c:pt idx="2641">
                  <c:v>33284</c:v>
                </c:pt>
                <c:pt idx="2642">
                  <c:v>33287</c:v>
                </c:pt>
                <c:pt idx="2643">
                  <c:v>33288</c:v>
                </c:pt>
                <c:pt idx="2644">
                  <c:v>33289</c:v>
                </c:pt>
                <c:pt idx="2645">
                  <c:v>33290</c:v>
                </c:pt>
                <c:pt idx="2646">
                  <c:v>33291</c:v>
                </c:pt>
                <c:pt idx="2647">
                  <c:v>33294</c:v>
                </c:pt>
                <c:pt idx="2648">
                  <c:v>33295</c:v>
                </c:pt>
                <c:pt idx="2649">
                  <c:v>33296</c:v>
                </c:pt>
                <c:pt idx="2650">
                  <c:v>33297</c:v>
                </c:pt>
                <c:pt idx="2651">
                  <c:v>33298</c:v>
                </c:pt>
                <c:pt idx="2652">
                  <c:v>33301</c:v>
                </c:pt>
                <c:pt idx="2653">
                  <c:v>33302</c:v>
                </c:pt>
                <c:pt idx="2654">
                  <c:v>33303</c:v>
                </c:pt>
                <c:pt idx="2655">
                  <c:v>33304</c:v>
                </c:pt>
                <c:pt idx="2656">
                  <c:v>33305</c:v>
                </c:pt>
                <c:pt idx="2657">
                  <c:v>33308</c:v>
                </c:pt>
                <c:pt idx="2658">
                  <c:v>33309</c:v>
                </c:pt>
                <c:pt idx="2659">
                  <c:v>33310</c:v>
                </c:pt>
                <c:pt idx="2660">
                  <c:v>33311</c:v>
                </c:pt>
                <c:pt idx="2661">
                  <c:v>33312</c:v>
                </c:pt>
                <c:pt idx="2662">
                  <c:v>33315</c:v>
                </c:pt>
                <c:pt idx="2663">
                  <c:v>33316</c:v>
                </c:pt>
                <c:pt idx="2664">
                  <c:v>33317</c:v>
                </c:pt>
                <c:pt idx="2665">
                  <c:v>33318</c:v>
                </c:pt>
                <c:pt idx="2666">
                  <c:v>33319</c:v>
                </c:pt>
                <c:pt idx="2667">
                  <c:v>33322</c:v>
                </c:pt>
                <c:pt idx="2668">
                  <c:v>33323</c:v>
                </c:pt>
                <c:pt idx="2669">
                  <c:v>33324</c:v>
                </c:pt>
                <c:pt idx="2670">
                  <c:v>33325</c:v>
                </c:pt>
                <c:pt idx="2671">
                  <c:v>33326</c:v>
                </c:pt>
                <c:pt idx="2672">
                  <c:v>33329</c:v>
                </c:pt>
                <c:pt idx="2673">
                  <c:v>33330</c:v>
                </c:pt>
                <c:pt idx="2674">
                  <c:v>33331</c:v>
                </c:pt>
                <c:pt idx="2675">
                  <c:v>33332</c:v>
                </c:pt>
                <c:pt idx="2676">
                  <c:v>33333</c:v>
                </c:pt>
                <c:pt idx="2677">
                  <c:v>33336</c:v>
                </c:pt>
                <c:pt idx="2678">
                  <c:v>33337</c:v>
                </c:pt>
                <c:pt idx="2679">
                  <c:v>33338</c:v>
                </c:pt>
                <c:pt idx="2680">
                  <c:v>33339</c:v>
                </c:pt>
                <c:pt idx="2681">
                  <c:v>33340</c:v>
                </c:pt>
                <c:pt idx="2682">
                  <c:v>33343</c:v>
                </c:pt>
                <c:pt idx="2683">
                  <c:v>33344</c:v>
                </c:pt>
                <c:pt idx="2684">
                  <c:v>33345</c:v>
                </c:pt>
                <c:pt idx="2685">
                  <c:v>33346</c:v>
                </c:pt>
                <c:pt idx="2686">
                  <c:v>33347</c:v>
                </c:pt>
                <c:pt idx="2687">
                  <c:v>33350</c:v>
                </c:pt>
                <c:pt idx="2688">
                  <c:v>33351</c:v>
                </c:pt>
                <c:pt idx="2689">
                  <c:v>33352</c:v>
                </c:pt>
                <c:pt idx="2690">
                  <c:v>33353</c:v>
                </c:pt>
                <c:pt idx="2691">
                  <c:v>33354</c:v>
                </c:pt>
                <c:pt idx="2692">
                  <c:v>33357</c:v>
                </c:pt>
                <c:pt idx="2693">
                  <c:v>33358</c:v>
                </c:pt>
                <c:pt idx="2694">
                  <c:v>33359</c:v>
                </c:pt>
                <c:pt idx="2695">
                  <c:v>33360</c:v>
                </c:pt>
                <c:pt idx="2696">
                  <c:v>33361</c:v>
                </c:pt>
                <c:pt idx="2697">
                  <c:v>33364</c:v>
                </c:pt>
                <c:pt idx="2698">
                  <c:v>33365</c:v>
                </c:pt>
                <c:pt idx="2699">
                  <c:v>33366</c:v>
                </c:pt>
                <c:pt idx="2700">
                  <c:v>33367</c:v>
                </c:pt>
                <c:pt idx="2701">
                  <c:v>33368</c:v>
                </c:pt>
                <c:pt idx="2702">
                  <c:v>33371</c:v>
                </c:pt>
                <c:pt idx="2703">
                  <c:v>33372</c:v>
                </c:pt>
                <c:pt idx="2704">
                  <c:v>33373</c:v>
                </c:pt>
                <c:pt idx="2705">
                  <c:v>33374</c:v>
                </c:pt>
                <c:pt idx="2706">
                  <c:v>33375</c:v>
                </c:pt>
                <c:pt idx="2707">
                  <c:v>33378</c:v>
                </c:pt>
                <c:pt idx="2708">
                  <c:v>33379</c:v>
                </c:pt>
                <c:pt idx="2709">
                  <c:v>33380</c:v>
                </c:pt>
                <c:pt idx="2710">
                  <c:v>33381</c:v>
                </c:pt>
                <c:pt idx="2711">
                  <c:v>33382</c:v>
                </c:pt>
                <c:pt idx="2712">
                  <c:v>33385</c:v>
                </c:pt>
                <c:pt idx="2713">
                  <c:v>33386</c:v>
                </c:pt>
                <c:pt idx="2714">
                  <c:v>33387</c:v>
                </c:pt>
                <c:pt idx="2715">
                  <c:v>33388</c:v>
                </c:pt>
                <c:pt idx="2716">
                  <c:v>33389</c:v>
                </c:pt>
                <c:pt idx="2717">
                  <c:v>33392</c:v>
                </c:pt>
                <c:pt idx="2718">
                  <c:v>33393</c:v>
                </c:pt>
                <c:pt idx="2719">
                  <c:v>33394</c:v>
                </c:pt>
                <c:pt idx="2720">
                  <c:v>33395</c:v>
                </c:pt>
                <c:pt idx="2721">
                  <c:v>33396</c:v>
                </c:pt>
                <c:pt idx="2722">
                  <c:v>33399</c:v>
                </c:pt>
                <c:pt idx="2723">
                  <c:v>33400</c:v>
                </c:pt>
                <c:pt idx="2724">
                  <c:v>33401</c:v>
                </c:pt>
                <c:pt idx="2725">
                  <c:v>33402</c:v>
                </c:pt>
                <c:pt idx="2726">
                  <c:v>33403</c:v>
                </c:pt>
                <c:pt idx="2727">
                  <c:v>33406</c:v>
                </c:pt>
                <c:pt idx="2728">
                  <c:v>33407</c:v>
                </c:pt>
                <c:pt idx="2729">
                  <c:v>33408</c:v>
                </c:pt>
                <c:pt idx="2730">
                  <c:v>33409</c:v>
                </c:pt>
                <c:pt idx="2731">
                  <c:v>33410</c:v>
                </c:pt>
                <c:pt idx="2732">
                  <c:v>33413</c:v>
                </c:pt>
                <c:pt idx="2733">
                  <c:v>33414</c:v>
                </c:pt>
                <c:pt idx="2734">
                  <c:v>33415</c:v>
                </c:pt>
                <c:pt idx="2735">
                  <c:v>33416</c:v>
                </c:pt>
                <c:pt idx="2736">
                  <c:v>33417</c:v>
                </c:pt>
                <c:pt idx="2737">
                  <c:v>33420</c:v>
                </c:pt>
                <c:pt idx="2738">
                  <c:v>33421</c:v>
                </c:pt>
                <c:pt idx="2739">
                  <c:v>33422</c:v>
                </c:pt>
                <c:pt idx="2740">
                  <c:v>33423</c:v>
                </c:pt>
                <c:pt idx="2741">
                  <c:v>33424</c:v>
                </c:pt>
                <c:pt idx="2742">
                  <c:v>33427</c:v>
                </c:pt>
                <c:pt idx="2743">
                  <c:v>33428</c:v>
                </c:pt>
                <c:pt idx="2744">
                  <c:v>33429</c:v>
                </c:pt>
                <c:pt idx="2745">
                  <c:v>33430</c:v>
                </c:pt>
                <c:pt idx="2746">
                  <c:v>33431</c:v>
                </c:pt>
                <c:pt idx="2747">
                  <c:v>33434</c:v>
                </c:pt>
                <c:pt idx="2748">
                  <c:v>33435</c:v>
                </c:pt>
                <c:pt idx="2749">
                  <c:v>33436</c:v>
                </c:pt>
                <c:pt idx="2750">
                  <c:v>33437</c:v>
                </c:pt>
                <c:pt idx="2751">
                  <c:v>33438</c:v>
                </c:pt>
                <c:pt idx="2752">
                  <c:v>33441</c:v>
                </c:pt>
                <c:pt idx="2753">
                  <c:v>33442</c:v>
                </c:pt>
                <c:pt idx="2754">
                  <c:v>33443</c:v>
                </c:pt>
                <c:pt idx="2755">
                  <c:v>33444</c:v>
                </c:pt>
                <c:pt idx="2756">
                  <c:v>33445</c:v>
                </c:pt>
                <c:pt idx="2757">
                  <c:v>33448</c:v>
                </c:pt>
                <c:pt idx="2758">
                  <c:v>33449</c:v>
                </c:pt>
                <c:pt idx="2759">
                  <c:v>33450</c:v>
                </c:pt>
                <c:pt idx="2760">
                  <c:v>33451</c:v>
                </c:pt>
                <c:pt idx="2761">
                  <c:v>33452</c:v>
                </c:pt>
                <c:pt idx="2762">
                  <c:v>33455</c:v>
                </c:pt>
                <c:pt idx="2763">
                  <c:v>33456</c:v>
                </c:pt>
                <c:pt idx="2764">
                  <c:v>33457</c:v>
                </c:pt>
                <c:pt idx="2765">
                  <c:v>33458</c:v>
                </c:pt>
                <c:pt idx="2766">
                  <c:v>33459</c:v>
                </c:pt>
                <c:pt idx="2767">
                  <c:v>33462</c:v>
                </c:pt>
                <c:pt idx="2768">
                  <c:v>33463</c:v>
                </c:pt>
                <c:pt idx="2769">
                  <c:v>33464</c:v>
                </c:pt>
                <c:pt idx="2770">
                  <c:v>33465</c:v>
                </c:pt>
                <c:pt idx="2771">
                  <c:v>33466</c:v>
                </c:pt>
                <c:pt idx="2772">
                  <c:v>33469</c:v>
                </c:pt>
                <c:pt idx="2773">
                  <c:v>33470</c:v>
                </c:pt>
                <c:pt idx="2774">
                  <c:v>33471</c:v>
                </c:pt>
                <c:pt idx="2775">
                  <c:v>33472</c:v>
                </c:pt>
                <c:pt idx="2776">
                  <c:v>33473</c:v>
                </c:pt>
                <c:pt idx="2777">
                  <c:v>33476</c:v>
                </c:pt>
                <c:pt idx="2778">
                  <c:v>33477</c:v>
                </c:pt>
                <c:pt idx="2779">
                  <c:v>33478</c:v>
                </c:pt>
                <c:pt idx="2780">
                  <c:v>33479</c:v>
                </c:pt>
                <c:pt idx="2781">
                  <c:v>33480</c:v>
                </c:pt>
                <c:pt idx="2782">
                  <c:v>33483</c:v>
                </c:pt>
                <c:pt idx="2783">
                  <c:v>33484</c:v>
                </c:pt>
                <c:pt idx="2784">
                  <c:v>33485</c:v>
                </c:pt>
                <c:pt idx="2785">
                  <c:v>33486</c:v>
                </c:pt>
                <c:pt idx="2786">
                  <c:v>33487</c:v>
                </c:pt>
                <c:pt idx="2787">
                  <c:v>33490</c:v>
                </c:pt>
                <c:pt idx="2788">
                  <c:v>33491</c:v>
                </c:pt>
                <c:pt idx="2789">
                  <c:v>33492</c:v>
                </c:pt>
                <c:pt idx="2790">
                  <c:v>33493</c:v>
                </c:pt>
                <c:pt idx="2791">
                  <c:v>33494</c:v>
                </c:pt>
                <c:pt idx="2792">
                  <c:v>33497</c:v>
                </c:pt>
                <c:pt idx="2793">
                  <c:v>33498</c:v>
                </c:pt>
                <c:pt idx="2794">
                  <c:v>33499</c:v>
                </c:pt>
                <c:pt idx="2795">
                  <c:v>33500</c:v>
                </c:pt>
                <c:pt idx="2796">
                  <c:v>33501</c:v>
                </c:pt>
                <c:pt idx="2797">
                  <c:v>33504</c:v>
                </c:pt>
                <c:pt idx="2798">
                  <c:v>33505</c:v>
                </c:pt>
                <c:pt idx="2799">
                  <c:v>33506</c:v>
                </c:pt>
                <c:pt idx="2800">
                  <c:v>33507</c:v>
                </c:pt>
                <c:pt idx="2801">
                  <c:v>33508</c:v>
                </c:pt>
                <c:pt idx="2802">
                  <c:v>33511</c:v>
                </c:pt>
                <c:pt idx="2803">
                  <c:v>33512</c:v>
                </c:pt>
                <c:pt idx="2804">
                  <c:v>33513</c:v>
                </c:pt>
                <c:pt idx="2805">
                  <c:v>33514</c:v>
                </c:pt>
                <c:pt idx="2806">
                  <c:v>33515</c:v>
                </c:pt>
                <c:pt idx="2807">
                  <c:v>33518</c:v>
                </c:pt>
                <c:pt idx="2808">
                  <c:v>33519</c:v>
                </c:pt>
                <c:pt idx="2809">
                  <c:v>33520</c:v>
                </c:pt>
                <c:pt idx="2810">
                  <c:v>33521</c:v>
                </c:pt>
                <c:pt idx="2811">
                  <c:v>33522</c:v>
                </c:pt>
                <c:pt idx="2812">
                  <c:v>33525</c:v>
                </c:pt>
                <c:pt idx="2813">
                  <c:v>33526</c:v>
                </c:pt>
                <c:pt idx="2814">
                  <c:v>33527</c:v>
                </c:pt>
                <c:pt idx="2815">
                  <c:v>33528</c:v>
                </c:pt>
                <c:pt idx="2816">
                  <c:v>33529</c:v>
                </c:pt>
                <c:pt idx="2817">
                  <c:v>33532</c:v>
                </c:pt>
                <c:pt idx="2818">
                  <c:v>33533</c:v>
                </c:pt>
                <c:pt idx="2819">
                  <c:v>33534</c:v>
                </c:pt>
                <c:pt idx="2820">
                  <c:v>33535</c:v>
                </c:pt>
                <c:pt idx="2821">
                  <c:v>33536</c:v>
                </c:pt>
                <c:pt idx="2822">
                  <c:v>33539</c:v>
                </c:pt>
                <c:pt idx="2823">
                  <c:v>33540</c:v>
                </c:pt>
                <c:pt idx="2824">
                  <c:v>33541</c:v>
                </c:pt>
                <c:pt idx="2825">
                  <c:v>33542</c:v>
                </c:pt>
                <c:pt idx="2826">
                  <c:v>33543</c:v>
                </c:pt>
                <c:pt idx="2827">
                  <c:v>33546</c:v>
                </c:pt>
                <c:pt idx="2828">
                  <c:v>33547</c:v>
                </c:pt>
                <c:pt idx="2829">
                  <c:v>33548</c:v>
                </c:pt>
                <c:pt idx="2830">
                  <c:v>33549</c:v>
                </c:pt>
                <c:pt idx="2831">
                  <c:v>33550</c:v>
                </c:pt>
                <c:pt idx="2832">
                  <c:v>33553</c:v>
                </c:pt>
                <c:pt idx="2833">
                  <c:v>33554</c:v>
                </c:pt>
                <c:pt idx="2834">
                  <c:v>33555</c:v>
                </c:pt>
                <c:pt idx="2835">
                  <c:v>33556</c:v>
                </c:pt>
                <c:pt idx="2836">
                  <c:v>33557</c:v>
                </c:pt>
                <c:pt idx="2837">
                  <c:v>33560</c:v>
                </c:pt>
                <c:pt idx="2838">
                  <c:v>33561</c:v>
                </c:pt>
                <c:pt idx="2839">
                  <c:v>33562</c:v>
                </c:pt>
                <c:pt idx="2840">
                  <c:v>33563</c:v>
                </c:pt>
                <c:pt idx="2841">
                  <c:v>33564</c:v>
                </c:pt>
                <c:pt idx="2842">
                  <c:v>33567</c:v>
                </c:pt>
                <c:pt idx="2843">
                  <c:v>33568</c:v>
                </c:pt>
                <c:pt idx="2844">
                  <c:v>33569</c:v>
                </c:pt>
                <c:pt idx="2845">
                  <c:v>33570</c:v>
                </c:pt>
                <c:pt idx="2846">
                  <c:v>33571</c:v>
                </c:pt>
                <c:pt idx="2847">
                  <c:v>33574</c:v>
                </c:pt>
                <c:pt idx="2848">
                  <c:v>33575</c:v>
                </c:pt>
                <c:pt idx="2849">
                  <c:v>33576</c:v>
                </c:pt>
                <c:pt idx="2850">
                  <c:v>33577</c:v>
                </c:pt>
                <c:pt idx="2851">
                  <c:v>33578</c:v>
                </c:pt>
                <c:pt idx="2852">
                  <c:v>33581</c:v>
                </c:pt>
                <c:pt idx="2853">
                  <c:v>33582</c:v>
                </c:pt>
                <c:pt idx="2854">
                  <c:v>33583</c:v>
                </c:pt>
                <c:pt idx="2855">
                  <c:v>33584</c:v>
                </c:pt>
                <c:pt idx="2856">
                  <c:v>33585</c:v>
                </c:pt>
                <c:pt idx="2857">
                  <c:v>33588</c:v>
                </c:pt>
                <c:pt idx="2858">
                  <c:v>33589</c:v>
                </c:pt>
                <c:pt idx="2859">
                  <c:v>33590</c:v>
                </c:pt>
                <c:pt idx="2860">
                  <c:v>33591</c:v>
                </c:pt>
                <c:pt idx="2861">
                  <c:v>33592</c:v>
                </c:pt>
                <c:pt idx="2862">
                  <c:v>33595</c:v>
                </c:pt>
                <c:pt idx="2863">
                  <c:v>33596</c:v>
                </c:pt>
                <c:pt idx="2864">
                  <c:v>33597</c:v>
                </c:pt>
                <c:pt idx="2865">
                  <c:v>33598</c:v>
                </c:pt>
                <c:pt idx="2866">
                  <c:v>33599</c:v>
                </c:pt>
                <c:pt idx="2867">
                  <c:v>33602</c:v>
                </c:pt>
                <c:pt idx="2868">
                  <c:v>33603</c:v>
                </c:pt>
                <c:pt idx="2869">
                  <c:v>33604</c:v>
                </c:pt>
                <c:pt idx="2870">
                  <c:v>33605</c:v>
                </c:pt>
                <c:pt idx="2871">
                  <c:v>33606</c:v>
                </c:pt>
                <c:pt idx="2872">
                  <c:v>33609</c:v>
                </c:pt>
                <c:pt idx="2873">
                  <c:v>33610</c:v>
                </c:pt>
                <c:pt idx="2874">
                  <c:v>33611</c:v>
                </c:pt>
                <c:pt idx="2875">
                  <c:v>33612</c:v>
                </c:pt>
                <c:pt idx="2876">
                  <c:v>33613</c:v>
                </c:pt>
                <c:pt idx="2877">
                  <c:v>33616</c:v>
                </c:pt>
                <c:pt idx="2878">
                  <c:v>33617</c:v>
                </c:pt>
                <c:pt idx="2879">
                  <c:v>33618</c:v>
                </c:pt>
                <c:pt idx="2880">
                  <c:v>33619</c:v>
                </c:pt>
                <c:pt idx="2881">
                  <c:v>33620</c:v>
                </c:pt>
                <c:pt idx="2882">
                  <c:v>33623</c:v>
                </c:pt>
                <c:pt idx="2883">
                  <c:v>33624</c:v>
                </c:pt>
                <c:pt idx="2884">
                  <c:v>33625</c:v>
                </c:pt>
                <c:pt idx="2885">
                  <c:v>33626</c:v>
                </c:pt>
                <c:pt idx="2886">
                  <c:v>33627</c:v>
                </c:pt>
                <c:pt idx="2887">
                  <c:v>33630</c:v>
                </c:pt>
                <c:pt idx="2888">
                  <c:v>33631</c:v>
                </c:pt>
                <c:pt idx="2889">
                  <c:v>33632</c:v>
                </c:pt>
                <c:pt idx="2890">
                  <c:v>33633</c:v>
                </c:pt>
                <c:pt idx="2891">
                  <c:v>33634</c:v>
                </c:pt>
                <c:pt idx="2892">
                  <c:v>33637</c:v>
                </c:pt>
                <c:pt idx="2893">
                  <c:v>33638</c:v>
                </c:pt>
                <c:pt idx="2894">
                  <c:v>33639</c:v>
                </c:pt>
                <c:pt idx="2895">
                  <c:v>33640</c:v>
                </c:pt>
                <c:pt idx="2896">
                  <c:v>33641</c:v>
                </c:pt>
                <c:pt idx="2897">
                  <c:v>33644</c:v>
                </c:pt>
                <c:pt idx="2898">
                  <c:v>33645</c:v>
                </c:pt>
                <c:pt idx="2899">
                  <c:v>33646</c:v>
                </c:pt>
                <c:pt idx="2900">
                  <c:v>33647</c:v>
                </c:pt>
                <c:pt idx="2901">
                  <c:v>33648</c:v>
                </c:pt>
                <c:pt idx="2902">
                  <c:v>33651</c:v>
                </c:pt>
                <c:pt idx="2903">
                  <c:v>33652</c:v>
                </c:pt>
                <c:pt idx="2904">
                  <c:v>33653</c:v>
                </c:pt>
                <c:pt idx="2905">
                  <c:v>33654</c:v>
                </c:pt>
                <c:pt idx="2906">
                  <c:v>33655</c:v>
                </c:pt>
                <c:pt idx="2907">
                  <c:v>33658</c:v>
                </c:pt>
                <c:pt idx="2908">
                  <c:v>33659</c:v>
                </c:pt>
                <c:pt idx="2909">
                  <c:v>33660</c:v>
                </c:pt>
                <c:pt idx="2910">
                  <c:v>33661</c:v>
                </c:pt>
                <c:pt idx="2911">
                  <c:v>33662</c:v>
                </c:pt>
                <c:pt idx="2912">
                  <c:v>33665</c:v>
                </c:pt>
                <c:pt idx="2913">
                  <c:v>33666</c:v>
                </c:pt>
                <c:pt idx="2914">
                  <c:v>33667</c:v>
                </c:pt>
                <c:pt idx="2915">
                  <c:v>33668</c:v>
                </c:pt>
                <c:pt idx="2916">
                  <c:v>33669</c:v>
                </c:pt>
                <c:pt idx="2917">
                  <c:v>33672</c:v>
                </c:pt>
                <c:pt idx="2918">
                  <c:v>33673</c:v>
                </c:pt>
                <c:pt idx="2919">
                  <c:v>33674</c:v>
                </c:pt>
                <c:pt idx="2920">
                  <c:v>33675</c:v>
                </c:pt>
                <c:pt idx="2921">
                  <c:v>33676</c:v>
                </c:pt>
                <c:pt idx="2922">
                  <c:v>33679</c:v>
                </c:pt>
                <c:pt idx="2923">
                  <c:v>33680</c:v>
                </c:pt>
                <c:pt idx="2924">
                  <c:v>33681</c:v>
                </c:pt>
                <c:pt idx="2925">
                  <c:v>33682</c:v>
                </c:pt>
                <c:pt idx="2926">
                  <c:v>33683</c:v>
                </c:pt>
                <c:pt idx="2927">
                  <c:v>33686</c:v>
                </c:pt>
                <c:pt idx="2928">
                  <c:v>33687</c:v>
                </c:pt>
                <c:pt idx="2929">
                  <c:v>33688</c:v>
                </c:pt>
                <c:pt idx="2930">
                  <c:v>33689</c:v>
                </c:pt>
                <c:pt idx="2931">
                  <c:v>33690</c:v>
                </c:pt>
                <c:pt idx="2932">
                  <c:v>33693</c:v>
                </c:pt>
                <c:pt idx="2933">
                  <c:v>33694</c:v>
                </c:pt>
                <c:pt idx="2934">
                  <c:v>33695</c:v>
                </c:pt>
                <c:pt idx="2935">
                  <c:v>33696</c:v>
                </c:pt>
                <c:pt idx="2936">
                  <c:v>33697</c:v>
                </c:pt>
                <c:pt idx="2937">
                  <c:v>33700</c:v>
                </c:pt>
                <c:pt idx="2938">
                  <c:v>33701</c:v>
                </c:pt>
                <c:pt idx="2939">
                  <c:v>33702</c:v>
                </c:pt>
                <c:pt idx="2940">
                  <c:v>33703</c:v>
                </c:pt>
                <c:pt idx="2941">
                  <c:v>33704</c:v>
                </c:pt>
                <c:pt idx="2942">
                  <c:v>33707</c:v>
                </c:pt>
                <c:pt idx="2943">
                  <c:v>33708</c:v>
                </c:pt>
                <c:pt idx="2944">
                  <c:v>33709</c:v>
                </c:pt>
                <c:pt idx="2945">
                  <c:v>33710</c:v>
                </c:pt>
                <c:pt idx="2946">
                  <c:v>33711</c:v>
                </c:pt>
                <c:pt idx="2947">
                  <c:v>33714</c:v>
                </c:pt>
                <c:pt idx="2948">
                  <c:v>33715</c:v>
                </c:pt>
                <c:pt idx="2949">
                  <c:v>33716</c:v>
                </c:pt>
                <c:pt idx="2950">
                  <c:v>33717</c:v>
                </c:pt>
                <c:pt idx="2951">
                  <c:v>33718</c:v>
                </c:pt>
                <c:pt idx="2952">
                  <c:v>33721</c:v>
                </c:pt>
                <c:pt idx="2953">
                  <c:v>33722</c:v>
                </c:pt>
                <c:pt idx="2954">
                  <c:v>33723</c:v>
                </c:pt>
                <c:pt idx="2955">
                  <c:v>33724</c:v>
                </c:pt>
                <c:pt idx="2956">
                  <c:v>33725</c:v>
                </c:pt>
                <c:pt idx="2957">
                  <c:v>33728</c:v>
                </c:pt>
                <c:pt idx="2958">
                  <c:v>33729</c:v>
                </c:pt>
                <c:pt idx="2959">
                  <c:v>33730</c:v>
                </c:pt>
                <c:pt idx="2960">
                  <c:v>33731</c:v>
                </c:pt>
                <c:pt idx="2961">
                  <c:v>33732</c:v>
                </c:pt>
                <c:pt idx="2962">
                  <c:v>33735</c:v>
                </c:pt>
                <c:pt idx="2963">
                  <c:v>33736</c:v>
                </c:pt>
                <c:pt idx="2964">
                  <c:v>33737</c:v>
                </c:pt>
                <c:pt idx="2965">
                  <c:v>33738</c:v>
                </c:pt>
                <c:pt idx="2966">
                  <c:v>33739</c:v>
                </c:pt>
                <c:pt idx="2967">
                  <c:v>33742</c:v>
                </c:pt>
                <c:pt idx="2968">
                  <c:v>33743</c:v>
                </c:pt>
                <c:pt idx="2969">
                  <c:v>33744</c:v>
                </c:pt>
                <c:pt idx="2970">
                  <c:v>33745</c:v>
                </c:pt>
                <c:pt idx="2971">
                  <c:v>33746</c:v>
                </c:pt>
                <c:pt idx="2972">
                  <c:v>33749</c:v>
                </c:pt>
                <c:pt idx="2973">
                  <c:v>33750</c:v>
                </c:pt>
                <c:pt idx="2974">
                  <c:v>33751</c:v>
                </c:pt>
                <c:pt idx="2975">
                  <c:v>33752</c:v>
                </c:pt>
                <c:pt idx="2976">
                  <c:v>33753</c:v>
                </c:pt>
                <c:pt idx="2977">
                  <c:v>33756</c:v>
                </c:pt>
                <c:pt idx="2978">
                  <c:v>33757</c:v>
                </c:pt>
                <c:pt idx="2979">
                  <c:v>33758</c:v>
                </c:pt>
                <c:pt idx="2980">
                  <c:v>33759</c:v>
                </c:pt>
                <c:pt idx="2981">
                  <c:v>33760</c:v>
                </c:pt>
                <c:pt idx="2982">
                  <c:v>33763</c:v>
                </c:pt>
                <c:pt idx="2983">
                  <c:v>33764</c:v>
                </c:pt>
                <c:pt idx="2984">
                  <c:v>33765</c:v>
                </c:pt>
                <c:pt idx="2985">
                  <c:v>33766</c:v>
                </c:pt>
                <c:pt idx="2986">
                  <c:v>33767</c:v>
                </c:pt>
                <c:pt idx="2987">
                  <c:v>33770</c:v>
                </c:pt>
                <c:pt idx="2988">
                  <c:v>33771</c:v>
                </c:pt>
                <c:pt idx="2989">
                  <c:v>33772</c:v>
                </c:pt>
                <c:pt idx="2990">
                  <c:v>33773</c:v>
                </c:pt>
                <c:pt idx="2991">
                  <c:v>33774</c:v>
                </c:pt>
                <c:pt idx="2992">
                  <c:v>33777</c:v>
                </c:pt>
                <c:pt idx="2993">
                  <c:v>33778</c:v>
                </c:pt>
                <c:pt idx="2994">
                  <c:v>33779</c:v>
                </c:pt>
                <c:pt idx="2995">
                  <c:v>33780</c:v>
                </c:pt>
                <c:pt idx="2996">
                  <c:v>33781</c:v>
                </c:pt>
                <c:pt idx="2997">
                  <c:v>33784</c:v>
                </c:pt>
                <c:pt idx="2998">
                  <c:v>33785</c:v>
                </c:pt>
                <c:pt idx="2999">
                  <c:v>33786</c:v>
                </c:pt>
                <c:pt idx="3000">
                  <c:v>33787</c:v>
                </c:pt>
                <c:pt idx="3001">
                  <c:v>33788</c:v>
                </c:pt>
                <c:pt idx="3002">
                  <c:v>33791</c:v>
                </c:pt>
                <c:pt idx="3003">
                  <c:v>33792</c:v>
                </c:pt>
                <c:pt idx="3004">
                  <c:v>33793</c:v>
                </c:pt>
                <c:pt idx="3005">
                  <c:v>33794</c:v>
                </c:pt>
                <c:pt idx="3006">
                  <c:v>33795</c:v>
                </c:pt>
                <c:pt idx="3007">
                  <c:v>33798</c:v>
                </c:pt>
                <c:pt idx="3008">
                  <c:v>33799</c:v>
                </c:pt>
                <c:pt idx="3009">
                  <c:v>33800</c:v>
                </c:pt>
                <c:pt idx="3010">
                  <c:v>33801</c:v>
                </c:pt>
                <c:pt idx="3011">
                  <c:v>33802</c:v>
                </c:pt>
                <c:pt idx="3012">
                  <c:v>33805</c:v>
                </c:pt>
                <c:pt idx="3013">
                  <c:v>33806</c:v>
                </c:pt>
                <c:pt idx="3014">
                  <c:v>33807</c:v>
                </c:pt>
                <c:pt idx="3015">
                  <c:v>33808</c:v>
                </c:pt>
                <c:pt idx="3016">
                  <c:v>33809</c:v>
                </c:pt>
                <c:pt idx="3017">
                  <c:v>33812</c:v>
                </c:pt>
                <c:pt idx="3018">
                  <c:v>33813</c:v>
                </c:pt>
                <c:pt idx="3019">
                  <c:v>33814</c:v>
                </c:pt>
                <c:pt idx="3020">
                  <c:v>33815</c:v>
                </c:pt>
                <c:pt idx="3021">
                  <c:v>33816</c:v>
                </c:pt>
                <c:pt idx="3022">
                  <c:v>33819</c:v>
                </c:pt>
                <c:pt idx="3023">
                  <c:v>33820</c:v>
                </c:pt>
                <c:pt idx="3024">
                  <c:v>33821</c:v>
                </c:pt>
                <c:pt idx="3025">
                  <c:v>33822</c:v>
                </c:pt>
                <c:pt idx="3026">
                  <c:v>33823</c:v>
                </c:pt>
                <c:pt idx="3027">
                  <c:v>33826</c:v>
                </c:pt>
                <c:pt idx="3028">
                  <c:v>33827</c:v>
                </c:pt>
                <c:pt idx="3029">
                  <c:v>33828</c:v>
                </c:pt>
                <c:pt idx="3030">
                  <c:v>33829</c:v>
                </c:pt>
                <c:pt idx="3031">
                  <c:v>33830</c:v>
                </c:pt>
                <c:pt idx="3032">
                  <c:v>33833</c:v>
                </c:pt>
                <c:pt idx="3033">
                  <c:v>33834</c:v>
                </c:pt>
                <c:pt idx="3034">
                  <c:v>33835</c:v>
                </c:pt>
                <c:pt idx="3035">
                  <c:v>33836</c:v>
                </c:pt>
                <c:pt idx="3036">
                  <c:v>33837</c:v>
                </c:pt>
                <c:pt idx="3037">
                  <c:v>33840</c:v>
                </c:pt>
                <c:pt idx="3038">
                  <c:v>33841</c:v>
                </c:pt>
                <c:pt idx="3039">
                  <c:v>33842</c:v>
                </c:pt>
                <c:pt idx="3040">
                  <c:v>33843</c:v>
                </c:pt>
                <c:pt idx="3041">
                  <c:v>33844</c:v>
                </c:pt>
                <c:pt idx="3042">
                  <c:v>33847</c:v>
                </c:pt>
                <c:pt idx="3043">
                  <c:v>33848</c:v>
                </c:pt>
                <c:pt idx="3044">
                  <c:v>33849</c:v>
                </c:pt>
                <c:pt idx="3045">
                  <c:v>33850</c:v>
                </c:pt>
                <c:pt idx="3046">
                  <c:v>33851</c:v>
                </c:pt>
                <c:pt idx="3047">
                  <c:v>33854</c:v>
                </c:pt>
                <c:pt idx="3048">
                  <c:v>33855</c:v>
                </c:pt>
                <c:pt idx="3049">
                  <c:v>33856</c:v>
                </c:pt>
                <c:pt idx="3050">
                  <c:v>33857</c:v>
                </c:pt>
                <c:pt idx="3051">
                  <c:v>33858</c:v>
                </c:pt>
                <c:pt idx="3052">
                  <c:v>33861</c:v>
                </c:pt>
                <c:pt idx="3053">
                  <c:v>33862</c:v>
                </c:pt>
                <c:pt idx="3054">
                  <c:v>33863</c:v>
                </c:pt>
                <c:pt idx="3055">
                  <c:v>33864</c:v>
                </c:pt>
                <c:pt idx="3056">
                  <c:v>33865</c:v>
                </c:pt>
                <c:pt idx="3057">
                  <c:v>33868</c:v>
                </c:pt>
                <c:pt idx="3058">
                  <c:v>33869</c:v>
                </c:pt>
                <c:pt idx="3059">
                  <c:v>33870</c:v>
                </c:pt>
                <c:pt idx="3060">
                  <c:v>33871</c:v>
                </c:pt>
                <c:pt idx="3061">
                  <c:v>33872</c:v>
                </c:pt>
                <c:pt idx="3062">
                  <c:v>33875</c:v>
                </c:pt>
                <c:pt idx="3063">
                  <c:v>33876</c:v>
                </c:pt>
                <c:pt idx="3064">
                  <c:v>33877</c:v>
                </c:pt>
                <c:pt idx="3065">
                  <c:v>33878</c:v>
                </c:pt>
                <c:pt idx="3066">
                  <c:v>33879</c:v>
                </c:pt>
                <c:pt idx="3067">
                  <c:v>33882</c:v>
                </c:pt>
                <c:pt idx="3068">
                  <c:v>33883</c:v>
                </c:pt>
                <c:pt idx="3069">
                  <c:v>33884</c:v>
                </c:pt>
                <c:pt idx="3070">
                  <c:v>33885</c:v>
                </c:pt>
                <c:pt idx="3071">
                  <c:v>33886</c:v>
                </c:pt>
                <c:pt idx="3072">
                  <c:v>33889</c:v>
                </c:pt>
                <c:pt idx="3073">
                  <c:v>33890</c:v>
                </c:pt>
                <c:pt idx="3074">
                  <c:v>33891</c:v>
                </c:pt>
                <c:pt idx="3075">
                  <c:v>33892</c:v>
                </c:pt>
                <c:pt idx="3076">
                  <c:v>33893</c:v>
                </c:pt>
                <c:pt idx="3077">
                  <c:v>33896</c:v>
                </c:pt>
                <c:pt idx="3078">
                  <c:v>33897</c:v>
                </c:pt>
                <c:pt idx="3079">
                  <c:v>33898</c:v>
                </c:pt>
                <c:pt idx="3080">
                  <c:v>33899</c:v>
                </c:pt>
                <c:pt idx="3081">
                  <c:v>33900</c:v>
                </c:pt>
                <c:pt idx="3082">
                  <c:v>33903</c:v>
                </c:pt>
                <c:pt idx="3083">
                  <c:v>33904</c:v>
                </c:pt>
                <c:pt idx="3084">
                  <c:v>33905</c:v>
                </c:pt>
                <c:pt idx="3085">
                  <c:v>33906</c:v>
                </c:pt>
                <c:pt idx="3086">
                  <c:v>33907</c:v>
                </c:pt>
                <c:pt idx="3087">
                  <c:v>33910</c:v>
                </c:pt>
                <c:pt idx="3088">
                  <c:v>33911</c:v>
                </c:pt>
                <c:pt idx="3089">
                  <c:v>33912</c:v>
                </c:pt>
                <c:pt idx="3090">
                  <c:v>33913</c:v>
                </c:pt>
                <c:pt idx="3091">
                  <c:v>33914</c:v>
                </c:pt>
                <c:pt idx="3092">
                  <c:v>33917</c:v>
                </c:pt>
                <c:pt idx="3093">
                  <c:v>33918</c:v>
                </c:pt>
                <c:pt idx="3094">
                  <c:v>33919</c:v>
                </c:pt>
                <c:pt idx="3095">
                  <c:v>33920</c:v>
                </c:pt>
                <c:pt idx="3096">
                  <c:v>33921</c:v>
                </c:pt>
                <c:pt idx="3097">
                  <c:v>33924</c:v>
                </c:pt>
                <c:pt idx="3098">
                  <c:v>33925</c:v>
                </c:pt>
                <c:pt idx="3099">
                  <c:v>33926</c:v>
                </c:pt>
                <c:pt idx="3100">
                  <c:v>33927</c:v>
                </c:pt>
                <c:pt idx="3101">
                  <c:v>33928</c:v>
                </c:pt>
                <c:pt idx="3102">
                  <c:v>33931</c:v>
                </c:pt>
                <c:pt idx="3103">
                  <c:v>33932</c:v>
                </c:pt>
                <c:pt idx="3104">
                  <c:v>33933</c:v>
                </c:pt>
                <c:pt idx="3105">
                  <c:v>33934</c:v>
                </c:pt>
                <c:pt idx="3106">
                  <c:v>33935</c:v>
                </c:pt>
                <c:pt idx="3107">
                  <c:v>33938</c:v>
                </c:pt>
                <c:pt idx="3108">
                  <c:v>33939</c:v>
                </c:pt>
                <c:pt idx="3109">
                  <c:v>33940</c:v>
                </c:pt>
                <c:pt idx="3110">
                  <c:v>33941</c:v>
                </c:pt>
                <c:pt idx="3111">
                  <c:v>33942</c:v>
                </c:pt>
                <c:pt idx="3112">
                  <c:v>33945</c:v>
                </c:pt>
                <c:pt idx="3113">
                  <c:v>33946</c:v>
                </c:pt>
                <c:pt idx="3114">
                  <c:v>33947</c:v>
                </c:pt>
                <c:pt idx="3115">
                  <c:v>33948</c:v>
                </c:pt>
                <c:pt idx="3116">
                  <c:v>33949</c:v>
                </c:pt>
                <c:pt idx="3117">
                  <c:v>33952</c:v>
                </c:pt>
                <c:pt idx="3118">
                  <c:v>33953</c:v>
                </c:pt>
                <c:pt idx="3119">
                  <c:v>33954</c:v>
                </c:pt>
                <c:pt idx="3120">
                  <c:v>33955</c:v>
                </c:pt>
                <c:pt idx="3121">
                  <c:v>33956</c:v>
                </c:pt>
                <c:pt idx="3122">
                  <c:v>33959</c:v>
                </c:pt>
                <c:pt idx="3123">
                  <c:v>33960</c:v>
                </c:pt>
                <c:pt idx="3124">
                  <c:v>33961</c:v>
                </c:pt>
                <c:pt idx="3125">
                  <c:v>33962</c:v>
                </c:pt>
                <c:pt idx="3126">
                  <c:v>33963</c:v>
                </c:pt>
                <c:pt idx="3127">
                  <c:v>33966</c:v>
                </c:pt>
                <c:pt idx="3128">
                  <c:v>33967</c:v>
                </c:pt>
                <c:pt idx="3129">
                  <c:v>33968</c:v>
                </c:pt>
                <c:pt idx="3130">
                  <c:v>33969</c:v>
                </c:pt>
                <c:pt idx="3131">
                  <c:v>33970</c:v>
                </c:pt>
                <c:pt idx="3132">
                  <c:v>33973</c:v>
                </c:pt>
                <c:pt idx="3133">
                  <c:v>33974</c:v>
                </c:pt>
                <c:pt idx="3134">
                  <c:v>33975</c:v>
                </c:pt>
                <c:pt idx="3135">
                  <c:v>33976</c:v>
                </c:pt>
                <c:pt idx="3136">
                  <c:v>33977</c:v>
                </c:pt>
                <c:pt idx="3137">
                  <c:v>33980</c:v>
                </c:pt>
                <c:pt idx="3138">
                  <c:v>33981</c:v>
                </c:pt>
                <c:pt idx="3139">
                  <c:v>33982</c:v>
                </c:pt>
                <c:pt idx="3140">
                  <c:v>33983</c:v>
                </c:pt>
                <c:pt idx="3141">
                  <c:v>33984</c:v>
                </c:pt>
                <c:pt idx="3142">
                  <c:v>33987</c:v>
                </c:pt>
                <c:pt idx="3143">
                  <c:v>33988</c:v>
                </c:pt>
                <c:pt idx="3144">
                  <c:v>33989</c:v>
                </c:pt>
                <c:pt idx="3145">
                  <c:v>33990</c:v>
                </c:pt>
                <c:pt idx="3146">
                  <c:v>33991</c:v>
                </c:pt>
                <c:pt idx="3147">
                  <c:v>33994</c:v>
                </c:pt>
                <c:pt idx="3148">
                  <c:v>33995</c:v>
                </c:pt>
                <c:pt idx="3149">
                  <c:v>33996</c:v>
                </c:pt>
                <c:pt idx="3150">
                  <c:v>33997</c:v>
                </c:pt>
                <c:pt idx="3151">
                  <c:v>33998</c:v>
                </c:pt>
                <c:pt idx="3152">
                  <c:v>34001</c:v>
                </c:pt>
                <c:pt idx="3153">
                  <c:v>34002</c:v>
                </c:pt>
                <c:pt idx="3154">
                  <c:v>34003</c:v>
                </c:pt>
                <c:pt idx="3155">
                  <c:v>34004</c:v>
                </c:pt>
                <c:pt idx="3156">
                  <c:v>34005</c:v>
                </c:pt>
                <c:pt idx="3157">
                  <c:v>34008</c:v>
                </c:pt>
                <c:pt idx="3158">
                  <c:v>34009</c:v>
                </c:pt>
                <c:pt idx="3159">
                  <c:v>34010</c:v>
                </c:pt>
                <c:pt idx="3160">
                  <c:v>34011</c:v>
                </c:pt>
                <c:pt idx="3161">
                  <c:v>34012</c:v>
                </c:pt>
                <c:pt idx="3162">
                  <c:v>34015</c:v>
                </c:pt>
                <c:pt idx="3163">
                  <c:v>34016</c:v>
                </c:pt>
                <c:pt idx="3164">
                  <c:v>34017</c:v>
                </c:pt>
                <c:pt idx="3165">
                  <c:v>34018</c:v>
                </c:pt>
                <c:pt idx="3166">
                  <c:v>34019</c:v>
                </c:pt>
                <c:pt idx="3167">
                  <c:v>34022</c:v>
                </c:pt>
                <c:pt idx="3168">
                  <c:v>34023</c:v>
                </c:pt>
                <c:pt idx="3169">
                  <c:v>34024</c:v>
                </c:pt>
                <c:pt idx="3170">
                  <c:v>34025</c:v>
                </c:pt>
                <c:pt idx="3171">
                  <c:v>34026</c:v>
                </c:pt>
                <c:pt idx="3172">
                  <c:v>34029</c:v>
                </c:pt>
                <c:pt idx="3173">
                  <c:v>34030</c:v>
                </c:pt>
                <c:pt idx="3174">
                  <c:v>34031</c:v>
                </c:pt>
                <c:pt idx="3175">
                  <c:v>34032</c:v>
                </c:pt>
                <c:pt idx="3176">
                  <c:v>34033</c:v>
                </c:pt>
                <c:pt idx="3177">
                  <c:v>34036</c:v>
                </c:pt>
                <c:pt idx="3178">
                  <c:v>34037</c:v>
                </c:pt>
                <c:pt idx="3179">
                  <c:v>34038</c:v>
                </c:pt>
                <c:pt idx="3180">
                  <c:v>34039</c:v>
                </c:pt>
                <c:pt idx="3181">
                  <c:v>34040</c:v>
                </c:pt>
                <c:pt idx="3182">
                  <c:v>34043</c:v>
                </c:pt>
                <c:pt idx="3183">
                  <c:v>34044</c:v>
                </c:pt>
                <c:pt idx="3184">
                  <c:v>34045</c:v>
                </c:pt>
                <c:pt idx="3185">
                  <c:v>34046</c:v>
                </c:pt>
                <c:pt idx="3186">
                  <c:v>34047</c:v>
                </c:pt>
                <c:pt idx="3187">
                  <c:v>34050</c:v>
                </c:pt>
                <c:pt idx="3188">
                  <c:v>34051</c:v>
                </c:pt>
                <c:pt idx="3189">
                  <c:v>34052</c:v>
                </c:pt>
                <c:pt idx="3190">
                  <c:v>34053</c:v>
                </c:pt>
                <c:pt idx="3191">
                  <c:v>34054</c:v>
                </c:pt>
                <c:pt idx="3192">
                  <c:v>34057</c:v>
                </c:pt>
                <c:pt idx="3193">
                  <c:v>34058</c:v>
                </c:pt>
                <c:pt idx="3194">
                  <c:v>34059</c:v>
                </c:pt>
                <c:pt idx="3195">
                  <c:v>34060</c:v>
                </c:pt>
                <c:pt idx="3196">
                  <c:v>34061</c:v>
                </c:pt>
                <c:pt idx="3197">
                  <c:v>34064</c:v>
                </c:pt>
                <c:pt idx="3198">
                  <c:v>34065</c:v>
                </c:pt>
                <c:pt idx="3199">
                  <c:v>34066</c:v>
                </c:pt>
                <c:pt idx="3200">
                  <c:v>34067</c:v>
                </c:pt>
                <c:pt idx="3201">
                  <c:v>34068</c:v>
                </c:pt>
                <c:pt idx="3202">
                  <c:v>34071</c:v>
                </c:pt>
                <c:pt idx="3203">
                  <c:v>34072</c:v>
                </c:pt>
                <c:pt idx="3204">
                  <c:v>34073</c:v>
                </c:pt>
                <c:pt idx="3205">
                  <c:v>34074</c:v>
                </c:pt>
                <c:pt idx="3206">
                  <c:v>34075</c:v>
                </c:pt>
                <c:pt idx="3207">
                  <c:v>34078</c:v>
                </c:pt>
                <c:pt idx="3208">
                  <c:v>34079</c:v>
                </c:pt>
                <c:pt idx="3209">
                  <c:v>34080</c:v>
                </c:pt>
                <c:pt idx="3210">
                  <c:v>34081</c:v>
                </c:pt>
                <c:pt idx="3211">
                  <c:v>34082</c:v>
                </c:pt>
                <c:pt idx="3212">
                  <c:v>34085</c:v>
                </c:pt>
                <c:pt idx="3213">
                  <c:v>34086</c:v>
                </c:pt>
                <c:pt idx="3214">
                  <c:v>34087</c:v>
                </c:pt>
                <c:pt idx="3215">
                  <c:v>34088</c:v>
                </c:pt>
                <c:pt idx="3216">
                  <c:v>34089</c:v>
                </c:pt>
                <c:pt idx="3217">
                  <c:v>34092</c:v>
                </c:pt>
                <c:pt idx="3218">
                  <c:v>34093</c:v>
                </c:pt>
                <c:pt idx="3219">
                  <c:v>34094</c:v>
                </c:pt>
                <c:pt idx="3220">
                  <c:v>34095</c:v>
                </c:pt>
                <c:pt idx="3221">
                  <c:v>34096</c:v>
                </c:pt>
                <c:pt idx="3222">
                  <c:v>34099</c:v>
                </c:pt>
                <c:pt idx="3223">
                  <c:v>34100</c:v>
                </c:pt>
                <c:pt idx="3224">
                  <c:v>34101</c:v>
                </c:pt>
                <c:pt idx="3225">
                  <c:v>34102</c:v>
                </c:pt>
                <c:pt idx="3226">
                  <c:v>34103</c:v>
                </c:pt>
                <c:pt idx="3227">
                  <c:v>34106</c:v>
                </c:pt>
                <c:pt idx="3228">
                  <c:v>34107</c:v>
                </c:pt>
                <c:pt idx="3229">
                  <c:v>34108</c:v>
                </c:pt>
                <c:pt idx="3230">
                  <c:v>34109</c:v>
                </c:pt>
                <c:pt idx="3231">
                  <c:v>34110</c:v>
                </c:pt>
                <c:pt idx="3232">
                  <c:v>34113</c:v>
                </c:pt>
                <c:pt idx="3233">
                  <c:v>34114</c:v>
                </c:pt>
                <c:pt idx="3234">
                  <c:v>34115</c:v>
                </c:pt>
                <c:pt idx="3235">
                  <c:v>34116</c:v>
                </c:pt>
                <c:pt idx="3236">
                  <c:v>34117</c:v>
                </c:pt>
                <c:pt idx="3237">
                  <c:v>34120</c:v>
                </c:pt>
                <c:pt idx="3238">
                  <c:v>34121</c:v>
                </c:pt>
                <c:pt idx="3239">
                  <c:v>34122</c:v>
                </c:pt>
                <c:pt idx="3240">
                  <c:v>34123</c:v>
                </c:pt>
                <c:pt idx="3241">
                  <c:v>34124</c:v>
                </c:pt>
                <c:pt idx="3242">
                  <c:v>34127</c:v>
                </c:pt>
                <c:pt idx="3243">
                  <c:v>34128</c:v>
                </c:pt>
                <c:pt idx="3244">
                  <c:v>34129</c:v>
                </c:pt>
                <c:pt idx="3245">
                  <c:v>34130</c:v>
                </c:pt>
                <c:pt idx="3246">
                  <c:v>34131</c:v>
                </c:pt>
                <c:pt idx="3247">
                  <c:v>34134</c:v>
                </c:pt>
                <c:pt idx="3248">
                  <c:v>34135</c:v>
                </c:pt>
                <c:pt idx="3249">
                  <c:v>34136</c:v>
                </c:pt>
                <c:pt idx="3250">
                  <c:v>34137</c:v>
                </c:pt>
                <c:pt idx="3251">
                  <c:v>34138</c:v>
                </c:pt>
                <c:pt idx="3252">
                  <c:v>34141</c:v>
                </c:pt>
                <c:pt idx="3253">
                  <c:v>34142</c:v>
                </c:pt>
                <c:pt idx="3254">
                  <c:v>34143</c:v>
                </c:pt>
                <c:pt idx="3255">
                  <c:v>34144</c:v>
                </c:pt>
                <c:pt idx="3256">
                  <c:v>34145</c:v>
                </c:pt>
                <c:pt idx="3257">
                  <c:v>34148</c:v>
                </c:pt>
                <c:pt idx="3258">
                  <c:v>34149</c:v>
                </c:pt>
                <c:pt idx="3259">
                  <c:v>34150</c:v>
                </c:pt>
                <c:pt idx="3260">
                  <c:v>34151</c:v>
                </c:pt>
                <c:pt idx="3261">
                  <c:v>34152</c:v>
                </c:pt>
                <c:pt idx="3262">
                  <c:v>34155</c:v>
                </c:pt>
                <c:pt idx="3263">
                  <c:v>34156</c:v>
                </c:pt>
                <c:pt idx="3264">
                  <c:v>34157</c:v>
                </c:pt>
                <c:pt idx="3265">
                  <c:v>34158</c:v>
                </c:pt>
                <c:pt idx="3266">
                  <c:v>34159</c:v>
                </c:pt>
                <c:pt idx="3267">
                  <c:v>34162</c:v>
                </c:pt>
                <c:pt idx="3268">
                  <c:v>34163</c:v>
                </c:pt>
                <c:pt idx="3269">
                  <c:v>34164</c:v>
                </c:pt>
                <c:pt idx="3270">
                  <c:v>34165</c:v>
                </c:pt>
                <c:pt idx="3271">
                  <c:v>34166</c:v>
                </c:pt>
                <c:pt idx="3272">
                  <c:v>34169</c:v>
                </c:pt>
                <c:pt idx="3273">
                  <c:v>34170</c:v>
                </c:pt>
                <c:pt idx="3274">
                  <c:v>34171</c:v>
                </c:pt>
                <c:pt idx="3275">
                  <c:v>34172</c:v>
                </c:pt>
                <c:pt idx="3276">
                  <c:v>34173</c:v>
                </c:pt>
                <c:pt idx="3277">
                  <c:v>34176</c:v>
                </c:pt>
                <c:pt idx="3278">
                  <c:v>34177</c:v>
                </c:pt>
                <c:pt idx="3279">
                  <c:v>34178</c:v>
                </c:pt>
                <c:pt idx="3280">
                  <c:v>34179</c:v>
                </c:pt>
                <c:pt idx="3281">
                  <c:v>34180</c:v>
                </c:pt>
                <c:pt idx="3282">
                  <c:v>34183</c:v>
                </c:pt>
                <c:pt idx="3283">
                  <c:v>34184</c:v>
                </c:pt>
                <c:pt idx="3284">
                  <c:v>34185</c:v>
                </c:pt>
                <c:pt idx="3285">
                  <c:v>34186</c:v>
                </c:pt>
                <c:pt idx="3286">
                  <c:v>34187</c:v>
                </c:pt>
                <c:pt idx="3287">
                  <c:v>34190</c:v>
                </c:pt>
                <c:pt idx="3288">
                  <c:v>34191</c:v>
                </c:pt>
                <c:pt idx="3289">
                  <c:v>34192</c:v>
                </c:pt>
                <c:pt idx="3290">
                  <c:v>34193</c:v>
                </c:pt>
                <c:pt idx="3291">
                  <c:v>34194</c:v>
                </c:pt>
                <c:pt idx="3292">
                  <c:v>34197</c:v>
                </c:pt>
                <c:pt idx="3293">
                  <c:v>34198</c:v>
                </c:pt>
                <c:pt idx="3294">
                  <c:v>34199</c:v>
                </c:pt>
                <c:pt idx="3295">
                  <c:v>34200</c:v>
                </c:pt>
                <c:pt idx="3296">
                  <c:v>34201</c:v>
                </c:pt>
                <c:pt idx="3297">
                  <c:v>34204</c:v>
                </c:pt>
                <c:pt idx="3298">
                  <c:v>34205</c:v>
                </c:pt>
                <c:pt idx="3299">
                  <c:v>34206</c:v>
                </c:pt>
                <c:pt idx="3300">
                  <c:v>34207</c:v>
                </c:pt>
                <c:pt idx="3301">
                  <c:v>34208</c:v>
                </c:pt>
                <c:pt idx="3302">
                  <c:v>34211</c:v>
                </c:pt>
                <c:pt idx="3303">
                  <c:v>34212</c:v>
                </c:pt>
                <c:pt idx="3304">
                  <c:v>34213</c:v>
                </c:pt>
                <c:pt idx="3305">
                  <c:v>34214</c:v>
                </c:pt>
                <c:pt idx="3306">
                  <c:v>34215</c:v>
                </c:pt>
                <c:pt idx="3307">
                  <c:v>34218</c:v>
                </c:pt>
                <c:pt idx="3308">
                  <c:v>34219</c:v>
                </c:pt>
                <c:pt idx="3309">
                  <c:v>34220</c:v>
                </c:pt>
                <c:pt idx="3310">
                  <c:v>34221</c:v>
                </c:pt>
                <c:pt idx="3311">
                  <c:v>34222</c:v>
                </c:pt>
                <c:pt idx="3312">
                  <c:v>34225</c:v>
                </c:pt>
                <c:pt idx="3313">
                  <c:v>34226</c:v>
                </c:pt>
                <c:pt idx="3314">
                  <c:v>34227</c:v>
                </c:pt>
                <c:pt idx="3315">
                  <c:v>34228</c:v>
                </c:pt>
                <c:pt idx="3316">
                  <c:v>34229</c:v>
                </c:pt>
                <c:pt idx="3317">
                  <c:v>34232</c:v>
                </c:pt>
                <c:pt idx="3318">
                  <c:v>34233</c:v>
                </c:pt>
                <c:pt idx="3319">
                  <c:v>34234</c:v>
                </c:pt>
                <c:pt idx="3320">
                  <c:v>34235</c:v>
                </c:pt>
                <c:pt idx="3321">
                  <c:v>34236</c:v>
                </c:pt>
                <c:pt idx="3322">
                  <c:v>34239</c:v>
                </c:pt>
                <c:pt idx="3323">
                  <c:v>34240</c:v>
                </c:pt>
                <c:pt idx="3324">
                  <c:v>34241</c:v>
                </c:pt>
                <c:pt idx="3325">
                  <c:v>34242</c:v>
                </c:pt>
                <c:pt idx="3326">
                  <c:v>34243</c:v>
                </c:pt>
                <c:pt idx="3327">
                  <c:v>34246</c:v>
                </c:pt>
                <c:pt idx="3328">
                  <c:v>34247</c:v>
                </c:pt>
                <c:pt idx="3329">
                  <c:v>34248</c:v>
                </c:pt>
                <c:pt idx="3330">
                  <c:v>34249</c:v>
                </c:pt>
                <c:pt idx="3331">
                  <c:v>34250</c:v>
                </c:pt>
                <c:pt idx="3332">
                  <c:v>34253</c:v>
                </c:pt>
                <c:pt idx="3333">
                  <c:v>34254</c:v>
                </c:pt>
                <c:pt idx="3334">
                  <c:v>34255</c:v>
                </c:pt>
                <c:pt idx="3335">
                  <c:v>34256</c:v>
                </c:pt>
                <c:pt idx="3336">
                  <c:v>34257</c:v>
                </c:pt>
                <c:pt idx="3337">
                  <c:v>34260</c:v>
                </c:pt>
                <c:pt idx="3338">
                  <c:v>34261</c:v>
                </c:pt>
                <c:pt idx="3339">
                  <c:v>34262</c:v>
                </c:pt>
                <c:pt idx="3340">
                  <c:v>34263</c:v>
                </c:pt>
                <c:pt idx="3341">
                  <c:v>34264</c:v>
                </c:pt>
                <c:pt idx="3342">
                  <c:v>34267</c:v>
                </c:pt>
                <c:pt idx="3343">
                  <c:v>34268</c:v>
                </c:pt>
                <c:pt idx="3344">
                  <c:v>34269</c:v>
                </c:pt>
                <c:pt idx="3345">
                  <c:v>34270</c:v>
                </c:pt>
                <c:pt idx="3346">
                  <c:v>34271</c:v>
                </c:pt>
                <c:pt idx="3347">
                  <c:v>34274</c:v>
                </c:pt>
                <c:pt idx="3348">
                  <c:v>34275</c:v>
                </c:pt>
                <c:pt idx="3349">
                  <c:v>34276</c:v>
                </c:pt>
                <c:pt idx="3350">
                  <c:v>34277</c:v>
                </c:pt>
                <c:pt idx="3351">
                  <c:v>34278</c:v>
                </c:pt>
                <c:pt idx="3352">
                  <c:v>34281</c:v>
                </c:pt>
                <c:pt idx="3353">
                  <c:v>34282</c:v>
                </c:pt>
                <c:pt idx="3354">
                  <c:v>34283</c:v>
                </c:pt>
                <c:pt idx="3355">
                  <c:v>34284</c:v>
                </c:pt>
                <c:pt idx="3356">
                  <c:v>34285</c:v>
                </c:pt>
                <c:pt idx="3357">
                  <c:v>34288</c:v>
                </c:pt>
                <c:pt idx="3358">
                  <c:v>34289</c:v>
                </c:pt>
                <c:pt idx="3359">
                  <c:v>34290</c:v>
                </c:pt>
                <c:pt idx="3360">
                  <c:v>34291</c:v>
                </c:pt>
                <c:pt idx="3361">
                  <c:v>34292</c:v>
                </c:pt>
                <c:pt idx="3362">
                  <c:v>34295</c:v>
                </c:pt>
                <c:pt idx="3363">
                  <c:v>34296</c:v>
                </c:pt>
                <c:pt idx="3364">
                  <c:v>34297</c:v>
                </c:pt>
                <c:pt idx="3365">
                  <c:v>34298</c:v>
                </c:pt>
                <c:pt idx="3366">
                  <c:v>34299</c:v>
                </c:pt>
                <c:pt idx="3367">
                  <c:v>34302</c:v>
                </c:pt>
                <c:pt idx="3368">
                  <c:v>34303</c:v>
                </c:pt>
                <c:pt idx="3369">
                  <c:v>34304</c:v>
                </c:pt>
                <c:pt idx="3370">
                  <c:v>34305</c:v>
                </c:pt>
                <c:pt idx="3371">
                  <c:v>34306</c:v>
                </c:pt>
                <c:pt idx="3372">
                  <c:v>34309</c:v>
                </c:pt>
                <c:pt idx="3373">
                  <c:v>34310</c:v>
                </c:pt>
                <c:pt idx="3374">
                  <c:v>34311</c:v>
                </c:pt>
                <c:pt idx="3375">
                  <c:v>34312</c:v>
                </c:pt>
                <c:pt idx="3376">
                  <c:v>34313</c:v>
                </c:pt>
                <c:pt idx="3377">
                  <c:v>34316</c:v>
                </c:pt>
                <c:pt idx="3378">
                  <c:v>34317</c:v>
                </c:pt>
                <c:pt idx="3379">
                  <c:v>34318</c:v>
                </c:pt>
                <c:pt idx="3380">
                  <c:v>34319</c:v>
                </c:pt>
                <c:pt idx="3381">
                  <c:v>34320</c:v>
                </c:pt>
                <c:pt idx="3382">
                  <c:v>34323</c:v>
                </c:pt>
                <c:pt idx="3383">
                  <c:v>34324</c:v>
                </c:pt>
                <c:pt idx="3384">
                  <c:v>34325</c:v>
                </c:pt>
                <c:pt idx="3385">
                  <c:v>34326</c:v>
                </c:pt>
                <c:pt idx="3386">
                  <c:v>34327</c:v>
                </c:pt>
                <c:pt idx="3387">
                  <c:v>34330</c:v>
                </c:pt>
                <c:pt idx="3388">
                  <c:v>34331</c:v>
                </c:pt>
                <c:pt idx="3389">
                  <c:v>34332</c:v>
                </c:pt>
                <c:pt idx="3390">
                  <c:v>34333</c:v>
                </c:pt>
                <c:pt idx="3391">
                  <c:v>34334</c:v>
                </c:pt>
                <c:pt idx="3392">
                  <c:v>34337</c:v>
                </c:pt>
                <c:pt idx="3393">
                  <c:v>34338</c:v>
                </c:pt>
                <c:pt idx="3394">
                  <c:v>34339</c:v>
                </c:pt>
                <c:pt idx="3395">
                  <c:v>34340</c:v>
                </c:pt>
                <c:pt idx="3396">
                  <c:v>34341</c:v>
                </c:pt>
                <c:pt idx="3397">
                  <c:v>34344</c:v>
                </c:pt>
                <c:pt idx="3398">
                  <c:v>34345</c:v>
                </c:pt>
                <c:pt idx="3399">
                  <c:v>34346</c:v>
                </c:pt>
                <c:pt idx="3400">
                  <c:v>34347</c:v>
                </c:pt>
                <c:pt idx="3401">
                  <c:v>34348</c:v>
                </c:pt>
                <c:pt idx="3402">
                  <c:v>34351</c:v>
                </c:pt>
                <c:pt idx="3403">
                  <c:v>34352</c:v>
                </c:pt>
                <c:pt idx="3404">
                  <c:v>34353</c:v>
                </c:pt>
                <c:pt idx="3405">
                  <c:v>34354</c:v>
                </c:pt>
                <c:pt idx="3406">
                  <c:v>34355</c:v>
                </c:pt>
                <c:pt idx="3407">
                  <c:v>34358</c:v>
                </c:pt>
                <c:pt idx="3408">
                  <c:v>34359</c:v>
                </c:pt>
                <c:pt idx="3409">
                  <c:v>34360</c:v>
                </c:pt>
                <c:pt idx="3410">
                  <c:v>34361</c:v>
                </c:pt>
                <c:pt idx="3411">
                  <c:v>34362</c:v>
                </c:pt>
                <c:pt idx="3412">
                  <c:v>34365</c:v>
                </c:pt>
                <c:pt idx="3413">
                  <c:v>34366</c:v>
                </c:pt>
                <c:pt idx="3414">
                  <c:v>34367</c:v>
                </c:pt>
                <c:pt idx="3415">
                  <c:v>34368</c:v>
                </c:pt>
                <c:pt idx="3416">
                  <c:v>34369</c:v>
                </c:pt>
                <c:pt idx="3417">
                  <c:v>34372</c:v>
                </c:pt>
                <c:pt idx="3418">
                  <c:v>34373</c:v>
                </c:pt>
                <c:pt idx="3419">
                  <c:v>34374</c:v>
                </c:pt>
                <c:pt idx="3420">
                  <c:v>34375</c:v>
                </c:pt>
                <c:pt idx="3421">
                  <c:v>34376</c:v>
                </c:pt>
                <c:pt idx="3422">
                  <c:v>34379</c:v>
                </c:pt>
                <c:pt idx="3423">
                  <c:v>34380</c:v>
                </c:pt>
                <c:pt idx="3424">
                  <c:v>34381</c:v>
                </c:pt>
                <c:pt idx="3425">
                  <c:v>34382</c:v>
                </c:pt>
                <c:pt idx="3426">
                  <c:v>34383</c:v>
                </c:pt>
                <c:pt idx="3427">
                  <c:v>34386</c:v>
                </c:pt>
                <c:pt idx="3428">
                  <c:v>34387</c:v>
                </c:pt>
                <c:pt idx="3429">
                  <c:v>34388</c:v>
                </c:pt>
                <c:pt idx="3430">
                  <c:v>34389</c:v>
                </c:pt>
                <c:pt idx="3431">
                  <c:v>34390</c:v>
                </c:pt>
                <c:pt idx="3432">
                  <c:v>34393</c:v>
                </c:pt>
                <c:pt idx="3433">
                  <c:v>34394</c:v>
                </c:pt>
                <c:pt idx="3434">
                  <c:v>34395</c:v>
                </c:pt>
                <c:pt idx="3435">
                  <c:v>34396</c:v>
                </c:pt>
                <c:pt idx="3436">
                  <c:v>34397</c:v>
                </c:pt>
                <c:pt idx="3437">
                  <c:v>34400</c:v>
                </c:pt>
                <c:pt idx="3438">
                  <c:v>34401</c:v>
                </c:pt>
                <c:pt idx="3439">
                  <c:v>34402</c:v>
                </c:pt>
                <c:pt idx="3440">
                  <c:v>34403</c:v>
                </c:pt>
                <c:pt idx="3441">
                  <c:v>34404</c:v>
                </c:pt>
                <c:pt idx="3442">
                  <c:v>34407</c:v>
                </c:pt>
                <c:pt idx="3443">
                  <c:v>34408</c:v>
                </c:pt>
                <c:pt idx="3444">
                  <c:v>34409</c:v>
                </c:pt>
                <c:pt idx="3445">
                  <c:v>34410</c:v>
                </c:pt>
                <c:pt idx="3446">
                  <c:v>34411</c:v>
                </c:pt>
                <c:pt idx="3447">
                  <c:v>34414</c:v>
                </c:pt>
                <c:pt idx="3448">
                  <c:v>34415</c:v>
                </c:pt>
                <c:pt idx="3449">
                  <c:v>34416</c:v>
                </c:pt>
                <c:pt idx="3450">
                  <c:v>34417</c:v>
                </c:pt>
                <c:pt idx="3451">
                  <c:v>34418</c:v>
                </c:pt>
                <c:pt idx="3452">
                  <c:v>34421</c:v>
                </c:pt>
                <c:pt idx="3453">
                  <c:v>34422</c:v>
                </c:pt>
                <c:pt idx="3454">
                  <c:v>34423</c:v>
                </c:pt>
                <c:pt idx="3455">
                  <c:v>34424</c:v>
                </c:pt>
                <c:pt idx="3456">
                  <c:v>34425</c:v>
                </c:pt>
                <c:pt idx="3457">
                  <c:v>34428</c:v>
                </c:pt>
                <c:pt idx="3458">
                  <c:v>34429</c:v>
                </c:pt>
                <c:pt idx="3459">
                  <c:v>34430</c:v>
                </c:pt>
                <c:pt idx="3460">
                  <c:v>34431</c:v>
                </c:pt>
                <c:pt idx="3461">
                  <c:v>34432</c:v>
                </c:pt>
                <c:pt idx="3462">
                  <c:v>34435</c:v>
                </c:pt>
                <c:pt idx="3463">
                  <c:v>34436</c:v>
                </c:pt>
                <c:pt idx="3464">
                  <c:v>34437</c:v>
                </c:pt>
                <c:pt idx="3465">
                  <c:v>34438</c:v>
                </c:pt>
                <c:pt idx="3466">
                  <c:v>34439</c:v>
                </c:pt>
                <c:pt idx="3467">
                  <c:v>34442</c:v>
                </c:pt>
                <c:pt idx="3468">
                  <c:v>34443</c:v>
                </c:pt>
                <c:pt idx="3469">
                  <c:v>34444</c:v>
                </c:pt>
                <c:pt idx="3470">
                  <c:v>34445</c:v>
                </c:pt>
                <c:pt idx="3471">
                  <c:v>34446</c:v>
                </c:pt>
                <c:pt idx="3472">
                  <c:v>34449</c:v>
                </c:pt>
                <c:pt idx="3473">
                  <c:v>34450</c:v>
                </c:pt>
                <c:pt idx="3474">
                  <c:v>34451</c:v>
                </c:pt>
                <c:pt idx="3475">
                  <c:v>34452</c:v>
                </c:pt>
                <c:pt idx="3476">
                  <c:v>34453</c:v>
                </c:pt>
                <c:pt idx="3477">
                  <c:v>34456</c:v>
                </c:pt>
                <c:pt idx="3478">
                  <c:v>34457</c:v>
                </c:pt>
                <c:pt idx="3479">
                  <c:v>34458</c:v>
                </c:pt>
                <c:pt idx="3480">
                  <c:v>34459</c:v>
                </c:pt>
                <c:pt idx="3481">
                  <c:v>34460</c:v>
                </c:pt>
                <c:pt idx="3482">
                  <c:v>34463</c:v>
                </c:pt>
                <c:pt idx="3483">
                  <c:v>34464</c:v>
                </c:pt>
                <c:pt idx="3484">
                  <c:v>34465</c:v>
                </c:pt>
                <c:pt idx="3485">
                  <c:v>34466</c:v>
                </c:pt>
                <c:pt idx="3486">
                  <c:v>34467</c:v>
                </c:pt>
                <c:pt idx="3487">
                  <c:v>34470</c:v>
                </c:pt>
                <c:pt idx="3488">
                  <c:v>34471</c:v>
                </c:pt>
                <c:pt idx="3489">
                  <c:v>34472</c:v>
                </c:pt>
                <c:pt idx="3490">
                  <c:v>34473</c:v>
                </c:pt>
                <c:pt idx="3491">
                  <c:v>34474</c:v>
                </c:pt>
                <c:pt idx="3492">
                  <c:v>34477</c:v>
                </c:pt>
                <c:pt idx="3493">
                  <c:v>34478</c:v>
                </c:pt>
                <c:pt idx="3494">
                  <c:v>34479</c:v>
                </c:pt>
                <c:pt idx="3495">
                  <c:v>34480</c:v>
                </c:pt>
                <c:pt idx="3496">
                  <c:v>34481</c:v>
                </c:pt>
                <c:pt idx="3497">
                  <c:v>34484</c:v>
                </c:pt>
                <c:pt idx="3498">
                  <c:v>34485</c:v>
                </c:pt>
                <c:pt idx="3499">
                  <c:v>34486</c:v>
                </c:pt>
                <c:pt idx="3500">
                  <c:v>34487</c:v>
                </c:pt>
                <c:pt idx="3501">
                  <c:v>34488</c:v>
                </c:pt>
                <c:pt idx="3502">
                  <c:v>34491</c:v>
                </c:pt>
                <c:pt idx="3503">
                  <c:v>34492</c:v>
                </c:pt>
                <c:pt idx="3504">
                  <c:v>34493</c:v>
                </c:pt>
                <c:pt idx="3505">
                  <c:v>34494</c:v>
                </c:pt>
                <c:pt idx="3506">
                  <c:v>34495</c:v>
                </c:pt>
                <c:pt idx="3507">
                  <c:v>34498</c:v>
                </c:pt>
                <c:pt idx="3508">
                  <c:v>34499</c:v>
                </c:pt>
                <c:pt idx="3509">
                  <c:v>34500</c:v>
                </c:pt>
                <c:pt idx="3510">
                  <c:v>34501</c:v>
                </c:pt>
                <c:pt idx="3511">
                  <c:v>34502</c:v>
                </c:pt>
                <c:pt idx="3512">
                  <c:v>34505</c:v>
                </c:pt>
                <c:pt idx="3513">
                  <c:v>34506</c:v>
                </c:pt>
                <c:pt idx="3514">
                  <c:v>34507</c:v>
                </c:pt>
                <c:pt idx="3515">
                  <c:v>34508</c:v>
                </c:pt>
                <c:pt idx="3516">
                  <c:v>34509</c:v>
                </c:pt>
                <c:pt idx="3517">
                  <c:v>34512</c:v>
                </c:pt>
                <c:pt idx="3518">
                  <c:v>34513</c:v>
                </c:pt>
                <c:pt idx="3519">
                  <c:v>34514</c:v>
                </c:pt>
                <c:pt idx="3520">
                  <c:v>34515</c:v>
                </c:pt>
                <c:pt idx="3521">
                  <c:v>34516</c:v>
                </c:pt>
                <c:pt idx="3522">
                  <c:v>34519</c:v>
                </c:pt>
                <c:pt idx="3523">
                  <c:v>34520</c:v>
                </c:pt>
                <c:pt idx="3524">
                  <c:v>34521</c:v>
                </c:pt>
                <c:pt idx="3525">
                  <c:v>34522</c:v>
                </c:pt>
                <c:pt idx="3526">
                  <c:v>34523</c:v>
                </c:pt>
                <c:pt idx="3527">
                  <c:v>34526</c:v>
                </c:pt>
                <c:pt idx="3528">
                  <c:v>34527</c:v>
                </c:pt>
                <c:pt idx="3529">
                  <c:v>34528</c:v>
                </c:pt>
                <c:pt idx="3530">
                  <c:v>34529</c:v>
                </c:pt>
                <c:pt idx="3531">
                  <c:v>34530</c:v>
                </c:pt>
                <c:pt idx="3532">
                  <c:v>34533</c:v>
                </c:pt>
                <c:pt idx="3533">
                  <c:v>34534</c:v>
                </c:pt>
                <c:pt idx="3534">
                  <c:v>34535</c:v>
                </c:pt>
                <c:pt idx="3535">
                  <c:v>34536</c:v>
                </c:pt>
                <c:pt idx="3536">
                  <c:v>34537</c:v>
                </c:pt>
                <c:pt idx="3537">
                  <c:v>34540</c:v>
                </c:pt>
                <c:pt idx="3538">
                  <c:v>34541</c:v>
                </c:pt>
                <c:pt idx="3539">
                  <c:v>34542</c:v>
                </c:pt>
                <c:pt idx="3540">
                  <c:v>34543</c:v>
                </c:pt>
                <c:pt idx="3541">
                  <c:v>34544</c:v>
                </c:pt>
                <c:pt idx="3542">
                  <c:v>34547</c:v>
                </c:pt>
                <c:pt idx="3543">
                  <c:v>34548</c:v>
                </c:pt>
                <c:pt idx="3544">
                  <c:v>34549</c:v>
                </c:pt>
                <c:pt idx="3545">
                  <c:v>34550</c:v>
                </c:pt>
                <c:pt idx="3546">
                  <c:v>34551</c:v>
                </c:pt>
                <c:pt idx="3547">
                  <c:v>34554</c:v>
                </c:pt>
                <c:pt idx="3548">
                  <c:v>34555</c:v>
                </c:pt>
                <c:pt idx="3549">
                  <c:v>34556</c:v>
                </c:pt>
                <c:pt idx="3550">
                  <c:v>34557</c:v>
                </c:pt>
                <c:pt idx="3551">
                  <c:v>34558</c:v>
                </c:pt>
                <c:pt idx="3552">
                  <c:v>34561</c:v>
                </c:pt>
                <c:pt idx="3553">
                  <c:v>34562</c:v>
                </c:pt>
                <c:pt idx="3554">
                  <c:v>34563</c:v>
                </c:pt>
                <c:pt idx="3555">
                  <c:v>34564</c:v>
                </c:pt>
                <c:pt idx="3556">
                  <c:v>34565</c:v>
                </c:pt>
                <c:pt idx="3557">
                  <c:v>34568</c:v>
                </c:pt>
                <c:pt idx="3558">
                  <c:v>34569</c:v>
                </c:pt>
                <c:pt idx="3559">
                  <c:v>34570</c:v>
                </c:pt>
                <c:pt idx="3560">
                  <c:v>34571</c:v>
                </c:pt>
                <c:pt idx="3561">
                  <c:v>34572</c:v>
                </c:pt>
                <c:pt idx="3562">
                  <c:v>34575</c:v>
                </c:pt>
                <c:pt idx="3563">
                  <c:v>34576</c:v>
                </c:pt>
                <c:pt idx="3564">
                  <c:v>34577</c:v>
                </c:pt>
                <c:pt idx="3565">
                  <c:v>34578</c:v>
                </c:pt>
                <c:pt idx="3566">
                  <c:v>34579</c:v>
                </c:pt>
                <c:pt idx="3567">
                  <c:v>34582</c:v>
                </c:pt>
                <c:pt idx="3568">
                  <c:v>34583</c:v>
                </c:pt>
                <c:pt idx="3569">
                  <c:v>34584</c:v>
                </c:pt>
                <c:pt idx="3570">
                  <c:v>34585</c:v>
                </c:pt>
                <c:pt idx="3571">
                  <c:v>34586</c:v>
                </c:pt>
                <c:pt idx="3572">
                  <c:v>34589</c:v>
                </c:pt>
                <c:pt idx="3573">
                  <c:v>34590</c:v>
                </c:pt>
                <c:pt idx="3574">
                  <c:v>34591</c:v>
                </c:pt>
                <c:pt idx="3575">
                  <c:v>34592</c:v>
                </c:pt>
                <c:pt idx="3576">
                  <c:v>34593</c:v>
                </c:pt>
                <c:pt idx="3577">
                  <c:v>34596</c:v>
                </c:pt>
                <c:pt idx="3578">
                  <c:v>34597</c:v>
                </c:pt>
                <c:pt idx="3579">
                  <c:v>34598</c:v>
                </c:pt>
                <c:pt idx="3580">
                  <c:v>34599</c:v>
                </c:pt>
                <c:pt idx="3581">
                  <c:v>34600</c:v>
                </c:pt>
                <c:pt idx="3582">
                  <c:v>34603</c:v>
                </c:pt>
                <c:pt idx="3583">
                  <c:v>34604</c:v>
                </c:pt>
                <c:pt idx="3584">
                  <c:v>34605</c:v>
                </c:pt>
                <c:pt idx="3585">
                  <c:v>34606</c:v>
                </c:pt>
                <c:pt idx="3586">
                  <c:v>34607</c:v>
                </c:pt>
                <c:pt idx="3587">
                  <c:v>34610</c:v>
                </c:pt>
                <c:pt idx="3588">
                  <c:v>34611</c:v>
                </c:pt>
                <c:pt idx="3589">
                  <c:v>34612</c:v>
                </c:pt>
                <c:pt idx="3590">
                  <c:v>34613</c:v>
                </c:pt>
                <c:pt idx="3591">
                  <c:v>34614</c:v>
                </c:pt>
                <c:pt idx="3592">
                  <c:v>34617</c:v>
                </c:pt>
                <c:pt idx="3593">
                  <c:v>34618</c:v>
                </c:pt>
                <c:pt idx="3594">
                  <c:v>34619</c:v>
                </c:pt>
                <c:pt idx="3595">
                  <c:v>34620</c:v>
                </c:pt>
                <c:pt idx="3596">
                  <c:v>34621</c:v>
                </c:pt>
                <c:pt idx="3597">
                  <c:v>34624</c:v>
                </c:pt>
                <c:pt idx="3598">
                  <c:v>34625</c:v>
                </c:pt>
                <c:pt idx="3599">
                  <c:v>34626</c:v>
                </c:pt>
                <c:pt idx="3600">
                  <c:v>34627</c:v>
                </c:pt>
                <c:pt idx="3601">
                  <c:v>34628</c:v>
                </c:pt>
                <c:pt idx="3602">
                  <c:v>34631</c:v>
                </c:pt>
                <c:pt idx="3603">
                  <c:v>34632</c:v>
                </c:pt>
                <c:pt idx="3604">
                  <c:v>34633</c:v>
                </c:pt>
                <c:pt idx="3605">
                  <c:v>34634</c:v>
                </c:pt>
                <c:pt idx="3606">
                  <c:v>34635</c:v>
                </c:pt>
                <c:pt idx="3607">
                  <c:v>34638</c:v>
                </c:pt>
                <c:pt idx="3608">
                  <c:v>34639</c:v>
                </c:pt>
                <c:pt idx="3609">
                  <c:v>34640</c:v>
                </c:pt>
                <c:pt idx="3610">
                  <c:v>34641</c:v>
                </c:pt>
                <c:pt idx="3611">
                  <c:v>34642</c:v>
                </c:pt>
                <c:pt idx="3612">
                  <c:v>34645</c:v>
                </c:pt>
                <c:pt idx="3613">
                  <c:v>34646</c:v>
                </c:pt>
                <c:pt idx="3614">
                  <c:v>34647</c:v>
                </c:pt>
                <c:pt idx="3615">
                  <c:v>34648</c:v>
                </c:pt>
                <c:pt idx="3616">
                  <c:v>34649</c:v>
                </c:pt>
                <c:pt idx="3617">
                  <c:v>34652</c:v>
                </c:pt>
                <c:pt idx="3618">
                  <c:v>34653</c:v>
                </c:pt>
                <c:pt idx="3619">
                  <c:v>34654</c:v>
                </c:pt>
                <c:pt idx="3620">
                  <c:v>34655</c:v>
                </c:pt>
                <c:pt idx="3621">
                  <c:v>34656</c:v>
                </c:pt>
                <c:pt idx="3622">
                  <c:v>34659</c:v>
                </c:pt>
                <c:pt idx="3623">
                  <c:v>34660</c:v>
                </c:pt>
                <c:pt idx="3624">
                  <c:v>34661</c:v>
                </c:pt>
                <c:pt idx="3625">
                  <c:v>34662</c:v>
                </c:pt>
                <c:pt idx="3626">
                  <c:v>34663</c:v>
                </c:pt>
                <c:pt idx="3627">
                  <c:v>34666</c:v>
                </c:pt>
                <c:pt idx="3628">
                  <c:v>34667</c:v>
                </c:pt>
                <c:pt idx="3629">
                  <c:v>34668</c:v>
                </c:pt>
                <c:pt idx="3630">
                  <c:v>34669</c:v>
                </c:pt>
                <c:pt idx="3631">
                  <c:v>34670</c:v>
                </c:pt>
                <c:pt idx="3632">
                  <c:v>34673</c:v>
                </c:pt>
                <c:pt idx="3633">
                  <c:v>34674</c:v>
                </c:pt>
                <c:pt idx="3634">
                  <c:v>34675</c:v>
                </c:pt>
                <c:pt idx="3635">
                  <c:v>34676</c:v>
                </c:pt>
                <c:pt idx="3636">
                  <c:v>34677</c:v>
                </c:pt>
                <c:pt idx="3637">
                  <c:v>34680</c:v>
                </c:pt>
                <c:pt idx="3638">
                  <c:v>34681</c:v>
                </c:pt>
                <c:pt idx="3639">
                  <c:v>34682</c:v>
                </c:pt>
                <c:pt idx="3640">
                  <c:v>34683</c:v>
                </c:pt>
                <c:pt idx="3641">
                  <c:v>34684</c:v>
                </c:pt>
                <c:pt idx="3642">
                  <c:v>34687</c:v>
                </c:pt>
                <c:pt idx="3643">
                  <c:v>34688</c:v>
                </c:pt>
                <c:pt idx="3644">
                  <c:v>34689</c:v>
                </c:pt>
                <c:pt idx="3645">
                  <c:v>34690</c:v>
                </c:pt>
                <c:pt idx="3646">
                  <c:v>34691</c:v>
                </c:pt>
                <c:pt idx="3647">
                  <c:v>34694</c:v>
                </c:pt>
                <c:pt idx="3648">
                  <c:v>34695</c:v>
                </c:pt>
                <c:pt idx="3649">
                  <c:v>34696</c:v>
                </c:pt>
                <c:pt idx="3650">
                  <c:v>34697</c:v>
                </c:pt>
                <c:pt idx="3651">
                  <c:v>34698</c:v>
                </c:pt>
                <c:pt idx="3652">
                  <c:v>34701</c:v>
                </c:pt>
                <c:pt idx="3653">
                  <c:v>34702</c:v>
                </c:pt>
                <c:pt idx="3654">
                  <c:v>34703</c:v>
                </c:pt>
                <c:pt idx="3655">
                  <c:v>34704</c:v>
                </c:pt>
                <c:pt idx="3656">
                  <c:v>34705</c:v>
                </c:pt>
                <c:pt idx="3657">
                  <c:v>34708</c:v>
                </c:pt>
                <c:pt idx="3658">
                  <c:v>34709</c:v>
                </c:pt>
                <c:pt idx="3659">
                  <c:v>34710</c:v>
                </c:pt>
                <c:pt idx="3660">
                  <c:v>34711</c:v>
                </c:pt>
                <c:pt idx="3661">
                  <c:v>34712</c:v>
                </c:pt>
                <c:pt idx="3662">
                  <c:v>34715</c:v>
                </c:pt>
                <c:pt idx="3663">
                  <c:v>34716</c:v>
                </c:pt>
                <c:pt idx="3664">
                  <c:v>34717</c:v>
                </c:pt>
                <c:pt idx="3665">
                  <c:v>34718</c:v>
                </c:pt>
                <c:pt idx="3666">
                  <c:v>34719</c:v>
                </c:pt>
                <c:pt idx="3667">
                  <c:v>34722</c:v>
                </c:pt>
                <c:pt idx="3668">
                  <c:v>34723</c:v>
                </c:pt>
                <c:pt idx="3669">
                  <c:v>34724</c:v>
                </c:pt>
                <c:pt idx="3670">
                  <c:v>34725</c:v>
                </c:pt>
                <c:pt idx="3671">
                  <c:v>34726</c:v>
                </c:pt>
                <c:pt idx="3672">
                  <c:v>34729</c:v>
                </c:pt>
                <c:pt idx="3673">
                  <c:v>34730</c:v>
                </c:pt>
                <c:pt idx="3674">
                  <c:v>34731</c:v>
                </c:pt>
                <c:pt idx="3675">
                  <c:v>34732</c:v>
                </c:pt>
                <c:pt idx="3676">
                  <c:v>34733</c:v>
                </c:pt>
                <c:pt idx="3677">
                  <c:v>34736</c:v>
                </c:pt>
                <c:pt idx="3678">
                  <c:v>34737</c:v>
                </c:pt>
                <c:pt idx="3679">
                  <c:v>34738</c:v>
                </c:pt>
                <c:pt idx="3680">
                  <c:v>34739</c:v>
                </c:pt>
                <c:pt idx="3681">
                  <c:v>34740</c:v>
                </c:pt>
                <c:pt idx="3682">
                  <c:v>34743</c:v>
                </c:pt>
                <c:pt idx="3683">
                  <c:v>34744</c:v>
                </c:pt>
                <c:pt idx="3684">
                  <c:v>34745</c:v>
                </c:pt>
                <c:pt idx="3685">
                  <c:v>34746</c:v>
                </c:pt>
                <c:pt idx="3686">
                  <c:v>34747</c:v>
                </c:pt>
                <c:pt idx="3687">
                  <c:v>34750</c:v>
                </c:pt>
                <c:pt idx="3688">
                  <c:v>34751</c:v>
                </c:pt>
                <c:pt idx="3689">
                  <c:v>34752</c:v>
                </c:pt>
                <c:pt idx="3690">
                  <c:v>34753</c:v>
                </c:pt>
                <c:pt idx="3691">
                  <c:v>34754</c:v>
                </c:pt>
                <c:pt idx="3692">
                  <c:v>34757</c:v>
                </c:pt>
                <c:pt idx="3693">
                  <c:v>34758</c:v>
                </c:pt>
                <c:pt idx="3694">
                  <c:v>34759</c:v>
                </c:pt>
                <c:pt idx="3695">
                  <c:v>34760</c:v>
                </c:pt>
                <c:pt idx="3696">
                  <c:v>34761</c:v>
                </c:pt>
                <c:pt idx="3697">
                  <c:v>34764</c:v>
                </c:pt>
                <c:pt idx="3698">
                  <c:v>34765</c:v>
                </c:pt>
                <c:pt idx="3699">
                  <c:v>34766</c:v>
                </c:pt>
                <c:pt idx="3700">
                  <c:v>34767</c:v>
                </c:pt>
                <c:pt idx="3701">
                  <c:v>34768</c:v>
                </c:pt>
                <c:pt idx="3702">
                  <c:v>34771</c:v>
                </c:pt>
                <c:pt idx="3703">
                  <c:v>34772</c:v>
                </c:pt>
                <c:pt idx="3704">
                  <c:v>34773</c:v>
                </c:pt>
                <c:pt idx="3705">
                  <c:v>34774</c:v>
                </c:pt>
                <c:pt idx="3706">
                  <c:v>34775</c:v>
                </c:pt>
                <c:pt idx="3707">
                  <c:v>34778</c:v>
                </c:pt>
                <c:pt idx="3708">
                  <c:v>34779</c:v>
                </c:pt>
                <c:pt idx="3709">
                  <c:v>34780</c:v>
                </c:pt>
                <c:pt idx="3710">
                  <c:v>34781</c:v>
                </c:pt>
                <c:pt idx="3711">
                  <c:v>34782</c:v>
                </c:pt>
                <c:pt idx="3712">
                  <c:v>34785</c:v>
                </c:pt>
                <c:pt idx="3713">
                  <c:v>34786</c:v>
                </c:pt>
                <c:pt idx="3714">
                  <c:v>34787</c:v>
                </c:pt>
                <c:pt idx="3715">
                  <c:v>34788</c:v>
                </c:pt>
                <c:pt idx="3716">
                  <c:v>34789</c:v>
                </c:pt>
                <c:pt idx="3717">
                  <c:v>34792</c:v>
                </c:pt>
                <c:pt idx="3718">
                  <c:v>34793</c:v>
                </c:pt>
                <c:pt idx="3719">
                  <c:v>34794</c:v>
                </c:pt>
                <c:pt idx="3720">
                  <c:v>34795</c:v>
                </c:pt>
                <c:pt idx="3721">
                  <c:v>34796</c:v>
                </c:pt>
                <c:pt idx="3722">
                  <c:v>34799</c:v>
                </c:pt>
                <c:pt idx="3723">
                  <c:v>34800</c:v>
                </c:pt>
                <c:pt idx="3724">
                  <c:v>34801</c:v>
                </c:pt>
                <c:pt idx="3725">
                  <c:v>34802</c:v>
                </c:pt>
                <c:pt idx="3726">
                  <c:v>34803</c:v>
                </c:pt>
                <c:pt idx="3727">
                  <c:v>34806</c:v>
                </c:pt>
                <c:pt idx="3728">
                  <c:v>34807</c:v>
                </c:pt>
                <c:pt idx="3729">
                  <c:v>34808</c:v>
                </c:pt>
                <c:pt idx="3730">
                  <c:v>34809</c:v>
                </c:pt>
                <c:pt idx="3731">
                  <c:v>34810</c:v>
                </c:pt>
                <c:pt idx="3732">
                  <c:v>34813</c:v>
                </c:pt>
                <c:pt idx="3733">
                  <c:v>34814</c:v>
                </c:pt>
                <c:pt idx="3734">
                  <c:v>34815</c:v>
                </c:pt>
                <c:pt idx="3735">
                  <c:v>34816</c:v>
                </c:pt>
                <c:pt idx="3736">
                  <c:v>34817</c:v>
                </c:pt>
                <c:pt idx="3737">
                  <c:v>34820</c:v>
                </c:pt>
                <c:pt idx="3738">
                  <c:v>34821</c:v>
                </c:pt>
                <c:pt idx="3739">
                  <c:v>34822</c:v>
                </c:pt>
                <c:pt idx="3740">
                  <c:v>34823</c:v>
                </c:pt>
                <c:pt idx="3741">
                  <c:v>34824</c:v>
                </c:pt>
                <c:pt idx="3742">
                  <c:v>34827</c:v>
                </c:pt>
                <c:pt idx="3743">
                  <c:v>34828</c:v>
                </c:pt>
                <c:pt idx="3744">
                  <c:v>34829</c:v>
                </c:pt>
                <c:pt idx="3745">
                  <c:v>34830</c:v>
                </c:pt>
                <c:pt idx="3746">
                  <c:v>34831</c:v>
                </c:pt>
                <c:pt idx="3747">
                  <c:v>34834</c:v>
                </c:pt>
                <c:pt idx="3748">
                  <c:v>34835</c:v>
                </c:pt>
                <c:pt idx="3749">
                  <c:v>34836</c:v>
                </c:pt>
                <c:pt idx="3750">
                  <c:v>34837</c:v>
                </c:pt>
                <c:pt idx="3751">
                  <c:v>34838</c:v>
                </c:pt>
                <c:pt idx="3752">
                  <c:v>34841</c:v>
                </c:pt>
                <c:pt idx="3753">
                  <c:v>34842</c:v>
                </c:pt>
                <c:pt idx="3754">
                  <c:v>34843</c:v>
                </c:pt>
                <c:pt idx="3755">
                  <c:v>34844</c:v>
                </c:pt>
                <c:pt idx="3756">
                  <c:v>34845</c:v>
                </c:pt>
                <c:pt idx="3757">
                  <c:v>34848</c:v>
                </c:pt>
                <c:pt idx="3758">
                  <c:v>34849</c:v>
                </c:pt>
                <c:pt idx="3759">
                  <c:v>34850</c:v>
                </c:pt>
                <c:pt idx="3760">
                  <c:v>34851</c:v>
                </c:pt>
                <c:pt idx="3761">
                  <c:v>34852</c:v>
                </c:pt>
                <c:pt idx="3762">
                  <c:v>34855</c:v>
                </c:pt>
                <c:pt idx="3763">
                  <c:v>34856</c:v>
                </c:pt>
                <c:pt idx="3764">
                  <c:v>34857</c:v>
                </c:pt>
                <c:pt idx="3765">
                  <c:v>34858</c:v>
                </c:pt>
                <c:pt idx="3766">
                  <c:v>34859</c:v>
                </c:pt>
                <c:pt idx="3767">
                  <c:v>34862</c:v>
                </c:pt>
                <c:pt idx="3768">
                  <c:v>34863</c:v>
                </c:pt>
                <c:pt idx="3769">
                  <c:v>34864</c:v>
                </c:pt>
                <c:pt idx="3770">
                  <c:v>34865</c:v>
                </c:pt>
                <c:pt idx="3771">
                  <c:v>34866</c:v>
                </c:pt>
                <c:pt idx="3772">
                  <c:v>34869</c:v>
                </c:pt>
                <c:pt idx="3773">
                  <c:v>34870</c:v>
                </c:pt>
                <c:pt idx="3774">
                  <c:v>34871</c:v>
                </c:pt>
                <c:pt idx="3775">
                  <c:v>34872</c:v>
                </c:pt>
                <c:pt idx="3776">
                  <c:v>34873</c:v>
                </c:pt>
                <c:pt idx="3777">
                  <c:v>34876</c:v>
                </c:pt>
                <c:pt idx="3778">
                  <c:v>34877</c:v>
                </c:pt>
                <c:pt idx="3779">
                  <c:v>34878</c:v>
                </c:pt>
                <c:pt idx="3780">
                  <c:v>34879</c:v>
                </c:pt>
                <c:pt idx="3781">
                  <c:v>34880</c:v>
                </c:pt>
                <c:pt idx="3782">
                  <c:v>34883</c:v>
                </c:pt>
                <c:pt idx="3783">
                  <c:v>34884</c:v>
                </c:pt>
                <c:pt idx="3784">
                  <c:v>34885</c:v>
                </c:pt>
                <c:pt idx="3785">
                  <c:v>34886</c:v>
                </c:pt>
                <c:pt idx="3786">
                  <c:v>34887</c:v>
                </c:pt>
                <c:pt idx="3787">
                  <c:v>34890</c:v>
                </c:pt>
                <c:pt idx="3788">
                  <c:v>34891</c:v>
                </c:pt>
                <c:pt idx="3789">
                  <c:v>34892</c:v>
                </c:pt>
                <c:pt idx="3790">
                  <c:v>34893</c:v>
                </c:pt>
                <c:pt idx="3791">
                  <c:v>34894</c:v>
                </c:pt>
                <c:pt idx="3792">
                  <c:v>34897</c:v>
                </c:pt>
                <c:pt idx="3793">
                  <c:v>34898</c:v>
                </c:pt>
                <c:pt idx="3794">
                  <c:v>34899</c:v>
                </c:pt>
                <c:pt idx="3795">
                  <c:v>34900</c:v>
                </c:pt>
                <c:pt idx="3796">
                  <c:v>34901</c:v>
                </c:pt>
                <c:pt idx="3797">
                  <c:v>34904</c:v>
                </c:pt>
                <c:pt idx="3798">
                  <c:v>34905</c:v>
                </c:pt>
                <c:pt idx="3799">
                  <c:v>34906</c:v>
                </c:pt>
                <c:pt idx="3800">
                  <c:v>34907</c:v>
                </c:pt>
                <c:pt idx="3801">
                  <c:v>34908</c:v>
                </c:pt>
                <c:pt idx="3802">
                  <c:v>34911</c:v>
                </c:pt>
                <c:pt idx="3803">
                  <c:v>34912</c:v>
                </c:pt>
                <c:pt idx="3804">
                  <c:v>34913</c:v>
                </c:pt>
                <c:pt idx="3805">
                  <c:v>34914</c:v>
                </c:pt>
                <c:pt idx="3806">
                  <c:v>34915</c:v>
                </c:pt>
                <c:pt idx="3807">
                  <c:v>34918</c:v>
                </c:pt>
                <c:pt idx="3808">
                  <c:v>34919</c:v>
                </c:pt>
                <c:pt idx="3809">
                  <c:v>34920</c:v>
                </c:pt>
                <c:pt idx="3810">
                  <c:v>34921</c:v>
                </c:pt>
                <c:pt idx="3811">
                  <c:v>34922</c:v>
                </c:pt>
                <c:pt idx="3812">
                  <c:v>34925</c:v>
                </c:pt>
                <c:pt idx="3813">
                  <c:v>34926</c:v>
                </c:pt>
                <c:pt idx="3814">
                  <c:v>34927</c:v>
                </c:pt>
                <c:pt idx="3815">
                  <c:v>34928</c:v>
                </c:pt>
                <c:pt idx="3816">
                  <c:v>34929</c:v>
                </c:pt>
                <c:pt idx="3817">
                  <c:v>34932</c:v>
                </c:pt>
                <c:pt idx="3818">
                  <c:v>34933</c:v>
                </c:pt>
                <c:pt idx="3819">
                  <c:v>34934</c:v>
                </c:pt>
                <c:pt idx="3820">
                  <c:v>34935</c:v>
                </c:pt>
                <c:pt idx="3821">
                  <c:v>34936</c:v>
                </c:pt>
                <c:pt idx="3822">
                  <c:v>34939</c:v>
                </c:pt>
                <c:pt idx="3823">
                  <c:v>34940</c:v>
                </c:pt>
                <c:pt idx="3824">
                  <c:v>34941</c:v>
                </c:pt>
                <c:pt idx="3825">
                  <c:v>34942</c:v>
                </c:pt>
                <c:pt idx="3826">
                  <c:v>34943</c:v>
                </c:pt>
                <c:pt idx="3827">
                  <c:v>34946</c:v>
                </c:pt>
                <c:pt idx="3828">
                  <c:v>34947</c:v>
                </c:pt>
                <c:pt idx="3829">
                  <c:v>34948</c:v>
                </c:pt>
                <c:pt idx="3830">
                  <c:v>34949</c:v>
                </c:pt>
                <c:pt idx="3831">
                  <c:v>34950</c:v>
                </c:pt>
                <c:pt idx="3832">
                  <c:v>34953</c:v>
                </c:pt>
                <c:pt idx="3833">
                  <c:v>34954</c:v>
                </c:pt>
                <c:pt idx="3834">
                  <c:v>34955</c:v>
                </c:pt>
                <c:pt idx="3835">
                  <c:v>34956</c:v>
                </c:pt>
                <c:pt idx="3836">
                  <c:v>34957</c:v>
                </c:pt>
                <c:pt idx="3837">
                  <c:v>34960</c:v>
                </c:pt>
                <c:pt idx="3838">
                  <c:v>34961</c:v>
                </c:pt>
                <c:pt idx="3839">
                  <c:v>34962</c:v>
                </c:pt>
                <c:pt idx="3840">
                  <c:v>34963</c:v>
                </c:pt>
                <c:pt idx="3841">
                  <c:v>34964</c:v>
                </c:pt>
                <c:pt idx="3842">
                  <c:v>34967</c:v>
                </c:pt>
                <c:pt idx="3843">
                  <c:v>34968</c:v>
                </c:pt>
                <c:pt idx="3844">
                  <c:v>34969</c:v>
                </c:pt>
                <c:pt idx="3845">
                  <c:v>34970</c:v>
                </c:pt>
                <c:pt idx="3846">
                  <c:v>34971</c:v>
                </c:pt>
                <c:pt idx="3847">
                  <c:v>34974</c:v>
                </c:pt>
                <c:pt idx="3848">
                  <c:v>34975</c:v>
                </c:pt>
                <c:pt idx="3849">
                  <c:v>34976</c:v>
                </c:pt>
                <c:pt idx="3850">
                  <c:v>34977</c:v>
                </c:pt>
                <c:pt idx="3851">
                  <c:v>34978</c:v>
                </c:pt>
                <c:pt idx="3852">
                  <c:v>34981</c:v>
                </c:pt>
                <c:pt idx="3853">
                  <c:v>34982</c:v>
                </c:pt>
                <c:pt idx="3854">
                  <c:v>34983</c:v>
                </c:pt>
                <c:pt idx="3855">
                  <c:v>34984</c:v>
                </c:pt>
                <c:pt idx="3856">
                  <c:v>34985</c:v>
                </c:pt>
                <c:pt idx="3857">
                  <c:v>34988</c:v>
                </c:pt>
                <c:pt idx="3858">
                  <c:v>34989</c:v>
                </c:pt>
                <c:pt idx="3859">
                  <c:v>34990</c:v>
                </c:pt>
                <c:pt idx="3860">
                  <c:v>34991</c:v>
                </c:pt>
                <c:pt idx="3861">
                  <c:v>34992</c:v>
                </c:pt>
                <c:pt idx="3862">
                  <c:v>34995</c:v>
                </c:pt>
                <c:pt idx="3863">
                  <c:v>34996</c:v>
                </c:pt>
                <c:pt idx="3864">
                  <c:v>34997</c:v>
                </c:pt>
                <c:pt idx="3865">
                  <c:v>34998</c:v>
                </c:pt>
                <c:pt idx="3866">
                  <c:v>34999</c:v>
                </c:pt>
                <c:pt idx="3867">
                  <c:v>35002</c:v>
                </c:pt>
                <c:pt idx="3868">
                  <c:v>35003</c:v>
                </c:pt>
                <c:pt idx="3869">
                  <c:v>35004</c:v>
                </c:pt>
                <c:pt idx="3870">
                  <c:v>35005</c:v>
                </c:pt>
                <c:pt idx="3871">
                  <c:v>35006</c:v>
                </c:pt>
                <c:pt idx="3872">
                  <c:v>35009</c:v>
                </c:pt>
                <c:pt idx="3873">
                  <c:v>35010</c:v>
                </c:pt>
                <c:pt idx="3874">
                  <c:v>35011</c:v>
                </c:pt>
                <c:pt idx="3875">
                  <c:v>35012</c:v>
                </c:pt>
                <c:pt idx="3876">
                  <c:v>35013</c:v>
                </c:pt>
                <c:pt idx="3877">
                  <c:v>35016</c:v>
                </c:pt>
                <c:pt idx="3878">
                  <c:v>35017</c:v>
                </c:pt>
                <c:pt idx="3879">
                  <c:v>35018</c:v>
                </c:pt>
                <c:pt idx="3880">
                  <c:v>35019</c:v>
                </c:pt>
                <c:pt idx="3881">
                  <c:v>35020</c:v>
                </c:pt>
                <c:pt idx="3882">
                  <c:v>35023</c:v>
                </c:pt>
                <c:pt idx="3883">
                  <c:v>35024</c:v>
                </c:pt>
                <c:pt idx="3884">
                  <c:v>35025</c:v>
                </c:pt>
                <c:pt idx="3885">
                  <c:v>35026</c:v>
                </c:pt>
                <c:pt idx="3886">
                  <c:v>35027</c:v>
                </c:pt>
                <c:pt idx="3887">
                  <c:v>35030</c:v>
                </c:pt>
                <c:pt idx="3888">
                  <c:v>35031</c:v>
                </c:pt>
                <c:pt idx="3889">
                  <c:v>35032</c:v>
                </c:pt>
                <c:pt idx="3890">
                  <c:v>35033</c:v>
                </c:pt>
                <c:pt idx="3891">
                  <c:v>35034</c:v>
                </c:pt>
                <c:pt idx="3892">
                  <c:v>35037</c:v>
                </c:pt>
                <c:pt idx="3893">
                  <c:v>35038</c:v>
                </c:pt>
                <c:pt idx="3894">
                  <c:v>35039</c:v>
                </c:pt>
                <c:pt idx="3895">
                  <c:v>35040</c:v>
                </c:pt>
                <c:pt idx="3896">
                  <c:v>35041</c:v>
                </c:pt>
                <c:pt idx="3897">
                  <c:v>35044</c:v>
                </c:pt>
                <c:pt idx="3898">
                  <c:v>35045</c:v>
                </c:pt>
                <c:pt idx="3899">
                  <c:v>35046</c:v>
                </c:pt>
                <c:pt idx="3900">
                  <c:v>35047</c:v>
                </c:pt>
                <c:pt idx="3901">
                  <c:v>35048</c:v>
                </c:pt>
                <c:pt idx="3902">
                  <c:v>35051</c:v>
                </c:pt>
                <c:pt idx="3903">
                  <c:v>35052</c:v>
                </c:pt>
                <c:pt idx="3904">
                  <c:v>35053</c:v>
                </c:pt>
                <c:pt idx="3905">
                  <c:v>35054</c:v>
                </c:pt>
                <c:pt idx="3906">
                  <c:v>35055</c:v>
                </c:pt>
                <c:pt idx="3907">
                  <c:v>35058</c:v>
                </c:pt>
                <c:pt idx="3908">
                  <c:v>35059</c:v>
                </c:pt>
                <c:pt idx="3909">
                  <c:v>35060</c:v>
                </c:pt>
                <c:pt idx="3910">
                  <c:v>35061</c:v>
                </c:pt>
                <c:pt idx="3911">
                  <c:v>35062</c:v>
                </c:pt>
                <c:pt idx="3912">
                  <c:v>35065</c:v>
                </c:pt>
                <c:pt idx="3913">
                  <c:v>35066</c:v>
                </c:pt>
                <c:pt idx="3914">
                  <c:v>35067</c:v>
                </c:pt>
                <c:pt idx="3915">
                  <c:v>35068</c:v>
                </c:pt>
                <c:pt idx="3916">
                  <c:v>35069</c:v>
                </c:pt>
                <c:pt idx="3917">
                  <c:v>35072</c:v>
                </c:pt>
                <c:pt idx="3918">
                  <c:v>35073</c:v>
                </c:pt>
                <c:pt idx="3919">
                  <c:v>35074</c:v>
                </c:pt>
                <c:pt idx="3920">
                  <c:v>35075</c:v>
                </c:pt>
                <c:pt idx="3921">
                  <c:v>35076</c:v>
                </c:pt>
                <c:pt idx="3922">
                  <c:v>35079</c:v>
                </c:pt>
                <c:pt idx="3923">
                  <c:v>35080</c:v>
                </c:pt>
                <c:pt idx="3924">
                  <c:v>35081</c:v>
                </c:pt>
                <c:pt idx="3925">
                  <c:v>35082</c:v>
                </c:pt>
                <c:pt idx="3926">
                  <c:v>35083</c:v>
                </c:pt>
                <c:pt idx="3927">
                  <c:v>35086</c:v>
                </c:pt>
                <c:pt idx="3928">
                  <c:v>35087</c:v>
                </c:pt>
                <c:pt idx="3929">
                  <c:v>35088</c:v>
                </c:pt>
                <c:pt idx="3930">
                  <c:v>35089</c:v>
                </c:pt>
                <c:pt idx="3931">
                  <c:v>35090</c:v>
                </c:pt>
                <c:pt idx="3932">
                  <c:v>35093</c:v>
                </c:pt>
                <c:pt idx="3933">
                  <c:v>35094</c:v>
                </c:pt>
                <c:pt idx="3934">
                  <c:v>35095</c:v>
                </c:pt>
                <c:pt idx="3935">
                  <c:v>35096</c:v>
                </c:pt>
                <c:pt idx="3936">
                  <c:v>35097</c:v>
                </c:pt>
                <c:pt idx="3937">
                  <c:v>35100</c:v>
                </c:pt>
                <c:pt idx="3938">
                  <c:v>35101</c:v>
                </c:pt>
                <c:pt idx="3939">
                  <c:v>35102</c:v>
                </c:pt>
                <c:pt idx="3940">
                  <c:v>35103</c:v>
                </c:pt>
                <c:pt idx="3941">
                  <c:v>35104</c:v>
                </c:pt>
                <c:pt idx="3942">
                  <c:v>35107</c:v>
                </c:pt>
                <c:pt idx="3943">
                  <c:v>35108</c:v>
                </c:pt>
                <c:pt idx="3944">
                  <c:v>35109</c:v>
                </c:pt>
                <c:pt idx="3945">
                  <c:v>35110</c:v>
                </c:pt>
                <c:pt idx="3946">
                  <c:v>35111</c:v>
                </c:pt>
                <c:pt idx="3947">
                  <c:v>35114</c:v>
                </c:pt>
                <c:pt idx="3948">
                  <c:v>35115</c:v>
                </c:pt>
                <c:pt idx="3949">
                  <c:v>35116</c:v>
                </c:pt>
                <c:pt idx="3950">
                  <c:v>35117</c:v>
                </c:pt>
                <c:pt idx="3951">
                  <c:v>35118</c:v>
                </c:pt>
                <c:pt idx="3952">
                  <c:v>35121</c:v>
                </c:pt>
                <c:pt idx="3953">
                  <c:v>35122</c:v>
                </c:pt>
                <c:pt idx="3954">
                  <c:v>35123</c:v>
                </c:pt>
                <c:pt idx="3955">
                  <c:v>35124</c:v>
                </c:pt>
                <c:pt idx="3956">
                  <c:v>35125</c:v>
                </c:pt>
                <c:pt idx="3957">
                  <c:v>35128</c:v>
                </c:pt>
                <c:pt idx="3958">
                  <c:v>35129</c:v>
                </c:pt>
                <c:pt idx="3959">
                  <c:v>35130</c:v>
                </c:pt>
                <c:pt idx="3960">
                  <c:v>35131</c:v>
                </c:pt>
                <c:pt idx="3961">
                  <c:v>35132</c:v>
                </c:pt>
                <c:pt idx="3962">
                  <c:v>35135</c:v>
                </c:pt>
                <c:pt idx="3963">
                  <c:v>35136</c:v>
                </c:pt>
                <c:pt idx="3964">
                  <c:v>35137</c:v>
                </c:pt>
                <c:pt idx="3965">
                  <c:v>35138</c:v>
                </c:pt>
                <c:pt idx="3966">
                  <c:v>35139</c:v>
                </c:pt>
                <c:pt idx="3967">
                  <c:v>35142</c:v>
                </c:pt>
                <c:pt idx="3968">
                  <c:v>35143</c:v>
                </c:pt>
                <c:pt idx="3969">
                  <c:v>35144</c:v>
                </c:pt>
                <c:pt idx="3970">
                  <c:v>35145</c:v>
                </c:pt>
                <c:pt idx="3971">
                  <c:v>35146</c:v>
                </c:pt>
                <c:pt idx="3972">
                  <c:v>35149</c:v>
                </c:pt>
                <c:pt idx="3973">
                  <c:v>35150</c:v>
                </c:pt>
                <c:pt idx="3974">
                  <c:v>35151</c:v>
                </c:pt>
                <c:pt idx="3975">
                  <c:v>35152</c:v>
                </c:pt>
                <c:pt idx="3976">
                  <c:v>35153</c:v>
                </c:pt>
                <c:pt idx="3977">
                  <c:v>35156</c:v>
                </c:pt>
                <c:pt idx="3978">
                  <c:v>35157</c:v>
                </c:pt>
                <c:pt idx="3979">
                  <c:v>35158</c:v>
                </c:pt>
                <c:pt idx="3980">
                  <c:v>35159</c:v>
                </c:pt>
                <c:pt idx="3981">
                  <c:v>35160</c:v>
                </c:pt>
                <c:pt idx="3982">
                  <c:v>35163</c:v>
                </c:pt>
                <c:pt idx="3983">
                  <c:v>35164</c:v>
                </c:pt>
                <c:pt idx="3984">
                  <c:v>35165</c:v>
                </c:pt>
                <c:pt idx="3985">
                  <c:v>35166</c:v>
                </c:pt>
                <c:pt idx="3986">
                  <c:v>35167</c:v>
                </c:pt>
                <c:pt idx="3987">
                  <c:v>35170</c:v>
                </c:pt>
                <c:pt idx="3988">
                  <c:v>35171</c:v>
                </c:pt>
                <c:pt idx="3989">
                  <c:v>35172</c:v>
                </c:pt>
                <c:pt idx="3990">
                  <c:v>35173</c:v>
                </c:pt>
                <c:pt idx="3991">
                  <c:v>35174</c:v>
                </c:pt>
                <c:pt idx="3992">
                  <c:v>35177</c:v>
                </c:pt>
                <c:pt idx="3993">
                  <c:v>35178</c:v>
                </c:pt>
                <c:pt idx="3994">
                  <c:v>35179</c:v>
                </c:pt>
                <c:pt idx="3995">
                  <c:v>35180</c:v>
                </c:pt>
                <c:pt idx="3996">
                  <c:v>35181</c:v>
                </c:pt>
                <c:pt idx="3997">
                  <c:v>35184</c:v>
                </c:pt>
                <c:pt idx="3998">
                  <c:v>35185</c:v>
                </c:pt>
                <c:pt idx="3999">
                  <c:v>35186</c:v>
                </c:pt>
                <c:pt idx="4000">
                  <c:v>35187</c:v>
                </c:pt>
                <c:pt idx="4001">
                  <c:v>35188</c:v>
                </c:pt>
                <c:pt idx="4002">
                  <c:v>35191</c:v>
                </c:pt>
                <c:pt idx="4003">
                  <c:v>35192</c:v>
                </c:pt>
                <c:pt idx="4004">
                  <c:v>35193</c:v>
                </c:pt>
                <c:pt idx="4005">
                  <c:v>35194</c:v>
                </c:pt>
                <c:pt idx="4006">
                  <c:v>35195</c:v>
                </c:pt>
                <c:pt idx="4007">
                  <c:v>35198</c:v>
                </c:pt>
                <c:pt idx="4008">
                  <c:v>35199</c:v>
                </c:pt>
                <c:pt idx="4009">
                  <c:v>35200</c:v>
                </c:pt>
                <c:pt idx="4010">
                  <c:v>35201</c:v>
                </c:pt>
                <c:pt idx="4011">
                  <c:v>35202</c:v>
                </c:pt>
                <c:pt idx="4012">
                  <c:v>35205</c:v>
                </c:pt>
                <c:pt idx="4013">
                  <c:v>35206</c:v>
                </c:pt>
                <c:pt idx="4014">
                  <c:v>35207</c:v>
                </c:pt>
                <c:pt idx="4015">
                  <c:v>35208</c:v>
                </c:pt>
                <c:pt idx="4016">
                  <c:v>35209</c:v>
                </c:pt>
                <c:pt idx="4017">
                  <c:v>35212</c:v>
                </c:pt>
                <c:pt idx="4018">
                  <c:v>35213</c:v>
                </c:pt>
                <c:pt idx="4019">
                  <c:v>35214</c:v>
                </c:pt>
                <c:pt idx="4020">
                  <c:v>35215</c:v>
                </c:pt>
                <c:pt idx="4021">
                  <c:v>35216</c:v>
                </c:pt>
                <c:pt idx="4022">
                  <c:v>35219</c:v>
                </c:pt>
                <c:pt idx="4023">
                  <c:v>35220</c:v>
                </c:pt>
                <c:pt idx="4024">
                  <c:v>35221</c:v>
                </c:pt>
                <c:pt idx="4025">
                  <c:v>35222</c:v>
                </c:pt>
                <c:pt idx="4026">
                  <c:v>35223</c:v>
                </c:pt>
                <c:pt idx="4027">
                  <c:v>35226</c:v>
                </c:pt>
                <c:pt idx="4028">
                  <c:v>35227</c:v>
                </c:pt>
                <c:pt idx="4029">
                  <c:v>35228</c:v>
                </c:pt>
                <c:pt idx="4030">
                  <c:v>35229</c:v>
                </c:pt>
                <c:pt idx="4031">
                  <c:v>35230</c:v>
                </c:pt>
                <c:pt idx="4032">
                  <c:v>35233</c:v>
                </c:pt>
                <c:pt idx="4033">
                  <c:v>35234</c:v>
                </c:pt>
                <c:pt idx="4034">
                  <c:v>35235</c:v>
                </c:pt>
                <c:pt idx="4035">
                  <c:v>35236</c:v>
                </c:pt>
                <c:pt idx="4036">
                  <c:v>35237</c:v>
                </c:pt>
                <c:pt idx="4037">
                  <c:v>35240</c:v>
                </c:pt>
                <c:pt idx="4038">
                  <c:v>35241</c:v>
                </c:pt>
                <c:pt idx="4039">
                  <c:v>35242</c:v>
                </c:pt>
                <c:pt idx="4040">
                  <c:v>35243</c:v>
                </c:pt>
                <c:pt idx="4041">
                  <c:v>35244</c:v>
                </c:pt>
                <c:pt idx="4042">
                  <c:v>35247</c:v>
                </c:pt>
                <c:pt idx="4043">
                  <c:v>35248</c:v>
                </c:pt>
                <c:pt idx="4044">
                  <c:v>35249</c:v>
                </c:pt>
                <c:pt idx="4045">
                  <c:v>35250</c:v>
                </c:pt>
                <c:pt idx="4046">
                  <c:v>35251</c:v>
                </c:pt>
                <c:pt idx="4047">
                  <c:v>35254</c:v>
                </c:pt>
                <c:pt idx="4048">
                  <c:v>35255</c:v>
                </c:pt>
                <c:pt idx="4049">
                  <c:v>35256</c:v>
                </c:pt>
                <c:pt idx="4050">
                  <c:v>35257</c:v>
                </c:pt>
                <c:pt idx="4051">
                  <c:v>35258</c:v>
                </c:pt>
                <c:pt idx="4052">
                  <c:v>35261</c:v>
                </c:pt>
                <c:pt idx="4053">
                  <c:v>35262</c:v>
                </c:pt>
                <c:pt idx="4054">
                  <c:v>35263</c:v>
                </c:pt>
                <c:pt idx="4055">
                  <c:v>35264</c:v>
                </c:pt>
                <c:pt idx="4056">
                  <c:v>35265</c:v>
                </c:pt>
                <c:pt idx="4057">
                  <c:v>35268</c:v>
                </c:pt>
                <c:pt idx="4058">
                  <c:v>35269</c:v>
                </c:pt>
                <c:pt idx="4059">
                  <c:v>35270</c:v>
                </c:pt>
                <c:pt idx="4060">
                  <c:v>35271</c:v>
                </c:pt>
                <c:pt idx="4061">
                  <c:v>35272</c:v>
                </c:pt>
                <c:pt idx="4062">
                  <c:v>35275</c:v>
                </c:pt>
                <c:pt idx="4063">
                  <c:v>35276</c:v>
                </c:pt>
                <c:pt idx="4064">
                  <c:v>35277</c:v>
                </c:pt>
                <c:pt idx="4065">
                  <c:v>35278</c:v>
                </c:pt>
                <c:pt idx="4066">
                  <c:v>35279</c:v>
                </c:pt>
                <c:pt idx="4067">
                  <c:v>35282</c:v>
                </c:pt>
                <c:pt idx="4068">
                  <c:v>35283</c:v>
                </c:pt>
                <c:pt idx="4069">
                  <c:v>35284</c:v>
                </c:pt>
                <c:pt idx="4070">
                  <c:v>35285</c:v>
                </c:pt>
                <c:pt idx="4071">
                  <c:v>35286</c:v>
                </c:pt>
                <c:pt idx="4072">
                  <c:v>35289</c:v>
                </c:pt>
                <c:pt idx="4073">
                  <c:v>35290</c:v>
                </c:pt>
                <c:pt idx="4074">
                  <c:v>35291</c:v>
                </c:pt>
                <c:pt idx="4075">
                  <c:v>35292</c:v>
                </c:pt>
                <c:pt idx="4076">
                  <c:v>35293</c:v>
                </c:pt>
                <c:pt idx="4077">
                  <c:v>35296</c:v>
                </c:pt>
                <c:pt idx="4078">
                  <c:v>35297</c:v>
                </c:pt>
                <c:pt idx="4079">
                  <c:v>35298</c:v>
                </c:pt>
                <c:pt idx="4080">
                  <c:v>35299</c:v>
                </c:pt>
                <c:pt idx="4081">
                  <c:v>35300</c:v>
                </c:pt>
                <c:pt idx="4082">
                  <c:v>35303</c:v>
                </c:pt>
                <c:pt idx="4083">
                  <c:v>35304</c:v>
                </c:pt>
                <c:pt idx="4084">
                  <c:v>35305</c:v>
                </c:pt>
                <c:pt idx="4085">
                  <c:v>35306</c:v>
                </c:pt>
                <c:pt idx="4086">
                  <c:v>35307</c:v>
                </c:pt>
                <c:pt idx="4087">
                  <c:v>35310</c:v>
                </c:pt>
                <c:pt idx="4088">
                  <c:v>35311</c:v>
                </c:pt>
                <c:pt idx="4089">
                  <c:v>35312</c:v>
                </c:pt>
                <c:pt idx="4090">
                  <c:v>35313</c:v>
                </c:pt>
                <c:pt idx="4091">
                  <c:v>35314</c:v>
                </c:pt>
                <c:pt idx="4092">
                  <c:v>35317</c:v>
                </c:pt>
                <c:pt idx="4093">
                  <c:v>35318</c:v>
                </c:pt>
                <c:pt idx="4094">
                  <c:v>35319</c:v>
                </c:pt>
                <c:pt idx="4095">
                  <c:v>35320</c:v>
                </c:pt>
                <c:pt idx="4096">
                  <c:v>35321</c:v>
                </c:pt>
                <c:pt idx="4097">
                  <c:v>35324</c:v>
                </c:pt>
                <c:pt idx="4098">
                  <c:v>35325</c:v>
                </c:pt>
                <c:pt idx="4099">
                  <c:v>35326</c:v>
                </c:pt>
                <c:pt idx="4100">
                  <c:v>35327</c:v>
                </c:pt>
                <c:pt idx="4101">
                  <c:v>35328</c:v>
                </c:pt>
                <c:pt idx="4102">
                  <c:v>35331</c:v>
                </c:pt>
                <c:pt idx="4103">
                  <c:v>35332</c:v>
                </c:pt>
                <c:pt idx="4104">
                  <c:v>35333</c:v>
                </c:pt>
                <c:pt idx="4105">
                  <c:v>35334</c:v>
                </c:pt>
                <c:pt idx="4106">
                  <c:v>35335</c:v>
                </c:pt>
                <c:pt idx="4107">
                  <c:v>35338</c:v>
                </c:pt>
                <c:pt idx="4108">
                  <c:v>35339</c:v>
                </c:pt>
                <c:pt idx="4109">
                  <c:v>35340</c:v>
                </c:pt>
                <c:pt idx="4110">
                  <c:v>35341</c:v>
                </c:pt>
                <c:pt idx="4111">
                  <c:v>35342</c:v>
                </c:pt>
                <c:pt idx="4112">
                  <c:v>35345</c:v>
                </c:pt>
                <c:pt idx="4113">
                  <c:v>35346</c:v>
                </c:pt>
                <c:pt idx="4114">
                  <c:v>35347</c:v>
                </c:pt>
                <c:pt idx="4115">
                  <c:v>35348</c:v>
                </c:pt>
                <c:pt idx="4116">
                  <c:v>35349</c:v>
                </c:pt>
                <c:pt idx="4117">
                  <c:v>35352</c:v>
                </c:pt>
                <c:pt idx="4118">
                  <c:v>35353</c:v>
                </c:pt>
                <c:pt idx="4119">
                  <c:v>35354</c:v>
                </c:pt>
                <c:pt idx="4120">
                  <c:v>35355</c:v>
                </c:pt>
                <c:pt idx="4121">
                  <c:v>35356</c:v>
                </c:pt>
                <c:pt idx="4122">
                  <c:v>35359</c:v>
                </c:pt>
                <c:pt idx="4123">
                  <c:v>35360</c:v>
                </c:pt>
                <c:pt idx="4124">
                  <c:v>35361</c:v>
                </c:pt>
                <c:pt idx="4125">
                  <c:v>35362</c:v>
                </c:pt>
                <c:pt idx="4126">
                  <c:v>35363</c:v>
                </c:pt>
                <c:pt idx="4127">
                  <c:v>35366</c:v>
                </c:pt>
                <c:pt idx="4128">
                  <c:v>35367</c:v>
                </c:pt>
                <c:pt idx="4129">
                  <c:v>35368</c:v>
                </c:pt>
                <c:pt idx="4130">
                  <c:v>35369</c:v>
                </c:pt>
                <c:pt idx="4131">
                  <c:v>35370</c:v>
                </c:pt>
                <c:pt idx="4132">
                  <c:v>35373</c:v>
                </c:pt>
                <c:pt idx="4133">
                  <c:v>35374</c:v>
                </c:pt>
                <c:pt idx="4134">
                  <c:v>35375</c:v>
                </c:pt>
                <c:pt idx="4135">
                  <c:v>35376</c:v>
                </c:pt>
                <c:pt idx="4136">
                  <c:v>35377</c:v>
                </c:pt>
                <c:pt idx="4137">
                  <c:v>35380</c:v>
                </c:pt>
                <c:pt idx="4138">
                  <c:v>35381</c:v>
                </c:pt>
                <c:pt idx="4139">
                  <c:v>35382</c:v>
                </c:pt>
                <c:pt idx="4140">
                  <c:v>35383</c:v>
                </c:pt>
                <c:pt idx="4141">
                  <c:v>35384</c:v>
                </c:pt>
                <c:pt idx="4142">
                  <c:v>35387</c:v>
                </c:pt>
                <c:pt idx="4143">
                  <c:v>35388</c:v>
                </c:pt>
                <c:pt idx="4144">
                  <c:v>35389</c:v>
                </c:pt>
                <c:pt idx="4145">
                  <c:v>35390</c:v>
                </c:pt>
                <c:pt idx="4146">
                  <c:v>35391</c:v>
                </c:pt>
                <c:pt idx="4147">
                  <c:v>35394</c:v>
                </c:pt>
                <c:pt idx="4148">
                  <c:v>35395</c:v>
                </c:pt>
                <c:pt idx="4149">
                  <c:v>35396</c:v>
                </c:pt>
                <c:pt idx="4150">
                  <c:v>35397</c:v>
                </c:pt>
                <c:pt idx="4151">
                  <c:v>35398</c:v>
                </c:pt>
                <c:pt idx="4152">
                  <c:v>35401</c:v>
                </c:pt>
                <c:pt idx="4153">
                  <c:v>35402</c:v>
                </c:pt>
                <c:pt idx="4154">
                  <c:v>35403</c:v>
                </c:pt>
                <c:pt idx="4155">
                  <c:v>35404</c:v>
                </c:pt>
                <c:pt idx="4156">
                  <c:v>35405</c:v>
                </c:pt>
                <c:pt idx="4157">
                  <c:v>35408</c:v>
                </c:pt>
                <c:pt idx="4158">
                  <c:v>35409</c:v>
                </c:pt>
                <c:pt idx="4159">
                  <c:v>35410</c:v>
                </c:pt>
                <c:pt idx="4160">
                  <c:v>35411</c:v>
                </c:pt>
                <c:pt idx="4161">
                  <c:v>35412</c:v>
                </c:pt>
                <c:pt idx="4162">
                  <c:v>35415</c:v>
                </c:pt>
                <c:pt idx="4163">
                  <c:v>35416</c:v>
                </c:pt>
                <c:pt idx="4164">
                  <c:v>35417</c:v>
                </c:pt>
                <c:pt idx="4165">
                  <c:v>35418</c:v>
                </c:pt>
                <c:pt idx="4166">
                  <c:v>35419</c:v>
                </c:pt>
                <c:pt idx="4167">
                  <c:v>35422</c:v>
                </c:pt>
                <c:pt idx="4168">
                  <c:v>35423</c:v>
                </c:pt>
                <c:pt idx="4169">
                  <c:v>35424</c:v>
                </c:pt>
                <c:pt idx="4170">
                  <c:v>35425</c:v>
                </c:pt>
                <c:pt idx="4171">
                  <c:v>35426</c:v>
                </c:pt>
                <c:pt idx="4172">
                  <c:v>35429</c:v>
                </c:pt>
                <c:pt idx="4173">
                  <c:v>35430</c:v>
                </c:pt>
                <c:pt idx="4174">
                  <c:v>35431</c:v>
                </c:pt>
                <c:pt idx="4175">
                  <c:v>35432</c:v>
                </c:pt>
                <c:pt idx="4176">
                  <c:v>35433</c:v>
                </c:pt>
                <c:pt idx="4177">
                  <c:v>35436</c:v>
                </c:pt>
                <c:pt idx="4178">
                  <c:v>35437</c:v>
                </c:pt>
                <c:pt idx="4179">
                  <c:v>35438</c:v>
                </c:pt>
                <c:pt idx="4180">
                  <c:v>35439</c:v>
                </c:pt>
                <c:pt idx="4181">
                  <c:v>35440</c:v>
                </c:pt>
                <c:pt idx="4182">
                  <c:v>35443</c:v>
                </c:pt>
                <c:pt idx="4183">
                  <c:v>35444</c:v>
                </c:pt>
                <c:pt idx="4184">
                  <c:v>35445</c:v>
                </c:pt>
                <c:pt idx="4185">
                  <c:v>35446</c:v>
                </c:pt>
                <c:pt idx="4186">
                  <c:v>35447</c:v>
                </c:pt>
                <c:pt idx="4187">
                  <c:v>35450</c:v>
                </c:pt>
                <c:pt idx="4188">
                  <c:v>35451</c:v>
                </c:pt>
                <c:pt idx="4189">
                  <c:v>35452</c:v>
                </c:pt>
                <c:pt idx="4190">
                  <c:v>35453</c:v>
                </c:pt>
                <c:pt idx="4191">
                  <c:v>35454</c:v>
                </c:pt>
                <c:pt idx="4192">
                  <c:v>35457</c:v>
                </c:pt>
                <c:pt idx="4193">
                  <c:v>35458</c:v>
                </c:pt>
                <c:pt idx="4194">
                  <c:v>35459</c:v>
                </c:pt>
                <c:pt idx="4195">
                  <c:v>35460</c:v>
                </c:pt>
                <c:pt idx="4196">
                  <c:v>35461</c:v>
                </c:pt>
                <c:pt idx="4197">
                  <c:v>35464</c:v>
                </c:pt>
                <c:pt idx="4198">
                  <c:v>35465</c:v>
                </c:pt>
                <c:pt idx="4199">
                  <c:v>35466</c:v>
                </c:pt>
                <c:pt idx="4200">
                  <c:v>35467</c:v>
                </c:pt>
                <c:pt idx="4201">
                  <c:v>35468</c:v>
                </c:pt>
                <c:pt idx="4202">
                  <c:v>35471</c:v>
                </c:pt>
                <c:pt idx="4203">
                  <c:v>35472</c:v>
                </c:pt>
                <c:pt idx="4204">
                  <c:v>35473</c:v>
                </c:pt>
                <c:pt idx="4205">
                  <c:v>35474</c:v>
                </c:pt>
                <c:pt idx="4206">
                  <c:v>35475</c:v>
                </c:pt>
                <c:pt idx="4207">
                  <c:v>35478</c:v>
                </c:pt>
                <c:pt idx="4208">
                  <c:v>35479</c:v>
                </c:pt>
                <c:pt idx="4209">
                  <c:v>35480</c:v>
                </c:pt>
                <c:pt idx="4210">
                  <c:v>35481</c:v>
                </c:pt>
                <c:pt idx="4211">
                  <c:v>35482</c:v>
                </c:pt>
                <c:pt idx="4212">
                  <c:v>35485</c:v>
                </c:pt>
                <c:pt idx="4213">
                  <c:v>35486</c:v>
                </c:pt>
                <c:pt idx="4214">
                  <c:v>35487</c:v>
                </c:pt>
                <c:pt idx="4215">
                  <c:v>35488</c:v>
                </c:pt>
                <c:pt idx="4216">
                  <c:v>35489</c:v>
                </c:pt>
                <c:pt idx="4217">
                  <c:v>35492</c:v>
                </c:pt>
                <c:pt idx="4218">
                  <c:v>35493</c:v>
                </c:pt>
                <c:pt idx="4219">
                  <c:v>35494</c:v>
                </c:pt>
                <c:pt idx="4220">
                  <c:v>35495</c:v>
                </c:pt>
                <c:pt idx="4221">
                  <c:v>35496</c:v>
                </c:pt>
                <c:pt idx="4222">
                  <c:v>35499</c:v>
                </c:pt>
                <c:pt idx="4223">
                  <c:v>35500</c:v>
                </c:pt>
                <c:pt idx="4224">
                  <c:v>35501</c:v>
                </c:pt>
                <c:pt idx="4225">
                  <c:v>35502</c:v>
                </c:pt>
                <c:pt idx="4226">
                  <c:v>35503</c:v>
                </c:pt>
                <c:pt idx="4227">
                  <c:v>35506</c:v>
                </c:pt>
                <c:pt idx="4228">
                  <c:v>35507</c:v>
                </c:pt>
                <c:pt idx="4229">
                  <c:v>35508</c:v>
                </c:pt>
                <c:pt idx="4230">
                  <c:v>35509</c:v>
                </c:pt>
                <c:pt idx="4231">
                  <c:v>35510</c:v>
                </c:pt>
                <c:pt idx="4232">
                  <c:v>35513</c:v>
                </c:pt>
                <c:pt idx="4233">
                  <c:v>35514</c:v>
                </c:pt>
                <c:pt idx="4234">
                  <c:v>35515</c:v>
                </c:pt>
                <c:pt idx="4235">
                  <c:v>35516</c:v>
                </c:pt>
                <c:pt idx="4236">
                  <c:v>35517</c:v>
                </c:pt>
                <c:pt idx="4237">
                  <c:v>35520</c:v>
                </c:pt>
                <c:pt idx="4238">
                  <c:v>35521</c:v>
                </c:pt>
                <c:pt idx="4239">
                  <c:v>35522</c:v>
                </c:pt>
                <c:pt idx="4240">
                  <c:v>35523</c:v>
                </c:pt>
                <c:pt idx="4241">
                  <c:v>35524</c:v>
                </c:pt>
                <c:pt idx="4242">
                  <c:v>35527</c:v>
                </c:pt>
                <c:pt idx="4243">
                  <c:v>35528</c:v>
                </c:pt>
                <c:pt idx="4244">
                  <c:v>35529</c:v>
                </c:pt>
                <c:pt idx="4245">
                  <c:v>35530</c:v>
                </c:pt>
                <c:pt idx="4246">
                  <c:v>35531</c:v>
                </c:pt>
                <c:pt idx="4247">
                  <c:v>35534</c:v>
                </c:pt>
                <c:pt idx="4248">
                  <c:v>35535</c:v>
                </c:pt>
                <c:pt idx="4249">
                  <c:v>35536</c:v>
                </c:pt>
                <c:pt idx="4250">
                  <c:v>35537</c:v>
                </c:pt>
                <c:pt idx="4251">
                  <c:v>35538</c:v>
                </c:pt>
                <c:pt idx="4252">
                  <c:v>35541</c:v>
                </c:pt>
                <c:pt idx="4253">
                  <c:v>35542</c:v>
                </c:pt>
                <c:pt idx="4254">
                  <c:v>35543</c:v>
                </c:pt>
                <c:pt idx="4255">
                  <c:v>35544</c:v>
                </c:pt>
                <c:pt idx="4256">
                  <c:v>35545</c:v>
                </c:pt>
                <c:pt idx="4257">
                  <c:v>35548</c:v>
                </c:pt>
                <c:pt idx="4258">
                  <c:v>35549</c:v>
                </c:pt>
                <c:pt idx="4259">
                  <c:v>35550</c:v>
                </c:pt>
                <c:pt idx="4260">
                  <c:v>35551</c:v>
                </c:pt>
                <c:pt idx="4261">
                  <c:v>35552</c:v>
                </c:pt>
                <c:pt idx="4262">
                  <c:v>35555</c:v>
                </c:pt>
                <c:pt idx="4263">
                  <c:v>35556</c:v>
                </c:pt>
                <c:pt idx="4264">
                  <c:v>35557</c:v>
                </c:pt>
                <c:pt idx="4265">
                  <c:v>35558</c:v>
                </c:pt>
                <c:pt idx="4266">
                  <c:v>35559</c:v>
                </c:pt>
                <c:pt idx="4267">
                  <c:v>35562</c:v>
                </c:pt>
                <c:pt idx="4268">
                  <c:v>35563</c:v>
                </c:pt>
                <c:pt idx="4269">
                  <c:v>35564</c:v>
                </c:pt>
                <c:pt idx="4270">
                  <c:v>35565</c:v>
                </c:pt>
                <c:pt idx="4271">
                  <c:v>35566</c:v>
                </c:pt>
                <c:pt idx="4272">
                  <c:v>35569</c:v>
                </c:pt>
                <c:pt idx="4273">
                  <c:v>35570</c:v>
                </c:pt>
                <c:pt idx="4274">
                  <c:v>35571</c:v>
                </c:pt>
                <c:pt idx="4275">
                  <c:v>35572</c:v>
                </c:pt>
                <c:pt idx="4276">
                  <c:v>35573</c:v>
                </c:pt>
                <c:pt idx="4277">
                  <c:v>35576</c:v>
                </c:pt>
                <c:pt idx="4278">
                  <c:v>35577</c:v>
                </c:pt>
                <c:pt idx="4279">
                  <c:v>35578</c:v>
                </c:pt>
                <c:pt idx="4280">
                  <c:v>35579</c:v>
                </c:pt>
                <c:pt idx="4281">
                  <c:v>35580</c:v>
                </c:pt>
                <c:pt idx="4282">
                  <c:v>35583</c:v>
                </c:pt>
                <c:pt idx="4283">
                  <c:v>35584</c:v>
                </c:pt>
                <c:pt idx="4284">
                  <c:v>35585</c:v>
                </c:pt>
                <c:pt idx="4285">
                  <c:v>35586</c:v>
                </c:pt>
                <c:pt idx="4286">
                  <c:v>35587</c:v>
                </c:pt>
                <c:pt idx="4287">
                  <c:v>35590</c:v>
                </c:pt>
                <c:pt idx="4288">
                  <c:v>35591</c:v>
                </c:pt>
                <c:pt idx="4289">
                  <c:v>35592</c:v>
                </c:pt>
                <c:pt idx="4290">
                  <c:v>35593</c:v>
                </c:pt>
                <c:pt idx="4291">
                  <c:v>35594</c:v>
                </c:pt>
                <c:pt idx="4292">
                  <c:v>35597</c:v>
                </c:pt>
                <c:pt idx="4293">
                  <c:v>35598</c:v>
                </c:pt>
                <c:pt idx="4294">
                  <c:v>35599</c:v>
                </c:pt>
                <c:pt idx="4295">
                  <c:v>35600</c:v>
                </c:pt>
                <c:pt idx="4296">
                  <c:v>35601</c:v>
                </c:pt>
                <c:pt idx="4297">
                  <c:v>35604</c:v>
                </c:pt>
                <c:pt idx="4298">
                  <c:v>35605</c:v>
                </c:pt>
                <c:pt idx="4299">
                  <c:v>35606</c:v>
                </c:pt>
                <c:pt idx="4300">
                  <c:v>35607</c:v>
                </c:pt>
                <c:pt idx="4301">
                  <c:v>35608</c:v>
                </c:pt>
                <c:pt idx="4302">
                  <c:v>35611</c:v>
                </c:pt>
                <c:pt idx="4303">
                  <c:v>35612</c:v>
                </c:pt>
                <c:pt idx="4304">
                  <c:v>35613</c:v>
                </c:pt>
                <c:pt idx="4305">
                  <c:v>35614</c:v>
                </c:pt>
                <c:pt idx="4306">
                  <c:v>35615</c:v>
                </c:pt>
                <c:pt idx="4307">
                  <c:v>35618</c:v>
                </c:pt>
                <c:pt idx="4308">
                  <c:v>35619</c:v>
                </c:pt>
                <c:pt idx="4309">
                  <c:v>35620</c:v>
                </c:pt>
                <c:pt idx="4310">
                  <c:v>35621</c:v>
                </c:pt>
                <c:pt idx="4311">
                  <c:v>35622</c:v>
                </c:pt>
                <c:pt idx="4312">
                  <c:v>35625</c:v>
                </c:pt>
                <c:pt idx="4313">
                  <c:v>35626</c:v>
                </c:pt>
                <c:pt idx="4314">
                  <c:v>35627</c:v>
                </c:pt>
                <c:pt idx="4315">
                  <c:v>35628</c:v>
                </c:pt>
                <c:pt idx="4316">
                  <c:v>35629</c:v>
                </c:pt>
                <c:pt idx="4317">
                  <c:v>35632</c:v>
                </c:pt>
                <c:pt idx="4318">
                  <c:v>35633</c:v>
                </c:pt>
                <c:pt idx="4319">
                  <c:v>35634</c:v>
                </c:pt>
                <c:pt idx="4320">
                  <c:v>35635</c:v>
                </c:pt>
                <c:pt idx="4321">
                  <c:v>35636</c:v>
                </c:pt>
                <c:pt idx="4322">
                  <c:v>35639</c:v>
                </c:pt>
                <c:pt idx="4323">
                  <c:v>35640</c:v>
                </c:pt>
                <c:pt idx="4324">
                  <c:v>35641</c:v>
                </c:pt>
                <c:pt idx="4325">
                  <c:v>35642</c:v>
                </c:pt>
                <c:pt idx="4326">
                  <c:v>35643</c:v>
                </c:pt>
                <c:pt idx="4327">
                  <c:v>35646</c:v>
                </c:pt>
                <c:pt idx="4328">
                  <c:v>35647</c:v>
                </c:pt>
                <c:pt idx="4329">
                  <c:v>35648</c:v>
                </c:pt>
                <c:pt idx="4330">
                  <c:v>35649</c:v>
                </c:pt>
                <c:pt idx="4331">
                  <c:v>35650</c:v>
                </c:pt>
                <c:pt idx="4332">
                  <c:v>35653</c:v>
                </c:pt>
                <c:pt idx="4333">
                  <c:v>35654</c:v>
                </c:pt>
                <c:pt idx="4334">
                  <c:v>35655</c:v>
                </c:pt>
                <c:pt idx="4335">
                  <c:v>35656</c:v>
                </c:pt>
                <c:pt idx="4336">
                  <c:v>35657</c:v>
                </c:pt>
                <c:pt idx="4337">
                  <c:v>35660</c:v>
                </c:pt>
                <c:pt idx="4338">
                  <c:v>35661</c:v>
                </c:pt>
                <c:pt idx="4339">
                  <c:v>35662</c:v>
                </c:pt>
                <c:pt idx="4340">
                  <c:v>35663</c:v>
                </c:pt>
                <c:pt idx="4341">
                  <c:v>35664</c:v>
                </c:pt>
                <c:pt idx="4342">
                  <c:v>35667</c:v>
                </c:pt>
                <c:pt idx="4343">
                  <c:v>35668</c:v>
                </c:pt>
                <c:pt idx="4344">
                  <c:v>35669</c:v>
                </c:pt>
                <c:pt idx="4345">
                  <c:v>35670</c:v>
                </c:pt>
                <c:pt idx="4346">
                  <c:v>35671</c:v>
                </c:pt>
                <c:pt idx="4347">
                  <c:v>35674</c:v>
                </c:pt>
                <c:pt idx="4348">
                  <c:v>35675</c:v>
                </c:pt>
                <c:pt idx="4349">
                  <c:v>35676</c:v>
                </c:pt>
                <c:pt idx="4350">
                  <c:v>35677</c:v>
                </c:pt>
                <c:pt idx="4351">
                  <c:v>35678</c:v>
                </c:pt>
                <c:pt idx="4352">
                  <c:v>35681</c:v>
                </c:pt>
                <c:pt idx="4353">
                  <c:v>35682</c:v>
                </c:pt>
                <c:pt idx="4354">
                  <c:v>35683</c:v>
                </c:pt>
                <c:pt idx="4355">
                  <c:v>35684</c:v>
                </c:pt>
                <c:pt idx="4356">
                  <c:v>35685</c:v>
                </c:pt>
                <c:pt idx="4357">
                  <c:v>35688</c:v>
                </c:pt>
                <c:pt idx="4358">
                  <c:v>35689</c:v>
                </c:pt>
                <c:pt idx="4359">
                  <c:v>35690</c:v>
                </c:pt>
                <c:pt idx="4360">
                  <c:v>35691</c:v>
                </c:pt>
                <c:pt idx="4361">
                  <c:v>35692</c:v>
                </c:pt>
                <c:pt idx="4362">
                  <c:v>35695</c:v>
                </c:pt>
                <c:pt idx="4363">
                  <c:v>35696</c:v>
                </c:pt>
                <c:pt idx="4364">
                  <c:v>35697</c:v>
                </c:pt>
                <c:pt idx="4365">
                  <c:v>35698</c:v>
                </c:pt>
                <c:pt idx="4366">
                  <c:v>35699</c:v>
                </c:pt>
                <c:pt idx="4367">
                  <c:v>35702</c:v>
                </c:pt>
                <c:pt idx="4368">
                  <c:v>35703</c:v>
                </c:pt>
                <c:pt idx="4369">
                  <c:v>35704</c:v>
                </c:pt>
                <c:pt idx="4370">
                  <c:v>35705</c:v>
                </c:pt>
                <c:pt idx="4371">
                  <c:v>35706</c:v>
                </c:pt>
                <c:pt idx="4372">
                  <c:v>35709</c:v>
                </c:pt>
                <c:pt idx="4373">
                  <c:v>35710</c:v>
                </c:pt>
                <c:pt idx="4374">
                  <c:v>35711</c:v>
                </c:pt>
                <c:pt idx="4375">
                  <c:v>35712</c:v>
                </c:pt>
                <c:pt idx="4376">
                  <c:v>35713</c:v>
                </c:pt>
                <c:pt idx="4377">
                  <c:v>35716</c:v>
                </c:pt>
                <c:pt idx="4378">
                  <c:v>35717</c:v>
                </c:pt>
                <c:pt idx="4379">
                  <c:v>35718</c:v>
                </c:pt>
                <c:pt idx="4380">
                  <c:v>35719</c:v>
                </c:pt>
                <c:pt idx="4381">
                  <c:v>35720</c:v>
                </c:pt>
                <c:pt idx="4382">
                  <c:v>35723</c:v>
                </c:pt>
                <c:pt idx="4383">
                  <c:v>35724</c:v>
                </c:pt>
                <c:pt idx="4384">
                  <c:v>35725</c:v>
                </c:pt>
                <c:pt idx="4385">
                  <c:v>35726</c:v>
                </c:pt>
                <c:pt idx="4386">
                  <c:v>35727</c:v>
                </c:pt>
                <c:pt idx="4387">
                  <c:v>35730</c:v>
                </c:pt>
                <c:pt idx="4388">
                  <c:v>35731</c:v>
                </c:pt>
                <c:pt idx="4389">
                  <c:v>35732</c:v>
                </c:pt>
                <c:pt idx="4390">
                  <c:v>35733</c:v>
                </c:pt>
                <c:pt idx="4391">
                  <c:v>35734</c:v>
                </c:pt>
                <c:pt idx="4392">
                  <c:v>35737</c:v>
                </c:pt>
                <c:pt idx="4393">
                  <c:v>35738</c:v>
                </c:pt>
                <c:pt idx="4394">
                  <c:v>35739</c:v>
                </c:pt>
                <c:pt idx="4395">
                  <c:v>35740</c:v>
                </c:pt>
                <c:pt idx="4396">
                  <c:v>35741</c:v>
                </c:pt>
                <c:pt idx="4397">
                  <c:v>35744</c:v>
                </c:pt>
                <c:pt idx="4398">
                  <c:v>35745</c:v>
                </c:pt>
                <c:pt idx="4399">
                  <c:v>35746</c:v>
                </c:pt>
                <c:pt idx="4400">
                  <c:v>35747</c:v>
                </c:pt>
                <c:pt idx="4401">
                  <c:v>35748</c:v>
                </c:pt>
                <c:pt idx="4402">
                  <c:v>35751</c:v>
                </c:pt>
                <c:pt idx="4403">
                  <c:v>35752</c:v>
                </c:pt>
                <c:pt idx="4404">
                  <c:v>35753</c:v>
                </c:pt>
                <c:pt idx="4405">
                  <c:v>35754</c:v>
                </c:pt>
                <c:pt idx="4406">
                  <c:v>35755</c:v>
                </c:pt>
                <c:pt idx="4407">
                  <c:v>35758</c:v>
                </c:pt>
                <c:pt idx="4408">
                  <c:v>35759</c:v>
                </c:pt>
                <c:pt idx="4409">
                  <c:v>35760</c:v>
                </c:pt>
                <c:pt idx="4410">
                  <c:v>35761</c:v>
                </c:pt>
                <c:pt idx="4411">
                  <c:v>35762</c:v>
                </c:pt>
                <c:pt idx="4412">
                  <c:v>35765</c:v>
                </c:pt>
                <c:pt idx="4413">
                  <c:v>35766</c:v>
                </c:pt>
                <c:pt idx="4414">
                  <c:v>35767</c:v>
                </c:pt>
                <c:pt idx="4415">
                  <c:v>35768</c:v>
                </c:pt>
                <c:pt idx="4416">
                  <c:v>35769</c:v>
                </c:pt>
                <c:pt idx="4417">
                  <c:v>35772</c:v>
                </c:pt>
                <c:pt idx="4418">
                  <c:v>35773</c:v>
                </c:pt>
                <c:pt idx="4419">
                  <c:v>35774</c:v>
                </c:pt>
                <c:pt idx="4420">
                  <c:v>35775</c:v>
                </c:pt>
                <c:pt idx="4421">
                  <c:v>35776</c:v>
                </c:pt>
                <c:pt idx="4422">
                  <c:v>35779</c:v>
                </c:pt>
                <c:pt idx="4423">
                  <c:v>35780</c:v>
                </c:pt>
                <c:pt idx="4424">
                  <c:v>35781</c:v>
                </c:pt>
                <c:pt idx="4425">
                  <c:v>35782</c:v>
                </c:pt>
                <c:pt idx="4426">
                  <c:v>35783</c:v>
                </c:pt>
                <c:pt idx="4427">
                  <c:v>35786</c:v>
                </c:pt>
                <c:pt idx="4428">
                  <c:v>35787</c:v>
                </c:pt>
                <c:pt idx="4429">
                  <c:v>35788</c:v>
                </c:pt>
                <c:pt idx="4430">
                  <c:v>35789</c:v>
                </c:pt>
                <c:pt idx="4431">
                  <c:v>35790</c:v>
                </c:pt>
                <c:pt idx="4432">
                  <c:v>35793</c:v>
                </c:pt>
                <c:pt idx="4433">
                  <c:v>35794</c:v>
                </c:pt>
                <c:pt idx="4434">
                  <c:v>35795</c:v>
                </c:pt>
                <c:pt idx="4435">
                  <c:v>35796</c:v>
                </c:pt>
                <c:pt idx="4436">
                  <c:v>35797</c:v>
                </c:pt>
                <c:pt idx="4437">
                  <c:v>35800</c:v>
                </c:pt>
                <c:pt idx="4438">
                  <c:v>35801</c:v>
                </c:pt>
                <c:pt idx="4439">
                  <c:v>35802</c:v>
                </c:pt>
                <c:pt idx="4440">
                  <c:v>35803</c:v>
                </c:pt>
                <c:pt idx="4441">
                  <c:v>35804</c:v>
                </c:pt>
                <c:pt idx="4442">
                  <c:v>35807</c:v>
                </c:pt>
                <c:pt idx="4443">
                  <c:v>35808</c:v>
                </c:pt>
                <c:pt idx="4444">
                  <c:v>35809</c:v>
                </c:pt>
                <c:pt idx="4445">
                  <c:v>35810</c:v>
                </c:pt>
                <c:pt idx="4446">
                  <c:v>35811</c:v>
                </c:pt>
                <c:pt idx="4447">
                  <c:v>35814</c:v>
                </c:pt>
                <c:pt idx="4448">
                  <c:v>35815</c:v>
                </c:pt>
                <c:pt idx="4449">
                  <c:v>35816</c:v>
                </c:pt>
                <c:pt idx="4450">
                  <c:v>35817</c:v>
                </c:pt>
                <c:pt idx="4451">
                  <c:v>35818</c:v>
                </c:pt>
                <c:pt idx="4452">
                  <c:v>35821</c:v>
                </c:pt>
                <c:pt idx="4453">
                  <c:v>35822</c:v>
                </c:pt>
                <c:pt idx="4454">
                  <c:v>35823</c:v>
                </c:pt>
                <c:pt idx="4455">
                  <c:v>35824</c:v>
                </c:pt>
                <c:pt idx="4456">
                  <c:v>35825</c:v>
                </c:pt>
                <c:pt idx="4457">
                  <c:v>35828</c:v>
                </c:pt>
                <c:pt idx="4458">
                  <c:v>35829</c:v>
                </c:pt>
                <c:pt idx="4459">
                  <c:v>35830</c:v>
                </c:pt>
                <c:pt idx="4460">
                  <c:v>35831</c:v>
                </c:pt>
                <c:pt idx="4461">
                  <c:v>35832</c:v>
                </c:pt>
                <c:pt idx="4462">
                  <c:v>35835</c:v>
                </c:pt>
                <c:pt idx="4463">
                  <c:v>35836</c:v>
                </c:pt>
                <c:pt idx="4464">
                  <c:v>35837</c:v>
                </c:pt>
                <c:pt idx="4465">
                  <c:v>35838</c:v>
                </c:pt>
                <c:pt idx="4466">
                  <c:v>35839</c:v>
                </c:pt>
                <c:pt idx="4467">
                  <c:v>35842</c:v>
                </c:pt>
                <c:pt idx="4468">
                  <c:v>35843</c:v>
                </c:pt>
                <c:pt idx="4469">
                  <c:v>35844</c:v>
                </c:pt>
                <c:pt idx="4470">
                  <c:v>35845</c:v>
                </c:pt>
                <c:pt idx="4471">
                  <c:v>35846</c:v>
                </c:pt>
                <c:pt idx="4472">
                  <c:v>35849</c:v>
                </c:pt>
                <c:pt idx="4473">
                  <c:v>35850</c:v>
                </c:pt>
                <c:pt idx="4474">
                  <c:v>35851</c:v>
                </c:pt>
                <c:pt idx="4475">
                  <c:v>35852</c:v>
                </c:pt>
                <c:pt idx="4476">
                  <c:v>35853</c:v>
                </c:pt>
                <c:pt idx="4477">
                  <c:v>35856</c:v>
                </c:pt>
                <c:pt idx="4478">
                  <c:v>35857</c:v>
                </c:pt>
                <c:pt idx="4479">
                  <c:v>35858</c:v>
                </c:pt>
                <c:pt idx="4480">
                  <c:v>35859</c:v>
                </c:pt>
                <c:pt idx="4481">
                  <c:v>35860</c:v>
                </c:pt>
                <c:pt idx="4482">
                  <c:v>35863</c:v>
                </c:pt>
                <c:pt idx="4483">
                  <c:v>35864</c:v>
                </c:pt>
                <c:pt idx="4484">
                  <c:v>35865</c:v>
                </c:pt>
                <c:pt idx="4485">
                  <c:v>35866</c:v>
                </c:pt>
                <c:pt idx="4486">
                  <c:v>35867</c:v>
                </c:pt>
                <c:pt idx="4487">
                  <c:v>35870</c:v>
                </c:pt>
                <c:pt idx="4488">
                  <c:v>35871</c:v>
                </c:pt>
                <c:pt idx="4489">
                  <c:v>35872</c:v>
                </c:pt>
                <c:pt idx="4490">
                  <c:v>35873</c:v>
                </c:pt>
                <c:pt idx="4491">
                  <c:v>35874</c:v>
                </c:pt>
                <c:pt idx="4492">
                  <c:v>35877</c:v>
                </c:pt>
                <c:pt idx="4493">
                  <c:v>35878</c:v>
                </c:pt>
                <c:pt idx="4494">
                  <c:v>35879</c:v>
                </c:pt>
                <c:pt idx="4495">
                  <c:v>35880</c:v>
                </c:pt>
                <c:pt idx="4496">
                  <c:v>35881</c:v>
                </c:pt>
                <c:pt idx="4497">
                  <c:v>35884</c:v>
                </c:pt>
                <c:pt idx="4498">
                  <c:v>35885</c:v>
                </c:pt>
                <c:pt idx="4499">
                  <c:v>35886</c:v>
                </c:pt>
                <c:pt idx="4500">
                  <c:v>35887</c:v>
                </c:pt>
                <c:pt idx="4501">
                  <c:v>35888</c:v>
                </c:pt>
                <c:pt idx="4502">
                  <c:v>35891</c:v>
                </c:pt>
                <c:pt idx="4503">
                  <c:v>35892</c:v>
                </c:pt>
                <c:pt idx="4504">
                  <c:v>35893</c:v>
                </c:pt>
                <c:pt idx="4505">
                  <c:v>35894</c:v>
                </c:pt>
                <c:pt idx="4506">
                  <c:v>35895</c:v>
                </c:pt>
                <c:pt idx="4507">
                  <c:v>35898</c:v>
                </c:pt>
                <c:pt idx="4508">
                  <c:v>35899</c:v>
                </c:pt>
                <c:pt idx="4509">
                  <c:v>35900</c:v>
                </c:pt>
                <c:pt idx="4510">
                  <c:v>35901</c:v>
                </c:pt>
                <c:pt idx="4511">
                  <c:v>35902</c:v>
                </c:pt>
                <c:pt idx="4512">
                  <c:v>35905</c:v>
                </c:pt>
                <c:pt idx="4513">
                  <c:v>35906</c:v>
                </c:pt>
                <c:pt idx="4514">
                  <c:v>35907</c:v>
                </c:pt>
                <c:pt idx="4515">
                  <c:v>35908</c:v>
                </c:pt>
                <c:pt idx="4516">
                  <c:v>35909</c:v>
                </c:pt>
                <c:pt idx="4517">
                  <c:v>35912</c:v>
                </c:pt>
                <c:pt idx="4518">
                  <c:v>35913</c:v>
                </c:pt>
                <c:pt idx="4519">
                  <c:v>35914</c:v>
                </c:pt>
                <c:pt idx="4520">
                  <c:v>35915</c:v>
                </c:pt>
                <c:pt idx="4521">
                  <c:v>35916</c:v>
                </c:pt>
                <c:pt idx="4522">
                  <c:v>35919</c:v>
                </c:pt>
                <c:pt idx="4523">
                  <c:v>35920</c:v>
                </c:pt>
                <c:pt idx="4524">
                  <c:v>35921</c:v>
                </c:pt>
                <c:pt idx="4525">
                  <c:v>35922</c:v>
                </c:pt>
                <c:pt idx="4526">
                  <c:v>35923</c:v>
                </c:pt>
                <c:pt idx="4527">
                  <c:v>35926</c:v>
                </c:pt>
                <c:pt idx="4528">
                  <c:v>35927</c:v>
                </c:pt>
                <c:pt idx="4529">
                  <c:v>35928</c:v>
                </c:pt>
                <c:pt idx="4530">
                  <c:v>35929</c:v>
                </c:pt>
                <c:pt idx="4531">
                  <c:v>35930</c:v>
                </c:pt>
                <c:pt idx="4532">
                  <c:v>35933</c:v>
                </c:pt>
                <c:pt idx="4533">
                  <c:v>35934</c:v>
                </c:pt>
                <c:pt idx="4534">
                  <c:v>35935</c:v>
                </c:pt>
                <c:pt idx="4535">
                  <c:v>35936</c:v>
                </c:pt>
                <c:pt idx="4536">
                  <c:v>35937</c:v>
                </c:pt>
                <c:pt idx="4537">
                  <c:v>35940</c:v>
                </c:pt>
                <c:pt idx="4538">
                  <c:v>35941</c:v>
                </c:pt>
                <c:pt idx="4539">
                  <c:v>35942</c:v>
                </c:pt>
                <c:pt idx="4540">
                  <c:v>35943</c:v>
                </c:pt>
                <c:pt idx="4541">
                  <c:v>35944</c:v>
                </c:pt>
                <c:pt idx="4542">
                  <c:v>35947</c:v>
                </c:pt>
                <c:pt idx="4543">
                  <c:v>35948</c:v>
                </c:pt>
                <c:pt idx="4544">
                  <c:v>35949</c:v>
                </c:pt>
                <c:pt idx="4545">
                  <c:v>35950</c:v>
                </c:pt>
                <c:pt idx="4546">
                  <c:v>35951</c:v>
                </c:pt>
                <c:pt idx="4547">
                  <c:v>35954</c:v>
                </c:pt>
                <c:pt idx="4548">
                  <c:v>35955</c:v>
                </c:pt>
                <c:pt idx="4549">
                  <c:v>35956</c:v>
                </c:pt>
                <c:pt idx="4550">
                  <c:v>35957</c:v>
                </c:pt>
                <c:pt idx="4551">
                  <c:v>35958</c:v>
                </c:pt>
                <c:pt idx="4552">
                  <c:v>35961</c:v>
                </c:pt>
                <c:pt idx="4553">
                  <c:v>35962</c:v>
                </c:pt>
                <c:pt idx="4554">
                  <c:v>35963</c:v>
                </c:pt>
                <c:pt idx="4555">
                  <c:v>35964</c:v>
                </c:pt>
                <c:pt idx="4556">
                  <c:v>35965</c:v>
                </c:pt>
                <c:pt idx="4557">
                  <c:v>35968</c:v>
                </c:pt>
                <c:pt idx="4558">
                  <c:v>35969</c:v>
                </c:pt>
                <c:pt idx="4559">
                  <c:v>35970</c:v>
                </c:pt>
                <c:pt idx="4560">
                  <c:v>35971</c:v>
                </c:pt>
                <c:pt idx="4561">
                  <c:v>35972</c:v>
                </c:pt>
                <c:pt idx="4562">
                  <c:v>35975</c:v>
                </c:pt>
                <c:pt idx="4563">
                  <c:v>35976</c:v>
                </c:pt>
                <c:pt idx="4564">
                  <c:v>35977</c:v>
                </c:pt>
                <c:pt idx="4565">
                  <c:v>35978</c:v>
                </c:pt>
                <c:pt idx="4566">
                  <c:v>35979</c:v>
                </c:pt>
                <c:pt idx="4567">
                  <c:v>35982</c:v>
                </c:pt>
                <c:pt idx="4568">
                  <c:v>35983</c:v>
                </c:pt>
                <c:pt idx="4569">
                  <c:v>35984</c:v>
                </c:pt>
                <c:pt idx="4570">
                  <c:v>35985</c:v>
                </c:pt>
                <c:pt idx="4571">
                  <c:v>35986</c:v>
                </c:pt>
                <c:pt idx="4572">
                  <c:v>35989</c:v>
                </c:pt>
                <c:pt idx="4573">
                  <c:v>35990</c:v>
                </c:pt>
                <c:pt idx="4574">
                  <c:v>35991</c:v>
                </c:pt>
                <c:pt idx="4575">
                  <c:v>35992</c:v>
                </c:pt>
                <c:pt idx="4576">
                  <c:v>35993</c:v>
                </c:pt>
                <c:pt idx="4577">
                  <c:v>35996</c:v>
                </c:pt>
                <c:pt idx="4578">
                  <c:v>35997</c:v>
                </c:pt>
                <c:pt idx="4579">
                  <c:v>35998</c:v>
                </c:pt>
                <c:pt idx="4580">
                  <c:v>35999</c:v>
                </c:pt>
                <c:pt idx="4581">
                  <c:v>36000</c:v>
                </c:pt>
                <c:pt idx="4582">
                  <c:v>36003</c:v>
                </c:pt>
                <c:pt idx="4583">
                  <c:v>36004</c:v>
                </c:pt>
                <c:pt idx="4584">
                  <c:v>36005</c:v>
                </c:pt>
                <c:pt idx="4585">
                  <c:v>36006</c:v>
                </c:pt>
                <c:pt idx="4586">
                  <c:v>36007</c:v>
                </c:pt>
                <c:pt idx="4587">
                  <c:v>36010</c:v>
                </c:pt>
                <c:pt idx="4588">
                  <c:v>36011</c:v>
                </c:pt>
                <c:pt idx="4589">
                  <c:v>36012</c:v>
                </c:pt>
                <c:pt idx="4590">
                  <c:v>36013</c:v>
                </c:pt>
                <c:pt idx="4591">
                  <c:v>36014</c:v>
                </c:pt>
                <c:pt idx="4592">
                  <c:v>36017</c:v>
                </c:pt>
                <c:pt idx="4593">
                  <c:v>36018</c:v>
                </c:pt>
                <c:pt idx="4594">
                  <c:v>36019</c:v>
                </c:pt>
                <c:pt idx="4595">
                  <c:v>36020</c:v>
                </c:pt>
                <c:pt idx="4596">
                  <c:v>36021</c:v>
                </c:pt>
                <c:pt idx="4597">
                  <c:v>36024</c:v>
                </c:pt>
                <c:pt idx="4598">
                  <c:v>36025</c:v>
                </c:pt>
                <c:pt idx="4599">
                  <c:v>36026</c:v>
                </c:pt>
                <c:pt idx="4600">
                  <c:v>36027</c:v>
                </c:pt>
                <c:pt idx="4601">
                  <c:v>36028</c:v>
                </c:pt>
                <c:pt idx="4602">
                  <c:v>36031</c:v>
                </c:pt>
                <c:pt idx="4603">
                  <c:v>36032</c:v>
                </c:pt>
                <c:pt idx="4604">
                  <c:v>36033</c:v>
                </c:pt>
                <c:pt idx="4605">
                  <c:v>36034</c:v>
                </c:pt>
                <c:pt idx="4606">
                  <c:v>36035</c:v>
                </c:pt>
                <c:pt idx="4607">
                  <c:v>36038</c:v>
                </c:pt>
                <c:pt idx="4608">
                  <c:v>36039</c:v>
                </c:pt>
                <c:pt idx="4609">
                  <c:v>36040</c:v>
                </c:pt>
                <c:pt idx="4610">
                  <c:v>36041</c:v>
                </c:pt>
                <c:pt idx="4611">
                  <c:v>36042</c:v>
                </c:pt>
                <c:pt idx="4612">
                  <c:v>36045</c:v>
                </c:pt>
                <c:pt idx="4613">
                  <c:v>36046</c:v>
                </c:pt>
                <c:pt idx="4614">
                  <c:v>36047</c:v>
                </c:pt>
                <c:pt idx="4615">
                  <c:v>36048</c:v>
                </c:pt>
                <c:pt idx="4616">
                  <c:v>36049</c:v>
                </c:pt>
                <c:pt idx="4617">
                  <c:v>36052</c:v>
                </c:pt>
                <c:pt idx="4618">
                  <c:v>36053</c:v>
                </c:pt>
                <c:pt idx="4619">
                  <c:v>36054</c:v>
                </c:pt>
                <c:pt idx="4620">
                  <c:v>36055</c:v>
                </c:pt>
                <c:pt idx="4621">
                  <c:v>36056</c:v>
                </c:pt>
                <c:pt idx="4622">
                  <c:v>36059</c:v>
                </c:pt>
                <c:pt idx="4623">
                  <c:v>36060</c:v>
                </c:pt>
                <c:pt idx="4624">
                  <c:v>36061</c:v>
                </c:pt>
                <c:pt idx="4625">
                  <c:v>36062</c:v>
                </c:pt>
                <c:pt idx="4626">
                  <c:v>36063</c:v>
                </c:pt>
                <c:pt idx="4627">
                  <c:v>36066</c:v>
                </c:pt>
                <c:pt idx="4628">
                  <c:v>36067</c:v>
                </c:pt>
                <c:pt idx="4629">
                  <c:v>36068</c:v>
                </c:pt>
                <c:pt idx="4630">
                  <c:v>36069</c:v>
                </c:pt>
                <c:pt idx="4631">
                  <c:v>36070</c:v>
                </c:pt>
                <c:pt idx="4632">
                  <c:v>36073</c:v>
                </c:pt>
                <c:pt idx="4633">
                  <c:v>36074</c:v>
                </c:pt>
                <c:pt idx="4634">
                  <c:v>36075</c:v>
                </c:pt>
                <c:pt idx="4635">
                  <c:v>36076</c:v>
                </c:pt>
                <c:pt idx="4636">
                  <c:v>36077</c:v>
                </c:pt>
                <c:pt idx="4637">
                  <c:v>36080</c:v>
                </c:pt>
                <c:pt idx="4638">
                  <c:v>36081</c:v>
                </c:pt>
                <c:pt idx="4639">
                  <c:v>36082</c:v>
                </c:pt>
                <c:pt idx="4640">
                  <c:v>36083</c:v>
                </c:pt>
                <c:pt idx="4641">
                  <c:v>36084</c:v>
                </c:pt>
                <c:pt idx="4642">
                  <c:v>36087</c:v>
                </c:pt>
                <c:pt idx="4643">
                  <c:v>36088</c:v>
                </c:pt>
                <c:pt idx="4644">
                  <c:v>36089</c:v>
                </c:pt>
                <c:pt idx="4645">
                  <c:v>36090</c:v>
                </c:pt>
                <c:pt idx="4646">
                  <c:v>36091</c:v>
                </c:pt>
                <c:pt idx="4647">
                  <c:v>36094</c:v>
                </c:pt>
                <c:pt idx="4648">
                  <c:v>36095</c:v>
                </c:pt>
                <c:pt idx="4649">
                  <c:v>36096</c:v>
                </c:pt>
                <c:pt idx="4650">
                  <c:v>36097</c:v>
                </c:pt>
                <c:pt idx="4651">
                  <c:v>36098</c:v>
                </c:pt>
                <c:pt idx="4652">
                  <c:v>36101</c:v>
                </c:pt>
                <c:pt idx="4653">
                  <c:v>36102</c:v>
                </c:pt>
                <c:pt idx="4654">
                  <c:v>36103</c:v>
                </c:pt>
                <c:pt idx="4655">
                  <c:v>36104</c:v>
                </c:pt>
                <c:pt idx="4656">
                  <c:v>36105</c:v>
                </c:pt>
                <c:pt idx="4657">
                  <c:v>36108</c:v>
                </c:pt>
                <c:pt idx="4658">
                  <c:v>36109</c:v>
                </c:pt>
                <c:pt idx="4659">
                  <c:v>36110</c:v>
                </c:pt>
                <c:pt idx="4660">
                  <c:v>36111</c:v>
                </c:pt>
                <c:pt idx="4661">
                  <c:v>36112</c:v>
                </c:pt>
                <c:pt idx="4662">
                  <c:v>36115</c:v>
                </c:pt>
                <c:pt idx="4663">
                  <c:v>36116</c:v>
                </c:pt>
                <c:pt idx="4664">
                  <c:v>36117</c:v>
                </c:pt>
                <c:pt idx="4665">
                  <c:v>36118</c:v>
                </c:pt>
                <c:pt idx="4666">
                  <c:v>36119</c:v>
                </c:pt>
                <c:pt idx="4667">
                  <c:v>36122</c:v>
                </c:pt>
                <c:pt idx="4668">
                  <c:v>36123</c:v>
                </c:pt>
                <c:pt idx="4669">
                  <c:v>36124</c:v>
                </c:pt>
                <c:pt idx="4670">
                  <c:v>36125</c:v>
                </c:pt>
                <c:pt idx="4671">
                  <c:v>36126</c:v>
                </c:pt>
                <c:pt idx="4672">
                  <c:v>36129</c:v>
                </c:pt>
                <c:pt idx="4673">
                  <c:v>36130</c:v>
                </c:pt>
                <c:pt idx="4674">
                  <c:v>36131</c:v>
                </c:pt>
                <c:pt idx="4675">
                  <c:v>36132</c:v>
                </c:pt>
                <c:pt idx="4676">
                  <c:v>36133</c:v>
                </c:pt>
                <c:pt idx="4677">
                  <c:v>36136</c:v>
                </c:pt>
                <c:pt idx="4678">
                  <c:v>36137</c:v>
                </c:pt>
                <c:pt idx="4679">
                  <c:v>36138</c:v>
                </c:pt>
                <c:pt idx="4680">
                  <c:v>36139</c:v>
                </c:pt>
                <c:pt idx="4681">
                  <c:v>36140</c:v>
                </c:pt>
                <c:pt idx="4682">
                  <c:v>36143</c:v>
                </c:pt>
                <c:pt idx="4683">
                  <c:v>36144</c:v>
                </c:pt>
                <c:pt idx="4684">
                  <c:v>36145</c:v>
                </c:pt>
                <c:pt idx="4685">
                  <c:v>36146</c:v>
                </c:pt>
                <c:pt idx="4686">
                  <c:v>36147</c:v>
                </c:pt>
                <c:pt idx="4687">
                  <c:v>36150</c:v>
                </c:pt>
                <c:pt idx="4688">
                  <c:v>36151</c:v>
                </c:pt>
                <c:pt idx="4689">
                  <c:v>36152</c:v>
                </c:pt>
                <c:pt idx="4690">
                  <c:v>36153</c:v>
                </c:pt>
                <c:pt idx="4691">
                  <c:v>36154</c:v>
                </c:pt>
                <c:pt idx="4692">
                  <c:v>36157</c:v>
                </c:pt>
                <c:pt idx="4693">
                  <c:v>36158</c:v>
                </c:pt>
                <c:pt idx="4694">
                  <c:v>36159</c:v>
                </c:pt>
                <c:pt idx="4695">
                  <c:v>36160</c:v>
                </c:pt>
                <c:pt idx="4696">
                  <c:v>36161</c:v>
                </c:pt>
                <c:pt idx="4697">
                  <c:v>36164</c:v>
                </c:pt>
                <c:pt idx="4698">
                  <c:v>36165</c:v>
                </c:pt>
                <c:pt idx="4699">
                  <c:v>36166</c:v>
                </c:pt>
                <c:pt idx="4700">
                  <c:v>36167</c:v>
                </c:pt>
                <c:pt idx="4701">
                  <c:v>36168</c:v>
                </c:pt>
                <c:pt idx="4702">
                  <c:v>36171</c:v>
                </c:pt>
                <c:pt idx="4703">
                  <c:v>36172</c:v>
                </c:pt>
                <c:pt idx="4704">
                  <c:v>36173</c:v>
                </c:pt>
                <c:pt idx="4705">
                  <c:v>36174</c:v>
                </c:pt>
                <c:pt idx="4706">
                  <c:v>36175</c:v>
                </c:pt>
                <c:pt idx="4707">
                  <c:v>36178</c:v>
                </c:pt>
                <c:pt idx="4708">
                  <c:v>36179</c:v>
                </c:pt>
                <c:pt idx="4709">
                  <c:v>36180</c:v>
                </c:pt>
                <c:pt idx="4710">
                  <c:v>36181</c:v>
                </c:pt>
                <c:pt idx="4711">
                  <c:v>36182</c:v>
                </c:pt>
                <c:pt idx="4712">
                  <c:v>36185</c:v>
                </c:pt>
                <c:pt idx="4713">
                  <c:v>36186</c:v>
                </c:pt>
                <c:pt idx="4714">
                  <c:v>36187</c:v>
                </c:pt>
                <c:pt idx="4715">
                  <c:v>36188</c:v>
                </c:pt>
                <c:pt idx="4716">
                  <c:v>36189</c:v>
                </c:pt>
                <c:pt idx="4717">
                  <c:v>36192</c:v>
                </c:pt>
                <c:pt idx="4718">
                  <c:v>36193</c:v>
                </c:pt>
                <c:pt idx="4719">
                  <c:v>36194</c:v>
                </c:pt>
                <c:pt idx="4720">
                  <c:v>36195</c:v>
                </c:pt>
                <c:pt idx="4721">
                  <c:v>36196</c:v>
                </c:pt>
                <c:pt idx="4722">
                  <c:v>36199</c:v>
                </c:pt>
                <c:pt idx="4723">
                  <c:v>36200</c:v>
                </c:pt>
                <c:pt idx="4724">
                  <c:v>36201</c:v>
                </c:pt>
                <c:pt idx="4725">
                  <c:v>36202</c:v>
                </c:pt>
                <c:pt idx="4726">
                  <c:v>36203</c:v>
                </c:pt>
                <c:pt idx="4727">
                  <c:v>36206</c:v>
                </c:pt>
                <c:pt idx="4728">
                  <c:v>36207</c:v>
                </c:pt>
                <c:pt idx="4729">
                  <c:v>36208</c:v>
                </c:pt>
                <c:pt idx="4730">
                  <c:v>36209</c:v>
                </c:pt>
                <c:pt idx="4731">
                  <c:v>36210</c:v>
                </c:pt>
                <c:pt idx="4732">
                  <c:v>36213</c:v>
                </c:pt>
                <c:pt idx="4733">
                  <c:v>36214</c:v>
                </c:pt>
                <c:pt idx="4734">
                  <c:v>36215</c:v>
                </c:pt>
                <c:pt idx="4735">
                  <c:v>36216</c:v>
                </c:pt>
                <c:pt idx="4736">
                  <c:v>36217</c:v>
                </c:pt>
                <c:pt idx="4737">
                  <c:v>36220</c:v>
                </c:pt>
                <c:pt idx="4738">
                  <c:v>36221</c:v>
                </c:pt>
                <c:pt idx="4739">
                  <c:v>36222</c:v>
                </c:pt>
                <c:pt idx="4740">
                  <c:v>36223</c:v>
                </c:pt>
                <c:pt idx="4741">
                  <c:v>36224</c:v>
                </c:pt>
                <c:pt idx="4742">
                  <c:v>36227</c:v>
                </c:pt>
                <c:pt idx="4743">
                  <c:v>36228</c:v>
                </c:pt>
                <c:pt idx="4744">
                  <c:v>36229</c:v>
                </c:pt>
                <c:pt idx="4745">
                  <c:v>36230</c:v>
                </c:pt>
                <c:pt idx="4746">
                  <c:v>36231</c:v>
                </c:pt>
                <c:pt idx="4747">
                  <c:v>36234</c:v>
                </c:pt>
                <c:pt idx="4748">
                  <c:v>36235</c:v>
                </c:pt>
                <c:pt idx="4749">
                  <c:v>36236</c:v>
                </c:pt>
                <c:pt idx="4750">
                  <c:v>36237</c:v>
                </c:pt>
                <c:pt idx="4751">
                  <c:v>36238</c:v>
                </c:pt>
                <c:pt idx="4752">
                  <c:v>36241</c:v>
                </c:pt>
                <c:pt idx="4753">
                  <c:v>36242</c:v>
                </c:pt>
                <c:pt idx="4754">
                  <c:v>36243</c:v>
                </c:pt>
                <c:pt idx="4755">
                  <c:v>36244</c:v>
                </c:pt>
                <c:pt idx="4756">
                  <c:v>36245</c:v>
                </c:pt>
                <c:pt idx="4757">
                  <c:v>36248</c:v>
                </c:pt>
                <c:pt idx="4758">
                  <c:v>36249</c:v>
                </c:pt>
                <c:pt idx="4759">
                  <c:v>36250</c:v>
                </c:pt>
                <c:pt idx="4760">
                  <c:v>36251</c:v>
                </c:pt>
                <c:pt idx="4761">
                  <c:v>36252</c:v>
                </c:pt>
                <c:pt idx="4762">
                  <c:v>36255</c:v>
                </c:pt>
                <c:pt idx="4763">
                  <c:v>36256</c:v>
                </c:pt>
                <c:pt idx="4764">
                  <c:v>36257</c:v>
                </c:pt>
                <c:pt idx="4765">
                  <c:v>36258</c:v>
                </c:pt>
                <c:pt idx="4766">
                  <c:v>36259</c:v>
                </c:pt>
                <c:pt idx="4767">
                  <c:v>36262</c:v>
                </c:pt>
                <c:pt idx="4768">
                  <c:v>36263</c:v>
                </c:pt>
                <c:pt idx="4769">
                  <c:v>36264</c:v>
                </c:pt>
                <c:pt idx="4770">
                  <c:v>36265</c:v>
                </c:pt>
                <c:pt idx="4771">
                  <c:v>36266</c:v>
                </c:pt>
                <c:pt idx="4772">
                  <c:v>36269</c:v>
                </c:pt>
                <c:pt idx="4773">
                  <c:v>36270</c:v>
                </c:pt>
                <c:pt idx="4774">
                  <c:v>36271</c:v>
                </c:pt>
                <c:pt idx="4775">
                  <c:v>36272</c:v>
                </c:pt>
                <c:pt idx="4776">
                  <c:v>36273</c:v>
                </c:pt>
                <c:pt idx="4777">
                  <c:v>36276</c:v>
                </c:pt>
                <c:pt idx="4778">
                  <c:v>36277</c:v>
                </c:pt>
                <c:pt idx="4779">
                  <c:v>36278</c:v>
                </c:pt>
                <c:pt idx="4780">
                  <c:v>36279</c:v>
                </c:pt>
                <c:pt idx="4781">
                  <c:v>36280</c:v>
                </c:pt>
                <c:pt idx="4782">
                  <c:v>36283</c:v>
                </c:pt>
                <c:pt idx="4783">
                  <c:v>36284</c:v>
                </c:pt>
                <c:pt idx="4784">
                  <c:v>36285</c:v>
                </c:pt>
                <c:pt idx="4785">
                  <c:v>36286</c:v>
                </c:pt>
                <c:pt idx="4786">
                  <c:v>36287</c:v>
                </c:pt>
                <c:pt idx="4787">
                  <c:v>36290</c:v>
                </c:pt>
                <c:pt idx="4788">
                  <c:v>36291</c:v>
                </c:pt>
                <c:pt idx="4789">
                  <c:v>36292</c:v>
                </c:pt>
                <c:pt idx="4790">
                  <c:v>36293</c:v>
                </c:pt>
                <c:pt idx="4791">
                  <c:v>36294</c:v>
                </c:pt>
                <c:pt idx="4792">
                  <c:v>36297</c:v>
                </c:pt>
                <c:pt idx="4793">
                  <c:v>36298</c:v>
                </c:pt>
                <c:pt idx="4794">
                  <c:v>36299</c:v>
                </c:pt>
                <c:pt idx="4795">
                  <c:v>36300</c:v>
                </c:pt>
                <c:pt idx="4796">
                  <c:v>36301</c:v>
                </c:pt>
                <c:pt idx="4797">
                  <c:v>36304</c:v>
                </c:pt>
                <c:pt idx="4798">
                  <c:v>36305</c:v>
                </c:pt>
                <c:pt idx="4799">
                  <c:v>36306</c:v>
                </c:pt>
                <c:pt idx="4800">
                  <c:v>36307</c:v>
                </c:pt>
                <c:pt idx="4801">
                  <c:v>36308</c:v>
                </c:pt>
                <c:pt idx="4802">
                  <c:v>36311</c:v>
                </c:pt>
                <c:pt idx="4803">
                  <c:v>36312</c:v>
                </c:pt>
                <c:pt idx="4804">
                  <c:v>36313</c:v>
                </c:pt>
                <c:pt idx="4805">
                  <c:v>36314</c:v>
                </c:pt>
                <c:pt idx="4806">
                  <c:v>36315</c:v>
                </c:pt>
                <c:pt idx="4807">
                  <c:v>36318</c:v>
                </c:pt>
                <c:pt idx="4808">
                  <c:v>36319</c:v>
                </c:pt>
                <c:pt idx="4809">
                  <c:v>36320</c:v>
                </c:pt>
                <c:pt idx="4810">
                  <c:v>36321</c:v>
                </c:pt>
                <c:pt idx="4811">
                  <c:v>36322</c:v>
                </c:pt>
                <c:pt idx="4812">
                  <c:v>36325</c:v>
                </c:pt>
                <c:pt idx="4813">
                  <c:v>36326</c:v>
                </c:pt>
                <c:pt idx="4814">
                  <c:v>36327</c:v>
                </c:pt>
                <c:pt idx="4815">
                  <c:v>36328</c:v>
                </c:pt>
                <c:pt idx="4816">
                  <c:v>36329</c:v>
                </c:pt>
                <c:pt idx="4817">
                  <c:v>36332</c:v>
                </c:pt>
                <c:pt idx="4818">
                  <c:v>36333</c:v>
                </c:pt>
                <c:pt idx="4819">
                  <c:v>36334</c:v>
                </c:pt>
                <c:pt idx="4820">
                  <c:v>36335</c:v>
                </c:pt>
                <c:pt idx="4821">
                  <c:v>36336</c:v>
                </c:pt>
                <c:pt idx="4822">
                  <c:v>36339</c:v>
                </c:pt>
                <c:pt idx="4823">
                  <c:v>36340</c:v>
                </c:pt>
                <c:pt idx="4824">
                  <c:v>36341</c:v>
                </c:pt>
                <c:pt idx="4825">
                  <c:v>36342</c:v>
                </c:pt>
                <c:pt idx="4826">
                  <c:v>36343</c:v>
                </c:pt>
                <c:pt idx="4827">
                  <c:v>36346</c:v>
                </c:pt>
                <c:pt idx="4828">
                  <c:v>36347</c:v>
                </c:pt>
                <c:pt idx="4829">
                  <c:v>36348</c:v>
                </c:pt>
                <c:pt idx="4830">
                  <c:v>36349</c:v>
                </c:pt>
                <c:pt idx="4831">
                  <c:v>36350</c:v>
                </c:pt>
                <c:pt idx="4832">
                  <c:v>36353</c:v>
                </c:pt>
                <c:pt idx="4833">
                  <c:v>36354</c:v>
                </c:pt>
                <c:pt idx="4834">
                  <c:v>36355</c:v>
                </c:pt>
                <c:pt idx="4835">
                  <c:v>36356</c:v>
                </c:pt>
                <c:pt idx="4836">
                  <c:v>36357</c:v>
                </c:pt>
                <c:pt idx="4837">
                  <c:v>36360</c:v>
                </c:pt>
                <c:pt idx="4838">
                  <c:v>36361</c:v>
                </c:pt>
                <c:pt idx="4839">
                  <c:v>36362</c:v>
                </c:pt>
                <c:pt idx="4840">
                  <c:v>36363</c:v>
                </c:pt>
                <c:pt idx="4841">
                  <c:v>36364</c:v>
                </c:pt>
                <c:pt idx="4842">
                  <c:v>36367</c:v>
                </c:pt>
                <c:pt idx="4843">
                  <c:v>36368</c:v>
                </c:pt>
                <c:pt idx="4844">
                  <c:v>36369</c:v>
                </c:pt>
                <c:pt idx="4845">
                  <c:v>36370</c:v>
                </c:pt>
                <c:pt idx="4846">
                  <c:v>36371</c:v>
                </c:pt>
                <c:pt idx="4847">
                  <c:v>36374</c:v>
                </c:pt>
                <c:pt idx="4848">
                  <c:v>36375</c:v>
                </c:pt>
                <c:pt idx="4849">
                  <c:v>36376</c:v>
                </c:pt>
                <c:pt idx="4850">
                  <c:v>36377</c:v>
                </c:pt>
                <c:pt idx="4851">
                  <c:v>36378</c:v>
                </c:pt>
                <c:pt idx="4852">
                  <c:v>36381</c:v>
                </c:pt>
                <c:pt idx="4853">
                  <c:v>36382</c:v>
                </c:pt>
                <c:pt idx="4854">
                  <c:v>36383</c:v>
                </c:pt>
                <c:pt idx="4855">
                  <c:v>36384</c:v>
                </c:pt>
                <c:pt idx="4856">
                  <c:v>36385</c:v>
                </c:pt>
                <c:pt idx="4857">
                  <c:v>36388</c:v>
                </c:pt>
                <c:pt idx="4858">
                  <c:v>36389</c:v>
                </c:pt>
                <c:pt idx="4859">
                  <c:v>36390</c:v>
                </c:pt>
                <c:pt idx="4860">
                  <c:v>36391</c:v>
                </c:pt>
                <c:pt idx="4861">
                  <c:v>36392</c:v>
                </c:pt>
                <c:pt idx="4862">
                  <c:v>36395</c:v>
                </c:pt>
                <c:pt idx="4863">
                  <c:v>36396</c:v>
                </c:pt>
                <c:pt idx="4864">
                  <c:v>36397</c:v>
                </c:pt>
                <c:pt idx="4865">
                  <c:v>36398</c:v>
                </c:pt>
                <c:pt idx="4866">
                  <c:v>36399</c:v>
                </c:pt>
                <c:pt idx="4867">
                  <c:v>36402</c:v>
                </c:pt>
                <c:pt idx="4868">
                  <c:v>36403</c:v>
                </c:pt>
                <c:pt idx="4869">
                  <c:v>36404</c:v>
                </c:pt>
                <c:pt idx="4870">
                  <c:v>36405</c:v>
                </c:pt>
                <c:pt idx="4871">
                  <c:v>36406</c:v>
                </c:pt>
                <c:pt idx="4872">
                  <c:v>36409</c:v>
                </c:pt>
                <c:pt idx="4873">
                  <c:v>36410</c:v>
                </c:pt>
                <c:pt idx="4874">
                  <c:v>36411</c:v>
                </c:pt>
                <c:pt idx="4875">
                  <c:v>36412</c:v>
                </c:pt>
                <c:pt idx="4876">
                  <c:v>36413</c:v>
                </c:pt>
                <c:pt idx="4877">
                  <c:v>36416</c:v>
                </c:pt>
                <c:pt idx="4878">
                  <c:v>36417</c:v>
                </c:pt>
                <c:pt idx="4879">
                  <c:v>36418</c:v>
                </c:pt>
                <c:pt idx="4880">
                  <c:v>36419</c:v>
                </c:pt>
                <c:pt idx="4881">
                  <c:v>36420</c:v>
                </c:pt>
                <c:pt idx="4882">
                  <c:v>36423</c:v>
                </c:pt>
                <c:pt idx="4883">
                  <c:v>36424</c:v>
                </c:pt>
                <c:pt idx="4884">
                  <c:v>36425</c:v>
                </c:pt>
                <c:pt idx="4885">
                  <c:v>36426</c:v>
                </c:pt>
                <c:pt idx="4886">
                  <c:v>36427</c:v>
                </c:pt>
                <c:pt idx="4887">
                  <c:v>36430</c:v>
                </c:pt>
                <c:pt idx="4888">
                  <c:v>36431</c:v>
                </c:pt>
                <c:pt idx="4889">
                  <c:v>36432</c:v>
                </c:pt>
                <c:pt idx="4890">
                  <c:v>36433</c:v>
                </c:pt>
                <c:pt idx="4891">
                  <c:v>36434</c:v>
                </c:pt>
                <c:pt idx="4892">
                  <c:v>36437</c:v>
                </c:pt>
                <c:pt idx="4893">
                  <c:v>36438</c:v>
                </c:pt>
                <c:pt idx="4894">
                  <c:v>36439</c:v>
                </c:pt>
                <c:pt idx="4895">
                  <c:v>36440</c:v>
                </c:pt>
                <c:pt idx="4896">
                  <c:v>36441</c:v>
                </c:pt>
                <c:pt idx="4897">
                  <c:v>36444</c:v>
                </c:pt>
                <c:pt idx="4898">
                  <c:v>36445</c:v>
                </c:pt>
                <c:pt idx="4899">
                  <c:v>36446</c:v>
                </c:pt>
                <c:pt idx="4900">
                  <c:v>36447</c:v>
                </c:pt>
                <c:pt idx="4901">
                  <c:v>36448</c:v>
                </c:pt>
                <c:pt idx="4902">
                  <c:v>36451</c:v>
                </c:pt>
                <c:pt idx="4903">
                  <c:v>36452</c:v>
                </c:pt>
                <c:pt idx="4904">
                  <c:v>36453</c:v>
                </c:pt>
                <c:pt idx="4905">
                  <c:v>36454</c:v>
                </c:pt>
                <c:pt idx="4906">
                  <c:v>36455</c:v>
                </c:pt>
                <c:pt idx="4907">
                  <c:v>36458</c:v>
                </c:pt>
                <c:pt idx="4908">
                  <c:v>36459</c:v>
                </c:pt>
                <c:pt idx="4909">
                  <c:v>36460</c:v>
                </c:pt>
                <c:pt idx="4910">
                  <c:v>36461</c:v>
                </c:pt>
                <c:pt idx="4911">
                  <c:v>36462</c:v>
                </c:pt>
                <c:pt idx="4912">
                  <c:v>36465</c:v>
                </c:pt>
                <c:pt idx="4913">
                  <c:v>36466</c:v>
                </c:pt>
                <c:pt idx="4914">
                  <c:v>36467</c:v>
                </c:pt>
                <c:pt idx="4915">
                  <c:v>36468</c:v>
                </c:pt>
                <c:pt idx="4916">
                  <c:v>36469</c:v>
                </c:pt>
                <c:pt idx="4917">
                  <c:v>36472</c:v>
                </c:pt>
                <c:pt idx="4918">
                  <c:v>36473</c:v>
                </c:pt>
                <c:pt idx="4919">
                  <c:v>36474</c:v>
                </c:pt>
                <c:pt idx="4920">
                  <c:v>36475</c:v>
                </c:pt>
                <c:pt idx="4921">
                  <c:v>36476</c:v>
                </c:pt>
                <c:pt idx="4922">
                  <c:v>36479</c:v>
                </c:pt>
                <c:pt idx="4923">
                  <c:v>36480</c:v>
                </c:pt>
                <c:pt idx="4924">
                  <c:v>36481</c:v>
                </c:pt>
                <c:pt idx="4925">
                  <c:v>36482</c:v>
                </c:pt>
                <c:pt idx="4926">
                  <c:v>36483</c:v>
                </c:pt>
                <c:pt idx="4927">
                  <c:v>36486</c:v>
                </c:pt>
                <c:pt idx="4928">
                  <c:v>36487</c:v>
                </c:pt>
                <c:pt idx="4929">
                  <c:v>36488</c:v>
                </c:pt>
                <c:pt idx="4930">
                  <c:v>36489</c:v>
                </c:pt>
                <c:pt idx="4931">
                  <c:v>36490</c:v>
                </c:pt>
                <c:pt idx="4932">
                  <c:v>36493</c:v>
                </c:pt>
                <c:pt idx="4933">
                  <c:v>36494</c:v>
                </c:pt>
                <c:pt idx="4934">
                  <c:v>36495</c:v>
                </c:pt>
                <c:pt idx="4935">
                  <c:v>36496</c:v>
                </c:pt>
                <c:pt idx="4936">
                  <c:v>36497</c:v>
                </c:pt>
                <c:pt idx="4937">
                  <c:v>36500</c:v>
                </c:pt>
                <c:pt idx="4938">
                  <c:v>36501</c:v>
                </c:pt>
                <c:pt idx="4939">
                  <c:v>36502</c:v>
                </c:pt>
                <c:pt idx="4940">
                  <c:v>36503</c:v>
                </c:pt>
                <c:pt idx="4941">
                  <c:v>36504</c:v>
                </c:pt>
                <c:pt idx="4942">
                  <c:v>36507</c:v>
                </c:pt>
                <c:pt idx="4943">
                  <c:v>36508</c:v>
                </c:pt>
                <c:pt idx="4944">
                  <c:v>36509</c:v>
                </c:pt>
                <c:pt idx="4945">
                  <c:v>36510</c:v>
                </c:pt>
                <c:pt idx="4946">
                  <c:v>36511</c:v>
                </c:pt>
                <c:pt idx="4947">
                  <c:v>36514</c:v>
                </c:pt>
                <c:pt idx="4948">
                  <c:v>36515</c:v>
                </c:pt>
                <c:pt idx="4949">
                  <c:v>36516</c:v>
                </c:pt>
                <c:pt idx="4950">
                  <c:v>36517</c:v>
                </c:pt>
                <c:pt idx="4951">
                  <c:v>36518</c:v>
                </c:pt>
                <c:pt idx="4952">
                  <c:v>36521</c:v>
                </c:pt>
                <c:pt idx="4953">
                  <c:v>36522</c:v>
                </c:pt>
                <c:pt idx="4954">
                  <c:v>36523</c:v>
                </c:pt>
                <c:pt idx="4955">
                  <c:v>36524</c:v>
                </c:pt>
                <c:pt idx="4956">
                  <c:v>36525</c:v>
                </c:pt>
                <c:pt idx="4957">
                  <c:v>36528</c:v>
                </c:pt>
                <c:pt idx="4958">
                  <c:v>36529</c:v>
                </c:pt>
                <c:pt idx="4959">
                  <c:v>36530</c:v>
                </c:pt>
                <c:pt idx="4960">
                  <c:v>36531</c:v>
                </c:pt>
                <c:pt idx="4961">
                  <c:v>36532</c:v>
                </c:pt>
                <c:pt idx="4962">
                  <c:v>36535</c:v>
                </c:pt>
                <c:pt idx="4963">
                  <c:v>36536</c:v>
                </c:pt>
                <c:pt idx="4964">
                  <c:v>36537</c:v>
                </c:pt>
                <c:pt idx="4965">
                  <c:v>36538</c:v>
                </c:pt>
                <c:pt idx="4966">
                  <c:v>36539</c:v>
                </c:pt>
                <c:pt idx="4967">
                  <c:v>36542</c:v>
                </c:pt>
                <c:pt idx="4968">
                  <c:v>36543</c:v>
                </c:pt>
                <c:pt idx="4969">
                  <c:v>36544</c:v>
                </c:pt>
                <c:pt idx="4970">
                  <c:v>36545</c:v>
                </c:pt>
                <c:pt idx="4971">
                  <c:v>36546</c:v>
                </c:pt>
                <c:pt idx="4972">
                  <c:v>36549</c:v>
                </c:pt>
                <c:pt idx="4973">
                  <c:v>36550</c:v>
                </c:pt>
                <c:pt idx="4974">
                  <c:v>36551</c:v>
                </c:pt>
                <c:pt idx="4975">
                  <c:v>36552</c:v>
                </c:pt>
                <c:pt idx="4976">
                  <c:v>36553</c:v>
                </c:pt>
                <c:pt idx="4977">
                  <c:v>36556</c:v>
                </c:pt>
                <c:pt idx="4978">
                  <c:v>36557</c:v>
                </c:pt>
                <c:pt idx="4979">
                  <c:v>36558</c:v>
                </c:pt>
                <c:pt idx="4980">
                  <c:v>36559</c:v>
                </c:pt>
                <c:pt idx="4981">
                  <c:v>36560</c:v>
                </c:pt>
                <c:pt idx="4982">
                  <c:v>36563</c:v>
                </c:pt>
                <c:pt idx="4983">
                  <c:v>36564</c:v>
                </c:pt>
                <c:pt idx="4984">
                  <c:v>36565</c:v>
                </c:pt>
                <c:pt idx="4985">
                  <c:v>36566</c:v>
                </c:pt>
                <c:pt idx="4986">
                  <c:v>36567</c:v>
                </c:pt>
                <c:pt idx="4987">
                  <c:v>36570</c:v>
                </c:pt>
                <c:pt idx="4988">
                  <c:v>36571</c:v>
                </c:pt>
                <c:pt idx="4989">
                  <c:v>36572</c:v>
                </c:pt>
                <c:pt idx="4990">
                  <c:v>36573</c:v>
                </c:pt>
                <c:pt idx="4991">
                  <c:v>36574</c:v>
                </c:pt>
                <c:pt idx="4992">
                  <c:v>36577</c:v>
                </c:pt>
                <c:pt idx="4993">
                  <c:v>36578</c:v>
                </c:pt>
                <c:pt idx="4994">
                  <c:v>36579</c:v>
                </c:pt>
                <c:pt idx="4995">
                  <c:v>36580</c:v>
                </c:pt>
                <c:pt idx="4996">
                  <c:v>36581</c:v>
                </c:pt>
                <c:pt idx="4997">
                  <c:v>36584</c:v>
                </c:pt>
                <c:pt idx="4998">
                  <c:v>36585</c:v>
                </c:pt>
                <c:pt idx="4999">
                  <c:v>36586</c:v>
                </c:pt>
                <c:pt idx="5000">
                  <c:v>36587</c:v>
                </c:pt>
                <c:pt idx="5001">
                  <c:v>36588</c:v>
                </c:pt>
                <c:pt idx="5002">
                  <c:v>36591</c:v>
                </c:pt>
                <c:pt idx="5003">
                  <c:v>36592</c:v>
                </c:pt>
                <c:pt idx="5004">
                  <c:v>36593</c:v>
                </c:pt>
                <c:pt idx="5005">
                  <c:v>36594</c:v>
                </c:pt>
                <c:pt idx="5006">
                  <c:v>36595</c:v>
                </c:pt>
                <c:pt idx="5007">
                  <c:v>36598</c:v>
                </c:pt>
                <c:pt idx="5008">
                  <c:v>36599</c:v>
                </c:pt>
                <c:pt idx="5009">
                  <c:v>36600</c:v>
                </c:pt>
                <c:pt idx="5010">
                  <c:v>36601</c:v>
                </c:pt>
                <c:pt idx="5011">
                  <c:v>36602</c:v>
                </c:pt>
                <c:pt idx="5012">
                  <c:v>36605</c:v>
                </c:pt>
                <c:pt idx="5013">
                  <c:v>36606</c:v>
                </c:pt>
                <c:pt idx="5014">
                  <c:v>36607</c:v>
                </c:pt>
                <c:pt idx="5015">
                  <c:v>36608</c:v>
                </c:pt>
                <c:pt idx="5016">
                  <c:v>36609</c:v>
                </c:pt>
                <c:pt idx="5017">
                  <c:v>36612</c:v>
                </c:pt>
                <c:pt idx="5018">
                  <c:v>36613</c:v>
                </c:pt>
                <c:pt idx="5019">
                  <c:v>36614</c:v>
                </c:pt>
                <c:pt idx="5020">
                  <c:v>36615</c:v>
                </c:pt>
                <c:pt idx="5021">
                  <c:v>36616</c:v>
                </c:pt>
                <c:pt idx="5022">
                  <c:v>36619</c:v>
                </c:pt>
                <c:pt idx="5023">
                  <c:v>36620</c:v>
                </c:pt>
                <c:pt idx="5024">
                  <c:v>36621</c:v>
                </c:pt>
                <c:pt idx="5025">
                  <c:v>36622</c:v>
                </c:pt>
                <c:pt idx="5026">
                  <c:v>36623</c:v>
                </c:pt>
                <c:pt idx="5027">
                  <c:v>36626</c:v>
                </c:pt>
                <c:pt idx="5028">
                  <c:v>36627</c:v>
                </c:pt>
                <c:pt idx="5029">
                  <c:v>36628</c:v>
                </c:pt>
                <c:pt idx="5030">
                  <c:v>36629</c:v>
                </c:pt>
                <c:pt idx="5031">
                  <c:v>36630</c:v>
                </c:pt>
                <c:pt idx="5032">
                  <c:v>36633</c:v>
                </c:pt>
                <c:pt idx="5033">
                  <c:v>36634</c:v>
                </c:pt>
                <c:pt idx="5034">
                  <c:v>36635</c:v>
                </c:pt>
                <c:pt idx="5035">
                  <c:v>36636</c:v>
                </c:pt>
                <c:pt idx="5036">
                  <c:v>36637</c:v>
                </c:pt>
                <c:pt idx="5037">
                  <c:v>36640</c:v>
                </c:pt>
                <c:pt idx="5038">
                  <c:v>36641</c:v>
                </c:pt>
                <c:pt idx="5039">
                  <c:v>36642</c:v>
                </c:pt>
                <c:pt idx="5040">
                  <c:v>36643</c:v>
                </c:pt>
                <c:pt idx="5041">
                  <c:v>36644</c:v>
                </c:pt>
                <c:pt idx="5042">
                  <c:v>36647</c:v>
                </c:pt>
                <c:pt idx="5043">
                  <c:v>36648</c:v>
                </c:pt>
                <c:pt idx="5044">
                  <c:v>36649</c:v>
                </c:pt>
                <c:pt idx="5045">
                  <c:v>36650</c:v>
                </c:pt>
                <c:pt idx="5046">
                  <c:v>36651</c:v>
                </c:pt>
                <c:pt idx="5047">
                  <c:v>36654</c:v>
                </c:pt>
                <c:pt idx="5048">
                  <c:v>36655</c:v>
                </c:pt>
                <c:pt idx="5049">
                  <c:v>36656</c:v>
                </c:pt>
                <c:pt idx="5050">
                  <c:v>36657</c:v>
                </c:pt>
                <c:pt idx="5051">
                  <c:v>36658</c:v>
                </c:pt>
                <c:pt idx="5052">
                  <c:v>36661</c:v>
                </c:pt>
                <c:pt idx="5053">
                  <c:v>36662</c:v>
                </c:pt>
                <c:pt idx="5054">
                  <c:v>36663</c:v>
                </c:pt>
                <c:pt idx="5055">
                  <c:v>36664</c:v>
                </c:pt>
                <c:pt idx="5056">
                  <c:v>36665</c:v>
                </c:pt>
                <c:pt idx="5057">
                  <c:v>36668</c:v>
                </c:pt>
                <c:pt idx="5058">
                  <c:v>36669</c:v>
                </c:pt>
                <c:pt idx="5059">
                  <c:v>36670</c:v>
                </c:pt>
                <c:pt idx="5060">
                  <c:v>36671</c:v>
                </c:pt>
                <c:pt idx="5061">
                  <c:v>36672</c:v>
                </c:pt>
                <c:pt idx="5062">
                  <c:v>36675</c:v>
                </c:pt>
                <c:pt idx="5063">
                  <c:v>36676</c:v>
                </c:pt>
                <c:pt idx="5064">
                  <c:v>36677</c:v>
                </c:pt>
                <c:pt idx="5065">
                  <c:v>36678</c:v>
                </c:pt>
                <c:pt idx="5066">
                  <c:v>36679</c:v>
                </c:pt>
                <c:pt idx="5067">
                  <c:v>36682</c:v>
                </c:pt>
                <c:pt idx="5068">
                  <c:v>36683</c:v>
                </c:pt>
                <c:pt idx="5069">
                  <c:v>36684</c:v>
                </c:pt>
                <c:pt idx="5070">
                  <c:v>36685</c:v>
                </c:pt>
                <c:pt idx="5071">
                  <c:v>36686</c:v>
                </c:pt>
                <c:pt idx="5072">
                  <c:v>36689</c:v>
                </c:pt>
                <c:pt idx="5073">
                  <c:v>36690</c:v>
                </c:pt>
                <c:pt idx="5074">
                  <c:v>36691</c:v>
                </c:pt>
                <c:pt idx="5075">
                  <c:v>36692</c:v>
                </c:pt>
                <c:pt idx="5076">
                  <c:v>36693</c:v>
                </c:pt>
                <c:pt idx="5077">
                  <c:v>36696</c:v>
                </c:pt>
                <c:pt idx="5078">
                  <c:v>36697</c:v>
                </c:pt>
                <c:pt idx="5079">
                  <c:v>36698</c:v>
                </c:pt>
                <c:pt idx="5080">
                  <c:v>36699</c:v>
                </c:pt>
                <c:pt idx="5081">
                  <c:v>36700</c:v>
                </c:pt>
                <c:pt idx="5082">
                  <c:v>36703</c:v>
                </c:pt>
                <c:pt idx="5083">
                  <c:v>36704</c:v>
                </c:pt>
                <c:pt idx="5084">
                  <c:v>36705</c:v>
                </c:pt>
                <c:pt idx="5085">
                  <c:v>36706</c:v>
                </c:pt>
                <c:pt idx="5086">
                  <c:v>36707</c:v>
                </c:pt>
                <c:pt idx="5087">
                  <c:v>36710</c:v>
                </c:pt>
                <c:pt idx="5088">
                  <c:v>36711</c:v>
                </c:pt>
                <c:pt idx="5089">
                  <c:v>36712</c:v>
                </c:pt>
                <c:pt idx="5090">
                  <c:v>36713</c:v>
                </c:pt>
                <c:pt idx="5091">
                  <c:v>36714</c:v>
                </c:pt>
                <c:pt idx="5092">
                  <c:v>36717</c:v>
                </c:pt>
                <c:pt idx="5093">
                  <c:v>36718</c:v>
                </c:pt>
                <c:pt idx="5094">
                  <c:v>36719</c:v>
                </c:pt>
                <c:pt idx="5095">
                  <c:v>36720</c:v>
                </c:pt>
                <c:pt idx="5096">
                  <c:v>36721</c:v>
                </c:pt>
                <c:pt idx="5097">
                  <c:v>36724</c:v>
                </c:pt>
                <c:pt idx="5098">
                  <c:v>36725</c:v>
                </c:pt>
                <c:pt idx="5099">
                  <c:v>36726</c:v>
                </c:pt>
                <c:pt idx="5100">
                  <c:v>36727</c:v>
                </c:pt>
                <c:pt idx="5101">
                  <c:v>36728</c:v>
                </c:pt>
                <c:pt idx="5102">
                  <c:v>36731</c:v>
                </c:pt>
                <c:pt idx="5103">
                  <c:v>36732</c:v>
                </c:pt>
                <c:pt idx="5104">
                  <c:v>36733</c:v>
                </c:pt>
                <c:pt idx="5105">
                  <c:v>36734</c:v>
                </c:pt>
                <c:pt idx="5106">
                  <c:v>36735</c:v>
                </c:pt>
                <c:pt idx="5107">
                  <c:v>36738</c:v>
                </c:pt>
                <c:pt idx="5108">
                  <c:v>36739</c:v>
                </c:pt>
                <c:pt idx="5109">
                  <c:v>36740</c:v>
                </c:pt>
                <c:pt idx="5110">
                  <c:v>36741</c:v>
                </c:pt>
                <c:pt idx="5111">
                  <c:v>36742</c:v>
                </c:pt>
                <c:pt idx="5112">
                  <c:v>36745</c:v>
                </c:pt>
                <c:pt idx="5113">
                  <c:v>36746</c:v>
                </c:pt>
                <c:pt idx="5114">
                  <c:v>36747</c:v>
                </c:pt>
                <c:pt idx="5115">
                  <c:v>36748</c:v>
                </c:pt>
                <c:pt idx="5116">
                  <c:v>36749</c:v>
                </c:pt>
                <c:pt idx="5117">
                  <c:v>36752</c:v>
                </c:pt>
                <c:pt idx="5118">
                  <c:v>36753</c:v>
                </c:pt>
                <c:pt idx="5119">
                  <c:v>36754</c:v>
                </c:pt>
                <c:pt idx="5120">
                  <c:v>36755</c:v>
                </c:pt>
                <c:pt idx="5121">
                  <c:v>36756</c:v>
                </c:pt>
                <c:pt idx="5122">
                  <c:v>36759</c:v>
                </c:pt>
                <c:pt idx="5123">
                  <c:v>36760</c:v>
                </c:pt>
                <c:pt idx="5124">
                  <c:v>36761</c:v>
                </c:pt>
                <c:pt idx="5125">
                  <c:v>36762</c:v>
                </c:pt>
                <c:pt idx="5126">
                  <c:v>36763</c:v>
                </c:pt>
                <c:pt idx="5127">
                  <c:v>36766</c:v>
                </c:pt>
                <c:pt idx="5128">
                  <c:v>36767</c:v>
                </c:pt>
                <c:pt idx="5129">
                  <c:v>36768</c:v>
                </c:pt>
                <c:pt idx="5130">
                  <c:v>36769</c:v>
                </c:pt>
                <c:pt idx="5131">
                  <c:v>36770</c:v>
                </c:pt>
                <c:pt idx="5132">
                  <c:v>36773</c:v>
                </c:pt>
                <c:pt idx="5133">
                  <c:v>36774</c:v>
                </c:pt>
                <c:pt idx="5134">
                  <c:v>36775</c:v>
                </c:pt>
                <c:pt idx="5135">
                  <c:v>36776</c:v>
                </c:pt>
                <c:pt idx="5136">
                  <c:v>36777</c:v>
                </c:pt>
                <c:pt idx="5137">
                  <c:v>36780</c:v>
                </c:pt>
                <c:pt idx="5138">
                  <c:v>36781</c:v>
                </c:pt>
                <c:pt idx="5139">
                  <c:v>36782</c:v>
                </c:pt>
                <c:pt idx="5140">
                  <c:v>36783</c:v>
                </c:pt>
                <c:pt idx="5141">
                  <c:v>36784</c:v>
                </c:pt>
                <c:pt idx="5142">
                  <c:v>36787</c:v>
                </c:pt>
                <c:pt idx="5143">
                  <c:v>36788</c:v>
                </c:pt>
                <c:pt idx="5144">
                  <c:v>36789</c:v>
                </c:pt>
                <c:pt idx="5145">
                  <c:v>36790</c:v>
                </c:pt>
                <c:pt idx="5146">
                  <c:v>36791</c:v>
                </c:pt>
                <c:pt idx="5147">
                  <c:v>36794</c:v>
                </c:pt>
                <c:pt idx="5148">
                  <c:v>36795</c:v>
                </c:pt>
                <c:pt idx="5149">
                  <c:v>36796</c:v>
                </c:pt>
                <c:pt idx="5150">
                  <c:v>36797</c:v>
                </c:pt>
                <c:pt idx="5151">
                  <c:v>36798</c:v>
                </c:pt>
                <c:pt idx="5152">
                  <c:v>36801</c:v>
                </c:pt>
                <c:pt idx="5153">
                  <c:v>36802</c:v>
                </c:pt>
                <c:pt idx="5154">
                  <c:v>36803</c:v>
                </c:pt>
                <c:pt idx="5155">
                  <c:v>36804</c:v>
                </c:pt>
                <c:pt idx="5156">
                  <c:v>36805</c:v>
                </c:pt>
                <c:pt idx="5157">
                  <c:v>36808</c:v>
                </c:pt>
                <c:pt idx="5158">
                  <c:v>36809</c:v>
                </c:pt>
                <c:pt idx="5159">
                  <c:v>36810</c:v>
                </c:pt>
                <c:pt idx="5160">
                  <c:v>36811</c:v>
                </c:pt>
                <c:pt idx="5161">
                  <c:v>36812</c:v>
                </c:pt>
                <c:pt idx="5162">
                  <c:v>36815</c:v>
                </c:pt>
                <c:pt idx="5163">
                  <c:v>36816</c:v>
                </c:pt>
                <c:pt idx="5164">
                  <c:v>36817</c:v>
                </c:pt>
                <c:pt idx="5165">
                  <c:v>36818</c:v>
                </c:pt>
                <c:pt idx="5166">
                  <c:v>36819</c:v>
                </c:pt>
                <c:pt idx="5167">
                  <c:v>36822</c:v>
                </c:pt>
                <c:pt idx="5168">
                  <c:v>36823</c:v>
                </c:pt>
                <c:pt idx="5169">
                  <c:v>36824</c:v>
                </c:pt>
                <c:pt idx="5170">
                  <c:v>36825</c:v>
                </c:pt>
                <c:pt idx="5171">
                  <c:v>36826</c:v>
                </c:pt>
                <c:pt idx="5172">
                  <c:v>36829</c:v>
                </c:pt>
                <c:pt idx="5173">
                  <c:v>36830</c:v>
                </c:pt>
                <c:pt idx="5174">
                  <c:v>36831</c:v>
                </c:pt>
                <c:pt idx="5175">
                  <c:v>36832</c:v>
                </c:pt>
                <c:pt idx="5176">
                  <c:v>36833</c:v>
                </c:pt>
                <c:pt idx="5177">
                  <c:v>36836</c:v>
                </c:pt>
                <c:pt idx="5178">
                  <c:v>36837</c:v>
                </c:pt>
                <c:pt idx="5179">
                  <c:v>36838</c:v>
                </c:pt>
                <c:pt idx="5180">
                  <c:v>36839</c:v>
                </c:pt>
                <c:pt idx="5181">
                  <c:v>36840</c:v>
                </c:pt>
                <c:pt idx="5182">
                  <c:v>36843</c:v>
                </c:pt>
                <c:pt idx="5183">
                  <c:v>36844</c:v>
                </c:pt>
                <c:pt idx="5184">
                  <c:v>36845</c:v>
                </c:pt>
                <c:pt idx="5185">
                  <c:v>36846</c:v>
                </c:pt>
                <c:pt idx="5186">
                  <c:v>36847</c:v>
                </c:pt>
                <c:pt idx="5187">
                  <c:v>36850</c:v>
                </c:pt>
                <c:pt idx="5188">
                  <c:v>36851</c:v>
                </c:pt>
                <c:pt idx="5189">
                  <c:v>36852</c:v>
                </c:pt>
                <c:pt idx="5190">
                  <c:v>36853</c:v>
                </c:pt>
                <c:pt idx="5191">
                  <c:v>36854</c:v>
                </c:pt>
                <c:pt idx="5192">
                  <c:v>36857</c:v>
                </c:pt>
                <c:pt idx="5193">
                  <c:v>36858</c:v>
                </c:pt>
                <c:pt idx="5194">
                  <c:v>36859</c:v>
                </c:pt>
                <c:pt idx="5195">
                  <c:v>36860</c:v>
                </c:pt>
                <c:pt idx="5196">
                  <c:v>36861</c:v>
                </c:pt>
                <c:pt idx="5197">
                  <c:v>36864</c:v>
                </c:pt>
                <c:pt idx="5198">
                  <c:v>36865</c:v>
                </c:pt>
                <c:pt idx="5199">
                  <c:v>36866</c:v>
                </c:pt>
                <c:pt idx="5200">
                  <c:v>36867</c:v>
                </c:pt>
                <c:pt idx="5201">
                  <c:v>36868</c:v>
                </c:pt>
                <c:pt idx="5202">
                  <c:v>36871</c:v>
                </c:pt>
                <c:pt idx="5203">
                  <c:v>36872</c:v>
                </c:pt>
                <c:pt idx="5204">
                  <c:v>36873</c:v>
                </c:pt>
                <c:pt idx="5205">
                  <c:v>36874</c:v>
                </c:pt>
                <c:pt idx="5206">
                  <c:v>36875</c:v>
                </c:pt>
                <c:pt idx="5207">
                  <c:v>36878</c:v>
                </c:pt>
                <c:pt idx="5208">
                  <c:v>36879</c:v>
                </c:pt>
                <c:pt idx="5209">
                  <c:v>36880</c:v>
                </c:pt>
                <c:pt idx="5210">
                  <c:v>36881</c:v>
                </c:pt>
                <c:pt idx="5211">
                  <c:v>36882</c:v>
                </c:pt>
                <c:pt idx="5212">
                  <c:v>36885</c:v>
                </c:pt>
                <c:pt idx="5213">
                  <c:v>36886</c:v>
                </c:pt>
                <c:pt idx="5214">
                  <c:v>36887</c:v>
                </c:pt>
                <c:pt idx="5215">
                  <c:v>36888</c:v>
                </c:pt>
                <c:pt idx="5216">
                  <c:v>36889</c:v>
                </c:pt>
                <c:pt idx="5217">
                  <c:v>36892</c:v>
                </c:pt>
                <c:pt idx="5218">
                  <c:v>36893</c:v>
                </c:pt>
                <c:pt idx="5219">
                  <c:v>36894</c:v>
                </c:pt>
                <c:pt idx="5220">
                  <c:v>36895</c:v>
                </c:pt>
                <c:pt idx="5221">
                  <c:v>36896</c:v>
                </c:pt>
                <c:pt idx="5222">
                  <c:v>36899</c:v>
                </c:pt>
                <c:pt idx="5223">
                  <c:v>36900</c:v>
                </c:pt>
                <c:pt idx="5224">
                  <c:v>36901</c:v>
                </c:pt>
                <c:pt idx="5225">
                  <c:v>36902</c:v>
                </c:pt>
                <c:pt idx="5226">
                  <c:v>36903</c:v>
                </c:pt>
                <c:pt idx="5227">
                  <c:v>36906</c:v>
                </c:pt>
                <c:pt idx="5228">
                  <c:v>36907</c:v>
                </c:pt>
                <c:pt idx="5229">
                  <c:v>36908</c:v>
                </c:pt>
                <c:pt idx="5230">
                  <c:v>36909</c:v>
                </c:pt>
                <c:pt idx="5231">
                  <c:v>36910</c:v>
                </c:pt>
                <c:pt idx="5232">
                  <c:v>36913</c:v>
                </c:pt>
                <c:pt idx="5233">
                  <c:v>36914</c:v>
                </c:pt>
                <c:pt idx="5234">
                  <c:v>36915</c:v>
                </c:pt>
                <c:pt idx="5235">
                  <c:v>36916</c:v>
                </c:pt>
                <c:pt idx="5236">
                  <c:v>36917</c:v>
                </c:pt>
                <c:pt idx="5237">
                  <c:v>36920</c:v>
                </c:pt>
                <c:pt idx="5238">
                  <c:v>36921</c:v>
                </c:pt>
                <c:pt idx="5239">
                  <c:v>36922</c:v>
                </c:pt>
                <c:pt idx="5240">
                  <c:v>36923</c:v>
                </c:pt>
                <c:pt idx="5241">
                  <c:v>36924</c:v>
                </c:pt>
                <c:pt idx="5242">
                  <c:v>36927</c:v>
                </c:pt>
                <c:pt idx="5243">
                  <c:v>36928</c:v>
                </c:pt>
                <c:pt idx="5244">
                  <c:v>36929</c:v>
                </c:pt>
                <c:pt idx="5245">
                  <c:v>36930</c:v>
                </c:pt>
                <c:pt idx="5246">
                  <c:v>36931</c:v>
                </c:pt>
                <c:pt idx="5247">
                  <c:v>36934</c:v>
                </c:pt>
                <c:pt idx="5248">
                  <c:v>36935</c:v>
                </c:pt>
                <c:pt idx="5249">
                  <c:v>36936</c:v>
                </c:pt>
                <c:pt idx="5250">
                  <c:v>36937</c:v>
                </c:pt>
                <c:pt idx="5251">
                  <c:v>36938</c:v>
                </c:pt>
                <c:pt idx="5252">
                  <c:v>36941</c:v>
                </c:pt>
                <c:pt idx="5253">
                  <c:v>36942</c:v>
                </c:pt>
                <c:pt idx="5254">
                  <c:v>36943</c:v>
                </c:pt>
                <c:pt idx="5255">
                  <c:v>36944</c:v>
                </c:pt>
                <c:pt idx="5256">
                  <c:v>36945</c:v>
                </c:pt>
                <c:pt idx="5257">
                  <c:v>36948</c:v>
                </c:pt>
                <c:pt idx="5258">
                  <c:v>36949</c:v>
                </c:pt>
                <c:pt idx="5259">
                  <c:v>36950</c:v>
                </c:pt>
                <c:pt idx="5260">
                  <c:v>36951</c:v>
                </c:pt>
                <c:pt idx="5261">
                  <c:v>36952</c:v>
                </c:pt>
                <c:pt idx="5262">
                  <c:v>36955</c:v>
                </c:pt>
                <c:pt idx="5263">
                  <c:v>36956</c:v>
                </c:pt>
                <c:pt idx="5264">
                  <c:v>36957</c:v>
                </c:pt>
                <c:pt idx="5265">
                  <c:v>36958</c:v>
                </c:pt>
                <c:pt idx="5266">
                  <c:v>36959</c:v>
                </c:pt>
                <c:pt idx="5267">
                  <c:v>36962</c:v>
                </c:pt>
                <c:pt idx="5268">
                  <c:v>36963</c:v>
                </c:pt>
                <c:pt idx="5269">
                  <c:v>36964</c:v>
                </c:pt>
                <c:pt idx="5270">
                  <c:v>36965</c:v>
                </c:pt>
                <c:pt idx="5271">
                  <c:v>36966</c:v>
                </c:pt>
                <c:pt idx="5272">
                  <c:v>36969</c:v>
                </c:pt>
                <c:pt idx="5273">
                  <c:v>36970</c:v>
                </c:pt>
                <c:pt idx="5274">
                  <c:v>36971</c:v>
                </c:pt>
                <c:pt idx="5275">
                  <c:v>36972</c:v>
                </c:pt>
                <c:pt idx="5276">
                  <c:v>36973</c:v>
                </c:pt>
                <c:pt idx="5277">
                  <c:v>36976</c:v>
                </c:pt>
                <c:pt idx="5278">
                  <c:v>36977</c:v>
                </c:pt>
                <c:pt idx="5279">
                  <c:v>36978</c:v>
                </c:pt>
                <c:pt idx="5280">
                  <c:v>36979</c:v>
                </c:pt>
                <c:pt idx="5281">
                  <c:v>36980</c:v>
                </c:pt>
                <c:pt idx="5282">
                  <c:v>36983</c:v>
                </c:pt>
                <c:pt idx="5283">
                  <c:v>36984</c:v>
                </c:pt>
                <c:pt idx="5284">
                  <c:v>36985</c:v>
                </c:pt>
                <c:pt idx="5285">
                  <c:v>36986</c:v>
                </c:pt>
                <c:pt idx="5286">
                  <c:v>36987</c:v>
                </c:pt>
                <c:pt idx="5287">
                  <c:v>36990</c:v>
                </c:pt>
                <c:pt idx="5288">
                  <c:v>36991</c:v>
                </c:pt>
                <c:pt idx="5289">
                  <c:v>36992</c:v>
                </c:pt>
                <c:pt idx="5290">
                  <c:v>36993</c:v>
                </c:pt>
                <c:pt idx="5291">
                  <c:v>36994</c:v>
                </c:pt>
                <c:pt idx="5292">
                  <c:v>36997</c:v>
                </c:pt>
                <c:pt idx="5293">
                  <c:v>36998</c:v>
                </c:pt>
                <c:pt idx="5294">
                  <c:v>36999</c:v>
                </c:pt>
                <c:pt idx="5295">
                  <c:v>37000</c:v>
                </c:pt>
                <c:pt idx="5296">
                  <c:v>37001</c:v>
                </c:pt>
                <c:pt idx="5297">
                  <c:v>37004</c:v>
                </c:pt>
                <c:pt idx="5298">
                  <c:v>37005</c:v>
                </c:pt>
                <c:pt idx="5299">
                  <c:v>37006</c:v>
                </c:pt>
                <c:pt idx="5300">
                  <c:v>37007</c:v>
                </c:pt>
                <c:pt idx="5301">
                  <c:v>37008</c:v>
                </c:pt>
                <c:pt idx="5302">
                  <c:v>37011</c:v>
                </c:pt>
                <c:pt idx="5303">
                  <c:v>37012</c:v>
                </c:pt>
                <c:pt idx="5304">
                  <c:v>37013</c:v>
                </c:pt>
                <c:pt idx="5305">
                  <c:v>37014</c:v>
                </c:pt>
                <c:pt idx="5306">
                  <c:v>37015</c:v>
                </c:pt>
                <c:pt idx="5307">
                  <c:v>37018</c:v>
                </c:pt>
                <c:pt idx="5308">
                  <c:v>37019</c:v>
                </c:pt>
                <c:pt idx="5309">
                  <c:v>37020</c:v>
                </c:pt>
                <c:pt idx="5310">
                  <c:v>37021</c:v>
                </c:pt>
                <c:pt idx="5311">
                  <c:v>37022</c:v>
                </c:pt>
                <c:pt idx="5312">
                  <c:v>37025</c:v>
                </c:pt>
                <c:pt idx="5313">
                  <c:v>37026</c:v>
                </c:pt>
                <c:pt idx="5314">
                  <c:v>37027</c:v>
                </c:pt>
                <c:pt idx="5315">
                  <c:v>37028</c:v>
                </c:pt>
                <c:pt idx="5316">
                  <c:v>37029</c:v>
                </c:pt>
                <c:pt idx="5317">
                  <c:v>37032</c:v>
                </c:pt>
                <c:pt idx="5318">
                  <c:v>37033</c:v>
                </c:pt>
                <c:pt idx="5319">
                  <c:v>37034</c:v>
                </c:pt>
                <c:pt idx="5320">
                  <c:v>37035</c:v>
                </c:pt>
                <c:pt idx="5321">
                  <c:v>37036</c:v>
                </c:pt>
                <c:pt idx="5322">
                  <c:v>37039</c:v>
                </c:pt>
                <c:pt idx="5323">
                  <c:v>37040</c:v>
                </c:pt>
                <c:pt idx="5324">
                  <c:v>37041</c:v>
                </c:pt>
                <c:pt idx="5325">
                  <c:v>37042</c:v>
                </c:pt>
                <c:pt idx="5326">
                  <c:v>37043</c:v>
                </c:pt>
                <c:pt idx="5327">
                  <c:v>37046</c:v>
                </c:pt>
                <c:pt idx="5328">
                  <c:v>37047</c:v>
                </c:pt>
                <c:pt idx="5329">
                  <c:v>37048</c:v>
                </c:pt>
                <c:pt idx="5330">
                  <c:v>37049</c:v>
                </c:pt>
                <c:pt idx="5331">
                  <c:v>37050</c:v>
                </c:pt>
                <c:pt idx="5332">
                  <c:v>37053</c:v>
                </c:pt>
                <c:pt idx="5333">
                  <c:v>37054</c:v>
                </c:pt>
                <c:pt idx="5334">
                  <c:v>37055</c:v>
                </c:pt>
                <c:pt idx="5335">
                  <c:v>37056</c:v>
                </c:pt>
                <c:pt idx="5336">
                  <c:v>37057</c:v>
                </c:pt>
                <c:pt idx="5337">
                  <c:v>37060</c:v>
                </c:pt>
                <c:pt idx="5338">
                  <c:v>37061</c:v>
                </c:pt>
                <c:pt idx="5339">
                  <c:v>37062</c:v>
                </c:pt>
                <c:pt idx="5340">
                  <c:v>37063</c:v>
                </c:pt>
                <c:pt idx="5341">
                  <c:v>37064</c:v>
                </c:pt>
                <c:pt idx="5342">
                  <c:v>37067</c:v>
                </c:pt>
                <c:pt idx="5343">
                  <c:v>37068</c:v>
                </c:pt>
                <c:pt idx="5344">
                  <c:v>37069</c:v>
                </c:pt>
                <c:pt idx="5345">
                  <c:v>37070</c:v>
                </c:pt>
                <c:pt idx="5346">
                  <c:v>37071</c:v>
                </c:pt>
                <c:pt idx="5347">
                  <c:v>37074</c:v>
                </c:pt>
                <c:pt idx="5348">
                  <c:v>37075</c:v>
                </c:pt>
                <c:pt idx="5349">
                  <c:v>37076</c:v>
                </c:pt>
                <c:pt idx="5350">
                  <c:v>37077</c:v>
                </c:pt>
                <c:pt idx="5351">
                  <c:v>37078</c:v>
                </c:pt>
                <c:pt idx="5352">
                  <c:v>37081</c:v>
                </c:pt>
                <c:pt idx="5353">
                  <c:v>37082</c:v>
                </c:pt>
                <c:pt idx="5354">
                  <c:v>37083</c:v>
                </c:pt>
                <c:pt idx="5355">
                  <c:v>37084</c:v>
                </c:pt>
                <c:pt idx="5356">
                  <c:v>37085</c:v>
                </c:pt>
                <c:pt idx="5357">
                  <c:v>37088</c:v>
                </c:pt>
                <c:pt idx="5358">
                  <c:v>37089</c:v>
                </c:pt>
                <c:pt idx="5359">
                  <c:v>37090</c:v>
                </c:pt>
                <c:pt idx="5360">
                  <c:v>37091</c:v>
                </c:pt>
                <c:pt idx="5361">
                  <c:v>37092</c:v>
                </c:pt>
                <c:pt idx="5362">
                  <c:v>37095</c:v>
                </c:pt>
                <c:pt idx="5363">
                  <c:v>37096</c:v>
                </c:pt>
                <c:pt idx="5364">
                  <c:v>37097</c:v>
                </c:pt>
                <c:pt idx="5365">
                  <c:v>37098</c:v>
                </c:pt>
                <c:pt idx="5366">
                  <c:v>37099</c:v>
                </c:pt>
                <c:pt idx="5367">
                  <c:v>37102</c:v>
                </c:pt>
                <c:pt idx="5368">
                  <c:v>37103</c:v>
                </c:pt>
                <c:pt idx="5369">
                  <c:v>37104</c:v>
                </c:pt>
                <c:pt idx="5370">
                  <c:v>37105</c:v>
                </c:pt>
                <c:pt idx="5371">
                  <c:v>37106</c:v>
                </c:pt>
                <c:pt idx="5372">
                  <c:v>37109</c:v>
                </c:pt>
                <c:pt idx="5373">
                  <c:v>37110</c:v>
                </c:pt>
                <c:pt idx="5374">
                  <c:v>37111</c:v>
                </c:pt>
                <c:pt idx="5375">
                  <c:v>37112</c:v>
                </c:pt>
                <c:pt idx="5376">
                  <c:v>37113</c:v>
                </c:pt>
                <c:pt idx="5377">
                  <c:v>37116</c:v>
                </c:pt>
                <c:pt idx="5378">
                  <c:v>37117</c:v>
                </c:pt>
                <c:pt idx="5379">
                  <c:v>37118</c:v>
                </c:pt>
                <c:pt idx="5380">
                  <c:v>37119</c:v>
                </c:pt>
                <c:pt idx="5381">
                  <c:v>37120</c:v>
                </c:pt>
                <c:pt idx="5382">
                  <c:v>37123</c:v>
                </c:pt>
                <c:pt idx="5383">
                  <c:v>37124</c:v>
                </c:pt>
                <c:pt idx="5384">
                  <c:v>37125</c:v>
                </c:pt>
                <c:pt idx="5385">
                  <c:v>37126</c:v>
                </c:pt>
                <c:pt idx="5386">
                  <c:v>37127</c:v>
                </c:pt>
                <c:pt idx="5387">
                  <c:v>37130</c:v>
                </c:pt>
                <c:pt idx="5388">
                  <c:v>37131</c:v>
                </c:pt>
                <c:pt idx="5389">
                  <c:v>37132</c:v>
                </c:pt>
                <c:pt idx="5390">
                  <c:v>37133</c:v>
                </c:pt>
                <c:pt idx="5391">
                  <c:v>37134</c:v>
                </c:pt>
                <c:pt idx="5392">
                  <c:v>37137</c:v>
                </c:pt>
                <c:pt idx="5393">
                  <c:v>37138</c:v>
                </c:pt>
                <c:pt idx="5394">
                  <c:v>37139</c:v>
                </c:pt>
                <c:pt idx="5395">
                  <c:v>37140</c:v>
                </c:pt>
                <c:pt idx="5396">
                  <c:v>37141</c:v>
                </c:pt>
                <c:pt idx="5397">
                  <c:v>37144</c:v>
                </c:pt>
                <c:pt idx="5398">
                  <c:v>37145</c:v>
                </c:pt>
                <c:pt idx="5399">
                  <c:v>37146</c:v>
                </c:pt>
                <c:pt idx="5400">
                  <c:v>37147</c:v>
                </c:pt>
                <c:pt idx="5401">
                  <c:v>37148</c:v>
                </c:pt>
                <c:pt idx="5402">
                  <c:v>37151</c:v>
                </c:pt>
                <c:pt idx="5403">
                  <c:v>37152</c:v>
                </c:pt>
                <c:pt idx="5404">
                  <c:v>37153</c:v>
                </c:pt>
                <c:pt idx="5405">
                  <c:v>37154</c:v>
                </c:pt>
                <c:pt idx="5406">
                  <c:v>37155</c:v>
                </c:pt>
                <c:pt idx="5407">
                  <c:v>37158</c:v>
                </c:pt>
                <c:pt idx="5408">
                  <c:v>37159</c:v>
                </c:pt>
                <c:pt idx="5409">
                  <c:v>37160</c:v>
                </c:pt>
                <c:pt idx="5410">
                  <c:v>37161</c:v>
                </c:pt>
                <c:pt idx="5411">
                  <c:v>37162</c:v>
                </c:pt>
                <c:pt idx="5412">
                  <c:v>37165</c:v>
                </c:pt>
                <c:pt idx="5413">
                  <c:v>37166</c:v>
                </c:pt>
                <c:pt idx="5414">
                  <c:v>37167</c:v>
                </c:pt>
                <c:pt idx="5415">
                  <c:v>37168</c:v>
                </c:pt>
                <c:pt idx="5416">
                  <c:v>37169</c:v>
                </c:pt>
                <c:pt idx="5417">
                  <c:v>37172</c:v>
                </c:pt>
                <c:pt idx="5418">
                  <c:v>37173</c:v>
                </c:pt>
                <c:pt idx="5419">
                  <c:v>37174</c:v>
                </c:pt>
                <c:pt idx="5420">
                  <c:v>37175</c:v>
                </c:pt>
                <c:pt idx="5421">
                  <c:v>37176</c:v>
                </c:pt>
                <c:pt idx="5422">
                  <c:v>37179</c:v>
                </c:pt>
                <c:pt idx="5423">
                  <c:v>37180</c:v>
                </c:pt>
                <c:pt idx="5424">
                  <c:v>37181</c:v>
                </c:pt>
                <c:pt idx="5425">
                  <c:v>37182</c:v>
                </c:pt>
                <c:pt idx="5426">
                  <c:v>37183</c:v>
                </c:pt>
                <c:pt idx="5427">
                  <c:v>37186</c:v>
                </c:pt>
                <c:pt idx="5428">
                  <c:v>37187</c:v>
                </c:pt>
                <c:pt idx="5429">
                  <c:v>37188</c:v>
                </c:pt>
                <c:pt idx="5430">
                  <c:v>37189</c:v>
                </c:pt>
                <c:pt idx="5431">
                  <c:v>37190</c:v>
                </c:pt>
                <c:pt idx="5432">
                  <c:v>37193</c:v>
                </c:pt>
                <c:pt idx="5433">
                  <c:v>37194</c:v>
                </c:pt>
                <c:pt idx="5434">
                  <c:v>37195</c:v>
                </c:pt>
                <c:pt idx="5435">
                  <c:v>37196</c:v>
                </c:pt>
                <c:pt idx="5436">
                  <c:v>37197</c:v>
                </c:pt>
                <c:pt idx="5437">
                  <c:v>37200</c:v>
                </c:pt>
                <c:pt idx="5438">
                  <c:v>37201</c:v>
                </c:pt>
                <c:pt idx="5439">
                  <c:v>37202</c:v>
                </c:pt>
                <c:pt idx="5440">
                  <c:v>37203</c:v>
                </c:pt>
                <c:pt idx="5441">
                  <c:v>37204</c:v>
                </c:pt>
                <c:pt idx="5442">
                  <c:v>37207</c:v>
                </c:pt>
                <c:pt idx="5443">
                  <c:v>37208</c:v>
                </c:pt>
                <c:pt idx="5444">
                  <c:v>37209</c:v>
                </c:pt>
                <c:pt idx="5445">
                  <c:v>37210</c:v>
                </c:pt>
                <c:pt idx="5446">
                  <c:v>37211</c:v>
                </c:pt>
                <c:pt idx="5447">
                  <c:v>37214</c:v>
                </c:pt>
                <c:pt idx="5448">
                  <c:v>37215</c:v>
                </c:pt>
                <c:pt idx="5449">
                  <c:v>37216</c:v>
                </c:pt>
                <c:pt idx="5450">
                  <c:v>37217</c:v>
                </c:pt>
                <c:pt idx="5451">
                  <c:v>37218</c:v>
                </c:pt>
                <c:pt idx="5452">
                  <c:v>37221</c:v>
                </c:pt>
                <c:pt idx="5453">
                  <c:v>37222</c:v>
                </c:pt>
                <c:pt idx="5454">
                  <c:v>37223</c:v>
                </c:pt>
                <c:pt idx="5455">
                  <c:v>37224</c:v>
                </c:pt>
                <c:pt idx="5456">
                  <c:v>37225</c:v>
                </c:pt>
                <c:pt idx="5457">
                  <c:v>37228</c:v>
                </c:pt>
                <c:pt idx="5458">
                  <c:v>37229</c:v>
                </c:pt>
                <c:pt idx="5459">
                  <c:v>37230</c:v>
                </c:pt>
                <c:pt idx="5460">
                  <c:v>37231</c:v>
                </c:pt>
                <c:pt idx="5461">
                  <c:v>37232</c:v>
                </c:pt>
                <c:pt idx="5462">
                  <c:v>37235</c:v>
                </c:pt>
                <c:pt idx="5463">
                  <c:v>37236</c:v>
                </c:pt>
                <c:pt idx="5464">
                  <c:v>37237</c:v>
                </c:pt>
                <c:pt idx="5465">
                  <c:v>37238</c:v>
                </c:pt>
                <c:pt idx="5466">
                  <c:v>37239</c:v>
                </c:pt>
                <c:pt idx="5467">
                  <c:v>37242</c:v>
                </c:pt>
                <c:pt idx="5468">
                  <c:v>37243</c:v>
                </c:pt>
                <c:pt idx="5469">
                  <c:v>37244</c:v>
                </c:pt>
                <c:pt idx="5470">
                  <c:v>37245</c:v>
                </c:pt>
                <c:pt idx="5471">
                  <c:v>37246</c:v>
                </c:pt>
                <c:pt idx="5472">
                  <c:v>37249</c:v>
                </c:pt>
                <c:pt idx="5473">
                  <c:v>37250</c:v>
                </c:pt>
                <c:pt idx="5474">
                  <c:v>37251</c:v>
                </c:pt>
                <c:pt idx="5475">
                  <c:v>37252</c:v>
                </c:pt>
                <c:pt idx="5476">
                  <c:v>37253</c:v>
                </c:pt>
                <c:pt idx="5477">
                  <c:v>37256</c:v>
                </c:pt>
                <c:pt idx="5478">
                  <c:v>37257</c:v>
                </c:pt>
                <c:pt idx="5479">
                  <c:v>37258</c:v>
                </c:pt>
                <c:pt idx="5480">
                  <c:v>37259</c:v>
                </c:pt>
                <c:pt idx="5481">
                  <c:v>37260</c:v>
                </c:pt>
                <c:pt idx="5482">
                  <c:v>37263</c:v>
                </c:pt>
                <c:pt idx="5483">
                  <c:v>37264</c:v>
                </c:pt>
                <c:pt idx="5484">
                  <c:v>37265</c:v>
                </c:pt>
                <c:pt idx="5485">
                  <c:v>37266</c:v>
                </c:pt>
                <c:pt idx="5486">
                  <c:v>37267</c:v>
                </c:pt>
                <c:pt idx="5487">
                  <c:v>37270</c:v>
                </c:pt>
                <c:pt idx="5488">
                  <c:v>37271</c:v>
                </c:pt>
                <c:pt idx="5489">
                  <c:v>37272</c:v>
                </c:pt>
                <c:pt idx="5490">
                  <c:v>37273</c:v>
                </c:pt>
                <c:pt idx="5491">
                  <c:v>37274</c:v>
                </c:pt>
                <c:pt idx="5492">
                  <c:v>37277</c:v>
                </c:pt>
                <c:pt idx="5493">
                  <c:v>37278</c:v>
                </c:pt>
                <c:pt idx="5494">
                  <c:v>37279</c:v>
                </c:pt>
                <c:pt idx="5495">
                  <c:v>37280</c:v>
                </c:pt>
                <c:pt idx="5496">
                  <c:v>37281</c:v>
                </c:pt>
                <c:pt idx="5497">
                  <c:v>37284</c:v>
                </c:pt>
                <c:pt idx="5498">
                  <c:v>37285</c:v>
                </c:pt>
                <c:pt idx="5499">
                  <c:v>37286</c:v>
                </c:pt>
                <c:pt idx="5500">
                  <c:v>37287</c:v>
                </c:pt>
                <c:pt idx="5501">
                  <c:v>37288</c:v>
                </c:pt>
                <c:pt idx="5502">
                  <c:v>37291</c:v>
                </c:pt>
                <c:pt idx="5503">
                  <c:v>37292</c:v>
                </c:pt>
                <c:pt idx="5504">
                  <c:v>37293</c:v>
                </c:pt>
                <c:pt idx="5505">
                  <c:v>37294</c:v>
                </c:pt>
                <c:pt idx="5506">
                  <c:v>37295</c:v>
                </c:pt>
                <c:pt idx="5507">
                  <c:v>37298</c:v>
                </c:pt>
                <c:pt idx="5508">
                  <c:v>37299</c:v>
                </c:pt>
                <c:pt idx="5509">
                  <c:v>37300</c:v>
                </c:pt>
                <c:pt idx="5510">
                  <c:v>37301</c:v>
                </c:pt>
                <c:pt idx="5511">
                  <c:v>37302</c:v>
                </c:pt>
                <c:pt idx="5512">
                  <c:v>37305</c:v>
                </c:pt>
                <c:pt idx="5513">
                  <c:v>37306</c:v>
                </c:pt>
                <c:pt idx="5514">
                  <c:v>37307</c:v>
                </c:pt>
                <c:pt idx="5515">
                  <c:v>37308</c:v>
                </c:pt>
                <c:pt idx="5516">
                  <c:v>37309</c:v>
                </c:pt>
                <c:pt idx="5517">
                  <c:v>37312</c:v>
                </c:pt>
                <c:pt idx="5518">
                  <c:v>37313</c:v>
                </c:pt>
                <c:pt idx="5519">
                  <c:v>37314</c:v>
                </c:pt>
                <c:pt idx="5520">
                  <c:v>37315</c:v>
                </c:pt>
                <c:pt idx="5521">
                  <c:v>37316</c:v>
                </c:pt>
                <c:pt idx="5522">
                  <c:v>37319</c:v>
                </c:pt>
                <c:pt idx="5523">
                  <c:v>37320</c:v>
                </c:pt>
                <c:pt idx="5524">
                  <c:v>37321</c:v>
                </c:pt>
                <c:pt idx="5525">
                  <c:v>37322</c:v>
                </c:pt>
                <c:pt idx="5526">
                  <c:v>37323</c:v>
                </c:pt>
                <c:pt idx="5527">
                  <c:v>37326</c:v>
                </c:pt>
                <c:pt idx="5528">
                  <c:v>37327</c:v>
                </c:pt>
                <c:pt idx="5529">
                  <c:v>37328</c:v>
                </c:pt>
                <c:pt idx="5530">
                  <c:v>37329</c:v>
                </c:pt>
                <c:pt idx="5531">
                  <c:v>37330</c:v>
                </c:pt>
                <c:pt idx="5532">
                  <c:v>37333</c:v>
                </c:pt>
                <c:pt idx="5533">
                  <c:v>37334</c:v>
                </c:pt>
                <c:pt idx="5534">
                  <c:v>37335</c:v>
                </c:pt>
                <c:pt idx="5535">
                  <c:v>37336</c:v>
                </c:pt>
                <c:pt idx="5536">
                  <c:v>37337</c:v>
                </c:pt>
                <c:pt idx="5537">
                  <c:v>37340</c:v>
                </c:pt>
                <c:pt idx="5538">
                  <c:v>37341</c:v>
                </c:pt>
                <c:pt idx="5539">
                  <c:v>37342</c:v>
                </c:pt>
                <c:pt idx="5540">
                  <c:v>37343</c:v>
                </c:pt>
                <c:pt idx="5541">
                  <c:v>37344</c:v>
                </c:pt>
                <c:pt idx="5542">
                  <c:v>37347</c:v>
                </c:pt>
                <c:pt idx="5543">
                  <c:v>37348</c:v>
                </c:pt>
                <c:pt idx="5544">
                  <c:v>37349</c:v>
                </c:pt>
                <c:pt idx="5545">
                  <c:v>37350</c:v>
                </c:pt>
                <c:pt idx="5546">
                  <c:v>37351</c:v>
                </c:pt>
                <c:pt idx="5547">
                  <c:v>37354</c:v>
                </c:pt>
                <c:pt idx="5548">
                  <c:v>37355</c:v>
                </c:pt>
                <c:pt idx="5549">
                  <c:v>37356</c:v>
                </c:pt>
                <c:pt idx="5550">
                  <c:v>37357</c:v>
                </c:pt>
                <c:pt idx="5551">
                  <c:v>37358</c:v>
                </c:pt>
                <c:pt idx="5552">
                  <c:v>37361</c:v>
                </c:pt>
                <c:pt idx="5553">
                  <c:v>37362</c:v>
                </c:pt>
                <c:pt idx="5554">
                  <c:v>37363</c:v>
                </c:pt>
                <c:pt idx="5555">
                  <c:v>37364</c:v>
                </c:pt>
                <c:pt idx="5556">
                  <c:v>37365</c:v>
                </c:pt>
                <c:pt idx="5557">
                  <c:v>37368</c:v>
                </c:pt>
                <c:pt idx="5558">
                  <c:v>37369</c:v>
                </c:pt>
                <c:pt idx="5559">
                  <c:v>37370</c:v>
                </c:pt>
                <c:pt idx="5560">
                  <c:v>37371</c:v>
                </c:pt>
                <c:pt idx="5561">
                  <c:v>37372</c:v>
                </c:pt>
                <c:pt idx="5562">
                  <c:v>37375</c:v>
                </c:pt>
                <c:pt idx="5563">
                  <c:v>37376</c:v>
                </c:pt>
                <c:pt idx="5564">
                  <c:v>37377</c:v>
                </c:pt>
                <c:pt idx="5565">
                  <c:v>37378</c:v>
                </c:pt>
                <c:pt idx="5566">
                  <c:v>37379</c:v>
                </c:pt>
                <c:pt idx="5567">
                  <c:v>37382</c:v>
                </c:pt>
                <c:pt idx="5568">
                  <c:v>37383</c:v>
                </c:pt>
                <c:pt idx="5569">
                  <c:v>37384</c:v>
                </c:pt>
                <c:pt idx="5570">
                  <c:v>37385</c:v>
                </c:pt>
                <c:pt idx="5571">
                  <c:v>37386</c:v>
                </c:pt>
                <c:pt idx="5572">
                  <c:v>37389</c:v>
                </c:pt>
                <c:pt idx="5573">
                  <c:v>37390</c:v>
                </c:pt>
                <c:pt idx="5574">
                  <c:v>37391</c:v>
                </c:pt>
                <c:pt idx="5575">
                  <c:v>37392</c:v>
                </c:pt>
                <c:pt idx="5576">
                  <c:v>37393</c:v>
                </c:pt>
                <c:pt idx="5577">
                  <c:v>37396</c:v>
                </c:pt>
                <c:pt idx="5578">
                  <c:v>37397</c:v>
                </c:pt>
                <c:pt idx="5579">
                  <c:v>37398</c:v>
                </c:pt>
                <c:pt idx="5580">
                  <c:v>37399</c:v>
                </c:pt>
                <c:pt idx="5581">
                  <c:v>37400</c:v>
                </c:pt>
                <c:pt idx="5582">
                  <c:v>37403</c:v>
                </c:pt>
                <c:pt idx="5583">
                  <c:v>37404</c:v>
                </c:pt>
                <c:pt idx="5584">
                  <c:v>37405</c:v>
                </c:pt>
                <c:pt idx="5585">
                  <c:v>37406</c:v>
                </c:pt>
                <c:pt idx="5586">
                  <c:v>37407</c:v>
                </c:pt>
                <c:pt idx="5587">
                  <c:v>37410</c:v>
                </c:pt>
                <c:pt idx="5588">
                  <c:v>37411</c:v>
                </c:pt>
                <c:pt idx="5589">
                  <c:v>37412</c:v>
                </c:pt>
                <c:pt idx="5590">
                  <c:v>37413</c:v>
                </c:pt>
                <c:pt idx="5591">
                  <c:v>37414</c:v>
                </c:pt>
                <c:pt idx="5592">
                  <c:v>37417</c:v>
                </c:pt>
                <c:pt idx="5593">
                  <c:v>37418</c:v>
                </c:pt>
                <c:pt idx="5594">
                  <c:v>37419</c:v>
                </c:pt>
                <c:pt idx="5595">
                  <c:v>37420</c:v>
                </c:pt>
                <c:pt idx="5596">
                  <c:v>37421</c:v>
                </c:pt>
                <c:pt idx="5597">
                  <c:v>37424</c:v>
                </c:pt>
                <c:pt idx="5598">
                  <c:v>37425</c:v>
                </c:pt>
                <c:pt idx="5599">
                  <c:v>37426</c:v>
                </c:pt>
                <c:pt idx="5600">
                  <c:v>37427</c:v>
                </c:pt>
                <c:pt idx="5601">
                  <c:v>37428</c:v>
                </c:pt>
                <c:pt idx="5602">
                  <c:v>37431</c:v>
                </c:pt>
                <c:pt idx="5603">
                  <c:v>37432</c:v>
                </c:pt>
                <c:pt idx="5604">
                  <c:v>37433</c:v>
                </c:pt>
                <c:pt idx="5605">
                  <c:v>37434</c:v>
                </c:pt>
                <c:pt idx="5606">
                  <c:v>37435</c:v>
                </c:pt>
                <c:pt idx="5607">
                  <c:v>37438</c:v>
                </c:pt>
                <c:pt idx="5608">
                  <c:v>37439</c:v>
                </c:pt>
                <c:pt idx="5609">
                  <c:v>37440</c:v>
                </c:pt>
                <c:pt idx="5610">
                  <c:v>37441</c:v>
                </c:pt>
                <c:pt idx="5611">
                  <c:v>37442</c:v>
                </c:pt>
                <c:pt idx="5612">
                  <c:v>37445</c:v>
                </c:pt>
                <c:pt idx="5613">
                  <c:v>37446</c:v>
                </c:pt>
                <c:pt idx="5614">
                  <c:v>37447</c:v>
                </c:pt>
                <c:pt idx="5615">
                  <c:v>37448</c:v>
                </c:pt>
                <c:pt idx="5616">
                  <c:v>37449</c:v>
                </c:pt>
                <c:pt idx="5617">
                  <c:v>37452</c:v>
                </c:pt>
                <c:pt idx="5618">
                  <c:v>37453</c:v>
                </c:pt>
                <c:pt idx="5619">
                  <c:v>37454</c:v>
                </c:pt>
                <c:pt idx="5620">
                  <c:v>37455</c:v>
                </c:pt>
                <c:pt idx="5621">
                  <c:v>37456</c:v>
                </c:pt>
                <c:pt idx="5622">
                  <c:v>37459</c:v>
                </c:pt>
                <c:pt idx="5623">
                  <c:v>37460</c:v>
                </c:pt>
                <c:pt idx="5624">
                  <c:v>37461</c:v>
                </c:pt>
                <c:pt idx="5625">
                  <c:v>37462</c:v>
                </c:pt>
                <c:pt idx="5626">
                  <c:v>37463</c:v>
                </c:pt>
                <c:pt idx="5627">
                  <c:v>37466</c:v>
                </c:pt>
                <c:pt idx="5628">
                  <c:v>37467</c:v>
                </c:pt>
                <c:pt idx="5629">
                  <c:v>37468</c:v>
                </c:pt>
                <c:pt idx="5630">
                  <c:v>37469</c:v>
                </c:pt>
                <c:pt idx="5631">
                  <c:v>37470</c:v>
                </c:pt>
                <c:pt idx="5632">
                  <c:v>37473</c:v>
                </c:pt>
                <c:pt idx="5633">
                  <c:v>37474</c:v>
                </c:pt>
                <c:pt idx="5634">
                  <c:v>37475</c:v>
                </c:pt>
                <c:pt idx="5635">
                  <c:v>37476</c:v>
                </c:pt>
                <c:pt idx="5636">
                  <c:v>37477</c:v>
                </c:pt>
                <c:pt idx="5637">
                  <c:v>37480</c:v>
                </c:pt>
                <c:pt idx="5638">
                  <c:v>37481</c:v>
                </c:pt>
                <c:pt idx="5639">
                  <c:v>37482</c:v>
                </c:pt>
                <c:pt idx="5640">
                  <c:v>37483</c:v>
                </c:pt>
                <c:pt idx="5641">
                  <c:v>37484</c:v>
                </c:pt>
                <c:pt idx="5642">
                  <c:v>37487</c:v>
                </c:pt>
                <c:pt idx="5643">
                  <c:v>37488</c:v>
                </c:pt>
                <c:pt idx="5644">
                  <c:v>37489</c:v>
                </c:pt>
                <c:pt idx="5645">
                  <c:v>37490</c:v>
                </c:pt>
                <c:pt idx="5646">
                  <c:v>37491</c:v>
                </c:pt>
                <c:pt idx="5647">
                  <c:v>37494</c:v>
                </c:pt>
                <c:pt idx="5648">
                  <c:v>37495</c:v>
                </c:pt>
                <c:pt idx="5649">
                  <c:v>37496</c:v>
                </c:pt>
                <c:pt idx="5650">
                  <c:v>37497</c:v>
                </c:pt>
                <c:pt idx="5651">
                  <c:v>37498</c:v>
                </c:pt>
                <c:pt idx="5652">
                  <c:v>37501</c:v>
                </c:pt>
                <c:pt idx="5653">
                  <c:v>37502</c:v>
                </c:pt>
                <c:pt idx="5654">
                  <c:v>37503</c:v>
                </c:pt>
                <c:pt idx="5655">
                  <c:v>37504</c:v>
                </c:pt>
                <c:pt idx="5656">
                  <c:v>37505</c:v>
                </c:pt>
                <c:pt idx="5657">
                  <c:v>37508</c:v>
                </c:pt>
                <c:pt idx="5658">
                  <c:v>37509</c:v>
                </c:pt>
                <c:pt idx="5659">
                  <c:v>37510</c:v>
                </c:pt>
                <c:pt idx="5660">
                  <c:v>37511</c:v>
                </c:pt>
                <c:pt idx="5661">
                  <c:v>37512</c:v>
                </c:pt>
                <c:pt idx="5662">
                  <c:v>37515</c:v>
                </c:pt>
                <c:pt idx="5663">
                  <c:v>37516</c:v>
                </c:pt>
                <c:pt idx="5664">
                  <c:v>37517</c:v>
                </c:pt>
                <c:pt idx="5665">
                  <c:v>37518</c:v>
                </c:pt>
                <c:pt idx="5666">
                  <c:v>37519</c:v>
                </c:pt>
                <c:pt idx="5667">
                  <c:v>37522</c:v>
                </c:pt>
                <c:pt idx="5668">
                  <c:v>37523</c:v>
                </c:pt>
                <c:pt idx="5669">
                  <c:v>37524</c:v>
                </c:pt>
                <c:pt idx="5670">
                  <c:v>37525</c:v>
                </c:pt>
                <c:pt idx="5671">
                  <c:v>37526</c:v>
                </c:pt>
                <c:pt idx="5672">
                  <c:v>37529</c:v>
                </c:pt>
                <c:pt idx="5673">
                  <c:v>37530</c:v>
                </c:pt>
                <c:pt idx="5674">
                  <c:v>37531</c:v>
                </c:pt>
                <c:pt idx="5675">
                  <c:v>37532</c:v>
                </c:pt>
                <c:pt idx="5676">
                  <c:v>37533</c:v>
                </c:pt>
                <c:pt idx="5677">
                  <c:v>37536</c:v>
                </c:pt>
                <c:pt idx="5678">
                  <c:v>37537</c:v>
                </c:pt>
                <c:pt idx="5679">
                  <c:v>37538</c:v>
                </c:pt>
                <c:pt idx="5680">
                  <c:v>37539</c:v>
                </c:pt>
                <c:pt idx="5681">
                  <c:v>37540</c:v>
                </c:pt>
                <c:pt idx="5682">
                  <c:v>37543</c:v>
                </c:pt>
                <c:pt idx="5683">
                  <c:v>37544</c:v>
                </c:pt>
                <c:pt idx="5684">
                  <c:v>37545</c:v>
                </c:pt>
                <c:pt idx="5685">
                  <c:v>37546</c:v>
                </c:pt>
                <c:pt idx="5686">
                  <c:v>37547</c:v>
                </c:pt>
                <c:pt idx="5687">
                  <c:v>37550</c:v>
                </c:pt>
                <c:pt idx="5688">
                  <c:v>37551</c:v>
                </c:pt>
                <c:pt idx="5689">
                  <c:v>37552</c:v>
                </c:pt>
                <c:pt idx="5690">
                  <c:v>37553</c:v>
                </c:pt>
                <c:pt idx="5691">
                  <c:v>37554</c:v>
                </c:pt>
                <c:pt idx="5692">
                  <c:v>37557</c:v>
                </c:pt>
                <c:pt idx="5693">
                  <c:v>37558</c:v>
                </c:pt>
                <c:pt idx="5694">
                  <c:v>37559</c:v>
                </c:pt>
                <c:pt idx="5695">
                  <c:v>37560</c:v>
                </c:pt>
                <c:pt idx="5696">
                  <c:v>37561</c:v>
                </c:pt>
                <c:pt idx="5697">
                  <c:v>37564</c:v>
                </c:pt>
                <c:pt idx="5698">
                  <c:v>37565</c:v>
                </c:pt>
                <c:pt idx="5699">
                  <c:v>37566</c:v>
                </c:pt>
                <c:pt idx="5700">
                  <c:v>37567</c:v>
                </c:pt>
                <c:pt idx="5701">
                  <c:v>37568</c:v>
                </c:pt>
                <c:pt idx="5702">
                  <c:v>37571</c:v>
                </c:pt>
                <c:pt idx="5703">
                  <c:v>37572</c:v>
                </c:pt>
                <c:pt idx="5704">
                  <c:v>37573</c:v>
                </c:pt>
                <c:pt idx="5705">
                  <c:v>37574</c:v>
                </c:pt>
                <c:pt idx="5706">
                  <c:v>37575</c:v>
                </c:pt>
                <c:pt idx="5707">
                  <c:v>37578</c:v>
                </c:pt>
                <c:pt idx="5708">
                  <c:v>37579</c:v>
                </c:pt>
                <c:pt idx="5709">
                  <c:v>37580</c:v>
                </c:pt>
                <c:pt idx="5710">
                  <c:v>37581</c:v>
                </c:pt>
                <c:pt idx="5711">
                  <c:v>37582</c:v>
                </c:pt>
                <c:pt idx="5712">
                  <c:v>37585</c:v>
                </c:pt>
                <c:pt idx="5713">
                  <c:v>37586</c:v>
                </c:pt>
                <c:pt idx="5714">
                  <c:v>37587</c:v>
                </c:pt>
                <c:pt idx="5715">
                  <c:v>37588</c:v>
                </c:pt>
                <c:pt idx="5716">
                  <c:v>37589</c:v>
                </c:pt>
                <c:pt idx="5717">
                  <c:v>37592</c:v>
                </c:pt>
                <c:pt idx="5718">
                  <c:v>37593</c:v>
                </c:pt>
                <c:pt idx="5719">
                  <c:v>37594</c:v>
                </c:pt>
                <c:pt idx="5720">
                  <c:v>37595</c:v>
                </c:pt>
                <c:pt idx="5721">
                  <c:v>37596</c:v>
                </c:pt>
                <c:pt idx="5722">
                  <c:v>37599</c:v>
                </c:pt>
                <c:pt idx="5723">
                  <c:v>37600</c:v>
                </c:pt>
                <c:pt idx="5724">
                  <c:v>37601</c:v>
                </c:pt>
                <c:pt idx="5725">
                  <c:v>37602</c:v>
                </c:pt>
                <c:pt idx="5726">
                  <c:v>37603</c:v>
                </c:pt>
                <c:pt idx="5727">
                  <c:v>37606</c:v>
                </c:pt>
                <c:pt idx="5728">
                  <c:v>37607</c:v>
                </c:pt>
                <c:pt idx="5729">
                  <c:v>37608</c:v>
                </c:pt>
                <c:pt idx="5730">
                  <c:v>37609</c:v>
                </c:pt>
                <c:pt idx="5731">
                  <c:v>37610</c:v>
                </c:pt>
                <c:pt idx="5732">
                  <c:v>37613</c:v>
                </c:pt>
                <c:pt idx="5733">
                  <c:v>37614</c:v>
                </c:pt>
                <c:pt idx="5734">
                  <c:v>37615</c:v>
                </c:pt>
                <c:pt idx="5735">
                  <c:v>37616</c:v>
                </c:pt>
                <c:pt idx="5736">
                  <c:v>37617</c:v>
                </c:pt>
                <c:pt idx="5737">
                  <c:v>37620</c:v>
                </c:pt>
                <c:pt idx="5738">
                  <c:v>37621</c:v>
                </c:pt>
                <c:pt idx="5739">
                  <c:v>37622</c:v>
                </c:pt>
                <c:pt idx="5740">
                  <c:v>37623</c:v>
                </c:pt>
                <c:pt idx="5741">
                  <c:v>37624</c:v>
                </c:pt>
                <c:pt idx="5742">
                  <c:v>37627</c:v>
                </c:pt>
                <c:pt idx="5743">
                  <c:v>37628</c:v>
                </c:pt>
                <c:pt idx="5744">
                  <c:v>37629</c:v>
                </c:pt>
                <c:pt idx="5745">
                  <c:v>37630</c:v>
                </c:pt>
                <c:pt idx="5746">
                  <c:v>37631</c:v>
                </c:pt>
                <c:pt idx="5747">
                  <c:v>37634</c:v>
                </c:pt>
                <c:pt idx="5748">
                  <c:v>37635</c:v>
                </c:pt>
                <c:pt idx="5749">
                  <c:v>37636</c:v>
                </c:pt>
                <c:pt idx="5750">
                  <c:v>37637</c:v>
                </c:pt>
                <c:pt idx="5751">
                  <c:v>37638</c:v>
                </c:pt>
                <c:pt idx="5752">
                  <c:v>37641</c:v>
                </c:pt>
                <c:pt idx="5753">
                  <c:v>37642</c:v>
                </c:pt>
                <c:pt idx="5754">
                  <c:v>37643</c:v>
                </c:pt>
                <c:pt idx="5755">
                  <c:v>37644</c:v>
                </c:pt>
                <c:pt idx="5756">
                  <c:v>37645</c:v>
                </c:pt>
                <c:pt idx="5757">
                  <c:v>37648</c:v>
                </c:pt>
                <c:pt idx="5758">
                  <c:v>37649</c:v>
                </c:pt>
                <c:pt idx="5759">
                  <c:v>37650</c:v>
                </c:pt>
                <c:pt idx="5760">
                  <c:v>37651</c:v>
                </c:pt>
                <c:pt idx="5761">
                  <c:v>37652</c:v>
                </c:pt>
                <c:pt idx="5762">
                  <c:v>37655</c:v>
                </c:pt>
                <c:pt idx="5763">
                  <c:v>37656</c:v>
                </c:pt>
                <c:pt idx="5764">
                  <c:v>37657</c:v>
                </c:pt>
                <c:pt idx="5765">
                  <c:v>37658</c:v>
                </c:pt>
                <c:pt idx="5766">
                  <c:v>37659</c:v>
                </c:pt>
                <c:pt idx="5767">
                  <c:v>37662</c:v>
                </c:pt>
                <c:pt idx="5768">
                  <c:v>37663</c:v>
                </c:pt>
                <c:pt idx="5769">
                  <c:v>37664</c:v>
                </c:pt>
                <c:pt idx="5770">
                  <c:v>37665</c:v>
                </c:pt>
                <c:pt idx="5771">
                  <c:v>37666</c:v>
                </c:pt>
                <c:pt idx="5772">
                  <c:v>37669</c:v>
                </c:pt>
                <c:pt idx="5773">
                  <c:v>37670</c:v>
                </c:pt>
                <c:pt idx="5774">
                  <c:v>37671</c:v>
                </c:pt>
                <c:pt idx="5775">
                  <c:v>37672</c:v>
                </c:pt>
                <c:pt idx="5776">
                  <c:v>37673</c:v>
                </c:pt>
                <c:pt idx="5777">
                  <c:v>37676</c:v>
                </c:pt>
                <c:pt idx="5778">
                  <c:v>37677</c:v>
                </c:pt>
                <c:pt idx="5779">
                  <c:v>37678</c:v>
                </c:pt>
                <c:pt idx="5780">
                  <c:v>37679</c:v>
                </c:pt>
                <c:pt idx="5781">
                  <c:v>37680</c:v>
                </c:pt>
                <c:pt idx="5782">
                  <c:v>37683</c:v>
                </c:pt>
                <c:pt idx="5783">
                  <c:v>37684</c:v>
                </c:pt>
                <c:pt idx="5784">
                  <c:v>37685</c:v>
                </c:pt>
                <c:pt idx="5785">
                  <c:v>37686</c:v>
                </c:pt>
                <c:pt idx="5786">
                  <c:v>37687</c:v>
                </c:pt>
                <c:pt idx="5787">
                  <c:v>37690</c:v>
                </c:pt>
                <c:pt idx="5788">
                  <c:v>37691</c:v>
                </c:pt>
                <c:pt idx="5789">
                  <c:v>37692</c:v>
                </c:pt>
                <c:pt idx="5790">
                  <c:v>37693</c:v>
                </c:pt>
                <c:pt idx="5791">
                  <c:v>37694</c:v>
                </c:pt>
                <c:pt idx="5792">
                  <c:v>37697</c:v>
                </c:pt>
                <c:pt idx="5793">
                  <c:v>37698</c:v>
                </c:pt>
                <c:pt idx="5794">
                  <c:v>37699</c:v>
                </c:pt>
                <c:pt idx="5795">
                  <c:v>37700</c:v>
                </c:pt>
                <c:pt idx="5796">
                  <c:v>37701</c:v>
                </c:pt>
                <c:pt idx="5797">
                  <c:v>37704</c:v>
                </c:pt>
                <c:pt idx="5798">
                  <c:v>37705</c:v>
                </c:pt>
                <c:pt idx="5799">
                  <c:v>37706</c:v>
                </c:pt>
                <c:pt idx="5800">
                  <c:v>37707</c:v>
                </c:pt>
                <c:pt idx="5801">
                  <c:v>37708</c:v>
                </c:pt>
                <c:pt idx="5802">
                  <c:v>37711</c:v>
                </c:pt>
                <c:pt idx="5803">
                  <c:v>37712</c:v>
                </c:pt>
                <c:pt idx="5804">
                  <c:v>37713</c:v>
                </c:pt>
                <c:pt idx="5805">
                  <c:v>37714</c:v>
                </c:pt>
                <c:pt idx="5806">
                  <c:v>37715</c:v>
                </c:pt>
                <c:pt idx="5807">
                  <c:v>37718</c:v>
                </c:pt>
                <c:pt idx="5808">
                  <c:v>37719</c:v>
                </c:pt>
                <c:pt idx="5809">
                  <c:v>37720</c:v>
                </c:pt>
                <c:pt idx="5810">
                  <c:v>37721</c:v>
                </c:pt>
                <c:pt idx="5811">
                  <c:v>37722</c:v>
                </c:pt>
                <c:pt idx="5812">
                  <c:v>37725</c:v>
                </c:pt>
                <c:pt idx="5813">
                  <c:v>37726</c:v>
                </c:pt>
                <c:pt idx="5814">
                  <c:v>37727</c:v>
                </c:pt>
                <c:pt idx="5815">
                  <c:v>37728</c:v>
                </c:pt>
                <c:pt idx="5816">
                  <c:v>37729</c:v>
                </c:pt>
                <c:pt idx="5817">
                  <c:v>37732</c:v>
                </c:pt>
                <c:pt idx="5818">
                  <c:v>37733</c:v>
                </c:pt>
                <c:pt idx="5819">
                  <c:v>37734</c:v>
                </c:pt>
                <c:pt idx="5820">
                  <c:v>37735</c:v>
                </c:pt>
                <c:pt idx="5821">
                  <c:v>37736</c:v>
                </c:pt>
                <c:pt idx="5822">
                  <c:v>37739</c:v>
                </c:pt>
                <c:pt idx="5823">
                  <c:v>37740</c:v>
                </c:pt>
                <c:pt idx="5824">
                  <c:v>37741</c:v>
                </c:pt>
                <c:pt idx="5825">
                  <c:v>37742</c:v>
                </c:pt>
                <c:pt idx="5826">
                  <c:v>37743</c:v>
                </c:pt>
                <c:pt idx="5827">
                  <c:v>37746</c:v>
                </c:pt>
                <c:pt idx="5828">
                  <c:v>37747</c:v>
                </c:pt>
                <c:pt idx="5829">
                  <c:v>37748</c:v>
                </c:pt>
                <c:pt idx="5830">
                  <c:v>37749</c:v>
                </c:pt>
                <c:pt idx="5831">
                  <c:v>37750</c:v>
                </c:pt>
                <c:pt idx="5832">
                  <c:v>37753</c:v>
                </c:pt>
                <c:pt idx="5833">
                  <c:v>37754</c:v>
                </c:pt>
                <c:pt idx="5834">
                  <c:v>37755</c:v>
                </c:pt>
                <c:pt idx="5835">
                  <c:v>37756</c:v>
                </c:pt>
                <c:pt idx="5836">
                  <c:v>37757</c:v>
                </c:pt>
                <c:pt idx="5837">
                  <c:v>37760</c:v>
                </c:pt>
                <c:pt idx="5838">
                  <c:v>37761</c:v>
                </c:pt>
                <c:pt idx="5839">
                  <c:v>37762</c:v>
                </c:pt>
                <c:pt idx="5840">
                  <c:v>37763</c:v>
                </c:pt>
                <c:pt idx="5841">
                  <c:v>37764</c:v>
                </c:pt>
                <c:pt idx="5842">
                  <c:v>37767</c:v>
                </c:pt>
                <c:pt idx="5843">
                  <c:v>37768</c:v>
                </c:pt>
                <c:pt idx="5844">
                  <c:v>37769</c:v>
                </c:pt>
                <c:pt idx="5845">
                  <c:v>37770</c:v>
                </c:pt>
                <c:pt idx="5846">
                  <c:v>37771</c:v>
                </c:pt>
                <c:pt idx="5847">
                  <c:v>37774</c:v>
                </c:pt>
                <c:pt idx="5848">
                  <c:v>37775</c:v>
                </c:pt>
                <c:pt idx="5849">
                  <c:v>37776</c:v>
                </c:pt>
                <c:pt idx="5850">
                  <c:v>37777</c:v>
                </c:pt>
                <c:pt idx="5851">
                  <c:v>37778</c:v>
                </c:pt>
                <c:pt idx="5852">
                  <c:v>37781</c:v>
                </c:pt>
                <c:pt idx="5853">
                  <c:v>37782</c:v>
                </c:pt>
                <c:pt idx="5854">
                  <c:v>37783</c:v>
                </c:pt>
                <c:pt idx="5855">
                  <c:v>37784</c:v>
                </c:pt>
                <c:pt idx="5856">
                  <c:v>37785</c:v>
                </c:pt>
                <c:pt idx="5857">
                  <c:v>37788</c:v>
                </c:pt>
                <c:pt idx="5858">
                  <c:v>37789</c:v>
                </c:pt>
                <c:pt idx="5859">
                  <c:v>37790</c:v>
                </c:pt>
                <c:pt idx="5860">
                  <c:v>37791</c:v>
                </c:pt>
                <c:pt idx="5861">
                  <c:v>37792</c:v>
                </c:pt>
                <c:pt idx="5862">
                  <c:v>37795</c:v>
                </c:pt>
                <c:pt idx="5863">
                  <c:v>37796</c:v>
                </c:pt>
                <c:pt idx="5864">
                  <c:v>37797</c:v>
                </c:pt>
                <c:pt idx="5865">
                  <c:v>37798</c:v>
                </c:pt>
                <c:pt idx="5866">
                  <c:v>37799</c:v>
                </c:pt>
                <c:pt idx="5867">
                  <c:v>37802</c:v>
                </c:pt>
                <c:pt idx="5868">
                  <c:v>37803</c:v>
                </c:pt>
                <c:pt idx="5869">
                  <c:v>37804</c:v>
                </c:pt>
                <c:pt idx="5870">
                  <c:v>37805</c:v>
                </c:pt>
                <c:pt idx="5871">
                  <c:v>37806</c:v>
                </c:pt>
                <c:pt idx="5872">
                  <c:v>37809</c:v>
                </c:pt>
                <c:pt idx="5873">
                  <c:v>37810</c:v>
                </c:pt>
                <c:pt idx="5874">
                  <c:v>37811</c:v>
                </c:pt>
                <c:pt idx="5875">
                  <c:v>37812</c:v>
                </c:pt>
                <c:pt idx="5876">
                  <c:v>37813</c:v>
                </c:pt>
                <c:pt idx="5877">
                  <c:v>37816</c:v>
                </c:pt>
                <c:pt idx="5878">
                  <c:v>37817</c:v>
                </c:pt>
                <c:pt idx="5879">
                  <c:v>37818</c:v>
                </c:pt>
                <c:pt idx="5880">
                  <c:v>37819</c:v>
                </c:pt>
                <c:pt idx="5881">
                  <c:v>37820</c:v>
                </c:pt>
                <c:pt idx="5882">
                  <c:v>37823</c:v>
                </c:pt>
                <c:pt idx="5883">
                  <c:v>37824</c:v>
                </c:pt>
                <c:pt idx="5884">
                  <c:v>37825</c:v>
                </c:pt>
                <c:pt idx="5885">
                  <c:v>37826</c:v>
                </c:pt>
                <c:pt idx="5886">
                  <c:v>37827</c:v>
                </c:pt>
                <c:pt idx="5887">
                  <c:v>37830</c:v>
                </c:pt>
                <c:pt idx="5888">
                  <c:v>37831</c:v>
                </c:pt>
                <c:pt idx="5889">
                  <c:v>37832</c:v>
                </c:pt>
                <c:pt idx="5890">
                  <c:v>37833</c:v>
                </c:pt>
                <c:pt idx="5891">
                  <c:v>37834</c:v>
                </c:pt>
                <c:pt idx="5892">
                  <c:v>37837</c:v>
                </c:pt>
                <c:pt idx="5893">
                  <c:v>37838</c:v>
                </c:pt>
                <c:pt idx="5894">
                  <c:v>37839</c:v>
                </c:pt>
                <c:pt idx="5895">
                  <c:v>37840</c:v>
                </c:pt>
                <c:pt idx="5896">
                  <c:v>37841</c:v>
                </c:pt>
                <c:pt idx="5897">
                  <c:v>37844</c:v>
                </c:pt>
                <c:pt idx="5898">
                  <c:v>37845</c:v>
                </c:pt>
                <c:pt idx="5899">
                  <c:v>37846</c:v>
                </c:pt>
                <c:pt idx="5900">
                  <c:v>37847</c:v>
                </c:pt>
                <c:pt idx="5901">
                  <c:v>37848</c:v>
                </c:pt>
                <c:pt idx="5902">
                  <c:v>37851</c:v>
                </c:pt>
                <c:pt idx="5903">
                  <c:v>37852</c:v>
                </c:pt>
                <c:pt idx="5904">
                  <c:v>37853</c:v>
                </c:pt>
                <c:pt idx="5905">
                  <c:v>37854</c:v>
                </c:pt>
                <c:pt idx="5906">
                  <c:v>37855</c:v>
                </c:pt>
                <c:pt idx="5907">
                  <c:v>37858</c:v>
                </c:pt>
                <c:pt idx="5908">
                  <c:v>37859</c:v>
                </c:pt>
                <c:pt idx="5909">
                  <c:v>37860</c:v>
                </c:pt>
                <c:pt idx="5910">
                  <c:v>37861</c:v>
                </c:pt>
                <c:pt idx="5911">
                  <c:v>37862</c:v>
                </c:pt>
                <c:pt idx="5912">
                  <c:v>37865</c:v>
                </c:pt>
                <c:pt idx="5913">
                  <c:v>37866</c:v>
                </c:pt>
                <c:pt idx="5914">
                  <c:v>37867</c:v>
                </c:pt>
                <c:pt idx="5915">
                  <c:v>37868</c:v>
                </c:pt>
                <c:pt idx="5916">
                  <c:v>37869</c:v>
                </c:pt>
                <c:pt idx="5917">
                  <c:v>37872</c:v>
                </c:pt>
                <c:pt idx="5918">
                  <c:v>37873</c:v>
                </c:pt>
                <c:pt idx="5919">
                  <c:v>37874</c:v>
                </c:pt>
                <c:pt idx="5920">
                  <c:v>37875</c:v>
                </c:pt>
                <c:pt idx="5921">
                  <c:v>37876</c:v>
                </c:pt>
                <c:pt idx="5922">
                  <c:v>37879</c:v>
                </c:pt>
                <c:pt idx="5923">
                  <c:v>37880</c:v>
                </c:pt>
                <c:pt idx="5924">
                  <c:v>37881</c:v>
                </c:pt>
                <c:pt idx="5925">
                  <c:v>37882</c:v>
                </c:pt>
                <c:pt idx="5926">
                  <c:v>37883</c:v>
                </c:pt>
                <c:pt idx="5927">
                  <c:v>37886</c:v>
                </c:pt>
                <c:pt idx="5928">
                  <c:v>37887</c:v>
                </c:pt>
                <c:pt idx="5929">
                  <c:v>37888</c:v>
                </c:pt>
                <c:pt idx="5930">
                  <c:v>37889</c:v>
                </c:pt>
                <c:pt idx="5931">
                  <c:v>37890</c:v>
                </c:pt>
                <c:pt idx="5932">
                  <c:v>37893</c:v>
                </c:pt>
                <c:pt idx="5933">
                  <c:v>37894</c:v>
                </c:pt>
                <c:pt idx="5934">
                  <c:v>37895</c:v>
                </c:pt>
                <c:pt idx="5935">
                  <c:v>37896</c:v>
                </c:pt>
                <c:pt idx="5936">
                  <c:v>37897</c:v>
                </c:pt>
                <c:pt idx="5937">
                  <c:v>37900</c:v>
                </c:pt>
                <c:pt idx="5938">
                  <c:v>37901</c:v>
                </c:pt>
                <c:pt idx="5939">
                  <c:v>37902</c:v>
                </c:pt>
                <c:pt idx="5940">
                  <c:v>37903</c:v>
                </c:pt>
                <c:pt idx="5941">
                  <c:v>37904</c:v>
                </c:pt>
                <c:pt idx="5942">
                  <c:v>37907</c:v>
                </c:pt>
                <c:pt idx="5943">
                  <c:v>37908</c:v>
                </c:pt>
                <c:pt idx="5944">
                  <c:v>37909</c:v>
                </c:pt>
                <c:pt idx="5945">
                  <c:v>37910</c:v>
                </c:pt>
                <c:pt idx="5946">
                  <c:v>37911</c:v>
                </c:pt>
                <c:pt idx="5947">
                  <c:v>37914</c:v>
                </c:pt>
                <c:pt idx="5948">
                  <c:v>37915</c:v>
                </c:pt>
                <c:pt idx="5949">
                  <c:v>37916</c:v>
                </c:pt>
                <c:pt idx="5950">
                  <c:v>37917</c:v>
                </c:pt>
                <c:pt idx="5951">
                  <c:v>37918</c:v>
                </c:pt>
                <c:pt idx="5952">
                  <c:v>37921</c:v>
                </c:pt>
                <c:pt idx="5953">
                  <c:v>37922</c:v>
                </c:pt>
                <c:pt idx="5954">
                  <c:v>37923</c:v>
                </c:pt>
                <c:pt idx="5955">
                  <c:v>37924</c:v>
                </c:pt>
                <c:pt idx="5956">
                  <c:v>37925</c:v>
                </c:pt>
                <c:pt idx="5957">
                  <c:v>37928</c:v>
                </c:pt>
                <c:pt idx="5958">
                  <c:v>37929</c:v>
                </c:pt>
                <c:pt idx="5959">
                  <c:v>37930</c:v>
                </c:pt>
                <c:pt idx="5960">
                  <c:v>37931</c:v>
                </c:pt>
                <c:pt idx="5961">
                  <c:v>37932</c:v>
                </c:pt>
                <c:pt idx="5962">
                  <c:v>37935</c:v>
                </c:pt>
                <c:pt idx="5963">
                  <c:v>37936</c:v>
                </c:pt>
                <c:pt idx="5964">
                  <c:v>37937</c:v>
                </c:pt>
                <c:pt idx="5965">
                  <c:v>37938</c:v>
                </c:pt>
                <c:pt idx="5966">
                  <c:v>37939</c:v>
                </c:pt>
                <c:pt idx="5967">
                  <c:v>37942</c:v>
                </c:pt>
                <c:pt idx="5968">
                  <c:v>37943</c:v>
                </c:pt>
                <c:pt idx="5969">
                  <c:v>37944</c:v>
                </c:pt>
                <c:pt idx="5970">
                  <c:v>37945</c:v>
                </c:pt>
                <c:pt idx="5971">
                  <c:v>37946</c:v>
                </c:pt>
                <c:pt idx="5972">
                  <c:v>37949</c:v>
                </c:pt>
                <c:pt idx="5973">
                  <c:v>37950</c:v>
                </c:pt>
                <c:pt idx="5974">
                  <c:v>37951</c:v>
                </c:pt>
                <c:pt idx="5975">
                  <c:v>37952</c:v>
                </c:pt>
                <c:pt idx="5976">
                  <c:v>37953</c:v>
                </c:pt>
                <c:pt idx="5977">
                  <c:v>37956</c:v>
                </c:pt>
                <c:pt idx="5978">
                  <c:v>37957</c:v>
                </c:pt>
                <c:pt idx="5979">
                  <c:v>37958</c:v>
                </c:pt>
                <c:pt idx="5980">
                  <c:v>37959</c:v>
                </c:pt>
                <c:pt idx="5981">
                  <c:v>37960</c:v>
                </c:pt>
                <c:pt idx="5982">
                  <c:v>37963</c:v>
                </c:pt>
                <c:pt idx="5983">
                  <c:v>37964</c:v>
                </c:pt>
                <c:pt idx="5984">
                  <c:v>37965</c:v>
                </c:pt>
                <c:pt idx="5985">
                  <c:v>37966</c:v>
                </c:pt>
                <c:pt idx="5986">
                  <c:v>37967</c:v>
                </c:pt>
                <c:pt idx="5987">
                  <c:v>37970</c:v>
                </c:pt>
                <c:pt idx="5988">
                  <c:v>37971</c:v>
                </c:pt>
                <c:pt idx="5989">
                  <c:v>37972</c:v>
                </c:pt>
                <c:pt idx="5990">
                  <c:v>37973</c:v>
                </c:pt>
                <c:pt idx="5991">
                  <c:v>37974</c:v>
                </c:pt>
                <c:pt idx="5992">
                  <c:v>37977</c:v>
                </c:pt>
                <c:pt idx="5993">
                  <c:v>37978</c:v>
                </c:pt>
                <c:pt idx="5994">
                  <c:v>37979</c:v>
                </c:pt>
                <c:pt idx="5995">
                  <c:v>37980</c:v>
                </c:pt>
                <c:pt idx="5996">
                  <c:v>37981</c:v>
                </c:pt>
                <c:pt idx="5997">
                  <c:v>37984</c:v>
                </c:pt>
                <c:pt idx="5998">
                  <c:v>37985</c:v>
                </c:pt>
                <c:pt idx="5999">
                  <c:v>37986</c:v>
                </c:pt>
                <c:pt idx="6000">
                  <c:v>37987</c:v>
                </c:pt>
                <c:pt idx="6001">
                  <c:v>37988</c:v>
                </c:pt>
                <c:pt idx="6002">
                  <c:v>37991</c:v>
                </c:pt>
                <c:pt idx="6003">
                  <c:v>37992</c:v>
                </c:pt>
                <c:pt idx="6004">
                  <c:v>37993</c:v>
                </c:pt>
                <c:pt idx="6005">
                  <c:v>37994</c:v>
                </c:pt>
                <c:pt idx="6006">
                  <c:v>37995</c:v>
                </c:pt>
                <c:pt idx="6007">
                  <c:v>37998</c:v>
                </c:pt>
                <c:pt idx="6008">
                  <c:v>37999</c:v>
                </c:pt>
                <c:pt idx="6009">
                  <c:v>38000</c:v>
                </c:pt>
                <c:pt idx="6010">
                  <c:v>38001</c:v>
                </c:pt>
                <c:pt idx="6011">
                  <c:v>38002</c:v>
                </c:pt>
                <c:pt idx="6012">
                  <c:v>38005</c:v>
                </c:pt>
                <c:pt idx="6013">
                  <c:v>38006</c:v>
                </c:pt>
                <c:pt idx="6014">
                  <c:v>38007</c:v>
                </c:pt>
                <c:pt idx="6015">
                  <c:v>38008</c:v>
                </c:pt>
                <c:pt idx="6016">
                  <c:v>38009</c:v>
                </c:pt>
                <c:pt idx="6017">
                  <c:v>38012</c:v>
                </c:pt>
                <c:pt idx="6018">
                  <c:v>38013</c:v>
                </c:pt>
                <c:pt idx="6019">
                  <c:v>38014</c:v>
                </c:pt>
                <c:pt idx="6020">
                  <c:v>38015</c:v>
                </c:pt>
                <c:pt idx="6021">
                  <c:v>38016</c:v>
                </c:pt>
                <c:pt idx="6022">
                  <c:v>38019</c:v>
                </c:pt>
                <c:pt idx="6023">
                  <c:v>38020</c:v>
                </c:pt>
                <c:pt idx="6024">
                  <c:v>38021</c:v>
                </c:pt>
                <c:pt idx="6025">
                  <c:v>38022</c:v>
                </c:pt>
                <c:pt idx="6026">
                  <c:v>38023</c:v>
                </c:pt>
                <c:pt idx="6027">
                  <c:v>38026</c:v>
                </c:pt>
                <c:pt idx="6028">
                  <c:v>38027</c:v>
                </c:pt>
                <c:pt idx="6029">
                  <c:v>38028</c:v>
                </c:pt>
                <c:pt idx="6030">
                  <c:v>38029</c:v>
                </c:pt>
                <c:pt idx="6031">
                  <c:v>38030</c:v>
                </c:pt>
                <c:pt idx="6032">
                  <c:v>38033</c:v>
                </c:pt>
                <c:pt idx="6033">
                  <c:v>38034</c:v>
                </c:pt>
                <c:pt idx="6034">
                  <c:v>38035</c:v>
                </c:pt>
                <c:pt idx="6035">
                  <c:v>38036</c:v>
                </c:pt>
                <c:pt idx="6036">
                  <c:v>38037</c:v>
                </c:pt>
                <c:pt idx="6037">
                  <c:v>38040</c:v>
                </c:pt>
                <c:pt idx="6038">
                  <c:v>38041</c:v>
                </c:pt>
                <c:pt idx="6039">
                  <c:v>38042</c:v>
                </c:pt>
                <c:pt idx="6040">
                  <c:v>38043</c:v>
                </c:pt>
                <c:pt idx="6041">
                  <c:v>38044</c:v>
                </c:pt>
                <c:pt idx="6042">
                  <c:v>38047</c:v>
                </c:pt>
                <c:pt idx="6043">
                  <c:v>38048</c:v>
                </c:pt>
                <c:pt idx="6044">
                  <c:v>38049</c:v>
                </c:pt>
                <c:pt idx="6045">
                  <c:v>38050</c:v>
                </c:pt>
                <c:pt idx="6046">
                  <c:v>38051</c:v>
                </c:pt>
                <c:pt idx="6047">
                  <c:v>38054</c:v>
                </c:pt>
                <c:pt idx="6048">
                  <c:v>38055</c:v>
                </c:pt>
                <c:pt idx="6049">
                  <c:v>38056</c:v>
                </c:pt>
                <c:pt idx="6050">
                  <c:v>38057</c:v>
                </c:pt>
                <c:pt idx="6051">
                  <c:v>38058</c:v>
                </c:pt>
                <c:pt idx="6052">
                  <c:v>38061</c:v>
                </c:pt>
                <c:pt idx="6053">
                  <c:v>38062</c:v>
                </c:pt>
                <c:pt idx="6054">
                  <c:v>38063</c:v>
                </c:pt>
                <c:pt idx="6055">
                  <c:v>38064</c:v>
                </c:pt>
                <c:pt idx="6056">
                  <c:v>38065</c:v>
                </c:pt>
                <c:pt idx="6057">
                  <c:v>38068</c:v>
                </c:pt>
                <c:pt idx="6058">
                  <c:v>38069</c:v>
                </c:pt>
                <c:pt idx="6059">
                  <c:v>38070</c:v>
                </c:pt>
                <c:pt idx="6060">
                  <c:v>38071</c:v>
                </c:pt>
                <c:pt idx="6061">
                  <c:v>38072</c:v>
                </c:pt>
                <c:pt idx="6062">
                  <c:v>38075</c:v>
                </c:pt>
                <c:pt idx="6063">
                  <c:v>38076</c:v>
                </c:pt>
                <c:pt idx="6064">
                  <c:v>38077</c:v>
                </c:pt>
                <c:pt idx="6065">
                  <c:v>38078</c:v>
                </c:pt>
                <c:pt idx="6066">
                  <c:v>38079</c:v>
                </c:pt>
                <c:pt idx="6067">
                  <c:v>38082</c:v>
                </c:pt>
                <c:pt idx="6068">
                  <c:v>38083</c:v>
                </c:pt>
                <c:pt idx="6069">
                  <c:v>38084</c:v>
                </c:pt>
                <c:pt idx="6070">
                  <c:v>38085</c:v>
                </c:pt>
                <c:pt idx="6071">
                  <c:v>38086</c:v>
                </c:pt>
                <c:pt idx="6072">
                  <c:v>38089</c:v>
                </c:pt>
                <c:pt idx="6073">
                  <c:v>38090</c:v>
                </c:pt>
                <c:pt idx="6074">
                  <c:v>38091</c:v>
                </c:pt>
                <c:pt idx="6075">
                  <c:v>38092</c:v>
                </c:pt>
                <c:pt idx="6076">
                  <c:v>38093</c:v>
                </c:pt>
                <c:pt idx="6077">
                  <c:v>38096</c:v>
                </c:pt>
                <c:pt idx="6078">
                  <c:v>38097</c:v>
                </c:pt>
                <c:pt idx="6079">
                  <c:v>38098</c:v>
                </c:pt>
                <c:pt idx="6080">
                  <c:v>38099</c:v>
                </c:pt>
                <c:pt idx="6081">
                  <c:v>38100</c:v>
                </c:pt>
                <c:pt idx="6082">
                  <c:v>38103</c:v>
                </c:pt>
                <c:pt idx="6083">
                  <c:v>38104</c:v>
                </c:pt>
                <c:pt idx="6084">
                  <c:v>38105</c:v>
                </c:pt>
                <c:pt idx="6085">
                  <c:v>38106</c:v>
                </c:pt>
                <c:pt idx="6086">
                  <c:v>38107</c:v>
                </c:pt>
                <c:pt idx="6087">
                  <c:v>38110</c:v>
                </c:pt>
                <c:pt idx="6088">
                  <c:v>38111</c:v>
                </c:pt>
                <c:pt idx="6089">
                  <c:v>38112</c:v>
                </c:pt>
                <c:pt idx="6090">
                  <c:v>38113</c:v>
                </c:pt>
                <c:pt idx="6091">
                  <c:v>38114</c:v>
                </c:pt>
                <c:pt idx="6092">
                  <c:v>38117</c:v>
                </c:pt>
                <c:pt idx="6093">
                  <c:v>38118</c:v>
                </c:pt>
                <c:pt idx="6094">
                  <c:v>38119</c:v>
                </c:pt>
                <c:pt idx="6095">
                  <c:v>38120</c:v>
                </c:pt>
                <c:pt idx="6096">
                  <c:v>38121</c:v>
                </c:pt>
                <c:pt idx="6097">
                  <c:v>38124</c:v>
                </c:pt>
                <c:pt idx="6098">
                  <c:v>38125</c:v>
                </c:pt>
                <c:pt idx="6099">
                  <c:v>38126</c:v>
                </c:pt>
                <c:pt idx="6100">
                  <c:v>38127</c:v>
                </c:pt>
                <c:pt idx="6101">
                  <c:v>38128</c:v>
                </c:pt>
                <c:pt idx="6102">
                  <c:v>38131</c:v>
                </c:pt>
                <c:pt idx="6103">
                  <c:v>38132</c:v>
                </c:pt>
                <c:pt idx="6104">
                  <c:v>38133</c:v>
                </c:pt>
                <c:pt idx="6105">
                  <c:v>38134</c:v>
                </c:pt>
                <c:pt idx="6106">
                  <c:v>38135</c:v>
                </c:pt>
                <c:pt idx="6107">
                  <c:v>38138</c:v>
                </c:pt>
                <c:pt idx="6108">
                  <c:v>38139</c:v>
                </c:pt>
                <c:pt idx="6109">
                  <c:v>38140</c:v>
                </c:pt>
                <c:pt idx="6110">
                  <c:v>38141</c:v>
                </c:pt>
                <c:pt idx="6111">
                  <c:v>38142</c:v>
                </c:pt>
                <c:pt idx="6112">
                  <c:v>38145</c:v>
                </c:pt>
                <c:pt idx="6113">
                  <c:v>38146</c:v>
                </c:pt>
                <c:pt idx="6114">
                  <c:v>38147</c:v>
                </c:pt>
                <c:pt idx="6115">
                  <c:v>38148</c:v>
                </c:pt>
                <c:pt idx="6116">
                  <c:v>38149</c:v>
                </c:pt>
                <c:pt idx="6117">
                  <c:v>38152</c:v>
                </c:pt>
                <c:pt idx="6118">
                  <c:v>38153</c:v>
                </c:pt>
                <c:pt idx="6119">
                  <c:v>38154</c:v>
                </c:pt>
                <c:pt idx="6120">
                  <c:v>38155</c:v>
                </c:pt>
                <c:pt idx="6121">
                  <c:v>38156</c:v>
                </c:pt>
                <c:pt idx="6122">
                  <c:v>38159</c:v>
                </c:pt>
                <c:pt idx="6123">
                  <c:v>38160</c:v>
                </c:pt>
                <c:pt idx="6124">
                  <c:v>38161</c:v>
                </c:pt>
                <c:pt idx="6125">
                  <c:v>38162</c:v>
                </c:pt>
                <c:pt idx="6126">
                  <c:v>38163</c:v>
                </c:pt>
                <c:pt idx="6127">
                  <c:v>38166</c:v>
                </c:pt>
                <c:pt idx="6128">
                  <c:v>38167</c:v>
                </c:pt>
                <c:pt idx="6129">
                  <c:v>38168</c:v>
                </c:pt>
                <c:pt idx="6130">
                  <c:v>38169</c:v>
                </c:pt>
                <c:pt idx="6131">
                  <c:v>38170</c:v>
                </c:pt>
                <c:pt idx="6132">
                  <c:v>38173</c:v>
                </c:pt>
                <c:pt idx="6133">
                  <c:v>38174</c:v>
                </c:pt>
                <c:pt idx="6134">
                  <c:v>38175</c:v>
                </c:pt>
                <c:pt idx="6135">
                  <c:v>38176</c:v>
                </c:pt>
                <c:pt idx="6136">
                  <c:v>38177</c:v>
                </c:pt>
                <c:pt idx="6137">
                  <c:v>38180</c:v>
                </c:pt>
                <c:pt idx="6138">
                  <c:v>38181</c:v>
                </c:pt>
                <c:pt idx="6139">
                  <c:v>38182</c:v>
                </c:pt>
                <c:pt idx="6140">
                  <c:v>38183</c:v>
                </c:pt>
                <c:pt idx="6141">
                  <c:v>38184</c:v>
                </c:pt>
                <c:pt idx="6142">
                  <c:v>38187</c:v>
                </c:pt>
                <c:pt idx="6143">
                  <c:v>38188</c:v>
                </c:pt>
                <c:pt idx="6144">
                  <c:v>38189</c:v>
                </c:pt>
                <c:pt idx="6145">
                  <c:v>38190</c:v>
                </c:pt>
                <c:pt idx="6146">
                  <c:v>38191</c:v>
                </c:pt>
                <c:pt idx="6147">
                  <c:v>38194</c:v>
                </c:pt>
                <c:pt idx="6148">
                  <c:v>38195</c:v>
                </c:pt>
                <c:pt idx="6149">
                  <c:v>38196</c:v>
                </c:pt>
                <c:pt idx="6150">
                  <c:v>38197</c:v>
                </c:pt>
                <c:pt idx="6151">
                  <c:v>38198</c:v>
                </c:pt>
                <c:pt idx="6152">
                  <c:v>38201</c:v>
                </c:pt>
                <c:pt idx="6153">
                  <c:v>38202</c:v>
                </c:pt>
                <c:pt idx="6154">
                  <c:v>38203</c:v>
                </c:pt>
                <c:pt idx="6155">
                  <c:v>38204</c:v>
                </c:pt>
                <c:pt idx="6156">
                  <c:v>38205</c:v>
                </c:pt>
                <c:pt idx="6157">
                  <c:v>38208</c:v>
                </c:pt>
                <c:pt idx="6158">
                  <c:v>38209</c:v>
                </c:pt>
                <c:pt idx="6159">
                  <c:v>38210</c:v>
                </c:pt>
                <c:pt idx="6160">
                  <c:v>38211</c:v>
                </c:pt>
                <c:pt idx="6161">
                  <c:v>38212</c:v>
                </c:pt>
                <c:pt idx="6162">
                  <c:v>38215</c:v>
                </c:pt>
                <c:pt idx="6163">
                  <c:v>38216</c:v>
                </c:pt>
                <c:pt idx="6164">
                  <c:v>38217</c:v>
                </c:pt>
                <c:pt idx="6165">
                  <c:v>38218</c:v>
                </c:pt>
                <c:pt idx="6166">
                  <c:v>38219</c:v>
                </c:pt>
                <c:pt idx="6167">
                  <c:v>38222</c:v>
                </c:pt>
                <c:pt idx="6168">
                  <c:v>38223</c:v>
                </c:pt>
                <c:pt idx="6169">
                  <c:v>38224</c:v>
                </c:pt>
                <c:pt idx="6170">
                  <c:v>38225</c:v>
                </c:pt>
                <c:pt idx="6171">
                  <c:v>38226</c:v>
                </c:pt>
                <c:pt idx="6172">
                  <c:v>38229</c:v>
                </c:pt>
                <c:pt idx="6173">
                  <c:v>38230</c:v>
                </c:pt>
                <c:pt idx="6174">
                  <c:v>38231</c:v>
                </c:pt>
                <c:pt idx="6175">
                  <c:v>38232</c:v>
                </c:pt>
                <c:pt idx="6176">
                  <c:v>38233</c:v>
                </c:pt>
                <c:pt idx="6177">
                  <c:v>38236</c:v>
                </c:pt>
                <c:pt idx="6178">
                  <c:v>38237</c:v>
                </c:pt>
                <c:pt idx="6179">
                  <c:v>38238</c:v>
                </c:pt>
                <c:pt idx="6180">
                  <c:v>38239</c:v>
                </c:pt>
                <c:pt idx="6181">
                  <c:v>38240</c:v>
                </c:pt>
                <c:pt idx="6182">
                  <c:v>38243</c:v>
                </c:pt>
                <c:pt idx="6183">
                  <c:v>38244</c:v>
                </c:pt>
                <c:pt idx="6184">
                  <c:v>38245</c:v>
                </c:pt>
                <c:pt idx="6185">
                  <c:v>38246</c:v>
                </c:pt>
                <c:pt idx="6186">
                  <c:v>38247</c:v>
                </c:pt>
                <c:pt idx="6187">
                  <c:v>38250</c:v>
                </c:pt>
                <c:pt idx="6188">
                  <c:v>38251</c:v>
                </c:pt>
                <c:pt idx="6189">
                  <c:v>38252</c:v>
                </c:pt>
                <c:pt idx="6190">
                  <c:v>38253</c:v>
                </c:pt>
                <c:pt idx="6191">
                  <c:v>38254</c:v>
                </c:pt>
                <c:pt idx="6192">
                  <c:v>38257</c:v>
                </c:pt>
                <c:pt idx="6193">
                  <c:v>38258</c:v>
                </c:pt>
                <c:pt idx="6194">
                  <c:v>38259</c:v>
                </c:pt>
                <c:pt idx="6195">
                  <c:v>38260</c:v>
                </c:pt>
                <c:pt idx="6196">
                  <c:v>38261</c:v>
                </c:pt>
                <c:pt idx="6197">
                  <c:v>38264</c:v>
                </c:pt>
                <c:pt idx="6198">
                  <c:v>38265</c:v>
                </c:pt>
                <c:pt idx="6199">
                  <c:v>38266</c:v>
                </c:pt>
                <c:pt idx="6200">
                  <c:v>38267</c:v>
                </c:pt>
                <c:pt idx="6201">
                  <c:v>38268</c:v>
                </c:pt>
                <c:pt idx="6202">
                  <c:v>38271</c:v>
                </c:pt>
                <c:pt idx="6203">
                  <c:v>38272</c:v>
                </c:pt>
                <c:pt idx="6204">
                  <c:v>38273</c:v>
                </c:pt>
                <c:pt idx="6205">
                  <c:v>38274</c:v>
                </c:pt>
                <c:pt idx="6206">
                  <c:v>38275</c:v>
                </c:pt>
                <c:pt idx="6207">
                  <c:v>38278</c:v>
                </c:pt>
                <c:pt idx="6208">
                  <c:v>38279</c:v>
                </c:pt>
                <c:pt idx="6209">
                  <c:v>38280</c:v>
                </c:pt>
                <c:pt idx="6210">
                  <c:v>38281</c:v>
                </c:pt>
                <c:pt idx="6211">
                  <c:v>38282</c:v>
                </c:pt>
                <c:pt idx="6212">
                  <c:v>38285</c:v>
                </c:pt>
                <c:pt idx="6213">
                  <c:v>38286</c:v>
                </c:pt>
                <c:pt idx="6214">
                  <c:v>38287</c:v>
                </c:pt>
                <c:pt idx="6215">
                  <c:v>38288</c:v>
                </c:pt>
                <c:pt idx="6216">
                  <c:v>38289</c:v>
                </c:pt>
                <c:pt idx="6217">
                  <c:v>38292</c:v>
                </c:pt>
                <c:pt idx="6218">
                  <c:v>38293</c:v>
                </c:pt>
                <c:pt idx="6219">
                  <c:v>38294</c:v>
                </c:pt>
                <c:pt idx="6220">
                  <c:v>38295</c:v>
                </c:pt>
                <c:pt idx="6221">
                  <c:v>38296</c:v>
                </c:pt>
                <c:pt idx="6222">
                  <c:v>38299</c:v>
                </c:pt>
                <c:pt idx="6223">
                  <c:v>38300</c:v>
                </c:pt>
                <c:pt idx="6224">
                  <c:v>38301</c:v>
                </c:pt>
                <c:pt idx="6225">
                  <c:v>38302</c:v>
                </c:pt>
                <c:pt idx="6226">
                  <c:v>38303</c:v>
                </c:pt>
                <c:pt idx="6227">
                  <c:v>38306</c:v>
                </c:pt>
                <c:pt idx="6228">
                  <c:v>38307</c:v>
                </c:pt>
                <c:pt idx="6229">
                  <c:v>38308</c:v>
                </c:pt>
                <c:pt idx="6230">
                  <c:v>38309</c:v>
                </c:pt>
                <c:pt idx="6231">
                  <c:v>38310</c:v>
                </c:pt>
                <c:pt idx="6232">
                  <c:v>38313</c:v>
                </c:pt>
                <c:pt idx="6233">
                  <c:v>38314</c:v>
                </c:pt>
                <c:pt idx="6234">
                  <c:v>38315</c:v>
                </c:pt>
                <c:pt idx="6235">
                  <c:v>38316</c:v>
                </c:pt>
                <c:pt idx="6236">
                  <c:v>38317</c:v>
                </c:pt>
                <c:pt idx="6237">
                  <c:v>38320</c:v>
                </c:pt>
                <c:pt idx="6238">
                  <c:v>38321</c:v>
                </c:pt>
                <c:pt idx="6239">
                  <c:v>38322</c:v>
                </c:pt>
                <c:pt idx="6240">
                  <c:v>38323</c:v>
                </c:pt>
                <c:pt idx="6241">
                  <c:v>38324</c:v>
                </c:pt>
                <c:pt idx="6242">
                  <c:v>38327</c:v>
                </c:pt>
                <c:pt idx="6243">
                  <c:v>38328</c:v>
                </c:pt>
                <c:pt idx="6244">
                  <c:v>38329</c:v>
                </c:pt>
                <c:pt idx="6245">
                  <c:v>38330</c:v>
                </c:pt>
                <c:pt idx="6246">
                  <c:v>38331</c:v>
                </c:pt>
                <c:pt idx="6247">
                  <c:v>38334</c:v>
                </c:pt>
                <c:pt idx="6248">
                  <c:v>38335</c:v>
                </c:pt>
                <c:pt idx="6249">
                  <c:v>38336</c:v>
                </c:pt>
                <c:pt idx="6250">
                  <c:v>38337</c:v>
                </c:pt>
                <c:pt idx="6251">
                  <c:v>38338</c:v>
                </c:pt>
                <c:pt idx="6252">
                  <c:v>38341</c:v>
                </c:pt>
                <c:pt idx="6253">
                  <c:v>38342</c:v>
                </c:pt>
                <c:pt idx="6254">
                  <c:v>38343</c:v>
                </c:pt>
                <c:pt idx="6255">
                  <c:v>38344</c:v>
                </c:pt>
                <c:pt idx="6256">
                  <c:v>38345</c:v>
                </c:pt>
                <c:pt idx="6257">
                  <c:v>38348</c:v>
                </c:pt>
                <c:pt idx="6258">
                  <c:v>38349</c:v>
                </c:pt>
                <c:pt idx="6259">
                  <c:v>38350</c:v>
                </c:pt>
                <c:pt idx="6260">
                  <c:v>38351</c:v>
                </c:pt>
                <c:pt idx="6261">
                  <c:v>38352</c:v>
                </c:pt>
                <c:pt idx="6262">
                  <c:v>38355</c:v>
                </c:pt>
                <c:pt idx="6263">
                  <c:v>38356</c:v>
                </c:pt>
                <c:pt idx="6264">
                  <c:v>38357</c:v>
                </c:pt>
                <c:pt idx="6265">
                  <c:v>38358</c:v>
                </c:pt>
                <c:pt idx="6266">
                  <c:v>38359</c:v>
                </c:pt>
                <c:pt idx="6267">
                  <c:v>38362</c:v>
                </c:pt>
                <c:pt idx="6268">
                  <c:v>38363</c:v>
                </c:pt>
                <c:pt idx="6269">
                  <c:v>38364</c:v>
                </c:pt>
                <c:pt idx="6270">
                  <c:v>38365</c:v>
                </c:pt>
                <c:pt idx="6271">
                  <c:v>38366</c:v>
                </c:pt>
                <c:pt idx="6272">
                  <c:v>38369</c:v>
                </c:pt>
                <c:pt idx="6273">
                  <c:v>38370</c:v>
                </c:pt>
                <c:pt idx="6274">
                  <c:v>38371</c:v>
                </c:pt>
                <c:pt idx="6275">
                  <c:v>38372</c:v>
                </c:pt>
                <c:pt idx="6276">
                  <c:v>38373</c:v>
                </c:pt>
                <c:pt idx="6277">
                  <c:v>38376</c:v>
                </c:pt>
                <c:pt idx="6278">
                  <c:v>38377</c:v>
                </c:pt>
                <c:pt idx="6279">
                  <c:v>38378</c:v>
                </c:pt>
                <c:pt idx="6280">
                  <c:v>38379</c:v>
                </c:pt>
                <c:pt idx="6281">
                  <c:v>38380</c:v>
                </c:pt>
                <c:pt idx="6282">
                  <c:v>38383</c:v>
                </c:pt>
                <c:pt idx="6283">
                  <c:v>38384</c:v>
                </c:pt>
                <c:pt idx="6284">
                  <c:v>38385</c:v>
                </c:pt>
                <c:pt idx="6285">
                  <c:v>38386</c:v>
                </c:pt>
                <c:pt idx="6286">
                  <c:v>38387</c:v>
                </c:pt>
                <c:pt idx="6287">
                  <c:v>38390</c:v>
                </c:pt>
                <c:pt idx="6288">
                  <c:v>38391</c:v>
                </c:pt>
                <c:pt idx="6289">
                  <c:v>38392</c:v>
                </c:pt>
                <c:pt idx="6290">
                  <c:v>38393</c:v>
                </c:pt>
                <c:pt idx="6291">
                  <c:v>38394</c:v>
                </c:pt>
                <c:pt idx="6292">
                  <c:v>38397</c:v>
                </c:pt>
                <c:pt idx="6293">
                  <c:v>38398</c:v>
                </c:pt>
                <c:pt idx="6294">
                  <c:v>38399</c:v>
                </c:pt>
                <c:pt idx="6295">
                  <c:v>38400</c:v>
                </c:pt>
                <c:pt idx="6296">
                  <c:v>38401</c:v>
                </c:pt>
                <c:pt idx="6297">
                  <c:v>38404</c:v>
                </c:pt>
                <c:pt idx="6298">
                  <c:v>38405</c:v>
                </c:pt>
                <c:pt idx="6299">
                  <c:v>38406</c:v>
                </c:pt>
                <c:pt idx="6300">
                  <c:v>38407</c:v>
                </c:pt>
                <c:pt idx="6301">
                  <c:v>38408</c:v>
                </c:pt>
                <c:pt idx="6302">
                  <c:v>38411</c:v>
                </c:pt>
                <c:pt idx="6303">
                  <c:v>38412</c:v>
                </c:pt>
                <c:pt idx="6304">
                  <c:v>38413</c:v>
                </c:pt>
                <c:pt idx="6305">
                  <c:v>38414</c:v>
                </c:pt>
                <c:pt idx="6306">
                  <c:v>38415</c:v>
                </c:pt>
                <c:pt idx="6307">
                  <c:v>38418</c:v>
                </c:pt>
                <c:pt idx="6308">
                  <c:v>38419</c:v>
                </c:pt>
                <c:pt idx="6309">
                  <c:v>38420</c:v>
                </c:pt>
                <c:pt idx="6310">
                  <c:v>38421</c:v>
                </c:pt>
                <c:pt idx="6311">
                  <c:v>38422</c:v>
                </c:pt>
                <c:pt idx="6312">
                  <c:v>38425</c:v>
                </c:pt>
                <c:pt idx="6313">
                  <c:v>38426</c:v>
                </c:pt>
                <c:pt idx="6314">
                  <c:v>38427</c:v>
                </c:pt>
                <c:pt idx="6315">
                  <c:v>38428</c:v>
                </c:pt>
                <c:pt idx="6316">
                  <c:v>38429</c:v>
                </c:pt>
                <c:pt idx="6317">
                  <c:v>38432</c:v>
                </c:pt>
                <c:pt idx="6318">
                  <c:v>38433</c:v>
                </c:pt>
                <c:pt idx="6319">
                  <c:v>38434</c:v>
                </c:pt>
                <c:pt idx="6320">
                  <c:v>38435</c:v>
                </c:pt>
                <c:pt idx="6321">
                  <c:v>38436</c:v>
                </c:pt>
                <c:pt idx="6322">
                  <c:v>38439</c:v>
                </c:pt>
                <c:pt idx="6323">
                  <c:v>38440</c:v>
                </c:pt>
                <c:pt idx="6324">
                  <c:v>38441</c:v>
                </c:pt>
                <c:pt idx="6325">
                  <c:v>38442</c:v>
                </c:pt>
                <c:pt idx="6326">
                  <c:v>38443</c:v>
                </c:pt>
                <c:pt idx="6327">
                  <c:v>38446</c:v>
                </c:pt>
                <c:pt idx="6328">
                  <c:v>38447</c:v>
                </c:pt>
                <c:pt idx="6329">
                  <c:v>38448</c:v>
                </c:pt>
                <c:pt idx="6330">
                  <c:v>38449</c:v>
                </c:pt>
                <c:pt idx="6331">
                  <c:v>38450</c:v>
                </c:pt>
                <c:pt idx="6332">
                  <c:v>38453</c:v>
                </c:pt>
                <c:pt idx="6333">
                  <c:v>38454</c:v>
                </c:pt>
                <c:pt idx="6334">
                  <c:v>38455</c:v>
                </c:pt>
                <c:pt idx="6335">
                  <c:v>38456</c:v>
                </c:pt>
                <c:pt idx="6336">
                  <c:v>38457</c:v>
                </c:pt>
                <c:pt idx="6337">
                  <c:v>38460</c:v>
                </c:pt>
                <c:pt idx="6338">
                  <c:v>38461</c:v>
                </c:pt>
                <c:pt idx="6339">
                  <c:v>38462</c:v>
                </c:pt>
                <c:pt idx="6340">
                  <c:v>38463</c:v>
                </c:pt>
                <c:pt idx="6341">
                  <c:v>38464</c:v>
                </c:pt>
                <c:pt idx="6342">
                  <c:v>38467</c:v>
                </c:pt>
                <c:pt idx="6343">
                  <c:v>38468</c:v>
                </c:pt>
                <c:pt idx="6344">
                  <c:v>38469</c:v>
                </c:pt>
                <c:pt idx="6345">
                  <c:v>38470</c:v>
                </c:pt>
                <c:pt idx="6346">
                  <c:v>38471</c:v>
                </c:pt>
                <c:pt idx="6347">
                  <c:v>38474</c:v>
                </c:pt>
                <c:pt idx="6348">
                  <c:v>38475</c:v>
                </c:pt>
                <c:pt idx="6349">
                  <c:v>38476</c:v>
                </c:pt>
                <c:pt idx="6350">
                  <c:v>38477</c:v>
                </c:pt>
                <c:pt idx="6351">
                  <c:v>38478</c:v>
                </c:pt>
                <c:pt idx="6352">
                  <c:v>38481</c:v>
                </c:pt>
                <c:pt idx="6353">
                  <c:v>38482</c:v>
                </c:pt>
                <c:pt idx="6354">
                  <c:v>38483</c:v>
                </c:pt>
                <c:pt idx="6355">
                  <c:v>38484</c:v>
                </c:pt>
                <c:pt idx="6356">
                  <c:v>38485</c:v>
                </c:pt>
                <c:pt idx="6357">
                  <c:v>38488</c:v>
                </c:pt>
                <c:pt idx="6358">
                  <c:v>38489</c:v>
                </c:pt>
                <c:pt idx="6359">
                  <c:v>38490</c:v>
                </c:pt>
                <c:pt idx="6360">
                  <c:v>38491</c:v>
                </c:pt>
                <c:pt idx="6361">
                  <c:v>38492</c:v>
                </c:pt>
                <c:pt idx="6362">
                  <c:v>38495</c:v>
                </c:pt>
                <c:pt idx="6363">
                  <c:v>38496</c:v>
                </c:pt>
                <c:pt idx="6364">
                  <c:v>38497</c:v>
                </c:pt>
                <c:pt idx="6365">
                  <c:v>38498</c:v>
                </c:pt>
                <c:pt idx="6366">
                  <c:v>38499</c:v>
                </c:pt>
                <c:pt idx="6367">
                  <c:v>38502</c:v>
                </c:pt>
                <c:pt idx="6368">
                  <c:v>38503</c:v>
                </c:pt>
                <c:pt idx="6369">
                  <c:v>38504</c:v>
                </c:pt>
                <c:pt idx="6370">
                  <c:v>38505</c:v>
                </c:pt>
                <c:pt idx="6371">
                  <c:v>38506</c:v>
                </c:pt>
                <c:pt idx="6372">
                  <c:v>38509</c:v>
                </c:pt>
                <c:pt idx="6373">
                  <c:v>38510</c:v>
                </c:pt>
                <c:pt idx="6374">
                  <c:v>38511</c:v>
                </c:pt>
                <c:pt idx="6375">
                  <c:v>38512</c:v>
                </c:pt>
                <c:pt idx="6376">
                  <c:v>38513</c:v>
                </c:pt>
                <c:pt idx="6377">
                  <c:v>38516</c:v>
                </c:pt>
                <c:pt idx="6378">
                  <c:v>38517</c:v>
                </c:pt>
                <c:pt idx="6379">
                  <c:v>38518</c:v>
                </c:pt>
                <c:pt idx="6380">
                  <c:v>38519</c:v>
                </c:pt>
                <c:pt idx="6381">
                  <c:v>38520</c:v>
                </c:pt>
                <c:pt idx="6382">
                  <c:v>38523</c:v>
                </c:pt>
                <c:pt idx="6383">
                  <c:v>38524</c:v>
                </c:pt>
                <c:pt idx="6384">
                  <c:v>38525</c:v>
                </c:pt>
                <c:pt idx="6385">
                  <c:v>38526</c:v>
                </c:pt>
                <c:pt idx="6386">
                  <c:v>38527</c:v>
                </c:pt>
                <c:pt idx="6387">
                  <c:v>38530</c:v>
                </c:pt>
                <c:pt idx="6388">
                  <c:v>38531</c:v>
                </c:pt>
                <c:pt idx="6389">
                  <c:v>38532</c:v>
                </c:pt>
                <c:pt idx="6390">
                  <c:v>38533</c:v>
                </c:pt>
                <c:pt idx="6391">
                  <c:v>38534</c:v>
                </c:pt>
                <c:pt idx="6392">
                  <c:v>38537</c:v>
                </c:pt>
                <c:pt idx="6393">
                  <c:v>38538</c:v>
                </c:pt>
                <c:pt idx="6394">
                  <c:v>38539</c:v>
                </c:pt>
                <c:pt idx="6395">
                  <c:v>38540</c:v>
                </c:pt>
                <c:pt idx="6396">
                  <c:v>38541</c:v>
                </c:pt>
                <c:pt idx="6397">
                  <c:v>38544</c:v>
                </c:pt>
                <c:pt idx="6398">
                  <c:v>38545</c:v>
                </c:pt>
                <c:pt idx="6399">
                  <c:v>38546</c:v>
                </c:pt>
                <c:pt idx="6400">
                  <c:v>38547</c:v>
                </c:pt>
                <c:pt idx="6401">
                  <c:v>38548</c:v>
                </c:pt>
                <c:pt idx="6402">
                  <c:v>38551</c:v>
                </c:pt>
                <c:pt idx="6403">
                  <c:v>38552</c:v>
                </c:pt>
                <c:pt idx="6404">
                  <c:v>38553</c:v>
                </c:pt>
                <c:pt idx="6405">
                  <c:v>38554</c:v>
                </c:pt>
                <c:pt idx="6406">
                  <c:v>38555</c:v>
                </c:pt>
                <c:pt idx="6407">
                  <c:v>38558</c:v>
                </c:pt>
                <c:pt idx="6408">
                  <c:v>38559</c:v>
                </c:pt>
                <c:pt idx="6409">
                  <c:v>38560</c:v>
                </c:pt>
                <c:pt idx="6410">
                  <c:v>38561</c:v>
                </c:pt>
                <c:pt idx="6411">
                  <c:v>38562</c:v>
                </c:pt>
                <c:pt idx="6412">
                  <c:v>38565</c:v>
                </c:pt>
                <c:pt idx="6413">
                  <c:v>38566</c:v>
                </c:pt>
                <c:pt idx="6414">
                  <c:v>38567</c:v>
                </c:pt>
                <c:pt idx="6415">
                  <c:v>38568</c:v>
                </c:pt>
                <c:pt idx="6416">
                  <c:v>38569</c:v>
                </c:pt>
                <c:pt idx="6417">
                  <c:v>38572</c:v>
                </c:pt>
                <c:pt idx="6418">
                  <c:v>38573</c:v>
                </c:pt>
                <c:pt idx="6419">
                  <c:v>38574</c:v>
                </c:pt>
                <c:pt idx="6420">
                  <c:v>38575</c:v>
                </c:pt>
                <c:pt idx="6421">
                  <c:v>38576</c:v>
                </c:pt>
                <c:pt idx="6422">
                  <c:v>38579</c:v>
                </c:pt>
                <c:pt idx="6423">
                  <c:v>38580</c:v>
                </c:pt>
                <c:pt idx="6424">
                  <c:v>38581</c:v>
                </c:pt>
                <c:pt idx="6425">
                  <c:v>38582</c:v>
                </c:pt>
                <c:pt idx="6426">
                  <c:v>38583</c:v>
                </c:pt>
                <c:pt idx="6427">
                  <c:v>38586</c:v>
                </c:pt>
                <c:pt idx="6428">
                  <c:v>38587</c:v>
                </c:pt>
                <c:pt idx="6429">
                  <c:v>38588</c:v>
                </c:pt>
                <c:pt idx="6430">
                  <c:v>38589</c:v>
                </c:pt>
                <c:pt idx="6431">
                  <c:v>38590</c:v>
                </c:pt>
                <c:pt idx="6432">
                  <c:v>38593</c:v>
                </c:pt>
                <c:pt idx="6433">
                  <c:v>38594</c:v>
                </c:pt>
                <c:pt idx="6434">
                  <c:v>38595</c:v>
                </c:pt>
                <c:pt idx="6435">
                  <c:v>38596</c:v>
                </c:pt>
                <c:pt idx="6436">
                  <c:v>38597</c:v>
                </c:pt>
                <c:pt idx="6437">
                  <c:v>38600</c:v>
                </c:pt>
                <c:pt idx="6438">
                  <c:v>38601</c:v>
                </c:pt>
                <c:pt idx="6439">
                  <c:v>38602</c:v>
                </c:pt>
                <c:pt idx="6440">
                  <c:v>38603</c:v>
                </c:pt>
                <c:pt idx="6441">
                  <c:v>38604</c:v>
                </c:pt>
                <c:pt idx="6442">
                  <c:v>38607</c:v>
                </c:pt>
                <c:pt idx="6443">
                  <c:v>38608</c:v>
                </c:pt>
                <c:pt idx="6444">
                  <c:v>38609</c:v>
                </c:pt>
                <c:pt idx="6445">
                  <c:v>38610</c:v>
                </c:pt>
                <c:pt idx="6446">
                  <c:v>38611</c:v>
                </c:pt>
                <c:pt idx="6447">
                  <c:v>38614</c:v>
                </c:pt>
                <c:pt idx="6448">
                  <c:v>38615</c:v>
                </c:pt>
                <c:pt idx="6449">
                  <c:v>38616</c:v>
                </c:pt>
                <c:pt idx="6450">
                  <c:v>38617</c:v>
                </c:pt>
                <c:pt idx="6451">
                  <c:v>38618</c:v>
                </c:pt>
                <c:pt idx="6452">
                  <c:v>38621</c:v>
                </c:pt>
                <c:pt idx="6453">
                  <c:v>38622</c:v>
                </c:pt>
                <c:pt idx="6454">
                  <c:v>38623</c:v>
                </c:pt>
                <c:pt idx="6455">
                  <c:v>38624</c:v>
                </c:pt>
                <c:pt idx="6456">
                  <c:v>38625</c:v>
                </c:pt>
                <c:pt idx="6457">
                  <c:v>38628</c:v>
                </c:pt>
                <c:pt idx="6458">
                  <c:v>38629</c:v>
                </c:pt>
                <c:pt idx="6459">
                  <c:v>38630</c:v>
                </c:pt>
                <c:pt idx="6460">
                  <c:v>38631</c:v>
                </c:pt>
                <c:pt idx="6461">
                  <c:v>38632</c:v>
                </c:pt>
                <c:pt idx="6462">
                  <c:v>38635</c:v>
                </c:pt>
                <c:pt idx="6463">
                  <c:v>38636</c:v>
                </c:pt>
                <c:pt idx="6464">
                  <c:v>38637</c:v>
                </c:pt>
                <c:pt idx="6465">
                  <c:v>38638</c:v>
                </c:pt>
                <c:pt idx="6466">
                  <c:v>38639</c:v>
                </c:pt>
                <c:pt idx="6467">
                  <c:v>38642</c:v>
                </c:pt>
                <c:pt idx="6468">
                  <c:v>38643</c:v>
                </c:pt>
                <c:pt idx="6469">
                  <c:v>38644</c:v>
                </c:pt>
                <c:pt idx="6470">
                  <c:v>38645</c:v>
                </c:pt>
                <c:pt idx="6471">
                  <c:v>38646</c:v>
                </c:pt>
                <c:pt idx="6472">
                  <c:v>38649</c:v>
                </c:pt>
                <c:pt idx="6473">
                  <c:v>38650</c:v>
                </c:pt>
                <c:pt idx="6474">
                  <c:v>38651</c:v>
                </c:pt>
                <c:pt idx="6475">
                  <c:v>38652</c:v>
                </c:pt>
                <c:pt idx="6476">
                  <c:v>38653</c:v>
                </c:pt>
                <c:pt idx="6477">
                  <c:v>38656</c:v>
                </c:pt>
                <c:pt idx="6478">
                  <c:v>38657</c:v>
                </c:pt>
                <c:pt idx="6479">
                  <c:v>38658</c:v>
                </c:pt>
                <c:pt idx="6480">
                  <c:v>38659</c:v>
                </c:pt>
                <c:pt idx="6481">
                  <c:v>38660</c:v>
                </c:pt>
                <c:pt idx="6482">
                  <c:v>38663</c:v>
                </c:pt>
                <c:pt idx="6483">
                  <c:v>38664</c:v>
                </c:pt>
                <c:pt idx="6484">
                  <c:v>38665</c:v>
                </c:pt>
                <c:pt idx="6485">
                  <c:v>38666</c:v>
                </c:pt>
                <c:pt idx="6486">
                  <c:v>38667</c:v>
                </c:pt>
                <c:pt idx="6487">
                  <c:v>38670</c:v>
                </c:pt>
                <c:pt idx="6488">
                  <c:v>38671</c:v>
                </c:pt>
                <c:pt idx="6489">
                  <c:v>38672</c:v>
                </c:pt>
                <c:pt idx="6490">
                  <c:v>38673</c:v>
                </c:pt>
                <c:pt idx="6491">
                  <c:v>38674</c:v>
                </c:pt>
                <c:pt idx="6492">
                  <c:v>38677</c:v>
                </c:pt>
                <c:pt idx="6493">
                  <c:v>38678</c:v>
                </c:pt>
                <c:pt idx="6494">
                  <c:v>38679</c:v>
                </c:pt>
                <c:pt idx="6495">
                  <c:v>38680</c:v>
                </c:pt>
                <c:pt idx="6496">
                  <c:v>38681</c:v>
                </c:pt>
                <c:pt idx="6497">
                  <c:v>38684</c:v>
                </c:pt>
                <c:pt idx="6498">
                  <c:v>38685</c:v>
                </c:pt>
                <c:pt idx="6499">
                  <c:v>38686</c:v>
                </c:pt>
                <c:pt idx="6500">
                  <c:v>38687</c:v>
                </c:pt>
                <c:pt idx="6501">
                  <c:v>38688</c:v>
                </c:pt>
                <c:pt idx="6502">
                  <c:v>38691</c:v>
                </c:pt>
                <c:pt idx="6503">
                  <c:v>38692</c:v>
                </c:pt>
                <c:pt idx="6504">
                  <c:v>38693</c:v>
                </c:pt>
                <c:pt idx="6505">
                  <c:v>38694</c:v>
                </c:pt>
                <c:pt idx="6506">
                  <c:v>38695</c:v>
                </c:pt>
                <c:pt idx="6507">
                  <c:v>38698</c:v>
                </c:pt>
                <c:pt idx="6508">
                  <c:v>38699</c:v>
                </c:pt>
                <c:pt idx="6509">
                  <c:v>38700</c:v>
                </c:pt>
                <c:pt idx="6510">
                  <c:v>38701</c:v>
                </c:pt>
                <c:pt idx="6511">
                  <c:v>38702</c:v>
                </c:pt>
                <c:pt idx="6512">
                  <c:v>38705</c:v>
                </c:pt>
                <c:pt idx="6513">
                  <c:v>38706</c:v>
                </c:pt>
                <c:pt idx="6514">
                  <c:v>38707</c:v>
                </c:pt>
                <c:pt idx="6515">
                  <c:v>38708</c:v>
                </c:pt>
                <c:pt idx="6516">
                  <c:v>38709</c:v>
                </c:pt>
                <c:pt idx="6517">
                  <c:v>38712</c:v>
                </c:pt>
                <c:pt idx="6518">
                  <c:v>38713</c:v>
                </c:pt>
                <c:pt idx="6519">
                  <c:v>38714</c:v>
                </c:pt>
                <c:pt idx="6520">
                  <c:v>38715</c:v>
                </c:pt>
                <c:pt idx="6521">
                  <c:v>38716</c:v>
                </c:pt>
                <c:pt idx="6522">
                  <c:v>38719</c:v>
                </c:pt>
                <c:pt idx="6523">
                  <c:v>38720</c:v>
                </c:pt>
                <c:pt idx="6524">
                  <c:v>38721</c:v>
                </c:pt>
                <c:pt idx="6525">
                  <c:v>38722</c:v>
                </c:pt>
                <c:pt idx="6526">
                  <c:v>38723</c:v>
                </c:pt>
                <c:pt idx="6527">
                  <c:v>38726</c:v>
                </c:pt>
                <c:pt idx="6528">
                  <c:v>38727</c:v>
                </c:pt>
                <c:pt idx="6529">
                  <c:v>38728</c:v>
                </c:pt>
                <c:pt idx="6530">
                  <c:v>38729</c:v>
                </c:pt>
                <c:pt idx="6531">
                  <c:v>38730</c:v>
                </c:pt>
                <c:pt idx="6532">
                  <c:v>38733</c:v>
                </c:pt>
                <c:pt idx="6533">
                  <c:v>38734</c:v>
                </c:pt>
                <c:pt idx="6534">
                  <c:v>38735</c:v>
                </c:pt>
                <c:pt idx="6535">
                  <c:v>38736</c:v>
                </c:pt>
                <c:pt idx="6536">
                  <c:v>38737</c:v>
                </c:pt>
                <c:pt idx="6537">
                  <c:v>38740</c:v>
                </c:pt>
                <c:pt idx="6538">
                  <c:v>38741</c:v>
                </c:pt>
                <c:pt idx="6539">
                  <c:v>38742</c:v>
                </c:pt>
                <c:pt idx="6540">
                  <c:v>38743</c:v>
                </c:pt>
                <c:pt idx="6541">
                  <c:v>38744</c:v>
                </c:pt>
                <c:pt idx="6542">
                  <c:v>38747</c:v>
                </c:pt>
                <c:pt idx="6543">
                  <c:v>38748</c:v>
                </c:pt>
                <c:pt idx="6544">
                  <c:v>38749</c:v>
                </c:pt>
                <c:pt idx="6545">
                  <c:v>38750</c:v>
                </c:pt>
                <c:pt idx="6546">
                  <c:v>38751</c:v>
                </c:pt>
                <c:pt idx="6547">
                  <c:v>38754</c:v>
                </c:pt>
                <c:pt idx="6548">
                  <c:v>38755</c:v>
                </c:pt>
                <c:pt idx="6549">
                  <c:v>38756</c:v>
                </c:pt>
                <c:pt idx="6550">
                  <c:v>38757</c:v>
                </c:pt>
                <c:pt idx="6551">
                  <c:v>38758</c:v>
                </c:pt>
                <c:pt idx="6552">
                  <c:v>38761</c:v>
                </c:pt>
                <c:pt idx="6553">
                  <c:v>38762</c:v>
                </c:pt>
                <c:pt idx="6554">
                  <c:v>38763</c:v>
                </c:pt>
                <c:pt idx="6555">
                  <c:v>38764</c:v>
                </c:pt>
                <c:pt idx="6556">
                  <c:v>38765</c:v>
                </c:pt>
                <c:pt idx="6557">
                  <c:v>38768</c:v>
                </c:pt>
                <c:pt idx="6558">
                  <c:v>38769</c:v>
                </c:pt>
                <c:pt idx="6559">
                  <c:v>38770</c:v>
                </c:pt>
                <c:pt idx="6560">
                  <c:v>38771</c:v>
                </c:pt>
                <c:pt idx="6561">
                  <c:v>38772</c:v>
                </c:pt>
                <c:pt idx="6562">
                  <c:v>38775</c:v>
                </c:pt>
                <c:pt idx="6563">
                  <c:v>38776</c:v>
                </c:pt>
                <c:pt idx="6564">
                  <c:v>38777</c:v>
                </c:pt>
                <c:pt idx="6565">
                  <c:v>38778</c:v>
                </c:pt>
                <c:pt idx="6566">
                  <c:v>38779</c:v>
                </c:pt>
                <c:pt idx="6567">
                  <c:v>38782</c:v>
                </c:pt>
                <c:pt idx="6568">
                  <c:v>38783</c:v>
                </c:pt>
                <c:pt idx="6569">
                  <c:v>38784</c:v>
                </c:pt>
                <c:pt idx="6570">
                  <c:v>38785</c:v>
                </c:pt>
                <c:pt idx="6571">
                  <c:v>38786</c:v>
                </c:pt>
                <c:pt idx="6572">
                  <c:v>38789</c:v>
                </c:pt>
                <c:pt idx="6573">
                  <c:v>38790</c:v>
                </c:pt>
                <c:pt idx="6574">
                  <c:v>38791</c:v>
                </c:pt>
                <c:pt idx="6575">
                  <c:v>38792</c:v>
                </c:pt>
                <c:pt idx="6576">
                  <c:v>38793</c:v>
                </c:pt>
                <c:pt idx="6577">
                  <c:v>38796</c:v>
                </c:pt>
                <c:pt idx="6578">
                  <c:v>38797</c:v>
                </c:pt>
                <c:pt idx="6579">
                  <c:v>38798</c:v>
                </c:pt>
                <c:pt idx="6580">
                  <c:v>38799</c:v>
                </c:pt>
                <c:pt idx="6581">
                  <c:v>38800</c:v>
                </c:pt>
                <c:pt idx="6582">
                  <c:v>38803</c:v>
                </c:pt>
                <c:pt idx="6583">
                  <c:v>38804</c:v>
                </c:pt>
                <c:pt idx="6584">
                  <c:v>38805</c:v>
                </c:pt>
                <c:pt idx="6585">
                  <c:v>38806</c:v>
                </c:pt>
                <c:pt idx="6586">
                  <c:v>38807</c:v>
                </c:pt>
                <c:pt idx="6587">
                  <c:v>38810</c:v>
                </c:pt>
                <c:pt idx="6588">
                  <c:v>38811</c:v>
                </c:pt>
                <c:pt idx="6589">
                  <c:v>38812</c:v>
                </c:pt>
                <c:pt idx="6590">
                  <c:v>38813</c:v>
                </c:pt>
                <c:pt idx="6591">
                  <c:v>38814</c:v>
                </c:pt>
                <c:pt idx="6592">
                  <c:v>38817</c:v>
                </c:pt>
                <c:pt idx="6593">
                  <c:v>38818</c:v>
                </c:pt>
                <c:pt idx="6594">
                  <c:v>38819</c:v>
                </c:pt>
                <c:pt idx="6595">
                  <c:v>38820</c:v>
                </c:pt>
                <c:pt idx="6596">
                  <c:v>38821</c:v>
                </c:pt>
                <c:pt idx="6597">
                  <c:v>38824</c:v>
                </c:pt>
                <c:pt idx="6598">
                  <c:v>38825</c:v>
                </c:pt>
                <c:pt idx="6599">
                  <c:v>38826</c:v>
                </c:pt>
                <c:pt idx="6600">
                  <c:v>38827</c:v>
                </c:pt>
                <c:pt idx="6601">
                  <c:v>38828</c:v>
                </c:pt>
                <c:pt idx="6602">
                  <c:v>38831</c:v>
                </c:pt>
                <c:pt idx="6603">
                  <c:v>38832</c:v>
                </c:pt>
                <c:pt idx="6604">
                  <c:v>38833</c:v>
                </c:pt>
                <c:pt idx="6605">
                  <c:v>38834</c:v>
                </c:pt>
                <c:pt idx="6606">
                  <c:v>38835</c:v>
                </c:pt>
                <c:pt idx="6607">
                  <c:v>38838</c:v>
                </c:pt>
                <c:pt idx="6608">
                  <c:v>38839</c:v>
                </c:pt>
                <c:pt idx="6609">
                  <c:v>38840</c:v>
                </c:pt>
                <c:pt idx="6610">
                  <c:v>38841</c:v>
                </c:pt>
                <c:pt idx="6611">
                  <c:v>38842</c:v>
                </c:pt>
                <c:pt idx="6612">
                  <c:v>38845</c:v>
                </c:pt>
                <c:pt idx="6613">
                  <c:v>38846</c:v>
                </c:pt>
                <c:pt idx="6614">
                  <c:v>38847</c:v>
                </c:pt>
                <c:pt idx="6615">
                  <c:v>38848</c:v>
                </c:pt>
                <c:pt idx="6616">
                  <c:v>38849</c:v>
                </c:pt>
                <c:pt idx="6617">
                  <c:v>38852</c:v>
                </c:pt>
                <c:pt idx="6618">
                  <c:v>38853</c:v>
                </c:pt>
                <c:pt idx="6619">
                  <c:v>38854</c:v>
                </c:pt>
                <c:pt idx="6620">
                  <c:v>38855</c:v>
                </c:pt>
                <c:pt idx="6621">
                  <c:v>38856</c:v>
                </c:pt>
                <c:pt idx="6622">
                  <c:v>38859</c:v>
                </c:pt>
                <c:pt idx="6623">
                  <c:v>38860</c:v>
                </c:pt>
                <c:pt idx="6624">
                  <c:v>38861</c:v>
                </c:pt>
                <c:pt idx="6625">
                  <c:v>38862</c:v>
                </c:pt>
                <c:pt idx="6626">
                  <c:v>38863</c:v>
                </c:pt>
                <c:pt idx="6627">
                  <c:v>38866</c:v>
                </c:pt>
                <c:pt idx="6628">
                  <c:v>38867</c:v>
                </c:pt>
                <c:pt idx="6629">
                  <c:v>38868</c:v>
                </c:pt>
                <c:pt idx="6630">
                  <c:v>38869</c:v>
                </c:pt>
                <c:pt idx="6631">
                  <c:v>38870</c:v>
                </c:pt>
                <c:pt idx="6632">
                  <c:v>38873</c:v>
                </c:pt>
                <c:pt idx="6633">
                  <c:v>38874</c:v>
                </c:pt>
                <c:pt idx="6634">
                  <c:v>38875</c:v>
                </c:pt>
                <c:pt idx="6635">
                  <c:v>38876</c:v>
                </c:pt>
                <c:pt idx="6636">
                  <c:v>38877</c:v>
                </c:pt>
                <c:pt idx="6637">
                  <c:v>38880</c:v>
                </c:pt>
                <c:pt idx="6638">
                  <c:v>38881</c:v>
                </c:pt>
                <c:pt idx="6639">
                  <c:v>38882</c:v>
                </c:pt>
                <c:pt idx="6640">
                  <c:v>38883</c:v>
                </c:pt>
                <c:pt idx="6641">
                  <c:v>38884</c:v>
                </c:pt>
                <c:pt idx="6642">
                  <c:v>38887</c:v>
                </c:pt>
                <c:pt idx="6643">
                  <c:v>38888</c:v>
                </c:pt>
                <c:pt idx="6644">
                  <c:v>38889</c:v>
                </c:pt>
                <c:pt idx="6645">
                  <c:v>38890</c:v>
                </c:pt>
                <c:pt idx="6646">
                  <c:v>38891</c:v>
                </c:pt>
                <c:pt idx="6647">
                  <c:v>38894</c:v>
                </c:pt>
                <c:pt idx="6648">
                  <c:v>38895</c:v>
                </c:pt>
                <c:pt idx="6649">
                  <c:v>38896</c:v>
                </c:pt>
                <c:pt idx="6650">
                  <c:v>38897</c:v>
                </c:pt>
                <c:pt idx="6651">
                  <c:v>38898</c:v>
                </c:pt>
                <c:pt idx="6652">
                  <c:v>38901</c:v>
                </c:pt>
                <c:pt idx="6653">
                  <c:v>38902</c:v>
                </c:pt>
                <c:pt idx="6654">
                  <c:v>38903</c:v>
                </c:pt>
                <c:pt idx="6655">
                  <c:v>38904</c:v>
                </c:pt>
                <c:pt idx="6656">
                  <c:v>38905</c:v>
                </c:pt>
                <c:pt idx="6657">
                  <c:v>38908</c:v>
                </c:pt>
                <c:pt idx="6658">
                  <c:v>38909</c:v>
                </c:pt>
                <c:pt idx="6659">
                  <c:v>38910</c:v>
                </c:pt>
                <c:pt idx="6660">
                  <c:v>38911</c:v>
                </c:pt>
                <c:pt idx="6661">
                  <c:v>38912</c:v>
                </c:pt>
                <c:pt idx="6662">
                  <c:v>38915</c:v>
                </c:pt>
                <c:pt idx="6663">
                  <c:v>38916</c:v>
                </c:pt>
                <c:pt idx="6664">
                  <c:v>38917</c:v>
                </c:pt>
                <c:pt idx="6665">
                  <c:v>38918</c:v>
                </c:pt>
                <c:pt idx="6666">
                  <c:v>38919</c:v>
                </c:pt>
                <c:pt idx="6667">
                  <c:v>38922</c:v>
                </c:pt>
                <c:pt idx="6668">
                  <c:v>38923</c:v>
                </c:pt>
                <c:pt idx="6669">
                  <c:v>38924</c:v>
                </c:pt>
                <c:pt idx="6670">
                  <c:v>38925</c:v>
                </c:pt>
                <c:pt idx="6671">
                  <c:v>38926</c:v>
                </c:pt>
                <c:pt idx="6672">
                  <c:v>38929</c:v>
                </c:pt>
                <c:pt idx="6673">
                  <c:v>38930</c:v>
                </c:pt>
                <c:pt idx="6674">
                  <c:v>38931</c:v>
                </c:pt>
                <c:pt idx="6675">
                  <c:v>38932</c:v>
                </c:pt>
                <c:pt idx="6676">
                  <c:v>38933</c:v>
                </c:pt>
                <c:pt idx="6677">
                  <c:v>38936</c:v>
                </c:pt>
                <c:pt idx="6678">
                  <c:v>38937</c:v>
                </c:pt>
                <c:pt idx="6679">
                  <c:v>38938</c:v>
                </c:pt>
                <c:pt idx="6680">
                  <c:v>38939</c:v>
                </c:pt>
                <c:pt idx="6681">
                  <c:v>38940</c:v>
                </c:pt>
                <c:pt idx="6682">
                  <c:v>38943</c:v>
                </c:pt>
                <c:pt idx="6683">
                  <c:v>38944</c:v>
                </c:pt>
                <c:pt idx="6684">
                  <c:v>38945</c:v>
                </c:pt>
                <c:pt idx="6685">
                  <c:v>38946</c:v>
                </c:pt>
                <c:pt idx="6686">
                  <c:v>38947</c:v>
                </c:pt>
                <c:pt idx="6687">
                  <c:v>38950</c:v>
                </c:pt>
                <c:pt idx="6688">
                  <c:v>38951</c:v>
                </c:pt>
                <c:pt idx="6689">
                  <c:v>38952</c:v>
                </c:pt>
                <c:pt idx="6690">
                  <c:v>38953</c:v>
                </c:pt>
                <c:pt idx="6691">
                  <c:v>38954</c:v>
                </c:pt>
                <c:pt idx="6692">
                  <c:v>38957</c:v>
                </c:pt>
                <c:pt idx="6693">
                  <c:v>38958</c:v>
                </c:pt>
                <c:pt idx="6694">
                  <c:v>38959</c:v>
                </c:pt>
                <c:pt idx="6695">
                  <c:v>38960</c:v>
                </c:pt>
                <c:pt idx="6696">
                  <c:v>38961</c:v>
                </c:pt>
                <c:pt idx="6697">
                  <c:v>38964</c:v>
                </c:pt>
                <c:pt idx="6698">
                  <c:v>38965</c:v>
                </c:pt>
                <c:pt idx="6699">
                  <c:v>38966</c:v>
                </c:pt>
                <c:pt idx="6700">
                  <c:v>38967</c:v>
                </c:pt>
                <c:pt idx="6701">
                  <c:v>38968</c:v>
                </c:pt>
                <c:pt idx="6702">
                  <c:v>38971</c:v>
                </c:pt>
                <c:pt idx="6703">
                  <c:v>38972</c:v>
                </c:pt>
                <c:pt idx="6704">
                  <c:v>38973</c:v>
                </c:pt>
                <c:pt idx="6705">
                  <c:v>38974</c:v>
                </c:pt>
                <c:pt idx="6706">
                  <c:v>38975</c:v>
                </c:pt>
                <c:pt idx="6707">
                  <c:v>38978</c:v>
                </c:pt>
                <c:pt idx="6708">
                  <c:v>38979</c:v>
                </c:pt>
                <c:pt idx="6709">
                  <c:v>38980</c:v>
                </c:pt>
                <c:pt idx="6710">
                  <c:v>38981</c:v>
                </c:pt>
                <c:pt idx="6711">
                  <c:v>38982</c:v>
                </c:pt>
                <c:pt idx="6712">
                  <c:v>38985</c:v>
                </c:pt>
                <c:pt idx="6713">
                  <c:v>38986</c:v>
                </c:pt>
                <c:pt idx="6714">
                  <c:v>38987</c:v>
                </c:pt>
                <c:pt idx="6715">
                  <c:v>38988</c:v>
                </c:pt>
                <c:pt idx="6716">
                  <c:v>38989</c:v>
                </c:pt>
                <c:pt idx="6717">
                  <c:v>38992</c:v>
                </c:pt>
                <c:pt idx="6718">
                  <c:v>38993</c:v>
                </c:pt>
                <c:pt idx="6719">
                  <c:v>38994</c:v>
                </c:pt>
                <c:pt idx="6720">
                  <c:v>38995</c:v>
                </c:pt>
                <c:pt idx="6721">
                  <c:v>38996</c:v>
                </c:pt>
                <c:pt idx="6722">
                  <c:v>38999</c:v>
                </c:pt>
                <c:pt idx="6723">
                  <c:v>39000</c:v>
                </c:pt>
                <c:pt idx="6724">
                  <c:v>39001</c:v>
                </c:pt>
                <c:pt idx="6725">
                  <c:v>39002</c:v>
                </c:pt>
                <c:pt idx="6726">
                  <c:v>39003</c:v>
                </c:pt>
                <c:pt idx="6727">
                  <c:v>39006</c:v>
                </c:pt>
                <c:pt idx="6728">
                  <c:v>39007</c:v>
                </c:pt>
                <c:pt idx="6729">
                  <c:v>39008</c:v>
                </c:pt>
                <c:pt idx="6730">
                  <c:v>39009</c:v>
                </c:pt>
                <c:pt idx="6731">
                  <c:v>39010</c:v>
                </c:pt>
                <c:pt idx="6732">
                  <c:v>39013</c:v>
                </c:pt>
                <c:pt idx="6733">
                  <c:v>39014</c:v>
                </c:pt>
                <c:pt idx="6734">
                  <c:v>39015</c:v>
                </c:pt>
                <c:pt idx="6735">
                  <c:v>39016</c:v>
                </c:pt>
                <c:pt idx="6736">
                  <c:v>39017</c:v>
                </c:pt>
                <c:pt idx="6737">
                  <c:v>39020</c:v>
                </c:pt>
                <c:pt idx="6738">
                  <c:v>39021</c:v>
                </c:pt>
                <c:pt idx="6739">
                  <c:v>39022</c:v>
                </c:pt>
                <c:pt idx="6740">
                  <c:v>39023</c:v>
                </c:pt>
                <c:pt idx="6741">
                  <c:v>39024</c:v>
                </c:pt>
                <c:pt idx="6742">
                  <c:v>39027</c:v>
                </c:pt>
                <c:pt idx="6743">
                  <c:v>39028</c:v>
                </c:pt>
                <c:pt idx="6744">
                  <c:v>39029</c:v>
                </c:pt>
                <c:pt idx="6745">
                  <c:v>39030</c:v>
                </c:pt>
                <c:pt idx="6746">
                  <c:v>39031</c:v>
                </c:pt>
                <c:pt idx="6747">
                  <c:v>39034</c:v>
                </c:pt>
                <c:pt idx="6748">
                  <c:v>39035</c:v>
                </c:pt>
                <c:pt idx="6749">
                  <c:v>39036</c:v>
                </c:pt>
                <c:pt idx="6750">
                  <c:v>39037</c:v>
                </c:pt>
                <c:pt idx="6751">
                  <c:v>39038</c:v>
                </c:pt>
                <c:pt idx="6752">
                  <c:v>39041</c:v>
                </c:pt>
                <c:pt idx="6753">
                  <c:v>39042</c:v>
                </c:pt>
                <c:pt idx="6754">
                  <c:v>39043</c:v>
                </c:pt>
                <c:pt idx="6755">
                  <c:v>39044</c:v>
                </c:pt>
                <c:pt idx="6756">
                  <c:v>39045</c:v>
                </c:pt>
                <c:pt idx="6757">
                  <c:v>39048</c:v>
                </c:pt>
                <c:pt idx="6758">
                  <c:v>39049</c:v>
                </c:pt>
                <c:pt idx="6759">
                  <c:v>39050</c:v>
                </c:pt>
                <c:pt idx="6760">
                  <c:v>39051</c:v>
                </c:pt>
                <c:pt idx="6761">
                  <c:v>39052</c:v>
                </c:pt>
                <c:pt idx="6762">
                  <c:v>39055</c:v>
                </c:pt>
                <c:pt idx="6763">
                  <c:v>39056</c:v>
                </c:pt>
                <c:pt idx="6764">
                  <c:v>39057</c:v>
                </c:pt>
                <c:pt idx="6765">
                  <c:v>39058</c:v>
                </c:pt>
                <c:pt idx="6766">
                  <c:v>39059</c:v>
                </c:pt>
                <c:pt idx="6767">
                  <c:v>39062</c:v>
                </c:pt>
                <c:pt idx="6768">
                  <c:v>39063</c:v>
                </c:pt>
                <c:pt idx="6769">
                  <c:v>39064</c:v>
                </c:pt>
                <c:pt idx="6770">
                  <c:v>39065</c:v>
                </c:pt>
                <c:pt idx="6771">
                  <c:v>39066</c:v>
                </c:pt>
                <c:pt idx="6772">
                  <c:v>39069</c:v>
                </c:pt>
                <c:pt idx="6773">
                  <c:v>39070</c:v>
                </c:pt>
                <c:pt idx="6774">
                  <c:v>39071</c:v>
                </c:pt>
                <c:pt idx="6775">
                  <c:v>39072</c:v>
                </c:pt>
                <c:pt idx="6776">
                  <c:v>39073</c:v>
                </c:pt>
                <c:pt idx="6777">
                  <c:v>39076</c:v>
                </c:pt>
                <c:pt idx="6778">
                  <c:v>39077</c:v>
                </c:pt>
                <c:pt idx="6779">
                  <c:v>39078</c:v>
                </c:pt>
                <c:pt idx="6780">
                  <c:v>39079</c:v>
                </c:pt>
                <c:pt idx="6781">
                  <c:v>39080</c:v>
                </c:pt>
                <c:pt idx="6782">
                  <c:v>39083</c:v>
                </c:pt>
                <c:pt idx="6783">
                  <c:v>39084</c:v>
                </c:pt>
                <c:pt idx="6784">
                  <c:v>39085</c:v>
                </c:pt>
                <c:pt idx="6785">
                  <c:v>39086</c:v>
                </c:pt>
                <c:pt idx="6786">
                  <c:v>39087</c:v>
                </c:pt>
                <c:pt idx="6787">
                  <c:v>39090</c:v>
                </c:pt>
                <c:pt idx="6788">
                  <c:v>39091</c:v>
                </c:pt>
                <c:pt idx="6789">
                  <c:v>39092</c:v>
                </c:pt>
                <c:pt idx="6790">
                  <c:v>39093</c:v>
                </c:pt>
                <c:pt idx="6791">
                  <c:v>39094</c:v>
                </c:pt>
                <c:pt idx="6792">
                  <c:v>39097</c:v>
                </c:pt>
                <c:pt idx="6793">
                  <c:v>39098</c:v>
                </c:pt>
                <c:pt idx="6794">
                  <c:v>39099</c:v>
                </c:pt>
                <c:pt idx="6795">
                  <c:v>39100</c:v>
                </c:pt>
                <c:pt idx="6796">
                  <c:v>39101</c:v>
                </c:pt>
                <c:pt idx="6797">
                  <c:v>39104</c:v>
                </c:pt>
                <c:pt idx="6798">
                  <c:v>39105</c:v>
                </c:pt>
                <c:pt idx="6799">
                  <c:v>39106</c:v>
                </c:pt>
                <c:pt idx="6800">
                  <c:v>39107</c:v>
                </c:pt>
                <c:pt idx="6801">
                  <c:v>39108</c:v>
                </c:pt>
                <c:pt idx="6802">
                  <c:v>39111</c:v>
                </c:pt>
                <c:pt idx="6803">
                  <c:v>39112</c:v>
                </c:pt>
                <c:pt idx="6804">
                  <c:v>39113</c:v>
                </c:pt>
                <c:pt idx="6805">
                  <c:v>39114</c:v>
                </c:pt>
                <c:pt idx="6806">
                  <c:v>39115</c:v>
                </c:pt>
                <c:pt idx="6807">
                  <c:v>39118</c:v>
                </c:pt>
                <c:pt idx="6808">
                  <c:v>39119</c:v>
                </c:pt>
                <c:pt idx="6809">
                  <c:v>39120</c:v>
                </c:pt>
                <c:pt idx="6810">
                  <c:v>39121</c:v>
                </c:pt>
                <c:pt idx="6811">
                  <c:v>39122</c:v>
                </c:pt>
                <c:pt idx="6812">
                  <c:v>39125</c:v>
                </c:pt>
                <c:pt idx="6813">
                  <c:v>39126</c:v>
                </c:pt>
                <c:pt idx="6814">
                  <c:v>39127</c:v>
                </c:pt>
                <c:pt idx="6815">
                  <c:v>39128</c:v>
                </c:pt>
                <c:pt idx="6816">
                  <c:v>39129</c:v>
                </c:pt>
                <c:pt idx="6817">
                  <c:v>39132</c:v>
                </c:pt>
                <c:pt idx="6818">
                  <c:v>39133</c:v>
                </c:pt>
                <c:pt idx="6819">
                  <c:v>39134</c:v>
                </c:pt>
                <c:pt idx="6820">
                  <c:v>39135</c:v>
                </c:pt>
                <c:pt idx="6821">
                  <c:v>39136</c:v>
                </c:pt>
                <c:pt idx="6822">
                  <c:v>39139</c:v>
                </c:pt>
                <c:pt idx="6823">
                  <c:v>39140</c:v>
                </c:pt>
                <c:pt idx="6824">
                  <c:v>39141</c:v>
                </c:pt>
                <c:pt idx="6825">
                  <c:v>39142</c:v>
                </c:pt>
                <c:pt idx="6826">
                  <c:v>39143</c:v>
                </c:pt>
                <c:pt idx="6827">
                  <c:v>39146</c:v>
                </c:pt>
                <c:pt idx="6828">
                  <c:v>39147</c:v>
                </c:pt>
                <c:pt idx="6829">
                  <c:v>39148</c:v>
                </c:pt>
                <c:pt idx="6830">
                  <c:v>39149</c:v>
                </c:pt>
                <c:pt idx="6831">
                  <c:v>39150</c:v>
                </c:pt>
                <c:pt idx="6832">
                  <c:v>39153</c:v>
                </c:pt>
                <c:pt idx="6833">
                  <c:v>39154</c:v>
                </c:pt>
                <c:pt idx="6834">
                  <c:v>39155</c:v>
                </c:pt>
                <c:pt idx="6835">
                  <c:v>39156</c:v>
                </c:pt>
                <c:pt idx="6836">
                  <c:v>39157</c:v>
                </c:pt>
                <c:pt idx="6837">
                  <c:v>39160</c:v>
                </c:pt>
                <c:pt idx="6838">
                  <c:v>39161</c:v>
                </c:pt>
                <c:pt idx="6839">
                  <c:v>39162</c:v>
                </c:pt>
                <c:pt idx="6840">
                  <c:v>39163</c:v>
                </c:pt>
                <c:pt idx="6841">
                  <c:v>39164</c:v>
                </c:pt>
                <c:pt idx="6842">
                  <c:v>39167</c:v>
                </c:pt>
                <c:pt idx="6843">
                  <c:v>39168</c:v>
                </c:pt>
                <c:pt idx="6844">
                  <c:v>39169</c:v>
                </c:pt>
                <c:pt idx="6845">
                  <c:v>39170</c:v>
                </c:pt>
                <c:pt idx="6846">
                  <c:v>39171</c:v>
                </c:pt>
                <c:pt idx="6847">
                  <c:v>39174</c:v>
                </c:pt>
                <c:pt idx="6848">
                  <c:v>39175</c:v>
                </c:pt>
                <c:pt idx="6849">
                  <c:v>39176</c:v>
                </c:pt>
                <c:pt idx="6850">
                  <c:v>39177</c:v>
                </c:pt>
                <c:pt idx="6851">
                  <c:v>39178</c:v>
                </c:pt>
                <c:pt idx="6852">
                  <c:v>39181</c:v>
                </c:pt>
                <c:pt idx="6853">
                  <c:v>39182</c:v>
                </c:pt>
                <c:pt idx="6854">
                  <c:v>39183</c:v>
                </c:pt>
                <c:pt idx="6855">
                  <c:v>39184</c:v>
                </c:pt>
                <c:pt idx="6856">
                  <c:v>39185</c:v>
                </c:pt>
                <c:pt idx="6857">
                  <c:v>39188</c:v>
                </c:pt>
                <c:pt idx="6858">
                  <c:v>39189</c:v>
                </c:pt>
                <c:pt idx="6859">
                  <c:v>39190</c:v>
                </c:pt>
                <c:pt idx="6860">
                  <c:v>39191</c:v>
                </c:pt>
                <c:pt idx="6861">
                  <c:v>39192</c:v>
                </c:pt>
                <c:pt idx="6862">
                  <c:v>39195</c:v>
                </c:pt>
                <c:pt idx="6863">
                  <c:v>39196</c:v>
                </c:pt>
                <c:pt idx="6864">
                  <c:v>39197</c:v>
                </c:pt>
                <c:pt idx="6865">
                  <c:v>39198</c:v>
                </c:pt>
                <c:pt idx="6866">
                  <c:v>39199</c:v>
                </c:pt>
                <c:pt idx="6867">
                  <c:v>39202</c:v>
                </c:pt>
                <c:pt idx="6868">
                  <c:v>39203</c:v>
                </c:pt>
                <c:pt idx="6869">
                  <c:v>39204</c:v>
                </c:pt>
                <c:pt idx="6870">
                  <c:v>39205</c:v>
                </c:pt>
                <c:pt idx="6871">
                  <c:v>39206</c:v>
                </c:pt>
                <c:pt idx="6872">
                  <c:v>39209</c:v>
                </c:pt>
                <c:pt idx="6873">
                  <c:v>39210</c:v>
                </c:pt>
                <c:pt idx="6874">
                  <c:v>39211</c:v>
                </c:pt>
                <c:pt idx="6875">
                  <c:v>39212</c:v>
                </c:pt>
                <c:pt idx="6876">
                  <c:v>39213</c:v>
                </c:pt>
                <c:pt idx="6877">
                  <c:v>39216</c:v>
                </c:pt>
                <c:pt idx="6878">
                  <c:v>39217</c:v>
                </c:pt>
                <c:pt idx="6879">
                  <c:v>39218</c:v>
                </c:pt>
                <c:pt idx="6880">
                  <c:v>39219</c:v>
                </c:pt>
                <c:pt idx="6881">
                  <c:v>39220</c:v>
                </c:pt>
                <c:pt idx="6882">
                  <c:v>39223</c:v>
                </c:pt>
                <c:pt idx="6883">
                  <c:v>39224</c:v>
                </c:pt>
                <c:pt idx="6884">
                  <c:v>39225</c:v>
                </c:pt>
                <c:pt idx="6885">
                  <c:v>39226</c:v>
                </c:pt>
                <c:pt idx="6886">
                  <c:v>39227</c:v>
                </c:pt>
                <c:pt idx="6887">
                  <c:v>39230</c:v>
                </c:pt>
                <c:pt idx="6888">
                  <c:v>39231</c:v>
                </c:pt>
                <c:pt idx="6889">
                  <c:v>39232</c:v>
                </c:pt>
                <c:pt idx="6890">
                  <c:v>39233</c:v>
                </c:pt>
                <c:pt idx="6891">
                  <c:v>39234</c:v>
                </c:pt>
                <c:pt idx="6892">
                  <c:v>39237</c:v>
                </c:pt>
                <c:pt idx="6893">
                  <c:v>39238</c:v>
                </c:pt>
                <c:pt idx="6894">
                  <c:v>39239</c:v>
                </c:pt>
                <c:pt idx="6895">
                  <c:v>39240</c:v>
                </c:pt>
                <c:pt idx="6896">
                  <c:v>39241</c:v>
                </c:pt>
                <c:pt idx="6897">
                  <c:v>39244</c:v>
                </c:pt>
                <c:pt idx="6898">
                  <c:v>39245</c:v>
                </c:pt>
                <c:pt idx="6899">
                  <c:v>39246</c:v>
                </c:pt>
                <c:pt idx="6900">
                  <c:v>39247</c:v>
                </c:pt>
                <c:pt idx="6901">
                  <c:v>39248</c:v>
                </c:pt>
                <c:pt idx="6902">
                  <c:v>39251</c:v>
                </c:pt>
                <c:pt idx="6903">
                  <c:v>39252</c:v>
                </c:pt>
                <c:pt idx="6904">
                  <c:v>39253</c:v>
                </c:pt>
                <c:pt idx="6905">
                  <c:v>39254</c:v>
                </c:pt>
                <c:pt idx="6906">
                  <c:v>39255</c:v>
                </c:pt>
                <c:pt idx="6907">
                  <c:v>39258</c:v>
                </c:pt>
                <c:pt idx="6908">
                  <c:v>39259</c:v>
                </c:pt>
                <c:pt idx="6909">
                  <c:v>39260</c:v>
                </c:pt>
                <c:pt idx="6910">
                  <c:v>39261</c:v>
                </c:pt>
                <c:pt idx="6911">
                  <c:v>39262</c:v>
                </c:pt>
                <c:pt idx="6912">
                  <c:v>39265</c:v>
                </c:pt>
                <c:pt idx="6913">
                  <c:v>39266</c:v>
                </c:pt>
                <c:pt idx="6914">
                  <c:v>39267</c:v>
                </c:pt>
                <c:pt idx="6915">
                  <c:v>39268</c:v>
                </c:pt>
                <c:pt idx="6916">
                  <c:v>39269</c:v>
                </c:pt>
                <c:pt idx="6917">
                  <c:v>39272</c:v>
                </c:pt>
                <c:pt idx="6918">
                  <c:v>39273</c:v>
                </c:pt>
                <c:pt idx="6919">
                  <c:v>39274</c:v>
                </c:pt>
                <c:pt idx="6920">
                  <c:v>39275</c:v>
                </c:pt>
                <c:pt idx="6921">
                  <c:v>39276</c:v>
                </c:pt>
                <c:pt idx="6922">
                  <c:v>39279</c:v>
                </c:pt>
                <c:pt idx="6923">
                  <c:v>39280</c:v>
                </c:pt>
                <c:pt idx="6924">
                  <c:v>39281</c:v>
                </c:pt>
                <c:pt idx="6925">
                  <c:v>39282</c:v>
                </c:pt>
                <c:pt idx="6926">
                  <c:v>39283</c:v>
                </c:pt>
                <c:pt idx="6927">
                  <c:v>39286</c:v>
                </c:pt>
                <c:pt idx="6928">
                  <c:v>39287</c:v>
                </c:pt>
                <c:pt idx="6929">
                  <c:v>39288</c:v>
                </c:pt>
                <c:pt idx="6930">
                  <c:v>39289</c:v>
                </c:pt>
                <c:pt idx="6931">
                  <c:v>39290</c:v>
                </c:pt>
                <c:pt idx="6932">
                  <c:v>39293</c:v>
                </c:pt>
                <c:pt idx="6933">
                  <c:v>39294</c:v>
                </c:pt>
                <c:pt idx="6934">
                  <c:v>39295</c:v>
                </c:pt>
                <c:pt idx="6935">
                  <c:v>39296</c:v>
                </c:pt>
                <c:pt idx="6936">
                  <c:v>39297</c:v>
                </c:pt>
                <c:pt idx="6937">
                  <c:v>39300</c:v>
                </c:pt>
                <c:pt idx="6938">
                  <c:v>39301</c:v>
                </c:pt>
                <c:pt idx="6939">
                  <c:v>39302</c:v>
                </c:pt>
                <c:pt idx="6940">
                  <c:v>39303</c:v>
                </c:pt>
                <c:pt idx="6941">
                  <c:v>39304</c:v>
                </c:pt>
                <c:pt idx="6942">
                  <c:v>39307</c:v>
                </c:pt>
                <c:pt idx="6943">
                  <c:v>39308</c:v>
                </c:pt>
                <c:pt idx="6944">
                  <c:v>39309</c:v>
                </c:pt>
                <c:pt idx="6945">
                  <c:v>39310</c:v>
                </c:pt>
                <c:pt idx="6946">
                  <c:v>39311</c:v>
                </c:pt>
                <c:pt idx="6947">
                  <c:v>39314</c:v>
                </c:pt>
                <c:pt idx="6948">
                  <c:v>39315</c:v>
                </c:pt>
                <c:pt idx="6949">
                  <c:v>39316</c:v>
                </c:pt>
                <c:pt idx="6950">
                  <c:v>39317</c:v>
                </c:pt>
                <c:pt idx="6951">
                  <c:v>39318</c:v>
                </c:pt>
                <c:pt idx="6952">
                  <c:v>39321</c:v>
                </c:pt>
                <c:pt idx="6953">
                  <c:v>39322</c:v>
                </c:pt>
                <c:pt idx="6954">
                  <c:v>39323</c:v>
                </c:pt>
                <c:pt idx="6955">
                  <c:v>39324</c:v>
                </c:pt>
                <c:pt idx="6956">
                  <c:v>39325</c:v>
                </c:pt>
                <c:pt idx="6957">
                  <c:v>39328</c:v>
                </c:pt>
                <c:pt idx="6958">
                  <c:v>39329</c:v>
                </c:pt>
                <c:pt idx="6959">
                  <c:v>39330</c:v>
                </c:pt>
                <c:pt idx="6960">
                  <c:v>39331</c:v>
                </c:pt>
                <c:pt idx="6961">
                  <c:v>39332</c:v>
                </c:pt>
                <c:pt idx="6962">
                  <c:v>39335</c:v>
                </c:pt>
                <c:pt idx="6963">
                  <c:v>39336</c:v>
                </c:pt>
                <c:pt idx="6964">
                  <c:v>39337</c:v>
                </c:pt>
                <c:pt idx="6965">
                  <c:v>39338</c:v>
                </c:pt>
                <c:pt idx="6966">
                  <c:v>39339</c:v>
                </c:pt>
                <c:pt idx="6967">
                  <c:v>39342</c:v>
                </c:pt>
                <c:pt idx="6968">
                  <c:v>39343</c:v>
                </c:pt>
                <c:pt idx="6969">
                  <c:v>39344</c:v>
                </c:pt>
                <c:pt idx="6970">
                  <c:v>39345</c:v>
                </c:pt>
                <c:pt idx="6971">
                  <c:v>39346</c:v>
                </c:pt>
                <c:pt idx="6972">
                  <c:v>39349</c:v>
                </c:pt>
                <c:pt idx="6973">
                  <c:v>39350</c:v>
                </c:pt>
                <c:pt idx="6974">
                  <c:v>39351</c:v>
                </c:pt>
                <c:pt idx="6975">
                  <c:v>39352</c:v>
                </c:pt>
                <c:pt idx="6976">
                  <c:v>39353</c:v>
                </c:pt>
                <c:pt idx="6977">
                  <c:v>39356</c:v>
                </c:pt>
                <c:pt idx="6978">
                  <c:v>39357</c:v>
                </c:pt>
                <c:pt idx="6979">
                  <c:v>39358</c:v>
                </c:pt>
                <c:pt idx="6980">
                  <c:v>39359</c:v>
                </c:pt>
                <c:pt idx="6981">
                  <c:v>39360</c:v>
                </c:pt>
                <c:pt idx="6982">
                  <c:v>39363</c:v>
                </c:pt>
                <c:pt idx="6983">
                  <c:v>39364</c:v>
                </c:pt>
                <c:pt idx="6984">
                  <c:v>39365</c:v>
                </c:pt>
                <c:pt idx="6985">
                  <c:v>39366</c:v>
                </c:pt>
                <c:pt idx="6986">
                  <c:v>39367</c:v>
                </c:pt>
                <c:pt idx="6987">
                  <c:v>39370</c:v>
                </c:pt>
                <c:pt idx="6988">
                  <c:v>39371</c:v>
                </c:pt>
                <c:pt idx="6989">
                  <c:v>39372</c:v>
                </c:pt>
                <c:pt idx="6990">
                  <c:v>39373</c:v>
                </c:pt>
                <c:pt idx="6991">
                  <c:v>39374</c:v>
                </c:pt>
                <c:pt idx="6992">
                  <c:v>39377</c:v>
                </c:pt>
                <c:pt idx="6993">
                  <c:v>39378</c:v>
                </c:pt>
                <c:pt idx="6994">
                  <c:v>39379</c:v>
                </c:pt>
                <c:pt idx="6995">
                  <c:v>39380</c:v>
                </c:pt>
                <c:pt idx="6996">
                  <c:v>39381</c:v>
                </c:pt>
                <c:pt idx="6997">
                  <c:v>39384</c:v>
                </c:pt>
                <c:pt idx="6998">
                  <c:v>39385</c:v>
                </c:pt>
                <c:pt idx="6999">
                  <c:v>39386</c:v>
                </c:pt>
                <c:pt idx="7000">
                  <c:v>39387</c:v>
                </c:pt>
                <c:pt idx="7001">
                  <c:v>39388</c:v>
                </c:pt>
                <c:pt idx="7002">
                  <c:v>39391</c:v>
                </c:pt>
                <c:pt idx="7003">
                  <c:v>39392</c:v>
                </c:pt>
                <c:pt idx="7004">
                  <c:v>39393</c:v>
                </c:pt>
                <c:pt idx="7005">
                  <c:v>39394</c:v>
                </c:pt>
                <c:pt idx="7006">
                  <c:v>39395</c:v>
                </c:pt>
                <c:pt idx="7007">
                  <c:v>39398</c:v>
                </c:pt>
                <c:pt idx="7008">
                  <c:v>39399</c:v>
                </c:pt>
                <c:pt idx="7009">
                  <c:v>39400</c:v>
                </c:pt>
                <c:pt idx="7010">
                  <c:v>39401</c:v>
                </c:pt>
                <c:pt idx="7011">
                  <c:v>39402</c:v>
                </c:pt>
                <c:pt idx="7012">
                  <c:v>39405</c:v>
                </c:pt>
                <c:pt idx="7013">
                  <c:v>39406</c:v>
                </c:pt>
                <c:pt idx="7014">
                  <c:v>39407</c:v>
                </c:pt>
                <c:pt idx="7015">
                  <c:v>39408</c:v>
                </c:pt>
                <c:pt idx="7016">
                  <c:v>39409</c:v>
                </c:pt>
                <c:pt idx="7017">
                  <c:v>39412</c:v>
                </c:pt>
                <c:pt idx="7018">
                  <c:v>39413</c:v>
                </c:pt>
                <c:pt idx="7019">
                  <c:v>39414</c:v>
                </c:pt>
                <c:pt idx="7020">
                  <c:v>39415</c:v>
                </c:pt>
                <c:pt idx="7021">
                  <c:v>39416</c:v>
                </c:pt>
                <c:pt idx="7022">
                  <c:v>39419</c:v>
                </c:pt>
                <c:pt idx="7023">
                  <c:v>39420</c:v>
                </c:pt>
                <c:pt idx="7024">
                  <c:v>39421</c:v>
                </c:pt>
                <c:pt idx="7025">
                  <c:v>39422</c:v>
                </c:pt>
                <c:pt idx="7026">
                  <c:v>39423</c:v>
                </c:pt>
                <c:pt idx="7027">
                  <c:v>39426</c:v>
                </c:pt>
                <c:pt idx="7028">
                  <c:v>39427</c:v>
                </c:pt>
                <c:pt idx="7029">
                  <c:v>39428</c:v>
                </c:pt>
                <c:pt idx="7030">
                  <c:v>39429</c:v>
                </c:pt>
                <c:pt idx="7031">
                  <c:v>39430</c:v>
                </c:pt>
                <c:pt idx="7032">
                  <c:v>39433</c:v>
                </c:pt>
                <c:pt idx="7033">
                  <c:v>39434</c:v>
                </c:pt>
                <c:pt idx="7034">
                  <c:v>39435</c:v>
                </c:pt>
                <c:pt idx="7035">
                  <c:v>39436</c:v>
                </c:pt>
                <c:pt idx="7036">
                  <c:v>39437</c:v>
                </c:pt>
                <c:pt idx="7037">
                  <c:v>39440</c:v>
                </c:pt>
                <c:pt idx="7038">
                  <c:v>39441</c:v>
                </c:pt>
                <c:pt idx="7039">
                  <c:v>39442</c:v>
                </c:pt>
                <c:pt idx="7040">
                  <c:v>39443</c:v>
                </c:pt>
                <c:pt idx="7041">
                  <c:v>39444</c:v>
                </c:pt>
                <c:pt idx="7042">
                  <c:v>39447</c:v>
                </c:pt>
                <c:pt idx="7043">
                  <c:v>39448</c:v>
                </c:pt>
                <c:pt idx="7044">
                  <c:v>39449</c:v>
                </c:pt>
                <c:pt idx="7045">
                  <c:v>39450</c:v>
                </c:pt>
                <c:pt idx="7046">
                  <c:v>39451</c:v>
                </c:pt>
                <c:pt idx="7047">
                  <c:v>39454</c:v>
                </c:pt>
                <c:pt idx="7048">
                  <c:v>39455</c:v>
                </c:pt>
                <c:pt idx="7049">
                  <c:v>39456</c:v>
                </c:pt>
                <c:pt idx="7050">
                  <c:v>39457</c:v>
                </c:pt>
                <c:pt idx="7051">
                  <c:v>39458</c:v>
                </c:pt>
                <c:pt idx="7052">
                  <c:v>39461</c:v>
                </c:pt>
                <c:pt idx="7053">
                  <c:v>39462</c:v>
                </c:pt>
                <c:pt idx="7054">
                  <c:v>39463</c:v>
                </c:pt>
                <c:pt idx="7055">
                  <c:v>39464</c:v>
                </c:pt>
                <c:pt idx="7056">
                  <c:v>39465</c:v>
                </c:pt>
                <c:pt idx="7057">
                  <c:v>39468</c:v>
                </c:pt>
                <c:pt idx="7058">
                  <c:v>39469</c:v>
                </c:pt>
                <c:pt idx="7059">
                  <c:v>39470</c:v>
                </c:pt>
                <c:pt idx="7060">
                  <c:v>39471</c:v>
                </c:pt>
                <c:pt idx="7061">
                  <c:v>39472</c:v>
                </c:pt>
                <c:pt idx="7062">
                  <c:v>39475</c:v>
                </c:pt>
                <c:pt idx="7063">
                  <c:v>39476</c:v>
                </c:pt>
                <c:pt idx="7064">
                  <c:v>39477</c:v>
                </c:pt>
                <c:pt idx="7065">
                  <c:v>39478</c:v>
                </c:pt>
                <c:pt idx="7066">
                  <c:v>39479</c:v>
                </c:pt>
                <c:pt idx="7067">
                  <c:v>39482</c:v>
                </c:pt>
                <c:pt idx="7068">
                  <c:v>39483</c:v>
                </c:pt>
                <c:pt idx="7069">
                  <c:v>39484</c:v>
                </c:pt>
                <c:pt idx="7070">
                  <c:v>39485</c:v>
                </c:pt>
                <c:pt idx="7071">
                  <c:v>39486</c:v>
                </c:pt>
                <c:pt idx="7072">
                  <c:v>39489</c:v>
                </c:pt>
                <c:pt idx="7073">
                  <c:v>39490</c:v>
                </c:pt>
                <c:pt idx="7074">
                  <c:v>39491</c:v>
                </c:pt>
                <c:pt idx="7075">
                  <c:v>39492</c:v>
                </c:pt>
                <c:pt idx="7076">
                  <c:v>39493</c:v>
                </c:pt>
                <c:pt idx="7077">
                  <c:v>39496</c:v>
                </c:pt>
                <c:pt idx="7078">
                  <c:v>39497</c:v>
                </c:pt>
                <c:pt idx="7079">
                  <c:v>39498</c:v>
                </c:pt>
                <c:pt idx="7080">
                  <c:v>39499</c:v>
                </c:pt>
                <c:pt idx="7081">
                  <c:v>39500</c:v>
                </c:pt>
                <c:pt idx="7082">
                  <c:v>39503</c:v>
                </c:pt>
                <c:pt idx="7083">
                  <c:v>39504</c:v>
                </c:pt>
                <c:pt idx="7084">
                  <c:v>39505</c:v>
                </c:pt>
                <c:pt idx="7085">
                  <c:v>39506</c:v>
                </c:pt>
                <c:pt idx="7086">
                  <c:v>39507</c:v>
                </c:pt>
                <c:pt idx="7087">
                  <c:v>39510</c:v>
                </c:pt>
                <c:pt idx="7088">
                  <c:v>39511</c:v>
                </c:pt>
                <c:pt idx="7089">
                  <c:v>39512</c:v>
                </c:pt>
                <c:pt idx="7090">
                  <c:v>39513</c:v>
                </c:pt>
                <c:pt idx="7091">
                  <c:v>39514</c:v>
                </c:pt>
                <c:pt idx="7092">
                  <c:v>39517</c:v>
                </c:pt>
                <c:pt idx="7093">
                  <c:v>39518</c:v>
                </c:pt>
                <c:pt idx="7094">
                  <c:v>39519</c:v>
                </c:pt>
                <c:pt idx="7095">
                  <c:v>39520</c:v>
                </c:pt>
                <c:pt idx="7096">
                  <c:v>39521</c:v>
                </c:pt>
                <c:pt idx="7097">
                  <c:v>39524</c:v>
                </c:pt>
                <c:pt idx="7098">
                  <c:v>39525</c:v>
                </c:pt>
                <c:pt idx="7099">
                  <c:v>39526</c:v>
                </c:pt>
                <c:pt idx="7100">
                  <c:v>39527</c:v>
                </c:pt>
                <c:pt idx="7101">
                  <c:v>39528</c:v>
                </c:pt>
                <c:pt idx="7102">
                  <c:v>39531</c:v>
                </c:pt>
                <c:pt idx="7103">
                  <c:v>39532</c:v>
                </c:pt>
                <c:pt idx="7104">
                  <c:v>39533</c:v>
                </c:pt>
                <c:pt idx="7105">
                  <c:v>39534</c:v>
                </c:pt>
                <c:pt idx="7106">
                  <c:v>39535</c:v>
                </c:pt>
                <c:pt idx="7107">
                  <c:v>39538</c:v>
                </c:pt>
                <c:pt idx="7108">
                  <c:v>39539</c:v>
                </c:pt>
                <c:pt idx="7109">
                  <c:v>39540</c:v>
                </c:pt>
                <c:pt idx="7110">
                  <c:v>39541</c:v>
                </c:pt>
                <c:pt idx="7111">
                  <c:v>39542</c:v>
                </c:pt>
                <c:pt idx="7112">
                  <c:v>39545</c:v>
                </c:pt>
                <c:pt idx="7113">
                  <c:v>39546</c:v>
                </c:pt>
                <c:pt idx="7114">
                  <c:v>39547</c:v>
                </c:pt>
                <c:pt idx="7115">
                  <c:v>39548</c:v>
                </c:pt>
                <c:pt idx="7116">
                  <c:v>39549</c:v>
                </c:pt>
                <c:pt idx="7117">
                  <c:v>39552</c:v>
                </c:pt>
                <c:pt idx="7118">
                  <c:v>39553</c:v>
                </c:pt>
                <c:pt idx="7119">
                  <c:v>39554</c:v>
                </c:pt>
                <c:pt idx="7120">
                  <c:v>39555</c:v>
                </c:pt>
                <c:pt idx="7121">
                  <c:v>39556</c:v>
                </c:pt>
                <c:pt idx="7122">
                  <c:v>39559</c:v>
                </c:pt>
                <c:pt idx="7123">
                  <c:v>39560</c:v>
                </c:pt>
                <c:pt idx="7124">
                  <c:v>39561</c:v>
                </c:pt>
                <c:pt idx="7125">
                  <c:v>39562</c:v>
                </c:pt>
                <c:pt idx="7126">
                  <c:v>39563</c:v>
                </c:pt>
                <c:pt idx="7127">
                  <c:v>39566</c:v>
                </c:pt>
                <c:pt idx="7128">
                  <c:v>39567</c:v>
                </c:pt>
                <c:pt idx="7129">
                  <c:v>39568</c:v>
                </c:pt>
                <c:pt idx="7130">
                  <c:v>39569</c:v>
                </c:pt>
                <c:pt idx="7131">
                  <c:v>39570</c:v>
                </c:pt>
                <c:pt idx="7132">
                  <c:v>39573</c:v>
                </c:pt>
                <c:pt idx="7133">
                  <c:v>39574</c:v>
                </c:pt>
                <c:pt idx="7134">
                  <c:v>39575</c:v>
                </c:pt>
                <c:pt idx="7135">
                  <c:v>39576</c:v>
                </c:pt>
                <c:pt idx="7136">
                  <c:v>39577</c:v>
                </c:pt>
                <c:pt idx="7137">
                  <c:v>39580</c:v>
                </c:pt>
                <c:pt idx="7138">
                  <c:v>39581</c:v>
                </c:pt>
                <c:pt idx="7139">
                  <c:v>39582</c:v>
                </c:pt>
                <c:pt idx="7140">
                  <c:v>39583</c:v>
                </c:pt>
                <c:pt idx="7141">
                  <c:v>39584</c:v>
                </c:pt>
                <c:pt idx="7142">
                  <c:v>39587</c:v>
                </c:pt>
                <c:pt idx="7143">
                  <c:v>39588</c:v>
                </c:pt>
                <c:pt idx="7144">
                  <c:v>39589</c:v>
                </c:pt>
                <c:pt idx="7145">
                  <c:v>39590</c:v>
                </c:pt>
                <c:pt idx="7146">
                  <c:v>39591</c:v>
                </c:pt>
                <c:pt idx="7147">
                  <c:v>39594</c:v>
                </c:pt>
                <c:pt idx="7148">
                  <c:v>39595</c:v>
                </c:pt>
                <c:pt idx="7149">
                  <c:v>39596</c:v>
                </c:pt>
                <c:pt idx="7150">
                  <c:v>39597</c:v>
                </c:pt>
                <c:pt idx="7151">
                  <c:v>39598</c:v>
                </c:pt>
                <c:pt idx="7152">
                  <c:v>39601</c:v>
                </c:pt>
                <c:pt idx="7153">
                  <c:v>39602</c:v>
                </c:pt>
                <c:pt idx="7154">
                  <c:v>39603</c:v>
                </c:pt>
                <c:pt idx="7155">
                  <c:v>39604</c:v>
                </c:pt>
                <c:pt idx="7156">
                  <c:v>39605</c:v>
                </c:pt>
                <c:pt idx="7157">
                  <c:v>39608</c:v>
                </c:pt>
                <c:pt idx="7158">
                  <c:v>39609</c:v>
                </c:pt>
                <c:pt idx="7159">
                  <c:v>39610</c:v>
                </c:pt>
                <c:pt idx="7160">
                  <c:v>39611</c:v>
                </c:pt>
                <c:pt idx="7161">
                  <c:v>39612</c:v>
                </c:pt>
                <c:pt idx="7162">
                  <c:v>39615</c:v>
                </c:pt>
                <c:pt idx="7163">
                  <c:v>39616</c:v>
                </c:pt>
                <c:pt idx="7164">
                  <c:v>39617</c:v>
                </c:pt>
                <c:pt idx="7165">
                  <c:v>39618</c:v>
                </c:pt>
                <c:pt idx="7166">
                  <c:v>39619</c:v>
                </c:pt>
                <c:pt idx="7167">
                  <c:v>39622</c:v>
                </c:pt>
                <c:pt idx="7168">
                  <c:v>39623</c:v>
                </c:pt>
                <c:pt idx="7169">
                  <c:v>39624</c:v>
                </c:pt>
                <c:pt idx="7170">
                  <c:v>39625</c:v>
                </c:pt>
                <c:pt idx="7171">
                  <c:v>39626</c:v>
                </c:pt>
                <c:pt idx="7172">
                  <c:v>39629</c:v>
                </c:pt>
                <c:pt idx="7173">
                  <c:v>39630</c:v>
                </c:pt>
                <c:pt idx="7174">
                  <c:v>39631</c:v>
                </c:pt>
                <c:pt idx="7175">
                  <c:v>39632</c:v>
                </c:pt>
                <c:pt idx="7176">
                  <c:v>39633</c:v>
                </c:pt>
                <c:pt idx="7177">
                  <c:v>39636</c:v>
                </c:pt>
                <c:pt idx="7178">
                  <c:v>39637</c:v>
                </c:pt>
                <c:pt idx="7179">
                  <c:v>39638</c:v>
                </c:pt>
                <c:pt idx="7180">
                  <c:v>39639</c:v>
                </c:pt>
                <c:pt idx="7181">
                  <c:v>39640</c:v>
                </c:pt>
                <c:pt idx="7182">
                  <c:v>39643</c:v>
                </c:pt>
                <c:pt idx="7183">
                  <c:v>39644</c:v>
                </c:pt>
                <c:pt idx="7184">
                  <c:v>39645</c:v>
                </c:pt>
                <c:pt idx="7185">
                  <c:v>39646</c:v>
                </c:pt>
                <c:pt idx="7186">
                  <c:v>39647</c:v>
                </c:pt>
                <c:pt idx="7187">
                  <c:v>39650</c:v>
                </c:pt>
                <c:pt idx="7188">
                  <c:v>39651</c:v>
                </c:pt>
                <c:pt idx="7189">
                  <c:v>39652</c:v>
                </c:pt>
                <c:pt idx="7190">
                  <c:v>39653</c:v>
                </c:pt>
                <c:pt idx="7191">
                  <c:v>39654</c:v>
                </c:pt>
                <c:pt idx="7192">
                  <c:v>39657</c:v>
                </c:pt>
                <c:pt idx="7193">
                  <c:v>39658</c:v>
                </c:pt>
                <c:pt idx="7194">
                  <c:v>39659</c:v>
                </c:pt>
                <c:pt idx="7195">
                  <c:v>39660</c:v>
                </c:pt>
                <c:pt idx="7196">
                  <c:v>39661</c:v>
                </c:pt>
                <c:pt idx="7197">
                  <c:v>39664</c:v>
                </c:pt>
                <c:pt idx="7198">
                  <c:v>39665</c:v>
                </c:pt>
                <c:pt idx="7199">
                  <c:v>39666</c:v>
                </c:pt>
                <c:pt idx="7200">
                  <c:v>39667</c:v>
                </c:pt>
                <c:pt idx="7201">
                  <c:v>39668</c:v>
                </c:pt>
                <c:pt idx="7202">
                  <c:v>39671</c:v>
                </c:pt>
                <c:pt idx="7203">
                  <c:v>39672</c:v>
                </c:pt>
                <c:pt idx="7204">
                  <c:v>39673</c:v>
                </c:pt>
                <c:pt idx="7205">
                  <c:v>39674</c:v>
                </c:pt>
                <c:pt idx="7206">
                  <c:v>39675</c:v>
                </c:pt>
                <c:pt idx="7207">
                  <c:v>39678</c:v>
                </c:pt>
                <c:pt idx="7208">
                  <c:v>39679</c:v>
                </c:pt>
                <c:pt idx="7209">
                  <c:v>39680</c:v>
                </c:pt>
                <c:pt idx="7210">
                  <c:v>39681</c:v>
                </c:pt>
                <c:pt idx="7211">
                  <c:v>39682</c:v>
                </c:pt>
                <c:pt idx="7212">
                  <c:v>39685</c:v>
                </c:pt>
                <c:pt idx="7213">
                  <c:v>39686</c:v>
                </c:pt>
                <c:pt idx="7214">
                  <c:v>39687</c:v>
                </c:pt>
                <c:pt idx="7215">
                  <c:v>39688</c:v>
                </c:pt>
                <c:pt idx="7216">
                  <c:v>39689</c:v>
                </c:pt>
                <c:pt idx="7217">
                  <c:v>39692</c:v>
                </c:pt>
                <c:pt idx="7218">
                  <c:v>39693</c:v>
                </c:pt>
                <c:pt idx="7219">
                  <c:v>39694</c:v>
                </c:pt>
                <c:pt idx="7220">
                  <c:v>39695</c:v>
                </c:pt>
                <c:pt idx="7221">
                  <c:v>39696</c:v>
                </c:pt>
                <c:pt idx="7222">
                  <c:v>39699</c:v>
                </c:pt>
                <c:pt idx="7223">
                  <c:v>39700</c:v>
                </c:pt>
                <c:pt idx="7224">
                  <c:v>39701</c:v>
                </c:pt>
                <c:pt idx="7225">
                  <c:v>39702</c:v>
                </c:pt>
                <c:pt idx="7226">
                  <c:v>39703</c:v>
                </c:pt>
                <c:pt idx="7227">
                  <c:v>39706</c:v>
                </c:pt>
                <c:pt idx="7228">
                  <c:v>39707</c:v>
                </c:pt>
                <c:pt idx="7229">
                  <c:v>39708</c:v>
                </c:pt>
                <c:pt idx="7230">
                  <c:v>39709</c:v>
                </c:pt>
                <c:pt idx="7231">
                  <c:v>39710</c:v>
                </c:pt>
                <c:pt idx="7232">
                  <c:v>39713</c:v>
                </c:pt>
                <c:pt idx="7233">
                  <c:v>39714</c:v>
                </c:pt>
                <c:pt idx="7234">
                  <c:v>39715</c:v>
                </c:pt>
                <c:pt idx="7235">
                  <c:v>39716</c:v>
                </c:pt>
                <c:pt idx="7236">
                  <c:v>39717</c:v>
                </c:pt>
                <c:pt idx="7237">
                  <c:v>39720</c:v>
                </c:pt>
                <c:pt idx="7238">
                  <c:v>39721</c:v>
                </c:pt>
                <c:pt idx="7239">
                  <c:v>39722</c:v>
                </c:pt>
                <c:pt idx="7240">
                  <c:v>39723</c:v>
                </c:pt>
                <c:pt idx="7241">
                  <c:v>39724</c:v>
                </c:pt>
                <c:pt idx="7242">
                  <c:v>39727</c:v>
                </c:pt>
                <c:pt idx="7243">
                  <c:v>39728</c:v>
                </c:pt>
                <c:pt idx="7244">
                  <c:v>39729</c:v>
                </c:pt>
                <c:pt idx="7245">
                  <c:v>39730</c:v>
                </c:pt>
                <c:pt idx="7246">
                  <c:v>39731</c:v>
                </c:pt>
                <c:pt idx="7247">
                  <c:v>39734</c:v>
                </c:pt>
                <c:pt idx="7248">
                  <c:v>39735</c:v>
                </c:pt>
                <c:pt idx="7249">
                  <c:v>39736</c:v>
                </c:pt>
                <c:pt idx="7250">
                  <c:v>39737</c:v>
                </c:pt>
                <c:pt idx="7251">
                  <c:v>39738</c:v>
                </c:pt>
                <c:pt idx="7252">
                  <c:v>39741</c:v>
                </c:pt>
                <c:pt idx="7253">
                  <c:v>39742</c:v>
                </c:pt>
                <c:pt idx="7254">
                  <c:v>39743</c:v>
                </c:pt>
                <c:pt idx="7255">
                  <c:v>39744</c:v>
                </c:pt>
                <c:pt idx="7256">
                  <c:v>39745</c:v>
                </c:pt>
                <c:pt idx="7257">
                  <c:v>39748</c:v>
                </c:pt>
                <c:pt idx="7258">
                  <c:v>39749</c:v>
                </c:pt>
                <c:pt idx="7259">
                  <c:v>39750</c:v>
                </c:pt>
                <c:pt idx="7260">
                  <c:v>39751</c:v>
                </c:pt>
                <c:pt idx="7261">
                  <c:v>39752</c:v>
                </c:pt>
                <c:pt idx="7262">
                  <c:v>39755</c:v>
                </c:pt>
                <c:pt idx="7263">
                  <c:v>39756</c:v>
                </c:pt>
                <c:pt idx="7264">
                  <c:v>39757</c:v>
                </c:pt>
                <c:pt idx="7265">
                  <c:v>39758</c:v>
                </c:pt>
                <c:pt idx="7266">
                  <c:v>39759</c:v>
                </c:pt>
                <c:pt idx="7267">
                  <c:v>39762</c:v>
                </c:pt>
                <c:pt idx="7268">
                  <c:v>39763</c:v>
                </c:pt>
                <c:pt idx="7269">
                  <c:v>39764</c:v>
                </c:pt>
                <c:pt idx="7270">
                  <c:v>39765</c:v>
                </c:pt>
                <c:pt idx="7271">
                  <c:v>39766</c:v>
                </c:pt>
                <c:pt idx="7272">
                  <c:v>39769</c:v>
                </c:pt>
                <c:pt idx="7273">
                  <c:v>39770</c:v>
                </c:pt>
                <c:pt idx="7274">
                  <c:v>39771</c:v>
                </c:pt>
                <c:pt idx="7275">
                  <c:v>39772</c:v>
                </c:pt>
                <c:pt idx="7276">
                  <c:v>39773</c:v>
                </c:pt>
                <c:pt idx="7277">
                  <c:v>39776</c:v>
                </c:pt>
                <c:pt idx="7278">
                  <c:v>39777</c:v>
                </c:pt>
                <c:pt idx="7279">
                  <c:v>39778</c:v>
                </c:pt>
                <c:pt idx="7280">
                  <c:v>39779</c:v>
                </c:pt>
                <c:pt idx="7281">
                  <c:v>39780</c:v>
                </c:pt>
                <c:pt idx="7282">
                  <c:v>39783</c:v>
                </c:pt>
                <c:pt idx="7283">
                  <c:v>39784</c:v>
                </c:pt>
                <c:pt idx="7284">
                  <c:v>39785</c:v>
                </c:pt>
                <c:pt idx="7285">
                  <c:v>39786</c:v>
                </c:pt>
                <c:pt idx="7286">
                  <c:v>39787</c:v>
                </c:pt>
                <c:pt idx="7287">
                  <c:v>39790</c:v>
                </c:pt>
                <c:pt idx="7288">
                  <c:v>39791</c:v>
                </c:pt>
                <c:pt idx="7289">
                  <c:v>39792</c:v>
                </c:pt>
                <c:pt idx="7290">
                  <c:v>39793</c:v>
                </c:pt>
                <c:pt idx="7291">
                  <c:v>39794</c:v>
                </c:pt>
                <c:pt idx="7292">
                  <c:v>39797</c:v>
                </c:pt>
                <c:pt idx="7293">
                  <c:v>39798</c:v>
                </c:pt>
                <c:pt idx="7294">
                  <c:v>39799</c:v>
                </c:pt>
                <c:pt idx="7295">
                  <c:v>39800</c:v>
                </c:pt>
                <c:pt idx="7296">
                  <c:v>39801</c:v>
                </c:pt>
                <c:pt idx="7297">
                  <c:v>39804</c:v>
                </c:pt>
                <c:pt idx="7298">
                  <c:v>39805</c:v>
                </c:pt>
                <c:pt idx="7299">
                  <c:v>39806</c:v>
                </c:pt>
                <c:pt idx="7300">
                  <c:v>39807</c:v>
                </c:pt>
                <c:pt idx="7301">
                  <c:v>39808</c:v>
                </c:pt>
                <c:pt idx="7302">
                  <c:v>39811</c:v>
                </c:pt>
                <c:pt idx="7303">
                  <c:v>39812</c:v>
                </c:pt>
                <c:pt idx="7304">
                  <c:v>39813</c:v>
                </c:pt>
                <c:pt idx="7305">
                  <c:v>39814</c:v>
                </c:pt>
                <c:pt idx="7306">
                  <c:v>39815</c:v>
                </c:pt>
                <c:pt idx="7307">
                  <c:v>39818</c:v>
                </c:pt>
                <c:pt idx="7308">
                  <c:v>39819</c:v>
                </c:pt>
                <c:pt idx="7309">
                  <c:v>39820</c:v>
                </c:pt>
                <c:pt idx="7310">
                  <c:v>39821</c:v>
                </c:pt>
                <c:pt idx="7311">
                  <c:v>39822</c:v>
                </c:pt>
                <c:pt idx="7312">
                  <c:v>39825</c:v>
                </c:pt>
                <c:pt idx="7313">
                  <c:v>39826</c:v>
                </c:pt>
                <c:pt idx="7314">
                  <c:v>39827</c:v>
                </c:pt>
                <c:pt idx="7315">
                  <c:v>39828</c:v>
                </c:pt>
                <c:pt idx="7316">
                  <c:v>39829</c:v>
                </c:pt>
                <c:pt idx="7317">
                  <c:v>39832</c:v>
                </c:pt>
                <c:pt idx="7318">
                  <c:v>39833</c:v>
                </c:pt>
                <c:pt idx="7319">
                  <c:v>39834</c:v>
                </c:pt>
                <c:pt idx="7320">
                  <c:v>39835</c:v>
                </c:pt>
                <c:pt idx="7321">
                  <c:v>39836</c:v>
                </c:pt>
                <c:pt idx="7322">
                  <c:v>39839</c:v>
                </c:pt>
                <c:pt idx="7323">
                  <c:v>39840</c:v>
                </c:pt>
                <c:pt idx="7324">
                  <c:v>39841</c:v>
                </c:pt>
                <c:pt idx="7325">
                  <c:v>39842</c:v>
                </c:pt>
                <c:pt idx="7326">
                  <c:v>39843</c:v>
                </c:pt>
                <c:pt idx="7327">
                  <c:v>39846</c:v>
                </c:pt>
                <c:pt idx="7328">
                  <c:v>39847</c:v>
                </c:pt>
                <c:pt idx="7329">
                  <c:v>39848</c:v>
                </c:pt>
                <c:pt idx="7330">
                  <c:v>39849</c:v>
                </c:pt>
                <c:pt idx="7331">
                  <c:v>39850</c:v>
                </c:pt>
                <c:pt idx="7332">
                  <c:v>39853</c:v>
                </c:pt>
                <c:pt idx="7333">
                  <c:v>39854</c:v>
                </c:pt>
                <c:pt idx="7334">
                  <c:v>39855</c:v>
                </c:pt>
                <c:pt idx="7335">
                  <c:v>39856</c:v>
                </c:pt>
                <c:pt idx="7336">
                  <c:v>39857</c:v>
                </c:pt>
                <c:pt idx="7337">
                  <c:v>39860</c:v>
                </c:pt>
                <c:pt idx="7338">
                  <c:v>39861</c:v>
                </c:pt>
                <c:pt idx="7339">
                  <c:v>39862</c:v>
                </c:pt>
                <c:pt idx="7340">
                  <c:v>39863</c:v>
                </c:pt>
                <c:pt idx="7341">
                  <c:v>39864</c:v>
                </c:pt>
                <c:pt idx="7342">
                  <c:v>39867</c:v>
                </c:pt>
                <c:pt idx="7343">
                  <c:v>39868</c:v>
                </c:pt>
                <c:pt idx="7344">
                  <c:v>39869</c:v>
                </c:pt>
                <c:pt idx="7345">
                  <c:v>39870</c:v>
                </c:pt>
                <c:pt idx="7346">
                  <c:v>39871</c:v>
                </c:pt>
                <c:pt idx="7347">
                  <c:v>39874</c:v>
                </c:pt>
                <c:pt idx="7348">
                  <c:v>39875</c:v>
                </c:pt>
                <c:pt idx="7349">
                  <c:v>39876</c:v>
                </c:pt>
                <c:pt idx="7350">
                  <c:v>39877</c:v>
                </c:pt>
                <c:pt idx="7351">
                  <c:v>39878</c:v>
                </c:pt>
                <c:pt idx="7352">
                  <c:v>39881</c:v>
                </c:pt>
                <c:pt idx="7353">
                  <c:v>39882</c:v>
                </c:pt>
                <c:pt idx="7354">
                  <c:v>39883</c:v>
                </c:pt>
                <c:pt idx="7355">
                  <c:v>39884</c:v>
                </c:pt>
                <c:pt idx="7356">
                  <c:v>39885</c:v>
                </c:pt>
                <c:pt idx="7357">
                  <c:v>39888</c:v>
                </c:pt>
                <c:pt idx="7358">
                  <c:v>39889</c:v>
                </c:pt>
                <c:pt idx="7359">
                  <c:v>39890</c:v>
                </c:pt>
                <c:pt idx="7360">
                  <c:v>39891</c:v>
                </c:pt>
                <c:pt idx="7361">
                  <c:v>39892</c:v>
                </c:pt>
                <c:pt idx="7362">
                  <c:v>39895</c:v>
                </c:pt>
                <c:pt idx="7363">
                  <c:v>39896</c:v>
                </c:pt>
                <c:pt idx="7364">
                  <c:v>39897</c:v>
                </c:pt>
                <c:pt idx="7365">
                  <c:v>39898</c:v>
                </c:pt>
                <c:pt idx="7366">
                  <c:v>39899</c:v>
                </c:pt>
                <c:pt idx="7367">
                  <c:v>39902</c:v>
                </c:pt>
                <c:pt idx="7368">
                  <c:v>39903</c:v>
                </c:pt>
                <c:pt idx="7369">
                  <c:v>39904</c:v>
                </c:pt>
                <c:pt idx="7370">
                  <c:v>39905</c:v>
                </c:pt>
                <c:pt idx="7371">
                  <c:v>39906</c:v>
                </c:pt>
                <c:pt idx="7372">
                  <c:v>39909</c:v>
                </c:pt>
                <c:pt idx="7373">
                  <c:v>39910</c:v>
                </c:pt>
                <c:pt idx="7374">
                  <c:v>39911</c:v>
                </c:pt>
                <c:pt idx="7375">
                  <c:v>39912</c:v>
                </c:pt>
                <c:pt idx="7376">
                  <c:v>39913</c:v>
                </c:pt>
                <c:pt idx="7377">
                  <c:v>39916</c:v>
                </c:pt>
                <c:pt idx="7378">
                  <c:v>39917</c:v>
                </c:pt>
                <c:pt idx="7379">
                  <c:v>39918</c:v>
                </c:pt>
                <c:pt idx="7380">
                  <c:v>39919</c:v>
                </c:pt>
                <c:pt idx="7381">
                  <c:v>39920</c:v>
                </c:pt>
                <c:pt idx="7382">
                  <c:v>39923</c:v>
                </c:pt>
                <c:pt idx="7383">
                  <c:v>39924</c:v>
                </c:pt>
                <c:pt idx="7384">
                  <c:v>39925</c:v>
                </c:pt>
                <c:pt idx="7385">
                  <c:v>39926</c:v>
                </c:pt>
                <c:pt idx="7386">
                  <c:v>39927</c:v>
                </c:pt>
                <c:pt idx="7387">
                  <c:v>39930</c:v>
                </c:pt>
                <c:pt idx="7388">
                  <c:v>39931</c:v>
                </c:pt>
                <c:pt idx="7389">
                  <c:v>39932</c:v>
                </c:pt>
                <c:pt idx="7390">
                  <c:v>39933</c:v>
                </c:pt>
                <c:pt idx="7391">
                  <c:v>39934</c:v>
                </c:pt>
                <c:pt idx="7392">
                  <c:v>39937</c:v>
                </c:pt>
                <c:pt idx="7393">
                  <c:v>39938</c:v>
                </c:pt>
                <c:pt idx="7394">
                  <c:v>39939</c:v>
                </c:pt>
                <c:pt idx="7395">
                  <c:v>39940</c:v>
                </c:pt>
                <c:pt idx="7396">
                  <c:v>39941</c:v>
                </c:pt>
                <c:pt idx="7397">
                  <c:v>39944</c:v>
                </c:pt>
                <c:pt idx="7398">
                  <c:v>39945</c:v>
                </c:pt>
                <c:pt idx="7399">
                  <c:v>39946</c:v>
                </c:pt>
                <c:pt idx="7400">
                  <c:v>39947</c:v>
                </c:pt>
                <c:pt idx="7401">
                  <c:v>39948</c:v>
                </c:pt>
                <c:pt idx="7402">
                  <c:v>39951</c:v>
                </c:pt>
                <c:pt idx="7403">
                  <c:v>39952</c:v>
                </c:pt>
                <c:pt idx="7404">
                  <c:v>39953</c:v>
                </c:pt>
                <c:pt idx="7405">
                  <c:v>39954</c:v>
                </c:pt>
                <c:pt idx="7406">
                  <c:v>39955</c:v>
                </c:pt>
                <c:pt idx="7407">
                  <c:v>39958</c:v>
                </c:pt>
                <c:pt idx="7408">
                  <c:v>39959</c:v>
                </c:pt>
                <c:pt idx="7409">
                  <c:v>39960</c:v>
                </c:pt>
                <c:pt idx="7410">
                  <c:v>39961</c:v>
                </c:pt>
                <c:pt idx="7411">
                  <c:v>39962</c:v>
                </c:pt>
                <c:pt idx="7412">
                  <c:v>39965</c:v>
                </c:pt>
                <c:pt idx="7413">
                  <c:v>39966</c:v>
                </c:pt>
                <c:pt idx="7414">
                  <c:v>39967</c:v>
                </c:pt>
                <c:pt idx="7415">
                  <c:v>39968</c:v>
                </c:pt>
                <c:pt idx="7416">
                  <c:v>39969</c:v>
                </c:pt>
                <c:pt idx="7417">
                  <c:v>39972</c:v>
                </c:pt>
                <c:pt idx="7418">
                  <c:v>39973</c:v>
                </c:pt>
                <c:pt idx="7419">
                  <c:v>39974</c:v>
                </c:pt>
                <c:pt idx="7420">
                  <c:v>39975</c:v>
                </c:pt>
                <c:pt idx="7421">
                  <c:v>39976</c:v>
                </c:pt>
                <c:pt idx="7422">
                  <c:v>39979</c:v>
                </c:pt>
                <c:pt idx="7423">
                  <c:v>39980</c:v>
                </c:pt>
                <c:pt idx="7424">
                  <c:v>39981</c:v>
                </c:pt>
                <c:pt idx="7425">
                  <c:v>39982</c:v>
                </c:pt>
                <c:pt idx="7426">
                  <c:v>39983</c:v>
                </c:pt>
                <c:pt idx="7427">
                  <c:v>39986</c:v>
                </c:pt>
                <c:pt idx="7428">
                  <c:v>39987</c:v>
                </c:pt>
                <c:pt idx="7429">
                  <c:v>39988</c:v>
                </c:pt>
                <c:pt idx="7430">
                  <c:v>39989</c:v>
                </c:pt>
                <c:pt idx="7431">
                  <c:v>39990</c:v>
                </c:pt>
                <c:pt idx="7432">
                  <c:v>39993</c:v>
                </c:pt>
                <c:pt idx="7433">
                  <c:v>39994</c:v>
                </c:pt>
                <c:pt idx="7434">
                  <c:v>39995</c:v>
                </c:pt>
                <c:pt idx="7435">
                  <c:v>39996</c:v>
                </c:pt>
                <c:pt idx="7436">
                  <c:v>39997</c:v>
                </c:pt>
                <c:pt idx="7437">
                  <c:v>40000</c:v>
                </c:pt>
                <c:pt idx="7438">
                  <c:v>40001</c:v>
                </c:pt>
                <c:pt idx="7439">
                  <c:v>40002</c:v>
                </c:pt>
                <c:pt idx="7440">
                  <c:v>40003</c:v>
                </c:pt>
                <c:pt idx="7441">
                  <c:v>40004</c:v>
                </c:pt>
                <c:pt idx="7442">
                  <c:v>40007</c:v>
                </c:pt>
                <c:pt idx="7443">
                  <c:v>40008</c:v>
                </c:pt>
                <c:pt idx="7444">
                  <c:v>40009</c:v>
                </c:pt>
                <c:pt idx="7445">
                  <c:v>40010</c:v>
                </c:pt>
                <c:pt idx="7446">
                  <c:v>40011</c:v>
                </c:pt>
                <c:pt idx="7447">
                  <c:v>40014</c:v>
                </c:pt>
                <c:pt idx="7448">
                  <c:v>40015</c:v>
                </c:pt>
                <c:pt idx="7449">
                  <c:v>40016</c:v>
                </c:pt>
                <c:pt idx="7450">
                  <c:v>40017</c:v>
                </c:pt>
                <c:pt idx="7451">
                  <c:v>40018</c:v>
                </c:pt>
                <c:pt idx="7452">
                  <c:v>40021</c:v>
                </c:pt>
                <c:pt idx="7453">
                  <c:v>40022</c:v>
                </c:pt>
                <c:pt idx="7454">
                  <c:v>40023</c:v>
                </c:pt>
                <c:pt idx="7455">
                  <c:v>40024</c:v>
                </c:pt>
                <c:pt idx="7456">
                  <c:v>40025</c:v>
                </c:pt>
                <c:pt idx="7457">
                  <c:v>40028</c:v>
                </c:pt>
                <c:pt idx="7458">
                  <c:v>40029</c:v>
                </c:pt>
                <c:pt idx="7459">
                  <c:v>40030</c:v>
                </c:pt>
                <c:pt idx="7460">
                  <c:v>40031</c:v>
                </c:pt>
                <c:pt idx="7461">
                  <c:v>40032</c:v>
                </c:pt>
                <c:pt idx="7462">
                  <c:v>40035</c:v>
                </c:pt>
                <c:pt idx="7463">
                  <c:v>40036</c:v>
                </c:pt>
                <c:pt idx="7464">
                  <c:v>40037</c:v>
                </c:pt>
                <c:pt idx="7465">
                  <c:v>40038</c:v>
                </c:pt>
                <c:pt idx="7466">
                  <c:v>40039</c:v>
                </c:pt>
                <c:pt idx="7467">
                  <c:v>40042</c:v>
                </c:pt>
                <c:pt idx="7468">
                  <c:v>40043</c:v>
                </c:pt>
                <c:pt idx="7469">
                  <c:v>40044</c:v>
                </c:pt>
                <c:pt idx="7470">
                  <c:v>40045</c:v>
                </c:pt>
                <c:pt idx="7471">
                  <c:v>40046</c:v>
                </c:pt>
                <c:pt idx="7472">
                  <c:v>40049</c:v>
                </c:pt>
                <c:pt idx="7473">
                  <c:v>40050</c:v>
                </c:pt>
                <c:pt idx="7474">
                  <c:v>40051</c:v>
                </c:pt>
                <c:pt idx="7475">
                  <c:v>40052</c:v>
                </c:pt>
                <c:pt idx="7476">
                  <c:v>40053</c:v>
                </c:pt>
                <c:pt idx="7477">
                  <c:v>40056</c:v>
                </c:pt>
                <c:pt idx="7478">
                  <c:v>40057</c:v>
                </c:pt>
                <c:pt idx="7479">
                  <c:v>40058</c:v>
                </c:pt>
                <c:pt idx="7480">
                  <c:v>40059</c:v>
                </c:pt>
                <c:pt idx="7481">
                  <c:v>40060</c:v>
                </c:pt>
                <c:pt idx="7482">
                  <c:v>40063</c:v>
                </c:pt>
                <c:pt idx="7483">
                  <c:v>40064</c:v>
                </c:pt>
                <c:pt idx="7484">
                  <c:v>40065</c:v>
                </c:pt>
                <c:pt idx="7485">
                  <c:v>40066</c:v>
                </c:pt>
                <c:pt idx="7486">
                  <c:v>40067</c:v>
                </c:pt>
                <c:pt idx="7487">
                  <c:v>40070</c:v>
                </c:pt>
                <c:pt idx="7488">
                  <c:v>40071</c:v>
                </c:pt>
                <c:pt idx="7489">
                  <c:v>40072</c:v>
                </c:pt>
                <c:pt idx="7490">
                  <c:v>40073</c:v>
                </c:pt>
                <c:pt idx="7491">
                  <c:v>40074</c:v>
                </c:pt>
                <c:pt idx="7492">
                  <c:v>40077</c:v>
                </c:pt>
                <c:pt idx="7493">
                  <c:v>40078</c:v>
                </c:pt>
                <c:pt idx="7494">
                  <c:v>40079</c:v>
                </c:pt>
                <c:pt idx="7495">
                  <c:v>40080</c:v>
                </c:pt>
                <c:pt idx="7496">
                  <c:v>40081</c:v>
                </c:pt>
                <c:pt idx="7497">
                  <c:v>40084</c:v>
                </c:pt>
                <c:pt idx="7498">
                  <c:v>40085</c:v>
                </c:pt>
                <c:pt idx="7499">
                  <c:v>40086</c:v>
                </c:pt>
                <c:pt idx="7500">
                  <c:v>40087</c:v>
                </c:pt>
                <c:pt idx="7501">
                  <c:v>40088</c:v>
                </c:pt>
                <c:pt idx="7502">
                  <c:v>40091</c:v>
                </c:pt>
                <c:pt idx="7503">
                  <c:v>40092</c:v>
                </c:pt>
                <c:pt idx="7504">
                  <c:v>40093</c:v>
                </c:pt>
                <c:pt idx="7505">
                  <c:v>40094</c:v>
                </c:pt>
                <c:pt idx="7506">
                  <c:v>40095</c:v>
                </c:pt>
                <c:pt idx="7507">
                  <c:v>40098</c:v>
                </c:pt>
                <c:pt idx="7508">
                  <c:v>40099</c:v>
                </c:pt>
                <c:pt idx="7509">
                  <c:v>40100</c:v>
                </c:pt>
                <c:pt idx="7510">
                  <c:v>40101</c:v>
                </c:pt>
                <c:pt idx="7511">
                  <c:v>40102</c:v>
                </c:pt>
                <c:pt idx="7512">
                  <c:v>40105</c:v>
                </c:pt>
                <c:pt idx="7513">
                  <c:v>40106</c:v>
                </c:pt>
                <c:pt idx="7514">
                  <c:v>40107</c:v>
                </c:pt>
                <c:pt idx="7515">
                  <c:v>40108</c:v>
                </c:pt>
                <c:pt idx="7516">
                  <c:v>40109</c:v>
                </c:pt>
                <c:pt idx="7517">
                  <c:v>40112</c:v>
                </c:pt>
                <c:pt idx="7518">
                  <c:v>40113</c:v>
                </c:pt>
                <c:pt idx="7519">
                  <c:v>40114</c:v>
                </c:pt>
                <c:pt idx="7520">
                  <c:v>40115</c:v>
                </c:pt>
                <c:pt idx="7521">
                  <c:v>40116</c:v>
                </c:pt>
                <c:pt idx="7522">
                  <c:v>40119</c:v>
                </c:pt>
                <c:pt idx="7523">
                  <c:v>40120</c:v>
                </c:pt>
                <c:pt idx="7524">
                  <c:v>40121</c:v>
                </c:pt>
                <c:pt idx="7525">
                  <c:v>40122</c:v>
                </c:pt>
                <c:pt idx="7526">
                  <c:v>40123</c:v>
                </c:pt>
                <c:pt idx="7527">
                  <c:v>40126</c:v>
                </c:pt>
                <c:pt idx="7528">
                  <c:v>40127</c:v>
                </c:pt>
                <c:pt idx="7529">
                  <c:v>40128</c:v>
                </c:pt>
                <c:pt idx="7530">
                  <c:v>40129</c:v>
                </c:pt>
                <c:pt idx="7531">
                  <c:v>40130</c:v>
                </c:pt>
                <c:pt idx="7532">
                  <c:v>40133</c:v>
                </c:pt>
                <c:pt idx="7533">
                  <c:v>40134</c:v>
                </c:pt>
                <c:pt idx="7534">
                  <c:v>40135</c:v>
                </c:pt>
                <c:pt idx="7535">
                  <c:v>40136</c:v>
                </c:pt>
                <c:pt idx="7536">
                  <c:v>40137</c:v>
                </c:pt>
                <c:pt idx="7537">
                  <c:v>40140</c:v>
                </c:pt>
                <c:pt idx="7538">
                  <c:v>40141</c:v>
                </c:pt>
                <c:pt idx="7539">
                  <c:v>40142</c:v>
                </c:pt>
                <c:pt idx="7540">
                  <c:v>40143</c:v>
                </c:pt>
                <c:pt idx="7541">
                  <c:v>40144</c:v>
                </c:pt>
                <c:pt idx="7542">
                  <c:v>40147</c:v>
                </c:pt>
                <c:pt idx="7543">
                  <c:v>40148</c:v>
                </c:pt>
                <c:pt idx="7544">
                  <c:v>40149</c:v>
                </c:pt>
                <c:pt idx="7545">
                  <c:v>40150</c:v>
                </c:pt>
                <c:pt idx="7546">
                  <c:v>40151</c:v>
                </c:pt>
                <c:pt idx="7547">
                  <c:v>40154</c:v>
                </c:pt>
                <c:pt idx="7548">
                  <c:v>40155</c:v>
                </c:pt>
                <c:pt idx="7549">
                  <c:v>40156</c:v>
                </c:pt>
                <c:pt idx="7550">
                  <c:v>40157</c:v>
                </c:pt>
                <c:pt idx="7551">
                  <c:v>40158</c:v>
                </c:pt>
                <c:pt idx="7552">
                  <c:v>40161</c:v>
                </c:pt>
                <c:pt idx="7553">
                  <c:v>40162</c:v>
                </c:pt>
                <c:pt idx="7554">
                  <c:v>40163</c:v>
                </c:pt>
                <c:pt idx="7555">
                  <c:v>40164</c:v>
                </c:pt>
                <c:pt idx="7556">
                  <c:v>40165</c:v>
                </c:pt>
                <c:pt idx="7557">
                  <c:v>40168</c:v>
                </c:pt>
                <c:pt idx="7558">
                  <c:v>40169</c:v>
                </c:pt>
                <c:pt idx="7559">
                  <c:v>40170</c:v>
                </c:pt>
                <c:pt idx="7560">
                  <c:v>40171</c:v>
                </c:pt>
                <c:pt idx="7561">
                  <c:v>40172</c:v>
                </c:pt>
                <c:pt idx="7562">
                  <c:v>40175</c:v>
                </c:pt>
                <c:pt idx="7563">
                  <c:v>40176</c:v>
                </c:pt>
                <c:pt idx="7564">
                  <c:v>40177</c:v>
                </c:pt>
                <c:pt idx="7565">
                  <c:v>40178</c:v>
                </c:pt>
                <c:pt idx="7566">
                  <c:v>40179</c:v>
                </c:pt>
                <c:pt idx="7567">
                  <c:v>40182</c:v>
                </c:pt>
                <c:pt idx="7568">
                  <c:v>40183</c:v>
                </c:pt>
                <c:pt idx="7569">
                  <c:v>40184</c:v>
                </c:pt>
                <c:pt idx="7570">
                  <c:v>40185</c:v>
                </c:pt>
                <c:pt idx="7571">
                  <c:v>40186</c:v>
                </c:pt>
                <c:pt idx="7572">
                  <c:v>40189</c:v>
                </c:pt>
                <c:pt idx="7573">
                  <c:v>40190</c:v>
                </c:pt>
                <c:pt idx="7574">
                  <c:v>40191</c:v>
                </c:pt>
                <c:pt idx="7575">
                  <c:v>40192</c:v>
                </c:pt>
                <c:pt idx="7576">
                  <c:v>40193</c:v>
                </c:pt>
                <c:pt idx="7577">
                  <c:v>40196</c:v>
                </c:pt>
                <c:pt idx="7578">
                  <c:v>40197</c:v>
                </c:pt>
                <c:pt idx="7579">
                  <c:v>40198</c:v>
                </c:pt>
                <c:pt idx="7580">
                  <c:v>40199</c:v>
                </c:pt>
                <c:pt idx="7581">
                  <c:v>40200</c:v>
                </c:pt>
                <c:pt idx="7582">
                  <c:v>40203</c:v>
                </c:pt>
                <c:pt idx="7583">
                  <c:v>40204</c:v>
                </c:pt>
                <c:pt idx="7584">
                  <c:v>40205</c:v>
                </c:pt>
                <c:pt idx="7585">
                  <c:v>40206</c:v>
                </c:pt>
                <c:pt idx="7586">
                  <c:v>40207</c:v>
                </c:pt>
                <c:pt idx="7587">
                  <c:v>40210</c:v>
                </c:pt>
                <c:pt idx="7588">
                  <c:v>40211</c:v>
                </c:pt>
                <c:pt idx="7589">
                  <c:v>40212</c:v>
                </c:pt>
                <c:pt idx="7590">
                  <c:v>40213</c:v>
                </c:pt>
                <c:pt idx="7591">
                  <c:v>40214</c:v>
                </c:pt>
                <c:pt idx="7592">
                  <c:v>40217</c:v>
                </c:pt>
                <c:pt idx="7593">
                  <c:v>40218</c:v>
                </c:pt>
                <c:pt idx="7594">
                  <c:v>40219</c:v>
                </c:pt>
                <c:pt idx="7595">
                  <c:v>40220</c:v>
                </c:pt>
                <c:pt idx="7596">
                  <c:v>40221</c:v>
                </c:pt>
                <c:pt idx="7597">
                  <c:v>40224</c:v>
                </c:pt>
                <c:pt idx="7598">
                  <c:v>40225</c:v>
                </c:pt>
                <c:pt idx="7599">
                  <c:v>40226</c:v>
                </c:pt>
                <c:pt idx="7600">
                  <c:v>40227</c:v>
                </c:pt>
                <c:pt idx="7601">
                  <c:v>40228</c:v>
                </c:pt>
                <c:pt idx="7602">
                  <c:v>40231</c:v>
                </c:pt>
                <c:pt idx="7603">
                  <c:v>40232</c:v>
                </c:pt>
                <c:pt idx="7604">
                  <c:v>40233</c:v>
                </c:pt>
                <c:pt idx="7605">
                  <c:v>40234</c:v>
                </c:pt>
                <c:pt idx="7606">
                  <c:v>40235</c:v>
                </c:pt>
                <c:pt idx="7607">
                  <c:v>40238</c:v>
                </c:pt>
                <c:pt idx="7608">
                  <c:v>40239</c:v>
                </c:pt>
                <c:pt idx="7609">
                  <c:v>40240</c:v>
                </c:pt>
                <c:pt idx="7610">
                  <c:v>40241</c:v>
                </c:pt>
                <c:pt idx="7611">
                  <c:v>40242</c:v>
                </c:pt>
                <c:pt idx="7612">
                  <c:v>40245</c:v>
                </c:pt>
                <c:pt idx="7613">
                  <c:v>40246</c:v>
                </c:pt>
                <c:pt idx="7614">
                  <c:v>40247</c:v>
                </c:pt>
                <c:pt idx="7615">
                  <c:v>40248</c:v>
                </c:pt>
                <c:pt idx="7616">
                  <c:v>40249</c:v>
                </c:pt>
                <c:pt idx="7617">
                  <c:v>40252</c:v>
                </c:pt>
                <c:pt idx="7618">
                  <c:v>40253</c:v>
                </c:pt>
                <c:pt idx="7619">
                  <c:v>40254</c:v>
                </c:pt>
                <c:pt idx="7620">
                  <c:v>40255</c:v>
                </c:pt>
                <c:pt idx="7621">
                  <c:v>40256</c:v>
                </c:pt>
                <c:pt idx="7622">
                  <c:v>40259</c:v>
                </c:pt>
                <c:pt idx="7623">
                  <c:v>40260</c:v>
                </c:pt>
                <c:pt idx="7624">
                  <c:v>40261</c:v>
                </c:pt>
                <c:pt idx="7625">
                  <c:v>40262</c:v>
                </c:pt>
                <c:pt idx="7626">
                  <c:v>40263</c:v>
                </c:pt>
                <c:pt idx="7627">
                  <c:v>40266</c:v>
                </c:pt>
                <c:pt idx="7628">
                  <c:v>40267</c:v>
                </c:pt>
                <c:pt idx="7629">
                  <c:v>40268</c:v>
                </c:pt>
                <c:pt idx="7630">
                  <c:v>40269</c:v>
                </c:pt>
                <c:pt idx="7631">
                  <c:v>40270</c:v>
                </c:pt>
                <c:pt idx="7632">
                  <c:v>40273</c:v>
                </c:pt>
                <c:pt idx="7633">
                  <c:v>40274</c:v>
                </c:pt>
                <c:pt idx="7634">
                  <c:v>40275</c:v>
                </c:pt>
                <c:pt idx="7635">
                  <c:v>40276</c:v>
                </c:pt>
                <c:pt idx="7636">
                  <c:v>40277</c:v>
                </c:pt>
                <c:pt idx="7637">
                  <c:v>40280</c:v>
                </c:pt>
                <c:pt idx="7638">
                  <c:v>40281</c:v>
                </c:pt>
                <c:pt idx="7639">
                  <c:v>40282</c:v>
                </c:pt>
                <c:pt idx="7640">
                  <c:v>40283</c:v>
                </c:pt>
                <c:pt idx="7641">
                  <c:v>40284</c:v>
                </c:pt>
                <c:pt idx="7642">
                  <c:v>40287</c:v>
                </c:pt>
                <c:pt idx="7643">
                  <c:v>40288</c:v>
                </c:pt>
                <c:pt idx="7644">
                  <c:v>40289</c:v>
                </c:pt>
                <c:pt idx="7645">
                  <c:v>40290</c:v>
                </c:pt>
                <c:pt idx="7646">
                  <c:v>40291</c:v>
                </c:pt>
                <c:pt idx="7647">
                  <c:v>40294</c:v>
                </c:pt>
                <c:pt idx="7648">
                  <c:v>40295</c:v>
                </c:pt>
                <c:pt idx="7649">
                  <c:v>40296</c:v>
                </c:pt>
                <c:pt idx="7650">
                  <c:v>40297</c:v>
                </c:pt>
                <c:pt idx="7651">
                  <c:v>40298</c:v>
                </c:pt>
                <c:pt idx="7652">
                  <c:v>40301</c:v>
                </c:pt>
                <c:pt idx="7653">
                  <c:v>40302</c:v>
                </c:pt>
                <c:pt idx="7654">
                  <c:v>40303</c:v>
                </c:pt>
                <c:pt idx="7655">
                  <c:v>40304</c:v>
                </c:pt>
                <c:pt idx="7656">
                  <c:v>40305</c:v>
                </c:pt>
                <c:pt idx="7657">
                  <c:v>40308</c:v>
                </c:pt>
                <c:pt idx="7658">
                  <c:v>40309</c:v>
                </c:pt>
                <c:pt idx="7659">
                  <c:v>40310</c:v>
                </c:pt>
                <c:pt idx="7660">
                  <c:v>40311</c:v>
                </c:pt>
                <c:pt idx="7661">
                  <c:v>40312</c:v>
                </c:pt>
                <c:pt idx="7662">
                  <c:v>40315</c:v>
                </c:pt>
                <c:pt idx="7663">
                  <c:v>40316</c:v>
                </c:pt>
                <c:pt idx="7664">
                  <c:v>40317</c:v>
                </c:pt>
                <c:pt idx="7665">
                  <c:v>40318</c:v>
                </c:pt>
                <c:pt idx="7666">
                  <c:v>40319</c:v>
                </c:pt>
                <c:pt idx="7667">
                  <c:v>40322</c:v>
                </c:pt>
                <c:pt idx="7668">
                  <c:v>40323</c:v>
                </c:pt>
                <c:pt idx="7669">
                  <c:v>40324</c:v>
                </c:pt>
                <c:pt idx="7670">
                  <c:v>40325</c:v>
                </c:pt>
                <c:pt idx="7671">
                  <c:v>40326</c:v>
                </c:pt>
                <c:pt idx="7672">
                  <c:v>40329</c:v>
                </c:pt>
                <c:pt idx="7673">
                  <c:v>40330</c:v>
                </c:pt>
                <c:pt idx="7674">
                  <c:v>40331</c:v>
                </c:pt>
                <c:pt idx="7675">
                  <c:v>40332</c:v>
                </c:pt>
                <c:pt idx="7676">
                  <c:v>40333</c:v>
                </c:pt>
                <c:pt idx="7677">
                  <c:v>40336</c:v>
                </c:pt>
                <c:pt idx="7678">
                  <c:v>40337</c:v>
                </c:pt>
                <c:pt idx="7679">
                  <c:v>40338</c:v>
                </c:pt>
                <c:pt idx="7680">
                  <c:v>40339</c:v>
                </c:pt>
                <c:pt idx="7681">
                  <c:v>40340</c:v>
                </c:pt>
                <c:pt idx="7682">
                  <c:v>40343</c:v>
                </c:pt>
                <c:pt idx="7683">
                  <c:v>40344</c:v>
                </c:pt>
                <c:pt idx="7684">
                  <c:v>40345</c:v>
                </c:pt>
                <c:pt idx="7685">
                  <c:v>40346</c:v>
                </c:pt>
                <c:pt idx="7686">
                  <c:v>40347</c:v>
                </c:pt>
                <c:pt idx="7687">
                  <c:v>40350</c:v>
                </c:pt>
                <c:pt idx="7688">
                  <c:v>40351</c:v>
                </c:pt>
                <c:pt idx="7689">
                  <c:v>40352</c:v>
                </c:pt>
                <c:pt idx="7690">
                  <c:v>40353</c:v>
                </c:pt>
                <c:pt idx="7691">
                  <c:v>40354</c:v>
                </c:pt>
                <c:pt idx="7692">
                  <c:v>40357</c:v>
                </c:pt>
                <c:pt idx="7693">
                  <c:v>40358</c:v>
                </c:pt>
                <c:pt idx="7694">
                  <c:v>40359</c:v>
                </c:pt>
                <c:pt idx="7695">
                  <c:v>40360</c:v>
                </c:pt>
                <c:pt idx="7696">
                  <c:v>40361</c:v>
                </c:pt>
                <c:pt idx="7697">
                  <c:v>40364</c:v>
                </c:pt>
                <c:pt idx="7698">
                  <c:v>40365</c:v>
                </c:pt>
                <c:pt idx="7699">
                  <c:v>40366</c:v>
                </c:pt>
                <c:pt idx="7700">
                  <c:v>40367</c:v>
                </c:pt>
                <c:pt idx="7701">
                  <c:v>40368</c:v>
                </c:pt>
                <c:pt idx="7702">
                  <c:v>40371</c:v>
                </c:pt>
                <c:pt idx="7703">
                  <c:v>40372</c:v>
                </c:pt>
                <c:pt idx="7704">
                  <c:v>40373</c:v>
                </c:pt>
                <c:pt idx="7705">
                  <c:v>40374</c:v>
                </c:pt>
                <c:pt idx="7706">
                  <c:v>40375</c:v>
                </c:pt>
                <c:pt idx="7707">
                  <c:v>40378</c:v>
                </c:pt>
                <c:pt idx="7708">
                  <c:v>40379</c:v>
                </c:pt>
                <c:pt idx="7709">
                  <c:v>40380</c:v>
                </c:pt>
                <c:pt idx="7710">
                  <c:v>40381</c:v>
                </c:pt>
                <c:pt idx="7711">
                  <c:v>40382</c:v>
                </c:pt>
                <c:pt idx="7712">
                  <c:v>40385</c:v>
                </c:pt>
                <c:pt idx="7713">
                  <c:v>40386</c:v>
                </c:pt>
                <c:pt idx="7714">
                  <c:v>40387</c:v>
                </c:pt>
                <c:pt idx="7715">
                  <c:v>40388</c:v>
                </c:pt>
                <c:pt idx="7716">
                  <c:v>40389</c:v>
                </c:pt>
                <c:pt idx="7717">
                  <c:v>40392</c:v>
                </c:pt>
                <c:pt idx="7718">
                  <c:v>40393</c:v>
                </c:pt>
                <c:pt idx="7719">
                  <c:v>40394</c:v>
                </c:pt>
                <c:pt idx="7720">
                  <c:v>40395</c:v>
                </c:pt>
                <c:pt idx="7721">
                  <c:v>40396</c:v>
                </c:pt>
                <c:pt idx="7722">
                  <c:v>40399</c:v>
                </c:pt>
                <c:pt idx="7723">
                  <c:v>40400</c:v>
                </c:pt>
                <c:pt idx="7724">
                  <c:v>40401</c:v>
                </c:pt>
                <c:pt idx="7725">
                  <c:v>40402</c:v>
                </c:pt>
                <c:pt idx="7726">
                  <c:v>40403</c:v>
                </c:pt>
                <c:pt idx="7727">
                  <c:v>40406</c:v>
                </c:pt>
                <c:pt idx="7728">
                  <c:v>40407</c:v>
                </c:pt>
                <c:pt idx="7729">
                  <c:v>40408</c:v>
                </c:pt>
                <c:pt idx="7730">
                  <c:v>40409</c:v>
                </c:pt>
                <c:pt idx="7731">
                  <c:v>40410</c:v>
                </c:pt>
                <c:pt idx="7732">
                  <c:v>40413</c:v>
                </c:pt>
                <c:pt idx="7733">
                  <c:v>40414</c:v>
                </c:pt>
                <c:pt idx="7734">
                  <c:v>40415</c:v>
                </c:pt>
                <c:pt idx="7735">
                  <c:v>40416</c:v>
                </c:pt>
                <c:pt idx="7736">
                  <c:v>40417</c:v>
                </c:pt>
                <c:pt idx="7737">
                  <c:v>40420</c:v>
                </c:pt>
                <c:pt idx="7738">
                  <c:v>40421</c:v>
                </c:pt>
                <c:pt idx="7739">
                  <c:v>40422</c:v>
                </c:pt>
                <c:pt idx="7740">
                  <c:v>40423</c:v>
                </c:pt>
                <c:pt idx="7741">
                  <c:v>40424</c:v>
                </c:pt>
                <c:pt idx="7742">
                  <c:v>40427</c:v>
                </c:pt>
                <c:pt idx="7743">
                  <c:v>40428</c:v>
                </c:pt>
                <c:pt idx="7744">
                  <c:v>40429</c:v>
                </c:pt>
                <c:pt idx="7745">
                  <c:v>40430</c:v>
                </c:pt>
                <c:pt idx="7746">
                  <c:v>40431</c:v>
                </c:pt>
                <c:pt idx="7747">
                  <c:v>40434</c:v>
                </c:pt>
                <c:pt idx="7748">
                  <c:v>40435</c:v>
                </c:pt>
                <c:pt idx="7749">
                  <c:v>40436</c:v>
                </c:pt>
                <c:pt idx="7750">
                  <c:v>40437</c:v>
                </c:pt>
                <c:pt idx="7751">
                  <c:v>40438</c:v>
                </c:pt>
                <c:pt idx="7752">
                  <c:v>40441</c:v>
                </c:pt>
                <c:pt idx="7753">
                  <c:v>40442</c:v>
                </c:pt>
                <c:pt idx="7754">
                  <c:v>40443</c:v>
                </c:pt>
                <c:pt idx="7755">
                  <c:v>40444</c:v>
                </c:pt>
                <c:pt idx="7756">
                  <c:v>40445</c:v>
                </c:pt>
                <c:pt idx="7757">
                  <c:v>40448</c:v>
                </c:pt>
                <c:pt idx="7758">
                  <c:v>40449</c:v>
                </c:pt>
                <c:pt idx="7759">
                  <c:v>40450</c:v>
                </c:pt>
                <c:pt idx="7760">
                  <c:v>40451</c:v>
                </c:pt>
                <c:pt idx="7761">
                  <c:v>40452</c:v>
                </c:pt>
                <c:pt idx="7762">
                  <c:v>40455</c:v>
                </c:pt>
                <c:pt idx="7763">
                  <c:v>40456</c:v>
                </c:pt>
                <c:pt idx="7764">
                  <c:v>40457</c:v>
                </c:pt>
                <c:pt idx="7765">
                  <c:v>40458</c:v>
                </c:pt>
                <c:pt idx="7766">
                  <c:v>40459</c:v>
                </c:pt>
                <c:pt idx="7767">
                  <c:v>40462</c:v>
                </c:pt>
                <c:pt idx="7768">
                  <c:v>40463</c:v>
                </c:pt>
                <c:pt idx="7769">
                  <c:v>40464</c:v>
                </c:pt>
                <c:pt idx="7770">
                  <c:v>40465</c:v>
                </c:pt>
                <c:pt idx="7771">
                  <c:v>40466</c:v>
                </c:pt>
                <c:pt idx="7772">
                  <c:v>40469</c:v>
                </c:pt>
                <c:pt idx="7773">
                  <c:v>40470</c:v>
                </c:pt>
                <c:pt idx="7774">
                  <c:v>40471</c:v>
                </c:pt>
                <c:pt idx="7775">
                  <c:v>40472</c:v>
                </c:pt>
                <c:pt idx="7776">
                  <c:v>40473</c:v>
                </c:pt>
                <c:pt idx="7777">
                  <c:v>40476</c:v>
                </c:pt>
                <c:pt idx="7778">
                  <c:v>40477</c:v>
                </c:pt>
                <c:pt idx="7779">
                  <c:v>40478</c:v>
                </c:pt>
                <c:pt idx="7780">
                  <c:v>40479</c:v>
                </c:pt>
                <c:pt idx="7781">
                  <c:v>40480</c:v>
                </c:pt>
                <c:pt idx="7782">
                  <c:v>40483</c:v>
                </c:pt>
                <c:pt idx="7783">
                  <c:v>40484</c:v>
                </c:pt>
                <c:pt idx="7784">
                  <c:v>40485</c:v>
                </c:pt>
                <c:pt idx="7785">
                  <c:v>40486</c:v>
                </c:pt>
                <c:pt idx="7786">
                  <c:v>40487</c:v>
                </c:pt>
                <c:pt idx="7787">
                  <c:v>40490</c:v>
                </c:pt>
                <c:pt idx="7788">
                  <c:v>40491</c:v>
                </c:pt>
                <c:pt idx="7789">
                  <c:v>40492</c:v>
                </c:pt>
                <c:pt idx="7790">
                  <c:v>40493</c:v>
                </c:pt>
                <c:pt idx="7791">
                  <c:v>40494</c:v>
                </c:pt>
                <c:pt idx="7792">
                  <c:v>40497</c:v>
                </c:pt>
                <c:pt idx="7793">
                  <c:v>40498</c:v>
                </c:pt>
                <c:pt idx="7794">
                  <c:v>40499</c:v>
                </c:pt>
                <c:pt idx="7795">
                  <c:v>40500</c:v>
                </c:pt>
                <c:pt idx="7796">
                  <c:v>40501</c:v>
                </c:pt>
                <c:pt idx="7797">
                  <c:v>40504</c:v>
                </c:pt>
                <c:pt idx="7798">
                  <c:v>40505</c:v>
                </c:pt>
                <c:pt idx="7799">
                  <c:v>40506</c:v>
                </c:pt>
                <c:pt idx="7800">
                  <c:v>40507</c:v>
                </c:pt>
                <c:pt idx="7801">
                  <c:v>40508</c:v>
                </c:pt>
                <c:pt idx="7802">
                  <c:v>40511</c:v>
                </c:pt>
                <c:pt idx="7803">
                  <c:v>40512</c:v>
                </c:pt>
                <c:pt idx="7804">
                  <c:v>40513</c:v>
                </c:pt>
                <c:pt idx="7805">
                  <c:v>40514</c:v>
                </c:pt>
                <c:pt idx="7806">
                  <c:v>40515</c:v>
                </c:pt>
                <c:pt idx="7807">
                  <c:v>40518</c:v>
                </c:pt>
                <c:pt idx="7808">
                  <c:v>40519</c:v>
                </c:pt>
                <c:pt idx="7809">
                  <c:v>40520</c:v>
                </c:pt>
                <c:pt idx="7810">
                  <c:v>40521</c:v>
                </c:pt>
                <c:pt idx="7811">
                  <c:v>40522</c:v>
                </c:pt>
                <c:pt idx="7812">
                  <c:v>40525</c:v>
                </c:pt>
                <c:pt idx="7813">
                  <c:v>40526</c:v>
                </c:pt>
                <c:pt idx="7814">
                  <c:v>40527</c:v>
                </c:pt>
                <c:pt idx="7815">
                  <c:v>40528</c:v>
                </c:pt>
                <c:pt idx="7816">
                  <c:v>40529</c:v>
                </c:pt>
                <c:pt idx="7817">
                  <c:v>40532</c:v>
                </c:pt>
                <c:pt idx="7818">
                  <c:v>40533</c:v>
                </c:pt>
                <c:pt idx="7819">
                  <c:v>40534</c:v>
                </c:pt>
                <c:pt idx="7820">
                  <c:v>40535</c:v>
                </c:pt>
                <c:pt idx="7821">
                  <c:v>40536</c:v>
                </c:pt>
                <c:pt idx="7822">
                  <c:v>40539</c:v>
                </c:pt>
                <c:pt idx="7823">
                  <c:v>40540</c:v>
                </c:pt>
                <c:pt idx="7824">
                  <c:v>40541</c:v>
                </c:pt>
                <c:pt idx="7825">
                  <c:v>40542</c:v>
                </c:pt>
                <c:pt idx="7826">
                  <c:v>40543</c:v>
                </c:pt>
                <c:pt idx="7827">
                  <c:v>40546</c:v>
                </c:pt>
                <c:pt idx="7828">
                  <c:v>40547</c:v>
                </c:pt>
                <c:pt idx="7829">
                  <c:v>40548</c:v>
                </c:pt>
                <c:pt idx="7830">
                  <c:v>40549</c:v>
                </c:pt>
                <c:pt idx="7831">
                  <c:v>40550</c:v>
                </c:pt>
                <c:pt idx="7832">
                  <c:v>40553</c:v>
                </c:pt>
                <c:pt idx="7833">
                  <c:v>40554</c:v>
                </c:pt>
                <c:pt idx="7834">
                  <c:v>40555</c:v>
                </c:pt>
                <c:pt idx="7835">
                  <c:v>40556</c:v>
                </c:pt>
                <c:pt idx="7836">
                  <c:v>40557</c:v>
                </c:pt>
                <c:pt idx="7837">
                  <c:v>40560</c:v>
                </c:pt>
                <c:pt idx="7838">
                  <c:v>40561</c:v>
                </c:pt>
                <c:pt idx="7839">
                  <c:v>40562</c:v>
                </c:pt>
                <c:pt idx="7840">
                  <c:v>40563</c:v>
                </c:pt>
                <c:pt idx="7841">
                  <c:v>40564</c:v>
                </c:pt>
                <c:pt idx="7842">
                  <c:v>40567</c:v>
                </c:pt>
                <c:pt idx="7843">
                  <c:v>40568</c:v>
                </c:pt>
                <c:pt idx="7844">
                  <c:v>40569</c:v>
                </c:pt>
                <c:pt idx="7845">
                  <c:v>40570</c:v>
                </c:pt>
                <c:pt idx="7846">
                  <c:v>40571</c:v>
                </c:pt>
                <c:pt idx="7847">
                  <c:v>40574</c:v>
                </c:pt>
                <c:pt idx="7848">
                  <c:v>40575</c:v>
                </c:pt>
                <c:pt idx="7849">
                  <c:v>40576</c:v>
                </c:pt>
                <c:pt idx="7850">
                  <c:v>40577</c:v>
                </c:pt>
                <c:pt idx="7851">
                  <c:v>40578</c:v>
                </c:pt>
                <c:pt idx="7852">
                  <c:v>40581</c:v>
                </c:pt>
                <c:pt idx="7853">
                  <c:v>40582</c:v>
                </c:pt>
                <c:pt idx="7854">
                  <c:v>40583</c:v>
                </c:pt>
                <c:pt idx="7855">
                  <c:v>40584</c:v>
                </c:pt>
                <c:pt idx="7856">
                  <c:v>40585</c:v>
                </c:pt>
                <c:pt idx="7857">
                  <c:v>40588</c:v>
                </c:pt>
                <c:pt idx="7858">
                  <c:v>40589</c:v>
                </c:pt>
                <c:pt idx="7859">
                  <c:v>40590</c:v>
                </c:pt>
                <c:pt idx="7860">
                  <c:v>40591</c:v>
                </c:pt>
                <c:pt idx="7861">
                  <c:v>40592</c:v>
                </c:pt>
                <c:pt idx="7862">
                  <c:v>40595</c:v>
                </c:pt>
                <c:pt idx="7863">
                  <c:v>40596</c:v>
                </c:pt>
                <c:pt idx="7864">
                  <c:v>40597</c:v>
                </c:pt>
                <c:pt idx="7865">
                  <c:v>40598</c:v>
                </c:pt>
                <c:pt idx="7866">
                  <c:v>40599</c:v>
                </c:pt>
                <c:pt idx="7867">
                  <c:v>40602</c:v>
                </c:pt>
                <c:pt idx="7868">
                  <c:v>40603</c:v>
                </c:pt>
                <c:pt idx="7869">
                  <c:v>40604</c:v>
                </c:pt>
                <c:pt idx="7870">
                  <c:v>40605</c:v>
                </c:pt>
                <c:pt idx="7871">
                  <c:v>40606</c:v>
                </c:pt>
                <c:pt idx="7872">
                  <c:v>40609</c:v>
                </c:pt>
                <c:pt idx="7873">
                  <c:v>40610</c:v>
                </c:pt>
                <c:pt idx="7874">
                  <c:v>40611</c:v>
                </c:pt>
                <c:pt idx="7875">
                  <c:v>40612</c:v>
                </c:pt>
                <c:pt idx="7876">
                  <c:v>40613</c:v>
                </c:pt>
                <c:pt idx="7877">
                  <c:v>40616</c:v>
                </c:pt>
                <c:pt idx="7878">
                  <c:v>40617</c:v>
                </c:pt>
                <c:pt idx="7879">
                  <c:v>40618</c:v>
                </c:pt>
                <c:pt idx="7880">
                  <c:v>40619</c:v>
                </c:pt>
                <c:pt idx="7881">
                  <c:v>40620</c:v>
                </c:pt>
                <c:pt idx="7882">
                  <c:v>40623</c:v>
                </c:pt>
                <c:pt idx="7883">
                  <c:v>40624</c:v>
                </c:pt>
                <c:pt idx="7884">
                  <c:v>40625</c:v>
                </c:pt>
                <c:pt idx="7885">
                  <c:v>40626</c:v>
                </c:pt>
                <c:pt idx="7886">
                  <c:v>40627</c:v>
                </c:pt>
                <c:pt idx="7887">
                  <c:v>40630</c:v>
                </c:pt>
                <c:pt idx="7888">
                  <c:v>40631</c:v>
                </c:pt>
                <c:pt idx="7889">
                  <c:v>40632</c:v>
                </c:pt>
                <c:pt idx="7890">
                  <c:v>40633</c:v>
                </c:pt>
                <c:pt idx="7891">
                  <c:v>40634</c:v>
                </c:pt>
                <c:pt idx="7892">
                  <c:v>40637</c:v>
                </c:pt>
                <c:pt idx="7893">
                  <c:v>40638</c:v>
                </c:pt>
                <c:pt idx="7894">
                  <c:v>40639</c:v>
                </c:pt>
                <c:pt idx="7895">
                  <c:v>40640</c:v>
                </c:pt>
                <c:pt idx="7896">
                  <c:v>40641</c:v>
                </c:pt>
                <c:pt idx="7897">
                  <c:v>40644</c:v>
                </c:pt>
                <c:pt idx="7898">
                  <c:v>40645</c:v>
                </c:pt>
                <c:pt idx="7899">
                  <c:v>40646</c:v>
                </c:pt>
                <c:pt idx="7900">
                  <c:v>40647</c:v>
                </c:pt>
                <c:pt idx="7901">
                  <c:v>40648</c:v>
                </c:pt>
                <c:pt idx="7902">
                  <c:v>40651</c:v>
                </c:pt>
                <c:pt idx="7903">
                  <c:v>40652</c:v>
                </c:pt>
                <c:pt idx="7904">
                  <c:v>40653</c:v>
                </c:pt>
                <c:pt idx="7905">
                  <c:v>40654</c:v>
                </c:pt>
                <c:pt idx="7906">
                  <c:v>40655</c:v>
                </c:pt>
                <c:pt idx="7907">
                  <c:v>40658</c:v>
                </c:pt>
                <c:pt idx="7908">
                  <c:v>40659</c:v>
                </c:pt>
                <c:pt idx="7909">
                  <c:v>40660</c:v>
                </c:pt>
                <c:pt idx="7910">
                  <c:v>40661</c:v>
                </c:pt>
                <c:pt idx="7911">
                  <c:v>40662</c:v>
                </c:pt>
                <c:pt idx="7912">
                  <c:v>40665</c:v>
                </c:pt>
                <c:pt idx="7913">
                  <c:v>40666</c:v>
                </c:pt>
                <c:pt idx="7914">
                  <c:v>40667</c:v>
                </c:pt>
                <c:pt idx="7915">
                  <c:v>40668</c:v>
                </c:pt>
                <c:pt idx="7916">
                  <c:v>40669</c:v>
                </c:pt>
                <c:pt idx="7917">
                  <c:v>40672</c:v>
                </c:pt>
                <c:pt idx="7918">
                  <c:v>40673</c:v>
                </c:pt>
                <c:pt idx="7919">
                  <c:v>40674</c:v>
                </c:pt>
                <c:pt idx="7920">
                  <c:v>40675</c:v>
                </c:pt>
                <c:pt idx="7921">
                  <c:v>40676</c:v>
                </c:pt>
                <c:pt idx="7922">
                  <c:v>40679</c:v>
                </c:pt>
                <c:pt idx="7923">
                  <c:v>40680</c:v>
                </c:pt>
                <c:pt idx="7924">
                  <c:v>40681</c:v>
                </c:pt>
                <c:pt idx="7925">
                  <c:v>40682</c:v>
                </c:pt>
                <c:pt idx="7926">
                  <c:v>40683</c:v>
                </c:pt>
                <c:pt idx="7927">
                  <c:v>40686</c:v>
                </c:pt>
                <c:pt idx="7928">
                  <c:v>40687</c:v>
                </c:pt>
                <c:pt idx="7929">
                  <c:v>40688</c:v>
                </c:pt>
                <c:pt idx="7930">
                  <c:v>40689</c:v>
                </c:pt>
                <c:pt idx="7931">
                  <c:v>40690</c:v>
                </c:pt>
                <c:pt idx="7932">
                  <c:v>40693</c:v>
                </c:pt>
                <c:pt idx="7933">
                  <c:v>40694</c:v>
                </c:pt>
                <c:pt idx="7934">
                  <c:v>40695</c:v>
                </c:pt>
                <c:pt idx="7935">
                  <c:v>40696</c:v>
                </c:pt>
                <c:pt idx="7936">
                  <c:v>40697</c:v>
                </c:pt>
                <c:pt idx="7937">
                  <c:v>40700</c:v>
                </c:pt>
                <c:pt idx="7938">
                  <c:v>40701</c:v>
                </c:pt>
                <c:pt idx="7939">
                  <c:v>40702</c:v>
                </c:pt>
                <c:pt idx="7940">
                  <c:v>40703</c:v>
                </c:pt>
                <c:pt idx="7941">
                  <c:v>40704</c:v>
                </c:pt>
                <c:pt idx="7942">
                  <c:v>40707</c:v>
                </c:pt>
                <c:pt idx="7943">
                  <c:v>40708</c:v>
                </c:pt>
                <c:pt idx="7944">
                  <c:v>40709</c:v>
                </c:pt>
                <c:pt idx="7945">
                  <c:v>40710</c:v>
                </c:pt>
                <c:pt idx="7946">
                  <c:v>40711</c:v>
                </c:pt>
                <c:pt idx="7947">
                  <c:v>40714</c:v>
                </c:pt>
                <c:pt idx="7948">
                  <c:v>40715</c:v>
                </c:pt>
                <c:pt idx="7949">
                  <c:v>40716</c:v>
                </c:pt>
                <c:pt idx="7950">
                  <c:v>40717</c:v>
                </c:pt>
                <c:pt idx="7951">
                  <c:v>40718</c:v>
                </c:pt>
                <c:pt idx="7952">
                  <c:v>40721</c:v>
                </c:pt>
                <c:pt idx="7953">
                  <c:v>40722</c:v>
                </c:pt>
                <c:pt idx="7954">
                  <c:v>40723</c:v>
                </c:pt>
                <c:pt idx="7955">
                  <c:v>40724</c:v>
                </c:pt>
                <c:pt idx="7956">
                  <c:v>40725</c:v>
                </c:pt>
                <c:pt idx="7957">
                  <c:v>40728</c:v>
                </c:pt>
                <c:pt idx="7958">
                  <c:v>40729</c:v>
                </c:pt>
                <c:pt idx="7959">
                  <c:v>40730</c:v>
                </c:pt>
                <c:pt idx="7960">
                  <c:v>40731</c:v>
                </c:pt>
                <c:pt idx="7961">
                  <c:v>40732</c:v>
                </c:pt>
                <c:pt idx="7962">
                  <c:v>40735</c:v>
                </c:pt>
                <c:pt idx="7963">
                  <c:v>40736</c:v>
                </c:pt>
                <c:pt idx="7964">
                  <c:v>40737</c:v>
                </c:pt>
                <c:pt idx="7965">
                  <c:v>40738</c:v>
                </c:pt>
                <c:pt idx="7966">
                  <c:v>40739</c:v>
                </c:pt>
                <c:pt idx="7967">
                  <c:v>40742</c:v>
                </c:pt>
                <c:pt idx="7968">
                  <c:v>40743</c:v>
                </c:pt>
                <c:pt idx="7969">
                  <c:v>40744</c:v>
                </c:pt>
                <c:pt idx="7970">
                  <c:v>40745</c:v>
                </c:pt>
                <c:pt idx="7971">
                  <c:v>40746</c:v>
                </c:pt>
                <c:pt idx="7972">
                  <c:v>40749</c:v>
                </c:pt>
                <c:pt idx="7973">
                  <c:v>40750</c:v>
                </c:pt>
                <c:pt idx="7974">
                  <c:v>40751</c:v>
                </c:pt>
                <c:pt idx="7975">
                  <c:v>40752</c:v>
                </c:pt>
                <c:pt idx="7976">
                  <c:v>40753</c:v>
                </c:pt>
                <c:pt idx="7977">
                  <c:v>40756</c:v>
                </c:pt>
                <c:pt idx="7978">
                  <c:v>40757</c:v>
                </c:pt>
                <c:pt idx="7979">
                  <c:v>40758</c:v>
                </c:pt>
                <c:pt idx="7980">
                  <c:v>40759</c:v>
                </c:pt>
                <c:pt idx="7981">
                  <c:v>40760</c:v>
                </c:pt>
                <c:pt idx="7982">
                  <c:v>40763</c:v>
                </c:pt>
                <c:pt idx="7983">
                  <c:v>40764</c:v>
                </c:pt>
                <c:pt idx="7984">
                  <c:v>40765</c:v>
                </c:pt>
                <c:pt idx="7985">
                  <c:v>40766</c:v>
                </c:pt>
                <c:pt idx="7986">
                  <c:v>40767</c:v>
                </c:pt>
                <c:pt idx="7987">
                  <c:v>40770</c:v>
                </c:pt>
                <c:pt idx="7988">
                  <c:v>40771</c:v>
                </c:pt>
                <c:pt idx="7989">
                  <c:v>40772</c:v>
                </c:pt>
                <c:pt idx="7990">
                  <c:v>40773</c:v>
                </c:pt>
                <c:pt idx="7991">
                  <c:v>40774</c:v>
                </c:pt>
                <c:pt idx="7992">
                  <c:v>40777</c:v>
                </c:pt>
                <c:pt idx="7993">
                  <c:v>40778</c:v>
                </c:pt>
                <c:pt idx="7994">
                  <c:v>40779</c:v>
                </c:pt>
                <c:pt idx="7995">
                  <c:v>40780</c:v>
                </c:pt>
                <c:pt idx="7996">
                  <c:v>40781</c:v>
                </c:pt>
                <c:pt idx="7997">
                  <c:v>40784</c:v>
                </c:pt>
                <c:pt idx="7998">
                  <c:v>40785</c:v>
                </c:pt>
                <c:pt idx="7999">
                  <c:v>40786</c:v>
                </c:pt>
                <c:pt idx="8000">
                  <c:v>40787</c:v>
                </c:pt>
                <c:pt idx="8001">
                  <c:v>40788</c:v>
                </c:pt>
                <c:pt idx="8002">
                  <c:v>40791</c:v>
                </c:pt>
                <c:pt idx="8003">
                  <c:v>40792</c:v>
                </c:pt>
                <c:pt idx="8004">
                  <c:v>40793</c:v>
                </c:pt>
                <c:pt idx="8005">
                  <c:v>40794</c:v>
                </c:pt>
                <c:pt idx="8006">
                  <c:v>40795</c:v>
                </c:pt>
                <c:pt idx="8007">
                  <c:v>40798</c:v>
                </c:pt>
                <c:pt idx="8008">
                  <c:v>40799</c:v>
                </c:pt>
                <c:pt idx="8009">
                  <c:v>40800</c:v>
                </c:pt>
                <c:pt idx="8010">
                  <c:v>40801</c:v>
                </c:pt>
                <c:pt idx="8011">
                  <c:v>40802</c:v>
                </c:pt>
                <c:pt idx="8012">
                  <c:v>40805</c:v>
                </c:pt>
                <c:pt idx="8013">
                  <c:v>40806</c:v>
                </c:pt>
                <c:pt idx="8014">
                  <c:v>40807</c:v>
                </c:pt>
                <c:pt idx="8015">
                  <c:v>40808</c:v>
                </c:pt>
                <c:pt idx="8016">
                  <c:v>40809</c:v>
                </c:pt>
                <c:pt idx="8017">
                  <c:v>40812</c:v>
                </c:pt>
                <c:pt idx="8018">
                  <c:v>40813</c:v>
                </c:pt>
                <c:pt idx="8019">
                  <c:v>40814</c:v>
                </c:pt>
                <c:pt idx="8020">
                  <c:v>40815</c:v>
                </c:pt>
                <c:pt idx="8021">
                  <c:v>40816</c:v>
                </c:pt>
                <c:pt idx="8022">
                  <c:v>40819</c:v>
                </c:pt>
                <c:pt idx="8023">
                  <c:v>40820</c:v>
                </c:pt>
                <c:pt idx="8024">
                  <c:v>40821</c:v>
                </c:pt>
                <c:pt idx="8025">
                  <c:v>40822</c:v>
                </c:pt>
                <c:pt idx="8026">
                  <c:v>40823</c:v>
                </c:pt>
                <c:pt idx="8027">
                  <c:v>40826</c:v>
                </c:pt>
                <c:pt idx="8028">
                  <c:v>40827</c:v>
                </c:pt>
                <c:pt idx="8029">
                  <c:v>40828</c:v>
                </c:pt>
                <c:pt idx="8030">
                  <c:v>40829</c:v>
                </c:pt>
                <c:pt idx="8031">
                  <c:v>40830</c:v>
                </c:pt>
                <c:pt idx="8032">
                  <c:v>40833</c:v>
                </c:pt>
                <c:pt idx="8033">
                  <c:v>40834</c:v>
                </c:pt>
                <c:pt idx="8034">
                  <c:v>40835</c:v>
                </c:pt>
                <c:pt idx="8035">
                  <c:v>40836</c:v>
                </c:pt>
                <c:pt idx="8036">
                  <c:v>40837</c:v>
                </c:pt>
                <c:pt idx="8037">
                  <c:v>40840</c:v>
                </c:pt>
                <c:pt idx="8038">
                  <c:v>40841</c:v>
                </c:pt>
                <c:pt idx="8039">
                  <c:v>40842</c:v>
                </c:pt>
                <c:pt idx="8040">
                  <c:v>40843</c:v>
                </c:pt>
                <c:pt idx="8041">
                  <c:v>40844</c:v>
                </c:pt>
                <c:pt idx="8042">
                  <c:v>40847</c:v>
                </c:pt>
                <c:pt idx="8043">
                  <c:v>40848</c:v>
                </c:pt>
                <c:pt idx="8044">
                  <c:v>40849</c:v>
                </c:pt>
                <c:pt idx="8045">
                  <c:v>40850</c:v>
                </c:pt>
                <c:pt idx="8046">
                  <c:v>40851</c:v>
                </c:pt>
                <c:pt idx="8047">
                  <c:v>40854</c:v>
                </c:pt>
                <c:pt idx="8048">
                  <c:v>40855</c:v>
                </c:pt>
                <c:pt idx="8049">
                  <c:v>40856</c:v>
                </c:pt>
                <c:pt idx="8050">
                  <c:v>40857</c:v>
                </c:pt>
                <c:pt idx="8051">
                  <c:v>40858</c:v>
                </c:pt>
                <c:pt idx="8052">
                  <c:v>40861</c:v>
                </c:pt>
                <c:pt idx="8053">
                  <c:v>40862</c:v>
                </c:pt>
                <c:pt idx="8054">
                  <c:v>40863</c:v>
                </c:pt>
                <c:pt idx="8055">
                  <c:v>40864</c:v>
                </c:pt>
                <c:pt idx="8056">
                  <c:v>40865</c:v>
                </c:pt>
                <c:pt idx="8057">
                  <c:v>40868</c:v>
                </c:pt>
                <c:pt idx="8058">
                  <c:v>40869</c:v>
                </c:pt>
                <c:pt idx="8059">
                  <c:v>40870</c:v>
                </c:pt>
                <c:pt idx="8060">
                  <c:v>40871</c:v>
                </c:pt>
                <c:pt idx="8061">
                  <c:v>40872</c:v>
                </c:pt>
                <c:pt idx="8062">
                  <c:v>40875</c:v>
                </c:pt>
                <c:pt idx="8063">
                  <c:v>40876</c:v>
                </c:pt>
                <c:pt idx="8064">
                  <c:v>40877</c:v>
                </c:pt>
                <c:pt idx="8065">
                  <c:v>40878</c:v>
                </c:pt>
                <c:pt idx="8066">
                  <c:v>40879</c:v>
                </c:pt>
                <c:pt idx="8067">
                  <c:v>40882</c:v>
                </c:pt>
                <c:pt idx="8068">
                  <c:v>40883</c:v>
                </c:pt>
                <c:pt idx="8069">
                  <c:v>40884</c:v>
                </c:pt>
                <c:pt idx="8070">
                  <c:v>40885</c:v>
                </c:pt>
                <c:pt idx="8071">
                  <c:v>40886</c:v>
                </c:pt>
                <c:pt idx="8072">
                  <c:v>40889</c:v>
                </c:pt>
                <c:pt idx="8073">
                  <c:v>40890</c:v>
                </c:pt>
                <c:pt idx="8074">
                  <c:v>40891</c:v>
                </c:pt>
                <c:pt idx="8075">
                  <c:v>40892</c:v>
                </c:pt>
                <c:pt idx="8076">
                  <c:v>40893</c:v>
                </c:pt>
                <c:pt idx="8077">
                  <c:v>40896</c:v>
                </c:pt>
                <c:pt idx="8078">
                  <c:v>40897</c:v>
                </c:pt>
                <c:pt idx="8079">
                  <c:v>40898</c:v>
                </c:pt>
                <c:pt idx="8080">
                  <c:v>40899</c:v>
                </c:pt>
                <c:pt idx="8081">
                  <c:v>40900</c:v>
                </c:pt>
                <c:pt idx="8082">
                  <c:v>40903</c:v>
                </c:pt>
                <c:pt idx="8083">
                  <c:v>40904</c:v>
                </c:pt>
                <c:pt idx="8084">
                  <c:v>40905</c:v>
                </c:pt>
                <c:pt idx="8085">
                  <c:v>40906</c:v>
                </c:pt>
                <c:pt idx="8086">
                  <c:v>40907</c:v>
                </c:pt>
                <c:pt idx="8087">
                  <c:v>40910</c:v>
                </c:pt>
                <c:pt idx="8088">
                  <c:v>40911</c:v>
                </c:pt>
                <c:pt idx="8089">
                  <c:v>40912</c:v>
                </c:pt>
                <c:pt idx="8090">
                  <c:v>40913</c:v>
                </c:pt>
                <c:pt idx="8091">
                  <c:v>40914</c:v>
                </c:pt>
                <c:pt idx="8092">
                  <c:v>40917</c:v>
                </c:pt>
                <c:pt idx="8093">
                  <c:v>40918</c:v>
                </c:pt>
                <c:pt idx="8094">
                  <c:v>40919</c:v>
                </c:pt>
                <c:pt idx="8095">
                  <c:v>40920</c:v>
                </c:pt>
                <c:pt idx="8096">
                  <c:v>40921</c:v>
                </c:pt>
                <c:pt idx="8097">
                  <c:v>40924</c:v>
                </c:pt>
                <c:pt idx="8098">
                  <c:v>40925</c:v>
                </c:pt>
                <c:pt idx="8099">
                  <c:v>40926</c:v>
                </c:pt>
                <c:pt idx="8100">
                  <c:v>40927</c:v>
                </c:pt>
                <c:pt idx="8101">
                  <c:v>40928</c:v>
                </c:pt>
                <c:pt idx="8102">
                  <c:v>40931</c:v>
                </c:pt>
                <c:pt idx="8103">
                  <c:v>40932</c:v>
                </c:pt>
                <c:pt idx="8104">
                  <c:v>40933</c:v>
                </c:pt>
                <c:pt idx="8105">
                  <c:v>40934</c:v>
                </c:pt>
                <c:pt idx="8106">
                  <c:v>40935</c:v>
                </c:pt>
                <c:pt idx="8107">
                  <c:v>40938</c:v>
                </c:pt>
                <c:pt idx="8108">
                  <c:v>40939</c:v>
                </c:pt>
                <c:pt idx="8109">
                  <c:v>40940</c:v>
                </c:pt>
                <c:pt idx="8110">
                  <c:v>40941</c:v>
                </c:pt>
                <c:pt idx="8111">
                  <c:v>40942</c:v>
                </c:pt>
                <c:pt idx="8112">
                  <c:v>40945</c:v>
                </c:pt>
                <c:pt idx="8113">
                  <c:v>40946</c:v>
                </c:pt>
                <c:pt idx="8114">
                  <c:v>40947</c:v>
                </c:pt>
                <c:pt idx="8115">
                  <c:v>40948</c:v>
                </c:pt>
                <c:pt idx="8116">
                  <c:v>40949</c:v>
                </c:pt>
                <c:pt idx="8117">
                  <c:v>40952</c:v>
                </c:pt>
                <c:pt idx="8118">
                  <c:v>40953</c:v>
                </c:pt>
                <c:pt idx="8119">
                  <c:v>40954</c:v>
                </c:pt>
                <c:pt idx="8120">
                  <c:v>40955</c:v>
                </c:pt>
                <c:pt idx="8121">
                  <c:v>40956</c:v>
                </c:pt>
                <c:pt idx="8122">
                  <c:v>40959</c:v>
                </c:pt>
                <c:pt idx="8123">
                  <c:v>40960</c:v>
                </c:pt>
                <c:pt idx="8124">
                  <c:v>40961</c:v>
                </c:pt>
                <c:pt idx="8125">
                  <c:v>40962</c:v>
                </c:pt>
                <c:pt idx="8126">
                  <c:v>40963</c:v>
                </c:pt>
                <c:pt idx="8127">
                  <c:v>40966</c:v>
                </c:pt>
                <c:pt idx="8128">
                  <c:v>40967</c:v>
                </c:pt>
                <c:pt idx="8129">
                  <c:v>40968</c:v>
                </c:pt>
                <c:pt idx="8130">
                  <c:v>40969</c:v>
                </c:pt>
                <c:pt idx="8131">
                  <c:v>40970</c:v>
                </c:pt>
                <c:pt idx="8132">
                  <c:v>40973</c:v>
                </c:pt>
                <c:pt idx="8133">
                  <c:v>40974</c:v>
                </c:pt>
                <c:pt idx="8134">
                  <c:v>40975</c:v>
                </c:pt>
                <c:pt idx="8135">
                  <c:v>40976</c:v>
                </c:pt>
                <c:pt idx="8136">
                  <c:v>40977</c:v>
                </c:pt>
                <c:pt idx="8137">
                  <c:v>40980</c:v>
                </c:pt>
                <c:pt idx="8138">
                  <c:v>40981</c:v>
                </c:pt>
                <c:pt idx="8139">
                  <c:v>40982</c:v>
                </c:pt>
                <c:pt idx="8140">
                  <c:v>40983</c:v>
                </c:pt>
                <c:pt idx="8141">
                  <c:v>40984</c:v>
                </c:pt>
                <c:pt idx="8142">
                  <c:v>40987</c:v>
                </c:pt>
                <c:pt idx="8143">
                  <c:v>40988</c:v>
                </c:pt>
                <c:pt idx="8144">
                  <c:v>40989</c:v>
                </c:pt>
                <c:pt idx="8145">
                  <c:v>40990</c:v>
                </c:pt>
                <c:pt idx="8146">
                  <c:v>40991</c:v>
                </c:pt>
                <c:pt idx="8147">
                  <c:v>40994</c:v>
                </c:pt>
                <c:pt idx="8148">
                  <c:v>40995</c:v>
                </c:pt>
                <c:pt idx="8149">
                  <c:v>40996</c:v>
                </c:pt>
                <c:pt idx="8150">
                  <c:v>40997</c:v>
                </c:pt>
                <c:pt idx="8151">
                  <c:v>40998</c:v>
                </c:pt>
                <c:pt idx="8152">
                  <c:v>41001</c:v>
                </c:pt>
                <c:pt idx="8153">
                  <c:v>41002</c:v>
                </c:pt>
                <c:pt idx="8154">
                  <c:v>41003</c:v>
                </c:pt>
                <c:pt idx="8155">
                  <c:v>41004</c:v>
                </c:pt>
                <c:pt idx="8156">
                  <c:v>41005</c:v>
                </c:pt>
                <c:pt idx="8157">
                  <c:v>41008</c:v>
                </c:pt>
                <c:pt idx="8158">
                  <c:v>41009</c:v>
                </c:pt>
                <c:pt idx="8159">
                  <c:v>41010</c:v>
                </c:pt>
                <c:pt idx="8160">
                  <c:v>41011</c:v>
                </c:pt>
                <c:pt idx="8161">
                  <c:v>41012</c:v>
                </c:pt>
                <c:pt idx="8162">
                  <c:v>41015</c:v>
                </c:pt>
                <c:pt idx="8163">
                  <c:v>41016</c:v>
                </c:pt>
                <c:pt idx="8164">
                  <c:v>41017</c:v>
                </c:pt>
                <c:pt idx="8165">
                  <c:v>41018</c:v>
                </c:pt>
                <c:pt idx="8166">
                  <c:v>41019</c:v>
                </c:pt>
                <c:pt idx="8167">
                  <c:v>41022</c:v>
                </c:pt>
                <c:pt idx="8168">
                  <c:v>41023</c:v>
                </c:pt>
                <c:pt idx="8169">
                  <c:v>41024</c:v>
                </c:pt>
                <c:pt idx="8170">
                  <c:v>41025</c:v>
                </c:pt>
                <c:pt idx="8171">
                  <c:v>41026</c:v>
                </c:pt>
                <c:pt idx="8172">
                  <c:v>41029</c:v>
                </c:pt>
                <c:pt idx="8173">
                  <c:v>41030</c:v>
                </c:pt>
                <c:pt idx="8174">
                  <c:v>41031</c:v>
                </c:pt>
                <c:pt idx="8175">
                  <c:v>41032</c:v>
                </c:pt>
                <c:pt idx="8176">
                  <c:v>41033</c:v>
                </c:pt>
                <c:pt idx="8177">
                  <c:v>41036</c:v>
                </c:pt>
                <c:pt idx="8178">
                  <c:v>41037</c:v>
                </c:pt>
                <c:pt idx="8179">
                  <c:v>41038</c:v>
                </c:pt>
                <c:pt idx="8180" formatCode="m/d/yyyy">
                  <c:v>41039</c:v>
                </c:pt>
                <c:pt idx="8181" formatCode="m/d/yyyy">
                  <c:v>41040</c:v>
                </c:pt>
                <c:pt idx="8182" formatCode="m/d/yyyy">
                  <c:v>41043</c:v>
                </c:pt>
                <c:pt idx="8183" formatCode="m/d/yyyy">
                  <c:v>41044</c:v>
                </c:pt>
                <c:pt idx="8184" formatCode="m/d/yyyy">
                  <c:v>41045</c:v>
                </c:pt>
                <c:pt idx="8185" formatCode="m/d/yyyy">
                  <c:v>41046</c:v>
                </c:pt>
                <c:pt idx="8186" formatCode="m/d/yyyy">
                  <c:v>41047</c:v>
                </c:pt>
                <c:pt idx="8187" formatCode="m/d/yyyy">
                  <c:v>41050</c:v>
                </c:pt>
                <c:pt idx="8188" formatCode="m/d/yyyy">
                  <c:v>41051</c:v>
                </c:pt>
                <c:pt idx="8189" formatCode="m/d/yyyy">
                  <c:v>41052</c:v>
                </c:pt>
                <c:pt idx="8190" formatCode="m/d/yyyy">
                  <c:v>41053</c:v>
                </c:pt>
                <c:pt idx="8191" formatCode="m/d/yyyy">
                  <c:v>41054</c:v>
                </c:pt>
                <c:pt idx="8192" formatCode="m/d/yyyy">
                  <c:v>41057</c:v>
                </c:pt>
                <c:pt idx="8193" formatCode="m/d/yyyy">
                  <c:v>41058</c:v>
                </c:pt>
                <c:pt idx="8194" formatCode="m/d/yyyy">
                  <c:v>41059</c:v>
                </c:pt>
                <c:pt idx="8195" formatCode="m/d/yyyy">
                  <c:v>41060</c:v>
                </c:pt>
                <c:pt idx="8196" formatCode="m/d/yyyy">
                  <c:v>41061</c:v>
                </c:pt>
                <c:pt idx="8197" formatCode="m/d/yyyy">
                  <c:v>41064</c:v>
                </c:pt>
                <c:pt idx="8198" formatCode="m/d/yyyy">
                  <c:v>41065</c:v>
                </c:pt>
                <c:pt idx="8199" formatCode="m/d/yyyy">
                  <c:v>41066</c:v>
                </c:pt>
                <c:pt idx="8200" formatCode="m/d/yyyy">
                  <c:v>41067</c:v>
                </c:pt>
                <c:pt idx="8201" formatCode="m/d/yyyy">
                  <c:v>41068</c:v>
                </c:pt>
                <c:pt idx="8202" formatCode="m/d/yyyy">
                  <c:v>41071</c:v>
                </c:pt>
                <c:pt idx="8203" formatCode="m/d/yyyy">
                  <c:v>41072</c:v>
                </c:pt>
                <c:pt idx="8204" formatCode="m/d/yyyy">
                  <c:v>41073</c:v>
                </c:pt>
                <c:pt idx="8205" formatCode="m/d/yyyy">
                  <c:v>41074</c:v>
                </c:pt>
                <c:pt idx="8206" formatCode="m/d/yyyy">
                  <c:v>41075</c:v>
                </c:pt>
                <c:pt idx="8207" formatCode="m/d/yyyy">
                  <c:v>41078</c:v>
                </c:pt>
                <c:pt idx="8208" formatCode="m/d/yyyy">
                  <c:v>41079</c:v>
                </c:pt>
                <c:pt idx="8209" formatCode="m/d/yyyy">
                  <c:v>41080</c:v>
                </c:pt>
                <c:pt idx="8210" formatCode="m/d/yyyy">
                  <c:v>41081</c:v>
                </c:pt>
                <c:pt idx="8211" formatCode="m/d/yyyy">
                  <c:v>41082</c:v>
                </c:pt>
                <c:pt idx="8212" formatCode="m/d/yyyy">
                  <c:v>41085</c:v>
                </c:pt>
                <c:pt idx="8213" formatCode="m/d/yyyy">
                  <c:v>41086</c:v>
                </c:pt>
                <c:pt idx="8214" formatCode="m/d/yyyy">
                  <c:v>41087</c:v>
                </c:pt>
                <c:pt idx="8215" formatCode="m/d/yyyy">
                  <c:v>41088</c:v>
                </c:pt>
                <c:pt idx="8216" formatCode="m/d/yyyy">
                  <c:v>41089</c:v>
                </c:pt>
                <c:pt idx="8217" formatCode="m/d/yyyy">
                  <c:v>41092</c:v>
                </c:pt>
                <c:pt idx="8218" formatCode="m/d/yyyy">
                  <c:v>41093</c:v>
                </c:pt>
                <c:pt idx="8219" formatCode="m/d/yyyy">
                  <c:v>41094</c:v>
                </c:pt>
                <c:pt idx="8220" formatCode="m/d/yyyy">
                  <c:v>41095</c:v>
                </c:pt>
                <c:pt idx="8221" formatCode="m/d/yyyy">
                  <c:v>41096</c:v>
                </c:pt>
                <c:pt idx="8222" formatCode="m/d/yyyy">
                  <c:v>41099</c:v>
                </c:pt>
                <c:pt idx="8223" formatCode="m/d/yyyy">
                  <c:v>41100</c:v>
                </c:pt>
                <c:pt idx="8224" formatCode="m/d/yyyy">
                  <c:v>41101</c:v>
                </c:pt>
                <c:pt idx="8225" formatCode="m/d/yyyy">
                  <c:v>41102</c:v>
                </c:pt>
                <c:pt idx="8226" formatCode="m/d/yyyy">
                  <c:v>41103</c:v>
                </c:pt>
                <c:pt idx="8227" formatCode="m/d/yyyy">
                  <c:v>41106</c:v>
                </c:pt>
                <c:pt idx="8228" formatCode="m/d/yyyy">
                  <c:v>41107</c:v>
                </c:pt>
                <c:pt idx="8229" formatCode="m/d/yyyy">
                  <c:v>41108</c:v>
                </c:pt>
                <c:pt idx="8230" formatCode="m/d/yyyy">
                  <c:v>41109</c:v>
                </c:pt>
                <c:pt idx="8231" formatCode="m/d/yyyy">
                  <c:v>41110</c:v>
                </c:pt>
                <c:pt idx="8232" formatCode="m/d/yyyy">
                  <c:v>41113</c:v>
                </c:pt>
                <c:pt idx="8233" formatCode="m/d/yyyy">
                  <c:v>41114</c:v>
                </c:pt>
                <c:pt idx="8234" formatCode="m/d/yyyy">
                  <c:v>41115</c:v>
                </c:pt>
                <c:pt idx="8235" formatCode="m/d/yyyy">
                  <c:v>41116</c:v>
                </c:pt>
                <c:pt idx="8236" formatCode="m/d/yyyy">
                  <c:v>41117</c:v>
                </c:pt>
                <c:pt idx="8237" formatCode="m/d/yyyy">
                  <c:v>41120</c:v>
                </c:pt>
                <c:pt idx="8238" formatCode="m/d/yyyy">
                  <c:v>41121</c:v>
                </c:pt>
                <c:pt idx="8239" formatCode="m/d/yyyy">
                  <c:v>41122</c:v>
                </c:pt>
                <c:pt idx="8240" formatCode="m/d/yyyy">
                  <c:v>41123</c:v>
                </c:pt>
                <c:pt idx="8241" formatCode="m/d/yyyy">
                  <c:v>41124</c:v>
                </c:pt>
                <c:pt idx="8242" formatCode="m/d/yyyy">
                  <c:v>41127</c:v>
                </c:pt>
                <c:pt idx="8243" formatCode="m/d/yyyy">
                  <c:v>41128</c:v>
                </c:pt>
                <c:pt idx="8244" formatCode="m/d/yyyy">
                  <c:v>41129</c:v>
                </c:pt>
                <c:pt idx="8245" formatCode="m/d/yyyy">
                  <c:v>41130</c:v>
                </c:pt>
                <c:pt idx="8246" formatCode="m/d/yyyy">
                  <c:v>41131</c:v>
                </c:pt>
                <c:pt idx="8247" formatCode="m/d/yyyy">
                  <c:v>41134</c:v>
                </c:pt>
                <c:pt idx="8248" formatCode="m/d/yyyy">
                  <c:v>41135</c:v>
                </c:pt>
                <c:pt idx="8249" formatCode="m/d/yyyy">
                  <c:v>41136</c:v>
                </c:pt>
                <c:pt idx="8250" formatCode="m/d/yyyy">
                  <c:v>41137</c:v>
                </c:pt>
                <c:pt idx="8251" formatCode="m/d/yyyy">
                  <c:v>41138</c:v>
                </c:pt>
                <c:pt idx="8252" formatCode="m/d/yyyy">
                  <c:v>41141</c:v>
                </c:pt>
                <c:pt idx="8253" formatCode="m/d/yyyy">
                  <c:v>41142</c:v>
                </c:pt>
                <c:pt idx="8254" formatCode="m/d/yyyy">
                  <c:v>41143</c:v>
                </c:pt>
                <c:pt idx="8255" formatCode="m/d/yyyy">
                  <c:v>41144</c:v>
                </c:pt>
                <c:pt idx="8256" formatCode="m/d/yyyy">
                  <c:v>41145</c:v>
                </c:pt>
                <c:pt idx="8257" formatCode="m/d/yyyy">
                  <c:v>41148</c:v>
                </c:pt>
                <c:pt idx="8258" formatCode="m/d/yyyy">
                  <c:v>41149</c:v>
                </c:pt>
                <c:pt idx="8259" formatCode="m/d/yyyy">
                  <c:v>41150</c:v>
                </c:pt>
                <c:pt idx="8260" formatCode="m/d/yyyy">
                  <c:v>41151</c:v>
                </c:pt>
                <c:pt idx="8261" formatCode="m/d/yyyy">
                  <c:v>41152</c:v>
                </c:pt>
                <c:pt idx="8262" formatCode="m/d/yyyy">
                  <c:v>41155</c:v>
                </c:pt>
                <c:pt idx="8263" formatCode="m/d/yyyy">
                  <c:v>41156</c:v>
                </c:pt>
                <c:pt idx="8264" formatCode="m/d/yyyy">
                  <c:v>41157</c:v>
                </c:pt>
                <c:pt idx="8265" formatCode="m/d/yyyy">
                  <c:v>41158</c:v>
                </c:pt>
                <c:pt idx="8266" formatCode="m/d/yyyy">
                  <c:v>41159</c:v>
                </c:pt>
                <c:pt idx="8267" formatCode="m/d/yyyy">
                  <c:v>41162</c:v>
                </c:pt>
                <c:pt idx="8268" formatCode="m/d/yyyy">
                  <c:v>41163</c:v>
                </c:pt>
                <c:pt idx="8269" formatCode="m/d/yyyy">
                  <c:v>41164</c:v>
                </c:pt>
                <c:pt idx="8270" formatCode="m/d/yyyy">
                  <c:v>41165</c:v>
                </c:pt>
                <c:pt idx="8271" formatCode="m/d/yyyy">
                  <c:v>41166</c:v>
                </c:pt>
                <c:pt idx="8272" formatCode="m/d/yyyy">
                  <c:v>41169</c:v>
                </c:pt>
                <c:pt idx="8273" formatCode="m/d/yyyy">
                  <c:v>41170</c:v>
                </c:pt>
                <c:pt idx="8274" formatCode="m/d/yyyy">
                  <c:v>41171</c:v>
                </c:pt>
                <c:pt idx="8275" formatCode="m/d/yyyy">
                  <c:v>41172</c:v>
                </c:pt>
                <c:pt idx="8276" formatCode="m/d/yyyy">
                  <c:v>41173</c:v>
                </c:pt>
                <c:pt idx="8277" formatCode="m/d/yyyy">
                  <c:v>41176</c:v>
                </c:pt>
                <c:pt idx="8278" formatCode="m/d/yyyy">
                  <c:v>41177</c:v>
                </c:pt>
                <c:pt idx="8279" formatCode="m/d/yyyy">
                  <c:v>41178</c:v>
                </c:pt>
                <c:pt idx="8280" formatCode="m/d/yyyy">
                  <c:v>41179</c:v>
                </c:pt>
                <c:pt idx="8281" formatCode="m/d/yyyy">
                  <c:v>41180</c:v>
                </c:pt>
                <c:pt idx="8282" formatCode="m/d/yyyy">
                  <c:v>41183</c:v>
                </c:pt>
                <c:pt idx="8283" formatCode="m/d/yyyy">
                  <c:v>41184</c:v>
                </c:pt>
                <c:pt idx="8284" formatCode="m/d/yyyy">
                  <c:v>41185</c:v>
                </c:pt>
                <c:pt idx="8285" formatCode="m/d/yyyy">
                  <c:v>41186</c:v>
                </c:pt>
                <c:pt idx="8286" formatCode="m/d/yyyy">
                  <c:v>41187</c:v>
                </c:pt>
                <c:pt idx="8287" formatCode="m/d/yyyy">
                  <c:v>41190</c:v>
                </c:pt>
                <c:pt idx="8288" formatCode="m/d/yyyy">
                  <c:v>41191</c:v>
                </c:pt>
                <c:pt idx="8289" formatCode="m/d/yyyy">
                  <c:v>41192</c:v>
                </c:pt>
                <c:pt idx="8290" formatCode="m/d/yyyy">
                  <c:v>41193</c:v>
                </c:pt>
                <c:pt idx="8291" formatCode="m/d/yyyy">
                  <c:v>41194</c:v>
                </c:pt>
                <c:pt idx="8292" formatCode="m/d/yyyy">
                  <c:v>41197</c:v>
                </c:pt>
                <c:pt idx="8293" formatCode="m/d/yyyy">
                  <c:v>41198</c:v>
                </c:pt>
                <c:pt idx="8294" formatCode="m/d/yyyy">
                  <c:v>41199</c:v>
                </c:pt>
                <c:pt idx="8295" formatCode="m/d/yyyy">
                  <c:v>41200</c:v>
                </c:pt>
                <c:pt idx="8296" formatCode="m/d/yyyy">
                  <c:v>41201</c:v>
                </c:pt>
                <c:pt idx="8297" formatCode="m/d/yyyy">
                  <c:v>41204</c:v>
                </c:pt>
                <c:pt idx="8298" formatCode="m/d/yyyy">
                  <c:v>41205</c:v>
                </c:pt>
                <c:pt idx="8299" formatCode="m/d/yyyy">
                  <c:v>41206</c:v>
                </c:pt>
                <c:pt idx="8300" formatCode="m/d/yyyy">
                  <c:v>41207</c:v>
                </c:pt>
                <c:pt idx="8301" formatCode="m/d/yyyy">
                  <c:v>41208</c:v>
                </c:pt>
                <c:pt idx="8302" formatCode="m/d/yyyy">
                  <c:v>41211</c:v>
                </c:pt>
                <c:pt idx="8303" formatCode="m/d/yyyy">
                  <c:v>41212</c:v>
                </c:pt>
                <c:pt idx="8304" formatCode="m/d/yyyy">
                  <c:v>41213</c:v>
                </c:pt>
                <c:pt idx="8305" formatCode="m/d/yyyy">
                  <c:v>41214</c:v>
                </c:pt>
                <c:pt idx="8306" formatCode="m/d/yyyy">
                  <c:v>41215</c:v>
                </c:pt>
                <c:pt idx="8307" formatCode="m/d/yyyy">
                  <c:v>41218</c:v>
                </c:pt>
                <c:pt idx="8308" formatCode="m/d/yyyy">
                  <c:v>41219</c:v>
                </c:pt>
                <c:pt idx="8309" formatCode="m/d/yyyy">
                  <c:v>41220</c:v>
                </c:pt>
                <c:pt idx="8310" formatCode="m/d/yyyy">
                  <c:v>41221</c:v>
                </c:pt>
                <c:pt idx="8311" formatCode="m/d/yyyy">
                  <c:v>41222</c:v>
                </c:pt>
                <c:pt idx="8312" formatCode="m/d/yyyy">
                  <c:v>41225</c:v>
                </c:pt>
                <c:pt idx="8313" formatCode="m/d/yyyy">
                  <c:v>41226</c:v>
                </c:pt>
                <c:pt idx="8314" formatCode="m/d/yyyy">
                  <c:v>41227</c:v>
                </c:pt>
                <c:pt idx="8315" formatCode="m/d/yyyy">
                  <c:v>41228</c:v>
                </c:pt>
                <c:pt idx="8316" formatCode="m/d/yyyy">
                  <c:v>41229</c:v>
                </c:pt>
                <c:pt idx="8317" formatCode="m/d/yyyy">
                  <c:v>41232</c:v>
                </c:pt>
                <c:pt idx="8318" formatCode="m/d/yyyy">
                  <c:v>41233</c:v>
                </c:pt>
                <c:pt idx="8319" formatCode="m/d/yyyy">
                  <c:v>41234</c:v>
                </c:pt>
                <c:pt idx="8320" formatCode="m/d/yyyy">
                  <c:v>41235</c:v>
                </c:pt>
                <c:pt idx="8321" formatCode="m/d/yyyy">
                  <c:v>41236</c:v>
                </c:pt>
                <c:pt idx="8322" formatCode="m/d/yyyy">
                  <c:v>41239</c:v>
                </c:pt>
                <c:pt idx="8323" formatCode="m/d/yyyy">
                  <c:v>41240</c:v>
                </c:pt>
                <c:pt idx="8324" formatCode="m/d/yyyy">
                  <c:v>41241</c:v>
                </c:pt>
                <c:pt idx="8325" formatCode="m/d/yyyy">
                  <c:v>41242</c:v>
                </c:pt>
                <c:pt idx="8326" formatCode="m/d/yyyy">
                  <c:v>41243</c:v>
                </c:pt>
                <c:pt idx="8327" formatCode="m/d/yyyy">
                  <c:v>41246</c:v>
                </c:pt>
                <c:pt idx="8328" formatCode="m/d/yyyy">
                  <c:v>41247</c:v>
                </c:pt>
                <c:pt idx="8329" formatCode="m/d/yyyy">
                  <c:v>41248</c:v>
                </c:pt>
                <c:pt idx="8330" formatCode="m/d/yyyy">
                  <c:v>41249</c:v>
                </c:pt>
                <c:pt idx="8331" formatCode="m/d/yyyy">
                  <c:v>41250</c:v>
                </c:pt>
                <c:pt idx="8332" formatCode="m/d/yyyy">
                  <c:v>41253</c:v>
                </c:pt>
                <c:pt idx="8333" formatCode="m/d/yyyy">
                  <c:v>41254</c:v>
                </c:pt>
                <c:pt idx="8334" formatCode="m/d/yyyy">
                  <c:v>41255</c:v>
                </c:pt>
                <c:pt idx="8335" formatCode="m/d/yyyy">
                  <c:v>41256</c:v>
                </c:pt>
                <c:pt idx="8336" formatCode="m/d/yyyy">
                  <c:v>41257</c:v>
                </c:pt>
                <c:pt idx="8337" formatCode="m/d/yyyy">
                  <c:v>41260</c:v>
                </c:pt>
                <c:pt idx="8338" formatCode="m/d/yyyy">
                  <c:v>41261</c:v>
                </c:pt>
                <c:pt idx="8339" formatCode="m/d/yyyy">
                  <c:v>41262</c:v>
                </c:pt>
                <c:pt idx="8340" formatCode="m/d/yyyy">
                  <c:v>41263</c:v>
                </c:pt>
                <c:pt idx="8341" formatCode="m/d/yyyy">
                  <c:v>41264</c:v>
                </c:pt>
                <c:pt idx="8342" formatCode="m/d/yyyy">
                  <c:v>41267</c:v>
                </c:pt>
                <c:pt idx="8343" formatCode="m/d/yyyy">
                  <c:v>41268</c:v>
                </c:pt>
                <c:pt idx="8344" formatCode="m/d/yyyy">
                  <c:v>41269</c:v>
                </c:pt>
                <c:pt idx="8345" formatCode="m/d/yyyy">
                  <c:v>41270</c:v>
                </c:pt>
                <c:pt idx="8346" formatCode="m/d/yyyy">
                  <c:v>41271</c:v>
                </c:pt>
                <c:pt idx="8347" formatCode="m/d/yyyy">
                  <c:v>41274</c:v>
                </c:pt>
                <c:pt idx="8348" formatCode="m/d/yyyy">
                  <c:v>41275</c:v>
                </c:pt>
                <c:pt idx="8349" formatCode="m/d/yyyy">
                  <c:v>41276</c:v>
                </c:pt>
                <c:pt idx="8350" formatCode="m/d/yyyy">
                  <c:v>41277</c:v>
                </c:pt>
                <c:pt idx="8351" formatCode="m/d/yyyy">
                  <c:v>41278</c:v>
                </c:pt>
                <c:pt idx="8352" formatCode="m/d/yyyy">
                  <c:v>41281</c:v>
                </c:pt>
                <c:pt idx="8353" formatCode="m/d/yyyy">
                  <c:v>41282</c:v>
                </c:pt>
                <c:pt idx="8354" formatCode="m/d/yyyy">
                  <c:v>41283</c:v>
                </c:pt>
                <c:pt idx="8355" formatCode="m/d/yyyy">
                  <c:v>41284</c:v>
                </c:pt>
                <c:pt idx="8356" formatCode="m/d/yyyy">
                  <c:v>41285</c:v>
                </c:pt>
                <c:pt idx="8357" formatCode="m/d/yyyy">
                  <c:v>41288</c:v>
                </c:pt>
                <c:pt idx="8358" formatCode="m/d/yyyy">
                  <c:v>41289</c:v>
                </c:pt>
                <c:pt idx="8359" formatCode="m/d/yyyy">
                  <c:v>41290</c:v>
                </c:pt>
                <c:pt idx="8360" formatCode="m/d/yyyy">
                  <c:v>41291</c:v>
                </c:pt>
                <c:pt idx="8361" formatCode="m/d/yyyy">
                  <c:v>41292</c:v>
                </c:pt>
                <c:pt idx="8362" formatCode="m/d/yyyy">
                  <c:v>41295</c:v>
                </c:pt>
                <c:pt idx="8363" formatCode="m/d/yyyy">
                  <c:v>41296</c:v>
                </c:pt>
                <c:pt idx="8364" formatCode="m/d/yyyy">
                  <c:v>41297</c:v>
                </c:pt>
                <c:pt idx="8365" formatCode="m/d/yyyy">
                  <c:v>41298</c:v>
                </c:pt>
                <c:pt idx="8366" formatCode="m/d/yyyy">
                  <c:v>41299</c:v>
                </c:pt>
                <c:pt idx="8367" formatCode="m/d/yyyy">
                  <c:v>41302</c:v>
                </c:pt>
                <c:pt idx="8368" formatCode="m/d/yyyy">
                  <c:v>41303</c:v>
                </c:pt>
                <c:pt idx="8369" formatCode="m/d/yyyy">
                  <c:v>41304</c:v>
                </c:pt>
                <c:pt idx="8370" formatCode="m/d/yyyy">
                  <c:v>41305</c:v>
                </c:pt>
                <c:pt idx="8371" formatCode="m/d/yyyy">
                  <c:v>41306</c:v>
                </c:pt>
                <c:pt idx="8372" formatCode="m/d/yyyy">
                  <c:v>41309</c:v>
                </c:pt>
                <c:pt idx="8373" formatCode="m/d/yyyy">
                  <c:v>41310</c:v>
                </c:pt>
                <c:pt idx="8374" formatCode="m/d/yyyy">
                  <c:v>41311</c:v>
                </c:pt>
                <c:pt idx="8375" formatCode="m/d/yyyy">
                  <c:v>41312</c:v>
                </c:pt>
                <c:pt idx="8376" formatCode="m/d/yyyy">
                  <c:v>41313</c:v>
                </c:pt>
                <c:pt idx="8377" formatCode="m/d/yyyy">
                  <c:v>41316</c:v>
                </c:pt>
                <c:pt idx="8378" formatCode="m/d/yyyy">
                  <c:v>41317</c:v>
                </c:pt>
                <c:pt idx="8379" formatCode="m/d/yyyy">
                  <c:v>41318</c:v>
                </c:pt>
                <c:pt idx="8380" formatCode="m/d/yyyy">
                  <c:v>41319</c:v>
                </c:pt>
                <c:pt idx="8381" formatCode="m/d/yyyy">
                  <c:v>41320</c:v>
                </c:pt>
                <c:pt idx="8382" formatCode="m/d/yyyy">
                  <c:v>41323</c:v>
                </c:pt>
                <c:pt idx="8383" formatCode="m/d/yyyy">
                  <c:v>41324</c:v>
                </c:pt>
                <c:pt idx="8384" formatCode="m/d/yyyy">
                  <c:v>41325</c:v>
                </c:pt>
                <c:pt idx="8385" formatCode="m/d/yyyy">
                  <c:v>41326</c:v>
                </c:pt>
                <c:pt idx="8386" formatCode="m/d/yyyy">
                  <c:v>41327</c:v>
                </c:pt>
                <c:pt idx="8387" formatCode="m/d/yyyy">
                  <c:v>41330</c:v>
                </c:pt>
                <c:pt idx="8388" formatCode="m/d/yyyy">
                  <c:v>41331</c:v>
                </c:pt>
                <c:pt idx="8389" formatCode="m/d/yyyy">
                  <c:v>41332</c:v>
                </c:pt>
                <c:pt idx="8390" formatCode="m/d/yyyy">
                  <c:v>41333</c:v>
                </c:pt>
                <c:pt idx="8391" formatCode="m/d/yyyy">
                  <c:v>41334</c:v>
                </c:pt>
                <c:pt idx="8392" formatCode="m/d/yyyy">
                  <c:v>41337</c:v>
                </c:pt>
                <c:pt idx="8393" formatCode="m/d/yyyy">
                  <c:v>41338</c:v>
                </c:pt>
                <c:pt idx="8394" formatCode="m/d/yyyy">
                  <c:v>41339</c:v>
                </c:pt>
                <c:pt idx="8395" formatCode="m/d/yyyy">
                  <c:v>41340</c:v>
                </c:pt>
                <c:pt idx="8396" formatCode="m/d/yyyy">
                  <c:v>41341</c:v>
                </c:pt>
                <c:pt idx="8397" formatCode="m/d/yyyy">
                  <c:v>41344</c:v>
                </c:pt>
                <c:pt idx="8398" formatCode="m/d/yyyy">
                  <c:v>41345</c:v>
                </c:pt>
                <c:pt idx="8399" formatCode="m/d/yyyy">
                  <c:v>41346</c:v>
                </c:pt>
                <c:pt idx="8400" formatCode="m/d/yyyy">
                  <c:v>41347</c:v>
                </c:pt>
                <c:pt idx="8401" formatCode="m/d/yyyy">
                  <c:v>41348</c:v>
                </c:pt>
                <c:pt idx="8402" formatCode="m/d/yyyy">
                  <c:v>41351</c:v>
                </c:pt>
                <c:pt idx="8403" formatCode="m/d/yyyy">
                  <c:v>41352</c:v>
                </c:pt>
                <c:pt idx="8404" formatCode="m/d/yyyy">
                  <c:v>41353</c:v>
                </c:pt>
                <c:pt idx="8405" formatCode="m/d/yyyy">
                  <c:v>41354</c:v>
                </c:pt>
                <c:pt idx="8406" formatCode="m/d/yyyy">
                  <c:v>41355</c:v>
                </c:pt>
                <c:pt idx="8407" formatCode="m/d/yyyy">
                  <c:v>41358</c:v>
                </c:pt>
                <c:pt idx="8408" formatCode="m/d/yyyy">
                  <c:v>41359</c:v>
                </c:pt>
                <c:pt idx="8409" formatCode="m/d/yyyy">
                  <c:v>41360</c:v>
                </c:pt>
                <c:pt idx="8410" formatCode="m/d/yyyy">
                  <c:v>41361</c:v>
                </c:pt>
                <c:pt idx="8411" formatCode="m/d/yyyy">
                  <c:v>41362</c:v>
                </c:pt>
                <c:pt idx="8412" formatCode="m/d/yyyy">
                  <c:v>41365</c:v>
                </c:pt>
                <c:pt idx="8413" formatCode="m/d/yyyy">
                  <c:v>41366</c:v>
                </c:pt>
                <c:pt idx="8414" formatCode="m/d/yyyy">
                  <c:v>41367</c:v>
                </c:pt>
                <c:pt idx="8415" formatCode="m/d/yyyy">
                  <c:v>41368</c:v>
                </c:pt>
                <c:pt idx="8416" formatCode="m/d/yyyy">
                  <c:v>41369</c:v>
                </c:pt>
                <c:pt idx="8417" formatCode="m/d/yyyy">
                  <c:v>41372</c:v>
                </c:pt>
                <c:pt idx="8418" formatCode="m/d/yyyy">
                  <c:v>41373</c:v>
                </c:pt>
                <c:pt idx="8419" formatCode="m/d/yyyy">
                  <c:v>41374</c:v>
                </c:pt>
                <c:pt idx="8420" formatCode="m/d/yyyy">
                  <c:v>41375</c:v>
                </c:pt>
                <c:pt idx="8421" formatCode="m/d/yyyy">
                  <c:v>41376</c:v>
                </c:pt>
                <c:pt idx="8422" formatCode="m/d/yyyy">
                  <c:v>41379</c:v>
                </c:pt>
                <c:pt idx="8423" formatCode="m/d/yyyy">
                  <c:v>41380</c:v>
                </c:pt>
                <c:pt idx="8424" formatCode="m/d/yyyy">
                  <c:v>41381</c:v>
                </c:pt>
                <c:pt idx="8425" formatCode="m/d/yyyy">
                  <c:v>41382</c:v>
                </c:pt>
                <c:pt idx="8426" formatCode="m/d/yyyy">
                  <c:v>41383</c:v>
                </c:pt>
                <c:pt idx="8427" formatCode="m/d/yyyy">
                  <c:v>41386</c:v>
                </c:pt>
                <c:pt idx="8428" formatCode="m/d/yyyy">
                  <c:v>41387</c:v>
                </c:pt>
                <c:pt idx="8429" formatCode="m/d/yyyy">
                  <c:v>41388</c:v>
                </c:pt>
                <c:pt idx="8430" formatCode="m/d/yyyy">
                  <c:v>41389</c:v>
                </c:pt>
                <c:pt idx="8431" formatCode="m/d/yyyy">
                  <c:v>41390</c:v>
                </c:pt>
                <c:pt idx="8432" formatCode="m/d/yyyy">
                  <c:v>41393</c:v>
                </c:pt>
                <c:pt idx="8433" formatCode="m/d/yyyy">
                  <c:v>41394</c:v>
                </c:pt>
                <c:pt idx="8434" formatCode="m/d/yyyy">
                  <c:v>41395</c:v>
                </c:pt>
                <c:pt idx="8435" formatCode="m/d/yyyy">
                  <c:v>41396</c:v>
                </c:pt>
                <c:pt idx="8436" formatCode="m/d/yyyy">
                  <c:v>41397</c:v>
                </c:pt>
                <c:pt idx="8437" formatCode="m/d/yyyy">
                  <c:v>41400</c:v>
                </c:pt>
                <c:pt idx="8438" formatCode="m/d/yyyy">
                  <c:v>41401</c:v>
                </c:pt>
                <c:pt idx="8439" formatCode="m/d/yyyy">
                  <c:v>41402</c:v>
                </c:pt>
                <c:pt idx="8440" formatCode="m/d/yyyy">
                  <c:v>41403</c:v>
                </c:pt>
                <c:pt idx="8441" formatCode="m/d/yyyy">
                  <c:v>41404</c:v>
                </c:pt>
                <c:pt idx="8442" formatCode="m/d/yyyy">
                  <c:v>41407</c:v>
                </c:pt>
                <c:pt idx="8443" formatCode="m/d/yyyy">
                  <c:v>41408</c:v>
                </c:pt>
                <c:pt idx="8444" formatCode="m/d/yyyy">
                  <c:v>41409</c:v>
                </c:pt>
                <c:pt idx="8445" formatCode="m/d/yyyy">
                  <c:v>41410</c:v>
                </c:pt>
                <c:pt idx="8446" formatCode="m/d/yyyy">
                  <c:v>41411</c:v>
                </c:pt>
                <c:pt idx="8447" formatCode="m/d/yyyy">
                  <c:v>41414</c:v>
                </c:pt>
                <c:pt idx="8448" formatCode="m/d/yyyy">
                  <c:v>41415</c:v>
                </c:pt>
                <c:pt idx="8449" formatCode="m/d/yyyy">
                  <c:v>41416</c:v>
                </c:pt>
                <c:pt idx="8450" formatCode="m/d/yyyy">
                  <c:v>41417</c:v>
                </c:pt>
                <c:pt idx="8451" formatCode="m/d/yyyy">
                  <c:v>41418</c:v>
                </c:pt>
                <c:pt idx="8452" formatCode="m/d/yyyy">
                  <c:v>41421</c:v>
                </c:pt>
                <c:pt idx="8453" formatCode="m/d/yyyy">
                  <c:v>41422</c:v>
                </c:pt>
                <c:pt idx="8454" formatCode="m/d/yyyy">
                  <c:v>41423</c:v>
                </c:pt>
                <c:pt idx="8455" formatCode="m/d/yyyy">
                  <c:v>41424</c:v>
                </c:pt>
                <c:pt idx="8456" formatCode="m/d/yyyy">
                  <c:v>41425</c:v>
                </c:pt>
                <c:pt idx="8457" formatCode="m/d/yyyy">
                  <c:v>41428</c:v>
                </c:pt>
                <c:pt idx="8458" formatCode="m/d/yyyy">
                  <c:v>41429</c:v>
                </c:pt>
                <c:pt idx="8459" formatCode="m/d/yyyy">
                  <c:v>41430</c:v>
                </c:pt>
                <c:pt idx="8460" formatCode="m/d/yyyy">
                  <c:v>41431</c:v>
                </c:pt>
                <c:pt idx="8461" formatCode="m/d/yyyy">
                  <c:v>41432</c:v>
                </c:pt>
                <c:pt idx="8462" formatCode="m/d/yyyy">
                  <c:v>41435</c:v>
                </c:pt>
                <c:pt idx="8463" formatCode="m/d/yyyy">
                  <c:v>41436</c:v>
                </c:pt>
                <c:pt idx="8464" formatCode="m/d/yyyy">
                  <c:v>41437</c:v>
                </c:pt>
                <c:pt idx="8465" formatCode="m/d/yyyy">
                  <c:v>41438</c:v>
                </c:pt>
                <c:pt idx="8466" formatCode="m/d/yyyy">
                  <c:v>41439</c:v>
                </c:pt>
                <c:pt idx="8467" formatCode="m/d/yyyy">
                  <c:v>41442</c:v>
                </c:pt>
                <c:pt idx="8468" formatCode="m/d/yyyy">
                  <c:v>41443</c:v>
                </c:pt>
                <c:pt idx="8469" formatCode="m/d/yyyy">
                  <c:v>41444</c:v>
                </c:pt>
                <c:pt idx="8470" formatCode="m/d/yyyy">
                  <c:v>41445</c:v>
                </c:pt>
                <c:pt idx="8471" formatCode="m/d/yyyy">
                  <c:v>41446</c:v>
                </c:pt>
                <c:pt idx="8472" formatCode="m/d/yyyy">
                  <c:v>41449</c:v>
                </c:pt>
                <c:pt idx="8473" formatCode="m/d/yyyy">
                  <c:v>41450</c:v>
                </c:pt>
                <c:pt idx="8474" formatCode="m/d/yyyy">
                  <c:v>41451</c:v>
                </c:pt>
                <c:pt idx="8475" formatCode="m/d/yyyy">
                  <c:v>41452</c:v>
                </c:pt>
                <c:pt idx="8476" formatCode="m/d/yyyy">
                  <c:v>41453</c:v>
                </c:pt>
                <c:pt idx="8477" formatCode="m/d/yyyy">
                  <c:v>41456</c:v>
                </c:pt>
                <c:pt idx="8478" formatCode="m/d/yyyy">
                  <c:v>41457</c:v>
                </c:pt>
                <c:pt idx="8479" formatCode="m/d/yyyy">
                  <c:v>41458</c:v>
                </c:pt>
                <c:pt idx="8480" formatCode="m/d/yyyy">
                  <c:v>41459</c:v>
                </c:pt>
                <c:pt idx="8481" formatCode="m/d/yyyy">
                  <c:v>41460</c:v>
                </c:pt>
                <c:pt idx="8482" formatCode="m/d/yyyy">
                  <c:v>41463</c:v>
                </c:pt>
                <c:pt idx="8483" formatCode="m/d/yyyy">
                  <c:v>41464</c:v>
                </c:pt>
                <c:pt idx="8484" formatCode="m/d/yyyy">
                  <c:v>41465</c:v>
                </c:pt>
                <c:pt idx="8485" formatCode="m/d/yyyy">
                  <c:v>41466</c:v>
                </c:pt>
                <c:pt idx="8486" formatCode="m/d/yyyy">
                  <c:v>41467</c:v>
                </c:pt>
                <c:pt idx="8487" formatCode="m/d/yyyy">
                  <c:v>41470</c:v>
                </c:pt>
                <c:pt idx="8488" formatCode="m/d/yyyy">
                  <c:v>41471</c:v>
                </c:pt>
                <c:pt idx="8489" formatCode="m/d/yyyy">
                  <c:v>41472</c:v>
                </c:pt>
                <c:pt idx="8490" formatCode="m/d/yyyy">
                  <c:v>41473</c:v>
                </c:pt>
                <c:pt idx="8491" formatCode="m/d/yyyy">
                  <c:v>41474</c:v>
                </c:pt>
                <c:pt idx="8492" formatCode="m/d/yyyy">
                  <c:v>41477</c:v>
                </c:pt>
                <c:pt idx="8493" formatCode="m/d/yyyy">
                  <c:v>41478</c:v>
                </c:pt>
                <c:pt idx="8494" formatCode="m/d/yyyy">
                  <c:v>41479</c:v>
                </c:pt>
                <c:pt idx="8495" formatCode="m/d/yyyy">
                  <c:v>41480</c:v>
                </c:pt>
                <c:pt idx="8496" formatCode="m/d/yyyy">
                  <c:v>41481</c:v>
                </c:pt>
                <c:pt idx="8497" formatCode="m/d/yyyy">
                  <c:v>41484</c:v>
                </c:pt>
                <c:pt idx="8498" formatCode="m/d/yyyy">
                  <c:v>41485</c:v>
                </c:pt>
                <c:pt idx="8499" formatCode="m/d/yyyy">
                  <c:v>41486</c:v>
                </c:pt>
                <c:pt idx="8500" formatCode="m/d/yyyy">
                  <c:v>41487</c:v>
                </c:pt>
                <c:pt idx="8501" formatCode="m/d/yyyy">
                  <c:v>41488</c:v>
                </c:pt>
                <c:pt idx="8502" formatCode="m/d/yyyy">
                  <c:v>41491</c:v>
                </c:pt>
                <c:pt idx="8503" formatCode="m/d/yyyy">
                  <c:v>41492</c:v>
                </c:pt>
                <c:pt idx="8504" formatCode="m/d/yyyy">
                  <c:v>41493</c:v>
                </c:pt>
                <c:pt idx="8505" formatCode="m/d/yyyy">
                  <c:v>41494</c:v>
                </c:pt>
                <c:pt idx="8506" formatCode="m/d/yyyy">
                  <c:v>41495</c:v>
                </c:pt>
                <c:pt idx="8507" formatCode="m/d/yyyy">
                  <c:v>41498</c:v>
                </c:pt>
                <c:pt idx="8508" formatCode="m/d/yyyy">
                  <c:v>41499</c:v>
                </c:pt>
                <c:pt idx="8509" formatCode="m/d/yyyy">
                  <c:v>41500</c:v>
                </c:pt>
                <c:pt idx="8510" formatCode="m/d/yyyy">
                  <c:v>41501</c:v>
                </c:pt>
                <c:pt idx="8511" formatCode="m/d/yyyy">
                  <c:v>41502</c:v>
                </c:pt>
                <c:pt idx="8512" formatCode="m/d/yyyy">
                  <c:v>41505</c:v>
                </c:pt>
                <c:pt idx="8513" formatCode="m/d/yyyy">
                  <c:v>41506</c:v>
                </c:pt>
                <c:pt idx="8514" formatCode="m/d/yyyy">
                  <c:v>41507</c:v>
                </c:pt>
                <c:pt idx="8515" formatCode="m/d/yyyy">
                  <c:v>41508</c:v>
                </c:pt>
                <c:pt idx="8516" formatCode="m/d/yyyy">
                  <c:v>41509</c:v>
                </c:pt>
                <c:pt idx="8517" formatCode="m/d/yyyy">
                  <c:v>41512</c:v>
                </c:pt>
                <c:pt idx="8518" formatCode="m/d/yyyy">
                  <c:v>41513</c:v>
                </c:pt>
                <c:pt idx="8519" formatCode="m/d/yyyy">
                  <c:v>41514</c:v>
                </c:pt>
                <c:pt idx="8520" formatCode="m/d/yyyy">
                  <c:v>41515</c:v>
                </c:pt>
                <c:pt idx="8521" formatCode="m/d/yyyy">
                  <c:v>41516</c:v>
                </c:pt>
                <c:pt idx="8522" formatCode="m/d/yyyy">
                  <c:v>41519</c:v>
                </c:pt>
                <c:pt idx="8523" formatCode="m/d/yyyy">
                  <c:v>41520</c:v>
                </c:pt>
                <c:pt idx="8524" formatCode="m/d/yyyy">
                  <c:v>41521</c:v>
                </c:pt>
                <c:pt idx="8525" formatCode="m/d/yyyy">
                  <c:v>41522</c:v>
                </c:pt>
                <c:pt idx="8526" formatCode="m/d/yyyy">
                  <c:v>41523</c:v>
                </c:pt>
                <c:pt idx="8527" formatCode="m/d/yyyy">
                  <c:v>41526</c:v>
                </c:pt>
                <c:pt idx="8528" formatCode="m/d/yyyy">
                  <c:v>41527</c:v>
                </c:pt>
                <c:pt idx="8529" formatCode="m/d/yyyy">
                  <c:v>41528</c:v>
                </c:pt>
                <c:pt idx="8530" formatCode="m/d/yyyy">
                  <c:v>41529</c:v>
                </c:pt>
                <c:pt idx="8531" formatCode="m/d/yyyy">
                  <c:v>41530</c:v>
                </c:pt>
                <c:pt idx="8532" formatCode="m/d/yyyy">
                  <c:v>41533</c:v>
                </c:pt>
                <c:pt idx="8533" formatCode="m/d/yyyy">
                  <c:v>41534</c:v>
                </c:pt>
                <c:pt idx="8534" formatCode="m/d/yyyy">
                  <c:v>41535</c:v>
                </c:pt>
                <c:pt idx="8535" formatCode="m/d/yyyy">
                  <c:v>41536</c:v>
                </c:pt>
                <c:pt idx="8536" formatCode="m/d/yyyy">
                  <c:v>41537</c:v>
                </c:pt>
                <c:pt idx="8537" formatCode="m/d/yyyy">
                  <c:v>41540</c:v>
                </c:pt>
                <c:pt idx="8538" formatCode="m/d/yyyy">
                  <c:v>41541</c:v>
                </c:pt>
                <c:pt idx="8539" formatCode="m/d/yyyy">
                  <c:v>41542</c:v>
                </c:pt>
                <c:pt idx="8540" formatCode="m/d/yyyy">
                  <c:v>41543</c:v>
                </c:pt>
                <c:pt idx="8541" formatCode="m/d/yyyy">
                  <c:v>41544</c:v>
                </c:pt>
                <c:pt idx="8542" formatCode="m/d/yyyy">
                  <c:v>41547</c:v>
                </c:pt>
                <c:pt idx="8543" formatCode="m/d/yyyy">
                  <c:v>41548</c:v>
                </c:pt>
                <c:pt idx="8544" formatCode="m/d/yyyy">
                  <c:v>41549</c:v>
                </c:pt>
                <c:pt idx="8545" formatCode="m/d/yyyy">
                  <c:v>41550</c:v>
                </c:pt>
                <c:pt idx="8546" formatCode="m/d/yyyy">
                  <c:v>41551</c:v>
                </c:pt>
                <c:pt idx="8547" formatCode="m/d/yyyy">
                  <c:v>41554</c:v>
                </c:pt>
                <c:pt idx="8548" formatCode="m/d/yyyy">
                  <c:v>41555</c:v>
                </c:pt>
                <c:pt idx="8549" formatCode="m/d/yyyy">
                  <c:v>41556</c:v>
                </c:pt>
                <c:pt idx="8550" formatCode="m/d/yyyy">
                  <c:v>41557</c:v>
                </c:pt>
                <c:pt idx="8551" formatCode="m/d/yyyy">
                  <c:v>41558</c:v>
                </c:pt>
                <c:pt idx="8552" formatCode="m/d/yyyy">
                  <c:v>41561</c:v>
                </c:pt>
                <c:pt idx="8553" formatCode="m/d/yyyy">
                  <c:v>41562</c:v>
                </c:pt>
                <c:pt idx="8554" formatCode="m/d/yyyy">
                  <c:v>41563</c:v>
                </c:pt>
                <c:pt idx="8555" formatCode="m/d/yyyy">
                  <c:v>41564</c:v>
                </c:pt>
                <c:pt idx="8556" formatCode="m/d/yyyy">
                  <c:v>41565</c:v>
                </c:pt>
                <c:pt idx="8557" formatCode="m/d/yyyy">
                  <c:v>41568</c:v>
                </c:pt>
                <c:pt idx="8558" formatCode="m/d/yyyy">
                  <c:v>41569</c:v>
                </c:pt>
                <c:pt idx="8559" formatCode="m/d/yyyy">
                  <c:v>41570</c:v>
                </c:pt>
                <c:pt idx="8560" formatCode="m/d/yyyy">
                  <c:v>41571</c:v>
                </c:pt>
                <c:pt idx="8561" formatCode="m/d/yyyy">
                  <c:v>41572</c:v>
                </c:pt>
                <c:pt idx="8562" formatCode="m/d/yyyy">
                  <c:v>41575</c:v>
                </c:pt>
                <c:pt idx="8563" formatCode="m/d/yyyy">
                  <c:v>41576</c:v>
                </c:pt>
                <c:pt idx="8564" formatCode="m/d/yyyy">
                  <c:v>41577</c:v>
                </c:pt>
                <c:pt idx="8565" formatCode="m/d/yyyy">
                  <c:v>41578</c:v>
                </c:pt>
                <c:pt idx="8566" formatCode="m/d/yyyy">
                  <c:v>41579</c:v>
                </c:pt>
                <c:pt idx="8567" formatCode="m/d/yyyy">
                  <c:v>41582</c:v>
                </c:pt>
                <c:pt idx="8568" formatCode="m/d/yyyy">
                  <c:v>41583</c:v>
                </c:pt>
                <c:pt idx="8569" formatCode="m/d/yyyy">
                  <c:v>41584</c:v>
                </c:pt>
                <c:pt idx="8570" formatCode="m/d/yyyy">
                  <c:v>41585</c:v>
                </c:pt>
                <c:pt idx="8571" formatCode="m/d/yyyy">
                  <c:v>41586</c:v>
                </c:pt>
                <c:pt idx="8572" formatCode="m/d/yyyy">
                  <c:v>41589</c:v>
                </c:pt>
                <c:pt idx="8573" formatCode="m/d/yyyy">
                  <c:v>41590</c:v>
                </c:pt>
                <c:pt idx="8574" formatCode="m/d/yyyy">
                  <c:v>41591</c:v>
                </c:pt>
                <c:pt idx="8575" formatCode="m/d/yyyy">
                  <c:v>41592</c:v>
                </c:pt>
                <c:pt idx="8576" formatCode="m/d/yyyy">
                  <c:v>41593</c:v>
                </c:pt>
                <c:pt idx="8577" formatCode="m/d/yyyy">
                  <c:v>41596</c:v>
                </c:pt>
                <c:pt idx="8578" formatCode="m/d/yyyy">
                  <c:v>41597</c:v>
                </c:pt>
                <c:pt idx="8579" formatCode="m/d/yyyy">
                  <c:v>41598</c:v>
                </c:pt>
                <c:pt idx="8580" formatCode="m/d/yyyy">
                  <c:v>41599</c:v>
                </c:pt>
                <c:pt idx="8581" formatCode="m/d/yyyy">
                  <c:v>41600</c:v>
                </c:pt>
                <c:pt idx="8582" formatCode="m/d/yyyy">
                  <c:v>41603</c:v>
                </c:pt>
                <c:pt idx="8583" formatCode="m/d/yyyy">
                  <c:v>41604</c:v>
                </c:pt>
                <c:pt idx="8584" formatCode="m/d/yyyy">
                  <c:v>41605</c:v>
                </c:pt>
                <c:pt idx="8585" formatCode="m/d/yyyy">
                  <c:v>41606</c:v>
                </c:pt>
                <c:pt idx="8586" formatCode="m/d/yyyy">
                  <c:v>41607</c:v>
                </c:pt>
                <c:pt idx="8587" formatCode="m/d/yyyy">
                  <c:v>41610</c:v>
                </c:pt>
                <c:pt idx="8588" formatCode="m/d/yyyy">
                  <c:v>41611</c:v>
                </c:pt>
                <c:pt idx="8589" formatCode="m/d/yyyy">
                  <c:v>41612</c:v>
                </c:pt>
                <c:pt idx="8590" formatCode="m/d/yyyy">
                  <c:v>41613</c:v>
                </c:pt>
                <c:pt idx="8591" formatCode="m/d/yyyy">
                  <c:v>41614</c:v>
                </c:pt>
                <c:pt idx="8592" formatCode="m/d/yyyy">
                  <c:v>41617</c:v>
                </c:pt>
                <c:pt idx="8593" formatCode="m/d/yyyy">
                  <c:v>41618</c:v>
                </c:pt>
                <c:pt idx="8594" formatCode="m/d/yyyy">
                  <c:v>41619</c:v>
                </c:pt>
                <c:pt idx="8595" formatCode="m/d/yyyy">
                  <c:v>41620</c:v>
                </c:pt>
                <c:pt idx="8596" formatCode="m/d/yyyy">
                  <c:v>41621</c:v>
                </c:pt>
                <c:pt idx="8597" formatCode="m/d/yyyy">
                  <c:v>41624</c:v>
                </c:pt>
                <c:pt idx="8598" formatCode="m/d/yyyy">
                  <c:v>41625</c:v>
                </c:pt>
                <c:pt idx="8599" formatCode="m/d/yyyy">
                  <c:v>41626</c:v>
                </c:pt>
                <c:pt idx="8600" formatCode="m/d/yyyy">
                  <c:v>41627</c:v>
                </c:pt>
                <c:pt idx="8601" formatCode="m/d/yyyy">
                  <c:v>41628</c:v>
                </c:pt>
                <c:pt idx="8602" formatCode="m/d/yyyy">
                  <c:v>41631</c:v>
                </c:pt>
                <c:pt idx="8603" formatCode="m/d/yyyy">
                  <c:v>41632</c:v>
                </c:pt>
                <c:pt idx="8604" formatCode="m/d/yyyy">
                  <c:v>41633</c:v>
                </c:pt>
                <c:pt idx="8605" formatCode="m/d/yyyy">
                  <c:v>41634</c:v>
                </c:pt>
                <c:pt idx="8606" formatCode="m/d/yyyy">
                  <c:v>41635</c:v>
                </c:pt>
                <c:pt idx="8607" formatCode="m/d/yyyy">
                  <c:v>41638</c:v>
                </c:pt>
                <c:pt idx="8608" formatCode="m/d/yyyy">
                  <c:v>41639</c:v>
                </c:pt>
                <c:pt idx="8609" formatCode="m/d/yyyy">
                  <c:v>41640</c:v>
                </c:pt>
                <c:pt idx="8610" formatCode="m/d/yyyy">
                  <c:v>41641</c:v>
                </c:pt>
                <c:pt idx="8611" formatCode="m/d/yyyy">
                  <c:v>41642</c:v>
                </c:pt>
                <c:pt idx="8612" formatCode="m/d/yyyy">
                  <c:v>41645</c:v>
                </c:pt>
                <c:pt idx="8613" formatCode="m/d/yyyy">
                  <c:v>41646</c:v>
                </c:pt>
                <c:pt idx="8614" formatCode="m/d/yyyy">
                  <c:v>41647</c:v>
                </c:pt>
                <c:pt idx="8615" formatCode="m/d/yyyy">
                  <c:v>41648</c:v>
                </c:pt>
                <c:pt idx="8616" formatCode="m/d/yyyy">
                  <c:v>41649</c:v>
                </c:pt>
                <c:pt idx="8617" formatCode="m/d/yyyy">
                  <c:v>41652</c:v>
                </c:pt>
                <c:pt idx="8618" formatCode="m/d/yyyy">
                  <c:v>41653</c:v>
                </c:pt>
                <c:pt idx="8619" formatCode="m/d/yyyy">
                  <c:v>41654</c:v>
                </c:pt>
                <c:pt idx="8620" formatCode="m/d/yyyy">
                  <c:v>41655</c:v>
                </c:pt>
                <c:pt idx="8621" formatCode="m/d/yyyy">
                  <c:v>41656</c:v>
                </c:pt>
                <c:pt idx="8622" formatCode="m/d/yyyy">
                  <c:v>41659</c:v>
                </c:pt>
                <c:pt idx="8623" formatCode="m/d/yyyy">
                  <c:v>41660</c:v>
                </c:pt>
                <c:pt idx="8624" formatCode="m/d/yyyy">
                  <c:v>41661</c:v>
                </c:pt>
                <c:pt idx="8625" formatCode="m/d/yyyy">
                  <c:v>41662</c:v>
                </c:pt>
                <c:pt idx="8626" formatCode="m/d/yyyy">
                  <c:v>41663</c:v>
                </c:pt>
                <c:pt idx="8627" formatCode="m/d/yyyy">
                  <c:v>41666</c:v>
                </c:pt>
                <c:pt idx="8628" formatCode="m/d/yyyy">
                  <c:v>41667</c:v>
                </c:pt>
                <c:pt idx="8629" formatCode="m/d/yyyy">
                  <c:v>41668</c:v>
                </c:pt>
                <c:pt idx="8630" formatCode="m/d/yyyy">
                  <c:v>41669</c:v>
                </c:pt>
                <c:pt idx="8631" formatCode="m/d/yyyy">
                  <c:v>41670</c:v>
                </c:pt>
                <c:pt idx="8632" formatCode="m/d/yyyy">
                  <c:v>41673</c:v>
                </c:pt>
                <c:pt idx="8633" formatCode="m/d/yyyy">
                  <c:v>41674</c:v>
                </c:pt>
                <c:pt idx="8634" formatCode="m/d/yyyy">
                  <c:v>41675</c:v>
                </c:pt>
                <c:pt idx="8635" formatCode="m/d/yyyy">
                  <c:v>41676</c:v>
                </c:pt>
                <c:pt idx="8636" formatCode="m/d/yyyy">
                  <c:v>41677</c:v>
                </c:pt>
                <c:pt idx="8637" formatCode="m/d/yyyy">
                  <c:v>41680</c:v>
                </c:pt>
                <c:pt idx="8638" formatCode="m/d/yyyy">
                  <c:v>41681</c:v>
                </c:pt>
                <c:pt idx="8639" formatCode="m/d/yyyy">
                  <c:v>41682</c:v>
                </c:pt>
                <c:pt idx="8640" formatCode="m/d/yyyy">
                  <c:v>41683</c:v>
                </c:pt>
                <c:pt idx="8641" formatCode="m/d/yyyy">
                  <c:v>41684</c:v>
                </c:pt>
                <c:pt idx="8642" formatCode="m/d/yyyy">
                  <c:v>41687</c:v>
                </c:pt>
                <c:pt idx="8643" formatCode="m/d/yyyy">
                  <c:v>41688</c:v>
                </c:pt>
                <c:pt idx="8644" formatCode="m/d/yyyy">
                  <c:v>41689</c:v>
                </c:pt>
                <c:pt idx="8645" formatCode="m/d/yyyy">
                  <c:v>41690</c:v>
                </c:pt>
                <c:pt idx="8646" formatCode="m/d/yyyy">
                  <c:v>41691</c:v>
                </c:pt>
                <c:pt idx="8647" formatCode="m/d/yyyy">
                  <c:v>41694</c:v>
                </c:pt>
                <c:pt idx="8648" formatCode="m/d/yyyy">
                  <c:v>41695</c:v>
                </c:pt>
                <c:pt idx="8649" formatCode="m/d/yyyy">
                  <c:v>41696</c:v>
                </c:pt>
                <c:pt idx="8650" formatCode="m/d/yyyy">
                  <c:v>41697</c:v>
                </c:pt>
                <c:pt idx="8651" formatCode="m/d/yyyy">
                  <c:v>41698</c:v>
                </c:pt>
                <c:pt idx="8652" formatCode="m/d/yyyy">
                  <c:v>41701</c:v>
                </c:pt>
                <c:pt idx="8653" formatCode="m/d/yyyy">
                  <c:v>41702</c:v>
                </c:pt>
                <c:pt idx="8654" formatCode="m/d/yyyy">
                  <c:v>41703</c:v>
                </c:pt>
                <c:pt idx="8655" formatCode="m/d/yyyy">
                  <c:v>41704</c:v>
                </c:pt>
                <c:pt idx="8656" formatCode="m/d/yyyy">
                  <c:v>41705</c:v>
                </c:pt>
                <c:pt idx="8657" formatCode="m/d/yyyy">
                  <c:v>41708</c:v>
                </c:pt>
                <c:pt idx="8658" formatCode="m/d/yyyy">
                  <c:v>41709</c:v>
                </c:pt>
                <c:pt idx="8659" formatCode="m/d/yyyy">
                  <c:v>41710</c:v>
                </c:pt>
                <c:pt idx="8660" formatCode="m/d/yyyy">
                  <c:v>41711</c:v>
                </c:pt>
                <c:pt idx="8661" formatCode="m/d/yyyy">
                  <c:v>41712</c:v>
                </c:pt>
                <c:pt idx="8662" formatCode="m/d/yyyy">
                  <c:v>41715</c:v>
                </c:pt>
                <c:pt idx="8663" formatCode="m/d/yyyy">
                  <c:v>41716</c:v>
                </c:pt>
                <c:pt idx="8664" formatCode="m/d/yyyy">
                  <c:v>41717</c:v>
                </c:pt>
                <c:pt idx="8665" formatCode="m/d/yyyy">
                  <c:v>41718</c:v>
                </c:pt>
                <c:pt idx="8666" formatCode="m/d/yyyy">
                  <c:v>41719</c:v>
                </c:pt>
                <c:pt idx="8667" formatCode="m/d/yyyy">
                  <c:v>41722</c:v>
                </c:pt>
                <c:pt idx="8668" formatCode="m/d/yyyy">
                  <c:v>41723</c:v>
                </c:pt>
                <c:pt idx="8669" formatCode="m/d/yyyy">
                  <c:v>41724</c:v>
                </c:pt>
                <c:pt idx="8670" formatCode="m/d/yyyy">
                  <c:v>41725</c:v>
                </c:pt>
                <c:pt idx="8671" formatCode="m/d/yyyy">
                  <c:v>41726</c:v>
                </c:pt>
                <c:pt idx="8672" formatCode="m/d/yyyy">
                  <c:v>41729</c:v>
                </c:pt>
                <c:pt idx="8673" formatCode="m/d/yyyy">
                  <c:v>41730</c:v>
                </c:pt>
                <c:pt idx="8674" formatCode="m/d/yyyy">
                  <c:v>41731</c:v>
                </c:pt>
                <c:pt idx="8675" formatCode="m/d/yyyy">
                  <c:v>41732</c:v>
                </c:pt>
                <c:pt idx="8676" formatCode="m/d/yyyy">
                  <c:v>41733</c:v>
                </c:pt>
                <c:pt idx="8677" formatCode="m/d/yyyy">
                  <c:v>41736</c:v>
                </c:pt>
                <c:pt idx="8678" formatCode="m/d/yyyy">
                  <c:v>41737</c:v>
                </c:pt>
                <c:pt idx="8679" formatCode="m/d/yyyy">
                  <c:v>41738</c:v>
                </c:pt>
                <c:pt idx="8680" formatCode="m/d/yyyy">
                  <c:v>41739</c:v>
                </c:pt>
                <c:pt idx="8681" formatCode="m/d/yyyy">
                  <c:v>41740</c:v>
                </c:pt>
                <c:pt idx="8682" formatCode="m/d/yyyy">
                  <c:v>41743</c:v>
                </c:pt>
                <c:pt idx="8683" formatCode="m/d/yyyy">
                  <c:v>41744</c:v>
                </c:pt>
                <c:pt idx="8684" formatCode="m/d/yyyy">
                  <c:v>41745</c:v>
                </c:pt>
                <c:pt idx="8685" formatCode="m/d/yyyy">
                  <c:v>41746</c:v>
                </c:pt>
                <c:pt idx="8686" formatCode="m/d/yyyy">
                  <c:v>41747</c:v>
                </c:pt>
                <c:pt idx="8687" formatCode="m/d/yyyy">
                  <c:v>41750</c:v>
                </c:pt>
                <c:pt idx="8688" formatCode="m/d/yyyy">
                  <c:v>41751</c:v>
                </c:pt>
                <c:pt idx="8689" formatCode="m/d/yyyy">
                  <c:v>41752</c:v>
                </c:pt>
                <c:pt idx="8690" formatCode="m/d/yyyy">
                  <c:v>41753</c:v>
                </c:pt>
                <c:pt idx="8691" formatCode="m/d/yyyy">
                  <c:v>41754</c:v>
                </c:pt>
                <c:pt idx="8692" formatCode="m/d/yyyy">
                  <c:v>41757</c:v>
                </c:pt>
                <c:pt idx="8693" formatCode="m/d/yyyy">
                  <c:v>41758</c:v>
                </c:pt>
                <c:pt idx="8694" formatCode="m/d/yyyy">
                  <c:v>41759</c:v>
                </c:pt>
                <c:pt idx="8695" formatCode="m/d/yyyy">
                  <c:v>41760</c:v>
                </c:pt>
                <c:pt idx="8696" formatCode="m/d/yyyy">
                  <c:v>41761</c:v>
                </c:pt>
                <c:pt idx="8697" formatCode="m/d/yyyy">
                  <c:v>41764</c:v>
                </c:pt>
                <c:pt idx="8698" formatCode="m/d/yyyy">
                  <c:v>41765</c:v>
                </c:pt>
                <c:pt idx="8699" formatCode="m/d/yyyy">
                  <c:v>41766</c:v>
                </c:pt>
                <c:pt idx="8700" formatCode="m/d/yyyy">
                  <c:v>41767</c:v>
                </c:pt>
                <c:pt idx="8701" formatCode="m/d/yyyy">
                  <c:v>41768</c:v>
                </c:pt>
                <c:pt idx="8702" formatCode="m/d/yyyy">
                  <c:v>41771</c:v>
                </c:pt>
                <c:pt idx="8703" formatCode="m/d/yyyy">
                  <c:v>41772</c:v>
                </c:pt>
                <c:pt idx="8704" formatCode="m/d/yyyy">
                  <c:v>41773</c:v>
                </c:pt>
                <c:pt idx="8705" formatCode="m/d/yyyy">
                  <c:v>41774</c:v>
                </c:pt>
                <c:pt idx="8706" formatCode="m/d/yyyy">
                  <c:v>41775</c:v>
                </c:pt>
                <c:pt idx="8707" formatCode="m/d/yyyy">
                  <c:v>41778</c:v>
                </c:pt>
                <c:pt idx="8708" formatCode="m/d/yyyy">
                  <c:v>41779</c:v>
                </c:pt>
                <c:pt idx="8709" formatCode="m/d/yyyy">
                  <c:v>41780</c:v>
                </c:pt>
                <c:pt idx="8710" formatCode="m/d/yyyy">
                  <c:v>41781</c:v>
                </c:pt>
                <c:pt idx="8711" formatCode="m/d/yyyy">
                  <c:v>41782</c:v>
                </c:pt>
                <c:pt idx="8712" formatCode="m/d/yyyy">
                  <c:v>41785</c:v>
                </c:pt>
                <c:pt idx="8713" formatCode="m/d/yyyy">
                  <c:v>41786</c:v>
                </c:pt>
                <c:pt idx="8714" formatCode="m/d/yyyy">
                  <c:v>41787</c:v>
                </c:pt>
                <c:pt idx="8715" formatCode="m/d/yyyy">
                  <c:v>41788</c:v>
                </c:pt>
                <c:pt idx="8716" formatCode="m/d/yyyy">
                  <c:v>41789</c:v>
                </c:pt>
                <c:pt idx="8717" formatCode="m/d/yyyy">
                  <c:v>41792</c:v>
                </c:pt>
                <c:pt idx="8718" formatCode="m/d/yyyy">
                  <c:v>41793</c:v>
                </c:pt>
                <c:pt idx="8719" formatCode="m/d/yyyy">
                  <c:v>41794</c:v>
                </c:pt>
                <c:pt idx="8720" formatCode="m/d/yyyy">
                  <c:v>41795</c:v>
                </c:pt>
                <c:pt idx="8721" formatCode="m/d/yyyy">
                  <c:v>41796</c:v>
                </c:pt>
                <c:pt idx="8722" formatCode="m/d/yyyy">
                  <c:v>41799</c:v>
                </c:pt>
                <c:pt idx="8723" formatCode="m/d/yyyy">
                  <c:v>41800</c:v>
                </c:pt>
                <c:pt idx="8724" formatCode="m/d/yyyy">
                  <c:v>41801</c:v>
                </c:pt>
                <c:pt idx="8725" formatCode="m/d/yyyy">
                  <c:v>41802</c:v>
                </c:pt>
                <c:pt idx="8726" formatCode="m/d/yyyy">
                  <c:v>41803</c:v>
                </c:pt>
                <c:pt idx="8727" formatCode="m/d/yyyy">
                  <c:v>41806</c:v>
                </c:pt>
                <c:pt idx="8728" formatCode="m/d/yyyy">
                  <c:v>41807</c:v>
                </c:pt>
                <c:pt idx="8729" formatCode="m/d/yyyy">
                  <c:v>41808</c:v>
                </c:pt>
                <c:pt idx="8730" formatCode="m/d/yyyy">
                  <c:v>41809</c:v>
                </c:pt>
                <c:pt idx="8731" formatCode="m/d/yyyy">
                  <c:v>41810</c:v>
                </c:pt>
                <c:pt idx="8732" formatCode="m/d/yyyy">
                  <c:v>41813</c:v>
                </c:pt>
                <c:pt idx="8733" formatCode="m/d/yyyy">
                  <c:v>41814</c:v>
                </c:pt>
                <c:pt idx="8734" formatCode="m/d/yyyy">
                  <c:v>41815</c:v>
                </c:pt>
                <c:pt idx="8735" formatCode="m/d/yyyy">
                  <c:v>41816</c:v>
                </c:pt>
                <c:pt idx="8736" formatCode="m/d/yyyy">
                  <c:v>41817</c:v>
                </c:pt>
                <c:pt idx="8737" formatCode="m/d/yyyy">
                  <c:v>41820</c:v>
                </c:pt>
                <c:pt idx="8738" formatCode="m/d/yyyy">
                  <c:v>41821</c:v>
                </c:pt>
                <c:pt idx="8739" formatCode="m/d/yyyy">
                  <c:v>41822</c:v>
                </c:pt>
                <c:pt idx="8740" formatCode="m/d/yyyy">
                  <c:v>41823</c:v>
                </c:pt>
                <c:pt idx="8741" formatCode="m/d/yyyy">
                  <c:v>41824</c:v>
                </c:pt>
                <c:pt idx="8742" formatCode="m/d/yyyy">
                  <c:v>41827</c:v>
                </c:pt>
                <c:pt idx="8743" formatCode="m/d/yyyy">
                  <c:v>41828</c:v>
                </c:pt>
                <c:pt idx="8744" formatCode="m/d/yyyy">
                  <c:v>41829</c:v>
                </c:pt>
                <c:pt idx="8745" formatCode="m/d/yyyy">
                  <c:v>41830</c:v>
                </c:pt>
                <c:pt idx="8746" formatCode="m/d/yyyy">
                  <c:v>41831</c:v>
                </c:pt>
                <c:pt idx="8747" formatCode="m/d/yyyy">
                  <c:v>41834</c:v>
                </c:pt>
                <c:pt idx="8748" formatCode="m/d/yyyy">
                  <c:v>41835</c:v>
                </c:pt>
                <c:pt idx="8749" formatCode="m/d/yyyy">
                  <c:v>41836</c:v>
                </c:pt>
                <c:pt idx="8750" formatCode="m/d/yyyy">
                  <c:v>41837</c:v>
                </c:pt>
                <c:pt idx="8751" formatCode="m/d/yyyy">
                  <c:v>41838</c:v>
                </c:pt>
                <c:pt idx="8752" formatCode="m/d/yyyy">
                  <c:v>41841</c:v>
                </c:pt>
                <c:pt idx="8753" formatCode="m/d/yyyy">
                  <c:v>41842</c:v>
                </c:pt>
                <c:pt idx="8754" formatCode="m/d/yyyy">
                  <c:v>41843</c:v>
                </c:pt>
                <c:pt idx="8755" formatCode="m/d/yyyy">
                  <c:v>41844</c:v>
                </c:pt>
                <c:pt idx="8756" formatCode="m/d/yyyy">
                  <c:v>41845</c:v>
                </c:pt>
                <c:pt idx="8757" formatCode="m/d/yyyy">
                  <c:v>41848</c:v>
                </c:pt>
                <c:pt idx="8758" formatCode="m/d/yyyy">
                  <c:v>41849</c:v>
                </c:pt>
                <c:pt idx="8759" formatCode="m/d/yyyy">
                  <c:v>41850</c:v>
                </c:pt>
                <c:pt idx="8760" formatCode="m/d/yyyy">
                  <c:v>41851</c:v>
                </c:pt>
                <c:pt idx="8761" formatCode="m/d/yyyy">
                  <c:v>41852</c:v>
                </c:pt>
                <c:pt idx="8762" formatCode="m/d/yyyy">
                  <c:v>41855</c:v>
                </c:pt>
                <c:pt idx="8763" formatCode="m/d/yyyy">
                  <c:v>41856</c:v>
                </c:pt>
                <c:pt idx="8764" formatCode="m/d/yyyy">
                  <c:v>41857</c:v>
                </c:pt>
                <c:pt idx="8765" formatCode="m/d/yyyy">
                  <c:v>41858</c:v>
                </c:pt>
                <c:pt idx="8766" formatCode="m/d/yyyy">
                  <c:v>41859</c:v>
                </c:pt>
                <c:pt idx="8767" formatCode="m/d/yyyy">
                  <c:v>41862</c:v>
                </c:pt>
                <c:pt idx="8768" formatCode="m/d/yyyy">
                  <c:v>41863</c:v>
                </c:pt>
                <c:pt idx="8769" formatCode="m/d/yyyy">
                  <c:v>41864</c:v>
                </c:pt>
                <c:pt idx="8770" formatCode="m/d/yyyy">
                  <c:v>41865</c:v>
                </c:pt>
                <c:pt idx="8771" formatCode="m/d/yyyy">
                  <c:v>41866</c:v>
                </c:pt>
                <c:pt idx="8772" formatCode="m/d/yyyy">
                  <c:v>41869</c:v>
                </c:pt>
                <c:pt idx="8773" formatCode="m/d/yyyy">
                  <c:v>41870</c:v>
                </c:pt>
                <c:pt idx="8774" formatCode="m/d/yyyy">
                  <c:v>41871</c:v>
                </c:pt>
                <c:pt idx="8775" formatCode="m/d/yyyy">
                  <c:v>41872</c:v>
                </c:pt>
                <c:pt idx="8776" formatCode="m/d/yyyy">
                  <c:v>41873</c:v>
                </c:pt>
                <c:pt idx="8777" formatCode="m/d/yyyy">
                  <c:v>41876</c:v>
                </c:pt>
                <c:pt idx="8778" formatCode="m/d/yyyy">
                  <c:v>41877</c:v>
                </c:pt>
                <c:pt idx="8779" formatCode="m/d/yyyy">
                  <c:v>41878</c:v>
                </c:pt>
                <c:pt idx="8780" formatCode="m/d/yyyy">
                  <c:v>41879</c:v>
                </c:pt>
                <c:pt idx="8781" formatCode="m/d/yyyy">
                  <c:v>41880</c:v>
                </c:pt>
                <c:pt idx="8782" formatCode="m/d/yyyy">
                  <c:v>41883</c:v>
                </c:pt>
                <c:pt idx="8783" formatCode="m/d/yyyy">
                  <c:v>41884</c:v>
                </c:pt>
                <c:pt idx="8784" formatCode="m/d/yyyy">
                  <c:v>41885</c:v>
                </c:pt>
                <c:pt idx="8785" formatCode="m/d/yyyy">
                  <c:v>41886</c:v>
                </c:pt>
                <c:pt idx="8786" formatCode="m/d/yyyy">
                  <c:v>41887</c:v>
                </c:pt>
                <c:pt idx="8787" formatCode="m/d/yyyy">
                  <c:v>41890</c:v>
                </c:pt>
                <c:pt idx="8788" formatCode="m/d/yyyy">
                  <c:v>41891</c:v>
                </c:pt>
                <c:pt idx="8789" formatCode="m/d/yyyy">
                  <c:v>41892</c:v>
                </c:pt>
                <c:pt idx="8790" formatCode="m/d/yyyy">
                  <c:v>41893</c:v>
                </c:pt>
                <c:pt idx="8791" formatCode="m/d/yyyy">
                  <c:v>41894</c:v>
                </c:pt>
                <c:pt idx="8792" formatCode="m/d/yyyy">
                  <c:v>41897</c:v>
                </c:pt>
                <c:pt idx="8793" formatCode="m/d/yyyy">
                  <c:v>41898</c:v>
                </c:pt>
                <c:pt idx="8794" formatCode="m/d/yyyy">
                  <c:v>41899</c:v>
                </c:pt>
                <c:pt idx="8795" formatCode="m/d/yyyy">
                  <c:v>41900</c:v>
                </c:pt>
                <c:pt idx="8796" formatCode="m/d/yyyy">
                  <c:v>41901</c:v>
                </c:pt>
                <c:pt idx="8797" formatCode="m/d/yyyy">
                  <c:v>41904</c:v>
                </c:pt>
                <c:pt idx="8798" formatCode="m/d/yyyy">
                  <c:v>41905</c:v>
                </c:pt>
                <c:pt idx="8799" formatCode="m/d/yyyy">
                  <c:v>41906</c:v>
                </c:pt>
                <c:pt idx="8800" formatCode="m/d/yyyy">
                  <c:v>41907</c:v>
                </c:pt>
                <c:pt idx="8801" formatCode="m/d/yyyy">
                  <c:v>41908</c:v>
                </c:pt>
                <c:pt idx="8802" formatCode="m/d/yyyy">
                  <c:v>41911</c:v>
                </c:pt>
                <c:pt idx="8803" formatCode="m/d/yyyy">
                  <c:v>41912</c:v>
                </c:pt>
                <c:pt idx="8804" formatCode="m/d/yyyy">
                  <c:v>41913</c:v>
                </c:pt>
                <c:pt idx="8805" formatCode="m/d/yyyy">
                  <c:v>41914</c:v>
                </c:pt>
                <c:pt idx="8806" formatCode="m/d/yyyy">
                  <c:v>41915</c:v>
                </c:pt>
                <c:pt idx="8807" formatCode="m/d/yyyy">
                  <c:v>41918</c:v>
                </c:pt>
                <c:pt idx="8808" formatCode="m/d/yyyy">
                  <c:v>41919</c:v>
                </c:pt>
                <c:pt idx="8809" formatCode="m/d/yyyy">
                  <c:v>41920</c:v>
                </c:pt>
                <c:pt idx="8810" formatCode="m/d/yyyy">
                  <c:v>41921</c:v>
                </c:pt>
                <c:pt idx="8811" formatCode="m/d/yyyy">
                  <c:v>41922</c:v>
                </c:pt>
                <c:pt idx="8812" formatCode="m/d/yyyy">
                  <c:v>41925</c:v>
                </c:pt>
                <c:pt idx="8813" formatCode="m/d/yyyy">
                  <c:v>41926</c:v>
                </c:pt>
                <c:pt idx="8814" formatCode="m/d/yyyy">
                  <c:v>41927</c:v>
                </c:pt>
                <c:pt idx="8815" formatCode="m/d/yyyy">
                  <c:v>41928</c:v>
                </c:pt>
                <c:pt idx="8816" formatCode="m/d/yyyy">
                  <c:v>41929</c:v>
                </c:pt>
                <c:pt idx="8817" formatCode="m/d/yyyy">
                  <c:v>41932</c:v>
                </c:pt>
                <c:pt idx="8818" formatCode="m/d/yyyy">
                  <c:v>41933</c:v>
                </c:pt>
                <c:pt idx="8819" formatCode="m/d/yyyy">
                  <c:v>41934</c:v>
                </c:pt>
                <c:pt idx="8820" formatCode="m/d/yyyy">
                  <c:v>41935</c:v>
                </c:pt>
                <c:pt idx="8821" formatCode="m/d/yyyy">
                  <c:v>41936</c:v>
                </c:pt>
                <c:pt idx="8822" formatCode="m/d/yyyy">
                  <c:v>41939</c:v>
                </c:pt>
                <c:pt idx="8823" formatCode="m/d/yyyy">
                  <c:v>41940</c:v>
                </c:pt>
                <c:pt idx="8824" formatCode="m/d/yyyy">
                  <c:v>41941</c:v>
                </c:pt>
                <c:pt idx="8825" formatCode="m/d/yyyy">
                  <c:v>41942</c:v>
                </c:pt>
                <c:pt idx="8826" formatCode="m/d/yyyy">
                  <c:v>41943</c:v>
                </c:pt>
                <c:pt idx="8827" formatCode="m/d/yyyy">
                  <c:v>41946</c:v>
                </c:pt>
                <c:pt idx="8828" formatCode="m/d/yyyy">
                  <c:v>41947</c:v>
                </c:pt>
                <c:pt idx="8829" formatCode="m/d/yyyy">
                  <c:v>41948</c:v>
                </c:pt>
                <c:pt idx="8830" formatCode="m/d/yyyy">
                  <c:v>41949</c:v>
                </c:pt>
                <c:pt idx="8831" formatCode="m/d/yyyy">
                  <c:v>41950</c:v>
                </c:pt>
                <c:pt idx="8832" formatCode="m/d/yyyy">
                  <c:v>41953</c:v>
                </c:pt>
                <c:pt idx="8833" formatCode="m/d/yyyy">
                  <c:v>41954</c:v>
                </c:pt>
                <c:pt idx="8834" formatCode="m/d/yyyy">
                  <c:v>41955</c:v>
                </c:pt>
                <c:pt idx="8835" formatCode="m/d/yyyy">
                  <c:v>41956</c:v>
                </c:pt>
                <c:pt idx="8836" formatCode="m/d/yyyy">
                  <c:v>41957</c:v>
                </c:pt>
                <c:pt idx="8837" formatCode="m/d/yyyy">
                  <c:v>41960</c:v>
                </c:pt>
                <c:pt idx="8838" formatCode="m/d/yyyy">
                  <c:v>41961</c:v>
                </c:pt>
                <c:pt idx="8839" formatCode="m/d/yyyy">
                  <c:v>41962</c:v>
                </c:pt>
                <c:pt idx="8840" formatCode="m/d/yyyy">
                  <c:v>41963</c:v>
                </c:pt>
                <c:pt idx="8841" formatCode="m/d/yyyy">
                  <c:v>41964</c:v>
                </c:pt>
                <c:pt idx="8842" formatCode="m/d/yyyy">
                  <c:v>41967</c:v>
                </c:pt>
                <c:pt idx="8843" formatCode="m/d/yyyy">
                  <c:v>41968</c:v>
                </c:pt>
                <c:pt idx="8844" formatCode="m/d/yyyy">
                  <c:v>41969</c:v>
                </c:pt>
                <c:pt idx="8845" formatCode="m/d/yyyy">
                  <c:v>41970</c:v>
                </c:pt>
                <c:pt idx="8846" formatCode="m/d/yyyy">
                  <c:v>41971</c:v>
                </c:pt>
                <c:pt idx="8847" formatCode="m/d/yyyy">
                  <c:v>41974</c:v>
                </c:pt>
                <c:pt idx="8848" formatCode="m/d/yyyy">
                  <c:v>41975</c:v>
                </c:pt>
                <c:pt idx="8849" formatCode="m/d/yyyy">
                  <c:v>41976</c:v>
                </c:pt>
                <c:pt idx="8850" formatCode="m/d/yyyy">
                  <c:v>41977</c:v>
                </c:pt>
                <c:pt idx="8851" formatCode="m/d/yyyy">
                  <c:v>41978</c:v>
                </c:pt>
                <c:pt idx="8852" formatCode="m/d/yyyy">
                  <c:v>41981</c:v>
                </c:pt>
                <c:pt idx="8853" formatCode="m/d/yyyy">
                  <c:v>41982</c:v>
                </c:pt>
                <c:pt idx="8854" formatCode="m/d/yyyy">
                  <c:v>41983</c:v>
                </c:pt>
                <c:pt idx="8855" formatCode="m/d/yyyy">
                  <c:v>41984</c:v>
                </c:pt>
                <c:pt idx="8856" formatCode="m/d/yyyy">
                  <c:v>41985</c:v>
                </c:pt>
                <c:pt idx="8857" formatCode="m/d/yyyy">
                  <c:v>41988</c:v>
                </c:pt>
                <c:pt idx="8858" formatCode="m/d/yyyy">
                  <c:v>41989</c:v>
                </c:pt>
                <c:pt idx="8859" formatCode="m/d/yyyy">
                  <c:v>41990</c:v>
                </c:pt>
                <c:pt idx="8860" formatCode="m/d/yyyy">
                  <c:v>41991</c:v>
                </c:pt>
                <c:pt idx="8861" formatCode="m/d/yyyy">
                  <c:v>41992</c:v>
                </c:pt>
                <c:pt idx="8862" formatCode="m/d/yyyy">
                  <c:v>41995</c:v>
                </c:pt>
                <c:pt idx="8863" formatCode="m/d/yyyy">
                  <c:v>41996</c:v>
                </c:pt>
                <c:pt idx="8864" formatCode="m/d/yyyy">
                  <c:v>41997</c:v>
                </c:pt>
                <c:pt idx="8865" formatCode="m/d/yyyy">
                  <c:v>41998</c:v>
                </c:pt>
                <c:pt idx="8866" formatCode="m/d/yyyy">
                  <c:v>41999</c:v>
                </c:pt>
                <c:pt idx="8867" formatCode="m/d/yyyy">
                  <c:v>42002</c:v>
                </c:pt>
                <c:pt idx="8868" formatCode="m/d/yyyy">
                  <c:v>42003</c:v>
                </c:pt>
                <c:pt idx="8869" formatCode="m/d/yyyy">
                  <c:v>42004</c:v>
                </c:pt>
                <c:pt idx="8870" formatCode="m/d/yyyy">
                  <c:v>42005</c:v>
                </c:pt>
                <c:pt idx="8871" formatCode="m/d/yyyy">
                  <c:v>42006</c:v>
                </c:pt>
                <c:pt idx="8872" formatCode="m/d/yyyy">
                  <c:v>42009</c:v>
                </c:pt>
                <c:pt idx="8873" formatCode="m/d/yyyy">
                  <c:v>42010</c:v>
                </c:pt>
                <c:pt idx="8874" formatCode="m/d/yyyy">
                  <c:v>42011</c:v>
                </c:pt>
                <c:pt idx="8875" formatCode="m/d/yyyy">
                  <c:v>42012</c:v>
                </c:pt>
                <c:pt idx="8876" formatCode="m/d/yyyy">
                  <c:v>42013</c:v>
                </c:pt>
                <c:pt idx="8877" formatCode="m/d/yyyy">
                  <c:v>42016</c:v>
                </c:pt>
                <c:pt idx="8878" formatCode="m/d/yyyy">
                  <c:v>42017</c:v>
                </c:pt>
                <c:pt idx="8879" formatCode="m/d/yyyy">
                  <c:v>42018</c:v>
                </c:pt>
                <c:pt idx="8880" formatCode="m/d/yyyy">
                  <c:v>42019</c:v>
                </c:pt>
                <c:pt idx="8881" formatCode="m/d/yyyy">
                  <c:v>42020</c:v>
                </c:pt>
                <c:pt idx="8882" formatCode="m/d/yyyy">
                  <c:v>42023</c:v>
                </c:pt>
                <c:pt idx="8883" formatCode="m/d/yyyy">
                  <c:v>42024</c:v>
                </c:pt>
                <c:pt idx="8884" formatCode="m/d/yyyy">
                  <c:v>42025</c:v>
                </c:pt>
                <c:pt idx="8885" formatCode="m/d/yyyy">
                  <c:v>42026</c:v>
                </c:pt>
                <c:pt idx="8886" formatCode="m/d/yyyy">
                  <c:v>42027</c:v>
                </c:pt>
                <c:pt idx="8887" formatCode="m/d/yyyy">
                  <c:v>42030</c:v>
                </c:pt>
                <c:pt idx="8888" formatCode="m/d/yyyy">
                  <c:v>42031</c:v>
                </c:pt>
                <c:pt idx="8889" formatCode="m/d/yyyy">
                  <c:v>42032</c:v>
                </c:pt>
                <c:pt idx="8890" formatCode="m/d/yyyy">
                  <c:v>42033</c:v>
                </c:pt>
                <c:pt idx="8891" formatCode="m/d/yyyy">
                  <c:v>42034</c:v>
                </c:pt>
                <c:pt idx="8892" formatCode="m/d/yyyy">
                  <c:v>42037</c:v>
                </c:pt>
                <c:pt idx="8893" formatCode="m/d/yyyy">
                  <c:v>42038</c:v>
                </c:pt>
                <c:pt idx="8894" formatCode="m/d/yyyy">
                  <c:v>42039</c:v>
                </c:pt>
                <c:pt idx="8895" formatCode="m/d/yyyy">
                  <c:v>42040</c:v>
                </c:pt>
                <c:pt idx="8896" formatCode="m/d/yyyy">
                  <c:v>42041</c:v>
                </c:pt>
                <c:pt idx="8897" formatCode="m/d/yyyy">
                  <c:v>42044</c:v>
                </c:pt>
                <c:pt idx="8898" formatCode="m/d/yyyy">
                  <c:v>42045</c:v>
                </c:pt>
                <c:pt idx="8899" formatCode="m/d/yyyy">
                  <c:v>42046</c:v>
                </c:pt>
                <c:pt idx="8900" formatCode="m/d/yyyy">
                  <c:v>42047</c:v>
                </c:pt>
                <c:pt idx="8901" formatCode="m/d/yyyy">
                  <c:v>42048</c:v>
                </c:pt>
                <c:pt idx="8902" formatCode="m/d/yyyy">
                  <c:v>42051</c:v>
                </c:pt>
                <c:pt idx="8903" formatCode="m/d/yyyy">
                  <c:v>42052</c:v>
                </c:pt>
                <c:pt idx="8904" formatCode="m/d/yyyy">
                  <c:v>42053</c:v>
                </c:pt>
                <c:pt idx="8905" formatCode="m/d/yyyy">
                  <c:v>42054</c:v>
                </c:pt>
                <c:pt idx="8906" formatCode="m/d/yyyy">
                  <c:v>42055</c:v>
                </c:pt>
                <c:pt idx="8907" formatCode="m/d/yyyy">
                  <c:v>42058</c:v>
                </c:pt>
                <c:pt idx="8908" formatCode="m/d/yyyy">
                  <c:v>42059</c:v>
                </c:pt>
                <c:pt idx="8909" formatCode="m/d/yyyy">
                  <c:v>42060</c:v>
                </c:pt>
                <c:pt idx="8910" formatCode="m/d/yyyy">
                  <c:v>42061</c:v>
                </c:pt>
                <c:pt idx="8911" formatCode="m/d/yyyy">
                  <c:v>42062</c:v>
                </c:pt>
                <c:pt idx="8912" formatCode="m/d/yyyy">
                  <c:v>42065</c:v>
                </c:pt>
                <c:pt idx="8913" formatCode="m/d/yyyy">
                  <c:v>42066</c:v>
                </c:pt>
                <c:pt idx="8914" formatCode="m/d/yyyy">
                  <c:v>42067</c:v>
                </c:pt>
                <c:pt idx="8915" formatCode="m/d/yyyy">
                  <c:v>42068</c:v>
                </c:pt>
                <c:pt idx="8916" formatCode="m/d/yyyy">
                  <c:v>42069</c:v>
                </c:pt>
                <c:pt idx="8917" formatCode="m/d/yyyy">
                  <c:v>42072</c:v>
                </c:pt>
                <c:pt idx="8918" formatCode="m/d/yyyy">
                  <c:v>42073</c:v>
                </c:pt>
                <c:pt idx="8919" formatCode="m/d/yyyy">
                  <c:v>42074</c:v>
                </c:pt>
                <c:pt idx="8920" formatCode="m/d/yyyy">
                  <c:v>42075</c:v>
                </c:pt>
                <c:pt idx="8921" formatCode="m/d/yyyy">
                  <c:v>42076</c:v>
                </c:pt>
                <c:pt idx="8922" formatCode="m/d/yyyy">
                  <c:v>42079</c:v>
                </c:pt>
                <c:pt idx="8923" formatCode="m/d/yyyy">
                  <c:v>42080</c:v>
                </c:pt>
                <c:pt idx="8924" formatCode="m/d/yyyy">
                  <c:v>42081</c:v>
                </c:pt>
                <c:pt idx="8925" formatCode="m/d/yyyy">
                  <c:v>42082</c:v>
                </c:pt>
                <c:pt idx="8926" formatCode="m/d/yyyy">
                  <c:v>42083</c:v>
                </c:pt>
                <c:pt idx="8927" formatCode="m/d/yyyy">
                  <c:v>42086</c:v>
                </c:pt>
                <c:pt idx="8928" formatCode="m/d/yyyy">
                  <c:v>42087</c:v>
                </c:pt>
                <c:pt idx="8929" formatCode="m/d/yyyy">
                  <c:v>42088</c:v>
                </c:pt>
                <c:pt idx="8930" formatCode="m/d/yyyy">
                  <c:v>42089</c:v>
                </c:pt>
                <c:pt idx="8931" formatCode="m/d/yyyy">
                  <c:v>42090</c:v>
                </c:pt>
                <c:pt idx="8932" formatCode="m/d/yyyy">
                  <c:v>42093</c:v>
                </c:pt>
                <c:pt idx="8933" formatCode="m/d/yyyy">
                  <c:v>42094</c:v>
                </c:pt>
                <c:pt idx="8934" formatCode="m/d/yyyy">
                  <c:v>42095</c:v>
                </c:pt>
                <c:pt idx="8935" formatCode="m/d/yyyy">
                  <c:v>42096</c:v>
                </c:pt>
                <c:pt idx="8936" formatCode="m/d/yyyy">
                  <c:v>42097</c:v>
                </c:pt>
                <c:pt idx="8937" formatCode="m/d/yyyy">
                  <c:v>42100</c:v>
                </c:pt>
                <c:pt idx="8938" formatCode="m/d/yyyy">
                  <c:v>42101</c:v>
                </c:pt>
                <c:pt idx="8939" formatCode="m/d/yyyy">
                  <c:v>42102</c:v>
                </c:pt>
                <c:pt idx="8940" formatCode="m/d/yyyy">
                  <c:v>42103</c:v>
                </c:pt>
                <c:pt idx="8941" formatCode="m/d/yyyy">
                  <c:v>42104</c:v>
                </c:pt>
                <c:pt idx="8942" formatCode="m/d/yyyy">
                  <c:v>42107</c:v>
                </c:pt>
                <c:pt idx="8943" formatCode="m/d/yyyy">
                  <c:v>42108</c:v>
                </c:pt>
                <c:pt idx="8944" formatCode="m/d/yyyy">
                  <c:v>42109</c:v>
                </c:pt>
                <c:pt idx="8945" formatCode="m/d/yyyy">
                  <c:v>42110</c:v>
                </c:pt>
                <c:pt idx="8946" formatCode="m/d/yyyy">
                  <c:v>42111</c:v>
                </c:pt>
                <c:pt idx="8947" formatCode="m/d/yyyy">
                  <c:v>42114</c:v>
                </c:pt>
                <c:pt idx="8948" formatCode="m/d/yyyy">
                  <c:v>42115</c:v>
                </c:pt>
                <c:pt idx="8949" formatCode="m/d/yyyy">
                  <c:v>42116</c:v>
                </c:pt>
                <c:pt idx="8950" formatCode="m/d/yyyy">
                  <c:v>42117</c:v>
                </c:pt>
                <c:pt idx="8951" formatCode="m/d/yyyy">
                  <c:v>42118</c:v>
                </c:pt>
                <c:pt idx="8952" formatCode="m/d/yyyy">
                  <c:v>42121</c:v>
                </c:pt>
                <c:pt idx="8953" formatCode="m/d/yyyy">
                  <c:v>42122</c:v>
                </c:pt>
                <c:pt idx="8954" formatCode="m/d/yyyy">
                  <c:v>42123</c:v>
                </c:pt>
                <c:pt idx="8955" formatCode="m/d/yyyy">
                  <c:v>42124</c:v>
                </c:pt>
                <c:pt idx="8956" formatCode="m/d/yyyy">
                  <c:v>42125</c:v>
                </c:pt>
                <c:pt idx="8957" formatCode="m/d/yyyy">
                  <c:v>42128</c:v>
                </c:pt>
                <c:pt idx="8958" formatCode="m/d/yyyy">
                  <c:v>42129</c:v>
                </c:pt>
                <c:pt idx="8959" formatCode="m/d/yyyy">
                  <c:v>42130</c:v>
                </c:pt>
                <c:pt idx="8960" formatCode="m/d/yyyy">
                  <c:v>42131</c:v>
                </c:pt>
                <c:pt idx="8961" formatCode="m/d/yyyy">
                  <c:v>42132</c:v>
                </c:pt>
                <c:pt idx="8962" formatCode="m/d/yyyy">
                  <c:v>42135</c:v>
                </c:pt>
                <c:pt idx="8963" formatCode="m/d/yyyy">
                  <c:v>42136</c:v>
                </c:pt>
                <c:pt idx="8964" formatCode="m/d/yyyy">
                  <c:v>42137</c:v>
                </c:pt>
                <c:pt idx="8965" formatCode="m/d/yyyy">
                  <c:v>42138</c:v>
                </c:pt>
                <c:pt idx="8966" formatCode="m/d/yyyy">
                  <c:v>42139</c:v>
                </c:pt>
                <c:pt idx="8967" formatCode="m/d/yyyy">
                  <c:v>42142</c:v>
                </c:pt>
                <c:pt idx="8968" formatCode="m/d/yyyy">
                  <c:v>42143</c:v>
                </c:pt>
                <c:pt idx="8969" formatCode="m/d/yyyy">
                  <c:v>42144</c:v>
                </c:pt>
                <c:pt idx="8970" formatCode="m/d/yyyy">
                  <c:v>42145</c:v>
                </c:pt>
                <c:pt idx="8971" formatCode="m/d/yyyy">
                  <c:v>42146</c:v>
                </c:pt>
                <c:pt idx="8972" formatCode="m/d/yyyy">
                  <c:v>42149</c:v>
                </c:pt>
                <c:pt idx="8973" formatCode="m/d/yyyy">
                  <c:v>42150</c:v>
                </c:pt>
                <c:pt idx="8974" formatCode="m/d/yyyy">
                  <c:v>42151</c:v>
                </c:pt>
                <c:pt idx="8975" formatCode="m/d/yyyy">
                  <c:v>42152</c:v>
                </c:pt>
                <c:pt idx="8976" formatCode="m/d/yyyy">
                  <c:v>42153</c:v>
                </c:pt>
                <c:pt idx="8977" formatCode="m/d/yyyy">
                  <c:v>42156</c:v>
                </c:pt>
                <c:pt idx="8978" formatCode="m/d/yyyy">
                  <c:v>42157</c:v>
                </c:pt>
                <c:pt idx="8979" formatCode="m/d/yyyy">
                  <c:v>42158</c:v>
                </c:pt>
                <c:pt idx="8980" formatCode="m/d/yyyy">
                  <c:v>42159</c:v>
                </c:pt>
                <c:pt idx="8981" formatCode="m/d/yyyy">
                  <c:v>42160</c:v>
                </c:pt>
                <c:pt idx="8982" formatCode="m/d/yyyy">
                  <c:v>42163</c:v>
                </c:pt>
                <c:pt idx="8983" formatCode="m/d/yyyy">
                  <c:v>42164</c:v>
                </c:pt>
                <c:pt idx="8984" formatCode="m/d/yyyy">
                  <c:v>42165</c:v>
                </c:pt>
                <c:pt idx="8985" formatCode="m/d/yyyy">
                  <c:v>42166</c:v>
                </c:pt>
                <c:pt idx="8986" formatCode="m/d/yyyy">
                  <c:v>42167</c:v>
                </c:pt>
                <c:pt idx="8987" formatCode="m/d/yyyy">
                  <c:v>42170</c:v>
                </c:pt>
                <c:pt idx="8988" formatCode="m/d/yyyy">
                  <c:v>42171</c:v>
                </c:pt>
                <c:pt idx="8989" formatCode="m/d/yyyy">
                  <c:v>42172</c:v>
                </c:pt>
                <c:pt idx="8990" formatCode="m/d/yyyy">
                  <c:v>42173</c:v>
                </c:pt>
                <c:pt idx="8991" formatCode="m/d/yyyy">
                  <c:v>42174</c:v>
                </c:pt>
                <c:pt idx="8992" formatCode="m/d/yyyy">
                  <c:v>42177</c:v>
                </c:pt>
                <c:pt idx="8993" formatCode="m/d/yyyy">
                  <c:v>42178</c:v>
                </c:pt>
                <c:pt idx="8994" formatCode="m/d/yyyy">
                  <c:v>42179</c:v>
                </c:pt>
                <c:pt idx="8995" formatCode="m/d/yyyy">
                  <c:v>42180</c:v>
                </c:pt>
                <c:pt idx="8996" formatCode="m/d/yyyy">
                  <c:v>42181</c:v>
                </c:pt>
                <c:pt idx="8997" formatCode="m/d/yyyy">
                  <c:v>42184</c:v>
                </c:pt>
                <c:pt idx="8998" formatCode="m/d/yyyy">
                  <c:v>42185</c:v>
                </c:pt>
                <c:pt idx="8999" formatCode="m/d/yyyy">
                  <c:v>42186</c:v>
                </c:pt>
                <c:pt idx="9000" formatCode="m/d/yyyy">
                  <c:v>42187</c:v>
                </c:pt>
                <c:pt idx="9001" formatCode="m/d/yyyy">
                  <c:v>42188</c:v>
                </c:pt>
                <c:pt idx="9002" formatCode="m/d/yyyy">
                  <c:v>42191</c:v>
                </c:pt>
                <c:pt idx="9003" formatCode="m/d/yyyy">
                  <c:v>42192</c:v>
                </c:pt>
                <c:pt idx="9004" formatCode="m/d/yyyy">
                  <c:v>42193</c:v>
                </c:pt>
                <c:pt idx="9005" formatCode="m/d/yyyy">
                  <c:v>42194</c:v>
                </c:pt>
                <c:pt idx="9006" formatCode="m/d/yyyy">
                  <c:v>42195</c:v>
                </c:pt>
                <c:pt idx="9007" formatCode="m/d/yyyy">
                  <c:v>42198</c:v>
                </c:pt>
                <c:pt idx="9008" formatCode="m/d/yyyy">
                  <c:v>42199</c:v>
                </c:pt>
                <c:pt idx="9009" formatCode="m/d/yyyy">
                  <c:v>42200</c:v>
                </c:pt>
                <c:pt idx="9010" formatCode="m/d/yyyy">
                  <c:v>42201</c:v>
                </c:pt>
                <c:pt idx="9011" formatCode="m/d/yyyy">
                  <c:v>42202</c:v>
                </c:pt>
                <c:pt idx="9012" formatCode="m/d/yyyy">
                  <c:v>42205</c:v>
                </c:pt>
                <c:pt idx="9013" formatCode="m/d/yyyy">
                  <c:v>42206</c:v>
                </c:pt>
                <c:pt idx="9014" formatCode="m/d/yyyy">
                  <c:v>42207</c:v>
                </c:pt>
                <c:pt idx="9015" formatCode="m/d/yyyy">
                  <c:v>42208</c:v>
                </c:pt>
                <c:pt idx="9016" formatCode="m/d/yyyy">
                  <c:v>42209</c:v>
                </c:pt>
                <c:pt idx="9017" formatCode="m/d/yyyy">
                  <c:v>42212</c:v>
                </c:pt>
                <c:pt idx="9018" formatCode="m/d/yyyy">
                  <c:v>42213</c:v>
                </c:pt>
                <c:pt idx="9019" formatCode="m/d/yyyy">
                  <c:v>42214</c:v>
                </c:pt>
                <c:pt idx="9020" formatCode="m/d/yyyy">
                  <c:v>42215</c:v>
                </c:pt>
                <c:pt idx="9021" formatCode="m/d/yyyy">
                  <c:v>42216</c:v>
                </c:pt>
                <c:pt idx="9022" formatCode="m/d/yyyy">
                  <c:v>42219</c:v>
                </c:pt>
                <c:pt idx="9023" formatCode="m/d/yyyy">
                  <c:v>42220</c:v>
                </c:pt>
                <c:pt idx="9024" formatCode="m/d/yyyy">
                  <c:v>42221</c:v>
                </c:pt>
                <c:pt idx="9025" formatCode="m/d/yyyy">
                  <c:v>42222</c:v>
                </c:pt>
                <c:pt idx="9026" formatCode="m/d/yyyy">
                  <c:v>42223</c:v>
                </c:pt>
                <c:pt idx="9027" formatCode="m/d/yyyy">
                  <c:v>42226</c:v>
                </c:pt>
                <c:pt idx="9028" formatCode="m/d/yyyy">
                  <c:v>42227</c:v>
                </c:pt>
                <c:pt idx="9029" formatCode="m/d/yyyy">
                  <c:v>42228</c:v>
                </c:pt>
                <c:pt idx="9030" formatCode="m/d/yyyy">
                  <c:v>42229</c:v>
                </c:pt>
                <c:pt idx="9031" formatCode="m/d/yyyy">
                  <c:v>42230</c:v>
                </c:pt>
                <c:pt idx="9032" formatCode="m/d/yyyy">
                  <c:v>42233</c:v>
                </c:pt>
                <c:pt idx="9033" formatCode="m/d/yyyy">
                  <c:v>42234</c:v>
                </c:pt>
                <c:pt idx="9034" formatCode="m/d/yyyy">
                  <c:v>42235</c:v>
                </c:pt>
                <c:pt idx="9035" formatCode="m/d/yyyy">
                  <c:v>42236</c:v>
                </c:pt>
                <c:pt idx="9036" formatCode="m/d/yyyy">
                  <c:v>42237</c:v>
                </c:pt>
                <c:pt idx="9037" formatCode="m/d/yyyy">
                  <c:v>42240</c:v>
                </c:pt>
                <c:pt idx="9038" formatCode="m/d/yyyy">
                  <c:v>42241</c:v>
                </c:pt>
                <c:pt idx="9039" formatCode="m/d/yyyy">
                  <c:v>42242</c:v>
                </c:pt>
                <c:pt idx="9040" formatCode="m/d/yyyy">
                  <c:v>42243</c:v>
                </c:pt>
                <c:pt idx="9041" formatCode="m/d/yyyy">
                  <c:v>42244</c:v>
                </c:pt>
                <c:pt idx="9042" formatCode="m/d/yyyy">
                  <c:v>42247</c:v>
                </c:pt>
                <c:pt idx="9043" formatCode="m/d/yyyy">
                  <c:v>42248</c:v>
                </c:pt>
                <c:pt idx="9044" formatCode="m/d/yyyy">
                  <c:v>42249</c:v>
                </c:pt>
                <c:pt idx="9045" formatCode="m/d/yyyy">
                  <c:v>42250</c:v>
                </c:pt>
                <c:pt idx="9046" formatCode="m/d/yyyy">
                  <c:v>42251</c:v>
                </c:pt>
                <c:pt idx="9047" formatCode="m/d/yyyy">
                  <c:v>42254</c:v>
                </c:pt>
                <c:pt idx="9048" formatCode="m/d/yyyy">
                  <c:v>42255</c:v>
                </c:pt>
                <c:pt idx="9049" formatCode="m/d/yyyy">
                  <c:v>42256</c:v>
                </c:pt>
                <c:pt idx="9050" formatCode="m/d/yyyy">
                  <c:v>42257</c:v>
                </c:pt>
                <c:pt idx="9051" formatCode="m/d/yyyy">
                  <c:v>42258</c:v>
                </c:pt>
                <c:pt idx="9052" formatCode="m/d/yyyy">
                  <c:v>42261</c:v>
                </c:pt>
                <c:pt idx="9053" formatCode="m/d/yyyy">
                  <c:v>42262</c:v>
                </c:pt>
                <c:pt idx="9054" formatCode="m/d/yyyy">
                  <c:v>42263</c:v>
                </c:pt>
                <c:pt idx="9055" formatCode="m/d/yyyy">
                  <c:v>42264</c:v>
                </c:pt>
                <c:pt idx="9056" formatCode="m/d/yyyy">
                  <c:v>42265</c:v>
                </c:pt>
                <c:pt idx="9057" formatCode="m/d/yyyy">
                  <c:v>42268</c:v>
                </c:pt>
                <c:pt idx="9058" formatCode="m/d/yyyy">
                  <c:v>42269</c:v>
                </c:pt>
                <c:pt idx="9059" formatCode="m/d/yyyy">
                  <c:v>42270</c:v>
                </c:pt>
                <c:pt idx="9060" formatCode="m/d/yyyy">
                  <c:v>42271</c:v>
                </c:pt>
                <c:pt idx="9061" formatCode="m/d/yyyy">
                  <c:v>42272</c:v>
                </c:pt>
                <c:pt idx="9062" formatCode="m/d/yyyy">
                  <c:v>42275</c:v>
                </c:pt>
                <c:pt idx="9063" formatCode="m/d/yyyy">
                  <c:v>42276</c:v>
                </c:pt>
                <c:pt idx="9064" formatCode="m/d/yyyy">
                  <c:v>42277</c:v>
                </c:pt>
                <c:pt idx="9065" formatCode="m/d/yyyy">
                  <c:v>42278</c:v>
                </c:pt>
                <c:pt idx="9066" formatCode="m/d/yyyy">
                  <c:v>42279</c:v>
                </c:pt>
                <c:pt idx="9067" formatCode="m/d/yyyy">
                  <c:v>42282</c:v>
                </c:pt>
                <c:pt idx="9068" formatCode="m/d/yyyy">
                  <c:v>42283</c:v>
                </c:pt>
                <c:pt idx="9069" formatCode="m/d/yyyy">
                  <c:v>42284</c:v>
                </c:pt>
                <c:pt idx="9070" formatCode="m/d/yyyy">
                  <c:v>42285</c:v>
                </c:pt>
                <c:pt idx="9071" formatCode="m/d/yyyy">
                  <c:v>42286</c:v>
                </c:pt>
                <c:pt idx="9072" formatCode="m/d/yyyy">
                  <c:v>42289</c:v>
                </c:pt>
                <c:pt idx="9073" formatCode="m/d/yyyy">
                  <c:v>42290</c:v>
                </c:pt>
                <c:pt idx="9074" formatCode="m/d/yyyy">
                  <c:v>42291</c:v>
                </c:pt>
                <c:pt idx="9075" formatCode="m/d/yyyy">
                  <c:v>42292</c:v>
                </c:pt>
                <c:pt idx="9076" formatCode="m/d/yyyy">
                  <c:v>42293</c:v>
                </c:pt>
                <c:pt idx="9077" formatCode="m/d/yyyy">
                  <c:v>42296</c:v>
                </c:pt>
                <c:pt idx="9078" formatCode="m/d/yyyy">
                  <c:v>42297</c:v>
                </c:pt>
                <c:pt idx="9079" formatCode="m/d/yyyy">
                  <c:v>42298</c:v>
                </c:pt>
                <c:pt idx="9080" formatCode="m/d/yyyy">
                  <c:v>42299</c:v>
                </c:pt>
                <c:pt idx="9081" formatCode="m/d/yyyy">
                  <c:v>42300</c:v>
                </c:pt>
                <c:pt idx="9082" formatCode="m/d/yyyy">
                  <c:v>42303</c:v>
                </c:pt>
                <c:pt idx="9083" formatCode="m/d/yyyy">
                  <c:v>42304</c:v>
                </c:pt>
                <c:pt idx="9084" formatCode="m/d/yyyy">
                  <c:v>42305</c:v>
                </c:pt>
                <c:pt idx="9085" formatCode="m/d/yyyy">
                  <c:v>42306</c:v>
                </c:pt>
                <c:pt idx="9086" formatCode="m/d/yyyy">
                  <c:v>42307</c:v>
                </c:pt>
                <c:pt idx="9087" formatCode="m/d/yyyy">
                  <c:v>42310</c:v>
                </c:pt>
                <c:pt idx="9088" formatCode="m/d/yyyy">
                  <c:v>42311</c:v>
                </c:pt>
                <c:pt idx="9089" formatCode="m/d/yyyy">
                  <c:v>42312</c:v>
                </c:pt>
                <c:pt idx="9090" formatCode="m/d/yyyy">
                  <c:v>42313</c:v>
                </c:pt>
                <c:pt idx="9091" formatCode="m/d/yyyy">
                  <c:v>42314</c:v>
                </c:pt>
                <c:pt idx="9092" formatCode="m/d/yyyy">
                  <c:v>42317</c:v>
                </c:pt>
                <c:pt idx="9093" formatCode="m/d/yyyy">
                  <c:v>42318</c:v>
                </c:pt>
                <c:pt idx="9094" formatCode="m/d/yyyy">
                  <c:v>42319</c:v>
                </c:pt>
                <c:pt idx="9095" formatCode="m/d/yyyy">
                  <c:v>42320</c:v>
                </c:pt>
                <c:pt idx="9096" formatCode="m/d/yyyy">
                  <c:v>42321</c:v>
                </c:pt>
                <c:pt idx="9097" formatCode="m/d/yyyy">
                  <c:v>42324</c:v>
                </c:pt>
                <c:pt idx="9098" formatCode="m/d/yyyy">
                  <c:v>42325</c:v>
                </c:pt>
                <c:pt idx="9099" formatCode="m/d/yyyy">
                  <c:v>42326</c:v>
                </c:pt>
                <c:pt idx="9100" formatCode="m/d/yyyy">
                  <c:v>42327</c:v>
                </c:pt>
                <c:pt idx="9101" formatCode="m/d/yyyy">
                  <c:v>42328</c:v>
                </c:pt>
                <c:pt idx="9102" formatCode="m/d/yyyy">
                  <c:v>42331</c:v>
                </c:pt>
                <c:pt idx="9103" formatCode="m/d/yyyy">
                  <c:v>42332</c:v>
                </c:pt>
                <c:pt idx="9104" formatCode="m/d/yyyy">
                  <c:v>42333</c:v>
                </c:pt>
                <c:pt idx="9105" formatCode="m/d/yyyy">
                  <c:v>42334</c:v>
                </c:pt>
                <c:pt idx="9106" formatCode="m/d/yyyy">
                  <c:v>42335</c:v>
                </c:pt>
                <c:pt idx="9107" formatCode="m/d/yyyy">
                  <c:v>42338</c:v>
                </c:pt>
                <c:pt idx="9108" formatCode="m/d/yyyy">
                  <c:v>42339</c:v>
                </c:pt>
                <c:pt idx="9109" formatCode="m/d/yyyy">
                  <c:v>42340</c:v>
                </c:pt>
                <c:pt idx="9110" formatCode="m/d/yyyy">
                  <c:v>42341</c:v>
                </c:pt>
                <c:pt idx="9111" formatCode="m/d/yyyy">
                  <c:v>42342</c:v>
                </c:pt>
                <c:pt idx="9112" formatCode="m/d/yyyy">
                  <c:v>42345</c:v>
                </c:pt>
                <c:pt idx="9113" formatCode="m/d/yyyy">
                  <c:v>42346</c:v>
                </c:pt>
                <c:pt idx="9114" formatCode="m/d/yyyy">
                  <c:v>42347</c:v>
                </c:pt>
                <c:pt idx="9115" formatCode="m/d/yyyy">
                  <c:v>42348</c:v>
                </c:pt>
                <c:pt idx="9116" formatCode="m/d/yyyy">
                  <c:v>42349</c:v>
                </c:pt>
                <c:pt idx="9117" formatCode="m/d/yyyy">
                  <c:v>42352</c:v>
                </c:pt>
                <c:pt idx="9118" formatCode="m/d/yyyy">
                  <c:v>42353</c:v>
                </c:pt>
                <c:pt idx="9119" formatCode="m/d/yyyy">
                  <c:v>42354</c:v>
                </c:pt>
                <c:pt idx="9120" formatCode="m/d/yyyy">
                  <c:v>42355</c:v>
                </c:pt>
                <c:pt idx="9121" formatCode="m/d/yyyy">
                  <c:v>42356</c:v>
                </c:pt>
                <c:pt idx="9122" formatCode="m/d/yyyy">
                  <c:v>42359</c:v>
                </c:pt>
                <c:pt idx="9123" formatCode="m/d/yyyy">
                  <c:v>42360</c:v>
                </c:pt>
                <c:pt idx="9124" formatCode="m/d/yyyy">
                  <c:v>42361</c:v>
                </c:pt>
                <c:pt idx="9125" formatCode="m/d/yyyy">
                  <c:v>42362</c:v>
                </c:pt>
                <c:pt idx="9126" formatCode="m/d/yyyy">
                  <c:v>42363</c:v>
                </c:pt>
                <c:pt idx="9127" formatCode="m/d/yyyy">
                  <c:v>42366</c:v>
                </c:pt>
                <c:pt idx="9128" formatCode="m/d/yyyy">
                  <c:v>42367</c:v>
                </c:pt>
                <c:pt idx="9129" formatCode="m/d/yyyy">
                  <c:v>42368</c:v>
                </c:pt>
                <c:pt idx="9130" formatCode="m/d/yyyy">
                  <c:v>42369</c:v>
                </c:pt>
                <c:pt idx="9131" formatCode="m/d/yyyy">
                  <c:v>42370</c:v>
                </c:pt>
                <c:pt idx="9132" formatCode="m/d/yyyy">
                  <c:v>42373</c:v>
                </c:pt>
                <c:pt idx="9133" formatCode="m/d/yyyy">
                  <c:v>42374</c:v>
                </c:pt>
                <c:pt idx="9134" formatCode="m/d/yyyy">
                  <c:v>42375</c:v>
                </c:pt>
                <c:pt idx="9135" formatCode="m/d/yyyy">
                  <c:v>42376</c:v>
                </c:pt>
                <c:pt idx="9136" formatCode="m/d/yyyy">
                  <c:v>42377</c:v>
                </c:pt>
                <c:pt idx="9137" formatCode="m/d/yyyy">
                  <c:v>42380</c:v>
                </c:pt>
                <c:pt idx="9138" formatCode="m/d/yyyy">
                  <c:v>42381</c:v>
                </c:pt>
                <c:pt idx="9139" formatCode="m/d/yyyy">
                  <c:v>42382</c:v>
                </c:pt>
                <c:pt idx="9140" formatCode="m/d/yyyy">
                  <c:v>42383</c:v>
                </c:pt>
                <c:pt idx="9141" formatCode="m/d/yyyy">
                  <c:v>42384</c:v>
                </c:pt>
                <c:pt idx="9142" formatCode="m/d/yyyy">
                  <c:v>42387</c:v>
                </c:pt>
                <c:pt idx="9143" formatCode="m/d/yyyy">
                  <c:v>42388</c:v>
                </c:pt>
                <c:pt idx="9144" formatCode="m/d/yyyy">
                  <c:v>42389</c:v>
                </c:pt>
                <c:pt idx="9145" formatCode="m/d/yyyy">
                  <c:v>42390</c:v>
                </c:pt>
                <c:pt idx="9146" formatCode="m/d/yyyy">
                  <c:v>42391</c:v>
                </c:pt>
                <c:pt idx="9147" formatCode="m/d/yyyy">
                  <c:v>42394</c:v>
                </c:pt>
                <c:pt idx="9148" formatCode="m/d/yyyy">
                  <c:v>42395</c:v>
                </c:pt>
                <c:pt idx="9149" formatCode="m/d/yyyy">
                  <c:v>42396</c:v>
                </c:pt>
                <c:pt idx="9150" formatCode="m/d/yyyy">
                  <c:v>42397</c:v>
                </c:pt>
                <c:pt idx="9151" formatCode="m/d/yyyy">
                  <c:v>42398</c:v>
                </c:pt>
                <c:pt idx="9152" formatCode="m/d/yyyy">
                  <c:v>42401</c:v>
                </c:pt>
                <c:pt idx="9153" formatCode="m/d/yyyy">
                  <c:v>42402</c:v>
                </c:pt>
                <c:pt idx="9154" formatCode="m/d/yyyy">
                  <c:v>42403</c:v>
                </c:pt>
                <c:pt idx="9155" formatCode="m/d/yyyy">
                  <c:v>42404</c:v>
                </c:pt>
                <c:pt idx="9156" formatCode="m/d/yyyy">
                  <c:v>42405</c:v>
                </c:pt>
                <c:pt idx="9157" formatCode="m/d/yyyy">
                  <c:v>42408</c:v>
                </c:pt>
                <c:pt idx="9158" formatCode="m/d/yyyy">
                  <c:v>42409</c:v>
                </c:pt>
                <c:pt idx="9159" formatCode="m/d/yyyy">
                  <c:v>42410</c:v>
                </c:pt>
                <c:pt idx="9160" formatCode="m/d/yyyy">
                  <c:v>42411</c:v>
                </c:pt>
                <c:pt idx="9161" formatCode="m/d/yyyy">
                  <c:v>42412</c:v>
                </c:pt>
                <c:pt idx="9162" formatCode="m/d/yyyy">
                  <c:v>42415</c:v>
                </c:pt>
                <c:pt idx="9163" formatCode="m/d/yyyy">
                  <c:v>42416</c:v>
                </c:pt>
                <c:pt idx="9164" formatCode="m/d/yyyy">
                  <c:v>42417</c:v>
                </c:pt>
                <c:pt idx="9165" formatCode="m/d/yyyy">
                  <c:v>42418</c:v>
                </c:pt>
                <c:pt idx="9166" formatCode="m/d/yyyy">
                  <c:v>42419</c:v>
                </c:pt>
                <c:pt idx="9167" formatCode="m/d/yyyy">
                  <c:v>42422</c:v>
                </c:pt>
                <c:pt idx="9168" formatCode="m/d/yyyy">
                  <c:v>42423</c:v>
                </c:pt>
                <c:pt idx="9169" formatCode="m/d/yyyy">
                  <c:v>42424</c:v>
                </c:pt>
                <c:pt idx="9170" formatCode="m/d/yyyy">
                  <c:v>42425</c:v>
                </c:pt>
                <c:pt idx="9171" formatCode="m/d/yyyy">
                  <c:v>42426</c:v>
                </c:pt>
                <c:pt idx="9172" formatCode="m/d/yyyy">
                  <c:v>42429</c:v>
                </c:pt>
                <c:pt idx="9173" formatCode="m/d/yyyy">
                  <c:v>42430</c:v>
                </c:pt>
                <c:pt idx="9174" formatCode="m/d/yyyy">
                  <c:v>42431</c:v>
                </c:pt>
                <c:pt idx="9175" formatCode="m/d/yyyy">
                  <c:v>42432</c:v>
                </c:pt>
                <c:pt idx="9176" formatCode="m/d/yyyy">
                  <c:v>42433</c:v>
                </c:pt>
                <c:pt idx="9177" formatCode="m/d/yyyy">
                  <c:v>42436</c:v>
                </c:pt>
                <c:pt idx="9178" formatCode="m/d/yyyy">
                  <c:v>42437</c:v>
                </c:pt>
                <c:pt idx="9179" formatCode="m/d/yyyy">
                  <c:v>42438</c:v>
                </c:pt>
                <c:pt idx="9180" formatCode="m/d/yyyy">
                  <c:v>42439</c:v>
                </c:pt>
                <c:pt idx="9181" formatCode="m/d/yyyy">
                  <c:v>42440</c:v>
                </c:pt>
                <c:pt idx="9182" formatCode="m/d/yyyy">
                  <c:v>42443</c:v>
                </c:pt>
                <c:pt idx="9183" formatCode="m/d/yyyy">
                  <c:v>42444</c:v>
                </c:pt>
                <c:pt idx="9184" formatCode="m/d/yyyy">
                  <c:v>42445</c:v>
                </c:pt>
                <c:pt idx="9185" formatCode="m/d/yyyy">
                  <c:v>42446</c:v>
                </c:pt>
                <c:pt idx="9186" formatCode="m/d/yyyy">
                  <c:v>42447</c:v>
                </c:pt>
                <c:pt idx="9187" formatCode="m/d/yyyy">
                  <c:v>42450</c:v>
                </c:pt>
                <c:pt idx="9188" formatCode="m/d/yyyy">
                  <c:v>42451</c:v>
                </c:pt>
                <c:pt idx="9189" formatCode="m/d/yyyy">
                  <c:v>42452</c:v>
                </c:pt>
                <c:pt idx="9190" formatCode="m/d/yyyy">
                  <c:v>42453</c:v>
                </c:pt>
                <c:pt idx="9191" formatCode="m/d/yyyy">
                  <c:v>42454</c:v>
                </c:pt>
                <c:pt idx="9192" formatCode="m/d/yyyy">
                  <c:v>42457</c:v>
                </c:pt>
                <c:pt idx="9193" formatCode="m/d/yyyy">
                  <c:v>42458</c:v>
                </c:pt>
                <c:pt idx="9194" formatCode="m/d/yyyy">
                  <c:v>42459</c:v>
                </c:pt>
                <c:pt idx="9195" formatCode="m/d/yyyy">
                  <c:v>42460</c:v>
                </c:pt>
                <c:pt idx="9196" formatCode="m/d/yyyy">
                  <c:v>42461</c:v>
                </c:pt>
                <c:pt idx="9197" formatCode="m/d/yyyy">
                  <c:v>42464</c:v>
                </c:pt>
                <c:pt idx="9198" formatCode="m/d/yyyy">
                  <c:v>42465</c:v>
                </c:pt>
                <c:pt idx="9199" formatCode="m/d/yyyy">
                  <c:v>42466</c:v>
                </c:pt>
                <c:pt idx="9200" formatCode="m/d/yyyy">
                  <c:v>42467</c:v>
                </c:pt>
                <c:pt idx="9201" formatCode="m/d/yyyy">
                  <c:v>42468</c:v>
                </c:pt>
                <c:pt idx="9202" formatCode="m/d/yyyy">
                  <c:v>42471</c:v>
                </c:pt>
                <c:pt idx="9203" formatCode="m/d/yyyy">
                  <c:v>42472</c:v>
                </c:pt>
                <c:pt idx="9204" formatCode="m/d/yyyy">
                  <c:v>42473</c:v>
                </c:pt>
                <c:pt idx="9205" formatCode="m/d/yyyy">
                  <c:v>42474</c:v>
                </c:pt>
                <c:pt idx="9206" formatCode="m/d/yyyy">
                  <c:v>42475</c:v>
                </c:pt>
                <c:pt idx="9207" formatCode="m/d/yyyy">
                  <c:v>42478</c:v>
                </c:pt>
                <c:pt idx="9208" formatCode="m/d/yyyy">
                  <c:v>42479</c:v>
                </c:pt>
                <c:pt idx="9209" formatCode="m/d/yyyy">
                  <c:v>42480</c:v>
                </c:pt>
                <c:pt idx="9210" formatCode="m/d/yyyy">
                  <c:v>42481</c:v>
                </c:pt>
                <c:pt idx="9211" formatCode="m/d/yyyy">
                  <c:v>42482</c:v>
                </c:pt>
                <c:pt idx="9212" formatCode="m/d/yyyy">
                  <c:v>42485</c:v>
                </c:pt>
                <c:pt idx="9213" formatCode="m/d/yyyy">
                  <c:v>42486</c:v>
                </c:pt>
                <c:pt idx="9214" formatCode="m/d/yyyy">
                  <c:v>42487</c:v>
                </c:pt>
                <c:pt idx="9215" formatCode="m/d/yyyy">
                  <c:v>42488</c:v>
                </c:pt>
                <c:pt idx="9216" formatCode="m/d/yyyy">
                  <c:v>42489</c:v>
                </c:pt>
                <c:pt idx="9217" formatCode="m/d/yyyy">
                  <c:v>42492</c:v>
                </c:pt>
                <c:pt idx="9218" formatCode="m/d/yyyy">
                  <c:v>42493</c:v>
                </c:pt>
                <c:pt idx="9219" formatCode="m/d/yyyy">
                  <c:v>42494</c:v>
                </c:pt>
                <c:pt idx="9220" formatCode="m/d/yyyy">
                  <c:v>42495</c:v>
                </c:pt>
                <c:pt idx="9221" formatCode="m/d/yyyy">
                  <c:v>42496</c:v>
                </c:pt>
                <c:pt idx="9222" formatCode="m/d/yyyy">
                  <c:v>42499</c:v>
                </c:pt>
                <c:pt idx="9223" formatCode="m/d/yyyy">
                  <c:v>42500</c:v>
                </c:pt>
                <c:pt idx="9224" formatCode="m/d/yyyy">
                  <c:v>42501</c:v>
                </c:pt>
                <c:pt idx="9225" formatCode="m/d/yyyy">
                  <c:v>42502</c:v>
                </c:pt>
                <c:pt idx="9226" formatCode="m/d/yyyy">
                  <c:v>42503</c:v>
                </c:pt>
                <c:pt idx="9227" formatCode="m/d/yyyy">
                  <c:v>42506</c:v>
                </c:pt>
                <c:pt idx="9228" formatCode="m/d/yyyy">
                  <c:v>42507</c:v>
                </c:pt>
                <c:pt idx="9229" formatCode="m/d/yyyy">
                  <c:v>42508</c:v>
                </c:pt>
                <c:pt idx="9230" formatCode="m/d/yyyy">
                  <c:v>42509</c:v>
                </c:pt>
                <c:pt idx="9231" formatCode="m/d/yyyy">
                  <c:v>42510</c:v>
                </c:pt>
                <c:pt idx="9232" formatCode="m/d/yyyy">
                  <c:v>42513</c:v>
                </c:pt>
                <c:pt idx="9233" formatCode="m/d/yyyy">
                  <c:v>42514</c:v>
                </c:pt>
                <c:pt idx="9234" formatCode="m/d/yyyy">
                  <c:v>42515</c:v>
                </c:pt>
                <c:pt idx="9235" formatCode="m/d/yyyy">
                  <c:v>42516</c:v>
                </c:pt>
                <c:pt idx="9236" formatCode="m/d/yyyy">
                  <c:v>42517</c:v>
                </c:pt>
                <c:pt idx="9237" formatCode="m/d/yyyy">
                  <c:v>42520</c:v>
                </c:pt>
                <c:pt idx="9238" formatCode="m/d/yyyy">
                  <c:v>42521</c:v>
                </c:pt>
                <c:pt idx="9239" formatCode="m/d/yyyy">
                  <c:v>42522</c:v>
                </c:pt>
                <c:pt idx="9240" formatCode="m/d/yyyy">
                  <c:v>42523</c:v>
                </c:pt>
                <c:pt idx="9241" formatCode="m/d/yyyy">
                  <c:v>42524</c:v>
                </c:pt>
                <c:pt idx="9242" formatCode="m/d/yyyy">
                  <c:v>42527</c:v>
                </c:pt>
                <c:pt idx="9243" formatCode="m/d/yyyy">
                  <c:v>42528</c:v>
                </c:pt>
                <c:pt idx="9244" formatCode="m/d/yyyy">
                  <c:v>42529</c:v>
                </c:pt>
                <c:pt idx="9245" formatCode="m/d/yyyy">
                  <c:v>42530</c:v>
                </c:pt>
                <c:pt idx="9246" formatCode="m/d/yyyy">
                  <c:v>42531</c:v>
                </c:pt>
                <c:pt idx="9247" formatCode="m/d/yyyy">
                  <c:v>42534</c:v>
                </c:pt>
                <c:pt idx="9248" formatCode="m/d/yyyy">
                  <c:v>42535</c:v>
                </c:pt>
                <c:pt idx="9249" formatCode="m/d/yyyy">
                  <c:v>42536</c:v>
                </c:pt>
                <c:pt idx="9250" formatCode="m/d/yyyy">
                  <c:v>42537</c:v>
                </c:pt>
                <c:pt idx="9251" formatCode="m/d/yyyy">
                  <c:v>42538</c:v>
                </c:pt>
                <c:pt idx="9252" formatCode="m/d/yyyy">
                  <c:v>42541</c:v>
                </c:pt>
                <c:pt idx="9253" formatCode="m/d/yyyy">
                  <c:v>42542</c:v>
                </c:pt>
                <c:pt idx="9254" formatCode="m/d/yyyy">
                  <c:v>42543</c:v>
                </c:pt>
                <c:pt idx="9255" formatCode="m/d/yyyy">
                  <c:v>42544</c:v>
                </c:pt>
                <c:pt idx="9256" formatCode="m/d/yyyy">
                  <c:v>42545</c:v>
                </c:pt>
                <c:pt idx="9257" formatCode="m/d/yyyy">
                  <c:v>42548</c:v>
                </c:pt>
                <c:pt idx="9258" formatCode="m/d/yyyy">
                  <c:v>42549</c:v>
                </c:pt>
                <c:pt idx="9259" formatCode="m/d/yyyy">
                  <c:v>42550</c:v>
                </c:pt>
                <c:pt idx="9260" formatCode="m/d/yyyy">
                  <c:v>42551</c:v>
                </c:pt>
                <c:pt idx="9261" formatCode="m/d/yyyy">
                  <c:v>42552</c:v>
                </c:pt>
                <c:pt idx="9262" formatCode="m/d/yyyy">
                  <c:v>42555</c:v>
                </c:pt>
                <c:pt idx="9263" formatCode="m/d/yyyy">
                  <c:v>42556</c:v>
                </c:pt>
                <c:pt idx="9264" formatCode="m/d/yyyy">
                  <c:v>42557</c:v>
                </c:pt>
                <c:pt idx="9265" formatCode="m/d/yyyy">
                  <c:v>42558</c:v>
                </c:pt>
                <c:pt idx="9266" formatCode="m/d/yyyy">
                  <c:v>42559</c:v>
                </c:pt>
                <c:pt idx="9267" formatCode="m/d/yyyy">
                  <c:v>42562</c:v>
                </c:pt>
                <c:pt idx="9268" formatCode="m/d/yyyy">
                  <c:v>42563</c:v>
                </c:pt>
                <c:pt idx="9269" formatCode="m/d/yyyy">
                  <c:v>42564</c:v>
                </c:pt>
                <c:pt idx="9270" formatCode="m/d/yyyy">
                  <c:v>42565</c:v>
                </c:pt>
                <c:pt idx="9271" formatCode="m/d/yyyy">
                  <c:v>42566</c:v>
                </c:pt>
                <c:pt idx="9272" formatCode="m/d/yyyy">
                  <c:v>42569</c:v>
                </c:pt>
                <c:pt idx="9273" formatCode="m/d/yyyy">
                  <c:v>42570</c:v>
                </c:pt>
                <c:pt idx="9274" formatCode="m/d/yyyy">
                  <c:v>42571</c:v>
                </c:pt>
                <c:pt idx="9275" formatCode="m/d/yyyy">
                  <c:v>42572</c:v>
                </c:pt>
                <c:pt idx="9276" formatCode="m/d/yyyy">
                  <c:v>42573</c:v>
                </c:pt>
                <c:pt idx="9277" formatCode="m/d/yyyy">
                  <c:v>42576</c:v>
                </c:pt>
                <c:pt idx="9278" formatCode="m/d/yyyy">
                  <c:v>42577</c:v>
                </c:pt>
                <c:pt idx="9279" formatCode="m/d/yyyy">
                  <c:v>42578</c:v>
                </c:pt>
                <c:pt idx="9280" formatCode="m/d/yyyy">
                  <c:v>42579</c:v>
                </c:pt>
                <c:pt idx="9281" formatCode="m/d/yyyy">
                  <c:v>42580</c:v>
                </c:pt>
                <c:pt idx="9282" formatCode="m/d/yyyy">
                  <c:v>42583</c:v>
                </c:pt>
                <c:pt idx="9283" formatCode="m/d/yyyy">
                  <c:v>42584</c:v>
                </c:pt>
                <c:pt idx="9284" formatCode="m/d/yyyy">
                  <c:v>42585</c:v>
                </c:pt>
                <c:pt idx="9285" formatCode="m/d/yyyy">
                  <c:v>42586</c:v>
                </c:pt>
                <c:pt idx="9286" formatCode="m/d/yyyy">
                  <c:v>42587</c:v>
                </c:pt>
                <c:pt idx="9287" formatCode="m/d/yyyy">
                  <c:v>42590</c:v>
                </c:pt>
                <c:pt idx="9288" formatCode="m/d/yyyy">
                  <c:v>42591</c:v>
                </c:pt>
                <c:pt idx="9289" formatCode="m/d/yyyy">
                  <c:v>42592</c:v>
                </c:pt>
                <c:pt idx="9290" formatCode="m/d/yyyy">
                  <c:v>42593</c:v>
                </c:pt>
                <c:pt idx="9291" formatCode="m/d/yyyy">
                  <c:v>42594</c:v>
                </c:pt>
                <c:pt idx="9292" formatCode="m/d/yyyy">
                  <c:v>42597</c:v>
                </c:pt>
                <c:pt idx="9293" formatCode="m/d/yyyy">
                  <c:v>42598</c:v>
                </c:pt>
                <c:pt idx="9294" formatCode="m/d/yyyy">
                  <c:v>42599</c:v>
                </c:pt>
                <c:pt idx="9295" formatCode="m/d/yyyy">
                  <c:v>42600</c:v>
                </c:pt>
                <c:pt idx="9296" formatCode="m/d/yyyy">
                  <c:v>42601</c:v>
                </c:pt>
                <c:pt idx="9297" formatCode="m/d/yyyy">
                  <c:v>42604</c:v>
                </c:pt>
                <c:pt idx="9298" formatCode="m/d/yyyy">
                  <c:v>42605</c:v>
                </c:pt>
                <c:pt idx="9299" formatCode="m/d/yyyy">
                  <c:v>42606</c:v>
                </c:pt>
                <c:pt idx="9300" formatCode="m/d/yyyy">
                  <c:v>42607</c:v>
                </c:pt>
                <c:pt idx="9301" formatCode="m/d/yyyy">
                  <c:v>42608</c:v>
                </c:pt>
                <c:pt idx="9302" formatCode="m/d/yyyy">
                  <c:v>42611</c:v>
                </c:pt>
                <c:pt idx="9303" formatCode="m/d/yyyy">
                  <c:v>42612</c:v>
                </c:pt>
                <c:pt idx="9304" formatCode="m/d/yyyy">
                  <c:v>42613</c:v>
                </c:pt>
                <c:pt idx="9305" formatCode="m/d/yyyy">
                  <c:v>42614</c:v>
                </c:pt>
                <c:pt idx="9306" formatCode="m/d/yyyy">
                  <c:v>42615</c:v>
                </c:pt>
                <c:pt idx="9307" formatCode="m/d/yyyy">
                  <c:v>42618</c:v>
                </c:pt>
                <c:pt idx="9308" formatCode="m/d/yyyy">
                  <c:v>42619</c:v>
                </c:pt>
                <c:pt idx="9309" formatCode="m/d/yyyy">
                  <c:v>42620</c:v>
                </c:pt>
                <c:pt idx="9310" formatCode="m/d/yyyy">
                  <c:v>42621</c:v>
                </c:pt>
                <c:pt idx="9311" formatCode="m/d/yyyy">
                  <c:v>42622</c:v>
                </c:pt>
                <c:pt idx="9312" formatCode="m/d/yyyy">
                  <c:v>42625</c:v>
                </c:pt>
                <c:pt idx="9313" formatCode="m/d/yyyy">
                  <c:v>42626</c:v>
                </c:pt>
                <c:pt idx="9314" formatCode="m/d/yyyy">
                  <c:v>42627</c:v>
                </c:pt>
                <c:pt idx="9315" formatCode="m/d/yyyy">
                  <c:v>42628</c:v>
                </c:pt>
                <c:pt idx="9316" formatCode="m/d/yyyy">
                  <c:v>42629</c:v>
                </c:pt>
                <c:pt idx="9317" formatCode="m/d/yyyy">
                  <c:v>42632</c:v>
                </c:pt>
                <c:pt idx="9318" formatCode="m/d/yyyy">
                  <c:v>42633</c:v>
                </c:pt>
                <c:pt idx="9319" formatCode="m/d/yyyy">
                  <c:v>42634</c:v>
                </c:pt>
                <c:pt idx="9320" formatCode="m/d/yyyy">
                  <c:v>42635</c:v>
                </c:pt>
                <c:pt idx="9321" formatCode="m/d/yyyy">
                  <c:v>42636</c:v>
                </c:pt>
                <c:pt idx="9322" formatCode="m/d/yyyy">
                  <c:v>42639</c:v>
                </c:pt>
                <c:pt idx="9323" formatCode="m/d/yyyy">
                  <c:v>42640</c:v>
                </c:pt>
                <c:pt idx="9324" formatCode="m/d/yyyy">
                  <c:v>42641</c:v>
                </c:pt>
                <c:pt idx="9325" formatCode="m/d/yyyy">
                  <c:v>42642</c:v>
                </c:pt>
                <c:pt idx="9326" formatCode="m/d/yyyy">
                  <c:v>42643</c:v>
                </c:pt>
                <c:pt idx="9327" formatCode="m/d/yyyy">
                  <c:v>42646</c:v>
                </c:pt>
                <c:pt idx="9328" formatCode="m/d/yyyy">
                  <c:v>42647</c:v>
                </c:pt>
                <c:pt idx="9329" formatCode="m/d/yyyy">
                  <c:v>42648</c:v>
                </c:pt>
                <c:pt idx="9330" formatCode="m/d/yyyy">
                  <c:v>42649</c:v>
                </c:pt>
                <c:pt idx="9331" formatCode="m/d/yyyy">
                  <c:v>42650</c:v>
                </c:pt>
                <c:pt idx="9332" formatCode="m/d/yyyy">
                  <c:v>42653</c:v>
                </c:pt>
                <c:pt idx="9333" formatCode="m/d/yyyy">
                  <c:v>42654</c:v>
                </c:pt>
                <c:pt idx="9334" formatCode="m/d/yyyy">
                  <c:v>42655</c:v>
                </c:pt>
                <c:pt idx="9335" formatCode="m/d/yyyy">
                  <c:v>42656</c:v>
                </c:pt>
                <c:pt idx="9336" formatCode="m/d/yyyy">
                  <c:v>42657</c:v>
                </c:pt>
                <c:pt idx="9337" formatCode="m/d/yyyy">
                  <c:v>42660</c:v>
                </c:pt>
                <c:pt idx="9338" formatCode="m/d/yyyy">
                  <c:v>42661</c:v>
                </c:pt>
                <c:pt idx="9339" formatCode="m/d/yyyy">
                  <c:v>42662</c:v>
                </c:pt>
                <c:pt idx="9340" formatCode="m/d/yyyy">
                  <c:v>42663</c:v>
                </c:pt>
                <c:pt idx="9341" formatCode="m/d/yyyy">
                  <c:v>42664</c:v>
                </c:pt>
                <c:pt idx="9342" formatCode="m/d/yyyy">
                  <c:v>42667</c:v>
                </c:pt>
                <c:pt idx="9343" formatCode="m/d/yyyy">
                  <c:v>42668</c:v>
                </c:pt>
                <c:pt idx="9344" formatCode="m/d/yyyy">
                  <c:v>42669</c:v>
                </c:pt>
                <c:pt idx="9345" formatCode="m/d/yyyy">
                  <c:v>42670</c:v>
                </c:pt>
                <c:pt idx="9346" formatCode="m/d/yyyy">
                  <c:v>42671</c:v>
                </c:pt>
                <c:pt idx="9347" formatCode="m/d/yyyy">
                  <c:v>42674</c:v>
                </c:pt>
                <c:pt idx="9348" formatCode="m/d/yyyy">
                  <c:v>42675</c:v>
                </c:pt>
                <c:pt idx="9349" formatCode="m/d/yyyy">
                  <c:v>42676</c:v>
                </c:pt>
                <c:pt idx="9350" formatCode="m/d/yyyy">
                  <c:v>42677</c:v>
                </c:pt>
                <c:pt idx="9351" formatCode="m/d/yyyy">
                  <c:v>42678</c:v>
                </c:pt>
                <c:pt idx="9352" formatCode="m/d/yyyy">
                  <c:v>42681</c:v>
                </c:pt>
                <c:pt idx="9353" formatCode="m/d/yyyy">
                  <c:v>42682</c:v>
                </c:pt>
                <c:pt idx="9354" formatCode="m/d/yyyy">
                  <c:v>42683</c:v>
                </c:pt>
                <c:pt idx="9355" formatCode="m/d/yyyy">
                  <c:v>42684</c:v>
                </c:pt>
                <c:pt idx="9356" formatCode="m/d/yyyy">
                  <c:v>42685</c:v>
                </c:pt>
                <c:pt idx="9357" formatCode="m/d/yyyy">
                  <c:v>42688</c:v>
                </c:pt>
                <c:pt idx="9358" formatCode="m/d/yyyy">
                  <c:v>42689</c:v>
                </c:pt>
                <c:pt idx="9359" formatCode="m/d/yyyy">
                  <c:v>42690</c:v>
                </c:pt>
                <c:pt idx="9360" formatCode="m/d/yyyy">
                  <c:v>42691</c:v>
                </c:pt>
                <c:pt idx="9361" formatCode="m/d/yyyy">
                  <c:v>42692</c:v>
                </c:pt>
                <c:pt idx="9362" formatCode="m/d/yyyy">
                  <c:v>42695</c:v>
                </c:pt>
                <c:pt idx="9363" formatCode="m/d/yyyy">
                  <c:v>42696</c:v>
                </c:pt>
                <c:pt idx="9364" formatCode="m/d/yyyy">
                  <c:v>42697</c:v>
                </c:pt>
                <c:pt idx="9365" formatCode="m/d/yyyy">
                  <c:v>42698</c:v>
                </c:pt>
                <c:pt idx="9366" formatCode="m/d/yyyy">
                  <c:v>42699</c:v>
                </c:pt>
                <c:pt idx="9367" formatCode="m/d/yyyy">
                  <c:v>42702</c:v>
                </c:pt>
                <c:pt idx="9368" formatCode="m/d/yyyy">
                  <c:v>42703</c:v>
                </c:pt>
                <c:pt idx="9369" formatCode="m/d/yyyy">
                  <c:v>42704</c:v>
                </c:pt>
                <c:pt idx="9370" formatCode="m/d/yyyy">
                  <c:v>42705</c:v>
                </c:pt>
                <c:pt idx="9371" formatCode="m/d/yyyy">
                  <c:v>42706</c:v>
                </c:pt>
                <c:pt idx="9372" formatCode="m/d/yyyy">
                  <c:v>42709</c:v>
                </c:pt>
                <c:pt idx="9373" formatCode="m/d/yyyy">
                  <c:v>42710</c:v>
                </c:pt>
                <c:pt idx="9374" formatCode="m/d/yyyy">
                  <c:v>42711</c:v>
                </c:pt>
                <c:pt idx="9375" formatCode="m/d/yyyy">
                  <c:v>42712</c:v>
                </c:pt>
                <c:pt idx="9376" formatCode="m/d/yyyy">
                  <c:v>42713</c:v>
                </c:pt>
                <c:pt idx="9377" formatCode="m/d/yyyy">
                  <c:v>42716</c:v>
                </c:pt>
                <c:pt idx="9378" formatCode="m/d/yyyy">
                  <c:v>42717</c:v>
                </c:pt>
                <c:pt idx="9379" formatCode="m/d/yyyy">
                  <c:v>42718</c:v>
                </c:pt>
                <c:pt idx="9380" formatCode="m/d/yyyy">
                  <c:v>42719</c:v>
                </c:pt>
                <c:pt idx="9381" formatCode="m/d/yyyy">
                  <c:v>42720</c:v>
                </c:pt>
                <c:pt idx="9382" formatCode="m/d/yyyy">
                  <c:v>42723</c:v>
                </c:pt>
                <c:pt idx="9383" formatCode="m/d/yyyy">
                  <c:v>42724</c:v>
                </c:pt>
                <c:pt idx="9384" formatCode="m/d/yyyy">
                  <c:v>42725</c:v>
                </c:pt>
                <c:pt idx="9385" formatCode="m/d/yyyy">
                  <c:v>42726</c:v>
                </c:pt>
                <c:pt idx="9386" formatCode="m/d/yyyy">
                  <c:v>42727</c:v>
                </c:pt>
                <c:pt idx="9387" formatCode="m/d/yyyy">
                  <c:v>42730</c:v>
                </c:pt>
                <c:pt idx="9388" formatCode="m/d/yyyy">
                  <c:v>42731</c:v>
                </c:pt>
                <c:pt idx="9389" formatCode="m/d/yyyy">
                  <c:v>42732</c:v>
                </c:pt>
                <c:pt idx="9390" formatCode="m/d/yyyy">
                  <c:v>42733</c:v>
                </c:pt>
                <c:pt idx="9391" formatCode="m/d/yyyy">
                  <c:v>42734</c:v>
                </c:pt>
                <c:pt idx="9392" formatCode="m/d/yyyy">
                  <c:v>42737</c:v>
                </c:pt>
                <c:pt idx="9393" formatCode="m/d/yyyy">
                  <c:v>42738</c:v>
                </c:pt>
                <c:pt idx="9394" formatCode="m/d/yyyy">
                  <c:v>42739</c:v>
                </c:pt>
                <c:pt idx="9395" formatCode="m/d/yyyy">
                  <c:v>42740</c:v>
                </c:pt>
                <c:pt idx="9396" formatCode="m/d/yyyy">
                  <c:v>42741</c:v>
                </c:pt>
                <c:pt idx="9397" formatCode="m/d/yyyy">
                  <c:v>42744</c:v>
                </c:pt>
                <c:pt idx="9398" formatCode="m/d/yyyy">
                  <c:v>42745</c:v>
                </c:pt>
                <c:pt idx="9399" formatCode="m/d/yyyy">
                  <c:v>42746</c:v>
                </c:pt>
                <c:pt idx="9400" formatCode="m/d/yyyy">
                  <c:v>42747</c:v>
                </c:pt>
                <c:pt idx="9401" formatCode="m/d/yyyy">
                  <c:v>42748</c:v>
                </c:pt>
                <c:pt idx="9402" formatCode="m/d/yyyy">
                  <c:v>42751</c:v>
                </c:pt>
                <c:pt idx="9403" formatCode="m/d/yyyy">
                  <c:v>42752</c:v>
                </c:pt>
                <c:pt idx="9404" formatCode="m/d/yyyy">
                  <c:v>42753</c:v>
                </c:pt>
                <c:pt idx="9405" formatCode="m/d/yyyy">
                  <c:v>42754</c:v>
                </c:pt>
                <c:pt idx="9406" formatCode="m/d/yyyy">
                  <c:v>42755</c:v>
                </c:pt>
                <c:pt idx="9407" formatCode="m/d/yyyy">
                  <c:v>42758</c:v>
                </c:pt>
                <c:pt idx="9408" formatCode="m/d/yyyy">
                  <c:v>42759</c:v>
                </c:pt>
                <c:pt idx="9409" formatCode="m/d/yyyy">
                  <c:v>42760</c:v>
                </c:pt>
                <c:pt idx="9410" formatCode="m/d/yyyy">
                  <c:v>42761</c:v>
                </c:pt>
                <c:pt idx="9411" formatCode="m/d/yyyy">
                  <c:v>42762</c:v>
                </c:pt>
                <c:pt idx="9412" formatCode="m/d/yyyy">
                  <c:v>42765</c:v>
                </c:pt>
                <c:pt idx="9413" formatCode="m/d/yyyy">
                  <c:v>42766</c:v>
                </c:pt>
                <c:pt idx="9414" formatCode="m/d/yyyy">
                  <c:v>42767</c:v>
                </c:pt>
                <c:pt idx="9415" formatCode="m/d/yyyy">
                  <c:v>42768</c:v>
                </c:pt>
                <c:pt idx="9416" formatCode="m/d/yyyy">
                  <c:v>42769</c:v>
                </c:pt>
                <c:pt idx="9417" formatCode="m/d/yyyy">
                  <c:v>42772</c:v>
                </c:pt>
                <c:pt idx="9418" formatCode="m/d/yyyy">
                  <c:v>42773</c:v>
                </c:pt>
                <c:pt idx="9419" formatCode="m/d/yyyy">
                  <c:v>42774</c:v>
                </c:pt>
                <c:pt idx="9420" formatCode="m/d/yyyy">
                  <c:v>42775</c:v>
                </c:pt>
                <c:pt idx="9421" formatCode="m/d/yyyy">
                  <c:v>42776</c:v>
                </c:pt>
                <c:pt idx="9422" formatCode="m/d/yyyy">
                  <c:v>42779</c:v>
                </c:pt>
                <c:pt idx="9423" formatCode="m/d/yyyy">
                  <c:v>42780</c:v>
                </c:pt>
                <c:pt idx="9424" formatCode="m/d/yyyy">
                  <c:v>42781</c:v>
                </c:pt>
                <c:pt idx="9425" formatCode="m/d/yyyy">
                  <c:v>42782</c:v>
                </c:pt>
                <c:pt idx="9426" formatCode="m/d/yyyy">
                  <c:v>42783</c:v>
                </c:pt>
                <c:pt idx="9427" formatCode="m/d/yyyy">
                  <c:v>42786</c:v>
                </c:pt>
                <c:pt idx="9428" formatCode="m/d/yyyy">
                  <c:v>42787</c:v>
                </c:pt>
                <c:pt idx="9429" formatCode="m/d/yyyy">
                  <c:v>42788</c:v>
                </c:pt>
                <c:pt idx="9430" formatCode="m/d/yyyy">
                  <c:v>42789</c:v>
                </c:pt>
                <c:pt idx="9431" formatCode="m/d/yyyy">
                  <c:v>42790</c:v>
                </c:pt>
                <c:pt idx="9432" formatCode="m/d/yyyy">
                  <c:v>42793</c:v>
                </c:pt>
                <c:pt idx="9433" formatCode="m/d/yyyy">
                  <c:v>42794</c:v>
                </c:pt>
                <c:pt idx="9434" formatCode="m/d/yyyy">
                  <c:v>42795</c:v>
                </c:pt>
                <c:pt idx="9435" formatCode="m/d/yyyy">
                  <c:v>42796</c:v>
                </c:pt>
                <c:pt idx="9436" formatCode="m/d/yyyy">
                  <c:v>42797</c:v>
                </c:pt>
                <c:pt idx="9437" formatCode="m/d/yyyy">
                  <c:v>42800</c:v>
                </c:pt>
                <c:pt idx="9438" formatCode="m/d/yyyy">
                  <c:v>42801</c:v>
                </c:pt>
                <c:pt idx="9439" formatCode="m/d/yyyy">
                  <c:v>42802</c:v>
                </c:pt>
                <c:pt idx="9440" formatCode="m/d/yyyy">
                  <c:v>42803</c:v>
                </c:pt>
                <c:pt idx="9441" formatCode="m/d/yyyy">
                  <c:v>42804</c:v>
                </c:pt>
                <c:pt idx="9442" formatCode="m/d/yyyy">
                  <c:v>42807</c:v>
                </c:pt>
                <c:pt idx="9443" formatCode="m/d/yyyy">
                  <c:v>42808</c:v>
                </c:pt>
                <c:pt idx="9444" formatCode="m/d/yyyy">
                  <c:v>42809</c:v>
                </c:pt>
                <c:pt idx="9445" formatCode="m/d/yyyy">
                  <c:v>42810</c:v>
                </c:pt>
                <c:pt idx="9446" formatCode="m/d/yyyy">
                  <c:v>42811</c:v>
                </c:pt>
                <c:pt idx="9447" formatCode="m/d/yyyy">
                  <c:v>42814</c:v>
                </c:pt>
                <c:pt idx="9448" formatCode="m/d/yyyy">
                  <c:v>42815</c:v>
                </c:pt>
                <c:pt idx="9449" formatCode="m/d/yyyy">
                  <c:v>42816</c:v>
                </c:pt>
                <c:pt idx="9450" formatCode="m/d/yyyy">
                  <c:v>42817</c:v>
                </c:pt>
                <c:pt idx="9451" formatCode="m/d/yyyy">
                  <c:v>42818</c:v>
                </c:pt>
                <c:pt idx="9452" formatCode="m/d/yyyy">
                  <c:v>42821</c:v>
                </c:pt>
                <c:pt idx="9453" formatCode="m/d/yyyy">
                  <c:v>42822</c:v>
                </c:pt>
                <c:pt idx="9454" formatCode="m/d/yyyy">
                  <c:v>42823</c:v>
                </c:pt>
                <c:pt idx="9455" formatCode="m/d/yyyy">
                  <c:v>42824</c:v>
                </c:pt>
                <c:pt idx="9456" formatCode="m/d/yyyy">
                  <c:v>42825</c:v>
                </c:pt>
                <c:pt idx="9457" formatCode="m/d/yyyy">
                  <c:v>42828</c:v>
                </c:pt>
                <c:pt idx="9458" formatCode="m/d/yyyy">
                  <c:v>42829</c:v>
                </c:pt>
                <c:pt idx="9459" formatCode="m/d/yyyy">
                  <c:v>42830</c:v>
                </c:pt>
                <c:pt idx="9460" formatCode="m/d/yyyy">
                  <c:v>42831</c:v>
                </c:pt>
                <c:pt idx="9461" formatCode="m/d/yyyy">
                  <c:v>42832</c:v>
                </c:pt>
                <c:pt idx="9462" formatCode="m/d/yyyy">
                  <c:v>42835</c:v>
                </c:pt>
                <c:pt idx="9463" formatCode="m/d/yyyy">
                  <c:v>42836</c:v>
                </c:pt>
                <c:pt idx="9464" formatCode="m/d/yyyy">
                  <c:v>42837</c:v>
                </c:pt>
                <c:pt idx="9465" formatCode="m/d/yyyy">
                  <c:v>42838</c:v>
                </c:pt>
                <c:pt idx="9466" formatCode="m/d/yyyy">
                  <c:v>42839</c:v>
                </c:pt>
                <c:pt idx="9467" formatCode="m/d/yyyy">
                  <c:v>42842</c:v>
                </c:pt>
                <c:pt idx="9468" formatCode="m/d/yyyy">
                  <c:v>42843</c:v>
                </c:pt>
                <c:pt idx="9469" formatCode="m/d/yyyy">
                  <c:v>42844</c:v>
                </c:pt>
                <c:pt idx="9470" formatCode="m/d/yyyy">
                  <c:v>42845</c:v>
                </c:pt>
                <c:pt idx="9471" formatCode="m/d/yyyy">
                  <c:v>42846</c:v>
                </c:pt>
                <c:pt idx="9472" formatCode="m/d/yyyy">
                  <c:v>42849</c:v>
                </c:pt>
                <c:pt idx="9473" formatCode="m/d/yyyy">
                  <c:v>42850</c:v>
                </c:pt>
                <c:pt idx="9474" formatCode="m/d/yyyy">
                  <c:v>42851</c:v>
                </c:pt>
                <c:pt idx="9475" formatCode="m/d/yyyy">
                  <c:v>42852</c:v>
                </c:pt>
                <c:pt idx="9476" formatCode="m/d/yyyy">
                  <c:v>42853</c:v>
                </c:pt>
                <c:pt idx="9477" formatCode="m/d/yyyy">
                  <c:v>42856</c:v>
                </c:pt>
                <c:pt idx="9478" formatCode="m/d/yyyy">
                  <c:v>42857</c:v>
                </c:pt>
                <c:pt idx="9479" formatCode="m/d/yyyy">
                  <c:v>42858</c:v>
                </c:pt>
                <c:pt idx="9480" formatCode="m/d/yyyy">
                  <c:v>42859</c:v>
                </c:pt>
                <c:pt idx="9481" formatCode="m/d/yyyy">
                  <c:v>42860</c:v>
                </c:pt>
                <c:pt idx="9482" formatCode="m/d/yyyy">
                  <c:v>42863</c:v>
                </c:pt>
                <c:pt idx="9483" formatCode="m/d/yyyy">
                  <c:v>42864</c:v>
                </c:pt>
                <c:pt idx="9484" formatCode="m/d/yyyy">
                  <c:v>42865</c:v>
                </c:pt>
                <c:pt idx="9485" formatCode="m/d/yyyy">
                  <c:v>42866</c:v>
                </c:pt>
                <c:pt idx="9486" formatCode="m/d/yyyy">
                  <c:v>42867</c:v>
                </c:pt>
                <c:pt idx="9487" formatCode="m/d/yyyy">
                  <c:v>42870</c:v>
                </c:pt>
                <c:pt idx="9488" formatCode="m/d/yyyy">
                  <c:v>42871</c:v>
                </c:pt>
                <c:pt idx="9489" formatCode="m/d/yyyy">
                  <c:v>42872</c:v>
                </c:pt>
                <c:pt idx="9490" formatCode="m/d/yyyy">
                  <c:v>42873</c:v>
                </c:pt>
                <c:pt idx="9491" formatCode="m/d/yyyy">
                  <c:v>42874</c:v>
                </c:pt>
                <c:pt idx="9492" formatCode="m/d/yyyy">
                  <c:v>42877</c:v>
                </c:pt>
                <c:pt idx="9493" formatCode="m/d/yyyy">
                  <c:v>42878</c:v>
                </c:pt>
                <c:pt idx="9494" formatCode="m/d/yyyy">
                  <c:v>42879</c:v>
                </c:pt>
                <c:pt idx="9495" formatCode="m/d/yyyy">
                  <c:v>42880</c:v>
                </c:pt>
                <c:pt idx="9496" formatCode="m/d/yyyy">
                  <c:v>42881</c:v>
                </c:pt>
                <c:pt idx="9497" formatCode="m/d/yyyy">
                  <c:v>42884</c:v>
                </c:pt>
                <c:pt idx="9498" formatCode="m/d/yyyy">
                  <c:v>42885</c:v>
                </c:pt>
                <c:pt idx="9499" formatCode="m/d/yyyy">
                  <c:v>42886</c:v>
                </c:pt>
                <c:pt idx="9500" formatCode="m/d/yyyy">
                  <c:v>42887</c:v>
                </c:pt>
                <c:pt idx="9501" formatCode="m/d/yyyy">
                  <c:v>42888</c:v>
                </c:pt>
                <c:pt idx="9502" formatCode="m/d/yyyy">
                  <c:v>42891</c:v>
                </c:pt>
                <c:pt idx="9503" formatCode="m/d/yyyy">
                  <c:v>42892</c:v>
                </c:pt>
                <c:pt idx="9504" formatCode="m/d/yyyy">
                  <c:v>42893</c:v>
                </c:pt>
                <c:pt idx="9505" formatCode="m/d/yyyy">
                  <c:v>42894</c:v>
                </c:pt>
                <c:pt idx="9506" formatCode="m/d/yyyy">
                  <c:v>42895</c:v>
                </c:pt>
                <c:pt idx="9507" formatCode="m/d/yyyy">
                  <c:v>42898</c:v>
                </c:pt>
                <c:pt idx="9508" formatCode="m/d/yyyy">
                  <c:v>42899</c:v>
                </c:pt>
                <c:pt idx="9509" formatCode="m/d/yyyy">
                  <c:v>42900</c:v>
                </c:pt>
                <c:pt idx="9510" formatCode="m/d/yyyy">
                  <c:v>42901</c:v>
                </c:pt>
                <c:pt idx="9511" formatCode="m/d/yyyy">
                  <c:v>42902</c:v>
                </c:pt>
                <c:pt idx="9512" formatCode="m/d/yyyy">
                  <c:v>42905</c:v>
                </c:pt>
                <c:pt idx="9513" formatCode="m/d/yyyy">
                  <c:v>42906</c:v>
                </c:pt>
                <c:pt idx="9514" formatCode="m/d/yyyy">
                  <c:v>42907</c:v>
                </c:pt>
                <c:pt idx="9515" formatCode="m/d/yyyy">
                  <c:v>42908</c:v>
                </c:pt>
                <c:pt idx="9516" formatCode="m/d/yyyy">
                  <c:v>42909</c:v>
                </c:pt>
                <c:pt idx="9517" formatCode="m/d/yyyy">
                  <c:v>42912</c:v>
                </c:pt>
                <c:pt idx="9518" formatCode="m/d/yyyy">
                  <c:v>42913</c:v>
                </c:pt>
                <c:pt idx="9519" formatCode="m/d/yyyy">
                  <c:v>42914</c:v>
                </c:pt>
                <c:pt idx="9520" formatCode="m/d/yyyy">
                  <c:v>42915</c:v>
                </c:pt>
                <c:pt idx="9521" formatCode="m/d/yyyy">
                  <c:v>42916</c:v>
                </c:pt>
                <c:pt idx="9522" formatCode="m/d/yyyy">
                  <c:v>42919</c:v>
                </c:pt>
                <c:pt idx="9523" formatCode="m/d/yyyy">
                  <c:v>42920</c:v>
                </c:pt>
                <c:pt idx="9524" formatCode="m/d/yyyy">
                  <c:v>42921</c:v>
                </c:pt>
                <c:pt idx="9525" formatCode="m/d/yyyy">
                  <c:v>42922</c:v>
                </c:pt>
                <c:pt idx="9526" formatCode="m/d/yyyy">
                  <c:v>42923</c:v>
                </c:pt>
                <c:pt idx="9527" formatCode="m/d/yyyy">
                  <c:v>42926</c:v>
                </c:pt>
                <c:pt idx="9528" formatCode="m/d/yyyy">
                  <c:v>42927</c:v>
                </c:pt>
                <c:pt idx="9529" formatCode="m/d/yyyy">
                  <c:v>42928</c:v>
                </c:pt>
                <c:pt idx="9530" formatCode="m/d/yyyy">
                  <c:v>42929</c:v>
                </c:pt>
                <c:pt idx="9531" formatCode="m/d/yyyy">
                  <c:v>42930</c:v>
                </c:pt>
                <c:pt idx="9532" formatCode="m/d/yyyy">
                  <c:v>42933</c:v>
                </c:pt>
                <c:pt idx="9533" formatCode="m/d/yyyy">
                  <c:v>42934</c:v>
                </c:pt>
                <c:pt idx="9534" formatCode="m/d/yyyy">
                  <c:v>42935</c:v>
                </c:pt>
                <c:pt idx="9535" formatCode="m/d/yyyy">
                  <c:v>42936</c:v>
                </c:pt>
                <c:pt idx="9536" formatCode="m/d/yyyy">
                  <c:v>42937</c:v>
                </c:pt>
                <c:pt idx="9537" formatCode="m/d/yyyy">
                  <c:v>42940</c:v>
                </c:pt>
                <c:pt idx="9538" formatCode="m/d/yyyy">
                  <c:v>42941</c:v>
                </c:pt>
                <c:pt idx="9539" formatCode="m/d/yyyy">
                  <c:v>42942</c:v>
                </c:pt>
                <c:pt idx="9540" formatCode="m/d/yyyy">
                  <c:v>42943</c:v>
                </c:pt>
                <c:pt idx="9541" formatCode="m/d/yyyy">
                  <c:v>42944</c:v>
                </c:pt>
                <c:pt idx="9542" formatCode="m/d/yyyy">
                  <c:v>42947</c:v>
                </c:pt>
                <c:pt idx="9543" formatCode="m/d/yyyy">
                  <c:v>42948</c:v>
                </c:pt>
                <c:pt idx="9544" formatCode="m/d/yyyy">
                  <c:v>42949</c:v>
                </c:pt>
                <c:pt idx="9545" formatCode="m/d/yyyy">
                  <c:v>42950</c:v>
                </c:pt>
                <c:pt idx="9546" formatCode="m/d/yyyy">
                  <c:v>42951</c:v>
                </c:pt>
                <c:pt idx="9547" formatCode="m/d/yyyy">
                  <c:v>42954</c:v>
                </c:pt>
                <c:pt idx="9548" formatCode="m/d/yyyy">
                  <c:v>42955</c:v>
                </c:pt>
                <c:pt idx="9549" formatCode="m/d/yyyy">
                  <c:v>42956</c:v>
                </c:pt>
                <c:pt idx="9550" formatCode="m/d/yyyy">
                  <c:v>42957</c:v>
                </c:pt>
                <c:pt idx="9551" formatCode="m/d/yyyy">
                  <c:v>42958</c:v>
                </c:pt>
                <c:pt idx="9552" formatCode="m/d/yyyy">
                  <c:v>42961</c:v>
                </c:pt>
                <c:pt idx="9553" formatCode="m/d/yyyy">
                  <c:v>42962</c:v>
                </c:pt>
                <c:pt idx="9554" formatCode="m/d/yyyy">
                  <c:v>42963</c:v>
                </c:pt>
                <c:pt idx="9555" formatCode="m/d/yyyy">
                  <c:v>42964</c:v>
                </c:pt>
                <c:pt idx="9556" formatCode="m/d/yyyy">
                  <c:v>42965</c:v>
                </c:pt>
                <c:pt idx="9557" formatCode="m/d/yyyy">
                  <c:v>42968</c:v>
                </c:pt>
                <c:pt idx="9558" formatCode="m/d/yyyy">
                  <c:v>42969</c:v>
                </c:pt>
                <c:pt idx="9559" formatCode="m/d/yyyy">
                  <c:v>42970</c:v>
                </c:pt>
                <c:pt idx="9560" formatCode="m/d/yyyy">
                  <c:v>42971</c:v>
                </c:pt>
                <c:pt idx="9561" formatCode="m/d/yyyy">
                  <c:v>42972</c:v>
                </c:pt>
                <c:pt idx="9562" formatCode="m/d/yyyy">
                  <c:v>42975</c:v>
                </c:pt>
                <c:pt idx="9563" formatCode="m/d/yyyy">
                  <c:v>42976</c:v>
                </c:pt>
                <c:pt idx="9564" formatCode="m/d/yyyy">
                  <c:v>42977</c:v>
                </c:pt>
                <c:pt idx="9565" formatCode="m/d/yyyy">
                  <c:v>42978</c:v>
                </c:pt>
                <c:pt idx="9566" formatCode="m/d/yyyy">
                  <c:v>42979</c:v>
                </c:pt>
                <c:pt idx="9567" formatCode="m/d/yyyy">
                  <c:v>42982</c:v>
                </c:pt>
                <c:pt idx="9568" formatCode="m/d/yyyy">
                  <c:v>42983</c:v>
                </c:pt>
                <c:pt idx="9569" formatCode="m/d/yyyy">
                  <c:v>42984</c:v>
                </c:pt>
                <c:pt idx="9570" formatCode="m/d/yyyy">
                  <c:v>42985</c:v>
                </c:pt>
                <c:pt idx="9571" formatCode="m/d/yyyy">
                  <c:v>42986</c:v>
                </c:pt>
                <c:pt idx="9572" formatCode="m/d/yyyy">
                  <c:v>42989</c:v>
                </c:pt>
                <c:pt idx="9573" formatCode="m/d/yyyy">
                  <c:v>42990</c:v>
                </c:pt>
                <c:pt idx="9574" formatCode="m/d/yyyy">
                  <c:v>42991</c:v>
                </c:pt>
                <c:pt idx="9575" formatCode="m/d/yyyy">
                  <c:v>42992</c:v>
                </c:pt>
                <c:pt idx="9576" formatCode="m/d/yyyy">
                  <c:v>42993</c:v>
                </c:pt>
                <c:pt idx="9577" formatCode="m/d/yyyy">
                  <c:v>42996</c:v>
                </c:pt>
                <c:pt idx="9578" formatCode="m/d/yyyy">
                  <c:v>42997</c:v>
                </c:pt>
                <c:pt idx="9579" formatCode="m/d/yyyy">
                  <c:v>42998</c:v>
                </c:pt>
                <c:pt idx="9580" formatCode="m/d/yyyy">
                  <c:v>42999</c:v>
                </c:pt>
                <c:pt idx="9581" formatCode="m/d/yyyy">
                  <c:v>43000</c:v>
                </c:pt>
                <c:pt idx="9582" formatCode="m/d/yyyy">
                  <c:v>43003</c:v>
                </c:pt>
                <c:pt idx="9583" formatCode="m/d/yyyy">
                  <c:v>43004</c:v>
                </c:pt>
                <c:pt idx="9584" formatCode="m/d/yyyy">
                  <c:v>43005</c:v>
                </c:pt>
                <c:pt idx="9585" formatCode="m/d/yyyy">
                  <c:v>43006</c:v>
                </c:pt>
                <c:pt idx="9586" formatCode="m/d/yyyy">
                  <c:v>43007</c:v>
                </c:pt>
                <c:pt idx="9587" formatCode="m/d/yyyy">
                  <c:v>43010</c:v>
                </c:pt>
                <c:pt idx="9588" formatCode="m/d/yyyy">
                  <c:v>43011</c:v>
                </c:pt>
                <c:pt idx="9589" formatCode="m/d/yyyy">
                  <c:v>43012</c:v>
                </c:pt>
                <c:pt idx="9590" formatCode="m/d/yyyy">
                  <c:v>43013</c:v>
                </c:pt>
                <c:pt idx="9591" formatCode="m/d/yyyy">
                  <c:v>43014</c:v>
                </c:pt>
                <c:pt idx="9592" formatCode="m/d/yyyy">
                  <c:v>43017</c:v>
                </c:pt>
                <c:pt idx="9593" formatCode="m/d/yyyy">
                  <c:v>43018</c:v>
                </c:pt>
                <c:pt idx="9594" formatCode="m/d/yyyy">
                  <c:v>43019</c:v>
                </c:pt>
                <c:pt idx="9595" formatCode="m/d/yyyy">
                  <c:v>43020</c:v>
                </c:pt>
                <c:pt idx="9596" formatCode="m/d/yyyy">
                  <c:v>43021</c:v>
                </c:pt>
                <c:pt idx="9597" formatCode="m/d/yyyy">
                  <c:v>43024</c:v>
                </c:pt>
                <c:pt idx="9598" formatCode="m/d/yyyy">
                  <c:v>43025</c:v>
                </c:pt>
                <c:pt idx="9599" formatCode="m/d/yyyy">
                  <c:v>43026</c:v>
                </c:pt>
                <c:pt idx="9600" formatCode="m/d/yyyy">
                  <c:v>43027</c:v>
                </c:pt>
                <c:pt idx="9601" formatCode="m/d/yyyy">
                  <c:v>43028</c:v>
                </c:pt>
                <c:pt idx="9602" formatCode="m/d/yyyy">
                  <c:v>43031</c:v>
                </c:pt>
                <c:pt idx="9603" formatCode="m/d/yyyy">
                  <c:v>43032</c:v>
                </c:pt>
                <c:pt idx="9604" formatCode="m/d/yyyy">
                  <c:v>43033</c:v>
                </c:pt>
                <c:pt idx="9605" formatCode="m/d/yyyy">
                  <c:v>43034</c:v>
                </c:pt>
                <c:pt idx="9606" formatCode="m/d/yyyy">
                  <c:v>43035</c:v>
                </c:pt>
                <c:pt idx="9607" formatCode="m/d/yyyy">
                  <c:v>43038</c:v>
                </c:pt>
                <c:pt idx="9608" formatCode="m/d/yyyy">
                  <c:v>43039</c:v>
                </c:pt>
                <c:pt idx="9609" formatCode="m/d/yyyy">
                  <c:v>43040</c:v>
                </c:pt>
                <c:pt idx="9610" formatCode="m/d/yyyy">
                  <c:v>43041</c:v>
                </c:pt>
                <c:pt idx="9611" formatCode="m/d/yyyy">
                  <c:v>43042</c:v>
                </c:pt>
                <c:pt idx="9612" formatCode="m/d/yyyy">
                  <c:v>43045</c:v>
                </c:pt>
                <c:pt idx="9613" formatCode="m/d/yyyy">
                  <c:v>43046</c:v>
                </c:pt>
                <c:pt idx="9614" formatCode="m/d/yyyy">
                  <c:v>43047</c:v>
                </c:pt>
                <c:pt idx="9615" formatCode="m/d/yyyy">
                  <c:v>43048</c:v>
                </c:pt>
                <c:pt idx="9616" formatCode="m/d/yyyy">
                  <c:v>43049</c:v>
                </c:pt>
                <c:pt idx="9617" formatCode="m/d/yyyy">
                  <c:v>43052</c:v>
                </c:pt>
                <c:pt idx="9618" formatCode="m/d/yyyy">
                  <c:v>43053</c:v>
                </c:pt>
                <c:pt idx="9619" formatCode="m/d/yyyy">
                  <c:v>43054</c:v>
                </c:pt>
                <c:pt idx="9620" formatCode="m/d/yyyy">
                  <c:v>43055</c:v>
                </c:pt>
                <c:pt idx="9621" formatCode="m/d/yyyy">
                  <c:v>43056</c:v>
                </c:pt>
                <c:pt idx="9622" formatCode="m/d/yyyy">
                  <c:v>43059</c:v>
                </c:pt>
                <c:pt idx="9623" formatCode="m/d/yyyy">
                  <c:v>43060</c:v>
                </c:pt>
                <c:pt idx="9624" formatCode="m/d/yyyy">
                  <c:v>43061</c:v>
                </c:pt>
                <c:pt idx="9625" formatCode="m/d/yyyy">
                  <c:v>43062</c:v>
                </c:pt>
                <c:pt idx="9626" formatCode="m/d/yyyy">
                  <c:v>43063</c:v>
                </c:pt>
                <c:pt idx="9627" formatCode="m/d/yyyy">
                  <c:v>43066</c:v>
                </c:pt>
                <c:pt idx="9628" formatCode="m/d/yyyy">
                  <c:v>43067</c:v>
                </c:pt>
                <c:pt idx="9629" formatCode="m/d/yyyy">
                  <c:v>43068</c:v>
                </c:pt>
                <c:pt idx="9630" formatCode="m/d/yyyy">
                  <c:v>43069</c:v>
                </c:pt>
                <c:pt idx="9631" formatCode="m/d/yyyy">
                  <c:v>43070</c:v>
                </c:pt>
                <c:pt idx="9632" formatCode="m/d/yyyy">
                  <c:v>43073</c:v>
                </c:pt>
                <c:pt idx="9633" formatCode="m/d/yyyy">
                  <c:v>43074</c:v>
                </c:pt>
                <c:pt idx="9634" formatCode="m/d/yyyy">
                  <c:v>43075</c:v>
                </c:pt>
                <c:pt idx="9635" formatCode="m/d/yyyy">
                  <c:v>43076</c:v>
                </c:pt>
                <c:pt idx="9636" formatCode="m/d/yyyy">
                  <c:v>43077</c:v>
                </c:pt>
                <c:pt idx="9637" formatCode="m/d/yyyy">
                  <c:v>43080</c:v>
                </c:pt>
                <c:pt idx="9638" formatCode="m/d/yyyy">
                  <c:v>43081</c:v>
                </c:pt>
                <c:pt idx="9639" formatCode="m/d/yyyy">
                  <c:v>43082</c:v>
                </c:pt>
                <c:pt idx="9640" formatCode="m/d/yyyy">
                  <c:v>43083</c:v>
                </c:pt>
                <c:pt idx="9641" formatCode="m/d/yyyy">
                  <c:v>43084</c:v>
                </c:pt>
                <c:pt idx="9642" formatCode="m/d/yyyy">
                  <c:v>43087</c:v>
                </c:pt>
                <c:pt idx="9643" formatCode="m/d/yyyy">
                  <c:v>43088</c:v>
                </c:pt>
                <c:pt idx="9644" formatCode="m/d/yyyy">
                  <c:v>43089</c:v>
                </c:pt>
                <c:pt idx="9645" formatCode="m/d/yyyy">
                  <c:v>43090</c:v>
                </c:pt>
                <c:pt idx="9646" formatCode="m/d/yyyy">
                  <c:v>43091</c:v>
                </c:pt>
                <c:pt idx="9647" formatCode="m/d/yyyy">
                  <c:v>43094</c:v>
                </c:pt>
                <c:pt idx="9648" formatCode="m/d/yyyy">
                  <c:v>43095</c:v>
                </c:pt>
                <c:pt idx="9649" formatCode="m/d/yyyy">
                  <c:v>43096</c:v>
                </c:pt>
                <c:pt idx="9650" formatCode="m/d/yyyy">
                  <c:v>43097</c:v>
                </c:pt>
                <c:pt idx="9651" formatCode="m/d/yyyy">
                  <c:v>43098</c:v>
                </c:pt>
                <c:pt idx="9652" formatCode="m/d/yyyy">
                  <c:v>43101</c:v>
                </c:pt>
                <c:pt idx="9653" formatCode="m/d/yyyy">
                  <c:v>43102</c:v>
                </c:pt>
                <c:pt idx="9654" formatCode="m/d/yyyy">
                  <c:v>43103</c:v>
                </c:pt>
                <c:pt idx="9655" formatCode="m/d/yyyy">
                  <c:v>43104</c:v>
                </c:pt>
                <c:pt idx="9656" formatCode="m/d/yyyy">
                  <c:v>43105</c:v>
                </c:pt>
                <c:pt idx="9657" formatCode="m/d/yyyy">
                  <c:v>43108</c:v>
                </c:pt>
                <c:pt idx="9658" formatCode="m/d/yyyy">
                  <c:v>43109</c:v>
                </c:pt>
                <c:pt idx="9659" formatCode="m/d/yyyy">
                  <c:v>43110</c:v>
                </c:pt>
                <c:pt idx="9660" formatCode="m/d/yyyy">
                  <c:v>43111</c:v>
                </c:pt>
                <c:pt idx="9661" formatCode="m/d/yyyy">
                  <c:v>43112</c:v>
                </c:pt>
                <c:pt idx="9662" formatCode="m/d/yyyy">
                  <c:v>43115</c:v>
                </c:pt>
                <c:pt idx="9663" formatCode="m/d/yyyy">
                  <c:v>43116</c:v>
                </c:pt>
                <c:pt idx="9664" formatCode="m/d/yyyy">
                  <c:v>43117</c:v>
                </c:pt>
                <c:pt idx="9665" formatCode="m/d/yyyy">
                  <c:v>43118</c:v>
                </c:pt>
                <c:pt idx="9666" formatCode="m/d/yyyy">
                  <c:v>43119</c:v>
                </c:pt>
                <c:pt idx="9667" formatCode="m/d/yyyy">
                  <c:v>43122</c:v>
                </c:pt>
                <c:pt idx="9668" formatCode="m/d/yyyy">
                  <c:v>43123</c:v>
                </c:pt>
                <c:pt idx="9669" formatCode="m/d/yyyy">
                  <c:v>43124</c:v>
                </c:pt>
                <c:pt idx="9670" formatCode="m/d/yyyy">
                  <c:v>43125</c:v>
                </c:pt>
                <c:pt idx="9671" formatCode="m/d/yyyy">
                  <c:v>43126</c:v>
                </c:pt>
                <c:pt idx="9672" formatCode="m/d/yyyy">
                  <c:v>43129</c:v>
                </c:pt>
                <c:pt idx="9673" formatCode="m/d/yyyy">
                  <c:v>43130</c:v>
                </c:pt>
                <c:pt idx="9674" formatCode="m/d/yyyy">
                  <c:v>43131</c:v>
                </c:pt>
                <c:pt idx="9675" formatCode="m/d/yyyy">
                  <c:v>43132</c:v>
                </c:pt>
                <c:pt idx="9676" formatCode="m/d/yyyy">
                  <c:v>43133</c:v>
                </c:pt>
                <c:pt idx="9677" formatCode="m/d/yyyy">
                  <c:v>43136</c:v>
                </c:pt>
                <c:pt idx="9678" formatCode="m/d/yyyy">
                  <c:v>43137</c:v>
                </c:pt>
                <c:pt idx="9679" formatCode="m/d/yyyy">
                  <c:v>43138</c:v>
                </c:pt>
                <c:pt idx="9680" formatCode="m/d/yyyy">
                  <c:v>43139</c:v>
                </c:pt>
                <c:pt idx="9681" formatCode="m/d/yyyy">
                  <c:v>43140</c:v>
                </c:pt>
                <c:pt idx="9682" formatCode="m/d/yyyy">
                  <c:v>43143</c:v>
                </c:pt>
                <c:pt idx="9683" formatCode="m/d/yyyy">
                  <c:v>43144</c:v>
                </c:pt>
                <c:pt idx="9684" formatCode="m/d/yyyy">
                  <c:v>43145</c:v>
                </c:pt>
                <c:pt idx="9685" formatCode="m/d/yyyy">
                  <c:v>43146</c:v>
                </c:pt>
                <c:pt idx="9686" formatCode="m/d/yyyy">
                  <c:v>43147</c:v>
                </c:pt>
                <c:pt idx="9687" formatCode="m/d/yyyy">
                  <c:v>43150</c:v>
                </c:pt>
                <c:pt idx="9688" formatCode="m/d/yyyy">
                  <c:v>43151</c:v>
                </c:pt>
                <c:pt idx="9689" formatCode="m/d/yyyy">
                  <c:v>43152</c:v>
                </c:pt>
                <c:pt idx="9690" formatCode="m/d/yyyy">
                  <c:v>43153</c:v>
                </c:pt>
                <c:pt idx="9691" formatCode="m/d/yyyy">
                  <c:v>43154</c:v>
                </c:pt>
                <c:pt idx="9692" formatCode="m/d/yyyy">
                  <c:v>43157</c:v>
                </c:pt>
                <c:pt idx="9693" formatCode="m/d/yyyy">
                  <c:v>43158</c:v>
                </c:pt>
                <c:pt idx="9694" formatCode="m/d/yyyy">
                  <c:v>43159</c:v>
                </c:pt>
                <c:pt idx="9695" formatCode="m/d/yyyy">
                  <c:v>43160</c:v>
                </c:pt>
                <c:pt idx="9696" formatCode="m/d/yyyy">
                  <c:v>43161</c:v>
                </c:pt>
                <c:pt idx="9697" formatCode="m/d/yyyy">
                  <c:v>43164</c:v>
                </c:pt>
                <c:pt idx="9698" formatCode="m/d/yyyy">
                  <c:v>43165</c:v>
                </c:pt>
                <c:pt idx="9699" formatCode="m/d/yyyy">
                  <c:v>43166</c:v>
                </c:pt>
                <c:pt idx="9700" formatCode="m/d/yyyy">
                  <c:v>43167</c:v>
                </c:pt>
                <c:pt idx="9701" formatCode="m/d/yyyy">
                  <c:v>43168</c:v>
                </c:pt>
                <c:pt idx="9702" formatCode="m/d/yyyy">
                  <c:v>43171</c:v>
                </c:pt>
                <c:pt idx="9703" formatCode="m/d/yyyy">
                  <c:v>43172</c:v>
                </c:pt>
                <c:pt idx="9704" formatCode="m/d/yyyy">
                  <c:v>43173</c:v>
                </c:pt>
                <c:pt idx="9705" formatCode="m/d/yyyy">
                  <c:v>43174</c:v>
                </c:pt>
                <c:pt idx="9706" formatCode="m/d/yyyy">
                  <c:v>43175</c:v>
                </c:pt>
                <c:pt idx="9707" formatCode="m/d/yyyy">
                  <c:v>43178</c:v>
                </c:pt>
                <c:pt idx="9708" formatCode="m/d/yyyy">
                  <c:v>43179</c:v>
                </c:pt>
                <c:pt idx="9709" formatCode="m/d/yyyy">
                  <c:v>43180</c:v>
                </c:pt>
                <c:pt idx="9710" formatCode="m/d/yyyy">
                  <c:v>43181</c:v>
                </c:pt>
                <c:pt idx="9711" formatCode="m/d/yyyy">
                  <c:v>43182</c:v>
                </c:pt>
                <c:pt idx="9712" formatCode="m/d/yyyy">
                  <c:v>43185</c:v>
                </c:pt>
                <c:pt idx="9713" formatCode="m/d/yyyy">
                  <c:v>43186</c:v>
                </c:pt>
                <c:pt idx="9714" formatCode="m/d/yyyy">
                  <c:v>43187</c:v>
                </c:pt>
                <c:pt idx="9715" formatCode="m/d/yyyy">
                  <c:v>43188</c:v>
                </c:pt>
                <c:pt idx="9716" formatCode="m/d/yyyy">
                  <c:v>43189</c:v>
                </c:pt>
                <c:pt idx="9717" formatCode="m/d/yyyy">
                  <c:v>43192</c:v>
                </c:pt>
                <c:pt idx="9718" formatCode="m/d/yyyy">
                  <c:v>43193</c:v>
                </c:pt>
                <c:pt idx="9719" formatCode="m/d/yyyy">
                  <c:v>43194</c:v>
                </c:pt>
                <c:pt idx="9720" formatCode="m/d/yyyy">
                  <c:v>43195</c:v>
                </c:pt>
                <c:pt idx="9721" formatCode="m/d/yyyy">
                  <c:v>43196</c:v>
                </c:pt>
                <c:pt idx="9722" formatCode="m/d/yyyy">
                  <c:v>43199</c:v>
                </c:pt>
                <c:pt idx="9723" formatCode="m/d/yyyy">
                  <c:v>43200</c:v>
                </c:pt>
                <c:pt idx="9724" formatCode="m/d/yyyy">
                  <c:v>43201</c:v>
                </c:pt>
                <c:pt idx="9725" formatCode="m/d/yyyy">
                  <c:v>43202</c:v>
                </c:pt>
                <c:pt idx="9726" formatCode="m/d/yyyy">
                  <c:v>43203</c:v>
                </c:pt>
                <c:pt idx="9727" formatCode="m/d/yyyy">
                  <c:v>43206</c:v>
                </c:pt>
                <c:pt idx="9728" formatCode="m/d/yyyy">
                  <c:v>43207</c:v>
                </c:pt>
                <c:pt idx="9729" formatCode="m/d/yyyy">
                  <c:v>43208</c:v>
                </c:pt>
                <c:pt idx="9730" formatCode="m/d/yyyy">
                  <c:v>43209</c:v>
                </c:pt>
                <c:pt idx="9731" formatCode="m/d/yyyy">
                  <c:v>43210</c:v>
                </c:pt>
                <c:pt idx="9732" formatCode="m/d/yyyy">
                  <c:v>43213</c:v>
                </c:pt>
                <c:pt idx="9733" formatCode="m/d/yyyy">
                  <c:v>43214</c:v>
                </c:pt>
                <c:pt idx="9734" formatCode="m/d/yyyy">
                  <c:v>43215</c:v>
                </c:pt>
                <c:pt idx="9735" formatCode="m/d/yyyy">
                  <c:v>43216</c:v>
                </c:pt>
                <c:pt idx="9736" formatCode="m/d/yyyy">
                  <c:v>43217</c:v>
                </c:pt>
                <c:pt idx="9737" formatCode="m/d/yyyy">
                  <c:v>43220</c:v>
                </c:pt>
                <c:pt idx="9738" formatCode="m/d/yyyy">
                  <c:v>43221</c:v>
                </c:pt>
                <c:pt idx="9739" formatCode="m/d/yyyy">
                  <c:v>43222</c:v>
                </c:pt>
                <c:pt idx="9740" formatCode="m/d/yyyy">
                  <c:v>43223</c:v>
                </c:pt>
                <c:pt idx="9741" formatCode="m/d/yyyy">
                  <c:v>43224</c:v>
                </c:pt>
                <c:pt idx="9742" formatCode="m/d/yyyy">
                  <c:v>43227</c:v>
                </c:pt>
                <c:pt idx="9743" formatCode="m/d/yyyy">
                  <c:v>43228</c:v>
                </c:pt>
                <c:pt idx="9744" formatCode="m/d/yyyy">
                  <c:v>43229</c:v>
                </c:pt>
                <c:pt idx="9745" formatCode="m/d/yyyy">
                  <c:v>43230</c:v>
                </c:pt>
                <c:pt idx="9746" formatCode="m/d/yyyy">
                  <c:v>43231</c:v>
                </c:pt>
                <c:pt idx="9747" formatCode="m/d/yyyy">
                  <c:v>43234</c:v>
                </c:pt>
                <c:pt idx="9748" formatCode="m/d/yyyy">
                  <c:v>43235</c:v>
                </c:pt>
                <c:pt idx="9749" formatCode="m/d/yyyy">
                  <c:v>43236</c:v>
                </c:pt>
                <c:pt idx="9750" formatCode="m/d/yyyy">
                  <c:v>43237</c:v>
                </c:pt>
                <c:pt idx="9751" formatCode="m/d/yyyy">
                  <c:v>43238</c:v>
                </c:pt>
                <c:pt idx="9752" formatCode="m/d/yyyy">
                  <c:v>43241</c:v>
                </c:pt>
                <c:pt idx="9753" formatCode="m/d/yyyy">
                  <c:v>43242</c:v>
                </c:pt>
                <c:pt idx="9754" formatCode="m/d/yyyy">
                  <c:v>43243</c:v>
                </c:pt>
                <c:pt idx="9755" formatCode="m/d/yyyy">
                  <c:v>43244</c:v>
                </c:pt>
                <c:pt idx="9756" formatCode="m/d/yyyy">
                  <c:v>43245</c:v>
                </c:pt>
                <c:pt idx="9757" formatCode="m/d/yyyy">
                  <c:v>43248</c:v>
                </c:pt>
                <c:pt idx="9758" formatCode="m/d/yyyy">
                  <c:v>43249</c:v>
                </c:pt>
                <c:pt idx="9759" formatCode="m/d/yyyy">
                  <c:v>43250</c:v>
                </c:pt>
                <c:pt idx="9760" formatCode="m/d/yyyy">
                  <c:v>43251</c:v>
                </c:pt>
                <c:pt idx="9761" formatCode="m/d/yyyy">
                  <c:v>43252</c:v>
                </c:pt>
                <c:pt idx="9762" formatCode="m/d/yyyy">
                  <c:v>43255</c:v>
                </c:pt>
                <c:pt idx="9763" formatCode="m/d/yyyy">
                  <c:v>43256</c:v>
                </c:pt>
                <c:pt idx="9764" formatCode="m/d/yyyy">
                  <c:v>43257</c:v>
                </c:pt>
                <c:pt idx="9765" formatCode="m/d/yyyy">
                  <c:v>43258</c:v>
                </c:pt>
                <c:pt idx="9766" formatCode="m/d/yyyy">
                  <c:v>43259</c:v>
                </c:pt>
                <c:pt idx="9767" formatCode="m/d/yyyy">
                  <c:v>43262</c:v>
                </c:pt>
                <c:pt idx="9768" formatCode="m/d/yyyy">
                  <c:v>43263</c:v>
                </c:pt>
                <c:pt idx="9769" formatCode="m/d/yyyy">
                  <c:v>43264</c:v>
                </c:pt>
                <c:pt idx="9770" formatCode="m/d/yyyy">
                  <c:v>43265</c:v>
                </c:pt>
                <c:pt idx="9771" formatCode="m/d/yyyy">
                  <c:v>43266</c:v>
                </c:pt>
                <c:pt idx="9772" formatCode="m/d/yyyy">
                  <c:v>43269</c:v>
                </c:pt>
                <c:pt idx="9773" formatCode="m/d/yyyy">
                  <c:v>43270</c:v>
                </c:pt>
                <c:pt idx="9774" formatCode="m/d/yyyy">
                  <c:v>43271</c:v>
                </c:pt>
                <c:pt idx="9775" formatCode="m/d/yyyy">
                  <c:v>43272</c:v>
                </c:pt>
                <c:pt idx="9776" formatCode="m/d/yyyy">
                  <c:v>43273</c:v>
                </c:pt>
                <c:pt idx="9777" formatCode="m/d/yyyy">
                  <c:v>43276</c:v>
                </c:pt>
                <c:pt idx="9778" formatCode="m/d/yyyy">
                  <c:v>43277</c:v>
                </c:pt>
                <c:pt idx="9779" formatCode="m/d/yyyy">
                  <c:v>43278</c:v>
                </c:pt>
                <c:pt idx="9780" formatCode="m/d/yyyy">
                  <c:v>43279</c:v>
                </c:pt>
                <c:pt idx="9781" formatCode="m/d/yyyy">
                  <c:v>43280</c:v>
                </c:pt>
                <c:pt idx="9782" formatCode="m/d/yyyy">
                  <c:v>43283</c:v>
                </c:pt>
                <c:pt idx="9783" formatCode="m/d/yyyy">
                  <c:v>43284</c:v>
                </c:pt>
                <c:pt idx="9784" formatCode="m/d/yyyy">
                  <c:v>43285</c:v>
                </c:pt>
                <c:pt idx="9785" formatCode="m/d/yyyy">
                  <c:v>43286</c:v>
                </c:pt>
                <c:pt idx="9786" formatCode="m/d/yyyy">
                  <c:v>43287</c:v>
                </c:pt>
                <c:pt idx="9787" formatCode="m/d/yyyy">
                  <c:v>43290</c:v>
                </c:pt>
                <c:pt idx="9788" formatCode="m/d/yyyy">
                  <c:v>43291</c:v>
                </c:pt>
                <c:pt idx="9789" formatCode="m/d/yyyy">
                  <c:v>43292</c:v>
                </c:pt>
                <c:pt idx="9790" formatCode="m/d/yyyy">
                  <c:v>43293</c:v>
                </c:pt>
                <c:pt idx="9791" formatCode="m/d/yyyy">
                  <c:v>43294</c:v>
                </c:pt>
                <c:pt idx="9792" formatCode="m/d/yyyy">
                  <c:v>43297</c:v>
                </c:pt>
                <c:pt idx="9793" formatCode="m/d/yyyy">
                  <c:v>43298</c:v>
                </c:pt>
                <c:pt idx="9794" formatCode="m/d/yyyy">
                  <c:v>43299</c:v>
                </c:pt>
                <c:pt idx="9795" formatCode="m/d/yyyy">
                  <c:v>43300</c:v>
                </c:pt>
                <c:pt idx="9796" formatCode="m/d/yyyy">
                  <c:v>43301</c:v>
                </c:pt>
                <c:pt idx="9797" formatCode="m/d/yyyy">
                  <c:v>43304</c:v>
                </c:pt>
                <c:pt idx="9798" formatCode="m/d/yyyy">
                  <c:v>43305</c:v>
                </c:pt>
                <c:pt idx="9799" formatCode="m/d/yyyy">
                  <c:v>43306</c:v>
                </c:pt>
                <c:pt idx="9800" formatCode="m/d/yyyy">
                  <c:v>43307</c:v>
                </c:pt>
                <c:pt idx="9801" formatCode="m/d/yyyy">
                  <c:v>43308</c:v>
                </c:pt>
                <c:pt idx="9802" formatCode="m/d/yyyy">
                  <c:v>43311</c:v>
                </c:pt>
                <c:pt idx="9803" formatCode="m/d/yyyy">
                  <c:v>43312</c:v>
                </c:pt>
                <c:pt idx="9804" formatCode="m/d/yyyy">
                  <c:v>43313</c:v>
                </c:pt>
                <c:pt idx="9805" formatCode="m/d/yyyy">
                  <c:v>43314</c:v>
                </c:pt>
                <c:pt idx="9806" formatCode="m/d/yyyy">
                  <c:v>43315</c:v>
                </c:pt>
                <c:pt idx="9807" formatCode="m/d/yyyy">
                  <c:v>43318</c:v>
                </c:pt>
                <c:pt idx="9808" formatCode="m/d/yyyy">
                  <c:v>43319</c:v>
                </c:pt>
                <c:pt idx="9809" formatCode="m/d/yyyy">
                  <c:v>43320</c:v>
                </c:pt>
                <c:pt idx="9810" formatCode="m/d/yyyy">
                  <c:v>43321</c:v>
                </c:pt>
                <c:pt idx="9811" formatCode="m/d/yyyy">
                  <c:v>43322</c:v>
                </c:pt>
                <c:pt idx="9812" formatCode="m/d/yyyy">
                  <c:v>43325</c:v>
                </c:pt>
                <c:pt idx="9813" formatCode="m/d/yyyy">
                  <c:v>43326</c:v>
                </c:pt>
                <c:pt idx="9814" formatCode="m/d/yyyy">
                  <c:v>43327</c:v>
                </c:pt>
                <c:pt idx="9815" formatCode="m/d/yyyy">
                  <c:v>43328</c:v>
                </c:pt>
                <c:pt idx="9816" formatCode="m/d/yyyy">
                  <c:v>43329</c:v>
                </c:pt>
                <c:pt idx="9817" formatCode="m/d/yyyy">
                  <c:v>43332</c:v>
                </c:pt>
                <c:pt idx="9818" formatCode="m/d/yyyy">
                  <c:v>43333</c:v>
                </c:pt>
                <c:pt idx="9819" formatCode="m/d/yyyy">
                  <c:v>43334</c:v>
                </c:pt>
                <c:pt idx="9820" formatCode="m/d/yyyy">
                  <c:v>43335</c:v>
                </c:pt>
                <c:pt idx="9821" formatCode="m/d/yyyy">
                  <c:v>43336</c:v>
                </c:pt>
                <c:pt idx="9822" formatCode="m/d/yyyy">
                  <c:v>43339</c:v>
                </c:pt>
                <c:pt idx="9823" formatCode="m/d/yyyy">
                  <c:v>43340</c:v>
                </c:pt>
                <c:pt idx="9824" formatCode="m/d/yyyy">
                  <c:v>43341</c:v>
                </c:pt>
                <c:pt idx="9825" formatCode="m/d/yyyy">
                  <c:v>43342</c:v>
                </c:pt>
                <c:pt idx="9826" formatCode="m/d/yyyy">
                  <c:v>43343</c:v>
                </c:pt>
                <c:pt idx="9827" formatCode="m/d/yyyy">
                  <c:v>43346</c:v>
                </c:pt>
                <c:pt idx="9828" formatCode="m/d/yyyy">
                  <c:v>43347</c:v>
                </c:pt>
                <c:pt idx="9829" formatCode="m/d/yyyy">
                  <c:v>43348</c:v>
                </c:pt>
                <c:pt idx="9830" formatCode="m/d/yyyy">
                  <c:v>43349</c:v>
                </c:pt>
                <c:pt idx="9831" formatCode="m/d/yyyy">
                  <c:v>43350</c:v>
                </c:pt>
                <c:pt idx="9832" formatCode="m/d/yyyy">
                  <c:v>43353</c:v>
                </c:pt>
                <c:pt idx="9833" formatCode="m/d/yyyy">
                  <c:v>43354</c:v>
                </c:pt>
                <c:pt idx="9834" formatCode="m/d/yyyy">
                  <c:v>43355</c:v>
                </c:pt>
                <c:pt idx="9835" formatCode="m/d/yyyy">
                  <c:v>43356</c:v>
                </c:pt>
                <c:pt idx="9836" formatCode="m/d/yyyy">
                  <c:v>43357</c:v>
                </c:pt>
                <c:pt idx="9837" formatCode="m/d/yyyy">
                  <c:v>43360</c:v>
                </c:pt>
                <c:pt idx="9838" formatCode="m/d/yyyy">
                  <c:v>43361</c:v>
                </c:pt>
                <c:pt idx="9839" formatCode="m/d/yyyy">
                  <c:v>43362</c:v>
                </c:pt>
                <c:pt idx="9840" formatCode="m/d/yyyy">
                  <c:v>43363</c:v>
                </c:pt>
                <c:pt idx="9841" formatCode="m/d/yyyy">
                  <c:v>43364</c:v>
                </c:pt>
                <c:pt idx="9842" formatCode="m/d/yyyy">
                  <c:v>43367</c:v>
                </c:pt>
                <c:pt idx="9843" formatCode="m/d/yyyy">
                  <c:v>43368</c:v>
                </c:pt>
                <c:pt idx="9844" formatCode="m/d/yyyy">
                  <c:v>43369</c:v>
                </c:pt>
                <c:pt idx="9845" formatCode="m/d/yyyy">
                  <c:v>43370</c:v>
                </c:pt>
                <c:pt idx="9846" formatCode="m/d/yyyy">
                  <c:v>43371</c:v>
                </c:pt>
                <c:pt idx="9847" formatCode="m/d/yyyy">
                  <c:v>43374</c:v>
                </c:pt>
                <c:pt idx="9848" formatCode="m/d/yyyy">
                  <c:v>43375</c:v>
                </c:pt>
                <c:pt idx="9849" formatCode="m/d/yyyy">
                  <c:v>43376</c:v>
                </c:pt>
                <c:pt idx="9850" formatCode="m/d/yyyy">
                  <c:v>43377</c:v>
                </c:pt>
                <c:pt idx="9851" formatCode="m/d/yyyy">
                  <c:v>43378</c:v>
                </c:pt>
                <c:pt idx="9852" formatCode="m/d/yyyy">
                  <c:v>43381</c:v>
                </c:pt>
                <c:pt idx="9853" formatCode="m/d/yyyy">
                  <c:v>43382</c:v>
                </c:pt>
                <c:pt idx="9854" formatCode="m/d/yyyy">
                  <c:v>43383</c:v>
                </c:pt>
                <c:pt idx="9855" formatCode="m/d/yyyy">
                  <c:v>43384</c:v>
                </c:pt>
                <c:pt idx="9856" formatCode="m/d/yyyy">
                  <c:v>43385</c:v>
                </c:pt>
                <c:pt idx="9857" formatCode="m/d/yyyy">
                  <c:v>43388</c:v>
                </c:pt>
                <c:pt idx="9858" formatCode="m/d/yyyy">
                  <c:v>43389</c:v>
                </c:pt>
                <c:pt idx="9859" formatCode="m/d/yyyy">
                  <c:v>43390</c:v>
                </c:pt>
                <c:pt idx="9860" formatCode="m/d/yyyy">
                  <c:v>43391</c:v>
                </c:pt>
                <c:pt idx="9861" formatCode="m/d/yyyy">
                  <c:v>43392</c:v>
                </c:pt>
                <c:pt idx="9862" formatCode="m/d/yyyy">
                  <c:v>43395</c:v>
                </c:pt>
                <c:pt idx="9863" formatCode="m/d/yyyy">
                  <c:v>43396</c:v>
                </c:pt>
                <c:pt idx="9864" formatCode="m/d/yyyy">
                  <c:v>43397</c:v>
                </c:pt>
                <c:pt idx="9865" formatCode="m/d/yyyy">
                  <c:v>43398</c:v>
                </c:pt>
                <c:pt idx="9866" formatCode="m/d/yyyy">
                  <c:v>43399</c:v>
                </c:pt>
                <c:pt idx="9867" formatCode="m/d/yyyy">
                  <c:v>43402</c:v>
                </c:pt>
                <c:pt idx="9868" formatCode="m/d/yyyy">
                  <c:v>43403</c:v>
                </c:pt>
                <c:pt idx="9869" formatCode="m/d/yyyy">
                  <c:v>43404</c:v>
                </c:pt>
                <c:pt idx="9870" formatCode="m/d/yyyy">
                  <c:v>43405</c:v>
                </c:pt>
                <c:pt idx="9871" formatCode="m/d/yyyy">
                  <c:v>43406</c:v>
                </c:pt>
                <c:pt idx="9872" formatCode="m/d/yyyy">
                  <c:v>43409</c:v>
                </c:pt>
                <c:pt idx="9873" formatCode="m/d/yyyy">
                  <c:v>43410</c:v>
                </c:pt>
                <c:pt idx="9874" formatCode="m/d/yyyy">
                  <c:v>43411</c:v>
                </c:pt>
                <c:pt idx="9875" formatCode="m/d/yyyy">
                  <c:v>43412</c:v>
                </c:pt>
                <c:pt idx="9876" formatCode="m/d/yyyy">
                  <c:v>43413</c:v>
                </c:pt>
                <c:pt idx="9877" formatCode="m/d/yyyy">
                  <c:v>43416</c:v>
                </c:pt>
                <c:pt idx="9878" formatCode="m/d/yyyy">
                  <c:v>43417</c:v>
                </c:pt>
                <c:pt idx="9879" formatCode="m/d/yyyy">
                  <c:v>43418</c:v>
                </c:pt>
                <c:pt idx="9880" formatCode="m/d/yyyy">
                  <c:v>43419</c:v>
                </c:pt>
                <c:pt idx="9881" formatCode="m/d/yyyy">
                  <c:v>43420</c:v>
                </c:pt>
                <c:pt idx="9882" formatCode="m/d/yyyy">
                  <c:v>43423</c:v>
                </c:pt>
                <c:pt idx="9883" formatCode="m/d/yyyy">
                  <c:v>43424</c:v>
                </c:pt>
                <c:pt idx="9884" formatCode="m/d/yyyy">
                  <c:v>43425</c:v>
                </c:pt>
                <c:pt idx="9885" formatCode="m/d/yyyy">
                  <c:v>43426</c:v>
                </c:pt>
                <c:pt idx="9886" formatCode="m/d/yyyy">
                  <c:v>43427</c:v>
                </c:pt>
                <c:pt idx="9887" formatCode="m/d/yyyy">
                  <c:v>43430</c:v>
                </c:pt>
                <c:pt idx="9888" formatCode="m/d/yyyy">
                  <c:v>43431</c:v>
                </c:pt>
                <c:pt idx="9889" formatCode="m/d/yyyy">
                  <c:v>43432</c:v>
                </c:pt>
                <c:pt idx="9890" formatCode="m/d/yyyy">
                  <c:v>43433</c:v>
                </c:pt>
                <c:pt idx="9891" formatCode="m/d/yyyy">
                  <c:v>43434</c:v>
                </c:pt>
                <c:pt idx="9892" formatCode="m/d/yyyy">
                  <c:v>43437</c:v>
                </c:pt>
                <c:pt idx="9893" formatCode="m/d/yyyy">
                  <c:v>43438</c:v>
                </c:pt>
                <c:pt idx="9894" formatCode="m/d/yyyy">
                  <c:v>43439</c:v>
                </c:pt>
                <c:pt idx="9895" formatCode="m/d/yyyy">
                  <c:v>43440</c:v>
                </c:pt>
                <c:pt idx="9896" formatCode="m/d/yyyy">
                  <c:v>43441</c:v>
                </c:pt>
                <c:pt idx="9897" formatCode="m/d/yyyy">
                  <c:v>43444</c:v>
                </c:pt>
                <c:pt idx="9898" formatCode="m/d/yyyy">
                  <c:v>43445</c:v>
                </c:pt>
                <c:pt idx="9899" formatCode="m/d/yyyy">
                  <c:v>43446</c:v>
                </c:pt>
                <c:pt idx="9900" formatCode="m/d/yyyy">
                  <c:v>43447</c:v>
                </c:pt>
                <c:pt idx="9901" formatCode="m/d/yyyy">
                  <c:v>43448</c:v>
                </c:pt>
                <c:pt idx="9902" formatCode="m/d/yyyy">
                  <c:v>43451</c:v>
                </c:pt>
                <c:pt idx="9903" formatCode="m/d/yyyy">
                  <c:v>43452</c:v>
                </c:pt>
                <c:pt idx="9904" formatCode="m/d/yyyy">
                  <c:v>43453</c:v>
                </c:pt>
                <c:pt idx="9905" formatCode="m/d/yyyy">
                  <c:v>43454</c:v>
                </c:pt>
                <c:pt idx="9906" formatCode="m/d/yyyy">
                  <c:v>43455</c:v>
                </c:pt>
                <c:pt idx="9907" formatCode="m/d/yyyy">
                  <c:v>43458</c:v>
                </c:pt>
                <c:pt idx="9908" formatCode="m/d/yyyy">
                  <c:v>43459</c:v>
                </c:pt>
                <c:pt idx="9909" formatCode="m/d/yyyy">
                  <c:v>43460</c:v>
                </c:pt>
                <c:pt idx="9910" formatCode="m/d/yyyy">
                  <c:v>43461</c:v>
                </c:pt>
                <c:pt idx="9911" formatCode="m/d/yyyy">
                  <c:v>43462</c:v>
                </c:pt>
                <c:pt idx="9912" formatCode="m/d/yyyy">
                  <c:v>43465</c:v>
                </c:pt>
                <c:pt idx="9913" formatCode="m/d/yyyy">
                  <c:v>43466</c:v>
                </c:pt>
                <c:pt idx="9914" formatCode="m/d/yyyy">
                  <c:v>43467</c:v>
                </c:pt>
                <c:pt idx="9915" formatCode="m/d/yyyy">
                  <c:v>43468</c:v>
                </c:pt>
                <c:pt idx="9916" formatCode="m/d/yyyy">
                  <c:v>43469</c:v>
                </c:pt>
                <c:pt idx="9917" formatCode="m/d/yyyy">
                  <c:v>43472</c:v>
                </c:pt>
                <c:pt idx="9918" formatCode="m/d/yyyy">
                  <c:v>43473</c:v>
                </c:pt>
                <c:pt idx="9919" formatCode="m/d/yyyy">
                  <c:v>43474</c:v>
                </c:pt>
                <c:pt idx="9920" formatCode="m/d/yyyy">
                  <c:v>43475</c:v>
                </c:pt>
                <c:pt idx="9921" formatCode="m/d/yyyy">
                  <c:v>43476</c:v>
                </c:pt>
                <c:pt idx="9922" formatCode="m/d/yyyy">
                  <c:v>43479</c:v>
                </c:pt>
                <c:pt idx="9923" formatCode="m/d/yyyy">
                  <c:v>43480</c:v>
                </c:pt>
                <c:pt idx="9924" formatCode="m/d/yyyy">
                  <c:v>43481</c:v>
                </c:pt>
                <c:pt idx="9925" formatCode="m/d/yyyy">
                  <c:v>43482</c:v>
                </c:pt>
                <c:pt idx="9926" formatCode="m/d/yyyy">
                  <c:v>43483</c:v>
                </c:pt>
                <c:pt idx="9927" formatCode="m/d/yyyy">
                  <c:v>43486</c:v>
                </c:pt>
                <c:pt idx="9928" formatCode="m/d/yyyy">
                  <c:v>43487</c:v>
                </c:pt>
                <c:pt idx="9929" formatCode="m/d/yyyy">
                  <c:v>43488</c:v>
                </c:pt>
                <c:pt idx="9930" formatCode="m/d/yyyy">
                  <c:v>43489</c:v>
                </c:pt>
                <c:pt idx="9931" formatCode="m/d/yyyy">
                  <c:v>43490</c:v>
                </c:pt>
                <c:pt idx="9932" formatCode="m/d/yyyy">
                  <c:v>43493</c:v>
                </c:pt>
                <c:pt idx="9933" formatCode="m/d/yyyy">
                  <c:v>43494</c:v>
                </c:pt>
                <c:pt idx="9934" formatCode="m/d/yyyy">
                  <c:v>43495</c:v>
                </c:pt>
                <c:pt idx="9935" formatCode="m/d/yyyy">
                  <c:v>43496</c:v>
                </c:pt>
                <c:pt idx="9936" formatCode="m/d/yyyy">
                  <c:v>43497</c:v>
                </c:pt>
                <c:pt idx="9937" formatCode="m/d/yyyy">
                  <c:v>43500</c:v>
                </c:pt>
                <c:pt idx="9938" formatCode="m/d/yyyy">
                  <c:v>43501</c:v>
                </c:pt>
                <c:pt idx="9939" formatCode="m/d/yyyy">
                  <c:v>43502</c:v>
                </c:pt>
                <c:pt idx="9940" formatCode="m/d/yyyy">
                  <c:v>43503</c:v>
                </c:pt>
                <c:pt idx="9941" formatCode="m/d/yyyy">
                  <c:v>43504</c:v>
                </c:pt>
                <c:pt idx="9942" formatCode="m/d/yyyy">
                  <c:v>43507</c:v>
                </c:pt>
                <c:pt idx="9943" formatCode="m/d/yyyy">
                  <c:v>43508</c:v>
                </c:pt>
                <c:pt idx="9944" formatCode="m/d/yyyy">
                  <c:v>43509</c:v>
                </c:pt>
                <c:pt idx="9945" formatCode="m/d/yyyy">
                  <c:v>43510</c:v>
                </c:pt>
                <c:pt idx="9946" formatCode="m/d/yyyy">
                  <c:v>43511</c:v>
                </c:pt>
                <c:pt idx="9947" formatCode="m/d/yyyy">
                  <c:v>43514</c:v>
                </c:pt>
                <c:pt idx="9948" formatCode="m/d/yyyy">
                  <c:v>43515</c:v>
                </c:pt>
                <c:pt idx="9949" formatCode="m/d/yyyy">
                  <c:v>43516</c:v>
                </c:pt>
                <c:pt idx="9950" formatCode="m/d/yyyy">
                  <c:v>43517</c:v>
                </c:pt>
                <c:pt idx="9951" formatCode="m/d/yyyy">
                  <c:v>43518</c:v>
                </c:pt>
                <c:pt idx="9952" formatCode="m/d/yyyy">
                  <c:v>43521</c:v>
                </c:pt>
                <c:pt idx="9953" formatCode="m/d/yyyy">
                  <c:v>43522</c:v>
                </c:pt>
                <c:pt idx="9954" formatCode="m/d/yyyy">
                  <c:v>43523</c:v>
                </c:pt>
                <c:pt idx="9955" formatCode="m/d/yyyy">
                  <c:v>43524</c:v>
                </c:pt>
                <c:pt idx="9956" formatCode="m/d/yyyy">
                  <c:v>43525</c:v>
                </c:pt>
                <c:pt idx="9957" formatCode="m/d/yyyy">
                  <c:v>43528</c:v>
                </c:pt>
                <c:pt idx="9958" formatCode="m/d/yyyy">
                  <c:v>43529</c:v>
                </c:pt>
                <c:pt idx="9959" formatCode="m/d/yyyy">
                  <c:v>43530</c:v>
                </c:pt>
                <c:pt idx="9960" formatCode="m/d/yyyy">
                  <c:v>43531</c:v>
                </c:pt>
                <c:pt idx="9961" formatCode="m/d/yyyy">
                  <c:v>43532</c:v>
                </c:pt>
                <c:pt idx="9962" formatCode="m/d/yyyy">
                  <c:v>43535</c:v>
                </c:pt>
                <c:pt idx="9963" formatCode="m/d/yyyy">
                  <c:v>43536</c:v>
                </c:pt>
              </c:numCache>
            </c:numRef>
          </c:cat>
          <c:val>
            <c:numRef>
              <c:f>'Credit Suisse'!$G$3:$G$10026</c:f>
              <c:numCache>
                <c:formatCode>0.00</c:formatCode>
                <c:ptCount val="100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0</c:v>
                </c:pt>
                <c:pt idx="7316">
                  <c:v>0</c:v>
                </c:pt>
                <c:pt idx="7317">
                  <c:v>0</c:v>
                </c:pt>
                <c:pt idx="7318">
                  <c:v>0</c:v>
                </c:pt>
                <c:pt idx="7319">
                  <c:v>0</c:v>
                </c:pt>
                <c:pt idx="7320">
                  <c:v>0</c:v>
                </c:pt>
                <c:pt idx="7321">
                  <c:v>0</c:v>
                </c:pt>
                <c:pt idx="7322">
                  <c:v>0</c:v>
                </c:pt>
                <c:pt idx="7323">
                  <c:v>0</c:v>
                </c:pt>
                <c:pt idx="7324">
                  <c:v>0</c:v>
                </c:pt>
                <c:pt idx="7325">
                  <c:v>0</c:v>
                </c:pt>
                <c:pt idx="7326">
                  <c:v>0</c:v>
                </c:pt>
                <c:pt idx="7327">
                  <c:v>0</c:v>
                </c:pt>
                <c:pt idx="7328">
                  <c:v>0</c:v>
                </c:pt>
                <c:pt idx="7329">
                  <c:v>0</c:v>
                </c:pt>
                <c:pt idx="7330">
                  <c:v>0</c:v>
                </c:pt>
                <c:pt idx="7331">
                  <c:v>0</c:v>
                </c:pt>
                <c:pt idx="7332">
                  <c:v>0</c:v>
                </c:pt>
                <c:pt idx="7333">
                  <c:v>0</c:v>
                </c:pt>
                <c:pt idx="7334">
                  <c:v>0</c:v>
                </c:pt>
                <c:pt idx="7335">
                  <c:v>0</c:v>
                </c:pt>
                <c:pt idx="7336">
                  <c:v>0</c:v>
                </c:pt>
                <c:pt idx="7337">
                  <c:v>0</c:v>
                </c:pt>
                <c:pt idx="7338">
                  <c:v>0</c:v>
                </c:pt>
                <c:pt idx="7339">
                  <c:v>0</c:v>
                </c:pt>
                <c:pt idx="7340">
                  <c:v>0</c:v>
                </c:pt>
                <c:pt idx="7341">
                  <c:v>0</c:v>
                </c:pt>
                <c:pt idx="7342">
                  <c:v>0</c:v>
                </c:pt>
                <c:pt idx="7343">
                  <c:v>0</c:v>
                </c:pt>
                <c:pt idx="7344">
                  <c:v>0</c:v>
                </c:pt>
                <c:pt idx="7345">
                  <c:v>0</c:v>
                </c:pt>
                <c:pt idx="7346">
                  <c:v>0</c:v>
                </c:pt>
                <c:pt idx="7347">
                  <c:v>0</c:v>
                </c:pt>
                <c:pt idx="7348">
                  <c:v>0</c:v>
                </c:pt>
                <c:pt idx="7349">
                  <c:v>0</c:v>
                </c:pt>
                <c:pt idx="7350">
                  <c:v>0</c:v>
                </c:pt>
                <c:pt idx="7351">
                  <c:v>0</c:v>
                </c:pt>
                <c:pt idx="7352">
                  <c:v>0</c:v>
                </c:pt>
                <c:pt idx="7353">
                  <c:v>0</c:v>
                </c:pt>
                <c:pt idx="7354">
                  <c:v>0</c:v>
                </c:pt>
                <c:pt idx="7355">
                  <c:v>0</c:v>
                </c:pt>
                <c:pt idx="7356">
                  <c:v>0</c:v>
                </c:pt>
                <c:pt idx="7357">
                  <c:v>0</c:v>
                </c:pt>
                <c:pt idx="7358">
                  <c:v>0</c:v>
                </c:pt>
                <c:pt idx="7359">
                  <c:v>0</c:v>
                </c:pt>
                <c:pt idx="7360">
                  <c:v>0</c:v>
                </c:pt>
                <c:pt idx="7361">
                  <c:v>0</c:v>
                </c:pt>
                <c:pt idx="7362">
                  <c:v>0</c:v>
                </c:pt>
                <c:pt idx="7363">
                  <c:v>0</c:v>
                </c:pt>
                <c:pt idx="7364">
                  <c:v>0</c:v>
                </c:pt>
                <c:pt idx="7365">
                  <c:v>0</c:v>
                </c:pt>
                <c:pt idx="7366">
                  <c:v>0</c:v>
                </c:pt>
                <c:pt idx="7367">
                  <c:v>0</c:v>
                </c:pt>
                <c:pt idx="7368">
                  <c:v>0</c:v>
                </c:pt>
                <c:pt idx="7369">
                  <c:v>0</c:v>
                </c:pt>
                <c:pt idx="7370">
                  <c:v>0</c:v>
                </c:pt>
                <c:pt idx="7371">
                  <c:v>0</c:v>
                </c:pt>
                <c:pt idx="7372">
                  <c:v>0</c:v>
                </c:pt>
                <c:pt idx="7373">
                  <c:v>0</c:v>
                </c:pt>
                <c:pt idx="7374">
                  <c:v>0</c:v>
                </c:pt>
                <c:pt idx="7375">
                  <c:v>0</c:v>
                </c:pt>
                <c:pt idx="7376">
                  <c:v>0</c:v>
                </c:pt>
                <c:pt idx="7377">
                  <c:v>0</c:v>
                </c:pt>
                <c:pt idx="7378">
                  <c:v>0</c:v>
                </c:pt>
                <c:pt idx="7379">
                  <c:v>0</c:v>
                </c:pt>
                <c:pt idx="7380">
                  <c:v>0</c:v>
                </c:pt>
                <c:pt idx="7381">
                  <c:v>0</c:v>
                </c:pt>
                <c:pt idx="7382">
                  <c:v>0</c:v>
                </c:pt>
                <c:pt idx="7383">
                  <c:v>0</c:v>
                </c:pt>
                <c:pt idx="7384">
                  <c:v>0</c:v>
                </c:pt>
                <c:pt idx="7385">
                  <c:v>0</c:v>
                </c:pt>
                <c:pt idx="7386">
                  <c:v>0</c:v>
                </c:pt>
                <c:pt idx="7387">
                  <c:v>0</c:v>
                </c:pt>
                <c:pt idx="7388">
                  <c:v>0</c:v>
                </c:pt>
                <c:pt idx="7389">
                  <c:v>0</c:v>
                </c:pt>
                <c:pt idx="7390">
                  <c:v>0</c:v>
                </c:pt>
                <c:pt idx="7391">
                  <c:v>0</c:v>
                </c:pt>
                <c:pt idx="7392">
                  <c:v>0</c:v>
                </c:pt>
                <c:pt idx="7393">
                  <c:v>0</c:v>
                </c:pt>
                <c:pt idx="7394">
                  <c:v>0</c:v>
                </c:pt>
                <c:pt idx="7395">
                  <c:v>0</c:v>
                </c:pt>
                <c:pt idx="7396">
                  <c:v>0</c:v>
                </c:pt>
                <c:pt idx="7397">
                  <c:v>0</c:v>
                </c:pt>
                <c:pt idx="7398">
                  <c:v>0</c:v>
                </c:pt>
                <c:pt idx="7399">
                  <c:v>0</c:v>
                </c:pt>
                <c:pt idx="7400">
                  <c:v>0</c:v>
                </c:pt>
                <c:pt idx="7401">
                  <c:v>0</c:v>
                </c:pt>
                <c:pt idx="7402">
                  <c:v>0</c:v>
                </c:pt>
                <c:pt idx="7403">
                  <c:v>0</c:v>
                </c:pt>
                <c:pt idx="7404">
                  <c:v>0</c:v>
                </c:pt>
                <c:pt idx="7405">
                  <c:v>0</c:v>
                </c:pt>
                <c:pt idx="7406">
                  <c:v>0</c:v>
                </c:pt>
                <c:pt idx="7407">
                  <c:v>0</c:v>
                </c:pt>
                <c:pt idx="7408">
                  <c:v>0</c:v>
                </c:pt>
                <c:pt idx="7409">
                  <c:v>0</c:v>
                </c:pt>
                <c:pt idx="7410">
                  <c:v>0</c:v>
                </c:pt>
                <c:pt idx="7411">
                  <c:v>0</c:v>
                </c:pt>
                <c:pt idx="7412">
                  <c:v>0</c:v>
                </c:pt>
                <c:pt idx="7413">
                  <c:v>0</c:v>
                </c:pt>
                <c:pt idx="7414">
                  <c:v>0</c:v>
                </c:pt>
                <c:pt idx="7415">
                  <c:v>0</c:v>
                </c:pt>
                <c:pt idx="7416">
                  <c:v>0</c:v>
                </c:pt>
                <c:pt idx="7417">
                  <c:v>0</c:v>
                </c:pt>
                <c:pt idx="7418">
                  <c:v>0</c:v>
                </c:pt>
                <c:pt idx="7419">
                  <c:v>0</c:v>
                </c:pt>
                <c:pt idx="7420">
                  <c:v>0</c:v>
                </c:pt>
                <c:pt idx="7421">
                  <c:v>0</c:v>
                </c:pt>
                <c:pt idx="7422">
                  <c:v>0</c:v>
                </c:pt>
                <c:pt idx="7423">
                  <c:v>0</c:v>
                </c:pt>
                <c:pt idx="7424">
                  <c:v>0</c:v>
                </c:pt>
                <c:pt idx="7425">
                  <c:v>0</c:v>
                </c:pt>
                <c:pt idx="7426">
                  <c:v>0</c:v>
                </c:pt>
                <c:pt idx="7427">
                  <c:v>0</c:v>
                </c:pt>
                <c:pt idx="7428">
                  <c:v>0</c:v>
                </c:pt>
                <c:pt idx="7429">
                  <c:v>0</c:v>
                </c:pt>
                <c:pt idx="7430">
                  <c:v>0</c:v>
                </c:pt>
                <c:pt idx="7431">
                  <c:v>0</c:v>
                </c:pt>
                <c:pt idx="7432">
                  <c:v>0</c:v>
                </c:pt>
                <c:pt idx="7433">
                  <c:v>0</c:v>
                </c:pt>
                <c:pt idx="7434">
                  <c:v>0</c:v>
                </c:pt>
                <c:pt idx="7435">
                  <c:v>0</c:v>
                </c:pt>
                <c:pt idx="7436">
                  <c:v>0</c:v>
                </c:pt>
                <c:pt idx="7437">
                  <c:v>0</c:v>
                </c:pt>
                <c:pt idx="7438">
                  <c:v>0</c:v>
                </c:pt>
                <c:pt idx="7439">
                  <c:v>0</c:v>
                </c:pt>
                <c:pt idx="7440">
                  <c:v>0</c:v>
                </c:pt>
                <c:pt idx="7441">
                  <c:v>0</c:v>
                </c:pt>
                <c:pt idx="7442">
                  <c:v>0</c:v>
                </c:pt>
                <c:pt idx="7443">
                  <c:v>0</c:v>
                </c:pt>
                <c:pt idx="7444">
                  <c:v>0</c:v>
                </c:pt>
                <c:pt idx="7445">
                  <c:v>0</c:v>
                </c:pt>
                <c:pt idx="7446">
                  <c:v>0</c:v>
                </c:pt>
                <c:pt idx="7447">
                  <c:v>0</c:v>
                </c:pt>
                <c:pt idx="7448">
                  <c:v>0</c:v>
                </c:pt>
                <c:pt idx="7449">
                  <c:v>0</c:v>
                </c:pt>
                <c:pt idx="7450">
                  <c:v>0</c:v>
                </c:pt>
                <c:pt idx="7451">
                  <c:v>0</c:v>
                </c:pt>
                <c:pt idx="7452">
                  <c:v>0</c:v>
                </c:pt>
                <c:pt idx="7453">
                  <c:v>0</c:v>
                </c:pt>
                <c:pt idx="7454">
                  <c:v>0</c:v>
                </c:pt>
                <c:pt idx="7455">
                  <c:v>0</c:v>
                </c:pt>
                <c:pt idx="7456">
                  <c:v>0</c:v>
                </c:pt>
                <c:pt idx="7457">
                  <c:v>0</c:v>
                </c:pt>
                <c:pt idx="7458">
                  <c:v>0</c:v>
                </c:pt>
                <c:pt idx="7459">
                  <c:v>0</c:v>
                </c:pt>
                <c:pt idx="7460">
                  <c:v>0</c:v>
                </c:pt>
                <c:pt idx="7461">
                  <c:v>0</c:v>
                </c:pt>
                <c:pt idx="7462">
                  <c:v>0</c:v>
                </c:pt>
                <c:pt idx="7463">
                  <c:v>0</c:v>
                </c:pt>
                <c:pt idx="7464">
                  <c:v>0</c:v>
                </c:pt>
                <c:pt idx="7465">
                  <c:v>0</c:v>
                </c:pt>
                <c:pt idx="7466">
                  <c:v>0</c:v>
                </c:pt>
                <c:pt idx="7467">
                  <c:v>0</c:v>
                </c:pt>
                <c:pt idx="7468">
                  <c:v>0</c:v>
                </c:pt>
                <c:pt idx="7469">
                  <c:v>0</c:v>
                </c:pt>
                <c:pt idx="7470">
                  <c:v>0</c:v>
                </c:pt>
                <c:pt idx="7471">
                  <c:v>0</c:v>
                </c:pt>
                <c:pt idx="7472">
                  <c:v>0</c:v>
                </c:pt>
                <c:pt idx="7473">
                  <c:v>0</c:v>
                </c:pt>
                <c:pt idx="7474">
                  <c:v>0</c:v>
                </c:pt>
                <c:pt idx="7475">
                  <c:v>0</c:v>
                </c:pt>
                <c:pt idx="7476">
                  <c:v>0</c:v>
                </c:pt>
                <c:pt idx="7477">
                  <c:v>0</c:v>
                </c:pt>
                <c:pt idx="7478">
                  <c:v>0</c:v>
                </c:pt>
                <c:pt idx="7479">
                  <c:v>0</c:v>
                </c:pt>
                <c:pt idx="7480">
                  <c:v>0</c:v>
                </c:pt>
                <c:pt idx="7481">
                  <c:v>0</c:v>
                </c:pt>
                <c:pt idx="7482">
                  <c:v>0</c:v>
                </c:pt>
                <c:pt idx="7483">
                  <c:v>0</c:v>
                </c:pt>
                <c:pt idx="7484">
                  <c:v>0</c:v>
                </c:pt>
                <c:pt idx="7485">
                  <c:v>0</c:v>
                </c:pt>
                <c:pt idx="7486">
                  <c:v>0</c:v>
                </c:pt>
                <c:pt idx="7487">
                  <c:v>0</c:v>
                </c:pt>
                <c:pt idx="7488">
                  <c:v>0</c:v>
                </c:pt>
                <c:pt idx="7489">
                  <c:v>0</c:v>
                </c:pt>
                <c:pt idx="7490">
                  <c:v>0</c:v>
                </c:pt>
                <c:pt idx="7491">
                  <c:v>0</c:v>
                </c:pt>
                <c:pt idx="7492">
                  <c:v>0</c:v>
                </c:pt>
                <c:pt idx="7493">
                  <c:v>0</c:v>
                </c:pt>
                <c:pt idx="7494">
                  <c:v>0</c:v>
                </c:pt>
                <c:pt idx="7495">
                  <c:v>0</c:v>
                </c:pt>
                <c:pt idx="7496">
                  <c:v>0</c:v>
                </c:pt>
                <c:pt idx="7497">
                  <c:v>0</c:v>
                </c:pt>
                <c:pt idx="7498">
                  <c:v>0</c:v>
                </c:pt>
                <c:pt idx="7499">
                  <c:v>0</c:v>
                </c:pt>
                <c:pt idx="7500">
                  <c:v>0</c:v>
                </c:pt>
                <c:pt idx="7501">
                  <c:v>0</c:v>
                </c:pt>
                <c:pt idx="7502">
                  <c:v>0</c:v>
                </c:pt>
                <c:pt idx="7503">
                  <c:v>0</c:v>
                </c:pt>
                <c:pt idx="7504">
                  <c:v>0</c:v>
                </c:pt>
                <c:pt idx="7505">
                  <c:v>0</c:v>
                </c:pt>
                <c:pt idx="7506">
                  <c:v>0</c:v>
                </c:pt>
                <c:pt idx="7507">
                  <c:v>0</c:v>
                </c:pt>
                <c:pt idx="7508">
                  <c:v>0</c:v>
                </c:pt>
                <c:pt idx="7509">
                  <c:v>0</c:v>
                </c:pt>
                <c:pt idx="7510">
                  <c:v>0</c:v>
                </c:pt>
                <c:pt idx="7511">
                  <c:v>0</c:v>
                </c:pt>
                <c:pt idx="7512">
                  <c:v>0</c:v>
                </c:pt>
                <c:pt idx="7513">
                  <c:v>0</c:v>
                </c:pt>
                <c:pt idx="7514">
                  <c:v>0</c:v>
                </c:pt>
                <c:pt idx="7515">
                  <c:v>0</c:v>
                </c:pt>
                <c:pt idx="7516">
                  <c:v>0</c:v>
                </c:pt>
                <c:pt idx="7517">
                  <c:v>0</c:v>
                </c:pt>
                <c:pt idx="7518">
                  <c:v>0</c:v>
                </c:pt>
                <c:pt idx="7519">
                  <c:v>0</c:v>
                </c:pt>
                <c:pt idx="7520">
                  <c:v>0</c:v>
                </c:pt>
                <c:pt idx="7521">
                  <c:v>0</c:v>
                </c:pt>
                <c:pt idx="7522">
                  <c:v>0</c:v>
                </c:pt>
                <c:pt idx="7523">
                  <c:v>0</c:v>
                </c:pt>
                <c:pt idx="7524">
                  <c:v>0</c:v>
                </c:pt>
                <c:pt idx="7525">
                  <c:v>0</c:v>
                </c:pt>
                <c:pt idx="7526">
                  <c:v>0</c:v>
                </c:pt>
                <c:pt idx="7527">
                  <c:v>0</c:v>
                </c:pt>
                <c:pt idx="7528">
                  <c:v>0</c:v>
                </c:pt>
                <c:pt idx="7529">
                  <c:v>0</c:v>
                </c:pt>
                <c:pt idx="7530">
                  <c:v>0</c:v>
                </c:pt>
                <c:pt idx="7531">
                  <c:v>0</c:v>
                </c:pt>
                <c:pt idx="7532">
                  <c:v>0</c:v>
                </c:pt>
                <c:pt idx="7533">
                  <c:v>0</c:v>
                </c:pt>
                <c:pt idx="7534">
                  <c:v>0</c:v>
                </c:pt>
                <c:pt idx="7535">
                  <c:v>0</c:v>
                </c:pt>
                <c:pt idx="7536">
                  <c:v>0</c:v>
                </c:pt>
                <c:pt idx="7537">
                  <c:v>0</c:v>
                </c:pt>
                <c:pt idx="7538">
                  <c:v>0</c:v>
                </c:pt>
                <c:pt idx="7539">
                  <c:v>0</c:v>
                </c:pt>
                <c:pt idx="7540">
                  <c:v>0</c:v>
                </c:pt>
                <c:pt idx="7541">
                  <c:v>0</c:v>
                </c:pt>
                <c:pt idx="7542">
                  <c:v>0</c:v>
                </c:pt>
                <c:pt idx="7543">
                  <c:v>0</c:v>
                </c:pt>
                <c:pt idx="7544">
                  <c:v>0</c:v>
                </c:pt>
                <c:pt idx="7545">
                  <c:v>0</c:v>
                </c:pt>
                <c:pt idx="7546">
                  <c:v>0</c:v>
                </c:pt>
                <c:pt idx="7547">
                  <c:v>0</c:v>
                </c:pt>
                <c:pt idx="7548">
                  <c:v>0</c:v>
                </c:pt>
                <c:pt idx="7549">
                  <c:v>0</c:v>
                </c:pt>
                <c:pt idx="7550">
                  <c:v>0</c:v>
                </c:pt>
                <c:pt idx="7551">
                  <c:v>0</c:v>
                </c:pt>
                <c:pt idx="7552">
                  <c:v>0</c:v>
                </c:pt>
                <c:pt idx="7553">
                  <c:v>0</c:v>
                </c:pt>
                <c:pt idx="7554">
                  <c:v>0</c:v>
                </c:pt>
                <c:pt idx="7555">
                  <c:v>0</c:v>
                </c:pt>
                <c:pt idx="7556">
                  <c:v>0</c:v>
                </c:pt>
                <c:pt idx="7557">
                  <c:v>0</c:v>
                </c:pt>
                <c:pt idx="7558">
                  <c:v>0</c:v>
                </c:pt>
                <c:pt idx="7559">
                  <c:v>0</c:v>
                </c:pt>
                <c:pt idx="7560">
                  <c:v>0</c:v>
                </c:pt>
                <c:pt idx="7561">
                  <c:v>0</c:v>
                </c:pt>
                <c:pt idx="7562">
                  <c:v>0</c:v>
                </c:pt>
                <c:pt idx="7563">
                  <c:v>0</c:v>
                </c:pt>
                <c:pt idx="7564">
                  <c:v>0</c:v>
                </c:pt>
                <c:pt idx="7565">
                  <c:v>0</c:v>
                </c:pt>
                <c:pt idx="7566">
                  <c:v>0</c:v>
                </c:pt>
                <c:pt idx="7567">
                  <c:v>0</c:v>
                </c:pt>
                <c:pt idx="7568">
                  <c:v>0</c:v>
                </c:pt>
                <c:pt idx="7569">
                  <c:v>0</c:v>
                </c:pt>
                <c:pt idx="7570">
                  <c:v>0</c:v>
                </c:pt>
                <c:pt idx="7571">
                  <c:v>0</c:v>
                </c:pt>
                <c:pt idx="7572">
                  <c:v>0</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0</c:v>
                </c:pt>
                <c:pt idx="7597">
                  <c:v>0</c:v>
                </c:pt>
                <c:pt idx="7598">
                  <c:v>0</c:v>
                </c:pt>
                <c:pt idx="7599">
                  <c:v>0</c:v>
                </c:pt>
                <c:pt idx="7600">
                  <c:v>0</c:v>
                </c:pt>
                <c:pt idx="7601">
                  <c:v>0</c:v>
                </c:pt>
                <c:pt idx="7602">
                  <c:v>0</c:v>
                </c:pt>
                <c:pt idx="7603">
                  <c:v>0</c:v>
                </c:pt>
                <c:pt idx="7604">
                  <c:v>0</c:v>
                </c:pt>
                <c:pt idx="7605">
                  <c:v>0</c:v>
                </c:pt>
                <c:pt idx="7606">
                  <c:v>0</c:v>
                </c:pt>
                <c:pt idx="7607">
                  <c:v>0</c:v>
                </c:pt>
                <c:pt idx="7608">
                  <c:v>0</c:v>
                </c:pt>
                <c:pt idx="7609">
                  <c:v>0</c:v>
                </c:pt>
                <c:pt idx="7610">
                  <c:v>0</c:v>
                </c:pt>
                <c:pt idx="7611">
                  <c:v>0</c:v>
                </c:pt>
                <c:pt idx="7612">
                  <c:v>0</c:v>
                </c:pt>
                <c:pt idx="7613">
                  <c:v>0</c:v>
                </c:pt>
                <c:pt idx="7614">
                  <c:v>0</c:v>
                </c:pt>
                <c:pt idx="7615">
                  <c:v>0</c:v>
                </c:pt>
                <c:pt idx="7616">
                  <c:v>0</c:v>
                </c:pt>
                <c:pt idx="7617">
                  <c:v>0</c:v>
                </c:pt>
                <c:pt idx="7618">
                  <c:v>0</c:v>
                </c:pt>
                <c:pt idx="7619">
                  <c:v>0</c:v>
                </c:pt>
                <c:pt idx="7620">
                  <c:v>0</c:v>
                </c:pt>
                <c:pt idx="7621">
                  <c:v>0</c:v>
                </c:pt>
                <c:pt idx="7622">
                  <c:v>0</c:v>
                </c:pt>
                <c:pt idx="7623">
                  <c:v>0</c:v>
                </c:pt>
                <c:pt idx="7624">
                  <c:v>0</c:v>
                </c:pt>
                <c:pt idx="7625">
                  <c:v>0</c:v>
                </c:pt>
                <c:pt idx="7626">
                  <c:v>0</c:v>
                </c:pt>
                <c:pt idx="7627">
                  <c:v>0</c:v>
                </c:pt>
                <c:pt idx="7628">
                  <c:v>0</c:v>
                </c:pt>
                <c:pt idx="7629">
                  <c:v>0</c:v>
                </c:pt>
                <c:pt idx="7630">
                  <c:v>0</c:v>
                </c:pt>
                <c:pt idx="7631">
                  <c:v>0</c:v>
                </c:pt>
                <c:pt idx="7632">
                  <c:v>0</c:v>
                </c:pt>
                <c:pt idx="7633">
                  <c:v>0</c:v>
                </c:pt>
                <c:pt idx="7634">
                  <c:v>0</c:v>
                </c:pt>
                <c:pt idx="7635">
                  <c:v>0</c:v>
                </c:pt>
                <c:pt idx="7636">
                  <c:v>0</c:v>
                </c:pt>
                <c:pt idx="7637">
                  <c:v>0</c:v>
                </c:pt>
                <c:pt idx="7638">
                  <c:v>0</c:v>
                </c:pt>
                <c:pt idx="7639">
                  <c:v>0</c:v>
                </c:pt>
                <c:pt idx="7640">
                  <c:v>0</c:v>
                </c:pt>
                <c:pt idx="7641">
                  <c:v>0</c:v>
                </c:pt>
                <c:pt idx="7642">
                  <c:v>0</c:v>
                </c:pt>
                <c:pt idx="7643">
                  <c:v>0</c:v>
                </c:pt>
                <c:pt idx="7644">
                  <c:v>0</c:v>
                </c:pt>
                <c:pt idx="7645">
                  <c:v>0</c:v>
                </c:pt>
                <c:pt idx="7646">
                  <c:v>0</c:v>
                </c:pt>
                <c:pt idx="7647">
                  <c:v>0</c:v>
                </c:pt>
                <c:pt idx="7648">
                  <c:v>0</c:v>
                </c:pt>
                <c:pt idx="7649">
                  <c:v>0</c:v>
                </c:pt>
                <c:pt idx="7650">
                  <c:v>0</c:v>
                </c:pt>
                <c:pt idx="7651">
                  <c:v>0</c:v>
                </c:pt>
                <c:pt idx="7652">
                  <c:v>0</c:v>
                </c:pt>
                <c:pt idx="7653">
                  <c:v>0</c:v>
                </c:pt>
                <c:pt idx="7654">
                  <c:v>0</c:v>
                </c:pt>
                <c:pt idx="7655">
                  <c:v>0</c:v>
                </c:pt>
                <c:pt idx="7656">
                  <c:v>0</c:v>
                </c:pt>
                <c:pt idx="7657">
                  <c:v>0</c:v>
                </c:pt>
                <c:pt idx="7658">
                  <c:v>0</c:v>
                </c:pt>
                <c:pt idx="7659">
                  <c:v>0</c:v>
                </c:pt>
                <c:pt idx="7660">
                  <c:v>0</c:v>
                </c:pt>
                <c:pt idx="7661">
                  <c:v>0</c:v>
                </c:pt>
                <c:pt idx="7662">
                  <c:v>0</c:v>
                </c:pt>
                <c:pt idx="7663">
                  <c:v>0</c:v>
                </c:pt>
                <c:pt idx="7664">
                  <c:v>0</c:v>
                </c:pt>
                <c:pt idx="7665">
                  <c:v>0</c:v>
                </c:pt>
                <c:pt idx="7666">
                  <c:v>0</c:v>
                </c:pt>
                <c:pt idx="7667">
                  <c:v>0</c:v>
                </c:pt>
                <c:pt idx="7668">
                  <c:v>0</c:v>
                </c:pt>
                <c:pt idx="7669">
                  <c:v>0</c:v>
                </c:pt>
                <c:pt idx="7670">
                  <c:v>0</c:v>
                </c:pt>
                <c:pt idx="7671">
                  <c:v>0</c:v>
                </c:pt>
                <c:pt idx="7672">
                  <c:v>0</c:v>
                </c:pt>
                <c:pt idx="7673">
                  <c:v>0</c:v>
                </c:pt>
                <c:pt idx="7674">
                  <c:v>0</c:v>
                </c:pt>
                <c:pt idx="7675">
                  <c:v>0</c:v>
                </c:pt>
                <c:pt idx="7676">
                  <c:v>0</c:v>
                </c:pt>
                <c:pt idx="7677">
                  <c:v>0</c:v>
                </c:pt>
                <c:pt idx="7678">
                  <c:v>0</c:v>
                </c:pt>
                <c:pt idx="7679">
                  <c:v>0</c:v>
                </c:pt>
                <c:pt idx="7680">
                  <c:v>0</c:v>
                </c:pt>
                <c:pt idx="7681">
                  <c:v>0</c:v>
                </c:pt>
                <c:pt idx="7682">
                  <c:v>0</c:v>
                </c:pt>
                <c:pt idx="7683">
                  <c:v>0</c:v>
                </c:pt>
                <c:pt idx="7684">
                  <c:v>0</c:v>
                </c:pt>
                <c:pt idx="7685">
                  <c:v>0</c:v>
                </c:pt>
                <c:pt idx="7686">
                  <c:v>0</c:v>
                </c:pt>
                <c:pt idx="7687">
                  <c:v>0</c:v>
                </c:pt>
                <c:pt idx="7688">
                  <c:v>0</c:v>
                </c:pt>
                <c:pt idx="7689">
                  <c:v>0</c:v>
                </c:pt>
                <c:pt idx="7690">
                  <c:v>0</c:v>
                </c:pt>
                <c:pt idx="7691">
                  <c:v>0</c:v>
                </c:pt>
                <c:pt idx="7692">
                  <c:v>0</c:v>
                </c:pt>
                <c:pt idx="7693">
                  <c:v>0</c:v>
                </c:pt>
                <c:pt idx="7694">
                  <c:v>0</c:v>
                </c:pt>
                <c:pt idx="7695">
                  <c:v>0</c:v>
                </c:pt>
                <c:pt idx="7696">
                  <c:v>0</c:v>
                </c:pt>
                <c:pt idx="7697">
                  <c:v>0</c:v>
                </c:pt>
                <c:pt idx="7698">
                  <c:v>0</c:v>
                </c:pt>
                <c:pt idx="7699">
                  <c:v>0</c:v>
                </c:pt>
                <c:pt idx="7700">
                  <c:v>0</c:v>
                </c:pt>
                <c:pt idx="7701">
                  <c:v>0</c:v>
                </c:pt>
                <c:pt idx="7702">
                  <c:v>0</c:v>
                </c:pt>
                <c:pt idx="7703">
                  <c:v>0</c:v>
                </c:pt>
                <c:pt idx="7704">
                  <c:v>0</c:v>
                </c:pt>
                <c:pt idx="7705">
                  <c:v>0</c:v>
                </c:pt>
                <c:pt idx="7706">
                  <c:v>0</c:v>
                </c:pt>
                <c:pt idx="7707">
                  <c:v>0</c:v>
                </c:pt>
                <c:pt idx="7708">
                  <c:v>0</c:v>
                </c:pt>
                <c:pt idx="7709">
                  <c:v>0</c:v>
                </c:pt>
                <c:pt idx="7710">
                  <c:v>0</c:v>
                </c:pt>
                <c:pt idx="7711">
                  <c:v>0</c:v>
                </c:pt>
                <c:pt idx="7712">
                  <c:v>0</c:v>
                </c:pt>
                <c:pt idx="7713">
                  <c:v>0</c:v>
                </c:pt>
                <c:pt idx="7714">
                  <c:v>0</c:v>
                </c:pt>
                <c:pt idx="7715">
                  <c:v>0</c:v>
                </c:pt>
                <c:pt idx="7716">
                  <c:v>0</c:v>
                </c:pt>
                <c:pt idx="7717">
                  <c:v>0</c:v>
                </c:pt>
                <c:pt idx="7718">
                  <c:v>0</c:v>
                </c:pt>
                <c:pt idx="7719">
                  <c:v>0</c:v>
                </c:pt>
                <c:pt idx="7720">
                  <c:v>0</c:v>
                </c:pt>
                <c:pt idx="7721">
                  <c:v>0</c:v>
                </c:pt>
                <c:pt idx="7722">
                  <c:v>0</c:v>
                </c:pt>
                <c:pt idx="7723">
                  <c:v>0</c:v>
                </c:pt>
                <c:pt idx="7724">
                  <c:v>0</c:v>
                </c:pt>
                <c:pt idx="7725">
                  <c:v>0</c:v>
                </c:pt>
                <c:pt idx="7726">
                  <c:v>0</c:v>
                </c:pt>
                <c:pt idx="7727">
                  <c:v>0</c:v>
                </c:pt>
                <c:pt idx="7728">
                  <c:v>0</c:v>
                </c:pt>
                <c:pt idx="7729">
                  <c:v>0</c:v>
                </c:pt>
                <c:pt idx="7730">
                  <c:v>0</c:v>
                </c:pt>
                <c:pt idx="7731">
                  <c:v>0</c:v>
                </c:pt>
                <c:pt idx="7732">
                  <c:v>0</c:v>
                </c:pt>
                <c:pt idx="7733">
                  <c:v>0</c:v>
                </c:pt>
                <c:pt idx="7734">
                  <c:v>0</c:v>
                </c:pt>
                <c:pt idx="7735">
                  <c:v>0</c:v>
                </c:pt>
                <c:pt idx="7736">
                  <c:v>0</c:v>
                </c:pt>
                <c:pt idx="7737">
                  <c:v>0</c:v>
                </c:pt>
                <c:pt idx="7738">
                  <c:v>0</c:v>
                </c:pt>
                <c:pt idx="7739">
                  <c:v>0</c:v>
                </c:pt>
                <c:pt idx="7740">
                  <c:v>0</c:v>
                </c:pt>
                <c:pt idx="7741">
                  <c:v>0</c:v>
                </c:pt>
                <c:pt idx="7742">
                  <c:v>0</c:v>
                </c:pt>
                <c:pt idx="7743">
                  <c:v>0</c:v>
                </c:pt>
                <c:pt idx="7744">
                  <c:v>0</c:v>
                </c:pt>
                <c:pt idx="7745">
                  <c:v>0</c:v>
                </c:pt>
                <c:pt idx="7746">
                  <c:v>0</c:v>
                </c:pt>
                <c:pt idx="7747">
                  <c:v>0</c:v>
                </c:pt>
                <c:pt idx="7748">
                  <c:v>0</c:v>
                </c:pt>
                <c:pt idx="7749">
                  <c:v>0</c:v>
                </c:pt>
                <c:pt idx="7750">
                  <c:v>0</c:v>
                </c:pt>
                <c:pt idx="7751">
                  <c:v>0</c:v>
                </c:pt>
                <c:pt idx="7752">
                  <c:v>0</c:v>
                </c:pt>
                <c:pt idx="7753">
                  <c:v>0</c:v>
                </c:pt>
                <c:pt idx="7754">
                  <c:v>0</c:v>
                </c:pt>
                <c:pt idx="7755">
                  <c:v>0</c:v>
                </c:pt>
                <c:pt idx="7756">
                  <c:v>0</c:v>
                </c:pt>
                <c:pt idx="7757">
                  <c:v>0</c:v>
                </c:pt>
                <c:pt idx="7758">
                  <c:v>0</c:v>
                </c:pt>
                <c:pt idx="7759">
                  <c:v>0</c:v>
                </c:pt>
                <c:pt idx="7760">
                  <c:v>0</c:v>
                </c:pt>
                <c:pt idx="7761">
                  <c:v>0</c:v>
                </c:pt>
                <c:pt idx="7762">
                  <c:v>0</c:v>
                </c:pt>
                <c:pt idx="7763">
                  <c:v>0</c:v>
                </c:pt>
                <c:pt idx="7764">
                  <c:v>0</c:v>
                </c:pt>
                <c:pt idx="7765">
                  <c:v>0</c:v>
                </c:pt>
                <c:pt idx="7766">
                  <c:v>0</c:v>
                </c:pt>
                <c:pt idx="7767">
                  <c:v>0</c:v>
                </c:pt>
                <c:pt idx="7768">
                  <c:v>0</c:v>
                </c:pt>
                <c:pt idx="7769">
                  <c:v>0</c:v>
                </c:pt>
                <c:pt idx="7770">
                  <c:v>0</c:v>
                </c:pt>
                <c:pt idx="7771">
                  <c:v>0</c:v>
                </c:pt>
                <c:pt idx="7772">
                  <c:v>0</c:v>
                </c:pt>
                <c:pt idx="7773">
                  <c:v>0</c:v>
                </c:pt>
                <c:pt idx="7774">
                  <c:v>0</c:v>
                </c:pt>
                <c:pt idx="7775">
                  <c:v>0</c:v>
                </c:pt>
                <c:pt idx="7776">
                  <c:v>0</c:v>
                </c:pt>
                <c:pt idx="7777">
                  <c:v>0</c:v>
                </c:pt>
                <c:pt idx="7778">
                  <c:v>0</c:v>
                </c:pt>
                <c:pt idx="7779">
                  <c:v>0</c:v>
                </c:pt>
                <c:pt idx="7780">
                  <c:v>0</c:v>
                </c:pt>
                <c:pt idx="7781">
                  <c:v>0</c:v>
                </c:pt>
                <c:pt idx="7782">
                  <c:v>0</c:v>
                </c:pt>
                <c:pt idx="7783">
                  <c:v>0</c:v>
                </c:pt>
                <c:pt idx="7784">
                  <c:v>0</c:v>
                </c:pt>
                <c:pt idx="7785">
                  <c:v>0</c:v>
                </c:pt>
                <c:pt idx="7786">
                  <c:v>0</c:v>
                </c:pt>
                <c:pt idx="7787">
                  <c:v>0</c:v>
                </c:pt>
                <c:pt idx="7788">
                  <c:v>0</c:v>
                </c:pt>
                <c:pt idx="7789">
                  <c:v>0</c:v>
                </c:pt>
                <c:pt idx="7790">
                  <c:v>0</c:v>
                </c:pt>
                <c:pt idx="7791">
                  <c:v>0</c:v>
                </c:pt>
                <c:pt idx="7792">
                  <c:v>0</c:v>
                </c:pt>
                <c:pt idx="7793">
                  <c:v>0</c:v>
                </c:pt>
                <c:pt idx="7794">
                  <c:v>0</c:v>
                </c:pt>
                <c:pt idx="7795">
                  <c:v>0</c:v>
                </c:pt>
                <c:pt idx="7796">
                  <c:v>0</c:v>
                </c:pt>
                <c:pt idx="7797">
                  <c:v>0</c:v>
                </c:pt>
                <c:pt idx="7798">
                  <c:v>0</c:v>
                </c:pt>
                <c:pt idx="7799">
                  <c:v>0</c:v>
                </c:pt>
                <c:pt idx="7800">
                  <c:v>0</c:v>
                </c:pt>
                <c:pt idx="7801">
                  <c:v>0</c:v>
                </c:pt>
                <c:pt idx="7802">
                  <c:v>0</c:v>
                </c:pt>
                <c:pt idx="7803">
                  <c:v>0</c:v>
                </c:pt>
                <c:pt idx="7804">
                  <c:v>0</c:v>
                </c:pt>
                <c:pt idx="7805">
                  <c:v>0</c:v>
                </c:pt>
                <c:pt idx="7806">
                  <c:v>0</c:v>
                </c:pt>
                <c:pt idx="7807">
                  <c:v>0</c:v>
                </c:pt>
                <c:pt idx="7808">
                  <c:v>0</c:v>
                </c:pt>
                <c:pt idx="7809">
                  <c:v>0</c:v>
                </c:pt>
                <c:pt idx="7810">
                  <c:v>0</c:v>
                </c:pt>
                <c:pt idx="7811">
                  <c:v>0</c:v>
                </c:pt>
                <c:pt idx="7812">
                  <c:v>0</c:v>
                </c:pt>
                <c:pt idx="7813">
                  <c:v>0</c:v>
                </c:pt>
                <c:pt idx="7814">
                  <c:v>0</c:v>
                </c:pt>
                <c:pt idx="7815">
                  <c:v>0</c:v>
                </c:pt>
                <c:pt idx="7816">
                  <c:v>0</c:v>
                </c:pt>
                <c:pt idx="7817">
                  <c:v>0</c:v>
                </c:pt>
                <c:pt idx="7818">
                  <c:v>0</c:v>
                </c:pt>
                <c:pt idx="7819">
                  <c:v>0</c:v>
                </c:pt>
                <c:pt idx="7820">
                  <c:v>0</c:v>
                </c:pt>
                <c:pt idx="7821">
                  <c:v>0</c:v>
                </c:pt>
                <c:pt idx="7822">
                  <c:v>0</c:v>
                </c:pt>
                <c:pt idx="7823">
                  <c:v>0</c:v>
                </c:pt>
                <c:pt idx="7824">
                  <c:v>0</c:v>
                </c:pt>
                <c:pt idx="7825">
                  <c:v>0</c:v>
                </c:pt>
                <c:pt idx="7826">
                  <c:v>0</c:v>
                </c:pt>
                <c:pt idx="7827">
                  <c:v>0</c:v>
                </c:pt>
                <c:pt idx="7828">
                  <c:v>0</c:v>
                </c:pt>
                <c:pt idx="7829">
                  <c:v>0</c:v>
                </c:pt>
                <c:pt idx="7830">
                  <c:v>0</c:v>
                </c:pt>
                <c:pt idx="7831">
                  <c:v>0</c:v>
                </c:pt>
                <c:pt idx="7832">
                  <c:v>0</c:v>
                </c:pt>
                <c:pt idx="7833">
                  <c:v>0</c:v>
                </c:pt>
                <c:pt idx="7834">
                  <c:v>0</c:v>
                </c:pt>
                <c:pt idx="7835">
                  <c:v>0</c:v>
                </c:pt>
                <c:pt idx="7836">
                  <c:v>0</c:v>
                </c:pt>
                <c:pt idx="7837">
                  <c:v>0</c:v>
                </c:pt>
                <c:pt idx="7838">
                  <c:v>0</c:v>
                </c:pt>
                <c:pt idx="7839">
                  <c:v>0</c:v>
                </c:pt>
                <c:pt idx="7840">
                  <c:v>0</c:v>
                </c:pt>
                <c:pt idx="7841">
                  <c:v>0</c:v>
                </c:pt>
                <c:pt idx="7842">
                  <c:v>0</c:v>
                </c:pt>
                <c:pt idx="7843">
                  <c:v>0</c:v>
                </c:pt>
                <c:pt idx="7844">
                  <c:v>0</c:v>
                </c:pt>
                <c:pt idx="7845">
                  <c:v>0</c:v>
                </c:pt>
                <c:pt idx="7846">
                  <c:v>0</c:v>
                </c:pt>
                <c:pt idx="7847">
                  <c:v>0</c:v>
                </c:pt>
                <c:pt idx="7848">
                  <c:v>0</c:v>
                </c:pt>
                <c:pt idx="7849">
                  <c:v>0</c:v>
                </c:pt>
                <c:pt idx="7850">
                  <c:v>0</c:v>
                </c:pt>
                <c:pt idx="7851">
                  <c:v>0</c:v>
                </c:pt>
                <c:pt idx="7852">
                  <c:v>0</c:v>
                </c:pt>
                <c:pt idx="7853">
                  <c:v>0</c:v>
                </c:pt>
                <c:pt idx="7854">
                  <c:v>0</c:v>
                </c:pt>
                <c:pt idx="7855">
                  <c:v>0</c:v>
                </c:pt>
                <c:pt idx="7856">
                  <c:v>0</c:v>
                </c:pt>
                <c:pt idx="7857">
                  <c:v>0</c:v>
                </c:pt>
                <c:pt idx="7858">
                  <c:v>0</c:v>
                </c:pt>
                <c:pt idx="7859">
                  <c:v>0</c:v>
                </c:pt>
                <c:pt idx="7860">
                  <c:v>0</c:v>
                </c:pt>
                <c:pt idx="7861">
                  <c:v>0</c:v>
                </c:pt>
                <c:pt idx="7862">
                  <c:v>0</c:v>
                </c:pt>
                <c:pt idx="7863">
                  <c:v>0</c:v>
                </c:pt>
                <c:pt idx="7864">
                  <c:v>0</c:v>
                </c:pt>
                <c:pt idx="7865">
                  <c:v>0</c:v>
                </c:pt>
                <c:pt idx="7866">
                  <c:v>0</c:v>
                </c:pt>
                <c:pt idx="7867">
                  <c:v>0</c:v>
                </c:pt>
                <c:pt idx="7868">
                  <c:v>0</c:v>
                </c:pt>
                <c:pt idx="7869">
                  <c:v>0</c:v>
                </c:pt>
                <c:pt idx="7870">
                  <c:v>0</c:v>
                </c:pt>
                <c:pt idx="7871">
                  <c:v>0</c:v>
                </c:pt>
                <c:pt idx="7872">
                  <c:v>0</c:v>
                </c:pt>
                <c:pt idx="7873">
                  <c:v>0</c:v>
                </c:pt>
                <c:pt idx="7874">
                  <c:v>0</c:v>
                </c:pt>
                <c:pt idx="7875">
                  <c:v>0</c:v>
                </c:pt>
                <c:pt idx="7876">
                  <c:v>0</c:v>
                </c:pt>
                <c:pt idx="7877">
                  <c:v>0</c:v>
                </c:pt>
                <c:pt idx="7878">
                  <c:v>0</c:v>
                </c:pt>
                <c:pt idx="7879">
                  <c:v>0</c:v>
                </c:pt>
                <c:pt idx="7880">
                  <c:v>0</c:v>
                </c:pt>
                <c:pt idx="7881">
                  <c:v>0</c:v>
                </c:pt>
                <c:pt idx="7882">
                  <c:v>0</c:v>
                </c:pt>
                <c:pt idx="7883">
                  <c:v>0</c:v>
                </c:pt>
                <c:pt idx="7884">
                  <c:v>0</c:v>
                </c:pt>
                <c:pt idx="7885">
                  <c:v>0</c:v>
                </c:pt>
                <c:pt idx="7886">
                  <c:v>0</c:v>
                </c:pt>
                <c:pt idx="7887">
                  <c:v>0</c:v>
                </c:pt>
                <c:pt idx="7888">
                  <c:v>0</c:v>
                </c:pt>
                <c:pt idx="7889">
                  <c:v>0</c:v>
                </c:pt>
                <c:pt idx="7890">
                  <c:v>0</c:v>
                </c:pt>
                <c:pt idx="7891">
                  <c:v>0</c:v>
                </c:pt>
                <c:pt idx="7892">
                  <c:v>0</c:v>
                </c:pt>
                <c:pt idx="7893">
                  <c:v>0</c:v>
                </c:pt>
                <c:pt idx="7894">
                  <c:v>0</c:v>
                </c:pt>
                <c:pt idx="7895">
                  <c:v>0</c:v>
                </c:pt>
                <c:pt idx="7896">
                  <c:v>0</c:v>
                </c:pt>
                <c:pt idx="7897">
                  <c:v>0</c:v>
                </c:pt>
                <c:pt idx="7898">
                  <c:v>0</c:v>
                </c:pt>
                <c:pt idx="7899">
                  <c:v>0</c:v>
                </c:pt>
                <c:pt idx="7900">
                  <c:v>0</c:v>
                </c:pt>
                <c:pt idx="7901">
                  <c:v>0</c:v>
                </c:pt>
                <c:pt idx="7902">
                  <c:v>0</c:v>
                </c:pt>
                <c:pt idx="7903">
                  <c:v>0</c:v>
                </c:pt>
                <c:pt idx="7904">
                  <c:v>0</c:v>
                </c:pt>
                <c:pt idx="7905">
                  <c:v>0</c:v>
                </c:pt>
                <c:pt idx="7906">
                  <c:v>0</c:v>
                </c:pt>
                <c:pt idx="7907">
                  <c:v>0</c:v>
                </c:pt>
                <c:pt idx="7908">
                  <c:v>0</c:v>
                </c:pt>
                <c:pt idx="7909">
                  <c:v>0</c:v>
                </c:pt>
                <c:pt idx="7910">
                  <c:v>0</c:v>
                </c:pt>
                <c:pt idx="7911">
                  <c:v>0</c:v>
                </c:pt>
                <c:pt idx="7912">
                  <c:v>0</c:v>
                </c:pt>
                <c:pt idx="7913">
                  <c:v>0</c:v>
                </c:pt>
                <c:pt idx="7914">
                  <c:v>0</c:v>
                </c:pt>
                <c:pt idx="7915">
                  <c:v>0</c:v>
                </c:pt>
                <c:pt idx="7916">
                  <c:v>0</c:v>
                </c:pt>
                <c:pt idx="7917">
                  <c:v>0</c:v>
                </c:pt>
                <c:pt idx="7918">
                  <c:v>0</c:v>
                </c:pt>
                <c:pt idx="7919">
                  <c:v>0</c:v>
                </c:pt>
                <c:pt idx="7920">
                  <c:v>0</c:v>
                </c:pt>
                <c:pt idx="7921">
                  <c:v>0</c:v>
                </c:pt>
                <c:pt idx="7922">
                  <c:v>0</c:v>
                </c:pt>
                <c:pt idx="7923">
                  <c:v>0</c:v>
                </c:pt>
                <c:pt idx="7924">
                  <c:v>0</c:v>
                </c:pt>
                <c:pt idx="7925">
                  <c:v>0</c:v>
                </c:pt>
                <c:pt idx="7926">
                  <c:v>0</c:v>
                </c:pt>
                <c:pt idx="7927">
                  <c:v>0</c:v>
                </c:pt>
                <c:pt idx="7928">
                  <c:v>0</c:v>
                </c:pt>
                <c:pt idx="7929">
                  <c:v>0</c:v>
                </c:pt>
                <c:pt idx="7930">
                  <c:v>0</c:v>
                </c:pt>
                <c:pt idx="7931">
                  <c:v>0</c:v>
                </c:pt>
                <c:pt idx="7932">
                  <c:v>0</c:v>
                </c:pt>
                <c:pt idx="7933">
                  <c:v>0</c:v>
                </c:pt>
                <c:pt idx="7934">
                  <c:v>0</c:v>
                </c:pt>
                <c:pt idx="7935">
                  <c:v>0</c:v>
                </c:pt>
                <c:pt idx="7936">
                  <c:v>0</c:v>
                </c:pt>
                <c:pt idx="7937">
                  <c:v>0</c:v>
                </c:pt>
                <c:pt idx="7938">
                  <c:v>0</c:v>
                </c:pt>
                <c:pt idx="7939">
                  <c:v>0</c:v>
                </c:pt>
                <c:pt idx="7940">
                  <c:v>0</c:v>
                </c:pt>
                <c:pt idx="7941">
                  <c:v>0</c:v>
                </c:pt>
                <c:pt idx="7942">
                  <c:v>0</c:v>
                </c:pt>
                <c:pt idx="7943">
                  <c:v>0</c:v>
                </c:pt>
                <c:pt idx="7944">
                  <c:v>0</c:v>
                </c:pt>
                <c:pt idx="7945">
                  <c:v>0</c:v>
                </c:pt>
                <c:pt idx="7946">
                  <c:v>0</c:v>
                </c:pt>
                <c:pt idx="7947">
                  <c:v>0</c:v>
                </c:pt>
                <c:pt idx="7948">
                  <c:v>0</c:v>
                </c:pt>
                <c:pt idx="7949">
                  <c:v>0</c:v>
                </c:pt>
                <c:pt idx="7950">
                  <c:v>0</c:v>
                </c:pt>
                <c:pt idx="7951">
                  <c:v>0</c:v>
                </c:pt>
                <c:pt idx="7952">
                  <c:v>0</c:v>
                </c:pt>
                <c:pt idx="7953">
                  <c:v>0</c:v>
                </c:pt>
                <c:pt idx="7954">
                  <c:v>0</c:v>
                </c:pt>
                <c:pt idx="7955">
                  <c:v>0</c:v>
                </c:pt>
                <c:pt idx="7956">
                  <c:v>0</c:v>
                </c:pt>
                <c:pt idx="7957">
                  <c:v>0</c:v>
                </c:pt>
                <c:pt idx="7958">
                  <c:v>0</c:v>
                </c:pt>
                <c:pt idx="7959">
                  <c:v>0</c:v>
                </c:pt>
                <c:pt idx="7960">
                  <c:v>0</c:v>
                </c:pt>
                <c:pt idx="7961">
                  <c:v>0</c:v>
                </c:pt>
                <c:pt idx="7962">
                  <c:v>0</c:v>
                </c:pt>
                <c:pt idx="7963">
                  <c:v>0</c:v>
                </c:pt>
                <c:pt idx="7964">
                  <c:v>0</c:v>
                </c:pt>
                <c:pt idx="7965">
                  <c:v>0</c:v>
                </c:pt>
                <c:pt idx="7966">
                  <c:v>0</c:v>
                </c:pt>
                <c:pt idx="7967">
                  <c:v>0</c:v>
                </c:pt>
                <c:pt idx="7968">
                  <c:v>0</c:v>
                </c:pt>
                <c:pt idx="7969">
                  <c:v>0</c:v>
                </c:pt>
                <c:pt idx="7970">
                  <c:v>0</c:v>
                </c:pt>
                <c:pt idx="7971">
                  <c:v>0</c:v>
                </c:pt>
                <c:pt idx="7972">
                  <c:v>0</c:v>
                </c:pt>
                <c:pt idx="7973">
                  <c:v>0</c:v>
                </c:pt>
                <c:pt idx="7974">
                  <c:v>0</c:v>
                </c:pt>
                <c:pt idx="7975">
                  <c:v>0</c:v>
                </c:pt>
                <c:pt idx="7976">
                  <c:v>0</c:v>
                </c:pt>
                <c:pt idx="7977">
                  <c:v>0</c:v>
                </c:pt>
                <c:pt idx="7978">
                  <c:v>0</c:v>
                </c:pt>
                <c:pt idx="7979">
                  <c:v>0</c:v>
                </c:pt>
                <c:pt idx="7980">
                  <c:v>0</c:v>
                </c:pt>
                <c:pt idx="7981">
                  <c:v>0</c:v>
                </c:pt>
                <c:pt idx="7982">
                  <c:v>0</c:v>
                </c:pt>
                <c:pt idx="7983">
                  <c:v>0</c:v>
                </c:pt>
                <c:pt idx="7984">
                  <c:v>0</c:v>
                </c:pt>
                <c:pt idx="7985">
                  <c:v>0</c:v>
                </c:pt>
                <c:pt idx="7986">
                  <c:v>0</c:v>
                </c:pt>
                <c:pt idx="7987">
                  <c:v>0</c:v>
                </c:pt>
                <c:pt idx="7988">
                  <c:v>0</c:v>
                </c:pt>
                <c:pt idx="7989">
                  <c:v>0</c:v>
                </c:pt>
                <c:pt idx="7990">
                  <c:v>0</c:v>
                </c:pt>
                <c:pt idx="7991">
                  <c:v>0</c:v>
                </c:pt>
                <c:pt idx="7992">
                  <c:v>0</c:v>
                </c:pt>
                <c:pt idx="7993">
                  <c:v>0</c:v>
                </c:pt>
                <c:pt idx="7994">
                  <c:v>0</c:v>
                </c:pt>
                <c:pt idx="7995">
                  <c:v>0</c:v>
                </c:pt>
                <c:pt idx="7996">
                  <c:v>0</c:v>
                </c:pt>
                <c:pt idx="7997">
                  <c:v>0</c:v>
                </c:pt>
                <c:pt idx="7998">
                  <c:v>0</c:v>
                </c:pt>
                <c:pt idx="7999">
                  <c:v>0</c:v>
                </c:pt>
                <c:pt idx="8000">
                  <c:v>0</c:v>
                </c:pt>
                <c:pt idx="8001">
                  <c:v>0</c:v>
                </c:pt>
                <c:pt idx="8002">
                  <c:v>0</c:v>
                </c:pt>
                <c:pt idx="8003">
                  <c:v>0</c:v>
                </c:pt>
                <c:pt idx="8004">
                  <c:v>0</c:v>
                </c:pt>
                <c:pt idx="8005">
                  <c:v>0</c:v>
                </c:pt>
                <c:pt idx="8006">
                  <c:v>0</c:v>
                </c:pt>
                <c:pt idx="8007">
                  <c:v>0</c:v>
                </c:pt>
                <c:pt idx="8008">
                  <c:v>0</c:v>
                </c:pt>
                <c:pt idx="8009">
                  <c:v>0</c:v>
                </c:pt>
                <c:pt idx="8010">
                  <c:v>0</c:v>
                </c:pt>
                <c:pt idx="8011">
                  <c:v>0</c:v>
                </c:pt>
                <c:pt idx="8012">
                  <c:v>0</c:v>
                </c:pt>
                <c:pt idx="8013">
                  <c:v>0</c:v>
                </c:pt>
                <c:pt idx="8014">
                  <c:v>0</c:v>
                </c:pt>
                <c:pt idx="8015">
                  <c:v>0</c:v>
                </c:pt>
                <c:pt idx="8016">
                  <c:v>0</c:v>
                </c:pt>
                <c:pt idx="8017">
                  <c:v>0</c:v>
                </c:pt>
                <c:pt idx="8018">
                  <c:v>0</c:v>
                </c:pt>
                <c:pt idx="8019">
                  <c:v>0</c:v>
                </c:pt>
                <c:pt idx="8020">
                  <c:v>0</c:v>
                </c:pt>
                <c:pt idx="8021">
                  <c:v>0</c:v>
                </c:pt>
                <c:pt idx="8022">
                  <c:v>0</c:v>
                </c:pt>
                <c:pt idx="8023">
                  <c:v>0</c:v>
                </c:pt>
                <c:pt idx="8024">
                  <c:v>0</c:v>
                </c:pt>
                <c:pt idx="8025">
                  <c:v>0</c:v>
                </c:pt>
                <c:pt idx="8026">
                  <c:v>0</c:v>
                </c:pt>
                <c:pt idx="8027">
                  <c:v>0</c:v>
                </c:pt>
                <c:pt idx="8028">
                  <c:v>0</c:v>
                </c:pt>
                <c:pt idx="8029">
                  <c:v>0</c:v>
                </c:pt>
                <c:pt idx="8030">
                  <c:v>0</c:v>
                </c:pt>
                <c:pt idx="8031">
                  <c:v>0</c:v>
                </c:pt>
                <c:pt idx="8032">
                  <c:v>0</c:v>
                </c:pt>
                <c:pt idx="8033">
                  <c:v>0</c:v>
                </c:pt>
                <c:pt idx="8034">
                  <c:v>0</c:v>
                </c:pt>
                <c:pt idx="8035">
                  <c:v>0</c:v>
                </c:pt>
                <c:pt idx="8036">
                  <c:v>0</c:v>
                </c:pt>
                <c:pt idx="8037">
                  <c:v>0</c:v>
                </c:pt>
                <c:pt idx="8038">
                  <c:v>0</c:v>
                </c:pt>
                <c:pt idx="8039">
                  <c:v>0</c:v>
                </c:pt>
                <c:pt idx="8040">
                  <c:v>0</c:v>
                </c:pt>
                <c:pt idx="8041">
                  <c:v>0</c:v>
                </c:pt>
                <c:pt idx="8042">
                  <c:v>0</c:v>
                </c:pt>
                <c:pt idx="8043">
                  <c:v>0</c:v>
                </c:pt>
                <c:pt idx="8044">
                  <c:v>0</c:v>
                </c:pt>
                <c:pt idx="8045">
                  <c:v>0</c:v>
                </c:pt>
                <c:pt idx="8046">
                  <c:v>0</c:v>
                </c:pt>
                <c:pt idx="8047">
                  <c:v>0</c:v>
                </c:pt>
                <c:pt idx="8048">
                  <c:v>0</c:v>
                </c:pt>
                <c:pt idx="8049">
                  <c:v>0</c:v>
                </c:pt>
                <c:pt idx="8050">
                  <c:v>0</c:v>
                </c:pt>
                <c:pt idx="8051">
                  <c:v>0</c:v>
                </c:pt>
                <c:pt idx="8052">
                  <c:v>0</c:v>
                </c:pt>
                <c:pt idx="8053">
                  <c:v>0</c:v>
                </c:pt>
                <c:pt idx="8054">
                  <c:v>0</c:v>
                </c:pt>
                <c:pt idx="8055">
                  <c:v>0</c:v>
                </c:pt>
                <c:pt idx="8056">
                  <c:v>0</c:v>
                </c:pt>
                <c:pt idx="8057">
                  <c:v>0</c:v>
                </c:pt>
                <c:pt idx="8058">
                  <c:v>0</c:v>
                </c:pt>
                <c:pt idx="8059">
                  <c:v>0</c:v>
                </c:pt>
                <c:pt idx="8060">
                  <c:v>0</c:v>
                </c:pt>
                <c:pt idx="8061">
                  <c:v>0</c:v>
                </c:pt>
                <c:pt idx="8062">
                  <c:v>0</c:v>
                </c:pt>
                <c:pt idx="8063">
                  <c:v>0</c:v>
                </c:pt>
                <c:pt idx="8064">
                  <c:v>0</c:v>
                </c:pt>
                <c:pt idx="8065">
                  <c:v>0</c:v>
                </c:pt>
                <c:pt idx="8066">
                  <c:v>0</c:v>
                </c:pt>
                <c:pt idx="8067">
                  <c:v>0</c:v>
                </c:pt>
                <c:pt idx="8068">
                  <c:v>0</c:v>
                </c:pt>
                <c:pt idx="8069">
                  <c:v>0</c:v>
                </c:pt>
                <c:pt idx="8070">
                  <c:v>0</c:v>
                </c:pt>
                <c:pt idx="8071">
                  <c:v>0</c:v>
                </c:pt>
                <c:pt idx="8072">
                  <c:v>0</c:v>
                </c:pt>
                <c:pt idx="8073">
                  <c:v>0</c:v>
                </c:pt>
                <c:pt idx="8074">
                  <c:v>0</c:v>
                </c:pt>
                <c:pt idx="8075">
                  <c:v>0</c:v>
                </c:pt>
                <c:pt idx="8076">
                  <c:v>0</c:v>
                </c:pt>
                <c:pt idx="8077">
                  <c:v>0</c:v>
                </c:pt>
                <c:pt idx="8078">
                  <c:v>0</c:v>
                </c:pt>
                <c:pt idx="8079">
                  <c:v>0</c:v>
                </c:pt>
                <c:pt idx="8080">
                  <c:v>0</c:v>
                </c:pt>
                <c:pt idx="8081">
                  <c:v>0</c:v>
                </c:pt>
                <c:pt idx="8082">
                  <c:v>0</c:v>
                </c:pt>
                <c:pt idx="8083">
                  <c:v>0</c:v>
                </c:pt>
                <c:pt idx="8084">
                  <c:v>0</c:v>
                </c:pt>
                <c:pt idx="8085">
                  <c:v>0</c:v>
                </c:pt>
                <c:pt idx="8086">
                  <c:v>0</c:v>
                </c:pt>
                <c:pt idx="8087">
                  <c:v>0</c:v>
                </c:pt>
                <c:pt idx="8088">
                  <c:v>0</c:v>
                </c:pt>
                <c:pt idx="8089">
                  <c:v>0</c:v>
                </c:pt>
                <c:pt idx="8090">
                  <c:v>0</c:v>
                </c:pt>
                <c:pt idx="8091">
                  <c:v>0</c:v>
                </c:pt>
                <c:pt idx="8092">
                  <c:v>0</c:v>
                </c:pt>
                <c:pt idx="8093">
                  <c:v>0</c:v>
                </c:pt>
                <c:pt idx="8094">
                  <c:v>0</c:v>
                </c:pt>
                <c:pt idx="8095">
                  <c:v>0</c:v>
                </c:pt>
                <c:pt idx="8096">
                  <c:v>0</c:v>
                </c:pt>
                <c:pt idx="8097">
                  <c:v>0</c:v>
                </c:pt>
                <c:pt idx="8098">
                  <c:v>0</c:v>
                </c:pt>
                <c:pt idx="8099">
                  <c:v>0</c:v>
                </c:pt>
                <c:pt idx="8100">
                  <c:v>0</c:v>
                </c:pt>
                <c:pt idx="8101">
                  <c:v>0</c:v>
                </c:pt>
                <c:pt idx="8102">
                  <c:v>0</c:v>
                </c:pt>
                <c:pt idx="8103">
                  <c:v>0</c:v>
                </c:pt>
                <c:pt idx="8104">
                  <c:v>0</c:v>
                </c:pt>
                <c:pt idx="8105">
                  <c:v>0</c:v>
                </c:pt>
                <c:pt idx="8106">
                  <c:v>0</c:v>
                </c:pt>
                <c:pt idx="8107">
                  <c:v>0</c:v>
                </c:pt>
                <c:pt idx="8108">
                  <c:v>0</c:v>
                </c:pt>
                <c:pt idx="8109">
                  <c:v>0</c:v>
                </c:pt>
                <c:pt idx="8110">
                  <c:v>0</c:v>
                </c:pt>
                <c:pt idx="8111">
                  <c:v>0</c:v>
                </c:pt>
                <c:pt idx="8112">
                  <c:v>0</c:v>
                </c:pt>
                <c:pt idx="8113">
                  <c:v>0</c:v>
                </c:pt>
                <c:pt idx="8114">
                  <c:v>0</c:v>
                </c:pt>
                <c:pt idx="8115">
                  <c:v>0</c:v>
                </c:pt>
                <c:pt idx="8116">
                  <c:v>0</c:v>
                </c:pt>
                <c:pt idx="8117">
                  <c:v>0</c:v>
                </c:pt>
                <c:pt idx="8118">
                  <c:v>0</c:v>
                </c:pt>
                <c:pt idx="8119">
                  <c:v>0</c:v>
                </c:pt>
                <c:pt idx="8120">
                  <c:v>0</c:v>
                </c:pt>
                <c:pt idx="8121">
                  <c:v>0</c:v>
                </c:pt>
                <c:pt idx="8122">
                  <c:v>0</c:v>
                </c:pt>
                <c:pt idx="8123">
                  <c:v>0</c:v>
                </c:pt>
                <c:pt idx="8124">
                  <c:v>0</c:v>
                </c:pt>
                <c:pt idx="8125">
                  <c:v>0</c:v>
                </c:pt>
                <c:pt idx="8126">
                  <c:v>0</c:v>
                </c:pt>
                <c:pt idx="8127">
                  <c:v>0</c:v>
                </c:pt>
                <c:pt idx="8128">
                  <c:v>0</c:v>
                </c:pt>
                <c:pt idx="8129">
                  <c:v>0</c:v>
                </c:pt>
                <c:pt idx="8130">
                  <c:v>0</c:v>
                </c:pt>
                <c:pt idx="8131">
                  <c:v>0</c:v>
                </c:pt>
                <c:pt idx="8132">
                  <c:v>0</c:v>
                </c:pt>
                <c:pt idx="8133">
                  <c:v>0</c:v>
                </c:pt>
                <c:pt idx="8134">
                  <c:v>0</c:v>
                </c:pt>
                <c:pt idx="8135">
                  <c:v>0</c:v>
                </c:pt>
                <c:pt idx="8136">
                  <c:v>0</c:v>
                </c:pt>
                <c:pt idx="8137">
                  <c:v>0</c:v>
                </c:pt>
                <c:pt idx="8138">
                  <c:v>0</c:v>
                </c:pt>
                <c:pt idx="8139">
                  <c:v>0</c:v>
                </c:pt>
                <c:pt idx="8140">
                  <c:v>0</c:v>
                </c:pt>
                <c:pt idx="8141">
                  <c:v>0</c:v>
                </c:pt>
                <c:pt idx="8142">
                  <c:v>0</c:v>
                </c:pt>
                <c:pt idx="8143">
                  <c:v>0</c:v>
                </c:pt>
                <c:pt idx="8144">
                  <c:v>0</c:v>
                </c:pt>
                <c:pt idx="8145">
                  <c:v>0</c:v>
                </c:pt>
                <c:pt idx="8146">
                  <c:v>0</c:v>
                </c:pt>
                <c:pt idx="8147">
                  <c:v>0</c:v>
                </c:pt>
                <c:pt idx="8148">
                  <c:v>0</c:v>
                </c:pt>
                <c:pt idx="8149">
                  <c:v>0</c:v>
                </c:pt>
                <c:pt idx="8150">
                  <c:v>0</c:v>
                </c:pt>
                <c:pt idx="8151">
                  <c:v>0</c:v>
                </c:pt>
                <c:pt idx="8152">
                  <c:v>0</c:v>
                </c:pt>
                <c:pt idx="8153">
                  <c:v>0</c:v>
                </c:pt>
                <c:pt idx="8154">
                  <c:v>0</c:v>
                </c:pt>
                <c:pt idx="8155">
                  <c:v>0</c:v>
                </c:pt>
                <c:pt idx="8156">
                  <c:v>0</c:v>
                </c:pt>
                <c:pt idx="8157">
                  <c:v>0</c:v>
                </c:pt>
                <c:pt idx="8158">
                  <c:v>0</c:v>
                </c:pt>
                <c:pt idx="8159">
                  <c:v>0</c:v>
                </c:pt>
                <c:pt idx="8160">
                  <c:v>0</c:v>
                </c:pt>
                <c:pt idx="8161">
                  <c:v>0</c:v>
                </c:pt>
                <c:pt idx="8162">
                  <c:v>0</c:v>
                </c:pt>
                <c:pt idx="8163">
                  <c:v>0</c:v>
                </c:pt>
                <c:pt idx="8164">
                  <c:v>0</c:v>
                </c:pt>
                <c:pt idx="8165">
                  <c:v>0</c:v>
                </c:pt>
                <c:pt idx="8166">
                  <c:v>0</c:v>
                </c:pt>
                <c:pt idx="8167">
                  <c:v>0</c:v>
                </c:pt>
                <c:pt idx="8168">
                  <c:v>0</c:v>
                </c:pt>
                <c:pt idx="8169">
                  <c:v>0</c:v>
                </c:pt>
                <c:pt idx="8170">
                  <c:v>0</c:v>
                </c:pt>
                <c:pt idx="8171">
                  <c:v>0</c:v>
                </c:pt>
                <c:pt idx="8172">
                  <c:v>0</c:v>
                </c:pt>
                <c:pt idx="8173">
                  <c:v>0</c:v>
                </c:pt>
                <c:pt idx="8174">
                  <c:v>0</c:v>
                </c:pt>
                <c:pt idx="8175">
                  <c:v>0</c:v>
                </c:pt>
                <c:pt idx="8176">
                  <c:v>0</c:v>
                </c:pt>
                <c:pt idx="8177">
                  <c:v>0</c:v>
                </c:pt>
                <c:pt idx="8178">
                  <c:v>0</c:v>
                </c:pt>
                <c:pt idx="8179">
                  <c:v>0</c:v>
                </c:pt>
                <c:pt idx="8180">
                  <c:v>0</c:v>
                </c:pt>
                <c:pt idx="8181">
                  <c:v>0</c:v>
                </c:pt>
                <c:pt idx="8182">
                  <c:v>0</c:v>
                </c:pt>
                <c:pt idx="8183">
                  <c:v>0</c:v>
                </c:pt>
                <c:pt idx="8184">
                  <c:v>0</c:v>
                </c:pt>
                <c:pt idx="8185">
                  <c:v>0</c:v>
                </c:pt>
                <c:pt idx="8186">
                  <c:v>0</c:v>
                </c:pt>
                <c:pt idx="8187">
                  <c:v>0</c:v>
                </c:pt>
                <c:pt idx="8188">
                  <c:v>0</c:v>
                </c:pt>
                <c:pt idx="8189">
                  <c:v>0</c:v>
                </c:pt>
                <c:pt idx="8190">
                  <c:v>0</c:v>
                </c:pt>
                <c:pt idx="8191">
                  <c:v>0</c:v>
                </c:pt>
                <c:pt idx="8192">
                  <c:v>0</c:v>
                </c:pt>
                <c:pt idx="8193">
                  <c:v>0</c:v>
                </c:pt>
                <c:pt idx="8194">
                  <c:v>0</c:v>
                </c:pt>
                <c:pt idx="8195">
                  <c:v>0</c:v>
                </c:pt>
                <c:pt idx="8196">
                  <c:v>0</c:v>
                </c:pt>
                <c:pt idx="8197">
                  <c:v>0</c:v>
                </c:pt>
                <c:pt idx="8198">
                  <c:v>0</c:v>
                </c:pt>
                <c:pt idx="8199">
                  <c:v>0</c:v>
                </c:pt>
                <c:pt idx="8200">
                  <c:v>0</c:v>
                </c:pt>
                <c:pt idx="8201">
                  <c:v>0</c:v>
                </c:pt>
                <c:pt idx="8202">
                  <c:v>0</c:v>
                </c:pt>
                <c:pt idx="8203">
                  <c:v>0</c:v>
                </c:pt>
                <c:pt idx="8204">
                  <c:v>0</c:v>
                </c:pt>
                <c:pt idx="8205">
                  <c:v>0</c:v>
                </c:pt>
                <c:pt idx="8206">
                  <c:v>0</c:v>
                </c:pt>
                <c:pt idx="8207">
                  <c:v>0</c:v>
                </c:pt>
                <c:pt idx="8208">
                  <c:v>0</c:v>
                </c:pt>
                <c:pt idx="8209">
                  <c:v>0</c:v>
                </c:pt>
                <c:pt idx="8210">
                  <c:v>0</c:v>
                </c:pt>
                <c:pt idx="8211">
                  <c:v>0</c:v>
                </c:pt>
                <c:pt idx="8212">
                  <c:v>0</c:v>
                </c:pt>
                <c:pt idx="8213">
                  <c:v>0</c:v>
                </c:pt>
                <c:pt idx="8214">
                  <c:v>0</c:v>
                </c:pt>
                <c:pt idx="8215">
                  <c:v>0</c:v>
                </c:pt>
                <c:pt idx="8216">
                  <c:v>0</c:v>
                </c:pt>
                <c:pt idx="8217">
                  <c:v>0</c:v>
                </c:pt>
                <c:pt idx="8218">
                  <c:v>0</c:v>
                </c:pt>
                <c:pt idx="8219">
                  <c:v>0</c:v>
                </c:pt>
                <c:pt idx="8220">
                  <c:v>0</c:v>
                </c:pt>
                <c:pt idx="8221">
                  <c:v>0</c:v>
                </c:pt>
                <c:pt idx="8222">
                  <c:v>0</c:v>
                </c:pt>
                <c:pt idx="8223">
                  <c:v>0</c:v>
                </c:pt>
                <c:pt idx="8224">
                  <c:v>0</c:v>
                </c:pt>
                <c:pt idx="8225">
                  <c:v>0</c:v>
                </c:pt>
                <c:pt idx="8226">
                  <c:v>0</c:v>
                </c:pt>
                <c:pt idx="8227">
                  <c:v>0</c:v>
                </c:pt>
                <c:pt idx="8228">
                  <c:v>0</c:v>
                </c:pt>
                <c:pt idx="8229">
                  <c:v>0</c:v>
                </c:pt>
                <c:pt idx="8230">
                  <c:v>0</c:v>
                </c:pt>
                <c:pt idx="8231">
                  <c:v>0</c:v>
                </c:pt>
                <c:pt idx="8232">
                  <c:v>0</c:v>
                </c:pt>
                <c:pt idx="8233">
                  <c:v>0</c:v>
                </c:pt>
                <c:pt idx="8234">
                  <c:v>0</c:v>
                </c:pt>
                <c:pt idx="8235">
                  <c:v>0</c:v>
                </c:pt>
                <c:pt idx="8236">
                  <c:v>0</c:v>
                </c:pt>
                <c:pt idx="8237">
                  <c:v>0</c:v>
                </c:pt>
                <c:pt idx="8238">
                  <c:v>0</c:v>
                </c:pt>
                <c:pt idx="8239">
                  <c:v>0</c:v>
                </c:pt>
                <c:pt idx="8240">
                  <c:v>0</c:v>
                </c:pt>
                <c:pt idx="8241">
                  <c:v>0</c:v>
                </c:pt>
                <c:pt idx="8242">
                  <c:v>0</c:v>
                </c:pt>
                <c:pt idx="8243">
                  <c:v>0</c:v>
                </c:pt>
                <c:pt idx="8244">
                  <c:v>0</c:v>
                </c:pt>
                <c:pt idx="8245">
                  <c:v>0</c:v>
                </c:pt>
                <c:pt idx="8246">
                  <c:v>0</c:v>
                </c:pt>
                <c:pt idx="8247">
                  <c:v>0</c:v>
                </c:pt>
                <c:pt idx="8248">
                  <c:v>0</c:v>
                </c:pt>
                <c:pt idx="8249">
                  <c:v>0</c:v>
                </c:pt>
                <c:pt idx="8250">
                  <c:v>0</c:v>
                </c:pt>
                <c:pt idx="8251">
                  <c:v>0</c:v>
                </c:pt>
                <c:pt idx="8252">
                  <c:v>0</c:v>
                </c:pt>
                <c:pt idx="8253">
                  <c:v>0</c:v>
                </c:pt>
                <c:pt idx="8254">
                  <c:v>0</c:v>
                </c:pt>
                <c:pt idx="8255">
                  <c:v>0</c:v>
                </c:pt>
                <c:pt idx="8256">
                  <c:v>0</c:v>
                </c:pt>
                <c:pt idx="8257">
                  <c:v>0</c:v>
                </c:pt>
                <c:pt idx="8258">
                  <c:v>0</c:v>
                </c:pt>
                <c:pt idx="8259">
                  <c:v>0</c:v>
                </c:pt>
                <c:pt idx="8260">
                  <c:v>0</c:v>
                </c:pt>
                <c:pt idx="8261">
                  <c:v>0</c:v>
                </c:pt>
                <c:pt idx="8262">
                  <c:v>0</c:v>
                </c:pt>
                <c:pt idx="8263">
                  <c:v>0</c:v>
                </c:pt>
                <c:pt idx="8264">
                  <c:v>0</c:v>
                </c:pt>
                <c:pt idx="8265">
                  <c:v>0</c:v>
                </c:pt>
                <c:pt idx="8266">
                  <c:v>0</c:v>
                </c:pt>
                <c:pt idx="8267">
                  <c:v>0</c:v>
                </c:pt>
                <c:pt idx="8268">
                  <c:v>0</c:v>
                </c:pt>
                <c:pt idx="8269">
                  <c:v>0</c:v>
                </c:pt>
                <c:pt idx="8270">
                  <c:v>0</c:v>
                </c:pt>
                <c:pt idx="8271">
                  <c:v>0</c:v>
                </c:pt>
                <c:pt idx="8272">
                  <c:v>0</c:v>
                </c:pt>
                <c:pt idx="8273">
                  <c:v>0</c:v>
                </c:pt>
                <c:pt idx="8274">
                  <c:v>0</c:v>
                </c:pt>
                <c:pt idx="8275">
                  <c:v>0</c:v>
                </c:pt>
                <c:pt idx="8276">
                  <c:v>0</c:v>
                </c:pt>
                <c:pt idx="8277">
                  <c:v>0</c:v>
                </c:pt>
                <c:pt idx="8278">
                  <c:v>0</c:v>
                </c:pt>
                <c:pt idx="8279">
                  <c:v>0</c:v>
                </c:pt>
                <c:pt idx="8280">
                  <c:v>0</c:v>
                </c:pt>
                <c:pt idx="8281">
                  <c:v>0</c:v>
                </c:pt>
                <c:pt idx="8282">
                  <c:v>0</c:v>
                </c:pt>
                <c:pt idx="8283">
                  <c:v>0</c:v>
                </c:pt>
                <c:pt idx="8284">
                  <c:v>0</c:v>
                </c:pt>
                <c:pt idx="8285">
                  <c:v>0</c:v>
                </c:pt>
                <c:pt idx="8286">
                  <c:v>0</c:v>
                </c:pt>
                <c:pt idx="8287">
                  <c:v>0</c:v>
                </c:pt>
                <c:pt idx="8288">
                  <c:v>0</c:v>
                </c:pt>
                <c:pt idx="8289">
                  <c:v>0</c:v>
                </c:pt>
                <c:pt idx="8290">
                  <c:v>0</c:v>
                </c:pt>
                <c:pt idx="8291">
                  <c:v>0</c:v>
                </c:pt>
                <c:pt idx="8292">
                  <c:v>0</c:v>
                </c:pt>
                <c:pt idx="8293">
                  <c:v>0</c:v>
                </c:pt>
                <c:pt idx="8294">
                  <c:v>0</c:v>
                </c:pt>
                <c:pt idx="8295">
                  <c:v>0</c:v>
                </c:pt>
                <c:pt idx="8296">
                  <c:v>0</c:v>
                </c:pt>
                <c:pt idx="8297">
                  <c:v>0</c:v>
                </c:pt>
                <c:pt idx="8298">
                  <c:v>0</c:v>
                </c:pt>
                <c:pt idx="8299">
                  <c:v>0</c:v>
                </c:pt>
                <c:pt idx="8300">
                  <c:v>0</c:v>
                </c:pt>
                <c:pt idx="8301">
                  <c:v>0</c:v>
                </c:pt>
                <c:pt idx="8302">
                  <c:v>0</c:v>
                </c:pt>
                <c:pt idx="8303">
                  <c:v>0</c:v>
                </c:pt>
                <c:pt idx="8304">
                  <c:v>0</c:v>
                </c:pt>
                <c:pt idx="8305">
                  <c:v>0</c:v>
                </c:pt>
                <c:pt idx="8306">
                  <c:v>0</c:v>
                </c:pt>
                <c:pt idx="8307">
                  <c:v>0</c:v>
                </c:pt>
                <c:pt idx="8308">
                  <c:v>0</c:v>
                </c:pt>
                <c:pt idx="8309">
                  <c:v>0</c:v>
                </c:pt>
                <c:pt idx="8310">
                  <c:v>0</c:v>
                </c:pt>
                <c:pt idx="8311">
                  <c:v>0</c:v>
                </c:pt>
                <c:pt idx="8312">
                  <c:v>0</c:v>
                </c:pt>
                <c:pt idx="8313">
                  <c:v>0</c:v>
                </c:pt>
                <c:pt idx="8314">
                  <c:v>0</c:v>
                </c:pt>
                <c:pt idx="8315">
                  <c:v>0</c:v>
                </c:pt>
                <c:pt idx="8316">
                  <c:v>0</c:v>
                </c:pt>
                <c:pt idx="8317">
                  <c:v>0</c:v>
                </c:pt>
                <c:pt idx="8318">
                  <c:v>0</c:v>
                </c:pt>
                <c:pt idx="8319">
                  <c:v>0</c:v>
                </c:pt>
                <c:pt idx="8320">
                  <c:v>0</c:v>
                </c:pt>
                <c:pt idx="8321">
                  <c:v>0</c:v>
                </c:pt>
                <c:pt idx="8322">
                  <c:v>0</c:v>
                </c:pt>
                <c:pt idx="8323">
                  <c:v>0</c:v>
                </c:pt>
                <c:pt idx="8324">
                  <c:v>0</c:v>
                </c:pt>
                <c:pt idx="8325">
                  <c:v>0</c:v>
                </c:pt>
                <c:pt idx="8326">
                  <c:v>0</c:v>
                </c:pt>
                <c:pt idx="8327">
                  <c:v>0</c:v>
                </c:pt>
                <c:pt idx="8328">
                  <c:v>0</c:v>
                </c:pt>
                <c:pt idx="8329">
                  <c:v>0</c:v>
                </c:pt>
                <c:pt idx="8330">
                  <c:v>0</c:v>
                </c:pt>
                <c:pt idx="8331">
                  <c:v>0</c:v>
                </c:pt>
                <c:pt idx="8332">
                  <c:v>0</c:v>
                </c:pt>
                <c:pt idx="8333">
                  <c:v>0</c:v>
                </c:pt>
                <c:pt idx="8334">
                  <c:v>0</c:v>
                </c:pt>
                <c:pt idx="8335">
                  <c:v>0</c:v>
                </c:pt>
                <c:pt idx="8336">
                  <c:v>0</c:v>
                </c:pt>
                <c:pt idx="8337">
                  <c:v>0</c:v>
                </c:pt>
                <c:pt idx="8338">
                  <c:v>0</c:v>
                </c:pt>
                <c:pt idx="8339">
                  <c:v>0</c:v>
                </c:pt>
                <c:pt idx="8340">
                  <c:v>0</c:v>
                </c:pt>
                <c:pt idx="8341">
                  <c:v>0</c:v>
                </c:pt>
                <c:pt idx="8342">
                  <c:v>0</c:v>
                </c:pt>
                <c:pt idx="8343">
                  <c:v>0</c:v>
                </c:pt>
                <c:pt idx="8344">
                  <c:v>0</c:v>
                </c:pt>
                <c:pt idx="8345">
                  <c:v>0</c:v>
                </c:pt>
                <c:pt idx="8346">
                  <c:v>0</c:v>
                </c:pt>
                <c:pt idx="8347">
                  <c:v>0</c:v>
                </c:pt>
                <c:pt idx="8348">
                  <c:v>0</c:v>
                </c:pt>
                <c:pt idx="8349">
                  <c:v>0</c:v>
                </c:pt>
                <c:pt idx="8350">
                  <c:v>0</c:v>
                </c:pt>
                <c:pt idx="8351">
                  <c:v>0</c:v>
                </c:pt>
                <c:pt idx="8352">
                  <c:v>0</c:v>
                </c:pt>
                <c:pt idx="8353">
                  <c:v>0</c:v>
                </c:pt>
                <c:pt idx="8354">
                  <c:v>0</c:v>
                </c:pt>
                <c:pt idx="8355">
                  <c:v>0</c:v>
                </c:pt>
                <c:pt idx="8356">
                  <c:v>0</c:v>
                </c:pt>
                <c:pt idx="8357">
                  <c:v>0</c:v>
                </c:pt>
                <c:pt idx="8358">
                  <c:v>0</c:v>
                </c:pt>
                <c:pt idx="8359">
                  <c:v>0</c:v>
                </c:pt>
                <c:pt idx="8360">
                  <c:v>0</c:v>
                </c:pt>
                <c:pt idx="8361">
                  <c:v>0</c:v>
                </c:pt>
                <c:pt idx="8362">
                  <c:v>0</c:v>
                </c:pt>
                <c:pt idx="8363">
                  <c:v>0</c:v>
                </c:pt>
                <c:pt idx="8364">
                  <c:v>0</c:v>
                </c:pt>
                <c:pt idx="8365">
                  <c:v>0</c:v>
                </c:pt>
                <c:pt idx="8366">
                  <c:v>0</c:v>
                </c:pt>
                <c:pt idx="8367">
                  <c:v>0</c:v>
                </c:pt>
                <c:pt idx="8368">
                  <c:v>0</c:v>
                </c:pt>
                <c:pt idx="8369">
                  <c:v>0</c:v>
                </c:pt>
                <c:pt idx="8370">
                  <c:v>0</c:v>
                </c:pt>
                <c:pt idx="8371">
                  <c:v>0</c:v>
                </c:pt>
                <c:pt idx="8372">
                  <c:v>0</c:v>
                </c:pt>
                <c:pt idx="8373">
                  <c:v>0</c:v>
                </c:pt>
                <c:pt idx="8374">
                  <c:v>0</c:v>
                </c:pt>
                <c:pt idx="8375">
                  <c:v>0</c:v>
                </c:pt>
                <c:pt idx="8376">
                  <c:v>0</c:v>
                </c:pt>
                <c:pt idx="8377">
                  <c:v>0</c:v>
                </c:pt>
                <c:pt idx="8378">
                  <c:v>0</c:v>
                </c:pt>
                <c:pt idx="8379">
                  <c:v>0</c:v>
                </c:pt>
                <c:pt idx="8380">
                  <c:v>0</c:v>
                </c:pt>
                <c:pt idx="8381">
                  <c:v>0</c:v>
                </c:pt>
                <c:pt idx="8382">
                  <c:v>0</c:v>
                </c:pt>
                <c:pt idx="8383">
                  <c:v>0</c:v>
                </c:pt>
                <c:pt idx="8384">
                  <c:v>0</c:v>
                </c:pt>
                <c:pt idx="8385">
                  <c:v>0</c:v>
                </c:pt>
                <c:pt idx="8386">
                  <c:v>0</c:v>
                </c:pt>
                <c:pt idx="8387">
                  <c:v>0</c:v>
                </c:pt>
                <c:pt idx="8388">
                  <c:v>0</c:v>
                </c:pt>
                <c:pt idx="8389">
                  <c:v>0</c:v>
                </c:pt>
                <c:pt idx="8390">
                  <c:v>0</c:v>
                </c:pt>
                <c:pt idx="8391">
                  <c:v>0</c:v>
                </c:pt>
                <c:pt idx="8392">
                  <c:v>0</c:v>
                </c:pt>
                <c:pt idx="8393">
                  <c:v>0</c:v>
                </c:pt>
                <c:pt idx="8394">
                  <c:v>0</c:v>
                </c:pt>
                <c:pt idx="8395">
                  <c:v>0</c:v>
                </c:pt>
                <c:pt idx="8396">
                  <c:v>0</c:v>
                </c:pt>
                <c:pt idx="8397">
                  <c:v>0</c:v>
                </c:pt>
                <c:pt idx="8398">
                  <c:v>0</c:v>
                </c:pt>
                <c:pt idx="8399">
                  <c:v>0</c:v>
                </c:pt>
                <c:pt idx="8400">
                  <c:v>0</c:v>
                </c:pt>
                <c:pt idx="8401">
                  <c:v>0</c:v>
                </c:pt>
                <c:pt idx="8402">
                  <c:v>0</c:v>
                </c:pt>
                <c:pt idx="8403">
                  <c:v>0</c:v>
                </c:pt>
                <c:pt idx="8404">
                  <c:v>0</c:v>
                </c:pt>
                <c:pt idx="8405">
                  <c:v>0</c:v>
                </c:pt>
                <c:pt idx="8406">
                  <c:v>0</c:v>
                </c:pt>
                <c:pt idx="8407">
                  <c:v>0</c:v>
                </c:pt>
                <c:pt idx="8408">
                  <c:v>0</c:v>
                </c:pt>
                <c:pt idx="8409">
                  <c:v>0</c:v>
                </c:pt>
                <c:pt idx="8410">
                  <c:v>0</c:v>
                </c:pt>
                <c:pt idx="8411">
                  <c:v>0</c:v>
                </c:pt>
                <c:pt idx="8412">
                  <c:v>0</c:v>
                </c:pt>
                <c:pt idx="8413">
                  <c:v>0</c:v>
                </c:pt>
                <c:pt idx="8414">
                  <c:v>0</c:v>
                </c:pt>
                <c:pt idx="8415">
                  <c:v>0</c:v>
                </c:pt>
                <c:pt idx="8416">
                  <c:v>0</c:v>
                </c:pt>
                <c:pt idx="8417">
                  <c:v>0</c:v>
                </c:pt>
                <c:pt idx="8418">
                  <c:v>0</c:v>
                </c:pt>
                <c:pt idx="8419">
                  <c:v>0</c:v>
                </c:pt>
                <c:pt idx="8420">
                  <c:v>0</c:v>
                </c:pt>
                <c:pt idx="8421">
                  <c:v>0</c:v>
                </c:pt>
                <c:pt idx="8422">
                  <c:v>0</c:v>
                </c:pt>
                <c:pt idx="8423">
                  <c:v>0</c:v>
                </c:pt>
                <c:pt idx="8424">
                  <c:v>0</c:v>
                </c:pt>
                <c:pt idx="8425">
                  <c:v>0</c:v>
                </c:pt>
                <c:pt idx="8426">
                  <c:v>0</c:v>
                </c:pt>
                <c:pt idx="8427">
                  <c:v>0</c:v>
                </c:pt>
                <c:pt idx="8428">
                  <c:v>0</c:v>
                </c:pt>
                <c:pt idx="8429">
                  <c:v>0</c:v>
                </c:pt>
                <c:pt idx="8430">
                  <c:v>0</c:v>
                </c:pt>
                <c:pt idx="8431">
                  <c:v>0</c:v>
                </c:pt>
                <c:pt idx="8432">
                  <c:v>0</c:v>
                </c:pt>
                <c:pt idx="8433">
                  <c:v>0</c:v>
                </c:pt>
                <c:pt idx="8434">
                  <c:v>0</c:v>
                </c:pt>
                <c:pt idx="8435">
                  <c:v>0</c:v>
                </c:pt>
                <c:pt idx="8436">
                  <c:v>0</c:v>
                </c:pt>
                <c:pt idx="8437">
                  <c:v>0</c:v>
                </c:pt>
                <c:pt idx="8438">
                  <c:v>0</c:v>
                </c:pt>
                <c:pt idx="8439">
                  <c:v>0</c:v>
                </c:pt>
                <c:pt idx="8440">
                  <c:v>0</c:v>
                </c:pt>
                <c:pt idx="8441">
                  <c:v>0</c:v>
                </c:pt>
                <c:pt idx="8442">
                  <c:v>0</c:v>
                </c:pt>
                <c:pt idx="8443">
                  <c:v>0</c:v>
                </c:pt>
                <c:pt idx="8444">
                  <c:v>0</c:v>
                </c:pt>
                <c:pt idx="8445">
                  <c:v>0</c:v>
                </c:pt>
                <c:pt idx="8446">
                  <c:v>0</c:v>
                </c:pt>
                <c:pt idx="8447">
                  <c:v>0</c:v>
                </c:pt>
                <c:pt idx="8448">
                  <c:v>0</c:v>
                </c:pt>
                <c:pt idx="8449">
                  <c:v>0</c:v>
                </c:pt>
                <c:pt idx="8450">
                  <c:v>0</c:v>
                </c:pt>
                <c:pt idx="8451">
                  <c:v>0</c:v>
                </c:pt>
                <c:pt idx="8452">
                  <c:v>0</c:v>
                </c:pt>
                <c:pt idx="8453">
                  <c:v>0</c:v>
                </c:pt>
                <c:pt idx="8454">
                  <c:v>0</c:v>
                </c:pt>
                <c:pt idx="8455">
                  <c:v>0</c:v>
                </c:pt>
                <c:pt idx="8456">
                  <c:v>0</c:v>
                </c:pt>
                <c:pt idx="8457">
                  <c:v>0</c:v>
                </c:pt>
                <c:pt idx="8458">
                  <c:v>0</c:v>
                </c:pt>
                <c:pt idx="8459">
                  <c:v>0</c:v>
                </c:pt>
                <c:pt idx="8460">
                  <c:v>0</c:v>
                </c:pt>
                <c:pt idx="8461">
                  <c:v>0</c:v>
                </c:pt>
                <c:pt idx="8462">
                  <c:v>0</c:v>
                </c:pt>
                <c:pt idx="8463">
                  <c:v>0</c:v>
                </c:pt>
                <c:pt idx="8464">
                  <c:v>0</c:v>
                </c:pt>
                <c:pt idx="8465">
                  <c:v>0</c:v>
                </c:pt>
                <c:pt idx="8466">
                  <c:v>0</c:v>
                </c:pt>
                <c:pt idx="8467">
                  <c:v>0</c:v>
                </c:pt>
                <c:pt idx="8468">
                  <c:v>0</c:v>
                </c:pt>
                <c:pt idx="8469">
                  <c:v>0</c:v>
                </c:pt>
                <c:pt idx="8470">
                  <c:v>0</c:v>
                </c:pt>
                <c:pt idx="8471">
                  <c:v>0</c:v>
                </c:pt>
                <c:pt idx="8472">
                  <c:v>0</c:v>
                </c:pt>
                <c:pt idx="8473">
                  <c:v>0</c:v>
                </c:pt>
                <c:pt idx="8474">
                  <c:v>0</c:v>
                </c:pt>
                <c:pt idx="8475">
                  <c:v>0</c:v>
                </c:pt>
                <c:pt idx="8476">
                  <c:v>0</c:v>
                </c:pt>
                <c:pt idx="8477">
                  <c:v>0</c:v>
                </c:pt>
                <c:pt idx="8478">
                  <c:v>0</c:v>
                </c:pt>
                <c:pt idx="8479">
                  <c:v>0</c:v>
                </c:pt>
                <c:pt idx="8480">
                  <c:v>0</c:v>
                </c:pt>
                <c:pt idx="8481">
                  <c:v>0</c:v>
                </c:pt>
                <c:pt idx="8482">
                  <c:v>0</c:v>
                </c:pt>
                <c:pt idx="8483">
                  <c:v>0</c:v>
                </c:pt>
                <c:pt idx="8484">
                  <c:v>0</c:v>
                </c:pt>
                <c:pt idx="8485">
                  <c:v>0</c:v>
                </c:pt>
                <c:pt idx="8486">
                  <c:v>0</c:v>
                </c:pt>
                <c:pt idx="8487">
                  <c:v>0</c:v>
                </c:pt>
                <c:pt idx="8488">
                  <c:v>0</c:v>
                </c:pt>
                <c:pt idx="8489">
                  <c:v>0</c:v>
                </c:pt>
                <c:pt idx="8490">
                  <c:v>0</c:v>
                </c:pt>
                <c:pt idx="8491">
                  <c:v>0</c:v>
                </c:pt>
                <c:pt idx="8492">
                  <c:v>0</c:v>
                </c:pt>
                <c:pt idx="8493">
                  <c:v>0</c:v>
                </c:pt>
                <c:pt idx="8494">
                  <c:v>0</c:v>
                </c:pt>
                <c:pt idx="8495">
                  <c:v>0</c:v>
                </c:pt>
                <c:pt idx="8496">
                  <c:v>0</c:v>
                </c:pt>
                <c:pt idx="8497">
                  <c:v>0</c:v>
                </c:pt>
                <c:pt idx="8498">
                  <c:v>0</c:v>
                </c:pt>
                <c:pt idx="8499">
                  <c:v>0</c:v>
                </c:pt>
                <c:pt idx="8500">
                  <c:v>0</c:v>
                </c:pt>
                <c:pt idx="8501">
                  <c:v>0</c:v>
                </c:pt>
                <c:pt idx="8502">
                  <c:v>0</c:v>
                </c:pt>
                <c:pt idx="8503">
                  <c:v>0</c:v>
                </c:pt>
                <c:pt idx="8504">
                  <c:v>0</c:v>
                </c:pt>
                <c:pt idx="8505">
                  <c:v>0</c:v>
                </c:pt>
                <c:pt idx="8506">
                  <c:v>0</c:v>
                </c:pt>
                <c:pt idx="8507">
                  <c:v>0</c:v>
                </c:pt>
                <c:pt idx="8508">
                  <c:v>0</c:v>
                </c:pt>
                <c:pt idx="8509">
                  <c:v>0</c:v>
                </c:pt>
                <c:pt idx="8510">
                  <c:v>0</c:v>
                </c:pt>
                <c:pt idx="8511">
                  <c:v>0</c:v>
                </c:pt>
                <c:pt idx="8512">
                  <c:v>0</c:v>
                </c:pt>
                <c:pt idx="8513">
                  <c:v>0</c:v>
                </c:pt>
                <c:pt idx="8514">
                  <c:v>0</c:v>
                </c:pt>
                <c:pt idx="8515">
                  <c:v>0</c:v>
                </c:pt>
                <c:pt idx="8516">
                  <c:v>0</c:v>
                </c:pt>
                <c:pt idx="8517">
                  <c:v>0</c:v>
                </c:pt>
                <c:pt idx="8518">
                  <c:v>0</c:v>
                </c:pt>
                <c:pt idx="8519">
                  <c:v>0</c:v>
                </c:pt>
                <c:pt idx="8520">
                  <c:v>0</c:v>
                </c:pt>
                <c:pt idx="8521">
                  <c:v>0</c:v>
                </c:pt>
                <c:pt idx="8522">
                  <c:v>0</c:v>
                </c:pt>
                <c:pt idx="8523">
                  <c:v>0</c:v>
                </c:pt>
                <c:pt idx="8524">
                  <c:v>0</c:v>
                </c:pt>
                <c:pt idx="8525">
                  <c:v>0</c:v>
                </c:pt>
                <c:pt idx="8526">
                  <c:v>0</c:v>
                </c:pt>
                <c:pt idx="8527">
                  <c:v>0</c:v>
                </c:pt>
                <c:pt idx="8528">
                  <c:v>0</c:v>
                </c:pt>
                <c:pt idx="8529">
                  <c:v>0</c:v>
                </c:pt>
                <c:pt idx="8530">
                  <c:v>0</c:v>
                </c:pt>
                <c:pt idx="8531">
                  <c:v>0</c:v>
                </c:pt>
                <c:pt idx="8532">
                  <c:v>0</c:v>
                </c:pt>
                <c:pt idx="8533">
                  <c:v>0</c:v>
                </c:pt>
                <c:pt idx="8534">
                  <c:v>0</c:v>
                </c:pt>
                <c:pt idx="8535">
                  <c:v>0</c:v>
                </c:pt>
                <c:pt idx="8536">
                  <c:v>0</c:v>
                </c:pt>
                <c:pt idx="8537">
                  <c:v>0</c:v>
                </c:pt>
                <c:pt idx="8538">
                  <c:v>0</c:v>
                </c:pt>
                <c:pt idx="8539">
                  <c:v>0</c:v>
                </c:pt>
                <c:pt idx="8540">
                  <c:v>0</c:v>
                </c:pt>
                <c:pt idx="8541">
                  <c:v>0</c:v>
                </c:pt>
                <c:pt idx="8542">
                  <c:v>0</c:v>
                </c:pt>
                <c:pt idx="8543">
                  <c:v>0</c:v>
                </c:pt>
                <c:pt idx="8544">
                  <c:v>0</c:v>
                </c:pt>
                <c:pt idx="8545">
                  <c:v>0</c:v>
                </c:pt>
                <c:pt idx="8546">
                  <c:v>0</c:v>
                </c:pt>
                <c:pt idx="8547">
                  <c:v>0</c:v>
                </c:pt>
                <c:pt idx="8548">
                  <c:v>0</c:v>
                </c:pt>
                <c:pt idx="8549">
                  <c:v>0</c:v>
                </c:pt>
                <c:pt idx="8550">
                  <c:v>0</c:v>
                </c:pt>
                <c:pt idx="8551">
                  <c:v>0</c:v>
                </c:pt>
                <c:pt idx="8552">
                  <c:v>0</c:v>
                </c:pt>
                <c:pt idx="8553">
                  <c:v>0</c:v>
                </c:pt>
                <c:pt idx="8554">
                  <c:v>0</c:v>
                </c:pt>
                <c:pt idx="8555">
                  <c:v>0</c:v>
                </c:pt>
                <c:pt idx="8556">
                  <c:v>0</c:v>
                </c:pt>
                <c:pt idx="8557">
                  <c:v>0</c:v>
                </c:pt>
                <c:pt idx="8558">
                  <c:v>0</c:v>
                </c:pt>
                <c:pt idx="8559">
                  <c:v>0</c:v>
                </c:pt>
                <c:pt idx="8560">
                  <c:v>0</c:v>
                </c:pt>
                <c:pt idx="8561">
                  <c:v>0</c:v>
                </c:pt>
                <c:pt idx="8562">
                  <c:v>0</c:v>
                </c:pt>
                <c:pt idx="8563">
                  <c:v>0</c:v>
                </c:pt>
                <c:pt idx="8564">
                  <c:v>0</c:v>
                </c:pt>
                <c:pt idx="8565">
                  <c:v>0</c:v>
                </c:pt>
                <c:pt idx="8566">
                  <c:v>0</c:v>
                </c:pt>
                <c:pt idx="8567">
                  <c:v>0</c:v>
                </c:pt>
                <c:pt idx="8568">
                  <c:v>0</c:v>
                </c:pt>
                <c:pt idx="8569">
                  <c:v>0</c:v>
                </c:pt>
                <c:pt idx="8570">
                  <c:v>0</c:v>
                </c:pt>
                <c:pt idx="8571">
                  <c:v>0</c:v>
                </c:pt>
                <c:pt idx="8572">
                  <c:v>0</c:v>
                </c:pt>
                <c:pt idx="8573">
                  <c:v>0</c:v>
                </c:pt>
                <c:pt idx="8574">
                  <c:v>0</c:v>
                </c:pt>
                <c:pt idx="8575">
                  <c:v>0</c:v>
                </c:pt>
                <c:pt idx="8576">
                  <c:v>0</c:v>
                </c:pt>
                <c:pt idx="8577">
                  <c:v>0</c:v>
                </c:pt>
                <c:pt idx="8578">
                  <c:v>0</c:v>
                </c:pt>
                <c:pt idx="8579">
                  <c:v>0</c:v>
                </c:pt>
                <c:pt idx="8580">
                  <c:v>0</c:v>
                </c:pt>
                <c:pt idx="8581">
                  <c:v>0</c:v>
                </c:pt>
                <c:pt idx="8582">
                  <c:v>0</c:v>
                </c:pt>
                <c:pt idx="8583">
                  <c:v>0</c:v>
                </c:pt>
                <c:pt idx="8584">
                  <c:v>0</c:v>
                </c:pt>
                <c:pt idx="8585">
                  <c:v>0</c:v>
                </c:pt>
                <c:pt idx="8586">
                  <c:v>0</c:v>
                </c:pt>
                <c:pt idx="8587">
                  <c:v>0</c:v>
                </c:pt>
                <c:pt idx="8588">
                  <c:v>0</c:v>
                </c:pt>
                <c:pt idx="8589">
                  <c:v>0</c:v>
                </c:pt>
                <c:pt idx="8590">
                  <c:v>0</c:v>
                </c:pt>
                <c:pt idx="8591">
                  <c:v>0</c:v>
                </c:pt>
                <c:pt idx="8592">
                  <c:v>0</c:v>
                </c:pt>
                <c:pt idx="8593">
                  <c:v>0</c:v>
                </c:pt>
                <c:pt idx="8594">
                  <c:v>0</c:v>
                </c:pt>
                <c:pt idx="8595">
                  <c:v>0</c:v>
                </c:pt>
                <c:pt idx="8596">
                  <c:v>0</c:v>
                </c:pt>
                <c:pt idx="8597">
                  <c:v>0</c:v>
                </c:pt>
                <c:pt idx="8598">
                  <c:v>0</c:v>
                </c:pt>
                <c:pt idx="8599">
                  <c:v>0</c:v>
                </c:pt>
                <c:pt idx="8600">
                  <c:v>0</c:v>
                </c:pt>
                <c:pt idx="8601">
                  <c:v>0</c:v>
                </c:pt>
                <c:pt idx="8602">
                  <c:v>0</c:v>
                </c:pt>
                <c:pt idx="8603">
                  <c:v>0</c:v>
                </c:pt>
                <c:pt idx="8604">
                  <c:v>0</c:v>
                </c:pt>
                <c:pt idx="8605">
                  <c:v>0</c:v>
                </c:pt>
                <c:pt idx="8606">
                  <c:v>0</c:v>
                </c:pt>
                <c:pt idx="8607">
                  <c:v>0</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0</c:v>
                </c:pt>
                <c:pt idx="8667">
                  <c:v>0</c:v>
                </c:pt>
                <c:pt idx="8668">
                  <c:v>0</c:v>
                </c:pt>
                <c:pt idx="8669">
                  <c:v>0</c:v>
                </c:pt>
                <c:pt idx="8670">
                  <c:v>0</c:v>
                </c:pt>
                <c:pt idx="8671">
                  <c:v>0</c:v>
                </c:pt>
                <c:pt idx="8672">
                  <c:v>0</c:v>
                </c:pt>
                <c:pt idx="8673">
                  <c:v>0</c:v>
                </c:pt>
                <c:pt idx="8674">
                  <c:v>0</c:v>
                </c:pt>
                <c:pt idx="8675">
                  <c:v>0</c:v>
                </c:pt>
                <c:pt idx="8676">
                  <c:v>0</c:v>
                </c:pt>
                <c:pt idx="8677">
                  <c:v>0</c:v>
                </c:pt>
                <c:pt idx="8678">
                  <c:v>0</c:v>
                </c:pt>
                <c:pt idx="8679">
                  <c:v>0</c:v>
                </c:pt>
                <c:pt idx="8680">
                  <c:v>0</c:v>
                </c:pt>
                <c:pt idx="8681">
                  <c:v>0</c:v>
                </c:pt>
                <c:pt idx="8682">
                  <c:v>0</c:v>
                </c:pt>
                <c:pt idx="8683">
                  <c:v>0</c:v>
                </c:pt>
                <c:pt idx="8684">
                  <c:v>0</c:v>
                </c:pt>
                <c:pt idx="8685">
                  <c:v>0</c:v>
                </c:pt>
                <c:pt idx="8686">
                  <c:v>0</c:v>
                </c:pt>
                <c:pt idx="8687">
                  <c:v>0</c:v>
                </c:pt>
                <c:pt idx="8688">
                  <c:v>0</c:v>
                </c:pt>
                <c:pt idx="8689">
                  <c:v>0</c:v>
                </c:pt>
                <c:pt idx="8690">
                  <c:v>0</c:v>
                </c:pt>
                <c:pt idx="8691">
                  <c:v>0</c:v>
                </c:pt>
                <c:pt idx="8692">
                  <c:v>0</c:v>
                </c:pt>
                <c:pt idx="8693">
                  <c:v>0</c:v>
                </c:pt>
                <c:pt idx="8694">
                  <c:v>0</c:v>
                </c:pt>
                <c:pt idx="8695">
                  <c:v>0</c:v>
                </c:pt>
                <c:pt idx="8696">
                  <c:v>0</c:v>
                </c:pt>
                <c:pt idx="8697">
                  <c:v>0</c:v>
                </c:pt>
                <c:pt idx="8698">
                  <c:v>0</c:v>
                </c:pt>
                <c:pt idx="8699">
                  <c:v>0</c:v>
                </c:pt>
                <c:pt idx="8700">
                  <c:v>0</c:v>
                </c:pt>
                <c:pt idx="8701">
                  <c:v>0</c:v>
                </c:pt>
                <c:pt idx="8702">
                  <c:v>0</c:v>
                </c:pt>
                <c:pt idx="8703">
                  <c:v>0</c:v>
                </c:pt>
                <c:pt idx="8704">
                  <c:v>0</c:v>
                </c:pt>
                <c:pt idx="8705">
                  <c:v>0</c:v>
                </c:pt>
                <c:pt idx="8706">
                  <c:v>0</c:v>
                </c:pt>
                <c:pt idx="8707">
                  <c:v>0</c:v>
                </c:pt>
                <c:pt idx="8708">
                  <c:v>0</c:v>
                </c:pt>
                <c:pt idx="8709">
                  <c:v>0</c:v>
                </c:pt>
                <c:pt idx="8710">
                  <c:v>0</c:v>
                </c:pt>
                <c:pt idx="8711">
                  <c:v>0</c:v>
                </c:pt>
                <c:pt idx="8712">
                  <c:v>0</c:v>
                </c:pt>
                <c:pt idx="8713">
                  <c:v>0</c:v>
                </c:pt>
                <c:pt idx="8714">
                  <c:v>0</c:v>
                </c:pt>
                <c:pt idx="8715">
                  <c:v>0</c:v>
                </c:pt>
                <c:pt idx="8716">
                  <c:v>0</c:v>
                </c:pt>
                <c:pt idx="8717">
                  <c:v>0</c:v>
                </c:pt>
                <c:pt idx="8718">
                  <c:v>0</c:v>
                </c:pt>
                <c:pt idx="8719">
                  <c:v>0</c:v>
                </c:pt>
                <c:pt idx="8720">
                  <c:v>0</c:v>
                </c:pt>
                <c:pt idx="8721">
                  <c:v>0</c:v>
                </c:pt>
                <c:pt idx="8722">
                  <c:v>0</c:v>
                </c:pt>
                <c:pt idx="8723">
                  <c:v>0</c:v>
                </c:pt>
                <c:pt idx="8724">
                  <c:v>0</c:v>
                </c:pt>
                <c:pt idx="8725">
                  <c:v>0</c:v>
                </c:pt>
                <c:pt idx="8726">
                  <c:v>0</c:v>
                </c:pt>
                <c:pt idx="8727">
                  <c:v>0</c:v>
                </c:pt>
                <c:pt idx="8728">
                  <c:v>0</c:v>
                </c:pt>
                <c:pt idx="8729">
                  <c:v>0</c:v>
                </c:pt>
                <c:pt idx="8730">
                  <c:v>0</c:v>
                </c:pt>
                <c:pt idx="8731">
                  <c:v>0</c:v>
                </c:pt>
                <c:pt idx="8732">
                  <c:v>0</c:v>
                </c:pt>
                <c:pt idx="8733">
                  <c:v>0</c:v>
                </c:pt>
                <c:pt idx="8734">
                  <c:v>0</c:v>
                </c:pt>
                <c:pt idx="8735">
                  <c:v>0</c:v>
                </c:pt>
                <c:pt idx="8736">
                  <c:v>0</c:v>
                </c:pt>
                <c:pt idx="8737">
                  <c:v>0</c:v>
                </c:pt>
                <c:pt idx="8738">
                  <c:v>0</c:v>
                </c:pt>
                <c:pt idx="8739">
                  <c:v>0</c:v>
                </c:pt>
                <c:pt idx="8740">
                  <c:v>0</c:v>
                </c:pt>
                <c:pt idx="8741">
                  <c:v>0</c:v>
                </c:pt>
                <c:pt idx="8742">
                  <c:v>0</c:v>
                </c:pt>
                <c:pt idx="8743">
                  <c:v>0</c:v>
                </c:pt>
                <c:pt idx="8744">
                  <c:v>0</c:v>
                </c:pt>
                <c:pt idx="8745">
                  <c:v>0</c:v>
                </c:pt>
                <c:pt idx="8746">
                  <c:v>0</c:v>
                </c:pt>
                <c:pt idx="8747">
                  <c:v>0</c:v>
                </c:pt>
                <c:pt idx="8748">
                  <c:v>0</c:v>
                </c:pt>
                <c:pt idx="8749">
                  <c:v>0</c:v>
                </c:pt>
                <c:pt idx="8750">
                  <c:v>0</c:v>
                </c:pt>
                <c:pt idx="8751">
                  <c:v>0</c:v>
                </c:pt>
                <c:pt idx="8752">
                  <c:v>0</c:v>
                </c:pt>
                <c:pt idx="8753">
                  <c:v>0</c:v>
                </c:pt>
                <c:pt idx="8754">
                  <c:v>0</c:v>
                </c:pt>
                <c:pt idx="8755">
                  <c:v>0</c:v>
                </c:pt>
                <c:pt idx="8756">
                  <c:v>0</c:v>
                </c:pt>
                <c:pt idx="8757">
                  <c:v>0</c:v>
                </c:pt>
                <c:pt idx="8758">
                  <c:v>0</c:v>
                </c:pt>
                <c:pt idx="8759">
                  <c:v>0</c:v>
                </c:pt>
                <c:pt idx="8760">
                  <c:v>0</c:v>
                </c:pt>
                <c:pt idx="8761">
                  <c:v>0</c:v>
                </c:pt>
                <c:pt idx="8762">
                  <c:v>0</c:v>
                </c:pt>
                <c:pt idx="8763">
                  <c:v>0</c:v>
                </c:pt>
                <c:pt idx="8764">
                  <c:v>0</c:v>
                </c:pt>
                <c:pt idx="8765">
                  <c:v>0</c:v>
                </c:pt>
                <c:pt idx="8766">
                  <c:v>0</c:v>
                </c:pt>
                <c:pt idx="8767">
                  <c:v>0</c:v>
                </c:pt>
                <c:pt idx="8768">
                  <c:v>0</c:v>
                </c:pt>
                <c:pt idx="8769">
                  <c:v>0</c:v>
                </c:pt>
                <c:pt idx="8770">
                  <c:v>0</c:v>
                </c:pt>
                <c:pt idx="8771">
                  <c:v>0</c:v>
                </c:pt>
                <c:pt idx="8772">
                  <c:v>0</c:v>
                </c:pt>
                <c:pt idx="8773">
                  <c:v>0</c:v>
                </c:pt>
                <c:pt idx="8774">
                  <c:v>0</c:v>
                </c:pt>
                <c:pt idx="8775">
                  <c:v>0</c:v>
                </c:pt>
                <c:pt idx="8776">
                  <c:v>0</c:v>
                </c:pt>
                <c:pt idx="8777">
                  <c:v>0</c:v>
                </c:pt>
                <c:pt idx="8778">
                  <c:v>0</c:v>
                </c:pt>
                <c:pt idx="8779">
                  <c:v>0</c:v>
                </c:pt>
                <c:pt idx="8780">
                  <c:v>0</c:v>
                </c:pt>
                <c:pt idx="8781">
                  <c:v>0</c:v>
                </c:pt>
                <c:pt idx="8782">
                  <c:v>0</c:v>
                </c:pt>
                <c:pt idx="8783">
                  <c:v>0</c:v>
                </c:pt>
                <c:pt idx="8784">
                  <c:v>0</c:v>
                </c:pt>
                <c:pt idx="8785">
                  <c:v>0</c:v>
                </c:pt>
                <c:pt idx="8786">
                  <c:v>0</c:v>
                </c:pt>
                <c:pt idx="8787">
                  <c:v>0</c:v>
                </c:pt>
                <c:pt idx="8788">
                  <c:v>0</c:v>
                </c:pt>
                <c:pt idx="8789">
                  <c:v>0</c:v>
                </c:pt>
                <c:pt idx="8790">
                  <c:v>0</c:v>
                </c:pt>
                <c:pt idx="8791">
                  <c:v>0</c:v>
                </c:pt>
                <c:pt idx="8792">
                  <c:v>0</c:v>
                </c:pt>
                <c:pt idx="8793">
                  <c:v>0</c:v>
                </c:pt>
                <c:pt idx="8794">
                  <c:v>0</c:v>
                </c:pt>
                <c:pt idx="8795">
                  <c:v>0</c:v>
                </c:pt>
                <c:pt idx="8796">
                  <c:v>0</c:v>
                </c:pt>
                <c:pt idx="8797">
                  <c:v>0</c:v>
                </c:pt>
                <c:pt idx="8798">
                  <c:v>0</c:v>
                </c:pt>
                <c:pt idx="8799">
                  <c:v>0</c:v>
                </c:pt>
                <c:pt idx="8800">
                  <c:v>0</c:v>
                </c:pt>
                <c:pt idx="8801">
                  <c:v>0</c:v>
                </c:pt>
                <c:pt idx="8802">
                  <c:v>0</c:v>
                </c:pt>
                <c:pt idx="8803">
                  <c:v>0</c:v>
                </c:pt>
                <c:pt idx="8804">
                  <c:v>0</c:v>
                </c:pt>
                <c:pt idx="8805">
                  <c:v>0</c:v>
                </c:pt>
                <c:pt idx="8806">
                  <c:v>0</c:v>
                </c:pt>
                <c:pt idx="8807">
                  <c:v>0</c:v>
                </c:pt>
                <c:pt idx="8808">
                  <c:v>0</c:v>
                </c:pt>
                <c:pt idx="8809">
                  <c:v>0</c:v>
                </c:pt>
                <c:pt idx="8810">
                  <c:v>0</c:v>
                </c:pt>
                <c:pt idx="8811">
                  <c:v>0</c:v>
                </c:pt>
                <c:pt idx="8812">
                  <c:v>0</c:v>
                </c:pt>
                <c:pt idx="8813">
                  <c:v>0</c:v>
                </c:pt>
                <c:pt idx="8814">
                  <c:v>0</c:v>
                </c:pt>
                <c:pt idx="8815">
                  <c:v>0</c:v>
                </c:pt>
                <c:pt idx="8816">
                  <c:v>0</c:v>
                </c:pt>
                <c:pt idx="8817">
                  <c:v>0</c:v>
                </c:pt>
                <c:pt idx="8818">
                  <c:v>0</c:v>
                </c:pt>
                <c:pt idx="8819">
                  <c:v>0</c:v>
                </c:pt>
                <c:pt idx="8820">
                  <c:v>0</c:v>
                </c:pt>
                <c:pt idx="8821">
                  <c:v>0</c:v>
                </c:pt>
                <c:pt idx="8822">
                  <c:v>0</c:v>
                </c:pt>
                <c:pt idx="8823">
                  <c:v>0</c:v>
                </c:pt>
                <c:pt idx="8824">
                  <c:v>0</c:v>
                </c:pt>
                <c:pt idx="8825">
                  <c:v>0</c:v>
                </c:pt>
                <c:pt idx="8826">
                  <c:v>0</c:v>
                </c:pt>
                <c:pt idx="8827">
                  <c:v>0</c:v>
                </c:pt>
                <c:pt idx="8828">
                  <c:v>0</c:v>
                </c:pt>
                <c:pt idx="8829">
                  <c:v>0</c:v>
                </c:pt>
                <c:pt idx="8830">
                  <c:v>0</c:v>
                </c:pt>
                <c:pt idx="8831">
                  <c:v>0</c:v>
                </c:pt>
                <c:pt idx="8832">
                  <c:v>0</c:v>
                </c:pt>
                <c:pt idx="8833">
                  <c:v>0</c:v>
                </c:pt>
                <c:pt idx="8834">
                  <c:v>0</c:v>
                </c:pt>
                <c:pt idx="8835">
                  <c:v>0</c:v>
                </c:pt>
                <c:pt idx="8836">
                  <c:v>0</c:v>
                </c:pt>
                <c:pt idx="8837">
                  <c:v>0</c:v>
                </c:pt>
                <c:pt idx="8838">
                  <c:v>0</c:v>
                </c:pt>
                <c:pt idx="8839">
                  <c:v>0</c:v>
                </c:pt>
                <c:pt idx="8840">
                  <c:v>0</c:v>
                </c:pt>
                <c:pt idx="8841">
                  <c:v>0</c:v>
                </c:pt>
                <c:pt idx="8842">
                  <c:v>0</c:v>
                </c:pt>
                <c:pt idx="8843">
                  <c:v>0</c:v>
                </c:pt>
                <c:pt idx="8844">
                  <c:v>0</c:v>
                </c:pt>
                <c:pt idx="8845">
                  <c:v>0</c:v>
                </c:pt>
                <c:pt idx="8846">
                  <c:v>0</c:v>
                </c:pt>
                <c:pt idx="8847">
                  <c:v>0</c:v>
                </c:pt>
                <c:pt idx="8848">
                  <c:v>0</c:v>
                </c:pt>
                <c:pt idx="8849">
                  <c:v>0</c:v>
                </c:pt>
                <c:pt idx="8850">
                  <c:v>0</c:v>
                </c:pt>
                <c:pt idx="8851">
                  <c:v>0</c:v>
                </c:pt>
                <c:pt idx="8852">
                  <c:v>0</c:v>
                </c:pt>
                <c:pt idx="8853">
                  <c:v>0</c:v>
                </c:pt>
                <c:pt idx="8854">
                  <c:v>0</c:v>
                </c:pt>
                <c:pt idx="8855">
                  <c:v>0</c:v>
                </c:pt>
                <c:pt idx="8856">
                  <c:v>0</c:v>
                </c:pt>
                <c:pt idx="8857">
                  <c:v>0</c:v>
                </c:pt>
                <c:pt idx="8858">
                  <c:v>0</c:v>
                </c:pt>
                <c:pt idx="8859">
                  <c:v>0</c:v>
                </c:pt>
                <c:pt idx="8860">
                  <c:v>0</c:v>
                </c:pt>
                <c:pt idx="8861">
                  <c:v>0</c:v>
                </c:pt>
                <c:pt idx="8862">
                  <c:v>0</c:v>
                </c:pt>
                <c:pt idx="8863">
                  <c:v>0</c:v>
                </c:pt>
                <c:pt idx="8864">
                  <c:v>0</c:v>
                </c:pt>
                <c:pt idx="8865">
                  <c:v>0</c:v>
                </c:pt>
                <c:pt idx="8866">
                  <c:v>0</c:v>
                </c:pt>
                <c:pt idx="8867">
                  <c:v>0</c:v>
                </c:pt>
                <c:pt idx="8868">
                  <c:v>0</c:v>
                </c:pt>
                <c:pt idx="8869">
                  <c:v>0</c:v>
                </c:pt>
                <c:pt idx="8870">
                  <c:v>0</c:v>
                </c:pt>
                <c:pt idx="8871">
                  <c:v>0</c:v>
                </c:pt>
                <c:pt idx="8872">
                  <c:v>0</c:v>
                </c:pt>
                <c:pt idx="8873">
                  <c:v>0</c:v>
                </c:pt>
                <c:pt idx="8874">
                  <c:v>0</c:v>
                </c:pt>
                <c:pt idx="8875">
                  <c:v>0</c:v>
                </c:pt>
                <c:pt idx="8876">
                  <c:v>0</c:v>
                </c:pt>
                <c:pt idx="8877">
                  <c:v>0</c:v>
                </c:pt>
                <c:pt idx="8878">
                  <c:v>0</c:v>
                </c:pt>
                <c:pt idx="8879">
                  <c:v>0</c:v>
                </c:pt>
                <c:pt idx="8880">
                  <c:v>0</c:v>
                </c:pt>
                <c:pt idx="8881">
                  <c:v>0</c:v>
                </c:pt>
                <c:pt idx="8882">
                  <c:v>0</c:v>
                </c:pt>
                <c:pt idx="8883">
                  <c:v>0</c:v>
                </c:pt>
                <c:pt idx="8884">
                  <c:v>0</c:v>
                </c:pt>
                <c:pt idx="8885">
                  <c:v>0</c:v>
                </c:pt>
                <c:pt idx="8886">
                  <c:v>0</c:v>
                </c:pt>
                <c:pt idx="8887">
                  <c:v>0</c:v>
                </c:pt>
                <c:pt idx="8888">
                  <c:v>0</c:v>
                </c:pt>
                <c:pt idx="8889">
                  <c:v>0</c:v>
                </c:pt>
                <c:pt idx="8890">
                  <c:v>0</c:v>
                </c:pt>
                <c:pt idx="8891">
                  <c:v>0</c:v>
                </c:pt>
                <c:pt idx="8892">
                  <c:v>0</c:v>
                </c:pt>
                <c:pt idx="8893">
                  <c:v>0</c:v>
                </c:pt>
                <c:pt idx="8894">
                  <c:v>0</c:v>
                </c:pt>
                <c:pt idx="8895">
                  <c:v>0</c:v>
                </c:pt>
                <c:pt idx="8896">
                  <c:v>0</c:v>
                </c:pt>
                <c:pt idx="8897">
                  <c:v>0</c:v>
                </c:pt>
                <c:pt idx="8898">
                  <c:v>0</c:v>
                </c:pt>
                <c:pt idx="8899">
                  <c:v>0</c:v>
                </c:pt>
                <c:pt idx="8900">
                  <c:v>0</c:v>
                </c:pt>
                <c:pt idx="8901">
                  <c:v>0</c:v>
                </c:pt>
                <c:pt idx="8902">
                  <c:v>0</c:v>
                </c:pt>
                <c:pt idx="8903">
                  <c:v>0</c:v>
                </c:pt>
                <c:pt idx="8904">
                  <c:v>0</c:v>
                </c:pt>
                <c:pt idx="8905">
                  <c:v>0</c:v>
                </c:pt>
                <c:pt idx="8906">
                  <c:v>0</c:v>
                </c:pt>
                <c:pt idx="8907">
                  <c:v>0</c:v>
                </c:pt>
                <c:pt idx="8908">
                  <c:v>0</c:v>
                </c:pt>
                <c:pt idx="8909">
                  <c:v>0</c:v>
                </c:pt>
                <c:pt idx="8910">
                  <c:v>0</c:v>
                </c:pt>
                <c:pt idx="8911">
                  <c:v>0</c:v>
                </c:pt>
                <c:pt idx="8912">
                  <c:v>0</c:v>
                </c:pt>
                <c:pt idx="8913">
                  <c:v>0</c:v>
                </c:pt>
                <c:pt idx="8914">
                  <c:v>0</c:v>
                </c:pt>
                <c:pt idx="8915">
                  <c:v>0</c:v>
                </c:pt>
                <c:pt idx="8916">
                  <c:v>0</c:v>
                </c:pt>
                <c:pt idx="8917">
                  <c:v>0</c:v>
                </c:pt>
                <c:pt idx="8918">
                  <c:v>0</c:v>
                </c:pt>
                <c:pt idx="8919">
                  <c:v>0</c:v>
                </c:pt>
                <c:pt idx="8920">
                  <c:v>0</c:v>
                </c:pt>
                <c:pt idx="8921">
                  <c:v>0</c:v>
                </c:pt>
                <c:pt idx="8922">
                  <c:v>0</c:v>
                </c:pt>
                <c:pt idx="8923">
                  <c:v>0</c:v>
                </c:pt>
                <c:pt idx="8924">
                  <c:v>0</c:v>
                </c:pt>
                <c:pt idx="8925">
                  <c:v>0</c:v>
                </c:pt>
                <c:pt idx="8926">
                  <c:v>0</c:v>
                </c:pt>
                <c:pt idx="8927">
                  <c:v>0</c:v>
                </c:pt>
                <c:pt idx="8928">
                  <c:v>0</c:v>
                </c:pt>
                <c:pt idx="8929">
                  <c:v>0</c:v>
                </c:pt>
                <c:pt idx="8930">
                  <c:v>0</c:v>
                </c:pt>
                <c:pt idx="8931">
                  <c:v>0</c:v>
                </c:pt>
                <c:pt idx="8932">
                  <c:v>0</c:v>
                </c:pt>
                <c:pt idx="8933">
                  <c:v>0</c:v>
                </c:pt>
                <c:pt idx="8934">
                  <c:v>0</c:v>
                </c:pt>
                <c:pt idx="8935">
                  <c:v>0</c:v>
                </c:pt>
                <c:pt idx="8936">
                  <c:v>0</c:v>
                </c:pt>
                <c:pt idx="8937">
                  <c:v>0</c:v>
                </c:pt>
                <c:pt idx="8938">
                  <c:v>0</c:v>
                </c:pt>
                <c:pt idx="8939">
                  <c:v>0</c:v>
                </c:pt>
                <c:pt idx="8940">
                  <c:v>0</c:v>
                </c:pt>
                <c:pt idx="8941">
                  <c:v>0</c:v>
                </c:pt>
                <c:pt idx="8942">
                  <c:v>0</c:v>
                </c:pt>
                <c:pt idx="8943">
                  <c:v>0</c:v>
                </c:pt>
                <c:pt idx="8944">
                  <c:v>0</c:v>
                </c:pt>
                <c:pt idx="8945">
                  <c:v>0</c:v>
                </c:pt>
                <c:pt idx="8946">
                  <c:v>0</c:v>
                </c:pt>
                <c:pt idx="8947">
                  <c:v>0</c:v>
                </c:pt>
                <c:pt idx="8948">
                  <c:v>0</c:v>
                </c:pt>
                <c:pt idx="8949">
                  <c:v>0</c:v>
                </c:pt>
                <c:pt idx="8950">
                  <c:v>0</c:v>
                </c:pt>
                <c:pt idx="8951">
                  <c:v>0</c:v>
                </c:pt>
                <c:pt idx="8952">
                  <c:v>0</c:v>
                </c:pt>
                <c:pt idx="8953">
                  <c:v>0</c:v>
                </c:pt>
                <c:pt idx="8954">
                  <c:v>0</c:v>
                </c:pt>
                <c:pt idx="8955">
                  <c:v>0</c:v>
                </c:pt>
                <c:pt idx="8956">
                  <c:v>0</c:v>
                </c:pt>
                <c:pt idx="8957">
                  <c:v>0</c:v>
                </c:pt>
                <c:pt idx="8958">
                  <c:v>0</c:v>
                </c:pt>
                <c:pt idx="8959">
                  <c:v>0</c:v>
                </c:pt>
                <c:pt idx="8960">
                  <c:v>0</c:v>
                </c:pt>
                <c:pt idx="8961">
                  <c:v>0</c:v>
                </c:pt>
                <c:pt idx="8962">
                  <c:v>0</c:v>
                </c:pt>
                <c:pt idx="8963">
                  <c:v>0</c:v>
                </c:pt>
                <c:pt idx="8964">
                  <c:v>0</c:v>
                </c:pt>
                <c:pt idx="8965">
                  <c:v>0</c:v>
                </c:pt>
                <c:pt idx="8966">
                  <c:v>0</c:v>
                </c:pt>
                <c:pt idx="8967">
                  <c:v>0</c:v>
                </c:pt>
                <c:pt idx="8968">
                  <c:v>0</c:v>
                </c:pt>
                <c:pt idx="8969">
                  <c:v>0</c:v>
                </c:pt>
                <c:pt idx="8970">
                  <c:v>0</c:v>
                </c:pt>
                <c:pt idx="8971">
                  <c:v>0</c:v>
                </c:pt>
                <c:pt idx="8972">
                  <c:v>0</c:v>
                </c:pt>
                <c:pt idx="8973">
                  <c:v>0</c:v>
                </c:pt>
                <c:pt idx="8974">
                  <c:v>0</c:v>
                </c:pt>
                <c:pt idx="8975">
                  <c:v>0</c:v>
                </c:pt>
                <c:pt idx="8976">
                  <c:v>0</c:v>
                </c:pt>
                <c:pt idx="8977">
                  <c:v>0</c:v>
                </c:pt>
                <c:pt idx="8978">
                  <c:v>0</c:v>
                </c:pt>
                <c:pt idx="8979">
                  <c:v>0</c:v>
                </c:pt>
                <c:pt idx="8980">
                  <c:v>0</c:v>
                </c:pt>
                <c:pt idx="8981">
                  <c:v>0</c:v>
                </c:pt>
                <c:pt idx="8982">
                  <c:v>0</c:v>
                </c:pt>
                <c:pt idx="8983">
                  <c:v>0</c:v>
                </c:pt>
                <c:pt idx="8984">
                  <c:v>0</c:v>
                </c:pt>
                <c:pt idx="8985">
                  <c:v>0</c:v>
                </c:pt>
                <c:pt idx="8986">
                  <c:v>0</c:v>
                </c:pt>
                <c:pt idx="8987">
                  <c:v>0</c:v>
                </c:pt>
                <c:pt idx="8988">
                  <c:v>0</c:v>
                </c:pt>
                <c:pt idx="8989">
                  <c:v>0</c:v>
                </c:pt>
                <c:pt idx="8990">
                  <c:v>0</c:v>
                </c:pt>
                <c:pt idx="8991">
                  <c:v>0</c:v>
                </c:pt>
                <c:pt idx="8992">
                  <c:v>0</c:v>
                </c:pt>
                <c:pt idx="8993">
                  <c:v>0</c:v>
                </c:pt>
                <c:pt idx="8994">
                  <c:v>0</c:v>
                </c:pt>
                <c:pt idx="8995">
                  <c:v>0</c:v>
                </c:pt>
                <c:pt idx="8996">
                  <c:v>0</c:v>
                </c:pt>
                <c:pt idx="8997">
                  <c:v>0</c:v>
                </c:pt>
                <c:pt idx="8998">
                  <c:v>0</c:v>
                </c:pt>
                <c:pt idx="8999">
                  <c:v>0</c:v>
                </c:pt>
                <c:pt idx="9000">
                  <c:v>0</c:v>
                </c:pt>
                <c:pt idx="9001">
                  <c:v>0</c:v>
                </c:pt>
                <c:pt idx="9002">
                  <c:v>0</c:v>
                </c:pt>
                <c:pt idx="9003">
                  <c:v>0</c:v>
                </c:pt>
                <c:pt idx="9004">
                  <c:v>0</c:v>
                </c:pt>
                <c:pt idx="9005">
                  <c:v>0</c:v>
                </c:pt>
                <c:pt idx="9006">
                  <c:v>0</c:v>
                </c:pt>
                <c:pt idx="9007">
                  <c:v>0</c:v>
                </c:pt>
                <c:pt idx="9008">
                  <c:v>0</c:v>
                </c:pt>
                <c:pt idx="9009">
                  <c:v>0</c:v>
                </c:pt>
                <c:pt idx="9010">
                  <c:v>0</c:v>
                </c:pt>
                <c:pt idx="9011">
                  <c:v>0</c:v>
                </c:pt>
                <c:pt idx="9012">
                  <c:v>0</c:v>
                </c:pt>
                <c:pt idx="9013">
                  <c:v>0</c:v>
                </c:pt>
                <c:pt idx="9014">
                  <c:v>0</c:v>
                </c:pt>
                <c:pt idx="9015">
                  <c:v>0</c:v>
                </c:pt>
                <c:pt idx="9016">
                  <c:v>0</c:v>
                </c:pt>
                <c:pt idx="9017">
                  <c:v>0</c:v>
                </c:pt>
                <c:pt idx="9018">
                  <c:v>0</c:v>
                </c:pt>
                <c:pt idx="9019">
                  <c:v>0</c:v>
                </c:pt>
                <c:pt idx="9020">
                  <c:v>0</c:v>
                </c:pt>
                <c:pt idx="9021">
                  <c:v>0</c:v>
                </c:pt>
                <c:pt idx="9022">
                  <c:v>0</c:v>
                </c:pt>
                <c:pt idx="9023">
                  <c:v>0</c:v>
                </c:pt>
                <c:pt idx="9024">
                  <c:v>0</c:v>
                </c:pt>
                <c:pt idx="9025">
                  <c:v>0</c:v>
                </c:pt>
                <c:pt idx="9026">
                  <c:v>0</c:v>
                </c:pt>
                <c:pt idx="9027">
                  <c:v>0</c:v>
                </c:pt>
                <c:pt idx="9028">
                  <c:v>0</c:v>
                </c:pt>
                <c:pt idx="9029">
                  <c:v>0</c:v>
                </c:pt>
                <c:pt idx="9030">
                  <c:v>0</c:v>
                </c:pt>
                <c:pt idx="9031">
                  <c:v>0</c:v>
                </c:pt>
                <c:pt idx="9032">
                  <c:v>0</c:v>
                </c:pt>
                <c:pt idx="9033">
                  <c:v>0</c:v>
                </c:pt>
                <c:pt idx="9034">
                  <c:v>0</c:v>
                </c:pt>
                <c:pt idx="9035">
                  <c:v>0</c:v>
                </c:pt>
                <c:pt idx="9036">
                  <c:v>0</c:v>
                </c:pt>
                <c:pt idx="9037">
                  <c:v>0</c:v>
                </c:pt>
                <c:pt idx="9038">
                  <c:v>0</c:v>
                </c:pt>
                <c:pt idx="9039">
                  <c:v>0</c:v>
                </c:pt>
                <c:pt idx="9040">
                  <c:v>0</c:v>
                </c:pt>
                <c:pt idx="9041">
                  <c:v>0</c:v>
                </c:pt>
                <c:pt idx="9042">
                  <c:v>0</c:v>
                </c:pt>
                <c:pt idx="9043">
                  <c:v>0</c:v>
                </c:pt>
                <c:pt idx="9044">
                  <c:v>0</c:v>
                </c:pt>
                <c:pt idx="9045">
                  <c:v>0</c:v>
                </c:pt>
                <c:pt idx="9046">
                  <c:v>0</c:v>
                </c:pt>
                <c:pt idx="9047">
                  <c:v>0</c:v>
                </c:pt>
                <c:pt idx="9048">
                  <c:v>0</c:v>
                </c:pt>
                <c:pt idx="9049">
                  <c:v>0</c:v>
                </c:pt>
                <c:pt idx="9050">
                  <c:v>0</c:v>
                </c:pt>
                <c:pt idx="9051">
                  <c:v>0</c:v>
                </c:pt>
                <c:pt idx="9052">
                  <c:v>0</c:v>
                </c:pt>
                <c:pt idx="9053">
                  <c:v>0</c:v>
                </c:pt>
                <c:pt idx="9054">
                  <c:v>0</c:v>
                </c:pt>
                <c:pt idx="9055">
                  <c:v>0</c:v>
                </c:pt>
                <c:pt idx="9056">
                  <c:v>0</c:v>
                </c:pt>
                <c:pt idx="9057">
                  <c:v>0</c:v>
                </c:pt>
                <c:pt idx="9058">
                  <c:v>0</c:v>
                </c:pt>
                <c:pt idx="9059">
                  <c:v>0</c:v>
                </c:pt>
                <c:pt idx="9060">
                  <c:v>0</c:v>
                </c:pt>
                <c:pt idx="9061">
                  <c:v>0</c:v>
                </c:pt>
                <c:pt idx="9062">
                  <c:v>0</c:v>
                </c:pt>
                <c:pt idx="9063">
                  <c:v>0</c:v>
                </c:pt>
                <c:pt idx="9064">
                  <c:v>0</c:v>
                </c:pt>
                <c:pt idx="9065">
                  <c:v>0</c:v>
                </c:pt>
                <c:pt idx="9066">
                  <c:v>0</c:v>
                </c:pt>
                <c:pt idx="9067">
                  <c:v>0</c:v>
                </c:pt>
                <c:pt idx="9068">
                  <c:v>0</c:v>
                </c:pt>
                <c:pt idx="9069">
                  <c:v>0</c:v>
                </c:pt>
                <c:pt idx="9070">
                  <c:v>0</c:v>
                </c:pt>
                <c:pt idx="9071">
                  <c:v>0</c:v>
                </c:pt>
                <c:pt idx="9072">
                  <c:v>0</c:v>
                </c:pt>
                <c:pt idx="9073">
                  <c:v>0</c:v>
                </c:pt>
                <c:pt idx="9074">
                  <c:v>0</c:v>
                </c:pt>
                <c:pt idx="9075">
                  <c:v>0</c:v>
                </c:pt>
                <c:pt idx="9076">
                  <c:v>0</c:v>
                </c:pt>
                <c:pt idx="9077">
                  <c:v>0</c:v>
                </c:pt>
                <c:pt idx="9078">
                  <c:v>0</c:v>
                </c:pt>
                <c:pt idx="9079">
                  <c:v>0</c:v>
                </c:pt>
                <c:pt idx="9080">
                  <c:v>0</c:v>
                </c:pt>
                <c:pt idx="9081">
                  <c:v>0</c:v>
                </c:pt>
                <c:pt idx="9082">
                  <c:v>0</c:v>
                </c:pt>
                <c:pt idx="9083">
                  <c:v>0</c:v>
                </c:pt>
                <c:pt idx="9084">
                  <c:v>0</c:v>
                </c:pt>
                <c:pt idx="9085">
                  <c:v>0</c:v>
                </c:pt>
                <c:pt idx="9086">
                  <c:v>0</c:v>
                </c:pt>
                <c:pt idx="9087">
                  <c:v>0</c:v>
                </c:pt>
                <c:pt idx="9088">
                  <c:v>0</c:v>
                </c:pt>
                <c:pt idx="9089">
                  <c:v>0</c:v>
                </c:pt>
                <c:pt idx="9090">
                  <c:v>0</c:v>
                </c:pt>
                <c:pt idx="9091">
                  <c:v>0</c:v>
                </c:pt>
                <c:pt idx="9092">
                  <c:v>0</c:v>
                </c:pt>
                <c:pt idx="9093">
                  <c:v>0</c:v>
                </c:pt>
                <c:pt idx="9094">
                  <c:v>0</c:v>
                </c:pt>
                <c:pt idx="9095">
                  <c:v>0</c:v>
                </c:pt>
                <c:pt idx="9096">
                  <c:v>0</c:v>
                </c:pt>
                <c:pt idx="9097">
                  <c:v>0</c:v>
                </c:pt>
                <c:pt idx="9098">
                  <c:v>0</c:v>
                </c:pt>
                <c:pt idx="9099">
                  <c:v>0</c:v>
                </c:pt>
                <c:pt idx="9100">
                  <c:v>0</c:v>
                </c:pt>
                <c:pt idx="9101">
                  <c:v>0</c:v>
                </c:pt>
                <c:pt idx="9102">
                  <c:v>0</c:v>
                </c:pt>
                <c:pt idx="9103">
                  <c:v>0</c:v>
                </c:pt>
                <c:pt idx="9104">
                  <c:v>0</c:v>
                </c:pt>
                <c:pt idx="9105">
                  <c:v>0</c:v>
                </c:pt>
                <c:pt idx="9106">
                  <c:v>0</c:v>
                </c:pt>
                <c:pt idx="9107">
                  <c:v>0</c:v>
                </c:pt>
                <c:pt idx="9108">
                  <c:v>0</c:v>
                </c:pt>
                <c:pt idx="9109">
                  <c:v>0</c:v>
                </c:pt>
                <c:pt idx="9110">
                  <c:v>0</c:v>
                </c:pt>
                <c:pt idx="9111">
                  <c:v>0</c:v>
                </c:pt>
                <c:pt idx="9112">
                  <c:v>0</c:v>
                </c:pt>
                <c:pt idx="9113">
                  <c:v>0</c:v>
                </c:pt>
                <c:pt idx="9114">
                  <c:v>0</c:v>
                </c:pt>
                <c:pt idx="9115">
                  <c:v>0</c:v>
                </c:pt>
                <c:pt idx="9116">
                  <c:v>0</c:v>
                </c:pt>
                <c:pt idx="9117">
                  <c:v>0</c:v>
                </c:pt>
                <c:pt idx="9118">
                  <c:v>0</c:v>
                </c:pt>
                <c:pt idx="9119">
                  <c:v>0</c:v>
                </c:pt>
                <c:pt idx="9120">
                  <c:v>0</c:v>
                </c:pt>
                <c:pt idx="9121">
                  <c:v>0</c:v>
                </c:pt>
                <c:pt idx="9122">
                  <c:v>0</c:v>
                </c:pt>
                <c:pt idx="9123">
                  <c:v>0</c:v>
                </c:pt>
                <c:pt idx="9124">
                  <c:v>0</c:v>
                </c:pt>
                <c:pt idx="9125">
                  <c:v>0</c:v>
                </c:pt>
                <c:pt idx="9126">
                  <c:v>0</c:v>
                </c:pt>
                <c:pt idx="9127">
                  <c:v>0</c:v>
                </c:pt>
                <c:pt idx="9128">
                  <c:v>0</c:v>
                </c:pt>
                <c:pt idx="9129">
                  <c:v>0</c:v>
                </c:pt>
                <c:pt idx="9130">
                  <c:v>0</c:v>
                </c:pt>
                <c:pt idx="9131">
                  <c:v>0</c:v>
                </c:pt>
                <c:pt idx="9132">
                  <c:v>0</c:v>
                </c:pt>
                <c:pt idx="9133">
                  <c:v>0</c:v>
                </c:pt>
                <c:pt idx="9134">
                  <c:v>0</c:v>
                </c:pt>
                <c:pt idx="9135">
                  <c:v>0</c:v>
                </c:pt>
                <c:pt idx="9136">
                  <c:v>0</c:v>
                </c:pt>
                <c:pt idx="9137">
                  <c:v>0</c:v>
                </c:pt>
                <c:pt idx="9138">
                  <c:v>0</c:v>
                </c:pt>
                <c:pt idx="9139">
                  <c:v>0</c:v>
                </c:pt>
                <c:pt idx="9140">
                  <c:v>0</c:v>
                </c:pt>
                <c:pt idx="9141">
                  <c:v>0</c:v>
                </c:pt>
                <c:pt idx="9142">
                  <c:v>0</c:v>
                </c:pt>
                <c:pt idx="9143">
                  <c:v>0</c:v>
                </c:pt>
                <c:pt idx="9144">
                  <c:v>0</c:v>
                </c:pt>
                <c:pt idx="9145">
                  <c:v>0</c:v>
                </c:pt>
                <c:pt idx="9146">
                  <c:v>0</c:v>
                </c:pt>
                <c:pt idx="9147">
                  <c:v>0</c:v>
                </c:pt>
                <c:pt idx="9148">
                  <c:v>0</c:v>
                </c:pt>
                <c:pt idx="9149">
                  <c:v>0</c:v>
                </c:pt>
                <c:pt idx="9150">
                  <c:v>0</c:v>
                </c:pt>
                <c:pt idx="9151">
                  <c:v>0</c:v>
                </c:pt>
                <c:pt idx="9152">
                  <c:v>0</c:v>
                </c:pt>
                <c:pt idx="9153">
                  <c:v>0</c:v>
                </c:pt>
                <c:pt idx="9154">
                  <c:v>0</c:v>
                </c:pt>
                <c:pt idx="9155">
                  <c:v>0</c:v>
                </c:pt>
                <c:pt idx="9156">
                  <c:v>0</c:v>
                </c:pt>
                <c:pt idx="9157">
                  <c:v>0</c:v>
                </c:pt>
                <c:pt idx="9158">
                  <c:v>0</c:v>
                </c:pt>
                <c:pt idx="9159">
                  <c:v>0</c:v>
                </c:pt>
                <c:pt idx="9160">
                  <c:v>0</c:v>
                </c:pt>
                <c:pt idx="9161">
                  <c:v>0</c:v>
                </c:pt>
                <c:pt idx="9162">
                  <c:v>0</c:v>
                </c:pt>
                <c:pt idx="9163">
                  <c:v>0</c:v>
                </c:pt>
                <c:pt idx="9164">
                  <c:v>0</c:v>
                </c:pt>
                <c:pt idx="9165">
                  <c:v>0</c:v>
                </c:pt>
                <c:pt idx="9166">
                  <c:v>0</c:v>
                </c:pt>
                <c:pt idx="9167">
                  <c:v>0</c:v>
                </c:pt>
                <c:pt idx="9168">
                  <c:v>0</c:v>
                </c:pt>
                <c:pt idx="9169">
                  <c:v>0</c:v>
                </c:pt>
                <c:pt idx="9170">
                  <c:v>0</c:v>
                </c:pt>
                <c:pt idx="9171">
                  <c:v>0</c:v>
                </c:pt>
                <c:pt idx="9172">
                  <c:v>0</c:v>
                </c:pt>
                <c:pt idx="9173">
                  <c:v>0</c:v>
                </c:pt>
                <c:pt idx="9174">
                  <c:v>0</c:v>
                </c:pt>
                <c:pt idx="9175">
                  <c:v>0</c:v>
                </c:pt>
                <c:pt idx="9176">
                  <c:v>0</c:v>
                </c:pt>
                <c:pt idx="9177">
                  <c:v>0</c:v>
                </c:pt>
                <c:pt idx="9178">
                  <c:v>0</c:v>
                </c:pt>
                <c:pt idx="9179">
                  <c:v>0</c:v>
                </c:pt>
                <c:pt idx="9180">
                  <c:v>0</c:v>
                </c:pt>
                <c:pt idx="9181">
                  <c:v>0</c:v>
                </c:pt>
                <c:pt idx="9182">
                  <c:v>0</c:v>
                </c:pt>
                <c:pt idx="9183">
                  <c:v>0</c:v>
                </c:pt>
                <c:pt idx="9184">
                  <c:v>0</c:v>
                </c:pt>
                <c:pt idx="9185">
                  <c:v>0</c:v>
                </c:pt>
                <c:pt idx="9186">
                  <c:v>0</c:v>
                </c:pt>
                <c:pt idx="9187">
                  <c:v>0</c:v>
                </c:pt>
                <c:pt idx="9188">
                  <c:v>0</c:v>
                </c:pt>
                <c:pt idx="9189">
                  <c:v>0</c:v>
                </c:pt>
                <c:pt idx="9190">
                  <c:v>0</c:v>
                </c:pt>
                <c:pt idx="9191">
                  <c:v>0</c:v>
                </c:pt>
                <c:pt idx="9192">
                  <c:v>0</c:v>
                </c:pt>
                <c:pt idx="9193">
                  <c:v>0</c:v>
                </c:pt>
                <c:pt idx="9194">
                  <c:v>0</c:v>
                </c:pt>
                <c:pt idx="9195">
                  <c:v>0</c:v>
                </c:pt>
                <c:pt idx="9196">
                  <c:v>0</c:v>
                </c:pt>
                <c:pt idx="9197">
                  <c:v>0</c:v>
                </c:pt>
                <c:pt idx="9198">
                  <c:v>0</c:v>
                </c:pt>
                <c:pt idx="9199">
                  <c:v>0</c:v>
                </c:pt>
                <c:pt idx="9200">
                  <c:v>0</c:v>
                </c:pt>
                <c:pt idx="9201">
                  <c:v>0</c:v>
                </c:pt>
                <c:pt idx="9202">
                  <c:v>0</c:v>
                </c:pt>
                <c:pt idx="9203">
                  <c:v>0</c:v>
                </c:pt>
                <c:pt idx="9204">
                  <c:v>0</c:v>
                </c:pt>
                <c:pt idx="9205">
                  <c:v>0</c:v>
                </c:pt>
                <c:pt idx="9206">
                  <c:v>0</c:v>
                </c:pt>
                <c:pt idx="9207">
                  <c:v>0</c:v>
                </c:pt>
                <c:pt idx="9208">
                  <c:v>0</c:v>
                </c:pt>
                <c:pt idx="9209">
                  <c:v>0</c:v>
                </c:pt>
                <c:pt idx="9210">
                  <c:v>0</c:v>
                </c:pt>
                <c:pt idx="9211">
                  <c:v>0</c:v>
                </c:pt>
                <c:pt idx="9212">
                  <c:v>0</c:v>
                </c:pt>
                <c:pt idx="9213">
                  <c:v>0</c:v>
                </c:pt>
                <c:pt idx="9214">
                  <c:v>0</c:v>
                </c:pt>
                <c:pt idx="9215">
                  <c:v>0</c:v>
                </c:pt>
                <c:pt idx="9216">
                  <c:v>0</c:v>
                </c:pt>
                <c:pt idx="9217">
                  <c:v>0</c:v>
                </c:pt>
                <c:pt idx="9218">
                  <c:v>0</c:v>
                </c:pt>
                <c:pt idx="9219">
                  <c:v>0</c:v>
                </c:pt>
                <c:pt idx="9220">
                  <c:v>0</c:v>
                </c:pt>
                <c:pt idx="9221">
                  <c:v>0</c:v>
                </c:pt>
                <c:pt idx="9222">
                  <c:v>0</c:v>
                </c:pt>
                <c:pt idx="9223">
                  <c:v>0</c:v>
                </c:pt>
                <c:pt idx="9224">
                  <c:v>0</c:v>
                </c:pt>
                <c:pt idx="9225">
                  <c:v>0</c:v>
                </c:pt>
                <c:pt idx="9226">
                  <c:v>0</c:v>
                </c:pt>
                <c:pt idx="9227">
                  <c:v>0</c:v>
                </c:pt>
                <c:pt idx="9228">
                  <c:v>0</c:v>
                </c:pt>
                <c:pt idx="9229">
                  <c:v>0</c:v>
                </c:pt>
                <c:pt idx="9230">
                  <c:v>0</c:v>
                </c:pt>
                <c:pt idx="9231">
                  <c:v>0</c:v>
                </c:pt>
                <c:pt idx="9232">
                  <c:v>0</c:v>
                </c:pt>
                <c:pt idx="9233">
                  <c:v>0</c:v>
                </c:pt>
                <c:pt idx="9234">
                  <c:v>0</c:v>
                </c:pt>
                <c:pt idx="9235">
                  <c:v>0</c:v>
                </c:pt>
                <c:pt idx="9236">
                  <c:v>0</c:v>
                </c:pt>
                <c:pt idx="9237">
                  <c:v>0</c:v>
                </c:pt>
                <c:pt idx="9238">
                  <c:v>0</c:v>
                </c:pt>
                <c:pt idx="9239">
                  <c:v>0</c:v>
                </c:pt>
                <c:pt idx="9240">
                  <c:v>0</c:v>
                </c:pt>
                <c:pt idx="9241">
                  <c:v>0</c:v>
                </c:pt>
                <c:pt idx="9242">
                  <c:v>0</c:v>
                </c:pt>
                <c:pt idx="9243">
                  <c:v>0</c:v>
                </c:pt>
                <c:pt idx="9244">
                  <c:v>0</c:v>
                </c:pt>
                <c:pt idx="9245">
                  <c:v>0</c:v>
                </c:pt>
                <c:pt idx="9246">
                  <c:v>0</c:v>
                </c:pt>
                <c:pt idx="9247">
                  <c:v>0</c:v>
                </c:pt>
                <c:pt idx="9248">
                  <c:v>0</c:v>
                </c:pt>
                <c:pt idx="9249">
                  <c:v>0</c:v>
                </c:pt>
                <c:pt idx="9250">
                  <c:v>0</c:v>
                </c:pt>
                <c:pt idx="9251">
                  <c:v>0</c:v>
                </c:pt>
                <c:pt idx="9252">
                  <c:v>0</c:v>
                </c:pt>
                <c:pt idx="9253">
                  <c:v>0</c:v>
                </c:pt>
                <c:pt idx="9254">
                  <c:v>0</c:v>
                </c:pt>
                <c:pt idx="9255">
                  <c:v>0</c:v>
                </c:pt>
                <c:pt idx="9256">
                  <c:v>0</c:v>
                </c:pt>
                <c:pt idx="9257">
                  <c:v>0</c:v>
                </c:pt>
                <c:pt idx="9258">
                  <c:v>0</c:v>
                </c:pt>
                <c:pt idx="9259">
                  <c:v>0</c:v>
                </c:pt>
                <c:pt idx="9260">
                  <c:v>0</c:v>
                </c:pt>
                <c:pt idx="9261">
                  <c:v>0</c:v>
                </c:pt>
                <c:pt idx="9262">
                  <c:v>0</c:v>
                </c:pt>
                <c:pt idx="9263">
                  <c:v>0</c:v>
                </c:pt>
                <c:pt idx="9264">
                  <c:v>0</c:v>
                </c:pt>
                <c:pt idx="9265">
                  <c:v>0</c:v>
                </c:pt>
                <c:pt idx="9266">
                  <c:v>0</c:v>
                </c:pt>
                <c:pt idx="9267">
                  <c:v>0</c:v>
                </c:pt>
                <c:pt idx="9268">
                  <c:v>0</c:v>
                </c:pt>
                <c:pt idx="9269">
                  <c:v>0</c:v>
                </c:pt>
                <c:pt idx="9270">
                  <c:v>0</c:v>
                </c:pt>
                <c:pt idx="9271">
                  <c:v>0</c:v>
                </c:pt>
                <c:pt idx="9272">
                  <c:v>0</c:v>
                </c:pt>
                <c:pt idx="9273">
                  <c:v>0</c:v>
                </c:pt>
                <c:pt idx="9274">
                  <c:v>0</c:v>
                </c:pt>
                <c:pt idx="9275">
                  <c:v>0</c:v>
                </c:pt>
                <c:pt idx="9276">
                  <c:v>0</c:v>
                </c:pt>
                <c:pt idx="9277">
                  <c:v>0</c:v>
                </c:pt>
                <c:pt idx="9278">
                  <c:v>0</c:v>
                </c:pt>
                <c:pt idx="9279">
                  <c:v>0</c:v>
                </c:pt>
                <c:pt idx="9280">
                  <c:v>0</c:v>
                </c:pt>
                <c:pt idx="9281">
                  <c:v>0</c:v>
                </c:pt>
                <c:pt idx="9282">
                  <c:v>0</c:v>
                </c:pt>
                <c:pt idx="9283">
                  <c:v>0</c:v>
                </c:pt>
                <c:pt idx="9284">
                  <c:v>0</c:v>
                </c:pt>
                <c:pt idx="9285">
                  <c:v>0</c:v>
                </c:pt>
                <c:pt idx="9286">
                  <c:v>0</c:v>
                </c:pt>
                <c:pt idx="9287">
                  <c:v>0</c:v>
                </c:pt>
                <c:pt idx="9288">
                  <c:v>0</c:v>
                </c:pt>
                <c:pt idx="9289">
                  <c:v>0</c:v>
                </c:pt>
                <c:pt idx="9290">
                  <c:v>0</c:v>
                </c:pt>
                <c:pt idx="9291">
                  <c:v>0</c:v>
                </c:pt>
                <c:pt idx="9292">
                  <c:v>0</c:v>
                </c:pt>
                <c:pt idx="9293">
                  <c:v>0</c:v>
                </c:pt>
                <c:pt idx="9294">
                  <c:v>0</c:v>
                </c:pt>
                <c:pt idx="9295">
                  <c:v>0</c:v>
                </c:pt>
                <c:pt idx="9296">
                  <c:v>0</c:v>
                </c:pt>
                <c:pt idx="9297">
                  <c:v>0</c:v>
                </c:pt>
                <c:pt idx="9298">
                  <c:v>0</c:v>
                </c:pt>
                <c:pt idx="9299">
                  <c:v>0</c:v>
                </c:pt>
                <c:pt idx="9300">
                  <c:v>0</c:v>
                </c:pt>
                <c:pt idx="9301">
                  <c:v>0</c:v>
                </c:pt>
                <c:pt idx="9302">
                  <c:v>0</c:v>
                </c:pt>
                <c:pt idx="9303">
                  <c:v>0</c:v>
                </c:pt>
                <c:pt idx="9304">
                  <c:v>0</c:v>
                </c:pt>
                <c:pt idx="9305">
                  <c:v>0</c:v>
                </c:pt>
                <c:pt idx="9306">
                  <c:v>0</c:v>
                </c:pt>
                <c:pt idx="9307">
                  <c:v>0</c:v>
                </c:pt>
                <c:pt idx="9308">
                  <c:v>0</c:v>
                </c:pt>
                <c:pt idx="9309">
                  <c:v>0</c:v>
                </c:pt>
                <c:pt idx="9310">
                  <c:v>0</c:v>
                </c:pt>
                <c:pt idx="9311">
                  <c:v>0</c:v>
                </c:pt>
                <c:pt idx="9312">
                  <c:v>0</c:v>
                </c:pt>
                <c:pt idx="9313">
                  <c:v>0</c:v>
                </c:pt>
                <c:pt idx="9314">
                  <c:v>0</c:v>
                </c:pt>
                <c:pt idx="9315">
                  <c:v>0</c:v>
                </c:pt>
                <c:pt idx="9316">
                  <c:v>0</c:v>
                </c:pt>
                <c:pt idx="9317">
                  <c:v>0</c:v>
                </c:pt>
                <c:pt idx="9318">
                  <c:v>0</c:v>
                </c:pt>
                <c:pt idx="9319">
                  <c:v>0</c:v>
                </c:pt>
                <c:pt idx="9320">
                  <c:v>0</c:v>
                </c:pt>
                <c:pt idx="9321">
                  <c:v>0</c:v>
                </c:pt>
                <c:pt idx="9322">
                  <c:v>0</c:v>
                </c:pt>
                <c:pt idx="9323">
                  <c:v>0</c:v>
                </c:pt>
                <c:pt idx="9324">
                  <c:v>0</c:v>
                </c:pt>
                <c:pt idx="9325">
                  <c:v>0</c:v>
                </c:pt>
                <c:pt idx="9326">
                  <c:v>0</c:v>
                </c:pt>
                <c:pt idx="9327">
                  <c:v>0</c:v>
                </c:pt>
                <c:pt idx="9328">
                  <c:v>0</c:v>
                </c:pt>
                <c:pt idx="9329">
                  <c:v>0</c:v>
                </c:pt>
                <c:pt idx="9330">
                  <c:v>0</c:v>
                </c:pt>
                <c:pt idx="9331">
                  <c:v>0</c:v>
                </c:pt>
                <c:pt idx="9332">
                  <c:v>0</c:v>
                </c:pt>
                <c:pt idx="9333">
                  <c:v>0</c:v>
                </c:pt>
                <c:pt idx="9334">
                  <c:v>0</c:v>
                </c:pt>
                <c:pt idx="9335">
                  <c:v>0</c:v>
                </c:pt>
                <c:pt idx="9336">
                  <c:v>0</c:v>
                </c:pt>
                <c:pt idx="9337">
                  <c:v>0</c:v>
                </c:pt>
                <c:pt idx="9338">
                  <c:v>0</c:v>
                </c:pt>
                <c:pt idx="9339">
                  <c:v>0</c:v>
                </c:pt>
                <c:pt idx="9340">
                  <c:v>0</c:v>
                </c:pt>
                <c:pt idx="9341">
                  <c:v>0</c:v>
                </c:pt>
                <c:pt idx="9342">
                  <c:v>0</c:v>
                </c:pt>
                <c:pt idx="9343">
                  <c:v>0</c:v>
                </c:pt>
                <c:pt idx="9344">
                  <c:v>0</c:v>
                </c:pt>
                <c:pt idx="9345">
                  <c:v>0</c:v>
                </c:pt>
                <c:pt idx="9346">
                  <c:v>0</c:v>
                </c:pt>
                <c:pt idx="9347">
                  <c:v>0</c:v>
                </c:pt>
                <c:pt idx="9348">
                  <c:v>0</c:v>
                </c:pt>
                <c:pt idx="9349">
                  <c:v>0</c:v>
                </c:pt>
                <c:pt idx="9350">
                  <c:v>0</c:v>
                </c:pt>
                <c:pt idx="9351">
                  <c:v>0</c:v>
                </c:pt>
                <c:pt idx="9352">
                  <c:v>0</c:v>
                </c:pt>
                <c:pt idx="9353">
                  <c:v>0</c:v>
                </c:pt>
                <c:pt idx="9354">
                  <c:v>0</c:v>
                </c:pt>
                <c:pt idx="9355">
                  <c:v>0</c:v>
                </c:pt>
                <c:pt idx="9356">
                  <c:v>0</c:v>
                </c:pt>
                <c:pt idx="9357">
                  <c:v>0</c:v>
                </c:pt>
                <c:pt idx="9358">
                  <c:v>0</c:v>
                </c:pt>
                <c:pt idx="9359">
                  <c:v>0</c:v>
                </c:pt>
                <c:pt idx="9360">
                  <c:v>0</c:v>
                </c:pt>
                <c:pt idx="9361">
                  <c:v>0</c:v>
                </c:pt>
                <c:pt idx="9362">
                  <c:v>0</c:v>
                </c:pt>
                <c:pt idx="9363">
                  <c:v>0</c:v>
                </c:pt>
                <c:pt idx="9364">
                  <c:v>0</c:v>
                </c:pt>
                <c:pt idx="9365">
                  <c:v>0</c:v>
                </c:pt>
                <c:pt idx="9366">
                  <c:v>0</c:v>
                </c:pt>
                <c:pt idx="9367">
                  <c:v>0</c:v>
                </c:pt>
                <c:pt idx="9368">
                  <c:v>0</c:v>
                </c:pt>
                <c:pt idx="9369">
                  <c:v>0</c:v>
                </c:pt>
                <c:pt idx="9370">
                  <c:v>0</c:v>
                </c:pt>
                <c:pt idx="9371">
                  <c:v>0</c:v>
                </c:pt>
                <c:pt idx="9372">
                  <c:v>0</c:v>
                </c:pt>
                <c:pt idx="9373">
                  <c:v>0</c:v>
                </c:pt>
                <c:pt idx="9374">
                  <c:v>0</c:v>
                </c:pt>
                <c:pt idx="9375">
                  <c:v>0</c:v>
                </c:pt>
                <c:pt idx="9376">
                  <c:v>0</c:v>
                </c:pt>
                <c:pt idx="9377">
                  <c:v>0</c:v>
                </c:pt>
                <c:pt idx="9378">
                  <c:v>0</c:v>
                </c:pt>
                <c:pt idx="9379">
                  <c:v>0</c:v>
                </c:pt>
                <c:pt idx="9380">
                  <c:v>0</c:v>
                </c:pt>
                <c:pt idx="9381">
                  <c:v>0</c:v>
                </c:pt>
                <c:pt idx="9382">
                  <c:v>0</c:v>
                </c:pt>
                <c:pt idx="9383">
                  <c:v>0</c:v>
                </c:pt>
                <c:pt idx="9384">
                  <c:v>0</c:v>
                </c:pt>
                <c:pt idx="9385">
                  <c:v>0</c:v>
                </c:pt>
                <c:pt idx="9386">
                  <c:v>0</c:v>
                </c:pt>
                <c:pt idx="9387">
                  <c:v>0</c:v>
                </c:pt>
                <c:pt idx="9388">
                  <c:v>0</c:v>
                </c:pt>
                <c:pt idx="9389">
                  <c:v>0</c:v>
                </c:pt>
                <c:pt idx="9390">
                  <c:v>0</c:v>
                </c:pt>
                <c:pt idx="9391">
                  <c:v>0</c:v>
                </c:pt>
                <c:pt idx="9392">
                  <c:v>0</c:v>
                </c:pt>
                <c:pt idx="9393">
                  <c:v>0</c:v>
                </c:pt>
                <c:pt idx="9394">
                  <c:v>0</c:v>
                </c:pt>
                <c:pt idx="9395">
                  <c:v>0</c:v>
                </c:pt>
                <c:pt idx="9396">
                  <c:v>0</c:v>
                </c:pt>
                <c:pt idx="9397">
                  <c:v>0</c:v>
                </c:pt>
                <c:pt idx="9398">
                  <c:v>0</c:v>
                </c:pt>
                <c:pt idx="9399">
                  <c:v>0</c:v>
                </c:pt>
                <c:pt idx="9400">
                  <c:v>0</c:v>
                </c:pt>
                <c:pt idx="9401">
                  <c:v>0</c:v>
                </c:pt>
                <c:pt idx="9402">
                  <c:v>0</c:v>
                </c:pt>
                <c:pt idx="9403">
                  <c:v>0</c:v>
                </c:pt>
                <c:pt idx="9404">
                  <c:v>0</c:v>
                </c:pt>
                <c:pt idx="9405">
                  <c:v>0</c:v>
                </c:pt>
                <c:pt idx="9406">
                  <c:v>0</c:v>
                </c:pt>
                <c:pt idx="9407">
                  <c:v>0</c:v>
                </c:pt>
                <c:pt idx="9408">
                  <c:v>0</c:v>
                </c:pt>
                <c:pt idx="9409">
                  <c:v>0</c:v>
                </c:pt>
                <c:pt idx="9410">
                  <c:v>0</c:v>
                </c:pt>
                <c:pt idx="9411">
                  <c:v>0</c:v>
                </c:pt>
                <c:pt idx="9412">
                  <c:v>0</c:v>
                </c:pt>
                <c:pt idx="9413">
                  <c:v>0</c:v>
                </c:pt>
                <c:pt idx="9414">
                  <c:v>0</c:v>
                </c:pt>
                <c:pt idx="9415">
                  <c:v>0</c:v>
                </c:pt>
                <c:pt idx="9416">
                  <c:v>0</c:v>
                </c:pt>
                <c:pt idx="9417">
                  <c:v>0</c:v>
                </c:pt>
                <c:pt idx="9418">
                  <c:v>0</c:v>
                </c:pt>
                <c:pt idx="9419">
                  <c:v>0</c:v>
                </c:pt>
                <c:pt idx="9420">
                  <c:v>0</c:v>
                </c:pt>
                <c:pt idx="9421">
                  <c:v>0</c:v>
                </c:pt>
                <c:pt idx="9422">
                  <c:v>0</c:v>
                </c:pt>
                <c:pt idx="9423">
                  <c:v>0</c:v>
                </c:pt>
                <c:pt idx="9424">
                  <c:v>0</c:v>
                </c:pt>
                <c:pt idx="9425">
                  <c:v>0</c:v>
                </c:pt>
                <c:pt idx="9426">
                  <c:v>0</c:v>
                </c:pt>
                <c:pt idx="9427">
                  <c:v>0</c:v>
                </c:pt>
                <c:pt idx="9428">
                  <c:v>0</c:v>
                </c:pt>
                <c:pt idx="9429">
                  <c:v>0</c:v>
                </c:pt>
                <c:pt idx="9430">
                  <c:v>0</c:v>
                </c:pt>
                <c:pt idx="9431">
                  <c:v>0</c:v>
                </c:pt>
                <c:pt idx="9432">
                  <c:v>0</c:v>
                </c:pt>
                <c:pt idx="9433">
                  <c:v>0</c:v>
                </c:pt>
                <c:pt idx="9434">
                  <c:v>0</c:v>
                </c:pt>
                <c:pt idx="9435">
                  <c:v>0</c:v>
                </c:pt>
                <c:pt idx="9436">
                  <c:v>0</c:v>
                </c:pt>
                <c:pt idx="9437">
                  <c:v>0</c:v>
                </c:pt>
                <c:pt idx="9438">
                  <c:v>0</c:v>
                </c:pt>
                <c:pt idx="9439">
                  <c:v>0</c:v>
                </c:pt>
                <c:pt idx="9440">
                  <c:v>0</c:v>
                </c:pt>
                <c:pt idx="9441">
                  <c:v>0</c:v>
                </c:pt>
                <c:pt idx="9442">
                  <c:v>0</c:v>
                </c:pt>
                <c:pt idx="9443">
                  <c:v>0</c:v>
                </c:pt>
                <c:pt idx="9444">
                  <c:v>0</c:v>
                </c:pt>
                <c:pt idx="9445">
                  <c:v>0</c:v>
                </c:pt>
                <c:pt idx="9446">
                  <c:v>0</c:v>
                </c:pt>
                <c:pt idx="9447">
                  <c:v>0</c:v>
                </c:pt>
                <c:pt idx="9448">
                  <c:v>0</c:v>
                </c:pt>
                <c:pt idx="9449">
                  <c:v>0</c:v>
                </c:pt>
                <c:pt idx="9450">
                  <c:v>0</c:v>
                </c:pt>
                <c:pt idx="9451">
                  <c:v>0</c:v>
                </c:pt>
                <c:pt idx="9452">
                  <c:v>0</c:v>
                </c:pt>
                <c:pt idx="9453">
                  <c:v>0</c:v>
                </c:pt>
                <c:pt idx="9454">
                  <c:v>0</c:v>
                </c:pt>
                <c:pt idx="9455">
                  <c:v>0</c:v>
                </c:pt>
                <c:pt idx="9456">
                  <c:v>0</c:v>
                </c:pt>
                <c:pt idx="9457">
                  <c:v>0</c:v>
                </c:pt>
                <c:pt idx="9458">
                  <c:v>0</c:v>
                </c:pt>
                <c:pt idx="9459">
                  <c:v>0</c:v>
                </c:pt>
                <c:pt idx="9460">
                  <c:v>0</c:v>
                </c:pt>
                <c:pt idx="9461">
                  <c:v>0</c:v>
                </c:pt>
                <c:pt idx="9462">
                  <c:v>0</c:v>
                </c:pt>
                <c:pt idx="9463">
                  <c:v>0</c:v>
                </c:pt>
                <c:pt idx="9464">
                  <c:v>0</c:v>
                </c:pt>
                <c:pt idx="9465">
                  <c:v>0</c:v>
                </c:pt>
                <c:pt idx="9466">
                  <c:v>0</c:v>
                </c:pt>
                <c:pt idx="9467">
                  <c:v>0</c:v>
                </c:pt>
                <c:pt idx="9468">
                  <c:v>0</c:v>
                </c:pt>
                <c:pt idx="9469">
                  <c:v>0</c:v>
                </c:pt>
                <c:pt idx="9470">
                  <c:v>0</c:v>
                </c:pt>
                <c:pt idx="9471">
                  <c:v>0</c:v>
                </c:pt>
                <c:pt idx="9472">
                  <c:v>0</c:v>
                </c:pt>
                <c:pt idx="9473">
                  <c:v>0</c:v>
                </c:pt>
                <c:pt idx="9474">
                  <c:v>0</c:v>
                </c:pt>
                <c:pt idx="9475">
                  <c:v>0</c:v>
                </c:pt>
                <c:pt idx="9476">
                  <c:v>0</c:v>
                </c:pt>
                <c:pt idx="9477">
                  <c:v>0</c:v>
                </c:pt>
                <c:pt idx="9478">
                  <c:v>0</c:v>
                </c:pt>
                <c:pt idx="9479">
                  <c:v>0</c:v>
                </c:pt>
                <c:pt idx="9480">
                  <c:v>0</c:v>
                </c:pt>
                <c:pt idx="9481">
                  <c:v>0</c:v>
                </c:pt>
                <c:pt idx="9482">
                  <c:v>0</c:v>
                </c:pt>
                <c:pt idx="9483">
                  <c:v>0</c:v>
                </c:pt>
                <c:pt idx="9484">
                  <c:v>0</c:v>
                </c:pt>
                <c:pt idx="9485">
                  <c:v>0</c:v>
                </c:pt>
                <c:pt idx="9486">
                  <c:v>0</c:v>
                </c:pt>
                <c:pt idx="9487">
                  <c:v>0</c:v>
                </c:pt>
                <c:pt idx="9488">
                  <c:v>0</c:v>
                </c:pt>
                <c:pt idx="9489">
                  <c:v>0</c:v>
                </c:pt>
                <c:pt idx="9490">
                  <c:v>0</c:v>
                </c:pt>
                <c:pt idx="9491">
                  <c:v>0</c:v>
                </c:pt>
                <c:pt idx="9492">
                  <c:v>0</c:v>
                </c:pt>
                <c:pt idx="9493">
                  <c:v>0</c:v>
                </c:pt>
                <c:pt idx="9494">
                  <c:v>0</c:v>
                </c:pt>
                <c:pt idx="9495">
                  <c:v>0</c:v>
                </c:pt>
                <c:pt idx="9496">
                  <c:v>0</c:v>
                </c:pt>
                <c:pt idx="9497">
                  <c:v>0</c:v>
                </c:pt>
                <c:pt idx="9498">
                  <c:v>0</c:v>
                </c:pt>
                <c:pt idx="9499">
                  <c:v>0</c:v>
                </c:pt>
                <c:pt idx="9500">
                  <c:v>0</c:v>
                </c:pt>
                <c:pt idx="9501">
                  <c:v>0</c:v>
                </c:pt>
                <c:pt idx="9502">
                  <c:v>0</c:v>
                </c:pt>
                <c:pt idx="9503">
                  <c:v>0</c:v>
                </c:pt>
                <c:pt idx="9504">
                  <c:v>0</c:v>
                </c:pt>
                <c:pt idx="9505">
                  <c:v>0</c:v>
                </c:pt>
                <c:pt idx="9506">
                  <c:v>0</c:v>
                </c:pt>
                <c:pt idx="9507">
                  <c:v>0</c:v>
                </c:pt>
                <c:pt idx="9508">
                  <c:v>0</c:v>
                </c:pt>
                <c:pt idx="9509">
                  <c:v>0</c:v>
                </c:pt>
                <c:pt idx="9510">
                  <c:v>0</c:v>
                </c:pt>
                <c:pt idx="9511">
                  <c:v>0</c:v>
                </c:pt>
                <c:pt idx="9512">
                  <c:v>0</c:v>
                </c:pt>
                <c:pt idx="9513">
                  <c:v>0</c:v>
                </c:pt>
                <c:pt idx="9514">
                  <c:v>0</c:v>
                </c:pt>
                <c:pt idx="9515">
                  <c:v>0</c:v>
                </c:pt>
                <c:pt idx="9516">
                  <c:v>0</c:v>
                </c:pt>
                <c:pt idx="9517">
                  <c:v>0</c:v>
                </c:pt>
                <c:pt idx="9518">
                  <c:v>0</c:v>
                </c:pt>
                <c:pt idx="9519">
                  <c:v>0</c:v>
                </c:pt>
                <c:pt idx="9520">
                  <c:v>0</c:v>
                </c:pt>
                <c:pt idx="9521">
                  <c:v>0</c:v>
                </c:pt>
                <c:pt idx="9522">
                  <c:v>0</c:v>
                </c:pt>
                <c:pt idx="9523">
                  <c:v>0</c:v>
                </c:pt>
                <c:pt idx="9524">
                  <c:v>0</c:v>
                </c:pt>
                <c:pt idx="9525">
                  <c:v>0</c:v>
                </c:pt>
                <c:pt idx="9526">
                  <c:v>0</c:v>
                </c:pt>
                <c:pt idx="9527">
                  <c:v>0</c:v>
                </c:pt>
                <c:pt idx="9528">
                  <c:v>0</c:v>
                </c:pt>
                <c:pt idx="9529">
                  <c:v>0</c:v>
                </c:pt>
                <c:pt idx="9530">
                  <c:v>0</c:v>
                </c:pt>
                <c:pt idx="9531">
                  <c:v>0</c:v>
                </c:pt>
                <c:pt idx="9532">
                  <c:v>0</c:v>
                </c:pt>
                <c:pt idx="9533">
                  <c:v>0</c:v>
                </c:pt>
                <c:pt idx="9534">
                  <c:v>0</c:v>
                </c:pt>
                <c:pt idx="9535">
                  <c:v>0</c:v>
                </c:pt>
                <c:pt idx="9536">
                  <c:v>0</c:v>
                </c:pt>
                <c:pt idx="9537">
                  <c:v>0</c:v>
                </c:pt>
                <c:pt idx="9538">
                  <c:v>0</c:v>
                </c:pt>
                <c:pt idx="9539">
                  <c:v>0</c:v>
                </c:pt>
                <c:pt idx="9540">
                  <c:v>0</c:v>
                </c:pt>
                <c:pt idx="9541">
                  <c:v>0</c:v>
                </c:pt>
                <c:pt idx="9542">
                  <c:v>0</c:v>
                </c:pt>
                <c:pt idx="9543">
                  <c:v>0</c:v>
                </c:pt>
                <c:pt idx="9544">
                  <c:v>0</c:v>
                </c:pt>
                <c:pt idx="9545">
                  <c:v>0</c:v>
                </c:pt>
                <c:pt idx="9546">
                  <c:v>0</c:v>
                </c:pt>
                <c:pt idx="9547">
                  <c:v>0</c:v>
                </c:pt>
                <c:pt idx="9548">
                  <c:v>0</c:v>
                </c:pt>
                <c:pt idx="9549">
                  <c:v>0</c:v>
                </c:pt>
                <c:pt idx="9550">
                  <c:v>0</c:v>
                </c:pt>
                <c:pt idx="9551">
                  <c:v>0</c:v>
                </c:pt>
                <c:pt idx="9552">
                  <c:v>0</c:v>
                </c:pt>
                <c:pt idx="9553">
                  <c:v>0</c:v>
                </c:pt>
                <c:pt idx="9554">
                  <c:v>0</c:v>
                </c:pt>
                <c:pt idx="9555">
                  <c:v>0</c:v>
                </c:pt>
                <c:pt idx="9556">
                  <c:v>0</c:v>
                </c:pt>
                <c:pt idx="9557">
                  <c:v>0</c:v>
                </c:pt>
                <c:pt idx="9558">
                  <c:v>0</c:v>
                </c:pt>
                <c:pt idx="9559">
                  <c:v>0</c:v>
                </c:pt>
                <c:pt idx="9560">
                  <c:v>0</c:v>
                </c:pt>
                <c:pt idx="9561">
                  <c:v>0</c:v>
                </c:pt>
                <c:pt idx="9562">
                  <c:v>0</c:v>
                </c:pt>
                <c:pt idx="9563">
                  <c:v>0</c:v>
                </c:pt>
                <c:pt idx="9564">
                  <c:v>0</c:v>
                </c:pt>
                <c:pt idx="9565">
                  <c:v>0</c:v>
                </c:pt>
                <c:pt idx="9566">
                  <c:v>0</c:v>
                </c:pt>
                <c:pt idx="9567">
                  <c:v>0</c:v>
                </c:pt>
                <c:pt idx="9568">
                  <c:v>0</c:v>
                </c:pt>
                <c:pt idx="9569">
                  <c:v>0</c:v>
                </c:pt>
                <c:pt idx="9570">
                  <c:v>0</c:v>
                </c:pt>
                <c:pt idx="9571">
                  <c:v>0</c:v>
                </c:pt>
                <c:pt idx="9572">
                  <c:v>0</c:v>
                </c:pt>
                <c:pt idx="9573">
                  <c:v>0</c:v>
                </c:pt>
                <c:pt idx="9574">
                  <c:v>0</c:v>
                </c:pt>
                <c:pt idx="9575">
                  <c:v>0</c:v>
                </c:pt>
                <c:pt idx="9576">
                  <c:v>0</c:v>
                </c:pt>
                <c:pt idx="9577">
                  <c:v>0</c:v>
                </c:pt>
                <c:pt idx="9578">
                  <c:v>0</c:v>
                </c:pt>
                <c:pt idx="9579">
                  <c:v>0</c:v>
                </c:pt>
                <c:pt idx="9580">
                  <c:v>0</c:v>
                </c:pt>
                <c:pt idx="9581">
                  <c:v>0</c:v>
                </c:pt>
                <c:pt idx="9582">
                  <c:v>0</c:v>
                </c:pt>
                <c:pt idx="9583">
                  <c:v>0</c:v>
                </c:pt>
                <c:pt idx="9584">
                  <c:v>0</c:v>
                </c:pt>
                <c:pt idx="9585">
                  <c:v>0</c:v>
                </c:pt>
                <c:pt idx="9586">
                  <c:v>0</c:v>
                </c:pt>
                <c:pt idx="9587">
                  <c:v>0</c:v>
                </c:pt>
                <c:pt idx="9588">
                  <c:v>0</c:v>
                </c:pt>
                <c:pt idx="9589">
                  <c:v>0</c:v>
                </c:pt>
                <c:pt idx="9590">
                  <c:v>0</c:v>
                </c:pt>
                <c:pt idx="9591">
                  <c:v>0</c:v>
                </c:pt>
                <c:pt idx="9592">
                  <c:v>0</c:v>
                </c:pt>
                <c:pt idx="9593">
                  <c:v>0</c:v>
                </c:pt>
                <c:pt idx="9594">
                  <c:v>0</c:v>
                </c:pt>
                <c:pt idx="9595">
                  <c:v>0</c:v>
                </c:pt>
                <c:pt idx="9596">
                  <c:v>0</c:v>
                </c:pt>
                <c:pt idx="9597">
                  <c:v>0</c:v>
                </c:pt>
                <c:pt idx="9598">
                  <c:v>0</c:v>
                </c:pt>
                <c:pt idx="9599">
                  <c:v>0</c:v>
                </c:pt>
                <c:pt idx="9600">
                  <c:v>0</c:v>
                </c:pt>
                <c:pt idx="9601">
                  <c:v>0</c:v>
                </c:pt>
                <c:pt idx="9602">
                  <c:v>0</c:v>
                </c:pt>
                <c:pt idx="9603">
                  <c:v>0</c:v>
                </c:pt>
                <c:pt idx="9604">
                  <c:v>0</c:v>
                </c:pt>
                <c:pt idx="9605">
                  <c:v>0</c:v>
                </c:pt>
                <c:pt idx="9606">
                  <c:v>0</c:v>
                </c:pt>
                <c:pt idx="9607">
                  <c:v>0</c:v>
                </c:pt>
                <c:pt idx="9608">
                  <c:v>0</c:v>
                </c:pt>
                <c:pt idx="9609">
                  <c:v>0</c:v>
                </c:pt>
                <c:pt idx="9610">
                  <c:v>0</c:v>
                </c:pt>
                <c:pt idx="9611">
                  <c:v>0</c:v>
                </c:pt>
                <c:pt idx="9612">
                  <c:v>0</c:v>
                </c:pt>
                <c:pt idx="9613">
                  <c:v>0</c:v>
                </c:pt>
                <c:pt idx="9614">
                  <c:v>0</c:v>
                </c:pt>
                <c:pt idx="9615">
                  <c:v>0</c:v>
                </c:pt>
                <c:pt idx="9616">
                  <c:v>0</c:v>
                </c:pt>
                <c:pt idx="9617">
                  <c:v>0</c:v>
                </c:pt>
                <c:pt idx="9618">
                  <c:v>0</c:v>
                </c:pt>
                <c:pt idx="9619">
                  <c:v>0</c:v>
                </c:pt>
                <c:pt idx="9620">
                  <c:v>0</c:v>
                </c:pt>
                <c:pt idx="9621">
                  <c:v>0</c:v>
                </c:pt>
                <c:pt idx="9622">
                  <c:v>0</c:v>
                </c:pt>
                <c:pt idx="9623">
                  <c:v>0</c:v>
                </c:pt>
                <c:pt idx="9624">
                  <c:v>0</c:v>
                </c:pt>
                <c:pt idx="9625">
                  <c:v>0</c:v>
                </c:pt>
                <c:pt idx="9626">
                  <c:v>0</c:v>
                </c:pt>
                <c:pt idx="9627">
                  <c:v>0</c:v>
                </c:pt>
                <c:pt idx="9628">
                  <c:v>0</c:v>
                </c:pt>
                <c:pt idx="9629">
                  <c:v>0</c:v>
                </c:pt>
                <c:pt idx="9630">
                  <c:v>0</c:v>
                </c:pt>
                <c:pt idx="9631">
                  <c:v>0</c:v>
                </c:pt>
                <c:pt idx="9632">
                  <c:v>0</c:v>
                </c:pt>
                <c:pt idx="9633">
                  <c:v>0</c:v>
                </c:pt>
                <c:pt idx="9634">
                  <c:v>0</c:v>
                </c:pt>
                <c:pt idx="9635">
                  <c:v>0</c:v>
                </c:pt>
                <c:pt idx="9636">
                  <c:v>0</c:v>
                </c:pt>
                <c:pt idx="9637">
                  <c:v>0</c:v>
                </c:pt>
                <c:pt idx="9638">
                  <c:v>0</c:v>
                </c:pt>
                <c:pt idx="9639">
                  <c:v>0</c:v>
                </c:pt>
                <c:pt idx="9640">
                  <c:v>0</c:v>
                </c:pt>
                <c:pt idx="9641">
                  <c:v>0</c:v>
                </c:pt>
                <c:pt idx="9642">
                  <c:v>0</c:v>
                </c:pt>
                <c:pt idx="9643">
                  <c:v>0</c:v>
                </c:pt>
                <c:pt idx="9644">
                  <c:v>0</c:v>
                </c:pt>
                <c:pt idx="9645">
                  <c:v>0</c:v>
                </c:pt>
                <c:pt idx="9646">
                  <c:v>0</c:v>
                </c:pt>
                <c:pt idx="9647">
                  <c:v>0</c:v>
                </c:pt>
                <c:pt idx="9648">
                  <c:v>0</c:v>
                </c:pt>
                <c:pt idx="9649">
                  <c:v>0</c:v>
                </c:pt>
                <c:pt idx="9650">
                  <c:v>0</c:v>
                </c:pt>
                <c:pt idx="9651">
                  <c:v>0</c:v>
                </c:pt>
                <c:pt idx="9652">
                  <c:v>0</c:v>
                </c:pt>
                <c:pt idx="9653">
                  <c:v>0</c:v>
                </c:pt>
                <c:pt idx="9654">
                  <c:v>0</c:v>
                </c:pt>
                <c:pt idx="9655">
                  <c:v>0</c:v>
                </c:pt>
                <c:pt idx="9656">
                  <c:v>0</c:v>
                </c:pt>
                <c:pt idx="9657">
                  <c:v>0</c:v>
                </c:pt>
                <c:pt idx="9658">
                  <c:v>0</c:v>
                </c:pt>
                <c:pt idx="9659">
                  <c:v>0</c:v>
                </c:pt>
                <c:pt idx="9660">
                  <c:v>0</c:v>
                </c:pt>
                <c:pt idx="9661">
                  <c:v>0</c:v>
                </c:pt>
                <c:pt idx="9662">
                  <c:v>0</c:v>
                </c:pt>
                <c:pt idx="9663">
                  <c:v>0</c:v>
                </c:pt>
                <c:pt idx="9664">
                  <c:v>0</c:v>
                </c:pt>
                <c:pt idx="9665">
                  <c:v>0</c:v>
                </c:pt>
                <c:pt idx="9666">
                  <c:v>0</c:v>
                </c:pt>
                <c:pt idx="9667">
                  <c:v>0</c:v>
                </c:pt>
                <c:pt idx="9668">
                  <c:v>0</c:v>
                </c:pt>
                <c:pt idx="9669">
                  <c:v>0</c:v>
                </c:pt>
                <c:pt idx="9670">
                  <c:v>0</c:v>
                </c:pt>
                <c:pt idx="9671">
                  <c:v>0</c:v>
                </c:pt>
                <c:pt idx="9672">
                  <c:v>0</c:v>
                </c:pt>
                <c:pt idx="9673">
                  <c:v>0</c:v>
                </c:pt>
                <c:pt idx="9674">
                  <c:v>0</c:v>
                </c:pt>
                <c:pt idx="9675">
                  <c:v>0</c:v>
                </c:pt>
                <c:pt idx="9676">
                  <c:v>0</c:v>
                </c:pt>
                <c:pt idx="9677">
                  <c:v>0</c:v>
                </c:pt>
                <c:pt idx="9678">
                  <c:v>0</c:v>
                </c:pt>
                <c:pt idx="9679">
                  <c:v>0</c:v>
                </c:pt>
                <c:pt idx="9680">
                  <c:v>0</c:v>
                </c:pt>
                <c:pt idx="9681">
                  <c:v>0</c:v>
                </c:pt>
                <c:pt idx="9682">
                  <c:v>0</c:v>
                </c:pt>
                <c:pt idx="9683">
                  <c:v>0</c:v>
                </c:pt>
                <c:pt idx="9684">
                  <c:v>0</c:v>
                </c:pt>
                <c:pt idx="9685">
                  <c:v>0</c:v>
                </c:pt>
                <c:pt idx="9686">
                  <c:v>0</c:v>
                </c:pt>
                <c:pt idx="9687">
                  <c:v>0</c:v>
                </c:pt>
                <c:pt idx="9688">
                  <c:v>0</c:v>
                </c:pt>
                <c:pt idx="9689">
                  <c:v>0</c:v>
                </c:pt>
                <c:pt idx="9690">
                  <c:v>0</c:v>
                </c:pt>
                <c:pt idx="9691">
                  <c:v>0</c:v>
                </c:pt>
                <c:pt idx="9692">
                  <c:v>0</c:v>
                </c:pt>
                <c:pt idx="9693">
                  <c:v>0</c:v>
                </c:pt>
                <c:pt idx="9694">
                  <c:v>0</c:v>
                </c:pt>
                <c:pt idx="9695">
                  <c:v>0</c:v>
                </c:pt>
                <c:pt idx="9696">
                  <c:v>0</c:v>
                </c:pt>
                <c:pt idx="9697">
                  <c:v>0</c:v>
                </c:pt>
                <c:pt idx="9698">
                  <c:v>0</c:v>
                </c:pt>
                <c:pt idx="9699">
                  <c:v>0</c:v>
                </c:pt>
                <c:pt idx="9700">
                  <c:v>0</c:v>
                </c:pt>
                <c:pt idx="9701">
                  <c:v>0</c:v>
                </c:pt>
                <c:pt idx="9702">
                  <c:v>0</c:v>
                </c:pt>
                <c:pt idx="9703">
                  <c:v>0</c:v>
                </c:pt>
                <c:pt idx="9704">
                  <c:v>0</c:v>
                </c:pt>
                <c:pt idx="9705">
                  <c:v>0</c:v>
                </c:pt>
                <c:pt idx="9706">
                  <c:v>0</c:v>
                </c:pt>
                <c:pt idx="9707">
                  <c:v>0</c:v>
                </c:pt>
                <c:pt idx="9708">
                  <c:v>0</c:v>
                </c:pt>
                <c:pt idx="9709">
                  <c:v>0</c:v>
                </c:pt>
                <c:pt idx="9710">
                  <c:v>0</c:v>
                </c:pt>
                <c:pt idx="9711">
                  <c:v>0</c:v>
                </c:pt>
                <c:pt idx="9712">
                  <c:v>0</c:v>
                </c:pt>
                <c:pt idx="9713">
                  <c:v>0</c:v>
                </c:pt>
                <c:pt idx="9714">
                  <c:v>0</c:v>
                </c:pt>
                <c:pt idx="9715">
                  <c:v>0</c:v>
                </c:pt>
                <c:pt idx="9716">
                  <c:v>0</c:v>
                </c:pt>
                <c:pt idx="9717">
                  <c:v>0</c:v>
                </c:pt>
                <c:pt idx="9718">
                  <c:v>0</c:v>
                </c:pt>
                <c:pt idx="9719">
                  <c:v>0</c:v>
                </c:pt>
                <c:pt idx="9720">
                  <c:v>0</c:v>
                </c:pt>
                <c:pt idx="9721">
                  <c:v>0</c:v>
                </c:pt>
                <c:pt idx="9722">
                  <c:v>0</c:v>
                </c:pt>
                <c:pt idx="9723">
                  <c:v>0</c:v>
                </c:pt>
                <c:pt idx="9724">
                  <c:v>0</c:v>
                </c:pt>
                <c:pt idx="9725">
                  <c:v>0</c:v>
                </c:pt>
                <c:pt idx="9726">
                  <c:v>0</c:v>
                </c:pt>
                <c:pt idx="9727">
                  <c:v>0</c:v>
                </c:pt>
                <c:pt idx="9728">
                  <c:v>0</c:v>
                </c:pt>
                <c:pt idx="9729">
                  <c:v>0</c:v>
                </c:pt>
                <c:pt idx="9730">
                  <c:v>0</c:v>
                </c:pt>
                <c:pt idx="9731">
                  <c:v>0</c:v>
                </c:pt>
                <c:pt idx="9732">
                  <c:v>0</c:v>
                </c:pt>
                <c:pt idx="9733">
                  <c:v>0</c:v>
                </c:pt>
                <c:pt idx="9734">
                  <c:v>0</c:v>
                </c:pt>
                <c:pt idx="9735">
                  <c:v>0</c:v>
                </c:pt>
                <c:pt idx="9736">
                  <c:v>0</c:v>
                </c:pt>
                <c:pt idx="9737">
                  <c:v>0</c:v>
                </c:pt>
                <c:pt idx="9738">
                  <c:v>0</c:v>
                </c:pt>
                <c:pt idx="9739">
                  <c:v>0</c:v>
                </c:pt>
                <c:pt idx="9740">
                  <c:v>0</c:v>
                </c:pt>
                <c:pt idx="9741">
                  <c:v>0</c:v>
                </c:pt>
                <c:pt idx="9742">
                  <c:v>0</c:v>
                </c:pt>
                <c:pt idx="9743">
                  <c:v>0</c:v>
                </c:pt>
                <c:pt idx="9744">
                  <c:v>0</c:v>
                </c:pt>
                <c:pt idx="9745">
                  <c:v>0</c:v>
                </c:pt>
                <c:pt idx="9746">
                  <c:v>0</c:v>
                </c:pt>
                <c:pt idx="9747">
                  <c:v>0</c:v>
                </c:pt>
                <c:pt idx="9748">
                  <c:v>0</c:v>
                </c:pt>
                <c:pt idx="9749">
                  <c:v>0</c:v>
                </c:pt>
                <c:pt idx="9750">
                  <c:v>0</c:v>
                </c:pt>
                <c:pt idx="9751">
                  <c:v>0</c:v>
                </c:pt>
                <c:pt idx="9752">
                  <c:v>0</c:v>
                </c:pt>
                <c:pt idx="9753">
                  <c:v>0</c:v>
                </c:pt>
                <c:pt idx="9754">
                  <c:v>0</c:v>
                </c:pt>
                <c:pt idx="9755">
                  <c:v>0</c:v>
                </c:pt>
                <c:pt idx="9756">
                  <c:v>0</c:v>
                </c:pt>
                <c:pt idx="9757">
                  <c:v>0</c:v>
                </c:pt>
                <c:pt idx="9758">
                  <c:v>0</c:v>
                </c:pt>
                <c:pt idx="9759">
                  <c:v>0</c:v>
                </c:pt>
                <c:pt idx="9760">
                  <c:v>0</c:v>
                </c:pt>
                <c:pt idx="9761">
                  <c:v>0</c:v>
                </c:pt>
                <c:pt idx="9762">
                  <c:v>0</c:v>
                </c:pt>
                <c:pt idx="9763">
                  <c:v>0</c:v>
                </c:pt>
                <c:pt idx="9764">
                  <c:v>0</c:v>
                </c:pt>
                <c:pt idx="9765">
                  <c:v>0</c:v>
                </c:pt>
                <c:pt idx="9766">
                  <c:v>0</c:v>
                </c:pt>
                <c:pt idx="9767">
                  <c:v>0</c:v>
                </c:pt>
                <c:pt idx="9768">
                  <c:v>0</c:v>
                </c:pt>
                <c:pt idx="9769">
                  <c:v>0</c:v>
                </c:pt>
                <c:pt idx="9770">
                  <c:v>0</c:v>
                </c:pt>
                <c:pt idx="9771">
                  <c:v>0</c:v>
                </c:pt>
                <c:pt idx="9772">
                  <c:v>0</c:v>
                </c:pt>
                <c:pt idx="9773">
                  <c:v>0</c:v>
                </c:pt>
                <c:pt idx="9774">
                  <c:v>0</c:v>
                </c:pt>
                <c:pt idx="9775">
                  <c:v>0</c:v>
                </c:pt>
                <c:pt idx="9776">
                  <c:v>0</c:v>
                </c:pt>
                <c:pt idx="9777">
                  <c:v>0</c:v>
                </c:pt>
                <c:pt idx="9778">
                  <c:v>0</c:v>
                </c:pt>
                <c:pt idx="9779">
                  <c:v>0</c:v>
                </c:pt>
                <c:pt idx="9780">
                  <c:v>0</c:v>
                </c:pt>
                <c:pt idx="9781">
                  <c:v>0</c:v>
                </c:pt>
                <c:pt idx="9782">
                  <c:v>0</c:v>
                </c:pt>
                <c:pt idx="9783">
                  <c:v>0</c:v>
                </c:pt>
                <c:pt idx="9784">
                  <c:v>0</c:v>
                </c:pt>
                <c:pt idx="9785">
                  <c:v>0</c:v>
                </c:pt>
                <c:pt idx="9786">
                  <c:v>0</c:v>
                </c:pt>
                <c:pt idx="9787">
                  <c:v>0</c:v>
                </c:pt>
                <c:pt idx="9788">
                  <c:v>0</c:v>
                </c:pt>
                <c:pt idx="9789">
                  <c:v>0</c:v>
                </c:pt>
                <c:pt idx="9790">
                  <c:v>0</c:v>
                </c:pt>
                <c:pt idx="9791">
                  <c:v>0</c:v>
                </c:pt>
                <c:pt idx="9792">
                  <c:v>0</c:v>
                </c:pt>
                <c:pt idx="9793">
                  <c:v>0</c:v>
                </c:pt>
                <c:pt idx="9794">
                  <c:v>0</c:v>
                </c:pt>
                <c:pt idx="9795">
                  <c:v>0</c:v>
                </c:pt>
                <c:pt idx="9796">
                  <c:v>0</c:v>
                </c:pt>
                <c:pt idx="9797">
                  <c:v>0</c:v>
                </c:pt>
                <c:pt idx="9798">
                  <c:v>0</c:v>
                </c:pt>
                <c:pt idx="9799">
                  <c:v>0</c:v>
                </c:pt>
                <c:pt idx="9800">
                  <c:v>0</c:v>
                </c:pt>
                <c:pt idx="9801">
                  <c:v>0</c:v>
                </c:pt>
                <c:pt idx="9802">
                  <c:v>0</c:v>
                </c:pt>
                <c:pt idx="9803">
                  <c:v>0</c:v>
                </c:pt>
                <c:pt idx="9804">
                  <c:v>0</c:v>
                </c:pt>
                <c:pt idx="9805">
                  <c:v>0</c:v>
                </c:pt>
                <c:pt idx="9806">
                  <c:v>0</c:v>
                </c:pt>
                <c:pt idx="9807">
                  <c:v>0</c:v>
                </c:pt>
                <c:pt idx="9808">
                  <c:v>0</c:v>
                </c:pt>
                <c:pt idx="9809">
                  <c:v>0</c:v>
                </c:pt>
                <c:pt idx="9810">
                  <c:v>0</c:v>
                </c:pt>
                <c:pt idx="9811">
                  <c:v>0</c:v>
                </c:pt>
                <c:pt idx="9812">
                  <c:v>0</c:v>
                </c:pt>
                <c:pt idx="9813">
                  <c:v>0</c:v>
                </c:pt>
                <c:pt idx="9814">
                  <c:v>0</c:v>
                </c:pt>
                <c:pt idx="9815">
                  <c:v>0</c:v>
                </c:pt>
                <c:pt idx="9816">
                  <c:v>0</c:v>
                </c:pt>
                <c:pt idx="9817">
                  <c:v>0</c:v>
                </c:pt>
                <c:pt idx="9818">
                  <c:v>0</c:v>
                </c:pt>
                <c:pt idx="9819">
                  <c:v>0</c:v>
                </c:pt>
                <c:pt idx="9820">
                  <c:v>0</c:v>
                </c:pt>
                <c:pt idx="9821">
                  <c:v>0</c:v>
                </c:pt>
                <c:pt idx="9822">
                  <c:v>0</c:v>
                </c:pt>
                <c:pt idx="9823">
                  <c:v>0</c:v>
                </c:pt>
                <c:pt idx="9824">
                  <c:v>0</c:v>
                </c:pt>
                <c:pt idx="9825">
                  <c:v>0</c:v>
                </c:pt>
                <c:pt idx="9826">
                  <c:v>0</c:v>
                </c:pt>
                <c:pt idx="9827">
                  <c:v>0</c:v>
                </c:pt>
                <c:pt idx="9828">
                  <c:v>0</c:v>
                </c:pt>
                <c:pt idx="9829">
                  <c:v>0</c:v>
                </c:pt>
                <c:pt idx="9830">
                  <c:v>0</c:v>
                </c:pt>
                <c:pt idx="9831">
                  <c:v>0</c:v>
                </c:pt>
                <c:pt idx="9832">
                  <c:v>0</c:v>
                </c:pt>
                <c:pt idx="9833">
                  <c:v>0</c:v>
                </c:pt>
                <c:pt idx="9834">
                  <c:v>0</c:v>
                </c:pt>
                <c:pt idx="9835">
                  <c:v>0</c:v>
                </c:pt>
                <c:pt idx="9836">
                  <c:v>0</c:v>
                </c:pt>
                <c:pt idx="9837">
                  <c:v>0</c:v>
                </c:pt>
                <c:pt idx="9838">
                  <c:v>0</c:v>
                </c:pt>
                <c:pt idx="9839">
                  <c:v>0</c:v>
                </c:pt>
                <c:pt idx="9840">
                  <c:v>0</c:v>
                </c:pt>
                <c:pt idx="9841">
                  <c:v>0</c:v>
                </c:pt>
                <c:pt idx="9842">
                  <c:v>0</c:v>
                </c:pt>
                <c:pt idx="9843">
                  <c:v>0</c:v>
                </c:pt>
                <c:pt idx="9844">
                  <c:v>0</c:v>
                </c:pt>
                <c:pt idx="9845">
                  <c:v>0</c:v>
                </c:pt>
                <c:pt idx="9846">
                  <c:v>0</c:v>
                </c:pt>
                <c:pt idx="9847">
                  <c:v>0</c:v>
                </c:pt>
                <c:pt idx="9848">
                  <c:v>0</c:v>
                </c:pt>
                <c:pt idx="9849">
                  <c:v>0</c:v>
                </c:pt>
                <c:pt idx="9850">
                  <c:v>0</c:v>
                </c:pt>
                <c:pt idx="9851">
                  <c:v>0</c:v>
                </c:pt>
                <c:pt idx="9852">
                  <c:v>0</c:v>
                </c:pt>
                <c:pt idx="9853">
                  <c:v>0</c:v>
                </c:pt>
                <c:pt idx="9854">
                  <c:v>0</c:v>
                </c:pt>
                <c:pt idx="9855">
                  <c:v>0</c:v>
                </c:pt>
                <c:pt idx="9856">
                  <c:v>0</c:v>
                </c:pt>
                <c:pt idx="9857">
                  <c:v>0</c:v>
                </c:pt>
                <c:pt idx="9858">
                  <c:v>0</c:v>
                </c:pt>
                <c:pt idx="9859">
                  <c:v>0</c:v>
                </c:pt>
                <c:pt idx="9860">
                  <c:v>0</c:v>
                </c:pt>
                <c:pt idx="9861">
                  <c:v>0</c:v>
                </c:pt>
                <c:pt idx="9862">
                  <c:v>0</c:v>
                </c:pt>
                <c:pt idx="9863">
                  <c:v>0</c:v>
                </c:pt>
                <c:pt idx="9864">
                  <c:v>0</c:v>
                </c:pt>
                <c:pt idx="9865">
                  <c:v>0</c:v>
                </c:pt>
                <c:pt idx="9866">
                  <c:v>0</c:v>
                </c:pt>
                <c:pt idx="9867">
                  <c:v>0</c:v>
                </c:pt>
                <c:pt idx="9868">
                  <c:v>0</c:v>
                </c:pt>
                <c:pt idx="9869">
                  <c:v>0</c:v>
                </c:pt>
                <c:pt idx="9870">
                  <c:v>0</c:v>
                </c:pt>
                <c:pt idx="9871">
                  <c:v>0</c:v>
                </c:pt>
                <c:pt idx="9872">
                  <c:v>0</c:v>
                </c:pt>
                <c:pt idx="9873">
                  <c:v>0</c:v>
                </c:pt>
                <c:pt idx="9874">
                  <c:v>0</c:v>
                </c:pt>
                <c:pt idx="9875">
                  <c:v>0</c:v>
                </c:pt>
                <c:pt idx="9876">
                  <c:v>0</c:v>
                </c:pt>
                <c:pt idx="9877">
                  <c:v>0</c:v>
                </c:pt>
                <c:pt idx="9878">
                  <c:v>0</c:v>
                </c:pt>
                <c:pt idx="9879">
                  <c:v>0</c:v>
                </c:pt>
                <c:pt idx="9880">
                  <c:v>0</c:v>
                </c:pt>
                <c:pt idx="9881">
                  <c:v>0</c:v>
                </c:pt>
                <c:pt idx="9882">
                  <c:v>0</c:v>
                </c:pt>
                <c:pt idx="9883">
                  <c:v>0</c:v>
                </c:pt>
                <c:pt idx="9884">
                  <c:v>0</c:v>
                </c:pt>
                <c:pt idx="9885">
                  <c:v>0</c:v>
                </c:pt>
                <c:pt idx="9886">
                  <c:v>0</c:v>
                </c:pt>
                <c:pt idx="9887">
                  <c:v>0</c:v>
                </c:pt>
                <c:pt idx="9888">
                  <c:v>0</c:v>
                </c:pt>
                <c:pt idx="9889">
                  <c:v>0</c:v>
                </c:pt>
                <c:pt idx="9890">
                  <c:v>0</c:v>
                </c:pt>
                <c:pt idx="9891">
                  <c:v>0</c:v>
                </c:pt>
                <c:pt idx="9892">
                  <c:v>0</c:v>
                </c:pt>
                <c:pt idx="9893">
                  <c:v>0</c:v>
                </c:pt>
                <c:pt idx="9894">
                  <c:v>0</c:v>
                </c:pt>
                <c:pt idx="9895">
                  <c:v>0</c:v>
                </c:pt>
                <c:pt idx="9896">
                  <c:v>0</c:v>
                </c:pt>
                <c:pt idx="9897">
                  <c:v>0</c:v>
                </c:pt>
                <c:pt idx="9898">
                  <c:v>0</c:v>
                </c:pt>
                <c:pt idx="9899">
                  <c:v>0</c:v>
                </c:pt>
                <c:pt idx="9900">
                  <c:v>0</c:v>
                </c:pt>
                <c:pt idx="9901">
                  <c:v>0</c:v>
                </c:pt>
                <c:pt idx="9902">
                  <c:v>0</c:v>
                </c:pt>
                <c:pt idx="9903">
                  <c:v>0</c:v>
                </c:pt>
                <c:pt idx="9904">
                  <c:v>0</c:v>
                </c:pt>
                <c:pt idx="9905">
                  <c:v>0</c:v>
                </c:pt>
                <c:pt idx="9906">
                  <c:v>0</c:v>
                </c:pt>
                <c:pt idx="9907">
                  <c:v>0</c:v>
                </c:pt>
                <c:pt idx="9908">
                  <c:v>0</c:v>
                </c:pt>
                <c:pt idx="9909">
                  <c:v>0</c:v>
                </c:pt>
                <c:pt idx="9910">
                  <c:v>0</c:v>
                </c:pt>
                <c:pt idx="9911">
                  <c:v>0</c:v>
                </c:pt>
                <c:pt idx="9912">
                  <c:v>0</c:v>
                </c:pt>
                <c:pt idx="9913">
                  <c:v>0</c:v>
                </c:pt>
                <c:pt idx="9914">
                  <c:v>0</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c:v>
                </c:pt>
                <c:pt idx="9933">
                  <c:v>0</c:v>
                </c:pt>
                <c:pt idx="9934">
                  <c:v>0</c:v>
                </c:pt>
                <c:pt idx="9935">
                  <c:v>0</c:v>
                </c:pt>
                <c:pt idx="9936">
                  <c:v>0</c:v>
                </c:pt>
                <c:pt idx="9937">
                  <c:v>0</c:v>
                </c:pt>
                <c:pt idx="9938">
                  <c:v>0</c:v>
                </c:pt>
                <c:pt idx="9939">
                  <c:v>0</c:v>
                </c:pt>
                <c:pt idx="9940">
                  <c:v>0</c:v>
                </c:pt>
                <c:pt idx="9941">
                  <c:v>0</c:v>
                </c:pt>
                <c:pt idx="9942">
                  <c:v>0</c:v>
                </c:pt>
                <c:pt idx="9943">
                  <c:v>0</c:v>
                </c:pt>
                <c:pt idx="9944">
                  <c:v>0</c:v>
                </c:pt>
                <c:pt idx="9945">
                  <c:v>0</c:v>
                </c:pt>
                <c:pt idx="9946">
                  <c:v>0</c:v>
                </c:pt>
                <c:pt idx="9947">
                  <c:v>0</c:v>
                </c:pt>
                <c:pt idx="9948">
                  <c:v>0</c:v>
                </c:pt>
                <c:pt idx="9949">
                  <c:v>0</c:v>
                </c:pt>
                <c:pt idx="9950">
                  <c:v>0</c:v>
                </c:pt>
                <c:pt idx="9951">
                  <c:v>0</c:v>
                </c:pt>
                <c:pt idx="9952">
                  <c:v>0</c:v>
                </c:pt>
                <c:pt idx="9953">
                  <c:v>0</c:v>
                </c:pt>
                <c:pt idx="9954">
                  <c:v>0</c:v>
                </c:pt>
                <c:pt idx="9955">
                  <c:v>0</c:v>
                </c:pt>
                <c:pt idx="9956">
                  <c:v>0</c:v>
                </c:pt>
                <c:pt idx="9957">
                  <c:v>0</c:v>
                </c:pt>
                <c:pt idx="9958">
                  <c:v>0</c:v>
                </c:pt>
                <c:pt idx="9959">
                  <c:v>0</c:v>
                </c:pt>
                <c:pt idx="9960">
                  <c:v>0</c:v>
                </c:pt>
                <c:pt idx="9961">
                  <c:v>0</c:v>
                </c:pt>
                <c:pt idx="9962">
                  <c:v>0</c:v>
                </c:pt>
                <c:pt idx="9963">
                  <c:v>0</c:v>
                </c:pt>
              </c:numCache>
            </c:numRef>
          </c:val>
          <c:smooth val="0"/>
          <c:extLst>
            <c:ext xmlns:c16="http://schemas.microsoft.com/office/drawing/2014/chart" uri="{C3380CC4-5D6E-409C-BE32-E72D297353CC}">
              <c16:uniqueId val="{00000003-6D79-423F-B5B3-982DA066CD7B}"/>
            </c:ext>
          </c:extLst>
        </c:ser>
        <c:dLbls>
          <c:showLegendKey val="0"/>
          <c:showVal val="0"/>
          <c:showCatName val="0"/>
          <c:showSerName val="0"/>
          <c:showPercent val="0"/>
          <c:showBubbleSize val="0"/>
        </c:dLbls>
        <c:smooth val="0"/>
        <c:axId val="748019712"/>
        <c:axId val="748020256"/>
        <c:extLst>
          <c:ext xmlns:c15="http://schemas.microsoft.com/office/drawing/2012/chart" uri="{02D57815-91ED-43cb-92C2-25804820EDAC}">
            <c15:filteredLineSeries>
              <c15:ser>
                <c:idx val="1"/>
                <c:order val="1"/>
                <c:tx>
                  <c:strRef>
                    <c:extLst>
                      <c:ext uri="{02D57815-91ED-43cb-92C2-25804820EDAC}">
                        <c15:formulaRef>
                          <c15:sqref>'Credit Suisse'!$C$2</c15:sqref>
                        </c15:formulaRef>
                      </c:ext>
                    </c:extLst>
                    <c:strCache>
                      <c:ptCount val="1"/>
                      <c:pt idx="0">
                        <c:v> Apetito por Riesgo Solo Equity</c:v>
                      </c:pt>
                    </c:strCache>
                  </c:strRef>
                </c:tx>
                <c:spPr>
                  <a:ln w="12700" cap="rnd">
                    <a:solidFill>
                      <a:srgbClr val="7030A0"/>
                    </a:solidFill>
                    <a:round/>
                  </a:ln>
                  <a:effectLst/>
                </c:spPr>
                <c:marker>
                  <c:symbol val="none"/>
                </c:marker>
                <c:cat>
                  <c:numRef>
                    <c:extLst>
                      <c:ext uri="{02D57815-91ED-43cb-92C2-25804820EDAC}">
                        <c15:formulaRef>
                          <c15:sqref>'Credit Suisse'!$A$3:$A$10026</c15:sqref>
                        </c15:formulaRef>
                      </c:ext>
                    </c:extLst>
                    <c:numCache>
                      <c:formatCode>d\-mmm\-yy</c:formatCode>
                      <c:ptCount val="10024"/>
                      <c:pt idx="0">
                        <c:v>29587</c:v>
                      </c:pt>
                      <c:pt idx="1">
                        <c:v>29588</c:v>
                      </c:pt>
                      <c:pt idx="2">
                        <c:v>29591</c:v>
                      </c:pt>
                      <c:pt idx="3">
                        <c:v>29592</c:v>
                      </c:pt>
                      <c:pt idx="4">
                        <c:v>29593</c:v>
                      </c:pt>
                      <c:pt idx="5">
                        <c:v>29594</c:v>
                      </c:pt>
                      <c:pt idx="6">
                        <c:v>29595</c:v>
                      </c:pt>
                      <c:pt idx="7">
                        <c:v>29598</c:v>
                      </c:pt>
                      <c:pt idx="8">
                        <c:v>29599</c:v>
                      </c:pt>
                      <c:pt idx="9">
                        <c:v>29600</c:v>
                      </c:pt>
                      <c:pt idx="10">
                        <c:v>29601</c:v>
                      </c:pt>
                      <c:pt idx="11">
                        <c:v>29602</c:v>
                      </c:pt>
                      <c:pt idx="12">
                        <c:v>29605</c:v>
                      </c:pt>
                      <c:pt idx="13">
                        <c:v>29606</c:v>
                      </c:pt>
                      <c:pt idx="14">
                        <c:v>29607</c:v>
                      </c:pt>
                      <c:pt idx="15">
                        <c:v>29608</c:v>
                      </c:pt>
                      <c:pt idx="16">
                        <c:v>29609</c:v>
                      </c:pt>
                      <c:pt idx="17">
                        <c:v>29612</c:v>
                      </c:pt>
                      <c:pt idx="18">
                        <c:v>29613</c:v>
                      </c:pt>
                      <c:pt idx="19">
                        <c:v>29614</c:v>
                      </c:pt>
                      <c:pt idx="20">
                        <c:v>29615</c:v>
                      </c:pt>
                      <c:pt idx="21">
                        <c:v>29616</c:v>
                      </c:pt>
                      <c:pt idx="22">
                        <c:v>29619</c:v>
                      </c:pt>
                      <c:pt idx="23">
                        <c:v>29620</c:v>
                      </c:pt>
                      <c:pt idx="24">
                        <c:v>29621</c:v>
                      </c:pt>
                      <c:pt idx="25">
                        <c:v>29622</c:v>
                      </c:pt>
                      <c:pt idx="26">
                        <c:v>29623</c:v>
                      </c:pt>
                      <c:pt idx="27">
                        <c:v>29626</c:v>
                      </c:pt>
                      <c:pt idx="28">
                        <c:v>29627</c:v>
                      </c:pt>
                      <c:pt idx="29">
                        <c:v>29628</c:v>
                      </c:pt>
                      <c:pt idx="30">
                        <c:v>29629</c:v>
                      </c:pt>
                      <c:pt idx="31">
                        <c:v>29630</c:v>
                      </c:pt>
                      <c:pt idx="32">
                        <c:v>29633</c:v>
                      </c:pt>
                      <c:pt idx="33">
                        <c:v>29634</c:v>
                      </c:pt>
                      <c:pt idx="34">
                        <c:v>29635</c:v>
                      </c:pt>
                      <c:pt idx="35">
                        <c:v>29636</c:v>
                      </c:pt>
                      <c:pt idx="36">
                        <c:v>29637</c:v>
                      </c:pt>
                      <c:pt idx="37">
                        <c:v>29640</c:v>
                      </c:pt>
                      <c:pt idx="38">
                        <c:v>29641</c:v>
                      </c:pt>
                      <c:pt idx="39">
                        <c:v>29642</c:v>
                      </c:pt>
                      <c:pt idx="40">
                        <c:v>29643</c:v>
                      </c:pt>
                      <c:pt idx="41">
                        <c:v>29644</c:v>
                      </c:pt>
                      <c:pt idx="42">
                        <c:v>29647</c:v>
                      </c:pt>
                      <c:pt idx="43">
                        <c:v>29648</c:v>
                      </c:pt>
                      <c:pt idx="44">
                        <c:v>29649</c:v>
                      </c:pt>
                      <c:pt idx="45">
                        <c:v>29650</c:v>
                      </c:pt>
                      <c:pt idx="46">
                        <c:v>29651</c:v>
                      </c:pt>
                      <c:pt idx="47">
                        <c:v>29654</c:v>
                      </c:pt>
                      <c:pt idx="48">
                        <c:v>29655</c:v>
                      </c:pt>
                      <c:pt idx="49">
                        <c:v>29656</c:v>
                      </c:pt>
                      <c:pt idx="50">
                        <c:v>29657</c:v>
                      </c:pt>
                      <c:pt idx="51">
                        <c:v>29658</c:v>
                      </c:pt>
                      <c:pt idx="52">
                        <c:v>29661</c:v>
                      </c:pt>
                      <c:pt idx="53">
                        <c:v>29662</c:v>
                      </c:pt>
                      <c:pt idx="54">
                        <c:v>29663</c:v>
                      </c:pt>
                      <c:pt idx="55">
                        <c:v>29664</c:v>
                      </c:pt>
                      <c:pt idx="56">
                        <c:v>29665</c:v>
                      </c:pt>
                      <c:pt idx="57">
                        <c:v>29668</c:v>
                      </c:pt>
                      <c:pt idx="58">
                        <c:v>29669</c:v>
                      </c:pt>
                      <c:pt idx="59">
                        <c:v>29670</c:v>
                      </c:pt>
                      <c:pt idx="60">
                        <c:v>29671</c:v>
                      </c:pt>
                      <c:pt idx="61">
                        <c:v>29672</c:v>
                      </c:pt>
                      <c:pt idx="62">
                        <c:v>29675</c:v>
                      </c:pt>
                      <c:pt idx="63">
                        <c:v>29676</c:v>
                      </c:pt>
                      <c:pt idx="64">
                        <c:v>29677</c:v>
                      </c:pt>
                      <c:pt idx="65">
                        <c:v>29678</c:v>
                      </c:pt>
                      <c:pt idx="66">
                        <c:v>29679</c:v>
                      </c:pt>
                      <c:pt idx="67">
                        <c:v>29682</c:v>
                      </c:pt>
                      <c:pt idx="68">
                        <c:v>29683</c:v>
                      </c:pt>
                      <c:pt idx="69">
                        <c:v>29684</c:v>
                      </c:pt>
                      <c:pt idx="70">
                        <c:v>29685</c:v>
                      </c:pt>
                      <c:pt idx="71">
                        <c:v>29686</c:v>
                      </c:pt>
                      <c:pt idx="72">
                        <c:v>29689</c:v>
                      </c:pt>
                      <c:pt idx="73">
                        <c:v>29690</c:v>
                      </c:pt>
                      <c:pt idx="74">
                        <c:v>29691</c:v>
                      </c:pt>
                      <c:pt idx="75">
                        <c:v>29692</c:v>
                      </c:pt>
                      <c:pt idx="76">
                        <c:v>29693</c:v>
                      </c:pt>
                      <c:pt idx="77">
                        <c:v>29696</c:v>
                      </c:pt>
                      <c:pt idx="78">
                        <c:v>29697</c:v>
                      </c:pt>
                      <c:pt idx="79">
                        <c:v>29698</c:v>
                      </c:pt>
                      <c:pt idx="80">
                        <c:v>29699</c:v>
                      </c:pt>
                      <c:pt idx="81">
                        <c:v>29700</c:v>
                      </c:pt>
                      <c:pt idx="82">
                        <c:v>29703</c:v>
                      </c:pt>
                      <c:pt idx="83">
                        <c:v>29704</c:v>
                      </c:pt>
                      <c:pt idx="84">
                        <c:v>29705</c:v>
                      </c:pt>
                      <c:pt idx="85">
                        <c:v>29706</c:v>
                      </c:pt>
                      <c:pt idx="86">
                        <c:v>29707</c:v>
                      </c:pt>
                      <c:pt idx="87">
                        <c:v>29710</c:v>
                      </c:pt>
                      <c:pt idx="88">
                        <c:v>29711</c:v>
                      </c:pt>
                      <c:pt idx="89">
                        <c:v>29712</c:v>
                      </c:pt>
                      <c:pt idx="90">
                        <c:v>29713</c:v>
                      </c:pt>
                      <c:pt idx="91">
                        <c:v>29714</c:v>
                      </c:pt>
                      <c:pt idx="92">
                        <c:v>29717</c:v>
                      </c:pt>
                      <c:pt idx="93">
                        <c:v>29718</c:v>
                      </c:pt>
                      <c:pt idx="94">
                        <c:v>29719</c:v>
                      </c:pt>
                      <c:pt idx="95">
                        <c:v>29720</c:v>
                      </c:pt>
                      <c:pt idx="96">
                        <c:v>29721</c:v>
                      </c:pt>
                      <c:pt idx="97">
                        <c:v>29724</c:v>
                      </c:pt>
                      <c:pt idx="98">
                        <c:v>29725</c:v>
                      </c:pt>
                      <c:pt idx="99">
                        <c:v>29726</c:v>
                      </c:pt>
                      <c:pt idx="100">
                        <c:v>29727</c:v>
                      </c:pt>
                      <c:pt idx="101">
                        <c:v>29728</c:v>
                      </c:pt>
                      <c:pt idx="102">
                        <c:v>29731</c:v>
                      </c:pt>
                      <c:pt idx="103">
                        <c:v>29732</c:v>
                      </c:pt>
                      <c:pt idx="104">
                        <c:v>29733</c:v>
                      </c:pt>
                      <c:pt idx="105">
                        <c:v>29734</c:v>
                      </c:pt>
                      <c:pt idx="106">
                        <c:v>29735</c:v>
                      </c:pt>
                      <c:pt idx="107">
                        <c:v>29738</c:v>
                      </c:pt>
                      <c:pt idx="108">
                        <c:v>29739</c:v>
                      </c:pt>
                      <c:pt idx="109">
                        <c:v>29740</c:v>
                      </c:pt>
                      <c:pt idx="110">
                        <c:v>29741</c:v>
                      </c:pt>
                      <c:pt idx="111">
                        <c:v>29742</c:v>
                      </c:pt>
                      <c:pt idx="112">
                        <c:v>29745</c:v>
                      </c:pt>
                      <c:pt idx="113">
                        <c:v>29746</c:v>
                      </c:pt>
                      <c:pt idx="114">
                        <c:v>29747</c:v>
                      </c:pt>
                      <c:pt idx="115">
                        <c:v>29748</c:v>
                      </c:pt>
                      <c:pt idx="116">
                        <c:v>29749</c:v>
                      </c:pt>
                      <c:pt idx="117">
                        <c:v>29752</c:v>
                      </c:pt>
                      <c:pt idx="118">
                        <c:v>29753</c:v>
                      </c:pt>
                      <c:pt idx="119">
                        <c:v>29754</c:v>
                      </c:pt>
                      <c:pt idx="120">
                        <c:v>29755</c:v>
                      </c:pt>
                      <c:pt idx="121">
                        <c:v>29756</c:v>
                      </c:pt>
                      <c:pt idx="122">
                        <c:v>29759</c:v>
                      </c:pt>
                      <c:pt idx="123">
                        <c:v>29760</c:v>
                      </c:pt>
                      <c:pt idx="124">
                        <c:v>29761</c:v>
                      </c:pt>
                      <c:pt idx="125">
                        <c:v>29762</c:v>
                      </c:pt>
                      <c:pt idx="126">
                        <c:v>29763</c:v>
                      </c:pt>
                      <c:pt idx="127">
                        <c:v>29766</c:v>
                      </c:pt>
                      <c:pt idx="128">
                        <c:v>29767</c:v>
                      </c:pt>
                      <c:pt idx="129">
                        <c:v>29768</c:v>
                      </c:pt>
                      <c:pt idx="130">
                        <c:v>29769</c:v>
                      </c:pt>
                      <c:pt idx="131">
                        <c:v>29770</c:v>
                      </c:pt>
                      <c:pt idx="132">
                        <c:v>29773</c:v>
                      </c:pt>
                      <c:pt idx="133">
                        <c:v>29774</c:v>
                      </c:pt>
                      <c:pt idx="134">
                        <c:v>29775</c:v>
                      </c:pt>
                      <c:pt idx="135">
                        <c:v>29776</c:v>
                      </c:pt>
                      <c:pt idx="136">
                        <c:v>29777</c:v>
                      </c:pt>
                      <c:pt idx="137">
                        <c:v>29780</c:v>
                      </c:pt>
                      <c:pt idx="138">
                        <c:v>29781</c:v>
                      </c:pt>
                      <c:pt idx="139">
                        <c:v>29782</c:v>
                      </c:pt>
                      <c:pt idx="140">
                        <c:v>29783</c:v>
                      </c:pt>
                      <c:pt idx="141">
                        <c:v>29784</c:v>
                      </c:pt>
                      <c:pt idx="142">
                        <c:v>29787</c:v>
                      </c:pt>
                      <c:pt idx="143">
                        <c:v>29788</c:v>
                      </c:pt>
                      <c:pt idx="144">
                        <c:v>29789</c:v>
                      </c:pt>
                      <c:pt idx="145">
                        <c:v>29790</c:v>
                      </c:pt>
                      <c:pt idx="146">
                        <c:v>29791</c:v>
                      </c:pt>
                      <c:pt idx="147">
                        <c:v>29794</c:v>
                      </c:pt>
                      <c:pt idx="148">
                        <c:v>29795</c:v>
                      </c:pt>
                      <c:pt idx="149">
                        <c:v>29796</c:v>
                      </c:pt>
                      <c:pt idx="150">
                        <c:v>29797</c:v>
                      </c:pt>
                      <c:pt idx="151">
                        <c:v>29798</c:v>
                      </c:pt>
                      <c:pt idx="152">
                        <c:v>29801</c:v>
                      </c:pt>
                      <c:pt idx="153">
                        <c:v>29802</c:v>
                      </c:pt>
                      <c:pt idx="154">
                        <c:v>29803</c:v>
                      </c:pt>
                      <c:pt idx="155">
                        <c:v>29804</c:v>
                      </c:pt>
                      <c:pt idx="156">
                        <c:v>29805</c:v>
                      </c:pt>
                      <c:pt idx="157">
                        <c:v>29808</c:v>
                      </c:pt>
                      <c:pt idx="158">
                        <c:v>29809</c:v>
                      </c:pt>
                      <c:pt idx="159">
                        <c:v>29810</c:v>
                      </c:pt>
                      <c:pt idx="160">
                        <c:v>29811</c:v>
                      </c:pt>
                      <c:pt idx="161">
                        <c:v>29812</c:v>
                      </c:pt>
                      <c:pt idx="162">
                        <c:v>29815</c:v>
                      </c:pt>
                      <c:pt idx="163">
                        <c:v>29816</c:v>
                      </c:pt>
                      <c:pt idx="164">
                        <c:v>29817</c:v>
                      </c:pt>
                      <c:pt idx="165">
                        <c:v>29818</c:v>
                      </c:pt>
                      <c:pt idx="166">
                        <c:v>29819</c:v>
                      </c:pt>
                      <c:pt idx="167">
                        <c:v>29822</c:v>
                      </c:pt>
                      <c:pt idx="168">
                        <c:v>29823</c:v>
                      </c:pt>
                      <c:pt idx="169">
                        <c:v>29824</c:v>
                      </c:pt>
                      <c:pt idx="170">
                        <c:v>29825</c:v>
                      </c:pt>
                      <c:pt idx="171">
                        <c:v>29826</c:v>
                      </c:pt>
                      <c:pt idx="172">
                        <c:v>29829</c:v>
                      </c:pt>
                      <c:pt idx="173">
                        <c:v>29830</c:v>
                      </c:pt>
                      <c:pt idx="174">
                        <c:v>29831</c:v>
                      </c:pt>
                      <c:pt idx="175">
                        <c:v>29832</c:v>
                      </c:pt>
                      <c:pt idx="176">
                        <c:v>29833</c:v>
                      </c:pt>
                      <c:pt idx="177">
                        <c:v>29836</c:v>
                      </c:pt>
                      <c:pt idx="178">
                        <c:v>29837</c:v>
                      </c:pt>
                      <c:pt idx="179">
                        <c:v>29838</c:v>
                      </c:pt>
                      <c:pt idx="180">
                        <c:v>29839</c:v>
                      </c:pt>
                      <c:pt idx="181">
                        <c:v>29840</c:v>
                      </c:pt>
                      <c:pt idx="182">
                        <c:v>29843</c:v>
                      </c:pt>
                      <c:pt idx="183">
                        <c:v>29844</c:v>
                      </c:pt>
                      <c:pt idx="184">
                        <c:v>29845</c:v>
                      </c:pt>
                      <c:pt idx="185">
                        <c:v>29846</c:v>
                      </c:pt>
                      <c:pt idx="186">
                        <c:v>29847</c:v>
                      </c:pt>
                      <c:pt idx="187">
                        <c:v>29850</c:v>
                      </c:pt>
                      <c:pt idx="188">
                        <c:v>29851</c:v>
                      </c:pt>
                      <c:pt idx="189">
                        <c:v>29852</c:v>
                      </c:pt>
                      <c:pt idx="190">
                        <c:v>29853</c:v>
                      </c:pt>
                      <c:pt idx="191">
                        <c:v>29854</c:v>
                      </c:pt>
                      <c:pt idx="192">
                        <c:v>29857</c:v>
                      </c:pt>
                      <c:pt idx="193">
                        <c:v>29858</c:v>
                      </c:pt>
                      <c:pt idx="194">
                        <c:v>29859</c:v>
                      </c:pt>
                      <c:pt idx="195">
                        <c:v>29860</c:v>
                      </c:pt>
                      <c:pt idx="196">
                        <c:v>29861</c:v>
                      </c:pt>
                      <c:pt idx="197">
                        <c:v>29864</c:v>
                      </c:pt>
                      <c:pt idx="198">
                        <c:v>29865</c:v>
                      </c:pt>
                      <c:pt idx="199">
                        <c:v>29866</c:v>
                      </c:pt>
                      <c:pt idx="200">
                        <c:v>29867</c:v>
                      </c:pt>
                      <c:pt idx="201">
                        <c:v>29868</c:v>
                      </c:pt>
                      <c:pt idx="202">
                        <c:v>29871</c:v>
                      </c:pt>
                      <c:pt idx="203">
                        <c:v>29872</c:v>
                      </c:pt>
                      <c:pt idx="204">
                        <c:v>29873</c:v>
                      </c:pt>
                      <c:pt idx="205">
                        <c:v>29874</c:v>
                      </c:pt>
                      <c:pt idx="206">
                        <c:v>29875</c:v>
                      </c:pt>
                      <c:pt idx="207">
                        <c:v>29878</c:v>
                      </c:pt>
                      <c:pt idx="208">
                        <c:v>29879</c:v>
                      </c:pt>
                      <c:pt idx="209">
                        <c:v>29880</c:v>
                      </c:pt>
                      <c:pt idx="210">
                        <c:v>29881</c:v>
                      </c:pt>
                      <c:pt idx="211">
                        <c:v>29882</c:v>
                      </c:pt>
                      <c:pt idx="212">
                        <c:v>29885</c:v>
                      </c:pt>
                      <c:pt idx="213">
                        <c:v>29886</c:v>
                      </c:pt>
                      <c:pt idx="214">
                        <c:v>29887</c:v>
                      </c:pt>
                      <c:pt idx="215">
                        <c:v>29888</c:v>
                      </c:pt>
                      <c:pt idx="216">
                        <c:v>29889</c:v>
                      </c:pt>
                      <c:pt idx="217">
                        <c:v>29892</c:v>
                      </c:pt>
                      <c:pt idx="218">
                        <c:v>29893</c:v>
                      </c:pt>
                      <c:pt idx="219">
                        <c:v>29894</c:v>
                      </c:pt>
                      <c:pt idx="220">
                        <c:v>29895</c:v>
                      </c:pt>
                      <c:pt idx="221">
                        <c:v>29896</c:v>
                      </c:pt>
                      <c:pt idx="222">
                        <c:v>29899</c:v>
                      </c:pt>
                      <c:pt idx="223">
                        <c:v>29900</c:v>
                      </c:pt>
                      <c:pt idx="224">
                        <c:v>29901</c:v>
                      </c:pt>
                      <c:pt idx="225">
                        <c:v>29902</c:v>
                      </c:pt>
                      <c:pt idx="226">
                        <c:v>29903</c:v>
                      </c:pt>
                      <c:pt idx="227">
                        <c:v>29906</c:v>
                      </c:pt>
                      <c:pt idx="228">
                        <c:v>29907</c:v>
                      </c:pt>
                      <c:pt idx="229">
                        <c:v>29908</c:v>
                      </c:pt>
                      <c:pt idx="230">
                        <c:v>29909</c:v>
                      </c:pt>
                      <c:pt idx="231">
                        <c:v>29910</c:v>
                      </c:pt>
                      <c:pt idx="232">
                        <c:v>29913</c:v>
                      </c:pt>
                      <c:pt idx="233">
                        <c:v>29914</c:v>
                      </c:pt>
                      <c:pt idx="234">
                        <c:v>29915</c:v>
                      </c:pt>
                      <c:pt idx="235">
                        <c:v>29916</c:v>
                      </c:pt>
                      <c:pt idx="236">
                        <c:v>29917</c:v>
                      </c:pt>
                      <c:pt idx="237">
                        <c:v>29920</c:v>
                      </c:pt>
                      <c:pt idx="238">
                        <c:v>29921</c:v>
                      </c:pt>
                      <c:pt idx="239">
                        <c:v>29922</c:v>
                      </c:pt>
                      <c:pt idx="240">
                        <c:v>29923</c:v>
                      </c:pt>
                      <c:pt idx="241">
                        <c:v>29924</c:v>
                      </c:pt>
                      <c:pt idx="242">
                        <c:v>29927</c:v>
                      </c:pt>
                      <c:pt idx="243">
                        <c:v>29928</c:v>
                      </c:pt>
                      <c:pt idx="244">
                        <c:v>29929</c:v>
                      </c:pt>
                      <c:pt idx="245">
                        <c:v>29930</c:v>
                      </c:pt>
                      <c:pt idx="246">
                        <c:v>29931</c:v>
                      </c:pt>
                      <c:pt idx="247">
                        <c:v>29934</c:v>
                      </c:pt>
                      <c:pt idx="248">
                        <c:v>29935</c:v>
                      </c:pt>
                      <c:pt idx="249">
                        <c:v>29936</c:v>
                      </c:pt>
                      <c:pt idx="250">
                        <c:v>29937</c:v>
                      </c:pt>
                      <c:pt idx="251">
                        <c:v>29938</c:v>
                      </c:pt>
                      <c:pt idx="252">
                        <c:v>29941</c:v>
                      </c:pt>
                      <c:pt idx="253">
                        <c:v>29942</c:v>
                      </c:pt>
                      <c:pt idx="254">
                        <c:v>29943</c:v>
                      </c:pt>
                      <c:pt idx="255">
                        <c:v>29944</c:v>
                      </c:pt>
                      <c:pt idx="256">
                        <c:v>29945</c:v>
                      </c:pt>
                      <c:pt idx="257">
                        <c:v>29948</c:v>
                      </c:pt>
                      <c:pt idx="258">
                        <c:v>29949</c:v>
                      </c:pt>
                      <c:pt idx="259">
                        <c:v>29950</c:v>
                      </c:pt>
                      <c:pt idx="260">
                        <c:v>29951</c:v>
                      </c:pt>
                      <c:pt idx="261">
                        <c:v>29952</c:v>
                      </c:pt>
                      <c:pt idx="262">
                        <c:v>29955</c:v>
                      </c:pt>
                      <c:pt idx="263">
                        <c:v>29956</c:v>
                      </c:pt>
                      <c:pt idx="264">
                        <c:v>29957</c:v>
                      </c:pt>
                      <c:pt idx="265">
                        <c:v>29958</c:v>
                      </c:pt>
                      <c:pt idx="266">
                        <c:v>29959</c:v>
                      </c:pt>
                      <c:pt idx="267">
                        <c:v>29962</c:v>
                      </c:pt>
                      <c:pt idx="268">
                        <c:v>29963</c:v>
                      </c:pt>
                      <c:pt idx="269">
                        <c:v>29964</c:v>
                      </c:pt>
                      <c:pt idx="270">
                        <c:v>29965</c:v>
                      </c:pt>
                      <c:pt idx="271">
                        <c:v>29966</c:v>
                      </c:pt>
                      <c:pt idx="272">
                        <c:v>29969</c:v>
                      </c:pt>
                      <c:pt idx="273">
                        <c:v>29970</c:v>
                      </c:pt>
                      <c:pt idx="274">
                        <c:v>29971</c:v>
                      </c:pt>
                      <c:pt idx="275">
                        <c:v>29972</c:v>
                      </c:pt>
                      <c:pt idx="276">
                        <c:v>29973</c:v>
                      </c:pt>
                      <c:pt idx="277">
                        <c:v>29976</c:v>
                      </c:pt>
                      <c:pt idx="278">
                        <c:v>29977</c:v>
                      </c:pt>
                      <c:pt idx="279">
                        <c:v>29978</c:v>
                      </c:pt>
                      <c:pt idx="280">
                        <c:v>29979</c:v>
                      </c:pt>
                      <c:pt idx="281">
                        <c:v>29980</c:v>
                      </c:pt>
                      <c:pt idx="282">
                        <c:v>29983</c:v>
                      </c:pt>
                      <c:pt idx="283">
                        <c:v>29984</c:v>
                      </c:pt>
                      <c:pt idx="284">
                        <c:v>29985</c:v>
                      </c:pt>
                      <c:pt idx="285">
                        <c:v>29986</c:v>
                      </c:pt>
                      <c:pt idx="286">
                        <c:v>29987</c:v>
                      </c:pt>
                      <c:pt idx="287">
                        <c:v>29990</c:v>
                      </c:pt>
                      <c:pt idx="288">
                        <c:v>29991</c:v>
                      </c:pt>
                      <c:pt idx="289">
                        <c:v>29992</c:v>
                      </c:pt>
                      <c:pt idx="290">
                        <c:v>29993</c:v>
                      </c:pt>
                      <c:pt idx="291">
                        <c:v>29994</c:v>
                      </c:pt>
                      <c:pt idx="292">
                        <c:v>29997</c:v>
                      </c:pt>
                      <c:pt idx="293">
                        <c:v>29998</c:v>
                      </c:pt>
                      <c:pt idx="294">
                        <c:v>29999</c:v>
                      </c:pt>
                      <c:pt idx="295">
                        <c:v>30000</c:v>
                      </c:pt>
                      <c:pt idx="296">
                        <c:v>30001</c:v>
                      </c:pt>
                      <c:pt idx="297">
                        <c:v>30004</c:v>
                      </c:pt>
                      <c:pt idx="298">
                        <c:v>30005</c:v>
                      </c:pt>
                      <c:pt idx="299">
                        <c:v>30006</c:v>
                      </c:pt>
                      <c:pt idx="300">
                        <c:v>30007</c:v>
                      </c:pt>
                      <c:pt idx="301">
                        <c:v>30008</c:v>
                      </c:pt>
                      <c:pt idx="302">
                        <c:v>30011</c:v>
                      </c:pt>
                      <c:pt idx="303">
                        <c:v>30012</c:v>
                      </c:pt>
                      <c:pt idx="304">
                        <c:v>30013</c:v>
                      </c:pt>
                      <c:pt idx="305">
                        <c:v>30014</c:v>
                      </c:pt>
                      <c:pt idx="306">
                        <c:v>30015</c:v>
                      </c:pt>
                      <c:pt idx="307">
                        <c:v>30018</c:v>
                      </c:pt>
                      <c:pt idx="308">
                        <c:v>30019</c:v>
                      </c:pt>
                      <c:pt idx="309">
                        <c:v>30020</c:v>
                      </c:pt>
                      <c:pt idx="310">
                        <c:v>30021</c:v>
                      </c:pt>
                      <c:pt idx="311">
                        <c:v>30022</c:v>
                      </c:pt>
                      <c:pt idx="312">
                        <c:v>30025</c:v>
                      </c:pt>
                      <c:pt idx="313">
                        <c:v>30026</c:v>
                      </c:pt>
                      <c:pt idx="314">
                        <c:v>30027</c:v>
                      </c:pt>
                      <c:pt idx="315">
                        <c:v>30028</c:v>
                      </c:pt>
                      <c:pt idx="316">
                        <c:v>30029</c:v>
                      </c:pt>
                      <c:pt idx="317">
                        <c:v>30032</c:v>
                      </c:pt>
                      <c:pt idx="318">
                        <c:v>30033</c:v>
                      </c:pt>
                      <c:pt idx="319">
                        <c:v>30034</c:v>
                      </c:pt>
                      <c:pt idx="320">
                        <c:v>30035</c:v>
                      </c:pt>
                      <c:pt idx="321">
                        <c:v>30036</c:v>
                      </c:pt>
                      <c:pt idx="322">
                        <c:v>30039</c:v>
                      </c:pt>
                      <c:pt idx="323">
                        <c:v>30040</c:v>
                      </c:pt>
                      <c:pt idx="324">
                        <c:v>30041</c:v>
                      </c:pt>
                      <c:pt idx="325">
                        <c:v>30042</c:v>
                      </c:pt>
                      <c:pt idx="326">
                        <c:v>30043</c:v>
                      </c:pt>
                      <c:pt idx="327">
                        <c:v>30046</c:v>
                      </c:pt>
                      <c:pt idx="328">
                        <c:v>30047</c:v>
                      </c:pt>
                      <c:pt idx="329">
                        <c:v>30048</c:v>
                      </c:pt>
                      <c:pt idx="330">
                        <c:v>30049</c:v>
                      </c:pt>
                      <c:pt idx="331">
                        <c:v>30050</c:v>
                      </c:pt>
                      <c:pt idx="332">
                        <c:v>30053</c:v>
                      </c:pt>
                      <c:pt idx="333">
                        <c:v>30054</c:v>
                      </c:pt>
                      <c:pt idx="334">
                        <c:v>30055</c:v>
                      </c:pt>
                      <c:pt idx="335">
                        <c:v>30056</c:v>
                      </c:pt>
                      <c:pt idx="336">
                        <c:v>30057</c:v>
                      </c:pt>
                      <c:pt idx="337">
                        <c:v>30060</c:v>
                      </c:pt>
                      <c:pt idx="338">
                        <c:v>30061</c:v>
                      </c:pt>
                      <c:pt idx="339">
                        <c:v>30062</c:v>
                      </c:pt>
                      <c:pt idx="340">
                        <c:v>30063</c:v>
                      </c:pt>
                      <c:pt idx="341">
                        <c:v>30064</c:v>
                      </c:pt>
                      <c:pt idx="342">
                        <c:v>30067</c:v>
                      </c:pt>
                      <c:pt idx="343">
                        <c:v>30068</c:v>
                      </c:pt>
                      <c:pt idx="344">
                        <c:v>30069</c:v>
                      </c:pt>
                      <c:pt idx="345">
                        <c:v>30070</c:v>
                      </c:pt>
                      <c:pt idx="346">
                        <c:v>30071</c:v>
                      </c:pt>
                      <c:pt idx="347">
                        <c:v>30074</c:v>
                      </c:pt>
                      <c:pt idx="348">
                        <c:v>30075</c:v>
                      </c:pt>
                      <c:pt idx="349">
                        <c:v>30076</c:v>
                      </c:pt>
                      <c:pt idx="350">
                        <c:v>30077</c:v>
                      </c:pt>
                      <c:pt idx="351">
                        <c:v>30078</c:v>
                      </c:pt>
                      <c:pt idx="352">
                        <c:v>30081</c:v>
                      </c:pt>
                      <c:pt idx="353">
                        <c:v>30082</c:v>
                      </c:pt>
                      <c:pt idx="354">
                        <c:v>30083</c:v>
                      </c:pt>
                      <c:pt idx="355">
                        <c:v>30084</c:v>
                      </c:pt>
                      <c:pt idx="356">
                        <c:v>30085</c:v>
                      </c:pt>
                      <c:pt idx="357">
                        <c:v>30088</c:v>
                      </c:pt>
                      <c:pt idx="358">
                        <c:v>30089</c:v>
                      </c:pt>
                      <c:pt idx="359">
                        <c:v>30090</c:v>
                      </c:pt>
                      <c:pt idx="360">
                        <c:v>30091</c:v>
                      </c:pt>
                      <c:pt idx="361">
                        <c:v>30092</c:v>
                      </c:pt>
                      <c:pt idx="362">
                        <c:v>30095</c:v>
                      </c:pt>
                      <c:pt idx="363">
                        <c:v>30096</c:v>
                      </c:pt>
                      <c:pt idx="364">
                        <c:v>30097</c:v>
                      </c:pt>
                      <c:pt idx="365">
                        <c:v>30098</c:v>
                      </c:pt>
                      <c:pt idx="366">
                        <c:v>30099</c:v>
                      </c:pt>
                      <c:pt idx="367">
                        <c:v>30102</c:v>
                      </c:pt>
                      <c:pt idx="368">
                        <c:v>30103</c:v>
                      </c:pt>
                      <c:pt idx="369">
                        <c:v>30104</c:v>
                      </c:pt>
                      <c:pt idx="370">
                        <c:v>30105</c:v>
                      </c:pt>
                      <c:pt idx="371">
                        <c:v>30106</c:v>
                      </c:pt>
                      <c:pt idx="372">
                        <c:v>30109</c:v>
                      </c:pt>
                      <c:pt idx="373">
                        <c:v>30110</c:v>
                      </c:pt>
                      <c:pt idx="374">
                        <c:v>30111</c:v>
                      </c:pt>
                      <c:pt idx="375">
                        <c:v>30112</c:v>
                      </c:pt>
                      <c:pt idx="376">
                        <c:v>30113</c:v>
                      </c:pt>
                      <c:pt idx="377">
                        <c:v>30116</c:v>
                      </c:pt>
                      <c:pt idx="378">
                        <c:v>30117</c:v>
                      </c:pt>
                      <c:pt idx="379">
                        <c:v>30118</c:v>
                      </c:pt>
                      <c:pt idx="380">
                        <c:v>30119</c:v>
                      </c:pt>
                      <c:pt idx="381">
                        <c:v>30120</c:v>
                      </c:pt>
                      <c:pt idx="382">
                        <c:v>30123</c:v>
                      </c:pt>
                      <c:pt idx="383">
                        <c:v>30124</c:v>
                      </c:pt>
                      <c:pt idx="384">
                        <c:v>30125</c:v>
                      </c:pt>
                      <c:pt idx="385">
                        <c:v>30126</c:v>
                      </c:pt>
                      <c:pt idx="386">
                        <c:v>30127</c:v>
                      </c:pt>
                      <c:pt idx="387">
                        <c:v>30130</c:v>
                      </c:pt>
                      <c:pt idx="388">
                        <c:v>30131</c:v>
                      </c:pt>
                      <c:pt idx="389">
                        <c:v>30132</c:v>
                      </c:pt>
                      <c:pt idx="390">
                        <c:v>30133</c:v>
                      </c:pt>
                      <c:pt idx="391">
                        <c:v>30134</c:v>
                      </c:pt>
                      <c:pt idx="392">
                        <c:v>30137</c:v>
                      </c:pt>
                      <c:pt idx="393">
                        <c:v>30138</c:v>
                      </c:pt>
                      <c:pt idx="394">
                        <c:v>30139</c:v>
                      </c:pt>
                      <c:pt idx="395">
                        <c:v>30140</c:v>
                      </c:pt>
                      <c:pt idx="396">
                        <c:v>30141</c:v>
                      </c:pt>
                      <c:pt idx="397">
                        <c:v>30144</c:v>
                      </c:pt>
                      <c:pt idx="398">
                        <c:v>30145</c:v>
                      </c:pt>
                      <c:pt idx="399">
                        <c:v>30146</c:v>
                      </c:pt>
                      <c:pt idx="400">
                        <c:v>30147</c:v>
                      </c:pt>
                      <c:pt idx="401">
                        <c:v>30148</c:v>
                      </c:pt>
                      <c:pt idx="402">
                        <c:v>30151</c:v>
                      </c:pt>
                      <c:pt idx="403">
                        <c:v>30152</c:v>
                      </c:pt>
                      <c:pt idx="404">
                        <c:v>30153</c:v>
                      </c:pt>
                      <c:pt idx="405">
                        <c:v>30154</c:v>
                      </c:pt>
                      <c:pt idx="406">
                        <c:v>30155</c:v>
                      </c:pt>
                      <c:pt idx="407">
                        <c:v>30158</c:v>
                      </c:pt>
                      <c:pt idx="408">
                        <c:v>30159</c:v>
                      </c:pt>
                      <c:pt idx="409">
                        <c:v>30160</c:v>
                      </c:pt>
                      <c:pt idx="410">
                        <c:v>30161</c:v>
                      </c:pt>
                      <c:pt idx="411">
                        <c:v>30162</c:v>
                      </c:pt>
                      <c:pt idx="412">
                        <c:v>30165</c:v>
                      </c:pt>
                      <c:pt idx="413">
                        <c:v>30166</c:v>
                      </c:pt>
                      <c:pt idx="414">
                        <c:v>30167</c:v>
                      </c:pt>
                      <c:pt idx="415">
                        <c:v>30168</c:v>
                      </c:pt>
                      <c:pt idx="416">
                        <c:v>30169</c:v>
                      </c:pt>
                      <c:pt idx="417">
                        <c:v>30172</c:v>
                      </c:pt>
                      <c:pt idx="418">
                        <c:v>30173</c:v>
                      </c:pt>
                      <c:pt idx="419">
                        <c:v>30174</c:v>
                      </c:pt>
                      <c:pt idx="420">
                        <c:v>30175</c:v>
                      </c:pt>
                      <c:pt idx="421">
                        <c:v>30176</c:v>
                      </c:pt>
                      <c:pt idx="422">
                        <c:v>30179</c:v>
                      </c:pt>
                      <c:pt idx="423">
                        <c:v>30180</c:v>
                      </c:pt>
                      <c:pt idx="424">
                        <c:v>30181</c:v>
                      </c:pt>
                      <c:pt idx="425">
                        <c:v>30182</c:v>
                      </c:pt>
                      <c:pt idx="426">
                        <c:v>30183</c:v>
                      </c:pt>
                      <c:pt idx="427">
                        <c:v>30186</c:v>
                      </c:pt>
                      <c:pt idx="428">
                        <c:v>30187</c:v>
                      </c:pt>
                      <c:pt idx="429">
                        <c:v>30188</c:v>
                      </c:pt>
                      <c:pt idx="430">
                        <c:v>30189</c:v>
                      </c:pt>
                      <c:pt idx="431">
                        <c:v>30190</c:v>
                      </c:pt>
                      <c:pt idx="432">
                        <c:v>30193</c:v>
                      </c:pt>
                      <c:pt idx="433">
                        <c:v>30194</c:v>
                      </c:pt>
                      <c:pt idx="434">
                        <c:v>30195</c:v>
                      </c:pt>
                      <c:pt idx="435">
                        <c:v>30196</c:v>
                      </c:pt>
                      <c:pt idx="436">
                        <c:v>30197</c:v>
                      </c:pt>
                      <c:pt idx="437">
                        <c:v>30200</c:v>
                      </c:pt>
                      <c:pt idx="438">
                        <c:v>30201</c:v>
                      </c:pt>
                      <c:pt idx="439">
                        <c:v>30202</c:v>
                      </c:pt>
                      <c:pt idx="440">
                        <c:v>30203</c:v>
                      </c:pt>
                      <c:pt idx="441">
                        <c:v>30204</c:v>
                      </c:pt>
                      <c:pt idx="442">
                        <c:v>30207</c:v>
                      </c:pt>
                      <c:pt idx="443">
                        <c:v>30208</c:v>
                      </c:pt>
                      <c:pt idx="444">
                        <c:v>30209</c:v>
                      </c:pt>
                      <c:pt idx="445">
                        <c:v>30210</c:v>
                      </c:pt>
                      <c:pt idx="446">
                        <c:v>30211</c:v>
                      </c:pt>
                      <c:pt idx="447">
                        <c:v>30214</c:v>
                      </c:pt>
                      <c:pt idx="448">
                        <c:v>30215</c:v>
                      </c:pt>
                      <c:pt idx="449">
                        <c:v>30216</c:v>
                      </c:pt>
                      <c:pt idx="450">
                        <c:v>30217</c:v>
                      </c:pt>
                      <c:pt idx="451">
                        <c:v>30218</c:v>
                      </c:pt>
                      <c:pt idx="452">
                        <c:v>30221</c:v>
                      </c:pt>
                      <c:pt idx="453">
                        <c:v>30222</c:v>
                      </c:pt>
                      <c:pt idx="454">
                        <c:v>30223</c:v>
                      </c:pt>
                      <c:pt idx="455">
                        <c:v>30224</c:v>
                      </c:pt>
                      <c:pt idx="456">
                        <c:v>30225</c:v>
                      </c:pt>
                      <c:pt idx="457">
                        <c:v>30228</c:v>
                      </c:pt>
                      <c:pt idx="458">
                        <c:v>30229</c:v>
                      </c:pt>
                      <c:pt idx="459">
                        <c:v>30230</c:v>
                      </c:pt>
                      <c:pt idx="460">
                        <c:v>30231</c:v>
                      </c:pt>
                      <c:pt idx="461">
                        <c:v>30232</c:v>
                      </c:pt>
                      <c:pt idx="462">
                        <c:v>30235</c:v>
                      </c:pt>
                      <c:pt idx="463">
                        <c:v>30236</c:v>
                      </c:pt>
                      <c:pt idx="464">
                        <c:v>30237</c:v>
                      </c:pt>
                      <c:pt idx="465">
                        <c:v>30238</c:v>
                      </c:pt>
                      <c:pt idx="466">
                        <c:v>30239</c:v>
                      </c:pt>
                      <c:pt idx="467">
                        <c:v>30242</c:v>
                      </c:pt>
                      <c:pt idx="468">
                        <c:v>30243</c:v>
                      </c:pt>
                      <c:pt idx="469">
                        <c:v>30244</c:v>
                      </c:pt>
                      <c:pt idx="470">
                        <c:v>30245</c:v>
                      </c:pt>
                      <c:pt idx="471">
                        <c:v>30246</c:v>
                      </c:pt>
                      <c:pt idx="472">
                        <c:v>30249</c:v>
                      </c:pt>
                      <c:pt idx="473">
                        <c:v>30250</c:v>
                      </c:pt>
                      <c:pt idx="474">
                        <c:v>30251</c:v>
                      </c:pt>
                      <c:pt idx="475">
                        <c:v>30252</c:v>
                      </c:pt>
                      <c:pt idx="476">
                        <c:v>30253</c:v>
                      </c:pt>
                      <c:pt idx="477">
                        <c:v>30256</c:v>
                      </c:pt>
                      <c:pt idx="478">
                        <c:v>30257</c:v>
                      </c:pt>
                      <c:pt idx="479">
                        <c:v>30258</c:v>
                      </c:pt>
                      <c:pt idx="480">
                        <c:v>30259</c:v>
                      </c:pt>
                      <c:pt idx="481">
                        <c:v>30260</c:v>
                      </c:pt>
                      <c:pt idx="482">
                        <c:v>30263</c:v>
                      </c:pt>
                      <c:pt idx="483">
                        <c:v>30264</c:v>
                      </c:pt>
                      <c:pt idx="484">
                        <c:v>30265</c:v>
                      </c:pt>
                      <c:pt idx="485">
                        <c:v>30266</c:v>
                      </c:pt>
                      <c:pt idx="486">
                        <c:v>30267</c:v>
                      </c:pt>
                      <c:pt idx="487">
                        <c:v>30270</c:v>
                      </c:pt>
                      <c:pt idx="488">
                        <c:v>30271</c:v>
                      </c:pt>
                      <c:pt idx="489">
                        <c:v>30272</c:v>
                      </c:pt>
                      <c:pt idx="490">
                        <c:v>30273</c:v>
                      </c:pt>
                      <c:pt idx="491">
                        <c:v>30274</c:v>
                      </c:pt>
                      <c:pt idx="492">
                        <c:v>30277</c:v>
                      </c:pt>
                      <c:pt idx="493">
                        <c:v>30278</c:v>
                      </c:pt>
                      <c:pt idx="494">
                        <c:v>30279</c:v>
                      </c:pt>
                      <c:pt idx="495">
                        <c:v>30280</c:v>
                      </c:pt>
                      <c:pt idx="496">
                        <c:v>30281</c:v>
                      </c:pt>
                      <c:pt idx="497">
                        <c:v>30284</c:v>
                      </c:pt>
                      <c:pt idx="498">
                        <c:v>30285</c:v>
                      </c:pt>
                      <c:pt idx="499">
                        <c:v>30286</c:v>
                      </c:pt>
                      <c:pt idx="500">
                        <c:v>30287</c:v>
                      </c:pt>
                      <c:pt idx="501">
                        <c:v>30288</c:v>
                      </c:pt>
                      <c:pt idx="502">
                        <c:v>30291</c:v>
                      </c:pt>
                      <c:pt idx="503">
                        <c:v>30292</c:v>
                      </c:pt>
                      <c:pt idx="504">
                        <c:v>30293</c:v>
                      </c:pt>
                      <c:pt idx="505">
                        <c:v>30294</c:v>
                      </c:pt>
                      <c:pt idx="506">
                        <c:v>30295</c:v>
                      </c:pt>
                      <c:pt idx="507">
                        <c:v>30298</c:v>
                      </c:pt>
                      <c:pt idx="508">
                        <c:v>30299</c:v>
                      </c:pt>
                      <c:pt idx="509">
                        <c:v>30300</c:v>
                      </c:pt>
                      <c:pt idx="510">
                        <c:v>30301</c:v>
                      </c:pt>
                      <c:pt idx="511">
                        <c:v>30302</c:v>
                      </c:pt>
                      <c:pt idx="512">
                        <c:v>30305</c:v>
                      </c:pt>
                      <c:pt idx="513">
                        <c:v>30306</c:v>
                      </c:pt>
                      <c:pt idx="514">
                        <c:v>30307</c:v>
                      </c:pt>
                      <c:pt idx="515">
                        <c:v>30308</c:v>
                      </c:pt>
                      <c:pt idx="516">
                        <c:v>30309</c:v>
                      </c:pt>
                      <c:pt idx="517">
                        <c:v>30312</c:v>
                      </c:pt>
                      <c:pt idx="518">
                        <c:v>30313</c:v>
                      </c:pt>
                      <c:pt idx="519">
                        <c:v>30314</c:v>
                      </c:pt>
                      <c:pt idx="520">
                        <c:v>30315</c:v>
                      </c:pt>
                      <c:pt idx="521">
                        <c:v>30316</c:v>
                      </c:pt>
                      <c:pt idx="522">
                        <c:v>30319</c:v>
                      </c:pt>
                      <c:pt idx="523">
                        <c:v>30320</c:v>
                      </c:pt>
                      <c:pt idx="524">
                        <c:v>30321</c:v>
                      </c:pt>
                      <c:pt idx="525">
                        <c:v>30322</c:v>
                      </c:pt>
                      <c:pt idx="526">
                        <c:v>30323</c:v>
                      </c:pt>
                      <c:pt idx="527">
                        <c:v>30326</c:v>
                      </c:pt>
                      <c:pt idx="528">
                        <c:v>30327</c:v>
                      </c:pt>
                      <c:pt idx="529">
                        <c:v>30328</c:v>
                      </c:pt>
                      <c:pt idx="530">
                        <c:v>30329</c:v>
                      </c:pt>
                      <c:pt idx="531">
                        <c:v>30330</c:v>
                      </c:pt>
                      <c:pt idx="532">
                        <c:v>30333</c:v>
                      </c:pt>
                      <c:pt idx="533">
                        <c:v>30334</c:v>
                      </c:pt>
                      <c:pt idx="534">
                        <c:v>30335</c:v>
                      </c:pt>
                      <c:pt idx="535">
                        <c:v>30336</c:v>
                      </c:pt>
                      <c:pt idx="536">
                        <c:v>30337</c:v>
                      </c:pt>
                      <c:pt idx="537">
                        <c:v>30340</c:v>
                      </c:pt>
                      <c:pt idx="538">
                        <c:v>30341</c:v>
                      </c:pt>
                      <c:pt idx="539">
                        <c:v>30342</c:v>
                      </c:pt>
                      <c:pt idx="540">
                        <c:v>30343</c:v>
                      </c:pt>
                      <c:pt idx="541">
                        <c:v>30344</c:v>
                      </c:pt>
                      <c:pt idx="542">
                        <c:v>30347</c:v>
                      </c:pt>
                      <c:pt idx="543">
                        <c:v>30348</c:v>
                      </c:pt>
                      <c:pt idx="544">
                        <c:v>30349</c:v>
                      </c:pt>
                      <c:pt idx="545">
                        <c:v>30350</c:v>
                      </c:pt>
                      <c:pt idx="546">
                        <c:v>30351</c:v>
                      </c:pt>
                      <c:pt idx="547">
                        <c:v>30354</c:v>
                      </c:pt>
                      <c:pt idx="548">
                        <c:v>30355</c:v>
                      </c:pt>
                      <c:pt idx="549">
                        <c:v>30356</c:v>
                      </c:pt>
                      <c:pt idx="550">
                        <c:v>30357</c:v>
                      </c:pt>
                      <c:pt idx="551">
                        <c:v>30358</c:v>
                      </c:pt>
                      <c:pt idx="552">
                        <c:v>30361</c:v>
                      </c:pt>
                      <c:pt idx="553">
                        <c:v>30362</c:v>
                      </c:pt>
                      <c:pt idx="554">
                        <c:v>30363</c:v>
                      </c:pt>
                      <c:pt idx="555">
                        <c:v>30364</c:v>
                      </c:pt>
                      <c:pt idx="556">
                        <c:v>30365</c:v>
                      </c:pt>
                      <c:pt idx="557">
                        <c:v>30368</c:v>
                      </c:pt>
                      <c:pt idx="558">
                        <c:v>30369</c:v>
                      </c:pt>
                      <c:pt idx="559">
                        <c:v>30370</c:v>
                      </c:pt>
                      <c:pt idx="560">
                        <c:v>30371</c:v>
                      </c:pt>
                      <c:pt idx="561">
                        <c:v>30372</c:v>
                      </c:pt>
                      <c:pt idx="562">
                        <c:v>30375</c:v>
                      </c:pt>
                      <c:pt idx="563">
                        <c:v>30376</c:v>
                      </c:pt>
                      <c:pt idx="564">
                        <c:v>30377</c:v>
                      </c:pt>
                      <c:pt idx="565">
                        <c:v>30378</c:v>
                      </c:pt>
                      <c:pt idx="566">
                        <c:v>30379</c:v>
                      </c:pt>
                      <c:pt idx="567">
                        <c:v>30382</c:v>
                      </c:pt>
                      <c:pt idx="568">
                        <c:v>30383</c:v>
                      </c:pt>
                      <c:pt idx="569">
                        <c:v>30384</c:v>
                      </c:pt>
                      <c:pt idx="570">
                        <c:v>30385</c:v>
                      </c:pt>
                      <c:pt idx="571">
                        <c:v>30386</c:v>
                      </c:pt>
                      <c:pt idx="572">
                        <c:v>30389</c:v>
                      </c:pt>
                      <c:pt idx="573">
                        <c:v>30390</c:v>
                      </c:pt>
                      <c:pt idx="574">
                        <c:v>30391</c:v>
                      </c:pt>
                      <c:pt idx="575">
                        <c:v>30392</c:v>
                      </c:pt>
                      <c:pt idx="576">
                        <c:v>30393</c:v>
                      </c:pt>
                      <c:pt idx="577">
                        <c:v>30396</c:v>
                      </c:pt>
                      <c:pt idx="578">
                        <c:v>30397</c:v>
                      </c:pt>
                      <c:pt idx="579">
                        <c:v>30398</c:v>
                      </c:pt>
                      <c:pt idx="580">
                        <c:v>30399</c:v>
                      </c:pt>
                      <c:pt idx="581">
                        <c:v>30400</c:v>
                      </c:pt>
                      <c:pt idx="582">
                        <c:v>30403</c:v>
                      </c:pt>
                      <c:pt idx="583">
                        <c:v>30404</c:v>
                      </c:pt>
                      <c:pt idx="584">
                        <c:v>30405</c:v>
                      </c:pt>
                      <c:pt idx="585">
                        <c:v>30406</c:v>
                      </c:pt>
                      <c:pt idx="586">
                        <c:v>30407</c:v>
                      </c:pt>
                      <c:pt idx="587">
                        <c:v>30410</c:v>
                      </c:pt>
                      <c:pt idx="588">
                        <c:v>30411</c:v>
                      </c:pt>
                      <c:pt idx="589">
                        <c:v>30412</c:v>
                      </c:pt>
                      <c:pt idx="590">
                        <c:v>30413</c:v>
                      </c:pt>
                      <c:pt idx="591">
                        <c:v>30414</c:v>
                      </c:pt>
                      <c:pt idx="592">
                        <c:v>30417</c:v>
                      </c:pt>
                      <c:pt idx="593">
                        <c:v>30418</c:v>
                      </c:pt>
                      <c:pt idx="594">
                        <c:v>30419</c:v>
                      </c:pt>
                      <c:pt idx="595">
                        <c:v>30420</c:v>
                      </c:pt>
                      <c:pt idx="596">
                        <c:v>30421</c:v>
                      </c:pt>
                      <c:pt idx="597">
                        <c:v>30424</c:v>
                      </c:pt>
                      <c:pt idx="598">
                        <c:v>30425</c:v>
                      </c:pt>
                      <c:pt idx="599">
                        <c:v>30426</c:v>
                      </c:pt>
                      <c:pt idx="600">
                        <c:v>30427</c:v>
                      </c:pt>
                      <c:pt idx="601">
                        <c:v>30428</c:v>
                      </c:pt>
                      <c:pt idx="602">
                        <c:v>30431</c:v>
                      </c:pt>
                      <c:pt idx="603">
                        <c:v>30432</c:v>
                      </c:pt>
                      <c:pt idx="604">
                        <c:v>30433</c:v>
                      </c:pt>
                      <c:pt idx="605">
                        <c:v>30434</c:v>
                      </c:pt>
                      <c:pt idx="606">
                        <c:v>30435</c:v>
                      </c:pt>
                      <c:pt idx="607">
                        <c:v>30438</c:v>
                      </c:pt>
                      <c:pt idx="608">
                        <c:v>30439</c:v>
                      </c:pt>
                      <c:pt idx="609">
                        <c:v>30440</c:v>
                      </c:pt>
                      <c:pt idx="610">
                        <c:v>30441</c:v>
                      </c:pt>
                      <c:pt idx="611">
                        <c:v>30442</c:v>
                      </c:pt>
                      <c:pt idx="612">
                        <c:v>30445</c:v>
                      </c:pt>
                      <c:pt idx="613">
                        <c:v>30446</c:v>
                      </c:pt>
                      <c:pt idx="614">
                        <c:v>30447</c:v>
                      </c:pt>
                      <c:pt idx="615">
                        <c:v>30448</c:v>
                      </c:pt>
                      <c:pt idx="616">
                        <c:v>30449</c:v>
                      </c:pt>
                      <c:pt idx="617">
                        <c:v>30452</c:v>
                      </c:pt>
                      <c:pt idx="618">
                        <c:v>30453</c:v>
                      </c:pt>
                      <c:pt idx="619">
                        <c:v>30454</c:v>
                      </c:pt>
                      <c:pt idx="620">
                        <c:v>30455</c:v>
                      </c:pt>
                      <c:pt idx="621">
                        <c:v>30456</c:v>
                      </c:pt>
                      <c:pt idx="622">
                        <c:v>30459</c:v>
                      </c:pt>
                      <c:pt idx="623">
                        <c:v>30460</c:v>
                      </c:pt>
                      <c:pt idx="624">
                        <c:v>30461</c:v>
                      </c:pt>
                      <c:pt idx="625">
                        <c:v>30462</c:v>
                      </c:pt>
                      <c:pt idx="626">
                        <c:v>30463</c:v>
                      </c:pt>
                      <c:pt idx="627">
                        <c:v>30466</c:v>
                      </c:pt>
                      <c:pt idx="628">
                        <c:v>30467</c:v>
                      </c:pt>
                      <c:pt idx="629">
                        <c:v>30468</c:v>
                      </c:pt>
                      <c:pt idx="630">
                        <c:v>30469</c:v>
                      </c:pt>
                      <c:pt idx="631">
                        <c:v>30470</c:v>
                      </c:pt>
                      <c:pt idx="632">
                        <c:v>30473</c:v>
                      </c:pt>
                      <c:pt idx="633">
                        <c:v>30474</c:v>
                      </c:pt>
                      <c:pt idx="634">
                        <c:v>30475</c:v>
                      </c:pt>
                      <c:pt idx="635">
                        <c:v>30476</c:v>
                      </c:pt>
                      <c:pt idx="636">
                        <c:v>30477</c:v>
                      </c:pt>
                      <c:pt idx="637">
                        <c:v>30480</c:v>
                      </c:pt>
                      <c:pt idx="638">
                        <c:v>30481</c:v>
                      </c:pt>
                      <c:pt idx="639">
                        <c:v>30482</c:v>
                      </c:pt>
                      <c:pt idx="640">
                        <c:v>30483</c:v>
                      </c:pt>
                      <c:pt idx="641">
                        <c:v>30484</c:v>
                      </c:pt>
                      <c:pt idx="642">
                        <c:v>30487</c:v>
                      </c:pt>
                      <c:pt idx="643">
                        <c:v>30488</c:v>
                      </c:pt>
                      <c:pt idx="644">
                        <c:v>30489</c:v>
                      </c:pt>
                      <c:pt idx="645">
                        <c:v>30490</c:v>
                      </c:pt>
                      <c:pt idx="646">
                        <c:v>30491</c:v>
                      </c:pt>
                      <c:pt idx="647">
                        <c:v>30494</c:v>
                      </c:pt>
                      <c:pt idx="648">
                        <c:v>30495</c:v>
                      </c:pt>
                      <c:pt idx="649">
                        <c:v>30496</c:v>
                      </c:pt>
                      <c:pt idx="650">
                        <c:v>30497</c:v>
                      </c:pt>
                      <c:pt idx="651">
                        <c:v>30498</c:v>
                      </c:pt>
                      <c:pt idx="652">
                        <c:v>30501</c:v>
                      </c:pt>
                      <c:pt idx="653">
                        <c:v>30502</c:v>
                      </c:pt>
                      <c:pt idx="654">
                        <c:v>30503</c:v>
                      </c:pt>
                      <c:pt idx="655">
                        <c:v>30504</c:v>
                      </c:pt>
                      <c:pt idx="656">
                        <c:v>30505</c:v>
                      </c:pt>
                      <c:pt idx="657">
                        <c:v>30508</c:v>
                      </c:pt>
                      <c:pt idx="658">
                        <c:v>30509</c:v>
                      </c:pt>
                      <c:pt idx="659">
                        <c:v>30510</c:v>
                      </c:pt>
                      <c:pt idx="660">
                        <c:v>30511</c:v>
                      </c:pt>
                      <c:pt idx="661">
                        <c:v>30512</c:v>
                      </c:pt>
                      <c:pt idx="662">
                        <c:v>30515</c:v>
                      </c:pt>
                      <c:pt idx="663">
                        <c:v>30516</c:v>
                      </c:pt>
                      <c:pt idx="664">
                        <c:v>30517</c:v>
                      </c:pt>
                      <c:pt idx="665">
                        <c:v>30518</c:v>
                      </c:pt>
                      <c:pt idx="666">
                        <c:v>30519</c:v>
                      </c:pt>
                      <c:pt idx="667">
                        <c:v>30522</c:v>
                      </c:pt>
                      <c:pt idx="668">
                        <c:v>30523</c:v>
                      </c:pt>
                      <c:pt idx="669">
                        <c:v>30524</c:v>
                      </c:pt>
                      <c:pt idx="670">
                        <c:v>30525</c:v>
                      </c:pt>
                      <c:pt idx="671">
                        <c:v>30526</c:v>
                      </c:pt>
                      <c:pt idx="672">
                        <c:v>30529</c:v>
                      </c:pt>
                      <c:pt idx="673">
                        <c:v>30530</c:v>
                      </c:pt>
                      <c:pt idx="674">
                        <c:v>30531</c:v>
                      </c:pt>
                      <c:pt idx="675">
                        <c:v>30532</c:v>
                      </c:pt>
                      <c:pt idx="676">
                        <c:v>30533</c:v>
                      </c:pt>
                      <c:pt idx="677">
                        <c:v>30536</c:v>
                      </c:pt>
                      <c:pt idx="678">
                        <c:v>30537</c:v>
                      </c:pt>
                      <c:pt idx="679">
                        <c:v>30538</c:v>
                      </c:pt>
                      <c:pt idx="680">
                        <c:v>30539</c:v>
                      </c:pt>
                      <c:pt idx="681">
                        <c:v>30540</c:v>
                      </c:pt>
                      <c:pt idx="682">
                        <c:v>30543</c:v>
                      </c:pt>
                      <c:pt idx="683">
                        <c:v>30544</c:v>
                      </c:pt>
                      <c:pt idx="684">
                        <c:v>30545</c:v>
                      </c:pt>
                      <c:pt idx="685">
                        <c:v>30546</c:v>
                      </c:pt>
                      <c:pt idx="686">
                        <c:v>30547</c:v>
                      </c:pt>
                      <c:pt idx="687">
                        <c:v>30550</c:v>
                      </c:pt>
                      <c:pt idx="688">
                        <c:v>30551</c:v>
                      </c:pt>
                      <c:pt idx="689">
                        <c:v>30552</c:v>
                      </c:pt>
                      <c:pt idx="690">
                        <c:v>30553</c:v>
                      </c:pt>
                      <c:pt idx="691">
                        <c:v>30554</c:v>
                      </c:pt>
                      <c:pt idx="692">
                        <c:v>30557</c:v>
                      </c:pt>
                      <c:pt idx="693">
                        <c:v>30558</c:v>
                      </c:pt>
                      <c:pt idx="694">
                        <c:v>30559</c:v>
                      </c:pt>
                      <c:pt idx="695">
                        <c:v>30560</c:v>
                      </c:pt>
                      <c:pt idx="696">
                        <c:v>30561</c:v>
                      </c:pt>
                      <c:pt idx="697">
                        <c:v>30564</c:v>
                      </c:pt>
                      <c:pt idx="698">
                        <c:v>30565</c:v>
                      </c:pt>
                      <c:pt idx="699">
                        <c:v>30566</c:v>
                      </c:pt>
                      <c:pt idx="700">
                        <c:v>30567</c:v>
                      </c:pt>
                      <c:pt idx="701">
                        <c:v>30568</c:v>
                      </c:pt>
                      <c:pt idx="702">
                        <c:v>30571</c:v>
                      </c:pt>
                      <c:pt idx="703">
                        <c:v>30572</c:v>
                      </c:pt>
                      <c:pt idx="704">
                        <c:v>30573</c:v>
                      </c:pt>
                      <c:pt idx="705">
                        <c:v>30574</c:v>
                      </c:pt>
                      <c:pt idx="706">
                        <c:v>30575</c:v>
                      </c:pt>
                      <c:pt idx="707">
                        <c:v>30578</c:v>
                      </c:pt>
                      <c:pt idx="708">
                        <c:v>30579</c:v>
                      </c:pt>
                      <c:pt idx="709">
                        <c:v>30580</c:v>
                      </c:pt>
                      <c:pt idx="710">
                        <c:v>30581</c:v>
                      </c:pt>
                      <c:pt idx="711">
                        <c:v>30582</c:v>
                      </c:pt>
                      <c:pt idx="712">
                        <c:v>30585</c:v>
                      </c:pt>
                      <c:pt idx="713">
                        <c:v>30586</c:v>
                      </c:pt>
                      <c:pt idx="714">
                        <c:v>30587</c:v>
                      </c:pt>
                      <c:pt idx="715">
                        <c:v>30588</c:v>
                      </c:pt>
                      <c:pt idx="716">
                        <c:v>30589</c:v>
                      </c:pt>
                      <c:pt idx="717">
                        <c:v>30592</c:v>
                      </c:pt>
                      <c:pt idx="718">
                        <c:v>30593</c:v>
                      </c:pt>
                      <c:pt idx="719">
                        <c:v>30594</c:v>
                      </c:pt>
                      <c:pt idx="720">
                        <c:v>30595</c:v>
                      </c:pt>
                      <c:pt idx="721">
                        <c:v>30596</c:v>
                      </c:pt>
                      <c:pt idx="722">
                        <c:v>30599</c:v>
                      </c:pt>
                      <c:pt idx="723">
                        <c:v>30600</c:v>
                      </c:pt>
                      <c:pt idx="724">
                        <c:v>30601</c:v>
                      </c:pt>
                      <c:pt idx="725">
                        <c:v>30602</c:v>
                      </c:pt>
                      <c:pt idx="726">
                        <c:v>30603</c:v>
                      </c:pt>
                      <c:pt idx="727">
                        <c:v>30606</c:v>
                      </c:pt>
                      <c:pt idx="728">
                        <c:v>30607</c:v>
                      </c:pt>
                      <c:pt idx="729">
                        <c:v>30608</c:v>
                      </c:pt>
                      <c:pt idx="730">
                        <c:v>30609</c:v>
                      </c:pt>
                      <c:pt idx="731">
                        <c:v>30610</c:v>
                      </c:pt>
                      <c:pt idx="732">
                        <c:v>30613</c:v>
                      </c:pt>
                      <c:pt idx="733">
                        <c:v>30614</c:v>
                      </c:pt>
                      <c:pt idx="734">
                        <c:v>30615</c:v>
                      </c:pt>
                      <c:pt idx="735">
                        <c:v>30616</c:v>
                      </c:pt>
                      <c:pt idx="736">
                        <c:v>30617</c:v>
                      </c:pt>
                      <c:pt idx="737">
                        <c:v>30620</c:v>
                      </c:pt>
                      <c:pt idx="738">
                        <c:v>30621</c:v>
                      </c:pt>
                      <c:pt idx="739">
                        <c:v>30622</c:v>
                      </c:pt>
                      <c:pt idx="740">
                        <c:v>30623</c:v>
                      </c:pt>
                      <c:pt idx="741">
                        <c:v>30624</c:v>
                      </c:pt>
                      <c:pt idx="742">
                        <c:v>30627</c:v>
                      </c:pt>
                      <c:pt idx="743">
                        <c:v>30628</c:v>
                      </c:pt>
                      <c:pt idx="744">
                        <c:v>30629</c:v>
                      </c:pt>
                      <c:pt idx="745">
                        <c:v>30630</c:v>
                      </c:pt>
                      <c:pt idx="746">
                        <c:v>30631</c:v>
                      </c:pt>
                      <c:pt idx="747">
                        <c:v>30634</c:v>
                      </c:pt>
                      <c:pt idx="748">
                        <c:v>30635</c:v>
                      </c:pt>
                      <c:pt idx="749">
                        <c:v>30636</c:v>
                      </c:pt>
                      <c:pt idx="750">
                        <c:v>30637</c:v>
                      </c:pt>
                      <c:pt idx="751">
                        <c:v>30638</c:v>
                      </c:pt>
                      <c:pt idx="752">
                        <c:v>30641</c:v>
                      </c:pt>
                      <c:pt idx="753">
                        <c:v>30642</c:v>
                      </c:pt>
                      <c:pt idx="754">
                        <c:v>30643</c:v>
                      </c:pt>
                      <c:pt idx="755">
                        <c:v>30644</c:v>
                      </c:pt>
                      <c:pt idx="756">
                        <c:v>30645</c:v>
                      </c:pt>
                      <c:pt idx="757">
                        <c:v>30648</c:v>
                      </c:pt>
                      <c:pt idx="758">
                        <c:v>30649</c:v>
                      </c:pt>
                      <c:pt idx="759">
                        <c:v>30650</c:v>
                      </c:pt>
                      <c:pt idx="760">
                        <c:v>30651</c:v>
                      </c:pt>
                      <c:pt idx="761">
                        <c:v>30652</c:v>
                      </c:pt>
                      <c:pt idx="762">
                        <c:v>30655</c:v>
                      </c:pt>
                      <c:pt idx="763">
                        <c:v>30656</c:v>
                      </c:pt>
                      <c:pt idx="764">
                        <c:v>30657</c:v>
                      </c:pt>
                      <c:pt idx="765">
                        <c:v>30658</c:v>
                      </c:pt>
                      <c:pt idx="766">
                        <c:v>30659</c:v>
                      </c:pt>
                      <c:pt idx="767">
                        <c:v>30662</c:v>
                      </c:pt>
                      <c:pt idx="768">
                        <c:v>30663</c:v>
                      </c:pt>
                      <c:pt idx="769">
                        <c:v>30664</c:v>
                      </c:pt>
                      <c:pt idx="770">
                        <c:v>30665</c:v>
                      </c:pt>
                      <c:pt idx="771">
                        <c:v>30666</c:v>
                      </c:pt>
                      <c:pt idx="772">
                        <c:v>30669</c:v>
                      </c:pt>
                      <c:pt idx="773">
                        <c:v>30670</c:v>
                      </c:pt>
                      <c:pt idx="774">
                        <c:v>30671</c:v>
                      </c:pt>
                      <c:pt idx="775">
                        <c:v>30672</c:v>
                      </c:pt>
                      <c:pt idx="776">
                        <c:v>30673</c:v>
                      </c:pt>
                      <c:pt idx="777">
                        <c:v>30676</c:v>
                      </c:pt>
                      <c:pt idx="778">
                        <c:v>30677</c:v>
                      </c:pt>
                      <c:pt idx="779">
                        <c:v>30678</c:v>
                      </c:pt>
                      <c:pt idx="780">
                        <c:v>30679</c:v>
                      </c:pt>
                      <c:pt idx="781">
                        <c:v>30680</c:v>
                      </c:pt>
                      <c:pt idx="782">
                        <c:v>30683</c:v>
                      </c:pt>
                      <c:pt idx="783">
                        <c:v>30684</c:v>
                      </c:pt>
                      <c:pt idx="784">
                        <c:v>30685</c:v>
                      </c:pt>
                      <c:pt idx="785">
                        <c:v>30686</c:v>
                      </c:pt>
                      <c:pt idx="786">
                        <c:v>30687</c:v>
                      </c:pt>
                      <c:pt idx="787">
                        <c:v>30690</c:v>
                      </c:pt>
                      <c:pt idx="788">
                        <c:v>30691</c:v>
                      </c:pt>
                      <c:pt idx="789">
                        <c:v>30692</c:v>
                      </c:pt>
                      <c:pt idx="790">
                        <c:v>30693</c:v>
                      </c:pt>
                      <c:pt idx="791">
                        <c:v>30694</c:v>
                      </c:pt>
                      <c:pt idx="792">
                        <c:v>30697</c:v>
                      </c:pt>
                      <c:pt idx="793">
                        <c:v>30698</c:v>
                      </c:pt>
                      <c:pt idx="794">
                        <c:v>30699</c:v>
                      </c:pt>
                      <c:pt idx="795">
                        <c:v>30700</c:v>
                      </c:pt>
                      <c:pt idx="796">
                        <c:v>30701</c:v>
                      </c:pt>
                      <c:pt idx="797">
                        <c:v>30704</c:v>
                      </c:pt>
                      <c:pt idx="798">
                        <c:v>30705</c:v>
                      </c:pt>
                      <c:pt idx="799">
                        <c:v>30706</c:v>
                      </c:pt>
                      <c:pt idx="800">
                        <c:v>30707</c:v>
                      </c:pt>
                      <c:pt idx="801">
                        <c:v>30708</c:v>
                      </c:pt>
                      <c:pt idx="802">
                        <c:v>30711</c:v>
                      </c:pt>
                      <c:pt idx="803">
                        <c:v>30712</c:v>
                      </c:pt>
                      <c:pt idx="804">
                        <c:v>30713</c:v>
                      </c:pt>
                      <c:pt idx="805">
                        <c:v>30714</c:v>
                      </c:pt>
                      <c:pt idx="806">
                        <c:v>30715</c:v>
                      </c:pt>
                      <c:pt idx="807">
                        <c:v>30718</c:v>
                      </c:pt>
                      <c:pt idx="808">
                        <c:v>30719</c:v>
                      </c:pt>
                      <c:pt idx="809">
                        <c:v>30720</c:v>
                      </c:pt>
                      <c:pt idx="810">
                        <c:v>30721</c:v>
                      </c:pt>
                      <c:pt idx="811">
                        <c:v>30722</c:v>
                      </c:pt>
                      <c:pt idx="812">
                        <c:v>30725</c:v>
                      </c:pt>
                      <c:pt idx="813">
                        <c:v>30726</c:v>
                      </c:pt>
                      <c:pt idx="814">
                        <c:v>30727</c:v>
                      </c:pt>
                      <c:pt idx="815">
                        <c:v>30728</c:v>
                      </c:pt>
                      <c:pt idx="816">
                        <c:v>30729</c:v>
                      </c:pt>
                      <c:pt idx="817">
                        <c:v>30732</c:v>
                      </c:pt>
                      <c:pt idx="818">
                        <c:v>30733</c:v>
                      </c:pt>
                      <c:pt idx="819">
                        <c:v>30734</c:v>
                      </c:pt>
                      <c:pt idx="820">
                        <c:v>30735</c:v>
                      </c:pt>
                      <c:pt idx="821">
                        <c:v>30736</c:v>
                      </c:pt>
                      <c:pt idx="822">
                        <c:v>30739</c:v>
                      </c:pt>
                      <c:pt idx="823">
                        <c:v>30740</c:v>
                      </c:pt>
                      <c:pt idx="824">
                        <c:v>30741</c:v>
                      </c:pt>
                      <c:pt idx="825">
                        <c:v>30742</c:v>
                      </c:pt>
                      <c:pt idx="826">
                        <c:v>30743</c:v>
                      </c:pt>
                      <c:pt idx="827">
                        <c:v>30746</c:v>
                      </c:pt>
                      <c:pt idx="828">
                        <c:v>30747</c:v>
                      </c:pt>
                      <c:pt idx="829">
                        <c:v>30748</c:v>
                      </c:pt>
                      <c:pt idx="830">
                        <c:v>30749</c:v>
                      </c:pt>
                      <c:pt idx="831">
                        <c:v>30750</c:v>
                      </c:pt>
                      <c:pt idx="832">
                        <c:v>30753</c:v>
                      </c:pt>
                      <c:pt idx="833">
                        <c:v>30754</c:v>
                      </c:pt>
                      <c:pt idx="834">
                        <c:v>30755</c:v>
                      </c:pt>
                      <c:pt idx="835">
                        <c:v>30756</c:v>
                      </c:pt>
                      <c:pt idx="836">
                        <c:v>30757</c:v>
                      </c:pt>
                      <c:pt idx="837">
                        <c:v>30760</c:v>
                      </c:pt>
                      <c:pt idx="838">
                        <c:v>30761</c:v>
                      </c:pt>
                      <c:pt idx="839">
                        <c:v>30762</c:v>
                      </c:pt>
                      <c:pt idx="840">
                        <c:v>30763</c:v>
                      </c:pt>
                      <c:pt idx="841">
                        <c:v>30764</c:v>
                      </c:pt>
                      <c:pt idx="842">
                        <c:v>30767</c:v>
                      </c:pt>
                      <c:pt idx="843">
                        <c:v>30768</c:v>
                      </c:pt>
                      <c:pt idx="844">
                        <c:v>30769</c:v>
                      </c:pt>
                      <c:pt idx="845">
                        <c:v>30770</c:v>
                      </c:pt>
                      <c:pt idx="846">
                        <c:v>30771</c:v>
                      </c:pt>
                      <c:pt idx="847">
                        <c:v>30774</c:v>
                      </c:pt>
                      <c:pt idx="848">
                        <c:v>30775</c:v>
                      </c:pt>
                      <c:pt idx="849">
                        <c:v>30776</c:v>
                      </c:pt>
                      <c:pt idx="850">
                        <c:v>30777</c:v>
                      </c:pt>
                      <c:pt idx="851">
                        <c:v>30778</c:v>
                      </c:pt>
                      <c:pt idx="852">
                        <c:v>30781</c:v>
                      </c:pt>
                      <c:pt idx="853">
                        <c:v>30782</c:v>
                      </c:pt>
                      <c:pt idx="854">
                        <c:v>30783</c:v>
                      </c:pt>
                      <c:pt idx="855">
                        <c:v>30784</c:v>
                      </c:pt>
                      <c:pt idx="856">
                        <c:v>30785</c:v>
                      </c:pt>
                      <c:pt idx="857">
                        <c:v>30788</c:v>
                      </c:pt>
                      <c:pt idx="858">
                        <c:v>30789</c:v>
                      </c:pt>
                      <c:pt idx="859">
                        <c:v>30790</c:v>
                      </c:pt>
                      <c:pt idx="860">
                        <c:v>30791</c:v>
                      </c:pt>
                      <c:pt idx="861">
                        <c:v>30792</c:v>
                      </c:pt>
                      <c:pt idx="862">
                        <c:v>30795</c:v>
                      </c:pt>
                      <c:pt idx="863">
                        <c:v>30796</c:v>
                      </c:pt>
                      <c:pt idx="864">
                        <c:v>30797</c:v>
                      </c:pt>
                      <c:pt idx="865">
                        <c:v>30798</c:v>
                      </c:pt>
                      <c:pt idx="866">
                        <c:v>30799</c:v>
                      </c:pt>
                      <c:pt idx="867">
                        <c:v>30802</c:v>
                      </c:pt>
                      <c:pt idx="868">
                        <c:v>30803</c:v>
                      </c:pt>
                      <c:pt idx="869">
                        <c:v>30804</c:v>
                      </c:pt>
                      <c:pt idx="870">
                        <c:v>30805</c:v>
                      </c:pt>
                      <c:pt idx="871">
                        <c:v>30806</c:v>
                      </c:pt>
                      <c:pt idx="872">
                        <c:v>30809</c:v>
                      </c:pt>
                      <c:pt idx="873">
                        <c:v>30810</c:v>
                      </c:pt>
                      <c:pt idx="874">
                        <c:v>30811</c:v>
                      </c:pt>
                      <c:pt idx="875">
                        <c:v>30812</c:v>
                      </c:pt>
                      <c:pt idx="876">
                        <c:v>30813</c:v>
                      </c:pt>
                      <c:pt idx="877">
                        <c:v>30816</c:v>
                      </c:pt>
                      <c:pt idx="878">
                        <c:v>30817</c:v>
                      </c:pt>
                      <c:pt idx="879">
                        <c:v>30818</c:v>
                      </c:pt>
                      <c:pt idx="880">
                        <c:v>30819</c:v>
                      </c:pt>
                      <c:pt idx="881">
                        <c:v>30820</c:v>
                      </c:pt>
                      <c:pt idx="882">
                        <c:v>30823</c:v>
                      </c:pt>
                      <c:pt idx="883">
                        <c:v>30824</c:v>
                      </c:pt>
                      <c:pt idx="884">
                        <c:v>30825</c:v>
                      </c:pt>
                      <c:pt idx="885">
                        <c:v>30826</c:v>
                      </c:pt>
                      <c:pt idx="886">
                        <c:v>30827</c:v>
                      </c:pt>
                      <c:pt idx="887">
                        <c:v>30830</c:v>
                      </c:pt>
                      <c:pt idx="888">
                        <c:v>30831</c:v>
                      </c:pt>
                      <c:pt idx="889">
                        <c:v>30832</c:v>
                      </c:pt>
                      <c:pt idx="890">
                        <c:v>30833</c:v>
                      </c:pt>
                      <c:pt idx="891">
                        <c:v>30834</c:v>
                      </c:pt>
                      <c:pt idx="892">
                        <c:v>30837</c:v>
                      </c:pt>
                      <c:pt idx="893">
                        <c:v>30838</c:v>
                      </c:pt>
                      <c:pt idx="894">
                        <c:v>30839</c:v>
                      </c:pt>
                      <c:pt idx="895">
                        <c:v>30840</c:v>
                      </c:pt>
                      <c:pt idx="896">
                        <c:v>30841</c:v>
                      </c:pt>
                      <c:pt idx="897">
                        <c:v>30844</c:v>
                      </c:pt>
                      <c:pt idx="898">
                        <c:v>30845</c:v>
                      </c:pt>
                      <c:pt idx="899">
                        <c:v>30846</c:v>
                      </c:pt>
                      <c:pt idx="900">
                        <c:v>30847</c:v>
                      </c:pt>
                      <c:pt idx="901">
                        <c:v>30848</c:v>
                      </c:pt>
                      <c:pt idx="902">
                        <c:v>30851</c:v>
                      </c:pt>
                      <c:pt idx="903">
                        <c:v>30852</c:v>
                      </c:pt>
                      <c:pt idx="904">
                        <c:v>30853</c:v>
                      </c:pt>
                      <c:pt idx="905">
                        <c:v>30854</c:v>
                      </c:pt>
                      <c:pt idx="906">
                        <c:v>30855</c:v>
                      </c:pt>
                      <c:pt idx="907">
                        <c:v>30858</c:v>
                      </c:pt>
                      <c:pt idx="908">
                        <c:v>30859</c:v>
                      </c:pt>
                      <c:pt idx="909">
                        <c:v>30860</c:v>
                      </c:pt>
                      <c:pt idx="910">
                        <c:v>30861</c:v>
                      </c:pt>
                      <c:pt idx="911">
                        <c:v>30862</c:v>
                      </c:pt>
                      <c:pt idx="912">
                        <c:v>30865</c:v>
                      </c:pt>
                      <c:pt idx="913">
                        <c:v>30866</c:v>
                      </c:pt>
                      <c:pt idx="914">
                        <c:v>30867</c:v>
                      </c:pt>
                      <c:pt idx="915">
                        <c:v>30868</c:v>
                      </c:pt>
                      <c:pt idx="916">
                        <c:v>30869</c:v>
                      </c:pt>
                      <c:pt idx="917">
                        <c:v>30872</c:v>
                      </c:pt>
                      <c:pt idx="918">
                        <c:v>30873</c:v>
                      </c:pt>
                      <c:pt idx="919">
                        <c:v>30874</c:v>
                      </c:pt>
                      <c:pt idx="920">
                        <c:v>30875</c:v>
                      </c:pt>
                      <c:pt idx="921">
                        <c:v>30876</c:v>
                      </c:pt>
                      <c:pt idx="922">
                        <c:v>30879</c:v>
                      </c:pt>
                      <c:pt idx="923">
                        <c:v>30880</c:v>
                      </c:pt>
                      <c:pt idx="924">
                        <c:v>30881</c:v>
                      </c:pt>
                      <c:pt idx="925">
                        <c:v>30882</c:v>
                      </c:pt>
                      <c:pt idx="926">
                        <c:v>30883</c:v>
                      </c:pt>
                      <c:pt idx="927">
                        <c:v>30886</c:v>
                      </c:pt>
                      <c:pt idx="928">
                        <c:v>30887</c:v>
                      </c:pt>
                      <c:pt idx="929">
                        <c:v>30888</c:v>
                      </c:pt>
                      <c:pt idx="930">
                        <c:v>30889</c:v>
                      </c:pt>
                      <c:pt idx="931">
                        <c:v>30890</c:v>
                      </c:pt>
                      <c:pt idx="932">
                        <c:v>30893</c:v>
                      </c:pt>
                      <c:pt idx="933">
                        <c:v>30894</c:v>
                      </c:pt>
                      <c:pt idx="934">
                        <c:v>30895</c:v>
                      </c:pt>
                      <c:pt idx="935">
                        <c:v>30896</c:v>
                      </c:pt>
                      <c:pt idx="936">
                        <c:v>30897</c:v>
                      </c:pt>
                      <c:pt idx="937">
                        <c:v>30900</c:v>
                      </c:pt>
                      <c:pt idx="938">
                        <c:v>30901</c:v>
                      </c:pt>
                      <c:pt idx="939">
                        <c:v>30902</c:v>
                      </c:pt>
                      <c:pt idx="940">
                        <c:v>30903</c:v>
                      </c:pt>
                      <c:pt idx="941">
                        <c:v>30904</c:v>
                      </c:pt>
                      <c:pt idx="942">
                        <c:v>30907</c:v>
                      </c:pt>
                      <c:pt idx="943">
                        <c:v>30908</c:v>
                      </c:pt>
                      <c:pt idx="944">
                        <c:v>30909</c:v>
                      </c:pt>
                      <c:pt idx="945">
                        <c:v>30910</c:v>
                      </c:pt>
                      <c:pt idx="946">
                        <c:v>30911</c:v>
                      </c:pt>
                      <c:pt idx="947">
                        <c:v>30914</c:v>
                      </c:pt>
                      <c:pt idx="948">
                        <c:v>30915</c:v>
                      </c:pt>
                      <c:pt idx="949">
                        <c:v>30916</c:v>
                      </c:pt>
                      <c:pt idx="950">
                        <c:v>30917</c:v>
                      </c:pt>
                      <c:pt idx="951">
                        <c:v>30918</c:v>
                      </c:pt>
                      <c:pt idx="952">
                        <c:v>30921</c:v>
                      </c:pt>
                      <c:pt idx="953">
                        <c:v>30922</c:v>
                      </c:pt>
                      <c:pt idx="954">
                        <c:v>30923</c:v>
                      </c:pt>
                      <c:pt idx="955">
                        <c:v>30924</c:v>
                      </c:pt>
                      <c:pt idx="956">
                        <c:v>30925</c:v>
                      </c:pt>
                      <c:pt idx="957">
                        <c:v>30928</c:v>
                      </c:pt>
                      <c:pt idx="958">
                        <c:v>30929</c:v>
                      </c:pt>
                      <c:pt idx="959">
                        <c:v>30930</c:v>
                      </c:pt>
                      <c:pt idx="960">
                        <c:v>30931</c:v>
                      </c:pt>
                      <c:pt idx="961">
                        <c:v>30932</c:v>
                      </c:pt>
                      <c:pt idx="962">
                        <c:v>30935</c:v>
                      </c:pt>
                      <c:pt idx="963">
                        <c:v>30936</c:v>
                      </c:pt>
                      <c:pt idx="964">
                        <c:v>30937</c:v>
                      </c:pt>
                      <c:pt idx="965">
                        <c:v>30938</c:v>
                      </c:pt>
                      <c:pt idx="966">
                        <c:v>30939</c:v>
                      </c:pt>
                      <c:pt idx="967">
                        <c:v>30942</c:v>
                      </c:pt>
                      <c:pt idx="968">
                        <c:v>30943</c:v>
                      </c:pt>
                      <c:pt idx="969">
                        <c:v>30944</c:v>
                      </c:pt>
                      <c:pt idx="970">
                        <c:v>30945</c:v>
                      </c:pt>
                      <c:pt idx="971">
                        <c:v>30946</c:v>
                      </c:pt>
                      <c:pt idx="972">
                        <c:v>30949</c:v>
                      </c:pt>
                      <c:pt idx="973">
                        <c:v>30950</c:v>
                      </c:pt>
                      <c:pt idx="974">
                        <c:v>30951</c:v>
                      </c:pt>
                      <c:pt idx="975">
                        <c:v>30952</c:v>
                      </c:pt>
                      <c:pt idx="976">
                        <c:v>30953</c:v>
                      </c:pt>
                      <c:pt idx="977">
                        <c:v>30956</c:v>
                      </c:pt>
                      <c:pt idx="978">
                        <c:v>30957</c:v>
                      </c:pt>
                      <c:pt idx="979">
                        <c:v>30958</c:v>
                      </c:pt>
                      <c:pt idx="980">
                        <c:v>30959</c:v>
                      </c:pt>
                      <c:pt idx="981">
                        <c:v>30960</c:v>
                      </c:pt>
                      <c:pt idx="982">
                        <c:v>30963</c:v>
                      </c:pt>
                      <c:pt idx="983">
                        <c:v>30964</c:v>
                      </c:pt>
                      <c:pt idx="984">
                        <c:v>30965</c:v>
                      </c:pt>
                      <c:pt idx="985">
                        <c:v>30966</c:v>
                      </c:pt>
                      <c:pt idx="986">
                        <c:v>30967</c:v>
                      </c:pt>
                      <c:pt idx="987">
                        <c:v>30970</c:v>
                      </c:pt>
                      <c:pt idx="988">
                        <c:v>30971</c:v>
                      </c:pt>
                      <c:pt idx="989">
                        <c:v>30972</c:v>
                      </c:pt>
                      <c:pt idx="990">
                        <c:v>30973</c:v>
                      </c:pt>
                      <c:pt idx="991">
                        <c:v>30974</c:v>
                      </c:pt>
                      <c:pt idx="992">
                        <c:v>30977</c:v>
                      </c:pt>
                      <c:pt idx="993">
                        <c:v>30978</c:v>
                      </c:pt>
                      <c:pt idx="994">
                        <c:v>30979</c:v>
                      </c:pt>
                      <c:pt idx="995">
                        <c:v>30980</c:v>
                      </c:pt>
                      <c:pt idx="996">
                        <c:v>30981</c:v>
                      </c:pt>
                      <c:pt idx="997">
                        <c:v>30984</c:v>
                      </c:pt>
                      <c:pt idx="998">
                        <c:v>30985</c:v>
                      </c:pt>
                      <c:pt idx="999">
                        <c:v>30986</c:v>
                      </c:pt>
                      <c:pt idx="1000">
                        <c:v>30987</c:v>
                      </c:pt>
                      <c:pt idx="1001">
                        <c:v>30988</c:v>
                      </c:pt>
                      <c:pt idx="1002">
                        <c:v>30991</c:v>
                      </c:pt>
                      <c:pt idx="1003">
                        <c:v>30992</c:v>
                      </c:pt>
                      <c:pt idx="1004">
                        <c:v>30993</c:v>
                      </c:pt>
                      <c:pt idx="1005">
                        <c:v>30994</c:v>
                      </c:pt>
                      <c:pt idx="1006">
                        <c:v>30995</c:v>
                      </c:pt>
                      <c:pt idx="1007">
                        <c:v>30998</c:v>
                      </c:pt>
                      <c:pt idx="1008">
                        <c:v>30999</c:v>
                      </c:pt>
                      <c:pt idx="1009">
                        <c:v>31000</c:v>
                      </c:pt>
                      <c:pt idx="1010">
                        <c:v>31001</c:v>
                      </c:pt>
                      <c:pt idx="1011">
                        <c:v>31002</c:v>
                      </c:pt>
                      <c:pt idx="1012">
                        <c:v>31005</c:v>
                      </c:pt>
                      <c:pt idx="1013">
                        <c:v>31006</c:v>
                      </c:pt>
                      <c:pt idx="1014">
                        <c:v>31007</c:v>
                      </c:pt>
                      <c:pt idx="1015">
                        <c:v>31008</c:v>
                      </c:pt>
                      <c:pt idx="1016">
                        <c:v>31009</c:v>
                      </c:pt>
                      <c:pt idx="1017">
                        <c:v>31012</c:v>
                      </c:pt>
                      <c:pt idx="1018">
                        <c:v>31013</c:v>
                      </c:pt>
                      <c:pt idx="1019">
                        <c:v>31014</c:v>
                      </c:pt>
                      <c:pt idx="1020">
                        <c:v>31015</c:v>
                      </c:pt>
                      <c:pt idx="1021">
                        <c:v>31016</c:v>
                      </c:pt>
                      <c:pt idx="1022">
                        <c:v>31019</c:v>
                      </c:pt>
                      <c:pt idx="1023">
                        <c:v>31020</c:v>
                      </c:pt>
                      <c:pt idx="1024">
                        <c:v>31021</c:v>
                      </c:pt>
                      <c:pt idx="1025">
                        <c:v>31022</c:v>
                      </c:pt>
                      <c:pt idx="1026">
                        <c:v>31023</c:v>
                      </c:pt>
                      <c:pt idx="1027">
                        <c:v>31026</c:v>
                      </c:pt>
                      <c:pt idx="1028">
                        <c:v>31027</c:v>
                      </c:pt>
                      <c:pt idx="1029">
                        <c:v>31028</c:v>
                      </c:pt>
                      <c:pt idx="1030">
                        <c:v>31029</c:v>
                      </c:pt>
                      <c:pt idx="1031">
                        <c:v>31030</c:v>
                      </c:pt>
                      <c:pt idx="1032">
                        <c:v>31033</c:v>
                      </c:pt>
                      <c:pt idx="1033">
                        <c:v>31034</c:v>
                      </c:pt>
                      <c:pt idx="1034">
                        <c:v>31035</c:v>
                      </c:pt>
                      <c:pt idx="1035">
                        <c:v>31036</c:v>
                      </c:pt>
                      <c:pt idx="1036">
                        <c:v>31037</c:v>
                      </c:pt>
                      <c:pt idx="1037">
                        <c:v>31040</c:v>
                      </c:pt>
                      <c:pt idx="1038">
                        <c:v>31041</c:v>
                      </c:pt>
                      <c:pt idx="1039">
                        <c:v>31042</c:v>
                      </c:pt>
                      <c:pt idx="1040">
                        <c:v>31043</c:v>
                      </c:pt>
                      <c:pt idx="1041">
                        <c:v>31044</c:v>
                      </c:pt>
                      <c:pt idx="1042">
                        <c:v>31047</c:v>
                      </c:pt>
                      <c:pt idx="1043">
                        <c:v>31048</c:v>
                      </c:pt>
                      <c:pt idx="1044">
                        <c:v>31049</c:v>
                      </c:pt>
                      <c:pt idx="1045">
                        <c:v>31050</c:v>
                      </c:pt>
                      <c:pt idx="1046">
                        <c:v>31051</c:v>
                      </c:pt>
                      <c:pt idx="1047">
                        <c:v>31054</c:v>
                      </c:pt>
                      <c:pt idx="1048">
                        <c:v>31055</c:v>
                      </c:pt>
                      <c:pt idx="1049">
                        <c:v>31056</c:v>
                      </c:pt>
                      <c:pt idx="1050">
                        <c:v>31057</c:v>
                      </c:pt>
                      <c:pt idx="1051">
                        <c:v>31058</c:v>
                      </c:pt>
                      <c:pt idx="1052">
                        <c:v>31061</c:v>
                      </c:pt>
                      <c:pt idx="1053">
                        <c:v>31062</c:v>
                      </c:pt>
                      <c:pt idx="1054">
                        <c:v>31063</c:v>
                      </c:pt>
                      <c:pt idx="1055">
                        <c:v>31064</c:v>
                      </c:pt>
                      <c:pt idx="1056">
                        <c:v>31065</c:v>
                      </c:pt>
                      <c:pt idx="1057">
                        <c:v>31068</c:v>
                      </c:pt>
                      <c:pt idx="1058">
                        <c:v>31069</c:v>
                      </c:pt>
                      <c:pt idx="1059">
                        <c:v>31070</c:v>
                      </c:pt>
                      <c:pt idx="1060">
                        <c:v>31071</c:v>
                      </c:pt>
                      <c:pt idx="1061">
                        <c:v>31072</c:v>
                      </c:pt>
                      <c:pt idx="1062">
                        <c:v>31075</c:v>
                      </c:pt>
                      <c:pt idx="1063">
                        <c:v>31076</c:v>
                      </c:pt>
                      <c:pt idx="1064">
                        <c:v>31077</c:v>
                      </c:pt>
                      <c:pt idx="1065">
                        <c:v>31078</c:v>
                      </c:pt>
                      <c:pt idx="1066">
                        <c:v>31079</c:v>
                      </c:pt>
                      <c:pt idx="1067">
                        <c:v>31082</c:v>
                      </c:pt>
                      <c:pt idx="1068">
                        <c:v>31083</c:v>
                      </c:pt>
                      <c:pt idx="1069">
                        <c:v>31084</c:v>
                      </c:pt>
                      <c:pt idx="1070">
                        <c:v>31085</c:v>
                      </c:pt>
                      <c:pt idx="1071">
                        <c:v>31086</c:v>
                      </c:pt>
                      <c:pt idx="1072">
                        <c:v>31089</c:v>
                      </c:pt>
                      <c:pt idx="1073">
                        <c:v>31090</c:v>
                      </c:pt>
                      <c:pt idx="1074">
                        <c:v>31091</c:v>
                      </c:pt>
                      <c:pt idx="1075">
                        <c:v>31092</c:v>
                      </c:pt>
                      <c:pt idx="1076">
                        <c:v>31093</c:v>
                      </c:pt>
                      <c:pt idx="1077">
                        <c:v>31096</c:v>
                      </c:pt>
                      <c:pt idx="1078">
                        <c:v>31097</c:v>
                      </c:pt>
                      <c:pt idx="1079">
                        <c:v>31098</c:v>
                      </c:pt>
                      <c:pt idx="1080">
                        <c:v>31099</c:v>
                      </c:pt>
                      <c:pt idx="1081">
                        <c:v>31100</c:v>
                      </c:pt>
                      <c:pt idx="1082">
                        <c:v>31103</c:v>
                      </c:pt>
                      <c:pt idx="1083">
                        <c:v>31104</c:v>
                      </c:pt>
                      <c:pt idx="1084">
                        <c:v>31105</c:v>
                      </c:pt>
                      <c:pt idx="1085">
                        <c:v>31106</c:v>
                      </c:pt>
                      <c:pt idx="1086">
                        <c:v>31107</c:v>
                      </c:pt>
                      <c:pt idx="1087">
                        <c:v>31110</c:v>
                      </c:pt>
                      <c:pt idx="1088">
                        <c:v>31111</c:v>
                      </c:pt>
                      <c:pt idx="1089">
                        <c:v>31112</c:v>
                      </c:pt>
                      <c:pt idx="1090">
                        <c:v>31113</c:v>
                      </c:pt>
                      <c:pt idx="1091">
                        <c:v>31114</c:v>
                      </c:pt>
                      <c:pt idx="1092">
                        <c:v>31117</c:v>
                      </c:pt>
                      <c:pt idx="1093">
                        <c:v>31118</c:v>
                      </c:pt>
                      <c:pt idx="1094">
                        <c:v>31119</c:v>
                      </c:pt>
                      <c:pt idx="1095">
                        <c:v>31120</c:v>
                      </c:pt>
                      <c:pt idx="1096">
                        <c:v>31121</c:v>
                      </c:pt>
                      <c:pt idx="1097">
                        <c:v>31124</c:v>
                      </c:pt>
                      <c:pt idx="1098">
                        <c:v>31125</c:v>
                      </c:pt>
                      <c:pt idx="1099">
                        <c:v>31126</c:v>
                      </c:pt>
                      <c:pt idx="1100">
                        <c:v>31127</c:v>
                      </c:pt>
                      <c:pt idx="1101">
                        <c:v>31128</c:v>
                      </c:pt>
                      <c:pt idx="1102">
                        <c:v>31131</c:v>
                      </c:pt>
                      <c:pt idx="1103">
                        <c:v>31132</c:v>
                      </c:pt>
                      <c:pt idx="1104">
                        <c:v>31133</c:v>
                      </c:pt>
                      <c:pt idx="1105">
                        <c:v>31134</c:v>
                      </c:pt>
                      <c:pt idx="1106">
                        <c:v>31135</c:v>
                      </c:pt>
                      <c:pt idx="1107">
                        <c:v>31138</c:v>
                      </c:pt>
                      <c:pt idx="1108">
                        <c:v>31139</c:v>
                      </c:pt>
                      <c:pt idx="1109">
                        <c:v>31140</c:v>
                      </c:pt>
                      <c:pt idx="1110">
                        <c:v>31141</c:v>
                      </c:pt>
                      <c:pt idx="1111">
                        <c:v>31142</c:v>
                      </c:pt>
                      <c:pt idx="1112">
                        <c:v>31145</c:v>
                      </c:pt>
                      <c:pt idx="1113">
                        <c:v>31146</c:v>
                      </c:pt>
                      <c:pt idx="1114">
                        <c:v>31147</c:v>
                      </c:pt>
                      <c:pt idx="1115">
                        <c:v>31148</c:v>
                      </c:pt>
                      <c:pt idx="1116">
                        <c:v>31149</c:v>
                      </c:pt>
                      <c:pt idx="1117">
                        <c:v>31152</c:v>
                      </c:pt>
                      <c:pt idx="1118">
                        <c:v>31153</c:v>
                      </c:pt>
                      <c:pt idx="1119">
                        <c:v>31154</c:v>
                      </c:pt>
                      <c:pt idx="1120">
                        <c:v>31155</c:v>
                      </c:pt>
                      <c:pt idx="1121">
                        <c:v>31156</c:v>
                      </c:pt>
                      <c:pt idx="1122">
                        <c:v>31159</c:v>
                      </c:pt>
                      <c:pt idx="1123">
                        <c:v>31160</c:v>
                      </c:pt>
                      <c:pt idx="1124">
                        <c:v>31161</c:v>
                      </c:pt>
                      <c:pt idx="1125">
                        <c:v>31162</c:v>
                      </c:pt>
                      <c:pt idx="1126">
                        <c:v>31163</c:v>
                      </c:pt>
                      <c:pt idx="1127">
                        <c:v>31166</c:v>
                      </c:pt>
                      <c:pt idx="1128">
                        <c:v>31167</c:v>
                      </c:pt>
                      <c:pt idx="1129">
                        <c:v>31168</c:v>
                      </c:pt>
                      <c:pt idx="1130">
                        <c:v>31169</c:v>
                      </c:pt>
                      <c:pt idx="1131">
                        <c:v>31170</c:v>
                      </c:pt>
                      <c:pt idx="1132">
                        <c:v>31173</c:v>
                      </c:pt>
                      <c:pt idx="1133">
                        <c:v>31174</c:v>
                      </c:pt>
                      <c:pt idx="1134">
                        <c:v>31175</c:v>
                      </c:pt>
                      <c:pt idx="1135">
                        <c:v>31176</c:v>
                      </c:pt>
                      <c:pt idx="1136">
                        <c:v>31177</c:v>
                      </c:pt>
                      <c:pt idx="1137">
                        <c:v>31180</c:v>
                      </c:pt>
                      <c:pt idx="1138">
                        <c:v>31181</c:v>
                      </c:pt>
                      <c:pt idx="1139">
                        <c:v>31182</c:v>
                      </c:pt>
                      <c:pt idx="1140">
                        <c:v>31183</c:v>
                      </c:pt>
                      <c:pt idx="1141">
                        <c:v>31184</c:v>
                      </c:pt>
                      <c:pt idx="1142">
                        <c:v>31187</c:v>
                      </c:pt>
                      <c:pt idx="1143">
                        <c:v>31188</c:v>
                      </c:pt>
                      <c:pt idx="1144">
                        <c:v>31189</c:v>
                      </c:pt>
                      <c:pt idx="1145">
                        <c:v>31190</c:v>
                      </c:pt>
                      <c:pt idx="1146">
                        <c:v>31191</c:v>
                      </c:pt>
                      <c:pt idx="1147">
                        <c:v>31194</c:v>
                      </c:pt>
                      <c:pt idx="1148">
                        <c:v>31195</c:v>
                      </c:pt>
                      <c:pt idx="1149">
                        <c:v>31196</c:v>
                      </c:pt>
                      <c:pt idx="1150">
                        <c:v>31197</c:v>
                      </c:pt>
                      <c:pt idx="1151">
                        <c:v>31198</c:v>
                      </c:pt>
                      <c:pt idx="1152">
                        <c:v>31201</c:v>
                      </c:pt>
                      <c:pt idx="1153">
                        <c:v>31202</c:v>
                      </c:pt>
                      <c:pt idx="1154">
                        <c:v>31203</c:v>
                      </c:pt>
                      <c:pt idx="1155">
                        <c:v>31204</c:v>
                      </c:pt>
                      <c:pt idx="1156">
                        <c:v>31205</c:v>
                      </c:pt>
                      <c:pt idx="1157">
                        <c:v>31208</c:v>
                      </c:pt>
                      <c:pt idx="1158">
                        <c:v>31209</c:v>
                      </c:pt>
                      <c:pt idx="1159">
                        <c:v>31210</c:v>
                      </c:pt>
                      <c:pt idx="1160">
                        <c:v>31211</c:v>
                      </c:pt>
                      <c:pt idx="1161">
                        <c:v>31212</c:v>
                      </c:pt>
                      <c:pt idx="1162">
                        <c:v>31215</c:v>
                      </c:pt>
                      <c:pt idx="1163">
                        <c:v>31216</c:v>
                      </c:pt>
                      <c:pt idx="1164">
                        <c:v>31217</c:v>
                      </c:pt>
                      <c:pt idx="1165">
                        <c:v>31218</c:v>
                      </c:pt>
                      <c:pt idx="1166">
                        <c:v>31219</c:v>
                      </c:pt>
                      <c:pt idx="1167">
                        <c:v>31222</c:v>
                      </c:pt>
                      <c:pt idx="1168">
                        <c:v>31223</c:v>
                      </c:pt>
                      <c:pt idx="1169">
                        <c:v>31224</c:v>
                      </c:pt>
                      <c:pt idx="1170">
                        <c:v>31225</c:v>
                      </c:pt>
                      <c:pt idx="1171">
                        <c:v>31226</c:v>
                      </c:pt>
                      <c:pt idx="1172">
                        <c:v>31229</c:v>
                      </c:pt>
                      <c:pt idx="1173">
                        <c:v>31230</c:v>
                      </c:pt>
                      <c:pt idx="1174">
                        <c:v>31231</c:v>
                      </c:pt>
                      <c:pt idx="1175">
                        <c:v>31232</c:v>
                      </c:pt>
                      <c:pt idx="1176">
                        <c:v>31233</c:v>
                      </c:pt>
                      <c:pt idx="1177">
                        <c:v>31236</c:v>
                      </c:pt>
                      <c:pt idx="1178">
                        <c:v>31237</c:v>
                      </c:pt>
                      <c:pt idx="1179">
                        <c:v>31238</c:v>
                      </c:pt>
                      <c:pt idx="1180">
                        <c:v>31239</c:v>
                      </c:pt>
                      <c:pt idx="1181">
                        <c:v>31240</c:v>
                      </c:pt>
                      <c:pt idx="1182">
                        <c:v>31243</c:v>
                      </c:pt>
                      <c:pt idx="1183">
                        <c:v>31244</c:v>
                      </c:pt>
                      <c:pt idx="1184">
                        <c:v>31245</c:v>
                      </c:pt>
                      <c:pt idx="1185">
                        <c:v>31246</c:v>
                      </c:pt>
                      <c:pt idx="1186">
                        <c:v>31247</c:v>
                      </c:pt>
                      <c:pt idx="1187">
                        <c:v>31250</c:v>
                      </c:pt>
                      <c:pt idx="1188">
                        <c:v>31251</c:v>
                      </c:pt>
                      <c:pt idx="1189">
                        <c:v>31252</c:v>
                      </c:pt>
                      <c:pt idx="1190">
                        <c:v>31253</c:v>
                      </c:pt>
                      <c:pt idx="1191">
                        <c:v>31254</c:v>
                      </c:pt>
                      <c:pt idx="1192">
                        <c:v>31257</c:v>
                      </c:pt>
                      <c:pt idx="1193">
                        <c:v>31258</c:v>
                      </c:pt>
                      <c:pt idx="1194">
                        <c:v>31259</c:v>
                      </c:pt>
                      <c:pt idx="1195">
                        <c:v>31260</c:v>
                      </c:pt>
                      <c:pt idx="1196">
                        <c:v>31261</c:v>
                      </c:pt>
                      <c:pt idx="1197">
                        <c:v>31264</c:v>
                      </c:pt>
                      <c:pt idx="1198">
                        <c:v>31265</c:v>
                      </c:pt>
                      <c:pt idx="1199">
                        <c:v>31266</c:v>
                      </c:pt>
                      <c:pt idx="1200">
                        <c:v>31267</c:v>
                      </c:pt>
                      <c:pt idx="1201">
                        <c:v>31268</c:v>
                      </c:pt>
                      <c:pt idx="1202">
                        <c:v>31271</c:v>
                      </c:pt>
                      <c:pt idx="1203">
                        <c:v>31272</c:v>
                      </c:pt>
                      <c:pt idx="1204">
                        <c:v>31273</c:v>
                      </c:pt>
                      <c:pt idx="1205">
                        <c:v>31274</c:v>
                      </c:pt>
                      <c:pt idx="1206">
                        <c:v>31275</c:v>
                      </c:pt>
                      <c:pt idx="1207">
                        <c:v>31278</c:v>
                      </c:pt>
                      <c:pt idx="1208">
                        <c:v>31279</c:v>
                      </c:pt>
                      <c:pt idx="1209">
                        <c:v>31280</c:v>
                      </c:pt>
                      <c:pt idx="1210">
                        <c:v>31281</c:v>
                      </c:pt>
                      <c:pt idx="1211">
                        <c:v>31282</c:v>
                      </c:pt>
                      <c:pt idx="1212">
                        <c:v>31285</c:v>
                      </c:pt>
                      <c:pt idx="1213">
                        <c:v>31286</c:v>
                      </c:pt>
                      <c:pt idx="1214">
                        <c:v>31287</c:v>
                      </c:pt>
                      <c:pt idx="1215">
                        <c:v>31288</c:v>
                      </c:pt>
                      <c:pt idx="1216">
                        <c:v>31289</c:v>
                      </c:pt>
                      <c:pt idx="1217">
                        <c:v>31292</c:v>
                      </c:pt>
                      <c:pt idx="1218">
                        <c:v>31293</c:v>
                      </c:pt>
                      <c:pt idx="1219">
                        <c:v>31294</c:v>
                      </c:pt>
                      <c:pt idx="1220">
                        <c:v>31295</c:v>
                      </c:pt>
                      <c:pt idx="1221">
                        <c:v>31296</c:v>
                      </c:pt>
                      <c:pt idx="1222">
                        <c:v>31299</c:v>
                      </c:pt>
                      <c:pt idx="1223">
                        <c:v>31300</c:v>
                      </c:pt>
                      <c:pt idx="1224">
                        <c:v>31301</c:v>
                      </c:pt>
                      <c:pt idx="1225">
                        <c:v>31302</c:v>
                      </c:pt>
                      <c:pt idx="1226">
                        <c:v>31303</c:v>
                      </c:pt>
                      <c:pt idx="1227">
                        <c:v>31306</c:v>
                      </c:pt>
                      <c:pt idx="1228">
                        <c:v>31307</c:v>
                      </c:pt>
                      <c:pt idx="1229">
                        <c:v>31308</c:v>
                      </c:pt>
                      <c:pt idx="1230">
                        <c:v>31309</c:v>
                      </c:pt>
                      <c:pt idx="1231">
                        <c:v>31310</c:v>
                      </c:pt>
                      <c:pt idx="1232">
                        <c:v>31313</c:v>
                      </c:pt>
                      <c:pt idx="1233">
                        <c:v>31314</c:v>
                      </c:pt>
                      <c:pt idx="1234">
                        <c:v>31315</c:v>
                      </c:pt>
                      <c:pt idx="1235">
                        <c:v>31316</c:v>
                      </c:pt>
                      <c:pt idx="1236">
                        <c:v>31317</c:v>
                      </c:pt>
                      <c:pt idx="1237">
                        <c:v>31320</c:v>
                      </c:pt>
                      <c:pt idx="1238">
                        <c:v>31321</c:v>
                      </c:pt>
                      <c:pt idx="1239">
                        <c:v>31322</c:v>
                      </c:pt>
                      <c:pt idx="1240">
                        <c:v>31323</c:v>
                      </c:pt>
                      <c:pt idx="1241">
                        <c:v>31324</c:v>
                      </c:pt>
                      <c:pt idx="1242">
                        <c:v>31327</c:v>
                      </c:pt>
                      <c:pt idx="1243">
                        <c:v>31328</c:v>
                      </c:pt>
                      <c:pt idx="1244">
                        <c:v>31329</c:v>
                      </c:pt>
                      <c:pt idx="1245">
                        <c:v>31330</c:v>
                      </c:pt>
                      <c:pt idx="1246">
                        <c:v>31331</c:v>
                      </c:pt>
                      <c:pt idx="1247">
                        <c:v>31334</c:v>
                      </c:pt>
                      <c:pt idx="1248">
                        <c:v>31335</c:v>
                      </c:pt>
                      <c:pt idx="1249">
                        <c:v>31336</c:v>
                      </c:pt>
                      <c:pt idx="1250">
                        <c:v>31337</c:v>
                      </c:pt>
                      <c:pt idx="1251">
                        <c:v>31338</c:v>
                      </c:pt>
                      <c:pt idx="1252">
                        <c:v>31341</c:v>
                      </c:pt>
                      <c:pt idx="1253">
                        <c:v>31342</c:v>
                      </c:pt>
                      <c:pt idx="1254">
                        <c:v>31343</c:v>
                      </c:pt>
                      <c:pt idx="1255">
                        <c:v>31344</c:v>
                      </c:pt>
                      <c:pt idx="1256">
                        <c:v>31345</c:v>
                      </c:pt>
                      <c:pt idx="1257">
                        <c:v>31348</c:v>
                      </c:pt>
                      <c:pt idx="1258">
                        <c:v>31349</c:v>
                      </c:pt>
                      <c:pt idx="1259">
                        <c:v>31350</c:v>
                      </c:pt>
                      <c:pt idx="1260">
                        <c:v>31351</c:v>
                      </c:pt>
                      <c:pt idx="1261">
                        <c:v>31352</c:v>
                      </c:pt>
                      <c:pt idx="1262">
                        <c:v>31355</c:v>
                      </c:pt>
                      <c:pt idx="1263">
                        <c:v>31356</c:v>
                      </c:pt>
                      <c:pt idx="1264">
                        <c:v>31357</c:v>
                      </c:pt>
                      <c:pt idx="1265">
                        <c:v>31358</c:v>
                      </c:pt>
                      <c:pt idx="1266">
                        <c:v>31359</c:v>
                      </c:pt>
                      <c:pt idx="1267">
                        <c:v>31362</c:v>
                      </c:pt>
                      <c:pt idx="1268">
                        <c:v>31363</c:v>
                      </c:pt>
                      <c:pt idx="1269">
                        <c:v>31364</c:v>
                      </c:pt>
                      <c:pt idx="1270">
                        <c:v>31365</c:v>
                      </c:pt>
                      <c:pt idx="1271">
                        <c:v>31366</c:v>
                      </c:pt>
                      <c:pt idx="1272">
                        <c:v>31369</c:v>
                      </c:pt>
                      <c:pt idx="1273">
                        <c:v>31370</c:v>
                      </c:pt>
                      <c:pt idx="1274">
                        <c:v>31371</c:v>
                      </c:pt>
                      <c:pt idx="1275">
                        <c:v>31372</c:v>
                      </c:pt>
                      <c:pt idx="1276">
                        <c:v>31373</c:v>
                      </c:pt>
                      <c:pt idx="1277">
                        <c:v>31376</c:v>
                      </c:pt>
                      <c:pt idx="1278">
                        <c:v>31377</c:v>
                      </c:pt>
                      <c:pt idx="1279">
                        <c:v>31378</c:v>
                      </c:pt>
                      <c:pt idx="1280">
                        <c:v>31379</c:v>
                      </c:pt>
                      <c:pt idx="1281">
                        <c:v>31380</c:v>
                      </c:pt>
                      <c:pt idx="1282">
                        <c:v>31383</c:v>
                      </c:pt>
                      <c:pt idx="1283">
                        <c:v>31384</c:v>
                      </c:pt>
                      <c:pt idx="1284">
                        <c:v>31385</c:v>
                      </c:pt>
                      <c:pt idx="1285">
                        <c:v>31386</c:v>
                      </c:pt>
                      <c:pt idx="1286">
                        <c:v>31387</c:v>
                      </c:pt>
                      <c:pt idx="1287">
                        <c:v>31390</c:v>
                      </c:pt>
                      <c:pt idx="1288">
                        <c:v>31391</c:v>
                      </c:pt>
                      <c:pt idx="1289">
                        <c:v>31392</c:v>
                      </c:pt>
                      <c:pt idx="1290">
                        <c:v>31393</c:v>
                      </c:pt>
                      <c:pt idx="1291">
                        <c:v>31394</c:v>
                      </c:pt>
                      <c:pt idx="1292">
                        <c:v>31397</c:v>
                      </c:pt>
                      <c:pt idx="1293">
                        <c:v>31398</c:v>
                      </c:pt>
                      <c:pt idx="1294">
                        <c:v>31399</c:v>
                      </c:pt>
                      <c:pt idx="1295">
                        <c:v>31400</c:v>
                      </c:pt>
                      <c:pt idx="1296">
                        <c:v>31401</c:v>
                      </c:pt>
                      <c:pt idx="1297">
                        <c:v>31404</c:v>
                      </c:pt>
                      <c:pt idx="1298">
                        <c:v>31405</c:v>
                      </c:pt>
                      <c:pt idx="1299">
                        <c:v>31406</c:v>
                      </c:pt>
                      <c:pt idx="1300">
                        <c:v>31407</c:v>
                      </c:pt>
                      <c:pt idx="1301">
                        <c:v>31408</c:v>
                      </c:pt>
                      <c:pt idx="1302">
                        <c:v>31411</c:v>
                      </c:pt>
                      <c:pt idx="1303">
                        <c:v>31412</c:v>
                      </c:pt>
                      <c:pt idx="1304">
                        <c:v>31413</c:v>
                      </c:pt>
                      <c:pt idx="1305">
                        <c:v>31414</c:v>
                      </c:pt>
                      <c:pt idx="1306">
                        <c:v>31415</c:v>
                      </c:pt>
                      <c:pt idx="1307">
                        <c:v>31418</c:v>
                      </c:pt>
                      <c:pt idx="1308">
                        <c:v>31419</c:v>
                      </c:pt>
                      <c:pt idx="1309">
                        <c:v>31420</c:v>
                      </c:pt>
                      <c:pt idx="1310">
                        <c:v>31421</c:v>
                      </c:pt>
                      <c:pt idx="1311">
                        <c:v>31422</c:v>
                      </c:pt>
                      <c:pt idx="1312">
                        <c:v>31425</c:v>
                      </c:pt>
                      <c:pt idx="1313">
                        <c:v>31426</c:v>
                      </c:pt>
                      <c:pt idx="1314">
                        <c:v>31427</c:v>
                      </c:pt>
                      <c:pt idx="1315">
                        <c:v>31428</c:v>
                      </c:pt>
                      <c:pt idx="1316">
                        <c:v>31429</c:v>
                      </c:pt>
                      <c:pt idx="1317">
                        <c:v>31432</c:v>
                      </c:pt>
                      <c:pt idx="1318">
                        <c:v>31433</c:v>
                      </c:pt>
                      <c:pt idx="1319">
                        <c:v>31434</c:v>
                      </c:pt>
                      <c:pt idx="1320">
                        <c:v>31435</c:v>
                      </c:pt>
                      <c:pt idx="1321">
                        <c:v>31436</c:v>
                      </c:pt>
                      <c:pt idx="1322">
                        <c:v>31439</c:v>
                      </c:pt>
                      <c:pt idx="1323">
                        <c:v>31440</c:v>
                      </c:pt>
                      <c:pt idx="1324">
                        <c:v>31441</c:v>
                      </c:pt>
                      <c:pt idx="1325">
                        <c:v>31442</c:v>
                      </c:pt>
                      <c:pt idx="1326">
                        <c:v>31443</c:v>
                      </c:pt>
                      <c:pt idx="1327">
                        <c:v>31446</c:v>
                      </c:pt>
                      <c:pt idx="1328">
                        <c:v>31447</c:v>
                      </c:pt>
                      <c:pt idx="1329">
                        <c:v>31448</c:v>
                      </c:pt>
                      <c:pt idx="1330">
                        <c:v>31449</c:v>
                      </c:pt>
                      <c:pt idx="1331">
                        <c:v>31450</c:v>
                      </c:pt>
                      <c:pt idx="1332">
                        <c:v>31453</c:v>
                      </c:pt>
                      <c:pt idx="1333">
                        <c:v>31454</c:v>
                      </c:pt>
                      <c:pt idx="1334">
                        <c:v>31455</c:v>
                      </c:pt>
                      <c:pt idx="1335">
                        <c:v>31456</c:v>
                      </c:pt>
                      <c:pt idx="1336">
                        <c:v>31457</c:v>
                      </c:pt>
                      <c:pt idx="1337">
                        <c:v>31460</c:v>
                      </c:pt>
                      <c:pt idx="1338">
                        <c:v>31461</c:v>
                      </c:pt>
                      <c:pt idx="1339">
                        <c:v>31462</c:v>
                      </c:pt>
                      <c:pt idx="1340">
                        <c:v>31463</c:v>
                      </c:pt>
                      <c:pt idx="1341">
                        <c:v>31464</c:v>
                      </c:pt>
                      <c:pt idx="1342">
                        <c:v>31467</c:v>
                      </c:pt>
                      <c:pt idx="1343">
                        <c:v>31468</c:v>
                      </c:pt>
                      <c:pt idx="1344">
                        <c:v>31469</c:v>
                      </c:pt>
                      <c:pt idx="1345">
                        <c:v>31470</c:v>
                      </c:pt>
                      <c:pt idx="1346">
                        <c:v>31471</c:v>
                      </c:pt>
                      <c:pt idx="1347">
                        <c:v>31474</c:v>
                      </c:pt>
                      <c:pt idx="1348">
                        <c:v>31475</c:v>
                      </c:pt>
                      <c:pt idx="1349">
                        <c:v>31476</c:v>
                      </c:pt>
                      <c:pt idx="1350">
                        <c:v>31477</c:v>
                      </c:pt>
                      <c:pt idx="1351">
                        <c:v>31478</c:v>
                      </c:pt>
                      <c:pt idx="1352">
                        <c:v>31481</c:v>
                      </c:pt>
                      <c:pt idx="1353">
                        <c:v>31482</c:v>
                      </c:pt>
                      <c:pt idx="1354">
                        <c:v>31483</c:v>
                      </c:pt>
                      <c:pt idx="1355">
                        <c:v>31484</c:v>
                      </c:pt>
                      <c:pt idx="1356">
                        <c:v>31485</c:v>
                      </c:pt>
                      <c:pt idx="1357">
                        <c:v>31488</c:v>
                      </c:pt>
                      <c:pt idx="1358">
                        <c:v>31489</c:v>
                      </c:pt>
                      <c:pt idx="1359">
                        <c:v>31490</c:v>
                      </c:pt>
                      <c:pt idx="1360">
                        <c:v>31491</c:v>
                      </c:pt>
                      <c:pt idx="1361">
                        <c:v>31492</c:v>
                      </c:pt>
                      <c:pt idx="1362">
                        <c:v>31495</c:v>
                      </c:pt>
                      <c:pt idx="1363">
                        <c:v>31496</c:v>
                      </c:pt>
                      <c:pt idx="1364">
                        <c:v>31497</c:v>
                      </c:pt>
                      <c:pt idx="1365">
                        <c:v>31498</c:v>
                      </c:pt>
                      <c:pt idx="1366">
                        <c:v>31499</c:v>
                      </c:pt>
                      <c:pt idx="1367">
                        <c:v>31502</c:v>
                      </c:pt>
                      <c:pt idx="1368">
                        <c:v>31503</c:v>
                      </c:pt>
                      <c:pt idx="1369">
                        <c:v>31504</c:v>
                      </c:pt>
                      <c:pt idx="1370">
                        <c:v>31505</c:v>
                      </c:pt>
                      <c:pt idx="1371">
                        <c:v>31506</c:v>
                      </c:pt>
                      <c:pt idx="1372">
                        <c:v>31509</c:v>
                      </c:pt>
                      <c:pt idx="1373">
                        <c:v>31510</c:v>
                      </c:pt>
                      <c:pt idx="1374">
                        <c:v>31511</c:v>
                      </c:pt>
                      <c:pt idx="1375">
                        <c:v>31512</c:v>
                      </c:pt>
                      <c:pt idx="1376">
                        <c:v>31513</c:v>
                      </c:pt>
                      <c:pt idx="1377">
                        <c:v>31516</c:v>
                      </c:pt>
                      <c:pt idx="1378">
                        <c:v>31517</c:v>
                      </c:pt>
                      <c:pt idx="1379">
                        <c:v>31518</c:v>
                      </c:pt>
                      <c:pt idx="1380">
                        <c:v>31519</c:v>
                      </c:pt>
                      <c:pt idx="1381">
                        <c:v>31520</c:v>
                      </c:pt>
                      <c:pt idx="1382">
                        <c:v>31523</c:v>
                      </c:pt>
                      <c:pt idx="1383">
                        <c:v>31524</c:v>
                      </c:pt>
                      <c:pt idx="1384">
                        <c:v>31525</c:v>
                      </c:pt>
                      <c:pt idx="1385">
                        <c:v>31526</c:v>
                      </c:pt>
                      <c:pt idx="1386">
                        <c:v>31527</c:v>
                      </c:pt>
                      <c:pt idx="1387">
                        <c:v>31530</c:v>
                      </c:pt>
                      <c:pt idx="1388">
                        <c:v>31531</c:v>
                      </c:pt>
                      <c:pt idx="1389">
                        <c:v>31532</c:v>
                      </c:pt>
                      <c:pt idx="1390">
                        <c:v>31533</c:v>
                      </c:pt>
                      <c:pt idx="1391">
                        <c:v>31534</c:v>
                      </c:pt>
                      <c:pt idx="1392">
                        <c:v>31537</c:v>
                      </c:pt>
                      <c:pt idx="1393">
                        <c:v>31538</c:v>
                      </c:pt>
                      <c:pt idx="1394">
                        <c:v>31539</c:v>
                      </c:pt>
                      <c:pt idx="1395">
                        <c:v>31540</c:v>
                      </c:pt>
                      <c:pt idx="1396">
                        <c:v>31541</c:v>
                      </c:pt>
                      <c:pt idx="1397">
                        <c:v>31544</c:v>
                      </c:pt>
                      <c:pt idx="1398">
                        <c:v>31545</c:v>
                      </c:pt>
                      <c:pt idx="1399">
                        <c:v>31546</c:v>
                      </c:pt>
                      <c:pt idx="1400">
                        <c:v>31547</c:v>
                      </c:pt>
                      <c:pt idx="1401">
                        <c:v>31548</c:v>
                      </c:pt>
                      <c:pt idx="1402">
                        <c:v>31551</c:v>
                      </c:pt>
                      <c:pt idx="1403">
                        <c:v>31552</c:v>
                      </c:pt>
                      <c:pt idx="1404">
                        <c:v>31553</c:v>
                      </c:pt>
                      <c:pt idx="1405">
                        <c:v>31554</c:v>
                      </c:pt>
                      <c:pt idx="1406">
                        <c:v>31555</c:v>
                      </c:pt>
                      <c:pt idx="1407">
                        <c:v>31558</c:v>
                      </c:pt>
                      <c:pt idx="1408">
                        <c:v>31559</c:v>
                      </c:pt>
                      <c:pt idx="1409">
                        <c:v>31560</c:v>
                      </c:pt>
                      <c:pt idx="1410">
                        <c:v>31561</c:v>
                      </c:pt>
                      <c:pt idx="1411">
                        <c:v>31562</c:v>
                      </c:pt>
                      <c:pt idx="1412">
                        <c:v>31565</c:v>
                      </c:pt>
                      <c:pt idx="1413">
                        <c:v>31566</c:v>
                      </c:pt>
                      <c:pt idx="1414">
                        <c:v>31567</c:v>
                      </c:pt>
                      <c:pt idx="1415">
                        <c:v>31568</c:v>
                      </c:pt>
                      <c:pt idx="1416">
                        <c:v>31569</c:v>
                      </c:pt>
                      <c:pt idx="1417">
                        <c:v>31572</c:v>
                      </c:pt>
                      <c:pt idx="1418">
                        <c:v>31573</c:v>
                      </c:pt>
                      <c:pt idx="1419">
                        <c:v>31574</c:v>
                      </c:pt>
                      <c:pt idx="1420">
                        <c:v>31575</c:v>
                      </c:pt>
                      <c:pt idx="1421">
                        <c:v>31576</c:v>
                      </c:pt>
                      <c:pt idx="1422">
                        <c:v>31579</c:v>
                      </c:pt>
                      <c:pt idx="1423">
                        <c:v>31580</c:v>
                      </c:pt>
                      <c:pt idx="1424">
                        <c:v>31581</c:v>
                      </c:pt>
                      <c:pt idx="1425">
                        <c:v>31582</c:v>
                      </c:pt>
                      <c:pt idx="1426">
                        <c:v>31583</c:v>
                      </c:pt>
                      <c:pt idx="1427">
                        <c:v>31586</c:v>
                      </c:pt>
                      <c:pt idx="1428">
                        <c:v>31587</c:v>
                      </c:pt>
                      <c:pt idx="1429">
                        <c:v>31588</c:v>
                      </c:pt>
                      <c:pt idx="1430">
                        <c:v>31589</c:v>
                      </c:pt>
                      <c:pt idx="1431">
                        <c:v>31590</c:v>
                      </c:pt>
                      <c:pt idx="1432">
                        <c:v>31593</c:v>
                      </c:pt>
                      <c:pt idx="1433">
                        <c:v>31594</c:v>
                      </c:pt>
                      <c:pt idx="1434">
                        <c:v>31595</c:v>
                      </c:pt>
                      <c:pt idx="1435">
                        <c:v>31596</c:v>
                      </c:pt>
                      <c:pt idx="1436">
                        <c:v>31597</c:v>
                      </c:pt>
                      <c:pt idx="1437">
                        <c:v>31600</c:v>
                      </c:pt>
                      <c:pt idx="1438">
                        <c:v>31601</c:v>
                      </c:pt>
                      <c:pt idx="1439">
                        <c:v>31602</c:v>
                      </c:pt>
                      <c:pt idx="1440">
                        <c:v>31603</c:v>
                      </c:pt>
                      <c:pt idx="1441">
                        <c:v>31604</c:v>
                      </c:pt>
                      <c:pt idx="1442">
                        <c:v>31607</c:v>
                      </c:pt>
                      <c:pt idx="1443">
                        <c:v>31608</c:v>
                      </c:pt>
                      <c:pt idx="1444">
                        <c:v>31609</c:v>
                      </c:pt>
                      <c:pt idx="1445">
                        <c:v>31610</c:v>
                      </c:pt>
                      <c:pt idx="1446">
                        <c:v>31611</c:v>
                      </c:pt>
                      <c:pt idx="1447">
                        <c:v>31614</c:v>
                      </c:pt>
                      <c:pt idx="1448">
                        <c:v>31615</c:v>
                      </c:pt>
                      <c:pt idx="1449">
                        <c:v>31616</c:v>
                      </c:pt>
                      <c:pt idx="1450">
                        <c:v>31617</c:v>
                      </c:pt>
                      <c:pt idx="1451">
                        <c:v>31618</c:v>
                      </c:pt>
                      <c:pt idx="1452">
                        <c:v>31621</c:v>
                      </c:pt>
                      <c:pt idx="1453">
                        <c:v>31622</c:v>
                      </c:pt>
                      <c:pt idx="1454">
                        <c:v>31623</c:v>
                      </c:pt>
                      <c:pt idx="1455">
                        <c:v>31624</c:v>
                      </c:pt>
                      <c:pt idx="1456">
                        <c:v>31625</c:v>
                      </c:pt>
                      <c:pt idx="1457">
                        <c:v>31628</c:v>
                      </c:pt>
                      <c:pt idx="1458">
                        <c:v>31629</c:v>
                      </c:pt>
                      <c:pt idx="1459">
                        <c:v>31630</c:v>
                      </c:pt>
                      <c:pt idx="1460">
                        <c:v>31631</c:v>
                      </c:pt>
                      <c:pt idx="1461">
                        <c:v>31632</c:v>
                      </c:pt>
                      <c:pt idx="1462">
                        <c:v>31635</c:v>
                      </c:pt>
                      <c:pt idx="1463">
                        <c:v>31636</c:v>
                      </c:pt>
                      <c:pt idx="1464">
                        <c:v>31637</c:v>
                      </c:pt>
                      <c:pt idx="1465">
                        <c:v>31638</c:v>
                      </c:pt>
                      <c:pt idx="1466">
                        <c:v>31639</c:v>
                      </c:pt>
                      <c:pt idx="1467">
                        <c:v>31642</c:v>
                      </c:pt>
                      <c:pt idx="1468">
                        <c:v>31643</c:v>
                      </c:pt>
                      <c:pt idx="1469">
                        <c:v>31644</c:v>
                      </c:pt>
                      <c:pt idx="1470">
                        <c:v>31645</c:v>
                      </c:pt>
                      <c:pt idx="1471">
                        <c:v>31646</c:v>
                      </c:pt>
                      <c:pt idx="1472">
                        <c:v>31649</c:v>
                      </c:pt>
                      <c:pt idx="1473">
                        <c:v>31650</c:v>
                      </c:pt>
                      <c:pt idx="1474">
                        <c:v>31651</c:v>
                      </c:pt>
                      <c:pt idx="1475">
                        <c:v>31652</c:v>
                      </c:pt>
                      <c:pt idx="1476">
                        <c:v>31653</c:v>
                      </c:pt>
                      <c:pt idx="1477">
                        <c:v>31656</c:v>
                      </c:pt>
                      <c:pt idx="1478">
                        <c:v>31657</c:v>
                      </c:pt>
                      <c:pt idx="1479">
                        <c:v>31658</c:v>
                      </c:pt>
                      <c:pt idx="1480">
                        <c:v>31659</c:v>
                      </c:pt>
                      <c:pt idx="1481">
                        <c:v>31660</c:v>
                      </c:pt>
                      <c:pt idx="1482">
                        <c:v>31663</c:v>
                      </c:pt>
                      <c:pt idx="1483">
                        <c:v>31664</c:v>
                      </c:pt>
                      <c:pt idx="1484">
                        <c:v>31665</c:v>
                      </c:pt>
                      <c:pt idx="1485">
                        <c:v>31666</c:v>
                      </c:pt>
                      <c:pt idx="1486">
                        <c:v>31667</c:v>
                      </c:pt>
                      <c:pt idx="1487">
                        <c:v>31670</c:v>
                      </c:pt>
                      <c:pt idx="1488">
                        <c:v>31671</c:v>
                      </c:pt>
                      <c:pt idx="1489">
                        <c:v>31672</c:v>
                      </c:pt>
                      <c:pt idx="1490">
                        <c:v>31673</c:v>
                      </c:pt>
                      <c:pt idx="1491">
                        <c:v>31674</c:v>
                      </c:pt>
                      <c:pt idx="1492">
                        <c:v>31677</c:v>
                      </c:pt>
                      <c:pt idx="1493">
                        <c:v>31678</c:v>
                      </c:pt>
                      <c:pt idx="1494">
                        <c:v>31679</c:v>
                      </c:pt>
                      <c:pt idx="1495">
                        <c:v>31680</c:v>
                      </c:pt>
                      <c:pt idx="1496">
                        <c:v>31681</c:v>
                      </c:pt>
                      <c:pt idx="1497">
                        <c:v>31684</c:v>
                      </c:pt>
                      <c:pt idx="1498">
                        <c:v>31685</c:v>
                      </c:pt>
                      <c:pt idx="1499">
                        <c:v>31686</c:v>
                      </c:pt>
                      <c:pt idx="1500">
                        <c:v>31687</c:v>
                      </c:pt>
                      <c:pt idx="1501">
                        <c:v>31688</c:v>
                      </c:pt>
                      <c:pt idx="1502">
                        <c:v>31691</c:v>
                      </c:pt>
                      <c:pt idx="1503">
                        <c:v>31692</c:v>
                      </c:pt>
                      <c:pt idx="1504">
                        <c:v>31693</c:v>
                      </c:pt>
                      <c:pt idx="1505">
                        <c:v>31694</c:v>
                      </c:pt>
                      <c:pt idx="1506">
                        <c:v>31695</c:v>
                      </c:pt>
                      <c:pt idx="1507">
                        <c:v>31698</c:v>
                      </c:pt>
                      <c:pt idx="1508">
                        <c:v>31699</c:v>
                      </c:pt>
                      <c:pt idx="1509">
                        <c:v>31700</c:v>
                      </c:pt>
                      <c:pt idx="1510">
                        <c:v>31701</c:v>
                      </c:pt>
                      <c:pt idx="1511">
                        <c:v>31702</c:v>
                      </c:pt>
                      <c:pt idx="1512">
                        <c:v>31705</c:v>
                      </c:pt>
                      <c:pt idx="1513">
                        <c:v>31706</c:v>
                      </c:pt>
                      <c:pt idx="1514">
                        <c:v>31707</c:v>
                      </c:pt>
                      <c:pt idx="1515">
                        <c:v>31708</c:v>
                      </c:pt>
                      <c:pt idx="1516">
                        <c:v>31709</c:v>
                      </c:pt>
                      <c:pt idx="1517">
                        <c:v>31712</c:v>
                      </c:pt>
                      <c:pt idx="1518">
                        <c:v>31713</c:v>
                      </c:pt>
                      <c:pt idx="1519">
                        <c:v>31714</c:v>
                      </c:pt>
                      <c:pt idx="1520">
                        <c:v>31715</c:v>
                      </c:pt>
                      <c:pt idx="1521">
                        <c:v>31716</c:v>
                      </c:pt>
                      <c:pt idx="1522">
                        <c:v>31719</c:v>
                      </c:pt>
                      <c:pt idx="1523">
                        <c:v>31720</c:v>
                      </c:pt>
                      <c:pt idx="1524">
                        <c:v>31721</c:v>
                      </c:pt>
                      <c:pt idx="1525">
                        <c:v>31722</c:v>
                      </c:pt>
                      <c:pt idx="1526">
                        <c:v>31723</c:v>
                      </c:pt>
                      <c:pt idx="1527">
                        <c:v>31726</c:v>
                      </c:pt>
                      <c:pt idx="1528">
                        <c:v>31727</c:v>
                      </c:pt>
                      <c:pt idx="1529">
                        <c:v>31728</c:v>
                      </c:pt>
                      <c:pt idx="1530">
                        <c:v>31729</c:v>
                      </c:pt>
                      <c:pt idx="1531">
                        <c:v>31730</c:v>
                      </c:pt>
                      <c:pt idx="1532">
                        <c:v>31733</c:v>
                      </c:pt>
                      <c:pt idx="1533">
                        <c:v>31734</c:v>
                      </c:pt>
                      <c:pt idx="1534">
                        <c:v>31735</c:v>
                      </c:pt>
                      <c:pt idx="1535">
                        <c:v>31736</c:v>
                      </c:pt>
                      <c:pt idx="1536">
                        <c:v>31737</c:v>
                      </c:pt>
                      <c:pt idx="1537">
                        <c:v>31740</c:v>
                      </c:pt>
                      <c:pt idx="1538">
                        <c:v>31741</c:v>
                      </c:pt>
                      <c:pt idx="1539">
                        <c:v>31742</c:v>
                      </c:pt>
                      <c:pt idx="1540">
                        <c:v>31743</c:v>
                      </c:pt>
                      <c:pt idx="1541">
                        <c:v>31744</c:v>
                      </c:pt>
                      <c:pt idx="1542">
                        <c:v>31747</c:v>
                      </c:pt>
                      <c:pt idx="1543">
                        <c:v>31748</c:v>
                      </c:pt>
                      <c:pt idx="1544">
                        <c:v>31749</c:v>
                      </c:pt>
                      <c:pt idx="1545">
                        <c:v>31750</c:v>
                      </c:pt>
                      <c:pt idx="1546">
                        <c:v>31751</c:v>
                      </c:pt>
                      <c:pt idx="1547">
                        <c:v>31754</c:v>
                      </c:pt>
                      <c:pt idx="1548">
                        <c:v>31755</c:v>
                      </c:pt>
                      <c:pt idx="1549">
                        <c:v>31756</c:v>
                      </c:pt>
                      <c:pt idx="1550">
                        <c:v>31757</c:v>
                      </c:pt>
                      <c:pt idx="1551">
                        <c:v>31758</c:v>
                      </c:pt>
                      <c:pt idx="1552">
                        <c:v>31761</c:v>
                      </c:pt>
                      <c:pt idx="1553">
                        <c:v>31762</c:v>
                      </c:pt>
                      <c:pt idx="1554">
                        <c:v>31763</c:v>
                      </c:pt>
                      <c:pt idx="1555">
                        <c:v>31764</c:v>
                      </c:pt>
                      <c:pt idx="1556">
                        <c:v>31765</c:v>
                      </c:pt>
                      <c:pt idx="1557">
                        <c:v>31768</c:v>
                      </c:pt>
                      <c:pt idx="1558">
                        <c:v>31769</c:v>
                      </c:pt>
                      <c:pt idx="1559">
                        <c:v>31770</c:v>
                      </c:pt>
                      <c:pt idx="1560">
                        <c:v>31771</c:v>
                      </c:pt>
                      <c:pt idx="1561">
                        <c:v>31772</c:v>
                      </c:pt>
                      <c:pt idx="1562">
                        <c:v>31775</c:v>
                      </c:pt>
                      <c:pt idx="1563">
                        <c:v>31776</c:v>
                      </c:pt>
                      <c:pt idx="1564">
                        <c:v>31777</c:v>
                      </c:pt>
                      <c:pt idx="1565">
                        <c:v>31778</c:v>
                      </c:pt>
                      <c:pt idx="1566">
                        <c:v>31779</c:v>
                      </c:pt>
                      <c:pt idx="1567">
                        <c:v>31782</c:v>
                      </c:pt>
                      <c:pt idx="1568">
                        <c:v>31783</c:v>
                      </c:pt>
                      <c:pt idx="1569">
                        <c:v>31784</c:v>
                      </c:pt>
                      <c:pt idx="1570">
                        <c:v>31785</c:v>
                      </c:pt>
                      <c:pt idx="1571">
                        <c:v>31786</c:v>
                      </c:pt>
                      <c:pt idx="1572">
                        <c:v>31789</c:v>
                      </c:pt>
                      <c:pt idx="1573">
                        <c:v>31790</c:v>
                      </c:pt>
                      <c:pt idx="1574">
                        <c:v>31791</c:v>
                      </c:pt>
                      <c:pt idx="1575">
                        <c:v>31792</c:v>
                      </c:pt>
                      <c:pt idx="1576">
                        <c:v>31793</c:v>
                      </c:pt>
                      <c:pt idx="1577">
                        <c:v>31796</c:v>
                      </c:pt>
                      <c:pt idx="1578">
                        <c:v>31797</c:v>
                      </c:pt>
                      <c:pt idx="1579">
                        <c:v>31798</c:v>
                      </c:pt>
                      <c:pt idx="1580">
                        <c:v>31799</c:v>
                      </c:pt>
                      <c:pt idx="1581">
                        <c:v>31800</c:v>
                      </c:pt>
                      <c:pt idx="1582">
                        <c:v>31803</c:v>
                      </c:pt>
                      <c:pt idx="1583">
                        <c:v>31804</c:v>
                      </c:pt>
                      <c:pt idx="1584">
                        <c:v>31805</c:v>
                      </c:pt>
                      <c:pt idx="1585">
                        <c:v>31806</c:v>
                      </c:pt>
                      <c:pt idx="1586">
                        <c:v>31807</c:v>
                      </c:pt>
                      <c:pt idx="1587">
                        <c:v>31810</c:v>
                      </c:pt>
                      <c:pt idx="1588">
                        <c:v>31811</c:v>
                      </c:pt>
                      <c:pt idx="1589">
                        <c:v>31812</c:v>
                      </c:pt>
                      <c:pt idx="1590">
                        <c:v>31813</c:v>
                      </c:pt>
                      <c:pt idx="1591">
                        <c:v>31814</c:v>
                      </c:pt>
                      <c:pt idx="1592">
                        <c:v>31817</c:v>
                      </c:pt>
                      <c:pt idx="1593">
                        <c:v>31818</c:v>
                      </c:pt>
                      <c:pt idx="1594">
                        <c:v>31819</c:v>
                      </c:pt>
                      <c:pt idx="1595">
                        <c:v>31820</c:v>
                      </c:pt>
                      <c:pt idx="1596">
                        <c:v>31821</c:v>
                      </c:pt>
                      <c:pt idx="1597">
                        <c:v>31824</c:v>
                      </c:pt>
                      <c:pt idx="1598">
                        <c:v>31825</c:v>
                      </c:pt>
                      <c:pt idx="1599">
                        <c:v>31826</c:v>
                      </c:pt>
                      <c:pt idx="1600">
                        <c:v>31827</c:v>
                      </c:pt>
                      <c:pt idx="1601">
                        <c:v>31828</c:v>
                      </c:pt>
                      <c:pt idx="1602">
                        <c:v>31831</c:v>
                      </c:pt>
                      <c:pt idx="1603">
                        <c:v>31832</c:v>
                      </c:pt>
                      <c:pt idx="1604">
                        <c:v>31833</c:v>
                      </c:pt>
                      <c:pt idx="1605">
                        <c:v>31834</c:v>
                      </c:pt>
                      <c:pt idx="1606">
                        <c:v>31835</c:v>
                      </c:pt>
                      <c:pt idx="1607">
                        <c:v>31838</c:v>
                      </c:pt>
                      <c:pt idx="1608">
                        <c:v>31839</c:v>
                      </c:pt>
                      <c:pt idx="1609">
                        <c:v>31840</c:v>
                      </c:pt>
                      <c:pt idx="1610">
                        <c:v>31841</c:v>
                      </c:pt>
                      <c:pt idx="1611">
                        <c:v>31842</c:v>
                      </c:pt>
                      <c:pt idx="1612">
                        <c:v>31845</c:v>
                      </c:pt>
                      <c:pt idx="1613">
                        <c:v>31846</c:v>
                      </c:pt>
                      <c:pt idx="1614">
                        <c:v>31847</c:v>
                      </c:pt>
                      <c:pt idx="1615">
                        <c:v>31848</c:v>
                      </c:pt>
                      <c:pt idx="1616">
                        <c:v>31849</c:v>
                      </c:pt>
                      <c:pt idx="1617">
                        <c:v>31852</c:v>
                      </c:pt>
                      <c:pt idx="1618">
                        <c:v>31853</c:v>
                      </c:pt>
                      <c:pt idx="1619">
                        <c:v>31854</c:v>
                      </c:pt>
                      <c:pt idx="1620">
                        <c:v>31855</c:v>
                      </c:pt>
                      <c:pt idx="1621">
                        <c:v>31856</c:v>
                      </c:pt>
                      <c:pt idx="1622">
                        <c:v>31859</c:v>
                      </c:pt>
                      <c:pt idx="1623">
                        <c:v>31860</c:v>
                      </c:pt>
                      <c:pt idx="1624">
                        <c:v>31861</c:v>
                      </c:pt>
                      <c:pt idx="1625">
                        <c:v>31862</c:v>
                      </c:pt>
                      <c:pt idx="1626">
                        <c:v>31863</c:v>
                      </c:pt>
                      <c:pt idx="1627">
                        <c:v>31866</c:v>
                      </c:pt>
                      <c:pt idx="1628">
                        <c:v>31867</c:v>
                      </c:pt>
                      <c:pt idx="1629">
                        <c:v>31868</c:v>
                      </c:pt>
                      <c:pt idx="1630">
                        <c:v>31869</c:v>
                      </c:pt>
                      <c:pt idx="1631">
                        <c:v>31870</c:v>
                      </c:pt>
                      <c:pt idx="1632">
                        <c:v>31873</c:v>
                      </c:pt>
                      <c:pt idx="1633">
                        <c:v>31874</c:v>
                      </c:pt>
                      <c:pt idx="1634">
                        <c:v>31875</c:v>
                      </c:pt>
                      <c:pt idx="1635">
                        <c:v>31876</c:v>
                      </c:pt>
                      <c:pt idx="1636">
                        <c:v>31877</c:v>
                      </c:pt>
                      <c:pt idx="1637">
                        <c:v>31880</c:v>
                      </c:pt>
                      <c:pt idx="1638">
                        <c:v>31881</c:v>
                      </c:pt>
                      <c:pt idx="1639">
                        <c:v>31882</c:v>
                      </c:pt>
                      <c:pt idx="1640">
                        <c:v>31883</c:v>
                      </c:pt>
                      <c:pt idx="1641">
                        <c:v>31884</c:v>
                      </c:pt>
                      <c:pt idx="1642">
                        <c:v>31887</c:v>
                      </c:pt>
                      <c:pt idx="1643">
                        <c:v>31888</c:v>
                      </c:pt>
                      <c:pt idx="1644">
                        <c:v>31889</c:v>
                      </c:pt>
                      <c:pt idx="1645">
                        <c:v>31890</c:v>
                      </c:pt>
                      <c:pt idx="1646">
                        <c:v>31891</c:v>
                      </c:pt>
                      <c:pt idx="1647">
                        <c:v>31894</c:v>
                      </c:pt>
                      <c:pt idx="1648">
                        <c:v>31895</c:v>
                      </c:pt>
                      <c:pt idx="1649">
                        <c:v>31896</c:v>
                      </c:pt>
                      <c:pt idx="1650">
                        <c:v>31897</c:v>
                      </c:pt>
                      <c:pt idx="1651">
                        <c:v>31898</c:v>
                      </c:pt>
                      <c:pt idx="1652">
                        <c:v>31901</c:v>
                      </c:pt>
                      <c:pt idx="1653">
                        <c:v>31902</c:v>
                      </c:pt>
                      <c:pt idx="1654">
                        <c:v>31903</c:v>
                      </c:pt>
                      <c:pt idx="1655">
                        <c:v>31904</c:v>
                      </c:pt>
                      <c:pt idx="1656">
                        <c:v>31905</c:v>
                      </c:pt>
                      <c:pt idx="1657">
                        <c:v>31908</c:v>
                      </c:pt>
                      <c:pt idx="1658">
                        <c:v>31909</c:v>
                      </c:pt>
                      <c:pt idx="1659">
                        <c:v>31910</c:v>
                      </c:pt>
                      <c:pt idx="1660">
                        <c:v>31911</c:v>
                      </c:pt>
                      <c:pt idx="1661">
                        <c:v>31912</c:v>
                      </c:pt>
                      <c:pt idx="1662">
                        <c:v>31915</c:v>
                      </c:pt>
                      <c:pt idx="1663">
                        <c:v>31916</c:v>
                      </c:pt>
                      <c:pt idx="1664">
                        <c:v>31917</c:v>
                      </c:pt>
                      <c:pt idx="1665">
                        <c:v>31918</c:v>
                      </c:pt>
                      <c:pt idx="1666">
                        <c:v>31919</c:v>
                      </c:pt>
                      <c:pt idx="1667">
                        <c:v>31922</c:v>
                      </c:pt>
                      <c:pt idx="1668">
                        <c:v>31923</c:v>
                      </c:pt>
                      <c:pt idx="1669">
                        <c:v>31924</c:v>
                      </c:pt>
                      <c:pt idx="1670">
                        <c:v>31925</c:v>
                      </c:pt>
                      <c:pt idx="1671">
                        <c:v>31926</c:v>
                      </c:pt>
                      <c:pt idx="1672">
                        <c:v>31929</c:v>
                      </c:pt>
                      <c:pt idx="1673">
                        <c:v>31930</c:v>
                      </c:pt>
                      <c:pt idx="1674">
                        <c:v>31931</c:v>
                      </c:pt>
                      <c:pt idx="1675">
                        <c:v>31932</c:v>
                      </c:pt>
                      <c:pt idx="1676">
                        <c:v>31933</c:v>
                      </c:pt>
                      <c:pt idx="1677">
                        <c:v>31936</c:v>
                      </c:pt>
                      <c:pt idx="1678">
                        <c:v>31937</c:v>
                      </c:pt>
                      <c:pt idx="1679">
                        <c:v>31938</c:v>
                      </c:pt>
                      <c:pt idx="1680">
                        <c:v>31939</c:v>
                      </c:pt>
                      <c:pt idx="1681">
                        <c:v>31940</c:v>
                      </c:pt>
                      <c:pt idx="1682">
                        <c:v>31943</c:v>
                      </c:pt>
                      <c:pt idx="1683">
                        <c:v>31944</c:v>
                      </c:pt>
                      <c:pt idx="1684">
                        <c:v>31945</c:v>
                      </c:pt>
                      <c:pt idx="1685">
                        <c:v>31946</c:v>
                      </c:pt>
                      <c:pt idx="1686">
                        <c:v>31947</c:v>
                      </c:pt>
                      <c:pt idx="1687">
                        <c:v>31950</c:v>
                      </c:pt>
                      <c:pt idx="1688">
                        <c:v>31951</c:v>
                      </c:pt>
                      <c:pt idx="1689">
                        <c:v>31952</c:v>
                      </c:pt>
                      <c:pt idx="1690">
                        <c:v>31953</c:v>
                      </c:pt>
                      <c:pt idx="1691">
                        <c:v>31954</c:v>
                      </c:pt>
                      <c:pt idx="1692">
                        <c:v>31957</c:v>
                      </c:pt>
                      <c:pt idx="1693">
                        <c:v>31958</c:v>
                      </c:pt>
                      <c:pt idx="1694">
                        <c:v>31959</c:v>
                      </c:pt>
                      <c:pt idx="1695">
                        <c:v>31960</c:v>
                      </c:pt>
                      <c:pt idx="1696">
                        <c:v>31961</c:v>
                      </c:pt>
                      <c:pt idx="1697">
                        <c:v>31964</c:v>
                      </c:pt>
                      <c:pt idx="1698">
                        <c:v>31965</c:v>
                      </c:pt>
                      <c:pt idx="1699">
                        <c:v>31966</c:v>
                      </c:pt>
                      <c:pt idx="1700">
                        <c:v>31967</c:v>
                      </c:pt>
                      <c:pt idx="1701">
                        <c:v>31968</c:v>
                      </c:pt>
                      <c:pt idx="1702">
                        <c:v>31971</c:v>
                      </c:pt>
                      <c:pt idx="1703">
                        <c:v>31972</c:v>
                      </c:pt>
                      <c:pt idx="1704">
                        <c:v>31973</c:v>
                      </c:pt>
                      <c:pt idx="1705">
                        <c:v>31974</c:v>
                      </c:pt>
                      <c:pt idx="1706">
                        <c:v>31975</c:v>
                      </c:pt>
                      <c:pt idx="1707">
                        <c:v>31978</c:v>
                      </c:pt>
                      <c:pt idx="1708">
                        <c:v>31979</c:v>
                      </c:pt>
                      <c:pt idx="1709">
                        <c:v>31980</c:v>
                      </c:pt>
                      <c:pt idx="1710">
                        <c:v>31981</c:v>
                      </c:pt>
                      <c:pt idx="1711">
                        <c:v>31982</c:v>
                      </c:pt>
                      <c:pt idx="1712">
                        <c:v>31985</c:v>
                      </c:pt>
                      <c:pt idx="1713">
                        <c:v>31986</c:v>
                      </c:pt>
                      <c:pt idx="1714">
                        <c:v>31987</c:v>
                      </c:pt>
                      <c:pt idx="1715">
                        <c:v>31988</c:v>
                      </c:pt>
                      <c:pt idx="1716">
                        <c:v>31989</c:v>
                      </c:pt>
                      <c:pt idx="1717">
                        <c:v>31992</c:v>
                      </c:pt>
                      <c:pt idx="1718">
                        <c:v>31993</c:v>
                      </c:pt>
                      <c:pt idx="1719">
                        <c:v>31994</c:v>
                      </c:pt>
                      <c:pt idx="1720">
                        <c:v>31995</c:v>
                      </c:pt>
                      <c:pt idx="1721">
                        <c:v>31996</c:v>
                      </c:pt>
                      <c:pt idx="1722">
                        <c:v>31999</c:v>
                      </c:pt>
                      <c:pt idx="1723">
                        <c:v>32000</c:v>
                      </c:pt>
                      <c:pt idx="1724">
                        <c:v>32001</c:v>
                      </c:pt>
                      <c:pt idx="1725">
                        <c:v>32002</c:v>
                      </c:pt>
                      <c:pt idx="1726">
                        <c:v>32003</c:v>
                      </c:pt>
                      <c:pt idx="1727">
                        <c:v>32006</c:v>
                      </c:pt>
                      <c:pt idx="1728">
                        <c:v>32007</c:v>
                      </c:pt>
                      <c:pt idx="1729">
                        <c:v>32008</c:v>
                      </c:pt>
                      <c:pt idx="1730">
                        <c:v>32009</c:v>
                      </c:pt>
                      <c:pt idx="1731">
                        <c:v>32010</c:v>
                      </c:pt>
                      <c:pt idx="1732">
                        <c:v>32013</c:v>
                      </c:pt>
                      <c:pt idx="1733">
                        <c:v>32014</c:v>
                      </c:pt>
                      <c:pt idx="1734">
                        <c:v>32015</c:v>
                      </c:pt>
                      <c:pt idx="1735">
                        <c:v>32016</c:v>
                      </c:pt>
                      <c:pt idx="1736">
                        <c:v>32017</c:v>
                      </c:pt>
                      <c:pt idx="1737">
                        <c:v>32020</c:v>
                      </c:pt>
                      <c:pt idx="1738">
                        <c:v>32021</c:v>
                      </c:pt>
                      <c:pt idx="1739">
                        <c:v>32022</c:v>
                      </c:pt>
                      <c:pt idx="1740">
                        <c:v>32023</c:v>
                      </c:pt>
                      <c:pt idx="1741">
                        <c:v>32024</c:v>
                      </c:pt>
                      <c:pt idx="1742">
                        <c:v>32027</c:v>
                      </c:pt>
                      <c:pt idx="1743">
                        <c:v>32028</c:v>
                      </c:pt>
                      <c:pt idx="1744">
                        <c:v>32029</c:v>
                      </c:pt>
                      <c:pt idx="1745">
                        <c:v>32030</c:v>
                      </c:pt>
                      <c:pt idx="1746">
                        <c:v>32031</c:v>
                      </c:pt>
                      <c:pt idx="1747">
                        <c:v>32034</c:v>
                      </c:pt>
                      <c:pt idx="1748">
                        <c:v>32035</c:v>
                      </c:pt>
                      <c:pt idx="1749">
                        <c:v>32036</c:v>
                      </c:pt>
                      <c:pt idx="1750">
                        <c:v>32037</c:v>
                      </c:pt>
                      <c:pt idx="1751">
                        <c:v>32038</c:v>
                      </c:pt>
                      <c:pt idx="1752">
                        <c:v>32041</c:v>
                      </c:pt>
                      <c:pt idx="1753">
                        <c:v>32042</c:v>
                      </c:pt>
                      <c:pt idx="1754">
                        <c:v>32043</c:v>
                      </c:pt>
                      <c:pt idx="1755">
                        <c:v>32044</c:v>
                      </c:pt>
                      <c:pt idx="1756">
                        <c:v>32045</c:v>
                      </c:pt>
                      <c:pt idx="1757">
                        <c:v>32048</c:v>
                      </c:pt>
                      <c:pt idx="1758">
                        <c:v>32049</c:v>
                      </c:pt>
                      <c:pt idx="1759">
                        <c:v>32050</c:v>
                      </c:pt>
                      <c:pt idx="1760">
                        <c:v>32051</c:v>
                      </c:pt>
                      <c:pt idx="1761">
                        <c:v>32052</c:v>
                      </c:pt>
                      <c:pt idx="1762">
                        <c:v>32055</c:v>
                      </c:pt>
                      <c:pt idx="1763">
                        <c:v>32056</c:v>
                      </c:pt>
                      <c:pt idx="1764">
                        <c:v>32057</c:v>
                      </c:pt>
                      <c:pt idx="1765">
                        <c:v>32058</c:v>
                      </c:pt>
                      <c:pt idx="1766">
                        <c:v>32059</c:v>
                      </c:pt>
                      <c:pt idx="1767">
                        <c:v>32062</c:v>
                      </c:pt>
                      <c:pt idx="1768">
                        <c:v>32063</c:v>
                      </c:pt>
                      <c:pt idx="1769">
                        <c:v>32064</c:v>
                      </c:pt>
                      <c:pt idx="1770">
                        <c:v>32065</c:v>
                      </c:pt>
                      <c:pt idx="1771">
                        <c:v>32066</c:v>
                      </c:pt>
                      <c:pt idx="1772">
                        <c:v>32069</c:v>
                      </c:pt>
                      <c:pt idx="1773">
                        <c:v>32070</c:v>
                      </c:pt>
                      <c:pt idx="1774">
                        <c:v>32071</c:v>
                      </c:pt>
                      <c:pt idx="1775">
                        <c:v>32072</c:v>
                      </c:pt>
                      <c:pt idx="1776">
                        <c:v>32073</c:v>
                      </c:pt>
                      <c:pt idx="1777">
                        <c:v>32076</c:v>
                      </c:pt>
                      <c:pt idx="1778">
                        <c:v>32077</c:v>
                      </c:pt>
                      <c:pt idx="1779">
                        <c:v>32078</c:v>
                      </c:pt>
                      <c:pt idx="1780">
                        <c:v>32079</c:v>
                      </c:pt>
                      <c:pt idx="1781">
                        <c:v>32080</c:v>
                      </c:pt>
                      <c:pt idx="1782">
                        <c:v>32083</c:v>
                      </c:pt>
                      <c:pt idx="1783">
                        <c:v>32084</c:v>
                      </c:pt>
                      <c:pt idx="1784">
                        <c:v>32085</c:v>
                      </c:pt>
                      <c:pt idx="1785">
                        <c:v>32086</c:v>
                      </c:pt>
                      <c:pt idx="1786">
                        <c:v>32087</c:v>
                      </c:pt>
                      <c:pt idx="1787">
                        <c:v>32090</c:v>
                      </c:pt>
                      <c:pt idx="1788">
                        <c:v>32091</c:v>
                      </c:pt>
                      <c:pt idx="1789">
                        <c:v>32092</c:v>
                      </c:pt>
                      <c:pt idx="1790">
                        <c:v>32093</c:v>
                      </c:pt>
                      <c:pt idx="1791">
                        <c:v>32094</c:v>
                      </c:pt>
                      <c:pt idx="1792">
                        <c:v>32097</c:v>
                      </c:pt>
                      <c:pt idx="1793">
                        <c:v>32098</c:v>
                      </c:pt>
                      <c:pt idx="1794">
                        <c:v>32099</c:v>
                      </c:pt>
                      <c:pt idx="1795">
                        <c:v>32100</c:v>
                      </c:pt>
                      <c:pt idx="1796">
                        <c:v>32101</c:v>
                      </c:pt>
                      <c:pt idx="1797">
                        <c:v>32104</c:v>
                      </c:pt>
                      <c:pt idx="1798">
                        <c:v>32105</c:v>
                      </c:pt>
                      <c:pt idx="1799">
                        <c:v>32106</c:v>
                      </c:pt>
                      <c:pt idx="1800">
                        <c:v>32107</c:v>
                      </c:pt>
                      <c:pt idx="1801">
                        <c:v>32108</c:v>
                      </c:pt>
                      <c:pt idx="1802">
                        <c:v>32111</c:v>
                      </c:pt>
                      <c:pt idx="1803">
                        <c:v>32112</c:v>
                      </c:pt>
                      <c:pt idx="1804">
                        <c:v>32113</c:v>
                      </c:pt>
                      <c:pt idx="1805">
                        <c:v>32114</c:v>
                      </c:pt>
                      <c:pt idx="1806">
                        <c:v>32115</c:v>
                      </c:pt>
                      <c:pt idx="1807">
                        <c:v>32118</c:v>
                      </c:pt>
                      <c:pt idx="1808">
                        <c:v>32119</c:v>
                      </c:pt>
                      <c:pt idx="1809">
                        <c:v>32120</c:v>
                      </c:pt>
                      <c:pt idx="1810">
                        <c:v>32121</c:v>
                      </c:pt>
                      <c:pt idx="1811">
                        <c:v>32122</c:v>
                      </c:pt>
                      <c:pt idx="1812">
                        <c:v>32125</c:v>
                      </c:pt>
                      <c:pt idx="1813">
                        <c:v>32126</c:v>
                      </c:pt>
                      <c:pt idx="1814">
                        <c:v>32127</c:v>
                      </c:pt>
                      <c:pt idx="1815">
                        <c:v>32128</c:v>
                      </c:pt>
                      <c:pt idx="1816">
                        <c:v>32129</c:v>
                      </c:pt>
                      <c:pt idx="1817">
                        <c:v>32132</c:v>
                      </c:pt>
                      <c:pt idx="1818">
                        <c:v>32133</c:v>
                      </c:pt>
                      <c:pt idx="1819">
                        <c:v>32134</c:v>
                      </c:pt>
                      <c:pt idx="1820">
                        <c:v>32135</c:v>
                      </c:pt>
                      <c:pt idx="1821">
                        <c:v>32136</c:v>
                      </c:pt>
                      <c:pt idx="1822">
                        <c:v>32139</c:v>
                      </c:pt>
                      <c:pt idx="1823">
                        <c:v>32140</c:v>
                      </c:pt>
                      <c:pt idx="1824">
                        <c:v>32141</c:v>
                      </c:pt>
                      <c:pt idx="1825">
                        <c:v>32142</c:v>
                      </c:pt>
                      <c:pt idx="1826">
                        <c:v>32143</c:v>
                      </c:pt>
                      <c:pt idx="1827">
                        <c:v>32146</c:v>
                      </c:pt>
                      <c:pt idx="1828">
                        <c:v>32147</c:v>
                      </c:pt>
                      <c:pt idx="1829">
                        <c:v>32148</c:v>
                      </c:pt>
                      <c:pt idx="1830">
                        <c:v>32149</c:v>
                      </c:pt>
                      <c:pt idx="1831">
                        <c:v>32150</c:v>
                      </c:pt>
                      <c:pt idx="1832">
                        <c:v>32153</c:v>
                      </c:pt>
                      <c:pt idx="1833">
                        <c:v>32154</c:v>
                      </c:pt>
                      <c:pt idx="1834">
                        <c:v>32155</c:v>
                      </c:pt>
                      <c:pt idx="1835">
                        <c:v>32156</c:v>
                      </c:pt>
                      <c:pt idx="1836">
                        <c:v>32157</c:v>
                      </c:pt>
                      <c:pt idx="1837">
                        <c:v>32160</c:v>
                      </c:pt>
                      <c:pt idx="1838">
                        <c:v>32161</c:v>
                      </c:pt>
                      <c:pt idx="1839">
                        <c:v>32162</c:v>
                      </c:pt>
                      <c:pt idx="1840">
                        <c:v>32163</c:v>
                      </c:pt>
                      <c:pt idx="1841">
                        <c:v>32164</c:v>
                      </c:pt>
                      <c:pt idx="1842">
                        <c:v>32167</c:v>
                      </c:pt>
                      <c:pt idx="1843">
                        <c:v>32168</c:v>
                      </c:pt>
                      <c:pt idx="1844">
                        <c:v>32169</c:v>
                      </c:pt>
                      <c:pt idx="1845">
                        <c:v>32170</c:v>
                      </c:pt>
                      <c:pt idx="1846">
                        <c:v>32171</c:v>
                      </c:pt>
                      <c:pt idx="1847">
                        <c:v>32174</c:v>
                      </c:pt>
                      <c:pt idx="1848">
                        <c:v>32175</c:v>
                      </c:pt>
                      <c:pt idx="1849">
                        <c:v>32176</c:v>
                      </c:pt>
                      <c:pt idx="1850">
                        <c:v>32177</c:v>
                      </c:pt>
                      <c:pt idx="1851">
                        <c:v>32178</c:v>
                      </c:pt>
                      <c:pt idx="1852">
                        <c:v>32181</c:v>
                      </c:pt>
                      <c:pt idx="1853">
                        <c:v>32182</c:v>
                      </c:pt>
                      <c:pt idx="1854">
                        <c:v>32183</c:v>
                      </c:pt>
                      <c:pt idx="1855">
                        <c:v>32184</c:v>
                      </c:pt>
                      <c:pt idx="1856">
                        <c:v>32185</c:v>
                      </c:pt>
                      <c:pt idx="1857">
                        <c:v>32188</c:v>
                      </c:pt>
                      <c:pt idx="1858">
                        <c:v>32189</c:v>
                      </c:pt>
                      <c:pt idx="1859">
                        <c:v>32190</c:v>
                      </c:pt>
                      <c:pt idx="1860">
                        <c:v>32191</c:v>
                      </c:pt>
                      <c:pt idx="1861">
                        <c:v>32192</c:v>
                      </c:pt>
                      <c:pt idx="1862">
                        <c:v>32195</c:v>
                      </c:pt>
                      <c:pt idx="1863">
                        <c:v>32196</c:v>
                      </c:pt>
                      <c:pt idx="1864">
                        <c:v>32197</c:v>
                      </c:pt>
                      <c:pt idx="1865">
                        <c:v>32198</c:v>
                      </c:pt>
                      <c:pt idx="1866">
                        <c:v>32199</c:v>
                      </c:pt>
                      <c:pt idx="1867">
                        <c:v>32202</c:v>
                      </c:pt>
                      <c:pt idx="1868">
                        <c:v>32203</c:v>
                      </c:pt>
                      <c:pt idx="1869">
                        <c:v>32204</c:v>
                      </c:pt>
                      <c:pt idx="1870">
                        <c:v>32205</c:v>
                      </c:pt>
                      <c:pt idx="1871">
                        <c:v>32206</c:v>
                      </c:pt>
                      <c:pt idx="1872">
                        <c:v>32209</c:v>
                      </c:pt>
                      <c:pt idx="1873">
                        <c:v>32210</c:v>
                      </c:pt>
                      <c:pt idx="1874">
                        <c:v>32211</c:v>
                      </c:pt>
                      <c:pt idx="1875">
                        <c:v>32212</c:v>
                      </c:pt>
                      <c:pt idx="1876">
                        <c:v>32213</c:v>
                      </c:pt>
                      <c:pt idx="1877">
                        <c:v>32216</c:v>
                      </c:pt>
                      <c:pt idx="1878">
                        <c:v>32217</c:v>
                      </c:pt>
                      <c:pt idx="1879">
                        <c:v>32218</c:v>
                      </c:pt>
                      <c:pt idx="1880">
                        <c:v>32219</c:v>
                      </c:pt>
                      <c:pt idx="1881">
                        <c:v>32220</c:v>
                      </c:pt>
                      <c:pt idx="1882">
                        <c:v>32223</c:v>
                      </c:pt>
                      <c:pt idx="1883">
                        <c:v>32224</c:v>
                      </c:pt>
                      <c:pt idx="1884">
                        <c:v>32225</c:v>
                      </c:pt>
                      <c:pt idx="1885">
                        <c:v>32226</c:v>
                      </c:pt>
                      <c:pt idx="1886">
                        <c:v>32227</c:v>
                      </c:pt>
                      <c:pt idx="1887">
                        <c:v>32230</c:v>
                      </c:pt>
                      <c:pt idx="1888">
                        <c:v>32231</c:v>
                      </c:pt>
                      <c:pt idx="1889">
                        <c:v>32232</c:v>
                      </c:pt>
                      <c:pt idx="1890">
                        <c:v>32233</c:v>
                      </c:pt>
                      <c:pt idx="1891">
                        <c:v>32234</c:v>
                      </c:pt>
                      <c:pt idx="1892">
                        <c:v>32237</c:v>
                      </c:pt>
                      <c:pt idx="1893">
                        <c:v>32238</c:v>
                      </c:pt>
                      <c:pt idx="1894">
                        <c:v>32239</c:v>
                      </c:pt>
                      <c:pt idx="1895">
                        <c:v>32240</c:v>
                      </c:pt>
                      <c:pt idx="1896">
                        <c:v>32241</c:v>
                      </c:pt>
                      <c:pt idx="1897">
                        <c:v>32244</c:v>
                      </c:pt>
                      <c:pt idx="1898">
                        <c:v>32245</c:v>
                      </c:pt>
                      <c:pt idx="1899">
                        <c:v>32246</c:v>
                      </c:pt>
                      <c:pt idx="1900">
                        <c:v>32247</c:v>
                      </c:pt>
                      <c:pt idx="1901">
                        <c:v>32248</c:v>
                      </c:pt>
                      <c:pt idx="1902">
                        <c:v>32251</c:v>
                      </c:pt>
                      <c:pt idx="1903">
                        <c:v>32252</c:v>
                      </c:pt>
                      <c:pt idx="1904">
                        <c:v>32253</c:v>
                      </c:pt>
                      <c:pt idx="1905">
                        <c:v>32254</c:v>
                      </c:pt>
                      <c:pt idx="1906">
                        <c:v>32255</c:v>
                      </c:pt>
                      <c:pt idx="1907">
                        <c:v>32258</c:v>
                      </c:pt>
                      <c:pt idx="1908">
                        <c:v>32259</c:v>
                      </c:pt>
                      <c:pt idx="1909">
                        <c:v>32260</c:v>
                      </c:pt>
                      <c:pt idx="1910">
                        <c:v>32261</c:v>
                      </c:pt>
                      <c:pt idx="1911">
                        <c:v>32262</c:v>
                      </c:pt>
                      <c:pt idx="1912">
                        <c:v>32265</c:v>
                      </c:pt>
                      <c:pt idx="1913">
                        <c:v>32266</c:v>
                      </c:pt>
                      <c:pt idx="1914">
                        <c:v>32267</c:v>
                      </c:pt>
                      <c:pt idx="1915">
                        <c:v>32268</c:v>
                      </c:pt>
                      <c:pt idx="1916">
                        <c:v>32269</c:v>
                      </c:pt>
                      <c:pt idx="1917">
                        <c:v>32272</c:v>
                      </c:pt>
                      <c:pt idx="1918">
                        <c:v>32273</c:v>
                      </c:pt>
                      <c:pt idx="1919">
                        <c:v>32274</c:v>
                      </c:pt>
                      <c:pt idx="1920">
                        <c:v>32275</c:v>
                      </c:pt>
                      <c:pt idx="1921">
                        <c:v>32276</c:v>
                      </c:pt>
                      <c:pt idx="1922">
                        <c:v>32279</c:v>
                      </c:pt>
                      <c:pt idx="1923">
                        <c:v>32280</c:v>
                      </c:pt>
                      <c:pt idx="1924">
                        <c:v>32281</c:v>
                      </c:pt>
                      <c:pt idx="1925">
                        <c:v>32282</c:v>
                      </c:pt>
                      <c:pt idx="1926">
                        <c:v>32283</c:v>
                      </c:pt>
                      <c:pt idx="1927">
                        <c:v>32286</c:v>
                      </c:pt>
                      <c:pt idx="1928">
                        <c:v>32287</c:v>
                      </c:pt>
                      <c:pt idx="1929">
                        <c:v>32288</c:v>
                      </c:pt>
                      <c:pt idx="1930">
                        <c:v>32289</c:v>
                      </c:pt>
                      <c:pt idx="1931">
                        <c:v>32290</c:v>
                      </c:pt>
                      <c:pt idx="1932">
                        <c:v>32293</c:v>
                      </c:pt>
                      <c:pt idx="1933">
                        <c:v>32294</c:v>
                      </c:pt>
                      <c:pt idx="1934">
                        <c:v>32295</c:v>
                      </c:pt>
                      <c:pt idx="1935">
                        <c:v>32296</c:v>
                      </c:pt>
                      <c:pt idx="1936">
                        <c:v>32297</c:v>
                      </c:pt>
                      <c:pt idx="1937">
                        <c:v>32300</c:v>
                      </c:pt>
                      <c:pt idx="1938">
                        <c:v>32301</c:v>
                      </c:pt>
                      <c:pt idx="1939">
                        <c:v>32302</c:v>
                      </c:pt>
                      <c:pt idx="1940">
                        <c:v>32303</c:v>
                      </c:pt>
                      <c:pt idx="1941">
                        <c:v>32304</c:v>
                      </c:pt>
                      <c:pt idx="1942">
                        <c:v>32307</c:v>
                      </c:pt>
                      <c:pt idx="1943">
                        <c:v>32308</c:v>
                      </c:pt>
                      <c:pt idx="1944">
                        <c:v>32309</c:v>
                      </c:pt>
                      <c:pt idx="1945">
                        <c:v>32310</c:v>
                      </c:pt>
                      <c:pt idx="1946">
                        <c:v>32311</c:v>
                      </c:pt>
                      <c:pt idx="1947">
                        <c:v>32314</c:v>
                      </c:pt>
                      <c:pt idx="1948">
                        <c:v>32315</c:v>
                      </c:pt>
                      <c:pt idx="1949">
                        <c:v>32316</c:v>
                      </c:pt>
                      <c:pt idx="1950">
                        <c:v>32317</c:v>
                      </c:pt>
                      <c:pt idx="1951">
                        <c:v>32318</c:v>
                      </c:pt>
                      <c:pt idx="1952">
                        <c:v>32321</c:v>
                      </c:pt>
                      <c:pt idx="1953">
                        <c:v>32322</c:v>
                      </c:pt>
                      <c:pt idx="1954">
                        <c:v>32323</c:v>
                      </c:pt>
                      <c:pt idx="1955">
                        <c:v>32324</c:v>
                      </c:pt>
                      <c:pt idx="1956">
                        <c:v>32325</c:v>
                      </c:pt>
                      <c:pt idx="1957">
                        <c:v>32328</c:v>
                      </c:pt>
                      <c:pt idx="1958">
                        <c:v>32329</c:v>
                      </c:pt>
                      <c:pt idx="1959">
                        <c:v>32330</c:v>
                      </c:pt>
                      <c:pt idx="1960">
                        <c:v>32331</c:v>
                      </c:pt>
                      <c:pt idx="1961">
                        <c:v>32332</c:v>
                      </c:pt>
                      <c:pt idx="1962">
                        <c:v>32335</c:v>
                      </c:pt>
                      <c:pt idx="1963">
                        <c:v>32336</c:v>
                      </c:pt>
                      <c:pt idx="1964">
                        <c:v>32337</c:v>
                      </c:pt>
                      <c:pt idx="1965">
                        <c:v>32338</c:v>
                      </c:pt>
                      <c:pt idx="1966">
                        <c:v>32339</c:v>
                      </c:pt>
                      <c:pt idx="1967">
                        <c:v>32342</c:v>
                      </c:pt>
                      <c:pt idx="1968">
                        <c:v>32343</c:v>
                      </c:pt>
                      <c:pt idx="1969">
                        <c:v>32344</c:v>
                      </c:pt>
                      <c:pt idx="1970">
                        <c:v>32345</c:v>
                      </c:pt>
                      <c:pt idx="1971">
                        <c:v>32346</c:v>
                      </c:pt>
                      <c:pt idx="1972">
                        <c:v>32349</c:v>
                      </c:pt>
                      <c:pt idx="1973">
                        <c:v>32350</c:v>
                      </c:pt>
                      <c:pt idx="1974">
                        <c:v>32351</c:v>
                      </c:pt>
                      <c:pt idx="1975">
                        <c:v>32352</c:v>
                      </c:pt>
                      <c:pt idx="1976">
                        <c:v>32353</c:v>
                      </c:pt>
                      <c:pt idx="1977">
                        <c:v>32356</c:v>
                      </c:pt>
                      <c:pt idx="1978">
                        <c:v>32357</c:v>
                      </c:pt>
                      <c:pt idx="1979">
                        <c:v>32358</c:v>
                      </c:pt>
                      <c:pt idx="1980">
                        <c:v>32359</c:v>
                      </c:pt>
                      <c:pt idx="1981">
                        <c:v>32360</c:v>
                      </c:pt>
                      <c:pt idx="1982">
                        <c:v>32363</c:v>
                      </c:pt>
                      <c:pt idx="1983">
                        <c:v>32364</c:v>
                      </c:pt>
                      <c:pt idx="1984">
                        <c:v>32365</c:v>
                      </c:pt>
                      <c:pt idx="1985">
                        <c:v>32366</c:v>
                      </c:pt>
                      <c:pt idx="1986">
                        <c:v>32367</c:v>
                      </c:pt>
                      <c:pt idx="1987">
                        <c:v>32370</c:v>
                      </c:pt>
                      <c:pt idx="1988">
                        <c:v>32371</c:v>
                      </c:pt>
                      <c:pt idx="1989">
                        <c:v>32372</c:v>
                      </c:pt>
                      <c:pt idx="1990">
                        <c:v>32373</c:v>
                      </c:pt>
                      <c:pt idx="1991">
                        <c:v>32374</c:v>
                      </c:pt>
                      <c:pt idx="1992">
                        <c:v>32377</c:v>
                      </c:pt>
                      <c:pt idx="1993">
                        <c:v>32378</c:v>
                      </c:pt>
                      <c:pt idx="1994">
                        <c:v>32379</c:v>
                      </c:pt>
                      <c:pt idx="1995">
                        <c:v>32380</c:v>
                      </c:pt>
                      <c:pt idx="1996">
                        <c:v>32381</c:v>
                      </c:pt>
                      <c:pt idx="1997">
                        <c:v>32384</c:v>
                      </c:pt>
                      <c:pt idx="1998">
                        <c:v>32385</c:v>
                      </c:pt>
                      <c:pt idx="1999">
                        <c:v>32386</c:v>
                      </c:pt>
                      <c:pt idx="2000">
                        <c:v>32387</c:v>
                      </c:pt>
                      <c:pt idx="2001">
                        <c:v>32388</c:v>
                      </c:pt>
                      <c:pt idx="2002">
                        <c:v>32391</c:v>
                      </c:pt>
                      <c:pt idx="2003">
                        <c:v>32392</c:v>
                      </c:pt>
                      <c:pt idx="2004">
                        <c:v>32393</c:v>
                      </c:pt>
                      <c:pt idx="2005">
                        <c:v>32394</c:v>
                      </c:pt>
                      <c:pt idx="2006">
                        <c:v>32395</c:v>
                      </c:pt>
                      <c:pt idx="2007">
                        <c:v>32398</c:v>
                      </c:pt>
                      <c:pt idx="2008">
                        <c:v>32399</c:v>
                      </c:pt>
                      <c:pt idx="2009">
                        <c:v>32400</c:v>
                      </c:pt>
                      <c:pt idx="2010">
                        <c:v>32401</c:v>
                      </c:pt>
                      <c:pt idx="2011">
                        <c:v>32402</c:v>
                      </c:pt>
                      <c:pt idx="2012">
                        <c:v>32405</c:v>
                      </c:pt>
                      <c:pt idx="2013">
                        <c:v>32406</c:v>
                      </c:pt>
                      <c:pt idx="2014">
                        <c:v>32407</c:v>
                      </c:pt>
                      <c:pt idx="2015">
                        <c:v>32408</c:v>
                      </c:pt>
                      <c:pt idx="2016">
                        <c:v>32409</c:v>
                      </c:pt>
                      <c:pt idx="2017">
                        <c:v>32412</c:v>
                      </c:pt>
                      <c:pt idx="2018">
                        <c:v>32413</c:v>
                      </c:pt>
                      <c:pt idx="2019">
                        <c:v>32414</c:v>
                      </c:pt>
                      <c:pt idx="2020">
                        <c:v>32415</c:v>
                      </c:pt>
                      <c:pt idx="2021">
                        <c:v>32416</c:v>
                      </c:pt>
                      <c:pt idx="2022">
                        <c:v>32419</c:v>
                      </c:pt>
                      <c:pt idx="2023">
                        <c:v>32420</c:v>
                      </c:pt>
                      <c:pt idx="2024">
                        <c:v>32421</c:v>
                      </c:pt>
                      <c:pt idx="2025">
                        <c:v>32422</c:v>
                      </c:pt>
                      <c:pt idx="2026">
                        <c:v>32423</c:v>
                      </c:pt>
                      <c:pt idx="2027">
                        <c:v>32426</c:v>
                      </c:pt>
                      <c:pt idx="2028">
                        <c:v>32427</c:v>
                      </c:pt>
                      <c:pt idx="2029">
                        <c:v>32428</c:v>
                      </c:pt>
                      <c:pt idx="2030">
                        <c:v>32429</c:v>
                      </c:pt>
                      <c:pt idx="2031">
                        <c:v>32430</c:v>
                      </c:pt>
                      <c:pt idx="2032">
                        <c:v>32433</c:v>
                      </c:pt>
                      <c:pt idx="2033">
                        <c:v>32434</c:v>
                      </c:pt>
                      <c:pt idx="2034">
                        <c:v>32435</c:v>
                      </c:pt>
                      <c:pt idx="2035">
                        <c:v>32436</c:v>
                      </c:pt>
                      <c:pt idx="2036">
                        <c:v>32437</c:v>
                      </c:pt>
                      <c:pt idx="2037">
                        <c:v>32440</c:v>
                      </c:pt>
                      <c:pt idx="2038">
                        <c:v>32441</c:v>
                      </c:pt>
                      <c:pt idx="2039">
                        <c:v>32442</c:v>
                      </c:pt>
                      <c:pt idx="2040">
                        <c:v>32443</c:v>
                      </c:pt>
                      <c:pt idx="2041">
                        <c:v>32444</c:v>
                      </c:pt>
                      <c:pt idx="2042">
                        <c:v>32447</c:v>
                      </c:pt>
                      <c:pt idx="2043">
                        <c:v>32448</c:v>
                      </c:pt>
                      <c:pt idx="2044">
                        <c:v>32449</c:v>
                      </c:pt>
                      <c:pt idx="2045">
                        <c:v>32450</c:v>
                      </c:pt>
                      <c:pt idx="2046">
                        <c:v>32451</c:v>
                      </c:pt>
                      <c:pt idx="2047">
                        <c:v>32454</c:v>
                      </c:pt>
                      <c:pt idx="2048">
                        <c:v>32455</c:v>
                      </c:pt>
                      <c:pt idx="2049">
                        <c:v>32456</c:v>
                      </c:pt>
                      <c:pt idx="2050">
                        <c:v>32457</c:v>
                      </c:pt>
                      <c:pt idx="2051">
                        <c:v>32458</c:v>
                      </c:pt>
                      <c:pt idx="2052">
                        <c:v>32461</c:v>
                      </c:pt>
                      <c:pt idx="2053">
                        <c:v>32462</c:v>
                      </c:pt>
                      <c:pt idx="2054">
                        <c:v>32463</c:v>
                      </c:pt>
                      <c:pt idx="2055">
                        <c:v>32464</c:v>
                      </c:pt>
                      <c:pt idx="2056">
                        <c:v>32465</c:v>
                      </c:pt>
                      <c:pt idx="2057">
                        <c:v>32468</c:v>
                      </c:pt>
                      <c:pt idx="2058">
                        <c:v>32469</c:v>
                      </c:pt>
                      <c:pt idx="2059">
                        <c:v>32470</c:v>
                      </c:pt>
                      <c:pt idx="2060">
                        <c:v>32471</c:v>
                      </c:pt>
                      <c:pt idx="2061">
                        <c:v>32472</c:v>
                      </c:pt>
                      <c:pt idx="2062">
                        <c:v>32475</c:v>
                      </c:pt>
                      <c:pt idx="2063">
                        <c:v>32476</c:v>
                      </c:pt>
                      <c:pt idx="2064">
                        <c:v>32477</c:v>
                      </c:pt>
                      <c:pt idx="2065">
                        <c:v>32478</c:v>
                      </c:pt>
                      <c:pt idx="2066">
                        <c:v>32479</c:v>
                      </c:pt>
                      <c:pt idx="2067">
                        <c:v>32482</c:v>
                      </c:pt>
                      <c:pt idx="2068">
                        <c:v>32483</c:v>
                      </c:pt>
                      <c:pt idx="2069">
                        <c:v>32484</c:v>
                      </c:pt>
                      <c:pt idx="2070">
                        <c:v>32485</c:v>
                      </c:pt>
                      <c:pt idx="2071">
                        <c:v>32486</c:v>
                      </c:pt>
                      <c:pt idx="2072">
                        <c:v>32489</c:v>
                      </c:pt>
                      <c:pt idx="2073">
                        <c:v>32490</c:v>
                      </c:pt>
                      <c:pt idx="2074">
                        <c:v>32491</c:v>
                      </c:pt>
                      <c:pt idx="2075">
                        <c:v>32492</c:v>
                      </c:pt>
                      <c:pt idx="2076">
                        <c:v>32493</c:v>
                      </c:pt>
                      <c:pt idx="2077">
                        <c:v>32496</c:v>
                      </c:pt>
                      <c:pt idx="2078">
                        <c:v>32497</c:v>
                      </c:pt>
                      <c:pt idx="2079">
                        <c:v>32498</c:v>
                      </c:pt>
                      <c:pt idx="2080">
                        <c:v>32499</c:v>
                      </c:pt>
                      <c:pt idx="2081">
                        <c:v>32500</c:v>
                      </c:pt>
                      <c:pt idx="2082">
                        <c:v>32503</c:v>
                      </c:pt>
                      <c:pt idx="2083">
                        <c:v>32504</c:v>
                      </c:pt>
                      <c:pt idx="2084">
                        <c:v>32505</c:v>
                      </c:pt>
                      <c:pt idx="2085">
                        <c:v>32506</c:v>
                      </c:pt>
                      <c:pt idx="2086">
                        <c:v>32507</c:v>
                      </c:pt>
                      <c:pt idx="2087">
                        <c:v>32510</c:v>
                      </c:pt>
                      <c:pt idx="2088">
                        <c:v>32511</c:v>
                      </c:pt>
                      <c:pt idx="2089">
                        <c:v>32512</c:v>
                      </c:pt>
                      <c:pt idx="2090">
                        <c:v>32513</c:v>
                      </c:pt>
                      <c:pt idx="2091">
                        <c:v>32514</c:v>
                      </c:pt>
                      <c:pt idx="2092">
                        <c:v>32517</c:v>
                      </c:pt>
                      <c:pt idx="2093">
                        <c:v>32518</c:v>
                      </c:pt>
                      <c:pt idx="2094">
                        <c:v>32519</c:v>
                      </c:pt>
                      <c:pt idx="2095">
                        <c:v>32520</c:v>
                      </c:pt>
                      <c:pt idx="2096">
                        <c:v>32521</c:v>
                      </c:pt>
                      <c:pt idx="2097">
                        <c:v>32524</c:v>
                      </c:pt>
                      <c:pt idx="2098">
                        <c:v>32525</c:v>
                      </c:pt>
                      <c:pt idx="2099">
                        <c:v>32526</c:v>
                      </c:pt>
                      <c:pt idx="2100">
                        <c:v>32527</c:v>
                      </c:pt>
                      <c:pt idx="2101">
                        <c:v>32528</c:v>
                      </c:pt>
                      <c:pt idx="2102">
                        <c:v>32531</c:v>
                      </c:pt>
                      <c:pt idx="2103">
                        <c:v>32532</c:v>
                      </c:pt>
                      <c:pt idx="2104">
                        <c:v>32533</c:v>
                      </c:pt>
                      <c:pt idx="2105">
                        <c:v>32534</c:v>
                      </c:pt>
                      <c:pt idx="2106">
                        <c:v>32535</c:v>
                      </c:pt>
                      <c:pt idx="2107">
                        <c:v>32538</c:v>
                      </c:pt>
                      <c:pt idx="2108">
                        <c:v>32539</c:v>
                      </c:pt>
                      <c:pt idx="2109">
                        <c:v>32540</c:v>
                      </c:pt>
                      <c:pt idx="2110">
                        <c:v>32541</c:v>
                      </c:pt>
                      <c:pt idx="2111">
                        <c:v>32542</c:v>
                      </c:pt>
                      <c:pt idx="2112">
                        <c:v>32545</c:v>
                      </c:pt>
                      <c:pt idx="2113">
                        <c:v>32546</c:v>
                      </c:pt>
                      <c:pt idx="2114">
                        <c:v>32547</c:v>
                      </c:pt>
                      <c:pt idx="2115">
                        <c:v>32548</c:v>
                      </c:pt>
                      <c:pt idx="2116">
                        <c:v>32549</c:v>
                      </c:pt>
                      <c:pt idx="2117">
                        <c:v>32552</c:v>
                      </c:pt>
                      <c:pt idx="2118">
                        <c:v>32553</c:v>
                      </c:pt>
                      <c:pt idx="2119">
                        <c:v>32554</c:v>
                      </c:pt>
                      <c:pt idx="2120">
                        <c:v>32555</c:v>
                      </c:pt>
                      <c:pt idx="2121">
                        <c:v>32556</c:v>
                      </c:pt>
                      <c:pt idx="2122">
                        <c:v>32559</c:v>
                      </c:pt>
                      <c:pt idx="2123">
                        <c:v>32560</c:v>
                      </c:pt>
                      <c:pt idx="2124">
                        <c:v>32561</c:v>
                      </c:pt>
                      <c:pt idx="2125">
                        <c:v>32562</c:v>
                      </c:pt>
                      <c:pt idx="2126">
                        <c:v>32563</c:v>
                      </c:pt>
                      <c:pt idx="2127">
                        <c:v>32566</c:v>
                      </c:pt>
                      <c:pt idx="2128">
                        <c:v>32567</c:v>
                      </c:pt>
                      <c:pt idx="2129">
                        <c:v>32568</c:v>
                      </c:pt>
                      <c:pt idx="2130">
                        <c:v>32569</c:v>
                      </c:pt>
                      <c:pt idx="2131">
                        <c:v>32570</c:v>
                      </c:pt>
                      <c:pt idx="2132">
                        <c:v>32573</c:v>
                      </c:pt>
                      <c:pt idx="2133">
                        <c:v>32574</c:v>
                      </c:pt>
                      <c:pt idx="2134">
                        <c:v>32575</c:v>
                      </c:pt>
                      <c:pt idx="2135">
                        <c:v>32576</c:v>
                      </c:pt>
                      <c:pt idx="2136">
                        <c:v>32577</c:v>
                      </c:pt>
                      <c:pt idx="2137">
                        <c:v>32580</c:v>
                      </c:pt>
                      <c:pt idx="2138">
                        <c:v>32581</c:v>
                      </c:pt>
                      <c:pt idx="2139">
                        <c:v>32582</c:v>
                      </c:pt>
                      <c:pt idx="2140">
                        <c:v>32583</c:v>
                      </c:pt>
                      <c:pt idx="2141">
                        <c:v>32584</c:v>
                      </c:pt>
                      <c:pt idx="2142">
                        <c:v>32587</c:v>
                      </c:pt>
                      <c:pt idx="2143">
                        <c:v>32588</c:v>
                      </c:pt>
                      <c:pt idx="2144">
                        <c:v>32589</c:v>
                      </c:pt>
                      <c:pt idx="2145">
                        <c:v>32590</c:v>
                      </c:pt>
                      <c:pt idx="2146">
                        <c:v>32591</c:v>
                      </c:pt>
                      <c:pt idx="2147">
                        <c:v>32594</c:v>
                      </c:pt>
                      <c:pt idx="2148">
                        <c:v>32595</c:v>
                      </c:pt>
                      <c:pt idx="2149">
                        <c:v>32596</c:v>
                      </c:pt>
                      <c:pt idx="2150">
                        <c:v>32597</c:v>
                      </c:pt>
                      <c:pt idx="2151">
                        <c:v>32598</c:v>
                      </c:pt>
                      <c:pt idx="2152">
                        <c:v>32601</c:v>
                      </c:pt>
                      <c:pt idx="2153">
                        <c:v>32602</c:v>
                      </c:pt>
                      <c:pt idx="2154">
                        <c:v>32603</c:v>
                      </c:pt>
                      <c:pt idx="2155">
                        <c:v>32604</c:v>
                      </c:pt>
                      <c:pt idx="2156">
                        <c:v>32605</c:v>
                      </c:pt>
                      <c:pt idx="2157">
                        <c:v>32608</c:v>
                      </c:pt>
                      <c:pt idx="2158">
                        <c:v>32609</c:v>
                      </c:pt>
                      <c:pt idx="2159">
                        <c:v>32610</c:v>
                      </c:pt>
                      <c:pt idx="2160">
                        <c:v>32611</c:v>
                      </c:pt>
                      <c:pt idx="2161">
                        <c:v>32612</c:v>
                      </c:pt>
                      <c:pt idx="2162">
                        <c:v>32615</c:v>
                      </c:pt>
                      <c:pt idx="2163">
                        <c:v>32616</c:v>
                      </c:pt>
                      <c:pt idx="2164">
                        <c:v>32617</c:v>
                      </c:pt>
                      <c:pt idx="2165">
                        <c:v>32618</c:v>
                      </c:pt>
                      <c:pt idx="2166">
                        <c:v>32619</c:v>
                      </c:pt>
                      <c:pt idx="2167">
                        <c:v>32622</c:v>
                      </c:pt>
                      <c:pt idx="2168">
                        <c:v>32623</c:v>
                      </c:pt>
                      <c:pt idx="2169">
                        <c:v>32624</c:v>
                      </c:pt>
                      <c:pt idx="2170">
                        <c:v>32625</c:v>
                      </c:pt>
                      <c:pt idx="2171">
                        <c:v>32626</c:v>
                      </c:pt>
                      <c:pt idx="2172">
                        <c:v>32629</c:v>
                      </c:pt>
                      <c:pt idx="2173">
                        <c:v>32630</c:v>
                      </c:pt>
                      <c:pt idx="2174">
                        <c:v>32631</c:v>
                      </c:pt>
                      <c:pt idx="2175">
                        <c:v>32632</c:v>
                      </c:pt>
                      <c:pt idx="2176">
                        <c:v>32633</c:v>
                      </c:pt>
                      <c:pt idx="2177">
                        <c:v>32636</c:v>
                      </c:pt>
                      <c:pt idx="2178">
                        <c:v>32637</c:v>
                      </c:pt>
                      <c:pt idx="2179">
                        <c:v>32638</c:v>
                      </c:pt>
                      <c:pt idx="2180">
                        <c:v>32639</c:v>
                      </c:pt>
                      <c:pt idx="2181">
                        <c:v>32640</c:v>
                      </c:pt>
                      <c:pt idx="2182">
                        <c:v>32643</c:v>
                      </c:pt>
                      <c:pt idx="2183">
                        <c:v>32644</c:v>
                      </c:pt>
                      <c:pt idx="2184">
                        <c:v>32645</c:v>
                      </c:pt>
                      <c:pt idx="2185">
                        <c:v>32646</c:v>
                      </c:pt>
                      <c:pt idx="2186">
                        <c:v>32647</c:v>
                      </c:pt>
                      <c:pt idx="2187">
                        <c:v>32650</c:v>
                      </c:pt>
                      <c:pt idx="2188">
                        <c:v>32651</c:v>
                      </c:pt>
                      <c:pt idx="2189">
                        <c:v>32652</c:v>
                      </c:pt>
                      <c:pt idx="2190">
                        <c:v>32653</c:v>
                      </c:pt>
                      <c:pt idx="2191">
                        <c:v>32654</c:v>
                      </c:pt>
                      <c:pt idx="2192">
                        <c:v>32657</c:v>
                      </c:pt>
                      <c:pt idx="2193">
                        <c:v>32658</c:v>
                      </c:pt>
                      <c:pt idx="2194">
                        <c:v>32659</c:v>
                      </c:pt>
                      <c:pt idx="2195">
                        <c:v>32660</c:v>
                      </c:pt>
                      <c:pt idx="2196">
                        <c:v>32661</c:v>
                      </c:pt>
                      <c:pt idx="2197">
                        <c:v>32664</c:v>
                      </c:pt>
                      <c:pt idx="2198">
                        <c:v>32665</c:v>
                      </c:pt>
                      <c:pt idx="2199">
                        <c:v>32666</c:v>
                      </c:pt>
                      <c:pt idx="2200">
                        <c:v>32667</c:v>
                      </c:pt>
                      <c:pt idx="2201">
                        <c:v>32668</c:v>
                      </c:pt>
                      <c:pt idx="2202">
                        <c:v>32671</c:v>
                      </c:pt>
                      <c:pt idx="2203">
                        <c:v>32672</c:v>
                      </c:pt>
                      <c:pt idx="2204">
                        <c:v>32673</c:v>
                      </c:pt>
                      <c:pt idx="2205">
                        <c:v>32674</c:v>
                      </c:pt>
                      <c:pt idx="2206">
                        <c:v>32675</c:v>
                      </c:pt>
                      <c:pt idx="2207">
                        <c:v>32678</c:v>
                      </c:pt>
                      <c:pt idx="2208">
                        <c:v>32679</c:v>
                      </c:pt>
                      <c:pt idx="2209">
                        <c:v>32680</c:v>
                      </c:pt>
                      <c:pt idx="2210">
                        <c:v>32681</c:v>
                      </c:pt>
                      <c:pt idx="2211">
                        <c:v>32682</c:v>
                      </c:pt>
                      <c:pt idx="2212">
                        <c:v>32685</c:v>
                      </c:pt>
                      <c:pt idx="2213">
                        <c:v>32686</c:v>
                      </c:pt>
                      <c:pt idx="2214">
                        <c:v>32687</c:v>
                      </c:pt>
                      <c:pt idx="2215">
                        <c:v>32688</c:v>
                      </c:pt>
                      <c:pt idx="2216">
                        <c:v>32689</c:v>
                      </c:pt>
                      <c:pt idx="2217">
                        <c:v>32692</c:v>
                      </c:pt>
                      <c:pt idx="2218">
                        <c:v>32693</c:v>
                      </c:pt>
                      <c:pt idx="2219">
                        <c:v>32694</c:v>
                      </c:pt>
                      <c:pt idx="2220">
                        <c:v>32695</c:v>
                      </c:pt>
                      <c:pt idx="2221">
                        <c:v>32696</c:v>
                      </c:pt>
                      <c:pt idx="2222">
                        <c:v>32699</c:v>
                      </c:pt>
                      <c:pt idx="2223">
                        <c:v>32700</c:v>
                      </c:pt>
                      <c:pt idx="2224">
                        <c:v>32701</c:v>
                      </c:pt>
                      <c:pt idx="2225">
                        <c:v>32702</c:v>
                      </c:pt>
                      <c:pt idx="2226">
                        <c:v>32703</c:v>
                      </c:pt>
                      <c:pt idx="2227">
                        <c:v>32706</c:v>
                      </c:pt>
                      <c:pt idx="2228">
                        <c:v>32707</c:v>
                      </c:pt>
                      <c:pt idx="2229">
                        <c:v>32708</c:v>
                      </c:pt>
                      <c:pt idx="2230">
                        <c:v>32709</c:v>
                      </c:pt>
                      <c:pt idx="2231">
                        <c:v>32710</c:v>
                      </c:pt>
                      <c:pt idx="2232">
                        <c:v>32713</c:v>
                      </c:pt>
                      <c:pt idx="2233">
                        <c:v>32714</c:v>
                      </c:pt>
                      <c:pt idx="2234">
                        <c:v>32715</c:v>
                      </c:pt>
                      <c:pt idx="2235">
                        <c:v>32716</c:v>
                      </c:pt>
                      <c:pt idx="2236">
                        <c:v>32717</c:v>
                      </c:pt>
                      <c:pt idx="2237">
                        <c:v>32720</c:v>
                      </c:pt>
                      <c:pt idx="2238">
                        <c:v>32721</c:v>
                      </c:pt>
                      <c:pt idx="2239">
                        <c:v>32722</c:v>
                      </c:pt>
                      <c:pt idx="2240">
                        <c:v>32723</c:v>
                      </c:pt>
                      <c:pt idx="2241">
                        <c:v>32724</c:v>
                      </c:pt>
                      <c:pt idx="2242">
                        <c:v>32727</c:v>
                      </c:pt>
                      <c:pt idx="2243">
                        <c:v>32728</c:v>
                      </c:pt>
                      <c:pt idx="2244">
                        <c:v>32729</c:v>
                      </c:pt>
                      <c:pt idx="2245">
                        <c:v>32730</c:v>
                      </c:pt>
                      <c:pt idx="2246">
                        <c:v>32731</c:v>
                      </c:pt>
                      <c:pt idx="2247">
                        <c:v>32734</c:v>
                      </c:pt>
                      <c:pt idx="2248">
                        <c:v>32735</c:v>
                      </c:pt>
                      <c:pt idx="2249">
                        <c:v>32736</c:v>
                      </c:pt>
                      <c:pt idx="2250">
                        <c:v>32737</c:v>
                      </c:pt>
                      <c:pt idx="2251">
                        <c:v>32738</c:v>
                      </c:pt>
                      <c:pt idx="2252">
                        <c:v>32741</c:v>
                      </c:pt>
                      <c:pt idx="2253">
                        <c:v>32742</c:v>
                      </c:pt>
                      <c:pt idx="2254">
                        <c:v>32743</c:v>
                      </c:pt>
                      <c:pt idx="2255">
                        <c:v>32744</c:v>
                      </c:pt>
                      <c:pt idx="2256">
                        <c:v>32745</c:v>
                      </c:pt>
                      <c:pt idx="2257">
                        <c:v>32748</c:v>
                      </c:pt>
                      <c:pt idx="2258">
                        <c:v>32749</c:v>
                      </c:pt>
                      <c:pt idx="2259">
                        <c:v>32750</c:v>
                      </c:pt>
                      <c:pt idx="2260">
                        <c:v>32751</c:v>
                      </c:pt>
                      <c:pt idx="2261">
                        <c:v>32752</c:v>
                      </c:pt>
                      <c:pt idx="2262">
                        <c:v>32755</c:v>
                      </c:pt>
                      <c:pt idx="2263">
                        <c:v>32756</c:v>
                      </c:pt>
                      <c:pt idx="2264">
                        <c:v>32757</c:v>
                      </c:pt>
                      <c:pt idx="2265">
                        <c:v>32758</c:v>
                      </c:pt>
                      <c:pt idx="2266">
                        <c:v>32759</c:v>
                      </c:pt>
                      <c:pt idx="2267">
                        <c:v>32762</c:v>
                      </c:pt>
                      <c:pt idx="2268">
                        <c:v>32763</c:v>
                      </c:pt>
                      <c:pt idx="2269">
                        <c:v>32764</c:v>
                      </c:pt>
                      <c:pt idx="2270">
                        <c:v>32765</c:v>
                      </c:pt>
                      <c:pt idx="2271">
                        <c:v>32766</c:v>
                      </c:pt>
                      <c:pt idx="2272">
                        <c:v>32769</c:v>
                      </c:pt>
                      <c:pt idx="2273">
                        <c:v>32770</c:v>
                      </c:pt>
                      <c:pt idx="2274">
                        <c:v>32771</c:v>
                      </c:pt>
                      <c:pt idx="2275">
                        <c:v>32772</c:v>
                      </c:pt>
                      <c:pt idx="2276">
                        <c:v>32773</c:v>
                      </c:pt>
                      <c:pt idx="2277">
                        <c:v>32776</c:v>
                      </c:pt>
                      <c:pt idx="2278">
                        <c:v>32777</c:v>
                      </c:pt>
                      <c:pt idx="2279">
                        <c:v>32778</c:v>
                      </c:pt>
                      <c:pt idx="2280">
                        <c:v>32779</c:v>
                      </c:pt>
                      <c:pt idx="2281">
                        <c:v>32780</c:v>
                      </c:pt>
                      <c:pt idx="2282">
                        <c:v>32783</c:v>
                      </c:pt>
                      <c:pt idx="2283">
                        <c:v>32784</c:v>
                      </c:pt>
                      <c:pt idx="2284">
                        <c:v>32785</c:v>
                      </c:pt>
                      <c:pt idx="2285">
                        <c:v>32786</c:v>
                      </c:pt>
                      <c:pt idx="2286">
                        <c:v>32787</c:v>
                      </c:pt>
                      <c:pt idx="2287">
                        <c:v>32790</c:v>
                      </c:pt>
                      <c:pt idx="2288">
                        <c:v>32791</c:v>
                      </c:pt>
                      <c:pt idx="2289">
                        <c:v>32792</c:v>
                      </c:pt>
                      <c:pt idx="2290">
                        <c:v>32793</c:v>
                      </c:pt>
                      <c:pt idx="2291">
                        <c:v>32794</c:v>
                      </c:pt>
                      <c:pt idx="2292">
                        <c:v>32797</c:v>
                      </c:pt>
                      <c:pt idx="2293">
                        <c:v>32798</c:v>
                      </c:pt>
                      <c:pt idx="2294">
                        <c:v>32799</c:v>
                      </c:pt>
                      <c:pt idx="2295">
                        <c:v>32800</c:v>
                      </c:pt>
                      <c:pt idx="2296">
                        <c:v>32801</c:v>
                      </c:pt>
                      <c:pt idx="2297">
                        <c:v>32804</c:v>
                      </c:pt>
                      <c:pt idx="2298">
                        <c:v>32805</c:v>
                      </c:pt>
                      <c:pt idx="2299">
                        <c:v>32806</c:v>
                      </c:pt>
                      <c:pt idx="2300">
                        <c:v>32807</c:v>
                      </c:pt>
                      <c:pt idx="2301">
                        <c:v>32808</c:v>
                      </c:pt>
                      <c:pt idx="2302">
                        <c:v>32811</c:v>
                      </c:pt>
                      <c:pt idx="2303">
                        <c:v>32812</c:v>
                      </c:pt>
                      <c:pt idx="2304">
                        <c:v>32813</c:v>
                      </c:pt>
                      <c:pt idx="2305">
                        <c:v>32814</c:v>
                      </c:pt>
                      <c:pt idx="2306">
                        <c:v>32815</c:v>
                      </c:pt>
                      <c:pt idx="2307">
                        <c:v>32818</c:v>
                      </c:pt>
                      <c:pt idx="2308">
                        <c:v>32819</c:v>
                      </c:pt>
                      <c:pt idx="2309">
                        <c:v>32820</c:v>
                      </c:pt>
                      <c:pt idx="2310">
                        <c:v>32821</c:v>
                      </c:pt>
                      <c:pt idx="2311">
                        <c:v>32822</c:v>
                      </c:pt>
                      <c:pt idx="2312">
                        <c:v>32825</c:v>
                      </c:pt>
                      <c:pt idx="2313">
                        <c:v>32826</c:v>
                      </c:pt>
                      <c:pt idx="2314">
                        <c:v>32827</c:v>
                      </c:pt>
                      <c:pt idx="2315">
                        <c:v>32828</c:v>
                      </c:pt>
                      <c:pt idx="2316">
                        <c:v>32829</c:v>
                      </c:pt>
                      <c:pt idx="2317">
                        <c:v>32832</c:v>
                      </c:pt>
                      <c:pt idx="2318">
                        <c:v>32833</c:v>
                      </c:pt>
                      <c:pt idx="2319">
                        <c:v>32834</c:v>
                      </c:pt>
                      <c:pt idx="2320">
                        <c:v>32835</c:v>
                      </c:pt>
                      <c:pt idx="2321">
                        <c:v>32836</c:v>
                      </c:pt>
                      <c:pt idx="2322">
                        <c:v>32839</c:v>
                      </c:pt>
                      <c:pt idx="2323">
                        <c:v>32840</c:v>
                      </c:pt>
                      <c:pt idx="2324">
                        <c:v>32841</c:v>
                      </c:pt>
                      <c:pt idx="2325">
                        <c:v>32842</c:v>
                      </c:pt>
                      <c:pt idx="2326">
                        <c:v>32843</c:v>
                      </c:pt>
                      <c:pt idx="2327">
                        <c:v>32846</c:v>
                      </c:pt>
                      <c:pt idx="2328">
                        <c:v>32847</c:v>
                      </c:pt>
                      <c:pt idx="2329">
                        <c:v>32848</c:v>
                      </c:pt>
                      <c:pt idx="2330">
                        <c:v>32849</c:v>
                      </c:pt>
                      <c:pt idx="2331">
                        <c:v>32850</c:v>
                      </c:pt>
                      <c:pt idx="2332">
                        <c:v>32853</c:v>
                      </c:pt>
                      <c:pt idx="2333">
                        <c:v>32854</c:v>
                      </c:pt>
                      <c:pt idx="2334">
                        <c:v>32855</c:v>
                      </c:pt>
                      <c:pt idx="2335">
                        <c:v>32856</c:v>
                      </c:pt>
                      <c:pt idx="2336">
                        <c:v>32857</c:v>
                      </c:pt>
                      <c:pt idx="2337">
                        <c:v>32860</c:v>
                      </c:pt>
                      <c:pt idx="2338">
                        <c:v>32861</c:v>
                      </c:pt>
                      <c:pt idx="2339">
                        <c:v>32862</c:v>
                      </c:pt>
                      <c:pt idx="2340">
                        <c:v>32863</c:v>
                      </c:pt>
                      <c:pt idx="2341">
                        <c:v>32864</c:v>
                      </c:pt>
                      <c:pt idx="2342">
                        <c:v>32867</c:v>
                      </c:pt>
                      <c:pt idx="2343">
                        <c:v>32868</c:v>
                      </c:pt>
                      <c:pt idx="2344">
                        <c:v>32869</c:v>
                      </c:pt>
                      <c:pt idx="2345">
                        <c:v>32870</c:v>
                      </c:pt>
                      <c:pt idx="2346">
                        <c:v>32871</c:v>
                      </c:pt>
                      <c:pt idx="2347">
                        <c:v>32874</c:v>
                      </c:pt>
                      <c:pt idx="2348">
                        <c:v>32875</c:v>
                      </c:pt>
                      <c:pt idx="2349">
                        <c:v>32876</c:v>
                      </c:pt>
                      <c:pt idx="2350">
                        <c:v>32877</c:v>
                      </c:pt>
                      <c:pt idx="2351">
                        <c:v>32878</c:v>
                      </c:pt>
                      <c:pt idx="2352">
                        <c:v>32881</c:v>
                      </c:pt>
                      <c:pt idx="2353">
                        <c:v>32882</c:v>
                      </c:pt>
                      <c:pt idx="2354">
                        <c:v>32883</c:v>
                      </c:pt>
                      <c:pt idx="2355">
                        <c:v>32884</c:v>
                      </c:pt>
                      <c:pt idx="2356">
                        <c:v>32885</c:v>
                      </c:pt>
                      <c:pt idx="2357">
                        <c:v>32888</c:v>
                      </c:pt>
                      <c:pt idx="2358">
                        <c:v>32889</c:v>
                      </c:pt>
                      <c:pt idx="2359">
                        <c:v>32890</c:v>
                      </c:pt>
                      <c:pt idx="2360">
                        <c:v>32891</c:v>
                      </c:pt>
                      <c:pt idx="2361">
                        <c:v>32892</c:v>
                      </c:pt>
                      <c:pt idx="2362">
                        <c:v>32895</c:v>
                      </c:pt>
                      <c:pt idx="2363">
                        <c:v>32896</c:v>
                      </c:pt>
                      <c:pt idx="2364">
                        <c:v>32897</c:v>
                      </c:pt>
                      <c:pt idx="2365">
                        <c:v>32898</c:v>
                      </c:pt>
                      <c:pt idx="2366">
                        <c:v>32899</c:v>
                      </c:pt>
                      <c:pt idx="2367">
                        <c:v>32902</c:v>
                      </c:pt>
                      <c:pt idx="2368">
                        <c:v>32903</c:v>
                      </c:pt>
                      <c:pt idx="2369">
                        <c:v>32904</c:v>
                      </c:pt>
                      <c:pt idx="2370">
                        <c:v>32905</c:v>
                      </c:pt>
                      <c:pt idx="2371">
                        <c:v>32906</c:v>
                      </c:pt>
                      <c:pt idx="2372">
                        <c:v>32909</c:v>
                      </c:pt>
                      <c:pt idx="2373">
                        <c:v>32910</c:v>
                      </c:pt>
                      <c:pt idx="2374">
                        <c:v>32911</c:v>
                      </c:pt>
                      <c:pt idx="2375">
                        <c:v>32912</c:v>
                      </c:pt>
                      <c:pt idx="2376">
                        <c:v>32913</c:v>
                      </c:pt>
                      <c:pt idx="2377">
                        <c:v>32916</c:v>
                      </c:pt>
                      <c:pt idx="2378">
                        <c:v>32917</c:v>
                      </c:pt>
                      <c:pt idx="2379">
                        <c:v>32918</c:v>
                      </c:pt>
                      <c:pt idx="2380">
                        <c:v>32919</c:v>
                      </c:pt>
                      <c:pt idx="2381">
                        <c:v>32920</c:v>
                      </c:pt>
                      <c:pt idx="2382">
                        <c:v>32923</c:v>
                      </c:pt>
                      <c:pt idx="2383">
                        <c:v>32924</c:v>
                      </c:pt>
                      <c:pt idx="2384">
                        <c:v>32925</c:v>
                      </c:pt>
                      <c:pt idx="2385">
                        <c:v>32926</c:v>
                      </c:pt>
                      <c:pt idx="2386">
                        <c:v>32927</c:v>
                      </c:pt>
                      <c:pt idx="2387">
                        <c:v>32930</c:v>
                      </c:pt>
                      <c:pt idx="2388">
                        <c:v>32931</c:v>
                      </c:pt>
                      <c:pt idx="2389">
                        <c:v>32932</c:v>
                      </c:pt>
                      <c:pt idx="2390">
                        <c:v>32933</c:v>
                      </c:pt>
                      <c:pt idx="2391">
                        <c:v>32934</c:v>
                      </c:pt>
                      <c:pt idx="2392">
                        <c:v>32937</c:v>
                      </c:pt>
                      <c:pt idx="2393">
                        <c:v>32938</c:v>
                      </c:pt>
                      <c:pt idx="2394">
                        <c:v>32939</c:v>
                      </c:pt>
                      <c:pt idx="2395">
                        <c:v>32940</c:v>
                      </c:pt>
                      <c:pt idx="2396">
                        <c:v>32941</c:v>
                      </c:pt>
                      <c:pt idx="2397">
                        <c:v>32944</c:v>
                      </c:pt>
                      <c:pt idx="2398">
                        <c:v>32945</c:v>
                      </c:pt>
                      <c:pt idx="2399">
                        <c:v>32946</c:v>
                      </c:pt>
                      <c:pt idx="2400">
                        <c:v>32947</c:v>
                      </c:pt>
                      <c:pt idx="2401">
                        <c:v>32948</c:v>
                      </c:pt>
                      <c:pt idx="2402">
                        <c:v>32951</c:v>
                      </c:pt>
                      <c:pt idx="2403">
                        <c:v>32952</c:v>
                      </c:pt>
                      <c:pt idx="2404">
                        <c:v>32953</c:v>
                      </c:pt>
                      <c:pt idx="2405">
                        <c:v>32954</c:v>
                      </c:pt>
                      <c:pt idx="2406">
                        <c:v>32955</c:v>
                      </c:pt>
                      <c:pt idx="2407">
                        <c:v>32958</c:v>
                      </c:pt>
                      <c:pt idx="2408">
                        <c:v>32959</c:v>
                      </c:pt>
                      <c:pt idx="2409">
                        <c:v>32960</c:v>
                      </c:pt>
                      <c:pt idx="2410">
                        <c:v>32961</c:v>
                      </c:pt>
                      <c:pt idx="2411">
                        <c:v>32962</c:v>
                      </c:pt>
                      <c:pt idx="2412">
                        <c:v>32965</c:v>
                      </c:pt>
                      <c:pt idx="2413">
                        <c:v>32966</c:v>
                      </c:pt>
                      <c:pt idx="2414">
                        <c:v>32967</c:v>
                      </c:pt>
                      <c:pt idx="2415">
                        <c:v>32968</c:v>
                      </c:pt>
                      <c:pt idx="2416">
                        <c:v>32969</c:v>
                      </c:pt>
                      <c:pt idx="2417">
                        <c:v>32972</c:v>
                      </c:pt>
                      <c:pt idx="2418">
                        <c:v>32973</c:v>
                      </c:pt>
                      <c:pt idx="2419">
                        <c:v>32974</c:v>
                      </c:pt>
                      <c:pt idx="2420">
                        <c:v>32975</c:v>
                      </c:pt>
                      <c:pt idx="2421">
                        <c:v>32976</c:v>
                      </c:pt>
                      <c:pt idx="2422">
                        <c:v>32979</c:v>
                      </c:pt>
                      <c:pt idx="2423">
                        <c:v>32980</c:v>
                      </c:pt>
                      <c:pt idx="2424">
                        <c:v>32981</c:v>
                      </c:pt>
                      <c:pt idx="2425">
                        <c:v>32982</c:v>
                      </c:pt>
                      <c:pt idx="2426">
                        <c:v>32983</c:v>
                      </c:pt>
                      <c:pt idx="2427">
                        <c:v>32986</c:v>
                      </c:pt>
                      <c:pt idx="2428">
                        <c:v>32987</c:v>
                      </c:pt>
                      <c:pt idx="2429">
                        <c:v>32988</c:v>
                      </c:pt>
                      <c:pt idx="2430">
                        <c:v>32989</c:v>
                      </c:pt>
                      <c:pt idx="2431">
                        <c:v>32990</c:v>
                      </c:pt>
                      <c:pt idx="2432">
                        <c:v>32993</c:v>
                      </c:pt>
                      <c:pt idx="2433">
                        <c:v>32994</c:v>
                      </c:pt>
                      <c:pt idx="2434">
                        <c:v>32995</c:v>
                      </c:pt>
                      <c:pt idx="2435">
                        <c:v>32996</c:v>
                      </c:pt>
                      <c:pt idx="2436">
                        <c:v>32997</c:v>
                      </c:pt>
                      <c:pt idx="2437">
                        <c:v>33000</c:v>
                      </c:pt>
                      <c:pt idx="2438">
                        <c:v>33001</c:v>
                      </c:pt>
                      <c:pt idx="2439">
                        <c:v>33002</c:v>
                      </c:pt>
                      <c:pt idx="2440">
                        <c:v>33003</c:v>
                      </c:pt>
                      <c:pt idx="2441">
                        <c:v>33004</c:v>
                      </c:pt>
                      <c:pt idx="2442">
                        <c:v>33007</c:v>
                      </c:pt>
                      <c:pt idx="2443">
                        <c:v>33008</c:v>
                      </c:pt>
                      <c:pt idx="2444">
                        <c:v>33009</c:v>
                      </c:pt>
                      <c:pt idx="2445">
                        <c:v>33010</c:v>
                      </c:pt>
                      <c:pt idx="2446">
                        <c:v>33011</c:v>
                      </c:pt>
                      <c:pt idx="2447">
                        <c:v>33014</c:v>
                      </c:pt>
                      <c:pt idx="2448">
                        <c:v>33015</c:v>
                      </c:pt>
                      <c:pt idx="2449">
                        <c:v>33016</c:v>
                      </c:pt>
                      <c:pt idx="2450">
                        <c:v>33017</c:v>
                      </c:pt>
                      <c:pt idx="2451">
                        <c:v>33018</c:v>
                      </c:pt>
                      <c:pt idx="2452">
                        <c:v>33021</c:v>
                      </c:pt>
                      <c:pt idx="2453">
                        <c:v>33022</c:v>
                      </c:pt>
                      <c:pt idx="2454">
                        <c:v>33023</c:v>
                      </c:pt>
                      <c:pt idx="2455">
                        <c:v>33024</c:v>
                      </c:pt>
                      <c:pt idx="2456">
                        <c:v>33025</c:v>
                      </c:pt>
                      <c:pt idx="2457">
                        <c:v>33028</c:v>
                      </c:pt>
                      <c:pt idx="2458">
                        <c:v>33029</c:v>
                      </c:pt>
                      <c:pt idx="2459">
                        <c:v>33030</c:v>
                      </c:pt>
                      <c:pt idx="2460">
                        <c:v>33031</c:v>
                      </c:pt>
                      <c:pt idx="2461">
                        <c:v>33032</c:v>
                      </c:pt>
                      <c:pt idx="2462">
                        <c:v>33035</c:v>
                      </c:pt>
                      <c:pt idx="2463">
                        <c:v>33036</c:v>
                      </c:pt>
                      <c:pt idx="2464">
                        <c:v>33037</c:v>
                      </c:pt>
                      <c:pt idx="2465">
                        <c:v>33038</c:v>
                      </c:pt>
                      <c:pt idx="2466">
                        <c:v>33039</c:v>
                      </c:pt>
                      <c:pt idx="2467">
                        <c:v>33042</c:v>
                      </c:pt>
                      <c:pt idx="2468">
                        <c:v>33043</c:v>
                      </c:pt>
                      <c:pt idx="2469">
                        <c:v>33044</c:v>
                      </c:pt>
                      <c:pt idx="2470">
                        <c:v>33045</c:v>
                      </c:pt>
                      <c:pt idx="2471">
                        <c:v>33046</c:v>
                      </c:pt>
                      <c:pt idx="2472">
                        <c:v>33049</c:v>
                      </c:pt>
                      <c:pt idx="2473">
                        <c:v>33050</c:v>
                      </c:pt>
                      <c:pt idx="2474">
                        <c:v>33051</c:v>
                      </c:pt>
                      <c:pt idx="2475">
                        <c:v>33052</c:v>
                      </c:pt>
                      <c:pt idx="2476">
                        <c:v>33053</c:v>
                      </c:pt>
                      <c:pt idx="2477">
                        <c:v>33056</c:v>
                      </c:pt>
                      <c:pt idx="2478">
                        <c:v>33057</c:v>
                      </c:pt>
                      <c:pt idx="2479">
                        <c:v>33058</c:v>
                      </c:pt>
                      <c:pt idx="2480">
                        <c:v>33059</c:v>
                      </c:pt>
                      <c:pt idx="2481">
                        <c:v>33060</c:v>
                      </c:pt>
                      <c:pt idx="2482">
                        <c:v>33063</c:v>
                      </c:pt>
                      <c:pt idx="2483">
                        <c:v>33064</c:v>
                      </c:pt>
                      <c:pt idx="2484">
                        <c:v>33065</c:v>
                      </c:pt>
                      <c:pt idx="2485">
                        <c:v>33066</c:v>
                      </c:pt>
                      <c:pt idx="2486">
                        <c:v>33067</c:v>
                      </c:pt>
                      <c:pt idx="2487">
                        <c:v>33070</c:v>
                      </c:pt>
                      <c:pt idx="2488">
                        <c:v>33071</c:v>
                      </c:pt>
                      <c:pt idx="2489">
                        <c:v>33072</c:v>
                      </c:pt>
                      <c:pt idx="2490">
                        <c:v>33073</c:v>
                      </c:pt>
                      <c:pt idx="2491">
                        <c:v>33074</c:v>
                      </c:pt>
                      <c:pt idx="2492">
                        <c:v>33077</c:v>
                      </c:pt>
                      <c:pt idx="2493">
                        <c:v>33078</c:v>
                      </c:pt>
                      <c:pt idx="2494">
                        <c:v>33079</c:v>
                      </c:pt>
                      <c:pt idx="2495">
                        <c:v>33080</c:v>
                      </c:pt>
                      <c:pt idx="2496">
                        <c:v>33081</c:v>
                      </c:pt>
                      <c:pt idx="2497">
                        <c:v>33084</c:v>
                      </c:pt>
                      <c:pt idx="2498">
                        <c:v>33085</c:v>
                      </c:pt>
                      <c:pt idx="2499">
                        <c:v>33086</c:v>
                      </c:pt>
                      <c:pt idx="2500">
                        <c:v>33087</c:v>
                      </c:pt>
                      <c:pt idx="2501">
                        <c:v>33088</c:v>
                      </c:pt>
                      <c:pt idx="2502">
                        <c:v>33091</c:v>
                      </c:pt>
                      <c:pt idx="2503">
                        <c:v>33092</c:v>
                      </c:pt>
                      <c:pt idx="2504">
                        <c:v>33093</c:v>
                      </c:pt>
                      <c:pt idx="2505">
                        <c:v>33094</c:v>
                      </c:pt>
                      <c:pt idx="2506">
                        <c:v>33095</c:v>
                      </c:pt>
                      <c:pt idx="2507">
                        <c:v>33098</c:v>
                      </c:pt>
                      <c:pt idx="2508">
                        <c:v>33099</c:v>
                      </c:pt>
                      <c:pt idx="2509">
                        <c:v>33100</c:v>
                      </c:pt>
                      <c:pt idx="2510">
                        <c:v>33101</c:v>
                      </c:pt>
                      <c:pt idx="2511">
                        <c:v>33102</c:v>
                      </c:pt>
                      <c:pt idx="2512">
                        <c:v>33105</c:v>
                      </c:pt>
                      <c:pt idx="2513">
                        <c:v>33106</c:v>
                      </c:pt>
                      <c:pt idx="2514">
                        <c:v>33107</c:v>
                      </c:pt>
                      <c:pt idx="2515">
                        <c:v>33108</c:v>
                      </c:pt>
                      <c:pt idx="2516">
                        <c:v>33109</c:v>
                      </c:pt>
                      <c:pt idx="2517">
                        <c:v>33112</c:v>
                      </c:pt>
                      <c:pt idx="2518">
                        <c:v>33113</c:v>
                      </c:pt>
                      <c:pt idx="2519">
                        <c:v>33114</c:v>
                      </c:pt>
                      <c:pt idx="2520">
                        <c:v>33115</c:v>
                      </c:pt>
                      <c:pt idx="2521">
                        <c:v>33116</c:v>
                      </c:pt>
                      <c:pt idx="2522">
                        <c:v>33119</c:v>
                      </c:pt>
                      <c:pt idx="2523">
                        <c:v>33120</c:v>
                      </c:pt>
                      <c:pt idx="2524">
                        <c:v>33121</c:v>
                      </c:pt>
                      <c:pt idx="2525">
                        <c:v>33122</c:v>
                      </c:pt>
                      <c:pt idx="2526">
                        <c:v>33123</c:v>
                      </c:pt>
                      <c:pt idx="2527">
                        <c:v>33126</c:v>
                      </c:pt>
                      <c:pt idx="2528">
                        <c:v>33127</c:v>
                      </c:pt>
                      <c:pt idx="2529">
                        <c:v>33128</c:v>
                      </c:pt>
                      <c:pt idx="2530">
                        <c:v>33129</c:v>
                      </c:pt>
                      <c:pt idx="2531">
                        <c:v>33130</c:v>
                      </c:pt>
                      <c:pt idx="2532">
                        <c:v>33133</c:v>
                      </c:pt>
                      <c:pt idx="2533">
                        <c:v>33134</c:v>
                      </c:pt>
                      <c:pt idx="2534">
                        <c:v>33135</c:v>
                      </c:pt>
                      <c:pt idx="2535">
                        <c:v>33136</c:v>
                      </c:pt>
                      <c:pt idx="2536">
                        <c:v>33137</c:v>
                      </c:pt>
                      <c:pt idx="2537">
                        <c:v>33140</c:v>
                      </c:pt>
                      <c:pt idx="2538">
                        <c:v>33141</c:v>
                      </c:pt>
                      <c:pt idx="2539">
                        <c:v>33142</c:v>
                      </c:pt>
                      <c:pt idx="2540">
                        <c:v>33143</c:v>
                      </c:pt>
                      <c:pt idx="2541">
                        <c:v>33144</c:v>
                      </c:pt>
                      <c:pt idx="2542">
                        <c:v>33147</c:v>
                      </c:pt>
                      <c:pt idx="2543">
                        <c:v>33148</c:v>
                      </c:pt>
                      <c:pt idx="2544">
                        <c:v>33149</c:v>
                      </c:pt>
                      <c:pt idx="2545">
                        <c:v>33150</c:v>
                      </c:pt>
                      <c:pt idx="2546">
                        <c:v>33151</c:v>
                      </c:pt>
                      <c:pt idx="2547">
                        <c:v>33154</c:v>
                      </c:pt>
                      <c:pt idx="2548">
                        <c:v>33155</c:v>
                      </c:pt>
                      <c:pt idx="2549">
                        <c:v>33156</c:v>
                      </c:pt>
                      <c:pt idx="2550">
                        <c:v>33157</c:v>
                      </c:pt>
                      <c:pt idx="2551">
                        <c:v>33158</c:v>
                      </c:pt>
                      <c:pt idx="2552">
                        <c:v>33161</c:v>
                      </c:pt>
                      <c:pt idx="2553">
                        <c:v>33162</c:v>
                      </c:pt>
                      <c:pt idx="2554">
                        <c:v>33163</c:v>
                      </c:pt>
                      <c:pt idx="2555">
                        <c:v>33164</c:v>
                      </c:pt>
                      <c:pt idx="2556">
                        <c:v>33165</c:v>
                      </c:pt>
                      <c:pt idx="2557">
                        <c:v>33168</c:v>
                      </c:pt>
                      <c:pt idx="2558">
                        <c:v>33169</c:v>
                      </c:pt>
                      <c:pt idx="2559">
                        <c:v>33170</c:v>
                      </c:pt>
                      <c:pt idx="2560">
                        <c:v>33171</c:v>
                      </c:pt>
                      <c:pt idx="2561">
                        <c:v>33172</c:v>
                      </c:pt>
                      <c:pt idx="2562">
                        <c:v>33175</c:v>
                      </c:pt>
                      <c:pt idx="2563">
                        <c:v>33176</c:v>
                      </c:pt>
                      <c:pt idx="2564">
                        <c:v>33177</c:v>
                      </c:pt>
                      <c:pt idx="2565">
                        <c:v>33178</c:v>
                      </c:pt>
                      <c:pt idx="2566">
                        <c:v>33179</c:v>
                      </c:pt>
                      <c:pt idx="2567">
                        <c:v>33182</c:v>
                      </c:pt>
                      <c:pt idx="2568">
                        <c:v>33183</c:v>
                      </c:pt>
                      <c:pt idx="2569">
                        <c:v>33184</c:v>
                      </c:pt>
                      <c:pt idx="2570">
                        <c:v>33185</c:v>
                      </c:pt>
                      <c:pt idx="2571">
                        <c:v>33186</c:v>
                      </c:pt>
                      <c:pt idx="2572">
                        <c:v>33189</c:v>
                      </c:pt>
                      <c:pt idx="2573">
                        <c:v>33190</c:v>
                      </c:pt>
                      <c:pt idx="2574">
                        <c:v>33191</c:v>
                      </c:pt>
                      <c:pt idx="2575">
                        <c:v>33192</c:v>
                      </c:pt>
                      <c:pt idx="2576">
                        <c:v>33193</c:v>
                      </c:pt>
                      <c:pt idx="2577">
                        <c:v>33196</c:v>
                      </c:pt>
                      <c:pt idx="2578">
                        <c:v>33197</c:v>
                      </c:pt>
                      <c:pt idx="2579">
                        <c:v>33198</c:v>
                      </c:pt>
                      <c:pt idx="2580">
                        <c:v>33199</c:v>
                      </c:pt>
                      <c:pt idx="2581">
                        <c:v>33200</c:v>
                      </c:pt>
                      <c:pt idx="2582">
                        <c:v>33203</c:v>
                      </c:pt>
                      <c:pt idx="2583">
                        <c:v>33204</c:v>
                      </c:pt>
                      <c:pt idx="2584">
                        <c:v>33205</c:v>
                      </c:pt>
                      <c:pt idx="2585">
                        <c:v>33206</c:v>
                      </c:pt>
                      <c:pt idx="2586">
                        <c:v>33207</c:v>
                      </c:pt>
                      <c:pt idx="2587">
                        <c:v>33210</c:v>
                      </c:pt>
                      <c:pt idx="2588">
                        <c:v>33211</c:v>
                      </c:pt>
                      <c:pt idx="2589">
                        <c:v>33212</c:v>
                      </c:pt>
                      <c:pt idx="2590">
                        <c:v>33213</c:v>
                      </c:pt>
                      <c:pt idx="2591">
                        <c:v>33214</c:v>
                      </c:pt>
                      <c:pt idx="2592">
                        <c:v>33217</c:v>
                      </c:pt>
                      <c:pt idx="2593">
                        <c:v>33218</c:v>
                      </c:pt>
                      <c:pt idx="2594">
                        <c:v>33219</c:v>
                      </c:pt>
                      <c:pt idx="2595">
                        <c:v>33220</c:v>
                      </c:pt>
                      <c:pt idx="2596">
                        <c:v>33221</c:v>
                      </c:pt>
                      <c:pt idx="2597">
                        <c:v>33224</c:v>
                      </c:pt>
                      <c:pt idx="2598">
                        <c:v>33225</c:v>
                      </c:pt>
                      <c:pt idx="2599">
                        <c:v>33226</c:v>
                      </c:pt>
                      <c:pt idx="2600">
                        <c:v>33227</c:v>
                      </c:pt>
                      <c:pt idx="2601">
                        <c:v>33228</c:v>
                      </c:pt>
                      <c:pt idx="2602">
                        <c:v>33231</c:v>
                      </c:pt>
                      <c:pt idx="2603">
                        <c:v>33232</c:v>
                      </c:pt>
                      <c:pt idx="2604">
                        <c:v>33233</c:v>
                      </c:pt>
                      <c:pt idx="2605">
                        <c:v>33234</c:v>
                      </c:pt>
                      <c:pt idx="2606">
                        <c:v>33235</c:v>
                      </c:pt>
                      <c:pt idx="2607">
                        <c:v>33238</c:v>
                      </c:pt>
                      <c:pt idx="2608">
                        <c:v>33239</c:v>
                      </c:pt>
                      <c:pt idx="2609">
                        <c:v>33240</c:v>
                      </c:pt>
                      <c:pt idx="2610">
                        <c:v>33241</c:v>
                      </c:pt>
                      <c:pt idx="2611">
                        <c:v>33242</c:v>
                      </c:pt>
                      <c:pt idx="2612">
                        <c:v>33245</c:v>
                      </c:pt>
                      <c:pt idx="2613">
                        <c:v>33246</c:v>
                      </c:pt>
                      <c:pt idx="2614">
                        <c:v>33247</c:v>
                      </c:pt>
                      <c:pt idx="2615">
                        <c:v>33248</c:v>
                      </c:pt>
                      <c:pt idx="2616">
                        <c:v>33249</c:v>
                      </c:pt>
                      <c:pt idx="2617">
                        <c:v>33252</c:v>
                      </c:pt>
                      <c:pt idx="2618">
                        <c:v>33253</c:v>
                      </c:pt>
                      <c:pt idx="2619">
                        <c:v>33254</c:v>
                      </c:pt>
                      <c:pt idx="2620">
                        <c:v>33255</c:v>
                      </c:pt>
                      <c:pt idx="2621">
                        <c:v>33256</c:v>
                      </c:pt>
                      <c:pt idx="2622">
                        <c:v>33259</c:v>
                      </c:pt>
                      <c:pt idx="2623">
                        <c:v>33260</c:v>
                      </c:pt>
                      <c:pt idx="2624">
                        <c:v>33261</c:v>
                      </c:pt>
                      <c:pt idx="2625">
                        <c:v>33262</c:v>
                      </c:pt>
                      <c:pt idx="2626">
                        <c:v>33263</c:v>
                      </c:pt>
                      <c:pt idx="2627">
                        <c:v>33266</c:v>
                      </c:pt>
                      <c:pt idx="2628">
                        <c:v>33267</c:v>
                      </c:pt>
                      <c:pt idx="2629">
                        <c:v>33268</c:v>
                      </c:pt>
                      <c:pt idx="2630">
                        <c:v>33269</c:v>
                      </c:pt>
                      <c:pt idx="2631">
                        <c:v>33270</c:v>
                      </c:pt>
                      <c:pt idx="2632">
                        <c:v>33273</c:v>
                      </c:pt>
                      <c:pt idx="2633">
                        <c:v>33274</c:v>
                      </c:pt>
                      <c:pt idx="2634">
                        <c:v>33275</c:v>
                      </c:pt>
                      <c:pt idx="2635">
                        <c:v>33276</c:v>
                      </c:pt>
                      <c:pt idx="2636">
                        <c:v>33277</c:v>
                      </c:pt>
                      <c:pt idx="2637">
                        <c:v>33280</c:v>
                      </c:pt>
                      <c:pt idx="2638">
                        <c:v>33281</c:v>
                      </c:pt>
                      <c:pt idx="2639">
                        <c:v>33282</c:v>
                      </c:pt>
                      <c:pt idx="2640">
                        <c:v>33283</c:v>
                      </c:pt>
                      <c:pt idx="2641">
                        <c:v>33284</c:v>
                      </c:pt>
                      <c:pt idx="2642">
                        <c:v>33287</c:v>
                      </c:pt>
                      <c:pt idx="2643">
                        <c:v>33288</c:v>
                      </c:pt>
                      <c:pt idx="2644">
                        <c:v>33289</c:v>
                      </c:pt>
                      <c:pt idx="2645">
                        <c:v>33290</c:v>
                      </c:pt>
                      <c:pt idx="2646">
                        <c:v>33291</c:v>
                      </c:pt>
                      <c:pt idx="2647">
                        <c:v>33294</c:v>
                      </c:pt>
                      <c:pt idx="2648">
                        <c:v>33295</c:v>
                      </c:pt>
                      <c:pt idx="2649">
                        <c:v>33296</c:v>
                      </c:pt>
                      <c:pt idx="2650">
                        <c:v>33297</c:v>
                      </c:pt>
                      <c:pt idx="2651">
                        <c:v>33298</c:v>
                      </c:pt>
                      <c:pt idx="2652">
                        <c:v>33301</c:v>
                      </c:pt>
                      <c:pt idx="2653">
                        <c:v>33302</c:v>
                      </c:pt>
                      <c:pt idx="2654">
                        <c:v>33303</c:v>
                      </c:pt>
                      <c:pt idx="2655">
                        <c:v>33304</c:v>
                      </c:pt>
                      <c:pt idx="2656">
                        <c:v>33305</c:v>
                      </c:pt>
                      <c:pt idx="2657">
                        <c:v>33308</c:v>
                      </c:pt>
                      <c:pt idx="2658">
                        <c:v>33309</c:v>
                      </c:pt>
                      <c:pt idx="2659">
                        <c:v>33310</c:v>
                      </c:pt>
                      <c:pt idx="2660">
                        <c:v>33311</c:v>
                      </c:pt>
                      <c:pt idx="2661">
                        <c:v>33312</c:v>
                      </c:pt>
                      <c:pt idx="2662">
                        <c:v>33315</c:v>
                      </c:pt>
                      <c:pt idx="2663">
                        <c:v>33316</c:v>
                      </c:pt>
                      <c:pt idx="2664">
                        <c:v>33317</c:v>
                      </c:pt>
                      <c:pt idx="2665">
                        <c:v>33318</c:v>
                      </c:pt>
                      <c:pt idx="2666">
                        <c:v>33319</c:v>
                      </c:pt>
                      <c:pt idx="2667">
                        <c:v>33322</c:v>
                      </c:pt>
                      <c:pt idx="2668">
                        <c:v>33323</c:v>
                      </c:pt>
                      <c:pt idx="2669">
                        <c:v>33324</c:v>
                      </c:pt>
                      <c:pt idx="2670">
                        <c:v>33325</c:v>
                      </c:pt>
                      <c:pt idx="2671">
                        <c:v>33326</c:v>
                      </c:pt>
                      <c:pt idx="2672">
                        <c:v>33329</c:v>
                      </c:pt>
                      <c:pt idx="2673">
                        <c:v>33330</c:v>
                      </c:pt>
                      <c:pt idx="2674">
                        <c:v>33331</c:v>
                      </c:pt>
                      <c:pt idx="2675">
                        <c:v>33332</c:v>
                      </c:pt>
                      <c:pt idx="2676">
                        <c:v>33333</c:v>
                      </c:pt>
                      <c:pt idx="2677">
                        <c:v>33336</c:v>
                      </c:pt>
                      <c:pt idx="2678">
                        <c:v>33337</c:v>
                      </c:pt>
                      <c:pt idx="2679">
                        <c:v>33338</c:v>
                      </c:pt>
                      <c:pt idx="2680">
                        <c:v>33339</c:v>
                      </c:pt>
                      <c:pt idx="2681">
                        <c:v>33340</c:v>
                      </c:pt>
                      <c:pt idx="2682">
                        <c:v>33343</c:v>
                      </c:pt>
                      <c:pt idx="2683">
                        <c:v>33344</c:v>
                      </c:pt>
                      <c:pt idx="2684">
                        <c:v>33345</c:v>
                      </c:pt>
                      <c:pt idx="2685">
                        <c:v>33346</c:v>
                      </c:pt>
                      <c:pt idx="2686">
                        <c:v>33347</c:v>
                      </c:pt>
                      <c:pt idx="2687">
                        <c:v>33350</c:v>
                      </c:pt>
                      <c:pt idx="2688">
                        <c:v>33351</c:v>
                      </c:pt>
                      <c:pt idx="2689">
                        <c:v>33352</c:v>
                      </c:pt>
                      <c:pt idx="2690">
                        <c:v>33353</c:v>
                      </c:pt>
                      <c:pt idx="2691">
                        <c:v>33354</c:v>
                      </c:pt>
                      <c:pt idx="2692">
                        <c:v>33357</c:v>
                      </c:pt>
                      <c:pt idx="2693">
                        <c:v>33358</c:v>
                      </c:pt>
                      <c:pt idx="2694">
                        <c:v>33359</c:v>
                      </c:pt>
                      <c:pt idx="2695">
                        <c:v>33360</c:v>
                      </c:pt>
                      <c:pt idx="2696">
                        <c:v>33361</c:v>
                      </c:pt>
                      <c:pt idx="2697">
                        <c:v>33364</c:v>
                      </c:pt>
                      <c:pt idx="2698">
                        <c:v>33365</c:v>
                      </c:pt>
                      <c:pt idx="2699">
                        <c:v>33366</c:v>
                      </c:pt>
                      <c:pt idx="2700">
                        <c:v>33367</c:v>
                      </c:pt>
                      <c:pt idx="2701">
                        <c:v>33368</c:v>
                      </c:pt>
                      <c:pt idx="2702">
                        <c:v>33371</c:v>
                      </c:pt>
                      <c:pt idx="2703">
                        <c:v>33372</c:v>
                      </c:pt>
                      <c:pt idx="2704">
                        <c:v>33373</c:v>
                      </c:pt>
                      <c:pt idx="2705">
                        <c:v>33374</c:v>
                      </c:pt>
                      <c:pt idx="2706">
                        <c:v>33375</c:v>
                      </c:pt>
                      <c:pt idx="2707">
                        <c:v>33378</c:v>
                      </c:pt>
                      <c:pt idx="2708">
                        <c:v>33379</c:v>
                      </c:pt>
                      <c:pt idx="2709">
                        <c:v>33380</c:v>
                      </c:pt>
                      <c:pt idx="2710">
                        <c:v>33381</c:v>
                      </c:pt>
                      <c:pt idx="2711">
                        <c:v>33382</c:v>
                      </c:pt>
                      <c:pt idx="2712">
                        <c:v>33385</c:v>
                      </c:pt>
                      <c:pt idx="2713">
                        <c:v>33386</c:v>
                      </c:pt>
                      <c:pt idx="2714">
                        <c:v>33387</c:v>
                      </c:pt>
                      <c:pt idx="2715">
                        <c:v>33388</c:v>
                      </c:pt>
                      <c:pt idx="2716">
                        <c:v>33389</c:v>
                      </c:pt>
                      <c:pt idx="2717">
                        <c:v>33392</c:v>
                      </c:pt>
                      <c:pt idx="2718">
                        <c:v>33393</c:v>
                      </c:pt>
                      <c:pt idx="2719">
                        <c:v>33394</c:v>
                      </c:pt>
                      <c:pt idx="2720">
                        <c:v>33395</c:v>
                      </c:pt>
                      <c:pt idx="2721">
                        <c:v>33396</c:v>
                      </c:pt>
                      <c:pt idx="2722">
                        <c:v>33399</c:v>
                      </c:pt>
                      <c:pt idx="2723">
                        <c:v>33400</c:v>
                      </c:pt>
                      <c:pt idx="2724">
                        <c:v>33401</c:v>
                      </c:pt>
                      <c:pt idx="2725">
                        <c:v>33402</c:v>
                      </c:pt>
                      <c:pt idx="2726">
                        <c:v>33403</c:v>
                      </c:pt>
                      <c:pt idx="2727">
                        <c:v>33406</c:v>
                      </c:pt>
                      <c:pt idx="2728">
                        <c:v>33407</c:v>
                      </c:pt>
                      <c:pt idx="2729">
                        <c:v>33408</c:v>
                      </c:pt>
                      <c:pt idx="2730">
                        <c:v>33409</c:v>
                      </c:pt>
                      <c:pt idx="2731">
                        <c:v>33410</c:v>
                      </c:pt>
                      <c:pt idx="2732">
                        <c:v>33413</c:v>
                      </c:pt>
                      <c:pt idx="2733">
                        <c:v>33414</c:v>
                      </c:pt>
                      <c:pt idx="2734">
                        <c:v>33415</c:v>
                      </c:pt>
                      <c:pt idx="2735">
                        <c:v>33416</c:v>
                      </c:pt>
                      <c:pt idx="2736">
                        <c:v>33417</c:v>
                      </c:pt>
                      <c:pt idx="2737">
                        <c:v>33420</c:v>
                      </c:pt>
                      <c:pt idx="2738">
                        <c:v>33421</c:v>
                      </c:pt>
                      <c:pt idx="2739">
                        <c:v>33422</c:v>
                      </c:pt>
                      <c:pt idx="2740">
                        <c:v>33423</c:v>
                      </c:pt>
                      <c:pt idx="2741">
                        <c:v>33424</c:v>
                      </c:pt>
                      <c:pt idx="2742">
                        <c:v>33427</c:v>
                      </c:pt>
                      <c:pt idx="2743">
                        <c:v>33428</c:v>
                      </c:pt>
                      <c:pt idx="2744">
                        <c:v>33429</c:v>
                      </c:pt>
                      <c:pt idx="2745">
                        <c:v>33430</c:v>
                      </c:pt>
                      <c:pt idx="2746">
                        <c:v>33431</c:v>
                      </c:pt>
                      <c:pt idx="2747">
                        <c:v>33434</c:v>
                      </c:pt>
                      <c:pt idx="2748">
                        <c:v>33435</c:v>
                      </c:pt>
                      <c:pt idx="2749">
                        <c:v>33436</c:v>
                      </c:pt>
                      <c:pt idx="2750">
                        <c:v>33437</c:v>
                      </c:pt>
                      <c:pt idx="2751">
                        <c:v>33438</c:v>
                      </c:pt>
                      <c:pt idx="2752">
                        <c:v>33441</c:v>
                      </c:pt>
                      <c:pt idx="2753">
                        <c:v>33442</c:v>
                      </c:pt>
                      <c:pt idx="2754">
                        <c:v>33443</c:v>
                      </c:pt>
                      <c:pt idx="2755">
                        <c:v>33444</c:v>
                      </c:pt>
                      <c:pt idx="2756">
                        <c:v>33445</c:v>
                      </c:pt>
                      <c:pt idx="2757">
                        <c:v>33448</c:v>
                      </c:pt>
                      <c:pt idx="2758">
                        <c:v>33449</c:v>
                      </c:pt>
                      <c:pt idx="2759">
                        <c:v>33450</c:v>
                      </c:pt>
                      <c:pt idx="2760">
                        <c:v>33451</c:v>
                      </c:pt>
                      <c:pt idx="2761">
                        <c:v>33452</c:v>
                      </c:pt>
                      <c:pt idx="2762">
                        <c:v>33455</c:v>
                      </c:pt>
                      <c:pt idx="2763">
                        <c:v>33456</c:v>
                      </c:pt>
                      <c:pt idx="2764">
                        <c:v>33457</c:v>
                      </c:pt>
                      <c:pt idx="2765">
                        <c:v>33458</c:v>
                      </c:pt>
                      <c:pt idx="2766">
                        <c:v>33459</c:v>
                      </c:pt>
                      <c:pt idx="2767">
                        <c:v>33462</c:v>
                      </c:pt>
                      <c:pt idx="2768">
                        <c:v>33463</c:v>
                      </c:pt>
                      <c:pt idx="2769">
                        <c:v>33464</c:v>
                      </c:pt>
                      <c:pt idx="2770">
                        <c:v>33465</c:v>
                      </c:pt>
                      <c:pt idx="2771">
                        <c:v>33466</c:v>
                      </c:pt>
                      <c:pt idx="2772">
                        <c:v>33469</c:v>
                      </c:pt>
                      <c:pt idx="2773">
                        <c:v>33470</c:v>
                      </c:pt>
                      <c:pt idx="2774">
                        <c:v>33471</c:v>
                      </c:pt>
                      <c:pt idx="2775">
                        <c:v>33472</c:v>
                      </c:pt>
                      <c:pt idx="2776">
                        <c:v>33473</c:v>
                      </c:pt>
                      <c:pt idx="2777">
                        <c:v>33476</c:v>
                      </c:pt>
                      <c:pt idx="2778">
                        <c:v>33477</c:v>
                      </c:pt>
                      <c:pt idx="2779">
                        <c:v>33478</c:v>
                      </c:pt>
                      <c:pt idx="2780">
                        <c:v>33479</c:v>
                      </c:pt>
                      <c:pt idx="2781">
                        <c:v>33480</c:v>
                      </c:pt>
                      <c:pt idx="2782">
                        <c:v>33483</c:v>
                      </c:pt>
                      <c:pt idx="2783">
                        <c:v>33484</c:v>
                      </c:pt>
                      <c:pt idx="2784">
                        <c:v>33485</c:v>
                      </c:pt>
                      <c:pt idx="2785">
                        <c:v>33486</c:v>
                      </c:pt>
                      <c:pt idx="2786">
                        <c:v>33487</c:v>
                      </c:pt>
                      <c:pt idx="2787">
                        <c:v>33490</c:v>
                      </c:pt>
                      <c:pt idx="2788">
                        <c:v>33491</c:v>
                      </c:pt>
                      <c:pt idx="2789">
                        <c:v>33492</c:v>
                      </c:pt>
                      <c:pt idx="2790">
                        <c:v>33493</c:v>
                      </c:pt>
                      <c:pt idx="2791">
                        <c:v>33494</c:v>
                      </c:pt>
                      <c:pt idx="2792">
                        <c:v>33497</c:v>
                      </c:pt>
                      <c:pt idx="2793">
                        <c:v>33498</c:v>
                      </c:pt>
                      <c:pt idx="2794">
                        <c:v>33499</c:v>
                      </c:pt>
                      <c:pt idx="2795">
                        <c:v>33500</c:v>
                      </c:pt>
                      <c:pt idx="2796">
                        <c:v>33501</c:v>
                      </c:pt>
                      <c:pt idx="2797">
                        <c:v>33504</c:v>
                      </c:pt>
                      <c:pt idx="2798">
                        <c:v>33505</c:v>
                      </c:pt>
                      <c:pt idx="2799">
                        <c:v>33506</c:v>
                      </c:pt>
                      <c:pt idx="2800">
                        <c:v>33507</c:v>
                      </c:pt>
                      <c:pt idx="2801">
                        <c:v>33508</c:v>
                      </c:pt>
                      <c:pt idx="2802">
                        <c:v>33511</c:v>
                      </c:pt>
                      <c:pt idx="2803">
                        <c:v>33512</c:v>
                      </c:pt>
                      <c:pt idx="2804">
                        <c:v>33513</c:v>
                      </c:pt>
                      <c:pt idx="2805">
                        <c:v>33514</c:v>
                      </c:pt>
                      <c:pt idx="2806">
                        <c:v>33515</c:v>
                      </c:pt>
                      <c:pt idx="2807">
                        <c:v>33518</c:v>
                      </c:pt>
                      <c:pt idx="2808">
                        <c:v>33519</c:v>
                      </c:pt>
                      <c:pt idx="2809">
                        <c:v>33520</c:v>
                      </c:pt>
                      <c:pt idx="2810">
                        <c:v>33521</c:v>
                      </c:pt>
                      <c:pt idx="2811">
                        <c:v>33522</c:v>
                      </c:pt>
                      <c:pt idx="2812">
                        <c:v>33525</c:v>
                      </c:pt>
                      <c:pt idx="2813">
                        <c:v>33526</c:v>
                      </c:pt>
                      <c:pt idx="2814">
                        <c:v>33527</c:v>
                      </c:pt>
                      <c:pt idx="2815">
                        <c:v>33528</c:v>
                      </c:pt>
                      <c:pt idx="2816">
                        <c:v>33529</c:v>
                      </c:pt>
                      <c:pt idx="2817">
                        <c:v>33532</c:v>
                      </c:pt>
                      <c:pt idx="2818">
                        <c:v>33533</c:v>
                      </c:pt>
                      <c:pt idx="2819">
                        <c:v>33534</c:v>
                      </c:pt>
                      <c:pt idx="2820">
                        <c:v>33535</c:v>
                      </c:pt>
                      <c:pt idx="2821">
                        <c:v>33536</c:v>
                      </c:pt>
                      <c:pt idx="2822">
                        <c:v>33539</c:v>
                      </c:pt>
                      <c:pt idx="2823">
                        <c:v>33540</c:v>
                      </c:pt>
                      <c:pt idx="2824">
                        <c:v>33541</c:v>
                      </c:pt>
                      <c:pt idx="2825">
                        <c:v>33542</c:v>
                      </c:pt>
                      <c:pt idx="2826">
                        <c:v>33543</c:v>
                      </c:pt>
                      <c:pt idx="2827">
                        <c:v>33546</c:v>
                      </c:pt>
                      <c:pt idx="2828">
                        <c:v>33547</c:v>
                      </c:pt>
                      <c:pt idx="2829">
                        <c:v>33548</c:v>
                      </c:pt>
                      <c:pt idx="2830">
                        <c:v>33549</c:v>
                      </c:pt>
                      <c:pt idx="2831">
                        <c:v>33550</c:v>
                      </c:pt>
                      <c:pt idx="2832">
                        <c:v>33553</c:v>
                      </c:pt>
                      <c:pt idx="2833">
                        <c:v>33554</c:v>
                      </c:pt>
                      <c:pt idx="2834">
                        <c:v>33555</c:v>
                      </c:pt>
                      <c:pt idx="2835">
                        <c:v>33556</c:v>
                      </c:pt>
                      <c:pt idx="2836">
                        <c:v>33557</c:v>
                      </c:pt>
                      <c:pt idx="2837">
                        <c:v>33560</c:v>
                      </c:pt>
                      <c:pt idx="2838">
                        <c:v>33561</c:v>
                      </c:pt>
                      <c:pt idx="2839">
                        <c:v>33562</c:v>
                      </c:pt>
                      <c:pt idx="2840">
                        <c:v>33563</c:v>
                      </c:pt>
                      <c:pt idx="2841">
                        <c:v>33564</c:v>
                      </c:pt>
                      <c:pt idx="2842">
                        <c:v>33567</c:v>
                      </c:pt>
                      <c:pt idx="2843">
                        <c:v>33568</c:v>
                      </c:pt>
                      <c:pt idx="2844">
                        <c:v>33569</c:v>
                      </c:pt>
                      <c:pt idx="2845">
                        <c:v>33570</c:v>
                      </c:pt>
                      <c:pt idx="2846">
                        <c:v>33571</c:v>
                      </c:pt>
                      <c:pt idx="2847">
                        <c:v>33574</c:v>
                      </c:pt>
                      <c:pt idx="2848">
                        <c:v>33575</c:v>
                      </c:pt>
                      <c:pt idx="2849">
                        <c:v>33576</c:v>
                      </c:pt>
                      <c:pt idx="2850">
                        <c:v>33577</c:v>
                      </c:pt>
                      <c:pt idx="2851">
                        <c:v>33578</c:v>
                      </c:pt>
                      <c:pt idx="2852">
                        <c:v>33581</c:v>
                      </c:pt>
                      <c:pt idx="2853">
                        <c:v>33582</c:v>
                      </c:pt>
                      <c:pt idx="2854">
                        <c:v>33583</c:v>
                      </c:pt>
                      <c:pt idx="2855">
                        <c:v>33584</c:v>
                      </c:pt>
                      <c:pt idx="2856">
                        <c:v>33585</c:v>
                      </c:pt>
                      <c:pt idx="2857">
                        <c:v>33588</c:v>
                      </c:pt>
                      <c:pt idx="2858">
                        <c:v>33589</c:v>
                      </c:pt>
                      <c:pt idx="2859">
                        <c:v>33590</c:v>
                      </c:pt>
                      <c:pt idx="2860">
                        <c:v>33591</c:v>
                      </c:pt>
                      <c:pt idx="2861">
                        <c:v>33592</c:v>
                      </c:pt>
                      <c:pt idx="2862">
                        <c:v>33595</c:v>
                      </c:pt>
                      <c:pt idx="2863">
                        <c:v>33596</c:v>
                      </c:pt>
                      <c:pt idx="2864">
                        <c:v>33597</c:v>
                      </c:pt>
                      <c:pt idx="2865">
                        <c:v>33598</c:v>
                      </c:pt>
                      <c:pt idx="2866">
                        <c:v>33599</c:v>
                      </c:pt>
                      <c:pt idx="2867">
                        <c:v>33602</c:v>
                      </c:pt>
                      <c:pt idx="2868">
                        <c:v>33603</c:v>
                      </c:pt>
                      <c:pt idx="2869">
                        <c:v>33604</c:v>
                      </c:pt>
                      <c:pt idx="2870">
                        <c:v>33605</c:v>
                      </c:pt>
                      <c:pt idx="2871">
                        <c:v>33606</c:v>
                      </c:pt>
                      <c:pt idx="2872">
                        <c:v>33609</c:v>
                      </c:pt>
                      <c:pt idx="2873">
                        <c:v>33610</c:v>
                      </c:pt>
                      <c:pt idx="2874">
                        <c:v>33611</c:v>
                      </c:pt>
                      <c:pt idx="2875">
                        <c:v>33612</c:v>
                      </c:pt>
                      <c:pt idx="2876">
                        <c:v>33613</c:v>
                      </c:pt>
                      <c:pt idx="2877">
                        <c:v>33616</c:v>
                      </c:pt>
                      <c:pt idx="2878">
                        <c:v>33617</c:v>
                      </c:pt>
                      <c:pt idx="2879">
                        <c:v>33618</c:v>
                      </c:pt>
                      <c:pt idx="2880">
                        <c:v>33619</c:v>
                      </c:pt>
                      <c:pt idx="2881">
                        <c:v>33620</c:v>
                      </c:pt>
                      <c:pt idx="2882">
                        <c:v>33623</c:v>
                      </c:pt>
                      <c:pt idx="2883">
                        <c:v>33624</c:v>
                      </c:pt>
                      <c:pt idx="2884">
                        <c:v>33625</c:v>
                      </c:pt>
                      <c:pt idx="2885">
                        <c:v>33626</c:v>
                      </c:pt>
                      <c:pt idx="2886">
                        <c:v>33627</c:v>
                      </c:pt>
                      <c:pt idx="2887">
                        <c:v>33630</c:v>
                      </c:pt>
                      <c:pt idx="2888">
                        <c:v>33631</c:v>
                      </c:pt>
                      <c:pt idx="2889">
                        <c:v>33632</c:v>
                      </c:pt>
                      <c:pt idx="2890">
                        <c:v>33633</c:v>
                      </c:pt>
                      <c:pt idx="2891">
                        <c:v>33634</c:v>
                      </c:pt>
                      <c:pt idx="2892">
                        <c:v>33637</c:v>
                      </c:pt>
                      <c:pt idx="2893">
                        <c:v>33638</c:v>
                      </c:pt>
                      <c:pt idx="2894">
                        <c:v>33639</c:v>
                      </c:pt>
                      <c:pt idx="2895">
                        <c:v>33640</c:v>
                      </c:pt>
                      <c:pt idx="2896">
                        <c:v>33641</c:v>
                      </c:pt>
                      <c:pt idx="2897">
                        <c:v>33644</c:v>
                      </c:pt>
                      <c:pt idx="2898">
                        <c:v>33645</c:v>
                      </c:pt>
                      <c:pt idx="2899">
                        <c:v>33646</c:v>
                      </c:pt>
                      <c:pt idx="2900">
                        <c:v>33647</c:v>
                      </c:pt>
                      <c:pt idx="2901">
                        <c:v>33648</c:v>
                      </c:pt>
                      <c:pt idx="2902">
                        <c:v>33651</c:v>
                      </c:pt>
                      <c:pt idx="2903">
                        <c:v>33652</c:v>
                      </c:pt>
                      <c:pt idx="2904">
                        <c:v>33653</c:v>
                      </c:pt>
                      <c:pt idx="2905">
                        <c:v>33654</c:v>
                      </c:pt>
                      <c:pt idx="2906">
                        <c:v>33655</c:v>
                      </c:pt>
                      <c:pt idx="2907">
                        <c:v>33658</c:v>
                      </c:pt>
                      <c:pt idx="2908">
                        <c:v>33659</c:v>
                      </c:pt>
                      <c:pt idx="2909">
                        <c:v>33660</c:v>
                      </c:pt>
                      <c:pt idx="2910">
                        <c:v>33661</c:v>
                      </c:pt>
                      <c:pt idx="2911">
                        <c:v>33662</c:v>
                      </c:pt>
                      <c:pt idx="2912">
                        <c:v>33665</c:v>
                      </c:pt>
                      <c:pt idx="2913">
                        <c:v>33666</c:v>
                      </c:pt>
                      <c:pt idx="2914">
                        <c:v>33667</c:v>
                      </c:pt>
                      <c:pt idx="2915">
                        <c:v>33668</c:v>
                      </c:pt>
                      <c:pt idx="2916">
                        <c:v>33669</c:v>
                      </c:pt>
                      <c:pt idx="2917">
                        <c:v>33672</c:v>
                      </c:pt>
                      <c:pt idx="2918">
                        <c:v>33673</c:v>
                      </c:pt>
                      <c:pt idx="2919">
                        <c:v>33674</c:v>
                      </c:pt>
                      <c:pt idx="2920">
                        <c:v>33675</c:v>
                      </c:pt>
                      <c:pt idx="2921">
                        <c:v>33676</c:v>
                      </c:pt>
                      <c:pt idx="2922">
                        <c:v>33679</c:v>
                      </c:pt>
                      <c:pt idx="2923">
                        <c:v>33680</c:v>
                      </c:pt>
                      <c:pt idx="2924">
                        <c:v>33681</c:v>
                      </c:pt>
                      <c:pt idx="2925">
                        <c:v>33682</c:v>
                      </c:pt>
                      <c:pt idx="2926">
                        <c:v>33683</c:v>
                      </c:pt>
                      <c:pt idx="2927">
                        <c:v>33686</c:v>
                      </c:pt>
                      <c:pt idx="2928">
                        <c:v>33687</c:v>
                      </c:pt>
                      <c:pt idx="2929">
                        <c:v>33688</c:v>
                      </c:pt>
                      <c:pt idx="2930">
                        <c:v>33689</c:v>
                      </c:pt>
                      <c:pt idx="2931">
                        <c:v>33690</c:v>
                      </c:pt>
                      <c:pt idx="2932">
                        <c:v>33693</c:v>
                      </c:pt>
                      <c:pt idx="2933">
                        <c:v>33694</c:v>
                      </c:pt>
                      <c:pt idx="2934">
                        <c:v>33695</c:v>
                      </c:pt>
                      <c:pt idx="2935">
                        <c:v>33696</c:v>
                      </c:pt>
                      <c:pt idx="2936">
                        <c:v>33697</c:v>
                      </c:pt>
                      <c:pt idx="2937">
                        <c:v>33700</c:v>
                      </c:pt>
                      <c:pt idx="2938">
                        <c:v>33701</c:v>
                      </c:pt>
                      <c:pt idx="2939">
                        <c:v>33702</c:v>
                      </c:pt>
                      <c:pt idx="2940">
                        <c:v>33703</c:v>
                      </c:pt>
                      <c:pt idx="2941">
                        <c:v>33704</c:v>
                      </c:pt>
                      <c:pt idx="2942">
                        <c:v>33707</c:v>
                      </c:pt>
                      <c:pt idx="2943">
                        <c:v>33708</c:v>
                      </c:pt>
                      <c:pt idx="2944">
                        <c:v>33709</c:v>
                      </c:pt>
                      <c:pt idx="2945">
                        <c:v>33710</c:v>
                      </c:pt>
                      <c:pt idx="2946">
                        <c:v>33711</c:v>
                      </c:pt>
                      <c:pt idx="2947">
                        <c:v>33714</c:v>
                      </c:pt>
                      <c:pt idx="2948">
                        <c:v>33715</c:v>
                      </c:pt>
                      <c:pt idx="2949">
                        <c:v>33716</c:v>
                      </c:pt>
                      <c:pt idx="2950">
                        <c:v>33717</c:v>
                      </c:pt>
                      <c:pt idx="2951">
                        <c:v>33718</c:v>
                      </c:pt>
                      <c:pt idx="2952">
                        <c:v>33721</c:v>
                      </c:pt>
                      <c:pt idx="2953">
                        <c:v>33722</c:v>
                      </c:pt>
                      <c:pt idx="2954">
                        <c:v>33723</c:v>
                      </c:pt>
                      <c:pt idx="2955">
                        <c:v>33724</c:v>
                      </c:pt>
                      <c:pt idx="2956">
                        <c:v>33725</c:v>
                      </c:pt>
                      <c:pt idx="2957">
                        <c:v>33728</c:v>
                      </c:pt>
                      <c:pt idx="2958">
                        <c:v>33729</c:v>
                      </c:pt>
                      <c:pt idx="2959">
                        <c:v>33730</c:v>
                      </c:pt>
                      <c:pt idx="2960">
                        <c:v>33731</c:v>
                      </c:pt>
                      <c:pt idx="2961">
                        <c:v>33732</c:v>
                      </c:pt>
                      <c:pt idx="2962">
                        <c:v>33735</c:v>
                      </c:pt>
                      <c:pt idx="2963">
                        <c:v>33736</c:v>
                      </c:pt>
                      <c:pt idx="2964">
                        <c:v>33737</c:v>
                      </c:pt>
                      <c:pt idx="2965">
                        <c:v>33738</c:v>
                      </c:pt>
                      <c:pt idx="2966">
                        <c:v>33739</c:v>
                      </c:pt>
                      <c:pt idx="2967">
                        <c:v>33742</c:v>
                      </c:pt>
                      <c:pt idx="2968">
                        <c:v>33743</c:v>
                      </c:pt>
                      <c:pt idx="2969">
                        <c:v>33744</c:v>
                      </c:pt>
                      <c:pt idx="2970">
                        <c:v>33745</c:v>
                      </c:pt>
                      <c:pt idx="2971">
                        <c:v>33746</c:v>
                      </c:pt>
                      <c:pt idx="2972">
                        <c:v>33749</c:v>
                      </c:pt>
                      <c:pt idx="2973">
                        <c:v>33750</c:v>
                      </c:pt>
                      <c:pt idx="2974">
                        <c:v>33751</c:v>
                      </c:pt>
                      <c:pt idx="2975">
                        <c:v>33752</c:v>
                      </c:pt>
                      <c:pt idx="2976">
                        <c:v>33753</c:v>
                      </c:pt>
                      <c:pt idx="2977">
                        <c:v>33756</c:v>
                      </c:pt>
                      <c:pt idx="2978">
                        <c:v>33757</c:v>
                      </c:pt>
                      <c:pt idx="2979">
                        <c:v>33758</c:v>
                      </c:pt>
                      <c:pt idx="2980">
                        <c:v>33759</c:v>
                      </c:pt>
                      <c:pt idx="2981">
                        <c:v>33760</c:v>
                      </c:pt>
                      <c:pt idx="2982">
                        <c:v>33763</c:v>
                      </c:pt>
                      <c:pt idx="2983">
                        <c:v>33764</c:v>
                      </c:pt>
                      <c:pt idx="2984">
                        <c:v>33765</c:v>
                      </c:pt>
                      <c:pt idx="2985">
                        <c:v>33766</c:v>
                      </c:pt>
                      <c:pt idx="2986">
                        <c:v>33767</c:v>
                      </c:pt>
                      <c:pt idx="2987">
                        <c:v>33770</c:v>
                      </c:pt>
                      <c:pt idx="2988">
                        <c:v>33771</c:v>
                      </c:pt>
                      <c:pt idx="2989">
                        <c:v>33772</c:v>
                      </c:pt>
                      <c:pt idx="2990">
                        <c:v>33773</c:v>
                      </c:pt>
                      <c:pt idx="2991">
                        <c:v>33774</c:v>
                      </c:pt>
                      <c:pt idx="2992">
                        <c:v>33777</c:v>
                      </c:pt>
                      <c:pt idx="2993">
                        <c:v>33778</c:v>
                      </c:pt>
                      <c:pt idx="2994">
                        <c:v>33779</c:v>
                      </c:pt>
                      <c:pt idx="2995">
                        <c:v>33780</c:v>
                      </c:pt>
                      <c:pt idx="2996">
                        <c:v>33781</c:v>
                      </c:pt>
                      <c:pt idx="2997">
                        <c:v>33784</c:v>
                      </c:pt>
                      <c:pt idx="2998">
                        <c:v>33785</c:v>
                      </c:pt>
                      <c:pt idx="2999">
                        <c:v>33786</c:v>
                      </c:pt>
                      <c:pt idx="3000">
                        <c:v>33787</c:v>
                      </c:pt>
                      <c:pt idx="3001">
                        <c:v>33788</c:v>
                      </c:pt>
                      <c:pt idx="3002">
                        <c:v>33791</c:v>
                      </c:pt>
                      <c:pt idx="3003">
                        <c:v>33792</c:v>
                      </c:pt>
                      <c:pt idx="3004">
                        <c:v>33793</c:v>
                      </c:pt>
                      <c:pt idx="3005">
                        <c:v>33794</c:v>
                      </c:pt>
                      <c:pt idx="3006">
                        <c:v>33795</c:v>
                      </c:pt>
                      <c:pt idx="3007">
                        <c:v>33798</c:v>
                      </c:pt>
                      <c:pt idx="3008">
                        <c:v>33799</c:v>
                      </c:pt>
                      <c:pt idx="3009">
                        <c:v>33800</c:v>
                      </c:pt>
                      <c:pt idx="3010">
                        <c:v>33801</c:v>
                      </c:pt>
                      <c:pt idx="3011">
                        <c:v>33802</c:v>
                      </c:pt>
                      <c:pt idx="3012">
                        <c:v>33805</c:v>
                      </c:pt>
                      <c:pt idx="3013">
                        <c:v>33806</c:v>
                      </c:pt>
                      <c:pt idx="3014">
                        <c:v>33807</c:v>
                      </c:pt>
                      <c:pt idx="3015">
                        <c:v>33808</c:v>
                      </c:pt>
                      <c:pt idx="3016">
                        <c:v>33809</c:v>
                      </c:pt>
                      <c:pt idx="3017">
                        <c:v>33812</c:v>
                      </c:pt>
                      <c:pt idx="3018">
                        <c:v>33813</c:v>
                      </c:pt>
                      <c:pt idx="3019">
                        <c:v>33814</c:v>
                      </c:pt>
                      <c:pt idx="3020">
                        <c:v>33815</c:v>
                      </c:pt>
                      <c:pt idx="3021">
                        <c:v>33816</c:v>
                      </c:pt>
                      <c:pt idx="3022">
                        <c:v>33819</c:v>
                      </c:pt>
                      <c:pt idx="3023">
                        <c:v>33820</c:v>
                      </c:pt>
                      <c:pt idx="3024">
                        <c:v>33821</c:v>
                      </c:pt>
                      <c:pt idx="3025">
                        <c:v>33822</c:v>
                      </c:pt>
                      <c:pt idx="3026">
                        <c:v>33823</c:v>
                      </c:pt>
                      <c:pt idx="3027">
                        <c:v>33826</c:v>
                      </c:pt>
                      <c:pt idx="3028">
                        <c:v>33827</c:v>
                      </c:pt>
                      <c:pt idx="3029">
                        <c:v>33828</c:v>
                      </c:pt>
                      <c:pt idx="3030">
                        <c:v>33829</c:v>
                      </c:pt>
                      <c:pt idx="3031">
                        <c:v>33830</c:v>
                      </c:pt>
                      <c:pt idx="3032">
                        <c:v>33833</c:v>
                      </c:pt>
                      <c:pt idx="3033">
                        <c:v>33834</c:v>
                      </c:pt>
                      <c:pt idx="3034">
                        <c:v>33835</c:v>
                      </c:pt>
                      <c:pt idx="3035">
                        <c:v>33836</c:v>
                      </c:pt>
                      <c:pt idx="3036">
                        <c:v>33837</c:v>
                      </c:pt>
                      <c:pt idx="3037">
                        <c:v>33840</c:v>
                      </c:pt>
                      <c:pt idx="3038">
                        <c:v>33841</c:v>
                      </c:pt>
                      <c:pt idx="3039">
                        <c:v>33842</c:v>
                      </c:pt>
                      <c:pt idx="3040">
                        <c:v>33843</c:v>
                      </c:pt>
                      <c:pt idx="3041">
                        <c:v>33844</c:v>
                      </c:pt>
                      <c:pt idx="3042">
                        <c:v>33847</c:v>
                      </c:pt>
                      <c:pt idx="3043">
                        <c:v>33848</c:v>
                      </c:pt>
                      <c:pt idx="3044">
                        <c:v>33849</c:v>
                      </c:pt>
                      <c:pt idx="3045">
                        <c:v>33850</c:v>
                      </c:pt>
                      <c:pt idx="3046">
                        <c:v>33851</c:v>
                      </c:pt>
                      <c:pt idx="3047">
                        <c:v>33854</c:v>
                      </c:pt>
                      <c:pt idx="3048">
                        <c:v>33855</c:v>
                      </c:pt>
                      <c:pt idx="3049">
                        <c:v>33856</c:v>
                      </c:pt>
                      <c:pt idx="3050">
                        <c:v>33857</c:v>
                      </c:pt>
                      <c:pt idx="3051">
                        <c:v>33858</c:v>
                      </c:pt>
                      <c:pt idx="3052">
                        <c:v>33861</c:v>
                      </c:pt>
                      <c:pt idx="3053">
                        <c:v>33862</c:v>
                      </c:pt>
                      <c:pt idx="3054">
                        <c:v>33863</c:v>
                      </c:pt>
                      <c:pt idx="3055">
                        <c:v>33864</c:v>
                      </c:pt>
                      <c:pt idx="3056">
                        <c:v>33865</c:v>
                      </c:pt>
                      <c:pt idx="3057">
                        <c:v>33868</c:v>
                      </c:pt>
                      <c:pt idx="3058">
                        <c:v>33869</c:v>
                      </c:pt>
                      <c:pt idx="3059">
                        <c:v>33870</c:v>
                      </c:pt>
                      <c:pt idx="3060">
                        <c:v>33871</c:v>
                      </c:pt>
                      <c:pt idx="3061">
                        <c:v>33872</c:v>
                      </c:pt>
                      <c:pt idx="3062">
                        <c:v>33875</c:v>
                      </c:pt>
                      <c:pt idx="3063">
                        <c:v>33876</c:v>
                      </c:pt>
                      <c:pt idx="3064">
                        <c:v>33877</c:v>
                      </c:pt>
                      <c:pt idx="3065">
                        <c:v>33878</c:v>
                      </c:pt>
                      <c:pt idx="3066">
                        <c:v>33879</c:v>
                      </c:pt>
                      <c:pt idx="3067">
                        <c:v>33882</c:v>
                      </c:pt>
                      <c:pt idx="3068">
                        <c:v>33883</c:v>
                      </c:pt>
                      <c:pt idx="3069">
                        <c:v>33884</c:v>
                      </c:pt>
                      <c:pt idx="3070">
                        <c:v>33885</c:v>
                      </c:pt>
                      <c:pt idx="3071">
                        <c:v>33886</c:v>
                      </c:pt>
                      <c:pt idx="3072">
                        <c:v>33889</c:v>
                      </c:pt>
                      <c:pt idx="3073">
                        <c:v>33890</c:v>
                      </c:pt>
                      <c:pt idx="3074">
                        <c:v>33891</c:v>
                      </c:pt>
                      <c:pt idx="3075">
                        <c:v>33892</c:v>
                      </c:pt>
                      <c:pt idx="3076">
                        <c:v>33893</c:v>
                      </c:pt>
                      <c:pt idx="3077">
                        <c:v>33896</c:v>
                      </c:pt>
                      <c:pt idx="3078">
                        <c:v>33897</c:v>
                      </c:pt>
                      <c:pt idx="3079">
                        <c:v>33898</c:v>
                      </c:pt>
                      <c:pt idx="3080">
                        <c:v>33899</c:v>
                      </c:pt>
                      <c:pt idx="3081">
                        <c:v>33900</c:v>
                      </c:pt>
                      <c:pt idx="3082">
                        <c:v>33903</c:v>
                      </c:pt>
                      <c:pt idx="3083">
                        <c:v>33904</c:v>
                      </c:pt>
                      <c:pt idx="3084">
                        <c:v>33905</c:v>
                      </c:pt>
                      <c:pt idx="3085">
                        <c:v>33906</c:v>
                      </c:pt>
                      <c:pt idx="3086">
                        <c:v>33907</c:v>
                      </c:pt>
                      <c:pt idx="3087">
                        <c:v>33910</c:v>
                      </c:pt>
                      <c:pt idx="3088">
                        <c:v>33911</c:v>
                      </c:pt>
                      <c:pt idx="3089">
                        <c:v>33912</c:v>
                      </c:pt>
                      <c:pt idx="3090">
                        <c:v>33913</c:v>
                      </c:pt>
                      <c:pt idx="3091">
                        <c:v>33914</c:v>
                      </c:pt>
                      <c:pt idx="3092">
                        <c:v>33917</c:v>
                      </c:pt>
                      <c:pt idx="3093">
                        <c:v>33918</c:v>
                      </c:pt>
                      <c:pt idx="3094">
                        <c:v>33919</c:v>
                      </c:pt>
                      <c:pt idx="3095">
                        <c:v>33920</c:v>
                      </c:pt>
                      <c:pt idx="3096">
                        <c:v>33921</c:v>
                      </c:pt>
                      <c:pt idx="3097">
                        <c:v>33924</c:v>
                      </c:pt>
                      <c:pt idx="3098">
                        <c:v>33925</c:v>
                      </c:pt>
                      <c:pt idx="3099">
                        <c:v>33926</c:v>
                      </c:pt>
                      <c:pt idx="3100">
                        <c:v>33927</c:v>
                      </c:pt>
                      <c:pt idx="3101">
                        <c:v>33928</c:v>
                      </c:pt>
                      <c:pt idx="3102">
                        <c:v>33931</c:v>
                      </c:pt>
                      <c:pt idx="3103">
                        <c:v>33932</c:v>
                      </c:pt>
                      <c:pt idx="3104">
                        <c:v>33933</c:v>
                      </c:pt>
                      <c:pt idx="3105">
                        <c:v>33934</c:v>
                      </c:pt>
                      <c:pt idx="3106">
                        <c:v>33935</c:v>
                      </c:pt>
                      <c:pt idx="3107">
                        <c:v>33938</c:v>
                      </c:pt>
                      <c:pt idx="3108">
                        <c:v>33939</c:v>
                      </c:pt>
                      <c:pt idx="3109">
                        <c:v>33940</c:v>
                      </c:pt>
                      <c:pt idx="3110">
                        <c:v>33941</c:v>
                      </c:pt>
                      <c:pt idx="3111">
                        <c:v>33942</c:v>
                      </c:pt>
                      <c:pt idx="3112">
                        <c:v>33945</c:v>
                      </c:pt>
                      <c:pt idx="3113">
                        <c:v>33946</c:v>
                      </c:pt>
                      <c:pt idx="3114">
                        <c:v>33947</c:v>
                      </c:pt>
                      <c:pt idx="3115">
                        <c:v>33948</c:v>
                      </c:pt>
                      <c:pt idx="3116">
                        <c:v>33949</c:v>
                      </c:pt>
                      <c:pt idx="3117">
                        <c:v>33952</c:v>
                      </c:pt>
                      <c:pt idx="3118">
                        <c:v>33953</c:v>
                      </c:pt>
                      <c:pt idx="3119">
                        <c:v>33954</c:v>
                      </c:pt>
                      <c:pt idx="3120">
                        <c:v>33955</c:v>
                      </c:pt>
                      <c:pt idx="3121">
                        <c:v>33956</c:v>
                      </c:pt>
                      <c:pt idx="3122">
                        <c:v>33959</c:v>
                      </c:pt>
                      <c:pt idx="3123">
                        <c:v>33960</c:v>
                      </c:pt>
                      <c:pt idx="3124">
                        <c:v>33961</c:v>
                      </c:pt>
                      <c:pt idx="3125">
                        <c:v>33962</c:v>
                      </c:pt>
                      <c:pt idx="3126">
                        <c:v>33963</c:v>
                      </c:pt>
                      <c:pt idx="3127">
                        <c:v>33966</c:v>
                      </c:pt>
                      <c:pt idx="3128">
                        <c:v>33967</c:v>
                      </c:pt>
                      <c:pt idx="3129">
                        <c:v>33968</c:v>
                      </c:pt>
                      <c:pt idx="3130">
                        <c:v>33969</c:v>
                      </c:pt>
                      <c:pt idx="3131">
                        <c:v>33970</c:v>
                      </c:pt>
                      <c:pt idx="3132">
                        <c:v>33973</c:v>
                      </c:pt>
                      <c:pt idx="3133">
                        <c:v>33974</c:v>
                      </c:pt>
                      <c:pt idx="3134">
                        <c:v>33975</c:v>
                      </c:pt>
                      <c:pt idx="3135">
                        <c:v>33976</c:v>
                      </c:pt>
                      <c:pt idx="3136">
                        <c:v>33977</c:v>
                      </c:pt>
                      <c:pt idx="3137">
                        <c:v>33980</c:v>
                      </c:pt>
                      <c:pt idx="3138">
                        <c:v>33981</c:v>
                      </c:pt>
                      <c:pt idx="3139">
                        <c:v>33982</c:v>
                      </c:pt>
                      <c:pt idx="3140">
                        <c:v>33983</c:v>
                      </c:pt>
                      <c:pt idx="3141">
                        <c:v>33984</c:v>
                      </c:pt>
                      <c:pt idx="3142">
                        <c:v>33987</c:v>
                      </c:pt>
                      <c:pt idx="3143">
                        <c:v>33988</c:v>
                      </c:pt>
                      <c:pt idx="3144">
                        <c:v>33989</c:v>
                      </c:pt>
                      <c:pt idx="3145">
                        <c:v>33990</c:v>
                      </c:pt>
                      <c:pt idx="3146">
                        <c:v>33991</c:v>
                      </c:pt>
                      <c:pt idx="3147">
                        <c:v>33994</c:v>
                      </c:pt>
                      <c:pt idx="3148">
                        <c:v>33995</c:v>
                      </c:pt>
                      <c:pt idx="3149">
                        <c:v>33996</c:v>
                      </c:pt>
                      <c:pt idx="3150">
                        <c:v>33997</c:v>
                      </c:pt>
                      <c:pt idx="3151">
                        <c:v>33998</c:v>
                      </c:pt>
                      <c:pt idx="3152">
                        <c:v>34001</c:v>
                      </c:pt>
                      <c:pt idx="3153">
                        <c:v>34002</c:v>
                      </c:pt>
                      <c:pt idx="3154">
                        <c:v>34003</c:v>
                      </c:pt>
                      <c:pt idx="3155">
                        <c:v>34004</c:v>
                      </c:pt>
                      <c:pt idx="3156">
                        <c:v>34005</c:v>
                      </c:pt>
                      <c:pt idx="3157">
                        <c:v>34008</c:v>
                      </c:pt>
                      <c:pt idx="3158">
                        <c:v>34009</c:v>
                      </c:pt>
                      <c:pt idx="3159">
                        <c:v>34010</c:v>
                      </c:pt>
                      <c:pt idx="3160">
                        <c:v>34011</c:v>
                      </c:pt>
                      <c:pt idx="3161">
                        <c:v>34012</c:v>
                      </c:pt>
                      <c:pt idx="3162">
                        <c:v>34015</c:v>
                      </c:pt>
                      <c:pt idx="3163">
                        <c:v>34016</c:v>
                      </c:pt>
                      <c:pt idx="3164">
                        <c:v>34017</c:v>
                      </c:pt>
                      <c:pt idx="3165">
                        <c:v>34018</c:v>
                      </c:pt>
                      <c:pt idx="3166">
                        <c:v>34019</c:v>
                      </c:pt>
                      <c:pt idx="3167">
                        <c:v>34022</c:v>
                      </c:pt>
                      <c:pt idx="3168">
                        <c:v>34023</c:v>
                      </c:pt>
                      <c:pt idx="3169">
                        <c:v>34024</c:v>
                      </c:pt>
                      <c:pt idx="3170">
                        <c:v>34025</c:v>
                      </c:pt>
                      <c:pt idx="3171">
                        <c:v>34026</c:v>
                      </c:pt>
                      <c:pt idx="3172">
                        <c:v>34029</c:v>
                      </c:pt>
                      <c:pt idx="3173">
                        <c:v>34030</c:v>
                      </c:pt>
                      <c:pt idx="3174">
                        <c:v>34031</c:v>
                      </c:pt>
                      <c:pt idx="3175">
                        <c:v>34032</c:v>
                      </c:pt>
                      <c:pt idx="3176">
                        <c:v>34033</c:v>
                      </c:pt>
                      <c:pt idx="3177">
                        <c:v>34036</c:v>
                      </c:pt>
                      <c:pt idx="3178">
                        <c:v>34037</c:v>
                      </c:pt>
                      <c:pt idx="3179">
                        <c:v>34038</c:v>
                      </c:pt>
                      <c:pt idx="3180">
                        <c:v>34039</c:v>
                      </c:pt>
                      <c:pt idx="3181">
                        <c:v>34040</c:v>
                      </c:pt>
                      <c:pt idx="3182">
                        <c:v>34043</c:v>
                      </c:pt>
                      <c:pt idx="3183">
                        <c:v>34044</c:v>
                      </c:pt>
                      <c:pt idx="3184">
                        <c:v>34045</c:v>
                      </c:pt>
                      <c:pt idx="3185">
                        <c:v>34046</c:v>
                      </c:pt>
                      <c:pt idx="3186">
                        <c:v>34047</c:v>
                      </c:pt>
                      <c:pt idx="3187">
                        <c:v>34050</c:v>
                      </c:pt>
                      <c:pt idx="3188">
                        <c:v>34051</c:v>
                      </c:pt>
                      <c:pt idx="3189">
                        <c:v>34052</c:v>
                      </c:pt>
                      <c:pt idx="3190">
                        <c:v>34053</c:v>
                      </c:pt>
                      <c:pt idx="3191">
                        <c:v>34054</c:v>
                      </c:pt>
                      <c:pt idx="3192">
                        <c:v>34057</c:v>
                      </c:pt>
                      <c:pt idx="3193">
                        <c:v>34058</c:v>
                      </c:pt>
                      <c:pt idx="3194">
                        <c:v>34059</c:v>
                      </c:pt>
                      <c:pt idx="3195">
                        <c:v>34060</c:v>
                      </c:pt>
                      <c:pt idx="3196">
                        <c:v>34061</c:v>
                      </c:pt>
                      <c:pt idx="3197">
                        <c:v>34064</c:v>
                      </c:pt>
                      <c:pt idx="3198">
                        <c:v>34065</c:v>
                      </c:pt>
                      <c:pt idx="3199">
                        <c:v>34066</c:v>
                      </c:pt>
                      <c:pt idx="3200">
                        <c:v>34067</c:v>
                      </c:pt>
                      <c:pt idx="3201">
                        <c:v>34068</c:v>
                      </c:pt>
                      <c:pt idx="3202">
                        <c:v>34071</c:v>
                      </c:pt>
                      <c:pt idx="3203">
                        <c:v>34072</c:v>
                      </c:pt>
                      <c:pt idx="3204">
                        <c:v>34073</c:v>
                      </c:pt>
                      <c:pt idx="3205">
                        <c:v>34074</c:v>
                      </c:pt>
                      <c:pt idx="3206">
                        <c:v>34075</c:v>
                      </c:pt>
                      <c:pt idx="3207">
                        <c:v>34078</c:v>
                      </c:pt>
                      <c:pt idx="3208">
                        <c:v>34079</c:v>
                      </c:pt>
                      <c:pt idx="3209">
                        <c:v>34080</c:v>
                      </c:pt>
                      <c:pt idx="3210">
                        <c:v>34081</c:v>
                      </c:pt>
                      <c:pt idx="3211">
                        <c:v>34082</c:v>
                      </c:pt>
                      <c:pt idx="3212">
                        <c:v>34085</c:v>
                      </c:pt>
                      <c:pt idx="3213">
                        <c:v>34086</c:v>
                      </c:pt>
                      <c:pt idx="3214">
                        <c:v>34087</c:v>
                      </c:pt>
                      <c:pt idx="3215">
                        <c:v>34088</c:v>
                      </c:pt>
                      <c:pt idx="3216">
                        <c:v>34089</c:v>
                      </c:pt>
                      <c:pt idx="3217">
                        <c:v>34092</c:v>
                      </c:pt>
                      <c:pt idx="3218">
                        <c:v>34093</c:v>
                      </c:pt>
                      <c:pt idx="3219">
                        <c:v>34094</c:v>
                      </c:pt>
                      <c:pt idx="3220">
                        <c:v>34095</c:v>
                      </c:pt>
                      <c:pt idx="3221">
                        <c:v>34096</c:v>
                      </c:pt>
                      <c:pt idx="3222">
                        <c:v>34099</c:v>
                      </c:pt>
                      <c:pt idx="3223">
                        <c:v>34100</c:v>
                      </c:pt>
                      <c:pt idx="3224">
                        <c:v>34101</c:v>
                      </c:pt>
                      <c:pt idx="3225">
                        <c:v>34102</c:v>
                      </c:pt>
                      <c:pt idx="3226">
                        <c:v>34103</c:v>
                      </c:pt>
                      <c:pt idx="3227">
                        <c:v>34106</c:v>
                      </c:pt>
                      <c:pt idx="3228">
                        <c:v>34107</c:v>
                      </c:pt>
                      <c:pt idx="3229">
                        <c:v>34108</c:v>
                      </c:pt>
                      <c:pt idx="3230">
                        <c:v>34109</c:v>
                      </c:pt>
                      <c:pt idx="3231">
                        <c:v>34110</c:v>
                      </c:pt>
                      <c:pt idx="3232">
                        <c:v>34113</c:v>
                      </c:pt>
                      <c:pt idx="3233">
                        <c:v>34114</c:v>
                      </c:pt>
                      <c:pt idx="3234">
                        <c:v>34115</c:v>
                      </c:pt>
                      <c:pt idx="3235">
                        <c:v>34116</c:v>
                      </c:pt>
                      <c:pt idx="3236">
                        <c:v>34117</c:v>
                      </c:pt>
                      <c:pt idx="3237">
                        <c:v>34120</c:v>
                      </c:pt>
                      <c:pt idx="3238">
                        <c:v>34121</c:v>
                      </c:pt>
                      <c:pt idx="3239">
                        <c:v>34122</c:v>
                      </c:pt>
                      <c:pt idx="3240">
                        <c:v>34123</c:v>
                      </c:pt>
                      <c:pt idx="3241">
                        <c:v>34124</c:v>
                      </c:pt>
                      <c:pt idx="3242">
                        <c:v>34127</c:v>
                      </c:pt>
                      <c:pt idx="3243">
                        <c:v>34128</c:v>
                      </c:pt>
                      <c:pt idx="3244">
                        <c:v>34129</c:v>
                      </c:pt>
                      <c:pt idx="3245">
                        <c:v>34130</c:v>
                      </c:pt>
                      <c:pt idx="3246">
                        <c:v>34131</c:v>
                      </c:pt>
                      <c:pt idx="3247">
                        <c:v>34134</c:v>
                      </c:pt>
                      <c:pt idx="3248">
                        <c:v>34135</c:v>
                      </c:pt>
                      <c:pt idx="3249">
                        <c:v>34136</c:v>
                      </c:pt>
                      <c:pt idx="3250">
                        <c:v>34137</c:v>
                      </c:pt>
                      <c:pt idx="3251">
                        <c:v>34138</c:v>
                      </c:pt>
                      <c:pt idx="3252">
                        <c:v>34141</c:v>
                      </c:pt>
                      <c:pt idx="3253">
                        <c:v>34142</c:v>
                      </c:pt>
                      <c:pt idx="3254">
                        <c:v>34143</c:v>
                      </c:pt>
                      <c:pt idx="3255">
                        <c:v>34144</c:v>
                      </c:pt>
                      <c:pt idx="3256">
                        <c:v>34145</c:v>
                      </c:pt>
                      <c:pt idx="3257">
                        <c:v>34148</c:v>
                      </c:pt>
                      <c:pt idx="3258">
                        <c:v>34149</c:v>
                      </c:pt>
                      <c:pt idx="3259">
                        <c:v>34150</c:v>
                      </c:pt>
                      <c:pt idx="3260">
                        <c:v>34151</c:v>
                      </c:pt>
                      <c:pt idx="3261">
                        <c:v>34152</c:v>
                      </c:pt>
                      <c:pt idx="3262">
                        <c:v>34155</c:v>
                      </c:pt>
                      <c:pt idx="3263">
                        <c:v>34156</c:v>
                      </c:pt>
                      <c:pt idx="3264">
                        <c:v>34157</c:v>
                      </c:pt>
                      <c:pt idx="3265">
                        <c:v>34158</c:v>
                      </c:pt>
                      <c:pt idx="3266">
                        <c:v>34159</c:v>
                      </c:pt>
                      <c:pt idx="3267">
                        <c:v>34162</c:v>
                      </c:pt>
                      <c:pt idx="3268">
                        <c:v>34163</c:v>
                      </c:pt>
                      <c:pt idx="3269">
                        <c:v>34164</c:v>
                      </c:pt>
                      <c:pt idx="3270">
                        <c:v>34165</c:v>
                      </c:pt>
                      <c:pt idx="3271">
                        <c:v>34166</c:v>
                      </c:pt>
                      <c:pt idx="3272">
                        <c:v>34169</c:v>
                      </c:pt>
                      <c:pt idx="3273">
                        <c:v>34170</c:v>
                      </c:pt>
                      <c:pt idx="3274">
                        <c:v>34171</c:v>
                      </c:pt>
                      <c:pt idx="3275">
                        <c:v>34172</c:v>
                      </c:pt>
                      <c:pt idx="3276">
                        <c:v>34173</c:v>
                      </c:pt>
                      <c:pt idx="3277">
                        <c:v>34176</c:v>
                      </c:pt>
                      <c:pt idx="3278">
                        <c:v>34177</c:v>
                      </c:pt>
                      <c:pt idx="3279">
                        <c:v>34178</c:v>
                      </c:pt>
                      <c:pt idx="3280">
                        <c:v>34179</c:v>
                      </c:pt>
                      <c:pt idx="3281">
                        <c:v>34180</c:v>
                      </c:pt>
                      <c:pt idx="3282">
                        <c:v>34183</c:v>
                      </c:pt>
                      <c:pt idx="3283">
                        <c:v>34184</c:v>
                      </c:pt>
                      <c:pt idx="3284">
                        <c:v>34185</c:v>
                      </c:pt>
                      <c:pt idx="3285">
                        <c:v>34186</c:v>
                      </c:pt>
                      <c:pt idx="3286">
                        <c:v>34187</c:v>
                      </c:pt>
                      <c:pt idx="3287">
                        <c:v>34190</c:v>
                      </c:pt>
                      <c:pt idx="3288">
                        <c:v>34191</c:v>
                      </c:pt>
                      <c:pt idx="3289">
                        <c:v>34192</c:v>
                      </c:pt>
                      <c:pt idx="3290">
                        <c:v>34193</c:v>
                      </c:pt>
                      <c:pt idx="3291">
                        <c:v>34194</c:v>
                      </c:pt>
                      <c:pt idx="3292">
                        <c:v>34197</c:v>
                      </c:pt>
                      <c:pt idx="3293">
                        <c:v>34198</c:v>
                      </c:pt>
                      <c:pt idx="3294">
                        <c:v>34199</c:v>
                      </c:pt>
                      <c:pt idx="3295">
                        <c:v>34200</c:v>
                      </c:pt>
                      <c:pt idx="3296">
                        <c:v>34201</c:v>
                      </c:pt>
                      <c:pt idx="3297">
                        <c:v>34204</c:v>
                      </c:pt>
                      <c:pt idx="3298">
                        <c:v>34205</c:v>
                      </c:pt>
                      <c:pt idx="3299">
                        <c:v>34206</c:v>
                      </c:pt>
                      <c:pt idx="3300">
                        <c:v>34207</c:v>
                      </c:pt>
                      <c:pt idx="3301">
                        <c:v>34208</c:v>
                      </c:pt>
                      <c:pt idx="3302">
                        <c:v>34211</c:v>
                      </c:pt>
                      <c:pt idx="3303">
                        <c:v>34212</c:v>
                      </c:pt>
                      <c:pt idx="3304">
                        <c:v>34213</c:v>
                      </c:pt>
                      <c:pt idx="3305">
                        <c:v>34214</c:v>
                      </c:pt>
                      <c:pt idx="3306">
                        <c:v>34215</c:v>
                      </c:pt>
                      <c:pt idx="3307">
                        <c:v>34218</c:v>
                      </c:pt>
                      <c:pt idx="3308">
                        <c:v>34219</c:v>
                      </c:pt>
                      <c:pt idx="3309">
                        <c:v>34220</c:v>
                      </c:pt>
                      <c:pt idx="3310">
                        <c:v>34221</c:v>
                      </c:pt>
                      <c:pt idx="3311">
                        <c:v>34222</c:v>
                      </c:pt>
                      <c:pt idx="3312">
                        <c:v>34225</c:v>
                      </c:pt>
                      <c:pt idx="3313">
                        <c:v>34226</c:v>
                      </c:pt>
                      <c:pt idx="3314">
                        <c:v>34227</c:v>
                      </c:pt>
                      <c:pt idx="3315">
                        <c:v>34228</c:v>
                      </c:pt>
                      <c:pt idx="3316">
                        <c:v>34229</c:v>
                      </c:pt>
                      <c:pt idx="3317">
                        <c:v>34232</c:v>
                      </c:pt>
                      <c:pt idx="3318">
                        <c:v>34233</c:v>
                      </c:pt>
                      <c:pt idx="3319">
                        <c:v>34234</c:v>
                      </c:pt>
                      <c:pt idx="3320">
                        <c:v>34235</c:v>
                      </c:pt>
                      <c:pt idx="3321">
                        <c:v>34236</c:v>
                      </c:pt>
                      <c:pt idx="3322">
                        <c:v>34239</c:v>
                      </c:pt>
                      <c:pt idx="3323">
                        <c:v>34240</c:v>
                      </c:pt>
                      <c:pt idx="3324">
                        <c:v>34241</c:v>
                      </c:pt>
                      <c:pt idx="3325">
                        <c:v>34242</c:v>
                      </c:pt>
                      <c:pt idx="3326">
                        <c:v>34243</c:v>
                      </c:pt>
                      <c:pt idx="3327">
                        <c:v>34246</c:v>
                      </c:pt>
                      <c:pt idx="3328">
                        <c:v>34247</c:v>
                      </c:pt>
                      <c:pt idx="3329">
                        <c:v>34248</c:v>
                      </c:pt>
                      <c:pt idx="3330">
                        <c:v>34249</c:v>
                      </c:pt>
                      <c:pt idx="3331">
                        <c:v>34250</c:v>
                      </c:pt>
                      <c:pt idx="3332">
                        <c:v>34253</c:v>
                      </c:pt>
                      <c:pt idx="3333">
                        <c:v>34254</c:v>
                      </c:pt>
                      <c:pt idx="3334">
                        <c:v>34255</c:v>
                      </c:pt>
                      <c:pt idx="3335">
                        <c:v>34256</c:v>
                      </c:pt>
                      <c:pt idx="3336">
                        <c:v>34257</c:v>
                      </c:pt>
                      <c:pt idx="3337">
                        <c:v>34260</c:v>
                      </c:pt>
                      <c:pt idx="3338">
                        <c:v>34261</c:v>
                      </c:pt>
                      <c:pt idx="3339">
                        <c:v>34262</c:v>
                      </c:pt>
                      <c:pt idx="3340">
                        <c:v>34263</c:v>
                      </c:pt>
                      <c:pt idx="3341">
                        <c:v>34264</c:v>
                      </c:pt>
                      <c:pt idx="3342">
                        <c:v>34267</c:v>
                      </c:pt>
                      <c:pt idx="3343">
                        <c:v>34268</c:v>
                      </c:pt>
                      <c:pt idx="3344">
                        <c:v>34269</c:v>
                      </c:pt>
                      <c:pt idx="3345">
                        <c:v>34270</c:v>
                      </c:pt>
                      <c:pt idx="3346">
                        <c:v>34271</c:v>
                      </c:pt>
                      <c:pt idx="3347">
                        <c:v>34274</c:v>
                      </c:pt>
                      <c:pt idx="3348">
                        <c:v>34275</c:v>
                      </c:pt>
                      <c:pt idx="3349">
                        <c:v>34276</c:v>
                      </c:pt>
                      <c:pt idx="3350">
                        <c:v>34277</c:v>
                      </c:pt>
                      <c:pt idx="3351">
                        <c:v>34278</c:v>
                      </c:pt>
                      <c:pt idx="3352">
                        <c:v>34281</c:v>
                      </c:pt>
                      <c:pt idx="3353">
                        <c:v>34282</c:v>
                      </c:pt>
                      <c:pt idx="3354">
                        <c:v>34283</c:v>
                      </c:pt>
                      <c:pt idx="3355">
                        <c:v>34284</c:v>
                      </c:pt>
                      <c:pt idx="3356">
                        <c:v>34285</c:v>
                      </c:pt>
                      <c:pt idx="3357">
                        <c:v>34288</c:v>
                      </c:pt>
                      <c:pt idx="3358">
                        <c:v>34289</c:v>
                      </c:pt>
                      <c:pt idx="3359">
                        <c:v>34290</c:v>
                      </c:pt>
                      <c:pt idx="3360">
                        <c:v>34291</c:v>
                      </c:pt>
                      <c:pt idx="3361">
                        <c:v>34292</c:v>
                      </c:pt>
                      <c:pt idx="3362">
                        <c:v>34295</c:v>
                      </c:pt>
                      <c:pt idx="3363">
                        <c:v>34296</c:v>
                      </c:pt>
                      <c:pt idx="3364">
                        <c:v>34297</c:v>
                      </c:pt>
                      <c:pt idx="3365">
                        <c:v>34298</c:v>
                      </c:pt>
                      <c:pt idx="3366">
                        <c:v>34299</c:v>
                      </c:pt>
                      <c:pt idx="3367">
                        <c:v>34302</c:v>
                      </c:pt>
                      <c:pt idx="3368">
                        <c:v>34303</c:v>
                      </c:pt>
                      <c:pt idx="3369">
                        <c:v>34304</c:v>
                      </c:pt>
                      <c:pt idx="3370">
                        <c:v>34305</c:v>
                      </c:pt>
                      <c:pt idx="3371">
                        <c:v>34306</c:v>
                      </c:pt>
                      <c:pt idx="3372">
                        <c:v>34309</c:v>
                      </c:pt>
                      <c:pt idx="3373">
                        <c:v>34310</c:v>
                      </c:pt>
                      <c:pt idx="3374">
                        <c:v>34311</c:v>
                      </c:pt>
                      <c:pt idx="3375">
                        <c:v>34312</c:v>
                      </c:pt>
                      <c:pt idx="3376">
                        <c:v>34313</c:v>
                      </c:pt>
                      <c:pt idx="3377">
                        <c:v>34316</c:v>
                      </c:pt>
                      <c:pt idx="3378">
                        <c:v>34317</c:v>
                      </c:pt>
                      <c:pt idx="3379">
                        <c:v>34318</c:v>
                      </c:pt>
                      <c:pt idx="3380">
                        <c:v>34319</c:v>
                      </c:pt>
                      <c:pt idx="3381">
                        <c:v>34320</c:v>
                      </c:pt>
                      <c:pt idx="3382">
                        <c:v>34323</c:v>
                      </c:pt>
                      <c:pt idx="3383">
                        <c:v>34324</c:v>
                      </c:pt>
                      <c:pt idx="3384">
                        <c:v>34325</c:v>
                      </c:pt>
                      <c:pt idx="3385">
                        <c:v>34326</c:v>
                      </c:pt>
                      <c:pt idx="3386">
                        <c:v>34327</c:v>
                      </c:pt>
                      <c:pt idx="3387">
                        <c:v>34330</c:v>
                      </c:pt>
                      <c:pt idx="3388">
                        <c:v>34331</c:v>
                      </c:pt>
                      <c:pt idx="3389">
                        <c:v>34332</c:v>
                      </c:pt>
                      <c:pt idx="3390">
                        <c:v>34333</c:v>
                      </c:pt>
                      <c:pt idx="3391">
                        <c:v>34334</c:v>
                      </c:pt>
                      <c:pt idx="3392">
                        <c:v>34337</c:v>
                      </c:pt>
                      <c:pt idx="3393">
                        <c:v>34338</c:v>
                      </c:pt>
                      <c:pt idx="3394">
                        <c:v>34339</c:v>
                      </c:pt>
                      <c:pt idx="3395">
                        <c:v>34340</c:v>
                      </c:pt>
                      <c:pt idx="3396">
                        <c:v>34341</c:v>
                      </c:pt>
                      <c:pt idx="3397">
                        <c:v>34344</c:v>
                      </c:pt>
                      <c:pt idx="3398">
                        <c:v>34345</c:v>
                      </c:pt>
                      <c:pt idx="3399">
                        <c:v>34346</c:v>
                      </c:pt>
                      <c:pt idx="3400">
                        <c:v>34347</c:v>
                      </c:pt>
                      <c:pt idx="3401">
                        <c:v>34348</c:v>
                      </c:pt>
                      <c:pt idx="3402">
                        <c:v>34351</c:v>
                      </c:pt>
                      <c:pt idx="3403">
                        <c:v>34352</c:v>
                      </c:pt>
                      <c:pt idx="3404">
                        <c:v>34353</c:v>
                      </c:pt>
                      <c:pt idx="3405">
                        <c:v>34354</c:v>
                      </c:pt>
                      <c:pt idx="3406">
                        <c:v>34355</c:v>
                      </c:pt>
                      <c:pt idx="3407">
                        <c:v>34358</c:v>
                      </c:pt>
                      <c:pt idx="3408">
                        <c:v>34359</c:v>
                      </c:pt>
                      <c:pt idx="3409">
                        <c:v>34360</c:v>
                      </c:pt>
                      <c:pt idx="3410">
                        <c:v>34361</c:v>
                      </c:pt>
                      <c:pt idx="3411">
                        <c:v>34362</c:v>
                      </c:pt>
                      <c:pt idx="3412">
                        <c:v>34365</c:v>
                      </c:pt>
                      <c:pt idx="3413">
                        <c:v>34366</c:v>
                      </c:pt>
                      <c:pt idx="3414">
                        <c:v>34367</c:v>
                      </c:pt>
                      <c:pt idx="3415">
                        <c:v>34368</c:v>
                      </c:pt>
                      <c:pt idx="3416">
                        <c:v>34369</c:v>
                      </c:pt>
                      <c:pt idx="3417">
                        <c:v>34372</c:v>
                      </c:pt>
                      <c:pt idx="3418">
                        <c:v>34373</c:v>
                      </c:pt>
                      <c:pt idx="3419">
                        <c:v>34374</c:v>
                      </c:pt>
                      <c:pt idx="3420">
                        <c:v>34375</c:v>
                      </c:pt>
                      <c:pt idx="3421">
                        <c:v>34376</c:v>
                      </c:pt>
                      <c:pt idx="3422">
                        <c:v>34379</c:v>
                      </c:pt>
                      <c:pt idx="3423">
                        <c:v>34380</c:v>
                      </c:pt>
                      <c:pt idx="3424">
                        <c:v>34381</c:v>
                      </c:pt>
                      <c:pt idx="3425">
                        <c:v>34382</c:v>
                      </c:pt>
                      <c:pt idx="3426">
                        <c:v>34383</c:v>
                      </c:pt>
                      <c:pt idx="3427">
                        <c:v>34386</c:v>
                      </c:pt>
                      <c:pt idx="3428">
                        <c:v>34387</c:v>
                      </c:pt>
                      <c:pt idx="3429">
                        <c:v>34388</c:v>
                      </c:pt>
                      <c:pt idx="3430">
                        <c:v>34389</c:v>
                      </c:pt>
                      <c:pt idx="3431">
                        <c:v>34390</c:v>
                      </c:pt>
                      <c:pt idx="3432">
                        <c:v>34393</c:v>
                      </c:pt>
                      <c:pt idx="3433">
                        <c:v>34394</c:v>
                      </c:pt>
                      <c:pt idx="3434">
                        <c:v>34395</c:v>
                      </c:pt>
                      <c:pt idx="3435">
                        <c:v>34396</c:v>
                      </c:pt>
                      <c:pt idx="3436">
                        <c:v>34397</c:v>
                      </c:pt>
                      <c:pt idx="3437">
                        <c:v>34400</c:v>
                      </c:pt>
                      <c:pt idx="3438">
                        <c:v>34401</c:v>
                      </c:pt>
                      <c:pt idx="3439">
                        <c:v>34402</c:v>
                      </c:pt>
                      <c:pt idx="3440">
                        <c:v>34403</c:v>
                      </c:pt>
                      <c:pt idx="3441">
                        <c:v>34404</c:v>
                      </c:pt>
                      <c:pt idx="3442">
                        <c:v>34407</c:v>
                      </c:pt>
                      <c:pt idx="3443">
                        <c:v>34408</c:v>
                      </c:pt>
                      <c:pt idx="3444">
                        <c:v>34409</c:v>
                      </c:pt>
                      <c:pt idx="3445">
                        <c:v>34410</c:v>
                      </c:pt>
                      <c:pt idx="3446">
                        <c:v>34411</c:v>
                      </c:pt>
                      <c:pt idx="3447">
                        <c:v>34414</c:v>
                      </c:pt>
                      <c:pt idx="3448">
                        <c:v>34415</c:v>
                      </c:pt>
                      <c:pt idx="3449">
                        <c:v>34416</c:v>
                      </c:pt>
                      <c:pt idx="3450">
                        <c:v>34417</c:v>
                      </c:pt>
                      <c:pt idx="3451">
                        <c:v>34418</c:v>
                      </c:pt>
                      <c:pt idx="3452">
                        <c:v>34421</c:v>
                      </c:pt>
                      <c:pt idx="3453">
                        <c:v>34422</c:v>
                      </c:pt>
                      <c:pt idx="3454">
                        <c:v>34423</c:v>
                      </c:pt>
                      <c:pt idx="3455">
                        <c:v>34424</c:v>
                      </c:pt>
                      <c:pt idx="3456">
                        <c:v>34425</c:v>
                      </c:pt>
                      <c:pt idx="3457">
                        <c:v>34428</c:v>
                      </c:pt>
                      <c:pt idx="3458">
                        <c:v>34429</c:v>
                      </c:pt>
                      <c:pt idx="3459">
                        <c:v>34430</c:v>
                      </c:pt>
                      <c:pt idx="3460">
                        <c:v>34431</c:v>
                      </c:pt>
                      <c:pt idx="3461">
                        <c:v>34432</c:v>
                      </c:pt>
                      <c:pt idx="3462">
                        <c:v>34435</c:v>
                      </c:pt>
                      <c:pt idx="3463">
                        <c:v>34436</c:v>
                      </c:pt>
                      <c:pt idx="3464">
                        <c:v>34437</c:v>
                      </c:pt>
                      <c:pt idx="3465">
                        <c:v>34438</c:v>
                      </c:pt>
                      <c:pt idx="3466">
                        <c:v>34439</c:v>
                      </c:pt>
                      <c:pt idx="3467">
                        <c:v>34442</c:v>
                      </c:pt>
                      <c:pt idx="3468">
                        <c:v>34443</c:v>
                      </c:pt>
                      <c:pt idx="3469">
                        <c:v>34444</c:v>
                      </c:pt>
                      <c:pt idx="3470">
                        <c:v>34445</c:v>
                      </c:pt>
                      <c:pt idx="3471">
                        <c:v>34446</c:v>
                      </c:pt>
                      <c:pt idx="3472">
                        <c:v>34449</c:v>
                      </c:pt>
                      <c:pt idx="3473">
                        <c:v>34450</c:v>
                      </c:pt>
                      <c:pt idx="3474">
                        <c:v>34451</c:v>
                      </c:pt>
                      <c:pt idx="3475">
                        <c:v>34452</c:v>
                      </c:pt>
                      <c:pt idx="3476">
                        <c:v>34453</c:v>
                      </c:pt>
                      <c:pt idx="3477">
                        <c:v>34456</c:v>
                      </c:pt>
                      <c:pt idx="3478">
                        <c:v>34457</c:v>
                      </c:pt>
                      <c:pt idx="3479">
                        <c:v>34458</c:v>
                      </c:pt>
                      <c:pt idx="3480">
                        <c:v>34459</c:v>
                      </c:pt>
                      <c:pt idx="3481">
                        <c:v>34460</c:v>
                      </c:pt>
                      <c:pt idx="3482">
                        <c:v>34463</c:v>
                      </c:pt>
                      <c:pt idx="3483">
                        <c:v>34464</c:v>
                      </c:pt>
                      <c:pt idx="3484">
                        <c:v>34465</c:v>
                      </c:pt>
                      <c:pt idx="3485">
                        <c:v>34466</c:v>
                      </c:pt>
                      <c:pt idx="3486">
                        <c:v>34467</c:v>
                      </c:pt>
                      <c:pt idx="3487">
                        <c:v>34470</c:v>
                      </c:pt>
                      <c:pt idx="3488">
                        <c:v>34471</c:v>
                      </c:pt>
                      <c:pt idx="3489">
                        <c:v>34472</c:v>
                      </c:pt>
                      <c:pt idx="3490">
                        <c:v>34473</c:v>
                      </c:pt>
                      <c:pt idx="3491">
                        <c:v>34474</c:v>
                      </c:pt>
                      <c:pt idx="3492">
                        <c:v>34477</c:v>
                      </c:pt>
                      <c:pt idx="3493">
                        <c:v>34478</c:v>
                      </c:pt>
                      <c:pt idx="3494">
                        <c:v>34479</c:v>
                      </c:pt>
                      <c:pt idx="3495">
                        <c:v>34480</c:v>
                      </c:pt>
                      <c:pt idx="3496">
                        <c:v>34481</c:v>
                      </c:pt>
                      <c:pt idx="3497">
                        <c:v>34484</c:v>
                      </c:pt>
                      <c:pt idx="3498">
                        <c:v>34485</c:v>
                      </c:pt>
                      <c:pt idx="3499">
                        <c:v>34486</c:v>
                      </c:pt>
                      <c:pt idx="3500">
                        <c:v>34487</c:v>
                      </c:pt>
                      <c:pt idx="3501">
                        <c:v>34488</c:v>
                      </c:pt>
                      <c:pt idx="3502">
                        <c:v>34491</c:v>
                      </c:pt>
                      <c:pt idx="3503">
                        <c:v>34492</c:v>
                      </c:pt>
                      <c:pt idx="3504">
                        <c:v>34493</c:v>
                      </c:pt>
                      <c:pt idx="3505">
                        <c:v>34494</c:v>
                      </c:pt>
                      <c:pt idx="3506">
                        <c:v>34495</c:v>
                      </c:pt>
                      <c:pt idx="3507">
                        <c:v>34498</c:v>
                      </c:pt>
                      <c:pt idx="3508">
                        <c:v>34499</c:v>
                      </c:pt>
                      <c:pt idx="3509">
                        <c:v>34500</c:v>
                      </c:pt>
                      <c:pt idx="3510">
                        <c:v>34501</c:v>
                      </c:pt>
                      <c:pt idx="3511">
                        <c:v>34502</c:v>
                      </c:pt>
                      <c:pt idx="3512">
                        <c:v>34505</c:v>
                      </c:pt>
                      <c:pt idx="3513">
                        <c:v>34506</c:v>
                      </c:pt>
                      <c:pt idx="3514">
                        <c:v>34507</c:v>
                      </c:pt>
                      <c:pt idx="3515">
                        <c:v>34508</c:v>
                      </c:pt>
                      <c:pt idx="3516">
                        <c:v>34509</c:v>
                      </c:pt>
                      <c:pt idx="3517">
                        <c:v>34512</c:v>
                      </c:pt>
                      <c:pt idx="3518">
                        <c:v>34513</c:v>
                      </c:pt>
                      <c:pt idx="3519">
                        <c:v>34514</c:v>
                      </c:pt>
                      <c:pt idx="3520">
                        <c:v>34515</c:v>
                      </c:pt>
                      <c:pt idx="3521">
                        <c:v>34516</c:v>
                      </c:pt>
                      <c:pt idx="3522">
                        <c:v>34519</c:v>
                      </c:pt>
                      <c:pt idx="3523">
                        <c:v>34520</c:v>
                      </c:pt>
                      <c:pt idx="3524">
                        <c:v>34521</c:v>
                      </c:pt>
                      <c:pt idx="3525">
                        <c:v>34522</c:v>
                      </c:pt>
                      <c:pt idx="3526">
                        <c:v>34523</c:v>
                      </c:pt>
                      <c:pt idx="3527">
                        <c:v>34526</c:v>
                      </c:pt>
                      <c:pt idx="3528">
                        <c:v>34527</c:v>
                      </c:pt>
                      <c:pt idx="3529">
                        <c:v>34528</c:v>
                      </c:pt>
                      <c:pt idx="3530">
                        <c:v>34529</c:v>
                      </c:pt>
                      <c:pt idx="3531">
                        <c:v>34530</c:v>
                      </c:pt>
                      <c:pt idx="3532">
                        <c:v>34533</c:v>
                      </c:pt>
                      <c:pt idx="3533">
                        <c:v>34534</c:v>
                      </c:pt>
                      <c:pt idx="3534">
                        <c:v>34535</c:v>
                      </c:pt>
                      <c:pt idx="3535">
                        <c:v>34536</c:v>
                      </c:pt>
                      <c:pt idx="3536">
                        <c:v>34537</c:v>
                      </c:pt>
                      <c:pt idx="3537">
                        <c:v>34540</c:v>
                      </c:pt>
                      <c:pt idx="3538">
                        <c:v>34541</c:v>
                      </c:pt>
                      <c:pt idx="3539">
                        <c:v>34542</c:v>
                      </c:pt>
                      <c:pt idx="3540">
                        <c:v>34543</c:v>
                      </c:pt>
                      <c:pt idx="3541">
                        <c:v>34544</c:v>
                      </c:pt>
                      <c:pt idx="3542">
                        <c:v>34547</c:v>
                      </c:pt>
                      <c:pt idx="3543">
                        <c:v>34548</c:v>
                      </c:pt>
                      <c:pt idx="3544">
                        <c:v>34549</c:v>
                      </c:pt>
                      <c:pt idx="3545">
                        <c:v>34550</c:v>
                      </c:pt>
                      <c:pt idx="3546">
                        <c:v>34551</c:v>
                      </c:pt>
                      <c:pt idx="3547">
                        <c:v>34554</c:v>
                      </c:pt>
                      <c:pt idx="3548">
                        <c:v>34555</c:v>
                      </c:pt>
                      <c:pt idx="3549">
                        <c:v>34556</c:v>
                      </c:pt>
                      <c:pt idx="3550">
                        <c:v>34557</c:v>
                      </c:pt>
                      <c:pt idx="3551">
                        <c:v>34558</c:v>
                      </c:pt>
                      <c:pt idx="3552">
                        <c:v>34561</c:v>
                      </c:pt>
                      <c:pt idx="3553">
                        <c:v>34562</c:v>
                      </c:pt>
                      <c:pt idx="3554">
                        <c:v>34563</c:v>
                      </c:pt>
                      <c:pt idx="3555">
                        <c:v>34564</c:v>
                      </c:pt>
                      <c:pt idx="3556">
                        <c:v>34565</c:v>
                      </c:pt>
                      <c:pt idx="3557">
                        <c:v>34568</c:v>
                      </c:pt>
                      <c:pt idx="3558">
                        <c:v>34569</c:v>
                      </c:pt>
                      <c:pt idx="3559">
                        <c:v>34570</c:v>
                      </c:pt>
                      <c:pt idx="3560">
                        <c:v>34571</c:v>
                      </c:pt>
                      <c:pt idx="3561">
                        <c:v>34572</c:v>
                      </c:pt>
                      <c:pt idx="3562">
                        <c:v>34575</c:v>
                      </c:pt>
                      <c:pt idx="3563">
                        <c:v>34576</c:v>
                      </c:pt>
                      <c:pt idx="3564">
                        <c:v>34577</c:v>
                      </c:pt>
                      <c:pt idx="3565">
                        <c:v>34578</c:v>
                      </c:pt>
                      <c:pt idx="3566">
                        <c:v>34579</c:v>
                      </c:pt>
                      <c:pt idx="3567">
                        <c:v>34582</c:v>
                      </c:pt>
                      <c:pt idx="3568">
                        <c:v>34583</c:v>
                      </c:pt>
                      <c:pt idx="3569">
                        <c:v>34584</c:v>
                      </c:pt>
                      <c:pt idx="3570">
                        <c:v>34585</c:v>
                      </c:pt>
                      <c:pt idx="3571">
                        <c:v>34586</c:v>
                      </c:pt>
                      <c:pt idx="3572">
                        <c:v>34589</c:v>
                      </c:pt>
                      <c:pt idx="3573">
                        <c:v>34590</c:v>
                      </c:pt>
                      <c:pt idx="3574">
                        <c:v>34591</c:v>
                      </c:pt>
                      <c:pt idx="3575">
                        <c:v>34592</c:v>
                      </c:pt>
                      <c:pt idx="3576">
                        <c:v>34593</c:v>
                      </c:pt>
                      <c:pt idx="3577">
                        <c:v>34596</c:v>
                      </c:pt>
                      <c:pt idx="3578">
                        <c:v>34597</c:v>
                      </c:pt>
                      <c:pt idx="3579">
                        <c:v>34598</c:v>
                      </c:pt>
                      <c:pt idx="3580">
                        <c:v>34599</c:v>
                      </c:pt>
                      <c:pt idx="3581">
                        <c:v>34600</c:v>
                      </c:pt>
                      <c:pt idx="3582">
                        <c:v>34603</c:v>
                      </c:pt>
                      <c:pt idx="3583">
                        <c:v>34604</c:v>
                      </c:pt>
                      <c:pt idx="3584">
                        <c:v>34605</c:v>
                      </c:pt>
                      <c:pt idx="3585">
                        <c:v>34606</c:v>
                      </c:pt>
                      <c:pt idx="3586">
                        <c:v>34607</c:v>
                      </c:pt>
                      <c:pt idx="3587">
                        <c:v>34610</c:v>
                      </c:pt>
                      <c:pt idx="3588">
                        <c:v>34611</c:v>
                      </c:pt>
                      <c:pt idx="3589">
                        <c:v>34612</c:v>
                      </c:pt>
                      <c:pt idx="3590">
                        <c:v>34613</c:v>
                      </c:pt>
                      <c:pt idx="3591">
                        <c:v>34614</c:v>
                      </c:pt>
                      <c:pt idx="3592">
                        <c:v>34617</c:v>
                      </c:pt>
                      <c:pt idx="3593">
                        <c:v>34618</c:v>
                      </c:pt>
                      <c:pt idx="3594">
                        <c:v>34619</c:v>
                      </c:pt>
                      <c:pt idx="3595">
                        <c:v>34620</c:v>
                      </c:pt>
                      <c:pt idx="3596">
                        <c:v>34621</c:v>
                      </c:pt>
                      <c:pt idx="3597">
                        <c:v>34624</c:v>
                      </c:pt>
                      <c:pt idx="3598">
                        <c:v>34625</c:v>
                      </c:pt>
                      <c:pt idx="3599">
                        <c:v>34626</c:v>
                      </c:pt>
                      <c:pt idx="3600">
                        <c:v>34627</c:v>
                      </c:pt>
                      <c:pt idx="3601">
                        <c:v>34628</c:v>
                      </c:pt>
                      <c:pt idx="3602">
                        <c:v>34631</c:v>
                      </c:pt>
                      <c:pt idx="3603">
                        <c:v>34632</c:v>
                      </c:pt>
                      <c:pt idx="3604">
                        <c:v>34633</c:v>
                      </c:pt>
                      <c:pt idx="3605">
                        <c:v>34634</c:v>
                      </c:pt>
                      <c:pt idx="3606">
                        <c:v>34635</c:v>
                      </c:pt>
                      <c:pt idx="3607">
                        <c:v>34638</c:v>
                      </c:pt>
                      <c:pt idx="3608">
                        <c:v>34639</c:v>
                      </c:pt>
                      <c:pt idx="3609">
                        <c:v>34640</c:v>
                      </c:pt>
                      <c:pt idx="3610">
                        <c:v>34641</c:v>
                      </c:pt>
                      <c:pt idx="3611">
                        <c:v>34642</c:v>
                      </c:pt>
                      <c:pt idx="3612">
                        <c:v>34645</c:v>
                      </c:pt>
                      <c:pt idx="3613">
                        <c:v>34646</c:v>
                      </c:pt>
                      <c:pt idx="3614">
                        <c:v>34647</c:v>
                      </c:pt>
                      <c:pt idx="3615">
                        <c:v>34648</c:v>
                      </c:pt>
                      <c:pt idx="3616">
                        <c:v>34649</c:v>
                      </c:pt>
                      <c:pt idx="3617">
                        <c:v>34652</c:v>
                      </c:pt>
                      <c:pt idx="3618">
                        <c:v>34653</c:v>
                      </c:pt>
                      <c:pt idx="3619">
                        <c:v>34654</c:v>
                      </c:pt>
                      <c:pt idx="3620">
                        <c:v>34655</c:v>
                      </c:pt>
                      <c:pt idx="3621">
                        <c:v>34656</c:v>
                      </c:pt>
                      <c:pt idx="3622">
                        <c:v>34659</c:v>
                      </c:pt>
                      <c:pt idx="3623">
                        <c:v>34660</c:v>
                      </c:pt>
                      <c:pt idx="3624">
                        <c:v>34661</c:v>
                      </c:pt>
                      <c:pt idx="3625">
                        <c:v>34662</c:v>
                      </c:pt>
                      <c:pt idx="3626">
                        <c:v>34663</c:v>
                      </c:pt>
                      <c:pt idx="3627">
                        <c:v>34666</c:v>
                      </c:pt>
                      <c:pt idx="3628">
                        <c:v>34667</c:v>
                      </c:pt>
                      <c:pt idx="3629">
                        <c:v>34668</c:v>
                      </c:pt>
                      <c:pt idx="3630">
                        <c:v>34669</c:v>
                      </c:pt>
                      <c:pt idx="3631">
                        <c:v>34670</c:v>
                      </c:pt>
                      <c:pt idx="3632">
                        <c:v>34673</c:v>
                      </c:pt>
                      <c:pt idx="3633">
                        <c:v>34674</c:v>
                      </c:pt>
                      <c:pt idx="3634">
                        <c:v>34675</c:v>
                      </c:pt>
                      <c:pt idx="3635">
                        <c:v>34676</c:v>
                      </c:pt>
                      <c:pt idx="3636">
                        <c:v>34677</c:v>
                      </c:pt>
                      <c:pt idx="3637">
                        <c:v>34680</c:v>
                      </c:pt>
                      <c:pt idx="3638">
                        <c:v>34681</c:v>
                      </c:pt>
                      <c:pt idx="3639">
                        <c:v>34682</c:v>
                      </c:pt>
                      <c:pt idx="3640">
                        <c:v>34683</c:v>
                      </c:pt>
                      <c:pt idx="3641">
                        <c:v>34684</c:v>
                      </c:pt>
                      <c:pt idx="3642">
                        <c:v>34687</c:v>
                      </c:pt>
                      <c:pt idx="3643">
                        <c:v>34688</c:v>
                      </c:pt>
                      <c:pt idx="3644">
                        <c:v>34689</c:v>
                      </c:pt>
                      <c:pt idx="3645">
                        <c:v>34690</c:v>
                      </c:pt>
                      <c:pt idx="3646">
                        <c:v>34691</c:v>
                      </c:pt>
                      <c:pt idx="3647">
                        <c:v>34694</c:v>
                      </c:pt>
                      <c:pt idx="3648">
                        <c:v>34695</c:v>
                      </c:pt>
                      <c:pt idx="3649">
                        <c:v>34696</c:v>
                      </c:pt>
                      <c:pt idx="3650">
                        <c:v>34697</c:v>
                      </c:pt>
                      <c:pt idx="3651">
                        <c:v>34698</c:v>
                      </c:pt>
                      <c:pt idx="3652">
                        <c:v>34701</c:v>
                      </c:pt>
                      <c:pt idx="3653">
                        <c:v>34702</c:v>
                      </c:pt>
                      <c:pt idx="3654">
                        <c:v>34703</c:v>
                      </c:pt>
                      <c:pt idx="3655">
                        <c:v>34704</c:v>
                      </c:pt>
                      <c:pt idx="3656">
                        <c:v>34705</c:v>
                      </c:pt>
                      <c:pt idx="3657">
                        <c:v>34708</c:v>
                      </c:pt>
                      <c:pt idx="3658">
                        <c:v>34709</c:v>
                      </c:pt>
                      <c:pt idx="3659">
                        <c:v>34710</c:v>
                      </c:pt>
                      <c:pt idx="3660">
                        <c:v>34711</c:v>
                      </c:pt>
                      <c:pt idx="3661">
                        <c:v>34712</c:v>
                      </c:pt>
                      <c:pt idx="3662">
                        <c:v>34715</c:v>
                      </c:pt>
                      <c:pt idx="3663">
                        <c:v>34716</c:v>
                      </c:pt>
                      <c:pt idx="3664">
                        <c:v>34717</c:v>
                      </c:pt>
                      <c:pt idx="3665">
                        <c:v>34718</c:v>
                      </c:pt>
                      <c:pt idx="3666">
                        <c:v>34719</c:v>
                      </c:pt>
                      <c:pt idx="3667">
                        <c:v>34722</c:v>
                      </c:pt>
                      <c:pt idx="3668">
                        <c:v>34723</c:v>
                      </c:pt>
                      <c:pt idx="3669">
                        <c:v>34724</c:v>
                      </c:pt>
                      <c:pt idx="3670">
                        <c:v>34725</c:v>
                      </c:pt>
                      <c:pt idx="3671">
                        <c:v>34726</c:v>
                      </c:pt>
                      <c:pt idx="3672">
                        <c:v>34729</c:v>
                      </c:pt>
                      <c:pt idx="3673">
                        <c:v>34730</c:v>
                      </c:pt>
                      <c:pt idx="3674">
                        <c:v>34731</c:v>
                      </c:pt>
                      <c:pt idx="3675">
                        <c:v>34732</c:v>
                      </c:pt>
                      <c:pt idx="3676">
                        <c:v>34733</c:v>
                      </c:pt>
                      <c:pt idx="3677">
                        <c:v>34736</c:v>
                      </c:pt>
                      <c:pt idx="3678">
                        <c:v>34737</c:v>
                      </c:pt>
                      <c:pt idx="3679">
                        <c:v>34738</c:v>
                      </c:pt>
                      <c:pt idx="3680">
                        <c:v>34739</c:v>
                      </c:pt>
                      <c:pt idx="3681">
                        <c:v>34740</c:v>
                      </c:pt>
                      <c:pt idx="3682">
                        <c:v>34743</c:v>
                      </c:pt>
                      <c:pt idx="3683">
                        <c:v>34744</c:v>
                      </c:pt>
                      <c:pt idx="3684">
                        <c:v>34745</c:v>
                      </c:pt>
                      <c:pt idx="3685">
                        <c:v>34746</c:v>
                      </c:pt>
                      <c:pt idx="3686">
                        <c:v>34747</c:v>
                      </c:pt>
                      <c:pt idx="3687">
                        <c:v>34750</c:v>
                      </c:pt>
                      <c:pt idx="3688">
                        <c:v>34751</c:v>
                      </c:pt>
                      <c:pt idx="3689">
                        <c:v>34752</c:v>
                      </c:pt>
                      <c:pt idx="3690">
                        <c:v>34753</c:v>
                      </c:pt>
                      <c:pt idx="3691">
                        <c:v>34754</c:v>
                      </c:pt>
                      <c:pt idx="3692">
                        <c:v>34757</c:v>
                      </c:pt>
                      <c:pt idx="3693">
                        <c:v>34758</c:v>
                      </c:pt>
                      <c:pt idx="3694">
                        <c:v>34759</c:v>
                      </c:pt>
                      <c:pt idx="3695">
                        <c:v>34760</c:v>
                      </c:pt>
                      <c:pt idx="3696">
                        <c:v>34761</c:v>
                      </c:pt>
                      <c:pt idx="3697">
                        <c:v>34764</c:v>
                      </c:pt>
                      <c:pt idx="3698">
                        <c:v>34765</c:v>
                      </c:pt>
                      <c:pt idx="3699">
                        <c:v>34766</c:v>
                      </c:pt>
                      <c:pt idx="3700">
                        <c:v>34767</c:v>
                      </c:pt>
                      <c:pt idx="3701">
                        <c:v>34768</c:v>
                      </c:pt>
                      <c:pt idx="3702">
                        <c:v>34771</c:v>
                      </c:pt>
                      <c:pt idx="3703">
                        <c:v>34772</c:v>
                      </c:pt>
                      <c:pt idx="3704">
                        <c:v>34773</c:v>
                      </c:pt>
                      <c:pt idx="3705">
                        <c:v>34774</c:v>
                      </c:pt>
                      <c:pt idx="3706">
                        <c:v>34775</c:v>
                      </c:pt>
                      <c:pt idx="3707">
                        <c:v>34778</c:v>
                      </c:pt>
                      <c:pt idx="3708">
                        <c:v>34779</c:v>
                      </c:pt>
                      <c:pt idx="3709">
                        <c:v>34780</c:v>
                      </c:pt>
                      <c:pt idx="3710">
                        <c:v>34781</c:v>
                      </c:pt>
                      <c:pt idx="3711">
                        <c:v>34782</c:v>
                      </c:pt>
                      <c:pt idx="3712">
                        <c:v>34785</c:v>
                      </c:pt>
                      <c:pt idx="3713">
                        <c:v>34786</c:v>
                      </c:pt>
                      <c:pt idx="3714">
                        <c:v>34787</c:v>
                      </c:pt>
                      <c:pt idx="3715">
                        <c:v>34788</c:v>
                      </c:pt>
                      <c:pt idx="3716">
                        <c:v>34789</c:v>
                      </c:pt>
                      <c:pt idx="3717">
                        <c:v>34792</c:v>
                      </c:pt>
                      <c:pt idx="3718">
                        <c:v>34793</c:v>
                      </c:pt>
                      <c:pt idx="3719">
                        <c:v>34794</c:v>
                      </c:pt>
                      <c:pt idx="3720">
                        <c:v>34795</c:v>
                      </c:pt>
                      <c:pt idx="3721">
                        <c:v>34796</c:v>
                      </c:pt>
                      <c:pt idx="3722">
                        <c:v>34799</c:v>
                      </c:pt>
                      <c:pt idx="3723">
                        <c:v>34800</c:v>
                      </c:pt>
                      <c:pt idx="3724">
                        <c:v>34801</c:v>
                      </c:pt>
                      <c:pt idx="3725">
                        <c:v>34802</c:v>
                      </c:pt>
                      <c:pt idx="3726">
                        <c:v>34803</c:v>
                      </c:pt>
                      <c:pt idx="3727">
                        <c:v>34806</c:v>
                      </c:pt>
                      <c:pt idx="3728">
                        <c:v>34807</c:v>
                      </c:pt>
                      <c:pt idx="3729">
                        <c:v>34808</c:v>
                      </c:pt>
                      <c:pt idx="3730">
                        <c:v>34809</c:v>
                      </c:pt>
                      <c:pt idx="3731">
                        <c:v>34810</c:v>
                      </c:pt>
                      <c:pt idx="3732">
                        <c:v>34813</c:v>
                      </c:pt>
                      <c:pt idx="3733">
                        <c:v>34814</c:v>
                      </c:pt>
                      <c:pt idx="3734">
                        <c:v>34815</c:v>
                      </c:pt>
                      <c:pt idx="3735">
                        <c:v>34816</c:v>
                      </c:pt>
                      <c:pt idx="3736">
                        <c:v>34817</c:v>
                      </c:pt>
                      <c:pt idx="3737">
                        <c:v>34820</c:v>
                      </c:pt>
                      <c:pt idx="3738">
                        <c:v>34821</c:v>
                      </c:pt>
                      <c:pt idx="3739">
                        <c:v>34822</c:v>
                      </c:pt>
                      <c:pt idx="3740">
                        <c:v>34823</c:v>
                      </c:pt>
                      <c:pt idx="3741">
                        <c:v>34824</c:v>
                      </c:pt>
                      <c:pt idx="3742">
                        <c:v>34827</c:v>
                      </c:pt>
                      <c:pt idx="3743">
                        <c:v>34828</c:v>
                      </c:pt>
                      <c:pt idx="3744">
                        <c:v>34829</c:v>
                      </c:pt>
                      <c:pt idx="3745">
                        <c:v>34830</c:v>
                      </c:pt>
                      <c:pt idx="3746">
                        <c:v>34831</c:v>
                      </c:pt>
                      <c:pt idx="3747">
                        <c:v>34834</c:v>
                      </c:pt>
                      <c:pt idx="3748">
                        <c:v>34835</c:v>
                      </c:pt>
                      <c:pt idx="3749">
                        <c:v>34836</c:v>
                      </c:pt>
                      <c:pt idx="3750">
                        <c:v>34837</c:v>
                      </c:pt>
                      <c:pt idx="3751">
                        <c:v>34838</c:v>
                      </c:pt>
                      <c:pt idx="3752">
                        <c:v>34841</c:v>
                      </c:pt>
                      <c:pt idx="3753">
                        <c:v>34842</c:v>
                      </c:pt>
                      <c:pt idx="3754">
                        <c:v>34843</c:v>
                      </c:pt>
                      <c:pt idx="3755">
                        <c:v>34844</c:v>
                      </c:pt>
                      <c:pt idx="3756">
                        <c:v>34845</c:v>
                      </c:pt>
                      <c:pt idx="3757">
                        <c:v>34848</c:v>
                      </c:pt>
                      <c:pt idx="3758">
                        <c:v>34849</c:v>
                      </c:pt>
                      <c:pt idx="3759">
                        <c:v>34850</c:v>
                      </c:pt>
                      <c:pt idx="3760">
                        <c:v>34851</c:v>
                      </c:pt>
                      <c:pt idx="3761">
                        <c:v>34852</c:v>
                      </c:pt>
                      <c:pt idx="3762">
                        <c:v>34855</c:v>
                      </c:pt>
                      <c:pt idx="3763">
                        <c:v>34856</c:v>
                      </c:pt>
                      <c:pt idx="3764">
                        <c:v>34857</c:v>
                      </c:pt>
                      <c:pt idx="3765">
                        <c:v>34858</c:v>
                      </c:pt>
                      <c:pt idx="3766">
                        <c:v>34859</c:v>
                      </c:pt>
                      <c:pt idx="3767">
                        <c:v>34862</c:v>
                      </c:pt>
                      <c:pt idx="3768">
                        <c:v>34863</c:v>
                      </c:pt>
                      <c:pt idx="3769">
                        <c:v>34864</c:v>
                      </c:pt>
                      <c:pt idx="3770">
                        <c:v>34865</c:v>
                      </c:pt>
                      <c:pt idx="3771">
                        <c:v>34866</c:v>
                      </c:pt>
                      <c:pt idx="3772">
                        <c:v>34869</c:v>
                      </c:pt>
                      <c:pt idx="3773">
                        <c:v>34870</c:v>
                      </c:pt>
                      <c:pt idx="3774">
                        <c:v>34871</c:v>
                      </c:pt>
                      <c:pt idx="3775">
                        <c:v>34872</c:v>
                      </c:pt>
                      <c:pt idx="3776">
                        <c:v>34873</c:v>
                      </c:pt>
                      <c:pt idx="3777">
                        <c:v>34876</c:v>
                      </c:pt>
                      <c:pt idx="3778">
                        <c:v>34877</c:v>
                      </c:pt>
                      <c:pt idx="3779">
                        <c:v>34878</c:v>
                      </c:pt>
                      <c:pt idx="3780">
                        <c:v>34879</c:v>
                      </c:pt>
                      <c:pt idx="3781">
                        <c:v>34880</c:v>
                      </c:pt>
                      <c:pt idx="3782">
                        <c:v>34883</c:v>
                      </c:pt>
                      <c:pt idx="3783">
                        <c:v>34884</c:v>
                      </c:pt>
                      <c:pt idx="3784">
                        <c:v>34885</c:v>
                      </c:pt>
                      <c:pt idx="3785">
                        <c:v>34886</c:v>
                      </c:pt>
                      <c:pt idx="3786">
                        <c:v>34887</c:v>
                      </c:pt>
                      <c:pt idx="3787">
                        <c:v>34890</c:v>
                      </c:pt>
                      <c:pt idx="3788">
                        <c:v>34891</c:v>
                      </c:pt>
                      <c:pt idx="3789">
                        <c:v>34892</c:v>
                      </c:pt>
                      <c:pt idx="3790">
                        <c:v>34893</c:v>
                      </c:pt>
                      <c:pt idx="3791">
                        <c:v>34894</c:v>
                      </c:pt>
                      <c:pt idx="3792">
                        <c:v>34897</c:v>
                      </c:pt>
                      <c:pt idx="3793">
                        <c:v>34898</c:v>
                      </c:pt>
                      <c:pt idx="3794">
                        <c:v>34899</c:v>
                      </c:pt>
                      <c:pt idx="3795">
                        <c:v>34900</c:v>
                      </c:pt>
                      <c:pt idx="3796">
                        <c:v>34901</c:v>
                      </c:pt>
                      <c:pt idx="3797">
                        <c:v>34904</c:v>
                      </c:pt>
                      <c:pt idx="3798">
                        <c:v>34905</c:v>
                      </c:pt>
                      <c:pt idx="3799">
                        <c:v>34906</c:v>
                      </c:pt>
                      <c:pt idx="3800">
                        <c:v>34907</c:v>
                      </c:pt>
                      <c:pt idx="3801">
                        <c:v>34908</c:v>
                      </c:pt>
                      <c:pt idx="3802">
                        <c:v>34911</c:v>
                      </c:pt>
                      <c:pt idx="3803">
                        <c:v>34912</c:v>
                      </c:pt>
                      <c:pt idx="3804">
                        <c:v>34913</c:v>
                      </c:pt>
                      <c:pt idx="3805">
                        <c:v>34914</c:v>
                      </c:pt>
                      <c:pt idx="3806">
                        <c:v>34915</c:v>
                      </c:pt>
                      <c:pt idx="3807">
                        <c:v>34918</c:v>
                      </c:pt>
                      <c:pt idx="3808">
                        <c:v>34919</c:v>
                      </c:pt>
                      <c:pt idx="3809">
                        <c:v>34920</c:v>
                      </c:pt>
                      <c:pt idx="3810">
                        <c:v>34921</c:v>
                      </c:pt>
                      <c:pt idx="3811">
                        <c:v>34922</c:v>
                      </c:pt>
                      <c:pt idx="3812">
                        <c:v>34925</c:v>
                      </c:pt>
                      <c:pt idx="3813">
                        <c:v>34926</c:v>
                      </c:pt>
                      <c:pt idx="3814">
                        <c:v>34927</c:v>
                      </c:pt>
                      <c:pt idx="3815">
                        <c:v>34928</c:v>
                      </c:pt>
                      <c:pt idx="3816">
                        <c:v>34929</c:v>
                      </c:pt>
                      <c:pt idx="3817">
                        <c:v>34932</c:v>
                      </c:pt>
                      <c:pt idx="3818">
                        <c:v>34933</c:v>
                      </c:pt>
                      <c:pt idx="3819">
                        <c:v>34934</c:v>
                      </c:pt>
                      <c:pt idx="3820">
                        <c:v>34935</c:v>
                      </c:pt>
                      <c:pt idx="3821">
                        <c:v>34936</c:v>
                      </c:pt>
                      <c:pt idx="3822">
                        <c:v>34939</c:v>
                      </c:pt>
                      <c:pt idx="3823">
                        <c:v>34940</c:v>
                      </c:pt>
                      <c:pt idx="3824">
                        <c:v>34941</c:v>
                      </c:pt>
                      <c:pt idx="3825">
                        <c:v>34942</c:v>
                      </c:pt>
                      <c:pt idx="3826">
                        <c:v>34943</c:v>
                      </c:pt>
                      <c:pt idx="3827">
                        <c:v>34946</c:v>
                      </c:pt>
                      <c:pt idx="3828">
                        <c:v>34947</c:v>
                      </c:pt>
                      <c:pt idx="3829">
                        <c:v>34948</c:v>
                      </c:pt>
                      <c:pt idx="3830">
                        <c:v>34949</c:v>
                      </c:pt>
                      <c:pt idx="3831">
                        <c:v>34950</c:v>
                      </c:pt>
                      <c:pt idx="3832">
                        <c:v>34953</c:v>
                      </c:pt>
                      <c:pt idx="3833">
                        <c:v>34954</c:v>
                      </c:pt>
                      <c:pt idx="3834">
                        <c:v>34955</c:v>
                      </c:pt>
                      <c:pt idx="3835">
                        <c:v>34956</c:v>
                      </c:pt>
                      <c:pt idx="3836">
                        <c:v>34957</c:v>
                      </c:pt>
                      <c:pt idx="3837">
                        <c:v>34960</c:v>
                      </c:pt>
                      <c:pt idx="3838">
                        <c:v>34961</c:v>
                      </c:pt>
                      <c:pt idx="3839">
                        <c:v>34962</c:v>
                      </c:pt>
                      <c:pt idx="3840">
                        <c:v>34963</c:v>
                      </c:pt>
                      <c:pt idx="3841">
                        <c:v>34964</c:v>
                      </c:pt>
                      <c:pt idx="3842">
                        <c:v>34967</c:v>
                      </c:pt>
                      <c:pt idx="3843">
                        <c:v>34968</c:v>
                      </c:pt>
                      <c:pt idx="3844">
                        <c:v>34969</c:v>
                      </c:pt>
                      <c:pt idx="3845">
                        <c:v>34970</c:v>
                      </c:pt>
                      <c:pt idx="3846">
                        <c:v>34971</c:v>
                      </c:pt>
                      <c:pt idx="3847">
                        <c:v>34974</c:v>
                      </c:pt>
                      <c:pt idx="3848">
                        <c:v>34975</c:v>
                      </c:pt>
                      <c:pt idx="3849">
                        <c:v>34976</c:v>
                      </c:pt>
                      <c:pt idx="3850">
                        <c:v>34977</c:v>
                      </c:pt>
                      <c:pt idx="3851">
                        <c:v>34978</c:v>
                      </c:pt>
                      <c:pt idx="3852">
                        <c:v>34981</c:v>
                      </c:pt>
                      <c:pt idx="3853">
                        <c:v>34982</c:v>
                      </c:pt>
                      <c:pt idx="3854">
                        <c:v>34983</c:v>
                      </c:pt>
                      <c:pt idx="3855">
                        <c:v>34984</c:v>
                      </c:pt>
                      <c:pt idx="3856">
                        <c:v>34985</c:v>
                      </c:pt>
                      <c:pt idx="3857">
                        <c:v>34988</c:v>
                      </c:pt>
                      <c:pt idx="3858">
                        <c:v>34989</c:v>
                      </c:pt>
                      <c:pt idx="3859">
                        <c:v>34990</c:v>
                      </c:pt>
                      <c:pt idx="3860">
                        <c:v>34991</c:v>
                      </c:pt>
                      <c:pt idx="3861">
                        <c:v>34992</c:v>
                      </c:pt>
                      <c:pt idx="3862">
                        <c:v>34995</c:v>
                      </c:pt>
                      <c:pt idx="3863">
                        <c:v>34996</c:v>
                      </c:pt>
                      <c:pt idx="3864">
                        <c:v>34997</c:v>
                      </c:pt>
                      <c:pt idx="3865">
                        <c:v>34998</c:v>
                      </c:pt>
                      <c:pt idx="3866">
                        <c:v>34999</c:v>
                      </c:pt>
                      <c:pt idx="3867">
                        <c:v>35002</c:v>
                      </c:pt>
                      <c:pt idx="3868">
                        <c:v>35003</c:v>
                      </c:pt>
                      <c:pt idx="3869">
                        <c:v>35004</c:v>
                      </c:pt>
                      <c:pt idx="3870">
                        <c:v>35005</c:v>
                      </c:pt>
                      <c:pt idx="3871">
                        <c:v>35006</c:v>
                      </c:pt>
                      <c:pt idx="3872">
                        <c:v>35009</c:v>
                      </c:pt>
                      <c:pt idx="3873">
                        <c:v>35010</c:v>
                      </c:pt>
                      <c:pt idx="3874">
                        <c:v>35011</c:v>
                      </c:pt>
                      <c:pt idx="3875">
                        <c:v>35012</c:v>
                      </c:pt>
                      <c:pt idx="3876">
                        <c:v>35013</c:v>
                      </c:pt>
                      <c:pt idx="3877">
                        <c:v>35016</c:v>
                      </c:pt>
                      <c:pt idx="3878">
                        <c:v>35017</c:v>
                      </c:pt>
                      <c:pt idx="3879">
                        <c:v>35018</c:v>
                      </c:pt>
                      <c:pt idx="3880">
                        <c:v>35019</c:v>
                      </c:pt>
                      <c:pt idx="3881">
                        <c:v>35020</c:v>
                      </c:pt>
                      <c:pt idx="3882">
                        <c:v>35023</c:v>
                      </c:pt>
                      <c:pt idx="3883">
                        <c:v>35024</c:v>
                      </c:pt>
                      <c:pt idx="3884">
                        <c:v>35025</c:v>
                      </c:pt>
                      <c:pt idx="3885">
                        <c:v>35026</c:v>
                      </c:pt>
                      <c:pt idx="3886">
                        <c:v>35027</c:v>
                      </c:pt>
                      <c:pt idx="3887">
                        <c:v>35030</c:v>
                      </c:pt>
                      <c:pt idx="3888">
                        <c:v>35031</c:v>
                      </c:pt>
                      <c:pt idx="3889">
                        <c:v>35032</c:v>
                      </c:pt>
                      <c:pt idx="3890">
                        <c:v>35033</c:v>
                      </c:pt>
                      <c:pt idx="3891">
                        <c:v>35034</c:v>
                      </c:pt>
                      <c:pt idx="3892">
                        <c:v>35037</c:v>
                      </c:pt>
                      <c:pt idx="3893">
                        <c:v>35038</c:v>
                      </c:pt>
                      <c:pt idx="3894">
                        <c:v>35039</c:v>
                      </c:pt>
                      <c:pt idx="3895">
                        <c:v>35040</c:v>
                      </c:pt>
                      <c:pt idx="3896">
                        <c:v>35041</c:v>
                      </c:pt>
                      <c:pt idx="3897">
                        <c:v>35044</c:v>
                      </c:pt>
                      <c:pt idx="3898">
                        <c:v>35045</c:v>
                      </c:pt>
                      <c:pt idx="3899">
                        <c:v>35046</c:v>
                      </c:pt>
                      <c:pt idx="3900">
                        <c:v>35047</c:v>
                      </c:pt>
                      <c:pt idx="3901">
                        <c:v>35048</c:v>
                      </c:pt>
                      <c:pt idx="3902">
                        <c:v>35051</c:v>
                      </c:pt>
                      <c:pt idx="3903">
                        <c:v>35052</c:v>
                      </c:pt>
                      <c:pt idx="3904">
                        <c:v>35053</c:v>
                      </c:pt>
                      <c:pt idx="3905">
                        <c:v>35054</c:v>
                      </c:pt>
                      <c:pt idx="3906">
                        <c:v>35055</c:v>
                      </c:pt>
                      <c:pt idx="3907">
                        <c:v>35058</c:v>
                      </c:pt>
                      <c:pt idx="3908">
                        <c:v>35059</c:v>
                      </c:pt>
                      <c:pt idx="3909">
                        <c:v>35060</c:v>
                      </c:pt>
                      <c:pt idx="3910">
                        <c:v>35061</c:v>
                      </c:pt>
                      <c:pt idx="3911">
                        <c:v>35062</c:v>
                      </c:pt>
                      <c:pt idx="3912">
                        <c:v>35065</c:v>
                      </c:pt>
                      <c:pt idx="3913">
                        <c:v>35066</c:v>
                      </c:pt>
                      <c:pt idx="3914">
                        <c:v>35067</c:v>
                      </c:pt>
                      <c:pt idx="3915">
                        <c:v>35068</c:v>
                      </c:pt>
                      <c:pt idx="3916">
                        <c:v>35069</c:v>
                      </c:pt>
                      <c:pt idx="3917">
                        <c:v>35072</c:v>
                      </c:pt>
                      <c:pt idx="3918">
                        <c:v>35073</c:v>
                      </c:pt>
                      <c:pt idx="3919">
                        <c:v>35074</c:v>
                      </c:pt>
                      <c:pt idx="3920">
                        <c:v>35075</c:v>
                      </c:pt>
                      <c:pt idx="3921">
                        <c:v>35076</c:v>
                      </c:pt>
                      <c:pt idx="3922">
                        <c:v>35079</c:v>
                      </c:pt>
                      <c:pt idx="3923">
                        <c:v>35080</c:v>
                      </c:pt>
                      <c:pt idx="3924">
                        <c:v>35081</c:v>
                      </c:pt>
                      <c:pt idx="3925">
                        <c:v>35082</c:v>
                      </c:pt>
                      <c:pt idx="3926">
                        <c:v>35083</c:v>
                      </c:pt>
                      <c:pt idx="3927">
                        <c:v>35086</c:v>
                      </c:pt>
                      <c:pt idx="3928">
                        <c:v>35087</c:v>
                      </c:pt>
                      <c:pt idx="3929">
                        <c:v>35088</c:v>
                      </c:pt>
                      <c:pt idx="3930">
                        <c:v>35089</c:v>
                      </c:pt>
                      <c:pt idx="3931">
                        <c:v>35090</c:v>
                      </c:pt>
                      <c:pt idx="3932">
                        <c:v>35093</c:v>
                      </c:pt>
                      <c:pt idx="3933">
                        <c:v>35094</c:v>
                      </c:pt>
                      <c:pt idx="3934">
                        <c:v>35095</c:v>
                      </c:pt>
                      <c:pt idx="3935">
                        <c:v>35096</c:v>
                      </c:pt>
                      <c:pt idx="3936">
                        <c:v>35097</c:v>
                      </c:pt>
                      <c:pt idx="3937">
                        <c:v>35100</c:v>
                      </c:pt>
                      <c:pt idx="3938">
                        <c:v>35101</c:v>
                      </c:pt>
                      <c:pt idx="3939">
                        <c:v>35102</c:v>
                      </c:pt>
                      <c:pt idx="3940">
                        <c:v>35103</c:v>
                      </c:pt>
                      <c:pt idx="3941">
                        <c:v>35104</c:v>
                      </c:pt>
                      <c:pt idx="3942">
                        <c:v>35107</c:v>
                      </c:pt>
                      <c:pt idx="3943">
                        <c:v>35108</c:v>
                      </c:pt>
                      <c:pt idx="3944">
                        <c:v>35109</c:v>
                      </c:pt>
                      <c:pt idx="3945">
                        <c:v>35110</c:v>
                      </c:pt>
                      <c:pt idx="3946">
                        <c:v>35111</c:v>
                      </c:pt>
                      <c:pt idx="3947">
                        <c:v>35114</c:v>
                      </c:pt>
                      <c:pt idx="3948">
                        <c:v>35115</c:v>
                      </c:pt>
                      <c:pt idx="3949">
                        <c:v>35116</c:v>
                      </c:pt>
                      <c:pt idx="3950">
                        <c:v>35117</c:v>
                      </c:pt>
                      <c:pt idx="3951">
                        <c:v>35118</c:v>
                      </c:pt>
                      <c:pt idx="3952">
                        <c:v>35121</c:v>
                      </c:pt>
                      <c:pt idx="3953">
                        <c:v>35122</c:v>
                      </c:pt>
                      <c:pt idx="3954">
                        <c:v>35123</c:v>
                      </c:pt>
                      <c:pt idx="3955">
                        <c:v>35124</c:v>
                      </c:pt>
                      <c:pt idx="3956">
                        <c:v>35125</c:v>
                      </c:pt>
                      <c:pt idx="3957">
                        <c:v>35128</c:v>
                      </c:pt>
                      <c:pt idx="3958">
                        <c:v>35129</c:v>
                      </c:pt>
                      <c:pt idx="3959">
                        <c:v>35130</c:v>
                      </c:pt>
                      <c:pt idx="3960">
                        <c:v>35131</c:v>
                      </c:pt>
                      <c:pt idx="3961">
                        <c:v>35132</c:v>
                      </c:pt>
                      <c:pt idx="3962">
                        <c:v>35135</c:v>
                      </c:pt>
                      <c:pt idx="3963">
                        <c:v>35136</c:v>
                      </c:pt>
                      <c:pt idx="3964">
                        <c:v>35137</c:v>
                      </c:pt>
                      <c:pt idx="3965">
                        <c:v>35138</c:v>
                      </c:pt>
                      <c:pt idx="3966">
                        <c:v>35139</c:v>
                      </c:pt>
                      <c:pt idx="3967">
                        <c:v>35142</c:v>
                      </c:pt>
                      <c:pt idx="3968">
                        <c:v>35143</c:v>
                      </c:pt>
                      <c:pt idx="3969">
                        <c:v>35144</c:v>
                      </c:pt>
                      <c:pt idx="3970">
                        <c:v>35145</c:v>
                      </c:pt>
                      <c:pt idx="3971">
                        <c:v>35146</c:v>
                      </c:pt>
                      <c:pt idx="3972">
                        <c:v>35149</c:v>
                      </c:pt>
                      <c:pt idx="3973">
                        <c:v>35150</c:v>
                      </c:pt>
                      <c:pt idx="3974">
                        <c:v>35151</c:v>
                      </c:pt>
                      <c:pt idx="3975">
                        <c:v>35152</c:v>
                      </c:pt>
                      <c:pt idx="3976">
                        <c:v>35153</c:v>
                      </c:pt>
                      <c:pt idx="3977">
                        <c:v>35156</c:v>
                      </c:pt>
                      <c:pt idx="3978">
                        <c:v>35157</c:v>
                      </c:pt>
                      <c:pt idx="3979">
                        <c:v>35158</c:v>
                      </c:pt>
                      <c:pt idx="3980">
                        <c:v>35159</c:v>
                      </c:pt>
                      <c:pt idx="3981">
                        <c:v>35160</c:v>
                      </c:pt>
                      <c:pt idx="3982">
                        <c:v>35163</c:v>
                      </c:pt>
                      <c:pt idx="3983">
                        <c:v>35164</c:v>
                      </c:pt>
                      <c:pt idx="3984">
                        <c:v>35165</c:v>
                      </c:pt>
                      <c:pt idx="3985">
                        <c:v>35166</c:v>
                      </c:pt>
                      <c:pt idx="3986">
                        <c:v>35167</c:v>
                      </c:pt>
                      <c:pt idx="3987">
                        <c:v>35170</c:v>
                      </c:pt>
                      <c:pt idx="3988">
                        <c:v>35171</c:v>
                      </c:pt>
                      <c:pt idx="3989">
                        <c:v>35172</c:v>
                      </c:pt>
                      <c:pt idx="3990">
                        <c:v>35173</c:v>
                      </c:pt>
                      <c:pt idx="3991">
                        <c:v>35174</c:v>
                      </c:pt>
                      <c:pt idx="3992">
                        <c:v>35177</c:v>
                      </c:pt>
                      <c:pt idx="3993">
                        <c:v>35178</c:v>
                      </c:pt>
                      <c:pt idx="3994">
                        <c:v>35179</c:v>
                      </c:pt>
                      <c:pt idx="3995">
                        <c:v>35180</c:v>
                      </c:pt>
                      <c:pt idx="3996">
                        <c:v>35181</c:v>
                      </c:pt>
                      <c:pt idx="3997">
                        <c:v>35184</c:v>
                      </c:pt>
                      <c:pt idx="3998">
                        <c:v>35185</c:v>
                      </c:pt>
                      <c:pt idx="3999">
                        <c:v>35186</c:v>
                      </c:pt>
                      <c:pt idx="4000">
                        <c:v>35187</c:v>
                      </c:pt>
                      <c:pt idx="4001">
                        <c:v>35188</c:v>
                      </c:pt>
                      <c:pt idx="4002">
                        <c:v>35191</c:v>
                      </c:pt>
                      <c:pt idx="4003">
                        <c:v>35192</c:v>
                      </c:pt>
                      <c:pt idx="4004">
                        <c:v>35193</c:v>
                      </c:pt>
                      <c:pt idx="4005">
                        <c:v>35194</c:v>
                      </c:pt>
                      <c:pt idx="4006">
                        <c:v>35195</c:v>
                      </c:pt>
                      <c:pt idx="4007">
                        <c:v>35198</c:v>
                      </c:pt>
                      <c:pt idx="4008">
                        <c:v>35199</c:v>
                      </c:pt>
                      <c:pt idx="4009">
                        <c:v>35200</c:v>
                      </c:pt>
                      <c:pt idx="4010">
                        <c:v>35201</c:v>
                      </c:pt>
                      <c:pt idx="4011">
                        <c:v>35202</c:v>
                      </c:pt>
                      <c:pt idx="4012">
                        <c:v>35205</c:v>
                      </c:pt>
                      <c:pt idx="4013">
                        <c:v>35206</c:v>
                      </c:pt>
                      <c:pt idx="4014">
                        <c:v>35207</c:v>
                      </c:pt>
                      <c:pt idx="4015">
                        <c:v>35208</c:v>
                      </c:pt>
                      <c:pt idx="4016">
                        <c:v>35209</c:v>
                      </c:pt>
                      <c:pt idx="4017">
                        <c:v>35212</c:v>
                      </c:pt>
                      <c:pt idx="4018">
                        <c:v>35213</c:v>
                      </c:pt>
                      <c:pt idx="4019">
                        <c:v>35214</c:v>
                      </c:pt>
                      <c:pt idx="4020">
                        <c:v>35215</c:v>
                      </c:pt>
                      <c:pt idx="4021">
                        <c:v>35216</c:v>
                      </c:pt>
                      <c:pt idx="4022">
                        <c:v>35219</c:v>
                      </c:pt>
                      <c:pt idx="4023">
                        <c:v>35220</c:v>
                      </c:pt>
                      <c:pt idx="4024">
                        <c:v>35221</c:v>
                      </c:pt>
                      <c:pt idx="4025">
                        <c:v>35222</c:v>
                      </c:pt>
                      <c:pt idx="4026">
                        <c:v>35223</c:v>
                      </c:pt>
                      <c:pt idx="4027">
                        <c:v>35226</c:v>
                      </c:pt>
                      <c:pt idx="4028">
                        <c:v>35227</c:v>
                      </c:pt>
                      <c:pt idx="4029">
                        <c:v>35228</c:v>
                      </c:pt>
                      <c:pt idx="4030">
                        <c:v>35229</c:v>
                      </c:pt>
                      <c:pt idx="4031">
                        <c:v>35230</c:v>
                      </c:pt>
                      <c:pt idx="4032">
                        <c:v>35233</c:v>
                      </c:pt>
                      <c:pt idx="4033">
                        <c:v>35234</c:v>
                      </c:pt>
                      <c:pt idx="4034">
                        <c:v>35235</c:v>
                      </c:pt>
                      <c:pt idx="4035">
                        <c:v>35236</c:v>
                      </c:pt>
                      <c:pt idx="4036">
                        <c:v>35237</c:v>
                      </c:pt>
                      <c:pt idx="4037">
                        <c:v>35240</c:v>
                      </c:pt>
                      <c:pt idx="4038">
                        <c:v>35241</c:v>
                      </c:pt>
                      <c:pt idx="4039">
                        <c:v>35242</c:v>
                      </c:pt>
                      <c:pt idx="4040">
                        <c:v>35243</c:v>
                      </c:pt>
                      <c:pt idx="4041">
                        <c:v>35244</c:v>
                      </c:pt>
                      <c:pt idx="4042">
                        <c:v>35247</c:v>
                      </c:pt>
                      <c:pt idx="4043">
                        <c:v>35248</c:v>
                      </c:pt>
                      <c:pt idx="4044">
                        <c:v>35249</c:v>
                      </c:pt>
                      <c:pt idx="4045">
                        <c:v>35250</c:v>
                      </c:pt>
                      <c:pt idx="4046">
                        <c:v>35251</c:v>
                      </c:pt>
                      <c:pt idx="4047">
                        <c:v>35254</c:v>
                      </c:pt>
                      <c:pt idx="4048">
                        <c:v>35255</c:v>
                      </c:pt>
                      <c:pt idx="4049">
                        <c:v>35256</c:v>
                      </c:pt>
                      <c:pt idx="4050">
                        <c:v>35257</c:v>
                      </c:pt>
                      <c:pt idx="4051">
                        <c:v>35258</c:v>
                      </c:pt>
                      <c:pt idx="4052">
                        <c:v>35261</c:v>
                      </c:pt>
                      <c:pt idx="4053">
                        <c:v>35262</c:v>
                      </c:pt>
                      <c:pt idx="4054">
                        <c:v>35263</c:v>
                      </c:pt>
                      <c:pt idx="4055">
                        <c:v>35264</c:v>
                      </c:pt>
                      <c:pt idx="4056">
                        <c:v>35265</c:v>
                      </c:pt>
                      <c:pt idx="4057">
                        <c:v>35268</c:v>
                      </c:pt>
                      <c:pt idx="4058">
                        <c:v>35269</c:v>
                      </c:pt>
                      <c:pt idx="4059">
                        <c:v>35270</c:v>
                      </c:pt>
                      <c:pt idx="4060">
                        <c:v>35271</c:v>
                      </c:pt>
                      <c:pt idx="4061">
                        <c:v>35272</c:v>
                      </c:pt>
                      <c:pt idx="4062">
                        <c:v>35275</c:v>
                      </c:pt>
                      <c:pt idx="4063">
                        <c:v>35276</c:v>
                      </c:pt>
                      <c:pt idx="4064">
                        <c:v>35277</c:v>
                      </c:pt>
                      <c:pt idx="4065">
                        <c:v>35278</c:v>
                      </c:pt>
                      <c:pt idx="4066">
                        <c:v>35279</c:v>
                      </c:pt>
                      <c:pt idx="4067">
                        <c:v>35282</c:v>
                      </c:pt>
                      <c:pt idx="4068">
                        <c:v>35283</c:v>
                      </c:pt>
                      <c:pt idx="4069">
                        <c:v>35284</c:v>
                      </c:pt>
                      <c:pt idx="4070">
                        <c:v>35285</c:v>
                      </c:pt>
                      <c:pt idx="4071">
                        <c:v>35286</c:v>
                      </c:pt>
                      <c:pt idx="4072">
                        <c:v>35289</c:v>
                      </c:pt>
                      <c:pt idx="4073">
                        <c:v>35290</c:v>
                      </c:pt>
                      <c:pt idx="4074">
                        <c:v>35291</c:v>
                      </c:pt>
                      <c:pt idx="4075">
                        <c:v>35292</c:v>
                      </c:pt>
                      <c:pt idx="4076">
                        <c:v>35293</c:v>
                      </c:pt>
                      <c:pt idx="4077">
                        <c:v>35296</c:v>
                      </c:pt>
                      <c:pt idx="4078">
                        <c:v>35297</c:v>
                      </c:pt>
                      <c:pt idx="4079">
                        <c:v>35298</c:v>
                      </c:pt>
                      <c:pt idx="4080">
                        <c:v>35299</c:v>
                      </c:pt>
                      <c:pt idx="4081">
                        <c:v>35300</c:v>
                      </c:pt>
                      <c:pt idx="4082">
                        <c:v>35303</c:v>
                      </c:pt>
                      <c:pt idx="4083">
                        <c:v>35304</c:v>
                      </c:pt>
                      <c:pt idx="4084">
                        <c:v>35305</c:v>
                      </c:pt>
                      <c:pt idx="4085">
                        <c:v>35306</c:v>
                      </c:pt>
                      <c:pt idx="4086">
                        <c:v>35307</c:v>
                      </c:pt>
                      <c:pt idx="4087">
                        <c:v>35310</c:v>
                      </c:pt>
                      <c:pt idx="4088">
                        <c:v>35311</c:v>
                      </c:pt>
                      <c:pt idx="4089">
                        <c:v>35312</c:v>
                      </c:pt>
                      <c:pt idx="4090">
                        <c:v>35313</c:v>
                      </c:pt>
                      <c:pt idx="4091">
                        <c:v>35314</c:v>
                      </c:pt>
                      <c:pt idx="4092">
                        <c:v>35317</c:v>
                      </c:pt>
                      <c:pt idx="4093">
                        <c:v>35318</c:v>
                      </c:pt>
                      <c:pt idx="4094">
                        <c:v>35319</c:v>
                      </c:pt>
                      <c:pt idx="4095">
                        <c:v>35320</c:v>
                      </c:pt>
                      <c:pt idx="4096">
                        <c:v>35321</c:v>
                      </c:pt>
                      <c:pt idx="4097">
                        <c:v>35324</c:v>
                      </c:pt>
                      <c:pt idx="4098">
                        <c:v>35325</c:v>
                      </c:pt>
                      <c:pt idx="4099">
                        <c:v>35326</c:v>
                      </c:pt>
                      <c:pt idx="4100">
                        <c:v>35327</c:v>
                      </c:pt>
                      <c:pt idx="4101">
                        <c:v>35328</c:v>
                      </c:pt>
                      <c:pt idx="4102">
                        <c:v>35331</c:v>
                      </c:pt>
                      <c:pt idx="4103">
                        <c:v>35332</c:v>
                      </c:pt>
                      <c:pt idx="4104">
                        <c:v>35333</c:v>
                      </c:pt>
                      <c:pt idx="4105">
                        <c:v>35334</c:v>
                      </c:pt>
                      <c:pt idx="4106">
                        <c:v>35335</c:v>
                      </c:pt>
                      <c:pt idx="4107">
                        <c:v>35338</c:v>
                      </c:pt>
                      <c:pt idx="4108">
                        <c:v>35339</c:v>
                      </c:pt>
                      <c:pt idx="4109">
                        <c:v>35340</c:v>
                      </c:pt>
                      <c:pt idx="4110">
                        <c:v>35341</c:v>
                      </c:pt>
                      <c:pt idx="4111">
                        <c:v>35342</c:v>
                      </c:pt>
                      <c:pt idx="4112">
                        <c:v>35345</c:v>
                      </c:pt>
                      <c:pt idx="4113">
                        <c:v>35346</c:v>
                      </c:pt>
                      <c:pt idx="4114">
                        <c:v>35347</c:v>
                      </c:pt>
                      <c:pt idx="4115">
                        <c:v>35348</c:v>
                      </c:pt>
                      <c:pt idx="4116">
                        <c:v>35349</c:v>
                      </c:pt>
                      <c:pt idx="4117">
                        <c:v>35352</c:v>
                      </c:pt>
                      <c:pt idx="4118">
                        <c:v>35353</c:v>
                      </c:pt>
                      <c:pt idx="4119">
                        <c:v>35354</c:v>
                      </c:pt>
                      <c:pt idx="4120">
                        <c:v>35355</c:v>
                      </c:pt>
                      <c:pt idx="4121">
                        <c:v>35356</c:v>
                      </c:pt>
                      <c:pt idx="4122">
                        <c:v>35359</c:v>
                      </c:pt>
                      <c:pt idx="4123">
                        <c:v>35360</c:v>
                      </c:pt>
                      <c:pt idx="4124">
                        <c:v>35361</c:v>
                      </c:pt>
                      <c:pt idx="4125">
                        <c:v>35362</c:v>
                      </c:pt>
                      <c:pt idx="4126">
                        <c:v>35363</c:v>
                      </c:pt>
                      <c:pt idx="4127">
                        <c:v>35366</c:v>
                      </c:pt>
                      <c:pt idx="4128">
                        <c:v>35367</c:v>
                      </c:pt>
                      <c:pt idx="4129">
                        <c:v>35368</c:v>
                      </c:pt>
                      <c:pt idx="4130">
                        <c:v>35369</c:v>
                      </c:pt>
                      <c:pt idx="4131">
                        <c:v>35370</c:v>
                      </c:pt>
                      <c:pt idx="4132">
                        <c:v>35373</c:v>
                      </c:pt>
                      <c:pt idx="4133">
                        <c:v>35374</c:v>
                      </c:pt>
                      <c:pt idx="4134">
                        <c:v>35375</c:v>
                      </c:pt>
                      <c:pt idx="4135">
                        <c:v>35376</c:v>
                      </c:pt>
                      <c:pt idx="4136">
                        <c:v>35377</c:v>
                      </c:pt>
                      <c:pt idx="4137">
                        <c:v>35380</c:v>
                      </c:pt>
                      <c:pt idx="4138">
                        <c:v>35381</c:v>
                      </c:pt>
                      <c:pt idx="4139">
                        <c:v>35382</c:v>
                      </c:pt>
                      <c:pt idx="4140">
                        <c:v>35383</c:v>
                      </c:pt>
                      <c:pt idx="4141">
                        <c:v>35384</c:v>
                      </c:pt>
                      <c:pt idx="4142">
                        <c:v>35387</c:v>
                      </c:pt>
                      <c:pt idx="4143">
                        <c:v>35388</c:v>
                      </c:pt>
                      <c:pt idx="4144">
                        <c:v>35389</c:v>
                      </c:pt>
                      <c:pt idx="4145">
                        <c:v>35390</c:v>
                      </c:pt>
                      <c:pt idx="4146">
                        <c:v>35391</c:v>
                      </c:pt>
                      <c:pt idx="4147">
                        <c:v>35394</c:v>
                      </c:pt>
                      <c:pt idx="4148">
                        <c:v>35395</c:v>
                      </c:pt>
                      <c:pt idx="4149">
                        <c:v>35396</c:v>
                      </c:pt>
                      <c:pt idx="4150">
                        <c:v>35397</c:v>
                      </c:pt>
                      <c:pt idx="4151">
                        <c:v>35398</c:v>
                      </c:pt>
                      <c:pt idx="4152">
                        <c:v>35401</c:v>
                      </c:pt>
                      <c:pt idx="4153">
                        <c:v>35402</c:v>
                      </c:pt>
                      <c:pt idx="4154">
                        <c:v>35403</c:v>
                      </c:pt>
                      <c:pt idx="4155">
                        <c:v>35404</c:v>
                      </c:pt>
                      <c:pt idx="4156">
                        <c:v>35405</c:v>
                      </c:pt>
                      <c:pt idx="4157">
                        <c:v>35408</c:v>
                      </c:pt>
                      <c:pt idx="4158">
                        <c:v>35409</c:v>
                      </c:pt>
                      <c:pt idx="4159">
                        <c:v>35410</c:v>
                      </c:pt>
                      <c:pt idx="4160">
                        <c:v>35411</c:v>
                      </c:pt>
                      <c:pt idx="4161">
                        <c:v>35412</c:v>
                      </c:pt>
                      <c:pt idx="4162">
                        <c:v>35415</c:v>
                      </c:pt>
                      <c:pt idx="4163">
                        <c:v>35416</c:v>
                      </c:pt>
                      <c:pt idx="4164">
                        <c:v>35417</c:v>
                      </c:pt>
                      <c:pt idx="4165">
                        <c:v>35418</c:v>
                      </c:pt>
                      <c:pt idx="4166">
                        <c:v>35419</c:v>
                      </c:pt>
                      <c:pt idx="4167">
                        <c:v>35422</c:v>
                      </c:pt>
                      <c:pt idx="4168">
                        <c:v>35423</c:v>
                      </c:pt>
                      <c:pt idx="4169">
                        <c:v>35424</c:v>
                      </c:pt>
                      <c:pt idx="4170">
                        <c:v>35425</c:v>
                      </c:pt>
                      <c:pt idx="4171">
                        <c:v>35426</c:v>
                      </c:pt>
                      <c:pt idx="4172">
                        <c:v>35429</c:v>
                      </c:pt>
                      <c:pt idx="4173">
                        <c:v>35430</c:v>
                      </c:pt>
                      <c:pt idx="4174">
                        <c:v>35431</c:v>
                      </c:pt>
                      <c:pt idx="4175">
                        <c:v>35432</c:v>
                      </c:pt>
                      <c:pt idx="4176">
                        <c:v>35433</c:v>
                      </c:pt>
                      <c:pt idx="4177">
                        <c:v>35436</c:v>
                      </c:pt>
                      <c:pt idx="4178">
                        <c:v>35437</c:v>
                      </c:pt>
                      <c:pt idx="4179">
                        <c:v>35438</c:v>
                      </c:pt>
                      <c:pt idx="4180">
                        <c:v>35439</c:v>
                      </c:pt>
                      <c:pt idx="4181">
                        <c:v>35440</c:v>
                      </c:pt>
                      <c:pt idx="4182">
                        <c:v>35443</c:v>
                      </c:pt>
                      <c:pt idx="4183">
                        <c:v>35444</c:v>
                      </c:pt>
                      <c:pt idx="4184">
                        <c:v>35445</c:v>
                      </c:pt>
                      <c:pt idx="4185">
                        <c:v>35446</c:v>
                      </c:pt>
                      <c:pt idx="4186">
                        <c:v>35447</c:v>
                      </c:pt>
                      <c:pt idx="4187">
                        <c:v>35450</c:v>
                      </c:pt>
                      <c:pt idx="4188">
                        <c:v>35451</c:v>
                      </c:pt>
                      <c:pt idx="4189">
                        <c:v>35452</c:v>
                      </c:pt>
                      <c:pt idx="4190">
                        <c:v>35453</c:v>
                      </c:pt>
                      <c:pt idx="4191">
                        <c:v>35454</c:v>
                      </c:pt>
                      <c:pt idx="4192">
                        <c:v>35457</c:v>
                      </c:pt>
                      <c:pt idx="4193">
                        <c:v>35458</c:v>
                      </c:pt>
                      <c:pt idx="4194">
                        <c:v>35459</c:v>
                      </c:pt>
                      <c:pt idx="4195">
                        <c:v>35460</c:v>
                      </c:pt>
                      <c:pt idx="4196">
                        <c:v>35461</c:v>
                      </c:pt>
                      <c:pt idx="4197">
                        <c:v>35464</c:v>
                      </c:pt>
                      <c:pt idx="4198">
                        <c:v>35465</c:v>
                      </c:pt>
                      <c:pt idx="4199">
                        <c:v>35466</c:v>
                      </c:pt>
                      <c:pt idx="4200">
                        <c:v>35467</c:v>
                      </c:pt>
                      <c:pt idx="4201">
                        <c:v>35468</c:v>
                      </c:pt>
                      <c:pt idx="4202">
                        <c:v>35471</c:v>
                      </c:pt>
                      <c:pt idx="4203">
                        <c:v>35472</c:v>
                      </c:pt>
                      <c:pt idx="4204">
                        <c:v>35473</c:v>
                      </c:pt>
                      <c:pt idx="4205">
                        <c:v>35474</c:v>
                      </c:pt>
                      <c:pt idx="4206">
                        <c:v>35475</c:v>
                      </c:pt>
                      <c:pt idx="4207">
                        <c:v>35478</c:v>
                      </c:pt>
                      <c:pt idx="4208">
                        <c:v>35479</c:v>
                      </c:pt>
                      <c:pt idx="4209">
                        <c:v>35480</c:v>
                      </c:pt>
                      <c:pt idx="4210">
                        <c:v>35481</c:v>
                      </c:pt>
                      <c:pt idx="4211">
                        <c:v>35482</c:v>
                      </c:pt>
                      <c:pt idx="4212">
                        <c:v>35485</c:v>
                      </c:pt>
                      <c:pt idx="4213">
                        <c:v>35486</c:v>
                      </c:pt>
                      <c:pt idx="4214">
                        <c:v>35487</c:v>
                      </c:pt>
                      <c:pt idx="4215">
                        <c:v>35488</c:v>
                      </c:pt>
                      <c:pt idx="4216">
                        <c:v>35489</c:v>
                      </c:pt>
                      <c:pt idx="4217">
                        <c:v>35492</c:v>
                      </c:pt>
                      <c:pt idx="4218">
                        <c:v>35493</c:v>
                      </c:pt>
                      <c:pt idx="4219">
                        <c:v>35494</c:v>
                      </c:pt>
                      <c:pt idx="4220">
                        <c:v>35495</c:v>
                      </c:pt>
                      <c:pt idx="4221">
                        <c:v>35496</c:v>
                      </c:pt>
                      <c:pt idx="4222">
                        <c:v>35499</c:v>
                      </c:pt>
                      <c:pt idx="4223">
                        <c:v>35500</c:v>
                      </c:pt>
                      <c:pt idx="4224">
                        <c:v>35501</c:v>
                      </c:pt>
                      <c:pt idx="4225">
                        <c:v>35502</c:v>
                      </c:pt>
                      <c:pt idx="4226">
                        <c:v>35503</c:v>
                      </c:pt>
                      <c:pt idx="4227">
                        <c:v>35506</c:v>
                      </c:pt>
                      <c:pt idx="4228">
                        <c:v>35507</c:v>
                      </c:pt>
                      <c:pt idx="4229">
                        <c:v>35508</c:v>
                      </c:pt>
                      <c:pt idx="4230">
                        <c:v>35509</c:v>
                      </c:pt>
                      <c:pt idx="4231">
                        <c:v>35510</c:v>
                      </c:pt>
                      <c:pt idx="4232">
                        <c:v>35513</c:v>
                      </c:pt>
                      <c:pt idx="4233">
                        <c:v>35514</c:v>
                      </c:pt>
                      <c:pt idx="4234">
                        <c:v>35515</c:v>
                      </c:pt>
                      <c:pt idx="4235">
                        <c:v>35516</c:v>
                      </c:pt>
                      <c:pt idx="4236">
                        <c:v>35517</c:v>
                      </c:pt>
                      <c:pt idx="4237">
                        <c:v>35520</c:v>
                      </c:pt>
                      <c:pt idx="4238">
                        <c:v>35521</c:v>
                      </c:pt>
                      <c:pt idx="4239">
                        <c:v>35522</c:v>
                      </c:pt>
                      <c:pt idx="4240">
                        <c:v>35523</c:v>
                      </c:pt>
                      <c:pt idx="4241">
                        <c:v>35524</c:v>
                      </c:pt>
                      <c:pt idx="4242">
                        <c:v>35527</c:v>
                      </c:pt>
                      <c:pt idx="4243">
                        <c:v>35528</c:v>
                      </c:pt>
                      <c:pt idx="4244">
                        <c:v>35529</c:v>
                      </c:pt>
                      <c:pt idx="4245">
                        <c:v>35530</c:v>
                      </c:pt>
                      <c:pt idx="4246">
                        <c:v>35531</c:v>
                      </c:pt>
                      <c:pt idx="4247">
                        <c:v>35534</c:v>
                      </c:pt>
                      <c:pt idx="4248">
                        <c:v>35535</c:v>
                      </c:pt>
                      <c:pt idx="4249">
                        <c:v>35536</c:v>
                      </c:pt>
                      <c:pt idx="4250">
                        <c:v>35537</c:v>
                      </c:pt>
                      <c:pt idx="4251">
                        <c:v>35538</c:v>
                      </c:pt>
                      <c:pt idx="4252">
                        <c:v>35541</c:v>
                      </c:pt>
                      <c:pt idx="4253">
                        <c:v>35542</c:v>
                      </c:pt>
                      <c:pt idx="4254">
                        <c:v>35543</c:v>
                      </c:pt>
                      <c:pt idx="4255">
                        <c:v>35544</c:v>
                      </c:pt>
                      <c:pt idx="4256">
                        <c:v>35545</c:v>
                      </c:pt>
                      <c:pt idx="4257">
                        <c:v>35548</c:v>
                      </c:pt>
                      <c:pt idx="4258">
                        <c:v>35549</c:v>
                      </c:pt>
                      <c:pt idx="4259">
                        <c:v>35550</c:v>
                      </c:pt>
                      <c:pt idx="4260">
                        <c:v>35551</c:v>
                      </c:pt>
                      <c:pt idx="4261">
                        <c:v>35552</c:v>
                      </c:pt>
                      <c:pt idx="4262">
                        <c:v>35555</c:v>
                      </c:pt>
                      <c:pt idx="4263">
                        <c:v>35556</c:v>
                      </c:pt>
                      <c:pt idx="4264">
                        <c:v>35557</c:v>
                      </c:pt>
                      <c:pt idx="4265">
                        <c:v>35558</c:v>
                      </c:pt>
                      <c:pt idx="4266">
                        <c:v>35559</c:v>
                      </c:pt>
                      <c:pt idx="4267">
                        <c:v>35562</c:v>
                      </c:pt>
                      <c:pt idx="4268">
                        <c:v>35563</c:v>
                      </c:pt>
                      <c:pt idx="4269">
                        <c:v>35564</c:v>
                      </c:pt>
                      <c:pt idx="4270">
                        <c:v>35565</c:v>
                      </c:pt>
                      <c:pt idx="4271">
                        <c:v>35566</c:v>
                      </c:pt>
                      <c:pt idx="4272">
                        <c:v>35569</c:v>
                      </c:pt>
                      <c:pt idx="4273">
                        <c:v>35570</c:v>
                      </c:pt>
                      <c:pt idx="4274">
                        <c:v>35571</c:v>
                      </c:pt>
                      <c:pt idx="4275">
                        <c:v>35572</c:v>
                      </c:pt>
                      <c:pt idx="4276">
                        <c:v>35573</c:v>
                      </c:pt>
                      <c:pt idx="4277">
                        <c:v>35576</c:v>
                      </c:pt>
                      <c:pt idx="4278">
                        <c:v>35577</c:v>
                      </c:pt>
                      <c:pt idx="4279">
                        <c:v>35578</c:v>
                      </c:pt>
                      <c:pt idx="4280">
                        <c:v>35579</c:v>
                      </c:pt>
                      <c:pt idx="4281">
                        <c:v>35580</c:v>
                      </c:pt>
                      <c:pt idx="4282">
                        <c:v>35583</c:v>
                      </c:pt>
                      <c:pt idx="4283">
                        <c:v>35584</c:v>
                      </c:pt>
                      <c:pt idx="4284">
                        <c:v>35585</c:v>
                      </c:pt>
                      <c:pt idx="4285">
                        <c:v>35586</c:v>
                      </c:pt>
                      <c:pt idx="4286">
                        <c:v>35587</c:v>
                      </c:pt>
                      <c:pt idx="4287">
                        <c:v>35590</c:v>
                      </c:pt>
                      <c:pt idx="4288">
                        <c:v>35591</c:v>
                      </c:pt>
                      <c:pt idx="4289">
                        <c:v>35592</c:v>
                      </c:pt>
                      <c:pt idx="4290">
                        <c:v>35593</c:v>
                      </c:pt>
                      <c:pt idx="4291">
                        <c:v>35594</c:v>
                      </c:pt>
                      <c:pt idx="4292">
                        <c:v>35597</c:v>
                      </c:pt>
                      <c:pt idx="4293">
                        <c:v>35598</c:v>
                      </c:pt>
                      <c:pt idx="4294">
                        <c:v>35599</c:v>
                      </c:pt>
                      <c:pt idx="4295">
                        <c:v>35600</c:v>
                      </c:pt>
                      <c:pt idx="4296">
                        <c:v>35601</c:v>
                      </c:pt>
                      <c:pt idx="4297">
                        <c:v>35604</c:v>
                      </c:pt>
                      <c:pt idx="4298">
                        <c:v>35605</c:v>
                      </c:pt>
                      <c:pt idx="4299">
                        <c:v>35606</c:v>
                      </c:pt>
                      <c:pt idx="4300">
                        <c:v>35607</c:v>
                      </c:pt>
                      <c:pt idx="4301">
                        <c:v>35608</c:v>
                      </c:pt>
                      <c:pt idx="4302">
                        <c:v>35611</c:v>
                      </c:pt>
                      <c:pt idx="4303">
                        <c:v>35612</c:v>
                      </c:pt>
                      <c:pt idx="4304">
                        <c:v>35613</c:v>
                      </c:pt>
                      <c:pt idx="4305">
                        <c:v>35614</c:v>
                      </c:pt>
                      <c:pt idx="4306">
                        <c:v>35615</c:v>
                      </c:pt>
                      <c:pt idx="4307">
                        <c:v>35618</c:v>
                      </c:pt>
                      <c:pt idx="4308">
                        <c:v>35619</c:v>
                      </c:pt>
                      <c:pt idx="4309">
                        <c:v>35620</c:v>
                      </c:pt>
                      <c:pt idx="4310">
                        <c:v>35621</c:v>
                      </c:pt>
                      <c:pt idx="4311">
                        <c:v>35622</c:v>
                      </c:pt>
                      <c:pt idx="4312">
                        <c:v>35625</c:v>
                      </c:pt>
                      <c:pt idx="4313">
                        <c:v>35626</c:v>
                      </c:pt>
                      <c:pt idx="4314">
                        <c:v>35627</c:v>
                      </c:pt>
                      <c:pt idx="4315">
                        <c:v>35628</c:v>
                      </c:pt>
                      <c:pt idx="4316">
                        <c:v>35629</c:v>
                      </c:pt>
                      <c:pt idx="4317">
                        <c:v>35632</c:v>
                      </c:pt>
                      <c:pt idx="4318">
                        <c:v>35633</c:v>
                      </c:pt>
                      <c:pt idx="4319">
                        <c:v>35634</c:v>
                      </c:pt>
                      <c:pt idx="4320">
                        <c:v>35635</c:v>
                      </c:pt>
                      <c:pt idx="4321">
                        <c:v>35636</c:v>
                      </c:pt>
                      <c:pt idx="4322">
                        <c:v>35639</c:v>
                      </c:pt>
                      <c:pt idx="4323">
                        <c:v>35640</c:v>
                      </c:pt>
                      <c:pt idx="4324">
                        <c:v>35641</c:v>
                      </c:pt>
                      <c:pt idx="4325">
                        <c:v>35642</c:v>
                      </c:pt>
                      <c:pt idx="4326">
                        <c:v>35643</c:v>
                      </c:pt>
                      <c:pt idx="4327">
                        <c:v>35646</c:v>
                      </c:pt>
                      <c:pt idx="4328">
                        <c:v>35647</c:v>
                      </c:pt>
                      <c:pt idx="4329">
                        <c:v>35648</c:v>
                      </c:pt>
                      <c:pt idx="4330">
                        <c:v>35649</c:v>
                      </c:pt>
                      <c:pt idx="4331">
                        <c:v>35650</c:v>
                      </c:pt>
                      <c:pt idx="4332">
                        <c:v>35653</c:v>
                      </c:pt>
                      <c:pt idx="4333">
                        <c:v>35654</c:v>
                      </c:pt>
                      <c:pt idx="4334">
                        <c:v>35655</c:v>
                      </c:pt>
                      <c:pt idx="4335">
                        <c:v>35656</c:v>
                      </c:pt>
                      <c:pt idx="4336">
                        <c:v>35657</c:v>
                      </c:pt>
                      <c:pt idx="4337">
                        <c:v>35660</c:v>
                      </c:pt>
                      <c:pt idx="4338">
                        <c:v>35661</c:v>
                      </c:pt>
                      <c:pt idx="4339">
                        <c:v>35662</c:v>
                      </c:pt>
                      <c:pt idx="4340">
                        <c:v>35663</c:v>
                      </c:pt>
                      <c:pt idx="4341">
                        <c:v>35664</c:v>
                      </c:pt>
                      <c:pt idx="4342">
                        <c:v>35667</c:v>
                      </c:pt>
                      <c:pt idx="4343">
                        <c:v>35668</c:v>
                      </c:pt>
                      <c:pt idx="4344">
                        <c:v>35669</c:v>
                      </c:pt>
                      <c:pt idx="4345">
                        <c:v>35670</c:v>
                      </c:pt>
                      <c:pt idx="4346">
                        <c:v>35671</c:v>
                      </c:pt>
                      <c:pt idx="4347">
                        <c:v>35674</c:v>
                      </c:pt>
                      <c:pt idx="4348">
                        <c:v>35675</c:v>
                      </c:pt>
                      <c:pt idx="4349">
                        <c:v>35676</c:v>
                      </c:pt>
                      <c:pt idx="4350">
                        <c:v>35677</c:v>
                      </c:pt>
                      <c:pt idx="4351">
                        <c:v>35678</c:v>
                      </c:pt>
                      <c:pt idx="4352">
                        <c:v>35681</c:v>
                      </c:pt>
                      <c:pt idx="4353">
                        <c:v>35682</c:v>
                      </c:pt>
                      <c:pt idx="4354">
                        <c:v>35683</c:v>
                      </c:pt>
                      <c:pt idx="4355">
                        <c:v>35684</c:v>
                      </c:pt>
                      <c:pt idx="4356">
                        <c:v>35685</c:v>
                      </c:pt>
                      <c:pt idx="4357">
                        <c:v>35688</c:v>
                      </c:pt>
                      <c:pt idx="4358">
                        <c:v>35689</c:v>
                      </c:pt>
                      <c:pt idx="4359">
                        <c:v>35690</c:v>
                      </c:pt>
                      <c:pt idx="4360">
                        <c:v>35691</c:v>
                      </c:pt>
                      <c:pt idx="4361">
                        <c:v>35692</c:v>
                      </c:pt>
                      <c:pt idx="4362">
                        <c:v>35695</c:v>
                      </c:pt>
                      <c:pt idx="4363">
                        <c:v>35696</c:v>
                      </c:pt>
                      <c:pt idx="4364">
                        <c:v>35697</c:v>
                      </c:pt>
                      <c:pt idx="4365">
                        <c:v>35698</c:v>
                      </c:pt>
                      <c:pt idx="4366">
                        <c:v>35699</c:v>
                      </c:pt>
                      <c:pt idx="4367">
                        <c:v>35702</c:v>
                      </c:pt>
                      <c:pt idx="4368">
                        <c:v>35703</c:v>
                      </c:pt>
                      <c:pt idx="4369">
                        <c:v>35704</c:v>
                      </c:pt>
                      <c:pt idx="4370">
                        <c:v>35705</c:v>
                      </c:pt>
                      <c:pt idx="4371">
                        <c:v>35706</c:v>
                      </c:pt>
                      <c:pt idx="4372">
                        <c:v>35709</c:v>
                      </c:pt>
                      <c:pt idx="4373">
                        <c:v>35710</c:v>
                      </c:pt>
                      <c:pt idx="4374">
                        <c:v>35711</c:v>
                      </c:pt>
                      <c:pt idx="4375">
                        <c:v>35712</c:v>
                      </c:pt>
                      <c:pt idx="4376">
                        <c:v>35713</c:v>
                      </c:pt>
                      <c:pt idx="4377">
                        <c:v>35716</c:v>
                      </c:pt>
                      <c:pt idx="4378">
                        <c:v>35717</c:v>
                      </c:pt>
                      <c:pt idx="4379">
                        <c:v>35718</c:v>
                      </c:pt>
                      <c:pt idx="4380">
                        <c:v>35719</c:v>
                      </c:pt>
                      <c:pt idx="4381">
                        <c:v>35720</c:v>
                      </c:pt>
                      <c:pt idx="4382">
                        <c:v>35723</c:v>
                      </c:pt>
                      <c:pt idx="4383">
                        <c:v>35724</c:v>
                      </c:pt>
                      <c:pt idx="4384">
                        <c:v>35725</c:v>
                      </c:pt>
                      <c:pt idx="4385">
                        <c:v>35726</c:v>
                      </c:pt>
                      <c:pt idx="4386">
                        <c:v>35727</c:v>
                      </c:pt>
                      <c:pt idx="4387">
                        <c:v>35730</c:v>
                      </c:pt>
                      <c:pt idx="4388">
                        <c:v>35731</c:v>
                      </c:pt>
                      <c:pt idx="4389">
                        <c:v>35732</c:v>
                      </c:pt>
                      <c:pt idx="4390">
                        <c:v>35733</c:v>
                      </c:pt>
                      <c:pt idx="4391">
                        <c:v>35734</c:v>
                      </c:pt>
                      <c:pt idx="4392">
                        <c:v>35737</c:v>
                      </c:pt>
                      <c:pt idx="4393">
                        <c:v>35738</c:v>
                      </c:pt>
                      <c:pt idx="4394">
                        <c:v>35739</c:v>
                      </c:pt>
                      <c:pt idx="4395">
                        <c:v>35740</c:v>
                      </c:pt>
                      <c:pt idx="4396">
                        <c:v>35741</c:v>
                      </c:pt>
                      <c:pt idx="4397">
                        <c:v>35744</c:v>
                      </c:pt>
                      <c:pt idx="4398">
                        <c:v>35745</c:v>
                      </c:pt>
                      <c:pt idx="4399">
                        <c:v>35746</c:v>
                      </c:pt>
                      <c:pt idx="4400">
                        <c:v>35747</c:v>
                      </c:pt>
                      <c:pt idx="4401">
                        <c:v>35748</c:v>
                      </c:pt>
                      <c:pt idx="4402">
                        <c:v>35751</c:v>
                      </c:pt>
                      <c:pt idx="4403">
                        <c:v>35752</c:v>
                      </c:pt>
                      <c:pt idx="4404">
                        <c:v>35753</c:v>
                      </c:pt>
                      <c:pt idx="4405">
                        <c:v>35754</c:v>
                      </c:pt>
                      <c:pt idx="4406">
                        <c:v>35755</c:v>
                      </c:pt>
                      <c:pt idx="4407">
                        <c:v>35758</c:v>
                      </c:pt>
                      <c:pt idx="4408">
                        <c:v>35759</c:v>
                      </c:pt>
                      <c:pt idx="4409">
                        <c:v>35760</c:v>
                      </c:pt>
                      <c:pt idx="4410">
                        <c:v>35761</c:v>
                      </c:pt>
                      <c:pt idx="4411">
                        <c:v>35762</c:v>
                      </c:pt>
                      <c:pt idx="4412">
                        <c:v>35765</c:v>
                      </c:pt>
                      <c:pt idx="4413">
                        <c:v>35766</c:v>
                      </c:pt>
                      <c:pt idx="4414">
                        <c:v>35767</c:v>
                      </c:pt>
                      <c:pt idx="4415">
                        <c:v>35768</c:v>
                      </c:pt>
                      <c:pt idx="4416">
                        <c:v>35769</c:v>
                      </c:pt>
                      <c:pt idx="4417">
                        <c:v>35772</c:v>
                      </c:pt>
                      <c:pt idx="4418">
                        <c:v>35773</c:v>
                      </c:pt>
                      <c:pt idx="4419">
                        <c:v>35774</c:v>
                      </c:pt>
                      <c:pt idx="4420">
                        <c:v>35775</c:v>
                      </c:pt>
                      <c:pt idx="4421">
                        <c:v>35776</c:v>
                      </c:pt>
                      <c:pt idx="4422">
                        <c:v>35779</c:v>
                      </c:pt>
                      <c:pt idx="4423">
                        <c:v>35780</c:v>
                      </c:pt>
                      <c:pt idx="4424">
                        <c:v>35781</c:v>
                      </c:pt>
                      <c:pt idx="4425">
                        <c:v>35782</c:v>
                      </c:pt>
                      <c:pt idx="4426">
                        <c:v>35783</c:v>
                      </c:pt>
                      <c:pt idx="4427">
                        <c:v>35786</c:v>
                      </c:pt>
                      <c:pt idx="4428">
                        <c:v>35787</c:v>
                      </c:pt>
                      <c:pt idx="4429">
                        <c:v>35788</c:v>
                      </c:pt>
                      <c:pt idx="4430">
                        <c:v>35789</c:v>
                      </c:pt>
                      <c:pt idx="4431">
                        <c:v>35790</c:v>
                      </c:pt>
                      <c:pt idx="4432">
                        <c:v>35793</c:v>
                      </c:pt>
                      <c:pt idx="4433">
                        <c:v>35794</c:v>
                      </c:pt>
                      <c:pt idx="4434">
                        <c:v>35795</c:v>
                      </c:pt>
                      <c:pt idx="4435">
                        <c:v>35796</c:v>
                      </c:pt>
                      <c:pt idx="4436">
                        <c:v>35797</c:v>
                      </c:pt>
                      <c:pt idx="4437">
                        <c:v>35800</c:v>
                      </c:pt>
                      <c:pt idx="4438">
                        <c:v>35801</c:v>
                      </c:pt>
                      <c:pt idx="4439">
                        <c:v>35802</c:v>
                      </c:pt>
                      <c:pt idx="4440">
                        <c:v>35803</c:v>
                      </c:pt>
                      <c:pt idx="4441">
                        <c:v>35804</c:v>
                      </c:pt>
                      <c:pt idx="4442">
                        <c:v>35807</c:v>
                      </c:pt>
                      <c:pt idx="4443">
                        <c:v>35808</c:v>
                      </c:pt>
                      <c:pt idx="4444">
                        <c:v>35809</c:v>
                      </c:pt>
                      <c:pt idx="4445">
                        <c:v>35810</c:v>
                      </c:pt>
                      <c:pt idx="4446">
                        <c:v>35811</c:v>
                      </c:pt>
                      <c:pt idx="4447">
                        <c:v>35814</c:v>
                      </c:pt>
                      <c:pt idx="4448">
                        <c:v>35815</c:v>
                      </c:pt>
                      <c:pt idx="4449">
                        <c:v>35816</c:v>
                      </c:pt>
                      <c:pt idx="4450">
                        <c:v>35817</c:v>
                      </c:pt>
                      <c:pt idx="4451">
                        <c:v>35818</c:v>
                      </c:pt>
                      <c:pt idx="4452">
                        <c:v>35821</c:v>
                      </c:pt>
                      <c:pt idx="4453">
                        <c:v>35822</c:v>
                      </c:pt>
                      <c:pt idx="4454">
                        <c:v>35823</c:v>
                      </c:pt>
                      <c:pt idx="4455">
                        <c:v>35824</c:v>
                      </c:pt>
                      <c:pt idx="4456">
                        <c:v>35825</c:v>
                      </c:pt>
                      <c:pt idx="4457">
                        <c:v>35828</c:v>
                      </c:pt>
                      <c:pt idx="4458">
                        <c:v>35829</c:v>
                      </c:pt>
                      <c:pt idx="4459">
                        <c:v>35830</c:v>
                      </c:pt>
                      <c:pt idx="4460">
                        <c:v>35831</c:v>
                      </c:pt>
                      <c:pt idx="4461">
                        <c:v>35832</c:v>
                      </c:pt>
                      <c:pt idx="4462">
                        <c:v>35835</c:v>
                      </c:pt>
                      <c:pt idx="4463">
                        <c:v>35836</c:v>
                      </c:pt>
                      <c:pt idx="4464">
                        <c:v>35837</c:v>
                      </c:pt>
                      <c:pt idx="4465">
                        <c:v>35838</c:v>
                      </c:pt>
                      <c:pt idx="4466">
                        <c:v>35839</c:v>
                      </c:pt>
                      <c:pt idx="4467">
                        <c:v>35842</c:v>
                      </c:pt>
                      <c:pt idx="4468">
                        <c:v>35843</c:v>
                      </c:pt>
                      <c:pt idx="4469">
                        <c:v>35844</c:v>
                      </c:pt>
                      <c:pt idx="4470">
                        <c:v>35845</c:v>
                      </c:pt>
                      <c:pt idx="4471">
                        <c:v>35846</c:v>
                      </c:pt>
                      <c:pt idx="4472">
                        <c:v>35849</c:v>
                      </c:pt>
                      <c:pt idx="4473">
                        <c:v>35850</c:v>
                      </c:pt>
                      <c:pt idx="4474">
                        <c:v>35851</c:v>
                      </c:pt>
                      <c:pt idx="4475">
                        <c:v>35852</c:v>
                      </c:pt>
                      <c:pt idx="4476">
                        <c:v>35853</c:v>
                      </c:pt>
                      <c:pt idx="4477">
                        <c:v>35856</c:v>
                      </c:pt>
                      <c:pt idx="4478">
                        <c:v>35857</c:v>
                      </c:pt>
                      <c:pt idx="4479">
                        <c:v>35858</c:v>
                      </c:pt>
                      <c:pt idx="4480">
                        <c:v>35859</c:v>
                      </c:pt>
                      <c:pt idx="4481">
                        <c:v>35860</c:v>
                      </c:pt>
                      <c:pt idx="4482">
                        <c:v>35863</c:v>
                      </c:pt>
                      <c:pt idx="4483">
                        <c:v>35864</c:v>
                      </c:pt>
                      <c:pt idx="4484">
                        <c:v>35865</c:v>
                      </c:pt>
                      <c:pt idx="4485">
                        <c:v>35866</c:v>
                      </c:pt>
                      <c:pt idx="4486">
                        <c:v>35867</c:v>
                      </c:pt>
                      <c:pt idx="4487">
                        <c:v>35870</c:v>
                      </c:pt>
                      <c:pt idx="4488">
                        <c:v>35871</c:v>
                      </c:pt>
                      <c:pt idx="4489">
                        <c:v>35872</c:v>
                      </c:pt>
                      <c:pt idx="4490">
                        <c:v>35873</c:v>
                      </c:pt>
                      <c:pt idx="4491">
                        <c:v>35874</c:v>
                      </c:pt>
                      <c:pt idx="4492">
                        <c:v>35877</c:v>
                      </c:pt>
                      <c:pt idx="4493">
                        <c:v>35878</c:v>
                      </c:pt>
                      <c:pt idx="4494">
                        <c:v>35879</c:v>
                      </c:pt>
                      <c:pt idx="4495">
                        <c:v>35880</c:v>
                      </c:pt>
                      <c:pt idx="4496">
                        <c:v>35881</c:v>
                      </c:pt>
                      <c:pt idx="4497">
                        <c:v>35884</c:v>
                      </c:pt>
                      <c:pt idx="4498">
                        <c:v>35885</c:v>
                      </c:pt>
                      <c:pt idx="4499">
                        <c:v>35886</c:v>
                      </c:pt>
                      <c:pt idx="4500">
                        <c:v>35887</c:v>
                      </c:pt>
                      <c:pt idx="4501">
                        <c:v>35888</c:v>
                      </c:pt>
                      <c:pt idx="4502">
                        <c:v>35891</c:v>
                      </c:pt>
                      <c:pt idx="4503">
                        <c:v>35892</c:v>
                      </c:pt>
                      <c:pt idx="4504">
                        <c:v>35893</c:v>
                      </c:pt>
                      <c:pt idx="4505">
                        <c:v>35894</c:v>
                      </c:pt>
                      <c:pt idx="4506">
                        <c:v>35895</c:v>
                      </c:pt>
                      <c:pt idx="4507">
                        <c:v>35898</c:v>
                      </c:pt>
                      <c:pt idx="4508">
                        <c:v>35899</c:v>
                      </c:pt>
                      <c:pt idx="4509">
                        <c:v>35900</c:v>
                      </c:pt>
                      <c:pt idx="4510">
                        <c:v>35901</c:v>
                      </c:pt>
                      <c:pt idx="4511">
                        <c:v>35902</c:v>
                      </c:pt>
                      <c:pt idx="4512">
                        <c:v>35905</c:v>
                      </c:pt>
                      <c:pt idx="4513">
                        <c:v>35906</c:v>
                      </c:pt>
                      <c:pt idx="4514">
                        <c:v>35907</c:v>
                      </c:pt>
                      <c:pt idx="4515">
                        <c:v>35908</c:v>
                      </c:pt>
                      <c:pt idx="4516">
                        <c:v>35909</c:v>
                      </c:pt>
                      <c:pt idx="4517">
                        <c:v>35912</c:v>
                      </c:pt>
                      <c:pt idx="4518">
                        <c:v>35913</c:v>
                      </c:pt>
                      <c:pt idx="4519">
                        <c:v>35914</c:v>
                      </c:pt>
                      <c:pt idx="4520">
                        <c:v>35915</c:v>
                      </c:pt>
                      <c:pt idx="4521">
                        <c:v>35916</c:v>
                      </c:pt>
                      <c:pt idx="4522">
                        <c:v>35919</c:v>
                      </c:pt>
                      <c:pt idx="4523">
                        <c:v>35920</c:v>
                      </c:pt>
                      <c:pt idx="4524">
                        <c:v>35921</c:v>
                      </c:pt>
                      <c:pt idx="4525">
                        <c:v>35922</c:v>
                      </c:pt>
                      <c:pt idx="4526">
                        <c:v>35923</c:v>
                      </c:pt>
                      <c:pt idx="4527">
                        <c:v>35926</c:v>
                      </c:pt>
                      <c:pt idx="4528">
                        <c:v>35927</c:v>
                      </c:pt>
                      <c:pt idx="4529">
                        <c:v>35928</c:v>
                      </c:pt>
                      <c:pt idx="4530">
                        <c:v>35929</c:v>
                      </c:pt>
                      <c:pt idx="4531">
                        <c:v>35930</c:v>
                      </c:pt>
                      <c:pt idx="4532">
                        <c:v>35933</c:v>
                      </c:pt>
                      <c:pt idx="4533">
                        <c:v>35934</c:v>
                      </c:pt>
                      <c:pt idx="4534">
                        <c:v>35935</c:v>
                      </c:pt>
                      <c:pt idx="4535">
                        <c:v>35936</c:v>
                      </c:pt>
                      <c:pt idx="4536">
                        <c:v>35937</c:v>
                      </c:pt>
                      <c:pt idx="4537">
                        <c:v>35940</c:v>
                      </c:pt>
                      <c:pt idx="4538">
                        <c:v>35941</c:v>
                      </c:pt>
                      <c:pt idx="4539">
                        <c:v>35942</c:v>
                      </c:pt>
                      <c:pt idx="4540">
                        <c:v>35943</c:v>
                      </c:pt>
                      <c:pt idx="4541">
                        <c:v>35944</c:v>
                      </c:pt>
                      <c:pt idx="4542">
                        <c:v>35947</c:v>
                      </c:pt>
                      <c:pt idx="4543">
                        <c:v>35948</c:v>
                      </c:pt>
                      <c:pt idx="4544">
                        <c:v>35949</c:v>
                      </c:pt>
                      <c:pt idx="4545">
                        <c:v>35950</c:v>
                      </c:pt>
                      <c:pt idx="4546">
                        <c:v>35951</c:v>
                      </c:pt>
                      <c:pt idx="4547">
                        <c:v>35954</c:v>
                      </c:pt>
                      <c:pt idx="4548">
                        <c:v>35955</c:v>
                      </c:pt>
                      <c:pt idx="4549">
                        <c:v>35956</c:v>
                      </c:pt>
                      <c:pt idx="4550">
                        <c:v>35957</c:v>
                      </c:pt>
                      <c:pt idx="4551">
                        <c:v>35958</c:v>
                      </c:pt>
                      <c:pt idx="4552">
                        <c:v>35961</c:v>
                      </c:pt>
                      <c:pt idx="4553">
                        <c:v>35962</c:v>
                      </c:pt>
                      <c:pt idx="4554">
                        <c:v>35963</c:v>
                      </c:pt>
                      <c:pt idx="4555">
                        <c:v>35964</c:v>
                      </c:pt>
                      <c:pt idx="4556">
                        <c:v>35965</c:v>
                      </c:pt>
                      <c:pt idx="4557">
                        <c:v>35968</c:v>
                      </c:pt>
                      <c:pt idx="4558">
                        <c:v>35969</c:v>
                      </c:pt>
                      <c:pt idx="4559">
                        <c:v>35970</c:v>
                      </c:pt>
                      <c:pt idx="4560">
                        <c:v>35971</c:v>
                      </c:pt>
                      <c:pt idx="4561">
                        <c:v>35972</c:v>
                      </c:pt>
                      <c:pt idx="4562">
                        <c:v>35975</c:v>
                      </c:pt>
                      <c:pt idx="4563">
                        <c:v>35976</c:v>
                      </c:pt>
                      <c:pt idx="4564">
                        <c:v>35977</c:v>
                      </c:pt>
                      <c:pt idx="4565">
                        <c:v>35978</c:v>
                      </c:pt>
                      <c:pt idx="4566">
                        <c:v>35979</c:v>
                      </c:pt>
                      <c:pt idx="4567">
                        <c:v>35982</c:v>
                      </c:pt>
                      <c:pt idx="4568">
                        <c:v>35983</c:v>
                      </c:pt>
                      <c:pt idx="4569">
                        <c:v>35984</c:v>
                      </c:pt>
                      <c:pt idx="4570">
                        <c:v>35985</c:v>
                      </c:pt>
                      <c:pt idx="4571">
                        <c:v>35986</c:v>
                      </c:pt>
                      <c:pt idx="4572">
                        <c:v>35989</c:v>
                      </c:pt>
                      <c:pt idx="4573">
                        <c:v>35990</c:v>
                      </c:pt>
                      <c:pt idx="4574">
                        <c:v>35991</c:v>
                      </c:pt>
                      <c:pt idx="4575">
                        <c:v>35992</c:v>
                      </c:pt>
                      <c:pt idx="4576">
                        <c:v>35993</c:v>
                      </c:pt>
                      <c:pt idx="4577">
                        <c:v>35996</c:v>
                      </c:pt>
                      <c:pt idx="4578">
                        <c:v>35997</c:v>
                      </c:pt>
                      <c:pt idx="4579">
                        <c:v>35998</c:v>
                      </c:pt>
                      <c:pt idx="4580">
                        <c:v>35999</c:v>
                      </c:pt>
                      <c:pt idx="4581">
                        <c:v>36000</c:v>
                      </c:pt>
                      <c:pt idx="4582">
                        <c:v>36003</c:v>
                      </c:pt>
                      <c:pt idx="4583">
                        <c:v>36004</c:v>
                      </c:pt>
                      <c:pt idx="4584">
                        <c:v>36005</c:v>
                      </c:pt>
                      <c:pt idx="4585">
                        <c:v>36006</c:v>
                      </c:pt>
                      <c:pt idx="4586">
                        <c:v>36007</c:v>
                      </c:pt>
                      <c:pt idx="4587">
                        <c:v>36010</c:v>
                      </c:pt>
                      <c:pt idx="4588">
                        <c:v>36011</c:v>
                      </c:pt>
                      <c:pt idx="4589">
                        <c:v>36012</c:v>
                      </c:pt>
                      <c:pt idx="4590">
                        <c:v>36013</c:v>
                      </c:pt>
                      <c:pt idx="4591">
                        <c:v>36014</c:v>
                      </c:pt>
                      <c:pt idx="4592">
                        <c:v>36017</c:v>
                      </c:pt>
                      <c:pt idx="4593">
                        <c:v>36018</c:v>
                      </c:pt>
                      <c:pt idx="4594">
                        <c:v>36019</c:v>
                      </c:pt>
                      <c:pt idx="4595">
                        <c:v>36020</c:v>
                      </c:pt>
                      <c:pt idx="4596">
                        <c:v>36021</c:v>
                      </c:pt>
                      <c:pt idx="4597">
                        <c:v>36024</c:v>
                      </c:pt>
                      <c:pt idx="4598">
                        <c:v>36025</c:v>
                      </c:pt>
                      <c:pt idx="4599">
                        <c:v>36026</c:v>
                      </c:pt>
                      <c:pt idx="4600">
                        <c:v>36027</c:v>
                      </c:pt>
                      <c:pt idx="4601">
                        <c:v>36028</c:v>
                      </c:pt>
                      <c:pt idx="4602">
                        <c:v>36031</c:v>
                      </c:pt>
                      <c:pt idx="4603">
                        <c:v>36032</c:v>
                      </c:pt>
                      <c:pt idx="4604">
                        <c:v>36033</c:v>
                      </c:pt>
                      <c:pt idx="4605">
                        <c:v>36034</c:v>
                      </c:pt>
                      <c:pt idx="4606">
                        <c:v>36035</c:v>
                      </c:pt>
                      <c:pt idx="4607">
                        <c:v>36038</c:v>
                      </c:pt>
                      <c:pt idx="4608">
                        <c:v>36039</c:v>
                      </c:pt>
                      <c:pt idx="4609">
                        <c:v>36040</c:v>
                      </c:pt>
                      <c:pt idx="4610">
                        <c:v>36041</c:v>
                      </c:pt>
                      <c:pt idx="4611">
                        <c:v>36042</c:v>
                      </c:pt>
                      <c:pt idx="4612">
                        <c:v>36045</c:v>
                      </c:pt>
                      <c:pt idx="4613">
                        <c:v>36046</c:v>
                      </c:pt>
                      <c:pt idx="4614">
                        <c:v>36047</c:v>
                      </c:pt>
                      <c:pt idx="4615">
                        <c:v>36048</c:v>
                      </c:pt>
                      <c:pt idx="4616">
                        <c:v>36049</c:v>
                      </c:pt>
                      <c:pt idx="4617">
                        <c:v>36052</c:v>
                      </c:pt>
                      <c:pt idx="4618">
                        <c:v>36053</c:v>
                      </c:pt>
                      <c:pt idx="4619">
                        <c:v>36054</c:v>
                      </c:pt>
                      <c:pt idx="4620">
                        <c:v>36055</c:v>
                      </c:pt>
                      <c:pt idx="4621">
                        <c:v>36056</c:v>
                      </c:pt>
                      <c:pt idx="4622">
                        <c:v>36059</c:v>
                      </c:pt>
                      <c:pt idx="4623">
                        <c:v>36060</c:v>
                      </c:pt>
                      <c:pt idx="4624">
                        <c:v>36061</c:v>
                      </c:pt>
                      <c:pt idx="4625">
                        <c:v>36062</c:v>
                      </c:pt>
                      <c:pt idx="4626">
                        <c:v>36063</c:v>
                      </c:pt>
                      <c:pt idx="4627">
                        <c:v>36066</c:v>
                      </c:pt>
                      <c:pt idx="4628">
                        <c:v>36067</c:v>
                      </c:pt>
                      <c:pt idx="4629">
                        <c:v>36068</c:v>
                      </c:pt>
                      <c:pt idx="4630">
                        <c:v>36069</c:v>
                      </c:pt>
                      <c:pt idx="4631">
                        <c:v>36070</c:v>
                      </c:pt>
                      <c:pt idx="4632">
                        <c:v>36073</c:v>
                      </c:pt>
                      <c:pt idx="4633">
                        <c:v>36074</c:v>
                      </c:pt>
                      <c:pt idx="4634">
                        <c:v>36075</c:v>
                      </c:pt>
                      <c:pt idx="4635">
                        <c:v>36076</c:v>
                      </c:pt>
                      <c:pt idx="4636">
                        <c:v>36077</c:v>
                      </c:pt>
                      <c:pt idx="4637">
                        <c:v>36080</c:v>
                      </c:pt>
                      <c:pt idx="4638">
                        <c:v>36081</c:v>
                      </c:pt>
                      <c:pt idx="4639">
                        <c:v>36082</c:v>
                      </c:pt>
                      <c:pt idx="4640">
                        <c:v>36083</c:v>
                      </c:pt>
                      <c:pt idx="4641">
                        <c:v>36084</c:v>
                      </c:pt>
                      <c:pt idx="4642">
                        <c:v>36087</c:v>
                      </c:pt>
                      <c:pt idx="4643">
                        <c:v>36088</c:v>
                      </c:pt>
                      <c:pt idx="4644">
                        <c:v>36089</c:v>
                      </c:pt>
                      <c:pt idx="4645">
                        <c:v>36090</c:v>
                      </c:pt>
                      <c:pt idx="4646">
                        <c:v>36091</c:v>
                      </c:pt>
                      <c:pt idx="4647">
                        <c:v>36094</c:v>
                      </c:pt>
                      <c:pt idx="4648">
                        <c:v>36095</c:v>
                      </c:pt>
                      <c:pt idx="4649">
                        <c:v>36096</c:v>
                      </c:pt>
                      <c:pt idx="4650">
                        <c:v>36097</c:v>
                      </c:pt>
                      <c:pt idx="4651">
                        <c:v>36098</c:v>
                      </c:pt>
                      <c:pt idx="4652">
                        <c:v>36101</c:v>
                      </c:pt>
                      <c:pt idx="4653">
                        <c:v>36102</c:v>
                      </c:pt>
                      <c:pt idx="4654">
                        <c:v>36103</c:v>
                      </c:pt>
                      <c:pt idx="4655">
                        <c:v>36104</c:v>
                      </c:pt>
                      <c:pt idx="4656">
                        <c:v>36105</c:v>
                      </c:pt>
                      <c:pt idx="4657">
                        <c:v>36108</c:v>
                      </c:pt>
                      <c:pt idx="4658">
                        <c:v>36109</c:v>
                      </c:pt>
                      <c:pt idx="4659">
                        <c:v>36110</c:v>
                      </c:pt>
                      <c:pt idx="4660">
                        <c:v>36111</c:v>
                      </c:pt>
                      <c:pt idx="4661">
                        <c:v>36112</c:v>
                      </c:pt>
                      <c:pt idx="4662">
                        <c:v>36115</c:v>
                      </c:pt>
                      <c:pt idx="4663">
                        <c:v>36116</c:v>
                      </c:pt>
                      <c:pt idx="4664">
                        <c:v>36117</c:v>
                      </c:pt>
                      <c:pt idx="4665">
                        <c:v>36118</c:v>
                      </c:pt>
                      <c:pt idx="4666">
                        <c:v>36119</c:v>
                      </c:pt>
                      <c:pt idx="4667">
                        <c:v>36122</c:v>
                      </c:pt>
                      <c:pt idx="4668">
                        <c:v>36123</c:v>
                      </c:pt>
                      <c:pt idx="4669">
                        <c:v>36124</c:v>
                      </c:pt>
                      <c:pt idx="4670">
                        <c:v>36125</c:v>
                      </c:pt>
                      <c:pt idx="4671">
                        <c:v>36126</c:v>
                      </c:pt>
                      <c:pt idx="4672">
                        <c:v>36129</c:v>
                      </c:pt>
                      <c:pt idx="4673">
                        <c:v>36130</c:v>
                      </c:pt>
                      <c:pt idx="4674">
                        <c:v>36131</c:v>
                      </c:pt>
                      <c:pt idx="4675">
                        <c:v>36132</c:v>
                      </c:pt>
                      <c:pt idx="4676">
                        <c:v>36133</c:v>
                      </c:pt>
                      <c:pt idx="4677">
                        <c:v>36136</c:v>
                      </c:pt>
                      <c:pt idx="4678">
                        <c:v>36137</c:v>
                      </c:pt>
                      <c:pt idx="4679">
                        <c:v>36138</c:v>
                      </c:pt>
                      <c:pt idx="4680">
                        <c:v>36139</c:v>
                      </c:pt>
                      <c:pt idx="4681">
                        <c:v>36140</c:v>
                      </c:pt>
                      <c:pt idx="4682">
                        <c:v>36143</c:v>
                      </c:pt>
                      <c:pt idx="4683">
                        <c:v>36144</c:v>
                      </c:pt>
                      <c:pt idx="4684">
                        <c:v>36145</c:v>
                      </c:pt>
                      <c:pt idx="4685">
                        <c:v>36146</c:v>
                      </c:pt>
                      <c:pt idx="4686">
                        <c:v>36147</c:v>
                      </c:pt>
                      <c:pt idx="4687">
                        <c:v>36150</c:v>
                      </c:pt>
                      <c:pt idx="4688">
                        <c:v>36151</c:v>
                      </c:pt>
                      <c:pt idx="4689">
                        <c:v>36152</c:v>
                      </c:pt>
                      <c:pt idx="4690">
                        <c:v>36153</c:v>
                      </c:pt>
                      <c:pt idx="4691">
                        <c:v>36154</c:v>
                      </c:pt>
                      <c:pt idx="4692">
                        <c:v>36157</c:v>
                      </c:pt>
                      <c:pt idx="4693">
                        <c:v>36158</c:v>
                      </c:pt>
                      <c:pt idx="4694">
                        <c:v>36159</c:v>
                      </c:pt>
                      <c:pt idx="4695">
                        <c:v>36160</c:v>
                      </c:pt>
                      <c:pt idx="4696">
                        <c:v>36161</c:v>
                      </c:pt>
                      <c:pt idx="4697">
                        <c:v>36164</c:v>
                      </c:pt>
                      <c:pt idx="4698">
                        <c:v>36165</c:v>
                      </c:pt>
                      <c:pt idx="4699">
                        <c:v>36166</c:v>
                      </c:pt>
                      <c:pt idx="4700">
                        <c:v>36167</c:v>
                      </c:pt>
                      <c:pt idx="4701">
                        <c:v>36168</c:v>
                      </c:pt>
                      <c:pt idx="4702">
                        <c:v>36171</c:v>
                      </c:pt>
                      <c:pt idx="4703">
                        <c:v>36172</c:v>
                      </c:pt>
                      <c:pt idx="4704">
                        <c:v>36173</c:v>
                      </c:pt>
                      <c:pt idx="4705">
                        <c:v>36174</c:v>
                      </c:pt>
                      <c:pt idx="4706">
                        <c:v>36175</c:v>
                      </c:pt>
                      <c:pt idx="4707">
                        <c:v>36178</c:v>
                      </c:pt>
                      <c:pt idx="4708">
                        <c:v>36179</c:v>
                      </c:pt>
                      <c:pt idx="4709">
                        <c:v>36180</c:v>
                      </c:pt>
                      <c:pt idx="4710">
                        <c:v>36181</c:v>
                      </c:pt>
                      <c:pt idx="4711">
                        <c:v>36182</c:v>
                      </c:pt>
                      <c:pt idx="4712">
                        <c:v>36185</c:v>
                      </c:pt>
                      <c:pt idx="4713">
                        <c:v>36186</c:v>
                      </c:pt>
                      <c:pt idx="4714">
                        <c:v>36187</c:v>
                      </c:pt>
                      <c:pt idx="4715">
                        <c:v>36188</c:v>
                      </c:pt>
                      <c:pt idx="4716">
                        <c:v>36189</c:v>
                      </c:pt>
                      <c:pt idx="4717">
                        <c:v>36192</c:v>
                      </c:pt>
                      <c:pt idx="4718">
                        <c:v>36193</c:v>
                      </c:pt>
                      <c:pt idx="4719">
                        <c:v>36194</c:v>
                      </c:pt>
                      <c:pt idx="4720">
                        <c:v>36195</c:v>
                      </c:pt>
                      <c:pt idx="4721">
                        <c:v>36196</c:v>
                      </c:pt>
                      <c:pt idx="4722">
                        <c:v>36199</c:v>
                      </c:pt>
                      <c:pt idx="4723">
                        <c:v>36200</c:v>
                      </c:pt>
                      <c:pt idx="4724">
                        <c:v>36201</c:v>
                      </c:pt>
                      <c:pt idx="4725">
                        <c:v>36202</c:v>
                      </c:pt>
                      <c:pt idx="4726">
                        <c:v>36203</c:v>
                      </c:pt>
                      <c:pt idx="4727">
                        <c:v>36206</c:v>
                      </c:pt>
                      <c:pt idx="4728">
                        <c:v>36207</c:v>
                      </c:pt>
                      <c:pt idx="4729">
                        <c:v>36208</c:v>
                      </c:pt>
                      <c:pt idx="4730">
                        <c:v>36209</c:v>
                      </c:pt>
                      <c:pt idx="4731">
                        <c:v>36210</c:v>
                      </c:pt>
                      <c:pt idx="4732">
                        <c:v>36213</c:v>
                      </c:pt>
                      <c:pt idx="4733">
                        <c:v>36214</c:v>
                      </c:pt>
                      <c:pt idx="4734">
                        <c:v>36215</c:v>
                      </c:pt>
                      <c:pt idx="4735">
                        <c:v>36216</c:v>
                      </c:pt>
                      <c:pt idx="4736">
                        <c:v>36217</c:v>
                      </c:pt>
                      <c:pt idx="4737">
                        <c:v>36220</c:v>
                      </c:pt>
                      <c:pt idx="4738">
                        <c:v>36221</c:v>
                      </c:pt>
                      <c:pt idx="4739">
                        <c:v>36222</c:v>
                      </c:pt>
                      <c:pt idx="4740">
                        <c:v>36223</c:v>
                      </c:pt>
                      <c:pt idx="4741">
                        <c:v>36224</c:v>
                      </c:pt>
                      <c:pt idx="4742">
                        <c:v>36227</c:v>
                      </c:pt>
                      <c:pt idx="4743">
                        <c:v>36228</c:v>
                      </c:pt>
                      <c:pt idx="4744">
                        <c:v>36229</c:v>
                      </c:pt>
                      <c:pt idx="4745">
                        <c:v>36230</c:v>
                      </c:pt>
                      <c:pt idx="4746">
                        <c:v>36231</c:v>
                      </c:pt>
                      <c:pt idx="4747">
                        <c:v>36234</c:v>
                      </c:pt>
                      <c:pt idx="4748">
                        <c:v>36235</c:v>
                      </c:pt>
                      <c:pt idx="4749">
                        <c:v>36236</c:v>
                      </c:pt>
                      <c:pt idx="4750">
                        <c:v>36237</c:v>
                      </c:pt>
                      <c:pt idx="4751">
                        <c:v>36238</c:v>
                      </c:pt>
                      <c:pt idx="4752">
                        <c:v>36241</c:v>
                      </c:pt>
                      <c:pt idx="4753">
                        <c:v>36242</c:v>
                      </c:pt>
                      <c:pt idx="4754">
                        <c:v>36243</c:v>
                      </c:pt>
                      <c:pt idx="4755">
                        <c:v>36244</c:v>
                      </c:pt>
                      <c:pt idx="4756">
                        <c:v>36245</c:v>
                      </c:pt>
                      <c:pt idx="4757">
                        <c:v>36248</c:v>
                      </c:pt>
                      <c:pt idx="4758">
                        <c:v>36249</c:v>
                      </c:pt>
                      <c:pt idx="4759">
                        <c:v>36250</c:v>
                      </c:pt>
                      <c:pt idx="4760">
                        <c:v>36251</c:v>
                      </c:pt>
                      <c:pt idx="4761">
                        <c:v>36252</c:v>
                      </c:pt>
                      <c:pt idx="4762">
                        <c:v>36255</c:v>
                      </c:pt>
                      <c:pt idx="4763">
                        <c:v>36256</c:v>
                      </c:pt>
                      <c:pt idx="4764">
                        <c:v>36257</c:v>
                      </c:pt>
                      <c:pt idx="4765">
                        <c:v>36258</c:v>
                      </c:pt>
                      <c:pt idx="4766">
                        <c:v>36259</c:v>
                      </c:pt>
                      <c:pt idx="4767">
                        <c:v>36262</c:v>
                      </c:pt>
                      <c:pt idx="4768">
                        <c:v>36263</c:v>
                      </c:pt>
                      <c:pt idx="4769">
                        <c:v>36264</c:v>
                      </c:pt>
                      <c:pt idx="4770">
                        <c:v>36265</c:v>
                      </c:pt>
                      <c:pt idx="4771">
                        <c:v>36266</c:v>
                      </c:pt>
                      <c:pt idx="4772">
                        <c:v>36269</c:v>
                      </c:pt>
                      <c:pt idx="4773">
                        <c:v>36270</c:v>
                      </c:pt>
                      <c:pt idx="4774">
                        <c:v>36271</c:v>
                      </c:pt>
                      <c:pt idx="4775">
                        <c:v>36272</c:v>
                      </c:pt>
                      <c:pt idx="4776">
                        <c:v>36273</c:v>
                      </c:pt>
                      <c:pt idx="4777">
                        <c:v>36276</c:v>
                      </c:pt>
                      <c:pt idx="4778">
                        <c:v>36277</c:v>
                      </c:pt>
                      <c:pt idx="4779">
                        <c:v>36278</c:v>
                      </c:pt>
                      <c:pt idx="4780">
                        <c:v>36279</c:v>
                      </c:pt>
                      <c:pt idx="4781">
                        <c:v>36280</c:v>
                      </c:pt>
                      <c:pt idx="4782">
                        <c:v>36283</c:v>
                      </c:pt>
                      <c:pt idx="4783">
                        <c:v>36284</c:v>
                      </c:pt>
                      <c:pt idx="4784">
                        <c:v>36285</c:v>
                      </c:pt>
                      <c:pt idx="4785">
                        <c:v>36286</c:v>
                      </c:pt>
                      <c:pt idx="4786">
                        <c:v>36287</c:v>
                      </c:pt>
                      <c:pt idx="4787">
                        <c:v>36290</c:v>
                      </c:pt>
                      <c:pt idx="4788">
                        <c:v>36291</c:v>
                      </c:pt>
                      <c:pt idx="4789">
                        <c:v>36292</c:v>
                      </c:pt>
                      <c:pt idx="4790">
                        <c:v>36293</c:v>
                      </c:pt>
                      <c:pt idx="4791">
                        <c:v>36294</c:v>
                      </c:pt>
                      <c:pt idx="4792">
                        <c:v>36297</c:v>
                      </c:pt>
                      <c:pt idx="4793">
                        <c:v>36298</c:v>
                      </c:pt>
                      <c:pt idx="4794">
                        <c:v>36299</c:v>
                      </c:pt>
                      <c:pt idx="4795">
                        <c:v>36300</c:v>
                      </c:pt>
                      <c:pt idx="4796">
                        <c:v>36301</c:v>
                      </c:pt>
                      <c:pt idx="4797">
                        <c:v>36304</c:v>
                      </c:pt>
                      <c:pt idx="4798">
                        <c:v>36305</c:v>
                      </c:pt>
                      <c:pt idx="4799">
                        <c:v>36306</c:v>
                      </c:pt>
                      <c:pt idx="4800">
                        <c:v>36307</c:v>
                      </c:pt>
                      <c:pt idx="4801">
                        <c:v>36308</c:v>
                      </c:pt>
                      <c:pt idx="4802">
                        <c:v>36311</c:v>
                      </c:pt>
                      <c:pt idx="4803">
                        <c:v>36312</c:v>
                      </c:pt>
                      <c:pt idx="4804">
                        <c:v>36313</c:v>
                      </c:pt>
                      <c:pt idx="4805">
                        <c:v>36314</c:v>
                      </c:pt>
                      <c:pt idx="4806">
                        <c:v>36315</c:v>
                      </c:pt>
                      <c:pt idx="4807">
                        <c:v>36318</c:v>
                      </c:pt>
                      <c:pt idx="4808">
                        <c:v>36319</c:v>
                      </c:pt>
                      <c:pt idx="4809">
                        <c:v>36320</c:v>
                      </c:pt>
                      <c:pt idx="4810">
                        <c:v>36321</c:v>
                      </c:pt>
                      <c:pt idx="4811">
                        <c:v>36322</c:v>
                      </c:pt>
                      <c:pt idx="4812">
                        <c:v>36325</c:v>
                      </c:pt>
                      <c:pt idx="4813">
                        <c:v>36326</c:v>
                      </c:pt>
                      <c:pt idx="4814">
                        <c:v>36327</c:v>
                      </c:pt>
                      <c:pt idx="4815">
                        <c:v>36328</c:v>
                      </c:pt>
                      <c:pt idx="4816">
                        <c:v>36329</c:v>
                      </c:pt>
                      <c:pt idx="4817">
                        <c:v>36332</c:v>
                      </c:pt>
                      <c:pt idx="4818">
                        <c:v>36333</c:v>
                      </c:pt>
                      <c:pt idx="4819">
                        <c:v>36334</c:v>
                      </c:pt>
                      <c:pt idx="4820">
                        <c:v>36335</c:v>
                      </c:pt>
                      <c:pt idx="4821">
                        <c:v>36336</c:v>
                      </c:pt>
                      <c:pt idx="4822">
                        <c:v>36339</c:v>
                      </c:pt>
                      <c:pt idx="4823">
                        <c:v>36340</c:v>
                      </c:pt>
                      <c:pt idx="4824">
                        <c:v>36341</c:v>
                      </c:pt>
                      <c:pt idx="4825">
                        <c:v>36342</c:v>
                      </c:pt>
                      <c:pt idx="4826">
                        <c:v>36343</c:v>
                      </c:pt>
                      <c:pt idx="4827">
                        <c:v>36346</c:v>
                      </c:pt>
                      <c:pt idx="4828">
                        <c:v>36347</c:v>
                      </c:pt>
                      <c:pt idx="4829">
                        <c:v>36348</c:v>
                      </c:pt>
                      <c:pt idx="4830">
                        <c:v>36349</c:v>
                      </c:pt>
                      <c:pt idx="4831">
                        <c:v>36350</c:v>
                      </c:pt>
                      <c:pt idx="4832">
                        <c:v>36353</c:v>
                      </c:pt>
                      <c:pt idx="4833">
                        <c:v>36354</c:v>
                      </c:pt>
                      <c:pt idx="4834">
                        <c:v>36355</c:v>
                      </c:pt>
                      <c:pt idx="4835">
                        <c:v>36356</c:v>
                      </c:pt>
                      <c:pt idx="4836">
                        <c:v>36357</c:v>
                      </c:pt>
                      <c:pt idx="4837">
                        <c:v>36360</c:v>
                      </c:pt>
                      <c:pt idx="4838">
                        <c:v>36361</c:v>
                      </c:pt>
                      <c:pt idx="4839">
                        <c:v>36362</c:v>
                      </c:pt>
                      <c:pt idx="4840">
                        <c:v>36363</c:v>
                      </c:pt>
                      <c:pt idx="4841">
                        <c:v>36364</c:v>
                      </c:pt>
                      <c:pt idx="4842">
                        <c:v>36367</c:v>
                      </c:pt>
                      <c:pt idx="4843">
                        <c:v>36368</c:v>
                      </c:pt>
                      <c:pt idx="4844">
                        <c:v>36369</c:v>
                      </c:pt>
                      <c:pt idx="4845">
                        <c:v>36370</c:v>
                      </c:pt>
                      <c:pt idx="4846">
                        <c:v>36371</c:v>
                      </c:pt>
                      <c:pt idx="4847">
                        <c:v>36374</c:v>
                      </c:pt>
                      <c:pt idx="4848">
                        <c:v>36375</c:v>
                      </c:pt>
                      <c:pt idx="4849">
                        <c:v>36376</c:v>
                      </c:pt>
                      <c:pt idx="4850">
                        <c:v>36377</c:v>
                      </c:pt>
                      <c:pt idx="4851">
                        <c:v>36378</c:v>
                      </c:pt>
                      <c:pt idx="4852">
                        <c:v>36381</c:v>
                      </c:pt>
                      <c:pt idx="4853">
                        <c:v>36382</c:v>
                      </c:pt>
                      <c:pt idx="4854">
                        <c:v>36383</c:v>
                      </c:pt>
                      <c:pt idx="4855">
                        <c:v>36384</c:v>
                      </c:pt>
                      <c:pt idx="4856">
                        <c:v>36385</c:v>
                      </c:pt>
                      <c:pt idx="4857">
                        <c:v>36388</c:v>
                      </c:pt>
                      <c:pt idx="4858">
                        <c:v>36389</c:v>
                      </c:pt>
                      <c:pt idx="4859">
                        <c:v>36390</c:v>
                      </c:pt>
                      <c:pt idx="4860">
                        <c:v>36391</c:v>
                      </c:pt>
                      <c:pt idx="4861">
                        <c:v>36392</c:v>
                      </c:pt>
                      <c:pt idx="4862">
                        <c:v>36395</c:v>
                      </c:pt>
                      <c:pt idx="4863">
                        <c:v>36396</c:v>
                      </c:pt>
                      <c:pt idx="4864">
                        <c:v>36397</c:v>
                      </c:pt>
                      <c:pt idx="4865">
                        <c:v>36398</c:v>
                      </c:pt>
                      <c:pt idx="4866">
                        <c:v>36399</c:v>
                      </c:pt>
                      <c:pt idx="4867">
                        <c:v>36402</c:v>
                      </c:pt>
                      <c:pt idx="4868">
                        <c:v>36403</c:v>
                      </c:pt>
                      <c:pt idx="4869">
                        <c:v>36404</c:v>
                      </c:pt>
                      <c:pt idx="4870">
                        <c:v>36405</c:v>
                      </c:pt>
                      <c:pt idx="4871">
                        <c:v>36406</c:v>
                      </c:pt>
                      <c:pt idx="4872">
                        <c:v>36409</c:v>
                      </c:pt>
                      <c:pt idx="4873">
                        <c:v>36410</c:v>
                      </c:pt>
                      <c:pt idx="4874">
                        <c:v>36411</c:v>
                      </c:pt>
                      <c:pt idx="4875">
                        <c:v>36412</c:v>
                      </c:pt>
                      <c:pt idx="4876">
                        <c:v>36413</c:v>
                      </c:pt>
                      <c:pt idx="4877">
                        <c:v>36416</c:v>
                      </c:pt>
                      <c:pt idx="4878">
                        <c:v>36417</c:v>
                      </c:pt>
                      <c:pt idx="4879">
                        <c:v>36418</c:v>
                      </c:pt>
                      <c:pt idx="4880">
                        <c:v>36419</c:v>
                      </c:pt>
                      <c:pt idx="4881">
                        <c:v>36420</c:v>
                      </c:pt>
                      <c:pt idx="4882">
                        <c:v>36423</c:v>
                      </c:pt>
                      <c:pt idx="4883">
                        <c:v>36424</c:v>
                      </c:pt>
                      <c:pt idx="4884">
                        <c:v>36425</c:v>
                      </c:pt>
                      <c:pt idx="4885">
                        <c:v>36426</c:v>
                      </c:pt>
                      <c:pt idx="4886">
                        <c:v>36427</c:v>
                      </c:pt>
                      <c:pt idx="4887">
                        <c:v>36430</c:v>
                      </c:pt>
                      <c:pt idx="4888">
                        <c:v>36431</c:v>
                      </c:pt>
                      <c:pt idx="4889">
                        <c:v>36432</c:v>
                      </c:pt>
                      <c:pt idx="4890">
                        <c:v>36433</c:v>
                      </c:pt>
                      <c:pt idx="4891">
                        <c:v>36434</c:v>
                      </c:pt>
                      <c:pt idx="4892">
                        <c:v>36437</c:v>
                      </c:pt>
                      <c:pt idx="4893">
                        <c:v>36438</c:v>
                      </c:pt>
                      <c:pt idx="4894">
                        <c:v>36439</c:v>
                      </c:pt>
                      <c:pt idx="4895">
                        <c:v>36440</c:v>
                      </c:pt>
                      <c:pt idx="4896">
                        <c:v>36441</c:v>
                      </c:pt>
                      <c:pt idx="4897">
                        <c:v>36444</c:v>
                      </c:pt>
                      <c:pt idx="4898">
                        <c:v>36445</c:v>
                      </c:pt>
                      <c:pt idx="4899">
                        <c:v>36446</c:v>
                      </c:pt>
                      <c:pt idx="4900">
                        <c:v>36447</c:v>
                      </c:pt>
                      <c:pt idx="4901">
                        <c:v>36448</c:v>
                      </c:pt>
                      <c:pt idx="4902">
                        <c:v>36451</c:v>
                      </c:pt>
                      <c:pt idx="4903">
                        <c:v>36452</c:v>
                      </c:pt>
                      <c:pt idx="4904">
                        <c:v>36453</c:v>
                      </c:pt>
                      <c:pt idx="4905">
                        <c:v>36454</c:v>
                      </c:pt>
                      <c:pt idx="4906">
                        <c:v>36455</c:v>
                      </c:pt>
                      <c:pt idx="4907">
                        <c:v>36458</c:v>
                      </c:pt>
                      <c:pt idx="4908">
                        <c:v>36459</c:v>
                      </c:pt>
                      <c:pt idx="4909">
                        <c:v>36460</c:v>
                      </c:pt>
                      <c:pt idx="4910">
                        <c:v>36461</c:v>
                      </c:pt>
                      <c:pt idx="4911">
                        <c:v>36462</c:v>
                      </c:pt>
                      <c:pt idx="4912">
                        <c:v>36465</c:v>
                      </c:pt>
                      <c:pt idx="4913">
                        <c:v>36466</c:v>
                      </c:pt>
                      <c:pt idx="4914">
                        <c:v>36467</c:v>
                      </c:pt>
                      <c:pt idx="4915">
                        <c:v>36468</c:v>
                      </c:pt>
                      <c:pt idx="4916">
                        <c:v>36469</c:v>
                      </c:pt>
                      <c:pt idx="4917">
                        <c:v>36472</c:v>
                      </c:pt>
                      <c:pt idx="4918">
                        <c:v>36473</c:v>
                      </c:pt>
                      <c:pt idx="4919">
                        <c:v>36474</c:v>
                      </c:pt>
                      <c:pt idx="4920">
                        <c:v>36475</c:v>
                      </c:pt>
                      <c:pt idx="4921">
                        <c:v>36476</c:v>
                      </c:pt>
                      <c:pt idx="4922">
                        <c:v>36479</c:v>
                      </c:pt>
                      <c:pt idx="4923">
                        <c:v>36480</c:v>
                      </c:pt>
                      <c:pt idx="4924">
                        <c:v>36481</c:v>
                      </c:pt>
                      <c:pt idx="4925">
                        <c:v>36482</c:v>
                      </c:pt>
                      <c:pt idx="4926">
                        <c:v>36483</c:v>
                      </c:pt>
                      <c:pt idx="4927">
                        <c:v>36486</c:v>
                      </c:pt>
                      <c:pt idx="4928">
                        <c:v>36487</c:v>
                      </c:pt>
                      <c:pt idx="4929">
                        <c:v>36488</c:v>
                      </c:pt>
                      <c:pt idx="4930">
                        <c:v>36489</c:v>
                      </c:pt>
                      <c:pt idx="4931">
                        <c:v>36490</c:v>
                      </c:pt>
                      <c:pt idx="4932">
                        <c:v>36493</c:v>
                      </c:pt>
                      <c:pt idx="4933">
                        <c:v>36494</c:v>
                      </c:pt>
                      <c:pt idx="4934">
                        <c:v>36495</c:v>
                      </c:pt>
                      <c:pt idx="4935">
                        <c:v>36496</c:v>
                      </c:pt>
                      <c:pt idx="4936">
                        <c:v>36497</c:v>
                      </c:pt>
                      <c:pt idx="4937">
                        <c:v>36500</c:v>
                      </c:pt>
                      <c:pt idx="4938">
                        <c:v>36501</c:v>
                      </c:pt>
                      <c:pt idx="4939">
                        <c:v>36502</c:v>
                      </c:pt>
                      <c:pt idx="4940">
                        <c:v>36503</c:v>
                      </c:pt>
                      <c:pt idx="4941">
                        <c:v>36504</c:v>
                      </c:pt>
                      <c:pt idx="4942">
                        <c:v>36507</c:v>
                      </c:pt>
                      <c:pt idx="4943">
                        <c:v>36508</c:v>
                      </c:pt>
                      <c:pt idx="4944">
                        <c:v>36509</c:v>
                      </c:pt>
                      <c:pt idx="4945">
                        <c:v>36510</c:v>
                      </c:pt>
                      <c:pt idx="4946">
                        <c:v>36511</c:v>
                      </c:pt>
                      <c:pt idx="4947">
                        <c:v>36514</c:v>
                      </c:pt>
                      <c:pt idx="4948">
                        <c:v>36515</c:v>
                      </c:pt>
                      <c:pt idx="4949">
                        <c:v>36516</c:v>
                      </c:pt>
                      <c:pt idx="4950">
                        <c:v>36517</c:v>
                      </c:pt>
                      <c:pt idx="4951">
                        <c:v>36518</c:v>
                      </c:pt>
                      <c:pt idx="4952">
                        <c:v>36521</c:v>
                      </c:pt>
                      <c:pt idx="4953">
                        <c:v>36522</c:v>
                      </c:pt>
                      <c:pt idx="4954">
                        <c:v>36523</c:v>
                      </c:pt>
                      <c:pt idx="4955">
                        <c:v>36524</c:v>
                      </c:pt>
                      <c:pt idx="4956">
                        <c:v>36525</c:v>
                      </c:pt>
                      <c:pt idx="4957">
                        <c:v>36528</c:v>
                      </c:pt>
                      <c:pt idx="4958">
                        <c:v>36529</c:v>
                      </c:pt>
                      <c:pt idx="4959">
                        <c:v>36530</c:v>
                      </c:pt>
                      <c:pt idx="4960">
                        <c:v>36531</c:v>
                      </c:pt>
                      <c:pt idx="4961">
                        <c:v>36532</c:v>
                      </c:pt>
                      <c:pt idx="4962">
                        <c:v>36535</c:v>
                      </c:pt>
                      <c:pt idx="4963">
                        <c:v>36536</c:v>
                      </c:pt>
                      <c:pt idx="4964">
                        <c:v>36537</c:v>
                      </c:pt>
                      <c:pt idx="4965">
                        <c:v>36538</c:v>
                      </c:pt>
                      <c:pt idx="4966">
                        <c:v>36539</c:v>
                      </c:pt>
                      <c:pt idx="4967">
                        <c:v>36542</c:v>
                      </c:pt>
                      <c:pt idx="4968">
                        <c:v>36543</c:v>
                      </c:pt>
                      <c:pt idx="4969">
                        <c:v>36544</c:v>
                      </c:pt>
                      <c:pt idx="4970">
                        <c:v>36545</c:v>
                      </c:pt>
                      <c:pt idx="4971">
                        <c:v>36546</c:v>
                      </c:pt>
                      <c:pt idx="4972">
                        <c:v>36549</c:v>
                      </c:pt>
                      <c:pt idx="4973">
                        <c:v>36550</c:v>
                      </c:pt>
                      <c:pt idx="4974">
                        <c:v>36551</c:v>
                      </c:pt>
                      <c:pt idx="4975">
                        <c:v>36552</c:v>
                      </c:pt>
                      <c:pt idx="4976">
                        <c:v>36553</c:v>
                      </c:pt>
                      <c:pt idx="4977">
                        <c:v>36556</c:v>
                      </c:pt>
                      <c:pt idx="4978">
                        <c:v>36557</c:v>
                      </c:pt>
                      <c:pt idx="4979">
                        <c:v>36558</c:v>
                      </c:pt>
                      <c:pt idx="4980">
                        <c:v>36559</c:v>
                      </c:pt>
                      <c:pt idx="4981">
                        <c:v>36560</c:v>
                      </c:pt>
                      <c:pt idx="4982">
                        <c:v>36563</c:v>
                      </c:pt>
                      <c:pt idx="4983">
                        <c:v>36564</c:v>
                      </c:pt>
                      <c:pt idx="4984">
                        <c:v>36565</c:v>
                      </c:pt>
                      <c:pt idx="4985">
                        <c:v>36566</c:v>
                      </c:pt>
                      <c:pt idx="4986">
                        <c:v>36567</c:v>
                      </c:pt>
                      <c:pt idx="4987">
                        <c:v>36570</c:v>
                      </c:pt>
                      <c:pt idx="4988">
                        <c:v>36571</c:v>
                      </c:pt>
                      <c:pt idx="4989">
                        <c:v>36572</c:v>
                      </c:pt>
                      <c:pt idx="4990">
                        <c:v>36573</c:v>
                      </c:pt>
                      <c:pt idx="4991">
                        <c:v>36574</c:v>
                      </c:pt>
                      <c:pt idx="4992">
                        <c:v>36577</c:v>
                      </c:pt>
                      <c:pt idx="4993">
                        <c:v>36578</c:v>
                      </c:pt>
                      <c:pt idx="4994">
                        <c:v>36579</c:v>
                      </c:pt>
                      <c:pt idx="4995">
                        <c:v>36580</c:v>
                      </c:pt>
                      <c:pt idx="4996">
                        <c:v>36581</c:v>
                      </c:pt>
                      <c:pt idx="4997">
                        <c:v>36584</c:v>
                      </c:pt>
                      <c:pt idx="4998">
                        <c:v>36585</c:v>
                      </c:pt>
                      <c:pt idx="4999">
                        <c:v>36586</c:v>
                      </c:pt>
                      <c:pt idx="5000">
                        <c:v>36587</c:v>
                      </c:pt>
                      <c:pt idx="5001">
                        <c:v>36588</c:v>
                      </c:pt>
                      <c:pt idx="5002">
                        <c:v>36591</c:v>
                      </c:pt>
                      <c:pt idx="5003">
                        <c:v>36592</c:v>
                      </c:pt>
                      <c:pt idx="5004">
                        <c:v>36593</c:v>
                      </c:pt>
                      <c:pt idx="5005">
                        <c:v>36594</c:v>
                      </c:pt>
                      <c:pt idx="5006">
                        <c:v>36595</c:v>
                      </c:pt>
                      <c:pt idx="5007">
                        <c:v>36598</c:v>
                      </c:pt>
                      <c:pt idx="5008">
                        <c:v>36599</c:v>
                      </c:pt>
                      <c:pt idx="5009">
                        <c:v>36600</c:v>
                      </c:pt>
                      <c:pt idx="5010">
                        <c:v>36601</c:v>
                      </c:pt>
                      <c:pt idx="5011">
                        <c:v>36602</c:v>
                      </c:pt>
                      <c:pt idx="5012">
                        <c:v>36605</c:v>
                      </c:pt>
                      <c:pt idx="5013">
                        <c:v>36606</c:v>
                      </c:pt>
                      <c:pt idx="5014">
                        <c:v>36607</c:v>
                      </c:pt>
                      <c:pt idx="5015">
                        <c:v>36608</c:v>
                      </c:pt>
                      <c:pt idx="5016">
                        <c:v>36609</c:v>
                      </c:pt>
                      <c:pt idx="5017">
                        <c:v>36612</c:v>
                      </c:pt>
                      <c:pt idx="5018">
                        <c:v>36613</c:v>
                      </c:pt>
                      <c:pt idx="5019">
                        <c:v>36614</c:v>
                      </c:pt>
                      <c:pt idx="5020">
                        <c:v>36615</c:v>
                      </c:pt>
                      <c:pt idx="5021">
                        <c:v>36616</c:v>
                      </c:pt>
                      <c:pt idx="5022">
                        <c:v>36619</c:v>
                      </c:pt>
                      <c:pt idx="5023">
                        <c:v>36620</c:v>
                      </c:pt>
                      <c:pt idx="5024">
                        <c:v>36621</c:v>
                      </c:pt>
                      <c:pt idx="5025">
                        <c:v>36622</c:v>
                      </c:pt>
                      <c:pt idx="5026">
                        <c:v>36623</c:v>
                      </c:pt>
                      <c:pt idx="5027">
                        <c:v>36626</c:v>
                      </c:pt>
                      <c:pt idx="5028">
                        <c:v>36627</c:v>
                      </c:pt>
                      <c:pt idx="5029">
                        <c:v>36628</c:v>
                      </c:pt>
                      <c:pt idx="5030">
                        <c:v>36629</c:v>
                      </c:pt>
                      <c:pt idx="5031">
                        <c:v>36630</c:v>
                      </c:pt>
                      <c:pt idx="5032">
                        <c:v>36633</c:v>
                      </c:pt>
                      <c:pt idx="5033">
                        <c:v>36634</c:v>
                      </c:pt>
                      <c:pt idx="5034">
                        <c:v>36635</c:v>
                      </c:pt>
                      <c:pt idx="5035">
                        <c:v>36636</c:v>
                      </c:pt>
                      <c:pt idx="5036">
                        <c:v>36637</c:v>
                      </c:pt>
                      <c:pt idx="5037">
                        <c:v>36640</c:v>
                      </c:pt>
                      <c:pt idx="5038">
                        <c:v>36641</c:v>
                      </c:pt>
                      <c:pt idx="5039">
                        <c:v>36642</c:v>
                      </c:pt>
                      <c:pt idx="5040">
                        <c:v>36643</c:v>
                      </c:pt>
                      <c:pt idx="5041">
                        <c:v>36644</c:v>
                      </c:pt>
                      <c:pt idx="5042">
                        <c:v>36647</c:v>
                      </c:pt>
                      <c:pt idx="5043">
                        <c:v>36648</c:v>
                      </c:pt>
                      <c:pt idx="5044">
                        <c:v>36649</c:v>
                      </c:pt>
                      <c:pt idx="5045">
                        <c:v>36650</c:v>
                      </c:pt>
                      <c:pt idx="5046">
                        <c:v>36651</c:v>
                      </c:pt>
                      <c:pt idx="5047">
                        <c:v>36654</c:v>
                      </c:pt>
                      <c:pt idx="5048">
                        <c:v>36655</c:v>
                      </c:pt>
                      <c:pt idx="5049">
                        <c:v>36656</c:v>
                      </c:pt>
                      <c:pt idx="5050">
                        <c:v>36657</c:v>
                      </c:pt>
                      <c:pt idx="5051">
                        <c:v>36658</c:v>
                      </c:pt>
                      <c:pt idx="5052">
                        <c:v>36661</c:v>
                      </c:pt>
                      <c:pt idx="5053">
                        <c:v>36662</c:v>
                      </c:pt>
                      <c:pt idx="5054">
                        <c:v>36663</c:v>
                      </c:pt>
                      <c:pt idx="5055">
                        <c:v>36664</c:v>
                      </c:pt>
                      <c:pt idx="5056">
                        <c:v>36665</c:v>
                      </c:pt>
                      <c:pt idx="5057">
                        <c:v>36668</c:v>
                      </c:pt>
                      <c:pt idx="5058">
                        <c:v>36669</c:v>
                      </c:pt>
                      <c:pt idx="5059">
                        <c:v>36670</c:v>
                      </c:pt>
                      <c:pt idx="5060">
                        <c:v>36671</c:v>
                      </c:pt>
                      <c:pt idx="5061">
                        <c:v>36672</c:v>
                      </c:pt>
                      <c:pt idx="5062">
                        <c:v>36675</c:v>
                      </c:pt>
                      <c:pt idx="5063">
                        <c:v>36676</c:v>
                      </c:pt>
                      <c:pt idx="5064">
                        <c:v>36677</c:v>
                      </c:pt>
                      <c:pt idx="5065">
                        <c:v>36678</c:v>
                      </c:pt>
                      <c:pt idx="5066">
                        <c:v>36679</c:v>
                      </c:pt>
                      <c:pt idx="5067">
                        <c:v>36682</c:v>
                      </c:pt>
                      <c:pt idx="5068">
                        <c:v>36683</c:v>
                      </c:pt>
                      <c:pt idx="5069">
                        <c:v>36684</c:v>
                      </c:pt>
                      <c:pt idx="5070">
                        <c:v>36685</c:v>
                      </c:pt>
                      <c:pt idx="5071">
                        <c:v>36686</c:v>
                      </c:pt>
                      <c:pt idx="5072">
                        <c:v>36689</c:v>
                      </c:pt>
                      <c:pt idx="5073">
                        <c:v>36690</c:v>
                      </c:pt>
                      <c:pt idx="5074">
                        <c:v>36691</c:v>
                      </c:pt>
                      <c:pt idx="5075">
                        <c:v>36692</c:v>
                      </c:pt>
                      <c:pt idx="5076">
                        <c:v>36693</c:v>
                      </c:pt>
                      <c:pt idx="5077">
                        <c:v>36696</c:v>
                      </c:pt>
                      <c:pt idx="5078">
                        <c:v>36697</c:v>
                      </c:pt>
                      <c:pt idx="5079">
                        <c:v>36698</c:v>
                      </c:pt>
                      <c:pt idx="5080">
                        <c:v>36699</c:v>
                      </c:pt>
                      <c:pt idx="5081">
                        <c:v>36700</c:v>
                      </c:pt>
                      <c:pt idx="5082">
                        <c:v>36703</c:v>
                      </c:pt>
                      <c:pt idx="5083">
                        <c:v>36704</c:v>
                      </c:pt>
                      <c:pt idx="5084">
                        <c:v>36705</c:v>
                      </c:pt>
                      <c:pt idx="5085">
                        <c:v>36706</c:v>
                      </c:pt>
                      <c:pt idx="5086">
                        <c:v>36707</c:v>
                      </c:pt>
                      <c:pt idx="5087">
                        <c:v>36710</c:v>
                      </c:pt>
                      <c:pt idx="5088">
                        <c:v>36711</c:v>
                      </c:pt>
                      <c:pt idx="5089">
                        <c:v>36712</c:v>
                      </c:pt>
                      <c:pt idx="5090">
                        <c:v>36713</c:v>
                      </c:pt>
                      <c:pt idx="5091">
                        <c:v>36714</c:v>
                      </c:pt>
                      <c:pt idx="5092">
                        <c:v>36717</c:v>
                      </c:pt>
                      <c:pt idx="5093">
                        <c:v>36718</c:v>
                      </c:pt>
                      <c:pt idx="5094">
                        <c:v>36719</c:v>
                      </c:pt>
                      <c:pt idx="5095">
                        <c:v>36720</c:v>
                      </c:pt>
                      <c:pt idx="5096">
                        <c:v>36721</c:v>
                      </c:pt>
                      <c:pt idx="5097">
                        <c:v>36724</c:v>
                      </c:pt>
                      <c:pt idx="5098">
                        <c:v>36725</c:v>
                      </c:pt>
                      <c:pt idx="5099">
                        <c:v>36726</c:v>
                      </c:pt>
                      <c:pt idx="5100">
                        <c:v>36727</c:v>
                      </c:pt>
                      <c:pt idx="5101">
                        <c:v>36728</c:v>
                      </c:pt>
                      <c:pt idx="5102">
                        <c:v>36731</c:v>
                      </c:pt>
                      <c:pt idx="5103">
                        <c:v>36732</c:v>
                      </c:pt>
                      <c:pt idx="5104">
                        <c:v>36733</c:v>
                      </c:pt>
                      <c:pt idx="5105">
                        <c:v>36734</c:v>
                      </c:pt>
                      <c:pt idx="5106">
                        <c:v>36735</c:v>
                      </c:pt>
                      <c:pt idx="5107">
                        <c:v>36738</c:v>
                      </c:pt>
                      <c:pt idx="5108">
                        <c:v>36739</c:v>
                      </c:pt>
                      <c:pt idx="5109">
                        <c:v>36740</c:v>
                      </c:pt>
                      <c:pt idx="5110">
                        <c:v>36741</c:v>
                      </c:pt>
                      <c:pt idx="5111">
                        <c:v>36742</c:v>
                      </c:pt>
                      <c:pt idx="5112">
                        <c:v>36745</c:v>
                      </c:pt>
                      <c:pt idx="5113">
                        <c:v>36746</c:v>
                      </c:pt>
                      <c:pt idx="5114">
                        <c:v>36747</c:v>
                      </c:pt>
                      <c:pt idx="5115">
                        <c:v>36748</c:v>
                      </c:pt>
                      <c:pt idx="5116">
                        <c:v>36749</c:v>
                      </c:pt>
                      <c:pt idx="5117">
                        <c:v>36752</c:v>
                      </c:pt>
                      <c:pt idx="5118">
                        <c:v>36753</c:v>
                      </c:pt>
                      <c:pt idx="5119">
                        <c:v>36754</c:v>
                      </c:pt>
                      <c:pt idx="5120">
                        <c:v>36755</c:v>
                      </c:pt>
                      <c:pt idx="5121">
                        <c:v>36756</c:v>
                      </c:pt>
                      <c:pt idx="5122">
                        <c:v>36759</c:v>
                      </c:pt>
                      <c:pt idx="5123">
                        <c:v>36760</c:v>
                      </c:pt>
                      <c:pt idx="5124">
                        <c:v>36761</c:v>
                      </c:pt>
                      <c:pt idx="5125">
                        <c:v>36762</c:v>
                      </c:pt>
                      <c:pt idx="5126">
                        <c:v>36763</c:v>
                      </c:pt>
                      <c:pt idx="5127">
                        <c:v>36766</c:v>
                      </c:pt>
                      <c:pt idx="5128">
                        <c:v>36767</c:v>
                      </c:pt>
                      <c:pt idx="5129">
                        <c:v>36768</c:v>
                      </c:pt>
                      <c:pt idx="5130">
                        <c:v>36769</c:v>
                      </c:pt>
                      <c:pt idx="5131">
                        <c:v>36770</c:v>
                      </c:pt>
                      <c:pt idx="5132">
                        <c:v>36773</c:v>
                      </c:pt>
                      <c:pt idx="5133">
                        <c:v>36774</c:v>
                      </c:pt>
                      <c:pt idx="5134">
                        <c:v>36775</c:v>
                      </c:pt>
                      <c:pt idx="5135">
                        <c:v>36776</c:v>
                      </c:pt>
                      <c:pt idx="5136">
                        <c:v>36777</c:v>
                      </c:pt>
                      <c:pt idx="5137">
                        <c:v>36780</c:v>
                      </c:pt>
                      <c:pt idx="5138">
                        <c:v>36781</c:v>
                      </c:pt>
                      <c:pt idx="5139">
                        <c:v>36782</c:v>
                      </c:pt>
                      <c:pt idx="5140">
                        <c:v>36783</c:v>
                      </c:pt>
                      <c:pt idx="5141">
                        <c:v>36784</c:v>
                      </c:pt>
                      <c:pt idx="5142">
                        <c:v>36787</c:v>
                      </c:pt>
                      <c:pt idx="5143">
                        <c:v>36788</c:v>
                      </c:pt>
                      <c:pt idx="5144">
                        <c:v>36789</c:v>
                      </c:pt>
                      <c:pt idx="5145">
                        <c:v>36790</c:v>
                      </c:pt>
                      <c:pt idx="5146">
                        <c:v>36791</c:v>
                      </c:pt>
                      <c:pt idx="5147">
                        <c:v>36794</c:v>
                      </c:pt>
                      <c:pt idx="5148">
                        <c:v>36795</c:v>
                      </c:pt>
                      <c:pt idx="5149">
                        <c:v>36796</c:v>
                      </c:pt>
                      <c:pt idx="5150">
                        <c:v>36797</c:v>
                      </c:pt>
                      <c:pt idx="5151">
                        <c:v>36798</c:v>
                      </c:pt>
                      <c:pt idx="5152">
                        <c:v>36801</c:v>
                      </c:pt>
                      <c:pt idx="5153">
                        <c:v>36802</c:v>
                      </c:pt>
                      <c:pt idx="5154">
                        <c:v>36803</c:v>
                      </c:pt>
                      <c:pt idx="5155">
                        <c:v>36804</c:v>
                      </c:pt>
                      <c:pt idx="5156">
                        <c:v>36805</c:v>
                      </c:pt>
                      <c:pt idx="5157">
                        <c:v>36808</c:v>
                      </c:pt>
                      <c:pt idx="5158">
                        <c:v>36809</c:v>
                      </c:pt>
                      <c:pt idx="5159">
                        <c:v>36810</c:v>
                      </c:pt>
                      <c:pt idx="5160">
                        <c:v>36811</c:v>
                      </c:pt>
                      <c:pt idx="5161">
                        <c:v>36812</c:v>
                      </c:pt>
                      <c:pt idx="5162">
                        <c:v>36815</c:v>
                      </c:pt>
                      <c:pt idx="5163">
                        <c:v>36816</c:v>
                      </c:pt>
                      <c:pt idx="5164">
                        <c:v>36817</c:v>
                      </c:pt>
                      <c:pt idx="5165">
                        <c:v>36818</c:v>
                      </c:pt>
                      <c:pt idx="5166">
                        <c:v>36819</c:v>
                      </c:pt>
                      <c:pt idx="5167">
                        <c:v>36822</c:v>
                      </c:pt>
                      <c:pt idx="5168">
                        <c:v>36823</c:v>
                      </c:pt>
                      <c:pt idx="5169">
                        <c:v>36824</c:v>
                      </c:pt>
                      <c:pt idx="5170">
                        <c:v>36825</c:v>
                      </c:pt>
                      <c:pt idx="5171">
                        <c:v>36826</c:v>
                      </c:pt>
                      <c:pt idx="5172">
                        <c:v>36829</c:v>
                      </c:pt>
                      <c:pt idx="5173">
                        <c:v>36830</c:v>
                      </c:pt>
                      <c:pt idx="5174">
                        <c:v>36831</c:v>
                      </c:pt>
                      <c:pt idx="5175">
                        <c:v>36832</c:v>
                      </c:pt>
                      <c:pt idx="5176">
                        <c:v>36833</c:v>
                      </c:pt>
                      <c:pt idx="5177">
                        <c:v>36836</c:v>
                      </c:pt>
                      <c:pt idx="5178">
                        <c:v>36837</c:v>
                      </c:pt>
                      <c:pt idx="5179">
                        <c:v>36838</c:v>
                      </c:pt>
                      <c:pt idx="5180">
                        <c:v>36839</c:v>
                      </c:pt>
                      <c:pt idx="5181">
                        <c:v>36840</c:v>
                      </c:pt>
                      <c:pt idx="5182">
                        <c:v>36843</c:v>
                      </c:pt>
                      <c:pt idx="5183">
                        <c:v>36844</c:v>
                      </c:pt>
                      <c:pt idx="5184">
                        <c:v>36845</c:v>
                      </c:pt>
                      <c:pt idx="5185">
                        <c:v>36846</c:v>
                      </c:pt>
                      <c:pt idx="5186">
                        <c:v>36847</c:v>
                      </c:pt>
                      <c:pt idx="5187">
                        <c:v>36850</c:v>
                      </c:pt>
                      <c:pt idx="5188">
                        <c:v>36851</c:v>
                      </c:pt>
                      <c:pt idx="5189">
                        <c:v>36852</c:v>
                      </c:pt>
                      <c:pt idx="5190">
                        <c:v>36853</c:v>
                      </c:pt>
                      <c:pt idx="5191">
                        <c:v>36854</c:v>
                      </c:pt>
                      <c:pt idx="5192">
                        <c:v>36857</c:v>
                      </c:pt>
                      <c:pt idx="5193">
                        <c:v>36858</c:v>
                      </c:pt>
                      <c:pt idx="5194">
                        <c:v>36859</c:v>
                      </c:pt>
                      <c:pt idx="5195">
                        <c:v>36860</c:v>
                      </c:pt>
                      <c:pt idx="5196">
                        <c:v>36861</c:v>
                      </c:pt>
                      <c:pt idx="5197">
                        <c:v>36864</c:v>
                      </c:pt>
                      <c:pt idx="5198">
                        <c:v>36865</c:v>
                      </c:pt>
                      <c:pt idx="5199">
                        <c:v>36866</c:v>
                      </c:pt>
                      <c:pt idx="5200">
                        <c:v>36867</c:v>
                      </c:pt>
                      <c:pt idx="5201">
                        <c:v>36868</c:v>
                      </c:pt>
                      <c:pt idx="5202">
                        <c:v>36871</c:v>
                      </c:pt>
                      <c:pt idx="5203">
                        <c:v>36872</c:v>
                      </c:pt>
                      <c:pt idx="5204">
                        <c:v>36873</c:v>
                      </c:pt>
                      <c:pt idx="5205">
                        <c:v>36874</c:v>
                      </c:pt>
                      <c:pt idx="5206">
                        <c:v>36875</c:v>
                      </c:pt>
                      <c:pt idx="5207">
                        <c:v>36878</c:v>
                      </c:pt>
                      <c:pt idx="5208">
                        <c:v>36879</c:v>
                      </c:pt>
                      <c:pt idx="5209">
                        <c:v>36880</c:v>
                      </c:pt>
                      <c:pt idx="5210">
                        <c:v>36881</c:v>
                      </c:pt>
                      <c:pt idx="5211">
                        <c:v>36882</c:v>
                      </c:pt>
                      <c:pt idx="5212">
                        <c:v>36885</c:v>
                      </c:pt>
                      <c:pt idx="5213">
                        <c:v>36886</c:v>
                      </c:pt>
                      <c:pt idx="5214">
                        <c:v>36887</c:v>
                      </c:pt>
                      <c:pt idx="5215">
                        <c:v>36888</c:v>
                      </c:pt>
                      <c:pt idx="5216">
                        <c:v>36889</c:v>
                      </c:pt>
                      <c:pt idx="5217">
                        <c:v>36892</c:v>
                      </c:pt>
                      <c:pt idx="5218">
                        <c:v>36893</c:v>
                      </c:pt>
                      <c:pt idx="5219">
                        <c:v>36894</c:v>
                      </c:pt>
                      <c:pt idx="5220">
                        <c:v>36895</c:v>
                      </c:pt>
                      <c:pt idx="5221">
                        <c:v>36896</c:v>
                      </c:pt>
                      <c:pt idx="5222">
                        <c:v>36899</c:v>
                      </c:pt>
                      <c:pt idx="5223">
                        <c:v>36900</c:v>
                      </c:pt>
                      <c:pt idx="5224">
                        <c:v>36901</c:v>
                      </c:pt>
                      <c:pt idx="5225">
                        <c:v>36902</c:v>
                      </c:pt>
                      <c:pt idx="5226">
                        <c:v>36903</c:v>
                      </c:pt>
                      <c:pt idx="5227">
                        <c:v>36906</c:v>
                      </c:pt>
                      <c:pt idx="5228">
                        <c:v>36907</c:v>
                      </c:pt>
                      <c:pt idx="5229">
                        <c:v>36908</c:v>
                      </c:pt>
                      <c:pt idx="5230">
                        <c:v>36909</c:v>
                      </c:pt>
                      <c:pt idx="5231">
                        <c:v>36910</c:v>
                      </c:pt>
                      <c:pt idx="5232">
                        <c:v>36913</c:v>
                      </c:pt>
                      <c:pt idx="5233">
                        <c:v>36914</c:v>
                      </c:pt>
                      <c:pt idx="5234">
                        <c:v>36915</c:v>
                      </c:pt>
                      <c:pt idx="5235">
                        <c:v>36916</c:v>
                      </c:pt>
                      <c:pt idx="5236">
                        <c:v>36917</c:v>
                      </c:pt>
                      <c:pt idx="5237">
                        <c:v>36920</c:v>
                      </c:pt>
                      <c:pt idx="5238">
                        <c:v>36921</c:v>
                      </c:pt>
                      <c:pt idx="5239">
                        <c:v>36922</c:v>
                      </c:pt>
                      <c:pt idx="5240">
                        <c:v>36923</c:v>
                      </c:pt>
                      <c:pt idx="5241">
                        <c:v>36924</c:v>
                      </c:pt>
                      <c:pt idx="5242">
                        <c:v>36927</c:v>
                      </c:pt>
                      <c:pt idx="5243">
                        <c:v>36928</c:v>
                      </c:pt>
                      <c:pt idx="5244">
                        <c:v>36929</c:v>
                      </c:pt>
                      <c:pt idx="5245">
                        <c:v>36930</c:v>
                      </c:pt>
                      <c:pt idx="5246">
                        <c:v>36931</c:v>
                      </c:pt>
                      <c:pt idx="5247">
                        <c:v>36934</c:v>
                      </c:pt>
                      <c:pt idx="5248">
                        <c:v>36935</c:v>
                      </c:pt>
                      <c:pt idx="5249">
                        <c:v>36936</c:v>
                      </c:pt>
                      <c:pt idx="5250">
                        <c:v>36937</c:v>
                      </c:pt>
                      <c:pt idx="5251">
                        <c:v>36938</c:v>
                      </c:pt>
                      <c:pt idx="5252">
                        <c:v>36941</c:v>
                      </c:pt>
                      <c:pt idx="5253">
                        <c:v>36942</c:v>
                      </c:pt>
                      <c:pt idx="5254">
                        <c:v>36943</c:v>
                      </c:pt>
                      <c:pt idx="5255">
                        <c:v>36944</c:v>
                      </c:pt>
                      <c:pt idx="5256">
                        <c:v>36945</c:v>
                      </c:pt>
                      <c:pt idx="5257">
                        <c:v>36948</c:v>
                      </c:pt>
                      <c:pt idx="5258">
                        <c:v>36949</c:v>
                      </c:pt>
                      <c:pt idx="5259">
                        <c:v>36950</c:v>
                      </c:pt>
                      <c:pt idx="5260">
                        <c:v>36951</c:v>
                      </c:pt>
                      <c:pt idx="5261">
                        <c:v>36952</c:v>
                      </c:pt>
                      <c:pt idx="5262">
                        <c:v>36955</c:v>
                      </c:pt>
                      <c:pt idx="5263">
                        <c:v>36956</c:v>
                      </c:pt>
                      <c:pt idx="5264">
                        <c:v>36957</c:v>
                      </c:pt>
                      <c:pt idx="5265">
                        <c:v>36958</c:v>
                      </c:pt>
                      <c:pt idx="5266">
                        <c:v>36959</c:v>
                      </c:pt>
                      <c:pt idx="5267">
                        <c:v>36962</c:v>
                      </c:pt>
                      <c:pt idx="5268">
                        <c:v>36963</c:v>
                      </c:pt>
                      <c:pt idx="5269">
                        <c:v>36964</c:v>
                      </c:pt>
                      <c:pt idx="5270">
                        <c:v>36965</c:v>
                      </c:pt>
                      <c:pt idx="5271">
                        <c:v>36966</c:v>
                      </c:pt>
                      <c:pt idx="5272">
                        <c:v>36969</c:v>
                      </c:pt>
                      <c:pt idx="5273">
                        <c:v>36970</c:v>
                      </c:pt>
                      <c:pt idx="5274">
                        <c:v>36971</c:v>
                      </c:pt>
                      <c:pt idx="5275">
                        <c:v>36972</c:v>
                      </c:pt>
                      <c:pt idx="5276">
                        <c:v>36973</c:v>
                      </c:pt>
                      <c:pt idx="5277">
                        <c:v>36976</c:v>
                      </c:pt>
                      <c:pt idx="5278">
                        <c:v>36977</c:v>
                      </c:pt>
                      <c:pt idx="5279">
                        <c:v>36978</c:v>
                      </c:pt>
                      <c:pt idx="5280">
                        <c:v>36979</c:v>
                      </c:pt>
                      <c:pt idx="5281">
                        <c:v>36980</c:v>
                      </c:pt>
                      <c:pt idx="5282">
                        <c:v>36983</c:v>
                      </c:pt>
                      <c:pt idx="5283">
                        <c:v>36984</c:v>
                      </c:pt>
                      <c:pt idx="5284">
                        <c:v>36985</c:v>
                      </c:pt>
                      <c:pt idx="5285">
                        <c:v>36986</c:v>
                      </c:pt>
                      <c:pt idx="5286">
                        <c:v>36987</c:v>
                      </c:pt>
                      <c:pt idx="5287">
                        <c:v>36990</c:v>
                      </c:pt>
                      <c:pt idx="5288">
                        <c:v>36991</c:v>
                      </c:pt>
                      <c:pt idx="5289">
                        <c:v>36992</c:v>
                      </c:pt>
                      <c:pt idx="5290">
                        <c:v>36993</c:v>
                      </c:pt>
                      <c:pt idx="5291">
                        <c:v>36994</c:v>
                      </c:pt>
                      <c:pt idx="5292">
                        <c:v>36997</c:v>
                      </c:pt>
                      <c:pt idx="5293">
                        <c:v>36998</c:v>
                      </c:pt>
                      <c:pt idx="5294">
                        <c:v>36999</c:v>
                      </c:pt>
                      <c:pt idx="5295">
                        <c:v>37000</c:v>
                      </c:pt>
                      <c:pt idx="5296">
                        <c:v>37001</c:v>
                      </c:pt>
                      <c:pt idx="5297">
                        <c:v>37004</c:v>
                      </c:pt>
                      <c:pt idx="5298">
                        <c:v>37005</c:v>
                      </c:pt>
                      <c:pt idx="5299">
                        <c:v>37006</c:v>
                      </c:pt>
                      <c:pt idx="5300">
                        <c:v>37007</c:v>
                      </c:pt>
                      <c:pt idx="5301">
                        <c:v>37008</c:v>
                      </c:pt>
                      <c:pt idx="5302">
                        <c:v>37011</c:v>
                      </c:pt>
                      <c:pt idx="5303">
                        <c:v>37012</c:v>
                      </c:pt>
                      <c:pt idx="5304">
                        <c:v>37013</c:v>
                      </c:pt>
                      <c:pt idx="5305">
                        <c:v>37014</c:v>
                      </c:pt>
                      <c:pt idx="5306">
                        <c:v>37015</c:v>
                      </c:pt>
                      <c:pt idx="5307">
                        <c:v>37018</c:v>
                      </c:pt>
                      <c:pt idx="5308">
                        <c:v>37019</c:v>
                      </c:pt>
                      <c:pt idx="5309">
                        <c:v>37020</c:v>
                      </c:pt>
                      <c:pt idx="5310">
                        <c:v>37021</c:v>
                      </c:pt>
                      <c:pt idx="5311">
                        <c:v>37022</c:v>
                      </c:pt>
                      <c:pt idx="5312">
                        <c:v>37025</c:v>
                      </c:pt>
                      <c:pt idx="5313">
                        <c:v>37026</c:v>
                      </c:pt>
                      <c:pt idx="5314">
                        <c:v>37027</c:v>
                      </c:pt>
                      <c:pt idx="5315">
                        <c:v>37028</c:v>
                      </c:pt>
                      <c:pt idx="5316">
                        <c:v>37029</c:v>
                      </c:pt>
                      <c:pt idx="5317">
                        <c:v>37032</c:v>
                      </c:pt>
                      <c:pt idx="5318">
                        <c:v>37033</c:v>
                      </c:pt>
                      <c:pt idx="5319">
                        <c:v>37034</c:v>
                      </c:pt>
                      <c:pt idx="5320">
                        <c:v>37035</c:v>
                      </c:pt>
                      <c:pt idx="5321">
                        <c:v>37036</c:v>
                      </c:pt>
                      <c:pt idx="5322">
                        <c:v>37039</c:v>
                      </c:pt>
                      <c:pt idx="5323">
                        <c:v>37040</c:v>
                      </c:pt>
                      <c:pt idx="5324">
                        <c:v>37041</c:v>
                      </c:pt>
                      <c:pt idx="5325">
                        <c:v>37042</c:v>
                      </c:pt>
                      <c:pt idx="5326">
                        <c:v>37043</c:v>
                      </c:pt>
                      <c:pt idx="5327">
                        <c:v>37046</c:v>
                      </c:pt>
                      <c:pt idx="5328">
                        <c:v>37047</c:v>
                      </c:pt>
                      <c:pt idx="5329">
                        <c:v>37048</c:v>
                      </c:pt>
                      <c:pt idx="5330">
                        <c:v>37049</c:v>
                      </c:pt>
                      <c:pt idx="5331">
                        <c:v>37050</c:v>
                      </c:pt>
                      <c:pt idx="5332">
                        <c:v>37053</c:v>
                      </c:pt>
                      <c:pt idx="5333">
                        <c:v>37054</c:v>
                      </c:pt>
                      <c:pt idx="5334">
                        <c:v>37055</c:v>
                      </c:pt>
                      <c:pt idx="5335">
                        <c:v>37056</c:v>
                      </c:pt>
                      <c:pt idx="5336">
                        <c:v>37057</c:v>
                      </c:pt>
                      <c:pt idx="5337">
                        <c:v>37060</c:v>
                      </c:pt>
                      <c:pt idx="5338">
                        <c:v>37061</c:v>
                      </c:pt>
                      <c:pt idx="5339">
                        <c:v>37062</c:v>
                      </c:pt>
                      <c:pt idx="5340">
                        <c:v>37063</c:v>
                      </c:pt>
                      <c:pt idx="5341">
                        <c:v>37064</c:v>
                      </c:pt>
                      <c:pt idx="5342">
                        <c:v>37067</c:v>
                      </c:pt>
                      <c:pt idx="5343">
                        <c:v>37068</c:v>
                      </c:pt>
                      <c:pt idx="5344">
                        <c:v>37069</c:v>
                      </c:pt>
                      <c:pt idx="5345">
                        <c:v>37070</c:v>
                      </c:pt>
                      <c:pt idx="5346">
                        <c:v>37071</c:v>
                      </c:pt>
                      <c:pt idx="5347">
                        <c:v>37074</c:v>
                      </c:pt>
                      <c:pt idx="5348">
                        <c:v>37075</c:v>
                      </c:pt>
                      <c:pt idx="5349">
                        <c:v>37076</c:v>
                      </c:pt>
                      <c:pt idx="5350">
                        <c:v>37077</c:v>
                      </c:pt>
                      <c:pt idx="5351">
                        <c:v>37078</c:v>
                      </c:pt>
                      <c:pt idx="5352">
                        <c:v>37081</c:v>
                      </c:pt>
                      <c:pt idx="5353">
                        <c:v>37082</c:v>
                      </c:pt>
                      <c:pt idx="5354">
                        <c:v>37083</c:v>
                      </c:pt>
                      <c:pt idx="5355">
                        <c:v>37084</c:v>
                      </c:pt>
                      <c:pt idx="5356">
                        <c:v>37085</c:v>
                      </c:pt>
                      <c:pt idx="5357">
                        <c:v>37088</c:v>
                      </c:pt>
                      <c:pt idx="5358">
                        <c:v>37089</c:v>
                      </c:pt>
                      <c:pt idx="5359">
                        <c:v>37090</c:v>
                      </c:pt>
                      <c:pt idx="5360">
                        <c:v>37091</c:v>
                      </c:pt>
                      <c:pt idx="5361">
                        <c:v>37092</c:v>
                      </c:pt>
                      <c:pt idx="5362">
                        <c:v>37095</c:v>
                      </c:pt>
                      <c:pt idx="5363">
                        <c:v>37096</c:v>
                      </c:pt>
                      <c:pt idx="5364">
                        <c:v>37097</c:v>
                      </c:pt>
                      <c:pt idx="5365">
                        <c:v>37098</c:v>
                      </c:pt>
                      <c:pt idx="5366">
                        <c:v>37099</c:v>
                      </c:pt>
                      <c:pt idx="5367">
                        <c:v>37102</c:v>
                      </c:pt>
                      <c:pt idx="5368">
                        <c:v>37103</c:v>
                      </c:pt>
                      <c:pt idx="5369">
                        <c:v>37104</c:v>
                      </c:pt>
                      <c:pt idx="5370">
                        <c:v>37105</c:v>
                      </c:pt>
                      <c:pt idx="5371">
                        <c:v>37106</c:v>
                      </c:pt>
                      <c:pt idx="5372">
                        <c:v>37109</c:v>
                      </c:pt>
                      <c:pt idx="5373">
                        <c:v>37110</c:v>
                      </c:pt>
                      <c:pt idx="5374">
                        <c:v>37111</c:v>
                      </c:pt>
                      <c:pt idx="5375">
                        <c:v>37112</c:v>
                      </c:pt>
                      <c:pt idx="5376">
                        <c:v>37113</c:v>
                      </c:pt>
                      <c:pt idx="5377">
                        <c:v>37116</c:v>
                      </c:pt>
                      <c:pt idx="5378">
                        <c:v>37117</c:v>
                      </c:pt>
                      <c:pt idx="5379">
                        <c:v>37118</c:v>
                      </c:pt>
                      <c:pt idx="5380">
                        <c:v>37119</c:v>
                      </c:pt>
                      <c:pt idx="5381">
                        <c:v>37120</c:v>
                      </c:pt>
                      <c:pt idx="5382">
                        <c:v>37123</c:v>
                      </c:pt>
                      <c:pt idx="5383">
                        <c:v>37124</c:v>
                      </c:pt>
                      <c:pt idx="5384">
                        <c:v>37125</c:v>
                      </c:pt>
                      <c:pt idx="5385">
                        <c:v>37126</c:v>
                      </c:pt>
                      <c:pt idx="5386">
                        <c:v>37127</c:v>
                      </c:pt>
                      <c:pt idx="5387">
                        <c:v>37130</c:v>
                      </c:pt>
                      <c:pt idx="5388">
                        <c:v>37131</c:v>
                      </c:pt>
                      <c:pt idx="5389">
                        <c:v>37132</c:v>
                      </c:pt>
                      <c:pt idx="5390">
                        <c:v>37133</c:v>
                      </c:pt>
                      <c:pt idx="5391">
                        <c:v>37134</c:v>
                      </c:pt>
                      <c:pt idx="5392">
                        <c:v>37137</c:v>
                      </c:pt>
                      <c:pt idx="5393">
                        <c:v>37138</c:v>
                      </c:pt>
                      <c:pt idx="5394">
                        <c:v>37139</c:v>
                      </c:pt>
                      <c:pt idx="5395">
                        <c:v>37140</c:v>
                      </c:pt>
                      <c:pt idx="5396">
                        <c:v>37141</c:v>
                      </c:pt>
                      <c:pt idx="5397">
                        <c:v>37144</c:v>
                      </c:pt>
                      <c:pt idx="5398">
                        <c:v>37145</c:v>
                      </c:pt>
                      <c:pt idx="5399">
                        <c:v>37146</c:v>
                      </c:pt>
                      <c:pt idx="5400">
                        <c:v>37147</c:v>
                      </c:pt>
                      <c:pt idx="5401">
                        <c:v>37148</c:v>
                      </c:pt>
                      <c:pt idx="5402">
                        <c:v>37151</c:v>
                      </c:pt>
                      <c:pt idx="5403">
                        <c:v>37152</c:v>
                      </c:pt>
                      <c:pt idx="5404">
                        <c:v>37153</c:v>
                      </c:pt>
                      <c:pt idx="5405">
                        <c:v>37154</c:v>
                      </c:pt>
                      <c:pt idx="5406">
                        <c:v>37155</c:v>
                      </c:pt>
                      <c:pt idx="5407">
                        <c:v>37158</c:v>
                      </c:pt>
                      <c:pt idx="5408">
                        <c:v>37159</c:v>
                      </c:pt>
                      <c:pt idx="5409">
                        <c:v>37160</c:v>
                      </c:pt>
                      <c:pt idx="5410">
                        <c:v>37161</c:v>
                      </c:pt>
                      <c:pt idx="5411">
                        <c:v>37162</c:v>
                      </c:pt>
                      <c:pt idx="5412">
                        <c:v>37165</c:v>
                      </c:pt>
                      <c:pt idx="5413">
                        <c:v>37166</c:v>
                      </c:pt>
                      <c:pt idx="5414">
                        <c:v>37167</c:v>
                      </c:pt>
                      <c:pt idx="5415">
                        <c:v>37168</c:v>
                      </c:pt>
                      <c:pt idx="5416">
                        <c:v>37169</c:v>
                      </c:pt>
                      <c:pt idx="5417">
                        <c:v>37172</c:v>
                      </c:pt>
                      <c:pt idx="5418">
                        <c:v>37173</c:v>
                      </c:pt>
                      <c:pt idx="5419">
                        <c:v>37174</c:v>
                      </c:pt>
                      <c:pt idx="5420">
                        <c:v>37175</c:v>
                      </c:pt>
                      <c:pt idx="5421">
                        <c:v>37176</c:v>
                      </c:pt>
                      <c:pt idx="5422">
                        <c:v>37179</c:v>
                      </c:pt>
                      <c:pt idx="5423">
                        <c:v>37180</c:v>
                      </c:pt>
                      <c:pt idx="5424">
                        <c:v>37181</c:v>
                      </c:pt>
                      <c:pt idx="5425">
                        <c:v>37182</c:v>
                      </c:pt>
                      <c:pt idx="5426">
                        <c:v>37183</c:v>
                      </c:pt>
                      <c:pt idx="5427">
                        <c:v>37186</c:v>
                      </c:pt>
                      <c:pt idx="5428">
                        <c:v>37187</c:v>
                      </c:pt>
                      <c:pt idx="5429">
                        <c:v>37188</c:v>
                      </c:pt>
                      <c:pt idx="5430">
                        <c:v>37189</c:v>
                      </c:pt>
                      <c:pt idx="5431">
                        <c:v>37190</c:v>
                      </c:pt>
                      <c:pt idx="5432">
                        <c:v>37193</c:v>
                      </c:pt>
                      <c:pt idx="5433">
                        <c:v>37194</c:v>
                      </c:pt>
                      <c:pt idx="5434">
                        <c:v>37195</c:v>
                      </c:pt>
                      <c:pt idx="5435">
                        <c:v>37196</c:v>
                      </c:pt>
                      <c:pt idx="5436">
                        <c:v>37197</c:v>
                      </c:pt>
                      <c:pt idx="5437">
                        <c:v>37200</c:v>
                      </c:pt>
                      <c:pt idx="5438">
                        <c:v>37201</c:v>
                      </c:pt>
                      <c:pt idx="5439">
                        <c:v>37202</c:v>
                      </c:pt>
                      <c:pt idx="5440">
                        <c:v>37203</c:v>
                      </c:pt>
                      <c:pt idx="5441">
                        <c:v>37204</c:v>
                      </c:pt>
                      <c:pt idx="5442">
                        <c:v>37207</c:v>
                      </c:pt>
                      <c:pt idx="5443">
                        <c:v>37208</c:v>
                      </c:pt>
                      <c:pt idx="5444">
                        <c:v>37209</c:v>
                      </c:pt>
                      <c:pt idx="5445">
                        <c:v>37210</c:v>
                      </c:pt>
                      <c:pt idx="5446">
                        <c:v>37211</c:v>
                      </c:pt>
                      <c:pt idx="5447">
                        <c:v>37214</c:v>
                      </c:pt>
                      <c:pt idx="5448">
                        <c:v>37215</c:v>
                      </c:pt>
                      <c:pt idx="5449">
                        <c:v>37216</c:v>
                      </c:pt>
                      <c:pt idx="5450">
                        <c:v>37217</c:v>
                      </c:pt>
                      <c:pt idx="5451">
                        <c:v>37218</c:v>
                      </c:pt>
                      <c:pt idx="5452">
                        <c:v>37221</c:v>
                      </c:pt>
                      <c:pt idx="5453">
                        <c:v>37222</c:v>
                      </c:pt>
                      <c:pt idx="5454">
                        <c:v>37223</c:v>
                      </c:pt>
                      <c:pt idx="5455">
                        <c:v>37224</c:v>
                      </c:pt>
                      <c:pt idx="5456">
                        <c:v>37225</c:v>
                      </c:pt>
                      <c:pt idx="5457">
                        <c:v>37228</c:v>
                      </c:pt>
                      <c:pt idx="5458">
                        <c:v>37229</c:v>
                      </c:pt>
                      <c:pt idx="5459">
                        <c:v>37230</c:v>
                      </c:pt>
                      <c:pt idx="5460">
                        <c:v>37231</c:v>
                      </c:pt>
                      <c:pt idx="5461">
                        <c:v>37232</c:v>
                      </c:pt>
                      <c:pt idx="5462">
                        <c:v>37235</c:v>
                      </c:pt>
                      <c:pt idx="5463">
                        <c:v>37236</c:v>
                      </c:pt>
                      <c:pt idx="5464">
                        <c:v>37237</c:v>
                      </c:pt>
                      <c:pt idx="5465">
                        <c:v>37238</c:v>
                      </c:pt>
                      <c:pt idx="5466">
                        <c:v>37239</c:v>
                      </c:pt>
                      <c:pt idx="5467">
                        <c:v>37242</c:v>
                      </c:pt>
                      <c:pt idx="5468">
                        <c:v>37243</c:v>
                      </c:pt>
                      <c:pt idx="5469">
                        <c:v>37244</c:v>
                      </c:pt>
                      <c:pt idx="5470">
                        <c:v>37245</c:v>
                      </c:pt>
                      <c:pt idx="5471">
                        <c:v>37246</c:v>
                      </c:pt>
                      <c:pt idx="5472">
                        <c:v>37249</c:v>
                      </c:pt>
                      <c:pt idx="5473">
                        <c:v>37250</c:v>
                      </c:pt>
                      <c:pt idx="5474">
                        <c:v>37251</c:v>
                      </c:pt>
                      <c:pt idx="5475">
                        <c:v>37252</c:v>
                      </c:pt>
                      <c:pt idx="5476">
                        <c:v>37253</c:v>
                      </c:pt>
                      <c:pt idx="5477">
                        <c:v>37256</c:v>
                      </c:pt>
                      <c:pt idx="5478">
                        <c:v>37257</c:v>
                      </c:pt>
                      <c:pt idx="5479">
                        <c:v>37258</c:v>
                      </c:pt>
                      <c:pt idx="5480">
                        <c:v>37259</c:v>
                      </c:pt>
                      <c:pt idx="5481">
                        <c:v>37260</c:v>
                      </c:pt>
                      <c:pt idx="5482">
                        <c:v>37263</c:v>
                      </c:pt>
                      <c:pt idx="5483">
                        <c:v>37264</c:v>
                      </c:pt>
                      <c:pt idx="5484">
                        <c:v>37265</c:v>
                      </c:pt>
                      <c:pt idx="5485">
                        <c:v>37266</c:v>
                      </c:pt>
                      <c:pt idx="5486">
                        <c:v>37267</c:v>
                      </c:pt>
                      <c:pt idx="5487">
                        <c:v>37270</c:v>
                      </c:pt>
                      <c:pt idx="5488">
                        <c:v>37271</c:v>
                      </c:pt>
                      <c:pt idx="5489">
                        <c:v>37272</c:v>
                      </c:pt>
                      <c:pt idx="5490">
                        <c:v>37273</c:v>
                      </c:pt>
                      <c:pt idx="5491">
                        <c:v>37274</c:v>
                      </c:pt>
                      <c:pt idx="5492">
                        <c:v>37277</c:v>
                      </c:pt>
                      <c:pt idx="5493">
                        <c:v>37278</c:v>
                      </c:pt>
                      <c:pt idx="5494">
                        <c:v>37279</c:v>
                      </c:pt>
                      <c:pt idx="5495">
                        <c:v>37280</c:v>
                      </c:pt>
                      <c:pt idx="5496">
                        <c:v>37281</c:v>
                      </c:pt>
                      <c:pt idx="5497">
                        <c:v>37284</c:v>
                      </c:pt>
                      <c:pt idx="5498">
                        <c:v>37285</c:v>
                      </c:pt>
                      <c:pt idx="5499">
                        <c:v>37286</c:v>
                      </c:pt>
                      <c:pt idx="5500">
                        <c:v>37287</c:v>
                      </c:pt>
                      <c:pt idx="5501">
                        <c:v>37288</c:v>
                      </c:pt>
                      <c:pt idx="5502">
                        <c:v>37291</c:v>
                      </c:pt>
                      <c:pt idx="5503">
                        <c:v>37292</c:v>
                      </c:pt>
                      <c:pt idx="5504">
                        <c:v>37293</c:v>
                      </c:pt>
                      <c:pt idx="5505">
                        <c:v>37294</c:v>
                      </c:pt>
                      <c:pt idx="5506">
                        <c:v>37295</c:v>
                      </c:pt>
                      <c:pt idx="5507">
                        <c:v>37298</c:v>
                      </c:pt>
                      <c:pt idx="5508">
                        <c:v>37299</c:v>
                      </c:pt>
                      <c:pt idx="5509">
                        <c:v>37300</c:v>
                      </c:pt>
                      <c:pt idx="5510">
                        <c:v>37301</c:v>
                      </c:pt>
                      <c:pt idx="5511">
                        <c:v>37302</c:v>
                      </c:pt>
                      <c:pt idx="5512">
                        <c:v>37305</c:v>
                      </c:pt>
                      <c:pt idx="5513">
                        <c:v>37306</c:v>
                      </c:pt>
                      <c:pt idx="5514">
                        <c:v>37307</c:v>
                      </c:pt>
                      <c:pt idx="5515">
                        <c:v>37308</c:v>
                      </c:pt>
                      <c:pt idx="5516">
                        <c:v>37309</c:v>
                      </c:pt>
                      <c:pt idx="5517">
                        <c:v>37312</c:v>
                      </c:pt>
                      <c:pt idx="5518">
                        <c:v>37313</c:v>
                      </c:pt>
                      <c:pt idx="5519">
                        <c:v>37314</c:v>
                      </c:pt>
                      <c:pt idx="5520">
                        <c:v>37315</c:v>
                      </c:pt>
                      <c:pt idx="5521">
                        <c:v>37316</c:v>
                      </c:pt>
                      <c:pt idx="5522">
                        <c:v>37319</c:v>
                      </c:pt>
                      <c:pt idx="5523">
                        <c:v>37320</c:v>
                      </c:pt>
                      <c:pt idx="5524">
                        <c:v>37321</c:v>
                      </c:pt>
                      <c:pt idx="5525">
                        <c:v>37322</c:v>
                      </c:pt>
                      <c:pt idx="5526">
                        <c:v>37323</c:v>
                      </c:pt>
                      <c:pt idx="5527">
                        <c:v>37326</c:v>
                      </c:pt>
                      <c:pt idx="5528">
                        <c:v>37327</c:v>
                      </c:pt>
                      <c:pt idx="5529">
                        <c:v>37328</c:v>
                      </c:pt>
                      <c:pt idx="5530">
                        <c:v>37329</c:v>
                      </c:pt>
                      <c:pt idx="5531">
                        <c:v>37330</c:v>
                      </c:pt>
                      <c:pt idx="5532">
                        <c:v>37333</c:v>
                      </c:pt>
                      <c:pt idx="5533">
                        <c:v>37334</c:v>
                      </c:pt>
                      <c:pt idx="5534">
                        <c:v>37335</c:v>
                      </c:pt>
                      <c:pt idx="5535">
                        <c:v>37336</c:v>
                      </c:pt>
                      <c:pt idx="5536">
                        <c:v>37337</c:v>
                      </c:pt>
                      <c:pt idx="5537">
                        <c:v>37340</c:v>
                      </c:pt>
                      <c:pt idx="5538">
                        <c:v>37341</c:v>
                      </c:pt>
                      <c:pt idx="5539">
                        <c:v>37342</c:v>
                      </c:pt>
                      <c:pt idx="5540">
                        <c:v>37343</c:v>
                      </c:pt>
                      <c:pt idx="5541">
                        <c:v>37344</c:v>
                      </c:pt>
                      <c:pt idx="5542">
                        <c:v>37347</c:v>
                      </c:pt>
                      <c:pt idx="5543">
                        <c:v>37348</c:v>
                      </c:pt>
                      <c:pt idx="5544">
                        <c:v>37349</c:v>
                      </c:pt>
                      <c:pt idx="5545">
                        <c:v>37350</c:v>
                      </c:pt>
                      <c:pt idx="5546">
                        <c:v>37351</c:v>
                      </c:pt>
                      <c:pt idx="5547">
                        <c:v>37354</c:v>
                      </c:pt>
                      <c:pt idx="5548">
                        <c:v>37355</c:v>
                      </c:pt>
                      <c:pt idx="5549">
                        <c:v>37356</c:v>
                      </c:pt>
                      <c:pt idx="5550">
                        <c:v>37357</c:v>
                      </c:pt>
                      <c:pt idx="5551">
                        <c:v>37358</c:v>
                      </c:pt>
                      <c:pt idx="5552">
                        <c:v>37361</c:v>
                      </c:pt>
                      <c:pt idx="5553">
                        <c:v>37362</c:v>
                      </c:pt>
                      <c:pt idx="5554">
                        <c:v>37363</c:v>
                      </c:pt>
                      <c:pt idx="5555">
                        <c:v>37364</c:v>
                      </c:pt>
                      <c:pt idx="5556">
                        <c:v>37365</c:v>
                      </c:pt>
                      <c:pt idx="5557">
                        <c:v>37368</c:v>
                      </c:pt>
                      <c:pt idx="5558">
                        <c:v>37369</c:v>
                      </c:pt>
                      <c:pt idx="5559">
                        <c:v>37370</c:v>
                      </c:pt>
                      <c:pt idx="5560">
                        <c:v>37371</c:v>
                      </c:pt>
                      <c:pt idx="5561">
                        <c:v>37372</c:v>
                      </c:pt>
                      <c:pt idx="5562">
                        <c:v>37375</c:v>
                      </c:pt>
                      <c:pt idx="5563">
                        <c:v>37376</c:v>
                      </c:pt>
                      <c:pt idx="5564">
                        <c:v>37377</c:v>
                      </c:pt>
                      <c:pt idx="5565">
                        <c:v>37378</c:v>
                      </c:pt>
                      <c:pt idx="5566">
                        <c:v>37379</c:v>
                      </c:pt>
                      <c:pt idx="5567">
                        <c:v>37382</c:v>
                      </c:pt>
                      <c:pt idx="5568">
                        <c:v>37383</c:v>
                      </c:pt>
                      <c:pt idx="5569">
                        <c:v>37384</c:v>
                      </c:pt>
                      <c:pt idx="5570">
                        <c:v>37385</c:v>
                      </c:pt>
                      <c:pt idx="5571">
                        <c:v>37386</c:v>
                      </c:pt>
                      <c:pt idx="5572">
                        <c:v>37389</c:v>
                      </c:pt>
                      <c:pt idx="5573">
                        <c:v>37390</c:v>
                      </c:pt>
                      <c:pt idx="5574">
                        <c:v>37391</c:v>
                      </c:pt>
                      <c:pt idx="5575">
                        <c:v>37392</c:v>
                      </c:pt>
                      <c:pt idx="5576">
                        <c:v>37393</c:v>
                      </c:pt>
                      <c:pt idx="5577">
                        <c:v>37396</c:v>
                      </c:pt>
                      <c:pt idx="5578">
                        <c:v>37397</c:v>
                      </c:pt>
                      <c:pt idx="5579">
                        <c:v>37398</c:v>
                      </c:pt>
                      <c:pt idx="5580">
                        <c:v>37399</c:v>
                      </c:pt>
                      <c:pt idx="5581">
                        <c:v>37400</c:v>
                      </c:pt>
                      <c:pt idx="5582">
                        <c:v>37403</c:v>
                      </c:pt>
                      <c:pt idx="5583">
                        <c:v>37404</c:v>
                      </c:pt>
                      <c:pt idx="5584">
                        <c:v>37405</c:v>
                      </c:pt>
                      <c:pt idx="5585">
                        <c:v>37406</c:v>
                      </c:pt>
                      <c:pt idx="5586">
                        <c:v>37407</c:v>
                      </c:pt>
                      <c:pt idx="5587">
                        <c:v>37410</c:v>
                      </c:pt>
                      <c:pt idx="5588">
                        <c:v>37411</c:v>
                      </c:pt>
                      <c:pt idx="5589">
                        <c:v>37412</c:v>
                      </c:pt>
                      <c:pt idx="5590">
                        <c:v>37413</c:v>
                      </c:pt>
                      <c:pt idx="5591">
                        <c:v>37414</c:v>
                      </c:pt>
                      <c:pt idx="5592">
                        <c:v>37417</c:v>
                      </c:pt>
                      <c:pt idx="5593">
                        <c:v>37418</c:v>
                      </c:pt>
                      <c:pt idx="5594">
                        <c:v>37419</c:v>
                      </c:pt>
                      <c:pt idx="5595">
                        <c:v>37420</c:v>
                      </c:pt>
                      <c:pt idx="5596">
                        <c:v>37421</c:v>
                      </c:pt>
                      <c:pt idx="5597">
                        <c:v>37424</c:v>
                      </c:pt>
                      <c:pt idx="5598">
                        <c:v>37425</c:v>
                      </c:pt>
                      <c:pt idx="5599">
                        <c:v>37426</c:v>
                      </c:pt>
                      <c:pt idx="5600">
                        <c:v>37427</c:v>
                      </c:pt>
                      <c:pt idx="5601">
                        <c:v>37428</c:v>
                      </c:pt>
                      <c:pt idx="5602">
                        <c:v>37431</c:v>
                      </c:pt>
                      <c:pt idx="5603">
                        <c:v>37432</c:v>
                      </c:pt>
                      <c:pt idx="5604">
                        <c:v>37433</c:v>
                      </c:pt>
                      <c:pt idx="5605">
                        <c:v>37434</c:v>
                      </c:pt>
                      <c:pt idx="5606">
                        <c:v>37435</c:v>
                      </c:pt>
                      <c:pt idx="5607">
                        <c:v>37438</c:v>
                      </c:pt>
                      <c:pt idx="5608">
                        <c:v>37439</c:v>
                      </c:pt>
                      <c:pt idx="5609">
                        <c:v>37440</c:v>
                      </c:pt>
                      <c:pt idx="5610">
                        <c:v>37441</c:v>
                      </c:pt>
                      <c:pt idx="5611">
                        <c:v>37442</c:v>
                      </c:pt>
                      <c:pt idx="5612">
                        <c:v>37445</c:v>
                      </c:pt>
                      <c:pt idx="5613">
                        <c:v>37446</c:v>
                      </c:pt>
                      <c:pt idx="5614">
                        <c:v>37447</c:v>
                      </c:pt>
                      <c:pt idx="5615">
                        <c:v>37448</c:v>
                      </c:pt>
                      <c:pt idx="5616">
                        <c:v>37449</c:v>
                      </c:pt>
                      <c:pt idx="5617">
                        <c:v>37452</c:v>
                      </c:pt>
                      <c:pt idx="5618">
                        <c:v>37453</c:v>
                      </c:pt>
                      <c:pt idx="5619">
                        <c:v>37454</c:v>
                      </c:pt>
                      <c:pt idx="5620">
                        <c:v>37455</c:v>
                      </c:pt>
                      <c:pt idx="5621">
                        <c:v>37456</c:v>
                      </c:pt>
                      <c:pt idx="5622">
                        <c:v>37459</c:v>
                      </c:pt>
                      <c:pt idx="5623">
                        <c:v>37460</c:v>
                      </c:pt>
                      <c:pt idx="5624">
                        <c:v>37461</c:v>
                      </c:pt>
                      <c:pt idx="5625">
                        <c:v>37462</c:v>
                      </c:pt>
                      <c:pt idx="5626">
                        <c:v>37463</c:v>
                      </c:pt>
                      <c:pt idx="5627">
                        <c:v>37466</c:v>
                      </c:pt>
                      <c:pt idx="5628">
                        <c:v>37467</c:v>
                      </c:pt>
                      <c:pt idx="5629">
                        <c:v>37468</c:v>
                      </c:pt>
                      <c:pt idx="5630">
                        <c:v>37469</c:v>
                      </c:pt>
                      <c:pt idx="5631">
                        <c:v>37470</c:v>
                      </c:pt>
                      <c:pt idx="5632">
                        <c:v>37473</c:v>
                      </c:pt>
                      <c:pt idx="5633">
                        <c:v>37474</c:v>
                      </c:pt>
                      <c:pt idx="5634">
                        <c:v>37475</c:v>
                      </c:pt>
                      <c:pt idx="5635">
                        <c:v>37476</c:v>
                      </c:pt>
                      <c:pt idx="5636">
                        <c:v>37477</c:v>
                      </c:pt>
                      <c:pt idx="5637">
                        <c:v>37480</c:v>
                      </c:pt>
                      <c:pt idx="5638">
                        <c:v>37481</c:v>
                      </c:pt>
                      <c:pt idx="5639">
                        <c:v>37482</c:v>
                      </c:pt>
                      <c:pt idx="5640">
                        <c:v>37483</c:v>
                      </c:pt>
                      <c:pt idx="5641">
                        <c:v>37484</c:v>
                      </c:pt>
                      <c:pt idx="5642">
                        <c:v>37487</c:v>
                      </c:pt>
                      <c:pt idx="5643">
                        <c:v>37488</c:v>
                      </c:pt>
                      <c:pt idx="5644">
                        <c:v>37489</c:v>
                      </c:pt>
                      <c:pt idx="5645">
                        <c:v>37490</c:v>
                      </c:pt>
                      <c:pt idx="5646">
                        <c:v>37491</c:v>
                      </c:pt>
                      <c:pt idx="5647">
                        <c:v>37494</c:v>
                      </c:pt>
                      <c:pt idx="5648">
                        <c:v>37495</c:v>
                      </c:pt>
                      <c:pt idx="5649">
                        <c:v>37496</c:v>
                      </c:pt>
                      <c:pt idx="5650">
                        <c:v>37497</c:v>
                      </c:pt>
                      <c:pt idx="5651">
                        <c:v>37498</c:v>
                      </c:pt>
                      <c:pt idx="5652">
                        <c:v>37501</c:v>
                      </c:pt>
                      <c:pt idx="5653">
                        <c:v>37502</c:v>
                      </c:pt>
                      <c:pt idx="5654">
                        <c:v>37503</c:v>
                      </c:pt>
                      <c:pt idx="5655">
                        <c:v>37504</c:v>
                      </c:pt>
                      <c:pt idx="5656">
                        <c:v>37505</c:v>
                      </c:pt>
                      <c:pt idx="5657">
                        <c:v>37508</c:v>
                      </c:pt>
                      <c:pt idx="5658">
                        <c:v>37509</c:v>
                      </c:pt>
                      <c:pt idx="5659">
                        <c:v>37510</c:v>
                      </c:pt>
                      <c:pt idx="5660">
                        <c:v>37511</c:v>
                      </c:pt>
                      <c:pt idx="5661">
                        <c:v>37512</c:v>
                      </c:pt>
                      <c:pt idx="5662">
                        <c:v>37515</c:v>
                      </c:pt>
                      <c:pt idx="5663">
                        <c:v>37516</c:v>
                      </c:pt>
                      <c:pt idx="5664">
                        <c:v>37517</c:v>
                      </c:pt>
                      <c:pt idx="5665">
                        <c:v>37518</c:v>
                      </c:pt>
                      <c:pt idx="5666">
                        <c:v>37519</c:v>
                      </c:pt>
                      <c:pt idx="5667">
                        <c:v>37522</c:v>
                      </c:pt>
                      <c:pt idx="5668">
                        <c:v>37523</c:v>
                      </c:pt>
                      <c:pt idx="5669">
                        <c:v>37524</c:v>
                      </c:pt>
                      <c:pt idx="5670">
                        <c:v>37525</c:v>
                      </c:pt>
                      <c:pt idx="5671">
                        <c:v>37526</c:v>
                      </c:pt>
                      <c:pt idx="5672">
                        <c:v>37529</c:v>
                      </c:pt>
                      <c:pt idx="5673">
                        <c:v>37530</c:v>
                      </c:pt>
                      <c:pt idx="5674">
                        <c:v>37531</c:v>
                      </c:pt>
                      <c:pt idx="5675">
                        <c:v>37532</c:v>
                      </c:pt>
                      <c:pt idx="5676">
                        <c:v>37533</c:v>
                      </c:pt>
                      <c:pt idx="5677">
                        <c:v>37536</c:v>
                      </c:pt>
                      <c:pt idx="5678">
                        <c:v>37537</c:v>
                      </c:pt>
                      <c:pt idx="5679">
                        <c:v>37538</c:v>
                      </c:pt>
                      <c:pt idx="5680">
                        <c:v>37539</c:v>
                      </c:pt>
                      <c:pt idx="5681">
                        <c:v>37540</c:v>
                      </c:pt>
                      <c:pt idx="5682">
                        <c:v>37543</c:v>
                      </c:pt>
                      <c:pt idx="5683">
                        <c:v>37544</c:v>
                      </c:pt>
                      <c:pt idx="5684">
                        <c:v>37545</c:v>
                      </c:pt>
                      <c:pt idx="5685">
                        <c:v>37546</c:v>
                      </c:pt>
                      <c:pt idx="5686">
                        <c:v>37547</c:v>
                      </c:pt>
                      <c:pt idx="5687">
                        <c:v>37550</c:v>
                      </c:pt>
                      <c:pt idx="5688">
                        <c:v>37551</c:v>
                      </c:pt>
                      <c:pt idx="5689">
                        <c:v>37552</c:v>
                      </c:pt>
                      <c:pt idx="5690">
                        <c:v>37553</c:v>
                      </c:pt>
                      <c:pt idx="5691">
                        <c:v>37554</c:v>
                      </c:pt>
                      <c:pt idx="5692">
                        <c:v>37557</c:v>
                      </c:pt>
                      <c:pt idx="5693">
                        <c:v>37558</c:v>
                      </c:pt>
                      <c:pt idx="5694">
                        <c:v>37559</c:v>
                      </c:pt>
                      <c:pt idx="5695">
                        <c:v>37560</c:v>
                      </c:pt>
                      <c:pt idx="5696">
                        <c:v>37561</c:v>
                      </c:pt>
                      <c:pt idx="5697">
                        <c:v>37564</c:v>
                      </c:pt>
                      <c:pt idx="5698">
                        <c:v>37565</c:v>
                      </c:pt>
                      <c:pt idx="5699">
                        <c:v>37566</c:v>
                      </c:pt>
                      <c:pt idx="5700">
                        <c:v>37567</c:v>
                      </c:pt>
                      <c:pt idx="5701">
                        <c:v>37568</c:v>
                      </c:pt>
                      <c:pt idx="5702">
                        <c:v>37571</c:v>
                      </c:pt>
                      <c:pt idx="5703">
                        <c:v>37572</c:v>
                      </c:pt>
                      <c:pt idx="5704">
                        <c:v>37573</c:v>
                      </c:pt>
                      <c:pt idx="5705">
                        <c:v>37574</c:v>
                      </c:pt>
                      <c:pt idx="5706">
                        <c:v>37575</c:v>
                      </c:pt>
                      <c:pt idx="5707">
                        <c:v>37578</c:v>
                      </c:pt>
                      <c:pt idx="5708">
                        <c:v>37579</c:v>
                      </c:pt>
                      <c:pt idx="5709">
                        <c:v>37580</c:v>
                      </c:pt>
                      <c:pt idx="5710">
                        <c:v>37581</c:v>
                      </c:pt>
                      <c:pt idx="5711">
                        <c:v>37582</c:v>
                      </c:pt>
                      <c:pt idx="5712">
                        <c:v>37585</c:v>
                      </c:pt>
                      <c:pt idx="5713">
                        <c:v>37586</c:v>
                      </c:pt>
                      <c:pt idx="5714">
                        <c:v>37587</c:v>
                      </c:pt>
                      <c:pt idx="5715">
                        <c:v>37588</c:v>
                      </c:pt>
                      <c:pt idx="5716">
                        <c:v>37589</c:v>
                      </c:pt>
                      <c:pt idx="5717">
                        <c:v>37592</c:v>
                      </c:pt>
                      <c:pt idx="5718">
                        <c:v>37593</c:v>
                      </c:pt>
                      <c:pt idx="5719">
                        <c:v>37594</c:v>
                      </c:pt>
                      <c:pt idx="5720">
                        <c:v>37595</c:v>
                      </c:pt>
                      <c:pt idx="5721">
                        <c:v>37596</c:v>
                      </c:pt>
                      <c:pt idx="5722">
                        <c:v>37599</c:v>
                      </c:pt>
                      <c:pt idx="5723">
                        <c:v>37600</c:v>
                      </c:pt>
                      <c:pt idx="5724">
                        <c:v>37601</c:v>
                      </c:pt>
                      <c:pt idx="5725">
                        <c:v>37602</c:v>
                      </c:pt>
                      <c:pt idx="5726">
                        <c:v>37603</c:v>
                      </c:pt>
                      <c:pt idx="5727">
                        <c:v>37606</c:v>
                      </c:pt>
                      <c:pt idx="5728">
                        <c:v>37607</c:v>
                      </c:pt>
                      <c:pt idx="5729">
                        <c:v>37608</c:v>
                      </c:pt>
                      <c:pt idx="5730">
                        <c:v>37609</c:v>
                      </c:pt>
                      <c:pt idx="5731">
                        <c:v>37610</c:v>
                      </c:pt>
                      <c:pt idx="5732">
                        <c:v>37613</c:v>
                      </c:pt>
                      <c:pt idx="5733">
                        <c:v>37614</c:v>
                      </c:pt>
                      <c:pt idx="5734">
                        <c:v>37615</c:v>
                      </c:pt>
                      <c:pt idx="5735">
                        <c:v>37616</c:v>
                      </c:pt>
                      <c:pt idx="5736">
                        <c:v>37617</c:v>
                      </c:pt>
                      <c:pt idx="5737">
                        <c:v>37620</c:v>
                      </c:pt>
                      <c:pt idx="5738">
                        <c:v>37621</c:v>
                      </c:pt>
                      <c:pt idx="5739">
                        <c:v>37622</c:v>
                      </c:pt>
                      <c:pt idx="5740">
                        <c:v>37623</c:v>
                      </c:pt>
                      <c:pt idx="5741">
                        <c:v>37624</c:v>
                      </c:pt>
                      <c:pt idx="5742">
                        <c:v>37627</c:v>
                      </c:pt>
                      <c:pt idx="5743">
                        <c:v>37628</c:v>
                      </c:pt>
                      <c:pt idx="5744">
                        <c:v>37629</c:v>
                      </c:pt>
                      <c:pt idx="5745">
                        <c:v>37630</c:v>
                      </c:pt>
                      <c:pt idx="5746">
                        <c:v>37631</c:v>
                      </c:pt>
                      <c:pt idx="5747">
                        <c:v>37634</c:v>
                      </c:pt>
                      <c:pt idx="5748">
                        <c:v>37635</c:v>
                      </c:pt>
                      <c:pt idx="5749">
                        <c:v>37636</c:v>
                      </c:pt>
                      <c:pt idx="5750">
                        <c:v>37637</c:v>
                      </c:pt>
                      <c:pt idx="5751">
                        <c:v>37638</c:v>
                      </c:pt>
                      <c:pt idx="5752">
                        <c:v>37641</c:v>
                      </c:pt>
                      <c:pt idx="5753">
                        <c:v>37642</c:v>
                      </c:pt>
                      <c:pt idx="5754">
                        <c:v>37643</c:v>
                      </c:pt>
                      <c:pt idx="5755">
                        <c:v>37644</c:v>
                      </c:pt>
                      <c:pt idx="5756">
                        <c:v>37645</c:v>
                      </c:pt>
                      <c:pt idx="5757">
                        <c:v>37648</c:v>
                      </c:pt>
                      <c:pt idx="5758">
                        <c:v>37649</c:v>
                      </c:pt>
                      <c:pt idx="5759">
                        <c:v>37650</c:v>
                      </c:pt>
                      <c:pt idx="5760">
                        <c:v>37651</c:v>
                      </c:pt>
                      <c:pt idx="5761">
                        <c:v>37652</c:v>
                      </c:pt>
                      <c:pt idx="5762">
                        <c:v>37655</c:v>
                      </c:pt>
                      <c:pt idx="5763">
                        <c:v>37656</c:v>
                      </c:pt>
                      <c:pt idx="5764">
                        <c:v>37657</c:v>
                      </c:pt>
                      <c:pt idx="5765">
                        <c:v>37658</c:v>
                      </c:pt>
                      <c:pt idx="5766">
                        <c:v>37659</c:v>
                      </c:pt>
                      <c:pt idx="5767">
                        <c:v>37662</c:v>
                      </c:pt>
                      <c:pt idx="5768">
                        <c:v>37663</c:v>
                      </c:pt>
                      <c:pt idx="5769">
                        <c:v>37664</c:v>
                      </c:pt>
                      <c:pt idx="5770">
                        <c:v>37665</c:v>
                      </c:pt>
                      <c:pt idx="5771">
                        <c:v>37666</c:v>
                      </c:pt>
                      <c:pt idx="5772">
                        <c:v>37669</c:v>
                      </c:pt>
                      <c:pt idx="5773">
                        <c:v>37670</c:v>
                      </c:pt>
                      <c:pt idx="5774">
                        <c:v>37671</c:v>
                      </c:pt>
                      <c:pt idx="5775">
                        <c:v>37672</c:v>
                      </c:pt>
                      <c:pt idx="5776">
                        <c:v>37673</c:v>
                      </c:pt>
                      <c:pt idx="5777">
                        <c:v>37676</c:v>
                      </c:pt>
                      <c:pt idx="5778">
                        <c:v>37677</c:v>
                      </c:pt>
                      <c:pt idx="5779">
                        <c:v>37678</c:v>
                      </c:pt>
                      <c:pt idx="5780">
                        <c:v>37679</c:v>
                      </c:pt>
                      <c:pt idx="5781">
                        <c:v>37680</c:v>
                      </c:pt>
                      <c:pt idx="5782">
                        <c:v>37683</c:v>
                      </c:pt>
                      <c:pt idx="5783">
                        <c:v>37684</c:v>
                      </c:pt>
                      <c:pt idx="5784">
                        <c:v>37685</c:v>
                      </c:pt>
                      <c:pt idx="5785">
                        <c:v>37686</c:v>
                      </c:pt>
                      <c:pt idx="5786">
                        <c:v>37687</c:v>
                      </c:pt>
                      <c:pt idx="5787">
                        <c:v>37690</c:v>
                      </c:pt>
                      <c:pt idx="5788">
                        <c:v>37691</c:v>
                      </c:pt>
                      <c:pt idx="5789">
                        <c:v>37692</c:v>
                      </c:pt>
                      <c:pt idx="5790">
                        <c:v>37693</c:v>
                      </c:pt>
                      <c:pt idx="5791">
                        <c:v>37694</c:v>
                      </c:pt>
                      <c:pt idx="5792">
                        <c:v>37697</c:v>
                      </c:pt>
                      <c:pt idx="5793">
                        <c:v>37698</c:v>
                      </c:pt>
                      <c:pt idx="5794">
                        <c:v>37699</c:v>
                      </c:pt>
                      <c:pt idx="5795">
                        <c:v>37700</c:v>
                      </c:pt>
                      <c:pt idx="5796">
                        <c:v>37701</c:v>
                      </c:pt>
                      <c:pt idx="5797">
                        <c:v>37704</c:v>
                      </c:pt>
                      <c:pt idx="5798">
                        <c:v>37705</c:v>
                      </c:pt>
                      <c:pt idx="5799">
                        <c:v>37706</c:v>
                      </c:pt>
                      <c:pt idx="5800">
                        <c:v>37707</c:v>
                      </c:pt>
                      <c:pt idx="5801">
                        <c:v>37708</c:v>
                      </c:pt>
                      <c:pt idx="5802">
                        <c:v>37711</c:v>
                      </c:pt>
                      <c:pt idx="5803">
                        <c:v>37712</c:v>
                      </c:pt>
                      <c:pt idx="5804">
                        <c:v>37713</c:v>
                      </c:pt>
                      <c:pt idx="5805">
                        <c:v>37714</c:v>
                      </c:pt>
                      <c:pt idx="5806">
                        <c:v>37715</c:v>
                      </c:pt>
                      <c:pt idx="5807">
                        <c:v>37718</c:v>
                      </c:pt>
                      <c:pt idx="5808">
                        <c:v>37719</c:v>
                      </c:pt>
                      <c:pt idx="5809">
                        <c:v>37720</c:v>
                      </c:pt>
                      <c:pt idx="5810">
                        <c:v>37721</c:v>
                      </c:pt>
                      <c:pt idx="5811">
                        <c:v>37722</c:v>
                      </c:pt>
                      <c:pt idx="5812">
                        <c:v>37725</c:v>
                      </c:pt>
                      <c:pt idx="5813">
                        <c:v>37726</c:v>
                      </c:pt>
                      <c:pt idx="5814">
                        <c:v>37727</c:v>
                      </c:pt>
                      <c:pt idx="5815">
                        <c:v>37728</c:v>
                      </c:pt>
                      <c:pt idx="5816">
                        <c:v>37729</c:v>
                      </c:pt>
                      <c:pt idx="5817">
                        <c:v>37732</c:v>
                      </c:pt>
                      <c:pt idx="5818">
                        <c:v>37733</c:v>
                      </c:pt>
                      <c:pt idx="5819">
                        <c:v>37734</c:v>
                      </c:pt>
                      <c:pt idx="5820">
                        <c:v>37735</c:v>
                      </c:pt>
                      <c:pt idx="5821">
                        <c:v>37736</c:v>
                      </c:pt>
                      <c:pt idx="5822">
                        <c:v>37739</c:v>
                      </c:pt>
                      <c:pt idx="5823">
                        <c:v>37740</c:v>
                      </c:pt>
                      <c:pt idx="5824">
                        <c:v>37741</c:v>
                      </c:pt>
                      <c:pt idx="5825">
                        <c:v>37742</c:v>
                      </c:pt>
                      <c:pt idx="5826">
                        <c:v>37743</c:v>
                      </c:pt>
                      <c:pt idx="5827">
                        <c:v>37746</c:v>
                      </c:pt>
                      <c:pt idx="5828">
                        <c:v>37747</c:v>
                      </c:pt>
                      <c:pt idx="5829">
                        <c:v>37748</c:v>
                      </c:pt>
                      <c:pt idx="5830">
                        <c:v>37749</c:v>
                      </c:pt>
                      <c:pt idx="5831">
                        <c:v>37750</c:v>
                      </c:pt>
                      <c:pt idx="5832">
                        <c:v>37753</c:v>
                      </c:pt>
                      <c:pt idx="5833">
                        <c:v>37754</c:v>
                      </c:pt>
                      <c:pt idx="5834">
                        <c:v>37755</c:v>
                      </c:pt>
                      <c:pt idx="5835">
                        <c:v>37756</c:v>
                      </c:pt>
                      <c:pt idx="5836">
                        <c:v>37757</c:v>
                      </c:pt>
                      <c:pt idx="5837">
                        <c:v>37760</c:v>
                      </c:pt>
                      <c:pt idx="5838">
                        <c:v>37761</c:v>
                      </c:pt>
                      <c:pt idx="5839">
                        <c:v>37762</c:v>
                      </c:pt>
                      <c:pt idx="5840">
                        <c:v>37763</c:v>
                      </c:pt>
                      <c:pt idx="5841">
                        <c:v>37764</c:v>
                      </c:pt>
                      <c:pt idx="5842">
                        <c:v>37767</c:v>
                      </c:pt>
                      <c:pt idx="5843">
                        <c:v>37768</c:v>
                      </c:pt>
                      <c:pt idx="5844">
                        <c:v>37769</c:v>
                      </c:pt>
                      <c:pt idx="5845">
                        <c:v>37770</c:v>
                      </c:pt>
                      <c:pt idx="5846">
                        <c:v>37771</c:v>
                      </c:pt>
                      <c:pt idx="5847">
                        <c:v>37774</c:v>
                      </c:pt>
                      <c:pt idx="5848">
                        <c:v>37775</c:v>
                      </c:pt>
                      <c:pt idx="5849">
                        <c:v>37776</c:v>
                      </c:pt>
                      <c:pt idx="5850">
                        <c:v>37777</c:v>
                      </c:pt>
                      <c:pt idx="5851">
                        <c:v>37778</c:v>
                      </c:pt>
                      <c:pt idx="5852">
                        <c:v>37781</c:v>
                      </c:pt>
                      <c:pt idx="5853">
                        <c:v>37782</c:v>
                      </c:pt>
                      <c:pt idx="5854">
                        <c:v>37783</c:v>
                      </c:pt>
                      <c:pt idx="5855">
                        <c:v>37784</c:v>
                      </c:pt>
                      <c:pt idx="5856">
                        <c:v>37785</c:v>
                      </c:pt>
                      <c:pt idx="5857">
                        <c:v>37788</c:v>
                      </c:pt>
                      <c:pt idx="5858">
                        <c:v>37789</c:v>
                      </c:pt>
                      <c:pt idx="5859">
                        <c:v>37790</c:v>
                      </c:pt>
                      <c:pt idx="5860">
                        <c:v>37791</c:v>
                      </c:pt>
                      <c:pt idx="5861">
                        <c:v>37792</c:v>
                      </c:pt>
                      <c:pt idx="5862">
                        <c:v>37795</c:v>
                      </c:pt>
                      <c:pt idx="5863">
                        <c:v>37796</c:v>
                      </c:pt>
                      <c:pt idx="5864">
                        <c:v>37797</c:v>
                      </c:pt>
                      <c:pt idx="5865">
                        <c:v>37798</c:v>
                      </c:pt>
                      <c:pt idx="5866">
                        <c:v>37799</c:v>
                      </c:pt>
                      <c:pt idx="5867">
                        <c:v>37802</c:v>
                      </c:pt>
                      <c:pt idx="5868">
                        <c:v>37803</c:v>
                      </c:pt>
                      <c:pt idx="5869">
                        <c:v>37804</c:v>
                      </c:pt>
                      <c:pt idx="5870">
                        <c:v>37805</c:v>
                      </c:pt>
                      <c:pt idx="5871">
                        <c:v>37806</c:v>
                      </c:pt>
                      <c:pt idx="5872">
                        <c:v>37809</c:v>
                      </c:pt>
                      <c:pt idx="5873">
                        <c:v>37810</c:v>
                      </c:pt>
                      <c:pt idx="5874">
                        <c:v>37811</c:v>
                      </c:pt>
                      <c:pt idx="5875">
                        <c:v>37812</c:v>
                      </c:pt>
                      <c:pt idx="5876">
                        <c:v>37813</c:v>
                      </c:pt>
                      <c:pt idx="5877">
                        <c:v>37816</c:v>
                      </c:pt>
                      <c:pt idx="5878">
                        <c:v>37817</c:v>
                      </c:pt>
                      <c:pt idx="5879">
                        <c:v>37818</c:v>
                      </c:pt>
                      <c:pt idx="5880">
                        <c:v>37819</c:v>
                      </c:pt>
                      <c:pt idx="5881">
                        <c:v>37820</c:v>
                      </c:pt>
                      <c:pt idx="5882">
                        <c:v>37823</c:v>
                      </c:pt>
                      <c:pt idx="5883">
                        <c:v>37824</c:v>
                      </c:pt>
                      <c:pt idx="5884">
                        <c:v>37825</c:v>
                      </c:pt>
                      <c:pt idx="5885">
                        <c:v>37826</c:v>
                      </c:pt>
                      <c:pt idx="5886">
                        <c:v>37827</c:v>
                      </c:pt>
                      <c:pt idx="5887">
                        <c:v>37830</c:v>
                      </c:pt>
                      <c:pt idx="5888">
                        <c:v>37831</c:v>
                      </c:pt>
                      <c:pt idx="5889">
                        <c:v>37832</c:v>
                      </c:pt>
                      <c:pt idx="5890">
                        <c:v>37833</c:v>
                      </c:pt>
                      <c:pt idx="5891">
                        <c:v>37834</c:v>
                      </c:pt>
                      <c:pt idx="5892">
                        <c:v>37837</c:v>
                      </c:pt>
                      <c:pt idx="5893">
                        <c:v>37838</c:v>
                      </c:pt>
                      <c:pt idx="5894">
                        <c:v>37839</c:v>
                      </c:pt>
                      <c:pt idx="5895">
                        <c:v>37840</c:v>
                      </c:pt>
                      <c:pt idx="5896">
                        <c:v>37841</c:v>
                      </c:pt>
                      <c:pt idx="5897">
                        <c:v>37844</c:v>
                      </c:pt>
                      <c:pt idx="5898">
                        <c:v>37845</c:v>
                      </c:pt>
                      <c:pt idx="5899">
                        <c:v>37846</c:v>
                      </c:pt>
                      <c:pt idx="5900">
                        <c:v>37847</c:v>
                      </c:pt>
                      <c:pt idx="5901">
                        <c:v>37848</c:v>
                      </c:pt>
                      <c:pt idx="5902">
                        <c:v>37851</c:v>
                      </c:pt>
                      <c:pt idx="5903">
                        <c:v>37852</c:v>
                      </c:pt>
                      <c:pt idx="5904">
                        <c:v>37853</c:v>
                      </c:pt>
                      <c:pt idx="5905">
                        <c:v>37854</c:v>
                      </c:pt>
                      <c:pt idx="5906">
                        <c:v>37855</c:v>
                      </c:pt>
                      <c:pt idx="5907">
                        <c:v>37858</c:v>
                      </c:pt>
                      <c:pt idx="5908">
                        <c:v>37859</c:v>
                      </c:pt>
                      <c:pt idx="5909">
                        <c:v>37860</c:v>
                      </c:pt>
                      <c:pt idx="5910">
                        <c:v>37861</c:v>
                      </c:pt>
                      <c:pt idx="5911">
                        <c:v>37862</c:v>
                      </c:pt>
                      <c:pt idx="5912">
                        <c:v>37865</c:v>
                      </c:pt>
                      <c:pt idx="5913">
                        <c:v>37866</c:v>
                      </c:pt>
                      <c:pt idx="5914">
                        <c:v>37867</c:v>
                      </c:pt>
                      <c:pt idx="5915">
                        <c:v>37868</c:v>
                      </c:pt>
                      <c:pt idx="5916">
                        <c:v>37869</c:v>
                      </c:pt>
                      <c:pt idx="5917">
                        <c:v>37872</c:v>
                      </c:pt>
                      <c:pt idx="5918">
                        <c:v>37873</c:v>
                      </c:pt>
                      <c:pt idx="5919">
                        <c:v>37874</c:v>
                      </c:pt>
                      <c:pt idx="5920">
                        <c:v>37875</c:v>
                      </c:pt>
                      <c:pt idx="5921">
                        <c:v>37876</c:v>
                      </c:pt>
                      <c:pt idx="5922">
                        <c:v>37879</c:v>
                      </c:pt>
                      <c:pt idx="5923">
                        <c:v>37880</c:v>
                      </c:pt>
                      <c:pt idx="5924">
                        <c:v>37881</c:v>
                      </c:pt>
                      <c:pt idx="5925">
                        <c:v>37882</c:v>
                      </c:pt>
                      <c:pt idx="5926">
                        <c:v>37883</c:v>
                      </c:pt>
                      <c:pt idx="5927">
                        <c:v>37886</c:v>
                      </c:pt>
                      <c:pt idx="5928">
                        <c:v>37887</c:v>
                      </c:pt>
                      <c:pt idx="5929">
                        <c:v>37888</c:v>
                      </c:pt>
                      <c:pt idx="5930">
                        <c:v>37889</c:v>
                      </c:pt>
                      <c:pt idx="5931">
                        <c:v>37890</c:v>
                      </c:pt>
                      <c:pt idx="5932">
                        <c:v>37893</c:v>
                      </c:pt>
                      <c:pt idx="5933">
                        <c:v>37894</c:v>
                      </c:pt>
                      <c:pt idx="5934">
                        <c:v>37895</c:v>
                      </c:pt>
                      <c:pt idx="5935">
                        <c:v>37896</c:v>
                      </c:pt>
                      <c:pt idx="5936">
                        <c:v>37897</c:v>
                      </c:pt>
                      <c:pt idx="5937">
                        <c:v>37900</c:v>
                      </c:pt>
                      <c:pt idx="5938">
                        <c:v>37901</c:v>
                      </c:pt>
                      <c:pt idx="5939">
                        <c:v>37902</c:v>
                      </c:pt>
                      <c:pt idx="5940">
                        <c:v>37903</c:v>
                      </c:pt>
                      <c:pt idx="5941">
                        <c:v>37904</c:v>
                      </c:pt>
                      <c:pt idx="5942">
                        <c:v>37907</c:v>
                      </c:pt>
                      <c:pt idx="5943">
                        <c:v>37908</c:v>
                      </c:pt>
                      <c:pt idx="5944">
                        <c:v>37909</c:v>
                      </c:pt>
                      <c:pt idx="5945">
                        <c:v>37910</c:v>
                      </c:pt>
                      <c:pt idx="5946">
                        <c:v>37911</c:v>
                      </c:pt>
                      <c:pt idx="5947">
                        <c:v>37914</c:v>
                      </c:pt>
                      <c:pt idx="5948">
                        <c:v>37915</c:v>
                      </c:pt>
                      <c:pt idx="5949">
                        <c:v>37916</c:v>
                      </c:pt>
                      <c:pt idx="5950">
                        <c:v>37917</c:v>
                      </c:pt>
                      <c:pt idx="5951">
                        <c:v>37918</c:v>
                      </c:pt>
                      <c:pt idx="5952">
                        <c:v>37921</c:v>
                      </c:pt>
                      <c:pt idx="5953">
                        <c:v>37922</c:v>
                      </c:pt>
                      <c:pt idx="5954">
                        <c:v>37923</c:v>
                      </c:pt>
                      <c:pt idx="5955">
                        <c:v>37924</c:v>
                      </c:pt>
                      <c:pt idx="5956">
                        <c:v>37925</c:v>
                      </c:pt>
                      <c:pt idx="5957">
                        <c:v>37928</c:v>
                      </c:pt>
                      <c:pt idx="5958">
                        <c:v>37929</c:v>
                      </c:pt>
                      <c:pt idx="5959">
                        <c:v>37930</c:v>
                      </c:pt>
                      <c:pt idx="5960">
                        <c:v>37931</c:v>
                      </c:pt>
                      <c:pt idx="5961">
                        <c:v>37932</c:v>
                      </c:pt>
                      <c:pt idx="5962">
                        <c:v>37935</c:v>
                      </c:pt>
                      <c:pt idx="5963">
                        <c:v>37936</c:v>
                      </c:pt>
                      <c:pt idx="5964">
                        <c:v>37937</c:v>
                      </c:pt>
                      <c:pt idx="5965">
                        <c:v>37938</c:v>
                      </c:pt>
                      <c:pt idx="5966">
                        <c:v>37939</c:v>
                      </c:pt>
                      <c:pt idx="5967">
                        <c:v>37942</c:v>
                      </c:pt>
                      <c:pt idx="5968">
                        <c:v>37943</c:v>
                      </c:pt>
                      <c:pt idx="5969">
                        <c:v>37944</c:v>
                      </c:pt>
                      <c:pt idx="5970">
                        <c:v>37945</c:v>
                      </c:pt>
                      <c:pt idx="5971">
                        <c:v>37946</c:v>
                      </c:pt>
                      <c:pt idx="5972">
                        <c:v>37949</c:v>
                      </c:pt>
                      <c:pt idx="5973">
                        <c:v>37950</c:v>
                      </c:pt>
                      <c:pt idx="5974">
                        <c:v>37951</c:v>
                      </c:pt>
                      <c:pt idx="5975">
                        <c:v>37952</c:v>
                      </c:pt>
                      <c:pt idx="5976">
                        <c:v>37953</c:v>
                      </c:pt>
                      <c:pt idx="5977">
                        <c:v>37956</c:v>
                      </c:pt>
                      <c:pt idx="5978">
                        <c:v>37957</c:v>
                      </c:pt>
                      <c:pt idx="5979">
                        <c:v>37958</c:v>
                      </c:pt>
                      <c:pt idx="5980">
                        <c:v>37959</c:v>
                      </c:pt>
                      <c:pt idx="5981">
                        <c:v>37960</c:v>
                      </c:pt>
                      <c:pt idx="5982">
                        <c:v>37963</c:v>
                      </c:pt>
                      <c:pt idx="5983">
                        <c:v>37964</c:v>
                      </c:pt>
                      <c:pt idx="5984">
                        <c:v>37965</c:v>
                      </c:pt>
                      <c:pt idx="5985">
                        <c:v>37966</c:v>
                      </c:pt>
                      <c:pt idx="5986">
                        <c:v>37967</c:v>
                      </c:pt>
                      <c:pt idx="5987">
                        <c:v>37970</c:v>
                      </c:pt>
                      <c:pt idx="5988">
                        <c:v>37971</c:v>
                      </c:pt>
                      <c:pt idx="5989">
                        <c:v>37972</c:v>
                      </c:pt>
                      <c:pt idx="5990">
                        <c:v>37973</c:v>
                      </c:pt>
                      <c:pt idx="5991">
                        <c:v>37974</c:v>
                      </c:pt>
                      <c:pt idx="5992">
                        <c:v>37977</c:v>
                      </c:pt>
                      <c:pt idx="5993">
                        <c:v>37978</c:v>
                      </c:pt>
                      <c:pt idx="5994">
                        <c:v>37979</c:v>
                      </c:pt>
                      <c:pt idx="5995">
                        <c:v>37980</c:v>
                      </c:pt>
                      <c:pt idx="5996">
                        <c:v>37981</c:v>
                      </c:pt>
                      <c:pt idx="5997">
                        <c:v>37984</c:v>
                      </c:pt>
                      <c:pt idx="5998">
                        <c:v>37985</c:v>
                      </c:pt>
                      <c:pt idx="5999">
                        <c:v>37986</c:v>
                      </c:pt>
                      <c:pt idx="6000">
                        <c:v>37987</c:v>
                      </c:pt>
                      <c:pt idx="6001">
                        <c:v>37988</c:v>
                      </c:pt>
                      <c:pt idx="6002">
                        <c:v>37991</c:v>
                      </c:pt>
                      <c:pt idx="6003">
                        <c:v>37992</c:v>
                      </c:pt>
                      <c:pt idx="6004">
                        <c:v>37993</c:v>
                      </c:pt>
                      <c:pt idx="6005">
                        <c:v>37994</c:v>
                      </c:pt>
                      <c:pt idx="6006">
                        <c:v>37995</c:v>
                      </c:pt>
                      <c:pt idx="6007">
                        <c:v>37998</c:v>
                      </c:pt>
                      <c:pt idx="6008">
                        <c:v>37999</c:v>
                      </c:pt>
                      <c:pt idx="6009">
                        <c:v>38000</c:v>
                      </c:pt>
                      <c:pt idx="6010">
                        <c:v>38001</c:v>
                      </c:pt>
                      <c:pt idx="6011">
                        <c:v>38002</c:v>
                      </c:pt>
                      <c:pt idx="6012">
                        <c:v>38005</c:v>
                      </c:pt>
                      <c:pt idx="6013">
                        <c:v>38006</c:v>
                      </c:pt>
                      <c:pt idx="6014">
                        <c:v>38007</c:v>
                      </c:pt>
                      <c:pt idx="6015">
                        <c:v>38008</c:v>
                      </c:pt>
                      <c:pt idx="6016">
                        <c:v>38009</c:v>
                      </c:pt>
                      <c:pt idx="6017">
                        <c:v>38012</c:v>
                      </c:pt>
                      <c:pt idx="6018">
                        <c:v>38013</c:v>
                      </c:pt>
                      <c:pt idx="6019">
                        <c:v>38014</c:v>
                      </c:pt>
                      <c:pt idx="6020">
                        <c:v>38015</c:v>
                      </c:pt>
                      <c:pt idx="6021">
                        <c:v>38016</c:v>
                      </c:pt>
                      <c:pt idx="6022">
                        <c:v>38019</c:v>
                      </c:pt>
                      <c:pt idx="6023">
                        <c:v>38020</c:v>
                      </c:pt>
                      <c:pt idx="6024">
                        <c:v>38021</c:v>
                      </c:pt>
                      <c:pt idx="6025">
                        <c:v>38022</c:v>
                      </c:pt>
                      <c:pt idx="6026">
                        <c:v>38023</c:v>
                      </c:pt>
                      <c:pt idx="6027">
                        <c:v>38026</c:v>
                      </c:pt>
                      <c:pt idx="6028">
                        <c:v>38027</c:v>
                      </c:pt>
                      <c:pt idx="6029">
                        <c:v>38028</c:v>
                      </c:pt>
                      <c:pt idx="6030">
                        <c:v>38029</c:v>
                      </c:pt>
                      <c:pt idx="6031">
                        <c:v>38030</c:v>
                      </c:pt>
                      <c:pt idx="6032">
                        <c:v>38033</c:v>
                      </c:pt>
                      <c:pt idx="6033">
                        <c:v>38034</c:v>
                      </c:pt>
                      <c:pt idx="6034">
                        <c:v>38035</c:v>
                      </c:pt>
                      <c:pt idx="6035">
                        <c:v>38036</c:v>
                      </c:pt>
                      <c:pt idx="6036">
                        <c:v>38037</c:v>
                      </c:pt>
                      <c:pt idx="6037">
                        <c:v>38040</c:v>
                      </c:pt>
                      <c:pt idx="6038">
                        <c:v>38041</c:v>
                      </c:pt>
                      <c:pt idx="6039">
                        <c:v>38042</c:v>
                      </c:pt>
                      <c:pt idx="6040">
                        <c:v>38043</c:v>
                      </c:pt>
                      <c:pt idx="6041">
                        <c:v>38044</c:v>
                      </c:pt>
                      <c:pt idx="6042">
                        <c:v>38047</c:v>
                      </c:pt>
                      <c:pt idx="6043">
                        <c:v>38048</c:v>
                      </c:pt>
                      <c:pt idx="6044">
                        <c:v>38049</c:v>
                      </c:pt>
                      <c:pt idx="6045">
                        <c:v>38050</c:v>
                      </c:pt>
                      <c:pt idx="6046">
                        <c:v>38051</c:v>
                      </c:pt>
                      <c:pt idx="6047">
                        <c:v>38054</c:v>
                      </c:pt>
                      <c:pt idx="6048">
                        <c:v>38055</c:v>
                      </c:pt>
                      <c:pt idx="6049">
                        <c:v>38056</c:v>
                      </c:pt>
                      <c:pt idx="6050">
                        <c:v>38057</c:v>
                      </c:pt>
                      <c:pt idx="6051">
                        <c:v>38058</c:v>
                      </c:pt>
                      <c:pt idx="6052">
                        <c:v>38061</c:v>
                      </c:pt>
                      <c:pt idx="6053">
                        <c:v>38062</c:v>
                      </c:pt>
                      <c:pt idx="6054">
                        <c:v>38063</c:v>
                      </c:pt>
                      <c:pt idx="6055">
                        <c:v>38064</c:v>
                      </c:pt>
                      <c:pt idx="6056">
                        <c:v>38065</c:v>
                      </c:pt>
                      <c:pt idx="6057">
                        <c:v>38068</c:v>
                      </c:pt>
                      <c:pt idx="6058">
                        <c:v>38069</c:v>
                      </c:pt>
                      <c:pt idx="6059">
                        <c:v>38070</c:v>
                      </c:pt>
                      <c:pt idx="6060">
                        <c:v>38071</c:v>
                      </c:pt>
                      <c:pt idx="6061">
                        <c:v>38072</c:v>
                      </c:pt>
                      <c:pt idx="6062">
                        <c:v>38075</c:v>
                      </c:pt>
                      <c:pt idx="6063">
                        <c:v>38076</c:v>
                      </c:pt>
                      <c:pt idx="6064">
                        <c:v>38077</c:v>
                      </c:pt>
                      <c:pt idx="6065">
                        <c:v>38078</c:v>
                      </c:pt>
                      <c:pt idx="6066">
                        <c:v>38079</c:v>
                      </c:pt>
                      <c:pt idx="6067">
                        <c:v>38082</c:v>
                      </c:pt>
                      <c:pt idx="6068">
                        <c:v>38083</c:v>
                      </c:pt>
                      <c:pt idx="6069">
                        <c:v>38084</c:v>
                      </c:pt>
                      <c:pt idx="6070">
                        <c:v>38085</c:v>
                      </c:pt>
                      <c:pt idx="6071">
                        <c:v>38086</c:v>
                      </c:pt>
                      <c:pt idx="6072">
                        <c:v>38089</c:v>
                      </c:pt>
                      <c:pt idx="6073">
                        <c:v>38090</c:v>
                      </c:pt>
                      <c:pt idx="6074">
                        <c:v>38091</c:v>
                      </c:pt>
                      <c:pt idx="6075">
                        <c:v>38092</c:v>
                      </c:pt>
                      <c:pt idx="6076">
                        <c:v>38093</c:v>
                      </c:pt>
                      <c:pt idx="6077">
                        <c:v>38096</c:v>
                      </c:pt>
                      <c:pt idx="6078">
                        <c:v>38097</c:v>
                      </c:pt>
                      <c:pt idx="6079">
                        <c:v>38098</c:v>
                      </c:pt>
                      <c:pt idx="6080">
                        <c:v>38099</c:v>
                      </c:pt>
                      <c:pt idx="6081">
                        <c:v>38100</c:v>
                      </c:pt>
                      <c:pt idx="6082">
                        <c:v>38103</c:v>
                      </c:pt>
                      <c:pt idx="6083">
                        <c:v>38104</c:v>
                      </c:pt>
                      <c:pt idx="6084">
                        <c:v>38105</c:v>
                      </c:pt>
                      <c:pt idx="6085">
                        <c:v>38106</c:v>
                      </c:pt>
                      <c:pt idx="6086">
                        <c:v>38107</c:v>
                      </c:pt>
                      <c:pt idx="6087">
                        <c:v>38110</c:v>
                      </c:pt>
                      <c:pt idx="6088">
                        <c:v>38111</c:v>
                      </c:pt>
                      <c:pt idx="6089">
                        <c:v>38112</c:v>
                      </c:pt>
                      <c:pt idx="6090">
                        <c:v>38113</c:v>
                      </c:pt>
                      <c:pt idx="6091">
                        <c:v>38114</c:v>
                      </c:pt>
                      <c:pt idx="6092">
                        <c:v>38117</c:v>
                      </c:pt>
                      <c:pt idx="6093">
                        <c:v>38118</c:v>
                      </c:pt>
                      <c:pt idx="6094">
                        <c:v>38119</c:v>
                      </c:pt>
                      <c:pt idx="6095">
                        <c:v>38120</c:v>
                      </c:pt>
                      <c:pt idx="6096">
                        <c:v>38121</c:v>
                      </c:pt>
                      <c:pt idx="6097">
                        <c:v>38124</c:v>
                      </c:pt>
                      <c:pt idx="6098">
                        <c:v>38125</c:v>
                      </c:pt>
                      <c:pt idx="6099">
                        <c:v>38126</c:v>
                      </c:pt>
                      <c:pt idx="6100">
                        <c:v>38127</c:v>
                      </c:pt>
                      <c:pt idx="6101">
                        <c:v>38128</c:v>
                      </c:pt>
                      <c:pt idx="6102">
                        <c:v>38131</c:v>
                      </c:pt>
                      <c:pt idx="6103">
                        <c:v>38132</c:v>
                      </c:pt>
                      <c:pt idx="6104">
                        <c:v>38133</c:v>
                      </c:pt>
                      <c:pt idx="6105">
                        <c:v>38134</c:v>
                      </c:pt>
                      <c:pt idx="6106">
                        <c:v>38135</c:v>
                      </c:pt>
                      <c:pt idx="6107">
                        <c:v>38138</c:v>
                      </c:pt>
                      <c:pt idx="6108">
                        <c:v>38139</c:v>
                      </c:pt>
                      <c:pt idx="6109">
                        <c:v>38140</c:v>
                      </c:pt>
                      <c:pt idx="6110">
                        <c:v>38141</c:v>
                      </c:pt>
                      <c:pt idx="6111">
                        <c:v>38142</c:v>
                      </c:pt>
                      <c:pt idx="6112">
                        <c:v>38145</c:v>
                      </c:pt>
                      <c:pt idx="6113">
                        <c:v>38146</c:v>
                      </c:pt>
                      <c:pt idx="6114">
                        <c:v>38147</c:v>
                      </c:pt>
                      <c:pt idx="6115">
                        <c:v>38148</c:v>
                      </c:pt>
                      <c:pt idx="6116">
                        <c:v>38149</c:v>
                      </c:pt>
                      <c:pt idx="6117">
                        <c:v>38152</c:v>
                      </c:pt>
                      <c:pt idx="6118">
                        <c:v>38153</c:v>
                      </c:pt>
                      <c:pt idx="6119">
                        <c:v>38154</c:v>
                      </c:pt>
                      <c:pt idx="6120">
                        <c:v>38155</c:v>
                      </c:pt>
                      <c:pt idx="6121">
                        <c:v>38156</c:v>
                      </c:pt>
                      <c:pt idx="6122">
                        <c:v>38159</c:v>
                      </c:pt>
                      <c:pt idx="6123">
                        <c:v>38160</c:v>
                      </c:pt>
                      <c:pt idx="6124">
                        <c:v>38161</c:v>
                      </c:pt>
                      <c:pt idx="6125">
                        <c:v>38162</c:v>
                      </c:pt>
                      <c:pt idx="6126">
                        <c:v>38163</c:v>
                      </c:pt>
                      <c:pt idx="6127">
                        <c:v>38166</c:v>
                      </c:pt>
                      <c:pt idx="6128">
                        <c:v>38167</c:v>
                      </c:pt>
                      <c:pt idx="6129">
                        <c:v>38168</c:v>
                      </c:pt>
                      <c:pt idx="6130">
                        <c:v>38169</c:v>
                      </c:pt>
                      <c:pt idx="6131">
                        <c:v>38170</c:v>
                      </c:pt>
                      <c:pt idx="6132">
                        <c:v>38173</c:v>
                      </c:pt>
                      <c:pt idx="6133">
                        <c:v>38174</c:v>
                      </c:pt>
                      <c:pt idx="6134">
                        <c:v>38175</c:v>
                      </c:pt>
                      <c:pt idx="6135">
                        <c:v>38176</c:v>
                      </c:pt>
                      <c:pt idx="6136">
                        <c:v>38177</c:v>
                      </c:pt>
                      <c:pt idx="6137">
                        <c:v>38180</c:v>
                      </c:pt>
                      <c:pt idx="6138">
                        <c:v>38181</c:v>
                      </c:pt>
                      <c:pt idx="6139">
                        <c:v>38182</c:v>
                      </c:pt>
                      <c:pt idx="6140">
                        <c:v>38183</c:v>
                      </c:pt>
                      <c:pt idx="6141">
                        <c:v>38184</c:v>
                      </c:pt>
                      <c:pt idx="6142">
                        <c:v>38187</c:v>
                      </c:pt>
                      <c:pt idx="6143">
                        <c:v>38188</c:v>
                      </c:pt>
                      <c:pt idx="6144">
                        <c:v>38189</c:v>
                      </c:pt>
                      <c:pt idx="6145">
                        <c:v>38190</c:v>
                      </c:pt>
                      <c:pt idx="6146">
                        <c:v>38191</c:v>
                      </c:pt>
                      <c:pt idx="6147">
                        <c:v>38194</c:v>
                      </c:pt>
                      <c:pt idx="6148">
                        <c:v>38195</c:v>
                      </c:pt>
                      <c:pt idx="6149">
                        <c:v>38196</c:v>
                      </c:pt>
                      <c:pt idx="6150">
                        <c:v>38197</c:v>
                      </c:pt>
                      <c:pt idx="6151">
                        <c:v>38198</c:v>
                      </c:pt>
                      <c:pt idx="6152">
                        <c:v>38201</c:v>
                      </c:pt>
                      <c:pt idx="6153">
                        <c:v>38202</c:v>
                      </c:pt>
                      <c:pt idx="6154">
                        <c:v>38203</c:v>
                      </c:pt>
                      <c:pt idx="6155">
                        <c:v>38204</c:v>
                      </c:pt>
                      <c:pt idx="6156">
                        <c:v>38205</c:v>
                      </c:pt>
                      <c:pt idx="6157">
                        <c:v>38208</c:v>
                      </c:pt>
                      <c:pt idx="6158">
                        <c:v>38209</c:v>
                      </c:pt>
                      <c:pt idx="6159">
                        <c:v>38210</c:v>
                      </c:pt>
                      <c:pt idx="6160">
                        <c:v>38211</c:v>
                      </c:pt>
                      <c:pt idx="6161">
                        <c:v>38212</c:v>
                      </c:pt>
                      <c:pt idx="6162">
                        <c:v>38215</c:v>
                      </c:pt>
                      <c:pt idx="6163">
                        <c:v>38216</c:v>
                      </c:pt>
                      <c:pt idx="6164">
                        <c:v>38217</c:v>
                      </c:pt>
                      <c:pt idx="6165">
                        <c:v>38218</c:v>
                      </c:pt>
                      <c:pt idx="6166">
                        <c:v>38219</c:v>
                      </c:pt>
                      <c:pt idx="6167">
                        <c:v>38222</c:v>
                      </c:pt>
                      <c:pt idx="6168">
                        <c:v>38223</c:v>
                      </c:pt>
                      <c:pt idx="6169">
                        <c:v>38224</c:v>
                      </c:pt>
                      <c:pt idx="6170">
                        <c:v>38225</c:v>
                      </c:pt>
                      <c:pt idx="6171">
                        <c:v>38226</c:v>
                      </c:pt>
                      <c:pt idx="6172">
                        <c:v>38229</c:v>
                      </c:pt>
                      <c:pt idx="6173">
                        <c:v>38230</c:v>
                      </c:pt>
                      <c:pt idx="6174">
                        <c:v>38231</c:v>
                      </c:pt>
                      <c:pt idx="6175">
                        <c:v>38232</c:v>
                      </c:pt>
                      <c:pt idx="6176">
                        <c:v>38233</c:v>
                      </c:pt>
                      <c:pt idx="6177">
                        <c:v>38236</c:v>
                      </c:pt>
                      <c:pt idx="6178">
                        <c:v>38237</c:v>
                      </c:pt>
                      <c:pt idx="6179">
                        <c:v>38238</c:v>
                      </c:pt>
                      <c:pt idx="6180">
                        <c:v>38239</c:v>
                      </c:pt>
                      <c:pt idx="6181">
                        <c:v>38240</c:v>
                      </c:pt>
                      <c:pt idx="6182">
                        <c:v>38243</c:v>
                      </c:pt>
                      <c:pt idx="6183">
                        <c:v>38244</c:v>
                      </c:pt>
                      <c:pt idx="6184">
                        <c:v>38245</c:v>
                      </c:pt>
                      <c:pt idx="6185">
                        <c:v>38246</c:v>
                      </c:pt>
                      <c:pt idx="6186">
                        <c:v>38247</c:v>
                      </c:pt>
                      <c:pt idx="6187">
                        <c:v>38250</c:v>
                      </c:pt>
                      <c:pt idx="6188">
                        <c:v>38251</c:v>
                      </c:pt>
                      <c:pt idx="6189">
                        <c:v>38252</c:v>
                      </c:pt>
                      <c:pt idx="6190">
                        <c:v>38253</c:v>
                      </c:pt>
                      <c:pt idx="6191">
                        <c:v>38254</c:v>
                      </c:pt>
                      <c:pt idx="6192">
                        <c:v>38257</c:v>
                      </c:pt>
                      <c:pt idx="6193">
                        <c:v>38258</c:v>
                      </c:pt>
                      <c:pt idx="6194">
                        <c:v>38259</c:v>
                      </c:pt>
                      <c:pt idx="6195">
                        <c:v>38260</c:v>
                      </c:pt>
                      <c:pt idx="6196">
                        <c:v>38261</c:v>
                      </c:pt>
                      <c:pt idx="6197">
                        <c:v>38264</c:v>
                      </c:pt>
                      <c:pt idx="6198">
                        <c:v>38265</c:v>
                      </c:pt>
                      <c:pt idx="6199">
                        <c:v>38266</c:v>
                      </c:pt>
                      <c:pt idx="6200">
                        <c:v>38267</c:v>
                      </c:pt>
                      <c:pt idx="6201">
                        <c:v>38268</c:v>
                      </c:pt>
                      <c:pt idx="6202">
                        <c:v>38271</c:v>
                      </c:pt>
                      <c:pt idx="6203">
                        <c:v>38272</c:v>
                      </c:pt>
                      <c:pt idx="6204">
                        <c:v>38273</c:v>
                      </c:pt>
                      <c:pt idx="6205">
                        <c:v>38274</c:v>
                      </c:pt>
                      <c:pt idx="6206">
                        <c:v>38275</c:v>
                      </c:pt>
                      <c:pt idx="6207">
                        <c:v>38278</c:v>
                      </c:pt>
                      <c:pt idx="6208">
                        <c:v>38279</c:v>
                      </c:pt>
                      <c:pt idx="6209">
                        <c:v>38280</c:v>
                      </c:pt>
                      <c:pt idx="6210">
                        <c:v>38281</c:v>
                      </c:pt>
                      <c:pt idx="6211">
                        <c:v>38282</c:v>
                      </c:pt>
                      <c:pt idx="6212">
                        <c:v>38285</c:v>
                      </c:pt>
                      <c:pt idx="6213">
                        <c:v>38286</c:v>
                      </c:pt>
                      <c:pt idx="6214">
                        <c:v>38287</c:v>
                      </c:pt>
                      <c:pt idx="6215">
                        <c:v>38288</c:v>
                      </c:pt>
                      <c:pt idx="6216">
                        <c:v>38289</c:v>
                      </c:pt>
                      <c:pt idx="6217">
                        <c:v>38292</c:v>
                      </c:pt>
                      <c:pt idx="6218">
                        <c:v>38293</c:v>
                      </c:pt>
                      <c:pt idx="6219">
                        <c:v>38294</c:v>
                      </c:pt>
                      <c:pt idx="6220">
                        <c:v>38295</c:v>
                      </c:pt>
                      <c:pt idx="6221">
                        <c:v>38296</c:v>
                      </c:pt>
                      <c:pt idx="6222">
                        <c:v>38299</c:v>
                      </c:pt>
                      <c:pt idx="6223">
                        <c:v>38300</c:v>
                      </c:pt>
                      <c:pt idx="6224">
                        <c:v>38301</c:v>
                      </c:pt>
                      <c:pt idx="6225">
                        <c:v>38302</c:v>
                      </c:pt>
                      <c:pt idx="6226">
                        <c:v>38303</c:v>
                      </c:pt>
                      <c:pt idx="6227">
                        <c:v>38306</c:v>
                      </c:pt>
                      <c:pt idx="6228">
                        <c:v>38307</c:v>
                      </c:pt>
                      <c:pt idx="6229">
                        <c:v>38308</c:v>
                      </c:pt>
                      <c:pt idx="6230">
                        <c:v>38309</c:v>
                      </c:pt>
                      <c:pt idx="6231">
                        <c:v>38310</c:v>
                      </c:pt>
                      <c:pt idx="6232">
                        <c:v>38313</c:v>
                      </c:pt>
                      <c:pt idx="6233">
                        <c:v>38314</c:v>
                      </c:pt>
                      <c:pt idx="6234">
                        <c:v>38315</c:v>
                      </c:pt>
                      <c:pt idx="6235">
                        <c:v>38316</c:v>
                      </c:pt>
                      <c:pt idx="6236">
                        <c:v>38317</c:v>
                      </c:pt>
                      <c:pt idx="6237">
                        <c:v>38320</c:v>
                      </c:pt>
                      <c:pt idx="6238">
                        <c:v>38321</c:v>
                      </c:pt>
                      <c:pt idx="6239">
                        <c:v>38322</c:v>
                      </c:pt>
                      <c:pt idx="6240">
                        <c:v>38323</c:v>
                      </c:pt>
                      <c:pt idx="6241">
                        <c:v>38324</c:v>
                      </c:pt>
                      <c:pt idx="6242">
                        <c:v>38327</c:v>
                      </c:pt>
                      <c:pt idx="6243">
                        <c:v>38328</c:v>
                      </c:pt>
                      <c:pt idx="6244">
                        <c:v>38329</c:v>
                      </c:pt>
                      <c:pt idx="6245">
                        <c:v>38330</c:v>
                      </c:pt>
                      <c:pt idx="6246">
                        <c:v>38331</c:v>
                      </c:pt>
                      <c:pt idx="6247">
                        <c:v>38334</c:v>
                      </c:pt>
                      <c:pt idx="6248">
                        <c:v>38335</c:v>
                      </c:pt>
                      <c:pt idx="6249">
                        <c:v>38336</c:v>
                      </c:pt>
                      <c:pt idx="6250">
                        <c:v>38337</c:v>
                      </c:pt>
                      <c:pt idx="6251">
                        <c:v>38338</c:v>
                      </c:pt>
                      <c:pt idx="6252">
                        <c:v>38341</c:v>
                      </c:pt>
                      <c:pt idx="6253">
                        <c:v>38342</c:v>
                      </c:pt>
                      <c:pt idx="6254">
                        <c:v>38343</c:v>
                      </c:pt>
                      <c:pt idx="6255">
                        <c:v>38344</c:v>
                      </c:pt>
                      <c:pt idx="6256">
                        <c:v>38345</c:v>
                      </c:pt>
                      <c:pt idx="6257">
                        <c:v>38348</c:v>
                      </c:pt>
                      <c:pt idx="6258">
                        <c:v>38349</c:v>
                      </c:pt>
                      <c:pt idx="6259">
                        <c:v>38350</c:v>
                      </c:pt>
                      <c:pt idx="6260">
                        <c:v>38351</c:v>
                      </c:pt>
                      <c:pt idx="6261">
                        <c:v>38352</c:v>
                      </c:pt>
                      <c:pt idx="6262">
                        <c:v>38355</c:v>
                      </c:pt>
                      <c:pt idx="6263">
                        <c:v>38356</c:v>
                      </c:pt>
                      <c:pt idx="6264">
                        <c:v>38357</c:v>
                      </c:pt>
                      <c:pt idx="6265">
                        <c:v>38358</c:v>
                      </c:pt>
                      <c:pt idx="6266">
                        <c:v>38359</c:v>
                      </c:pt>
                      <c:pt idx="6267">
                        <c:v>38362</c:v>
                      </c:pt>
                      <c:pt idx="6268">
                        <c:v>38363</c:v>
                      </c:pt>
                      <c:pt idx="6269">
                        <c:v>38364</c:v>
                      </c:pt>
                      <c:pt idx="6270">
                        <c:v>38365</c:v>
                      </c:pt>
                      <c:pt idx="6271">
                        <c:v>38366</c:v>
                      </c:pt>
                      <c:pt idx="6272">
                        <c:v>38369</c:v>
                      </c:pt>
                      <c:pt idx="6273">
                        <c:v>38370</c:v>
                      </c:pt>
                      <c:pt idx="6274">
                        <c:v>38371</c:v>
                      </c:pt>
                      <c:pt idx="6275">
                        <c:v>38372</c:v>
                      </c:pt>
                      <c:pt idx="6276">
                        <c:v>38373</c:v>
                      </c:pt>
                      <c:pt idx="6277">
                        <c:v>38376</c:v>
                      </c:pt>
                      <c:pt idx="6278">
                        <c:v>38377</c:v>
                      </c:pt>
                      <c:pt idx="6279">
                        <c:v>38378</c:v>
                      </c:pt>
                      <c:pt idx="6280">
                        <c:v>38379</c:v>
                      </c:pt>
                      <c:pt idx="6281">
                        <c:v>38380</c:v>
                      </c:pt>
                      <c:pt idx="6282">
                        <c:v>38383</c:v>
                      </c:pt>
                      <c:pt idx="6283">
                        <c:v>38384</c:v>
                      </c:pt>
                      <c:pt idx="6284">
                        <c:v>38385</c:v>
                      </c:pt>
                      <c:pt idx="6285">
                        <c:v>38386</c:v>
                      </c:pt>
                      <c:pt idx="6286">
                        <c:v>38387</c:v>
                      </c:pt>
                      <c:pt idx="6287">
                        <c:v>38390</c:v>
                      </c:pt>
                      <c:pt idx="6288">
                        <c:v>38391</c:v>
                      </c:pt>
                      <c:pt idx="6289">
                        <c:v>38392</c:v>
                      </c:pt>
                      <c:pt idx="6290">
                        <c:v>38393</c:v>
                      </c:pt>
                      <c:pt idx="6291">
                        <c:v>38394</c:v>
                      </c:pt>
                      <c:pt idx="6292">
                        <c:v>38397</c:v>
                      </c:pt>
                      <c:pt idx="6293">
                        <c:v>38398</c:v>
                      </c:pt>
                      <c:pt idx="6294">
                        <c:v>38399</c:v>
                      </c:pt>
                      <c:pt idx="6295">
                        <c:v>38400</c:v>
                      </c:pt>
                      <c:pt idx="6296">
                        <c:v>38401</c:v>
                      </c:pt>
                      <c:pt idx="6297">
                        <c:v>38404</c:v>
                      </c:pt>
                      <c:pt idx="6298">
                        <c:v>38405</c:v>
                      </c:pt>
                      <c:pt idx="6299">
                        <c:v>38406</c:v>
                      </c:pt>
                      <c:pt idx="6300">
                        <c:v>38407</c:v>
                      </c:pt>
                      <c:pt idx="6301">
                        <c:v>38408</c:v>
                      </c:pt>
                      <c:pt idx="6302">
                        <c:v>38411</c:v>
                      </c:pt>
                      <c:pt idx="6303">
                        <c:v>38412</c:v>
                      </c:pt>
                      <c:pt idx="6304">
                        <c:v>38413</c:v>
                      </c:pt>
                      <c:pt idx="6305">
                        <c:v>38414</c:v>
                      </c:pt>
                      <c:pt idx="6306">
                        <c:v>38415</c:v>
                      </c:pt>
                      <c:pt idx="6307">
                        <c:v>38418</c:v>
                      </c:pt>
                      <c:pt idx="6308">
                        <c:v>38419</c:v>
                      </c:pt>
                      <c:pt idx="6309">
                        <c:v>38420</c:v>
                      </c:pt>
                      <c:pt idx="6310">
                        <c:v>38421</c:v>
                      </c:pt>
                      <c:pt idx="6311">
                        <c:v>38422</c:v>
                      </c:pt>
                      <c:pt idx="6312">
                        <c:v>38425</c:v>
                      </c:pt>
                      <c:pt idx="6313">
                        <c:v>38426</c:v>
                      </c:pt>
                      <c:pt idx="6314">
                        <c:v>38427</c:v>
                      </c:pt>
                      <c:pt idx="6315">
                        <c:v>38428</c:v>
                      </c:pt>
                      <c:pt idx="6316">
                        <c:v>38429</c:v>
                      </c:pt>
                      <c:pt idx="6317">
                        <c:v>38432</c:v>
                      </c:pt>
                      <c:pt idx="6318">
                        <c:v>38433</c:v>
                      </c:pt>
                      <c:pt idx="6319">
                        <c:v>38434</c:v>
                      </c:pt>
                      <c:pt idx="6320">
                        <c:v>38435</c:v>
                      </c:pt>
                      <c:pt idx="6321">
                        <c:v>38436</c:v>
                      </c:pt>
                      <c:pt idx="6322">
                        <c:v>38439</c:v>
                      </c:pt>
                      <c:pt idx="6323">
                        <c:v>38440</c:v>
                      </c:pt>
                      <c:pt idx="6324">
                        <c:v>38441</c:v>
                      </c:pt>
                      <c:pt idx="6325">
                        <c:v>38442</c:v>
                      </c:pt>
                      <c:pt idx="6326">
                        <c:v>38443</c:v>
                      </c:pt>
                      <c:pt idx="6327">
                        <c:v>38446</c:v>
                      </c:pt>
                      <c:pt idx="6328">
                        <c:v>38447</c:v>
                      </c:pt>
                      <c:pt idx="6329">
                        <c:v>38448</c:v>
                      </c:pt>
                      <c:pt idx="6330">
                        <c:v>38449</c:v>
                      </c:pt>
                      <c:pt idx="6331">
                        <c:v>38450</c:v>
                      </c:pt>
                      <c:pt idx="6332">
                        <c:v>38453</c:v>
                      </c:pt>
                      <c:pt idx="6333">
                        <c:v>38454</c:v>
                      </c:pt>
                      <c:pt idx="6334">
                        <c:v>38455</c:v>
                      </c:pt>
                      <c:pt idx="6335">
                        <c:v>38456</c:v>
                      </c:pt>
                      <c:pt idx="6336">
                        <c:v>38457</c:v>
                      </c:pt>
                      <c:pt idx="6337">
                        <c:v>38460</c:v>
                      </c:pt>
                      <c:pt idx="6338">
                        <c:v>38461</c:v>
                      </c:pt>
                      <c:pt idx="6339">
                        <c:v>38462</c:v>
                      </c:pt>
                      <c:pt idx="6340">
                        <c:v>38463</c:v>
                      </c:pt>
                      <c:pt idx="6341">
                        <c:v>38464</c:v>
                      </c:pt>
                      <c:pt idx="6342">
                        <c:v>38467</c:v>
                      </c:pt>
                      <c:pt idx="6343">
                        <c:v>38468</c:v>
                      </c:pt>
                      <c:pt idx="6344">
                        <c:v>38469</c:v>
                      </c:pt>
                      <c:pt idx="6345">
                        <c:v>38470</c:v>
                      </c:pt>
                      <c:pt idx="6346">
                        <c:v>38471</c:v>
                      </c:pt>
                      <c:pt idx="6347">
                        <c:v>38474</c:v>
                      </c:pt>
                      <c:pt idx="6348">
                        <c:v>38475</c:v>
                      </c:pt>
                      <c:pt idx="6349">
                        <c:v>38476</c:v>
                      </c:pt>
                      <c:pt idx="6350">
                        <c:v>38477</c:v>
                      </c:pt>
                      <c:pt idx="6351">
                        <c:v>38478</c:v>
                      </c:pt>
                      <c:pt idx="6352">
                        <c:v>38481</c:v>
                      </c:pt>
                      <c:pt idx="6353">
                        <c:v>38482</c:v>
                      </c:pt>
                      <c:pt idx="6354">
                        <c:v>38483</c:v>
                      </c:pt>
                      <c:pt idx="6355">
                        <c:v>38484</c:v>
                      </c:pt>
                      <c:pt idx="6356">
                        <c:v>38485</c:v>
                      </c:pt>
                      <c:pt idx="6357">
                        <c:v>38488</c:v>
                      </c:pt>
                      <c:pt idx="6358">
                        <c:v>38489</c:v>
                      </c:pt>
                      <c:pt idx="6359">
                        <c:v>38490</c:v>
                      </c:pt>
                      <c:pt idx="6360">
                        <c:v>38491</c:v>
                      </c:pt>
                      <c:pt idx="6361">
                        <c:v>38492</c:v>
                      </c:pt>
                      <c:pt idx="6362">
                        <c:v>38495</c:v>
                      </c:pt>
                      <c:pt idx="6363">
                        <c:v>38496</c:v>
                      </c:pt>
                      <c:pt idx="6364">
                        <c:v>38497</c:v>
                      </c:pt>
                      <c:pt idx="6365">
                        <c:v>38498</c:v>
                      </c:pt>
                      <c:pt idx="6366">
                        <c:v>38499</c:v>
                      </c:pt>
                      <c:pt idx="6367">
                        <c:v>38502</c:v>
                      </c:pt>
                      <c:pt idx="6368">
                        <c:v>38503</c:v>
                      </c:pt>
                      <c:pt idx="6369">
                        <c:v>38504</c:v>
                      </c:pt>
                      <c:pt idx="6370">
                        <c:v>38505</c:v>
                      </c:pt>
                      <c:pt idx="6371">
                        <c:v>38506</c:v>
                      </c:pt>
                      <c:pt idx="6372">
                        <c:v>38509</c:v>
                      </c:pt>
                      <c:pt idx="6373">
                        <c:v>38510</c:v>
                      </c:pt>
                      <c:pt idx="6374">
                        <c:v>38511</c:v>
                      </c:pt>
                      <c:pt idx="6375">
                        <c:v>38512</c:v>
                      </c:pt>
                      <c:pt idx="6376">
                        <c:v>38513</c:v>
                      </c:pt>
                      <c:pt idx="6377">
                        <c:v>38516</c:v>
                      </c:pt>
                      <c:pt idx="6378">
                        <c:v>38517</c:v>
                      </c:pt>
                      <c:pt idx="6379">
                        <c:v>38518</c:v>
                      </c:pt>
                      <c:pt idx="6380">
                        <c:v>38519</c:v>
                      </c:pt>
                      <c:pt idx="6381">
                        <c:v>38520</c:v>
                      </c:pt>
                      <c:pt idx="6382">
                        <c:v>38523</c:v>
                      </c:pt>
                      <c:pt idx="6383">
                        <c:v>38524</c:v>
                      </c:pt>
                      <c:pt idx="6384">
                        <c:v>38525</c:v>
                      </c:pt>
                      <c:pt idx="6385">
                        <c:v>38526</c:v>
                      </c:pt>
                      <c:pt idx="6386">
                        <c:v>38527</c:v>
                      </c:pt>
                      <c:pt idx="6387">
                        <c:v>38530</c:v>
                      </c:pt>
                      <c:pt idx="6388">
                        <c:v>38531</c:v>
                      </c:pt>
                      <c:pt idx="6389">
                        <c:v>38532</c:v>
                      </c:pt>
                      <c:pt idx="6390">
                        <c:v>38533</c:v>
                      </c:pt>
                      <c:pt idx="6391">
                        <c:v>38534</c:v>
                      </c:pt>
                      <c:pt idx="6392">
                        <c:v>38537</c:v>
                      </c:pt>
                      <c:pt idx="6393">
                        <c:v>38538</c:v>
                      </c:pt>
                      <c:pt idx="6394">
                        <c:v>38539</c:v>
                      </c:pt>
                      <c:pt idx="6395">
                        <c:v>38540</c:v>
                      </c:pt>
                      <c:pt idx="6396">
                        <c:v>38541</c:v>
                      </c:pt>
                      <c:pt idx="6397">
                        <c:v>38544</c:v>
                      </c:pt>
                      <c:pt idx="6398">
                        <c:v>38545</c:v>
                      </c:pt>
                      <c:pt idx="6399">
                        <c:v>38546</c:v>
                      </c:pt>
                      <c:pt idx="6400">
                        <c:v>38547</c:v>
                      </c:pt>
                      <c:pt idx="6401">
                        <c:v>38548</c:v>
                      </c:pt>
                      <c:pt idx="6402">
                        <c:v>38551</c:v>
                      </c:pt>
                      <c:pt idx="6403">
                        <c:v>38552</c:v>
                      </c:pt>
                      <c:pt idx="6404">
                        <c:v>38553</c:v>
                      </c:pt>
                      <c:pt idx="6405">
                        <c:v>38554</c:v>
                      </c:pt>
                      <c:pt idx="6406">
                        <c:v>38555</c:v>
                      </c:pt>
                      <c:pt idx="6407">
                        <c:v>38558</c:v>
                      </c:pt>
                      <c:pt idx="6408">
                        <c:v>38559</c:v>
                      </c:pt>
                      <c:pt idx="6409">
                        <c:v>38560</c:v>
                      </c:pt>
                      <c:pt idx="6410">
                        <c:v>38561</c:v>
                      </c:pt>
                      <c:pt idx="6411">
                        <c:v>38562</c:v>
                      </c:pt>
                      <c:pt idx="6412">
                        <c:v>38565</c:v>
                      </c:pt>
                      <c:pt idx="6413">
                        <c:v>38566</c:v>
                      </c:pt>
                      <c:pt idx="6414">
                        <c:v>38567</c:v>
                      </c:pt>
                      <c:pt idx="6415">
                        <c:v>38568</c:v>
                      </c:pt>
                      <c:pt idx="6416">
                        <c:v>38569</c:v>
                      </c:pt>
                      <c:pt idx="6417">
                        <c:v>38572</c:v>
                      </c:pt>
                      <c:pt idx="6418">
                        <c:v>38573</c:v>
                      </c:pt>
                      <c:pt idx="6419">
                        <c:v>38574</c:v>
                      </c:pt>
                      <c:pt idx="6420">
                        <c:v>38575</c:v>
                      </c:pt>
                      <c:pt idx="6421">
                        <c:v>38576</c:v>
                      </c:pt>
                      <c:pt idx="6422">
                        <c:v>38579</c:v>
                      </c:pt>
                      <c:pt idx="6423">
                        <c:v>38580</c:v>
                      </c:pt>
                      <c:pt idx="6424">
                        <c:v>38581</c:v>
                      </c:pt>
                      <c:pt idx="6425">
                        <c:v>38582</c:v>
                      </c:pt>
                      <c:pt idx="6426">
                        <c:v>38583</c:v>
                      </c:pt>
                      <c:pt idx="6427">
                        <c:v>38586</c:v>
                      </c:pt>
                      <c:pt idx="6428">
                        <c:v>38587</c:v>
                      </c:pt>
                      <c:pt idx="6429">
                        <c:v>38588</c:v>
                      </c:pt>
                      <c:pt idx="6430">
                        <c:v>38589</c:v>
                      </c:pt>
                      <c:pt idx="6431">
                        <c:v>38590</c:v>
                      </c:pt>
                      <c:pt idx="6432">
                        <c:v>38593</c:v>
                      </c:pt>
                      <c:pt idx="6433">
                        <c:v>38594</c:v>
                      </c:pt>
                      <c:pt idx="6434">
                        <c:v>38595</c:v>
                      </c:pt>
                      <c:pt idx="6435">
                        <c:v>38596</c:v>
                      </c:pt>
                      <c:pt idx="6436">
                        <c:v>38597</c:v>
                      </c:pt>
                      <c:pt idx="6437">
                        <c:v>38600</c:v>
                      </c:pt>
                      <c:pt idx="6438">
                        <c:v>38601</c:v>
                      </c:pt>
                      <c:pt idx="6439">
                        <c:v>38602</c:v>
                      </c:pt>
                      <c:pt idx="6440">
                        <c:v>38603</c:v>
                      </c:pt>
                      <c:pt idx="6441">
                        <c:v>38604</c:v>
                      </c:pt>
                      <c:pt idx="6442">
                        <c:v>38607</c:v>
                      </c:pt>
                      <c:pt idx="6443">
                        <c:v>38608</c:v>
                      </c:pt>
                      <c:pt idx="6444">
                        <c:v>38609</c:v>
                      </c:pt>
                      <c:pt idx="6445">
                        <c:v>38610</c:v>
                      </c:pt>
                      <c:pt idx="6446">
                        <c:v>38611</c:v>
                      </c:pt>
                      <c:pt idx="6447">
                        <c:v>38614</c:v>
                      </c:pt>
                      <c:pt idx="6448">
                        <c:v>38615</c:v>
                      </c:pt>
                      <c:pt idx="6449">
                        <c:v>38616</c:v>
                      </c:pt>
                      <c:pt idx="6450">
                        <c:v>38617</c:v>
                      </c:pt>
                      <c:pt idx="6451">
                        <c:v>38618</c:v>
                      </c:pt>
                      <c:pt idx="6452">
                        <c:v>38621</c:v>
                      </c:pt>
                      <c:pt idx="6453">
                        <c:v>38622</c:v>
                      </c:pt>
                      <c:pt idx="6454">
                        <c:v>38623</c:v>
                      </c:pt>
                      <c:pt idx="6455">
                        <c:v>38624</c:v>
                      </c:pt>
                      <c:pt idx="6456">
                        <c:v>38625</c:v>
                      </c:pt>
                      <c:pt idx="6457">
                        <c:v>38628</c:v>
                      </c:pt>
                      <c:pt idx="6458">
                        <c:v>38629</c:v>
                      </c:pt>
                      <c:pt idx="6459">
                        <c:v>38630</c:v>
                      </c:pt>
                      <c:pt idx="6460">
                        <c:v>38631</c:v>
                      </c:pt>
                      <c:pt idx="6461">
                        <c:v>38632</c:v>
                      </c:pt>
                      <c:pt idx="6462">
                        <c:v>38635</c:v>
                      </c:pt>
                      <c:pt idx="6463">
                        <c:v>38636</c:v>
                      </c:pt>
                      <c:pt idx="6464">
                        <c:v>38637</c:v>
                      </c:pt>
                      <c:pt idx="6465">
                        <c:v>38638</c:v>
                      </c:pt>
                      <c:pt idx="6466">
                        <c:v>38639</c:v>
                      </c:pt>
                      <c:pt idx="6467">
                        <c:v>38642</c:v>
                      </c:pt>
                      <c:pt idx="6468">
                        <c:v>38643</c:v>
                      </c:pt>
                      <c:pt idx="6469">
                        <c:v>38644</c:v>
                      </c:pt>
                      <c:pt idx="6470">
                        <c:v>38645</c:v>
                      </c:pt>
                      <c:pt idx="6471">
                        <c:v>38646</c:v>
                      </c:pt>
                      <c:pt idx="6472">
                        <c:v>38649</c:v>
                      </c:pt>
                      <c:pt idx="6473">
                        <c:v>38650</c:v>
                      </c:pt>
                      <c:pt idx="6474">
                        <c:v>38651</c:v>
                      </c:pt>
                      <c:pt idx="6475">
                        <c:v>38652</c:v>
                      </c:pt>
                      <c:pt idx="6476">
                        <c:v>38653</c:v>
                      </c:pt>
                      <c:pt idx="6477">
                        <c:v>38656</c:v>
                      </c:pt>
                      <c:pt idx="6478">
                        <c:v>38657</c:v>
                      </c:pt>
                      <c:pt idx="6479">
                        <c:v>38658</c:v>
                      </c:pt>
                      <c:pt idx="6480">
                        <c:v>38659</c:v>
                      </c:pt>
                      <c:pt idx="6481">
                        <c:v>38660</c:v>
                      </c:pt>
                      <c:pt idx="6482">
                        <c:v>38663</c:v>
                      </c:pt>
                      <c:pt idx="6483">
                        <c:v>38664</c:v>
                      </c:pt>
                      <c:pt idx="6484">
                        <c:v>38665</c:v>
                      </c:pt>
                      <c:pt idx="6485">
                        <c:v>38666</c:v>
                      </c:pt>
                      <c:pt idx="6486">
                        <c:v>38667</c:v>
                      </c:pt>
                      <c:pt idx="6487">
                        <c:v>38670</c:v>
                      </c:pt>
                      <c:pt idx="6488">
                        <c:v>38671</c:v>
                      </c:pt>
                      <c:pt idx="6489">
                        <c:v>38672</c:v>
                      </c:pt>
                      <c:pt idx="6490">
                        <c:v>38673</c:v>
                      </c:pt>
                      <c:pt idx="6491">
                        <c:v>38674</c:v>
                      </c:pt>
                      <c:pt idx="6492">
                        <c:v>38677</c:v>
                      </c:pt>
                      <c:pt idx="6493">
                        <c:v>38678</c:v>
                      </c:pt>
                      <c:pt idx="6494">
                        <c:v>38679</c:v>
                      </c:pt>
                      <c:pt idx="6495">
                        <c:v>38680</c:v>
                      </c:pt>
                      <c:pt idx="6496">
                        <c:v>38681</c:v>
                      </c:pt>
                      <c:pt idx="6497">
                        <c:v>38684</c:v>
                      </c:pt>
                      <c:pt idx="6498">
                        <c:v>38685</c:v>
                      </c:pt>
                      <c:pt idx="6499">
                        <c:v>38686</c:v>
                      </c:pt>
                      <c:pt idx="6500">
                        <c:v>38687</c:v>
                      </c:pt>
                      <c:pt idx="6501">
                        <c:v>38688</c:v>
                      </c:pt>
                      <c:pt idx="6502">
                        <c:v>38691</c:v>
                      </c:pt>
                      <c:pt idx="6503">
                        <c:v>38692</c:v>
                      </c:pt>
                      <c:pt idx="6504">
                        <c:v>38693</c:v>
                      </c:pt>
                      <c:pt idx="6505">
                        <c:v>38694</c:v>
                      </c:pt>
                      <c:pt idx="6506">
                        <c:v>38695</c:v>
                      </c:pt>
                      <c:pt idx="6507">
                        <c:v>38698</c:v>
                      </c:pt>
                      <c:pt idx="6508">
                        <c:v>38699</c:v>
                      </c:pt>
                      <c:pt idx="6509">
                        <c:v>38700</c:v>
                      </c:pt>
                      <c:pt idx="6510">
                        <c:v>38701</c:v>
                      </c:pt>
                      <c:pt idx="6511">
                        <c:v>38702</c:v>
                      </c:pt>
                      <c:pt idx="6512">
                        <c:v>38705</c:v>
                      </c:pt>
                      <c:pt idx="6513">
                        <c:v>38706</c:v>
                      </c:pt>
                      <c:pt idx="6514">
                        <c:v>38707</c:v>
                      </c:pt>
                      <c:pt idx="6515">
                        <c:v>38708</c:v>
                      </c:pt>
                      <c:pt idx="6516">
                        <c:v>38709</c:v>
                      </c:pt>
                      <c:pt idx="6517">
                        <c:v>38712</c:v>
                      </c:pt>
                      <c:pt idx="6518">
                        <c:v>38713</c:v>
                      </c:pt>
                      <c:pt idx="6519">
                        <c:v>38714</c:v>
                      </c:pt>
                      <c:pt idx="6520">
                        <c:v>38715</c:v>
                      </c:pt>
                      <c:pt idx="6521">
                        <c:v>38716</c:v>
                      </c:pt>
                      <c:pt idx="6522">
                        <c:v>38719</c:v>
                      </c:pt>
                      <c:pt idx="6523">
                        <c:v>38720</c:v>
                      </c:pt>
                      <c:pt idx="6524">
                        <c:v>38721</c:v>
                      </c:pt>
                      <c:pt idx="6525">
                        <c:v>38722</c:v>
                      </c:pt>
                      <c:pt idx="6526">
                        <c:v>38723</c:v>
                      </c:pt>
                      <c:pt idx="6527">
                        <c:v>38726</c:v>
                      </c:pt>
                      <c:pt idx="6528">
                        <c:v>38727</c:v>
                      </c:pt>
                      <c:pt idx="6529">
                        <c:v>38728</c:v>
                      </c:pt>
                      <c:pt idx="6530">
                        <c:v>38729</c:v>
                      </c:pt>
                      <c:pt idx="6531">
                        <c:v>38730</c:v>
                      </c:pt>
                      <c:pt idx="6532">
                        <c:v>38733</c:v>
                      </c:pt>
                      <c:pt idx="6533">
                        <c:v>38734</c:v>
                      </c:pt>
                      <c:pt idx="6534">
                        <c:v>38735</c:v>
                      </c:pt>
                      <c:pt idx="6535">
                        <c:v>38736</c:v>
                      </c:pt>
                      <c:pt idx="6536">
                        <c:v>38737</c:v>
                      </c:pt>
                      <c:pt idx="6537">
                        <c:v>38740</c:v>
                      </c:pt>
                      <c:pt idx="6538">
                        <c:v>38741</c:v>
                      </c:pt>
                      <c:pt idx="6539">
                        <c:v>38742</c:v>
                      </c:pt>
                      <c:pt idx="6540">
                        <c:v>38743</c:v>
                      </c:pt>
                      <c:pt idx="6541">
                        <c:v>38744</c:v>
                      </c:pt>
                      <c:pt idx="6542">
                        <c:v>38747</c:v>
                      </c:pt>
                      <c:pt idx="6543">
                        <c:v>38748</c:v>
                      </c:pt>
                      <c:pt idx="6544">
                        <c:v>38749</c:v>
                      </c:pt>
                      <c:pt idx="6545">
                        <c:v>38750</c:v>
                      </c:pt>
                      <c:pt idx="6546">
                        <c:v>38751</c:v>
                      </c:pt>
                      <c:pt idx="6547">
                        <c:v>38754</c:v>
                      </c:pt>
                      <c:pt idx="6548">
                        <c:v>38755</c:v>
                      </c:pt>
                      <c:pt idx="6549">
                        <c:v>38756</c:v>
                      </c:pt>
                      <c:pt idx="6550">
                        <c:v>38757</c:v>
                      </c:pt>
                      <c:pt idx="6551">
                        <c:v>38758</c:v>
                      </c:pt>
                      <c:pt idx="6552">
                        <c:v>38761</c:v>
                      </c:pt>
                      <c:pt idx="6553">
                        <c:v>38762</c:v>
                      </c:pt>
                      <c:pt idx="6554">
                        <c:v>38763</c:v>
                      </c:pt>
                      <c:pt idx="6555">
                        <c:v>38764</c:v>
                      </c:pt>
                      <c:pt idx="6556">
                        <c:v>38765</c:v>
                      </c:pt>
                      <c:pt idx="6557">
                        <c:v>38768</c:v>
                      </c:pt>
                      <c:pt idx="6558">
                        <c:v>38769</c:v>
                      </c:pt>
                      <c:pt idx="6559">
                        <c:v>38770</c:v>
                      </c:pt>
                      <c:pt idx="6560">
                        <c:v>38771</c:v>
                      </c:pt>
                      <c:pt idx="6561">
                        <c:v>38772</c:v>
                      </c:pt>
                      <c:pt idx="6562">
                        <c:v>38775</c:v>
                      </c:pt>
                      <c:pt idx="6563">
                        <c:v>38776</c:v>
                      </c:pt>
                      <c:pt idx="6564">
                        <c:v>38777</c:v>
                      </c:pt>
                      <c:pt idx="6565">
                        <c:v>38778</c:v>
                      </c:pt>
                      <c:pt idx="6566">
                        <c:v>38779</c:v>
                      </c:pt>
                      <c:pt idx="6567">
                        <c:v>38782</c:v>
                      </c:pt>
                      <c:pt idx="6568">
                        <c:v>38783</c:v>
                      </c:pt>
                      <c:pt idx="6569">
                        <c:v>38784</c:v>
                      </c:pt>
                      <c:pt idx="6570">
                        <c:v>38785</c:v>
                      </c:pt>
                      <c:pt idx="6571">
                        <c:v>38786</c:v>
                      </c:pt>
                      <c:pt idx="6572">
                        <c:v>38789</c:v>
                      </c:pt>
                      <c:pt idx="6573">
                        <c:v>38790</c:v>
                      </c:pt>
                      <c:pt idx="6574">
                        <c:v>38791</c:v>
                      </c:pt>
                      <c:pt idx="6575">
                        <c:v>38792</c:v>
                      </c:pt>
                      <c:pt idx="6576">
                        <c:v>38793</c:v>
                      </c:pt>
                      <c:pt idx="6577">
                        <c:v>38796</c:v>
                      </c:pt>
                      <c:pt idx="6578">
                        <c:v>38797</c:v>
                      </c:pt>
                      <c:pt idx="6579">
                        <c:v>38798</c:v>
                      </c:pt>
                      <c:pt idx="6580">
                        <c:v>38799</c:v>
                      </c:pt>
                      <c:pt idx="6581">
                        <c:v>38800</c:v>
                      </c:pt>
                      <c:pt idx="6582">
                        <c:v>38803</c:v>
                      </c:pt>
                      <c:pt idx="6583">
                        <c:v>38804</c:v>
                      </c:pt>
                      <c:pt idx="6584">
                        <c:v>38805</c:v>
                      </c:pt>
                      <c:pt idx="6585">
                        <c:v>38806</c:v>
                      </c:pt>
                      <c:pt idx="6586">
                        <c:v>38807</c:v>
                      </c:pt>
                      <c:pt idx="6587">
                        <c:v>38810</c:v>
                      </c:pt>
                      <c:pt idx="6588">
                        <c:v>38811</c:v>
                      </c:pt>
                      <c:pt idx="6589">
                        <c:v>38812</c:v>
                      </c:pt>
                      <c:pt idx="6590">
                        <c:v>38813</c:v>
                      </c:pt>
                      <c:pt idx="6591">
                        <c:v>38814</c:v>
                      </c:pt>
                      <c:pt idx="6592">
                        <c:v>38817</c:v>
                      </c:pt>
                      <c:pt idx="6593">
                        <c:v>38818</c:v>
                      </c:pt>
                      <c:pt idx="6594">
                        <c:v>38819</c:v>
                      </c:pt>
                      <c:pt idx="6595">
                        <c:v>38820</c:v>
                      </c:pt>
                      <c:pt idx="6596">
                        <c:v>38821</c:v>
                      </c:pt>
                      <c:pt idx="6597">
                        <c:v>38824</c:v>
                      </c:pt>
                      <c:pt idx="6598">
                        <c:v>38825</c:v>
                      </c:pt>
                      <c:pt idx="6599">
                        <c:v>38826</c:v>
                      </c:pt>
                      <c:pt idx="6600">
                        <c:v>38827</c:v>
                      </c:pt>
                      <c:pt idx="6601">
                        <c:v>38828</c:v>
                      </c:pt>
                      <c:pt idx="6602">
                        <c:v>38831</c:v>
                      </c:pt>
                      <c:pt idx="6603">
                        <c:v>38832</c:v>
                      </c:pt>
                      <c:pt idx="6604">
                        <c:v>38833</c:v>
                      </c:pt>
                      <c:pt idx="6605">
                        <c:v>38834</c:v>
                      </c:pt>
                      <c:pt idx="6606">
                        <c:v>38835</c:v>
                      </c:pt>
                      <c:pt idx="6607">
                        <c:v>38838</c:v>
                      </c:pt>
                      <c:pt idx="6608">
                        <c:v>38839</c:v>
                      </c:pt>
                      <c:pt idx="6609">
                        <c:v>38840</c:v>
                      </c:pt>
                      <c:pt idx="6610">
                        <c:v>38841</c:v>
                      </c:pt>
                      <c:pt idx="6611">
                        <c:v>38842</c:v>
                      </c:pt>
                      <c:pt idx="6612">
                        <c:v>38845</c:v>
                      </c:pt>
                      <c:pt idx="6613">
                        <c:v>38846</c:v>
                      </c:pt>
                      <c:pt idx="6614">
                        <c:v>38847</c:v>
                      </c:pt>
                      <c:pt idx="6615">
                        <c:v>38848</c:v>
                      </c:pt>
                      <c:pt idx="6616">
                        <c:v>38849</c:v>
                      </c:pt>
                      <c:pt idx="6617">
                        <c:v>38852</c:v>
                      </c:pt>
                      <c:pt idx="6618">
                        <c:v>38853</c:v>
                      </c:pt>
                      <c:pt idx="6619">
                        <c:v>38854</c:v>
                      </c:pt>
                      <c:pt idx="6620">
                        <c:v>38855</c:v>
                      </c:pt>
                      <c:pt idx="6621">
                        <c:v>38856</c:v>
                      </c:pt>
                      <c:pt idx="6622">
                        <c:v>38859</c:v>
                      </c:pt>
                      <c:pt idx="6623">
                        <c:v>38860</c:v>
                      </c:pt>
                      <c:pt idx="6624">
                        <c:v>38861</c:v>
                      </c:pt>
                      <c:pt idx="6625">
                        <c:v>38862</c:v>
                      </c:pt>
                      <c:pt idx="6626">
                        <c:v>38863</c:v>
                      </c:pt>
                      <c:pt idx="6627">
                        <c:v>38866</c:v>
                      </c:pt>
                      <c:pt idx="6628">
                        <c:v>38867</c:v>
                      </c:pt>
                      <c:pt idx="6629">
                        <c:v>38868</c:v>
                      </c:pt>
                      <c:pt idx="6630">
                        <c:v>38869</c:v>
                      </c:pt>
                      <c:pt idx="6631">
                        <c:v>38870</c:v>
                      </c:pt>
                      <c:pt idx="6632">
                        <c:v>38873</c:v>
                      </c:pt>
                      <c:pt idx="6633">
                        <c:v>38874</c:v>
                      </c:pt>
                      <c:pt idx="6634">
                        <c:v>38875</c:v>
                      </c:pt>
                      <c:pt idx="6635">
                        <c:v>38876</c:v>
                      </c:pt>
                      <c:pt idx="6636">
                        <c:v>38877</c:v>
                      </c:pt>
                      <c:pt idx="6637">
                        <c:v>38880</c:v>
                      </c:pt>
                      <c:pt idx="6638">
                        <c:v>38881</c:v>
                      </c:pt>
                      <c:pt idx="6639">
                        <c:v>38882</c:v>
                      </c:pt>
                      <c:pt idx="6640">
                        <c:v>38883</c:v>
                      </c:pt>
                      <c:pt idx="6641">
                        <c:v>38884</c:v>
                      </c:pt>
                      <c:pt idx="6642">
                        <c:v>38887</c:v>
                      </c:pt>
                      <c:pt idx="6643">
                        <c:v>38888</c:v>
                      </c:pt>
                      <c:pt idx="6644">
                        <c:v>38889</c:v>
                      </c:pt>
                      <c:pt idx="6645">
                        <c:v>38890</c:v>
                      </c:pt>
                      <c:pt idx="6646">
                        <c:v>38891</c:v>
                      </c:pt>
                      <c:pt idx="6647">
                        <c:v>38894</c:v>
                      </c:pt>
                      <c:pt idx="6648">
                        <c:v>38895</c:v>
                      </c:pt>
                      <c:pt idx="6649">
                        <c:v>38896</c:v>
                      </c:pt>
                      <c:pt idx="6650">
                        <c:v>38897</c:v>
                      </c:pt>
                      <c:pt idx="6651">
                        <c:v>38898</c:v>
                      </c:pt>
                      <c:pt idx="6652">
                        <c:v>38901</c:v>
                      </c:pt>
                      <c:pt idx="6653">
                        <c:v>38902</c:v>
                      </c:pt>
                      <c:pt idx="6654">
                        <c:v>38903</c:v>
                      </c:pt>
                      <c:pt idx="6655">
                        <c:v>38904</c:v>
                      </c:pt>
                      <c:pt idx="6656">
                        <c:v>38905</c:v>
                      </c:pt>
                      <c:pt idx="6657">
                        <c:v>38908</c:v>
                      </c:pt>
                      <c:pt idx="6658">
                        <c:v>38909</c:v>
                      </c:pt>
                      <c:pt idx="6659">
                        <c:v>38910</c:v>
                      </c:pt>
                      <c:pt idx="6660">
                        <c:v>38911</c:v>
                      </c:pt>
                      <c:pt idx="6661">
                        <c:v>38912</c:v>
                      </c:pt>
                      <c:pt idx="6662">
                        <c:v>38915</c:v>
                      </c:pt>
                      <c:pt idx="6663">
                        <c:v>38916</c:v>
                      </c:pt>
                      <c:pt idx="6664">
                        <c:v>38917</c:v>
                      </c:pt>
                      <c:pt idx="6665">
                        <c:v>38918</c:v>
                      </c:pt>
                      <c:pt idx="6666">
                        <c:v>38919</c:v>
                      </c:pt>
                      <c:pt idx="6667">
                        <c:v>38922</c:v>
                      </c:pt>
                      <c:pt idx="6668">
                        <c:v>38923</c:v>
                      </c:pt>
                      <c:pt idx="6669">
                        <c:v>38924</c:v>
                      </c:pt>
                      <c:pt idx="6670">
                        <c:v>38925</c:v>
                      </c:pt>
                      <c:pt idx="6671">
                        <c:v>38926</c:v>
                      </c:pt>
                      <c:pt idx="6672">
                        <c:v>38929</c:v>
                      </c:pt>
                      <c:pt idx="6673">
                        <c:v>38930</c:v>
                      </c:pt>
                      <c:pt idx="6674">
                        <c:v>38931</c:v>
                      </c:pt>
                      <c:pt idx="6675">
                        <c:v>38932</c:v>
                      </c:pt>
                      <c:pt idx="6676">
                        <c:v>38933</c:v>
                      </c:pt>
                      <c:pt idx="6677">
                        <c:v>38936</c:v>
                      </c:pt>
                      <c:pt idx="6678">
                        <c:v>38937</c:v>
                      </c:pt>
                      <c:pt idx="6679">
                        <c:v>38938</c:v>
                      </c:pt>
                      <c:pt idx="6680">
                        <c:v>38939</c:v>
                      </c:pt>
                      <c:pt idx="6681">
                        <c:v>38940</c:v>
                      </c:pt>
                      <c:pt idx="6682">
                        <c:v>38943</c:v>
                      </c:pt>
                      <c:pt idx="6683">
                        <c:v>38944</c:v>
                      </c:pt>
                      <c:pt idx="6684">
                        <c:v>38945</c:v>
                      </c:pt>
                      <c:pt idx="6685">
                        <c:v>38946</c:v>
                      </c:pt>
                      <c:pt idx="6686">
                        <c:v>38947</c:v>
                      </c:pt>
                      <c:pt idx="6687">
                        <c:v>38950</c:v>
                      </c:pt>
                      <c:pt idx="6688">
                        <c:v>38951</c:v>
                      </c:pt>
                      <c:pt idx="6689">
                        <c:v>38952</c:v>
                      </c:pt>
                      <c:pt idx="6690">
                        <c:v>38953</c:v>
                      </c:pt>
                      <c:pt idx="6691">
                        <c:v>38954</c:v>
                      </c:pt>
                      <c:pt idx="6692">
                        <c:v>38957</c:v>
                      </c:pt>
                      <c:pt idx="6693">
                        <c:v>38958</c:v>
                      </c:pt>
                      <c:pt idx="6694">
                        <c:v>38959</c:v>
                      </c:pt>
                      <c:pt idx="6695">
                        <c:v>38960</c:v>
                      </c:pt>
                      <c:pt idx="6696">
                        <c:v>38961</c:v>
                      </c:pt>
                      <c:pt idx="6697">
                        <c:v>38964</c:v>
                      </c:pt>
                      <c:pt idx="6698">
                        <c:v>38965</c:v>
                      </c:pt>
                      <c:pt idx="6699">
                        <c:v>38966</c:v>
                      </c:pt>
                      <c:pt idx="6700">
                        <c:v>38967</c:v>
                      </c:pt>
                      <c:pt idx="6701">
                        <c:v>38968</c:v>
                      </c:pt>
                      <c:pt idx="6702">
                        <c:v>38971</c:v>
                      </c:pt>
                      <c:pt idx="6703">
                        <c:v>38972</c:v>
                      </c:pt>
                      <c:pt idx="6704">
                        <c:v>38973</c:v>
                      </c:pt>
                      <c:pt idx="6705">
                        <c:v>38974</c:v>
                      </c:pt>
                      <c:pt idx="6706">
                        <c:v>38975</c:v>
                      </c:pt>
                      <c:pt idx="6707">
                        <c:v>38978</c:v>
                      </c:pt>
                      <c:pt idx="6708">
                        <c:v>38979</c:v>
                      </c:pt>
                      <c:pt idx="6709">
                        <c:v>38980</c:v>
                      </c:pt>
                      <c:pt idx="6710">
                        <c:v>38981</c:v>
                      </c:pt>
                      <c:pt idx="6711">
                        <c:v>38982</c:v>
                      </c:pt>
                      <c:pt idx="6712">
                        <c:v>38985</c:v>
                      </c:pt>
                      <c:pt idx="6713">
                        <c:v>38986</c:v>
                      </c:pt>
                      <c:pt idx="6714">
                        <c:v>38987</c:v>
                      </c:pt>
                      <c:pt idx="6715">
                        <c:v>38988</c:v>
                      </c:pt>
                      <c:pt idx="6716">
                        <c:v>38989</c:v>
                      </c:pt>
                      <c:pt idx="6717">
                        <c:v>38992</c:v>
                      </c:pt>
                      <c:pt idx="6718">
                        <c:v>38993</c:v>
                      </c:pt>
                      <c:pt idx="6719">
                        <c:v>38994</c:v>
                      </c:pt>
                      <c:pt idx="6720">
                        <c:v>38995</c:v>
                      </c:pt>
                      <c:pt idx="6721">
                        <c:v>38996</c:v>
                      </c:pt>
                      <c:pt idx="6722">
                        <c:v>38999</c:v>
                      </c:pt>
                      <c:pt idx="6723">
                        <c:v>39000</c:v>
                      </c:pt>
                      <c:pt idx="6724">
                        <c:v>39001</c:v>
                      </c:pt>
                      <c:pt idx="6725">
                        <c:v>39002</c:v>
                      </c:pt>
                      <c:pt idx="6726">
                        <c:v>39003</c:v>
                      </c:pt>
                      <c:pt idx="6727">
                        <c:v>39006</c:v>
                      </c:pt>
                      <c:pt idx="6728">
                        <c:v>39007</c:v>
                      </c:pt>
                      <c:pt idx="6729">
                        <c:v>39008</c:v>
                      </c:pt>
                      <c:pt idx="6730">
                        <c:v>39009</c:v>
                      </c:pt>
                      <c:pt idx="6731">
                        <c:v>39010</c:v>
                      </c:pt>
                      <c:pt idx="6732">
                        <c:v>39013</c:v>
                      </c:pt>
                      <c:pt idx="6733">
                        <c:v>39014</c:v>
                      </c:pt>
                      <c:pt idx="6734">
                        <c:v>39015</c:v>
                      </c:pt>
                      <c:pt idx="6735">
                        <c:v>39016</c:v>
                      </c:pt>
                      <c:pt idx="6736">
                        <c:v>39017</c:v>
                      </c:pt>
                      <c:pt idx="6737">
                        <c:v>39020</c:v>
                      </c:pt>
                      <c:pt idx="6738">
                        <c:v>39021</c:v>
                      </c:pt>
                      <c:pt idx="6739">
                        <c:v>39022</c:v>
                      </c:pt>
                      <c:pt idx="6740">
                        <c:v>39023</c:v>
                      </c:pt>
                      <c:pt idx="6741">
                        <c:v>39024</c:v>
                      </c:pt>
                      <c:pt idx="6742">
                        <c:v>39027</c:v>
                      </c:pt>
                      <c:pt idx="6743">
                        <c:v>39028</c:v>
                      </c:pt>
                      <c:pt idx="6744">
                        <c:v>39029</c:v>
                      </c:pt>
                      <c:pt idx="6745">
                        <c:v>39030</c:v>
                      </c:pt>
                      <c:pt idx="6746">
                        <c:v>39031</c:v>
                      </c:pt>
                      <c:pt idx="6747">
                        <c:v>39034</c:v>
                      </c:pt>
                      <c:pt idx="6748">
                        <c:v>39035</c:v>
                      </c:pt>
                      <c:pt idx="6749">
                        <c:v>39036</c:v>
                      </c:pt>
                      <c:pt idx="6750">
                        <c:v>39037</c:v>
                      </c:pt>
                      <c:pt idx="6751">
                        <c:v>39038</c:v>
                      </c:pt>
                      <c:pt idx="6752">
                        <c:v>39041</c:v>
                      </c:pt>
                      <c:pt idx="6753">
                        <c:v>39042</c:v>
                      </c:pt>
                      <c:pt idx="6754">
                        <c:v>39043</c:v>
                      </c:pt>
                      <c:pt idx="6755">
                        <c:v>39044</c:v>
                      </c:pt>
                      <c:pt idx="6756">
                        <c:v>39045</c:v>
                      </c:pt>
                      <c:pt idx="6757">
                        <c:v>39048</c:v>
                      </c:pt>
                      <c:pt idx="6758">
                        <c:v>39049</c:v>
                      </c:pt>
                      <c:pt idx="6759">
                        <c:v>39050</c:v>
                      </c:pt>
                      <c:pt idx="6760">
                        <c:v>39051</c:v>
                      </c:pt>
                      <c:pt idx="6761">
                        <c:v>39052</c:v>
                      </c:pt>
                      <c:pt idx="6762">
                        <c:v>39055</c:v>
                      </c:pt>
                      <c:pt idx="6763">
                        <c:v>39056</c:v>
                      </c:pt>
                      <c:pt idx="6764">
                        <c:v>39057</c:v>
                      </c:pt>
                      <c:pt idx="6765">
                        <c:v>39058</c:v>
                      </c:pt>
                      <c:pt idx="6766">
                        <c:v>39059</c:v>
                      </c:pt>
                      <c:pt idx="6767">
                        <c:v>39062</c:v>
                      </c:pt>
                      <c:pt idx="6768">
                        <c:v>39063</c:v>
                      </c:pt>
                      <c:pt idx="6769">
                        <c:v>39064</c:v>
                      </c:pt>
                      <c:pt idx="6770">
                        <c:v>39065</c:v>
                      </c:pt>
                      <c:pt idx="6771">
                        <c:v>39066</c:v>
                      </c:pt>
                      <c:pt idx="6772">
                        <c:v>39069</c:v>
                      </c:pt>
                      <c:pt idx="6773">
                        <c:v>39070</c:v>
                      </c:pt>
                      <c:pt idx="6774">
                        <c:v>39071</c:v>
                      </c:pt>
                      <c:pt idx="6775">
                        <c:v>39072</c:v>
                      </c:pt>
                      <c:pt idx="6776">
                        <c:v>39073</c:v>
                      </c:pt>
                      <c:pt idx="6777">
                        <c:v>39076</c:v>
                      </c:pt>
                      <c:pt idx="6778">
                        <c:v>39077</c:v>
                      </c:pt>
                      <c:pt idx="6779">
                        <c:v>39078</c:v>
                      </c:pt>
                      <c:pt idx="6780">
                        <c:v>39079</c:v>
                      </c:pt>
                      <c:pt idx="6781">
                        <c:v>39080</c:v>
                      </c:pt>
                      <c:pt idx="6782">
                        <c:v>39083</c:v>
                      </c:pt>
                      <c:pt idx="6783">
                        <c:v>39084</c:v>
                      </c:pt>
                      <c:pt idx="6784">
                        <c:v>39085</c:v>
                      </c:pt>
                      <c:pt idx="6785">
                        <c:v>39086</c:v>
                      </c:pt>
                      <c:pt idx="6786">
                        <c:v>39087</c:v>
                      </c:pt>
                      <c:pt idx="6787">
                        <c:v>39090</c:v>
                      </c:pt>
                      <c:pt idx="6788">
                        <c:v>39091</c:v>
                      </c:pt>
                      <c:pt idx="6789">
                        <c:v>39092</c:v>
                      </c:pt>
                      <c:pt idx="6790">
                        <c:v>39093</c:v>
                      </c:pt>
                      <c:pt idx="6791">
                        <c:v>39094</c:v>
                      </c:pt>
                      <c:pt idx="6792">
                        <c:v>39097</c:v>
                      </c:pt>
                      <c:pt idx="6793">
                        <c:v>39098</c:v>
                      </c:pt>
                      <c:pt idx="6794">
                        <c:v>39099</c:v>
                      </c:pt>
                      <c:pt idx="6795">
                        <c:v>39100</c:v>
                      </c:pt>
                      <c:pt idx="6796">
                        <c:v>39101</c:v>
                      </c:pt>
                      <c:pt idx="6797">
                        <c:v>39104</c:v>
                      </c:pt>
                      <c:pt idx="6798">
                        <c:v>39105</c:v>
                      </c:pt>
                      <c:pt idx="6799">
                        <c:v>39106</c:v>
                      </c:pt>
                      <c:pt idx="6800">
                        <c:v>39107</c:v>
                      </c:pt>
                      <c:pt idx="6801">
                        <c:v>39108</c:v>
                      </c:pt>
                      <c:pt idx="6802">
                        <c:v>39111</c:v>
                      </c:pt>
                      <c:pt idx="6803">
                        <c:v>39112</c:v>
                      </c:pt>
                      <c:pt idx="6804">
                        <c:v>39113</c:v>
                      </c:pt>
                      <c:pt idx="6805">
                        <c:v>39114</c:v>
                      </c:pt>
                      <c:pt idx="6806">
                        <c:v>39115</c:v>
                      </c:pt>
                      <c:pt idx="6807">
                        <c:v>39118</c:v>
                      </c:pt>
                      <c:pt idx="6808">
                        <c:v>39119</c:v>
                      </c:pt>
                      <c:pt idx="6809">
                        <c:v>39120</c:v>
                      </c:pt>
                      <c:pt idx="6810">
                        <c:v>39121</c:v>
                      </c:pt>
                      <c:pt idx="6811">
                        <c:v>39122</c:v>
                      </c:pt>
                      <c:pt idx="6812">
                        <c:v>39125</c:v>
                      </c:pt>
                      <c:pt idx="6813">
                        <c:v>39126</c:v>
                      </c:pt>
                      <c:pt idx="6814">
                        <c:v>39127</c:v>
                      </c:pt>
                      <c:pt idx="6815">
                        <c:v>39128</c:v>
                      </c:pt>
                      <c:pt idx="6816">
                        <c:v>39129</c:v>
                      </c:pt>
                      <c:pt idx="6817">
                        <c:v>39132</c:v>
                      </c:pt>
                      <c:pt idx="6818">
                        <c:v>39133</c:v>
                      </c:pt>
                      <c:pt idx="6819">
                        <c:v>39134</c:v>
                      </c:pt>
                      <c:pt idx="6820">
                        <c:v>39135</c:v>
                      </c:pt>
                      <c:pt idx="6821">
                        <c:v>39136</c:v>
                      </c:pt>
                      <c:pt idx="6822">
                        <c:v>39139</c:v>
                      </c:pt>
                      <c:pt idx="6823">
                        <c:v>39140</c:v>
                      </c:pt>
                      <c:pt idx="6824">
                        <c:v>39141</c:v>
                      </c:pt>
                      <c:pt idx="6825">
                        <c:v>39142</c:v>
                      </c:pt>
                      <c:pt idx="6826">
                        <c:v>39143</c:v>
                      </c:pt>
                      <c:pt idx="6827">
                        <c:v>39146</c:v>
                      </c:pt>
                      <c:pt idx="6828">
                        <c:v>39147</c:v>
                      </c:pt>
                      <c:pt idx="6829">
                        <c:v>39148</c:v>
                      </c:pt>
                      <c:pt idx="6830">
                        <c:v>39149</c:v>
                      </c:pt>
                      <c:pt idx="6831">
                        <c:v>39150</c:v>
                      </c:pt>
                      <c:pt idx="6832">
                        <c:v>39153</c:v>
                      </c:pt>
                      <c:pt idx="6833">
                        <c:v>39154</c:v>
                      </c:pt>
                      <c:pt idx="6834">
                        <c:v>39155</c:v>
                      </c:pt>
                      <c:pt idx="6835">
                        <c:v>39156</c:v>
                      </c:pt>
                      <c:pt idx="6836">
                        <c:v>39157</c:v>
                      </c:pt>
                      <c:pt idx="6837">
                        <c:v>39160</c:v>
                      </c:pt>
                      <c:pt idx="6838">
                        <c:v>39161</c:v>
                      </c:pt>
                      <c:pt idx="6839">
                        <c:v>39162</c:v>
                      </c:pt>
                      <c:pt idx="6840">
                        <c:v>39163</c:v>
                      </c:pt>
                      <c:pt idx="6841">
                        <c:v>39164</c:v>
                      </c:pt>
                      <c:pt idx="6842">
                        <c:v>39167</c:v>
                      </c:pt>
                      <c:pt idx="6843">
                        <c:v>39168</c:v>
                      </c:pt>
                      <c:pt idx="6844">
                        <c:v>39169</c:v>
                      </c:pt>
                      <c:pt idx="6845">
                        <c:v>39170</c:v>
                      </c:pt>
                      <c:pt idx="6846">
                        <c:v>39171</c:v>
                      </c:pt>
                      <c:pt idx="6847">
                        <c:v>39174</c:v>
                      </c:pt>
                      <c:pt idx="6848">
                        <c:v>39175</c:v>
                      </c:pt>
                      <c:pt idx="6849">
                        <c:v>39176</c:v>
                      </c:pt>
                      <c:pt idx="6850">
                        <c:v>39177</c:v>
                      </c:pt>
                      <c:pt idx="6851">
                        <c:v>39178</c:v>
                      </c:pt>
                      <c:pt idx="6852">
                        <c:v>39181</c:v>
                      </c:pt>
                      <c:pt idx="6853">
                        <c:v>39182</c:v>
                      </c:pt>
                      <c:pt idx="6854">
                        <c:v>39183</c:v>
                      </c:pt>
                      <c:pt idx="6855">
                        <c:v>39184</c:v>
                      </c:pt>
                      <c:pt idx="6856">
                        <c:v>39185</c:v>
                      </c:pt>
                      <c:pt idx="6857">
                        <c:v>39188</c:v>
                      </c:pt>
                      <c:pt idx="6858">
                        <c:v>39189</c:v>
                      </c:pt>
                      <c:pt idx="6859">
                        <c:v>39190</c:v>
                      </c:pt>
                      <c:pt idx="6860">
                        <c:v>39191</c:v>
                      </c:pt>
                      <c:pt idx="6861">
                        <c:v>39192</c:v>
                      </c:pt>
                      <c:pt idx="6862">
                        <c:v>39195</c:v>
                      </c:pt>
                      <c:pt idx="6863">
                        <c:v>39196</c:v>
                      </c:pt>
                      <c:pt idx="6864">
                        <c:v>39197</c:v>
                      </c:pt>
                      <c:pt idx="6865">
                        <c:v>39198</c:v>
                      </c:pt>
                      <c:pt idx="6866">
                        <c:v>39199</c:v>
                      </c:pt>
                      <c:pt idx="6867">
                        <c:v>39202</c:v>
                      </c:pt>
                      <c:pt idx="6868">
                        <c:v>39203</c:v>
                      </c:pt>
                      <c:pt idx="6869">
                        <c:v>39204</c:v>
                      </c:pt>
                      <c:pt idx="6870">
                        <c:v>39205</c:v>
                      </c:pt>
                      <c:pt idx="6871">
                        <c:v>39206</c:v>
                      </c:pt>
                      <c:pt idx="6872">
                        <c:v>39209</c:v>
                      </c:pt>
                      <c:pt idx="6873">
                        <c:v>39210</c:v>
                      </c:pt>
                      <c:pt idx="6874">
                        <c:v>39211</c:v>
                      </c:pt>
                      <c:pt idx="6875">
                        <c:v>39212</c:v>
                      </c:pt>
                      <c:pt idx="6876">
                        <c:v>39213</c:v>
                      </c:pt>
                      <c:pt idx="6877">
                        <c:v>39216</c:v>
                      </c:pt>
                      <c:pt idx="6878">
                        <c:v>39217</c:v>
                      </c:pt>
                      <c:pt idx="6879">
                        <c:v>39218</c:v>
                      </c:pt>
                      <c:pt idx="6880">
                        <c:v>39219</c:v>
                      </c:pt>
                      <c:pt idx="6881">
                        <c:v>39220</c:v>
                      </c:pt>
                      <c:pt idx="6882">
                        <c:v>39223</c:v>
                      </c:pt>
                      <c:pt idx="6883">
                        <c:v>39224</c:v>
                      </c:pt>
                      <c:pt idx="6884">
                        <c:v>39225</c:v>
                      </c:pt>
                      <c:pt idx="6885">
                        <c:v>39226</c:v>
                      </c:pt>
                      <c:pt idx="6886">
                        <c:v>39227</c:v>
                      </c:pt>
                      <c:pt idx="6887">
                        <c:v>39230</c:v>
                      </c:pt>
                      <c:pt idx="6888">
                        <c:v>39231</c:v>
                      </c:pt>
                      <c:pt idx="6889">
                        <c:v>39232</c:v>
                      </c:pt>
                      <c:pt idx="6890">
                        <c:v>39233</c:v>
                      </c:pt>
                      <c:pt idx="6891">
                        <c:v>39234</c:v>
                      </c:pt>
                      <c:pt idx="6892">
                        <c:v>39237</c:v>
                      </c:pt>
                      <c:pt idx="6893">
                        <c:v>39238</c:v>
                      </c:pt>
                      <c:pt idx="6894">
                        <c:v>39239</c:v>
                      </c:pt>
                      <c:pt idx="6895">
                        <c:v>39240</c:v>
                      </c:pt>
                      <c:pt idx="6896">
                        <c:v>39241</c:v>
                      </c:pt>
                      <c:pt idx="6897">
                        <c:v>39244</c:v>
                      </c:pt>
                      <c:pt idx="6898">
                        <c:v>39245</c:v>
                      </c:pt>
                      <c:pt idx="6899">
                        <c:v>39246</c:v>
                      </c:pt>
                      <c:pt idx="6900">
                        <c:v>39247</c:v>
                      </c:pt>
                      <c:pt idx="6901">
                        <c:v>39248</c:v>
                      </c:pt>
                      <c:pt idx="6902">
                        <c:v>39251</c:v>
                      </c:pt>
                      <c:pt idx="6903">
                        <c:v>39252</c:v>
                      </c:pt>
                      <c:pt idx="6904">
                        <c:v>39253</c:v>
                      </c:pt>
                      <c:pt idx="6905">
                        <c:v>39254</c:v>
                      </c:pt>
                      <c:pt idx="6906">
                        <c:v>39255</c:v>
                      </c:pt>
                      <c:pt idx="6907">
                        <c:v>39258</c:v>
                      </c:pt>
                      <c:pt idx="6908">
                        <c:v>39259</c:v>
                      </c:pt>
                      <c:pt idx="6909">
                        <c:v>39260</c:v>
                      </c:pt>
                      <c:pt idx="6910">
                        <c:v>39261</c:v>
                      </c:pt>
                      <c:pt idx="6911">
                        <c:v>39262</c:v>
                      </c:pt>
                      <c:pt idx="6912">
                        <c:v>39265</c:v>
                      </c:pt>
                      <c:pt idx="6913">
                        <c:v>39266</c:v>
                      </c:pt>
                      <c:pt idx="6914">
                        <c:v>39267</c:v>
                      </c:pt>
                      <c:pt idx="6915">
                        <c:v>39268</c:v>
                      </c:pt>
                      <c:pt idx="6916">
                        <c:v>39269</c:v>
                      </c:pt>
                      <c:pt idx="6917">
                        <c:v>39272</c:v>
                      </c:pt>
                      <c:pt idx="6918">
                        <c:v>39273</c:v>
                      </c:pt>
                      <c:pt idx="6919">
                        <c:v>39274</c:v>
                      </c:pt>
                      <c:pt idx="6920">
                        <c:v>39275</c:v>
                      </c:pt>
                      <c:pt idx="6921">
                        <c:v>39276</c:v>
                      </c:pt>
                      <c:pt idx="6922">
                        <c:v>39279</c:v>
                      </c:pt>
                      <c:pt idx="6923">
                        <c:v>39280</c:v>
                      </c:pt>
                      <c:pt idx="6924">
                        <c:v>39281</c:v>
                      </c:pt>
                      <c:pt idx="6925">
                        <c:v>39282</c:v>
                      </c:pt>
                      <c:pt idx="6926">
                        <c:v>39283</c:v>
                      </c:pt>
                      <c:pt idx="6927">
                        <c:v>39286</c:v>
                      </c:pt>
                      <c:pt idx="6928">
                        <c:v>39287</c:v>
                      </c:pt>
                      <c:pt idx="6929">
                        <c:v>39288</c:v>
                      </c:pt>
                      <c:pt idx="6930">
                        <c:v>39289</c:v>
                      </c:pt>
                      <c:pt idx="6931">
                        <c:v>39290</c:v>
                      </c:pt>
                      <c:pt idx="6932">
                        <c:v>39293</c:v>
                      </c:pt>
                      <c:pt idx="6933">
                        <c:v>39294</c:v>
                      </c:pt>
                      <c:pt idx="6934">
                        <c:v>39295</c:v>
                      </c:pt>
                      <c:pt idx="6935">
                        <c:v>39296</c:v>
                      </c:pt>
                      <c:pt idx="6936">
                        <c:v>39297</c:v>
                      </c:pt>
                      <c:pt idx="6937">
                        <c:v>39300</c:v>
                      </c:pt>
                      <c:pt idx="6938">
                        <c:v>39301</c:v>
                      </c:pt>
                      <c:pt idx="6939">
                        <c:v>39302</c:v>
                      </c:pt>
                      <c:pt idx="6940">
                        <c:v>39303</c:v>
                      </c:pt>
                      <c:pt idx="6941">
                        <c:v>39304</c:v>
                      </c:pt>
                      <c:pt idx="6942">
                        <c:v>39307</c:v>
                      </c:pt>
                      <c:pt idx="6943">
                        <c:v>39308</c:v>
                      </c:pt>
                      <c:pt idx="6944">
                        <c:v>39309</c:v>
                      </c:pt>
                      <c:pt idx="6945">
                        <c:v>39310</c:v>
                      </c:pt>
                      <c:pt idx="6946">
                        <c:v>39311</c:v>
                      </c:pt>
                      <c:pt idx="6947">
                        <c:v>39314</c:v>
                      </c:pt>
                      <c:pt idx="6948">
                        <c:v>39315</c:v>
                      </c:pt>
                      <c:pt idx="6949">
                        <c:v>39316</c:v>
                      </c:pt>
                      <c:pt idx="6950">
                        <c:v>39317</c:v>
                      </c:pt>
                      <c:pt idx="6951">
                        <c:v>39318</c:v>
                      </c:pt>
                      <c:pt idx="6952">
                        <c:v>39321</c:v>
                      </c:pt>
                      <c:pt idx="6953">
                        <c:v>39322</c:v>
                      </c:pt>
                      <c:pt idx="6954">
                        <c:v>39323</c:v>
                      </c:pt>
                      <c:pt idx="6955">
                        <c:v>39324</c:v>
                      </c:pt>
                      <c:pt idx="6956">
                        <c:v>39325</c:v>
                      </c:pt>
                      <c:pt idx="6957">
                        <c:v>39328</c:v>
                      </c:pt>
                      <c:pt idx="6958">
                        <c:v>39329</c:v>
                      </c:pt>
                      <c:pt idx="6959">
                        <c:v>39330</c:v>
                      </c:pt>
                      <c:pt idx="6960">
                        <c:v>39331</c:v>
                      </c:pt>
                      <c:pt idx="6961">
                        <c:v>39332</c:v>
                      </c:pt>
                      <c:pt idx="6962">
                        <c:v>39335</c:v>
                      </c:pt>
                      <c:pt idx="6963">
                        <c:v>39336</c:v>
                      </c:pt>
                      <c:pt idx="6964">
                        <c:v>39337</c:v>
                      </c:pt>
                      <c:pt idx="6965">
                        <c:v>39338</c:v>
                      </c:pt>
                      <c:pt idx="6966">
                        <c:v>39339</c:v>
                      </c:pt>
                      <c:pt idx="6967">
                        <c:v>39342</c:v>
                      </c:pt>
                      <c:pt idx="6968">
                        <c:v>39343</c:v>
                      </c:pt>
                      <c:pt idx="6969">
                        <c:v>39344</c:v>
                      </c:pt>
                      <c:pt idx="6970">
                        <c:v>39345</c:v>
                      </c:pt>
                      <c:pt idx="6971">
                        <c:v>39346</c:v>
                      </c:pt>
                      <c:pt idx="6972">
                        <c:v>39349</c:v>
                      </c:pt>
                      <c:pt idx="6973">
                        <c:v>39350</c:v>
                      </c:pt>
                      <c:pt idx="6974">
                        <c:v>39351</c:v>
                      </c:pt>
                      <c:pt idx="6975">
                        <c:v>39352</c:v>
                      </c:pt>
                      <c:pt idx="6976">
                        <c:v>39353</c:v>
                      </c:pt>
                      <c:pt idx="6977">
                        <c:v>39356</c:v>
                      </c:pt>
                      <c:pt idx="6978">
                        <c:v>39357</c:v>
                      </c:pt>
                      <c:pt idx="6979">
                        <c:v>39358</c:v>
                      </c:pt>
                      <c:pt idx="6980">
                        <c:v>39359</c:v>
                      </c:pt>
                      <c:pt idx="6981">
                        <c:v>39360</c:v>
                      </c:pt>
                      <c:pt idx="6982">
                        <c:v>39363</c:v>
                      </c:pt>
                      <c:pt idx="6983">
                        <c:v>39364</c:v>
                      </c:pt>
                      <c:pt idx="6984">
                        <c:v>39365</c:v>
                      </c:pt>
                      <c:pt idx="6985">
                        <c:v>39366</c:v>
                      </c:pt>
                      <c:pt idx="6986">
                        <c:v>39367</c:v>
                      </c:pt>
                      <c:pt idx="6987">
                        <c:v>39370</c:v>
                      </c:pt>
                      <c:pt idx="6988">
                        <c:v>39371</c:v>
                      </c:pt>
                      <c:pt idx="6989">
                        <c:v>39372</c:v>
                      </c:pt>
                      <c:pt idx="6990">
                        <c:v>39373</c:v>
                      </c:pt>
                      <c:pt idx="6991">
                        <c:v>39374</c:v>
                      </c:pt>
                      <c:pt idx="6992">
                        <c:v>39377</c:v>
                      </c:pt>
                      <c:pt idx="6993">
                        <c:v>39378</c:v>
                      </c:pt>
                      <c:pt idx="6994">
                        <c:v>39379</c:v>
                      </c:pt>
                      <c:pt idx="6995">
                        <c:v>39380</c:v>
                      </c:pt>
                      <c:pt idx="6996">
                        <c:v>39381</c:v>
                      </c:pt>
                      <c:pt idx="6997">
                        <c:v>39384</c:v>
                      </c:pt>
                      <c:pt idx="6998">
                        <c:v>39385</c:v>
                      </c:pt>
                      <c:pt idx="6999">
                        <c:v>39386</c:v>
                      </c:pt>
                      <c:pt idx="7000">
                        <c:v>39387</c:v>
                      </c:pt>
                      <c:pt idx="7001">
                        <c:v>39388</c:v>
                      </c:pt>
                      <c:pt idx="7002">
                        <c:v>39391</c:v>
                      </c:pt>
                      <c:pt idx="7003">
                        <c:v>39392</c:v>
                      </c:pt>
                      <c:pt idx="7004">
                        <c:v>39393</c:v>
                      </c:pt>
                      <c:pt idx="7005">
                        <c:v>39394</c:v>
                      </c:pt>
                      <c:pt idx="7006">
                        <c:v>39395</c:v>
                      </c:pt>
                      <c:pt idx="7007">
                        <c:v>39398</c:v>
                      </c:pt>
                      <c:pt idx="7008">
                        <c:v>39399</c:v>
                      </c:pt>
                      <c:pt idx="7009">
                        <c:v>39400</c:v>
                      </c:pt>
                      <c:pt idx="7010">
                        <c:v>39401</c:v>
                      </c:pt>
                      <c:pt idx="7011">
                        <c:v>39402</c:v>
                      </c:pt>
                      <c:pt idx="7012">
                        <c:v>39405</c:v>
                      </c:pt>
                      <c:pt idx="7013">
                        <c:v>39406</c:v>
                      </c:pt>
                      <c:pt idx="7014">
                        <c:v>39407</c:v>
                      </c:pt>
                      <c:pt idx="7015">
                        <c:v>39408</c:v>
                      </c:pt>
                      <c:pt idx="7016">
                        <c:v>39409</c:v>
                      </c:pt>
                      <c:pt idx="7017">
                        <c:v>39412</c:v>
                      </c:pt>
                      <c:pt idx="7018">
                        <c:v>39413</c:v>
                      </c:pt>
                      <c:pt idx="7019">
                        <c:v>39414</c:v>
                      </c:pt>
                      <c:pt idx="7020">
                        <c:v>39415</c:v>
                      </c:pt>
                      <c:pt idx="7021">
                        <c:v>39416</c:v>
                      </c:pt>
                      <c:pt idx="7022">
                        <c:v>39419</c:v>
                      </c:pt>
                      <c:pt idx="7023">
                        <c:v>39420</c:v>
                      </c:pt>
                      <c:pt idx="7024">
                        <c:v>39421</c:v>
                      </c:pt>
                      <c:pt idx="7025">
                        <c:v>39422</c:v>
                      </c:pt>
                      <c:pt idx="7026">
                        <c:v>39423</c:v>
                      </c:pt>
                      <c:pt idx="7027">
                        <c:v>39426</c:v>
                      </c:pt>
                      <c:pt idx="7028">
                        <c:v>39427</c:v>
                      </c:pt>
                      <c:pt idx="7029">
                        <c:v>39428</c:v>
                      </c:pt>
                      <c:pt idx="7030">
                        <c:v>39429</c:v>
                      </c:pt>
                      <c:pt idx="7031">
                        <c:v>39430</c:v>
                      </c:pt>
                      <c:pt idx="7032">
                        <c:v>39433</c:v>
                      </c:pt>
                      <c:pt idx="7033">
                        <c:v>39434</c:v>
                      </c:pt>
                      <c:pt idx="7034">
                        <c:v>39435</c:v>
                      </c:pt>
                      <c:pt idx="7035">
                        <c:v>39436</c:v>
                      </c:pt>
                      <c:pt idx="7036">
                        <c:v>39437</c:v>
                      </c:pt>
                      <c:pt idx="7037">
                        <c:v>39440</c:v>
                      </c:pt>
                      <c:pt idx="7038">
                        <c:v>39441</c:v>
                      </c:pt>
                      <c:pt idx="7039">
                        <c:v>39442</c:v>
                      </c:pt>
                      <c:pt idx="7040">
                        <c:v>39443</c:v>
                      </c:pt>
                      <c:pt idx="7041">
                        <c:v>39444</c:v>
                      </c:pt>
                      <c:pt idx="7042">
                        <c:v>39447</c:v>
                      </c:pt>
                      <c:pt idx="7043">
                        <c:v>39448</c:v>
                      </c:pt>
                      <c:pt idx="7044">
                        <c:v>39449</c:v>
                      </c:pt>
                      <c:pt idx="7045">
                        <c:v>39450</c:v>
                      </c:pt>
                      <c:pt idx="7046">
                        <c:v>39451</c:v>
                      </c:pt>
                      <c:pt idx="7047">
                        <c:v>39454</c:v>
                      </c:pt>
                      <c:pt idx="7048">
                        <c:v>39455</c:v>
                      </c:pt>
                      <c:pt idx="7049">
                        <c:v>39456</c:v>
                      </c:pt>
                      <c:pt idx="7050">
                        <c:v>39457</c:v>
                      </c:pt>
                      <c:pt idx="7051">
                        <c:v>39458</c:v>
                      </c:pt>
                      <c:pt idx="7052">
                        <c:v>39461</c:v>
                      </c:pt>
                      <c:pt idx="7053">
                        <c:v>39462</c:v>
                      </c:pt>
                      <c:pt idx="7054">
                        <c:v>39463</c:v>
                      </c:pt>
                      <c:pt idx="7055">
                        <c:v>39464</c:v>
                      </c:pt>
                      <c:pt idx="7056">
                        <c:v>39465</c:v>
                      </c:pt>
                      <c:pt idx="7057">
                        <c:v>39468</c:v>
                      </c:pt>
                      <c:pt idx="7058">
                        <c:v>39469</c:v>
                      </c:pt>
                      <c:pt idx="7059">
                        <c:v>39470</c:v>
                      </c:pt>
                      <c:pt idx="7060">
                        <c:v>39471</c:v>
                      </c:pt>
                      <c:pt idx="7061">
                        <c:v>39472</c:v>
                      </c:pt>
                      <c:pt idx="7062">
                        <c:v>39475</c:v>
                      </c:pt>
                      <c:pt idx="7063">
                        <c:v>39476</c:v>
                      </c:pt>
                      <c:pt idx="7064">
                        <c:v>39477</c:v>
                      </c:pt>
                      <c:pt idx="7065">
                        <c:v>39478</c:v>
                      </c:pt>
                      <c:pt idx="7066">
                        <c:v>39479</c:v>
                      </c:pt>
                      <c:pt idx="7067">
                        <c:v>39482</c:v>
                      </c:pt>
                      <c:pt idx="7068">
                        <c:v>39483</c:v>
                      </c:pt>
                      <c:pt idx="7069">
                        <c:v>39484</c:v>
                      </c:pt>
                      <c:pt idx="7070">
                        <c:v>39485</c:v>
                      </c:pt>
                      <c:pt idx="7071">
                        <c:v>39486</c:v>
                      </c:pt>
                      <c:pt idx="7072">
                        <c:v>39489</c:v>
                      </c:pt>
                      <c:pt idx="7073">
                        <c:v>39490</c:v>
                      </c:pt>
                      <c:pt idx="7074">
                        <c:v>39491</c:v>
                      </c:pt>
                      <c:pt idx="7075">
                        <c:v>39492</c:v>
                      </c:pt>
                      <c:pt idx="7076">
                        <c:v>39493</c:v>
                      </c:pt>
                      <c:pt idx="7077">
                        <c:v>39496</c:v>
                      </c:pt>
                      <c:pt idx="7078">
                        <c:v>39497</c:v>
                      </c:pt>
                      <c:pt idx="7079">
                        <c:v>39498</c:v>
                      </c:pt>
                      <c:pt idx="7080">
                        <c:v>39499</c:v>
                      </c:pt>
                      <c:pt idx="7081">
                        <c:v>39500</c:v>
                      </c:pt>
                      <c:pt idx="7082">
                        <c:v>39503</c:v>
                      </c:pt>
                      <c:pt idx="7083">
                        <c:v>39504</c:v>
                      </c:pt>
                      <c:pt idx="7084">
                        <c:v>39505</c:v>
                      </c:pt>
                      <c:pt idx="7085">
                        <c:v>39506</c:v>
                      </c:pt>
                      <c:pt idx="7086">
                        <c:v>39507</c:v>
                      </c:pt>
                      <c:pt idx="7087">
                        <c:v>39510</c:v>
                      </c:pt>
                      <c:pt idx="7088">
                        <c:v>39511</c:v>
                      </c:pt>
                      <c:pt idx="7089">
                        <c:v>39512</c:v>
                      </c:pt>
                      <c:pt idx="7090">
                        <c:v>39513</c:v>
                      </c:pt>
                      <c:pt idx="7091">
                        <c:v>39514</c:v>
                      </c:pt>
                      <c:pt idx="7092">
                        <c:v>39517</c:v>
                      </c:pt>
                      <c:pt idx="7093">
                        <c:v>39518</c:v>
                      </c:pt>
                      <c:pt idx="7094">
                        <c:v>39519</c:v>
                      </c:pt>
                      <c:pt idx="7095">
                        <c:v>39520</c:v>
                      </c:pt>
                      <c:pt idx="7096">
                        <c:v>39521</c:v>
                      </c:pt>
                      <c:pt idx="7097">
                        <c:v>39524</c:v>
                      </c:pt>
                      <c:pt idx="7098">
                        <c:v>39525</c:v>
                      </c:pt>
                      <c:pt idx="7099">
                        <c:v>39526</c:v>
                      </c:pt>
                      <c:pt idx="7100">
                        <c:v>39527</c:v>
                      </c:pt>
                      <c:pt idx="7101">
                        <c:v>39528</c:v>
                      </c:pt>
                      <c:pt idx="7102">
                        <c:v>39531</c:v>
                      </c:pt>
                      <c:pt idx="7103">
                        <c:v>39532</c:v>
                      </c:pt>
                      <c:pt idx="7104">
                        <c:v>39533</c:v>
                      </c:pt>
                      <c:pt idx="7105">
                        <c:v>39534</c:v>
                      </c:pt>
                      <c:pt idx="7106">
                        <c:v>39535</c:v>
                      </c:pt>
                      <c:pt idx="7107">
                        <c:v>39538</c:v>
                      </c:pt>
                      <c:pt idx="7108">
                        <c:v>39539</c:v>
                      </c:pt>
                      <c:pt idx="7109">
                        <c:v>39540</c:v>
                      </c:pt>
                      <c:pt idx="7110">
                        <c:v>39541</c:v>
                      </c:pt>
                      <c:pt idx="7111">
                        <c:v>39542</c:v>
                      </c:pt>
                      <c:pt idx="7112">
                        <c:v>39545</c:v>
                      </c:pt>
                      <c:pt idx="7113">
                        <c:v>39546</c:v>
                      </c:pt>
                      <c:pt idx="7114">
                        <c:v>39547</c:v>
                      </c:pt>
                      <c:pt idx="7115">
                        <c:v>39548</c:v>
                      </c:pt>
                      <c:pt idx="7116">
                        <c:v>39549</c:v>
                      </c:pt>
                      <c:pt idx="7117">
                        <c:v>39552</c:v>
                      </c:pt>
                      <c:pt idx="7118">
                        <c:v>39553</c:v>
                      </c:pt>
                      <c:pt idx="7119">
                        <c:v>39554</c:v>
                      </c:pt>
                      <c:pt idx="7120">
                        <c:v>39555</c:v>
                      </c:pt>
                      <c:pt idx="7121">
                        <c:v>39556</c:v>
                      </c:pt>
                      <c:pt idx="7122">
                        <c:v>39559</c:v>
                      </c:pt>
                      <c:pt idx="7123">
                        <c:v>39560</c:v>
                      </c:pt>
                      <c:pt idx="7124">
                        <c:v>39561</c:v>
                      </c:pt>
                      <c:pt idx="7125">
                        <c:v>39562</c:v>
                      </c:pt>
                      <c:pt idx="7126">
                        <c:v>39563</c:v>
                      </c:pt>
                      <c:pt idx="7127">
                        <c:v>39566</c:v>
                      </c:pt>
                      <c:pt idx="7128">
                        <c:v>39567</c:v>
                      </c:pt>
                      <c:pt idx="7129">
                        <c:v>39568</c:v>
                      </c:pt>
                      <c:pt idx="7130">
                        <c:v>39569</c:v>
                      </c:pt>
                      <c:pt idx="7131">
                        <c:v>39570</c:v>
                      </c:pt>
                      <c:pt idx="7132">
                        <c:v>39573</c:v>
                      </c:pt>
                      <c:pt idx="7133">
                        <c:v>39574</c:v>
                      </c:pt>
                      <c:pt idx="7134">
                        <c:v>39575</c:v>
                      </c:pt>
                      <c:pt idx="7135">
                        <c:v>39576</c:v>
                      </c:pt>
                      <c:pt idx="7136">
                        <c:v>39577</c:v>
                      </c:pt>
                      <c:pt idx="7137">
                        <c:v>39580</c:v>
                      </c:pt>
                      <c:pt idx="7138">
                        <c:v>39581</c:v>
                      </c:pt>
                      <c:pt idx="7139">
                        <c:v>39582</c:v>
                      </c:pt>
                      <c:pt idx="7140">
                        <c:v>39583</c:v>
                      </c:pt>
                      <c:pt idx="7141">
                        <c:v>39584</c:v>
                      </c:pt>
                      <c:pt idx="7142">
                        <c:v>39587</c:v>
                      </c:pt>
                      <c:pt idx="7143">
                        <c:v>39588</c:v>
                      </c:pt>
                      <c:pt idx="7144">
                        <c:v>39589</c:v>
                      </c:pt>
                      <c:pt idx="7145">
                        <c:v>39590</c:v>
                      </c:pt>
                      <c:pt idx="7146">
                        <c:v>39591</c:v>
                      </c:pt>
                      <c:pt idx="7147">
                        <c:v>39594</c:v>
                      </c:pt>
                      <c:pt idx="7148">
                        <c:v>39595</c:v>
                      </c:pt>
                      <c:pt idx="7149">
                        <c:v>39596</c:v>
                      </c:pt>
                      <c:pt idx="7150">
                        <c:v>39597</c:v>
                      </c:pt>
                      <c:pt idx="7151">
                        <c:v>39598</c:v>
                      </c:pt>
                      <c:pt idx="7152">
                        <c:v>39601</c:v>
                      </c:pt>
                      <c:pt idx="7153">
                        <c:v>39602</c:v>
                      </c:pt>
                      <c:pt idx="7154">
                        <c:v>39603</c:v>
                      </c:pt>
                      <c:pt idx="7155">
                        <c:v>39604</c:v>
                      </c:pt>
                      <c:pt idx="7156">
                        <c:v>39605</c:v>
                      </c:pt>
                      <c:pt idx="7157">
                        <c:v>39608</c:v>
                      </c:pt>
                      <c:pt idx="7158">
                        <c:v>39609</c:v>
                      </c:pt>
                      <c:pt idx="7159">
                        <c:v>39610</c:v>
                      </c:pt>
                      <c:pt idx="7160">
                        <c:v>39611</c:v>
                      </c:pt>
                      <c:pt idx="7161">
                        <c:v>39612</c:v>
                      </c:pt>
                      <c:pt idx="7162">
                        <c:v>39615</c:v>
                      </c:pt>
                      <c:pt idx="7163">
                        <c:v>39616</c:v>
                      </c:pt>
                      <c:pt idx="7164">
                        <c:v>39617</c:v>
                      </c:pt>
                      <c:pt idx="7165">
                        <c:v>39618</c:v>
                      </c:pt>
                      <c:pt idx="7166">
                        <c:v>39619</c:v>
                      </c:pt>
                      <c:pt idx="7167">
                        <c:v>39622</c:v>
                      </c:pt>
                      <c:pt idx="7168">
                        <c:v>39623</c:v>
                      </c:pt>
                      <c:pt idx="7169">
                        <c:v>39624</c:v>
                      </c:pt>
                      <c:pt idx="7170">
                        <c:v>39625</c:v>
                      </c:pt>
                      <c:pt idx="7171">
                        <c:v>39626</c:v>
                      </c:pt>
                      <c:pt idx="7172">
                        <c:v>39629</c:v>
                      </c:pt>
                      <c:pt idx="7173">
                        <c:v>39630</c:v>
                      </c:pt>
                      <c:pt idx="7174">
                        <c:v>39631</c:v>
                      </c:pt>
                      <c:pt idx="7175">
                        <c:v>39632</c:v>
                      </c:pt>
                      <c:pt idx="7176">
                        <c:v>39633</c:v>
                      </c:pt>
                      <c:pt idx="7177">
                        <c:v>39636</c:v>
                      </c:pt>
                      <c:pt idx="7178">
                        <c:v>39637</c:v>
                      </c:pt>
                      <c:pt idx="7179">
                        <c:v>39638</c:v>
                      </c:pt>
                      <c:pt idx="7180">
                        <c:v>39639</c:v>
                      </c:pt>
                      <c:pt idx="7181">
                        <c:v>39640</c:v>
                      </c:pt>
                      <c:pt idx="7182">
                        <c:v>39643</c:v>
                      </c:pt>
                      <c:pt idx="7183">
                        <c:v>39644</c:v>
                      </c:pt>
                      <c:pt idx="7184">
                        <c:v>39645</c:v>
                      </c:pt>
                      <c:pt idx="7185">
                        <c:v>39646</c:v>
                      </c:pt>
                      <c:pt idx="7186">
                        <c:v>39647</c:v>
                      </c:pt>
                      <c:pt idx="7187">
                        <c:v>39650</c:v>
                      </c:pt>
                      <c:pt idx="7188">
                        <c:v>39651</c:v>
                      </c:pt>
                      <c:pt idx="7189">
                        <c:v>39652</c:v>
                      </c:pt>
                      <c:pt idx="7190">
                        <c:v>39653</c:v>
                      </c:pt>
                      <c:pt idx="7191">
                        <c:v>39654</c:v>
                      </c:pt>
                      <c:pt idx="7192">
                        <c:v>39657</c:v>
                      </c:pt>
                      <c:pt idx="7193">
                        <c:v>39658</c:v>
                      </c:pt>
                      <c:pt idx="7194">
                        <c:v>39659</c:v>
                      </c:pt>
                      <c:pt idx="7195">
                        <c:v>39660</c:v>
                      </c:pt>
                      <c:pt idx="7196">
                        <c:v>39661</c:v>
                      </c:pt>
                      <c:pt idx="7197">
                        <c:v>39664</c:v>
                      </c:pt>
                      <c:pt idx="7198">
                        <c:v>39665</c:v>
                      </c:pt>
                      <c:pt idx="7199">
                        <c:v>39666</c:v>
                      </c:pt>
                      <c:pt idx="7200">
                        <c:v>39667</c:v>
                      </c:pt>
                      <c:pt idx="7201">
                        <c:v>39668</c:v>
                      </c:pt>
                      <c:pt idx="7202">
                        <c:v>39671</c:v>
                      </c:pt>
                      <c:pt idx="7203">
                        <c:v>39672</c:v>
                      </c:pt>
                      <c:pt idx="7204">
                        <c:v>39673</c:v>
                      </c:pt>
                      <c:pt idx="7205">
                        <c:v>39674</c:v>
                      </c:pt>
                      <c:pt idx="7206">
                        <c:v>39675</c:v>
                      </c:pt>
                      <c:pt idx="7207">
                        <c:v>39678</c:v>
                      </c:pt>
                      <c:pt idx="7208">
                        <c:v>39679</c:v>
                      </c:pt>
                      <c:pt idx="7209">
                        <c:v>39680</c:v>
                      </c:pt>
                      <c:pt idx="7210">
                        <c:v>39681</c:v>
                      </c:pt>
                      <c:pt idx="7211">
                        <c:v>39682</c:v>
                      </c:pt>
                      <c:pt idx="7212">
                        <c:v>39685</c:v>
                      </c:pt>
                      <c:pt idx="7213">
                        <c:v>39686</c:v>
                      </c:pt>
                      <c:pt idx="7214">
                        <c:v>39687</c:v>
                      </c:pt>
                      <c:pt idx="7215">
                        <c:v>39688</c:v>
                      </c:pt>
                      <c:pt idx="7216">
                        <c:v>39689</c:v>
                      </c:pt>
                      <c:pt idx="7217">
                        <c:v>39692</c:v>
                      </c:pt>
                      <c:pt idx="7218">
                        <c:v>39693</c:v>
                      </c:pt>
                      <c:pt idx="7219">
                        <c:v>39694</c:v>
                      </c:pt>
                      <c:pt idx="7220">
                        <c:v>39695</c:v>
                      </c:pt>
                      <c:pt idx="7221">
                        <c:v>39696</c:v>
                      </c:pt>
                      <c:pt idx="7222">
                        <c:v>39699</c:v>
                      </c:pt>
                      <c:pt idx="7223">
                        <c:v>39700</c:v>
                      </c:pt>
                      <c:pt idx="7224">
                        <c:v>39701</c:v>
                      </c:pt>
                      <c:pt idx="7225">
                        <c:v>39702</c:v>
                      </c:pt>
                      <c:pt idx="7226">
                        <c:v>39703</c:v>
                      </c:pt>
                      <c:pt idx="7227">
                        <c:v>39706</c:v>
                      </c:pt>
                      <c:pt idx="7228">
                        <c:v>39707</c:v>
                      </c:pt>
                      <c:pt idx="7229">
                        <c:v>39708</c:v>
                      </c:pt>
                      <c:pt idx="7230">
                        <c:v>39709</c:v>
                      </c:pt>
                      <c:pt idx="7231">
                        <c:v>39710</c:v>
                      </c:pt>
                      <c:pt idx="7232">
                        <c:v>39713</c:v>
                      </c:pt>
                      <c:pt idx="7233">
                        <c:v>39714</c:v>
                      </c:pt>
                      <c:pt idx="7234">
                        <c:v>39715</c:v>
                      </c:pt>
                      <c:pt idx="7235">
                        <c:v>39716</c:v>
                      </c:pt>
                      <c:pt idx="7236">
                        <c:v>39717</c:v>
                      </c:pt>
                      <c:pt idx="7237">
                        <c:v>39720</c:v>
                      </c:pt>
                      <c:pt idx="7238">
                        <c:v>39721</c:v>
                      </c:pt>
                      <c:pt idx="7239">
                        <c:v>39722</c:v>
                      </c:pt>
                      <c:pt idx="7240">
                        <c:v>39723</c:v>
                      </c:pt>
                      <c:pt idx="7241">
                        <c:v>39724</c:v>
                      </c:pt>
                      <c:pt idx="7242">
                        <c:v>39727</c:v>
                      </c:pt>
                      <c:pt idx="7243">
                        <c:v>39728</c:v>
                      </c:pt>
                      <c:pt idx="7244">
                        <c:v>39729</c:v>
                      </c:pt>
                      <c:pt idx="7245">
                        <c:v>39730</c:v>
                      </c:pt>
                      <c:pt idx="7246">
                        <c:v>39731</c:v>
                      </c:pt>
                      <c:pt idx="7247">
                        <c:v>39734</c:v>
                      </c:pt>
                      <c:pt idx="7248">
                        <c:v>39735</c:v>
                      </c:pt>
                      <c:pt idx="7249">
                        <c:v>39736</c:v>
                      </c:pt>
                      <c:pt idx="7250">
                        <c:v>39737</c:v>
                      </c:pt>
                      <c:pt idx="7251">
                        <c:v>39738</c:v>
                      </c:pt>
                      <c:pt idx="7252">
                        <c:v>39741</c:v>
                      </c:pt>
                      <c:pt idx="7253">
                        <c:v>39742</c:v>
                      </c:pt>
                      <c:pt idx="7254">
                        <c:v>39743</c:v>
                      </c:pt>
                      <c:pt idx="7255">
                        <c:v>39744</c:v>
                      </c:pt>
                      <c:pt idx="7256">
                        <c:v>39745</c:v>
                      </c:pt>
                      <c:pt idx="7257">
                        <c:v>39748</c:v>
                      </c:pt>
                      <c:pt idx="7258">
                        <c:v>39749</c:v>
                      </c:pt>
                      <c:pt idx="7259">
                        <c:v>39750</c:v>
                      </c:pt>
                      <c:pt idx="7260">
                        <c:v>39751</c:v>
                      </c:pt>
                      <c:pt idx="7261">
                        <c:v>39752</c:v>
                      </c:pt>
                      <c:pt idx="7262">
                        <c:v>39755</c:v>
                      </c:pt>
                      <c:pt idx="7263">
                        <c:v>39756</c:v>
                      </c:pt>
                      <c:pt idx="7264">
                        <c:v>39757</c:v>
                      </c:pt>
                      <c:pt idx="7265">
                        <c:v>39758</c:v>
                      </c:pt>
                      <c:pt idx="7266">
                        <c:v>39759</c:v>
                      </c:pt>
                      <c:pt idx="7267">
                        <c:v>39762</c:v>
                      </c:pt>
                      <c:pt idx="7268">
                        <c:v>39763</c:v>
                      </c:pt>
                      <c:pt idx="7269">
                        <c:v>39764</c:v>
                      </c:pt>
                      <c:pt idx="7270">
                        <c:v>39765</c:v>
                      </c:pt>
                      <c:pt idx="7271">
                        <c:v>39766</c:v>
                      </c:pt>
                      <c:pt idx="7272">
                        <c:v>39769</c:v>
                      </c:pt>
                      <c:pt idx="7273">
                        <c:v>39770</c:v>
                      </c:pt>
                      <c:pt idx="7274">
                        <c:v>39771</c:v>
                      </c:pt>
                      <c:pt idx="7275">
                        <c:v>39772</c:v>
                      </c:pt>
                      <c:pt idx="7276">
                        <c:v>39773</c:v>
                      </c:pt>
                      <c:pt idx="7277">
                        <c:v>39776</c:v>
                      </c:pt>
                      <c:pt idx="7278">
                        <c:v>39777</c:v>
                      </c:pt>
                      <c:pt idx="7279">
                        <c:v>39778</c:v>
                      </c:pt>
                      <c:pt idx="7280">
                        <c:v>39779</c:v>
                      </c:pt>
                      <c:pt idx="7281">
                        <c:v>39780</c:v>
                      </c:pt>
                      <c:pt idx="7282">
                        <c:v>39783</c:v>
                      </c:pt>
                      <c:pt idx="7283">
                        <c:v>39784</c:v>
                      </c:pt>
                      <c:pt idx="7284">
                        <c:v>39785</c:v>
                      </c:pt>
                      <c:pt idx="7285">
                        <c:v>39786</c:v>
                      </c:pt>
                      <c:pt idx="7286">
                        <c:v>39787</c:v>
                      </c:pt>
                      <c:pt idx="7287">
                        <c:v>39790</c:v>
                      </c:pt>
                      <c:pt idx="7288">
                        <c:v>39791</c:v>
                      </c:pt>
                      <c:pt idx="7289">
                        <c:v>39792</c:v>
                      </c:pt>
                      <c:pt idx="7290">
                        <c:v>39793</c:v>
                      </c:pt>
                      <c:pt idx="7291">
                        <c:v>39794</c:v>
                      </c:pt>
                      <c:pt idx="7292">
                        <c:v>39797</c:v>
                      </c:pt>
                      <c:pt idx="7293">
                        <c:v>39798</c:v>
                      </c:pt>
                      <c:pt idx="7294">
                        <c:v>39799</c:v>
                      </c:pt>
                      <c:pt idx="7295">
                        <c:v>39800</c:v>
                      </c:pt>
                      <c:pt idx="7296">
                        <c:v>39801</c:v>
                      </c:pt>
                      <c:pt idx="7297">
                        <c:v>39804</c:v>
                      </c:pt>
                      <c:pt idx="7298">
                        <c:v>39805</c:v>
                      </c:pt>
                      <c:pt idx="7299">
                        <c:v>39806</c:v>
                      </c:pt>
                      <c:pt idx="7300">
                        <c:v>39807</c:v>
                      </c:pt>
                      <c:pt idx="7301">
                        <c:v>39808</c:v>
                      </c:pt>
                      <c:pt idx="7302">
                        <c:v>39811</c:v>
                      </c:pt>
                      <c:pt idx="7303">
                        <c:v>39812</c:v>
                      </c:pt>
                      <c:pt idx="7304">
                        <c:v>39813</c:v>
                      </c:pt>
                      <c:pt idx="7305">
                        <c:v>39814</c:v>
                      </c:pt>
                      <c:pt idx="7306">
                        <c:v>39815</c:v>
                      </c:pt>
                      <c:pt idx="7307">
                        <c:v>39818</c:v>
                      </c:pt>
                      <c:pt idx="7308">
                        <c:v>39819</c:v>
                      </c:pt>
                      <c:pt idx="7309">
                        <c:v>39820</c:v>
                      </c:pt>
                      <c:pt idx="7310">
                        <c:v>39821</c:v>
                      </c:pt>
                      <c:pt idx="7311">
                        <c:v>39822</c:v>
                      </c:pt>
                      <c:pt idx="7312">
                        <c:v>39825</c:v>
                      </c:pt>
                      <c:pt idx="7313">
                        <c:v>39826</c:v>
                      </c:pt>
                      <c:pt idx="7314">
                        <c:v>39827</c:v>
                      </c:pt>
                      <c:pt idx="7315">
                        <c:v>39828</c:v>
                      </c:pt>
                      <c:pt idx="7316">
                        <c:v>39829</c:v>
                      </c:pt>
                      <c:pt idx="7317">
                        <c:v>39832</c:v>
                      </c:pt>
                      <c:pt idx="7318">
                        <c:v>39833</c:v>
                      </c:pt>
                      <c:pt idx="7319">
                        <c:v>39834</c:v>
                      </c:pt>
                      <c:pt idx="7320">
                        <c:v>39835</c:v>
                      </c:pt>
                      <c:pt idx="7321">
                        <c:v>39836</c:v>
                      </c:pt>
                      <c:pt idx="7322">
                        <c:v>39839</c:v>
                      </c:pt>
                      <c:pt idx="7323">
                        <c:v>39840</c:v>
                      </c:pt>
                      <c:pt idx="7324">
                        <c:v>39841</c:v>
                      </c:pt>
                      <c:pt idx="7325">
                        <c:v>39842</c:v>
                      </c:pt>
                      <c:pt idx="7326">
                        <c:v>39843</c:v>
                      </c:pt>
                      <c:pt idx="7327">
                        <c:v>39846</c:v>
                      </c:pt>
                      <c:pt idx="7328">
                        <c:v>39847</c:v>
                      </c:pt>
                      <c:pt idx="7329">
                        <c:v>39848</c:v>
                      </c:pt>
                      <c:pt idx="7330">
                        <c:v>39849</c:v>
                      </c:pt>
                      <c:pt idx="7331">
                        <c:v>39850</c:v>
                      </c:pt>
                      <c:pt idx="7332">
                        <c:v>39853</c:v>
                      </c:pt>
                      <c:pt idx="7333">
                        <c:v>39854</c:v>
                      </c:pt>
                      <c:pt idx="7334">
                        <c:v>39855</c:v>
                      </c:pt>
                      <c:pt idx="7335">
                        <c:v>39856</c:v>
                      </c:pt>
                      <c:pt idx="7336">
                        <c:v>39857</c:v>
                      </c:pt>
                      <c:pt idx="7337">
                        <c:v>39860</c:v>
                      </c:pt>
                      <c:pt idx="7338">
                        <c:v>39861</c:v>
                      </c:pt>
                      <c:pt idx="7339">
                        <c:v>39862</c:v>
                      </c:pt>
                      <c:pt idx="7340">
                        <c:v>39863</c:v>
                      </c:pt>
                      <c:pt idx="7341">
                        <c:v>39864</c:v>
                      </c:pt>
                      <c:pt idx="7342">
                        <c:v>39867</c:v>
                      </c:pt>
                      <c:pt idx="7343">
                        <c:v>39868</c:v>
                      </c:pt>
                      <c:pt idx="7344">
                        <c:v>39869</c:v>
                      </c:pt>
                      <c:pt idx="7345">
                        <c:v>39870</c:v>
                      </c:pt>
                      <c:pt idx="7346">
                        <c:v>39871</c:v>
                      </c:pt>
                      <c:pt idx="7347">
                        <c:v>39874</c:v>
                      </c:pt>
                      <c:pt idx="7348">
                        <c:v>39875</c:v>
                      </c:pt>
                      <c:pt idx="7349">
                        <c:v>39876</c:v>
                      </c:pt>
                      <c:pt idx="7350">
                        <c:v>39877</c:v>
                      </c:pt>
                      <c:pt idx="7351">
                        <c:v>39878</c:v>
                      </c:pt>
                      <c:pt idx="7352">
                        <c:v>39881</c:v>
                      </c:pt>
                      <c:pt idx="7353">
                        <c:v>39882</c:v>
                      </c:pt>
                      <c:pt idx="7354">
                        <c:v>39883</c:v>
                      </c:pt>
                      <c:pt idx="7355">
                        <c:v>39884</c:v>
                      </c:pt>
                      <c:pt idx="7356">
                        <c:v>39885</c:v>
                      </c:pt>
                      <c:pt idx="7357">
                        <c:v>39888</c:v>
                      </c:pt>
                      <c:pt idx="7358">
                        <c:v>39889</c:v>
                      </c:pt>
                      <c:pt idx="7359">
                        <c:v>39890</c:v>
                      </c:pt>
                      <c:pt idx="7360">
                        <c:v>39891</c:v>
                      </c:pt>
                      <c:pt idx="7361">
                        <c:v>39892</c:v>
                      </c:pt>
                      <c:pt idx="7362">
                        <c:v>39895</c:v>
                      </c:pt>
                      <c:pt idx="7363">
                        <c:v>39896</c:v>
                      </c:pt>
                      <c:pt idx="7364">
                        <c:v>39897</c:v>
                      </c:pt>
                      <c:pt idx="7365">
                        <c:v>39898</c:v>
                      </c:pt>
                      <c:pt idx="7366">
                        <c:v>39899</c:v>
                      </c:pt>
                      <c:pt idx="7367">
                        <c:v>39902</c:v>
                      </c:pt>
                      <c:pt idx="7368">
                        <c:v>39903</c:v>
                      </c:pt>
                      <c:pt idx="7369">
                        <c:v>39904</c:v>
                      </c:pt>
                      <c:pt idx="7370">
                        <c:v>39905</c:v>
                      </c:pt>
                      <c:pt idx="7371">
                        <c:v>39906</c:v>
                      </c:pt>
                      <c:pt idx="7372">
                        <c:v>39909</c:v>
                      </c:pt>
                      <c:pt idx="7373">
                        <c:v>39910</c:v>
                      </c:pt>
                      <c:pt idx="7374">
                        <c:v>39911</c:v>
                      </c:pt>
                      <c:pt idx="7375">
                        <c:v>39912</c:v>
                      </c:pt>
                      <c:pt idx="7376">
                        <c:v>39913</c:v>
                      </c:pt>
                      <c:pt idx="7377">
                        <c:v>39916</c:v>
                      </c:pt>
                      <c:pt idx="7378">
                        <c:v>39917</c:v>
                      </c:pt>
                      <c:pt idx="7379">
                        <c:v>39918</c:v>
                      </c:pt>
                      <c:pt idx="7380">
                        <c:v>39919</c:v>
                      </c:pt>
                      <c:pt idx="7381">
                        <c:v>39920</c:v>
                      </c:pt>
                      <c:pt idx="7382">
                        <c:v>39923</c:v>
                      </c:pt>
                      <c:pt idx="7383">
                        <c:v>39924</c:v>
                      </c:pt>
                      <c:pt idx="7384">
                        <c:v>39925</c:v>
                      </c:pt>
                      <c:pt idx="7385">
                        <c:v>39926</c:v>
                      </c:pt>
                      <c:pt idx="7386">
                        <c:v>39927</c:v>
                      </c:pt>
                      <c:pt idx="7387">
                        <c:v>39930</c:v>
                      </c:pt>
                      <c:pt idx="7388">
                        <c:v>39931</c:v>
                      </c:pt>
                      <c:pt idx="7389">
                        <c:v>39932</c:v>
                      </c:pt>
                      <c:pt idx="7390">
                        <c:v>39933</c:v>
                      </c:pt>
                      <c:pt idx="7391">
                        <c:v>39934</c:v>
                      </c:pt>
                      <c:pt idx="7392">
                        <c:v>39937</c:v>
                      </c:pt>
                      <c:pt idx="7393">
                        <c:v>39938</c:v>
                      </c:pt>
                      <c:pt idx="7394">
                        <c:v>39939</c:v>
                      </c:pt>
                      <c:pt idx="7395">
                        <c:v>39940</c:v>
                      </c:pt>
                      <c:pt idx="7396">
                        <c:v>39941</c:v>
                      </c:pt>
                      <c:pt idx="7397">
                        <c:v>39944</c:v>
                      </c:pt>
                      <c:pt idx="7398">
                        <c:v>39945</c:v>
                      </c:pt>
                      <c:pt idx="7399">
                        <c:v>39946</c:v>
                      </c:pt>
                      <c:pt idx="7400">
                        <c:v>39947</c:v>
                      </c:pt>
                      <c:pt idx="7401">
                        <c:v>39948</c:v>
                      </c:pt>
                      <c:pt idx="7402">
                        <c:v>39951</c:v>
                      </c:pt>
                      <c:pt idx="7403">
                        <c:v>39952</c:v>
                      </c:pt>
                      <c:pt idx="7404">
                        <c:v>39953</c:v>
                      </c:pt>
                      <c:pt idx="7405">
                        <c:v>39954</c:v>
                      </c:pt>
                      <c:pt idx="7406">
                        <c:v>39955</c:v>
                      </c:pt>
                      <c:pt idx="7407">
                        <c:v>39958</c:v>
                      </c:pt>
                      <c:pt idx="7408">
                        <c:v>39959</c:v>
                      </c:pt>
                      <c:pt idx="7409">
                        <c:v>39960</c:v>
                      </c:pt>
                      <c:pt idx="7410">
                        <c:v>39961</c:v>
                      </c:pt>
                      <c:pt idx="7411">
                        <c:v>39962</c:v>
                      </c:pt>
                      <c:pt idx="7412">
                        <c:v>39965</c:v>
                      </c:pt>
                      <c:pt idx="7413">
                        <c:v>39966</c:v>
                      </c:pt>
                      <c:pt idx="7414">
                        <c:v>39967</c:v>
                      </c:pt>
                      <c:pt idx="7415">
                        <c:v>39968</c:v>
                      </c:pt>
                      <c:pt idx="7416">
                        <c:v>39969</c:v>
                      </c:pt>
                      <c:pt idx="7417">
                        <c:v>39972</c:v>
                      </c:pt>
                      <c:pt idx="7418">
                        <c:v>39973</c:v>
                      </c:pt>
                      <c:pt idx="7419">
                        <c:v>39974</c:v>
                      </c:pt>
                      <c:pt idx="7420">
                        <c:v>39975</c:v>
                      </c:pt>
                      <c:pt idx="7421">
                        <c:v>39976</c:v>
                      </c:pt>
                      <c:pt idx="7422">
                        <c:v>39979</c:v>
                      </c:pt>
                      <c:pt idx="7423">
                        <c:v>39980</c:v>
                      </c:pt>
                      <c:pt idx="7424">
                        <c:v>39981</c:v>
                      </c:pt>
                      <c:pt idx="7425">
                        <c:v>39982</c:v>
                      </c:pt>
                      <c:pt idx="7426">
                        <c:v>39983</c:v>
                      </c:pt>
                      <c:pt idx="7427">
                        <c:v>39986</c:v>
                      </c:pt>
                      <c:pt idx="7428">
                        <c:v>39987</c:v>
                      </c:pt>
                      <c:pt idx="7429">
                        <c:v>39988</c:v>
                      </c:pt>
                      <c:pt idx="7430">
                        <c:v>39989</c:v>
                      </c:pt>
                      <c:pt idx="7431">
                        <c:v>39990</c:v>
                      </c:pt>
                      <c:pt idx="7432">
                        <c:v>39993</c:v>
                      </c:pt>
                      <c:pt idx="7433">
                        <c:v>39994</c:v>
                      </c:pt>
                      <c:pt idx="7434">
                        <c:v>39995</c:v>
                      </c:pt>
                      <c:pt idx="7435">
                        <c:v>39996</c:v>
                      </c:pt>
                      <c:pt idx="7436">
                        <c:v>39997</c:v>
                      </c:pt>
                      <c:pt idx="7437">
                        <c:v>40000</c:v>
                      </c:pt>
                      <c:pt idx="7438">
                        <c:v>40001</c:v>
                      </c:pt>
                      <c:pt idx="7439">
                        <c:v>40002</c:v>
                      </c:pt>
                      <c:pt idx="7440">
                        <c:v>40003</c:v>
                      </c:pt>
                      <c:pt idx="7441">
                        <c:v>40004</c:v>
                      </c:pt>
                      <c:pt idx="7442">
                        <c:v>40007</c:v>
                      </c:pt>
                      <c:pt idx="7443">
                        <c:v>40008</c:v>
                      </c:pt>
                      <c:pt idx="7444">
                        <c:v>40009</c:v>
                      </c:pt>
                      <c:pt idx="7445">
                        <c:v>40010</c:v>
                      </c:pt>
                      <c:pt idx="7446">
                        <c:v>40011</c:v>
                      </c:pt>
                      <c:pt idx="7447">
                        <c:v>40014</c:v>
                      </c:pt>
                      <c:pt idx="7448">
                        <c:v>40015</c:v>
                      </c:pt>
                      <c:pt idx="7449">
                        <c:v>40016</c:v>
                      </c:pt>
                      <c:pt idx="7450">
                        <c:v>40017</c:v>
                      </c:pt>
                      <c:pt idx="7451">
                        <c:v>40018</c:v>
                      </c:pt>
                      <c:pt idx="7452">
                        <c:v>40021</c:v>
                      </c:pt>
                      <c:pt idx="7453">
                        <c:v>40022</c:v>
                      </c:pt>
                      <c:pt idx="7454">
                        <c:v>40023</c:v>
                      </c:pt>
                      <c:pt idx="7455">
                        <c:v>40024</c:v>
                      </c:pt>
                      <c:pt idx="7456">
                        <c:v>40025</c:v>
                      </c:pt>
                      <c:pt idx="7457">
                        <c:v>40028</c:v>
                      </c:pt>
                      <c:pt idx="7458">
                        <c:v>40029</c:v>
                      </c:pt>
                      <c:pt idx="7459">
                        <c:v>40030</c:v>
                      </c:pt>
                      <c:pt idx="7460">
                        <c:v>40031</c:v>
                      </c:pt>
                      <c:pt idx="7461">
                        <c:v>40032</c:v>
                      </c:pt>
                      <c:pt idx="7462">
                        <c:v>40035</c:v>
                      </c:pt>
                      <c:pt idx="7463">
                        <c:v>40036</c:v>
                      </c:pt>
                      <c:pt idx="7464">
                        <c:v>40037</c:v>
                      </c:pt>
                      <c:pt idx="7465">
                        <c:v>40038</c:v>
                      </c:pt>
                      <c:pt idx="7466">
                        <c:v>40039</c:v>
                      </c:pt>
                      <c:pt idx="7467">
                        <c:v>40042</c:v>
                      </c:pt>
                      <c:pt idx="7468">
                        <c:v>40043</c:v>
                      </c:pt>
                      <c:pt idx="7469">
                        <c:v>40044</c:v>
                      </c:pt>
                      <c:pt idx="7470">
                        <c:v>40045</c:v>
                      </c:pt>
                      <c:pt idx="7471">
                        <c:v>40046</c:v>
                      </c:pt>
                      <c:pt idx="7472">
                        <c:v>40049</c:v>
                      </c:pt>
                      <c:pt idx="7473">
                        <c:v>40050</c:v>
                      </c:pt>
                      <c:pt idx="7474">
                        <c:v>40051</c:v>
                      </c:pt>
                      <c:pt idx="7475">
                        <c:v>40052</c:v>
                      </c:pt>
                      <c:pt idx="7476">
                        <c:v>40053</c:v>
                      </c:pt>
                      <c:pt idx="7477">
                        <c:v>40056</c:v>
                      </c:pt>
                      <c:pt idx="7478">
                        <c:v>40057</c:v>
                      </c:pt>
                      <c:pt idx="7479">
                        <c:v>40058</c:v>
                      </c:pt>
                      <c:pt idx="7480">
                        <c:v>40059</c:v>
                      </c:pt>
                      <c:pt idx="7481">
                        <c:v>40060</c:v>
                      </c:pt>
                      <c:pt idx="7482">
                        <c:v>40063</c:v>
                      </c:pt>
                      <c:pt idx="7483">
                        <c:v>40064</c:v>
                      </c:pt>
                      <c:pt idx="7484">
                        <c:v>40065</c:v>
                      </c:pt>
                      <c:pt idx="7485">
                        <c:v>40066</c:v>
                      </c:pt>
                      <c:pt idx="7486">
                        <c:v>40067</c:v>
                      </c:pt>
                      <c:pt idx="7487">
                        <c:v>40070</c:v>
                      </c:pt>
                      <c:pt idx="7488">
                        <c:v>40071</c:v>
                      </c:pt>
                      <c:pt idx="7489">
                        <c:v>40072</c:v>
                      </c:pt>
                      <c:pt idx="7490">
                        <c:v>40073</c:v>
                      </c:pt>
                      <c:pt idx="7491">
                        <c:v>40074</c:v>
                      </c:pt>
                      <c:pt idx="7492">
                        <c:v>40077</c:v>
                      </c:pt>
                      <c:pt idx="7493">
                        <c:v>40078</c:v>
                      </c:pt>
                      <c:pt idx="7494">
                        <c:v>40079</c:v>
                      </c:pt>
                      <c:pt idx="7495">
                        <c:v>40080</c:v>
                      </c:pt>
                      <c:pt idx="7496">
                        <c:v>40081</c:v>
                      </c:pt>
                      <c:pt idx="7497">
                        <c:v>40084</c:v>
                      </c:pt>
                      <c:pt idx="7498">
                        <c:v>40085</c:v>
                      </c:pt>
                      <c:pt idx="7499">
                        <c:v>40086</c:v>
                      </c:pt>
                      <c:pt idx="7500">
                        <c:v>40087</c:v>
                      </c:pt>
                      <c:pt idx="7501">
                        <c:v>40088</c:v>
                      </c:pt>
                      <c:pt idx="7502">
                        <c:v>40091</c:v>
                      </c:pt>
                      <c:pt idx="7503">
                        <c:v>40092</c:v>
                      </c:pt>
                      <c:pt idx="7504">
                        <c:v>40093</c:v>
                      </c:pt>
                      <c:pt idx="7505">
                        <c:v>40094</c:v>
                      </c:pt>
                      <c:pt idx="7506">
                        <c:v>40095</c:v>
                      </c:pt>
                      <c:pt idx="7507">
                        <c:v>40098</c:v>
                      </c:pt>
                      <c:pt idx="7508">
                        <c:v>40099</c:v>
                      </c:pt>
                      <c:pt idx="7509">
                        <c:v>40100</c:v>
                      </c:pt>
                      <c:pt idx="7510">
                        <c:v>40101</c:v>
                      </c:pt>
                      <c:pt idx="7511">
                        <c:v>40102</c:v>
                      </c:pt>
                      <c:pt idx="7512">
                        <c:v>40105</c:v>
                      </c:pt>
                      <c:pt idx="7513">
                        <c:v>40106</c:v>
                      </c:pt>
                      <c:pt idx="7514">
                        <c:v>40107</c:v>
                      </c:pt>
                      <c:pt idx="7515">
                        <c:v>40108</c:v>
                      </c:pt>
                      <c:pt idx="7516">
                        <c:v>40109</c:v>
                      </c:pt>
                      <c:pt idx="7517">
                        <c:v>40112</c:v>
                      </c:pt>
                      <c:pt idx="7518">
                        <c:v>40113</c:v>
                      </c:pt>
                      <c:pt idx="7519">
                        <c:v>40114</c:v>
                      </c:pt>
                      <c:pt idx="7520">
                        <c:v>40115</c:v>
                      </c:pt>
                      <c:pt idx="7521">
                        <c:v>40116</c:v>
                      </c:pt>
                      <c:pt idx="7522">
                        <c:v>40119</c:v>
                      </c:pt>
                      <c:pt idx="7523">
                        <c:v>40120</c:v>
                      </c:pt>
                      <c:pt idx="7524">
                        <c:v>40121</c:v>
                      </c:pt>
                      <c:pt idx="7525">
                        <c:v>40122</c:v>
                      </c:pt>
                      <c:pt idx="7526">
                        <c:v>40123</c:v>
                      </c:pt>
                      <c:pt idx="7527">
                        <c:v>40126</c:v>
                      </c:pt>
                      <c:pt idx="7528">
                        <c:v>40127</c:v>
                      </c:pt>
                      <c:pt idx="7529">
                        <c:v>40128</c:v>
                      </c:pt>
                      <c:pt idx="7530">
                        <c:v>40129</c:v>
                      </c:pt>
                      <c:pt idx="7531">
                        <c:v>40130</c:v>
                      </c:pt>
                      <c:pt idx="7532">
                        <c:v>40133</c:v>
                      </c:pt>
                      <c:pt idx="7533">
                        <c:v>40134</c:v>
                      </c:pt>
                      <c:pt idx="7534">
                        <c:v>40135</c:v>
                      </c:pt>
                      <c:pt idx="7535">
                        <c:v>40136</c:v>
                      </c:pt>
                      <c:pt idx="7536">
                        <c:v>40137</c:v>
                      </c:pt>
                      <c:pt idx="7537">
                        <c:v>40140</c:v>
                      </c:pt>
                      <c:pt idx="7538">
                        <c:v>40141</c:v>
                      </c:pt>
                      <c:pt idx="7539">
                        <c:v>40142</c:v>
                      </c:pt>
                      <c:pt idx="7540">
                        <c:v>40143</c:v>
                      </c:pt>
                      <c:pt idx="7541">
                        <c:v>40144</c:v>
                      </c:pt>
                      <c:pt idx="7542">
                        <c:v>40147</c:v>
                      </c:pt>
                      <c:pt idx="7543">
                        <c:v>40148</c:v>
                      </c:pt>
                      <c:pt idx="7544">
                        <c:v>40149</c:v>
                      </c:pt>
                      <c:pt idx="7545">
                        <c:v>40150</c:v>
                      </c:pt>
                      <c:pt idx="7546">
                        <c:v>40151</c:v>
                      </c:pt>
                      <c:pt idx="7547">
                        <c:v>40154</c:v>
                      </c:pt>
                      <c:pt idx="7548">
                        <c:v>40155</c:v>
                      </c:pt>
                      <c:pt idx="7549">
                        <c:v>40156</c:v>
                      </c:pt>
                      <c:pt idx="7550">
                        <c:v>40157</c:v>
                      </c:pt>
                      <c:pt idx="7551">
                        <c:v>40158</c:v>
                      </c:pt>
                      <c:pt idx="7552">
                        <c:v>40161</c:v>
                      </c:pt>
                      <c:pt idx="7553">
                        <c:v>40162</c:v>
                      </c:pt>
                      <c:pt idx="7554">
                        <c:v>40163</c:v>
                      </c:pt>
                      <c:pt idx="7555">
                        <c:v>40164</c:v>
                      </c:pt>
                      <c:pt idx="7556">
                        <c:v>40165</c:v>
                      </c:pt>
                      <c:pt idx="7557">
                        <c:v>40168</c:v>
                      </c:pt>
                      <c:pt idx="7558">
                        <c:v>40169</c:v>
                      </c:pt>
                      <c:pt idx="7559">
                        <c:v>40170</c:v>
                      </c:pt>
                      <c:pt idx="7560">
                        <c:v>40171</c:v>
                      </c:pt>
                      <c:pt idx="7561">
                        <c:v>40172</c:v>
                      </c:pt>
                      <c:pt idx="7562">
                        <c:v>40175</c:v>
                      </c:pt>
                      <c:pt idx="7563">
                        <c:v>40176</c:v>
                      </c:pt>
                      <c:pt idx="7564">
                        <c:v>40177</c:v>
                      </c:pt>
                      <c:pt idx="7565">
                        <c:v>40178</c:v>
                      </c:pt>
                      <c:pt idx="7566">
                        <c:v>40179</c:v>
                      </c:pt>
                      <c:pt idx="7567">
                        <c:v>40182</c:v>
                      </c:pt>
                      <c:pt idx="7568">
                        <c:v>40183</c:v>
                      </c:pt>
                      <c:pt idx="7569">
                        <c:v>40184</c:v>
                      </c:pt>
                      <c:pt idx="7570">
                        <c:v>40185</c:v>
                      </c:pt>
                      <c:pt idx="7571">
                        <c:v>40186</c:v>
                      </c:pt>
                      <c:pt idx="7572">
                        <c:v>40189</c:v>
                      </c:pt>
                      <c:pt idx="7573">
                        <c:v>40190</c:v>
                      </c:pt>
                      <c:pt idx="7574">
                        <c:v>40191</c:v>
                      </c:pt>
                      <c:pt idx="7575">
                        <c:v>40192</c:v>
                      </c:pt>
                      <c:pt idx="7576">
                        <c:v>40193</c:v>
                      </c:pt>
                      <c:pt idx="7577">
                        <c:v>40196</c:v>
                      </c:pt>
                      <c:pt idx="7578">
                        <c:v>40197</c:v>
                      </c:pt>
                      <c:pt idx="7579">
                        <c:v>40198</c:v>
                      </c:pt>
                      <c:pt idx="7580">
                        <c:v>40199</c:v>
                      </c:pt>
                      <c:pt idx="7581">
                        <c:v>40200</c:v>
                      </c:pt>
                      <c:pt idx="7582">
                        <c:v>40203</c:v>
                      </c:pt>
                      <c:pt idx="7583">
                        <c:v>40204</c:v>
                      </c:pt>
                      <c:pt idx="7584">
                        <c:v>40205</c:v>
                      </c:pt>
                      <c:pt idx="7585">
                        <c:v>40206</c:v>
                      </c:pt>
                      <c:pt idx="7586">
                        <c:v>40207</c:v>
                      </c:pt>
                      <c:pt idx="7587">
                        <c:v>40210</c:v>
                      </c:pt>
                      <c:pt idx="7588">
                        <c:v>40211</c:v>
                      </c:pt>
                      <c:pt idx="7589">
                        <c:v>40212</c:v>
                      </c:pt>
                      <c:pt idx="7590">
                        <c:v>40213</c:v>
                      </c:pt>
                      <c:pt idx="7591">
                        <c:v>40214</c:v>
                      </c:pt>
                      <c:pt idx="7592">
                        <c:v>40217</c:v>
                      </c:pt>
                      <c:pt idx="7593">
                        <c:v>40218</c:v>
                      </c:pt>
                      <c:pt idx="7594">
                        <c:v>40219</c:v>
                      </c:pt>
                      <c:pt idx="7595">
                        <c:v>40220</c:v>
                      </c:pt>
                      <c:pt idx="7596">
                        <c:v>40221</c:v>
                      </c:pt>
                      <c:pt idx="7597">
                        <c:v>40224</c:v>
                      </c:pt>
                      <c:pt idx="7598">
                        <c:v>40225</c:v>
                      </c:pt>
                      <c:pt idx="7599">
                        <c:v>40226</c:v>
                      </c:pt>
                      <c:pt idx="7600">
                        <c:v>40227</c:v>
                      </c:pt>
                      <c:pt idx="7601">
                        <c:v>40228</c:v>
                      </c:pt>
                      <c:pt idx="7602">
                        <c:v>40231</c:v>
                      </c:pt>
                      <c:pt idx="7603">
                        <c:v>40232</c:v>
                      </c:pt>
                      <c:pt idx="7604">
                        <c:v>40233</c:v>
                      </c:pt>
                      <c:pt idx="7605">
                        <c:v>40234</c:v>
                      </c:pt>
                      <c:pt idx="7606">
                        <c:v>40235</c:v>
                      </c:pt>
                      <c:pt idx="7607">
                        <c:v>40238</c:v>
                      </c:pt>
                      <c:pt idx="7608">
                        <c:v>40239</c:v>
                      </c:pt>
                      <c:pt idx="7609">
                        <c:v>40240</c:v>
                      </c:pt>
                      <c:pt idx="7610">
                        <c:v>40241</c:v>
                      </c:pt>
                      <c:pt idx="7611">
                        <c:v>40242</c:v>
                      </c:pt>
                      <c:pt idx="7612">
                        <c:v>40245</c:v>
                      </c:pt>
                      <c:pt idx="7613">
                        <c:v>40246</c:v>
                      </c:pt>
                      <c:pt idx="7614">
                        <c:v>40247</c:v>
                      </c:pt>
                      <c:pt idx="7615">
                        <c:v>40248</c:v>
                      </c:pt>
                      <c:pt idx="7616">
                        <c:v>40249</c:v>
                      </c:pt>
                      <c:pt idx="7617">
                        <c:v>40252</c:v>
                      </c:pt>
                      <c:pt idx="7618">
                        <c:v>40253</c:v>
                      </c:pt>
                      <c:pt idx="7619">
                        <c:v>40254</c:v>
                      </c:pt>
                      <c:pt idx="7620">
                        <c:v>40255</c:v>
                      </c:pt>
                      <c:pt idx="7621">
                        <c:v>40256</c:v>
                      </c:pt>
                      <c:pt idx="7622">
                        <c:v>40259</c:v>
                      </c:pt>
                      <c:pt idx="7623">
                        <c:v>40260</c:v>
                      </c:pt>
                      <c:pt idx="7624">
                        <c:v>40261</c:v>
                      </c:pt>
                      <c:pt idx="7625">
                        <c:v>40262</c:v>
                      </c:pt>
                      <c:pt idx="7626">
                        <c:v>40263</c:v>
                      </c:pt>
                      <c:pt idx="7627">
                        <c:v>40266</c:v>
                      </c:pt>
                      <c:pt idx="7628">
                        <c:v>40267</c:v>
                      </c:pt>
                      <c:pt idx="7629">
                        <c:v>40268</c:v>
                      </c:pt>
                      <c:pt idx="7630">
                        <c:v>40269</c:v>
                      </c:pt>
                      <c:pt idx="7631">
                        <c:v>40270</c:v>
                      </c:pt>
                      <c:pt idx="7632">
                        <c:v>40273</c:v>
                      </c:pt>
                      <c:pt idx="7633">
                        <c:v>40274</c:v>
                      </c:pt>
                      <c:pt idx="7634">
                        <c:v>40275</c:v>
                      </c:pt>
                      <c:pt idx="7635">
                        <c:v>40276</c:v>
                      </c:pt>
                      <c:pt idx="7636">
                        <c:v>40277</c:v>
                      </c:pt>
                      <c:pt idx="7637">
                        <c:v>40280</c:v>
                      </c:pt>
                      <c:pt idx="7638">
                        <c:v>40281</c:v>
                      </c:pt>
                      <c:pt idx="7639">
                        <c:v>40282</c:v>
                      </c:pt>
                      <c:pt idx="7640">
                        <c:v>40283</c:v>
                      </c:pt>
                      <c:pt idx="7641">
                        <c:v>40284</c:v>
                      </c:pt>
                      <c:pt idx="7642">
                        <c:v>40287</c:v>
                      </c:pt>
                      <c:pt idx="7643">
                        <c:v>40288</c:v>
                      </c:pt>
                      <c:pt idx="7644">
                        <c:v>40289</c:v>
                      </c:pt>
                      <c:pt idx="7645">
                        <c:v>40290</c:v>
                      </c:pt>
                      <c:pt idx="7646">
                        <c:v>40291</c:v>
                      </c:pt>
                      <c:pt idx="7647">
                        <c:v>40294</c:v>
                      </c:pt>
                      <c:pt idx="7648">
                        <c:v>40295</c:v>
                      </c:pt>
                      <c:pt idx="7649">
                        <c:v>40296</c:v>
                      </c:pt>
                      <c:pt idx="7650">
                        <c:v>40297</c:v>
                      </c:pt>
                      <c:pt idx="7651">
                        <c:v>40298</c:v>
                      </c:pt>
                      <c:pt idx="7652">
                        <c:v>40301</c:v>
                      </c:pt>
                      <c:pt idx="7653">
                        <c:v>40302</c:v>
                      </c:pt>
                      <c:pt idx="7654">
                        <c:v>40303</c:v>
                      </c:pt>
                      <c:pt idx="7655">
                        <c:v>40304</c:v>
                      </c:pt>
                      <c:pt idx="7656">
                        <c:v>40305</c:v>
                      </c:pt>
                      <c:pt idx="7657">
                        <c:v>40308</c:v>
                      </c:pt>
                      <c:pt idx="7658">
                        <c:v>40309</c:v>
                      </c:pt>
                      <c:pt idx="7659">
                        <c:v>40310</c:v>
                      </c:pt>
                      <c:pt idx="7660">
                        <c:v>40311</c:v>
                      </c:pt>
                      <c:pt idx="7661">
                        <c:v>40312</c:v>
                      </c:pt>
                      <c:pt idx="7662">
                        <c:v>40315</c:v>
                      </c:pt>
                      <c:pt idx="7663">
                        <c:v>40316</c:v>
                      </c:pt>
                      <c:pt idx="7664">
                        <c:v>40317</c:v>
                      </c:pt>
                      <c:pt idx="7665">
                        <c:v>40318</c:v>
                      </c:pt>
                      <c:pt idx="7666">
                        <c:v>40319</c:v>
                      </c:pt>
                      <c:pt idx="7667">
                        <c:v>40322</c:v>
                      </c:pt>
                      <c:pt idx="7668">
                        <c:v>40323</c:v>
                      </c:pt>
                      <c:pt idx="7669">
                        <c:v>40324</c:v>
                      </c:pt>
                      <c:pt idx="7670">
                        <c:v>40325</c:v>
                      </c:pt>
                      <c:pt idx="7671">
                        <c:v>40326</c:v>
                      </c:pt>
                      <c:pt idx="7672">
                        <c:v>40329</c:v>
                      </c:pt>
                      <c:pt idx="7673">
                        <c:v>40330</c:v>
                      </c:pt>
                      <c:pt idx="7674">
                        <c:v>40331</c:v>
                      </c:pt>
                      <c:pt idx="7675">
                        <c:v>40332</c:v>
                      </c:pt>
                      <c:pt idx="7676">
                        <c:v>40333</c:v>
                      </c:pt>
                      <c:pt idx="7677">
                        <c:v>40336</c:v>
                      </c:pt>
                      <c:pt idx="7678">
                        <c:v>40337</c:v>
                      </c:pt>
                      <c:pt idx="7679">
                        <c:v>40338</c:v>
                      </c:pt>
                      <c:pt idx="7680">
                        <c:v>40339</c:v>
                      </c:pt>
                      <c:pt idx="7681">
                        <c:v>40340</c:v>
                      </c:pt>
                      <c:pt idx="7682">
                        <c:v>40343</c:v>
                      </c:pt>
                      <c:pt idx="7683">
                        <c:v>40344</c:v>
                      </c:pt>
                      <c:pt idx="7684">
                        <c:v>40345</c:v>
                      </c:pt>
                      <c:pt idx="7685">
                        <c:v>40346</c:v>
                      </c:pt>
                      <c:pt idx="7686">
                        <c:v>40347</c:v>
                      </c:pt>
                      <c:pt idx="7687">
                        <c:v>40350</c:v>
                      </c:pt>
                      <c:pt idx="7688">
                        <c:v>40351</c:v>
                      </c:pt>
                      <c:pt idx="7689">
                        <c:v>40352</c:v>
                      </c:pt>
                      <c:pt idx="7690">
                        <c:v>40353</c:v>
                      </c:pt>
                      <c:pt idx="7691">
                        <c:v>40354</c:v>
                      </c:pt>
                      <c:pt idx="7692">
                        <c:v>40357</c:v>
                      </c:pt>
                      <c:pt idx="7693">
                        <c:v>40358</c:v>
                      </c:pt>
                      <c:pt idx="7694">
                        <c:v>40359</c:v>
                      </c:pt>
                      <c:pt idx="7695">
                        <c:v>40360</c:v>
                      </c:pt>
                      <c:pt idx="7696">
                        <c:v>40361</c:v>
                      </c:pt>
                      <c:pt idx="7697">
                        <c:v>40364</c:v>
                      </c:pt>
                      <c:pt idx="7698">
                        <c:v>40365</c:v>
                      </c:pt>
                      <c:pt idx="7699">
                        <c:v>40366</c:v>
                      </c:pt>
                      <c:pt idx="7700">
                        <c:v>40367</c:v>
                      </c:pt>
                      <c:pt idx="7701">
                        <c:v>40368</c:v>
                      </c:pt>
                      <c:pt idx="7702">
                        <c:v>40371</c:v>
                      </c:pt>
                      <c:pt idx="7703">
                        <c:v>40372</c:v>
                      </c:pt>
                      <c:pt idx="7704">
                        <c:v>40373</c:v>
                      </c:pt>
                      <c:pt idx="7705">
                        <c:v>40374</c:v>
                      </c:pt>
                      <c:pt idx="7706">
                        <c:v>40375</c:v>
                      </c:pt>
                      <c:pt idx="7707">
                        <c:v>40378</c:v>
                      </c:pt>
                      <c:pt idx="7708">
                        <c:v>40379</c:v>
                      </c:pt>
                      <c:pt idx="7709">
                        <c:v>40380</c:v>
                      </c:pt>
                      <c:pt idx="7710">
                        <c:v>40381</c:v>
                      </c:pt>
                      <c:pt idx="7711">
                        <c:v>40382</c:v>
                      </c:pt>
                      <c:pt idx="7712">
                        <c:v>40385</c:v>
                      </c:pt>
                      <c:pt idx="7713">
                        <c:v>40386</c:v>
                      </c:pt>
                      <c:pt idx="7714">
                        <c:v>40387</c:v>
                      </c:pt>
                      <c:pt idx="7715">
                        <c:v>40388</c:v>
                      </c:pt>
                      <c:pt idx="7716">
                        <c:v>40389</c:v>
                      </c:pt>
                      <c:pt idx="7717">
                        <c:v>40392</c:v>
                      </c:pt>
                      <c:pt idx="7718">
                        <c:v>40393</c:v>
                      </c:pt>
                      <c:pt idx="7719">
                        <c:v>40394</c:v>
                      </c:pt>
                      <c:pt idx="7720">
                        <c:v>40395</c:v>
                      </c:pt>
                      <c:pt idx="7721">
                        <c:v>40396</c:v>
                      </c:pt>
                      <c:pt idx="7722">
                        <c:v>40399</c:v>
                      </c:pt>
                      <c:pt idx="7723">
                        <c:v>40400</c:v>
                      </c:pt>
                      <c:pt idx="7724">
                        <c:v>40401</c:v>
                      </c:pt>
                      <c:pt idx="7725">
                        <c:v>40402</c:v>
                      </c:pt>
                      <c:pt idx="7726">
                        <c:v>40403</c:v>
                      </c:pt>
                      <c:pt idx="7727">
                        <c:v>40406</c:v>
                      </c:pt>
                      <c:pt idx="7728">
                        <c:v>40407</c:v>
                      </c:pt>
                      <c:pt idx="7729">
                        <c:v>40408</c:v>
                      </c:pt>
                      <c:pt idx="7730">
                        <c:v>40409</c:v>
                      </c:pt>
                      <c:pt idx="7731">
                        <c:v>40410</c:v>
                      </c:pt>
                      <c:pt idx="7732">
                        <c:v>40413</c:v>
                      </c:pt>
                      <c:pt idx="7733">
                        <c:v>40414</c:v>
                      </c:pt>
                      <c:pt idx="7734">
                        <c:v>40415</c:v>
                      </c:pt>
                      <c:pt idx="7735">
                        <c:v>40416</c:v>
                      </c:pt>
                      <c:pt idx="7736">
                        <c:v>40417</c:v>
                      </c:pt>
                      <c:pt idx="7737">
                        <c:v>40420</c:v>
                      </c:pt>
                      <c:pt idx="7738">
                        <c:v>40421</c:v>
                      </c:pt>
                      <c:pt idx="7739">
                        <c:v>40422</c:v>
                      </c:pt>
                      <c:pt idx="7740">
                        <c:v>40423</c:v>
                      </c:pt>
                      <c:pt idx="7741">
                        <c:v>40424</c:v>
                      </c:pt>
                      <c:pt idx="7742">
                        <c:v>40427</c:v>
                      </c:pt>
                      <c:pt idx="7743">
                        <c:v>40428</c:v>
                      </c:pt>
                      <c:pt idx="7744">
                        <c:v>40429</c:v>
                      </c:pt>
                      <c:pt idx="7745">
                        <c:v>40430</c:v>
                      </c:pt>
                      <c:pt idx="7746">
                        <c:v>40431</c:v>
                      </c:pt>
                      <c:pt idx="7747">
                        <c:v>40434</c:v>
                      </c:pt>
                      <c:pt idx="7748">
                        <c:v>40435</c:v>
                      </c:pt>
                      <c:pt idx="7749">
                        <c:v>40436</c:v>
                      </c:pt>
                      <c:pt idx="7750">
                        <c:v>40437</c:v>
                      </c:pt>
                      <c:pt idx="7751">
                        <c:v>40438</c:v>
                      </c:pt>
                      <c:pt idx="7752">
                        <c:v>40441</c:v>
                      </c:pt>
                      <c:pt idx="7753">
                        <c:v>40442</c:v>
                      </c:pt>
                      <c:pt idx="7754">
                        <c:v>40443</c:v>
                      </c:pt>
                      <c:pt idx="7755">
                        <c:v>40444</c:v>
                      </c:pt>
                      <c:pt idx="7756">
                        <c:v>40445</c:v>
                      </c:pt>
                      <c:pt idx="7757">
                        <c:v>40448</c:v>
                      </c:pt>
                      <c:pt idx="7758">
                        <c:v>40449</c:v>
                      </c:pt>
                      <c:pt idx="7759">
                        <c:v>40450</c:v>
                      </c:pt>
                      <c:pt idx="7760">
                        <c:v>40451</c:v>
                      </c:pt>
                      <c:pt idx="7761">
                        <c:v>40452</c:v>
                      </c:pt>
                      <c:pt idx="7762">
                        <c:v>40455</c:v>
                      </c:pt>
                      <c:pt idx="7763">
                        <c:v>40456</c:v>
                      </c:pt>
                      <c:pt idx="7764">
                        <c:v>40457</c:v>
                      </c:pt>
                      <c:pt idx="7765">
                        <c:v>40458</c:v>
                      </c:pt>
                      <c:pt idx="7766">
                        <c:v>40459</c:v>
                      </c:pt>
                      <c:pt idx="7767">
                        <c:v>40462</c:v>
                      </c:pt>
                      <c:pt idx="7768">
                        <c:v>40463</c:v>
                      </c:pt>
                      <c:pt idx="7769">
                        <c:v>40464</c:v>
                      </c:pt>
                      <c:pt idx="7770">
                        <c:v>40465</c:v>
                      </c:pt>
                      <c:pt idx="7771">
                        <c:v>40466</c:v>
                      </c:pt>
                      <c:pt idx="7772">
                        <c:v>40469</c:v>
                      </c:pt>
                      <c:pt idx="7773">
                        <c:v>40470</c:v>
                      </c:pt>
                      <c:pt idx="7774">
                        <c:v>40471</c:v>
                      </c:pt>
                      <c:pt idx="7775">
                        <c:v>40472</c:v>
                      </c:pt>
                      <c:pt idx="7776">
                        <c:v>40473</c:v>
                      </c:pt>
                      <c:pt idx="7777">
                        <c:v>40476</c:v>
                      </c:pt>
                      <c:pt idx="7778">
                        <c:v>40477</c:v>
                      </c:pt>
                      <c:pt idx="7779">
                        <c:v>40478</c:v>
                      </c:pt>
                      <c:pt idx="7780">
                        <c:v>40479</c:v>
                      </c:pt>
                      <c:pt idx="7781">
                        <c:v>40480</c:v>
                      </c:pt>
                      <c:pt idx="7782">
                        <c:v>40483</c:v>
                      </c:pt>
                      <c:pt idx="7783">
                        <c:v>40484</c:v>
                      </c:pt>
                      <c:pt idx="7784">
                        <c:v>40485</c:v>
                      </c:pt>
                      <c:pt idx="7785">
                        <c:v>40486</c:v>
                      </c:pt>
                      <c:pt idx="7786">
                        <c:v>40487</c:v>
                      </c:pt>
                      <c:pt idx="7787">
                        <c:v>40490</c:v>
                      </c:pt>
                      <c:pt idx="7788">
                        <c:v>40491</c:v>
                      </c:pt>
                      <c:pt idx="7789">
                        <c:v>40492</c:v>
                      </c:pt>
                      <c:pt idx="7790">
                        <c:v>40493</c:v>
                      </c:pt>
                      <c:pt idx="7791">
                        <c:v>40494</c:v>
                      </c:pt>
                      <c:pt idx="7792">
                        <c:v>40497</c:v>
                      </c:pt>
                      <c:pt idx="7793">
                        <c:v>40498</c:v>
                      </c:pt>
                      <c:pt idx="7794">
                        <c:v>40499</c:v>
                      </c:pt>
                      <c:pt idx="7795">
                        <c:v>40500</c:v>
                      </c:pt>
                      <c:pt idx="7796">
                        <c:v>40501</c:v>
                      </c:pt>
                      <c:pt idx="7797">
                        <c:v>40504</c:v>
                      </c:pt>
                      <c:pt idx="7798">
                        <c:v>40505</c:v>
                      </c:pt>
                      <c:pt idx="7799">
                        <c:v>40506</c:v>
                      </c:pt>
                      <c:pt idx="7800">
                        <c:v>40507</c:v>
                      </c:pt>
                      <c:pt idx="7801">
                        <c:v>40508</c:v>
                      </c:pt>
                      <c:pt idx="7802">
                        <c:v>40511</c:v>
                      </c:pt>
                      <c:pt idx="7803">
                        <c:v>40512</c:v>
                      </c:pt>
                      <c:pt idx="7804">
                        <c:v>40513</c:v>
                      </c:pt>
                      <c:pt idx="7805">
                        <c:v>40514</c:v>
                      </c:pt>
                      <c:pt idx="7806">
                        <c:v>40515</c:v>
                      </c:pt>
                      <c:pt idx="7807">
                        <c:v>40518</c:v>
                      </c:pt>
                      <c:pt idx="7808">
                        <c:v>40519</c:v>
                      </c:pt>
                      <c:pt idx="7809">
                        <c:v>40520</c:v>
                      </c:pt>
                      <c:pt idx="7810">
                        <c:v>40521</c:v>
                      </c:pt>
                      <c:pt idx="7811">
                        <c:v>40522</c:v>
                      </c:pt>
                      <c:pt idx="7812">
                        <c:v>40525</c:v>
                      </c:pt>
                      <c:pt idx="7813">
                        <c:v>40526</c:v>
                      </c:pt>
                      <c:pt idx="7814">
                        <c:v>40527</c:v>
                      </c:pt>
                      <c:pt idx="7815">
                        <c:v>40528</c:v>
                      </c:pt>
                      <c:pt idx="7816">
                        <c:v>40529</c:v>
                      </c:pt>
                      <c:pt idx="7817">
                        <c:v>40532</c:v>
                      </c:pt>
                      <c:pt idx="7818">
                        <c:v>40533</c:v>
                      </c:pt>
                      <c:pt idx="7819">
                        <c:v>40534</c:v>
                      </c:pt>
                      <c:pt idx="7820">
                        <c:v>40535</c:v>
                      </c:pt>
                      <c:pt idx="7821">
                        <c:v>40536</c:v>
                      </c:pt>
                      <c:pt idx="7822">
                        <c:v>40539</c:v>
                      </c:pt>
                      <c:pt idx="7823">
                        <c:v>40540</c:v>
                      </c:pt>
                      <c:pt idx="7824">
                        <c:v>40541</c:v>
                      </c:pt>
                      <c:pt idx="7825">
                        <c:v>40542</c:v>
                      </c:pt>
                      <c:pt idx="7826">
                        <c:v>40543</c:v>
                      </c:pt>
                      <c:pt idx="7827">
                        <c:v>40546</c:v>
                      </c:pt>
                      <c:pt idx="7828">
                        <c:v>40547</c:v>
                      </c:pt>
                      <c:pt idx="7829">
                        <c:v>40548</c:v>
                      </c:pt>
                      <c:pt idx="7830">
                        <c:v>40549</c:v>
                      </c:pt>
                      <c:pt idx="7831">
                        <c:v>40550</c:v>
                      </c:pt>
                      <c:pt idx="7832">
                        <c:v>40553</c:v>
                      </c:pt>
                      <c:pt idx="7833">
                        <c:v>40554</c:v>
                      </c:pt>
                      <c:pt idx="7834">
                        <c:v>40555</c:v>
                      </c:pt>
                      <c:pt idx="7835">
                        <c:v>40556</c:v>
                      </c:pt>
                      <c:pt idx="7836">
                        <c:v>40557</c:v>
                      </c:pt>
                      <c:pt idx="7837">
                        <c:v>40560</c:v>
                      </c:pt>
                      <c:pt idx="7838">
                        <c:v>40561</c:v>
                      </c:pt>
                      <c:pt idx="7839">
                        <c:v>40562</c:v>
                      </c:pt>
                      <c:pt idx="7840">
                        <c:v>40563</c:v>
                      </c:pt>
                      <c:pt idx="7841">
                        <c:v>40564</c:v>
                      </c:pt>
                      <c:pt idx="7842">
                        <c:v>40567</c:v>
                      </c:pt>
                      <c:pt idx="7843">
                        <c:v>40568</c:v>
                      </c:pt>
                      <c:pt idx="7844">
                        <c:v>40569</c:v>
                      </c:pt>
                      <c:pt idx="7845">
                        <c:v>40570</c:v>
                      </c:pt>
                      <c:pt idx="7846">
                        <c:v>40571</c:v>
                      </c:pt>
                      <c:pt idx="7847">
                        <c:v>40574</c:v>
                      </c:pt>
                      <c:pt idx="7848">
                        <c:v>40575</c:v>
                      </c:pt>
                      <c:pt idx="7849">
                        <c:v>40576</c:v>
                      </c:pt>
                      <c:pt idx="7850">
                        <c:v>40577</c:v>
                      </c:pt>
                      <c:pt idx="7851">
                        <c:v>40578</c:v>
                      </c:pt>
                      <c:pt idx="7852">
                        <c:v>40581</c:v>
                      </c:pt>
                      <c:pt idx="7853">
                        <c:v>40582</c:v>
                      </c:pt>
                      <c:pt idx="7854">
                        <c:v>40583</c:v>
                      </c:pt>
                      <c:pt idx="7855">
                        <c:v>40584</c:v>
                      </c:pt>
                      <c:pt idx="7856">
                        <c:v>40585</c:v>
                      </c:pt>
                      <c:pt idx="7857">
                        <c:v>40588</c:v>
                      </c:pt>
                      <c:pt idx="7858">
                        <c:v>40589</c:v>
                      </c:pt>
                      <c:pt idx="7859">
                        <c:v>40590</c:v>
                      </c:pt>
                      <c:pt idx="7860">
                        <c:v>40591</c:v>
                      </c:pt>
                      <c:pt idx="7861">
                        <c:v>40592</c:v>
                      </c:pt>
                      <c:pt idx="7862">
                        <c:v>40595</c:v>
                      </c:pt>
                      <c:pt idx="7863">
                        <c:v>40596</c:v>
                      </c:pt>
                      <c:pt idx="7864">
                        <c:v>40597</c:v>
                      </c:pt>
                      <c:pt idx="7865">
                        <c:v>40598</c:v>
                      </c:pt>
                      <c:pt idx="7866">
                        <c:v>40599</c:v>
                      </c:pt>
                      <c:pt idx="7867">
                        <c:v>40602</c:v>
                      </c:pt>
                      <c:pt idx="7868">
                        <c:v>40603</c:v>
                      </c:pt>
                      <c:pt idx="7869">
                        <c:v>40604</c:v>
                      </c:pt>
                      <c:pt idx="7870">
                        <c:v>40605</c:v>
                      </c:pt>
                      <c:pt idx="7871">
                        <c:v>40606</c:v>
                      </c:pt>
                      <c:pt idx="7872">
                        <c:v>40609</c:v>
                      </c:pt>
                      <c:pt idx="7873">
                        <c:v>40610</c:v>
                      </c:pt>
                      <c:pt idx="7874">
                        <c:v>40611</c:v>
                      </c:pt>
                      <c:pt idx="7875">
                        <c:v>40612</c:v>
                      </c:pt>
                      <c:pt idx="7876">
                        <c:v>40613</c:v>
                      </c:pt>
                      <c:pt idx="7877">
                        <c:v>40616</c:v>
                      </c:pt>
                      <c:pt idx="7878">
                        <c:v>40617</c:v>
                      </c:pt>
                      <c:pt idx="7879">
                        <c:v>40618</c:v>
                      </c:pt>
                      <c:pt idx="7880">
                        <c:v>40619</c:v>
                      </c:pt>
                      <c:pt idx="7881">
                        <c:v>40620</c:v>
                      </c:pt>
                      <c:pt idx="7882">
                        <c:v>40623</c:v>
                      </c:pt>
                      <c:pt idx="7883">
                        <c:v>40624</c:v>
                      </c:pt>
                      <c:pt idx="7884">
                        <c:v>40625</c:v>
                      </c:pt>
                      <c:pt idx="7885">
                        <c:v>40626</c:v>
                      </c:pt>
                      <c:pt idx="7886">
                        <c:v>40627</c:v>
                      </c:pt>
                      <c:pt idx="7887">
                        <c:v>40630</c:v>
                      </c:pt>
                      <c:pt idx="7888">
                        <c:v>40631</c:v>
                      </c:pt>
                      <c:pt idx="7889">
                        <c:v>40632</c:v>
                      </c:pt>
                      <c:pt idx="7890">
                        <c:v>40633</c:v>
                      </c:pt>
                      <c:pt idx="7891">
                        <c:v>40634</c:v>
                      </c:pt>
                      <c:pt idx="7892">
                        <c:v>40637</c:v>
                      </c:pt>
                      <c:pt idx="7893">
                        <c:v>40638</c:v>
                      </c:pt>
                      <c:pt idx="7894">
                        <c:v>40639</c:v>
                      </c:pt>
                      <c:pt idx="7895">
                        <c:v>40640</c:v>
                      </c:pt>
                      <c:pt idx="7896">
                        <c:v>40641</c:v>
                      </c:pt>
                      <c:pt idx="7897">
                        <c:v>40644</c:v>
                      </c:pt>
                      <c:pt idx="7898">
                        <c:v>40645</c:v>
                      </c:pt>
                      <c:pt idx="7899">
                        <c:v>40646</c:v>
                      </c:pt>
                      <c:pt idx="7900">
                        <c:v>40647</c:v>
                      </c:pt>
                      <c:pt idx="7901">
                        <c:v>40648</c:v>
                      </c:pt>
                      <c:pt idx="7902">
                        <c:v>40651</c:v>
                      </c:pt>
                      <c:pt idx="7903">
                        <c:v>40652</c:v>
                      </c:pt>
                      <c:pt idx="7904">
                        <c:v>40653</c:v>
                      </c:pt>
                      <c:pt idx="7905">
                        <c:v>40654</c:v>
                      </c:pt>
                      <c:pt idx="7906">
                        <c:v>40655</c:v>
                      </c:pt>
                      <c:pt idx="7907">
                        <c:v>40658</c:v>
                      </c:pt>
                      <c:pt idx="7908">
                        <c:v>40659</c:v>
                      </c:pt>
                      <c:pt idx="7909">
                        <c:v>40660</c:v>
                      </c:pt>
                      <c:pt idx="7910">
                        <c:v>40661</c:v>
                      </c:pt>
                      <c:pt idx="7911">
                        <c:v>40662</c:v>
                      </c:pt>
                      <c:pt idx="7912">
                        <c:v>40665</c:v>
                      </c:pt>
                      <c:pt idx="7913">
                        <c:v>40666</c:v>
                      </c:pt>
                      <c:pt idx="7914">
                        <c:v>40667</c:v>
                      </c:pt>
                      <c:pt idx="7915">
                        <c:v>40668</c:v>
                      </c:pt>
                      <c:pt idx="7916">
                        <c:v>40669</c:v>
                      </c:pt>
                      <c:pt idx="7917">
                        <c:v>40672</c:v>
                      </c:pt>
                      <c:pt idx="7918">
                        <c:v>40673</c:v>
                      </c:pt>
                      <c:pt idx="7919">
                        <c:v>40674</c:v>
                      </c:pt>
                      <c:pt idx="7920">
                        <c:v>40675</c:v>
                      </c:pt>
                      <c:pt idx="7921">
                        <c:v>40676</c:v>
                      </c:pt>
                      <c:pt idx="7922">
                        <c:v>40679</c:v>
                      </c:pt>
                      <c:pt idx="7923">
                        <c:v>40680</c:v>
                      </c:pt>
                      <c:pt idx="7924">
                        <c:v>40681</c:v>
                      </c:pt>
                      <c:pt idx="7925">
                        <c:v>40682</c:v>
                      </c:pt>
                      <c:pt idx="7926">
                        <c:v>40683</c:v>
                      </c:pt>
                      <c:pt idx="7927">
                        <c:v>40686</c:v>
                      </c:pt>
                      <c:pt idx="7928">
                        <c:v>40687</c:v>
                      </c:pt>
                      <c:pt idx="7929">
                        <c:v>40688</c:v>
                      </c:pt>
                      <c:pt idx="7930">
                        <c:v>40689</c:v>
                      </c:pt>
                      <c:pt idx="7931">
                        <c:v>40690</c:v>
                      </c:pt>
                      <c:pt idx="7932">
                        <c:v>40693</c:v>
                      </c:pt>
                      <c:pt idx="7933">
                        <c:v>40694</c:v>
                      </c:pt>
                      <c:pt idx="7934">
                        <c:v>40695</c:v>
                      </c:pt>
                      <c:pt idx="7935">
                        <c:v>40696</c:v>
                      </c:pt>
                      <c:pt idx="7936">
                        <c:v>40697</c:v>
                      </c:pt>
                      <c:pt idx="7937">
                        <c:v>40700</c:v>
                      </c:pt>
                      <c:pt idx="7938">
                        <c:v>40701</c:v>
                      </c:pt>
                      <c:pt idx="7939">
                        <c:v>40702</c:v>
                      </c:pt>
                      <c:pt idx="7940">
                        <c:v>40703</c:v>
                      </c:pt>
                      <c:pt idx="7941">
                        <c:v>40704</c:v>
                      </c:pt>
                      <c:pt idx="7942">
                        <c:v>40707</c:v>
                      </c:pt>
                      <c:pt idx="7943">
                        <c:v>40708</c:v>
                      </c:pt>
                      <c:pt idx="7944">
                        <c:v>40709</c:v>
                      </c:pt>
                      <c:pt idx="7945">
                        <c:v>40710</c:v>
                      </c:pt>
                      <c:pt idx="7946">
                        <c:v>40711</c:v>
                      </c:pt>
                      <c:pt idx="7947">
                        <c:v>40714</c:v>
                      </c:pt>
                      <c:pt idx="7948">
                        <c:v>40715</c:v>
                      </c:pt>
                      <c:pt idx="7949">
                        <c:v>40716</c:v>
                      </c:pt>
                      <c:pt idx="7950">
                        <c:v>40717</c:v>
                      </c:pt>
                      <c:pt idx="7951">
                        <c:v>40718</c:v>
                      </c:pt>
                      <c:pt idx="7952">
                        <c:v>40721</c:v>
                      </c:pt>
                      <c:pt idx="7953">
                        <c:v>40722</c:v>
                      </c:pt>
                      <c:pt idx="7954">
                        <c:v>40723</c:v>
                      </c:pt>
                      <c:pt idx="7955">
                        <c:v>40724</c:v>
                      </c:pt>
                      <c:pt idx="7956">
                        <c:v>40725</c:v>
                      </c:pt>
                      <c:pt idx="7957">
                        <c:v>40728</c:v>
                      </c:pt>
                      <c:pt idx="7958">
                        <c:v>40729</c:v>
                      </c:pt>
                      <c:pt idx="7959">
                        <c:v>40730</c:v>
                      </c:pt>
                      <c:pt idx="7960">
                        <c:v>40731</c:v>
                      </c:pt>
                      <c:pt idx="7961">
                        <c:v>40732</c:v>
                      </c:pt>
                      <c:pt idx="7962">
                        <c:v>40735</c:v>
                      </c:pt>
                      <c:pt idx="7963">
                        <c:v>40736</c:v>
                      </c:pt>
                      <c:pt idx="7964">
                        <c:v>40737</c:v>
                      </c:pt>
                      <c:pt idx="7965">
                        <c:v>40738</c:v>
                      </c:pt>
                      <c:pt idx="7966">
                        <c:v>40739</c:v>
                      </c:pt>
                      <c:pt idx="7967">
                        <c:v>40742</c:v>
                      </c:pt>
                      <c:pt idx="7968">
                        <c:v>40743</c:v>
                      </c:pt>
                      <c:pt idx="7969">
                        <c:v>40744</c:v>
                      </c:pt>
                      <c:pt idx="7970">
                        <c:v>40745</c:v>
                      </c:pt>
                      <c:pt idx="7971">
                        <c:v>40746</c:v>
                      </c:pt>
                      <c:pt idx="7972">
                        <c:v>40749</c:v>
                      </c:pt>
                      <c:pt idx="7973">
                        <c:v>40750</c:v>
                      </c:pt>
                      <c:pt idx="7974">
                        <c:v>40751</c:v>
                      </c:pt>
                      <c:pt idx="7975">
                        <c:v>40752</c:v>
                      </c:pt>
                      <c:pt idx="7976">
                        <c:v>40753</c:v>
                      </c:pt>
                      <c:pt idx="7977">
                        <c:v>40756</c:v>
                      </c:pt>
                      <c:pt idx="7978">
                        <c:v>40757</c:v>
                      </c:pt>
                      <c:pt idx="7979">
                        <c:v>40758</c:v>
                      </c:pt>
                      <c:pt idx="7980">
                        <c:v>40759</c:v>
                      </c:pt>
                      <c:pt idx="7981">
                        <c:v>40760</c:v>
                      </c:pt>
                      <c:pt idx="7982">
                        <c:v>40763</c:v>
                      </c:pt>
                      <c:pt idx="7983">
                        <c:v>40764</c:v>
                      </c:pt>
                      <c:pt idx="7984">
                        <c:v>40765</c:v>
                      </c:pt>
                      <c:pt idx="7985">
                        <c:v>40766</c:v>
                      </c:pt>
                      <c:pt idx="7986">
                        <c:v>40767</c:v>
                      </c:pt>
                      <c:pt idx="7987">
                        <c:v>40770</c:v>
                      </c:pt>
                      <c:pt idx="7988">
                        <c:v>40771</c:v>
                      </c:pt>
                      <c:pt idx="7989">
                        <c:v>40772</c:v>
                      </c:pt>
                      <c:pt idx="7990">
                        <c:v>40773</c:v>
                      </c:pt>
                      <c:pt idx="7991">
                        <c:v>40774</c:v>
                      </c:pt>
                      <c:pt idx="7992">
                        <c:v>40777</c:v>
                      </c:pt>
                      <c:pt idx="7993">
                        <c:v>40778</c:v>
                      </c:pt>
                      <c:pt idx="7994">
                        <c:v>40779</c:v>
                      </c:pt>
                      <c:pt idx="7995">
                        <c:v>40780</c:v>
                      </c:pt>
                      <c:pt idx="7996">
                        <c:v>40781</c:v>
                      </c:pt>
                      <c:pt idx="7997">
                        <c:v>40784</c:v>
                      </c:pt>
                      <c:pt idx="7998">
                        <c:v>40785</c:v>
                      </c:pt>
                      <c:pt idx="7999">
                        <c:v>40786</c:v>
                      </c:pt>
                      <c:pt idx="8000">
                        <c:v>40787</c:v>
                      </c:pt>
                      <c:pt idx="8001">
                        <c:v>40788</c:v>
                      </c:pt>
                      <c:pt idx="8002">
                        <c:v>40791</c:v>
                      </c:pt>
                      <c:pt idx="8003">
                        <c:v>40792</c:v>
                      </c:pt>
                      <c:pt idx="8004">
                        <c:v>40793</c:v>
                      </c:pt>
                      <c:pt idx="8005">
                        <c:v>40794</c:v>
                      </c:pt>
                      <c:pt idx="8006">
                        <c:v>40795</c:v>
                      </c:pt>
                      <c:pt idx="8007">
                        <c:v>40798</c:v>
                      </c:pt>
                      <c:pt idx="8008">
                        <c:v>40799</c:v>
                      </c:pt>
                      <c:pt idx="8009">
                        <c:v>40800</c:v>
                      </c:pt>
                      <c:pt idx="8010">
                        <c:v>40801</c:v>
                      </c:pt>
                      <c:pt idx="8011">
                        <c:v>40802</c:v>
                      </c:pt>
                      <c:pt idx="8012">
                        <c:v>40805</c:v>
                      </c:pt>
                      <c:pt idx="8013">
                        <c:v>40806</c:v>
                      </c:pt>
                      <c:pt idx="8014">
                        <c:v>40807</c:v>
                      </c:pt>
                      <c:pt idx="8015">
                        <c:v>40808</c:v>
                      </c:pt>
                      <c:pt idx="8016">
                        <c:v>40809</c:v>
                      </c:pt>
                      <c:pt idx="8017">
                        <c:v>40812</c:v>
                      </c:pt>
                      <c:pt idx="8018">
                        <c:v>40813</c:v>
                      </c:pt>
                      <c:pt idx="8019">
                        <c:v>40814</c:v>
                      </c:pt>
                      <c:pt idx="8020">
                        <c:v>40815</c:v>
                      </c:pt>
                      <c:pt idx="8021">
                        <c:v>40816</c:v>
                      </c:pt>
                      <c:pt idx="8022">
                        <c:v>40819</c:v>
                      </c:pt>
                      <c:pt idx="8023">
                        <c:v>40820</c:v>
                      </c:pt>
                      <c:pt idx="8024">
                        <c:v>40821</c:v>
                      </c:pt>
                      <c:pt idx="8025">
                        <c:v>40822</c:v>
                      </c:pt>
                      <c:pt idx="8026">
                        <c:v>40823</c:v>
                      </c:pt>
                      <c:pt idx="8027">
                        <c:v>40826</c:v>
                      </c:pt>
                      <c:pt idx="8028">
                        <c:v>40827</c:v>
                      </c:pt>
                      <c:pt idx="8029">
                        <c:v>40828</c:v>
                      </c:pt>
                      <c:pt idx="8030">
                        <c:v>40829</c:v>
                      </c:pt>
                      <c:pt idx="8031">
                        <c:v>40830</c:v>
                      </c:pt>
                      <c:pt idx="8032">
                        <c:v>40833</c:v>
                      </c:pt>
                      <c:pt idx="8033">
                        <c:v>40834</c:v>
                      </c:pt>
                      <c:pt idx="8034">
                        <c:v>40835</c:v>
                      </c:pt>
                      <c:pt idx="8035">
                        <c:v>40836</c:v>
                      </c:pt>
                      <c:pt idx="8036">
                        <c:v>40837</c:v>
                      </c:pt>
                      <c:pt idx="8037">
                        <c:v>40840</c:v>
                      </c:pt>
                      <c:pt idx="8038">
                        <c:v>40841</c:v>
                      </c:pt>
                      <c:pt idx="8039">
                        <c:v>40842</c:v>
                      </c:pt>
                      <c:pt idx="8040">
                        <c:v>40843</c:v>
                      </c:pt>
                      <c:pt idx="8041">
                        <c:v>40844</c:v>
                      </c:pt>
                      <c:pt idx="8042">
                        <c:v>40847</c:v>
                      </c:pt>
                      <c:pt idx="8043">
                        <c:v>40848</c:v>
                      </c:pt>
                      <c:pt idx="8044">
                        <c:v>40849</c:v>
                      </c:pt>
                      <c:pt idx="8045">
                        <c:v>40850</c:v>
                      </c:pt>
                      <c:pt idx="8046">
                        <c:v>40851</c:v>
                      </c:pt>
                      <c:pt idx="8047">
                        <c:v>40854</c:v>
                      </c:pt>
                      <c:pt idx="8048">
                        <c:v>40855</c:v>
                      </c:pt>
                      <c:pt idx="8049">
                        <c:v>40856</c:v>
                      </c:pt>
                      <c:pt idx="8050">
                        <c:v>40857</c:v>
                      </c:pt>
                      <c:pt idx="8051">
                        <c:v>40858</c:v>
                      </c:pt>
                      <c:pt idx="8052">
                        <c:v>40861</c:v>
                      </c:pt>
                      <c:pt idx="8053">
                        <c:v>40862</c:v>
                      </c:pt>
                      <c:pt idx="8054">
                        <c:v>40863</c:v>
                      </c:pt>
                      <c:pt idx="8055">
                        <c:v>40864</c:v>
                      </c:pt>
                      <c:pt idx="8056">
                        <c:v>40865</c:v>
                      </c:pt>
                      <c:pt idx="8057">
                        <c:v>40868</c:v>
                      </c:pt>
                      <c:pt idx="8058">
                        <c:v>40869</c:v>
                      </c:pt>
                      <c:pt idx="8059">
                        <c:v>40870</c:v>
                      </c:pt>
                      <c:pt idx="8060">
                        <c:v>40871</c:v>
                      </c:pt>
                      <c:pt idx="8061">
                        <c:v>40872</c:v>
                      </c:pt>
                      <c:pt idx="8062">
                        <c:v>40875</c:v>
                      </c:pt>
                      <c:pt idx="8063">
                        <c:v>40876</c:v>
                      </c:pt>
                      <c:pt idx="8064">
                        <c:v>40877</c:v>
                      </c:pt>
                      <c:pt idx="8065">
                        <c:v>40878</c:v>
                      </c:pt>
                      <c:pt idx="8066">
                        <c:v>40879</c:v>
                      </c:pt>
                      <c:pt idx="8067">
                        <c:v>40882</c:v>
                      </c:pt>
                      <c:pt idx="8068">
                        <c:v>40883</c:v>
                      </c:pt>
                      <c:pt idx="8069">
                        <c:v>40884</c:v>
                      </c:pt>
                      <c:pt idx="8070">
                        <c:v>40885</c:v>
                      </c:pt>
                      <c:pt idx="8071">
                        <c:v>40886</c:v>
                      </c:pt>
                      <c:pt idx="8072">
                        <c:v>40889</c:v>
                      </c:pt>
                      <c:pt idx="8073">
                        <c:v>40890</c:v>
                      </c:pt>
                      <c:pt idx="8074">
                        <c:v>40891</c:v>
                      </c:pt>
                      <c:pt idx="8075">
                        <c:v>40892</c:v>
                      </c:pt>
                      <c:pt idx="8076">
                        <c:v>40893</c:v>
                      </c:pt>
                      <c:pt idx="8077">
                        <c:v>40896</c:v>
                      </c:pt>
                      <c:pt idx="8078">
                        <c:v>40897</c:v>
                      </c:pt>
                      <c:pt idx="8079">
                        <c:v>40898</c:v>
                      </c:pt>
                      <c:pt idx="8080">
                        <c:v>40899</c:v>
                      </c:pt>
                      <c:pt idx="8081">
                        <c:v>40900</c:v>
                      </c:pt>
                      <c:pt idx="8082">
                        <c:v>40903</c:v>
                      </c:pt>
                      <c:pt idx="8083">
                        <c:v>40904</c:v>
                      </c:pt>
                      <c:pt idx="8084">
                        <c:v>40905</c:v>
                      </c:pt>
                      <c:pt idx="8085">
                        <c:v>40906</c:v>
                      </c:pt>
                      <c:pt idx="8086">
                        <c:v>40907</c:v>
                      </c:pt>
                      <c:pt idx="8087">
                        <c:v>40910</c:v>
                      </c:pt>
                      <c:pt idx="8088">
                        <c:v>40911</c:v>
                      </c:pt>
                      <c:pt idx="8089">
                        <c:v>40912</c:v>
                      </c:pt>
                      <c:pt idx="8090">
                        <c:v>40913</c:v>
                      </c:pt>
                      <c:pt idx="8091">
                        <c:v>40914</c:v>
                      </c:pt>
                      <c:pt idx="8092">
                        <c:v>40917</c:v>
                      </c:pt>
                      <c:pt idx="8093">
                        <c:v>40918</c:v>
                      </c:pt>
                      <c:pt idx="8094">
                        <c:v>40919</c:v>
                      </c:pt>
                      <c:pt idx="8095">
                        <c:v>40920</c:v>
                      </c:pt>
                      <c:pt idx="8096">
                        <c:v>40921</c:v>
                      </c:pt>
                      <c:pt idx="8097">
                        <c:v>40924</c:v>
                      </c:pt>
                      <c:pt idx="8098">
                        <c:v>40925</c:v>
                      </c:pt>
                      <c:pt idx="8099">
                        <c:v>40926</c:v>
                      </c:pt>
                      <c:pt idx="8100">
                        <c:v>40927</c:v>
                      </c:pt>
                      <c:pt idx="8101">
                        <c:v>40928</c:v>
                      </c:pt>
                      <c:pt idx="8102">
                        <c:v>40931</c:v>
                      </c:pt>
                      <c:pt idx="8103">
                        <c:v>40932</c:v>
                      </c:pt>
                      <c:pt idx="8104">
                        <c:v>40933</c:v>
                      </c:pt>
                      <c:pt idx="8105">
                        <c:v>40934</c:v>
                      </c:pt>
                      <c:pt idx="8106">
                        <c:v>40935</c:v>
                      </c:pt>
                      <c:pt idx="8107">
                        <c:v>40938</c:v>
                      </c:pt>
                      <c:pt idx="8108">
                        <c:v>40939</c:v>
                      </c:pt>
                      <c:pt idx="8109">
                        <c:v>40940</c:v>
                      </c:pt>
                      <c:pt idx="8110">
                        <c:v>40941</c:v>
                      </c:pt>
                      <c:pt idx="8111">
                        <c:v>40942</c:v>
                      </c:pt>
                      <c:pt idx="8112">
                        <c:v>40945</c:v>
                      </c:pt>
                      <c:pt idx="8113">
                        <c:v>40946</c:v>
                      </c:pt>
                      <c:pt idx="8114">
                        <c:v>40947</c:v>
                      </c:pt>
                      <c:pt idx="8115">
                        <c:v>40948</c:v>
                      </c:pt>
                      <c:pt idx="8116">
                        <c:v>40949</c:v>
                      </c:pt>
                      <c:pt idx="8117">
                        <c:v>40952</c:v>
                      </c:pt>
                      <c:pt idx="8118">
                        <c:v>40953</c:v>
                      </c:pt>
                      <c:pt idx="8119">
                        <c:v>40954</c:v>
                      </c:pt>
                      <c:pt idx="8120">
                        <c:v>40955</c:v>
                      </c:pt>
                      <c:pt idx="8121">
                        <c:v>40956</c:v>
                      </c:pt>
                      <c:pt idx="8122">
                        <c:v>40959</c:v>
                      </c:pt>
                      <c:pt idx="8123">
                        <c:v>40960</c:v>
                      </c:pt>
                      <c:pt idx="8124">
                        <c:v>40961</c:v>
                      </c:pt>
                      <c:pt idx="8125">
                        <c:v>40962</c:v>
                      </c:pt>
                      <c:pt idx="8126">
                        <c:v>40963</c:v>
                      </c:pt>
                      <c:pt idx="8127">
                        <c:v>40966</c:v>
                      </c:pt>
                      <c:pt idx="8128">
                        <c:v>40967</c:v>
                      </c:pt>
                      <c:pt idx="8129">
                        <c:v>40968</c:v>
                      </c:pt>
                      <c:pt idx="8130">
                        <c:v>40969</c:v>
                      </c:pt>
                      <c:pt idx="8131">
                        <c:v>40970</c:v>
                      </c:pt>
                      <c:pt idx="8132">
                        <c:v>40973</c:v>
                      </c:pt>
                      <c:pt idx="8133">
                        <c:v>40974</c:v>
                      </c:pt>
                      <c:pt idx="8134">
                        <c:v>40975</c:v>
                      </c:pt>
                      <c:pt idx="8135">
                        <c:v>40976</c:v>
                      </c:pt>
                      <c:pt idx="8136">
                        <c:v>40977</c:v>
                      </c:pt>
                      <c:pt idx="8137">
                        <c:v>40980</c:v>
                      </c:pt>
                      <c:pt idx="8138">
                        <c:v>40981</c:v>
                      </c:pt>
                      <c:pt idx="8139">
                        <c:v>40982</c:v>
                      </c:pt>
                      <c:pt idx="8140">
                        <c:v>40983</c:v>
                      </c:pt>
                      <c:pt idx="8141">
                        <c:v>40984</c:v>
                      </c:pt>
                      <c:pt idx="8142">
                        <c:v>40987</c:v>
                      </c:pt>
                      <c:pt idx="8143">
                        <c:v>40988</c:v>
                      </c:pt>
                      <c:pt idx="8144">
                        <c:v>40989</c:v>
                      </c:pt>
                      <c:pt idx="8145">
                        <c:v>40990</c:v>
                      </c:pt>
                      <c:pt idx="8146">
                        <c:v>40991</c:v>
                      </c:pt>
                      <c:pt idx="8147">
                        <c:v>40994</c:v>
                      </c:pt>
                      <c:pt idx="8148">
                        <c:v>40995</c:v>
                      </c:pt>
                      <c:pt idx="8149">
                        <c:v>40996</c:v>
                      </c:pt>
                      <c:pt idx="8150">
                        <c:v>40997</c:v>
                      </c:pt>
                      <c:pt idx="8151">
                        <c:v>40998</c:v>
                      </c:pt>
                      <c:pt idx="8152">
                        <c:v>41001</c:v>
                      </c:pt>
                      <c:pt idx="8153">
                        <c:v>41002</c:v>
                      </c:pt>
                      <c:pt idx="8154">
                        <c:v>41003</c:v>
                      </c:pt>
                      <c:pt idx="8155">
                        <c:v>41004</c:v>
                      </c:pt>
                      <c:pt idx="8156">
                        <c:v>41005</c:v>
                      </c:pt>
                      <c:pt idx="8157">
                        <c:v>41008</c:v>
                      </c:pt>
                      <c:pt idx="8158">
                        <c:v>41009</c:v>
                      </c:pt>
                      <c:pt idx="8159">
                        <c:v>41010</c:v>
                      </c:pt>
                      <c:pt idx="8160">
                        <c:v>41011</c:v>
                      </c:pt>
                      <c:pt idx="8161">
                        <c:v>41012</c:v>
                      </c:pt>
                      <c:pt idx="8162">
                        <c:v>41015</c:v>
                      </c:pt>
                      <c:pt idx="8163">
                        <c:v>41016</c:v>
                      </c:pt>
                      <c:pt idx="8164">
                        <c:v>41017</c:v>
                      </c:pt>
                      <c:pt idx="8165">
                        <c:v>41018</c:v>
                      </c:pt>
                      <c:pt idx="8166">
                        <c:v>41019</c:v>
                      </c:pt>
                      <c:pt idx="8167">
                        <c:v>41022</c:v>
                      </c:pt>
                      <c:pt idx="8168">
                        <c:v>41023</c:v>
                      </c:pt>
                      <c:pt idx="8169">
                        <c:v>41024</c:v>
                      </c:pt>
                      <c:pt idx="8170">
                        <c:v>41025</c:v>
                      </c:pt>
                      <c:pt idx="8171">
                        <c:v>41026</c:v>
                      </c:pt>
                      <c:pt idx="8172">
                        <c:v>41029</c:v>
                      </c:pt>
                      <c:pt idx="8173">
                        <c:v>41030</c:v>
                      </c:pt>
                      <c:pt idx="8174">
                        <c:v>41031</c:v>
                      </c:pt>
                      <c:pt idx="8175">
                        <c:v>41032</c:v>
                      </c:pt>
                      <c:pt idx="8176">
                        <c:v>41033</c:v>
                      </c:pt>
                      <c:pt idx="8177">
                        <c:v>41036</c:v>
                      </c:pt>
                      <c:pt idx="8178">
                        <c:v>41037</c:v>
                      </c:pt>
                      <c:pt idx="8179">
                        <c:v>41038</c:v>
                      </c:pt>
                      <c:pt idx="8180" formatCode="m/d/yyyy">
                        <c:v>41039</c:v>
                      </c:pt>
                      <c:pt idx="8181" formatCode="m/d/yyyy">
                        <c:v>41040</c:v>
                      </c:pt>
                      <c:pt idx="8182" formatCode="m/d/yyyy">
                        <c:v>41043</c:v>
                      </c:pt>
                      <c:pt idx="8183" formatCode="m/d/yyyy">
                        <c:v>41044</c:v>
                      </c:pt>
                      <c:pt idx="8184" formatCode="m/d/yyyy">
                        <c:v>41045</c:v>
                      </c:pt>
                      <c:pt idx="8185" formatCode="m/d/yyyy">
                        <c:v>41046</c:v>
                      </c:pt>
                      <c:pt idx="8186" formatCode="m/d/yyyy">
                        <c:v>41047</c:v>
                      </c:pt>
                      <c:pt idx="8187" formatCode="m/d/yyyy">
                        <c:v>41050</c:v>
                      </c:pt>
                      <c:pt idx="8188" formatCode="m/d/yyyy">
                        <c:v>41051</c:v>
                      </c:pt>
                      <c:pt idx="8189" formatCode="m/d/yyyy">
                        <c:v>41052</c:v>
                      </c:pt>
                      <c:pt idx="8190" formatCode="m/d/yyyy">
                        <c:v>41053</c:v>
                      </c:pt>
                      <c:pt idx="8191" formatCode="m/d/yyyy">
                        <c:v>41054</c:v>
                      </c:pt>
                      <c:pt idx="8192" formatCode="m/d/yyyy">
                        <c:v>41057</c:v>
                      </c:pt>
                      <c:pt idx="8193" formatCode="m/d/yyyy">
                        <c:v>41058</c:v>
                      </c:pt>
                      <c:pt idx="8194" formatCode="m/d/yyyy">
                        <c:v>41059</c:v>
                      </c:pt>
                      <c:pt idx="8195" formatCode="m/d/yyyy">
                        <c:v>41060</c:v>
                      </c:pt>
                      <c:pt idx="8196" formatCode="m/d/yyyy">
                        <c:v>41061</c:v>
                      </c:pt>
                      <c:pt idx="8197" formatCode="m/d/yyyy">
                        <c:v>41064</c:v>
                      </c:pt>
                      <c:pt idx="8198" formatCode="m/d/yyyy">
                        <c:v>41065</c:v>
                      </c:pt>
                      <c:pt idx="8199" formatCode="m/d/yyyy">
                        <c:v>41066</c:v>
                      </c:pt>
                      <c:pt idx="8200" formatCode="m/d/yyyy">
                        <c:v>41067</c:v>
                      </c:pt>
                      <c:pt idx="8201" formatCode="m/d/yyyy">
                        <c:v>41068</c:v>
                      </c:pt>
                      <c:pt idx="8202" formatCode="m/d/yyyy">
                        <c:v>41071</c:v>
                      </c:pt>
                      <c:pt idx="8203" formatCode="m/d/yyyy">
                        <c:v>41072</c:v>
                      </c:pt>
                      <c:pt idx="8204" formatCode="m/d/yyyy">
                        <c:v>41073</c:v>
                      </c:pt>
                      <c:pt idx="8205" formatCode="m/d/yyyy">
                        <c:v>41074</c:v>
                      </c:pt>
                      <c:pt idx="8206" formatCode="m/d/yyyy">
                        <c:v>41075</c:v>
                      </c:pt>
                      <c:pt idx="8207" formatCode="m/d/yyyy">
                        <c:v>41078</c:v>
                      </c:pt>
                      <c:pt idx="8208" formatCode="m/d/yyyy">
                        <c:v>41079</c:v>
                      </c:pt>
                      <c:pt idx="8209" formatCode="m/d/yyyy">
                        <c:v>41080</c:v>
                      </c:pt>
                      <c:pt idx="8210" formatCode="m/d/yyyy">
                        <c:v>41081</c:v>
                      </c:pt>
                      <c:pt idx="8211" formatCode="m/d/yyyy">
                        <c:v>41082</c:v>
                      </c:pt>
                      <c:pt idx="8212" formatCode="m/d/yyyy">
                        <c:v>41085</c:v>
                      </c:pt>
                      <c:pt idx="8213" formatCode="m/d/yyyy">
                        <c:v>41086</c:v>
                      </c:pt>
                      <c:pt idx="8214" formatCode="m/d/yyyy">
                        <c:v>41087</c:v>
                      </c:pt>
                      <c:pt idx="8215" formatCode="m/d/yyyy">
                        <c:v>41088</c:v>
                      </c:pt>
                      <c:pt idx="8216" formatCode="m/d/yyyy">
                        <c:v>41089</c:v>
                      </c:pt>
                      <c:pt idx="8217" formatCode="m/d/yyyy">
                        <c:v>41092</c:v>
                      </c:pt>
                      <c:pt idx="8218" formatCode="m/d/yyyy">
                        <c:v>41093</c:v>
                      </c:pt>
                      <c:pt idx="8219" formatCode="m/d/yyyy">
                        <c:v>41094</c:v>
                      </c:pt>
                      <c:pt idx="8220" formatCode="m/d/yyyy">
                        <c:v>41095</c:v>
                      </c:pt>
                      <c:pt idx="8221" formatCode="m/d/yyyy">
                        <c:v>41096</c:v>
                      </c:pt>
                      <c:pt idx="8222" formatCode="m/d/yyyy">
                        <c:v>41099</c:v>
                      </c:pt>
                      <c:pt idx="8223" formatCode="m/d/yyyy">
                        <c:v>41100</c:v>
                      </c:pt>
                      <c:pt idx="8224" formatCode="m/d/yyyy">
                        <c:v>41101</c:v>
                      </c:pt>
                      <c:pt idx="8225" formatCode="m/d/yyyy">
                        <c:v>41102</c:v>
                      </c:pt>
                      <c:pt idx="8226" formatCode="m/d/yyyy">
                        <c:v>41103</c:v>
                      </c:pt>
                      <c:pt idx="8227" formatCode="m/d/yyyy">
                        <c:v>41106</c:v>
                      </c:pt>
                      <c:pt idx="8228" formatCode="m/d/yyyy">
                        <c:v>41107</c:v>
                      </c:pt>
                      <c:pt idx="8229" formatCode="m/d/yyyy">
                        <c:v>41108</c:v>
                      </c:pt>
                      <c:pt idx="8230" formatCode="m/d/yyyy">
                        <c:v>41109</c:v>
                      </c:pt>
                      <c:pt idx="8231" formatCode="m/d/yyyy">
                        <c:v>41110</c:v>
                      </c:pt>
                      <c:pt idx="8232" formatCode="m/d/yyyy">
                        <c:v>41113</c:v>
                      </c:pt>
                      <c:pt idx="8233" formatCode="m/d/yyyy">
                        <c:v>41114</c:v>
                      </c:pt>
                      <c:pt idx="8234" formatCode="m/d/yyyy">
                        <c:v>41115</c:v>
                      </c:pt>
                      <c:pt idx="8235" formatCode="m/d/yyyy">
                        <c:v>41116</c:v>
                      </c:pt>
                      <c:pt idx="8236" formatCode="m/d/yyyy">
                        <c:v>41117</c:v>
                      </c:pt>
                      <c:pt idx="8237" formatCode="m/d/yyyy">
                        <c:v>41120</c:v>
                      </c:pt>
                      <c:pt idx="8238" formatCode="m/d/yyyy">
                        <c:v>41121</c:v>
                      </c:pt>
                      <c:pt idx="8239" formatCode="m/d/yyyy">
                        <c:v>41122</c:v>
                      </c:pt>
                      <c:pt idx="8240" formatCode="m/d/yyyy">
                        <c:v>41123</c:v>
                      </c:pt>
                      <c:pt idx="8241" formatCode="m/d/yyyy">
                        <c:v>41124</c:v>
                      </c:pt>
                      <c:pt idx="8242" formatCode="m/d/yyyy">
                        <c:v>41127</c:v>
                      </c:pt>
                      <c:pt idx="8243" formatCode="m/d/yyyy">
                        <c:v>41128</c:v>
                      </c:pt>
                      <c:pt idx="8244" formatCode="m/d/yyyy">
                        <c:v>41129</c:v>
                      </c:pt>
                      <c:pt idx="8245" formatCode="m/d/yyyy">
                        <c:v>41130</c:v>
                      </c:pt>
                      <c:pt idx="8246" formatCode="m/d/yyyy">
                        <c:v>41131</c:v>
                      </c:pt>
                      <c:pt idx="8247" formatCode="m/d/yyyy">
                        <c:v>41134</c:v>
                      </c:pt>
                      <c:pt idx="8248" formatCode="m/d/yyyy">
                        <c:v>41135</c:v>
                      </c:pt>
                      <c:pt idx="8249" formatCode="m/d/yyyy">
                        <c:v>41136</c:v>
                      </c:pt>
                      <c:pt idx="8250" formatCode="m/d/yyyy">
                        <c:v>41137</c:v>
                      </c:pt>
                      <c:pt idx="8251" formatCode="m/d/yyyy">
                        <c:v>41138</c:v>
                      </c:pt>
                      <c:pt idx="8252" formatCode="m/d/yyyy">
                        <c:v>41141</c:v>
                      </c:pt>
                      <c:pt idx="8253" formatCode="m/d/yyyy">
                        <c:v>41142</c:v>
                      </c:pt>
                      <c:pt idx="8254" formatCode="m/d/yyyy">
                        <c:v>41143</c:v>
                      </c:pt>
                      <c:pt idx="8255" formatCode="m/d/yyyy">
                        <c:v>41144</c:v>
                      </c:pt>
                      <c:pt idx="8256" formatCode="m/d/yyyy">
                        <c:v>41145</c:v>
                      </c:pt>
                      <c:pt idx="8257" formatCode="m/d/yyyy">
                        <c:v>41148</c:v>
                      </c:pt>
                      <c:pt idx="8258" formatCode="m/d/yyyy">
                        <c:v>41149</c:v>
                      </c:pt>
                      <c:pt idx="8259" formatCode="m/d/yyyy">
                        <c:v>41150</c:v>
                      </c:pt>
                      <c:pt idx="8260" formatCode="m/d/yyyy">
                        <c:v>41151</c:v>
                      </c:pt>
                      <c:pt idx="8261" formatCode="m/d/yyyy">
                        <c:v>41152</c:v>
                      </c:pt>
                      <c:pt idx="8262" formatCode="m/d/yyyy">
                        <c:v>41155</c:v>
                      </c:pt>
                      <c:pt idx="8263" formatCode="m/d/yyyy">
                        <c:v>41156</c:v>
                      </c:pt>
                      <c:pt idx="8264" formatCode="m/d/yyyy">
                        <c:v>41157</c:v>
                      </c:pt>
                      <c:pt idx="8265" formatCode="m/d/yyyy">
                        <c:v>41158</c:v>
                      </c:pt>
                      <c:pt idx="8266" formatCode="m/d/yyyy">
                        <c:v>41159</c:v>
                      </c:pt>
                      <c:pt idx="8267" formatCode="m/d/yyyy">
                        <c:v>41162</c:v>
                      </c:pt>
                      <c:pt idx="8268" formatCode="m/d/yyyy">
                        <c:v>41163</c:v>
                      </c:pt>
                      <c:pt idx="8269" formatCode="m/d/yyyy">
                        <c:v>41164</c:v>
                      </c:pt>
                      <c:pt idx="8270" formatCode="m/d/yyyy">
                        <c:v>41165</c:v>
                      </c:pt>
                      <c:pt idx="8271" formatCode="m/d/yyyy">
                        <c:v>41166</c:v>
                      </c:pt>
                      <c:pt idx="8272" formatCode="m/d/yyyy">
                        <c:v>41169</c:v>
                      </c:pt>
                      <c:pt idx="8273" formatCode="m/d/yyyy">
                        <c:v>41170</c:v>
                      </c:pt>
                      <c:pt idx="8274" formatCode="m/d/yyyy">
                        <c:v>41171</c:v>
                      </c:pt>
                      <c:pt idx="8275" formatCode="m/d/yyyy">
                        <c:v>41172</c:v>
                      </c:pt>
                      <c:pt idx="8276" formatCode="m/d/yyyy">
                        <c:v>41173</c:v>
                      </c:pt>
                      <c:pt idx="8277" formatCode="m/d/yyyy">
                        <c:v>41176</c:v>
                      </c:pt>
                      <c:pt idx="8278" formatCode="m/d/yyyy">
                        <c:v>41177</c:v>
                      </c:pt>
                      <c:pt idx="8279" formatCode="m/d/yyyy">
                        <c:v>41178</c:v>
                      </c:pt>
                      <c:pt idx="8280" formatCode="m/d/yyyy">
                        <c:v>41179</c:v>
                      </c:pt>
                      <c:pt idx="8281" formatCode="m/d/yyyy">
                        <c:v>41180</c:v>
                      </c:pt>
                      <c:pt idx="8282" formatCode="m/d/yyyy">
                        <c:v>41183</c:v>
                      </c:pt>
                      <c:pt idx="8283" formatCode="m/d/yyyy">
                        <c:v>41184</c:v>
                      </c:pt>
                      <c:pt idx="8284" formatCode="m/d/yyyy">
                        <c:v>41185</c:v>
                      </c:pt>
                      <c:pt idx="8285" formatCode="m/d/yyyy">
                        <c:v>41186</c:v>
                      </c:pt>
                      <c:pt idx="8286" formatCode="m/d/yyyy">
                        <c:v>41187</c:v>
                      </c:pt>
                      <c:pt idx="8287" formatCode="m/d/yyyy">
                        <c:v>41190</c:v>
                      </c:pt>
                      <c:pt idx="8288" formatCode="m/d/yyyy">
                        <c:v>41191</c:v>
                      </c:pt>
                      <c:pt idx="8289" formatCode="m/d/yyyy">
                        <c:v>41192</c:v>
                      </c:pt>
                      <c:pt idx="8290" formatCode="m/d/yyyy">
                        <c:v>41193</c:v>
                      </c:pt>
                      <c:pt idx="8291" formatCode="m/d/yyyy">
                        <c:v>41194</c:v>
                      </c:pt>
                      <c:pt idx="8292" formatCode="m/d/yyyy">
                        <c:v>41197</c:v>
                      </c:pt>
                      <c:pt idx="8293" formatCode="m/d/yyyy">
                        <c:v>41198</c:v>
                      </c:pt>
                      <c:pt idx="8294" formatCode="m/d/yyyy">
                        <c:v>41199</c:v>
                      </c:pt>
                      <c:pt idx="8295" formatCode="m/d/yyyy">
                        <c:v>41200</c:v>
                      </c:pt>
                      <c:pt idx="8296" formatCode="m/d/yyyy">
                        <c:v>41201</c:v>
                      </c:pt>
                      <c:pt idx="8297" formatCode="m/d/yyyy">
                        <c:v>41204</c:v>
                      </c:pt>
                      <c:pt idx="8298" formatCode="m/d/yyyy">
                        <c:v>41205</c:v>
                      </c:pt>
                      <c:pt idx="8299" formatCode="m/d/yyyy">
                        <c:v>41206</c:v>
                      </c:pt>
                      <c:pt idx="8300" formatCode="m/d/yyyy">
                        <c:v>41207</c:v>
                      </c:pt>
                      <c:pt idx="8301" formatCode="m/d/yyyy">
                        <c:v>41208</c:v>
                      </c:pt>
                      <c:pt idx="8302" formatCode="m/d/yyyy">
                        <c:v>41211</c:v>
                      </c:pt>
                      <c:pt idx="8303" formatCode="m/d/yyyy">
                        <c:v>41212</c:v>
                      </c:pt>
                      <c:pt idx="8304" formatCode="m/d/yyyy">
                        <c:v>41213</c:v>
                      </c:pt>
                      <c:pt idx="8305" formatCode="m/d/yyyy">
                        <c:v>41214</c:v>
                      </c:pt>
                      <c:pt idx="8306" formatCode="m/d/yyyy">
                        <c:v>41215</c:v>
                      </c:pt>
                      <c:pt idx="8307" formatCode="m/d/yyyy">
                        <c:v>41218</c:v>
                      </c:pt>
                      <c:pt idx="8308" formatCode="m/d/yyyy">
                        <c:v>41219</c:v>
                      </c:pt>
                      <c:pt idx="8309" formatCode="m/d/yyyy">
                        <c:v>41220</c:v>
                      </c:pt>
                      <c:pt idx="8310" formatCode="m/d/yyyy">
                        <c:v>41221</c:v>
                      </c:pt>
                      <c:pt idx="8311" formatCode="m/d/yyyy">
                        <c:v>41222</c:v>
                      </c:pt>
                      <c:pt idx="8312" formatCode="m/d/yyyy">
                        <c:v>41225</c:v>
                      </c:pt>
                      <c:pt idx="8313" formatCode="m/d/yyyy">
                        <c:v>41226</c:v>
                      </c:pt>
                      <c:pt idx="8314" formatCode="m/d/yyyy">
                        <c:v>41227</c:v>
                      </c:pt>
                      <c:pt idx="8315" formatCode="m/d/yyyy">
                        <c:v>41228</c:v>
                      </c:pt>
                      <c:pt idx="8316" formatCode="m/d/yyyy">
                        <c:v>41229</c:v>
                      </c:pt>
                      <c:pt idx="8317" formatCode="m/d/yyyy">
                        <c:v>41232</c:v>
                      </c:pt>
                      <c:pt idx="8318" formatCode="m/d/yyyy">
                        <c:v>41233</c:v>
                      </c:pt>
                      <c:pt idx="8319" formatCode="m/d/yyyy">
                        <c:v>41234</c:v>
                      </c:pt>
                      <c:pt idx="8320" formatCode="m/d/yyyy">
                        <c:v>41235</c:v>
                      </c:pt>
                      <c:pt idx="8321" formatCode="m/d/yyyy">
                        <c:v>41236</c:v>
                      </c:pt>
                      <c:pt idx="8322" formatCode="m/d/yyyy">
                        <c:v>41239</c:v>
                      </c:pt>
                      <c:pt idx="8323" formatCode="m/d/yyyy">
                        <c:v>41240</c:v>
                      </c:pt>
                      <c:pt idx="8324" formatCode="m/d/yyyy">
                        <c:v>41241</c:v>
                      </c:pt>
                      <c:pt idx="8325" formatCode="m/d/yyyy">
                        <c:v>41242</c:v>
                      </c:pt>
                      <c:pt idx="8326" formatCode="m/d/yyyy">
                        <c:v>41243</c:v>
                      </c:pt>
                      <c:pt idx="8327" formatCode="m/d/yyyy">
                        <c:v>41246</c:v>
                      </c:pt>
                      <c:pt idx="8328" formatCode="m/d/yyyy">
                        <c:v>41247</c:v>
                      </c:pt>
                      <c:pt idx="8329" formatCode="m/d/yyyy">
                        <c:v>41248</c:v>
                      </c:pt>
                      <c:pt idx="8330" formatCode="m/d/yyyy">
                        <c:v>41249</c:v>
                      </c:pt>
                      <c:pt idx="8331" formatCode="m/d/yyyy">
                        <c:v>41250</c:v>
                      </c:pt>
                      <c:pt idx="8332" formatCode="m/d/yyyy">
                        <c:v>41253</c:v>
                      </c:pt>
                      <c:pt idx="8333" formatCode="m/d/yyyy">
                        <c:v>41254</c:v>
                      </c:pt>
                      <c:pt idx="8334" formatCode="m/d/yyyy">
                        <c:v>41255</c:v>
                      </c:pt>
                      <c:pt idx="8335" formatCode="m/d/yyyy">
                        <c:v>41256</c:v>
                      </c:pt>
                      <c:pt idx="8336" formatCode="m/d/yyyy">
                        <c:v>41257</c:v>
                      </c:pt>
                      <c:pt idx="8337" formatCode="m/d/yyyy">
                        <c:v>41260</c:v>
                      </c:pt>
                      <c:pt idx="8338" formatCode="m/d/yyyy">
                        <c:v>41261</c:v>
                      </c:pt>
                      <c:pt idx="8339" formatCode="m/d/yyyy">
                        <c:v>41262</c:v>
                      </c:pt>
                      <c:pt idx="8340" formatCode="m/d/yyyy">
                        <c:v>41263</c:v>
                      </c:pt>
                      <c:pt idx="8341" formatCode="m/d/yyyy">
                        <c:v>41264</c:v>
                      </c:pt>
                      <c:pt idx="8342" formatCode="m/d/yyyy">
                        <c:v>41267</c:v>
                      </c:pt>
                      <c:pt idx="8343" formatCode="m/d/yyyy">
                        <c:v>41268</c:v>
                      </c:pt>
                      <c:pt idx="8344" formatCode="m/d/yyyy">
                        <c:v>41269</c:v>
                      </c:pt>
                      <c:pt idx="8345" formatCode="m/d/yyyy">
                        <c:v>41270</c:v>
                      </c:pt>
                      <c:pt idx="8346" formatCode="m/d/yyyy">
                        <c:v>41271</c:v>
                      </c:pt>
                      <c:pt idx="8347" formatCode="m/d/yyyy">
                        <c:v>41274</c:v>
                      </c:pt>
                      <c:pt idx="8348" formatCode="m/d/yyyy">
                        <c:v>41275</c:v>
                      </c:pt>
                      <c:pt idx="8349" formatCode="m/d/yyyy">
                        <c:v>41276</c:v>
                      </c:pt>
                      <c:pt idx="8350" formatCode="m/d/yyyy">
                        <c:v>41277</c:v>
                      </c:pt>
                      <c:pt idx="8351" formatCode="m/d/yyyy">
                        <c:v>41278</c:v>
                      </c:pt>
                      <c:pt idx="8352" formatCode="m/d/yyyy">
                        <c:v>41281</c:v>
                      </c:pt>
                      <c:pt idx="8353" formatCode="m/d/yyyy">
                        <c:v>41282</c:v>
                      </c:pt>
                      <c:pt idx="8354" formatCode="m/d/yyyy">
                        <c:v>41283</c:v>
                      </c:pt>
                      <c:pt idx="8355" formatCode="m/d/yyyy">
                        <c:v>41284</c:v>
                      </c:pt>
                      <c:pt idx="8356" formatCode="m/d/yyyy">
                        <c:v>41285</c:v>
                      </c:pt>
                      <c:pt idx="8357" formatCode="m/d/yyyy">
                        <c:v>41288</c:v>
                      </c:pt>
                      <c:pt idx="8358" formatCode="m/d/yyyy">
                        <c:v>41289</c:v>
                      </c:pt>
                      <c:pt idx="8359" formatCode="m/d/yyyy">
                        <c:v>41290</c:v>
                      </c:pt>
                      <c:pt idx="8360" formatCode="m/d/yyyy">
                        <c:v>41291</c:v>
                      </c:pt>
                      <c:pt idx="8361" formatCode="m/d/yyyy">
                        <c:v>41292</c:v>
                      </c:pt>
                      <c:pt idx="8362" formatCode="m/d/yyyy">
                        <c:v>41295</c:v>
                      </c:pt>
                      <c:pt idx="8363" formatCode="m/d/yyyy">
                        <c:v>41296</c:v>
                      </c:pt>
                      <c:pt idx="8364" formatCode="m/d/yyyy">
                        <c:v>41297</c:v>
                      </c:pt>
                      <c:pt idx="8365" formatCode="m/d/yyyy">
                        <c:v>41298</c:v>
                      </c:pt>
                      <c:pt idx="8366" formatCode="m/d/yyyy">
                        <c:v>41299</c:v>
                      </c:pt>
                      <c:pt idx="8367" formatCode="m/d/yyyy">
                        <c:v>41302</c:v>
                      </c:pt>
                      <c:pt idx="8368" formatCode="m/d/yyyy">
                        <c:v>41303</c:v>
                      </c:pt>
                      <c:pt idx="8369" formatCode="m/d/yyyy">
                        <c:v>41304</c:v>
                      </c:pt>
                      <c:pt idx="8370" formatCode="m/d/yyyy">
                        <c:v>41305</c:v>
                      </c:pt>
                      <c:pt idx="8371" formatCode="m/d/yyyy">
                        <c:v>41306</c:v>
                      </c:pt>
                      <c:pt idx="8372" formatCode="m/d/yyyy">
                        <c:v>41309</c:v>
                      </c:pt>
                      <c:pt idx="8373" formatCode="m/d/yyyy">
                        <c:v>41310</c:v>
                      </c:pt>
                      <c:pt idx="8374" formatCode="m/d/yyyy">
                        <c:v>41311</c:v>
                      </c:pt>
                      <c:pt idx="8375" formatCode="m/d/yyyy">
                        <c:v>41312</c:v>
                      </c:pt>
                      <c:pt idx="8376" formatCode="m/d/yyyy">
                        <c:v>41313</c:v>
                      </c:pt>
                      <c:pt idx="8377" formatCode="m/d/yyyy">
                        <c:v>41316</c:v>
                      </c:pt>
                      <c:pt idx="8378" formatCode="m/d/yyyy">
                        <c:v>41317</c:v>
                      </c:pt>
                      <c:pt idx="8379" formatCode="m/d/yyyy">
                        <c:v>41318</c:v>
                      </c:pt>
                      <c:pt idx="8380" formatCode="m/d/yyyy">
                        <c:v>41319</c:v>
                      </c:pt>
                      <c:pt idx="8381" formatCode="m/d/yyyy">
                        <c:v>41320</c:v>
                      </c:pt>
                      <c:pt idx="8382" formatCode="m/d/yyyy">
                        <c:v>41323</c:v>
                      </c:pt>
                      <c:pt idx="8383" formatCode="m/d/yyyy">
                        <c:v>41324</c:v>
                      </c:pt>
                      <c:pt idx="8384" formatCode="m/d/yyyy">
                        <c:v>41325</c:v>
                      </c:pt>
                      <c:pt idx="8385" formatCode="m/d/yyyy">
                        <c:v>41326</c:v>
                      </c:pt>
                      <c:pt idx="8386" formatCode="m/d/yyyy">
                        <c:v>41327</c:v>
                      </c:pt>
                      <c:pt idx="8387" formatCode="m/d/yyyy">
                        <c:v>41330</c:v>
                      </c:pt>
                      <c:pt idx="8388" formatCode="m/d/yyyy">
                        <c:v>41331</c:v>
                      </c:pt>
                      <c:pt idx="8389" formatCode="m/d/yyyy">
                        <c:v>41332</c:v>
                      </c:pt>
                      <c:pt idx="8390" formatCode="m/d/yyyy">
                        <c:v>41333</c:v>
                      </c:pt>
                      <c:pt idx="8391" formatCode="m/d/yyyy">
                        <c:v>41334</c:v>
                      </c:pt>
                      <c:pt idx="8392" formatCode="m/d/yyyy">
                        <c:v>41337</c:v>
                      </c:pt>
                      <c:pt idx="8393" formatCode="m/d/yyyy">
                        <c:v>41338</c:v>
                      </c:pt>
                      <c:pt idx="8394" formatCode="m/d/yyyy">
                        <c:v>41339</c:v>
                      </c:pt>
                      <c:pt idx="8395" formatCode="m/d/yyyy">
                        <c:v>41340</c:v>
                      </c:pt>
                      <c:pt idx="8396" formatCode="m/d/yyyy">
                        <c:v>41341</c:v>
                      </c:pt>
                      <c:pt idx="8397" formatCode="m/d/yyyy">
                        <c:v>41344</c:v>
                      </c:pt>
                      <c:pt idx="8398" formatCode="m/d/yyyy">
                        <c:v>41345</c:v>
                      </c:pt>
                      <c:pt idx="8399" formatCode="m/d/yyyy">
                        <c:v>41346</c:v>
                      </c:pt>
                      <c:pt idx="8400" formatCode="m/d/yyyy">
                        <c:v>41347</c:v>
                      </c:pt>
                      <c:pt idx="8401" formatCode="m/d/yyyy">
                        <c:v>41348</c:v>
                      </c:pt>
                      <c:pt idx="8402" formatCode="m/d/yyyy">
                        <c:v>41351</c:v>
                      </c:pt>
                      <c:pt idx="8403" formatCode="m/d/yyyy">
                        <c:v>41352</c:v>
                      </c:pt>
                      <c:pt idx="8404" formatCode="m/d/yyyy">
                        <c:v>41353</c:v>
                      </c:pt>
                      <c:pt idx="8405" formatCode="m/d/yyyy">
                        <c:v>41354</c:v>
                      </c:pt>
                      <c:pt idx="8406" formatCode="m/d/yyyy">
                        <c:v>41355</c:v>
                      </c:pt>
                      <c:pt idx="8407" formatCode="m/d/yyyy">
                        <c:v>41358</c:v>
                      </c:pt>
                      <c:pt idx="8408" formatCode="m/d/yyyy">
                        <c:v>41359</c:v>
                      </c:pt>
                      <c:pt idx="8409" formatCode="m/d/yyyy">
                        <c:v>41360</c:v>
                      </c:pt>
                      <c:pt idx="8410" formatCode="m/d/yyyy">
                        <c:v>41361</c:v>
                      </c:pt>
                      <c:pt idx="8411" formatCode="m/d/yyyy">
                        <c:v>41362</c:v>
                      </c:pt>
                      <c:pt idx="8412" formatCode="m/d/yyyy">
                        <c:v>41365</c:v>
                      </c:pt>
                      <c:pt idx="8413" formatCode="m/d/yyyy">
                        <c:v>41366</c:v>
                      </c:pt>
                      <c:pt idx="8414" formatCode="m/d/yyyy">
                        <c:v>41367</c:v>
                      </c:pt>
                      <c:pt idx="8415" formatCode="m/d/yyyy">
                        <c:v>41368</c:v>
                      </c:pt>
                      <c:pt idx="8416" formatCode="m/d/yyyy">
                        <c:v>41369</c:v>
                      </c:pt>
                      <c:pt idx="8417" formatCode="m/d/yyyy">
                        <c:v>41372</c:v>
                      </c:pt>
                      <c:pt idx="8418" formatCode="m/d/yyyy">
                        <c:v>41373</c:v>
                      </c:pt>
                      <c:pt idx="8419" formatCode="m/d/yyyy">
                        <c:v>41374</c:v>
                      </c:pt>
                      <c:pt idx="8420" formatCode="m/d/yyyy">
                        <c:v>41375</c:v>
                      </c:pt>
                      <c:pt idx="8421" formatCode="m/d/yyyy">
                        <c:v>41376</c:v>
                      </c:pt>
                      <c:pt idx="8422" formatCode="m/d/yyyy">
                        <c:v>41379</c:v>
                      </c:pt>
                      <c:pt idx="8423" formatCode="m/d/yyyy">
                        <c:v>41380</c:v>
                      </c:pt>
                      <c:pt idx="8424" formatCode="m/d/yyyy">
                        <c:v>41381</c:v>
                      </c:pt>
                      <c:pt idx="8425" formatCode="m/d/yyyy">
                        <c:v>41382</c:v>
                      </c:pt>
                      <c:pt idx="8426" formatCode="m/d/yyyy">
                        <c:v>41383</c:v>
                      </c:pt>
                      <c:pt idx="8427" formatCode="m/d/yyyy">
                        <c:v>41386</c:v>
                      </c:pt>
                      <c:pt idx="8428" formatCode="m/d/yyyy">
                        <c:v>41387</c:v>
                      </c:pt>
                      <c:pt idx="8429" formatCode="m/d/yyyy">
                        <c:v>41388</c:v>
                      </c:pt>
                      <c:pt idx="8430" formatCode="m/d/yyyy">
                        <c:v>41389</c:v>
                      </c:pt>
                      <c:pt idx="8431" formatCode="m/d/yyyy">
                        <c:v>41390</c:v>
                      </c:pt>
                      <c:pt idx="8432" formatCode="m/d/yyyy">
                        <c:v>41393</c:v>
                      </c:pt>
                      <c:pt idx="8433" formatCode="m/d/yyyy">
                        <c:v>41394</c:v>
                      </c:pt>
                      <c:pt idx="8434" formatCode="m/d/yyyy">
                        <c:v>41395</c:v>
                      </c:pt>
                      <c:pt idx="8435" formatCode="m/d/yyyy">
                        <c:v>41396</c:v>
                      </c:pt>
                      <c:pt idx="8436" formatCode="m/d/yyyy">
                        <c:v>41397</c:v>
                      </c:pt>
                      <c:pt idx="8437" formatCode="m/d/yyyy">
                        <c:v>41400</c:v>
                      </c:pt>
                      <c:pt idx="8438" formatCode="m/d/yyyy">
                        <c:v>41401</c:v>
                      </c:pt>
                      <c:pt idx="8439" formatCode="m/d/yyyy">
                        <c:v>41402</c:v>
                      </c:pt>
                      <c:pt idx="8440" formatCode="m/d/yyyy">
                        <c:v>41403</c:v>
                      </c:pt>
                      <c:pt idx="8441" formatCode="m/d/yyyy">
                        <c:v>41404</c:v>
                      </c:pt>
                      <c:pt idx="8442" formatCode="m/d/yyyy">
                        <c:v>41407</c:v>
                      </c:pt>
                      <c:pt idx="8443" formatCode="m/d/yyyy">
                        <c:v>41408</c:v>
                      </c:pt>
                      <c:pt idx="8444" formatCode="m/d/yyyy">
                        <c:v>41409</c:v>
                      </c:pt>
                      <c:pt idx="8445" formatCode="m/d/yyyy">
                        <c:v>41410</c:v>
                      </c:pt>
                      <c:pt idx="8446" formatCode="m/d/yyyy">
                        <c:v>41411</c:v>
                      </c:pt>
                      <c:pt idx="8447" formatCode="m/d/yyyy">
                        <c:v>41414</c:v>
                      </c:pt>
                      <c:pt idx="8448" formatCode="m/d/yyyy">
                        <c:v>41415</c:v>
                      </c:pt>
                      <c:pt idx="8449" formatCode="m/d/yyyy">
                        <c:v>41416</c:v>
                      </c:pt>
                      <c:pt idx="8450" formatCode="m/d/yyyy">
                        <c:v>41417</c:v>
                      </c:pt>
                      <c:pt idx="8451" formatCode="m/d/yyyy">
                        <c:v>41418</c:v>
                      </c:pt>
                      <c:pt idx="8452" formatCode="m/d/yyyy">
                        <c:v>41421</c:v>
                      </c:pt>
                      <c:pt idx="8453" formatCode="m/d/yyyy">
                        <c:v>41422</c:v>
                      </c:pt>
                      <c:pt idx="8454" formatCode="m/d/yyyy">
                        <c:v>41423</c:v>
                      </c:pt>
                      <c:pt idx="8455" formatCode="m/d/yyyy">
                        <c:v>41424</c:v>
                      </c:pt>
                      <c:pt idx="8456" formatCode="m/d/yyyy">
                        <c:v>41425</c:v>
                      </c:pt>
                      <c:pt idx="8457" formatCode="m/d/yyyy">
                        <c:v>41428</c:v>
                      </c:pt>
                      <c:pt idx="8458" formatCode="m/d/yyyy">
                        <c:v>41429</c:v>
                      </c:pt>
                      <c:pt idx="8459" formatCode="m/d/yyyy">
                        <c:v>41430</c:v>
                      </c:pt>
                      <c:pt idx="8460" formatCode="m/d/yyyy">
                        <c:v>41431</c:v>
                      </c:pt>
                      <c:pt idx="8461" formatCode="m/d/yyyy">
                        <c:v>41432</c:v>
                      </c:pt>
                      <c:pt idx="8462" formatCode="m/d/yyyy">
                        <c:v>41435</c:v>
                      </c:pt>
                      <c:pt idx="8463" formatCode="m/d/yyyy">
                        <c:v>41436</c:v>
                      </c:pt>
                      <c:pt idx="8464" formatCode="m/d/yyyy">
                        <c:v>41437</c:v>
                      </c:pt>
                      <c:pt idx="8465" formatCode="m/d/yyyy">
                        <c:v>41438</c:v>
                      </c:pt>
                      <c:pt idx="8466" formatCode="m/d/yyyy">
                        <c:v>41439</c:v>
                      </c:pt>
                      <c:pt idx="8467" formatCode="m/d/yyyy">
                        <c:v>41442</c:v>
                      </c:pt>
                      <c:pt idx="8468" formatCode="m/d/yyyy">
                        <c:v>41443</c:v>
                      </c:pt>
                      <c:pt idx="8469" formatCode="m/d/yyyy">
                        <c:v>41444</c:v>
                      </c:pt>
                      <c:pt idx="8470" formatCode="m/d/yyyy">
                        <c:v>41445</c:v>
                      </c:pt>
                      <c:pt idx="8471" formatCode="m/d/yyyy">
                        <c:v>41446</c:v>
                      </c:pt>
                      <c:pt idx="8472" formatCode="m/d/yyyy">
                        <c:v>41449</c:v>
                      </c:pt>
                      <c:pt idx="8473" formatCode="m/d/yyyy">
                        <c:v>41450</c:v>
                      </c:pt>
                      <c:pt idx="8474" formatCode="m/d/yyyy">
                        <c:v>41451</c:v>
                      </c:pt>
                      <c:pt idx="8475" formatCode="m/d/yyyy">
                        <c:v>41452</c:v>
                      </c:pt>
                      <c:pt idx="8476" formatCode="m/d/yyyy">
                        <c:v>41453</c:v>
                      </c:pt>
                      <c:pt idx="8477" formatCode="m/d/yyyy">
                        <c:v>41456</c:v>
                      </c:pt>
                      <c:pt idx="8478" formatCode="m/d/yyyy">
                        <c:v>41457</c:v>
                      </c:pt>
                      <c:pt idx="8479" formatCode="m/d/yyyy">
                        <c:v>41458</c:v>
                      </c:pt>
                      <c:pt idx="8480" formatCode="m/d/yyyy">
                        <c:v>41459</c:v>
                      </c:pt>
                      <c:pt idx="8481" formatCode="m/d/yyyy">
                        <c:v>41460</c:v>
                      </c:pt>
                      <c:pt idx="8482" formatCode="m/d/yyyy">
                        <c:v>41463</c:v>
                      </c:pt>
                      <c:pt idx="8483" formatCode="m/d/yyyy">
                        <c:v>41464</c:v>
                      </c:pt>
                      <c:pt idx="8484" formatCode="m/d/yyyy">
                        <c:v>41465</c:v>
                      </c:pt>
                      <c:pt idx="8485" formatCode="m/d/yyyy">
                        <c:v>41466</c:v>
                      </c:pt>
                      <c:pt idx="8486" formatCode="m/d/yyyy">
                        <c:v>41467</c:v>
                      </c:pt>
                      <c:pt idx="8487" formatCode="m/d/yyyy">
                        <c:v>41470</c:v>
                      </c:pt>
                      <c:pt idx="8488" formatCode="m/d/yyyy">
                        <c:v>41471</c:v>
                      </c:pt>
                      <c:pt idx="8489" formatCode="m/d/yyyy">
                        <c:v>41472</c:v>
                      </c:pt>
                      <c:pt idx="8490" formatCode="m/d/yyyy">
                        <c:v>41473</c:v>
                      </c:pt>
                      <c:pt idx="8491" formatCode="m/d/yyyy">
                        <c:v>41474</c:v>
                      </c:pt>
                      <c:pt idx="8492" formatCode="m/d/yyyy">
                        <c:v>41477</c:v>
                      </c:pt>
                      <c:pt idx="8493" formatCode="m/d/yyyy">
                        <c:v>41478</c:v>
                      </c:pt>
                      <c:pt idx="8494" formatCode="m/d/yyyy">
                        <c:v>41479</c:v>
                      </c:pt>
                      <c:pt idx="8495" formatCode="m/d/yyyy">
                        <c:v>41480</c:v>
                      </c:pt>
                      <c:pt idx="8496" formatCode="m/d/yyyy">
                        <c:v>41481</c:v>
                      </c:pt>
                      <c:pt idx="8497" formatCode="m/d/yyyy">
                        <c:v>41484</c:v>
                      </c:pt>
                      <c:pt idx="8498" formatCode="m/d/yyyy">
                        <c:v>41485</c:v>
                      </c:pt>
                      <c:pt idx="8499" formatCode="m/d/yyyy">
                        <c:v>41486</c:v>
                      </c:pt>
                      <c:pt idx="8500" formatCode="m/d/yyyy">
                        <c:v>41487</c:v>
                      </c:pt>
                      <c:pt idx="8501" formatCode="m/d/yyyy">
                        <c:v>41488</c:v>
                      </c:pt>
                      <c:pt idx="8502" formatCode="m/d/yyyy">
                        <c:v>41491</c:v>
                      </c:pt>
                      <c:pt idx="8503" formatCode="m/d/yyyy">
                        <c:v>41492</c:v>
                      </c:pt>
                      <c:pt idx="8504" formatCode="m/d/yyyy">
                        <c:v>41493</c:v>
                      </c:pt>
                      <c:pt idx="8505" formatCode="m/d/yyyy">
                        <c:v>41494</c:v>
                      </c:pt>
                      <c:pt idx="8506" formatCode="m/d/yyyy">
                        <c:v>41495</c:v>
                      </c:pt>
                      <c:pt idx="8507" formatCode="m/d/yyyy">
                        <c:v>41498</c:v>
                      </c:pt>
                      <c:pt idx="8508" formatCode="m/d/yyyy">
                        <c:v>41499</c:v>
                      </c:pt>
                      <c:pt idx="8509" formatCode="m/d/yyyy">
                        <c:v>41500</c:v>
                      </c:pt>
                      <c:pt idx="8510" formatCode="m/d/yyyy">
                        <c:v>41501</c:v>
                      </c:pt>
                      <c:pt idx="8511" formatCode="m/d/yyyy">
                        <c:v>41502</c:v>
                      </c:pt>
                      <c:pt idx="8512" formatCode="m/d/yyyy">
                        <c:v>41505</c:v>
                      </c:pt>
                      <c:pt idx="8513" formatCode="m/d/yyyy">
                        <c:v>41506</c:v>
                      </c:pt>
                      <c:pt idx="8514" formatCode="m/d/yyyy">
                        <c:v>41507</c:v>
                      </c:pt>
                      <c:pt idx="8515" formatCode="m/d/yyyy">
                        <c:v>41508</c:v>
                      </c:pt>
                      <c:pt idx="8516" formatCode="m/d/yyyy">
                        <c:v>41509</c:v>
                      </c:pt>
                      <c:pt idx="8517" formatCode="m/d/yyyy">
                        <c:v>41512</c:v>
                      </c:pt>
                      <c:pt idx="8518" formatCode="m/d/yyyy">
                        <c:v>41513</c:v>
                      </c:pt>
                      <c:pt idx="8519" formatCode="m/d/yyyy">
                        <c:v>41514</c:v>
                      </c:pt>
                      <c:pt idx="8520" formatCode="m/d/yyyy">
                        <c:v>41515</c:v>
                      </c:pt>
                      <c:pt idx="8521" formatCode="m/d/yyyy">
                        <c:v>41516</c:v>
                      </c:pt>
                      <c:pt idx="8522" formatCode="m/d/yyyy">
                        <c:v>41519</c:v>
                      </c:pt>
                      <c:pt idx="8523" formatCode="m/d/yyyy">
                        <c:v>41520</c:v>
                      </c:pt>
                      <c:pt idx="8524" formatCode="m/d/yyyy">
                        <c:v>41521</c:v>
                      </c:pt>
                      <c:pt idx="8525" formatCode="m/d/yyyy">
                        <c:v>41522</c:v>
                      </c:pt>
                      <c:pt idx="8526" formatCode="m/d/yyyy">
                        <c:v>41523</c:v>
                      </c:pt>
                      <c:pt idx="8527" formatCode="m/d/yyyy">
                        <c:v>41526</c:v>
                      </c:pt>
                      <c:pt idx="8528" formatCode="m/d/yyyy">
                        <c:v>41527</c:v>
                      </c:pt>
                      <c:pt idx="8529" formatCode="m/d/yyyy">
                        <c:v>41528</c:v>
                      </c:pt>
                      <c:pt idx="8530" formatCode="m/d/yyyy">
                        <c:v>41529</c:v>
                      </c:pt>
                      <c:pt idx="8531" formatCode="m/d/yyyy">
                        <c:v>41530</c:v>
                      </c:pt>
                      <c:pt idx="8532" formatCode="m/d/yyyy">
                        <c:v>41533</c:v>
                      </c:pt>
                      <c:pt idx="8533" formatCode="m/d/yyyy">
                        <c:v>41534</c:v>
                      </c:pt>
                      <c:pt idx="8534" formatCode="m/d/yyyy">
                        <c:v>41535</c:v>
                      </c:pt>
                      <c:pt idx="8535" formatCode="m/d/yyyy">
                        <c:v>41536</c:v>
                      </c:pt>
                      <c:pt idx="8536" formatCode="m/d/yyyy">
                        <c:v>41537</c:v>
                      </c:pt>
                      <c:pt idx="8537" formatCode="m/d/yyyy">
                        <c:v>41540</c:v>
                      </c:pt>
                      <c:pt idx="8538" formatCode="m/d/yyyy">
                        <c:v>41541</c:v>
                      </c:pt>
                      <c:pt idx="8539" formatCode="m/d/yyyy">
                        <c:v>41542</c:v>
                      </c:pt>
                      <c:pt idx="8540" formatCode="m/d/yyyy">
                        <c:v>41543</c:v>
                      </c:pt>
                      <c:pt idx="8541" formatCode="m/d/yyyy">
                        <c:v>41544</c:v>
                      </c:pt>
                      <c:pt idx="8542" formatCode="m/d/yyyy">
                        <c:v>41547</c:v>
                      </c:pt>
                      <c:pt idx="8543" formatCode="m/d/yyyy">
                        <c:v>41548</c:v>
                      </c:pt>
                      <c:pt idx="8544" formatCode="m/d/yyyy">
                        <c:v>41549</c:v>
                      </c:pt>
                      <c:pt idx="8545" formatCode="m/d/yyyy">
                        <c:v>41550</c:v>
                      </c:pt>
                      <c:pt idx="8546" formatCode="m/d/yyyy">
                        <c:v>41551</c:v>
                      </c:pt>
                      <c:pt idx="8547" formatCode="m/d/yyyy">
                        <c:v>41554</c:v>
                      </c:pt>
                      <c:pt idx="8548" formatCode="m/d/yyyy">
                        <c:v>41555</c:v>
                      </c:pt>
                      <c:pt idx="8549" formatCode="m/d/yyyy">
                        <c:v>41556</c:v>
                      </c:pt>
                      <c:pt idx="8550" formatCode="m/d/yyyy">
                        <c:v>41557</c:v>
                      </c:pt>
                      <c:pt idx="8551" formatCode="m/d/yyyy">
                        <c:v>41558</c:v>
                      </c:pt>
                      <c:pt idx="8552" formatCode="m/d/yyyy">
                        <c:v>41561</c:v>
                      </c:pt>
                      <c:pt idx="8553" formatCode="m/d/yyyy">
                        <c:v>41562</c:v>
                      </c:pt>
                      <c:pt idx="8554" formatCode="m/d/yyyy">
                        <c:v>41563</c:v>
                      </c:pt>
                      <c:pt idx="8555" formatCode="m/d/yyyy">
                        <c:v>41564</c:v>
                      </c:pt>
                      <c:pt idx="8556" formatCode="m/d/yyyy">
                        <c:v>41565</c:v>
                      </c:pt>
                      <c:pt idx="8557" formatCode="m/d/yyyy">
                        <c:v>41568</c:v>
                      </c:pt>
                      <c:pt idx="8558" formatCode="m/d/yyyy">
                        <c:v>41569</c:v>
                      </c:pt>
                      <c:pt idx="8559" formatCode="m/d/yyyy">
                        <c:v>41570</c:v>
                      </c:pt>
                      <c:pt idx="8560" formatCode="m/d/yyyy">
                        <c:v>41571</c:v>
                      </c:pt>
                      <c:pt idx="8561" formatCode="m/d/yyyy">
                        <c:v>41572</c:v>
                      </c:pt>
                      <c:pt idx="8562" formatCode="m/d/yyyy">
                        <c:v>41575</c:v>
                      </c:pt>
                      <c:pt idx="8563" formatCode="m/d/yyyy">
                        <c:v>41576</c:v>
                      </c:pt>
                      <c:pt idx="8564" formatCode="m/d/yyyy">
                        <c:v>41577</c:v>
                      </c:pt>
                      <c:pt idx="8565" formatCode="m/d/yyyy">
                        <c:v>41578</c:v>
                      </c:pt>
                      <c:pt idx="8566" formatCode="m/d/yyyy">
                        <c:v>41579</c:v>
                      </c:pt>
                      <c:pt idx="8567" formatCode="m/d/yyyy">
                        <c:v>41582</c:v>
                      </c:pt>
                      <c:pt idx="8568" formatCode="m/d/yyyy">
                        <c:v>41583</c:v>
                      </c:pt>
                      <c:pt idx="8569" formatCode="m/d/yyyy">
                        <c:v>41584</c:v>
                      </c:pt>
                      <c:pt idx="8570" formatCode="m/d/yyyy">
                        <c:v>41585</c:v>
                      </c:pt>
                      <c:pt idx="8571" formatCode="m/d/yyyy">
                        <c:v>41586</c:v>
                      </c:pt>
                      <c:pt idx="8572" formatCode="m/d/yyyy">
                        <c:v>41589</c:v>
                      </c:pt>
                      <c:pt idx="8573" formatCode="m/d/yyyy">
                        <c:v>41590</c:v>
                      </c:pt>
                      <c:pt idx="8574" formatCode="m/d/yyyy">
                        <c:v>41591</c:v>
                      </c:pt>
                      <c:pt idx="8575" formatCode="m/d/yyyy">
                        <c:v>41592</c:v>
                      </c:pt>
                      <c:pt idx="8576" formatCode="m/d/yyyy">
                        <c:v>41593</c:v>
                      </c:pt>
                      <c:pt idx="8577" formatCode="m/d/yyyy">
                        <c:v>41596</c:v>
                      </c:pt>
                      <c:pt idx="8578" formatCode="m/d/yyyy">
                        <c:v>41597</c:v>
                      </c:pt>
                      <c:pt idx="8579" formatCode="m/d/yyyy">
                        <c:v>41598</c:v>
                      </c:pt>
                      <c:pt idx="8580" formatCode="m/d/yyyy">
                        <c:v>41599</c:v>
                      </c:pt>
                      <c:pt idx="8581" formatCode="m/d/yyyy">
                        <c:v>41600</c:v>
                      </c:pt>
                      <c:pt idx="8582" formatCode="m/d/yyyy">
                        <c:v>41603</c:v>
                      </c:pt>
                      <c:pt idx="8583" formatCode="m/d/yyyy">
                        <c:v>41604</c:v>
                      </c:pt>
                      <c:pt idx="8584" formatCode="m/d/yyyy">
                        <c:v>41605</c:v>
                      </c:pt>
                      <c:pt idx="8585" formatCode="m/d/yyyy">
                        <c:v>41606</c:v>
                      </c:pt>
                      <c:pt idx="8586" formatCode="m/d/yyyy">
                        <c:v>41607</c:v>
                      </c:pt>
                      <c:pt idx="8587" formatCode="m/d/yyyy">
                        <c:v>41610</c:v>
                      </c:pt>
                      <c:pt idx="8588" formatCode="m/d/yyyy">
                        <c:v>41611</c:v>
                      </c:pt>
                      <c:pt idx="8589" formatCode="m/d/yyyy">
                        <c:v>41612</c:v>
                      </c:pt>
                      <c:pt idx="8590" formatCode="m/d/yyyy">
                        <c:v>41613</c:v>
                      </c:pt>
                      <c:pt idx="8591" formatCode="m/d/yyyy">
                        <c:v>41614</c:v>
                      </c:pt>
                      <c:pt idx="8592" formatCode="m/d/yyyy">
                        <c:v>41617</c:v>
                      </c:pt>
                      <c:pt idx="8593" formatCode="m/d/yyyy">
                        <c:v>41618</c:v>
                      </c:pt>
                      <c:pt idx="8594" formatCode="m/d/yyyy">
                        <c:v>41619</c:v>
                      </c:pt>
                      <c:pt idx="8595" formatCode="m/d/yyyy">
                        <c:v>41620</c:v>
                      </c:pt>
                      <c:pt idx="8596" formatCode="m/d/yyyy">
                        <c:v>41621</c:v>
                      </c:pt>
                      <c:pt idx="8597" formatCode="m/d/yyyy">
                        <c:v>41624</c:v>
                      </c:pt>
                      <c:pt idx="8598" formatCode="m/d/yyyy">
                        <c:v>41625</c:v>
                      </c:pt>
                      <c:pt idx="8599" formatCode="m/d/yyyy">
                        <c:v>41626</c:v>
                      </c:pt>
                      <c:pt idx="8600" formatCode="m/d/yyyy">
                        <c:v>41627</c:v>
                      </c:pt>
                      <c:pt idx="8601" formatCode="m/d/yyyy">
                        <c:v>41628</c:v>
                      </c:pt>
                      <c:pt idx="8602" formatCode="m/d/yyyy">
                        <c:v>41631</c:v>
                      </c:pt>
                      <c:pt idx="8603" formatCode="m/d/yyyy">
                        <c:v>41632</c:v>
                      </c:pt>
                      <c:pt idx="8604" formatCode="m/d/yyyy">
                        <c:v>41633</c:v>
                      </c:pt>
                      <c:pt idx="8605" formatCode="m/d/yyyy">
                        <c:v>41634</c:v>
                      </c:pt>
                      <c:pt idx="8606" formatCode="m/d/yyyy">
                        <c:v>41635</c:v>
                      </c:pt>
                      <c:pt idx="8607" formatCode="m/d/yyyy">
                        <c:v>41638</c:v>
                      </c:pt>
                      <c:pt idx="8608" formatCode="m/d/yyyy">
                        <c:v>41639</c:v>
                      </c:pt>
                      <c:pt idx="8609" formatCode="m/d/yyyy">
                        <c:v>41640</c:v>
                      </c:pt>
                      <c:pt idx="8610" formatCode="m/d/yyyy">
                        <c:v>41641</c:v>
                      </c:pt>
                      <c:pt idx="8611" formatCode="m/d/yyyy">
                        <c:v>41642</c:v>
                      </c:pt>
                      <c:pt idx="8612" formatCode="m/d/yyyy">
                        <c:v>41645</c:v>
                      </c:pt>
                      <c:pt idx="8613" formatCode="m/d/yyyy">
                        <c:v>41646</c:v>
                      </c:pt>
                      <c:pt idx="8614" formatCode="m/d/yyyy">
                        <c:v>41647</c:v>
                      </c:pt>
                      <c:pt idx="8615" formatCode="m/d/yyyy">
                        <c:v>41648</c:v>
                      </c:pt>
                      <c:pt idx="8616" formatCode="m/d/yyyy">
                        <c:v>41649</c:v>
                      </c:pt>
                      <c:pt idx="8617" formatCode="m/d/yyyy">
                        <c:v>41652</c:v>
                      </c:pt>
                      <c:pt idx="8618" formatCode="m/d/yyyy">
                        <c:v>41653</c:v>
                      </c:pt>
                      <c:pt idx="8619" formatCode="m/d/yyyy">
                        <c:v>41654</c:v>
                      </c:pt>
                      <c:pt idx="8620" formatCode="m/d/yyyy">
                        <c:v>41655</c:v>
                      </c:pt>
                      <c:pt idx="8621" formatCode="m/d/yyyy">
                        <c:v>41656</c:v>
                      </c:pt>
                      <c:pt idx="8622" formatCode="m/d/yyyy">
                        <c:v>41659</c:v>
                      </c:pt>
                      <c:pt idx="8623" formatCode="m/d/yyyy">
                        <c:v>41660</c:v>
                      </c:pt>
                      <c:pt idx="8624" formatCode="m/d/yyyy">
                        <c:v>41661</c:v>
                      </c:pt>
                      <c:pt idx="8625" formatCode="m/d/yyyy">
                        <c:v>41662</c:v>
                      </c:pt>
                      <c:pt idx="8626" formatCode="m/d/yyyy">
                        <c:v>41663</c:v>
                      </c:pt>
                      <c:pt idx="8627" formatCode="m/d/yyyy">
                        <c:v>41666</c:v>
                      </c:pt>
                      <c:pt idx="8628" formatCode="m/d/yyyy">
                        <c:v>41667</c:v>
                      </c:pt>
                      <c:pt idx="8629" formatCode="m/d/yyyy">
                        <c:v>41668</c:v>
                      </c:pt>
                      <c:pt idx="8630" formatCode="m/d/yyyy">
                        <c:v>41669</c:v>
                      </c:pt>
                      <c:pt idx="8631" formatCode="m/d/yyyy">
                        <c:v>41670</c:v>
                      </c:pt>
                      <c:pt idx="8632" formatCode="m/d/yyyy">
                        <c:v>41673</c:v>
                      </c:pt>
                      <c:pt idx="8633" formatCode="m/d/yyyy">
                        <c:v>41674</c:v>
                      </c:pt>
                      <c:pt idx="8634" formatCode="m/d/yyyy">
                        <c:v>41675</c:v>
                      </c:pt>
                      <c:pt idx="8635" formatCode="m/d/yyyy">
                        <c:v>41676</c:v>
                      </c:pt>
                      <c:pt idx="8636" formatCode="m/d/yyyy">
                        <c:v>41677</c:v>
                      </c:pt>
                      <c:pt idx="8637" formatCode="m/d/yyyy">
                        <c:v>41680</c:v>
                      </c:pt>
                      <c:pt idx="8638" formatCode="m/d/yyyy">
                        <c:v>41681</c:v>
                      </c:pt>
                      <c:pt idx="8639" formatCode="m/d/yyyy">
                        <c:v>41682</c:v>
                      </c:pt>
                      <c:pt idx="8640" formatCode="m/d/yyyy">
                        <c:v>41683</c:v>
                      </c:pt>
                      <c:pt idx="8641" formatCode="m/d/yyyy">
                        <c:v>41684</c:v>
                      </c:pt>
                      <c:pt idx="8642" formatCode="m/d/yyyy">
                        <c:v>41687</c:v>
                      </c:pt>
                      <c:pt idx="8643" formatCode="m/d/yyyy">
                        <c:v>41688</c:v>
                      </c:pt>
                      <c:pt idx="8644" formatCode="m/d/yyyy">
                        <c:v>41689</c:v>
                      </c:pt>
                      <c:pt idx="8645" formatCode="m/d/yyyy">
                        <c:v>41690</c:v>
                      </c:pt>
                      <c:pt idx="8646" formatCode="m/d/yyyy">
                        <c:v>41691</c:v>
                      </c:pt>
                      <c:pt idx="8647" formatCode="m/d/yyyy">
                        <c:v>41694</c:v>
                      </c:pt>
                      <c:pt idx="8648" formatCode="m/d/yyyy">
                        <c:v>41695</c:v>
                      </c:pt>
                      <c:pt idx="8649" formatCode="m/d/yyyy">
                        <c:v>41696</c:v>
                      </c:pt>
                      <c:pt idx="8650" formatCode="m/d/yyyy">
                        <c:v>41697</c:v>
                      </c:pt>
                      <c:pt idx="8651" formatCode="m/d/yyyy">
                        <c:v>41698</c:v>
                      </c:pt>
                      <c:pt idx="8652" formatCode="m/d/yyyy">
                        <c:v>41701</c:v>
                      </c:pt>
                      <c:pt idx="8653" formatCode="m/d/yyyy">
                        <c:v>41702</c:v>
                      </c:pt>
                      <c:pt idx="8654" formatCode="m/d/yyyy">
                        <c:v>41703</c:v>
                      </c:pt>
                      <c:pt idx="8655" formatCode="m/d/yyyy">
                        <c:v>41704</c:v>
                      </c:pt>
                      <c:pt idx="8656" formatCode="m/d/yyyy">
                        <c:v>41705</c:v>
                      </c:pt>
                      <c:pt idx="8657" formatCode="m/d/yyyy">
                        <c:v>41708</c:v>
                      </c:pt>
                      <c:pt idx="8658" formatCode="m/d/yyyy">
                        <c:v>41709</c:v>
                      </c:pt>
                      <c:pt idx="8659" formatCode="m/d/yyyy">
                        <c:v>41710</c:v>
                      </c:pt>
                      <c:pt idx="8660" formatCode="m/d/yyyy">
                        <c:v>41711</c:v>
                      </c:pt>
                      <c:pt idx="8661" formatCode="m/d/yyyy">
                        <c:v>41712</c:v>
                      </c:pt>
                      <c:pt idx="8662" formatCode="m/d/yyyy">
                        <c:v>41715</c:v>
                      </c:pt>
                      <c:pt idx="8663" formatCode="m/d/yyyy">
                        <c:v>41716</c:v>
                      </c:pt>
                      <c:pt idx="8664" formatCode="m/d/yyyy">
                        <c:v>41717</c:v>
                      </c:pt>
                      <c:pt idx="8665" formatCode="m/d/yyyy">
                        <c:v>41718</c:v>
                      </c:pt>
                      <c:pt idx="8666" formatCode="m/d/yyyy">
                        <c:v>41719</c:v>
                      </c:pt>
                      <c:pt idx="8667" formatCode="m/d/yyyy">
                        <c:v>41722</c:v>
                      </c:pt>
                      <c:pt idx="8668" formatCode="m/d/yyyy">
                        <c:v>41723</c:v>
                      </c:pt>
                      <c:pt idx="8669" formatCode="m/d/yyyy">
                        <c:v>41724</c:v>
                      </c:pt>
                      <c:pt idx="8670" formatCode="m/d/yyyy">
                        <c:v>41725</c:v>
                      </c:pt>
                      <c:pt idx="8671" formatCode="m/d/yyyy">
                        <c:v>41726</c:v>
                      </c:pt>
                      <c:pt idx="8672" formatCode="m/d/yyyy">
                        <c:v>41729</c:v>
                      </c:pt>
                      <c:pt idx="8673" formatCode="m/d/yyyy">
                        <c:v>41730</c:v>
                      </c:pt>
                      <c:pt idx="8674" formatCode="m/d/yyyy">
                        <c:v>41731</c:v>
                      </c:pt>
                      <c:pt idx="8675" formatCode="m/d/yyyy">
                        <c:v>41732</c:v>
                      </c:pt>
                      <c:pt idx="8676" formatCode="m/d/yyyy">
                        <c:v>41733</c:v>
                      </c:pt>
                      <c:pt idx="8677" formatCode="m/d/yyyy">
                        <c:v>41736</c:v>
                      </c:pt>
                      <c:pt idx="8678" formatCode="m/d/yyyy">
                        <c:v>41737</c:v>
                      </c:pt>
                      <c:pt idx="8679" formatCode="m/d/yyyy">
                        <c:v>41738</c:v>
                      </c:pt>
                      <c:pt idx="8680" formatCode="m/d/yyyy">
                        <c:v>41739</c:v>
                      </c:pt>
                      <c:pt idx="8681" formatCode="m/d/yyyy">
                        <c:v>41740</c:v>
                      </c:pt>
                      <c:pt idx="8682" formatCode="m/d/yyyy">
                        <c:v>41743</c:v>
                      </c:pt>
                      <c:pt idx="8683" formatCode="m/d/yyyy">
                        <c:v>41744</c:v>
                      </c:pt>
                      <c:pt idx="8684" formatCode="m/d/yyyy">
                        <c:v>41745</c:v>
                      </c:pt>
                      <c:pt idx="8685" formatCode="m/d/yyyy">
                        <c:v>41746</c:v>
                      </c:pt>
                      <c:pt idx="8686" formatCode="m/d/yyyy">
                        <c:v>41747</c:v>
                      </c:pt>
                      <c:pt idx="8687" formatCode="m/d/yyyy">
                        <c:v>41750</c:v>
                      </c:pt>
                      <c:pt idx="8688" formatCode="m/d/yyyy">
                        <c:v>41751</c:v>
                      </c:pt>
                      <c:pt idx="8689" formatCode="m/d/yyyy">
                        <c:v>41752</c:v>
                      </c:pt>
                      <c:pt idx="8690" formatCode="m/d/yyyy">
                        <c:v>41753</c:v>
                      </c:pt>
                      <c:pt idx="8691" formatCode="m/d/yyyy">
                        <c:v>41754</c:v>
                      </c:pt>
                      <c:pt idx="8692" formatCode="m/d/yyyy">
                        <c:v>41757</c:v>
                      </c:pt>
                      <c:pt idx="8693" formatCode="m/d/yyyy">
                        <c:v>41758</c:v>
                      </c:pt>
                      <c:pt idx="8694" formatCode="m/d/yyyy">
                        <c:v>41759</c:v>
                      </c:pt>
                      <c:pt idx="8695" formatCode="m/d/yyyy">
                        <c:v>41760</c:v>
                      </c:pt>
                      <c:pt idx="8696" formatCode="m/d/yyyy">
                        <c:v>41761</c:v>
                      </c:pt>
                      <c:pt idx="8697" formatCode="m/d/yyyy">
                        <c:v>41764</c:v>
                      </c:pt>
                      <c:pt idx="8698" formatCode="m/d/yyyy">
                        <c:v>41765</c:v>
                      </c:pt>
                      <c:pt idx="8699" formatCode="m/d/yyyy">
                        <c:v>41766</c:v>
                      </c:pt>
                      <c:pt idx="8700" formatCode="m/d/yyyy">
                        <c:v>41767</c:v>
                      </c:pt>
                      <c:pt idx="8701" formatCode="m/d/yyyy">
                        <c:v>41768</c:v>
                      </c:pt>
                      <c:pt idx="8702" formatCode="m/d/yyyy">
                        <c:v>41771</c:v>
                      </c:pt>
                      <c:pt idx="8703" formatCode="m/d/yyyy">
                        <c:v>41772</c:v>
                      </c:pt>
                      <c:pt idx="8704" formatCode="m/d/yyyy">
                        <c:v>41773</c:v>
                      </c:pt>
                      <c:pt idx="8705" formatCode="m/d/yyyy">
                        <c:v>41774</c:v>
                      </c:pt>
                      <c:pt idx="8706" formatCode="m/d/yyyy">
                        <c:v>41775</c:v>
                      </c:pt>
                      <c:pt idx="8707" formatCode="m/d/yyyy">
                        <c:v>41778</c:v>
                      </c:pt>
                      <c:pt idx="8708" formatCode="m/d/yyyy">
                        <c:v>41779</c:v>
                      </c:pt>
                      <c:pt idx="8709" formatCode="m/d/yyyy">
                        <c:v>41780</c:v>
                      </c:pt>
                      <c:pt idx="8710" formatCode="m/d/yyyy">
                        <c:v>41781</c:v>
                      </c:pt>
                      <c:pt idx="8711" formatCode="m/d/yyyy">
                        <c:v>41782</c:v>
                      </c:pt>
                      <c:pt idx="8712" formatCode="m/d/yyyy">
                        <c:v>41785</c:v>
                      </c:pt>
                      <c:pt idx="8713" formatCode="m/d/yyyy">
                        <c:v>41786</c:v>
                      </c:pt>
                      <c:pt idx="8714" formatCode="m/d/yyyy">
                        <c:v>41787</c:v>
                      </c:pt>
                      <c:pt idx="8715" formatCode="m/d/yyyy">
                        <c:v>41788</c:v>
                      </c:pt>
                      <c:pt idx="8716" formatCode="m/d/yyyy">
                        <c:v>41789</c:v>
                      </c:pt>
                      <c:pt idx="8717" formatCode="m/d/yyyy">
                        <c:v>41792</c:v>
                      </c:pt>
                      <c:pt idx="8718" formatCode="m/d/yyyy">
                        <c:v>41793</c:v>
                      </c:pt>
                      <c:pt idx="8719" formatCode="m/d/yyyy">
                        <c:v>41794</c:v>
                      </c:pt>
                      <c:pt idx="8720" formatCode="m/d/yyyy">
                        <c:v>41795</c:v>
                      </c:pt>
                      <c:pt idx="8721" formatCode="m/d/yyyy">
                        <c:v>41796</c:v>
                      </c:pt>
                      <c:pt idx="8722" formatCode="m/d/yyyy">
                        <c:v>41799</c:v>
                      </c:pt>
                      <c:pt idx="8723" formatCode="m/d/yyyy">
                        <c:v>41800</c:v>
                      </c:pt>
                      <c:pt idx="8724" formatCode="m/d/yyyy">
                        <c:v>41801</c:v>
                      </c:pt>
                      <c:pt idx="8725" formatCode="m/d/yyyy">
                        <c:v>41802</c:v>
                      </c:pt>
                      <c:pt idx="8726" formatCode="m/d/yyyy">
                        <c:v>41803</c:v>
                      </c:pt>
                      <c:pt idx="8727" formatCode="m/d/yyyy">
                        <c:v>41806</c:v>
                      </c:pt>
                      <c:pt idx="8728" formatCode="m/d/yyyy">
                        <c:v>41807</c:v>
                      </c:pt>
                      <c:pt idx="8729" formatCode="m/d/yyyy">
                        <c:v>41808</c:v>
                      </c:pt>
                      <c:pt idx="8730" formatCode="m/d/yyyy">
                        <c:v>41809</c:v>
                      </c:pt>
                      <c:pt idx="8731" formatCode="m/d/yyyy">
                        <c:v>41810</c:v>
                      </c:pt>
                      <c:pt idx="8732" formatCode="m/d/yyyy">
                        <c:v>41813</c:v>
                      </c:pt>
                      <c:pt idx="8733" formatCode="m/d/yyyy">
                        <c:v>41814</c:v>
                      </c:pt>
                      <c:pt idx="8734" formatCode="m/d/yyyy">
                        <c:v>41815</c:v>
                      </c:pt>
                      <c:pt idx="8735" formatCode="m/d/yyyy">
                        <c:v>41816</c:v>
                      </c:pt>
                      <c:pt idx="8736" formatCode="m/d/yyyy">
                        <c:v>41817</c:v>
                      </c:pt>
                      <c:pt idx="8737" formatCode="m/d/yyyy">
                        <c:v>41820</c:v>
                      </c:pt>
                      <c:pt idx="8738" formatCode="m/d/yyyy">
                        <c:v>41821</c:v>
                      </c:pt>
                      <c:pt idx="8739" formatCode="m/d/yyyy">
                        <c:v>41822</c:v>
                      </c:pt>
                      <c:pt idx="8740" formatCode="m/d/yyyy">
                        <c:v>41823</c:v>
                      </c:pt>
                      <c:pt idx="8741" formatCode="m/d/yyyy">
                        <c:v>41824</c:v>
                      </c:pt>
                      <c:pt idx="8742" formatCode="m/d/yyyy">
                        <c:v>41827</c:v>
                      </c:pt>
                      <c:pt idx="8743" formatCode="m/d/yyyy">
                        <c:v>41828</c:v>
                      </c:pt>
                      <c:pt idx="8744" formatCode="m/d/yyyy">
                        <c:v>41829</c:v>
                      </c:pt>
                      <c:pt idx="8745" formatCode="m/d/yyyy">
                        <c:v>41830</c:v>
                      </c:pt>
                      <c:pt idx="8746" formatCode="m/d/yyyy">
                        <c:v>41831</c:v>
                      </c:pt>
                      <c:pt idx="8747" formatCode="m/d/yyyy">
                        <c:v>41834</c:v>
                      </c:pt>
                      <c:pt idx="8748" formatCode="m/d/yyyy">
                        <c:v>41835</c:v>
                      </c:pt>
                      <c:pt idx="8749" formatCode="m/d/yyyy">
                        <c:v>41836</c:v>
                      </c:pt>
                      <c:pt idx="8750" formatCode="m/d/yyyy">
                        <c:v>41837</c:v>
                      </c:pt>
                      <c:pt idx="8751" formatCode="m/d/yyyy">
                        <c:v>41838</c:v>
                      </c:pt>
                      <c:pt idx="8752" formatCode="m/d/yyyy">
                        <c:v>41841</c:v>
                      </c:pt>
                      <c:pt idx="8753" formatCode="m/d/yyyy">
                        <c:v>41842</c:v>
                      </c:pt>
                      <c:pt idx="8754" formatCode="m/d/yyyy">
                        <c:v>41843</c:v>
                      </c:pt>
                      <c:pt idx="8755" formatCode="m/d/yyyy">
                        <c:v>41844</c:v>
                      </c:pt>
                      <c:pt idx="8756" formatCode="m/d/yyyy">
                        <c:v>41845</c:v>
                      </c:pt>
                      <c:pt idx="8757" formatCode="m/d/yyyy">
                        <c:v>41848</c:v>
                      </c:pt>
                      <c:pt idx="8758" formatCode="m/d/yyyy">
                        <c:v>41849</c:v>
                      </c:pt>
                      <c:pt idx="8759" formatCode="m/d/yyyy">
                        <c:v>41850</c:v>
                      </c:pt>
                      <c:pt idx="8760" formatCode="m/d/yyyy">
                        <c:v>41851</c:v>
                      </c:pt>
                      <c:pt idx="8761" formatCode="m/d/yyyy">
                        <c:v>41852</c:v>
                      </c:pt>
                      <c:pt idx="8762" formatCode="m/d/yyyy">
                        <c:v>41855</c:v>
                      </c:pt>
                      <c:pt idx="8763" formatCode="m/d/yyyy">
                        <c:v>41856</c:v>
                      </c:pt>
                      <c:pt idx="8764" formatCode="m/d/yyyy">
                        <c:v>41857</c:v>
                      </c:pt>
                      <c:pt idx="8765" formatCode="m/d/yyyy">
                        <c:v>41858</c:v>
                      </c:pt>
                      <c:pt idx="8766" formatCode="m/d/yyyy">
                        <c:v>41859</c:v>
                      </c:pt>
                      <c:pt idx="8767" formatCode="m/d/yyyy">
                        <c:v>41862</c:v>
                      </c:pt>
                      <c:pt idx="8768" formatCode="m/d/yyyy">
                        <c:v>41863</c:v>
                      </c:pt>
                      <c:pt idx="8769" formatCode="m/d/yyyy">
                        <c:v>41864</c:v>
                      </c:pt>
                      <c:pt idx="8770" formatCode="m/d/yyyy">
                        <c:v>41865</c:v>
                      </c:pt>
                      <c:pt idx="8771" formatCode="m/d/yyyy">
                        <c:v>41866</c:v>
                      </c:pt>
                      <c:pt idx="8772" formatCode="m/d/yyyy">
                        <c:v>41869</c:v>
                      </c:pt>
                      <c:pt idx="8773" formatCode="m/d/yyyy">
                        <c:v>41870</c:v>
                      </c:pt>
                      <c:pt idx="8774" formatCode="m/d/yyyy">
                        <c:v>41871</c:v>
                      </c:pt>
                      <c:pt idx="8775" formatCode="m/d/yyyy">
                        <c:v>41872</c:v>
                      </c:pt>
                      <c:pt idx="8776" formatCode="m/d/yyyy">
                        <c:v>41873</c:v>
                      </c:pt>
                      <c:pt idx="8777" formatCode="m/d/yyyy">
                        <c:v>41876</c:v>
                      </c:pt>
                      <c:pt idx="8778" formatCode="m/d/yyyy">
                        <c:v>41877</c:v>
                      </c:pt>
                      <c:pt idx="8779" formatCode="m/d/yyyy">
                        <c:v>41878</c:v>
                      </c:pt>
                      <c:pt idx="8780" formatCode="m/d/yyyy">
                        <c:v>41879</c:v>
                      </c:pt>
                      <c:pt idx="8781" formatCode="m/d/yyyy">
                        <c:v>41880</c:v>
                      </c:pt>
                      <c:pt idx="8782" formatCode="m/d/yyyy">
                        <c:v>41883</c:v>
                      </c:pt>
                      <c:pt idx="8783" formatCode="m/d/yyyy">
                        <c:v>41884</c:v>
                      </c:pt>
                      <c:pt idx="8784" formatCode="m/d/yyyy">
                        <c:v>41885</c:v>
                      </c:pt>
                      <c:pt idx="8785" formatCode="m/d/yyyy">
                        <c:v>41886</c:v>
                      </c:pt>
                      <c:pt idx="8786" formatCode="m/d/yyyy">
                        <c:v>41887</c:v>
                      </c:pt>
                      <c:pt idx="8787" formatCode="m/d/yyyy">
                        <c:v>41890</c:v>
                      </c:pt>
                      <c:pt idx="8788" formatCode="m/d/yyyy">
                        <c:v>41891</c:v>
                      </c:pt>
                      <c:pt idx="8789" formatCode="m/d/yyyy">
                        <c:v>41892</c:v>
                      </c:pt>
                      <c:pt idx="8790" formatCode="m/d/yyyy">
                        <c:v>41893</c:v>
                      </c:pt>
                      <c:pt idx="8791" formatCode="m/d/yyyy">
                        <c:v>41894</c:v>
                      </c:pt>
                      <c:pt idx="8792" formatCode="m/d/yyyy">
                        <c:v>41897</c:v>
                      </c:pt>
                      <c:pt idx="8793" formatCode="m/d/yyyy">
                        <c:v>41898</c:v>
                      </c:pt>
                      <c:pt idx="8794" formatCode="m/d/yyyy">
                        <c:v>41899</c:v>
                      </c:pt>
                      <c:pt idx="8795" formatCode="m/d/yyyy">
                        <c:v>41900</c:v>
                      </c:pt>
                      <c:pt idx="8796" formatCode="m/d/yyyy">
                        <c:v>41901</c:v>
                      </c:pt>
                      <c:pt idx="8797" formatCode="m/d/yyyy">
                        <c:v>41904</c:v>
                      </c:pt>
                      <c:pt idx="8798" formatCode="m/d/yyyy">
                        <c:v>41905</c:v>
                      </c:pt>
                      <c:pt idx="8799" formatCode="m/d/yyyy">
                        <c:v>41906</c:v>
                      </c:pt>
                      <c:pt idx="8800" formatCode="m/d/yyyy">
                        <c:v>41907</c:v>
                      </c:pt>
                      <c:pt idx="8801" formatCode="m/d/yyyy">
                        <c:v>41908</c:v>
                      </c:pt>
                      <c:pt idx="8802" formatCode="m/d/yyyy">
                        <c:v>41911</c:v>
                      </c:pt>
                      <c:pt idx="8803" formatCode="m/d/yyyy">
                        <c:v>41912</c:v>
                      </c:pt>
                      <c:pt idx="8804" formatCode="m/d/yyyy">
                        <c:v>41913</c:v>
                      </c:pt>
                      <c:pt idx="8805" formatCode="m/d/yyyy">
                        <c:v>41914</c:v>
                      </c:pt>
                      <c:pt idx="8806" formatCode="m/d/yyyy">
                        <c:v>41915</c:v>
                      </c:pt>
                      <c:pt idx="8807" formatCode="m/d/yyyy">
                        <c:v>41918</c:v>
                      </c:pt>
                      <c:pt idx="8808" formatCode="m/d/yyyy">
                        <c:v>41919</c:v>
                      </c:pt>
                      <c:pt idx="8809" formatCode="m/d/yyyy">
                        <c:v>41920</c:v>
                      </c:pt>
                      <c:pt idx="8810" formatCode="m/d/yyyy">
                        <c:v>41921</c:v>
                      </c:pt>
                      <c:pt idx="8811" formatCode="m/d/yyyy">
                        <c:v>41922</c:v>
                      </c:pt>
                      <c:pt idx="8812" formatCode="m/d/yyyy">
                        <c:v>41925</c:v>
                      </c:pt>
                      <c:pt idx="8813" formatCode="m/d/yyyy">
                        <c:v>41926</c:v>
                      </c:pt>
                      <c:pt idx="8814" formatCode="m/d/yyyy">
                        <c:v>41927</c:v>
                      </c:pt>
                      <c:pt idx="8815" formatCode="m/d/yyyy">
                        <c:v>41928</c:v>
                      </c:pt>
                      <c:pt idx="8816" formatCode="m/d/yyyy">
                        <c:v>41929</c:v>
                      </c:pt>
                      <c:pt idx="8817" formatCode="m/d/yyyy">
                        <c:v>41932</c:v>
                      </c:pt>
                      <c:pt idx="8818" formatCode="m/d/yyyy">
                        <c:v>41933</c:v>
                      </c:pt>
                      <c:pt idx="8819" formatCode="m/d/yyyy">
                        <c:v>41934</c:v>
                      </c:pt>
                      <c:pt idx="8820" formatCode="m/d/yyyy">
                        <c:v>41935</c:v>
                      </c:pt>
                      <c:pt idx="8821" formatCode="m/d/yyyy">
                        <c:v>41936</c:v>
                      </c:pt>
                      <c:pt idx="8822" formatCode="m/d/yyyy">
                        <c:v>41939</c:v>
                      </c:pt>
                      <c:pt idx="8823" formatCode="m/d/yyyy">
                        <c:v>41940</c:v>
                      </c:pt>
                      <c:pt idx="8824" formatCode="m/d/yyyy">
                        <c:v>41941</c:v>
                      </c:pt>
                      <c:pt idx="8825" formatCode="m/d/yyyy">
                        <c:v>41942</c:v>
                      </c:pt>
                      <c:pt idx="8826" formatCode="m/d/yyyy">
                        <c:v>41943</c:v>
                      </c:pt>
                      <c:pt idx="8827" formatCode="m/d/yyyy">
                        <c:v>41946</c:v>
                      </c:pt>
                      <c:pt idx="8828" formatCode="m/d/yyyy">
                        <c:v>41947</c:v>
                      </c:pt>
                      <c:pt idx="8829" formatCode="m/d/yyyy">
                        <c:v>41948</c:v>
                      </c:pt>
                      <c:pt idx="8830" formatCode="m/d/yyyy">
                        <c:v>41949</c:v>
                      </c:pt>
                      <c:pt idx="8831" formatCode="m/d/yyyy">
                        <c:v>41950</c:v>
                      </c:pt>
                      <c:pt idx="8832" formatCode="m/d/yyyy">
                        <c:v>41953</c:v>
                      </c:pt>
                      <c:pt idx="8833" formatCode="m/d/yyyy">
                        <c:v>41954</c:v>
                      </c:pt>
                      <c:pt idx="8834" formatCode="m/d/yyyy">
                        <c:v>41955</c:v>
                      </c:pt>
                      <c:pt idx="8835" formatCode="m/d/yyyy">
                        <c:v>41956</c:v>
                      </c:pt>
                      <c:pt idx="8836" formatCode="m/d/yyyy">
                        <c:v>41957</c:v>
                      </c:pt>
                      <c:pt idx="8837" formatCode="m/d/yyyy">
                        <c:v>41960</c:v>
                      </c:pt>
                      <c:pt idx="8838" formatCode="m/d/yyyy">
                        <c:v>41961</c:v>
                      </c:pt>
                      <c:pt idx="8839" formatCode="m/d/yyyy">
                        <c:v>41962</c:v>
                      </c:pt>
                      <c:pt idx="8840" formatCode="m/d/yyyy">
                        <c:v>41963</c:v>
                      </c:pt>
                      <c:pt idx="8841" formatCode="m/d/yyyy">
                        <c:v>41964</c:v>
                      </c:pt>
                      <c:pt idx="8842" formatCode="m/d/yyyy">
                        <c:v>41967</c:v>
                      </c:pt>
                      <c:pt idx="8843" formatCode="m/d/yyyy">
                        <c:v>41968</c:v>
                      </c:pt>
                      <c:pt idx="8844" formatCode="m/d/yyyy">
                        <c:v>41969</c:v>
                      </c:pt>
                      <c:pt idx="8845" formatCode="m/d/yyyy">
                        <c:v>41970</c:v>
                      </c:pt>
                      <c:pt idx="8846" formatCode="m/d/yyyy">
                        <c:v>41971</c:v>
                      </c:pt>
                      <c:pt idx="8847" formatCode="m/d/yyyy">
                        <c:v>41974</c:v>
                      </c:pt>
                      <c:pt idx="8848" formatCode="m/d/yyyy">
                        <c:v>41975</c:v>
                      </c:pt>
                      <c:pt idx="8849" formatCode="m/d/yyyy">
                        <c:v>41976</c:v>
                      </c:pt>
                      <c:pt idx="8850" formatCode="m/d/yyyy">
                        <c:v>41977</c:v>
                      </c:pt>
                      <c:pt idx="8851" formatCode="m/d/yyyy">
                        <c:v>41978</c:v>
                      </c:pt>
                      <c:pt idx="8852" formatCode="m/d/yyyy">
                        <c:v>41981</c:v>
                      </c:pt>
                      <c:pt idx="8853" formatCode="m/d/yyyy">
                        <c:v>41982</c:v>
                      </c:pt>
                      <c:pt idx="8854" formatCode="m/d/yyyy">
                        <c:v>41983</c:v>
                      </c:pt>
                      <c:pt idx="8855" formatCode="m/d/yyyy">
                        <c:v>41984</c:v>
                      </c:pt>
                      <c:pt idx="8856" formatCode="m/d/yyyy">
                        <c:v>41985</c:v>
                      </c:pt>
                      <c:pt idx="8857" formatCode="m/d/yyyy">
                        <c:v>41988</c:v>
                      </c:pt>
                      <c:pt idx="8858" formatCode="m/d/yyyy">
                        <c:v>41989</c:v>
                      </c:pt>
                      <c:pt idx="8859" formatCode="m/d/yyyy">
                        <c:v>41990</c:v>
                      </c:pt>
                      <c:pt idx="8860" formatCode="m/d/yyyy">
                        <c:v>41991</c:v>
                      </c:pt>
                      <c:pt idx="8861" formatCode="m/d/yyyy">
                        <c:v>41992</c:v>
                      </c:pt>
                      <c:pt idx="8862" formatCode="m/d/yyyy">
                        <c:v>41995</c:v>
                      </c:pt>
                      <c:pt idx="8863" formatCode="m/d/yyyy">
                        <c:v>41996</c:v>
                      </c:pt>
                      <c:pt idx="8864" formatCode="m/d/yyyy">
                        <c:v>41997</c:v>
                      </c:pt>
                      <c:pt idx="8865" formatCode="m/d/yyyy">
                        <c:v>41998</c:v>
                      </c:pt>
                      <c:pt idx="8866" formatCode="m/d/yyyy">
                        <c:v>41999</c:v>
                      </c:pt>
                      <c:pt idx="8867" formatCode="m/d/yyyy">
                        <c:v>42002</c:v>
                      </c:pt>
                      <c:pt idx="8868" formatCode="m/d/yyyy">
                        <c:v>42003</c:v>
                      </c:pt>
                      <c:pt idx="8869" formatCode="m/d/yyyy">
                        <c:v>42004</c:v>
                      </c:pt>
                      <c:pt idx="8870" formatCode="m/d/yyyy">
                        <c:v>42005</c:v>
                      </c:pt>
                      <c:pt idx="8871" formatCode="m/d/yyyy">
                        <c:v>42006</c:v>
                      </c:pt>
                      <c:pt idx="8872" formatCode="m/d/yyyy">
                        <c:v>42009</c:v>
                      </c:pt>
                      <c:pt idx="8873" formatCode="m/d/yyyy">
                        <c:v>42010</c:v>
                      </c:pt>
                      <c:pt idx="8874" formatCode="m/d/yyyy">
                        <c:v>42011</c:v>
                      </c:pt>
                      <c:pt idx="8875" formatCode="m/d/yyyy">
                        <c:v>42012</c:v>
                      </c:pt>
                      <c:pt idx="8876" formatCode="m/d/yyyy">
                        <c:v>42013</c:v>
                      </c:pt>
                      <c:pt idx="8877" formatCode="m/d/yyyy">
                        <c:v>42016</c:v>
                      </c:pt>
                      <c:pt idx="8878" formatCode="m/d/yyyy">
                        <c:v>42017</c:v>
                      </c:pt>
                      <c:pt idx="8879" formatCode="m/d/yyyy">
                        <c:v>42018</c:v>
                      </c:pt>
                      <c:pt idx="8880" formatCode="m/d/yyyy">
                        <c:v>42019</c:v>
                      </c:pt>
                      <c:pt idx="8881" formatCode="m/d/yyyy">
                        <c:v>42020</c:v>
                      </c:pt>
                      <c:pt idx="8882" formatCode="m/d/yyyy">
                        <c:v>42023</c:v>
                      </c:pt>
                      <c:pt idx="8883" formatCode="m/d/yyyy">
                        <c:v>42024</c:v>
                      </c:pt>
                      <c:pt idx="8884" formatCode="m/d/yyyy">
                        <c:v>42025</c:v>
                      </c:pt>
                      <c:pt idx="8885" formatCode="m/d/yyyy">
                        <c:v>42026</c:v>
                      </c:pt>
                      <c:pt idx="8886" formatCode="m/d/yyyy">
                        <c:v>42027</c:v>
                      </c:pt>
                      <c:pt idx="8887" formatCode="m/d/yyyy">
                        <c:v>42030</c:v>
                      </c:pt>
                      <c:pt idx="8888" formatCode="m/d/yyyy">
                        <c:v>42031</c:v>
                      </c:pt>
                      <c:pt idx="8889" formatCode="m/d/yyyy">
                        <c:v>42032</c:v>
                      </c:pt>
                      <c:pt idx="8890" formatCode="m/d/yyyy">
                        <c:v>42033</c:v>
                      </c:pt>
                      <c:pt idx="8891" formatCode="m/d/yyyy">
                        <c:v>42034</c:v>
                      </c:pt>
                      <c:pt idx="8892" formatCode="m/d/yyyy">
                        <c:v>42037</c:v>
                      </c:pt>
                      <c:pt idx="8893" formatCode="m/d/yyyy">
                        <c:v>42038</c:v>
                      </c:pt>
                      <c:pt idx="8894" formatCode="m/d/yyyy">
                        <c:v>42039</c:v>
                      </c:pt>
                      <c:pt idx="8895" formatCode="m/d/yyyy">
                        <c:v>42040</c:v>
                      </c:pt>
                      <c:pt idx="8896" formatCode="m/d/yyyy">
                        <c:v>42041</c:v>
                      </c:pt>
                      <c:pt idx="8897" formatCode="m/d/yyyy">
                        <c:v>42044</c:v>
                      </c:pt>
                      <c:pt idx="8898" formatCode="m/d/yyyy">
                        <c:v>42045</c:v>
                      </c:pt>
                      <c:pt idx="8899" formatCode="m/d/yyyy">
                        <c:v>42046</c:v>
                      </c:pt>
                      <c:pt idx="8900" formatCode="m/d/yyyy">
                        <c:v>42047</c:v>
                      </c:pt>
                      <c:pt idx="8901" formatCode="m/d/yyyy">
                        <c:v>42048</c:v>
                      </c:pt>
                      <c:pt idx="8902" formatCode="m/d/yyyy">
                        <c:v>42051</c:v>
                      </c:pt>
                      <c:pt idx="8903" formatCode="m/d/yyyy">
                        <c:v>42052</c:v>
                      </c:pt>
                      <c:pt idx="8904" formatCode="m/d/yyyy">
                        <c:v>42053</c:v>
                      </c:pt>
                      <c:pt idx="8905" formatCode="m/d/yyyy">
                        <c:v>42054</c:v>
                      </c:pt>
                      <c:pt idx="8906" formatCode="m/d/yyyy">
                        <c:v>42055</c:v>
                      </c:pt>
                      <c:pt idx="8907" formatCode="m/d/yyyy">
                        <c:v>42058</c:v>
                      </c:pt>
                      <c:pt idx="8908" formatCode="m/d/yyyy">
                        <c:v>42059</c:v>
                      </c:pt>
                      <c:pt idx="8909" formatCode="m/d/yyyy">
                        <c:v>42060</c:v>
                      </c:pt>
                      <c:pt idx="8910" formatCode="m/d/yyyy">
                        <c:v>42061</c:v>
                      </c:pt>
                      <c:pt idx="8911" formatCode="m/d/yyyy">
                        <c:v>42062</c:v>
                      </c:pt>
                      <c:pt idx="8912" formatCode="m/d/yyyy">
                        <c:v>42065</c:v>
                      </c:pt>
                      <c:pt idx="8913" formatCode="m/d/yyyy">
                        <c:v>42066</c:v>
                      </c:pt>
                      <c:pt idx="8914" formatCode="m/d/yyyy">
                        <c:v>42067</c:v>
                      </c:pt>
                      <c:pt idx="8915" formatCode="m/d/yyyy">
                        <c:v>42068</c:v>
                      </c:pt>
                      <c:pt idx="8916" formatCode="m/d/yyyy">
                        <c:v>42069</c:v>
                      </c:pt>
                      <c:pt idx="8917" formatCode="m/d/yyyy">
                        <c:v>42072</c:v>
                      </c:pt>
                      <c:pt idx="8918" formatCode="m/d/yyyy">
                        <c:v>42073</c:v>
                      </c:pt>
                      <c:pt idx="8919" formatCode="m/d/yyyy">
                        <c:v>42074</c:v>
                      </c:pt>
                      <c:pt idx="8920" formatCode="m/d/yyyy">
                        <c:v>42075</c:v>
                      </c:pt>
                      <c:pt idx="8921" formatCode="m/d/yyyy">
                        <c:v>42076</c:v>
                      </c:pt>
                      <c:pt idx="8922" formatCode="m/d/yyyy">
                        <c:v>42079</c:v>
                      </c:pt>
                      <c:pt idx="8923" formatCode="m/d/yyyy">
                        <c:v>42080</c:v>
                      </c:pt>
                      <c:pt idx="8924" formatCode="m/d/yyyy">
                        <c:v>42081</c:v>
                      </c:pt>
                      <c:pt idx="8925" formatCode="m/d/yyyy">
                        <c:v>42082</c:v>
                      </c:pt>
                      <c:pt idx="8926" formatCode="m/d/yyyy">
                        <c:v>42083</c:v>
                      </c:pt>
                      <c:pt idx="8927" formatCode="m/d/yyyy">
                        <c:v>42086</c:v>
                      </c:pt>
                      <c:pt idx="8928" formatCode="m/d/yyyy">
                        <c:v>42087</c:v>
                      </c:pt>
                      <c:pt idx="8929" formatCode="m/d/yyyy">
                        <c:v>42088</c:v>
                      </c:pt>
                      <c:pt idx="8930" formatCode="m/d/yyyy">
                        <c:v>42089</c:v>
                      </c:pt>
                      <c:pt idx="8931" formatCode="m/d/yyyy">
                        <c:v>42090</c:v>
                      </c:pt>
                      <c:pt idx="8932" formatCode="m/d/yyyy">
                        <c:v>42093</c:v>
                      </c:pt>
                      <c:pt idx="8933" formatCode="m/d/yyyy">
                        <c:v>42094</c:v>
                      </c:pt>
                      <c:pt idx="8934" formatCode="m/d/yyyy">
                        <c:v>42095</c:v>
                      </c:pt>
                      <c:pt idx="8935" formatCode="m/d/yyyy">
                        <c:v>42096</c:v>
                      </c:pt>
                      <c:pt idx="8936" formatCode="m/d/yyyy">
                        <c:v>42097</c:v>
                      </c:pt>
                      <c:pt idx="8937" formatCode="m/d/yyyy">
                        <c:v>42100</c:v>
                      </c:pt>
                      <c:pt idx="8938" formatCode="m/d/yyyy">
                        <c:v>42101</c:v>
                      </c:pt>
                      <c:pt idx="8939" formatCode="m/d/yyyy">
                        <c:v>42102</c:v>
                      </c:pt>
                      <c:pt idx="8940" formatCode="m/d/yyyy">
                        <c:v>42103</c:v>
                      </c:pt>
                      <c:pt idx="8941" formatCode="m/d/yyyy">
                        <c:v>42104</c:v>
                      </c:pt>
                      <c:pt idx="8942" formatCode="m/d/yyyy">
                        <c:v>42107</c:v>
                      </c:pt>
                      <c:pt idx="8943" formatCode="m/d/yyyy">
                        <c:v>42108</c:v>
                      </c:pt>
                      <c:pt idx="8944" formatCode="m/d/yyyy">
                        <c:v>42109</c:v>
                      </c:pt>
                      <c:pt idx="8945" formatCode="m/d/yyyy">
                        <c:v>42110</c:v>
                      </c:pt>
                      <c:pt idx="8946" formatCode="m/d/yyyy">
                        <c:v>42111</c:v>
                      </c:pt>
                      <c:pt idx="8947" formatCode="m/d/yyyy">
                        <c:v>42114</c:v>
                      </c:pt>
                      <c:pt idx="8948" formatCode="m/d/yyyy">
                        <c:v>42115</c:v>
                      </c:pt>
                      <c:pt idx="8949" formatCode="m/d/yyyy">
                        <c:v>42116</c:v>
                      </c:pt>
                      <c:pt idx="8950" formatCode="m/d/yyyy">
                        <c:v>42117</c:v>
                      </c:pt>
                      <c:pt idx="8951" formatCode="m/d/yyyy">
                        <c:v>42118</c:v>
                      </c:pt>
                      <c:pt idx="8952" formatCode="m/d/yyyy">
                        <c:v>42121</c:v>
                      </c:pt>
                      <c:pt idx="8953" formatCode="m/d/yyyy">
                        <c:v>42122</c:v>
                      </c:pt>
                      <c:pt idx="8954" formatCode="m/d/yyyy">
                        <c:v>42123</c:v>
                      </c:pt>
                      <c:pt idx="8955" formatCode="m/d/yyyy">
                        <c:v>42124</c:v>
                      </c:pt>
                      <c:pt idx="8956" formatCode="m/d/yyyy">
                        <c:v>42125</c:v>
                      </c:pt>
                      <c:pt idx="8957" formatCode="m/d/yyyy">
                        <c:v>42128</c:v>
                      </c:pt>
                      <c:pt idx="8958" formatCode="m/d/yyyy">
                        <c:v>42129</c:v>
                      </c:pt>
                      <c:pt idx="8959" formatCode="m/d/yyyy">
                        <c:v>42130</c:v>
                      </c:pt>
                      <c:pt idx="8960" formatCode="m/d/yyyy">
                        <c:v>42131</c:v>
                      </c:pt>
                      <c:pt idx="8961" formatCode="m/d/yyyy">
                        <c:v>42132</c:v>
                      </c:pt>
                      <c:pt idx="8962" formatCode="m/d/yyyy">
                        <c:v>42135</c:v>
                      </c:pt>
                      <c:pt idx="8963" formatCode="m/d/yyyy">
                        <c:v>42136</c:v>
                      </c:pt>
                      <c:pt idx="8964" formatCode="m/d/yyyy">
                        <c:v>42137</c:v>
                      </c:pt>
                      <c:pt idx="8965" formatCode="m/d/yyyy">
                        <c:v>42138</c:v>
                      </c:pt>
                      <c:pt idx="8966" formatCode="m/d/yyyy">
                        <c:v>42139</c:v>
                      </c:pt>
                      <c:pt idx="8967" formatCode="m/d/yyyy">
                        <c:v>42142</c:v>
                      </c:pt>
                      <c:pt idx="8968" formatCode="m/d/yyyy">
                        <c:v>42143</c:v>
                      </c:pt>
                      <c:pt idx="8969" formatCode="m/d/yyyy">
                        <c:v>42144</c:v>
                      </c:pt>
                      <c:pt idx="8970" formatCode="m/d/yyyy">
                        <c:v>42145</c:v>
                      </c:pt>
                      <c:pt idx="8971" formatCode="m/d/yyyy">
                        <c:v>42146</c:v>
                      </c:pt>
                      <c:pt idx="8972" formatCode="m/d/yyyy">
                        <c:v>42149</c:v>
                      </c:pt>
                      <c:pt idx="8973" formatCode="m/d/yyyy">
                        <c:v>42150</c:v>
                      </c:pt>
                      <c:pt idx="8974" formatCode="m/d/yyyy">
                        <c:v>42151</c:v>
                      </c:pt>
                      <c:pt idx="8975" formatCode="m/d/yyyy">
                        <c:v>42152</c:v>
                      </c:pt>
                      <c:pt idx="8976" formatCode="m/d/yyyy">
                        <c:v>42153</c:v>
                      </c:pt>
                      <c:pt idx="8977" formatCode="m/d/yyyy">
                        <c:v>42156</c:v>
                      </c:pt>
                      <c:pt idx="8978" formatCode="m/d/yyyy">
                        <c:v>42157</c:v>
                      </c:pt>
                      <c:pt idx="8979" formatCode="m/d/yyyy">
                        <c:v>42158</c:v>
                      </c:pt>
                      <c:pt idx="8980" formatCode="m/d/yyyy">
                        <c:v>42159</c:v>
                      </c:pt>
                      <c:pt idx="8981" formatCode="m/d/yyyy">
                        <c:v>42160</c:v>
                      </c:pt>
                      <c:pt idx="8982" formatCode="m/d/yyyy">
                        <c:v>42163</c:v>
                      </c:pt>
                      <c:pt idx="8983" formatCode="m/d/yyyy">
                        <c:v>42164</c:v>
                      </c:pt>
                      <c:pt idx="8984" formatCode="m/d/yyyy">
                        <c:v>42165</c:v>
                      </c:pt>
                      <c:pt idx="8985" formatCode="m/d/yyyy">
                        <c:v>42166</c:v>
                      </c:pt>
                      <c:pt idx="8986" formatCode="m/d/yyyy">
                        <c:v>42167</c:v>
                      </c:pt>
                      <c:pt idx="8987" formatCode="m/d/yyyy">
                        <c:v>42170</c:v>
                      </c:pt>
                      <c:pt idx="8988" formatCode="m/d/yyyy">
                        <c:v>42171</c:v>
                      </c:pt>
                      <c:pt idx="8989" formatCode="m/d/yyyy">
                        <c:v>42172</c:v>
                      </c:pt>
                      <c:pt idx="8990" formatCode="m/d/yyyy">
                        <c:v>42173</c:v>
                      </c:pt>
                      <c:pt idx="8991" formatCode="m/d/yyyy">
                        <c:v>42174</c:v>
                      </c:pt>
                      <c:pt idx="8992" formatCode="m/d/yyyy">
                        <c:v>42177</c:v>
                      </c:pt>
                      <c:pt idx="8993" formatCode="m/d/yyyy">
                        <c:v>42178</c:v>
                      </c:pt>
                      <c:pt idx="8994" formatCode="m/d/yyyy">
                        <c:v>42179</c:v>
                      </c:pt>
                      <c:pt idx="8995" formatCode="m/d/yyyy">
                        <c:v>42180</c:v>
                      </c:pt>
                      <c:pt idx="8996" formatCode="m/d/yyyy">
                        <c:v>42181</c:v>
                      </c:pt>
                      <c:pt idx="8997" formatCode="m/d/yyyy">
                        <c:v>42184</c:v>
                      </c:pt>
                      <c:pt idx="8998" formatCode="m/d/yyyy">
                        <c:v>42185</c:v>
                      </c:pt>
                      <c:pt idx="8999" formatCode="m/d/yyyy">
                        <c:v>42186</c:v>
                      </c:pt>
                      <c:pt idx="9000" formatCode="m/d/yyyy">
                        <c:v>42187</c:v>
                      </c:pt>
                      <c:pt idx="9001" formatCode="m/d/yyyy">
                        <c:v>42188</c:v>
                      </c:pt>
                      <c:pt idx="9002" formatCode="m/d/yyyy">
                        <c:v>42191</c:v>
                      </c:pt>
                      <c:pt idx="9003" formatCode="m/d/yyyy">
                        <c:v>42192</c:v>
                      </c:pt>
                      <c:pt idx="9004" formatCode="m/d/yyyy">
                        <c:v>42193</c:v>
                      </c:pt>
                      <c:pt idx="9005" formatCode="m/d/yyyy">
                        <c:v>42194</c:v>
                      </c:pt>
                      <c:pt idx="9006" formatCode="m/d/yyyy">
                        <c:v>42195</c:v>
                      </c:pt>
                      <c:pt idx="9007" formatCode="m/d/yyyy">
                        <c:v>42198</c:v>
                      </c:pt>
                      <c:pt idx="9008" formatCode="m/d/yyyy">
                        <c:v>42199</c:v>
                      </c:pt>
                      <c:pt idx="9009" formatCode="m/d/yyyy">
                        <c:v>42200</c:v>
                      </c:pt>
                      <c:pt idx="9010" formatCode="m/d/yyyy">
                        <c:v>42201</c:v>
                      </c:pt>
                      <c:pt idx="9011" formatCode="m/d/yyyy">
                        <c:v>42202</c:v>
                      </c:pt>
                      <c:pt idx="9012" formatCode="m/d/yyyy">
                        <c:v>42205</c:v>
                      </c:pt>
                      <c:pt idx="9013" formatCode="m/d/yyyy">
                        <c:v>42206</c:v>
                      </c:pt>
                      <c:pt idx="9014" formatCode="m/d/yyyy">
                        <c:v>42207</c:v>
                      </c:pt>
                      <c:pt idx="9015" formatCode="m/d/yyyy">
                        <c:v>42208</c:v>
                      </c:pt>
                      <c:pt idx="9016" formatCode="m/d/yyyy">
                        <c:v>42209</c:v>
                      </c:pt>
                      <c:pt idx="9017" formatCode="m/d/yyyy">
                        <c:v>42212</c:v>
                      </c:pt>
                      <c:pt idx="9018" formatCode="m/d/yyyy">
                        <c:v>42213</c:v>
                      </c:pt>
                      <c:pt idx="9019" formatCode="m/d/yyyy">
                        <c:v>42214</c:v>
                      </c:pt>
                      <c:pt idx="9020" formatCode="m/d/yyyy">
                        <c:v>42215</c:v>
                      </c:pt>
                      <c:pt idx="9021" formatCode="m/d/yyyy">
                        <c:v>42216</c:v>
                      </c:pt>
                      <c:pt idx="9022" formatCode="m/d/yyyy">
                        <c:v>42219</c:v>
                      </c:pt>
                      <c:pt idx="9023" formatCode="m/d/yyyy">
                        <c:v>42220</c:v>
                      </c:pt>
                      <c:pt idx="9024" formatCode="m/d/yyyy">
                        <c:v>42221</c:v>
                      </c:pt>
                      <c:pt idx="9025" formatCode="m/d/yyyy">
                        <c:v>42222</c:v>
                      </c:pt>
                      <c:pt idx="9026" formatCode="m/d/yyyy">
                        <c:v>42223</c:v>
                      </c:pt>
                      <c:pt idx="9027" formatCode="m/d/yyyy">
                        <c:v>42226</c:v>
                      </c:pt>
                      <c:pt idx="9028" formatCode="m/d/yyyy">
                        <c:v>42227</c:v>
                      </c:pt>
                      <c:pt idx="9029" formatCode="m/d/yyyy">
                        <c:v>42228</c:v>
                      </c:pt>
                      <c:pt idx="9030" formatCode="m/d/yyyy">
                        <c:v>42229</c:v>
                      </c:pt>
                      <c:pt idx="9031" formatCode="m/d/yyyy">
                        <c:v>42230</c:v>
                      </c:pt>
                      <c:pt idx="9032" formatCode="m/d/yyyy">
                        <c:v>42233</c:v>
                      </c:pt>
                      <c:pt idx="9033" formatCode="m/d/yyyy">
                        <c:v>42234</c:v>
                      </c:pt>
                      <c:pt idx="9034" formatCode="m/d/yyyy">
                        <c:v>42235</c:v>
                      </c:pt>
                      <c:pt idx="9035" formatCode="m/d/yyyy">
                        <c:v>42236</c:v>
                      </c:pt>
                      <c:pt idx="9036" formatCode="m/d/yyyy">
                        <c:v>42237</c:v>
                      </c:pt>
                      <c:pt idx="9037" formatCode="m/d/yyyy">
                        <c:v>42240</c:v>
                      </c:pt>
                      <c:pt idx="9038" formatCode="m/d/yyyy">
                        <c:v>42241</c:v>
                      </c:pt>
                      <c:pt idx="9039" formatCode="m/d/yyyy">
                        <c:v>42242</c:v>
                      </c:pt>
                      <c:pt idx="9040" formatCode="m/d/yyyy">
                        <c:v>42243</c:v>
                      </c:pt>
                      <c:pt idx="9041" formatCode="m/d/yyyy">
                        <c:v>42244</c:v>
                      </c:pt>
                      <c:pt idx="9042" formatCode="m/d/yyyy">
                        <c:v>42247</c:v>
                      </c:pt>
                      <c:pt idx="9043" formatCode="m/d/yyyy">
                        <c:v>42248</c:v>
                      </c:pt>
                      <c:pt idx="9044" formatCode="m/d/yyyy">
                        <c:v>42249</c:v>
                      </c:pt>
                      <c:pt idx="9045" formatCode="m/d/yyyy">
                        <c:v>42250</c:v>
                      </c:pt>
                      <c:pt idx="9046" formatCode="m/d/yyyy">
                        <c:v>42251</c:v>
                      </c:pt>
                      <c:pt idx="9047" formatCode="m/d/yyyy">
                        <c:v>42254</c:v>
                      </c:pt>
                      <c:pt idx="9048" formatCode="m/d/yyyy">
                        <c:v>42255</c:v>
                      </c:pt>
                      <c:pt idx="9049" formatCode="m/d/yyyy">
                        <c:v>42256</c:v>
                      </c:pt>
                      <c:pt idx="9050" formatCode="m/d/yyyy">
                        <c:v>42257</c:v>
                      </c:pt>
                      <c:pt idx="9051" formatCode="m/d/yyyy">
                        <c:v>42258</c:v>
                      </c:pt>
                      <c:pt idx="9052" formatCode="m/d/yyyy">
                        <c:v>42261</c:v>
                      </c:pt>
                      <c:pt idx="9053" formatCode="m/d/yyyy">
                        <c:v>42262</c:v>
                      </c:pt>
                      <c:pt idx="9054" formatCode="m/d/yyyy">
                        <c:v>42263</c:v>
                      </c:pt>
                      <c:pt idx="9055" formatCode="m/d/yyyy">
                        <c:v>42264</c:v>
                      </c:pt>
                      <c:pt idx="9056" formatCode="m/d/yyyy">
                        <c:v>42265</c:v>
                      </c:pt>
                      <c:pt idx="9057" formatCode="m/d/yyyy">
                        <c:v>42268</c:v>
                      </c:pt>
                      <c:pt idx="9058" formatCode="m/d/yyyy">
                        <c:v>42269</c:v>
                      </c:pt>
                      <c:pt idx="9059" formatCode="m/d/yyyy">
                        <c:v>42270</c:v>
                      </c:pt>
                      <c:pt idx="9060" formatCode="m/d/yyyy">
                        <c:v>42271</c:v>
                      </c:pt>
                      <c:pt idx="9061" formatCode="m/d/yyyy">
                        <c:v>42272</c:v>
                      </c:pt>
                      <c:pt idx="9062" formatCode="m/d/yyyy">
                        <c:v>42275</c:v>
                      </c:pt>
                      <c:pt idx="9063" formatCode="m/d/yyyy">
                        <c:v>42276</c:v>
                      </c:pt>
                      <c:pt idx="9064" formatCode="m/d/yyyy">
                        <c:v>42277</c:v>
                      </c:pt>
                      <c:pt idx="9065" formatCode="m/d/yyyy">
                        <c:v>42278</c:v>
                      </c:pt>
                      <c:pt idx="9066" formatCode="m/d/yyyy">
                        <c:v>42279</c:v>
                      </c:pt>
                      <c:pt idx="9067" formatCode="m/d/yyyy">
                        <c:v>42282</c:v>
                      </c:pt>
                      <c:pt idx="9068" formatCode="m/d/yyyy">
                        <c:v>42283</c:v>
                      </c:pt>
                      <c:pt idx="9069" formatCode="m/d/yyyy">
                        <c:v>42284</c:v>
                      </c:pt>
                      <c:pt idx="9070" formatCode="m/d/yyyy">
                        <c:v>42285</c:v>
                      </c:pt>
                      <c:pt idx="9071" formatCode="m/d/yyyy">
                        <c:v>42286</c:v>
                      </c:pt>
                      <c:pt idx="9072" formatCode="m/d/yyyy">
                        <c:v>42289</c:v>
                      </c:pt>
                      <c:pt idx="9073" formatCode="m/d/yyyy">
                        <c:v>42290</c:v>
                      </c:pt>
                      <c:pt idx="9074" formatCode="m/d/yyyy">
                        <c:v>42291</c:v>
                      </c:pt>
                      <c:pt idx="9075" formatCode="m/d/yyyy">
                        <c:v>42292</c:v>
                      </c:pt>
                      <c:pt idx="9076" formatCode="m/d/yyyy">
                        <c:v>42293</c:v>
                      </c:pt>
                      <c:pt idx="9077" formatCode="m/d/yyyy">
                        <c:v>42296</c:v>
                      </c:pt>
                      <c:pt idx="9078" formatCode="m/d/yyyy">
                        <c:v>42297</c:v>
                      </c:pt>
                      <c:pt idx="9079" formatCode="m/d/yyyy">
                        <c:v>42298</c:v>
                      </c:pt>
                      <c:pt idx="9080" formatCode="m/d/yyyy">
                        <c:v>42299</c:v>
                      </c:pt>
                      <c:pt idx="9081" formatCode="m/d/yyyy">
                        <c:v>42300</c:v>
                      </c:pt>
                      <c:pt idx="9082" formatCode="m/d/yyyy">
                        <c:v>42303</c:v>
                      </c:pt>
                      <c:pt idx="9083" formatCode="m/d/yyyy">
                        <c:v>42304</c:v>
                      </c:pt>
                      <c:pt idx="9084" formatCode="m/d/yyyy">
                        <c:v>42305</c:v>
                      </c:pt>
                      <c:pt idx="9085" formatCode="m/d/yyyy">
                        <c:v>42306</c:v>
                      </c:pt>
                      <c:pt idx="9086" formatCode="m/d/yyyy">
                        <c:v>42307</c:v>
                      </c:pt>
                      <c:pt idx="9087" formatCode="m/d/yyyy">
                        <c:v>42310</c:v>
                      </c:pt>
                      <c:pt idx="9088" formatCode="m/d/yyyy">
                        <c:v>42311</c:v>
                      </c:pt>
                      <c:pt idx="9089" formatCode="m/d/yyyy">
                        <c:v>42312</c:v>
                      </c:pt>
                      <c:pt idx="9090" formatCode="m/d/yyyy">
                        <c:v>42313</c:v>
                      </c:pt>
                      <c:pt idx="9091" formatCode="m/d/yyyy">
                        <c:v>42314</c:v>
                      </c:pt>
                      <c:pt idx="9092" formatCode="m/d/yyyy">
                        <c:v>42317</c:v>
                      </c:pt>
                      <c:pt idx="9093" formatCode="m/d/yyyy">
                        <c:v>42318</c:v>
                      </c:pt>
                      <c:pt idx="9094" formatCode="m/d/yyyy">
                        <c:v>42319</c:v>
                      </c:pt>
                      <c:pt idx="9095" formatCode="m/d/yyyy">
                        <c:v>42320</c:v>
                      </c:pt>
                      <c:pt idx="9096" formatCode="m/d/yyyy">
                        <c:v>42321</c:v>
                      </c:pt>
                      <c:pt idx="9097" formatCode="m/d/yyyy">
                        <c:v>42324</c:v>
                      </c:pt>
                      <c:pt idx="9098" formatCode="m/d/yyyy">
                        <c:v>42325</c:v>
                      </c:pt>
                      <c:pt idx="9099" formatCode="m/d/yyyy">
                        <c:v>42326</c:v>
                      </c:pt>
                      <c:pt idx="9100" formatCode="m/d/yyyy">
                        <c:v>42327</c:v>
                      </c:pt>
                      <c:pt idx="9101" formatCode="m/d/yyyy">
                        <c:v>42328</c:v>
                      </c:pt>
                      <c:pt idx="9102" formatCode="m/d/yyyy">
                        <c:v>42331</c:v>
                      </c:pt>
                      <c:pt idx="9103" formatCode="m/d/yyyy">
                        <c:v>42332</c:v>
                      </c:pt>
                      <c:pt idx="9104" formatCode="m/d/yyyy">
                        <c:v>42333</c:v>
                      </c:pt>
                      <c:pt idx="9105" formatCode="m/d/yyyy">
                        <c:v>42334</c:v>
                      </c:pt>
                      <c:pt idx="9106" formatCode="m/d/yyyy">
                        <c:v>42335</c:v>
                      </c:pt>
                      <c:pt idx="9107" formatCode="m/d/yyyy">
                        <c:v>42338</c:v>
                      </c:pt>
                      <c:pt idx="9108" formatCode="m/d/yyyy">
                        <c:v>42339</c:v>
                      </c:pt>
                      <c:pt idx="9109" formatCode="m/d/yyyy">
                        <c:v>42340</c:v>
                      </c:pt>
                      <c:pt idx="9110" formatCode="m/d/yyyy">
                        <c:v>42341</c:v>
                      </c:pt>
                      <c:pt idx="9111" formatCode="m/d/yyyy">
                        <c:v>42342</c:v>
                      </c:pt>
                      <c:pt idx="9112" formatCode="m/d/yyyy">
                        <c:v>42345</c:v>
                      </c:pt>
                      <c:pt idx="9113" formatCode="m/d/yyyy">
                        <c:v>42346</c:v>
                      </c:pt>
                      <c:pt idx="9114" formatCode="m/d/yyyy">
                        <c:v>42347</c:v>
                      </c:pt>
                      <c:pt idx="9115" formatCode="m/d/yyyy">
                        <c:v>42348</c:v>
                      </c:pt>
                      <c:pt idx="9116" formatCode="m/d/yyyy">
                        <c:v>42349</c:v>
                      </c:pt>
                      <c:pt idx="9117" formatCode="m/d/yyyy">
                        <c:v>42352</c:v>
                      </c:pt>
                      <c:pt idx="9118" formatCode="m/d/yyyy">
                        <c:v>42353</c:v>
                      </c:pt>
                      <c:pt idx="9119" formatCode="m/d/yyyy">
                        <c:v>42354</c:v>
                      </c:pt>
                      <c:pt idx="9120" formatCode="m/d/yyyy">
                        <c:v>42355</c:v>
                      </c:pt>
                      <c:pt idx="9121" formatCode="m/d/yyyy">
                        <c:v>42356</c:v>
                      </c:pt>
                      <c:pt idx="9122" formatCode="m/d/yyyy">
                        <c:v>42359</c:v>
                      </c:pt>
                      <c:pt idx="9123" formatCode="m/d/yyyy">
                        <c:v>42360</c:v>
                      </c:pt>
                      <c:pt idx="9124" formatCode="m/d/yyyy">
                        <c:v>42361</c:v>
                      </c:pt>
                      <c:pt idx="9125" formatCode="m/d/yyyy">
                        <c:v>42362</c:v>
                      </c:pt>
                      <c:pt idx="9126" formatCode="m/d/yyyy">
                        <c:v>42363</c:v>
                      </c:pt>
                      <c:pt idx="9127" formatCode="m/d/yyyy">
                        <c:v>42366</c:v>
                      </c:pt>
                      <c:pt idx="9128" formatCode="m/d/yyyy">
                        <c:v>42367</c:v>
                      </c:pt>
                      <c:pt idx="9129" formatCode="m/d/yyyy">
                        <c:v>42368</c:v>
                      </c:pt>
                      <c:pt idx="9130" formatCode="m/d/yyyy">
                        <c:v>42369</c:v>
                      </c:pt>
                      <c:pt idx="9131" formatCode="m/d/yyyy">
                        <c:v>42370</c:v>
                      </c:pt>
                      <c:pt idx="9132" formatCode="m/d/yyyy">
                        <c:v>42373</c:v>
                      </c:pt>
                      <c:pt idx="9133" formatCode="m/d/yyyy">
                        <c:v>42374</c:v>
                      </c:pt>
                      <c:pt idx="9134" formatCode="m/d/yyyy">
                        <c:v>42375</c:v>
                      </c:pt>
                      <c:pt idx="9135" formatCode="m/d/yyyy">
                        <c:v>42376</c:v>
                      </c:pt>
                      <c:pt idx="9136" formatCode="m/d/yyyy">
                        <c:v>42377</c:v>
                      </c:pt>
                      <c:pt idx="9137" formatCode="m/d/yyyy">
                        <c:v>42380</c:v>
                      </c:pt>
                      <c:pt idx="9138" formatCode="m/d/yyyy">
                        <c:v>42381</c:v>
                      </c:pt>
                      <c:pt idx="9139" formatCode="m/d/yyyy">
                        <c:v>42382</c:v>
                      </c:pt>
                      <c:pt idx="9140" formatCode="m/d/yyyy">
                        <c:v>42383</c:v>
                      </c:pt>
                      <c:pt idx="9141" formatCode="m/d/yyyy">
                        <c:v>42384</c:v>
                      </c:pt>
                      <c:pt idx="9142" formatCode="m/d/yyyy">
                        <c:v>42387</c:v>
                      </c:pt>
                      <c:pt idx="9143" formatCode="m/d/yyyy">
                        <c:v>42388</c:v>
                      </c:pt>
                      <c:pt idx="9144" formatCode="m/d/yyyy">
                        <c:v>42389</c:v>
                      </c:pt>
                      <c:pt idx="9145" formatCode="m/d/yyyy">
                        <c:v>42390</c:v>
                      </c:pt>
                      <c:pt idx="9146" formatCode="m/d/yyyy">
                        <c:v>42391</c:v>
                      </c:pt>
                      <c:pt idx="9147" formatCode="m/d/yyyy">
                        <c:v>42394</c:v>
                      </c:pt>
                      <c:pt idx="9148" formatCode="m/d/yyyy">
                        <c:v>42395</c:v>
                      </c:pt>
                      <c:pt idx="9149" formatCode="m/d/yyyy">
                        <c:v>42396</c:v>
                      </c:pt>
                      <c:pt idx="9150" formatCode="m/d/yyyy">
                        <c:v>42397</c:v>
                      </c:pt>
                      <c:pt idx="9151" formatCode="m/d/yyyy">
                        <c:v>42398</c:v>
                      </c:pt>
                      <c:pt idx="9152" formatCode="m/d/yyyy">
                        <c:v>42401</c:v>
                      </c:pt>
                      <c:pt idx="9153" formatCode="m/d/yyyy">
                        <c:v>42402</c:v>
                      </c:pt>
                      <c:pt idx="9154" formatCode="m/d/yyyy">
                        <c:v>42403</c:v>
                      </c:pt>
                      <c:pt idx="9155" formatCode="m/d/yyyy">
                        <c:v>42404</c:v>
                      </c:pt>
                      <c:pt idx="9156" formatCode="m/d/yyyy">
                        <c:v>42405</c:v>
                      </c:pt>
                      <c:pt idx="9157" formatCode="m/d/yyyy">
                        <c:v>42408</c:v>
                      </c:pt>
                      <c:pt idx="9158" formatCode="m/d/yyyy">
                        <c:v>42409</c:v>
                      </c:pt>
                      <c:pt idx="9159" formatCode="m/d/yyyy">
                        <c:v>42410</c:v>
                      </c:pt>
                      <c:pt idx="9160" formatCode="m/d/yyyy">
                        <c:v>42411</c:v>
                      </c:pt>
                      <c:pt idx="9161" formatCode="m/d/yyyy">
                        <c:v>42412</c:v>
                      </c:pt>
                      <c:pt idx="9162" formatCode="m/d/yyyy">
                        <c:v>42415</c:v>
                      </c:pt>
                      <c:pt idx="9163" formatCode="m/d/yyyy">
                        <c:v>42416</c:v>
                      </c:pt>
                      <c:pt idx="9164" formatCode="m/d/yyyy">
                        <c:v>42417</c:v>
                      </c:pt>
                      <c:pt idx="9165" formatCode="m/d/yyyy">
                        <c:v>42418</c:v>
                      </c:pt>
                      <c:pt idx="9166" formatCode="m/d/yyyy">
                        <c:v>42419</c:v>
                      </c:pt>
                      <c:pt idx="9167" formatCode="m/d/yyyy">
                        <c:v>42422</c:v>
                      </c:pt>
                      <c:pt idx="9168" formatCode="m/d/yyyy">
                        <c:v>42423</c:v>
                      </c:pt>
                      <c:pt idx="9169" formatCode="m/d/yyyy">
                        <c:v>42424</c:v>
                      </c:pt>
                      <c:pt idx="9170" formatCode="m/d/yyyy">
                        <c:v>42425</c:v>
                      </c:pt>
                      <c:pt idx="9171" formatCode="m/d/yyyy">
                        <c:v>42426</c:v>
                      </c:pt>
                      <c:pt idx="9172" formatCode="m/d/yyyy">
                        <c:v>42429</c:v>
                      </c:pt>
                      <c:pt idx="9173" formatCode="m/d/yyyy">
                        <c:v>42430</c:v>
                      </c:pt>
                      <c:pt idx="9174" formatCode="m/d/yyyy">
                        <c:v>42431</c:v>
                      </c:pt>
                      <c:pt idx="9175" formatCode="m/d/yyyy">
                        <c:v>42432</c:v>
                      </c:pt>
                      <c:pt idx="9176" formatCode="m/d/yyyy">
                        <c:v>42433</c:v>
                      </c:pt>
                      <c:pt idx="9177" formatCode="m/d/yyyy">
                        <c:v>42436</c:v>
                      </c:pt>
                      <c:pt idx="9178" formatCode="m/d/yyyy">
                        <c:v>42437</c:v>
                      </c:pt>
                      <c:pt idx="9179" formatCode="m/d/yyyy">
                        <c:v>42438</c:v>
                      </c:pt>
                      <c:pt idx="9180" formatCode="m/d/yyyy">
                        <c:v>42439</c:v>
                      </c:pt>
                      <c:pt idx="9181" formatCode="m/d/yyyy">
                        <c:v>42440</c:v>
                      </c:pt>
                      <c:pt idx="9182" formatCode="m/d/yyyy">
                        <c:v>42443</c:v>
                      </c:pt>
                      <c:pt idx="9183" formatCode="m/d/yyyy">
                        <c:v>42444</c:v>
                      </c:pt>
                      <c:pt idx="9184" formatCode="m/d/yyyy">
                        <c:v>42445</c:v>
                      </c:pt>
                      <c:pt idx="9185" formatCode="m/d/yyyy">
                        <c:v>42446</c:v>
                      </c:pt>
                      <c:pt idx="9186" formatCode="m/d/yyyy">
                        <c:v>42447</c:v>
                      </c:pt>
                      <c:pt idx="9187" formatCode="m/d/yyyy">
                        <c:v>42450</c:v>
                      </c:pt>
                      <c:pt idx="9188" formatCode="m/d/yyyy">
                        <c:v>42451</c:v>
                      </c:pt>
                      <c:pt idx="9189" formatCode="m/d/yyyy">
                        <c:v>42452</c:v>
                      </c:pt>
                      <c:pt idx="9190" formatCode="m/d/yyyy">
                        <c:v>42453</c:v>
                      </c:pt>
                      <c:pt idx="9191" formatCode="m/d/yyyy">
                        <c:v>42454</c:v>
                      </c:pt>
                      <c:pt idx="9192" formatCode="m/d/yyyy">
                        <c:v>42457</c:v>
                      </c:pt>
                      <c:pt idx="9193" formatCode="m/d/yyyy">
                        <c:v>42458</c:v>
                      </c:pt>
                      <c:pt idx="9194" formatCode="m/d/yyyy">
                        <c:v>42459</c:v>
                      </c:pt>
                      <c:pt idx="9195" formatCode="m/d/yyyy">
                        <c:v>42460</c:v>
                      </c:pt>
                      <c:pt idx="9196" formatCode="m/d/yyyy">
                        <c:v>42461</c:v>
                      </c:pt>
                      <c:pt idx="9197" formatCode="m/d/yyyy">
                        <c:v>42464</c:v>
                      </c:pt>
                      <c:pt idx="9198" formatCode="m/d/yyyy">
                        <c:v>42465</c:v>
                      </c:pt>
                      <c:pt idx="9199" formatCode="m/d/yyyy">
                        <c:v>42466</c:v>
                      </c:pt>
                      <c:pt idx="9200" formatCode="m/d/yyyy">
                        <c:v>42467</c:v>
                      </c:pt>
                      <c:pt idx="9201" formatCode="m/d/yyyy">
                        <c:v>42468</c:v>
                      </c:pt>
                      <c:pt idx="9202" formatCode="m/d/yyyy">
                        <c:v>42471</c:v>
                      </c:pt>
                      <c:pt idx="9203" formatCode="m/d/yyyy">
                        <c:v>42472</c:v>
                      </c:pt>
                      <c:pt idx="9204" formatCode="m/d/yyyy">
                        <c:v>42473</c:v>
                      </c:pt>
                      <c:pt idx="9205" formatCode="m/d/yyyy">
                        <c:v>42474</c:v>
                      </c:pt>
                      <c:pt idx="9206" formatCode="m/d/yyyy">
                        <c:v>42475</c:v>
                      </c:pt>
                      <c:pt idx="9207" formatCode="m/d/yyyy">
                        <c:v>42478</c:v>
                      </c:pt>
                      <c:pt idx="9208" formatCode="m/d/yyyy">
                        <c:v>42479</c:v>
                      </c:pt>
                      <c:pt idx="9209" formatCode="m/d/yyyy">
                        <c:v>42480</c:v>
                      </c:pt>
                      <c:pt idx="9210" formatCode="m/d/yyyy">
                        <c:v>42481</c:v>
                      </c:pt>
                      <c:pt idx="9211" formatCode="m/d/yyyy">
                        <c:v>42482</c:v>
                      </c:pt>
                      <c:pt idx="9212" formatCode="m/d/yyyy">
                        <c:v>42485</c:v>
                      </c:pt>
                      <c:pt idx="9213" formatCode="m/d/yyyy">
                        <c:v>42486</c:v>
                      </c:pt>
                      <c:pt idx="9214" formatCode="m/d/yyyy">
                        <c:v>42487</c:v>
                      </c:pt>
                      <c:pt idx="9215" formatCode="m/d/yyyy">
                        <c:v>42488</c:v>
                      </c:pt>
                      <c:pt idx="9216" formatCode="m/d/yyyy">
                        <c:v>42489</c:v>
                      </c:pt>
                      <c:pt idx="9217" formatCode="m/d/yyyy">
                        <c:v>42492</c:v>
                      </c:pt>
                      <c:pt idx="9218" formatCode="m/d/yyyy">
                        <c:v>42493</c:v>
                      </c:pt>
                      <c:pt idx="9219" formatCode="m/d/yyyy">
                        <c:v>42494</c:v>
                      </c:pt>
                      <c:pt idx="9220" formatCode="m/d/yyyy">
                        <c:v>42495</c:v>
                      </c:pt>
                      <c:pt idx="9221" formatCode="m/d/yyyy">
                        <c:v>42496</c:v>
                      </c:pt>
                      <c:pt idx="9222" formatCode="m/d/yyyy">
                        <c:v>42499</c:v>
                      </c:pt>
                      <c:pt idx="9223" formatCode="m/d/yyyy">
                        <c:v>42500</c:v>
                      </c:pt>
                      <c:pt idx="9224" formatCode="m/d/yyyy">
                        <c:v>42501</c:v>
                      </c:pt>
                      <c:pt idx="9225" formatCode="m/d/yyyy">
                        <c:v>42502</c:v>
                      </c:pt>
                      <c:pt idx="9226" formatCode="m/d/yyyy">
                        <c:v>42503</c:v>
                      </c:pt>
                      <c:pt idx="9227" formatCode="m/d/yyyy">
                        <c:v>42506</c:v>
                      </c:pt>
                      <c:pt idx="9228" formatCode="m/d/yyyy">
                        <c:v>42507</c:v>
                      </c:pt>
                      <c:pt idx="9229" formatCode="m/d/yyyy">
                        <c:v>42508</c:v>
                      </c:pt>
                      <c:pt idx="9230" formatCode="m/d/yyyy">
                        <c:v>42509</c:v>
                      </c:pt>
                      <c:pt idx="9231" formatCode="m/d/yyyy">
                        <c:v>42510</c:v>
                      </c:pt>
                      <c:pt idx="9232" formatCode="m/d/yyyy">
                        <c:v>42513</c:v>
                      </c:pt>
                      <c:pt idx="9233" formatCode="m/d/yyyy">
                        <c:v>42514</c:v>
                      </c:pt>
                      <c:pt idx="9234" formatCode="m/d/yyyy">
                        <c:v>42515</c:v>
                      </c:pt>
                      <c:pt idx="9235" formatCode="m/d/yyyy">
                        <c:v>42516</c:v>
                      </c:pt>
                      <c:pt idx="9236" formatCode="m/d/yyyy">
                        <c:v>42517</c:v>
                      </c:pt>
                      <c:pt idx="9237" formatCode="m/d/yyyy">
                        <c:v>42520</c:v>
                      </c:pt>
                      <c:pt idx="9238" formatCode="m/d/yyyy">
                        <c:v>42521</c:v>
                      </c:pt>
                      <c:pt idx="9239" formatCode="m/d/yyyy">
                        <c:v>42522</c:v>
                      </c:pt>
                      <c:pt idx="9240" formatCode="m/d/yyyy">
                        <c:v>42523</c:v>
                      </c:pt>
                      <c:pt idx="9241" formatCode="m/d/yyyy">
                        <c:v>42524</c:v>
                      </c:pt>
                      <c:pt idx="9242" formatCode="m/d/yyyy">
                        <c:v>42527</c:v>
                      </c:pt>
                      <c:pt idx="9243" formatCode="m/d/yyyy">
                        <c:v>42528</c:v>
                      </c:pt>
                      <c:pt idx="9244" formatCode="m/d/yyyy">
                        <c:v>42529</c:v>
                      </c:pt>
                      <c:pt idx="9245" formatCode="m/d/yyyy">
                        <c:v>42530</c:v>
                      </c:pt>
                      <c:pt idx="9246" formatCode="m/d/yyyy">
                        <c:v>42531</c:v>
                      </c:pt>
                      <c:pt idx="9247" formatCode="m/d/yyyy">
                        <c:v>42534</c:v>
                      </c:pt>
                      <c:pt idx="9248" formatCode="m/d/yyyy">
                        <c:v>42535</c:v>
                      </c:pt>
                      <c:pt idx="9249" formatCode="m/d/yyyy">
                        <c:v>42536</c:v>
                      </c:pt>
                      <c:pt idx="9250" formatCode="m/d/yyyy">
                        <c:v>42537</c:v>
                      </c:pt>
                      <c:pt idx="9251" formatCode="m/d/yyyy">
                        <c:v>42538</c:v>
                      </c:pt>
                      <c:pt idx="9252" formatCode="m/d/yyyy">
                        <c:v>42541</c:v>
                      </c:pt>
                      <c:pt idx="9253" formatCode="m/d/yyyy">
                        <c:v>42542</c:v>
                      </c:pt>
                      <c:pt idx="9254" formatCode="m/d/yyyy">
                        <c:v>42543</c:v>
                      </c:pt>
                      <c:pt idx="9255" formatCode="m/d/yyyy">
                        <c:v>42544</c:v>
                      </c:pt>
                      <c:pt idx="9256" formatCode="m/d/yyyy">
                        <c:v>42545</c:v>
                      </c:pt>
                      <c:pt idx="9257" formatCode="m/d/yyyy">
                        <c:v>42548</c:v>
                      </c:pt>
                      <c:pt idx="9258" formatCode="m/d/yyyy">
                        <c:v>42549</c:v>
                      </c:pt>
                      <c:pt idx="9259" formatCode="m/d/yyyy">
                        <c:v>42550</c:v>
                      </c:pt>
                      <c:pt idx="9260" formatCode="m/d/yyyy">
                        <c:v>42551</c:v>
                      </c:pt>
                      <c:pt idx="9261" formatCode="m/d/yyyy">
                        <c:v>42552</c:v>
                      </c:pt>
                      <c:pt idx="9262" formatCode="m/d/yyyy">
                        <c:v>42555</c:v>
                      </c:pt>
                      <c:pt idx="9263" formatCode="m/d/yyyy">
                        <c:v>42556</c:v>
                      </c:pt>
                      <c:pt idx="9264" formatCode="m/d/yyyy">
                        <c:v>42557</c:v>
                      </c:pt>
                      <c:pt idx="9265" formatCode="m/d/yyyy">
                        <c:v>42558</c:v>
                      </c:pt>
                      <c:pt idx="9266" formatCode="m/d/yyyy">
                        <c:v>42559</c:v>
                      </c:pt>
                      <c:pt idx="9267" formatCode="m/d/yyyy">
                        <c:v>42562</c:v>
                      </c:pt>
                      <c:pt idx="9268" formatCode="m/d/yyyy">
                        <c:v>42563</c:v>
                      </c:pt>
                      <c:pt idx="9269" formatCode="m/d/yyyy">
                        <c:v>42564</c:v>
                      </c:pt>
                      <c:pt idx="9270" formatCode="m/d/yyyy">
                        <c:v>42565</c:v>
                      </c:pt>
                      <c:pt idx="9271" formatCode="m/d/yyyy">
                        <c:v>42566</c:v>
                      </c:pt>
                      <c:pt idx="9272" formatCode="m/d/yyyy">
                        <c:v>42569</c:v>
                      </c:pt>
                      <c:pt idx="9273" formatCode="m/d/yyyy">
                        <c:v>42570</c:v>
                      </c:pt>
                      <c:pt idx="9274" formatCode="m/d/yyyy">
                        <c:v>42571</c:v>
                      </c:pt>
                      <c:pt idx="9275" formatCode="m/d/yyyy">
                        <c:v>42572</c:v>
                      </c:pt>
                      <c:pt idx="9276" formatCode="m/d/yyyy">
                        <c:v>42573</c:v>
                      </c:pt>
                      <c:pt idx="9277" formatCode="m/d/yyyy">
                        <c:v>42576</c:v>
                      </c:pt>
                      <c:pt idx="9278" formatCode="m/d/yyyy">
                        <c:v>42577</c:v>
                      </c:pt>
                      <c:pt idx="9279" formatCode="m/d/yyyy">
                        <c:v>42578</c:v>
                      </c:pt>
                      <c:pt idx="9280" formatCode="m/d/yyyy">
                        <c:v>42579</c:v>
                      </c:pt>
                      <c:pt idx="9281" formatCode="m/d/yyyy">
                        <c:v>42580</c:v>
                      </c:pt>
                      <c:pt idx="9282" formatCode="m/d/yyyy">
                        <c:v>42583</c:v>
                      </c:pt>
                      <c:pt idx="9283" formatCode="m/d/yyyy">
                        <c:v>42584</c:v>
                      </c:pt>
                      <c:pt idx="9284" formatCode="m/d/yyyy">
                        <c:v>42585</c:v>
                      </c:pt>
                      <c:pt idx="9285" formatCode="m/d/yyyy">
                        <c:v>42586</c:v>
                      </c:pt>
                      <c:pt idx="9286" formatCode="m/d/yyyy">
                        <c:v>42587</c:v>
                      </c:pt>
                      <c:pt idx="9287" formatCode="m/d/yyyy">
                        <c:v>42590</c:v>
                      </c:pt>
                      <c:pt idx="9288" formatCode="m/d/yyyy">
                        <c:v>42591</c:v>
                      </c:pt>
                      <c:pt idx="9289" formatCode="m/d/yyyy">
                        <c:v>42592</c:v>
                      </c:pt>
                      <c:pt idx="9290" formatCode="m/d/yyyy">
                        <c:v>42593</c:v>
                      </c:pt>
                      <c:pt idx="9291" formatCode="m/d/yyyy">
                        <c:v>42594</c:v>
                      </c:pt>
                      <c:pt idx="9292" formatCode="m/d/yyyy">
                        <c:v>42597</c:v>
                      </c:pt>
                      <c:pt idx="9293" formatCode="m/d/yyyy">
                        <c:v>42598</c:v>
                      </c:pt>
                      <c:pt idx="9294" formatCode="m/d/yyyy">
                        <c:v>42599</c:v>
                      </c:pt>
                      <c:pt idx="9295" formatCode="m/d/yyyy">
                        <c:v>42600</c:v>
                      </c:pt>
                      <c:pt idx="9296" formatCode="m/d/yyyy">
                        <c:v>42601</c:v>
                      </c:pt>
                      <c:pt idx="9297" formatCode="m/d/yyyy">
                        <c:v>42604</c:v>
                      </c:pt>
                      <c:pt idx="9298" formatCode="m/d/yyyy">
                        <c:v>42605</c:v>
                      </c:pt>
                      <c:pt idx="9299" formatCode="m/d/yyyy">
                        <c:v>42606</c:v>
                      </c:pt>
                      <c:pt idx="9300" formatCode="m/d/yyyy">
                        <c:v>42607</c:v>
                      </c:pt>
                      <c:pt idx="9301" formatCode="m/d/yyyy">
                        <c:v>42608</c:v>
                      </c:pt>
                      <c:pt idx="9302" formatCode="m/d/yyyy">
                        <c:v>42611</c:v>
                      </c:pt>
                      <c:pt idx="9303" formatCode="m/d/yyyy">
                        <c:v>42612</c:v>
                      </c:pt>
                      <c:pt idx="9304" formatCode="m/d/yyyy">
                        <c:v>42613</c:v>
                      </c:pt>
                      <c:pt idx="9305" formatCode="m/d/yyyy">
                        <c:v>42614</c:v>
                      </c:pt>
                      <c:pt idx="9306" formatCode="m/d/yyyy">
                        <c:v>42615</c:v>
                      </c:pt>
                      <c:pt idx="9307" formatCode="m/d/yyyy">
                        <c:v>42618</c:v>
                      </c:pt>
                      <c:pt idx="9308" formatCode="m/d/yyyy">
                        <c:v>42619</c:v>
                      </c:pt>
                      <c:pt idx="9309" formatCode="m/d/yyyy">
                        <c:v>42620</c:v>
                      </c:pt>
                      <c:pt idx="9310" formatCode="m/d/yyyy">
                        <c:v>42621</c:v>
                      </c:pt>
                      <c:pt idx="9311" formatCode="m/d/yyyy">
                        <c:v>42622</c:v>
                      </c:pt>
                      <c:pt idx="9312" formatCode="m/d/yyyy">
                        <c:v>42625</c:v>
                      </c:pt>
                      <c:pt idx="9313" formatCode="m/d/yyyy">
                        <c:v>42626</c:v>
                      </c:pt>
                      <c:pt idx="9314" formatCode="m/d/yyyy">
                        <c:v>42627</c:v>
                      </c:pt>
                      <c:pt idx="9315" formatCode="m/d/yyyy">
                        <c:v>42628</c:v>
                      </c:pt>
                      <c:pt idx="9316" formatCode="m/d/yyyy">
                        <c:v>42629</c:v>
                      </c:pt>
                      <c:pt idx="9317" formatCode="m/d/yyyy">
                        <c:v>42632</c:v>
                      </c:pt>
                      <c:pt idx="9318" formatCode="m/d/yyyy">
                        <c:v>42633</c:v>
                      </c:pt>
                      <c:pt idx="9319" formatCode="m/d/yyyy">
                        <c:v>42634</c:v>
                      </c:pt>
                      <c:pt idx="9320" formatCode="m/d/yyyy">
                        <c:v>42635</c:v>
                      </c:pt>
                      <c:pt idx="9321" formatCode="m/d/yyyy">
                        <c:v>42636</c:v>
                      </c:pt>
                      <c:pt idx="9322" formatCode="m/d/yyyy">
                        <c:v>42639</c:v>
                      </c:pt>
                      <c:pt idx="9323" formatCode="m/d/yyyy">
                        <c:v>42640</c:v>
                      </c:pt>
                      <c:pt idx="9324" formatCode="m/d/yyyy">
                        <c:v>42641</c:v>
                      </c:pt>
                      <c:pt idx="9325" formatCode="m/d/yyyy">
                        <c:v>42642</c:v>
                      </c:pt>
                      <c:pt idx="9326" formatCode="m/d/yyyy">
                        <c:v>42643</c:v>
                      </c:pt>
                      <c:pt idx="9327" formatCode="m/d/yyyy">
                        <c:v>42646</c:v>
                      </c:pt>
                      <c:pt idx="9328" formatCode="m/d/yyyy">
                        <c:v>42647</c:v>
                      </c:pt>
                      <c:pt idx="9329" formatCode="m/d/yyyy">
                        <c:v>42648</c:v>
                      </c:pt>
                      <c:pt idx="9330" formatCode="m/d/yyyy">
                        <c:v>42649</c:v>
                      </c:pt>
                      <c:pt idx="9331" formatCode="m/d/yyyy">
                        <c:v>42650</c:v>
                      </c:pt>
                      <c:pt idx="9332" formatCode="m/d/yyyy">
                        <c:v>42653</c:v>
                      </c:pt>
                      <c:pt idx="9333" formatCode="m/d/yyyy">
                        <c:v>42654</c:v>
                      </c:pt>
                      <c:pt idx="9334" formatCode="m/d/yyyy">
                        <c:v>42655</c:v>
                      </c:pt>
                      <c:pt idx="9335" formatCode="m/d/yyyy">
                        <c:v>42656</c:v>
                      </c:pt>
                      <c:pt idx="9336" formatCode="m/d/yyyy">
                        <c:v>42657</c:v>
                      </c:pt>
                      <c:pt idx="9337" formatCode="m/d/yyyy">
                        <c:v>42660</c:v>
                      </c:pt>
                      <c:pt idx="9338" formatCode="m/d/yyyy">
                        <c:v>42661</c:v>
                      </c:pt>
                      <c:pt idx="9339" formatCode="m/d/yyyy">
                        <c:v>42662</c:v>
                      </c:pt>
                      <c:pt idx="9340" formatCode="m/d/yyyy">
                        <c:v>42663</c:v>
                      </c:pt>
                      <c:pt idx="9341" formatCode="m/d/yyyy">
                        <c:v>42664</c:v>
                      </c:pt>
                      <c:pt idx="9342" formatCode="m/d/yyyy">
                        <c:v>42667</c:v>
                      </c:pt>
                      <c:pt idx="9343" formatCode="m/d/yyyy">
                        <c:v>42668</c:v>
                      </c:pt>
                      <c:pt idx="9344" formatCode="m/d/yyyy">
                        <c:v>42669</c:v>
                      </c:pt>
                      <c:pt idx="9345" formatCode="m/d/yyyy">
                        <c:v>42670</c:v>
                      </c:pt>
                      <c:pt idx="9346" formatCode="m/d/yyyy">
                        <c:v>42671</c:v>
                      </c:pt>
                      <c:pt idx="9347" formatCode="m/d/yyyy">
                        <c:v>42674</c:v>
                      </c:pt>
                      <c:pt idx="9348" formatCode="m/d/yyyy">
                        <c:v>42675</c:v>
                      </c:pt>
                      <c:pt idx="9349" formatCode="m/d/yyyy">
                        <c:v>42676</c:v>
                      </c:pt>
                      <c:pt idx="9350" formatCode="m/d/yyyy">
                        <c:v>42677</c:v>
                      </c:pt>
                      <c:pt idx="9351" formatCode="m/d/yyyy">
                        <c:v>42678</c:v>
                      </c:pt>
                      <c:pt idx="9352" formatCode="m/d/yyyy">
                        <c:v>42681</c:v>
                      </c:pt>
                      <c:pt idx="9353" formatCode="m/d/yyyy">
                        <c:v>42682</c:v>
                      </c:pt>
                      <c:pt idx="9354" formatCode="m/d/yyyy">
                        <c:v>42683</c:v>
                      </c:pt>
                      <c:pt idx="9355" formatCode="m/d/yyyy">
                        <c:v>42684</c:v>
                      </c:pt>
                      <c:pt idx="9356" formatCode="m/d/yyyy">
                        <c:v>42685</c:v>
                      </c:pt>
                      <c:pt idx="9357" formatCode="m/d/yyyy">
                        <c:v>42688</c:v>
                      </c:pt>
                      <c:pt idx="9358" formatCode="m/d/yyyy">
                        <c:v>42689</c:v>
                      </c:pt>
                      <c:pt idx="9359" formatCode="m/d/yyyy">
                        <c:v>42690</c:v>
                      </c:pt>
                      <c:pt idx="9360" formatCode="m/d/yyyy">
                        <c:v>42691</c:v>
                      </c:pt>
                      <c:pt idx="9361" formatCode="m/d/yyyy">
                        <c:v>42692</c:v>
                      </c:pt>
                      <c:pt idx="9362" formatCode="m/d/yyyy">
                        <c:v>42695</c:v>
                      </c:pt>
                      <c:pt idx="9363" formatCode="m/d/yyyy">
                        <c:v>42696</c:v>
                      </c:pt>
                      <c:pt idx="9364" formatCode="m/d/yyyy">
                        <c:v>42697</c:v>
                      </c:pt>
                      <c:pt idx="9365" formatCode="m/d/yyyy">
                        <c:v>42698</c:v>
                      </c:pt>
                      <c:pt idx="9366" formatCode="m/d/yyyy">
                        <c:v>42699</c:v>
                      </c:pt>
                      <c:pt idx="9367" formatCode="m/d/yyyy">
                        <c:v>42702</c:v>
                      </c:pt>
                      <c:pt idx="9368" formatCode="m/d/yyyy">
                        <c:v>42703</c:v>
                      </c:pt>
                      <c:pt idx="9369" formatCode="m/d/yyyy">
                        <c:v>42704</c:v>
                      </c:pt>
                      <c:pt idx="9370" formatCode="m/d/yyyy">
                        <c:v>42705</c:v>
                      </c:pt>
                      <c:pt idx="9371" formatCode="m/d/yyyy">
                        <c:v>42706</c:v>
                      </c:pt>
                      <c:pt idx="9372" formatCode="m/d/yyyy">
                        <c:v>42709</c:v>
                      </c:pt>
                      <c:pt idx="9373" formatCode="m/d/yyyy">
                        <c:v>42710</c:v>
                      </c:pt>
                      <c:pt idx="9374" formatCode="m/d/yyyy">
                        <c:v>42711</c:v>
                      </c:pt>
                      <c:pt idx="9375" formatCode="m/d/yyyy">
                        <c:v>42712</c:v>
                      </c:pt>
                      <c:pt idx="9376" formatCode="m/d/yyyy">
                        <c:v>42713</c:v>
                      </c:pt>
                      <c:pt idx="9377" formatCode="m/d/yyyy">
                        <c:v>42716</c:v>
                      </c:pt>
                      <c:pt idx="9378" formatCode="m/d/yyyy">
                        <c:v>42717</c:v>
                      </c:pt>
                      <c:pt idx="9379" formatCode="m/d/yyyy">
                        <c:v>42718</c:v>
                      </c:pt>
                      <c:pt idx="9380" formatCode="m/d/yyyy">
                        <c:v>42719</c:v>
                      </c:pt>
                      <c:pt idx="9381" formatCode="m/d/yyyy">
                        <c:v>42720</c:v>
                      </c:pt>
                      <c:pt idx="9382" formatCode="m/d/yyyy">
                        <c:v>42723</c:v>
                      </c:pt>
                      <c:pt idx="9383" formatCode="m/d/yyyy">
                        <c:v>42724</c:v>
                      </c:pt>
                      <c:pt idx="9384" formatCode="m/d/yyyy">
                        <c:v>42725</c:v>
                      </c:pt>
                      <c:pt idx="9385" formatCode="m/d/yyyy">
                        <c:v>42726</c:v>
                      </c:pt>
                      <c:pt idx="9386" formatCode="m/d/yyyy">
                        <c:v>42727</c:v>
                      </c:pt>
                      <c:pt idx="9387" formatCode="m/d/yyyy">
                        <c:v>42730</c:v>
                      </c:pt>
                      <c:pt idx="9388" formatCode="m/d/yyyy">
                        <c:v>42731</c:v>
                      </c:pt>
                      <c:pt idx="9389" formatCode="m/d/yyyy">
                        <c:v>42732</c:v>
                      </c:pt>
                      <c:pt idx="9390" formatCode="m/d/yyyy">
                        <c:v>42733</c:v>
                      </c:pt>
                      <c:pt idx="9391" formatCode="m/d/yyyy">
                        <c:v>42734</c:v>
                      </c:pt>
                      <c:pt idx="9392" formatCode="m/d/yyyy">
                        <c:v>42737</c:v>
                      </c:pt>
                      <c:pt idx="9393" formatCode="m/d/yyyy">
                        <c:v>42738</c:v>
                      </c:pt>
                      <c:pt idx="9394" formatCode="m/d/yyyy">
                        <c:v>42739</c:v>
                      </c:pt>
                      <c:pt idx="9395" formatCode="m/d/yyyy">
                        <c:v>42740</c:v>
                      </c:pt>
                      <c:pt idx="9396" formatCode="m/d/yyyy">
                        <c:v>42741</c:v>
                      </c:pt>
                      <c:pt idx="9397" formatCode="m/d/yyyy">
                        <c:v>42744</c:v>
                      </c:pt>
                      <c:pt idx="9398" formatCode="m/d/yyyy">
                        <c:v>42745</c:v>
                      </c:pt>
                      <c:pt idx="9399" formatCode="m/d/yyyy">
                        <c:v>42746</c:v>
                      </c:pt>
                      <c:pt idx="9400" formatCode="m/d/yyyy">
                        <c:v>42747</c:v>
                      </c:pt>
                      <c:pt idx="9401" formatCode="m/d/yyyy">
                        <c:v>42748</c:v>
                      </c:pt>
                      <c:pt idx="9402" formatCode="m/d/yyyy">
                        <c:v>42751</c:v>
                      </c:pt>
                      <c:pt idx="9403" formatCode="m/d/yyyy">
                        <c:v>42752</c:v>
                      </c:pt>
                      <c:pt idx="9404" formatCode="m/d/yyyy">
                        <c:v>42753</c:v>
                      </c:pt>
                      <c:pt idx="9405" formatCode="m/d/yyyy">
                        <c:v>42754</c:v>
                      </c:pt>
                      <c:pt idx="9406" formatCode="m/d/yyyy">
                        <c:v>42755</c:v>
                      </c:pt>
                      <c:pt idx="9407" formatCode="m/d/yyyy">
                        <c:v>42758</c:v>
                      </c:pt>
                      <c:pt idx="9408" formatCode="m/d/yyyy">
                        <c:v>42759</c:v>
                      </c:pt>
                      <c:pt idx="9409" formatCode="m/d/yyyy">
                        <c:v>42760</c:v>
                      </c:pt>
                      <c:pt idx="9410" formatCode="m/d/yyyy">
                        <c:v>42761</c:v>
                      </c:pt>
                      <c:pt idx="9411" formatCode="m/d/yyyy">
                        <c:v>42762</c:v>
                      </c:pt>
                      <c:pt idx="9412" formatCode="m/d/yyyy">
                        <c:v>42765</c:v>
                      </c:pt>
                      <c:pt idx="9413" formatCode="m/d/yyyy">
                        <c:v>42766</c:v>
                      </c:pt>
                      <c:pt idx="9414" formatCode="m/d/yyyy">
                        <c:v>42767</c:v>
                      </c:pt>
                      <c:pt idx="9415" formatCode="m/d/yyyy">
                        <c:v>42768</c:v>
                      </c:pt>
                      <c:pt idx="9416" formatCode="m/d/yyyy">
                        <c:v>42769</c:v>
                      </c:pt>
                      <c:pt idx="9417" formatCode="m/d/yyyy">
                        <c:v>42772</c:v>
                      </c:pt>
                      <c:pt idx="9418" formatCode="m/d/yyyy">
                        <c:v>42773</c:v>
                      </c:pt>
                      <c:pt idx="9419" formatCode="m/d/yyyy">
                        <c:v>42774</c:v>
                      </c:pt>
                      <c:pt idx="9420" formatCode="m/d/yyyy">
                        <c:v>42775</c:v>
                      </c:pt>
                      <c:pt idx="9421" formatCode="m/d/yyyy">
                        <c:v>42776</c:v>
                      </c:pt>
                      <c:pt idx="9422" formatCode="m/d/yyyy">
                        <c:v>42779</c:v>
                      </c:pt>
                      <c:pt idx="9423" formatCode="m/d/yyyy">
                        <c:v>42780</c:v>
                      </c:pt>
                      <c:pt idx="9424" formatCode="m/d/yyyy">
                        <c:v>42781</c:v>
                      </c:pt>
                      <c:pt idx="9425" formatCode="m/d/yyyy">
                        <c:v>42782</c:v>
                      </c:pt>
                      <c:pt idx="9426" formatCode="m/d/yyyy">
                        <c:v>42783</c:v>
                      </c:pt>
                      <c:pt idx="9427" formatCode="m/d/yyyy">
                        <c:v>42786</c:v>
                      </c:pt>
                      <c:pt idx="9428" formatCode="m/d/yyyy">
                        <c:v>42787</c:v>
                      </c:pt>
                      <c:pt idx="9429" formatCode="m/d/yyyy">
                        <c:v>42788</c:v>
                      </c:pt>
                      <c:pt idx="9430" formatCode="m/d/yyyy">
                        <c:v>42789</c:v>
                      </c:pt>
                      <c:pt idx="9431" formatCode="m/d/yyyy">
                        <c:v>42790</c:v>
                      </c:pt>
                      <c:pt idx="9432" formatCode="m/d/yyyy">
                        <c:v>42793</c:v>
                      </c:pt>
                      <c:pt idx="9433" formatCode="m/d/yyyy">
                        <c:v>42794</c:v>
                      </c:pt>
                      <c:pt idx="9434" formatCode="m/d/yyyy">
                        <c:v>42795</c:v>
                      </c:pt>
                      <c:pt idx="9435" formatCode="m/d/yyyy">
                        <c:v>42796</c:v>
                      </c:pt>
                      <c:pt idx="9436" formatCode="m/d/yyyy">
                        <c:v>42797</c:v>
                      </c:pt>
                      <c:pt idx="9437" formatCode="m/d/yyyy">
                        <c:v>42800</c:v>
                      </c:pt>
                      <c:pt idx="9438" formatCode="m/d/yyyy">
                        <c:v>42801</c:v>
                      </c:pt>
                      <c:pt idx="9439" formatCode="m/d/yyyy">
                        <c:v>42802</c:v>
                      </c:pt>
                      <c:pt idx="9440" formatCode="m/d/yyyy">
                        <c:v>42803</c:v>
                      </c:pt>
                      <c:pt idx="9441" formatCode="m/d/yyyy">
                        <c:v>42804</c:v>
                      </c:pt>
                      <c:pt idx="9442" formatCode="m/d/yyyy">
                        <c:v>42807</c:v>
                      </c:pt>
                      <c:pt idx="9443" formatCode="m/d/yyyy">
                        <c:v>42808</c:v>
                      </c:pt>
                      <c:pt idx="9444" formatCode="m/d/yyyy">
                        <c:v>42809</c:v>
                      </c:pt>
                      <c:pt idx="9445" formatCode="m/d/yyyy">
                        <c:v>42810</c:v>
                      </c:pt>
                      <c:pt idx="9446" formatCode="m/d/yyyy">
                        <c:v>42811</c:v>
                      </c:pt>
                      <c:pt idx="9447" formatCode="m/d/yyyy">
                        <c:v>42814</c:v>
                      </c:pt>
                      <c:pt idx="9448" formatCode="m/d/yyyy">
                        <c:v>42815</c:v>
                      </c:pt>
                      <c:pt idx="9449" formatCode="m/d/yyyy">
                        <c:v>42816</c:v>
                      </c:pt>
                      <c:pt idx="9450" formatCode="m/d/yyyy">
                        <c:v>42817</c:v>
                      </c:pt>
                      <c:pt idx="9451" formatCode="m/d/yyyy">
                        <c:v>42818</c:v>
                      </c:pt>
                      <c:pt idx="9452" formatCode="m/d/yyyy">
                        <c:v>42821</c:v>
                      </c:pt>
                      <c:pt idx="9453" formatCode="m/d/yyyy">
                        <c:v>42822</c:v>
                      </c:pt>
                      <c:pt idx="9454" formatCode="m/d/yyyy">
                        <c:v>42823</c:v>
                      </c:pt>
                      <c:pt idx="9455" formatCode="m/d/yyyy">
                        <c:v>42824</c:v>
                      </c:pt>
                      <c:pt idx="9456" formatCode="m/d/yyyy">
                        <c:v>42825</c:v>
                      </c:pt>
                      <c:pt idx="9457" formatCode="m/d/yyyy">
                        <c:v>42828</c:v>
                      </c:pt>
                      <c:pt idx="9458" formatCode="m/d/yyyy">
                        <c:v>42829</c:v>
                      </c:pt>
                      <c:pt idx="9459" formatCode="m/d/yyyy">
                        <c:v>42830</c:v>
                      </c:pt>
                      <c:pt idx="9460" formatCode="m/d/yyyy">
                        <c:v>42831</c:v>
                      </c:pt>
                      <c:pt idx="9461" formatCode="m/d/yyyy">
                        <c:v>42832</c:v>
                      </c:pt>
                      <c:pt idx="9462" formatCode="m/d/yyyy">
                        <c:v>42835</c:v>
                      </c:pt>
                      <c:pt idx="9463" formatCode="m/d/yyyy">
                        <c:v>42836</c:v>
                      </c:pt>
                      <c:pt idx="9464" formatCode="m/d/yyyy">
                        <c:v>42837</c:v>
                      </c:pt>
                      <c:pt idx="9465" formatCode="m/d/yyyy">
                        <c:v>42838</c:v>
                      </c:pt>
                      <c:pt idx="9466" formatCode="m/d/yyyy">
                        <c:v>42839</c:v>
                      </c:pt>
                      <c:pt idx="9467" formatCode="m/d/yyyy">
                        <c:v>42842</c:v>
                      </c:pt>
                      <c:pt idx="9468" formatCode="m/d/yyyy">
                        <c:v>42843</c:v>
                      </c:pt>
                      <c:pt idx="9469" formatCode="m/d/yyyy">
                        <c:v>42844</c:v>
                      </c:pt>
                      <c:pt idx="9470" formatCode="m/d/yyyy">
                        <c:v>42845</c:v>
                      </c:pt>
                      <c:pt idx="9471" formatCode="m/d/yyyy">
                        <c:v>42846</c:v>
                      </c:pt>
                      <c:pt idx="9472" formatCode="m/d/yyyy">
                        <c:v>42849</c:v>
                      </c:pt>
                      <c:pt idx="9473" formatCode="m/d/yyyy">
                        <c:v>42850</c:v>
                      </c:pt>
                      <c:pt idx="9474" formatCode="m/d/yyyy">
                        <c:v>42851</c:v>
                      </c:pt>
                      <c:pt idx="9475" formatCode="m/d/yyyy">
                        <c:v>42852</c:v>
                      </c:pt>
                      <c:pt idx="9476" formatCode="m/d/yyyy">
                        <c:v>42853</c:v>
                      </c:pt>
                      <c:pt idx="9477" formatCode="m/d/yyyy">
                        <c:v>42856</c:v>
                      </c:pt>
                      <c:pt idx="9478" formatCode="m/d/yyyy">
                        <c:v>42857</c:v>
                      </c:pt>
                      <c:pt idx="9479" formatCode="m/d/yyyy">
                        <c:v>42858</c:v>
                      </c:pt>
                      <c:pt idx="9480" formatCode="m/d/yyyy">
                        <c:v>42859</c:v>
                      </c:pt>
                      <c:pt idx="9481" formatCode="m/d/yyyy">
                        <c:v>42860</c:v>
                      </c:pt>
                      <c:pt idx="9482" formatCode="m/d/yyyy">
                        <c:v>42863</c:v>
                      </c:pt>
                      <c:pt idx="9483" formatCode="m/d/yyyy">
                        <c:v>42864</c:v>
                      </c:pt>
                      <c:pt idx="9484" formatCode="m/d/yyyy">
                        <c:v>42865</c:v>
                      </c:pt>
                      <c:pt idx="9485" formatCode="m/d/yyyy">
                        <c:v>42866</c:v>
                      </c:pt>
                      <c:pt idx="9486" formatCode="m/d/yyyy">
                        <c:v>42867</c:v>
                      </c:pt>
                      <c:pt idx="9487" formatCode="m/d/yyyy">
                        <c:v>42870</c:v>
                      </c:pt>
                      <c:pt idx="9488" formatCode="m/d/yyyy">
                        <c:v>42871</c:v>
                      </c:pt>
                      <c:pt idx="9489" formatCode="m/d/yyyy">
                        <c:v>42872</c:v>
                      </c:pt>
                      <c:pt idx="9490" formatCode="m/d/yyyy">
                        <c:v>42873</c:v>
                      </c:pt>
                      <c:pt idx="9491" formatCode="m/d/yyyy">
                        <c:v>42874</c:v>
                      </c:pt>
                      <c:pt idx="9492" formatCode="m/d/yyyy">
                        <c:v>42877</c:v>
                      </c:pt>
                      <c:pt idx="9493" formatCode="m/d/yyyy">
                        <c:v>42878</c:v>
                      </c:pt>
                      <c:pt idx="9494" formatCode="m/d/yyyy">
                        <c:v>42879</c:v>
                      </c:pt>
                      <c:pt idx="9495" formatCode="m/d/yyyy">
                        <c:v>42880</c:v>
                      </c:pt>
                      <c:pt idx="9496" formatCode="m/d/yyyy">
                        <c:v>42881</c:v>
                      </c:pt>
                      <c:pt idx="9497" formatCode="m/d/yyyy">
                        <c:v>42884</c:v>
                      </c:pt>
                      <c:pt idx="9498" formatCode="m/d/yyyy">
                        <c:v>42885</c:v>
                      </c:pt>
                      <c:pt idx="9499" formatCode="m/d/yyyy">
                        <c:v>42886</c:v>
                      </c:pt>
                      <c:pt idx="9500" formatCode="m/d/yyyy">
                        <c:v>42887</c:v>
                      </c:pt>
                      <c:pt idx="9501" formatCode="m/d/yyyy">
                        <c:v>42888</c:v>
                      </c:pt>
                      <c:pt idx="9502" formatCode="m/d/yyyy">
                        <c:v>42891</c:v>
                      </c:pt>
                      <c:pt idx="9503" formatCode="m/d/yyyy">
                        <c:v>42892</c:v>
                      </c:pt>
                      <c:pt idx="9504" formatCode="m/d/yyyy">
                        <c:v>42893</c:v>
                      </c:pt>
                      <c:pt idx="9505" formatCode="m/d/yyyy">
                        <c:v>42894</c:v>
                      </c:pt>
                      <c:pt idx="9506" formatCode="m/d/yyyy">
                        <c:v>42895</c:v>
                      </c:pt>
                      <c:pt idx="9507" formatCode="m/d/yyyy">
                        <c:v>42898</c:v>
                      </c:pt>
                      <c:pt idx="9508" formatCode="m/d/yyyy">
                        <c:v>42899</c:v>
                      </c:pt>
                      <c:pt idx="9509" formatCode="m/d/yyyy">
                        <c:v>42900</c:v>
                      </c:pt>
                      <c:pt idx="9510" formatCode="m/d/yyyy">
                        <c:v>42901</c:v>
                      </c:pt>
                      <c:pt idx="9511" formatCode="m/d/yyyy">
                        <c:v>42902</c:v>
                      </c:pt>
                      <c:pt idx="9512" formatCode="m/d/yyyy">
                        <c:v>42905</c:v>
                      </c:pt>
                      <c:pt idx="9513" formatCode="m/d/yyyy">
                        <c:v>42906</c:v>
                      </c:pt>
                      <c:pt idx="9514" formatCode="m/d/yyyy">
                        <c:v>42907</c:v>
                      </c:pt>
                      <c:pt idx="9515" formatCode="m/d/yyyy">
                        <c:v>42908</c:v>
                      </c:pt>
                      <c:pt idx="9516" formatCode="m/d/yyyy">
                        <c:v>42909</c:v>
                      </c:pt>
                      <c:pt idx="9517" formatCode="m/d/yyyy">
                        <c:v>42912</c:v>
                      </c:pt>
                      <c:pt idx="9518" formatCode="m/d/yyyy">
                        <c:v>42913</c:v>
                      </c:pt>
                      <c:pt idx="9519" formatCode="m/d/yyyy">
                        <c:v>42914</c:v>
                      </c:pt>
                      <c:pt idx="9520" formatCode="m/d/yyyy">
                        <c:v>42915</c:v>
                      </c:pt>
                      <c:pt idx="9521" formatCode="m/d/yyyy">
                        <c:v>42916</c:v>
                      </c:pt>
                      <c:pt idx="9522" formatCode="m/d/yyyy">
                        <c:v>42919</c:v>
                      </c:pt>
                      <c:pt idx="9523" formatCode="m/d/yyyy">
                        <c:v>42920</c:v>
                      </c:pt>
                      <c:pt idx="9524" formatCode="m/d/yyyy">
                        <c:v>42921</c:v>
                      </c:pt>
                      <c:pt idx="9525" formatCode="m/d/yyyy">
                        <c:v>42922</c:v>
                      </c:pt>
                      <c:pt idx="9526" formatCode="m/d/yyyy">
                        <c:v>42923</c:v>
                      </c:pt>
                      <c:pt idx="9527" formatCode="m/d/yyyy">
                        <c:v>42926</c:v>
                      </c:pt>
                      <c:pt idx="9528" formatCode="m/d/yyyy">
                        <c:v>42927</c:v>
                      </c:pt>
                      <c:pt idx="9529" formatCode="m/d/yyyy">
                        <c:v>42928</c:v>
                      </c:pt>
                      <c:pt idx="9530" formatCode="m/d/yyyy">
                        <c:v>42929</c:v>
                      </c:pt>
                      <c:pt idx="9531" formatCode="m/d/yyyy">
                        <c:v>42930</c:v>
                      </c:pt>
                      <c:pt idx="9532" formatCode="m/d/yyyy">
                        <c:v>42933</c:v>
                      </c:pt>
                      <c:pt idx="9533" formatCode="m/d/yyyy">
                        <c:v>42934</c:v>
                      </c:pt>
                      <c:pt idx="9534" formatCode="m/d/yyyy">
                        <c:v>42935</c:v>
                      </c:pt>
                      <c:pt idx="9535" formatCode="m/d/yyyy">
                        <c:v>42936</c:v>
                      </c:pt>
                      <c:pt idx="9536" formatCode="m/d/yyyy">
                        <c:v>42937</c:v>
                      </c:pt>
                      <c:pt idx="9537" formatCode="m/d/yyyy">
                        <c:v>42940</c:v>
                      </c:pt>
                      <c:pt idx="9538" formatCode="m/d/yyyy">
                        <c:v>42941</c:v>
                      </c:pt>
                      <c:pt idx="9539" formatCode="m/d/yyyy">
                        <c:v>42942</c:v>
                      </c:pt>
                      <c:pt idx="9540" formatCode="m/d/yyyy">
                        <c:v>42943</c:v>
                      </c:pt>
                      <c:pt idx="9541" formatCode="m/d/yyyy">
                        <c:v>42944</c:v>
                      </c:pt>
                      <c:pt idx="9542" formatCode="m/d/yyyy">
                        <c:v>42947</c:v>
                      </c:pt>
                      <c:pt idx="9543" formatCode="m/d/yyyy">
                        <c:v>42948</c:v>
                      </c:pt>
                      <c:pt idx="9544" formatCode="m/d/yyyy">
                        <c:v>42949</c:v>
                      </c:pt>
                      <c:pt idx="9545" formatCode="m/d/yyyy">
                        <c:v>42950</c:v>
                      </c:pt>
                      <c:pt idx="9546" formatCode="m/d/yyyy">
                        <c:v>42951</c:v>
                      </c:pt>
                      <c:pt idx="9547" formatCode="m/d/yyyy">
                        <c:v>42954</c:v>
                      </c:pt>
                      <c:pt idx="9548" formatCode="m/d/yyyy">
                        <c:v>42955</c:v>
                      </c:pt>
                      <c:pt idx="9549" formatCode="m/d/yyyy">
                        <c:v>42956</c:v>
                      </c:pt>
                      <c:pt idx="9550" formatCode="m/d/yyyy">
                        <c:v>42957</c:v>
                      </c:pt>
                      <c:pt idx="9551" formatCode="m/d/yyyy">
                        <c:v>42958</c:v>
                      </c:pt>
                      <c:pt idx="9552" formatCode="m/d/yyyy">
                        <c:v>42961</c:v>
                      </c:pt>
                      <c:pt idx="9553" formatCode="m/d/yyyy">
                        <c:v>42962</c:v>
                      </c:pt>
                      <c:pt idx="9554" formatCode="m/d/yyyy">
                        <c:v>42963</c:v>
                      </c:pt>
                      <c:pt idx="9555" formatCode="m/d/yyyy">
                        <c:v>42964</c:v>
                      </c:pt>
                      <c:pt idx="9556" formatCode="m/d/yyyy">
                        <c:v>42965</c:v>
                      </c:pt>
                      <c:pt idx="9557" formatCode="m/d/yyyy">
                        <c:v>42968</c:v>
                      </c:pt>
                      <c:pt idx="9558" formatCode="m/d/yyyy">
                        <c:v>42969</c:v>
                      </c:pt>
                      <c:pt idx="9559" formatCode="m/d/yyyy">
                        <c:v>42970</c:v>
                      </c:pt>
                      <c:pt idx="9560" formatCode="m/d/yyyy">
                        <c:v>42971</c:v>
                      </c:pt>
                      <c:pt idx="9561" formatCode="m/d/yyyy">
                        <c:v>42972</c:v>
                      </c:pt>
                      <c:pt idx="9562" formatCode="m/d/yyyy">
                        <c:v>42975</c:v>
                      </c:pt>
                      <c:pt idx="9563" formatCode="m/d/yyyy">
                        <c:v>42976</c:v>
                      </c:pt>
                      <c:pt idx="9564" formatCode="m/d/yyyy">
                        <c:v>42977</c:v>
                      </c:pt>
                      <c:pt idx="9565" formatCode="m/d/yyyy">
                        <c:v>42978</c:v>
                      </c:pt>
                      <c:pt idx="9566" formatCode="m/d/yyyy">
                        <c:v>42979</c:v>
                      </c:pt>
                      <c:pt idx="9567" formatCode="m/d/yyyy">
                        <c:v>42982</c:v>
                      </c:pt>
                      <c:pt idx="9568" formatCode="m/d/yyyy">
                        <c:v>42983</c:v>
                      </c:pt>
                      <c:pt idx="9569" formatCode="m/d/yyyy">
                        <c:v>42984</c:v>
                      </c:pt>
                      <c:pt idx="9570" formatCode="m/d/yyyy">
                        <c:v>42985</c:v>
                      </c:pt>
                      <c:pt idx="9571" formatCode="m/d/yyyy">
                        <c:v>42986</c:v>
                      </c:pt>
                      <c:pt idx="9572" formatCode="m/d/yyyy">
                        <c:v>42989</c:v>
                      </c:pt>
                      <c:pt idx="9573" formatCode="m/d/yyyy">
                        <c:v>42990</c:v>
                      </c:pt>
                      <c:pt idx="9574" formatCode="m/d/yyyy">
                        <c:v>42991</c:v>
                      </c:pt>
                      <c:pt idx="9575" formatCode="m/d/yyyy">
                        <c:v>42992</c:v>
                      </c:pt>
                      <c:pt idx="9576" formatCode="m/d/yyyy">
                        <c:v>42993</c:v>
                      </c:pt>
                      <c:pt idx="9577" formatCode="m/d/yyyy">
                        <c:v>42996</c:v>
                      </c:pt>
                      <c:pt idx="9578" formatCode="m/d/yyyy">
                        <c:v>42997</c:v>
                      </c:pt>
                      <c:pt idx="9579" formatCode="m/d/yyyy">
                        <c:v>42998</c:v>
                      </c:pt>
                      <c:pt idx="9580" formatCode="m/d/yyyy">
                        <c:v>42999</c:v>
                      </c:pt>
                      <c:pt idx="9581" formatCode="m/d/yyyy">
                        <c:v>43000</c:v>
                      </c:pt>
                      <c:pt idx="9582" formatCode="m/d/yyyy">
                        <c:v>43003</c:v>
                      </c:pt>
                      <c:pt idx="9583" formatCode="m/d/yyyy">
                        <c:v>43004</c:v>
                      </c:pt>
                      <c:pt idx="9584" formatCode="m/d/yyyy">
                        <c:v>43005</c:v>
                      </c:pt>
                      <c:pt idx="9585" formatCode="m/d/yyyy">
                        <c:v>43006</c:v>
                      </c:pt>
                      <c:pt idx="9586" formatCode="m/d/yyyy">
                        <c:v>43007</c:v>
                      </c:pt>
                      <c:pt idx="9587" formatCode="m/d/yyyy">
                        <c:v>43010</c:v>
                      </c:pt>
                      <c:pt idx="9588" formatCode="m/d/yyyy">
                        <c:v>43011</c:v>
                      </c:pt>
                      <c:pt idx="9589" formatCode="m/d/yyyy">
                        <c:v>43012</c:v>
                      </c:pt>
                      <c:pt idx="9590" formatCode="m/d/yyyy">
                        <c:v>43013</c:v>
                      </c:pt>
                      <c:pt idx="9591" formatCode="m/d/yyyy">
                        <c:v>43014</c:v>
                      </c:pt>
                      <c:pt idx="9592" formatCode="m/d/yyyy">
                        <c:v>43017</c:v>
                      </c:pt>
                      <c:pt idx="9593" formatCode="m/d/yyyy">
                        <c:v>43018</c:v>
                      </c:pt>
                      <c:pt idx="9594" formatCode="m/d/yyyy">
                        <c:v>43019</c:v>
                      </c:pt>
                      <c:pt idx="9595" formatCode="m/d/yyyy">
                        <c:v>43020</c:v>
                      </c:pt>
                      <c:pt idx="9596" formatCode="m/d/yyyy">
                        <c:v>43021</c:v>
                      </c:pt>
                      <c:pt idx="9597" formatCode="m/d/yyyy">
                        <c:v>43024</c:v>
                      </c:pt>
                      <c:pt idx="9598" formatCode="m/d/yyyy">
                        <c:v>43025</c:v>
                      </c:pt>
                      <c:pt idx="9599" formatCode="m/d/yyyy">
                        <c:v>43026</c:v>
                      </c:pt>
                      <c:pt idx="9600" formatCode="m/d/yyyy">
                        <c:v>43027</c:v>
                      </c:pt>
                      <c:pt idx="9601" formatCode="m/d/yyyy">
                        <c:v>43028</c:v>
                      </c:pt>
                      <c:pt idx="9602" formatCode="m/d/yyyy">
                        <c:v>43031</c:v>
                      </c:pt>
                      <c:pt idx="9603" formatCode="m/d/yyyy">
                        <c:v>43032</c:v>
                      </c:pt>
                      <c:pt idx="9604" formatCode="m/d/yyyy">
                        <c:v>43033</c:v>
                      </c:pt>
                      <c:pt idx="9605" formatCode="m/d/yyyy">
                        <c:v>43034</c:v>
                      </c:pt>
                      <c:pt idx="9606" formatCode="m/d/yyyy">
                        <c:v>43035</c:v>
                      </c:pt>
                      <c:pt idx="9607" formatCode="m/d/yyyy">
                        <c:v>43038</c:v>
                      </c:pt>
                      <c:pt idx="9608" formatCode="m/d/yyyy">
                        <c:v>43039</c:v>
                      </c:pt>
                      <c:pt idx="9609" formatCode="m/d/yyyy">
                        <c:v>43040</c:v>
                      </c:pt>
                      <c:pt idx="9610" formatCode="m/d/yyyy">
                        <c:v>43041</c:v>
                      </c:pt>
                      <c:pt idx="9611" formatCode="m/d/yyyy">
                        <c:v>43042</c:v>
                      </c:pt>
                      <c:pt idx="9612" formatCode="m/d/yyyy">
                        <c:v>43045</c:v>
                      </c:pt>
                      <c:pt idx="9613" formatCode="m/d/yyyy">
                        <c:v>43046</c:v>
                      </c:pt>
                      <c:pt idx="9614" formatCode="m/d/yyyy">
                        <c:v>43047</c:v>
                      </c:pt>
                      <c:pt idx="9615" formatCode="m/d/yyyy">
                        <c:v>43048</c:v>
                      </c:pt>
                      <c:pt idx="9616" formatCode="m/d/yyyy">
                        <c:v>43049</c:v>
                      </c:pt>
                      <c:pt idx="9617" formatCode="m/d/yyyy">
                        <c:v>43052</c:v>
                      </c:pt>
                      <c:pt idx="9618" formatCode="m/d/yyyy">
                        <c:v>43053</c:v>
                      </c:pt>
                      <c:pt idx="9619" formatCode="m/d/yyyy">
                        <c:v>43054</c:v>
                      </c:pt>
                      <c:pt idx="9620" formatCode="m/d/yyyy">
                        <c:v>43055</c:v>
                      </c:pt>
                      <c:pt idx="9621" formatCode="m/d/yyyy">
                        <c:v>43056</c:v>
                      </c:pt>
                      <c:pt idx="9622" formatCode="m/d/yyyy">
                        <c:v>43059</c:v>
                      </c:pt>
                      <c:pt idx="9623" formatCode="m/d/yyyy">
                        <c:v>43060</c:v>
                      </c:pt>
                      <c:pt idx="9624" formatCode="m/d/yyyy">
                        <c:v>43061</c:v>
                      </c:pt>
                      <c:pt idx="9625" formatCode="m/d/yyyy">
                        <c:v>43062</c:v>
                      </c:pt>
                      <c:pt idx="9626" formatCode="m/d/yyyy">
                        <c:v>43063</c:v>
                      </c:pt>
                      <c:pt idx="9627" formatCode="m/d/yyyy">
                        <c:v>43066</c:v>
                      </c:pt>
                      <c:pt idx="9628" formatCode="m/d/yyyy">
                        <c:v>43067</c:v>
                      </c:pt>
                      <c:pt idx="9629" formatCode="m/d/yyyy">
                        <c:v>43068</c:v>
                      </c:pt>
                      <c:pt idx="9630" formatCode="m/d/yyyy">
                        <c:v>43069</c:v>
                      </c:pt>
                      <c:pt idx="9631" formatCode="m/d/yyyy">
                        <c:v>43070</c:v>
                      </c:pt>
                      <c:pt idx="9632" formatCode="m/d/yyyy">
                        <c:v>43073</c:v>
                      </c:pt>
                      <c:pt idx="9633" formatCode="m/d/yyyy">
                        <c:v>43074</c:v>
                      </c:pt>
                      <c:pt idx="9634" formatCode="m/d/yyyy">
                        <c:v>43075</c:v>
                      </c:pt>
                      <c:pt idx="9635" formatCode="m/d/yyyy">
                        <c:v>43076</c:v>
                      </c:pt>
                      <c:pt idx="9636" formatCode="m/d/yyyy">
                        <c:v>43077</c:v>
                      </c:pt>
                      <c:pt idx="9637" formatCode="m/d/yyyy">
                        <c:v>43080</c:v>
                      </c:pt>
                      <c:pt idx="9638" formatCode="m/d/yyyy">
                        <c:v>43081</c:v>
                      </c:pt>
                      <c:pt idx="9639" formatCode="m/d/yyyy">
                        <c:v>43082</c:v>
                      </c:pt>
                      <c:pt idx="9640" formatCode="m/d/yyyy">
                        <c:v>43083</c:v>
                      </c:pt>
                      <c:pt idx="9641" formatCode="m/d/yyyy">
                        <c:v>43084</c:v>
                      </c:pt>
                      <c:pt idx="9642" formatCode="m/d/yyyy">
                        <c:v>43087</c:v>
                      </c:pt>
                      <c:pt idx="9643" formatCode="m/d/yyyy">
                        <c:v>43088</c:v>
                      </c:pt>
                      <c:pt idx="9644" formatCode="m/d/yyyy">
                        <c:v>43089</c:v>
                      </c:pt>
                      <c:pt idx="9645" formatCode="m/d/yyyy">
                        <c:v>43090</c:v>
                      </c:pt>
                      <c:pt idx="9646" formatCode="m/d/yyyy">
                        <c:v>43091</c:v>
                      </c:pt>
                      <c:pt idx="9647" formatCode="m/d/yyyy">
                        <c:v>43094</c:v>
                      </c:pt>
                      <c:pt idx="9648" formatCode="m/d/yyyy">
                        <c:v>43095</c:v>
                      </c:pt>
                      <c:pt idx="9649" formatCode="m/d/yyyy">
                        <c:v>43096</c:v>
                      </c:pt>
                      <c:pt idx="9650" formatCode="m/d/yyyy">
                        <c:v>43097</c:v>
                      </c:pt>
                      <c:pt idx="9651" formatCode="m/d/yyyy">
                        <c:v>43098</c:v>
                      </c:pt>
                      <c:pt idx="9652" formatCode="m/d/yyyy">
                        <c:v>43101</c:v>
                      </c:pt>
                      <c:pt idx="9653" formatCode="m/d/yyyy">
                        <c:v>43102</c:v>
                      </c:pt>
                      <c:pt idx="9654" formatCode="m/d/yyyy">
                        <c:v>43103</c:v>
                      </c:pt>
                      <c:pt idx="9655" formatCode="m/d/yyyy">
                        <c:v>43104</c:v>
                      </c:pt>
                      <c:pt idx="9656" formatCode="m/d/yyyy">
                        <c:v>43105</c:v>
                      </c:pt>
                      <c:pt idx="9657" formatCode="m/d/yyyy">
                        <c:v>43108</c:v>
                      </c:pt>
                      <c:pt idx="9658" formatCode="m/d/yyyy">
                        <c:v>43109</c:v>
                      </c:pt>
                      <c:pt idx="9659" formatCode="m/d/yyyy">
                        <c:v>43110</c:v>
                      </c:pt>
                      <c:pt idx="9660" formatCode="m/d/yyyy">
                        <c:v>43111</c:v>
                      </c:pt>
                      <c:pt idx="9661" formatCode="m/d/yyyy">
                        <c:v>43112</c:v>
                      </c:pt>
                      <c:pt idx="9662" formatCode="m/d/yyyy">
                        <c:v>43115</c:v>
                      </c:pt>
                      <c:pt idx="9663" formatCode="m/d/yyyy">
                        <c:v>43116</c:v>
                      </c:pt>
                      <c:pt idx="9664" formatCode="m/d/yyyy">
                        <c:v>43117</c:v>
                      </c:pt>
                      <c:pt idx="9665" formatCode="m/d/yyyy">
                        <c:v>43118</c:v>
                      </c:pt>
                      <c:pt idx="9666" formatCode="m/d/yyyy">
                        <c:v>43119</c:v>
                      </c:pt>
                      <c:pt idx="9667" formatCode="m/d/yyyy">
                        <c:v>43122</c:v>
                      </c:pt>
                      <c:pt idx="9668" formatCode="m/d/yyyy">
                        <c:v>43123</c:v>
                      </c:pt>
                      <c:pt idx="9669" formatCode="m/d/yyyy">
                        <c:v>43124</c:v>
                      </c:pt>
                      <c:pt idx="9670" formatCode="m/d/yyyy">
                        <c:v>43125</c:v>
                      </c:pt>
                      <c:pt idx="9671" formatCode="m/d/yyyy">
                        <c:v>43126</c:v>
                      </c:pt>
                      <c:pt idx="9672" formatCode="m/d/yyyy">
                        <c:v>43129</c:v>
                      </c:pt>
                      <c:pt idx="9673" formatCode="m/d/yyyy">
                        <c:v>43130</c:v>
                      </c:pt>
                      <c:pt idx="9674" formatCode="m/d/yyyy">
                        <c:v>43131</c:v>
                      </c:pt>
                      <c:pt idx="9675" formatCode="m/d/yyyy">
                        <c:v>43132</c:v>
                      </c:pt>
                      <c:pt idx="9676" formatCode="m/d/yyyy">
                        <c:v>43133</c:v>
                      </c:pt>
                      <c:pt idx="9677" formatCode="m/d/yyyy">
                        <c:v>43136</c:v>
                      </c:pt>
                      <c:pt idx="9678" formatCode="m/d/yyyy">
                        <c:v>43137</c:v>
                      </c:pt>
                      <c:pt idx="9679" formatCode="m/d/yyyy">
                        <c:v>43138</c:v>
                      </c:pt>
                      <c:pt idx="9680" formatCode="m/d/yyyy">
                        <c:v>43139</c:v>
                      </c:pt>
                      <c:pt idx="9681" formatCode="m/d/yyyy">
                        <c:v>43140</c:v>
                      </c:pt>
                      <c:pt idx="9682" formatCode="m/d/yyyy">
                        <c:v>43143</c:v>
                      </c:pt>
                      <c:pt idx="9683" formatCode="m/d/yyyy">
                        <c:v>43144</c:v>
                      </c:pt>
                      <c:pt idx="9684" formatCode="m/d/yyyy">
                        <c:v>43145</c:v>
                      </c:pt>
                      <c:pt idx="9685" formatCode="m/d/yyyy">
                        <c:v>43146</c:v>
                      </c:pt>
                      <c:pt idx="9686" formatCode="m/d/yyyy">
                        <c:v>43147</c:v>
                      </c:pt>
                      <c:pt idx="9687" formatCode="m/d/yyyy">
                        <c:v>43150</c:v>
                      </c:pt>
                      <c:pt idx="9688" formatCode="m/d/yyyy">
                        <c:v>43151</c:v>
                      </c:pt>
                      <c:pt idx="9689" formatCode="m/d/yyyy">
                        <c:v>43152</c:v>
                      </c:pt>
                      <c:pt idx="9690" formatCode="m/d/yyyy">
                        <c:v>43153</c:v>
                      </c:pt>
                      <c:pt idx="9691" formatCode="m/d/yyyy">
                        <c:v>43154</c:v>
                      </c:pt>
                      <c:pt idx="9692" formatCode="m/d/yyyy">
                        <c:v>43157</c:v>
                      </c:pt>
                      <c:pt idx="9693" formatCode="m/d/yyyy">
                        <c:v>43158</c:v>
                      </c:pt>
                      <c:pt idx="9694" formatCode="m/d/yyyy">
                        <c:v>43159</c:v>
                      </c:pt>
                      <c:pt idx="9695" formatCode="m/d/yyyy">
                        <c:v>43160</c:v>
                      </c:pt>
                      <c:pt idx="9696" formatCode="m/d/yyyy">
                        <c:v>43161</c:v>
                      </c:pt>
                      <c:pt idx="9697" formatCode="m/d/yyyy">
                        <c:v>43164</c:v>
                      </c:pt>
                      <c:pt idx="9698" formatCode="m/d/yyyy">
                        <c:v>43165</c:v>
                      </c:pt>
                      <c:pt idx="9699" formatCode="m/d/yyyy">
                        <c:v>43166</c:v>
                      </c:pt>
                      <c:pt idx="9700" formatCode="m/d/yyyy">
                        <c:v>43167</c:v>
                      </c:pt>
                      <c:pt idx="9701" formatCode="m/d/yyyy">
                        <c:v>43168</c:v>
                      </c:pt>
                      <c:pt idx="9702" formatCode="m/d/yyyy">
                        <c:v>43171</c:v>
                      </c:pt>
                      <c:pt idx="9703" formatCode="m/d/yyyy">
                        <c:v>43172</c:v>
                      </c:pt>
                      <c:pt idx="9704" formatCode="m/d/yyyy">
                        <c:v>43173</c:v>
                      </c:pt>
                      <c:pt idx="9705" formatCode="m/d/yyyy">
                        <c:v>43174</c:v>
                      </c:pt>
                      <c:pt idx="9706" formatCode="m/d/yyyy">
                        <c:v>43175</c:v>
                      </c:pt>
                      <c:pt idx="9707" formatCode="m/d/yyyy">
                        <c:v>43178</c:v>
                      </c:pt>
                      <c:pt idx="9708" formatCode="m/d/yyyy">
                        <c:v>43179</c:v>
                      </c:pt>
                      <c:pt idx="9709" formatCode="m/d/yyyy">
                        <c:v>43180</c:v>
                      </c:pt>
                      <c:pt idx="9710" formatCode="m/d/yyyy">
                        <c:v>43181</c:v>
                      </c:pt>
                      <c:pt idx="9711" formatCode="m/d/yyyy">
                        <c:v>43182</c:v>
                      </c:pt>
                      <c:pt idx="9712" formatCode="m/d/yyyy">
                        <c:v>43185</c:v>
                      </c:pt>
                      <c:pt idx="9713" formatCode="m/d/yyyy">
                        <c:v>43186</c:v>
                      </c:pt>
                      <c:pt idx="9714" formatCode="m/d/yyyy">
                        <c:v>43187</c:v>
                      </c:pt>
                      <c:pt idx="9715" formatCode="m/d/yyyy">
                        <c:v>43188</c:v>
                      </c:pt>
                      <c:pt idx="9716" formatCode="m/d/yyyy">
                        <c:v>43189</c:v>
                      </c:pt>
                      <c:pt idx="9717" formatCode="m/d/yyyy">
                        <c:v>43192</c:v>
                      </c:pt>
                      <c:pt idx="9718" formatCode="m/d/yyyy">
                        <c:v>43193</c:v>
                      </c:pt>
                      <c:pt idx="9719" formatCode="m/d/yyyy">
                        <c:v>43194</c:v>
                      </c:pt>
                      <c:pt idx="9720" formatCode="m/d/yyyy">
                        <c:v>43195</c:v>
                      </c:pt>
                      <c:pt idx="9721" formatCode="m/d/yyyy">
                        <c:v>43196</c:v>
                      </c:pt>
                      <c:pt idx="9722" formatCode="m/d/yyyy">
                        <c:v>43199</c:v>
                      </c:pt>
                      <c:pt idx="9723" formatCode="m/d/yyyy">
                        <c:v>43200</c:v>
                      </c:pt>
                      <c:pt idx="9724" formatCode="m/d/yyyy">
                        <c:v>43201</c:v>
                      </c:pt>
                      <c:pt idx="9725" formatCode="m/d/yyyy">
                        <c:v>43202</c:v>
                      </c:pt>
                      <c:pt idx="9726" formatCode="m/d/yyyy">
                        <c:v>43203</c:v>
                      </c:pt>
                      <c:pt idx="9727" formatCode="m/d/yyyy">
                        <c:v>43206</c:v>
                      </c:pt>
                      <c:pt idx="9728" formatCode="m/d/yyyy">
                        <c:v>43207</c:v>
                      </c:pt>
                      <c:pt idx="9729" formatCode="m/d/yyyy">
                        <c:v>43208</c:v>
                      </c:pt>
                      <c:pt idx="9730" formatCode="m/d/yyyy">
                        <c:v>43209</c:v>
                      </c:pt>
                      <c:pt idx="9731" formatCode="m/d/yyyy">
                        <c:v>43210</c:v>
                      </c:pt>
                      <c:pt idx="9732" formatCode="m/d/yyyy">
                        <c:v>43213</c:v>
                      </c:pt>
                      <c:pt idx="9733" formatCode="m/d/yyyy">
                        <c:v>43214</c:v>
                      </c:pt>
                      <c:pt idx="9734" formatCode="m/d/yyyy">
                        <c:v>43215</c:v>
                      </c:pt>
                      <c:pt idx="9735" formatCode="m/d/yyyy">
                        <c:v>43216</c:v>
                      </c:pt>
                      <c:pt idx="9736" formatCode="m/d/yyyy">
                        <c:v>43217</c:v>
                      </c:pt>
                      <c:pt idx="9737" formatCode="m/d/yyyy">
                        <c:v>43220</c:v>
                      </c:pt>
                      <c:pt idx="9738" formatCode="m/d/yyyy">
                        <c:v>43221</c:v>
                      </c:pt>
                      <c:pt idx="9739" formatCode="m/d/yyyy">
                        <c:v>43222</c:v>
                      </c:pt>
                      <c:pt idx="9740" formatCode="m/d/yyyy">
                        <c:v>43223</c:v>
                      </c:pt>
                      <c:pt idx="9741" formatCode="m/d/yyyy">
                        <c:v>43224</c:v>
                      </c:pt>
                      <c:pt idx="9742" formatCode="m/d/yyyy">
                        <c:v>43227</c:v>
                      </c:pt>
                      <c:pt idx="9743" formatCode="m/d/yyyy">
                        <c:v>43228</c:v>
                      </c:pt>
                      <c:pt idx="9744" formatCode="m/d/yyyy">
                        <c:v>43229</c:v>
                      </c:pt>
                      <c:pt idx="9745" formatCode="m/d/yyyy">
                        <c:v>43230</c:v>
                      </c:pt>
                      <c:pt idx="9746" formatCode="m/d/yyyy">
                        <c:v>43231</c:v>
                      </c:pt>
                      <c:pt idx="9747" formatCode="m/d/yyyy">
                        <c:v>43234</c:v>
                      </c:pt>
                      <c:pt idx="9748" formatCode="m/d/yyyy">
                        <c:v>43235</c:v>
                      </c:pt>
                      <c:pt idx="9749" formatCode="m/d/yyyy">
                        <c:v>43236</c:v>
                      </c:pt>
                      <c:pt idx="9750" formatCode="m/d/yyyy">
                        <c:v>43237</c:v>
                      </c:pt>
                      <c:pt idx="9751" formatCode="m/d/yyyy">
                        <c:v>43238</c:v>
                      </c:pt>
                      <c:pt idx="9752" formatCode="m/d/yyyy">
                        <c:v>43241</c:v>
                      </c:pt>
                      <c:pt idx="9753" formatCode="m/d/yyyy">
                        <c:v>43242</c:v>
                      </c:pt>
                      <c:pt idx="9754" formatCode="m/d/yyyy">
                        <c:v>43243</c:v>
                      </c:pt>
                      <c:pt idx="9755" formatCode="m/d/yyyy">
                        <c:v>43244</c:v>
                      </c:pt>
                      <c:pt idx="9756" formatCode="m/d/yyyy">
                        <c:v>43245</c:v>
                      </c:pt>
                      <c:pt idx="9757" formatCode="m/d/yyyy">
                        <c:v>43248</c:v>
                      </c:pt>
                      <c:pt idx="9758" formatCode="m/d/yyyy">
                        <c:v>43249</c:v>
                      </c:pt>
                      <c:pt idx="9759" formatCode="m/d/yyyy">
                        <c:v>43250</c:v>
                      </c:pt>
                      <c:pt idx="9760" formatCode="m/d/yyyy">
                        <c:v>43251</c:v>
                      </c:pt>
                      <c:pt idx="9761" formatCode="m/d/yyyy">
                        <c:v>43252</c:v>
                      </c:pt>
                      <c:pt idx="9762" formatCode="m/d/yyyy">
                        <c:v>43255</c:v>
                      </c:pt>
                      <c:pt idx="9763" formatCode="m/d/yyyy">
                        <c:v>43256</c:v>
                      </c:pt>
                      <c:pt idx="9764" formatCode="m/d/yyyy">
                        <c:v>43257</c:v>
                      </c:pt>
                      <c:pt idx="9765" formatCode="m/d/yyyy">
                        <c:v>43258</c:v>
                      </c:pt>
                      <c:pt idx="9766" formatCode="m/d/yyyy">
                        <c:v>43259</c:v>
                      </c:pt>
                      <c:pt idx="9767" formatCode="m/d/yyyy">
                        <c:v>43262</c:v>
                      </c:pt>
                      <c:pt idx="9768" formatCode="m/d/yyyy">
                        <c:v>43263</c:v>
                      </c:pt>
                      <c:pt idx="9769" formatCode="m/d/yyyy">
                        <c:v>43264</c:v>
                      </c:pt>
                      <c:pt idx="9770" formatCode="m/d/yyyy">
                        <c:v>43265</c:v>
                      </c:pt>
                      <c:pt idx="9771" formatCode="m/d/yyyy">
                        <c:v>43266</c:v>
                      </c:pt>
                      <c:pt idx="9772" formatCode="m/d/yyyy">
                        <c:v>43269</c:v>
                      </c:pt>
                      <c:pt idx="9773" formatCode="m/d/yyyy">
                        <c:v>43270</c:v>
                      </c:pt>
                      <c:pt idx="9774" formatCode="m/d/yyyy">
                        <c:v>43271</c:v>
                      </c:pt>
                      <c:pt idx="9775" formatCode="m/d/yyyy">
                        <c:v>43272</c:v>
                      </c:pt>
                      <c:pt idx="9776" formatCode="m/d/yyyy">
                        <c:v>43273</c:v>
                      </c:pt>
                      <c:pt idx="9777" formatCode="m/d/yyyy">
                        <c:v>43276</c:v>
                      </c:pt>
                      <c:pt idx="9778" formatCode="m/d/yyyy">
                        <c:v>43277</c:v>
                      </c:pt>
                      <c:pt idx="9779" formatCode="m/d/yyyy">
                        <c:v>43278</c:v>
                      </c:pt>
                      <c:pt idx="9780" formatCode="m/d/yyyy">
                        <c:v>43279</c:v>
                      </c:pt>
                      <c:pt idx="9781" formatCode="m/d/yyyy">
                        <c:v>43280</c:v>
                      </c:pt>
                      <c:pt idx="9782" formatCode="m/d/yyyy">
                        <c:v>43283</c:v>
                      </c:pt>
                      <c:pt idx="9783" formatCode="m/d/yyyy">
                        <c:v>43284</c:v>
                      </c:pt>
                      <c:pt idx="9784" formatCode="m/d/yyyy">
                        <c:v>43285</c:v>
                      </c:pt>
                      <c:pt idx="9785" formatCode="m/d/yyyy">
                        <c:v>43286</c:v>
                      </c:pt>
                      <c:pt idx="9786" formatCode="m/d/yyyy">
                        <c:v>43287</c:v>
                      </c:pt>
                      <c:pt idx="9787" formatCode="m/d/yyyy">
                        <c:v>43290</c:v>
                      </c:pt>
                      <c:pt idx="9788" formatCode="m/d/yyyy">
                        <c:v>43291</c:v>
                      </c:pt>
                      <c:pt idx="9789" formatCode="m/d/yyyy">
                        <c:v>43292</c:v>
                      </c:pt>
                      <c:pt idx="9790" formatCode="m/d/yyyy">
                        <c:v>43293</c:v>
                      </c:pt>
                      <c:pt idx="9791" formatCode="m/d/yyyy">
                        <c:v>43294</c:v>
                      </c:pt>
                      <c:pt idx="9792" formatCode="m/d/yyyy">
                        <c:v>43297</c:v>
                      </c:pt>
                      <c:pt idx="9793" formatCode="m/d/yyyy">
                        <c:v>43298</c:v>
                      </c:pt>
                      <c:pt idx="9794" formatCode="m/d/yyyy">
                        <c:v>43299</c:v>
                      </c:pt>
                      <c:pt idx="9795" formatCode="m/d/yyyy">
                        <c:v>43300</c:v>
                      </c:pt>
                      <c:pt idx="9796" formatCode="m/d/yyyy">
                        <c:v>43301</c:v>
                      </c:pt>
                      <c:pt idx="9797" formatCode="m/d/yyyy">
                        <c:v>43304</c:v>
                      </c:pt>
                      <c:pt idx="9798" formatCode="m/d/yyyy">
                        <c:v>43305</c:v>
                      </c:pt>
                      <c:pt idx="9799" formatCode="m/d/yyyy">
                        <c:v>43306</c:v>
                      </c:pt>
                      <c:pt idx="9800" formatCode="m/d/yyyy">
                        <c:v>43307</c:v>
                      </c:pt>
                      <c:pt idx="9801" formatCode="m/d/yyyy">
                        <c:v>43308</c:v>
                      </c:pt>
                      <c:pt idx="9802" formatCode="m/d/yyyy">
                        <c:v>43311</c:v>
                      </c:pt>
                      <c:pt idx="9803" formatCode="m/d/yyyy">
                        <c:v>43312</c:v>
                      </c:pt>
                      <c:pt idx="9804" formatCode="m/d/yyyy">
                        <c:v>43313</c:v>
                      </c:pt>
                      <c:pt idx="9805" formatCode="m/d/yyyy">
                        <c:v>43314</c:v>
                      </c:pt>
                      <c:pt idx="9806" formatCode="m/d/yyyy">
                        <c:v>43315</c:v>
                      </c:pt>
                      <c:pt idx="9807" formatCode="m/d/yyyy">
                        <c:v>43318</c:v>
                      </c:pt>
                      <c:pt idx="9808" formatCode="m/d/yyyy">
                        <c:v>43319</c:v>
                      </c:pt>
                      <c:pt idx="9809" formatCode="m/d/yyyy">
                        <c:v>43320</c:v>
                      </c:pt>
                      <c:pt idx="9810" formatCode="m/d/yyyy">
                        <c:v>43321</c:v>
                      </c:pt>
                      <c:pt idx="9811" formatCode="m/d/yyyy">
                        <c:v>43322</c:v>
                      </c:pt>
                      <c:pt idx="9812" formatCode="m/d/yyyy">
                        <c:v>43325</c:v>
                      </c:pt>
                      <c:pt idx="9813" formatCode="m/d/yyyy">
                        <c:v>43326</c:v>
                      </c:pt>
                      <c:pt idx="9814" formatCode="m/d/yyyy">
                        <c:v>43327</c:v>
                      </c:pt>
                      <c:pt idx="9815" formatCode="m/d/yyyy">
                        <c:v>43328</c:v>
                      </c:pt>
                      <c:pt idx="9816" formatCode="m/d/yyyy">
                        <c:v>43329</c:v>
                      </c:pt>
                      <c:pt idx="9817" formatCode="m/d/yyyy">
                        <c:v>43332</c:v>
                      </c:pt>
                      <c:pt idx="9818" formatCode="m/d/yyyy">
                        <c:v>43333</c:v>
                      </c:pt>
                      <c:pt idx="9819" formatCode="m/d/yyyy">
                        <c:v>43334</c:v>
                      </c:pt>
                      <c:pt idx="9820" formatCode="m/d/yyyy">
                        <c:v>43335</c:v>
                      </c:pt>
                      <c:pt idx="9821" formatCode="m/d/yyyy">
                        <c:v>43336</c:v>
                      </c:pt>
                      <c:pt idx="9822" formatCode="m/d/yyyy">
                        <c:v>43339</c:v>
                      </c:pt>
                      <c:pt idx="9823" formatCode="m/d/yyyy">
                        <c:v>43340</c:v>
                      </c:pt>
                      <c:pt idx="9824" formatCode="m/d/yyyy">
                        <c:v>43341</c:v>
                      </c:pt>
                      <c:pt idx="9825" formatCode="m/d/yyyy">
                        <c:v>43342</c:v>
                      </c:pt>
                      <c:pt idx="9826" formatCode="m/d/yyyy">
                        <c:v>43343</c:v>
                      </c:pt>
                      <c:pt idx="9827" formatCode="m/d/yyyy">
                        <c:v>43346</c:v>
                      </c:pt>
                      <c:pt idx="9828" formatCode="m/d/yyyy">
                        <c:v>43347</c:v>
                      </c:pt>
                      <c:pt idx="9829" formatCode="m/d/yyyy">
                        <c:v>43348</c:v>
                      </c:pt>
                      <c:pt idx="9830" formatCode="m/d/yyyy">
                        <c:v>43349</c:v>
                      </c:pt>
                      <c:pt idx="9831" formatCode="m/d/yyyy">
                        <c:v>43350</c:v>
                      </c:pt>
                      <c:pt idx="9832" formatCode="m/d/yyyy">
                        <c:v>43353</c:v>
                      </c:pt>
                      <c:pt idx="9833" formatCode="m/d/yyyy">
                        <c:v>43354</c:v>
                      </c:pt>
                      <c:pt idx="9834" formatCode="m/d/yyyy">
                        <c:v>43355</c:v>
                      </c:pt>
                      <c:pt idx="9835" formatCode="m/d/yyyy">
                        <c:v>43356</c:v>
                      </c:pt>
                      <c:pt idx="9836" formatCode="m/d/yyyy">
                        <c:v>43357</c:v>
                      </c:pt>
                      <c:pt idx="9837" formatCode="m/d/yyyy">
                        <c:v>43360</c:v>
                      </c:pt>
                      <c:pt idx="9838" formatCode="m/d/yyyy">
                        <c:v>43361</c:v>
                      </c:pt>
                      <c:pt idx="9839" formatCode="m/d/yyyy">
                        <c:v>43362</c:v>
                      </c:pt>
                      <c:pt idx="9840" formatCode="m/d/yyyy">
                        <c:v>43363</c:v>
                      </c:pt>
                      <c:pt idx="9841" formatCode="m/d/yyyy">
                        <c:v>43364</c:v>
                      </c:pt>
                      <c:pt idx="9842" formatCode="m/d/yyyy">
                        <c:v>43367</c:v>
                      </c:pt>
                      <c:pt idx="9843" formatCode="m/d/yyyy">
                        <c:v>43368</c:v>
                      </c:pt>
                      <c:pt idx="9844" formatCode="m/d/yyyy">
                        <c:v>43369</c:v>
                      </c:pt>
                      <c:pt idx="9845" formatCode="m/d/yyyy">
                        <c:v>43370</c:v>
                      </c:pt>
                      <c:pt idx="9846" formatCode="m/d/yyyy">
                        <c:v>43371</c:v>
                      </c:pt>
                      <c:pt idx="9847" formatCode="m/d/yyyy">
                        <c:v>43374</c:v>
                      </c:pt>
                      <c:pt idx="9848" formatCode="m/d/yyyy">
                        <c:v>43375</c:v>
                      </c:pt>
                      <c:pt idx="9849" formatCode="m/d/yyyy">
                        <c:v>43376</c:v>
                      </c:pt>
                      <c:pt idx="9850" formatCode="m/d/yyyy">
                        <c:v>43377</c:v>
                      </c:pt>
                      <c:pt idx="9851" formatCode="m/d/yyyy">
                        <c:v>43378</c:v>
                      </c:pt>
                      <c:pt idx="9852" formatCode="m/d/yyyy">
                        <c:v>43381</c:v>
                      </c:pt>
                      <c:pt idx="9853" formatCode="m/d/yyyy">
                        <c:v>43382</c:v>
                      </c:pt>
                      <c:pt idx="9854" formatCode="m/d/yyyy">
                        <c:v>43383</c:v>
                      </c:pt>
                      <c:pt idx="9855" formatCode="m/d/yyyy">
                        <c:v>43384</c:v>
                      </c:pt>
                      <c:pt idx="9856" formatCode="m/d/yyyy">
                        <c:v>43385</c:v>
                      </c:pt>
                      <c:pt idx="9857" formatCode="m/d/yyyy">
                        <c:v>43388</c:v>
                      </c:pt>
                      <c:pt idx="9858" formatCode="m/d/yyyy">
                        <c:v>43389</c:v>
                      </c:pt>
                      <c:pt idx="9859" formatCode="m/d/yyyy">
                        <c:v>43390</c:v>
                      </c:pt>
                      <c:pt idx="9860" formatCode="m/d/yyyy">
                        <c:v>43391</c:v>
                      </c:pt>
                      <c:pt idx="9861" formatCode="m/d/yyyy">
                        <c:v>43392</c:v>
                      </c:pt>
                      <c:pt idx="9862" formatCode="m/d/yyyy">
                        <c:v>43395</c:v>
                      </c:pt>
                      <c:pt idx="9863" formatCode="m/d/yyyy">
                        <c:v>43396</c:v>
                      </c:pt>
                      <c:pt idx="9864" formatCode="m/d/yyyy">
                        <c:v>43397</c:v>
                      </c:pt>
                      <c:pt idx="9865" formatCode="m/d/yyyy">
                        <c:v>43398</c:v>
                      </c:pt>
                      <c:pt idx="9866" formatCode="m/d/yyyy">
                        <c:v>43399</c:v>
                      </c:pt>
                      <c:pt idx="9867" formatCode="m/d/yyyy">
                        <c:v>43402</c:v>
                      </c:pt>
                      <c:pt idx="9868" formatCode="m/d/yyyy">
                        <c:v>43403</c:v>
                      </c:pt>
                      <c:pt idx="9869" formatCode="m/d/yyyy">
                        <c:v>43404</c:v>
                      </c:pt>
                      <c:pt idx="9870" formatCode="m/d/yyyy">
                        <c:v>43405</c:v>
                      </c:pt>
                      <c:pt idx="9871" formatCode="m/d/yyyy">
                        <c:v>43406</c:v>
                      </c:pt>
                      <c:pt idx="9872" formatCode="m/d/yyyy">
                        <c:v>43409</c:v>
                      </c:pt>
                      <c:pt idx="9873" formatCode="m/d/yyyy">
                        <c:v>43410</c:v>
                      </c:pt>
                      <c:pt idx="9874" formatCode="m/d/yyyy">
                        <c:v>43411</c:v>
                      </c:pt>
                      <c:pt idx="9875" formatCode="m/d/yyyy">
                        <c:v>43412</c:v>
                      </c:pt>
                      <c:pt idx="9876" formatCode="m/d/yyyy">
                        <c:v>43413</c:v>
                      </c:pt>
                      <c:pt idx="9877" formatCode="m/d/yyyy">
                        <c:v>43416</c:v>
                      </c:pt>
                      <c:pt idx="9878" formatCode="m/d/yyyy">
                        <c:v>43417</c:v>
                      </c:pt>
                      <c:pt idx="9879" formatCode="m/d/yyyy">
                        <c:v>43418</c:v>
                      </c:pt>
                      <c:pt idx="9880" formatCode="m/d/yyyy">
                        <c:v>43419</c:v>
                      </c:pt>
                      <c:pt idx="9881" formatCode="m/d/yyyy">
                        <c:v>43420</c:v>
                      </c:pt>
                      <c:pt idx="9882" formatCode="m/d/yyyy">
                        <c:v>43423</c:v>
                      </c:pt>
                      <c:pt idx="9883" formatCode="m/d/yyyy">
                        <c:v>43424</c:v>
                      </c:pt>
                      <c:pt idx="9884" formatCode="m/d/yyyy">
                        <c:v>43425</c:v>
                      </c:pt>
                      <c:pt idx="9885" formatCode="m/d/yyyy">
                        <c:v>43426</c:v>
                      </c:pt>
                      <c:pt idx="9886" formatCode="m/d/yyyy">
                        <c:v>43427</c:v>
                      </c:pt>
                      <c:pt idx="9887" formatCode="m/d/yyyy">
                        <c:v>43430</c:v>
                      </c:pt>
                      <c:pt idx="9888" formatCode="m/d/yyyy">
                        <c:v>43431</c:v>
                      </c:pt>
                      <c:pt idx="9889" formatCode="m/d/yyyy">
                        <c:v>43432</c:v>
                      </c:pt>
                      <c:pt idx="9890" formatCode="m/d/yyyy">
                        <c:v>43433</c:v>
                      </c:pt>
                      <c:pt idx="9891" formatCode="m/d/yyyy">
                        <c:v>43434</c:v>
                      </c:pt>
                      <c:pt idx="9892" formatCode="m/d/yyyy">
                        <c:v>43437</c:v>
                      </c:pt>
                      <c:pt idx="9893" formatCode="m/d/yyyy">
                        <c:v>43438</c:v>
                      </c:pt>
                      <c:pt idx="9894" formatCode="m/d/yyyy">
                        <c:v>43439</c:v>
                      </c:pt>
                      <c:pt idx="9895" formatCode="m/d/yyyy">
                        <c:v>43440</c:v>
                      </c:pt>
                      <c:pt idx="9896" formatCode="m/d/yyyy">
                        <c:v>43441</c:v>
                      </c:pt>
                      <c:pt idx="9897" formatCode="m/d/yyyy">
                        <c:v>43444</c:v>
                      </c:pt>
                      <c:pt idx="9898" formatCode="m/d/yyyy">
                        <c:v>43445</c:v>
                      </c:pt>
                      <c:pt idx="9899" formatCode="m/d/yyyy">
                        <c:v>43446</c:v>
                      </c:pt>
                      <c:pt idx="9900" formatCode="m/d/yyyy">
                        <c:v>43447</c:v>
                      </c:pt>
                      <c:pt idx="9901" formatCode="m/d/yyyy">
                        <c:v>43448</c:v>
                      </c:pt>
                      <c:pt idx="9902" formatCode="m/d/yyyy">
                        <c:v>43451</c:v>
                      </c:pt>
                      <c:pt idx="9903" formatCode="m/d/yyyy">
                        <c:v>43452</c:v>
                      </c:pt>
                      <c:pt idx="9904" formatCode="m/d/yyyy">
                        <c:v>43453</c:v>
                      </c:pt>
                      <c:pt idx="9905" formatCode="m/d/yyyy">
                        <c:v>43454</c:v>
                      </c:pt>
                      <c:pt idx="9906" formatCode="m/d/yyyy">
                        <c:v>43455</c:v>
                      </c:pt>
                      <c:pt idx="9907" formatCode="m/d/yyyy">
                        <c:v>43458</c:v>
                      </c:pt>
                      <c:pt idx="9908" formatCode="m/d/yyyy">
                        <c:v>43459</c:v>
                      </c:pt>
                      <c:pt idx="9909" formatCode="m/d/yyyy">
                        <c:v>43460</c:v>
                      </c:pt>
                      <c:pt idx="9910" formatCode="m/d/yyyy">
                        <c:v>43461</c:v>
                      </c:pt>
                      <c:pt idx="9911" formatCode="m/d/yyyy">
                        <c:v>43462</c:v>
                      </c:pt>
                      <c:pt idx="9912" formatCode="m/d/yyyy">
                        <c:v>43465</c:v>
                      </c:pt>
                      <c:pt idx="9913" formatCode="m/d/yyyy">
                        <c:v>43466</c:v>
                      </c:pt>
                      <c:pt idx="9914" formatCode="m/d/yyyy">
                        <c:v>43467</c:v>
                      </c:pt>
                      <c:pt idx="9915" formatCode="m/d/yyyy">
                        <c:v>43468</c:v>
                      </c:pt>
                      <c:pt idx="9916" formatCode="m/d/yyyy">
                        <c:v>43469</c:v>
                      </c:pt>
                      <c:pt idx="9917" formatCode="m/d/yyyy">
                        <c:v>43472</c:v>
                      </c:pt>
                      <c:pt idx="9918" formatCode="m/d/yyyy">
                        <c:v>43473</c:v>
                      </c:pt>
                      <c:pt idx="9919" formatCode="m/d/yyyy">
                        <c:v>43474</c:v>
                      </c:pt>
                      <c:pt idx="9920" formatCode="m/d/yyyy">
                        <c:v>43475</c:v>
                      </c:pt>
                      <c:pt idx="9921" formatCode="m/d/yyyy">
                        <c:v>43476</c:v>
                      </c:pt>
                      <c:pt idx="9922" formatCode="m/d/yyyy">
                        <c:v>43479</c:v>
                      </c:pt>
                      <c:pt idx="9923" formatCode="m/d/yyyy">
                        <c:v>43480</c:v>
                      </c:pt>
                      <c:pt idx="9924" formatCode="m/d/yyyy">
                        <c:v>43481</c:v>
                      </c:pt>
                      <c:pt idx="9925" formatCode="m/d/yyyy">
                        <c:v>43482</c:v>
                      </c:pt>
                      <c:pt idx="9926" formatCode="m/d/yyyy">
                        <c:v>43483</c:v>
                      </c:pt>
                      <c:pt idx="9927" formatCode="m/d/yyyy">
                        <c:v>43486</c:v>
                      </c:pt>
                      <c:pt idx="9928" formatCode="m/d/yyyy">
                        <c:v>43487</c:v>
                      </c:pt>
                      <c:pt idx="9929" formatCode="m/d/yyyy">
                        <c:v>43488</c:v>
                      </c:pt>
                      <c:pt idx="9930" formatCode="m/d/yyyy">
                        <c:v>43489</c:v>
                      </c:pt>
                      <c:pt idx="9931" formatCode="m/d/yyyy">
                        <c:v>43490</c:v>
                      </c:pt>
                      <c:pt idx="9932" formatCode="m/d/yyyy">
                        <c:v>43493</c:v>
                      </c:pt>
                      <c:pt idx="9933" formatCode="m/d/yyyy">
                        <c:v>43494</c:v>
                      </c:pt>
                      <c:pt idx="9934" formatCode="m/d/yyyy">
                        <c:v>43495</c:v>
                      </c:pt>
                      <c:pt idx="9935" formatCode="m/d/yyyy">
                        <c:v>43496</c:v>
                      </c:pt>
                      <c:pt idx="9936" formatCode="m/d/yyyy">
                        <c:v>43497</c:v>
                      </c:pt>
                      <c:pt idx="9937" formatCode="m/d/yyyy">
                        <c:v>43500</c:v>
                      </c:pt>
                      <c:pt idx="9938" formatCode="m/d/yyyy">
                        <c:v>43501</c:v>
                      </c:pt>
                      <c:pt idx="9939" formatCode="m/d/yyyy">
                        <c:v>43502</c:v>
                      </c:pt>
                      <c:pt idx="9940" formatCode="m/d/yyyy">
                        <c:v>43503</c:v>
                      </c:pt>
                      <c:pt idx="9941" formatCode="m/d/yyyy">
                        <c:v>43504</c:v>
                      </c:pt>
                      <c:pt idx="9942" formatCode="m/d/yyyy">
                        <c:v>43507</c:v>
                      </c:pt>
                      <c:pt idx="9943" formatCode="m/d/yyyy">
                        <c:v>43508</c:v>
                      </c:pt>
                      <c:pt idx="9944" formatCode="m/d/yyyy">
                        <c:v>43509</c:v>
                      </c:pt>
                      <c:pt idx="9945" formatCode="m/d/yyyy">
                        <c:v>43510</c:v>
                      </c:pt>
                      <c:pt idx="9946" formatCode="m/d/yyyy">
                        <c:v>43511</c:v>
                      </c:pt>
                      <c:pt idx="9947" formatCode="m/d/yyyy">
                        <c:v>43514</c:v>
                      </c:pt>
                      <c:pt idx="9948" formatCode="m/d/yyyy">
                        <c:v>43515</c:v>
                      </c:pt>
                      <c:pt idx="9949" formatCode="m/d/yyyy">
                        <c:v>43516</c:v>
                      </c:pt>
                      <c:pt idx="9950" formatCode="m/d/yyyy">
                        <c:v>43517</c:v>
                      </c:pt>
                      <c:pt idx="9951" formatCode="m/d/yyyy">
                        <c:v>43518</c:v>
                      </c:pt>
                      <c:pt idx="9952" formatCode="m/d/yyyy">
                        <c:v>43521</c:v>
                      </c:pt>
                      <c:pt idx="9953" formatCode="m/d/yyyy">
                        <c:v>43522</c:v>
                      </c:pt>
                      <c:pt idx="9954" formatCode="m/d/yyyy">
                        <c:v>43523</c:v>
                      </c:pt>
                      <c:pt idx="9955" formatCode="m/d/yyyy">
                        <c:v>43524</c:v>
                      </c:pt>
                      <c:pt idx="9956" formatCode="m/d/yyyy">
                        <c:v>43525</c:v>
                      </c:pt>
                      <c:pt idx="9957" formatCode="m/d/yyyy">
                        <c:v>43528</c:v>
                      </c:pt>
                      <c:pt idx="9958" formatCode="m/d/yyyy">
                        <c:v>43529</c:v>
                      </c:pt>
                      <c:pt idx="9959" formatCode="m/d/yyyy">
                        <c:v>43530</c:v>
                      </c:pt>
                      <c:pt idx="9960" formatCode="m/d/yyyy">
                        <c:v>43531</c:v>
                      </c:pt>
                      <c:pt idx="9961" formatCode="m/d/yyyy">
                        <c:v>43532</c:v>
                      </c:pt>
                      <c:pt idx="9962" formatCode="m/d/yyyy">
                        <c:v>43535</c:v>
                      </c:pt>
                      <c:pt idx="9963" formatCode="m/d/yyyy">
                        <c:v>43536</c:v>
                      </c:pt>
                    </c:numCache>
                  </c:numRef>
                </c:cat>
                <c:val>
                  <c:numRef>
                    <c:extLst>
                      <c:ext uri="{02D57815-91ED-43cb-92C2-25804820EDAC}">
                        <c15:formulaRef>
                          <c15:sqref>'Credit Suisse'!$C$3:$C$10026</c15:sqref>
                        </c15:formulaRef>
                      </c:ext>
                    </c:extLst>
                    <c:numCache>
                      <c:formatCode>General</c:formatCode>
                      <c:ptCount val="10024"/>
                      <c:pt idx="6390" formatCode="0.00">
                        <c:v>2.42</c:v>
                      </c:pt>
                      <c:pt idx="6391" formatCode="0.00">
                        <c:v>2.4900000000000002</c:v>
                      </c:pt>
                      <c:pt idx="6392" formatCode="0.00">
                        <c:v>2.2599999999999998</c:v>
                      </c:pt>
                      <c:pt idx="6393" formatCode="0.00">
                        <c:v>1.97</c:v>
                      </c:pt>
                      <c:pt idx="6394" formatCode="0.00">
                        <c:v>2.2200000000000002</c:v>
                      </c:pt>
                      <c:pt idx="6395" formatCode="0.00">
                        <c:v>2.04</c:v>
                      </c:pt>
                      <c:pt idx="6396" formatCode="0.00">
                        <c:v>1.98</c:v>
                      </c:pt>
                      <c:pt idx="6397" formatCode="0.00">
                        <c:v>2.14</c:v>
                      </c:pt>
                      <c:pt idx="6398" formatCode="0.00">
                        <c:v>2.4</c:v>
                      </c:pt>
                      <c:pt idx="6399" formatCode="0.00">
                        <c:v>2.4</c:v>
                      </c:pt>
                      <c:pt idx="6400" formatCode="0.00">
                        <c:v>2.4</c:v>
                      </c:pt>
                      <c:pt idx="6401" formatCode="0.00">
                        <c:v>2.08</c:v>
                      </c:pt>
                      <c:pt idx="6402" formatCode="0.00">
                        <c:v>2.19</c:v>
                      </c:pt>
                      <c:pt idx="6403" formatCode="0.00">
                        <c:v>2.21</c:v>
                      </c:pt>
                      <c:pt idx="6404" formatCode="0.00">
                        <c:v>2.1</c:v>
                      </c:pt>
                      <c:pt idx="6405" formatCode="0.00">
                        <c:v>2.31</c:v>
                      </c:pt>
                      <c:pt idx="6406" formatCode="0.00">
                        <c:v>2.2000000000000002</c:v>
                      </c:pt>
                      <c:pt idx="6407" formatCode="0.00">
                        <c:v>2.0299999999999998</c:v>
                      </c:pt>
                      <c:pt idx="6408" formatCode="0.00">
                        <c:v>1.79</c:v>
                      </c:pt>
                      <c:pt idx="6409" formatCode="0.00">
                        <c:v>1.9</c:v>
                      </c:pt>
                      <c:pt idx="6410" formatCode="0.00">
                        <c:v>2.04</c:v>
                      </c:pt>
                      <c:pt idx="6411" formatCode="0.00">
                        <c:v>2.2999999999999998</c:v>
                      </c:pt>
                      <c:pt idx="6412" formatCode="0.00">
                        <c:v>2.44</c:v>
                      </c:pt>
                      <c:pt idx="6413" formatCode="0.00">
                        <c:v>2.61</c:v>
                      </c:pt>
                      <c:pt idx="6414" formatCode="0.00">
                        <c:v>2.58</c:v>
                      </c:pt>
                      <c:pt idx="6415" formatCode="0.00">
                        <c:v>2.78</c:v>
                      </c:pt>
                      <c:pt idx="6416" formatCode="0.00">
                        <c:v>2.83</c:v>
                      </c:pt>
                      <c:pt idx="6417" formatCode="0.00">
                        <c:v>2.87</c:v>
                      </c:pt>
                      <c:pt idx="6418" formatCode="0.00">
                        <c:v>2.56</c:v>
                      </c:pt>
                      <c:pt idx="6419" formatCode="0.00">
                        <c:v>2.61</c:v>
                      </c:pt>
                      <c:pt idx="6420" formatCode="0.00">
                        <c:v>2.13</c:v>
                      </c:pt>
                      <c:pt idx="6421" formatCode="0.00">
                        <c:v>1.85</c:v>
                      </c:pt>
                      <c:pt idx="6422" formatCode="0.00">
                        <c:v>1.65</c:v>
                      </c:pt>
                      <c:pt idx="6423" formatCode="0.00">
                        <c:v>1.75</c:v>
                      </c:pt>
                      <c:pt idx="6424" formatCode="0.00">
                        <c:v>1.57</c:v>
                      </c:pt>
                      <c:pt idx="6425" formatCode="0.00">
                        <c:v>1.23</c:v>
                      </c:pt>
                      <c:pt idx="6426" formatCode="0.00">
                        <c:v>0.97</c:v>
                      </c:pt>
                      <c:pt idx="6427" formatCode="0.00">
                        <c:v>1.21</c:v>
                      </c:pt>
                      <c:pt idx="6428" formatCode="0.00">
                        <c:v>1.1000000000000001</c:v>
                      </c:pt>
                      <c:pt idx="6429" formatCode="0.00">
                        <c:v>0.95</c:v>
                      </c:pt>
                      <c:pt idx="6430" formatCode="0.00">
                        <c:v>1.06</c:v>
                      </c:pt>
                      <c:pt idx="6431" formatCode="0.00">
                        <c:v>1.18</c:v>
                      </c:pt>
                      <c:pt idx="6432" formatCode="0.00">
                        <c:v>0.91</c:v>
                      </c:pt>
                      <c:pt idx="6433" formatCode="0.00">
                        <c:v>1.07</c:v>
                      </c:pt>
                      <c:pt idx="6434" formatCode="0.00">
                        <c:v>1.24</c:v>
                      </c:pt>
                      <c:pt idx="6435" formatCode="0.00">
                        <c:v>1.71</c:v>
                      </c:pt>
                      <c:pt idx="6436" formatCode="0.00">
                        <c:v>2.0099999999999998</c:v>
                      </c:pt>
                      <c:pt idx="6437" formatCode="0.00">
                        <c:v>2.0099999999999998</c:v>
                      </c:pt>
                      <c:pt idx="6438" formatCode="0.00">
                        <c:v>1.78</c:v>
                      </c:pt>
                      <c:pt idx="6439" formatCode="0.00">
                        <c:v>1.73</c:v>
                      </c:pt>
                      <c:pt idx="6440" formatCode="0.00">
                        <c:v>2.04</c:v>
                      </c:pt>
                      <c:pt idx="6441" formatCode="0.00">
                        <c:v>2.1800000000000002</c:v>
                      </c:pt>
                      <c:pt idx="6442" formatCode="0.00">
                        <c:v>2.19</c:v>
                      </c:pt>
                      <c:pt idx="6443" formatCode="0.00">
                        <c:v>2.33</c:v>
                      </c:pt>
                      <c:pt idx="6444" formatCode="0.00">
                        <c:v>2.65</c:v>
                      </c:pt>
                      <c:pt idx="6445" formatCode="0.00">
                        <c:v>2.84</c:v>
                      </c:pt>
                      <c:pt idx="6446" formatCode="0.00">
                        <c:v>2.92</c:v>
                      </c:pt>
                      <c:pt idx="6447" formatCode="0.00">
                        <c:v>3.3</c:v>
                      </c:pt>
                      <c:pt idx="6448" formatCode="0.00">
                        <c:v>3.56</c:v>
                      </c:pt>
                      <c:pt idx="6449" formatCode="0.00">
                        <c:v>4.1100000000000003</c:v>
                      </c:pt>
                      <c:pt idx="6450" formatCode="0.00">
                        <c:v>3.94</c:v>
                      </c:pt>
                      <c:pt idx="6451" formatCode="0.00">
                        <c:v>3.83</c:v>
                      </c:pt>
                      <c:pt idx="6452" formatCode="0.00">
                        <c:v>3.91</c:v>
                      </c:pt>
                      <c:pt idx="6453" formatCode="0.00">
                        <c:v>4.24</c:v>
                      </c:pt>
                      <c:pt idx="6454" formatCode="0.00">
                        <c:v>4.1500000000000004</c:v>
                      </c:pt>
                      <c:pt idx="6455" formatCode="0.00">
                        <c:v>4.12</c:v>
                      </c:pt>
                      <c:pt idx="6456" formatCode="0.00">
                        <c:v>4.53</c:v>
                      </c:pt>
                      <c:pt idx="6457" formatCode="0.00">
                        <c:v>4.8</c:v>
                      </c:pt>
                      <c:pt idx="6458" formatCode="0.00">
                        <c:v>5</c:v>
                      </c:pt>
                      <c:pt idx="6459" formatCode="0.00">
                        <c:v>4.75</c:v>
                      </c:pt>
                      <c:pt idx="6460" formatCode="0.00">
                        <c:v>4.09</c:v>
                      </c:pt>
                      <c:pt idx="6461" formatCode="0.00">
                        <c:v>4.13</c:v>
                      </c:pt>
                      <c:pt idx="6462" formatCode="0.00">
                        <c:v>4.49</c:v>
                      </c:pt>
                      <c:pt idx="6463" formatCode="0.00">
                        <c:v>4.62</c:v>
                      </c:pt>
                      <c:pt idx="6464" formatCode="0.00">
                        <c:v>4.28</c:v>
                      </c:pt>
                      <c:pt idx="6465" formatCode="0.00">
                        <c:v>3.29</c:v>
                      </c:pt>
                      <c:pt idx="6466" formatCode="0.00">
                        <c:v>2.94</c:v>
                      </c:pt>
                      <c:pt idx="6467" formatCode="0.00">
                        <c:v>3.26</c:v>
                      </c:pt>
                      <c:pt idx="6468" formatCode="0.00">
                        <c:v>3.11</c:v>
                      </c:pt>
                      <c:pt idx="6469" formatCode="0.00">
                        <c:v>2.36</c:v>
                      </c:pt>
                      <c:pt idx="6470" formatCode="0.00">
                        <c:v>2.6</c:v>
                      </c:pt>
                      <c:pt idx="6471" formatCode="0.00">
                        <c:v>2.63</c:v>
                      </c:pt>
                      <c:pt idx="6472" formatCode="0.00">
                        <c:v>2.75</c:v>
                      </c:pt>
                      <c:pt idx="6473" formatCode="0.00">
                        <c:v>2.78</c:v>
                      </c:pt>
                      <c:pt idx="6474" formatCode="0.00">
                        <c:v>2.92</c:v>
                      </c:pt>
                      <c:pt idx="6475" formatCode="0.00">
                        <c:v>2.75</c:v>
                      </c:pt>
                      <c:pt idx="6476" formatCode="0.00">
                        <c:v>2.56</c:v>
                      </c:pt>
                      <c:pt idx="6477" formatCode="0.00">
                        <c:v>2.84</c:v>
                      </c:pt>
                      <c:pt idx="6478" formatCode="0.00">
                        <c:v>3.18</c:v>
                      </c:pt>
                      <c:pt idx="6479" formatCode="0.00">
                        <c:v>3.38</c:v>
                      </c:pt>
                      <c:pt idx="6480" formatCode="0.00">
                        <c:v>3.6</c:v>
                      </c:pt>
                      <c:pt idx="6481" formatCode="0.00">
                        <c:v>3.35</c:v>
                      </c:pt>
                      <c:pt idx="6482" formatCode="0.00">
                        <c:v>3.33</c:v>
                      </c:pt>
                      <c:pt idx="6483" formatCode="0.00">
                        <c:v>3.28</c:v>
                      </c:pt>
                      <c:pt idx="6484" formatCode="0.00">
                        <c:v>3.44</c:v>
                      </c:pt>
                      <c:pt idx="6485" formatCode="0.00">
                        <c:v>3.19</c:v>
                      </c:pt>
                      <c:pt idx="6486" formatCode="0.00">
                        <c:v>2.95</c:v>
                      </c:pt>
                      <c:pt idx="6487" formatCode="0.00">
                        <c:v>3.04</c:v>
                      </c:pt>
                      <c:pt idx="6488" formatCode="0.00">
                        <c:v>2.98</c:v>
                      </c:pt>
                      <c:pt idx="6489" formatCode="0.00">
                        <c:v>3.11</c:v>
                      </c:pt>
                      <c:pt idx="6490" formatCode="0.00">
                        <c:v>3.25</c:v>
                      </c:pt>
                      <c:pt idx="6491" formatCode="0.00">
                        <c:v>3.08</c:v>
                      </c:pt>
                      <c:pt idx="6492" formatCode="0.00">
                        <c:v>3.11</c:v>
                      </c:pt>
                      <c:pt idx="6493" formatCode="0.00">
                        <c:v>2.89</c:v>
                      </c:pt>
                      <c:pt idx="6494" formatCode="0.00">
                        <c:v>3.17</c:v>
                      </c:pt>
                      <c:pt idx="6495" formatCode="0.00">
                        <c:v>3.38</c:v>
                      </c:pt>
                      <c:pt idx="6496" formatCode="0.00">
                        <c:v>3.32</c:v>
                      </c:pt>
                      <c:pt idx="6497" formatCode="0.00">
                        <c:v>3.38</c:v>
                      </c:pt>
                      <c:pt idx="6498" formatCode="0.00">
                        <c:v>3.36</c:v>
                      </c:pt>
                      <c:pt idx="6499" formatCode="0.00">
                        <c:v>3.64</c:v>
                      </c:pt>
                      <c:pt idx="6500" formatCode="0.00">
                        <c:v>3.42</c:v>
                      </c:pt>
                      <c:pt idx="6501" formatCode="0.00">
                        <c:v>3.7</c:v>
                      </c:pt>
                      <c:pt idx="6502" formatCode="0.00">
                        <c:v>3.84</c:v>
                      </c:pt>
                      <c:pt idx="6503" formatCode="0.00">
                        <c:v>3.9</c:v>
                      </c:pt>
                      <c:pt idx="6504" formatCode="0.00">
                        <c:v>3.88</c:v>
                      </c:pt>
                      <c:pt idx="6505" formatCode="0.00">
                        <c:v>3.9</c:v>
                      </c:pt>
                      <c:pt idx="6506" formatCode="0.00">
                        <c:v>3.61</c:v>
                      </c:pt>
                      <c:pt idx="6507" formatCode="0.00">
                        <c:v>3.7</c:v>
                      </c:pt>
                      <c:pt idx="6508" formatCode="0.00">
                        <c:v>3.54</c:v>
                      </c:pt>
                      <c:pt idx="6509" formatCode="0.00">
                        <c:v>3.63</c:v>
                      </c:pt>
                      <c:pt idx="6510" formatCode="0.00">
                        <c:v>3.52</c:v>
                      </c:pt>
                      <c:pt idx="6511" formatCode="0.00">
                        <c:v>3.49</c:v>
                      </c:pt>
                      <c:pt idx="6512" formatCode="0.00">
                        <c:v>3.51</c:v>
                      </c:pt>
                      <c:pt idx="6513" formatCode="0.00">
                        <c:v>3.48</c:v>
                      </c:pt>
                      <c:pt idx="6514" formatCode="0.00">
                        <c:v>3.54</c:v>
                      </c:pt>
                      <c:pt idx="6515" formatCode="0.00">
                        <c:v>3.48</c:v>
                      </c:pt>
                      <c:pt idx="6516" formatCode="0.00">
                        <c:v>3.56</c:v>
                      </c:pt>
                      <c:pt idx="6517" formatCode="0.00">
                        <c:v>3.49</c:v>
                      </c:pt>
                      <c:pt idx="6518" formatCode="0.00">
                        <c:v>3.7</c:v>
                      </c:pt>
                      <c:pt idx="6519" formatCode="0.00">
                        <c:v>3.44</c:v>
                      </c:pt>
                      <c:pt idx="6520" formatCode="0.00">
                        <c:v>3.71</c:v>
                      </c:pt>
                      <c:pt idx="6521" formatCode="0.00">
                        <c:v>3.84</c:v>
                      </c:pt>
                      <c:pt idx="6522" formatCode="0.00">
                        <c:v>3.92</c:v>
                      </c:pt>
                      <c:pt idx="6523" formatCode="0.00">
                        <c:v>4.16</c:v>
                      </c:pt>
                      <c:pt idx="6524" formatCode="0.00">
                        <c:v>4.57</c:v>
                      </c:pt>
                      <c:pt idx="6525" formatCode="0.00">
                        <c:v>4.57</c:v>
                      </c:pt>
                      <c:pt idx="6526" formatCode="0.00">
                        <c:v>4.5999999999999996</c:v>
                      </c:pt>
                      <c:pt idx="6527" formatCode="0.00">
                        <c:v>4.79</c:v>
                      </c:pt>
                      <c:pt idx="6528" formatCode="0.00">
                        <c:v>4.9000000000000004</c:v>
                      </c:pt>
                      <c:pt idx="6529" formatCode="0.00">
                        <c:v>5.05</c:v>
                      </c:pt>
                      <c:pt idx="6530" formatCode="0.00">
                        <c:v>5.2</c:v>
                      </c:pt>
                      <c:pt idx="6531" formatCode="0.00">
                        <c:v>5.0599999999999996</c:v>
                      </c:pt>
                      <c:pt idx="6532" formatCode="0.00">
                        <c:v>5.35</c:v>
                      </c:pt>
                      <c:pt idx="6533" formatCode="0.00">
                        <c:v>5.22</c:v>
                      </c:pt>
                      <c:pt idx="6534" formatCode="0.00">
                        <c:v>4.8899999999999997</c:v>
                      </c:pt>
                      <c:pt idx="6535" formatCode="0.00">
                        <c:v>5.34</c:v>
                      </c:pt>
                      <c:pt idx="6536" formatCode="0.00">
                        <c:v>5.92</c:v>
                      </c:pt>
                      <c:pt idx="6537" formatCode="0.00">
                        <c:v>5.83</c:v>
                      </c:pt>
                      <c:pt idx="6538" formatCode="0.00">
                        <c:v>6.02</c:v>
                      </c:pt>
                      <c:pt idx="6539" formatCode="0.00">
                        <c:v>6.12</c:v>
                      </c:pt>
                      <c:pt idx="6540" formatCode="0.00">
                        <c:v>5.93</c:v>
                      </c:pt>
                      <c:pt idx="6541" formatCode="0.00">
                        <c:v>5.89</c:v>
                      </c:pt>
                      <c:pt idx="6542" formatCode="0.00">
                        <c:v>5.79</c:v>
                      </c:pt>
                      <c:pt idx="6543" formatCode="0.00">
                        <c:v>5.83</c:v>
                      </c:pt>
                      <c:pt idx="6544" formatCode="0.00">
                        <c:v>5.81</c:v>
                      </c:pt>
                      <c:pt idx="6545" formatCode="0.00">
                        <c:v>5.64</c:v>
                      </c:pt>
                      <c:pt idx="6546" formatCode="0.00">
                        <c:v>5.25</c:v>
                      </c:pt>
                      <c:pt idx="6547" formatCode="0.00">
                        <c:v>5.55</c:v>
                      </c:pt>
                      <c:pt idx="6548" formatCode="0.00">
                        <c:v>5.33</c:v>
                      </c:pt>
                      <c:pt idx="6549" formatCode="0.00">
                        <c:v>4.93</c:v>
                      </c:pt>
                      <c:pt idx="6550" formatCode="0.00">
                        <c:v>5.24</c:v>
                      </c:pt>
                      <c:pt idx="6551" formatCode="0.00">
                        <c:v>5.23</c:v>
                      </c:pt>
                      <c:pt idx="6552" formatCode="0.00">
                        <c:v>4.93</c:v>
                      </c:pt>
                      <c:pt idx="6553" formatCode="0.00">
                        <c:v>4.58</c:v>
                      </c:pt>
                      <c:pt idx="6554" formatCode="0.00">
                        <c:v>4.6500000000000004</c:v>
                      </c:pt>
                      <c:pt idx="6555" formatCode="0.00">
                        <c:v>4.7699999999999996</c:v>
                      </c:pt>
                      <c:pt idx="6556" formatCode="0.00">
                        <c:v>5.23</c:v>
                      </c:pt>
                      <c:pt idx="6557" formatCode="0.00">
                        <c:v>5.48</c:v>
                      </c:pt>
                      <c:pt idx="6558" formatCode="0.00">
                        <c:v>5.51</c:v>
                      </c:pt>
                      <c:pt idx="6559" formatCode="0.00">
                        <c:v>5.08</c:v>
                      </c:pt>
                      <c:pt idx="6560" formatCode="0.00">
                        <c:v>5.48</c:v>
                      </c:pt>
                      <c:pt idx="6561" formatCode="0.00">
                        <c:v>5.47</c:v>
                      </c:pt>
                      <c:pt idx="6562" formatCode="0.00">
                        <c:v>5.59</c:v>
                      </c:pt>
                      <c:pt idx="6563" formatCode="0.00">
                        <c:v>5.47</c:v>
                      </c:pt>
                      <c:pt idx="6564" formatCode="0.00">
                        <c:v>5.44</c:v>
                      </c:pt>
                      <c:pt idx="6565" formatCode="0.00">
                        <c:v>5.7</c:v>
                      </c:pt>
                      <c:pt idx="6566" formatCode="0.00">
                        <c:v>5.56</c:v>
                      </c:pt>
                      <c:pt idx="6567" formatCode="0.00">
                        <c:v>5.45</c:v>
                      </c:pt>
                      <c:pt idx="6568" formatCode="0.00">
                        <c:v>4.2300000000000004</c:v>
                      </c:pt>
                      <c:pt idx="6569" formatCode="0.00">
                        <c:v>3.69</c:v>
                      </c:pt>
                      <c:pt idx="6570" formatCode="0.00">
                        <c:v>3.71</c:v>
                      </c:pt>
                      <c:pt idx="6571" formatCode="0.00">
                        <c:v>3.44</c:v>
                      </c:pt>
                      <c:pt idx="6572" formatCode="0.00">
                        <c:v>3.7</c:v>
                      </c:pt>
                      <c:pt idx="6573" formatCode="0.00">
                        <c:v>3.44</c:v>
                      </c:pt>
                      <c:pt idx="6574" formatCode="0.00">
                        <c:v>3.59</c:v>
                      </c:pt>
                      <c:pt idx="6575" formatCode="0.00">
                        <c:v>3.76</c:v>
                      </c:pt>
                      <c:pt idx="6576" formatCode="0.00">
                        <c:v>3.83</c:v>
                      </c:pt>
                      <c:pt idx="6577" formatCode="0.00">
                        <c:v>3.86</c:v>
                      </c:pt>
                      <c:pt idx="6578" formatCode="0.00">
                        <c:v>3.54</c:v>
                      </c:pt>
                      <c:pt idx="6579" formatCode="0.00">
                        <c:v>3.17</c:v>
                      </c:pt>
                      <c:pt idx="6580" formatCode="0.00">
                        <c:v>3.24</c:v>
                      </c:pt>
                      <c:pt idx="6581" formatCode="0.00">
                        <c:v>3.11</c:v>
                      </c:pt>
                      <c:pt idx="6582" formatCode="0.00">
                        <c:v>3.16</c:v>
                      </c:pt>
                      <c:pt idx="6583" formatCode="0.00">
                        <c:v>2.91</c:v>
                      </c:pt>
                      <c:pt idx="6584" formatCode="0.00">
                        <c:v>2.62</c:v>
                      </c:pt>
                      <c:pt idx="6585" formatCode="0.00">
                        <c:v>3</c:v>
                      </c:pt>
                      <c:pt idx="6586" formatCode="0.00">
                        <c:v>3.21</c:v>
                      </c:pt>
                      <c:pt idx="6587" formatCode="0.00">
                        <c:v>3.57</c:v>
                      </c:pt>
                      <c:pt idx="6588" formatCode="0.00">
                        <c:v>3.61</c:v>
                      </c:pt>
                      <c:pt idx="6589" formatCode="0.00">
                        <c:v>3.75</c:v>
                      </c:pt>
                      <c:pt idx="6590" formatCode="0.00">
                        <c:v>4.03</c:v>
                      </c:pt>
                      <c:pt idx="6591" formatCode="0.00">
                        <c:v>4.29</c:v>
                      </c:pt>
                      <c:pt idx="6592" formatCode="0.00">
                        <c:v>4.1900000000000004</c:v>
                      </c:pt>
                      <c:pt idx="6593" formatCode="0.00">
                        <c:v>4.43</c:v>
                      </c:pt>
                      <c:pt idx="6594" formatCode="0.00">
                        <c:v>4.45</c:v>
                      </c:pt>
                      <c:pt idx="6595" formatCode="0.00">
                        <c:v>4.37</c:v>
                      </c:pt>
                      <c:pt idx="6596" formatCode="0.00">
                        <c:v>4.54</c:v>
                      </c:pt>
                      <c:pt idx="6597" formatCode="0.00">
                        <c:v>4.9800000000000004</c:v>
                      </c:pt>
                      <c:pt idx="6598" formatCode="0.00">
                        <c:v>5.16</c:v>
                      </c:pt>
                      <c:pt idx="6599" formatCode="0.00">
                        <c:v>5.52</c:v>
                      </c:pt>
                      <c:pt idx="6600" formatCode="0.00">
                        <c:v>5.62</c:v>
                      </c:pt>
                      <c:pt idx="6601" formatCode="0.00">
                        <c:v>5.84</c:v>
                      </c:pt>
                      <c:pt idx="6602" formatCode="0.00">
                        <c:v>6</c:v>
                      </c:pt>
                      <c:pt idx="6603" formatCode="0.00">
                        <c:v>6.1</c:v>
                      </c:pt>
                      <c:pt idx="6604" formatCode="0.00">
                        <c:v>6.25</c:v>
                      </c:pt>
                      <c:pt idx="6605" formatCode="0.00">
                        <c:v>5.79</c:v>
                      </c:pt>
                      <c:pt idx="6606" formatCode="0.00">
                        <c:v>5.99</c:v>
                      </c:pt>
                      <c:pt idx="6607" formatCode="0.00">
                        <c:v>6.2</c:v>
                      </c:pt>
                      <c:pt idx="6608" formatCode="0.00">
                        <c:v>6.43</c:v>
                      </c:pt>
                      <c:pt idx="6609" formatCode="0.00">
                        <c:v>6.64</c:v>
                      </c:pt>
                      <c:pt idx="6610" formatCode="0.00">
                        <c:v>6.55</c:v>
                      </c:pt>
                      <c:pt idx="6611" formatCode="0.00">
                        <c:v>6.55</c:v>
                      </c:pt>
                      <c:pt idx="6612" formatCode="0.00">
                        <c:v>6.82</c:v>
                      </c:pt>
                      <c:pt idx="6613" formatCode="0.00">
                        <c:v>6.79</c:v>
                      </c:pt>
                      <c:pt idx="6614" formatCode="0.00">
                        <c:v>6.69</c:v>
                      </c:pt>
                      <c:pt idx="6615" formatCode="0.00">
                        <c:v>6.78</c:v>
                      </c:pt>
                      <c:pt idx="6616" formatCode="0.00">
                        <c:v>6.36</c:v>
                      </c:pt>
                      <c:pt idx="6617" formatCode="0.00">
                        <c:v>4.5199999999999996</c:v>
                      </c:pt>
                      <c:pt idx="6618" formatCode="0.00">
                        <c:v>4.62</c:v>
                      </c:pt>
                      <c:pt idx="6619" formatCode="0.00">
                        <c:v>4.62</c:v>
                      </c:pt>
                      <c:pt idx="6620" formatCode="0.00">
                        <c:v>3.93</c:v>
                      </c:pt>
                      <c:pt idx="6621" formatCode="0.00">
                        <c:v>3.66</c:v>
                      </c:pt>
                      <c:pt idx="6622" formatCode="0.00">
                        <c:v>2.2000000000000002</c:v>
                      </c:pt>
                      <c:pt idx="6623" formatCode="0.00">
                        <c:v>2.82</c:v>
                      </c:pt>
                      <c:pt idx="6624" formatCode="0.00">
                        <c:v>2.0699999999999998</c:v>
                      </c:pt>
                      <c:pt idx="6625" formatCode="0.00">
                        <c:v>1.98</c:v>
                      </c:pt>
                      <c:pt idx="6626" formatCode="0.00">
                        <c:v>2.57</c:v>
                      </c:pt>
                      <c:pt idx="6627" formatCode="0.00">
                        <c:v>2.68</c:v>
                      </c:pt>
                      <c:pt idx="6628" formatCode="0.00">
                        <c:v>2.44</c:v>
                      </c:pt>
                      <c:pt idx="6629" formatCode="0.00">
                        <c:v>1.94</c:v>
                      </c:pt>
                      <c:pt idx="6630" formatCode="0.00">
                        <c:v>1.88</c:v>
                      </c:pt>
                      <c:pt idx="6631" formatCode="0.00">
                        <c:v>2.21</c:v>
                      </c:pt>
                      <c:pt idx="6632" formatCode="0.00">
                        <c:v>2.2999999999999998</c:v>
                      </c:pt>
                      <c:pt idx="6633" formatCode="0.00">
                        <c:v>1.68</c:v>
                      </c:pt>
                      <c:pt idx="6634" formatCode="0.00">
                        <c:v>1.28</c:v>
                      </c:pt>
                      <c:pt idx="6635" formatCode="0.00">
                        <c:v>0.55000000000000004</c:v>
                      </c:pt>
                      <c:pt idx="6636" formatCode="0.00">
                        <c:v>0.66</c:v>
                      </c:pt>
                      <c:pt idx="6637" formatCode="0.00">
                        <c:v>0.47</c:v>
                      </c:pt>
                      <c:pt idx="6638" formatCode="0.00">
                        <c:v>-0.16</c:v>
                      </c:pt>
                      <c:pt idx="6639" formatCode="0.00">
                        <c:v>-0.11</c:v>
                      </c:pt>
                      <c:pt idx="6640" formatCode="0.00">
                        <c:v>-0.02</c:v>
                      </c:pt>
                      <c:pt idx="6641" formatCode="0.00">
                        <c:v>0.28999999999999998</c:v>
                      </c:pt>
                      <c:pt idx="6642" formatCode="0.00">
                        <c:v>0.4</c:v>
                      </c:pt>
                      <c:pt idx="6643" formatCode="0.00">
                        <c:v>0.18</c:v>
                      </c:pt>
                      <c:pt idx="6644" formatCode="0.00">
                        <c:v>7.0000000000000007E-2</c:v>
                      </c:pt>
                      <c:pt idx="6645" formatCode="0.00">
                        <c:v>0.17</c:v>
                      </c:pt>
                      <c:pt idx="6646" formatCode="0.00">
                        <c:v>7.0000000000000007E-2</c:v>
                      </c:pt>
                      <c:pt idx="6647" formatCode="0.00">
                        <c:v>0.01</c:v>
                      </c:pt>
                      <c:pt idx="6648" formatCode="0.00">
                        <c:v>0.31</c:v>
                      </c:pt>
                      <c:pt idx="6649" formatCode="0.00">
                        <c:v>0.2</c:v>
                      </c:pt>
                      <c:pt idx="6650" formatCode="0.00">
                        <c:v>0.12</c:v>
                      </c:pt>
                      <c:pt idx="6651" formatCode="0.00">
                        <c:v>0.68</c:v>
                      </c:pt>
                      <c:pt idx="6652" formatCode="0.00">
                        <c:v>0.78</c:v>
                      </c:pt>
                      <c:pt idx="6653" formatCode="0.00">
                        <c:v>0.88</c:v>
                      </c:pt>
                      <c:pt idx="6654" formatCode="0.00">
                        <c:v>0.48</c:v>
                      </c:pt>
                      <c:pt idx="6655" formatCode="0.00">
                        <c:v>0.56000000000000005</c:v>
                      </c:pt>
                      <c:pt idx="6656" formatCode="0.00">
                        <c:v>0.68</c:v>
                      </c:pt>
                      <c:pt idx="6657" formatCode="0.00">
                        <c:v>0.6</c:v>
                      </c:pt>
                      <c:pt idx="6658" formatCode="0.00">
                        <c:v>0.44</c:v>
                      </c:pt>
                      <c:pt idx="6659" formatCode="0.00">
                        <c:v>0.52</c:v>
                      </c:pt>
                      <c:pt idx="6660" formatCode="0.00">
                        <c:v>0.21</c:v>
                      </c:pt>
                      <c:pt idx="6661" formatCode="0.00">
                        <c:v>-0.01</c:v>
                      </c:pt>
                      <c:pt idx="6662" formatCode="0.00">
                        <c:v>-0.4</c:v>
                      </c:pt>
                      <c:pt idx="6663" formatCode="0.00">
                        <c:v>-0.39</c:v>
                      </c:pt>
                      <c:pt idx="6664" formatCode="0.00">
                        <c:v>-0.45</c:v>
                      </c:pt>
                      <c:pt idx="6665" formatCode="0.00">
                        <c:v>-0.08</c:v>
                      </c:pt>
                      <c:pt idx="6666" formatCode="0.00">
                        <c:v>-0.1</c:v>
                      </c:pt>
                      <c:pt idx="6667" formatCode="0.00">
                        <c:v>-0.35</c:v>
                      </c:pt>
                      <c:pt idx="6668" formatCode="0.00">
                        <c:v>-0.32</c:v>
                      </c:pt>
                      <c:pt idx="6669" formatCode="0.00">
                        <c:v>-0.31</c:v>
                      </c:pt>
                      <c:pt idx="6670" formatCode="0.00">
                        <c:v>0.08</c:v>
                      </c:pt>
                      <c:pt idx="6671" formatCode="0.00">
                        <c:v>-0.21</c:v>
                      </c:pt>
                      <c:pt idx="6672" formatCode="0.00">
                        <c:v>-0.12</c:v>
                      </c:pt>
                      <c:pt idx="6673" formatCode="0.00">
                        <c:v>-0.15</c:v>
                      </c:pt>
                      <c:pt idx="6674" formatCode="0.00">
                        <c:v>-0.1</c:v>
                      </c:pt>
                      <c:pt idx="6675" formatCode="0.00">
                        <c:v>-0.14000000000000001</c:v>
                      </c:pt>
                      <c:pt idx="6676" formatCode="0.00">
                        <c:v>0.02</c:v>
                      </c:pt>
                      <c:pt idx="6677" formatCode="0.00">
                        <c:v>0.02</c:v>
                      </c:pt>
                      <c:pt idx="6678" formatCode="0.00">
                        <c:v>0.05</c:v>
                      </c:pt>
                      <c:pt idx="6679" formatCode="0.00">
                        <c:v>0.23</c:v>
                      </c:pt>
                      <c:pt idx="6680" formatCode="0.00">
                        <c:v>-0.04</c:v>
                      </c:pt>
                      <c:pt idx="6681" formatCode="0.00">
                        <c:v>0.05</c:v>
                      </c:pt>
                      <c:pt idx="6682" formatCode="0.00">
                        <c:v>-0.04</c:v>
                      </c:pt>
                      <c:pt idx="6683" formatCode="0.00">
                        <c:v>-0.21</c:v>
                      </c:pt>
                      <c:pt idx="6684" formatCode="0.00">
                        <c:v>-0.11</c:v>
                      </c:pt>
                      <c:pt idx="6685" formatCode="0.00">
                        <c:v>-0.15</c:v>
                      </c:pt>
                      <c:pt idx="6686" formatCode="0.00">
                        <c:v>-0.36</c:v>
                      </c:pt>
                      <c:pt idx="6687" formatCode="0.00">
                        <c:v>-0.35</c:v>
                      </c:pt>
                      <c:pt idx="6688" formatCode="0.00">
                        <c:v>-0.3</c:v>
                      </c:pt>
                      <c:pt idx="6689" formatCode="0.00">
                        <c:v>-0.3</c:v>
                      </c:pt>
                      <c:pt idx="6690" formatCode="0.00">
                        <c:v>-0.49</c:v>
                      </c:pt>
                      <c:pt idx="6691" formatCode="0.00">
                        <c:v>-0.45</c:v>
                      </c:pt>
                      <c:pt idx="6692" formatCode="0.00">
                        <c:v>-0.56999999999999995</c:v>
                      </c:pt>
                      <c:pt idx="6693" formatCode="0.00">
                        <c:v>-0.5</c:v>
                      </c:pt>
                      <c:pt idx="6694" formatCode="0.00">
                        <c:v>-0.39</c:v>
                      </c:pt>
                      <c:pt idx="6695" formatCode="0.00">
                        <c:v>-0.45</c:v>
                      </c:pt>
                      <c:pt idx="6696" formatCode="0.00">
                        <c:v>-0.44</c:v>
                      </c:pt>
                      <c:pt idx="6697" formatCode="0.00">
                        <c:v>-0.17</c:v>
                      </c:pt>
                      <c:pt idx="6698" formatCode="0.00">
                        <c:v>-0.2</c:v>
                      </c:pt>
                      <c:pt idx="6699" formatCode="0.00">
                        <c:v>-0.21</c:v>
                      </c:pt>
                      <c:pt idx="6700" formatCode="0.00">
                        <c:v>-0.35</c:v>
                      </c:pt>
                      <c:pt idx="6701" formatCode="0.00">
                        <c:v>-0.47</c:v>
                      </c:pt>
                      <c:pt idx="6702" formatCode="0.00">
                        <c:v>-0.76</c:v>
                      </c:pt>
                      <c:pt idx="6703" formatCode="0.00">
                        <c:v>-0.8</c:v>
                      </c:pt>
                      <c:pt idx="6704" formatCode="0.00">
                        <c:v>-0.63</c:v>
                      </c:pt>
                      <c:pt idx="6705" formatCode="0.00">
                        <c:v>-0.56000000000000005</c:v>
                      </c:pt>
                      <c:pt idx="6706" formatCode="0.00">
                        <c:v>-0.56000000000000005</c:v>
                      </c:pt>
                      <c:pt idx="6707" formatCode="0.00">
                        <c:v>-0.38</c:v>
                      </c:pt>
                      <c:pt idx="6708" formatCode="0.00">
                        <c:v>-0.34</c:v>
                      </c:pt>
                      <c:pt idx="6709" formatCode="0.00">
                        <c:v>-0.6</c:v>
                      </c:pt>
                      <c:pt idx="6710" formatCode="0.00">
                        <c:v>-0.67</c:v>
                      </c:pt>
                      <c:pt idx="6711" formatCode="0.00">
                        <c:v>-0.89</c:v>
                      </c:pt>
                      <c:pt idx="6712" formatCode="0.00">
                        <c:v>-1.19</c:v>
                      </c:pt>
                      <c:pt idx="6713" formatCode="0.00">
                        <c:v>-1.19</c:v>
                      </c:pt>
                      <c:pt idx="6714" formatCode="0.00">
                        <c:v>-1.06</c:v>
                      </c:pt>
                      <c:pt idx="6715" formatCode="0.00">
                        <c:v>-1.07</c:v>
                      </c:pt>
                      <c:pt idx="6716" formatCode="0.00">
                        <c:v>-1.1100000000000001</c:v>
                      </c:pt>
                      <c:pt idx="6717" formatCode="0.00">
                        <c:v>-1.04</c:v>
                      </c:pt>
                      <c:pt idx="6718" formatCode="0.00">
                        <c:v>-1.25</c:v>
                      </c:pt>
                      <c:pt idx="6719" formatCode="0.00">
                        <c:v>-1.44</c:v>
                      </c:pt>
                      <c:pt idx="6720" formatCode="0.00">
                        <c:v>-1.3</c:v>
                      </c:pt>
                      <c:pt idx="6721" formatCode="0.00">
                        <c:v>-1.36</c:v>
                      </c:pt>
                      <c:pt idx="6722" formatCode="0.00">
                        <c:v>-1.38</c:v>
                      </c:pt>
                      <c:pt idx="6723" formatCode="0.00">
                        <c:v>-1.36</c:v>
                      </c:pt>
                      <c:pt idx="6724" formatCode="0.00">
                        <c:v>-1.37</c:v>
                      </c:pt>
                      <c:pt idx="6725" formatCode="0.00">
                        <c:v>-1.47</c:v>
                      </c:pt>
                      <c:pt idx="6726" formatCode="0.00">
                        <c:v>-1.33</c:v>
                      </c:pt>
                      <c:pt idx="6727" formatCode="0.00">
                        <c:v>-1.35</c:v>
                      </c:pt>
                      <c:pt idx="6728" formatCode="0.00">
                        <c:v>-1.45</c:v>
                      </c:pt>
                      <c:pt idx="6729" formatCode="0.00">
                        <c:v>-1.37</c:v>
                      </c:pt>
                      <c:pt idx="6730" formatCode="0.00">
                        <c:v>-1.34</c:v>
                      </c:pt>
                      <c:pt idx="6731" formatCode="0.00">
                        <c:v>-1.41</c:v>
                      </c:pt>
                      <c:pt idx="6732" formatCode="0.00">
                        <c:v>-1.61</c:v>
                      </c:pt>
                      <c:pt idx="6733" formatCode="0.00">
                        <c:v>-1.61</c:v>
                      </c:pt>
                      <c:pt idx="6734" formatCode="0.00">
                        <c:v>-1.57</c:v>
                      </c:pt>
                      <c:pt idx="6735" formatCode="0.00">
                        <c:v>-1.59</c:v>
                      </c:pt>
                      <c:pt idx="6736" formatCode="0.00">
                        <c:v>-1.5</c:v>
                      </c:pt>
                      <c:pt idx="6737" formatCode="0.00">
                        <c:v>-1.72</c:v>
                      </c:pt>
                      <c:pt idx="6738" formatCode="0.00">
                        <c:v>-1.54</c:v>
                      </c:pt>
                      <c:pt idx="6739" formatCode="0.00">
                        <c:v>-1.26</c:v>
                      </c:pt>
                      <c:pt idx="6740" formatCode="0.00">
                        <c:v>-1.34</c:v>
                      </c:pt>
                      <c:pt idx="6741" formatCode="0.00">
                        <c:v>-1.1399999999999999</c:v>
                      </c:pt>
                      <c:pt idx="6742" formatCode="0.00">
                        <c:v>-1.1100000000000001</c:v>
                      </c:pt>
                      <c:pt idx="6743" formatCode="0.00">
                        <c:v>-0.94</c:v>
                      </c:pt>
                      <c:pt idx="6744" formatCode="0.00">
                        <c:v>-0.93</c:v>
                      </c:pt>
                      <c:pt idx="6745" formatCode="0.00">
                        <c:v>-0.6</c:v>
                      </c:pt>
                      <c:pt idx="6746" formatCode="0.00">
                        <c:v>-0.61</c:v>
                      </c:pt>
                      <c:pt idx="6747" formatCode="0.00">
                        <c:v>-0.67</c:v>
                      </c:pt>
                      <c:pt idx="6748" formatCode="0.00">
                        <c:v>-0.56999999999999995</c:v>
                      </c:pt>
                      <c:pt idx="6749" formatCode="0.00">
                        <c:v>-0.54</c:v>
                      </c:pt>
                      <c:pt idx="6750" formatCode="0.00">
                        <c:v>-0.43</c:v>
                      </c:pt>
                      <c:pt idx="6751" formatCode="0.00">
                        <c:v>-0.52</c:v>
                      </c:pt>
                      <c:pt idx="6752" formatCode="0.00">
                        <c:v>-0.46</c:v>
                      </c:pt>
                      <c:pt idx="6753" formatCode="0.00">
                        <c:v>-0.19</c:v>
                      </c:pt>
                      <c:pt idx="6754" formatCode="0.00">
                        <c:v>7.0000000000000007E-2</c:v>
                      </c:pt>
                      <c:pt idx="6755" formatCode="0.00">
                        <c:v>0.24</c:v>
                      </c:pt>
                      <c:pt idx="6756" formatCode="0.00">
                        <c:v>0.49</c:v>
                      </c:pt>
                      <c:pt idx="6757" formatCode="0.00">
                        <c:v>0.92</c:v>
                      </c:pt>
                      <c:pt idx="6758" formatCode="0.00">
                        <c:v>0.77</c:v>
                      </c:pt>
                      <c:pt idx="6759" formatCode="0.00">
                        <c:v>1.1299999999999999</c:v>
                      </c:pt>
                      <c:pt idx="6760" formatCode="0.00">
                        <c:v>1.39</c:v>
                      </c:pt>
                      <c:pt idx="6761" formatCode="0.00">
                        <c:v>1.56</c:v>
                      </c:pt>
                      <c:pt idx="6762" formatCode="0.00">
                        <c:v>1.63</c:v>
                      </c:pt>
                      <c:pt idx="6763" formatCode="0.00">
                        <c:v>1.9</c:v>
                      </c:pt>
                      <c:pt idx="6764" formatCode="0.00">
                        <c:v>2.0499999999999998</c:v>
                      </c:pt>
                      <c:pt idx="6765" formatCode="0.00">
                        <c:v>2.29</c:v>
                      </c:pt>
                      <c:pt idx="6766" formatCode="0.00">
                        <c:v>2.23</c:v>
                      </c:pt>
                      <c:pt idx="6767" formatCode="0.00">
                        <c:v>2.27</c:v>
                      </c:pt>
                      <c:pt idx="6768" formatCode="0.00">
                        <c:v>2.38</c:v>
                      </c:pt>
                      <c:pt idx="6769" formatCode="0.00">
                        <c:v>2.4500000000000002</c:v>
                      </c:pt>
                      <c:pt idx="6770" formatCode="0.00">
                        <c:v>2.5499999999999998</c:v>
                      </c:pt>
                      <c:pt idx="6771" formatCode="0.00">
                        <c:v>2.7</c:v>
                      </c:pt>
                      <c:pt idx="6772" formatCode="0.00">
                        <c:v>2.82</c:v>
                      </c:pt>
                      <c:pt idx="6773" formatCode="0.00">
                        <c:v>2.2799999999999998</c:v>
                      </c:pt>
                      <c:pt idx="6774" formatCode="0.00">
                        <c:v>2.56</c:v>
                      </c:pt>
                      <c:pt idx="6775" formatCode="0.00">
                        <c:v>2.64</c:v>
                      </c:pt>
                      <c:pt idx="6776" formatCode="0.00">
                        <c:v>2.63</c:v>
                      </c:pt>
                      <c:pt idx="6777" formatCode="0.00">
                        <c:v>2.5499999999999998</c:v>
                      </c:pt>
                      <c:pt idx="6778" formatCode="0.00">
                        <c:v>2.41</c:v>
                      </c:pt>
                      <c:pt idx="6779" formatCode="0.00">
                        <c:v>2.34</c:v>
                      </c:pt>
                      <c:pt idx="6780" formatCode="0.00">
                        <c:v>2.42</c:v>
                      </c:pt>
                      <c:pt idx="6781" formatCode="0.00">
                        <c:v>2.5299999999999998</c:v>
                      </c:pt>
                      <c:pt idx="6782" formatCode="0.00">
                        <c:v>2.5299999999999998</c:v>
                      </c:pt>
                      <c:pt idx="6783" formatCode="0.00">
                        <c:v>2.83</c:v>
                      </c:pt>
                      <c:pt idx="6784" formatCode="0.00">
                        <c:v>2.62</c:v>
                      </c:pt>
                      <c:pt idx="6785" formatCode="0.00">
                        <c:v>2.17</c:v>
                      </c:pt>
                      <c:pt idx="6786" formatCode="0.00">
                        <c:v>1.94</c:v>
                      </c:pt>
                      <c:pt idx="6787" formatCode="0.00">
                        <c:v>1.82</c:v>
                      </c:pt>
                      <c:pt idx="6788" formatCode="0.00">
                        <c:v>1.49</c:v>
                      </c:pt>
                      <c:pt idx="6789" formatCode="0.00">
                        <c:v>1.19</c:v>
                      </c:pt>
                      <c:pt idx="6790" formatCode="0.00">
                        <c:v>1.24</c:v>
                      </c:pt>
                      <c:pt idx="6791" formatCode="0.00">
                        <c:v>1.27</c:v>
                      </c:pt>
                      <c:pt idx="6792" formatCode="0.00">
                        <c:v>1.56</c:v>
                      </c:pt>
                      <c:pt idx="6793" formatCode="0.00">
                        <c:v>1.48</c:v>
                      </c:pt>
                      <c:pt idx="6794" formatCode="0.00">
                        <c:v>1.47</c:v>
                      </c:pt>
                      <c:pt idx="6795" formatCode="0.00">
                        <c:v>1.66</c:v>
                      </c:pt>
                      <c:pt idx="6796" formatCode="0.00">
                        <c:v>1.67</c:v>
                      </c:pt>
                      <c:pt idx="6797" formatCode="0.00">
                        <c:v>1.95</c:v>
                      </c:pt>
                      <c:pt idx="6798" formatCode="0.00">
                        <c:v>1.9</c:v>
                      </c:pt>
                      <c:pt idx="6799" formatCode="0.00">
                        <c:v>1.89</c:v>
                      </c:pt>
                      <c:pt idx="6800" formatCode="0.00">
                        <c:v>2.0099999999999998</c:v>
                      </c:pt>
                      <c:pt idx="6801" formatCode="0.00">
                        <c:v>1.85</c:v>
                      </c:pt>
                      <c:pt idx="6802" formatCode="0.00">
                        <c:v>1.7</c:v>
                      </c:pt>
                      <c:pt idx="6803" formatCode="0.00">
                        <c:v>1.64</c:v>
                      </c:pt>
                      <c:pt idx="6804" formatCode="0.00">
                        <c:v>1.64</c:v>
                      </c:pt>
                      <c:pt idx="6805" formatCode="0.00">
                        <c:v>1.73</c:v>
                      </c:pt>
                      <c:pt idx="6806" formatCode="0.00">
                        <c:v>1.83</c:v>
                      </c:pt>
                      <c:pt idx="6807" formatCode="0.00">
                        <c:v>1.89</c:v>
                      </c:pt>
                      <c:pt idx="6808" formatCode="0.00">
                        <c:v>1.95</c:v>
                      </c:pt>
                      <c:pt idx="6809" formatCode="0.00">
                        <c:v>1.88</c:v>
                      </c:pt>
                      <c:pt idx="6810" formatCode="0.00">
                        <c:v>1.75</c:v>
                      </c:pt>
                      <c:pt idx="6811" formatCode="0.00">
                        <c:v>1.96</c:v>
                      </c:pt>
                      <c:pt idx="6812" formatCode="0.00">
                        <c:v>1.78</c:v>
                      </c:pt>
                      <c:pt idx="6813" formatCode="0.00">
                        <c:v>1.82</c:v>
                      </c:pt>
                      <c:pt idx="6814" formatCode="0.00">
                        <c:v>2.0499999999999998</c:v>
                      </c:pt>
                      <c:pt idx="6815" formatCode="0.00">
                        <c:v>2.13</c:v>
                      </c:pt>
                      <c:pt idx="6816" formatCode="0.00">
                        <c:v>2.16</c:v>
                      </c:pt>
                      <c:pt idx="6817" formatCode="0.00">
                        <c:v>2.25</c:v>
                      </c:pt>
                      <c:pt idx="6818" formatCode="0.00">
                        <c:v>2.1</c:v>
                      </c:pt>
                      <c:pt idx="6819" formatCode="0.00">
                        <c:v>2.09</c:v>
                      </c:pt>
                      <c:pt idx="6820" formatCode="0.00">
                        <c:v>2.2799999999999998</c:v>
                      </c:pt>
                      <c:pt idx="6821" formatCode="0.00">
                        <c:v>2.31</c:v>
                      </c:pt>
                      <c:pt idx="6822" formatCode="0.00">
                        <c:v>2.35</c:v>
                      </c:pt>
                      <c:pt idx="6823" formatCode="0.00">
                        <c:v>2.1800000000000002</c:v>
                      </c:pt>
                      <c:pt idx="6824" formatCode="0.00">
                        <c:v>1.79</c:v>
                      </c:pt>
                      <c:pt idx="6825" formatCode="0.00">
                        <c:v>1.6</c:v>
                      </c:pt>
                      <c:pt idx="6826" formatCode="0.00">
                        <c:v>1.87</c:v>
                      </c:pt>
                      <c:pt idx="6827" formatCode="0.00">
                        <c:v>1.47</c:v>
                      </c:pt>
                      <c:pt idx="6828" formatCode="0.00">
                        <c:v>1.54</c:v>
                      </c:pt>
                      <c:pt idx="6829" formatCode="0.00">
                        <c:v>1.71</c:v>
                      </c:pt>
                      <c:pt idx="6830" formatCode="0.00">
                        <c:v>1.94</c:v>
                      </c:pt>
                      <c:pt idx="6831" formatCode="0.00">
                        <c:v>2.09</c:v>
                      </c:pt>
                      <c:pt idx="6832" formatCode="0.00">
                        <c:v>2.16</c:v>
                      </c:pt>
                      <c:pt idx="6833" formatCode="0.00">
                        <c:v>2.39</c:v>
                      </c:pt>
                      <c:pt idx="6834" formatCode="0.00">
                        <c:v>1.94</c:v>
                      </c:pt>
                      <c:pt idx="6835" formatCode="0.00">
                        <c:v>2.1</c:v>
                      </c:pt>
                      <c:pt idx="6836" formatCode="0.00">
                        <c:v>2.2200000000000002</c:v>
                      </c:pt>
                      <c:pt idx="6837" formatCode="0.00">
                        <c:v>2.3199999999999998</c:v>
                      </c:pt>
                      <c:pt idx="6838" formatCode="0.00">
                        <c:v>2.2999999999999998</c:v>
                      </c:pt>
                      <c:pt idx="6839" formatCode="0.00">
                        <c:v>2.34</c:v>
                      </c:pt>
                      <c:pt idx="6840" formatCode="0.00">
                        <c:v>2.7</c:v>
                      </c:pt>
                      <c:pt idx="6841" formatCode="0.00">
                        <c:v>2.66</c:v>
                      </c:pt>
                      <c:pt idx="6842" formatCode="0.00">
                        <c:v>2.65</c:v>
                      </c:pt>
                      <c:pt idx="6843" formatCode="0.00">
                        <c:v>2.69</c:v>
                      </c:pt>
                      <c:pt idx="6844" formatCode="0.00">
                        <c:v>2.65</c:v>
                      </c:pt>
                      <c:pt idx="6845" formatCode="0.00">
                        <c:v>2.87</c:v>
                      </c:pt>
                      <c:pt idx="6846" formatCode="0.00">
                        <c:v>2.96</c:v>
                      </c:pt>
                      <c:pt idx="6847" formatCode="0.00">
                        <c:v>2.96</c:v>
                      </c:pt>
                      <c:pt idx="6848" formatCode="0.00">
                        <c:v>3.06</c:v>
                      </c:pt>
                      <c:pt idx="6849" formatCode="0.00">
                        <c:v>3.22</c:v>
                      </c:pt>
                      <c:pt idx="6850" formatCode="0.00">
                        <c:v>3.22</c:v>
                      </c:pt>
                      <c:pt idx="6851" formatCode="0.00">
                        <c:v>3.21</c:v>
                      </c:pt>
                      <c:pt idx="6852" formatCode="0.00">
                        <c:v>3.23</c:v>
                      </c:pt>
                      <c:pt idx="6853" formatCode="0.00">
                        <c:v>3.3</c:v>
                      </c:pt>
                      <c:pt idx="6854" formatCode="0.00">
                        <c:v>3.42</c:v>
                      </c:pt>
                      <c:pt idx="6855" formatCode="0.00">
                        <c:v>3.2</c:v>
                      </c:pt>
                      <c:pt idx="6856" formatCode="0.00">
                        <c:v>3.27</c:v>
                      </c:pt>
                      <c:pt idx="6857" formatCode="0.00">
                        <c:v>3.31</c:v>
                      </c:pt>
                      <c:pt idx="6858" formatCode="0.00">
                        <c:v>3.21</c:v>
                      </c:pt>
                      <c:pt idx="6859" formatCode="0.00">
                        <c:v>3.02</c:v>
                      </c:pt>
                      <c:pt idx="6860" formatCode="0.00">
                        <c:v>2.87</c:v>
                      </c:pt>
                      <c:pt idx="6861" formatCode="0.00">
                        <c:v>2.99</c:v>
                      </c:pt>
                      <c:pt idx="6862" formatCode="0.00">
                        <c:v>3</c:v>
                      </c:pt>
                      <c:pt idx="6863" formatCode="0.00">
                        <c:v>2.78</c:v>
                      </c:pt>
                      <c:pt idx="6864" formatCode="0.00">
                        <c:v>2.72</c:v>
                      </c:pt>
                      <c:pt idx="6865" formatCode="0.00">
                        <c:v>2.75</c:v>
                      </c:pt>
                      <c:pt idx="6866" formatCode="0.00">
                        <c:v>2.59</c:v>
                      </c:pt>
                      <c:pt idx="6867" formatCode="0.00">
                        <c:v>2.46</c:v>
                      </c:pt>
                      <c:pt idx="6868" formatCode="0.00">
                        <c:v>2.34</c:v>
                      </c:pt>
                      <c:pt idx="6869" formatCode="0.00">
                        <c:v>2.35</c:v>
                      </c:pt>
                      <c:pt idx="6870" formatCode="0.00">
                        <c:v>2.5499999999999998</c:v>
                      </c:pt>
                      <c:pt idx="6871" formatCode="0.00">
                        <c:v>2.73</c:v>
                      </c:pt>
                      <c:pt idx="6872" formatCode="0.00">
                        <c:v>2.72</c:v>
                      </c:pt>
                      <c:pt idx="6873" formatCode="0.00">
                        <c:v>2.44</c:v>
                      </c:pt>
                      <c:pt idx="6874" formatCode="0.00">
                        <c:v>2.5099999999999998</c:v>
                      </c:pt>
                      <c:pt idx="6875" formatCode="0.00">
                        <c:v>2.66</c:v>
                      </c:pt>
                      <c:pt idx="6876" formatCode="0.00">
                        <c:v>2.36</c:v>
                      </c:pt>
                      <c:pt idx="6877" formatCode="0.00">
                        <c:v>2.48</c:v>
                      </c:pt>
                      <c:pt idx="6878" formatCode="0.00">
                        <c:v>2.4</c:v>
                      </c:pt>
                      <c:pt idx="6879" formatCode="0.00">
                        <c:v>2.44</c:v>
                      </c:pt>
                      <c:pt idx="6880" formatCode="0.00">
                        <c:v>2.41</c:v>
                      </c:pt>
                      <c:pt idx="6881" formatCode="0.00">
                        <c:v>2.4</c:v>
                      </c:pt>
                      <c:pt idx="6882" formatCode="0.00">
                        <c:v>2.54</c:v>
                      </c:pt>
                      <c:pt idx="6883" formatCode="0.00">
                        <c:v>2.67</c:v>
                      </c:pt>
                      <c:pt idx="6884" formatCode="0.00">
                        <c:v>2.71</c:v>
                      </c:pt>
                      <c:pt idx="6885" formatCode="0.00">
                        <c:v>2.56</c:v>
                      </c:pt>
                      <c:pt idx="6886" formatCode="0.00">
                        <c:v>2.5299999999999998</c:v>
                      </c:pt>
                      <c:pt idx="6887" formatCode="0.00">
                        <c:v>2.67</c:v>
                      </c:pt>
                      <c:pt idx="6888" formatCode="0.00">
                        <c:v>2.5299999999999998</c:v>
                      </c:pt>
                      <c:pt idx="6889" formatCode="0.00">
                        <c:v>2.1800000000000002</c:v>
                      </c:pt>
                      <c:pt idx="6890" formatCode="0.00">
                        <c:v>2.5</c:v>
                      </c:pt>
                      <c:pt idx="6891" formatCode="0.00">
                        <c:v>2.71</c:v>
                      </c:pt>
                      <c:pt idx="6892" formatCode="0.00">
                        <c:v>2.67</c:v>
                      </c:pt>
                      <c:pt idx="6893" formatCode="0.00">
                        <c:v>2.71</c:v>
                      </c:pt>
                      <c:pt idx="6894" formatCode="0.00">
                        <c:v>2.48</c:v>
                      </c:pt>
                      <c:pt idx="6895" formatCode="0.00">
                        <c:v>2.61</c:v>
                      </c:pt>
                      <c:pt idx="6896" formatCode="0.00">
                        <c:v>1.99</c:v>
                      </c:pt>
                      <c:pt idx="6897" formatCode="0.00">
                        <c:v>2.19</c:v>
                      </c:pt>
                      <c:pt idx="6898" formatCode="0.00">
                        <c:v>2.3199999999999998</c:v>
                      </c:pt>
                      <c:pt idx="6899">
                        <c:v>1.98</c:v>
                      </c:pt>
                      <c:pt idx="6900">
                        <c:v>2.2599999999999998</c:v>
                      </c:pt>
                      <c:pt idx="6901">
                        <c:v>2.4300000000000002</c:v>
                      </c:pt>
                      <c:pt idx="6902" formatCode="0.00">
                        <c:v>2.71</c:v>
                      </c:pt>
                      <c:pt idx="6903" formatCode="0.00">
                        <c:v>2.59</c:v>
                      </c:pt>
                      <c:pt idx="6904" formatCode="0.00">
                        <c:v>2.98</c:v>
                      </c:pt>
                      <c:pt idx="6905" formatCode="0.00">
                        <c:v>2.68</c:v>
                      </c:pt>
                      <c:pt idx="6906" formatCode="0.00">
                        <c:v>3.02</c:v>
                      </c:pt>
                      <c:pt idx="6907" formatCode="0.00">
                        <c:v>2.89</c:v>
                      </c:pt>
                      <c:pt idx="6908" formatCode="0.00">
                        <c:v>2.96</c:v>
                      </c:pt>
                      <c:pt idx="6909" formatCode="0.00">
                        <c:v>2.5499999999999998</c:v>
                      </c:pt>
                      <c:pt idx="6910" formatCode="0.00">
                        <c:v>2.98</c:v>
                      </c:pt>
                      <c:pt idx="6911" formatCode="0.00">
                        <c:v>3.22</c:v>
                      </c:pt>
                      <c:pt idx="6912">
                        <c:v>3.36</c:v>
                      </c:pt>
                      <c:pt idx="6913">
                        <c:v>3.72</c:v>
                      </c:pt>
                      <c:pt idx="6914">
                        <c:v>3.89</c:v>
                      </c:pt>
                      <c:pt idx="6915">
                        <c:v>3.83</c:v>
                      </c:pt>
                      <c:pt idx="6916">
                        <c:v>3.91</c:v>
                      </c:pt>
                      <c:pt idx="6917">
                        <c:v>4.16</c:v>
                      </c:pt>
                      <c:pt idx="6918">
                        <c:v>4.47</c:v>
                      </c:pt>
                      <c:pt idx="6919">
                        <c:v>4.2300000000000004</c:v>
                      </c:pt>
                      <c:pt idx="6920">
                        <c:v>4.25</c:v>
                      </c:pt>
                      <c:pt idx="6921">
                        <c:v>4.4000000000000004</c:v>
                      </c:pt>
                      <c:pt idx="6922">
                        <c:v>4.3499999999999996</c:v>
                      </c:pt>
                      <c:pt idx="6923">
                        <c:v>4.29</c:v>
                      </c:pt>
                      <c:pt idx="6924">
                        <c:v>4.3499999999999996</c:v>
                      </c:pt>
                      <c:pt idx="6925">
                        <c:v>4.5999999999999996</c:v>
                      </c:pt>
                      <c:pt idx="6926">
                        <c:v>4.87</c:v>
                      </c:pt>
                      <c:pt idx="6927">
                        <c:v>5.12</c:v>
                      </c:pt>
                      <c:pt idx="6928">
                        <c:v>5.4</c:v>
                      </c:pt>
                      <c:pt idx="6929">
                        <c:v>4.84</c:v>
                      </c:pt>
                      <c:pt idx="6930">
                        <c:v>4.6100000000000003</c:v>
                      </c:pt>
                      <c:pt idx="6931">
                        <c:v>4.1399999999999997</c:v>
                      </c:pt>
                      <c:pt idx="6932">
                        <c:v>4.01</c:v>
                      </c:pt>
                      <c:pt idx="6933">
                        <c:v>4.68</c:v>
                      </c:pt>
                      <c:pt idx="6934">
                        <c:v>3.6</c:v>
                      </c:pt>
                      <c:pt idx="6935">
                        <c:v>3.63</c:v>
                      </c:pt>
                      <c:pt idx="6936">
                        <c:v>4.1399999999999997</c:v>
                      </c:pt>
                      <c:pt idx="6937">
                        <c:v>2.9</c:v>
                      </c:pt>
                      <c:pt idx="6938">
                        <c:v>2.97</c:v>
                      </c:pt>
                      <c:pt idx="6939">
                        <c:v>3.42</c:v>
                      </c:pt>
                      <c:pt idx="6940">
                        <c:v>3.45</c:v>
                      </c:pt>
                      <c:pt idx="6941">
                        <c:v>2.62</c:v>
                      </c:pt>
                      <c:pt idx="6942">
                        <c:v>2.92</c:v>
                      </c:pt>
                      <c:pt idx="6943">
                        <c:v>2.81</c:v>
                      </c:pt>
                      <c:pt idx="6944">
                        <c:v>2.2799999999999998</c:v>
                      </c:pt>
                      <c:pt idx="6945">
                        <c:v>0.69</c:v>
                      </c:pt>
                      <c:pt idx="6946">
                        <c:v>0.56000000000000005</c:v>
                      </c:pt>
                      <c:pt idx="6947">
                        <c:v>1.1399999999999999</c:v>
                      </c:pt>
                      <c:pt idx="6948">
                        <c:v>0.99</c:v>
                      </c:pt>
                      <c:pt idx="6949">
                        <c:v>1.56</c:v>
                      </c:pt>
                      <c:pt idx="6950">
                        <c:v>1.93</c:v>
                      </c:pt>
                      <c:pt idx="6951">
                        <c:v>1.75</c:v>
                      </c:pt>
                      <c:pt idx="6952">
                        <c:v>2.2400000000000002</c:v>
                      </c:pt>
                      <c:pt idx="6953">
                        <c:v>2.46</c:v>
                      </c:pt>
                      <c:pt idx="6954">
                        <c:v>2.14</c:v>
                      </c:pt>
                      <c:pt idx="6955">
                        <c:v>2.48</c:v>
                      </c:pt>
                      <c:pt idx="6956">
                        <c:v>2.76</c:v>
                      </c:pt>
                      <c:pt idx="6957">
                        <c:v>2.92</c:v>
                      </c:pt>
                      <c:pt idx="6958">
                        <c:v>2.7</c:v>
                      </c:pt>
                      <c:pt idx="6959">
                        <c:v>2.9</c:v>
                      </c:pt>
                      <c:pt idx="6960">
                        <c:v>2.87</c:v>
                      </c:pt>
                      <c:pt idx="6961">
                        <c:v>3.17</c:v>
                      </c:pt>
                      <c:pt idx="6962">
                        <c:v>2.84</c:v>
                      </c:pt>
                      <c:pt idx="6963">
                        <c:v>2.97</c:v>
                      </c:pt>
                      <c:pt idx="6964">
                        <c:v>3.04</c:v>
                      </c:pt>
                      <c:pt idx="6965">
                        <c:v>3.13</c:v>
                      </c:pt>
                      <c:pt idx="6966">
                        <c:v>3.06</c:v>
                      </c:pt>
                      <c:pt idx="6967">
                        <c:v>2.83</c:v>
                      </c:pt>
                      <c:pt idx="6968">
                        <c:v>2.52</c:v>
                      </c:pt>
                      <c:pt idx="6969">
                        <c:v>3.14</c:v>
                      </c:pt>
                      <c:pt idx="6970">
                        <c:v>3.31</c:v>
                      </c:pt>
                      <c:pt idx="6971">
                        <c:v>3.34</c:v>
                      </c:pt>
                      <c:pt idx="6972">
                        <c:v>3.55</c:v>
                      </c:pt>
                      <c:pt idx="6973">
                        <c:v>3.22</c:v>
                      </c:pt>
                      <c:pt idx="6974">
                        <c:v>3.42</c:v>
                      </c:pt>
                      <c:pt idx="6975">
                        <c:v>3.57</c:v>
                      </c:pt>
                      <c:pt idx="6976">
                        <c:v>3.53</c:v>
                      </c:pt>
                      <c:pt idx="6977">
                        <c:v>3.58</c:v>
                      </c:pt>
                      <c:pt idx="6978">
                        <c:v>3.82</c:v>
                      </c:pt>
                      <c:pt idx="6979">
                        <c:v>3.65</c:v>
                      </c:pt>
                      <c:pt idx="6980">
                        <c:v>3.52</c:v>
                      </c:pt>
                      <c:pt idx="6981">
                        <c:v>3.76</c:v>
                      </c:pt>
                      <c:pt idx="6982">
                        <c:v>3.92</c:v>
                      </c:pt>
                      <c:pt idx="6983">
                        <c:v>3.9</c:v>
                      </c:pt>
                      <c:pt idx="6984">
                        <c:v>3.95</c:v>
                      </c:pt>
                      <c:pt idx="6985">
                        <c:v>4.3600000000000003</c:v>
                      </c:pt>
                      <c:pt idx="6986">
                        <c:v>4.05</c:v>
                      </c:pt>
                      <c:pt idx="6987">
                        <c:v>4.37</c:v>
                      </c:pt>
                      <c:pt idx="6988">
                        <c:v>4.01</c:v>
                      </c:pt>
                      <c:pt idx="6989">
                        <c:v>4.24</c:v>
                      </c:pt>
                      <c:pt idx="6990">
                        <c:v>4.12</c:v>
                      </c:pt>
                      <c:pt idx="6991">
                        <c:v>4.5199999999999996</c:v>
                      </c:pt>
                      <c:pt idx="6992">
                        <c:v>3.72</c:v>
                      </c:pt>
                      <c:pt idx="6993">
                        <c:v>4.1900000000000004</c:v>
                      </c:pt>
                      <c:pt idx="6994">
                        <c:v>4.16</c:v>
                      </c:pt>
                      <c:pt idx="6995">
                        <c:v>4.67</c:v>
                      </c:pt>
                      <c:pt idx="6996">
                        <c:v>4.91</c:v>
                      </c:pt>
                      <c:pt idx="6997">
                        <c:v>5.18</c:v>
                      </c:pt>
                      <c:pt idx="6998">
                        <c:v>5.18</c:v>
                      </c:pt>
                      <c:pt idx="6999">
                        <c:v>5.0999999999999996</c:v>
                      </c:pt>
                      <c:pt idx="7000">
                        <c:v>5.64</c:v>
                      </c:pt>
                      <c:pt idx="7001">
                        <c:v>5.28</c:v>
                      </c:pt>
                      <c:pt idx="7002">
                        <c:v>4.97</c:v>
                      </c:pt>
                      <c:pt idx="7003">
                        <c:v>5.24</c:v>
                      </c:pt>
                      <c:pt idx="7004">
                        <c:v>5.99</c:v>
                      </c:pt>
                      <c:pt idx="7005">
                        <c:v>5.6</c:v>
                      </c:pt>
                      <c:pt idx="7006">
                        <c:v>5.8</c:v>
                      </c:pt>
                      <c:pt idx="7007">
                        <c:v>5.14</c:v>
                      </c:pt>
                      <c:pt idx="7008">
                        <c:v>4.84</c:v>
                      </c:pt>
                      <c:pt idx="7009">
                        <c:v>5.4</c:v>
                      </c:pt>
                      <c:pt idx="7010">
                        <c:v>5.32</c:v>
                      </c:pt>
                      <c:pt idx="7011">
                        <c:v>4.91</c:v>
                      </c:pt>
                      <c:pt idx="7012">
                        <c:v>4.8499999999999996</c:v>
                      </c:pt>
                      <c:pt idx="7013">
                        <c:v>4.6399999999999997</c:v>
                      </c:pt>
                      <c:pt idx="7014">
                        <c:v>4.1500000000000004</c:v>
                      </c:pt>
                      <c:pt idx="7015">
                        <c:v>4.1100000000000003</c:v>
                      </c:pt>
                      <c:pt idx="7016">
                        <c:v>3.9</c:v>
                      </c:pt>
                      <c:pt idx="7017">
                        <c:v>4.5</c:v>
                      </c:pt>
                      <c:pt idx="7018">
                        <c:v>3.79</c:v>
                      </c:pt>
                      <c:pt idx="7019">
                        <c:v>3.92</c:v>
                      </c:pt>
                      <c:pt idx="7020">
                        <c:v>4.2</c:v>
                      </c:pt>
                      <c:pt idx="7021">
                        <c:v>4.34</c:v>
                      </c:pt>
                      <c:pt idx="7022">
                        <c:v>4.49</c:v>
                      </c:pt>
                      <c:pt idx="7023">
                        <c:v>4.62</c:v>
                      </c:pt>
                      <c:pt idx="7024">
                        <c:v>4.71</c:v>
                      </c:pt>
                      <c:pt idx="7025">
                        <c:v>4.7</c:v>
                      </c:pt>
                      <c:pt idx="7026">
                        <c:v>4.74</c:v>
                      </c:pt>
                      <c:pt idx="7027">
                        <c:v>4.5599999999999996</c:v>
                      </c:pt>
                      <c:pt idx="7028">
                        <c:v>5.07</c:v>
                      </c:pt>
                      <c:pt idx="7029">
                        <c:v>4.79</c:v>
                      </c:pt>
                      <c:pt idx="7030">
                        <c:v>4.08</c:v>
                      </c:pt>
                      <c:pt idx="7031">
                        <c:v>4.01</c:v>
                      </c:pt>
                      <c:pt idx="7032">
                        <c:v>3.32</c:v>
                      </c:pt>
                      <c:pt idx="7033">
                        <c:v>3.32</c:v>
                      </c:pt>
                      <c:pt idx="7034">
                        <c:v>3.35</c:v>
                      </c:pt>
                      <c:pt idx="7035">
                        <c:v>3.14</c:v>
                      </c:pt>
                      <c:pt idx="7036">
                        <c:v>3.16</c:v>
                      </c:pt>
                      <c:pt idx="7037">
                        <c:v>3.2</c:v>
                      </c:pt>
                      <c:pt idx="7038">
                        <c:v>3.07</c:v>
                      </c:pt>
                      <c:pt idx="7039">
                        <c:v>3.18</c:v>
                      </c:pt>
                      <c:pt idx="7040">
                        <c:v>3.54</c:v>
                      </c:pt>
                      <c:pt idx="7041">
                        <c:v>3.47</c:v>
                      </c:pt>
                      <c:pt idx="7042">
                        <c:v>3.45</c:v>
                      </c:pt>
                      <c:pt idx="7043">
                        <c:v>3.39</c:v>
                      </c:pt>
                      <c:pt idx="7044">
                        <c:v>3.43</c:v>
                      </c:pt>
                      <c:pt idx="7045">
                        <c:v>3.19</c:v>
                      </c:pt>
                      <c:pt idx="7046">
                        <c:v>3.36</c:v>
                      </c:pt>
                      <c:pt idx="7047">
                        <c:v>2.78</c:v>
                      </c:pt>
                      <c:pt idx="7048">
                        <c:v>3.47</c:v>
                      </c:pt>
                      <c:pt idx="7049">
                        <c:v>2.98</c:v>
                      </c:pt>
                      <c:pt idx="7050">
                        <c:v>2.6</c:v>
                      </c:pt>
                      <c:pt idx="7051">
                        <c:v>2.64</c:v>
                      </c:pt>
                      <c:pt idx="7052">
                        <c:v>2.4900000000000002</c:v>
                      </c:pt>
                      <c:pt idx="7053">
                        <c:v>2.35</c:v>
                      </c:pt>
                      <c:pt idx="7054">
                        <c:v>1.4</c:v>
                      </c:pt>
                      <c:pt idx="7055">
                        <c:v>1.8</c:v>
                      </c:pt>
                      <c:pt idx="7056">
                        <c:v>1.82</c:v>
                      </c:pt>
                      <c:pt idx="7057">
                        <c:v>0.62</c:v>
                      </c:pt>
                      <c:pt idx="7058">
                        <c:v>0.76</c:v>
                      </c:pt>
                      <c:pt idx="7059">
                        <c:v>0.42</c:v>
                      </c:pt>
                      <c:pt idx="7060">
                        <c:v>1.1200000000000001</c:v>
                      </c:pt>
                      <c:pt idx="7061">
                        <c:v>1.76</c:v>
                      </c:pt>
                      <c:pt idx="7062">
                        <c:v>1.1000000000000001</c:v>
                      </c:pt>
                      <c:pt idx="7063">
                        <c:v>1.3</c:v>
                      </c:pt>
                      <c:pt idx="7064">
                        <c:v>1.51</c:v>
                      </c:pt>
                      <c:pt idx="7065">
                        <c:v>1.1000000000000001</c:v>
                      </c:pt>
                      <c:pt idx="7066">
                        <c:v>1.53</c:v>
                      </c:pt>
                      <c:pt idx="7067">
                        <c:v>2.17</c:v>
                      </c:pt>
                      <c:pt idx="7068">
                        <c:v>2.5499999999999998</c:v>
                      </c:pt>
                      <c:pt idx="7069">
                        <c:v>2.35</c:v>
                      </c:pt>
                      <c:pt idx="7070">
                        <c:v>2.02</c:v>
                      </c:pt>
                      <c:pt idx="7071">
                        <c:v>2.13</c:v>
                      </c:pt>
                      <c:pt idx="7072">
                        <c:v>2.0499999999999998</c:v>
                      </c:pt>
                      <c:pt idx="7073">
                        <c:v>2.5099999999999998</c:v>
                      </c:pt>
                      <c:pt idx="7074">
                        <c:v>2.54</c:v>
                      </c:pt>
                      <c:pt idx="7075">
                        <c:v>3.16</c:v>
                      </c:pt>
                      <c:pt idx="7076">
                        <c:v>2.94</c:v>
                      </c:pt>
                      <c:pt idx="7077">
                        <c:v>3.29</c:v>
                      </c:pt>
                      <c:pt idx="7078">
                        <c:v>3.47</c:v>
                      </c:pt>
                      <c:pt idx="7079">
                        <c:v>3.11</c:v>
                      </c:pt>
                      <c:pt idx="7080">
                        <c:v>3.69</c:v>
                      </c:pt>
                      <c:pt idx="7081">
                        <c:v>3.4</c:v>
                      </c:pt>
                      <c:pt idx="7082">
                        <c:v>3.36</c:v>
                      </c:pt>
                      <c:pt idx="7083">
                        <c:v>3.44</c:v>
                      </c:pt>
                      <c:pt idx="7084">
                        <c:v>3.75</c:v>
                      </c:pt>
                      <c:pt idx="7085">
                        <c:v>3.91</c:v>
                      </c:pt>
                      <c:pt idx="7086">
                        <c:v>3.88</c:v>
                      </c:pt>
                      <c:pt idx="7087">
                        <c:v>3.24</c:v>
                      </c:pt>
                      <c:pt idx="7088">
                        <c:v>3.09</c:v>
                      </c:pt>
                      <c:pt idx="7089">
                        <c:v>3.13</c:v>
                      </c:pt>
                      <c:pt idx="7090">
                        <c:v>3.42</c:v>
                      </c:pt>
                      <c:pt idx="7091">
                        <c:v>2.99</c:v>
                      </c:pt>
                      <c:pt idx="7092">
                        <c:v>2.68</c:v>
                      </c:pt>
                      <c:pt idx="7093">
                        <c:v>2.58</c:v>
                      </c:pt>
                      <c:pt idx="7094">
                        <c:v>3.02</c:v>
                      </c:pt>
                      <c:pt idx="7095">
                        <c:v>2.27</c:v>
                      </c:pt>
                      <c:pt idx="7096">
                        <c:v>2.5</c:v>
                      </c:pt>
                      <c:pt idx="7097">
                        <c:v>1.75</c:v>
                      </c:pt>
                      <c:pt idx="7098">
                        <c:v>1.5</c:v>
                      </c:pt>
                      <c:pt idx="7099">
                        <c:v>1.73</c:v>
                      </c:pt>
                      <c:pt idx="7100">
                        <c:v>0.84</c:v>
                      </c:pt>
                      <c:pt idx="7101">
                        <c:v>0.83</c:v>
                      </c:pt>
                      <c:pt idx="7102">
                        <c:v>0.8</c:v>
                      </c:pt>
                      <c:pt idx="7103">
                        <c:v>1.07</c:v>
                      </c:pt>
                      <c:pt idx="7104">
                        <c:v>1.24</c:v>
                      </c:pt>
                      <c:pt idx="7105">
                        <c:v>1.43</c:v>
                      </c:pt>
                      <c:pt idx="7106">
                        <c:v>1.49</c:v>
                      </c:pt>
                      <c:pt idx="7107">
                        <c:v>1.2</c:v>
                      </c:pt>
                      <c:pt idx="7108">
                        <c:v>0.7</c:v>
                      </c:pt>
                      <c:pt idx="7109">
                        <c:v>0.85</c:v>
                      </c:pt>
                      <c:pt idx="7110">
                        <c:v>0.67</c:v>
                      </c:pt>
                      <c:pt idx="7111">
                        <c:v>0.67</c:v>
                      </c:pt>
                      <c:pt idx="7112">
                        <c:v>0.8</c:v>
                      </c:pt>
                      <c:pt idx="7113">
                        <c:v>0.72</c:v>
                      </c:pt>
                      <c:pt idx="7114">
                        <c:v>0.74</c:v>
                      </c:pt>
                      <c:pt idx="7115">
                        <c:v>0.57999999999999996</c:v>
                      </c:pt>
                      <c:pt idx="7116">
                        <c:v>0.87</c:v>
                      </c:pt>
                      <c:pt idx="7117">
                        <c:v>0.67</c:v>
                      </c:pt>
                      <c:pt idx="7118">
                        <c:v>0.59</c:v>
                      </c:pt>
                      <c:pt idx="7119">
                        <c:v>0.35</c:v>
                      </c:pt>
                      <c:pt idx="7120">
                        <c:v>0.32</c:v>
                      </c:pt>
                      <c:pt idx="7121">
                        <c:v>-0.02</c:v>
                      </c:pt>
                      <c:pt idx="7122">
                        <c:v>7.0000000000000007E-2</c:v>
                      </c:pt>
                      <c:pt idx="7123">
                        <c:v>0.17</c:v>
                      </c:pt>
                      <c:pt idx="7124">
                        <c:v>0.01</c:v>
                      </c:pt>
                      <c:pt idx="7125">
                        <c:v>-0.37</c:v>
                      </c:pt>
                      <c:pt idx="7126">
                        <c:v>-0.59</c:v>
                      </c:pt>
                      <c:pt idx="7127">
                        <c:v>-0.46</c:v>
                      </c:pt>
                      <c:pt idx="7128">
                        <c:v>-0.67</c:v>
                      </c:pt>
                      <c:pt idx="7129">
                        <c:v>-0.33</c:v>
                      </c:pt>
                      <c:pt idx="7130">
                        <c:v>-0.74</c:v>
                      </c:pt>
                      <c:pt idx="7131">
                        <c:v>-0.56000000000000005</c:v>
                      </c:pt>
                      <c:pt idx="7132">
                        <c:v>-0.36</c:v>
                      </c:pt>
                      <c:pt idx="7133">
                        <c:v>-0.54</c:v>
                      </c:pt>
                      <c:pt idx="7134">
                        <c:v>-0.21</c:v>
                      </c:pt>
                      <c:pt idx="7135">
                        <c:v>-0.44</c:v>
                      </c:pt>
                      <c:pt idx="7136">
                        <c:v>-0.38</c:v>
                      </c:pt>
                      <c:pt idx="7137">
                        <c:v>-0.48</c:v>
                      </c:pt>
                      <c:pt idx="7138">
                        <c:v>-0.27</c:v>
                      </c:pt>
                      <c:pt idx="7139">
                        <c:v>-0.23</c:v>
                      </c:pt>
                      <c:pt idx="7140">
                        <c:v>-0.24</c:v>
                      </c:pt>
                      <c:pt idx="7141">
                        <c:v>0.09</c:v>
                      </c:pt>
                      <c:pt idx="7142">
                        <c:v>0.28999999999999998</c:v>
                      </c:pt>
                      <c:pt idx="7143">
                        <c:v>0.3</c:v>
                      </c:pt>
                      <c:pt idx="7144">
                        <c:v>0.59</c:v>
                      </c:pt>
                      <c:pt idx="7145">
                        <c:v>0.48</c:v>
                      </c:pt>
                      <c:pt idx="7146">
                        <c:v>0.59</c:v>
                      </c:pt>
                      <c:pt idx="7147">
                        <c:v>0.39</c:v>
                      </c:pt>
                      <c:pt idx="7148">
                        <c:v>0.18</c:v>
                      </c:pt>
                      <c:pt idx="7149">
                        <c:v>0.16</c:v>
                      </c:pt>
                      <c:pt idx="7150">
                        <c:v>0.15</c:v>
                      </c:pt>
                      <c:pt idx="7151">
                        <c:v>0.33</c:v>
                      </c:pt>
                      <c:pt idx="7152">
                        <c:v>0.47</c:v>
                      </c:pt>
                      <c:pt idx="7153">
                        <c:v>0.38</c:v>
                      </c:pt>
                      <c:pt idx="7154">
                        <c:v>0.14000000000000001</c:v>
                      </c:pt>
                      <c:pt idx="7155">
                        <c:v>0.03</c:v>
                      </c:pt>
                      <c:pt idx="7156">
                        <c:v>0.66</c:v>
                      </c:pt>
                      <c:pt idx="7157">
                        <c:v>0.36</c:v>
                      </c:pt>
                      <c:pt idx="7158">
                        <c:v>-0.03</c:v>
                      </c:pt>
                      <c:pt idx="7159">
                        <c:v>0.17</c:v>
                      </c:pt>
                      <c:pt idx="7160">
                        <c:v>0.02</c:v>
                      </c:pt>
                      <c:pt idx="7161">
                        <c:v>-0.33</c:v>
                      </c:pt>
                      <c:pt idx="7162">
                        <c:v>-0.16</c:v>
                      </c:pt>
                      <c:pt idx="7163">
                        <c:v>0.15</c:v>
                      </c:pt>
                      <c:pt idx="7164">
                        <c:v>0.2</c:v>
                      </c:pt>
                      <c:pt idx="7165">
                        <c:v>0.1</c:v>
                      </c:pt>
                      <c:pt idx="7166">
                        <c:v>0.27</c:v>
                      </c:pt>
                      <c:pt idx="7167">
                        <c:v>0.04</c:v>
                      </c:pt>
                      <c:pt idx="7168">
                        <c:v>-0.02</c:v>
                      </c:pt>
                      <c:pt idx="7169">
                        <c:v>0.15</c:v>
                      </c:pt>
                      <c:pt idx="7170">
                        <c:v>0.61</c:v>
                      </c:pt>
                      <c:pt idx="7171">
                        <c:v>0.45</c:v>
                      </c:pt>
                      <c:pt idx="7172">
                        <c:v>0.46</c:v>
                      </c:pt>
                      <c:pt idx="7173">
                        <c:v>-0.02</c:v>
                      </c:pt>
                      <c:pt idx="7174">
                        <c:v>0.15</c:v>
                      </c:pt>
                      <c:pt idx="7175">
                        <c:v>-0.31</c:v>
                      </c:pt>
                      <c:pt idx="7176">
                        <c:v>-0.37</c:v>
                      </c:pt>
                      <c:pt idx="7177">
                        <c:v>-0.06</c:v>
                      </c:pt>
                      <c:pt idx="7178">
                        <c:v>-0.63</c:v>
                      </c:pt>
                      <c:pt idx="7179">
                        <c:v>0.13</c:v>
                      </c:pt>
                      <c:pt idx="7180">
                        <c:v>-0.12</c:v>
                      </c:pt>
                      <c:pt idx="7181">
                        <c:v>0.13</c:v>
                      </c:pt>
                      <c:pt idx="7182">
                        <c:v>0.36</c:v>
                      </c:pt>
                      <c:pt idx="7183">
                        <c:v>0.1</c:v>
                      </c:pt>
                      <c:pt idx="7184">
                        <c:v>-0.4</c:v>
                      </c:pt>
                      <c:pt idx="7185">
                        <c:v>-0.3</c:v>
                      </c:pt>
                      <c:pt idx="7186">
                        <c:v>-0.37</c:v>
                      </c:pt>
                      <c:pt idx="7187">
                        <c:v>0.09</c:v>
                      </c:pt>
                      <c:pt idx="7188">
                        <c:v>-0.46</c:v>
                      </c:pt>
                      <c:pt idx="7189">
                        <c:v>-0.3</c:v>
                      </c:pt>
                      <c:pt idx="7190">
                        <c:v>0.18</c:v>
                      </c:pt>
                      <c:pt idx="7191">
                        <c:v>-0.16</c:v>
                      </c:pt>
                      <c:pt idx="7192">
                        <c:v>0.34</c:v>
                      </c:pt>
                      <c:pt idx="7193">
                        <c:v>-0.11</c:v>
                      </c:pt>
                      <c:pt idx="7194">
                        <c:v>-0.09</c:v>
                      </c:pt>
                      <c:pt idx="7195">
                        <c:v>0.28000000000000003</c:v>
                      </c:pt>
                      <c:pt idx="7196">
                        <c:v>-0.04</c:v>
                      </c:pt>
                      <c:pt idx="7197">
                        <c:v>-0.22</c:v>
                      </c:pt>
                      <c:pt idx="7198">
                        <c:v>-1.1100000000000001</c:v>
                      </c:pt>
                      <c:pt idx="7199">
                        <c:v>-0.95</c:v>
                      </c:pt>
                      <c:pt idx="7200">
                        <c:v>-0.87</c:v>
                      </c:pt>
                      <c:pt idx="7201">
                        <c:v>-1.94</c:v>
                      </c:pt>
                      <c:pt idx="7202">
                        <c:v>-2.11</c:v>
                      </c:pt>
                      <c:pt idx="7203">
                        <c:v>-2.0299999999999998</c:v>
                      </c:pt>
                      <c:pt idx="7204">
                        <c:v>-2.23</c:v>
                      </c:pt>
                      <c:pt idx="7205">
                        <c:v>-2.16</c:v>
                      </c:pt>
                      <c:pt idx="7206">
                        <c:v>-2.4900000000000002</c:v>
                      </c:pt>
                      <c:pt idx="7207">
                        <c:v>-2.29</c:v>
                      </c:pt>
                      <c:pt idx="7208">
                        <c:v>-2.54</c:v>
                      </c:pt>
                      <c:pt idx="7209">
                        <c:v>-2.4</c:v>
                      </c:pt>
                      <c:pt idx="7210">
                        <c:v>-2.5099999999999998</c:v>
                      </c:pt>
                      <c:pt idx="7211">
                        <c:v>-2.73</c:v>
                      </c:pt>
                      <c:pt idx="7212">
                        <c:v>-2.4900000000000002</c:v>
                      </c:pt>
                      <c:pt idx="7213">
                        <c:v>-2.86</c:v>
                      </c:pt>
                      <c:pt idx="7214">
                        <c:v>-2.89</c:v>
                      </c:pt>
                      <c:pt idx="7215">
                        <c:v>-3.13</c:v>
                      </c:pt>
                      <c:pt idx="7216">
                        <c:v>-2.74</c:v>
                      </c:pt>
                      <c:pt idx="7217">
                        <c:v>-3.18</c:v>
                      </c:pt>
                      <c:pt idx="7218">
                        <c:v>-3.12</c:v>
                      </c:pt>
                      <c:pt idx="7219">
                        <c:v>-3.34</c:v>
                      </c:pt>
                      <c:pt idx="7220">
                        <c:v>-3.1</c:v>
                      </c:pt>
                      <c:pt idx="7221">
                        <c:v>-3.7</c:v>
                      </c:pt>
                      <c:pt idx="7222">
                        <c:v>-3.45</c:v>
                      </c:pt>
                      <c:pt idx="7223">
                        <c:v>-3.34</c:v>
                      </c:pt>
                      <c:pt idx="7224">
                        <c:v>-3.72</c:v>
                      </c:pt>
                      <c:pt idx="7225">
                        <c:v>-4.3600000000000003</c:v>
                      </c:pt>
                      <c:pt idx="7226">
                        <c:v>-3.99</c:v>
                      </c:pt>
                      <c:pt idx="7227">
                        <c:v>-3.76</c:v>
                      </c:pt>
                      <c:pt idx="7228">
                        <c:v>-4.57</c:v>
                      </c:pt>
                      <c:pt idx="7229">
                        <c:v>-4.0599999999999996</c:v>
                      </c:pt>
                      <c:pt idx="7230">
                        <c:v>-4.97</c:v>
                      </c:pt>
                      <c:pt idx="7231">
                        <c:v>-3.95</c:v>
                      </c:pt>
                      <c:pt idx="7232">
                        <c:v>-3.08</c:v>
                      </c:pt>
                      <c:pt idx="7233">
                        <c:v>-3.3</c:v>
                      </c:pt>
                      <c:pt idx="7234">
                        <c:v>-3.26</c:v>
                      </c:pt>
                      <c:pt idx="7235">
                        <c:v>-3.39</c:v>
                      </c:pt>
                      <c:pt idx="7236">
                        <c:v>-3.68</c:v>
                      </c:pt>
                      <c:pt idx="7237">
                        <c:v>-3.42</c:v>
                      </c:pt>
                      <c:pt idx="7238">
                        <c:v>-3.89</c:v>
                      </c:pt>
                      <c:pt idx="7239">
                        <c:v>-3.81</c:v>
                      </c:pt>
                      <c:pt idx="7240">
                        <c:v>-3.61</c:v>
                      </c:pt>
                      <c:pt idx="7241">
                        <c:v>-3.67</c:v>
                      </c:pt>
                      <c:pt idx="7242">
                        <c:v>-4.07</c:v>
                      </c:pt>
                      <c:pt idx="7243">
                        <c:v>-3.68</c:v>
                      </c:pt>
                      <c:pt idx="7244">
                        <c:v>-4.0199999999999996</c:v>
                      </c:pt>
                      <c:pt idx="7245">
                        <c:v>-3.12</c:v>
                      </c:pt>
                      <c:pt idx="7246">
                        <c:v>-3.25</c:v>
                      </c:pt>
                      <c:pt idx="7247">
                        <c:v>-4.1399999999999997</c:v>
                      </c:pt>
                      <c:pt idx="7248">
                        <c:v>-3.55</c:v>
                      </c:pt>
                      <c:pt idx="7249">
                        <c:v>-3.42</c:v>
                      </c:pt>
                      <c:pt idx="7250">
                        <c:v>-4.1399999999999997</c:v>
                      </c:pt>
                      <c:pt idx="7251">
                        <c:v>-4.3499999999999996</c:v>
                      </c:pt>
                      <c:pt idx="7252">
                        <c:v>-4.5599999999999996</c:v>
                      </c:pt>
                      <c:pt idx="7253">
                        <c:v>-4.3600000000000003</c:v>
                      </c:pt>
                      <c:pt idx="7254">
                        <c:v>-4.2</c:v>
                      </c:pt>
                      <c:pt idx="7255">
                        <c:v>-4.5</c:v>
                      </c:pt>
                      <c:pt idx="7256">
                        <c:v>-4.45</c:v>
                      </c:pt>
                      <c:pt idx="7257">
                        <c:v>-4.38</c:v>
                      </c:pt>
                      <c:pt idx="7258">
                        <c:v>-5.12</c:v>
                      </c:pt>
                      <c:pt idx="7259">
                        <c:v>-4.59</c:v>
                      </c:pt>
                      <c:pt idx="7260">
                        <c:v>-4.04</c:v>
                      </c:pt>
                      <c:pt idx="7261">
                        <c:v>-4.0599999999999996</c:v>
                      </c:pt>
                      <c:pt idx="7262">
                        <c:v>-3.83</c:v>
                      </c:pt>
                      <c:pt idx="7263">
                        <c:v>-3.91</c:v>
                      </c:pt>
                      <c:pt idx="7264">
                        <c:v>-3.46</c:v>
                      </c:pt>
                      <c:pt idx="7265">
                        <c:v>-3.35</c:v>
                      </c:pt>
                      <c:pt idx="7266">
                        <c:v>-3.64</c:v>
                      </c:pt>
                      <c:pt idx="7267">
                        <c:v>-3.43</c:v>
                      </c:pt>
                      <c:pt idx="7268">
                        <c:v>-3.47</c:v>
                      </c:pt>
                      <c:pt idx="7269">
                        <c:v>-3.35</c:v>
                      </c:pt>
                      <c:pt idx="7270">
                        <c:v>-4.04</c:v>
                      </c:pt>
                      <c:pt idx="7271">
                        <c:v>-3.69</c:v>
                      </c:pt>
                      <c:pt idx="7272">
                        <c:v>-3.59</c:v>
                      </c:pt>
                      <c:pt idx="7273">
                        <c:v>-3.95</c:v>
                      </c:pt>
                      <c:pt idx="7274">
                        <c:v>-3.6</c:v>
                      </c:pt>
                      <c:pt idx="7275">
                        <c:v>-3.41</c:v>
                      </c:pt>
                      <c:pt idx="7276">
                        <c:v>-3.8</c:v>
                      </c:pt>
                      <c:pt idx="7277">
                        <c:v>-4.0199999999999996</c:v>
                      </c:pt>
                      <c:pt idx="7278">
                        <c:v>-3.86</c:v>
                      </c:pt>
                      <c:pt idx="7279">
                        <c:v>-3.96</c:v>
                      </c:pt>
                      <c:pt idx="7280">
                        <c:v>-3.9</c:v>
                      </c:pt>
                      <c:pt idx="7281">
                        <c:v>-4</c:v>
                      </c:pt>
                      <c:pt idx="7282">
                        <c:v>-3.58</c:v>
                      </c:pt>
                      <c:pt idx="7283">
                        <c:v>-3.91</c:v>
                      </c:pt>
                      <c:pt idx="7284">
                        <c:v>-4.0999999999999996</c:v>
                      </c:pt>
                      <c:pt idx="7285">
                        <c:v>-3.9</c:v>
                      </c:pt>
                      <c:pt idx="7286">
                        <c:v>-4.1100000000000003</c:v>
                      </c:pt>
                      <c:pt idx="7287">
                        <c:v>-4.1500000000000004</c:v>
                      </c:pt>
                      <c:pt idx="7288">
                        <c:v>-3.97</c:v>
                      </c:pt>
                      <c:pt idx="7289">
                        <c:v>-3.85</c:v>
                      </c:pt>
                      <c:pt idx="7290">
                        <c:v>-3.61</c:v>
                      </c:pt>
                      <c:pt idx="7291">
                        <c:v>-3.69</c:v>
                      </c:pt>
                      <c:pt idx="7292">
                        <c:v>-3.49</c:v>
                      </c:pt>
                      <c:pt idx="7293">
                        <c:v>-3.73</c:v>
                      </c:pt>
                      <c:pt idx="7294">
                        <c:v>-3.51</c:v>
                      </c:pt>
                      <c:pt idx="7295">
                        <c:v>-3.43</c:v>
                      </c:pt>
                      <c:pt idx="7296">
                        <c:v>-3.59</c:v>
                      </c:pt>
                      <c:pt idx="7297">
                        <c:v>-3.55</c:v>
                      </c:pt>
                      <c:pt idx="7298">
                        <c:v>-3.51</c:v>
                      </c:pt>
                      <c:pt idx="7299">
                        <c:v>-3.54</c:v>
                      </c:pt>
                      <c:pt idx="7300">
                        <c:v>-3.57</c:v>
                      </c:pt>
                      <c:pt idx="7301">
                        <c:v>-3.62</c:v>
                      </c:pt>
                      <c:pt idx="7302">
                        <c:v>-3.66</c:v>
                      </c:pt>
                      <c:pt idx="7303">
                        <c:v>-3.87</c:v>
                      </c:pt>
                      <c:pt idx="7304">
                        <c:v>-4</c:v>
                      </c:pt>
                      <c:pt idx="7305">
                        <c:v>-4.03</c:v>
                      </c:pt>
                      <c:pt idx="7306">
                        <c:v>-4.1500000000000004</c:v>
                      </c:pt>
                      <c:pt idx="7307">
                        <c:v>-3.92</c:v>
                      </c:pt>
                      <c:pt idx="7308">
                        <c:v>-3.84</c:v>
                      </c:pt>
                      <c:pt idx="7309">
                        <c:v>-3.67</c:v>
                      </c:pt>
                      <c:pt idx="7310">
                        <c:v>-3.76</c:v>
                      </c:pt>
                      <c:pt idx="7311">
                        <c:v>-3.65</c:v>
                      </c:pt>
                      <c:pt idx="7312">
                        <c:v>-3.69</c:v>
                      </c:pt>
                      <c:pt idx="7313">
                        <c:v>-3.62</c:v>
                      </c:pt>
                      <c:pt idx="7314">
                        <c:v>-3.48</c:v>
                      </c:pt>
                      <c:pt idx="7315">
                        <c:v>-3.49</c:v>
                      </c:pt>
                      <c:pt idx="7316">
                        <c:v>-3.42</c:v>
                      </c:pt>
                      <c:pt idx="7317">
                        <c:v>-3.53</c:v>
                      </c:pt>
                      <c:pt idx="7318">
                        <c:v>-3.4</c:v>
                      </c:pt>
                      <c:pt idx="7319">
                        <c:v>-3.49</c:v>
                      </c:pt>
                      <c:pt idx="7320">
                        <c:v>-3.41</c:v>
                      </c:pt>
                      <c:pt idx="7321">
                        <c:v>-3.41</c:v>
                      </c:pt>
                      <c:pt idx="7322">
                        <c:v>-3.35</c:v>
                      </c:pt>
                      <c:pt idx="7323">
                        <c:v>-3.37</c:v>
                      </c:pt>
                      <c:pt idx="7324">
                        <c:v>-3.38</c:v>
                      </c:pt>
                      <c:pt idx="7325">
                        <c:v>-3.23</c:v>
                      </c:pt>
                      <c:pt idx="7326">
                        <c:v>-3.09</c:v>
                      </c:pt>
                      <c:pt idx="7327">
                        <c:v>-3.13</c:v>
                      </c:pt>
                      <c:pt idx="7328">
                        <c:v>-3.15</c:v>
                      </c:pt>
                      <c:pt idx="7329">
                        <c:v>-3.09</c:v>
                      </c:pt>
                      <c:pt idx="7330">
                        <c:v>-3.14</c:v>
                      </c:pt>
                      <c:pt idx="7331">
                        <c:v>-3.03</c:v>
                      </c:pt>
                      <c:pt idx="7332">
                        <c:v>-2.9</c:v>
                      </c:pt>
                      <c:pt idx="7333">
                        <c:v>-2.64</c:v>
                      </c:pt>
                      <c:pt idx="7334">
                        <c:v>-2.79</c:v>
                      </c:pt>
                      <c:pt idx="7335">
                        <c:v>-2.79</c:v>
                      </c:pt>
                      <c:pt idx="7336">
                        <c:v>-2.59</c:v>
                      </c:pt>
                      <c:pt idx="7337">
                        <c:v>-2.62</c:v>
                      </c:pt>
                      <c:pt idx="7338">
                        <c:v>-2.62</c:v>
                      </c:pt>
                      <c:pt idx="7339">
                        <c:v>-2.66</c:v>
                      </c:pt>
                      <c:pt idx="7340">
                        <c:v>-2.52</c:v>
                      </c:pt>
                      <c:pt idx="7341">
                        <c:v>-2.54</c:v>
                      </c:pt>
                      <c:pt idx="7342">
                        <c:v>-2.29</c:v>
                      </c:pt>
                      <c:pt idx="7343">
                        <c:v>-2.4</c:v>
                      </c:pt>
                      <c:pt idx="7344">
                        <c:v>-2.38</c:v>
                      </c:pt>
                      <c:pt idx="7345">
                        <c:v>-2.2999999999999998</c:v>
                      </c:pt>
                      <c:pt idx="7346">
                        <c:v>-2.2200000000000002</c:v>
                      </c:pt>
                      <c:pt idx="7347">
                        <c:v>-2.14</c:v>
                      </c:pt>
                      <c:pt idx="7348">
                        <c:v>-2.0099999999999998</c:v>
                      </c:pt>
                      <c:pt idx="7349">
                        <c:v>-1.91</c:v>
                      </c:pt>
                      <c:pt idx="7350">
                        <c:v>-1.78</c:v>
                      </c:pt>
                      <c:pt idx="7351">
                        <c:v>-1.68</c:v>
                      </c:pt>
                      <c:pt idx="7352">
                        <c:v>-1.65</c:v>
                      </c:pt>
                      <c:pt idx="7353">
                        <c:v>-1.68</c:v>
                      </c:pt>
                      <c:pt idx="7354">
                        <c:v>-1.62</c:v>
                      </c:pt>
                      <c:pt idx="7355">
                        <c:v>-1.64</c:v>
                      </c:pt>
                      <c:pt idx="7356">
                        <c:v>-1.63</c:v>
                      </c:pt>
                      <c:pt idx="7357">
                        <c:v>-1.6</c:v>
                      </c:pt>
                      <c:pt idx="7358">
                        <c:v>-1.67</c:v>
                      </c:pt>
                      <c:pt idx="7359">
                        <c:v>-1.7</c:v>
                      </c:pt>
                      <c:pt idx="7360">
                        <c:v>-1.38</c:v>
                      </c:pt>
                      <c:pt idx="7361">
                        <c:v>-1.31</c:v>
                      </c:pt>
                      <c:pt idx="7362">
                        <c:v>-1.3</c:v>
                      </c:pt>
                      <c:pt idx="7363">
                        <c:v>-1.29</c:v>
                      </c:pt>
                      <c:pt idx="7364">
                        <c:v>-1.1399999999999999</c:v>
                      </c:pt>
                      <c:pt idx="7365">
                        <c:v>-1.1000000000000001</c:v>
                      </c:pt>
                      <c:pt idx="7366">
                        <c:v>-1.17</c:v>
                      </c:pt>
                      <c:pt idx="7367">
                        <c:v>-1.18</c:v>
                      </c:pt>
                      <c:pt idx="7368">
                        <c:v>-1.1599999999999999</c:v>
                      </c:pt>
                      <c:pt idx="7369">
                        <c:v>-1.0900000000000001</c:v>
                      </c:pt>
                      <c:pt idx="7370">
                        <c:v>-0.95</c:v>
                      </c:pt>
                      <c:pt idx="7371">
                        <c:v>-0.8</c:v>
                      </c:pt>
                      <c:pt idx="7372">
                        <c:v>-0.62</c:v>
                      </c:pt>
                      <c:pt idx="7373">
                        <c:v>-0.54</c:v>
                      </c:pt>
                      <c:pt idx="7374">
                        <c:v>-0.33</c:v>
                      </c:pt>
                      <c:pt idx="7375">
                        <c:v>-7.0000000000000007E-2</c:v>
                      </c:pt>
                      <c:pt idx="7376">
                        <c:v>0.13</c:v>
                      </c:pt>
                      <c:pt idx="7377">
                        <c:v>0.4</c:v>
                      </c:pt>
                      <c:pt idx="7378">
                        <c:v>0.66</c:v>
                      </c:pt>
                      <c:pt idx="7379">
                        <c:v>0.73</c:v>
                      </c:pt>
                      <c:pt idx="7380">
                        <c:v>1.01</c:v>
                      </c:pt>
                      <c:pt idx="7381">
                        <c:v>1.03</c:v>
                      </c:pt>
                      <c:pt idx="7382">
                        <c:v>1</c:v>
                      </c:pt>
                      <c:pt idx="7383">
                        <c:v>0.95</c:v>
                      </c:pt>
                      <c:pt idx="7384">
                        <c:v>1.1499999999999999</c:v>
                      </c:pt>
                      <c:pt idx="7385">
                        <c:v>1.31</c:v>
                      </c:pt>
                      <c:pt idx="7386">
                        <c:v>1.42</c:v>
                      </c:pt>
                      <c:pt idx="7387">
                        <c:v>1.19</c:v>
                      </c:pt>
                      <c:pt idx="7388">
                        <c:v>1.34</c:v>
                      </c:pt>
                      <c:pt idx="7389">
                        <c:v>1.87</c:v>
                      </c:pt>
                      <c:pt idx="7390">
                        <c:v>2.15</c:v>
                      </c:pt>
                      <c:pt idx="7391">
                        <c:v>2.15</c:v>
                      </c:pt>
                      <c:pt idx="7392">
                        <c:v>2.83</c:v>
                      </c:pt>
                      <c:pt idx="7393">
                        <c:v>3.04</c:v>
                      </c:pt>
                      <c:pt idx="7394">
                        <c:v>3.2</c:v>
                      </c:pt>
                      <c:pt idx="7395">
                        <c:v>3.28</c:v>
                      </c:pt>
                      <c:pt idx="7396">
                        <c:v>3.45</c:v>
                      </c:pt>
                      <c:pt idx="7397">
                        <c:v>3.52</c:v>
                      </c:pt>
                      <c:pt idx="7398">
                        <c:v>3.58</c:v>
                      </c:pt>
                      <c:pt idx="7399">
                        <c:v>3.24</c:v>
                      </c:pt>
                      <c:pt idx="7400">
                        <c:v>3.13</c:v>
                      </c:pt>
                      <c:pt idx="7401">
                        <c:v>3.29</c:v>
                      </c:pt>
                      <c:pt idx="7402">
                        <c:v>3.55</c:v>
                      </c:pt>
                      <c:pt idx="7403">
                        <c:v>3.99</c:v>
                      </c:pt>
                      <c:pt idx="7404">
                        <c:v>4.51</c:v>
                      </c:pt>
                      <c:pt idx="7405">
                        <c:v>4.4000000000000004</c:v>
                      </c:pt>
                      <c:pt idx="7406">
                        <c:v>4.67</c:v>
                      </c:pt>
                      <c:pt idx="7407">
                        <c:v>4.7699999999999996</c:v>
                      </c:pt>
                      <c:pt idx="7408">
                        <c:v>4.47</c:v>
                      </c:pt>
                      <c:pt idx="7409">
                        <c:v>4.68</c:v>
                      </c:pt>
                      <c:pt idx="7410">
                        <c:v>4.71</c:v>
                      </c:pt>
                      <c:pt idx="7411">
                        <c:v>4.84</c:v>
                      </c:pt>
                      <c:pt idx="7412">
                        <c:v>5.23</c:v>
                      </c:pt>
                      <c:pt idx="7413">
                        <c:v>5.22</c:v>
                      </c:pt>
                      <c:pt idx="7414">
                        <c:v>4.7</c:v>
                      </c:pt>
                      <c:pt idx="7415">
                        <c:v>4.6100000000000003</c:v>
                      </c:pt>
                      <c:pt idx="7416">
                        <c:v>4.62</c:v>
                      </c:pt>
                      <c:pt idx="7417">
                        <c:v>4.16</c:v>
                      </c:pt>
                      <c:pt idx="7418">
                        <c:v>4.26</c:v>
                      </c:pt>
                      <c:pt idx="7419">
                        <c:v>4.43</c:v>
                      </c:pt>
                      <c:pt idx="7420">
                        <c:v>4.3499999999999996</c:v>
                      </c:pt>
                      <c:pt idx="7421">
                        <c:v>4.37</c:v>
                      </c:pt>
                      <c:pt idx="7422">
                        <c:v>4.13</c:v>
                      </c:pt>
                      <c:pt idx="7423">
                        <c:v>4.1399999999999997</c:v>
                      </c:pt>
                      <c:pt idx="7424">
                        <c:v>3.61</c:v>
                      </c:pt>
                      <c:pt idx="7425">
                        <c:v>3.59</c:v>
                      </c:pt>
                      <c:pt idx="7426">
                        <c:v>3.63</c:v>
                      </c:pt>
                      <c:pt idx="7427">
                        <c:v>3.11</c:v>
                      </c:pt>
                      <c:pt idx="7428">
                        <c:v>2.92</c:v>
                      </c:pt>
                      <c:pt idx="7429">
                        <c:v>3.22</c:v>
                      </c:pt>
                      <c:pt idx="7430">
                        <c:v>3.21</c:v>
                      </c:pt>
                      <c:pt idx="7431">
                        <c:v>3.36</c:v>
                      </c:pt>
                      <c:pt idx="7432">
                        <c:v>3.49</c:v>
                      </c:pt>
                      <c:pt idx="7433">
                        <c:v>3.45</c:v>
                      </c:pt>
                      <c:pt idx="7434">
                        <c:v>3.68</c:v>
                      </c:pt>
                      <c:pt idx="7435">
                        <c:v>3.67</c:v>
                      </c:pt>
                      <c:pt idx="7436">
                        <c:v>3.65</c:v>
                      </c:pt>
                      <c:pt idx="7437">
                        <c:v>3.38</c:v>
                      </c:pt>
                      <c:pt idx="7438">
                        <c:v>3.59</c:v>
                      </c:pt>
                      <c:pt idx="7439">
                        <c:v>3.46</c:v>
                      </c:pt>
                      <c:pt idx="7440">
                        <c:v>3.51</c:v>
                      </c:pt>
                      <c:pt idx="7441">
                        <c:v>3.4</c:v>
                      </c:pt>
                      <c:pt idx="7442">
                        <c:v>3.23</c:v>
                      </c:pt>
                      <c:pt idx="7443">
                        <c:v>3.4</c:v>
                      </c:pt>
                      <c:pt idx="7444">
                        <c:v>3.86</c:v>
                      </c:pt>
                      <c:pt idx="7445">
                        <c:v>3.87</c:v>
                      </c:pt>
                      <c:pt idx="7446">
                        <c:v>3.93</c:v>
                      </c:pt>
                      <c:pt idx="7447">
                        <c:v>4.38</c:v>
                      </c:pt>
                      <c:pt idx="7448">
                        <c:v>4.4400000000000004</c:v>
                      </c:pt>
                      <c:pt idx="7449">
                        <c:v>4.3600000000000003</c:v>
                      </c:pt>
                      <c:pt idx="7450">
                        <c:v>4.67</c:v>
                      </c:pt>
                      <c:pt idx="7451">
                        <c:v>4.6399999999999997</c:v>
                      </c:pt>
                      <c:pt idx="7452">
                        <c:v>4.79</c:v>
                      </c:pt>
                      <c:pt idx="7453">
                        <c:v>4.6500000000000004</c:v>
                      </c:pt>
                      <c:pt idx="7454">
                        <c:v>4.37</c:v>
                      </c:pt>
                      <c:pt idx="7455">
                        <c:v>4.7300000000000004</c:v>
                      </c:pt>
                      <c:pt idx="7456">
                        <c:v>4.87</c:v>
                      </c:pt>
                      <c:pt idx="7457">
                        <c:v>5.42</c:v>
                      </c:pt>
                      <c:pt idx="7458">
                        <c:v>5.41</c:v>
                      </c:pt>
                      <c:pt idx="7459">
                        <c:v>5.35</c:v>
                      </c:pt>
                      <c:pt idx="7460">
                        <c:v>5.29</c:v>
                      </c:pt>
                      <c:pt idx="7461">
                        <c:v>5.29</c:v>
                      </c:pt>
                      <c:pt idx="7462">
                        <c:v>5.27</c:v>
                      </c:pt>
                      <c:pt idx="7463">
                        <c:v>4.9400000000000004</c:v>
                      </c:pt>
                      <c:pt idx="7464">
                        <c:v>5.0199999999999996</c:v>
                      </c:pt>
                      <c:pt idx="7465">
                        <c:v>5.35</c:v>
                      </c:pt>
                      <c:pt idx="7466">
                        <c:v>5.24</c:v>
                      </c:pt>
                      <c:pt idx="7467">
                        <c:v>4.84</c:v>
                      </c:pt>
                      <c:pt idx="7468">
                        <c:v>4.97</c:v>
                      </c:pt>
                      <c:pt idx="7469">
                        <c:v>5.04</c:v>
                      </c:pt>
                      <c:pt idx="7470">
                        <c:v>5.29</c:v>
                      </c:pt>
                      <c:pt idx="7471">
                        <c:v>5.65</c:v>
                      </c:pt>
                      <c:pt idx="7472">
                        <c:v>5.96</c:v>
                      </c:pt>
                      <c:pt idx="7473">
                        <c:v>5.96</c:v>
                      </c:pt>
                      <c:pt idx="7474">
                        <c:v>5.61</c:v>
                      </c:pt>
                      <c:pt idx="7475">
                        <c:v>5.47</c:v>
                      </c:pt>
                      <c:pt idx="7476">
                        <c:v>5.79</c:v>
                      </c:pt>
                      <c:pt idx="7477">
                        <c:v>5.54</c:v>
                      </c:pt>
                      <c:pt idx="7478">
                        <c:v>5.72</c:v>
                      </c:pt>
                      <c:pt idx="7479">
                        <c:v>5.3</c:v>
                      </c:pt>
                      <c:pt idx="7480">
                        <c:v>5.49</c:v>
                      </c:pt>
                      <c:pt idx="7481">
                        <c:v>5.46</c:v>
                      </c:pt>
                      <c:pt idx="7482">
                        <c:v>5.53</c:v>
                      </c:pt>
                      <c:pt idx="7483">
                        <c:v>5.79</c:v>
                      </c:pt>
                      <c:pt idx="7484">
                        <c:v>5.65</c:v>
                      </c:pt>
                      <c:pt idx="7485">
                        <c:v>5.57</c:v>
                      </c:pt>
                      <c:pt idx="7486">
                        <c:v>5.78</c:v>
                      </c:pt>
                      <c:pt idx="7487">
                        <c:v>5.44</c:v>
                      </c:pt>
                      <c:pt idx="7488">
                        <c:v>5.68</c:v>
                      </c:pt>
                      <c:pt idx="7489">
                        <c:v>5.93</c:v>
                      </c:pt>
                      <c:pt idx="7490">
                        <c:v>5.84</c:v>
                      </c:pt>
                      <c:pt idx="7491">
                        <c:v>5.72</c:v>
                      </c:pt>
                      <c:pt idx="7492">
                        <c:v>5.35</c:v>
                      </c:pt>
                      <c:pt idx="7493">
                        <c:v>5.8</c:v>
                      </c:pt>
                      <c:pt idx="7494">
                        <c:v>5.42</c:v>
                      </c:pt>
                      <c:pt idx="7495">
                        <c:v>5.18</c:v>
                      </c:pt>
                      <c:pt idx="7496">
                        <c:v>5.31</c:v>
                      </c:pt>
                      <c:pt idx="7497">
                        <c:v>5.24</c:v>
                      </c:pt>
                      <c:pt idx="7498">
                        <c:v>5.39</c:v>
                      </c:pt>
                      <c:pt idx="7499">
                        <c:v>5.23</c:v>
                      </c:pt>
                      <c:pt idx="7500">
                        <c:v>5.37</c:v>
                      </c:pt>
                      <c:pt idx="7501">
                        <c:v>5.29</c:v>
                      </c:pt>
                      <c:pt idx="7502">
                        <c:v>5.53</c:v>
                      </c:pt>
                      <c:pt idx="7503">
                        <c:v>5.88</c:v>
                      </c:pt>
                      <c:pt idx="7504">
                        <c:v>5.75</c:v>
                      </c:pt>
                      <c:pt idx="7505">
                        <c:v>5.94</c:v>
                      </c:pt>
                      <c:pt idx="7506">
                        <c:v>6.41</c:v>
                      </c:pt>
                      <c:pt idx="7507">
                        <c:v>6.45</c:v>
                      </c:pt>
                      <c:pt idx="7508">
                        <c:v>6.79</c:v>
                      </c:pt>
                      <c:pt idx="7509">
                        <c:v>7.15</c:v>
                      </c:pt>
                      <c:pt idx="7510">
                        <c:v>6.8</c:v>
                      </c:pt>
                      <c:pt idx="7511">
                        <c:v>6.47</c:v>
                      </c:pt>
                      <c:pt idx="7512">
                        <c:v>6.7</c:v>
                      </c:pt>
                      <c:pt idx="7513">
                        <c:v>6.56</c:v>
                      </c:pt>
                      <c:pt idx="7514">
                        <c:v>6.35</c:v>
                      </c:pt>
                      <c:pt idx="7515">
                        <c:v>6.1</c:v>
                      </c:pt>
                      <c:pt idx="7516">
                        <c:v>6.17</c:v>
                      </c:pt>
                      <c:pt idx="7517">
                        <c:v>6.15</c:v>
                      </c:pt>
                      <c:pt idx="7518">
                        <c:v>5.67</c:v>
                      </c:pt>
                      <c:pt idx="7519">
                        <c:v>4.88</c:v>
                      </c:pt>
                      <c:pt idx="7520">
                        <c:v>5.23</c:v>
                      </c:pt>
                      <c:pt idx="7521">
                        <c:v>4.79</c:v>
                      </c:pt>
                      <c:pt idx="7522">
                        <c:v>4.8499999999999996</c:v>
                      </c:pt>
                      <c:pt idx="7523">
                        <c:v>4.4800000000000004</c:v>
                      </c:pt>
                      <c:pt idx="7524">
                        <c:v>4.88</c:v>
                      </c:pt>
                      <c:pt idx="7525">
                        <c:v>4.8499999999999996</c:v>
                      </c:pt>
                      <c:pt idx="7526">
                        <c:v>4.66</c:v>
                      </c:pt>
                      <c:pt idx="7527">
                        <c:v>5.01</c:v>
                      </c:pt>
                      <c:pt idx="7528">
                        <c:v>4.88</c:v>
                      </c:pt>
                      <c:pt idx="7529">
                        <c:v>4.82</c:v>
                      </c:pt>
                      <c:pt idx="7530">
                        <c:v>4.34</c:v>
                      </c:pt>
                      <c:pt idx="7531">
                        <c:v>4.1500000000000004</c:v>
                      </c:pt>
                      <c:pt idx="7532">
                        <c:v>4.2699999999999996</c:v>
                      </c:pt>
                      <c:pt idx="7533">
                        <c:v>3.99</c:v>
                      </c:pt>
                      <c:pt idx="7534">
                        <c:v>4.05</c:v>
                      </c:pt>
                      <c:pt idx="7535">
                        <c:v>3.82</c:v>
                      </c:pt>
                      <c:pt idx="7536">
                        <c:v>3.7</c:v>
                      </c:pt>
                      <c:pt idx="7537">
                        <c:v>3.88</c:v>
                      </c:pt>
                      <c:pt idx="7538">
                        <c:v>3.65</c:v>
                      </c:pt>
                      <c:pt idx="7539">
                        <c:v>3.62</c:v>
                      </c:pt>
                      <c:pt idx="7540">
                        <c:v>3.02</c:v>
                      </c:pt>
                      <c:pt idx="7541">
                        <c:v>3.16</c:v>
                      </c:pt>
                      <c:pt idx="7542">
                        <c:v>2.91</c:v>
                      </c:pt>
                      <c:pt idx="7543">
                        <c:v>3.14</c:v>
                      </c:pt>
                      <c:pt idx="7544">
                        <c:v>3.37</c:v>
                      </c:pt>
                      <c:pt idx="7545">
                        <c:v>3.35</c:v>
                      </c:pt>
                      <c:pt idx="7546">
                        <c:v>3.42</c:v>
                      </c:pt>
                      <c:pt idx="7547">
                        <c:v>3.23</c:v>
                      </c:pt>
                      <c:pt idx="7548">
                        <c:v>2.93</c:v>
                      </c:pt>
                      <c:pt idx="7549">
                        <c:v>2.66</c:v>
                      </c:pt>
                      <c:pt idx="7550">
                        <c:v>2.9</c:v>
                      </c:pt>
                      <c:pt idx="7551">
                        <c:v>2.85</c:v>
                      </c:pt>
                      <c:pt idx="7552">
                        <c:v>2.95</c:v>
                      </c:pt>
                      <c:pt idx="7553">
                        <c:v>2.91</c:v>
                      </c:pt>
                      <c:pt idx="7554">
                        <c:v>2.95</c:v>
                      </c:pt>
                      <c:pt idx="7555">
                        <c:v>2.67</c:v>
                      </c:pt>
                      <c:pt idx="7556">
                        <c:v>2.52</c:v>
                      </c:pt>
                      <c:pt idx="7557">
                        <c:v>2.36</c:v>
                      </c:pt>
                      <c:pt idx="7558">
                        <c:v>2.41</c:v>
                      </c:pt>
                      <c:pt idx="7559">
                        <c:v>2.5099999999999998</c:v>
                      </c:pt>
                      <c:pt idx="7560">
                        <c:v>2.42</c:v>
                      </c:pt>
                      <c:pt idx="7561">
                        <c:v>2.62</c:v>
                      </c:pt>
                      <c:pt idx="7562">
                        <c:v>2.71</c:v>
                      </c:pt>
                      <c:pt idx="7563">
                        <c:v>2.9</c:v>
                      </c:pt>
                      <c:pt idx="7564">
                        <c:v>2.91</c:v>
                      </c:pt>
                      <c:pt idx="7565">
                        <c:v>3.2</c:v>
                      </c:pt>
                      <c:pt idx="7566">
                        <c:v>3.06</c:v>
                      </c:pt>
                      <c:pt idx="7567">
                        <c:v>3.17</c:v>
                      </c:pt>
                      <c:pt idx="7568">
                        <c:v>3.31</c:v>
                      </c:pt>
                      <c:pt idx="7569">
                        <c:v>3.18</c:v>
                      </c:pt>
                      <c:pt idx="7570">
                        <c:v>2.96</c:v>
                      </c:pt>
                      <c:pt idx="7571">
                        <c:v>2.91</c:v>
                      </c:pt>
                      <c:pt idx="7572">
                        <c:v>3.28</c:v>
                      </c:pt>
                      <c:pt idx="7573">
                        <c:v>2.91</c:v>
                      </c:pt>
                      <c:pt idx="7574">
                        <c:v>2.81</c:v>
                      </c:pt>
                      <c:pt idx="7575">
                        <c:v>2.72</c:v>
                      </c:pt>
                      <c:pt idx="7576">
                        <c:v>2.54</c:v>
                      </c:pt>
                      <c:pt idx="7577">
                        <c:v>2.66</c:v>
                      </c:pt>
                      <c:pt idx="7578">
                        <c:v>2.4</c:v>
                      </c:pt>
                      <c:pt idx="7579">
                        <c:v>2.08</c:v>
                      </c:pt>
                      <c:pt idx="7580">
                        <c:v>1.88</c:v>
                      </c:pt>
                      <c:pt idx="7581">
                        <c:v>1.78</c:v>
                      </c:pt>
                      <c:pt idx="7582">
                        <c:v>1.7</c:v>
                      </c:pt>
                      <c:pt idx="7583">
                        <c:v>1.4</c:v>
                      </c:pt>
                      <c:pt idx="7584">
                        <c:v>1.1200000000000001</c:v>
                      </c:pt>
                      <c:pt idx="7585">
                        <c:v>1.52</c:v>
                      </c:pt>
                      <c:pt idx="7586">
                        <c:v>1.82</c:v>
                      </c:pt>
                      <c:pt idx="7587">
                        <c:v>1.58</c:v>
                      </c:pt>
                      <c:pt idx="7588">
                        <c:v>1.42</c:v>
                      </c:pt>
                      <c:pt idx="7589">
                        <c:v>1.57</c:v>
                      </c:pt>
                      <c:pt idx="7590">
                        <c:v>1.23</c:v>
                      </c:pt>
                      <c:pt idx="7591">
                        <c:v>0.49</c:v>
                      </c:pt>
                      <c:pt idx="7592">
                        <c:v>0.46</c:v>
                      </c:pt>
                      <c:pt idx="7593">
                        <c:v>0.56000000000000005</c:v>
                      </c:pt>
                      <c:pt idx="7594">
                        <c:v>0.62</c:v>
                      </c:pt>
                      <c:pt idx="7595">
                        <c:v>0.48</c:v>
                      </c:pt>
                      <c:pt idx="7596">
                        <c:v>0.41</c:v>
                      </c:pt>
                      <c:pt idx="7597">
                        <c:v>0.5</c:v>
                      </c:pt>
                      <c:pt idx="7598">
                        <c:v>0.47</c:v>
                      </c:pt>
                      <c:pt idx="7599">
                        <c:v>0.59</c:v>
                      </c:pt>
                      <c:pt idx="7600">
                        <c:v>0.4</c:v>
                      </c:pt>
                      <c:pt idx="7601">
                        <c:v>0.26</c:v>
                      </c:pt>
                      <c:pt idx="7602">
                        <c:v>0.36</c:v>
                      </c:pt>
                      <c:pt idx="7603">
                        <c:v>0.32</c:v>
                      </c:pt>
                      <c:pt idx="7604">
                        <c:v>0.01</c:v>
                      </c:pt>
                      <c:pt idx="7605">
                        <c:v>-0.3</c:v>
                      </c:pt>
                      <c:pt idx="7606">
                        <c:v>-0.01</c:v>
                      </c:pt>
                      <c:pt idx="7607">
                        <c:v>0.01</c:v>
                      </c:pt>
                      <c:pt idx="7608">
                        <c:v>0.14000000000000001</c:v>
                      </c:pt>
                      <c:pt idx="7609">
                        <c:v>0.21</c:v>
                      </c:pt>
                      <c:pt idx="7610">
                        <c:v>0</c:v>
                      </c:pt>
                      <c:pt idx="7611">
                        <c:v>0</c:v>
                      </c:pt>
                      <c:pt idx="7612">
                        <c:v>0.14000000000000001</c:v>
                      </c:pt>
                      <c:pt idx="7613">
                        <c:v>0.05</c:v>
                      </c:pt>
                      <c:pt idx="7614">
                        <c:v>0.18</c:v>
                      </c:pt>
                      <c:pt idx="7615">
                        <c:v>-0.06</c:v>
                      </c:pt>
                      <c:pt idx="7616">
                        <c:v>0.01</c:v>
                      </c:pt>
                      <c:pt idx="7617">
                        <c:v>-0.22</c:v>
                      </c:pt>
                      <c:pt idx="7618">
                        <c:v>-0.06</c:v>
                      </c:pt>
                      <c:pt idx="7619">
                        <c:v>0.08</c:v>
                      </c:pt>
                      <c:pt idx="7620">
                        <c:v>-0.18</c:v>
                      </c:pt>
                      <c:pt idx="7621">
                        <c:v>-0.3</c:v>
                      </c:pt>
                      <c:pt idx="7622">
                        <c:v>-0.57999999999999996</c:v>
                      </c:pt>
                      <c:pt idx="7623">
                        <c:v>-0.52</c:v>
                      </c:pt>
                      <c:pt idx="7624">
                        <c:v>-0.52</c:v>
                      </c:pt>
                      <c:pt idx="7625">
                        <c:v>-0.4</c:v>
                      </c:pt>
                      <c:pt idx="7626">
                        <c:v>-0.55000000000000004</c:v>
                      </c:pt>
                      <c:pt idx="7627">
                        <c:v>-0.61</c:v>
                      </c:pt>
                      <c:pt idx="7628">
                        <c:v>-0.7</c:v>
                      </c:pt>
                      <c:pt idx="7629">
                        <c:v>-0.73</c:v>
                      </c:pt>
                      <c:pt idx="7630">
                        <c:v>-0.56999999999999995</c:v>
                      </c:pt>
                      <c:pt idx="7631">
                        <c:v>-0.62</c:v>
                      </c:pt>
                      <c:pt idx="7632">
                        <c:v>-0.7</c:v>
                      </c:pt>
                      <c:pt idx="7633">
                        <c:v>-0.65</c:v>
                      </c:pt>
                      <c:pt idx="7634">
                        <c:v>-0.61</c:v>
                      </c:pt>
                      <c:pt idx="7635">
                        <c:v>-0.99</c:v>
                      </c:pt>
                      <c:pt idx="7636">
                        <c:v>-0.91</c:v>
                      </c:pt>
                      <c:pt idx="7637">
                        <c:v>-0.9</c:v>
                      </c:pt>
                      <c:pt idx="7638">
                        <c:v>-1.1299999999999999</c:v>
                      </c:pt>
                      <c:pt idx="7639">
                        <c:v>-1.07</c:v>
                      </c:pt>
                      <c:pt idx="7640">
                        <c:v>-1.2</c:v>
                      </c:pt>
                      <c:pt idx="7641">
                        <c:v>-1.1599999999999999</c:v>
                      </c:pt>
                      <c:pt idx="7642">
                        <c:v>-1.59</c:v>
                      </c:pt>
                      <c:pt idx="7643">
                        <c:v>-1.44</c:v>
                      </c:pt>
                      <c:pt idx="7644">
                        <c:v>-1.44</c:v>
                      </c:pt>
                      <c:pt idx="7645">
                        <c:v>-1.74</c:v>
                      </c:pt>
                      <c:pt idx="7646">
                        <c:v>-1.69</c:v>
                      </c:pt>
                      <c:pt idx="7647">
                        <c:v>-1.5</c:v>
                      </c:pt>
                      <c:pt idx="7648">
                        <c:v>-1.52</c:v>
                      </c:pt>
                      <c:pt idx="7649">
                        <c:v>-2.0499999999999998</c:v>
                      </c:pt>
                      <c:pt idx="7650">
                        <c:v>-1.8</c:v>
                      </c:pt>
                      <c:pt idx="7651">
                        <c:v>-1.36</c:v>
                      </c:pt>
                      <c:pt idx="7652">
                        <c:v>-1.78</c:v>
                      </c:pt>
                      <c:pt idx="7653">
                        <c:v>-1.97</c:v>
                      </c:pt>
                      <c:pt idx="7654">
                        <c:v>-2.4900000000000002</c:v>
                      </c:pt>
                      <c:pt idx="7655">
                        <c:v>-2.2200000000000002</c:v>
                      </c:pt>
                      <c:pt idx="7656">
                        <c:v>-2.48</c:v>
                      </c:pt>
                      <c:pt idx="7657">
                        <c:v>-1.9</c:v>
                      </c:pt>
                      <c:pt idx="7658">
                        <c:v>-1.97</c:v>
                      </c:pt>
                      <c:pt idx="7659">
                        <c:v>-1.87</c:v>
                      </c:pt>
                      <c:pt idx="7660">
                        <c:v>-1.79</c:v>
                      </c:pt>
                      <c:pt idx="7661">
                        <c:v>-2.02</c:v>
                      </c:pt>
                      <c:pt idx="7662">
                        <c:v>-2.1800000000000002</c:v>
                      </c:pt>
                      <c:pt idx="7663">
                        <c:v>-1.67</c:v>
                      </c:pt>
                      <c:pt idx="7664">
                        <c:v>-2.2400000000000002</c:v>
                      </c:pt>
                      <c:pt idx="7665">
                        <c:v>-2.1800000000000002</c:v>
                      </c:pt>
                      <c:pt idx="7666">
                        <c:v>-2.2000000000000002</c:v>
                      </c:pt>
                      <c:pt idx="7667">
                        <c:v>-2.0099999999999998</c:v>
                      </c:pt>
                      <c:pt idx="7668">
                        <c:v>-2.7</c:v>
                      </c:pt>
                      <c:pt idx="7669">
                        <c:v>-1.81</c:v>
                      </c:pt>
                      <c:pt idx="7670">
                        <c:v>-1.91</c:v>
                      </c:pt>
                      <c:pt idx="7671">
                        <c:v>-1.61</c:v>
                      </c:pt>
                      <c:pt idx="7672">
                        <c:v>-1.48</c:v>
                      </c:pt>
                      <c:pt idx="7673">
                        <c:v>-1.4</c:v>
                      </c:pt>
                      <c:pt idx="7674">
                        <c:v>-1.69</c:v>
                      </c:pt>
                      <c:pt idx="7675">
                        <c:v>-1.56</c:v>
                      </c:pt>
                      <c:pt idx="7676">
                        <c:v>-1.46</c:v>
                      </c:pt>
                      <c:pt idx="7677">
                        <c:v>-1.43</c:v>
                      </c:pt>
                      <c:pt idx="7678">
                        <c:v>-1.63</c:v>
                      </c:pt>
                      <c:pt idx="7679">
                        <c:v>-1.1299999999999999</c:v>
                      </c:pt>
                      <c:pt idx="7680">
                        <c:v>-1.28</c:v>
                      </c:pt>
                      <c:pt idx="7681">
                        <c:v>-1.25</c:v>
                      </c:pt>
                      <c:pt idx="7682">
                        <c:v>-0.92</c:v>
                      </c:pt>
                      <c:pt idx="7683">
                        <c:v>-1.1200000000000001</c:v>
                      </c:pt>
                      <c:pt idx="7684">
                        <c:v>-1.1399999999999999</c:v>
                      </c:pt>
                      <c:pt idx="7685">
                        <c:v>-1.1200000000000001</c:v>
                      </c:pt>
                      <c:pt idx="7686">
                        <c:v>-0.83</c:v>
                      </c:pt>
                      <c:pt idx="7687">
                        <c:v>-0.47</c:v>
                      </c:pt>
                      <c:pt idx="7688">
                        <c:v>-0.38</c:v>
                      </c:pt>
                      <c:pt idx="7689">
                        <c:v>-0.55000000000000004</c:v>
                      </c:pt>
                      <c:pt idx="7690">
                        <c:v>-0.61</c:v>
                      </c:pt>
                      <c:pt idx="7691">
                        <c:v>-0.65</c:v>
                      </c:pt>
                      <c:pt idx="7692">
                        <c:v>-0.47</c:v>
                      </c:pt>
                      <c:pt idx="7693">
                        <c:v>-0.59</c:v>
                      </c:pt>
                      <c:pt idx="7694">
                        <c:v>-0.38</c:v>
                      </c:pt>
                      <c:pt idx="7695">
                        <c:v>-0.48</c:v>
                      </c:pt>
                      <c:pt idx="7696">
                        <c:v>-0.14000000000000001</c:v>
                      </c:pt>
                      <c:pt idx="7697">
                        <c:v>-0.22</c:v>
                      </c:pt>
                      <c:pt idx="7698">
                        <c:v>0.09</c:v>
                      </c:pt>
                      <c:pt idx="7699">
                        <c:v>-0.3</c:v>
                      </c:pt>
                      <c:pt idx="7700">
                        <c:v>-0.36</c:v>
                      </c:pt>
                      <c:pt idx="7701">
                        <c:v>-0.4</c:v>
                      </c:pt>
                      <c:pt idx="7702">
                        <c:v>-0.4</c:v>
                      </c:pt>
                      <c:pt idx="7703">
                        <c:v>-0.37</c:v>
                      </c:pt>
                      <c:pt idx="7704">
                        <c:v>-0.37</c:v>
                      </c:pt>
                      <c:pt idx="7705">
                        <c:v>-0.35</c:v>
                      </c:pt>
                      <c:pt idx="7706">
                        <c:v>0.04</c:v>
                      </c:pt>
                      <c:pt idx="7707">
                        <c:v>-0.19</c:v>
                      </c:pt>
                      <c:pt idx="7708">
                        <c:v>-0.22</c:v>
                      </c:pt>
                      <c:pt idx="7709">
                        <c:v>0.35</c:v>
                      </c:pt>
                      <c:pt idx="7710">
                        <c:v>0.41</c:v>
                      </c:pt>
                      <c:pt idx="7711">
                        <c:v>0.19</c:v>
                      </c:pt>
                      <c:pt idx="7712">
                        <c:v>0.26</c:v>
                      </c:pt>
                      <c:pt idx="7713">
                        <c:v>0.65</c:v>
                      </c:pt>
                      <c:pt idx="7714">
                        <c:v>0.64</c:v>
                      </c:pt>
                      <c:pt idx="7715">
                        <c:v>0.93</c:v>
                      </c:pt>
                      <c:pt idx="7716">
                        <c:v>0.86</c:v>
                      </c:pt>
                      <c:pt idx="7717">
                        <c:v>1.17</c:v>
                      </c:pt>
                      <c:pt idx="7718">
                        <c:v>1.18</c:v>
                      </c:pt>
                      <c:pt idx="7719">
                        <c:v>1.28</c:v>
                      </c:pt>
                      <c:pt idx="7720">
                        <c:v>1.32</c:v>
                      </c:pt>
                      <c:pt idx="7721">
                        <c:v>1.29</c:v>
                      </c:pt>
                      <c:pt idx="7722">
                        <c:v>1.41</c:v>
                      </c:pt>
                      <c:pt idx="7723">
                        <c:v>1.19</c:v>
                      </c:pt>
                      <c:pt idx="7724">
                        <c:v>1.36</c:v>
                      </c:pt>
                      <c:pt idx="7725">
                        <c:v>1.44</c:v>
                      </c:pt>
                      <c:pt idx="7726">
                        <c:v>1.53</c:v>
                      </c:pt>
                      <c:pt idx="7727">
                        <c:v>1.78</c:v>
                      </c:pt>
                      <c:pt idx="7728">
                        <c:v>1.95</c:v>
                      </c:pt>
                      <c:pt idx="7729">
                        <c:v>1.9</c:v>
                      </c:pt>
                      <c:pt idx="7730">
                        <c:v>2.04</c:v>
                      </c:pt>
                      <c:pt idx="7731">
                        <c:v>1.92</c:v>
                      </c:pt>
                      <c:pt idx="7732">
                        <c:v>2.02</c:v>
                      </c:pt>
                      <c:pt idx="7733">
                        <c:v>1.74</c:v>
                      </c:pt>
                      <c:pt idx="7734">
                        <c:v>1.5</c:v>
                      </c:pt>
                      <c:pt idx="7735">
                        <c:v>1.89</c:v>
                      </c:pt>
                      <c:pt idx="7736">
                        <c:v>1.6</c:v>
                      </c:pt>
                      <c:pt idx="7737">
                        <c:v>1.79</c:v>
                      </c:pt>
                      <c:pt idx="7738">
                        <c:v>2.02</c:v>
                      </c:pt>
                      <c:pt idx="7739">
                        <c:v>2.08</c:v>
                      </c:pt>
                      <c:pt idx="7740">
                        <c:v>1.94</c:v>
                      </c:pt>
                      <c:pt idx="7741">
                        <c:v>1.9</c:v>
                      </c:pt>
                      <c:pt idx="7742">
                        <c:v>1.93</c:v>
                      </c:pt>
                      <c:pt idx="7743">
                        <c:v>1.87</c:v>
                      </c:pt>
                      <c:pt idx="7744">
                        <c:v>1.94</c:v>
                      </c:pt>
                      <c:pt idx="7745">
                        <c:v>1.99</c:v>
                      </c:pt>
                      <c:pt idx="7746">
                        <c:v>1.79</c:v>
                      </c:pt>
                      <c:pt idx="7747">
                        <c:v>1.99</c:v>
                      </c:pt>
                      <c:pt idx="7748">
                        <c:v>1.96</c:v>
                      </c:pt>
                      <c:pt idx="7749">
                        <c:v>1.81</c:v>
                      </c:pt>
                      <c:pt idx="7750">
                        <c:v>1.66</c:v>
                      </c:pt>
                      <c:pt idx="7751">
                        <c:v>1.53</c:v>
                      </c:pt>
                      <c:pt idx="7752">
                        <c:v>1.44</c:v>
                      </c:pt>
                      <c:pt idx="7753">
                        <c:v>1.61</c:v>
                      </c:pt>
                      <c:pt idx="7754">
                        <c:v>1.73</c:v>
                      </c:pt>
                      <c:pt idx="7755">
                        <c:v>1.79</c:v>
                      </c:pt>
                      <c:pt idx="7756">
                        <c:v>1.79</c:v>
                      </c:pt>
                      <c:pt idx="7757">
                        <c:v>1.86</c:v>
                      </c:pt>
                      <c:pt idx="7758">
                        <c:v>1.83</c:v>
                      </c:pt>
                      <c:pt idx="7759">
                        <c:v>1.87</c:v>
                      </c:pt>
                      <c:pt idx="7760">
                        <c:v>2.11</c:v>
                      </c:pt>
                      <c:pt idx="7761">
                        <c:v>2.2400000000000002</c:v>
                      </c:pt>
                      <c:pt idx="7762">
                        <c:v>2.44</c:v>
                      </c:pt>
                      <c:pt idx="7763">
                        <c:v>2.3199999999999998</c:v>
                      </c:pt>
                      <c:pt idx="7764">
                        <c:v>2.4500000000000002</c:v>
                      </c:pt>
                      <c:pt idx="7765">
                        <c:v>2.41</c:v>
                      </c:pt>
                      <c:pt idx="7766">
                        <c:v>2.3199999999999998</c:v>
                      </c:pt>
                      <c:pt idx="7767">
                        <c:v>2.5099999999999998</c:v>
                      </c:pt>
                      <c:pt idx="7768">
                        <c:v>2.36</c:v>
                      </c:pt>
                      <c:pt idx="7769">
                        <c:v>2.81</c:v>
                      </c:pt>
                      <c:pt idx="7770">
                        <c:v>2.78</c:v>
                      </c:pt>
                      <c:pt idx="7771">
                        <c:v>2.72</c:v>
                      </c:pt>
                      <c:pt idx="7772">
                        <c:v>2.5</c:v>
                      </c:pt>
                      <c:pt idx="7773">
                        <c:v>2.57</c:v>
                      </c:pt>
                      <c:pt idx="7774">
                        <c:v>2.72</c:v>
                      </c:pt>
                      <c:pt idx="7775">
                        <c:v>3.04</c:v>
                      </c:pt>
                      <c:pt idx="7776">
                        <c:v>3.05</c:v>
                      </c:pt>
                      <c:pt idx="7777">
                        <c:v>3.33</c:v>
                      </c:pt>
                      <c:pt idx="7778">
                        <c:v>3.28</c:v>
                      </c:pt>
                      <c:pt idx="7779">
                        <c:v>3.18</c:v>
                      </c:pt>
                      <c:pt idx="7780">
                        <c:v>3.33</c:v>
                      </c:pt>
                      <c:pt idx="7781">
                        <c:v>3.48</c:v>
                      </c:pt>
                      <c:pt idx="7782">
                        <c:v>3.68</c:v>
                      </c:pt>
                      <c:pt idx="7783">
                        <c:v>3.82</c:v>
                      </c:pt>
                      <c:pt idx="7784">
                        <c:v>3.89</c:v>
                      </c:pt>
                      <c:pt idx="7785">
                        <c:v>4.03</c:v>
                      </c:pt>
                      <c:pt idx="7786">
                        <c:v>3.65</c:v>
                      </c:pt>
                      <c:pt idx="7787">
                        <c:v>3.56</c:v>
                      </c:pt>
                      <c:pt idx="7788">
                        <c:v>4.17</c:v>
                      </c:pt>
                      <c:pt idx="7789">
                        <c:v>3.64</c:v>
                      </c:pt>
                      <c:pt idx="7790">
                        <c:v>3.31</c:v>
                      </c:pt>
                      <c:pt idx="7791">
                        <c:v>3.54</c:v>
                      </c:pt>
                      <c:pt idx="7792">
                        <c:v>3.64</c:v>
                      </c:pt>
                      <c:pt idx="7793">
                        <c:v>3.61</c:v>
                      </c:pt>
                      <c:pt idx="7794">
                        <c:v>3.59</c:v>
                      </c:pt>
                      <c:pt idx="7795">
                        <c:v>3.59</c:v>
                      </c:pt>
                      <c:pt idx="7796">
                        <c:v>3.61</c:v>
                      </c:pt>
                      <c:pt idx="7797">
                        <c:v>3.33</c:v>
                      </c:pt>
                      <c:pt idx="7798">
                        <c:v>2.95</c:v>
                      </c:pt>
                      <c:pt idx="7799">
                        <c:v>2.93</c:v>
                      </c:pt>
                      <c:pt idx="7800">
                        <c:v>2.82</c:v>
                      </c:pt>
                      <c:pt idx="7801">
                        <c:v>2.52</c:v>
                      </c:pt>
                      <c:pt idx="7802">
                        <c:v>2.0499999999999998</c:v>
                      </c:pt>
                      <c:pt idx="7803">
                        <c:v>2.0699999999999998</c:v>
                      </c:pt>
                      <c:pt idx="7804">
                        <c:v>2.4</c:v>
                      </c:pt>
                      <c:pt idx="7805">
                        <c:v>2.54</c:v>
                      </c:pt>
                      <c:pt idx="7806">
                        <c:v>2.67</c:v>
                      </c:pt>
                      <c:pt idx="7807">
                        <c:v>2.64</c:v>
                      </c:pt>
                      <c:pt idx="7808">
                        <c:v>2.77</c:v>
                      </c:pt>
                      <c:pt idx="7809">
                        <c:v>2.37</c:v>
                      </c:pt>
                      <c:pt idx="7810">
                        <c:v>2.27</c:v>
                      </c:pt>
                      <c:pt idx="7811">
                        <c:v>1.98</c:v>
                      </c:pt>
                      <c:pt idx="7812">
                        <c:v>2.06</c:v>
                      </c:pt>
                      <c:pt idx="7813">
                        <c:v>2.02</c:v>
                      </c:pt>
                      <c:pt idx="7814">
                        <c:v>1.77</c:v>
                      </c:pt>
                      <c:pt idx="7815">
                        <c:v>1.31</c:v>
                      </c:pt>
                      <c:pt idx="7816">
                        <c:v>1.17</c:v>
                      </c:pt>
                      <c:pt idx="7817">
                        <c:v>0.98</c:v>
                      </c:pt>
                      <c:pt idx="7818">
                        <c:v>1.05</c:v>
                      </c:pt>
                      <c:pt idx="7819">
                        <c:v>0.91</c:v>
                      </c:pt>
                      <c:pt idx="7820">
                        <c:v>0.85</c:v>
                      </c:pt>
                      <c:pt idx="7821">
                        <c:v>0.79</c:v>
                      </c:pt>
                      <c:pt idx="7822">
                        <c:v>0.51</c:v>
                      </c:pt>
                      <c:pt idx="7823">
                        <c:v>0.54</c:v>
                      </c:pt>
                      <c:pt idx="7824">
                        <c:v>0.68</c:v>
                      </c:pt>
                      <c:pt idx="7825">
                        <c:v>0.77</c:v>
                      </c:pt>
                      <c:pt idx="7826">
                        <c:v>0.74</c:v>
                      </c:pt>
                      <c:pt idx="7827">
                        <c:v>0.87</c:v>
                      </c:pt>
                      <c:pt idx="7828">
                        <c:v>0.67</c:v>
                      </c:pt>
                      <c:pt idx="7829">
                        <c:v>0.31</c:v>
                      </c:pt>
                      <c:pt idx="7830">
                        <c:v>0.05</c:v>
                      </c:pt>
                      <c:pt idx="7831">
                        <c:v>-0.22</c:v>
                      </c:pt>
                      <c:pt idx="7832">
                        <c:v>-0.8</c:v>
                      </c:pt>
                      <c:pt idx="7833">
                        <c:v>-0.75</c:v>
                      </c:pt>
                      <c:pt idx="7834">
                        <c:v>-0.34</c:v>
                      </c:pt>
                      <c:pt idx="7835">
                        <c:v>-0.24</c:v>
                      </c:pt>
                      <c:pt idx="7836">
                        <c:v>-0.47</c:v>
                      </c:pt>
                      <c:pt idx="7837">
                        <c:v>-0.63</c:v>
                      </c:pt>
                      <c:pt idx="7838">
                        <c:v>-0.5</c:v>
                      </c:pt>
                      <c:pt idx="7839">
                        <c:v>-0.26</c:v>
                      </c:pt>
                      <c:pt idx="7840">
                        <c:v>-0.56000000000000005</c:v>
                      </c:pt>
                      <c:pt idx="7841">
                        <c:v>-0.44</c:v>
                      </c:pt>
                      <c:pt idx="7842">
                        <c:v>-0.76</c:v>
                      </c:pt>
                      <c:pt idx="7843">
                        <c:v>-1.05</c:v>
                      </c:pt>
                      <c:pt idx="7844">
                        <c:v>-0.92</c:v>
                      </c:pt>
                      <c:pt idx="7845">
                        <c:v>-0.96</c:v>
                      </c:pt>
                      <c:pt idx="7846">
                        <c:v>-1</c:v>
                      </c:pt>
                      <c:pt idx="7847">
                        <c:v>-1.26</c:v>
                      </c:pt>
                      <c:pt idx="7848">
                        <c:v>-1.2</c:v>
                      </c:pt>
                      <c:pt idx="7849">
                        <c:v>-1.24</c:v>
                      </c:pt>
                      <c:pt idx="7850">
                        <c:v>-1.51</c:v>
                      </c:pt>
                      <c:pt idx="7851">
                        <c:v>-1.63</c:v>
                      </c:pt>
                      <c:pt idx="7852">
                        <c:v>-1.79</c:v>
                      </c:pt>
                      <c:pt idx="7853">
                        <c:v>-2.0299999999999998</c:v>
                      </c:pt>
                      <c:pt idx="7854">
                        <c:v>-2.2200000000000002</c:v>
                      </c:pt>
                      <c:pt idx="7855">
                        <c:v>-2.9</c:v>
                      </c:pt>
                      <c:pt idx="7856">
                        <c:v>-2.95</c:v>
                      </c:pt>
                      <c:pt idx="7857">
                        <c:v>-3.01</c:v>
                      </c:pt>
                      <c:pt idx="7858">
                        <c:v>-3.02</c:v>
                      </c:pt>
                      <c:pt idx="7859">
                        <c:v>-3.05</c:v>
                      </c:pt>
                      <c:pt idx="7860">
                        <c:v>-3.17</c:v>
                      </c:pt>
                      <c:pt idx="7861">
                        <c:v>-3.02</c:v>
                      </c:pt>
                      <c:pt idx="7862">
                        <c:v>-3.31</c:v>
                      </c:pt>
                      <c:pt idx="7863">
                        <c:v>-3.01</c:v>
                      </c:pt>
                      <c:pt idx="7864">
                        <c:v>-2.99</c:v>
                      </c:pt>
                      <c:pt idx="7865">
                        <c:v>-3.03</c:v>
                      </c:pt>
                      <c:pt idx="7866">
                        <c:v>-3.04</c:v>
                      </c:pt>
                      <c:pt idx="7867">
                        <c:v>-3.07</c:v>
                      </c:pt>
                      <c:pt idx="7868">
                        <c:v>-2.99</c:v>
                      </c:pt>
                      <c:pt idx="7869">
                        <c:v>-2.94</c:v>
                      </c:pt>
                      <c:pt idx="7870">
                        <c:v>-3.12</c:v>
                      </c:pt>
                      <c:pt idx="7871">
                        <c:v>-2.86</c:v>
                      </c:pt>
                      <c:pt idx="7872">
                        <c:v>-2.54</c:v>
                      </c:pt>
                      <c:pt idx="7873">
                        <c:v>-2.72</c:v>
                      </c:pt>
                      <c:pt idx="7874">
                        <c:v>-2.7</c:v>
                      </c:pt>
                      <c:pt idx="7875">
                        <c:v>-2.5</c:v>
                      </c:pt>
                      <c:pt idx="7876">
                        <c:v>-2.61</c:v>
                      </c:pt>
                      <c:pt idx="7877">
                        <c:v>-1.92</c:v>
                      </c:pt>
                      <c:pt idx="7878">
                        <c:v>-2.2400000000000002</c:v>
                      </c:pt>
                      <c:pt idx="7879">
                        <c:v>-2.12</c:v>
                      </c:pt>
                      <c:pt idx="7880">
                        <c:v>-2.2799999999999998</c:v>
                      </c:pt>
                      <c:pt idx="7881">
                        <c:v>-2.2400000000000002</c:v>
                      </c:pt>
                      <c:pt idx="7882">
                        <c:v>-2.37</c:v>
                      </c:pt>
                      <c:pt idx="7883">
                        <c:v>-2.2599999999999998</c:v>
                      </c:pt>
                      <c:pt idx="7884">
                        <c:v>-2.35</c:v>
                      </c:pt>
                      <c:pt idx="7885">
                        <c:v>-2.29</c:v>
                      </c:pt>
                      <c:pt idx="7886">
                        <c:v>-2.33</c:v>
                      </c:pt>
                      <c:pt idx="7887">
                        <c:v>-2.2599999999999998</c:v>
                      </c:pt>
                      <c:pt idx="7888">
                        <c:v>-2.59</c:v>
                      </c:pt>
                      <c:pt idx="7889">
                        <c:v>-2.58</c:v>
                      </c:pt>
                      <c:pt idx="7890">
                        <c:v>-2.57</c:v>
                      </c:pt>
                      <c:pt idx="7891">
                        <c:v>-2.39</c:v>
                      </c:pt>
                      <c:pt idx="7892">
                        <c:v>-2.19</c:v>
                      </c:pt>
                      <c:pt idx="7893">
                        <c:v>-2.27</c:v>
                      </c:pt>
                      <c:pt idx="7894">
                        <c:v>-1.97</c:v>
                      </c:pt>
                      <c:pt idx="7895">
                        <c:v>-1.94</c:v>
                      </c:pt>
                      <c:pt idx="7896">
                        <c:v>-1.82</c:v>
                      </c:pt>
                      <c:pt idx="7897">
                        <c:v>-1.92</c:v>
                      </c:pt>
                      <c:pt idx="7898">
                        <c:v>-2.12</c:v>
                      </c:pt>
                      <c:pt idx="7899">
                        <c:v>-1.96</c:v>
                      </c:pt>
                      <c:pt idx="7900">
                        <c:v>-2.25</c:v>
                      </c:pt>
                      <c:pt idx="7901">
                        <c:v>-2.46</c:v>
                      </c:pt>
                      <c:pt idx="7902">
                        <c:v>-2.75</c:v>
                      </c:pt>
                      <c:pt idx="7903">
                        <c:v>-2.68</c:v>
                      </c:pt>
                      <c:pt idx="7904">
                        <c:v>-2.7</c:v>
                      </c:pt>
                      <c:pt idx="7905">
                        <c:v>-2.66</c:v>
                      </c:pt>
                      <c:pt idx="7906">
                        <c:v>-2.63</c:v>
                      </c:pt>
                      <c:pt idx="7907">
                        <c:v>-2.59</c:v>
                      </c:pt>
                      <c:pt idx="7908">
                        <c:v>-2.91</c:v>
                      </c:pt>
                      <c:pt idx="7909">
                        <c:v>-3.05</c:v>
                      </c:pt>
                      <c:pt idx="7910">
                        <c:v>-2.96</c:v>
                      </c:pt>
                      <c:pt idx="7911">
                        <c:v>-2.83</c:v>
                      </c:pt>
                      <c:pt idx="7912">
                        <c:v>-2.56</c:v>
                      </c:pt>
                      <c:pt idx="7913">
                        <c:v>-2.96</c:v>
                      </c:pt>
                      <c:pt idx="7914">
                        <c:v>-2.96</c:v>
                      </c:pt>
                      <c:pt idx="7915">
                        <c:v>-2.9</c:v>
                      </c:pt>
                      <c:pt idx="7916">
                        <c:v>-3.23</c:v>
                      </c:pt>
                      <c:pt idx="7917">
                        <c:v>-3.59</c:v>
                      </c:pt>
                      <c:pt idx="7918">
                        <c:v>-3.52</c:v>
                      </c:pt>
                      <c:pt idx="7919">
                        <c:v>-3.11</c:v>
                      </c:pt>
                      <c:pt idx="7920">
                        <c:v>-3.65</c:v>
                      </c:pt>
                      <c:pt idx="7921">
                        <c:v>-3.5</c:v>
                      </c:pt>
                      <c:pt idx="7922">
                        <c:v>-3.35</c:v>
                      </c:pt>
                      <c:pt idx="7923">
                        <c:v>-3.37</c:v>
                      </c:pt>
                      <c:pt idx="7924">
                        <c:v>-3.52</c:v>
                      </c:pt>
                      <c:pt idx="7925">
                        <c:v>-3.64</c:v>
                      </c:pt>
                      <c:pt idx="7926">
                        <c:v>-3.57</c:v>
                      </c:pt>
                      <c:pt idx="7927">
                        <c:v>-3.75</c:v>
                      </c:pt>
                      <c:pt idx="7928">
                        <c:v>-3.41</c:v>
                      </c:pt>
                      <c:pt idx="7929">
                        <c:v>-3.61</c:v>
                      </c:pt>
                      <c:pt idx="7930">
                        <c:v>-3.52</c:v>
                      </c:pt>
                      <c:pt idx="7931">
                        <c:v>-3.39</c:v>
                      </c:pt>
                      <c:pt idx="7932">
                        <c:v>-3.4</c:v>
                      </c:pt>
                      <c:pt idx="7933">
                        <c:v>-3.15</c:v>
                      </c:pt>
                      <c:pt idx="7934">
                        <c:v>-2.44</c:v>
                      </c:pt>
                      <c:pt idx="7935">
                        <c:v>-2.5</c:v>
                      </c:pt>
                      <c:pt idx="7936">
                        <c:v>-2.14</c:v>
                      </c:pt>
                      <c:pt idx="7937">
                        <c:v>-1.95</c:v>
                      </c:pt>
                      <c:pt idx="7938">
                        <c:v>-1.73</c:v>
                      </c:pt>
                      <c:pt idx="7939">
                        <c:v>-1.77</c:v>
                      </c:pt>
                      <c:pt idx="7940">
                        <c:v>-2</c:v>
                      </c:pt>
                      <c:pt idx="7941">
                        <c:v>-1.74</c:v>
                      </c:pt>
                      <c:pt idx="7942">
                        <c:v>-1.79</c:v>
                      </c:pt>
                      <c:pt idx="7943">
                        <c:v>-1.87</c:v>
                      </c:pt>
                      <c:pt idx="7944">
                        <c:v>-1.6</c:v>
                      </c:pt>
                      <c:pt idx="7945">
                        <c:v>-2.11</c:v>
                      </c:pt>
                      <c:pt idx="7946">
                        <c:v>-1.97</c:v>
                      </c:pt>
                      <c:pt idx="7947">
                        <c:v>-2.3199999999999998</c:v>
                      </c:pt>
                      <c:pt idx="7948">
                        <c:v>-2.25</c:v>
                      </c:pt>
                      <c:pt idx="7949">
                        <c:v>-1.98</c:v>
                      </c:pt>
                      <c:pt idx="7950">
                        <c:v>-2.2599999999999998</c:v>
                      </c:pt>
                      <c:pt idx="7951">
                        <c:v>-1.79</c:v>
                      </c:pt>
                      <c:pt idx="7952">
                        <c:v>-2.13</c:v>
                      </c:pt>
                      <c:pt idx="7953">
                        <c:v>-2.2400000000000002</c:v>
                      </c:pt>
                      <c:pt idx="7954">
                        <c:v>-2</c:v>
                      </c:pt>
                      <c:pt idx="7955">
                        <c:v>-1.95</c:v>
                      </c:pt>
                      <c:pt idx="7956">
                        <c:v>-2.02</c:v>
                      </c:pt>
                      <c:pt idx="7957">
                        <c:v>-1.76</c:v>
                      </c:pt>
                      <c:pt idx="7958">
                        <c:v>-1.9</c:v>
                      </c:pt>
                      <c:pt idx="7959">
                        <c:v>-2.1800000000000002</c:v>
                      </c:pt>
                      <c:pt idx="7960">
                        <c:v>-2.3199999999999998</c:v>
                      </c:pt>
                      <c:pt idx="7961">
                        <c:v>-2.31</c:v>
                      </c:pt>
                      <c:pt idx="7962">
                        <c:v>-2.3199999999999998</c:v>
                      </c:pt>
                      <c:pt idx="7963">
                        <c:v>-2.5</c:v>
                      </c:pt>
                      <c:pt idx="7964">
                        <c:v>-2.27</c:v>
                      </c:pt>
                      <c:pt idx="7965">
                        <c:v>-2.16</c:v>
                      </c:pt>
                      <c:pt idx="7966">
                        <c:v>-2.4</c:v>
                      </c:pt>
                      <c:pt idx="7967">
                        <c:v>-2.48</c:v>
                      </c:pt>
                      <c:pt idx="7968">
                        <c:v>-2.79</c:v>
                      </c:pt>
                      <c:pt idx="7969">
                        <c:v>-2.46</c:v>
                      </c:pt>
                      <c:pt idx="7970">
                        <c:v>-2.46</c:v>
                      </c:pt>
                      <c:pt idx="7971">
                        <c:v>-2.2200000000000002</c:v>
                      </c:pt>
                      <c:pt idx="7972">
                        <c:v>-2.1800000000000002</c:v>
                      </c:pt>
                      <c:pt idx="7973">
                        <c:v>-2.02</c:v>
                      </c:pt>
                      <c:pt idx="7974">
                        <c:v>-1.59</c:v>
                      </c:pt>
                      <c:pt idx="7975">
                        <c:v>-1.54</c:v>
                      </c:pt>
                      <c:pt idx="7976">
                        <c:v>-1.33</c:v>
                      </c:pt>
                      <c:pt idx="7977">
                        <c:v>-1.24</c:v>
                      </c:pt>
                      <c:pt idx="7978">
                        <c:v>-0.89</c:v>
                      </c:pt>
                      <c:pt idx="7979">
                        <c:v>-1.52</c:v>
                      </c:pt>
                      <c:pt idx="7980">
                        <c:v>-0.78</c:v>
                      </c:pt>
                      <c:pt idx="7981">
                        <c:v>-1.28</c:v>
                      </c:pt>
                      <c:pt idx="7982">
                        <c:v>-0.56999999999999995</c:v>
                      </c:pt>
                      <c:pt idx="7983">
                        <c:v>-2.1</c:v>
                      </c:pt>
                      <c:pt idx="7984">
                        <c:v>-1.21</c:v>
                      </c:pt>
                      <c:pt idx="7985">
                        <c:v>-2.14</c:v>
                      </c:pt>
                      <c:pt idx="7986">
                        <c:v>-2.2000000000000002</c:v>
                      </c:pt>
                      <c:pt idx="7987">
                        <c:v>-2.0099999999999998</c:v>
                      </c:pt>
                      <c:pt idx="7988">
                        <c:v>-1.62</c:v>
                      </c:pt>
                      <c:pt idx="7989">
                        <c:v>-1.3</c:v>
                      </c:pt>
                      <c:pt idx="7990">
                        <c:v>-1.03</c:v>
                      </c:pt>
                      <c:pt idx="7991">
                        <c:v>-0.93</c:v>
                      </c:pt>
                      <c:pt idx="7992">
                        <c:v>-0.92</c:v>
                      </c:pt>
                      <c:pt idx="7993">
                        <c:v>-1.67</c:v>
                      </c:pt>
                      <c:pt idx="7994">
                        <c:v>-2.04</c:v>
                      </c:pt>
                      <c:pt idx="7995">
                        <c:v>-1.87</c:v>
                      </c:pt>
                      <c:pt idx="7996">
                        <c:v>-2.19</c:v>
                      </c:pt>
                      <c:pt idx="7997">
                        <c:v>-1.86</c:v>
                      </c:pt>
                      <c:pt idx="7998">
                        <c:v>-2.2200000000000002</c:v>
                      </c:pt>
                      <c:pt idx="7999">
                        <c:v>-2.02</c:v>
                      </c:pt>
                      <c:pt idx="8000">
                        <c:v>-1.77</c:v>
                      </c:pt>
                      <c:pt idx="8001">
                        <c:v>-1.76</c:v>
                      </c:pt>
                      <c:pt idx="8002">
                        <c:v>-2.79</c:v>
                      </c:pt>
                      <c:pt idx="8003">
                        <c:v>-2.86</c:v>
                      </c:pt>
                      <c:pt idx="8004">
                        <c:v>-2.93</c:v>
                      </c:pt>
                      <c:pt idx="8005">
                        <c:v>-2.68</c:v>
                      </c:pt>
                      <c:pt idx="8006">
                        <c:v>-2.99</c:v>
                      </c:pt>
                      <c:pt idx="8007">
                        <c:v>-3.95</c:v>
                      </c:pt>
                      <c:pt idx="8008">
                        <c:v>-4.17</c:v>
                      </c:pt>
                      <c:pt idx="8009">
                        <c:v>-4.54</c:v>
                      </c:pt>
                      <c:pt idx="8010">
                        <c:v>-4.63</c:v>
                      </c:pt>
                      <c:pt idx="8011">
                        <c:v>-4.72</c:v>
                      </c:pt>
                      <c:pt idx="8012">
                        <c:v>-5.25</c:v>
                      </c:pt>
                      <c:pt idx="8013">
                        <c:v>-4.92</c:v>
                      </c:pt>
                      <c:pt idx="8014">
                        <c:v>-4.59</c:v>
                      </c:pt>
                      <c:pt idx="8015">
                        <c:v>-5.1100000000000003</c:v>
                      </c:pt>
                      <c:pt idx="8016">
                        <c:v>-5.56</c:v>
                      </c:pt>
                      <c:pt idx="8017">
                        <c:v>-6.13</c:v>
                      </c:pt>
                      <c:pt idx="8018">
                        <c:v>-5.32</c:v>
                      </c:pt>
                      <c:pt idx="8019">
                        <c:v>-4.95</c:v>
                      </c:pt>
                      <c:pt idx="8020">
                        <c:v>-4.99</c:v>
                      </c:pt>
                      <c:pt idx="8021">
                        <c:v>-4.7300000000000004</c:v>
                      </c:pt>
                      <c:pt idx="8022">
                        <c:v>-4.63</c:v>
                      </c:pt>
                      <c:pt idx="8023">
                        <c:v>-5.71</c:v>
                      </c:pt>
                      <c:pt idx="8024">
                        <c:v>-5.65</c:v>
                      </c:pt>
                      <c:pt idx="8025">
                        <c:v>-5.53</c:v>
                      </c:pt>
                      <c:pt idx="8026">
                        <c:v>-5.05</c:v>
                      </c:pt>
                      <c:pt idx="8027">
                        <c:v>-5.34</c:v>
                      </c:pt>
                      <c:pt idx="8028">
                        <c:v>-5.52</c:v>
                      </c:pt>
                      <c:pt idx="8029">
                        <c:v>-5.05</c:v>
                      </c:pt>
                      <c:pt idx="8030">
                        <c:v>-5.24</c:v>
                      </c:pt>
                      <c:pt idx="8031">
                        <c:v>-5.27</c:v>
                      </c:pt>
                      <c:pt idx="8032">
                        <c:v>-5.14</c:v>
                      </c:pt>
                      <c:pt idx="8033">
                        <c:v>-5.68</c:v>
                      </c:pt>
                      <c:pt idx="8034">
                        <c:v>-5.2</c:v>
                      </c:pt>
                      <c:pt idx="8035">
                        <c:v>-5.75</c:v>
                      </c:pt>
                      <c:pt idx="8036">
                        <c:v>-5.48</c:v>
                      </c:pt>
                      <c:pt idx="8037">
                        <c:v>-5.43</c:v>
                      </c:pt>
                      <c:pt idx="8038">
                        <c:v>-4.87</c:v>
                      </c:pt>
                      <c:pt idx="8039">
                        <c:v>-5.07</c:v>
                      </c:pt>
                      <c:pt idx="8040">
                        <c:v>-4.74</c:v>
                      </c:pt>
                      <c:pt idx="8041">
                        <c:v>-4.68</c:v>
                      </c:pt>
                      <c:pt idx="8042">
                        <c:v>-4.6500000000000004</c:v>
                      </c:pt>
                      <c:pt idx="8043">
                        <c:v>-4.83</c:v>
                      </c:pt>
                      <c:pt idx="8044">
                        <c:v>-4.79</c:v>
                      </c:pt>
                      <c:pt idx="8045">
                        <c:v>-4.87</c:v>
                      </c:pt>
                      <c:pt idx="8046">
                        <c:v>-4.8899999999999997</c:v>
                      </c:pt>
                      <c:pt idx="8047">
                        <c:v>-4.93</c:v>
                      </c:pt>
                      <c:pt idx="8048">
                        <c:v>-4.8</c:v>
                      </c:pt>
                      <c:pt idx="8049">
                        <c:v>-4.6100000000000003</c:v>
                      </c:pt>
                      <c:pt idx="8050">
                        <c:v>-4.8</c:v>
                      </c:pt>
                      <c:pt idx="8051">
                        <c:v>-4.6399999999999997</c:v>
                      </c:pt>
                      <c:pt idx="8052">
                        <c:v>-4.6100000000000003</c:v>
                      </c:pt>
                      <c:pt idx="8053">
                        <c:v>-4.91</c:v>
                      </c:pt>
                      <c:pt idx="8054">
                        <c:v>-4.5599999999999996</c:v>
                      </c:pt>
                      <c:pt idx="8055">
                        <c:v>-4.42</c:v>
                      </c:pt>
                      <c:pt idx="8056">
                        <c:v>-4.6100000000000003</c:v>
                      </c:pt>
                      <c:pt idx="8057">
                        <c:v>-4.9400000000000004</c:v>
                      </c:pt>
                      <c:pt idx="8058">
                        <c:v>-5.01</c:v>
                      </c:pt>
                      <c:pt idx="8059">
                        <c:v>-5.05</c:v>
                      </c:pt>
                      <c:pt idx="8060">
                        <c:v>-4.96</c:v>
                      </c:pt>
                      <c:pt idx="8061">
                        <c:v>-5.09</c:v>
                      </c:pt>
                      <c:pt idx="8062">
                        <c:v>-4.96</c:v>
                      </c:pt>
                      <c:pt idx="8063">
                        <c:v>-5.0999999999999996</c:v>
                      </c:pt>
                      <c:pt idx="8064">
                        <c:v>-4.97</c:v>
                      </c:pt>
                      <c:pt idx="8065">
                        <c:v>-4.97</c:v>
                      </c:pt>
                      <c:pt idx="8066">
                        <c:v>-4.8899999999999997</c:v>
                      </c:pt>
                      <c:pt idx="8067">
                        <c:v>-4.83</c:v>
                      </c:pt>
                      <c:pt idx="8068">
                        <c:v>-5.0599999999999996</c:v>
                      </c:pt>
                      <c:pt idx="8069">
                        <c:v>-5.21</c:v>
                      </c:pt>
                      <c:pt idx="8070">
                        <c:v>-5.17</c:v>
                      </c:pt>
                      <c:pt idx="8071">
                        <c:v>-5.37</c:v>
                      </c:pt>
                      <c:pt idx="8072">
                        <c:v>-5.57</c:v>
                      </c:pt>
                      <c:pt idx="8073">
                        <c:v>-5.47</c:v>
                      </c:pt>
                      <c:pt idx="8074">
                        <c:v>-5.56</c:v>
                      </c:pt>
                      <c:pt idx="8075">
                        <c:v>-5.37</c:v>
                      </c:pt>
                      <c:pt idx="8076">
                        <c:v>-5.34</c:v>
                      </c:pt>
                      <c:pt idx="8077">
                        <c:v>-5.15</c:v>
                      </c:pt>
                      <c:pt idx="8078">
                        <c:v>-5.09</c:v>
                      </c:pt>
                      <c:pt idx="8079">
                        <c:v>-5.08</c:v>
                      </c:pt>
                      <c:pt idx="8080">
                        <c:v>-5.09</c:v>
                      </c:pt>
                      <c:pt idx="8081">
                        <c:v>-5.12</c:v>
                      </c:pt>
                      <c:pt idx="8082">
                        <c:v>-5.14</c:v>
                      </c:pt>
                      <c:pt idx="8083">
                        <c:v>-5.0999999999999996</c:v>
                      </c:pt>
                      <c:pt idx="8084">
                        <c:v>-5.03</c:v>
                      </c:pt>
                      <c:pt idx="8085">
                        <c:v>-5.07</c:v>
                      </c:pt>
                      <c:pt idx="8086">
                        <c:v>-4.8899999999999997</c:v>
                      </c:pt>
                      <c:pt idx="8087">
                        <c:v>-4.5199999999999996</c:v>
                      </c:pt>
                      <c:pt idx="8088">
                        <c:v>-4.46</c:v>
                      </c:pt>
                      <c:pt idx="8089">
                        <c:v>-4.7699999999999996</c:v>
                      </c:pt>
                      <c:pt idx="8090">
                        <c:v>-4.97</c:v>
                      </c:pt>
                      <c:pt idx="8091">
                        <c:v>-4.96</c:v>
                      </c:pt>
                      <c:pt idx="8092">
                        <c:v>-4.9800000000000004</c:v>
                      </c:pt>
                      <c:pt idx="8093">
                        <c:v>-4.66</c:v>
                      </c:pt>
                      <c:pt idx="8094">
                        <c:v>-4.76</c:v>
                      </c:pt>
                      <c:pt idx="8095">
                        <c:v>-4.49</c:v>
                      </c:pt>
                      <c:pt idx="8096">
                        <c:v>-4.5999999999999996</c:v>
                      </c:pt>
                      <c:pt idx="8097">
                        <c:v>-4.33</c:v>
                      </c:pt>
                      <c:pt idx="8098">
                        <c:v>-4.0599999999999996</c:v>
                      </c:pt>
                      <c:pt idx="8099">
                        <c:v>-4.05</c:v>
                      </c:pt>
                      <c:pt idx="8100">
                        <c:v>-3.77</c:v>
                      </c:pt>
                      <c:pt idx="8101">
                        <c:v>-3.82</c:v>
                      </c:pt>
                      <c:pt idx="8102">
                        <c:v>-3.57</c:v>
                      </c:pt>
                      <c:pt idx="8103">
                        <c:v>-3.76</c:v>
                      </c:pt>
                      <c:pt idx="8104">
                        <c:v>-4</c:v>
                      </c:pt>
                      <c:pt idx="8105">
                        <c:v>-3.19</c:v>
                      </c:pt>
                      <c:pt idx="8106">
                        <c:v>-3.19</c:v>
                      </c:pt>
                      <c:pt idx="8107">
                        <c:v>-3.39</c:v>
                      </c:pt>
                      <c:pt idx="8108">
                        <c:v>-3.05</c:v>
                      </c:pt>
                      <c:pt idx="8109">
                        <c:v>-2.74</c:v>
                      </c:pt>
                      <c:pt idx="8110">
                        <c:v>-2.58</c:v>
                      </c:pt>
                      <c:pt idx="8111">
                        <c:v>-2.75</c:v>
                      </c:pt>
                      <c:pt idx="8112">
                        <c:v>-2.8</c:v>
                      </c:pt>
                      <c:pt idx="8113">
                        <c:v>-2.75</c:v>
                      </c:pt>
                      <c:pt idx="8114">
                        <c:v>-2.59</c:v>
                      </c:pt>
                      <c:pt idx="8115">
                        <c:v>-2.62</c:v>
                      </c:pt>
                      <c:pt idx="8116">
                        <c:v>-2.85</c:v>
                      </c:pt>
                      <c:pt idx="8117">
                        <c:v>-2.63</c:v>
                      </c:pt>
                      <c:pt idx="8118">
                        <c:v>-2.8</c:v>
                      </c:pt>
                      <c:pt idx="8119">
                        <c:v>-2.71</c:v>
                      </c:pt>
                      <c:pt idx="8120">
                        <c:v>-3.08</c:v>
                      </c:pt>
                      <c:pt idx="8121">
                        <c:v>-2.63</c:v>
                      </c:pt>
                      <c:pt idx="8122">
                        <c:v>-2.36</c:v>
                      </c:pt>
                      <c:pt idx="8123">
                        <c:v>-2.4500000000000002</c:v>
                      </c:pt>
                      <c:pt idx="8124">
                        <c:v>-2.72</c:v>
                      </c:pt>
                      <c:pt idx="8125">
                        <c:v>-2.88</c:v>
                      </c:pt>
                      <c:pt idx="8126">
                        <c:v>-2.35</c:v>
                      </c:pt>
                      <c:pt idx="8127">
                        <c:v>-2.44</c:v>
                      </c:pt>
                      <c:pt idx="8128">
                        <c:v>-2.35</c:v>
                      </c:pt>
                      <c:pt idx="8129">
                        <c:v>-2</c:v>
                      </c:pt>
                      <c:pt idx="8130">
                        <c:v>-1.78</c:v>
                      </c:pt>
                      <c:pt idx="8131">
                        <c:v>-1.62</c:v>
                      </c:pt>
                      <c:pt idx="8132">
                        <c:v>-1.65</c:v>
                      </c:pt>
                      <c:pt idx="8133">
                        <c:v>-1.86</c:v>
                      </c:pt>
                      <c:pt idx="8134">
                        <c:v>-1.76</c:v>
                      </c:pt>
                      <c:pt idx="8135">
                        <c:v>-1.52</c:v>
                      </c:pt>
                      <c:pt idx="8136">
                        <c:v>-1.66</c:v>
                      </c:pt>
                      <c:pt idx="8137">
                        <c:v>-1.69</c:v>
                      </c:pt>
                      <c:pt idx="8138">
                        <c:v>-1.51</c:v>
                      </c:pt>
                      <c:pt idx="8139">
                        <c:v>-1.47</c:v>
                      </c:pt>
                      <c:pt idx="8140">
                        <c:v>-1.37</c:v>
                      </c:pt>
                      <c:pt idx="8141">
                        <c:v>-1.17</c:v>
                      </c:pt>
                      <c:pt idx="8142">
                        <c:v>-1.08</c:v>
                      </c:pt>
                      <c:pt idx="8143">
                        <c:v>-1.18</c:v>
                      </c:pt>
                      <c:pt idx="8144">
                        <c:v>-1.03</c:v>
                      </c:pt>
                      <c:pt idx="8145">
                        <c:v>-1.19</c:v>
                      </c:pt>
                      <c:pt idx="8146">
                        <c:v>-0.89</c:v>
                      </c:pt>
                      <c:pt idx="8147">
                        <c:v>-0.85</c:v>
                      </c:pt>
                      <c:pt idx="8148">
                        <c:v>-1.08</c:v>
                      </c:pt>
                      <c:pt idx="8149">
                        <c:v>-1.1399999999999999</c:v>
                      </c:pt>
                      <c:pt idx="8150">
                        <c:v>-1.33</c:v>
                      </c:pt>
                      <c:pt idx="8151">
                        <c:v>-1.1000000000000001</c:v>
                      </c:pt>
                      <c:pt idx="8152">
                        <c:v>-1.22</c:v>
                      </c:pt>
                      <c:pt idx="8153">
                        <c:v>-1.1599999999999999</c:v>
                      </c:pt>
                      <c:pt idx="8154">
                        <c:v>-1.42</c:v>
                      </c:pt>
                      <c:pt idx="8155">
                        <c:v>-1.38</c:v>
                      </c:pt>
                      <c:pt idx="8156">
                        <c:v>-1.34</c:v>
                      </c:pt>
                      <c:pt idx="8157">
                        <c:v>-1.1499999999999999</c:v>
                      </c:pt>
                      <c:pt idx="8158">
                        <c:v>-1.34</c:v>
                      </c:pt>
                      <c:pt idx="8159">
                        <c:v>-1.3</c:v>
                      </c:pt>
                      <c:pt idx="8160">
                        <c:v>-1.39</c:v>
                      </c:pt>
                      <c:pt idx="8161">
                        <c:v>-1.67</c:v>
                      </c:pt>
                      <c:pt idx="8162">
                        <c:v>-1.62</c:v>
                      </c:pt>
                      <c:pt idx="8163">
                        <c:v>-1.56</c:v>
                      </c:pt>
                      <c:pt idx="8164">
                        <c:v>-2.0699999999999998</c:v>
                      </c:pt>
                      <c:pt idx="8165">
                        <c:v>-2.09</c:v>
                      </c:pt>
                      <c:pt idx="8166">
                        <c:v>-1.98</c:v>
                      </c:pt>
                      <c:pt idx="8167">
                        <c:v>-2.33</c:v>
                      </c:pt>
                      <c:pt idx="8168">
                        <c:v>-2.02</c:v>
                      </c:pt>
                      <c:pt idx="8169">
                        <c:v>-2.06</c:v>
                      </c:pt>
                      <c:pt idx="8170">
                        <c:v>-2.13</c:v>
                      </c:pt>
                      <c:pt idx="8171">
                        <c:v>-1.91</c:v>
                      </c:pt>
                      <c:pt idx="8172">
                        <c:v>-1.85</c:v>
                      </c:pt>
                      <c:pt idx="8173">
                        <c:v>-1.71</c:v>
                      </c:pt>
                      <c:pt idx="8174">
                        <c:v>-1.85</c:v>
                      </c:pt>
                      <c:pt idx="8175">
                        <c:v>-1.81</c:v>
                      </c:pt>
                      <c:pt idx="8176">
                        <c:v>-1.85</c:v>
                      </c:pt>
                      <c:pt idx="8177">
                        <c:v>-1.63</c:v>
                      </c:pt>
                      <c:pt idx="8178">
                        <c:v>-1.89</c:v>
                      </c:pt>
                      <c:pt idx="8179">
                        <c:v>-1.9</c:v>
                      </c:pt>
                      <c:pt idx="8180">
                        <c:v>-1.66</c:v>
                      </c:pt>
                      <c:pt idx="8181">
                        <c:v>-1.64</c:v>
                      </c:pt>
                      <c:pt idx="8182">
                        <c:v>-2.11</c:v>
                      </c:pt>
                      <c:pt idx="8183">
                        <c:v>-2.16</c:v>
                      </c:pt>
                      <c:pt idx="8184">
                        <c:v>-2.27</c:v>
                      </c:pt>
                      <c:pt idx="8185">
                        <c:v>-2.39</c:v>
                      </c:pt>
                      <c:pt idx="8186">
                        <c:v>-2.12</c:v>
                      </c:pt>
                      <c:pt idx="8187">
                        <c:v>-2.2000000000000002</c:v>
                      </c:pt>
                      <c:pt idx="8188">
                        <c:v>-2.1</c:v>
                      </c:pt>
                      <c:pt idx="8189">
                        <c:v>-2.6</c:v>
                      </c:pt>
                      <c:pt idx="8190">
                        <c:v>-2.4900000000000002</c:v>
                      </c:pt>
                      <c:pt idx="8191">
                        <c:v>-2.4500000000000002</c:v>
                      </c:pt>
                      <c:pt idx="8192">
                        <c:v>-2.3199999999999998</c:v>
                      </c:pt>
                      <c:pt idx="8193">
                        <c:v>-2.27</c:v>
                      </c:pt>
                      <c:pt idx="8194">
                        <c:v>-2.4300000000000002</c:v>
                      </c:pt>
                      <c:pt idx="8195">
                        <c:v>-2.33</c:v>
                      </c:pt>
                      <c:pt idx="8196">
                        <c:v>-2.16</c:v>
                      </c:pt>
                      <c:pt idx="8197">
                        <c:v>-1.99</c:v>
                      </c:pt>
                      <c:pt idx="8198">
                        <c:v>-1.31</c:v>
                      </c:pt>
                      <c:pt idx="8199">
                        <c:v>-2.2599999999999998</c:v>
                      </c:pt>
                      <c:pt idx="8200">
                        <c:v>-2.2000000000000002</c:v>
                      </c:pt>
                      <c:pt idx="8201">
                        <c:v>-2.2599999999999998</c:v>
                      </c:pt>
                      <c:pt idx="8202">
                        <c:v>-2.25</c:v>
                      </c:pt>
                      <c:pt idx="8203">
                        <c:v>-2.42</c:v>
                      </c:pt>
                      <c:pt idx="8204">
                        <c:v>-2.29</c:v>
                      </c:pt>
                      <c:pt idx="8205">
                        <c:v>-2.37</c:v>
                      </c:pt>
                      <c:pt idx="8206">
                        <c:v>-2.19</c:v>
                      </c:pt>
                      <c:pt idx="8207">
                        <c:v>-2.33</c:v>
                      </c:pt>
                      <c:pt idx="8208">
                        <c:v>-1.96</c:v>
                      </c:pt>
                      <c:pt idx="8209">
                        <c:v>-1.96</c:v>
                      </c:pt>
                      <c:pt idx="8210">
                        <c:v>-1.96</c:v>
                      </c:pt>
                      <c:pt idx="8211">
                        <c:v>-2.1800000000000002</c:v>
                      </c:pt>
                      <c:pt idx="8212">
                        <c:v>-2.2799999999999998</c:v>
                      </c:pt>
                      <c:pt idx="8213">
                        <c:v>-2.2200000000000002</c:v>
                      </c:pt>
                      <c:pt idx="8214">
                        <c:v>-2.16</c:v>
                      </c:pt>
                      <c:pt idx="8215">
                        <c:v>-2.4500000000000002</c:v>
                      </c:pt>
                      <c:pt idx="8216">
                        <c:v>-2.0499999999999998</c:v>
                      </c:pt>
                      <c:pt idx="8217">
                        <c:v>-1.93</c:v>
                      </c:pt>
                      <c:pt idx="8218">
                        <c:v>-1.8</c:v>
                      </c:pt>
                      <c:pt idx="8219">
                        <c:v>-1.82</c:v>
                      </c:pt>
                      <c:pt idx="8220">
                        <c:v>-1.98</c:v>
                      </c:pt>
                      <c:pt idx="8221">
                        <c:v>-2.13</c:v>
                      </c:pt>
                      <c:pt idx="8222">
                        <c:v>-2.13</c:v>
                      </c:pt>
                      <c:pt idx="8223">
                        <c:v>-1.88</c:v>
                      </c:pt>
                      <c:pt idx="8224">
                        <c:v>-1.9</c:v>
                      </c:pt>
                      <c:pt idx="8225">
                        <c:v>-2.06</c:v>
                      </c:pt>
                      <c:pt idx="8226">
                        <c:v>-2.0099999999999998</c:v>
                      </c:pt>
                      <c:pt idx="8227">
                        <c:v>-1.98</c:v>
                      </c:pt>
                      <c:pt idx="8228">
                        <c:v>-2.04</c:v>
                      </c:pt>
                      <c:pt idx="8229">
                        <c:v>-2.06</c:v>
                      </c:pt>
                      <c:pt idx="8230">
                        <c:v>-2.09</c:v>
                      </c:pt>
                      <c:pt idx="8231">
                        <c:v>-2.2000000000000002</c:v>
                      </c:pt>
                      <c:pt idx="8232">
                        <c:v>-2.54</c:v>
                      </c:pt>
                      <c:pt idx="8233">
                        <c:v>-2.58</c:v>
                      </c:pt>
                      <c:pt idx="8234">
                        <c:v>-2.4700000000000002</c:v>
                      </c:pt>
                      <c:pt idx="8235">
                        <c:v>-2.37</c:v>
                      </c:pt>
                      <c:pt idx="8236">
                        <c:v>-2.41</c:v>
                      </c:pt>
                      <c:pt idx="8237">
                        <c:v>-2.2599999999999998</c:v>
                      </c:pt>
                      <c:pt idx="8238">
                        <c:v>-2.31</c:v>
                      </c:pt>
                      <c:pt idx="8239">
                        <c:v>-2.2999999999999998</c:v>
                      </c:pt>
                      <c:pt idx="8240">
                        <c:v>-2.59</c:v>
                      </c:pt>
                      <c:pt idx="8241">
                        <c:v>-2.29</c:v>
                      </c:pt>
                      <c:pt idx="8242">
                        <c:v>-2.15</c:v>
                      </c:pt>
                      <c:pt idx="8243">
                        <c:v>-2.2400000000000002</c:v>
                      </c:pt>
                      <c:pt idx="8244">
                        <c:v>-2.2599999999999998</c:v>
                      </c:pt>
                      <c:pt idx="8245">
                        <c:v>-2.2000000000000002</c:v>
                      </c:pt>
                      <c:pt idx="8246">
                        <c:v>-2.2400000000000002</c:v>
                      </c:pt>
                      <c:pt idx="8247">
                        <c:v>-2.2599999999999998</c:v>
                      </c:pt>
                      <c:pt idx="8248">
                        <c:v>-2.1800000000000002</c:v>
                      </c:pt>
                      <c:pt idx="8249">
                        <c:v>-2.16</c:v>
                      </c:pt>
                      <c:pt idx="8250">
                        <c:v>-2.2200000000000002</c:v>
                      </c:pt>
                      <c:pt idx="8251">
                        <c:v>-2.2999999999999998</c:v>
                      </c:pt>
                      <c:pt idx="8252">
                        <c:v>-2.33</c:v>
                      </c:pt>
                      <c:pt idx="8253">
                        <c:v>-2.06</c:v>
                      </c:pt>
                      <c:pt idx="8254">
                        <c:v>-2.2200000000000002</c:v>
                      </c:pt>
                      <c:pt idx="8255">
                        <c:v>-2.13</c:v>
                      </c:pt>
                      <c:pt idx="8256">
                        <c:v>-2.27</c:v>
                      </c:pt>
                      <c:pt idx="8257">
                        <c:v>-2.12</c:v>
                      </c:pt>
                      <c:pt idx="8258">
                        <c:v>-2.15</c:v>
                      </c:pt>
                      <c:pt idx="8259">
                        <c:v>-2.23</c:v>
                      </c:pt>
                      <c:pt idx="8260">
                        <c:v>-2.2599999999999998</c:v>
                      </c:pt>
                      <c:pt idx="8261">
                        <c:v>-1.9</c:v>
                      </c:pt>
                      <c:pt idx="8262">
                        <c:v>-1.77</c:v>
                      </c:pt>
                      <c:pt idx="8263">
                        <c:v>-1.82</c:v>
                      </c:pt>
                      <c:pt idx="8264">
                        <c:v>-1.81</c:v>
                      </c:pt>
                      <c:pt idx="8265">
                        <c:v>-1.71</c:v>
                      </c:pt>
                      <c:pt idx="8266">
                        <c:v>-1.63</c:v>
                      </c:pt>
                      <c:pt idx="8267">
                        <c:v>-1.54</c:v>
                      </c:pt>
                      <c:pt idx="8268">
                        <c:v>-1.39</c:v>
                      </c:pt>
                      <c:pt idx="8269">
                        <c:v>-1.32</c:v>
                      </c:pt>
                      <c:pt idx="8270">
                        <c:v>-1.71</c:v>
                      </c:pt>
                      <c:pt idx="8271">
                        <c:v>-1.24</c:v>
                      </c:pt>
                      <c:pt idx="8272">
                        <c:v>-1.27</c:v>
                      </c:pt>
                      <c:pt idx="8273">
                        <c:v>-1.45</c:v>
                      </c:pt>
                      <c:pt idx="8274">
                        <c:v>-1.54</c:v>
                      </c:pt>
                      <c:pt idx="8275">
                        <c:v>-1.52</c:v>
                      </c:pt>
                      <c:pt idx="8276">
                        <c:v>-1.3</c:v>
                      </c:pt>
                      <c:pt idx="8277">
                        <c:v>-1.31</c:v>
                      </c:pt>
                      <c:pt idx="8278">
                        <c:v>-1.1000000000000001</c:v>
                      </c:pt>
                      <c:pt idx="8279">
                        <c:v>-1.31</c:v>
                      </c:pt>
                      <c:pt idx="8280">
                        <c:v>-1.36</c:v>
                      </c:pt>
                      <c:pt idx="8281">
                        <c:v>-1.3</c:v>
                      </c:pt>
                      <c:pt idx="8282">
                        <c:v>-1.03</c:v>
                      </c:pt>
                      <c:pt idx="8283">
                        <c:v>-0.9</c:v>
                      </c:pt>
                      <c:pt idx="8284">
                        <c:v>-0.97</c:v>
                      </c:pt>
                      <c:pt idx="8285">
                        <c:v>-1.08</c:v>
                      </c:pt>
                      <c:pt idx="8286">
                        <c:v>-0.68</c:v>
                      </c:pt>
                      <c:pt idx="8287">
                        <c:v>-0.86</c:v>
                      </c:pt>
                      <c:pt idx="8288">
                        <c:v>-0.64</c:v>
                      </c:pt>
                      <c:pt idx="8289">
                        <c:v>-0.57999999999999996</c:v>
                      </c:pt>
                      <c:pt idx="8290">
                        <c:v>-0.4</c:v>
                      </c:pt>
                      <c:pt idx="8291">
                        <c:v>-0.36</c:v>
                      </c:pt>
                      <c:pt idx="8292">
                        <c:v>-0.5</c:v>
                      </c:pt>
                      <c:pt idx="8293">
                        <c:v>-0.32</c:v>
                      </c:pt>
                      <c:pt idx="8294">
                        <c:v>-0.23</c:v>
                      </c:pt>
                      <c:pt idx="8295">
                        <c:v>-0.27</c:v>
                      </c:pt>
                      <c:pt idx="8296">
                        <c:v>-0.2</c:v>
                      </c:pt>
                      <c:pt idx="8297">
                        <c:v>-0.15</c:v>
                      </c:pt>
                      <c:pt idx="8298">
                        <c:v>-0.21</c:v>
                      </c:pt>
                      <c:pt idx="8299">
                        <c:v>0</c:v>
                      </c:pt>
                      <c:pt idx="8300">
                        <c:v>-0.08</c:v>
                      </c:pt>
                      <c:pt idx="8301">
                        <c:v>-7.0000000000000007E-2</c:v>
                      </c:pt>
                      <c:pt idx="8302">
                        <c:v>-0.19</c:v>
                      </c:pt>
                      <c:pt idx="8303">
                        <c:v>0.1</c:v>
                      </c:pt>
                      <c:pt idx="8304">
                        <c:v>0.08</c:v>
                      </c:pt>
                      <c:pt idx="8305">
                        <c:v>-0.01</c:v>
                      </c:pt>
                      <c:pt idx="8306">
                        <c:v>0.24</c:v>
                      </c:pt>
                      <c:pt idx="8307">
                        <c:v>0.2</c:v>
                      </c:pt>
                      <c:pt idx="8308">
                        <c:v>0.15</c:v>
                      </c:pt>
                      <c:pt idx="8309">
                        <c:v>0.39</c:v>
                      </c:pt>
                      <c:pt idx="8310">
                        <c:v>0.63</c:v>
                      </c:pt>
                      <c:pt idx="8311">
                        <c:v>0.66</c:v>
                      </c:pt>
                      <c:pt idx="8312">
                        <c:v>0.71</c:v>
                      </c:pt>
                      <c:pt idx="8313">
                        <c:v>0.83</c:v>
                      </c:pt>
                      <c:pt idx="8314">
                        <c:v>1.1399999999999999</c:v>
                      </c:pt>
                      <c:pt idx="8315">
                        <c:v>1.0900000000000001</c:v>
                      </c:pt>
                      <c:pt idx="8316">
                        <c:v>0.74</c:v>
                      </c:pt>
                      <c:pt idx="8317">
                        <c:v>0.76</c:v>
                      </c:pt>
                      <c:pt idx="8318">
                        <c:v>0.91</c:v>
                      </c:pt>
                      <c:pt idx="8319">
                        <c:v>0.95</c:v>
                      </c:pt>
                      <c:pt idx="8320">
                        <c:v>1.0900000000000001</c:v>
                      </c:pt>
                      <c:pt idx="8321">
                        <c:v>1.1000000000000001</c:v>
                      </c:pt>
                      <c:pt idx="8322">
                        <c:v>1.23</c:v>
                      </c:pt>
                      <c:pt idx="8323">
                        <c:v>1.46</c:v>
                      </c:pt>
                      <c:pt idx="8324">
                        <c:v>1.29</c:v>
                      </c:pt>
                      <c:pt idx="8325">
                        <c:v>1.61</c:v>
                      </c:pt>
                      <c:pt idx="8326">
                        <c:v>1.63</c:v>
                      </c:pt>
                      <c:pt idx="8327">
                        <c:v>1.81</c:v>
                      </c:pt>
                      <c:pt idx="8328">
                        <c:v>1.93</c:v>
                      </c:pt>
                      <c:pt idx="8329">
                        <c:v>1.96</c:v>
                      </c:pt>
                      <c:pt idx="8330">
                        <c:v>1.88</c:v>
                      </c:pt>
                      <c:pt idx="8331">
                        <c:v>1.81</c:v>
                      </c:pt>
                      <c:pt idx="8332">
                        <c:v>1.87</c:v>
                      </c:pt>
                      <c:pt idx="8333">
                        <c:v>2.1</c:v>
                      </c:pt>
                      <c:pt idx="8334">
                        <c:v>2.19</c:v>
                      </c:pt>
                      <c:pt idx="8335">
                        <c:v>2.2599999999999998</c:v>
                      </c:pt>
                      <c:pt idx="8336">
                        <c:v>2.39</c:v>
                      </c:pt>
                      <c:pt idx="8337">
                        <c:v>2.0499999999999998</c:v>
                      </c:pt>
                      <c:pt idx="8338">
                        <c:v>2</c:v>
                      </c:pt>
                      <c:pt idx="8339">
                        <c:v>2.25</c:v>
                      </c:pt>
                      <c:pt idx="8340">
                        <c:v>2.14</c:v>
                      </c:pt>
                      <c:pt idx="8341">
                        <c:v>2.19</c:v>
                      </c:pt>
                      <c:pt idx="8342">
                        <c:v>2.2000000000000002</c:v>
                      </c:pt>
                      <c:pt idx="8343">
                        <c:v>2.15</c:v>
                      </c:pt>
                      <c:pt idx="8344">
                        <c:v>2.19</c:v>
                      </c:pt>
                      <c:pt idx="8345">
                        <c:v>2.2599999999999998</c:v>
                      </c:pt>
                      <c:pt idx="8346">
                        <c:v>2.31</c:v>
                      </c:pt>
                      <c:pt idx="8347">
                        <c:v>1.99</c:v>
                      </c:pt>
                      <c:pt idx="8348">
                        <c:v>1.97</c:v>
                      </c:pt>
                      <c:pt idx="8349">
                        <c:v>2.16</c:v>
                      </c:pt>
                      <c:pt idx="8350">
                        <c:v>2.19</c:v>
                      </c:pt>
                      <c:pt idx="8351">
                        <c:v>1.91</c:v>
                      </c:pt>
                      <c:pt idx="8352">
                        <c:v>2.0499999999999998</c:v>
                      </c:pt>
                      <c:pt idx="8353">
                        <c:v>2.17</c:v>
                      </c:pt>
                      <c:pt idx="8354">
                        <c:v>2.31</c:v>
                      </c:pt>
                      <c:pt idx="8355">
                        <c:v>2.16</c:v>
                      </c:pt>
                      <c:pt idx="8356">
                        <c:v>2.12</c:v>
                      </c:pt>
                      <c:pt idx="8357">
                        <c:v>2.25</c:v>
                      </c:pt>
                      <c:pt idx="8358">
                        <c:v>2.06</c:v>
                      </c:pt>
                      <c:pt idx="8359">
                        <c:v>2.25</c:v>
                      </c:pt>
                      <c:pt idx="8360">
                        <c:v>2.4</c:v>
                      </c:pt>
                      <c:pt idx="8361">
                        <c:v>2.27</c:v>
                      </c:pt>
                      <c:pt idx="8362">
                        <c:v>2.34</c:v>
                      </c:pt>
                      <c:pt idx="8363">
                        <c:v>2.23</c:v>
                      </c:pt>
                      <c:pt idx="8364">
                        <c:v>2.21</c:v>
                      </c:pt>
                      <c:pt idx="8365">
                        <c:v>2.14</c:v>
                      </c:pt>
                      <c:pt idx="8366">
                        <c:v>1.99</c:v>
                      </c:pt>
                      <c:pt idx="8367">
                        <c:v>1.9</c:v>
                      </c:pt>
                      <c:pt idx="8368">
                        <c:v>1.9</c:v>
                      </c:pt>
                      <c:pt idx="8369">
                        <c:v>1.7</c:v>
                      </c:pt>
                      <c:pt idx="8370">
                        <c:v>1.71</c:v>
                      </c:pt>
                      <c:pt idx="8371">
                        <c:v>1.54</c:v>
                      </c:pt>
                      <c:pt idx="8372">
                        <c:v>1.33</c:v>
                      </c:pt>
                      <c:pt idx="8373">
                        <c:v>1.22</c:v>
                      </c:pt>
                      <c:pt idx="8374">
                        <c:v>0.98</c:v>
                      </c:pt>
                      <c:pt idx="8375">
                        <c:v>0.86</c:v>
                      </c:pt>
                      <c:pt idx="8376">
                        <c:v>0.86</c:v>
                      </c:pt>
                      <c:pt idx="8377">
                        <c:v>0.66</c:v>
                      </c:pt>
                      <c:pt idx="8378">
                        <c:v>0.71</c:v>
                      </c:pt>
                      <c:pt idx="8379">
                        <c:v>0.96</c:v>
                      </c:pt>
                      <c:pt idx="8380">
                        <c:v>0.85</c:v>
                      </c:pt>
                      <c:pt idx="8381">
                        <c:v>0.83</c:v>
                      </c:pt>
                      <c:pt idx="8382">
                        <c:v>0.73</c:v>
                      </c:pt>
                      <c:pt idx="8383">
                        <c:v>0.75</c:v>
                      </c:pt>
                      <c:pt idx="8384">
                        <c:v>0.95</c:v>
                      </c:pt>
                      <c:pt idx="8385">
                        <c:v>0.53</c:v>
                      </c:pt>
                      <c:pt idx="8386">
                        <c:v>0.44</c:v>
                      </c:pt>
                      <c:pt idx="8387">
                        <c:v>0.95</c:v>
                      </c:pt>
                      <c:pt idx="8388">
                        <c:v>0.33</c:v>
                      </c:pt>
                      <c:pt idx="8389">
                        <c:v>0.27</c:v>
                      </c:pt>
                      <c:pt idx="8390">
                        <c:v>0.2</c:v>
                      </c:pt>
                      <c:pt idx="8391">
                        <c:v>7.0000000000000007E-2</c:v>
                      </c:pt>
                      <c:pt idx="8392">
                        <c:v>-0.01</c:v>
                      </c:pt>
                      <c:pt idx="8393">
                        <c:v>0.09</c:v>
                      </c:pt>
                      <c:pt idx="8394">
                        <c:v>0.08</c:v>
                      </c:pt>
                      <c:pt idx="8395">
                        <c:v>0.04</c:v>
                      </c:pt>
                      <c:pt idx="8396">
                        <c:v>0.24</c:v>
                      </c:pt>
                      <c:pt idx="8397">
                        <c:v>-0.06</c:v>
                      </c:pt>
                      <c:pt idx="8398">
                        <c:v>0.02</c:v>
                      </c:pt>
                      <c:pt idx="8399">
                        <c:v>-0.11</c:v>
                      </c:pt>
                      <c:pt idx="8400">
                        <c:v>-0.1</c:v>
                      </c:pt>
                      <c:pt idx="8401">
                        <c:v>-0.19</c:v>
                      </c:pt>
                      <c:pt idx="8402">
                        <c:v>-0.19</c:v>
                      </c:pt>
                      <c:pt idx="8403">
                        <c:v>-0.37</c:v>
                      </c:pt>
                      <c:pt idx="8404">
                        <c:v>-0.38</c:v>
                      </c:pt>
                      <c:pt idx="8405">
                        <c:v>-0.33</c:v>
                      </c:pt>
                      <c:pt idx="8406">
                        <c:v>-0.61</c:v>
                      </c:pt>
                      <c:pt idx="8407">
                        <c:v>-0.67</c:v>
                      </c:pt>
                      <c:pt idx="8408">
                        <c:v>-1.02</c:v>
                      </c:pt>
                      <c:pt idx="8409">
                        <c:v>-1.08</c:v>
                      </c:pt>
                      <c:pt idx="8410">
                        <c:v>-1.06</c:v>
                      </c:pt>
                      <c:pt idx="8411">
                        <c:v>-1.08</c:v>
                      </c:pt>
                      <c:pt idx="8412">
                        <c:v>-0.85</c:v>
                      </c:pt>
                      <c:pt idx="8413">
                        <c:v>-0.87</c:v>
                      </c:pt>
                      <c:pt idx="8414">
                        <c:v>-0.84</c:v>
                      </c:pt>
                      <c:pt idx="8415">
                        <c:v>-1.01</c:v>
                      </c:pt>
                      <c:pt idx="8416">
                        <c:v>-0.91</c:v>
                      </c:pt>
                      <c:pt idx="8417">
                        <c:v>-0.84</c:v>
                      </c:pt>
                      <c:pt idx="8418">
                        <c:v>-0.56999999999999995</c:v>
                      </c:pt>
                      <c:pt idx="8419">
                        <c:v>-0.56999999999999995</c:v>
                      </c:pt>
                      <c:pt idx="8420">
                        <c:v>-0.43</c:v>
                      </c:pt>
                      <c:pt idx="8421">
                        <c:v>-0.56999999999999995</c:v>
                      </c:pt>
                      <c:pt idx="8422">
                        <c:v>-0.47</c:v>
                      </c:pt>
                      <c:pt idx="8423">
                        <c:v>-0.96</c:v>
                      </c:pt>
                      <c:pt idx="8424">
                        <c:v>-0.84</c:v>
                      </c:pt>
                      <c:pt idx="8425">
                        <c:v>-0.77</c:v>
                      </c:pt>
                      <c:pt idx="8426">
                        <c:v>-0.85</c:v>
                      </c:pt>
                      <c:pt idx="8427">
                        <c:v>-0.75</c:v>
                      </c:pt>
                      <c:pt idx="8428">
                        <c:v>-0.89</c:v>
                      </c:pt>
                      <c:pt idx="8429">
                        <c:v>-0.68</c:v>
                      </c:pt>
                      <c:pt idx="8430">
                        <c:v>-0.68</c:v>
                      </c:pt>
                      <c:pt idx="8431">
                        <c:v>-0.69</c:v>
                      </c:pt>
                      <c:pt idx="8432">
                        <c:v>-0.61</c:v>
                      </c:pt>
                      <c:pt idx="8433">
                        <c:v>-0.55000000000000004</c:v>
                      </c:pt>
                      <c:pt idx="8434">
                        <c:v>-0.31</c:v>
                      </c:pt>
                      <c:pt idx="8435">
                        <c:v>-0.88</c:v>
                      </c:pt>
                      <c:pt idx="8436">
                        <c:v>-1.01</c:v>
                      </c:pt>
                      <c:pt idx="8437">
                        <c:v>-1.02</c:v>
                      </c:pt>
                      <c:pt idx="8438">
                        <c:v>-0.64</c:v>
                      </c:pt>
                      <c:pt idx="8439">
                        <c:v>-0.53</c:v>
                      </c:pt>
                      <c:pt idx="8440">
                        <c:v>-0.55000000000000004</c:v>
                      </c:pt>
                      <c:pt idx="8441">
                        <c:v>-0.75</c:v>
                      </c:pt>
                      <c:pt idx="8442">
                        <c:v>-0.63</c:v>
                      </c:pt>
                      <c:pt idx="8443">
                        <c:v>-0.87</c:v>
                      </c:pt>
                      <c:pt idx="8444">
                        <c:v>-0.62</c:v>
                      </c:pt>
                      <c:pt idx="8445">
                        <c:v>-0.51</c:v>
                      </c:pt>
                      <c:pt idx="8446">
                        <c:v>-0.87</c:v>
                      </c:pt>
                      <c:pt idx="8447">
                        <c:v>-0.93</c:v>
                      </c:pt>
                      <c:pt idx="8448">
                        <c:v>-1.1100000000000001</c:v>
                      </c:pt>
                      <c:pt idx="8449">
                        <c:v>-0.99</c:v>
                      </c:pt>
                      <c:pt idx="8450">
                        <c:v>-0.6</c:v>
                      </c:pt>
                      <c:pt idx="8451">
                        <c:v>-0.64</c:v>
                      </c:pt>
                      <c:pt idx="8452">
                        <c:v>-0.61</c:v>
                      </c:pt>
                      <c:pt idx="8453">
                        <c:v>-0.65</c:v>
                      </c:pt>
                      <c:pt idx="8454">
                        <c:v>-0.59</c:v>
                      </c:pt>
                      <c:pt idx="8455">
                        <c:v>-0.97</c:v>
                      </c:pt>
                      <c:pt idx="8456">
                        <c:v>-0.72</c:v>
                      </c:pt>
                      <c:pt idx="8457">
                        <c:v>-1.27</c:v>
                      </c:pt>
                      <c:pt idx="8458">
                        <c:v>-0.7</c:v>
                      </c:pt>
                      <c:pt idx="8459">
                        <c:v>-0.67</c:v>
                      </c:pt>
                      <c:pt idx="8460">
                        <c:v>-1.21</c:v>
                      </c:pt>
                      <c:pt idx="8461">
                        <c:v>-1.55</c:v>
                      </c:pt>
                      <c:pt idx="8462">
                        <c:v>-1</c:v>
                      </c:pt>
                      <c:pt idx="8463">
                        <c:v>-1.37</c:v>
                      </c:pt>
                      <c:pt idx="8464">
                        <c:v>-1.1399999999999999</c:v>
                      </c:pt>
                      <c:pt idx="8465">
                        <c:v>-1.89</c:v>
                      </c:pt>
                      <c:pt idx="8466">
                        <c:v>-1.44</c:v>
                      </c:pt>
                      <c:pt idx="8467">
                        <c:v>-1.38</c:v>
                      </c:pt>
                      <c:pt idx="8468">
                        <c:v>-1.75</c:v>
                      </c:pt>
                      <c:pt idx="8469">
                        <c:v>-1.27</c:v>
                      </c:pt>
                      <c:pt idx="8470">
                        <c:v>-1.76</c:v>
                      </c:pt>
                      <c:pt idx="8471">
                        <c:v>-2.12</c:v>
                      </c:pt>
                      <c:pt idx="8472">
                        <c:v>-2.29</c:v>
                      </c:pt>
                      <c:pt idx="8473">
                        <c:v>-2.64</c:v>
                      </c:pt>
                      <c:pt idx="8474">
                        <c:v>-2.73</c:v>
                      </c:pt>
                      <c:pt idx="8475">
                        <c:v>-2.4700000000000002</c:v>
                      </c:pt>
                      <c:pt idx="8476">
                        <c:v>-1.89</c:v>
                      </c:pt>
                      <c:pt idx="8477">
                        <c:v>-1.83</c:v>
                      </c:pt>
                      <c:pt idx="8478">
                        <c:v>-1.79</c:v>
                      </c:pt>
                      <c:pt idx="8479">
                        <c:v>-2.19</c:v>
                      </c:pt>
                      <c:pt idx="8480">
                        <c:v>-2</c:v>
                      </c:pt>
                      <c:pt idx="8481">
                        <c:v>-2.33</c:v>
                      </c:pt>
                      <c:pt idx="8482">
                        <c:v>-2.75</c:v>
                      </c:pt>
                      <c:pt idx="8483">
                        <c:v>-2.69</c:v>
                      </c:pt>
                      <c:pt idx="8484">
                        <c:v>-2.67</c:v>
                      </c:pt>
                      <c:pt idx="8485">
                        <c:v>-2.89</c:v>
                      </c:pt>
                      <c:pt idx="8486">
                        <c:v>-2.85</c:v>
                      </c:pt>
                      <c:pt idx="8487">
                        <c:v>-2.78</c:v>
                      </c:pt>
                      <c:pt idx="8488">
                        <c:v>-2.5099999999999998</c:v>
                      </c:pt>
                      <c:pt idx="8489">
                        <c:v>-2.29</c:v>
                      </c:pt>
                      <c:pt idx="8490">
                        <c:v>-2.3199999999999998</c:v>
                      </c:pt>
                      <c:pt idx="8491">
                        <c:v>-2.58</c:v>
                      </c:pt>
                      <c:pt idx="8492">
                        <c:v>-2.59</c:v>
                      </c:pt>
                      <c:pt idx="8493">
                        <c:v>-2.2799999999999998</c:v>
                      </c:pt>
                      <c:pt idx="8494">
                        <c:v>-2.19</c:v>
                      </c:pt>
                      <c:pt idx="8495">
                        <c:v>-2.4900000000000002</c:v>
                      </c:pt>
                      <c:pt idx="8496">
                        <c:v>-2.66</c:v>
                      </c:pt>
                      <c:pt idx="8497">
                        <c:v>-2.85</c:v>
                      </c:pt>
                      <c:pt idx="8498">
                        <c:v>-2.71</c:v>
                      </c:pt>
                      <c:pt idx="8499">
                        <c:v>-2.8</c:v>
                      </c:pt>
                      <c:pt idx="8500">
                        <c:v>-2.6</c:v>
                      </c:pt>
                      <c:pt idx="8501">
                        <c:v>-2.15</c:v>
                      </c:pt>
                      <c:pt idx="8502">
                        <c:v>-2.2200000000000002</c:v>
                      </c:pt>
                      <c:pt idx="8503">
                        <c:v>-2.0299999999999998</c:v>
                      </c:pt>
                      <c:pt idx="8504">
                        <c:v>-2.16</c:v>
                      </c:pt>
                      <c:pt idx="8505">
                        <c:v>-2.21</c:v>
                      </c:pt>
                      <c:pt idx="8506">
                        <c:v>-2.06</c:v>
                      </c:pt>
                      <c:pt idx="8507">
                        <c:v>-2.02</c:v>
                      </c:pt>
                      <c:pt idx="8508">
                        <c:v>-1.79</c:v>
                      </c:pt>
                      <c:pt idx="8509">
                        <c:v>-1.39</c:v>
                      </c:pt>
                      <c:pt idx="8510">
                        <c:v>-1.27</c:v>
                      </c:pt>
                      <c:pt idx="8511">
                        <c:v>-1.24</c:v>
                      </c:pt>
                      <c:pt idx="8512">
                        <c:v>-1.35</c:v>
                      </c:pt>
                      <c:pt idx="8513">
                        <c:v>-1.82</c:v>
                      </c:pt>
                      <c:pt idx="8514">
                        <c:v>-1.83</c:v>
                      </c:pt>
                      <c:pt idx="8515">
                        <c:v>-2.08</c:v>
                      </c:pt>
                      <c:pt idx="8516">
                        <c:v>-1.92</c:v>
                      </c:pt>
                      <c:pt idx="8517">
                        <c:v>-1.95</c:v>
                      </c:pt>
                      <c:pt idx="8518">
                        <c:v>-2.06</c:v>
                      </c:pt>
                      <c:pt idx="8519">
                        <c:v>-2.23</c:v>
                      </c:pt>
                      <c:pt idx="8520">
                        <c:v>-2.15</c:v>
                      </c:pt>
                      <c:pt idx="8521">
                        <c:v>-2.12</c:v>
                      </c:pt>
                      <c:pt idx="8522">
                        <c:v>-1.95</c:v>
                      </c:pt>
                      <c:pt idx="8523">
                        <c:v>-1.72</c:v>
                      </c:pt>
                      <c:pt idx="8524">
                        <c:v>-1.88</c:v>
                      </c:pt>
                      <c:pt idx="8525">
                        <c:v>-1.88</c:v>
                      </c:pt>
                      <c:pt idx="8526">
                        <c:v>-1.83</c:v>
                      </c:pt>
                      <c:pt idx="8527">
                        <c:v>-1.61</c:v>
                      </c:pt>
                      <c:pt idx="8528">
                        <c:v>-1.33</c:v>
                      </c:pt>
                      <c:pt idx="8529">
                        <c:v>-1.33</c:v>
                      </c:pt>
                      <c:pt idx="8530">
                        <c:v>-1.34</c:v>
                      </c:pt>
                      <c:pt idx="8531">
                        <c:v>-1.42</c:v>
                      </c:pt>
                      <c:pt idx="8532">
                        <c:v>-1.29</c:v>
                      </c:pt>
                      <c:pt idx="8533">
                        <c:v>-1.38</c:v>
                      </c:pt>
                      <c:pt idx="8534">
                        <c:v>-1.52</c:v>
                      </c:pt>
                      <c:pt idx="8535">
                        <c:v>-0.93</c:v>
                      </c:pt>
                      <c:pt idx="8536">
                        <c:v>-0.94</c:v>
                      </c:pt>
                      <c:pt idx="8537">
                        <c:v>-0.8</c:v>
                      </c:pt>
                      <c:pt idx="8538">
                        <c:v>-0.83</c:v>
                      </c:pt>
                      <c:pt idx="8539">
                        <c:v>-0.77</c:v>
                      </c:pt>
                      <c:pt idx="8540">
                        <c:v>-0.84</c:v>
                      </c:pt>
                      <c:pt idx="8541">
                        <c:v>-0.85</c:v>
                      </c:pt>
                      <c:pt idx="8542">
                        <c:v>-1.1000000000000001</c:v>
                      </c:pt>
                      <c:pt idx="8543">
                        <c:v>-1.0900000000000001</c:v>
                      </c:pt>
                      <c:pt idx="8544">
                        <c:v>-1.19</c:v>
                      </c:pt>
                      <c:pt idx="8545">
                        <c:v>-0.93</c:v>
                      </c:pt>
                      <c:pt idx="8546">
                        <c:v>-1.1000000000000001</c:v>
                      </c:pt>
                      <c:pt idx="8547">
                        <c:v>-1.03</c:v>
                      </c:pt>
                      <c:pt idx="8548">
                        <c:v>-0.7</c:v>
                      </c:pt>
                      <c:pt idx="8549">
                        <c:v>-0.65</c:v>
                      </c:pt>
                      <c:pt idx="8550">
                        <c:v>-1.06</c:v>
                      </c:pt>
                      <c:pt idx="8551">
                        <c:v>-0.82</c:v>
                      </c:pt>
                      <c:pt idx="8552">
                        <c:v>-0.86</c:v>
                      </c:pt>
                      <c:pt idx="8553">
                        <c:v>-0.69</c:v>
                      </c:pt>
                      <c:pt idx="8554">
                        <c:v>-1.01</c:v>
                      </c:pt>
                      <c:pt idx="8555">
                        <c:v>-1.06</c:v>
                      </c:pt>
                      <c:pt idx="8556">
                        <c:v>-1.0900000000000001</c:v>
                      </c:pt>
                      <c:pt idx="8557">
                        <c:v>-0.95</c:v>
                      </c:pt>
                      <c:pt idx="8558">
                        <c:v>-1.1200000000000001</c:v>
                      </c:pt>
                      <c:pt idx="8559">
                        <c:v>-1.39</c:v>
                      </c:pt>
                      <c:pt idx="8560">
                        <c:v>-1.36</c:v>
                      </c:pt>
                      <c:pt idx="8561">
                        <c:v>-1.7</c:v>
                      </c:pt>
                      <c:pt idx="8562">
                        <c:v>-1.56</c:v>
                      </c:pt>
                      <c:pt idx="8563">
                        <c:v>-1.71</c:v>
                      </c:pt>
                      <c:pt idx="8564">
                        <c:v>-1.5</c:v>
                      </c:pt>
                      <c:pt idx="8565">
                        <c:v>-1.54</c:v>
                      </c:pt>
                      <c:pt idx="8566">
                        <c:v>-1.84</c:v>
                      </c:pt>
                      <c:pt idx="8567">
                        <c:v>-1.89</c:v>
                      </c:pt>
                      <c:pt idx="8568">
                        <c:v>-1.86</c:v>
                      </c:pt>
                      <c:pt idx="8569">
                        <c:v>-1.76</c:v>
                      </c:pt>
                      <c:pt idx="8570">
                        <c:v>-1.57</c:v>
                      </c:pt>
                      <c:pt idx="8571">
                        <c:v>-2.0699999999999998</c:v>
                      </c:pt>
                      <c:pt idx="8572">
                        <c:v>-2.04</c:v>
                      </c:pt>
                      <c:pt idx="8573">
                        <c:v>-1.9</c:v>
                      </c:pt>
                      <c:pt idx="8574">
                        <c:v>-2.12</c:v>
                      </c:pt>
                      <c:pt idx="8575">
                        <c:v>-1.89</c:v>
                      </c:pt>
                      <c:pt idx="8576">
                        <c:v>-1.66</c:v>
                      </c:pt>
                      <c:pt idx="8577">
                        <c:v>-1.28</c:v>
                      </c:pt>
                      <c:pt idx="8578">
                        <c:v>-1.38</c:v>
                      </c:pt>
                      <c:pt idx="8579">
                        <c:v>-1.27</c:v>
                      </c:pt>
                      <c:pt idx="8580">
                        <c:v>-1.43</c:v>
                      </c:pt>
                      <c:pt idx="8581">
                        <c:v>-1.3</c:v>
                      </c:pt>
                      <c:pt idx="8582">
                        <c:v>-1.05</c:v>
                      </c:pt>
                      <c:pt idx="8583">
                        <c:v>-1.1399999999999999</c:v>
                      </c:pt>
                      <c:pt idx="8584">
                        <c:v>-1.05</c:v>
                      </c:pt>
                      <c:pt idx="8585">
                        <c:v>-0.8</c:v>
                      </c:pt>
                      <c:pt idx="8586">
                        <c:v>-0.66</c:v>
                      </c:pt>
                      <c:pt idx="8587">
                        <c:v>-0.66</c:v>
                      </c:pt>
                      <c:pt idx="8588">
                        <c:v>-0.7</c:v>
                      </c:pt>
                      <c:pt idx="8589">
                        <c:v>-0.82</c:v>
                      </c:pt>
                      <c:pt idx="8590">
                        <c:v>-0.76</c:v>
                      </c:pt>
                      <c:pt idx="8591">
                        <c:v>-0.86</c:v>
                      </c:pt>
                      <c:pt idx="8592">
                        <c:v>-0.56999999999999995</c:v>
                      </c:pt>
                      <c:pt idx="8593">
                        <c:v>-0.4</c:v>
                      </c:pt>
                      <c:pt idx="8594">
                        <c:v>-0.21</c:v>
                      </c:pt>
                      <c:pt idx="8595">
                        <c:v>-0.28999999999999998</c:v>
                      </c:pt>
                      <c:pt idx="8596">
                        <c:v>-0.32</c:v>
                      </c:pt>
                      <c:pt idx="8597">
                        <c:v>-0.41</c:v>
                      </c:pt>
                      <c:pt idx="8598">
                        <c:v>-0.28999999999999998</c:v>
                      </c:pt>
                      <c:pt idx="8599">
                        <c:v>-0.48</c:v>
                      </c:pt>
                      <c:pt idx="8600">
                        <c:v>-0.42</c:v>
                      </c:pt>
                      <c:pt idx="8601">
                        <c:v>-0.57999999999999996</c:v>
                      </c:pt>
                      <c:pt idx="8602">
                        <c:v>-0.62</c:v>
                      </c:pt>
                      <c:pt idx="8603">
                        <c:v>-0.69</c:v>
                      </c:pt>
                      <c:pt idx="8604">
                        <c:v>-0.69</c:v>
                      </c:pt>
                      <c:pt idx="8605">
                        <c:v>-0.73</c:v>
                      </c:pt>
                      <c:pt idx="8606">
                        <c:v>-0.61</c:v>
                      </c:pt>
                      <c:pt idx="8607">
                        <c:v>-0.47</c:v>
                      </c:pt>
                      <c:pt idx="8608">
                        <c:v>-0.57999999999999996</c:v>
                      </c:pt>
                      <c:pt idx="8609">
                        <c:v>-0.57999999999999996</c:v>
                      </c:pt>
                      <c:pt idx="8610">
                        <c:v>-0.55000000000000004</c:v>
                      </c:pt>
                      <c:pt idx="8611">
                        <c:v>-0.59</c:v>
                      </c:pt>
                      <c:pt idx="8612">
                        <c:v>-0.63</c:v>
                      </c:pt>
                      <c:pt idx="8613">
                        <c:v>-0.75</c:v>
                      </c:pt>
                      <c:pt idx="8614">
                        <c:v>-0.68</c:v>
                      </c:pt>
                      <c:pt idx="8615">
                        <c:v>-0.74</c:v>
                      </c:pt>
                      <c:pt idx="8616">
                        <c:v>-0.67</c:v>
                      </c:pt>
                      <c:pt idx="8617">
                        <c:v>-0.19</c:v>
                      </c:pt>
                      <c:pt idx="8618">
                        <c:v>-0.6</c:v>
                      </c:pt>
                      <c:pt idx="8619">
                        <c:v>-0.52</c:v>
                      </c:pt>
                      <c:pt idx="8620">
                        <c:v>-0.57999999999999996</c:v>
                      </c:pt>
                      <c:pt idx="8621">
                        <c:v>-0.55000000000000004</c:v>
                      </c:pt>
                      <c:pt idx="8622">
                        <c:v>-0.59</c:v>
                      </c:pt>
                      <c:pt idx="8623">
                        <c:v>-0.61</c:v>
                      </c:pt>
                      <c:pt idx="8624">
                        <c:v>-0.63</c:v>
                      </c:pt>
                      <c:pt idx="8625">
                        <c:v>-0.82</c:v>
                      </c:pt>
                      <c:pt idx="8626">
                        <c:v>-0.77</c:v>
                      </c:pt>
                      <c:pt idx="8627">
                        <c:v>-0.92</c:v>
                      </c:pt>
                      <c:pt idx="8628">
                        <c:v>-1.0900000000000001</c:v>
                      </c:pt>
                      <c:pt idx="8629">
                        <c:v>-0.86</c:v>
                      </c:pt>
                      <c:pt idx="8630">
                        <c:v>-1.32</c:v>
                      </c:pt>
                      <c:pt idx="8631">
                        <c:v>-1.28</c:v>
                      </c:pt>
                      <c:pt idx="8632">
                        <c:v>-1.1000000000000001</c:v>
                      </c:pt>
                      <c:pt idx="8633">
                        <c:v>-1.55</c:v>
                      </c:pt>
                      <c:pt idx="8634">
                        <c:v>-1.34</c:v>
                      </c:pt>
                      <c:pt idx="8635">
                        <c:v>-1.33</c:v>
                      </c:pt>
                      <c:pt idx="8636">
                        <c:v>-1.36</c:v>
                      </c:pt>
                      <c:pt idx="8637">
                        <c:v>-1.41</c:v>
                      </c:pt>
                      <c:pt idx="8638">
                        <c:v>-1.59</c:v>
                      </c:pt>
                      <c:pt idx="8639">
                        <c:v>-1.32</c:v>
                      </c:pt>
                      <c:pt idx="8640">
                        <c:v>-1.6</c:v>
                      </c:pt>
                      <c:pt idx="8641">
                        <c:v>-1.55</c:v>
                      </c:pt>
                      <c:pt idx="8642">
                        <c:v>-1.42</c:v>
                      </c:pt>
                      <c:pt idx="8643">
                        <c:v>-1.39</c:v>
                      </c:pt>
                      <c:pt idx="8644">
                        <c:v>-1.33</c:v>
                      </c:pt>
                      <c:pt idx="8645">
                        <c:v>-1.65</c:v>
                      </c:pt>
                      <c:pt idx="8646">
                        <c:v>-1.34</c:v>
                      </c:pt>
                      <c:pt idx="8647">
                        <c:v>-1.43</c:v>
                      </c:pt>
                      <c:pt idx="8648">
                        <c:v>-1.44</c:v>
                      </c:pt>
                      <c:pt idx="8649">
                        <c:v>-1.59</c:v>
                      </c:pt>
                      <c:pt idx="8650">
                        <c:v>-1.71</c:v>
                      </c:pt>
                      <c:pt idx="8651">
                        <c:v>-1.63</c:v>
                      </c:pt>
                      <c:pt idx="8652">
                        <c:v>-1.85</c:v>
                      </c:pt>
                      <c:pt idx="8653">
                        <c:v>-1.98</c:v>
                      </c:pt>
                      <c:pt idx="8654">
                        <c:v>-1.84</c:v>
                      </c:pt>
                      <c:pt idx="8655">
                        <c:v>-1.6</c:v>
                      </c:pt>
                      <c:pt idx="8656">
                        <c:v>-1.73</c:v>
                      </c:pt>
                      <c:pt idx="8657">
                        <c:v>-1.96</c:v>
                      </c:pt>
                      <c:pt idx="8658">
                        <c:v>-1.88</c:v>
                      </c:pt>
                      <c:pt idx="8659">
                        <c:v>-2.23</c:v>
                      </c:pt>
                      <c:pt idx="8660">
                        <c:v>-2.0699999999999998</c:v>
                      </c:pt>
                      <c:pt idx="8661">
                        <c:v>-2.2999999999999998</c:v>
                      </c:pt>
                      <c:pt idx="8662">
                        <c:v>-2.36</c:v>
                      </c:pt>
                      <c:pt idx="8663">
                        <c:v>-2.35</c:v>
                      </c:pt>
                      <c:pt idx="8664">
                        <c:v>-2.27</c:v>
                      </c:pt>
                      <c:pt idx="8665">
                        <c:v>-2.65</c:v>
                      </c:pt>
                      <c:pt idx="8666">
                        <c:v>-2.63</c:v>
                      </c:pt>
                      <c:pt idx="8667">
                        <c:v>-2.46</c:v>
                      </c:pt>
                      <c:pt idx="8668">
                        <c:v>-2.4900000000000002</c:v>
                      </c:pt>
                      <c:pt idx="8669">
                        <c:v>-2.16</c:v>
                      </c:pt>
                      <c:pt idx="8670">
                        <c:v>-2.02</c:v>
                      </c:pt>
                      <c:pt idx="8671">
                        <c:v>-1.92</c:v>
                      </c:pt>
                      <c:pt idx="8672">
                        <c:v>-1.8</c:v>
                      </c:pt>
                      <c:pt idx="8673">
                        <c:v>-1.85</c:v>
                      </c:pt>
                      <c:pt idx="8674">
                        <c:v>-1.82</c:v>
                      </c:pt>
                      <c:pt idx="8675">
                        <c:v>-1.85</c:v>
                      </c:pt>
                      <c:pt idx="8676">
                        <c:v>-1.57</c:v>
                      </c:pt>
                      <c:pt idx="8677">
                        <c:v>-1.38</c:v>
                      </c:pt>
                      <c:pt idx="8678">
                        <c:v>-1.53</c:v>
                      </c:pt>
                      <c:pt idx="8679">
                        <c:v>-1.9</c:v>
                      </c:pt>
                      <c:pt idx="8680">
                        <c:v>-1.42</c:v>
                      </c:pt>
                      <c:pt idx="8681">
                        <c:v>-1.35</c:v>
                      </c:pt>
                      <c:pt idx="8682">
                        <c:v>-1.56</c:v>
                      </c:pt>
                      <c:pt idx="8683">
                        <c:v>-1.85</c:v>
                      </c:pt>
                      <c:pt idx="8684">
                        <c:v>-1.82</c:v>
                      </c:pt>
                      <c:pt idx="8685">
                        <c:v>-1.77</c:v>
                      </c:pt>
                      <c:pt idx="8686">
                        <c:v>-1.7</c:v>
                      </c:pt>
                      <c:pt idx="8687">
                        <c:v>-1.79</c:v>
                      </c:pt>
                      <c:pt idx="8688">
                        <c:v>-1.84</c:v>
                      </c:pt>
                      <c:pt idx="8689">
                        <c:v>-1.76</c:v>
                      </c:pt>
                      <c:pt idx="8690">
                        <c:v>-1.85</c:v>
                      </c:pt>
                      <c:pt idx="8691">
                        <c:v>-1.78</c:v>
                      </c:pt>
                      <c:pt idx="8692">
                        <c:v>-1.83</c:v>
                      </c:pt>
                      <c:pt idx="8693">
                        <c:v>-1.77</c:v>
                      </c:pt>
                      <c:pt idx="8694">
                        <c:v>-1.73</c:v>
                      </c:pt>
                      <c:pt idx="8695">
                        <c:v>-1.57</c:v>
                      </c:pt>
                      <c:pt idx="8696">
                        <c:v>-1.38</c:v>
                      </c:pt>
                      <c:pt idx="8697">
                        <c:v>-1.41</c:v>
                      </c:pt>
                      <c:pt idx="8698">
                        <c:v>-1.1200000000000001</c:v>
                      </c:pt>
                      <c:pt idx="8699">
                        <c:v>-1.21</c:v>
                      </c:pt>
                      <c:pt idx="8700">
                        <c:v>-1</c:v>
                      </c:pt>
                      <c:pt idx="8701">
                        <c:v>-1.04</c:v>
                      </c:pt>
                      <c:pt idx="8702">
                        <c:v>-1.21</c:v>
                      </c:pt>
                      <c:pt idx="8703">
                        <c:v>-1.0900000000000001</c:v>
                      </c:pt>
                      <c:pt idx="8704">
                        <c:v>-0.87</c:v>
                      </c:pt>
                      <c:pt idx="8705">
                        <c:v>-0.86</c:v>
                      </c:pt>
                      <c:pt idx="8706">
                        <c:v>-0.87</c:v>
                      </c:pt>
                      <c:pt idx="8707">
                        <c:v>-0.87</c:v>
                      </c:pt>
                      <c:pt idx="8708">
                        <c:v>-0.78</c:v>
                      </c:pt>
                      <c:pt idx="8709">
                        <c:v>-0.9</c:v>
                      </c:pt>
                      <c:pt idx="8710">
                        <c:v>-0.61</c:v>
                      </c:pt>
                      <c:pt idx="8711">
                        <c:v>-0.59</c:v>
                      </c:pt>
                      <c:pt idx="8712">
                        <c:v>-0.46</c:v>
                      </c:pt>
                      <c:pt idx="8713">
                        <c:v>-0.72</c:v>
                      </c:pt>
                      <c:pt idx="8714">
                        <c:v>-0.64</c:v>
                      </c:pt>
                      <c:pt idx="8715">
                        <c:v>-0.61</c:v>
                      </c:pt>
                      <c:pt idx="8716">
                        <c:v>-0.77</c:v>
                      </c:pt>
                      <c:pt idx="8717">
                        <c:v>-0.67</c:v>
                      </c:pt>
                      <c:pt idx="8718">
                        <c:v>-0.55000000000000004</c:v>
                      </c:pt>
                      <c:pt idx="8719">
                        <c:v>-0.57999999999999996</c:v>
                      </c:pt>
                      <c:pt idx="8720">
                        <c:v>-0.54</c:v>
                      </c:pt>
                      <c:pt idx="8721">
                        <c:v>-0.34</c:v>
                      </c:pt>
                      <c:pt idx="8722">
                        <c:v>-0.23</c:v>
                      </c:pt>
                      <c:pt idx="8723">
                        <c:v>-0.01</c:v>
                      </c:pt>
                      <c:pt idx="8724">
                        <c:v>0.01</c:v>
                      </c:pt>
                      <c:pt idx="8725">
                        <c:v>0.22</c:v>
                      </c:pt>
                      <c:pt idx="8726">
                        <c:v>0.16</c:v>
                      </c:pt>
                      <c:pt idx="8727">
                        <c:v>-0.11</c:v>
                      </c:pt>
                      <c:pt idx="8728">
                        <c:v>-0.15</c:v>
                      </c:pt>
                      <c:pt idx="8729">
                        <c:v>-0.13</c:v>
                      </c:pt>
                      <c:pt idx="8730">
                        <c:v>0.06</c:v>
                      </c:pt>
                      <c:pt idx="8731">
                        <c:v>0.1</c:v>
                      </c:pt>
                      <c:pt idx="8732">
                        <c:v>0.28999999999999998</c:v>
                      </c:pt>
                      <c:pt idx="8733">
                        <c:v>0.43</c:v>
                      </c:pt>
                      <c:pt idx="8734">
                        <c:v>0.28000000000000003</c:v>
                      </c:pt>
                      <c:pt idx="8735">
                        <c:v>0.3</c:v>
                      </c:pt>
                      <c:pt idx="8736">
                        <c:v>0.21</c:v>
                      </c:pt>
                      <c:pt idx="8737">
                        <c:v>0.28000000000000003</c:v>
                      </c:pt>
                      <c:pt idx="8738">
                        <c:v>0.18</c:v>
                      </c:pt>
                      <c:pt idx="8739">
                        <c:v>0.34</c:v>
                      </c:pt>
                      <c:pt idx="8740">
                        <c:v>0.3</c:v>
                      </c:pt>
                      <c:pt idx="8741">
                        <c:v>0.24</c:v>
                      </c:pt>
                      <c:pt idx="8742">
                        <c:v>0.43</c:v>
                      </c:pt>
                      <c:pt idx="8743">
                        <c:v>0.62</c:v>
                      </c:pt>
                      <c:pt idx="8744">
                        <c:v>0.73</c:v>
                      </c:pt>
                      <c:pt idx="8745">
                        <c:v>0.89</c:v>
                      </c:pt>
                      <c:pt idx="8746">
                        <c:v>0.93</c:v>
                      </c:pt>
                      <c:pt idx="8747">
                        <c:v>0.95</c:v>
                      </c:pt>
                      <c:pt idx="8748">
                        <c:v>0.96</c:v>
                      </c:pt>
                      <c:pt idx="8749">
                        <c:v>1.04</c:v>
                      </c:pt>
                      <c:pt idx="8750">
                        <c:v>1.1599999999999999</c:v>
                      </c:pt>
                      <c:pt idx="8751">
                        <c:v>1.1100000000000001</c:v>
                      </c:pt>
                      <c:pt idx="8752">
                        <c:v>1.1599999999999999</c:v>
                      </c:pt>
                      <c:pt idx="8753">
                        <c:v>1.17</c:v>
                      </c:pt>
                      <c:pt idx="8754">
                        <c:v>1.1499999999999999</c:v>
                      </c:pt>
                      <c:pt idx="8755">
                        <c:v>1.32</c:v>
                      </c:pt>
                      <c:pt idx="8756">
                        <c:v>1.36</c:v>
                      </c:pt>
                      <c:pt idx="8757">
                        <c:v>1.1599999999999999</c:v>
                      </c:pt>
                      <c:pt idx="8758">
                        <c:v>1.38</c:v>
                      </c:pt>
                      <c:pt idx="8759">
                        <c:v>1.61</c:v>
                      </c:pt>
                      <c:pt idx="8760">
                        <c:v>1.61</c:v>
                      </c:pt>
                      <c:pt idx="8761">
                        <c:v>1.62</c:v>
                      </c:pt>
                      <c:pt idx="8762">
                        <c:v>1.54</c:v>
                      </c:pt>
                      <c:pt idx="8763">
                        <c:v>1.4</c:v>
                      </c:pt>
                      <c:pt idx="8764">
                        <c:v>1.1299999999999999</c:v>
                      </c:pt>
                      <c:pt idx="8765">
                        <c:v>1.17</c:v>
                      </c:pt>
                      <c:pt idx="8766">
                        <c:v>0.75</c:v>
                      </c:pt>
                      <c:pt idx="8767">
                        <c:v>0.83</c:v>
                      </c:pt>
                      <c:pt idx="8768">
                        <c:v>0.83</c:v>
                      </c:pt>
                      <c:pt idx="8769">
                        <c:v>0.81</c:v>
                      </c:pt>
                      <c:pt idx="8770">
                        <c:v>0.7</c:v>
                      </c:pt>
                      <c:pt idx="8771">
                        <c:v>0.74</c:v>
                      </c:pt>
                      <c:pt idx="8772">
                        <c:v>0.69</c:v>
                      </c:pt>
                      <c:pt idx="8773">
                        <c:v>0.66</c:v>
                      </c:pt>
                      <c:pt idx="8774">
                        <c:v>0.52</c:v>
                      </c:pt>
                      <c:pt idx="8775">
                        <c:v>0.52</c:v>
                      </c:pt>
                      <c:pt idx="8776">
                        <c:v>0.51</c:v>
                      </c:pt>
                      <c:pt idx="8777">
                        <c:v>0.56000000000000005</c:v>
                      </c:pt>
                      <c:pt idx="8778">
                        <c:v>0.6</c:v>
                      </c:pt>
                      <c:pt idx="8779">
                        <c:v>0.77</c:v>
                      </c:pt>
                      <c:pt idx="8780">
                        <c:v>0.55000000000000004</c:v>
                      </c:pt>
                      <c:pt idx="8781">
                        <c:v>0.49</c:v>
                      </c:pt>
                      <c:pt idx="8782">
                        <c:v>0.52</c:v>
                      </c:pt>
                      <c:pt idx="8783">
                        <c:v>0.63</c:v>
                      </c:pt>
                      <c:pt idx="8784">
                        <c:v>1.1399999999999999</c:v>
                      </c:pt>
                      <c:pt idx="8785">
                        <c:v>1.21</c:v>
                      </c:pt>
                      <c:pt idx="8786">
                        <c:v>1.1299999999999999</c:v>
                      </c:pt>
                      <c:pt idx="8787">
                        <c:v>1.1200000000000001</c:v>
                      </c:pt>
                      <c:pt idx="8788">
                        <c:v>1.03</c:v>
                      </c:pt>
                      <c:pt idx="8789">
                        <c:v>0.85</c:v>
                      </c:pt>
                      <c:pt idx="8790">
                        <c:v>0.79</c:v>
                      </c:pt>
                      <c:pt idx="8791">
                        <c:v>0.77</c:v>
                      </c:pt>
                      <c:pt idx="8792">
                        <c:v>0.56999999999999995</c:v>
                      </c:pt>
                      <c:pt idx="8793">
                        <c:v>0.48</c:v>
                      </c:pt>
                      <c:pt idx="8794">
                        <c:v>0.43</c:v>
                      </c:pt>
                      <c:pt idx="8795">
                        <c:v>0.18</c:v>
                      </c:pt>
                      <c:pt idx="8796">
                        <c:v>0.03</c:v>
                      </c:pt>
                      <c:pt idx="8797">
                        <c:v>0</c:v>
                      </c:pt>
                      <c:pt idx="8798">
                        <c:v>-0.11</c:v>
                      </c:pt>
                      <c:pt idx="8799">
                        <c:v>-0.41</c:v>
                      </c:pt>
                      <c:pt idx="8800">
                        <c:v>-0.3</c:v>
                      </c:pt>
                      <c:pt idx="8801">
                        <c:v>-0.56000000000000005</c:v>
                      </c:pt>
                      <c:pt idx="8802">
                        <c:v>-0.86</c:v>
                      </c:pt>
                      <c:pt idx="8803">
                        <c:v>-0.81</c:v>
                      </c:pt>
                      <c:pt idx="8804">
                        <c:v>-0.85</c:v>
                      </c:pt>
                      <c:pt idx="8805">
                        <c:v>-1.33</c:v>
                      </c:pt>
                      <c:pt idx="8806">
                        <c:v>-1.65</c:v>
                      </c:pt>
                      <c:pt idx="8807">
                        <c:v>-1.39</c:v>
                      </c:pt>
                      <c:pt idx="8808">
                        <c:v>-1.24</c:v>
                      </c:pt>
                      <c:pt idx="8809">
                        <c:v>-1.98</c:v>
                      </c:pt>
                      <c:pt idx="8810">
                        <c:v>-1.44</c:v>
                      </c:pt>
                      <c:pt idx="8811">
                        <c:v>-1.58</c:v>
                      </c:pt>
                      <c:pt idx="8812">
                        <c:v>-1.1100000000000001</c:v>
                      </c:pt>
                      <c:pt idx="8813">
                        <c:v>-1.1599999999999999</c:v>
                      </c:pt>
                      <c:pt idx="8814">
                        <c:v>-1.31</c:v>
                      </c:pt>
                      <c:pt idx="8815">
                        <c:v>-1.61</c:v>
                      </c:pt>
                      <c:pt idx="8816">
                        <c:v>-1.54</c:v>
                      </c:pt>
                      <c:pt idx="8817">
                        <c:v>-1.58</c:v>
                      </c:pt>
                      <c:pt idx="8818">
                        <c:v>-1.89</c:v>
                      </c:pt>
                      <c:pt idx="8819">
                        <c:v>-1.58</c:v>
                      </c:pt>
                      <c:pt idx="8820">
                        <c:v>-1.92</c:v>
                      </c:pt>
                      <c:pt idx="8821">
                        <c:v>-1.72</c:v>
                      </c:pt>
                      <c:pt idx="8822">
                        <c:v>-2</c:v>
                      </c:pt>
                      <c:pt idx="8823">
                        <c:v>-1.94</c:v>
                      </c:pt>
                      <c:pt idx="8824">
                        <c:v>-1.92</c:v>
                      </c:pt>
                      <c:pt idx="8825">
                        <c:v>-1.77</c:v>
                      </c:pt>
                      <c:pt idx="8826">
                        <c:v>-1.53</c:v>
                      </c:pt>
                      <c:pt idx="8827">
                        <c:v>-1.64</c:v>
                      </c:pt>
                      <c:pt idx="8828">
                        <c:v>-1.59</c:v>
                      </c:pt>
                      <c:pt idx="8829">
                        <c:v>-1.84</c:v>
                      </c:pt>
                      <c:pt idx="8830">
                        <c:v>-2.15</c:v>
                      </c:pt>
                      <c:pt idx="8831">
                        <c:v>-2.14</c:v>
                      </c:pt>
                      <c:pt idx="8832">
                        <c:v>-2.14</c:v>
                      </c:pt>
                      <c:pt idx="8833">
                        <c:v>-2.1800000000000002</c:v>
                      </c:pt>
                      <c:pt idx="8834">
                        <c:v>-2.2000000000000002</c:v>
                      </c:pt>
                      <c:pt idx="8835">
                        <c:v>-2.2400000000000002</c:v>
                      </c:pt>
                      <c:pt idx="8836">
                        <c:v>-2.23</c:v>
                      </c:pt>
                      <c:pt idx="8837">
                        <c:v>-2.2799999999999998</c:v>
                      </c:pt>
                      <c:pt idx="8838">
                        <c:v>-2.13</c:v>
                      </c:pt>
                      <c:pt idx="8839">
                        <c:v>-1.95</c:v>
                      </c:pt>
                      <c:pt idx="8840">
                        <c:v>-2.0299999999999998</c:v>
                      </c:pt>
                      <c:pt idx="8841">
                        <c:v>-1.71</c:v>
                      </c:pt>
                      <c:pt idx="8842">
                        <c:v>-1.78</c:v>
                      </c:pt>
                      <c:pt idx="8843">
                        <c:v>-1.7</c:v>
                      </c:pt>
                      <c:pt idx="8844">
                        <c:v>-1.78</c:v>
                      </c:pt>
                      <c:pt idx="8845">
                        <c:v>-1.85</c:v>
                      </c:pt>
                      <c:pt idx="8846">
                        <c:v>-1.99</c:v>
                      </c:pt>
                      <c:pt idx="8847">
                        <c:v>-2.09</c:v>
                      </c:pt>
                      <c:pt idx="8848">
                        <c:v>-2.35</c:v>
                      </c:pt>
                      <c:pt idx="8849">
                        <c:v>-2.2799999999999998</c:v>
                      </c:pt>
                      <c:pt idx="8850">
                        <c:v>-2.38</c:v>
                      </c:pt>
                      <c:pt idx="8851">
                        <c:v>-2.33</c:v>
                      </c:pt>
                      <c:pt idx="8852">
                        <c:v>-2.4</c:v>
                      </c:pt>
                      <c:pt idx="8853">
                        <c:v>-2.72</c:v>
                      </c:pt>
                      <c:pt idx="8854">
                        <c:v>-2.58</c:v>
                      </c:pt>
                      <c:pt idx="8855">
                        <c:v>-2.84</c:v>
                      </c:pt>
                      <c:pt idx="8856">
                        <c:v>-2.85</c:v>
                      </c:pt>
                      <c:pt idx="8857">
                        <c:v>-3.29</c:v>
                      </c:pt>
                      <c:pt idx="8858">
                        <c:v>-3.45</c:v>
                      </c:pt>
                      <c:pt idx="8859">
                        <c:v>-3.61</c:v>
                      </c:pt>
                      <c:pt idx="8860">
                        <c:v>-3.76</c:v>
                      </c:pt>
                      <c:pt idx="8861">
                        <c:v>-3.64</c:v>
                      </c:pt>
                      <c:pt idx="8862">
                        <c:v>-3.55</c:v>
                      </c:pt>
                      <c:pt idx="8863">
                        <c:v>-3.5</c:v>
                      </c:pt>
                      <c:pt idx="8864">
                        <c:v>-3.46</c:v>
                      </c:pt>
                      <c:pt idx="8865">
                        <c:v>-3.45</c:v>
                      </c:pt>
                      <c:pt idx="8866">
                        <c:v>-3.56</c:v>
                      </c:pt>
                      <c:pt idx="8867">
                        <c:v>-3.64</c:v>
                      </c:pt>
                      <c:pt idx="8868">
                        <c:v>-3.63</c:v>
                      </c:pt>
                      <c:pt idx="8869">
                        <c:v>-3.47</c:v>
                      </c:pt>
                      <c:pt idx="8870">
                        <c:v>-3.47</c:v>
                      </c:pt>
                      <c:pt idx="8871">
                        <c:v>-3.59</c:v>
                      </c:pt>
                      <c:pt idx="8872">
                        <c:v>-3.6</c:v>
                      </c:pt>
                      <c:pt idx="8873">
                        <c:v>-3.45</c:v>
                      </c:pt>
                      <c:pt idx="8874">
                        <c:v>-3.64</c:v>
                      </c:pt>
                      <c:pt idx="8875">
                        <c:v>-3.67</c:v>
                      </c:pt>
                      <c:pt idx="8876">
                        <c:v>-3.65</c:v>
                      </c:pt>
                      <c:pt idx="8877">
                        <c:v>-3.63</c:v>
                      </c:pt>
                      <c:pt idx="8878">
                        <c:v>-3.45</c:v>
                      </c:pt>
                      <c:pt idx="8879">
                        <c:v>-3.37</c:v>
                      </c:pt>
                      <c:pt idx="8880">
                        <c:v>-3.06</c:v>
                      </c:pt>
                      <c:pt idx="8881">
                        <c:v>-3.43</c:v>
                      </c:pt>
                      <c:pt idx="8882">
                        <c:v>-3.38</c:v>
                      </c:pt>
                      <c:pt idx="8883">
                        <c:v>-3.34</c:v>
                      </c:pt>
                      <c:pt idx="8884">
                        <c:v>-3.16</c:v>
                      </c:pt>
                      <c:pt idx="8885">
                        <c:v>-3.25</c:v>
                      </c:pt>
                      <c:pt idx="8886">
                        <c:v>-3.02</c:v>
                      </c:pt>
                      <c:pt idx="8887">
                        <c:v>-3.06</c:v>
                      </c:pt>
                      <c:pt idx="8888">
                        <c:v>-2.73</c:v>
                      </c:pt>
                      <c:pt idx="8889">
                        <c:v>-2.65</c:v>
                      </c:pt>
                      <c:pt idx="8890">
                        <c:v>-2.94</c:v>
                      </c:pt>
                      <c:pt idx="8891">
                        <c:v>-2.89</c:v>
                      </c:pt>
                      <c:pt idx="8892">
                        <c:v>-3.02</c:v>
                      </c:pt>
                      <c:pt idx="8893">
                        <c:v>-2.95</c:v>
                      </c:pt>
                      <c:pt idx="8894">
                        <c:v>-2.88</c:v>
                      </c:pt>
                      <c:pt idx="8895">
                        <c:v>-3.05</c:v>
                      </c:pt>
                      <c:pt idx="8896">
                        <c:v>-2.93</c:v>
                      </c:pt>
                      <c:pt idx="8897">
                        <c:v>-2.88</c:v>
                      </c:pt>
                      <c:pt idx="8898">
                        <c:v>-3.08</c:v>
                      </c:pt>
                      <c:pt idx="8899">
                        <c:v>-3.18</c:v>
                      </c:pt>
                      <c:pt idx="8900">
                        <c:v>-2.97</c:v>
                      </c:pt>
                      <c:pt idx="8901">
                        <c:v>-2.68</c:v>
                      </c:pt>
                      <c:pt idx="8902">
                        <c:v>-2.7</c:v>
                      </c:pt>
                      <c:pt idx="8903">
                        <c:v>-2.69</c:v>
                      </c:pt>
                      <c:pt idx="8904">
                        <c:v>-2.4500000000000002</c:v>
                      </c:pt>
                      <c:pt idx="8905">
                        <c:v>-2.41</c:v>
                      </c:pt>
                      <c:pt idx="8906">
                        <c:v>-2.5499999999999998</c:v>
                      </c:pt>
                      <c:pt idx="8907">
                        <c:v>-2.4500000000000002</c:v>
                      </c:pt>
                      <c:pt idx="8908">
                        <c:v>-2.41</c:v>
                      </c:pt>
                      <c:pt idx="8909">
                        <c:v>-2.5099999999999998</c:v>
                      </c:pt>
                      <c:pt idx="8910">
                        <c:v>-2.52</c:v>
                      </c:pt>
                      <c:pt idx="8911">
                        <c:v>-2.48</c:v>
                      </c:pt>
                      <c:pt idx="8912">
                        <c:v>-2.69</c:v>
                      </c:pt>
                      <c:pt idx="8913">
                        <c:v>-2.7</c:v>
                      </c:pt>
                      <c:pt idx="8914">
                        <c:v>-2.79</c:v>
                      </c:pt>
                      <c:pt idx="8915">
                        <c:v>-2.67</c:v>
                      </c:pt>
                      <c:pt idx="8916">
                        <c:v>-2.4500000000000002</c:v>
                      </c:pt>
                      <c:pt idx="8917">
                        <c:v>-2.62</c:v>
                      </c:pt>
                      <c:pt idx="8918">
                        <c:v>-2.66</c:v>
                      </c:pt>
                      <c:pt idx="8919">
                        <c:v>-2.3199999999999998</c:v>
                      </c:pt>
                      <c:pt idx="8920">
                        <c:v>-2.48</c:v>
                      </c:pt>
                      <c:pt idx="8921">
                        <c:v>-2.61</c:v>
                      </c:pt>
                      <c:pt idx="8922">
                        <c:v>-2.69</c:v>
                      </c:pt>
                      <c:pt idx="8923">
                        <c:v>-2.5099999999999998</c:v>
                      </c:pt>
                      <c:pt idx="8924">
                        <c:v>-2.71</c:v>
                      </c:pt>
                      <c:pt idx="8925">
                        <c:v>-2.48</c:v>
                      </c:pt>
                      <c:pt idx="8926">
                        <c:v>-2.2999999999999998</c:v>
                      </c:pt>
                      <c:pt idx="8927">
                        <c:v>-2.23</c:v>
                      </c:pt>
                      <c:pt idx="8928">
                        <c:v>-1.93</c:v>
                      </c:pt>
                      <c:pt idx="8929">
                        <c:v>-1.62</c:v>
                      </c:pt>
                      <c:pt idx="8930">
                        <c:v>-1.83</c:v>
                      </c:pt>
                      <c:pt idx="8931">
                        <c:v>-1.87</c:v>
                      </c:pt>
                      <c:pt idx="8932">
                        <c:v>-1.91</c:v>
                      </c:pt>
                      <c:pt idx="8933">
                        <c:v>-1.76</c:v>
                      </c:pt>
                      <c:pt idx="8934">
                        <c:v>-1.38</c:v>
                      </c:pt>
                      <c:pt idx="8935">
                        <c:v>-1.28</c:v>
                      </c:pt>
                      <c:pt idx="8936">
                        <c:v>-1.27</c:v>
                      </c:pt>
                      <c:pt idx="8937">
                        <c:v>-1.1399999999999999</c:v>
                      </c:pt>
                      <c:pt idx="8938">
                        <c:v>-0.94</c:v>
                      </c:pt>
                      <c:pt idx="8939">
                        <c:v>-0.98</c:v>
                      </c:pt>
                      <c:pt idx="8940">
                        <c:v>-0.92</c:v>
                      </c:pt>
                      <c:pt idx="8941">
                        <c:v>-0.94</c:v>
                      </c:pt>
                      <c:pt idx="8942">
                        <c:v>-0.76</c:v>
                      </c:pt>
                      <c:pt idx="8943">
                        <c:v>-0.85</c:v>
                      </c:pt>
                      <c:pt idx="8944">
                        <c:v>-0.84</c:v>
                      </c:pt>
                      <c:pt idx="8945">
                        <c:v>-0.75</c:v>
                      </c:pt>
                      <c:pt idx="8946">
                        <c:v>-0.9</c:v>
                      </c:pt>
                      <c:pt idx="8947">
                        <c:v>-1.0900000000000001</c:v>
                      </c:pt>
                      <c:pt idx="8948">
                        <c:v>-0.89</c:v>
                      </c:pt>
                      <c:pt idx="8949">
                        <c:v>-0.94</c:v>
                      </c:pt>
                      <c:pt idx="8950">
                        <c:v>-0.83</c:v>
                      </c:pt>
                      <c:pt idx="8951">
                        <c:v>-0.56000000000000005</c:v>
                      </c:pt>
                      <c:pt idx="8952">
                        <c:v>-0.26</c:v>
                      </c:pt>
                      <c:pt idx="8953">
                        <c:v>-0.28999999999999998</c:v>
                      </c:pt>
                      <c:pt idx="8954">
                        <c:v>-0.46</c:v>
                      </c:pt>
                      <c:pt idx="8955">
                        <c:v>-0.19</c:v>
                      </c:pt>
                      <c:pt idx="8956">
                        <c:v>-0.41</c:v>
                      </c:pt>
                      <c:pt idx="8957">
                        <c:v>-0.28000000000000003</c:v>
                      </c:pt>
                      <c:pt idx="8958">
                        <c:v>0</c:v>
                      </c:pt>
                      <c:pt idx="8959">
                        <c:v>0.08</c:v>
                      </c:pt>
                      <c:pt idx="8960">
                        <c:v>-0.03</c:v>
                      </c:pt>
                      <c:pt idx="8961">
                        <c:v>0.02</c:v>
                      </c:pt>
                      <c:pt idx="8962">
                        <c:v>0.14000000000000001</c:v>
                      </c:pt>
                      <c:pt idx="8963">
                        <c:v>0.12</c:v>
                      </c:pt>
                      <c:pt idx="8964">
                        <c:v>0.28999999999999998</c:v>
                      </c:pt>
                      <c:pt idx="8965">
                        <c:v>0.19</c:v>
                      </c:pt>
                      <c:pt idx="8966">
                        <c:v>0.3</c:v>
                      </c:pt>
                      <c:pt idx="8967">
                        <c:v>0.14000000000000001</c:v>
                      </c:pt>
                      <c:pt idx="8968">
                        <c:v>0.22</c:v>
                      </c:pt>
                      <c:pt idx="8969">
                        <c:v>0.16</c:v>
                      </c:pt>
                      <c:pt idx="8970">
                        <c:v>0.16</c:v>
                      </c:pt>
                      <c:pt idx="8971">
                        <c:v>0.09</c:v>
                      </c:pt>
                      <c:pt idx="8972">
                        <c:v>-0.08</c:v>
                      </c:pt>
                      <c:pt idx="8973">
                        <c:v>-0.24</c:v>
                      </c:pt>
                      <c:pt idx="8974">
                        <c:v>-0.32</c:v>
                      </c:pt>
                      <c:pt idx="8975">
                        <c:v>-0.44</c:v>
                      </c:pt>
                      <c:pt idx="8976">
                        <c:v>-0.54</c:v>
                      </c:pt>
                      <c:pt idx="8977">
                        <c:v>-0.57999999999999996</c:v>
                      </c:pt>
                      <c:pt idx="8978">
                        <c:v>-0.27</c:v>
                      </c:pt>
                      <c:pt idx="8979">
                        <c:v>-0.28000000000000003</c:v>
                      </c:pt>
                      <c:pt idx="8980">
                        <c:v>-0.17</c:v>
                      </c:pt>
                      <c:pt idx="8981">
                        <c:v>-0.32</c:v>
                      </c:pt>
                      <c:pt idx="8982">
                        <c:v>-0.33</c:v>
                      </c:pt>
                      <c:pt idx="8983">
                        <c:v>-0.14000000000000001</c:v>
                      </c:pt>
                      <c:pt idx="8984">
                        <c:v>0.14000000000000001</c:v>
                      </c:pt>
                      <c:pt idx="8985">
                        <c:v>0.17</c:v>
                      </c:pt>
                      <c:pt idx="8986">
                        <c:v>0.23</c:v>
                      </c:pt>
                      <c:pt idx="8987">
                        <c:v>0.13</c:v>
                      </c:pt>
                      <c:pt idx="8988">
                        <c:v>0.22</c:v>
                      </c:pt>
                      <c:pt idx="8989">
                        <c:v>0.08</c:v>
                      </c:pt>
                      <c:pt idx="8990">
                        <c:v>0.21</c:v>
                      </c:pt>
                      <c:pt idx="8991">
                        <c:v>0.32</c:v>
                      </c:pt>
                      <c:pt idx="8992">
                        <c:v>0.82</c:v>
                      </c:pt>
                      <c:pt idx="8993">
                        <c:v>0.82</c:v>
                      </c:pt>
                      <c:pt idx="8994">
                        <c:v>0.97</c:v>
                      </c:pt>
                      <c:pt idx="8995">
                        <c:v>0.97</c:v>
                      </c:pt>
                      <c:pt idx="8996">
                        <c:v>1.1100000000000001</c:v>
                      </c:pt>
                      <c:pt idx="8997">
                        <c:v>1.04</c:v>
                      </c:pt>
                      <c:pt idx="8998">
                        <c:v>1.04</c:v>
                      </c:pt>
                      <c:pt idx="8999">
                        <c:v>0.96</c:v>
                      </c:pt>
                      <c:pt idx="9000">
                        <c:v>0.9</c:v>
                      </c:pt>
                      <c:pt idx="9001">
                        <c:v>0.69</c:v>
                      </c:pt>
                      <c:pt idx="9002">
                        <c:v>0.35</c:v>
                      </c:pt>
                      <c:pt idx="9003">
                        <c:v>-0.25</c:v>
                      </c:pt>
                      <c:pt idx="9004">
                        <c:v>0.17</c:v>
                      </c:pt>
                      <c:pt idx="9005">
                        <c:v>0.55000000000000004</c:v>
                      </c:pt>
                      <c:pt idx="9006">
                        <c:v>0.82</c:v>
                      </c:pt>
                      <c:pt idx="9007">
                        <c:v>0.76</c:v>
                      </c:pt>
                      <c:pt idx="9008">
                        <c:v>0.71</c:v>
                      </c:pt>
                      <c:pt idx="9009">
                        <c:v>0.66</c:v>
                      </c:pt>
                      <c:pt idx="9010">
                        <c:v>0.67</c:v>
                      </c:pt>
                      <c:pt idx="9011">
                        <c:v>0.45</c:v>
                      </c:pt>
                      <c:pt idx="9012">
                        <c:v>0.27</c:v>
                      </c:pt>
                      <c:pt idx="9013">
                        <c:v>0.21</c:v>
                      </c:pt>
                      <c:pt idx="9014">
                        <c:v>0.05</c:v>
                      </c:pt>
                      <c:pt idx="9015">
                        <c:v>-0.14000000000000001</c:v>
                      </c:pt>
                      <c:pt idx="9016">
                        <c:v>-0.26</c:v>
                      </c:pt>
                      <c:pt idx="9017">
                        <c:v>-0.56999999999999995</c:v>
                      </c:pt>
                      <c:pt idx="9018">
                        <c:v>-0.76</c:v>
                      </c:pt>
                      <c:pt idx="9019">
                        <c:v>-0.73</c:v>
                      </c:pt>
                      <c:pt idx="9020">
                        <c:v>-0.89</c:v>
                      </c:pt>
                      <c:pt idx="9021">
                        <c:v>-0.71</c:v>
                      </c:pt>
                      <c:pt idx="9022">
                        <c:v>-0.73</c:v>
                      </c:pt>
                      <c:pt idx="9023">
                        <c:v>-0.79</c:v>
                      </c:pt>
                      <c:pt idx="9024">
                        <c:v>-0.77</c:v>
                      </c:pt>
                      <c:pt idx="9025">
                        <c:v>-0.84</c:v>
                      </c:pt>
                      <c:pt idx="9026">
                        <c:v>-0.87</c:v>
                      </c:pt>
                      <c:pt idx="9027">
                        <c:v>-0.98</c:v>
                      </c:pt>
                      <c:pt idx="9028">
                        <c:v>-1.08</c:v>
                      </c:pt>
                      <c:pt idx="9029">
                        <c:v>-1.52</c:v>
                      </c:pt>
                      <c:pt idx="9030">
                        <c:v>-1.33</c:v>
                      </c:pt>
                      <c:pt idx="9031">
                        <c:v>-1.54</c:v>
                      </c:pt>
                      <c:pt idx="9032">
                        <c:v>-1.77</c:v>
                      </c:pt>
                      <c:pt idx="9033">
                        <c:v>-1.84</c:v>
                      </c:pt>
                      <c:pt idx="9034">
                        <c:v>-1.92</c:v>
                      </c:pt>
                      <c:pt idx="9035">
                        <c:v>-1.7</c:v>
                      </c:pt>
                      <c:pt idx="9036">
                        <c:v>-1.47</c:v>
                      </c:pt>
                      <c:pt idx="9037">
                        <c:v>-1.55</c:v>
                      </c:pt>
                      <c:pt idx="9038">
                        <c:v>-0.5</c:v>
                      </c:pt>
                      <c:pt idx="9039">
                        <c:v>-1.51</c:v>
                      </c:pt>
                      <c:pt idx="9040">
                        <c:v>-1.35</c:v>
                      </c:pt>
                      <c:pt idx="9041">
                        <c:v>-1.4</c:v>
                      </c:pt>
                      <c:pt idx="9042">
                        <c:v>-1.27</c:v>
                      </c:pt>
                      <c:pt idx="9043">
                        <c:v>-1.05</c:v>
                      </c:pt>
                      <c:pt idx="9044">
                        <c:v>-1.46</c:v>
                      </c:pt>
                      <c:pt idx="9045">
                        <c:v>-1.1100000000000001</c:v>
                      </c:pt>
                      <c:pt idx="9046">
                        <c:v>-1.21</c:v>
                      </c:pt>
                      <c:pt idx="9047">
                        <c:v>-1.38</c:v>
                      </c:pt>
                      <c:pt idx="9048">
                        <c:v>-1.66</c:v>
                      </c:pt>
                      <c:pt idx="9049">
                        <c:v>-1.23</c:v>
                      </c:pt>
                      <c:pt idx="9050">
                        <c:v>-1.53</c:v>
                      </c:pt>
                      <c:pt idx="9051">
                        <c:v>-1.77</c:v>
                      </c:pt>
                      <c:pt idx="9052">
                        <c:v>-1.64</c:v>
                      </c:pt>
                      <c:pt idx="9053">
                        <c:v>-1.89</c:v>
                      </c:pt>
                      <c:pt idx="9054">
                        <c:v>-1.82</c:v>
                      </c:pt>
                      <c:pt idx="9055">
                        <c:v>-1.81</c:v>
                      </c:pt>
                      <c:pt idx="9056">
                        <c:v>-1.78</c:v>
                      </c:pt>
                      <c:pt idx="9057">
                        <c:v>-2.11</c:v>
                      </c:pt>
                      <c:pt idx="9058">
                        <c:v>-2.41</c:v>
                      </c:pt>
                      <c:pt idx="9059">
                        <c:v>-2.64</c:v>
                      </c:pt>
                      <c:pt idx="9060">
                        <c:v>-2.94</c:v>
                      </c:pt>
                      <c:pt idx="9061">
                        <c:v>-2.5299999999999998</c:v>
                      </c:pt>
                      <c:pt idx="9062">
                        <c:v>-2.4500000000000002</c:v>
                      </c:pt>
                      <c:pt idx="9063">
                        <c:v>-2.54</c:v>
                      </c:pt>
                      <c:pt idx="9064">
                        <c:v>-2.68</c:v>
                      </c:pt>
                      <c:pt idx="9065">
                        <c:v>-2.82</c:v>
                      </c:pt>
                      <c:pt idx="9066">
                        <c:v>-3.1</c:v>
                      </c:pt>
                      <c:pt idx="9067">
                        <c:v>-2.92</c:v>
                      </c:pt>
                      <c:pt idx="9068">
                        <c:v>-2.61</c:v>
                      </c:pt>
                      <c:pt idx="9069">
                        <c:v>-2.5</c:v>
                      </c:pt>
                      <c:pt idx="9070">
                        <c:v>-2.71</c:v>
                      </c:pt>
                      <c:pt idx="9071">
                        <c:v>-2.42</c:v>
                      </c:pt>
                      <c:pt idx="9072">
                        <c:v>-2.5099999999999998</c:v>
                      </c:pt>
                      <c:pt idx="9073">
                        <c:v>-2.76</c:v>
                      </c:pt>
                      <c:pt idx="9074">
                        <c:v>-2.78</c:v>
                      </c:pt>
                      <c:pt idx="9075">
                        <c:v>-2.86</c:v>
                      </c:pt>
                      <c:pt idx="9076">
                        <c:v>-2.94</c:v>
                      </c:pt>
                      <c:pt idx="9077">
                        <c:v>-2.93</c:v>
                      </c:pt>
                      <c:pt idx="9078">
                        <c:v>-2.95</c:v>
                      </c:pt>
                      <c:pt idx="9079">
                        <c:v>-2.96</c:v>
                      </c:pt>
                      <c:pt idx="9080">
                        <c:v>-3.05</c:v>
                      </c:pt>
                      <c:pt idx="9081">
                        <c:v>-3.05</c:v>
                      </c:pt>
                      <c:pt idx="9082">
                        <c:v>-2.89</c:v>
                      </c:pt>
                      <c:pt idx="9083">
                        <c:v>-3.04</c:v>
                      </c:pt>
                      <c:pt idx="9084">
                        <c:v>-3.04</c:v>
                      </c:pt>
                      <c:pt idx="9085">
                        <c:v>-3.27</c:v>
                      </c:pt>
                      <c:pt idx="9086">
                        <c:v>-3.07</c:v>
                      </c:pt>
                      <c:pt idx="9087">
                        <c:v>-3.15</c:v>
                      </c:pt>
                      <c:pt idx="9088">
                        <c:v>-2.94</c:v>
                      </c:pt>
                      <c:pt idx="9089">
                        <c:v>-2.89</c:v>
                      </c:pt>
                      <c:pt idx="9090">
                        <c:v>-2.93</c:v>
                      </c:pt>
                      <c:pt idx="9091">
                        <c:v>-3.04</c:v>
                      </c:pt>
                      <c:pt idx="9092">
                        <c:v>-3.01</c:v>
                      </c:pt>
                      <c:pt idx="9093">
                        <c:v>-3.03</c:v>
                      </c:pt>
                      <c:pt idx="9094">
                        <c:v>-2.82</c:v>
                      </c:pt>
                      <c:pt idx="9095">
                        <c:v>-2.67</c:v>
                      </c:pt>
                      <c:pt idx="9096">
                        <c:v>-2.5299999999999998</c:v>
                      </c:pt>
                      <c:pt idx="9097">
                        <c:v>-2.83</c:v>
                      </c:pt>
                      <c:pt idx="9098">
                        <c:v>-2.37</c:v>
                      </c:pt>
                      <c:pt idx="9099">
                        <c:v>-2.71</c:v>
                      </c:pt>
                      <c:pt idx="9100">
                        <c:v>-2.44</c:v>
                      </c:pt>
                      <c:pt idx="9101">
                        <c:v>-2.33</c:v>
                      </c:pt>
                      <c:pt idx="9102">
                        <c:v>-2.33</c:v>
                      </c:pt>
                      <c:pt idx="9103">
                        <c:v>-2.58</c:v>
                      </c:pt>
                      <c:pt idx="9104">
                        <c:v>-2.54</c:v>
                      </c:pt>
                      <c:pt idx="9105">
                        <c:v>-2.4300000000000002</c:v>
                      </c:pt>
                      <c:pt idx="9106">
                        <c:v>-2.64</c:v>
                      </c:pt>
                      <c:pt idx="9107">
                        <c:v>-2.64</c:v>
                      </c:pt>
                      <c:pt idx="9108">
                        <c:v>-2.81</c:v>
                      </c:pt>
                      <c:pt idx="9109">
                        <c:v>-2.58</c:v>
                      </c:pt>
                      <c:pt idx="9110">
                        <c:v>-2.2999999999999998</c:v>
                      </c:pt>
                      <c:pt idx="9111">
                        <c:v>-2.92</c:v>
                      </c:pt>
                      <c:pt idx="9112">
                        <c:v>-2.75</c:v>
                      </c:pt>
                      <c:pt idx="9113">
                        <c:v>-2.94</c:v>
                      </c:pt>
                      <c:pt idx="9114">
                        <c:v>-2.58</c:v>
                      </c:pt>
                      <c:pt idx="9115">
                        <c:v>-2.79</c:v>
                      </c:pt>
                      <c:pt idx="9116">
                        <c:v>-2.87</c:v>
                      </c:pt>
                      <c:pt idx="9117">
                        <c:v>-3.2</c:v>
                      </c:pt>
                      <c:pt idx="9118">
                        <c:v>-2.93</c:v>
                      </c:pt>
                      <c:pt idx="9119">
                        <c:v>-3.23</c:v>
                      </c:pt>
                      <c:pt idx="9120">
                        <c:v>-2.5499999999999998</c:v>
                      </c:pt>
                      <c:pt idx="9121">
                        <c:v>-2.4300000000000002</c:v>
                      </c:pt>
                      <c:pt idx="9122">
                        <c:v>-2.72</c:v>
                      </c:pt>
                      <c:pt idx="9123">
                        <c:v>-2.9</c:v>
                      </c:pt>
                      <c:pt idx="9124">
                        <c:v>-2.83</c:v>
                      </c:pt>
                      <c:pt idx="9125">
                        <c:v>-2.75</c:v>
                      </c:pt>
                      <c:pt idx="9126">
                        <c:v>-2.77</c:v>
                      </c:pt>
                      <c:pt idx="9127">
                        <c:v>-2.77</c:v>
                      </c:pt>
                      <c:pt idx="9128">
                        <c:v>-2.91</c:v>
                      </c:pt>
                      <c:pt idx="9129">
                        <c:v>-2.96</c:v>
                      </c:pt>
                      <c:pt idx="9130">
                        <c:v>-2.8</c:v>
                      </c:pt>
                      <c:pt idx="9131">
                        <c:v>-2.82</c:v>
                      </c:pt>
                      <c:pt idx="9132">
                        <c:v>-3.06</c:v>
                      </c:pt>
                      <c:pt idx="9133">
                        <c:v>-2.99</c:v>
                      </c:pt>
                      <c:pt idx="9134">
                        <c:v>-2.89</c:v>
                      </c:pt>
                      <c:pt idx="9135">
                        <c:v>-2.68</c:v>
                      </c:pt>
                      <c:pt idx="9136">
                        <c:v>-2.5499999999999998</c:v>
                      </c:pt>
                      <c:pt idx="9137">
                        <c:v>-2.79</c:v>
                      </c:pt>
                      <c:pt idx="9138">
                        <c:v>-2.74</c:v>
                      </c:pt>
                      <c:pt idx="9139">
                        <c:v>-2</c:v>
                      </c:pt>
                      <c:pt idx="9140">
                        <c:v>-2.65</c:v>
                      </c:pt>
                      <c:pt idx="9141">
                        <c:v>-2.61</c:v>
                      </c:pt>
                      <c:pt idx="9142">
                        <c:v>-2.83</c:v>
                      </c:pt>
                      <c:pt idx="9143">
                        <c:v>-2.59</c:v>
                      </c:pt>
                      <c:pt idx="9144">
                        <c:v>-2.97</c:v>
                      </c:pt>
                      <c:pt idx="9145">
                        <c:v>-2.74</c:v>
                      </c:pt>
                      <c:pt idx="9146">
                        <c:v>-2.62</c:v>
                      </c:pt>
                      <c:pt idx="9147">
                        <c:v>-2.2599999999999998</c:v>
                      </c:pt>
                      <c:pt idx="9148">
                        <c:v>-2.4700000000000002</c:v>
                      </c:pt>
                      <c:pt idx="9149">
                        <c:v>-1.94</c:v>
                      </c:pt>
                      <c:pt idx="9150">
                        <c:v>-2</c:v>
                      </c:pt>
                      <c:pt idx="9151">
                        <c:v>-1.94</c:v>
                      </c:pt>
                      <c:pt idx="9152">
                        <c:v>-1.88</c:v>
                      </c:pt>
                      <c:pt idx="9153">
                        <c:v>-1.91</c:v>
                      </c:pt>
                      <c:pt idx="9154">
                        <c:v>-2.14</c:v>
                      </c:pt>
                      <c:pt idx="9155">
                        <c:v>-1.6</c:v>
                      </c:pt>
                      <c:pt idx="9156">
                        <c:v>-1.2</c:v>
                      </c:pt>
                      <c:pt idx="9157">
                        <c:v>-1.31</c:v>
                      </c:pt>
                      <c:pt idx="9158">
                        <c:v>-1.69</c:v>
                      </c:pt>
                      <c:pt idx="9159">
                        <c:v>-1.57</c:v>
                      </c:pt>
                      <c:pt idx="9160">
                        <c:v>-1.79</c:v>
                      </c:pt>
                      <c:pt idx="9161">
                        <c:v>-2.21</c:v>
                      </c:pt>
                      <c:pt idx="9162">
                        <c:v>-1.71</c:v>
                      </c:pt>
                      <c:pt idx="9163">
                        <c:v>-2.13</c:v>
                      </c:pt>
                      <c:pt idx="9164">
                        <c:v>-2.1</c:v>
                      </c:pt>
                      <c:pt idx="9165">
                        <c:v>-1.83</c:v>
                      </c:pt>
                      <c:pt idx="9166">
                        <c:v>-2.06</c:v>
                      </c:pt>
                      <c:pt idx="9167">
                        <c:v>-1.85</c:v>
                      </c:pt>
                      <c:pt idx="9168">
                        <c:v>-1.71</c:v>
                      </c:pt>
                      <c:pt idx="9169">
                        <c:v>-2.14</c:v>
                      </c:pt>
                      <c:pt idx="9170">
                        <c:v>-2.1</c:v>
                      </c:pt>
                      <c:pt idx="9171">
                        <c:v>-1.94</c:v>
                      </c:pt>
                      <c:pt idx="9172">
                        <c:v>-1.65</c:v>
                      </c:pt>
                      <c:pt idx="9173">
                        <c:v>-1.92</c:v>
                      </c:pt>
                      <c:pt idx="9174">
                        <c:v>-1.57</c:v>
                      </c:pt>
                      <c:pt idx="9175">
                        <c:v>-1.29</c:v>
                      </c:pt>
                      <c:pt idx="9176">
                        <c:v>-1.01</c:v>
                      </c:pt>
                      <c:pt idx="9177">
                        <c:v>-1.0900000000000001</c:v>
                      </c:pt>
                      <c:pt idx="9178">
                        <c:v>-0.92</c:v>
                      </c:pt>
                      <c:pt idx="9179">
                        <c:v>-0.9</c:v>
                      </c:pt>
                      <c:pt idx="9180">
                        <c:v>-0.77</c:v>
                      </c:pt>
                      <c:pt idx="9181">
                        <c:v>-0.71</c:v>
                      </c:pt>
                      <c:pt idx="9182">
                        <c:v>-0.57999999999999996</c:v>
                      </c:pt>
                      <c:pt idx="9183">
                        <c:v>-0.88</c:v>
                      </c:pt>
                      <c:pt idx="9184">
                        <c:v>-1.03</c:v>
                      </c:pt>
                      <c:pt idx="9185">
                        <c:v>-0.46</c:v>
                      </c:pt>
                      <c:pt idx="9186">
                        <c:v>-0.37</c:v>
                      </c:pt>
                      <c:pt idx="9187">
                        <c:v>-0.34</c:v>
                      </c:pt>
                      <c:pt idx="9188">
                        <c:v>-0.23</c:v>
                      </c:pt>
                      <c:pt idx="9189">
                        <c:v>-0.46</c:v>
                      </c:pt>
                      <c:pt idx="9190">
                        <c:v>-0.68</c:v>
                      </c:pt>
                      <c:pt idx="9191">
                        <c:v>-0.66</c:v>
                      </c:pt>
                      <c:pt idx="9192">
                        <c:v>-0.53</c:v>
                      </c:pt>
                      <c:pt idx="9193">
                        <c:v>-0.76</c:v>
                      </c:pt>
                      <c:pt idx="9194">
                        <c:v>-0.53</c:v>
                      </c:pt>
                      <c:pt idx="9195">
                        <c:v>-0.6</c:v>
                      </c:pt>
                      <c:pt idx="9196">
                        <c:v>-1.1499999999999999</c:v>
                      </c:pt>
                      <c:pt idx="9197">
                        <c:v>-1.1499999999999999</c:v>
                      </c:pt>
                      <c:pt idx="9198">
                        <c:v>-1.42</c:v>
                      </c:pt>
                      <c:pt idx="9199">
                        <c:v>-1.82</c:v>
                      </c:pt>
                      <c:pt idx="9200">
                        <c:v>-1.7</c:v>
                      </c:pt>
                      <c:pt idx="9201">
                        <c:v>-1.28</c:v>
                      </c:pt>
                      <c:pt idx="9202">
                        <c:v>-1.1100000000000001</c:v>
                      </c:pt>
                      <c:pt idx="9203">
                        <c:v>-1.07</c:v>
                      </c:pt>
                      <c:pt idx="9204">
                        <c:v>-0.84</c:v>
                      </c:pt>
                      <c:pt idx="9205">
                        <c:v>-0.7</c:v>
                      </c:pt>
                      <c:pt idx="9206">
                        <c:v>-0.71</c:v>
                      </c:pt>
                      <c:pt idx="9207">
                        <c:v>-1.08</c:v>
                      </c:pt>
                      <c:pt idx="9208">
                        <c:v>-0.68</c:v>
                      </c:pt>
                      <c:pt idx="9209">
                        <c:v>-0.62</c:v>
                      </c:pt>
                      <c:pt idx="9210">
                        <c:v>-0.39</c:v>
                      </c:pt>
                      <c:pt idx="9211">
                        <c:v>-0.52</c:v>
                      </c:pt>
                      <c:pt idx="9212">
                        <c:v>-0.65</c:v>
                      </c:pt>
                      <c:pt idx="9213">
                        <c:v>-0.56000000000000005</c:v>
                      </c:pt>
                      <c:pt idx="9214">
                        <c:v>-0.55000000000000004</c:v>
                      </c:pt>
                      <c:pt idx="9215">
                        <c:v>-0.41</c:v>
                      </c:pt>
                      <c:pt idx="9216">
                        <c:v>-0.46</c:v>
                      </c:pt>
                      <c:pt idx="9217">
                        <c:v>-0.96</c:v>
                      </c:pt>
                      <c:pt idx="9218">
                        <c:v>-1.21</c:v>
                      </c:pt>
                      <c:pt idx="9219">
                        <c:v>-1.17</c:v>
                      </c:pt>
                      <c:pt idx="9220">
                        <c:v>-1.23</c:v>
                      </c:pt>
                      <c:pt idx="9221">
                        <c:v>-1.39</c:v>
                      </c:pt>
                      <c:pt idx="9222">
                        <c:v>-1.48</c:v>
                      </c:pt>
                      <c:pt idx="9223">
                        <c:v>-1.36</c:v>
                      </c:pt>
                      <c:pt idx="9224">
                        <c:v>-1.1499999999999999</c:v>
                      </c:pt>
                      <c:pt idx="9225">
                        <c:v>-1.17</c:v>
                      </c:pt>
                      <c:pt idx="9226">
                        <c:v>-1.27</c:v>
                      </c:pt>
                      <c:pt idx="9227">
                        <c:v>-1.49</c:v>
                      </c:pt>
                      <c:pt idx="9228">
                        <c:v>-1.33</c:v>
                      </c:pt>
                      <c:pt idx="9229">
                        <c:v>-1.37</c:v>
                      </c:pt>
                      <c:pt idx="9230">
                        <c:v>-1.58</c:v>
                      </c:pt>
                      <c:pt idx="9231">
                        <c:v>-1.55</c:v>
                      </c:pt>
                      <c:pt idx="9232">
                        <c:v>-1.63</c:v>
                      </c:pt>
                      <c:pt idx="9233">
                        <c:v>-1.75</c:v>
                      </c:pt>
                      <c:pt idx="9234">
                        <c:v>-1.68</c:v>
                      </c:pt>
                      <c:pt idx="9235">
                        <c:v>-1.58</c:v>
                      </c:pt>
                      <c:pt idx="9236">
                        <c:v>-1.65</c:v>
                      </c:pt>
                      <c:pt idx="9237">
                        <c:v>-1.48</c:v>
                      </c:pt>
                      <c:pt idx="9238">
                        <c:v>-1.51</c:v>
                      </c:pt>
                      <c:pt idx="9239">
                        <c:v>-1.58</c:v>
                      </c:pt>
                      <c:pt idx="9240">
                        <c:v>-1.68</c:v>
                      </c:pt>
                      <c:pt idx="9241">
                        <c:v>-1.41</c:v>
                      </c:pt>
                      <c:pt idx="9242">
                        <c:v>-1.3</c:v>
                      </c:pt>
                      <c:pt idx="9243">
                        <c:v>-0.97</c:v>
                      </c:pt>
                      <c:pt idx="9244">
                        <c:v>-0.79</c:v>
                      </c:pt>
                      <c:pt idx="9245">
                        <c:v>-0.91</c:v>
                      </c:pt>
                      <c:pt idx="9246">
                        <c:v>-1.1000000000000001</c:v>
                      </c:pt>
                      <c:pt idx="9247">
                        <c:v>-1.32</c:v>
                      </c:pt>
                      <c:pt idx="9248">
                        <c:v>-1.59</c:v>
                      </c:pt>
                      <c:pt idx="9249">
                        <c:v>-1.33</c:v>
                      </c:pt>
                      <c:pt idx="9250">
                        <c:v>-1.66</c:v>
                      </c:pt>
                      <c:pt idx="9251">
                        <c:v>-1.19</c:v>
                      </c:pt>
                      <c:pt idx="9252">
                        <c:v>-0.72</c:v>
                      </c:pt>
                      <c:pt idx="9253">
                        <c:v>-0.66</c:v>
                      </c:pt>
                      <c:pt idx="9254">
                        <c:v>-0.65</c:v>
                      </c:pt>
                      <c:pt idx="9255">
                        <c:v>-0.52</c:v>
                      </c:pt>
                      <c:pt idx="9256">
                        <c:v>-1.36</c:v>
                      </c:pt>
                      <c:pt idx="9257">
                        <c:v>-1.35</c:v>
                      </c:pt>
                      <c:pt idx="9258">
                        <c:v>-1.25</c:v>
                      </c:pt>
                      <c:pt idx="9259">
                        <c:v>-1.06</c:v>
                      </c:pt>
                      <c:pt idx="9260">
                        <c:v>-1.18</c:v>
                      </c:pt>
                      <c:pt idx="9261">
                        <c:v>-1.06</c:v>
                      </c:pt>
                      <c:pt idx="9262">
                        <c:v>-1.02</c:v>
                      </c:pt>
                      <c:pt idx="9263">
                        <c:v>-1.22</c:v>
                      </c:pt>
                      <c:pt idx="9264">
                        <c:v>-1.63</c:v>
                      </c:pt>
                      <c:pt idx="9265">
                        <c:v>-1.52</c:v>
                      </c:pt>
                      <c:pt idx="9266">
                        <c:v>-1.56</c:v>
                      </c:pt>
                      <c:pt idx="9267">
                        <c:v>-1.22</c:v>
                      </c:pt>
                      <c:pt idx="9268">
                        <c:v>-0.98</c:v>
                      </c:pt>
                      <c:pt idx="9269">
                        <c:v>-0.95</c:v>
                      </c:pt>
                      <c:pt idx="9270">
                        <c:v>-0.69</c:v>
                      </c:pt>
                      <c:pt idx="9271">
                        <c:v>-0.69</c:v>
                      </c:pt>
                      <c:pt idx="9272">
                        <c:v>-0.69</c:v>
                      </c:pt>
                      <c:pt idx="9273">
                        <c:v>-0.68</c:v>
                      </c:pt>
                      <c:pt idx="9274">
                        <c:v>-0.69</c:v>
                      </c:pt>
                      <c:pt idx="9275">
                        <c:v>-0.62</c:v>
                      </c:pt>
                      <c:pt idx="9276">
                        <c:v>-0.83</c:v>
                      </c:pt>
                      <c:pt idx="9277">
                        <c:v>-0.8</c:v>
                      </c:pt>
                      <c:pt idx="9278">
                        <c:v>-0.95</c:v>
                      </c:pt>
                      <c:pt idx="9279">
                        <c:v>0.8</c:v>
                      </c:pt>
                      <c:pt idx="9280">
                        <c:v>-0.97</c:v>
                      </c:pt>
                      <c:pt idx="9281">
                        <c:v>-0.68</c:v>
                      </c:pt>
                      <c:pt idx="9282">
                        <c:v>-0.78</c:v>
                      </c:pt>
                      <c:pt idx="9283">
                        <c:v>-0.97</c:v>
                      </c:pt>
                      <c:pt idx="9284">
                        <c:v>-1.1599999999999999</c:v>
                      </c:pt>
                      <c:pt idx="9285">
                        <c:v>-0.85</c:v>
                      </c:pt>
                      <c:pt idx="9286">
                        <c:v>-0.9</c:v>
                      </c:pt>
                      <c:pt idx="9287">
                        <c:v>-0.63</c:v>
                      </c:pt>
                      <c:pt idx="9288">
                        <c:v>-0.46</c:v>
                      </c:pt>
                      <c:pt idx="9289">
                        <c:v>-0.43</c:v>
                      </c:pt>
                      <c:pt idx="9290">
                        <c:v>-0.32</c:v>
                      </c:pt>
                      <c:pt idx="9291">
                        <c:v>-0.27</c:v>
                      </c:pt>
                      <c:pt idx="9292">
                        <c:v>-0.25</c:v>
                      </c:pt>
                      <c:pt idx="9293">
                        <c:v>-0.31</c:v>
                      </c:pt>
                      <c:pt idx="9294">
                        <c:v>-0.41</c:v>
                      </c:pt>
                      <c:pt idx="9295">
                        <c:v>-0.49</c:v>
                      </c:pt>
                      <c:pt idx="9296">
                        <c:v>-0.6</c:v>
                      </c:pt>
                      <c:pt idx="9297">
                        <c:v>-0.59</c:v>
                      </c:pt>
                      <c:pt idx="9298">
                        <c:v>-0.55000000000000004</c:v>
                      </c:pt>
                      <c:pt idx="9299">
                        <c:v>-0.52</c:v>
                      </c:pt>
                      <c:pt idx="9300">
                        <c:v>-0.57999999999999996</c:v>
                      </c:pt>
                      <c:pt idx="9301">
                        <c:v>-0.56999999999999995</c:v>
                      </c:pt>
                      <c:pt idx="9302">
                        <c:v>-0.8</c:v>
                      </c:pt>
                      <c:pt idx="9303">
                        <c:v>-0.74</c:v>
                      </c:pt>
                      <c:pt idx="9304">
                        <c:v>-0.72</c:v>
                      </c:pt>
                      <c:pt idx="9305">
                        <c:v>-0.77</c:v>
                      </c:pt>
                      <c:pt idx="9306">
                        <c:v>-0.63</c:v>
                      </c:pt>
                      <c:pt idx="9307">
                        <c:v>-0.62</c:v>
                      </c:pt>
                      <c:pt idx="9308">
                        <c:v>-0.55000000000000004</c:v>
                      </c:pt>
                      <c:pt idx="9309">
                        <c:v>-0.49</c:v>
                      </c:pt>
                      <c:pt idx="9310">
                        <c:v>-0.49</c:v>
                      </c:pt>
                      <c:pt idx="9311">
                        <c:v>-0.41</c:v>
                      </c:pt>
                      <c:pt idx="9312">
                        <c:v>-1.01</c:v>
                      </c:pt>
                      <c:pt idx="9313">
                        <c:v>-0.92</c:v>
                      </c:pt>
                      <c:pt idx="9314">
                        <c:v>-1.03</c:v>
                      </c:pt>
                      <c:pt idx="9315">
                        <c:v>-1.23</c:v>
                      </c:pt>
                      <c:pt idx="9316">
                        <c:v>-1.3</c:v>
                      </c:pt>
                      <c:pt idx="9317">
                        <c:v>-1.06</c:v>
                      </c:pt>
                      <c:pt idx="9318">
                        <c:v>-1.02</c:v>
                      </c:pt>
                      <c:pt idx="9319">
                        <c:v>-0.77</c:v>
                      </c:pt>
                      <c:pt idx="9320">
                        <c:v>-0.68</c:v>
                      </c:pt>
                      <c:pt idx="9321">
                        <c:v>-0.72</c:v>
                      </c:pt>
                      <c:pt idx="9322">
                        <c:v>-0.78</c:v>
                      </c:pt>
                      <c:pt idx="9323">
                        <c:v>-0.85</c:v>
                      </c:pt>
                      <c:pt idx="9324">
                        <c:v>-0.94</c:v>
                      </c:pt>
                      <c:pt idx="9325">
                        <c:v>-0.65</c:v>
                      </c:pt>
                      <c:pt idx="9326">
                        <c:v>-0.96</c:v>
                      </c:pt>
                      <c:pt idx="9327">
                        <c:v>-0.76</c:v>
                      </c:pt>
                      <c:pt idx="9328">
                        <c:v>-0.54</c:v>
                      </c:pt>
                      <c:pt idx="9329">
                        <c:v>-0.56000000000000005</c:v>
                      </c:pt>
                      <c:pt idx="9330">
                        <c:v>-0.56999999999999995</c:v>
                      </c:pt>
                      <c:pt idx="9331">
                        <c:v>-0.57999999999999996</c:v>
                      </c:pt>
                      <c:pt idx="9332">
                        <c:v>-0.56000000000000005</c:v>
                      </c:pt>
                      <c:pt idx="9333">
                        <c:v>-0.45</c:v>
                      </c:pt>
                      <c:pt idx="9334">
                        <c:v>-0.59</c:v>
                      </c:pt>
                      <c:pt idx="9335">
                        <c:v>-0.68</c:v>
                      </c:pt>
                      <c:pt idx="9336">
                        <c:v>-0.45</c:v>
                      </c:pt>
                      <c:pt idx="9337">
                        <c:v>-0.35</c:v>
                      </c:pt>
                      <c:pt idx="9338">
                        <c:v>-0.23</c:v>
                      </c:pt>
                      <c:pt idx="9339">
                        <c:v>-0.19</c:v>
                      </c:pt>
                      <c:pt idx="9340">
                        <c:v>-0.09</c:v>
                      </c:pt>
                      <c:pt idx="9341">
                        <c:v>-0.13</c:v>
                      </c:pt>
                      <c:pt idx="9342">
                        <c:v>-0.08</c:v>
                      </c:pt>
                      <c:pt idx="9343">
                        <c:v>0.02</c:v>
                      </c:pt>
                      <c:pt idx="9344">
                        <c:v>0.03</c:v>
                      </c:pt>
                      <c:pt idx="9345">
                        <c:v>7.0000000000000007E-2</c:v>
                      </c:pt>
                      <c:pt idx="9346">
                        <c:v>0.12</c:v>
                      </c:pt>
                      <c:pt idx="9347">
                        <c:v>0.17</c:v>
                      </c:pt>
                      <c:pt idx="9348">
                        <c:v>0.08</c:v>
                      </c:pt>
                      <c:pt idx="9349">
                        <c:v>-0.06</c:v>
                      </c:pt>
                      <c:pt idx="9350">
                        <c:v>-0.01</c:v>
                      </c:pt>
                      <c:pt idx="9351">
                        <c:v>-0.15</c:v>
                      </c:pt>
                      <c:pt idx="9352">
                        <c:v>-0.12</c:v>
                      </c:pt>
                      <c:pt idx="9353">
                        <c:v>-0.04</c:v>
                      </c:pt>
                      <c:pt idx="9354">
                        <c:v>-0.74</c:v>
                      </c:pt>
                      <c:pt idx="9355">
                        <c:v>-0.74</c:v>
                      </c:pt>
                      <c:pt idx="9356">
                        <c:v>-1</c:v>
                      </c:pt>
                      <c:pt idx="9357">
                        <c:v>-0.96</c:v>
                      </c:pt>
                      <c:pt idx="9358">
                        <c:v>-0.98</c:v>
                      </c:pt>
                      <c:pt idx="9359">
                        <c:v>-0.81</c:v>
                      </c:pt>
                      <c:pt idx="9360">
                        <c:v>-0.86</c:v>
                      </c:pt>
                      <c:pt idx="9361">
                        <c:v>-0.87</c:v>
                      </c:pt>
                      <c:pt idx="9362">
                        <c:v>-0.8</c:v>
                      </c:pt>
                      <c:pt idx="9363">
                        <c:v>-0.72</c:v>
                      </c:pt>
                      <c:pt idx="9364">
                        <c:v>-0.84</c:v>
                      </c:pt>
                      <c:pt idx="9365">
                        <c:v>-0.76</c:v>
                      </c:pt>
                      <c:pt idx="9366">
                        <c:v>-0.78</c:v>
                      </c:pt>
                      <c:pt idx="9367">
                        <c:v>-0.57999999999999996</c:v>
                      </c:pt>
                      <c:pt idx="9368">
                        <c:v>-0.64</c:v>
                      </c:pt>
                      <c:pt idx="9369">
                        <c:v>-0.38</c:v>
                      </c:pt>
                      <c:pt idx="9370">
                        <c:v>-0.34</c:v>
                      </c:pt>
                      <c:pt idx="9371">
                        <c:v>-0.33</c:v>
                      </c:pt>
                      <c:pt idx="9372">
                        <c:v>-0.41</c:v>
                      </c:pt>
                      <c:pt idx="9373">
                        <c:v>-0.17</c:v>
                      </c:pt>
                      <c:pt idx="9374">
                        <c:v>-0.21</c:v>
                      </c:pt>
                      <c:pt idx="9375">
                        <c:v>-0.04</c:v>
                      </c:pt>
                      <c:pt idx="9376">
                        <c:v>-0.06</c:v>
                      </c:pt>
                      <c:pt idx="9377">
                        <c:v>0.05</c:v>
                      </c:pt>
                      <c:pt idx="9378">
                        <c:v>0.14000000000000001</c:v>
                      </c:pt>
                      <c:pt idx="9379">
                        <c:v>0.19</c:v>
                      </c:pt>
                      <c:pt idx="9380">
                        <c:v>0.05</c:v>
                      </c:pt>
                      <c:pt idx="9381">
                        <c:v>0.12</c:v>
                      </c:pt>
                      <c:pt idx="9382">
                        <c:v>0.01</c:v>
                      </c:pt>
                      <c:pt idx="9383">
                        <c:v>0.05</c:v>
                      </c:pt>
                      <c:pt idx="9384">
                        <c:v>0.16</c:v>
                      </c:pt>
                      <c:pt idx="9385">
                        <c:v>0.19</c:v>
                      </c:pt>
                      <c:pt idx="9386">
                        <c:v>0.3</c:v>
                      </c:pt>
                      <c:pt idx="9387">
                        <c:v>0.3</c:v>
                      </c:pt>
                      <c:pt idx="9388">
                        <c:v>0.27</c:v>
                      </c:pt>
                      <c:pt idx="9389">
                        <c:v>0.49</c:v>
                      </c:pt>
                      <c:pt idx="9390">
                        <c:v>0.54</c:v>
                      </c:pt>
                      <c:pt idx="9391">
                        <c:v>0.63</c:v>
                      </c:pt>
                      <c:pt idx="9392">
                        <c:v>0.68</c:v>
                      </c:pt>
                      <c:pt idx="9393">
                        <c:v>0.62</c:v>
                      </c:pt>
                      <c:pt idx="9394">
                        <c:v>0.68</c:v>
                      </c:pt>
                      <c:pt idx="9395">
                        <c:v>0.77</c:v>
                      </c:pt>
                      <c:pt idx="9396">
                        <c:v>0.67</c:v>
                      </c:pt>
                      <c:pt idx="9397">
                        <c:v>0.6</c:v>
                      </c:pt>
                      <c:pt idx="9398">
                        <c:v>0.61</c:v>
                      </c:pt>
                      <c:pt idx="9399">
                        <c:v>0.48</c:v>
                      </c:pt>
                      <c:pt idx="9400">
                        <c:v>0.61</c:v>
                      </c:pt>
                      <c:pt idx="9401">
                        <c:v>0.63</c:v>
                      </c:pt>
                      <c:pt idx="9402">
                        <c:v>0.43</c:v>
                      </c:pt>
                      <c:pt idx="9403">
                        <c:v>0.55000000000000004</c:v>
                      </c:pt>
                      <c:pt idx="9404">
                        <c:v>0.54</c:v>
                      </c:pt>
                      <c:pt idx="9405">
                        <c:v>0.62</c:v>
                      </c:pt>
                      <c:pt idx="9406">
                        <c:v>0.56000000000000005</c:v>
                      </c:pt>
                      <c:pt idx="9407">
                        <c:v>0.57999999999999996</c:v>
                      </c:pt>
                      <c:pt idx="9408">
                        <c:v>0.5</c:v>
                      </c:pt>
                      <c:pt idx="9409">
                        <c:v>0.38</c:v>
                      </c:pt>
                      <c:pt idx="9410">
                        <c:v>0.3</c:v>
                      </c:pt>
                      <c:pt idx="9411">
                        <c:v>0.31</c:v>
                      </c:pt>
                      <c:pt idx="9412">
                        <c:v>0.21</c:v>
                      </c:pt>
                      <c:pt idx="9413">
                        <c:v>0.08</c:v>
                      </c:pt>
                      <c:pt idx="9414">
                        <c:v>0.18</c:v>
                      </c:pt>
                      <c:pt idx="9415">
                        <c:v>0.22</c:v>
                      </c:pt>
                      <c:pt idx="9416">
                        <c:v>0.23</c:v>
                      </c:pt>
                      <c:pt idx="9417">
                        <c:v>0.12</c:v>
                      </c:pt>
                      <c:pt idx="9418">
                        <c:v>0.01</c:v>
                      </c:pt>
                      <c:pt idx="9419">
                        <c:v>0.06</c:v>
                      </c:pt>
                      <c:pt idx="9420">
                        <c:v>0.01</c:v>
                      </c:pt>
                      <c:pt idx="9421">
                        <c:v>0.1</c:v>
                      </c:pt>
                      <c:pt idx="9422">
                        <c:v>0.13</c:v>
                      </c:pt>
                      <c:pt idx="9423">
                        <c:v>-0.03</c:v>
                      </c:pt>
                      <c:pt idx="9424">
                        <c:v>0.03</c:v>
                      </c:pt>
                      <c:pt idx="9425">
                        <c:v>0.04</c:v>
                      </c:pt>
                      <c:pt idx="9426">
                        <c:v>-0.19</c:v>
                      </c:pt>
                      <c:pt idx="9427">
                        <c:v>-0.13</c:v>
                      </c:pt>
                      <c:pt idx="9428">
                        <c:v>-0.16</c:v>
                      </c:pt>
                      <c:pt idx="9429">
                        <c:v>-0.2</c:v>
                      </c:pt>
                      <c:pt idx="9430">
                        <c:v>-0.22</c:v>
                      </c:pt>
                      <c:pt idx="9431">
                        <c:v>-0.56000000000000005</c:v>
                      </c:pt>
                      <c:pt idx="9432">
                        <c:v>-0.6</c:v>
                      </c:pt>
                      <c:pt idx="9433">
                        <c:v>-0.6</c:v>
                      </c:pt>
                      <c:pt idx="9434">
                        <c:v>-0.62</c:v>
                      </c:pt>
                      <c:pt idx="9435">
                        <c:v>-0.49</c:v>
                      </c:pt>
                      <c:pt idx="9436">
                        <c:v>-0.47</c:v>
                      </c:pt>
                      <c:pt idx="9437">
                        <c:v>-0.4</c:v>
                      </c:pt>
                      <c:pt idx="9438">
                        <c:v>-0.4</c:v>
                      </c:pt>
                      <c:pt idx="9439">
                        <c:v>-0.46</c:v>
                      </c:pt>
                      <c:pt idx="9440">
                        <c:v>-0.6</c:v>
                      </c:pt>
                      <c:pt idx="9441">
                        <c:v>-0.52</c:v>
                      </c:pt>
                      <c:pt idx="9442">
                        <c:v>-0.36</c:v>
                      </c:pt>
                      <c:pt idx="9443">
                        <c:v>-0.4</c:v>
                      </c:pt>
                      <c:pt idx="9444">
                        <c:v>-0.48</c:v>
                      </c:pt>
                      <c:pt idx="9445">
                        <c:v>-0.06</c:v>
                      </c:pt>
                      <c:pt idx="9446">
                        <c:v>-0.06</c:v>
                      </c:pt>
                      <c:pt idx="9447">
                        <c:v>7.0000000000000007E-2</c:v>
                      </c:pt>
                      <c:pt idx="9448">
                        <c:v>0.3</c:v>
                      </c:pt>
                      <c:pt idx="9449">
                        <c:v>0.13</c:v>
                      </c:pt>
                      <c:pt idx="9450">
                        <c:v>0.24</c:v>
                      </c:pt>
                      <c:pt idx="9451">
                        <c:v>0.39</c:v>
                      </c:pt>
                      <c:pt idx="9452">
                        <c:v>0.28999999999999998</c:v>
                      </c:pt>
                      <c:pt idx="9453">
                        <c:v>0.27</c:v>
                      </c:pt>
                      <c:pt idx="9454">
                        <c:v>0.22</c:v>
                      </c:pt>
                      <c:pt idx="9455">
                        <c:v>0.16</c:v>
                      </c:pt>
                      <c:pt idx="9456">
                        <c:v>-0.05</c:v>
                      </c:pt>
                      <c:pt idx="9457">
                        <c:v>0.03</c:v>
                      </c:pt>
                      <c:pt idx="9458">
                        <c:v>0.02</c:v>
                      </c:pt>
                      <c:pt idx="9459">
                        <c:v>0.11</c:v>
                      </c:pt>
                      <c:pt idx="9460">
                        <c:v>-0.04</c:v>
                      </c:pt>
                      <c:pt idx="9461">
                        <c:v>-0.06</c:v>
                      </c:pt>
                      <c:pt idx="9462">
                        <c:v>-0.14000000000000001</c:v>
                      </c:pt>
                      <c:pt idx="9463">
                        <c:v>-0.26</c:v>
                      </c:pt>
                      <c:pt idx="9464">
                        <c:v>-0.23</c:v>
                      </c:pt>
                      <c:pt idx="9465">
                        <c:v>-0.15</c:v>
                      </c:pt>
                      <c:pt idx="9466">
                        <c:v>-0.22</c:v>
                      </c:pt>
                      <c:pt idx="9467">
                        <c:v>-0.41</c:v>
                      </c:pt>
                      <c:pt idx="9468">
                        <c:v>-0.47</c:v>
                      </c:pt>
                      <c:pt idx="9469">
                        <c:v>-0.47</c:v>
                      </c:pt>
                      <c:pt idx="9470">
                        <c:v>-0.6</c:v>
                      </c:pt>
                      <c:pt idx="9471">
                        <c:v>-0.52</c:v>
                      </c:pt>
                      <c:pt idx="9472">
                        <c:v>-0.2</c:v>
                      </c:pt>
                      <c:pt idx="9473">
                        <c:v>-0.22</c:v>
                      </c:pt>
                      <c:pt idx="9474">
                        <c:v>-0.17</c:v>
                      </c:pt>
                      <c:pt idx="9475">
                        <c:v>-0.28000000000000003</c:v>
                      </c:pt>
                      <c:pt idx="9476">
                        <c:v>-0.16</c:v>
                      </c:pt>
                      <c:pt idx="9477">
                        <c:v>-0.08</c:v>
                      </c:pt>
                      <c:pt idx="9478">
                        <c:v>0.21</c:v>
                      </c:pt>
                      <c:pt idx="9479">
                        <c:v>0.27</c:v>
                      </c:pt>
                      <c:pt idx="9480">
                        <c:v>0.38</c:v>
                      </c:pt>
                      <c:pt idx="9481">
                        <c:v>0.55000000000000004</c:v>
                      </c:pt>
                      <c:pt idx="9482">
                        <c:v>0.69</c:v>
                      </c:pt>
                      <c:pt idx="9483">
                        <c:v>0.89</c:v>
                      </c:pt>
                      <c:pt idx="9484">
                        <c:v>1.07</c:v>
                      </c:pt>
                      <c:pt idx="9485">
                        <c:v>1.23</c:v>
                      </c:pt>
                      <c:pt idx="9486">
                        <c:v>1.48</c:v>
                      </c:pt>
                      <c:pt idx="9487">
                        <c:v>1.68</c:v>
                      </c:pt>
                      <c:pt idx="9488">
                        <c:v>1.89</c:v>
                      </c:pt>
                      <c:pt idx="9489">
                        <c:v>2.2000000000000002</c:v>
                      </c:pt>
                      <c:pt idx="9490">
                        <c:v>1.35</c:v>
                      </c:pt>
                      <c:pt idx="9491">
                        <c:v>1.65</c:v>
                      </c:pt>
                      <c:pt idx="9492">
                        <c:v>1.63</c:v>
                      </c:pt>
                      <c:pt idx="9493">
                        <c:v>1.79</c:v>
                      </c:pt>
                      <c:pt idx="9494">
                        <c:v>1.87</c:v>
                      </c:pt>
                      <c:pt idx="9495">
                        <c:v>1.89</c:v>
                      </c:pt>
                      <c:pt idx="9496">
                        <c:v>1.89</c:v>
                      </c:pt>
                      <c:pt idx="9497">
                        <c:v>1.72</c:v>
                      </c:pt>
                      <c:pt idx="9498">
                        <c:v>1.71</c:v>
                      </c:pt>
                      <c:pt idx="9499">
                        <c:v>1.57</c:v>
                      </c:pt>
                      <c:pt idx="9500">
                        <c:v>1.49</c:v>
                      </c:pt>
                      <c:pt idx="9501">
                        <c:v>1.58</c:v>
                      </c:pt>
                      <c:pt idx="9502">
                        <c:v>1.56</c:v>
                      </c:pt>
                      <c:pt idx="9503">
                        <c:v>1.62</c:v>
                      </c:pt>
                      <c:pt idx="9504">
                        <c:v>1.67</c:v>
                      </c:pt>
                      <c:pt idx="9505">
                        <c:v>1.59</c:v>
                      </c:pt>
                      <c:pt idx="9506">
                        <c:v>1.64</c:v>
                      </c:pt>
                      <c:pt idx="9507">
                        <c:v>1.52</c:v>
                      </c:pt>
                      <c:pt idx="9508">
                        <c:v>1.47</c:v>
                      </c:pt>
                      <c:pt idx="9509">
                        <c:v>1.61</c:v>
                      </c:pt>
                      <c:pt idx="9510">
                        <c:v>1.36</c:v>
                      </c:pt>
                      <c:pt idx="9511">
                        <c:v>1.33</c:v>
                      </c:pt>
                      <c:pt idx="9512">
                        <c:v>1.31</c:v>
                      </c:pt>
                      <c:pt idx="9513">
                        <c:v>1.21</c:v>
                      </c:pt>
                      <c:pt idx="9514">
                        <c:v>1.1200000000000001</c:v>
                      </c:pt>
                      <c:pt idx="9515">
                        <c:v>1.19</c:v>
                      </c:pt>
                      <c:pt idx="9516">
                        <c:v>1.17</c:v>
                      </c:pt>
                      <c:pt idx="9517">
                        <c:v>1.32</c:v>
                      </c:pt>
                      <c:pt idx="9518">
                        <c:v>1.47</c:v>
                      </c:pt>
                      <c:pt idx="9519">
                        <c:v>1.3</c:v>
                      </c:pt>
                      <c:pt idx="9520">
                        <c:v>1.47</c:v>
                      </c:pt>
                      <c:pt idx="9521">
                        <c:v>1.38</c:v>
                      </c:pt>
                      <c:pt idx="9522">
                        <c:v>1.43</c:v>
                      </c:pt>
                      <c:pt idx="9523">
                        <c:v>1.33</c:v>
                      </c:pt>
                      <c:pt idx="9524">
                        <c:v>1.1499999999999999</c:v>
                      </c:pt>
                      <c:pt idx="9525">
                        <c:v>1.31</c:v>
                      </c:pt>
                      <c:pt idx="9526">
                        <c:v>1</c:v>
                      </c:pt>
                      <c:pt idx="9527">
                        <c:v>1.1100000000000001</c:v>
                      </c:pt>
                      <c:pt idx="9528">
                        <c:v>1.1399999999999999</c:v>
                      </c:pt>
                      <c:pt idx="9529">
                        <c:v>1.25</c:v>
                      </c:pt>
                      <c:pt idx="9530">
                        <c:v>1.33</c:v>
                      </c:pt>
                      <c:pt idx="9531">
                        <c:v>1.37</c:v>
                      </c:pt>
                      <c:pt idx="9532">
                        <c:v>1.45</c:v>
                      </c:pt>
                      <c:pt idx="9533">
                        <c:v>1.36</c:v>
                      </c:pt>
                      <c:pt idx="9534">
                        <c:v>1.25</c:v>
                      </c:pt>
                      <c:pt idx="9535">
                        <c:v>1.17</c:v>
                      </c:pt>
                      <c:pt idx="9536">
                        <c:v>1.1000000000000001</c:v>
                      </c:pt>
                      <c:pt idx="9537">
                        <c:v>1.07</c:v>
                      </c:pt>
                      <c:pt idx="9538">
                        <c:v>0.98</c:v>
                      </c:pt>
                      <c:pt idx="9539">
                        <c:v>0.98</c:v>
                      </c:pt>
                      <c:pt idx="9540">
                        <c:v>1.1200000000000001</c:v>
                      </c:pt>
                      <c:pt idx="9541">
                        <c:v>1.07</c:v>
                      </c:pt>
                      <c:pt idx="9542">
                        <c:v>1.07</c:v>
                      </c:pt>
                      <c:pt idx="9543">
                        <c:v>1.07</c:v>
                      </c:pt>
                      <c:pt idx="9544">
                        <c:v>1.04</c:v>
                      </c:pt>
                      <c:pt idx="9545">
                        <c:v>1</c:v>
                      </c:pt>
                      <c:pt idx="9546">
                        <c:v>0.94</c:v>
                      </c:pt>
                      <c:pt idx="9547">
                        <c:v>1.03</c:v>
                      </c:pt>
                      <c:pt idx="9548">
                        <c:v>1.1000000000000001</c:v>
                      </c:pt>
                      <c:pt idx="9549">
                        <c:v>0.92</c:v>
                      </c:pt>
                      <c:pt idx="9550">
                        <c:v>1.18</c:v>
                      </c:pt>
                      <c:pt idx="9551">
                        <c:v>0.99</c:v>
                      </c:pt>
                      <c:pt idx="9552">
                        <c:v>1.17</c:v>
                      </c:pt>
                      <c:pt idx="9553">
                        <c:v>1.1000000000000001</c:v>
                      </c:pt>
                      <c:pt idx="9554">
                        <c:v>1.28</c:v>
                      </c:pt>
                      <c:pt idx="9555">
                        <c:v>1.69</c:v>
                      </c:pt>
                      <c:pt idx="9556">
                        <c:v>1.74</c:v>
                      </c:pt>
                      <c:pt idx="9557">
                        <c:v>1.85</c:v>
                      </c:pt>
                      <c:pt idx="9558">
                        <c:v>1.79</c:v>
                      </c:pt>
                      <c:pt idx="9559">
                        <c:v>1.89</c:v>
                      </c:pt>
                      <c:pt idx="9560">
                        <c:v>2.17</c:v>
                      </c:pt>
                      <c:pt idx="9561">
                        <c:v>2.2200000000000002</c:v>
                      </c:pt>
                      <c:pt idx="9562">
                        <c:v>2.2599999999999998</c:v>
                      </c:pt>
                      <c:pt idx="9563">
                        <c:v>2.13</c:v>
                      </c:pt>
                      <c:pt idx="9564">
                        <c:v>2.0699999999999998</c:v>
                      </c:pt>
                      <c:pt idx="9565">
                        <c:v>1.96</c:v>
                      </c:pt>
                      <c:pt idx="9566">
                        <c:v>2.09</c:v>
                      </c:pt>
                      <c:pt idx="9567">
                        <c:v>1.95</c:v>
                      </c:pt>
                      <c:pt idx="9568">
                        <c:v>2.16</c:v>
                      </c:pt>
                      <c:pt idx="9569">
                        <c:v>2.0699999999999998</c:v>
                      </c:pt>
                      <c:pt idx="9570">
                        <c:v>2.16</c:v>
                      </c:pt>
                      <c:pt idx="9571">
                        <c:v>2.14</c:v>
                      </c:pt>
                      <c:pt idx="9572">
                        <c:v>2.0699999999999998</c:v>
                      </c:pt>
                      <c:pt idx="9573">
                        <c:v>1.91</c:v>
                      </c:pt>
                      <c:pt idx="9574">
                        <c:v>1.73</c:v>
                      </c:pt>
                      <c:pt idx="9575">
                        <c:v>1.76</c:v>
                      </c:pt>
                      <c:pt idx="9576">
                        <c:v>1.75</c:v>
                      </c:pt>
                      <c:pt idx="9577">
                        <c:v>1.74</c:v>
                      </c:pt>
                      <c:pt idx="9578">
                        <c:v>1.6</c:v>
                      </c:pt>
                      <c:pt idx="9579">
                        <c:v>1.6</c:v>
                      </c:pt>
                      <c:pt idx="9580">
                        <c:v>1.53</c:v>
                      </c:pt>
                      <c:pt idx="9581">
                        <c:v>1.5</c:v>
                      </c:pt>
                      <c:pt idx="9582">
                        <c:v>1.3</c:v>
                      </c:pt>
                      <c:pt idx="9583">
                        <c:v>1.06</c:v>
                      </c:pt>
                      <c:pt idx="9584">
                        <c:v>0.76</c:v>
                      </c:pt>
                      <c:pt idx="9585">
                        <c:v>0.7</c:v>
                      </c:pt>
                      <c:pt idx="9586">
                        <c:v>0.78</c:v>
                      </c:pt>
                      <c:pt idx="9587">
                        <c:v>0.67</c:v>
                      </c:pt>
                      <c:pt idx="9588">
                        <c:v>0.82</c:v>
                      </c:pt>
                      <c:pt idx="9589">
                        <c:v>0.76</c:v>
                      </c:pt>
                      <c:pt idx="9590">
                        <c:v>0.67</c:v>
                      </c:pt>
                      <c:pt idx="9591">
                        <c:v>0.5</c:v>
                      </c:pt>
                      <c:pt idx="9592">
                        <c:v>0.44</c:v>
                      </c:pt>
                      <c:pt idx="9593">
                        <c:v>0.61</c:v>
                      </c:pt>
                      <c:pt idx="9594">
                        <c:v>0.67</c:v>
                      </c:pt>
                      <c:pt idx="9595">
                        <c:v>0.8</c:v>
                      </c:pt>
                      <c:pt idx="9596">
                        <c:v>0.93</c:v>
                      </c:pt>
                      <c:pt idx="9597">
                        <c:v>0.85</c:v>
                      </c:pt>
                      <c:pt idx="9598">
                        <c:v>0.68</c:v>
                      </c:pt>
                      <c:pt idx="9599">
                        <c:v>0.67</c:v>
                      </c:pt>
                      <c:pt idx="9600">
                        <c:v>0.61</c:v>
                      </c:pt>
                      <c:pt idx="9601">
                        <c:v>0.44</c:v>
                      </c:pt>
                      <c:pt idx="9602">
                        <c:v>0.41</c:v>
                      </c:pt>
                      <c:pt idx="9603">
                        <c:v>0.1</c:v>
                      </c:pt>
                      <c:pt idx="9604">
                        <c:v>0.26</c:v>
                      </c:pt>
                      <c:pt idx="9605">
                        <c:v>-0.05</c:v>
                      </c:pt>
                      <c:pt idx="9606">
                        <c:v>-0.35</c:v>
                      </c:pt>
                      <c:pt idx="9607">
                        <c:v>-0.16</c:v>
                      </c:pt>
                      <c:pt idx="9608">
                        <c:v>-0.19</c:v>
                      </c:pt>
                      <c:pt idx="9609">
                        <c:v>-0.26</c:v>
                      </c:pt>
                      <c:pt idx="9610">
                        <c:v>-0.33</c:v>
                      </c:pt>
                      <c:pt idx="9611">
                        <c:v>-0.72</c:v>
                      </c:pt>
                      <c:pt idx="9612">
                        <c:v>-0.56000000000000005</c:v>
                      </c:pt>
                      <c:pt idx="9613">
                        <c:v>-0.72</c:v>
                      </c:pt>
                      <c:pt idx="9614">
                        <c:v>-0.59</c:v>
                      </c:pt>
                      <c:pt idx="9615">
                        <c:v>-0.68</c:v>
                      </c:pt>
                      <c:pt idx="9616">
                        <c:v>-0.89</c:v>
                      </c:pt>
                      <c:pt idx="9617">
                        <c:v>-1.05</c:v>
                      </c:pt>
                      <c:pt idx="9618">
                        <c:v>-1.25</c:v>
                      </c:pt>
                      <c:pt idx="9619">
                        <c:v>-1.1299999999999999</c:v>
                      </c:pt>
                      <c:pt idx="9620">
                        <c:v>-0.99</c:v>
                      </c:pt>
                      <c:pt idx="9621">
                        <c:v>-0.7</c:v>
                      </c:pt>
                      <c:pt idx="9622">
                        <c:v>-0.78</c:v>
                      </c:pt>
                      <c:pt idx="9623">
                        <c:v>-0.75</c:v>
                      </c:pt>
                      <c:pt idx="9624">
                        <c:v>-0.57999999999999996</c:v>
                      </c:pt>
                      <c:pt idx="9625">
                        <c:v>-0.54</c:v>
                      </c:pt>
                      <c:pt idx="9626">
                        <c:v>-0.52</c:v>
                      </c:pt>
                      <c:pt idx="9627">
                        <c:v>-0.55000000000000004</c:v>
                      </c:pt>
                      <c:pt idx="9628">
                        <c:v>-0.81</c:v>
                      </c:pt>
                      <c:pt idx="9629">
                        <c:v>-0.83</c:v>
                      </c:pt>
                      <c:pt idx="9630">
                        <c:v>-1.24</c:v>
                      </c:pt>
                      <c:pt idx="9631">
                        <c:v>-1.24</c:v>
                      </c:pt>
                      <c:pt idx="9632">
                        <c:v>-0.95</c:v>
                      </c:pt>
                      <c:pt idx="9633">
                        <c:v>-0.83</c:v>
                      </c:pt>
                      <c:pt idx="9634">
                        <c:v>-0.91</c:v>
                      </c:pt>
                      <c:pt idx="9635">
                        <c:v>-1.04</c:v>
                      </c:pt>
                      <c:pt idx="9636">
                        <c:v>-1</c:v>
                      </c:pt>
                      <c:pt idx="9637">
                        <c:v>-0.93</c:v>
                      </c:pt>
                      <c:pt idx="9638">
                        <c:v>-1</c:v>
                      </c:pt>
                      <c:pt idx="9639">
                        <c:v>-0.91</c:v>
                      </c:pt>
                      <c:pt idx="9640">
                        <c:v>-0.72</c:v>
                      </c:pt>
                      <c:pt idx="9641">
                        <c:v>-1.03</c:v>
                      </c:pt>
                      <c:pt idx="9642">
                        <c:v>-0.75</c:v>
                      </c:pt>
                      <c:pt idx="9643">
                        <c:v>-0.69</c:v>
                      </c:pt>
                      <c:pt idx="9644">
                        <c:v>-0.56999999999999995</c:v>
                      </c:pt>
                      <c:pt idx="9645">
                        <c:v>-0.52</c:v>
                      </c:pt>
                      <c:pt idx="9646">
                        <c:v>-0.47</c:v>
                      </c:pt>
                      <c:pt idx="9647">
                        <c:v>-0.44</c:v>
                      </c:pt>
                      <c:pt idx="9648">
                        <c:v>-0.38</c:v>
                      </c:pt>
                      <c:pt idx="9649">
                        <c:v>-0.25</c:v>
                      </c:pt>
                      <c:pt idx="9650">
                        <c:v>-0.12</c:v>
                      </c:pt>
                      <c:pt idx="9651">
                        <c:v>-0.01</c:v>
                      </c:pt>
                      <c:pt idx="9652">
                        <c:v>-0.05</c:v>
                      </c:pt>
                      <c:pt idx="9653">
                        <c:v>0.09</c:v>
                      </c:pt>
                      <c:pt idx="9654">
                        <c:v>0.01</c:v>
                      </c:pt>
                      <c:pt idx="9655">
                        <c:v>0.19</c:v>
                      </c:pt>
                      <c:pt idx="9656">
                        <c:v>0.04</c:v>
                      </c:pt>
                      <c:pt idx="9657">
                        <c:v>-0.04</c:v>
                      </c:pt>
                      <c:pt idx="9658">
                        <c:v>-0.25</c:v>
                      </c:pt>
                      <c:pt idx="9659">
                        <c:v>-0.39</c:v>
                      </c:pt>
                      <c:pt idx="9660">
                        <c:v>-0.45</c:v>
                      </c:pt>
                      <c:pt idx="9661">
                        <c:v>-0.47</c:v>
                      </c:pt>
                      <c:pt idx="9662">
                        <c:v>-0.36</c:v>
                      </c:pt>
                      <c:pt idx="9663">
                        <c:v>-0.21</c:v>
                      </c:pt>
                      <c:pt idx="9664">
                        <c:v>-0.32</c:v>
                      </c:pt>
                      <c:pt idx="9665">
                        <c:v>-0.18</c:v>
                      </c:pt>
                      <c:pt idx="9666">
                        <c:v>-0.37</c:v>
                      </c:pt>
                      <c:pt idx="9667">
                        <c:v>-0.41</c:v>
                      </c:pt>
                      <c:pt idx="9668">
                        <c:v>-0.5</c:v>
                      </c:pt>
                      <c:pt idx="9669">
                        <c:v>-0.17</c:v>
                      </c:pt>
                      <c:pt idx="9670">
                        <c:v>-0.05</c:v>
                      </c:pt>
                      <c:pt idx="9671">
                        <c:v>-0.31</c:v>
                      </c:pt>
                      <c:pt idx="9672">
                        <c:v>-0.42</c:v>
                      </c:pt>
                      <c:pt idx="9673">
                        <c:v>-0.38</c:v>
                      </c:pt>
                      <c:pt idx="9674">
                        <c:v>-0.11</c:v>
                      </c:pt>
                      <c:pt idx="9675">
                        <c:v>-0.12</c:v>
                      </c:pt>
                      <c:pt idx="9676">
                        <c:v>-0.06</c:v>
                      </c:pt>
                      <c:pt idx="9677">
                        <c:v>0.87</c:v>
                      </c:pt>
                      <c:pt idx="9678">
                        <c:v>0.12</c:v>
                      </c:pt>
                      <c:pt idx="9679">
                        <c:v>0.34</c:v>
                      </c:pt>
                      <c:pt idx="9680">
                        <c:v>0.88</c:v>
                      </c:pt>
                      <c:pt idx="9681">
                        <c:v>0.03</c:v>
                      </c:pt>
                      <c:pt idx="9682">
                        <c:v>-0.08</c:v>
                      </c:pt>
                      <c:pt idx="9683">
                        <c:v>-0.06</c:v>
                      </c:pt>
                      <c:pt idx="9684">
                        <c:v>0.08</c:v>
                      </c:pt>
                      <c:pt idx="9685">
                        <c:v>0.21</c:v>
                      </c:pt>
                      <c:pt idx="9686">
                        <c:v>0.19</c:v>
                      </c:pt>
                      <c:pt idx="9687">
                        <c:v>0.04</c:v>
                      </c:pt>
                      <c:pt idx="9688">
                        <c:v>0.01</c:v>
                      </c:pt>
                      <c:pt idx="9689">
                        <c:v>0.34</c:v>
                      </c:pt>
                      <c:pt idx="9690">
                        <c:v>0.26</c:v>
                      </c:pt>
                      <c:pt idx="9691">
                        <c:v>-0.08</c:v>
                      </c:pt>
                      <c:pt idx="9692">
                        <c:v>-0.43</c:v>
                      </c:pt>
                      <c:pt idx="9693">
                        <c:v>-0.25</c:v>
                      </c:pt>
                      <c:pt idx="9694">
                        <c:v>-0.26</c:v>
                      </c:pt>
                      <c:pt idx="9695">
                        <c:v>-7.0000000000000007E-2</c:v>
                      </c:pt>
                      <c:pt idx="9696">
                        <c:v>-0.44</c:v>
                      </c:pt>
                      <c:pt idx="9697">
                        <c:v>-0.77</c:v>
                      </c:pt>
                      <c:pt idx="9698">
                        <c:v>-0.55000000000000004</c:v>
                      </c:pt>
                      <c:pt idx="9699">
                        <c:v>-0.67</c:v>
                      </c:pt>
                      <c:pt idx="9700">
                        <c:v>-0.9</c:v>
                      </c:pt>
                      <c:pt idx="9701">
                        <c:v>-0.99</c:v>
                      </c:pt>
                      <c:pt idx="9702">
                        <c:v>-0.74</c:v>
                      </c:pt>
                      <c:pt idx="9703">
                        <c:v>-0.55000000000000004</c:v>
                      </c:pt>
                      <c:pt idx="9704">
                        <c:v>-0.61</c:v>
                      </c:pt>
                      <c:pt idx="9705">
                        <c:v>-0.88</c:v>
                      </c:pt>
                      <c:pt idx="9706">
                        <c:v>-1</c:v>
                      </c:pt>
                      <c:pt idx="9707">
                        <c:v>-0.76</c:v>
                      </c:pt>
                      <c:pt idx="9708">
                        <c:v>-0.72</c:v>
                      </c:pt>
                      <c:pt idx="9709">
                        <c:v>-0.4</c:v>
                      </c:pt>
                      <c:pt idx="9710">
                        <c:v>0.16</c:v>
                      </c:pt>
                      <c:pt idx="9711">
                        <c:v>0.73</c:v>
                      </c:pt>
                      <c:pt idx="9712">
                        <c:v>0.26</c:v>
                      </c:pt>
                      <c:pt idx="9713">
                        <c:v>0.56999999999999995</c:v>
                      </c:pt>
                      <c:pt idx="9714">
                        <c:v>0.34</c:v>
                      </c:pt>
                      <c:pt idx="9715">
                        <c:v>0.27</c:v>
                      </c:pt>
                      <c:pt idx="9716">
                        <c:v>0.32</c:v>
                      </c:pt>
                      <c:pt idx="9717">
                        <c:v>0.97</c:v>
                      </c:pt>
                      <c:pt idx="9718">
                        <c:v>0.79</c:v>
                      </c:pt>
                      <c:pt idx="9719">
                        <c:v>0.2</c:v>
                      </c:pt>
                      <c:pt idx="9720">
                        <c:v>0.32</c:v>
                      </c:pt>
                      <c:pt idx="9721">
                        <c:v>0.66</c:v>
                      </c:pt>
                      <c:pt idx="9722">
                        <c:v>0.22</c:v>
                      </c:pt>
                      <c:pt idx="9723">
                        <c:v>-0.03</c:v>
                      </c:pt>
                      <c:pt idx="9724">
                        <c:v>0.14000000000000001</c:v>
                      </c:pt>
                      <c:pt idx="9725">
                        <c:v>0.27</c:v>
                      </c:pt>
                      <c:pt idx="9726">
                        <c:v>0.04</c:v>
                      </c:pt>
                      <c:pt idx="9727">
                        <c:v>-0.27</c:v>
                      </c:pt>
                      <c:pt idx="9728">
                        <c:v>-0.19</c:v>
                      </c:pt>
                      <c:pt idx="9729">
                        <c:v>0.22</c:v>
                      </c:pt>
                      <c:pt idx="9730">
                        <c:v>0.36</c:v>
                      </c:pt>
                      <c:pt idx="9731">
                        <c:v>0.18</c:v>
                      </c:pt>
                      <c:pt idx="9732">
                        <c:v>-0.01</c:v>
                      </c:pt>
                      <c:pt idx="9733">
                        <c:v>0</c:v>
                      </c:pt>
                      <c:pt idx="9734">
                        <c:v>-0.48</c:v>
                      </c:pt>
                      <c:pt idx="9735">
                        <c:v>-0.52</c:v>
                      </c:pt>
                      <c:pt idx="9736">
                        <c:v>-0.3</c:v>
                      </c:pt>
                      <c:pt idx="9737">
                        <c:v>-0.17</c:v>
                      </c:pt>
                      <c:pt idx="9738">
                        <c:v>-0.5</c:v>
                      </c:pt>
                      <c:pt idx="9739">
                        <c:v>-0.81</c:v>
                      </c:pt>
                      <c:pt idx="9740">
                        <c:v>-1.35</c:v>
                      </c:pt>
                      <c:pt idx="9741">
                        <c:v>-1.67</c:v>
                      </c:pt>
                      <c:pt idx="9742">
                        <c:v>-1.86</c:v>
                      </c:pt>
                      <c:pt idx="9743">
                        <c:v>-2.21</c:v>
                      </c:pt>
                      <c:pt idx="9744">
                        <c:v>-2.19</c:v>
                      </c:pt>
                      <c:pt idx="9745">
                        <c:v>-1.84</c:v>
                      </c:pt>
                      <c:pt idx="9746">
                        <c:v>-1.81</c:v>
                      </c:pt>
                      <c:pt idx="9747">
                        <c:v>-1.88</c:v>
                      </c:pt>
                      <c:pt idx="9748">
                        <c:v>-2.34</c:v>
                      </c:pt>
                      <c:pt idx="9749">
                        <c:v>-2.17</c:v>
                      </c:pt>
                      <c:pt idx="9750">
                        <c:v>-2.54</c:v>
                      </c:pt>
                      <c:pt idx="9751">
                        <c:v>-2.76</c:v>
                      </c:pt>
                      <c:pt idx="9752">
                        <c:v>-3.05</c:v>
                      </c:pt>
                      <c:pt idx="9753">
                        <c:v>-2.69</c:v>
                      </c:pt>
                      <c:pt idx="9754">
                        <c:v>-3.14</c:v>
                      </c:pt>
                      <c:pt idx="9755">
                        <c:v>-2.89</c:v>
                      </c:pt>
                      <c:pt idx="9756">
                        <c:v>-2.87</c:v>
                      </c:pt>
                      <c:pt idx="9757">
                        <c:v>-2.9</c:v>
                      </c:pt>
                      <c:pt idx="9758">
                        <c:v>-2.99</c:v>
                      </c:pt>
                      <c:pt idx="9759">
                        <c:v>-3.31</c:v>
                      </c:pt>
                      <c:pt idx="9760">
                        <c:v>-3.2</c:v>
                      </c:pt>
                      <c:pt idx="9761">
                        <c:v>-3.3</c:v>
                      </c:pt>
                      <c:pt idx="9762">
                        <c:v>-3.05</c:v>
                      </c:pt>
                      <c:pt idx="9763">
                        <c:v>-3.22</c:v>
                      </c:pt>
                      <c:pt idx="9764">
                        <c:v>-3.34</c:v>
                      </c:pt>
                      <c:pt idx="9765">
                        <c:v>-3.35</c:v>
                      </c:pt>
                      <c:pt idx="9766">
                        <c:v>-3.61</c:v>
                      </c:pt>
                      <c:pt idx="9767">
                        <c:v>-3.54</c:v>
                      </c:pt>
                      <c:pt idx="9768">
                        <c:v>-3.67</c:v>
                      </c:pt>
                      <c:pt idx="9769">
                        <c:v>-3.82</c:v>
                      </c:pt>
                      <c:pt idx="9770">
                        <c:v>-4.26</c:v>
                      </c:pt>
                      <c:pt idx="9771">
                        <c:v>-4.6100000000000003</c:v>
                      </c:pt>
                      <c:pt idx="9772">
                        <c:v>-4.97</c:v>
                      </c:pt>
                      <c:pt idx="9773">
                        <c:v>-4.9000000000000004</c:v>
                      </c:pt>
                      <c:pt idx="9774">
                        <c:v>-4.82</c:v>
                      </c:pt>
                      <c:pt idx="9775">
                        <c:v>-4.8600000000000003</c:v>
                      </c:pt>
                      <c:pt idx="9776">
                        <c:v>-4.79</c:v>
                      </c:pt>
                      <c:pt idx="9777">
                        <c:v>-4.72</c:v>
                      </c:pt>
                      <c:pt idx="9778">
                        <c:v>-4.87</c:v>
                      </c:pt>
                      <c:pt idx="9779">
                        <c:v>-5.0199999999999996</c:v>
                      </c:pt>
                      <c:pt idx="9780">
                        <c:v>-5.23</c:v>
                      </c:pt>
                      <c:pt idx="9781">
                        <c:v>-4.8899999999999997</c:v>
                      </c:pt>
                      <c:pt idx="9782">
                        <c:v>-5.17</c:v>
                      </c:pt>
                      <c:pt idx="9783">
                        <c:v>-4.74</c:v>
                      </c:pt>
                      <c:pt idx="9784">
                        <c:v>-4.57</c:v>
                      </c:pt>
                      <c:pt idx="9785">
                        <c:v>-4.62</c:v>
                      </c:pt>
                      <c:pt idx="9786">
                        <c:v>-4.8600000000000003</c:v>
                      </c:pt>
                      <c:pt idx="9787">
                        <c:v>-4.78</c:v>
                      </c:pt>
                      <c:pt idx="9788">
                        <c:v>-4.9400000000000004</c:v>
                      </c:pt>
                      <c:pt idx="9789">
                        <c:v>-4.9800000000000004</c:v>
                      </c:pt>
                      <c:pt idx="9790">
                        <c:v>-5.34</c:v>
                      </c:pt>
                      <c:pt idx="9791">
                        <c:v>-5.39</c:v>
                      </c:pt>
                      <c:pt idx="9792">
                        <c:v>-5.44</c:v>
                      </c:pt>
                      <c:pt idx="9793">
                        <c:v>-5.49</c:v>
                      </c:pt>
                      <c:pt idx="9794">
                        <c:v>-5.65</c:v>
                      </c:pt>
                      <c:pt idx="9795">
                        <c:v>-5.76</c:v>
                      </c:pt>
                      <c:pt idx="9796">
                        <c:v>-5.37</c:v>
                      </c:pt>
                      <c:pt idx="9797">
                        <c:v>-5.42</c:v>
                      </c:pt>
                      <c:pt idx="9798">
                        <c:v>-5.31</c:v>
                      </c:pt>
                      <c:pt idx="9799">
                        <c:v>-5.23</c:v>
                      </c:pt>
                      <c:pt idx="9800">
                        <c:v>-5.28</c:v>
                      </c:pt>
                      <c:pt idx="9801">
                        <c:v>-5.13</c:v>
                      </c:pt>
                      <c:pt idx="9802">
                        <c:v>-4.97</c:v>
                      </c:pt>
                      <c:pt idx="9803">
                        <c:v>-5.21</c:v>
                      </c:pt>
                      <c:pt idx="9804">
                        <c:v>-5.18</c:v>
                      </c:pt>
                      <c:pt idx="9805">
                        <c:v>-5.65</c:v>
                      </c:pt>
                      <c:pt idx="9806">
                        <c:v>-5.52</c:v>
                      </c:pt>
                      <c:pt idx="9807">
                        <c:v>-5.69</c:v>
                      </c:pt>
                      <c:pt idx="9808">
                        <c:v>-5.76</c:v>
                      </c:pt>
                      <c:pt idx="9809">
                        <c:v>-6.04</c:v>
                      </c:pt>
                      <c:pt idx="9810">
                        <c:v>-6.28</c:v>
                      </c:pt>
                      <c:pt idx="9811">
                        <c:v>-6.55</c:v>
                      </c:pt>
                      <c:pt idx="9812">
                        <c:v>-6.75</c:v>
                      </c:pt>
                      <c:pt idx="9813">
                        <c:v>-6.72</c:v>
                      </c:pt>
                      <c:pt idx="9814">
                        <c:v>-6.71</c:v>
                      </c:pt>
                      <c:pt idx="9815">
                        <c:v>-6.83</c:v>
                      </c:pt>
                      <c:pt idx="9816">
                        <c:v>-7.06</c:v>
                      </c:pt>
                      <c:pt idx="9817">
                        <c:v>-6.99</c:v>
                      </c:pt>
                      <c:pt idx="9818">
                        <c:v>-6.77</c:v>
                      </c:pt>
                      <c:pt idx="9819">
                        <c:v>-6.65</c:v>
                      </c:pt>
                      <c:pt idx="9820">
                        <c:v>-6.64</c:v>
                      </c:pt>
                      <c:pt idx="9821">
                        <c:v>-6.72</c:v>
                      </c:pt>
                      <c:pt idx="9822">
                        <c:v>-6.58</c:v>
                      </c:pt>
                      <c:pt idx="9823">
                        <c:v>-6.62</c:v>
                      </c:pt>
                      <c:pt idx="9824">
                        <c:v>-6.78</c:v>
                      </c:pt>
                      <c:pt idx="9825">
                        <c:v>-6.98</c:v>
                      </c:pt>
                      <c:pt idx="9826">
                        <c:v>-6.59</c:v>
                      </c:pt>
                      <c:pt idx="9827">
                        <c:v>-6.71</c:v>
                      </c:pt>
                      <c:pt idx="9828">
                        <c:v>-6.89</c:v>
                      </c:pt>
                      <c:pt idx="9829">
                        <c:v>-6.89</c:v>
                      </c:pt>
                      <c:pt idx="9830">
                        <c:v>-6.62</c:v>
                      </c:pt>
                      <c:pt idx="9831">
                        <c:v>-6.45</c:v>
                      </c:pt>
                      <c:pt idx="9832">
                        <c:v>-6.6</c:v>
                      </c:pt>
                      <c:pt idx="9833">
                        <c:v>-6.86</c:v>
                      </c:pt>
                      <c:pt idx="9834">
                        <c:v>-6.79</c:v>
                      </c:pt>
                      <c:pt idx="9835">
                        <c:v>-6.66</c:v>
                      </c:pt>
                      <c:pt idx="9836">
                        <c:v>-6.65</c:v>
                      </c:pt>
                      <c:pt idx="9837">
                        <c:v>-6.55</c:v>
                      </c:pt>
                      <c:pt idx="9838">
                        <c:v>-6.57</c:v>
                      </c:pt>
                      <c:pt idx="9839">
                        <c:v>-6.46</c:v>
                      </c:pt>
                      <c:pt idx="9840">
                        <c:v>-6.44</c:v>
                      </c:pt>
                      <c:pt idx="9841">
                        <c:v>-6.34</c:v>
                      </c:pt>
                      <c:pt idx="9842">
                        <c:v>-6.32</c:v>
                      </c:pt>
                      <c:pt idx="9843">
                        <c:v>-6.36</c:v>
                      </c:pt>
                      <c:pt idx="9844">
                        <c:v>-6.3</c:v>
                      </c:pt>
                      <c:pt idx="9845">
                        <c:v>-6.16</c:v>
                      </c:pt>
                      <c:pt idx="9846">
                        <c:v>-6.31</c:v>
                      </c:pt>
                      <c:pt idx="9847">
                        <c:v>-6.43</c:v>
                      </c:pt>
                      <c:pt idx="9848">
                        <c:v>-6.35</c:v>
                      </c:pt>
                      <c:pt idx="9849">
                        <c:v>-6.17</c:v>
                      </c:pt>
                      <c:pt idx="9850">
                        <c:v>-6.42</c:v>
                      </c:pt>
                      <c:pt idx="9851">
                        <c:v>-6.3</c:v>
                      </c:pt>
                      <c:pt idx="9852">
                        <c:v>-5.99</c:v>
                      </c:pt>
                      <c:pt idx="9853">
                        <c:v>-5.85</c:v>
                      </c:pt>
                      <c:pt idx="9854">
                        <c:v>-5.43</c:v>
                      </c:pt>
                      <c:pt idx="9855">
                        <c:v>-5.21</c:v>
                      </c:pt>
                      <c:pt idx="9856">
                        <c:v>-4.9800000000000004</c:v>
                      </c:pt>
                      <c:pt idx="9857">
                        <c:v>-4.71</c:v>
                      </c:pt>
                      <c:pt idx="9858">
                        <c:v>-4.71</c:v>
                      </c:pt>
                      <c:pt idx="9859">
                        <c:v>-4.96</c:v>
                      </c:pt>
                      <c:pt idx="9860">
                        <c:v>-4.62</c:v>
                      </c:pt>
                      <c:pt idx="9861">
                        <c:v>-4.59</c:v>
                      </c:pt>
                      <c:pt idx="9862">
                        <c:v>-4.37</c:v>
                      </c:pt>
                      <c:pt idx="9863">
                        <c:v>-4.42</c:v>
                      </c:pt>
                      <c:pt idx="9864">
                        <c:v>-3.99</c:v>
                      </c:pt>
                      <c:pt idx="9865">
                        <c:v>-4.0199999999999996</c:v>
                      </c:pt>
                      <c:pt idx="9866">
                        <c:v>-3.74</c:v>
                      </c:pt>
                      <c:pt idx="9867">
                        <c:v>-3.64</c:v>
                      </c:pt>
                      <c:pt idx="9868">
                        <c:v>-3.77</c:v>
                      </c:pt>
                      <c:pt idx="9869">
                        <c:v>-3.76</c:v>
                      </c:pt>
                      <c:pt idx="9870">
                        <c:v>-3.31</c:v>
                      </c:pt>
                      <c:pt idx="9871">
                        <c:v>-2.87</c:v>
                      </c:pt>
                      <c:pt idx="9872">
                        <c:v>-2.6</c:v>
                      </c:pt>
                      <c:pt idx="9873">
                        <c:v>-2.71</c:v>
                      </c:pt>
                      <c:pt idx="9874">
                        <c:v>-2.74</c:v>
                      </c:pt>
                      <c:pt idx="9875">
                        <c:v>-2.86</c:v>
                      </c:pt>
                      <c:pt idx="9876">
                        <c:v>-2.9</c:v>
                      </c:pt>
                      <c:pt idx="9877">
                        <c:v>-2.71</c:v>
                      </c:pt>
                      <c:pt idx="9878">
                        <c:v>-2.8</c:v>
                      </c:pt>
                      <c:pt idx="9879">
                        <c:v>-2.3199999999999998</c:v>
                      </c:pt>
                      <c:pt idx="9880">
                        <c:v>-2.1800000000000002</c:v>
                      </c:pt>
                      <c:pt idx="9881">
                        <c:v>-1.79</c:v>
                      </c:pt>
                      <c:pt idx="9882">
                        <c:v>-1.44</c:v>
                      </c:pt>
                      <c:pt idx="9883">
                        <c:v>-1.47</c:v>
                      </c:pt>
                      <c:pt idx="9884">
                        <c:v>-1.44</c:v>
                      </c:pt>
                      <c:pt idx="9885">
                        <c:v>-1.33</c:v>
                      </c:pt>
                      <c:pt idx="9886">
                        <c:v>-1.32</c:v>
                      </c:pt>
                      <c:pt idx="9887">
                        <c:v>-1.54</c:v>
                      </c:pt>
                      <c:pt idx="9888">
                        <c:v>-1.49</c:v>
                      </c:pt>
                      <c:pt idx="9889">
                        <c:v>-1.47</c:v>
                      </c:pt>
                      <c:pt idx="9890">
                        <c:v>-0.99</c:v>
                      </c:pt>
                      <c:pt idx="9891">
                        <c:v>-1.18</c:v>
                      </c:pt>
                      <c:pt idx="9892">
                        <c:v>-0.93</c:v>
                      </c:pt>
                      <c:pt idx="9893">
                        <c:v>-0.43</c:v>
                      </c:pt>
                      <c:pt idx="9894">
                        <c:v>-0.39</c:v>
                      </c:pt>
                      <c:pt idx="9895">
                        <c:v>-0.44</c:v>
                      </c:pt>
                      <c:pt idx="9896">
                        <c:v>-7.0000000000000007E-2</c:v>
                      </c:pt>
                      <c:pt idx="9897">
                        <c:v>-0.41</c:v>
                      </c:pt>
                      <c:pt idx="9898">
                        <c:v>-0.31</c:v>
                      </c:pt>
                      <c:pt idx="9899">
                        <c:v>-0.25</c:v>
                      </c:pt>
                      <c:pt idx="9900">
                        <c:v>-0.11</c:v>
                      </c:pt>
                      <c:pt idx="9901">
                        <c:v>7.0000000000000007E-2</c:v>
                      </c:pt>
                      <c:pt idx="9902">
                        <c:v>0.19</c:v>
                      </c:pt>
                      <c:pt idx="9903">
                        <c:v>0.43</c:v>
                      </c:pt>
                      <c:pt idx="9904">
                        <c:v>0.76</c:v>
                      </c:pt>
                      <c:pt idx="9905">
                        <c:v>0.94</c:v>
                      </c:pt>
                      <c:pt idx="9906">
                        <c:v>1.0900000000000001</c:v>
                      </c:pt>
                      <c:pt idx="9907">
                        <c:v>1.3</c:v>
                      </c:pt>
                      <c:pt idx="9908">
                        <c:v>1.38</c:v>
                      </c:pt>
                      <c:pt idx="9909">
                        <c:v>1</c:v>
                      </c:pt>
                      <c:pt idx="9910">
                        <c:v>1.01</c:v>
                      </c:pt>
                      <c:pt idx="9911">
                        <c:v>1.1499999999999999</c:v>
                      </c:pt>
                      <c:pt idx="9912">
                        <c:v>1.1499999999999999</c:v>
                      </c:pt>
                      <c:pt idx="9913">
                        <c:v>1.1499999999999999</c:v>
                      </c:pt>
                      <c:pt idx="9914">
                        <c:v>1.31</c:v>
                      </c:pt>
                      <c:pt idx="9915">
                        <c:v>1.59</c:v>
                      </c:pt>
                      <c:pt idx="9916">
                        <c:v>1.65</c:v>
                      </c:pt>
                      <c:pt idx="9917">
                        <c:v>1.76</c:v>
                      </c:pt>
                      <c:pt idx="9918">
                        <c:v>1.57</c:v>
                      </c:pt>
                      <c:pt idx="9919">
                        <c:v>1.77</c:v>
                      </c:pt>
                      <c:pt idx="9920">
                        <c:v>1.81</c:v>
                      </c:pt>
                      <c:pt idx="9921">
                        <c:v>1.76</c:v>
                      </c:pt>
                      <c:pt idx="9922">
                        <c:v>1.81</c:v>
                      </c:pt>
                      <c:pt idx="9923">
                        <c:v>1.73</c:v>
                      </c:pt>
                      <c:pt idx="9924">
                        <c:v>1.82</c:v>
                      </c:pt>
                      <c:pt idx="9925">
                        <c:v>1.81</c:v>
                      </c:pt>
                      <c:pt idx="9926">
                        <c:v>1.8</c:v>
                      </c:pt>
                      <c:pt idx="9927">
                        <c:v>1.67</c:v>
                      </c:pt>
                      <c:pt idx="9928">
                        <c:v>1.77</c:v>
                      </c:pt>
                      <c:pt idx="9929">
                        <c:v>1.94</c:v>
                      </c:pt>
                      <c:pt idx="9930">
                        <c:v>2.12</c:v>
                      </c:pt>
                      <c:pt idx="9931">
                        <c:v>2.14</c:v>
                      </c:pt>
                      <c:pt idx="9932">
                        <c:v>2.16</c:v>
                      </c:pt>
                      <c:pt idx="9933">
                        <c:v>2.34</c:v>
                      </c:pt>
                      <c:pt idx="9934">
                        <c:v>2.2999999999999998</c:v>
                      </c:pt>
                      <c:pt idx="9935">
                        <c:v>2.62</c:v>
                      </c:pt>
                      <c:pt idx="9936">
                        <c:v>2.61</c:v>
                      </c:pt>
                      <c:pt idx="9937">
                        <c:v>2.58</c:v>
                      </c:pt>
                      <c:pt idx="9938">
                        <c:v>2.54</c:v>
                      </c:pt>
                      <c:pt idx="9939">
                        <c:v>2.35</c:v>
                      </c:pt>
                      <c:pt idx="9940">
                        <c:v>2.42</c:v>
                      </c:pt>
                      <c:pt idx="9941">
                        <c:v>2.56</c:v>
                      </c:pt>
                      <c:pt idx="9942">
                        <c:v>2.5499999999999998</c:v>
                      </c:pt>
                      <c:pt idx="9943">
                        <c:v>2.7</c:v>
                      </c:pt>
                      <c:pt idx="9944">
                        <c:v>2.44</c:v>
                      </c:pt>
                      <c:pt idx="9945">
                        <c:v>2.58</c:v>
                      </c:pt>
                      <c:pt idx="9946">
                        <c:v>2.6</c:v>
                      </c:pt>
                      <c:pt idx="9947">
                        <c:v>2.67</c:v>
                      </c:pt>
                      <c:pt idx="9948">
                        <c:v>2.75</c:v>
                      </c:pt>
                      <c:pt idx="9949">
                        <c:v>2.87</c:v>
                      </c:pt>
                      <c:pt idx="9950">
                        <c:v>2.99</c:v>
                      </c:pt>
                      <c:pt idx="9951">
                        <c:v>3.19</c:v>
                      </c:pt>
                      <c:pt idx="9952">
                        <c:v>3.23</c:v>
                      </c:pt>
                      <c:pt idx="9953">
                        <c:v>3.27</c:v>
                      </c:pt>
                      <c:pt idx="9954">
                        <c:v>3.2</c:v>
                      </c:pt>
                      <c:pt idx="9955">
                        <c:v>2.98</c:v>
                      </c:pt>
                      <c:pt idx="9956">
                        <c:v>2.59</c:v>
                      </c:pt>
                      <c:pt idx="9957">
                        <c:v>2.59</c:v>
                      </c:pt>
                      <c:pt idx="9958">
                        <c:v>2.5</c:v>
                      </c:pt>
                      <c:pt idx="9959">
                        <c:v>2.44</c:v>
                      </c:pt>
                      <c:pt idx="9960">
                        <c:v>2.29</c:v>
                      </c:pt>
                      <c:pt idx="9961">
                        <c:v>2.4</c:v>
                      </c:pt>
                      <c:pt idx="9962">
                        <c:v>2.42</c:v>
                      </c:pt>
                      <c:pt idx="9963">
                        <c:v>2.41</c:v>
                      </c:pt>
                    </c:numCache>
                  </c:numRef>
                </c:val>
                <c:smooth val="0"/>
                <c:extLst>
                  <c:ext xmlns:c16="http://schemas.microsoft.com/office/drawing/2014/chart" uri="{C3380CC4-5D6E-409C-BE32-E72D297353CC}">
                    <c16:uniqueId val="{00000004-6D79-423F-B5B3-982DA066CD7B}"/>
                  </c:ext>
                </c:extLst>
              </c15:ser>
            </c15:filteredLineSeries>
            <c15:filteredLineSeries>
              <c15:ser>
                <c:idx val="2"/>
                <c:order val="2"/>
                <c:tx>
                  <c:strRef>
                    <c:extLst xmlns:c15="http://schemas.microsoft.com/office/drawing/2012/chart">
                      <c:ext xmlns:c15="http://schemas.microsoft.com/office/drawing/2012/chart" uri="{02D57815-91ED-43cb-92C2-25804820EDAC}">
                        <c15:formulaRef>
                          <c15:sqref>'Credit Suisse'!$D$2</c15:sqref>
                        </c15:formulaRef>
                      </c:ext>
                    </c:extLst>
                    <c:strCache>
                      <c:ptCount val="1"/>
                      <c:pt idx="0">
                        <c:v>Apetito por Riesgo Credito EE. UU.</c:v>
                      </c:pt>
                    </c:strCache>
                  </c:strRef>
                </c:tx>
                <c:spPr>
                  <a:ln w="12700" cap="rnd">
                    <a:solidFill>
                      <a:schemeClr val="accent4">
                        <a:lumMod val="75000"/>
                      </a:schemeClr>
                    </a:solidFill>
                    <a:round/>
                  </a:ln>
                  <a:effectLst/>
                </c:spPr>
                <c:marker>
                  <c:symbol val="none"/>
                </c:marker>
                <c:cat>
                  <c:numRef>
                    <c:extLst xmlns:c15="http://schemas.microsoft.com/office/drawing/2012/chart">
                      <c:ext xmlns:c15="http://schemas.microsoft.com/office/drawing/2012/chart" uri="{02D57815-91ED-43cb-92C2-25804820EDAC}">
                        <c15:formulaRef>
                          <c15:sqref>'Credit Suisse'!$A$3:$A$10026</c15:sqref>
                        </c15:formulaRef>
                      </c:ext>
                    </c:extLst>
                    <c:numCache>
                      <c:formatCode>d\-mmm\-yy</c:formatCode>
                      <c:ptCount val="10024"/>
                      <c:pt idx="0">
                        <c:v>29587</c:v>
                      </c:pt>
                      <c:pt idx="1">
                        <c:v>29588</c:v>
                      </c:pt>
                      <c:pt idx="2">
                        <c:v>29591</c:v>
                      </c:pt>
                      <c:pt idx="3">
                        <c:v>29592</c:v>
                      </c:pt>
                      <c:pt idx="4">
                        <c:v>29593</c:v>
                      </c:pt>
                      <c:pt idx="5">
                        <c:v>29594</c:v>
                      </c:pt>
                      <c:pt idx="6">
                        <c:v>29595</c:v>
                      </c:pt>
                      <c:pt idx="7">
                        <c:v>29598</c:v>
                      </c:pt>
                      <c:pt idx="8">
                        <c:v>29599</c:v>
                      </c:pt>
                      <c:pt idx="9">
                        <c:v>29600</c:v>
                      </c:pt>
                      <c:pt idx="10">
                        <c:v>29601</c:v>
                      </c:pt>
                      <c:pt idx="11">
                        <c:v>29602</c:v>
                      </c:pt>
                      <c:pt idx="12">
                        <c:v>29605</c:v>
                      </c:pt>
                      <c:pt idx="13">
                        <c:v>29606</c:v>
                      </c:pt>
                      <c:pt idx="14">
                        <c:v>29607</c:v>
                      </c:pt>
                      <c:pt idx="15">
                        <c:v>29608</c:v>
                      </c:pt>
                      <c:pt idx="16">
                        <c:v>29609</c:v>
                      </c:pt>
                      <c:pt idx="17">
                        <c:v>29612</c:v>
                      </c:pt>
                      <c:pt idx="18">
                        <c:v>29613</c:v>
                      </c:pt>
                      <c:pt idx="19">
                        <c:v>29614</c:v>
                      </c:pt>
                      <c:pt idx="20">
                        <c:v>29615</c:v>
                      </c:pt>
                      <c:pt idx="21">
                        <c:v>29616</c:v>
                      </c:pt>
                      <c:pt idx="22">
                        <c:v>29619</c:v>
                      </c:pt>
                      <c:pt idx="23">
                        <c:v>29620</c:v>
                      </c:pt>
                      <c:pt idx="24">
                        <c:v>29621</c:v>
                      </c:pt>
                      <c:pt idx="25">
                        <c:v>29622</c:v>
                      </c:pt>
                      <c:pt idx="26">
                        <c:v>29623</c:v>
                      </c:pt>
                      <c:pt idx="27">
                        <c:v>29626</c:v>
                      </c:pt>
                      <c:pt idx="28">
                        <c:v>29627</c:v>
                      </c:pt>
                      <c:pt idx="29">
                        <c:v>29628</c:v>
                      </c:pt>
                      <c:pt idx="30">
                        <c:v>29629</c:v>
                      </c:pt>
                      <c:pt idx="31">
                        <c:v>29630</c:v>
                      </c:pt>
                      <c:pt idx="32">
                        <c:v>29633</c:v>
                      </c:pt>
                      <c:pt idx="33">
                        <c:v>29634</c:v>
                      </c:pt>
                      <c:pt idx="34">
                        <c:v>29635</c:v>
                      </c:pt>
                      <c:pt idx="35">
                        <c:v>29636</c:v>
                      </c:pt>
                      <c:pt idx="36">
                        <c:v>29637</c:v>
                      </c:pt>
                      <c:pt idx="37">
                        <c:v>29640</c:v>
                      </c:pt>
                      <c:pt idx="38">
                        <c:v>29641</c:v>
                      </c:pt>
                      <c:pt idx="39">
                        <c:v>29642</c:v>
                      </c:pt>
                      <c:pt idx="40">
                        <c:v>29643</c:v>
                      </c:pt>
                      <c:pt idx="41">
                        <c:v>29644</c:v>
                      </c:pt>
                      <c:pt idx="42">
                        <c:v>29647</c:v>
                      </c:pt>
                      <c:pt idx="43">
                        <c:v>29648</c:v>
                      </c:pt>
                      <c:pt idx="44">
                        <c:v>29649</c:v>
                      </c:pt>
                      <c:pt idx="45">
                        <c:v>29650</c:v>
                      </c:pt>
                      <c:pt idx="46">
                        <c:v>29651</c:v>
                      </c:pt>
                      <c:pt idx="47">
                        <c:v>29654</c:v>
                      </c:pt>
                      <c:pt idx="48">
                        <c:v>29655</c:v>
                      </c:pt>
                      <c:pt idx="49">
                        <c:v>29656</c:v>
                      </c:pt>
                      <c:pt idx="50">
                        <c:v>29657</c:v>
                      </c:pt>
                      <c:pt idx="51">
                        <c:v>29658</c:v>
                      </c:pt>
                      <c:pt idx="52">
                        <c:v>29661</c:v>
                      </c:pt>
                      <c:pt idx="53">
                        <c:v>29662</c:v>
                      </c:pt>
                      <c:pt idx="54">
                        <c:v>29663</c:v>
                      </c:pt>
                      <c:pt idx="55">
                        <c:v>29664</c:v>
                      </c:pt>
                      <c:pt idx="56">
                        <c:v>29665</c:v>
                      </c:pt>
                      <c:pt idx="57">
                        <c:v>29668</c:v>
                      </c:pt>
                      <c:pt idx="58">
                        <c:v>29669</c:v>
                      </c:pt>
                      <c:pt idx="59">
                        <c:v>29670</c:v>
                      </c:pt>
                      <c:pt idx="60">
                        <c:v>29671</c:v>
                      </c:pt>
                      <c:pt idx="61">
                        <c:v>29672</c:v>
                      </c:pt>
                      <c:pt idx="62">
                        <c:v>29675</c:v>
                      </c:pt>
                      <c:pt idx="63">
                        <c:v>29676</c:v>
                      </c:pt>
                      <c:pt idx="64">
                        <c:v>29677</c:v>
                      </c:pt>
                      <c:pt idx="65">
                        <c:v>29678</c:v>
                      </c:pt>
                      <c:pt idx="66">
                        <c:v>29679</c:v>
                      </c:pt>
                      <c:pt idx="67">
                        <c:v>29682</c:v>
                      </c:pt>
                      <c:pt idx="68">
                        <c:v>29683</c:v>
                      </c:pt>
                      <c:pt idx="69">
                        <c:v>29684</c:v>
                      </c:pt>
                      <c:pt idx="70">
                        <c:v>29685</c:v>
                      </c:pt>
                      <c:pt idx="71">
                        <c:v>29686</c:v>
                      </c:pt>
                      <c:pt idx="72">
                        <c:v>29689</c:v>
                      </c:pt>
                      <c:pt idx="73">
                        <c:v>29690</c:v>
                      </c:pt>
                      <c:pt idx="74">
                        <c:v>29691</c:v>
                      </c:pt>
                      <c:pt idx="75">
                        <c:v>29692</c:v>
                      </c:pt>
                      <c:pt idx="76">
                        <c:v>29693</c:v>
                      </c:pt>
                      <c:pt idx="77">
                        <c:v>29696</c:v>
                      </c:pt>
                      <c:pt idx="78">
                        <c:v>29697</c:v>
                      </c:pt>
                      <c:pt idx="79">
                        <c:v>29698</c:v>
                      </c:pt>
                      <c:pt idx="80">
                        <c:v>29699</c:v>
                      </c:pt>
                      <c:pt idx="81">
                        <c:v>29700</c:v>
                      </c:pt>
                      <c:pt idx="82">
                        <c:v>29703</c:v>
                      </c:pt>
                      <c:pt idx="83">
                        <c:v>29704</c:v>
                      </c:pt>
                      <c:pt idx="84">
                        <c:v>29705</c:v>
                      </c:pt>
                      <c:pt idx="85">
                        <c:v>29706</c:v>
                      </c:pt>
                      <c:pt idx="86">
                        <c:v>29707</c:v>
                      </c:pt>
                      <c:pt idx="87">
                        <c:v>29710</c:v>
                      </c:pt>
                      <c:pt idx="88">
                        <c:v>29711</c:v>
                      </c:pt>
                      <c:pt idx="89">
                        <c:v>29712</c:v>
                      </c:pt>
                      <c:pt idx="90">
                        <c:v>29713</c:v>
                      </c:pt>
                      <c:pt idx="91">
                        <c:v>29714</c:v>
                      </c:pt>
                      <c:pt idx="92">
                        <c:v>29717</c:v>
                      </c:pt>
                      <c:pt idx="93">
                        <c:v>29718</c:v>
                      </c:pt>
                      <c:pt idx="94">
                        <c:v>29719</c:v>
                      </c:pt>
                      <c:pt idx="95">
                        <c:v>29720</c:v>
                      </c:pt>
                      <c:pt idx="96">
                        <c:v>29721</c:v>
                      </c:pt>
                      <c:pt idx="97">
                        <c:v>29724</c:v>
                      </c:pt>
                      <c:pt idx="98">
                        <c:v>29725</c:v>
                      </c:pt>
                      <c:pt idx="99">
                        <c:v>29726</c:v>
                      </c:pt>
                      <c:pt idx="100">
                        <c:v>29727</c:v>
                      </c:pt>
                      <c:pt idx="101">
                        <c:v>29728</c:v>
                      </c:pt>
                      <c:pt idx="102">
                        <c:v>29731</c:v>
                      </c:pt>
                      <c:pt idx="103">
                        <c:v>29732</c:v>
                      </c:pt>
                      <c:pt idx="104">
                        <c:v>29733</c:v>
                      </c:pt>
                      <c:pt idx="105">
                        <c:v>29734</c:v>
                      </c:pt>
                      <c:pt idx="106">
                        <c:v>29735</c:v>
                      </c:pt>
                      <c:pt idx="107">
                        <c:v>29738</c:v>
                      </c:pt>
                      <c:pt idx="108">
                        <c:v>29739</c:v>
                      </c:pt>
                      <c:pt idx="109">
                        <c:v>29740</c:v>
                      </c:pt>
                      <c:pt idx="110">
                        <c:v>29741</c:v>
                      </c:pt>
                      <c:pt idx="111">
                        <c:v>29742</c:v>
                      </c:pt>
                      <c:pt idx="112">
                        <c:v>29745</c:v>
                      </c:pt>
                      <c:pt idx="113">
                        <c:v>29746</c:v>
                      </c:pt>
                      <c:pt idx="114">
                        <c:v>29747</c:v>
                      </c:pt>
                      <c:pt idx="115">
                        <c:v>29748</c:v>
                      </c:pt>
                      <c:pt idx="116">
                        <c:v>29749</c:v>
                      </c:pt>
                      <c:pt idx="117">
                        <c:v>29752</c:v>
                      </c:pt>
                      <c:pt idx="118">
                        <c:v>29753</c:v>
                      </c:pt>
                      <c:pt idx="119">
                        <c:v>29754</c:v>
                      </c:pt>
                      <c:pt idx="120">
                        <c:v>29755</c:v>
                      </c:pt>
                      <c:pt idx="121">
                        <c:v>29756</c:v>
                      </c:pt>
                      <c:pt idx="122">
                        <c:v>29759</c:v>
                      </c:pt>
                      <c:pt idx="123">
                        <c:v>29760</c:v>
                      </c:pt>
                      <c:pt idx="124">
                        <c:v>29761</c:v>
                      </c:pt>
                      <c:pt idx="125">
                        <c:v>29762</c:v>
                      </c:pt>
                      <c:pt idx="126">
                        <c:v>29763</c:v>
                      </c:pt>
                      <c:pt idx="127">
                        <c:v>29766</c:v>
                      </c:pt>
                      <c:pt idx="128">
                        <c:v>29767</c:v>
                      </c:pt>
                      <c:pt idx="129">
                        <c:v>29768</c:v>
                      </c:pt>
                      <c:pt idx="130">
                        <c:v>29769</c:v>
                      </c:pt>
                      <c:pt idx="131">
                        <c:v>29770</c:v>
                      </c:pt>
                      <c:pt idx="132">
                        <c:v>29773</c:v>
                      </c:pt>
                      <c:pt idx="133">
                        <c:v>29774</c:v>
                      </c:pt>
                      <c:pt idx="134">
                        <c:v>29775</c:v>
                      </c:pt>
                      <c:pt idx="135">
                        <c:v>29776</c:v>
                      </c:pt>
                      <c:pt idx="136">
                        <c:v>29777</c:v>
                      </c:pt>
                      <c:pt idx="137">
                        <c:v>29780</c:v>
                      </c:pt>
                      <c:pt idx="138">
                        <c:v>29781</c:v>
                      </c:pt>
                      <c:pt idx="139">
                        <c:v>29782</c:v>
                      </c:pt>
                      <c:pt idx="140">
                        <c:v>29783</c:v>
                      </c:pt>
                      <c:pt idx="141">
                        <c:v>29784</c:v>
                      </c:pt>
                      <c:pt idx="142">
                        <c:v>29787</c:v>
                      </c:pt>
                      <c:pt idx="143">
                        <c:v>29788</c:v>
                      </c:pt>
                      <c:pt idx="144">
                        <c:v>29789</c:v>
                      </c:pt>
                      <c:pt idx="145">
                        <c:v>29790</c:v>
                      </c:pt>
                      <c:pt idx="146">
                        <c:v>29791</c:v>
                      </c:pt>
                      <c:pt idx="147">
                        <c:v>29794</c:v>
                      </c:pt>
                      <c:pt idx="148">
                        <c:v>29795</c:v>
                      </c:pt>
                      <c:pt idx="149">
                        <c:v>29796</c:v>
                      </c:pt>
                      <c:pt idx="150">
                        <c:v>29797</c:v>
                      </c:pt>
                      <c:pt idx="151">
                        <c:v>29798</c:v>
                      </c:pt>
                      <c:pt idx="152">
                        <c:v>29801</c:v>
                      </c:pt>
                      <c:pt idx="153">
                        <c:v>29802</c:v>
                      </c:pt>
                      <c:pt idx="154">
                        <c:v>29803</c:v>
                      </c:pt>
                      <c:pt idx="155">
                        <c:v>29804</c:v>
                      </c:pt>
                      <c:pt idx="156">
                        <c:v>29805</c:v>
                      </c:pt>
                      <c:pt idx="157">
                        <c:v>29808</c:v>
                      </c:pt>
                      <c:pt idx="158">
                        <c:v>29809</c:v>
                      </c:pt>
                      <c:pt idx="159">
                        <c:v>29810</c:v>
                      </c:pt>
                      <c:pt idx="160">
                        <c:v>29811</c:v>
                      </c:pt>
                      <c:pt idx="161">
                        <c:v>29812</c:v>
                      </c:pt>
                      <c:pt idx="162">
                        <c:v>29815</c:v>
                      </c:pt>
                      <c:pt idx="163">
                        <c:v>29816</c:v>
                      </c:pt>
                      <c:pt idx="164">
                        <c:v>29817</c:v>
                      </c:pt>
                      <c:pt idx="165">
                        <c:v>29818</c:v>
                      </c:pt>
                      <c:pt idx="166">
                        <c:v>29819</c:v>
                      </c:pt>
                      <c:pt idx="167">
                        <c:v>29822</c:v>
                      </c:pt>
                      <c:pt idx="168">
                        <c:v>29823</c:v>
                      </c:pt>
                      <c:pt idx="169">
                        <c:v>29824</c:v>
                      </c:pt>
                      <c:pt idx="170">
                        <c:v>29825</c:v>
                      </c:pt>
                      <c:pt idx="171">
                        <c:v>29826</c:v>
                      </c:pt>
                      <c:pt idx="172">
                        <c:v>29829</c:v>
                      </c:pt>
                      <c:pt idx="173">
                        <c:v>29830</c:v>
                      </c:pt>
                      <c:pt idx="174">
                        <c:v>29831</c:v>
                      </c:pt>
                      <c:pt idx="175">
                        <c:v>29832</c:v>
                      </c:pt>
                      <c:pt idx="176">
                        <c:v>29833</c:v>
                      </c:pt>
                      <c:pt idx="177">
                        <c:v>29836</c:v>
                      </c:pt>
                      <c:pt idx="178">
                        <c:v>29837</c:v>
                      </c:pt>
                      <c:pt idx="179">
                        <c:v>29838</c:v>
                      </c:pt>
                      <c:pt idx="180">
                        <c:v>29839</c:v>
                      </c:pt>
                      <c:pt idx="181">
                        <c:v>29840</c:v>
                      </c:pt>
                      <c:pt idx="182">
                        <c:v>29843</c:v>
                      </c:pt>
                      <c:pt idx="183">
                        <c:v>29844</c:v>
                      </c:pt>
                      <c:pt idx="184">
                        <c:v>29845</c:v>
                      </c:pt>
                      <c:pt idx="185">
                        <c:v>29846</c:v>
                      </c:pt>
                      <c:pt idx="186">
                        <c:v>29847</c:v>
                      </c:pt>
                      <c:pt idx="187">
                        <c:v>29850</c:v>
                      </c:pt>
                      <c:pt idx="188">
                        <c:v>29851</c:v>
                      </c:pt>
                      <c:pt idx="189">
                        <c:v>29852</c:v>
                      </c:pt>
                      <c:pt idx="190">
                        <c:v>29853</c:v>
                      </c:pt>
                      <c:pt idx="191">
                        <c:v>29854</c:v>
                      </c:pt>
                      <c:pt idx="192">
                        <c:v>29857</c:v>
                      </c:pt>
                      <c:pt idx="193">
                        <c:v>29858</c:v>
                      </c:pt>
                      <c:pt idx="194">
                        <c:v>29859</c:v>
                      </c:pt>
                      <c:pt idx="195">
                        <c:v>29860</c:v>
                      </c:pt>
                      <c:pt idx="196">
                        <c:v>29861</c:v>
                      </c:pt>
                      <c:pt idx="197">
                        <c:v>29864</c:v>
                      </c:pt>
                      <c:pt idx="198">
                        <c:v>29865</c:v>
                      </c:pt>
                      <c:pt idx="199">
                        <c:v>29866</c:v>
                      </c:pt>
                      <c:pt idx="200">
                        <c:v>29867</c:v>
                      </c:pt>
                      <c:pt idx="201">
                        <c:v>29868</c:v>
                      </c:pt>
                      <c:pt idx="202">
                        <c:v>29871</c:v>
                      </c:pt>
                      <c:pt idx="203">
                        <c:v>29872</c:v>
                      </c:pt>
                      <c:pt idx="204">
                        <c:v>29873</c:v>
                      </c:pt>
                      <c:pt idx="205">
                        <c:v>29874</c:v>
                      </c:pt>
                      <c:pt idx="206">
                        <c:v>29875</c:v>
                      </c:pt>
                      <c:pt idx="207">
                        <c:v>29878</c:v>
                      </c:pt>
                      <c:pt idx="208">
                        <c:v>29879</c:v>
                      </c:pt>
                      <c:pt idx="209">
                        <c:v>29880</c:v>
                      </c:pt>
                      <c:pt idx="210">
                        <c:v>29881</c:v>
                      </c:pt>
                      <c:pt idx="211">
                        <c:v>29882</c:v>
                      </c:pt>
                      <c:pt idx="212">
                        <c:v>29885</c:v>
                      </c:pt>
                      <c:pt idx="213">
                        <c:v>29886</c:v>
                      </c:pt>
                      <c:pt idx="214">
                        <c:v>29887</c:v>
                      </c:pt>
                      <c:pt idx="215">
                        <c:v>29888</c:v>
                      </c:pt>
                      <c:pt idx="216">
                        <c:v>29889</c:v>
                      </c:pt>
                      <c:pt idx="217">
                        <c:v>29892</c:v>
                      </c:pt>
                      <c:pt idx="218">
                        <c:v>29893</c:v>
                      </c:pt>
                      <c:pt idx="219">
                        <c:v>29894</c:v>
                      </c:pt>
                      <c:pt idx="220">
                        <c:v>29895</c:v>
                      </c:pt>
                      <c:pt idx="221">
                        <c:v>29896</c:v>
                      </c:pt>
                      <c:pt idx="222">
                        <c:v>29899</c:v>
                      </c:pt>
                      <c:pt idx="223">
                        <c:v>29900</c:v>
                      </c:pt>
                      <c:pt idx="224">
                        <c:v>29901</c:v>
                      </c:pt>
                      <c:pt idx="225">
                        <c:v>29902</c:v>
                      </c:pt>
                      <c:pt idx="226">
                        <c:v>29903</c:v>
                      </c:pt>
                      <c:pt idx="227">
                        <c:v>29906</c:v>
                      </c:pt>
                      <c:pt idx="228">
                        <c:v>29907</c:v>
                      </c:pt>
                      <c:pt idx="229">
                        <c:v>29908</c:v>
                      </c:pt>
                      <c:pt idx="230">
                        <c:v>29909</c:v>
                      </c:pt>
                      <c:pt idx="231">
                        <c:v>29910</c:v>
                      </c:pt>
                      <c:pt idx="232">
                        <c:v>29913</c:v>
                      </c:pt>
                      <c:pt idx="233">
                        <c:v>29914</c:v>
                      </c:pt>
                      <c:pt idx="234">
                        <c:v>29915</c:v>
                      </c:pt>
                      <c:pt idx="235">
                        <c:v>29916</c:v>
                      </c:pt>
                      <c:pt idx="236">
                        <c:v>29917</c:v>
                      </c:pt>
                      <c:pt idx="237">
                        <c:v>29920</c:v>
                      </c:pt>
                      <c:pt idx="238">
                        <c:v>29921</c:v>
                      </c:pt>
                      <c:pt idx="239">
                        <c:v>29922</c:v>
                      </c:pt>
                      <c:pt idx="240">
                        <c:v>29923</c:v>
                      </c:pt>
                      <c:pt idx="241">
                        <c:v>29924</c:v>
                      </c:pt>
                      <c:pt idx="242">
                        <c:v>29927</c:v>
                      </c:pt>
                      <c:pt idx="243">
                        <c:v>29928</c:v>
                      </c:pt>
                      <c:pt idx="244">
                        <c:v>29929</c:v>
                      </c:pt>
                      <c:pt idx="245">
                        <c:v>29930</c:v>
                      </c:pt>
                      <c:pt idx="246">
                        <c:v>29931</c:v>
                      </c:pt>
                      <c:pt idx="247">
                        <c:v>29934</c:v>
                      </c:pt>
                      <c:pt idx="248">
                        <c:v>29935</c:v>
                      </c:pt>
                      <c:pt idx="249">
                        <c:v>29936</c:v>
                      </c:pt>
                      <c:pt idx="250">
                        <c:v>29937</c:v>
                      </c:pt>
                      <c:pt idx="251">
                        <c:v>29938</c:v>
                      </c:pt>
                      <c:pt idx="252">
                        <c:v>29941</c:v>
                      </c:pt>
                      <c:pt idx="253">
                        <c:v>29942</c:v>
                      </c:pt>
                      <c:pt idx="254">
                        <c:v>29943</c:v>
                      </c:pt>
                      <c:pt idx="255">
                        <c:v>29944</c:v>
                      </c:pt>
                      <c:pt idx="256">
                        <c:v>29945</c:v>
                      </c:pt>
                      <c:pt idx="257">
                        <c:v>29948</c:v>
                      </c:pt>
                      <c:pt idx="258">
                        <c:v>29949</c:v>
                      </c:pt>
                      <c:pt idx="259">
                        <c:v>29950</c:v>
                      </c:pt>
                      <c:pt idx="260">
                        <c:v>29951</c:v>
                      </c:pt>
                      <c:pt idx="261">
                        <c:v>29952</c:v>
                      </c:pt>
                      <c:pt idx="262">
                        <c:v>29955</c:v>
                      </c:pt>
                      <c:pt idx="263">
                        <c:v>29956</c:v>
                      </c:pt>
                      <c:pt idx="264">
                        <c:v>29957</c:v>
                      </c:pt>
                      <c:pt idx="265">
                        <c:v>29958</c:v>
                      </c:pt>
                      <c:pt idx="266">
                        <c:v>29959</c:v>
                      </c:pt>
                      <c:pt idx="267">
                        <c:v>29962</c:v>
                      </c:pt>
                      <c:pt idx="268">
                        <c:v>29963</c:v>
                      </c:pt>
                      <c:pt idx="269">
                        <c:v>29964</c:v>
                      </c:pt>
                      <c:pt idx="270">
                        <c:v>29965</c:v>
                      </c:pt>
                      <c:pt idx="271">
                        <c:v>29966</c:v>
                      </c:pt>
                      <c:pt idx="272">
                        <c:v>29969</c:v>
                      </c:pt>
                      <c:pt idx="273">
                        <c:v>29970</c:v>
                      </c:pt>
                      <c:pt idx="274">
                        <c:v>29971</c:v>
                      </c:pt>
                      <c:pt idx="275">
                        <c:v>29972</c:v>
                      </c:pt>
                      <c:pt idx="276">
                        <c:v>29973</c:v>
                      </c:pt>
                      <c:pt idx="277">
                        <c:v>29976</c:v>
                      </c:pt>
                      <c:pt idx="278">
                        <c:v>29977</c:v>
                      </c:pt>
                      <c:pt idx="279">
                        <c:v>29978</c:v>
                      </c:pt>
                      <c:pt idx="280">
                        <c:v>29979</c:v>
                      </c:pt>
                      <c:pt idx="281">
                        <c:v>29980</c:v>
                      </c:pt>
                      <c:pt idx="282">
                        <c:v>29983</c:v>
                      </c:pt>
                      <c:pt idx="283">
                        <c:v>29984</c:v>
                      </c:pt>
                      <c:pt idx="284">
                        <c:v>29985</c:v>
                      </c:pt>
                      <c:pt idx="285">
                        <c:v>29986</c:v>
                      </c:pt>
                      <c:pt idx="286">
                        <c:v>29987</c:v>
                      </c:pt>
                      <c:pt idx="287">
                        <c:v>29990</c:v>
                      </c:pt>
                      <c:pt idx="288">
                        <c:v>29991</c:v>
                      </c:pt>
                      <c:pt idx="289">
                        <c:v>29992</c:v>
                      </c:pt>
                      <c:pt idx="290">
                        <c:v>29993</c:v>
                      </c:pt>
                      <c:pt idx="291">
                        <c:v>29994</c:v>
                      </c:pt>
                      <c:pt idx="292">
                        <c:v>29997</c:v>
                      </c:pt>
                      <c:pt idx="293">
                        <c:v>29998</c:v>
                      </c:pt>
                      <c:pt idx="294">
                        <c:v>29999</c:v>
                      </c:pt>
                      <c:pt idx="295">
                        <c:v>30000</c:v>
                      </c:pt>
                      <c:pt idx="296">
                        <c:v>30001</c:v>
                      </c:pt>
                      <c:pt idx="297">
                        <c:v>30004</c:v>
                      </c:pt>
                      <c:pt idx="298">
                        <c:v>30005</c:v>
                      </c:pt>
                      <c:pt idx="299">
                        <c:v>30006</c:v>
                      </c:pt>
                      <c:pt idx="300">
                        <c:v>30007</c:v>
                      </c:pt>
                      <c:pt idx="301">
                        <c:v>30008</c:v>
                      </c:pt>
                      <c:pt idx="302">
                        <c:v>30011</c:v>
                      </c:pt>
                      <c:pt idx="303">
                        <c:v>30012</c:v>
                      </c:pt>
                      <c:pt idx="304">
                        <c:v>30013</c:v>
                      </c:pt>
                      <c:pt idx="305">
                        <c:v>30014</c:v>
                      </c:pt>
                      <c:pt idx="306">
                        <c:v>30015</c:v>
                      </c:pt>
                      <c:pt idx="307">
                        <c:v>30018</c:v>
                      </c:pt>
                      <c:pt idx="308">
                        <c:v>30019</c:v>
                      </c:pt>
                      <c:pt idx="309">
                        <c:v>30020</c:v>
                      </c:pt>
                      <c:pt idx="310">
                        <c:v>30021</c:v>
                      </c:pt>
                      <c:pt idx="311">
                        <c:v>30022</c:v>
                      </c:pt>
                      <c:pt idx="312">
                        <c:v>30025</c:v>
                      </c:pt>
                      <c:pt idx="313">
                        <c:v>30026</c:v>
                      </c:pt>
                      <c:pt idx="314">
                        <c:v>30027</c:v>
                      </c:pt>
                      <c:pt idx="315">
                        <c:v>30028</c:v>
                      </c:pt>
                      <c:pt idx="316">
                        <c:v>30029</c:v>
                      </c:pt>
                      <c:pt idx="317">
                        <c:v>30032</c:v>
                      </c:pt>
                      <c:pt idx="318">
                        <c:v>30033</c:v>
                      </c:pt>
                      <c:pt idx="319">
                        <c:v>30034</c:v>
                      </c:pt>
                      <c:pt idx="320">
                        <c:v>30035</c:v>
                      </c:pt>
                      <c:pt idx="321">
                        <c:v>30036</c:v>
                      </c:pt>
                      <c:pt idx="322">
                        <c:v>30039</c:v>
                      </c:pt>
                      <c:pt idx="323">
                        <c:v>30040</c:v>
                      </c:pt>
                      <c:pt idx="324">
                        <c:v>30041</c:v>
                      </c:pt>
                      <c:pt idx="325">
                        <c:v>30042</c:v>
                      </c:pt>
                      <c:pt idx="326">
                        <c:v>30043</c:v>
                      </c:pt>
                      <c:pt idx="327">
                        <c:v>30046</c:v>
                      </c:pt>
                      <c:pt idx="328">
                        <c:v>30047</c:v>
                      </c:pt>
                      <c:pt idx="329">
                        <c:v>30048</c:v>
                      </c:pt>
                      <c:pt idx="330">
                        <c:v>30049</c:v>
                      </c:pt>
                      <c:pt idx="331">
                        <c:v>30050</c:v>
                      </c:pt>
                      <c:pt idx="332">
                        <c:v>30053</c:v>
                      </c:pt>
                      <c:pt idx="333">
                        <c:v>30054</c:v>
                      </c:pt>
                      <c:pt idx="334">
                        <c:v>30055</c:v>
                      </c:pt>
                      <c:pt idx="335">
                        <c:v>30056</c:v>
                      </c:pt>
                      <c:pt idx="336">
                        <c:v>30057</c:v>
                      </c:pt>
                      <c:pt idx="337">
                        <c:v>30060</c:v>
                      </c:pt>
                      <c:pt idx="338">
                        <c:v>30061</c:v>
                      </c:pt>
                      <c:pt idx="339">
                        <c:v>30062</c:v>
                      </c:pt>
                      <c:pt idx="340">
                        <c:v>30063</c:v>
                      </c:pt>
                      <c:pt idx="341">
                        <c:v>30064</c:v>
                      </c:pt>
                      <c:pt idx="342">
                        <c:v>30067</c:v>
                      </c:pt>
                      <c:pt idx="343">
                        <c:v>30068</c:v>
                      </c:pt>
                      <c:pt idx="344">
                        <c:v>30069</c:v>
                      </c:pt>
                      <c:pt idx="345">
                        <c:v>30070</c:v>
                      </c:pt>
                      <c:pt idx="346">
                        <c:v>30071</c:v>
                      </c:pt>
                      <c:pt idx="347">
                        <c:v>30074</c:v>
                      </c:pt>
                      <c:pt idx="348">
                        <c:v>30075</c:v>
                      </c:pt>
                      <c:pt idx="349">
                        <c:v>30076</c:v>
                      </c:pt>
                      <c:pt idx="350">
                        <c:v>30077</c:v>
                      </c:pt>
                      <c:pt idx="351">
                        <c:v>30078</c:v>
                      </c:pt>
                      <c:pt idx="352">
                        <c:v>30081</c:v>
                      </c:pt>
                      <c:pt idx="353">
                        <c:v>30082</c:v>
                      </c:pt>
                      <c:pt idx="354">
                        <c:v>30083</c:v>
                      </c:pt>
                      <c:pt idx="355">
                        <c:v>30084</c:v>
                      </c:pt>
                      <c:pt idx="356">
                        <c:v>30085</c:v>
                      </c:pt>
                      <c:pt idx="357">
                        <c:v>30088</c:v>
                      </c:pt>
                      <c:pt idx="358">
                        <c:v>30089</c:v>
                      </c:pt>
                      <c:pt idx="359">
                        <c:v>30090</c:v>
                      </c:pt>
                      <c:pt idx="360">
                        <c:v>30091</c:v>
                      </c:pt>
                      <c:pt idx="361">
                        <c:v>30092</c:v>
                      </c:pt>
                      <c:pt idx="362">
                        <c:v>30095</c:v>
                      </c:pt>
                      <c:pt idx="363">
                        <c:v>30096</c:v>
                      </c:pt>
                      <c:pt idx="364">
                        <c:v>30097</c:v>
                      </c:pt>
                      <c:pt idx="365">
                        <c:v>30098</c:v>
                      </c:pt>
                      <c:pt idx="366">
                        <c:v>30099</c:v>
                      </c:pt>
                      <c:pt idx="367">
                        <c:v>30102</c:v>
                      </c:pt>
                      <c:pt idx="368">
                        <c:v>30103</c:v>
                      </c:pt>
                      <c:pt idx="369">
                        <c:v>30104</c:v>
                      </c:pt>
                      <c:pt idx="370">
                        <c:v>30105</c:v>
                      </c:pt>
                      <c:pt idx="371">
                        <c:v>30106</c:v>
                      </c:pt>
                      <c:pt idx="372">
                        <c:v>30109</c:v>
                      </c:pt>
                      <c:pt idx="373">
                        <c:v>30110</c:v>
                      </c:pt>
                      <c:pt idx="374">
                        <c:v>30111</c:v>
                      </c:pt>
                      <c:pt idx="375">
                        <c:v>30112</c:v>
                      </c:pt>
                      <c:pt idx="376">
                        <c:v>30113</c:v>
                      </c:pt>
                      <c:pt idx="377">
                        <c:v>30116</c:v>
                      </c:pt>
                      <c:pt idx="378">
                        <c:v>30117</c:v>
                      </c:pt>
                      <c:pt idx="379">
                        <c:v>30118</c:v>
                      </c:pt>
                      <c:pt idx="380">
                        <c:v>30119</c:v>
                      </c:pt>
                      <c:pt idx="381">
                        <c:v>30120</c:v>
                      </c:pt>
                      <c:pt idx="382">
                        <c:v>30123</c:v>
                      </c:pt>
                      <c:pt idx="383">
                        <c:v>30124</c:v>
                      </c:pt>
                      <c:pt idx="384">
                        <c:v>30125</c:v>
                      </c:pt>
                      <c:pt idx="385">
                        <c:v>30126</c:v>
                      </c:pt>
                      <c:pt idx="386">
                        <c:v>30127</c:v>
                      </c:pt>
                      <c:pt idx="387">
                        <c:v>30130</c:v>
                      </c:pt>
                      <c:pt idx="388">
                        <c:v>30131</c:v>
                      </c:pt>
                      <c:pt idx="389">
                        <c:v>30132</c:v>
                      </c:pt>
                      <c:pt idx="390">
                        <c:v>30133</c:v>
                      </c:pt>
                      <c:pt idx="391">
                        <c:v>30134</c:v>
                      </c:pt>
                      <c:pt idx="392">
                        <c:v>30137</c:v>
                      </c:pt>
                      <c:pt idx="393">
                        <c:v>30138</c:v>
                      </c:pt>
                      <c:pt idx="394">
                        <c:v>30139</c:v>
                      </c:pt>
                      <c:pt idx="395">
                        <c:v>30140</c:v>
                      </c:pt>
                      <c:pt idx="396">
                        <c:v>30141</c:v>
                      </c:pt>
                      <c:pt idx="397">
                        <c:v>30144</c:v>
                      </c:pt>
                      <c:pt idx="398">
                        <c:v>30145</c:v>
                      </c:pt>
                      <c:pt idx="399">
                        <c:v>30146</c:v>
                      </c:pt>
                      <c:pt idx="400">
                        <c:v>30147</c:v>
                      </c:pt>
                      <c:pt idx="401">
                        <c:v>30148</c:v>
                      </c:pt>
                      <c:pt idx="402">
                        <c:v>30151</c:v>
                      </c:pt>
                      <c:pt idx="403">
                        <c:v>30152</c:v>
                      </c:pt>
                      <c:pt idx="404">
                        <c:v>30153</c:v>
                      </c:pt>
                      <c:pt idx="405">
                        <c:v>30154</c:v>
                      </c:pt>
                      <c:pt idx="406">
                        <c:v>30155</c:v>
                      </c:pt>
                      <c:pt idx="407">
                        <c:v>30158</c:v>
                      </c:pt>
                      <c:pt idx="408">
                        <c:v>30159</c:v>
                      </c:pt>
                      <c:pt idx="409">
                        <c:v>30160</c:v>
                      </c:pt>
                      <c:pt idx="410">
                        <c:v>30161</c:v>
                      </c:pt>
                      <c:pt idx="411">
                        <c:v>30162</c:v>
                      </c:pt>
                      <c:pt idx="412">
                        <c:v>30165</c:v>
                      </c:pt>
                      <c:pt idx="413">
                        <c:v>30166</c:v>
                      </c:pt>
                      <c:pt idx="414">
                        <c:v>30167</c:v>
                      </c:pt>
                      <c:pt idx="415">
                        <c:v>30168</c:v>
                      </c:pt>
                      <c:pt idx="416">
                        <c:v>30169</c:v>
                      </c:pt>
                      <c:pt idx="417">
                        <c:v>30172</c:v>
                      </c:pt>
                      <c:pt idx="418">
                        <c:v>30173</c:v>
                      </c:pt>
                      <c:pt idx="419">
                        <c:v>30174</c:v>
                      </c:pt>
                      <c:pt idx="420">
                        <c:v>30175</c:v>
                      </c:pt>
                      <c:pt idx="421">
                        <c:v>30176</c:v>
                      </c:pt>
                      <c:pt idx="422">
                        <c:v>30179</c:v>
                      </c:pt>
                      <c:pt idx="423">
                        <c:v>30180</c:v>
                      </c:pt>
                      <c:pt idx="424">
                        <c:v>30181</c:v>
                      </c:pt>
                      <c:pt idx="425">
                        <c:v>30182</c:v>
                      </c:pt>
                      <c:pt idx="426">
                        <c:v>30183</c:v>
                      </c:pt>
                      <c:pt idx="427">
                        <c:v>30186</c:v>
                      </c:pt>
                      <c:pt idx="428">
                        <c:v>30187</c:v>
                      </c:pt>
                      <c:pt idx="429">
                        <c:v>30188</c:v>
                      </c:pt>
                      <c:pt idx="430">
                        <c:v>30189</c:v>
                      </c:pt>
                      <c:pt idx="431">
                        <c:v>30190</c:v>
                      </c:pt>
                      <c:pt idx="432">
                        <c:v>30193</c:v>
                      </c:pt>
                      <c:pt idx="433">
                        <c:v>30194</c:v>
                      </c:pt>
                      <c:pt idx="434">
                        <c:v>30195</c:v>
                      </c:pt>
                      <c:pt idx="435">
                        <c:v>30196</c:v>
                      </c:pt>
                      <c:pt idx="436">
                        <c:v>30197</c:v>
                      </c:pt>
                      <c:pt idx="437">
                        <c:v>30200</c:v>
                      </c:pt>
                      <c:pt idx="438">
                        <c:v>30201</c:v>
                      </c:pt>
                      <c:pt idx="439">
                        <c:v>30202</c:v>
                      </c:pt>
                      <c:pt idx="440">
                        <c:v>30203</c:v>
                      </c:pt>
                      <c:pt idx="441">
                        <c:v>30204</c:v>
                      </c:pt>
                      <c:pt idx="442">
                        <c:v>30207</c:v>
                      </c:pt>
                      <c:pt idx="443">
                        <c:v>30208</c:v>
                      </c:pt>
                      <c:pt idx="444">
                        <c:v>30209</c:v>
                      </c:pt>
                      <c:pt idx="445">
                        <c:v>30210</c:v>
                      </c:pt>
                      <c:pt idx="446">
                        <c:v>30211</c:v>
                      </c:pt>
                      <c:pt idx="447">
                        <c:v>30214</c:v>
                      </c:pt>
                      <c:pt idx="448">
                        <c:v>30215</c:v>
                      </c:pt>
                      <c:pt idx="449">
                        <c:v>30216</c:v>
                      </c:pt>
                      <c:pt idx="450">
                        <c:v>30217</c:v>
                      </c:pt>
                      <c:pt idx="451">
                        <c:v>30218</c:v>
                      </c:pt>
                      <c:pt idx="452">
                        <c:v>30221</c:v>
                      </c:pt>
                      <c:pt idx="453">
                        <c:v>30222</c:v>
                      </c:pt>
                      <c:pt idx="454">
                        <c:v>30223</c:v>
                      </c:pt>
                      <c:pt idx="455">
                        <c:v>30224</c:v>
                      </c:pt>
                      <c:pt idx="456">
                        <c:v>30225</c:v>
                      </c:pt>
                      <c:pt idx="457">
                        <c:v>30228</c:v>
                      </c:pt>
                      <c:pt idx="458">
                        <c:v>30229</c:v>
                      </c:pt>
                      <c:pt idx="459">
                        <c:v>30230</c:v>
                      </c:pt>
                      <c:pt idx="460">
                        <c:v>30231</c:v>
                      </c:pt>
                      <c:pt idx="461">
                        <c:v>30232</c:v>
                      </c:pt>
                      <c:pt idx="462">
                        <c:v>30235</c:v>
                      </c:pt>
                      <c:pt idx="463">
                        <c:v>30236</c:v>
                      </c:pt>
                      <c:pt idx="464">
                        <c:v>30237</c:v>
                      </c:pt>
                      <c:pt idx="465">
                        <c:v>30238</c:v>
                      </c:pt>
                      <c:pt idx="466">
                        <c:v>30239</c:v>
                      </c:pt>
                      <c:pt idx="467">
                        <c:v>30242</c:v>
                      </c:pt>
                      <c:pt idx="468">
                        <c:v>30243</c:v>
                      </c:pt>
                      <c:pt idx="469">
                        <c:v>30244</c:v>
                      </c:pt>
                      <c:pt idx="470">
                        <c:v>30245</c:v>
                      </c:pt>
                      <c:pt idx="471">
                        <c:v>30246</c:v>
                      </c:pt>
                      <c:pt idx="472">
                        <c:v>30249</c:v>
                      </c:pt>
                      <c:pt idx="473">
                        <c:v>30250</c:v>
                      </c:pt>
                      <c:pt idx="474">
                        <c:v>30251</c:v>
                      </c:pt>
                      <c:pt idx="475">
                        <c:v>30252</c:v>
                      </c:pt>
                      <c:pt idx="476">
                        <c:v>30253</c:v>
                      </c:pt>
                      <c:pt idx="477">
                        <c:v>30256</c:v>
                      </c:pt>
                      <c:pt idx="478">
                        <c:v>30257</c:v>
                      </c:pt>
                      <c:pt idx="479">
                        <c:v>30258</c:v>
                      </c:pt>
                      <c:pt idx="480">
                        <c:v>30259</c:v>
                      </c:pt>
                      <c:pt idx="481">
                        <c:v>30260</c:v>
                      </c:pt>
                      <c:pt idx="482">
                        <c:v>30263</c:v>
                      </c:pt>
                      <c:pt idx="483">
                        <c:v>30264</c:v>
                      </c:pt>
                      <c:pt idx="484">
                        <c:v>30265</c:v>
                      </c:pt>
                      <c:pt idx="485">
                        <c:v>30266</c:v>
                      </c:pt>
                      <c:pt idx="486">
                        <c:v>30267</c:v>
                      </c:pt>
                      <c:pt idx="487">
                        <c:v>30270</c:v>
                      </c:pt>
                      <c:pt idx="488">
                        <c:v>30271</c:v>
                      </c:pt>
                      <c:pt idx="489">
                        <c:v>30272</c:v>
                      </c:pt>
                      <c:pt idx="490">
                        <c:v>30273</c:v>
                      </c:pt>
                      <c:pt idx="491">
                        <c:v>30274</c:v>
                      </c:pt>
                      <c:pt idx="492">
                        <c:v>30277</c:v>
                      </c:pt>
                      <c:pt idx="493">
                        <c:v>30278</c:v>
                      </c:pt>
                      <c:pt idx="494">
                        <c:v>30279</c:v>
                      </c:pt>
                      <c:pt idx="495">
                        <c:v>30280</c:v>
                      </c:pt>
                      <c:pt idx="496">
                        <c:v>30281</c:v>
                      </c:pt>
                      <c:pt idx="497">
                        <c:v>30284</c:v>
                      </c:pt>
                      <c:pt idx="498">
                        <c:v>30285</c:v>
                      </c:pt>
                      <c:pt idx="499">
                        <c:v>30286</c:v>
                      </c:pt>
                      <c:pt idx="500">
                        <c:v>30287</c:v>
                      </c:pt>
                      <c:pt idx="501">
                        <c:v>30288</c:v>
                      </c:pt>
                      <c:pt idx="502">
                        <c:v>30291</c:v>
                      </c:pt>
                      <c:pt idx="503">
                        <c:v>30292</c:v>
                      </c:pt>
                      <c:pt idx="504">
                        <c:v>30293</c:v>
                      </c:pt>
                      <c:pt idx="505">
                        <c:v>30294</c:v>
                      </c:pt>
                      <c:pt idx="506">
                        <c:v>30295</c:v>
                      </c:pt>
                      <c:pt idx="507">
                        <c:v>30298</c:v>
                      </c:pt>
                      <c:pt idx="508">
                        <c:v>30299</c:v>
                      </c:pt>
                      <c:pt idx="509">
                        <c:v>30300</c:v>
                      </c:pt>
                      <c:pt idx="510">
                        <c:v>30301</c:v>
                      </c:pt>
                      <c:pt idx="511">
                        <c:v>30302</c:v>
                      </c:pt>
                      <c:pt idx="512">
                        <c:v>30305</c:v>
                      </c:pt>
                      <c:pt idx="513">
                        <c:v>30306</c:v>
                      </c:pt>
                      <c:pt idx="514">
                        <c:v>30307</c:v>
                      </c:pt>
                      <c:pt idx="515">
                        <c:v>30308</c:v>
                      </c:pt>
                      <c:pt idx="516">
                        <c:v>30309</c:v>
                      </c:pt>
                      <c:pt idx="517">
                        <c:v>30312</c:v>
                      </c:pt>
                      <c:pt idx="518">
                        <c:v>30313</c:v>
                      </c:pt>
                      <c:pt idx="519">
                        <c:v>30314</c:v>
                      </c:pt>
                      <c:pt idx="520">
                        <c:v>30315</c:v>
                      </c:pt>
                      <c:pt idx="521">
                        <c:v>30316</c:v>
                      </c:pt>
                      <c:pt idx="522">
                        <c:v>30319</c:v>
                      </c:pt>
                      <c:pt idx="523">
                        <c:v>30320</c:v>
                      </c:pt>
                      <c:pt idx="524">
                        <c:v>30321</c:v>
                      </c:pt>
                      <c:pt idx="525">
                        <c:v>30322</c:v>
                      </c:pt>
                      <c:pt idx="526">
                        <c:v>30323</c:v>
                      </c:pt>
                      <c:pt idx="527">
                        <c:v>30326</c:v>
                      </c:pt>
                      <c:pt idx="528">
                        <c:v>30327</c:v>
                      </c:pt>
                      <c:pt idx="529">
                        <c:v>30328</c:v>
                      </c:pt>
                      <c:pt idx="530">
                        <c:v>30329</c:v>
                      </c:pt>
                      <c:pt idx="531">
                        <c:v>30330</c:v>
                      </c:pt>
                      <c:pt idx="532">
                        <c:v>30333</c:v>
                      </c:pt>
                      <c:pt idx="533">
                        <c:v>30334</c:v>
                      </c:pt>
                      <c:pt idx="534">
                        <c:v>30335</c:v>
                      </c:pt>
                      <c:pt idx="535">
                        <c:v>30336</c:v>
                      </c:pt>
                      <c:pt idx="536">
                        <c:v>30337</c:v>
                      </c:pt>
                      <c:pt idx="537">
                        <c:v>30340</c:v>
                      </c:pt>
                      <c:pt idx="538">
                        <c:v>30341</c:v>
                      </c:pt>
                      <c:pt idx="539">
                        <c:v>30342</c:v>
                      </c:pt>
                      <c:pt idx="540">
                        <c:v>30343</c:v>
                      </c:pt>
                      <c:pt idx="541">
                        <c:v>30344</c:v>
                      </c:pt>
                      <c:pt idx="542">
                        <c:v>30347</c:v>
                      </c:pt>
                      <c:pt idx="543">
                        <c:v>30348</c:v>
                      </c:pt>
                      <c:pt idx="544">
                        <c:v>30349</c:v>
                      </c:pt>
                      <c:pt idx="545">
                        <c:v>30350</c:v>
                      </c:pt>
                      <c:pt idx="546">
                        <c:v>30351</c:v>
                      </c:pt>
                      <c:pt idx="547">
                        <c:v>30354</c:v>
                      </c:pt>
                      <c:pt idx="548">
                        <c:v>30355</c:v>
                      </c:pt>
                      <c:pt idx="549">
                        <c:v>30356</c:v>
                      </c:pt>
                      <c:pt idx="550">
                        <c:v>30357</c:v>
                      </c:pt>
                      <c:pt idx="551">
                        <c:v>30358</c:v>
                      </c:pt>
                      <c:pt idx="552">
                        <c:v>30361</c:v>
                      </c:pt>
                      <c:pt idx="553">
                        <c:v>30362</c:v>
                      </c:pt>
                      <c:pt idx="554">
                        <c:v>30363</c:v>
                      </c:pt>
                      <c:pt idx="555">
                        <c:v>30364</c:v>
                      </c:pt>
                      <c:pt idx="556">
                        <c:v>30365</c:v>
                      </c:pt>
                      <c:pt idx="557">
                        <c:v>30368</c:v>
                      </c:pt>
                      <c:pt idx="558">
                        <c:v>30369</c:v>
                      </c:pt>
                      <c:pt idx="559">
                        <c:v>30370</c:v>
                      </c:pt>
                      <c:pt idx="560">
                        <c:v>30371</c:v>
                      </c:pt>
                      <c:pt idx="561">
                        <c:v>30372</c:v>
                      </c:pt>
                      <c:pt idx="562">
                        <c:v>30375</c:v>
                      </c:pt>
                      <c:pt idx="563">
                        <c:v>30376</c:v>
                      </c:pt>
                      <c:pt idx="564">
                        <c:v>30377</c:v>
                      </c:pt>
                      <c:pt idx="565">
                        <c:v>30378</c:v>
                      </c:pt>
                      <c:pt idx="566">
                        <c:v>30379</c:v>
                      </c:pt>
                      <c:pt idx="567">
                        <c:v>30382</c:v>
                      </c:pt>
                      <c:pt idx="568">
                        <c:v>30383</c:v>
                      </c:pt>
                      <c:pt idx="569">
                        <c:v>30384</c:v>
                      </c:pt>
                      <c:pt idx="570">
                        <c:v>30385</c:v>
                      </c:pt>
                      <c:pt idx="571">
                        <c:v>30386</c:v>
                      </c:pt>
                      <c:pt idx="572">
                        <c:v>30389</c:v>
                      </c:pt>
                      <c:pt idx="573">
                        <c:v>30390</c:v>
                      </c:pt>
                      <c:pt idx="574">
                        <c:v>30391</c:v>
                      </c:pt>
                      <c:pt idx="575">
                        <c:v>30392</c:v>
                      </c:pt>
                      <c:pt idx="576">
                        <c:v>30393</c:v>
                      </c:pt>
                      <c:pt idx="577">
                        <c:v>30396</c:v>
                      </c:pt>
                      <c:pt idx="578">
                        <c:v>30397</c:v>
                      </c:pt>
                      <c:pt idx="579">
                        <c:v>30398</c:v>
                      </c:pt>
                      <c:pt idx="580">
                        <c:v>30399</c:v>
                      </c:pt>
                      <c:pt idx="581">
                        <c:v>30400</c:v>
                      </c:pt>
                      <c:pt idx="582">
                        <c:v>30403</c:v>
                      </c:pt>
                      <c:pt idx="583">
                        <c:v>30404</c:v>
                      </c:pt>
                      <c:pt idx="584">
                        <c:v>30405</c:v>
                      </c:pt>
                      <c:pt idx="585">
                        <c:v>30406</c:v>
                      </c:pt>
                      <c:pt idx="586">
                        <c:v>30407</c:v>
                      </c:pt>
                      <c:pt idx="587">
                        <c:v>30410</c:v>
                      </c:pt>
                      <c:pt idx="588">
                        <c:v>30411</c:v>
                      </c:pt>
                      <c:pt idx="589">
                        <c:v>30412</c:v>
                      </c:pt>
                      <c:pt idx="590">
                        <c:v>30413</c:v>
                      </c:pt>
                      <c:pt idx="591">
                        <c:v>30414</c:v>
                      </c:pt>
                      <c:pt idx="592">
                        <c:v>30417</c:v>
                      </c:pt>
                      <c:pt idx="593">
                        <c:v>30418</c:v>
                      </c:pt>
                      <c:pt idx="594">
                        <c:v>30419</c:v>
                      </c:pt>
                      <c:pt idx="595">
                        <c:v>30420</c:v>
                      </c:pt>
                      <c:pt idx="596">
                        <c:v>30421</c:v>
                      </c:pt>
                      <c:pt idx="597">
                        <c:v>30424</c:v>
                      </c:pt>
                      <c:pt idx="598">
                        <c:v>30425</c:v>
                      </c:pt>
                      <c:pt idx="599">
                        <c:v>30426</c:v>
                      </c:pt>
                      <c:pt idx="600">
                        <c:v>30427</c:v>
                      </c:pt>
                      <c:pt idx="601">
                        <c:v>30428</c:v>
                      </c:pt>
                      <c:pt idx="602">
                        <c:v>30431</c:v>
                      </c:pt>
                      <c:pt idx="603">
                        <c:v>30432</c:v>
                      </c:pt>
                      <c:pt idx="604">
                        <c:v>30433</c:v>
                      </c:pt>
                      <c:pt idx="605">
                        <c:v>30434</c:v>
                      </c:pt>
                      <c:pt idx="606">
                        <c:v>30435</c:v>
                      </c:pt>
                      <c:pt idx="607">
                        <c:v>30438</c:v>
                      </c:pt>
                      <c:pt idx="608">
                        <c:v>30439</c:v>
                      </c:pt>
                      <c:pt idx="609">
                        <c:v>30440</c:v>
                      </c:pt>
                      <c:pt idx="610">
                        <c:v>30441</c:v>
                      </c:pt>
                      <c:pt idx="611">
                        <c:v>30442</c:v>
                      </c:pt>
                      <c:pt idx="612">
                        <c:v>30445</c:v>
                      </c:pt>
                      <c:pt idx="613">
                        <c:v>30446</c:v>
                      </c:pt>
                      <c:pt idx="614">
                        <c:v>30447</c:v>
                      </c:pt>
                      <c:pt idx="615">
                        <c:v>30448</c:v>
                      </c:pt>
                      <c:pt idx="616">
                        <c:v>30449</c:v>
                      </c:pt>
                      <c:pt idx="617">
                        <c:v>30452</c:v>
                      </c:pt>
                      <c:pt idx="618">
                        <c:v>30453</c:v>
                      </c:pt>
                      <c:pt idx="619">
                        <c:v>30454</c:v>
                      </c:pt>
                      <c:pt idx="620">
                        <c:v>30455</c:v>
                      </c:pt>
                      <c:pt idx="621">
                        <c:v>30456</c:v>
                      </c:pt>
                      <c:pt idx="622">
                        <c:v>30459</c:v>
                      </c:pt>
                      <c:pt idx="623">
                        <c:v>30460</c:v>
                      </c:pt>
                      <c:pt idx="624">
                        <c:v>30461</c:v>
                      </c:pt>
                      <c:pt idx="625">
                        <c:v>30462</c:v>
                      </c:pt>
                      <c:pt idx="626">
                        <c:v>30463</c:v>
                      </c:pt>
                      <c:pt idx="627">
                        <c:v>30466</c:v>
                      </c:pt>
                      <c:pt idx="628">
                        <c:v>30467</c:v>
                      </c:pt>
                      <c:pt idx="629">
                        <c:v>30468</c:v>
                      </c:pt>
                      <c:pt idx="630">
                        <c:v>30469</c:v>
                      </c:pt>
                      <c:pt idx="631">
                        <c:v>30470</c:v>
                      </c:pt>
                      <c:pt idx="632">
                        <c:v>30473</c:v>
                      </c:pt>
                      <c:pt idx="633">
                        <c:v>30474</c:v>
                      </c:pt>
                      <c:pt idx="634">
                        <c:v>30475</c:v>
                      </c:pt>
                      <c:pt idx="635">
                        <c:v>30476</c:v>
                      </c:pt>
                      <c:pt idx="636">
                        <c:v>30477</c:v>
                      </c:pt>
                      <c:pt idx="637">
                        <c:v>30480</c:v>
                      </c:pt>
                      <c:pt idx="638">
                        <c:v>30481</c:v>
                      </c:pt>
                      <c:pt idx="639">
                        <c:v>30482</c:v>
                      </c:pt>
                      <c:pt idx="640">
                        <c:v>30483</c:v>
                      </c:pt>
                      <c:pt idx="641">
                        <c:v>30484</c:v>
                      </c:pt>
                      <c:pt idx="642">
                        <c:v>30487</c:v>
                      </c:pt>
                      <c:pt idx="643">
                        <c:v>30488</c:v>
                      </c:pt>
                      <c:pt idx="644">
                        <c:v>30489</c:v>
                      </c:pt>
                      <c:pt idx="645">
                        <c:v>30490</c:v>
                      </c:pt>
                      <c:pt idx="646">
                        <c:v>30491</c:v>
                      </c:pt>
                      <c:pt idx="647">
                        <c:v>30494</c:v>
                      </c:pt>
                      <c:pt idx="648">
                        <c:v>30495</c:v>
                      </c:pt>
                      <c:pt idx="649">
                        <c:v>30496</c:v>
                      </c:pt>
                      <c:pt idx="650">
                        <c:v>30497</c:v>
                      </c:pt>
                      <c:pt idx="651">
                        <c:v>30498</c:v>
                      </c:pt>
                      <c:pt idx="652">
                        <c:v>30501</c:v>
                      </c:pt>
                      <c:pt idx="653">
                        <c:v>30502</c:v>
                      </c:pt>
                      <c:pt idx="654">
                        <c:v>30503</c:v>
                      </c:pt>
                      <c:pt idx="655">
                        <c:v>30504</c:v>
                      </c:pt>
                      <c:pt idx="656">
                        <c:v>30505</c:v>
                      </c:pt>
                      <c:pt idx="657">
                        <c:v>30508</c:v>
                      </c:pt>
                      <c:pt idx="658">
                        <c:v>30509</c:v>
                      </c:pt>
                      <c:pt idx="659">
                        <c:v>30510</c:v>
                      </c:pt>
                      <c:pt idx="660">
                        <c:v>30511</c:v>
                      </c:pt>
                      <c:pt idx="661">
                        <c:v>30512</c:v>
                      </c:pt>
                      <c:pt idx="662">
                        <c:v>30515</c:v>
                      </c:pt>
                      <c:pt idx="663">
                        <c:v>30516</c:v>
                      </c:pt>
                      <c:pt idx="664">
                        <c:v>30517</c:v>
                      </c:pt>
                      <c:pt idx="665">
                        <c:v>30518</c:v>
                      </c:pt>
                      <c:pt idx="666">
                        <c:v>30519</c:v>
                      </c:pt>
                      <c:pt idx="667">
                        <c:v>30522</c:v>
                      </c:pt>
                      <c:pt idx="668">
                        <c:v>30523</c:v>
                      </c:pt>
                      <c:pt idx="669">
                        <c:v>30524</c:v>
                      </c:pt>
                      <c:pt idx="670">
                        <c:v>30525</c:v>
                      </c:pt>
                      <c:pt idx="671">
                        <c:v>30526</c:v>
                      </c:pt>
                      <c:pt idx="672">
                        <c:v>30529</c:v>
                      </c:pt>
                      <c:pt idx="673">
                        <c:v>30530</c:v>
                      </c:pt>
                      <c:pt idx="674">
                        <c:v>30531</c:v>
                      </c:pt>
                      <c:pt idx="675">
                        <c:v>30532</c:v>
                      </c:pt>
                      <c:pt idx="676">
                        <c:v>30533</c:v>
                      </c:pt>
                      <c:pt idx="677">
                        <c:v>30536</c:v>
                      </c:pt>
                      <c:pt idx="678">
                        <c:v>30537</c:v>
                      </c:pt>
                      <c:pt idx="679">
                        <c:v>30538</c:v>
                      </c:pt>
                      <c:pt idx="680">
                        <c:v>30539</c:v>
                      </c:pt>
                      <c:pt idx="681">
                        <c:v>30540</c:v>
                      </c:pt>
                      <c:pt idx="682">
                        <c:v>30543</c:v>
                      </c:pt>
                      <c:pt idx="683">
                        <c:v>30544</c:v>
                      </c:pt>
                      <c:pt idx="684">
                        <c:v>30545</c:v>
                      </c:pt>
                      <c:pt idx="685">
                        <c:v>30546</c:v>
                      </c:pt>
                      <c:pt idx="686">
                        <c:v>30547</c:v>
                      </c:pt>
                      <c:pt idx="687">
                        <c:v>30550</c:v>
                      </c:pt>
                      <c:pt idx="688">
                        <c:v>30551</c:v>
                      </c:pt>
                      <c:pt idx="689">
                        <c:v>30552</c:v>
                      </c:pt>
                      <c:pt idx="690">
                        <c:v>30553</c:v>
                      </c:pt>
                      <c:pt idx="691">
                        <c:v>30554</c:v>
                      </c:pt>
                      <c:pt idx="692">
                        <c:v>30557</c:v>
                      </c:pt>
                      <c:pt idx="693">
                        <c:v>30558</c:v>
                      </c:pt>
                      <c:pt idx="694">
                        <c:v>30559</c:v>
                      </c:pt>
                      <c:pt idx="695">
                        <c:v>30560</c:v>
                      </c:pt>
                      <c:pt idx="696">
                        <c:v>30561</c:v>
                      </c:pt>
                      <c:pt idx="697">
                        <c:v>30564</c:v>
                      </c:pt>
                      <c:pt idx="698">
                        <c:v>30565</c:v>
                      </c:pt>
                      <c:pt idx="699">
                        <c:v>30566</c:v>
                      </c:pt>
                      <c:pt idx="700">
                        <c:v>30567</c:v>
                      </c:pt>
                      <c:pt idx="701">
                        <c:v>30568</c:v>
                      </c:pt>
                      <c:pt idx="702">
                        <c:v>30571</c:v>
                      </c:pt>
                      <c:pt idx="703">
                        <c:v>30572</c:v>
                      </c:pt>
                      <c:pt idx="704">
                        <c:v>30573</c:v>
                      </c:pt>
                      <c:pt idx="705">
                        <c:v>30574</c:v>
                      </c:pt>
                      <c:pt idx="706">
                        <c:v>30575</c:v>
                      </c:pt>
                      <c:pt idx="707">
                        <c:v>30578</c:v>
                      </c:pt>
                      <c:pt idx="708">
                        <c:v>30579</c:v>
                      </c:pt>
                      <c:pt idx="709">
                        <c:v>30580</c:v>
                      </c:pt>
                      <c:pt idx="710">
                        <c:v>30581</c:v>
                      </c:pt>
                      <c:pt idx="711">
                        <c:v>30582</c:v>
                      </c:pt>
                      <c:pt idx="712">
                        <c:v>30585</c:v>
                      </c:pt>
                      <c:pt idx="713">
                        <c:v>30586</c:v>
                      </c:pt>
                      <c:pt idx="714">
                        <c:v>30587</c:v>
                      </c:pt>
                      <c:pt idx="715">
                        <c:v>30588</c:v>
                      </c:pt>
                      <c:pt idx="716">
                        <c:v>30589</c:v>
                      </c:pt>
                      <c:pt idx="717">
                        <c:v>30592</c:v>
                      </c:pt>
                      <c:pt idx="718">
                        <c:v>30593</c:v>
                      </c:pt>
                      <c:pt idx="719">
                        <c:v>30594</c:v>
                      </c:pt>
                      <c:pt idx="720">
                        <c:v>30595</c:v>
                      </c:pt>
                      <c:pt idx="721">
                        <c:v>30596</c:v>
                      </c:pt>
                      <c:pt idx="722">
                        <c:v>30599</c:v>
                      </c:pt>
                      <c:pt idx="723">
                        <c:v>30600</c:v>
                      </c:pt>
                      <c:pt idx="724">
                        <c:v>30601</c:v>
                      </c:pt>
                      <c:pt idx="725">
                        <c:v>30602</c:v>
                      </c:pt>
                      <c:pt idx="726">
                        <c:v>30603</c:v>
                      </c:pt>
                      <c:pt idx="727">
                        <c:v>30606</c:v>
                      </c:pt>
                      <c:pt idx="728">
                        <c:v>30607</c:v>
                      </c:pt>
                      <c:pt idx="729">
                        <c:v>30608</c:v>
                      </c:pt>
                      <c:pt idx="730">
                        <c:v>30609</c:v>
                      </c:pt>
                      <c:pt idx="731">
                        <c:v>30610</c:v>
                      </c:pt>
                      <c:pt idx="732">
                        <c:v>30613</c:v>
                      </c:pt>
                      <c:pt idx="733">
                        <c:v>30614</c:v>
                      </c:pt>
                      <c:pt idx="734">
                        <c:v>30615</c:v>
                      </c:pt>
                      <c:pt idx="735">
                        <c:v>30616</c:v>
                      </c:pt>
                      <c:pt idx="736">
                        <c:v>30617</c:v>
                      </c:pt>
                      <c:pt idx="737">
                        <c:v>30620</c:v>
                      </c:pt>
                      <c:pt idx="738">
                        <c:v>30621</c:v>
                      </c:pt>
                      <c:pt idx="739">
                        <c:v>30622</c:v>
                      </c:pt>
                      <c:pt idx="740">
                        <c:v>30623</c:v>
                      </c:pt>
                      <c:pt idx="741">
                        <c:v>30624</c:v>
                      </c:pt>
                      <c:pt idx="742">
                        <c:v>30627</c:v>
                      </c:pt>
                      <c:pt idx="743">
                        <c:v>30628</c:v>
                      </c:pt>
                      <c:pt idx="744">
                        <c:v>30629</c:v>
                      </c:pt>
                      <c:pt idx="745">
                        <c:v>30630</c:v>
                      </c:pt>
                      <c:pt idx="746">
                        <c:v>30631</c:v>
                      </c:pt>
                      <c:pt idx="747">
                        <c:v>30634</c:v>
                      </c:pt>
                      <c:pt idx="748">
                        <c:v>30635</c:v>
                      </c:pt>
                      <c:pt idx="749">
                        <c:v>30636</c:v>
                      </c:pt>
                      <c:pt idx="750">
                        <c:v>30637</c:v>
                      </c:pt>
                      <c:pt idx="751">
                        <c:v>30638</c:v>
                      </c:pt>
                      <c:pt idx="752">
                        <c:v>30641</c:v>
                      </c:pt>
                      <c:pt idx="753">
                        <c:v>30642</c:v>
                      </c:pt>
                      <c:pt idx="754">
                        <c:v>30643</c:v>
                      </c:pt>
                      <c:pt idx="755">
                        <c:v>30644</c:v>
                      </c:pt>
                      <c:pt idx="756">
                        <c:v>30645</c:v>
                      </c:pt>
                      <c:pt idx="757">
                        <c:v>30648</c:v>
                      </c:pt>
                      <c:pt idx="758">
                        <c:v>30649</c:v>
                      </c:pt>
                      <c:pt idx="759">
                        <c:v>30650</c:v>
                      </c:pt>
                      <c:pt idx="760">
                        <c:v>30651</c:v>
                      </c:pt>
                      <c:pt idx="761">
                        <c:v>30652</c:v>
                      </c:pt>
                      <c:pt idx="762">
                        <c:v>30655</c:v>
                      </c:pt>
                      <c:pt idx="763">
                        <c:v>30656</c:v>
                      </c:pt>
                      <c:pt idx="764">
                        <c:v>30657</c:v>
                      </c:pt>
                      <c:pt idx="765">
                        <c:v>30658</c:v>
                      </c:pt>
                      <c:pt idx="766">
                        <c:v>30659</c:v>
                      </c:pt>
                      <c:pt idx="767">
                        <c:v>30662</c:v>
                      </c:pt>
                      <c:pt idx="768">
                        <c:v>30663</c:v>
                      </c:pt>
                      <c:pt idx="769">
                        <c:v>30664</c:v>
                      </c:pt>
                      <c:pt idx="770">
                        <c:v>30665</c:v>
                      </c:pt>
                      <c:pt idx="771">
                        <c:v>30666</c:v>
                      </c:pt>
                      <c:pt idx="772">
                        <c:v>30669</c:v>
                      </c:pt>
                      <c:pt idx="773">
                        <c:v>30670</c:v>
                      </c:pt>
                      <c:pt idx="774">
                        <c:v>30671</c:v>
                      </c:pt>
                      <c:pt idx="775">
                        <c:v>30672</c:v>
                      </c:pt>
                      <c:pt idx="776">
                        <c:v>30673</c:v>
                      </c:pt>
                      <c:pt idx="777">
                        <c:v>30676</c:v>
                      </c:pt>
                      <c:pt idx="778">
                        <c:v>30677</c:v>
                      </c:pt>
                      <c:pt idx="779">
                        <c:v>30678</c:v>
                      </c:pt>
                      <c:pt idx="780">
                        <c:v>30679</c:v>
                      </c:pt>
                      <c:pt idx="781">
                        <c:v>30680</c:v>
                      </c:pt>
                      <c:pt idx="782">
                        <c:v>30683</c:v>
                      </c:pt>
                      <c:pt idx="783">
                        <c:v>30684</c:v>
                      </c:pt>
                      <c:pt idx="784">
                        <c:v>30685</c:v>
                      </c:pt>
                      <c:pt idx="785">
                        <c:v>30686</c:v>
                      </c:pt>
                      <c:pt idx="786">
                        <c:v>30687</c:v>
                      </c:pt>
                      <c:pt idx="787">
                        <c:v>30690</c:v>
                      </c:pt>
                      <c:pt idx="788">
                        <c:v>30691</c:v>
                      </c:pt>
                      <c:pt idx="789">
                        <c:v>30692</c:v>
                      </c:pt>
                      <c:pt idx="790">
                        <c:v>30693</c:v>
                      </c:pt>
                      <c:pt idx="791">
                        <c:v>30694</c:v>
                      </c:pt>
                      <c:pt idx="792">
                        <c:v>30697</c:v>
                      </c:pt>
                      <c:pt idx="793">
                        <c:v>30698</c:v>
                      </c:pt>
                      <c:pt idx="794">
                        <c:v>30699</c:v>
                      </c:pt>
                      <c:pt idx="795">
                        <c:v>30700</c:v>
                      </c:pt>
                      <c:pt idx="796">
                        <c:v>30701</c:v>
                      </c:pt>
                      <c:pt idx="797">
                        <c:v>30704</c:v>
                      </c:pt>
                      <c:pt idx="798">
                        <c:v>30705</c:v>
                      </c:pt>
                      <c:pt idx="799">
                        <c:v>30706</c:v>
                      </c:pt>
                      <c:pt idx="800">
                        <c:v>30707</c:v>
                      </c:pt>
                      <c:pt idx="801">
                        <c:v>30708</c:v>
                      </c:pt>
                      <c:pt idx="802">
                        <c:v>30711</c:v>
                      </c:pt>
                      <c:pt idx="803">
                        <c:v>30712</c:v>
                      </c:pt>
                      <c:pt idx="804">
                        <c:v>30713</c:v>
                      </c:pt>
                      <c:pt idx="805">
                        <c:v>30714</c:v>
                      </c:pt>
                      <c:pt idx="806">
                        <c:v>30715</c:v>
                      </c:pt>
                      <c:pt idx="807">
                        <c:v>30718</c:v>
                      </c:pt>
                      <c:pt idx="808">
                        <c:v>30719</c:v>
                      </c:pt>
                      <c:pt idx="809">
                        <c:v>30720</c:v>
                      </c:pt>
                      <c:pt idx="810">
                        <c:v>30721</c:v>
                      </c:pt>
                      <c:pt idx="811">
                        <c:v>30722</c:v>
                      </c:pt>
                      <c:pt idx="812">
                        <c:v>30725</c:v>
                      </c:pt>
                      <c:pt idx="813">
                        <c:v>30726</c:v>
                      </c:pt>
                      <c:pt idx="814">
                        <c:v>30727</c:v>
                      </c:pt>
                      <c:pt idx="815">
                        <c:v>30728</c:v>
                      </c:pt>
                      <c:pt idx="816">
                        <c:v>30729</c:v>
                      </c:pt>
                      <c:pt idx="817">
                        <c:v>30732</c:v>
                      </c:pt>
                      <c:pt idx="818">
                        <c:v>30733</c:v>
                      </c:pt>
                      <c:pt idx="819">
                        <c:v>30734</c:v>
                      </c:pt>
                      <c:pt idx="820">
                        <c:v>30735</c:v>
                      </c:pt>
                      <c:pt idx="821">
                        <c:v>30736</c:v>
                      </c:pt>
                      <c:pt idx="822">
                        <c:v>30739</c:v>
                      </c:pt>
                      <c:pt idx="823">
                        <c:v>30740</c:v>
                      </c:pt>
                      <c:pt idx="824">
                        <c:v>30741</c:v>
                      </c:pt>
                      <c:pt idx="825">
                        <c:v>30742</c:v>
                      </c:pt>
                      <c:pt idx="826">
                        <c:v>30743</c:v>
                      </c:pt>
                      <c:pt idx="827">
                        <c:v>30746</c:v>
                      </c:pt>
                      <c:pt idx="828">
                        <c:v>30747</c:v>
                      </c:pt>
                      <c:pt idx="829">
                        <c:v>30748</c:v>
                      </c:pt>
                      <c:pt idx="830">
                        <c:v>30749</c:v>
                      </c:pt>
                      <c:pt idx="831">
                        <c:v>30750</c:v>
                      </c:pt>
                      <c:pt idx="832">
                        <c:v>30753</c:v>
                      </c:pt>
                      <c:pt idx="833">
                        <c:v>30754</c:v>
                      </c:pt>
                      <c:pt idx="834">
                        <c:v>30755</c:v>
                      </c:pt>
                      <c:pt idx="835">
                        <c:v>30756</c:v>
                      </c:pt>
                      <c:pt idx="836">
                        <c:v>30757</c:v>
                      </c:pt>
                      <c:pt idx="837">
                        <c:v>30760</c:v>
                      </c:pt>
                      <c:pt idx="838">
                        <c:v>30761</c:v>
                      </c:pt>
                      <c:pt idx="839">
                        <c:v>30762</c:v>
                      </c:pt>
                      <c:pt idx="840">
                        <c:v>30763</c:v>
                      </c:pt>
                      <c:pt idx="841">
                        <c:v>30764</c:v>
                      </c:pt>
                      <c:pt idx="842">
                        <c:v>30767</c:v>
                      </c:pt>
                      <c:pt idx="843">
                        <c:v>30768</c:v>
                      </c:pt>
                      <c:pt idx="844">
                        <c:v>30769</c:v>
                      </c:pt>
                      <c:pt idx="845">
                        <c:v>30770</c:v>
                      </c:pt>
                      <c:pt idx="846">
                        <c:v>30771</c:v>
                      </c:pt>
                      <c:pt idx="847">
                        <c:v>30774</c:v>
                      </c:pt>
                      <c:pt idx="848">
                        <c:v>30775</c:v>
                      </c:pt>
                      <c:pt idx="849">
                        <c:v>30776</c:v>
                      </c:pt>
                      <c:pt idx="850">
                        <c:v>30777</c:v>
                      </c:pt>
                      <c:pt idx="851">
                        <c:v>30778</c:v>
                      </c:pt>
                      <c:pt idx="852">
                        <c:v>30781</c:v>
                      </c:pt>
                      <c:pt idx="853">
                        <c:v>30782</c:v>
                      </c:pt>
                      <c:pt idx="854">
                        <c:v>30783</c:v>
                      </c:pt>
                      <c:pt idx="855">
                        <c:v>30784</c:v>
                      </c:pt>
                      <c:pt idx="856">
                        <c:v>30785</c:v>
                      </c:pt>
                      <c:pt idx="857">
                        <c:v>30788</c:v>
                      </c:pt>
                      <c:pt idx="858">
                        <c:v>30789</c:v>
                      </c:pt>
                      <c:pt idx="859">
                        <c:v>30790</c:v>
                      </c:pt>
                      <c:pt idx="860">
                        <c:v>30791</c:v>
                      </c:pt>
                      <c:pt idx="861">
                        <c:v>30792</c:v>
                      </c:pt>
                      <c:pt idx="862">
                        <c:v>30795</c:v>
                      </c:pt>
                      <c:pt idx="863">
                        <c:v>30796</c:v>
                      </c:pt>
                      <c:pt idx="864">
                        <c:v>30797</c:v>
                      </c:pt>
                      <c:pt idx="865">
                        <c:v>30798</c:v>
                      </c:pt>
                      <c:pt idx="866">
                        <c:v>30799</c:v>
                      </c:pt>
                      <c:pt idx="867">
                        <c:v>30802</c:v>
                      </c:pt>
                      <c:pt idx="868">
                        <c:v>30803</c:v>
                      </c:pt>
                      <c:pt idx="869">
                        <c:v>30804</c:v>
                      </c:pt>
                      <c:pt idx="870">
                        <c:v>30805</c:v>
                      </c:pt>
                      <c:pt idx="871">
                        <c:v>30806</c:v>
                      </c:pt>
                      <c:pt idx="872">
                        <c:v>30809</c:v>
                      </c:pt>
                      <c:pt idx="873">
                        <c:v>30810</c:v>
                      </c:pt>
                      <c:pt idx="874">
                        <c:v>30811</c:v>
                      </c:pt>
                      <c:pt idx="875">
                        <c:v>30812</c:v>
                      </c:pt>
                      <c:pt idx="876">
                        <c:v>30813</c:v>
                      </c:pt>
                      <c:pt idx="877">
                        <c:v>30816</c:v>
                      </c:pt>
                      <c:pt idx="878">
                        <c:v>30817</c:v>
                      </c:pt>
                      <c:pt idx="879">
                        <c:v>30818</c:v>
                      </c:pt>
                      <c:pt idx="880">
                        <c:v>30819</c:v>
                      </c:pt>
                      <c:pt idx="881">
                        <c:v>30820</c:v>
                      </c:pt>
                      <c:pt idx="882">
                        <c:v>30823</c:v>
                      </c:pt>
                      <c:pt idx="883">
                        <c:v>30824</c:v>
                      </c:pt>
                      <c:pt idx="884">
                        <c:v>30825</c:v>
                      </c:pt>
                      <c:pt idx="885">
                        <c:v>30826</c:v>
                      </c:pt>
                      <c:pt idx="886">
                        <c:v>30827</c:v>
                      </c:pt>
                      <c:pt idx="887">
                        <c:v>30830</c:v>
                      </c:pt>
                      <c:pt idx="888">
                        <c:v>30831</c:v>
                      </c:pt>
                      <c:pt idx="889">
                        <c:v>30832</c:v>
                      </c:pt>
                      <c:pt idx="890">
                        <c:v>30833</c:v>
                      </c:pt>
                      <c:pt idx="891">
                        <c:v>30834</c:v>
                      </c:pt>
                      <c:pt idx="892">
                        <c:v>30837</c:v>
                      </c:pt>
                      <c:pt idx="893">
                        <c:v>30838</c:v>
                      </c:pt>
                      <c:pt idx="894">
                        <c:v>30839</c:v>
                      </c:pt>
                      <c:pt idx="895">
                        <c:v>30840</c:v>
                      </c:pt>
                      <c:pt idx="896">
                        <c:v>30841</c:v>
                      </c:pt>
                      <c:pt idx="897">
                        <c:v>30844</c:v>
                      </c:pt>
                      <c:pt idx="898">
                        <c:v>30845</c:v>
                      </c:pt>
                      <c:pt idx="899">
                        <c:v>30846</c:v>
                      </c:pt>
                      <c:pt idx="900">
                        <c:v>30847</c:v>
                      </c:pt>
                      <c:pt idx="901">
                        <c:v>30848</c:v>
                      </c:pt>
                      <c:pt idx="902">
                        <c:v>30851</c:v>
                      </c:pt>
                      <c:pt idx="903">
                        <c:v>30852</c:v>
                      </c:pt>
                      <c:pt idx="904">
                        <c:v>30853</c:v>
                      </c:pt>
                      <c:pt idx="905">
                        <c:v>30854</c:v>
                      </c:pt>
                      <c:pt idx="906">
                        <c:v>30855</c:v>
                      </c:pt>
                      <c:pt idx="907">
                        <c:v>30858</c:v>
                      </c:pt>
                      <c:pt idx="908">
                        <c:v>30859</c:v>
                      </c:pt>
                      <c:pt idx="909">
                        <c:v>30860</c:v>
                      </c:pt>
                      <c:pt idx="910">
                        <c:v>30861</c:v>
                      </c:pt>
                      <c:pt idx="911">
                        <c:v>30862</c:v>
                      </c:pt>
                      <c:pt idx="912">
                        <c:v>30865</c:v>
                      </c:pt>
                      <c:pt idx="913">
                        <c:v>30866</c:v>
                      </c:pt>
                      <c:pt idx="914">
                        <c:v>30867</c:v>
                      </c:pt>
                      <c:pt idx="915">
                        <c:v>30868</c:v>
                      </c:pt>
                      <c:pt idx="916">
                        <c:v>30869</c:v>
                      </c:pt>
                      <c:pt idx="917">
                        <c:v>30872</c:v>
                      </c:pt>
                      <c:pt idx="918">
                        <c:v>30873</c:v>
                      </c:pt>
                      <c:pt idx="919">
                        <c:v>30874</c:v>
                      </c:pt>
                      <c:pt idx="920">
                        <c:v>30875</c:v>
                      </c:pt>
                      <c:pt idx="921">
                        <c:v>30876</c:v>
                      </c:pt>
                      <c:pt idx="922">
                        <c:v>30879</c:v>
                      </c:pt>
                      <c:pt idx="923">
                        <c:v>30880</c:v>
                      </c:pt>
                      <c:pt idx="924">
                        <c:v>30881</c:v>
                      </c:pt>
                      <c:pt idx="925">
                        <c:v>30882</c:v>
                      </c:pt>
                      <c:pt idx="926">
                        <c:v>30883</c:v>
                      </c:pt>
                      <c:pt idx="927">
                        <c:v>30886</c:v>
                      </c:pt>
                      <c:pt idx="928">
                        <c:v>30887</c:v>
                      </c:pt>
                      <c:pt idx="929">
                        <c:v>30888</c:v>
                      </c:pt>
                      <c:pt idx="930">
                        <c:v>30889</c:v>
                      </c:pt>
                      <c:pt idx="931">
                        <c:v>30890</c:v>
                      </c:pt>
                      <c:pt idx="932">
                        <c:v>30893</c:v>
                      </c:pt>
                      <c:pt idx="933">
                        <c:v>30894</c:v>
                      </c:pt>
                      <c:pt idx="934">
                        <c:v>30895</c:v>
                      </c:pt>
                      <c:pt idx="935">
                        <c:v>30896</c:v>
                      </c:pt>
                      <c:pt idx="936">
                        <c:v>30897</c:v>
                      </c:pt>
                      <c:pt idx="937">
                        <c:v>30900</c:v>
                      </c:pt>
                      <c:pt idx="938">
                        <c:v>30901</c:v>
                      </c:pt>
                      <c:pt idx="939">
                        <c:v>30902</c:v>
                      </c:pt>
                      <c:pt idx="940">
                        <c:v>30903</c:v>
                      </c:pt>
                      <c:pt idx="941">
                        <c:v>30904</c:v>
                      </c:pt>
                      <c:pt idx="942">
                        <c:v>30907</c:v>
                      </c:pt>
                      <c:pt idx="943">
                        <c:v>30908</c:v>
                      </c:pt>
                      <c:pt idx="944">
                        <c:v>30909</c:v>
                      </c:pt>
                      <c:pt idx="945">
                        <c:v>30910</c:v>
                      </c:pt>
                      <c:pt idx="946">
                        <c:v>30911</c:v>
                      </c:pt>
                      <c:pt idx="947">
                        <c:v>30914</c:v>
                      </c:pt>
                      <c:pt idx="948">
                        <c:v>30915</c:v>
                      </c:pt>
                      <c:pt idx="949">
                        <c:v>30916</c:v>
                      </c:pt>
                      <c:pt idx="950">
                        <c:v>30917</c:v>
                      </c:pt>
                      <c:pt idx="951">
                        <c:v>30918</c:v>
                      </c:pt>
                      <c:pt idx="952">
                        <c:v>30921</c:v>
                      </c:pt>
                      <c:pt idx="953">
                        <c:v>30922</c:v>
                      </c:pt>
                      <c:pt idx="954">
                        <c:v>30923</c:v>
                      </c:pt>
                      <c:pt idx="955">
                        <c:v>30924</c:v>
                      </c:pt>
                      <c:pt idx="956">
                        <c:v>30925</c:v>
                      </c:pt>
                      <c:pt idx="957">
                        <c:v>30928</c:v>
                      </c:pt>
                      <c:pt idx="958">
                        <c:v>30929</c:v>
                      </c:pt>
                      <c:pt idx="959">
                        <c:v>30930</c:v>
                      </c:pt>
                      <c:pt idx="960">
                        <c:v>30931</c:v>
                      </c:pt>
                      <c:pt idx="961">
                        <c:v>30932</c:v>
                      </c:pt>
                      <c:pt idx="962">
                        <c:v>30935</c:v>
                      </c:pt>
                      <c:pt idx="963">
                        <c:v>30936</c:v>
                      </c:pt>
                      <c:pt idx="964">
                        <c:v>30937</c:v>
                      </c:pt>
                      <c:pt idx="965">
                        <c:v>30938</c:v>
                      </c:pt>
                      <c:pt idx="966">
                        <c:v>30939</c:v>
                      </c:pt>
                      <c:pt idx="967">
                        <c:v>30942</c:v>
                      </c:pt>
                      <c:pt idx="968">
                        <c:v>30943</c:v>
                      </c:pt>
                      <c:pt idx="969">
                        <c:v>30944</c:v>
                      </c:pt>
                      <c:pt idx="970">
                        <c:v>30945</c:v>
                      </c:pt>
                      <c:pt idx="971">
                        <c:v>30946</c:v>
                      </c:pt>
                      <c:pt idx="972">
                        <c:v>30949</c:v>
                      </c:pt>
                      <c:pt idx="973">
                        <c:v>30950</c:v>
                      </c:pt>
                      <c:pt idx="974">
                        <c:v>30951</c:v>
                      </c:pt>
                      <c:pt idx="975">
                        <c:v>30952</c:v>
                      </c:pt>
                      <c:pt idx="976">
                        <c:v>30953</c:v>
                      </c:pt>
                      <c:pt idx="977">
                        <c:v>30956</c:v>
                      </c:pt>
                      <c:pt idx="978">
                        <c:v>30957</c:v>
                      </c:pt>
                      <c:pt idx="979">
                        <c:v>30958</c:v>
                      </c:pt>
                      <c:pt idx="980">
                        <c:v>30959</c:v>
                      </c:pt>
                      <c:pt idx="981">
                        <c:v>30960</c:v>
                      </c:pt>
                      <c:pt idx="982">
                        <c:v>30963</c:v>
                      </c:pt>
                      <c:pt idx="983">
                        <c:v>30964</c:v>
                      </c:pt>
                      <c:pt idx="984">
                        <c:v>30965</c:v>
                      </c:pt>
                      <c:pt idx="985">
                        <c:v>30966</c:v>
                      </c:pt>
                      <c:pt idx="986">
                        <c:v>30967</c:v>
                      </c:pt>
                      <c:pt idx="987">
                        <c:v>30970</c:v>
                      </c:pt>
                      <c:pt idx="988">
                        <c:v>30971</c:v>
                      </c:pt>
                      <c:pt idx="989">
                        <c:v>30972</c:v>
                      </c:pt>
                      <c:pt idx="990">
                        <c:v>30973</c:v>
                      </c:pt>
                      <c:pt idx="991">
                        <c:v>30974</c:v>
                      </c:pt>
                      <c:pt idx="992">
                        <c:v>30977</c:v>
                      </c:pt>
                      <c:pt idx="993">
                        <c:v>30978</c:v>
                      </c:pt>
                      <c:pt idx="994">
                        <c:v>30979</c:v>
                      </c:pt>
                      <c:pt idx="995">
                        <c:v>30980</c:v>
                      </c:pt>
                      <c:pt idx="996">
                        <c:v>30981</c:v>
                      </c:pt>
                      <c:pt idx="997">
                        <c:v>30984</c:v>
                      </c:pt>
                      <c:pt idx="998">
                        <c:v>30985</c:v>
                      </c:pt>
                      <c:pt idx="999">
                        <c:v>30986</c:v>
                      </c:pt>
                      <c:pt idx="1000">
                        <c:v>30987</c:v>
                      </c:pt>
                      <c:pt idx="1001">
                        <c:v>30988</c:v>
                      </c:pt>
                      <c:pt idx="1002">
                        <c:v>30991</c:v>
                      </c:pt>
                      <c:pt idx="1003">
                        <c:v>30992</c:v>
                      </c:pt>
                      <c:pt idx="1004">
                        <c:v>30993</c:v>
                      </c:pt>
                      <c:pt idx="1005">
                        <c:v>30994</c:v>
                      </c:pt>
                      <c:pt idx="1006">
                        <c:v>30995</c:v>
                      </c:pt>
                      <c:pt idx="1007">
                        <c:v>30998</c:v>
                      </c:pt>
                      <c:pt idx="1008">
                        <c:v>30999</c:v>
                      </c:pt>
                      <c:pt idx="1009">
                        <c:v>31000</c:v>
                      </c:pt>
                      <c:pt idx="1010">
                        <c:v>31001</c:v>
                      </c:pt>
                      <c:pt idx="1011">
                        <c:v>31002</c:v>
                      </c:pt>
                      <c:pt idx="1012">
                        <c:v>31005</c:v>
                      </c:pt>
                      <c:pt idx="1013">
                        <c:v>31006</c:v>
                      </c:pt>
                      <c:pt idx="1014">
                        <c:v>31007</c:v>
                      </c:pt>
                      <c:pt idx="1015">
                        <c:v>31008</c:v>
                      </c:pt>
                      <c:pt idx="1016">
                        <c:v>31009</c:v>
                      </c:pt>
                      <c:pt idx="1017">
                        <c:v>31012</c:v>
                      </c:pt>
                      <c:pt idx="1018">
                        <c:v>31013</c:v>
                      </c:pt>
                      <c:pt idx="1019">
                        <c:v>31014</c:v>
                      </c:pt>
                      <c:pt idx="1020">
                        <c:v>31015</c:v>
                      </c:pt>
                      <c:pt idx="1021">
                        <c:v>31016</c:v>
                      </c:pt>
                      <c:pt idx="1022">
                        <c:v>31019</c:v>
                      </c:pt>
                      <c:pt idx="1023">
                        <c:v>31020</c:v>
                      </c:pt>
                      <c:pt idx="1024">
                        <c:v>31021</c:v>
                      </c:pt>
                      <c:pt idx="1025">
                        <c:v>31022</c:v>
                      </c:pt>
                      <c:pt idx="1026">
                        <c:v>31023</c:v>
                      </c:pt>
                      <c:pt idx="1027">
                        <c:v>31026</c:v>
                      </c:pt>
                      <c:pt idx="1028">
                        <c:v>31027</c:v>
                      </c:pt>
                      <c:pt idx="1029">
                        <c:v>31028</c:v>
                      </c:pt>
                      <c:pt idx="1030">
                        <c:v>31029</c:v>
                      </c:pt>
                      <c:pt idx="1031">
                        <c:v>31030</c:v>
                      </c:pt>
                      <c:pt idx="1032">
                        <c:v>31033</c:v>
                      </c:pt>
                      <c:pt idx="1033">
                        <c:v>31034</c:v>
                      </c:pt>
                      <c:pt idx="1034">
                        <c:v>31035</c:v>
                      </c:pt>
                      <c:pt idx="1035">
                        <c:v>31036</c:v>
                      </c:pt>
                      <c:pt idx="1036">
                        <c:v>31037</c:v>
                      </c:pt>
                      <c:pt idx="1037">
                        <c:v>31040</c:v>
                      </c:pt>
                      <c:pt idx="1038">
                        <c:v>31041</c:v>
                      </c:pt>
                      <c:pt idx="1039">
                        <c:v>31042</c:v>
                      </c:pt>
                      <c:pt idx="1040">
                        <c:v>31043</c:v>
                      </c:pt>
                      <c:pt idx="1041">
                        <c:v>31044</c:v>
                      </c:pt>
                      <c:pt idx="1042">
                        <c:v>31047</c:v>
                      </c:pt>
                      <c:pt idx="1043">
                        <c:v>31048</c:v>
                      </c:pt>
                      <c:pt idx="1044">
                        <c:v>31049</c:v>
                      </c:pt>
                      <c:pt idx="1045">
                        <c:v>31050</c:v>
                      </c:pt>
                      <c:pt idx="1046">
                        <c:v>31051</c:v>
                      </c:pt>
                      <c:pt idx="1047">
                        <c:v>31054</c:v>
                      </c:pt>
                      <c:pt idx="1048">
                        <c:v>31055</c:v>
                      </c:pt>
                      <c:pt idx="1049">
                        <c:v>31056</c:v>
                      </c:pt>
                      <c:pt idx="1050">
                        <c:v>31057</c:v>
                      </c:pt>
                      <c:pt idx="1051">
                        <c:v>31058</c:v>
                      </c:pt>
                      <c:pt idx="1052">
                        <c:v>31061</c:v>
                      </c:pt>
                      <c:pt idx="1053">
                        <c:v>31062</c:v>
                      </c:pt>
                      <c:pt idx="1054">
                        <c:v>31063</c:v>
                      </c:pt>
                      <c:pt idx="1055">
                        <c:v>31064</c:v>
                      </c:pt>
                      <c:pt idx="1056">
                        <c:v>31065</c:v>
                      </c:pt>
                      <c:pt idx="1057">
                        <c:v>31068</c:v>
                      </c:pt>
                      <c:pt idx="1058">
                        <c:v>31069</c:v>
                      </c:pt>
                      <c:pt idx="1059">
                        <c:v>31070</c:v>
                      </c:pt>
                      <c:pt idx="1060">
                        <c:v>31071</c:v>
                      </c:pt>
                      <c:pt idx="1061">
                        <c:v>31072</c:v>
                      </c:pt>
                      <c:pt idx="1062">
                        <c:v>31075</c:v>
                      </c:pt>
                      <c:pt idx="1063">
                        <c:v>31076</c:v>
                      </c:pt>
                      <c:pt idx="1064">
                        <c:v>31077</c:v>
                      </c:pt>
                      <c:pt idx="1065">
                        <c:v>31078</c:v>
                      </c:pt>
                      <c:pt idx="1066">
                        <c:v>31079</c:v>
                      </c:pt>
                      <c:pt idx="1067">
                        <c:v>31082</c:v>
                      </c:pt>
                      <c:pt idx="1068">
                        <c:v>31083</c:v>
                      </c:pt>
                      <c:pt idx="1069">
                        <c:v>31084</c:v>
                      </c:pt>
                      <c:pt idx="1070">
                        <c:v>31085</c:v>
                      </c:pt>
                      <c:pt idx="1071">
                        <c:v>31086</c:v>
                      </c:pt>
                      <c:pt idx="1072">
                        <c:v>31089</c:v>
                      </c:pt>
                      <c:pt idx="1073">
                        <c:v>31090</c:v>
                      </c:pt>
                      <c:pt idx="1074">
                        <c:v>31091</c:v>
                      </c:pt>
                      <c:pt idx="1075">
                        <c:v>31092</c:v>
                      </c:pt>
                      <c:pt idx="1076">
                        <c:v>31093</c:v>
                      </c:pt>
                      <c:pt idx="1077">
                        <c:v>31096</c:v>
                      </c:pt>
                      <c:pt idx="1078">
                        <c:v>31097</c:v>
                      </c:pt>
                      <c:pt idx="1079">
                        <c:v>31098</c:v>
                      </c:pt>
                      <c:pt idx="1080">
                        <c:v>31099</c:v>
                      </c:pt>
                      <c:pt idx="1081">
                        <c:v>31100</c:v>
                      </c:pt>
                      <c:pt idx="1082">
                        <c:v>31103</c:v>
                      </c:pt>
                      <c:pt idx="1083">
                        <c:v>31104</c:v>
                      </c:pt>
                      <c:pt idx="1084">
                        <c:v>31105</c:v>
                      </c:pt>
                      <c:pt idx="1085">
                        <c:v>31106</c:v>
                      </c:pt>
                      <c:pt idx="1086">
                        <c:v>31107</c:v>
                      </c:pt>
                      <c:pt idx="1087">
                        <c:v>31110</c:v>
                      </c:pt>
                      <c:pt idx="1088">
                        <c:v>31111</c:v>
                      </c:pt>
                      <c:pt idx="1089">
                        <c:v>31112</c:v>
                      </c:pt>
                      <c:pt idx="1090">
                        <c:v>31113</c:v>
                      </c:pt>
                      <c:pt idx="1091">
                        <c:v>31114</c:v>
                      </c:pt>
                      <c:pt idx="1092">
                        <c:v>31117</c:v>
                      </c:pt>
                      <c:pt idx="1093">
                        <c:v>31118</c:v>
                      </c:pt>
                      <c:pt idx="1094">
                        <c:v>31119</c:v>
                      </c:pt>
                      <c:pt idx="1095">
                        <c:v>31120</c:v>
                      </c:pt>
                      <c:pt idx="1096">
                        <c:v>31121</c:v>
                      </c:pt>
                      <c:pt idx="1097">
                        <c:v>31124</c:v>
                      </c:pt>
                      <c:pt idx="1098">
                        <c:v>31125</c:v>
                      </c:pt>
                      <c:pt idx="1099">
                        <c:v>31126</c:v>
                      </c:pt>
                      <c:pt idx="1100">
                        <c:v>31127</c:v>
                      </c:pt>
                      <c:pt idx="1101">
                        <c:v>31128</c:v>
                      </c:pt>
                      <c:pt idx="1102">
                        <c:v>31131</c:v>
                      </c:pt>
                      <c:pt idx="1103">
                        <c:v>31132</c:v>
                      </c:pt>
                      <c:pt idx="1104">
                        <c:v>31133</c:v>
                      </c:pt>
                      <c:pt idx="1105">
                        <c:v>31134</c:v>
                      </c:pt>
                      <c:pt idx="1106">
                        <c:v>31135</c:v>
                      </c:pt>
                      <c:pt idx="1107">
                        <c:v>31138</c:v>
                      </c:pt>
                      <c:pt idx="1108">
                        <c:v>31139</c:v>
                      </c:pt>
                      <c:pt idx="1109">
                        <c:v>31140</c:v>
                      </c:pt>
                      <c:pt idx="1110">
                        <c:v>31141</c:v>
                      </c:pt>
                      <c:pt idx="1111">
                        <c:v>31142</c:v>
                      </c:pt>
                      <c:pt idx="1112">
                        <c:v>31145</c:v>
                      </c:pt>
                      <c:pt idx="1113">
                        <c:v>31146</c:v>
                      </c:pt>
                      <c:pt idx="1114">
                        <c:v>31147</c:v>
                      </c:pt>
                      <c:pt idx="1115">
                        <c:v>31148</c:v>
                      </c:pt>
                      <c:pt idx="1116">
                        <c:v>31149</c:v>
                      </c:pt>
                      <c:pt idx="1117">
                        <c:v>31152</c:v>
                      </c:pt>
                      <c:pt idx="1118">
                        <c:v>31153</c:v>
                      </c:pt>
                      <c:pt idx="1119">
                        <c:v>31154</c:v>
                      </c:pt>
                      <c:pt idx="1120">
                        <c:v>31155</c:v>
                      </c:pt>
                      <c:pt idx="1121">
                        <c:v>31156</c:v>
                      </c:pt>
                      <c:pt idx="1122">
                        <c:v>31159</c:v>
                      </c:pt>
                      <c:pt idx="1123">
                        <c:v>31160</c:v>
                      </c:pt>
                      <c:pt idx="1124">
                        <c:v>31161</c:v>
                      </c:pt>
                      <c:pt idx="1125">
                        <c:v>31162</c:v>
                      </c:pt>
                      <c:pt idx="1126">
                        <c:v>31163</c:v>
                      </c:pt>
                      <c:pt idx="1127">
                        <c:v>31166</c:v>
                      </c:pt>
                      <c:pt idx="1128">
                        <c:v>31167</c:v>
                      </c:pt>
                      <c:pt idx="1129">
                        <c:v>31168</c:v>
                      </c:pt>
                      <c:pt idx="1130">
                        <c:v>31169</c:v>
                      </c:pt>
                      <c:pt idx="1131">
                        <c:v>31170</c:v>
                      </c:pt>
                      <c:pt idx="1132">
                        <c:v>31173</c:v>
                      </c:pt>
                      <c:pt idx="1133">
                        <c:v>31174</c:v>
                      </c:pt>
                      <c:pt idx="1134">
                        <c:v>31175</c:v>
                      </c:pt>
                      <c:pt idx="1135">
                        <c:v>31176</c:v>
                      </c:pt>
                      <c:pt idx="1136">
                        <c:v>31177</c:v>
                      </c:pt>
                      <c:pt idx="1137">
                        <c:v>31180</c:v>
                      </c:pt>
                      <c:pt idx="1138">
                        <c:v>31181</c:v>
                      </c:pt>
                      <c:pt idx="1139">
                        <c:v>31182</c:v>
                      </c:pt>
                      <c:pt idx="1140">
                        <c:v>31183</c:v>
                      </c:pt>
                      <c:pt idx="1141">
                        <c:v>31184</c:v>
                      </c:pt>
                      <c:pt idx="1142">
                        <c:v>31187</c:v>
                      </c:pt>
                      <c:pt idx="1143">
                        <c:v>31188</c:v>
                      </c:pt>
                      <c:pt idx="1144">
                        <c:v>31189</c:v>
                      </c:pt>
                      <c:pt idx="1145">
                        <c:v>31190</c:v>
                      </c:pt>
                      <c:pt idx="1146">
                        <c:v>31191</c:v>
                      </c:pt>
                      <c:pt idx="1147">
                        <c:v>31194</c:v>
                      </c:pt>
                      <c:pt idx="1148">
                        <c:v>31195</c:v>
                      </c:pt>
                      <c:pt idx="1149">
                        <c:v>31196</c:v>
                      </c:pt>
                      <c:pt idx="1150">
                        <c:v>31197</c:v>
                      </c:pt>
                      <c:pt idx="1151">
                        <c:v>31198</c:v>
                      </c:pt>
                      <c:pt idx="1152">
                        <c:v>31201</c:v>
                      </c:pt>
                      <c:pt idx="1153">
                        <c:v>31202</c:v>
                      </c:pt>
                      <c:pt idx="1154">
                        <c:v>31203</c:v>
                      </c:pt>
                      <c:pt idx="1155">
                        <c:v>31204</c:v>
                      </c:pt>
                      <c:pt idx="1156">
                        <c:v>31205</c:v>
                      </c:pt>
                      <c:pt idx="1157">
                        <c:v>31208</c:v>
                      </c:pt>
                      <c:pt idx="1158">
                        <c:v>31209</c:v>
                      </c:pt>
                      <c:pt idx="1159">
                        <c:v>31210</c:v>
                      </c:pt>
                      <c:pt idx="1160">
                        <c:v>31211</c:v>
                      </c:pt>
                      <c:pt idx="1161">
                        <c:v>31212</c:v>
                      </c:pt>
                      <c:pt idx="1162">
                        <c:v>31215</c:v>
                      </c:pt>
                      <c:pt idx="1163">
                        <c:v>31216</c:v>
                      </c:pt>
                      <c:pt idx="1164">
                        <c:v>31217</c:v>
                      </c:pt>
                      <c:pt idx="1165">
                        <c:v>31218</c:v>
                      </c:pt>
                      <c:pt idx="1166">
                        <c:v>31219</c:v>
                      </c:pt>
                      <c:pt idx="1167">
                        <c:v>31222</c:v>
                      </c:pt>
                      <c:pt idx="1168">
                        <c:v>31223</c:v>
                      </c:pt>
                      <c:pt idx="1169">
                        <c:v>31224</c:v>
                      </c:pt>
                      <c:pt idx="1170">
                        <c:v>31225</c:v>
                      </c:pt>
                      <c:pt idx="1171">
                        <c:v>31226</c:v>
                      </c:pt>
                      <c:pt idx="1172">
                        <c:v>31229</c:v>
                      </c:pt>
                      <c:pt idx="1173">
                        <c:v>31230</c:v>
                      </c:pt>
                      <c:pt idx="1174">
                        <c:v>31231</c:v>
                      </c:pt>
                      <c:pt idx="1175">
                        <c:v>31232</c:v>
                      </c:pt>
                      <c:pt idx="1176">
                        <c:v>31233</c:v>
                      </c:pt>
                      <c:pt idx="1177">
                        <c:v>31236</c:v>
                      </c:pt>
                      <c:pt idx="1178">
                        <c:v>31237</c:v>
                      </c:pt>
                      <c:pt idx="1179">
                        <c:v>31238</c:v>
                      </c:pt>
                      <c:pt idx="1180">
                        <c:v>31239</c:v>
                      </c:pt>
                      <c:pt idx="1181">
                        <c:v>31240</c:v>
                      </c:pt>
                      <c:pt idx="1182">
                        <c:v>31243</c:v>
                      </c:pt>
                      <c:pt idx="1183">
                        <c:v>31244</c:v>
                      </c:pt>
                      <c:pt idx="1184">
                        <c:v>31245</c:v>
                      </c:pt>
                      <c:pt idx="1185">
                        <c:v>31246</c:v>
                      </c:pt>
                      <c:pt idx="1186">
                        <c:v>31247</c:v>
                      </c:pt>
                      <c:pt idx="1187">
                        <c:v>31250</c:v>
                      </c:pt>
                      <c:pt idx="1188">
                        <c:v>31251</c:v>
                      </c:pt>
                      <c:pt idx="1189">
                        <c:v>31252</c:v>
                      </c:pt>
                      <c:pt idx="1190">
                        <c:v>31253</c:v>
                      </c:pt>
                      <c:pt idx="1191">
                        <c:v>31254</c:v>
                      </c:pt>
                      <c:pt idx="1192">
                        <c:v>31257</c:v>
                      </c:pt>
                      <c:pt idx="1193">
                        <c:v>31258</c:v>
                      </c:pt>
                      <c:pt idx="1194">
                        <c:v>31259</c:v>
                      </c:pt>
                      <c:pt idx="1195">
                        <c:v>31260</c:v>
                      </c:pt>
                      <c:pt idx="1196">
                        <c:v>31261</c:v>
                      </c:pt>
                      <c:pt idx="1197">
                        <c:v>31264</c:v>
                      </c:pt>
                      <c:pt idx="1198">
                        <c:v>31265</c:v>
                      </c:pt>
                      <c:pt idx="1199">
                        <c:v>31266</c:v>
                      </c:pt>
                      <c:pt idx="1200">
                        <c:v>31267</c:v>
                      </c:pt>
                      <c:pt idx="1201">
                        <c:v>31268</c:v>
                      </c:pt>
                      <c:pt idx="1202">
                        <c:v>31271</c:v>
                      </c:pt>
                      <c:pt idx="1203">
                        <c:v>31272</c:v>
                      </c:pt>
                      <c:pt idx="1204">
                        <c:v>31273</c:v>
                      </c:pt>
                      <c:pt idx="1205">
                        <c:v>31274</c:v>
                      </c:pt>
                      <c:pt idx="1206">
                        <c:v>31275</c:v>
                      </c:pt>
                      <c:pt idx="1207">
                        <c:v>31278</c:v>
                      </c:pt>
                      <c:pt idx="1208">
                        <c:v>31279</c:v>
                      </c:pt>
                      <c:pt idx="1209">
                        <c:v>31280</c:v>
                      </c:pt>
                      <c:pt idx="1210">
                        <c:v>31281</c:v>
                      </c:pt>
                      <c:pt idx="1211">
                        <c:v>31282</c:v>
                      </c:pt>
                      <c:pt idx="1212">
                        <c:v>31285</c:v>
                      </c:pt>
                      <c:pt idx="1213">
                        <c:v>31286</c:v>
                      </c:pt>
                      <c:pt idx="1214">
                        <c:v>31287</c:v>
                      </c:pt>
                      <c:pt idx="1215">
                        <c:v>31288</c:v>
                      </c:pt>
                      <c:pt idx="1216">
                        <c:v>31289</c:v>
                      </c:pt>
                      <c:pt idx="1217">
                        <c:v>31292</c:v>
                      </c:pt>
                      <c:pt idx="1218">
                        <c:v>31293</c:v>
                      </c:pt>
                      <c:pt idx="1219">
                        <c:v>31294</c:v>
                      </c:pt>
                      <c:pt idx="1220">
                        <c:v>31295</c:v>
                      </c:pt>
                      <c:pt idx="1221">
                        <c:v>31296</c:v>
                      </c:pt>
                      <c:pt idx="1222">
                        <c:v>31299</c:v>
                      </c:pt>
                      <c:pt idx="1223">
                        <c:v>31300</c:v>
                      </c:pt>
                      <c:pt idx="1224">
                        <c:v>31301</c:v>
                      </c:pt>
                      <c:pt idx="1225">
                        <c:v>31302</c:v>
                      </c:pt>
                      <c:pt idx="1226">
                        <c:v>31303</c:v>
                      </c:pt>
                      <c:pt idx="1227">
                        <c:v>31306</c:v>
                      </c:pt>
                      <c:pt idx="1228">
                        <c:v>31307</c:v>
                      </c:pt>
                      <c:pt idx="1229">
                        <c:v>31308</c:v>
                      </c:pt>
                      <c:pt idx="1230">
                        <c:v>31309</c:v>
                      </c:pt>
                      <c:pt idx="1231">
                        <c:v>31310</c:v>
                      </c:pt>
                      <c:pt idx="1232">
                        <c:v>31313</c:v>
                      </c:pt>
                      <c:pt idx="1233">
                        <c:v>31314</c:v>
                      </c:pt>
                      <c:pt idx="1234">
                        <c:v>31315</c:v>
                      </c:pt>
                      <c:pt idx="1235">
                        <c:v>31316</c:v>
                      </c:pt>
                      <c:pt idx="1236">
                        <c:v>31317</c:v>
                      </c:pt>
                      <c:pt idx="1237">
                        <c:v>31320</c:v>
                      </c:pt>
                      <c:pt idx="1238">
                        <c:v>31321</c:v>
                      </c:pt>
                      <c:pt idx="1239">
                        <c:v>31322</c:v>
                      </c:pt>
                      <c:pt idx="1240">
                        <c:v>31323</c:v>
                      </c:pt>
                      <c:pt idx="1241">
                        <c:v>31324</c:v>
                      </c:pt>
                      <c:pt idx="1242">
                        <c:v>31327</c:v>
                      </c:pt>
                      <c:pt idx="1243">
                        <c:v>31328</c:v>
                      </c:pt>
                      <c:pt idx="1244">
                        <c:v>31329</c:v>
                      </c:pt>
                      <c:pt idx="1245">
                        <c:v>31330</c:v>
                      </c:pt>
                      <c:pt idx="1246">
                        <c:v>31331</c:v>
                      </c:pt>
                      <c:pt idx="1247">
                        <c:v>31334</c:v>
                      </c:pt>
                      <c:pt idx="1248">
                        <c:v>31335</c:v>
                      </c:pt>
                      <c:pt idx="1249">
                        <c:v>31336</c:v>
                      </c:pt>
                      <c:pt idx="1250">
                        <c:v>31337</c:v>
                      </c:pt>
                      <c:pt idx="1251">
                        <c:v>31338</c:v>
                      </c:pt>
                      <c:pt idx="1252">
                        <c:v>31341</c:v>
                      </c:pt>
                      <c:pt idx="1253">
                        <c:v>31342</c:v>
                      </c:pt>
                      <c:pt idx="1254">
                        <c:v>31343</c:v>
                      </c:pt>
                      <c:pt idx="1255">
                        <c:v>31344</c:v>
                      </c:pt>
                      <c:pt idx="1256">
                        <c:v>31345</c:v>
                      </c:pt>
                      <c:pt idx="1257">
                        <c:v>31348</c:v>
                      </c:pt>
                      <c:pt idx="1258">
                        <c:v>31349</c:v>
                      </c:pt>
                      <c:pt idx="1259">
                        <c:v>31350</c:v>
                      </c:pt>
                      <c:pt idx="1260">
                        <c:v>31351</c:v>
                      </c:pt>
                      <c:pt idx="1261">
                        <c:v>31352</c:v>
                      </c:pt>
                      <c:pt idx="1262">
                        <c:v>31355</c:v>
                      </c:pt>
                      <c:pt idx="1263">
                        <c:v>31356</c:v>
                      </c:pt>
                      <c:pt idx="1264">
                        <c:v>31357</c:v>
                      </c:pt>
                      <c:pt idx="1265">
                        <c:v>31358</c:v>
                      </c:pt>
                      <c:pt idx="1266">
                        <c:v>31359</c:v>
                      </c:pt>
                      <c:pt idx="1267">
                        <c:v>31362</c:v>
                      </c:pt>
                      <c:pt idx="1268">
                        <c:v>31363</c:v>
                      </c:pt>
                      <c:pt idx="1269">
                        <c:v>31364</c:v>
                      </c:pt>
                      <c:pt idx="1270">
                        <c:v>31365</c:v>
                      </c:pt>
                      <c:pt idx="1271">
                        <c:v>31366</c:v>
                      </c:pt>
                      <c:pt idx="1272">
                        <c:v>31369</c:v>
                      </c:pt>
                      <c:pt idx="1273">
                        <c:v>31370</c:v>
                      </c:pt>
                      <c:pt idx="1274">
                        <c:v>31371</c:v>
                      </c:pt>
                      <c:pt idx="1275">
                        <c:v>31372</c:v>
                      </c:pt>
                      <c:pt idx="1276">
                        <c:v>31373</c:v>
                      </c:pt>
                      <c:pt idx="1277">
                        <c:v>31376</c:v>
                      </c:pt>
                      <c:pt idx="1278">
                        <c:v>31377</c:v>
                      </c:pt>
                      <c:pt idx="1279">
                        <c:v>31378</c:v>
                      </c:pt>
                      <c:pt idx="1280">
                        <c:v>31379</c:v>
                      </c:pt>
                      <c:pt idx="1281">
                        <c:v>31380</c:v>
                      </c:pt>
                      <c:pt idx="1282">
                        <c:v>31383</c:v>
                      </c:pt>
                      <c:pt idx="1283">
                        <c:v>31384</c:v>
                      </c:pt>
                      <c:pt idx="1284">
                        <c:v>31385</c:v>
                      </c:pt>
                      <c:pt idx="1285">
                        <c:v>31386</c:v>
                      </c:pt>
                      <c:pt idx="1286">
                        <c:v>31387</c:v>
                      </c:pt>
                      <c:pt idx="1287">
                        <c:v>31390</c:v>
                      </c:pt>
                      <c:pt idx="1288">
                        <c:v>31391</c:v>
                      </c:pt>
                      <c:pt idx="1289">
                        <c:v>31392</c:v>
                      </c:pt>
                      <c:pt idx="1290">
                        <c:v>31393</c:v>
                      </c:pt>
                      <c:pt idx="1291">
                        <c:v>31394</c:v>
                      </c:pt>
                      <c:pt idx="1292">
                        <c:v>31397</c:v>
                      </c:pt>
                      <c:pt idx="1293">
                        <c:v>31398</c:v>
                      </c:pt>
                      <c:pt idx="1294">
                        <c:v>31399</c:v>
                      </c:pt>
                      <c:pt idx="1295">
                        <c:v>31400</c:v>
                      </c:pt>
                      <c:pt idx="1296">
                        <c:v>31401</c:v>
                      </c:pt>
                      <c:pt idx="1297">
                        <c:v>31404</c:v>
                      </c:pt>
                      <c:pt idx="1298">
                        <c:v>31405</c:v>
                      </c:pt>
                      <c:pt idx="1299">
                        <c:v>31406</c:v>
                      </c:pt>
                      <c:pt idx="1300">
                        <c:v>31407</c:v>
                      </c:pt>
                      <c:pt idx="1301">
                        <c:v>31408</c:v>
                      </c:pt>
                      <c:pt idx="1302">
                        <c:v>31411</c:v>
                      </c:pt>
                      <c:pt idx="1303">
                        <c:v>31412</c:v>
                      </c:pt>
                      <c:pt idx="1304">
                        <c:v>31413</c:v>
                      </c:pt>
                      <c:pt idx="1305">
                        <c:v>31414</c:v>
                      </c:pt>
                      <c:pt idx="1306">
                        <c:v>31415</c:v>
                      </c:pt>
                      <c:pt idx="1307">
                        <c:v>31418</c:v>
                      </c:pt>
                      <c:pt idx="1308">
                        <c:v>31419</c:v>
                      </c:pt>
                      <c:pt idx="1309">
                        <c:v>31420</c:v>
                      </c:pt>
                      <c:pt idx="1310">
                        <c:v>31421</c:v>
                      </c:pt>
                      <c:pt idx="1311">
                        <c:v>31422</c:v>
                      </c:pt>
                      <c:pt idx="1312">
                        <c:v>31425</c:v>
                      </c:pt>
                      <c:pt idx="1313">
                        <c:v>31426</c:v>
                      </c:pt>
                      <c:pt idx="1314">
                        <c:v>31427</c:v>
                      </c:pt>
                      <c:pt idx="1315">
                        <c:v>31428</c:v>
                      </c:pt>
                      <c:pt idx="1316">
                        <c:v>31429</c:v>
                      </c:pt>
                      <c:pt idx="1317">
                        <c:v>31432</c:v>
                      </c:pt>
                      <c:pt idx="1318">
                        <c:v>31433</c:v>
                      </c:pt>
                      <c:pt idx="1319">
                        <c:v>31434</c:v>
                      </c:pt>
                      <c:pt idx="1320">
                        <c:v>31435</c:v>
                      </c:pt>
                      <c:pt idx="1321">
                        <c:v>31436</c:v>
                      </c:pt>
                      <c:pt idx="1322">
                        <c:v>31439</c:v>
                      </c:pt>
                      <c:pt idx="1323">
                        <c:v>31440</c:v>
                      </c:pt>
                      <c:pt idx="1324">
                        <c:v>31441</c:v>
                      </c:pt>
                      <c:pt idx="1325">
                        <c:v>31442</c:v>
                      </c:pt>
                      <c:pt idx="1326">
                        <c:v>31443</c:v>
                      </c:pt>
                      <c:pt idx="1327">
                        <c:v>31446</c:v>
                      </c:pt>
                      <c:pt idx="1328">
                        <c:v>31447</c:v>
                      </c:pt>
                      <c:pt idx="1329">
                        <c:v>31448</c:v>
                      </c:pt>
                      <c:pt idx="1330">
                        <c:v>31449</c:v>
                      </c:pt>
                      <c:pt idx="1331">
                        <c:v>31450</c:v>
                      </c:pt>
                      <c:pt idx="1332">
                        <c:v>31453</c:v>
                      </c:pt>
                      <c:pt idx="1333">
                        <c:v>31454</c:v>
                      </c:pt>
                      <c:pt idx="1334">
                        <c:v>31455</c:v>
                      </c:pt>
                      <c:pt idx="1335">
                        <c:v>31456</c:v>
                      </c:pt>
                      <c:pt idx="1336">
                        <c:v>31457</c:v>
                      </c:pt>
                      <c:pt idx="1337">
                        <c:v>31460</c:v>
                      </c:pt>
                      <c:pt idx="1338">
                        <c:v>31461</c:v>
                      </c:pt>
                      <c:pt idx="1339">
                        <c:v>31462</c:v>
                      </c:pt>
                      <c:pt idx="1340">
                        <c:v>31463</c:v>
                      </c:pt>
                      <c:pt idx="1341">
                        <c:v>31464</c:v>
                      </c:pt>
                      <c:pt idx="1342">
                        <c:v>31467</c:v>
                      </c:pt>
                      <c:pt idx="1343">
                        <c:v>31468</c:v>
                      </c:pt>
                      <c:pt idx="1344">
                        <c:v>31469</c:v>
                      </c:pt>
                      <c:pt idx="1345">
                        <c:v>31470</c:v>
                      </c:pt>
                      <c:pt idx="1346">
                        <c:v>31471</c:v>
                      </c:pt>
                      <c:pt idx="1347">
                        <c:v>31474</c:v>
                      </c:pt>
                      <c:pt idx="1348">
                        <c:v>31475</c:v>
                      </c:pt>
                      <c:pt idx="1349">
                        <c:v>31476</c:v>
                      </c:pt>
                      <c:pt idx="1350">
                        <c:v>31477</c:v>
                      </c:pt>
                      <c:pt idx="1351">
                        <c:v>31478</c:v>
                      </c:pt>
                      <c:pt idx="1352">
                        <c:v>31481</c:v>
                      </c:pt>
                      <c:pt idx="1353">
                        <c:v>31482</c:v>
                      </c:pt>
                      <c:pt idx="1354">
                        <c:v>31483</c:v>
                      </c:pt>
                      <c:pt idx="1355">
                        <c:v>31484</c:v>
                      </c:pt>
                      <c:pt idx="1356">
                        <c:v>31485</c:v>
                      </c:pt>
                      <c:pt idx="1357">
                        <c:v>31488</c:v>
                      </c:pt>
                      <c:pt idx="1358">
                        <c:v>31489</c:v>
                      </c:pt>
                      <c:pt idx="1359">
                        <c:v>31490</c:v>
                      </c:pt>
                      <c:pt idx="1360">
                        <c:v>31491</c:v>
                      </c:pt>
                      <c:pt idx="1361">
                        <c:v>31492</c:v>
                      </c:pt>
                      <c:pt idx="1362">
                        <c:v>31495</c:v>
                      </c:pt>
                      <c:pt idx="1363">
                        <c:v>31496</c:v>
                      </c:pt>
                      <c:pt idx="1364">
                        <c:v>31497</c:v>
                      </c:pt>
                      <c:pt idx="1365">
                        <c:v>31498</c:v>
                      </c:pt>
                      <c:pt idx="1366">
                        <c:v>31499</c:v>
                      </c:pt>
                      <c:pt idx="1367">
                        <c:v>31502</c:v>
                      </c:pt>
                      <c:pt idx="1368">
                        <c:v>31503</c:v>
                      </c:pt>
                      <c:pt idx="1369">
                        <c:v>31504</c:v>
                      </c:pt>
                      <c:pt idx="1370">
                        <c:v>31505</c:v>
                      </c:pt>
                      <c:pt idx="1371">
                        <c:v>31506</c:v>
                      </c:pt>
                      <c:pt idx="1372">
                        <c:v>31509</c:v>
                      </c:pt>
                      <c:pt idx="1373">
                        <c:v>31510</c:v>
                      </c:pt>
                      <c:pt idx="1374">
                        <c:v>31511</c:v>
                      </c:pt>
                      <c:pt idx="1375">
                        <c:v>31512</c:v>
                      </c:pt>
                      <c:pt idx="1376">
                        <c:v>31513</c:v>
                      </c:pt>
                      <c:pt idx="1377">
                        <c:v>31516</c:v>
                      </c:pt>
                      <c:pt idx="1378">
                        <c:v>31517</c:v>
                      </c:pt>
                      <c:pt idx="1379">
                        <c:v>31518</c:v>
                      </c:pt>
                      <c:pt idx="1380">
                        <c:v>31519</c:v>
                      </c:pt>
                      <c:pt idx="1381">
                        <c:v>31520</c:v>
                      </c:pt>
                      <c:pt idx="1382">
                        <c:v>31523</c:v>
                      </c:pt>
                      <c:pt idx="1383">
                        <c:v>31524</c:v>
                      </c:pt>
                      <c:pt idx="1384">
                        <c:v>31525</c:v>
                      </c:pt>
                      <c:pt idx="1385">
                        <c:v>31526</c:v>
                      </c:pt>
                      <c:pt idx="1386">
                        <c:v>31527</c:v>
                      </c:pt>
                      <c:pt idx="1387">
                        <c:v>31530</c:v>
                      </c:pt>
                      <c:pt idx="1388">
                        <c:v>31531</c:v>
                      </c:pt>
                      <c:pt idx="1389">
                        <c:v>31532</c:v>
                      </c:pt>
                      <c:pt idx="1390">
                        <c:v>31533</c:v>
                      </c:pt>
                      <c:pt idx="1391">
                        <c:v>31534</c:v>
                      </c:pt>
                      <c:pt idx="1392">
                        <c:v>31537</c:v>
                      </c:pt>
                      <c:pt idx="1393">
                        <c:v>31538</c:v>
                      </c:pt>
                      <c:pt idx="1394">
                        <c:v>31539</c:v>
                      </c:pt>
                      <c:pt idx="1395">
                        <c:v>31540</c:v>
                      </c:pt>
                      <c:pt idx="1396">
                        <c:v>31541</c:v>
                      </c:pt>
                      <c:pt idx="1397">
                        <c:v>31544</c:v>
                      </c:pt>
                      <c:pt idx="1398">
                        <c:v>31545</c:v>
                      </c:pt>
                      <c:pt idx="1399">
                        <c:v>31546</c:v>
                      </c:pt>
                      <c:pt idx="1400">
                        <c:v>31547</c:v>
                      </c:pt>
                      <c:pt idx="1401">
                        <c:v>31548</c:v>
                      </c:pt>
                      <c:pt idx="1402">
                        <c:v>31551</c:v>
                      </c:pt>
                      <c:pt idx="1403">
                        <c:v>31552</c:v>
                      </c:pt>
                      <c:pt idx="1404">
                        <c:v>31553</c:v>
                      </c:pt>
                      <c:pt idx="1405">
                        <c:v>31554</c:v>
                      </c:pt>
                      <c:pt idx="1406">
                        <c:v>31555</c:v>
                      </c:pt>
                      <c:pt idx="1407">
                        <c:v>31558</c:v>
                      </c:pt>
                      <c:pt idx="1408">
                        <c:v>31559</c:v>
                      </c:pt>
                      <c:pt idx="1409">
                        <c:v>31560</c:v>
                      </c:pt>
                      <c:pt idx="1410">
                        <c:v>31561</c:v>
                      </c:pt>
                      <c:pt idx="1411">
                        <c:v>31562</c:v>
                      </c:pt>
                      <c:pt idx="1412">
                        <c:v>31565</c:v>
                      </c:pt>
                      <c:pt idx="1413">
                        <c:v>31566</c:v>
                      </c:pt>
                      <c:pt idx="1414">
                        <c:v>31567</c:v>
                      </c:pt>
                      <c:pt idx="1415">
                        <c:v>31568</c:v>
                      </c:pt>
                      <c:pt idx="1416">
                        <c:v>31569</c:v>
                      </c:pt>
                      <c:pt idx="1417">
                        <c:v>31572</c:v>
                      </c:pt>
                      <c:pt idx="1418">
                        <c:v>31573</c:v>
                      </c:pt>
                      <c:pt idx="1419">
                        <c:v>31574</c:v>
                      </c:pt>
                      <c:pt idx="1420">
                        <c:v>31575</c:v>
                      </c:pt>
                      <c:pt idx="1421">
                        <c:v>31576</c:v>
                      </c:pt>
                      <c:pt idx="1422">
                        <c:v>31579</c:v>
                      </c:pt>
                      <c:pt idx="1423">
                        <c:v>31580</c:v>
                      </c:pt>
                      <c:pt idx="1424">
                        <c:v>31581</c:v>
                      </c:pt>
                      <c:pt idx="1425">
                        <c:v>31582</c:v>
                      </c:pt>
                      <c:pt idx="1426">
                        <c:v>31583</c:v>
                      </c:pt>
                      <c:pt idx="1427">
                        <c:v>31586</c:v>
                      </c:pt>
                      <c:pt idx="1428">
                        <c:v>31587</c:v>
                      </c:pt>
                      <c:pt idx="1429">
                        <c:v>31588</c:v>
                      </c:pt>
                      <c:pt idx="1430">
                        <c:v>31589</c:v>
                      </c:pt>
                      <c:pt idx="1431">
                        <c:v>31590</c:v>
                      </c:pt>
                      <c:pt idx="1432">
                        <c:v>31593</c:v>
                      </c:pt>
                      <c:pt idx="1433">
                        <c:v>31594</c:v>
                      </c:pt>
                      <c:pt idx="1434">
                        <c:v>31595</c:v>
                      </c:pt>
                      <c:pt idx="1435">
                        <c:v>31596</c:v>
                      </c:pt>
                      <c:pt idx="1436">
                        <c:v>31597</c:v>
                      </c:pt>
                      <c:pt idx="1437">
                        <c:v>31600</c:v>
                      </c:pt>
                      <c:pt idx="1438">
                        <c:v>31601</c:v>
                      </c:pt>
                      <c:pt idx="1439">
                        <c:v>31602</c:v>
                      </c:pt>
                      <c:pt idx="1440">
                        <c:v>31603</c:v>
                      </c:pt>
                      <c:pt idx="1441">
                        <c:v>31604</c:v>
                      </c:pt>
                      <c:pt idx="1442">
                        <c:v>31607</c:v>
                      </c:pt>
                      <c:pt idx="1443">
                        <c:v>31608</c:v>
                      </c:pt>
                      <c:pt idx="1444">
                        <c:v>31609</c:v>
                      </c:pt>
                      <c:pt idx="1445">
                        <c:v>31610</c:v>
                      </c:pt>
                      <c:pt idx="1446">
                        <c:v>31611</c:v>
                      </c:pt>
                      <c:pt idx="1447">
                        <c:v>31614</c:v>
                      </c:pt>
                      <c:pt idx="1448">
                        <c:v>31615</c:v>
                      </c:pt>
                      <c:pt idx="1449">
                        <c:v>31616</c:v>
                      </c:pt>
                      <c:pt idx="1450">
                        <c:v>31617</c:v>
                      </c:pt>
                      <c:pt idx="1451">
                        <c:v>31618</c:v>
                      </c:pt>
                      <c:pt idx="1452">
                        <c:v>31621</c:v>
                      </c:pt>
                      <c:pt idx="1453">
                        <c:v>31622</c:v>
                      </c:pt>
                      <c:pt idx="1454">
                        <c:v>31623</c:v>
                      </c:pt>
                      <c:pt idx="1455">
                        <c:v>31624</c:v>
                      </c:pt>
                      <c:pt idx="1456">
                        <c:v>31625</c:v>
                      </c:pt>
                      <c:pt idx="1457">
                        <c:v>31628</c:v>
                      </c:pt>
                      <c:pt idx="1458">
                        <c:v>31629</c:v>
                      </c:pt>
                      <c:pt idx="1459">
                        <c:v>31630</c:v>
                      </c:pt>
                      <c:pt idx="1460">
                        <c:v>31631</c:v>
                      </c:pt>
                      <c:pt idx="1461">
                        <c:v>31632</c:v>
                      </c:pt>
                      <c:pt idx="1462">
                        <c:v>31635</c:v>
                      </c:pt>
                      <c:pt idx="1463">
                        <c:v>31636</c:v>
                      </c:pt>
                      <c:pt idx="1464">
                        <c:v>31637</c:v>
                      </c:pt>
                      <c:pt idx="1465">
                        <c:v>31638</c:v>
                      </c:pt>
                      <c:pt idx="1466">
                        <c:v>31639</c:v>
                      </c:pt>
                      <c:pt idx="1467">
                        <c:v>31642</c:v>
                      </c:pt>
                      <c:pt idx="1468">
                        <c:v>31643</c:v>
                      </c:pt>
                      <c:pt idx="1469">
                        <c:v>31644</c:v>
                      </c:pt>
                      <c:pt idx="1470">
                        <c:v>31645</c:v>
                      </c:pt>
                      <c:pt idx="1471">
                        <c:v>31646</c:v>
                      </c:pt>
                      <c:pt idx="1472">
                        <c:v>31649</c:v>
                      </c:pt>
                      <c:pt idx="1473">
                        <c:v>31650</c:v>
                      </c:pt>
                      <c:pt idx="1474">
                        <c:v>31651</c:v>
                      </c:pt>
                      <c:pt idx="1475">
                        <c:v>31652</c:v>
                      </c:pt>
                      <c:pt idx="1476">
                        <c:v>31653</c:v>
                      </c:pt>
                      <c:pt idx="1477">
                        <c:v>31656</c:v>
                      </c:pt>
                      <c:pt idx="1478">
                        <c:v>31657</c:v>
                      </c:pt>
                      <c:pt idx="1479">
                        <c:v>31658</c:v>
                      </c:pt>
                      <c:pt idx="1480">
                        <c:v>31659</c:v>
                      </c:pt>
                      <c:pt idx="1481">
                        <c:v>31660</c:v>
                      </c:pt>
                      <c:pt idx="1482">
                        <c:v>31663</c:v>
                      </c:pt>
                      <c:pt idx="1483">
                        <c:v>31664</c:v>
                      </c:pt>
                      <c:pt idx="1484">
                        <c:v>31665</c:v>
                      </c:pt>
                      <c:pt idx="1485">
                        <c:v>31666</c:v>
                      </c:pt>
                      <c:pt idx="1486">
                        <c:v>31667</c:v>
                      </c:pt>
                      <c:pt idx="1487">
                        <c:v>31670</c:v>
                      </c:pt>
                      <c:pt idx="1488">
                        <c:v>31671</c:v>
                      </c:pt>
                      <c:pt idx="1489">
                        <c:v>31672</c:v>
                      </c:pt>
                      <c:pt idx="1490">
                        <c:v>31673</c:v>
                      </c:pt>
                      <c:pt idx="1491">
                        <c:v>31674</c:v>
                      </c:pt>
                      <c:pt idx="1492">
                        <c:v>31677</c:v>
                      </c:pt>
                      <c:pt idx="1493">
                        <c:v>31678</c:v>
                      </c:pt>
                      <c:pt idx="1494">
                        <c:v>31679</c:v>
                      </c:pt>
                      <c:pt idx="1495">
                        <c:v>31680</c:v>
                      </c:pt>
                      <c:pt idx="1496">
                        <c:v>31681</c:v>
                      </c:pt>
                      <c:pt idx="1497">
                        <c:v>31684</c:v>
                      </c:pt>
                      <c:pt idx="1498">
                        <c:v>31685</c:v>
                      </c:pt>
                      <c:pt idx="1499">
                        <c:v>31686</c:v>
                      </c:pt>
                      <c:pt idx="1500">
                        <c:v>31687</c:v>
                      </c:pt>
                      <c:pt idx="1501">
                        <c:v>31688</c:v>
                      </c:pt>
                      <c:pt idx="1502">
                        <c:v>31691</c:v>
                      </c:pt>
                      <c:pt idx="1503">
                        <c:v>31692</c:v>
                      </c:pt>
                      <c:pt idx="1504">
                        <c:v>31693</c:v>
                      </c:pt>
                      <c:pt idx="1505">
                        <c:v>31694</c:v>
                      </c:pt>
                      <c:pt idx="1506">
                        <c:v>31695</c:v>
                      </c:pt>
                      <c:pt idx="1507">
                        <c:v>31698</c:v>
                      </c:pt>
                      <c:pt idx="1508">
                        <c:v>31699</c:v>
                      </c:pt>
                      <c:pt idx="1509">
                        <c:v>31700</c:v>
                      </c:pt>
                      <c:pt idx="1510">
                        <c:v>31701</c:v>
                      </c:pt>
                      <c:pt idx="1511">
                        <c:v>31702</c:v>
                      </c:pt>
                      <c:pt idx="1512">
                        <c:v>31705</c:v>
                      </c:pt>
                      <c:pt idx="1513">
                        <c:v>31706</c:v>
                      </c:pt>
                      <c:pt idx="1514">
                        <c:v>31707</c:v>
                      </c:pt>
                      <c:pt idx="1515">
                        <c:v>31708</c:v>
                      </c:pt>
                      <c:pt idx="1516">
                        <c:v>31709</c:v>
                      </c:pt>
                      <c:pt idx="1517">
                        <c:v>31712</c:v>
                      </c:pt>
                      <c:pt idx="1518">
                        <c:v>31713</c:v>
                      </c:pt>
                      <c:pt idx="1519">
                        <c:v>31714</c:v>
                      </c:pt>
                      <c:pt idx="1520">
                        <c:v>31715</c:v>
                      </c:pt>
                      <c:pt idx="1521">
                        <c:v>31716</c:v>
                      </c:pt>
                      <c:pt idx="1522">
                        <c:v>31719</c:v>
                      </c:pt>
                      <c:pt idx="1523">
                        <c:v>31720</c:v>
                      </c:pt>
                      <c:pt idx="1524">
                        <c:v>31721</c:v>
                      </c:pt>
                      <c:pt idx="1525">
                        <c:v>31722</c:v>
                      </c:pt>
                      <c:pt idx="1526">
                        <c:v>31723</c:v>
                      </c:pt>
                      <c:pt idx="1527">
                        <c:v>31726</c:v>
                      </c:pt>
                      <c:pt idx="1528">
                        <c:v>31727</c:v>
                      </c:pt>
                      <c:pt idx="1529">
                        <c:v>31728</c:v>
                      </c:pt>
                      <c:pt idx="1530">
                        <c:v>31729</c:v>
                      </c:pt>
                      <c:pt idx="1531">
                        <c:v>31730</c:v>
                      </c:pt>
                      <c:pt idx="1532">
                        <c:v>31733</c:v>
                      </c:pt>
                      <c:pt idx="1533">
                        <c:v>31734</c:v>
                      </c:pt>
                      <c:pt idx="1534">
                        <c:v>31735</c:v>
                      </c:pt>
                      <c:pt idx="1535">
                        <c:v>31736</c:v>
                      </c:pt>
                      <c:pt idx="1536">
                        <c:v>31737</c:v>
                      </c:pt>
                      <c:pt idx="1537">
                        <c:v>31740</c:v>
                      </c:pt>
                      <c:pt idx="1538">
                        <c:v>31741</c:v>
                      </c:pt>
                      <c:pt idx="1539">
                        <c:v>31742</c:v>
                      </c:pt>
                      <c:pt idx="1540">
                        <c:v>31743</c:v>
                      </c:pt>
                      <c:pt idx="1541">
                        <c:v>31744</c:v>
                      </c:pt>
                      <c:pt idx="1542">
                        <c:v>31747</c:v>
                      </c:pt>
                      <c:pt idx="1543">
                        <c:v>31748</c:v>
                      </c:pt>
                      <c:pt idx="1544">
                        <c:v>31749</c:v>
                      </c:pt>
                      <c:pt idx="1545">
                        <c:v>31750</c:v>
                      </c:pt>
                      <c:pt idx="1546">
                        <c:v>31751</c:v>
                      </c:pt>
                      <c:pt idx="1547">
                        <c:v>31754</c:v>
                      </c:pt>
                      <c:pt idx="1548">
                        <c:v>31755</c:v>
                      </c:pt>
                      <c:pt idx="1549">
                        <c:v>31756</c:v>
                      </c:pt>
                      <c:pt idx="1550">
                        <c:v>31757</c:v>
                      </c:pt>
                      <c:pt idx="1551">
                        <c:v>31758</c:v>
                      </c:pt>
                      <c:pt idx="1552">
                        <c:v>31761</c:v>
                      </c:pt>
                      <c:pt idx="1553">
                        <c:v>31762</c:v>
                      </c:pt>
                      <c:pt idx="1554">
                        <c:v>31763</c:v>
                      </c:pt>
                      <c:pt idx="1555">
                        <c:v>31764</c:v>
                      </c:pt>
                      <c:pt idx="1556">
                        <c:v>31765</c:v>
                      </c:pt>
                      <c:pt idx="1557">
                        <c:v>31768</c:v>
                      </c:pt>
                      <c:pt idx="1558">
                        <c:v>31769</c:v>
                      </c:pt>
                      <c:pt idx="1559">
                        <c:v>31770</c:v>
                      </c:pt>
                      <c:pt idx="1560">
                        <c:v>31771</c:v>
                      </c:pt>
                      <c:pt idx="1561">
                        <c:v>31772</c:v>
                      </c:pt>
                      <c:pt idx="1562">
                        <c:v>31775</c:v>
                      </c:pt>
                      <c:pt idx="1563">
                        <c:v>31776</c:v>
                      </c:pt>
                      <c:pt idx="1564">
                        <c:v>31777</c:v>
                      </c:pt>
                      <c:pt idx="1565">
                        <c:v>31778</c:v>
                      </c:pt>
                      <c:pt idx="1566">
                        <c:v>31779</c:v>
                      </c:pt>
                      <c:pt idx="1567">
                        <c:v>31782</c:v>
                      </c:pt>
                      <c:pt idx="1568">
                        <c:v>31783</c:v>
                      </c:pt>
                      <c:pt idx="1569">
                        <c:v>31784</c:v>
                      </c:pt>
                      <c:pt idx="1570">
                        <c:v>31785</c:v>
                      </c:pt>
                      <c:pt idx="1571">
                        <c:v>31786</c:v>
                      </c:pt>
                      <c:pt idx="1572">
                        <c:v>31789</c:v>
                      </c:pt>
                      <c:pt idx="1573">
                        <c:v>31790</c:v>
                      </c:pt>
                      <c:pt idx="1574">
                        <c:v>31791</c:v>
                      </c:pt>
                      <c:pt idx="1575">
                        <c:v>31792</c:v>
                      </c:pt>
                      <c:pt idx="1576">
                        <c:v>31793</c:v>
                      </c:pt>
                      <c:pt idx="1577">
                        <c:v>31796</c:v>
                      </c:pt>
                      <c:pt idx="1578">
                        <c:v>31797</c:v>
                      </c:pt>
                      <c:pt idx="1579">
                        <c:v>31798</c:v>
                      </c:pt>
                      <c:pt idx="1580">
                        <c:v>31799</c:v>
                      </c:pt>
                      <c:pt idx="1581">
                        <c:v>31800</c:v>
                      </c:pt>
                      <c:pt idx="1582">
                        <c:v>31803</c:v>
                      </c:pt>
                      <c:pt idx="1583">
                        <c:v>31804</c:v>
                      </c:pt>
                      <c:pt idx="1584">
                        <c:v>31805</c:v>
                      </c:pt>
                      <c:pt idx="1585">
                        <c:v>31806</c:v>
                      </c:pt>
                      <c:pt idx="1586">
                        <c:v>31807</c:v>
                      </c:pt>
                      <c:pt idx="1587">
                        <c:v>31810</c:v>
                      </c:pt>
                      <c:pt idx="1588">
                        <c:v>31811</c:v>
                      </c:pt>
                      <c:pt idx="1589">
                        <c:v>31812</c:v>
                      </c:pt>
                      <c:pt idx="1590">
                        <c:v>31813</c:v>
                      </c:pt>
                      <c:pt idx="1591">
                        <c:v>31814</c:v>
                      </c:pt>
                      <c:pt idx="1592">
                        <c:v>31817</c:v>
                      </c:pt>
                      <c:pt idx="1593">
                        <c:v>31818</c:v>
                      </c:pt>
                      <c:pt idx="1594">
                        <c:v>31819</c:v>
                      </c:pt>
                      <c:pt idx="1595">
                        <c:v>31820</c:v>
                      </c:pt>
                      <c:pt idx="1596">
                        <c:v>31821</c:v>
                      </c:pt>
                      <c:pt idx="1597">
                        <c:v>31824</c:v>
                      </c:pt>
                      <c:pt idx="1598">
                        <c:v>31825</c:v>
                      </c:pt>
                      <c:pt idx="1599">
                        <c:v>31826</c:v>
                      </c:pt>
                      <c:pt idx="1600">
                        <c:v>31827</c:v>
                      </c:pt>
                      <c:pt idx="1601">
                        <c:v>31828</c:v>
                      </c:pt>
                      <c:pt idx="1602">
                        <c:v>31831</c:v>
                      </c:pt>
                      <c:pt idx="1603">
                        <c:v>31832</c:v>
                      </c:pt>
                      <c:pt idx="1604">
                        <c:v>31833</c:v>
                      </c:pt>
                      <c:pt idx="1605">
                        <c:v>31834</c:v>
                      </c:pt>
                      <c:pt idx="1606">
                        <c:v>31835</c:v>
                      </c:pt>
                      <c:pt idx="1607">
                        <c:v>31838</c:v>
                      </c:pt>
                      <c:pt idx="1608">
                        <c:v>31839</c:v>
                      </c:pt>
                      <c:pt idx="1609">
                        <c:v>31840</c:v>
                      </c:pt>
                      <c:pt idx="1610">
                        <c:v>31841</c:v>
                      </c:pt>
                      <c:pt idx="1611">
                        <c:v>31842</c:v>
                      </c:pt>
                      <c:pt idx="1612">
                        <c:v>31845</c:v>
                      </c:pt>
                      <c:pt idx="1613">
                        <c:v>31846</c:v>
                      </c:pt>
                      <c:pt idx="1614">
                        <c:v>31847</c:v>
                      </c:pt>
                      <c:pt idx="1615">
                        <c:v>31848</c:v>
                      </c:pt>
                      <c:pt idx="1616">
                        <c:v>31849</c:v>
                      </c:pt>
                      <c:pt idx="1617">
                        <c:v>31852</c:v>
                      </c:pt>
                      <c:pt idx="1618">
                        <c:v>31853</c:v>
                      </c:pt>
                      <c:pt idx="1619">
                        <c:v>31854</c:v>
                      </c:pt>
                      <c:pt idx="1620">
                        <c:v>31855</c:v>
                      </c:pt>
                      <c:pt idx="1621">
                        <c:v>31856</c:v>
                      </c:pt>
                      <c:pt idx="1622">
                        <c:v>31859</c:v>
                      </c:pt>
                      <c:pt idx="1623">
                        <c:v>31860</c:v>
                      </c:pt>
                      <c:pt idx="1624">
                        <c:v>31861</c:v>
                      </c:pt>
                      <c:pt idx="1625">
                        <c:v>31862</c:v>
                      </c:pt>
                      <c:pt idx="1626">
                        <c:v>31863</c:v>
                      </c:pt>
                      <c:pt idx="1627">
                        <c:v>31866</c:v>
                      </c:pt>
                      <c:pt idx="1628">
                        <c:v>31867</c:v>
                      </c:pt>
                      <c:pt idx="1629">
                        <c:v>31868</c:v>
                      </c:pt>
                      <c:pt idx="1630">
                        <c:v>31869</c:v>
                      </c:pt>
                      <c:pt idx="1631">
                        <c:v>31870</c:v>
                      </c:pt>
                      <c:pt idx="1632">
                        <c:v>31873</c:v>
                      </c:pt>
                      <c:pt idx="1633">
                        <c:v>31874</c:v>
                      </c:pt>
                      <c:pt idx="1634">
                        <c:v>31875</c:v>
                      </c:pt>
                      <c:pt idx="1635">
                        <c:v>31876</c:v>
                      </c:pt>
                      <c:pt idx="1636">
                        <c:v>31877</c:v>
                      </c:pt>
                      <c:pt idx="1637">
                        <c:v>31880</c:v>
                      </c:pt>
                      <c:pt idx="1638">
                        <c:v>31881</c:v>
                      </c:pt>
                      <c:pt idx="1639">
                        <c:v>31882</c:v>
                      </c:pt>
                      <c:pt idx="1640">
                        <c:v>31883</c:v>
                      </c:pt>
                      <c:pt idx="1641">
                        <c:v>31884</c:v>
                      </c:pt>
                      <c:pt idx="1642">
                        <c:v>31887</c:v>
                      </c:pt>
                      <c:pt idx="1643">
                        <c:v>31888</c:v>
                      </c:pt>
                      <c:pt idx="1644">
                        <c:v>31889</c:v>
                      </c:pt>
                      <c:pt idx="1645">
                        <c:v>31890</c:v>
                      </c:pt>
                      <c:pt idx="1646">
                        <c:v>31891</c:v>
                      </c:pt>
                      <c:pt idx="1647">
                        <c:v>31894</c:v>
                      </c:pt>
                      <c:pt idx="1648">
                        <c:v>31895</c:v>
                      </c:pt>
                      <c:pt idx="1649">
                        <c:v>31896</c:v>
                      </c:pt>
                      <c:pt idx="1650">
                        <c:v>31897</c:v>
                      </c:pt>
                      <c:pt idx="1651">
                        <c:v>31898</c:v>
                      </c:pt>
                      <c:pt idx="1652">
                        <c:v>31901</c:v>
                      </c:pt>
                      <c:pt idx="1653">
                        <c:v>31902</c:v>
                      </c:pt>
                      <c:pt idx="1654">
                        <c:v>31903</c:v>
                      </c:pt>
                      <c:pt idx="1655">
                        <c:v>31904</c:v>
                      </c:pt>
                      <c:pt idx="1656">
                        <c:v>31905</c:v>
                      </c:pt>
                      <c:pt idx="1657">
                        <c:v>31908</c:v>
                      </c:pt>
                      <c:pt idx="1658">
                        <c:v>31909</c:v>
                      </c:pt>
                      <c:pt idx="1659">
                        <c:v>31910</c:v>
                      </c:pt>
                      <c:pt idx="1660">
                        <c:v>31911</c:v>
                      </c:pt>
                      <c:pt idx="1661">
                        <c:v>31912</c:v>
                      </c:pt>
                      <c:pt idx="1662">
                        <c:v>31915</c:v>
                      </c:pt>
                      <c:pt idx="1663">
                        <c:v>31916</c:v>
                      </c:pt>
                      <c:pt idx="1664">
                        <c:v>31917</c:v>
                      </c:pt>
                      <c:pt idx="1665">
                        <c:v>31918</c:v>
                      </c:pt>
                      <c:pt idx="1666">
                        <c:v>31919</c:v>
                      </c:pt>
                      <c:pt idx="1667">
                        <c:v>31922</c:v>
                      </c:pt>
                      <c:pt idx="1668">
                        <c:v>31923</c:v>
                      </c:pt>
                      <c:pt idx="1669">
                        <c:v>31924</c:v>
                      </c:pt>
                      <c:pt idx="1670">
                        <c:v>31925</c:v>
                      </c:pt>
                      <c:pt idx="1671">
                        <c:v>31926</c:v>
                      </c:pt>
                      <c:pt idx="1672">
                        <c:v>31929</c:v>
                      </c:pt>
                      <c:pt idx="1673">
                        <c:v>31930</c:v>
                      </c:pt>
                      <c:pt idx="1674">
                        <c:v>31931</c:v>
                      </c:pt>
                      <c:pt idx="1675">
                        <c:v>31932</c:v>
                      </c:pt>
                      <c:pt idx="1676">
                        <c:v>31933</c:v>
                      </c:pt>
                      <c:pt idx="1677">
                        <c:v>31936</c:v>
                      </c:pt>
                      <c:pt idx="1678">
                        <c:v>31937</c:v>
                      </c:pt>
                      <c:pt idx="1679">
                        <c:v>31938</c:v>
                      </c:pt>
                      <c:pt idx="1680">
                        <c:v>31939</c:v>
                      </c:pt>
                      <c:pt idx="1681">
                        <c:v>31940</c:v>
                      </c:pt>
                      <c:pt idx="1682">
                        <c:v>31943</c:v>
                      </c:pt>
                      <c:pt idx="1683">
                        <c:v>31944</c:v>
                      </c:pt>
                      <c:pt idx="1684">
                        <c:v>31945</c:v>
                      </c:pt>
                      <c:pt idx="1685">
                        <c:v>31946</c:v>
                      </c:pt>
                      <c:pt idx="1686">
                        <c:v>31947</c:v>
                      </c:pt>
                      <c:pt idx="1687">
                        <c:v>31950</c:v>
                      </c:pt>
                      <c:pt idx="1688">
                        <c:v>31951</c:v>
                      </c:pt>
                      <c:pt idx="1689">
                        <c:v>31952</c:v>
                      </c:pt>
                      <c:pt idx="1690">
                        <c:v>31953</c:v>
                      </c:pt>
                      <c:pt idx="1691">
                        <c:v>31954</c:v>
                      </c:pt>
                      <c:pt idx="1692">
                        <c:v>31957</c:v>
                      </c:pt>
                      <c:pt idx="1693">
                        <c:v>31958</c:v>
                      </c:pt>
                      <c:pt idx="1694">
                        <c:v>31959</c:v>
                      </c:pt>
                      <c:pt idx="1695">
                        <c:v>31960</c:v>
                      </c:pt>
                      <c:pt idx="1696">
                        <c:v>31961</c:v>
                      </c:pt>
                      <c:pt idx="1697">
                        <c:v>31964</c:v>
                      </c:pt>
                      <c:pt idx="1698">
                        <c:v>31965</c:v>
                      </c:pt>
                      <c:pt idx="1699">
                        <c:v>31966</c:v>
                      </c:pt>
                      <c:pt idx="1700">
                        <c:v>31967</c:v>
                      </c:pt>
                      <c:pt idx="1701">
                        <c:v>31968</c:v>
                      </c:pt>
                      <c:pt idx="1702">
                        <c:v>31971</c:v>
                      </c:pt>
                      <c:pt idx="1703">
                        <c:v>31972</c:v>
                      </c:pt>
                      <c:pt idx="1704">
                        <c:v>31973</c:v>
                      </c:pt>
                      <c:pt idx="1705">
                        <c:v>31974</c:v>
                      </c:pt>
                      <c:pt idx="1706">
                        <c:v>31975</c:v>
                      </c:pt>
                      <c:pt idx="1707">
                        <c:v>31978</c:v>
                      </c:pt>
                      <c:pt idx="1708">
                        <c:v>31979</c:v>
                      </c:pt>
                      <c:pt idx="1709">
                        <c:v>31980</c:v>
                      </c:pt>
                      <c:pt idx="1710">
                        <c:v>31981</c:v>
                      </c:pt>
                      <c:pt idx="1711">
                        <c:v>31982</c:v>
                      </c:pt>
                      <c:pt idx="1712">
                        <c:v>31985</c:v>
                      </c:pt>
                      <c:pt idx="1713">
                        <c:v>31986</c:v>
                      </c:pt>
                      <c:pt idx="1714">
                        <c:v>31987</c:v>
                      </c:pt>
                      <c:pt idx="1715">
                        <c:v>31988</c:v>
                      </c:pt>
                      <c:pt idx="1716">
                        <c:v>31989</c:v>
                      </c:pt>
                      <c:pt idx="1717">
                        <c:v>31992</c:v>
                      </c:pt>
                      <c:pt idx="1718">
                        <c:v>31993</c:v>
                      </c:pt>
                      <c:pt idx="1719">
                        <c:v>31994</c:v>
                      </c:pt>
                      <c:pt idx="1720">
                        <c:v>31995</c:v>
                      </c:pt>
                      <c:pt idx="1721">
                        <c:v>31996</c:v>
                      </c:pt>
                      <c:pt idx="1722">
                        <c:v>31999</c:v>
                      </c:pt>
                      <c:pt idx="1723">
                        <c:v>32000</c:v>
                      </c:pt>
                      <c:pt idx="1724">
                        <c:v>32001</c:v>
                      </c:pt>
                      <c:pt idx="1725">
                        <c:v>32002</c:v>
                      </c:pt>
                      <c:pt idx="1726">
                        <c:v>32003</c:v>
                      </c:pt>
                      <c:pt idx="1727">
                        <c:v>32006</c:v>
                      </c:pt>
                      <c:pt idx="1728">
                        <c:v>32007</c:v>
                      </c:pt>
                      <c:pt idx="1729">
                        <c:v>32008</c:v>
                      </c:pt>
                      <c:pt idx="1730">
                        <c:v>32009</c:v>
                      </c:pt>
                      <c:pt idx="1731">
                        <c:v>32010</c:v>
                      </c:pt>
                      <c:pt idx="1732">
                        <c:v>32013</c:v>
                      </c:pt>
                      <c:pt idx="1733">
                        <c:v>32014</c:v>
                      </c:pt>
                      <c:pt idx="1734">
                        <c:v>32015</c:v>
                      </c:pt>
                      <c:pt idx="1735">
                        <c:v>32016</c:v>
                      </c:pt>
                      <c:pt idx="1736">
                        <c:v>32017</c:v>
                      </c:pt>
                      <c:pt idx="1737">
                        <c:v>32020</c:v>
                      </c:pt>
                      <c:pt idx="1738">
                        <c:v>32021</c:v>
                      </c:pt>
                      <c:pt idx="1739">
                        <c:v>32022</c:v>
                      </c:pt>
                      <c:pt idx="1740">
                        <c:v>32023</c:v>
                      </c:pt>
                      <c:pt idx="1741">
                        <c:v>32024</c:v>
                      </c:pt>
                      <c:pt idx="1742">
                        <c:v>32027</c:v>
                      </c:pt>
                      <c:pt idx="1743">
                        <c:v>32028</c:v>
                      </c:pt>
                      <c:pt idx="1744">
                        <c:v>32029</c:v>
                      </c:pt>
                      <c:pt idx="1745">
                        <c:v>32030</c:v>
                      </c:pt>
                      <c:pt idx="1746">
                        <c:v>32031</c:v>
                      </c:pt>
                      <c:pt idx="1747">
                        <c:v>32034</c:v>
                      </c:pt>
                      <c:pt idx="1748">
                        <c:v>32035</c:v>
                      </c:pt>
                      <c:pt idx="1749">
                        <c:v>32036</c:v>
                      </c:pt>
                      <c:pt idx="1750">
                        <c:v>32037</c:v>
                      </c:pt>
                      <c:pt idx="1751">
                        <c:v>32038</c:v>
                      </c:pt>
                      <c:pt idx="1752">
                        <c:v>32041</c:v>
                      </c:pt>
                      <c:pt idx="1753">
                        <c:v>32042</c:v>
                      </c:pt>
                      <c:pt idx="1754">
                        <c:v>32043</c:v>
                      </c:pt>
                      <c:pt idx="1755">
                        <c:v>32044</c:v>
                      </c:pt>
                      <c:pt idx="1756">
                        <c:v>32045</c:v>
                      </c:pt>
                      <c:pt idx="1757">
                        <c:v>32048</c:v>
                      </c:pt>
                      <c:pt idx="1758">
                        <c:v>32049</c:v>
                      </c:pt>
                      <c:pt idx="1759">
                        <c:v>32050</c:v>
                      </c:pt>
                      <c:pt idx="1760">
                        <c:v>32051</c:v>
                      </c:pt>
                      <c:pt idx="1761">
                        <c:v>32052</c:v>
                      </c:pt>
                      <c:pt idx="1762">
                        <c:v>32055</c:v>
                      </c:pt>
                      <c:pt idx="1763">
                        <c:v>32056</c:v>
                      </c:pt>
                      <c:pt idx="1764">
                        <c:v>32057</c:v>
                      </c:pt>
                      <c:pt idx="1765">
                        <c:v>32058</c:v>
                      </c:pt>
                      <c:pt idx="1766">
                        <c:v>32059</c:v>
                      </c:pt>
                      <c:pt idx="1767">
                        <c:v>32062</c:v>
                      </c:pt>
                      <c:pt idx="1768">
                        <c:v>32063</c:v>
                      </c:pt>
                      <c:pt idx="1769">
                        <c:v>32064</c:v>
                      </c:pt>
                      <c:pt idx="1770">
                        <c:v>32065</c:v>
                      </c:pt>
                      <c:pt idx="1771">
                        <c:v>32066</c:v>
                      </c:pt>
                      <c:pt idx="1772">
                        <c:v>32069</c:v>
                      </c:pt>
                      <c:pt idx="1773">
                        <c:v>32070</c:v>
                      </c:pt>
                      <c:pt idx="1774">
                        <c:v>32071</c:v>
                      </c:pt>
                      <c:pt idx="1775">
                        <c:v>32072</c:v>
                      </c:pt>
                      <c:pt idx="1776">
                        <c:v>32073</c:v>
                      </c:pt>
                      <c:pt idx="1777">
                        <c:v>32076</c:v>
                      </c:pt>
                      <c:pt idx="1778">
                        <c:v>32077</c:v>
                      </c:pt>
                      <c:pt idx="1779">
                        <c:v>32078</c:v>
                      </c:pt>
                      <c:pt idx="1780">
                        <c:v>32079</c:v>
                      </c:pt>
                      <c:pt idx="1781">
                        <c:v>32080</c:v>
                      </c:pt>
                      <c:pt idx="1782">
                        <c:v>32083</c:v>
                      </c:pt>
                      <c:pt idx="1783">
                        <c:v>32084</c:v>
                      </c:pt>
                      <c:pt idx="1784">
                        <c:v>32085</c:v>
                      </c:pt>
                      <c:pt idx="1785">
                        <c:v>32086</c:v>
                      </c:pt>
                      <c:pt idx="1786">
                        <c:v>32087</c:v>
                      </c:pt>
                      <c:pt idx="1787">
                        <c:v>32090</c:v>
                      </c:pt>
                      <c:pt idx="1788">
                        <c:v>32091</c:v>
                      </c:pt>
                      <c:pt idx="1789">
                        <c:v>32092</c:v>
                      </c:pt>
                      <c:pt idx="1790">
                        <c:v>32093</c:v>
                      </c:pt>
                      <c:pt idx="1791">
                        <c:v>32094</c:v>
                      </c:pt>
                      <c:pt idx="1792">
                        <c:v>32097</c:v>
                      </c:pt>
                      <c:pt idx="1793">
                        <c:v>32098</c:v>
                      </c:pt>
                      <c:pt idx="1794">
                        <c:v>32099</c:v>
                      </c:pt>
                      <c:pt idx="1795">
                        <c:v>32100</c:v>
                      </c:pt>
                      <c:pt idx="1796">
                        <c:v>32101</c:v>
                      </c:pt>
                      <c:pt idx="1797">
                        <c:v>32104</c:v>
                      </c:pt>
                      <c:pt idx="1798">
                        <c:v>32105</c:v>
                      </c:pt>
                      <c:pt idx="1799">
                        <c:v>32106</c:v>
                      </c:pt>
                      <c:pt idx="1800">
                        <c:v>32107</c:v>
                      </c:pt>
                      <c:pt idx="1801">
                        <c:v>32108</c:v>
                      </c:pt>
                      <c:pt idx="1802">
                        <c:v>32111</c:v>
                      </c:pt>
                      <c:pt idx="1803">
                        <c:v>32112</c:v>
                      </c:pt>
                      <c:pt idx="1804">
                        <c:v>32113</c:v>
                      </c:pt>
                      <c:pt idx="1805">
                        <c:v>32114</c:v>
                      </c:pt>
                      <c:pt idx="1806">
                        <c:v>32115</c:v>
                      </c:pt>
                      <c:pt idx="1807">
                        <c:v>32118</c:v>
                      </c:pt>
                      <c:pt idx="1808">
                        <c:v>32119</c:v>
                      </c:pt>
                      <c:pt idx="1809">
                        <c:v>32120</c:v>
                      </c:pt>
                      <c:pt idx="1810">
                        <c:v>32121</c:v>
                      </c:pt>
                      <c:pt idx="1811">
                        <c:v>32122</c:v>
                      </c:pt>
                      <c:pt idx="1812">
                        <c:v>32125</c:v>
                      </c:pt>
                      <c:pt idx="1813">
                        <c:v>32126</c:v>
                      </c:pt>
                      <c:pt idx="1814">
                        <c:v>32127</c:v>
                      </c:pt>
                      <c:pt idx="1815">
                        <c:v>32128</c:v>
                      </c:pt>
                      <c:pt idx="1816">
                        <c:v>32129</c:v>
                      </c:pt>
                      <c:pt idx="1817">
                        <c:v>32132</c:v>
                      </c:pt>
                      <c:pt idx="1818">
                        <c:v>32133</c:v>
                      </c:pt>
                      <c:pt idx="1819">
                        <c:v>32134</c:v>
                      </c:pt>
                      <c:pt idx="1820">
                        <c:v>32135</c:v>
                      </c:pt>
                      <c:pt idx="1821">
                        <c:v>32136</c:v>
                      </c:pt>
                      <c:pt idx="1822">
                        <c:v>32139</c:v>
                      </c:pt>
                      <c:pt idx="1823">
                        <c:v>32140</c:v>
                      </c:pt>
                      <c:pt idx="1824">
                        <c:v>32141</c:v>
                      </c:pt>
                      <c:pt idx="1825">
                        <c:v>32142</c:v>
                      </c:pt>
                      <c:pt idx="1826">
                        <c:v>32143</c:v>
                      </c:pt>
                      <c:pt idx="1827">
                        <c:v>32146</c:v>
                      </c:pt>
                      <c:pt idx="1828">
                        <c:v>32147</c:v>
                      </c:pt>
                      <c:pt idx="1829">
                        <c:v>32148</c:v>
                      </c:pt>
                      <c:pt idx="1830">
                        <c:v>32149</c:v>
                      </c:pt>
                      <c:pt idx="1831">
                        <c:v>32150</c:v>
                      </c:pt>
                      <c:pt idx="1832">
                        <c:v>32153</c:v>
                      </c:pt>
                      <c:pt idx="1833">
                        <c:v>32154</c:v>
                      </c:pt>
                      <c:pt idx="1834">
                        <c:v>32155</c:v>
                      </c:pt>
                      <c:pt idx="1835">
                        <c:v>32156</c:v>
                      </c:pt>
                      <c:pt idx="1836">
                        <c:v>32157</c:v>
                      </c:pt>
                      <c:pt idx="1837">
                        <c:v>32160</c:v>
                      </c:pt>
                      <c:pt idx="1838">
                        <c:v>32161</c:v>
                      </c:pt>
                      <c:pt idx="1839">
                        <c:v>32162</c:v>
                      </c:pt>
                      <c:pt idx="1840">
                        <c:v>32163</c:v>
                      </c:pt>
                      <c:pt idx="1841">
                        <c:v>32164</c:v>
                      </c:pt>
                      <c:pt idx="1842">
                        <c:v>32167</c:v>
                      </c:pt>
                      <c:pt idx="1843">
                        <c:v>32168</c:v>
                      </c:pt>
                      <c:pt idx="1844">
                        <c:v>32169</c:v>
                      </c:pt>
                      <c:pt idx="1845">
                        <c:v>32170</c:v>
                      </c:pt>
                      <c:pt idx="1846">
                        <c:v>32171</c:v>
                      </c:pt>
                      <c:pt idx="1847">
                        <c:v>32174</c:v>
                      </c:pt>
                      <c:pt idx="1848">
                        <c:v>32175</c:v>
                      </c:pt>
                      <c:pt idx="1849">
                        <c:v>32176</c:v>
                      </c:pt>
                      <c:pt idx="1850">
                        <c:v>32177</c:v>
                      </c:pt>
                      <c:pt idx="1851">
                        <c:v>32178</c:v>
                      </c:pt>
                      <c:pt idx="1852">
                        <c:v>32181</c:v>
                      </c:pt>
                      <c:pt idx="1853">
                        <c:v>32182</c:v>
                      </c:pt>
                      <c:pt idx="1854">
                        <c:v>32183</c:v>
                      </c:pt>
                      <c:pt idx="1855">
                        <c:v>32184</c:v>
                      </c:pt>
                      <c:pt idx="1856">
                        <c:v>32185</c:v>
                      </c:pt>
                      <c:pt idx="1857">
                        <c:v>32188</c:v>
                      </c:pt>
                      <c:pt idx="1858">
                        <c:v>32189</c:v>
                      </c:pt>
                      <c:pt idx="1859">
                        <c:v>32190</c:v>
                      </c:pt>
                      <c:pt idx="1860">
                        <c:v>32191</c:v>
                      </c:pt>
                      <c:pt idx="1861">
                        <c:v>32192</c:v>
                      </c:pt>
                      <c:pt idx="1862">
                        <c:v>32195</c:v>
                      </c:pt>
                      <c:pt idx="1863">
                        <c:v>32196</c:v>
                      </c:pt>
                      <c:pt idx="1864">
                        <c:v>32197</c:v>
                      </c:pt>
                      <c:pt idx="1865">
                        <c:v>32198</c:v>
                      </c:pt>
                      <c:pt idx="1866">
                        <c:v>32199</c:v>
                      </c:pt>
                      <c:pt idx="1867">
                        <c:v>32202</c:v>
                      </c:pt>
                      <c:pt idx="1868">
                        <c:v>32203</c:v>
                      </c:pt>
                      <c:pt idx="1869">
                        <c:v>32204</c:v>
                      </c:pt>
                      <c:pt idx="1870">
                        <c:v>32205</c:v>
                      </c:pt>
                      <c:pt idx="1871">
                        <c:v>32206</c:v>
                      </c:pt>
                      <c:pt idx="1872">
                        <c:v>32209</c:v>
                      </c:pt>
                      <c:pt idx="1873">
                        <c:v>32210</c:v>
                      </c:pt>
                      <c:pt idx="1874">
                        <c:v>32211</c:v>
                      </c:pt>
                      <c:pt idx="1875">
                        <c:v>32212</c:v>
                      </c:pt>
                      <c:pt idx="1876">
                        <c:v>32213</c:v>
                      </c:pt>
                      <c:pt idx="1877">
                        <c:v>32216</c:v>
                      </c:pt>
                      <c:pt idx="1878">
                        <c:v>32217</c:v>
                      </c:pt>
                      <c:pt idx="1879">
                        <c:v>32218</c:v>
                      </c:pt>
                      <c:pt idx="1880">
                        <c:v>32219</c:v>
                      </c:pt>
                      <c:pt idx="1881">
                        <c:v>32220</c:v>
                      </c:pt>
                      <c:pt idx="1882">
                        <c:v>32223</c:v>
                      </c:pt>
                      <c:pt idx="1883">
                        <c:v>32224</c:v>
                      </c:pt>
                      <c:pt idx="1884">
                        <c:v>32225</c:v>
                      </c:pt>
                      <c:pt idx="1885">
                        <c:v>32226</c:v>
                      </c:pt>
                      <c:pt idx="1886">
                        <c:v>32227</c:v>
                      </c:pt>
                      <c:pt idx="1887">
                        <c:v>32230</c:v>
                      </c:pt>
                      <c:pt idx="1888">
                        <c:v>32231</c:v>
                      </c:pt>
                      <c:pt idx="1889">
                        <c:v>32232</c:v>
                      </c:pt>
                      <c:pt idx="1890">
                        <c:v>32233</c:v>
                      </c:pt>
                      <c:pt idx="1891">
                        <c:v>32234</c:v>
                      </c:pt>
                      <c:pt idx="1892">
                        <c:v>32237</c:v>
                      </c:pt>
                      <c:pt idx="1893">
                        <c:v>32238</c:v>
                      </c:pt>
                      <c:pt idx="1894">
                        <c:v>32239</c:v>
                      </c:pt>
                      <c:pt idx="1895">
                        <c:v>32240</c:v>
                      </c:pt>
                      <c:pt idx="1896">
                        <c:v>32241</c:v>
                      </c:pt>
                      <c:pt idx="1897">
                        <c:v>32244</c:v>
                      </c:pt>
                      <c:pt idx="1898">
                        <c:v>32245</c:v>
                      </c:pt>
                      <c:pt idx="1899">
                        <c:v>32246</c:v>
                      </c:pt>
                      <c:pt idx="1900">
                        <c:v>32247</c:v>
                      </c:pt>
                      <c:pt idx="1901">
                        <c:v>32248</c:v>
                      </c:pt>
                      <c:pt idx="1902">
                        <c:v>32251</c:v>
                      </c:pt>
                      <c:pt idx="1903">
                        <c:v>32252</c:v>
                      </c:pt>
                      <c:pt idx="1904">
                        <c:v>32253</c:v>
                      </c:pt>
                      <c:pt idx="1905">
                        <c:v>32254</c:v>
                      </c:pt>
                      <c:pt idx="1906">
                        <c:v>32255</c:v>
                      </c:pt>
                      <c:pt idx="1907">
                        <c:v>32258</c:v>
                      </c:pt>
                      <c:pt idx="1908">
                        <c:v>32259</c:v>
                      </c:pt>
                      <c:pt idx="1909">
                        <c:v>32260</c:v>
                      </c:pt>
                      <c:pt idx="1910">
                        <c:v>32261</c:v>
                      </c:pt>
                      <c:pt idx="1911">
                        <c:v>32262</c:v>
                      </c:pt>
                      <c:pt idx="1912">
                        <c:v>32265</c:v>
                      </c:pt>
                      <c:pt idx="1913">
                        <c:v>32266</c:v>
                      </c:pt>
                      <c:pt idx="1914">
                        <c:v>32267</c:v>
                      </c:pt>
                      <c:pt idx="1915">
                        <c:v>32268</c:v>
                      </c:pt>
                      <c:pt idx="1916">
                        <c:v>32269</c:v>
                      </c:pt>
                      <c:pt idx="1917">
                        <c:v>32272</c:v>
                      </c:pt>
                      <c:pt idx="1918">
                        <c:v>32273</c:v>
                      </c:pt>
                      <c:pt idx="1919">
                        <c:v>32274</c:v>
                      </c:pt>
                      <c:pt idx="1920">
                        <c:v>32275</c:v>
                      </c:pt>
                      <c:pt idx="1921">
                        <c:v>32276</c:v>
                      </c:pt>
                      <c:pt idx="1922">
                        <c:v>32279</c:v>
                      </c:pt>
                      <c:pt idx="1923">
                        <c:v>32280</c:v>
                      </c:pt>
                      <c:pt idx="1924">
                        <c:v>32281</c:v>
                      </c:pt>
                      <c:pt idx="1925">
                        <c:v>32282</c:v>
                      </c:pt>
                      <c:pt idx="1926">
                        <c:v>32283</c:v>
                      </c:pt>
                      <c:pt idx="1927">
                        <c:v>32286</c:v>
                      </c:pt>
                      <c:pt idx="1928">
                        <c:v>32287</c:v>
                      </c:pt>
                      <c:pt idx="1929">
                        <c:v>32288</c:v>
                      </c:pt>
                      <c:pt idx="1930">
                        <c:v>32289</c:v>
                      </c:pt>
                      <c:pt idx="1931">
                        <c:v>32290</c:v>
                      </c:pt>
                      <c:pt idx="1932">
                        <c:v>32293</c:v>
                      </c:pt>
                      <c:pt idx="1933">
                        <c:v>32294</c:v>
                      </c:pt>
                      <c:pt idx="1934">
                        <c:v>32295</c:v>
                      </c:pt>
                      <c:pt idx="1935">
                        <c:v>32296</c:v>
                      </c:pt>
                      <c:pt idx="1936">
                        <c:v>32297</c:v>
                      </c:pt>
                      <c:pt idx="1937">
                        <c:v>32300</c:v>
                      </c:pt>
                      <c:pt idx="1938">
                        <c:v>32301</c:v>
                      </c:pt>
                      <c:pt idx="1939">
                        <c:v>32302</c:v>
                      </c:pt>
                      <c:pt idx="1940">
                        <c:v>32303</c:v>
                      </c:pt>
                      <c:pt idx="1941">
                        <c:v>32304</c:v>
                      </c:pt>
                      <c:pt idx="1942">
                        <c:v>32307</c:v>
                      </c:pt>
                      <c:pt idx="1943">
                        <c:v>32308</c:v>
                      </c:pt>
                      <c:pt idx="1944">
                        <c:v>32309</c:v>
                      </c:pt>
                      <c:pt idx="1945">
                        <c:v>32310</c:v>
                      </c:pt>
                      <c:pt idx="1946">
                        <c:v>32311</c:v>
                      </c:pt>
                      <c:pt idx="1947">
                        <c:v>32314</c:v>
                      </c:pt>
                      <c:pt idx="1948">
                        <c:v>32315</c:v>
                      </c:pt>
                      <c:pt idx="1949">
                        <c:v>32316</c:v>
                      </c:pt>
                      <c:pt idx="1950">
                        <c:v>32317</c:v>
                      </c:pt>
                      <c:pt idx="1951">
                        <c:v>32318</c:v>
                      </c:pt>
                      <c:pt idx="1952">
                        <c:v>32321</c:v>
                      </c:pt>
                      <c:pt idx="1953">
                        <c:v>32322</c:v>
                      </c:pt>
                      <c:pt idx="1954">
                        <c:v>32323</c:v>
                      </c:pt>
                      <c:pt idx="1955">
                        <c:v>32324</c:v>
                      </c:pt>
                      <c:pt idx="1956">
                        <c:v>32325</c:v>
                      </c:pt>
                      <c:pt idx="1957">
                        <c:v>32328</c:v>
                      </c:pt>
                      <c:pt idx="1958">
                        <c:v>32329</c:v>
                      </c:pt>
                      <c:pt idx="1959">
                        <c:v>32330</c:v>
                      </c:pt>
                      <c:pt idx="1960">
                        <c:v>32331</c:v>
                      </c:pt>
                      <c:pt idx="1961">
                        <c:v>32332</c:v>
                      </c:pt>
                      <c:pt idx="1962">
                        <c:v>32335</c:v>
                      </c:pt>
                      <c:pt idx="1963">
                        <c:v>32336</c:v>
                      </c:pt>
                      <c:pt idx="1964">
                        <c:v>32337</c:v>
                      </c:pt>
                      <c:pt idx="1965">
                        <c:v>32338</c:v>
                      </c:pt>
                      <c:pt idx="1966">
                        <c:v>32339</c:v>
                      </c:pt>
                      <c:pt idx="1967">
                        <c:v>32342</c:v>
                      </c:pt>
                      <c:pt idx="1968">
                        <c:v>32343</c:v>
                      </c:pt>
                      <c:pt idx="1969">
                        <c:v>32344</c:v>
                      </c:pt>
                      <c:pt idx="1970">
                        <c:v>32345</c:v>
                      </c:pt>
                      <c:pt idx="1971">
                        <c:v>32346</c:v>
                      </c:pt>
                      <c:pt idx="1972">
                        <c:v>32349</c:v>
                      </c:pt>
                      <c:pt idx="1973">
                        <c:v>32350</c:v>
                      </c:pt>
                      <c:pt idx="1974">
                        <c:v>32351</c:v>
                      </c:pt>
                      <c:pt idx="1975">
                        <c:v>32352</c:v>
                      </c:pt>
                      <c:pt idx="1976">
                        <c:v>32353</c:v>
                      </c:pt>
                      <c:pt idx="1977">
                        <c:v>32356</c:v>
                      </c:pt>
                      <c:pt idx="1978">
                        <c:v>32357</c:v>
                      </c:pt>
                      <c:pt idx="1979">
                        <c:v>32358</c:v>
                      </c:pt>
                      <c:pt idx="1980">
                        <c:v>32359</c:v>
                      </c:pt>
                      <c:pt idx="1981">
                        <c:v>32360</c:v>
                      </c:pt>
                      <c:pt idx="1982">
                        <c:v>32363</c:v>
                      </c:pt>
                      <c:pt idx="1983">
                        <c:v>32364</c:v>
                      </c:pt>
                      <c:pt idx="1984">
                        <c:v>32365</c:v>
                      </c:pt>
                      <c:pt idx="1985">
                        <c:v>32366</c:v>
                      </c:pt>
                      <c:pt idx="1986">
                        <c:v>32367</c:v>
                      </c:pt>
                      <c:pt idx="1987">
                        <c:v>32370</c:v>
                      </c:pt>
                      <c:pt idx="1988">
                        <c:v>32371</c:v>
                      </c:pt>
                      <c:pt idx="1989">
                        <c:v>32372</c:v>
                      </c:pt>
                      <c:pt idx="1990">
                        <c:v>32373</c:v>
                      </c:pt>
                      <c:pt idx="1991">
                        <c:v>32374</c:v>
                      </c:pt>
                      <c:pt idx="1992">
                        <c:v>32377</c:v>
                      </c:pt>
                      <c:pt idx="1993">
                        <c:v>32378</c:v>
                      </c:pt>
                      <c:pt idx="1994">
                        <c:v>32379</c:v>
                      </c:pt>
                      <c:pt idx="1995">
                        <c:v>32380</c:v>
                      </c:pt>
                      <c:pt idx="1996">
                        <c:v>32381</c:v>
                      </c:pt>
                      <c:pt idx="1997">
                        <c:v>32384</c:v>
                      </c:pt>
                      <c:pt idx="1998">
                        <c:v>32385</c:v>
                      </c:pt>
                      <c:pt idx="1999">
                        <c:v>32386</c:v>
                      </c:pt>
                      <c:pt idx="2000">
                        <c:v>32387</c:v>
                      </c:pt>
                      <c:pt idx="2001">
                        <c:v>32388</c:v>
                      </c:pt>
                      <c:pt idx="2002">
                        <c:v>32391</c:v>
                      </c:pt>
                      <c:pt idx="2003">
                        <c:v>32392</c:v>
                      </c:pt>
                      <c:pt idx="2004">
                        <c:v>32393</c:v>
                      </c:pt>
                      <c:pt idx="2005">
                        <c:v>32394</c:v>
                      </c:pt>
                      <c:pt idx="2006">
                        <c:v>32395</c:v>
                      </c:pt>
                      <c:pt idx="2007">
                        <c:v>32398</c:v>
                      </c:pt>
                      <c:pt idx="2008">
                        <c:v>32399</c:v>
                      </c:pt>
                      <c:pt idx="2009">
                        <c:v>32400</c:v>
                      </c:pt>
                      <c:pt idx="2010">
                        <c:v>32401</c:v>
                      </c:pt>
                      <c:pt idx="2011">
                        <c:v>32402</c:v>
                      </c:pt>
                      <c:pt idx="2012">
                        <c:v>32405</c:v>
                      </c:pt>
                      <c:pt idx="2013">
                        <c:v>32406</c:v>
                      </c:pt>
                      <c:pt idx="2014">
                        <c:v>32407</c:v>
                      </c:pt>
                      <c:pt idx="2015">
                        <c:v>32408</c:v>
                      </c:pt>
                      <c:pt idx="2016">
                        <c:v>32409</c:v>
                      </c:pt>
                      <c:pt idx="2017">
                        <c:v>32412</c:v>
                      </c:pt>
                      <c:pt idx="2018">
                        <c:v>32413</c:v>
                      </c:pt>
                      <c:pt idx="2019">
                        <c:v>32414</c:v>
                      </c:pt>
                      <c:pt idx="2020">
                        <c:v>32415</c:v>
                      </c:pt>
                      <c:pt idx="2021">
                        <c:v>32416</c:v>
                      </c:pt>
                      <c:pt idx="2022">
                        <c:v>32419</c:v>
                      </c:pt>
                      <c:pt idx="2023">
                        <c:v>32420</c:v>
                      </c:pt>
                      <c:pt idx="2024">
                        <c:v>32421</c:v>
                      </c:pt>
                      <c:pt idx="2025">
                        <c:v>32422</c:v>
                      </c:pt>
                      <c:pt idx="2026">
                        <c:v>32423</c:v>
                      </c:pt>
                      <c:pt idx="2027">
                        <c:v>32426</c:v>
                      </c:pt>
                      <c:pt idx="2028">
                        <c:v>32427</c:v>
                      </c:pt>
                      <c:pt idx="2029">
                        <c:v>32428</c:v>
                      </c:pt>
                      <c:pt idx="2030">
                        <c:v>32429</c:v>
                      </c:pt>
                      <c:pt idx="2031">
                        <c:v>32430</c:v>
                      </c:pt>
                      <c:pt idx="2032">
                        <c:v>32433</c:v>
                      </c:pt>
                      <c:pt idx="2033">
                        <c:v>32434</c:v>
                      </c:pt>
                      <c:pt idx="2034">
                        <c:v>32435</c:v>
                      </c:pt>
                      <c:pt idx="2035">
                        <c:v>32436</c:v>
                      </c:pt>
                      <c:pt idx="2036">
                        <c:v>32437</c:v>
                      </c:pt>
                      <c:pt idx="2037">
                        <c:v>32440</c:v>
                      </c:pt>
                      <c:pt idx="2038">
                        <c:v>32441</c:v>
                      </c:pt>
                      <c:pt idx="2039">
                        <c:v>32442</c:v>
                      </c:pt>
                      <c:pt idx="2040">
                        <c:v>32443</c:v>
                      </c:pt>
                      <c:pt idx="2041">
                        <c:v>32444</c:v>
                      </c:pt>
                      <c:pt idx="2042">
                        <c:v>32447</c:v>
                      </c:pt>
                      <c:pt idx="2043">
                        <c:v>32448</c:v>
                      </c:pt>
                      <c:pt idx="2044">
                        <c:v>32449</c:v>
                      </c:pt>
                      <c:pt idx="2045">
                        <c:v>32450</c:v>
                      </c:pt>
                      <c:pt idx="2046">
                        <c:v>32451</c:v>
                      </c:pt>
                      <c:pt idx="2047">
                        <c:v>32454</c:v>
                      </c:pt>
                      <c:pt idx="2048">
                        <c:v>32455</c:v>
                      </c:pt>
                      <c:pt idx="2049">
                        <c:v>32456</c:v>
                      </c:pt>
                      <c:pt idx="2050">
                        <c:v>32457</c:v>
                      </c:pt>
                      <c:pt idx="2051">
                        <c:v>32458</c:v>
                      </c:pt>
                      <c:pt idx="2052">
                        <c:v>32461</c:v>
                      </c:pt>
                      <c:pt idx="2053">
                        <c:v>32462</c:v>
                      </c:pt>
                      <c:pt idx="2054">
                        <c:v>32463</c:v>
                      </c:pt>
                      <c:pt idx="2055">
                        <c:v>32464</c:v>
                      </c:pt>
                      <c:pt idx="2056">
                        <c:v>32465</c:v>
                      </c:pt>
                      <c:pt idx="2057">
                        <c:v>32468</c:v>
                      </c:pt>
                      <c:pt idx="2058">
                        <c:v>32469</c:v>
                      </c:pt>
                      <c:pt idx="2059">
                        <c:v>32470</c:v>
                      </c:pt>
                      <c:pt idx="2060">
                        <c:v>32471</c:v>
                      </c:pt>
                      <c:pt idx="2061">
                        <c:v>32472</c:v>
                      </c:pt>
                      <c:pt idx="2062">
                        <c:v>32475</c:v>
                      </c:pt>
                      <c:pt idx="2063">
                        <c:v>32476</c:v>
                      </c:pt>
                      <c:pt idx="2064">
                        <c:v>32477</c:v>
                      </c:pt>
                      <c:pt idx="2065">
                        <c:v>32478</c:v>
                      </c:pt>
                      <c:pt idx="2066">
                        <c:v>32479</c:v>
                      </c:pt>
                      <c:pt idx="2067">
                        <c:v>32482</c:v>
                      </c:pt>
                      <c:pt idx="2068">
                        <c:v>32483</c:v>
                      </c:pt>
                      <c:pt idx="2069">
                        <c:v>32484</c:v>
                      </c:pt>
                      <c:pt idx="2070">
                        <c:v>32485</c:v>
                      </c:pt>
                      <c:pt idx="2071">
                        <c:v>32486</c:v>
                      </c:pt>
                      <c:pt idx="2072">
                        <c:v>32489</c:v>
                      </c:pt>
                      <c:pt idx="2073">
                        <c:v>32490</c:v>
                      </c:pt>
                      <c:pt idx="2074">
                        <c:v>32491</c:v>
                      </c:pt>
                      <c:pt idx="2075">
                        <c:v>32492</c:v>
                      </c:pt>
                      <c:pt idx="2076">
                        <c:v>32493</c:v>
                      </c:pt>
                      <c:pt idx="2077">
                        <c:v>32496</c:v>
                      </c:pt>
                      <c:pt idx="2078">
                        <c:v>32497</c:v>
                      </c:pt>
                      <c:pt idx="2079">
                        <c:v>32498</c:v>
                      </c:pt>
                      <c:pt idx="2080">
                        <c:v>32499</c:v>
                      </c:pt>
                      <c:pt idx="2081">
                        <c:v>32500</c:v>
                      </c:pt>
                      <c:pt idx="2082">
                        <c:v>32503</c:v>
                      </c:pt>
                      <c:pt idx="2083">
                        <c:v>32504</c:v>
                      </c:pt>
                      <c:pt idx="2084">
                        <c:v>32505</c:v>
                      </c:pt>
                      <c:pt idx="2085">
                        <c:v>32506</c:v>
                      </c:pt>
                      <c:pt idx="2086">
                        <c:v>32507</c:v>
                      </c:pt>
                      <c:pt idx="2087">
                        <c:v>32510</c:v>
                      </c:pt>
                      <c:pt idx="2088">
                        <c:v>32511</c:v>
                      </c:pt>
                      <c:pt idx="2089">
                        <c:v>32512</c:v>
                      </c:pt>
                      <c:pt idx="2090">
                        <c:v>32513</c:v>
                      </c:pt>
                      <c:pt idx="2091">
                        <c:v>32514</c:v>
                      </c:pt>
                      <c:pt idx="2092">
                        <c:v>32517</c:v>
                      </c:pt>
                      <c:pt idx="2093">
                        <c:v>32518</c:v>
                      </c:pt>
                      <c:pt idx="2094">
                        <c:v>32519</c:v>
                      </c:pt>
                      <c:pt idx="2095">
                        <c:v>32520</c:v>
                      </c:pt>
                      <c:pt idx="2096">
                        <c:v>32521</c:v>
                      </c:pt>
                      <c:pt idx="2097">
                        <c:v>32524</c:v>
                      </c:pt>
                      <c:pt idx="2098">
                        <c:v>32525</c:v>
                      </c:pt>
                      <c:pt idx="2099">
                        <c:v>32526</c:v>
                      </c:pt>
                      <c:pt idx="2100">
                        <c:v>32527</c:v>
                      </c:pt>
                      <c:pt idx="2101">
                        <c:v>32528</c:v>
                      </c:pt>
                      <c:pt idx="2102">
                        <c:v>32531</c:v>
                      </c:pt>
                      <c:pt idx="2103">
                        <c:v>32532</c:v>
                      </c:pt>
                      <c:pt idx="2104">
                        <c:v>32533</c:v>
                      </c:pt>
                      <c:pt idx="2105">
                        <c:v>32534</c:v>
                      </c:pt>
                      <c:pt idx="2106">
                        <c:v>32535</c:v>
                      </c:pt>
                      <c:pt idx="2107">
                        <c:v>32538</c:v>
                      </c:pt>
                      <c:pt idx="2108">
                        <c:v>32539</c:v>
                      </c:pt>
                      <c:pt idx="2109">
                        <c:v>32540</c:v>
                      </c:pt>
                      <c:pt idx="2110">
                        <c:v>32541</c:v>
                      </c:pt>
                      <c:pt idx="2111">
                        <c:v>32542</c:v>
                      </c:pt>
                      <c:pt idx="2112">
                        <c:v>32545</c:v>
                      </c:pt>
                      <c:pt idx="2113">
                        <c:v>32546</c:v>
                      </c:pt>
                      <c:pt idx="2114">
                        <c:v>32547</c:v>
                      </c:pt>
                      <c:pt idx="2115">
                        <c:v>32548</c:v>
                      </c:pt>
                      <c:pt idx="2116">
                        <c:v>32549</c:v>
                      </c:pt>
                      <c:pt idx="2117">
                        <c:v>32552</c:v>
                      </c:pt>
                      <c:pt idx="2118">
                        <c:v>32553</c:v>
                      </c:pt>
                      <c:pt idx="2119">
                        <c:v>32554</c:v>
                      </c:pt>
                      <c:pt idx="2120">
                        <c:v>32555</c:v>
                      </c:pt>
                      <c:pt idx="2121">
                        <c:v>32556</c:v>
                      </c:pt>
                      <c:pt idx="2122">
                        <c:v>32559</c:v>
                      </c:pt>
                      <c:pt idx="2123">
                        <c:v>32560</c:v>
                      </c:pt>
                      <c:pt idx="2124">
                        <c:v>32561</c:v>
                      </c:pt>
                      <c:pt idx="2125">
                        <c:v>32562</c:v>
                      </c:pt>
                      <c:pt idx="2126">
                        <c:v>32563</c:v>
                      </c:pt>
                      <c:pt idx="2127">
                        <c:v>32566</c:v>
                      </c:pt>
                      <c:pt idx="2128">
                        <c:v>32567</c:v>
                      </c:pt>
                      <c:pt idx="2129">
                        <c:v>32568</c:v>
                      </c:pt>
                      <c:pt idx="2130">
                        <c:v>32569</c:v>
                      </c:pt>
                      <c:pt idx="2131">
                        <c:v>32570</c:v>
                      </c:pt>
                      <c:pt idx="2132">
                        <c:v>32573</c:v>
                      </c:pt>
                      <c:pt idx="2133">
                        <c:v>32574</c:v>
                      </c:pt>
                      <c:pt idx="2134">
                        <c:v>32575</c:v>
                      </c:pt>
                      <c:pt idx="2135">
                        <c:v>32576</c:v>
                      </c:pt>
                      <c:pt idx="2136">
                        <c:v>32577</c:v>
                      </c:pt>
                      <c:pt idx="2137">
                        <c:v>32580</c:v>
                      </c:pt>
                      <c:pt idx="2138">
                        <c:v>32581</c:v>
                      </c:pt>
                      <c:pt idx="2139">
                        <c:v>32582</c:v>
                      </c:pt>
                      <c:pt idx="2140">
                        <c:v>32583</c:v>
                      </c:pt>
                      <c:pt idx="2141">
                        <c:v>32584</c:v>
                      </c:pt>
                      <c:pt idx="2142">
                        <c:v>32587</c:v>
                      </c:pt>
                      <c:pt idx="2143">
                        <c:v>32588</c:v>
                      </c:pt>
                      <c:pt idx="2144">
                        <c:v>32589</c:v>
                      </c:pt>
                      <c:pt idx="2145">
                        <c:v>32590</c:v>
                      </c:pt>
                      <c:pt idx="2146">
                        <c:v>32591</c:v>
                      </c:pt>
                      <c:pt idx="2147">
                        <c:v>32594</c:v>
                      </c:pt>
                      <c:pt idx="2148">
                        <c:v>32595</c:v>
                      </c:pt>
                      <c:pt idx="2149">
                        <c:v>32596</c:v>
                      </c:pt>
                      <c:pt idx="2150">
                        <c:v>32597</c:v>
                      </c:pt>
                      <c:pt idx="2151">
                        <c:v>32598</c:v>
                      </c:pt>
                      <c:pt idx="2152">
                        <c:v>32601</c:v>
                      </c:pt>
                      <c:pt idx="2153">
                        <c:v>32602</c:v>
                      </c:pt>
                      <c:pt idx="2154">
                        <c:v>32603</c:v>
                      </c:pt>
                      <c:pt idx="2155">
                        <c:v>32604</c:v>
                      </c:pt>
                      <c:pt idx="2156">
                        <c:v>32605</c:v>
                      </c:pt>
                      <c:pt idx="2157">
                        <c:v>32608</c:v>
                      </c:pt>
                      <c:pt idx="2158">
                        <c:v>32609</c:v>
                      </c:pt>
                      <c:pt idx="2159">
                        <c:v>32610</c:v>
                      </c:pt>
                      <c:pt idx="2160">
                        <c:v>32611</c:v>
                      </c:pt>
                      <c:pt idx="2161">
                        <c:v>32612</c:v>
                      </c:pt>
                      <c:pt idx="2162">
                        <c:v>32615</c:v>
                      </c:pt>
                      <c:pt idx="2163">
                        <c:v>32616</c:v>
                      </c:pt>
                      <c:pt idx="2164">
                        <c:v>32617</c:v>
                      </c:pt>
                      <c:pt idx="2165">
                        <c:v>32618</c:v>
                      </c:pt>
                      <c:pt idx="2166">
                        <c:v>32619</c:v>
                      </c:pt>
                      <c:pt idx="2167">
                        <c:v>32622</c:v>
                      </c:pt>
                      <c:pt idx="2168">
                        <c:v>32623</c:v>
                      </c:pt>
                      <c:pt idx="2169">
                        <c:v>32624</c:v>
                      </c:pt>
                      <c:pt idx="2170">
                        <c:v>32625</c:v>
                      </c:pt>
                      <c:pt idx="2171">
                        <c:v>32626</c:v>
                      </c:pt>
                      <c:pt idx="2172">
                        <c:v>32629</c:v>
                      </c:pt>
                      <c:pt idx="2173">
                        <c:v>32630</c:v>
                      </c:pt>
                      <c:pt idx="2174">
                        <c:v>32631</c:v>
                      </c:pt>
                      <c:pt idx="2175">
                        <c:v>32632</c:v>
                      </c:pt>
                      <c:pt idx="2176">
                        <c:v>32633</c:v>
                      </c:pt>
                      <c:pt idx="2177">
                        <c:v>32636</c:v>
                      </c:pt>
                      <c:pt idx="2178">
                        <c:v>32637</c:v>
                      </c:pt>
                      <c:pt idx="2179">
                        <c:v>32638</c:v>
                      </c:pt>
                      <c:pt idx="2180">
                        <c:v>32639</c:v>
                      </c:pt>
                      <c:pt idx="2181">
                        <c:v>32640</c:v>
                      </c:pt>
                      <c:pt idx="2182">
                        <c:v>32643</c:v>
                      </c:pt>
                      <c:pt idx="2183">
                        <c:v>32644</c:v>
                      </c:pt>
                      <c:pt idx="2184">
                        <c:v>32645</c:v>
                      </c:pt>
                      <c:pt idx="2185">
                        <c:v>32646</c:v>
                      </c:pt>
                      <c:pt idx="2186">
                        <c:v>32647</c:v>
                      </c:pt>
                      <c:pt idx="2187">
                        <c:v>32650</c:v>
                      </c:pt>
                      <c:pt idx="2188">
                        <c:v>32651</c:v>
                      </c:pt>
                      <c:pt idx="2189">
                        <c:v>32652</c:v>
                      </c:pt>
                      <c:pt idx="2190">
                        <c:v>32653</c:v>
                      </c:pt>
                      <c:pt idx="2191">
                        <c:v>32654</c:v>
                      </c:pt>
                      <c:pt idx="2192">
                        <c:v>32657</c:v>
                      </c:pt>
                      <c:pt idx="2193">
                        <c:v>32658</c:v>
                      </c:pt>
                      <c:pt idx="2194">
                        <c:v>32659</c:v>
                      </c:pt>
                      <c:pt idx="2195">
                        <c:v>32660</c:v>
                      </c:pt>
                      <c:pt idx="2196">
                        <c:v>32661</c:v>
                      </c:pt>
                      <c:pt idx="2197">
                        <c:v>32664</c:v>
                      </c:pt>
                      <c:pt idx="2198">
                        <c:v>32665</c:v>
                      </c:pt>
                      <c:pt idx="2199">
                        <c:v>32666</c:v>
                      </c:pt>
                      <c:pt idx="2200">
                        <c:v>32667</c:v>
                      </c:pt>
                      <c:pt idx="2201">
                        <c:v>32668</c:v>
                      </c:pt>
                      <c:pt idx="2202">
                        <c:v>32671</c:v>
                      </c:pt>
                      <c:pt idx="2203">
                        <c:v>32672</c:v>
                      </c:pt>
                      <c:pt idx="2204">
                        <c:v>32673</c:v>
                      </c:pt>
                      <c:pt idx="2205">
                        <c:v>32674</c:v>
                      </c:pt>
                      <c:pt idx="2206">
                        <c:v>32675</c:v>
                      </c:pt>
                      <c:pt idx="2207">
                        <c:v>32678</c:v>
                      </c:pt>
                      <c:pt idx="2208">
                        <c:v>32679</c:v>
                      </c:pt>
                      <c:pt idx="2209">
                        <c:v>32680</c:v>
                      </c:pt>
                      <c:pt idx="2210">
                        <c:v>32681</c:v>
                      </c:pt>
                      <c:pt idx="2211">
                        <c:v>32682</c:v>
                      </c:pt>
                      <c:pt idx="2212">
                        <c:v>32685</c:v>
                      </c:pt>
                      <c:pt idx="2213">
                        <c:v>32686</c:v>
                      </c:pt>
                      <c:pt idx="2214">
                        <c:v>32687</c:v>
                      </c:pt>
                      <c:pt idx="2215">
                        <c:v>32688</c:v>
                      </c:pt>
                      <c:pt idx="2216">
                        <c:v>32689</c:v>
                      </c:pt>
                      <c:pt idx="2217">
                        <c:v>32692</c:v>
                      </c:pt>
                      <c:pt idx="2218">
                        <c:v>32693</c:v>
                      </c:pt>
                      <c:pt idx="2219">
                        <c:v>32694</c:v>
                      </c:pt>
                      <c:pt idx="2220">
                        <c:v>32695</c:v>
                      </c:pt>
                      <c:pt idx="2221">
                        <c:v>32696</c:v>
                      </c:pt>
                      <c:pt idx="2222">
                        <c:v>32699</c:v>
                      </c:pt>
                      <c:pt idx="2223">
                        <c:v>32700</c:v>
                      </c:pt>
                      <c:pt idx="2224">
                        <c:v>32701</c:v>
                      </c:pt>
                      <c:pt idx="2225">
                        <c:v>32702</c:v>
                      </c:pt>
                      <c:pt idx="2226">
                        <c:v>32703</c:v>
                      </c:pt>
                      <c:pt idx="2227">
                        <c:v>32706</c:v>
                      </c:pt>
                      <c:pt idx="2228">
                        <c:v>32707</c:v>
                      </c:pt>
                      <c:pt idx="2229">
                        <c:v>32708</c:v>
                      </c:pt>
                      <c:pt idx="2230">
                        <c:v>32709</c:v>
                      </c:pt>
                      <c:pt idx="2231">
                        <c:v>32710</c:v>
                      </c:pt>
                      <c:pt idx="2232">
                        <c:v>32713</c:v>
                      </c:pt>
                      <c:pt idx="2233">
                        <c:v>32714</c:v>
                      </c:pt>
                      <c:pt idx="2234">
                        <c:v>32715</c:v>
                      </c:pt>
                      <c:pt idx="2235">
                        <c:v>32716</c:v>
                      </c:pt>
                      <c:pt idx="2236">
                        <c:v>32717</c:v>
                      </c:pt>
                      <c:pt idx="2237">
                        <c:v>32720</c:v>
                      </c:pt>
                      <c:pt idx="2238">
                        <c:v>32721</c:v>
                      </c:pt>
                      <c:pt idx="2239">
                        <c:v>32722</c:v>
                      </c:pt>
                      <c:pt idx="2240">
                        <c:v>32723</c:v>
                      </c:pt>
                      <c:pt idx="2241">
                        <c:v>32724</c:v>
                      </c:pt>
                      <c:pt idx="2242">
                        <c:v>32727</c:v>
                      </c:pt>
                      <c:pt idx="2243">
                        <c:v>32728</c:v>
                      </c:pt>
                      <c:pt idx="2244">
                        <c:v>32729</c:v>
                      </c:pt>
                      <c:pt idx="2245">
                        <c:v>32730</c:v>
                      </c:pt>
                      <c:pt idx="2246">
                        <c:v>32731</c:v>
                      </c:pt>
                      <c:pt idx="2247">
                        <c:v>32734</c:v>
                      </c:pt>
                      <c:pt idx="2248">
                        <c:v>32735</c:v>
                      </c:pt>
                      <c:pt idx="2249">
                        <c:v>32736</c:v>
                      </c:pt>
                      <c:pt idx="2250">
                        <c:v>32737</c:v>
                      </c:pt>
                      <c:pt idx="2251">
                        <c:v>32738</c:v>
                      </c:pt>
                      <c:pt idx="2252">
                        <c:v>32741</c:v>
                      </c:pt>
                      <c:pt idx="2253">
                        <c:v>32742</c:v>
                      </c:pt>
                      <c:pt idx="2254">
                        <c:v>32743</c:v>
                      </c:pt>
                      <c:pt idx="2255">
                        <c:v>32744</c:v>
                      </c:pt>
                      <c:pt idx="2256">
                        <c:v>32745</c:v>
                      </c:pt>
                      <c:pt idx="2257">
                        <c:v>32748</c:v>
                      </c:pt>
                      <c:pt idx="2258">
                        <c:v>32749</c:v>
                      </c:pt>
                      <c:pt idx="2259">
                        <c:v>32750</c:v>
                      </c:pt>
                      <c:pt idx="2260">
                        <c:v>32751</c:v>
                      </c:pt>
                      <c:pt idx="2261">
                        <c:v>32752</c:v>
                      </c:pt>
                      <c:pt idx="2262">
                        <c:v>32755</c:v>
                      </c:pt>
                      <c:pt idx="2263">
                        <c:v>32756</c:v>
                      </c:pt>
                      <c:pt idx="2264">
                        <c:v>32757</c:v>
                      </c:pt>
                      <c:pt idx="2265">
                        <c:v>32758</c:v>
                      </c:pt>
                      <c:pt idx="2266">
                        <c:v>32759</c:v>
                      </c:pt>
                      <c:pt idx="2267">
                        <c:v>32762</c:v>
                      </c:pt>
                      <c:pt idx="2268">
                        <c:v>32763</c:v>
                      </c:pt>
                      <c:pt idx="2269">
                        <c:v>32764</c:v>
                      </c:pt>
                      <c:pt idx="2270">
                        <c:v>32765</c:v>
                      </c:pt>
                      <c:pt idx="2271">
                        <c:v>32766</c:v>
                      </c:pt>
                      <c:pt idx="2272">
                        <c:v>32769</c:v>
                      </c:pt>
                      <c:pt idx="2273">
                        <c:v>32770</c:v>
                      </c:pt>
                      <c:pt idx="2274">
                        <c:v>32771</c:v>
                      </c:pt>
                      <c:pt idx="2275">
                        <c:v>32772</c:v>
                      </c:pt>
                      <c:pt idx="2276">
                        <c:v>32773</c:v>
                      </c:pt>
                      <c:pt idx="2277">
                        <c:v>32776</c:v>
                      </c:pt>
                      <c:pt idx="2278">
                        <c:v>32777</c:v>
                      </c:pt>
                      <c:pt idx="2279">
                        <c:v>32778</c:v>
                      </c:pt>
                      <c:pt idx="2280">
                        <c:v>32779</c:v>
                      </c:pt>
                      <c:pt idx="2281">
                        <c:v>32780</c:v>
                      </c:pt>
                      <c:pt idx="2282">
                        <c:v>32783</c:v>
                      </c:pt>
                      <c:pt idx="2283">
                        <c:v>32784</c:v>
                      </c:pt>
                      <c:pt idx="2284">
                        <c:v>32785</c:v>
                      </c:pt>
                      <c:pt idx="2285">
                        <c:v>32786</c:v>
                      </c:pt>
                      <c:pt idx="2286">
                        <c:v>32787</c:v>
                      </c:pt>
                      <c:pt idx="2287">
                        <c:v>32790</c:v>
                      </c:pt>
                      <c:pt idx="2288">
                        <c:v>32791</c:v>
                      </c:pt>
                      <c:pt idx="2289">
                        <c:v>32792</c:v>
                      </c:pt>
                      <c:pt idx="2290">
                        <c:v>32793</c:v>
                      </c:pt>
                      <c:pt idx="2291">
                        <c:v>32794</c:v>
                      </c:pt>
                      <c:pt idx="2292">
                        <c:v>32797</c:v>
                      </c:pt>
                      <c:pt idx="2293">
                        <c:v>32798</c:v>
                      </c:pt>
                      <c:pt idx="2294">
                        <c:v>32799</c:v>
                      </c:pt>
                      <c:pt idx="2295">
                        <c:v>32800</c:v>
                      </c:pt>
                      <c:pt idx="2296">
                        <c:v>32801</c:v>
                      </c:pt>
                      <c:pt idx="2297">
                        <c:v>32804</c:v>
                      </c:pt>
                      <c:pt idx="2298">
                        <c:v>32805</c:v>
                      </c:pt>
                      <c:pt idx="2299">
                        <c:v>32806</c:v>
                      </c:pt>
                      <c:pt idx="2300">
                        <c:v>32807</c:v>
                      </c:pt>
                      <c:pt idx="2301">
                        <c:v>32808</c:v>
                      </c:pt>
                      <c:pt idx="2302">
                        <c:v>32811</c:v>
                      </c:pt>
                      <c:pt idx="2303">
                        <c:v>32812</c:v>
                      </c:pt>
                      <c:pt idx="2304">
                        <c:v>32813</c:v>
                      </c:pt>
                      <c:pt idx="2305">
                        <c:v>32814</c:v>
                      </c:pt>
                      <c:pt idx="2306">
                        <c:v>32815</c:v>
                      </c:pt>
                      <c:pt idx="2307">
                        <c:v>32818</c:v>
                      </c:pt>
                      <c:pt idx="2308">
                        <c:v>32819</c:v>
                      </c:pt>
                      <c:pt idx="2309">
                        <c:v>32820</c:v>
                      </c:pt>
                      <c:pt idx="2310">
                        <c:v>32821</c:v>
                      </c:pt>
                      <c:pt idx="2311">
                        <c:v>32822</c:v>
                      </c:pt>
                      <c:pt idx="2312">
                        <c:v>32825</c:v>
                      </c:pt>
                      <c:pt idx="2313">
                        <c:v>32826</c:v>
                      </c:pt>
                      <c:pt idx="2314">
                        <c:v>32827</c:v>
                      </c:pt>
                      <c:pt idx="2315">
                        <c:v>32828</c:v>
                      </c:pt>
                      <c:pt idx="2316">
                        <c:v>32829</c:v>
                      </c:pt>
                      <c:pt idx="2317">
                        <c:v>32832</c:v>
                      </c:pt>
                      <c:pt idx="2318">
                        <c:v>32833</c:v>
                      </c:pt>
                      <c:pt idx="2319">
                        <c:v>32834</c:v>
                      </c:pt>
                      <c:pt idx="2320">
                        <c:v>32835</c:v>
                      </c:pt>
                      <c:pt idx="2321">
                        <c:v>32836</c:v>
                      </c:pt>
                      <c:pt idx="2322">
                        <c:v>32839</c:v>
                      </c:pt>
                      <c:pt idx="2323">
                        <c:v>32840</c:v>
                      </c:pt>
                      <c:pt idx="2324">
                        <c:v>32841</c:v>
                      </c:pt>
                      <c:pt idx="2325">
                        <c:v>32842</c:v>
                      </c:pt>
                      <c:pt idx="2326">
                        <c:v>32843</c:v>
                      </c:pt>
                      <c:pt idx="2327">
                        <c:v>32846</c:v>
                      </c:pt>
                      <c:pt idx="2328">
                        <c:v>32847</c:v>
                      </c:pt>
                      <c:pt idx="2329">
                        <c:v>32848</c:v>
                      </c:pt>
                      <c:pt idx="2330">
                        <c:v>32849</c:v>
                      </c:pt>
                      <c:pt idx="2331">
                        <c:v>32850</c:v>
                      </c:pt>
                      <c:pt idx="2332">
                        <c:v>32853</c:v>
                      </c:pt>
                      <c:pt idx="2333">
                        <c:v>32854</c:v>
                      </c:pt>
                      <c:pt idx="2334">
                        <c:v>32855</c:v>
                      </c:pt>
                      <c:pt idx="2335">
                        <c:v>32856</c:v>
                      </c:pt>
                      <c:pt idx="2336">
                        <c:v>32857</c:v>
                      </c:pt>
                      <c:pt idx="2337">
                        <c:v>32860</c:v>
                      </c:pt>
                      <c:pt idx="2338">
                        <c:v>32861</c:v>
                      </c:pt>
                      <c:pt idx="2339">
                        <c:v>32862</c:v>
                      </c:pt>
                      <c:pt idx="2340">
                        <c:v>32863</c:v>
                      </c:pt>
                      <c:pt idx="2341">
                        <c:v>32864</c:v>
                      </c:pt>
                      <c:pt idx="2342">
                        <c:v>32867</c:v>
                      </c:pt>
                      <c:pt idx="2343">
                        <c:v>32868</c:v>
                      </c:pt>
                      <c:pt idx="2344">
                        <c:v>32869</c:v>
                      </c:pt>
                      <c:pt idx="2345">
                        <c:v>32870</c:v>
                      </c:pt>
                      <c:pt idx="2346">
                        <c:v>32871</c:v>
                      </c:pt>
                      <c:pt idx="2347">
                        <c:v>32874</c:v>
                      </c:pt>
                      <c:pt idx="2348">
                        <c:v>32875</c:v>
                      </c:pt>
                      <c:pt idx="2349">
                        <c:v>32876</c:v>
                      </c:pt>
                      <c:pt idx="2350">
                        <c:v>32877</c:v>
                      </c:pt>
                      <c:pt idx="2351">
                        <c:v>32878</c:v>
                      </c:pt>
                      <c:pt idx="2352">
                        <c:v>32881</c:v>
                      </c:pt>
                      <c:pt idx="2353">
                        <c:v>32882</c:v>
                      </c:pt>
                      <c:pt idx="2354">
                        <c:v>32883</c:v>
                      </c:pt>
                      <c:pt idx="2355">
                        <c:v>32884</c:v>
                      </c:pt>
                      <c:pt idx="2356">
                        <c:v>32885</c:v>
                      </c:pt>
                      <c:pt idx="2357">
                        <c:v>32888</c:v>
                      </c:pt>
                      <c:pt idx="2358">
                        <c:v>32889</c:v>
                      </c:pt>
                      <c:pt idx="2359">
                        <c:v>32890</c:v>
                      </c:pt>
                      <c:pt idx="2360">
                        <c:v>32891</c:v>
                      </c:pt>
                      <c:pt idx="2361">
                        <c:v>32892</c:v>
                      </c:pt>
                      <c:pt idx="2362">
                        <c:v>32895</c:v>
                      </c:pt>
                      <c:pt idx="2363">
                        <c:v>32896</c:v>
                      </c:pt>
                      <c:pt idx="2364">
                        <c:v>32897</c:v>
                      </c:pt>
                      <c:pt idx="2365">
                        <c:v>32898</c:v>
                      </c:pt>
                      <c:pt idx="2366">
                        <c:v>32899</c:v>
                      </c:pt>
                      <c:pt idx="2367">
                        <c:v>32902</c:v>
                      </c:pt>
                      <c:pt idx="2368">
                        <c:v>32903</c:v>
                      </c:pt>
                      <c:pt idx="2369">
                        <c:v>32904</c:v>
                      </c:pt>
                      <c:pt idx="2370">
                        <c:v>32905</c:v>
                      </c:pt>
                      <c:pt idx="2371">
                        <c:v>32906</c:v>
                      </c:pt>
                      <c:pt idx="2372">
                        <c:v>32909</c:v>
                      </c:pt>
                      <c:pt idx="2373">
                        <c:v>32910</c:v>
                      </c:pt>
                      <c:pt idx="2374">
                        <c:v>32911</c:v>
                      </c:pt>
                      <c:pt idx="2375">
                        <c:v>32912</c:v>
                      </c:pt>
                      <c:pt idx="2376">
                        <c:v>32913</c:v>
                      </c:pt>
                      <c:pt idx="2377">
                        <c:v>32916</c:v>
                      </c:pt>
                      <c:pt idx="2378">
                        <c:v>32917</c:v>
                      </c:pt>
                      <c:pt idx="2379">
                        <c:v>32918</c:v>
                      </c:pt>
                      <c:pt idx="2380">
                        <c:v>32919</c:v>
                      </c:pt>
                      <c:pt idx="2381">
                        <c:v>32920</c:v>
                      </c:pt>
                      <c:pt idx="2382">
                        <c:v>32923</c:v>
                      </c:pt>
                      <c:pt idx="2383">
                        <c:v>32924</c:v>
                      </c:pt>
                      <c:pt idx="2384">
                        <c:v>32925</c:v>
                      </c:pt>
                      <c:pt idx="2385">
                        <c:v>32926</c:v>
                      </c:pt>
                      <c:pt idx="2386">
                        <c:v>32927</c:v>
                      </c:pt>
                      <c:pt idx="2387">
                        <c:v>32930</c:v>
                      </c:pt>
                      <c:pt idx="2388">
                        <c:v>32931</c:v>
                      </c:pt>
                      <c:pt idx="2389">
                        <c:v>32932</c:v>
                      </c:pt>
                      <c:pt idx="2390">
                        <c:v>32933</c:v>
                      </c:pt>
                      <c:pt idx="2391">
                        <c:v>32934</c:v>
                      </c:pt>
                      <c:pt idx="2392">
                        <c:v>32937</c:v>
                      </c:pt>
                      <c:pt idx="2393">
                        <c:v>32938</c:v>
                      </c:pt>
                      <c:pt idx="2394">
                        <c:v>32939</c:v>
                      </c:pt>
                      <c:pt idx="2395">
                        <c:v>32940</c:v>
                      </c:pt>
                      <c:pt idx="2396">
                        <c:v>32941</c:v>
                      </c:pt>
                      <c:pt idx="2397">
                        <c:v>32944</c:v>
                      </c:pt>
                      <c:pt idx="2398">
                        <c:v>32945</c:v>
                      </c:pt>
                      <c:pt idx="2399">
                        <c:v>32946</c:v>
                      </c:pt>
                      <c:pt idx="2400">
                        <c:v>32947</c:v>
                      </c:pt>
                      <c:pt idx="2401">
                        <c:v>32948</c:v>
                      </c:pt>
                      <c:pt idx="2402">
                        <c:v>32951</c:v>
                      </c:pt>
                      <c:pt idx="2403">
                        <c:v>32952</c:v>
                      </c:pt>
                      <c:pt idx="2404">
                        <c:v>32953</c:v>
                      </c:pt>
                      <c:pt idx="2405">
                        <c:v>32954</c:v>
                      </c:pt>
                      <c:pt idx="2406">
                        <c:v>32955</c:v>
                      </c:pt>
                      <c:pt idx="2407">
                        <c:v>32958</c:v>
                      </c:pt>
                      <c:pt idx="2408">
                        <c:v>32959</c:v>
                      </c:pt>
                      <c:pt idx="2409">
                        <c:v>32960</c:v>
                      </c:pt>
                      <c:pt idx="2410">
                        <c:v>32961</c:v>
                      </c:pt>
                      <c:pt idx="2411">
                        <c:v>32962</c:v>
                      </c:pt>
                      <c:pt idx="2412">
                        <c:v>32965</c:v>
                      </c:pt>
                      <c:pt idx="2413">
                        <c:v>32966</c:v>
                      </c:pt>
                      <c:pt idx="2414">
                        <c:v>32967</c:v>
                      </c:pt>
                      <c:pt idx="2415">
                        <c:v>32968</c:v>
                      </c:pt>
                      <c:pt idx="2416">
                        <c:v>32969</c:v>
                      </c:pt>
                      <c:pt idx="2417">
                        <c:v>32972</c:v>
                      </c:pt>
                      <c:pt idx="2418">
                        <c:v>32973</c:v>
                      </c:pt>
                      <c:pt idx="2419">
                        <c:v>32974</c:v>
                      </c:pt>
                      <c:pt idx="2420">
                        <c:v>32975</c:v>
                      </c:pt>
                      <c:pt idx="2421">
                        <c:v>32976</c:v>
                      </c:pt>
                      <c:pt idx="2422">
                        <c:v>32979</c:v>
                      </c:pt>
                      <c:pt idx="2423">
                        <c:v>32980</c:v>
                      </c:pt>
                      <c:pt idx="2424">
                        <c:v>32981</c:v>
                      </c:pt>
                      <c:pt idx="2425">
                        <c:v>32982</c:v>
                      </c:pt>
                      <c:pt idx="2426">
                        <c:v>32983</c:v>
                      </c:pt>
                      <c:pt idx="2427">
                        <c:v>32986</c:v>
                      </c:pt>
                      <c:pt idx="2428">
                        <c:v>32987</c:v>
                      </c:pt>
                      <c:pt idx="2429">
                        <c:v>32988</c:v>
                      </c:pt>
                      <c:pt idx="2430">
                        <c:v>32989</c:v>
                      </c:pt>
                      <c:pt idx="2431">
                        <c:v>32990</c:v>
                      </c:pt>
                      <c:pt idx="2432">
                        <c:v>32993</c:v>
                      </c:pt>
                      <c:pt idx="2433">
                        <c:v>32994</c:v>
                      </c:pt>
                      <c:pt idx="2434">
                        <c:v>32995</c:v>
                      </c:pt>
                      <c:pt idx="2435">
                        <c:v>32996</c:v>
                      </c:pt>
                      <c:pt idx="2436">
                        <c:v>32997</c:v>
                      </c:pt>
                      <c:pt idx="2437">
                        <c:v>33000</c:v>
                      </c:pt>
                      <c:pt idx="2438">
                        <c:v>33001</c:v>
                      </c:pt>
                      <c:pt idx="2439">
                        <c:v>33002</c:v>
                      </c:pt>
                      <c:pt idx="2440">
                        <c:v>33003</c:v>
                      </c:pt>
                      <c:pt idx="2441">
                        <c:v>33004</c:v>
                      </c:pt>
                      <c:pt idx="2442">
                        <c:v>33007</c:v>
                      </c:pt>
                      <c:pt idx="2443">
                        <c:v>33008</c:v>
                      </c:pt>
                      <c:pt idx="2444">
                        <c:v>33009</c:v>
                      </c:pt>
                      <c:pt idx="2445">
                        <c:v>33010</c:v>
                      </c:pt>
                      <c:pt idx="2446">
                        <c:v>33011</c:v>
                      </c:pt>
                      <c:pt idx="2447">
                        <c:v>33014</c:v>
                      </c:pt>
                      <c:pt idx="2448">
                        <c:v>33015</c:v>
                      </c:pt>
                      <c:pt idx="2449">
                        <c:v>33016</c:v>
                      </c:pt>
                      <c:pt idx="2450">
                        <c:v>33017</c:v>
                      </c:pt>
                      <c:pt idx="2451">
                        <c:v>33018</c:v>
                      </c:pt>
                      <c:pt idx="2452">
                        <c:v>33021</c:v>
                      </c:pt>
                      <c:pt idx="2453">
                        <c:v>33022</c:v>
                      </c:pt>
                      <c:pt idx="2454">
                        <c:v>33023</c:v>
                      </c:pt>
                      <c:pt idx="2455">
                        <c:v>33024</c:v>
                      </c:pt>
                      <c:pt idx="2456">
                        <c:v>33025</c:v>
                      </c:pt>
                      <c:pt idx="2457">
                        <c:v>33028</c:v>
                      </c:pt>
                      <c:pt idx="2458">
                        <c:v>33029</c:v>
                      </c:pt>
                      <c:pt idx="2459">
                        <c:v>33030</c:v>
                      </c:pt>
                      <c:pt idx="2460">
                        <c:v>33031</c:v>
                      </c:pt>
                      <c:pt idx="2461">
                        <c:v>33032</c:v>
                      </c:pt>
                      <c:pt idx="2462">
                        <c:v>33035</c:v>
                      </c:pt>
                      <c:pt idx="2463">
                        <c:v>33036</c:v>
                      </c:pt>
                      <c:pt idx="2464">
                        <c:v>33037</c:v>
                      </c:pt>
                      <c:pt idx="2465">
                        <c:v>33038</c:v>
                      </c:pt>
                      <c:pt idx="2466">
                        <c:v>33039</c:v>
                      </c:pt>
                      <c:pt idx="2467">
                        <c:v>33042</c:v>
                      </c:pt>
                      <c:pt idx="2468">
                        <c:v>33043</c:v>
                      </c:pt>
                      <c:pt idx="2469">
                        <c:v>33044</c:v>
                      </c:pt>
                      <c:pt idx="2470">
                        <c:v>33045</c:v>
                      </c:pt>
                      <c:pt idx="2471">
                        <c:v>33046</c:v>
                      </c:pt>
                      <c:pt idx="2472">
                        <c:v>33049</c:v>
                      </c:pt>
                      <c:pt idx="2473">
                        <c:v>33050</c:v>
                      </c:pt>
                      <c:pt idx="2474">
                        <c:v>33051</c:v>
                      </c:pt>
                      <c:pt idx="2475">
                        <c:v>33052</c:v>
                      </c:pt>
                      <c:pt idx="2476">
                        <c:v>33053</c:v>
                      </c:pt>
                      <c:pt idx="2477">
                        <c:v>33056</c:v>
                      </c:pt>
                      <c:pt idx="2478">
                        <c:v>33057</c:v>
                      </c:pt>
                      <c:pt idx="2479">
                        <c:v>33058</c:v>
                      </c:pt>
                      <c:pt idx="2480">
                        <c:v>33059</c:v>
                      </c:pt>
                      <c:pt idx="2481">
                        <c:v>33060</c:v>
                      </c:pt>
                      <c:pt idx="2482">
                        <c:v>33063</c:v>
                      </c:pt>
                      <c:pt idx="2483">
                        <c:v>33064</c:v>
                      </c:pt>
                      <c:pt idx="2484">
                        <c:v>33065</c:v>
                      </c:pt>
                      <c:pt idx="2485">
                        <c:v>33066</c:v>
                      </c:pt>
                      <c:pt idx="2486">
                        <c:v>33067</c:v>
                      </c:pt>
                      <c:pt idx="2487">
                        <c:v>33070</c:v>
                      </c:pt>
                      <c:pt idx="2488">
                        <c:v>33071</c:v>
                      </c:pt>
                      <c:pt idx="2489">
                        <c:v>33072</c:v>
                      </c:pt>
                      <c:pt idx="2490">
                        <c:v>33073</c:v>
                      </c:pt>
                      <c:pt idx="2491">
                        <c:v>33074</c:v>
                      </c:pt>
                      <c:pt idx="2492">
                        <c:v>33077</c:v>
                      </c:pt>
                      <c:pt idx="2493">
                        <c:v>33078</c:v>
                      </c:pt>
                      <c:pt idx="2494">
                        <c:v>33079</c:v>
                      </c:pt>
                      <c:pt idx="2495">
                        <c:v>33080</c:v>
                      </c:pt>
                      <c:pt idx="2496">
                        <c:v>33081</c:v>
                      </c:pt>
                      <c:pt idx="2497">
                        <c:v>33084</c:v>
                      </c:pt>
                      <c:pt idx="2498">
                        <c:v>33085</c:v>
                      </c:pt>
                      <c:pt idx="2499">
                        <c:v>33086</c:v>
                      </c:pt>
                      <c:pt idx="2500">
                        <c:v>33087</c:v>
                      </c:pt>
                      <c:pt idx="2501">
                        <c:v>33088</c:v>
                      </c:pt>
                      <c:pt idx="2502">
                        <c:v>33091</c:v>
                      </c:pt>
                      <c:pt idx="2503">
                        <c:v>33092</c:v>
                      </c:pt>
                      <c:pt idx="2504">
                        <c:v>33093</c:v>
                      </c:pt>
                      <c:pt idx="2505">
                        <c:v>33094</c:v>
                      </c:pt>
                      <c:pt idx="2506">
                        <c:v>33095</c:v>
                      </c:pt>
                      <c:pt idx="2507">
                        <c:v>33098</c:v>
                      </c:pt>
                      <c:pt idx="2508">
                        <c:v>33099</c:v>
                      </c:pt>
                      <c:pt idx="2509">
                        <c:v>33100</c:v>
                      </c:pt>
                      <c:pt idx="2510">
                        <c:v>33101</c:v>
                      </c:pt>
                      <c:pt idx="2511">
                        <c:v>33102</c:v>
                      </c:pt>
                      <c:pt idx="2512">
                        <c:v>33105</c:v>
                      </c:pt>
                      <c:pt idx="2513">
                        <c:v>33106</c:v>
                      </c:pt>
                      <c:pt idx="2514">
                        <c:v>33107</c:v>
                      </c:pt>
                      <c:pt idx="2515">
                        <c:v>33108</c:v>
                      </c:pt>
                      <c:pt idx="2516">
                        <c:v>33109</c:v>
                      </c:pt>
                      <c:pt idx="2517">
                        <c:v>33112</c:v>
                      </c:pt>
                      <c:pt idx="2518">
                        <c:v>33113</c:v>
                      </c:pt>
                      <c:pt idx="2519">
                        <c:v>33114</c:v>
                      </c:pt>
                      <c:pt idx="2520">
                        <c:v>33115</c:v>
                      </c:pt>
                      <c:pt idx="2521">
                        <c:v>33116</c:v>
                      </c:pt>
                      <c:pt idx="2522">
                        <c:v>33119</c:v>
                      </c:pt>
                      <c:pt idx="2523">
                        <c:v>33120</c:v>
                      </c:pt>
                      <c:pt idx="2524">
                        <c:v>33121</c:v>
                      </c:pt>
                      <c:pt idx="2525">
                        <c:v>33122</c:v>
                      </c:pt>
                      <c:pt idx="2526">
                        <c:v>33123</c:v>
                      </c:pt>
                      <c:pt idx="2527">
                        <c:v>33126</c:v>
                      </c:pt>
                      <c:pt idx="2528">
                        <c:v>33127</c:v>
                      </c:pt>
                      <c:pt idx="2529">
                        <c:v>33128</c:v>
                      </c:pt>
                      <c:pt idx="2530">
                        <c:v>33129</c:v>
                      </c:pt>
                      <c:pt idx="2531">
                        <c:v>33130</c:v>
                      </c:pt>
                      <c:pt idx="2532">
                        <c:v>33133</c:v>
                      </c:pt>
                      <c:pt idx="2533">
                        <c:v>33134</c:v>
                      </c:pt>
                      <c:pt idx="2534">
                        <c:v>33135</c:v>
                      </c:pt>
                      <c:pt idx="2535">
                        <c:v>33136</c:v>
                      </c:pt>
                      <c:pt idx="2536">
                        <c:v>33137</c:v>
                      </c:pt>
                      <c:pt idx="2537">
                        <c:v>33140</c:v>
                      </c:pt>
                      <c:pt idx="2538">
                        <c:v>33141</c:v>
                      </c:pt>
                      <c:pt idx="2539">
                        <c:v>33142</c:v>
                      </c:pt>
                      <c:pt idx="2540">
                        <c:v>33143</c:v>
                      </c:pt>
                      <c:pt idx="2541">
                        <c:v>33144</c:v>
                      </c:pt>
                      <c:pt idx="2542">
                        <c:v>33147</c:v>
                      </c:pt>
                      <c:pt idx="2543">
                        <c:v>33148</c:v>
                      </c:pt>
                      <c:pt idx="2544">
                        <c:v>33149</c:v>
                      </c:pt>
                      <c:pt idx="2545">
                        <c:v>33150</c:v>
                      </c:pt>
                      <c:pt idx="2546">
                        <c:v>33151</c:v>
                      </c:pt>
                      <c:pt idx="2547">
                        <c:v>33154</c:v>
                      </c:pt>
                      <c:pt idx="2548">
                        <c:v>33155</c:v>
                      </c:pt>
                      <c:pt idx="2549">
                        <c:v>33156</c:v>
                      </c:pt>
                      <c:pt idx="2550">
                        <c:v>33157</c:v>
                      </c:pt>
                      <c:pt idx="2551">
                        <c:v>33158</c:v>
                      </c:pt>
                      <c:pt idx="2552">
                        <c:v>33161</c:v>
                      </c:pt>
                      <c:pt idx="2553">
                        <c:v>33162</c:v>
                      </c:pt>
                      <c:pt idx="2554">
                        <c:v>33163</c:v>
                      </c:pt>
                      <c:pt idx="2555">
                        <c:v>33164</c:v>
                      </c:pt>
                      <c:pt idx="2556">
                        <c:v>33165</c:v>
                      </c:pt>
                      <c:pt idx="2557">
                        <c:v>33168</c:v>
                      </c:pt>
                      <c:pt idx="2558">
                        <c:v>33169</c:v>
                      </c:pt>
                      <c:pt idx="2559">
                        <c:v>33170</c:v>
                      </c:pt>
                      <c:pt idx="2560">
                        <c:v>33171</c:v>
                      </c:pt>
                      <c:pt idx="2561">
                        <c:v>33172</c:v>
                      </c:pt>
                      <c:pt idx="2562">
                        <c:v>33175</c:v>
                      </c:pt>
                      <c:pt idx="2563">
                        <c:v>33176</c:v>
                      </c:pt>
                      <c:pt idx="2564">
                        <c:v>33177</c:v>
                      </c:pt>
                      <c:pt idx="2565">
                        <c:v>33178</c:v>
                      </c:pt>
                      <c:pt idx="2566">
                        <c:v>33179</c:v>
                      </c:pt>
                      <c:pt idx="2567">
                        <c:v>33182</c:v>
                      </c:pt>
                      <c:pt idx="2568">
                        <c:v>33183</c:v>
                      </c:pt>
                      <c:pt idx="2569">
                        <c:v>33184</c:v>
                      </c:pt>
                      <c:pt idx="2570">
                        <c:v>33185</c:v>
                      </c:pt>
                      <c:pt idx="2571">
                        <c:v>33186</c:v>
                      </c:pt>
                      <c:pt idx="2572">
                        <c:v>33189</c:v>
                      </c:pt>
                      <c:pt idx="2573">
                        <c:v>33190</c:v>
                      </c:pt>
                      <c:pt idx="2574">
                        <c:v>33191</c:v>
                      </c:pt>
                      <c:pt idx="2575">
                        <c:v>33192</c:v>
                      </c:pt>
                      <c:pt idx="2576">
                        <c:v>33193</c:v>
                      </c:pt>
                      <c:pt idx="2577">
                        <c:v>33196</c:v>
                      </c:pt>
                      <c:pt idx="2578">
                        <c:v>33197</c:v>
                      </c:pt>
                      <c:pt idx="2579">
                        <c:v>33198</c:v>
                      </c:pt>
                      <c:pt idx="2580">
                        <c:v>33199</c:v>
                      </c:pt>
                      <c:pt idx="2581">
                        <c:v>33200</c:v>
                      </c:pt>
                      <c:pt idx="2582">
                        <c:v>33203</c:v>
                      </c:pt>
                      <c:pt idx="2583">
                        <c:v>33204</c:v>
                      </c:pt>
                      <c:pt idx="2584">
                        <c:v>33205</c:v>
                      </c:pt>
                      <c:pt idx="2585">
                        <c:v>33206</c:v>
                      </c:pt>
                      <c:pt idx="2586">
                        <c:v>33207</c:v>
                      </c:pt>
                      <c:pt idx="2587">
                        <c:v>33210</c:v>
                      </c:pt>
                      <c:pt idx="2588">
                        <c:v>33211</c:v>
                      </c:pt>
                      <c:pt idx="2589">
                        <c:v>33212</c:v>
                      </c:pt>
                      <c:pt idx="2590">
                        <c:v>33213</c:v>
                      </c:pt>
                      <c:pt idx="2591">
                        <c:v>33214</c:v>
                      </c:pt>
                      <c:pt idx="2592">
                        <c:v>33217</c:v>
                      </c:pt>
                      <c:pt idx="2593">
                        <c:v>33218</c:v>
                      </c:pt>
                      <c:pt idx="2594">
                        <c:v>33219</c:v>
                      </c:pt>
                      <c:pt idx="2595">
                        <c:v>33220</c:v>
                      </c:pt>
                      <c:pt idx="2596">
                        <c:v>33221</c:v>
                      </c:pt>
                      <c:pt idx="2597">
                        <c:v>33224</c:v>
                      </c:pt>
                      <c:pt idx="2598">
                        <c:v>33225</c:v>
                      </c:pt>
                      <c:pt idx="2599">
                        <c:v>33226</c:v>
                      </c:pt>
                      <c:pt idx="2600">
                        <c:v>33227</c:v>
                      </c:pt>
                      <c:pt idx="2601">
                        <c:v>33228</c:v>
                      </c:pt>
                      <c:pt idx="2602">
                        <c:v>33231</c:v>
                      </c:pt>
                      <c:pt idx="2603">
                        <c:v>33232</c:v>
                      </c:pt>
                      <c:pt idx="2604">
                        <c:v>33233</c:v>
                      </c:pt>
                      <c:pt idx="2605">
                        <c:v>33234</c:v>
                      </c:pt>
                      <c:pt idx="2606">
                        <c:v>33235</c:v>
                      </c:pt>
                      <c:pt idx="2607">
                        <c:v>33238</c:v>
                      </c:pt>
                      <c:pt idx="2608">
                        <c:v>33239</c:v>
                      </c:pt>
                      <c:pt idx="2609">
                        <c:v>33240</c:v>
                      </c:pt>
                      <c:pt idx="2610">
                        <c:v>33241</c:v>
                      </c:pt>
                      <c:pt idx="2611">
                        <c:v>33242</c:v>
                      </c:pt>
                      <c:pt idx="2612">
                        <c:v>33245</c:v>
                      </c:pt>
                      <c:pt idx="2613">
                        <c:v>33246</c:v>
                      </c:pt>
                      <c:pt idx="2614">
                        <c:v>33247</c:v>
                      </c:pt>
                      <c:pt idx="2615">
                        <c:v>33248</c:v>
                      </c:pt>
                      <c:pt idx="2616">
                        <c:v>33249</c:v>
                      </c:pt>
                      <c:pt idx="2617">
                        <c:v>33252</c:v>
                      </c:pt>
                      <c:pt idx="2618">
                        <c:v>33253</c:v>
                      </c:pt>
                      <c:pt idx="2619">
                        <c:v>33254</c:v>
                      </c:pt>
                      <c:pt idx="2620">
                        <c:v>33255</c:v>
                      </c:pt>
                      <c:pt idx="2621">
                        <c:v>33256</c:v>
                      </c:pt>
                      <c:pt idx="2622">
                        <c:v>33259</c:v>
                      </c:pt>
                      <c:pt idx="2623">
                        <c:v>33260</c:v>
                      </c:pt>
                      <c:pt idx="2624">
                        <c:v>33261</c:v>
                      </c:pt>
                      <c:pt idx="2625">
                        <c:v>33262</c:v>
                      </c:pt>
                      <c:pt idx="2626">
                        <c:v>33263</c:v>
                      </c:pt>
                      <c:pt idx="2627">
                        <c:v>33266</c:v>
                      </c:pt>
                      <c:pt idx="2628">
                        <c:v>33267</c:v>
                      </c:pt>
                      <c:pt idx="2629">
                        <c:v>33268</c:v>
                      </c:pt>
                      <c:pt idx="2630">
                        <c:v>33269</c:v>
                      </c:pt>
                      <c:pt idx="2631">
                        <c:v>33270</c:v>
                      </c:pt>
                      <c:pt idx="2632">
                        <c:v>33273</c:v>
                      </c:pt>
                      <c:pt idx="2633">
                        <c:v>33274</c:v>
                      </c:pt>
                      <c:pt idx="2634">
                        <c:v>33275</c:v>
                      </c:pt>
                      <c:pt idx="2635">
                        <c:v>33276</c:v>
                      </c:pt>
                      <c:pt idx="2636">
                        <c:v>33277</c:v>
                      </c:pt>
                      <c:pt idx="2637">
                        <c:v>33280</c:v>
                      </c:pt>
                      <c:pt idx="2638">
                        <c:v>33281</c:v>
                      </c:pt>
                      <c:pt idx="2639">
                        <c:v>33282</c:v>
                      </c:pt>
                      <c:pt idx="2640">
                        <c:v>33283</c:v>
                      </c:pt>
                      <c:pt idx="2641">
                        <c:v>33284</c:v>
                      </c:pt>
                      <c:pt idx="2642">
                        <c:v>33287</c:v>
                      </c:pt>
                      <c:pt idx="2643">
                        <c:v>33288</c:v>
                      </c:pt>
                      <c:pt idx="2644">
                        <c:v>33289</c:v>
                      </c:pt>
                      <c:pt idx="2645">
                        <c:v>33290</c:v>
                      </c:pt>
                      <c:pt idx="2646">
                        <c:v>33291</c:v>
                      </c:pt>
                      <c:pt idx="2647">
                        <c:v>33294</c:v>
                      </c:pt>
                      <c:pt idx="2648">
                        <c:v>33295</c:v>
                      </c:pt>
                      <c:pt idx="2649">
                        <c:v>33296</c:v>
                      </c:pt>
                      <c:pt idx="2650">
                        <c:v>33297</c:v>
                      </c:pt>
                      <c:pt idx="2651">
                        <c:v>33298</c:v>
                      </c:pt>
                      <c:pt idx="2652">
                        <c:v>33301</c:v>
                      </c:pt>
                      <c:pt idx="2653">
                        <c:v>33302</c:v>
                      </c:pt>
                      <c:pt idx="2654">
                        <c:v>33303</c:v>
                      </c:pt>
                      <c:pt idx="2655">
                        <c:v>33304</c:v>
                      </c:pt>
                      <c:pt idx="2656">
                        <c:v>33305</c:v>
                      </c:pt>
                      <c:pt idx="2657">
                        <c:v>33308</c:v>
                      </c:pt>
                      <c:pt idx="2658">
                        <c:v>33309</c:v>
                      </c:pt>
                      <c:pt idx="2659">
                        <c:v>33310</c:v>
                      </c:pt>
                      <c:pt idx="2660">
                        <c:v>33311</c:v>
                      </c:pt>
                      <c:pt idx="2661">
                        <c:v>33312</c:v>
                      </c:pt>
                      <c:pt idx="2662">
                        <c:v>33315</c:v>
                      </c:pt>
                      <c:pt idx="2663">
                        <c:v>33316</c:v>
                      </c:pt>
                      <c:pt idx="2664">
                        <c:v>33317</c:v>
                      </c:pt>
                      <c:pt idx="2665">
                        <c:v>33318</c:v>
                      </c:pt>
                      <c:pt idx="2666">
                        <c:v>33319</c:v>
                      </c:pt>
                      <c:pt idx="2667">
                        <c:v>33322</c:v>
                      </c:pt>
                      <c:pt idx="2668">
                        <c:v>33323</c:v>
                      </c:pt>
                      <c:pt idx="2669">
                        <c:v>33324</c:v>
                      </c:pt>
                      <c:pt idx="2670">
                        <c:v>33325</c:v>
                      </c:pt>
                      <c:pt idx="2671">
                        <c:v>33326</c:v>
                      </c:pt>
                      <c:pt idx="2672">
                        <c:v>33329</c:v>
                      </c:pt>
                      <c:pt idx="2673">
                        <c:v>33330</c:v>
                      </c:pt>
                      <c:pt idx="2674">
                        <c:v>33331</c:v>
                      </c:pt>
                      <c:pt idx="2675">
                        <c:v>33332</c:v>
                      </c:pt>
                      <c:pt idx="2676">
                        <c:v>33333</c:v>
                      </c:pt>
                      <c:pt idx="2677">
                        <c:v>33336</c:v>
                      </c:pt>
                      <c:pt idx="2678">
                        <c:v>33337</c:v>
                      </c:pt>
                      <c:pt idx="2679">
                        <c:v>33338</c:v>
                      </c:pt>
                      <c:pt idx="2680">
                        <c:v>33339</c:v>
                      </c:pt>
                      <c:pt idx="2681">
                        <c:v>33340</c:v>
                      </c:pt>
                      <c:pt idx="2682">
                        <c:v>33343</c:v>
                      </c:pt>
                      <c:pt idx="2683">
                        <c:v>33344</c:v>
                      </c:pt>
                      <c:pt idx="2684">
                        <c:v>33345</c:v>
                      </c:pt>
                      <c:pt idx="2685">
                        <c:v>33346</c:v>
                      </c:pt>
                      <c:pt idx="2686">
                        <c:v>33347</c:v>
                      </c:pt>
                      <c:pt idx="2687">
                        <c:v>33350</c:v>
                      </c:pt>
                      <c:pt idx="2688">
                        <c:v>33351</c:v>
                      </c:pt>
                      <c:pt idx="2689">
                        <c:v>33352</c:v>
                      </c:pt>
                      <c:pt idx="2690">
                        <c:v>33353</c:v>
                      </c:pt>
                      <c:pt idx="2691">
                        <c:v>33354</c:v>
                      </c:pt>
                      <c:pt idx="2692">
                        <c:v>33357</c:v>
                      </c:pt>
                      <c:pt idx="2693">
                        <c:v>33358</c:v>
                      </c:pt>
                      <c:pt idx="2694">
                        <c:v>33359</c:v>
                      </c:pt>
                      <c:pt idx="2695">
                        <c:v>33360</c:v>
                      </c:pt>
                      <c:pt idx="2696">
                        <c:v>33361</c:v>
                      </c:pt>
                      <c:pt idx="2697">
                        <c:v>33364</c:v>
                      </c:pt>
                      <c:pt idx="2698">
                        <c:v>33365</c:v>
                      </c:pt>
                      <c:pt idx="2699">
                        <c:v>33366</c:v>
                      </c:pt>
                      <c:pt idx="2700">
                        <c:v>33367</c:v>
                      </c:pt>
                      <c:pt idx="2701">
                        <c:v>33368</c:v>
                      </c:pt>
                      <c:pt idx="2702">
                        <c:v>33371</c:v>
                      </c:pt>
                      <c:pt idx="2703">
                        <c:v>33372</c:v>
                      </c:pt>
                      <c:pt idx="2704">
                        <c:v>33373</c:v>
                      </c:pt>
                      <c:pt idx="2705">
                        <c:v>33374</c:v>
                      </c:pt>
                      <c:pt idx="2706">
                        <c:v>33375</c:v>
                      </c:pt>
                      <c:pt idx="2707">
                        <c:v>33378</c:v>
                      </c:pt>
                      <c:pt idx="2708">
                        <c:v>33379</c:v>
                      </c:pt>
                      <c:pt idx="2709">
                        <c:v>33380</c:v>
                      </c:pt>
                      <c:pt idx="2710">
                        <c:v>33381</c:v>
                      </c:pt>
                      <c:pt idx="2711">
                        <c:v>33382</c:v>
                      </c:pt>
                      <c:pt idx="2712">
                        <c:v>33385</c:v>
                      </c:pt>
                      <c:pt idx="2713">
                        <c:v>33386</c:v>
                      </c:pt>
                      <c:pt idx="2714">
                        <c:v>33387</c:v>
                      </c:pt>
                      <c:pt idx="2715">
                        <c:v>33388</c:v>
                      </c:pt>
                      <c:pt idx="2716">
                        <c:v>33389</c:v>
                      </c:pt>
                      <c:pt idx="2717">
                        <c:v>33392</c:v>
                      </c:pt>
                      <c:pt idx="2718">
                        <c:v>33393</c:v>
                      </c:pt>
                      <c:pt idx="2719">
                        <c:v>33394</c:v>
                      </c:pt>
                      <c:pt idx="2720">
                        <c:v>33395</c:v>
                      </c:pt>
                      <c:pt idx="2721">
                        <c:v>33396</c:v>
                      </c:pt>
                      <c:pt idx="2722">
                        <c:v>33399</c:v>
                      </c:pt>
                      <c:pt idx="2723">
                        <c:v>33400</c:v>
                      </c:pt>
                      <c:pt idx="2724">
                        <c:v>33401</c:v>
                      </c:pt>
                      <c:pt idx="2725">
                        <c:v>33402</c:v>
                      </c:pt>
                      <c:pt idx="2726">
                        <c:v>33403</c:v>
                      </c:pt>
                      <c:pt idx="2727">
                        <c:v>33406</c:v>
                      </c:pt>
                      <c:pt idx="2728">
                        <c:v>33407</c:v>
                      </c:pt>
                      <c:pt idx="2729">
                        <c:v>33408</c:v>
                      </c:pt>
                      <c:pt idx="2730">
                        <c:v>33409</c:v>
                      </c:pt>
                      <c:pt idx="2731">
                        <c:v>33410</c:v>
                      </c:pt>
                      <c:pt idx="2732">
                        <c:v>33413</c:v>
                      </c:pt>
                      <c:pt idx="2733">
                        <c:v>33414</c:v>
                      </c:pt>
                      <c:pt idx="2734">
                        <c:v>33415</c:v>
                      </c:pt>
                      <c:pt idx="2735">
                        <c:v>33416</c:v>
                      </c:pt>
                      <c:pt idx="2736">
                        <c:v>33417</c:v>
                      </c:pt>
                      <c:pt idx="2737">
                        <c:v>33420</c:v>
                      </c:pt>
                      <c:pt idx="2738">
                        <c:v>33421</c:v>
                      </c:pt>
                      <c:pt idx="2739">
                        <c:v>33422</c:v>
                      </c:pt>
                      <c:pt idx="2740">
                        <c:v>33423</c:v>
                      </c:pt>
                      <c:pt idx="2741">
                        <c:v>33424</c:v>
                      </c:pt>
                      <c:pt idx="2742">
                        <c:v>33427</c:v>
                      </c:pt>
                      <c:pt idx="2743">
                        <c:v>33428</c:v>
                      </c:pt>
                      <c:pt idx="2744">
                        <c:v>33429</c:v>
                      </c:pt>
                      <c:pt idx="2745">
                        <c:v>33430</c:v>
                      </c:pt>
                      <c:pt idx="2746">
                        <c:v>33431</c:v>
                      </c:pt>
                      <c:pt idx="2747">
                        <c:v>33434</c:v>
                      </c:pt>
                      <c:pt idx="2748">
                        <c:v>33435</c:v>
                      </c:pt>
                      <c:pt idx="2749">
                        <c:v>33436</c:v>
                      </c:pt>
                      <c:pt idx="2750">
                        <c:v>33437</c:v>
                      </c:pt>
                      <c:pt idx="2751">
                        <c:v>33438</c:v>
                      </c:pt>
                      <c:pt idx="2752">
                        <c:v>33441</c:v>
                      </c:pt>
                      <c:pt idx="2753">
                        <c:v>33442</c:v>
                      </c:pt>
                      <c:pt idx="2754">
                        <c:v>33443</c:v>
                      </c:pt>
                      <c:pt idx="2755">
                        <c:v>33444</c:v>
                      </c:pt>
                      <c:pt idx="2756">
                        <c:v>33445</c:v>
                      </c:pt>
                      <c:pt idx="2757">
                        <c:v>33448</c:v>
                      </c:pt>
                      <c:pt idx="2758">
                        <c:v>33449</c:v>
                      </c:pt>
                      <c:pt idx="2759">
                        <c:v>33450</c:v>
                      </c:pt>
                      <c:pt idx="2760">
                        <c:v>33451</c:v>
                      </c:pt>
                      <c:pt idx="2761">
                        <c:v>33452</c:v>
                      </c:pt>
                      <c:pt idx="2762">
                        <c:v>33455</c:v>
                      </c:pt>
                      <c:pt idx="2763">
                        <c:v>33456</c:v>
                      </c:pt>
                      <c:pt idx="2764">
                        <c:v>33457</c:v>
                      </c:pt>
                      <c:pt idx="2765">
                        <c:v>33458</c:v>
                      </c:pt>
                      <c:pt idx="2766">
                        <c:v>33459</c:v>
                      </c:pt>
                      <c:pt idx="2767">
                        <c:v>33462</c:v>
                      </c:pt>
                      <c:pt idx="2768">
                        <c:v>33463</c:v>
                      </c:pt>
                      <c:pt idx="2769">
                        <c:v>33464</c:v>
                      </c:pt>
                      <c:pt idx="2770">
                        <c:v>33465</c:v>
                      </c:pt>
                      <c:pt idx="2771">
                        <c:v>33466</c:v>
                      </c:pt>
                      <c:pt idx="2772">
                        <c:v>33469</c:v>
                      </c:pt>
                      <c:pt idx="2773">
                        <c:v>33470</c:v>
                      </c:pt>
                      <c:pt idx="2774">
                        <c:v>33471</c:v>
                      </c:pt>
                      <c:pt idx="2775">
                        <c:v>33472</c:v>
                      </c:pt>
                      <c:pt idx="2776">
                        <c:v>33473</c:v>
                      </c:pt>
                      <c:pt idx="2777">
                        <c:v>33476</c:v>
                      </c:pt>
                      <c:pt idx="2778">
                        <c:v>33477</c:v>
                      </c:pt>
                      <c:pt idx="2779">
                        <c:v>33478</c:v>
                      </c:pt>
                      <c:pt idx="2780">
                        <c:v>33479</c:v>
                      </c:pt>
                      <c:pt idx="2781">
                        <c:v>33480</c:v>
                      </c:pt>
                      <c:pt idx="2782">
                        <c:v>33483</c:v>
                      </c:pt>
                      <c:pt idx="2783">
                        <c:v>33484</c:v>
                      </c:pt>
                      <c:pt idx="2784">
                        <c:v>33485</c:v>
                      </c:pt>
                      <c:pt idx="2785">
                        <c:v>33486</c:v>
                      </c:pt>
                      <c:pt idx="2786">
                        <c:v>33487</c:v>
                      </c:pt>
                      <c:pt idx="2787">
                        <c:v>33490</c:v>
                      </c:pt>
                      <c:pt idx="2788">
                        <c:v>33491</c:v>
                      </c:pt>
                      <c:pt idx="2789">
                        <c:v>33492</c:v>
                      </c:pt>
                      <c:pt idx="2790">
                        <c:v>33493</c:v>
                      </c:pt>
                      <c:pt idx="2791">
                        <c:v>33494</c:v>
                      </c:pt>
                      <c:pt idx="2792">
                        <c:v>33497</c:v>
                      </c:pt>
                      <c:pt idx="2793">
                        <c:v>33498</c:v>
                      </c:pt>
                      <c:pt idx="2794">
                        <c:v>33499</c:v>
                      </c:pt>
                      <c:pt idx="2795">
                        <c:v>33500</c:v>
                      </c:pt>
                      <c:pt idx="2796">
                        <c:v>33501</c:v>
                      </c:pt>
                      <c:pt idx="2797">
                        <c:v>33504</c:v>
                      </c:pt>
                      <c:pt idx="2798">
                        <c:v>33505</c:v>
                      </c:pt>
                      <c:pt idx="2799">
                        <c:v>33506</c:v>
                      </c:pt>
                      <c:pt idx="2800">
                        <c:v>33507</c:v>
                      </c:pt>
                      <c:pt idx="2801">
                        <c:v>33508</c:v>
                      </c:pt>
                      <c:pt idx="2802">
                        <c:v>33511</c:v>
                      </c:pt>
                      <c:pt idx="2803">
                        <c:v>33512</c:v>
                      </c:pt>
                      <c:pt idx="2804">
                        <c:v>33513</c:v>
                      </c:pt>
                      <c:pt idx="2805">
                        <c:v>33514</c:v>
                      </c:pt>
                      <c:pt idx="2806">
                        <c:v>33515</c:v>
                      </c:pt>
                      <c:pt idx="2807">
                        <c:v>33518</c:v>
                      </c:pt>
                      <c:pt idx="2808">
                        <c:v>33519</c:v>
                      </c:pt>
                      <c:pt idx="2809">
                        <c:v>33520</c:v>
                      </c:pt>
                      <c:pt idx="2810">
                        <c:v>33521</c:v>
                      </c:pt>
                      <c:pt idx="2811">
                        <c:v>33522</c:v>
                      </c:pt>
                      <c:pt idx="2812">
                        <c:v>33525</c:v>
                      </c:pt>
                      <c:pt idx="2813">
                        <c:v>33526</c:v>
                      </c:pt>
                      <c:pt idx="2814">
                        <c:v>33527</c:v>
                      </c:pt>
                      <c:pt idx="2815">
                        <c:v>33528</c:v>
                      </c:pt>
                      <c:pt idx="2816">
                        <c:v>33529</c:v>
                      </c:pt>
                      <c:pt idx="2817">
                        <c:v>33532</c:v>
                      </c:pt>
                      <c:pt idx="2818">
                        <c:v>33533</c:v>
                      </c:pt>
                      <c:pt idx="2819">
                        <c:v>33534</c:v>
                      </c:pt>
                      <c:pt idx="2820">
                        <c:v>33535</c:v>
                      </c:pt>
                      <c:pt idx="2821">
                        <c:v>33536</c:v>
                      </c:pt>
                      <c:pt idx="2822">
                        <c:v>33539</c:v>
                      </c:pt>
                      <c:pt idx="2823">
                        <c:v>33540</c:v>
                      </c:pt>
                      <c:pt idx="2824">
                        <c:v>33541</c:v>
                      </c:pt>
                      <c:pt idx="2825">
                        <c:v>33542</c:v>
                      </c:pt>
                      <c:pt idx="2826">
                        <c:v>33543</c:v>
                      </c:pt>
                      <c:pt idx="2827">
                        <c:v>33546</c:v>
                      </c:pt>
                      <c:pt idx="2828">
                        <c:v>33547</c:v>
                      </c:pt>
                      <c:pt idx="2829">
                        <c:v>33548</c:v>
                      </c:pt>
                      <c:pt idx="2830">
                        <c:v>33549</c:v>
                      </c:pt>
                      <c:pt idx="2831">
                        <c:v>33550</c:v>
                      </c:pt>
                      <c:pt idx="2832">
                        <c:v>33553</c:v>
                      </c:pt>
                      <c:pt idx="2833">
                        <c:v>33554</c:v>
                      </c:pt>
                      <c:pt idx="2834">
                        <c:v>33555</c:v>
                      </c:pt>
                      <c:pt idx="2835">
                        <c:v>33556</c:v>
                      </c:pt>
                      <c:pt idx="2836">
                        <c:v>33557</c:v>
                      </c:pt>
                      <c:pt idx="2837">
                        <c:v>33560</c:v>
                      </c:pt>
                      <c:pt idx="2838">
                        <c:v>33561</c:v>
                      </c:pt>
                      <c:pt idx="2839">
                        <c:v>33562</c:v>
                      </c:pt>
                      <c:pt idx="2840">
                        <c:v>33563</c:v>
                      </c:pt>
                      <c:pt idx="2841">
                        <c:v>33564</c:v>
                      </c:pt>
                      <c:pt idx="2842">
                        <c:v>33567</c:v>
                      </c:pt>
                      <c:pt idx="2843">
                        <c:v>33568</c:v>
                      </c:pt>
                      <c:pt idx="2844">
                        <c:v>33569</c:v>
                      </c:pt>
                      <c:pt idx="2845">
                        <c:v>33570</c:v>
                      </c:pt>
                      <c:pt idx="2846">
                        <c:v>33571</c:v>
                      </c:pt>
                      <c:pt idx="2847">
                        <c:v>33574</c:v>
                      </c:pt>
                      <c:pt idx="2848">
                        <c:v>33575</c:v>
                      </c:pt>
                      <c:pt idx="2849">
                        <c:v>33576</c:v>
                      </c:pt>
                      <c:pt idx="2850">
                        <c:v>33577</c:v>
                      </c:pt>
                      <c:pt idx="2851">
                        <c:v>33578</c:v>
                      </c:pt>
                      <c:pt idx="2852">
                        <c:v>33581</c:v>
                      </c:pt>
                      <c:pt idx="2853">
                        <c:v>33582</c:v>
                      </c:pt>
                      <c:pt idx="2854">
                        <c:v>33583</c:v>
                      </c:pt>
                      <c:pt idx="2855">
                        <c:v>33584</c:v>
                      </c:pt>
                      <c:pt idx="2856">
                        <c:v>33585</c:v>
                      </c:pt>
                      <c:pt idx="2857">
                        <c:v>33588</c:v>
                      </c:pt>
                      <c:pt idx="2858">
                        <c:v>33589</c:v>
                      </c:pt>
                      <c:pt idx="2859">
                        <c:v>33590</c:v>
                      </c:pt>
                      <c:pt idx="2860">
                        <c:v>33591</c:v>
                      </c:pt>
                      <c:pt idx="2861">
                        <c:v>33592</c:v>
                      </c:pt>
                      <c:pt idx="2862">
                        <c:v>33595</c:v>
                      </c:pt>
                      <c:pt idx="2863">
                        <c:v>33596</c:v>
                      </c:pt>
                      <c:pt idx="2864">
                        <c:v>33597</c:v>
                      </c:pt>
                      <c:pt idx="2865">
                        <c:v>33598</c:v>
                      </c:pt>
                      <c:pt idx="2866">
                        <c:v>33599</c:v>
                      </c:pt>
                      <c:pt idx="2867">
                        <c:v>33602</c:v>
                      </c:pt>
                      <c:pt idx="2868">
                        <c:v>33603</c:v>
                      </c:pt>
                      <c:pt idx="2869">
                        <c:v>33604</c:v>
                      </c:pt>
                      <c:pt idx="2870">
                        <c:v>33605</c:v>
                      </c:pt>
                      <c:pt idx="2871">
                        <c:v>33606</c:v>
                      </c:pt>
                      <c:pt idx="2872">
                        <c:v>33609</c:v>
                      </c:pt>
                      <c:pt idx="2873">
                        <c:v>33610</c:v>
                      </c:pt>
                      <c:pt idx="2874">
                        <c:v>33611</c:v>
                      </c:pt>
                      <c:pt idx="2875">
                        <c:v>33612</c:v>
                      </c:pt>
                      <c:pt idx="2876">
                        <c:v>33613</c:v>
                      </c:pt>
                      <c:pt idx="2877">
                        <c:v>33616</c:v>
                      </c:pt>
                      <c:pt idx="2878">
                        <c:v>33617</c:v>
                      </c:pt>
                      <c:pt idx="2879">
                        <c:v>33618</c:v>
                      </c:pt>
                      <c:pt idx="2880">
                        <c:v>33619</c:v>
                      </c:pt>
                      <c:pt idx="2881">
                        <c:v>33620</c:v>
                      </c:pt>
                      <c:pt idx="2882">
                        <c:v>33623</c:v>
                      </c:pt>
                      <c:pt idx="2883">
                        <c:v>33624</c:v>
                      </c:pt>
                      <c:pt idx="2884">
                        <c:v>33625</c:v>
                      </c:pt>
                      <c:pt idx="2885">
                        <c:v>33626</c:v>
                      </c:pt>
                      <c:pt idx="2886">
                        <c:v>33627</c:v>
                      </c:pt>
                      <c:pt idx="2887">
                        <c:v>33630</c:v>
                      </c:pt>
                      <c:pt idx="2888">
                        <c:v>33631</c:v>
                      </c:pt>
                      <c:pt idx="2889">
                        <c:v>33632</c:v>
                      </c:pt>
                      <c:pt idx="2890">
                        <c:v>33633</c:v>
                      </c:pt>
                      <c:pt idx="2891">
                        <c:v>33634</c:v>
                      </c:pt>
                      <c:pt idx="2892">
                        <c:v>33637</c:v>
                      </c:pt>
                      <c:pt idx="2893">
                        <c:v>33638</c:v>
                      </c:pt>
                      <c:pt idx="2894">
                        <c:v>33639</c:v>
                      </c:pt>
                      <c:pt idx="2895">
                        <c:v>33640</c:v>
                      </c:pt>
                      <c:pt idx="2896">
                        <c:v>33641</c:v>
                      </c:pt>
                      <c:pt idx="2897">
                        <c:v>33644</c:v>
                      </c:pt>
                      <c:pt idx="2898">
                        <c:v>33645</c:v>
                      </c:pt>
                      <c:pt idx="2899">
                        <c:v>33646</c:v>
                      </c:pt>
                      <c:pt idx="2900">
                        <c:v>33647</c:v>
                      </c:pt>
                      <c:pt idx="2901">
                        <c:v>33648</c:v>
                      </c:pt>
                      <c:pt idx="2902">
                        <c:v>33651</c:v>
                      </c:pt>
                      <c:pt idx="2903">
                        <c:v>33652</c:v>
                      </c:pt>
                      <c:pt idx="2904">
                        <c:v>33653</c:v>
                      </c:pt>
                      <c:pt idx="2905">
                        <c:v>33654</c:v>
                      </c:pt>
                      <c:pt idx="2906">
                        <c:v>33655</c:v>
                      </c:pt>
                      <c:pt idx="2907">
                        <c:v>33658</c:v>
                      </c:pt>
                      <c:pt idx="2908">
                        <c:v>33659</c:v>
                      </c:pt>
                      <c:pt idx="2909">
                        <c:v>33660</c:v>
                      </c:pt>
                      <c:pt idx="2910">
                        <c:v>33661</c:v>
                      </c:pt>
                      <c:pt idx="2911">
                        <c:v>33662</c:v>
                      </c:pt>
                      <c:pt idx="2912">
                        <c:v>33665</c:v>
                      </c:pt>
                      <c:pt idx="2913">
                        <c:v>33666</c:v>
                      </c:pt>
                      <c:pt idx="2914">
                        <c:v>33667</c:v>
                      </c:pt>
                      <c:pt idx="2915">
                        <c:v>33668</c:v>
                      </c:pt>
                      <c:pt idx="2916">
                        <c:v>33669</c:v>
                      </c:pt>
                      <c:pt idx="2917">
                        <c:v>33672</c:v>
                      </c:pt>
                      <c:pt idx="2918">
                        <c:v>33673</c:v>
                      </c:pt>
                      <c:pt idx="2919">
                        <c:v>33674</c:v>
                      </c:pt>
                      <c:pt idx="2920">
                        <c:v>33675</c:v>
                      </c:pt>
                      <c:pt idx="2921">
                        <c:v>33676</c:v>
                      </c:pt>
                      <c:pt idx="2922">
                        <c:v>33679</c:v>
                      </c:pt>
                      <c:pt idx="2923">
                        <c:v>33680</c:v>
                      </c:pt>
                      <c:pt idx="2924">
                        <c:v>33681</c:v>
                      </c:pt>
                      <c:pt idx="2925">
                        <c:v>33682</c:v>
                      </c:pt>
                      <c:pt idx="2926">
                        <c:v>33683</c:v>
                      </c:pt>
                      <c:pt idx="2927">
                        <c:v>33686</c:v>
                      </c:pt>
                      <c:pt idx="2928">
                        <c:v>33687</c:v>
                      </c:pt>
                      <c:pt idx="2929">
                        <c:v>33688</c:v>
                      </c:pt>
                      <c:pt idx="2930">
                        <c:v>33689</c:v>
                      </c:pt>
                      <c:pt idx="2931">
                        <c:v>33690</c:v>
                      </c:pt>
                      <c:pt idx="2932">
                        <c:v>33693</c:v>
                      </c:pt>
                      <c:pt idx="2933">
                        <c:v>33694</c:v>
                      </c:pt>
                      <c:pt idx="2934">
                        <c:v>33695</c:v>
                      </c:pt>
                      <c:pt idx="2935">
                        <c:v>33696</c:v>
                      </c:pt>
                      <c:pt idx="2936">
                        <c:v>33697</c:v>
                      </c:pt>
                      <c:pt idx="2937">
                        <c:v>33700</c:v>
                      </c:pt>
                      <c:pt idx="2938">
                        <c:v>33701</c:v>
                      </c:pt>
                      <c:pt idx="2939">
                        <c:v>33702</c:v>
                      </c:pt>
                      <c:pt idx="2940">
                        <c:v>33703</c:v>
                      </c:pt>
                      <c:pt idx="2941">
                        <c:v>33704</c:v>
                      </c:pt>
                      <c:pt idx="2942">
                        <c:v>33707</c:v>
                      </c:pt>
                      <c:pt idx="2943">
                        <c:v>33708</c:v>
                      </c:pt>
                      <c:pt idx="2944">
                        <c:v>33709</c:v>
                      </c:pt>
                      <c:pt idx="2945">
                        <c:v>33710</c:v>
                      </c:pt>
                      <c:pt idx="2946">
                        <c:v>33711</c:v>
                      </c:pt>
                      <c:pt idx="2947">
                        <c:v>33714</c:v>
                      </c:pt>
                      <c:pt idx="2948">
                        <c:v>33715</c:v>
                      </c:pt>
                      <c:pt idx="2949">
                        <c:v>33716</c:v>
                      </c:pt>
                      <c:pt idx="2950">
                        <c:v>33717</c:v>
                      </c:pt>
                      <c:pt idx="2951">
                        <c:v>33718</c:v>
                      </c:pt>
                      <c:pt idx="2952">
                        <c:v>33721</c:v>
                      </c:pt>
                      <c:pt idx="2953">
                        <c:v>33722</c:v>
                      </c:pt>
                      <c:pt idx="2954">
                        <c:v>33723</c:v>
                      </c:pt>
                      <c:pt idx="2955">
                        <c:v>33724</c:v>
                      </c:pt>
                      <c:pt idx="2956">
                        <c:v>33725</c:v>
                      </c:pt>
                      <c:pt idx="2957">
                        <c:v>33728</c:v>
                      </c:pt>
                      <c:pt idx="2958">
                        <c:v>33729</c:v>
                      </c:pt>
                      <c:pt idx="2959">
                        <c:v>33730</c:v>
                      </c:pt>
                      <c:pt idx="2960">
                        <c:v>33731</c:v>
                      </c:pt>
                      <c:pt idx="2961">
                        <c:v>33732</c:v>
                      </c:pt>
                      <c:pt idx="2962">
                        <c:v>33735</c:v>
                      </c:pt>
                      <c:pt idx="2963">
                        <c:v>33736</c:v>
                      </c:pt>
                      <c:pt idx="2964">
                        <c:v>33737</c:v>
                      </c:pt>
                      <c:pt idx="2965">
                        <c:v>33738</c:v>
                      </c:pt>
                      <c:pt idx="2966">
                        <c:v>33739</c:v>
                      </c:pt>
                      <c:pt idx="2967">
                        <c:v>33742</c:v>
                      </c:pt>
                      <c:pt idx="2968">
                        <c:v>33743</c:v>
                      </c:pt>
                      <c:pt idx="2969">
                        <c:v>33744</c:v>
                      </c:pt>
                      <c:pt idx="2970">
                        <c:v>33745</c:v>
                      </c:pt>
                      <c:pt idx="2971">
                        <c:v>33746</c:v>
                      </c:pt>
                      <c:pt idx="2972">
                        <c:v>33749</c:v>
                      </c:pt>
                      <c:pt idx="2973">
                        <c:v>33750</c:v>
                      </c:pt>
                      <c:pt idx="2974">
                        <c:v>33751</c:v>
                      </c:pt>
                      <c:pt idx="2975">
                        <c:v>33752</c:v>
                      </c:pt>
                      <c:pt idx="2976">
                        <c:v>33753</c:v>
                      </c:pt>
                      <c:pt idx="2977">
                        <c:v>33756</c:v>
                      </c:pt>
                      <c:pt idx="2978">
                        <c:v>33757</c:v>
                      </c:pt>
                      <c:pt idx="2979">
                        <c:v>33758</c:v>
                      </c:pt>
                      <c:pt idx="2980">
                        <c:v>33759</c:v>
                      </c:pt>
                      <c:pt idx="2981">
                        <c:v>33760</c:v>
                      </c:pt>
                      <c:pt idx="2982">
                        <c:v>33763</c:v>
                      </c:pt>
                      <c:pt idx="2983">
                        <c:v>33764</c:v>
                      </c:pt>
                      <c:pt idx="2984">
                        <c:v>33765</c:v>
                      </c:pt>
                      <c:pt idx="2985">
                        <c:v>33766</c:v>
                      </c:pt>
                      <c:pt idx="2986">
                        <c:v>33767</c:v>
                      </c:pt>
                      <c:pt idx="2987">
                        <c:v>33770</c:v>
                      </c:pt>
                      <c:pt idx="2988">
                        <c:v>33771</c:v>
                      </c:pt>
                      <c:pt idx="2989">
                        <c:v>33772</c:v>
                      </c:pt>
                      <c:pt idx="2990">
                        <c:v>33773</c:v>
                      </c:pt>
                      <c:pt idx="2991">
                        <c:v>33774</c:v>
                      </c:pt>
                      <c:pt idx="2992">
                        <c:v>33777</c:v>
                      </c:pt>
                      <c:pt idx="2993">
                        <c:v>33778</c:v>
                      </c:pt>
                      <c:pt idx="2994">
                        <c:v>33779</c:v>
                      </c:pt>
                      <c:pt idx="2995">
                        <c:v>33780</c:v>
                      </c:pt>
                      <c:pt idx="2996">
                        <c:v>33781</c:v>
                      </c:pt>
                      <c:pt idx="2997">
                        <c:v>33784</c:v>
                      </c:pt>
                      <c:pt idx="2998">
                        <c:v>33785</c:v>
                      </c:pt>
                      <c:pt idx="2999">
                        <c:v>33786</c:v>
                      </c:pt>
                      <c:pt idx="3000">
                        <c:v>33787</c:v>
                      </c:pt>
                      <c:pt idx="3001">
                        <c:v>33788</c:v>
                      </c:pt>
                      <c:pt idx="3002">
                        <c:v>33791</c:v>
                      </c:pt>
                      <c:pt idx="3003">
                        <c:v>33792</c:v>
                      </c:pt>
                      <c:pt idx="3004">
                        <c:v>33793</c:v>
                      </c:pt>
                      <c:pt idx="3005">
                        <c:v>33794</c:v>
                      </c:pt>
                      <c:pt idx="3006">
                        <c:v>33795</c:v>
                      </c:pt>
                      <c:pt idx="3007">
                        <c:v>33798</c:v>
                      </c:pt>
                      <c:pt idx="3008">
                        <c:v>33799</c:v>
                      </c:pt>
                      <c:pt idx="3009">
                        <c:v>33800</c:v>
                      </c:pt>
                      <c:pt idx="3010">
                        <c:v>33801</c:v>
                      </c:pt>
                      <c:pt idx="3011">
                        <c:v>33802</c:v>
                      </c:pt>
                      <c:pt idx="3012">
                        <c:v>33805</c:v>
                      </c:pt>
                      <c:pt idx="3013">
                        <c:v>33806</c:v>
                      </c:pt>
                      <c:pt idx="3014">
                        <c:v>33807</c:v>
                      </c:pt>
                      <c:pt idx="3015">
                        <c:v>33808</c:v>
                      </c:pt>
                      <c:pt idx="3016">
                        <c:v>33809</c:v>
                      </c:pt>
                      <c:pt idx="3017">
                        <c:v>33812</c:v>
                      </c:pt>
                      <c:pt idx="3018">
                        <c:v>33813</c:v>
                      </c:pt>
                      <c:pt idx="3019">
                        <c:v>33814</c:v>
                      </c:pt>
                      <c:pt idx="3020">
                        <c:v>33815</c:v>
                      </c:pt>
                      <c:pt idx="3021">
                        <c:v>33816</c:v>
                      </c:pt>
                      <c:pt idx="3022">
                        <c:v>33819</c:v>
                      </c:pt>
                      <c:pt idx="3023">
                        <c:v>33820</c:v>
                      </c:pt>
                      <c:pt idx="3024">
                        <c:v>33821</c:v>
                      </c:pt>
                      <c:pt idx="3025">
                        <c:v>33822</c:v>
                      </c:pt>
                      <c:pt idx="3026">
                        <c:v>33823</c:v>
                      </c:pt>
                      <c:pt idx="3027">
                        <c:v>33826</c:v>
                      </c:pt>
                      <c:pt idx="3028">
                        <c:v>33827</c:v>
                      </c:pt>
                      <c:pt idx="3029">
                        <c:v>33828</c:v>
                      </c:pt>
                      <c:pt idx="3030">
                        <c:v>33829</c:v>
                      </c:pt>
                      <c:pt idx="3031">
                        <c:v>33830</c:v>
                      </c:pt>
                      <c:pt idx="3032">
                        <c:v>33833</c:v>
                      </c:pt>
                      <c:pt idx="3033">
                        <c:v>33834</c:v>
                      </c:pt>
                      <c:pt idx="3034">
                        <c:v>33835</c:v>
                      </c:pt>
                      <c:pt idx="3035">
                        <c:v>33836</c:v>
                      </c:pt>
                      <c:pt idx="3036">
                        <c:v>33837</c:v>
                      </c:pt>
                      <c:pt idx="3037">
                        <c:v>33840</c:v>
                      </c:pt>
                      <c:pt idx="3038">
                        <c:v>33841</c:v>
                      </c:pt>
                      <c:pt idx="3039">
                        <c:v>33842</c:v>
                      </c:pt>
                      <c:pt idx="3040">
                        <c:v>33843</c:v>
                      </c:pt>
                      <c:pt idx="3041">
                        <c:v>33844</c:v>
                      </c:pt>
                      <c:pt idx="3042">
                        <c:v>33847</c:v>
                      </c:pt>
                      <c:pt idx="3043">
                        <c:v>33848</c:v>
                      </c:pt>
                      <c:pt idx="3044">
                        <c:v>33849</c:v>
                      </c:pt>
                      <c:pt idx="3045">
                        <c:v>33850</c:v>
                      </c:pt>
                      <c:pt idx="3046">
                        <c:v>33851</c:v>
                      </c:pt>
                      <c:pt idx="3047">
                        <c:v>33854</c:v>
                      </c:pt>
                      <c:pt idx="3048">
                        <c:v>33855</c:v>
                      </c:pt>
                      <c:pt idx="3049">
                        <c:v>33856</c:v>
                      </c:pt>
                      <c:pt idx="3050">
                        <c:v>33857</c:v>
                      </c:pt>
                      <c:pt idx="3051">
                        <c:v>33858</c:v>
                      </c:pt>
                      <c:pt idx="3052">
                        <c:v>33861</c:v>
                      </c:pt>
                      <c:pt idx="3053">
                        <c:v>33862</c:v>
                      </c:pt>
                      <c:pt idx="3054">
                        <c:v>33863</c:v>
                      </c:pt>
                      <c:pt idx="3055">
                        <c:v>33864</c:v>
                      </c:pt>
                      <c:pt idx="3056">
                        <c:v>33865</c:v>
                      </c:pt>
                      <c:pt idx="3057">
                        <c:v>33868</c:v>
                      </c:pt>
                      <c:pt idx="3058">
                        <c:v>33869</c:v>
                      </c:pt>
                      <c:pt idx="3059">
                        <c:v>33870</c:v>
                      </c:pt>
                      <c:pt idx="3060">
                        <c:v>33871</c:v>
                      </c:pt>
                      <c:pt idx="3061">
                        <c:v>33872</c:v>
                      </c:pt>
                      <c:pt idx="3062">
                        <c:v>33875</c:v>
                      </c:pt>
                      <c:pt idx="3063">
                        <c:v>33876</c:v>
                      </c:pt>
                      <c:pt idx="3064">
                        <c:v>33877</c:v>
                      </c:pt>
                      <c:pt idx="3065">
                        <c:v>33878</c:v>
                      </c:pt>
                      <c:pt idx="3066">
                        <c:v>33879</c:v>
                      </c:pt>
                      <c:pt idx="3067">
                        <c:v>33882</c:v>
                      </c:pt>
                      <c:pt idx="3068">
                        <c:v>33883</c:v>
                      </c:pt>
                      <c:pt idx="3069">
                        <c:v>33884</c:v>
                      </c:pt>
                      <c:pt idx="3070">
                        <c:v>33885</c:v>
                      </c:pt>
                      <c:pt idx="3071">
                        <c:v>33886</c:v>
                      </c:pt>
                      <c:pt idx="3072">
                        <c:v>33889</c:v>
                      </c:pt>
                      <c:pt idx="3073">
                        <c:v>33890</c:v>
                      </c:pt>
                      <c:pt idx="3074">
                        <c:v>33891</c:v>
                      </c:pt>
                      <c:pt idx="3075">
                        <c:v>33892</c:v>
                      </c:pt>
                      <c:pt idx="3076">
                        <c:v>33893</c:v>
                      </c:pt>
                      <c:pt idx="3077">
                        <c:v>33896</c:v>
                      </c:pt>
                      <c:pt idx="3078">
                        <c:v>33897</c:v>
                      </c:pt>
                      <c:pt idx="3079">
                        <c:v>33898</c:v>
                      </c:pt>
                      <c:pt idx="3080">
                        <c:v>33899</c:v>
                      </c:pt>
                      <c:pt idx="3081">
                        <c:v>33900</c:v>
                      </c:pt>
                      <c:pt idx="3082">
                        <c:v>33903</c:v>
                      </c:pt>
                      <c:pt idx="3083">
                        <c:v>33904</c:v>
                      </c:pt>
                      <c:pt idx="3084">
                        <c:v>33905</c:v>
                      </c:pt>
                      <c:pt idx="3085">
                        <c:v>33906</c:v>
                      </c:pt>
                      <c:pt idx="3086">
                        <c:v>33907</c:v>
                      </c:pt>
                      <c:pt idx="3087">
                        <c:v>33910</c:v>
                      </c:pt>
                      <c:pt idx="3088">
                        <c:v>33911</c:v>
                      </c:pt>
                      <c:pt idx="3089">
                        <c:v>33912</c:v>
                      </c:pt>
                      <c:pt idx="3090">
                        <c:v>33913</c:v>
                      </c:pt>
                      <c:pt idx="3091">
                        <c:v>33914</c:v>
                      </c:pt>
                      <c:pt idx="3092">
                        <c:v>33917</c:v>
                      </c:pt>
                      <c:pt idx="3093">
                        <c:v>33918</c:v>
                      </c:pt>
                      <c:pt idx="3094">
                        <c:v>33919</c:v>
                      </c:pt>
                      <c:pt idx="3095">
                        <c:v>33920</c:v>
                      </c:pt>
                      <c:pt idx="3096">
                        <c:v>33921</c:v>
                      </c:pt>
                      <c:pt idx="3097">
                        <c:v>33924</c:v>
                      </c:pt>
                      <c:pt idx="3098">
                        <c:v>33925</c:v>
                      </c:pt>
                      <c:pt idx="3099">
                        <c:v>33926</c:v>
                      </c:pt>
                      <c:pt idx="3100">
                        <c:v>33927</c:v>
                      </c:pt>
                      <c:pt idx="3101">
                        <c:v>33928</c:v>
                      </c:pt>
                      <c:pt idx="3102">
                        <c:v>33931</c:v>
                      </c:pt>
                      <c:pt idx="3103">
                        <c:v>33932</c:v>
                      </c:pt>
                      <c:pt idx="3104">
                        <c:v>33933</c:v>
                      </c:pt>
                      <c:pt idx="3105">
                        <c:v>33934</c:v>
                      </c:pt>
                      <c:pt idx="3106">
                        <c:v>33935</c:v>
                      </c:pt>
                      <c:pt idx="3107">
                        <c:v>33938</c:v>
                      </c:pt>
                      <c:pt idx="3108">
                        <c:v>33939</c:v>
                      </c:pt>
                      <c:pt idx="3109">
                        <c:v>33940</c:v>
                      </c:pt>
                      <c:pt idx="3110">
                        <c:v>33941</c:v>
                      </c:pt>
                      <c:pt idx="3111">
                        <c:v>33942</c:v>
                      </c:pt>
                      <c:pt idx="3112">
                        <c:v>33945</c:v>
                      </c:pt>
                      <c:pt idx="3113">
                        <c:v>33946</c:v>
                      </c:pt>
                      <c:pt idx="3114">
                        <c:v>33947</c:v>
                      </c:pt>
                      <c:pt idx="3115">
                        <c:v>33948</c:v>
                      </c:pt>
                      <c:pt idx="3116">
                        <c:v>33949</c:v>
                      </c:pt>
                      <c:pt idx="3117">
                        <c:v>33952</c:v>
                      </c:pt>
                      <c:pt idx="3118">
                        <c:v>33953</c:v>
                      </c:pt>
                      <c:pt idx="3119">
                        <c:v>33954</c:v>
                      </c:pt>
                      <c:pt idx="3120">
                        <c:v>33955</c:v>
                      </c:pt>
                      <c:pt idx="3121">
                        <c:v>33956</c:v>
                      </c:pt>
                      <c:pt idx="3122">
                        <c:v>33959</c:v>
                      </c:pt>
                      <c:pt idx="3123">
                        <c:v>33960</c:v>
                      </c:pt>
                      <c:pt idx="3124">
                        <c:v>33961</c:v>
                      </c:pt>
                      <c:pt idx="3125">
                        <c:v>33962</c:v>
                      </c:pt>
                      <c:pt idx="3126">
                        <c:v>33963</c:v>
                      </c:pt>
                      <c:pt idx="3127">
                        <c:v>33966</c:v>
                      </c:pt>
                      <c:pt idx="3128">
                        <c:v>33967</c:v>
                      </c:pt>
                      <c:pt idx="3129">
                        <c:v>33968</c:v>
                      </c:pt>
                      <c:pt idx="3130">
                        <c:v>33969</c:v>
                      </c:pt>
                      <c:pt idx="3131">
                        <c:v>33970</c:v>
                      </c:pt>
                      <c:pt idx="3132">
                        <c:v>33973</c:v>
                      </c:pt>
                      <c:pt idx="3133">
                        <c:v>33974</c:v>
                      </c:pt>
                      <c:pt idx="3134">
                        <c:v>33975</c:v>
                      </c:pt>
                      <c:pt idx="3135">
                        <c:v>33976</c:v>
                      </c:pt>
                      <c:pt idx="3136">
                        <c:v>33977</c:v>
                      </c:pt>
                      <c:pt idx="3137">
                        <c:v>33980</c:v>
                      </c:pt>
                      <c:pt idx="3138">
                        <c:v>33981</c:v>
                      </c:pt>
                      <c:pt idx="3139">
                        <c:v>33982</c:v>
                      </c:pt>
                      <c:pt idx="3140">
                        <c:v>33983</c:v>
                      </c:pt>
                      <c:pt idx="3141">
                        <c:v>33984</c:v>
                      </c:pt>
                      <c:pt idx="3142">
                        <c:v>33987</c:v>
                      </c:pt>
                      <c:pt idx="3143">
                        <c:v>33988</c:v>
                      </c:pt>
                      <c:pt idx="3144">
                        <c:v>33989</c:v>
                      </c:pt>
                      <c:pt idx="3145">
                        <c:v>33990</c:v>
                      </c:pt>
                      <c:pt idx="3146">
                        <c:v>33991</c:v>
                      </c:pt>
                      <c:pt idx="3147">
                        <c:v>33994</c:v>
                      </c:pt>
                      <c:pt idx="3148">
                        <c:v>33995</c:v>
                      </c:pt>
                      <c:pt idx="3149">
                        <c:v>33996</c:v>
                      </c:pt>
                      <c:pt idx="3150">
                        <c:v>33997</c:v>
                      </c:pt>
                      <c:pt idx="3151">
                        <c:v>33998</c:v>
                      </c:pt>
                      <c:pt idx="3152">
                        <c:v>34001</c:v>
                      </c:pt>
                      <c:pt idx="3153">
                        <c:v>34002</c:v>
                      </c:pt>
                      <c:pt idx="3154">
                        <c:v>34003</c:v>
                      </c:pt>
                      <c:pt idx="3155">
                        <c:v>34004</c:v>
                      </c:pt>
                      <c:pt idx="3156">
                        <c:v>34005</c:v>
                      </c:pt>
                      <c:pt idx="3157">
                        <c:v>34008</c:v>
                      </c:pt>
                      <c:pt idx="3158">
                        <c:v>34009</c:v>
                      </c:pt>
                      <c:pt idx="3159">
                        <c:v>34010</c:v>
                      </c:pt>
                      <c:pt idx="3160">
                        <c:v>34011</c:v>
                      </c:pt>
                      <c:pt idx="3161">
                        <c:v>34012</c:v>
                      </c:pt>
                      <c:pt idx="3162">
                        <c:v>34015</c:v>
                      </c:pt>
                      <c:pt idx="3163">
                        <c:v>34016</c:v>
                      </c:pt>
                      <c:pt idx="3164">
                        <c:v>34017</c:v>
                      </c:pt>
                      <c:pt idx="3165">
                        <c:v>34018</c:v>
                      </c:pt>
                      <c:pt idx="3166">
                        <c:v>34019</c:v>
                      </c:pt>
                      <c:pt idx="3167">
                        <c:v>34022</c:v>
                      </c:pt>
                      <c:pt idx="3168">
                        <c:v>34023</c:v>
                      </c:pt>
                      <c:pt idx="3169">
                        <c:v>34024</c:v>
                      </c:pt>
                      <c:pt idx="3170">
                        <c:v>34025</c:v>
                      </c:pt>
                      <c:pt idx="3171">
                        <c:v>34026</c:v>
                      </c:pt>
                      <c:pt idx="3172">
                        <c:v>34029</c:v>
                      </c:pt>
                      <c:pt idx="3173">
                        <c:v>34030</c:v>
                      </c:pt>
                      <c:pt idx="3174">
                        <c:v>34031</c:v>
                      </c:pt>
                      <c:pt idx="3175">
                        <c:v>34032</c:v>
                      </c:pt>
                      <c:pt idx="3176">
                        <c:v>34033</c:v>
                      </c:pt>
                      <c:pt idx="3177">
                        <c:v>34036</c:v>
                      </c:pt>
                      <c:pt idx="3178">
                        <c:v>34037</c:v>
                      </c:pt>
                      <c:pt idx="3179">
                        <c:v>34038</c:v>
                      </c:pt>
                      <c:pt idx="3180">
                        <c:v>34039</c:v>
                      </c:pt>
                      <c:pt idx="3181">
                        <c:v>34040</c:v>
                      </c:pt>
                      <c:pt idx="3182">
                        <c:v>34043</c:v>
                      </c:pt>
                      <c:pt idx="3183">
                        <c:v>34044</c:v>
                      </c:pt>
                      <c:pt idx="3184">
                        <c:v>34045</c:v>
                      </c:pt>
                      <c:pt idx="3185">
                        <c:v>34046</c:v>
                      </c:pt>
                      <c:pt idx="3186">
                        <c:v>34047</c:v>
                      </c:pt>
                      <c:pt idx="3187">
                        <c:v>34050</c:v>
                      </c:pt>
                      <c:pt idx="3188">
                        <c:v>34051</c:v>
                      </c:pt>
                      <c:pt idx="3189">
                        <c:v>34052</c:v>
                      </c:pt>
                      <c:pt idx="3190">
                        <c:v>34053</c:v>
                      </c:pt>
                      <c:pt idx="3191">
                        <c:v>34054</c:v>
                      </c:pt>
                      <c:pt idx="3192">
                        <c:v>34057</c:v>
                      </c:pt>
                      <c:pt idx="3193">
                        <c:v>34058</c:v>
                      </c:pt>
                      <c:pt idx="3194">
                        <c:v>34059</c:v>
                      </c:pt>
                      <c:pt idx="3195">
                        <c:v>34060</c:v>
                      </c:pt>
                      <c:pt idx="3196">
                        <c:v>34061</c:v>
                      </c:pt>
                      <c:pt idx="3197">
                        <c:v>34064</c:v>
                      </c:pt>
                      <c:pt idx="3198">
                        <c:v>34065</c:v>
                      </c:pt>
                      <c:pt idx="3199">
                        <c:v>34066</c:v>
                      </c:pt>
                      <c:pt idx="3200">
                        <c:v>34067</c:v>
                      </c:pt>
                      <c:pt idx="3201">
                        <c:v>34068</c:v>
                      </c:pt>
                      <c:pt idx="3202">
                        <c:v>34071</c:v>
                      </c:pt>
                      <c:pt idx="3203">
                        <c:v>34072</c:v>
                      </c:pt>
                      <c:pt idx="3204">
                        <c:v>34073</c:v>
                      </c:pt>
                      <c:pt idx="3205">
                        <c:v>34074</c:v>
                      </c:pt>
                      <c:pt idx="3206">
                        <c:v>34075</c:v>
                      </c:pt>
                      <c:pt idx="3207">
                        <c:v>34078</c:v>
                      </c:pt>
                      <c:pt idx="3208">
                        <c:v>34079</c:v>
                      </c:pt>
                      <c:pt idx="3209">
                        <c:v>34080</c:v>
                      </c:pt>
                      <c:pt idx="3210">
                        <c:v>34081</c:v>
                      </c:pt>
                      <c:pt idx="3211">
                        <c:v>34082</c:v>
                      </c:pt>
                      <c:pt idx="3212">
                        <c:v>34085</c:v>
                      </c:pt>
                      <c:pt idx="3213">
                        <c:v>34086</c:v>
                      </c:pt>
                      <c:pt idx="3214">
                        <c:v>34087</c:v>
                      </c:pt>
                      <c:pt idx="3215">
                        <c:v>34088</c:v>
                      </c:pt>
                      <c:pt idx="3216">
                        <c:v>34089</c:v>
                      </c:pt>
                      <c:pt idx="3217">
                        <c:v>34092</c:v>
                      </c:pt>
                      <c:pt idx="3218">
                        <c:v>34093</c:v>
                      </c:pt>
                      <c:pt idx="3219">
                        <c:v>34094</c:v>
                      </c:pt>
                      <c:pt idx="3220">
                        <c:v>34095</c:v>
                      </c:pt>
                      <c:pt idx="3221">
                        <c:v>34096</c:v>
                      </c:pt>
                      <c:pt idx="3222">
                        <c:v>34099</c:v>
                      </c:pt>
                      <c:pt idx="3223">
                        <c:v>34100</c:v>
                      </c:pt>
                      <c:pt idx="3224">
                        <c:v>34101</c:v>
                      </c:pt>
                      <c:pt idx="3225">
                        <c:v>34102</c:v>
                      </c:pt>
                      <c:pt idx="3226">
                        <c:v>34103</c:v>
                      </c:pt>
                      <c:pt idx="3227">
                        <c:v>34106</c:v>
                      </c:pt>
                      <c:pt idx="3228">
                        <c:v>34107</c:v>
                      </c:pt>
                      <c:pt idx="3229">
                        <c:v>34108</c:v>
                      </c:pt>
                      <c:pt idx="3230">
                        <c:v>34109</c:v>
                      </c:pt>
                      <c:pt idx="3231">
                        <c:v>34110</c:v>
                      </c:pt>
                      <c:pt idx="3232">
                        <c:v>34113</c:v>
                      </c:pt>
                      <c:pt idx="3233">
                        <c:v>34114</c:v>
                      </c:pt>
                      <c:pt idx="3234">
                        <c:v>34115</c:v>
                      </c:pt>
                      <c:pt idx="3235">
                        <c:v>34116</c:v>
                      </c:pt>
                      <c:pt idx="3236">
                        <c:v>34117</c:v>
                      </c:pt>
                      <c:pt idx="3237">
                        <c:v>34120</c:v>
                      </c:pt>
                      <c:pt idx="3238">
                        <c:v>34121</c:v>
                      </c:pt>
                      <c:pt idx="3239">
                        <c:v>34122</c:v>
                      </c:pt>
                      <c:pt idx="3240">
                        <c:v>34123</c:v>
                      </c:pt>
                      <c:pt idx="3241">
                        <c:v>34124</c:v>
                      </c:pt>
                      <c:pt idx="3242">
                        <c:v>34127</c:v>
                      </c:pt>
                      <c:pt idx="3243">
                        <c:v>34128</c:v>
                      </c:pt>
                      <c:pt idx="3244">
                        <c:v>34129</c:v>
                      </c:pt>
                      <c:pt idx="3245">
                        <c:v>34130</c:v>
                      </c:pt>
                      <c:pt idx="3246">
                        <c:v>34131</c:v>
                      </c:pt>
                      <c:pt idx="3247">
                        <c:v>34134</c:v>
                      </c:pt>
                      <c:pt idx="3248">
                        <c:v>34135</c:v>
                      </c:pt>
                      <c:pt idx="3249">
                        <c:v>34136</c:v>
                      </c:pt>
                      <c:pt idx="3250">
                        <c:v>34137</c:v>
                      </c:pt>
                      <c:pt idx="3251">
                        <c:v>34138</c:v>
                      </c:pt>
                      <c:pt idx="3252">
                        <c:v>34141</c:v>
                      </c:pt>
                      <c:pt idx="3253">
                        <c:v>34142</c:v>
                      </c:pt>
                      <c:pt idx="3254">
                        <c:v>34143</c:v>
                      </c:pt>
                      <c:pt idx="3255">
                        <c:v>34144</c:v>
                      </c:pt>
                      <c:pt idx="3256">
                        <c:v>34145</c:v>
                      </c:pt>
                      <c:pt idx="3257">
                        <c:v>34148</c:v>
                      </c:pt>
                      <c:pt idx="3258">
                        <c:v>34149</c:v>
                      </c:pt>
                      <c:pt idx="3259">
                        <c:v>34150</c:v>
                      </c:pt>
                      <c:pt idx="3260">
                        <c:v>34151</c:v>
                      </c:pt>
                      <c:pt idx="3261">
                        <c:v>34152</c:v>
                      </c:pt>
                      <c:pt idx="3262">
                        <c:v>34155</c:v>
                      </c:pt>
                      <c:pt idx="3263">
                        <c:v>34156</c:v>
                      </c:pt>
                      <c:pt idx="3264">
                        <c:v>34157</c:v>
                      </c:pt>
                      <c:pt idx="3265">
                        <c:v>34158</c:v>
                      </c:pt>
                      <c:pt idx="3266">
                        <c:v>34159</c:v>
                      </c:pt>
                      <c:pt idx="3267">
                        <c:v>34162</c:v>
                      </c:pt>
                      <c:pt idx="3268">
                        <c:v>34163</c:v>
                      </c:pt>
                      <c:pt idx="3269">
                        <c:v>34164</c:v>
                      </c:pt>
                      <c:pt idx="3270">
                        <c:v>34165</c:v>
                      </c:pt>
                      <c:pt idx="3271">
                        <c:v>34166</c:v>
                      </c:pt>
                      <c:pt idx="3272">
                        <c:v>34169</c:v>
                      </c:pt>
                      <c:pt idx="3273">
                        <c:v>34170</c:v>
                      </c:pt>
                      <c:pt idx="3274">
                        <c:v>34171</c:v>
                      </c:pt>
                      <c:pt idx="3275">
                        <c:v>34172</c:v>
                      </c:pt>
                      <c:pt idx="3276">
                        <c:v>34173</c:v>
                      </c:pt>
                      <c:pt idx="3277">
                        <c:v>34176</c:v>
                      </c:pt>
                      <c:pt idx="3278">
                        <c:v>34177</c:v>
                      </c:pt>
                      <c:pt idx="3279">
                        <c:v>34178</c:v>
                      </c:pt>
                      <c:pt idx="3280">
                        <c:v>34179</c:v>
                      </c:pt>
                      <c:pt idx="3281">
                        <c:v>34180</c:v>
                      </c:pt>
                      <c:pt idx="3282">
                        <c:v>34183</c:v>
                      </c:pt>
                      <c:pt idx="3283">
                        <c:v>34184</c:v>
                      </c:pt>
                      <c:pt idx="3284">
                        <c:v>34185</c:v>
                      </c:pt>
                      <c:pt idx="3285">
                        <c:v>34186</c:v>
                      </c:pt>
                      <c:pt idx="3286">
                        <c:v>34187</c:v>
                      </c:pt>
                      <c:pt idx="3287">
                        <c:v>34190</c:v>
                      </c:pt>
                      <c:pt idx="3288">
                        <c:v>34191</c:v>
                      </c:pt>
                      <c:pt idx="3289">
                        <c:v>34192</c:v>
                      </c:pt>
                      <c:pt idx="3290">
                        <c:v>34193</c:v>
                      </c:pt>
                      <c:pt idx="3291">
                        <c:v>34194</c:v>
                      </c:pt>
                      <c:pt idx="3292">
                        <c:v>34197</c:v>
                      </c:pt>
                      <c:pt idx="3293">
                        <c:v>34198</c:v>
                      </c:pt>
                      <c:pt idx="3294">
                        <c:v>34199</c:v>
                      </c:pt>
                      <c:pt idx="3295">
                        <c:v>34200</c:v>
                      </c:pt>
                      <c:pt idx="3296">
                        <c:v>34201</c:v>
                      </c:pt>
                      <c:pt idx="3297">
                        <c:v>34204</c:v>
                      </c:pt>
                      <c:pt idx="3298">
                        <c:v>34205</c:v>
                      </c:pt>
                      <c:pt idx="3299">
                        <c:v>34206</c:v>
                      </c:pt>
                      <c:pt idx="3300">
                        <c:v>34207</c:v>
                      </c:pt>
                      <c:pt idx="3301">
                        <c:v>34208</c:v>
                      </c:pt>
                      <c:pt idx="3302">
                        <c:v>34211</c:v>
                      </c:pt>
                      <c:pt idx="3303">
                        <c:v>34212</c:v>
                      </c:pt>
                      <c:pt idx="3304">
                        <c:v>34213</c:v>
                      </c:pt>
                      <c:pt idx="3305">
                        <c:v>34214</c:v>
                      </c:pt>
                      <c:pt idx="3306">
                        <c:v>34215</c:v>
                      </c:pt>
                      <c:pt idx="3307">
                        <c:v>34218</c:v>
                      </c:pt>
                      <c:pt idx="3308">
                        <c:v>34219</c:v>
                      </c:pt>
                      <c:pt idx="3309">
                        <c:v>34220</c:v>
                      </c:pt>
                      <c:pt idx="3310">
                        <c:v>34221</c:v>
                      </c:pt>
                      <c:pt idx="3311">
                        <c:v>34222</c:v>
                      </c:pt>
                      <c:pt idx="3312">
                        <c:v>34225</c:v>
                      </c:pt>
                      <c:pt idx="3313">
                        <c:v>34226</c:v>
                      </c:pt>
                      <c:pt idx="3314">
                        <c:v>34227</c:v>
                      </c:pt>
                      <c:pt idx="3315">
                        <c:v>34228</c:v>
                      </c:pt>
                      <c:pt idx="3316">
                        <c:v>34229</c:v>
                      </c:pt>
                      <c:pt idx="3317">
                        <c:v>34232</c:v>
                      </c:pt>
                      <c:pt idx="3318">
                        <c:v>34233</c:v>
                      </c:pt>
                      <c:pt idx="3319">
                        <c:v>34234</c:v>
                      </c:pt>
                      <c:pt idx="3320">
                        <c:v>34235</c:v>
                      </c:pt>
                      <c:pt idx="3321">
                        <c:v>34236</c:v>
                      </c:pt>
                      <c:pt idx="3322">
                        <c:v>34239</c:v>
                      </c:pt>
                      <c:pt idx="3323">
                        <c:v>34240</c:v>
                      </c:pt>
                      <c:pt idx="3324">
                        <c:v>34241</c:v>
                      </c:pt>
                      <c:pt idx="3325">
                        <c:v>34242</c:v>
                      </c:pt>
                      <c:pt idx="3326">
                        <c:v>34243</c:v>
                      </c:pt>
                      <c:pt idx="3327">
                        <c:v>34246</c:v>
                      </c:pt>
                      <c:pt idx="3328">
                        <c:v>34247</c:v>
                      </c:pt>
                      <c:pt idx="3329">
                        <c:v>34248</c:v>
                      </c:pt>
                      <c:pt idx="3330">
                        <c:v>34249</c:v>
                      </c:pt>
                      <c:pt idx="3331">
                        <c:v>34250</c:v>
                      </c:pt>
                      <c:pt idx="3332">
                        <c:v>34253</c:v>
                      </c:pt>
                      <c:pt idx="3333">
                        <c:v>34254</c:v>
                      </c:pt>
                      <c:pt idx="3334">
                        <c:v>34255</c:v>
                      </c:pt>
                      <c:pt idx="3335">
                        <c:v>34256</c:v>
                      </c:pt>
                      <c:pt idx="3336">
                        <c:v>34257</c:v>
                      </c:pt>
                      <c:pt idx="3337">
                        <c:v>34260</c:v>
                      </c:pt>
                      <c:pt idx="3338">
                        <c:v>34261</c:v>
                      </c:pt>
                      <c:pt idx="3339">
                        <c:v>34262</c:v>
                      </c:pt>
                      <c:pt idx="3340">
                        <c:v>34263</c:v>
                      </c:pt>
                      <c:pt idx="3341">
                        <c:v>34264</c:v>
                      </c:pt>
                      <c:pt idx="3342">
                        <c:v>34267</c:v>
                      </c:pt>
                      <c:pt idx="3343">
                        <c:v>34268</c:v>
                      </c:pt>
                      <c:pt idx="3344">
                        <c:v>34269</c:v>
                      </c:pt>
                      <c:pt idx="3345">
                        <c:v>34270</c:v>
                      </c:pt>
                      <c:pt idx="3346">
                        <c:v>34271</c:v>
                      </c:pt>
                      <c:pt idx="3347">
                        <c:v>34274</c:v>
                      </c:pt>
                      <c:pt idx="3348">
                        <c:v>34275</c:v>
                      </c:pt>
                      <c:pt idx="3349">
                        <c:v>34276</c:v>
                      </c:pt>
                      <c:pt idx="3350">
                        <c:v>34277</c:v>
                      </c:pt>
                      <c:pt idx="3351">
                        <c:v>34278</c:v>
                      </c:pt>
                      <c:pt idx="3352">
                        <c:v>34281</c:v>
                      </c:pt>
                      <c:pt idx="3353">
                        <c:v>34282</c:v>
                      </c:pt>
                      <c:pt idx="3354">
                        <c:v>34283</c:v>
                      </c:pt>
                      <c:pt idx="3355">
                        <c:v>34284</c:v>
                      </c:pt>
                      <c:pt idx="3356">
                        <c:v>34285</c:v>
                      </c:pt>
                      <c:pt idx="3357">
                        <c:v>34288</c:v>
                      </c:pt>
                      <c:pt idx="3358">
                        <c:v>34289</c:v>
                      </c:pt>
                      <c:pt idx="3359">
                        <c:v>34290</c:v>
                      </c:pt>
                      <c:pt idx="3360">
                        <c:v>34291</c:v>
                      </c:pt>
                      <c:pt idx="3361">
                        <c:v>34292</c:v>
                      </c:pt>
                      <c:pt idx="3362">
                        <c:v>34295</c:v>
                      </c:pt>
                      <c:pt idx="3363">
                        <c:v>34296</c:v>
                      </c:pt>
                      <c:pt idx="3364">
                        <c:v>34297</c:v>
                      </c:pt>
                      <c:pt idx="3365">
                        <c:v>34298</c:v>
                      </c:pt>
                      <c:pt idx="3366">
                        <c:v>34299</c:v>
                      </c:pt>
                      <c:pt idx="3367">
                        <c:v>34302</c:v>
                      </c:pt>
                      <c:pt idx="3368">
                        <c:v>34303</c:v>
                      </c:pt>
                      <c:pt idx="3369">
                        <c:v>34304</c:v>
                      </c:pt>
                      <c:pt idx="3370">
                        <c:v>34305</c:v>
                      </c:pt>
                      <c:pt idx="3371">
                        <c:v>34306</c:v>
                      </c:pt>
                      <c:pt idx="3372">
                        <c:v>34309</c:v>
                      </c:pt>
                      <c:pt idx="3373">
                        <c:v>34310</c:v>
                      </c:pt>
                      <c:pt idx="3374">
                        <c:v>34311</c:v>
                      </c:pt>
                      <c:pt idx="3375">
                        <c:v>34312</c:v>
                      </c:pt>
                      <c:pt idx="3376">
                        <c:v>34313</c:v>
                      </c:pt>
                      <c:pt idx="3377">
                        <c:v>34316</c:v>
                      </c:pt>
                      <c:pt idx="3378">
                        <c:v>34317</c:v>
                      </c:pt>
                      <c:pt idx="3379">
                        <c:v>34318</c:v>
                      </c:pt>
                      <c:pt idx="3380">
                        <c:v>34319</c:v>
                      </c:pt>
                      <c:pt idx="3381">
                        <c:v>34320</c:v>
                      </c:pt>
                      <c:pt idx="3382">
                        <c:v>34323</c:v>
                      </c:pt>
                      <c:pt idx="3383">
                        <c:v>34324</c:v>
                      </c:pt>
                      <c:pt idx="3384">
                        <c:v>34325</c:v>
                      </c:pt>
                      <c:pt idx="3385">
                        <c:v>34326</c:v>
                      </c:pt>
                      <c:pt idx="3386">
                        <c:v>34327</c:v>
                      </c:pt>
                      <c:pt idx="3387">
                        <c:v>34330</c:v>
                      </c:pt>
                      <c:pt idx="3388">
                        <c:v>34331</c:v>
                      </c:pt>
                      <c:pt idx="3389">
                        <c:v>34332</c:v>
                      </c:pt>
                      <c:pt idx="3390">
                        <c:v>34333</c:v>
                      </c:pt>
                      <c:pt idx="3391">
                        <c:v>34334</c:v>
                      </c:pt>
                      <c:pt idx="3392">
                        <c:v>34337</c:v>
                      </c:pt>
                      <c:pt idx="3393">
                        <c:v>34338</c:v>
                      </c:pt>
                      <c:pt idx="3394">
                        <c:v>34339</c:v>
                      </c:pt>
                      <c:pt idx="3395">
                        <c:v>34340</c:v>
                      </c:pt>
                      <c:pt idx="3396">
                        <c:v>34341</c:v>
                      </c:pt>
                      <c:pt idx="3397">
                        <c:v>34344</c:v>
                      </c:pt>
                      <c:pt idx="3398">
                        <c:v>34345</c:v>
                      </c:pt>
                      <c:pt idx="3399">
                        <c:v>34346</c:v>
                      </c:pt>
                      <c:pt idx="3400">
                        <c:v>34347</c:v>
                      </c:pt>
                      <c:pt idx="3401">
                        <c:v>34348</c:v>
                      </c:pt>
                      <c:pt idx="3402">
                        <c:v>34351</c:v>
                      </c:pt>
                      <c:pt idx="3403">
                        <c:v>34352</c:v>
                      </c:pt>
                      <c:pt idx="3404">
                        <c:v>34353</c:v>
                      </c:pt>
                      <c:pt idx="3405">
                        <c:v>34354</c:v>
                      </c:pt>
                      <c:pt idx="3406">
                        <c:v>34355</c:v>
                      </c:pt>
                      <c:pt idx="3407">
                        <c:v>34358</c:v>
                      </c:pt>
                      <c:pt idx="3408">
                        <c:v>34359</c:v>
                      </c:pt>
                      <c:pt idx="3409">
                        <c:v>34360</c:v>
                      </c:pt>
                      <c:pt idx="3410">
                        <c:v>34361</c:v>
                      </c:pt>
                      <c:pt idx="3411">
                        <c:v>34362</c:v>
                      </c:pt>
                      <c:pt idx="3412">
                        <c:v>34365</c:v>
                      </c:pt>
                      <c:pt idx="3413">
                        <c:v>34366</c:v>
                      </c:pt>
                      <c:pt idx="3414">
                        <c:v>34367</c:v>
                      </c:pt>
                      <c:pt idx="3415">
                        <c:v>34368</c:v>
                      </c:pt>
                      <c:pt idx="3416">
                        <c:v>34369</c:v>
                      </c:pt>
                      <c:pt idx="3417">
                        <c:v>34372</c:v>
                      </c:pt>
                      <c:pt idx="3418">
                        <c:v>34373</c:v>
                      </c:pt>
                      <c:pt idx="3419">
                        <c:v>34374</c:v>
                      </c:pt>
                      <c:pt idx="3420">
                        <c:v>34375</c:v>
                      </c:pt>
                      <c:pt idx="3421">
                        <c:v>34376</c:v>
                      </c:pt>
                      <c:pt idx="3422">
                        <c:v>34379</c:v>
                      </c:pt>
                      <c:pt idx="3423">
                        <c:v>34380</c:v>
                      </c:pt>
                      <c:pt idx="3424">
                        <c:v>34381</c:v>
                      </c:pt>
                      <c:pt idx="3425">
                        <c:v>34382</c:v>
                      </c:pt>
                      <c:pt idx="3426">
                        <c:v>34383</c:v>
                      </c:pt>
                      <c:pt idx="3427">
                        <c:v>34386</c:v>
                      </c:pt>
                      <c:pt idx="3428">
                        <c:v>34387</c:v>
                      </c:pt>
                      <c:pt idx="3429">
                        <c:v>34388</c:v>
                      </c:pt>
                      <c:pt idx="3430">
                        <c:v>34389</c:v>
                      </c:pt>
                      <c:pt idx="3431">
                        <c:v>34390</c:v>
                      </c:pt>
                      <c:pt idx="3432">
                        <c:v>34393</c:v>
                      </c:pt>
                      <c:pt idx="3433">
                        <c:v>34394</c:v>
                      </c:pt>
                      <c:pt idx="3434">
                        <c:v>34395</c:v>
                      </c:pt>
                      <c:pt idx="3435">
                        <c:v>34396</c:v>
                      </c:pt>
                      <c:pt idx="3436">
                        <c:v>34397</c:v>
                      </c:pt>
                      <c:pt idx="3437">
                        <c:v>34400</c:v>
                      </c:pt>
                      <c:pt idx="3438">
                        <c:v>34401</c:v>
                      </c:pt>
                      <c:pt idx="3439">
                        <c:v>34402</c:v>
                      </c:pt>
                      <c:pt idx="3440">
                        <c:v>34403</c:v>
                      </c:pt>
                      <c:pt idx="3441">
                        <c:v>34404</c:v>
                      </c:pt>
                      <c:pt idx="3442">
                        <c:v>34407</c:v>
                      </c:pt>
                      <c:pt idx="3443">
                        <c:v>34408</c:v>
                      </c:pt>
                      <c:pt idx="3444">
                        <c:v>34409</c:v>
                      </c:pt>
                      <c:pt idx="3445">
                        <c:v>34410</c:v>
                      </c:pt>
                      <c:pt idx="3446">
                        <c:v>34411</c:v>
                      </c:pt>
                      <c:pt idx="3447">
                        <c:v>34414</c:v>
                      </c:pt>
                      <c:pt idx="3448">
                        <c:v>34415</c:v>
                      </c:pt>
                      <c:pt idx="3449">
                        <c:v>34416</c:v>
                      </c:pt>
                      <c:pt idx="3450">
                        <c:v>34417</c:v>
                      </c:pt>
                      <c:pt idx="3451">
                        <c:v>34418</c:v>
                      </c:pt>
                      <c:pt idx="3452">
                        <c:v>34421</c:v>
                      </c:pt>
                      <c:pt idx="3453">
                        <c:v>34422</c:v>
                      </c:pt>
                      <c:pt idx="3454">
                        <c:v>34423</c:v>
                      </c:pt>
                      <c:pt idx="3455">
                        <c:v>34424</c:v>
                      </c:pt>
                      <c:pt idx="3456">
                        <c:v>34425</c:v>
                      </c:pt>
                      <c:pt idx="3457">
                        <c:v>34428</c:v>
                      </c:pt>
                      <c:pt idx="3458">
                        <c:v>34429</c:v>
                      </c:pt>
                      <c:pt idx="3459">
                        <c:v>34430</c:v>
                      </c:pt>
                      <c:pt idx="3460">
                        <c:v>34431</c:v>
                      </c:pt>
                      <c:pt idx="3461">
                        <c:v>34432</c:v>
                      </c:pt>
                      <c:pt idx="3462">
                        <c:v>34435</c:v>
                      </c:pt>
                      <c:pt idx="3463">
                        <c:v>34436</c:v>
                      </c:pt>
                      <c:pt idx="3464">
                        <c:v>34437</c:v>
                      </c:pt>
                      <c:pt idx="3465">
                        <c:v>34438</c:v>
                      </c:pt>
                      <c:pt idx="3466">
                        <c:v>34439</c:v>
                      </c:pt>
                      <c:pt idx="3467">
                        <c:v>34442</c:v>
                      </c:pt>
                      <c:pt idx="3468">
                        <c:v>34443</c:v>
                      </c:pt>
                      <c:pt idx="3469">
                        <c:v>34444</c:v>
                      </c:pt>
                      <c:pt idx="3470">
                        <c:v>34445</c:v>
                      </c:pt>
                      <c:pt idx="3471">
                        <c:v>34446</c:v>
                      </c:pt>
                      <c:pt idx="3472">
                        <c:v>34449</c:v>
                      </c:pt>
                      <c:pt idx="3473">
                        <c:v>34450</c:v>
                      </c:pt>
                      <c:pt idx="3474">
                        <c:v>34451</c:v>
                      </c:pt>
                      <c:pt idx="3475">
                        <c:v>34452</c:v>
                      </c:pt>
                      <c:pt idx="3476">
                        <c:v>34453</c:v>
                      </c:pt>
                      <c:pt idx="3477">
                        <c:v>34456</c:v>
                      </c:pt>
                      <c:pt idx="3478">
                        <c:v>34457</c:v>
                      </c:pt>
                      <c:pt idx="3479">
                        <c:v>34458</c:v>
                      </c:pt>
                      <c:pt idx="3480">
                        <c:v>34459</c:v>
                      </c:pt>
                      <c:pt idx="3481">
                        <c:v>34460</c:v>
                      </c:pt>
                      <c:pt idx="3482">
                        <c:v>34463</c:v>
                      </c:pt>
                      <c:pt idx="3483">
                        <c:v>34464</c:v>
                      </c:pt>
                      <c:pt idx="3484">
                        <c:v>34465</c:v>
                      </c:pt>
                      <c:pt idx="3485">
                        <c:v>34466</c:v>
                      </c:pt>
                      <c:pt idx="3486">
                        <c:v>34467</c:v>
                      </c:pt>
                      <c:pt idx="3487">
                        <c:v>34470</c:v>
                      </c:pt>
                      <c:pt idx="3488">
                        <c:v>34471</c:v>
                      </c:pt>
                      <c:pt idx="3489">
                        <c:v>34472</c:v>
                      </c:pt>
                      <c:pt idx="3490">
                        <c:v>34473</c:v>
                      </c:pt>
                      <c:pt idx="3491">
                        <c:v>34474</c:v>
                      </c:pt>
                      <c:pt idx="3492">
                        <c:v>34477</c:v>
                      </c:pt>
                      <c:pt idx="3493">
                        <c:v>34478</c:v>
                      </c:pt>
                      <c:pt idx="3494">
                        <c:v>34479</c:v>
                      </c:pt>
                      <c:pt idx="3495">
                        <c:v>34480</c:v>
                      </c:pt>
                      <c:pt idx="3496">
                        <c:v>34481</c:v>
                      </c:pt>
                      <c:pt idx="3497">
                        <c:v>34484</c:v>
                      </c:pt>
                      <c:pt idx="3498">
                        <c:v>34485</c:v>
                      </c:pt>
                      <c:pt idx="3499">
                        <c:v>34486</c:v>
                      </c:pt>
                      <c:pt idx="3500">
                        <c:v>34487</c:v>
                      </c:pt>
                      <c:pt idx="3501">
                        <c:v>34488</c:v>
                      </c:pt>
                      <c:pt idx="3502">
                        <c:v>34491</c:v>
                      </c:pt>
                      <c:pt idx="3503">
                        <c:v>34492</c:v>
                      </c:pt>
                      <c:pt idx="3504">
                        <c:v>34493</c:v>
                      </c:pt>
                      <c:pt idx="3505">
                        <c:v>34494</c:v>
                      </c:pt>
                      <c:pt idx="3506">
                        <c:v>34495</c:v>
                      </c:pt>
                      <c:pt idx="3507">
                        <c:v>34498</c:v>
                      </c:pt>
                      <c:pt idx="3508">
                        <c:v>34499</c:v>
                      </c:pt>
                      <c:pt idx="3509">
                        <c:v>34500</c:v>
                      </c:pt>
                      <c:pt idx="3510">
                        <c:v>34501</c:v>
                      </c:pt>
                      <c:pt idx="3511">
                        <c:v>34502</c:v>
                      </c:pt>
                      <c:pt idx="3512">
                        <c:v>34505</c:v>
                      </c:pt>
                      <c:pt idx="3513">
                        <c:v>34506</c:v>
                      </c:pt>
                      <c:pt idx="3514">
                        <c:v>34507</c:v>
                      </c:pt>
                      <c:pt idx="3515">
                        <c:v>34508</c:v>
                      </c:pt>
                      <c:pt idx="3516">
                        <c:v>34509</c:v>
                      </c:pt>
                      <c:pt idx="3517">
                        <c:v>34512</c:v>
                      </c:pt>
                      <c:pt idx="3518">
                        <c:v>34513</c:v>
                      </c:pt>
                      <c:pt idx="3519">
                        <c:v>34514</c:v>
                      </c:pt>
                      <c:pt idx="3520">
                        <c:v>34515</c:v>
                      </c:pt>
                      <c:pt idx="3521">
                        <c:v>34516</c:v>
                      </c:pt>
                      <c:pt idx="3522">
                        <c:v>34519</c:v>
                      </c:pt>
                      <c:pt idx="3523">
                        <c:v>34520</c:v>
                      </c:pt>
                      <c:pt idx="3524">
                        <c:v>34521</c:v>
                      </c:pt>
                      <c:pt idx="3525">
                        <c:v>34522</c:v>
                      </c:pt>
                      <c:pt idx="3526">
                        <c:v>34523</c:v>
                      </c:pt>
                      <c:pt idx="3527">
                        <c:v>34526</c:v>
                      </c:pt>
                      <c:pt idx="3528">
                        <c:v>34527</c:v>
                      </c:pt>
                      <c:pt idx="3529">
                        <c:v>34528</c:v>
                      </c:pt>
                      <c:pt idx="3530">
                        <c:v>34529</c:v>
                      </c:pt>
                      <c:pt idx="3531">
                        <c:v>34530</c:v>
                      </c:pt>
                      <c:pt idx="3532">
                        <c:v>34533</c:v>
                      </c:pt>
                      <c:pt idx="3533">
                        <c:v>34534</c:v>
                      </c:pt>
                      <c:pt idx="3534">
                        <c:v>34535</c:v>
                      </c:pt>
                      <c:pt idx="3535">
                        <c:v>34536</c:v>
                      </c:pt>
                      <c:pt idx="3536">
                        <c:v>34537</c:v>
                      </c:pt>
                      <c:pt idx="3537">
                        <c:v>34540</c:v>
                      </c:pt>
                      <c:pt idx="3538">
                        <c:v>34541</c:v>
                      </c:pt>
                      <c:pt idx="3539">
                        <c:v>34542</c:v>
                      </c:pt>
                      <c:pt idx="3540">
                        <c:v>34543</c:v>
                      </c:pt>
                      <c:pt idx="3541">
                        <c:v>34544</c:v>
                      </c:pt>
                      <c:pt idx="3542">
                        <c:v>34547</c:v>
                      </c:pt>
                      <c:pt idx="3543">
                        <c:v>34548</c:v>
                      </c:pt>
                      <c:pt idx="3544">
                        <c:v>34549</c:v>
                      </c:pt>
                      <c:pt idx="3545">
                        <c:v>34550</c:v>
                      </c:pt>
                      <c:pt idx="3546">
                        <c:v>34551</c:v>
                      </c:pt>
                      <c:pt idx="3547">
                        <c:v>34554</c:v>
                      </c:pt>
                      <c:pt idx="3548">
                        <c:v>34555</c:v>
                      </c:pt>
                      <c:pt idx="3549">
                        <c:v>34556</c:v>
                      </c:pt>
                      <c:pt idx="3550">
                        <c:v>34557</c:v>
                      </c:pt>
                      <c:pt idx="3551">
                        <c:v>34558</c:v>
                      </c:pt>
                      <c:pt idx="3552">
                        <c:v>34561</c:v>
                      </c:pt>
                      <c:pt idx="3553">
                        <c:v>34562</c:v>
                      </c:pt>
                      <c:pt idx="3554">
                        <c:v>34563</c:v>
                      </c:pt>
                      <c:pt idx="3555">
                        <c:v>34564</c:v>
                      </c:pt>
                      <c:pt idx="3556">
                        <c:v>34565</c:v>
                      </c:pt>
                      <c:pt idx="3557">
                        <c:v>34568</c:v>
                      </c:pt>
                      <c:pt idx="3558">
                        <c:v>34569</c:v>
                      </c:pt>
                      <c:pt idx="3559">
                        <c:v>34570</c:v>
                      </c:pt>
                      <c:pt idx="3560">
                        <c:v>34571</c:v>
                      </c:pt>
                      <c:pt idx="3561">
                        <c:v>34572</c:v>
                      </c:pt>
                      <c:pt idx="3562">
                        <c:v>34575</c:v>
                      </c:pt>
                      <c:pt idx="3563">
                        <c:v>34576</c:v>
                      </c:pt>
                      <c:pt idx="3564">
                        <c:v>34577</c:v>
                      </c:pt>
                      <c:pt idx="3565">
                        <c:v>34578</c:v>
                      </c:pt>
                      <c:pt idx="3566">
                        <c:v>34579</c:v>
                      </c:pt>
                      <c:pt idx="3567">
                        <c:v>34582</c:v>
                      </c:pt>
                      <c:pt idx="3568">
                        <c:v>34583</c:v>
                      </c:pt>
                      <c:pt idx="3569">
                        <c:v>34584</c:v>
                      </c:pt>
                      <c:pt idx="3570">
                        <c:v>34585</c:v>
                      </c:pt>
                      <c:pt idx="3571">
                        <c:v>34586</c:v>
                      </c:pt>
                      <c:pt idx="3572">
                        <c:v>34589</c:v>
                      </c:pt>
                      <c:pt idx="3573">
                        <c:v>34590</c:v>
                      </c:pt>
                      <c:pt idx="3574">
                        <c:v>34591</c:v>
                      </c:pt>
                      <c:pt idx="3575">
                        <c:v>34592</c:v>
                      </c:pt>
                      <c:pt idx="3576">
                        <c:v>34593</c:v>
                      </c:pt>
                      <c:pt idx="3577">
                        <c:v>34596</c:v>
                      </c:pt>
                      <c:pt idx="3578">
                        <c:v>34597</c:v>
                      </c:pt>
                      <c:pt idx="3579">
                        <c:v>34598</c:v>
                      </c:pt>
                      <c:pt idx="3580">
                        <c:v>34599</c:v>
                      </c:pt>
                      <c:pt idx="3581">
                        <c:v>34600</c:v>
                      </c:pt>
                      <c:pt idx="3582">
                        <c:v>34603</c:v>
                      </c:pt>
                      <c:pt idx="3583">
                        <c:v>34604</c:v>
                      </c:pt>
                      <c:pt idx="3584">
                        <c:v>34605</c:v>
                      </c:pt>
                      <c:pt idx="3585">
                        <c:v>34606</c:v>
                      </c:pt>
                      <c:pt idx="3586">
                        <c:v>34607</c:v>
                      </c:pt>
                      <c:pt idx="3587">
                        <c:v>34610</c:v>
                      </c:pt>
                      <c:pt idx="3588">
                        <c:v>34611</c:v>
                      </c:pt>
                      <c:pt idx="3589">
                        <c:v>34612</c:v>
                      </c:pt>
                      <c:pt idx="3590">
                        <c:v>34613</c:v>
                      </c:pt>
                      <c:pt idx="3591">
                        <c:v>34614</c:v>
                      </c:pt>
                      <c:pt idx="3592">
                        <c:v>34617</c:v>
                      </c:pt>
                      <c:pt idx="3593">
                        <c:v>34618</c:v>
                      </c:pt>
                      <c:pt idx="3594">
                        <c:v>34619</c:v>
                      </c:pt>
                      <c:pt idx="3595">
                        <c:v>34620</c:v>
                      </c:pt>
                      <c:pt idx="3596">
                        <c:v>34621</c:v>
                      </c:pt>
                      <c:pt idx="3597">
                        <c:v>34624</c:v>
                      </c:pt>
                      <c:pt idx="3598">
                        <c:v>34625</c:v>
                      </c:pt>
                      <c:pt idx="3599">
                        <c:v>34626</c:v>
                      </c:pt>
                      <c:pt idx="3600">
                        <c:v>34627</c:v>
                      </c:pt>
                      <c:pt idx="3601">
                        <c:v>34628</c:v>
                      </c:pt>
                      <c:pt idx="3602">
                        <c:v>34631</c:v>
                      </c:pt>
                      <c:pt idx="3603">
                        <c:v>34632</c:v>
                      </c:pt>
                      <c:pt idx="3604">
                        <c:v>34633</c:v>
                      </c:pt>
                      <c:pt idx="3605">
                        <c:v>34634</c:v>
                      </c:pt>
                      <c:pt idx="3606">
                        <c:v>34635</c:v>
                      </c:pt>
                      <c:pt idx="3607">
                        <c:v>34638</c:v>
                      </c:pt>
                      <c:pt idx="3608">
                        <c:v>34639</c:v>
                      </c:pt>
                      <c:pt idx="3609">
                        <c:v>34640</c:v>
                      </c:pt>
                      <c:pt idx="3610">
                        <c:v>34641</c:v>
                      </c:pt>
                      <c:pt idx="3611">
                        <c:v>34642</c:v>
                      </c:pt>
                      <c:pt idx="3612">
                        <c:v>34645</c:v>
                      </c:pt>
                      <c:pt idx="3613">
                        <c:v>34646</c:v>
                      </c:pt>
                      <c:pt idx="3614">
                        <c:v>34647</c:v>
                      </c:pt>
                      <c:pt idx="3615">
                        <c:v>34648</c:v>
                      </c:pt>
                      <c:pt idx="3616">
                        <c:v>34649</c:v>
                      </c:pt>
                      <c:pt idx="3617">
                        <c:v>34652</c:v>
                      </c:pt>
                      <c:pt idx="3618">
                        <c:v>34653</c:v>
                      </c:pt>
                      <c:pt idx="3619">
                        <c:v>34654</c:v>
                      </c:pt>
                      <c:pt idx="3620">
                        <c:v>34655</c:v>
                      </c:pt>
                      <c:pt idx="3621">
                        <c:v>34656</c:v>
                      </c:pt>
                      <c:pt idx="3622">
                        <c:v>34659</c:v>
                      </c:pt>
                      <c:pt idx="3623">
                        <c:v>34660</c:v>
                      </c:pt>
                      <c:pt idx="3624">
                        <c:v>34661</c:v>
                      </c:pt>
                      <c:pt idx="3625">
                        <c:v>34662</c:v>
                      </c:pt>
                      <c:pt idx="3626">
                        <c:v>34663</c:v>
                      </c:pt>
                      <c:pt idx="3627">
                        <c:v>34666</c:v>
                      </c:pt>
                      <c:pt idx="3628">
                        <c:v>34667</c:v>
                      </c:pt>
                      <c:pt idx="3629">
                        <c:v>34668</c:v>
                      </c:pt>
                      <c:pt idx="3630">
                        <c:v>34669</c:v>
                      </c:pt>
                      <c:pt idx="3631">
                        <c:v>34670</c:v>
                      </c:pt>
                      <c:pt idx="3632">
                        <c:v>34673</c:v>
                      </c:pt>
                      <c:pt idx="3633">
                        <c:v>34674</c:v>
                      </c:pt>
                      <c:pt idx="3634">
                        <c:v>34675</c:v>
                      </c:pt>
                      <c:pt idx="3635">
                        <c:v>34676</c:v>
                      </c:pt>
                      <c:pt idx="3636">
                        <c:v>34677</c:v>
                      </c:pt>
                      <c:pt idx="3637">
                        <c:v>34680</c:v>
                      </c:pt>
                      <c:pt idx="3638">
                        <c:v>34681</c:v>
                      </c:pt>
                      <c:pt idx="3639">
                        <c:v>34682</c:v>
                      </c:pt>
                      <c:pt idx="3640">
                        <c:v>34683</c:v>
                      </c:pt>
                      <c:pt idx="3641">
                        <c:v>34684</c:v>
                      </c:pt>
                      <c:pt idx="3642">
                        <c:v>34687</c:v>
                      </c:pt>
                      <c:pt idx="3643">
                        <c:v>34688</c:v>
                      </c:pt>
                      <c:pt idx="3644">
                        <c:v>34689</c:v>
                      </c:pt>
                      <c:pt idx="3645">
                        <c:v>34690</c:v>
                      </c:pt>
                      <c:pt idx="3646">
                        <c:v>34691</c:v>
                      </c:pt>
                      <c:pt idx="3647">
                        <c:v>34694</c:v>
                      </c:pt>
                      <c:pt idx="3648">
                        <c:v>34695</c:v>
                      </c:pt>
                      <c:pt idx="3649">
                        <c:v>34696</c:v>
                      </c:pt>
                      <c:pt idx="3650">
                        <c:v>34697</c:v>
                      </c:pt>
                      <c:pt idx="3651">
                        <c:v>34698</c:v>
                      </c:pt>
                      <c:pt idx="3652">
                        <c:v>34701</c:v>
                      </c:pt>
                      <c:pt idx="3653">
                        <c:v>34702</c:v>
                      </c:pt>
                      <c:pt idx="3654">
                        <c:v>34703</c:v>
                      </c:pt>
                      <c:pt idx="3655">
                        <c:v>34704</c:v>
                      </c:pt>
                      <c:pt idx="3656">
                        <c:v>34705</c:v>
                      </c:pt>
                      <c:pt idx="3657">
                        <c:v>34708</c:v>
                      </c:pt>
                      <c:pt idx="3658">
                        <c:v>34709</c:v>
                      </c:pt>
                      <c:pt idx="3659">
                        <c:v>34710</c:v>
                      </c:pt>
                      <c:pt idx="3660">
                        <c:v>34711</c:v>
                      </c:pt>
                      <c:pt idx="3661">
                        <c:v>34712</c:v>
                      </c:pt>
                      <c:pt idx="3662">
                        <c:v>34715</c:v>
                      </c:pt>
                      <c:pt idx="3663">
                        <c:v>34716</c:v>
                      </c:pt>
                      <c:pt idx="3664">
                        <c:v>34717</c:v>
                      </c:pt>
                      <c:pt idx="3665">
                        <c:v>34718</c:v>
                      </c:pt>
                      <c:pt idx="3666">
                        <c:v>34719</c:v>
                      </c:pt>
                      <c:pt idx="3667">
                        <c:v>34722</c:v>
                      </c:pt>
                      <c:pt idx="3668">
                        <c:v>34723</c:v>
                      </c:pt>
                      <c:pt idx="3669">
                        <c:v>34724</c:v>
                      </c:pt>
                      <c:pt idx="3670">
                        <c:v>34725</c:v>
                      </c:pt>
                      <c:pt idx="3671">
                        <c:v>34726</c:v>
                      </c:pt>
                      <c:pt idx="3672">
                        <c:v>34729</c:v>
                      </c:pt>
                      <c:pt idx="3673">
                        <c:v>34730</c:v>
                      </c:pt>
                      <c:pt idx="3674">
                        <c:v>34731</c:v>
                      </c:pt>
                      <c:pt idx="3675">
                        <c:v>34732</c:v>
                      </c:pt>
                      <c:pt idx="3676">
                        <c:v>34733</c:v>
                      </c:pt>
                      <c:pt idx="3677">
                        <c:v>34736</c:v>
                      </c:pt>
                      <c:pt idx="3678">
                        <c:v>34737</c:v>
                      </c:pt>
                      <c:pt idx="3679">
                        <c:v>34738</c:v>
                      </c:pt>
                      <c:pt idx="3680">
                        <c:v>34739</c:v>
                      </c:pt>
                      <c:pt idx="3681">
                        <c:v>34740</c:v>
                      </c:pt>
                      <c:pt idx="3682">
                        <c:v>34743</c:v>
                      </c:pt>
                      <c:pt idx="3683">
                        <c:v>34744</c:v>
                      </c:pt>
                      <c:pt idx="3684">
                        <c:v>34745</c:v>
                      </c:pt>
                      <c:pt idx="3685">
                        <c:v>34746</c:v>
                      </c:pt>
                      <c:pt idx="3686">
                        <c:v>34747</c:v>
                      </c:pt>
                      <c:pt idx="3687">
                        <c:v>34750</c:v>
                      </c:pt>
                      <c:pt idx="3688">
                        <c:v>34751</c:v>
                      </c:pt>
                      <c:pt idx="3689">
                        <c:v>34752</c:v>
                      </c:pt>
                      <c:pt idx="3690">
                        <c:v>34753</c:v>
                      </c:pt>
                      <c:pt idx="3691">
                        <c:v>34754</c:v>
                      </c:pt>
                      <c:pt idx="3692">
                        <c:v>34757</c:v>
                      </c:pt>
                      <c:pt idx="3693">
                        <c:v>34758</c:v>
                      </c:pt>
                      <c:pt idx="3694">
                        <c:v>34759</c:v>
                      </c:pt>
                      <c:pt idx="3695">
                        <c:v>34760</c:v>
                      </c:pt>
                      <c:pt idx="3696">
                        <c:v>34761</c:v>
                      </c:pt>
                      <c:pt idx="3697">
                        <c:v>34764</c:v>
                      </c:pt>
                      <c:pt idx="3698">
                        <c:v>34765</c:v>
                      </c:pt>
                      <c:pt idx="3699">
                        <c:v>34766</c:v>
                      </c:pt>
                      <c:pt idx="3700">
                        <c:v>34767</c:v>
                      </c:pt>
                      <c:pt idx="3701">
                        <c:v>34768</c:v>
                      </c:pt>
                      <c:pt idx="3702">
                        <c:v>34771</c:v>
                      </c:pt>
                      <c:pt idx="3703">
                        <c:v>34772</c:v>
                      </c:pt>
                      <c:pt idx="3704">
                        <c:v>34773</c:v>
                      </c:pt>
                      <c:pt idx="3705">
                        <c:v>34774</c:v>
                      </c:pt>
                      <c:pt idx="3706">
                        <c:v>34775</c:v>
                      </c:pt>
                      <c:pt idx="3707">
                        <c:v>34778</c:v>
                      </c:pt>
                      <c:pt idx="3708">
                        <c:v>34779</c:v>
                      </c:pt>
                      <c:pt idx="3709">
                        <c:v>34780</c:v>
                      </c:pt>
                      <c:pt idx="3710">
                        <c:v>34781</c:v>
                      </c:pt>
                      <c:pt idx="3711">
                        <c:v>34782</c:v>
                      </c:pt>
                      <c:pt idx="3712">
                        <c:v>34785</c:v>
                      </c:pt>
                      <c:pt idx="3713">
                        <c:v>34786</c:v>
                      </c:pt>
                      <c:pt idx="3714">
                        <c:v>34787</c:v>
                      </c:pt>
                      <c:pt idx="3715">
                        <c:v>34788</c:v>
                      </c:pt>
                      <c:pt idx="3716">
                        <c:v>34789</c:v>
                      </c:pt>
                      <c:pt idx="3717">
                        <c:v>34792</c:v>
                      </c:pt>
                      <c:pt idx="3718">
                        <c:v>34793</c:v>
                      </c:pt>
                      <c:pt idx="3719">
                        <c:v>34794</c:v>
                      </c:pt>
                      <c:pt idx="3720">
                        <c:v>34795</c:v>
                      </c:pt>
                      <c:pt idx="3721">
                        <c:v>34796</c:v>
                      </c:pt>
                      <c:pt idx="3722">
                        <c:v>34799</c:v>
                      </c:pt>
                      <c:pt idx="3723">
                        <c:v>34800</c:v>
                      </c:pt>
                      <c:pt idx="3724">
                        <c:v>34801</c:v>
                      </c:pt>
                      <c:pt idx="3725">
                        <c:v>34802</c:v>
                      </c:pt>
                      <c:pt idx="3726">
                        <c:v>34803</c:v>
                      </c:pt>
                      <c:pt idx="3727">
                        <c:v>34806</c:v>
                      </c:pt>
                      <c:pt idx="3728">
                        <c:v>34807</c:v>
                      </c:pt>
                      <c:pt idx="3729">
                        <c:v>34808</c:v>
                      </c:pt>
                      <c:pt idx="3730">
                        <c:v>34809</c:v>
                      </c:pt>
                      <c:pt idx="3731">
                        <c:v>34810</c:v>
                      </c:pt>
                      <c:pt idx="3732">
                        <c:v>34813</c:v>
                      </c:pt>
                      <c:pt idx="3733">
                        <c:v>34814</c:v>
                      </c:pt>
                      <c:pt idx="3734">
                        <c:v>34815</c:v>
                      </c:pt>
                      <c:pt idx="3735">
                        <c:v>34816</c:v>
                      </c:pt>
                      <c:pt idx="3736">
                        <c:v>34817</c:v>
                      </c:pt>
                      <c:pt idx="3737">
                        <c:v>34820</c:v>
                      </c:pt>
                      <c:pt idx="3738">
                        <c:v>34821</c:v>
                      </c:pt>
                      <c:pt idx="3739">
                        <c:v>34822</c:v>
                      </c:pt>
                      <c:pt idx="3740">
                        <c:v>34823</c:v>
                      </c:pt>
                      <c:pt idx="3741">
                        <c:v>34824</c:v>
                      </c:pt>
                      <c:pt idx="3742">
                        <c:v>34827</c:v>
                      </c:pt>
                      <c:pt idx="3743">
                        <c:v>34828</c:v>
                      </c:pt>
                      <c:pt idx="3744">
                        <c:v>34829</c:v>
                      </c:pt>
                      <c:pt idx="3745">
                        <c:v>34830</c:v>
                      </c:pt>
                      <c:pt idx="3746">
                        <c:v>34831</c:v>
                      </c:pt>
                      <c:pt idx="3747">
                        <c:v>34834</c:v>
                      </c:pt>
                      <c:pt idx="3748">
                        <c:v>34835</c:v>
                      </c:pt>
                      <c:pt idx="3749">
                        <c:v>34836</c:v>
                      </c:pt>
                      <c:pt idx="3750">
                        <c:v>34837</c:v>
                      </c:pt>
                      <c:pt idx="3751">
                        <c:v>34838</c:v>
                      </c:pt>
                      <c:pt idx="3752">
                        <c:v>34841</c:v>
                      </c:pt>
                      <c:pt idx="3753">
                        <c:v>34842</c:v>
                      </c:pt>
                      <c:pt idx="3754">
                        <c:v>34843</c:v>
                      </c:pt>
                      <c:pt idx="3755">
                        <c:v>34844</c:v>
                      </c:pt>
                      <c:pt idx="3756">
                        <c:v>34845</c:v>
                      </c:pt>
                      <c:pt idx="3757">
                        <c:v>34848</c:v>
                      </c:pt>
                      <c:pt idx="3758">
                        <c:v>34849</c:v>
                      </c:pt>
                      <c:pt idx="3759">
                        <c:v>34850</c:v>
                      </c:pt>
                      <c:pt idx="3760">
                        <c:v>34851</c:v>
                      </c:pt>
                      <c:pt idx="3761">
                        <c:v>34852</c:v>
                      </c:pt>
                      <c:pt idx="3762">
                        <c:v>34855</c:v>
                      </c:pt>
                      <c:pt idx="3763">
                        <c:v>34856</c:v>
                      </c:pt>
                      <c:pt idx="3764">
                        <c:v>34857</c:v>
                      </c:pt>
                      <c:pt idx="3765">
                        <c:v>34858</c:v>
                      </c:pt>
                      <c:pt idx="3766">
                        <c:v>34859</c:v>
                      </c:pt>
                      <c:pt idx="3767">
                        <c:v>34862</c:v>
                      </c:pt>
                      <c:pt idx="3768">
                        <c:v>34863</c:v>
                      </c:pt>
                      <c:pt idx="3769">
                        <c:v>34864</c:v>
                      </c:pt>
                      <c:pt idx="3770">
                        <c:v>34865</c:v>
                      </c:pt>
                      <c:pt idx="3771">
                        <c:v>34866</c:v>
                      </c:pt>
                      <c:pt idx="3772">
                        <c:v>34869</c:v>
                      </c:pt>
                      <c:pt idx="3773">
                        <c:v>34870</c:v>
                      </c:pt>
                      <c:pt idx="3774">
                        <c:v>34871</c:v>
                      </c:pt>
                      <c:pt idx="3775">
                        <c:v>34872</c:v>
                      </c:pt>
                      <c:pt idx="3776">
                        <c:v>34873</c:v>
                      </c:pt>
                      <c:pt idx="3777">
                        <c:v>34876</c:v>
                      </c:pt>
                      <c:pt idx="3778">
                        <c:v>34877</c:v>
                      </c:pt>
                      <c:pt idx="3779">
                        <c:v>34878</c:v>
                      </c:pt>
                      <c:pt idx="3780">
                        <c:v>34879</c:v>
                      </c:pt>
                      <c:pt idx="3781">
                        <c:v>34880</c:v>
                      </c:pt>
                      <c:pt idx="3782">
                        <c:v>34883</c:v>
                      </c:pt>
                      <c:pt idx="3783">
                        <c:v>34884</c:v>
                      </c:pt>
                      <c:pt idx="3784">
                        <c:v>34885</c:v>
                      </c:pt>
                      <c:pt idx="3785">
                        <c:v>34886</c:v>
                      </c:pt>
                      <c:pt idx="3786">
                        <c:v>34887</c:v>
                      </c:pt>
                      <c:pt idx="3787">
                        <c:v>34890</c:v>
                      </c:pt>
                      <c:pt idx="3788">
                        <c:v>34891</c:v>
                      </c:pt>
                      <c:pt idx="3789">
                        <c:v>34892</c:v>
                      </c:pt>
                      <c:pt idx="3790">
                        <c:v>34893</c:v>
                      </c:pt>
                      <c:pt idx="3791">
                        <c:v>34894</c:v>
                      </c:pt>
                      <c:pt idx="3792">
                        <c:v>34897</c:v>
                      </c:pt>
                      <c:pt idx="3793">
                        <c:v>34898</c:v>
                      </c:pt>
                      <c:pt idx="3794">
                        <c:v>34899</c:v>
                      </c:pt>
                      <c:pt idx="3795">
                        <c:v>34900</c:v>
                      </c:pt>
                      <c:pt idx="3796">
                        <c:v>34901</c:v>
                      </c:pt>
                      <c:pt idx="3797">
                        <c:v>34904</c:v>
                      </c:pt>
                      <c:pt idx="3798">
                        <c:v>34905</c:v>
                      </c:pt>
                      <c:pt idx="3799">
                        <c:v>34906</c:v>
                      </c:pt>
                      <c:pt idx="3800">
                        <c:v>34907</c:v>
                      </c:pt>
                      <c:pt idx="3801">
                        <c:v>34908</c:v>
                      </c:pt>
                      <c:pt idx="3802">
                        <c:v>34911</c:v>
                      </c:pt>
                      <c:pt idx="3803">
                        <c:v>34912</c:v>
                      </c:pt>
                      <c:pt idx="3804">
                        <c:v>34913</c:v>
                      </c:pt>
                      <c:pt idx="3805">
                        <c:v>34914</c:v>
                      </c:pt>
                      <c:pt idx="3806">
                        <c:v>34915</c:v>
                      </c:pt>
                      <c:pt idx="3807">
                        <c:v>34918</c:v>
                      </c:pt>
                      <c:pt idx="3808">
                        <c:v>34919</c:v>
                      </c:pt>
                      <c:pt idx="3809">
                        <c:v>34920</c:v>
                      </c:pt>
                      <c:pt idx="3810">
                        <c:v>34921</c:v>
                      </c:pt>
                      <c:pt idx="3811">
                        <c:v>34922</c:v>
                      </c:pt>
                      <c:pt idx="3812">
                        <c:v>34925</c:v>
                      </c:pt>
                      <c:pt idx="3813">
                        <c:v>34926</c:v>
                      </c:pt>
                      <c:pt idx="3814">
                        <c:v>34927</c:v>
                      </c:pt>
                      <c:pt idx="3815">
                        <c:v>34928</c:v>
                      </c:pt>
                      <c:pt idx="3816">
                        <c:v>34929</c:v>
                      </c:pt>
                      <c:pt idx="3817">
                        <c:v>34932</c:v>
                      </c:pt>
                      <c:pt idx="3818">
                        <c:v>34933</c:v>
                      </c:pt>
                      <c:pt idx="3819">
                        <c:v>34934</c:v>
                      </c:pt>
                      <c:pt idx="3820">
                        <c:v>34935</c:v>
                      </c:pt>
                      <c:pt idx="3821">
                        <c:v>34936</c:v>
                      </c:pt>
                      <c:pt idx="3822">
                        <c:v>34939</c:v>
                      </c:pt>
                      <c:pt idx="3823">
                        <c:v>34940</c:v>
                      </c:pt>
                      <c:pt idx="3824">
                        <c:v>34941</c:v>
                      </c:pt>
                      <c:pt idx="3825">
                        <c:v>34942</c:v>
                      </c:pt>
                      <c:pt idx="3826">
                        <c:v>34943</c:v>
                      </c:pt>
                      <c:pt idx="3827">
                        <c:v>34946</c:v>
                      </c:pt>
                      <c:pt idx="3828">
                        <c:v>34947</c:v>
                      </c:pt>
                      <c:pt idx="3829">
                        <c:v>34948</c:v>
                      </c:pt>
                      <c:pt idx="3830">
                        <c:v>34949</c:v>
                      </c:pt>
                      <c:pt idx="3831">
                        <c:v>34950</c:v>
                      </c:pt>
                      <c:pt idx="3832">
                        <c:v>34953</c:v>
                      </c:pt>
                      <c:pt idx="3833">
                        <c:v>34954</c:v>
                      </c:pt>
                      <c:pt idx="3834">
                        <c:v>34955</c:v>
                      </c:pt>
                      <c:pt idx="3835">
                        <c:v>34956</c:v>
                      </c:pt>
                      <c:pt idx="3836">
                        <c:v>34957</c:v>
                      </c:pt>
                      <c:pt idx="3837">
                        <c:v>34960</c:v>
                      </c:pt>
                      <c:pt idx="3838">
                        <c:v>34961</c:v>
                      </c:pt>
                      <c:pt idx="3839">
                        <c:v>34962</c:v>
                      </c:pt>
                      <c:pt idx="3840">
                        <c:v>34963</c:v>
                      </c:pt>
                      <c:pt idx="3841">
                        <c:v>34964</c:v>
                      </c:pt>
                      <c:pt idx="3842">
                        <c:v>34967</c:v>
                      </c:pt>
                      <c:pt idx="3843">
                        <c:v>34968</c:v>
                      </c:pt>
                      <c:pt idx="3844">
                        <c:v>34969</c:v>
                      </c:pt>
                      <c:pt idx="3845">
                        <c:v>34970</c:v>
                      </c:pt>
                      <c:pt idx="3846">
                        <c:v>34971</c:v>
                      </c:pt>
                      <c:pt idx="3847">
                        <c:v>34974</c:v>
                      </c:pt>
                      <c:pt idx="3848">
                        <c:v>34975</c:v>
                      </c:pt>
                      <c:pt idx="3849">
                        <c:v>34976</c:v>
                      </c:pt>
                      <c:pt idx="3850">
                        <c:v>34977</c:v>
                      </c:pt>
                      <c:pt idx="3851">
                        <c:v>34978</c:v>
                      </c:pt>
                      <c:pt idx="3852">
                        <c:v>34981</c:v>
                      </c:pt>
                      <c:pt idx="3853">
                        <c:v>34982</c:v>
                      </c:pt>
                      <c:pt idx="3854">
                        <c:v>34983</c:v>
                      </c:pt>
                      <c:pt idx="3855">
                        <c:v>34984</c:v>
                      </c:pt>
                      <c:pt idx="3856">
                        <c:v>34985</c:v>
                      </c:pt>
                      <c:pt idx="3857">
                        <c:v>34988</c:v>
                      </c:pt>
                      <c:pt idx="3858">
                        <c:v>34989</c:v>
                      </c:pt>
                      <c:pt idx="3859">
                        <c:v>34990</c:v>
                      </c:pt>
                      <c:pt idx="3860">
                        <c:v>34991</c:v>
                      </c:pt>
                      <c:pt idx="3861">
                        <c:v>34992</c:v>
                      </c:pt>
                      <c:pt idx="3862">
                        <c:v>34995</c:v>
                      </c:pt>
                      <c:pt idx="3863">
                        <c:v>34996</c:v>
                      </c:pt>
                      <c:pt idx="3864">
                        <c:v>34997</c:v>
                      </c:pt>
                      <c:pt idx="3865">
                        <c:v>34998</c:v>
                      </c:pt>
                      <c:pt idx="3866">
                        <c:v>34999</c:v>
                      </c:pt>
                      <c:pt idx="3867">
                        <c:v>35002</c:v>
                      </c:pt>
                      <c:pt idx="3868">
                        <c:v>35003</c:v>
                      </c:pt>
                      <c:pt idx="3869">
                        <c:v>35004</c:v>
                      </c:pt>
                      <c:pt idx="3870">
                        <c:v>35005</c:v>
                      </c:pt>
                      <c:pt idx="3871">
                        <c:v>35006</c:v>
                      </c:pt>
                      <c:pt idx="3872">
                        <c:v>35009</c:v>
                      </c:pt>
                      <c:pt idx="3873">
                        <c:v>35010</c:v>
                      </c:pt>
                      <c:pt idx="3874">
                        <c:v>35011</c:v>
                      </c:pt>
                      <c:pt idx="3875">
                        <c:v>35012</c:v>
                      </c:pt>
                      <c:pt idx="3876">
                        <c:v>35013</c:v>
                      </c:pt>
                      <c:pt idx="3877">
                        <c:v>35016</c:v>
                      </c:pt>
                      <c:pt idx="3878">
                        <c:v>35017</c:v>
                      </c:pt>
                      <c:pt idx="3879">
                        <c:v>35018</c:v>
                      </c:pt>
                      <c:pt idx="3880">
                        <c:v>35019</c:v>
                      </c:pt>
                      <c:pt idx="3881">
                        <c:v>35020</c:v>
                      </c:pt>
                      <c:pt idx="3882">
                        <c:v>35023</c:v>
                      </c:pt>
                      <c:pt idx="3883">
                        <c:v>35024</c:v>
                      </c:pt>
                      <c:pt idx="3884">
                        <c:v>35025</c:v>
                      </c:pt>
                      <c:pt idx="3885">
                        <c:v>35026</c:v>
                      </c:pt>
                      <c:pt idx="3886">
                        <c:v>35027</c:v>
                      </c:pt>
                      <c:pt idx="3887">
                        <c:v>35030</c:v>
                      </c:pt>
                      <c:pt idx="3888">
                        <c:v>35031</c:v>
                      </c:pt>
                      <c:pt idx="3889">
                        <c:v>35032</c:v>
                      </c:pt>
                      <c:pt idx="3890">
                        <c:v>35033</c:v>
                      </c:pt>
                      <c:pt idx="3891">
                        <c:v>35034</c:v>
                      </c:pt>
                      <c:pt idx="3892">
                        <c:v>35037</c:v>
                      </c:pt>
                      <c:pt idx="3893">
                        <c:v>35038</c:v>
                      </c:pt>
                      <c:pt idx="3894">
                        <c:v>35039</c:v>
                      </c:pt>
                      <c:pt idx="3895">
                        <c:v>35040</c:v>
                      </c:pt>
                      <c:pt idx="3896">
                        <c:v>35041</c:v>
                      </c:pt>
                      <c:pt idx="3897">
                        <c:v>35044</c:v>
                      </c:pt>
                      <c:pt idx="3898">
                        <c:v>35045</c:v>
                      </c:pt>
                      <c:pt idx="3899">
                        <c:v>35046</c:v>
                      </c:pt>
                      <c:pt idx="3900">
                        <c:v>35047</c:v>
                      </c:pt>
                      <c:pt idx="3901">
                        <c:v>35048</c:v>
                      </c:pt>
                      <c:pt idx="3902">
                        <c:v>35051</c:v>
                      </c:pt>
                      <c:pt idx="3903">
                        <c:v>35052</c:v>
                      </c:pt>
                      <c:pt idx="3904">
                        <c:v>35053</c:v>
                      </c:pt>
                      <c:pt idx="3905">
                        <c:v>35054</c:v>
                      </c:pt>
                      <c:pt idx="3906">
                        <c:v>35055</c:v>
                      </c:pt>
                      <c:pt idx="3907">
                        <c:v>35058</c:v>
                      </c:pt>
                      <c:pt idx="3908">
                        <c:v>35059</c:v>
                      </c:pt>
                      <c:pt idx="3909">
                        <c:v>35060</c:v>
                      </c:pt>
                      <c:pt idx="3910">
                        <c:v>35061</c:v>
                      </c:pt>
                      <c:pt idx="3911">
                        <c:v>35062</c:v>
                      </c:pt>
                      <c:pt idx="3912">
                        <c:v>35065</c:v>
                      </c:pt>
                      <c:pt idx="3913">
                        <c:v>35066</c:v>
                      </c:pt>
                      <c:pt idx="3914">
                        <c:v>35067</c:v>
                      </c:pt>
                      <c:pt idx="3915">
                        <c:v>35068</c:v>
                      </c:pt>
                      <c:pt idx="3916">
                        <c:v>35069</c:v>
                      </c:pt>
                      <c:pt idx="3917">
                        <c:v>35072</c:v>
                      </c:pt>
                      <c:pt idx="3918">
                        <c:v>35073</c:v>
                      </c:pt>
                      <c:pt idx="3919">
                        <c:v>35074</c:v>
                      </c:pt>
                      <c:pt idx="3920">
                        <c:v>35075</c:v>
                      </c:pt>
                      <c:pt idx="3921">
                        <c:v>35076</c:v>
                      </c:pt>
                      <c:pt idx="3922">
                        <c:v>35079</c:v>
                      </c:pt>
                      <c:pt idx="3923">
                        <c:v>35080</c:v>
                      </c:pt>
                      <c:pt idx="3924">
                        <c:v>35081</c:v>
                      </c:pt>
                      <c:pt idx="3925">
                        <c:v>35082</c:v>
                      </c:pt>
                      <c:pt idx="3926">
                        <c:v>35083</c:v>
                      </c:pt>
                      <c:pt idx="3927">
                        <c:v>35086</c:v>
                      </c:pt>
                      <c:pt idx="3928">
                        <c:v>35087</c:v>
                      </c:pt>
                      <c:pt idx="3929">
                        <c:v>35088</c:v>
                      </c:pt>
                      <c:pt idx="3930">
                        <c:v>35089</c:v>
                      </c:pt>
                      <c:pt idx="3931">
                        <c:v>35090</c:v>
                      </c:pt>
                      <c:pt idx="3932">
                        <c:v>35093</c:v>
                      </c:pt>
                      <c:pt idx="3933">
                        <c:v>35094</c:v>
                      </c:pt>
                      <c:pt idx="3934">
                        <c:v>35095</c:v>
                      </c:pt>
                      <c:pt idx="3935">
                        <c:v>35096</c:v>
                      </c:pt>
                      <c:pt idx="3936">
                        <c:v>35097</c:v>
                      </c:pt>
                      <c:pt idx="3937">
                        <c:v>35100</c:v>
                      </c:pt>
                      <c:pt idx="3938">
                        <c:v>35101</c:v>
                      </c:pt>
                      <c:pt idx="3939">
                        <c:v>35102</c:v>
                      </c:pt>
                      <c:pt idx="3940">
                        <c:v>35103</c:v>
                      </c:pt>
                      <c:pt idx="3941">
                        <c:v>35104</c:v>
                      </c:pt>
                      <c:pt idx="3942">
                        <c:v>35107</c:v>
                      </c:pt>
                      <c:pt idx="3943">
                        <c:v>35108</c:v>
                      </c:pt>
                      <c:pt idx="3944">
                        <c:v>35109</c:v>
                      </c:pt>
                      <c:pt idx="3945">
                        <c:v>35110</c:v>
                      </c:pt>
                      <c:pt idx="3946">
                        <c:v>35111</c:v>
                      </c:pt>
                      <c:pt idx="3947">
                        <c:v>35114</c:v>
                      </c:pt>
                      <c:pt idx="3948">
                        <c:v>35115</c:v>
                      </c:pt>
                      <c:pt idx="3949">
                        <c:v>35116</c:v>
                      </c:pt>
                      <c:pt idx="3950">
                        <c:v>35117</c:v>
                      </c:pt>
                      <c:pt idx="3951">
                        <c:v>35118</c:v>
                      </c:pt>
                      <c:pt idx="3952">
                        <c:v>35121</c:v>
                      </c:pt>
                      <c:pt idx="3953">
                        <c:v>35122</c:v>
                      </c:pt>
                      <c:pt idx="3954">
                        <c:v>35123</c:v>
                      </c:pt>
                      <c:pt idx="3955">
                        <c:v>35124</c:v>
                      </c:pt>
                      <c:pt idx="3956">
                        <c:v>35125</c:v>
                      </c:pt>
                      <c:pt idx="3957">
                        <c:v>35128</c:v>
                      </c:pt>
                      <c:pt idx="3958">
                        <c:v>35129</c:v>
                      </c:pt>
                      <c:pt idx="3959">
                        <c:v>35130</c:v>
                      </c:pt>
                      <c:pt idx="3960">
                        <c:v>35131</c:v>
                      </c:pt>
                      <c:pt idx="3961">
                        <c:v>35132</c:v>
                      </c:pt>
                      <c:pt idx="3962">
                        <c:v>35135</c:v>
                      </c:pt>
                      <c:pt idx="3963">
                        <c:v>35136</c:v>
                      </c:pt>
                      <c:pt idx="3964">
                        <c:v>35137</c:v>
                      </c:pt>
                      <c:pt idx="3965">
                        <c:v>35138</c:v>
                      </c:pt>
                      <c:pt idx="3966">
                        <c:v>35139</c:v>
                      </c:pt>
                      <c:pt idx="3967">
                        <c:v>35142</c:v>
                      </c:pt>
                      <c:pt idx="3968">
                        <c:v>35143</c:v>
                      </c:pt>
                      <c:pt idx="3969">
                        <c:v>35144</c:v>
                      </c:pt>
                      <c:pt idx="3970">
                        <c:v>35145</c:v>
                      </c:pt>
                      <c:pt idx="3971">
                        <c:v>35146</c:v>
                      </c:pt>
                      <c:pt idx="3972">
                        <c:v>35149</c:v>
                      </c:pt>
                      <c:pt idx="3973">
                        <c:v>35150</c:v>
                      </c:pt>
                      <c:pt idx="3974">
                        <c:v>35151</c:v>
                      </c:pt>
                      <c:pt idx="3975">
                        <c:v>35152</c:v>
                      </c:pt>
                      <c:pt idx="3976">
                        <c:v>35153</c:v>
                      </c:pt>
                      <c:pt idx="3977">
                        <c:v>35156</c:v>
                      </c:pt>
                      <c:pt idx="3978">
                        <c:v>35157</c:v>
                      </c:pt>
                      <c:pt idx="3979">
                        <c:v>35158</c:v>
                      </c:pt>
                      <c:pt idx="3980">
                        <c:v>35159</c:v>
                      </c:pt>
                      <c:pt idx="3981">
                        <c:v>35160</c:v>
                      </c:pt>
                      <c:pt idx="3982">
                        <c:v>35163</c:v>
                      </c:pt>
                      <c:pt idx="3983">
                        <c:v>35164</c:v>
                      </c:pt>
                      <c:pt idx="3984">
                        <c:v>35165</c:v>
                      </c:pt>
                      <c:pt idx="3985">
                        <c:v>35166</c:v>
                      </c:pt>
                      <c:pt idx="3986">
                        <c:v>35167</c:v>
                      </c:pt>
                      <c:pt idx="3987">
                        <c:v>35170</c:v>
                      </c:pt>
                      <c:pt idx="3988">
                        <c:v>35171</c:v>
                      </c:pt>
                      <c:pt idx="3989">
                        <c:v>35172</c:v>
                      </c:pt>
                      <c:pt idx="3990">
                        <c:v>35173</c:v>
                      </c:pt>
                      <c:pt idx="3991">
                        <c:v>35174</c:v>
                      </c:pt>
                      <c:pt idx="3992">
                        <c:v>35177</c:v>
                      </c:pt>
                      <c:pt idx="3993">
                        <c:v>35178</c:v>
                      </c:pt>
                      <c:pt idx="3994">
                        <c:v>35179</c:v>
                      </c:pt>
                      <c:pt idx="3995">
                        <c:v>35180</c:v>
                      </c:pt>
                      <c:pt idx="3996">
                        <c:v>35181</c:v>
                      </c:pt>
                      <c:pt idx="3997">
                        <c:v>35184</c:v>
                      </c:pt>
                      <c:pt idx="3998">
                        <c:v>35185</c:v>
                      </c:pt>
                      <c:pt idx="3999">
                        <c:v>35186</c:v>
                      </c:pt>
                      <c:pt idx="4000">
                        <c:v>35187</c:v>
                      </c:pt>
                      <c:pt idx="4001">
                        <c:v>35188</c:v>
                      </c:pt>
                      <c:pt idx="4002">
                        <c:v>35191</c:v>
                      </c:pt>
                      <c:pt idx="4003">
                        <c:v>35192</c:v>
                      </c:pt>
                      <c:pt idx="4004">
                        <c:v>35193</c:v>
                      </c:pt>
                      <c:pt idx="4005">
                        <c:v>35194</c:v>
                      </c:pt>
                      <c:pt idx="4006">
                        <c:v>35195</c:v>
                      </c:pt>
                      <c:pt idx="4007">
                        <c:v>35198</c:v>
                      </c:pt>
                      <c:pt idx="4008">
                        <c:v>35199</c:v>
                      </c:pt>
                      <c:pt idx="4009">
                        <c:v>35200</c:v>
                      </c:pt>
                      <c:pt idx="4010">
                        <c:v>35201</c:v>
                      </c:pt>
                      <c:pt idx="4011">
                        <c:v>35202</c:v>
                      </c:pt>
                      <c:pt idx="4012">
                        <c:v>35205</c:v>
                      </c:pt>
                      <c:pt idx="4013">
                        <c:v>35206</c:v>
                      </c:pt>
                      <c:pt idx="4014">
                        <c:v>35207</c:v>
                      </c:pt>
                      <c:pt idx="4015">
                        <c:v>35208</c:v>
                      </c:pt>
                      <c:pt idx="4016">
                        <c:v>35209</c:v>
                      </c:pt>
                      <c:pt idx="4017">
                        <c:v>35212</c:v>
                      </c:pt>
                      <c:pt idx="4018">
                        <c:v>35213</c:v>
                      </c:pt>
                      <c:pt idx="4019">
                        <c:v>35214</c:v>
                      </c:pt>
                      <c:pt idx="4020">
                        <c:v>35215</c:v>
                      </c:pt>
                      <c:pt idx="4021">
                        <c:v>35216</c:v>
                      </c:pt>
                      <c:pt idx="4022">
                        <c:v>35219</c:v>
                      </c:pt>
                      <c:pt idx="4023">
                        <c:v>35220</c:v>
                      </c:pt>
                      <c:pt idx="4024">
                        <c:v>35221</c:v>
                      </c:pt>
                      <c:pt idx="4025">
                        <c:v>35222</c:v>
                      </c:pt>
                      <c:pt idx="4026">
                        <c:v>35223</c:v>
                      </c:pt>
                      <c:pt idx="4027">
                        <c:v>35226</c:v>
                      </c:pt>
                      <c:pt idx="4028">
                        <c:v>35227</c:v>
                      </c:pt>
                      <c:pt idx="4029">
                        <c:v>35228</c:v>
                      </c:pt>
                      <c:pt idx="4030">
                        <c:v>35229</c:v>
                      </c:pt>
                      <c:pt idx="4031">
                        <c:v>35230</c:v>
                      </c:pt>
                      <c:pt idx="4032">
                        <c:v>35233</c:v>
                      </c:pt>
                      <c:pt idx="4033">
                        <c:v>35234</c:v>
                      </c:pt>
                      <c:pt idx="4034">
                        <c:v>35235</c:v>
                      </c:pt>
                      <c:pt idx="4035">
                        <c:v>35236</c:v>
                      </c:pt>
                      <c:pt idx="4036">
                        <c:v>35237</c:v>
                      </c:pt>
                      <c:pt idx="4037">
                        <c:v>35240</c:v>
                      </c:pt>
                      <c:pt idx="4038">
                        <c:v>35241</c:v>
                      </c:pt>
                      <c:pt idx="4039">
                        <c:v>35242</c:v>
                      </c:pt>
                      <c:pt idx="4040">
                        <c:v>35243</c:v>
                      </c:pt>
                      <c:pt idx="4041">
                        <c:v>35244</c:v>
                      </c:pt>
                      <c:pt idx="4042">
                        <c:v>35247</c:v>
                      </c:pt>
                      <c:pt idx="4043">
                        <c:v>35248</c:v>
                      </c:pt>
                      <c:pt idx="4044">
                        <c:v>35249</c:v>
                      </c:pt>
                      <c:pt idx="4045">
                        <c:v>35250</c:v>
                      </c:pt>
                      <c:pt idx="4046">
                        <c:v>35251</c:v>
                      </c:pt>
                      <c:pt idx="4047">
                        <c:v>35254</c:v>
                      </c:pt>
                      <c:pt idx="4048">
                        <c:v>35255</c:v>
                      </c:pt>
                      <c:pt idx="4049">
                        <c:v>35256</c:v>
                      </c:pt>
                      <c:pt idx="4050">
                        <c:v>35257</c:v>
                      </c:pt>
                      <c:pt idx="4051">
                        <c:v>35258</c:v>
                      </c:pt>
                      <c:pt idx="4052">
                        <c:v>35261</c:v>
                      </c:pt>
                      <c:pt idx="4053">
                        <c:v>35262</c:v>
                      </c:pt>
                      <c:pt idx="4054">
                        <c:v>35263</c:v>
                      </c:pt>
                      <c:pt idx="4055">
                        <c:v>35264</c:v>
                      </c:pt>
                      <c:pt idx="4056">
                        <c:v>35265</c:v>
                      </c:pt>
                      <c:pt idx="4057">
                        <c:v>35268</c:v>
                      </c:pt>
                      <c:pt idx="4058">
                        <c:v>35269</c:v>
                      </c:pt>
                      <c:pt idx="4059">
                        <c:v>35270</c:v>
                      </c:pt>
                      <c:pt idx="4060">
                        <c:v>35271</c:v>
                      </c:pt>
                      <c:pt idx="4061">
                        <c:v>35272</c:v>
                      </c:pt>
                      <c:pt idx="4062">
                        <c:v>35275</c:v>
                      </c:pt>
                      <c:pt idx="4063">
                        <c:v>35276</c:v>
                      </c:pt>
                      <c:pt idx="4064">
                        <c:v>35277</c:v>
                      </c:pt>
                      <c:pt idx="4065">
                        <c:v>35278</c:v>
                      </c:pt>
                      <c:pt idx="4066">
                        <c:v>35279</c:v>
                      </c:pt>
                      <c:pt idx="4067">
                        <c:v>35282</c:v>
                      </c:pt>
                      <c:pt idx="4068">
                        <c:v>35283</c:v>
                      </c:pt>
                      <c:pt idx="4069">
                        <c:v>35284</c:v>
                      </c:pt>
                      <c:pt idx="4070">
                        <c:v>35285</c:v>
                      </c:pt>
                      <c:pt idx="4071">
                        <c:v>35286</c:v>
                      </c:pt>
                      <c:pt idx="4072">
                        <c:v>35289</c:v>
                      </c:pt>
                      <c:pt idx="4073">
                        <c:v>35290</c:v>
                      </c:pt>
                      <c:pt idx="4074">
                        <c:v>35291</c:v>
                      </c:pt>
                      <c:pt idx="4075">
                        <c:v>35292</c:v>
                      </c:pt>
                      <c:pt idx="4076">
                        <c:v>35293</c:v>
                      </c:pt>
                      <c:pt idx="4077">
                        <c:v>35296</c:v>
                      </c:pt>
                      <c:pt idx="4078">
                        <c:v>35297</c:v>
                      </c:pt>
                      <c:pt idx="4079">
                        <c:v>35298</c:v>
                      </c:pt>
                      <c:pt idx="4080">
                        <c:v>35299</c:v>
                      </c:pt>
                      <c:pt idx="4081">
                        <c:v>35300</c:v>
                      </c:pt>
                      <c:pt idx="4082">
                        <c:v>35303</c:v>
                      </c:pt>
                      <c:pt idx="4083">
                        <c:v>35304</c:v>
                      </c:pt>
                      <c:pt idx="4084">
                        <c:v>35305</c:v>
                      </c:pt>
                      <c:pt idx="4085">
                        <c:v>35306</c:v>
                      </c:pt>
                      <c:pt idx="4086">
                        <c:v>35307</c:v>
                      </c:pt>
                      <c:pt idx="4087">
                        <c:v>35310</c:v>
                      </c:pt>
                      <c:pt idx="4088">
                        <c:v>35311</c:v>
                      </c:pt>
                      <c:pt idx="4089">
                        <c:v>35312</c:v>
                      </c:pt>
                      <c:pt idx="4090">
                        <c:v>35313</c:v>
                      </c:pt>
                      <c:pt idx="4091">
                        <c:v>35314</c:v>
                      </c:pt>
                      <c:pt idx="4092">
                        <c:v>35317</c:v>
                      </c:pt>
                      <c:pt idx="4093">
                        <c:v>35318</c:v>
                      </c:pt>
                      <c:pt idx="4094">
                        <c:v>35319</c:v>
                      </c:pt>
                      <c:pt idx="4095">
                        <c:v>35320</c:v>
                      </c:pt>
                      <c:pt idx="4096">
                        <c:v>35321</c:v>
                      </c:pt>
                      <c:pt idx="4097">
                        <c:v>35324</c:v>
                      </c:pt>
                      <c:pt idx="4098">
                        <c:v>35325</c:v>
                      </c:pt>
                      <c:pt idx="4099">
                        <c:v>35326</c:v>
                      </c:pt>
                      <c:pt idx="4100">
                        <c:v>35327</c:v>
                      </c:pt>
                      <c:pt idx="4101">
                        <c:v>35328</c:v>
                      </c:pt>
                      <c:pt idx="4102">
                        <c:v>35331</c:v>
                      </c:pt>
                      <c:pt idx="4103">
                        <c:v>35332</c:v>
                      </c:pt>
                      <c:pt idx="4104">
                        <c:v>35333</c:v>
                      </c:pt>
                      <c:pt idx="4105">
                        <c:v>35334</c:v>
                      </c:pt>
                      <c:pt idx="4106">
                        <c:v>35335</c:v>
                      </c:pt>
                      <c:pt idx="4107">
                        <c:v>35338</c:v>
                      </c:pt>
                      <c:pt idx="4108">
                        <c:v>35339</c:v>
                      </c:pt>
                      <c:pt idx="4109">
                        <c:v>35340</c:v>
                      </c:pt>
                      <c:pt idx="4110">
                        <c:v>35341</c:v>
                      </c:pt>
                      <c:pt idx="4111">
                        <c:v>35342</c:v>
                      </c:pt>
                      <c:pt idx="4112">
                        <c:v>35345</c:v>
                      </c:pt>
                      <c:pt idx="4113">
                        <c:v>35346</c:v>
                      </c:pt>
                      <c:pt idx="4114">
                        <c:v>35347</c:v>
                      </c:pt>
                      <c:pt idx="4115">
                        <c:v>35348</c:v>
                      </c:pt>
                      <c:pt idx="4116">
                        <c:v>35349</c:v>
                      </c:pt>
                      <c:pt idx="4117">
                        <c:v>35352</c:v>
                      </c:pt>
                      <c:pt idx="4118">
                        <c:v>35353</c:v>
                      </c:pt>
                      <c:pt idx="4119">
                        <c:v>35354</c:v>
                      </c:pt>
                      <c:pt idx="4120">
                        <c:v>35355</c:v>
                      </c:pt>
                      <c:pt idx="4121">
                        <c:v>35356</c:v>
                      </c:pt>
                      <c:pt idx="4122">
                        <c:v>35359</c:v>
                      </c:pt>
                      <c:pt idx="4123">
                        <c:v>35360</c:v>
                      </c:pt>
                      <c:pt idx="4124">
                        <c:v>35361</c:v>
                      </c:pt>
                      <c:pt idx="4125">
                        <c:v>35362</c:v>
                      </c:pt>
                      <c:pt idx="4126">
                        <c:v>35363</c:v>
                      </c:pt>
                      <c:pt idx="4127">
                        <c:v>35366</c:v>
                      </c:pt>
                      <c:pt idx="4128">
                        <c:v>35367</c:v>
                      </c:pt>
                      <c:pt idx="4129">
                        <c:v>35368</c:v>
                      </c:pt>
                      <c:pt idx="4130">
                        <c:v>35369</c:v>
                      </c:pt>
                      <c:pt idx="4131">
                        <c:v>35370</c:v>
                      </c:pt>
                      <c:pt idx="4132">
                        <c:v>35373</c:v>
                      </c:pt>
                      <c:pt idx="4133">
                        <c:v>35374</c:v>
                      </c:pt>
                      <c:pt idx="4134">
                        <c:v>35375</c:v>
                      </c:pt>
                      <c:pt idx="4135">
                        <c:v>35376</c:v>
                      </c:pt>
                      <c:pt idx="4136">
                        <c:v>35377</c:v>
                      </c:pt>
                      <c:pt idx="4137">
                        <c:v>35380</c:v>
                      </c:pt>
                      <c:pt idx="4138">
                        <c:v>35381</c:v>
                      </c:pt>
                      <c:pt idx="4139">
                        <c:v>35382</c:v>
                      </c:pt>
                      <c:pt idx="4140">
                        <c:v>35383</c:v>
                      </c:pt>
                      <c:pt idx="4141">
                        <c:v>35384</c:v>
                      </c:pt>
                      <c:pt idx="4142">
                        <c:v>35387</c:v>
                      </c:pt>
                      <c:pt idx="4143">
                        <c:v>35388</c:v>
                      </c:pt>
                      <c:pt idx="4144">
                        <c:v>35389</c:v>
                      </c:pt>
                      <c:pt idx="4145">
                        <c:v>35390</c:v>
                      </c:pt>
                      <c:pt idx="4146">
                        <c:v>35391</c:v>
                      </c:pt>
                      <c:pt idx="4147">
                        <c:v>35394</c:v>
                      </c:pt>
                      <c:pt idx="4148">
                        <c:v>35395</c:v>
                      </c:pt>
                      <c:pt idx="4149">
                        <c:v>35396</c:v>
                      </c:pt>
                      <c:pt idx="4150">
                        <c:v>35397</c:v>
                      </c:pt>
                      <c:pt idx="4151">
                        <c:v>35398</c:v>
                      </c:pt>
                      <c:pt idx="4152">
                        <c:v>35401</c:v>
                      </c:pt>
                      <c:pt idx="4153">
                        <c:v>35402</c:v>
                      </c:pt>
                      <c:pt idx="4154">
                        <c:v>35403</c:v>
                      </c:pt>
                      <c:pt idx="4155">
                        <c:v>35404</c:v>
                      </c:pt>
                      <c:pt idx="4156">
                        <c:v>35405</c:v>
                      </c:pt>
                      <c:pt idx="4157">
                        <c:v>35408</c:v>
                      </c:pt>
                      <c:pt idx="4158">
                        <c:v>35409</c:v>
                      </c:pt>
                      <c:pt idx="4159">
                        <c:v>35410</c:v>
                      </c:pt>
                      <c:pt idx="4160">
                        <c:v>35411</c:v>
                      </c:pt>
                      <c:pt idx="4161">
                        <c:v>35412</c:v>
                      </c:pt>
                      <c:pt idx="4162">
                        <c:v>35415</c:v>
                      </c:pt>
                      <c:pt idx="4163">
                        <c:v>35416</c:v>
                      </c:pt>
                      <c:pt idx="4164">
                        <c:v>35417</c:v>
                      </c:pt>
                      <c:pt idx="4165">
                        <c:v>35418</c:v>
                      </c:pt>
                      <c:pt idx="4166">
                        <c:v>35419</c:v>
                      </c:pt>
                      <c:pt idx="4167">
                        <c:v>35422</c:v>
                      </c:pt>
                      <c:pt idx="4168">
                        <c:v>35423</c:v>
                      </c:pt>
                      <c:pt idx="4169">
                        <c:v>35424</c:v>
                      </c:pt>
                      <c:pt idx="4170">
                        <c:v>35425</c:v>
                      </c:pt>
                      <c:pt idx="4171">
                        <c:v>35426</c:v>
                      </c:pt>
                      <c:pt idx="4172">
                        <c:v>35429</c:v>
                      </c:pt>
                      <c:pt idx="4173">
                        <c:v>35430</c:v>
                      </c:pt>
                      <c:pt idx="4174">
                        <c:v>35431</c:v>
                      </c:pt>
                      <c:pt idx="4175">
                        <c:v>35432</c:v>
                      </c:pt>
                      <c:pt idx="4176">
                        <c:v>35433</c:v>
                      </c:pt>
                      <c:pt idx="4177">
                        <c:v>35436</c:v>
                      </c:pt>
                      <c:pt idx="4178">
                        <c:v>35437</c:v>
                      </c:pt>
                      <c:pt idx="4179">
                        <c:v>35438</c:v>
                      </c:pt>
                      <c:pt idx="4180">
                        <c:v>35439</c:v>
                      </c:pt>
                      <c:pt idx="4181">
                        <c:v>35440</c:v>
                      </c:pt>
                      <c:pt idx="4182">
                        <c:v>35443</c:v>
                      </c:pt>
                      <c:pt idx="4183">
                        <c:v>35444</c:v>
                      </c:pt>
                      <c:pt idx="4184">
                        <c:v>35445</c:v>
                      </c:pt>
                      <c:pt idx="4185">
                        <c:v>35446</c:v>
                      </c:pt>
                      <c:pt idx="4186">
                        <c:v>35447</c:v>
                      </c:pt>
                      <c:pt idx="4187">
                        <c:v>35450</c:v>
                      </c:pt>
                      <c:pt idx="4188">
                        <c:v>35451</c:v>
                      </c:pt>
                      <c:pt idx="4189">
                        <c:v>35452</c:v>
                      </c:pt>
                      <c:pt idx="4190">
                        <c:v>35453</c:v>
                      </c:pt>
                      <c:pt idx="4191">
                        <c:v>35454</c:v>
                      </c:pt>
                      <c:pt idx="4192">
                        <c:v>35457</c:v>
                      </c:pt>
                      <c:pt idx="4193">
                        <c:v>35458</c:v>
                      </c:pt>
                      <c:pt idx="4194">
                        <c:v>35459</c:v>
                      </c:pt>
                      <c:pt idx="4195">
                        <c:v>35460</c:v>
                      </c:pt>
                      <c:pt idx="4196">
                        <c:v>35461</c:v>
                      </c:pt>
                      <c:pt idx="4197">
                        <c:v>35464</c:v>
                      </c:pt>
                      <c:pt idx="4198">
                        <c:v>35465</c:v>
                      </c:pt>
                      <c:pt idx="4199">
                        <c:v>35466</c:v>
                      </c:pt>
                      <c:pt idx="4200">
                        <c:v>35467</c:v>
                      </c:pt>
                      <c:pt idx="4201">
                        <c:v>35468</c:v>
                      </c:pt>
                      <c:pt idx="4202">
                        <c:v>35471</c:v>
                      </c:pt>
                      <c:pt idx="4203">
                        <c:v>35472</c:v>
                      </c:pt>
                      <c:pt idx="4204">
                        <c:v>35473</c:v>
                      </c:pt>
                      <c:pt idx="4205">
                        <c:v>35474</c:v>
                      </c:pt>
                      <c:pt idx="4206">
                        <c:v>35475</c:v>
                      </c:pt>
                      <c:pt idx="4207">
                        <c:v>35478</c:v>
                      </c:pt>
                      <c:pt idx="4208">
                        <c:v>35479</c:v>
                      </c:pt>
                      <c:pt idx="4209">
                        <c:v>35480</c:v>
                      </c:pt>
                      <c:pt idx="4210">
                        <c:v>35481</c:v>
                      </c:pt>
                      <c:pt idx="4211">
                        <c:v>35482</c:v>
                      </c:pt>
                      <c:pt idx="4212">
                        <c:v>35485</c:v>
                      </c:pt>
                      <c:pt idx="4213">
                        <c:v>35486</c:v>
                      </c:pt>
                      <c:pt idx="4214">
                        <c:v>35487</c:v>
                      </c:pt>
                      <c:pt idx="4215">
                        <c:v>35488</c:v>
                      </c:pt>
                      <c:pt idx="4216">
                        <c:v>35489</c:v>
                      </c:pt>
                      <c:pt idx="4217">
                        <c:v>35492</c:v>
                      </c:pt>
                      <c:pt idx="4218">
                        <c:v>35493</c:v>
                      </c:pt>
                      <c:pt idx="4219">
                        <c:v>35494</c:v>
                      </c:pt>
                      <c:pt idx="4220">
                        <c:v>35495</c:v>
                      </c:pt>
                      <c:pt idx="4221">
                        <c:v>35496</c:v>
                      </c:pt>
                      <c:pt idx="4222">
                        <c:v>35499</c:v>
                      </c:pt>
                      <c:pt idx="4223">
                        <c:v>35500</c:v>
                      </c:pt>
                      <c:pt idx="4224">
                        <c:v>35501</c:v>
                      </c:pt>
                      <c:pt idx="4225">
                        <c:v>35502</c:v>
                      </c:pt>
                      <c:pt idx="4226">
                        <c:v>35503</c:v>
                      </c:pt>
                      <c:pt idx="4227">
                        <c:v>35506</c:v>
                      </c:pt>
                      <c:pt idx="4228">
                        <c:v>35507</c:v>
                      </c:pt>
                      <c:pt idx="4229">
                        <c:v>35508</c:v>
                      </c:pt>
                      <c:pt idx="4230">
                        <c:v>35509</c:v>
                      </c:pt>
                      <c:pt idx="4231">
                        <c:v>35510</c:v>
                      </c:pt>
                      <c:pt idx="4232">
                        <c:v>35513</c:v>
                      </c:pt>
                      <c:pt idx="4233">
                        <c:v>35514</c:v>
                      </c:pt>
                      <c:pt idx="4234">
                        <c:v>35515</c:v>
                      </c:pt>
                      <c:pt idx="4235">
                        <c:v>35516</c:v>
                      </c:pt>
                      <c:pt idx="4236">
                        <c:v>35517</c:v>
                      </c:pt>
                      <c:pt idx="4237">
                        <c:v>35520</c:v>
                      </c:pt>
                      <c:pt idx="4238">
                        <c:v>35521</c:v>
                      </c:pt>
                      <c:pt idx="4239">
                        <c:v>35522</c:v>
                      </c:pt>
                      <c:pt idx="4240">
                        <c:v>35523</c:v>
                      </c:pt>
                      <c:pt idx="4241">
                        <c:v>35524</c:v>
                      </c:pt>
                      <c:pt idx="4242">
                        <c:v>35527</c:v>
                      </c:pt>
                      <c:pt idx="4243">
                        <c:v>35528</c:v>
                      </c:pt>
                      <c:pt idx="4244">
                        <c:v>35529</c:v>
                      </c:pt>
                      <c:pt idx="4245">
                        <c:v>35530</c:v>
                      </c:pt>
                      <c:pt idx="4246">
                        <c:v>35531</c:v>
                      </c:pt>
                      <c:pt idx="4247">
                        <c:v>35534</c:v>
                      </c:pt>
                      <c:pt idx="4248">
                        <c:v>35535</c:v>
                      </c:pt>
                      <c:pt idx="4249">
                        <c:v>35536</c:v>
                      </c:pt>
                      <c:pt idx="4250">
                        <c:v>35537</c:v>
                      </c:pt>
                      <c:pt idx="4251">
                        <c:v>35538</c:v>
                      </c:pt>
                      <c:pt idx="4252">
                        <c:v>35541</c:v>
                      </c:pt>
                      <c:pt idx="4253">
                        <c:v>35542</c:v>
                      </c:pt>
                      <c:pt idx="4254">
                        <c:v>35543</c:v>
                      </c:pt>
                      <c:pt idx="4255">
                        <c:v>35544</c:v>
                      </c:pt>
                      <c:pt idx="4256">
                        <c:v>35545</c:v>
                      </c:pt>
                      <c:pt idx="4257">
                        <c:v>35548</c:v>
                      </c:pt>
                      <c:pt idx="4258">
                        <c:v>35549</c:v>
                      </c:pt>
                      <c:pt idx="4259">
                        <c:v>35550</c:v>
                      </c:pt>
                      <c:pt idx="4260">
                        <c:v>35551</c:v>
                      </c:pt>
                      <c:pt idx="4261">
                        <c:v>35552</c:v>
                      </c:pt>
                      <c:pt idx="4262">
                        <c:v>35555</c:v>
                      </c:pt>
                      <c:pt idx="4263">
                        <c:v>35556</c:v>
                      </c:pt>
                      <c:pt idx="4264">
                        <c:v>35557</c:v>
                      </c:pt>
                      <c:pt idx="4265">
                        <c:v>35558</c:v>
                      </c:pt>
                      <c:pt idx="4266">
                        <c:v>35559</c:v>
                      </c:pt>
                      <c:pt idx="4267">
                        <c:v>35562</c:v>
                      </c:pt>
                      <c:pt idx="4268">
                        <c:v>35563</c:v>
                      </c:pt>
                      <c:pt idx="4269">
                        <c:v>35564</c:v>
                      </c:pt>
                      <c:pt idx="4270">
                        <c:v>35565</c:v>
                      </c:pt>
                      <c:pt idx="4271">
                        <c:v>35566</c:v>
                      </c:pt>
                      <c:pt idx="4272">
                        <c:v>35569</c:v>
                      </c:pt>
                      <c:pt idx="4273">
                        <c:v>35570</c:v>
                      </c:pt>
                      <c:pt idx="4274">
                        <c:v>35571</c:v>
                      </c:pt>
                      <c:pt idx="4275">
                        <c:v>35572</c:v>
                      </c:pt>
                      <c:pt idx="4276">
                        <c:v>35573</c:v>
                      </c:pt>
                      <c:pt idx="4277">
                        <c:v>35576</c:v>
                      </c:pt>
                      <c:pt idx="4278">
                        <c:v>35577</c:v>
                      </c:pt>
                      <c:pt idx="4279">
                        <c:v>35578</c:v>
                      </c:pt>
                      <c:pt idx="4280">
                        <c:v>35579</c:v>
                      </c:pt>
                      <c:pt idx="4281">
                        <c:v>35580</c:v>
                      </c:pt>
                      <c:pt idx="4282">
                        <c:v>35583</c:v>
                      </c:pt>
                      <c:pt idx="4283">
                        <c:v>35584</c:v>
                      </c:pt>
                      <c:pt idx="4284">
                        <c:v>35585</c:v>
                      </c:pt>
                      <c:pt idx="4285">
                        <c:v>35586</c:v>
                      </c:pt>
                      <c:pt idx="4286">
                        <c:v>35587</c:v>
                      </c:pt>
                      <c:pt idx="4287">
                        <c:v>35590</c:v>
                      </c:pt>
                      <c:pt idx="4288">
                        <c:v>35591</c:v>
                      </c:pt>
                      <c:pt idx="4289">
                        <c:v>35592</c:v>
                      </c:pt>
                      <c:pt idx="4290">
                        <c:v>35593</c:v>
                      </c:pt>
                      <c:pt idx="4291">
                        <c:v>35594</c:v>
                      </c:pt>
                      <c:pt idx="4292">
                        <c:v>35597</c:v>
                      </c:pt>
                      <c:pt idx="4293">
                        <c:v>35598</c:v>
                      </c:pt>
                      <c:pt idx="4294">
                        <c:v>35599</c:v>
                      </c:pt>
                      <c:pt idx="4295">
                        <c:v>35600</c:v>
                      </c:pt>
                      <c:pt idx="4296">
                        <c:v>35601</c:v>
                      </c:pt>
                      <c:pt idx="4297">
                        <c:v>35604</c:v>
                      </c:pt>
                      <c:pt idx="4298">
                        <c:v>35605</c:v>
                      </c:pt>
                      <c:pt idx="4299">
                        <c:v>35606</c:v>
                      </c:pt>
                      <c:pt idx="4300">
                        <c:v>35607</c:v>
                      </c:pt>
                      <c:pt idx="4301">
                        <c:v>35608</c:v>
                      </c:pt>
                      <c:pt idx="4302">
                        <c:v>35611</c:v>
                      </c:pt>
                      <c:pt idx="4303">
                        <c:v>35612</c:v>
                      </c:pt>
                      <c:pt idx="4304">
                        <c:v>35613</c:v>
                      </c:pt>
                      <c:pt idx="4305">
                        <c:v>35614</c:v>
                      </c:pt>
                      <c:pt idx="4306">
                        <c:v>35615</c:v>
                      </c:pt>
                      <c:pt idx="4307">
                        <c:v>35618</c:v>
                      </c:pt>
                      <c:pt idx="4308">
                        <c:v>35619</c:v>
                      </c:pt>
                      <c:pt idx="4309">
                        <c:v>35620</c:v>
                      </c:pt>
                      <c:pt idx="4310">
                        <c:v>35621</c:v>
                      </c:pt>
                      <c:pt idx="4311">
                        <c:v>35622</c:v>
                      </c:pt>
                      <c:pt idx="4312">
                        <c:v>35625</c:v>
                      </c:pt>
                      <c:pt idx="4313">
                        <c:v>35626</c:v>
                      </c:pt>
                      <c:pt idx="4314">
                        <c:v>35627</c:v>
                      </c:pt>
                      <c:pt idx="4315">
                        <c:v>35628</c:v>
                      </c:pt>
                      <c:pt idx="4316">
                        <c:v>35629</c:v>
                      </c:pt>
                      <c:pt idx="4317">
                        <c:v>35632</c:v>
                      </c:pt>
                      <c:pt idx="4318">
                        <c:v>35633</c:v>
                      </c:pt>
                      <c:pt idx="4319">
                        <c:v>35634</c:v>
                      </c:pt>
                      <c:pt idx="4320">
                        <c:v>35635</c:v>
                      </c:pt>
                      <c:pt idx="4321">
                        <c:v>35636</c:v>
                      </c:pt>
                      <c:pt idx="4322">
                        <c:v>35639</c:v>
                      </c:pt>
                      <c:pt idx="4323">
                        <c:v>35640</c:v>
                      </c:pt>
                      <c:pt idx="4324">
                        <c:v>35641</c:v>
                      </c:pt>
                      <c:pt idx="4325">
                        <c:v>35642</c:v>
                      </c:pt>
                      <c:pt idx="4326">
                        <c:v>35643</c:v>
                      </c:pt>
                      <c:pt idx="4327">
                        <c:v>35646</c:v>
                      </c:pt>
                      <c:pt idx="4328">
                        <c:v>35647</c:v>
                      </c:pt>
                      <c:pt idx="4329">
                        <c:v>35648</c:v>
                      </c:pt>
                      <c:pt idx="4330">
                        <c:v>35649</c:v>
                      </c:pt>
                      <c:pt idx="4331">
                        <c:v>35650</c:v>
                      </c:pt>
                      <c:pt idx="4332">
                        <c:v>35653</c:v>
                      </c:pt>
                      <c:pt idx="4333">
                        <c:v>35654</c:v>
                      </c:pt>
                      <c:pt idx="4334">
                        <c:v>35655</c:v>
                      </c:pt>
                      <c:pt idx="4335">
                        <c:v>35656</c:v>
                      </c:pt>
                      <c:pt idx="4336">
                        <c:v>35657</c:v>
                      </c:pt>
                      <c:pt idx="4337">
                        <c:v>35660</c:v>
                      </c:pt>
                      <c:pt idx="4338">
                        <c:v>35661</c:v>
                      </c:pt>
                      <c:pt idx="4339">
                        <c:v>35662</c:v>
                      </c:pt>
                      <c:pt idx="4340">
                        <c:v>35663</c:v>
                      </c:pt>
                      <c:pt idx="4341">
                        <c:v>35664</c:v>
                      </c:pt>
                      <c:pt idx="4342">
                        <c:v>35667</c:v>
                      </c:pt>
                      <c:pt idx="4343">
                        <c:v>35668</c:v>
                      </c:pt>
                      <c:pt idx="4344">
                        <c:v>35669</c:v>
                      </c:pt>
                      <c:pt idx="4345">
                        <c:v>35670</c:v>
                      </c:pt>
                      <c:pt idx="4346">
                        <c:v>35671</c:v>
                      </c:pt>
                      <c:pt idx="4347">
                        <c:v>35674</c:v>
                      </c:pt>
                      <c:pt idx="4348">
                        <c:v>35675</c:v>
                      </c:pt>
                      <c:pt idx="4349">
                        <c:v>35676</c:v>
                      </c:pt>
                      <c:pt idx="4350">
                        <c:v>35677</c:v>
                      </c:pt>
                      <c:pt idx="4351">
                        <c:v>35678</c:v>
                      </c:pt>
                      <c:pt idx="4352">
                        <c:v>35681</c:v>
                      </c:pt>
                      <c:pt idx="4353">
                        <c:v>35682</c:v>
                      </c:pt>
                      <c:pt idx="4354">
                        <c:v>35683</c:v>
                      </c:pt>
                      <c:pt idx="4355">
                        <c:v>35684</c:v>
                      </c:pt>
                      <c:pt idx="4356">
                        <c:v>35685</c:v>
                      </c:pt>
                      <c:pt idx="4357">
                        <c:v>35688</c:v>
                      </c:pt>
                      <c:pt idx="4358">
                        <c:v>35689</c:v>
                      </c:pt>
                      <c:pt idx="4359">
                        <c:v>35690</c:v>
                      </c:pt>
                      <c:pt idx="4360">
                        <c:v>35691</c:v>
                      </c:pt>
                      <c:pt idx="4361">
                        <c:v>35692</c:v>
                      </c:pt>
                      <c:pt idx="4362">
                        <c:v>35695</c:v>
                      </c:pt>
                      <c:pt idx="4363">
                        <c:v>35696</c:v>
                      </c:pt>
                      <c:pt idx="4364">
                        <c:v>35697</c:v>
                      </c:pt>
                      <c:pt idx="4365">
                        <c:v>35698</c:v>
                      </c:pt>
                      <c:pt idx="4366">
                        <c:v>35699</c:v>
                      </c:pt>
                      <c:pt idx="4367">
                        <c:v>35702</c:v>
                      </c:pt>
                      <c:pt idx="4368">
                        <c:v>35703</c:v>
                      </c:pt>
                      <c:pt idx="4369">
                        <c:v>35704</c:v>
                      </c:pt>
                      <c:pt idx="4370">
                        <c:v>35705</c:v>
                      </c:pt>
                      <c:pt idx="4371">
                        <c:v>35706</c:v>
                      </c:pt>
                      <c:pt idx="4372">
                        <c:v>35709</c:v>
                      </c:pt>
                      <c:pt idx="4373">
                        <c:v>35710</c:v>
                      </c:pt>
                      <c:pt idx="4374">
                        <c:v>35711</c:v>
                      </c:pt>
                      <c:pt idx="4375">
                        <c:v>35712</c:v>
                      </c:pt>
                      <c:pt idx="4376">
                        <c:v>35713</c:v>
                      </c:pt>
                      <c:pt idx="4377">
                        <c:v>35716</c:v>
                      </c:pt>
                      <c:pt idx="4378">
                        <c:v>35717</c:v>
                      </c:pt>
                      <c:pt idx="4379">
                        <c:v>35718</c:v>
                      </c:pt>
                      <c:pt idx="4380">
                        <c:v>35719</c:v>
                      </c:pt>
                      <c:pt idx="4381">
                        <c:v>35720</c:v>
                      </c:pt>
                      <c:pt idx="4382">
                        <c:v>35723</c:v>
                      </c:pt>
                      <c:pt idx="4383">
                        <c:v>35724</c:v>
                      </c:pt>
                      <c:pt idx="4384">
                        <c:v>35725</c:v>
                      </c:pt>
                      <c:pt idx="4385">
                        <c:v>35726</c:v>
                      </c:pt>
                      <c:pt idx="4386">
                        <c:v>35727</c:v>
                      </c:pt>
                      <c:pt idx="4387">
                        <c:v>35730</c:v>
                      </c:pt>
                      <c:pt idx="4388">
                        <c:v>35731</c:v>
                      </c:pt>
                      <c:pt idx="4389">
                        <c:v>35732</c:v>
                      </c:pt>
                      <c:pt idx="4390">
                        <c:v>35733</c:v>
                      </c:pt>
                      <c:pt idx="4391">
                        <c:v>35734</c:v>
                      </c:pt>
                      <c:pt idx="4392">
                        <c:v>35737</c:v>
                      </c:pt>
                      <c:pt idx="4393">
                        <c:v>35738</c:v>
                      </c:pt>
                      <c:pt idx="4394">
                        <c:v>35739</c:v>
                      </c:pt>
                      <c:pt idx="4395">
                        <c:v>35740</c:v>
                      </c:pt>
                      <c:pt idx="4396">
                        <c:v>35741</c:v>
                      </c:pt>
                      <c:pt idx="4397">
                        <c:v>35744</c:v>
                      </c:pt>
                      <c:pt idx="4398">
                        <c:v>35745</c:v>
                      </c:pt>
                      <c:pt idx="4399">
                        <c:v>35746</c:v>
                      </c:pt>
                      <c:pt idx="4400">
                        <c:v>35747</c:v>
                      </c:pt>
                      <c:pt idx="4401">
                        <c:v>35748</c:v>
                      </c:pt>
                      <c:pt idx="4402">
                        <c:v>35751</c:v>
                      </c:pt>
                      <c:pt idx="4403">
                        <c:v>35752</c:v>
                      </c:pt>
                      <c:pt idx="4404">
                        <c:v>35753</c:v>
                      </c:pt>
                      <c:pt idx="4405">
                        <c:v>35754</c:v>
                      </c:pt>
                      <c:pt idx="4406">
                        <c:v>35755</c:v>
                      </c:pt>
                      <c:pt idx="4407">
                        <c:v>35758</c:v>
                      </c:pt>
                      <c:pt idx="4408">
                        <c:v>35759</c:v>
                      </c:pt>
                      <c:pt idx="4409">
                        <c:v>35760</c:v>
                      </c:pt>
                      <c:pt idx="4410">
                        <c:v>35761</c:v>
                      </c:pt>
                      <c:pt idx="4411">
                        <c:v>35762</c:v>
                      </c:pt>
                      <c:pt idx="4412">
                        <c:v>35765</c:v>
                      </c:pt>
                      <c:pt idx="4413">
                        <c:v>35766</c:v>
                      </c:pt>
                      <c:pt idx="4414">
                        <c:v>35767</c:v>
                      </c:pt>
                      <c:pt idx="4415">
                        <c:v>35768</c:v>
                      </c:pt>
                      <c:pt idx="4416">
                        <c:v>35769</c:v>
                      </c:pt>
                      <c:pt idx="4417">
                        <c:v>35772</c:v>
                      </c:pt>
                      <c:pt idx="4418">
                        <c:v>35773</c:v>
                      </c:pt>
                      <c:pt idx="4419">
                        <c:v>35774</c:v>
                      </c:pt>
                      <c:pt idx="4420">
                        <c:v>35775</c:v>
                      </c:pt>
                      <c:pt idx="4421">
                        <c:v>35776</c:v>
                      </c:pt>
                      <c:pt idx="4422">
                        <c:v>35779</c:v>
                      </c:pt>
                      <c:pt idx="4423">
                        <c:v>35780</c:v>
                      </c:pt>
                      <c:pt idx="4424">
                        <c:v>35781</c:v>
                      </c:pt>
                      <c:pt idx="4425">
                        <c:v>35782</c:v>
                      </c:pt>
                      <c:pt idx="4426">
                        <c:v>35783</c:v>
                      </c:pt>
                      <c:pt idx="4427">
                        <c:v>35786</c:v>
                      </c:pt>
                      <c:pt idx="4428">
                        <c:v>35787</c:v>
                      </c:pt>
                      <c:pt idx="4429">
                        <c:v>35788</c:v>
                      </c:pt>
                      <c:pt idx="4430">
                        <c:v>35789</c:v>
                      </c:pt>
                      <c:pt idx="4431">
                        <c:v>35790</c:v>
                      </c:pt>
                      <c:pt idx="4432">
                        <c:v>35793</c:v>
                      </c:pt>
                      <c:pt idx="4433">
                        <c:v>35794</c:v>
                      </c:pt>
                      <c:pt idx="4434">
                        <c:v>35795</c:v>
                      </c:pt>
                      <c:pt idx="4435">
                        <c:v>35796</c:v>
                      </c:pt>
                      <c:pt idx="4436">
                        <c:v>35797</c:v>
                      </c:pt>
                      <c:pt idx="4437">
                        <c:v>35800</c:v>
                      </c:pt>
                      <c:pt idx="4438">
                        <c:v>35801</c:v>
                      </c:pt>
                      <c:pt idx="4439">
                        <c:v>35802</c:v>
                      </c:pt>
                      <c:pt idx="4440">
                        <c:v>35803</c:v>
                      </c:pt>
                      <c:pt idx="4441">
                        <c:v>35804</c:v>
                      </c:pt>
                      <c:pt idx="4442">
                        <c:v>35807</c:v>
                      </c:pt>
                      <c:pt idx="4443">
                        <c:v>35808</c:v>
                      </c:pt>
                      <c:pt idx="4444">
                        <c:v>35809</c:v>
                      </c:pt>
                      <c:pt idx="4445">
                        <c:v>35810</c:v>
                      </c:pt>
                      <c:pt idx="4446">
                        <c:v>35811</c:v>
                      </c:pt>
                      <c:pt idx="4447">
                        <c:v>35814</c:v>
                      </c:pt>
                      <c:pt idx="4448">
                        <c:v>35815</c:v>
                      </c:pt>
                      <c:pt idx="4449">
                        <c:v>35816</c:v>
                      </c:pt>
                      <c:pt idx="4450">
                        <c:v>35817</c:v>
                      </c:pt>
                      <c:pt idx="4451">
                        <c:v>35818</c:v>
                      </c:pt>
                      <c:pt idx="4452">
                        <c:v>35821</c:v>
                      </c:pt>
                      <c:pt idx="4453">
                        <c:v>35822</c:v>
                      </c:pt>
                      <c:pt idx="4454">
                        <c:v>35823</c:v>
                      </c:pt>
                      <c:pt idx="4455">
                        <c:v>35824</c:v>
                      </c:pt>
                      <c:pt idx="4456">
                        <c:v>35825</c:v>
                      </c:pt>
                      <c:pt idx="4457">
                        <c:v>35828</c:v>
                      </c:pt>
                      <c:pt idx="4458">
                        <c:v>35829</c:v>
                      </c:pt>
                      <c:pt idx="4459">
                        <c:v>35830</c:v>
                      </c:pt>
                      <c:pt idx="4460">
                        <c:v>35831</c:v>
                      </c:pt>
                      <c:pt idx="4461">
                        <c:v>35832</c:v>
                      </c:pt>
                      <c:pt idx="4462">
                        <c:v>35835</c:v>
                      </c:pt>
                      <c:pt idx="4463">
                        <c:v>35836</c:v>
                      </c:pt>
                      <c:pt idx="4464">
                        <c:v>35837</c:v>
                      </c:pt>
                      <c:pt idx="4465">
                        <c:v>35838</c:v>
                      </c:pt>
                      <c:pt idx="4466">
                        <c:v>35839</c:v>
                      </c:pt>
                      <c:pt idx="4467">
                        <c:v>35842</c:v>
                      </c:pt>
                      <c:pt idx="4468">
                        <c:v>35843</c:v>
                      </c:pt>
                      <c:pt idx="4469">
                        <c:v>35844</c:v>
                      </c:pt>
                      <c:pt idx="4470">
                        <c:v>35845</c:v>
                      </c:pt>
                      <c:pt idx="4471">
                        <c:v>35846</c:v>
                      </c:pt>
                      <c:pt idx="4472">
                        <c:v>35849</c:v>
                      </c:pt>
                      <c:pt idx="4473">
                        <c:v>35850</c:v>
                      </c:pt>
                      <c:pt idx="4474">
                        <c:v>35851</c:v>
                      </c:pt>
                      <c:pt idx="4475">
                        <c:v>35852</c:v>
                      </c:pt>
                      <c:pt idx="4476">
                        <c:v>35853</c:v>
                      </c:pt>
                      <c:pt idx="4477">
                        <c:v>35856</c:v>
                      </c:pt>
                      <c:pt idx="4478">
                        <c:v>35857</c:v>
                      </c:pt>
                      <c:pt idx="4479">
                        <c:v>35858</c:v>
                      </c:pt>
                      <c:pt idx="4480">
                        <c:v>35859</c:v>
                      </c:pt>
                      <c:pt idx="4481">
                        <c:v>35860</c:v>
                      </c:pt>
                      <c:pt idx="4482">
                        <c:v>35863</c:v>
                      </c:pt>
                      <c:pt idx="4483">
                        <c:v>35864</c:v>
                      </c:pt>
                      <c:pt idx="4484">
                        <c:v>35865</c:v>
                      </c:pt>
                      <c:pt idx="4485">
                        <c:v>35866</c:v>
                      </c:pt>
                      <c:pt idx="4486">
                        <c:v>35867</c:v>
                      </c:pt>
                      <c:pt idx="4487">
                        <c:v>35870</c:v>
                      </c:pt>
                      <c:pt idx="4488">
                        <c:v>35871</c:v>
                      </c:pt>
                      <c:pt idx="4489">
                        <c:v>35872</c:v>
                      </c:pt>
                      <c:pt idx="4490">
                        <c:v>35873</c:v>
                      </c:pt>
                      <c:pt idx="4491">
                        <c:v>35874</c:v>
                      </c:pt>
                      <c:pt idx="4492">
                        <c:v>35877</c:v>
                      </c:pt>
                      <c:pt idx="4493">
                        <c:v>35878</c:v>
                      </c:pt>
                      <c:pt idx="4494">
                        <c:v>35879</c:v>
                      </c:pt>
                      <c:pt idx="4495">
                        <c:v>35880</c:v>
                      </c:pt>
                      <c:pt idx="4496">
                        <c:v>35881</c:v>
                      </c:pt>
                      <c:pt idx="4497">
                        <c:v>35884</c:v>
                      </c:pt>
                      <c:pt idx="4498">
                        <c:v>35885</c:v>
                      </c:pt>
                      <c:pt idx="4499">
                        <c:v>35886</c:v>
                      </c:pt>
                      <c:pt idx="4500">
                        <c:v>35887</c:v>
                      </c:pt>
                      <c:pt idx="4501">
                        <c:v>35888</c:v>
                      </c:pt>
                      <c:pt idx="4502">
                        <c:v>35891</c:v>
                      </c:pt>
                      <c:pt idx="4503">
                        <c:v>35892</c:v>
                      </c:pt>
                      <c:pt idx="4504">
                        <c:v>35893</c:v>
                      </c:pt>
                      <c:pt idx="4505">
                        <c:v>35894</c:v>
                      </c:pt>
                      <c:pt idx="4506">
                        <c:v>35895</c:v>
                      </c:pt>
                      <c:pt idx="4507">
                        <c:v>35898</c:v>
                      </c:pt>
                      <c:pt idx="4508">
                        <c:v>35899</c:v>
                      </c:pt>
                      <c:pt idx="4509">
                        <c:v>35900</c:v>
                      </c:pt>
                      <c:pt idx="4510">
                        <c:v>35901</c:v>
                      </c:pt>
                      <c:pt idx="4511">
                        <c:v>35902</c:v>
                      </c:pt>
                      <c:pt idx="4512">
                        <c:v>35905</c:v>
                      </c:pt>
                      <c:pt idx="4513">
                        <c:v>35906</c:v>
                      </c:pt>
                      <c:pt idx="4514">
                        <c:v>35907</c:v>
                      </c:pt>
                      <c:pt idx="4515">
                        <c:v>35908</c:v>
                      </c:pt>
                      <c:pt idx="4516">
                        <c:v>35909</c:v>
                      </c:pt>
                      <c:pt idx="4517">
                        <c:v>35912</c:v>
                      </c:pt>
                      <c:pt idx="4518">
                        <c:v>35913</c:v>
                      </c:pt>
                      <c:pt idx="4519">
                        <c:v>35914</c:v>
                      </c:pt>
                      <c:pt idx="4520">
                        <c:v>35915</c:v>
                      </c:pt>
                      <c:pt idx="4521">
                        <c:v>35916</c:v>
                      </c:pt>
                      <c:pt idx="4522">
                        <c:v>35919</c:v>
                      </c:pt>
                      <c:pt idx="4523">
                        <c:v>35920</c:v>
                      </c:pt>
                      <c:pt idx="4524">
                        <c:v>35921</c:v>
                      </c:pt>
                      <c:pt idx="4525">
                        <c:v>35922</c:v>
                      </c:pt>
                      <c:pt idx="4526">
                        <c:v>35923</c:v>
                      </c:pt>
                      <c:pt idx="4527">
                        <c:v>35926</c:v>
                      </c:pt>
                      <c:pt idx="4528">
                        <c:v>35927</c:v>
                      </c:pt>
                      <c:pt idx="4529">
                        <c:v>35928</c:v>
                      </c:pt>
                      <c:pt idx="4530">
                        <c:v>35929</c:v>
                      </c:pt>
                      <c:pt idx="4531">
                        <c:v>35930</c:v>
                      </c:pt>
                      <c:pt idx="4532">
                        <c:v>35933</c:v>
                      </c:pt>
                      <c:pt idx="4533">
                        <c:v>35934</c:v>
                      </c:pt>
                      <c:pt idx="4534">
                        <c:v>35935</c:v>
                      </c:pt>
                      <c:pt idx="4535">
                        <c:v>35936</c:v>
                      </c:pt>
                      <c:pt idx="4536">
                        <c:v>35937</c:v>
                      </c:pt>
                      <c:pt idx="4537">
                        <c:v>35940</c:v>
                      </c:pt>
                      <c:pt idx="4538">
                        <c:v>35941</c:v>
                      </c:pt>
                      <c:pt idx="4539">
                        <c:v>35942</c:v>
                      </c:pt>
                      <c:pt idx="4540">
                        <c:v>35943</c:v>
                      </c:pt>
                      <c:pt idx="4541">
                        <c:v>35944</c:v>
                      </c:pt>
                      <c:pt idx="4542">
                        <c:v>35947</c:v>
                      </c:pt>
                      <c:pt idx="4543">
                        <c:v>35948</c:v>
                      </c:pt>
                      <c:pt idx="4544">
                        <c:v>35949</c:v>
                      </c:pt>
                      <c:pt idx="4545">
                        <c:v>35950</c:v>
                      </c:pt>
                      <c:pt idx="4546">
                        <c:v>35951</c:v>
                      </c:pt>
                      <c:pt idx="4547">
                        <c:v>35954</c:v>
                      </c:pt>
                      <c:pt idx="4548">
                        <c:v>35955</c:v>
                      </c:pt>
                      <c:pt idx="4549">
                        <c:v>35956</c:v>
                      </c:pt>
                      <c:pt idx="4550">
                        <c:v>35957</c:v>
                      </c:pt>
                      <c:pt idx="4551">
                        <c:v>35958</c:v>
                      </c:pt>
                      <c:pt idx="4552">
                        <c:v>35961</c:v>
                      </c:pt>
                      <c:pt idx="4553">
                        <c:v>35962</c:v>
                      </c:pt>
                      <c:pt idx="4554">
                        <c:v>35963</c:v>
                      </c:pt>
                      <c:pt idx="4555">
                        <c:v>35964</c:v>
                      </c:pt>
                      <c:pt idx="4556">
                        <c:v>35965</c:v>
                      </c:pt>
                      <c:pt idx="4557">
                        <c:v>35968</c:v>
                      </c:pt>
                      <c:pt idx="4558">
                        <c:v>35969</c:v>
                      </c:pt>
                      <c:pt idx="4559">
                        <c:v>35970</c:v>
                      </c:pt>
                      <c:pt idx="4560">
                        <c:v>35971</c:v>
                      </c:pt>
                      <c:pt idx="4561">
                        <c:v>35972</c:v>
                      </c:pt>
                      <c:pt idx="4562">
                        <c:v>35975</c:v>
                      </c:pt>
                      <c:pt idx="4563">
                        <c:v>35976</c:v>
                      </c:pt>
                      <c:pt idx="4564">
                        <c:v>35977</c:v>
                      </c:pt>
                      <c:pt idx="4565">
                        <c:v>35978</c:v>
                      </c:pt>
                      <c:pt idx="4566">
                        <c:v>35979</c:v>
                      </c:pt>
                      <c:pt idx="4567">
                        <c:v>35982</c:v>
                      </c:pt>
                      <c:pt idx="4568">
                        <c:v>35983</c:v>
                      </c:pt>
                      <c:pt idx="4569">
                        <c:v>35984</c:v>
                      </c:pt>
                      <c:pt idx="4570">
                        <c:v>35985</c:v>
                      </c:pt>
                      <c:pt idx="4571">
                        <c:v>35986</c:v>
                      </c:pt>
                      <c:pt idx="4572">
                        <c:v>35989</c:v>
                      </c:pt>
                      <c:pt idx="4573">
                        <c:v>35990</c:v>
                      </c:pt>
                      <c:pt idx="4574">
                        <c:v>35991</c:v>
                      </c:pt>
                      <c:pt idx="4575">
                        <c:v>35992</c:v>
                      </c:pt>
                      <c:pt idx="4576">
                        <c:v>35993</c:v>
                      </c:pt>
                      <c:pt idx="4577">
                        <c:v>35996</c:v>
                      </c:pt>
                      <c:pt idx="4578">
                        <c:v>35997</c:v>
                      </c:pt>
                      <c:pt idx="4579">
                        <c:v>35998</c:v>
                      </c:pt>
                      <c:pt idx="4580">
                        <c:v>35999</c:v>
                      </c:pt>
                      <c:pt idx="4581">
                        <c:v>36000</c:v>
                      </c:pt>
                      <c:pt idx="4582">
                        <c:v>36003</c:v>
                      </c:pt>
                      <c:pt idx="4583">
                        <c:v>36004</c:v>
                      </c:pt>
                      <c:pt idx="4584">
                        <c:v>36005</c:v>
                      </c:pt>
                      <c:pt idx="4585">
                        <c:v>36006</c:v>
                      </c:pt>
                      <c:pt idx="4586">
                        <c:v>36007</c:v>
                      </c:pt>
                      <c:pt idx="4587">
                        <c:v>36010</c:v>
                      </c:pt>
                      <c:pt idx="4588">
                        <c:v>36011</c:v>
                      </c:pt>
                      <c:pt idx="4589">
                        <c:v>36012</c:v>
                      </c:pt>
                      <c:pt idx="4590">
                        <c:v>36013</c:v>
                      </c:pt>
                      <c:pt idx="4591">
                        <c:v>36014</c:v>
                      </c:pt>
                      <c:pt idx="4592">
                        <c:v>36017</c:v>
                      </c:pt>
                      <c:pt idx="4593">
                        <c:v>36018</c:v>
                      </c:pt>
                      <c:pt idx="4594">
                        <c:v>36019</c:v>
                      </c:pt>
                      <c:pt idx="4595">
                        <c:v>36020</c:v>
                      </c:pt>
                      <c:pt idx="4596">
                        <c:v>36021</c:v>
                      </c:pt>
                      <c:pt idx="4597">
                        <c:v>36024</c:v>
                      </c:pt>
                      <c:pt idx="4598">
                        <c:v>36025</c:v>
                      </c:pt>
                      <c:pt idx="4599">
                        <c:v>36026</c:v>
                      </c:pt>
                      <c:pt idx="4600">
                        <c:v>36027</c:v>
                      </c:pt>
                      <c:pt idx="4601">
                        <c:v>36028</c:v>
                      </c:pt>
                      <c:pt idx="4602">
                        <c:v>36031</c:v>
                      </c:pt>
                      <c:pt idx="4603">
                        <c:v>36032</c:v>
                      </c:pt>
                      <c:pt idx="4604">
                        <c:v>36033</c:v>
                      </c:pt>
                      <c:pt idx="4605">
                        <c:v>36034</c:v>
                      </c:pt>
                      <c:pt idx="4606">
                        <c:v>36035</c:v>
                      </c:pt>
                      <c:pt idx="4607">
                        <c:v>36038</c:v>
                      </c:pt>
                      <c:pt idx="4608">
                        <c:v>36039</c:v>
                      </c:pt>
                      <c:pt idx="4609">
                        <c:v>36040</c:v>
                      </c:pt>
                      <c:pt idx="4610">
                        <c:v>36041</c:v>
                      </c:pt>
                      <c:pt idx="4611">
                        <c:v>36042</c:v>
                      </c:pt>
                      <c:pt idx="4612">
                        <c:v>36045</c:v>
                      </c:pt>
                      <c:pt idx="4613">
                        <c:v>36046</c:v>
                      </c:pt>
                      <c:pt idx="4614">
                        <c:v>36047</c:v>
                      </c:pt>
                      <c:pt idx="4615">
                        <c:v>36048</c:v>
                      </c:pt>
                      <c:pt idx="4616">
                        <c:v>36049</c:v>
                      </c:pt>
                      <c:pt idx="4617">
                        <c:v>36052</c:v>
                      </c:pt>
                      <c:pt idx="4618">
                        <c:v>36053</c:v>
                      </c:pt>
                      <c:pt idx="4619">
                        <c:v>36054</c:v>
                      </c:pt>
                      <c:pt idx="4620">
                        <c:v>36055</c:v>
                      </c:pt>
                      <c:pt idx="4621">
                        <c:v>36056</c:v>
                      </c:pt>
                      <c:pt idx="4622">
                        <c:v>36059</c:v>
                      </c:pt>
                      <c:pt idx="4623">
                        <c:v>36060</c:v>
                      </c:pt>
                      <c:pt idx="4624">
                        <c:v>36061</c:v>
                      </c:pt>
                      <c:pt idx="4625">
                        <c:v>36062</c:v>
                      </c:pt>
                      <c:pt idx="4626">
                        <c:v>36063</c:v>
                      </c:pt>
                      <c:pt idx="4627">
                        <c:v>36066</c:v>
                      </c:pt>
                      <c:pt idx="4628">
                        <c:v>36067</c:v>
                      </c:pt>
                      <c:pt idx="4629">
                        <c:v>36068</c:v>
                      </c:pt>
                      <c:pt idx="4630">
                        <c:v>36069</c:v>
                      </c:pt>
                      <c:pt idx="4631">
                        <c:v>36070</c:v>
                      </c:pt>
                      <c:pt idx="4632">
                        <c:v>36073</c:v>
                      </c:pt>
                      <c:pt idx="4633">
                        <c:v>36074</c:v>
                      </c:pt>
                      <c:pt idx="4634">
                        <c:v>36075</c:v>
                      </c:pt>
                      <c:pt idx="4635">
                        <c:v>36076</c:v>
                      </c:pt>
                      <c:pt idx="4636">
                        <c:v>36077</c:v>
                      </c:pt>
                      <c:pt idx="4637">
                        <c:v>36080</c:v>
                      </c:pt>
                      <c:pt idx="4638">
                        <c:v>36081</c:v>
                      </c:pt>
                      <c:pt idx="4639">
                        <c:v>36082</c:v>
                      </c:pt>
                      <c:pt idx="4640">
                        <c:v>36083</c:v>
                      </c:pt>
                      <c:pt idx="4641">
                        <c:v>36084</c:v>
                      </c:pt>
                      <c:pt idx="4642">
                        <c:v>36087</c:v>
                      </c:pt>
                      <c:pt idx="4643">
                        <c:v>36088</c:v>
                      </c:pt>
                      <c:pt idx="4644">
                        <c:v>36089</c:v>
                      </c:pt>
                      <c:pt idx="4645">
                        <c:v>36090</c:v>
                      </c:pt>
                      <c:pt idx="4646">
                        <c:v>36091</c:v>
                      </c:pt>
                      <c:pt idx="4647">
                        <c:v>36094</c:v>
                      </c:pt>
                      <c:pt idx="4648">
                        <c:v>36095</c:v>
                      </c:pt>
                      <c:pt idx="4649">
                        <c:v>36096</c:v>
                      </c:pt>
                      <c:pt idx="4650">
                        <c:v>36097</c:v>
                      </c:pt>
                      <c:pt idx="4651">
                        <c:v>36098</c:v>
                      </c:pt>
                      <c:pt idx="4652">
                        <c:v>36101</c:v>
                      </c:pt>
                      <c:pt idx="4653">
                        <c:v>36102</c:v>
                      </c:pt>
                      <c:pt idx="4654">
                        <c:v>36103</c:v>
                      </c:pt>
                      <c:pt idx="4655">
                        <c:v>36104</c:v>
                      </c:pt>
                      <c:pt idx="4656">
                        <c:v>36105</c:v>
                      </c:pt>
                      <c:pt idx="4657">
                        <c:v>36108</c:v>
                      </c:pt>
                      <c:pt idx="4658">
                        <c:v>36109</c:v>
                      </c:pt>
                      <c:pt idx="4659">
                        <c:v>36110</c:v>
                      </c:pt>
                      <c:pt idx="4660">
                        <c:v>36111</c:v>
                      </c:pt>
                      <c:pt idx="4661">
                        <c:v>36112</c:v>
                      </c:pt>
                      <c:pt idx="4662">
                        <c:v>36115</c:v>
                      </c:pt>
                      <c:pt idx="4663">
                        <c:v>36116</c:v>
                      </c:pt>
                      <c:pt idx="4664">
                        <c:v>36117</c:v>
                      </c:pt>
                      <c:pt idx="4665">
                        <c:v>36118</c:v>
                      </c:pt>
                      <c:pt idx="4666">
                        <c:v>36119</c:v>
                      </c:pt>
                      <c:pt idx="4667">
                        <c:v>36122</c:v>
                      </c:pt>
                      <c:pt idx="4668">
                        <c:v>36123</c:v>
                      </c:pt>
                      <c:pt idx="4669">
                        <c:v>36124</c:v>
                      </c:pt>
                      <c:pt idx="4670">
                        <c:v>36125</c:v>
                      </c:pt>
                      <c:pt idx="4671">
                        <c:v>36126</c:v>
                      </c:pt>
                      <c:pt idx="4672">
                        <c:v>36129</c:v>
                      </c:pt>
                      <c:pt idx="4673">
                        <c:v>36130</c:v>
                      </c:pt>
                      <c:pt idx="4674">
                        <c:v>36131</c:v>
                      </c:pt>
                      <c:pt idx="4675">
                        <c:v>36132</c:v>
                      </c:pt>
                      <c:pt idx="4676">
                        <c:v>36133</c:v>
                      </c:pt>
                      <c:pt idx="4677">
                        <c:v>36136</c:v>
                      </c:pt>
                      <c:pt idx="4678">
                        <c:v>36137</c:v>
                      </c:pt>
                      <c:pt idx="4679">
                        <c:v>36138</c:v>
                      </c:pt>
                      <c:pt idx="4680">
                        <c:v>36139</c:v>
                      </c:pt>
                      <c:pt idx="4681">
                        <c:v>36140</c:v>
                      </c:pt>
                      <c:pt idx="4682">
                        <c:v>36143</c:v>
                      </c:pt>
                      <c:pt idx="4683">
                        <c:v>36144</c:v>
                      </c:pt>
                      <c:pt idx="4684">
                        <c:v>36145</c:v>
                      </c:pt>
                      <c:pt idx="4685">
                        <c:v>36146</c:v>
                      </c:pt>
                      <c:pt idx="4686">
                        <c:v>36147</c:v>
                      </c:pt>
                      <c:pt idx="4687">
                        <c:v>36150</c:v>
                      </c:pt>
                      <c:pt idx="4688">
                        <c:v>36151</c:v>
                      </c:pt>
                      <c:pt idx="4689">
                        <c:v>36152</c:v>
                      </c:pt>
                      <c:pt idx="4690">
                        <c:v>36153</c:v>
                      </c:pt>
                      <c:pt idx="4691">
                        <c:v>36154</c:v>
                      </c:pt>
                      <c:pt idx="4692">
                        <c:v>36157</c:v>
                      </c:pt>
                      <c:pt idx="4693">
                        <c:v>36158</c:v>
                      </c:pt>
                      <c:pt idx="4694">
                        <c:v>36159</c:v>
                      </c:pt>
                      <c:pt idx="4695">
                        <c:v>36160</c:v>
                      </c:pt>
                      <c:pt idx="4696">
                        <c:v>36161</c:v>
                      </c:pt>
                      <c:pt idx="4697">
                        <c:v>36164</c:v>
                      </c:pt>
                      <c:pt idx="4698">
                        <c:v>36165</c:v>
                      </c:pt>
                      <c:pt idx="4699">
                        <c:v>36166</c:v>
                      </c:pt>
                      <c:pt idx="4700">
                        <c:v>36167</c:v>
                      </c:pt>
                      <c:pt idx="4701">
                        <c:v>36168</c:v>
                      </c:pt>
                      <c:pt idx="4702">
                        <c:v>36171</c:v>
                      </c:pt>
                      <c:pt idx="4703">
                        <c:v>36172</c:v>
                      </c:pt>
                      <c:pt idx="4704">
                        <c:v>36173</c:v>
                      </c:pt>
                      <c:pt idx="4705">
                        <c:v>36174</c:v>
                      </c:pt>
                      <c:pt idx="4706">
                        <c:v>36175</c:v>
                      </c:pt>
                      <c:pt idx="4707">
                        <c:v>36178</c:v>
                      </c:pt>
                      <c:pt idx="4708">
                        <c:v>36179</c:v>
                      </c:pt>
                      <c:pt idx="4709">
                        <c:v>36180</c:v>
                      </c:pt>
                      <c:pt idx="4710">
                        <c:v>36181</c:v>
                      </c:pt>
                      <c:pt idx="4711">
                        <c:v>36182</c:v>
                      </c:pt>
                      <c:pt idx="4712">
                        <c:v>36185</c:v>
                      </c:pt>
                      <c:pt idx="4713">
                        <c:v>36186</c:v>
                      </c:pt>
                      <c:pt idx="4714">
                        <c:v>36187</c:v>
                      </c:pt>
                      <c:pt idx="4715">
                        <c:v>36188</c:v>
                      </c:pt>
                      <c:pt idx="4716">
                        <c:v>36189</c:v>
                      </c:pt>
                      <c:pt idx="4717">
                        <c:v>36192</c:v>
                      </c:pt>
                      <c:pt idx="4718">
                        <c:v>36193</c:v>
                      </c:pt>
                      <c:pt idx="4719">
                        <c:v>36194</c:v>
                      </c:pt>
                      <c:pt idx="4720">
                        <c:v>36195</c:v>
                      </c:pt>
                      <c:pt idx="4721">
                        <c:v>36196</c:v>
                      </c:pt>
                      <c:pt idx="4722">
                        <c:v>36199</c:v>
                      </c:pt>
                      <c:pt idx="4723">
                        <c:v>36200</c:v>
                      </c:pt>
                      <c:pt idx="4724">
                        <c:v>36201</c:v>
                      </c:pt>
                      <c:pt idx="4725">
                        <c:v>36202</c:v>
                      </c:pt>
                      <c:pt idx="4726">
                        <c:v>36203</c:v>
                      </c:pt>
                      <c:pt idx="4727">
                        <c:v>36206</c:v>
                      </c:pt>
                      <c:pt idx="4728">
                        <c:v>36207</c:v>
                      </c:pt>
                      <c:pt idx="4729">
                        <c:v>36208</c:v>
                      </c:pt>
                      <c:pt idx="4730">
                        <c:v>36209</c:v>
                      </c:pt>
                      <c:pt idx="4731">
                        <c:v>36210</c:v>
                      </c:pt>
                      <c:pt idx="4732">
                        <c:v>36213</c:v>
                      </c:pt>
                      <c:pt idx="4733">
                        <c:v>36214</c:v>
                      </c:pt>
                      <c:pt idx="4734">
                        <c:v>36215</c:v>
                      </c:pt>
                      <c:pt idx="4735">
                        <c:v>36216</c:v>
                      </c:pt>
                      <c:pt idx="4736">
                        <c:v>36217</c:v>
                      </c:pt>
                      <c:pt idx="4737">
                        <c:v>36220</c:v>
                      </c:pt>
                      <c:pt idx="4738">
                        <c:v>36221</c:v>
                      </c:pt>
                      <c:pt idx="4739">
                        <c:v>36222</c:v>
                      </c:pt>
                      <c:pt idx="4740">
                        <c:v>36223</c:v>
                      </c:pt>
                      <c:pt idx="4741">
                        <c:v>36224</c:v>
                      </c:pt>
                      <c:pt idx="4742">
                        <c:v>36227</c:v>
                      </c:pt>
                      <c:pt idx="4743">
                        <c:v>36228</c:v>
                      </c:pt>
                      <c:pt idx="4744">
                        <c:v>36229</c:v>
                      </c:pt>
                      <c:pt idx="4745">
                        <c:v>36230</c:v>
                      </c:pt>
                      <c:pt idx="4746">
                        <c:v>36231</c:v>
                      </c:pt>
                      <c:pt idx="4747">
                        <c:v>36234</c:v>
                      </c:pt>
                      <c:pt idx="4748">
                        <c:v>36235</c:v>
                      </c:pt>
                      <c:pt idx="4749">
                        <c:v>36236</c:v>
                      </c:pt>
                      <c:pt idx="4750">
                        <c:v>36237</c:v>
                      </c:pt>
                      <c:pt idx="4751">
                        <c:v>36238</c:v>
                      </c:pt>
                      <c:pt idx="4752">
                        <c:v>36241</c:v>
                      </c:pt>
                      <c:pt idx="4753">
                        <c:v>36242</c:v>
                      </c:pt>
                      <c:pt idx="4754">
                        <c:v>36243</c:v>
                      </c:pt>
                      <c:pt idx="4755">
                        <c:v>36244</c:v>
                      </c:pt>
                      <c:pt idx="4756">
                        <c:v>36245</c:v>
                      </c:pt>
                      <c:pt idx="4757">
                        <c:v>36248</c:v>
                      </c:pt>
                      <c:pt idx="4758">
                        <c:v>36249</c:v>
                      </c:pt>
                      <c:pt idx="4759">
                        <c:v>36250</c:v>
                      </c:pt>
                      <c:pt idx="4760">
                        <c:v>36251</c:v>
                      </c:pt>
                      <c:pt idx="4761">
                        <c:v>36252</c:v>
                      </c:pt>
                      <c:pt idx="4762">
                        <c:v>36255</c:v>
                      </c:pt>
                      <c:pt idx="4763">
                        <c:v>36256</c:v>
                      </c:pt>
                      <c:pt idx="4764">
                        <c:v>36257</c:v>
                      </c:pt>
                      <c:pt idx="4765">
                        <c:v>36258</c:v>
                      </c:pt>
                      <c:pt idx="4766">
                        <c:v>36259</c:v>
                      </c:pt>
                      <c:pt idx="4767">
                        <c:v>36262</c:v>
                      </c:pt>
                      <c:pt idx="4768">
                        <c:v>36263</c:v>
                      </c:pt>
                      <c:pt idx="4769">
                        <c:v>36264</c:v>
                      </c:pt>
                      <c:pt idx="4770">
                        <c:v>36265</c:v>
                      </c:pt>
                      <c:pt idx="4771">
                        <c:v>36266</c:v>
                      </c:pt>
                      <c:pt idx="4772">
                        <c:v>36269</c:v>
                      </c:pt>
                      <c:pt idx="4773">
                        <c:v>36270</c:v>
                      </c:pt>
                      <c:pt idx="4774">
                        <c:v>36271</c:v>
                      </c:pt>
                      <c:pt idx="4775">
                        <c:v>36272</c:v>
                      </c:pt>
                      <c:pt idx="4776">
                        <c:v>36273</c:v>
                      </c:pt>
                      <c:pt idx="4777">
                        <c:v>36276</c:v>
                      </c:pt>
                      <c:pt idx="4778">
                        <c:v>36277</c:v>
                      </c:pt>
                      <c:pt idx="4779">
                        <c:v>36278</c:v>
                      </c:pt>
                      <c:pt idx="4780">
                        <c:v>36279</c:v>
                      </c:pt>
                      <c:pt idx="4781">
                        <c:v>36280</c:v>
                      </c:pt>
                      <c:pt idx="4782">
                        <c:v>36283</c:v>
                      </c:pt>
                      <c:pt idx="4783">
                        <c:v>36284</c:v>
                      </c:pt>
                      <c:pt idx="4784">
                        <c:v>36285</c:v>
                      </c:pt>
                      <c:pt idx="4785">
                        <c:v>36286</c:v>
                      </c:pt>
                      <c:pt idx="4786">
                        <c:v>36287</c:v>
                      </c:pt>
                      <c:pt idx="4787">
                        <c:v>36290</c:v>
                      </c:pt>
                      <c:pt idx="4788">
                        <c:v>36291</c:v>
                      </c:pt>
                      <c:pt idx="4789">
                        <c:v>36292</c:v>
                      </c:pt>
                      <c:pt idx="4790">
                        <c:v>36293</c:v>
                      </c:pt>
                      <c:pt idx="4791">
                        <c:v>36294</c:v>
                      </c:pt>
                      <c:pt idx="4792">
                        <c:v>36297</c:v>
                      </c:pt>
                      <c:pt idx="4793">
                        <c:v>36298</c:v>
                      </c:pt>
                      <c:pt idx="4794">
                        <c:v>36299</c:v>
                      </c:pt>
                      <c:pt idx="4795">
                        <c:v>36300</c:v>
                      </c:pt>
                      <c:pt idx="4796">
                        <c:v>36301</c:v>
                      </c:pt>
                      <c:pt idx="4797">
                        <c:v>36304</c:v>
                      </c:pt>
                      <c:pt idx="4798">
                        <c:v>36305</c:v>
                      </c:pt>
                      <c:pt idx="4799">
                        <c:v>36306</c:v>
                      </c:pt>
                      <c:pt idx="4800">
                        <c:v>36307</c:v>
                      </c:pt>
                      <c:pt idx="4801">
                        <c:v>36308</c:v>
                      </c:pt>
                      <c:pt idx="4802">
                        <c:v>36311</c:v>
                      </c:pt>
                      <c:pt idx="4803">
                        <c:v>36312</c:v>
                      </c:pt>
                      <c:pt idx="4804">
                        <c:v>36313</c:v>
                      </c:pt>
                      <c:pt idx="4805">
                        <c:v>36314</c:v>
                      </c:pt>
                      <c:pt idx="4806">
                        <c:v>36315</c:v>
                      </c:pt>
                      <c:pt idx="4807">
                        <c:v>36318</c:v>
                      </c:pt>
                      <c:pt idx="4808">
                        <c:v>36319</c:v>
                      </c:pt>
                      <c:pt idx="4809">
                        <c:v>36320</c:v>
                      </c:pt>
                      <c:pt idx="4810">
                        <c:v>36321</c:v>
                      </c:pt>
                      <c:pt idx="4811">
                        <c:v>36322</c:v>
                      </c:pt>
                      <c:pt idx="4812">
                        <c:v>36325</c:v>
                      </c:pt>
                      <c:pt idx="4813">
                        <c:v>36326</c:v>
                      </c:pt>
                      <c:pt idx="4814">
                        <c:v>36327</c:v>
                      </c:pt>
                      <c:pt idx="4815">
                        <c:v>36328</c:v>
                      </c:pt>
                      <c:pt idx="4816">
                        <c:v>36329</c:v>
                      </c:pt>
                      <c:pt idx="4817">
                        <c:v>36332</c:v>
                      </c:pt>
                      <c:pt idx="4818">
                        <c:v>36333</c:v>
                      </c:pt>
                      <c:pt idx="4819">
                        <c:v>36334</c:v>
                      </c:pt>
                      <c:pt idx="4820">
                        <c:v>36335</c:v>
                      </c:pt>
                      <c:pt idx="4821">
                        <c:v>36336</c:v>
                      </c:pt>
                      <c:pt idx="4822">
                        <c:v>36339</c:v>
                      </c:pt>
                      <c:pt idx="4823">
                        <c:v>36340</c:v>
                      </c:pt>
                      <c:pt idx="4824">
                        <c:v>36341</c:v>
                      </c:pt>
                      <c:pt idx="4825">
                        <c:v>36342</c:v>
                      </c:pt>
                      <c:pt idx="4826">
                        <c:v>36343</c:v>
                      </c:pt>
                      <c:pt idx="4827">
                        <c:v>36346</c:v>
                      </c:pt>
                      <c:pt idx="4828">
                        <c:v>36347</c:v>
                      </c:pt>
                      <c:pt idx="4829">
                        <c:v>36348</c:v>
                      </c:pt>
                      <c:pt idx="4830">
                        <c:v>36349</c:v>
                      </c:pt>
                      <c:pt idx="4831">
                        <c:v>36350</c:v>
                      </c:pt>
                      <c:pt idx="4832">
                        <c:v>36353</c:v>
                      </c:pt>
                      <c:pt idx="4833">
                        <c:v>36354</c:v>
                      </c:pt>
                      <c:pt idx="4834">
                        <c:v>36355</c:v>
                      </c:pt>
                      <c:pt idx="4835">
                        <c:v>36356</c:v>
                      </c:pt>
                      <c:pt idx="4836">
                        <c:v>36357</c:v>
                      </c:pt>
                      <c:pt idx="4837">
                        <c:v>36360</c:v>
                      </c:pt>
                      <c:pt idx="4838">
                        <c:v>36361</c:v>
                      </c:pt>
                      <c:pt idx="4839">
                        <c:v>36362</c:v>
                      </c:pt>
                      <c:pt idx="4840">
                        <c:v>36363</c:v>
                      </c:pt>
                      <c:pt idx="4841">
                        <c:v>36364</c:v>
                      </c:pt>
                      <c:pt idx="4842">
                        <c:v>36367</c:v>
                      </c:pt>
                      <c:pt idx="4843">
                        <c:v>36368</c:v>
                      </c:pt>
                      <c:pt idx="4844">
                        <c:v>36369</c:v>
                      </c:pt>
                      <c:pt idx="4845">
                        <c:v>36370</c:v>
                      </c:pt>
                      <c:pt idx="4846">
                        <c:v>36371</c:v>
                      </c:pt>
                      <c:pt idx="4847">
                        <c:v>36374</c:v>
                      </c:pt>
                      <c:pt idx="4848">
                        <c:v>36375</c:v>
                      </c:pt>
                      <c:pt idx="4849">
                        <c:v>36376</c:v>
                      </c:pt>
                      <c:pt idx="4850">
                        <c:v>36377</c:v>
                      </c:pt>
                      <c:pt idx="4851">
                        <c:v>36378</c:v>
                      </c:pt>
                      <c:pt idx="4852">
                        <c:v>36381</c:v>
                      </c:pt>
                      <c:pt idx="4853">
                        <c:v>36382</c:v>
                      </c:pt>
                      <c:pt idx="4854">
                        <c:v>36383</c:v>
                      </c:pt>
                      <c:pt idx="4855">
                        <c:v>36384</c:v>
                      </c:pt>
                      <c:pt idx="4856">
                        <c:v>36385</c:v>
                      </c:pt>
                      <c:pt idx="4857">
                        <c:v>36388</c:v>
                      </c:pt>
                      <c:pt idx="4858">
                        <c:v>36389</c:v>
                      </c:pt>
                      <c:pt idx="4859">
                        <c:v>36390</c:v>
                      </c:pt>
                      <c:pt idx="4860">
                        <c:v>36391</c:v>
                      </c:pt>
                      <c:pt idx="4861">
                        <c:v>36392</c:v>
                      </c:pt>
                      <c:pt idx="4862">
                        <c:v>36395</c:v>
                      </c:pt>
                      <c:pt idx="4863">
                        <c:v>36396</c:v>
                      </c:pt>
                      <c:pt idx="4864">
                        <c:v>36397</c:v>
                      </c:pt>
                      <c:pt idx="4865">
                        <c:v>36398</c:v>
                      </c:pt>
                      <c:pt idx="4866">
                        <c:v>36399</c:v>
                      </c:pt>
                      <c:pt idx="4867">
                        <c:v>36402</c:v>
                      </c:pt>
                      <c:pt idx="4868">
                        <c:v>36403</c:v>
                      </c:pt>
                      <c:pt idx="4869">
                        <c:v>36404</c:v>
                      </c:pt>
                      <c:pt idx="4870">
                        <c:v>36405</c:v>
                      </c:pt>
                      <c:pt idx="4871">
                        <c:v>36406</c:v>
                      </c:pt>
                      <c:pt idx="4872">
                        <c:v>36409</c:v>
                      </c:pt>
                      <c:pt idx="4873">
                        <c:v>36410</c:v>
                      </c:pt>
                      <c:pt idx="4874">
                        <c:v>36411</c:v>
                      </c:pt>
                      <c:pt idx="4875">
                        <c:v>36412</c:v>
                      </c:pt>
                      <c:pt idx="4876">
                        <c:v>36413</c:v>
                      </c:pt>
                      <c:pt idx="4877">
                        <c:v>36416</c:v>
                      </c:pt>
                      <c:pt idx="4878">
                        <c:v>36417</c:v>
                      </c:pt>
                      <c:pt idx="4879">
                        <c:v>36418</c:v>
                      </c:pt>
                      <c:pt idx="4880">
                        <c:v>36419</c:v>
                      </c:pt>
                      <c:pt idx="4881">
                        <c:v>36420</c:v>
                      </c:pt>
                      <c:pt idx="4882">
                        <c:v>36423</c:v>
                      </c:pt>
                      <c:pt idx="4883">
                        <c:v>36424</c:v>
                      </c:pt>
                      <c:pt idx="4884">
                        <c:v>36425</c:v>
                      </c:pt>
                      <c:pt idx="4885">
                        <c:v>36426</c:v>
                      </c:pt>
                      <c:pt idx="4886">
                        <c:v>36427</c:v>
                      </c:pt>
                      <c:pt idx="4887">
                        <c:v>36430</c:v>
                      </c:pt>
                      <c:pt idx="4888">
                        <c:v>36431</c:v>
                      </c:pt>
                      <c:pt idx="4889">
                        <c:v>36432</c:v>
                      </c:pt>
                      <c:pt idx="4890">
                        <c:v>36433</c:v>
                      </c:pt>
                      <c:pt idx="4891">
                        <c:v>36434</c:v>
                      </c:pt>
                      <c:pt idx="4892">
                        <c:v>36437</c:v>
                      </c:pt>
                      <c:pt idx="4893">
                        <c:v>36438</c:v>
                      </c:pt>
                      <c:pt idx="4894">
                        <c:v>36439</c:v>
                      </c:pt>
                      <c:pt idx="4895">
                        <c:v>36440</c:v>
                      </c:pt>
                      <c:pt idx="4896">
                        <c:v>36441</c:v>
                      </c:pt>
                      <c:pt idx="4897">
                        <c:v>36444</c:v>
                      </c:pt>
                      <c:pt idx="4898">
                        <c:v>36445</c:v>
                      </c:pt>
                      <c:pt idx="4899">
                        <c:v>36446</c:v>
                      </c:pt>
                      <c:pt idx="4900">
                        <c:v>36447</c:v>
                      </c:pt>
                      <c:pt idx="4901">
                        <c:v>36448</c:v>
                      </c:pt>
                      <c:pt idx="4902">
                        <c:v>36451</c:v>
                      </c:pt>
                      <c:pt idx="4903">
                        <c:v>36452</c:v>
                      </c:pt>
                      <c:pt idx="4904">
                        <c:v>36453</c:v>
                      </c:pt>
                      <c:pt idx="4905">
                        <c:v>36454</c:v>
                      </c:pt>
                      <c:pt idx="4906">
                        <c:v>36455</c:v>
                      </c:pt>
                      <c:pt idx="4907">
                        <c:v>36458</c:v>
                      </c:pt>
                      <c:pt idx="4908">
                        <c:v>36459</c:v>
                      </c:pt>
                      <c:pt idx="4909">
                        <c:v>36460</c:v>
                      </c:pt>
                      <c:pt idx="4910">
                        <c:v>36461</c:v>
                      </c:pt>
                      <c:pt idx="4911">
                        <c:v>36462</c:v>
                      </c:pt>
                      <c:pt idx="4912">
                        <c:v>36465</c:v>
                      </c:pt>
                      <c:pt idx="4913">
                        <c:v>36466</c:v>
                      </c:pt>
                      <c:pt idx="4914">
                        <c:v>36467</c:v>
                      </c:pt>
                      <c:pt idx="4915">
                        <c:v>36468</c:v>
                      </c:pt>
                      <c:pt idx="4916">
                        <c:v>36469</c:v>
                      </c:pt>
                      <c:pt idx="4917">
                        <c:v>36472</c:v>
                      </c:pt>
                      <c:pt idx="4918">
                        <c:v>36473</c:v>
                      </c:pt>
                      <c:pt idx="4919">
                        <c:v>36474</c:v>
                      </c:pt>
                      <c:pt idx="4920">
                        <c:v>36475</c:v>
                      </c:pt>
                      <c:pt idx="4921">
                        <c:v>36476</c:v>
                      </c:pt>
                      <c:pt idx="4922">
                        <c:v>36479</c:v>
                      </c:pt>
                      <c:pt idx="4923">
                        <c:v>36480</c:v>
                      </c:pt>
                      <c:pt idx="4924">
                        <c:v>36481</c:v>
                      </c:pt>
                      <c:pt idx="4925">
                        <c:v>36482</c:v>
                      </c:pt>
                      <c:pt idx="4926">
                        <c:v>36483</c:v>
                      </c:pt>
                      <c:pt idx="4927">
                        <c:v>36486</c:v>
                      </c:pt>
                      <c:pt idx="4928">
                        <c:v>36487</c:v>
                      </c:pt>
                      <c:pt idx="4929">
                        <c:v>36488</c:v>
                      </c:pt>
                      <c:pt idx="4930">
                        <c:v>36489</c:v>
                      </c:pt>
                      <c:pt idx="4931">
                        <c:v>36490</c:v>
                      </c:pt>
                      <c:pt idx="4932">
                        <c:v>36493</c:v>
                      </c:pt>
                      <c:pt idx="4933">
                        <c:v>36494</c:v>
                      </c:pt>
                      <c:pt idx="4934">
                        <c:v>36495</c:v>
                      </c:pt>
                      <c:pt idx="4935">
                        <c:v>36496</c:v>
                      </c:pt>
                      <c:pt idx="4936">
                        <c:v>36497</c:v>
                      </c:pt>
                      <c:pt idx="4937">
                        <c:v>36500</c:v>
                      </c:pt>
                      <c:pt idx="4938">
                        <c:v>36501</c:v>
                      </c:pt>
                      <c:pt idx="4939">
                        <c:v>36502</c:v>
                      </c:pt>
                      <c:pt idx="4940">
                        <c:v>36503</c:v>
                      </c:pt>
                      <c:pt idx="4941">
                        <c:v>36504</c:v>
                      </c:pt>
                      <c:pt idx="4942">
                        <c:v>36507</c:v>
                      </c:pt>
                      <c:pt idx="4943">
                        <c:v>36508</c:v>
                      </c:pt>
                      <c:pt idx="4944">
                        <c:v>36509</c:v>
                      </c:pt>
                      <c:pt idx="4945">
                        <c:v>36510</c:v>
                      </c:pt>
                      <c:pt idx="4946">
                        <c:v>36511</c:v>
                      </c:pt>
                      <c:pt idx="4947">
                        <c:v>36514</c:v>
                      </c:pt>
                      <c:pt idx="4948">
                        <c:v>36515</c:v>
                      </c:pt>
                      <c:pt idx="4949">
                        <c:v>36516</c:v>
                      </c:pt>
                      <c:pt idx="4950">
                        <c:v>36517</c:v>
                      </c:pt>
                      <c:pt idx="4951">
                        <c:v>36518</c:v>
                      </c:pt>
                      <c:pt idx="4952">
                        <c:v>36521</c:v>
                      </c:pt>
                      <c:pt idx="4953">
                        <c:v>36522</c:v>
                      </c:pt>
                      <c:pt idx="4954">
                        <c:v>36523</c:v>
                      </c:pt>
                      <c:pt idx="4955">
                        <c:v>36524</c:v>
                      </c:pt>
                      <c:pt idx="4956">
                        <c:v>36525</c:v>
                      </c:pt>
                      <c:pt idx="4957">
                        <c:v>36528</c:v>
                      </c:pt>
                      <c:pt idx="4958">
                        <c:v>36529</c:v>
                      </c:pt>
                      <c:pt idx="4959">
                        <c:v>36530</c:v>
                      </c:pt>
                      <c:pt idx="4960">
                        <c:v>36531</c:v>
                      </c:pt>
                      <c:pt idx="4961">
                        <c:v>36532</c:v>
                      </c:pt>
                      <c:pt idx="4962">
                        <c:v>36535</c:v>
                      </c:pt>
                      <c:pt idx="4963">
                        <c:v>36536</c:v>
                      </c:pt>
                      <c:pt idx="4964">
                        <c:v>36537</c:v>
                      </c:pt>
                      <c:pt idx="4965">
                        <c:v>36538</c:v>
                      </c:pt>
                      <c:pt idx="4966">
                        <c:v>36539</c:v>
                      </c:pt>
                      <c:pt idx="4967">
                        <c:v>36542</c:v>
                      </c:pt>
                      <c:pt idx="4968">
                        <c:v>36543</c:v>
                      </c:pt>
                      <c:pt idx="4969">
                        <c:v>36544</c:v>
                      </c:pt>
                      <c:pt idx="4970">
                        <c:v>36545</c:v>
                      </c:pt>
                      <c:pt idx="4971">
                        <c:v>36546</c:v>
                      </c:pt>
                      <c:pt idx="4972">
                        <c:v>36549</c:v>
                      </c:pt>
                      <c:pt idx="4973">
                        <c:v>36550</c:v>
                      </c:pt>
                      <c:pt idx="4974">
                        <c:v>36551</c:v>
                      </c:pt>
                      <c:pt idx="4975">
                        <c:v>36552</c:v>
                      </c:pt>
                      <c:pt idx="4976">
                        <c:v>36553</c:v>
                      </c:pt>
                      <c:pt idx="4977">
                        <c:v>36556</c:v>
                      </c:pt>
                      <c:pt idx="4978">
                        <c:v>36557</c:v>
                      </c:pt>
                      <c:pt idx="4979">
                        <c:v>36558</c:v>
                      </c:pt>
                      <c:pt idx="4980">
                        <c:v>36559</c:v>
                      </c:pt>
                      <c:pt idx="4981">
                        <c:v>36560</c:v>
                      </c:pt>
                      <c:pt idx="4982">
                        <c:v>36563</c:v>
                      </c:pt>
                      <c:pt idx="4983">
                        <c:v>36564</c:v>
                      </c:pt>
                      <c:pt idx="4984">
                        <c:v>36565</c:v>
                      </c:pt>
                      <c:pt idx="4985">
                        <c:v>36566</c:v>
                      </c:pt>
                      <c:pt idx="4986">
                        <c:v>36567</c:v>
                      </c:pt>
                      <c:pt idx="4987">
                        <c:v>36570</c:v>
                      </c:pt>
                      <c:pt idx="4988">
                        <c:v>36571</c:v>
                      </c:pt>
                      <c:pt idx="4989">
                        <c:v>36572</c:v>
                      </c:pt>
                      <c:pt idx="4990">
                        <c:v>36573</c:v>
                      </c:pt>
                      <c:pt idx="4991">
                        <c:v>36574</c:v>
                      </c:pt>
                      <c:pt idx="4992">
                        <c:v>36577</c:v>
                      </c:pt>
                      <c:pt idx="4993">
                        <c:v>36578</c:v>
                      </c:pt>
                      <c:pt idx="4994">
                        <c:v>36579</c:v>
                      </c:pt>
                      <c:pt idx="4995">
                        <c:v>36580</c:v>
                      </c:pt>
                      <c:pt idx="4996">
                        <c:v>36581</c:v>
                      </c:pt>
                      <c:pt idx="4997">
                        <c:v>36584</c:v>
                      </c:pt>
                      <c:pt idx="4998">
                        <c:v>36585</c:v>
                      </c:pt>
                      <c:pt idx="4999">
                        <c:v>36586</c:v>
                      </c:pt>
                      <c:pt idx="5000">
                        <c:v>36587</c:v>
                      </c:pt>
                      <c:pt idx="5001">
                        <c:v>36588</c:v>
                      </c:pt>
                      <c:pt idx="5002">
                        <c:v>36591</c:v>
                      </c:pt>
                      <c:pt idx="5003">
                        <c:v>36592</c:v>
                      </c:pt>
                      <c:pt idx="5004">
                        <c:v>36593</c:v>
                      </c:pt>
                      <c:pt idx="5005">
                        <c:v>36594</c:v>
                      </c:pt>
                      <c:pt idx="5006">
                        <c:v>36595</c:v>
                      </c:pt>
                      <c:pt idx="5007">
                        <c:v>36598</c:v>
                      </c:pt>
                      <c:pt idx="5008">
                        <c:v>36599</c:v>
                      </c:pt>
                      <c:pt idx="5009">
                        <c:v>36600</c:v>
                      </c:pt>
                      <c:pt idx="5010">
                        <c:v>36601</c:v>
                      </c:pt>
                      <c:pt idx="5011">
                        <c:v>36602</c:v>
                      </c:pt>
                      <c:pt idx="5012">
                        <c:v>36605</c:v>
                      </c:pt>
                      <c:pt idx="5013">
                        <c:v>36606</c:v>
                      </c:pt>
                      <c:pt idx="5014">
                        <c:v>36607</c:v>
                      </c:pt>
                      <c:pt idx="5015">
                        <c:v>36608</c:v>
                      </c:pt>
                      <c:pt idx="5016">
                        <c:v>36609</c:v>
                      </c:pt>
                      <c:pt idx="5017">
                        <c:v>36612</c:v>
                      </c:pt>
                      <c:pt idx="5018">
                        <c:v>36613</c:v>
                      </c:pt>
                      <c:pt idx="5019">
                        <c:v>36614</c:v>
                      </c:pt>
                      <c:pt idx="5020">
                        <c:v>36615</c:v>
                      </c:pt>
                      <c:pt idx="5021">
                        <c:v>36616</c:v>
                      </c:pt>
                      <c:pt idx="5022">
                        <c:v>36619</c:v>
                      </c:pt>
                      <c:pt idx="5023">
                        <c:v>36620</c:v>
                      </c:pt>
                      <c:pt idx="5024">
                        <c:v>36621</c:v>
                      </c:pt>
                      <c:pt idx="5025">
                        <c:v>36622</c:v>
                      </c:pt>
                      <c:pt idx="5026">
                        <c:v>36623</c:v>
                      </c:pt>
                      <c:pt idx="5027">
                        <c:v>36626</c:v>
                      </c:pt>
                      <c:pt idx="5028">
                        <c:v>36627</c:v>
                      </c:pt>
                      <c:pt idx="5029">
                        <c:v>36628</c:v>
                      </c:pt>
                      <c:pt idx="5030">
                        <c:v>36629</c:v>
                      </c:pt>
                      <c:pt idx="5031">
                        <c:v>36630</c:v>
                      </c:pt>
                      <c:pt idx="5032">
                        <c:v>36633</c:v>
                      </c:pt>
                      <c:pt idx="5033">
                        <c:v>36634</c:v>
                      </c:pt>
                      <c:pt idx="5034">
                        <c:v>36635</c:v>
                      </c:pt>
                      <c:pt idx="5035">
                        <c:v>36636</c:v>
                      </c:pt>
                      <c:pt idx="5036">
                        <c:v>36637</c:v>
                      </c:pt>
                      <c:pt idx="5037">
                        <c:v>36640</c:v>
                      </c:pt>
                      <c:pt idx="5038">
                        <c:v>36641</c:v>
                      </c:pt>
                      <c:pt idx="5039">
                        <c:v>36642</c:v>
                      </c:pt>
                      <c:pt idx="5040">
                        <c:v>36643</c:v>
                      </c:pt>
                      <c:pt idx="5041">
                        <c:v>36644</c:v>
                      </c:pt>
                      <c:pt idx="5042">
                        <c:v>36647</c:v>
                      </c:pt>
                      <c:pt idx="5043">
                        <c:v>36648</c:v>
                      </c:pt>
                      <c:pt idx="5044">
                        <c:v>36649</c:v>
                      </c:pt>
                      <c:pt idx="5045">
                        <c:v>36650</c:v>
                      </c:pt>
                      <c:pt idx="5046">
                        <c:v>36651</c:v>
                      </c:pt>
                      <c:pt idx="5047">
                        <c:v>36654</c:v>
                      </c:pt>
                      <c:pt idx="5048">
                        <c:v>36655</c:v>
                      </c:pt>
                      <c:pt idx="5049">
                        <c:v>36656</c:v>
                      </c:pt>
                      <c:pt idx="5050">
                        <c:v>36657</c:v>
                      </c:pt>
                      <c:pt idx="5051">
                        <c:v>36658</c:v>
                      </c:pt>
                      <c:pt idx="5052">
                        <c:v>36661</c:v>
                      </c:pt>
                      <c:pt idx="5053">
                        <c:v>36662</c:v>
                      </c:pt>
                      <c:pt idx="5054">
                        <c:v>36663</c:v>
                      </c:pt>
                      <c:pt idx="5055">
                        <c:v>36664</c:v>
                      </c:pt>
                      <c:pt idx="5056">
                        <c:v>36665</c:v>
                      </c:pt>
                      <c:pt idx="5057">
                        <c:v>36668</c:v>
                      </c:pt>
                      <c:pt idx="5058">
                        <c:v>36669</c:v>
                      </c:pt>
                      <c:pt idx="5059">
                        <c:v>36670</c:v>
                      </c:pt>
                      <c:pt idx="5060">
                        <c:v>36671</c:v>
                      </c:pt>
                      <c:pt idx="5061">
                        <c:v>36672</c:v>
                      </c:pt>
                      <c:pt idx="5062">
                        <c:v>36675</c:v>
                      </c:pt>
                      <c:pt idx="5063">
                        <c:v>36676</c:v>
                      </c:pt>
                      <c:pt idx="5064">
                        <c:v>36677</c:v>
                      </c:pt>
                      <c:pt idx="5065">
                        <c:v>36678</c:v>
                      </c:pt>
                      <c:pt idx="5066">
                        <c:v>36679</c:v>
                      </c:pt>
                      <c:pt idx="5067">
                        <c:v>36682</c:v>
                      </c:pt>
                      <c:pt idx="5068">
                        <c:v>36683</c:v>
                      </c:pt>
                      <c:pt idx="5069">
                        <c:v>36684</c:v>
                      </c:pt>
                      <c:pt idx="5070">
                        <c:v>36685</c:v>
                      </c:pt>
                      <c:pt idx="5071">
                        <c:v>36686</c:v>
                      </c:pt>
                      <c:pt idx="5072">
                        <c:v>36689</c:v>
                      </c:pt>
                      <c:pt idx="5073">
                        <c:v>36690</c:v>
                      </c:pt>
                      <c:pt idx="5074">
                        <c:v>36691</c:v>
                      </c:pt>
                      <c:pt idx="5075">
                        <c:v>36692</c:v>
                      </c:pt>
                      <c:pt idx="5076">
                        <c:v>36693</c:v>
                      </c:pt>
                      <c:pt idx="5077">
                        <c:v>36696</c:v>
                      </c:pt>
                      <c:pt idx="5078">
                        <c:v>36697</c:v>
                      </c:pt>
                      <c:pt idx="5079">
                        <c:v>36698</c:v>
                      </c:pt>
                      <c:pt idx="5080">
                        <c:v>36699</c:v>
                      </c:pt>
                      <c:pt idx="5081">
                        <c:v>36700</c:v>
                      </c:pt>
                      <c:pt idx="5082">
                        <c:v>36703</c:v>
                      </c:pt>
                      <c:pt idx="5083">
                        <c:v>36704</c:v>
                      </c:pt>
                      <c:pt idx="5084">
                        <c:v>36705</c:v>
                      </c:pt>
                      <c:pt idx="5085">
                        <c:v>36706</c:v>
                      </c:pt>
                      <c:pt idx="5086">
                        <c:v>36707</c:v>
                      </c:pt>
                      <c:pt idx="5087">
                        <c:v>36710</c:v>
                      </c:pt>
                      <c:pt idx="5088">
                        <c:v>36711</c:v>
                      </c:pt>
                      <c:pt idx="5089">
                        <c:v>36712</c:v>
                      </c:pt>
                      <c:pt idx="5090">
                        <c:v>36713</c:v>
                      </c:pt>
                      <c:pt idx="5091">
                        <c:v>36714</c:v>
                      </c:pt>
                      <c:pt idx="5092">
                        <c:v>36717</c:v>
                      </c:pt>
                      <c:pt idx="5093">
                        <c:v>36718</c:v>
                      </c:pt>
                      <c:pt idx="5094">
                        <c:v>36719</c:v>
                      </c:pt>
                      <c:pt idx="5095">
                        <c:v>36720</c:v>
                      </c:pt>
                      <c:pt idx="5096">
                        <c:v>36721</c:v>
                      </c:pt>
                      <c:pt idx="5097">
                        <c:v>36724</c:v>
                      </c:pt>
                      <c:pt idx="5098">
                        <c:v>36725</c:v>
                      </c:pt>
                      <c:pt idx="5099">
                        <c:v>36726</c:v>
                      </c:pt>
                      <c:pt idx="5100">
                        <c:v>36727</c:v>
                      </c:pt>
                      <c:pt idx="5101">
                        <c:v>36728</c:v>
                      </c:pt>
                      <c:pt idx="5102">
                        <c:v>36731</c:v>
                      </c:pt>
                      <c:pt idx="5103">
                        <c:v>36732</c:v>
                      </c:pt>
                      <c:pt idx="5104">
                        <c:v>36733</c:v>
                      </c:pt>
                      <c:pt idx="5105">
                        <c:v>36734</c:v>
                      </c:pt>
                      <c:pt idx="5106">
                        <c:v>36735</c:v>
                      </c:pt>
                      <c:pt idx="5107">
                        <c:v>36738</c:v>
                      </c:pt>
                      <c:pt idx="5108">
                        <c:v>36739</c:v>
                      </c:pt>
                      <c:pt idx="5109">
                        <c:v>36740</c:v>
                      </c:pt>
                      <c:pt idx="5110">
                        <c:v>36741</c:v>
                      </c:pt>
                      <c:pt idx="5111">
                        <c:v>36742</c:v>
                      </c:pt>
                      <c:pt idx="5112">
                        <c:v>36745</c:v>
                      </c:pt>
                      <c:pt idx="5113">
                        <c:v>36746</c:v>
                      </c:pt>
                      <c:pt idx="5114">
                        <c:v>36747</c:v>
                      </c:pt>
                      <c:pt idx="5115">
                        <c:v>36748</c:v>
                      </c:pt>
                      <c:pt idx="5116">
                        <c:v>36749</c:v>
                      </c:pt>
                      <c:pt idx="5117">
                        <c:v>36752</c:v>
                      </c:pt>
                      <c:pt idx="5118">
                        <c:v>36753</c:v>
                      </c:pt>
                      <c:pt idx="5119">
                        <c:v>36754</c:v>
                      </c:pt>
                      <c:pt idx="5120">
                        <c:v>36755</c:v>
                      </c:pt>
                      <c:pt idx="5121">
                        <c:v>36756</c:v>
                      </c:pt>
                      <c:pt idx="5122">
                        <c:v>36759</c:v>
                      </c:pt>
                      <c:pt idx="5123">
                        <c:v>36760</c:v>
                      </c:pt>
                      <c:pt idx="5124">
                        <c:v>36761</c:v>
                      </c:pt>
                      <c:pt idx="5125">
                        <c:v>36762</c:v>
                      </c:pt>
                      <c:pt idx="5126">
                        <c:v>36763</c:v>
                      </c:pt>
                      <c:pt idx="5127">
                        <c:v>36766</c:v>
                      </c:pt>
                      <c:pt idx="5128">
                        <c:v>36767</c:v>
                      </c:pt>
                      <c:pt idx="5129">
                        <c:v>36768</c:v>
                      </c:pt>
                      <c:pt idx="5130">
                        <c:v>36769</c:v>
                      </c:pt>
                      <c:pt idx="5131">
                        <c:v>36770</c:v>
                      </c:pt>
                      <c:pt idx="5132">
                        <c:v>36773</c:v>
                      </c:pt>
                      <c:pt idx="5133">
                        <c:v>36774</c:v>
                      </c:pt>
                      <c:pt idx="5134">
                        <c:v>36775</c:v>
                      </c:pt>
                      <c:pt idx="5135">
                        <c:v>36776</c:v>
                      </c:pt>
                      <c:pt idx="5136">
                        <c:v>36777</c:v>
                      </c:pt>
                      <c:pt idx="5137">
                        <c:v>36780</c:v>
                      </c:pt>
                      <c:pt idx="5138">
                        <c:v>36781</c:v>
                      </c:pt>
                      <c:pt idx="5139">
                        <c:v>36782</c:v>
                      </c:pt>
                      <c:pt idx="5140">
                        <c:v>36783</c:v>
                      </c:pt>
                      <c:pt idx="5141">
                        <c:v>36784</c:v>
                      </c:pt>
                      <c:pt idx="5142">
                        <c:v>36787</c:v>
                      </c:pt>
                      <c:pt idx="5143">
                        <c:v>36788</c:v>
                      </c:pt>
                      <c:pt idx="5144">
                        <c:v>36789</c:v>
                      </c:pt>
                      <c:pt idx="5145">
                        <c:v>36790</c:v>
                      </c:pt>
                      <c:pt idx="5146">
                        <c:v>36791</c:v>
                      </c:pt>
                      <c:pt idx="5147">
                        <c:v>36794</c:v>
                      </c:pt>
                      <c:pt idx="5148">
                        <c:v>36795</c:v>
                      </c:pt>
                      <c:pt idx="5149">
                        <c:v>36796</c:v>
                      </c:pt>
                      <c:pt idx="5150">
                        <c:v>36797</c:v>
                      </c:pt>
                      <c:pt idx="5151">
                        <c:v>36798</c:v>
                      </c:pt>
                      <c:pt idx="5152">
                        <c:v>36801</c:v>
                      </c:pt>
                      <c:pt idx="5153">
                        <c:v>36802</c:v>
                      </c:pt>
                      <c:pt idx="5154">
                        <c:v>36803</c:v>
                      </c:pt>
                      <c:pt idx="5155">
                        <c:v>36804</c:v>
                      </c:pt>
                      <c:pt idx="5156">
                        <c:v>36805</c:v>
                      </c:pt>
                      <c:pt idx="5157">
                        <c:v>36808</c:v>
                      </c:pt>
                      <c:pt idx="5158">
                        <c:v>36809</c:v>
                      </c:pt>
                      <c:pt idx="5159">
                        <c:v>36810</c:v>
                      </c:pt>
                      <c:pt idx="5160">
                        <c:v>36811</c:v>
                      </c:pt>
                      <c:pt idx="5161">
                        <c:v>36812</c:v>
                      </c:pt>
                      <c:pt idx="5162">
                        <c:v>36815</c:v>
                      </c:pt>
                      <c:pt idx="5163">
                        <c:v>36816</c:v>
                      </c:pt>
                      <c:pt idx="5164">
                        <c:v>36817</c:v>
                      </c:pt>
                      <c:pt idx="5165">
                        <c:v>36818</c:v>
                      </c:pt>
                      <c:pt idx="5166">
                        <c:v>36819</c:v>
                      </c:pt>
                      <c:pt idx="5167">
                        <c:v>36822</c:v>
                      </c:pt>
                      <c:pt idx="5168">
                        <c:v>36823</c:v>
                      </c:pt>
                      <c:pt idx="5169">
                        <c:v>36824</c:v>
                      </c:pt>
                      <c:pt idx="5170">
                        <c:v>36825</c:v>
                      </c:pt>
                      <c:pt idx="5171">
                        <c:v>36826</c:v>
                      </c:pt>
                      <c:pt idx="5172">
                        <c:v>36829</c:v>
                      </c:pt>
                      <c:pt idx="5173">
                        <c:v>36830</c:v>
                      </c:pt>
                      <c:pt idx="5174">
                        <c:v>36831</c:v>
                      </c:pt>
                      <c:pt idx="5175">
                        <c:v>36832</c:v>
                      </c:pt>
                      <c:pt idx="5176">
                        <c:v>36833</c:v>
                      </c:pt>
                      <c:pt idx="5177">
                        <c:v>36836</c:v>
                      </c:pt>
                      <c:pt idx="5178">
                        <c:v>36837</c:v>
                      </c:pt>
                      <c:pt idx="5179">
                        <c:v>36838</c:v>
                      </c:pt>
                      <c:pt idx="5180">
                        <c:v>36839</c:v>
                      </c:pt>
                      <c:pt idx="5181">
                        <c:v>36840</c:v>
                      </c:pt>
                      <c:pt idx="5182">
                        <c:v>36843</c:v>
                      </c:pt>
                      <c:pt idx="5183">
                        <c:v>36844</c:v>
                      </c:pt>
                      <c:pt idx="5184">
                        <c:v>36845</c:v>
                      </c:pt>
                      <c:pt idx="5185">
                        <c:v>36846</c:v>
                      </c:pt>
                      <c:pt idx="5186">
                        <c:v>36847</c:v>
                      </c:pt>
                      <c:pt idx="5187">
                        <c:v>36850</c:v>
                      </c:pt>
                      <c:pt idx="5188">
                        <c:v>36851</c:v>
                      </c:pt>
                      <c:pt idx="5189">
                        <c:v>36852</c:v>
                      </c:pt>
                      <c:pt idx="5190">
                        <c:v>36853</c:v>
                      </c:pt>
                      <c:pt idx="5191">
                        <c:v>36854</c:v>
                      </c:pt>
                      <c:pt idx="5192">
                        <c:v>36857</c:v>
                      </c:pt>
                      <c:pt idx="5193">
                        <c:v>36858</c:v>
                      </c:pt>
                      <c:pt idx="5194">
                        <c:v>36859</c:v>
                      </c:pt>
                      <c:pt idx="5195">
                        <c:v>36860</c:v>
                      </c:pt>
                      <c:pt idx="5196">
                        <c:v>36861</c:v>
                      </c:pt>
                      <c:pt idx="5197">
                        <c:v>36864</c:v>
                      </c:pt>
                      <c:pt idx="5198">
                        <c:v>36865</c:v>
                      </c:pt>
                      <c:pt idx="5199">
                        <c:v>36866</c:v>
                      </c:pt>
                      <c:pt idx="5200">
                        <c:v>36867</c:v>
                      </c:pt>
                      <c:pt idx="5201">
                        <c:v>36868</c:v>
                      </c:pt>
                      <c:pt idx="5202">
                        <c:v>36871</c:v>
                      </c:pt>
                      <c:pt idx="5203">
                        <c:v>36872</c:v>
                      </c:pt>
                      <c:pt idx="5204">
                        <c:v>36873</c:v>
                      </c:pt>
                      <c:pt idx="5205">
                        <c:v>36874</c:v>
                      </c:pt>
                      <c:pt idx="5206">
                        <c:v>36875</c:v>
                      </c:pt>
                      <c:pt idx="5207">
                        <c:v>36878</c:v>
                      </c:pt>
                      <c:pt idx="5208">
                        <c:v>36879</c:v>
                      </c:pt>
                      <c:pt idx="5209">
                        <c:v>36880</c:v>
                      </c:pt>
                      <c:pt idx="5210">
                        <c:v>36881</c:v>
                      </c:pt>
                      <c:pt idx="5211">
                        <c:v>36882</c:v>
                      </c:pt>
                      <c:pt idx="5212">
                        <c:v>36885</c:v>
                      </c:pt>
                      <c:pt idx="5213">
                        <c:v>36886</c:v>
                      </c:pt>
                      <c:pt idx="5214">
                        <c:v>36887</c:v>
                      </c:pt>
                      <c:pt idx="5215">
                        <c:v>36888</c:v>
                      </c:pt>
                      <c:pt idx="5216">
                        <c:v>36889</c:v>
                      </c:pt>
                      <c:pt idx="5217">
                        <c:v>36892</c:v>
                      </c:pt>
                      <c:pt idx="5218">
                        <c:v>36893</c:v>
                      </c:pt>
                      <c:pt idx="5219">
                        <c:v>36894</c:v>
                      </c:pt>
                      <c:pt idx="5220">
                        <c:v>36895</c:v>
                      </c:pt>
                      <c:pt idx="5221">
                        <c:v>36896</c:v>
                      </c:pt>
                      <c:pt idx="5222">
                        <c:v>36899</c:v>
                      </c:pt>
                      <c:pt idx="5223">
                        <c:v>36900</c:v>
                      </c:pt>
                      <c:pt idx="5224">
                        <c:v>36901</c:v>
                      </c:pt>
                      <c:pt idx="5225">
                        <c:v>36902</c:v>
                      </c:pt>
                      <c:pt idx="5226">
                        <c:v>36903</c:v>
                      </c:pt>
                      <c:pt idx="5227">
                        <c:v>36906</c:v>
                      </c:pt>
                      <c:pt idx="5228">
                        <c:v>36907</c:v>
                      </c:pt>
                      <c:pt idx="5229">
                        <c:v>36908</c:v>
                      </c:pt>
                      <c:pt idx="5230">
                        <c:v>36909</c:v>
                      </c:pt>
                      <c:pt idx="5231">
                        <c:v>36910</c:v>
                      </c:pt>
                      <c:pt idx="5232">
                        <c:v>36913</c:v>
                      </c:pt>
                      <c:pt idx="5233">
                        <c:v>36914</c:v>
                      </c:pt>
                      <c:pt idx="5234">
                        <c:v>36915</c:v>
                      </c:pt>
                      <c:pt idx="5235">
                        <c:v>36916</c:v>
                      </c:pt>
                      <c:pt idx="5236">
                        <c:v>36917</c:v>
                      </c:pt>
                      <c:pt idx="5237">
                        <c:v>36920</c:v>
                      </c:pt>
                      <c:pt idx="5238">
                        <c:v>36921</c:v>
                      </c:pt>
                      <c:pt idx="5239">
                        <c:v>36922</c:v>
                      </c:pt>
                      <c:pt idx="5240">
                        <c:v>36923</c:v>
                      </c:pt>
                      <c:pt idx="5241">
                        <c:v>36924</c:v>
                      </c:pt>
                      <c:pt idx="5242">
                        <c:v>36927</c:v>
                      </c:pt>
                      <c:pt idx="5243">
                        <c:v>36928</c:v>
                      </c:pt>
                      <c:pt idx="5244">
                        <c:v>36929</c:v>
                      </c:pt>
                      <c:pt idx="5245">
                        <c:v>36930</c:v>
                      </c:pt>
                      <c:pt idx="5246">
                        <c:v>36931</c:v>
                      </c:pt>
                      <c:pt idx="5247">
                        <c:v>36934</c:v>
                      </c:pt>
                      <c:pt idx="5248">
                        <c:v>36935</c:v>
                      </c:pt>
                      <c:pt idx="5249">
                        <c:v>36936</c:v>
                      </c:pt>
                      <c:pt idx="5250">
                        <c:v>36937</c:v>
                      </c:pt>
                      <c:pt idx="5251">
                        <c:v>36938</c:v>
                      </c:pt>
                      <c:pt idx="5252">
                        <c:v>36941</c:v>
                      </c:pt>
                      <c:pt idx="5253">
                        <c:v>36942</c:v>
                      </c:pt>
                      <c:pt idx="5254">
                        <c:v>36943</c:v>
                      </c:pt>
                      <c:pt idx="5255">
                        <c:v>36944</c:v>
                      </c:pt>
                      <c:pt idx="5256">
                        <c:v>36945</c:v>
                      </c:pt>
                      <c:pt idx="5257">
                        <c:v>36948</c:v>
                      </c:pt>
                      <c:pt idx="5258">
                        <c:v>36949</c:v>
                      </c:pt>
                      <c:pt idx="5259">
                        <c:v>36950</c:v>
                      </c:pt>
                      <c:pt idx="5260">
                        <c:v>36951</c:v>
                      </c:pt>
                      <c:pt idx="5261">
                        <c:v>36952</c:v>
                      </c:pt>
                      <c:pt idx="5262">
                        <c:v>36955</c:v>
                      </c:pt>
                      <c:pt idx="5263">
                        <c:v>36956</c:v>
                      </c:pt>
                      <c:pt idx="5264">
                        <c:v>36957</c:v>
                      </c:pt>
                      <c:pt idx="5265">
                        <c:v>36958</c:v>
                      </c:pt>
                      <c:pt idx="5266">
                        <c:v>36959</c:v>
                      </c:pt>
                      <c:pt idx="5267">
                        <c:v>36962</c:v>
                      </c:pt>
                      <c:pt idx="5268">
                        <c:v>36963</c:v>
                      </c:pt>
                      <c:pt idx="5269">
                        <c:v>36964</c:v>
                      </c:pt>
                      <c:pt idx="5270">
                        <c:v>36965</c:v>
                      </c:pt>
                      <c:pt idx="5271">
                        <c:v>36966</c:v>
                      </c:pt>
                      <c:pt idx="5272">
                        <c:v>36969</c:v>
                      </c:pt>
                      <c:pt idx="5273">
                        <c:v>36970</c:v>
                      </c:pt>
                      <c:pt idx="5274">
                        <c:v>36971</c:v>
                      </c:pt>
                      <c:pt idx="5275">
                        <c:v>36972</c:v>
                      </c:pt>
                      <c:pt idx="5276">
                        <c:v>36973</c:v>
                      </c:pt>
                      <c:pt idx="5277">
                        <c:v>36976</c:v>
                      </c:pt>
                      <c:pt idx="5278">
                        <c:v>36977</c:v>
                      </c:pt>
                      <c:pt idx="5279">
                        <c:v>36978</c:v>
                      </c:pt>
                      <c:pt idx="5280">
                        <c:v>36979</c:v>
                      </c:pt>
                      <c:pt idx="5281">
                        <c:v>36980</c:v>
                      </c:pt>
                      <c:pt idx="5282">
                        <c:v>36983</c:v>
                      </c:pt>
                      <c:pt idx="5283">
                        <c:v>36984</c:v>
                      </c:pt>
                      <c:pt idx="5284">
                        <c:v>36985</c:v>
                      </c:pt>
                      <c:pt idx="5285">
                        <c:v>36986</c:v>
                      </c:pt>
                      <c:pt idx="5286">
                        <c:v>36987</c:v>
                      </c:pt>
                      <c:pt idx="5287">
                        <c:v>36990</c:v>
                      </c:pt>
                      <c:pt idx="5288">
                        <c:v>36991</c:v>
                      </c:pt>
                      <c:pt idx="5289">
                        <c:v>36992</c:v>
                      </c:pt>
                      <c:pt idx="5290">
                        <c:v>36993</c:v>
                      </c:pt>
                      <c:pt idx="5291">
                        <c:v>36994</c:v>
                      </c:pt>
                      <c:pt idx="5292">
                        <c:v>36997</c:v>
                      </c:pt>
                      <c:pt idx="5293">
                        <c:v>36998</c:v>
                      </c:pt>
                      <c:pt idx="5294">
                        <c:v>36999</c:v>
                      </c:pt>
                      <c:pt idx="5295">
                        <c:v>37000</c:v>
                      </c:pt>
                      <c:pt idx="5296">
                        <c:v>37001</c:v>
                      </c:pt>
                      <c:pt idx="5297">
                        <c:v>37004</c:v>
                      </c:pt>
                      <c:pt idx="5298">
                        <c:v>37005</c:v>
                      </c:pt>
                      <c:pt idx="5299">
                        <c:v>37006</c:v>
                      </c:pt>
                      <c:pt idx="5300">
                        <c:v>37007</c:v>
                      </c:pt>
                      <c:pt idx="5301">
                        <c:v>37008</c:v>
                      </c:pt>
                      <c:pt idx="5302">
                        <c:v>37011</c:v>
                      </c:pt>
                      <c:pt idx="5303">
                        <c:v>37012</c:v>
                      </c:pt>
                      <c:pt idx="5304">
                        <c:v>37013</c:v>
                      </c:pt>
                      <c:pt idx="5305">
                        <c:v>37014</c:v>
                      </c:pt>
                      <c:pt idx="5306">
                        <c:v>37015</c:v>
                      </c:pt>
                      <c:pt idx="5307">
                        <c:v>37018</c:v>
                      </c:pt>
                      <c:pt idx="5308">
                        <c:v>37019</c:v>
                      </c:pt>
                      <c:pt idx="5309">
                        <c:v>37020</c:v>
                      </c:pt>
                      <c:pt idx="5310">
                        <c:v>37021</c:v>
                      </c:pt>
                      <c:pt idx="5311">
                        <c:v>37022</c:v>
                      </c:pt>
                      <c:pt idx="5312">
                        <c:v>37025</c:v>
                      </c:pt>
                      <c:pt idx="5313">
                        <c:v>37026</c:v>
                      </c:pt>
                      <c:pt idx="5314">
                        <c:v>37027</c:v>
                      </c:pt>
                      <c:pt idx="5315">
                        <c:v>37028</c:v>
                      </c:pt>
                      <c:pt idx="5316">
                        <c:v>37029</c:v>
                      </c:pt>
                      <c:pt idx="5317">
                        <c:v>37032</c:v>
                      </c:pt>
                      <c:pt idx="5318">
                        <c:v>37033</c:v>
                      </c:pt>
                      <c:pt idx="5319">
                        <c:v>37034</c:v>
                      </c:pt>
                      <c:pt idx="5320">
                        <c:v>37035</c:v>
                      </c:pt>
                      <c:pt idx="5321">
                        <c:v>37036</c:v>
                      </c:pt>
                      <c:pt idx="5322">
                        <c:v>37039</c:v>
                      </c:pt>
                      <c:pt idx="5323">
                        <c:v>37040</c:v>
                      </c:pt>
                      <c:pt idx="5324">
                        <c:v>37041</c:v>
                      </c:pt>
                      <c:pt idx="5325">
                        <c:v>37042</c:v>
                      </c:pt>
                      <c:pt idx="5326">
                        <c:v>37043</c:v>
                      </c:pt>
                      <c:pt idx="5327">
                        <c:v>37046</c:v>
                      </c:pt>
                      <c:pt idx="5328">
                        <c:v>37047</c:v>
                      </c:pt>
                      <c:pt idx="5329">
                        <c:v>37048</c:v>
                      </c:pt>
                      <c:pt idx="5330">
                        <c:v>37049</c:v>
                      </c:pt>
                      <c:pt idx="5331">
                        <c:v>37050</c:v>
                      </c:pt>
                      <c:pt idx="5332">
                        <c:v>37053</c:v>
                      </c:pt>
                      <c:pt idx="5333">
                        <c:v>37054</c:v>
                      </c:pt>
                      <c:pt idx="5334">
                        <c:v>37055</c:v>
                      </c:pt>
                      <c:pt idx="5335">
                        <c:v>37056</c:v>
                      </c:pt>
                      <c:pt idx="5336">
                        <c:v>37057</c:v>
                      </c:pt>
                      <c:pt idx="5337">
                        <c:v>37060</c:v>
                      </c:pt>
                      <c:pt idx="5338">
                        <c:v>37061</c:v>
                      </c:pt>
                      <c:pt idx="5339">
                        <c:v>37062</c:v>
                      </c:pt>
                      <c:pt idx="5340">
                        <c:v>37063</c:v>
                      </c:pt>
                      <c:pt idx="5341">
                        <c:v>37064</c:v>
                      </c:pt>
                      <c:pt idx="5342">
                        <c:v>37067</c:v>
                      </c:pt>
                      <c:pt idx="5343">
                        <c:v>37068</c:v>
                      </c:pt>
                      <c:pt idx="5344">
                        <c:v>37069</c:v>
                      </c:pt>
                      <c:pt idx="5345">
                        <c:v>37070</c:v>
                      </c:pt>
                      <c:pt idx="5346">
                        <c:v>37071</c:v>
                      </c:pt>
                      <c:pt idx="5347">
                        <c:v>37074</c:v>
                      </c:pt>
                      <c:pt idx="5348">
                        <c:v>37075</c:v>
                      </c:pt>
                      <c:pt idx="5349">
                        <c:v>37076</c:v>
                      </c:pt>
                      <c:pt idx="5350">
                        <c:v>37077</c:v>
                      </c:pt>
                      <c:pt idx="5351">
                        <c:v>37078</c:v>
                      </c:pt>
                      <c:pt idx="5352">
                        <c:v>37081</c:v>
                      </c:pt>
                      <c:pt idx="5353">
                        <c:v>37082</c:v>
                      </c:pt>
                      <c:pt idx="5354">
                        <c:v>37083</c:v>
                      </c:pt>
                      <c:pt idx="5355">
                        <c:v>37084</c:v>
                      </c:pt>
                      <c:pt idx="5356">
                        <c:v>37085</c:v>
                      </c:pt>
                      <c:pt idx="5357">
                        <c:v>37088</c:v>
                      </c:pt>
                      <c:pt idx="5358">
                        <c:v>37089</c:v>
                      </c:pt>
                      <c:pt idx="5359">
                        <c:v>37090</c:v>
                      </c:pt>
                      <c:pt idx="5360">
                        <c:v>37091</c:v>
                      </c:pt>
                      <c:pt idx="5361">
                        <c:v>37092</c:v>
                      </c:pt>
                      <c:pt idx="5362">
                        <c:v>37095</c:v>
                      </c:pt>
                      <c:pt idx="5363">
                        <c:v>37096</c:v>
                      </c:pt>
                      <c:pt idx="5364">
                        <c:v>37097</c:v>
                      </c:pt>
                      <c:pt idx="5365">
                        <c:v>37098</c:v>
                      </c:pt>
                      <c:pt idx="5366">
                        <c:v>37099</c:v>
                      </c:pt>
                      <c:pt idx="5367">
                        <c:v>37102</c:v>
                      </c:pt>
                      <c:pt idx="5368">
                        <c:v>37103</c:v>
                      </c:pt>
                      <c:pt idx="5369">
                        <c:v>37104</c:v>
                      </c:pt>
                      <c:pt idx="5370">
                        <c:v>37105</c:v>
                      </c:pt>
                      <c:pt idx="5371">
                        <c:v>37106</c:v>
                      </c:pt>
                      <c:pt idx="5372">
                        <c:v>37109</c:v>
                      </c:pt>
                      <c:pt idx="5373">
                        <c:v>37110</c:v>
                      </c:pt>
                      <c:pt idx="5374">
                        <c:v>37111</c:v>
                      </c:pt>
                      <c:pt idx="5375">
                        <c:v>37112</c:v>
                      </c:pt>
                      <c:pt idx="5376">
                        <c:v>37113</c:v>
                      </c:pt>
                      <c:pt idx="5377">
                        <c:v>37116</c:v>
                      </c:pt>
                      <c:pt idx="5378">
                        <c:v>37117</c:v>
                      </c:pt>
                      <c:pt idx="5379">
                        <c:v>37118</c:v>
                      </c:pt>
                      <c:pt idx="5380">
                        <c:v>37119</c:v>
                      </c:pt>
                      <c:pt idx="5381">
                        <c:v>37120</c:v>
                      </c:pt>
                      <c:pt idx="5382">
                        <c:v>37123</c:v>
                      </c:pt>
                      <c:pt idx="5383">
                        <c:v>37124</c:v>
                      </c:pt>
                      <c:pt idx="5384">
                        <c:v>37125</c:v>
                      </c:pt>
                      <c:pt idx="5385">
                        <c:v>37126</c:v>
                      </c:pt>
                      <c:pt idx="5386">
                        <c:v>37127</c:v>
                      </c:pt>
                      <c:pt idx="5387">
                        <c:v>37130</c:v>
                      </c:pt>
                      <c:pt idx="5388">
                        <c:v>37131</c:v>
                      </c:pt>
                      <c:pt idx="5389">
                        <c:v>37132</c:v>
                      </c:pt>
                      <c:pt idx="5390">
                        <c:v>37133</c:v>
                      </c:pt>
                      <c:pt idx="5391">
                        <c:v>37134</c:v>
                      </c:pt>
                      <c:pt idx="5392">
                        <c:v>37137</c:v>
                      </c:pt>
                      <c:pt idx="5393">
                        <c:v>37138</c:v>
                      </c:pt>
                      <c:pt idx="5394">
                        <c:v>37139</c:v>
                      </c:pt>
                      <c:pt idx="5395">
                        <c:v>37140</c:v>
                      </c:pt>
                      <c:pt idx="5396">
                        <c:v>37141</c:v>
                      </c:pt>
                      <c:pt idx="5397">
                        <c:v>37144</c:v>
                      </c:pt>
                      <c:pt idx="5398">
                        <c:v>37145</c:v>
                      </c:pt>
                      <c:pt idx="5399">
                        <c:v>37146</c:v>
                      </c:pt>
                      <c:pt idx="5400">
                        <c:v>37147</c:v>
                      </c:pt>
                      <c:pt idx="5401">
                        <c:v>37148</c:v>
                      </c:pt>
                      <c:pt idx="5402">
                        <c:v>37151</c:v>
                      </c:pt>
                      <c:pt idx="5403">
                        <c:v>37152</c:v>
                      </c:pt>
                      <c:pt idx="5404">
                        <c:v>37153</c:v>
                      </c:pt>
                      <c:pt idx="5405">
                        <c:v>37154</c:v>
                      </c:pt>
                      <c:pt idx="5406">
                        <c:v>37155</c:v>
                      </c:pt>
                      <c:pt idx="5407">
                        <c:v>37158</c:v>
                      </c:pt>
                      <c:pt idx="5408">
                        <c:v>37159</c:v>
                      </c:pt>
                      <c:pt idx="5409">
                        <c:v>37160</c:v>
                      </c:pt>
                      <c:pt idx="5410">
                        <c:v>37161</c:v>
                      </c:pt>
                      <c:pt idx="5411">
                        <c:v>37162</c:v>
                      </c:pt>
                      <c:pt idx="5412">
                        <c:v>37165</c:v>
                      </c:pt>
                      <c:pt idx="5413">
                        <c:v>37166</c:v>
                      </c:pt>
                      <c:pt idx="5414">
                        <c:v>37167</c:v>
                      </c:pt>
                      <c:pt idx="5415">
                        <c:v>37168</c:v>
                      </c:pt>
                      <c:pt idx="5416">
                        <c:v>37169</c:v>
                      </c:pt>
                      <c:pt idx="5417">
                        <c:v>37172</c:v>
                      </c:pt>
                      <c:pt idx="5418">
                        <c:v>37173</c:v>
                      </c:pt>
                      <c:pt idx="5419">
                        <c:v>37174</c:v>
                      </c:pt>
                      <c:pt idx="5420">
                        <c:v>37175</c:v>
                      </c:pt>
                      <c:pt idx="5421">
                        <c:v>37176</c:v>
                      </c:pt>
                      <c:pt idx="5422">
                        <c:v>37179</c:v>
                      </c:pt>
                      <c:pt idx="5423">
                        <c:v>37180</c:v>
                      </c:pt>
                      <c:pt idx="5424">
                        <c:v>37181</c:v>
                      </c:pt>
                      <c:pt idx="5425">
                        <c:v>37182</c:v>
                      </c:pt>
                      <c:pt idx="5426">
                        <c:v>37183</c:v>
                      </c:pt>
                      <c:pt idx="5427">
                        <c:v>37186</c:v>
                      </c:pt>
                      <c:pt idx="5428">
                        <c:v>37187</c:v>
                      </c:pt>
                      <c:pt idx="5429">
                        <c:v>37188</c:v>
                      </c:pt>
                      <c:pt idx="5430">
                        <c:v>37189</c:v>
                      </c:pt>
                      <c:pt idx="5431">
                        <c:v>37190</c:v>
                      </c:pt>
                      <c:pt idx="5432">
                        <c:v>37193</c:v>
                      </c:pt>
                      <c:pt idx="5433">
                        <c:v>37194</c:v>
                      </c:pt>
                      <c:pt idx="5434">
                        <c:v>37195</c:v>
                      </c:pt>
                      <c:pt idx="5435">
                        <c:v>37196</c:v>
                      </c:pt>
                      <c:pt idx="5436">
                        <c:v>37197</c:v>
                      </c:pt>
                      <c:pt idx="5437">
                        <c:v>37200</c:v>
                      </c:pt>
                      <c:pt idx="5438">
                        <c:v>37201</c:v>
                      </c:pt>
                      <c:pt idx="5439">
                        <c:v>37202</c:v>
                      </c:pt>
                      <c:pt idx="5440">
                        <c:v>37203</c:v>
                      </c:pt>
                      <c:pt idx="5441">
                        <c:v>37204</c:v>
                      </c:pt>
                      <c:pt idx="5442">
                        <c:v>37207</c:v>
                      </c:pt>
                      <c:pt idx="5443">
                        <c:v>37208</c:v>
                      </c:pt>
                      <c:pt idx="5444">
                        <c:v>37209</c:v>
                      </c:pt>
                      <c:pt idx="5445">
                        <c:v>37210</c:v>
                      </c:pt>
                      <c:pt idx="5446">
                        <c:v>37211</c:v>
                      </c:pt>
                      <c:pt idx="5447">
                        <c:v>37214</c:v>
                      </c:pt>
                      <c:pt idx="5448">
                        <c:v>37215</c:v>
                      </c:pt>
                      <c:pt idx="5449">
                        <c:v>37216</c:v>
                      </c:pt>
                      <c:pt idx="5450">
                        <c:v>37217</c:v>
                      </c:pt>
                      <c:pt idx="5451">
                        <c:v>37218</c:v>
                      </c:pt>
                      <c:pt idx="5452">
                        <c:v>37221</c:v>
                      </c:pt>
                      <c:pt idx="5453">
                        <c:v>37222</c:v>
                      </c:pt>
                      <c:pt idx="5454">
                        <c:v>37223</c:v>
                      </c:pt>
                      <c:pt idx="5455">
                        <c:v>37224</c:v>
                      </c:pt>
                      <c:pt idx="5456">
                        <c:v>37225</c:v>
                      </c:pt>
                      <c:pt idx="5457">
                        <c:v>37228</c:v>
                      </c:pt>
                      <c:pt idx="5458">
                        <c:v>37229</c:v>
                      </c:pt>
                      <c:pt idx="5459">
                        <c:v>37230</c:v>
                      </c:pt>
                      <c:pt idx="5460">
                        <c:v>37231</c:v>
                      </c:pt>
                      <c:pt idx="5461">
                        <c:v>37232</c:v>
                      </c:pt>
                      <c:pt idx="5462">
                        <c:v>37235</c:v>
                      </c:pt>
                      <c:pt idx="5463">
                        <c:v>37236</c:v>
                      </c:pt>
                      <c:pt idx="5464">
                        <c:v>37237</c:v>
                      </c:pt>
                      <c:pt idx="5465">
                        <c:v>37238</c:v>
                      </c:pt>
                      <c:pt idx="5466">
                        <c:v>37239</c:v>
                      </c:pt>
                      <c:pt idx="5467">
                        <c:v>37242</c:v>
                      </c:pt>
                      <c:pt idx="5468">
                        <c:v>37243</c:v>
                      </c:pt>
                      <c:pt idx="5469">
                        <c:v>37244</c:v>
                      </c:pt>
                      <c:pt idx="5470">
                        <c:v>37245</c:v>
                      </c:pt>
                      <c:pt idx="5471">
                        <c:v>37246</c:v>
                      </c:pt>
                      <c:pt idx="5472">
                        <c:v>37249</c:v>
                      </c:pt>
                      <c:pt idx="5473">
                        <c:v>37250</c:v>
                      </c:pt>
                      <c:pt idx="5474">
                        <c:v>37251</c:v>
                      </c:pt>
                      <c:pt idx="5475">
                        <c:v>37252</c:v>
                      </c:pt>
                      <c:pt idx="5476">
                        <c:v>37253</c:v>
                      </c:pt>
                      <c:pt idx="5477">
                        <c:v>37256</c:v>
                      </c:pt>
                      <c:pt idx="5478">
                        <c:v>37257</c:v>
                      </c:pt>
                      <c:pt idx="5479">
                        <c:v>37258</c:v>
                      </c:pt>
                      <c:pt idx="5480">
                        <c:v>37259</c:v>
                      </c:pt>
                      <c:pt idx="5481">
                        <c:v>37260</c:v>
                      </c:pt>
                      <c:pt idx="5482">
                        <c:v>37263</c:v>
                      </c:pt>
                      <c:pt idx="5483">
                        <c:v>37264</c:v>
                      </c:pt>
                      <c:pt idx="5484">
                        <c:v>37265</c:v>
                      </c:pt>
                      <c:pt idx="5485">
                        <c:v>37266</c:v>
                      </c:pt>
                      <c:pt idx="5486">
                        <c:v>37267</c:v>
                      </c:pt>
                      <c:pt idx="5487">
                        <c:v>37270</c:v>
                      </c:pt>
                      <c:pt idx="5488">
                        <c:v>37271</c:v>
                      </c:pt>
                      <c:pt idx="5489">
                        <c:v>37272</c:v>
                      </c:pt>
                      <c:pt idx="5490">
                        <c:v>37273</c:v>
                      </c:pt>
                      <c:pt idx="5491">
                        <c:v>37274</c:v>
                      </c:pt>
                      <c:pt idx="5492">
                        <c:v>37277</c:v>
                      </c:pt>
                      <c:pt idx="5493">
                        <c:v>37278</c:v>
                      </c:pt>
                      <c:pt idx="5494">
                        <c:v>37279</c:v>
                      </c:pt>
                      <c:pt idx="5495">
                        <c:v>37280</c:v>
                      </c:pt>
                      <c:pt idx="5496">
                        <c:v>37281</c:v>
                      </c:pt>
                      <c:pt idx="5497">
                        <c:v>37284</c:v>
                      </c:pt>
                      <c:pt idx="5498">
                        <c:v>37285</c:v>
                      </c:pt>
                      <c:pt idx="5499">
                        <c:v>37286</c:v>
                      </c:pt>
                      <c:pt idx="5500">
                        <c:v>37287</c:v>
                      </c:pt>
                      <c:pt idx="5501">
                        <c:v>37288</c:v>
                      </c:pt>
                      <c:pt idx="5502">
                        <c:v>37291</c:v>
                      </c:pt>
                      <c:pt idx="5503">
                        <c:v>37292</c:v>
                      </c:pt>
                      <c:pt idx="5504">
                        <c:v>37293</c:v>
                      </c:pt>
                      <c:pt idx="5505">
                        <c:v>37294</c:v>
                      </c:pt>
                      <c:pt idx="5506">
                        <c:v>37295</c:v>
                      </c:pt>
                      <c:pt idx="5507">
                        <c:v>37298</c:v>
                      </c:pt>
                      <c:pt idx="5508">
                        <c:v>37299</c:v>
                      </c:pt>
                      <c:pt idx="5509">
                        <c:v>37300</c:v>
                      </c:pt>
                      <c:pt idx="5510">
                        <c:v>37301</c:v>
                      </c:pt>
                      <c:pt idx="5511">
                        <c:v>37302</c:v>
                      </c:pt>
                      <c:pt idx="5512">
                        <c:v>37305</c:v>
                      </c:pt>
                      <c:pt idx="5513">
                        <c:v>37306</c:v>
                      </c:pt>
                      <c:pt idx="5514">
                        <c:v>37307</c:v>
                      </c:pt>
                      <c:pt idx="5515">
                        <c:v>37308</c:v>
                      </c:pt>
                      <c:pt idx="5516">
                        <c:v>37309</c:v>
                      </c:pt>
                      <c:pt idx="5517">
                        <c:v>37312</c:v>
                      </c:pt>
                      <c:pt idx="5518">
                        <c:v>37313</c:v>
                      </c:pt>
                      <c:pt idx="5519">
                        <c:v>37314</c:v>
                      </c:pt>
                      <c:pt idx="5520">
                        <c:v>37315</c:v>
                      </c:pt>
                      <c:pt idx="5521">
                        <c:v>37316</c:v>
                      </c:pt>
                      <c:pt idx="5522">
                        <c:v>37319</c:v>
                      </c:pt>
                      <c:pt idx="5523">
                        <c:v>37320</c:v>
                      </c:pt>
                      <c:pt idx="5524">
                        <c:v>37321</c:v>
                      </c:pt>
                      <c:pt idx="5525">
                        <c:v>37322</c:v>
                      </c:pt>
                      <c:pt idx="5526">
                        <c:v>37323</c:v>
                      </c:pt>
                      <c:pt idx="5527">
                        <c:v>37326</c:v>
                      </c:pt>
                      <c:pt idx="5528">
                        <c:v>37327</c:v>
                      </c:pt>
                      <c:pt idx="5529">
                        <c:v>37328</c:v>
                      </c:pt>
                      <c:pt idx="5530">
                        <c:v>37329</c:v>
                      </c:pt>
                      <c:pt idx="5531">
                        <c:v>37330</c:v>
                      </c:pt>
                      <c:pt idx="5532">
                        <c:v>37333</c:v>
                      </c:pt>
                      <c:pt idx="5533">
                        <c:v>37334</c:v>
                      </c:pt>
                      <c:pt idx="5534">
                        <c:v>37335</c:v>
                      </c:pt>
                      <c:pt idx="5535">
                        <c:v>37336</c:v>
                      </c:pt>
                      <c:pt idx="5536">
                        <c:v>37337</c:v>
                      </c:pt>
                      <c:pt idx="5537">
                        <c:v>37340</c:v>
                      </c:pt>
                      <c:pt idx="5538">
                        <c:v>37341</c:v>
                      </c:pt>
                      <c:pt idx="5539">
                        <c:v>37342</c:v>
                      </c:pt>
                      <c:pt idx="5540">
                        <c:v>37343</c:v>
                      </c:pt>
                      <c:pt idx="5541">
                        <c:v>37344</c:v>
                      </c:pt>
                      <c:pt idx="5542">
                        <c:v>37347</c:v>
                      </c:pt>
                      <c:pt idx="5543">
                        <c:v>37348</c:v>
                      </c:pt>
                      <c:pt idx="5544">
                        <c:v>37349</c:v>
                      </c:pt>
                      <c:pt idx="5545">
                        <c:v>37350</c:v>
                      </c:pt>
                      <c:pt idx="5546">
                        <c:v>37351</c:v>
                      </c:pt>
                      <c:pt idx="5547">
                        <c:v>37354</c:v>
                      </c:pt>
                      <c:pt idx="5548">
                        <c:v>37355</c:v>
                      </c:pt>
                      <c:pt idx="5549">
                        <c:v>37356</c:v>
                      </c:pt>
                      <c:pt idx="5550">
                        <c:v>37357</c:v>
                      </c:pt>
                      <c:pt idx="5551">
                        <c:v>37358</c:v>
                      </c:pt>
                      <c:pt idx="5552">
                        <c:v>37361</c:v>
                      </c:pt>
                      <c:pt idx="5553">
                        <c:v>37362</c:v>
                      </c:pt>
                      <c:pt idx="5554">
                        <c:v>37363</c:v>
                      </c:pt>
                      <c:pt idx="5555">
                        <c:v>37364</c:v>
                      </c:pt>
                      <c:pt idx="5556">
                        <c:v>37365</c:v>
                      </c:pt>
                      <c:pt idx="5557">
                        <c:v>37368</c:v>
                      </c:pt>
                      <c:pt idx="5558">
                        <c:v>37369</c:v>
                      </c:pt>
                      <c:pt idx="5559">
                        <c:v>37370</c:v>
                      </c:pt>
                      <c:pt idx="5560">
                        <c:v>37371</c:v>
                      </c:pt>
                      <c:pt idx="5561">
                        <c:v>37372</c:v>
                      </c:pt>
                      <c:pt idx="5562">
                        <c:v>37375</c:v>
                      </c:pt>
                      <c:pt idx="5563">
                        <c:v>37376</c:v>
                      </c:pt>
                      <c:pt idx="5564">
                        <c:v>37377</c:v>
                      </c:pt>
                      <c:pt idx="5565">
                        <c:v>37378</c:v>
                      </c:pt>
                      <c:pt idx="5566">
                        <c:v>37379</c:v>
                      </c:pt>
                      <c:pt idx="5567">
                        <c:v>37382</c:v>
                      </c:pt>
                      <c:pt idx="5568">
                        <c:v>37383</c:v>
                      </c:pt>
                      <c:pt idx="5569">
                        <c:v>37384</c:v>
                      </c:pt>
                      <c:pt idx="5570">
                        <c:v>37385</c:v>
                      </c:pt>
                      <c:pt idx="5571">
                        <c:v>37386</c:v>
                      </c:pt>
                      <c:pt idx="5572">
                        <c:v>37389</c:v>
                      </c:pt>
                      <c:pt idx="5573">
                        <c:v>37390</c:v>
                      </c:pt>
                      <c:pt idx="5574">
                        <c:v>37391</c:v>
                      </c:pt>
                      <c:pt idx="5575">
                        <c:v>37392</c:v>
                      </c:pt>
                      <c:pt idx="5576">
                        <c:v>37393</c:v>
                      </c:pt>
                      <c:pt idx="5577">
                        <c:v>37396</c:v>
                      </c:pt>
                      <c:pt idx="5578">
                        <c:v>37397</c:v>
                      </c:pt>
                      <c:pt idx="5579">
                        <c:v>37398</c:v>
                      </c:pt>
                      <c:pt idx="5580">
                        <c:v>37399</c:v>
                      </c:pt>
                      <c:pt idx="5581">
                        <c:v>37400</c:v>
                      </c:pt>
                      <c:pt idx="5582">
                        <c:v>37403</c:v>
                      </c:pt>
                      <c:pt idx="5583">
                        <c:v>37404</c:v>
                      </c:pt>
                      <c:pt idx="5584">
                        <c:v>37405</c:v>
                      </c:pt>
                      <c:pt idx="5585">
                        <c:v>37406</c:v>
                      </c:pt>
                      <c:pt idx="5586">
                        <c:v>37407</c:v>
                      </c:pt>
                      <c:pt idx="5587">
                        <c:v>37410</c:v>
                      </c:pt>
                      <c:pt idx="5588">
                        <c:v>37411</c:v>
                      </c:pt>
                      <c:pt idx="5589">
                        <c:v>37412</c:v>
                      </c:pt>
                      <c:pt idx="5590">
                        <c:v>37413</c:v>
                      </c:pt>
                      <c:pt idx="5591">
                        <c:v>37414</c:v>
                      </c:pt>
                      <c:pt idx="5592">
                        <c:v>37417</c:v>
                      </c:pt>
                      <c:pt idx="5593">
                        <c:v>37418</c:v>
                      </c:pt>
                      <c:pt idx="5594">
                        <c:v>37419</c:v>
                      </c:pt>
                      <c:pt idx="5595">
                        <c:v>37420</c:v>
                      </c:pt>
                      <c:pt idx="5596">
                        <c:v>37421</c:v>
                      </c:pt>
                      <c:pt idx="5597">
                        <c:v>37424</c:v>
                      </c:pt>
                      <c:pt idx="5598">
                        <c:v>37425</c:v>
                      </c:pt>
                      <c:pt idx="5599">
                        <c:v>37426</c:v>
                      </c:pt>
                      <c:pt idx="5600">
                        <c:v>37427</c:v>
                      </c:pt>
                      <c:pt idx="5601">
                        <c:v>37428</c:v>
                      </c:pt>
                      <c:pt idx="5602">
                        <c:v>37431</c:v>
                      </c:pt>
                      <c:pt idx="5603">
                        <c:v>37432</c:v>
                      </c:pt>
                      <c:pt idx="5604">
                        <c:v>37433</c:v>
                      </c:pt>
                      <c:pt idx="5605">
                        <c:v>37434</c:v>
                      </c:pt>
                      <c:pt idx="5606">
                        <c:v>37435</c:v>
                      </c:pt>
                      <c:pt idx="5607">
                        <c:v>37438</c:v>
                      </c:pt>
                      <c:pt idx="5608">
                        <c:v>37439</c:v>
                      </c:pt>
                      <c:pt idx="5609">
                        <c:v>37440</c:v>
                      </c:pt>
                      <c:pt idx="5610">
                        <c:v>37441</c:v>
                      </c:pt>
                      <c:pt idx="5611">
                        <c:v>37442</c:v>
                      </c:pt>
                      <c:pt idx="5612">
                        <c:v>37445</c:v>
                      </c:pt>
                      <c:pt idx="5613">
                        <c:v>37446</c:v>
                      </c:pt>
                      <c:pt idx="5614">
                        <c:v>37447</c:v>
                      </c:pt>
                      <c:pt idx="5615">
                        <c:v>37448</c:v>
                      </c:pt>
                      <c:pt idx="5616">
                        <c:v>37449</c:v>
                      </c:pt>
                      <c:pt idx="5617">
                        <c:v>37452</c:v>
                      </c:pt>
                      <c:pt idx="5618">
                        <c:v>37453</c:v>
                      </c:pt>
                      <c:pt idx="5619">
                        <c:v>37454</c:v>
                      </c:pt>
                      <c:pt idx="5620">
                        <c:v>37455</c:v>
                      </c:pt>
                      <c:pt idx="5621">
                        <c:v>37456</c:v>
                      </c:pt>
                      <c:pt idx="5622">
                        <c:v>37459</c:v>
                      </c:pt>
                      <c:pt idx="5623">
                        <c:v>37460</c:v>
                      </c:pt>
                      <c:pt idx="5624">
                        <c:v>37461</c:v>
                      </c:pt>
                      <c:pt idx="5625">
                        <c:v>37462</c:v>
                      </c:pt>
                      <c:pt idx="5626">
                        <c:v>37463</c:v>
                      </c:pt>
                      <c:pt idx="5627">
                        <c:v>37466</c:v>
                      </c:pt>
                      <c:pt idx="5628">
                        <c:v>37467</c:v>
                      </c:pt>
                      <c:pt idx="5629">
                        <c:v>37468</c:v>
                      </c:pt>
                      <c:pt idx="5630">
                        <c:v>37469</c:v>
                      </c:pt>
                      <c:pt idx="5631">
                        <c:v>37470</c:v>
                      </c:pt>
                      <c:pt idx="5632">
                        <c:v>37473</c:v>
                      </c:pt>
                      <c:pt idx="5633">
                        <c:v>37474</c:v>
                      </c:pt>
                      <c:pt idx="5634">
                        <c:v>37475</c:v>
                      </c:pt>
                      <c:pt idx="5635">
                        <c:v>37476</c:v>
                      </c:pt>
                      <c:pt idx="5636">
                        <c:v>37477</c:v>
                      </c:pt>
                      <c:pt idx="5637">
                        <c:v>37480</c:v>
                      </c:pt>
                      <c:pt idx="5638">
                        <c:v>37481</c:v>
                      </c:pt>
                      <c:pt idx="5639">
                        <c:v>37482</c:v>
                      </c:pt>
                      <c:pt idx="5640">
                        <c:v>37483</c:v>
                      </c:pt>
                      <c:pt idx="5641">
                        <c:v>37484</c:v>
                      </c:pt>
                      <c:pt idx="5642">
                        <c:v>37487</c:v>
                      </c:pt>
                      <c:pt idx="5643">
                        <c:v>37488</c:v>
                      </c:pt>
                      <c:pt idx="5644">
                        <c:v>37489</c:v>
                      </c:pt>
                      <c:pt idx="5645">
                        <c:v>37490</c:v>
                      </c:pt>
                      <c:pt idx="5646">
                        <c:v>37491</c:v>
                      </c:pt>
                      <c:pt idx="5647">
                        <c:v>37494</c:v>
                      </c:pt>
                      <c:pt idx="5648">
                        <c:v>37495</c:v>
                      </c:pt>
                      <c:pt idx="5649">
                        <c:v>37496</c:v>
                      </c:pt>
                      <c:pt idx="5650">
                        <c:v>37497</c:v>
                      </c:pt>
                      <c:pt idx="5651">
                        <c:v>37498</c:v>
                      </c:pt>
                      <c:pt idx="5652">
                        <c:v>37501</c:v>
                      </c:pt>
                      <c:pt idx="5653">
                        <c:v>37502</c:v>
                      </c:pt>
                      <c:pt idx="5654">
                        <c:v>37503</c:v>
                      </c:pt>
                      <c:pt idx="5655">
                        <c:v>37504</c:v>
                      </c:pt>
                      <c:pt idx="5656">
                        <c:v>37505</c:v>
                      </c:pt>
                      <c:pt idx="5657">
                        <c:v>37508</c:v>
                      </c:pt>
                      <c:pt idx="5658">
                        <c:v>37509</c:v>
                      </c:pt>
                      <c:pt idx="5659">
                        <c:v>37510</c:v>
                      </c:pt>
                      <c:pt idx="5660">
                        <c:v>37511</c:v>
                      </c:pt>
                      <c:pt idx="5661">
                        <c:v>37512</c:v>
                      </c:pt>
                      <c:pt idx="5662">
                        <c:v>37515</c:v>
                      </c:pt>
                      <c:pt idx="5663">
                        <c:v>37516</c:v>
                      </c:pt>
                      <c:pt idx="5664">
                        <c:v>37517</c:v>
                      </c:pt>
                      <c:pt idx="5665">
                        <c:v>37518</c:v>
                      </c:pt>
                      <c:pt idx="5666">
                        <c:v>37519</c:v>
                      </c:pt>
                      <c:pt idx="5667">
                        <c:v>37522</c:v>
                      </c:pt>
                      <c:pt idx="5668">
                        <c:v>37523</c:v>
                      </c:pt>
                      <c:pt idx="5669">
                        <c:v>37524</c:v>
                      </c:pt>
                      <c:pt idx="5670">
                        <c:v>37525</c:v>
                      </c:pt>
                      <c:pt idx="5671">
                        <c:v>37526</c:v>
                      </c:pt>
                      <c:pt idx="5672">
                        <c:v>37529</c:v>
                      </c:pt>
                      <c:pt idx="5673">
                        <c:v>37530</c:v>
                      </c:pt>
                      <c:pt idx="5674">
                        <c:v>37531</c:v>
                      </c:pt>
                      <c:pt idx="5675">
                        <c:v>37532</c:v>
                      </c:pt>
                      <c:pt idx="5676">
                        <c:v>37533</c:v>
                      </c:pt>
                      <c:pt idx="5677">
                        <c:v>37536</c:v>
                      </c:pt>
                      <c:pt idx="5678">
                        <c:v>37537</c:v>
                      </c:pt>
                      <c:pt idx="5679">
                        <c:v>37538</c:v>
                      </c:pt>
                      <c:pt idx="5680">
                        <c:v>37539</c:v>
                      </c:pt>
                      <c:pt idx="5681">
                        <c:v>37540</c:v>
                      </c:pt>
                      <c:pt idx="5682">
                        <c:v>37543</c:v>
                      </c:pt>
                      <c:pt idx="5683">
                        <c:v>37544</c:v>
                      </c:pt>
                      <c:pt idx="5684">
                        <c:v>37545</c:v>
                      </c:pt>
                      <c:pt idx="5685">
                        <c:v>37546</c:v>
                      </c:pt>
                      <c:pt idx="5686">
                        <c:v>37547</c:v>
                      </c:pt>
                      <c:pt idx="5687">
                        <c:v>37550</c:v>
                      </c:pt>
                      <c:pt idx="5688">
                        <c:v>37551</c:v>
                      </c:pt>
                      <c:pt idx="5689">
                        <c:v>37552</c:v>
                      </c:pt>
                      <c:pt idx="5690">
                        <c:v>37553</c:v>
                      </c:pt>
                      <c:pt idx="5691">
                        <c:v>37554</c:v>
                      </c:pt>
                      <c:pt idx="5692">
                        <c:v>37557</c:v>
                      </c:pt>
                      <c:pt idx="5693">
                        <c:v>37558</c:v>
                      </c:pt>
                      <c:pt idx="5694">
                        <c:v>37559</c:v>
                      </c:pt>
                      <c:pt idx="5695">
                        <c:v>37560</c:v>
                      </c:pt>
                      <c:pt idx="5696">
                        <c:v>37561</c:v>
                      </c:pt>
                      <c:pt idx="5697">
                        <c:v>37564</c:v>
                      </c:pt>
                      <c:pt idx="5698">
                        <c:v>37565</c:v>
                      </c:pt>
                      <c:pt idx="5699">
                        <c:v>37566</c:v>
                      </c:pt>
                      <c:pt idx="5700">
                        <c:v>37567</c:v>
                      </c:pt>
                      <c:pt idx="5701">
                        <c:v>37568</c:v>
                      </c:pt>
                      <c:pt idx="5702">
                        <c:v>37571</c:v>
                      </c:pt>
                      <c:pt idx="5703">
                        <c:v>37572</c:v>
                      </c:pt>
                      <c:pt idx="5704">
                        <c:v>37573</c:v>
                      </c:pt>
                      <c:pt idx="5705">
                        <c:v>37574</c:v>
                      </c:pt>
                      <c:pt idx="5706">
                        <c:v>37575</c:v>
                      </c:pt>
                      <c:pt idx="5707">
                        <c:v>37578</c:v>
                      </c:pt>
                      <c:pt idx="5708">
                        <c:v>37579</c:v>
                      </c:pt>
                      <c:pt idx="5709">
                        <c:v>37580</c:v>
                      </c:pt>
                      <c:pt idx="5710">
                        <c:v>37581</c:v>
                      </c:pt>
                      <c:pt idx="5711">
                        <c:v>37582</c:v>
                      </c:pt>
                      <c:pt idx="5712">
                        <c:v>37585</c:v>
                      </c:pt>
                      <c:pt idx="5713">
                        <c:v>37586</c:v>
                      </c:pt>
                      <c:pt idx="5714">
                        <c:v>37587</c:v>
                      </c:pt>
                      <c:pt idx="5715">
                        <c:v>37588</c:v>
                      </c:pt>
                      <c:pt idx="5716">
                        <c:v>37589</c:v>
                      </c:pt>
                      <c:pt idx="5717">
                        <c:v>37592</c:v>
                      </c:pt>
                      <c:pt idx="5718">
                        <c:v>37593</c:v>
                      </c:pt>
                      <c:pt idx="5719">
                        <c:v>37594</c:v>
                      </c:pt>
                      <c:pt idx="5720">
                        <c:v>37595</c:v>
                      </c:pt>
                      <c:pt idx="5721">
                        <c:v>37596</c:v>
                      </c:pt>
                      <c:pt idx="5722">
                        <c:v>37599</c:v>
                      </c:pt>
                      <c:pt idx="5723">
                        <c:v>37600</c:v>
                      </c:pt>
                      <c:pt idx="5724">
                        <c:v>37601</c:v>
                      </c:pt>
                      <c:pt idx="5725">
                        <c:v>37602</c:v>
                      </c:pt>
                      <c:pt idx="5726">
                        <c:v>37603</c:v>
                      </c:pt>
                      <c:pt idx="5727">
                        <c:v>37606</c:v>
                      </c:pt>
                      <c:pt idx="5728">
                        <c:v>37607</c:v>
                      </c:pt>
                      <c:pt idx="5729">
                        <c:v>37608</c:v>
                      </c:pt>
                      <c:pt idx="5730">
                        <c:v>37609</c:v>
                      </c:pt>
                      <c:pt idx="5731">
                        <c:v>37610</c:v>
                      </c:pt>
                      <c:pt idx="5732">
                        <c:v>37613</c:v>
                      </c:pt>
                      <c:pt idx="5733">
                        <c:v>37614</c:v>
                      </c:pt>
                      <c:pt idx="5734">
                        <c:v>37615</c:v>
                      </c:pt>
                      <c:pt idx="5735">
                        <c:v>37616</c:v>
                      </c:pt>
                      <c:pt idx="5736">
                        <c:v>37617</c:v>
                      </c:pt>
                      <c:pt idx="5737">
                        <c:v>37620</c:v>
                      </c:pt>
                      <c:pt idx="5738">
                        <c:v>37621</c:v>
                      </c:pt>
                      <c:pt idx="5739">
                        <c:v>37622</c:v>
                      </c:pt>
                      <c:pt idx="5740">
                        <c:v>37623</c:v>
                      </c:pt>
                      <c:pt idx="5741">
                        <c:v>37624</c:v>
                      </c:pt>
                      <c:pt idx="5742">
                        <c:v>37627</c:v>
                      </c:pt>
                      <c:pt idx="5743">
                        <c:v>37628</c:v>
                      </c:pt>
                      <c:pt idx="5744">
                        <c:v>37629</c:v>
                      </c:pt>
                      <c:pt idx="5745">
                        <c:v>37630</c:v>
                      </c:pt>
                      <c:pt idx="5746">
                        <c:v>37631</c:v>
                      </c:pt>
                      <c:pt idx="5747">
                        <c:v>37634</c:v>
                      </c:pt>
                      <c:pt idx="5748">
                        <c:v>37635</c:v>
                      </c:pt>
                      <c:pt idx="5749">
                        <c:v>37636</c:v>
                      </c:pt>
                      <c:pt idx="5750">
                        <c:v>37637</c:v>
                      </c:pt>
                      <c:pt idx="5751">
                        <c:v>37638</c:v>
                      </c:pt>
                      <c:pt idx="5752">
                        <c:v>37641</c:v>
                      </c:pt>
                      <c:pt idx="5753">
                        <c:v>37642</c:v>
                      </c:pt>
                      <c:pt idx="5754">
                        <c:v>37643</c:v>
                      </c:pt>
                      <c:pt idx="5755">
                        <c:v>37644</c:v>
                      </c:pt>
                      <c:pt idx="5756">
                        <c:v>37645</c:v>
                      </c:pt>
                      <c:pt idx="5757">
                        <c:v>37648</c:v>
                      </c:pt>
                      <c:pt idx="5758">
                        <c:v>37649</c:v>
                      </c:pt>
                      <c:pt idx="5759">
                        <c:v>37650</c:v>
                      </c:pt>
                      <c:pt idx="5760">
                        <c:v>37651</c:v>
                      </c:pt>
                      <c:pt idx="5761">
                        <c:v>37652</c:v>
                      </c:pt>
                      <c:pt idx="5762">
                        <c:v>37655</c:v>
                      </c:pt>
                      <c:pt idx="5763">
                        <c:v>37656</c:v>
                      </c:pt>
                      <c:pt idx="5764">
                        <c:v>37657</c:v>
                      </c:pt>
                      <c:pt idx="5765">
                        <c:v>37658</c:v>
                      </c:pt>
                      <c:pt idx="5766">
                        <c:v>37659</c:v>
                      </c:pt>
                      <c:pt idx="5767">
                        <c:v>37662</c:v>
                      </c:pt>
                      <c:pt idx="5768">
                        <c:v>37663</c:v>
                      </c:pt>
                      <c:pt idx="5769">
                        <c:v>37664</c:v>
                      </c:pt>
                      <c:pt idx="5770">
                        <c:v>37665</c:v>
                      </c:pt>
                      <c:pt idx="5771">
                        <c:v>37666</c:v>
                      </c:pt>
                      <c:pt idx="5772">
                        <c:v>37669</c:v>
                      </c:pt>
                      <c:pt idx="5773">
                        <c:v>37670</c:v>
                      </c:pt>
                      <c:pt idx="5774">
                        <c:v>37671</c:v>
                      </c:pt>
                      <c:pt idx="5775">
                        <c:v>37672</c:v>
                      </c:pt>
                      <c:pt idx="5776">
                        <c:v>37673</c:v>
                      </c:pt>
                      <c:pt idx="5777">
                        <c:v>37676</c:v>
                      </c:pt>
                      <c:pt idx="5778">
                        <c:v>37677</c:v>
                      </c:pt>
                      <c:pt idx="5779">
                        <c:v>37678</c:v>
                      </c:pt>
                      <c:pt idx="5780">
                        <c:v>37679</c:v>
                      </c:pt>
                      <c:pt idx="5781">
                        <c:v>37680</c:v>
                      </c:pt>
                      <c:pt idx="5782">
                        <c:v>37683</c:v>
                      </c:pt>
                      <c:pt idx="5783">
                        <c:v>37684</c:v>
                      </c:pt>
                      <c:pt idx="5784">
                        <c:v>37685</c:v>
                      </c:pt>
                      <c:pt idx="5785">
                        <c:v>37686</c:v>
                      </c:pt>
                      <c:pt idx="5786">
                        <c:v>37687</c:v>
                      </c:pt>
                      <c:pt idx="5787">
                        <c:v>37690</c:v>
                      </c:pt>
                      <c:pt idx="5788">
                        <c:v>37691</c:v>
                      </c:pt>
                      <c:pt idx="5789">
                        <c:v>37692</c:v>
                      </c:pt>
                      <c:pt idx="5790">
                        <c:v>37693</c:v>
                      </c:pt>
                      <c:pt idx="5791">
                        <c:v>37694</c:v>
                      </c:pt>
                      <c:pt idx="5792">
                        <c:v>37697</c:v>
                      </c:pt>
                      <c:pt idx="5793">
                        <c:v>37698</c:v>
                      </c:pt>
                      <c:pt idx="5794">
                        <c:v>37699</c:v>
                      </c:pt>
                      <c:pt idx="5795">
                        <c:v>37700</c:v>
                      </c:pt>
                      <c:pt idx="5796">
                        <c:v>37701</c:v>
                      </c:pt>
                      <c:pt idx="5797">
                        <c:v>37704</c:v>
                      </c:pt>
                      <c:pt idx="5798">
                        <c:v>37705</c:v>
                      </c:pt>
                      <c:pt idx="5799">
                        <c:v>37706</c:v>
                      </c:pt>
                      <c:pt idx="5800">
                        <c:v>37707</c:v>
                      </c:pt>
                      <c:pt idx="5801">
                        <c:v>37708</c:v>
                      </c:pt>
                      <c:pt idx="5802">
                        <c:v>37711</c:v>
                      </c:pt>
                      <c:pt idx="5803">
                        <c:v>37712</c:v>
                      </c:pt>
                      <c:pt idx="5804">
                        <c:v>37713</c:v>
                      </c:pt>
                      <c:pt idx="5805">
                        <c:v>37714</c:v>
                      </c:pt>
                      <c:pt idx="5806">
                        <c:v>37715</c:v>
                      </c:pt>
                      <c:pt idx="5807">
                        <c:v>37718</c:v>
                      </c:pt>
                      <c:pt idx="5808">
                        <c:v>37719</c:v>
                      </c:pt>
                      <c:pt idx="5809">
                        <c:v>37720</c:v>
                      </c:pt>
                      <c:pt idx="5810">
                        <c:v>37721</c:v>
                      </c:pt>
                      <c:pt idx="5811">
                        <c:v>37722</c:v>
                      </c:pt>
                      <c:pt idx="5812">
                        <c:v>37725</c:v>
                      </c:pt>
                      <c:pt idx="5813">
                        <c:v>37726</c:v>
                      </c:pt>
                      <c:pt idx="5814">
                        <c:v>37727</c:v>
                      </c:pt>
                      <c:pt idx="5815">
                        <c:v>37728</c:v>
                      </c:pt>
                      <c:pt idx="5816">
                        <c:v>37729</c:v>
                      </c:pt>
                      <c:pt idx="5817">
                        <c:v>37732</c:v>
                      </c:pt>
                      <c:pt idx="5818">
                        <c:v>37733</c:v>
                      </c:pt>
                      <c:pt idx="5819">
                        <c:v>37734</c:v>
                      </c:pt>
                      <c:pt idx="5820">
                        <c:v>37735</c:v>
                      </c:pt>
                      <c:pt idx="5821">
                        <c:v>37736</c:v>
                      </c:pt>
                      <c:pt idx="5822">
                        <c:v>37739</c:v>
                      </c:pt>
                      <c:pt idx="5823">
                        <c:v>37740</c:v>
                      </c:pt>
                      <c:pt idx="5824">
                        <c:v>37741</c:v>
                      </c:pt>
                      <c:pt idx="5825">
                        <c:v>37742</c:v>
                      </c:pt>
                      <c:pt idx="5826">
                        <c:v>37743</c:v>
                      </c:pt>
                      <c:pt idx="5827">
                        <c:v>37746</c:v>
                      </c:pt>
                      <c:pt idx="5828">
                        <c:v>37747</c:v>
                      </c:pt>
                      <c:pt idx="5829">
                        <c:v>37748</c:v>
                      </c:pt>
                      <c:pt idx="5830">
                        <c:v>37749</c:v>
                      </c:pt>
                      <c:pt idx="5831">
                        <c:v>37750</c:v>
                      </c:pt>
                      <c:pt idx="5832">
                        <c:v>37753</c:v>
                      </c:pt>
                      <c:pt idx="5833">
                        <c:v>37754</c:v>
                      </c:pt>
                      <c:pt idx="5834">
                        <c:v>37755</c:v>
                      </c:pt>
                      <c:pt idx="5835">
                        <c:v>37756</c:v>
                      </c:pt>
                      <c:pt idx="5836">
                        <c:v>37757</c:v>
                      </c:pt>
                      <c:pt idx="5837">
                        <c:v>37760</c:v>
                      </c:pt>
                      <c:pt idx="5838">
                        <c:v>37761</c:v>
                      </c:pt>
                      <c:pt idx="5839">
                        <c:v>37762</c:v>
                      </c:pt>
                      <c:pt idx="5840">
                        <c:v>37763</c:v>
                      </c:pt>
                      <c:pt idx="5841">
                        <c:v>37764</c:v>
                      </c:pt>
                      <c:pt idx="5842">
                        <c:v>37767</c:v>
                      </c:pt>
                      <c:pt idx="5843">
                        <c:v>37768</c:v>
                      </c:pt>
                      <c:pt idx="5844">
                        <c:v>37769</c:v>
                      </c:pt>
                      <c:pt idx="5845">
                        <c:v>37770</c:v>
                      </c:pt>
                      <c:pt idx="5846">
                        <c:v>37771</c:v>
                      </c:pt>
                      <c:pt idx="5847">
                        <c:v>37774</c:v>
                      </c:pt>
                      <c:pt idx="5848">
                        <c:v>37775</c:v>
                      </c:pt>
                      <c:pt idx="5849">
                        <c:v>37776</c:v>
                      </c:pt>
                      <c:pt idx="5850">
                        <c:v>37777</c:v>
                      </c:pt>
                      <c:pt idx="5851">
                        <c:v>37778</c:v>
                      </c:pt>
                      <c:pt idx="5852">
                        <c:v>37781</c:v>
                      </c:pt>
                      <c:pt idx="5853">
                        <c:v>37782</c:v>
                      </c:pt>
                      <c:pt idx="5854">
                        <c:v>37783</c:v>
                      </c:pt>
                      <c:pt idx="5855">
                        <c:v>37784</c:v>
                      </c:pt>
                      <c:pt idx="5856">
                        <c:v>37785</c:v>
                      </c:pt>
                      <c:pt idx="5857">
                        <c:v>37788</c:v>
                      </c:pt>
                      <c:pt idx="5858">
                        <c:v>37789</c:v>
                      </c:pt>
                      <c:pt idx="5859">
                        <c:v>37790</c:v>
                      </c:pt>
                      <c:pt idx="5860">
                        <c:v>37791</c:v>
                      </c:pt>
                      <c:pt idx="5861">
                        <c:v>37792</c:v>
                      </c:pt>
                      <c:pt idx="5862">
                        <c:v>37795</c:v>
                      </c:pt>
                      <c:pt idx="5863">
                        <c:v>37796</c:v>
                      </c:pt>
                      <c:pt idx="5864">
                        <c:v>37797</c:v>
                      </c:pt>
                      <c:pt idx="5865">
                        <c:v>37798</c:v>
                      </c:pt>
                      <c:pt idx="5866">
                        <c:v>37799</c:v>
                      </c:pt>
                      <c:pt idx="5867">
                        <c:v>37802</c:v>
                      </c:pt>
                      <c:pt idx="5868">
                        <c:v>37803</c:v>
                      </c:pt>
                      <c:pt idx="5869">
                        <c:v>37804</c:v>
                      </c:pt>
                      <c:pt idx="5870">
                        <c:v>37805</c:v>
                      </c:pt>
                      <c:pt idx="5871">
                        <c:v>37806</c:v>
                      </c:pt>
                      <c:pt idx="5872">
                        <c:v>37809</c:v>
                      </c:pt>
                      <c:pt idx="5873">
                        <c:v>37810</c:v>
                      </c:pt>
                      <c:pt idx="5874">
                        <c:v>37811</c:v>
                      </c:pt>
                      <c:pt idx="5875">
                        <c:v>37812</c:v>
                      </c:pt>
                      <c:pt idx="5876">
                        <c:v>37813</c:v>
                      </c:pt>
                      <c:pt idx="5877">
                        <c:v>37816</c:v>
                      </c:pt>
                      <c:pt idx="5878">
                        <c:v>37817</c:v>
                      </c:pt>
                      <c:pt idx="5879">
                        <c:v>37818</c:v>
                      </c:pt>
                      <c:pt idx="5880">
                        <c:v>37819</c:v>
                      </c:pt>
                      <c:pt idx="5881">
                        <c:v>37820</c:v>
                      </c:pt>
                      <c:pt idx="5882">
                        <c:v>37823</c:v>
                      </c:pt>
                      <c:pt idx="5883">
                        <c:v>37824</c:v>
                      </c:pt>
                      <c:pt idx="5884">
                        <c:v>37825</c:v>
                      </c:pt>
                      <c:pt idx="5885">
                        <c:v>37826</c:v>
                      </c:pt>
                      <c:pt idx="5886">
                        <c:v>37827</c:v>
                      </c:pt>
                      <c:pt idx="5887">
                        <c:v>37830</c:v>
                      </c:pt>
                      <c:pt idx="5888">
                        <c:v>37831</c:v>
                      </c:pt>
                      <c:pt idx="5889">
                        <c:v>37832</c:v>
                      </c:pt>
                      <c:pt idx="5890">
                        <c:v>37833</c:v>
                      </c:pt>
                      <c:pt idx="5891">
                        <c:v>37834</c:v>
                      </c:pt>
                      <c:pt idx="5892">
                        <c:v>37837</c:v>
                      </c:pt>
                      <c:pt idx="5893">
                        <c:v>37838</c:v>
                      </c:pt>
                      <c:pt idx="5894">
                        <c:v>37839</c:v>
                      </c:pt>
                      <c:pt idx="5895">
                        <c:v>37840</c:v>
                      </c:pt>
                      <c:pt idx="5896">
                        <c:v>37841</c:v>
                      </c:pt>
                      <c:pt idx="5897">
                        <c:v>37844</c:v>
                      </c:pt>
                      <c:pt idx="5898">
                        <c:v>37845</c:v>
                      </c:pt>
                      <c:pt idx="5899">
                        <c:v>37846</c:v>
                      </c:pt>
                      <c:pt idx="5900">
                        <c:v>37847</c:v>
                      </c:pt>
                      <c:pt idx="5901">
                        <c:v>37848</c:v>
                      </c:pt>
                      <c:pt idx="5902">
                        <c:v>37851</c:v>
                      </c:pt>
                      <c:pt idx="5903">
                        <c:v>37852</c:v>
                      </c:pt>
                      <c:pt idx="5904">
                        <c:v>37853</c:v>
                      </c:pt>
                      <c:pt idx="5905">
                        <c:v>37854</c:v>
                      </c:pt>
                      <c:pt idx="5906">
                        <c:v>37855</c:v>
                      </c:pt>
                      <c:pt idx="5907">
                        <c:v>37858</c:v>
                      </c:pt>
                      <c:pt idx="5908">
                        <c:v>37859</c:v>
                      </c:pt>
                      <c:pt idx="5909">
                        <c:v>37860</c:v>
                      </c:pt>
                      <c:pt idx="5910">
                        <c:v>37861</c:v>
                      </c:pt>
                      <c:pt idx="5911">
                        <c:v>37862</c:v>
                      </c:pt>
                      <c:pt idx="5912">
                        <c:v>37865</c:v>
                      </c:pt>
                      <c:pt idx="5913">
                        <c:v>37866</c:v>
                      </c:pt>
                      <c:pt idx="5914">
                        <c:v>37867</c:v>
                      </c:pt>
                      <c:pt idx="5915">
                        <c:v>37868</c:v>
                      </c:pt>
                      <c:pt idx="5916">
                        <c:v>37869</c:v>
                      </c:pt>
                      <c:pt idx="5917">
                        <c:v>37872</c:v>
                      </c:pt>
                      <c:pt idx="5918">
                        <c:v>37873</c:v>
                      </c:pt>
                      <c:pt idx="5919">
                        <c:v>37874</c:v>
                      </c:pt>
                      <c:pt idx="5920">
                        <c:v>37875</c:v>
                      </c:pt>
                      <c:pt idx="5921">
                        <c:v>37876</c:v>
                      </c:pt>
                      <c:pt idx="5922">
                        <c:v>37879</c:v>
                      </c:pt>
                      <c:pt idx="5923">
                        <c:v>37880</c:v>
                      </c:pt>
                      <c:pt idx="5924">
                        <c:v>37881</c:v>
                      </c:pt>
                      <c:pt idx="5925">
                        <c:v>37882</c:v>
                      </c:pt>
                      <c:pt idx="5926">
                        <c:v>37883</c:v>
                      </c:pt>
                      <c:pt idx="5927">
                        <c:v>37886</c:v>
                      </c:pt>
                      <c:pt idx="5928">
                        <c:v>37887</c:v>
                      </c:pt>
                      <c:pt idx="5929">
                        <c:v>37888</c:v>
                      </c:pt>
                      <c:pt idx="5930">
                        <c:v>37889</c:v>
                      </c:pt>
                      <c:pt idx="5931">
                        <c:v>37890</c:v>
                      </c:pt>
                      <c:pt idx="5932">
                        <c:v>37893</c:v>
                      </c:pt>
                      <c:pt idx="5933">
                        <c:v>37894</c:v>
                      </c:pt>
                      <c:pt idx="5934">
                        <c:v>37895</c:v>
                      </c:pt>
                      <c:pt idx="5935">
                        <c:v>37896</c:v>
                      </c:pt>
                      <c:pt idx="5936">
                        <c:v>37897</c:v>
                      </c:pt>
                      <c:pt idx="5937">
                        <c:v>37900</c:v>
                      </c:pt>
                      <c:pt idx="5938">
                        <c:v>37901</c:v>
                      </c:pt>
                      <c:pt idx="5939">
                        <c:v>37902</c:v>
                      </c:pt>
                      <c:pt idx="5940">
                        <c:v>37903</c:v>
                      </c:pt>
                      <c:pt idx="5941">
                        <c:v>37904</c:v>
                      </c:pt>
                      <c:pt idx="5942">
                        <c:v>37907</c:v>
                      </c:pt>
                      <c:pt idx="5943">
                        <c:v>37908</c:v>
                      </c:pt>
                      <c:pt idx="5944">
                        <c:v>37909</c:v>
                      </c:pt>
                      <c:pt idx="5945">
                        <c:v>37910</c:v>
                      </c:pt>
                      <c:pt idx="5946">
                        <c:v>37911</c:v>
                      </c:pt>
                      <c:pt idx="5947">
                        <c:v>37914</c:v>
                      </c:pt>
                      <c:pt idx="5948">
                        <c:v>37915</c:v>
                      </c:pt>
                      <c:pt idx="5949">
                        <c:v>37916</c:v>
                      </c:pt>
                      <c:pt idx="5950">
                        <c:v>37917</c:v>
                      </c:pt>
                      <c:pt idx="5951">
                        <c:v>37918</c:v>
                      </c:pt>
                      <c:pt idx="5952">
                        <c:v>37921</c:v>
                      </c:pt>
                      <c:pt idx="5953">
                        <c:v>37922</c:v>
                      </c:pt>
                      <c:pt idx="5954">
                        <c:v>37923</c:v>
                      </c:pt>
                      <c:pt idx="5955">
                        <c:v>37924</c:v>
                      </c:pt>
                      <c:pt idx="5956">
                        <c:v>37925</c:v>
                      </c:pt>
                      <c:pt idx="5957">
                        <c:v>37928</c:v>
                      </c:pt>
                      <c:pt idx="5958">
                        <c:v>37929</c:v>
                      </c:pt>
                      <c:pt idx="5959">
                        <c:v>37930</c:v>
                      </c:pt>
                      <c:pt idx="5960">
                        <c:v>37931</c:v>
                      </c:pt>
                      <c:pt idx="5961">
                        <c:v>37932</c:v>
                      </c:pt>
                      <c:pt idx="5962">
                        <c:v>37935</c:v>
                      </c:pt>
                      <c:pt idx="5963">
                        <c:v>37936</c:v>
                      </c:pt>
                      <c:pt idx="5964">
                        <c:v>37937</c:v>
                      </c:pt>
                      <c:pt idx="5965">
                        <c:v>37938</c:v>
                      </c:pt>
                      <c:pt idx="5966">
                        <c:v>37939</c:v>
                      </c:pt>
                      <c:pt idx="5967">
                        <c:v>37942</c:v>
                      </c:pt>
                      <c:pt idx="5968">
                        <c:v>37943</c:v>
                      </c:pt>
                      <c:pt idx="5969">
                        <c:v>37944</c:v>
                      </c:pt>
                      <c:pt idx="5970">
                        <c:v>37945</c:v>
                      </c:pt>
                      <c:pt idx="5971">
                        <c:v>37946</c:v>
                      </c:pt>
                      <c:pt idx="5972">
                        <c:v>37949</c:v>
                      </c:pt>
                      <c:pt idx="5973">
                        <c:v>37950</c:v>
                      </c:pt>
                      <c:pt idx="5974">
                        <c:v>37951</c:v>
                      </c:pt>
                      <c:pt idx="5975">
                        <c:v>37952</c:v>
                      </c:pt>
                      <c:pt idx="5976">
                        <c:v>37953</c:v>
                      </c:pt>
                      <c:pt idx="5977">
                        <c:v>37956</c:v>
                      </c:pt>
                      <c:pt idx="5978">
                        <c:v>37957</c:v>
                      </c:pt>
                      <c:pt idx="5979">
                        <c:v>37958</c:v>
                      </c:pt>
                      <c:pt idx="5980">
                        <c:v>37959</c:v>
                      </c:pt>
                      <c:pt idx="5981">
                        <c:v>37960</c:v>
                      </c:pt>
                      <c:pt idx="5982">
                        <c:v>37963</c:v>
                      </c:pt>
                      <c:pt idx="5983">
                        <c:v>37964</c:v>
                      </c:pt>
                      <c:pt idx="5984">
                        <c:v>37965</c:v>
                      </c:pt>
                      <c:pt idx="5985">
                        <c:v>37966</c:v>
                      </c:pt>
                      <c:pt idx="5986">
                        <c:v>37967</c:v>
                      </c:pt>
                      <c:pt idx="5987">
                        <c:v>37970</c:v>
                      </c:pt>
                      <c:pt idx="5988">
                        <c:v>37971</c:v>
                      </c:pt>
                      <c:pt idx="5989">
                        <c:v>37972</c:v>
                      </c:pt>
                      <c:pt idx="5990">
                        <c:v>37973</c:v>
                      </c:pt>
                      <c:pt idx="5991">
                        <c:v>37974</c:v>
                      </c:pt>
                      <c:pt idx="5992">
                        <c:v>37977</c:v>
                      </c:pt>
                      <c:pt idx="5993">
                        <c:v>37978</c:v>
                      </c:pt>
                      <c:pt idx="5994">
                        <c:v>37979</c:v>
                      </c:pt>
                      <c:pt idx="5995">
                        <c:v>37980</c:v>
                      </c:pt>
                      <c:pt idx="5996">
                        <c:v>37981</c:v>
                      </c:pt>
                      <c:pt idx="5997">
                        <c:v>37984</c:v>
                      </c:pt>
                      <c:pt idx="5998">
                        <c:v>37985</c:v>
                      </c:pt>
                      <c:pt idx="5999">
                        <c:v>37986</c:v>
                      </c:pt>
                      <c:pt idx="6000">
                        <c:v>37987</c:v>
                      </c:pt>
                      <c:pt idx="6001">
                        <c:v>37988</c:v>
                      </c:pt>
                      <c:pt idx="6002">
                        <c:v>37991</c:v>
                      </c:pt>
                      <c:pt idx="6003">
                        <c:v>37992</c:v>
                      </c:pt>
                      <c:pt idx="6004">
                        <c:v>37993</c:v>
                      </c:pt>
                      <c:pt idx="6005">
                        <c:v>37994</c:v>
                      </c:pt>
                      <c:pt idx="6006">
                        <c:v>37995</c:v>
                      </c:pt>
                      <c:pt idx="6007">
                        <c:v>37998</c:v>
                      </c:pt>
                      <c:pt idx="6008">
                        <c:v>37999</c:v>
                      </c:pt>
                      <c:pt idx="6009">
                        <c:v>38000</c:v>
                      </c:pt>
                      <c:pt idx="6010">
                        <c:v>38001</c:v>
                      </c:pt>
                      <c:pt idx="6011">
                        <c:v>38002</c:v>
                      </c:pt>
                      <c:pt idx="6012">
                        <c:v>38005</c:v>
                      </c:pt>
                      <c:pt idx="6013">
                        <c:v>38006</c:v>
                      </c:pt>
                      <c:pt idx="6014">
                        <c:v>38007</c:v>
                      </c:pt>
                      <c:pt idx="6015">
                        <c:v>38008</c:v>
                      </c:pt>
                      <c:pt idx="6016">
                        <c:v>38009</c:v>
                      </c:pt>
                      <c:pt idx="6017">
                        <c:v>38012</c:v>
                      </c:pt>
                      <c:pt idx="6018">
                        <c:v>38013</c:v>
                      </c:pt>
                      <c:pt idx="6019">
                        <c:v>38014</c:v>
                      </c:pt>
                      <c:pt idx="6020">
                        <c:v>38015</c:v>
                      </c:pt>
                      <c:pt idx="6021">
                        <c:v>38016</c:v>
                      </c:pt>
                      <c:pt idx="6022">
                        <c:v>38019</c:v>
                      </c:pt>
                      <c:pt idx="6023">
                        <c:v>38020</c:v>
                      </c:pt>
                      <c:pt idx="6024">
                        <c:v>38021</c:v>
                      </c:pt>
                      <c:pt idx="6025">
                        <c:v>38022</c:v>
                      </c:pt>
                      <c:pt idx="6026">
                        <c:v>38023</c:v>
                      </c:pt>
                      <c:pt idx="6027">
                        <c:v>38026</c:v>
                      </c:pt>
                      <c:pt idx="6028">
                        <c:v>38027</c:v>
                      </c:pt>
                      <c:pt idx="6029">
                        <c:v>38028</c:v>
                      </c:pt>
                      <c:pt idx="6030">
                        <c:v>38029</c:v>
                      </c:pt>
                      <c:pt idx="6031">
                        <c:v>38030</c:v>
                      </c:pt>
                      <c:pt idx="6032">
                        <c:v>38033</c:v>
                      </c:pt>
                      <c:pt idx="6033">
                        <c:v>38034</c:v>
                      </c:pt>
                      <c:pt idx="6034">
                        <c:v>38035</c:v>
                      </c:pt>
                      <c:pt idx="6035">
                        <c:v>38036</c:v>
                      </c:pt>
                      <c:pt idx="6036">
                        <c:v>38037</c:v>
                      </c:pt>
                      <c:pt idx="6037">
                        <c:v>38040</c:v>
                      </c:pt>
                      <c:pt idx="6038">
                        <c:v>38041</c:v>
                      </c:pt>
                      <c:pt idx="6039">
                        <c:v>38042</c:v>
                      </c:pt>
                      <c:pt idx="6040">
                        <c:v>38043</c:v>
                      </c:pt>
                      <c:pt idx="6041">
                        <c:v>38044</c:v>
                      </c:pt>
                      <c:pt idx="6042">
                        <c:v>38047</c:v>
                      </c:pt>
                      <c:pt idx="6043">
                        <c:v>38048</c:v>
                      </c:pt>
                      <c:pt idx="6044">
                        <c:v>38049</c:v>
                      </c:pt>
                      <c:pt idx="6045">
                        <c:v>38050</c:v>
                      </c:pt>
                      <c:pt idx="6046">
                        <c:v>38051</c:v>
                      </c:pt>
                      <c:pt idx="6047">
                        <c:v>38054</c:v>
                      </c:pt>
                      <c:pt idx="6048">
                        <c:v>38055</c:v>
                      </c:pt>
                      <c:pt idx="6049">
                        <c:v>38056</c:v>
                      </c:pt>
                      <c:pt idx="6050">
                        <c:v>38057</c:v>
                      </c:pt>
                      <c:pt idx="6051">
                        <c:v>38058</c:v>
                      </c:pt>
                      <c:pt idx="6052">
                        <c:v>38061</c:v>
                      </c:pt>
                      <c:pt idx="6053">
                        <c:v>38062</c:v>
                      </c:pt>
                      <c:pt idx="6054">
                        <c:v>38063</c:v>
                      </c:pt>
                      <c:pt idx="6055">
                        <c:v>38064</c:v>
                      </c:pt>
                      <c:pt idx="6056">
                        <c:v>38065</c:v>
                      </c:pt>
                      <c:pt idx="6057">
                        <c:v>38068</c:v>
                      </c:pt>
                      <c:pt idx="6058">
                        <c:v>38069</c:v>
                      </c:pt>
                      <c:pt idx="6059">
                        <c:v>38070</c:v>
                      </c:pt>
                      <c:pt idx="6060">
                        <c:v>38071</c:v>
                      </c:pt>
                      <c:pt idx="6061">
                        <c:v>38072</c:v>
                      </c:pt>
                      <c:pt idx="6062">
                        <c:v>38075</c:v>
                      </c:pt>
                      <c:pt idx="6063">
                        <c:v>38076</c:v>
                      </c:pt>
                      <c:pt idx="6064">
                        <c:v>38077</c:v>
                      </c:pt>
                      <c:pt idx="6065">
                        <c:v>38078</c:v>
                      </c:pt>
                      <c:pt idx="6066">
                        <c:v>38079</c:v>
                      </c:pt>
                      <c:pt idx="6067">
                        <c:v>38082</c:v>
                      </c:pt>
                      <c:pt idx="6068">
                        <c:v>38083</c:v>
                      </c:pt>
                      <c:pt idx="6069">
                        <c:v>38084</c:v>
                      </c:pt>
                      <c:pt idx="6070">
                        <c:v>38085</c:v>
                      </c:pt>
                      <c:pt idx="6071">
                        <c:v>38086</c:v>
                      </c:pt>
                      <c:pt idx="6072">
                        <c:v>38089</c:v>
                      </c:pt>
                      <c:pt idx="6073">
                        <c:v>38090</c:v>
                      </c:pt>
                      <c:pt idx="6074">
                        <c:v>38091</c:v>
                      </c:pt>
                      <c:pt idx="6075">
                        <c:v>38092</c:v>
                      </c:pt>
                      <c:pt idx="6076">
                        <c:v>38093</c:v>
                      </c:pt>
                      <c:pt idx="6077">
                        <c:v>38096</c:v>
                      </c:pt>
                      <c:pt idx="6078">
                        <c:v>38097</c:v>
                      </c:pt>
                      <c:pt idx="6079">
                        <c:v>38098</c:v>
                      </c:pt>
                      <c:pt idx="6080">
                        <c:v>38099</c:v>
                      </c:pt>
                      <c:pt idx="6081">
                        <c:v>38100</c:v>
                      </c:pt>
                      <c:pt idx="6082">
                        <c:v>38103</c:v>
                      </c:pt>
                      <c:pt idx="6083">
                        <c:v>38104</c:v>
                      </c:pt>
                      <c:pt idx="6084">
                        <c:v>38105</c:v>
                      </c:pt>
                      <c:pt idx="6085">
                        <c:v>38106</c:v>
                      </c:pt>
                      <c:pt idx="6086">
                        <c:v>38107</c:v>
                      </c:pt>
                      <c:pt idx="6087">
                        <c:v>38110</c:v>
                      </c:pt>
                      <c:pt idx="6088">
                        <c:v>38111</c:v>
                      </c:pt>
                      <c:pt idx="6089">
                        <c:v>38112</c:v>
                      </c:pt>
                      <c:pt idx="6090">
                        <c:v>38113</c:v>
                      </c:pt>
                      <c:pt idx="6091">
                        <c:v>38114</c:v>
                      </c:pt>
                      <c:pt idx="6092">
                        <c:v>38117</c:v>
                      </c:pt>
                      <c:pt idx="6093">
                        <c:v>38118</c:v>
                      </c:pt>
                      <c:pt idx="6094">
                        <c:v>38119</c:v>
                      </c:pt>
                      <c:pt idx="6095">
                        <c:v>38120</c:v>
                      </c:pt>
                      <c:pt idx="6096">
                        <c:v>38121</c:v>
                      </c:pt>
                      <c:pt idx="6097">
                        <c:v>38124</c:v>
                      </c:pt>
                      <c:pt idx="6098">
                        <c:v>38125</c:v>
                      </c:pt>
                      <c:pt idx="6099">
                        <c:v>38126</c:v>
                      </c:pt>
                      <c:pt idx="6100">
                        <c:v>38127</c:v>
                      </c:pt>
                      <c:pt idx="6101">
                        <c:v>38128</c:v>
                      </c:pt>
                      <c:pt idx="6102">
                        <c:v>38131</c:v>
                      </c:pt>
                      <c:pt idx="6103">
                        <c:v>38132</c:v>
                      </c:pt>
                      <c:pt idx="6104">
                        <c:v>38133</c:v>
                      </c:pt>
                      <c:pt idx="6105">
                        <c:v>38134</c:v>
                      </c:pt>
                      <c:pt idx="6106">
                        <c:v>38135</c:v>
                      </c:pt>
                      <c:pt idx="6107">
                        <c:v>38138</c:v>
                      </c:pt>
                      <c:pt idx="6108">
                        <c:v>38139</c:v>
                      </c:pt>
                      <c:pt idx="6109">
                        <c:v>38140</c:v>
                      </c:pt>
                      <c:pt idx="6110">
                        <c:v>38141</c:v>
                      </c:pt>
                      <c:pt idx="6111">
                        <c:v>38142</c:v>
                      </c:pt>
                      <c:pt idx="6112">
                        <c:v>38145</c:v>
                      </c:pt>
                      <c:pt idx="6113">
                        <c:v>38146</c:v>
                      </c:pt>
                      <c:pt idx="6114">
                        <c:v>38147</c:v>
                      </c:pt>
                      <c:pt idx="6115">
                        <c:v>38148</c:v>
                      </c:pt>
                      <c:pt idx="6116">
                        <c:v>38149</c:v>
                      </c:pt>
                      <c:pt idx="6117">
                        <c:v>38152</c:v>
                      </c:pt>
                      <c:pt idx="6118">
                        <c:v>38153</c:v>
                      </c:pt>
                      <c:pt idx="6119">
                        <c:v>38154</c:v>
                      </c:pt>
                      <c:pt idx="6120">
                        <c:v>38155</c:v>
                      </c:pt>
                      <c:pt idx="6121">
                        <c:v>38156</c:v>
                      </c:pt>
                      <c:pt idx="6122">
                        <c:v>38159</c:v>
                      </c:pt>
                      <c:pt idx="6123">
                        <c:v>38160</c:v>
                      </c:pt>
                      <c:pt idx="6124">
                        <c:v>38161</c:v>
                      </c:pt>
                      <c:pt idx="6125">
                        <c:v>38162</c:v>
                      </c:pt>
                      <c:pt idx="6126">
                        <c:v>38163</c:v>
                      </c:pt>
                      <c:pt idx="6127">
                        <c:v>38166</c:v>
                      </c:pt>
                      <c:pt idx="6128">
                        <c:v>38167</c:v>
                      </c:pt>
                      <c:pt idx="6129">
                        <c:v>38168</c:v>
                      </c:pt>
                      <c:pt idx="6130">
                        <c:v>38169</c:v>
                      </c:pt>
                      <c:pt idx="6131">
                        <c:v>38170</c:v>
                      </c:pt>
                      <c:pt idx="6132">
                        <c:v>38173</c:v>
                      </c:pt>
                      <c:pt idx="6133">
                        <c:v>38174</c:v>
                      </c:pt>
                      <c:pt idx="6134">
                        <c:v>38175</c:v>
                      </c:pt>
                      <c:pt idx="6135">
                        <c:v>38176</c:v>
                      </c:pt>
                      <c:pt idx="6136">
                        <c:v>38177</c:v>
                      </c:pt>
                      <c:pt idx="6137">
                        <c:v>38180</c:v>
                      </c:pt>
                      <c:pt idx="6138">
                        <c:v>38181</c:v>
                      </c:pt>
                      <c:pt idx="6139">
                        <c:v>38182</c:v>
                      </c:pt>
                      <c:pt idx="6140">
                        <c:v>38183</c:v>
                      </c:pt>
                      <c:pt idx="6141">
                        <c:v>38184</c:v>
                      </c:pt>
                      <c:pt idx="6142">
                        <c:v>38187</c:v>
                      </c:pt>
                      <c:pt idx="6143">
                        <c:v>38188</c:v>
                      </c:pt>
                      <c:pt idx="6144">
                        <c:v>38189</c:v>
                      </c:pt>
                      <c:pt idx="6145">
                        <c:v>38190</c:v>
                      </c:pt>
                      <c:pt idx="6146">
                        <c:v>38191</c:v>
                      </c:pt>
                      <c:pt idx="6147">
                        <c:v>38194</c:v>
                      </c:pt>
                      <c:pt idx="6148">
                        <c:v>38195</c:v>
                      </c:pt>
                      <c:pt idx="6149">
                        <c:v>38196</c:v>
                      </c:pt>
                      <c:pt idx="6150">
                        <c:v>38197</c:v>
                      </c:pt>
                      <c:pt idx="6151">
                        <c:v>38198</c:v>
                      </c:pt>
                      <c:pt idx="6152">
                        <c:v>38201</c:v>
                      </c:pt>
                      <c:pt idx="6153">
                        <c:v>38202</c:v>
                      </c:pt>
                      <c:pt idx="6154">
                        <c:v>38203</c:v>
                      </c:pt>
                      <c:pt idx="6155">
                        <c:v>38204</c:v>
                      </c:pt>
                      <c:pt idx="6156">
                        <c:v>38205</c:v>
                      </c:pt>
                      <c:pt idx="6157">
                        <c:v>38208</c:v>
                      </c:pt>
                      <c:pt idx="6158">
                        <c:v>38209</c:v>
                      </c:pt>
                      <c:pt idx="6159">
                        <c:v>38210</c:v>
                      </c:pt>
                      <c:pt idx="6160">
                        <c:v>38211</c:v>
                      </c:pt>
                      <c:pt idx="6161">
                        <c:v>38212</c:v>
                      </c:pt>
                      <c:pt idx="6162">
                        <c:v>38215</c:v>
                      </c:pt>
                      <c:pt idx="6163">
                        <c:v>38216</c:v>
                      </c:pt>
                      <c:pt idx="6164">
                        <c:v>38217</c:v>
                      </c:pt>
                      <c:pt idx="6165">
                        <c:v>38218</c:v>
                      </c:pt>
                      <c:pt idx="6166">
                        <c:v>38219</c:v>
                      </c:pt>
                      <c:pt idx="6167">
                        <c:v>38222</c:v>
                      </c:pt>
                      <c:pt idx="6168">
                        <c:v>38223</c:v>
                      </c:pt>
                      <c:pt idx="6169">
                        <c:v>38224</c:v>
                      </c:pt>
                      <c:pt idx="6170">
                        <c:v>38225</c:v>
                      </c:pt>
                      <c:pt idx="6171">
                        <c:v>38226</c:v>
                      </c:pt>
                      <c:pt idx="6172">
                        <c:v>38229</c:v>
                      </c:pt>
                      <c:pt idx="6173">
                        <c:v>38230</c:v>
                      </c:pt>
                      <c:pt idx="6174">
                        <c:v>38231</c:v>
                      </c:pt>
                      <c:pt idx="6175">
                        <c:v>38232</c:v>
                      </c:pt>
                      <c:pt idx="6176">
                        <c:v>38233</c:v>
                      </c:pt>
                      <c:pt idx="6177">
                        <c:v>38236</c:v>
                      </c:pt>
                      <c:pt idx="6178">
                        <c:v>38237</c:v>
                      </c:pt>
                      <c:pt idx="6179">
                        <c:v>38238</c:v>
                      </c:pt>
                      <c:pt idx="6180">
                        <c:v>38239</c:v>
                      </c:pt>
                      <c:pt idx="6181">
                        <c:v>38240</c:v>
                      </c:pt>
                      <c:pt idx="6182">
                        <c:v>38243</c:v>
                      </c:pt>
                      <c:pt idx="6183">
                        <c:v>38244</c:v>
                      </c:pt>
                      <c:pt idx="6184">
                        <c:v>38245</c:v>
                      </c:pt>
                      <c:pt idx="6185">
                        <c:v>38246</c:v>
                      </c:pt>
                      <c:pt idx="6186">
                        <c:v>38247</c:v>
                      </c:pt>
                      <c:pt idx="6187">
                        <c:v>38250</c:v>
                      </c:pt>
                      <c:pt idx="6188">
                        <c:v>38251</c:v>
                      </c:pt>
                      <c:pt idx="6189">
                        <c:v>38252</c:v>
                      </c:pt>
                      <c:pt idx="6190">
                        <c:v>38253</c:v>
                      </c:pt>
                      <c:pt idx="6191">
                        <c:v>38254</c:v>
                      </c:pt>
                      <c:pt idx="6192">
                        <c:v>38257</c:v>
                      </c:pt>
                      <c:pt idx="6193">
                        <c:v>38258</c:v>
                      </c:pt>
                      <c:pt idx="6194">
                        <c:v>38259</c:v>
                      </c:pt>
                      <c:pt idx="6195">
                        <c:v>38260</c:v>
                      </c:pt>
                      <c:pt idx="6196">
                        <c:v>38261</c:v>
                      </c:pt>
                      <c:pt idx="6197">
                        <c:v>38264</c:v>
                      </c:pt>
                      <c:pt idx="6198">
                        <c:v>38265</c:v>
                      </c:pt>
                      <c:pt idx="6199">
                        <c:v>38266</c:v>
                      </c:pt>
                      <c:pt idx="6200">
                        <c:v>38267</c:v>
                      </c:pt>
                      <c:pt idx="6201">
                        <c:v>38268</c:v>
                      </c:pt>
                      <c:pt idx="6202">
                        <c:v>38271</c:v>
                      </c:pt>
                      <c:pt idx="6203">
                        <c:v>38272</c:v>
                      </c:pt>
                      <c:pt idx="6204">
                        <c:v>38273</c:v>
                      </c:pt>
                      <c:pt idx="6205">
                        <c:v>38274</c:v>
                      </c:pt>
                      <c:pt idx="6206">
                        <c:v>38275</c:v>
                      </c:pt>
                      <c:pt idx="6207">
                        <c:v>38278</c:v>
                      </c:pt>
                      <c:pt idx="6208">
                        <c:v>38279</c:v>
                      </c:pt>
                      <c:pt idx="6209">
                        <c:v>38280</c:v>
                      </c:pt>
                      <c:pt idx="6210">
                        <c:v>38281</c:v>
                      </c:pt>
                      <c:pt idx="6211">
                        <c:v>38282</c:v>
                      </c:pt>
                      <c:pt idx="6212">
                        <c:v>38285</c:v>
                      </c:pt>
                      <c:pt idx="6213">
                        <c:v>38286</c:v>
                      </c:pt>
                      <c:pt idx="6214">
                        <c:v>38287</c:v>
                      </c:pt>
                      <c:pt idx="6215">
                        <c:v>38288</c:v>
                      </c:pt>
                      <c:pt idx="6216">
                        <c:v>38289</c:v>
                      </c:pt>
                      <c:pt idx="6217">
                        <c:v>38292</c:v>
                      </c:pt>
                      <c:pt idx="6218">
                        <c:v>38293</c:v>
                      </c:pt>
                      <c:pt idx="6219">
                        <c:v>38294</c:v>
                      </c:pt>
                      <c:pt idx="6220">
                        <c:v>38295</c:v>
                      </c:pt>
                      <c:pt idx="6221">
                        <c:v>38296</c:v>
                      </c:pt>
                      <c:pt idx="6222">
                        <c:v>38299</c:v>
                      </c:pt>
                      <c:pt idx="6223">
                        <c:v>38300</c:v>
                      </c:pt>
                      <c:pt idx="6224">
                        <c:v>38301</c:v>
                      </c:pt>
                      <c:pt idx="6225">
                        <c:v>38302</c:v>
                      </c:pt>
                      <c:pt idx="6226">
                        <c:v>38303</c:v>
                      </c:pt>
                      <c:pt idx="6227">
                        <c:v>38306</c:v>
                      </c:pt>
                      <c:pt idx="6228">
                        <c:v>38307</c:v>
                      </c:pt>
                      <c:pt idx="6229">
                        <c:v>38308</c:v>
                      </c:pt>
                      <c:pt idx="6230">
                        <c:v>38309</c:v>
                      </c:pt>
                      <c:pt idx="6231">
                        <c:v>38310</c:v>
                      </c:pt>
                      <c:pt idx="6232">
                        <c:v>38313</c:v>
                      </c:pt>
                      <c:pt idx="6233">
                        <c:v>38314</c:v>
                      </c:pt>
                      <c:pt idx="6234">
                        <c:v>38315</c:v>
                      </c:pt>
                      <c:pt idx="6235">
                        <c:v>38316</c:v>
                      </c:pt>
                      <c:pt idx="6236">
                        <c:v>38317</c:v>
                      </c:pt>
                      <c:pt idx="6237">
                        <c:v>38320</c:v>
                      </c:pt>
                      <c:pt idx="6238">
                        <c:v>38321</c:v>
                      </c:pt>
                      <c:pt idx="6239">
                        <c:v>38322</c:v>
                      </c:pt>
                      <c:pt idx="6240">
                        <c:v>38323</c:v>
                      </c:pt>
                      <c:pt idx="6241">
                        <c:v>38324</c:v>
                      </c:pt>
                      <c:pt idx="6242">
                        <c:v>38327</c:v>
                      </c:pt>
                      <c:pt idx="6243">
                        <c:v>38328</c:v>
                      </c:pt>
                      <c:pt idx="6244">
                        <c:v>38329</c:v>
                      </c:pt>
                      <c:pt idx="6245">
                        <c:v>38330</c:v>
                      </c:pt>
                      <c:pt idx="6246">
                        <c:v>38331</c:v>
                      </c:pt>
                      <c:pt idx="6247">
                        <c:v>38334</c:v>
                      </c:pt>
                      <c:pt idx="6248">
                        <c:v>38335</c:v>
                      </c:pt>
                      <c:pt idx="6249">
                        <c:v>38336</c:v>
                      </c:pt>
                      <c:pt idx="6250">
                        <c:v>38337</c:v>
                      </c:pt>
                      <c:pt idx="6251">
                        <c:v>38338</c:v>
                      </c:pt>
                      <c:pt idx="6252">
                        <c:v>38341</c:v>
                      </c:pt>
                      <c:pt idx="6253">
                        <c:v>38342</c:v>
                      </c:pt>
                      <c:pt idx="6254">
                        <c:v>38343</c:v>
                      </c:pt>
                      <c:pt idx="6255">
                        <c:v>38344</c:v>
                      </c:pt>
                      <c:pt idx="6256">
                        <c:v>38345</c:v>
                      </c:pt>
                      <c:pt idx="6257">
                        <c:v>38348</c:v>
                      </c:pt>
                      <c:pt idx="6258">
                        <c:v>38349</c:v>
                      </c:pt>
                      <c:pt idx="6259">
                        <c:v>38350</c:v>
                      </c:pt>
                      <c:pt idx="6260">
                        <c:v>38351</c:v>
                      </c:pt>
                      <c:pt idx="6261">
                        <c:v>38352</c:v>
                      </c:pt>
                      <c:pt idx="6262">
                        <c:v>38355</c:v>
                      </c:pt>
                      <c:pt idx="6263">
                        <c:v>38356</c:v>
                      </c:pt>
                      <c:pt idx="6264">
                        <c:v>38357</c:v>
                      </c:pt>
                      <c:pt idx="6265">
                        <c:v>38358</c:v>
                      </c:pt>
                      <c:pt idx="6266">
                        <c:v>38359</c:v>
                      </c:pt>
                      <c:pt idx="6267">
                        <c:v>38362</c:v>
                      </c:pt>
                      <c:pt idx="6268">
                        <c:v>38363</c:v>
                      </c:pt>
                      <c:pt idx="6269">
                        <c:v>38364</c:v>
                      </c:pt>
                      <c:pt idx="6270">
                        <c:v>38365</c:v>
                      </c:pt>
                      <c:pt idx="6271">
                        <c:v>38366</c:v>
                      </c:pt>
                      <c:pt idx="6272">
                        <c:v>38369</c:v>
                      </c:pt>
                      <c:pt idx="6273">
                        <c:v>38370</c:v>
                      </c:pt>
                      <c:pt idx="6274">
                        <c:v>38371</c:v>
                      </c:pt>
                      <c:pt idx="6275">
                        <c:v>38372</c:v>
                      </c:pt>
                      <c:pt idx="6276">
                        <c:v>38373</c:v>
                      </c:pt>
                      <c:pt idx="6277">
                        <c:v>38376</c:v>
                      </c:pt>
                      <c:pt idx="6278">
                        <c:v>38377</c:v>
                      </c:pt>
                      <c:pt idx="6279">
                        <c:v>38378</c:v>
                      </c:pt>
                      <c:pt idx="6280">
                        <c:v>38379</c:v>
                      </c:pt>
                      <c:pt idx="6281">
                        <c:v>38380</c:v>
                      </c:pt>
                      <c:pt idx="6282">
                        <c:v>38383</c:v>
                      </c:pt>
                      <c:pt idx="6283">
                        <c:v>38384</c:v>
                      </c:pt>
                      <c:pt idx="6284">
                        <c:v>38385</c:v>
                      </c:pt>
                      <c:pt idx="6285">
                        <c:v>38386</c:v>
                      </c:pt>
                      <c:pt idx="6286">
                        <c:v>38387</c:v>
                      </c:pt>
                      <c:pt idx="6287">
                        <c:v>38390</c:v>
                      </c:pt>
                      <c:pt idx="6288">
                        <c:v>38391</c:v>
                      </c:pt>
                      <c:pt idx="6289">
                        <c:v>38392</c:v>
                      </c:pt>
                      <c:pt idx="6290">
                        <c:v>38393</c:v>
                      </c:pt>
                      <c:pt idx="6291">
                        <c:v>38394</c:v>
                      </c:pt>
                      <c:pt idx="6292">
                        <c:v>38397</c:v>
                      </c:pt>
                      <c:pt idx="6293">
                        <c:v>38398</c:v>
                      </c:pt>
                      <c:pt idx="6294">
                        <c:v>38399</c:v>
                      </c:pt>
                      <c:pt idx="6295">
                        <c:v>38400</c:v>
                      </c:pt>
                      <c:pt idx="6296">
                        <c:v>38401</c:v>
                      </c:pt>
                      <c:pt idx="6297">
                        <c:v>38404</c:v>
                      </c:pt>
                      <c:pt idx="6298">
                        <c:v>38405</c:v>
                      </c:pt>
                      <c:pt idx="6299">
                        <c:v>38406</c:v>
                      </c:pt>
                      <c:pt idx="6300">
                        <c:v>38407</c:v>
                      </c:pt>
                      <c:pt idx="6301">
                        <c:v>38408</c:v>
                      </c:pt>
                      <c:pt idx="6302">
                        <c:v>38411</c:v>
                      </c:pt>
                      <c:pt idx="6303">
                        <c:v>38412</c:v>
                      </c:pt>
                      <c:pt idx="6304">
                        <c:v>38413</c:v>
                      </c:pt>
                      <c:pt idx="6305">
                        <c:v>38414</c:v>
                      </c:pt>
                      <c:pt idx="6306">
                        <c:v>38415</c:v>
                      </c:pt>
                      <c:pt idx="6307">
                        <c:v>38418</c:v>
                      </c:pt>
                      <c:pt idx="6308">
                        <c:v>38419</c:v>
                      </c:pt>
                      <c:pt idx="6309">
                        <c:v>38420</c:v>
                      </c:pt>
                      <c:pt idx="6310">
                        <c:v>38421</c:v>
                      </c:pt>
                      <c:pt idx="6311">
                        <c:v>38422</c:v>
                      </c:pt>
                      <c:pt idx="6312">
                        <c:v>38425</c:v>
                      </c:pt>
                      <c:pt idx="6313">
                        <c:v>38426</c:v>
                      </c:pt>
                      <c:pt idx="6314">
                        <c:v>38427</c:v>
                      </c:pt>
                      <c:pt idx="6315">
                        <c:v>38428</c:v>
                      </c:pt>
                      <c:pt idx="6316">
                        <c:v>38429</c:v>
                      </c:pt>
                      <c:pt idx="6317">
                        <c:v>38432</c:v>
                      </c:pt>
                      <c:pt idx="6318">
                        <c:v>38433</c:v>
                      </c:pt>
                      <c:pt idx="6319">
                        <c:v>38434</c:v>
                      </c:pt>
                      <c:pt idx="6320">
                        <c:v>38435</c:v>
                      </c:pt>
                      <c:pt idx="6321">
                        <c:v>38436</c:v>
                      </c:pt>
                      <c:pt idx="6322">
                        <c:v>38439</c:v>
                      </c:pt>
                      <c:pt idx="6323">
                        <c:v>38440</c:v>
                      </c:pt>
                      <c:pt idx="6324">
                        <c:v>38441</c:v>
                      </c:pt>
                      <c:pt idx="6325">
                        <c:v>38442</c:v>
                      </c:pt>
                      <c:pt idx="6326">
                        <c:v>38443</c:v>
                      </c:pt>
                      <c:pt idx="6327">
                        <c:v>38446</c:v>
                      </c:pt>
                      <c:pt idx="6328">
                        <c:v>38447</c:v>
                      </c:pt>
                      <c:pt idx="6329">
                        <c:v>38448</c:v>
                      </c:pt>
                      <c:pt idx="6330">
                        <c:v>38449</c:v>
                      </c:pt>
                      <c:pt idx="6331">
                        <c:v>38450</c:v>
                      </c:pt>
                      <c:pt idx="6332">
                        <c:v>38453</c:v>
                      </c:pt>
                      <c:pt idx="6333">
                        <c:v>38454</c:v>
                      </c:pt>
                      <c:pt idx="6334">
                        <c:v>38455</c:v>
                      </c:pt>
                      <c:pt idx="6335">
                        <c:v>38456</c:v>
                      </c:pt>
                      <c:pt idx="6336">
                        <c:v>38457</c:v>
                      </c:pt>
                      <c:pt idx="6337">
                        <c:v>38460</c:v>
                      </c:pt>
                      <c:pt idx="6338">
                        <c:v>38461</c:v>
                      </c:pt>
                      <c:pt idx="6339">
                        <c:v>38462</c:v>
                      </c:pt>
                      <c:pt idx="6340">
                        <c:v>38463</c:v>
                      </c:pt>
                      <c:pt idx="6341">
                        <c:v>38464</c:v>
                      </c:pt>
                      <c:pt idx="6342">
                        <c:v>38467</c:v>
                      </c:pt>
                      <c:pt idx="6343">
                        <c:v>38468</c:v>
                      </c:pt>
                      <c:pt idx="6344">
                        <c:v>38469</c:v>
                      </c:pt>
                      <c:pt idx="6345">
                        <c:v>38470</c:v>
                      </c:pt>
                      <c:pt idx="6346">
                        <c:v>38471</c:v>
                      </c:pt>
                      <c:pt idx="6347">
                        <c:v>38474</c:v>
                      </c:pt>
                      <c:pt idx="6348">
                        <c:v>38475</c:v>
                      </c:pt>
                      <c:pt idx="6349">
                        <c:v>38476</c:v>
                      </c:pt>
                      <c:pt idx="6350">
                        <c:v>38477</c:v>
                      </c:pt>
                      <c:pt idx="6351">
                        <c:v>38478</c:v>
                      </c:pt>
                      <c:pt idx="6352">
                        <c:v>38481</c:v>
                      </c:pt>
                      <c:pt idx="6353">
                        <c:v>38482</c:v>
                      </c:pt>
                      <c:pt idx="6354">
                        <c:v>38483</c:v>
                      </c:pt>
                      <c:pt idx="6355">
                        <c:v>38484</c:v>
                      </c:pt>
                      <c:pt idx="6356">
                        <c:v>38485</c:v>
                      </c:pt>
                      <c:pt idx="6357">
                        <c:v>38488</c:v>
                      </c:pt>
                      <c:pt idx="6358">
                        <c:v>38489</c:v>
                      </c:pt>
                      <c:pt idx="6359">
                        <c:v>38490</c:v>
                      </c:pt>
                      <c:pt idx="6360">
                        <c:v>38491</c:v>
                      </c:pt>
                      <c:pt idx="6361">
                        <c:v>38492</c:v>
                      </c:pt>
                      <c:pt idx="6362">
                        <c:v>38495</c:v>
                      </c:pt>
                      <c:pt idx="6363">
                        <c:v>38496</c:v>
                      </c:pt>
                      <c:pt idx="6364">
                        <c:v>38497</c:v>
                      </c:pt>
                      <c:pt idx="6365">
                        <c:v>38498</c:v>
                      </c:pt>
                      <c:pt idx="6366">
                        <c:v>38499</c:v>
                      </c:pt>
                      <c:pt idx="6367">
                        <c:v>38502</c:v>
                      </c:pt>
                      <c:pt idx="6368">
                        <c:v>38503</c:v>
                      </c:pt>
                      <c:pt idx="6369">
                        <c:v>38504</c:v>
                      </c:pt>
                      <c:pt idx="6370">
                        <c:v>38505</c:v>
                      </c:pt>
                      <c:pt idx="6371">
                        <c:v>38506</c:v>
                      </c:pt>
                      <c:pt idx="6372">
                        <c:v>38509</c:v>
                      </c:pt>
                      <c:pt idx="6373">
                        <c:v>38510</c:v>
                      </c:pt>
                      <c:pt idx="6374">
                        <c:v>38511</c:v>
                      </c:pt>
                      <c:pt idx="6375">
                        <c:v>38512</c:v>
                      </c:pt>
                      <c:pt idx="6376">
                        <c:v>38513</c:v>
                      </c:pt>
                      <c:pt idx="6377">
                        <c:v>38516</c:v>
                      </c:pt>
                      <c:pt idx="6378">
                        <c:v>38517</c:v>
                      </c:pt>
                      <c:pt idx="6379">
                        <c:v>38518</c:v>
                      </c:pt>
                      <c:pt idx="6380">
                        <c:v>38519</c:v>
                      </c:pt>
                      <c:pt idx="6381">
                        <c:v>38520</c:v>
                      </c:pt>
                      <c:pt idx="6382">
                        <c:v>38523</c:v>
                      </c:pt>
                      <c:pt idx="6383">
                        <c:v>38524</c:v>
                      </c:pt>
                      <c:pt idx="6384">
                        <c:v>38525</c:v>
                      </c:pt>
                      <c:pt idx="6385">
                        <c:v>38526</c:v>
                      </c:pt>
                      <c:pt idx="6386">
                        <c:v>38527</c:v>
                      </c:pt>
                      <c:pt idx="6387">
                        <c:v>38530</c:v>
                      </c:pt>
                      <c:pt idx="6388">
                        <c:v>38531</c:v>
                      </c:pt>
                      <c:pt idx="6389">
                        <c:v>38532</c:v>
                      </c:pt>
                      <c:pt idx="6390">
                        <c:v>38533</c:v>
                      </c:pt>
                      <c:pt idx="6391">
                        <c:v>38534</c:v>
                      </c:pt>
                      <c:pt idx="6392">
                        <c:v>38537</c:v>
                      </c:pt>
                      <c:pt idx="6393">
                        <c:v>38538</c:v>
                      </c:pt>
                      <c:pt idx="6394">
                        <c:v>38539</c:v>
                      </c:pt>
                      <c:pt idx="6395">
                        <c:v>38540</c:v>
                      </c:pt>
                      <c:pt idx="6396">
                        <c:v>38541</c:v>
                      </c:pt>
                      <c:pt idx="6397">
                        <c:v>38544</c:v>
                      </c:pt>
                      <c:pt idx="6398">
                        <c:v>38545</c:v>
                      </c:pt>
                      <c:pt idx="6399">
                        <c:v>38546</c:v>
                      </c:pt>
                      <c:pt idx="6400">
                        <c:v>38547</c:v>
                      </c:pt>
                      <c:pt idx="6401">
                        <c:v>38548</c:v>
                      </c:pt>
                      <c:pt idx="6402">
                        <c:v>38551</c:v>
                      </c:pt>
                      <c:pt idx="6403">
                        <c:v>38552</c:v>
                      </c:pt>
                      <c:pt idx="6404">
                        <c:v>38553</c:v>
                      </c:pt>
                      <c:pt idx="6405">
                        <c:v>38554</c:v>
                      </c:pt>
                      <c:pt idx="6406">
                        <c:v>38555</c:v>
                      </c:pt>
                      <c:pt idx="6407">
                        <c:v>38558</c:v>
                      </c:pt>
                      <c:pt idx="6408">
                        <c:v>38559</c:v>
                      </c:pt>
                      <c:pt idx="6409">
                        <c:v>38560</c:v>
                      </c:pt>
                      <c:pt idx="6410">
                        <c:v>38561</c:v>
                      </c:pt>
                      <c:pt idx="6411">
                        <c:v>38562</c:v>
                      </c:pt>
                      <c:pt idx="6412">
                        <c:v>38565</c:v>
                      </c:pt>
                      <c:pt idx="6413">
                        <c:v>38566</c:v>
                      </c:pt>
                      <c:pt idx="6414">
                        <c:v>38567</c:v>
                      </c:pt>
                      <c:pt idx="6415">
                        <c:v>38568</c:v>
                      </c:pt>
                      <c:pt idx="6416">
                        <c:v>38569</c:v>
                      </c:pt>
                      <c:pt idx="6417">
                        <c:v>38572</c:v>
                      </c:pt>
                      <c:pt idx="6418">
                        <c:v>38573</c:v>
                      </c:pt>
                      <c:pt idx="6419">
                        <c:v>38574</c:v>
                      </c:pt>
                      <c:pt idx="6420">
                        <c:v>38575</c:v>
                      </c:pt>
                      <c:pt idx="6421">
                        <c:v>38576</c:v>
                      </c:pt>
                      <c:pt idx="6422">
                        <c:v>38579</c:v>
                      </c:pt>
                      <c:pt idx="6423">
                        <c:v>38580</c:v>
                      </c:pt>
                      <c:pt idx="6424">
                        <c:v>38581</c:v>
                      </c:pt>
                      <c:pt idx="6425">
                        <c:v>38582</c:v>
                      </c:pt>
                      <c:pt idx="6426">
                        <c:v>38583</c:v>
                      </c:pt>
                      <c:pt idx="6427">
                        <c:v>38586</c:v>
                      </c:pt>
                      <c:pt idx="6428">
                        <c:v>38587</c:v>
                      </c:pt>
                      <c:pt idx="6429">
                        <c:v>38588</c:v>
                      </c:pt>
                      <c:pt idx="6430">
                        <c:v>38589</c:v>
                      </c:pt>
                      <c:pt idx="6431">
                        <c:v>38590</c:v>
                      </c:pt>
                      <c:pt idx="6432">
                        <c:v>38593</c:v>
                      </c:pt>
                      <c:pt idx="6433">
                        <c:v>38594</c:v>
                      </c:pt>
                      <c:pt idx="6434">
                        <c:v>38595</c:v>
                      </c:pt>
                      <c:pt idx="6435">
                        <c:v>38596</c:v>
                      </c:pt>
                      <c:pt idx="6436">
                        <c:v>38597</c:v>
                      </c:pt>
                      <c:pt idx="6437">
                        <c:v>38600</c:v>
                      </c:pt>
                      <c:pt idx="6438">
                        <c:v>38601</c:v>
                      </c:pt>
                      <c:pt idx="6439">
                        <c:v>38602</c:v>
                      </c:pt>
                      <c:pt idx="6440">
                        <c:v>38603</c:v>
                      </c:pt>
                      <c:pt idx="6441">
                        <c:v>38604</c:v>
                      </c:pt>
                      <c:pt idx="6442">
                        <c:v>38607</c:v>
                      </c:pt>
                      <c:pt idx="6443">
                        <c:v>38608</c:v>
                      </c:pt>
                      <c:pt idx="6444">
                        <c:v>38609</c:v>
                      </c:pt>
                      <c:pt idx="6445">
                        <c:v>38610</c:v>
                      </c:pt>
                      <c:pt idx="6446">
                        <c:v>38611</c:v>
                      </c:pt>
                      <c:pt idx="6447">
                        <c:v>38614</c:v>
                      </c:pt>
                      <c:pt idx="6448">
                        <c:v>38615</c:v>
                      </c:pt>
                      <c:pt idx="6449">
                        <c:v>38616</c:v>
                      </c:pt>
                      <c:pt idx="6450">
                        <c:v>38617</c:v>
                      </c:pt>
                      <c:pt idx="6451">
                        <c:v>38618</c:v>
                      </c:pt>
                      <c:pt idx="6452">
                        <c:v>38621</c:v>
                      </c:pt>
                      <c:pt idx="6453">
                        <c:v>38622</c:v>
                      </c:pt>
                      <c:pt idx="6454">
                        <c:v>38623</c:v>
                      </c:pt>
                      <c:pt idx="6455">
                        <c:v>38624</c:v>
                      </c:pt>
                      <c:pt idx="6456">
                        <c:v>38625</c:v>
                      </c:pt>
                      <c:pt idx="6457">
                        <c:v>38628</c:v>
                      </c:pt>
                      <c:pt idx="6458">
                        <c:v>38629</c:v>
                      </c:pt>
                      <c:pt idx="6459">
                        <c:v>38630</c:v>
                      </c:pt>
                      <c:pt idx="6460">
                        <c:v>38631</c:v>
                      </c:pt>
                      <c:pt idx="6461">
                        <c:v>38632</c:v>
                      </c:pt>
                      <c:pt idx="6462">
                        <c:v>38635</c:v>
                      </c:pt>
                      <c:pt idx="6463">
                        <c:v>38636</c:v>
                      </c:pt>
                      <c:pt idx="6464">
                        <c:v>38637</c:v>
                      </c:pt>
                      <c:pt idx="6465">
                        <c:v>38638</c:v>
                      </c:pt>
                      <c:pt idx="6466">
                        <c:v>38639</c:v>
                      </c:pt>
                      <c:pt idx="6467">
                        <c:v>38642</c:v>
                      </c:pt>
                      <c:pt idx="6468">
                        <c:v>38643</c:v>
                      </c:pt>
                      <c:pt idx="6469">
                        <c:v>38644</c:v>
                      </c:pt>
                      <c:pt idx="6470">
                        <c:v>38645</c:v>
                      </c:pt>
                      <c:pt idx="6471">
                        <c:v>38646</c:v>
                      </c:pt>
                      <c:pt idx="6472">
                        <c:v>38649</c:v>
                      </c:pt>
                      <c:pt idx="6473">
                        <c:v>38650</c:v>
                      </c:pt>
                      <c:pt idx="6474">
                        <c:v>38651</c:v>
                      </c:pt>
                      <c:pt idx="6475">
                        <c:v>38652</c:v>
                      </c:pt>
                      <c:pt idx="6476">
                        <c:v>38653</c:v>
                      </c:pt>
                      <c:pt idx="6477">
                        <c:v>38656</c:v>
                      </c:pt>
                      <c:pt idx="6478">
                        <c:v>38657</c:v>
                      </c:pt>
                      <c:pt idx="6479">
                        <c:v>38658</c:v>
                      </c:pt>
                      <c:pt idx="6480">
                        <c:v>38659</c:v>
                      </c:pt>
                      <c:pt idx="6481">
                        <c:v>38660</c:v>
                      </c:pt>
                      <c:pt idx="6482">
                        <c:v>38663</c:v>
                      </c:pt>
                      <c:pt idx="6483">
                        <c:v>38664</c:v>
                      </c:pt>
                      <c:pt idx="6484">
                        <c:v>38665</c:v>
                      </c:pt>
                      <c:pt idx="6485">
                        <c:v>38666</c:v>
                      </c:pt>
                      <c:pt idx="6486">
                        <c:v>38667</c:v>
                      </c:pt>
                      <c:pt idx="6487">
                        <c:v>38670</c:v>
                      </c:pt>
                      <c:pt idx="6488">
                        <c:v>38671</c:v>
                      </c:pt>
                      <c:pt idx="6489">
                        <c:v>38672</c:v>
                      </c:pt>
                      <c:pt idx="6490">
                        <c:v>38673</c:v>
                      </c:pt>
                      <c:pt idx="6491">
                        <c:v>38674</c:v>
                      </c:pt>
                      <c:pt idx="6492">
                        <c:v>38677</c:v>
                      </c:pt>
                      <c:pt idx="6493">
                        <c:v>38678</c:v>
                      </c:pt>
                      <c:pt idx="6494">
                        <c:v>38679</c:v>
                      </c:pt>
                      <c:pt idx="6495">
                        <c:v>38680</c:v>
                      </c:pt>
                      <c:pt idx="6496">
                        <c:v>38681</c:v>
                      </c:pt>
                      <c:pt idx="6497">
                        <c:v>38684</c:v>
                      </c:pt>
                      <c:pt idx="6498">
                        <c:v>38685</c:v>
                      </c:pt>
                      <c:pt idx="6499">
                        <c:v>38686</c:v>
                      </c:pt>
                      <c:pt idx="6500">
                        <c:v>38687</c:v>
                      </c:pt>
                      <c:pt idx="6501">
                        <c:v>38688</c:v>
                      </c:pt>
                      <c:pt idx="6502">
                        <c:v>38691</c:v>
                      </c:pt>
                      <c:pt idx="6503">
                        <c:v>38692</c:v>
                      </c:pt>
                      <c:pt idx="6504">
                        <c:v>38693</c:v>
                      </c:pt>
                      <c:pt idx="6505">
                        <c:v>38694</c:v>
                      </c:pt>
                      <c:pt idx="6506">
                        <c:v>38695</c:v>
                      </c:pt>
                      <c:pt idx="6507">
                        <c:v>38698</c:v>
                      </c:pt>
                      <c:pt idx="6508">
                        <c:v>38699</c:v>
                      </c:pt>
                      <c:pt idx="6509">
                        <c:v>38700</c:v>
                      </c:pt>
                      <c:pt idx="6510">
                        <c:v>38701</c:v>
                      </c:pt>
                      <c:pt idx="6511">
                        <c:v>38702</c:v>
                      </c:pt>
                      <c:pt idx="6512">
                        <c:v>38705</c:v>
                      </c:pt>
                      <c:pt idx="6513">
                        <c:v>38706</c:v>
                      </c:pt>
                      <c:pt idx="6514">
                        <c:v>38707</c:v>
                      </c:pt>
                      <c:pt idx="6515">
                        <c:v>38708</c:v>
                      </c:pt>
                      <c:pt idx="6516">
                        <c:v>38709</c:v>
                      </c:pt>
                      <c:pt idx="6517">
                        <c:v>38712</c:v>
                      </c:pt>
                      <c:pt idx="6518">
                        <c:v>38713</c:v>
                      </c:pt>
                      <c:pt idx="6519">
                        <c:v>38714</c:v>
                      </c:pt>
                      <c:pt idx="6520">
                        <c:v>38715</c:v>
                      </c:pt>
                      <c:pt idx="6521">
                        <c:v>38716</c:v>
                      </c:pt>
                      <c:pt idx="6522">
                        <c:v>38719</c:v>
                      </c:pt>
                      <c:pt idx="6523">
                        <c:v>38720</c:v>
                      </c:pt>
                      <c:pt idx="6524">
                        <c:v>38721</c:v>
                      </c:pt>
                      <c:pt idx="6525">
                        <c:v>38722</c:v>
                      </c:pt>
                      <c:pt idx="6526">
                        <c:v>38723</c:v>
                      </c:pt>
                      <c:pt idx="6527">
                        <c:v>38726</c:v>
                      </c:pt>
                      <c:pt idx="6528">
                        <c:v>38727</c:v>
                      </c:pt>
                      <c:pt idx="6529">
                        <c:v>38728</c:v>
                      </c:pt>
                      <c:pt idx="6530">
                        <c:v>38729</c:v>
                      </c:pt>
                      <c:pt idx="6531">
                        <c:v>38730</c:v>
                      </c:pt>
                      <c:pt idx="6532">
                        <c:v>38733</c:v>
                      </c:pt>
                      <c:pt idx="6533">
                        <c:v>38734</c:v>
                      </c:pt>
                      <c:pt idx="6534">
                        <c:v>38735</c:v>
                      </c:pt>
                      <c:pt idx="6535">
                        <c:v>38736</c:v>
                      </c:pt>
                      <c:pt idx="6536">
                        <c:v>38737</c:v>
                      </c:pt>
                      <c:pt idx="6537">
                        <c:v>38740</c:v>
                      </c:pt>
                      <c:pt idx="6538">
                        <c:v>38741</c:v>
                      </c:pt>
                      <c:pt idx="6539">
                        <c:v>38742</c:v>
                      </c:pt>
                      <c:pt idx="6540">
                        <c:v>38743</c:v>
                      </c:pt>
                      <c:pt idx="6541">
                        <c:v>38744</c:v>
                      </c:pt>
                      <c:pt idx="6542">
                        <c:v>38747</c:v>
                      </c:pt>
                      <c:pt idx="6543">
                        <c:v>38748</c:v>
                      </c:pt>
                      <c:pt idx="6544">
                        <c:v>38749</c:v>
                      </c:pt>
                      <c:pt idx="6545">
                        <c:v>38750</c:v>
                      </c:pt>
                      <c:pt idx="6546">
                        <c:v>38751</c:v>
                      </c:pt>
                      <c:pt idx="6547">
                        <c:v>38754</c:v>
                      </c:pt>
                      <c:pt idx="6548">
                        <c:v>38755</c:v>
                      </c:pt>
                      <c:pt idx="6549">
                        <c:v>38756</c:v>
                      </c:pt>
                      <c:pt idx="6550">
                        <c:v>38757</c:v>
                      </c:pt>
                      <c:pt idx="6551">
                        <c:v>38758</c:v>
                      </c:pt>
                      <c:pt idx="6552">
                        <c:v>38761</c:v>
                      </c:pt>
                      <c:pt idx="6553">
                        <c:v>38762</c:v>
                      </c:pt>
                      <c:pt idx="6554">
                        <c:v>38763</c:v>
                      </c:pt>
                      <c:pt idx="6555">
                        <c:v>38764</c:v>
                      </c:pt>
                      <c:pt idx="6556">
                        <c:v>38765</c:v>
                      </c:pt>
                      <c:pt idx="6557">
                        <c:v>38768</c:v>
                      </c:pt>
                      <c:pt idx="6558">
                        <c:v>38769</c:v>
                      </c:pt>
                      <c:pt idx="6559">
                        <c:v>38770</c:v>
                      </c:pt>
                      <c:pt idx="6560">
                        <c:v>38771</c:v>
                      </c:pt>
                      <c:pt idx="6561">
                        <c:v>38772</c:v>
                      </c:pt>
                      <c:pt idx="6562">
                        <c:v>38775</c:v>
                      </c:pt>
                      <c:pt idx="6563">
                        <c:v>38776</c:v>
                      </c:pt>
                      <c:pt idx="6564">
                        <c:v>38777</c:v>
                      </c:pt>
                      <c:pt idx="6565">
                        <c:v>38778</c:v>
                      </c:pt>
                      <c:pt idx="6566">
                        <c:v>38779</c:v>
                      </c:pt>
                      <c:pt idx="6567">
                        <c:v>38782</c:v>
                      </c:pt>
                      <c:pt idx="6568">
                        <c:v>38783</c:v>
                      </c:pt>
                      <c:pt idx="6569">
                        <c:v>38784</c:v>
                      </c:pt>
                      <c:pt idx="6570">
                        <c:v>38785</c:v>
                      </c:pt>
                      <c:pt idx="6571">
                        <c:v>38786</c:v>
                      </c:pt>
                      <c:pt idx="6572">
                        <c:v>38789</c:v>
                      </c:pt>
                      <c:pt idx="6573">
                        <c:v>38790</c:v>
                      </c:pt>
                      <c:pt idx="6574">
                        <c:v>38791</c:v>
                      </c:pt>
                      <c:pt idx="6575">
                        <c:v>38792</c:v>
                      </c:pt>
                      <c:pt idx="6576">
                        <c:v>38793</c:v>
                      </c:pt>
                      <c:pt idx="6577">
                        <c:v>38796</c:v>
                      </c:pt>
                      <c:pt idx="6578">
                        <c:v>38797</c:v>
                      </c:pt>
                      <c:pt idx="6579">
                        <c:v>38798</c:v>
                      </c:pt>
                      <c:pt idx="6580">
                        <c:v>38799</c:v>
                      </c:pt>
                      <c:pt idx="6581">
                        <c:v>38800</c:v>
                      </c:pt>
                      <c:pt idx="6582">
                        <c:v>38803</c:v>
                      </c:pt>
                      <c:pt idx="6583">
                        <c:v>38804</c:v>
                      </c:pt>
                      <c:pt idx="6584">
                        <c:v>38805</c:v>
                      </c:pt>
                      <c:pt idx="6585">
                        <c:v>38806</c:v>
                      </c:pt>
                      <c:pt idx="6586">
                        <c:v>38807</c:v>
                      </c:pt>
                      <c:pt idx="6587">
                        <c:v>38810</c:v>
                      </c:pt>
                      <c:pt idx="6588">
                        <c:v>38811</c:v>
                      </c:pt>
                      <c:pt idx="6589">
                        <c:v>38812</c:v>
                      </c:pt>
                      <c:pt idx="6590">
                        <c:v>38813</c:v>
                      </c:pt>
                      <c:pt idx="6591">
                        <c:v>38814</c:v>
                      </c:pt>
                      <c:pt idx="6592">
                        <c:v>38817</c:v>
                      </c:pt>
                      <c:pt idx="6593">
                        <c:v>38818</c:v>
                      </c:pt>
                      <c:pt idx="6594">
                        <c:v>38819</c:v>
                      </c:pt>
                      <c:pt idx="6595">
                        <c:v>38820</c:v>
                      </c:pt>
                      <c:pt idx="6596">
                        <c:v>38821</c:v>
                      </c:pt>
                      <c:pt idx="6597">
                        <c:v>38824</c:v>
                      </c:pt>
                      <c:pt idx="6598">
                        <c:v>38825</c:v>
                      </c:pt>
                      <c:pt idx="6599">
                        <c:v>38826</c:v>
                      </c:pt>
                      <c:pt idx="6600">
                        <c:v>38827</c:v>
                      </c:pt>
                      <c:pt idx="6601">
                        <c:v>38828</c:v>
                      </c:pt>
                      <c:pt idx="6602">
                        <c:v>38831</c:v>
                      </c:pt>
                      <c:pt idx="6603">
                        <c:v>38832</c:v>
                      </c:pt>
                      <c:pt idx="6604">
                        <c:v>38833</c:v>
                      </c:pt>
                      <c:pt idx="6605">
                        <c:v>38834</c:v>
                      </c:pt>
                      <c:pt idx="6606">
                        <c:v>38835</c:v>
                      </c:pt>
                      <c:pt idx="6607">
                        <c:v>38838</c:v>
                      </c:pt>
                      <c:pt idx="6608">
                        <c:v>38839</c:v>
                      </c:pt>
                      <c:pt idx="6609">
                        <c:v>38840</c:v>
                      </c:pt>
                      <c:pt idx="6610">
                        <c:v>38841</c:v>
                      </c:pt>
                      <c:pt idx="6611">
                        <c:v>38842</c:v>
                      </c:pt>
                      <c:pt idx="6612">
                        <c:v>38845</c:v>
                      </c:pt>
                      <c:pt idx="6613">
                        <c:v>38846</c:v>
                      </c:pt>
                      <c:pt idx="6614">
                        <c:v>38847</c:v>
                      </c:pt>
                      <c:pt idx="6615">
                        <c:v>38848</c:v>
                      </c:pt>
                      <c:pt idx="6616">
                        <c:v>38849</c:v>
                      </c:pt>
                      <c:pt idx="6617">
                        <c:v>38852</c:v>
                      </c:pt>
                      <c:pt idx="6618">
                        <c:v>38853</c:v>
                      </c:pt>
                      <c:pt idx="6619">
                        <c:v>38854</c:v>
                      </c:pt>
                      <c:pt idx="6620">
                        <c:v>38855</c:v>
                      </c:pt>
                      <c:pt idx="6621">
                        <c:v>38856</c:v>
                      </c:pt>
                      <c:pt idx="6622">
                        <c:v>38859</c:v>
                      </c:pt>
                      <c:pt idx="6623">
                        <c:v>38860</c:v>
                      </c:pt>
                      <c:pt idx="6624">
                        <c:v>38861</c:v>
                      </c:pt>
                      <c:pt idx="6625">
                        <c:v>38862</c:v>
                      </c:pt>
                      <c:pt idx="6626">
                        <c:v>38863</c:v>
                      </c:pt>
                      <c:pt idx="6627">
                        <c:v>38866</c:v>
                      </c:pt>
                      <c:pt idx="6628">
                        <c:v>38867</c:v>
                      </c:pt>
                      <c:pt idx="6629">
                        <c:v>38868</c:v>
                      </c:pt>
                      <c:pt idx="6630">
                        <c:v>38869</c:v>
                      </c:pt>
                      <c:pt idx="6631">
                        <c:v>38870</c:v>
                      </c:pt>
                      <c:pt idx="6632">
                        <c:v>38873</c:v>
                      </c:pt>
                      <c:pt idx="6633">
                        <c:v>38874</c:v>
                      </c:pt>
                      <c:pt idx="6634">
                        <c:v>38875</c:v>
                      </c:pt>
                      <c:pt idx="6635">
                        <c:v>38876</c:v>
                      </c:pt>
                      <c:pt idx="6636">
                        <c:v>38877</c:v>
                      </c:pt>
                      <c:pt idx="6637">
                        <c:v>38880</c:v>
                      </c:pt>
                      <c:pt idx="6638">
                        <c:v>38881</c:v>
                      </c:pt>
                      <c:pt idx="6639">
                        <c:v>38882</c:v>
                      </c:pt>
                      <c:pt idx="6640">
                        <c:v>38883</c:v>
                      </c:pt>
                      <c:pt idx="6641">
                        <c:v>38884</c:v>
                      </c:pt>
                      <c:pt idx="6642">
                        <c:v>38887</c:v>
                      </c:pt>
                      <c:pt idx="6643">
                        <c:v>38888</c:v>
                      </c:pt>
                      <c:pt idx="6644">
                        <c:v>38889</c:v>
                      </c:pt>
                      <c:pt idx="6645">
                        <c:v>38890</c:v>
                      </c:pt>
                      <c:pt idx="6646">
                        <c:v>38891</c:v>
                      </c:pt>
                      <c:pt idx="6647">
                        <c:v>38894</c:v>
                      </c:pt>
                      <c:pt idx="6648">
                        <c:v>38895</c:v>
                      </c:pt>
                      <c:pt idx="6649">
                        <c:v>38896</c:v>
                      </c:pt>
                      <c:pt idx="6650">
                        <c:v>38897</c:v>
                      </c:pt>
                      <c:pt idx="6651">
                        <c:v>38898</c:v>
                      </c:pt>
                      <c:pt idx="6652">
                        <c:v>38901</c:v>
                      </c:pt>
                      <c:pt idx="6653">
                        <c:v>38902</c:v>
                      </c:pt>
                      <c:pt idx="6654">
                        <c:v>38903</c:v>
                      </c:pt>
                      <c:pt idx="6655">
                        <c:v>38904</c:v>
                      </c:pt>
                      <c:pt idx="6656">
                        <c:v>38905</c:v>
                      </c:pt>
                      <c:pt idx="6657">
                        <c:v>38908</c:v>
                      </c:pt>
                      <c:pt idx="6658">
                        <c:v>38909</c:v>
                      </c:pt>
                      <c:pt idx="6659">
                        <c:v>38910</c:v>
                      </c:pt>
                      <c:pt idx="6660">
                        <c:v>38911</c:v>
                      </c:pt>
                      <c:pt idx="6661">
                        <c:v>38912</c:v>
                      </c:pt>
                      <c:pt idx="6662">
                        <c:v>38915</c:v>
                      </c:pt>
                      <c:pt idx="6663">
                        <c:v>38916</c:v>
                      </c:pt>
                      <c:pt idx="6664">
                        <c:v>38917</c:v>
                      </c:pt>
                      <c:pt idx="6665">
                        <c:v>38918</c:v>
                      </c:pt>
                      <c:pt idx="6666">
                        <c:v>38919</c:v>
                      </c:pt>
                      <c:pt idx="6667">
                        <c:v>38922</c:v>
                      </c:pt>
                      <c:pt idx="6668">
                        <c:v>38923</c:v>
                      </c:pt>
                      <c:pt idx="6669">
                        <c:v>38924</c:v>
                      </c:pt>
                      <c:pt idx="6670">
                        <c:v>38925</c:v>
                      </c:pt>
                      <c:pt idx="6671">
                        <c:v>38926</c:v>
                      </c:pt>
                      <c:pt idx="6672">
                        <c:v>38929</c:v>
                      </c:pt>
                      <c:pt idx="6673">
                        <c:v>38930</c:v>
                      </c:pt>
                      <c:pt idx="6674">
                        <c:v>38931</c:v>
                      </c:pt>
                      <c:pt idx="6675">
                        <c:v>38932</c:v>
                      </c:pt>
                      <c:pt idx="6676">
                        <c:v>38933</c:v>
                      </c:pt>
                      <c:pt idx="6677">
                        <c:v>38936</c:v>
                      </c:pt>
                      <c:pt idx="6678">
                        <c:v>38937</c:v>
                      </c:pt>
                      <c:pt idx="6679">
                        <c:v>38938</c:v>
                      </c:pt>
                      <c:pt idx="6680">
                        <c:v>38939</c:v>
                      </c:pt>
                      <c:pt idx="6681">
                        <c:v>38940</c:v>
                      </c:pt>
                      <c:pt idx="6682">
                        <c:v>38943</c:v>
                      </c:pt>
                      <c:pt idx="6683">
                        <c:v>38944</c:v>
                      </c:pt>
                      <c:pt idx="6684">
                        <c:v>38945</c:v>
                      </c:pt>
                      <c:pt idx="6685">
                        <c:v>38946</c:v>
                      </c:pt>
                      <c:pt idx="6686">
                        <c:v>38947</c:v>
                      </c:pt>
                      <c:pt idx="6687">
                        <c:v>38950</c:v>
                      </c:pt>
                      <c:pt idx="6688">
                        <c:v>38951</c:v>
                      </c:pt>
                      <c:pt idx="6689">
                        <c:v>38952</c:v>
                      </c:pt>
                      <c:pt idx="6690">
                        <c:v>38953</c:v>
                      </c:pt>
                      <c:pt idx="6691">
                        <c:v>38954</c:v>
                      </c:pt>
                      <c:pt idx="6692">
                        <c:v>38957</c:v>
                      </c:pt>
                      <c:pt idx="6693">
                        <c:v>38958</c:v>
                      </c:pt>
                      <c:pt idx="6694">
                        <c:v>38959</c:v>
                      </c:pt>
                      <c:pt idx="6695">
                        <c:v>38960</c:v>
                      </c:pt>
                      <c:pt idx="6696">
                        <c:v>38961</c:v>
                      </c:pt>
                      <c:pt idx="6697">
                        <c:v>38964</c:v>
                      </c:pt>
                      <c:pt idx="6698">
                        <c:v>38965</c:v>
                      </c:pt>
                      <c:pt idx="6699">
                        <c:v>38966</c:v>
                      </c:pt>
                      <c:pt idx="6700">
                        <c:v>38967</c:v>
                      </c:pt>
                      <c:pt idx="6701">
                        <c:v>38968</c:v>
                      </c:pt>
                      <c:pt idx="6702">
                        <c:v>38971</c:v>
                      </c:pt>
                      <c:pt idx="6703">
                        <c:v>38972</c:v>
                      </c:pt>
                      <c:pt idx="6704">
                        <c:v>38973</c:v>
                      </c:pt>
                      <c:pt idx="6705">
                        <c:v>38974</c:v>
                      </c:pt>
                      <c:pt idx="6706">
                        <c:v>38975</c:v>
                      </c:pt>
                      <c:pt idx="6707">
                        <c:v>38978</c:v>
                      </c:pt>
                      <c:pt idx="6708">
                        <c:v>38979</c:v>
                      </c:pt>
                      <c:pt idx="6709">
                        <c:v>38980</c:v>
                      </c:pt>
                      <c:pt idx="6710">
                        <c:v>38981</c:v>
                      </c:pt>
                      <c:pt idx="6711">
                        <c:v>38982</c:v>
                      </c:pt>
                      <c:pt idx="6712">
                        <c:v>38985</c:v>
                      </c:pt>
                      <c:pt idx="6713">
                        <c:v>38986</c:v>
                      </c:pt>
                      <c:pt idx="6714">
                        <c:v>38987</c:v>
                      </c:pt>
                      <c:pt idx="6715">
                        <c:v>38988</c:v>
                      </c:pt>
                      <c:pt idx="6716">
                        <c:v>38989</c:v>
                      </c:pt>
                      <c:pt idx="6717">
                        <c:v>38992</c:v>
                      </c:pt>
                      <c:pt idx="6718">
                        <c:v>38993</c:v>
                      </c:pt>
                      <c:pt idx="6719">
                        <c:v>38994</c:v>
                      </c:pt>
                      <c:pt idx="6720">
                        <c:v>38995</c:v>
                      </c:pt>
                      <c:pt idx="6721">
                        <c:v>38996</c:v>
                      </c:pt>
                      <c:pt idx="6722">
                        <c:v>38999</c:v>
                      </c:pt>
                      <c:pt idx="6723">
                        <c:v>39000</c:v>
                      </c:pt>
                      <c:pt idx="6724">
                        <c:v>39001</c:v>
                      </c:pt>
                      <c:pt idx="6725">
                        <c:v>39002</c:v>
                      </c:pt>
                      <c:pt idx="6726">
                        <c:v>39003</c:v>
                      </c:pt>
                      <c:pt idx="6727">
                        <c:v>39006</c:v>
                      </c:pt>
                      <c:pt idx="6728">
                        <c:v>39007</c:v>
                      </c:pt>
                      <c:pt idx="6729">
                        <c:v>39008</c:v>
                      </c:pt>
                      <c:pt idx="6730">
                        <c:v>39009</c:v>
                      </c:pt>
                      <c:pt idx="6731">
                        <c:v>39010</c:v>
                      </c:pt>
                      <c:pt idx="6732">
                        <c:v>39013</c:v>
                      </c:pt>
                      <c:pt idx="6733">
                        <c:v>39014</c:v>
                      </c:pt>
                      <c:pt idx="6734">
                        <c:v>39015</c:v>
                      </c:pt>
                      <c:pt idx="6735">
                        <c:v>39016</c:v>
                      </c:pt>
                      <c:pt idx="6736">
                        <c:v>39017</c:v>
                      </c:pt>
                      <c:pt idx="6737">
                        <c:v>39020</c:v>
                      </c:pt>
                      <c:pt idx="6738">
                        <c:v>39021</c:v>
                      </c:pt>
                      <c:pt idx="6739">
                        <c:v>39022</c:v>
                      </c:pt>
                      <c:pt idx="6740">
                        <c:v>39023</c:v>
                      </c:pt>
                      <c:pt idx="6741">
                        <c:v>39024</c:v>
                      </c:pt>
                      <c:pt idx="6742">
                        <c:v>39027</c:v>
                      </c:pt>
                      <c:pt idx="6743">
                        <c:v>39028</c:v>
                      </c:pt>
                      <c:pt idx="6744">
                        <c:v>39029</c:v>
                      </c:pt>
                      <c:pt idx="6745">
                        <c:v>39030</c:v>
                      </c:pt>
                      <c:pt idx="6746">
                        <c:v>39031</c:v>
                      </c:pt>
                      <c:pt idx="6747">
                        <c:v>39034</c:v>
                      </c:pt>
                      <c:pt idx="6748">
                        <c:v>39035</c:v>
                      </c:pt>
                      <c:pt idx="6749">
                        <c:v>39036</c:v>
                      </c:pt>
                      <c:pt idx="6750">
                        <c:v>39037</c:v>
                      </c:pt>
                      <c:pt idx="6751">
                        <c:v>39038</c:v>
                      </c:pt>
                      <c:pt idx="6752">
                        <c:v>39041</c:v>
                      </c:pt>
                      <c:pt idx="6753">
                        <c:v>39042</c:v>
                      </c:pt>
                      <c:pt idx="6754">
                        <c:v>39043</c:v>
                      </c:pt>
                      <c:pt idx="6755">
                        <c:v>39044</c:v>
                      </c:pt>
                      <c:pt idx="6756">
                        <c:v>39045</c:v>
                      </c:pt>
                      <c:pt idx="6757">
                        <c:v>39048</c:v>
                      </c:pt>
                      <c:pt idx="6758">
                        <c:v>39049</c:v>
                      </c:pt>
                      <c:pt idx="6759">
                        <c:v>39050</c:v>
                      </c:pt>
                      <c:pt idx="6760">
                        <c:v>39051</c:v>
                      </c:pt>
                      <c:pt idx="6761">
                        <c:v>39052</c:v>
                      </c:pt>
                      <c:pt idx="6762">
                        <c:v>39055</c:v>
                      </c:pt>
                      <c:pt idx="6763">
                        <c:v>39056</c:v>
                      </c:pt>
                      <c:pt idx="6764">
                        <c:v>39057</c:v>
                      </c:pt>
                      <c:pt idx="6765">
                        <c:v>39058</c:v>
                      </c:pt>
                      <c:pt idx="6766">
                        <c:v>39059</c:v>
                      </c:pt>
                      <c:pt idx="6767">
                        <c:v>39062</c:v>
                      </c:pt>
                      <c:pt idx="6768">
                        <c:v>39063</c:v>
                      </c:pt>
                      <c:pt idx="6769">
                        <c:v>39064</c:v>
                      </c:pt>
                      <c:pt idx="6770">
                        <c:v>39065</c:v>
                      </c:pt>
                      <c:pt idx="6771">
                        <c:v>39066</c:v>
                      </c:pt>
                      <c:pt idx="6772">
                        <c:v>39069</c:v>
                      </c:pt>
                      <c:pt idx="6773">
                        <c:v>39070</c:v>
                      </c:pt>
                      <c:pt idx="6774">
                        <c:v>39071</c:v>
                      </c:pt>
                      <c:pt idx="6775">
                        <c:v>39072</c:v>
                      </c:pt>
                      <c:pt idx="6776">
                        <c:v>39073</c:v>
                      </c:pt>
                      <c:pt idx="6777">
                        <c:v>39076</c:v>
                      </c:pt>
                      <c:pt idx="6778">
                        <c:v>39077</c:v>
                      </c:pt>
                      <c:pt idx="6779">
                        <c:v>39078</c:v>
                      </c:pt>
                      <c:pt idx="6780">
                        <c:v>39079</c:v>
                      </c:pt>
                      <c:pt idx="6781">
                        <c:v>39080</c:v>
                      </c:pt>
                      <c:pt idx="6782">
                        <c:v>39083</c:v>
                      </c:pt>
                      <c:pt idx="6783">
                        <c:v>39084</c:v>
                      </c:pt>
                      <c:pt idx="6784">
                        <c:v>39085</c:v>
                      </c:pt>
                      <c:pt idx="6785">
                        <c:v>39086</c:v>
                      </c:pt>
                      <c:pt idx="6786">
                        <c:v>39087</c:v>
                      </c:pt>
                      <c:pt idx="6787">
                        <c:v>39090</c:v>
                      </c:pt>
                      <c:pt idx="6788">
                        <c:v>39091</c:v>
                      </c:pt>
                      <c:pt idx="6789">
                        <c:v>39092</c:v>
                      </c:pt>
                      <c:pt idx="6790">
                        <c:v>39093</c:v>
                      </c:pt>
                      <c:pt idx="6791">
                        <c:v>39094</c:v>
                      </c:pt>
                      <c:pt idx="6792">
                        <c:v>39097</c:v>
                      </c:pt>
                      <c:pt idx="6793">
                        <c:v>39098</c:v>
                      </c:pt>
                      <c:pt idx="6794">
                        <c:v>39099</c:v>
                      </c:pt>
                      <c:pt idx="6795">
                        <c:v>39100</c:v>
                      </c:pt>
                      <c:pt idx="6796">
                        <c:v>39101</c:v>
                      </c:pt>
                      <c:pt idx="6797">
                        <c:v>39104</c:v>
                      </c:pt>
                      <c:pt idx="6798">
                        <c:v>39105</c:v>
                      </c:pt>
                      <c:pt idx="6799">
                        <c:v>39106</c:v>
                      </c:pt>
                      <c:pt idx="6800">
                        <c:v>39107</c:v>
                      </c:pt>
                      <c:pt idx="6801">
                        <c:v>39108</c:v>
                      </c:pt>
                      <c:pt idx="6802">
                        <c:v>39111</c:v>
                      </c:pt>
                      <c:pt idx="6803">
                        <c:v>39112</c:v>
                      </c:pt>
                      <c:pt idx="6804">
                        <c:v>39113</c:v>
                      </c:pt>
                      <c:pt idx="6805">
                        <c:v>39114</c:v>
                      </c:pt>
                      <c:pt idx="6806">
                        <c:v>39115</c:v>
                      </c:pt>
                      <c:pt idx="6807">
                        <c:v>39118</c:v>
                      </c:pt>
                      <c:pt idx="6808">
                        <c:v>39119</c:v>
                      </c:pt>
                      <c:pt idx="6809">
                        <c:v>39120</c:v>
                      </c:pt>
                      <c:pt idx="6810">
                        <c:v>39121</c:v>
                      </c:pt>
                      <c:pt idx="6811">
                        <c:v>39122</c:v>
                      </c:pt>
                      <c:pt idx="6812">
                        <c:v>39125</c:v>
                      </c:pt>
                      <c:pt idx="6813">
                        <c:v>39126</c:v>
                      </c:pt>
                      <c:pt idx="6814">
                        <c:v>39127</c:v>
                      </c:pt>
                      <c:pt idx="6815">
                        <c:v>39128</c:v>
                      </c:pt>
                      <c:pt idx="6816">
                        <c:v>39129</c:v>
                      </c:pt>
                      <c:pt idx="6817">
                        <c:v>39132</c:v>
                      </c:pt>
                      <c:pt idx="6818">
                        <c:v>39133</c:v>
                      </c:pt>
                      <c:pt idx="6819">
                        <c:v>39134</c:v>
                      </c:pt>
                      <c:pt idx="6820">
                        <c:v>39135</c:v>
                      </c:pt>
                      <c:pt idx="6821">
                        <c:v>39136</c:v>
                      </c:pt>
                      <c:pt idx="6822">
                        <c:v>39139</c:v>
                      </c:pt>
                      <c:pt idx="6823">
                        <c:v>39140</c:v>
                      </c:pt>
                      <c:pt idx="6824">
                        <c:v>39141</c:v>
                      </c:pt>
                      <c:pt idx="6825">
                        <c:v>39142</c:v>
                      </c:pt>
                      <c:pt idx="6826">
                        <c:v>39143</c:v>
                      </c:pt>
                      <c:pt idx="6827">
                        <c:v>39146</c:v>
                      </c:pt>
                      <c:pt idx="6828">
                        <c:v>39147</c:v>
                      </c:pt>
                      <c:pt idx="6829">
                        <c:v>39148</c:v>
                      </c:pt>
                      <c:pt idx="6830">
                        <c:v>39149</c:v>
                      </c:pt>
                      <c:pt idx="6831">
                        <c:v>39150</c:v>
                      </c:pt>
                      <c:pt idx="6832">
                        <c:v>39153</c:v>
                      </c:pt>
                      <c:pt idx="6833">
                        <c:v>39154</c:v>
                      </c:pt>
                      <c:pt idx="6834">
                        <c:v>39155</c:v>
                      </c:pt>
                      <c:pt idx="6835">
                        <c:v>39156</c:v>
                      </c:pt>
                      <c:pt idx="6836">
                        <c:v>39157</c:v>
                      </c:pt>
                      <c:pt idx="6837">
                        <c:v>39160</c:v>
                      </c:pt>
                      <c:pt idx="6838">
                        <c:v>39161</c:v>
                      </c:pt>
                      <c:pt idx="6839">
                        <c:v>39162</c:v>
                      </c:pt>
                      <c:pt idx="6840">
                        <c:v>39163</c:v>
                      </c:pt>
                      <c:pt idx="6841">
                        <c:v>39164</c:v>
                      </c:pt>
                      <c:pt idx="6842">
                        <c:v>39167</c:v>
                      </c:pt>
                      <c:pt idx="6843">
                        <c:v>39168</c:v>
                      </c:pt>
                      <c:pt idx="6844">
                        <c:v>39169</c:v>
                      </c:pt>
                      <c:pt idx="6845">
                        <c:v>39170</c:v>
                      </c:pt>
                      <c:pt idx="6846">
                        <c:v>39171</c:v>
                      </c:pt>
                      <c:pt idx="6847">
                        <c:v>39174</c:v>
                      </c:pt>
                      <c:pt idx="6848">
                        <c:v>39175</c:v>
                      </c:pt>
                      <c:pt idx="6849">
                        <c:v>39176</c:v>
                      </c:pt>
                      <c:pt idx="6850">
                        <c:v>39177</c:v>
                      </c:pt>
                      <c:pt idx="6851">
                        <c:v>39178</c:v>
                      </c:pt>
                      <c:pt idx="6852">
                        <c:v>39181</c:v>
                      </c:pt>
                      <c:pt idx="6853">
                        <c:v>39182</c:v>
                      </c:pt>
                      <c:pt idx="6854">
                        <c:v>39183</c:v>
                      </c:pt>
                      <c:pt idx="6855">
                        <c:v>39184</c:v>
                      </c:pt>
                      <c:pt idx="6856">
                        <c:v>39185</c:v>
                      </c:pt>
                      <c:pt idx="6857">
                        <c:v>39188</c:v>
                      </c:pt>
                      <c:pt idx="6858">
                        <c:v>39189</c:v>
                      </c:pt>
                      <c:pt idx="6859">
                        <c:v>39190</c:v>
                      </c:pt>
                      <c:pt idx="6860">
                        <c:v>39191</c:v>
                      </c:pt>
                      <c:pt idx="6861">
                        <c:v>39192</c:v>
                      </c:pt>
                      <c:pt idx="6862">
                        <c:v>39195</c:v>
                      </c:pt>
                      <c:pt idx="6863">
                        <c:v>39196</c:v>
                      </c:pt>
                      <c:pt idx="6864">
                        <c:v>39197</c:v>
                      </c:pt>
                      <c:pt idx="6865">
                        <c:v>39198</c:v>
                      </c:pt>
                      <c:pt idx="6866">
                        <c:v>39199</c:v>
                      </c:pt>
                      <c:pt idx="6867">
                        <c:v>39202</c:v>
                      </c:pt>
                      <c:pt idx="6868">
                        <c:v>39203</c:v>
                      </c:pt>
                      <c:pt idx="6869">
                        <c:v>39204</c:v>
                      </c:pt>
                      <c:pt idx="6870">
                        <c:v>39205</c:v>
                      </c:pt>
                      <c:pt idx="6871">
                        <c:v>39206</c:v>
                      </c:pt>
                      <c:pt idx="6872">
                        <c:v>39209</c:v>
                      </c:pt>
                      <c:pt idx="6873">
                        <c:v>39210</c:v>
                      </c:pt>
                      <c:pt idx="6874">
                        <c:v>39211</c:v>
                      </c:pt>
                      <c:pt idx="6875">
                        <c:v>39212</c:v>
                      </c:pt>
                      <c:pt idx="6876">
                        <c:v>39213</c:v>
                      </c:pt>
                      <c:pt idx="6877">
                        <c:v>39216</c:v>
                      </c:pt>
                      <c:pt idx="6878">
                        <c:v>39217</c:v>
                      </c:pt>
                      <c:pt idx="6879">
                        <c:v>39218</c:v>
                      </c:pt>
                      <c:pt idx="6880">
                        <c:v>39219</c:v>
                      </c:pt>
                      <c:pt idx="6881">
                        <c:v>39220</c:v>
                      </c:pt>
                      <c:pt idx="6882">
                        <c:v>39223</c:v>
                      </c:pt>
                      <c:pt idx="6883">
                        <c:v>39224</c:v>
                      </c:pt>
                      <c:pt idx="6884">
                        <c:v>39225</c:v>
                      </c:pt>
                      <c:pt idx="6885">
                        <c:v>39226</c:v>
                      </c:pt>
                      <c:pt idx="6886">
                        <c:v>39227</c:v>
                      </c:pt>
                      <c:pt idx="6887">
                        <c:v>39230</c:v>
                      </c:pt>
                      <c:pt idx="6888">
                        <c:v>39231</c:v>
                      </c:pt>
                      <c:pt idx="6889">
                        <c:v>39232</c:v>
                      </c:pt>
                      <c:pt idx="6890">
                        <c:v>39233</c:v>
                      </c:pt>
                      <c:pt idx="6891">
                        <c:v>39234</c:v>
                      </c:pt>
                      <c:pt idx="6892">
                        <c:v>39237</c:v>
                      </c:pt>
                      <c:pt idx="6893">
                        <c:v>39238</c:v>
                      </c:pt>
                      <c:pt idx="6894">
                        <c:v>39239</c:v>
                      </c:pt>
                      <c:pt idx="6895">
                        <c:v>39240</c:v>
                      </c:pt>
                      <c:pt idx="6896">
                        <c:v>39241</c:v>
                      </c:pt>
                      <c:pt idx="6897">
                        <c:v>39244</c:v>
                      </c:pt>
                      <c:pt idx="6898">
                        <c:v>39245</c:v>
                      </c:pt>
                      <c:pt idx="6899">
                        <c:v>39246</c:v>
                      </c:pt>
                      <c:pt idx="6900">
                        <c:v>39247</c:v>
                      </c:pt>
                      <c:pt idx="6901">
                        <c:v>39248</c:v>
                      </c:pt>
                      <c:pt idx="6902">
                        <c:v>39251</c:v>
                      </c:pt>
                      <c:pt idx="6903">
                        <c:v>39252</c:v>
                      </c:pt>
                      <c:pt idx="6904">
                        <c:v>39253</c:v>
                      </c:pt>
                      <c:pt idx="6905">
                        <c:v>39254</c:v>
                      </c:pt>
                      <c:pt idx="6906">
                        <c:v>39255</c:v>
                      </c:pt>
                      <c:pt idx="6907">
                        <c:v>39258</c:v>
                      </c:pt>
                      <c:pt idx="6908">
                        <c:v>39259</c:v>
                      </c:pt>
                      <c:pt idx="6909">
                        <c:v>39260</c:v>
                      </c:pt>
                      <c:pt idx="6910">
                        <c:v>39261</c:v>
                      </c:pt>
                      <c:pt idx="6911">
                        <c:v>39262</c:v>
                      </c:pt>
                      <c:pt idx="6912">
                        <c:v>39265</c:v>
                      </c:pt>
                      <c:pt idx="6913">
                        <c:v>39266</c:v>
                      </c:pt>
                      <c:pt idx="6914">
                        <c:v>39267</c:v>
                      </c:pt>
                      <c:pt idx="6915">
                        <c:v>39268</c:v>
                      </c:pt>
                      <c:pt idx="6916">
                        <c:v>39269</c:v>
                      </c:pt>
                      <c:pt idx="6917">
                        <c:v>39272</c:v>
                      </c:pt>
                      <c:pt idx="6918">
                        <c:v>39273</c:v>
                      </c:pt>
                      <c:pt idx="6919">
                        <c:v>39274</c:v>
                      </c:pt>
                      <c:pt idx="6920">
                        <c:v>39275</c:v>
                      </c:pt>
                      <c:pt idx="6921">
                        <c:v>39276</c:v>
                      </c:pt>
                      <c:pt idx="6922">
                        <c:v>39279</c:v>
                      </c:pt>
                      <c:pt idx="6923">
                        <c:v>39280</c:v>
                      </c:pt>
                      <c:pt idx="6924">
                        <c:v>39281</c:v>
                      </c:pt>
                      <c:pt idx="6925">
                        <c:v>39282</c:v>
                      </c:pt>
                      <c:pt idx="6926">
                        <c:v>39283</c:v>
                      </c:pt>
                      <c:pt idx="6927">
                        <c:v>39286</c:v>
                      </c:pt>
                      <c:pt idx="6928">
                        <c:v>39287</c:v>
                      </c:pt>
                      <c:pt idx="6929">
                        <c:v>39288</c:v>
                      </c:pt>
                      <c:pt idx="6930">
                        <c:v>39289</c:v>
                      </c:pt>
                      <c:pt idx="6931">
                        <c:v>39290</c:v>
                      </c:pt>
                      <c:pt idx="6932">
                        <c:v>39293</c:v>
                      </c:pt>
                      <c:pt idx="6933">
                        <c:v>39294</c:v>
                      </c:pt>
                      <c:pt idx="6934">
                        <c:v>39295</c:v>
                      </c:pt>
                      <c:pt idx="6935">
                        <c:v>39296</c:v>
                      </c:pt>
                      <c:pt idx="6936">
                        <c:v>39297</c:v>
                      </c:pt>
                      <c:pt idx="6937">
                        <c:v>39300</c:v>
                      </c:pt>
                      <c:pt idx="6938">
                        <c:v>39301</c:v>
                      </c:pt>
                      <c:pt idx="6939">
                        <c:v>39302</c:v>
                      </c:pt>
                      <c:pt idx="6940">
                        <c:v>39303</c:v>
                      </c:pt>
                      <c:pt idx="6941">
                        <c:v>39304</c:v>
                      </c:pt>
                      <c:pt idx="6942">
                        <c:v>39307</c:v>
                      </c:pt>
                      <c:pt idx="6943">
                        <c:v>39308</c:v>
                      </c:pt>
                      <c:pt idx="6944">
                        <c:v>39309</c:v>
                      </c:pt>
                      <c:pt idx="6945">
                        <c:v>39310</c:v>
                      </c:pt>
                      <c:pt idx="6946">
                        <c:v>39311</c:v>
                      </c:pt>
                      <c:pt idx="6947">
                        <c:v>39314</c:v>
                      </c:pt>
                      <c:pt idx="6948">
                        <c:v>39315</c:v>
                      </c:pt>
                      <c:pt idx="6949">
                        <c:v>39316</c:v>
                      </c:pt>
                      <c:pt idx="6950">
                        <c:v>39317</c:v>
                      </c:pt>
                      <c:pt idx="6951">
                        <c:v>39318</c:v>
                      </c:pt>
                      <c:pt idx="6952">
                        <c:v>39321</c:v>
                      </c:pt>
                      <c:pt idx="6953">
                        <c:v>39322</c:v>
                      </c:pt>
                      <c:pt idx="6954">
                        <c:v>39323</c:v>
                      </c:pt>
                      <c:pt idx="6955">
                        <c:v>39324</c:v>
                      </c:pt>
                      <c:pt idx="6956">
                        <c:v>39325</c:v>
                      </c:pt>
                      <c:pt idx="6957">
                        <c:v>39328</c:v>
                      </c:pt>
                      <c:pt idx="6958">
                        <c:v>39329</c:v>
                      </c:pt>
                      <c:pt idx="6959">
                        <c:v>39330</c:v>
                      </c:pt>
                      <c:pt idx="6960">
                        <c:v>39331</c:v>
                      </c:pt>
                      <c:pt idx="6961">
                        <c:v>39332</c:v>
                      </c:pt>
                      <c:pt idx="6962">
                        <c:v>39335</c:v>
                      </c:pt>
                      <c:pt idx="6963">
                        <c:v>39336</c:v>
                      </c:pt>
                      <c:pt idx="6964">
                        <c:v>39337</c:v>
                      </c:pt>
                      <c:pt idx="6965">
                        <c:v>39338</c:v>
                      </c:pt>
                      <c:pt idx="6966">
                        <c:v>39339</c:v>
                      </c:pt>
                      <c:pt idx="6967">
                        <c:v>39342</c:v>
                      </c:pt>
                      <c:pt idx="6968">
                        <c:v>39343</c:v>
                      </c:pt>
                      <c:pt idx="6969">
                        <c:v>39344</c:v>
                      </c:pt>
                      <c:pt idx="6970">
                        <c:v>39345</c:v>
                      </c:pt>
                      <c:pt idx="6971">
                        <c:v>39346</c:v>
                      </c:pt>
                      <c:pt idx="6972">
                        <c:v>39349</c:v>
                      </c:pt>
                      <c:pt idx="6973">
                        <c:v>39350</c:v>
                      </c:pt>
                      <c:pt idx="6974">
                        <c:v>39351</c:v>
                      </c:pt>
                      <c:pt idx="6975">
                        <c:v>39352</c:v>
                      </c:pt>
                      <c:pt idx="6976">
                        <c:v>39353</c:v>
                      </c:pt>
                      <c:pt idx="6977">
                        <c:v>39356</c:v>
                      </c:pt>
                      <c:pt idx="6978">
                        <c:v>39357</c:v>
                      </c:pt>
                      <c:pt idx="6979">
                        <c:v>39358</c:v>
                      </c:pt>
                      <c:pt idx="6980">
                        <c:v>39359</c:v>
                      </c:pt>
                      <c:pt idx="6981">
                        <c:v>39360</c:v>
                      </c:pt>
                      <c:pt idx="6982">
                        <c:v>39363</c:v>
                      </c:pt>
                      <c:pt idx="6983">
                        <c:v>39364</c:v>
                      </c:pt>
                      <c:pt idx="6984">
                        <c:v>39365</c:v>
                      </c:pt>
                      <c:pt idx="6985">
                        <c:v>39366</c:v>
                      </c:pt>
                      <c:pt idx="6986">
                        <c:v>39367</c:v>
                      </c:pt>
                      <c:pt idx="6987">
                        <c:v>39370</c:v>
                      </c:pt>
                      <c:pt idx="6988">
                        <c:v>39371</c:v>
                      </c:pt>
                      <c:pt idx="6989">
                        <c:v>39372</c:v>
                      </c:pt>
                      <c:pt idx="6990">
                        <c:v>39373</c:v>
                      </c:pt>
                      <c:pt idx="6991">
                        <c:v>39374</c:v>
                      </c:pt>
                      <c:pt idx="6992">
                        <c:v>39377</c:v>
                      </c:pt>
                      <c:pt idx="6993">
                        <c:v>39378</c:v>
                      </c:pt>
                      <c:pt idx="6994">
                        <c:v>39379</c:v>
                      </c:pt>
                      <c:pt idx="6995">
                        <c:v>39380</c:v>
                      </c:pt>
                      <c:pt idx="6996">
                        <c:v>39381</c:v>
                      </c:pt>
                      <c:pt idx="6997">
                        <c:v>39384</c:v>
                      </c:pt>
                      <c:pt idx="6998">
                        <c:v>39385</c:v>
                      </c:pt>
                      <c:pt idx="6999">
                        <c:v>39386</c:v>
                      </c:pt>
                      <c:pt idx="7000">
                        <c:v>39387</c:v>
                      </c:pt>
                      <c:pt idx="7001">
                        <c:v>39388</c:v>
                      </c:pt>
                      <c:pt idx="7002">
                        <c:v>39391</c:v>
                      </c:pt>
                      <c:pt idx="7003">
                        <c:v>39392</c:v>
                      </c:pt>
                      <c:pt idx="7004">
                        <c:v>39393</c:v>
                      </c:pt>
                      <c:pt idx="7005">
                        <c:v>39394</c:v>
                      </c:pt>
                      <c:pt idx="7006">
                        <c:v>39395</c:v>
                      </c:pt>
                      <c:pt idx="7007">
                        <c:v>39398</c:v>
                      </c:pt>
                      <c:pt idx="7008">
                        <c:v>39399</c:v>
                      </c:pt>
                      <c:pt idx="7009">
                        <c:v>39400</c:v>
                      </c:pt>
                      <c:pt idx="7010">
                        <c:v>39401</c:v>
                      </c:pt>
                      <c:pt idx="7011">
                        <c:v>39402</c:v>
                      </c:pt>
                      <c:pt idx="7012">
                        <c:v>39405</c:v>
                      </c:pt>
                      <c:pt idx="7013">
                        <c:v>39406</c:v>
                      </c:pt>
                      <c:pt idx="7014">
                        <c:v>39407</c:v>
                      </c:pt>
                      <c:pt idx="7015">
                        <c:v>39408</c:v>
                      </c:pt>
                      <c:pt idx="7016">
                        <c:v>39409</c:v>
                      </c:pt>
                      <c:pt idx="7017">
                        <c:v>39412</c:v>
                      </c:pt>
                      <c:pt idx="7018">
                        <c:v>39413</c:v>
                      </c:pt>
                      <c:pt idx="7019">
                        <c:v>39414</c:v>
                      </c:pt>
                      <c:pt idx="7020">
                        <c:v>39415</c:v>
                      </c:pt>
                      <c:pt idx="7021">
                        <c:v>39416</c:v>
                      </c:pt>
                      <c:pt idx="7022">
                        <c:v>39419</c:v>
                      </c:pt>
                      <c:pt idx="7023">
                        <c:v>39420</c:v>
                      </c:pt>
                      <c:pt idx="7024">
                        <c:v>39421</c:v>
                      </c:pt>
                      <c:pt idx="7025">
                        <c:v>39422</c:v>
                      </c:pt>
                      <c:pt idx="7026">
                        <c:v>39423</c:v>
                      </c:pt>
                      <c:pt idx="7027">
                        <c:v>39426</c:v>
                      </c:pt>
                      <c:pt idx="7028">
                        <c:v>39427</c:v>
                      </c:pt>
                      <c:pt idx="7029">
                        <c:v>39428</c:v>
                      </c:pt>
                      <c:pt idx="7030">
                        <c:v>39429</c:v>
                      </c:pt>
                      <c:pt idx="7031">
                        <c:v>39430</c:v>
                      </c:pt>
                      <c:pt idx="7032">
                        <c:v>39433</c:v>
                      </c:pt>
                      <c:pt idx="7033">
                        <c:v>39434</c:v>
                      </c:pt>
                      <c:pt idx="7034">
                        <c:v>39435</c:v>
                      </c:pt>
                      <c:pt idx="7035">
                        <c:v>39436</c:v>
                      </c:pt>
                      <c:pt idx="7036">
                        <c:v>39437</c:v>
                      </c:pt>
                      <c:pt idx="7037">
                        <c:v>39440</c:v>
                      </c:pt>
                      <c:pt idx="7038">
                        <c:v>39441</c:v>
                      </c:pt>
                      <c:pt idx="7039">
                        <c:v>39442</c:v>
                      </c:pt>
                      <c:pt idx="7040">
                        <c:v>39443</c:v>
                      </c:pt>
                      <c:pt idx="7041">
                        <c:v>39444</c:v>
                      </c:pt>
                      <c:pt idx="7042">
                        <c:v>39447</c:v>
                      </c:pt>
                      <c:pt idx="7043">
                        <c:v>39448</c:v>
                      </c:pt>
                      <c:pt idx="7044">
                        <c:v>39449</c:v>
                      </c:pt>
                      <c:pt idx="7045">
                        <c:v>39450</c:v>
                      </c:pt>
                      <c:pt idx="7046">
                        <c:v>39451</c:v>
                      </c:pt>
                      <c:pt idx="7047">
                        <c:v>39454</c:v>
                      </c:pt>
                      <c:pt idx="7048">
                        <c:v>39455</c:v>
                      </c:pt>
                      <c:pt idx="7049">
                        <c:v>39456</c:v>
                      </c:pt>
                      <c:pt idx="7050">
                        <c:v>39457</c:v>
                      </c:pt>
                      <c:pt idx="7051">
                        <c:v>39458</c:v>
                      </c:pt>
                      <c:pt idx="7052">
                        <c:v>39461</c:v>
                      </c:pt>
                      <c:pt idx="7053">
                        <c:v>39462</c:v>
                      </c:pt>
                      <c:pt idx="7054">
                        <c:v>39463</c:v>
                      </c:pt>
                      <c:pt idx="7055">
                        <c:v>39464</c:v>
                      </c:pt>
                      <c:pt idx="7056">
                        <c:v>39465</c:v>
                      </c:pt>
                      <c:pt idx="7057">
                        <c:v>39468</c:v>
                      </c:pt>
                      <c:pt idx="7058">
                        <c:v>39469</c:v>
                      </c:pt>
                      <c:pt idx="7059">
                        <c:v>39470</c:v>
                      </c:pt>
                      <c:pt idx="7060">
                        <c:v>39471</c:v>
                      </c:pt>
                      <c:pt idx="7061">
                        <c:v>39472</c:v>
                      </c:pt>
                      <c:pt idx="7062">
                        <c:v>39475</c:v>
                      </c:pt>
                      <c:pt idx="7063">
                        <c:v>39476</c:v>
                      </c:pt>
                      <c:pt idx="7064">
                        <c:v>39477</c:v>
                      </c:pt>
                      <c:pt idx="7065">
                        <c:v>39478</c:v>
                      </c:pt>
                      <c:pt idx="7066">
                        <c:v>39479</c:v>
                      </c:pt>
                      <c:pt idx="7067">
                        <c:v>39482</c:v>
                      </c:pt>
                      <c:pt idx="7068">
                        <c:v>39483</c:v>
                      </c:pt>
                      <c:pt idx="7069">
                        <c:v>39484</c:v>
                      </c:pt>
                      <c:pt idx="7070">
                        <c:v>39485</c:v>
                      </c:pt>
                      <c:pt idx="7071">
                        <c:v>39486</c:v>
                      </c:pt>
                      <c:pt idx="7072">
                        <c:v>39489</c:v>
                      </c:pt>
                      <c:pt idx="7073">
                        <c:v>39490</c:v>
                      </c:pt>
                      <c:pt idx="7074">
                        <c:v>39491</c:v>
                      </c:pt>
                      <c:pt idx="7075">
                        <c:v>39492</c:v>
                      </c:pt>
                      <c:pt idx="7076">
                        <c:v>39493</c:v>
                      </c:pt>
                      <c:pt idx="7077">
                        <c:v>39496</c:v>
                      </c:pt>
                      <c:pt idx="7078">
                        <c:v>39497</c:v>
                      </c:pt>
                      <c:pt idx="7079">
                        <c:v>39498</c:v>
                      </c:pt>
                      <c:pt idx="7080">
                        <c:v>39499</c:v>
                      </c:pt>
                      <c:pt idx="7081">
                        <c:v>39500</c:v>
                      </c:pt>
                      <c:pt idx="7082">
                        <c:v>39503</c:v>
                      </c:pt>
                      <c:pt idx="7083">
                        <c:v>39504</c:v>
                      </c:pt>
                      <c:pt idx="7084">
                        <c:v>39505</c:v>
                      </c:pt>
                      <c:pt idx="7085">
                        <c:v>39506</c:v>
                      </c:pt>
                      <c:pt idx="7086">
                        <c:v>39507</c:v>
                      </c:pt>
                      <c:pt idx="7087">
                        <c:v>39510</c:v>
                      </c:pt>
                      <c:pt idx="7088">
                        <c:v>39511</c:v>
                      </c:pt>
                      <c:pt idx="7089">
                        <c:v>39512</c:v>
                      </c:pt>
                      <c:pt idx="7090">
                        <c:v>39513</c:v>
                      </c:pt>
                      <c:pt idx="7091">
                        <c:v>39514</c:v>
                      </c:pt>
                      <c:pt idx="7092">
                        <c:v>39517</c:v>
                      </c:pt>
                      <c:pt idx="7093">
                        <c:v>39518</c:v>
                      </c:pt>
                      <c:pt idx="7094">
                        <c:v>39519</c:v>
                      </c:pt>
                      <c:pt idx="7095">
                        <c:v>39520</c:v>
                      </c:pt>
                      <c:pt idx="7096">
                        <c:v>39521</c:v>
                      </c:pt>
                      <c:pt idx="7097">
                        <c:v>39524</c:v>
                      </c:pt>
                      <c:pt idx="7098">
                        <c:v>39525</c:v>
                      </c:pt>
                      <c:pt idx="7099">
                        <c:v>39526</c:v>
                      </c:pt>
                      <c:pt idx="7100">
                        <c:v>39527</c:v>
                      </c:pt>
                      <c:pt idx="7101">
                        <c:v>39528</c:v>
                      </c:pt>
                      <c:pt idx="7102">
                        <c:v>39531</c:v>
                      </c:pt>
                      <c:pt idx="7103">
                        <c:v>39532</c:v>
                      </c:pt>
                      <c:pt idx="7104">
                        <c:v>39533</c:v>
                      </c:pt>
                      <c:pt idx="7105">
                        <c:v>39534</c:v>
                      </c:pt>
                      <c:pt idx="7106">
                        <c:v>39535</c:v>
                      </c:pt>
                      <c:pt idx="7107">
                        <c:v>39538</c:v>
                      </c:pt>
                      <c:pt idx="7108">
                        <c:v>39539</c:v>
                      </c:pt>
                      <c:pt idx="7109">
                        <c:v>39540</c:v>
                      </c:pt>
                      <c:pt idx="7110">
                        <c:v>39541</c:v>
                      </c:pt>
                      <c:pt idx="7111">
                        <c:v>39542</c:v>
                      </c:pt>
                      <c:pt idx="7112">
                        <c:v>39545</c:v>
                      </c:pt>
                      <c:pt idx="7113">
                        <c:v>39546</c:v>
                      </c:pt>
                      <c:pt idx="7114">
                        <c:v>39547</c:v>
                      </c:pt>
                      <c:pt idx="7115">
                        <c:v>39548</c:v>
                      </c:pt>
                      <c:pt idx="7116">
                        <c:v>39549</c:v>
                      </c:pt>
                      <c:pt idx="7117">
                        <c:v>39552</c:v>
                      </c:pt>
                      <c:pt idx="7118">
                        <c:v>39553</c:v>
                      </c:pt>
                      <c:pt idx="7119">
                        <c:v>39554</c:v>
                      </c:pt>
                      <c:pt idx="7120">
                        <c:v>39555</c:v>
                      </c:pt>
                      <c:pt idx="7121">
                        <c:v>39556</c:v>
                      </c:pt>
                      <c:pt idx="7122">
                        <c:v>39559</c:v>
                      </c:pt>
                      <c:pt idx="7123">
                        <c:v>39560</c:v>
                      </c:pt>
                      <c:pt idx="7124">
                        <c:v>39561</c:v>
                      </c:pt>
                      <c:pt idx="7125">
                        <c:v>39562</c:v>
                      </c:pt>
                      <c:pt idx="7126">
                        <c:v>39563</c:v>
                      </c:pt>
                      <c:pt idx="7127">
                        <c:v>39566</c:v>
                      </c:pt>
                      <c:pt idx="7128">
                        <c:v>39567</c:v>
                      </c:pt>
                      <c:pt idx="7129">
                        <c:v>39568</c:v>
                      </c:pt>
                      <c:pt idx="7130">
                        <c:v>39569</c:v>
                      </c:pt>
                      <c:pt idx="7131">
                        <c:v>39570</c:v>
                      </c:pt>
                      <c:pt idx="7132">
                        <c:v>39573</c:v>
                      </c:pt>
                      <c:pt idx="7133">
                        <c:v>39574</c:v>
                      </c:pt>
                      <c:pt idx="7134">
                        <c:v>39575</c:v>
                      </c:pt>
                      <c:pt idx="7135">
                        <c:v>39576</c:v>
                      </c:pt>
                      <c:pt idx="7136">
                        <c:v>39577</c:v>
                      </c:pt>
                      <c:pt idx="7137">
                        <c:v>39580</c:v>
                      </c:pt>
                      <c:pt idx="7138">
                        <c:v>39581</c:v>
                      </c:pt>
                      <c:pt idx="7139">
                        <c:v>39582</c:v>
                      </c:pt>
                      <c:pt idx="7140">
                        <c:v>39583</c:v>
                      </c:pt>
                      <c:pt idx="7141">
                        <c:v>39584</c:v>
                      </c:pt>
                      <c:pt idx="7142">
                        <c:v>39587</c:v>
                      </c:pt>
                      <c:pt idx="7143">
                        <c:v>39588</c:v>
                      </c:pt>
                      <c:pt idx="7144">
                        <c:v>39589</c:v>
                      </c:pt>
                      <c:pt idx="7145">
                        <c:v>39590</c:v>
                      </c:pt>
                      <c:pt idx="7146">
                        <c:v>39591</c:v>
                      </c:pt>
                      <c:pt idx="7147">
                        <c:v>39594</c:v>
                      </c:pt>
                      <c:pt idx="7148">
                        <c:v>39595</c:v>
                      </c:pt>
                      <c:pt idx="7149">
                        <c:v>39596</c:v>
                      </c:pt>
                      <c:pt idx="7150">
                        <c:v>39597</c:v>
                      </c:pt>
                      <c:pt idx="7151">
                        <c:v>39598</c:v>
                      </c:pt>
                      <c:pt idx="7152">
                        <c:v>39601</c:v>
                      </c:pt>
                      <c:pt idx="7153">
                        <c:v>39602</c:v>
                      </c:pt>
                      <c:pt idx="7154">
                        <c:v>39603</c:v>
                      </c:pt>
                      <c:pt idx="7155">
                        <c:v>39604</c:v>
                      </c:pt>
                      <c:pt idx="7156">
                        <c:v>39605</c:v>
                      </c:pt>
                      <c:pt idx="7157">
                        <c:v>39608</c:v>
                      </c:pt>
                      <c:pt idx="7158">
                        <c:v>39609</c:v>
                      </c:pt>
                      <c:pt idx="7159">
                        <c:v>39610</c:v>
                      </c:pt>
                      <c:pt idx="7160">
                        <c:v>39611</c:v>
                      </c:pt>
                      <c:pt idx="7161">
                        <c:v>39612</c:v>
                      </c:pt>
                      <c:pt idx="7162">
                        <c:v>39615</c:v>
                      </c:pt>
                      <c:pt idx="7163">
                        <c:v>39616</c:v>
                      </c:pt>
                      <c:pt idx="7164">
                        <c:v>39617</c:v>
                      </c:pt>
                      <c:pt idx="7165">
                        <c:v>39618</c:v>
                      </c:pt>
                      <c:pt idx="7166">
                        <c:v>39619</c:v>
                      </c:pt>
                      <c:pt idx="7167">
                        <c:v>39622</c:v>
                      </c:pt>
                      <c:pt idx="7168">
                        <c:v>39623</c:v>
                      </c:pt>
                      <c:pt idx="7169">
                        <c:v>39624</c:v>
                      </c:pt>
                      <c:pt idx="7170">
                        <c:v>39625</c:v>
                      </c:pt>
                      <c:pt idx="7171">
                        <c:v>39626</c:v>
                      </c:pt>
                      <c:pt idx="7172">
                        <c:v>39629</c:v>
                      </c:pt>
                      <c:pt idx="7173">
                        <c:v>39630</c:v>
                      </c:pt>
                      <c:pt idx="7174">
                        <c:v>39631</c:v>
                      </c:pt>
                      <c:pt idx="7175">
                        <c:v>39632</c:v>
                      </c:pt>
                      <c:pt idx="7176">
                        <c:v>39633</c:v>
                      </c:pt>
                      <c:pt idx="7177">
                        <c:v>39636</c:v>
                      </c:pt>
                      <c:pt idx="7178">
                        <c:v>39637</c:v>
                      </c:pt>
                      <c:pt idx="7179">
                        <c:v>39638</c:v>
                      </c:pt>
                      <c:pt idx="7180">
                        <c:v>39639</c:v>
                      </c:pt>
                      <c:pt idx="7181">
                        <c:v>39640</c:v>
                      </c:pt>
                      <c:pt idx="7182">
                        <c:v>39643</c:v>
                      </c:pt>
                      <c:pt idx="7183">
                        <c:v>39644</c:v>
                      </c:pt>
                      <c:pt idx="7184">
                        <c:v>39645</c:v>
                      </c:pt>
                      <c:pt idx="7185">
                        <c:v>39646</c:v>
                      </c:pt>
                      <c:pt idx="7186">
                        <c:v>39647</c:v>
                      </c:pt>
                      <c:pt idx="7187">
                        <c:v>39650</c:v>
                      </c:pt>
                      <c:pt idx="7188">
                        <c:v>39651</c:v>
                      </c:pt>
                      <c:pt idx="7189">
                        <c:v>39652</c:v>
                      </c:pt>
                      <c:pt idx="7190">
                        <c:v>39653</c:v>
                      </c:pt>
                      <c:pt idx="7191">
                        <c:v>39654</c:v>
                      </c:pt>
                      <c:pt idx="7192">
                        <c:v>39657</c:v>
                      </c:pt>
                      <c:pt idx="7193">
                        <c:v>39658</c:v>
                      </c:pt>
                      <c:pt idx="7194">
                        <c:v>39659</c:v>
                      </c:pt>
                      <c:pt idx="7195">
                        <c:v>39660</c:v>
                      </c:pt>
                      <c:pt idx="7196">
                        <c:v>39661</c:v>
                      </c:pt>
                      <c:pt idx="7197">
                        <c:v>39664</c:v>
                      </c:pt>
                      <c:pt idx="7198">
                        <c:v>39665</c:v>
                      </c:pt>
                      <c:pt idx="7199">
                        <c:v>39666</c:v>
                      </c:pt>
                      <c:pt idx="7200">
                        <c:v>39667</c:v>
                      </c:pt>
                      <c:pt idx="7201">
                        <c:v>39668</c:v>
                      </c:pt>
                      <c:pt idx="7202">
                        <c:v>39671</c:v>
                      </c:pt>
                      <c:pt idx="7203">
                        <c:v>39672</c:v>
                      </c:pt>
                      <c:pt idx="7204">
                        <c:v>39673</c:v>
                      </c:pt>
                      <c:pt idx="7205">
                        <c:v>39674</c:v>
                      </c:pt>
                      <c:pt idx="7206">
                        <c:v>39675</c:v>
                      </c:pt>
                      <c:pt idx="7207">
                        <c:v>39678</c:v>
                      </c:pt>
                      <c:pt idx="7208">
                        <c:v>39679</c:v>
                      </c:pt>
                      <c:pt idx="7209">
                        <c:v>39680</c:v>
                      </c:pt>
                      <c:pt idx="7210">
                        <c:v>39681</c:v>
                      </c:pt>
                      <c:pt idx="7211">
                        <c:v>39682</c:v>
                      </c:pt>
                      <c:pt idx="7212">
                        <c:v>39685</c:v>
                      </c:pt>
                      <c:pt idx="7213">
                        <c:v>39686</c:v>
                      </c:pt>
                      <c:pt idx="7214">
                        <c:v>39687</c:v>
                      </c:pt>
                      <c:pt idx="7215">
                        <c:v>39688</c:v>
                      </c:pt>
                      <c:pt idx="7216">
                        <c:v>39689</c:v>
                      </c:pt>
                      <c:pt idx="7217">
                        <c:v>39692</c:v>
                      </c:pt>
                      <c:pt idx="7218">
                        <c:v>39693</c:v>
                      </c:pt>
                      <c:pt idx="7219">
                        <c:v>39694</c:v>
                      </c:pt>
                      <c:pt idx="7220">
                        <c:v>39695</c:v>
                      </c:pt>
                      <c:pt idx="7221">
                        <c:v>39696</c:v>
                      </c:pt>
                      <c:pt idx="7222">
                        <c:v>39699</c:v>
                      </c:pt>
                      <c:pt idx="7223">
                        <c:v>39700</c:v>
                      </c:pt>
                      <c:pt idx="7224">
                        <c:v>39701</c:v>
                      </c:pt>
                      <c:pt idx="7225">
                        <c:v>39702</c:v>
                      </c:pt>
                      <c:pt idx="7226">
                        <c:v>39703</c:v>
                      </c:pt>
                      <c:pt idx="7227">
                        <c:v>39706</c:v>
                      </c:pt>
                      <c:pt idx="7228">
                        <c:v>39707</c:v>
                      </c:pt>
                      <c:pt idx="7229">
                        <c:v>39708</c:v>
                      </c:pt>
                      <c:pt idx="7230">
                        <c:v>39709</c:v>
                      </c:pt>
                      <c:pt idx="7231">
                        <c:v>39710</c:v>
                      </c:pt>
                      <c:pt idx="7232">
                        <c:v>39713</c:v>
                      </c:pt>
                      <c:pt idx="7233">
                        <c:v>39714</c:v>
                      </c:pt>
                      <c:pt idx="7234">
                        <c:v>39715</c:v>
                      </c:pt>
                      <c:pt idx="7235">
                        <c:v>39716</c:v>
                      </c:pt>
                      <c:pt idx="7236">
                        <c:v>39717</c:v>
                      </c:pt>
                      <c:pt idx="7237">
                        <c:v>39720</c:v>
                      </c:pt>
                      <c:pt idx="7238">
                        <c:v>39721</c:v>
                      </c:pt>
                      <c:pt idx="7239">
                        <c:v>39722</c:v>
                      </c:pt>
                      <c:pt idx="7240">
                        <c:v>39723</c:v>
                      </c:pt>
                      <c:pt idx="7241">
                        <c:v>39724</c:v>
                      </c:pt>
                      <c:pt idx="7242">
                        <c:v>39727</c:v>
                      </c:pt>
                      <c:pt idx="7243">
                        <c:v>39728</c:v>
                      </c:pt>
                      <c:pt idx="7244">
                        <c:v>39729</c:v>
                      </c:pt>
                      <c:pt idx="7245">
                        <c:v>39730</c:v>
                      </c:pt>
                      <c:pt idx="7246">
                        <c:v>39731</c:v>
                      </c:pt>
                      <c:pt idx="7247">
                        <c:v>39734</c:v>
                      </c:pt>
                      <c:pt idx="7248">
                        <c:v>39735</c:v>
                      </c:pt>
                      <c:pt idx="7249">
                        <c:v>39736</c:v>
                      </c:pt>
                      <c:pt idx="7250">
                        <c:v>39737</c:v>
                      </c:pt>
                      <c:pt idx="7251">
                        <c:v>39738</c:v>
                      </c:pt>
                      <c:pt idx="7252">
                        <c:v>39741</c:v>
                      </c:pt>
                      <c:pt idx="7253">
                        <c:v>39742</c:v>
                      </c:pt>
                      <c:pt idx="7254">
                        <c:v>39743</c:v>
                      </c:pt>
                      <c:pt idx="7255">
                        <c:v>39744</c:v>
                      </c:pt>
                      <c:pt idx="7256">
                        <c:v>39745</c:v>
                      </c:pt>
                      <c:pt idx="7257">
                        <c:v>39748</c:v>
                      </c:pt>
                      <c:pt idx="7258">
                        <c:v>39749</c:v>
                      </c:pt>
                      <c:pt idx="7259">
                        <c:v>39750</c:v>
                      </c:pt>
                      <c:pt idx="7260">
                        <c:v>39751</c:v>
                      </c:pt>
                      <c:pt idx="7261">
                        <c:v>39752</c:v>
                      </c:pt>
                      <c:pt idx="7262">
                        <c:v>39755</c:v>
                      </c:pt>
                      <c:pt idx="7263">
                        <c:v>39756</c:v>
                      </c:pt>
                      <c:pt idx="7264">
                        <c:v>39757</c:v>
                      </c:pt>
                      <c:pt idx="7265">
                        <c:v>39758</c:v>
                      </c:pt>
                      <c:pt idx="7266">
                        <c:v>39759</c:v>
                      </c:pt>
                      <c:pt idx="7267">
                        <c:v>39762</c:v>
                      </c:pt>
                      <c:pt idx="7268">
                        <c:v>39763</c:v>
                      </c:pt>
                      <c:pt idx="7269">
                        <c:v>39764</c:v>
                      </c:pt>
                      <c:pt idx="7270">
                        <c:v>39765</c:v>
                      </c:pt>
                      <c:pt idx="7271">
                        <c:v>39766</c:v>
                      </c:pt>
                      <c:pt idx="7272">
                        <c:v>39769</c:v>
                      </c:pt>
                      <c:pt idx="7273">
                        <c:v>39770</c:v>
                      </c:pt>
                      <c:pt idx="7274">
                        <c:v>39771</c:v>
                      </c:pt>
                      <c:pt idx="7275">
                        <c:v>39772</c:v>
                      </c:pt>
                      <c:pt idx="7276">
                        <c:v>39773</c:v>
                      </c:pt>
                      <c:pt idx="7277">
                        <c:v>39776</c:v>
                      </c:pt>
                      <c:pt idx="7278">
                        <c:v>39777</c:v>
                      </c:pt>
                      <c:pt idx="7279">
                        <c:v>39778</c:v>
                      </c:pt>
                      <c:pt idx="7280">
                        <c:v>39779</c:v>
                      </c:pt>
                      <c:pt idx="7281">
                        <c:v>39780</c:v>
                      </c:pt>
                      <c:pt idx="7282">
                        <c:v>39783</c:v>
                      </c:pt>
                      <c:pt idx="7283">
                        <c:v>39784</c:v>
                      </c:pt>
                      <c:pt idx="7284">
                        <c:v>39785</c:v>
                      </c:pt>
                      <c:pt idx="7285">
                        <c:v>39786</c:v>
                      </c:pt>
                      <c:pt idx="7286">
                        <c:v>39787</c:v>
                      </c:pt>
                      <c:pt idx="7287">
                        <c:v>39790</c:v>
                      </c:pt>
                      <c:pt idx="7288">
                        <c:v>39791</c:v>
                      </c:pt>
                      <c:pt idx="7289">
                        <c:v>39792</c:v>
                      </c:pt>
                      <c:pt idx="7290">
                        <c:v>39793</c:v>
                      </c:pt>
                      <c:pt idx="7291">
                        <c:v>39794</c:v>
                      </c:pt>
                      <c:pt idx="7292">
                        <c:v>39797</c:v>
                      </c:pt>
                      <c:pt idx="7293">
                        <c:v>39798</c:v>
                      </c:pt>
                      <c:pt idx="7294">
                        <c:v>39799</c:v>
                      </c:pt>
                      <c:pt idx="7295">
                        <c:v>39800</c:v>
                      </c:pt>
                      <c:pt idx="7296">
                        <c:v>39801</c:v>
                      </c:pt>
                      <c:pt idx="7297">
                        <c:v>39804</c:v>
                      </c:pt>
                      <c:pt idx="7298">
                        <c:v>39805</c:v>
                      </c:pt>
                      <c:pt idx="7299">
                        <c:v>39806</c:v>
                      </c:pt>
                      <c:pt idx="7300">
                        <c:v>39807</c:v>
                      </c:pt>
                      <c:pt idx="7301">
                        <c:v>39808</c:v>
                      </c:pt>
                      <c:pt idx="7302">
                        <c:v>39811</c:v>
                      </c:pt>
                      <c:pt idx="7303">
                        <c:v>39812</c:v>
                      </c:pt>
                      <c:pt idx="7304">
                        <c:v>39813</c:v>
                      </c:pt>
                      <c:pt idx="7305">
                        <c:v>39814</c:v>
                      </c:pt>
                      <c:pt idx="7306">
                        <c:v>39815</c:v>
                      </c:pt>
                      <c:pt idx="7307">
                        <c:v>39818</c:v>
                      </c:pt>
                      <c:pt idx="7308">
                        <c:v>39819</c:v>
                      </c:pt>
                      <c:pt idx="7309">
                        <c:v>39820</c:v>
                      </c:pt>
                      <c:pt idx="7310">
                        <c:v>39821</c:v>
                      </c:pt>
                      <c:pt idx="7311">
                        <c:v>39822</c:v>
                      </c:pt>
                      <c:pt idx="7312">
                        <c:v>39825</c:v>
                      </c:pt>
                      <c:pt idx="7313">
                        <c:v>39826</c:v>
                      </c:pt>
                      <c:pt idx="7314">
                        <c:v>39827</c:v>
                      </c:pt>
                      <c:pt idx="7315">
                        <c:v>39828</c:v>
                      </c:pt>
                      <c:pt idx="7316">
                        <c:v>39829</c:v>
                      </c:pt>
                      <c:pt idx="7317">
                        <c:v>39832</c:v>
                      </c:pt>
                      <c:pt idx="7318">
                        <c:v>39833</c:v>
                      </c:pt>
                      <c:pt idx="7319">
                        <c:v>39834</c:v>
                      </c:pt>
                      <c:pt idx="7320">
                        <c:v>39835</c:v>
                      </c:pt>
                      <c:pt idx="7321">
                        <c:v>39836</c:v>
                      </c:pt>
                      <c:pt idx="7322">
                        <c:v>39839</c:v>
                      </c:pt>
                      <c:pt idx="7323">
                        <c:v>39840</c:v>
                      </c:pt>
                      <c:pt idx="7324">
                        <c:v>39841</c:v>
                      </c:pt>
                      <c:pt idx="7325">
                        <c:v>39842</c:v>
                      </c:pt>
                      <c:pt idx="7326">
                        <c:v>39843</c:v>
                      </c:pt>
                      <c:pt idx="7327">
                        <c:v>39846</c:v>
                      </c:pt>
                      <c:pt idx="7328">
                        <c:v>39847</c:v>
                      </c:pt>
                      <c:pt idx="7329">
                        <c:v>39848</c:v>
                      </c:pt>
                      <c:pt idx="7330">
                        <c:v>39849</c:v>
                      </c:pt>
                      <c:pt idx="7331">
                        <c:v>39850</c:v>
                      </c:pt>
                      <c:pt idx="7332">
                        <c:v>39853</c:v>
                      </c:pt>
                      <c:pt idx="7333">
                        <c:v>39854</c:v>
                      </c:pt>
                      <c:pt idx="7334">
                        <c:v>39855</c:v>
                      </c:pt>
                      <c:pt idx="7335">
                        <c:v>39856</c:v>
                      </c:pt>
                      <c:pt idx="7336">
                        <c:v>39857</c:v>
                      </c:pt>
                      <c:pt idx="7337">
                        <c:v>39860</c:v>
                      </c:pt>
                      <c:pt idx="7338">
                        <c:v>39861</c:v>
                      </c:pt>
                      <c:pt idx="7339">
                        <c:v>39862</c:v>
                      </c:pt>
                      <c:pt idx="7340">
                        <c:v>39863</c:v>
                      </c:pt>
                      <c:pt idx="7341">
                        <c:v>39864</c:v>
                      </c:pt>
                      <c:pt idx="7342">
                        <c:v>39867</c:v>
                      </c:pt>
                      <c:pt idx="7343">
                        <c:v>39868</c:v>
                      </c:pt>
                      <c:pt idx="7344">
                        <c:v>39869</c:v>
                      </c:pt>
                      <c:pt idx="7345">
                        <c:v>39870</c:v>
                      </c:pt>
                      <c:pt idx="7346">
                        <c:v>39871</c:v>
                      </c:pt>
                      <c:pt idx="7347">
                        <c:v>39874</c:v>
                      </c:pt>
                      <c:pt idx="7348">
                        <c:v>39875</c:v>
                      </c:pt>
                      <c:pt idx="7349">
                        <c:v>39876</c:v>
                      </c:pt>
                      <c:pt idx="7350">
                        <c:v>39877</c:v>
                      </c:pt>
                      <c:pt idx="7351">
                        <c:v>39878</c:v>
                      </c:pt>
                      <c:pt idx="7352">
                        <c:v>39881</c:v>
                      </c:pt>
                      <c:pt idx="7353">
                        <c:v>39882</c:v>
                      </c:pt>
                      <c:pt idx="7354">
                        <c:v>39883</c:v>
                      </c:pt>
                      <c:pt idx="7355">
                        <c:v>39884</c:v>
                      </c:pt>
                      <c:pt idx="7356">
                        <c:v>39885</c:v>
                      </c:pt>
                      <c:pt idx="7357">
                        <c:v>39888</c:v>
                      </c:pt>
                      <c:pt idx="7358">
                        <c:v>39889</c:v>
                      </c:pt>
                      <c:pt idx="7359">
                        <c:v>39890</c:v>
                      </c:pt>
                      <c:pt idx="7360">
                        <c:v>39891</c:v>
                      </c:pt>
                      <c:pt idx="7361">
                        <c:v>39892</c:v>
                      </c:pt>
                      <c:pt idx="7362">
                        <c:v>39895</c:v>
                      </c:pt>
                      <c:pt idx="7363">
                        <c:v>39896</c:v>
                      </c:pt>
                      <c:pt idx="7364">
                        <c:v>39897</c:v>
                      </c:pt>
                      <c:pt idx="7365">
                        <c:v>39898</c:v>
                      </c:pt>
                      <c:pt idx="7366">
                        <c:v>39899</c:v>
                      </c:pt>
                      <c:pt idx="7367">
                        <c:v>39902</c:v>
                      </c:pt>
                      <c:pt idx="7368">
                        <c:v>39903</c:v>
                      </c:pt>
                      <c:pt idx="7369">
                        <c:v>39904</c:v>
                      </c:pt>
                      <c:pt idx="7370">
                        <c:v>39905</c:v>
                      </c:pt>
                      <c:pt idx="7371">
                        <c:v>39906</c:v>
                      </c:pt>
                      <c:pt idx="7372">
                        <c:v>39909</c:v>
                      </c:pt>
                      <c:pt idx="7373">
                        <c:v>39910</c:v>
                      </c:pt>
                      <c:pt idx="7374">
                        <c:v>39911</c:v>
                      </c:pt>
                      <c:pt idx="7375">
                        <c:v>39912</c:v>
                      </c:pt>
                      <c:pt idx="7376">
                        <c:v>39913</c:v>
                      </c:pt>
                      <c:pt idx="7377">
                        <c:v>39916</c:v>
                      </c:pt>
                      <c:pt idx="7378">
                        <c:v>39917</c:v>
                      </c:pt>
                      <c:pt idx="7379">
                        <c:v>39918</c:v>
                      </c:pt>
                      <c:pt idx="7380">
                        <c:v>39919</c:v>
                      </c:pt>
                      <c:pt idx="7381">
                        <c:v>39920</c:v>
                      </c:pt>
                      <c:pt idx="7382">
                        <c:v>39923</c:v>
                      </c:pt>
                      <c:pt idx="7383">
                        <c:v>39924</c:v>
                      </c:pt>
                      <c:pt idx="7384">
                        <c:v>39925</c:v>
                      </c:pt>
                      <c:pt idx="7385">
                        <c:v>39926</c:v>
                      </c:pt>
                      <c:pt idx="7386">
                        <c:v>39927</c:v>
                      </c:pt>
                      <c:pt idx="7387">
                        <c:v>39930</c:v>
                      </c:pt>
                      <c:pt idx="7388">
                        <c:v>39931</c:v>
                      </c:pt>
                      <c:pt idx="7389">
                        <c:v>39932</c:v>
                      </c:pt>
                      <c:pt idx="7390">
                        <c:v>39933</c:v>
                      </c:pt>
                      <c:pt idx="7391">
                        <c:v>39934</c:v>
                      </c:pt>
                      <c:pt idx="7392">
                        <c:v>39937</c:v>
                      </c:pt>
                      <c:pt idx="7393">
                        <c:v>39938</c:v>
                      </c:pt>
                      <c:pt idx="7394">
                        <c:v>39939</c:v>
                      </c:pt>
                      <c:pt idx="7395">
                        <c:v>39940</c:v>
                      </c:pt>
                      <c:pt idx="7396">
                        <c:v>39941</c:v>
                      </c:pt>
                      <c:pt idx="7397">
                        <c:v>39944</c:v>
                      </c:pt>
                      <c:pt idx="7398">
                        <c:v>39945</c:v>
                      </c:pt>
                      <c:pt idx="7399">
                        <c:v>39946</c:v>
                      </c:pt>
                      <c:pt idx="7400">
                        <c:v>39947</c:v>
                      </c:pt>
                      <c:pt idx="7401">
                        <c:v>39948</c:v>
                      </c:pt>
                      <c:pt idx="7402">
                        <c:v>39951</c:v>
                      </c:pt>
                      <c:pt idx="7403">
                        <c:v>39952</c:v>
                      </c:pt>
                      <c:pt idx="7404">
                        <c:v>39953</c:v>
                      </c:pt>
                      <c:pt idx="7405">
                        <c:v>39954</c:v>
                      </c:pt>
                      <c:pt idx="7406">
                        <c:v>39955</c:v>
                      </c:pt>
                      <c:pt idx="7407">
                        <c:v>39958</c:v>
                      </c:pt>
                      <c:pt idx="7408">
                        <c:v>39959</c:v>
                      </c:pt>
                      <c:pt idx="7409">
                        <c:v>39960</c:v>
                      </c:pt>
                      <c:pt idx="7410">
                        <c:v>39961</c:v>
                      </c:pt>
                      <c:pt idx="7411">
                        <c:v>39962</c:v>
                      </c:pt>
                      <c:pt idx="7412">
                        <c:v>39965</c:v>
                      </c:pt>
                      <c:pt idx="7413">
                        <c:v>39966</c:v>
                      </c:pt>
                      <c:pt idx="7414">
                        <c:v>39967</c:v>
                      </c:pt>
                      <c:pt idx="7415">
                        <c:v>39968</c:v>
                      </c:pt>
                      <c:pt idx="7416">
                        <c:v>39969</c:v>
                      </c:pt>
                      <c:pt idx="7417">
                        <c:v>39972</c:v>
                      </c:pt>
                      <c:pt idx="7418">
                        <c:v>39973</c:v>
                      </c:pt>
                      <c:pt idx="7419">
                        <c:v>39974</c:v>
                      </c:pt>
                      <c:pt idx="7420">
                        <c:v>39975</c:v>
                      </c:pt>
                      <c:pt idx="7421">
                        <c:v>39976</c:v>
                      </c:pt>
                      <c:pt idx="7422">
                        <c:v>39979</c:v>
                      </c:pt>
                      <c:pt idx="7423">
                        <c:v>39980</c:v>
                      </c:pt>
                      <c:pt idx="7424">
                        <c:v>39981</c:v>
                      </c:pt>
                      <c:pt idx="7425">
                        <c:v>39982</c:v>
                      </c:pt>
                      <c:pt idx="7426">
                        <c:v>39983</c:v>
                      </c:pt>
                      <c:pt idx="7427">
                        <c:v>39986</c:v>
                      </c:pt>
                      <c:pt idx="7428">
                        <c:v>39987</c:v>
                      </c:pt>
                      <c:pt idx="7429">
                        <c:v>39988</c:v>
                      </c:pt>
                      <c:pt idx="7430">
                        <c:v>39989</c:v>
                      </c:pt>
                      <c:pt idx="7431">
                        <c:v>39990</c:v>
                      </c:pt>
                      <c:pt idx="7432">
                        <c:v>39993</c:v>
                      </c:pt>
                      <c:pt idx="7433">
                        <c:v>39994</c:v>
                      </c:pt>
                      <c:pt idx="7434">
                        <c:v>39995</c:v>
                      </c:pt>
                      <c:pt idx="7435">
                        <c:v>39996</c:v>
                      </c:pt>
                      <c:pt idx="7436">
                        <c:v>39997</c:v>
                      </c:pt>
                      <c:pt idx="7437">
                        <c:v>40000</c:v>
                      </c:pt>
                      <c:pt idx="7438">
                        <c:v>40001</c:v>
                      </c:pt>
                      <c:pt idx="7439">
                        <c:v>40002</c:v>
                      </c:pt>
                      <c:pt idx="7440">
                        <c:v>40003</c:v>
                      </c:pt>
                      <c:pt idx="7441">
                        <c:v>40004</c:v>
                      </c:pt>
                      <c:pt idx="7442">
                        <c:v>40007</c:v>
                      </c:pt>
                      <c:pt idx="7443">
                        <c:v>40008</c:v>
                      </c:pt>
                      <c:pt idx="7444">
                        <c:v>40009</c:v>
                      </c:pt>
                      <c:pt idx="7445">
                        <c:v>40010</c:v>
                      </c:pt>
                      <c:pt idx="7446">
                        <c:v>40011</c:v>
                      </c:pt>
                      <c:pt idx="7447">
                        <c:v>40014</c:v>
                      </c:pt>
                      <c:pt idx="7448">
                        <c:v>40015</c:v>
                      </c:pt>
                      <c:pt idx="7449">
                        <c:v>40016</c:v>
                      </c:pt>
                      <c:pt idx="7450">
                        <c:v>40017</c:v>
                      </c:pt>
                      <c:pt idx="7451">
                        <c:v>40018</c:v>
                      </c:pt>
                      <c:pt idx="7452">
                        <c:v>40021</c:v>
                      </c:pt>
                      <c:pt idx="7453">
                        <c:v>40022</c:v>
                      </c:pt>
                      <c:pt idx="7454">
                        <c:v>40023</c:v>
                      </c:pt>
                      <c:pt idx="7455">
                        <c:v>40024</c:v>
                      </c:pt>
                      <c:pt idx="7456">
                        <c:v>40025</c:v>
                      </c:pt>
                      <c:pt idx="7457">
                        <c:v>40028</c:v>
                      </c:pt>
                      <c:pt idx="7458">
                        <c:v>40029</c:v>
                      </c:pt>
                      <c:pt idx="7459">
                        <c:v>40030</c:v>
                      </c:pt>
                      <c:pt idx="7460">
                        <c:v>40031</c:v>
                      </c:pt>
                      <c:pt idx="7461">
                        <c:v>40032</c:v>
                      </c:pt>
                      <c:pt idx="7462">
                        <c:v>40035</c:v>
                      </c:pt>
                      <c:pt idx="7463">
                        <c:v>40036</c:v>
                      </c:pt>
                      <c:pt idx="7464">
                        <c:v>40037</c:v>
                      </c:pt>
                      <c:pt idx="7465">
                        <c:v>40038</c:v>
                      </c:pt>
                      <c:pt idx="7466">
                        <c:v>40039</c:v>
                      </c:pt>
                      <c:pt idx="7467">
                        <c:v>40042</c:v>
                      </c:pt>
                      <c:pt idx="7468">
                        <c:v>40043</c:v>
                      </c:pt>
                      <c:pt idx="7469">
                        <c:v>40044</c:v>
                      </c:pt>
                      <c:pt idx="7470">
                        <c:v>40045</c:v>
                      </c:pt>
                      <c:pt idx="7471">
                        <c:v>40046</c:v>
                      </c:pt>
                      <c:pt idx="7472">
                        <c:v>40049</c:v>
                      </c:pt>
                      <c:pt idx="7473">
                        <c:v>40050</c:v>
                      </c:pt>
                      <c:pt idx="7474">
                        <c:v>40051</c:v>
                      </c:pt>
                      <c:pt idx="7475">
                        <c:v>40052</c:v>
                      </c:pt>
                      <c:pt idx="7476">
                        <c:v>40053</c:v>
                      </c:pt>
                      <c:pt idx="7477">
                        <c:v>40056</c:v>
                      </c:pt>
                      <c:pt idx="7478">
                        <c:v>40057</c:v>
                      </c:pt>
                      <c:pt idx="7479">
                        <c:v>40058</c:v>
                      </c:pt>
                      <c:pt idx="7480">
                        <c:v>40059</c:v>
                      </c:pt>
                      <c:pt idx="7481">
                        <c:v>40060</c:v>
                      </c:pt>
                      <c:pt idx="7482">
                        <c:v>40063</c:v>
                      </c:pt>
                      <c:pt idx="7483">
                        <c:v>40064</c:v>
                      </c:pt>
                      <c:pt idx="7484">
                        <c:v>40065</c:v>
                      </c:pt>
                      <c:pt idx="7485">
                        <c:v>40066</c:v>
                      </c:pt>
                      <c:pt idx="7486">
                        <c:v>40067</c:v>
                      </c:pt>
                      <c:pt idx="7487">
                        <c:v>40070</c:v>
                      </c:pt>
                      <c:pt idx="7488">
                        <c:v>40071</c:v>
                      </c:pt>
                      <c:pt idx="7489">
                        <c:v>40072</c:v>
                      </c:pt>
                      <c:pt idx="7490">
                        <c:v>40073</c:v>
                      </c:pt>
                      <c:pt idx="7491">
                        <c:v>40074</c:v>
                      </c:pt>
                      <c:pt idx="7492">
                        <c:v>40077</c:v>
                      </c:pt>
                      <c:pt idx="7493">
                        <c:v>40078</c:v>
                      </c:pt>
                      <c:pt idx="7494">
                        <c:v>40079</c:v>
                      </c:pt>
                      <c:pt idx="7495">
                        <c:v>40080</c:v>
                      </c:pt>
                      <c:pt idx="7496">
                        <c:v>40081</c:v>
                      </c:pt>
                      <c:pt idx="7497">
                        <c:v>40084</c:v>
                      </c:pt>
                      <c:pt idx="7498">
                        <c:v>40085</c:v>
                      </c:pt>
                      <c:pt idx="7499">
                        <c:v>40086</c:v>
                      </c:pt>
                      <c:pt idx="7500">
                        <c:v>40087</c:v>
                      </c:pt>
                      <c:pt idx="7501">
                        <c:v>40088</c:v>
                      </c:pt>
                      <c:pt idx="7502">
                        <c:v>40091</c:v>
                      </c:pt>
                      <c:pt idx="7503">
                        <c:v>40092</c:v>
                      </c:pt>
                      <c:pt idx="7504">
                        <c:v>40093</c:v>
                      </c:pt>
                      <c:pt idx="7505">
                        <c:v>40094</c:v>
                      </c:pt>
                      <c:pt idx="7506">
                        <c:v>40095</c:v>
                      </c:pt>
                      <c:pt idx="7507">
                        <c:v>40098</c:v>
                      </c:pt>
                      <c:pt idx="7508">
                        <c:v>40099</c:v>
                      </c:pt>
                      <c:pt idx="7509">
                        <c:v>40100</c:v>
                      </c:pt>
                      <c:pt idx="7510">
                        <c:v>40101</c:v>
                      </c:pt>
                      <c:pt idx="7511">
                        <c:v>40102</c:v>
                      </c:pt>
                      <c:pt idx="7512">
                        <c:v>40105</c:v>
                      </c:pt>
                      <c:pt idx="7513">
                        <c:v>40106</c:v>
                      </c:pt>
                      <c:pt idx="7514">
                        <c:v>40107</c:v>
                      </c:pt>
                      <c:pt idx="7515">
                        <c:v>40108</c:v>
                      </c:pt>
                      <c:pt idx="7516">
                        <c:v>40109</c:v>
                      </c:pt>
                      <c:pt idx="7517">
                        <c:v>40112</c:v>
                      </c:pt>
                      <c:pt idx="7518">
                        <c:v>40113</c:v>
                      </c:pt>
                      <c:pt idx="7519">
                        <c:v>40114</c:v>
                      </c:pt>
                      <c:pt idx="7520">
                        <c:v>40115</c:v>
                      </c:pt>
                      <c:pt idx="7521">
                        <c:v>40116</c:v>
                      </c:pt>
                      <c:pt idx="7522">
                        <c:v>40119</c:v>
                      </c:pt>
                      <c:pt idx="7523">
                        <c:v>40120</c:v>
                      </c:pt>
                      <c:pt idx="7524">
                        <c:v>40121</c:v>
                      </c:pt>
                      <c:pt idx="7525">
                        <c:v>40122</c:v>
                      </c:pt>
                      <c:pt idx="7526">
                        <c:v>40123</c:v>
                      </c:pt>
                      <c:pt idx="7527">
                        <c:v>40126</c:v>
                      </c:pt>
                      <c:pt idx="7528">
                        <c:v>40127</c:v>
                      </c:pt>
                      <c:pt idx="7529">
                        <c:v>40128</c:v>
                      </c:pt>
                      <c:pt idx="7530">
                        <c:v>40129</c:v>
                      </c:pt>
                      <c:pt idx="7531">
                        <c:v>40130</c:v>
                      </c:pt>
                      <c:pt idx="7532">
                        <c:v>40133</c:v>
                      </c:pt>
                      <c:pt idx="7533">
                        <c:v>40134</c:v>
                      </c:pt>
                      <c:pt idx="7534">
                        <c:v>40135</c:v>
                      </c:pt>
                      <c:pt idx="7535">
                        <c:v>40136</c:v>
                      </c:pt>
                      <c:pt idx="7536">
                        <c:v>40137</c:v>
                      </c:pt>
                      <c:pt idx="7537">
                        <c:v>40140</c:v>
                      </c:pt>
                      <c:pt idx="7538">
                        <c:v>40141</c:v>
                      </c:pt>
                      <c:pt idx="7539">
                        <c:v>40142</c:v>
                      </c:pt>
                      <c:pt idx="7540">
                        <c:v>40143</c:v>
                      </c:pt>
                      <c:pt idx="7541">
                        <c:v>40144</c:v>
                      </c:pt>
                      <c:pt idx="7542">
                        <c:v>40147</c:v>
                      </c:pt>
                      <c:pt idx="7543">
                        <c:v>40148</c:v>
                      </c:pt>
                      <c:pt idx="7544">
                        <c:v>40149</c:v>
                      </c:pt>
                      <c:pt idx="7545">
                        <c:v>40150</c:v>
                      </c:pt>
                      <c:pt idx="7546">
                        <c:v>40151</c:v>
                      </c:pt>
                      <c:pt idx="7547">
                        <c:v>40154</c:v>
                      </c:pt>
                      <c:pt idx="7548">
                        <c:v>40155</c:v>
                      </c:pt>
                      <c:pt idx="7549">
                        <c:v>40156</c:v>
                      </c:pt>
                      <c:pt idx="7550">
                        <c:v>40157</c:v>
                      </c:pt>
                      <c:pt idx="7551">
                        <c:v>40158</c:v>
                      </c:pt>
                      <c:pt idx="7552">
                        <c:v>40161</c:v>
                      </c:pt>
                      <c:pt idx="7553">
                        <c:v>40162</c:v>
                      </c:pt>
                      <c:pt idx="7554">
                        <c:v>40163</c:v>
                      </c:pt>
                      <c:pt idx="7555">
                        <c:v>40164</c:v>
                      </c:pt>
                      <c:pt idx="7556">
                        <c:v>40165</c:v>
                      </c:pt>
                      <c:pt idx="7557">
                        <c:v>40168</c:v>
                      </c:pt>
                      <c:pt idx="7558">
                        <c:v>40169</c:v>
                      </c:pt>
                      <c:pt idx="7559">
                        <c:v>40170</c:v>
                      </c:pt>
                      <c:pt idx="7560">
                        <c:v>40171</c:v>
                      </c:pt>
                      <c:pt idx="7561">
                        <c:v>40172</c:v>
                      </c:pt>
                      <c:pt idx="7562">
                        <c:v>40175</c:v>
                      </c:pt>
                      <c:pt idx="7563">
                        <c:v>40176</c:v>
                      </c:pt>
                      <c:pt idx="7564">
                        <c:v>40177</c:v>
                      </c:pt>
                      <c:pt idx="7565">
                        <c:v>40178</c:v>
                      </c:pt>
                      <c:pt idx="7566">
                        <c:v>40179</c:v>
                      </c:pt>
                      <c:pt idx="7567">
                        <c:v>40182</c:v>
                      </c:pt>
                      <c:pt idx="7568">
                        <c:v>40183</c:v>
                      </c:pt>
                      <c:pt idx="7569">
                        <c:v>40184</c:v>
                      </c:pt>
                      <c:pt idx="7570">
                        <c:v>40185</c:v>
                      </c:pt>
                      <c:pt idx="7571">
                        <c:v>40186</c:v>
                      </c:pt>
                      <c:pt idx="7572">
                        <c:v>40189</c:v>
                      </c:pt>
                      <c:pt idx="7573">
                        <c:v>40190</c:v>
                      </c:pt>
                      <c:pt idx="7574">
                        <c:v>40191</c:v>
                      </c:pt>
                      <c:pt idx="7575">
                        <c:v>40192</c:v>
                      </c:pt>
                      <c:pt idx="7576">
                        <c:v>40193</c:v>
                      </c:pt>
                      <c:pt idx="7577">
                        <c:v>40196</c:v>
                      </c:pt>
                      <c:pt idx="7578">
                        <c:v>40197</c:v>
                      </c:pt>
                      <c:pt idx="7579">
                        <c:v>40198</c:v>
                      </c:pt>
                      <c:pt idx="7580">
                        <c:v>40199</c:v>
                      </c:pt>
                      <c:pt idx="7581">
                        <c:v>40200</c:v>
                      </c:pt>
                      <c:pt idx="7582">
                        <c:v>40203</c:v>
                      </c:pt>
                      <c:pt idx="7583">
                        <c:v>40204</c:v>
                      </c:pt>
                      <c:pt idx="7584">
                        <c:v>40205</c:v>
                      </c:pt>
                      <c:pt idx="7585">
                        <c:v>40206</c:v>
                      </c:pt>
                      <c:pt idx="7586">
                        <c:v>40207</c:v>
                      </c:pt>
                      <c:pt idx="7587">
                        <c:v>40210</c:v>
                      </c:pt>
                      <c:pt idx="7588">
                        <c:v>40211</c:v>
                      </c:pt>
                      <c:pt idx="7589">
                        <c:v>40212</c:v>
                      </c:pt>
                      <c:pt idx="7590">
                        <c:v>40213</c:v>
                      </c:pt>
                      <c:pt idx="7591">
                        <c:v>40214</c:v>
                      </c:pt>
                      <c:pt idx="7592">
                        <c:v>40217</c:v>
                      </c:pt>
                      <c:pt idx="7593">
                        <c:v>40218</c:v>
                      </c:pt>
                      <c:pt idx="7594">
                        <c:v>40219</c:v>
                      </c:pt>
                      <c:pt idx="7595">
                        <c:v>40220</c:v>
                      </c:pt>
                      <c:pt idx="7596">
                        <c:v>40221</c:v>
                      </c:pt>
                      <c:pt idx="7597">
                        <c:v>40224</c:v>
                      </c:pt>
                      <c:pt idx="7598">
                        <c:v>40225</c:v>
                      </c:pt>
                      <c:pt idx="7599">
                        <c:v>40226</c:v>
                      </c:pt>
                      <c:pt idx="7600">
                        <c:v>40227</c:v>
                      </c:pt>
                      <c:pt idx="7601">
                        <c:v>40228</c:v>
                      </c:pt>
                      <c:pt idx="7602">
                        <c:v>40231</c:v>
                      </c:pt>
                      <c:pt idx="7603">
                        <c:v>40232</c:v>
                      </c:pt>
                      <c:pt idx="7604">
                        <c:v>40233</c:v>
                      </c:pt>
                      <c:pt idx="7605">
                        <c:v>40234</c:v>
                      </c:pt>
                      <c:pt idx="7606">
                        <c:v>40235</c:v>
                      </c:pt>
                      <c:pt idx="7607">
                        <c:v>40238</c:v>
                      </c:pt>
                      <c:pt idx="7608">
                        <c:v>40239</c:v>
                      </c:pt>
                      <c:pt idx="7609">
                        <c:v>40240</c:v>
                      </c:pt>
                      <c:pt idx="7610">
                        <c:v>40241</c:v>
                      </c:pt>
                      <c:pt idx="7611">
                        <c:v>40242</c:v>
                      </c:pt>
                      <c:pt idx="7612">
                        <c:v>40245</c:v>
                      </c:pt>
                      <c:pt idx="7613">
                        <c:v>40246</c:v>
                      </c:pt>
                      <c:pt idx="7614">
                        <c:v>40247</c:v>
                      </c:pt>
                      <c:pt idx="7615">
                        <c:v>40248</c:v>
                      </c:pt>
                      <c:pt idx="7616">
                        <c:v>40249</c:v>
                      </c:pt>
                      <c:pt idx="7617">
                        <c:v>40252</c:v>
                      </c:pt>
                      <c:pt idx="7618">
                        <c:v>40253</c:v>
                      </c:pt>
                      <c:pt idx="7619">
                        <c:v>40254</c:v>
                      </c:pt>
                      <c:pt idx="7620">
                        <c:v>40255</c:v>
                      </c:pt>
                      <c:pt idx="7621">
                        <c:v>40256</c:v>
                      </c:pt>
                      <c:pt idx="7622">
                        <c:v>40259</c:v>
                      </c:pt>
                      <c:pt idx="7623">
                        <c:v>40260</c:v>
                      </c:pt>
                      <c:pt idx="7624">
                        <c:v>40261</c:v>
                      </c:pt>
                      <c:pt idx="7625">
                        <c:v>40262</c:v>
                      </c:pt>
                      <c:pt idx="7626">
                        <c:v>40263</c:v>
                      </c:pt>
                      <c:pt idx="7627">
                        <c:v>40266</c:v>
                      </c:pt>
                      <c:pt idx="7628">
                        <c:v>40267</c:v>
                      </c:pt>
                      <c:pt idx="7629">
                        <c:v>40268</c:v>
                      </c:pt>
                      <c:pt idx="7630">
                        <c:v>40269</c:v>
                      </c:pt>
                      <c:pt idx="7631">
                        <c:v>40270</c:v>
                      </c:pt>
                      <c:pt idx="7632">
                        <c:v>40273</c:v>
                      </c:pt>
                      <c:pt idx="7633">
                        <c:v>40274</c:v>
                      </c:pt>
                      <c:pt idx="7634">
                        <c:v>40275</c:v>
                      </c:pt>
                      <c:pt idx="7635">
                        <c:v>40276</c:v>
                      </c:pt>
                      <c:pt idx="7636">
                        <c:v>40277</c:v>
                      </c:pt>
                      <c:pt idx="7637">
                        <c:v>40280</c:v>
                      </c:pt>
                      <c:pt idx="7638">
                        <c:v>40281</c:v>
                      </c:pt>
                      <c:pt idx="7639">
                        <c:v>40282</c:v>
                      </c:pt>
                      <c:pt idx="7640">
                        <c:v>40283</c:v>
                      </c:pt>
                      <c:pt idx="7641">
                        <c:v>40284</c:v>
                      </c:pt>
                      <c:pt idx="7642">
                        <c:v>40287</c:v>
                      </c:pt>
                      <c:pt idx="7643">
                        <c:v>40288</c:v>
                      </c:pt>
                      <c:pt idx="7644">
                        <c:v>40289</c:v>
                      </c:pt>
                      <c:pt idx="7645">
                        <c:v>40290</c:v>
                      </c:pt>
                      <c:pt idx="7646">
                        <c:v>40291</c:v>
                      </c:pt>
                      <c:pt idx="7647">
                        <c:v>40294</c:v>
                      </c:pt>
                      <c:pt idx="7648">
                        <c:v>40295</c:v>
                      </c:pt>
                      <c:pt idx="7649">
                        <c:v>40296</c:v>
                      </c:pt>
                      <c:pt idx="7650">
                        <c:v>40297</c:v>
                      </c:pt>
                      <c:pt idx="7651">
                        <c:v>40298</c:v>
                      </c:pt>
                      <c:pt idx="7652">
                        <c:v>40301</c:v>
                      </c:pt>
                      <c:pt idx="7653">
                        <c:v>40302</c:v>
                      </c:pt>
                      <c:pt idx="7654">
                        <c:v>40303</c:v>
                      </c:pt>
                      <c:pt idx="7655">
                        <c:v>40304</c:v>
                      </c:pt>
                      <c:pt idx="7656">
                        <c:v>40305</c:v>
                      </c:pt>
                      <c:pt idx="7657">
                        <c:v>40308</c:v>
                      </c:pt>
                      <c:pt idx="7658">
                        <c:v>40309</c:v>
                      </c:pt>
                      <c:pt idx="7659">
                        <c:v>40310</c:v>
                      </c:pt>
                      <c:pt idx="7660">
                        <c:v>40311</c:v>
                      </c:pt>
                      <c:pt idx="7661">
                        <c:v>40312</c:v>
                      </c:pt>
                      <c:pt idx="7662">
                        <c:v>40315</c:v>
                      </c:pt>
                      <c:pt idx="7663">
                        <c:v>40316</c:v>
                      </c:pt>
                      <c:pt idx="7664">
                        <c:v>40317</c:v>
                      </c:pt>
                      <c:pt idx="7665">
                        <c:v>40318</c:v>
                      </c:pt>
                      <c:pt idx="7666">
                        <c:v>40319</c:v>
                      </c:pt>
                      <c:pt idx="7667">
                        <c:v>40322</c:v>
                      </c:pt>
                      <c:pt idx="7668">
                        <c:v>40323</c:v>
                      </c:pt>
                      <c:pt idx="7669">
                        <c:v>40324</c:v>
                      </c:pt>
                      <c:pt idx="7670">
                        <c:v>40325</c:v>
                      </c:pt>
                      <c:pt idx="7671">
                        <c:v>40326</c:v>
                      </c:pt>
                      <c:pt idx="7672">
                        <c:v>40329</c:v>
                      </c:pt>
                      <c:pt idx="7673">
                        <c:v>40330</c:v>
                      </c:pt>
                      <c:pt idx="7674">
                        <c:v>40331</c:v>
                      </c:pt>
                      <c:pt idx="7675">
                        <c:v>40332</c:v>
                      </c:pt>
                      <c:pt idx="7676">
                        <c:v>40333</c:v>
                      </c:pt>
                      <c:pt idx="7677">
                        <c:v>40336</c:v>
                      </c:pt>
                      <c:pt idx="7678">
                        <c:v>40337</c:v>
                      </c:pt>
                      <c:pt idx="7679">
                        <c:v>40338</c:v>
                      </c:pt>
                      <c:pt idx="7680">
                        <c:v>40339</c:v>
                      </c:pt>
                      <c:pt idx="7681">
                        <c:v>40340</c:v>
                      </c:pt>
                      <c:pt idx="7682">
                        <c:v>40343</c:v>
                      </c:pt>
                      <c:pt idx="7683">
                        <c:v>40344</c:v>
                      </c:pt>
                      <c:pt idx="7684">
                        <c:v>40345</c:v>
                      </c:pt>
                      <c:pt idx="7685">
                        <c:v>40346</c:v>
                      </c:pt>
                      <c:pt idx="7686">
                        <c:v>40347</c:v>
                      </c:pt>
                      <c:pt idx="7687">
                        <c:v>40350</c:v>
                      </c:pt>
                      <c:pt idx="7688">
                        <c:v>40351</c:v>
                      </c:pt>
                      <c:pt idx="7689">
                        <c:v>40352</c:v>
                      </c:pt>
                      <c:pt idx="7690">
                        <c:v>40353</c:v>
                      </c:pt>
                      <c:pt idx="7691">
                        <c:v>40354</c:v>
                      </c:pt>
                      <c:pt idx="7692">
                        <c:v>40357</c:v>
                      </c:pt>
                      <c:pt idx="7693">
                        <c:v>40358</c:v>
                      </c:pt>
                      <c:pt idx="7694">
                        <c:v>40359</c:v>
                      </c:pt>
                      <c:pt idx="7695">
                        <c:v>40360</c:v>
                      </c:pt>
                      <c:pt idx="7696">
                        <c:v>40361</c:v>
                      </c:pt>
                      <c:pt idx="7697">
                        <c:v>40364</c:v>
                      </c:pt>
                      <c:pt idx="7698">
                        <c:v>40365</c:v>
                      </c:pt>
                      <c:pt idx="7699">
                        <c:v>40366</c:v>
                      </c:pt>
                      <c:pt idx="7700">
                        <c:v>40367</c:v>
                      </c:pt>
                      <c:pt idx="7701">
                        <c:v>40368</c:v>
                      </c:pt>
                      <c:pt idx="7702">
                        <c:v>40371</c:v>
                      </c:pt>
                      <c:pt idx="7703">
                        <c:v>40372</c:v>
                      </c:pt>
                      <c:pt idx="7704">
                        <c:v>40373</c:v>
                      </c:pt>
                      <c:pt idx="7705">
                        <c:v>40374</c:v>
                      </c:pt>
                      <c:pt idx="7706">
                        <c:v>40375</c:v>
                      </c:pt>
                      <c:pt idx="7707">
                        <c:v>40378</c:v>
                      </c:pt>
                      <c:pt idx="7708">
                        <c:v>40379</c:v>
                      </c:pt>
                      <c:pt idx="7709">
                        <c:v>40380</c:v>
                      </c:pt>
                      <c:pt idx="7710">
                        <c:v>40381</c:v>
                      </c:pt>
                      <c:pt idx="7711">
                        <c:v>40382</c:v>
                      </c:pt>
                      <c:pt idx="7712">
                        <c:v>40385</c:v>
                      </c:pt>
                      <c:pt idx="7713">
                        <c:v>40386</c:v>
                      </c:pt>
                      <c:pt idx="7714">
                        <c:v>40387</c:v>
                      </c:pt>
                      <c:pt idx="7715">
                        <c:v>40388</c:v>
                      </c:pt>
                      <c:pt idx="7716">
                        <c:v>40389</c:v>
                      </c:pt>
                      <c:pt idx="7717">
                        <c:v>40392</c:v>
                      </c:pt>
                      <c:pt idx="7718">
                        <c:v>40393</c:v>
                      </c:pt>
                      <c:pt idx="7719">
                        <c:v>40394</c:v>
                      </c:pt>
                      <c:pt idx="7720">
                        <c:v>40395</c:v>
                      </c:pt>
                      <c:pt idx="7721">
                        <c:v>40396</c:v>
                      </c:pt>
                      <c:pt idx="7722">
                        <c:v>40399</c:v>
                      </c:pt>
                      <c:pt idx="7723">
                        <c:v>40400</c:v>
                      </c:pt>
                      <c:pt idx="7724">
                        <c:v>40401</c:v>
                      </c:pt>
                      <c:pt idx="7725">
                        <c:v>40402</c:v>
                      </c:pt>
                      <c:pt idx="7726">
                        <c:v>40403</c:v>
                      </c:pt>
                      <c:pt idx="7727">
                        <c:v>40406</c:v>
                      </c:pt>
                      <c:pt idx="7728">
                        <c:v>40407</c:v>
                      </c:pt>
                      <c:pt idx="7729">
                        <c:v>40408</c:v>
                      </c:pt>
                      <c:pt idx="7730">
                        <c:v>40409</c:v>
                      </c:pt>
                      <c:pt idx="7731">
                        <c:v>40410</c:v>
                      </c:pt>
                      <c:pt idx="7732">
                        <c:v>40413</c:v>
                      </c:pt>
                      <c:pt idx="7733">
                        <c:v>40414</c:v>
                      </c:pt>
                      <c:pt idx="7734">
                        <c:v>40415</c:v>
                      </c:pt>
                      <c:pt idx="7735">
                        <c:v>40416</c:v>
                      </c:pt>
                      <c:pt idx="7736">
                        <c:v>40417</c:v>
                      </c:pt>
                      <c:pt idx="7737">
                        <c:v>40420</c:v>
                      </c:pt>
                      <c:pt idx="7738">
                        <c:v>40421</c:v>
                      </c:pt>
                      <c:pt idx="7739">
                        <c:v>40422</c:v>
                      </c:pt>
                      <c:pt idx="7740">
                        <c:v>40423</c:v>
                      </c:pt>
                      <c:pt idx="7741">
                        <c:v>40424</c:v>
                      </c:pt>
                      <c:pt idx="7742">
                        <c:v>40427</c:v>
                      </c:pt>
                      <c:pt idx="7743">
                        <c:v>40428</c:v>
                      </c:pt>
                      <c:pt idx="7744">
                        <c:v>40429</c:v>
                      </c:pt>
                      <c:pt idx="7745">
                        <c:v>40430</c:v>
                      </c:pt>
                      <c:pt idx="7746">
                        <c:v>40431</c:v>
                      </c:pt>
                      <c:pt idx="7747">
                        <c:v>40434</c:v>
                      </c:pt>
                      <c:pt idx="7748">
                        <c:v>40435</c:v>
                      </c:pt>
                      <c:pt idx="7749">
                        <c:v>40436</c:v>
                      </c:pt>
                      <c:pt idx="7750">
                        <c:v>40437</c:v>
                      </c:pt>
                      <c:pt idx="7751">
                        <c:v>40438</c:v>
                      </c:pt>
                      <c:pt idx="7752">
                        <c:v>40441</c:v>
                      </c:pt>
                      <c:pt idx="7753">
                        <c:v>40442</c:v>
                      </c:pt>
                      <c:pt idx="7754">
                        <c:v>40443</c:v>
                      </c:pt>
                      <c:pt idx="7755">
                        <c:v>40444</c:v>
                      </c:pt>
                      <c:pt idx="7756">
                        <c:v>40445</c:v>
                      </c:pt>
                      <c:pt idx="7757">
                        <c:v>40448</c:v>
                      </c:pt>
                      <c:pt idx="7758">
                        <c:v>40449</c:v>
                      </c:pt>
                      <c:pt idx="7759">
                        <c:v>40450</c:v>
                      </c:pt>
                      <c:pt idx="7760">
                        <c:v>40451</c:v>
                      </c:pt>
                      <c:pt idx="7761">
                        <c:v>40452</c:v>
                      </c:pt>
                      <c:pt idx="7762">
                        <c:v>40455</c:v>
                      </c:pt>
                      <c:pt idx="7763">
                        <c:v>40456</c:v>
                      </c:pt>
                      <c:pt idx="7764">
                        <c:v>40457</c:v>
                      </c:pt>
                      <c:pt idx="7765">
                        <c:v>40458</c:v>
                      </c:pt>
                      <c:pt idx="7766">
                        <c:v>40459</c:v>
                      </c:pt>
                      <c:pt idx="7767">
                        <c:v>40462</c:v>
                      </c:pt>
                      <c:pt idx="7768">
                        <c:v>40463</c:v>
                      </c:pt>
                      <c:pt idx="7769">
                        <c:v>40464</c:v>
                      </c:pt>
                      <c:pt idx="7770">
                        <c:v>40465</c:v>
                      </c:pt>
                      <c:pt idx="7771">
                        <c:v>40466</c:v>
                      </c:pt>
                      <c:pt idx="7772">
                        <c:v>40469</c:v>
                      </c:pt>
                      <c:pt idx="7773">
                        <c:v>40470</c:v>
                      </c:pt>
                      <c:pt idx="7774">
                        <c:v>40471</c:v>
                      </c:pt>
                      <c:pt idx="7775">
                        <c:v>40472</c:v>
                      </c:pt>
                      <c:pt idx="7776">
                        <c:v>40473</c:v>
                      </c:pt>
                      <c:pt idx="7777">
                        <c:v>40476</c:v>
                      </c:pt>
                      <c:pt idx="7778">
                        <c:v>40477</c:v>
                      </c:pt>
                      <c:pt idx="7779">
                        <c:v>40478</c:v>
                      </c:pt>
                      <c:pt idx="7780">
                        <c:v>40479</c:v>
                      </c:pt>
                      <c:pt idx="7781">
                        <c:v>40480</c:v>
                      </c:pt>
                      <c:pt idx="7782">
                        <c:v>40483</c:v>
                      </c:pt>
                      <c:pt idx="7783">
                        <c:v>40484</c:v>
                      </c:pt>
                      <c:pt idx="7784">
                        <c:v>40485</c:v>
                      </c:pt>
                      <c:pt idx="7785">
                        <c:v>40486</c:v>
                      </c:pt>
                      <c:pt idx="7786">
                        <c:v>40487</c:v>
                      </c:pt>
                      <c:pt idx="7787">
                        <c:v>40490</c:v>
                      </c:pt>
                      <c:pt idx="7788">
                        <c:v>40491</c:v>
                      </c:pt>
                      <c:pt idx="7789">
                        <c:v>40492</c:v>
                      </c:pt>
                      <c:pt idx="7790">
                        <c:v>40493</c:v>
                      </c:pt>
                      <c:pt idx="7791">
                        <c:v>40494</c:v>
                      </c:pt>
                      <c:pt idx="7792">
                        <c:v>40497</c:v>
                      </c:pt>
                      <c:pt idx="7793">
                        <c:v>40498</c:v>
                      </c:pt>
                      <c:pt idx="7794">
                        <c:v>40499</c:v>
                      </c:pt>
                      <c:pt idx="7795">
                        <c:v>40500</c:v>
                      </c:pt>
                      <c:pt idx="7796">
                        <c:v>40501</c:v>
                      </c:pt>
                      <c:pt idx="7797">
                        <c:v>40504</c:v>
                      </c:pt>
                      <c:pt idx="7798">
                        <c:v>40505</c:v>
                      </c:pt>
                      <c:pt idx="7799">
                        <c:v>40506</c:v>
                      </c:pt>
                      <c:pt idx="7800">
                        <c:v>40507</c:v>
                      </c:pt>
                      <c:pt idx="7801">
                        <c:v>40508</c:v>
                      </c:pt>
                      <c:pt idx="7802">
                        <c:v>40511</c:v>
                      </c:pt>
                      <c:pt idx="7803">
                        <c:v>40512</c:v>
                      </c:pt>
                      <c:pt idx="7804">
                        <c:v>40513</c:v>
                      </c:pt>
                      <c:pt idx="7805">
                        <c:v>40514</c:v>
                      </c:pt>
                      <c:pt idx="7806">
                        <c:v>40515</c:v>
                      </c:pt>
                      <c:pt idx="7807">
                        <c:v>40518</c:v>
                      </c:pt>
                      <c:pt idx="7808">
                        <c:v>40519</c:v>
                      </c:pt>
                      <c:pt idx="7809">
                        <c:v>40520</c:v>
                      </c:pt>
                      <c:pt idx="7810">
                        <c:v>40521</c:v>
                      </c:pt>
                      <c:pt idx="7811">
                        <c:v>40522</c:v>
                      </c:pt>
                      <c:pt idx="7812">
                        <c:v>40525</c:v>
                      </c:pt>
                      <c:pt idx="7813">
                        <c:v>40526</c:v>
                      </c:pt>
                      <c:pt idx="7814">
                        <c:v>40527</c:v>
                      </c:pt>
                      <c:pt idx="7815">
                        <c:v>40528</c:v>
                      </c:pt>
                      <c:pt idx="7816">
                        <c:v>40529</c:v>
                      </c:pt>
                      <c:pt idx="7817">
                        <c:v>40532</c:v>
                      </c:pt>
                      <c:pt idx="7818">
                        <c:v>40533</c:v>
                      </c:pt>
                      <c:pt idx="7819">
                        <c:v>40534</c:v>
                      </c:pt>
                      <c:pt idx="7820">
                        <c:v>40535</c:v>
                      </c:pt>
                      <c:pt idx="7821">
                        <c:v>40536</c:v>
                      </c:pt>
                      <c:pt idx="7822">
                        <c:v>40539</c:v>
                      </c:pt>
                      <c:pt idx="7823">
                        <c:v>40540</c:v>
                      </c:pt>
                      <c:pt idx="7824">
                        <c:v>40541</c:v>
                      </c:pt>
                      <c:pt idx="7825">
                        <c:v>40542</c:v>
                      </c:pt>
                      <c:pt idx="7826">
                        <c:v>40543</c:v>
                      </c:pt>
                      <c:pt idx="7827">
                        <c:v>40546</c:v>
                      </c:pt>
                      <c:pt idx="7828">
                        <c:v>40547</c:v>
                      </c:pt>
                      <c:pt idx="7829">
                        <c:v>40548</c:v>
                      </c:pt>
                      <c:pt idx="7830">
                        <c:v>40549</c:v>
                      </c:pt>
                      <c:pt idx="7831">
                        <c:v>40550</c:v>
                      </c:pt>
                      <c:pt idx="7832">
                        <c:v>40553</c:v>
                      </c:pt>
                      <c:pt idx="7833">
                        <c:v>40554</c:v>
                      </c:pt>
                      <c:pt idx="7834">
                        <c:v>40555</c:v>
                      </c:pt>
                      <c:pt idx="7835">
                        <c:v>40556</c:v>
                      </c:pt>
                      <c:pt idx="7836">
                        <c:v>40557</c:v>
                      </c:pt>
                      <c:pt idx="7837">
                        <c:v>40560</c:v>
                      </c:pt>
                      <c:pt idx="7838">
                        <c:v>40561</c:v>
                      </c:pt>
                      <c:pt idx="7839">
                        <c:v>40562</c:v>
                      </c:pt>
                      <c:pt idx="7840">
                        <c:v>40563</c:v>
                      </c:pt>
                      <c:pt idx="7841">
                        <c:v>40564</c:v>
                      </c:pt>
                      <c:pt idx="7842">
                        <c:v>40567</c:v>
                      </c:pt>
                      <c:pt idx="7843">
                        <c:v>40568</c:v>
                      </c:pt>
                      <c:pt idx="7844">
                        <c:v>40569</c:v>
                      </c:pt>
                      <c:pt idx="7845">
                        <c:v>40570</c:v>
                      </c:pt>
                      <c:pt idx="7846">
                        <c:v>40571</c:v>
                      </c:pt>
                      <c:pt idx="7847">
                        <c:v>40574</c:v>
                      </c:pt>
                      <c:pt idx="7848">
                        <c:v>40575</c:v>
                      </c:pt>
                      <c:pt idx="7849">
                        <c:v>40576</c:v>
                      </c:pt>
                      <c:pt idx="7850">
                        <c:v>40577</c:v>
                      </c:pt>
                      <c:pt idx="7851">
                        <c:v>40578</c:v>
                      </c:pt>
                      <c:pt idx="7852">
                        <c:v>40581</c:v>
                      </c:pt>
                      <c:pt idx="7853">
                        <c:v>40582</c:v>
                      </c:pt>
                      <c:pt idx="7854">
                        <c:v>40583</c:v>
                      </c:pt>
                      <c:pt idx="7855">
                        <c:v>40584</c:v>
                      </c:pt>
                      <c:pt idx="7856">
                        <c:v>40585</c:v>
                      </c:pt>
                      <c:pt idx="7857">
                        <c:v>40588</c:v>
                      </c:pt>
                      <c:pt idx="7858">
                        <c:v>40589</c:v>
                      </c:pt>
                      <c:pt idx="7859">
                        <c:v>40590</c:v>
                      </c:pt>
                      <c:pt idx="7860">
                        <c:v>40591</c:v>
                      </c:pt>
                      <c:pt idx="7861">
                        <c:v>40592</c:v>
                      </c:pt>
                      <c:pt idx="7862">
                        <c:v>40595</c:v>
                      </c:pt>
                      <c:pt idx="7863">
                        <c:v>40596</c:v>
                      </c:pt>
                      <c:pt idx="7864">
                        <c:v>40597</c:v>
                      </c:pt>
                      <c:pt idx="7865">
                        <c:v>40598</c:v>
                      </c:pt>
                      <c:pt idx="7866">
                        <c:v>40599</c:v>
                      </c:pt>
                      <c:pt idx="7867">
                        <c:v>40602</c:v>
                      </c:pt>
                      <c:pt idx="7868">
                        <c:v>40603</c:v>
                      </c:pt>
                      <c:pt idx="7869">
                        <c:v>40604</c:v>
                      </c:pt>
                      <c:pt idx="7870">
                        <c:v>40605</c:v>
                      </c:pt>
                      <c:pt idx="7871">
                        <c:v>40606</c:v>
                      </c:pt>
                      <c:pt idx="7872">
                        <c:v>40609</c:v>
                      </c:pt>
                      <c:pt idx="7873">
                        <c:v>40610</c:v>
                      </c:pt>
                      <c:pt idx="7874">
                        <c:v>40611</c:v>
                      </c:pt>
                      <c:pt idx="7875">
                        <c:v>40612</c:v>
                      </c:pt>
                      <c:pt idx="7876">
                        <c:v>40613</c:v>
                      </c:pt>
                      <c:pt idx="7877">
                        <c:v>40616</c:v>
                      </c:pt>
                      <c:pt idx="7878">
                        <c:v>40617</c:v>
                      </c:pt>
                      <c:pt idx="7879">
                        <c:v>40618</c:v>
                      </c:pt>
                      <c:pt idx="7880">
                        <c:v>40619</c:v>
                      </c:pt>
                      <c:pt idx="7881">
                        <c:v>40620</c:v>
                      </c:pt>
                      <c:pt idx="7882">
                        <c:v>40623</c:v>
                      </c:pt>
                      <c:pt idx="7883">
                        <c:v>40624</c:v>
                      </c:pt>
                      <c:pt idx="7884">
                        <c:v>40625</c:v>
                      </c:pt>
                      <c:pt idx="7885">
                        <c:v>40626</c:v>
                      </c:pt>
                      <c:pt idx="7886">
                        <c:v>40627</c:v>
                      </c:pt>
                      <c:pt idx="7887">
                        <c:v>40630</c:v>
                      </c:pt>
                      <c:pt idx="7888">
                        <c:v>40631</c:v>
                      </c:pt>
                      <c:pt idx="7889">
                        <c:v>40632</c:v>
                      </c:pt>
                      <c:pt idx="7890">
                        <c:v>40633</c:v>
                      </c:pt>
                      <c:pt idx="7891">
                        <c:v>40634</c:v>
                      </c:pt>
                      <c:pt idx="7892">
                        <c:v>40637</c:v>
                      </c:pt>
                      <c:pt idx="7893">
                        <c:v>40638</c:v>
                      </c:pt>
                      <c:pt idx="7894">
                        <c:v>40639</c:v>
                      </c:pt>
                      <c:pt idx="7895">
                        <c:v>40640</c:v>
                      </c:pt>
                      <c:pt idx="7896">
                        <c:v>40641</c:v>
                      </c:pt>
                      <c:pt idx="7897">
                        <c:v>40644</c:v>
                      </c:pt>
                      <c:pt idx="7898">
                        <c:v>40645</c:v>
                      </c:pt>
                      <c:pt idx="7899">
                        <c:v>40646</c:v>
                      </c:pt>
                      <c:pt idx="7900">
                        <c:v>40647</c:v>
                      </c:pt>
                      <c:pt idx="7901">
                        <c:v>40648</c:v>
                      </c:pt>
                      <c:pt idx="7902">
                        <c:v>40651</c:v>
                      </c:pt>
                      <c:pt idx="7903">
                        <c:v>40652</c:v>
                      </c:pt>
                      <c:pt idx="7904">
                        <c:v>40653</c:v>
                      </c:pt>
                      <c:pt idx="7905">
                        <c:v>40654</c:v>
                      </c:pt>
                      <c:pt idx="7906">
                        <c:v>40655</c:v>
                      </c:pt>
                      <c:pt idx="7907">
                        <c:v>40658</c:v>
                      </c:pt>
                      <c:pt idx="7908">
                        <c:v>40659</c:v>
                      </c:pt>
                      <c:pt idx="7909">
                        <c:v>40660</c:v>
                      </c:pt>
                      <c:pt idx="7910">
                        <c:v>40661</c:v>
                      </c:pt>
                      <c:pt idx="7911">
                        <c:v>40662</c:v>
                      </c:pt>
                      <c:pt idx="7912">
                        <c:v>40665</c:v>
                      </c:pt>
                      <c:pt idx="7913">
                        <c:v>40666</c:v>
                      </c:pt>
                      <c:pt idx="7914">
                        <c:v>40667</c:v>
                      </c:pt>
                      <c:pt idx="7915">
                        <c:v>40668</c:v>
                      </c:pt>
                      <c:pt idx="7916">
                        <c:v>40669</c:v>
                      </c:pt>
                      <c:pt idx="7917">
                        <c:v>40672</c:v>
                      </c:pt>
                      <c:pt idx="7918">
                        <c:v>40673</c:v>
                      </c:pt>
                      <c:pt idx="7919">
                        <c:v>40674</c:v>
                      </c:pt>
                      <c:pt idx="7920">
                        <c:v>40675</c:v>
                      </c:pt>
                      <c:pt idx="7921">
                        <c:v>40676</c:v>
                      </c:pt>
                      <c:pt idx="7922">
                        <c:v>40679</c:v>
                      </c:pt>
                      <c:pt idx="7923">
                        <c:v>40680</c:v>
                      </c:pt>
                      <c:pt idx="7924">
                        <c:v>40681</c:v>
                      </c:pt>
                      <c:pt idx="7925">
                        <c:v>40682</c:v>
                      </c:pt>
                      <c:pt idx="7926">
                        <c:v>40683</c:v>
                      </c:pt>
                      <c:pt idx="7927">
                        <c:v>40686</c:v>
                      </c:pt>
                      <c:pt idx="7928">
                        <c:v>40687</c:v>
                      </c:pt>
                      <c:pt idx="7929">
                        <c:v>40688</c:v>
                      </c:pt>
                      <c:pt idx="7930">
                        <c:v>40689</c:v>
                      </c:pt>
                      <c:pt idx="7931">
                        <c:v>40690</c:v>
                      </c:pt>
                      <c:pt idx="7932">
                        <c:v>40693</c:v>
                      </c:pt>
                      <c:pt idx="7933">
                        <c:v>40694</c:v>
                      </c:pt>
                      <c:pt idx="7934">
                        <c:v>40695</c:v>
                      </c:pt>
                      <c:pt idx="7935">
                        <c:v>40696</c:v>
                      </c:pt>
                      <c:pt idx="7936">
                        <c:v>40697</c:v>
                      </c:pt>
                      <c:pt idx="7937">
                        <c:v>40700</c:v>
                      </c:pt>
                      <c:pt idx="7938">
                        <c:v>40701</c:v>
                      </c:pt>
                      <c:pt idx="7939">
                        <c:v>40702</c:v>
                      </c:pt>
                      <c:pt idx="7940">
                        <c:v>40703</c:v>
                      </c:pt>
                      <c:pt idx="7941">
                        <c:v>40704</c:v>
                      </c:pt>
                      <c:pt idx="7942">
                        <c:v>40707</c:v>
                      </c:pt>
                      <c:pt idx="7943">
                        <c:v>40708</c:v>
                      </c:pt>
                      <c:pt idx="7944">
                        <c:v>40709</c:v>
                      </c:pt>
                      <c:pt idx="7945">
                        <c:v>40710</c:v>
                      </c:pt>
                      <c:pt idx="7946">
                        <c:v>40711</c:v>
                      </c:pt>
                      <c:pt idx="7947">
                        <c:v>40714</c:v>
                      </c:pt>
                      <c:pt idx="7948">
                        <c:v>40715</c:v>
                      </c:pt>
                      <c:pt idx="7949">
                        <c:v>40716</c:v>
                      </c:pt>
                      <c:pt idx="7950">
                        <c:v>40717</c:v>
                      </c:pt>
                      <c:pt idx="7951">
                        <c:v>40718</c:v>
                      </c:pt>
                      <c:pt idx="7952">
                        <c:v>40721</c:v>
                      </c:pt>
                      <c:pt idx="7953">
                        <c:v>40722</c:v>
                      </c:pt>
                      <c:pt idx="7954">
                        <c:v>40723</c:v>
                      </c:pt>
                      <c:pt idx="7955">
                        <c:v>40724</c:v>
                      </c:pt>
                      <c:pt idx="7956">
                        <c:v>40725</c:v>
                      </c:pt>
                      <c:pt idx="7957">
                        <c:v>40728</c:v>
                      </c:pt>
                      <c:pt idx="7958">
                        <c:v>40729</c:v>
                      </c:pt>
                      <c:pt idx="7959">
                        <c:v>40730</c:v>
                      </c:pt>
                      <c:pt idx="7960">
                        <c:v>40731</c:v>
                      </c:pt>
                      <c:pt idx="7961">
                        <c:v>40732</c:v>
                      </c:pt>
                      <c:pt idx="7962">
                        <c:v>40735</c:v>
                      </c:pt>
                      <c:pt idx="7963">
                        <c:v>40736</c:v>
                      </c:pt>
                      <c:pt idx="7964">
                        <c:v>40737</c:v>
                      </c:pt>
                      <c:pt idx="7965">
                        <c:v>40738</c:v>
                      </c:pt>
                      <c:pt idx="7966">
                        <c:v>40739</c:v>
                      </c:pt>
                      <c:pt idx="7967">
                        <c:v>40742</c:v>
                      </c:pt>
                      <c:pt idx="7968">
                        <c:v>40743</c:v>
                      </c:pt>
                      <c:pt idx="7969">
                        <c:v>40744</c:v>
                      </c:pt>
                      <c:pt idx="7970">
                        <c:v>40745</c:v>
                      </c:pt>
                      <c:pt idx="7971">
                        <c:v>40746</c:v>
                      </c:pt>
                      <c:pt idx="7972">
                        <c:v>40749</c:v>
                      </c:pt>
                      <c:pt idx="7973">
                        <c:v>40750</c:v>
                      </c:pt>
                      <c:pt idx="7974">
                        <c:v>40751</c:v>
                      </c:pt>
                      <c:pt idx="7975">
                        <c:v>40752</c:v>
                      </c:pt>
                      <c:pt idx="7976">
                        <c:v>40753</c:v>
                      </c:pt>
                      <c:pt idx="7977">
                        <c:v>40756</c:v>
                      </c:pt>
                      <c:pt idx="7978">
                        <c:v>40757</c:v>
                      </c:pt>
                      <c:pt idx="7979">
                        <c:v>40758</c:v>
                      </c:pt>
                      <c:pt idx="7980">
                        <c:v>40759</c:v>
                      </c:pt>
                      <c:pt idx="7981">
                        <c:v>40760</c:v>
                      </c:pt>
                      <c:pt idx="7982">
                        <c:v>40763</c:v>
                      </c:pt>
                      <c:pt idx="7983">
                        <c:v>40764</c:v>
                      </c:pt>
                      <c:pt idx="7984">
                        <c:v>40765</c:v>
                      </c:pt>
                      <c:pt idx="7985">
                        <c:v>40766</c:v>
                      </c:pt>
                      <c:pt idx="7986">
                        <c:v>40767</c:v>
                      </c:pt>
                      <c:pt idx="7987">
                        <c:v>40770</c:v>
                      </c:pt>
                      <c:pt idx="7988">
                        <c:v>40771</c:v>
                      </c:pt>
                      <c:pt idx="7989">
                        <c:v>40772</c:v>
                      </c:pt>
                      <c:pt idx="7990">
                        <c:v>40773</c:v>
                      </c:pt>
                      <c:pt idx="7991">
                        <c:v>40774</c:v>
                      </c:pt>
                      <c:pt idx="7992">
                        <c:v>40777</c:v>
                      </c:pt>
                      <c:pt idx="7993">
                        <c:v>40778</c:v>
                      </c:pt>
                      <c:pt idx="7994">
                        <c:v>40779</c:v>
                      </c:pt>
                      <c:pt idx="7995">
                        <c:v>40780</c:v>
                      </c:pt>
                      <c:pt idx="7996">
                        <c:v>40781</c:v>
                      </c:pt>
                      <c:pt idx="7997">
                        <c:v>40784</c:v>
                      </c:pt>
                      <c:pt idx="7998">
                        <c:v>40785</c:v>
                      </c:pt>
                      <c:pt idx="7999">
                        <c:v>40786</c:v>
                      </c:pt>
                      <c:pt idx="8000">
                        <c:v>40787</c:v>
                      </c:pt>
                      <c:pt idx="8001">
                        <c:v>40788</c:v>
                      </c:pt>
                      <c:pt idx="8002">
                        <c:v>40791</c:v>
                      </c:pt>
                      <c:pt idx="8003">
                        <c:v>40792</c:v>
                      </c:pt>
                      <c:pt idx="8004">
                        <c:v>40793</c:v>
                      </c:pt>
                      <c:pt idx="8005">
                        <c:v>40794</c:v>
                      </c:pt>
                      <c:pt idx="8006">
                        <c:v>40795</c:v>
                      </c:pt>
                      <c:pt idx="8007">
                        <c:v>40798</c:v>
                      </c:pt>
                      <c:pt idx="8008">
                        <c:v>40799</c:v>
                      </c:pt>
                      <c:pt idx="8009">
                        <c:v>40800</c:v>
                      </c:pt>
                      <c:pt idx="8010">
                        <c:v>40801</c:v>
                      </c:pt>
                      <c:pt idx="8011">
                        <c:v>40802</c:v>
                      </c:pt>
                      <c:pt idx="8012">
                        <c:v>40805</c:v>
                      </c:pt>
                      <c:pt idx="8013">
                        <c:v>40806</c:v>
                      </c:pt>
                      <c:pt idx="8014">
                        <c:v>40807</c:v>
                      </c:pt>
                      <c:pt idx="8015">
                        <c:v>40808</c:v>
                      </c:pt>
                      <c:pt idx="8016">
                        <c:v>40809</c:v>
                      </c:pt>
                      <c:pt idx="8017">
                        <c:v>40812</c:v>
                      </c:pt>
                      <c:pt idx="8018">
                        <c:v>40813</c:v>
                      </c:pt>
                      <c:pt idx="8019">
                        <c:v>40814</c:v>
                      </c:pt>
                      <c:pt idx="8020">
                        <c:v>40815</c:v>
                      </c:pt>
                      <c:pt idx="8021">
                        <c:v>40816</c:v>
                      </c:pt>
                      <c:pt idx="8022">
                        <c:v>40819</c:v>
                      </c:pt>
                      <c:pt idx="8023">
                        <c:v>40820</c:v>
                      </c:pt>
                      <c:pt idx="8024">
                        <c:v>40821</c:v>
                      </c:pt>
                      <c:pt idx="8025">
                        <c:v>40822</c:v>
                      </c:pt>
                      <c:pt idx="8026">
                        <c:v>40823</c:v>
                      </c:pt>
                      <c:pt idx="8027">
                        <c:v>40826</c:v>
                      </c:pt>
                      <c:pt idx="8028">
                        <c:v>40827</c:v>
                      </c:pt>
                      <c:pt idx="8029">
                        <c:v>40828</c:v>
                      </c:pt>
                      <c:pt idx="8030">
                        <c:v>40829</c:v>
                      </c:pt>
                      <c:pt idx="8031">
                        <c:v>40830</c:v>
                      </c:pt>
                      <c:pt idx="8032">
                        <c:v>40833</c:v>
                      </c:pt>
                      <c:pt idx="8033">
                        <c:v>40834</c:v>
                      </c:pt>
                      <c:pt idx="8034">
                        <c:v>40835</c:v>
                      </c:pt>
                      <c:pt idx="8035">
                        <c:v>40836</c:v>
                      </c:pt>
                      <c:pt idx="8036">
                        <c:v>40837</c:v>
                      </c:pt>
                      <c:pt idx="8037">
                        <c:v>40840</c:v>
                      </c:pt>
                      <c:pt idx="8038">
                        <c:v>40841</c:v>
                      </c:pt>
                      <c:pt idx="8039">
                        <c:v>40842</c:v>
                      </c:pt>
                      <c:pt idx="8040">
                        <c:v>40843</c:v>
                      </c:pt>
                      <c:pt idx="8041">
                        <c:v>40844</c:v>
                      </c:pt>
                      <c:pt idx="8042">
                        <c:v>40847</c:v>
                      </c:pt>
                      <c:pt idx="8043">
                        <c:v>40848</c:v>
                      </c:pt>
                      <c:pt idx="8044">
                        <c:v>40849</c:v>
                      </c:pt>
                      <c:pt idx="8045">
                        <c:v>40850</c:v>
                      </c:pt>
                      <c:pt idx="8046">
                        <c:v>40851</c:v>
                      </c:pt>
                      <c:pt idx="8047">
                        <c:v>40854</c:v>
                      </c:pt>
                      <c:pt idx="8048">
                        <c:v>40855</c:v>
                      </c:pt>
                      <c:pt idx="8049">
                        <c:v>40856</c:v>
                      </c:pt>
                      <c:pt idx="8050">
                        <c:v>40857</c:v>
                      </c:pt>
                      <c:pt idx="8051">
                        <c:v>40858</c:v>
                      </c:pt>
                      <c:pt idx="8052">
                        <c:v>40861</c:v>
                      </c:pt>
                      <c:pt idx="8053">
                        <c:v>40862</c:v>
                      </c:pt>
                      <c:pt idx="8054">
                        <c:v>40863</c:v>
                      </c:pt>
                      <c:pt idx="8055">
                        <c:v>40864</c:v>
                      </c:pt>
                      <c:pt idx="8056">
                        <c:v>40865</c:v>
                      </c:pt>
                      <c:pt idx="8057">
                        <c:v>40868</c:v>
                      </c:pt>
                      <c:pt idx="8058">
                        <c:v>40869</c:v>
                      </c:pt>
                      <c:pt idx="8059">
                        <c:v>40870</c:v>
                      </c:pt>
                      <c:pt idx="8060">
                        <c:v>40871</c:v>
                      </c:pt>
                      <c:pt idx="8061">
                        <c:v>40872</c:v>
                      </c:pt>
                      <c:pt idx="8062">
                        <c:v>40875</c:v>
                      </c:pt>
                      <c:pt idx="8063">
                        <c:v>40876</c:v>
                      </c:pt>
                      <c:pt idx="8064">
                        <c:v>40877</c:v>
                      </c:pt>
                      <c:pt idx="8065">
                        <c:v>40878</c:v>
                      </c:pt>
                      <c:pt idx="8066">
                        <c:v>40879</c:v>
                      </c:pt>
                      <c:pt idx="8067">
                        <c:v>40882</c:v>
                      </c:pt>
                      <c:pt idx="8068">
                        <c:v>40883</c:v>
                      </c:pt>
                      <c:pt idx="8069">
                        <c:v>40884</c:v>
                      </c:pt>
                      <c:pt idx="8070">
                        <c:v>40885</c:v>
                      </c:pt>
                      <c:pt idx="8071">
                        <c:v>40886</c:v>
                      </c:pt>
                      <c:pt idx="8072">
                        <c:v>40889</c:v>
                      </c:pt>
                      <c:pt idx="8073">
                        <c:v>40890</c:v>
                      </c:pt>
                      <c:pt idx="8074">
                        <c:v>40891</c:v>
                      </c:pt>
                      <c:pt idx="8075">
                        <c:v>40892</c:v>
                      </c:pt>
                      <c:pt idx="8076">
                        <c:v>40893</c:v>
                      </c:pt>
                      <c:pt idx="8077">
                        <c:v>40896</c:v>
                      </c:pt>
                      <c:pt idx="8078">
                        <c:v>40897</c:v>
                      </c:pt>
                      <c:pt idx="8079">
                        <c:v>40898</c:v>
                      </c:pt>
                      <c:pt idx="8080">
                        <c:v>40899</c:v>
                      </c:pt>
                      <c:pt idx="8081">
                        <c:v>40900</c:v>
                      </c:pt>
                      <c:pt idx="8082">
                        <c:v>40903</c:v>
                      </c:pt>
                      <c:pt idx="8083">
                        <c:v>40904</c:v>
                      </c:pt>
                      <c:pt idx="8084">
                        <c:v>40905</c:v>
                      </c:pt>
                      <c:pt idx="8085">
                        <c:v>40906</c:v>
                      </c:pt>
                      <c:pt idx="8086">
                        <c:v>40907</c:v>
                      </c:pt>
                      <c:pt idx="8087">
                        <c:v>40910</c:v>
                      </c:pt>
                      <c:pt idx="8088">
                        <c:v>40911</c:v>
                      </c:pt>
                      <c:pt idx="8089">
                        <c:v>40912</c:v>
                      </c:pt>
                      <c:pt idx="8090">
                        <c:v>40913</c:v>
                      </c:pt>
                      <c:pt idx="8091">
                        <c:v>40914</c:v>
                      </c:pt>
                      <c:pt idx="8092">
                        <c:v>40917</c:v>
                      </c:pt>
                      <c:pt idx="8093">
                        <c:v>40918</c:v>
                      </c:pt>
                      <c:pt idx="8094">
                        <c:v>40919</c:v>
                      </c:pt>
                      <c:pt idx="8095">
                        <c:v>40920</c:v>
                      </c:pt>
                      <c:pt idx="8096">
                        <c:v>40921</c:v>
                      </c:pt>
                      <c:pt idx="8097">
                        <c:v>40924</c:v>
                      </c:pt>
                      <c:pt idx="8098">
                        <c:v>40925</c:v>
                      </c:pt>
                      <c:pt idx="8099">
                        <c:v>40926</c:v>
                      </c:pt>
                      <c:pt idx="8100">
                        <c:v>40927</c:v>
                      </c:pt>
                      <c:pt idx="8101">
                        <c:v>40928</c:v>
                      </c:pt>
                      <c:pt idx="8102">
                        <c:v>40931</c:v>
                      </c:pt>
                      <c:pt idx="8103">
                        <c:v>40932</c:v>
                      </c:pt>
                      <c:pt idx="8104">
                        <c:v>40933</c:v>
                      </c:pt>
                      <c:pt idx="8105">
                        <c:v>40934</c:v>
                      </c:pt>
                      <c:pt idx="8106">
                        <c:v>40935</c:v>
                      </c:pt>
                      <c:pt idx="8107">
                        <c:v>40938</c:v>
                      </c:pt>
                      <c:pt idx="8108">
                        <c:v>40939</c:v>
                      </c:pt>
                      <c:pt idx="8109">
                        <c:v>40940</c:v>
                      </c:pt>
                      <c:pt idx="8110">
                        <c:v>40941</c:v>
                      </c:pt>
                      <c:pt idx="8111">
                        <c:v>40942</c:v>
                      </c:pt>
                      <c:pt idx="8112">
                        <c:v>40945</c:v>
                      </c:pt>
                      <c:pt idx="8113">
                        <c:v>40946</c:v>
                      </c:pt>
                      <c:pt idx="8114">
                        <c:v>40947</c:v>
                      </c:pt>
                      <c:pt idx="8115">
                        <c:v>40948</c:v>
                      </c:pt>
                      <c:pt idx="8116">
                        <c:v>40949</c:v>
                      </c:pt>
                      <c:pt idx="8117">
                        <c:v>40952</c:v>
                      </c:pt>
                      <c:pt idx="8118">
                        <c:v>40953</c:v>
                      </c:pt>
                      <c:pt idx="8119">
                        <c:v>40954</c:v>
                      </c:pt>
                      <c:pt idx="8120">
                        <c:v>40955</c:v>
                      </c:pt>
                      <c:pt idx="8121">
                        <c:v>40956</c:v>
                      </c:pt>
                      <c:pt idx="8122">
                        <c:v>40959</c:v>
                      </c:pt>
                      <c:pt idx="8123">
                        <c:v>40960</c:v>
                      </c:pt>
                      <c:pt idx="8124">
                        <c:v>40961</c:v>
                      </c:pt>
                      <c:pt idx="8125">
                        <c:v>40962</c:v>
                      </c:pt>
                      <c:pt idx="8126">
                        <c:v>40963</c:v>
                      </c:pt>
                      <c:pt idx="8127">
                        <c:v>40966</c:v>
                      </c:pt>
                      <c:pt idx="8128">
                        <c:v>40967</c:v>
                      </c:pt>
                      <c:pt idx="8129">
                        <c:v>40968</c:v>
                      </c:pt>
                      <c:pt idx="8130">
                        <c:v>40969</c:v>
                      </c:pt>
                      <c:pt idx="8131">
                        <c:v>40970</c:v>
                      </c:pt>
                      <c:pt idx="8132">
                        <c:v>40973</c:v>
                      </c:pt>
                      <c:pt idx="8133">
                        <c:v>40974</c:v>
                      </c:pt>
                      <c:pt idx="8134">
                        <c:v>40975</c:v>
                      </c:pt>
                      <c:pt idx="8135">
                        <c:v>40976</c:v>
                      </c:pt>
                      <c:pt idx="8136">
                        <c:v>40977</c:v>
                      </c:pt>
                      <c:pt idx="8137">
                        <c:v>40980</c:v>
                      </c:pt>
                      <c:pt idx="8138">
                        <c:v>40981</c:v>
                      </c:pt>
                      <c:pt idx="8139">
                        <c:v>40982</c:v>
                      </c:pt>
                      <c:pt idx="8140">
                        <c:v>40983</c:v>
                      </c:pt>
                      <c:pt idx="8141">
                        <c:v>40984</c:v>
                      </c:pt>
                      <c:pt idx="8142">
                        <c:v>40987</c:v>
                      </c:pt>
                      <c:pt idx="8143">
                        <c:v>40988</c:v>
                      </c:pt>
                      <c:pt idx="8144">
                        <c:v>40989</c:v>
                      </c:pt>
                      <c:pt idx="8145">
                        <c:v>40990</c:v>
                      </c:pt>
                      <c:pt idx="8146">
                        <c:v>40991</c:v>
                      </c:pt>
                      <c:pt idx="8147">
                        <c:v>40994</c:v>
                      </c:pt>
                      <c:pt idx="8148">
                        <c:v>40995</c:v>
                      </c:pt>
                      <c:pt idx="8149">
                        <c:v>40996</c:v>
                      </c:pt>
                      <c:pt idx="8150">
                        <c:v>40997</c:v>
                      </c:pt>
                      <c:pt idx="8151">
                        <c:v>40998</c:v>
                      </c:pt>
                      <c:pt idx="8152">
                        <c:v>41001</c:v>
                      </c:pt>
                      <c:pt idx="8153">
                        <c:v>41002</c:v>
                      </c:pt>
                      <c:pt idx="8154">
                        <c:v>41003</c:v>
                      </c:pt>
                      <c:pt idx="8155">
                        <c:v>41004</c:v>
                      </c:pt>
                      <c:pt idx="8156">
                        <c:v>41005</c:v>
                      </c:pt>
                      <c:pt idx="8157">
                        <c:v>41008</c:v>
                      </c:pt>
                      <c:pt idx="8158">
                        <c:v>41009</c:v>
                      </c:pt>
                      <c:pt idx="8159">
                        <c:v>41010</c:v>
                      </c:pt>
                      <c:pt idx="8160">
                        <c:v>41011</c:v>
                      </c:pt>
                      <c:pt idx="8161">
                        <c:v>41012</c:v>
                      </c:pt>
                      <c:pt idx="8162">
                        <c:v>41015</c:v>
                      </c:pt>
                      <c:pt idx="8163">
                        <c:v>41016</c:v>
                      </c:pt>
                      <c:pt idx="8164">
                        <c:v>41017</c:v>
                      </c:pt>
                      <c:pt idx="8165">
                        <c:v>41018</c:v>
                      </c:pt>
                      <c:pt idx="8166">
                        <c:v>41019</c:v>
                      </c:pt>
                      <c:pt idx="8167">
                        <c:v>41022</c:v>
                      </c:pt>
                      <c:pt idx="8168">
                        <c:v>41023</c:v>
                      </c:pt>
                      <c:pt idx="8169">
                        <c:v>41024</c:v>
                      </c:pt>
                      <c:pt idx="8170">
                        <c:v>41025</c:v>
                      </c:pt>
                      <c:pt idx="8171">
                        <c:v>41026</c:v>
                      </c:pt>
                      <c:pt idx="8172">
                        <c:v>41029</c:v>
                      </c:pt>
                      <c:pt idx="8173">
                        <c:v>41030</c:v>
                      </c:pt>
                      <c:pt idx="8174">
                        <c:v>41031</c:v>
                      </c:pt>
                      <c:pt idx="8175">
                        <c:v>41032</c:v>
                      </c:pt>
                      <c:pt idx="8176">
                        <c:v>41033</c:v>
                      </c:pt>
                      <c:pt idx="8177">
                        <c:v>41036</c:v>
                      </c:pt>
                      <c:pt idx="8178">
                        <c:v>41037</c:v>
                      </c:pt>
                      <c:pt idx="8179">
                        <c:v>41038</c:v>
                      </c:pt>
                      <c:pt idx="8180" formatCode="m/d/yyyy">
                        <c:v>41039</c:v>
                      </c:pt>
                      <c:pt idx="8181" formatCode="m/d/yyyy">
                        <c:v>41040</c:v>
                      </c:pt>
                      <c:pt idx="8182" formatCode="m/d/yyyy">
                        <c:v>41043</c:v>
                      </c:pt>
                      <c:pt idx="8183" formatCode="m/d/yyyy">
                        <c:v>41044</c:v>
                      </c:pt>
                      <c:pt idx="8184" formatCode="m/d/yyyy">
                        <c:v>41045</c:v>
                      </c:pt>
                      <c:pt idx="8185" formatCode="m/d/yyyy">
                        <c:v>41046</c:v>
                      </c:pt>
                      <c:pt idx="8186" formatCode="m/d/yyyy">
                        <c:v>41047</c:v>
                      </c:pt>
                      <c:pt idx="8187" formatCode="m/d/yyyy">
                        <c:v>41050</c:v>
                      </c:pt>
                      <c:pt idx="8188" formatCode="m/d/yyyy">
                        <c:v>41051</c:v>
                      </c:pt>
                      <c:pt idx="8189" formatCode="m/d/yyyy">
                        <c:v>41052</c:v>
                      </c:pt>
                      <c:pt idx="8190" formatCode="m/d/yyyy">
                        <c:v>41053</c:v>
                      </c:pt>
                      <c:pt idx="8191" formatCode="m/d/yyyy">
                        <c:v>41054</c:v>
                      </c:pt>
                      <c:pt idx="8192" formatCode="m/d/yyyy">
                        <c:v>41057</c:v>
                      </c:pt>
                      <c:pt idx="8193" formatCode="m/d/yyyy">
                        <c:v>41058</c:v>
                      </c:pt>
                      <c:pt idx="8194" formatCode="m/d/yyyy">
                        <c:v>41059</c:v>
                      </c:pt>
                      <c:pt idx="8195" formatCode="m/d/yyyy">
                        <c:v>41060</c:v>
                      </c:pt>
                      <c:pt idx="8196" formatCode="m/d/yyyy">
                        <c:v>41061</c:v>
                      </c:pt>
                      <c:pt idx="8197" formatCode="m/d/yyyy">
                        <c:v>41064</c:v>
                      </c:pt>
                      <c:pt idx="8198" formatCode="m/d/yyyy">
                        <c:v>41065</c:v>
                      </c:pt>
                      <c:pt idx="8199" formatCode="m/d/yyyy">
                        <c:v>41066</c:v>
                      </c:pt>
                      <c:pt idx="8200" formatCode="m/d/yyyy">
                        <c:v>41067</c:v>
                      </c:pt>
                      <c:pt idx="8201" formatCode="m/d/yyyy">
                        <c:v>41068</c:v>
                      </c:pt>
                      <c:pt idx="8202" formatCode="m/d/yyyy">
                        <c:v>41071</c:v>
                      </c:pt>
                      <c:pt idx="8203" formatCode="m/d/yyyy">
                        <c:v>41072</c:v>
                      </c:pt>
                      <c:pt idx="8204" formatCode="m/d/yyyy">
                        <c:v>41073</c:v>
                      </c:pt>
                      <c:pt idx="8205" formatCode="m/d/yyyy">
                        <c:v>41074</c:v>
                      </c:pt>
                      <c:pt idx="8206" formatCode="m/d/yyyy">
                        <c:v>41075</c:v>
                      </c:pt>
                      <c:pt idx="8207" formatCode="m/d/yyyy">
                        <c:v>41078</c:v>
                      </c:pt>
                      <c:pt idx="8208" formatCode="m/d/yyyy">
                        <c:v>41079</c:v>
                      </c:pt>
                      <c:pt idx="8209" formatCode="m/d/yyyy">
                        <c:v>41080</c:v>
                      </c:pt>
                      <c:pt idx="8210" formatCode="m/d/yyyy">
                        <c:v>41081</c:v>
                      </c:pt>
                      <c:pt idx="8211" formatCode="m/d/yyyy">
                        <c:v>41082</c:v>
                      </c:pt>
                      <c:pt idx="8212" formatCode="m/d/yyyy">
                        <c:v>41085</c:v>
                      </c:pt>
                      <c:pt idx="8213" formatCode="m/d/yyyy">
                        <c:v>41086</c:v>
                      </c:pt>
                      <c:pt idx="8214" formatCode="m/d/yyyy">
                        <c:v>41087</c:v>
                      </c:pt>
                      <c:pt idx="8215" formatCode="m/d/yyyy">
                        <c:v>41088</c:v>
                      </c:pt>
                      <c:pt idx="8216" formatCode="m/d/yyyy">
                        <c:v>41089</c:v>
                      </c:pt>
                      <c:pt idx="8217" formatCode="m/d/yyyy">
                        <c:v>41092</c:v>
                      </c:pt>
                      <c:pt idx="8218" formatCode="m/d/yyyy">
                        <c:v>41093</c:v>
                      </c:pt>
                      <c:pt idx="8219" formatCode="m/d/yyyy">
                        <c:v>41094</c:v>
                      </c:pt>
                      <c:pt idx="8220" formatCode="m/d/yyyy">
                        <c:v>41095</c:v>
                      </c:pt>
                      <c:pt idx="8221" formatCode="m/d/yyyy">
                        <c:v>41096</c:v>
                      </c:pt>
                      <c:pt idx="8222" formatCode="m/d/yyyy">
                        <c:v>41099</c:v>
                      </c:pt>
                      <c:pt idx="8223" formatCode="m/d/yyyy">
                        <c:v>41100</c:v>
                      </c:pt>
                      <c:pt idx="8224" formatCode="m/d/yyyy">
                        <c:v>41101</c:v>
                      </c:pt>
                      <c:pt idx="8225" formatCode="m/d/yyyy">
                        <c:v>41102</c:v>
                      </c:pt>
                      <c:pt idx="8226" formatCode="m/d/yyyy">
                        <c:v>41103</c:v>
                      </c:pt>
                      <c:pt idx="8227" formatCode="m/d/yyyy">
                        <c:v>41106</c:v>
                      </c:pt>
                      <c:pt idx="8228" formatCode="m/d/yyyy">
                        <c:v>41107</c:v>
                      </c:pt>
                      <c:pt idx="8229" formatCode="m/d/yyyy">
                        <c:v>41108</c:v>
                      </c:pt>
                      <c:pt idx="8230" formatCode="m/d/yyyy">
                        <c:v>41109</c:v>
                      </c:pt>
                      <c:pt idx="8231" formatCode="m/d/yyyy">
                        <c:v>41110</c:v>
                      </c:pt>
                      <c:pt idx="8232" formatCode="m/d/yyyy">
                        <c:v>41113</c:v>
                      </c:pt>
                      <c:pt idx="8233" formatCode="m/d/yyyy">
                        <c:v>41114</c:v>
                      </c:pt>
                      <c:pt idx="8234" formatCode="m/d/yyyy">
                        <c:v>41115</c:v>
                      </c:pt>
                      <c:pt idx="8235" formatCode="m/d/yyyy">
                        <c:v>41116</c:v>
                      </c:pt>
                      <c:pt idx="8236" formatCode="m/d/yyyy">
                        <c:v>41117</c:v>
                      </c:pt>
                      <c:pt idx="8237" formatCode="m/d/yyyy">
                        <c:v>41120</c:v>
                      </c:pt>
                      <c:pt idx="8238" formatCode="m/d/yyyy">
                        <c:v>41121</c:v>
                      </c:pt>
                      <c:pt idx="8239" formatCode="m/d/yyyy">
                        <c:v>41122</c:v>
                      </c:pt>
                      <c:pt idx="8240" formatCode="m/d/yyyy">
                        <c:v>41123</c:v>
                      </c:pt>
                      <c:pt idx="8241" formatCode="m/d/yyyy">
                        <c:v>41124</c:v>
                      </c:pt>
                      <c:pt idx="8242" formatCode="m/d/yyyy">
                        <c:v>41127</c:v>
                      </c:pt>
                      <c:pt idx="8243" formatCode="m/d/yyyy">
                        <c:v>41128</c:v>
                      </c:pt>
                      <c:pt idx="8244" formatCode="m/d/yyyy">
                        <c:v>41129</c:v>
                      </c:pt>
                      <c:pt idx="8245" formatCode="m/d/yyyy">
                        <c:v>41130</c:v>
                      </c:pt>
                      <c:pt idx="8246" formatCode="m/d/yyyy">
                        <c:v>41131</c:v>
                      </c:pt>
                      <c:pt idx="8247" formatCode="m/d/yyyy">
                        <c:v>41134</c:v>
                      </c:pt>
                      <c:pt idx="8248" formatCode="m/d/yyyy">
                        <c:v>41135</c:v>
                      </c:pt>
                      <c:pt idx="8249" formatCode="m/d/yyyy">
                        <c:v>41136</c:v>
                      </c:pt>
                      <c:pt idx="8250" formatCode="m/d/yyyy">
                        <c:v>41137</c:v>
                      </c:pt>
                      <c:pt idx="8251" formatCode="m/d/yyyy">
                        <c:v>41138</c:v>
                      </c:pt>
                      <c:pt idx="8252" formatCode="m/d/yyyy">
                        <c:v>41141</c:v>
                      </c:pt>
                      <c:pt idx="8253" formatCode="m/d/yyyy">
                        <c:v>41142</c:v>
                      </c:pt>
                      <c:pt idx="8254" formatCode="m/d/yyyy">
                        <c:v>41143</c:v>
                      </c:pt>
                      <c:pt idx="8255" formatCode="m/d/yyyy">
                        <c:v>41144</c:v>
                      </c:pt>
                      <c:pt idx="8256" formatCode="m/d/yyyy">
                        <c:v>41145</c:v>
                      </c:pt>
                      <c:pt idx="8257" formatCode="m/d/yyyy">
                        <c:v>41148</c:v>
                      </c:pt>
                      <c:pt idx="8258" formatCode="m/d/yyyy">
                        <c:v>41149</c:v>
                      </c:pt>
                      <c:pt idx="8259" formatCode="m/d/yyyy">
                        <c:v>41150</c:v>
                      </c:pt>
                      <c:pt idx="8260" formatCode="m/d/yyyy">
                        <c:v>41151</c:v>
                      </c:pt>
                      <c:pt idx="8261" formatCode="m/d/yyyy">
                        <c:v>41152</c:v>
                      </c:pt>
                      <c:pt idx="8262" formatCode="m/d/yyyy">
                        <c:v>41155</c:v>
                      </c:pt>
                      <c:pt idx="8263" formatCode="m/d/yyyy">
                        <c:v>41156</c:v>
                      </c:pt>
                      <c:pt idx="8264" formatCode="m/d/yyyy">
                        <c:v>41157</c:v>
                      </c:pt>
                      <c:pt idx="8265" formatCode="m/d/yyyy">
                        <c:v>41158</c:v>
                      </c:pt>
                      <c:pt idx="8266" formatCode="m/d/yyyy">
                        <c:v>41159</c:v>
                      </c:pt>
                      <c:pt idx="8267" formatCode="m/d/yyyy">
                        <c:v>41162</c:v>
                      </c:pt>
                      <c:pt idx="8268" formatCode="m/d/yyyy">
                        <c:v>41163</c:v>
                      </c:pt>
                      <c:pt idx="8269" formatCode="m/d/yyyy">
                        <c:v>41164</c:v>
                      </c:pt>
                      <c:pt idx="8270" formatCode="m/d/yyyy">
                        <c:v>41165</c:v>
                      </c:pt>
                      <c:pt idx="8271" formatCode="m/d/yyyy">
                        <c:v>41166</c:v>
                      </c:pt>
                      <c:pt idx="8272" formatCode="m/d/yyyy">
                        <c:v>41169</c:v>
                      </c:pt>
                      <c:pt idx="8273" formatCode="m/d/yyyy">
                        <c:v>41170</c:v>
                      </c:pt>
                      <c:pt idx="8274" formatCode="m/d/yyyy">
                        <c:v>41171</c:v>
                      </c:pt>
                      <c:pt idx="8275" formatCode="m/d/yyyy">
                        <c:v>41172</c:v>
                      </c:pt>
                      <c:pt idx="8276" formatCode="m/d/yyyy">
                        <c:v>41173</c:v>
                      </c:pt>
                      <c:pt idx="8277" formatCode="m/d/yyyy">
                        <c:v>41176</c:v>
                      </c:pt>
                      <c:pt idx="8278" formatCode="m/d/yyyy">
                        <c:v>41177</c:v>
                      </c:pt>
                      <c:pt idx="8279" formatCode="m/d/yyyy">
                        <c:v>41178</c:v>
                      </c:pt>
                      <c:pt idx="8280" formatCode="m/d/yyyy">
                        <c:v>41179</c:v>
                      </c:pt>
                      <c:pt idx="8281" formatCode="m/d/yyyy">
                        <c:v>41180</c:v>
                      </c:pt>
                      <c:pt idx="8282" formatCode="m/d/yyyy">
                        <c:v>41183</c:v>
                      </c:pt>
                      <c:pt idx="8283" formatCode="m/d/yyyy">
                        <c:v>41184</c:v>
                      </c:pt>
                      <c:pt idx="8284" formatCode="m/d/yyyy">
                        <c:v>41185</c:v>
                      </c:pt>
                      <c:pt idx="8285" formatCode="m/d/yyyy">
                        <c:v>41186</c:v>
                      </c:pt>
                      <c:pt idx="8286" formatCode="m/d/yyyy">
                        <c:v>41187</c:v>
                      </c:pt>
                      <c:pt idx="8287" formatCode="m/d/yyyy">
                        <c:v>41190</c:v>
                      </c:pt>
                      <c:pt idx="8288" formatCode="m/d/yyyy">
                        <c:v>41191</c:v>
                      </c:pt>
                      <c:pt idx="8289" formatCode="m/d/yyyy">
                        <c:v>41192</c:v>
                      </c:pt>
                      <c:pt idx="8290" formatCode="m/d/yyyy">
                        <c:v>41193</c:v>
                      </c:pt>
                      <c:pt idx="8291" formatCode="m/d/yyyy">
                        <c:v>41194</c:v>
                      </c:pt>
                      <c:pt idx="8292" formatCode="m/d/yyyy">
                        <c:v>41197</c:v>
                      </c:pt>
                      <c:pt idx="8293" formatCode="m/d/yyyy">
                        <c:v>41198</c:v>
                      </c:pt>
                      <c:pt idx="8294" formatCode="m/d/yyyy">
                        <c:v>41199</c:v>
                      </c:pt>
                      <c:pt idx="8295" formatCode="m/d/yyyy">
                        <c:v>41200</c:v>
                      </c:pt>
                      <c:pt idx="8296" formatCode="m/d/yyyy">
                        <c:v>41201</c:v>
                      </c:pt>
                      <c:pt idx="8297" formatCode="m/d/yyyy">
                        <c:v>41204</c:v>
                      </c:pt>
                      <c:pt idx="8298" formatCode="m/d/yyyy">
                        <c:v>41205</c:v>
                      </c:pt>
                      <c:pt idx="8299" formatCode="m/d/yyyy">
                        <c:v>41206</c:v>
                      </c:pt>
                      <c:pt idx="8300" formatCode="m/d/yyyy">
                        <c:v>41207</c:v>
                      </c:pt>
                      <c:pt idx="8301" formatCode="m/d/yyyy">
                        <c:v>41208</c:v>
                      </c:pt>
                      <c:pt idx="8302" formatCode="m/d/yyyy">
                        <c:v>41211</c:v>
                      </c:pt>
                      <c:pt idx="8303" formatCode="m/d/yyyy">
                        <c:v>41212</c:v>
                      </c:pt>
                      <c:pt idx="8304" formatCode="m/d/yyyy">
                        <c:v>41213</c:v>
                      </c:pt>
                      <c:pt idx="8305" formatCode="m/d/yyyy">
                        <c:v>41214</c:v>
                      </c:pt>
                      <c:pt idx="8306" formatCode="m/d/yyyy">
                        <c:v>41215</c:v>
                      </c:pt>
                      <c:pt idx="8307" formatCode="m/d/yyyy">
                        <c:v>41218</c:v>
                      </c:pt>
                      <c:pt idx="8308" formatCode="m/d/yyyy">
                        <c:v>41219</c:v>
                      </c:pt>
                      <c:pt idx="8309" formatCode="m/d/yyyy">
                        <c:v>41220</c:v>
                      </c:pt>
                      <c:pt idx="8310" formatCode="m/d/yyyy">
                        <c:v>41221</c:v>
                      </c:pt>
                      <c:pt idx="8311" formatCode="m/d/yyyy">
                        <c:v>41222</c:v>
                      </c:pt>
                      <c:pt idx="8312" formatCode="m/d/yyyy">
                        <c:v>41225</c:v>
                      </c:pt>
                      <c:pt idx="8313" formatCode="m/d/yyyy">
                        <c:v>41226</c:v>
                      </c:pt>
                      <c:pt idx="8314" formatCode="m/d/yyyy">
                        <c:v>41227</c:v>
                      </c:pt>
                      <c:pt idx="8315" formatCode="m/d/yyyy">
                        <c:v>41228</c:v>
                      </c:pt>
                      <c:pt idx="8316" formatCode="m/d/yyyy">
                        <c:v>41229</c:v>
                      </c:pt>
                      <c:pt idx="8317" formatCode="m/d/yyyy">
                        <c:v>41232</c:v>
                      </c:pt>
                      <c:pt idx="8318" formatCode="m/d/yyyy">
                        <c:v>41233</c:v>
                      </c:pt>
                      <c:pt idx="8319" formatCode="m/d/yyyy">
                        <c:v>41234</c:v>
                      </c:pt>
                      <c:pt idx="8320" formatCode="m/d/yyyy">
                        <c:v>41235</c:v>
                      </c:pt>
                      <c:pt idx="8321" formatCode="m/d/yyyy">
                        <c:v>41236</c:v>
                      </c:pt>
                      <c:pt idx="8322" formatCode="m/d/yyyy">
                        <c:v>41239</c:v>
                      </c:pt>
                      <c:pt idx="8323" formatCode="m/d/yyyy">
                        <c:v>41240</c:v>
                      </c:pt>
                      <c:pt idx="8324" formatCode="m/d/yyyy">
                        <c:v>41241</c:v>
                      </c:pt>
                      <c:pt idx="8325" formatCode="m/d/yyyy">
                        <c:v>41242</c:v>
                      </c:pt>
                      <c:pt idx="8326" formatCode="m/d/yyyy">
                        <c:v>41243</c:v>
                      </c:pt>
                      <c:pt idx="8327" formatCode="m/d/yyyy">
                        <c:v>41246</c:v>
                      </c:pt>
                      <c:pt idx="8328" formatCode="m/d/yyyy">
                        <c:v>41247</c:v>
                      </c:pt>
                      <c:pt idx="8329" formatCode="m/d/yyyy">
                        <c:v>41248</c:v>
                      </c:pt>
                      <c:pt idx="8330" formatCode="m/d/yyyy">
                        <c:v>41249</c:v>
                      </c:pt>
                      <c:pt idx="8331" formatCode="m/d/yyyy">
                        <c:v>41250</c:v>
                      </c:pt>
                      <c:pt idx="8332" formatCode="m/d/yyyy">
                        <c:v>41253</c:v>
                      </c:pt>
                      <c:pt idx="8333" formatCode="m/d/yyyy">
                        <c:v>41254</c:v>
                      </c:pt>
                      <c:pt idx="8334" formatCode="m/d/yyyy">
                        <c:v>41255</c:v>
                      </c:pt>
                      <c:pt idx="8335" formatCode="m/d/yyyy">
                        <c:v>41256</c:v>
                      </c:pt>
                      <c:pt idx="8336" formatCode="m/d/yyyy">
                        <c:v>41257</c:v>
                      </c:pt>
                      <c:pt idx="8337" formatCode="m/d/yyyy">
                        <c:v>41260</c:v>
                      </c:pt>
                      <c:pt idx="8338" formatCode="m/d/yyyy">
                        <c:v>41261</c:v>
                      </c:pt>
                      <c:pt idx="8339" formatCode="m/d/yyyy">
                        <c:v>41262</c:v>
                      </c:pt>
                      <c:pt idx="8340" formatCode="m/d/yyyy">
                        <c:v>41263</c:v>
                      </c:pt>
                      <c:pt idx="8341" formatCode="m/d/yyyy">
                        <c:v>41264</c:v>
                      </c:pt>
                      <c:pt idx="8342" formatCode="m/d/yyyy">
                        <c:v>41267</c:v>
                      </c:pt>
                      <c:pt idx="8343" formatCode="m/d/yyyy">
                        <c:v>41268</c:v>
                      </c:pt>
                      <c:pt idx="8344" formatCode="m/d/yyyy">
                        <c:v>41269</c:v>
                      </c:pt>
                      <c:pt idx="8345" formatCode="m/d/yyyy">
                        <c:v>41270</c:v>
                      </c:pt>
                      <c:pt idx="8346" formatCode="m/d/yyyy">
                        <c:v>41271</c:v>
                      </c:pt>
                      <c:pt idx="8347" formatCode="m/d/yyyy">
                        <c:v>41274</c:v>
                      </c:pt>
                      <c:pt idx="8348" formatCode="m/d/yyyy">
                        <c:v>41275</c:v>
                      </c:pt>
                      <c:pt idx="8349" formatCode="m/d/yyyy">
                        <c:v>41276</c:v>
                      </c:pt>
                      <c:pt idx="8350" formatCode="m/d/yyyy">
                        <c:v>41277</c:v>
                      </c:pt>
                      <c:pt idx="8351" formatCode="m/d/yyyy">
                        <c:v>41278</c:v>
                      </c:pt>
                      <c:pt idx="8352" formatCode="m/d/yyyy">
                        <c:v>41281</c:v>
                      </c:pt>
                      <c:pt idx="8353" formatCode="m/d/yyyy">
                        <c:v>41282</c:v>
                      </c:pt>
                      <c:pt idx="8354" formatCode="m/d/yyyy">
                        <c:v>41283</c:v>
                      </c:pt>
                      <c:pt idx="8355" formatCode="m/d/yyyy">
                        <c:v>41284</c:v>
                      </c:pt>
                      <c:pt idx="8356" formatCode="m/d/yyyy">
                        <c:v>41285</c:v>
                      </c:pt>
                      <c:pt idx="8357" formatCode="m/d/yyyy">
                        <c:v>41288</c:v>
                      </c:pt>
                      <c:pt idx="8358" formatCode="m/d/yyyy">
                        <c:v>41289</c:v>
                      </c:pt>
                      <c:pt idx="8359" formatCode="m/d/yyyy">
                        <c:v>41290</c:v>
                      </c:pt>
                      <c:pt idx="8360" formatCode="m/d/yyyy">
                        <c:v>41291</c:v>
                      </c:pt>
                      <c:pt idx="8361" formatCode="m/d/yyyy">
                        <c:v>41292</c:v>
                      </c:pt>
                      <c:pt idx="8362" formatCode="m/d/yyyy">
                        <c:v>41295</c:v>
                      </c:pt>
                      <c:pt idx="8363" formatCode="m/d/yyyy">
                        <c:v>41296</c:v>
                      </c:pt>
                      <c:pt idx="8364" formatCode="m/d/yyyy">
                        <c:v>41297</c:v>
                      </c:pt>
                      <c:pt idx="8365" formatCode="m/d/yyyy">
                        <c:v>41298</c:v>
                      </c:pt>
                      <c:pt idx="8366" formatCode="m/d/yyyy">
                        <c:v>41299</c:v>
                      </c:pt>
                      <c:pt idx="8367" formatCode="m/d/yyyy">
                        <c:v>41302</c:v>
                      </c:pt>
                      <c:pt idx="8368" formatCode="m/d/yyyy">
                        <c:v>41303</c:v>
                      </c:pt>
                      <c:pt idx="8369" formatCode="m/d/yyyy">
                        <c:v>41304</c:v>
                      </c:pt>
                      <c:pt idx="8370" formatCode="m/d/yyyy">
                        <c:v>41305</c:v>
                      </c:pt>
                      <c:pt idx="8371" formatCode="m/d/yyyy">
                        <c:v>41306</c:v>
                      </c:pt>
                      <c:pt idx="8372" formatCode="m/d/yyyy">
                        <c:v>41309</c:v>
                      </c:pt>
                      <c:pt idx="8373" formatCode="m/d/yyyy">
                        <c:v>41310</c:v>
                      </c:pt>
                      <c:pt idx="8374" formatCode="m/d/yyyy">
                        <c:v>41311</c:v>
                      </c:pt>
                      <c:pt idx="8375" formatCode="m/d/yyyy">
                        <c:v>41312</c:v>
                      </c:pt>
                      <c:pt idx="8376" formatCode="m/d/yyyy">
                        <c:v>41313</c:v>
                      </c:pt>
                      <c:pt idx="8377" formatCode="m/d/yyyy">
                        <c:v>41316</c:v>
                      </c:pt>
                      <c:pt idx="8378" formatCode="m/d/yyyy">
                        <c:v>41317</c:v>
                      </c:pt>
                      <c:pt idx="8379" formatCode="m/d/yyyy">
                        <c:v>41318</c:v>
                      </c:pt>
                      <c:pt idx="8380" formatCode="m/d/yyyy">
                        <c:v>41319</c:v>
                      </c:pt>
                      <c:pt idx="8381" formatCode="m/d/yyyy">
                        <c:v>41320</c:v>
                      </c:pt>
                      <c:pt idx="8382" formatCode="m/d/yyyy">
                        <c:v>41323</c:v>
                      </c:pt>
                      <c:pt idx="8383" formatCode="m/d/yyyy">
                        <c:v>41324</c:v>
                      </c:pt>
                      <c:pt idx="8384" formatCode="m/d/yyyy">
                        <c:v>41325</c:v>
                      </c:pt>
                      <c:pt idx="8385" formatCode="m/d/yyyy">
                        <c:v>41326</c:v>
                      </c:pt>
                      <c:pt idx="8386" formatCode="m/d/yyyy">
                        <c:v>41327</c:v>
                      </c:pt>
                      <c:pt idx="8387" formatCode="m/d/yyyy">
                        <c:v>41330</c:v>
                      </c:pt>
                      <c:pt idx="8388" formatCode="m/d/yyyy">
                        <c:v>41331</c:v>
                      </c:pt>
                      <c:pt idx="8389" formatCode="m/d/yyyy">
                        <c:v>41332</c:v>
                      </c:pt>
                      <c:pt idx="8390" formatCode="m/d/yyyy">
                        <c:v>41333</c:v>
                      </c:pt>
                      <c:pt idx="8391" formatCode="m/d/yyyy">
                        <c:v>41334</c:v>
                      </c:pt>
                      <c:pt idx="8392" formatCode="m/d/yyyy">
                        <c:v>41337</c:v>
                      </c:pt>
                      <c:pt idx="8393" formatCode="m/d/yyyy">
                        <c:v>41338</c:v>
                      </c:pt>
                      <c:pt idx="8394" formatCode="m/d/yyyy">
                        <c:v>41339</c:v>
                      </c:pt>
                      <c:pt idx="8395" formatCode="m/d/yyyy">
                        <c:v>41340</c:v>
                      </c:pt>
                      <c:pt idx="8396" formatCode="m/d/yyyy">
                        <c:v>41341</c:v>
                      </c:pt>
                      <c:pt idx="8397" formatCode="m/d/yyyy">
                        <c:v>41344</c:v>
                      </c:pt>
                      <c:pt idx="8398" formatCode="m/d/yyyy">
                        <c:v>41345</c:v>
                      </c:pt>
                      <c:pt idx="8399" formatCode="m/d/yyyy">
                        <c:v>41346</c:v>
                      </c:pt>
                      <c:pt idx="8400" formatCode="m/d/yyyy">
                        <c:v>41347</c:v>
                      </c:pt>
                      <c:pt idx="8401" formatCode="m/d/yyyy">
                        <c:v>41348</c:v>
                      </c:pt>
                      <c:pt idx="8402" formatCode="m/d/yyyy">
                        <c:v>41351</c:v>
                      </c:pt>
                      <c:pt idx="8403" formatCode="m/d/yyyy">
                        <c:v>41352</c:v>
                      </c:pt>
                      <c:pt idx="8404" formatCode="m/d/yyyy">
                        <c:v>41353</c:v>
                      </c:pt>
                      <c:pt idx="8405" formatCode="m/d/yyyy">
                        <c:v>41354</c:v>
                      </c:pt>
                      <c:pt idx="8406" formatCode="m/d/yyyy">
                        <c:v>41355</c:v>
                      </c:pt>
                      <c:pt idx="8407" formatCode="m/d/yyyy">
                        <c:v>41358</c:v>
                      </c:pt>
                      <c:pt idx="8408" formatCode="m/d/yyyy">
                        <c:v>41359</c:v>
                      </c:pt>
                      <c:pt idx="8409" formatCode="m/d/yyyy">
                        <c:v>41360</c:v>
                      </c:pt>
                      <c:pt idx="8410" formatCode="m/d/yyyy">
                        <c:v>41361</c:v>
                      </c:pt>
                      <c:pt idx="8411" formatCode="m/d/yyyy">
                        <c:v>41362</c:v>
                      </c:pt>
                      <c:pt idx="8412" formatCode="m/d/yyyy">
                        <c:v>41365</c:v>
                      </c:pt>
                      <c:pt idx="8413" formatCode="m/d/yyyy">
                        <c:v>41366</c:v>
                      </c:pt>
                      <c:pt idx="8414" formatCode="m/d/yyyy">
                        <c:v>41367</c:v>
                      </c:pt>
                      <c:pt idx="8415" formatCode="m/d/yyyy">
                        <c:v>41368</c:v>
                      </c:pt>
                      <c:pt idx="8416" formatCode="m/d/yyyy">
                        <c:v>41369</c:v>
                      </c:pt>
                      <c:pt idx="8417" formatCode="m/d/yyyy">
                        <c:v>41372</c:v>
                      </c:pt>
                      <c:pt idx="8418" formatCode="m/d/yyyy">
                        <c:v>41373</c:v>
                      </c:pt>
                      <c:pt idx="8419" formatCode="m/d/yyyy">
                        <c:v>41374</c:v>
                      </c:pt>
                      <c:pt idx="8420" formatCode="m/d/yyyy">
                        <c:v>41375</c:v>
                      </c:pt>
                      <c:pt idx="8421" formatCode="m/d/yyyy">
                        <c:v>41376</c:v>
                      </c:pt>
                      <c:pt idx="8422" formatCode="m/d/yyyy">
                        <c:v>41379</c:v>
                      </c:pt>
                      <c:pt idx="8423" formatCode="m/d/yyyy">
                        <c:v>41380</c:v>
                      </c:pt>
                      <c:pt idx="8424" formatCode="m/d/yyyy">
                        <c:v>41381</c:v>
                      </c:pt>
                      <c:pt idx="8425" formatCode="m/d/yyyy">
                        <c:v>41382</c:v>
                      </c:pt>
                      <c:pt idx="8426" formatCode="m/d/yyyy">
                        <c:v>41383</c:v>
                      </c:pt>
                      <c:pt idx="8427" formatCode="m/d/yyyy">
                        <c:v>41386</c:v>
                      </c:pt>
                      <c:pt idx="8428" formatCode="m/d/yyyy">
                        <c:v>41387</c:v>
                      </c:pt>
                      <c:pt idx="8429" formatCode="m/d/yyyy">
                        <c:v>41388</c:v>
                      </c:pt>
                      <c:pt idx="8430" formatCode="m/d/yyyy">
                        <c:v>41389</c:v>
                      </c:pt>
                      <c:pt idx="8431" formatCode="m/d/yyyy">
                        <c:v>41390</c:v>
                      </c:pt>
                      <c:pt idx="8432" formatCode="m/d/yyyy">
                        <c:v>41393</c:v>
                      </c:pt>
                      <c:pt idx="8433" formatCode="m/d/yyyy">
                        <c:v>41394</c:v>
                      </c:pt>
                      <c:pt idx="8434" formatCode="m/d/yyyy">
                        <c:v>41395</c:v>
                      </c:pt>
                      <c:pt idx="8435" formatCode="m/d/yyyy">
                        <c:v>41396</c:v>
                      </c:pt>
                      <c:pt idx="8436" formatCode="m/d/yyyy">
                        <c:v>41397</c:v>
                      </c:pt>
                      <c:pt idx="8437" formatCode="m/d/yyyy">
                        <c:v>41400</c:v>
                      </c:pt>
                      <c:pt idx="8438" formatCode="m/d/yyyy">
                        <c:v>41401</c:v>
                      </c:pt>
                      <c:pt idx="8439" formatCode="m/d/yyyy">
                        <c:v>41402</c:v>
                      </c:pt>
                      <c:pt idx="8440" formatCode="m/d/yyyy">
                        <c:v>41403</c:v>
                      </c:pt>
                      <c:pt idx="8441" formatCode="m/d/yyyy">
                        <c:v>41404</c:v>
                      </c:pt>
                      <c:pt idx="8442" formatCode="m/d/yyyy">
                        <c:v>41407</c:v>
                      </c:pt>
                      <c:pt idx="8443" formatCode="m/d/yyyy">
                        <c:v>41408</c:v>
                      </c:pt>
                      <c:pt idx="8444" formatCode="m/d/yyyy">
                        <c:v>41409</c:v>
                      </c:pt>
                      <c:pt idx="8445" formatCode="m/d/yyyy">
                        <c:v>41410</c:v>
                      </c:pt>
                      <c:pt idx="8446" formatCode="m/d/yyyy">
                        <c:v>41411</c:v>
                      </c:pt>
                      <c:pt idx="8447" formatCode="m/d/yyyy">
                        <c:v>41414</c:v>
                      </c:pt>
                      <c:pt idx="8448" formatCode="m/d/yyyy">
                        <c:v>41415</c:v>
                      </c:pt>
                      <c:pt idx="8449" formatCode="m/d/yyyy">
                        <c:v>41416</c:v>
                      </c:pt>
                      <c:pt idx="8450" formatCode="m/d/yyyy">
                        <c:v>41417</c:v>
                      </c:pt>
                      <c:pt idx="8451" formatCode="m/d/yyyy">
                        <c:v>41418</c:v>
                      </c:pt>
                      <c:pt idx="8452" formatCode="m/d/yyyy">
                        <c:v>41421</c:v>
                      </c:pt>
                      <c:pt idx="8453" formatCode="m/d/yyyy">
                        <c:v>41422</c:v>
                      </c:pt>
                      <c:pt idx="8454" formatCode="m/d/yyyy">
                        <c:v>41423</c:v>
                      </c:pt>
                      <c:pt idx="8455" formatCode="m/d/yyyy">
                        <c:v>41424</c:v>
                      </c:pt>
                      <c:pt idx="8456" formatCode="m/d/yyyy">
                        <c:v>41425</c:v>
                      </c:pt>
                      <c:pt idx="8457" formatCode="m/d/yyyy">
                        <c:v>41428</c:v>
                      </c:pt>
                      <c:pt idx="8458" formatCode="m/d/yyyy">
                        <c:v>41429</c:v>
                      </c:pt>
                      <c:pt idx="8459" formatCode="m/d/yyyy">
                        <c:v>41430</c:v>
                      </c:pt>
                      <c:pt idx="8460" formatCode="m/d/yyyy">
                        <c:v>41431</c:v>
                      </c:pt>
                      <c:pt idx="8461" formatCode="m/d/yyyy">
                        <c:v>41432</c:v>
                      </c:pt>
                      <c:pt idx="8462" formatCode="m/d/yyyy">
                        <c:v>41435</c:v>
                      </c:pt>
                      <c:pt idx="8463" formatCode="m/d/yyyy">
                        <c:v>41436</c:v>
                      </c:pt>
                      <c:pt idx="8464" formatCode="m/d/yyyy">
                        <c:v>41437</c:v>
                      </c:pt>
                      <c:pt idx="8465" formatCode="m/d/yyyy">
                        <c:v>41438</c:v>
                      </c:pt>
                      <c:pt idx="8466" formatCode="m/d/yyyy">
                        <c:v>41439</c:v>
                      </c:pt>
                      <c:pt idx="8467" formatCode="m/d/yyyy">
                        <c:v>41442</c:v>
                      </c:pt>
                      <c:pt idx="8468" formatCode="m/d/yyyy">
                        <c:v>41443</c:v>
                      </c:pt>
                      <c:pt idx="8469" formatCode="m/d/yyyy">
                        <c:v>41444</c:v>
                      </c:pt>
                      <c:pt idx="8470" formatCode="m/d/yyyy">
                        <c:v>41445</c:v>
                      </c:pt>
                      <c:pt idx="8471" formatCode="m/d/yyyy">
                        <c:v>41446</c:v>
                      </c:pt>
                      <c:pt idx="8472" formatCode="m/d/yyyy">
                        <c:v>41449</c:v>
                      </c:pt>
                      <c:pt idx="8473" formatCode="m/d/yyyy">
                        <c:v>41450</c:v>
                      </c:pt>
                      <c:pt idx="8474" formatCode="m/d/yyyy">
                        <c:v>41451</c:v>
                      </c:pt>
                      <c:pt idx="8475" formatCode="m/d/yyyy">
                        <c:v>41452</c:v>
                      </c:pt>
                      <c:pt idx="8476" formatCode="m/d/yyyy">
                        <c:v>41453</c:v>
                      </c:pt>
                      <c:pt idx="8477" formatCode="m/d/yyyy">
                        <c:v>41456</c:v>
                      </c:pt>
                      <c:pt idx="8478" formatCode="m/d/yyyy">
                        <c:v>41457</c:v>
                      </c:pt>
                      <c:pt idx="8479" formatCode="m/d/yyyy">
                        <c:v>41458</c:v>
                      </c:pt>
                      <c:pt idx="8480" formatCode="m/d/yyyy">
                        <c:v>41459</c:v>
                      </c:pt>
                      <c:pt idx="8481" formatCode="m/d/yyyy">
                        <c:v>41460</c:v>
                      </c:pt>
                      <c:pt idx="8482" formatCode="m/d/yyyy">
                        <c:v>41463</c:v>
                      </c:pt>
                      <c:pt idx="8483" formatCode="m/d/yyyy">
                        <c:v>41464</c:v>
                      </c:pt>
                      <c:pt idx="8484" formatCode="m/d/yyyy">
                        <c:v>41465</c:v>
                      </c:pt>
                      <c:pt idx="8485" formatCode="m/d/yyyy">
                        <c:v>41466</c:v>
                      </c:pt>
                      <c:pt idx="8486" formatCode="m/d/yyyy">
                        <c:v>41467</c:v>
                      </c:pt>
                      <c:pt idx="8487" formatCode="m/d/yyyy">
                        <c:v>41470</c:v>
                      </c:pt>
                      <c:pt idx="8488" formatCode="m/d/yyyy">
                        <c:v>41471</c:v>
                      </c:pt>
                      <c:pt idx="8489" formatCode="m/d/yyyy">
                        <c:v>41472</c:v>
                      </c:pt>
                      <c:pt idx="8490" formatCode="m/d/yyyy">
                        <c:v>41473</c:v>
                      </c:pt>
                      <c:pt idx="8491" formatCode="m/d/yyyy">
                        <c:v>41474</c:v>
                      </c:pt>
                      <c:pt idx="8492" formatCode="m/d/yyyy">
                        <c:v>41477</c:v>
                      </c:pt>
                      <c:pt idx="8493" formatCode="m/d/yyyy">
                        <c:v>41478</c:v>
                      </c:pt>
                      <c:pt idx="8494" formatCode="m/d/yyyy">
                        <c:v>41479</c:v>
                      </c:pt>
                      <c:pt idx="8495" formatCode="m/d/yyyy">
                        <c:v>41480</c:v>
                      </c:pt>
                      <c:pt idx="8496" formatCode="m/d/yyyy">
                        <c:v>41481</c:v>
                      </c:pt>
                      <c:pt idx="8497" formatCode="m/d/yyyy">
                        <c:v>41484</c:v>
                      </c:pt>
                      <c:pt idx="8498" formatCode="m/d/yyyy">
                        <c:v>41485</c:v>
                      </c:pt>
                      <c:pt idx="8499" formatCode="m/d/yyyy">
                        <c:v>41486</c:v>
                      </c:pt>
                      <c:pt idx="8500" formatCode="m/d/yyyy">
                        <c:v>41487</c:v>
                      </c:pt>
                      <c:pt idx="8501" formatCode="m/d/yyyy">
                        <c:v>41488</c:v>
                      </c:pt>
                      <c:pt idx="8502" formatCode="m/d/yyyy">
                        <c:v>41491</c:v>
                      </c:pt>
                      <c:pt idx="8503" formatCode="m/d/yyyy">
                        <c:v>41492</c:v>
                      </c:pt>
                      <c:pt idx="8504" formatCode="m/d/yyyy">
                        <c:v>41493</c:v>
                      </c:pt>
                      <c:pt idx="8505" formatCode="m/d/yyyy">
                        <c:v>41494</c:v>
                      </c:pt>
                      <c:pt idx="8506" formatCode="m/d/yyyy">
                        <c:v>41495</c:v>
                      </c:pt>
                      <c:pt idx="8507" formatCode="m/d/yyyy">
                        <c:v>41498</c:v>
                      </c:pt>
                      <c:pt idx="8508" formatCode="m/d/yyyy">
                        <c:v>41499</c:v>
                      </c:pt>
                      <c:pt idx="8509" formatCode="m/d/yyyy">
                        <c:v>41500</c:v>
                      </c:pt>
                      <c:pt idx="8510" formatCode="m/d/yyyy">
                        <c:v>41501</c:v>
                      </c:pt>
                      <c:pt idx="8511" formatCode="m/d/yyyy">
                        <c:v>41502</c:v>
                      </c:pt>
                      <c:pt idx="8512" formatCode="m/d/yyyy">
                        <c:v>41505</c:v>
                      </c:pt>
                      <c:pt idx="8513" formatCode="m/d/yyyy">
                        <c:v>41506</c:v>
                      </c:pt>
                      <c:pt idx="8514" formatCode="m/d/yyyy">
                        <c:v>41507</c:v>
                      </c:pt>
                      <c:pt idx="8515" formatCode="m/d/yyyy">
                        <c:v>41508</c:v>
                      </c:pt>
                      <c:pt idx="8516" formatCode="m/d/yyyy">
                        <c:v>41509</c:v>
                      </c:pt>
                      <c:pt idx="8517" formatCode="m/d/yyyy">
                        <c:v>41512</c:v>
                      </c:pt>
                      <c:pt idx="8518" formatCode="m/d/yyyy">
                        <c:v>41513</c:v>
                      </c:pt>
                      <c:pt idx="8519" formatCode="m/d/yyyy">
                        <c:v>41514</c:v>
                      </c:pt>
                      <c:pt idx="8520" formatCode="m/d/yyyy">
                        <c:v>41515</c:v>
                      </c:pt>
                      <c:pt idx="8521" formatCode="m/d/yyyy">
                        <c:v>41516</c:v>
                      </c:pt>
                      <c:pt idx="8522" formatCode="m/d/yyyy">
                        <c:v>41519</c:v>
                      </c:pt>
                      <c:pt idx="8523" formatCode="m/d/yyyy">
                        <c:v>41520</c:v>
                      </c:pt>
                      <c:pt idx="8524" formatCode="m/d/yyyy">
                        <c:v>41521</c:v>
                      </c:pt>
                      <c:pt idx="8525" formatCode="m/d/yyyy">
                        <c:v>41522</c:v>
                      </c:pt>
                      <c:pt idx="8526" formatCode="m/d/yyyy">
                        <c:v>41523</c:v>
                      </c:pt>
                      <c:pt idx="8527" formatCode="m/d/yyyy">
                        <c:v>41526</c:v>
                      </c:pt>
                      <c:pt idx="8528" formatCode="m/d/yyyy">
                        <c:v>41527</c:v>
                      </c:pt>
                      <c:pt idx="8529" formatCode="m/d/yyyy">
                        <c:v>41528</c:v>
                      </c:pt>
                      <c:pt idx="8530" formatCode="m/d/yyyy">
                        <c:v>41529</c:v>
                      </c:pt>
                      <c:pt idx="8531" formatCode="m/d/yyyy">
                        <c:v>41530</c:v>
                      </c:pt>
                      <c:pt idx="8532" formatCode="m/d/yyyy">
                        <c:v>41533</c:v>
                      </c:pt>
                      <c:pt idx="8533" formatCode="m/d/yyyy">
                        <c:v>41534</c:v>
                      </c:pt>
                      <c:pt idx="8534" formatCode="m/d/yyyy">
                        <c:v>41535</c:v>
                      </c:pt>
                      <c:pt idx="8535" formatCode="m/d/yyyy">
                        <c:v>41536</c:v>
                      </c:pt>
                      <c:pt idx="8536" formatCode="m/d/yyyy">
                        <c:v>41537</c:v>
                      </c:pt>
                      <c:pt idx="8537" formatCode="m/d/yyyy">
                        <c:v>41540</c:v>
                      </c:pt>
                      <c:pt idx="8538" formatCode="m/d/yyyy">
                        <c:v>41541</c:v>
                      </c:pt>
                      <c:pt idx="8539" formatCode="m/d/yyyy">
                        <c:v>41542</c:v>
                      </c:pt>
                      <c:pt idx="8540" formatCode="m/d/yyyy">
                        <c:v>41543</c:v>
                      </c:pt>
                      <c:pt idx="8541" formatCode="m/d/yyyy">
                        <c:v>41544</c:v>
                      </c:pt>
                      <c:pt idx="8542" formatCode="m/d/yyyy">
                        <c:v>41547</c:v>
                      </c:pt>
                      <c:pt idx="8543" formatCode="m/d/yyyy">
                        <c:v>41548</c:v>
                      </c:pt>
                      <c:pt idx="8544" formatCode="m/d/yyyy">
                        <c:v>41549</c:v>
                      </c:pt>
                      <c:pt idx="8545" formatCode="m/d/yyyy">
                        <c:v>41550</c:v>
                      </c:pt>
                      <c:pt idx="8546" formatCode="m/d/yyyy">
                        <c:v>41551</c:v>
                      </c:pt>
                      <c:pt idx="8547" formatCode="m/d/yyyy">
                        <c:v>41554</c:v>
                      </c:pt>
                      <c:pt idx="8548" formatCode="m/d/yyyy">
                        <c:v>41555</c:v>
                      </c:pt>
                      <c:pt idx="8549" formatCode="m/d/yyyy">
                        <c:v>41556</c:v>
                      </c:pt>
                      <c:pt idx="8550" formatCode="m/d/yyyy">
                        <c:v>41557</c:v>
                      </c:pt>
                      <c:pt idx="8551" formatCode="m/d/yyyy">
                        <c:v>41558</c:v>
                      </c:pt>
                      <c:pt idx="8552" formatCode="m/d/yyyy">
                        <c:v>41561</c:v>
                      </c:pt>
                      <c:pt idx="8553" formatCode="m/d/yyyy">
                        <c:v>41562</c:v>
                      </c:pt>
                      <c:pt idx="8554" formatCode="m/d/yyyy">
                        <c:v>41563</c:v>
                      </c:pt>
                      <c:pt idx="8555" formatCode="m/d/yyyy">
                        <c:v>41564</c:v>
                      </c:pt>
                      <c:pt idx="8556" formatCode="m/d/yyyy">
                        <c:v>41565</c:v>
                      </c:pt>
                      <c:pt idx="8557" formatCode="m/d/yyyy">
                        <c:v>41568</c:v>
                      </c:pt>
                      <c:pt idx="8558" formatCode="m/d/yyyy">
                        <c:v>41569</c:v>
                      </c:pt>
                      <c:pt idx="8559" formatCode="m/d/yyyy">
                        <c:v>41570</c:v>
                      </c:pt>
                      <c:pt idx="8560" formatCode="m/d/yyyy">
                        <c:v>41571</c:v>
                      </c:pt>
                      <c:pt idx="8561" formatCode="m/d/yyyy">
                        <c:v>41572</c:v>
                      </c:pt>
                      <c:pt idx="8562" formatCode="m/d/yyyy">
                        <c:v>41575</c:v>
                      </c:pt>
                      <c:pt idx="8563" formatCode="m/d/yyyy">
                        <c:v>41576</c:v>
                      </c:pt>
                      <c:pt idx="8564" formatCode="m/d/yyyy">
                        <c:v>41577</c:v>
                      </c:pt>
                      <c:pt idx="8565" formatCode="m/d/yyyy">
                        <c:v>41578</c:v>
                      </c:pt>
                      <c:pt idx="8566" formatCode="m/d/yyyy">
                        <c:v>41579</c:v>
                      </c:pt>
                      <c:pt idx="8567" formatCode="m/d/yyyy">
                        <c:v>41582</c:v>
                      </c:pt>
                      <c:pt idx="8568" formatCode="m/d/yyyy">
                        <c:v>41583</c:v>
                      </c:pt>
                      <c:pt idx="8569" formatCode="m/d/yyyy">
                        <c:v>41584</c:v>
                      </c:pt>
                      <c:pt idx="8570" formatCode="m/d/yyyy">
                        <c:v>41585</c:v>
                      </c:pt>
                      <c:pt idx="8571" formatCode="m/d/yyyy">
                        <c:v>41586</c:v>
                      </c:pt>
                      <c:pt idx="8572" formatCode="m/d/yyyy">
                        <c:v>41589</c:v>
                      </c:pt>
                      <c:pt idx="8573" formatCode="m/d/yyyy">
                        <c:v>41590</c:v>
                      </c:pt>
                      <c:pt idx="8574" formatCode="m/d/yyyy">
                        <c:v>41591</c:v>
                      </c:pt>
                      <c:pt idx="8575" formatCode="m/d/yyyy">
                        <c:v>41592</c:v>
                      </c:pt>
                      <c:pt idx="8576" formatCode="m/d/yyyy">
                        <c:v>41593</c:v>
                      </c:pt>
                      <c:pt idx="8577" formatCode="m/d/yyyy">
                        <c:v>41596</c:v>
                      </c:pt>
                      <c:pt idx="8578" formatCode="m/d/yyyy">
                        <c:v>41597</c:v>
                      </c:pt>
                      <c:pt idx="8579" formatCode="m/d/yyyy">
                        <c:v>41598</c:v>
                      </c:pt>
                      <c:pt idx="8580" formatCode="m/d/yyyy">
                        <c:v>41599</c:v>
                      </c:pt>
                      <c:pt idx="8581" formatCode="m/d/yyyy">
                        <c:v>41600</c:v>
                      </c:pt>
                      <c:pt idx="8582" formatCode="m/d/yyyy">
                        <c:v>41603</c:v>
                      </c:pt>
                      <c:pt idx="8583" formatCode="m/d/yyyy">
                        <c:v>41604</c:v>
                      </c:pt>
                      <c:pt idx="8584" formatCode="m/d/yyyy">
                        <c:v>41605</c:v>
                      </c:pt>
                      <c:pt idx="8585" formatCode="m/d/yyyy">
                        <c:v>41606</c:v>
                      </c:pt>
                      <c:pt idx="8586" formatCode="m/d/yyyy">
                        <c:v>41607</c:v>
                      </c:pt>
                      <c:pt idx="8587" formatCode="m/d/yyyy">
                        <c:v>41610</c:v>
                      </c:pt>
                      <c:pt idx="8588" formatCode="m/d/yyyy">
                        <c:v>41611</c:v>
                      </c:pt>
                      <c:pt idx="8589" formatCode="m/d/yyyy">
                        <c:v>41612</c:v>
                      </c:pt>
                      <c:pt idx="8590" formatCode="m/d/yyyy">
                        <c:v>41613</c:v>
                      </c:pt>
                      <c:pt idx="8591" formatCode="m/d/yyyy">
                        <c:v>41614</c:v>
                      </c:pt>
                      <c:pt idx="8592" formatCode="m/d/yyyy">
                        <c:v>41617</c:v>
                      </c:pt>
                      <c:pt idx="8593" formatCode="m/d/yyyy">
                        <c:v>41618</c:v>
                      </c:pt>
                      <c:pt idx="8594" formatCode="m/d/yyyy">
                        <c:v>41619</c:v>
                      </c:pt>
                      <c:pt idx="8595" formatCode="m/d/yyyy">
                        <c:v>41620</c:v>
                      </c:pt>
                      <c:pt idx="8596" formatCode="m/d/yyyy">
                        <c:v>41621</c:v>
                      </c:pt>
                      <c:pt idx="8597" formatCode="m/d/yyyy">
                        <c:v>41624</c:v>
                      </c:pt>
                      <c:pt idx="8598" formatCode="m/d/yyyy">
                        <c:v>41625</c:v>
                      </c:pt>
                      <c:pt idx="8599" formatCode="m/d/yyyy">
                        <c:v>41626</c:v>
                      </c:pt>
                      <c:pt idx="8600" formatCode="m/d/yyyy">
                        <c:v>41627</c:v>
                      </c:pt>
                      <c:pt idx="8601" formatCode="m/d/yyyy">
                        <c:v>41628</c:v>
                      </c:pt>
                      <c:pt idx="8602" formatCode="m/d/yyyy">
                        <c:v>41631</c:v>
                      </c:pt>
                      <c:pt idx="8603" formatCode="m/d/yyyy">
                        <c:v>41632</c:v>
                      </c:pt>
                      <c:pt idx="8604" formatCode="m/d/yyyy">
                        <c:v>41633</c:v>
                      </c:pt>
                      <c:pt idx="8605" formatCode="m/d/yyyy">
                        <c:v>41634</c:v>
                      </c:pt>
                      <c:pt idx="8606" formatCode="m/d/yyyy">
                        <c:v>41635</c:v>
                      </c:pt>
                      <c:pt idx="8607" formatCode="m/d/yyyy">
                        <c:v>41638</c:v>
                      </c:pt>
                      <c:pt idx="8608" formatCode="m/d/yyyy">
                        <c:v>41639</c:v>
                      </c:pt>
                      <c:pt idx="8609" formatCode="m/d/yyyy">
                        <c:v>41640</c:v>
                      </c:pt>
                      <c:pt idx="8610" formatCode="m/d/yyyy">
                        <c:v>41641</c:v>
                      </c:pt>
                      <c:pt idx="8611" formatCode="m/d/yyyy">
                        <c:v>41642</c:v>
                      </c:pt>
                      <c:pt idx="8612" formatCode="m/d/yyyy">
                        <c:v>41645</c:v>
                      </c:pt>
                      <c:pt idx="8613" formatCode="m/d/yyyy">
                        <c:v>41646</c:v>
                      </c:pt>
                      <c:pt idx="8614" formatCode="m/d/yyyy">
                        <c:v>41647</c:v>
                      </c:pt>
                      <c:pt idx="8615" formatCode="m/d/yyyy">
                        <c:v>41648</c:v>
                      </c:pt>
                      <c:pt idx="8616" formatCode="m/d/yyyy">
                        <c:v>41649</c:v>
                      </c:pt>
                      <c:pt idx="8617" formatCode="m/d/yyyy">
                        <c:v>41652</c:v>
                      </c:pt>
                      <c:pt idx="8618" formatCode="m/d/yyyy">
                        <c:v>41653</c:v>
                      </c:pt>
                      <c:pt idx="8619" formatCode="m/d/yyyy">
                        <c:v>41654</c:v>
                      </c:pt>
                      <c:pt idx="8620" formatCode="m/d/yyyy">
                        <c:v>41655</c:v>
                      </c:pt>
                      <c:pt idx="8621" formatCode="m/d/yyyy">
                        <c:v>41656</c:v>
                      </c:pt>
                      <c:pt idx="8622" formatCode="m/d/yyyy">
                        <c:v>41659</c:v>
                      </c:pt>
                      <c:pt idx="8623" formatCode="m/d/yyyy">
                        <c:v>41660</c:v>
                      </c:pt>
                      <c:pt idx="8624" formatCode="m/d/yyyy">
                        <c:v>41661</c:v>
                      </c:pt>
                      <c:pt idx="8625" formatCode="m/d/yyyy">
                        <c:v>41662</c:v>
                      </c:pt>
                      <c:pt idx="8626" formatCode="m/d/yyyy">
                        <c:v>41663</c:v>
                      </c:pt>
                      <c:pt idx="8627" formatCode="m/d/yyyy">
                        <c:v>41666</c:v>
                      </c:pt>
                      <c:pt idx="8628" formatCode="m/d/yyyy">
                        <c:v>41667</c:v>
                      </c:pt>
                      <c:pt idx="8629" formatCode="m/d/yyyy">
                        <c:v>41668</c:v>
                      </c:pt>
                      <c:pt idx="8630" formatCode="m/d/yyyy">
                        <c:v>41669</c:v>
                      </c:pt>
                      <c:pt idx="8631" formatCode="m/d/yyyy">
                        <c:v>41670</c:v>
                      </c:pt>
                      <c:pt idx="8632" formatCode="m/d/yyyy">
                        <c:v>41673</c:v>
                      </c:pt>
                      <c:pt idx="8633" formatCode="m/d/yyyy">
                        <c:v>41674</c:v>
                      </c:pt>
                      <c:pt idx="8634" formatCode="m/d/yyyy">
                        <c:v>41675</c:v>
                      </c:pt>
                      <c:pt idx="8635" formatCode="m/d/yyyy">
                        <c:v>41676</c:v>
                      </c:pt>
                      <c:pt idx="8636" formatCode="m/d/yyyy">
                        <c:v>41677</c:v>
                      </c:pt>
                      <c:pt idx="8637" formatCode="m/d/yyyy">
                        <c:v>41680</c:v>
                      </c:pt>
                      <c:pt idx="8638" formatCode="m/d/yyyy">
                        <c:v>41681</c:v>
                      </c:pt>
                      <c:pt idx="8639" formatCode="m/d/yyyy">
                        <c:v>41682</c:v>
                      </c:pt>
                      <c:pt idx="8640" formatCode="m/d/yyyy">
                        <c:v>41683</c:v>
                      </c:pt>
                      <c:pt idx="8641" formatCode="m/d/yyyy">
                        <c:v>41684</c:v>
                      </c:pt>
                      <c:pt idx="8642" formatCode="m/d/yyyy">
                        <c:v>41687</c:v>
                      </c:pt>
                      <c:pt idx="8643" formatCode="m/d/yyyy">
                        <c:v>41688</c:v>
                      </c:pt>
                      <c:pt idx="8644" formatCode="m/d/yyyy">
                        <c:v>41689</c:v>
                      </c:pt>
                      <c:pt idx="8645" formatCode="m/d/yyyy">
                        <c:v>41690</c:v>
                      </c:pt>
                      <c:pt idx="8646" formatCode="m/d/yyyy">
                        <c:v>41691</c:v>
                      </c:pt>
                      <c:pt idx="8647" formatCode="m/d/yyyy">
                        <c:v>41694</c:v>
                      </c:pt>
                      <c:pt idx="8648" formatCode="m/d/yyyy">
                        <c:v>41695</c:v>
                      </c:pt>
                      <c:pt idx="8649" formatCode="m/d/yyyy">
                        <c:v>41696</c:v>
                      </c:pt>
                      <c:pt idx="8650" formatCode="m/d/yyyy">
                        <c:v>41697</c:v>
                      </c:pt>
                      <c:pt idx="8651" formatCode="m/d/yyyy">
                        <c:v>41698</c:v>
                      </c:pt>
                      <c:pt idx="8652" formatCode="m/d/yyyy">
                        <c:v>41701</c:v>
                      </c:pt>
                      <c:pt idx="8653" formatCode="m/d/yyyy">
                        <c:v>41702</c:v>
                      </c:pt>
                      <c:pt idx="8654" formatCode="m/d/yyyy">
                        <c:v>41703</c:v>
                      </c:pt>
                      <c:pt idx="8655" formatCode="m/d/yyyy">
                        <c:v>41704</c:v>
                      </c:pt>
                      <c:pt idx="8656" formatCode="m/d/yyyy">
                        <c:v>41705</c:v>
                      </c:pt>
                      <c:pt idx="8657" formatCode="m/d/yyyy">
                        <c:v>41708</c:v>
                      </c:pt>
                      <c:pt idx="8658" formatCode="m/d/yyyy">
                        <c:v>41709</c:v>
                      </c:pt>
                      <c:pt idx="8659" formatCode="m/d/yyyy">
                        <c:v>41710</c:v>
                      </c:pt>
                      <c:pt idx="8660" formatCode="m/d/yyyy">
                        <c:v>41711</c:v>
                      </c:pt>
                      <c:pt idx="8661" formatCode="m/d/yyyy">
                        <c:v>41712</c:v>
                      </c:pt>
                      <c:pt idx="8662" formatCode="m/d/yyyy">
                        <c:v>41715</c:v>
                      </c:pt>
                      <c:pt idx="8663" formatCode="m/d/yyyy">
                        <c:v>41716</c:v>
                      </c:pt>
                      <c:pt idx="8664" formatCode="m/d/yyyy">
                        <c:v>41717</c:v>
                      </c:pt>
                      <c:pt idx="8665" formatCode="m/d/yyyy">
                        <c:v>41718</c:v>
                      </c:pt>
                      <c:pt idx="8666" formatCode="m/d/yyyy">
                        <c:v>41719</c:v>
                      </c:pt>
                      <c:pt idx="8667" formatCode="m/d/yyyy">
                        <c:v>41722</c:v>
                      </c:pt>
                      <c:pt idx="8668" formatCode="m/d/yyyy">
                        <c:v>41723</c:v>
                      </c:pt>
                      <c:pt idx="8669" formatCode="m/d/yyyy">
                        <c:v>41724</c:v>
                      </c:pt>
                      <c:pt idx="8670" formatCode="m/d/yyyy">
                        <c:v>41725</c:v>
                      </c:pt>
                      <c:pt idx="8671" formatCode="m/d/yyyy">
                        <c:v>41726</c:v>
                      </c:pt>
                      <c:pt idx="8672" formatCode="m/d/yyyy">
                        <c:v>41729</c:v>
                      </c:pt>
                      <c:pt idx="8673" formatCode="m/d/yyyy">
                        <c:v>41730</c:v>
                      </c:pt>
                      <c:pt idx="8674" formatCode="m/d/yyyy">
                        <c:v>41731</c:v>
                      </c:pt>
                      <c:pt idx="8675" formatCode="m/d/yyyy">
                        <c:v>41732</c:v>
                      </c:pt>
                      <c:pt idx="8676" formatCode="m/d/yyyy">
                        <c:v>41733</c:v>
                      </c:pt>
                      <c:pt idx="8677" formatCode="m/d/yyyy">
                        <c:v>41736</c:v>
                      </c:pt>
                      <c:pt idx="8678" formatCode="m/d/yyyy">
                        <c:v>41737</c:v>
                      </c:pt>
                      <c:pt idx="8679" formatCode="m/d/yyyy">
                        <c:v>41738</c:v>
                      </c:pt>
                      <c:pt idx="8680" formatCode="m/d/yyyy">
                        <c:v>41739</c:v>
                      </c:pt>
                      <c:pt idx="8681" formatCode="m/d/yyyy">
                        <c:v>41740</c:v>
                      </c:pt>
                      <c:pt idx="8682" formatCode="m/d/yyyy">
                        <c:v>41743</c:v>
                      </c:pt>
                      <c:pt idx="8683" formatCode="m/d/yyyy">
                        <c:v>41744</c:v>
                      </c:pt>
                      <c:pt idx="8684" formatCode="m/d/yyyy">
                        <c:v>41745</c:v>
                      </c:pt>
                      <c:pt idx="8685" formatCode="m/d/yyyy">
                        <c:v>41746</c:v>
                      </c:pt>
                      <c:pt idx="8686" formatCode="m/d/yyyy">
                        <c:v>41747</c:v>
                      </c:pt>
                      <c:pt idx="8687" formatCode="m/d/yyyy">
                        <c:v>41750</c:v>
                      </c:pt>
                      <c:pt idx="8688" formatCode="m/d/yyyy">
                        <c:v>41751</c:v>
                      </c:pt>
                      <c:pt idx="8689" formatCode="m/d/yyyy">
                        <c:v>41752</c:v>
                      </c:pt>
                      <c:pt idx="8690" formatCode="m/d/yyyy">
                        <c:v>41753</c:v>
                      </c:pt>
                      <c:pt idx="8691" formatCode="m/d/yyyy">
                        <c:v>41754</c:v>
                      </c:pt>
                      <c:pt idx="8692" formatCode="m/d/yyyy">
                        <c:v>41757</c:v>
                      </c:pt>
                      <c:pt idx="8693" formatCode="m/d/yyyy">
                        <c:v>41758</c:v>
                      </c:pt>
                      <c:pt idx="8694" formatCode="m/d/yyyy">
                        <c:v>41759</c:v>
                      </c:pt>
                      <c:pt idx="8695" formatCode="m/d/yyyy">
                        <c:v>41760</c:v>
                      </c:pt>
                      <c:pt idx="8696" formatCode="m/d/yyyy">
                        <c:v>41761</c:v>
                      </c:pt>
                      <c:pt idx="8697" formatCode="m/d/yyyy">
                        <c:v>41764</c:v>
                      </c:pt>
                      <c:pt idx="8698" formatCode="m/d/yyyy">
                        <c:v>41765</c:v>
                      </c:pt>
                      <c:pt idx="8699" formatCode="m/d/yyyy">
                        <c:v>41766</c:v>
                      </c:pt>
                      <c:pt idx="8700" formatCode="m/d/yyyy">
                        <c:v>41767</c:v>
                      </c:pt>
                      <c:pt idx="8701" formatCode="m/d/yyyy">
                        <c:v>41768</c:v>
                      </c:pt>
                      <c:pt idx="8702" formatCode="m/d/yyyy">
                        <c:v>41771</c:v>
                      </c:pt>
                      <c:pt idx="8703" formatCode="m/d/yyyy">
                        <c:v>41772</c:v>
                      </c:pt>
                      <c:pt idx="8704" formatCode="m/d/yyyy">
                        <c:v>41773</c:v>
                      </c:pt>
                      <c:pt idx="8705" formatCode="m/d/yyyy">
                        <c:v>41774</c:v>
                      </c:pt>
                      <c:pt idx="8706" formatCode="m/d/yyyy">
                        <c:v>41775</c:v>
                      </c:pt>
                      <c:pt idx="8707" formatCode="m/d/yyyy">
                        <c:v>41778</c:v>
                      </c:pt>
                      <c:pt idx="8708" formatCode="m/d/yyyy">
                        <c:v>41779</c:v>
                      </c:pt>
                      <c:pt idx="8709" formatCode="m/d/yyyy">
                        <c:v>41780</c:v>
                      </c:pt>
                      <c:pt idx="8710" formatCode="m/d/yyyy">
                        <c:v>41781</c:v>
                      </c:pt>
                      <c:pt idx="8711" formatCode="m/d/yyyy">
                        <c:v>41782</c:v>
                      </c:pt>
                      <c:pt idx="8712" formatCode="m/d/yyyy">
                        <c:v>41785</c:v>
                      </c:pt>
                      <c:pt idx="8713" formatCode="m/d/yyyy">
                        <c:v>41786</c:v>
                      </c:pt>
                      <c:pt idx="8714" formatCode="m/d/yyyy">
                        <c:v>41787</c:v>
                      </c:pt>
                      <c:pt idx="8715" formatCode="m/d/yyyy">
                        <c:v>41788</c:v>
                      </c:pt>
                      <c:pt idx="8716" formatCode="m/d/yyyy">
                        <c:v>41789</c:v>
                      </c:pt>
                      <c:pt idx="8717" formatCode="m/d/yyyy">
                        <c:v>41792</c:v>
                      </c:pt>
                      <c:pt idx="8718" formatCode="m/d/yyyy">
                        <c:v>41793</c:v>
                      </c:pt>
                      <c:pt idx="8719" formatCode="m/d/yyyy">
                        <c:v>41794</c:v>
                      </c:pt>
                      <c:pt idx="8720" formatCode="m/d/yyyy">
                        <c:v>41795</c:v>
                      </c:pt>
                      <c:pt idx="8721" formatCode="m/d/yyyy">
                        <c:v>41796</c:v>
                      </c:pt>
                      <c:pt idx="8722" formatCode="m/d/yyyy">
                        <c:v>41799</c:v>
                      </c:pt>
                      <c:pt idx="8723" formatCode="m/d/yyyy">
                        <c:v>41800</c:v>
                      </c:pt>
                      <c:pt idx="8724" formatCode="m/d/yyyy">
                        <c:v>41801</c:v>
                      </c:pt>
                      <c:pt idx="8725" formatCode="m/d/yyyy">
                        <c:v>41802</c:v>
                      </c:pt>
                      <c:pt idx="8726" formatCode="m/d/yyyy">
                        <c:v>41803</c:v>
                      </c:pt>
                      <c:pt idx="8727" formatCode="m/d/yyyy">
                        <c:v>41806</c:v>
                      </c:pt>
                      <c:pt idx="8728" formatCode="m/d/yyyy">
                        <c:v>41807</c:v>
                      </c:pt>
                      <c:pt idx="8729" formatCode="m/d/yyyy">
                        <c:v>41808</c:v>
                      </c:pt>
                      <c:pt idx="8730" formatCode="m/d/yyyy">
                        <c:v>41809</c:v>
                      </c:pt>
                      <c:pt idx="8731" formatCode="m/d/yyyy">
                        <c:v>41810</c:v>
                      </c:pt>
                      <c:pt idx="8732" formatCode="m/d/yyyy">
                        <c:v>41813</c:v>
                      </c:pt>
                      <c:pt idx="8733" formatCode="m/d/yyyy">
                        <c:v>41814</c:v>
                      </c:pt>
                      <c:pt idx="8734" formatCode="m/d/yyyy">
                        <c:v>41815</c:v>
                      </c:pt>
                      <c:pt idx="8735" formatCode="m/d/yyyy">
                        <c:v>41816</c:v>
                      </c:pt>
                      <c:pt idx="8736" formatCode="m/d/yyyy">
                        <c:v>41817</c:v>
                      </c:pt>
                      <c:pt idx="8737" formatCode="m/d/yyyy">
                        <c:v>41820</c:v>
                      </c:pt>
                      <c:pt idx="8738" formatCode="m/d/yyyy">
                        <c:v>41821</c:v>
                      </c:pt>
                      <c:pt idx="8739" formatCode="m/d/yyyy">
                        <c:v>41822</c:v>
                      </c:pt>
                      <c:pt idx="8740" formatCode="m/d/yyyy">
                        <c:v>41823</c:v>
                      </c:pt>
                      <c:pt idx="8741" formatCode="m/d/yyyy">
                        <c:v>41824</c:v>
                      </c:pt>
                      <c:pt idx="8742" formatCode="m/d/yyyy">
                        <c:v>41827</c:v>
                      </c:pt>
                      <c:pt idx="8743" formatCode="m/d/yyyy">
                        <c:v>41828</c:v>
                      </c:pt>
                      <c:pt idx="8744" formatCode="m/d/yyyy">
                        <c:v>41829</c:v>
                      </c:pt>
                      <c:pt idx="8745" formatCode="m/d/yyyy">
                        <c:v>41830</c:v>
                      </c:pt>
                      <c:pt idx="8746" formatCode="m/d/yyyy">
                        <c:v>41831</c:v>
                      </c:pt>
                      <c:pt idx="8747" formatCode="m/d/yyyy">
                        <c:v>41834</c:v>
                      </c:pt>
                      <c:pt idx="8748" formatCode="m/d/yyyy">
                        <c:v>41835</c:v>
                      </c:pt>
                      <c:pt idx="8749" formatCode="m/d/yyyy">
                        <c:v>41836</c:v>
                      </c:pt>
                      <c:pt idx="8750" formatCode="m/d/yyyy">
                        <c:v>41837</c:v>
                      </c:pt>
                      <c:pt idx="8751" formatCode="m/d/yyyy">
                        <c:v>41838</c:v>
                      </c:pt>
                      <c:pt idx="8752" formatCode="m/d/yyyy">
                        <c:v>41841</c:v>
                      </c:pt>
                      <c:pt idx="8753" formatCode="m/d/yyyy">
                        <c:v>41842</c:v>
                      </c:pt>
                      <c:pt idx="8754" formatCode="m/d/yyyy">
                        <c:v>41843</c:v>
                      </c:pt>
                      <c:pt idx="8755" formatCode="m/d/yyyy">
                        <c:v>41844</c:v>
                      </c:pt>
                      <c:pt idx="8756" formatCode="m/d/yyyy">
                        <c:v>41845</c:v>
                      </c:pt>
                      <c:pt idx="8757" formatCode="m/d/yyyy">
                        <c:v>41848</c:v>
                      </c:pt>
                      <c:pt idx="8758" formatCode="m/d/yyyy">
                        <c:v>41849</c:v>
                      </c:pt>
                      <c:pt idx="8759" formatCode="m/d/yyyy">
                        <c:v>41850</c:v>
                      </c:pt>
                      <c:pt idx="8760" formatCode="m/d/yyyy">
                        <c:v>41851</c:v>
                      </c:pt>
                      <c:pt idx="8761" formatCode="m/d/yyyy">
                        <c:v>41852</c:v>
                      </c:pt>
                      <c:pt idx="8762" formatCode="m/d/yyyy">
                        <c:v>41855</c:v>
                      </c:pt>
                      <c:pt idx="8763" formatCode="m/d/yyyy">
                        <c:v>41856</c:v>
                      </c:pt>
                      <c:pt idx="8764" formatCode="m/d/yyyy">
                        <c:v>41857</c:v>
                      </c:pt>
                      <c:pt idx="8765" formatCode="m/d/yyyy">
                        <c:v>41858</c:v>
                      </c:pt>
                      <c:pt idx="8766" formatCode="m/d/yyyy">
                        <c:v>41859</c:v>
                      </c:pt>
                      <c:pt idx="8767" formatCode="m/d/yyyy">
                        <c:v>41862</c:v>
                      </c:pt>
                      <c:pt idx="8768" formatCode="m/d/yyyy">
                        <c:v>41863</c:v>
                      </c:pt>
                      <c:pt idx="8769" formatCode="m/d/yyyy">
                        <c:v>41864</c:v>
                      </c:pt>
                      <c:pt idx="8770" formatCode="m/d/yyyy">
                        <c:v>41865</c:v>
                      </c:pt>
                      <c:pt idx="8771" formatCode="m/d/yyyy">
                        <c:v>41866</c:v>
                      </c:pt>
                      <c:pt idx="8772" formatCode="m/d/yyyy">
                        <c:v>41869</c:v>
                      </c:pt>
                      <c:pt idx="8773" formatCode="m/d/yyyy">
                        <c:v>41870</c:v>
                      </c:pt>
                      <c:pt idx="8774" formatCode="m/d/yyyy">
                        <c:v>41871</c:v>
                      </c:pt>
                      <c:pt idx="8775" formatCode="m/d/yyyy">
                        <c:v>41872</c:v>
                      </c:pt>
                      <c:pt idx="8776" formatCode="m/d/yyyy">
                        <c:v>41873</c:v>
                      </c:pt>
                      <c:pt idx="8777" formatCode="m/d/yyyy">
                        <c:v>41876</c:v>
                      </c:pt>
                      <c:pt idx="8778" formatCode="m/d/yyyy">
                        <c:v>41877</c:v>
                      </c:pt>
                      <c:pt idx="8779" formatCode="m/d/yyyy">
                        <c:v>41878</c:v>
                      </c:pt>
                      <c:pt idx="8780" formatCode="m/d/yyyy">
                        <c:v>41879</c:v>
                      </c:pt>
                      <c:pt idx="8781" formatCode="m/d/yyyy">
                        <c:v>41880</c:v>
                      </c:pt>
                      <c:pt idx="8782" formatCode="m/d/yyyy">
                        <c:v>41883</c:v>
                      </c:pt>
                      <c:pt idx="8783" formatCode="m/d/yyyy">
                        <c:v>41884</c:v>
                      </c:pt>
                      <c:pt idx="8784" formatCode="m/d/yyyy">
                        <c:v>41885</c:v>
                      </c:pt>
                      <c:pt idx="8785" formatCode="m/d/yyyy">
                        <c:v>41886</c:v>
                      </c:pt>
                      <c:pt idx="8786" formatCode="m/d/yyyy">
                        <c:v>41887</c:v>
                      </c:pt>
                      <c:pt idx="8787" formatCode="m/d/yyyy">
                        <c:v>41890</c:v>
                      </c:pt>
                      <c:pt idx="8788" formatCode="m/d/yyyy">
                        <c:v>41891</c:v>
                      </c:pt>
                      <c:pt idx="8789" formatCode="m/d/yyyy">
                        <c:v>41892</c:v>
                      </c:pt>
                      <c:pt idx="8790" formatCode="m/d/yyyy">
                        <c:v>41893</c:v>
                      </c:pt>
                      <c:pt idx="8791" formatCode="m/d/yyyy">
                        <c:v>41894</c:v>
                      </c:pt>
                      <c:pt idx="8792" formatCode="m/d/yyyy">
                        <c:v>41897</c:v>
                      </c:pt>
                      <c:pt idx="8793" formatCode="m/d/yyyy">
                        <c:v>41898</c:v>
                      </c:pt>
                      <c:pt idx="8794" formatCode="m/d/yyyy">
                        <c:v>41899</c:v>
                      </c:pt>
                      <c:pt idx="8795" formatCode="m/d/yyyy">
                        <c:v>41900</c:v>
                      </c:pt>
                      <c:pt idx="8796" formatCode="m/d/yyyy">
                        <c:v>41901</c:v>
                      </c:pt>
                      <c:pt idx="8797" formatCode="m/d/yyyy">
                        <c:v>41904</c:v>
                      </c:pt>
                      <c:pt idx="8798" formatCode="m/d/yyyy">
                        <c:v>41905</c:v>
                      </c:pt>
                      <c:pt idx="8799" formatCode="m/d/yyyy">
                        <c:v>41906</c:v>
                      </c:pt>
                      <c:pt idx="8800" formatCode="m/d/yyyy">
                        <c:v>41907</c:v>
                      </c:pt>
                      <c:pt idx="8801" formatCode="m/d/yyyy">
                        <c:v>41908</c:v>
                      </c:pt>
                      <c:pt idx="8802" formatCode="m/d/yyyy">
                        <c:v>41911</c:v>
                      </c:pt>
                      <c:pt idx="8803" formatCode="m/d/yyyy">
                        <c:v>41912</c:v>
                      </c:pt>
                      <c:pt idx="8804" formatCode="m/d/yyyy">
                        <c:v>41913</c:v>
                      </c:pt>
                      <c:pt idx="8805" formatCode="m/d/yyyy">
                        <c:v>41914</c:v>
                      </c:pt>
                      <c:pt idx="8806" formatCode="m/d/yyyy">
                        <c:v>41915</c:v>
                      </c:pt>
                      <c:pt idx="8807" formatCode="m/d/yyyy">
                        <c:v>41918</c:v>
                      </c:pt>
                      <c:pt idx="8808" formatCode="m/d/yyyy">
                        <c:v>41919</c:v>
                      </c:pt>
                      <c:pt idx="8809" formatCode="m/d/yyyy">
                        <c:v>41920</c:v>
                      </c:pt>
                      <c:pt idx="8810" formatCode="m/d/yyyy">
                        <c:v>41921</c:v>
                      </c:pt>
                      <c:pt idx="8811" formatCode="m/d/yyyy">
                        <c:v>41922</c:v>
                      </c:pt>
                      <c:pt idx="8812" formatCode="m/d/yyyy">
                        <c:v>41925</c:v>
                      </c:pt>
                      <c:pt idx="8813" formatCode="m/d/yyyy">
                        <c:v>41926</c:v>
                      </c:pt>
                      <c:pt idx="8814" formatCode="m/d/yyyy">
                        <c:v>41927</c:v>
                      </c:pt>
                      <c:pt idx="8815" formatCode="m/d/yyyy">
                        <c:v>41928</c:v>
                      </c:pt>
                      <c:pt idx="8816" formatCode="m/d/yyyy">
                        <c:v>41929</c:v>
                      </c:pt>
                      <c:pt idx="8817" formatCode="m/d/yyyy">
                        <c:v>41932</c:v>
                      </c:pt>
                      <c:pt idx="8818" formatCode="m/d/yyyy">
                        <c:v>41933</c:v>
                      </c:pt>
                      <c:pt idx="8819" formatCode="m/d/yyyy">
                        <c:v>41934</c:v>
                      </c:pt>
                      <c:pt idx="8820" formatCode="m/d/yyyy">
                        <c:v>41935</c:v>
                      </c:pt>
                      <c:pt idx="8821" formatCode="m/d/yyyy">
                        <c:v>41936</c:v>
                      </c:pt>
                      <c:pt idx="8822" formatCode="m/d/yyyy">
                        <c:v>41939</c:v>
                      </c:pt>
                      <c:pt idx="8823" formatCode="m/d/yyyy">
                        <c:v>41940</c:v>
                      </c:pt>
                      <c:pt idx="8824" formatCode="m/d/yyyy">
                        <c:v>41941</c:v>
                      </c:pt>
                      <c:pt idx="8825" formatCode="m/d/yyyy">
                        <c:v>41942</c:v>
                      </c:pt>
                      <c:pt idx="8826" formatCode="m/d/yyyy">
                        <c:v>41943</c:v>
                      </c:pt>
                      <c:pt idx="8827" formatCode="m/d/yyyy">
                        <c:v>41946</c:v>
                      </c:pt>
                      <c:pt idx="8828" formatCode="m/d/yyyy">
                        <c:v>41947</c:v>
                      </c:pt>
                      <c:pt idx="8829" formatCode="m/d/yyyy">
                        <c:v>41948</c:v>
                      </c:pt>
                      <c:pt idx="8830" formatCode="m/d/yyyy">
                        <c:v>41949</c:v>
                      </c:pt>
                      <c:pt idx="8831" formatCode="m/d/yyyy">
                        <c:v>41950</c:v>
                      </c:pt>
                      <c:pt idx="8832" formatCode="m/d/yyyy">
                        <c:v>41953</c:v>
                      </c:pt>
                      <c:pt idx="8833" formatCode="m/d/yyyy">
                        <c:v>41954</c:v>
                      </c:pt>
                      <c:pt idx="8834" formatCode="m/d/yyyy">
                        <c:v>41955</c:v>
                      </c:pt>
                      <c:pt idx="8835" formatCode="m/d/yyyy">
                        <c:v>41956</c:v>
                      </c:pt>
                      <c:pt idx="8836" formatCode="m/d/yyyy">
                        <c:v>41957</c:v>
                      </c:pt>
                      <c:pt idx="8837" formatCode="m/d/yyyy">
                        <c:v>41960</c:v>
                      </c:pt>
                      <c:pt idx="8838" formatCode="m/d/yyyy">
                        <c:v>41961</c:v>
                      </c:pt>
                      <c:pt idx="8839" formatCode="m/d/yyyy">
                        <c:v>41962</c:v>
                      </c:pt>
                      <c:pt idx="8840" formatCode="m/d/yyyy">
                        <c:v>41963</c:v>
                      </c:pt>
                      <c:pt idx="8841" formatCode="m/d/yyyy">
                        <c:v>41964</c:v>
                      </c:pt>
                      <c:pt idx="8842" formatCode="m/d/yyyy">
                        <c:v>41967</c:v>
                      </c:pt>
                      <c:pt idx="8843" formatCode="m/d/yyyy">
                        <c:v>41968</c:v>
                      </c:pt>
                      <c:pt idx="8844" formatCode="m/d/yyyy">
                        <c:v>41969</c:v>
                      </c:pt>
                      <c:pt idx="8845" formatCode="m/d/yyyy">
                        <c:v>41970</c:v>
                      </c:pt>
                      <c:pt idx="8846" formatCode="m/d/yyyy">
                        <c:v>41971</c:v>
                      </c:pt>
                      <c:pt idx="8847" formatCode="m/d/yyyy">
                        <c:v>41974</c:v>
                      </c:pt>
                      <c:pt idx="8848" formatCode="m/d/yyyy">
                        <c:v>41975</c:v>
                      </c:pt>
                      <c:pt idx="8849" formatCode="m/d/yyyy">
                        <c:v>41976</c:v>
                      </c:pt>
                      <c:pt idx="8850" formatCode="m/d/yyyy">
                        <c:v>41977</c:v>
                      </c:pt>
                      <c:pt idx="8851" formatCode="m/d/yyyy">
                        <c:v>41978</c:v>
                      </c:pt>
                      <c:pt idx="8852" formatCode="m/d/yyyy">
                        <c:v>41981</c:v>
                      </c:pt>
                      <c:pt idx="8853" formatCode="m/d/yyyy">
                        <c:v>41982</c:v>
                      </c:pt>
                      <c:pt idx="8854" formatCode="m/d/yyyy">
                        <c:v>41983</c:v>
                      </c:pt>
                      <c:pt idx="8855" formatCode="m/d/yyyy">
                        <c:v>41984</c:v>
                      </c:pt>
                      <c:pt idx="8856" formatCode="m/d/yyyy">
                        <c:v>41985</c:v>
                      </c:pt>
                      <c:pt idx="8857" formatCode="m/d/yyyy">
                        <c:v>41988</c:v>
                      </c:pt>
                      <c:pt idx="8858" formatCode="m/d/yyyy">
                        <c:v>41989</c:v>
                      </c:pt>
                      <c:pt idx="8859" formatCode="m/d/yyyy">
                        <c:v>41990</c:v>
                      </c:pt>
                      <c:pt idx="8860" formatCode="m/d/yyyy">
                        <c:v>41991</c:v>
                      </c:pt>
                      <c:pt idx="8861" formatCode="m/d/yyyy">
                        <c:v>41992</c:v>
                      </c:pt>
                      <c:pt idx="8862" formatCode="m/d/yyyy">
                        <c:v>41995</c:v>
                      </c:pt>
                      <c:pt idx="8863" formatCode="m/d/yyyy">
                        <c:v>41996</c:v>
                      </c:pt>
                      <c:pt idx="8864" formatCode="m/d/yyyy">
                        <c:v>41997</c:v>
                      </c:pt>
                      <c:pt idx="8865" formatCode="m/d/yyyy">
                        <c:v>41998</c:v>
                      </c:pt>
                      <c:pt idx="8866" formatCode="m/d/yyyy">
                        <c:v>41999</c:v>
                      </c:pt>
                      <c:pt idx="8867" formatCode="m/d/yyyy">
                        <c:v>42002</c:v>
                      </c:pt>
                      <c:pt idx="8868" formatCode="m/d/yyyy">
                        <c:v>42003</c:v>
                      </c:pt>
                      <c:pt idx="8869" formatCode="m/d/yyyy">
                        <c:v>42004</c:v>
                      </c:pt>
                      <c:pt idx="8870" formatCode="m/d/yyyy">
                        <c:v>42005</c:v>
                      </c:pt>
                      <c:pt idx="8871" formatCode="m/d/yyyy">
                        <c:v>42006</c:v>
                      </c:pt>
                      <c:pt idx="8872" formatCode="m/d/yyyy">
                        <c:v>42009</c:v>
                      </c:pt>
                      <c:pt idx="8873" formatCode="m/d/yyyy">
                        <c:v>42010</c:v>
                      </c:pt>
                      <c:pt idx="8874" formatCode="m/d/yyyy">
                        <c:v>42011</c:v>
                      </c:pt>
                      <c:pt idx="8875" formatCode="m/d/yyyy">
                        <c:v>42012</c:v>
                      </c:pt>
                      <c:pt idx="8876" formatCode="m/d/yyyy">
                        <c:v>42013</c:v>
                      </c:pt>
                      <c:pt idx="8877" formatCode="m/d/yyyy">
                        <c:v>42016</c:v>
                      </c:pt>
                      <c:pt idx="8878" formatCode="m/d/yyyy">
                        <c:v>42017</c:v>
                      </c:pt>
                      <c:pt idx="8879" formatCode="m/d/yyyy">
                        <c:v>42018</c:v>
                      </c:pt>
                      <c:pt idx="8880" formatCode="m/d/yyyy">
                        <c:v>42019</c:v>
                      </c:pt>
                      <c:pt idx="8881" formatCode="m/d/yyyy">
                        <c:v>42020</c:v>
                      </c:pt>
                      <c:pt idx="8882" formatCode="m/d/yyyy">
                        <c:v>42023</c:v>
                      </c:pt>
                      <c:pt idx="8883" formatCode="m/d/yyyy">
                        <c:v>42024</c:v>
                      </c:pt>
                      <c:pt idx="8884" formatCode="m/d/yyyy">
                        <c:v>42025</c:v>
                      </c:pt>
                      <c:pt idx="8885" formatCode="m/d/yyyy">
                        <c:v>42026</c:v>
                      </c:pt>
                      <c:pt idx="8886" formatCode="m/d/yyyy">
                        <c:v>42027</c:v>
                      </c:pt>
                      <c:pt idx="8887" formatCode="m/d/yyyy">
                        <c:v>42030</c:v>
                      </c:pt>
                      <c:pt idx="8888" formatCode="m/d/yyyy">
                        <c:v>42031</c:v>
                      </c:pt>
                      <c:pt idx="8889" formatCode="m/d/yyyy">
                        <c:v>42032</c:v>
                      </c:pt>
                      <c:pt idx="8890" formatCode="m/d/yyyy">
                        <c:v>42033</c:v>
                      </c:pt>
                      <c:pt idx="8891" formatCode="m/d/yyyy">
                        <c:v>42034</c:v>
                      </c:pt>
                      <c:pt idx="8892" formatCode="m/d/yyyy">
                        <c:v>42037</c:v>
                      </c:pt>
                      <c:pt idx="8893" formatCode="m/d/yyyy">
                        <c:v>42038</c:v>
                      </c:pt>
                      <c:pt idx="8894" formatCode="m/d/yyyy">
                        <c:v>42039</c:v>
                      </c:pt>
                      <c:pt idx="8895" formatCode="m/d/yyyy">
                        <c:v>42040</c:v>
                      </c:pt>
                      <c:pt idx="8896" formatCode="m/d/yyyy">
                        <c:v>42041</c:v>
                      </c:pt>
                      <c:pt idx="8897" formatCode="m/d/yyyy">
                        <c:v>42044</c:v>
                      </c:pt>
                      <c:pt idx="8898" formatCode="m/d/yyyy">
                        <c:v>42045</c:v>
                      </c:pt>
                      <c:pt idx="8899" formatCode="m/d/yyyy">
                        <c:v>42046</c:v>
                      </c:pt>
                      <c:pt idx="8900" formatCode="m/d/yyyy">
                        <c:v>42047</c:v>
                      </c:pt>
                      <c:pt idx="8901" formatCode="m/d/yyyy">
                        <c:v>42048</c:v>
                      </c:pt>
                      <c:pt idx="8902" formatCode="m/d/yyyy">
                        <c:v>42051</c:v>
                      </c:pt>
                      <c:pt idx="8903" formatCode="m/d/yyyy">
                        <c:v>42052</c:v>
                      </c:pt>
                      <c:pt idx="8904" formatCode="m/d/yyyy">
                        <c:v>42053</c:v>
                      </c:pt>
                      <c:pt idx="8905" formatCode="m/d/yyyy">
                        <c:v>42054</c:v>
                      </c:pt>
                      <c:pt idx="8906" formatCode="m/d/yyyy">
                        <c:v>42055</c:v>
                      </c:pt>
                      <c:pt idx="8907" formatCode="m/d/yyyy">
                        <c:v>42058</c:v>
                      </c:pt>
                      <c:pt idx="8908" formatCode="m/d/yyyy">
                        <c:v>42059</c:v>
                      </c:pt>
                      <c:pt idx="8909" formatCode="m/d/yyyy">
                        <c:v>42060</c:v>
                      </c:pt>
                      <c:pt idx="8910" formatCode="m/d/yyyy">
                        <c:v>42061</c:v>
                      </c:pt>
                      <c:pt idx="8911" formatCode="m/d/yyyy">
                        <c:v>42062</c:v>
                      </c:pt>
                      <c:pt idx="8912" formatCode="m/d/yyyy">
                        <c:v>42065</c:v>
                      </c:pt>
                      <c:pt idx="8913" formatCode="m/d/yyyy">
                        <c:v>42066</c:v>
                      </c:pt>
                      <c:pt idx="8914" formatCode="m/d/yyyy">
                        <c:v>42067</c:v>
                      </c:pt>
                      <c:pt idx="8915" formatCode="m/d/yyyy">
                        <c:v>42068</c:v>
                      </c:pt>
                      <c:pt idx="8916" formatCode="m/d/yyyy">
                        <c:v>42069</c:v>
                      </c:pt>
                      <c:pt idx="8917" formatCode="m/d/yyyy">
                        <c:v>42072</c:v>
                      </c:pt>
                      <c:pt idx="8918" formatCode="m/d/yyyy">
                        <c:v>42073</c:v>
                      </c:pt>
                      <c:pt idx="8919" formatCode="m/d/yyyy">
                        <c:v>42074</c:v>
                      </c:pt>
                      <c:pt idx="8920" formatCode="m/d/yyyy">
                        <c:v>42075</c:v>
                      </c:pt>
                      <c:pt idx="8921" formatCode="m/d/yyyy">
                        <c:v>42076</c:v>
                      </c:pt>
                      <c:pt idx="8922" formatCode="m/d/yyyy">
                        <c:v>42079</c:v>
                      </c:pt>
                      <c:pt idx="8923" formatCode="m/d/yyyy">
                        <c:v>42080</c:v>
                      </c:pt>
                      <c:pt idx="8924" formatCode="m/d/yyyy">
                        <c:v>42081</c:v>
                      </c:pt>
                      <c:pt idx="8925" formatCode="m/d/yyyy">
                        <c:v>42082</c:v>
                      </c:pt>
                      <c:pt idx="8926" formatCode="m/d/yyyy">
                        <c:v>42083</c:v>
                      </c:pt>
                      <c:pt idx="8927" formatCode="m/d/yyyy">
                        <c:v>42086</c:v>
                      </c:pt>
                      <c:pt idx="8928" formatCode="m/d/yyyy">
                        <c:v>42087</c:v>
                      </c:pt>
                      <c:pt idx="8929" formatCode="m/d/yyyy">
                        <c:v>42088</c:v>
                      </c:pt>
                      <c:pt idx="8930" formatCode="m/d/yyyy">
                        <c:v>42089</c:v>
                      </c:pt>
                      <c:pt idx="8931" formatCode="m/d/yyyy">
                        <c:v>42090</c:v>
                      </c:pt>
                      <c:pt idx="8932" formatCode="m/d/yyyy">
                        <c:v>42093</c:v>
                      </c:pt>
                      <c:pt idx="8933" formatCode="m/d/yyyy">
                        <c:v>42094</c:v>
                      </c:pt>
                      <c:pt idx="8934" formatCode="m/d/yyyy">
                        <c:v>42095</c:v>
                      </c:pt>
                      <c:pt idx="8935" formatCode="m/d/yyyy">
                        <c:v>42096</c:v>
                      </c:pt>
                      <c:pt idx="8936" formatCode="m/d/yyyy">
                        <c:v>42097</c:v>
                      </c:pt>
                      <c:pt idx="8937" formatCode="m/d/yyyy">
                        <c:v>42100</c:v>
                      </c:pt>
                      <c:pt idx="8938" formatCode="m/d/yyyy">
                        <c:v>42101</c:v>
                      </c:pt>
                      <c:pt idx="8939" formatCode="m/d/yyyy">
                        <c:v>42102</c:v>
                      </c:pt>
                      <c:pt idx="8940" formatCode="m/d/yyyy">
                        <c:v>42103</c:v>
                      </c:pt>
                      <c:pt idx="8941" formatCode="m/d/yyyy">
                        <c:v>42104</c:v>
                      </c:pt>
                      <c:pt idx="8942" formatCode="m/d/yyyy">
                        <c:v>42107</c:v>
                      </c:pt>
                      <c:pt idx="8943" formatCode="m/d/yyyy">
                        <c:v>42108</c:v>
                      </c:pt>
                      <c:pt idx="8944" formatCode="m/d/yyyy">
                        <c:v>42109</c:v>
                      </c:pt>
                      <c:pt idx="8945" formatCode="m/d/yyyy">
                        <c:v>42110</c:v>
                      </c:pt>
                      <c:pt idx="8946" formatCode="m/d/yyyy">
                        <c:v>42111</c:v>
                      </c:pt>
                      <c:pt idx="8947" formatCode="m/d/yyyy">
                        <c:v>42114</c:v>
                      </c:pt>
                      <c:pt idx="8948" formatCode="m/d/yyyy">
                        <c:v>42115</c:v>
                      </c:pt>
                      <c:pt idx="8949" formatCode="m/d/yyyy">
                        <c:v>42116</c:v>
                      </c:pt>
                      <c:pt idx="8950" formatCode="m/d/yyyy">
                        <c:v>42117</c:v>
                      </c:pt>
                      <c:pt idx="8951" formatCode="m/d/yyyy">
                        <c:v>42118</c:v>
                      </c:pt>
                      <c:pt idx="8952" formatCode="m/d/yyyy">
                        <c:v>42121</c:v>
                      </c:pt>
                      <c:pt idx="8953" formatCode="m/d/yyyy">
                        <c:v>42122</c:v>
                      </c:pt>
                      <c:pt idx="8954" formatCode="m/d/yyyy">
                        <c:v>42123</c:v>
                      </c:pt>
                      <c:pt idx="8955" formatCode="m/d/yyyy">
                        <c:v>42124</c:v>
                      </c:pt>
                      <c:pt idx="8956" formatCode="m/d/yyyy">
                        <c:v>42125</c:v>
                      </c:pt>
                      <c:pt idx="8957" formatCode="m/d/yyyy">
                        <c:v>42128</c:v>
                      </c:pt>
                      <c:pt idx="8958" formatCode="m/d/yyyy">
                        <c:v>42129</c:v>
                      </c:pt>
                      <c:pt idx="8959" formatCode="m/d/yyyy">
                        <c:v>42130</c:v>
                      </c:pt>
                      <c:pt idx="8960" formatCode="m/d/yyyy">
                        <c:v>42131</c:v>
                      </c:pt>
                      <c:pt idx="8961" formatCode="m/d/yyyy">
                        <c:v>42132</c:v>
                      </c:pt>
                      <c:pt idx="8962" formatCode="m/d/yyyy">
                        <c:v>42135</c:v>
                      </c:pt>
                      <c:pt idx="8963" formatCode="m/d/yyyy">
                        <c:v>42136</c:v>
                      </c:pt>
                      <c:pt idx="8964" formatCode="m/d/yyyy">
                        <c:v>42137</c:v>
                      </c:pt>
                      <c:pt idx="8965" formatCode="m/d/yyyy">
                        <c:v>42138</c:v>
                      </c:pt>
                      <c:pt idx="8966" formatCode="m/d/yyyy">
                        <c:v>42139</c:v>
                      </c:pt>
                      <c:pt idx="8967" formatCode="m/d/yyyy">
                        <c:v>42142</c:v>
                      </c:pt>
                      <c:pt idx="8968" formatCode="m/d/yyyy">
                        <c:v>42143</c:v>
                      </c:pt>
                      <c:pt idx="8969" formatCode="m/d/yyyy">
                        <c:v>42144</c:v>
                      </c:pt>
                      <c:pt idx="8970" formatCode="m/d/yyyy">
                        <c:v>42145</c:v>
                      </c:pt>
                      <c:pt idx="8971" formatCode="m/d/yyyy">
                        <c:v>42146</c:v>
                      </c:pt>
                      <c:pt idx="8972" formatCode="m/d/yyyy">
                        <c:v>42149</c:v>
                      </c:pt>
                      <c:pt idx="8973" formatCode="m/d/yyyy">
                        <c:v>42150</c:v>
                      </c:pt>
                      <c:pt idx="8974" formatCode="m/d/yyyy">
                        <c:v>42151</c:v>
                      </c:pt>
                      <c:pt idx="8975" formatCode="m/d/yyyy">
                        <c:v>42152</c:v>
                      </c:pt>
                      <c:pt idx="8976" formatCode="m/d/yyyy">
                        <c:v>42153</c:v>
                      </c:pt>
                      <c:pt idx="8977" formatCode="m/d/yyyy">
                        <c:v>42156</c:v>
                      </c:pt>
                      <c:pt idx="8978" formatCode="m/d/yyyy">
                        <c:v>42157</c:v>
                      </c:pt>
                      <c:pt idx="8979" formatCode="m/d/yyyy">
                        <c:v>42158</c:v>
                      </c:pt>
                      <c:pt idx="8980" formatCode="m/d/yyyy">
                        <c:v>42159</c:v>
                      </c:pt>
                      <c:pt idx="8981" formatCode="m/d/yyyy">
                        <c:v>42160</c:v>
                      </c:pt>
                      <c:pt idx="8982" formatCode="m/d/yyyy">
                        <c:v>42163</c:v>
                      </c:pt>
                      <c:pt idx="8983" formatCode="m/d/yyyy">
                        <c:v>42164</c:v>
                      </c:pt>
                      <c:pt idx="8984" formatCode="m/d/yyyy">
                        <c:v>42165</c:v>
                      </c:pt>
                      <c:pt idx="8985" formatCode="m/d/yyyy">
                        <c:v>42166</c:v>
                      </c:pt>
                      <c:pt idx="8986" formatCode="m/d/yyyy">
                        <c:v>42167</c:v>
                      </c:pt>
                      <c:pt idx="8987" formatCode="m/d/yyyy">
                        <c:v>42170</c:v>
                      </c:pt>
                      <c:pt idx="8988" formatCode="m/d/yyyy">
                        <c:v>42171</c:v>
                      </c:pt>
                      <c:pt idx="8989" formatCode="m/d/yyyy">
                        <c:v>42172</c:v>
                      </c:pt>
                      <c:pt idx="8990" formatCode="m/d/yyyy">
                        <c:v>42173</c:v>
                      </c:pt>
                      <c:pt idx="8991" formatCode="m/d/yyyy">
                        <c:v>42174</c:v>
                      </c:pt>
                      <c:pt idx="8992" formatCode="m/d/yyyy">
                        <c:v>42177</c:v>
                      </c:pt>
                      <c:pt idx="8993" formatCode="m/d/yyyy">
                        <c:v>42178</c:v>
                      </c:pt>
                      <c:pt idx="8994" formatCode="m/d/yyyy">
                        <c:v>42179</c:v>
                      </c:pt>
                      <c:pt idx="8995" formatCode="m/d/yyyy">
                        <c:v>42180</c:v>
                      </c:pt>
                      <c:pt idx="8996" formatCode="m/d/yyyy">
                        <c:v>42181</c:v>
                      </c:pt>
                      <c:pt idx="8997" formatCode="m/d/yyyy">
                        <c:v>42184</c:v>
                      </c:pt>
                      <c:pt idx="8998" formatCode="m/d/yyyy">
                        <c:v>42185</c:v>
                      </c:pt>
                      <c:pt idx="8999" formatCode="m/d/yyyy">
                        <c:v>42186</c:v>
                      </c:pt>
                      <c:pt idx="9000" formatCode="m/d/yyyy">
                        <c:v>42187</c:v>
                      </c:pt>
                      <c:pt idx="9001" formatCode="m/d/yyyy">
                        <c:v>42188</c:v>
                      </c:pt>
                      <c:pt idx="9002" formatCode="m/d/yyyy">
                        <c:v>42191</c:v>
                      </c:pt>
                      <c:pt idx="9003" formatCode="m/d/yyyy">
                        <c:v>42192</c:v>
                      </c:pt>
                      <c:pt idx="9004" formatCode="m/d/yyyy">
                        <c:v>42193</c:v>
                      </c:pt>
                      <c:pt idx="9005" formatCode="m/d/yyyy">
                        <c:v>42194</c:v>
                      </c:pt>
                      <c:pt idx="9006" formatCode="m/d/yyyy">
                        <c:v>42195</c:v>
                      </c:pt>
                      <c:pt idx="9007" formatCode="m/d/yyyy">
                        <c:v>42198</c:v>
                      </c:pt>
                      <c:pt idx="9008" formatCode="m/d/yyyy">
                        <c:v>42199</c:v>
                      </c:pt>
                      <c:pt idx="9009" formatCode="m/d/yyyy">
                        <c:v>42200</c:v>
                      </c:pt>
                      <c:pt idx="9010" formatCode="m/d/yyyy">
                        <c:v>42201</c:v>
                      </c:pt>
                      <c:pt idx="9011" formatCode="m/d/yyyy">
                        <c:v>42202</c:v>
                      </c:pt>
                      <c:pt idx="9012" formatCode="m/d/yyyy">
                        <c:v>42205</c:v>
                      </c:pt>
                      <c:pt idx="9013" formatCode="m/d/yyyy">
                        <c:v>42206</c:v>
                      </c:pt>
                      <c:pt idx="9014" formatCode="m/d/yyyy">
                        <c:v>42207</c:v>
                      </c:pt>
                      <c:pt idx="9015" formatCode="m/d/yyyy">
                        <c:v>42208</c:v>
                      </c:pt>
                      <c:pt idx="9016" formatCode="m/d/yyyy">
                        <c:v>42209</c:v>
                      </c:pt>
                      <c:pt idx="9017" formatCode="m/d/yyyy">
                        <c:v>42212</c:v>
                      </c:pt>
                      <c:pt idx="9018" formatCode="m/d/yyyy">
                        <c:v>42213</c:v>
                      </c:pt>
                      <c:pt idx="9019" formatCode="m/d/yyyy">
                        <c:v>42214</c:v>
                      </c:pt>
                      <c:pt idx="9020" formatCode="m/d/yyyy">
                        <c:v>42215</c:v>
                      </c:pt>
                      <c:pt idx="9021" formatCode="m/d/yyyy">
                        <c:v>42216</c:v>
                      </c:pt>
                      <c:pt idx="9022" formatCode="m/d/yyyy">
                        <c:v>42219</c:v>
                      </c:pt>
                      <c:pt idx="9023" formatCode="m/d/yyyy">
                        <c:v>42220</c:v>
                      </c:pt>
                      <c:pt idx="9024" formatCode="m/d/yyyy">
                        <c:v>42221</c:v>
                      </c:pt>
                      <c:pt idx="9025" formatCode="m/d/yyyy">
                        <c:v>42222</c:v>
                      </c:pt>
                      <c:pt idx="9026" formatCode="m/d/yyyy">
                        <c:v>42223</c:v>
                      </c:pt>
                      <c:pt idx="9027" formatCode="m/d/yyyy">
                        <c:v>42226</c:v>
                      </c:pt>
                      <c:pt idx="9028" formatCode="m/d/yyyy">
                        <c:v>42227</c:v>
                      </c:pt>
                      <c:pt idx="9029" formatCode="m/d/yyyy">
                        <c:v>42228</c:v>
                      </c:pt>
                      <c:pt idx="9030" formatCode="m/d/yyyy">
                        <c:v>42229</c:v>
                      </c:pt>
                      <c:pt idx="9031" formatCode="m/d/yyyy">
                        <c:v>42230</c:v>
                      </c:pt>
                      <c:pt idx="9032" formatCode="m/d/yyyy">
                        <c:v>42233</c:v>
                      </c:pt>
                      <c:pt idx="9033" formatCode="m/d/yyyy">
                        <c:v>42234</c:v>
                      </c:pt>
                      <c:pt idx="9034" formatCode="m/d/yyyy">
                        <c:v>42235</c:v>
                      </c:pt>
                      <c:pt idx="9035" formatCode="m/d/yyyy">
                        <c:v>42236</c:v>
                      </c:pt>
                      <c:pt idx="9036" formatCode="m/d/yyyy">
                        <c:v>42237</c:v>
                      </c:pt>
                      <c:pt idx="9037" formatCode="m/d/yyyy">
                        <c:v>42240</c:v>
                      </c:pt>
                      <c:pt idx="9038" formatCode="m/d/yyyy">
                        <c:v>42241</c:v>
                      </c:pt>
                      <c:pt idx="9039" formatCode="m/d/yyyy">
                        <c:v>42242</c:v>
                      </c:pt>
                      <c:pt idx="9040" formatCode="m/d/yyyy">
                        <c:v>42243</c:v>
                      </c:pt>
                      <c:pt idx="9041" formatCode="m/d/yyyy">
                        <c:v>42244</c:v>
                      </c:pt>
                      <c:pt idx="9042" formatCode="m/d/yyyy">
                        <c:v>42247</c:v>
                      </c:pt>
                      <c:pt idx="9043" formatCode="m/d/yyyy">
                        <c:v>42248</c:v>
                      </c:pt>
                      <c:pt idx="9044" formatCode="m/d/yyyy">
                        <c:v>42249</c:v>
                      </c:pt>
                      <c:pt idx="9045" formatCode="m/d/yyyy">
                        <c:v>42250</c:v>
                      </c:pt>
                      <c:pt idx="9046" formatCode="m/d/yyyy">
                        <c:v>42251</c:v>
                      </c:pt>
                      <c:pt idx="9047" formatCode="m/d/yyyy">
                        <c:v>42254</c:v>
                      </c:pt>
                      <c:pt idx="9048" formatCode="m/d/yyyy">
                        <c:v>42255</c:v>
                      </c:pt>
                      <c:pt idx="9049" formatCode="m/d/yyyy">
                        <c:v>42256</c:v>
                      </c:pt>
                      <c:pt idx="9050" formatCode="m/d/yyyy">
                        <c:v>42257</c:v>
                      </c:pt>
                      <c:pt idx="9051" formatCode="m/d/yyyy">
                        <c:v>42258</c:v>
                      </c:pt>
                      <c:pt idx="9052" formatCode="m/d/yyyy">
                        <c:v>42261</c:v>
                      </c:pt>
                      <c:pt idx="9053" formatCode="m/d/yyyy">
                        <c:v>42262</c:v>
                      </c:pt>
                      <c:pt idx="9054" formatCode="m/d/yyyy">
                        <c:v>42263</c:v>
                      </c:pt>
                      <c:pt idx="9055" formatCode="m/d/yyyy">
                        <c:v>42264</c:v>
                      </c:pt>
                      <c:pt idx="9056" formatCode="m/d/yyyy">
                        <c:v>42265</c:v>
                      </c:pt>
                      <c:pt idx="9057" formatCode="m/d/yyyy">
                        <c:v>42268</c:v>
                      </c:pt>
                      <c:pt idx="9058" formatCode="m/d/yyyy">
                        <c:v>42269</c:v>
                      </c:pt>
                      <c:pt idx="9059" formatCode="m/d/yyyy">
                        <c:v>42270</c:v>
                      </c:pt>
                      <c:pt idx="9060" formatCode="m/d/yyyy">
                        <c:v>42271</c:v>
                      </c:pt>
                      <c:pt idx="9061" formatCode="m/d/yyyy">
                        <c:v>42272</c:v>
                      </c:pt>
                      <c:pt idx="9062" formatCode="m/d/yyyy">
                        <c:v>42275</c:v>
                      </c:pt>
                      <c:pt idx="9063" formatCode="m/d/yyyy">
                        <c:v>42276</c:v>
                      </c:pt>
                      <c:pt idx="9064" formatCode="m/d/yyyy">
                        <c:v>42277</c:v>
                      </c:pt>
                      <c:pt idx="9065" formatCode="m/d/yyyy">
                        <c:v>42278</c:v>
                      </c:pt>
                      <c:pt idx="9066" formatCode="m/d/yyyy">
                        <c:v>42279</c:v>
                      </c:pt>
                      <c:pt idx="9067" formatCode="m/d/yyyy">
                        <c:v>42282</c:v>
                      </c:pt>
                      <c:pt idx="9068" formatCode="m/d/yyyy">
                        <c:v>42283</c:v>
                      </c:pt>
                      <c:pt idx="9069" formatCode="m/d/yyyy">
                        <c:v>42284</c:v>
                      </c:pt>
                      <c:pt idx="9070" formatCode="m/d/yyyy">
                        <c:v>42285</c:v>
                      </c:pt>
                      <c:pt idx="9071" formatCode="m/d/yyyy">
                        <c:v>42286</c:v>
                      </c:pt>
                      <c:pt idx="9072" formatCode="m/d/yyyy">
                        <c:v>42289</c:v>
                      </c:pt>
                      <c:pt idx="9073" formatCode="m/d/yyyy">
                        <c:v>42290</c:v>
                      </c:pt>
                      <c:pt idx="9074" formatCode="m/d/yyyy">
                        <c:v>42291</c:v>
                      </c:pt>
                      <c:pt idx="9075" formatCode="m/d/yyyy">
                        <c:v>42292</c:v>
                      </c:pt>
                      <c:pt idx="9076" formatCode="m/d/yyyy">
                        <c:v>42293</c:v>
                      </c:pt>
                      <c:pt idx="9077" formatCode="m/d/yyyy">
                        <c:v>42296</c:v>
                      </c:pt>
                      <c:pt idx="9078" formatCode="m/d/yyyy">
                        <c:v>42297</c:v>
                      </c:pt>
                      <c:pt idx="9079" formatCode="m/d/yyyy">
                        <c:v>42298</c:v>
                      </c:pt>
                      <c:pt idx="9080" formatCode="m/d/yyyy">
                        <c:v>42299</c:v>
                      </c:pt>
                      <c:pt idx="9081" formatCode="m/d/yyyy">
                        <c:v>42300</c:v>
                      </c:pt>
                      <c:pt idx="9082" formatCode="m/d/yyyy">
                        <c:v>42303</c:v>
                      </c:pt>
                      <c:pt idx="9083" formatCode="m/d/yyyy">
                        <c:v>42304</c:v>
                      </c:pt>
                      <c:pt idx="9084" formatCode="m/d/yyyy">
                        <c:v>42305</c:v>
                      </c:pt>
                      <c:pt idx="9085" formatCode="m/d/yyyy">
                        <c:v>42306</c:v>
                      </c:pt>
                      <c:pt idx="9086" formatCode="m/d/yyyy">
                        <c:v>42307</c:v>
                      </c:pt>
                      <c:pt idx="9087" formatCode="m/d/yyyy">
                        <c:v>42310</c:v>
                      </c:pt>
                      <c:pt idx="9088" formatCode="m/d/yyyy">
                        <c:v>42311</c:v>
                      </c:pt>
                      <c:pt idx="9089" formatCode="m/d/yyyy">
                        <c:v>42312</c:v>
                      </c:pt>
                      <c:pt idx="9090" formatCode="m/d/yyyy">
                        <c:v>42313</c:v>
                      </c:pt>
                      <c:pt idx="9091" formatCode="m/d/yyyy">
                        <c:v>42314</c:v>
                      </c:pt>
                      <c:pt idx="9092" formatCode="m/d/yyyy">
                        <c:v>42317</c:v>
                      </c:pt>
                      <c:pt idx="9093" formatCode="m/d/yyyy">
                        <c:v>42318</c:v>
                      </c:pt>
                      <c:pt idx="9094" formatCode="m/d/yyyy">
                        <c:v>42319</c:v>
                      </c:pt>
                      <c:pt idx="9095" formatCode="m/d/yyyy">
                        <c:v>42320</c:v>
                      </c:pt>
                      <c:pt idx="9096" formatCode="m/d/yyyy">
                        <c:v>42321</c:v>
                      </c:pt>
                      <c:pt idx="9097" formatCode="m/d/yyyy">
                        <c:v>42324</c:v>
                      </c:pt>
                      <c:pt idx="9098" formatCode="m/d/yyyy">
                        <c:v>42325</c:v>
                      </c:pt>
                      <c:pt idx="9099" formatCode="m/d/yyyy">
                        <c:v>42326</c:v>
                      </c:pt>
                      <c:pt idx="9100" formatCode="m/d/yyyy">
                        <c:v>42327</c:v>
                      </c:pt>
                      <c:pt idx="9101" formatCode="m/d/yyyy">
                        <c:v>42328</c:v>
                      </c:pt>
                      <c:pt idx="9102" formatCode="m/d/yyyy">
                        <c:v>42331</c:v>
                      </c:pt>
                      <c:pt idx="9103" formatCode="m/d/yyyy">
                        <c:v>42332</c:v>
                      </c:pt>
                      <c:pt idx="9104" formatCode="m/d/yyyy">
                        <c:v>42333</c:v>
                      </c:pt>
                      <c:pt idx="9105" formatCode="m/d/yyyy">
                        <c:v>42334</c:v>
                      </c:pt>
                      <c:pt idx="9106" formatCode="m/d/yyyy">
                        <c:v>42335</c:v>
                      </c:pt>
                      <c:pt idx="9107" formatCode="m/d/yyyy">
                        <c:v>42338</c:v>
                      </c:pt>
                      <c:pt idx="9108" formatCode="m/d/yyyy">
                        <c:v>42339</c:v>
                      </c:pt>
                      <c:pt idx="9109" formatCode="m/d/yyyy">
                        <c:v>42340</c:v>
                      </c:pt>
                      <c:pt idx="9110" formatCode="m/d/yyyy">
                        <c:v>42341</c:v>
                      </c:pt>
                      <c:pt idx="9111" formatCode="m/d/yyyy">
                        <c:v>42342</c:v>
                      </c:pt>
                      <c:pt idx="9112" formatCode="m/d/yyyy">
                        <c:v>42345</c:v>
                      </c:pt>
                      <c:pt idx="9113" formatCode="m/d/yyyy">
                        <c:v>42346</c:v>
                      </c:pt>
                      <c:pt idx="9114" formatCode="m/d/yyyy">
                        <c:v>42347</c:v>
                      </c:pt>
                      <c:pt idx="9115" formatCode="m/d/yyyy">
                        <c:v>42348</c:v>
                      </c:pt>
                      <c:pt idx="9116" formatCode="m/d/yyyy">
                        <c:v>42349</c:v>
                      </c:pt>
                      <c:pt idx="9117" formatCode="m/d/yyyy">
                        <c:v>42352</c:v>
                      </c:pt>
                      <c:pt idx="9118" formatCode="m/d/yyyy">
                        <c:v>42353</c:v>
                      </c:pt>
                      <c:pt idx="9119" formatCode="m/d/yyyy">
                        <c:v>42354</c:v>
                      </c:pt>
                      <c:pt idx="9120" formatCode="m/d/yyyy">
                        <c:v>42355</c:v>
                      </c:pt>
                      <c:pt idx="9121" formatCode="m/d/yyyy">
                        <c:v>42356</c:v>
                      </c:pt>
                      <c:pt idx="9122" formatCode="m/d/yyyy">
                        <c:v>42359</c:v>
                      </c:pt>
                      <c:pt idx="9123" formatCode="m/d/yyyy">
                        <c:v>42360</c:v>
                      </c:pt>
                      <c:pt idx="9124" formatCode="m/d/yyyy">
                        <c:v>42361</c:v>
                      </c:pt>
                      <c:pt idx="9125" formatCode="m/d/yyyy">
                        <c:v>42362</c:v>
                      </c:pt>
                      <c:pt idx="9126" formatCode="m/d/yyyy">
                        <c:v>42363</c:v>
                      </c:pt>
                      <c:pt idx="9127" formatCode="m/d/yyyy">
                        <c:v>42366</c:v>
                      </c:pt>
                      <c:pt idx="9128" formatCode="m/d/yyyy">
                        <c:v>42367</c:v>
                      </c:pt>
                      <c:pt idx="9129" formatCode="m/d/yyyy">
                        <c:v>42368</c:v>
                      </c:pt>
                      <c:pt idx="9130" formatCode="m/d/yyyy">
                        <c:v>42369</c:v>
                      </c:pt>
                      <c:pt idx="9131" formatCode="m/d/yyyy">
                        <c:v>42370</c:v>
                      </c:pt>
                      <c:pt idx="9132" formatCode="m/d/yyyy">
                        <c:v>42373</c:v>
                      </c:pt>
                      <c:pt idx="9133" formatCode="m/d/yyyy">
                        <c:v>42374</c:v>
                      </c:pt>
                      <c:pt idx="9134" formatCode="m/d/yyyy">
                        <c:v>42375</c:v>
                      </c:pt>
                      <c:pt idx="9135" formatCode="m/d/yyyy">
                        <c:v>42376</c:v>
                      </c:pt>
                      <c:pt idx="9136" formatCode="m/d/yyyy">
                        <c:v>42377</c:v>
                      </c:pt>
                      <c:pt idx="9137" formatCode="m/d/yyyy">
                        <c:v>42380</c:v>
                      </c:pt>
                      <c:pt idx="9138" formatCode="m/d/yyyy">
                        <c:v>42381</c:v>
                      </c:pt>
                      <c:pt idx="9139" formatCode="m/d/yyyy">
                        <c:v>42382</c:v>
                      </c:pt>
                      <c:pt idx="9140" formatCode="m/d/yyyy">
                        <c:v>42383</c:v>
                      </c:pt>
                      <c:pt idx="9141" formatCode="m/d/yyyy">
                        <c:v>42384</c:v>
                      </c:pt>
                      <c:pt idx="9142" formatCode="m/d/yyyy">
                        <c:v>42387</c:v>
                      </c:pt>
                      <c:pt idx="9143" formatCode="m/d/yyyy">
                        <c:v>42388</c:v>
                      </c:pt>
                      <c:pt idx="9144" formatCode="m/d/yyyy">
                        <c:v>42389</c:v>
                      </c:pt>
                      <c:pt idx="9145" formatCode="m/d/yyyy">
                        <c:v>42390</c:v>
                      </c:pt>
                      <c:pt idx="9146" formatCode="m/d/yyyy">
                        <c:v>42391</c:v>
                      </c:pt>
                      <c:pt idx="9147" formatCode="m/d/yyyy">
                        <c:v>42394</c:v>
                      </c:pt>
                      <c:pt idx="9148" formatCode="m/d/yyyy">
                        <c:v>42395</c:v>
                      </c:pt>
                      <c:pt idx="9149" formatCode="m/d/yyyy">
                        <c:v>42396</c:v>
                      </c:pt>
                      <c:pt idx="9150" formatCode="m/d/yyyy">
                        <c:v>42397</c:v>
                      </c:pt>
                      <c:pt idx="9151" formatCode="m/d/yyyy">
                        <c:v>42398</c:v>
                      </c:pt>
                      <c:pt idx="9152" formatCode="m/d/yyyy">
                        <c:v>42401</c:v>
                      </c:pt>
                      <c:pt idx="9153" formatCode="m/d/yyyy">
                        <c:v>42402</c:v>
                      </c:pt>
                      <c:pt idx="9154" formatCode="m/d/yyyy">
                        <c:v>42403</c:v>
                      </c:pt>
                      <c:pt idx="9155" formatCode="m/d/yyyy">
                        <c:v>42404</c:v>
                      </c:pt>
                      <c:pt idx="9156" formatCode="m/d/yyyy">
                        <c:v>42405</c:v>
                      </c:pt>
                      <c:pt idx="9157" formatCode="m/d/yyyy">
                        <c:v>42408</c:v>
                      </c:pt>
                      <c:pt idx="9158" formatCode="m/d/yyyy">
                        <c:v>42409</c:v>
                      </c:pt>
                      <c:pt idx="9159" formatCode="m/d/yyyy">
                        <c:v>42410</c:v>
                      </c:pt>
                      <c:pt idx="9160" formatCode="m/d/yyyy">
                        <c:v>42411</c:v>
                      </c:pt>
                      <c:pt idx="9161" formatCode="m/d/yyyy">
                        <c:v>42412</c:v>
                      </c:pt>
                      <c:pt idx="9162" formatCode="m/d/yyyy">
                        <c:v>42415</c:v>
                      </c:pt>
                      <c:pt idx="9163" formatCode="m/d/yyyy">
                        <c:v>42416</c:v>
                      </c:pt>
                      <c:pt idx="9164" formatCode="m/d/yyyy">
                        <c:v>42417</c:v>
                      </c:pt>
                      <c:pt idx="9165" formatCode="m/d/yyyy">
                        <c:v>42418</c:v>
                      </c:pt>
                      <c:pt idx="9166" formatCode="m/d/yyyy">
                        <c:v>42419</c:v>
                      </c:pt>
                      <c:pt idx="9167" formatCode="m/d/yyyy">
                        <c:v>42422</c:v>
                      </c:pt>
                      <c:pt idx="9168" formatCode="m/d/yyyy">
                        <c:v>42423</c:v>
                      </c:pt>
                      <c:pt idx="9169" formatCode="m/d/yyyy">
                        <c:v>42424</c:v>
                      </c:pt>
                      <c:pt idx="9170" formatCode="m/d/yyyy">
                        <c:v>42425</c:v>
                      </c:pt>
                      <c:pt idx="9171" formatCode="m/d/yyyy">
                        <c:v>42426</c:v>
                      </c:pt>
                      <c:pt idx="9172" formatCode="m/d/yyyy">
                        <c:v>42429</c:v>
                      </c:pt>
                      <c:pt idx="9173" formatCode="m/d/yyyy">
                        <c:v>42430</c:v>
                      </c:pt>
                      <c:pt idx="9174" formatCode="m/d/yyyy">
                        <c:v>42431</c:v>
                      </c:pt>
                      <c:pt idx="9175" formatCode="m/d/yyyy">
                        <c:v>42432</c:v>
                      </c:pt>
                      <c:pt idx="9176" formatCode="m/d/yyyy">
                        <c:v>42433</c:v>
                      </c:pt>
                      <c:pt idx="9177" formatCode="m/d/yyyy">
                        <c:v>42436</c:v>
                      </c:pt>
                      <c:pt idx="9178" formatCode="m/d/yyyy">
                        <c:v>42437</c:v>
                      </c:pt>
                      <c:pt idx="9179" formatCode="m/d/yyyy">
                        <c:v>42438</c:v>
                      </c:pt>
                      <c:pt idx="9180" formatCode="m/d/yyyy">
                        <c:v>42439</c:v>
                      </c:pt>
                      <c:pt idx="9181" formatCode="m/d/yyyy">
                        <c:v>42440</c:v>
                      </c:pt>
                      <c:pt idx="9182" formatCode="m/d/yyyy">
                        <c:v>42443</c:v>
                      </c:pt>
                      <c:pt idx="9183" formatCode="m/d/yyyy">
                        <c:v>42444</c:v>
                      </c:pt>
                      <c:pt idx="9184" formatCode="m/d/yyyy">
                        <c:v>42445</c:v>
                      </c:pt>
                      <c:pt idx="9185" formatCode="m/d/yyyy">
                        <c:v>42446</c:v>
                      </c:pt>
                      <c:pt idx="9186" formatCode="m/d/yyyy">
                        <c:v>42447</c:v>
                      </c:pt>
                      <c:pt idx="9187" formatCode="m/d/yyyy">
                        <c:v>42450</c:v>
                      </c:pt>
                      <c:pt idx="9188" formatCode="m/d/yyyy">
                        <c:v>42451</c:v>
                      </c:pt>
                      <c:pt idx="9189" formatCode="m/d/yyyy">
                        <c:v>42452</c:v>
                      </c:pt>
                      <c:pt idx="9190" formatCode="m/d/yyyy">
                        <c:v>42453</c:v>
                      </c:pt>
                      <c:pt idx="9191" formatCode="m/d/yyyy">
                        <c:v>42454</c:v>
                      </c:pt>
                      <c:pt idx="9192" formatCode="m/d/yyyy">
                        <c:v>42457</c:v>
                      </c:pt>
                      <c:pt idx="9193" formatCode="m/d/yyyy">
                        <c:v>42458</c:v>
                      </c:pt>
                      <c:pt idx="9194" formatCode="m/d/yyyy">
                        <c:v>42459</c:v>
                      </c:pt>
                      <c:pt idx="9195" formatCode="m/d/yyyy">
                        <c:v>42460</c:v>
                      </c:pt>
                      <c:pt idx="9196" formatCode="m/d/yyyy">
                        <c:v>42461</c:v>
                      </c:pt>
                      <c:pt idx="9197" formatCode="m/d/yyyy">
                        <c:v>42464</c:v>
                      </c:pt>
                      <c:pt idx="9198" formatCode="m/d/yyyy">
                        <c:v>42465</c:v>
                      </c:pt>
                      <c:pt idx="9199" formatCode="m/d/yyyy">
                        <c:v>42466</c:v>
                      </c:pt>
                      <c:pt idx="9200" formatCode="m/d/yyyy">
                        <c:v>42467</c:v>
                      </c:pt>
                      <c:pt idx="9201" formatCode="m/d/yyyy">
                        <c:v>42468</c:v>
                      </c:pt>
                      <c:pt idx="9202" formatCode="m/d/yyyy">
                        <c:v>42471</c:v>
                      </c:pt>
                      <c:pt idx="9203" formatCode="m/d/yyyy">
                        <c:v>42472</c:v>
                      </c:pt>
                      <c:pt idx="9204" formatCode="m/d/yyyy">
                        <c:v>42473</c:v>
                      </c:pt>
                      <c:pt idx="9205" formatCode="m/d/yyyy">
                        <c:v>42474</c:v>
                      </c:pt>
                      <c:pt idx="9206" formatCode="m/d/yyyy">
                        <c:v>42475</c:v>
                      </c:pt>
                      <c:pt idx="9207" formatCode="m/d/yyyy">
                        <c:v>42478</c:v>
                      </c:pt>
                      <c:pt idx="9208" formatCode="m/d/yyyy">
                        <c:v>42479</c:v>
                      </c:pt>
                      <c:pt idx="9209" formatCode="m/d/yyyy">
                        <c:v>42480</c:v>
                      </c:pt>
                      <c:pt idx="9210" formatCode="m/d/yyyy">
                        <c:v>42481</c:v>
                      </c:pt>
                      <c:pt idx="9211" formatCode="m/d/yyyy">
                        <c:v>42482</c:v>
                      </c:pt>
                      <c:pt idx="9212" formatCode="m/d/yyyy">
                        <c:v>42485</c:v>
                      </c:pt>
                      <c:pt idx="9213" formatCode="m/d/yyyy">
                        <c:v>42486</c:v>
                      </c:pt>
                      <c:pt idx="9214" formatCode="m/d/yyyy">
                        <c:v>42487</c:v>
                      </c:pt>
                      <c:pt idx="9215" formatCode="m/d/yyyy">
                        <c:v>42488</c:v>
                      </c:pt>
                      <c:pt idx="9216" formatCode="m/d/yyyy">
                        <c:v>42489</c:v>
                      </c:pt>
                      <c:pt idx="9217" formatCode="m/d/yyyy">
                        <c:v>42492</c:v>
                      </c:pt>
                      <c:pt idx="9218" formatCode="m/d/yyyy">
                        <c:v>42493</c:v>
                      </c:pt>
                      <c:pt idx="9219" formatCode="m/d/yyyy">
                        <c:v>42494</c:v>
                      </c:pt>
                      <c:pt idx="9220" formatCode="m/d/yyyy">
                        <c:v>42495</c:v>
                      </c:pt>
                      <c:pt idx="9221" formatCode="m/d/yyyy">
                        <c:v>42496</c:v>
                      </c:pt>
                      <c:pt idx="9222" formatCode="m/d/yyyy">
                        <c:v>42499</c:v>
                      </c:pt>
                      <c:pt idx="9223" formatCode="m/d/yyyy">
                        <c:v>42500</c:v>
                      </c:pt>
                      <c:pt idx="9224" formatCode="m/d/yyyy">
                        <c:v>42501</c:v>
                      </c:pt>
                      <c:pt idx="9225" formatCode="m/d/yyyy">
                        <c:v>42502</c:v>
                      </c:pt>
                      <c:pt idx="9226" formatCode="m/d/yyyy">
                        <c:v>42503</c:v>
                      </c:pt>
                      <c:pt idx="9227" formatCode="m/d/yyyy">
                        <c:v>42506</c:v>
                      </c:pt>
                      <c:pt idx="9228" formatCode="m/d/yyyy">
                        <c:v>42507</c:v>
                      </c:pt>
                      <c:pt idx="9229" formatCode="m/d/yyyy">
                        <c:v>42508</c:v>
                      </c:pt>
                      <c:pt idx="9230" formatCode="m/d/yyyy">
                        <c:v>42509</c:v>
                      </c:pt>
                      <c:pt idx="9231" formatCode="m/d/yyyy">
                        <c:v>42510</c:v>
                      </c:pt>
                      <c:pt idx="9232" formatCode="m/d/yyyy">
                        <c:v>42513</c:v>
                      </c:pt>
                      <c:pt idx="9233" formatCode="m/d/yyyy">
                        <c:v>42514</c:v>
                      </c:pt>
                      <c:pt idx="9234" formatCode="m/d/yyyy">
                        <c:v>42515</c:v>
                      </c:pt>
                      <c:pt idx="9235" formatCode="m/d/yyyy">
                        <c:v>42516</c:v>
                      </c:pt>
                      <c:pt idx="9236" formatCode="m/d/yyyy">
                        <c:v>42517</c:v>
                      </c:pt>
                      <c:pt idx="9237" formatCode="m/d/yyyy">
                        <c:v>42520</c:v>
                      </c:pt>
                      <c:pt idx="9238" formatCode="m/d/yyyy">
                        <c:v>42521</c:v>
                      </c:pt>
                      <c:pt idx="9239" formatCode="m/d/yyyy">
                        <c:v>42522</c:v>
                      </c:pt>
                      <c:pt idx="9240" formatCode="m/d/yyyy">
                        <c:v>42523</c:v>
                      </c:pt>
                      <c:pt idx="9241" formatCode="m/d/yyyy">
                        <c:v>42524</c:v>
                      </c:pt>
                      <c:pt idx="9242" formatCode="m/d/yyyy">
                        <c:v>42527</c:v>
                      </c:pt>
                      <c:pt idx="9243" formatCode="m/d/yyyy">
                        <c:v>42528</c:v>
                      </c:pt>
                      <c:pt idx="9244" formatCode="m/d/yyyy">
                        <c:v>42529</c:v>
                      </c:pt>
                      <c:pt idx="9245" formatCode="m/d/yyyy">
                        <c:v>42530</c:v>
                      </c:pt>
                      <c:pt idx="9246" formatCode="m/d/yyyy">
                        <c:v>42531</c:v>
                      </c:pt>
                      <c:pt idx="9247" formatCode="m/d/yyyy">
                        <c:v>42534</c:v>
                      </c:pt>
                      <c:pt idx="9248" formatCode="m/d/yyyy">
                        <c:v>42535</c:v>
                      </c:pt>
                      <c:pt idx="9249" formatCode="m/d/yyyy">
                        <c:v>42536</c:v>
                      </c:pt>
                      <c:pt idx="9250" formatCode="m/d/yyyy">
                        <c:v>42537</c:v>
                      </c:pt>
                      <c:pt idx="9251" formatCode="m/d/yyyy">
                        <c:v>42538</c:v>
                      </c:pt>
                      <c:pt idx="9252" formatCode="m/d/yyyy">
                        <c:v>42541</c:v>
                      </c:pt>
                      <c:pt idx="9253" formatCode="m/d/yyyy">
                        <c:v>42542</c:v>
                      </c:pt>
                      <c:pt idx="9254" formatCode="m/d/yyyy">
                        <c:v>42543</c:v>
                      </c:pt>
                      <c:pt idx="9255" formatCode="m/d/yyyy">
                        <c:v>42544</c:v>
                      </c:pt>
                      <c:pt idx="9256" formatCode="m/d/yyyy">
                        <c:v>42545</c:v>
                      </c:pt>
                      <c:pt idx="9257" formatCode="m/d/yyyy">
                        <c:v>42548</c:v>
                      </c:pt>
                      <c:pt idx="9258" formatCode="m/d/yyyy">
                        <c:v>42549</c:v>
                      </c:pt>
                      <c:pt idx="9259" formatCode="m/d/yyyy">
                        <c:v>42550</c:v>
                      </c:pt>
                      <c:pt idx="9260" formatCode="m/d/yyyy">
                        <c:v>42551</c:v>
                      </c:pt>
                      <c:pt idx="9261" formatCode="m/d/yyyy">
                        <c:v>42552</c:v>
                      </c:pt>
                      <c:pt idx="9262" formatCode="m/d/yyyy">
                        <c:v>42555</c:v>
                      </c:pt>
                      <c:pt idx="9263" formatCode="m/d/yyyy">
                        <c:v>42556</c:v>
                      </c:pt>
                      <c:pt idx="9264" formatCode="m/d/yyyy">
                        <c:v>42557</c:v>
                      </c:pt>
                      <c:pt idx="9265" formatCode="m/d/yyyy">
                        <c:v>42558</c:v>
                      </c:pt>
                      <c:pt idx="9266" formatCode="m/d/yyyy">
                        <c:v>42559</c:v>
                      </c:pt>
                      <c:pt idx="9267" formatCode="m/d/yyyy">
                        <c:v>42562</c:v>
                      </c:pt>
                      <c:pt idx="9268" formatCode="m/d/yyyy">
                        <c:v>42563</c:v>
                      </c:pt>
                      <c:pt idx="9269" formatCode="m/d/yyyy">
                        <c:v>42564</c:v>
                      </c:pt>
                      <c:pt idx="9270" formatCode="m/d/yyyy">
                        <c:v>42565</c:v>
                      </c:pt>
                      <c:pt idx="9271" formatCode="m/d/yyyy">
                        <c:v>42566</c:v>
                      </c:pt>
                      <c:pt idx="9272" formatCode="m/d/yyyy">
                        <c:v>42569</c:v>
                      </c:pt>
                      <c:pt idx="9273" formatCode="m/d/yyyy">
                        <c:v>42570</c:v>
                      </c:pt>
                      <c:pt idx="9274" formatCode="m/d/yyyy">
                        <c:v>42571</c:v>
                      </c:pt>
                      <c:pt idx="9275" formatCode="m/d/yyyy">
                        <c:v>42572</c:v>
                      </c:pt>
                      <c:pt idx="9276" formatCode="m/d/yyyy">
                        <c:v>42573</c:v>
                      </c:pt>
                      <c:pt idx="9277" formatCode="m/d/yyyy">
                        <c:v>42576</c:v>
                      </c:pt>
                      <c:pt idx="9278" formatCode="m/d/yyyy">
                        <c:v>42577</c:v>
                      </c:pt>
                      <c:pt idx="9279" formatCode="m/d/yyyy">
                        <c:v>42578</c:v>
                      </c:pt>
                      <c:pt idx="9280" formatCode="m/d/yyyy">
                        <c:v>42579</c:v>
                      </c:pt>
                      <c:pt idx="9281" formatCode="m/d/yyyy">
                        <c:v>42580</c:v>
                      </c:pt>
                      <c:pt idx="9282" formatCode="m/d/yyyy">
                        <c:v>42583</c:v>
                      </c:pt>
                      <c:pt idx="9283" formatCode="m/d/yyyy">
                        <c:v>42584</c:v>
                      </c:pt>
                      <c:pt idx="9284" formatCode="m/d/yyyy">
                        <c:v>42585</c:v>
                      </c:pt>
                      <c:pt idx="9285" formatCode="m/d/yyyy">
                        <c:v>42586</c:v>
                      </c:pt>
                      <c:pt idx="9286" formatCode="m/d/yyyy">
                        <c:v>42587</c:v>
                      </c:pt>
                      <c:pt idx="9287" formatCode="m/d/yyyy">
                        <c:v>42590</c:v>
                      </c:pt>
                      <c:pt idx="9288" formatCode="m/d/yyyy">
                        <c:v>42591</c:v>
                      </c:pt>
                      <c:pt idx="9289" formatCode="m/d/yyyy">
                        <c:v>42592</c:v>
                      </c:pt>
                      <c:pt idx="9290" formatCode="m/d/yyyy">
                        <c:v>42593</c:v>
                      </c:pt>
                      <c:pt idx="9291" formatCode="m/d/yyyy">
                        <c:v>42594</c:v>
                      </c:pt>
                      <c:pt idx="9292" formatCode="m/d/yyyy">
                        <c:v>42597</c:v>
                      </c:pt>
                      <c:pt idx="9293" formatCode="m/d/yyyy">
                        <c:v>42598</c:v>
                      </c:pt>
                      <c:pt idx="9294" formatCode="m/d/yyyy">
                        <c:v>42599</c:v>
                      </c:pt>
                      <c:pt idx="9295" formatCode="m/d/yyyy">
                        <c:v>42600</c:v>
                      </c:pt>
                      <c:pt idx="9296" formatCode="m/d/yyyy">
                        <c:v>42601</c:v>
                      </c:pt>
                      <c:pt idx="9297" formatCode="m/d/yyyy">
                        <c:v>42604</c:v>
                      </c:pt>
                      <c:pt idx="9298" formatCode="m/d/yyyy">
                        <c:v>42605</c:v>
                      </c:pt>
                      <c:pt idx="9299" formatCode="m/d/yyyy">
                        <c:v>42606</c:v>
                      </c:pt>
                      <c:pt idx="9300" formatCode="m/d/yyyy">
                        <c:v>42607</c:v>
                      </c:pt>
                      <c:pt idx="9301" formatCode="m/d/yyyy">
                        <c:v>42608</c:v>
                      </c:pt>
                      <c:pt idx="9302" formatCode="m/d/yyyy">
                        <c:v>42611</c:v>
                      </c:pt>
                      <c:pt idx="9303" formatCode="m/d/yyyy">
                        <c:v>42612</c:v>
                      </c:pt>
                      <c:pt idx="9304" formatCode="m/d/yyyy">
                        <c:v>42613</c:v>
                      </c:pt>
                      <c:pt idx="9305" formatCode="m/d/yyyy">
                        <c:v>42614</c:v>
                      </c:pt>
                      <c:pt idx="9306" formatCode="m/d/yyyy">
                        <c:v>42615</c:v>
                      </c:pt>
                      <c:pt idx="9307" formatCode="m/d/yyyy">
                        <c:v>42618</c:v>
                      </c:pt>
                      <c:pt idx="9308" formatCode="m/d/yyyy">
                        <c:v>42619</c:v>
                      </c:pt>
                      <c:pt idx="9309" formatCode="m/d/yyyy">
                        <c:v>42620</c:v>
                      </c:pt>
                      <c:pt idx="9310" formatCode="m/d/yyyy">
                        <c:v>42621</c:v>
                      </c:pt>
                      <c:pt idx="9311" formatCode="m/d/yyyy">
                        <c:v>42622</c:v>
                      </c:pt>
                      <c:pt idx="9312" formatCode="m/d/yyyy">
                        <c:v>42625</c:v>
                      </c:pt>
                      <c:pt idx="9313" formatCode="m/d/yyyy">
                        <c:v>42626</c:v>
                      </c:pt>
                      <c:pt idx="9314" formatCode="m/d/yyyy">
                        <c:v>42627</c:v>
                      </c:pt>
                      <c:pt idx="9315" formatCode="m/d/yyyy">
                        <c:v>42628</c:v>
                      </c:pt>
                      <c:pt idx="9316" formatCode="m/d/yyyy">
                        <c:v>42629</c:v>
                      </c:pt>
                      <c:pt idx="9317" formatCode="m/d/yyyy">
                        <c:v>42632</c:v>
                      </c:pt>
                      <c:pt idx="9318" formatCode="m/d/yyyy">
                        <c:v>42633</c:v>
                      </c:pt>
                      <c:pt idx="9319" formatCode="m/d/yyyy">
                        <c:v>42634</c:v>
                      </c:pt>
                      <c:pt idx="9320" formatCode="m/d/yyyy">
                        <c:v>42635</c:v>
                      </c:pt>
                      <c:pt idx="9321" formatCode="m/d/yyyy">
                        <c:v>42636</c:v>
                      </c:pt>
                      <c:pt idx="9322" formatCode="m/d/yyyy">
                        <c:v>42639</c:v>
                      </c:pt>
                      <c:pt idx="9323" formatCode="m/d/yyyy">
                        <c:v>42640</c:v>
                      </c:pt>
                      <c:pt idx="9324" formatCode="m/d/yyyy">
                        <c:v>42641</c:v>
                      </c:pt>
                      <c:pt idx="9325" formatCode="m/d/yyyy">
                        <c:v>42642</c:v>
                      </c:pt>
                      <c:pt idx="9326" formatCode="m/d/yyyy">
                        <c:v>42643</c:v>
                      </c:pt>
                      <c:pt idx="9327" formatCode="m/d/yyyy">
                        <c:v>42646</c:v>
                      </c:pt>
                      <c:pt idx="9328" formatCode="m/d/yyyy">
                        <c:v>42647</c:v>
                      </c:pt>
                      <c:pt idx="9329" formatCode="m/d/yyyy">
                        <c:v>42648</c:v>
                      </c:pt>
                      <c:pt idx="9330" formatCode="m/d/yyyy">
                        <c:v>42649</c:v>
                      </c:pt>
                      <c:pt idx="9331" formatCode="m/d/yyyy">
                        <c:v>42650</c:v>
                      </c:pt>
                      <c:pt idx="9332" formatCode="m/d/yyyy">
                        <c:v>42653</c:v>
                      </c:pt>
                      <c:pt idx="9333" formatCode="m/d/yyyy">
                        <c:v>42654</c:v>
                      </c:pt>
                      <c:pt idx="9334" formatCode="m/d/yyyy">
                        <c:v>42655</c:v>
                      </c:pt>
                      <c:pt idx="9335" formatCode="m/d/yyyy">
                        <c:v>42656</c:v>
                      </c:pt>
                      <c:pt idx="9336" formatCode="m/d/yyyy">
                        <c:v>42657</c:v>
                      </c:pt>
                      <c:pt idx="9337" formatCode="m/d/yyyy">
                        <c:v>42660</c:v>
                      </c:pt>
                      <c:pt idx="9338" formatCode="m/d/yyyy">
                        <c:v>42661</c:v>
                      </c:pt>
                      <c:pt idx="9339" formatCode="m/d/yyyy">
                        <c:v>42662</c:v>
                      </c:pt>
                      <c:pt idx="9340" formatCode="m/d/yyyy">
                        <c:v>42663</c:v>
                      </c:pt>
                      <c:pt idx="9341" formatCode="m/d/yyyy">
                        <c:v>42664</c:v>
                      </c:pt>
                      <c:pt idx="9342" formatCode="m/d/yyyy">
                        <c:v>42667</c:v>
                      </c:pt>
                      <c:pt idx="9343" formatCode="m/d/yyyy">
                        <c:v>42668</c:v>
                      </c:pt>
                      <c:pt idx="9344" formatCode="m/d/yyyy">
                        <c:v>42669</c:v>
                      </c:pt>
                      <c:pt idx="9345" formatCode="m/d/yyyy">
                        <c:v>42670</c:v>
                      </c:pt>
                      <c:pt idx="9346" formatCode="m/d/yyyy">
                        <c:v>42671</c:v>
                      </c:pt>
                      <c:pt idx="9347" formatCode="m/d/yyyy">
                        <c:v>42674</c:v>
                      </c:pt>
                      <c:pt idx="9348" formatCode="m/d/yyyy">
                        <c:v>42675</c:v>
                      </c:pt>
                      <c:pt idx="9349" formatCode="m/d/yyyy">
                        <c:v>42676</c:v>
                      </c:pt>
                      <c:pt idx="9350" formatCode="m/d/yyyy">
                        <c:v>42677</c:v>
                      </c:pt>
                      <c:pt idx="9351" formatCode="m/d/yyyy">
                        <c:v>42678</c:v>
                      </c:pt>
                      <c:pt idx="9352" formatCode="m/d/yyyy">
                        <c:v>42681</c:v>
                      </c:pt>
                      <c:pt idx="9353" formatCode="m/d/yyyy">
                        <c:v>42682</c:v>
                      </c:pt>
                      <c:pt idx="9354" formatCode="m/d/yyyy">
                        <c:v>42683</c:v>
                      </c:pt>
                      <c:pt idx="9355" formatCode="m/d/yyyy">
                        <c:v>42684</c:v>
                      </c:pt>
                      <c:pt idx="9356" formatCode="m/d/yyyy">
                        <c:v>42685</c:v>
                      </c:pt>
                      <c:pt idx="9357" formatCode="m/d/yyyy">
                        <c:v>42688</c:v>
                      </c:pt>
                      <c:pt idx="9358" formatCode="m/d/yyyy">
                        <c:v>42689</c:v>
                      </c:pt>
                      <c:pt idx="9359" formatCode="m/d/yyyy">
                        <c:v>42690</c:v>
                      </c:pt>
                      <c:pt idx="9360" formatCode="m/d/yyyy">
                        <c:v>42691</c:v>
                      </c:pt>
                      <c:pt idx="9361" formatCode="m/d/yyyy">
                        <c:v>42692</c:v>
                      </c:pt>
                      <c:pt idx="9362" formatCode="m/d/yyyy">
                        <c:v>42695</c:v>
                      </c:pt>
                      <c:pt idx="9363" formatCode="m/d/yyyy">
                        <c:v>42696</c:v>
                      </c:pt>
                      <c:pt idx="9364" formatCode="m/d/yyyy">
                        <c:v>42697</c:v>
                      </c:pt>
                      <c:pt idx="9365" formatCode="m/d/yyyy">
                        <c:v>42698</c:v>
                      </c:pt>
                      <c:pt idx="9366" formatCode="m/d/yyyy">
                        <c:v>42699</c:v>
                      </c:pt>
                      <c:pt idx="9367" formatCode="m/d/yyyy">
                        <c:v>42702</c:v>
                      </c:pt>
                      <c:pt idx="9368" formatCode="m/d/yyyy">
                        <c:v>42703</c:v>
                      </c:pt>
                      <c:pt idx="9369" formatCode="m/d/yyyy">
                        <c:v>42704</c:v>
                      </c:pt>
                      <c:pt idx="9370" formatCode="m/d/yyyy">
                        <c:v>42705</c:v>
                      </c:pt>
                      <c:pt idx="9371" formatCode="m/d/yyyy">
                        <c:v>42706</c:v>
                      </c:pt>
                      <c:pt idx="9372" formatCode="m/d/yyyy">
                        <c:v>42709</c:v>
                      </c:pt>
                      <c:pt idx="9373" formatCode="m/d/yyyy">
                        <c:v>42710</c:v>
                      </c:pt>
                      <c:pt idx="9374" formatCode="m/d/yyyy">
                        <c:v>42711</c:v>
                      </c:pt>
                      <c:pt idx="9375" formatCode="m/d/yyyy">
                        <c:v>42712</c:v>
                      </c:pt>
                      <c:pt idx="9376" formatCode="m/d/yyyy">
                        <c:v>42713</c:v>
                      </c:pt>
                      <c:pt idx="9377" formatCode="m/d/yyyy">
                        <c:v>42716</c:v>
                      </c:pt>
                      <c:pt idx="9378" formatCode="m/d/yyyy">
                        <c:v>42717</c:v>
                      </c:pt>
                      <c:pt idx="9379" formatCode="m/d/yyyy">
                        <c:v>42718</c:v>
                      </c:pt>
                      <c:pt idx="9380" formatCode="m/d/yyyy">
                        <c:v>42719</c:v>
                      </c:pt>
                      <c:pt idx="9381" formatCode="m/d/yyyy">
                        <c:v>42720</c:v>
                      </c:pt>
                      <c:pt idx="9382" formatCode="m/d/yyyy">
                        <c:v>42723</c:v>
                      </c:pt>
                      <c:pt idx="9383" formatCode="m/d/yyyy">
                        <c:v>42724</c:v>
                      </c:pt>
                      <c:pt idx="9384" formatCode="m/d/yyyy">
                        <c:v>42725</c:v>
                      </c:pt>
                      <c:pt idx="9385" formatCode="m/d/yyyy">
                        <c:v>42726</c:v>
                      </c:pt>
                      <c:pt idx="9386" formatCode="m/d/yyyy">
                        <c:v>42727</c:v>
                      </c:pt>
                      <c:pt idx="9387" formatCode="m/d/yyyy">
                        <c:v>42730</c:v>
                      </c:pt>
                      <c:pt idx="9388" formatCode="m/d/yyyy">
                        <c:v>42731</c:v>
                      </c:pt>
                      <c:pt idx="9389" formatCode="m/d/yyyy">
                        <c:v>42732</c:v>
                      </c:pt>
                      <c:pt idx="9390" formatCode="m/d/yyyy">
                        <c:v>42733</c:v>
                      </c:pt>
                      <c:pt idx="9391" formatCode="m/d/yyyy">
                        <c:v>42734</c:v>
                      </c:pt>
                      <c:pt idx="9392" formatCode="m/d/yyyy">
                        <c:v>42737</c:v>
                      </c:pt>
                      <c:pt idx="9393" formatCode="m/d/yyyy">
                        <c:v>42738</c:v>
                      </c:pt>
                      <c:pt idx="9394" formatCode="m/d/yyyy">
                        <c:v>42739</c:v>
                      </c:pt>
                      <c:pt idx="9395" formatCode="m/d/yyyy">
                        <c:v>42740</c:v>
                      </c:pt>
                      <c:pt idx="9396" formatCode="m/d/yyyy">
                        <c:v>42741</c:v>
                      </c:pt>
                      <c:pt idx="9397" formatCode="m/d/yyyy">
                        <c:v>42744</c:v>
                      </c:pt>
                      <c:pt idx="9398" formatCode="m/d/yyyy">
                        <c:v>42745</c:v>
                      </c:pt>
                      <c:pt idx="9399" formatCode="m/d/yyyy">
                        <c:v>42746</c:v>
                      </c:pt>
                      <c:pt idx="9400" formatCode="m/d/yyyy">
                        <c:v>42747</c:v>
                      </c:pt>
                      <c:pt idx="9401" formatCode="m/d/yyyy">
                        <c:v>42748</c:v>
                      </c:pt>
                      <c:pt idx="9402" formatCode="m/d/yyyy">
                        <c:v>42751</c:v>
                      </c:pt>
                      <c:pt idx="9403" formatCode="m/d/yyyy">
                        <c:v>42752</c:v>
                      </c:pt>
                      <c:pt idx="9404" formatCode="m/d/yyyy">
                        <c:v>42753</c:v>
                      </c:pt>
                      <c:pt idx="9405" formatCode="m/d/yyyy">
                        <c:v>42754</c:v>
                      </c:pt>
                      <c:pt idx="9406" formatCode="m/d/yyyy">
                        <c:v>42755</c:v>
                      </c:pt>
                      <c:pt idx="9407" formatCode="m/d/yyyy">
                        <c:v>42758</c:v>
                      </c:pt>
                      <c:pt idx="9408" formatCode="m/d/yyyy">
                        <c:v>42759</c:v>
                      </c:pt>
                      <c:pt idx="9409" formatCode="m/d/yyyy">
                        <c:v>42760</c:v>
                      </c:pt>
                      <c:pt idx="9410" formatCode="m/d/yyyy">
                        <c:v>42761</c:v>
                      </c:pt>
                      <c:pt idx="9411" formatCode="m/d/yyyy">
                        <c:v>42762</c:v>
                      </c:pt>
                      <c:pt idx="9412" formatCode="m/d/yyyy">
                        <c:v>42765</c:v>
                      </c:pt>
                      <c:pt idx="9413" formatCode="m/d/yyyy">
                        <c:v>42766</c:v>
                      </c:pt>
                      <c:pt idx="9414" formatCode="m/d/yyyy">
                        <c:v>42767</c:v>
                      </c:pt>
                      <c:pt idx="9415" formatCode="m/d/yyyy">
                        <c:v>42768</c:v>
                      </c:pt>
                      <c:pt idx="9416" formatCode="m/d/yyyy">
                        <c:v>42769</c:v>
                      </c:pt>
                      <c:pt idx="9417" formatCode="m/d/yyyy">
                        <c:v>42772</c:v>
                      </c:pt>
                      <c:pt idx="9418" formatCode="m/d/yyyy">
                        <c:v>42773</c:v>
                      </c:pt>
                      <c:pt idx="9419" formatCode="m/d/yyyy">
                        <c:v>42774</c:v>
                      </c:pt>
                      <c:pt idx="9420" formatCode="m/d/yyyy">
                        <c:v>42775</c:v>
                      </c:pt>
                      <c:pt idx="9421" formatCode="m/d/yyyy">
                        <c:v>42776</c:v>
                      </c:pt>
                      <c:pt idx="9422" formatCode="m/d/yyyy">
                        <c:v>42779</c:v>
                      </c:pt>
                      <c:pt idx="9423" formatCode="m/d/yyyy">
                        <c:v>42780</c:v>
                      </c:pt>
                      <c:pt idx="9424" formatCode="m/d/yyyy">
                        <c:v>42781</c:v>
                      </c:pt>
                      <c:pt idx="9425" formatCode="m/d/yyyy">
                        <c:v>42782</c:v>
                      </c:pt>
                      <c:pt idx="9426" formatCode="m/d/yyyy">
                        <c:v>42783</c:v>
                      </c:pt>
                      <c:pt idx="9427" formatCode="m/d/yyyy">
                        <c:v>42786</c:v>
                      </c:pt>
                      <c:pt idx="9428" formatCode="m/d/yyyy">
                        <c:v>42787</c:v>
                      </c:pt>
                      <c:pt idx="9429" formatCode="m/d/yyyy">
                        <c:v>42788</c:v>
                      </c:pt>
                      <c:pt idx="9430" formatCode="m/d/yyyy">
                        <c:v>42789</c:v>
                      </c:pt>
                      <c:pt idx="9431" formatCode="m/d/yyyy">
                        <c:v>42790</c:v>
                      </c:pt>
                      <c:pt idx="9432" formatCode="m/d/yyyy">
                        <c:v>42793</c:v>
                      </c:pt>
                      <c:pt idx="9433" formatCode="m/d/yyyy">
                        <c:v>42794</c:v>
                      </c:pt>
                      <c:pt idx="9434" formatCode="m/d/yyyy">
                        <c:v>42795</c:v>
                      </c:pt>
                      <c:pt idx="9435" formatCode="m/d/yyyy">
                        <c:v>42796</c:v>
                      </c:pt>
                      <c:pt idx="9436" formatCode="m/d/yyyy">
                        <c:v>42797</c:v>
                      </c:pt>
                      <c:pt idx="9437" formatCode="m/d/yyyy">
                        <c:v>42800</c:v>
                      </c:pt>
                      <c:pt idx="9438" formatCode="m/d/yyyy">
                        <c:v>42801</c:v>
                      </c:pt>
                      <c:pt idx="9439" formatCode="m/d/yyyy">
                        <c:v>42802</c:v>
                      </c:pt>
                      <c:pt idx="9440" formatCode="m/d/yyyy">
                        <c:v>42803</c:v>
                      </c:pt>
                      <c:pt idx="9441" formatCode="m/d/yyyy">
                        <c:v>42804</c:v>
                      </c:pt>
                      <c:pt idx="9442" formatCode="m/d/yyyy">
                        <c:v>42807</c:v>
                      </c:pt>
                      <c:pt idx="9443" formatCode="m/d/yyyy">
                        <c:v>42808</c:v>
                      </c:pt>
                      <c:pt idx="9444" formatCode="m/d/yyyy">
                        <c:v>42809</c:v>
                      </c:pt>
                      <c:pt idx="9445" formatCode="m/d/yyyy">
                        <c:v>42810</c:v>
                      </c:pt>
                      <c:pt idx="9446" formatCode="m/d/yyyy">
                        <c:v>42811</c:v>
                      </c:pt>
                      <c:pt idx="9447" formatCode="m/d/yyyy">
                        <c:v>42814</c:v>
                      </c:pt>
                      <c:pt idx="9448" formatCode="m/d/yyyy">
                        <c:v>42815</c:v>
                      </c:pt>
                      <c:pt idx="9449" formatCode="m/d/yyyy">
                        <c:v>42816</c:v>
                      </c:pt>
                      <c:pt idx="9450" formatCode="m/d/yyyy">
                        <c:v>42817</c:v>
                      </c:pt>
                      <c:pt idx="9451" formatCode="m/d/yyyy">
                        <c:v>42818</c:v>
                      </c:pt>
                      <c:pt idx="9452" formatCode="m/d/yyyy">
                        <c:v>42821</c:v>
                      </c:pt>
                      <c:pt idx="9453" formatCode="m/d/yyyy">
                        <c:v>42822</c:v>
                      </c:pt>
                      <c:pt idx="9454" formatCode="m/d/yyyy">
                        <c:v>42823</c:v>
                      </c:pt>
                      <c:pt idx="9455" formatCode="m/d/yyyy">
                        <c:v>42824</c:v>
                      </c:pt>
                      <c:pt idx="9456" formatCode="m/d/yyyy">
                        <c:v>42825</c:v>
                      </c:pt>
                      <c:pt idx="9457" formatCode="m/d/yyyy">
                        <c:v>42828</c:v>
                      </c:pt>
                      <c:pt idx="9458" formatCode="m/d/yyyy">
                        <c:v>42829</c:v>
                      </c:pt>
                      <c:pt idx="9459" formatCode="m/d/yyyy">
                        <c:v>42830</c:v>
                      </c:pt>
                      <c:pt idx="9460" formatCode="m/d/yyyy">
                        <c:v>42831</c:v>
                      </c:pt>
                      <c:pt idx="9461" formatCode="m/d/yyyy">
                        <c:v>42832</c:v>
                      </c:pt>
                      <c:pt idx="9462" formatCode="m/d/yyyy">
                        <c:v>42835</c:v>
                      </c:pt>
                      <c:pt idx="9463" formatCode="m/d/yyyy">
                        <c:v>42836</c:v>
                      </c:pt>
                      <c:pt idx="9464" formatCode="m/d/yyyy">
                        <c:v>42837</c:v>
                      </c:pt>
                      <c:pt idx="9465" formatCode="m/d/yyyy">
                        <c:v>42838</c:v>
                      </c:pt>
                      <c:pt idx="9466" formatCode="m/d/yyyy">
                        <c:v>42839</c:v>
                      </c:pt>
                      <c:pt idx="9467" formatCode="m/d/yyyy">
                        <c:v>42842</c:v>
                      </c:pt>
                      <c:pt idx="9468" formatCode="m/d/yyyy">
                        <c:v>42843</c:v>
                      </c:pt>
                      <c:pt idx="9469" formatCode="m/d/yyyy">
                        <c:v>42844</c:v>
                      </c:pt>
                      <c:pt idx="9470" formatCode="m/d/yyyy">
                        <c:v>42845</c:v>
                      </c:pt>
                      <c:pt idx="9471" formatCode="m/d/yyyy">
                        <c:v>42846</c:v>
                      </c:pt>
                      <c:pt idx="9472" formatCode="m/d/yyyy">
                        <c:v>42849</c:v>
                      </c:pt>
                      <c:pt idx="9473" formatCode="m/d/yyyy">
                        <c:v>42850</c:v>
                      </c:pt>
                      <c:pt idx="9474" formatCode="m/d/yyyy">
                        <c:v>42851</c:v>
                      </c:pt>
                      <c:pt idx="9475" formatCode="m/d/yyyy">
                        <c:v>42852</c:v>
                      </c:pt>
                      <c:pt idx="9476" formatCode="m/d/yyyy">
                        <c:v>42853</c:v>
                      </c:pt>
                      <c:pt idx="9477" formatCode="m/d/yyyy">
                        <c:v>42856</c:v>
                      </c:pt>
                      <c:pt idx="9478" formatCode="m/d/yyyy">
                        <c:v>42857</c:v>
                      </c:pt>
                      <c:pt idx="9479" formatCode="m/d/yyyy">
                        <c:v>42858</c:v>
                      </c:pt>
                      <c:pt idx="9480" formatCode="m/d/yyyy">
                        <c:v>42859</c:v>
                      </c:pt>
                      <c:pt idx="9481" formatCode="m/d/yyyy">
                        <c:v>42860</c:v>
                      </c:pt>
                      <c:pt idx="9482" formatCode="m/d/yyyy">
                        <c:v>42863</c:v>
                      </c:pt>
                      <c:pt idx="9483" formatCode="m/d/yyyy">
                        <c:v>42864</c:v>
                      </c:pt>
                      <c:pt idx="9484" formatCode="m/d/yyyy">
                        <c:v>42865</c:v>
                      </c:pt>
                      <c:pt idx="9485" formatCode="m/d/yyyy">
                        <c:v>42866</c:v>
                      </c:pt>
                      <c:pt idx="9486" formatCode="m/d/yyyy">
                        <c:v>42867</c:v>
                      </c:pt>
                      <c:pt idx="9487" formatCode="m/d/yyyy">
                        <c:v>42870</c:v>
                      </c:pt>
                      <c:pt idx="9488" formatCode="m/d/yyyy">
                        <c:v>42871</c:v>
                      </c:pt>
                      <c:pt idx="9489" formatCode="m/d/yyyy">
                        <c:v>42872</c:v>
                      </c:pt>
                      <c:pt idx="9490" formatCode="m/d/yyyy">
                        <c:v>42873</c:v>
                      </c:pt>
                      <c:pt idx="9491" formatCode="m/d/yyyy">
                        <c:v>42874</c:v>
                      </c:pt>
                      <c:pt idx="9492" formatCode="m/d/yyyy">
                        <c:v>42877</c:v>
                      </c:pt>
                      <c:pt idx="9493" formatCode="m/d/yyyy">
                        <c:v>42878</c:v>
                      </c:pt>
                      <c:pt idx="9494" formatCode="m/d/yyyy">
                        <c:v>42879</c:v>
                      </c:pt>
                      <c:pt idx="9495" formatCode="m/d/yyyy">
                        <c:v>42880</c:v>
                      </c:pt>
                      <c:pt idx="9496" formatCode="m/d/yyyy">
                        <c:v>42881</c:v>
                      </c:pt>
                      <c:pt idx="9497" formatCode="m/d/yyyy">
                        <c:v>42884</c:v>
                      </c:pt>
                      <c:pt idx="9498" formatCode="m/d/yyyy">
                        <c:v>42885</c:v>
                      </c:pt>
                      <c:pt idx="9499" formatCode="m/d/yyyy">
                        <c:v>42886</c:v>
                      </c:pt>
                      <c:pt idx="9500" formatCode="m/d/yyyy">
                        <c:v>42887</c:v>
                      </c:pt>
                      <c:pt idx="9501" formatCode="m/d/yyyy">
                        <c:v>42888</c:v>
                      </c:pt>
                      <c:pt idx="9502" formatCode="m/d/yyyy">
                        <c:v>42891</c:v>
                      </c:pt>
                      <c:pt idx="9503" formatCode="m/d/yyyy">
                        <c:v>42892</c:v>
                      </c:pt>
                      <c:pt idx="9504" formatCode="m/d/yyyy">
                        <c:v>42893</c:v>
                      </c:pt>
                      <c:pt idx="9505" formatCode="m/d/yyyy">
                        <c:v>42894</c:v>
                      </c:pt>
                      <c:pt idx="9506" formatCode="m/d/yyyy">
                        <c:v>42895</c:v>
                      </c:pt>
                      <c:pt idx="9507" formatCode="m/d/yyyy">
                        <c:v>42898</c:v>
                      </c:pt>
                      <c:pt idx="9508" formatCode="m/d/yyyy">
                        <c:v>42899</c:v>
                      </c:pt>
                      <c:pt idx="9509" formatCode="m/d/yyyy">
                        <c:v>42900</c:v>
                      </c:pt>
                      <c:pt idx="9510" formatCode="m/d/yyyy">
                        <c:v>42901</c:v>
                      </c:pt>
                      <c:pt idx="9511" formatCode="m/d/yyyy">
                        <c:v>42902</c:v>
                      </c:pt>
                      <c:pt idx="9512" formatCode="m/d/yyyy">
                        <c:v>42905</c:v>
                      </c:pt>
                      <c:pt idx="9513" formatCode="m/d/yyyy">
                        <c:v>42906</c:v>
                      </c:pt>
                      <c:pt idx="9514" formatCode="m/d/yyyy">
                        <c:v>42907</c:v>
                      </c:pt>
                      <c:pt idx="9515" formatCode="m/d/yyyy">
                        <c:v>42908</c:v>
                      </c:pt>
                      <c:pt idx="9516" formatCode="m/d/yyyy">
                        <c:v>42909</c:v>
                      </c:pt>
                      <c:pt idx="9517" formatCode="m/d/yyyy">
                        <c:v>42912</c:v>
                      </c:pt>
                      <c:pt idx="9518" formatCode="m/d/yyyy">
                        <c:v>42913</c:v>
                      </c:pt>
                      <c:pt idx="9519" formatCode="m/d/yyyy">
                        <c:v>42914</c:v>
                      </c:pt>
                      <c:pt idx="9520" formatCode="m/d/yyyy">
                        <c:v>42915</c:v>
                      </c:pt>
                      <c:pt idx="9521" formatCode="m/d/yyyy">
                        <c:v>42916</c:v>
                      </c:pt>
                      <c:pt idx="9522" formatCode="m/d/yyyy">
                        <c:v>42919</c:v>
                      </c:pt>
                      <c:pt idx="9523" formatCode="m/d/yyyy">
                        <c:v>42920</c:v>
                      </c:pt>
                      <c:pt idx="9524" formatCode="m/d/yyyy">
                        <c:v>42921</c:v>
                      </c:pt>
                      <c:pt idx="9525" formatCode="m/d/yyyy">
                        <c:v>42922</c:v>
                      </c:pt>
                      <c:pt idx="9526" formatCode="m/d/yyyy">
                        <c:v>42923</c:v>
                      </c:pt>
                      <c:pt idx="9527" formatCode="m/d/yyyy">
                        <c:v>42926</c:v>
                      </c:pt>
                      <c:pt idx="9528" formatCode="m/d/yyyy">
                        <c:v>42927</c:v>
                      </c:pt>
                      <c:pt idx="9529" formatCode="m/d/yyyy">
                        <c:v>42928</c:v>
                      </c:pt>
                      <c:pt idx="9530" formatCode="m/d/yyyy">
                        <c:v>42929</c:v>
                      </c:pt>
                      <c:pt idx="9531" formatCode="m/d/yyyy">
                        <c:v>42930</c:v>
                      </c:pt>
                      <c:pt idx="9532" formatCode="m/d/yyyy">
                        <c:v>42933</c:v>
                      </c:pt>
                      <c:pt idx="9533" formatCode="m/d/yyyy">
                        <c:v>42934</c:v>
                      </c:pt>
                      <c:pt idx="9534" formatCode="m/d/yyyy">
                        <c:v>42935</c:v>
                      </c:pt>
                      <c:pt idx="9535" formatCode="m/d/yyyy">
                        <c:v>42936</c:v>
                      </c:pt>
                      <c:pt idx="9536" formatCode="m/d/yyyy">
                        <c:v>42937</c:v>
                      </c:pt>
                      <c:pt idx="9537" formatCode="m/d/yyyy">
                        <c:v>42940</c:v>
                      </c:pt>
                      <c:pt idx="9538" formatCode="m/d/yyyy">
                        <c:v>42941</c:v>
                      </c:pt>
                      <c:pt idx="9539" formatCode="m/d/yyyy">
                        <c:v>42942</c:v>
                      </c:pt>
                      <c:pt idx="9540" formatCode="m/d/yyyy">
                        <c:v>42943</c:v>
                      </c:pt>
                      <c:pt idx="9541" formatCode="m/d/yyyy">
                        <c:v>42944</c:v>
                      </c:pt>
                      <c:pt idx="9542" formatCode="m/d/yyyy">
                        <c:v>42947</c:v>
                      </c:pt>
                      <c:pt idx="9543" formatCode="m/d/yyyy">
                        <c:v>42948</c:v>
                      </c:pt>
                      <c:pt idx="9544" formatCode="m/d/yyyy">
                        <c:v>42949</c:v>
                      </c:pt>
                      <c:pt idx="9545" formatCode="m/d/yyyy">
                        <c:v>42950</c:v>
                      </c:pt>
                      <c:pt idx="9546" formatCode="m/d/yyyy">
                        <c:v>42951</c:v>
                      </c:pt>
                      <c:pt idx="9547" formatCode="m/d/yyyy">
                        <c:v>42954</c:v>
                      </c:pt>
                      <c:pt idx="9548" formatCode="m/d/yyyy">
                        <c:v>42955</c:v>
                      </c:pt>
                      <c:pt idx="9549" formatCode="m/d/yyyy">
                        <c:v>42956</c:v>
                      </c:pt>
                      <c:pt idx="9550" formatCode="m/d/yyyy">
                        <c:v>42957</c:v>
                      </c:pt>
                      <c:pt idx="9551" formatCode="m/d/yyyy">
                        <c:v>42958</c:v>
                      </c:pt>
                      <c:pt idx="9552" formatCode="m/d/yyyy">
                        <c:v>42961</c:v>
                      </c:pt>
                      <c:pt idx="9553" formatCode="m/d/yyyy">
                        <c:v>42962</c:v>
                      </c:pt>
                      <c:pt idx="9554" formatCode="m/d/yyyy">
                        <c:v>42963</c:v>
                      </c:pt>
                      <c:pt idx="9555" formatCode="m/d/yyyy">
                        <c:v>42964</c:v>
                      </c:pt>
                      <c:pt idx="9556" formatCode="m/d/yyyy">
                        <c:v>42965</c:v>
                      </c:pt>
                      <c:pt idx="9557" formatCode="m/d/yyyy">
                        <c:v>42968</c:v>
                      </c:pt>
                      <c:pt idx="9558" formatCode="m/d/yyyy">
                        <c:v>42969</c:v>
                      </c:pt>
                      <c:pt idx="9559" formatCode="m/d/yyyy">
                        <c:v>42970</c:v>
                      </c:pt>
                      <c:pt idx="9560" formatCode="m/d/yyyy">
                        <c:v>42971</c:v>
                      </c:pt>
                      <c:pt idx="9561" formatCode="m/d/yyyy">
                        <c:v>42972</c:v>
                      </c:pt>
                      <c:pt idx="9562" formatCode="m/d/yyyy">
                        <c:v>42975</c:v>
                      </c:pt>
                      <c:pt idx="9563" formatCode="m/d/yyyy">
                        <c:v>42976</c:v>
                      </c:pt>
                      <c:pt idx="9564" formatCode="m/d/yyyy">
                        <c:v>42977</c:v>
                      </c:pt>
                      <c:pt idx="9565" formatCode="m/d/yyyy">
                        <c:v>42978</c:v>
                      </c:pt>
                      <c:pt idx="9566" formatCode="m/d/yyyy">
                        <c:v>42979</c:v>
                      </c:pt>
                      <c:pt idx="9567" formatCode="m/d/yyyy">
                        <c:v>42982</c:v>
                      </c:pt>
                      <c:pt idx="9568" formatCode="m/d/yyyy">
                        <c:v>42983</c:v>
                      </c:pt>
                      <c:pt idx="9569" formatCode="m/d/yyyy">
                        <c:v>42984</c:v>
                      </c:pt>
                      <c:pt idx="9570" formatCode="m/d/yyyy">
                        <c:v>42985</c:v>
                      </c:pt>
                      <c:pt idx="9571" formatCode="m/d/yyyy">
                        <c:v>42986</c:v>
                      </c:pt>
                      <c:pt idx="9572" formatCode="m/d/yyyy">
                        <c:v>42989</c:v>
                      </c:pt>
                      <c:pt idx="9573" formatCode="m/d/yyyy">
                        <c:v>42990</c:v>
                      </c:pt>
                      <c:pt idx="9574" formatCode="m/d/yyyy">
                        <c:v>42991</c:v>
                      </c:pt>
                      <c:pt idx="9575" formatCode="m/d/yyyy">
                        <c:v>42992</c:v>
                      </c:pt>
                      <c:pt idx="9576" formatCode="m/d/yyyy">
                        <c:v>42993</c:v>
                      </c:pt>
                      <c:pt idx="9577" formatCode="m/d/yyyy">
                        <c:v>42996</c:v>
                      </c:pt>
                      <c:pt idx="9578" formatCode="m/d/yyyy">
                        <c:v>42997</c:v>
                      </c:pt>
                      <c:pt idx="9579" formatCode="m/d/yyyy">
                        <c:v>42998</c:v>
                      </c:pt>
                      <c:pt idx="9580" formatCode="m/d/yyyy">
                        <c:v>42999</c:v>
                      </c:pt>
                      <c:pt idx="9581" formatCode="m/d/yyyy">
                        <c:v>43000</c:v>
                      </c:pt>
                      <c:pt idx="9582" formatCode="m/d/yyyy">
                        <c:v>43003</c:v>
                      </c:pt>
                      <c:pt idx="9583" formatCode="m/d/yyyy">
                        <c:v>43004</c:v>
                      </c:pt>
                      <c:pt idx="9584" formatCode="m/d/yyyy">
                        <c:v>43005</c:v>
                      </c:pt>
                      <c:pt idx="9585" formatCode="m/d/yyyy">
                        <c:v>43006</c:v>
                      </c:pt>
                      <c:pt idx="9586" formatCode="m/d/yyyy">
                        <c:v>43007</c:v>
                      </c:pt>
                      <c:pt idx="9587" formatCode="m/d/yyyy">
                        <c:v>43010</c:v>
                      </c:pt>
                      <c:pt idx="9588" formatCode="m/d/yyyy">
                        <c:v>43011</c:v>
                      </c:pt>
                      <c:pt idx="9589" formatCode="m/d/yyyy">
                        <c:v>43012</c:v>
                      </c:pt>
                      <c:pt idx="9590" formatCode="m/d/yyyy">
                        <c:v>43013</c:v>
                      </c:pt>
                      <c:pt idx="9591" formatCode="m/d/yyyy">
                        <c:v>43014</c:v>
                      </c:pt>
                      <c:pt idx="9592" formatCode="m/d/yyyy">
                        <c:v>43017</c:v>
                      </c:pt>
                      <c:pt idx="9593" formatCode="m/d/yyyy">
                        <c:v>43018</c:v>
                      </c:pt>
                      <c:pt idx="9594" formatCode="m/d/yyyy">
                        <c:v>43019</c:v>
                      </c:pt>
                      <c:pt idx="9595" formatCode="m/d/yyyy">
                        <c:v>43020</c:v>
                      </c:pt>
                      <c:pt idx="9596" formatCode="m/d/yyyy">
                        <c:v>43021</c:v>
                      </c:pt>
                      <c:pt idx="9597" formatCode="m/d/yyyy">
                        <c:v>43024</c:v>
                      </c:pt>
                      <c:pt idx="9598" formatCode="m/d/yyyy">
                        <c:v>43025</c:v>
                      </c:pt>
                      <c:pt idx="9599" formatCode="m/d/yyyy">
                        <c:v>43026</c:v>
                      </c:pt>
                      <c:pt idx="9600" formatCode="m/d/yyyy">
                        <c:v>43027</c:v>
                      </c:pt>
                      <c:pt idx="9601" formatCode="m/d/yyyy">
                        <c:v>43028</c:v>
                      </c:pt>
                      <c:pt idx="9602" formatCode="m/d/yyyy">
                        <c:v>43031</c:v>
                      </c:pt>
                      <c:pt idx="9603" formatCode="m/d/yyyy">
                        <c:v>43032</c:v>
                      </c:pt>
                      <c:pt idx="9604" formatCode="m/d/yyyy">
                        <c:v>43033</c:v>
                      </c:pt>
                      <c:pt idx="9605" formatCode="m/d/yyyy">
                        <c:v>43034</c:v>
                      </c:pt>
                      <c:pt idx="9606" formatCode="m/d/yyyy">
                        <c:v>43035</c:v>
                      </c:pt>
                      <c:pt idx="9607" formatCode="m/d/yyyy">
                        <c:v>43038</c:v>
                      </c:pt>
                      <c:pt idx="9608" formatCode="m/d/yyyy">
                        <c:v>43039</c:v>
                      </c:pt>
                      <c:pt idx="9609" formatCode="m/d/yyyy">
                        <c:v>43040</c:v>
                      </c:pt>
                      <c:pt idx="9610" formatCode="m/d/yyyy">
                        <c:v>43041</c:v>
                      </c:pt>
                      <c:pt idx="9611" formatCode="m/d/yyyy">
                        <c:v>43042</c:v>
                      </c:pt>
                      <c:pt idx="9612" formatCode="m/d/yyyy">
                        <c:v>43045</c:v>
                      </c:pt>
                      <c:pt idx="9613" formatCode="m/d/yyyy">
                        <c:v>43046</c:v>
                      </c:pt>
                      <c:pt idx="9614" formatCode="m/d/yyyy">
                        <c:v>43047</c:v>
                      </c:pt>
                      <c:pt idx="9615" formatCode="m/d/yyyy">
                        <c:v>43048</c:v>
                      </c:pt>
                      <c:pt idx="9616" formatCode="m/d/yyyy">
                        <c:v>43049</c:v>
                      </c:pt>
                      <c:pt idx="9617" formatCode="m/d/yyyy">
                        <c:v>43052</c:v>
                      </c:pt>
                      <c:pt idx="9618" formatCode="m/d/yyyy">
                        <c:v>43053</c:v>
                      </c:pt>
                      <c:pt idx="9619" formatCode="m/d/yyyy">
                        <c:v>43054</c:v>
                      </c:pt>
                      <c:pt idx="9620" formatCode="m/d/yyyy">
                        <c:v>43055</c:v>
                      </c:pt>
                      <c:pt idx="9621" formatCode="m/d/yyyy">
                        <c:v>43056</c:v>
                      </c:pt>
                      <c:pt idx="9622" formatCode="m/d/yyyy">
                        <c:v>43059</c:v>
                      </c:pt>
                      <c:pt idx="9623" formatCode="m/d/yyyy">
                        <c:v>43060</c:v>
                      </c:pt>
                      <c:pt idx="9624" formatCode="m/d/yyyy">
                        <c:v>43061</c:v>
                      </c:pt>
                      <c:pt idx="9625" formatCode="m/d/yyyy">
                        <c:v>43062</c:v>
                      </c:pt>
                      <c:pt idx="9626" formatCode="m/d/yyyy">
                        <c:v>43063</c:v>
                      </c:pt>
                      <c:pt idx="9627" formatCode="m/d/yyyy">
                        <c:v>43066</c:v>
                      </c:pt>
                      <c:pt idx="9628" formatCode="m/d/yyyy">
                        <c:v>43067</c:v>
                      </c:pt>
                      <c:pt idx="9629" formatCode="m/d/yyyy">
                        <c:v>43068</c:v>
                      </c:pt>
                      <c:pt idx="9630" formatCode="m/d/yyyy">
                        <c:v>43069</c:v>
                      </c:pt>
                      <c:pt idx="9631" formatCode="m/d/yyyy">
                        <c:v>43070</c:v>
                      </c:pt>
                      <c:pt idx="9632" formatCode="m/d/yyyy">
                        <c:v>43073</c:v>
                      </c:pt>
                      <c:pt idx="9633" formatCode="m/d/yyyy">
                        <c:v>43074</c:v>
                      </c:pt>
                      <c:pt idx="9634" formatCode="m/d/yyyy">
                        <c:v>43075</c:v>
                      </c:pt>
                      <c:pt idx="9635" formatCode="m/d/yyyy">
                        <c:v>43076</c:v>
                      </c:pt>
                      <c:pt idx="9636" formatCode="m/d/yyyy">
                        <c:v>43077</c:v>
                      </c:pt>
                      <c:pt idx="9637" formatCode="m/d/yyyy">
                        <c:v>43080</c:v>
                      </c:pt>
                      <c:pt idx="9638" formatCode="m/d/yyyy">
                        <c:v>43081</c:v>
                      </c:pt>
                      <c:pt idx="9639" formatCode="m/d/yyyy">
                        <c:v>43082</c:v>
                      </c:pt>
                      <c:pt idx="9640" formatCode="m/d/yyyy">
                        <c:v>43083</c:v>
                      </c:pt>
                      <c:pt idx="9641" formatCode="m/d/yyyy">
                        <c:v>43084</c:v>
                      </c:pt>
                      <c:pt idx="9642" formatCode="m/d/yyyy">
                        <c:v>43087</c:v>
                      </c:pt>
                      <c:pt idx="9643" formatCode="m/d/yyyy">
                        <c:v>43088</c:v>
                      </c:pt>
                      <c:pt idx="9644" formatCode="m/d/yyyy">
                        <c:v>43089</c:v>
                      </c:pt>
                      <c:pt idx="9645" formatCode="m/d/yyyy">
                        <c:v>43090</c:v>
                      </c:pt>
                      <c:pt idx="9646" formatCode="m/d/yyyy">
                        <c:v>43091</c:v>
                      </c:pt>
                      <c:pt idx="9647" formatCode="m/d/yyyy">
                        <c:v>43094</c:v>
                      </c:pt>
                      <c:pt idx="9648" formatCode="m/d/yyyy">
                        <c:v>43095</c:v>
                      </c:pt>
                      <c:pt idx="9649" formatCode="m/d/yyyy">
                        <c:v>43096</c:v>
                      </c:pt>
                      <c:pt idx="9650" formatCode="m/d/yyyy">
                        <c:v>43097</c:v>
                      </c:pt>
                      <c:pt idx="9651" formatCode="m/d/yyyy">
                        <c:v>43098</c:v>
                      </c:pt>
                      <c:pt idx="9652" formatCode="m/d/yyyy">
                        <c:v>43101</c:v>
                      </c:pt>
                      <c:pt idx="9653" formatCode="m/d/yyyy">
                        <c:v>43102</c:v>
                      </c:pt>
                      <c:pt idx="9654" formatCode="m/d/yyyy">
                        <c:v>43103</c:v>
                      </c:pt>
                      <c:pt idx="9655" formatCode="m/d/yyyy">
                        <c:v>43104</c:v>
                      </c:pt>
                      <c:pt idx="9656" formatCode="m/d/yyyy">
                        <c:v>43105</c:v>
                      </c:pt>
                      <c:pt idx="9657" formatCode="m/d/yyyy">
                        <c:v>43108</c:v>
                      </c:pt>
                      <c:pt idx="9658" formatCode="m/d/yyyy">
                        <c:v>43109</c:v>
                      </c:pt>
                      <c:pt idx="9659" formatCode="m/d/yyyy">
                        <c:v>43110</c:v>
                      </c:pt>
                      <c:pt idx="9660" formatCode="m/d/yyyy">
                        <c:v>43111</c:v>
                      </c:pt>
                      <c:pt idx="9661" formatCode="m/d/yyyy">
                        <c:v>43112</c:v>
                      </c:pt>
                      <c:pt idx="9662" formatCode="m/d/yyyy">
                        <c:v>43115</c:v>
                      </c:pt>
                      <c:pt idx="9663" formatCode="m/d/yyyy">
                        <c:v>43116</c:v>
                      </c:pt>
                      <c:pt idx="9664" formatCode="m/d/yyyy">
                        <c:v>43117</c:v>
                      </c:pt>
                      <c:pt idx="9665" formatCode="m/d/yyyy">
                        <c:v>43118</c:v>
                      </c:pt>
                      <c:pt idx="9666" formatCode="m/d/yyyy">
                        <c:v>43119</c:v>
                      </c:pt>
                      <c:pt idx="9667" formatCode="m/d/yyyy">
                        <c:v>43122</c:v>
                      </c:pt>
                      <c:pt idx="9668" formatCode="m/d/yyyy">
                        <c:v>43123</c:v>
                      </c:pt>
                      <c:pt idx="9669" formatCode="m/d/yyyy">
                        <c:v>43124</c:v>
                      </c:pt>
                      <c:pt idx="9670" formatCode="m/d/yyyy">
                        <c:v>43125</c:v>
                      </c:pt>
                      <c:pt idx="9671" formatCode="m/d/yyyy">
                        <c:v>43126</c:v>
                      </c:pt>
                      <c:pt idx="9672" formatCode="m/d/yyyy">
                        <c:v>43129</c:v>
                      </c:pt>
                      <c:pt idx="9673" formatCode="m/d/yyyy">
                        <c:v>43130</c:v>
                      </c:pt>
                      <c:pt idx="9674" formatCode="m/d/yyyy">
                        <c:v>43131</c:v>
                      </c:pt>
                      <c:pt idx="9675" formatCode="m/d/yyyy">
                        <c:v>43132</c:v>
                      </c:pt>
                      <c:pt idx="9676" formatCode="m/d/yyyy">
                        <c:v>43133</c:v>
                      </c:pt>
                      <c:pt idx="9677" formatCode="m/d/yyyy">
                        <c:v>43136</c:v>
                      </c:pt>
                      <c:pt idx="9678" formatCode="m/d/yyyy">
                        <c:v>43137</c:v>
                      </c:pt>
                      <c:pt idx="9679" formatCode="m/d/yyyy">
                        <c:v>43138</c:v>
                      </c:pt>
                      <c:pt idx="9680" formatCode="m/d/yyyy">
                        <c:v>43139</c:v>
                      </c:pt>
                      <c:pt idx="9681" formatCode="m/d/yyyy">
                        <c:v>43140</c:v>
                      </c:pt>
                      <c:pt idx="9682" formatCode="m/d/yyyy">
                        <c:v>43143</c:v>
                      </c:pt>
                      <c:pt idx="9683" formatCode="m/d/yyyy">
                        <c:v>43144</c:v>
                      </c:pt>
                      <c:pt idx="9684" formatCode="m/d/yyyy">
                        <c:v>43145</c:v>
                      </c:pt>
                      <c:pt idx="9685" formatCode="m/d/yyyy">
                        <c:v>43146</c:v>
                      </c:pt>
                      <c:pt idx="9686" formatCode="m/d/yyyy">
                        <c:v>43147</c:v>
                      </c:pt>
                      <c:pt idx="9687" formatCode="m/d/yyyy">
                        <c:v>43150</c:v>
                      </c:pt>
                      <c:pt idx="9688" formatCode="m/d/yyyy">
                        <c:v>43151</c:v>
                      </c:pt>
                      <c:pt idx="9689" formatCode="m/d/yyyy">
                        <c:v>43152</c:v>
                      </c:pt>
                      <c:pt idx="9690" formatCode="m/d/yyyy">
                        <c:v>43153</c:v>
                      </c:pt>
                      <c:pt idx="9691" formatCode="m/d/yyyy">
                        <c:v>43154</c:v>
                      </c:pt>
                      <c:pt idx="9692" formatCode="m/d/yyyy">
                        <c:v>43157</c:v>
                      </c:pt>
                      <c:pt idx="9693" formatCode="m/d/yyyy">
                        <c:v>43158</c:v>
                      </c:pt>
                      <c:pt idx="9694" formatCode="m/d/yyyy">
                        <c:v>43159</c:v>
                      </c:pt>
                      <c:pt idx="9695" formatCode="m/d/yyyy">
                        <c:v>43160</c:v>
                      </c:pt>
                      <c:pt idx="9696" formatCode="m/d/yyyy">
                        <c:v>43161</c:v>
                      </c:pt>
                      <c:pt idx="9697" formatCode="m/d/yyyy">
                        <c:v>43164</c:v>
                      </c:pt>
                      <c:pt idx="9698" formatCode="m/d/yyyy">
                        <c:v>43165</c:v>
                      </c:pt>
                      <c:pt idx="9699" formatCode="m/d/yyyy">
                        <c:v>43166</c:v>
                      </c:pt>
                      <c:pt idx="9700" formatCode="m/d/yyyy">
                        <c:v>43167</c:v>
                      </c:pt>
                      <c:pt idx="9701" formatCode="m/d/yyyy">
                        <c:v>43168</c:v>
                      </c:pt>
                      <c:pt idx="9702" formatCode="m/d/yyyy">
                        <c:v>43171</c:v>
                      </c:pt>
                      <c:pt idx="9703" formatCode="m/d/yyyy">
                        <c:v>43172</c:v>
                      </c:pt>
                      <c:pt idx="9704" formatCode="m/d/yyyy">
                        <c:v>43173</c:v>
                      </c:pt>
                      <c:pt idx="9705" formatCode="m/d/yyyy">
                        <c:v>43174</c:v>
                      </c:pt>
                      <c:pt idx="9706" formatCode="m/d/yyyy">
                        <c:v>43175</c:v>
                      </c:pt>
                      <c:pt idx="9707" formatCode="m/d/yyyy">
                        <c:v>43178</c:v>
                      </c:pt>
                      <c:pt idx="9708" formatCode="m/d/yyyy">
                        <c:v>43179</c:v>
                      </c:pt>
                      <c:pt idx="9709" formatCode="m/d/yyyy">
                        <c:v>43180</c:v>
                      </c:pt>
                      <c:pt idx="9710" formatCode="m/d/yyyy">
                        <c:v>43181</c:v>
                      </c:pt>
                      <c:pt idx="9711" formatCode="m/d/yyyy">
                        <c:v>43182</c:v>
                      </c:pt>
                      <c:pt idx="9712" formatCode="m/d/yyyy">
                        <c:v>43185</c:v>
                      </c:pt>
                      <c:pt idx="9713" formatCode="m/d/yyyy">
                        <c:v>43186</c:v>
                      </c:pt>
                      <c:pt idx="9714" formatCode="m/d/yyyy">
                        <c:v>43187</c:v>
                      </c:pt>
                      <c:pt idx="9715" formatCode="m/d/yyyy">
                        <c:v>43188</c:v>
                      </c:pt>
                      <c:pt idx="9716" formatCode="m/d/yyyy">
                        <c:v>43189</c:v>
                      </c:pt>
                      <c:pt idx="9717" formatCode="m/d/yyyy">
                        <c:v>43192</c:v>
                      </c:pt>
                      <c:pt idx="9718" formatCode="m/d/yyyy">
                        <c:v>43193</c:v>
                      </c:pt>
                      <c:pt idx="9719" formatCode="m/d/yyyy">
                        <c:v>43194</c:v>
                      </c:pt>
                      <c:pt idx="9720" formatCode="m/d/yyyy">
                        <c:v>43195</c:v>
                      </c:pt>
                      <c:pt idx="9721" formatCode="m/d/yyyy">
                        <c:v>43196</c:v>
                      </c:pt>
                      <c:pt idx="9722" formatCode="m/d/yyyy">
                        <c:v>43199</c:v>
                      </c:pt>
                      <c:pt idx="9723" formatCode="m/d/yyyy">
                        <c:v>43200</c:v>
                      </c:pt>
                      <c:pt idx="9724" formatCode="m/d/yyyy">
                        <c:v>43201</c:v>
                      </c:pt>
                      <c:pt idx="9725" formatCode="m/d/yyyy">
                        <c:v>43202</c:v>
                      </c:pt>
                      <c:pt idx="9726" formatCode="m/d/yyyy">
                        <c:v>43203</c:v>
                      </c:pt>
                      <c:pt idx="9727" formatCode="m/d/yyyy">
                        <c:v>43206</c:v>
                      </c:pt>
                      <c:pt idx="9728" formatCode="m/d/yyyy">
                        <c:v>43207</c:v>
                      </c:pt>
                      <c:pt idx="9729" formatCode="m/d/yyyy">
                        <c:v>43208</c:v>
                      </c:pt>
                      <c:pt idx="9730" formatCode="m/d/yyyy">
                        <c:v>43209</c:v>
                      </c:pt>
                      <c:pt idx="9731" formatCode="m/d/yyyy">
                        <c:v>43210</c:v>
                      </c:pt>
                      <c:pt idx="9732" formatCode="m/d/yyyy">
                        <c:v>43213</c:v>
                      </c:pt>
                      <c:pt idx="9733" formatCode="m/d/yyyy">
                        <c:v>43214</c:v>
                      </c:pt>
                      <c:pt idx="9734" formatCode="m/d/yyyy">
                        <c:v>43215</c:v>
                      </c:pt>
                      <c:pt idx="9735" formatCode="m/d/yyyy">
                        <c:v>43216</c:v>
                      </c:pt>
                      <c:pt idx="9736" formatCode="m/d/yyyy">
                        <c:v>43217</c:v>
                      </c:pt>
                      <c:pt idx="9737" formatCode="m/d/yyyy">
                        <c:v>43220</c:v>
                      </c:pt>
                      <c:pt idx="9738" formatCode="m/d/yyyy">
                        <c:v>43221</c:v>
                      </c:pt>
                      <c:pt idx="9739" formatCode="m/d/yyyy">
                        <c:v>43222</c:v>
                      </c:pt>
                      <c:pt idx="9740" formatCode="m/d/yyyy">
                        <c:v>43223</c:v>
                      </c:pt>
                      <c:pt idx="9741" formatCode="m/d/yyyy">
                        <c:v>43224</c:v>
                      </c:pt>
                      <c:pt idx="9742" formatCode="m/d/yyyy">
                        <c:v>43227</c:v>
                      </c:pt>
                      <c:pt idx="9743" formatCode="m/d/yyyy">
                        <c:v>43228</c:v>
                      </c:pt>
                      <c:pt idx="9744" formatCode="m/d/yyyy">
                        <c:v>43229</c:v>
                      </c:pt>
                      <c:pt idx="9745" formatCode="m/d/yyyy">
                        <c:v>43230</c:v>
                      </c:pt>
                      <c:pt idx="9746" formatCode="m/d/yyyy">
                        <c:v>43231</c:v>
                      </c:pt>
                      <c:pt idx="9747" formatCode="m/d/yyyy">
                        <c:v>43234</c:v>
                      </c:pt>
                      <c:pt idx="9748" formatCode="m/d/yyyy">
                        <c:v>43235</c:v>
                      </c:pt>
                      <c:pt idx="9749" formatCode="m/d/yyyy">
                        <c:v>43236</c:v>
                      </c:pt>
                      <c:pt idx="9750" formatCode="m/d/yyyy">
                        <c:v>43237</c:v>
                      </c:pt>
                      <c:pt idx="9751" formatCode="m/d/yyyy">
                        <c:v>43238</c:v>
                      </c:pt>
                      <c:pt idx="9752" formatCode="m/d/yyyy">
                        <c:v>43241</c:v>
                      </c:pt>
                      <c:pt idx="9753" formatCode="m/d/yyyy">
                        <c:v>43242</c:v>
                      </c:pt>
                      <c:pt idx="9754" formatCode="m/d/yyyy">
                        <c:v>43243</c:v>
                      </c:pt>
                      <c:pt idx="9755" formatCode="m/d/yyyy">
                        <c:v>43244</c:v>
                      </c:pt>
                      <c:pt idx="9756" formatCode="m/d/yyyy">
                        <c:v>43245</c:v>
                      </c:pt>
                      <c:pt idx="9757" formatCode="m/d/yyyy">
                        <c:v>43248</c:v>
                      </c:pt>
                      <c:pt idx="9758" formatCode="m/d/yyyy">
                        <c:v>43249</c:v>
                      </c:pt>
                      <c:pt idx="9759" formatCode="m/d/yyyy">
                        <c:v>43250</c:v>
                      </c:pt>
                      <c:pt idx="9760" formatCode="m/d/yyyy">
                        <c:v>43251</c:v>
                      </c:pt>
                      <c:pt idx="9761" formatCode="m/d/yyyy">
                        <c:v>43252</c:v>
                      </c:pt>
                      <c:pt idx="9762" formatCode="m/d/yyyy">
                        <c:v>43255</c:v>
                      </c:pt>
                      <c:pt idx="9763" formatCode="m/d/yyyy">
                        <c:v>43256</c:v>
                      </c:pt>
                      <c:pt idx="9764" formatCode="m/d/yyyy">
                        <c:v>43257</c:v>
                      </c:pt>
                      <c:pt idx="9765" formatCode="m/d/yyyy">
                        <c:v>43258</c:v>
                      </c:pt>
                      <c:pt idx="9766" formatCode="m/d/yyyy">
                        <c:v>43259</c:v>
                      </c:pt>
                      <c:pt idx="9767" formatCode="m/d/yyyy">
                        <c:v>43262</c:v>
                      </c:pt>
                      <c:pt idx="9768" formatCode="m/d/yyyy">
                        <c:v>43263</c:v>
                      </c:pt>
                      <c:pt idx="9769" formatCode="m/d/yyyy">
                        <c:v>43264</c:v>
                      </c:pt>
                      <c:pt idx="9770" formatCode="m/d/yyyy">
                        <c:v>43265</c:v>
                      </c:pt>
                      <c:pt idx="9771" formatCode="m/d/yyyy">
                        <c:v>43266</c:v>
                      </c:pt>
                      <c:pt idx="9772" formatCode="m/d/yyyy">
                        <c:v>43269</c:v>
                      </c:pt>
                      <c:pt idx="9773" formatCode="m/d/yyyy">
                        <c:v>43270</c:v>
                      </c:pt>
                      <c:pt idx="9774" formatCode="m/d/yyyy">
                        <c:v>43271</c:v>
                      </c:pt>
                      <c:pt idx="9775" formatCode="m/d/yyyy">
                        <c:v>43272</c:v>
                      </c:pt>
                      <c:pt idx="9776" formatCode="m/d/yyyy">
                        <c:v>43273</c:v>
                      </c:pt>
                      <c:pt idx="9777" formatCode="m/d/yyyy">
                        <c:v>43276</c:v>
                      </c:pt>
                      <c:pt idx="9778" formatCode="m/d/yyyy">
                        <c:v>43277</c:v>
                      </c:pt>
                      <c:pt idx="9779" formatCode="m/d/yyyy">
                        <c:v>43278</c:v>
                      </c:pt>
                      <c:pt idx="9780" formatCode="m/d/yyyy">
                        <c:v>43279</c:v>
                      </c:pt>
                      <c:pt idx="9781" formatCode="m/d/yyyy">
                        <c:v>43280</c:v>
                      </c:pt>
                      <c:pt idx="9782" formatCode="m/d/yyyy">
                        <c:v>43283</c:v>
                      </c:pt>
                      <c:pt idx="9783" formatCode="m/d/yyyy">
                        <c:v>43284</c:v>
                      </c:pt>
                      <c:pt idx="9784" formatCode="m/d/yyyy">
                        <c:v>43285</c:v>
                      </c:pt>
                      <c:pt idx="9785" formatCode="m/d/yyyy">
                        <c:v>43286</c:v>
                      </c:pt>
                      <c:pt idx="9786" formatCode="m/d/yyyy">
                        <c:v>43287</c:v>
                      </c:pt>
                      <c:pt idx="9787" formatCode="m/d/yyyy">
                        <c:v>43290</c:v>
                      </c:pt>
                      <c:pt idx="9788" formatCode="m/d/yyyy">
                        <c:v>43291</c:v>
                      </c:pt>
                      <c:pt idx="9789" formatCode="m/d/yyyy">
                        <c:v>43292</c:v>
                      </c:pt>
                      <c:pt idx="9790" formatCode="m/d/yyyy">
                        <c:v>43293</c:v>
                      </c:pt>
                      <c:pt idx="9791" formatCode="m/d/yyyy">
                        <c:v>43294</c:v>
                      </c:pt>
                      <c:pt idx="9792" formatCode="m/d/yyyy">
                        <c:v>43297</c:v>
                      </c:pt>
                      <c:pt idx="9793" formatCode="m/d/yyyy">
                        <c:v>43298</c:v>
                      </c:pt>
                      <c:pt idx="9794" formatCode="m/d/yyyy">
                        <c:v>43299</c:v>
                      </c:pt>
                      <c:pt idx="9795" formatCode="m/d/yyyy">
                        <c:v>43300</c:v>
                      </c:pt>
                      <c:pt idx="9796" formatCode="m/d/yyyy">
                        <c:v>43301</c:v>
                      </c:pt>
                      <c:pt idx="9797" formatCode="m/d/yyyy">
                        <c:v>43304</c:v>
                      </c:pt>
                      <c:pt idx="9798" formatCode="m/d/yyyy">
                        <c:v>43305</c:v>
                      </c:pt>
                      <c:pt idx="9799" formatCode="m/d/yyyy">
                        <c:v>43306</c:v>
                      </c:pt>
                      <c:pt idx="9800" formatCode="m/d/yyyy">
                        <c:v>43307</c:v>
                      </c:pt>
                      <c:pt idx="9801" formatCode="m/d/yyyy">
                        <c:v>43308</c:v>
                      </c:pt>
                      <c:pt idx="9802" formatCode="m/d/yyyy">
                        <c:v>43311</c:v>
                      </c:pt>
                      <c:pt idx="9803" formatCode="m/d/yyyy">
                        <c:v>43312</c:v>
                      </c:pt>
                      <c:pt idx="9804" formatCode="m/d/yyyy">
                        <c:v>43313</c:v>
                      </c:pt>
                      <c:pt idx="9805" formatCode="m/d/yyyy">
                        <c:v>43314</c:v>
                      </c:pt>
                      <c:pt idx="9806" formatCode="m/d/yyyy">
                        <c:v>43315</c:v>
                      </c:pt>
                      <c:pt idx="9807" formatCode="m/d/yyyy">
                        <c:v>43318</c:v>
                      </c:pt>
                      <c:pt idx="9808" formatCode="m/d/yyyy">
                        <c:v>43319</c:v>
                      </c:pt>
                      <c:pt idx="9809" formatCode="m/d/yyyy">
                        <c:v>43320</c:v>
                      </c:pt>
                      <c:pt idx="9810" formatCode="m/d/yyyy">
                        <c:v>43321</c:v>
                      </c:pt>
                      <c:pt idx="9811" formatCode="m/d/yyyy">
                        <c:v>43322</c:v>
                      </c:pt>
                      <c:pt idx="9812" formatCode="m/d/yyyy">
                        <c:v>43325</c:v>
                      </c:pt>
                      <c:pt idx="9813" formatCode="m/d/yyyy">
                        <c:v>43326</c:v>
                      </c:pt>
                      <c:pt idx="9814" formatCode="m/d/yyyy">
                        <c:v>43327</c:v>
                      </c:pt>
                      <c:pt idx="9815" formatCode="m/d/yyyy">
                        <c:v>43328</c:v>
                      </c:pt>
                      <c:pt idx="9816" formatCode="m/d/yyyy">
                        <c:v>43329</c:v>
                      </c:pt>
                      <c:pt idx="9817" formatCode="m/d/yyyy">
                        <c:v>43332</c:v>
                      </c:pt>
                      <c:pt idx="9818" formatCode="m/d/yyyy">
                        <c:v>43333</c:v>
                      </c:pt>
                      <c:pt idx="9819" formatCode="m/d/yyyy">
                        <c:v>43334</c:v>
                      </c:pt>
                      <c:pt idx="9820" formatCode="m/d/yyyy">
                        <c:v>43335</c:v>
                      </c:pt>
                      <c:pt idx="9821" formatCode="m/d/yyyy">
                        <c:v>43336</c:v>
                      </c:pt>
                      <c:pt idx="9822" formatCode="m/d/yyyy">
                        <c:v>43339</c:v>
                      </c:pt>
                      <c:pt idx="9823" formatCode="m/d/yyyy">
                        <c:v>43340</c:v>
                      </c:pt>
                      <c:pt idx="9824" formatCode="m/d/yyyy">
                        <c:v>43341</c:v>
                      </c:pt>
                      <c:pt idx="9825" formatCode="m/d/yyyy">
                        <c:v>43342</c:v>
                      </c:pt>
                      <c:pt idx="9826" formatCode="m/d/yyyy">
                        <c:v>43343</c:v>
                      </c:pt>
                      <c:pt idx="9827" formatCode="m/d/yyyy">
                        <c:v>43346</c:v>
                      </c:pt>
                      <c:pt idx="9828" formatCode="m/d/yyyy">
                        <c:v>43347</c:v>
                      </c:pt>
                      <c:pt idx="9829" formatCode="m/d/yyyy">
                        <c:v>43348</c:v>
                      </c:pt>
                      <c:pt idx="9830" formatCode="m/d/yyyy">
                        <c:v>43349</c:v>
                      </c:pt>
                      <c:pt idx="9831" formatCode="m/d/yyyy">
                        <c:v>43350</c:v>
                      </c:pt>
                      <c:pt idx="9832" formatCode="m/d/yyyy">
                        <c:v>43353</c:v>
                      </c:pt>
                      <c:pt idx="9833" formatCode="m/d/yyyy">
                        <c:v>43354</c:v>
                      </c:pt>
                      <c:pt idx="9834" formatCode="m/d/yyyy">
                        <c:v>43355</c:v>
                      </c:pt>
                      <c:pt idx="9835" formatCode="m/d/yyyy">
                        <c:v>43356</c:v>
                      </c:pt>
                      <c:pt idx="9836" formatCode="m/d/yyyy">
                        <c:v>43357</c:v>
                      </c:pt>
                      <c:pt idx="9837" formatCode="m/d/yyyy">
                        <c:v>43360</c:v>
                      </c:pt>
                      <c:pt idx="9838" formatCode="m/d/yyyy">
                        <c:v>43361</c:v>
                      </c:pt>
                      <c:pt idx="9839" formatCode="m/d/yyyy">
                        <c:v>43362</c:v>
                      </c:pt>
                      <c:pt idx="9840" formatCode="m/d/yyyy">
                        <c:v>43363</c:v>
                      </c:pt>
                      <c:pt idx="9841" formatCode="m/d/yyyy">
                        <c:v>43364</c:v>
                      </c:pt>
                      <c:pt idx="9842" formatCode="m/d/yyyy">
                        <c:v>43367</c:v>
                      </c:pt>
                      <c:pt idx="9843" formatCode="m/d/yyyy">
                        <c:v>43368</c:v>
                      </c:pt>
                      <c:pt idx="9844" formatCode="m/d/yyyy">
                        <c:v>43369</c:v>
                      </c:pt>
                      <c:pt idx="9845" formatCode="m/d/yyyy">
                        <c:v>43370</c:v>
                      </c:pt>
                      <c:pt idx="9846" formatCode="m/d/yyyy">
                        <c:v>43371</c:v>
                      </c:pt>
                      <c:pt idx="9847" formatCode="m/d/yyyy">
                        <c:v>43374</c:v>
                      </c:pt>
                      <c:pt idx="9848" formatCode="m/d/yyyy">
                        <c:v>43375</c:v>
                      </c:pt>
                      <c:pt idx="9849" formatCode="m/d/yyyy">
                        <c:v>43376</c:v>
                      </c:pt>
                      <c:pt idx="9850" formatCode="m/d/yyyy">
                        <c:v>43377</c:v>
                      </c:pt>
                      <c:pt idx="9851" formatCode="m/d/yyyy">
                        <c:v>43378</c:v>
                      </c:pt>
                      <c:pt idx="9852" formatCode="m/d/yyyy">
                        <c:v>43381</c:v>
                      </c:pt>
                      <c:pt idx="9853" formatCode="m/d/yyyy">
                        <c:v>43382</c:v>
                      </c:pt>
                      <c:pt idx="9854" formatCode="m/d/yyyy">
                        <c:v>43383</c:v>
                      </c:pt>
                      <c:pt idx="9855" formatCode="m/d/yyyy">
                        <c:v>43384</c:v>
                      </c:pt>
                      <c:pt idx="9856" formatCode="m/d/yyyy">
                        <c:v>43385</c:v>
                      </c:pt>
                      <c:pt idx="9857" formatCode="m/d/yyyy">
                        <c:v>43388</c:v>
                      </c:pt>
                      <c:pt idx="9858" formatCode="m/d/yyyy">
                        <c:v>43389</c:v>
                      </c:pt>
                      <c:pt idx="9859" formatCode="m/d/yyyy">
                        <c:v>43390</c:v>
                      </c:pt>
                      <c:pt idx="9860" formatCode="m/d/yyyy">
                        <c:v>43391</c:v>
                      </c:pt>
                      <c:pt idx="9861" formatCode="m/d/yyyy">
                        <c:v>43392</c:v>
                      </c:pt>
                      <c:pt idx="9862" formatCode="m/d/yyyy">
                        <c:v>43395</c:v>
                      </c:pt>
                      <c:pt idx="9863" formatCode="m/d/yyyy">
                        <c:v>43396</c:v>
                      </c:pt>
                      <c:pt idx="9864" formatCode="m/d/yyyy">
                        <c:v>43397</c:v>
                      </c:pt>
                      <c:pt idx="9865" formatCode="m/d/yyyy">
                        <c:v>43398</c:v>
                      </c:pt>
                      <c:pt idx="9866" formatCode="m/d/yyyy">
                        <c:v>43399</c:v>
                      </c:pt>
                      <c:pt idx="9867" formatCode="m/d/yyyy">
                        <c:v>43402</c:v>
                      </c:pt>
                      <c:pt idx="9868" formatCode="m/d/yyyy">
                        <c:v>43403</c:v>
                      </c:pt>
                      <c:pt idx="9869" formatCode="m/d/yyyy">
                        <c:v>43404</c:v>
                      </c:pt>
                      <c:pt idx="9870" formatCode="m/d/yyyy">
                        <c:v>43405</c:v>
                      </c:pt>
                      <c:pt idx="9871" formatCode="m/d/yyyy">
                        <c:v>43406</c:v>
                      </c:pt>
                      <c:pt idx="9872" formatCode="m/d/yyyy">
                        <c:v>43409</c:v>
                      </c:pt>
                      <c:pt idx="9873" formatCode="m/d/yyyy">
                        <c:v>43410</c:v>
                      </c:pt>
                      <c:pt idx="9874" formatCode="m/d/yyyy">
                        <c:v>43411</c:v>
                      </c:pt>
                      <c:pt idx="9875" formatCode="m/d/yyyy">
                        <c:v>43412</c:v>
                      </c:pt>
                      <c:pt idx="9876" formatCode="m/d/yyyy">
                        <c:v>43413</c:v>
                      </c:pt>
                      <c:pt idx="9877" formatCode="m/d/yyyy">
                        <c:v>43416</c:v>
                      </c:pt>
                      <c:pt idx="9878" formatCode="m/d/yyyy">
                        <c:v>43417</c:v>
                      </c:pt>
                      <c:pt idx="9879" formatCode="m/d/yyyy">
                        <c:v>43418</c:v>
                      </c:pt>
                      <c:pt idx="9880" formatCode="m/d/yyyy">
                        <c:v>43419</c:v>
                      </c:pt>
                      <c:pt idx="9881" formatCode="m/d/yyyy">
                        <c:v>43420</c:v>
                      </c:pt>
                      <c:pt idx="9882" formatCode="m/d/yyyy">
                        <c:v>43423</c:v>
                      </c:pt>
                      <c:pt idx="9883" formatCode="m/d/yyyy">
                        <c:v>43424</c:v>
                      </c:pt>
                      <c:pt idx="9884" formatCode="m/d/yyyy">
                        <c:v>43425</c:v>
                      </c:pt>
                      <c:pt idx="9885" formatCode="m/d/yyyy">
                        <c:v>43426</c:v>
                      </c:pt>
                      <c:pt idx="9886" formatCode="m/d/yyyy">
                        <c:v>43427</c:v>
                      </c:pt>
                      <c:pt idx="9887" formatCode="m/d/yyyy">
                        <c:v>43430</c:v>
                      </c:pt>
                      <c:pt idx="9888" formatCode="m/d/yyyy">
                        <c:v>43431</c:v>
                      </c:pt>
                      <c:pt idx="9889" formatCode="m/d/yyyy">
                        <c:v>43432</c:v>
                      </c:pt>
                      <c:pt idx="9890" formatCode="m/d/yyyy">
                        <c:v>43433</c:v>
                      </c:pt>
                      <c:pt idx="9891" formatCode="m/d/yyyy">
                        <c:v>43434</c:v>
                      </c:pt>
                      <c:pt idx="9892" formatCode="m/d/yyyy">
                        <c:v>43437</c:v>
                      </c:pt>
                      <c:pt idx="9893" formatCode="m/d/yyyy">
                        <c:v>43438</c:v>
                      </c:pt>
                      <c:pt idx="9894" formatCode="m/d/yyyy">
                        <c:v>43439</c:v>
                      </c:pt>
                      <c:pt idx="9895" formatCode="m/d/yyyy">
                        <c:v>43440</c:v>
                      </c:pt>
                      <c:pt idx="9896" formatCode="m/d/yyyy">
                        <c:v>43441</c:v>
                      </c:pt>
                      <c:pt idx="9897" formatCode="m/d/yyyy">
                        <c:v>43444</c:v>
                      </c:pt>
                      <c:pt idx="9898" formatCode="m/d/yyyy">
                        <c:v>43445</c:v>
                      </c:pt>
                      <c:pt idx="9899" formatCode="m/d/yyyy">
                        <c:v>43446</c:v>
                      </c:pt>
                      <c:pt idx="9900" formatCode="m/d/yyyy">
                        <c:v>43447</c:v>
                      </c:pt>
                      <c:pt idx="9901" formatCode="m/d/yyyy">
                        <c:v>43448</c:v>
                      </c:pt>
                      <c:pt idx="9902" formatCode="m/d/yyyy">
                        <c:v>43451</c:v>
                      </c:pt>
                      <c:pt idx="9903" formatCode="m/d/yyyy">
                        <c:v>43452</c:v>
                      </c:pt>
                      <c:pt idx="9904" formatCode="m/d/yyyy">
                        <c:v>43453</c:v>
                      </c:pt>
                      <c:pt idx="9905" formatCode="m/d/yyyy">
                        <c:v>43454</c:v>
                      </c:pt>
                      <c:pt idx="9906" formatCode="m/d/yyyy">
                        <c:v>43455</c:v>
                      </c:pt>
                      <c:pt idx="9907" formatCode="m/d/yyyy">
                        <c:v>43458</c:v>
                      </c:pt>
                      <c:pt idx="9908" formatCode="m/d/yyyy">
                        <c:v>43459</c:v>
                      </c:pt>
                      <c:pt idx="9909" formatCode="m/d/yyyy">
                        <c:v>43460</c:v>
                      </c:pt>
                      <c:pt idx="9910" formatCode="m/d/yyyy">
                        <c:v>43461</c:v>
                      </c:pt>
                      <c:pt idx="9911" formatCode="m/d/yyyy">
                        <c:v>43462</c:v>
                      </c:pt>
                      <c:pt idx="9912" formatCode="m/d/yyyy">
                        <c:v>43465</c:v>
                      </c:pt>
                      <c:pt idx="9913" formatCode="m/d/yyyy">
                        <c:v>43466</c:v>
                      </c:pt>
                      <c:pt idx="9914" formatCode="m/d/yyyy">
                        <c:v>43467</c:v>
                      </c:pt>
                      <c:pt idx="9915" formatCode="m/d/yyyy">
                        <c:v>43468</c:v>
                      </c:pt>
                      <c:pt idx="9916" formatCode="m/d/yyyy">
                        <c:v>43469</c:v>
                      </c:pt>
                      <c:pt idx="9917" formatCode="m/d/yyyy">
                        <c:v>43472</c:v>
                      </c:pt>
                      <c:pt idx="9918" formatCode="m/d/yyyy">
                        <c:v>43473</c:v>
                      </c:pt>
                      <c:pt idx="9919" formatCode="m/d/yyyy">
                        <c:v>43474</c:v>
                      </c:pt>
                      <c:pt idx="9920" formatCode="m/d/yyyy">
                        <c:v>43475</c:v>
                      </c:pt>
                      <c:pt idx="9921" formatCode="m/d/yyyy">
                        <c:v>43476</c:v>
                      </c:pt>
                      <c:pt idx="9922" formatCode="m/d/yyyy">
                        <c:v>43479</c:v>
                      </c:pt>
                      <c:pt idx="9923" formatCode="m/d/yyyy">
                        <c:v>43480</c:v>
                      </c:pt>
                      <c:pt idx="9924" formatCode="m/d/yyyy">
                        <c:v>43481</c:v>
                      </c:pt>
                      <c:pt idx="9925" formatCode="m/d/yyyy">
                        <c:v>43482</c:v>
                      </c:pt>
                      <c:pt idx="9926" formatCode="m/d/yyyy">
                        <c:v>43483</c:v>
                      </c:pt>
                      <c:pt idx="9927" formatCode="m/d/yyyy">
                        <c:v>43486</c:v>
                      </c:pt>
                      <c:pt idx="9928" formatCode="m/d/yyyy">
                        <c:v>43487</c:v>
                      </c:pt>
                      <c:pt idx="9929" formatCode="m/d/yyyy">
                        <c:v>43488</c:v>
                      </c:pt>
                      <c:pt idx="9930" formatCode="m/d/yyyy">
                        <c:v>43489</c:v>
                      </c:pt>
                      <c:pt idx="9931" formatCode="m/d/yyyy">
                        <c:v>43490</c:v>
                      </c:pt>
                      <c:pt idx="9932" formatCode="m/d/yyyy">
                        <c:v>43493</c:v>
                      </c:pt>
                      <c:pt idx="9933" formatCode="m/d/yyyy">
                        <c:v>43494</c:v>
                      </c:pt>
                      <c:pt idx="9934" formatCode="m/d/yyyy">
                        <c:v>43495</c:v>
                      </c:pt>
                      <c:pt idx="9935" formatCode="m/d/yyyy">
                        <c:v>43496</c:v>
                      </c:pt>
                      <c:pt idx="9936" formatCode="m/d/yyyy">
                        <c:v>43497</c:v>
                      </c:pt>
                      <c:pt idx="9937" formatCode="m/d/yyyy">
                        <c:v>43500</c:v>
                      </c:pt>
                      <c:pt idx="9938" formatCode="m/d/yyyy">
                        <c:v>43501</c:v>
                      </c:pt>
                      <c:pt idx="9939" formatCode="m/d/yyyy">
                        <c:v>43502</c:v>
                      </c:pt>
                      <c:pt idx="9940" formatCode="m/d/yyyy">
                        <c:v>43503</c:v>
                      </c:pt>
                      <c:pt idx="9941" formatCode="m/d/yyyy">
                        <c:v>43504</c:v>
                      </c:pt>
                      <c:pt idx="9942" formatCode="m/d/yyyy">
                        <c:v>43507</c:v>
                      </c:pt>
                      <c:pt idx="9943" formatCode="m/d/yyyy">
                        <c:v>43508</c:v>
                      </c:pt>
                      <c:pt idx="9944" formatCode="m/d/yyyy">
                        <c:v>43509</c:v>
                      </c:pt>
                      <c:pt idx="9945" formatCode="m/d/yyyy">
                        <c:v>43510</c:v>
                      </c:pt>
                      <c:pt idx="9946" formatCode="m/d/yyyy">
                        <c:v>43511</c:v>
                      </c:pt>
                      <c:pt idx="9947" formatCode="m/d/yyyy">
                        <c:v>43514</c:v>
                      </c:pt>
                      <c:pt idx="9948" formatCode="m/d/yyyy">
                        <c:v>43515</c:v>
                      </c:pt>
                      <c:pt idx="9949" formatCode="m/d/yyyy">
                        <c:v>43516</c:v>
                      </c:pt>
                      <c:pt idx="9950" formatCode="m/d/yyyy">
                        <c:v>43517</c:v>
                      </c:pt>
                      <c:pt idx="9951" formatCode="m/d/yyyy">
                        <c:v>43518</c:v>
                      </c:pt>
                      <c:pt idx="9952" formatCode="m/d/yyyy">
                        <c:v>43521</c:v>
                      </c:pt>
                      <c:pt idx="9953" formatCode="m/d/yyyy">
                        <c:v>43522</c:v>
                      </c:pt>
                      <c:pt idx="9954" formatCode="m/d/yyyy">
                        <c:v>43523</c:v>
                      </c:pt>
                      <c:pt idx="9955" formatCode="m/d/yyyy">
                        <c:v>43524</c:v>
                      </c:pt>
                      <c:pt idx="9956" formatCode="m/d/yyyy">
                        <c:v>43525</c:v>
                      </c:pt>
                      <c:pt idx="9957" formatCode="m/d/yyyy">
                        <c:v>43528</c:v>
                      </c:pt>
                      <c:pt idx="9958" formatCode="m/d/yyyy">
                        <c:v>43529</c:v>
                      </c:pt>
                      <c:pt idx="9959" formatCode="m/d/yyyy">
                        <c:v>43530</c:v>
                      </c:pt>
                      <c:pt idx="9960" formatCode="m/d/yyyy">
                        <c:v>43531</c:v>
                      </c:pt>
                      <c:pt idx="9961" formatCode="m/d/yyyy">
                        <c:v>43532</c:v>
                      </c:pt>
                      <c:pt idx="9962" formatCode="m/d/yyyy">
                        <c:v>43535</c:v>
                      </c:pt>
                      <c:pt idx="9963" formatCode="m/d/yyyy">
                        <c:v>43536</c:v>
                      </c:pt>
                    </c:numCache>
                  </c:numRef>
                </c:cat>
                <c:val>
                  <c:numRef>
                    <c:extLst xmlns:c15="http://schemas.microsoft.com/office/drawing/2012/chart">
                      <c:ext xmlns:c15="http://schemas.microsoft.com/office/drawing/2012/chart" uri="{02D57815-91ED-43cb-92C2-25804820EDAC}">
                        <c15:formulaRef>
                          <c15:sqref>'Credit Suisse'!$D$3:$D$10026</c15:sqref>
                        </c15:formulaRef>
                      </c:ext>
                    </c:extLst>
                    <c:numCache>
                      <c:formatCode>General</c:formatCode>
                      <c:ptCount val="10024"/>
                      <c:pt idx="6390">
                        <c:v>-3.22</c:v>
                      </c:pt>
                      <c:pt idx="6391">
                        <c:v>-3.1</c:v>
                      </c:pt>
                      <c:pt idx="6392">
                        <c:v>-3.08</c:v>
                      </c:pt>
                      <c:pt idx="6393">
                        <c:v>-2.89</c:v>
                      </c:pt>
                      <c:pt idx="6394">
                        <c:v>-3</c:v>
                      </c:pt>
                      <c:pt idx="6395">
                        <c:v>-3.17</c:v>
                      </c:pt>
                      <c:pt idx="6396">
                        <c:v>-2.83</c:v>
                      </c:pt>
                      <c:pt idx="6397">
                        <c:v>-2.68</c:v>
                      </c:pt>
                      <c:pt idx="6398">
                        <c:v>-2.48</c:v>
                      </c:pt>
                      <c:pt idx="6399">
                        <c:v>-2.27</c:v>
                      </c:pt>
                      <c:pt idx="6400">
                        <c:v>-2.02</c:v>
                      </c:pt>
                      <c:pt idx="6401">
                        <c:v>-1.98</c:v>
                      </c:pt>
                      <c:pt idx="6402">
                        <c:v>-1.76</c:v>
                      </c:pt>
                      <c:pt idx="6403">
                        <c:v>-1.93</c:v>
                      </c:pt>
                      <c:pt idx="6404">
                        <c:v>-1.98</c:v>
                      </c:pt>
                      <c:pt idx="6405">
                        <c:v>-1.67</c:v>
                      </c:pt>
                      <c:pt idx="6406">
                        <c:v>-1.65</c:v>
                      </c:pt>
                      <c:pt idx="6407">
                        <c:v>-1.48</c:v>
                      </c:pt>
                      <c:pt idx="6408">
                        <c:v>-1.37</c:v>
                      </c:pt>
                      <c:pt idx="6409">
                        <c:v>-1.1200000000000001</c:v>
                      </c:pt>
                      <c:pt idx="6410">
                        <c:v>-0.97</c:v>
                      </c:pt>
                      <c:pt idx="6411">
                        <c:v>-0.81</c:v>
                      </c:pt>
                      <c:pt idx="6412">
                        <c:v>-0.79</c:v>
                      </c:pt>
                      <c:pt idx="6413">
                        <c:v>-0.83</c:v>
                      </c:pt>
                      <c:pt idx="6414">
                        <c:v>-1.1000000000000001</c:v>
                      </c:pt>
                      <c:pt idx="6415">
                        <c:v>-1.22</c:v>
                      </c:pt>
                      <c:pt idx="6416">
                        <c:v>-1.4</c:v>
                      </c:pt>
                      <c:pt idx="6417">
                        <c:v>-1.55</c:v>
                      </c:pt>
                      <c:pt idx="6418">
                        <c:v>-1.46</c:v>
                      </c:pt>
                      <c:pt idx="6419">
                        <c:v>-1.36</c:v>
                      </c:pt>
                      <c:pt idx="6420">
                        <c:v>-1.51</c:v>
                      </c:pt>
                      <c:pt idx="6421">
                        <c:v>-1.46</c:v>
                      </c:pt>
                      <c:pt idx="6422">
                        <c:v>-1.57</c:v>
                      </c:pt>
                      <c:pt idx="6423">
                        <c:v>-1.79</c:v>
                      </c:pt>
                      <c:pt idx="6424">
                        <c:v>-1.7</c:v>
                      </c:pt>
                      <c:pt idx="6425">
                        <c:v>-1.7</c:v>
                      </c:pt>
                      <c:pt idx="6426">
                        <c:v>-1.55</c:v>
                      </c:pt>
                      <c:pt idx="6427">
                        <c:v>-1.44</c:v>
                      </c:pt>
                      <c:pt idx="6428">
                        <c:v>-1.51</c:v>
                      </c:pt>
                      <c:pt idx="6429">
                        <c:v>-1.57</c:v>
                      </c:pt>
                      <c:pt idx="6430">
                        <c:v>-1.56</c:v>
                      </c:pt>
                      <c:pt idx="6431">
                        <c:v>-1.53</c:v>
                      </c:pt>
                      <c:pt idx="6432">
                        <c:v>-1.72</c:v>
                      </c:pt>
                      <c:pt idx="6433">
                        <c:v>-1.88</c:v>
                      </c:pt>
                      <c:pt idx="6434">
                        <c:v>-2</c:v>
                      </c:pt>
                      <c:pt idx="6435">
                        <c:v>-1.92</c:v>
                      </c:pt>
                      <c:pt idx="6436">
                        <c:v>-1.98</c:v>
                      </c:pt>
                      <c:pt idx="6437">
                        <c:v>-1.9</c:v>
                      </c:pt>
                      <c:pt idx="6438">
                        <c:v>-1.83</c:v>
                      </c:pt>
                      <c:pt idx="6439">
                        <c:v>-1.72</c:v>
                      </c:pt>
                      <c:pt idx="6440">
                        <c:v>-1.67</c:v>
                      </c:pt>
                      <c:pt idx="6441">
                        <c:v>-1.57</c:v>
                      </c:pt>
                      <c:pt idx="6442">
                        <c:v>-1.49</c:v>
                      </c:pt>
                      <c:pt idx="6443">
                        <c:v>-1.43</c:v>
                      </c:pt>
                      <c:pt idx="6444">
                        <c:v>-1.35</c:v>
                      </c:pt>
                      <c:pt idx="6445">
                        <c:v>-1.29</c:v>
                      </c:pt>
                      <c:pt idx="6446">
                        <c:v>-1.2</c:v>
                      </c:pt>
                      <c:pt idx="6447">
                        <c:v>-1.21</c:v>
                      </c:pt>
                      <c:pt idx="6448">
                        <c:v>-1.1299999999999999</c:v>
                      </c:pt>
                      <c:pt idx="6449">
                        <c:v>-1.01</c:v>
                      </c:pt>
                      <c:pt idx="6450">
                        <c:v>-0.99</c:v>
                      </c:pt>
                      <c:pt idx="6451">
                        <c:v>-0.85</c:v>
                      </c:pt>
                      <c:pt idx="6452">
                        <c:v>-0.54</c:v>
                      </c:pt>
                      <c:pt idx="6453">
                        <c:v>-0.54</c:v>
                      </c:pt>
                      <c:pt idx="6454">
                        <c:v>-0.44</c:v>
                      </c:pt>
                      <c:pt idx="6455">
                        <c:v>-0.27</c:v>
                      </c:pt>
                      <c:pt idx="6456">
                        <c:v>-0.11</c:v>
                      </c:pt>
                      <c:pt idx="6457">
                        <c:v>-0.01</c:v>
                      </c:pt>
                      <c:pt idx="6458">
                        <c:v>0.11</c:v>
                      </c:pt>
                      <c:pt idx="6459">
                        <c:v>0.14000000000000001</c:v>
                      </c:pt>
                      <c:pt idx="6460">
                        <c:v>0.21</c:v>
                      </c:pt>
                      <c:pt idx="6461">
                        <c:v>0.22</c:v>
                      </c:pt>
                      <c:pt idx="6462">
                        <c:v>0.32</c:v>
                      </c:pt>
                      <c:pt idx="6463">
                        <c:v>0.37</c:v>
                      </c:pt>
                      <c:pt idx="6464">
                        <c:v>0.39</c:v>
                      </c:pt>
                      <c:pt idx="6465">
                        <c:v>0.41</c:v>
                      </c:pt>
                      <c:pt idx="6466">
                        <c:v>0.44</c:v>
                      </c:pt>
                      <c:pt idx="6467">
                        <c:v>0.67</c:v>
                      </c:pt>
                      <c:pt idx="6468">
                        <c:v>0.8</c:v>
                      </c:pt>
                      <c:pt idx="6469">
                        <c:v>0.83</c:v>
                      </c:pt>
                      <c:pt idx="6470">
                        <c:v>0.94</c:v>
                      </c:pt>
                      <c:pt idx="6471">
                        <c:v>1.05</c:v>
                      </c:pt>
                      <c:pt idx="6472">
                        <c:v>1.1499999999999999</c:v>
                      </c:pt>
                      <c:pt idx="6473">
                        <c:v>1.1599999999999999</c:v>
                      </c:pt>
                      <c:pt idx="6474">
                        <c:v>1.2</c:v>
                      </c:pt>
                      <c:pt idx="6475">
                        <c:v>1.22</c:v>
                      </c:pt>
                      <c:pt idx="6476">
                        <c:v>1.28</c:v>
                      </c:pt>
                      <c:pt idx="6477">
                        <c:v>1.17</c:v>
                      </c:pt>
                      <c:pt idx="6478">
                        <c:v>1.27</c:v>
                      </c:pt>
                      <c:pt idx="6479">
                        <c:v>1.28</c:v>
                      </c:pt>
                      <c:pt idx="6480">
                        <c:v>1.38</c:v>
                      </c:pt>
                      <c:pt idx="6481">
                        <c:v>1.46</c:v>
                      </c:pt>
                      <c:pt idx="6482">
                        <c:v>1.52</c:v>
                      </c:pt>
                      <c:pt idx="6483">
                        <c:v>1.54</c:v>
                      </c:pt>
                      <c:pt idx="6484">
                        <c:v>1.6</c:v>
                      </c:pt>
                      <c:pt idx="6485">
                        <c:v>1.56</c:v>
                      </c:pt>
                      <c:pt idx="6486">
                        <c:v>1.57</c:v>
                      </c:pt>
                      <c:pt idx="6487">
                        <c:v>1.61</c:v>
                      </c:pt>
                      <c:pt idx="6488">
                        <c:v>1.51</c:v>
                      </c:pt>
                      <c:pt idx="6489">
                        <c:v>1.39</c:v>
                      </c:pt>
                      <c:pt idx="6490">
                        <c:v>1.31</c:v>
                      </c:pt>
                      <c:pt idx="6491">
                        <c:v>1.24</c:v>
                      </c:pt>
                      <c:pt idx="6492">
                        <c:v>1.17</c:v>
                      </c:pt>
                      <c:pt idx="6493">
                        <c:v>1.1200000000000001</c:v>
                      </c:pt>
                      <c:pt idx="6494">
                        <c:v>1.1200000000000001</c:v>
                      </c:pt>
                      <c:pt idx="6495">
                        <c:v>1.08</c:v>
                      </c:pt>
                      <c:pt idx="6496">
                        <c:v>1</c:v>
                      </c:pt>
                      <c:pt idx="6497">
                        <c:v>0.95</c:v>
                      </c:pt>
                      <c:pt idx="6498">
                        <c:v>0.88</c:v>
                      </c:pt>
                      <c:pt idx="6499">
                        <c:v>0.78</c:v>
                      </c:pt>
                      <c:pt idx="6500">
                        <c:v>0.65</c:v>
                      </c:pt>
                      <c:pt idx="6501">
                        <c:v>0.5</c:v>
                      </c:pt>
                      <c:pt idx="6502">
                        <c:v>0.39</c:v>
                      </c:pt>
                      <c:pt idx="6503">
                        <c:v>0.28000000000000003</c:v>
                      </c:pt>
                      <c:pt idx="6504">
                        <c:v>0.28000000000000003</c:v>
                      </c:pt>
                      <c:pt idx="6505">
                        <c:v>0.25</c:v>
                      </c:pt>
                      <c:pt idx="6506">
                        <c:v>0.32</c:v>
                      </c:pt>
                      <c:pt idx="6507">
                        <c:v>0.33</c:v>
                      </c:pt>
                      <c:pt idx="6508">
                        <c:v>0.33</c:v>
                      </c:pt>
                      <c:pt idx="6509">
                        <c:v>0.32</c:v>
                      </c:pt>
                      <c:pt idx="6510">
                        <c:v>0.32</c:v>
                      </c:pt>
                      <c:pt idx="6511">
                        <c:v>0.33</c:v>
                      </c:pt>
                      <c:pt idx="6512">
                        <c:v>0.35</c:v>
                      </c:pt>
                      <c:pt idx="6513">
                        <c:v>0.32</c:v>
                      </c:pt>
                      <c:pt idx="6514">
                        <c:v>0.34</c:v>
                      </c:pt>
                      <c:pt idx="6515">
                        <c:v>0.37</c:v>
                      </c:pt>
                      <c:pt idx="6516">
                        <c:v>0.34</c:v>
                      </c:pt>
                      <c:pt idx="6517">
                        <c:v>0.34</c:v>
                      </c:pt>
                      <c:pt idx="6518">
                        <c:v>0.34</c:v>
                      </c:pt>
                      <c:pt idx="6519">
                        <c:v>0.34</c:v>
                      </c:pt>
                      <c:pt idx="6520">
                        <c:v>0.37</c:v>
                      </c:pt>
                      <c:pt idx="6521">
                        <c:v>0.36</c:v>
                      </c:pt>
                      <c:pt idx="6522">
                        <c:v>0.32</c:v>
                      </c:pt>
                      <c:pt idx="6523">
                        <c:v>0.3</c:v>
                      </c:pt>
                      <c:pt idx="6524">
                        <c:v>0.35</c:v>
                      </c:pt>
                      <c:pt idx="6525">
                        <c:v>0.27</c:v>
                      </c:pt>
                      <c:pt idx="6526">
                        <c:v>0.16</c:v>
                      </c:pt>
                      <c:pt idx="6527">
                        <c:v>0.06</c:v>
                      </c:pt>
                      <c:pt idx="6528">
                        <c:v>-0.04</c:v>
                      </c:pt>
                      <c:pt idx="6529">
                        <c:v>-0.1</c:v>
                      </c:pt>
                      <c:pt idx="6530">
                        <c:v>-0.18</c:v>
                      </c:pt>
                      <c:pt idx="6531">
                        <c:v>-0.27</c:v>
                      </c:pt>
                      <c:pt idx="6532">
                        <c:v>-0.36</c:v>
                      </c:pt>
                      <c:pt idx="6533">
                        <c:v>-0.5</c:v>
                      </c:pt>
                      <c:pt idx="6534">
                        <c:v>-0.59</c:v>
                      </c:pt>
                      <c:pt idx="6535">
                        <c:v>-0.6</c:v>
                      </c:pt>
                      <c:pt idx="6536">
                        <c:v>-0.63</c:v>
                      </c:pt>
                      <c:pt idx="6537">
                        <c:v>-0.75</c:v>
                      </c:pt>
                      <c:pt idx="6538">
                        <c:v>-0.71</c:v>
                      </c:pt>
                      <c:pt idx="6539">
                        <c:v>-0.71</c:v>
                      </c:pt>
                      <c:pt idx="6540">
                        <c:v>-0.68</c:v>
                      </c:pt>
                      <c:pt idx="6541">
                        <c:v>-0.63</c:v>
                      </c:pt>
                      <c:pt idx="6542">
                        <c:v>-0.64</c:v>
                      </c:pt>
                      <c:pt idx="6543">
                        <c:v>-0.66</c:v>
                      </c:pt>
                      <c:pt idx="6544">
                        <c:v>-0.66</c:v>
                      </c:pt>
                      <c:pt idx="6545">
                        <c:v>-0.67</c:v>
                      </c:pt>
                      <c:pt idx="6546">
                        <c:v>-0.69</c:v>
                      </c:pt>
                      <c:pt idx="6547">
                        <c:v>-0.73</c:v>
                      </c:pt>
                      <c:pt idx="6548">
                        <c:v>-0.76</c:v>
                      </c:pt>
                      <c:pt idx="6549">
                        <c:v>-0.78</c:v>
                      </c:pt>
                      <c:pt idx="6550">
                        <c:v>-0.76</c:v>
                      </c:pt>
                      <c:pt idx="6551">
                        <c:v>-0.7</c:v>
                      </c:pt>
                      <c:pt idx="6552">
                        <c:v>-0.66</c:v>
                      </c:pt>
                      <c:pt idx="6553">
                        <c:v>-0.6</c:v>
                      </c:pt>
                      <c:pt idx="6554">
                        <c:v>-0.51</c:v>
                      </c:pt>
                      <c:pt idx="6555">
                        <c:v>-0.44</c:v>
                      </c:pt>
                      <c:pt idx="6556">
                        <c:v>-0.38</c:v>
                      </c:pt>
                      <c:pt idx="6557">
                        <c:v>-0.34</c:v>
                      </c:pt>
                      <c:pt idx="6558">
                        <c:v>-0.31</c:v>
                      </c:pt>
                      <c:pt idx="6559">
                        <c:v>-0.26</c:v>
                      </c:pt>
                      <c:pt idx="6560">
                        <c:v>-0.11</c:v>
                      </c:pt>
                      <c:pt idx="6561">
                        <c:v>-0.03</c:v>
                      </c:pt>
                      <c:pt idx="6562">
                        <c:v>0.01</c:v>
                      </c:pt>
                      <c:pt idx="6563">
                        <c:v>0.04</c:v>
                      </c:pt>
                      <c:pt idx="6564">
                        <c:v>0.02</c:v>
                      </c:pt>
                      <c:pt idx="6565">
                        <c:v>0.09</c:v>
                      </c:pt>
                      <c:pt idx="6566">
                        <c:v>0.08</c:v>
                      </c:pt>
                      <c:pt idx="6567">
                        <c:v>0.12</c:v>
                      </c:pt>
                      <c:pt idx="6568">
                        <c:v>0.15</c:v>
                      </c:pt>
                      <c:pt idx="6569">
                        <c:v>0.2</c:v>
                      </c:pt>
                      <c:pt idx="6570">
                        <c:v>0.27</c:v>
                      </c:pt>
                      <c:pt idx="6571">
                        <c:v>0.35</c:v>
                      </c:pt>
                      <c:pt idx="6572">
                        <c:v>0.4</c:v>
                      </c:pt>
                      <c:pt idx="6573">
                        <c:v>0.43</c:v>
                      </c:pt>
                      <c:pt idx="6574">
                        <c:v>0.53</c:v>
                      </c:pt>
                      <c:pt idx="6575">
                        <c:v>0.61</c:v>
                      </c:pt>
                      <c:pt idx="6576">
                        <c:v>0.66</c:v>
                      </c:pt>
                      <c:pt idx="6577">
                        <c:v>0.68</c:v>
                      </c:pt>
                      <c:pt idx="6578">
                        <c:v>0.7</c:v>
                      </c:pt>
                      <c:pt idx="6579">
                        <c:v>0.72</c:v>
                      </c:pt>
                      <c:pt idx="6580">
                        <c:v>0.69</c:v>
                      </c:pt>
                      <c:pt idx="6581">
                        <c:v>0.65</c:v>
                      </c:pt>
                      <c:pt idx="6582">
                        <c:v>0.61</c:v>
                      </c:pt>
                      <c:pt idx="6583">
                        <c:v>0.64</c:v>
                      </c:pt>
                      <c:pt idx="6584">
                        <c:v>0.68</c:v>
                      </c:pt>
                      <c:pt idx="6585">
                        <c:v>0.7</c:v>
                      </c:pt>
                      <c:pt idx="6586">
                        <c:v>0.76</c:v>
                      </c:pt>
                      <c:pt idx="6587">
                        <c:v>0.96</c:v>
                      </c:pt>
                      <c:pt idx="6588">
                        <c:v>0.92</c:v>
                      </c:pt>
                      <c:pt idx="6589">
                        <c:v>0.99</c:v>
                      </c:pt>
                      <c:pt idx="6590">
                        <c:v>1.03</c:v>
                      </c:pt>
                      <c:pt idx="6591">
                        <c:v>1.06</c:v>
                      </c:pt>
                      <c:pt idx="6592">
                        <c:v>1.03</c:v>
                      </c:pt>
                      <c:pt idx="6593">
                        <c:v>1.0900000000000001</c:v>
                      </c:pt>
                      <c:pt idx="6594">
                        <c:v>1.1499999999999999</c:v>
                      </c:pt>
                      <c:pt idx="6595">
                        <c:v>1.26</c:v>
                      </c:pt>
                      <c:pt idx="6596">
                        <c:v>1.27</c:v>
                      </c:pt>
                      <c:pt idx="6597">
                        <c:v>1.23</c:v>
                      </c:pt>
                      <c:pt idx="6598">
                        <c:v>1.31</c:v>
                      </c:pt>
                      <c:pt idx="6599">
                        <c:v>1.56</c:v>
                      </c:pt>
                      <c:pt idx="6600">
                        <c:v>1.65</c:v>
                      </c:pt>
                      <c:pt idx="6601">
                        <c:v>1.76</c:v>
                      </c:pt>
                      <c:pt idx="6602">
                        <c:v>1.79</c:v>
                      </c:pt>
                      <c:pt idx="6603">
                        <c:v>1.9</c:v>
                      </c:pt>
                      <c:pt idx="6604">
                        <c:v>2.06</c:v>
                      </c:pt>
                      <c:pt idx="6605">
                        <c:v>2.15</c:v>
                      </c:pt>
                      <c:pt idx="6606">
                        <c:v>2.39</c:v>
                      </c:pt>
                      <c:pt idx="6607">
                        <c:v>2.83</c:v>
                      </c:pt>
                      <c:pt idx="6608">
                        <c:v>2.65</c:v>
                      </c:pt>
                      <c:pt idx="6609">
                        <c:v>2.73</c:v>
                      </c:pt>
                      <c:pt idx="6610">
                        <c:v>2.59</c:v>
                      </c:pt>
                      <c:pt idx="6611">
                        <c:v>2.62</c:v>
                      </c:pt>
                      <c:pt idx="6612">
                        <c:v>2.62</c:v>
                      </c:pt>
                      <c:pt idx="6613">
                        <c:v>2.61</c:v>
                      </c:pt>
                      <c:pt idx="6614">
                        <c:v>2.61</c:v>
                      </c:pt>
                      <c:pt idx="6615">
                        <c:v>2.62</c:v>
                      </c:pt>
                      <c:pt idx="6616">
                        <c:v>2.5299999999999998</c:v>
                      </c:pt>
                      <c:pt idx="6617">
                        <c:v>2.27</c:v>
                      </c:pt>
                      <c:pt idx="6618">
                        <c:v>2.13</c:v>
                      </c:pt>
                      <c:pt idx="6619">
                        <c:v>1.98</c:v>
                      </c:pt>
                      <c:pt idx="6620">
                        <c:v>1.82</c:v>
                      </c:pt>
                      <c:pt idx="6621">
                        <c:v>1.67</c:v>
                      </c:pt>
                      <c:pt idx="6622">
                        <c:v>1.37</c:v>
                      </c:pt>
                      <c:pt idx="6623">
                        <c:v>1.44</c:v>
                      </c:pt>
                      <c:pt idx="6624">
                        <c:v>1.08</c:v>
                      </c:pt>
                      <c:pt idx="6625">
                        <c:v>1.28</c:v>
                      </c:pt>
                      <c:pt idx="6626">
                        <c:v>1.43</c:v>
                      </c:pt>
                      <c:pt idx="6627">
                        <c:v>1.45</c:v>
                      </c:pt>
                      <c:pt idx="6628">
                        <c:v>1.27</c:v>
                      </c:pt>
                      <c:pt idx="6629">
                        <c:v>1.25</c:v>
                      </c:pt>
                      <c:pt idx="6630">
                        <c:v>1.26</c:v>
                      </c:pt>
                      <c:pt idx="6631">
                        <c:v>1.37</c:v>
                      </c:pt>
                      <c:pt idx="6632">
                        <c:v>1.18</c:v>
                      </c:pt>
                      <c:pt idx="6633">
                        <c:v>1.02</c:v>
                      </c:pt>
                      <c:pt idx="6634">
                        <c:v>1.06</c:v>
                      </c:pt>
                      <c:pt idx="6635">
                        <c:v>0.9</c:v>
                      </c:pt>
                      <c:pt idx="6636">
                        <c:v>0.96</c:v>
                      </c:pt>
                      <c:pt idx="6637">
                        <c:v>0.91</c:v>
                      </c:pt>
                      <c:pt idx="6638">
                        <c:v>0.31</c:v>
                      </c:pt>
                      <c:pt idx="6639">
                        <c:v>0.23</c:v>
                      </c:pt>
                      <c:pt idx="6640">
                        <c:v>0.2</c:v>
                      </c:pt>
                      <c:pt idx="6641">
                        <c:v>0.18</c:v>
                      </c:pt>
                      <c:pt idx="6642">
                        <c:v>0.32</c:v>
                      </c:pt>
                      <c:pt idx="6643">
                        <c:v>0.15</c:v>
                      </c:pt>
                      <c:pt idx="6644">
                        <c:v>-0.14000000000000001</c:v>
                      </c:pt>
                      <c:pt idx="6645">
                        <c:v>-0.22</c:v>
                      </c:pt>
                      <c:pt idx="6646">
                        <c:v>-0.32</c:v>
                      </c:pt>
                      <c:pt idx="6647">
                        <c:v>-0.38</c:v>
                      </c:pt>
                      <c:pt idx="6648">
                        <c:v>-0.35</c:v>
                      </c:pt>
                      <c:pt idx="6649">
                        <c:v>-7.0000000000000007E-2</c:v>
                      </c:pt>
                      <c:pt idx="6650">
                        <c:v>0.22</c:v>
                      </c:pt>
                      <c:pt idx="6651">
                        <c:v>0.62</c:v>
                      </c:pt>
                      <c:pt idx="6652">
                        <c:v>0.86</c:v>
                      </c:pt>
                      <c:pt idx="6653">
                        <c:v>0.87</c:v>
                      </c:pt>
                      <c:pt idx="6654">
                        <c:v>0.99</c:v>
                      </c:pt>
                      <c:pt idx="6655">
                        <c:v>1.07</c:v>
                      </c:pt>
                      <c:pt idx="6656">
                        <c:v>1.1000000000000001</c:v>
                      </c:pt>
                      <c:pt idx="6657">
                        <c:v>1.0900000000000001</c:v>
                      </c:pt>
                      <c:pt idx="6658">
                        <c:v>1.04</c:v>
                      </c:pt>
                      <c:pt idx="6659">
                        <c:v>1.02</c:v>
                      </c:pt>
                      <c:pt idx="6660">
                        <c:v>0.72</c:v>
                      </c:pt>
                      <c:pt idx="6661">
                        <c:v>0.31</c:v>
                      </c:pt>
                      <c:pt idx="6662">
                        <c:v>0.54</c:v>
                      </c:pt>
                      <c:pt idx="6663">
                        <c:v>0.75</c:v>
                      </c:pt>
                      <c:pt idx="6664">
                        <c:v>0.92</c:v>
                      </c:pt>
                      <c:pt idx="6665">
                        <c:v>0.95</c:v>
                      </c:pt>
                      <c:pt idx="6666">
                        <c:v>0.93</c:v>
                      </c:pt>
                      <c:pt idx="6667">
                        <c:v>1.03</c:v>
                      </c:pt>
                      <c:pt idx="6668">
                        <c:v>0.95</c:v>
                      </c:pt>
                      <c:pt idx="6669">
                        <c:v>1.04</c:v>
                      </c:pt>
                      <c:pt idx="6670">
                        <c:v>1.19</c:v>
                      </c:pt>
                      <c:pt idx="6671">
                        <c:v>1.1599999999999999</c:v>
                      </c:pt>
                      <c:pt idx="6672">
                        <c:v>1.17</c:v>
                      </c:pt>
                      <c:pt idx="6673">
                        <c:v>1.25</c:v>
                      </c:pt>
                      <c:pt idx="6674">
                        <c:v>1.17</c:v>
                      </c:pt>
                      <c:pt idx="6675">
                        <c:v>0.99</c:v>
                      </c:pt>
                      <c:pt idx="6676">
                        <c:v>0.66</c:v>
                      </c:pt>
                      <c:pt idx="6677">
                        <c:v>0.61</c:v>
                      </c:pt>
                      <c:pt idx="6678">
                        <c:v>0.62</c:v>
                      </c:pt>
                      <c:pt idx="6679">
                        <c:v>0.8</c:v>
                      </c:pt>
                      <c:pt idx="6680">
                        <c:v>0.78</c:v>
                      </c:pt>
                      <c:pt idx="6681">
                        <c:v>1.1100000000000001</c:v>
                      </c:pt>
                      <c:pt idx="6682">
                        <c:v>1.26</c:v>
                      </c:pt>
                      <c:pt idx="6683">
                        <c:v>1.24</c:v>
                      </c:pt>
                      <c:pt idx="6684">
                        <c:v>1.1599999999999999</c:v>
                      </c:pt>
                      <c:pt idx="6685">
                        <c:v>1.06</c:v>
                      </c:pt>
                      <c:pt idx="6686">
                        <c:v>1.1000000000000001</c:v>
                      </c:pt>
                      <c:pt idx="6687">
                        <c:v>1.02</c:v>
                      </c:pt>
                      <c:pt idx="6688">
                        <c:v>0.86</c:v>
                      </c:pt>
                      <c:pt idx="6689">
                        <c:v>0.8</c:v>
                      </c:pt>
                      <c:pt idx="6690">
                        <c:v>0.66</c:v>
                      </c:pt>
                      <c:pt idx="6691">
                        <c:v>0.7</c:v>
                      </c:pt>
                      <c:pt idx="6692">
                        <c:v>0.62</c:v>
                      </c:pt>
                      <c:pt idx="6693">
                        <c:v>0.48</c:v>
                      </c:pt>
                      <c:pt idx="6694">
                        <c:v>0.61</c:v>
                      </c:pt>
                      <c:pt idx="6695">
                        <c:v>0.79</c:v>
                      </c:pt>
                      <c:pt idx="6696">
                        <c:v>0.72</c:v>
                      </c:pt>
                      <c:pt idx="6697">
                        <c:v>0.71</c:v>
                      </c:pt>
                      <c:pt idx="6698">
                        <c:v>0.9</c:v>
                      </c:pt>
                      <c:pt idx="6699">
                        <c:v>0.78</c:v>
                      </c:pt>
                      <c:pt idx="6700">
                        <c:v>0.72</c:v>
                      </c:pt>
                      <c:pt idx="6701">
                        <c:v>0.91</c:v>
                      </c:pt>
                      <c:pt idx="6702">
                        <c:v>0.76</c:v>
                      </c:pt>
                      <c:pt idx="6703">
                        <c:v>0.82</c:v>
                      </c:pt>
                      <c:pt idx="6704">
                        <c:v>0.81</c:v>
                      </c:pt>
                      <c:pt idx="6705">
                        <c:v>0.93</c:v>
                      </c:pt>
                      <c:pt idx="6706">
                        <c:v>1.08</c:v>
                      </c:pt>
                      <c:pt idx="6707">
                        <c:v>0.99</c:v>
                      </c:pt>
                      <c:pt idx="6708">
                        <c:v>0.87</c:v>
                      </c:pt>
                      <c:pt idx="6709">
                        <c:v>0.85</c:v>
                      </c:pt>
                      <c:pt idx="6710">
                        <c:v>0.75</c:v>
                      </c:pt>
                      <c:pt idx="6711">
                        <c:v>0.45</c:v>
                      </c:pt>
                      <c:pt idx="6712">
                        <c:v>0.5</c:v>
                      </c:pt>
                      <c:pt idx="6713">
                        <c:v>0.56999999999999995</c:v>
                      </c:pt>
                      <c:pt idx="6714">
                        <c:v>0.77</c:v>
                      </c:pt>
                      <c:pt idx="6715">
                        <c:v>0.72</c:v>
                      </c:pt>
                      <c:pt idx="6716">
                        <c:v>0.75</c:v>
                      </c:pt>
                      <c:pt idx="6717">
                        <c:v>0.71</c:v>
                      </c:pt>
                      <c:pt idx="6718">
                        <c:v>0.71</c:v>
                      </c:pt>
                      <c:pt idx="6719">
                        <c:v>0.6</c:v>
                      </c:pt>
                      <c:pt idx="6720">
                        <c:v>0.62</c:v>
                      </c:pt>
                      <c:pt idx="6721">
                        <c:v>0.76</c:v>
                      </c:pt>
                      <c:pt idx="6722">
                        <c:v>0.72</c:v>
                      </c:pt>
                      <c:pt idx="6723">
                        <c:v>0.86</c:v>
                      </c:pt>
                      <c:pt idx="6724">
                        <c:v>0.77</c:v>
                      </c:pt>
                      <c:pt idx="6725">
                        <c:v>0.85</c:v>
                      </c:pt>
                      <c:pt idx="6726">
                        <c:v>0.91</c:v>
                      </c:pt>
                      <c:pt idx="6727">
                        <c:v>0.99</c:v>
                      </c:pt>
                      <c:pt idx="6728">
                        <c:v>0.98</c:v>
                      </c:pt>
                      <c:pt idx="6729">
                        <c:v>0.99</c:v>
                      </c:pt>
                      <c:pt idx="6730">
                        <c:v>0.95</c:v>
                      </c:pt>
                      <c:pt idx="6731">
                        <c:v>0.91</c:v>
                      </c:pt>
                      <c:pt idx="6732">
                        <c:v>0.83</c:v>
                      </c:pt>
                      <c:pt idx="6733">
                        <c:v>0.86</c:v>
                      </c:pt>
                      <c:pt idx="6734">
                        <c:v>0.84</c:v>
                      </c:pt>
                      <c:pt idx="6735">
                        <c:v>0.74</c:v>
                      </c:pt>
                      <c:pt idx="6736">
                        <c:v>0.7</c:v>
                      </c:pt>
                      <c:pt idx="6737">
                        <c:v>0.65</c:v>
                      </c:pt>
                      <c:pt idx="6738">
                        <c:v>0.56999999999999995</c:v>
                      </c:pt>
                      <c:pt idx="6739">
                        <c:v>0.56999999999999995</c:v>
                      </c:pt>
                      <c:pt idx="6740">
                        <c:v>0.79</c:v>
                      </c:pt>
                      <c:pt idx="6741">
                        <c:v>0.99</c:v>
                      </c:pt>
                      <c:pt idx="6742">
                        <c:v>1.06</c:v>
                      </c:pt>
                      <c:pt idx="6743">
                        <c:v>1.07</c:v>
                      </c:pt>
                      <c:pt idx="6744">
                        <c:v>1.17</c:v>
                      </c:pt>
                      <c:pt idx="6745">
                        <c:v>1.44</c:v>
                      </c:pt>
                      <c:pt idx="6746">
                        <c:v>1.56</c:v>
                      </c:pt>
                      <c:pt idx="6747">
                        <c:v>1.45</c:v>
                      </c:pt>
                      <c:pt idx="6748">
                        <c:v>1.53</c:v>
                      </c:pt>
                      <c:pt idx="6749">
                        <c:v>1.58</c:v>
                      </c:pt>
                      <c:pt idx="6750">
                        <c:v>1.76</c:v>
                      </c:pt>
                      <c:pt idx="6751">
                        <c:v>1.81</c:v>
                      </c:pt>
                      <c:pt idx="6752">
                        <c:v>1.76</c:v>
                      </c:pt>
                      <c:pt idx="6753">
                        <c:v>1.83</c:v>
                      </c:pt>
                      <c:pt idx="6754">
                        <c:v>1.81</c:v>
                      </c:pt>
                      <c:pt idx="6755">
                        <c:v>1.94</c:v>
                      </c:pt>
                      <c:pt idx="6756">
                        <c:v>2.06</c:v>
                      </c:pt>
                      <c:pt idx="6757">
                        <c:v>2.06</c:v>
                      </c:pt>
                      <c:pt idx="6758">
                        <c:v>1.99</c:v>
                      </c:pt>
                      <c:pt idx="6759">
                        <c:v>2.2999999999999998</c:v>
                      </c:pt>
                      <c:pt idx="6760">
                        <c:v>2.46</c:v>
                      </c:pt>
                      <c:pt idx="6761">
                        <c:v>2.5099999999999998</c:v>
                      </c:pt>
                      <c:pt idx="6762">
                        <c:v>2.5499999999999998</c:v>
                      </c:pt>
                      <c:pt idx="6763">
                        <c:v>2.9</c:v>
                      </c:pt>
                      <c:pt idx="6764">
                        <c:v>3.16</c:v>
                      </c:pt>
                      <c:pt idx="6765">
                        <c:v>3.27</c:v>
                      </c:pt>
                      <c:pt idx="6766">
                        <c:v>3.26</c:v>
                      </c:pt>
                      <c:pt idx="6767">
                        <c:v>3.24</c:v>
                      </c:pt>
                      <c:pt idx="6768">
                        <c:v>3.31</c:v>
                      </c:pt>
                      <c:pt idx="6769">
                        <c:v>3.39</c:v>
                      </c:pt>
                      <c:pt idx="6770">
                        <c:v>3.29</c:v>
                      </c:pt>
                      <c:pt idx="6771">
                        <c:v>3.29</c:v>
                      </c:pt>
                      <c:pt idx="6772">
                        <c:v>3.44</c:v>
                      </c:pt>
                      <c:pt idx="6773">
                        <c:v>3.49</c:v>
                      </c:pt>
                      <c:pt idx="6774">
                        <c:v>3.68</c:v>
                      </c:pt>
                      <c:pt idx="6775">
                        <c:v>3.52</c:v>
                      </c:pt>
                      <c:pt idx="6776">
                        <c:v>3.64</c:v>
                      </c:pt>
                      <c:pt idx="6777">
                        <c:v>3.62</c:v>
                      </c:pt>
                      <c:pt idx="6778">
                        <c:v>3.56</c:v>
                      </c:pt>
                      <c:pt idx="6779">
                        <c:v>3.58</c:v>
                      </c:pt>
                      <c:pt idx="6780">
                        <c:v>3.56</c:v>
                      </c:pt>
                      <c:pt idx="6781">
                        <c:v>3.44</c:v>
                      </c:pt>
                      <c:pt idx="6782">
                        <c:v>3.4</c:v>
                      </c:pt>
                      <c:pt idx="6783">
                        <c:v>3.31</c:v>
                      </c:pt>
                      <c:pt idx="6784">
                        <c:v>3.38</c:v>
                      </c:pt>
                      <c:pt idx="6785">
                        <c:v>3.18</c:v>
                      </c:pt>
                      <c:pt idx="6786">
                        <c:v>3.09</c:v>
                      </c:pt>
                      <c:pt idx="6787">
                        <c:v>3.02</c:v>
                      </c:pt>
                      <c:pt idx="6788">
                        <c:v>2.85</c:v>
                      </c:pt>
                      <c:pt idx="6789">
                        <c:v>2.76</c:v>
                      </c:pt>
                      <c:pt idx="6790">
                        <c:v>2.77</c:v>
                      </c:pt>
                      <c:pt idx="6791">
                        <c:v>2.84</c:v>
                      </c:pt>
                      <c:pt idx="6792">
                        <c:v>2.8</c:v>
                      </c:pt>
                      <c:pt idx="6793">
                        <c:v>2.82</c:v>
                      </c:pt>
                      <c:pt idx="6794">
                        <c:v>3</c:v>
                      </c:pt>
                      <c:pt idx="6795">
                        <c:v>3.09</c:v>
                      </c:pt>
                      <c:pt idx="6796">
                        <c:v>3.07</c:v>
                      </c:pt>
                      <c:pt idx="6797">
                        <c:v>3.19</c:v>
                      </c:pt>
                      <c:pt idx="6798">
                        <c:v>3.36</c:v>
                      </c:pt>
                      <c:pt idx="6799">
                        <c:v>3.65</c:v>
                      </c:pt>
                      <c:pt idx="6800">
                        <c:v>3.7</c:v>
                      </c:pt>
                      <c:pt idx="6801">
                        <c:v>3.62</c:v>
                      </c:pt>
                      <c:pt idx="6802">
                        <c:v>3.46</c:v>
                      </c:pt>
                      <c:pt idx="6803">
                        <c:v>3.22</c:v>
                      </c:pt>
                      <c:pt idx="6804">
                        <c:v>3.1</c:v>
                      </c:pt>
                      <c:pt idx="6805">
                        <c:v>3.48</c:v>
                      </c:pt>
                      <c:pt idx="6806">
                        <c:v>3.62</c:v>
                      </c:pt>
                      <c:pt idx="6807">
                        <c:v>3.65</c:v>
                      </c:pt>
                      <c:pt idx="6808">
                        <c:v>3.79</c:v>
                      </c:pt>
                      <c:pt idx="6809">
                        <c:v>4.18</c:v>
                      </c:pt>
                      <c:pt idx="6810">
                        <c:v>4.2</c:v>
                      </c:pt>
                      <c:pt idx="6811">
                        <c:v>4.43</c:v>
                      </c:pt>
                      <c:pt idx="6812">
                        <c:v>4.43</c:v>
                      </c:pt>
                      <c:pt idx="6813">
                        <c:v>4.4400000000000004</c:v>
                      </c:pt>
                      <c:pt idx="6814">
                        <c:v>4.6399999999999997</c:v>
                      </c:pt>
                      <c:pt idx="6815">
                        <c:v>4.88</c:v>
                      </c:pt>
                      <c:pt idx="6816">
                        <c:v>4.95</c:v>
                      </c:pt>
                      <c:pt idx="6817">
                        <c:v>4.95</c:v>
                      </c:pt>
                      <c:pt idx="6818">
                        <c:v>5.24</c:v>
                      </c:pt>
                      <c:pt idx="6819">
                        <c:v>5.35</c:v>
                      </c:pt>
                      <c:pt idx="6820">
                        <c:v>5.52</c:v>
                      </c:pt>
                      <c:pt idx="6821">
                        <c:v>5.44</c:v>
                      </c:pt>
                      <c:pt idx="6822">
                        <c:v>5.25</c:v>
                      </c:pt>
                      <c:pt idx="6823">
                        <c:v>3.69</c:v>
                      </c:pt>
                      <c:pt idx="6824">
                        <c:v>3.76</c:v>
                      </c:pt>
                      <c:pt idx="6825">
                        <c:v>3.34</c:v>
                      </c:pt>
                      <c:pt idx="6826">
                        <c:v>3.34</c:v>
                      </c:pt>
                      <c:pt idx="6827">
                        <c:v>2.6</c:v>
                      </c:pt>
                      <c:pt idx="6828">
                        <c:v>2.61</c:v>
                      </c:pt>
                      <c:pt idx="6829">
                        <c:v>2.88</c:v>
                      </c:pt>
                      <c:pt idx="6830">
                        <c:v>3.17</c:v>
                      </c:pt>
                      <c:pt idx="6831">
                        <c:v>3.26</c:v>
                      </c:pt>
                      <c:pt idx="6832">
                        <c:v>3.52</c:v>
                      </c:pt>
                      <c:pt idx="6833">
                        <c:v>2.98</c:v>
                      </c:pt>
                      <c:pt idx="6834">
                        <c:v>2.89</c:v>
                      </c:pt>
                      <c:pt idx="6835">
                        <c:v>3.02</c:v>
                      </c:pt>
                      <c:pt idx="6836">
                        <c:v>3.03</c:v>
                      </c:pt>
                      <c:pt idx="6837">
                        <c:v>3.22</c:v>
                      </c:pt>
                      <c:pt idx="6838">
                        <c:v>3.02</c:v>
                      </c:pt>
                      <c:pt idx="6839">
                        <c:v>3.07</c:v>
                      </c:pt>
                      <c:pt idx="6840">
                        <c:v>3.3</c:v>
                      </c:pt>
                      <c:pt idx="6841">
                        <c:v>3.34</c:v>
                      </c:pt>
                      <c:pt idx="6842">
                        <c:v>3.34</c:v>
                      </c:pt>
                      <c:pt idx="6843">
                        <c:v>3.16</c:v>
                      </c:pt>
                      <c:pt idx="6844">
                        <c:v>3.12</c:v>
                      </c:pt>
                      <c:pt idx="6845">
                        <c:v>3.32</c:v>
                      </c:pt>
                      <c:pt idx="6846">
                        <c:v>3.27</c:v>
                      </c:pt>
                      <c:pt idx="6847">
                        <c:v>3.15</c:v>
                      </c:pt>
                      <c:pt idx="6848">
                        <c:v>3.17</c:v>
                      </c:pt>
                      <c:pt idx="6849">
                        <c:v>3.19</c:v>
                      </c:pt>
                      <c:pt idx="6850">
                        <c:v>3.22</c:v>
                      </c:pt>
                      <c:pt idx="6851">
                        <c:v>3.24</c:v>
                      </c:pt>
                      <c:pt idx="6852">
                        <c:v>3.31</c:v>
                      </c:pt>
                      <c:pt idx="6853">
                        <c:v>3.47</c:v>
                      </c:pt>
                      <c:pt idx="6854">
                        <c:v>3.56</c:v>
                      </c:pt>
                      <c:pt idx="6855">
                        <c:v>3.51</c:v>
                      </c:pt>
                      <c:pt idx="6856">
                        <c:v>3.72</c:v>
                      </c:pt>
                      <c:pt idx="6857">
                        <c:v>3.84</c:v>
                      </c:pt>
                      <c:pt idx="6858">
                        <c:v>3.76</c:v>
                      </c:pt>
                      <c:pt idx="6859">
                        <c:v>3.77</c:v>
                      </c:pt>
                      <c:pt idx="6860">
                        <c:v>3.65</c:v>
                      </c:pt>
                      <c:pt idx="6861">
                        <c:v>3.75</c:v>
                      </c:pt>
                      <c:pt idx="6862">
                        <c:v>3.79</c:v>
                      </c:pt>
                      <c:pt idx="6863">
                        <c:v>3.51</c:v>
                      </c:pt>
                      <c:pt idx="6864">
                        <c:v>3.57</c:v>
                      </c:pt>
                      <c:pt idx="6865">
                        <c:v>3.63</c:v>
                      </c:pt>
                      <c:pt idx="6866">
                        <c:v>3.4</c:v>
                      </c:pt>
                      <c:pt idx="6867">
                        <c:v>3.07</c:v>
                      </c:pt>
                      <c:pt idx="6868">
                        <c:v>3.01</c:v>
                      </c:pt>
                      <c:pt idx="6869">
                        <c:v>3.12</c:v>
                      </c:pt>
                      <c:pt idx="6870">
                        <c:v>3.23</c:v>
                      </c:pt>
                      <c:pt idx="6871">
                        <c:v>3.24</c:v>
                      </c:pt>
                      <c:pt idx="6872">
                        <c:v>3.28</c:v>
                      </c:pt>
                      <c:pt idx="6873">
                        <c:v>3.52</c:v>
                      </c:pt>
                      <c:pt idx="6874">
                        <c:v>3.52</c:v>
                      </c:pt>
                      <c:pt idx="6875">
                        <c:v>3.56</c:v>
                      </c:pt>
                      <c:pt idx="6876">
                        <c:v>3.58</c:v>
                      </c:pt>
                      <c:pt idx="6877">
                        <c:v>3.64</c:v>
                      </c:pt>
                      <c:pt idx="6878">
                        <c:v>3.74</c:v>
                      </c:pt>
                      <c:pt idx="6879">
                        <c:v>3.65</c:v>
                      </c:pt>
                      <c:pt idx="6880">
                        <c:v>3.7</c:v>
                      </c:pt>
                      <c:pt idx="6881">
                        <c:v>3.78</c:v>
                      </c:pt>
                      <c:pt idx="6882">
                        <c:v>3.48</c:v>
                      </c:pt>
                      <c:pt idx="6883">
                        <c:v>3.72</c:v>
                      </c:pt>
                      <c:pt idx="6884">
                        <c:v>3.79</c:v>
                      </c:pt>
                      <c:pt idx="6885">
                        <c:v>3.55</c:v>
                      </c:pt>
                      <c:pt idx="6886">
                        <c:v>3.61</c:v>
                      </c:pt>
                      <c:pt idx="6887">
                        <c:v>3.65</c:v>
                      </c:pt>
                      <c:pt idx="6888">
                        <c:v>3.63</c:v>
                      </c:pt>
                      <c:pt idx="6889">
                        <c:v>3.65</c:v>
                      </c:pt>
                      <c:pt idx="6890">
                        <c:v>3.68</c:v>
                      </c:pt>
                      <c:pt idx="6891">
                        <c:v>3.84</c:v>
                      </c:pt>
                      <c:pt idx="6892">
                        <c:v>3.86</c:v>
                      </c:pt>
                      <c:pt idx="6893">
                        <c:v>3.75</c:v>
                      </c:pt>
                      <c:pt idx="6894">
                        <c:v>3.65</c:v>
                      </c:pt>
                      <c:pt idx="6895">
                        <c:v>2.95</c:v>
                      </c:pt>
                      <c:pt idx="6896">
                        <c:v>2.79</c:v>
                      </c:pt>
                      <c:pt idx="6897">
                        <c:v>2.77</c:v>
                      </c:pt>
                      <c:pt idx="6898">
                        <c:v>2.64</c:v>
                      </c:pt>
                      <c:pt idx="6899">
                        <c:v>2.67</c:v>
                      </c:pt>
                      <c:pt idx="6900">
                        <c:v>2.77</c:v>
                      </c:pt>
                      <c:pt idx="6901">
                        <c:v>2.91</c:v>
                      </c:pt>
                      <c:pt idx="6902">
                        <c:v>3.11</c:v>
                      </c:pt>
                      <c:pt idx="6903">
                        <c:v>3.03</c:v>
                      </c:pt>
                      <c:pt idx="6904">
                        <c:v>2.89</c:v>
                      </c:pt>
                      <c:pt idx="6905">
                        <c:v>2.6</c:v>
                      </c:pt>
                      <c:pt idx="6906">
                        <c:v>2.59</c:v>
                      </c:pt>
                      <c:pt idx="6907">
                        <c:v>2.27</c:v>
                      </c:pt>
                      <c:pt idx="6908">
                        <c:v>2.46</c:v>
                      </c:pt>
                      <c:pt idx="6909">
                        <c:v>2.2799999999999998</c:v>
                      </c:pt>
                      <c:pt idx="6910">
                        <c:v>2.52</c:v>
                      </c:pt>
                      <c:pt idx="6911">
                        <c:v>2.14</c:v>
                      </c:pt>
                      <c:pt idx="6912">
                        <c:v>2.1800000000000002</c:v>
                      </c:pt>
                      <c:pt idx="6913">
                        <c:v>2.44</c:v>
                      </c:pt>
                      <c:pt idx="6914">
                        <c:v>2.42</c:v>
                      </c:pt>
                      <c:pt idx="6915">
                        <c:v>2.4500000000000002</c:v>
                      </c:pt>
                      <c:pt idx="6916">
                        <c:v>2.4500000000000002</c:v>
                      </c:pt>
                      <c:pt idx="6917">
                        <c:v>2.4900000000000002</c:v>
                      </c:pt>
                      <c:pt idx="6918">
                        <c:v>2.09</c:v>
                      </c:pt>
                      <c:pt idx="6919">
                        <c:v>1.95</c:v>
                      </c:pt>
                      <c:pt idx="6920">
                        <c:v>2.06</c:v>
                      </c:pt>
                      <c:pt idx="6921">
                        <c:v>1.94</c:v>
                      </c:pt>
                      <c:pt idx="6922">
                        <c:v>1.9</c:v>
                      </c:pt>
                      <c:pt idx="6923">
                        <c:v>1.68</c:v>
                      </c:pt>
                      <c:pt idx="6924">
                        <c:v>1.31</c:v>
                      </c:pt>
                      <c:pt idx="6925">
                        <c:v>1.29</c:v>
                      </c:pt>
                      <c:pt idx="6926">
                        <c:v>0.79</c:v>
                      </c:pt>
                      <c:pt idx="6927">
                        <c:v>0.37</c:v>
                      </c:pt>
                      <c:pt idx="6928">
                        <c:v>-0.01</c:v>
                      </c:pt>
                      <c:pt idx="6929">
                        <c:v>-0.46</c:v>
                      </c:pt>
                      <c:pt idx="6930">
                        <c:v>-2.46</c:v>
                      </c:pt>
                      <c:pt idx="6931">
                        <c:v>-3.27</c:v>
                      </c:pt>
                      <c:pt idx="6932">
                        <c:v>-3.18</c:v>
                      </c:pt>
                      <c:pt idx="6933">
                        <c:v>-2.52</c:v>
                      </c:pt>
                      <c:pt idx="6934">
                        <c:v>-2.63</c:v>
                      </c:pt>
                      <c:pt idx="6935">
                        <c:v>-2.13</c:v>
                      </c:pt>
                      <c:pt idx="6936">
                        <c:v>-2.4500000000000002</c:v>
                      </c:pt>
                      <c:pt idx="6937">
                        <c:v>-2.2400000000000002</c:v>
                      </c:pt>
                      <c:pt idx="6938">
                        <c:v>-2.25</c:v>
                      </c:pt>
                      <c:pt idx="6939">
                        <c:v>-1.55</c:v>
                      </c:pt>
                      <c:pt idx="6940">
                        <c:v>-1.97</c:v>
                      </c:pt>
                      <c:pt idx="6941">
                        <c:v>-2.0099999999999998</c:v>
                      </c:pt>
                      <c:pt idx="6942">
                        <c:v>-1.71</c:v>
                      </c:pt>
                      <c:pt idx="6943">
                        <c:v>-1.78</c:v>
                      </c:pt>
                      <c:pt idx="6944">
                        <c:v>-1.89</c:v>
                      </c:pt>
                      <c:pt idx="6945">
                        <c:v>-2.4300000000000002</c:v>
                      </c:pt>
                      <c:pt idx="6946">
                        <c:v>-2.31</c:v>
                      </c:pt>
                      <c:pt idx="6947">
                        <c:v>-2.35</c:v>
                      </c:pt>
                      <c:pt idx="6948">
                        <c:v>-2.4300000000000002</c:v>
                      </c:pt>
                      <c:pt idx="6949">
                        <c:v>-2</c:v>
                      </c:pt>
                      <c:pt idx="6950">
                        <c:v>-1.95</c:v>
                      </c:pt>
                      <c:pt idx="6951">
                        <c:v>-1.66</c:v>
                      </c:pt>
                      <c:pt idx="6952">
                        <c:v>-1.57</c:v>
                      </c:pt>
                      <c:pt idx="6953">
                        <c:v>-1.62</c:v>
                      </c:pt>
                      <c:pt idx="6954">
                        <c:v>-1.55</c:v>
                      </c:pt>
                      <c:pt idx="6955">
                        <c:v>-1.64</c:v>
                      </c:pt>
                      <c:pt idx="6956">
                        <c:v>-1.56</c:v>
                      </c:pt>
                      <c:pt idx="6957">
                        <c:v>-1.52</c:v>
                      </c:pt>
                      <c:pt idx="6958">
                        <c:v>-1.32</c:v>
                      </c:pt>
                      <c:pt idx="6959">
                        <c:v>-1.38</c:v>
                      </c:pt>
                      <c:pt idx="6960">
                        <c:v>-1.33</c:v>
                      </c:pt>
                      <c:pt idx="6961">
                        <c:v>-1.64</c:v>
                      </c:pt>
                      <c:pt idx="6962">
                        <c:v>-1.8</c:v>
                      </c:pt>
                      <c:pt idx="6963">
                        <c:v>-1.76</c:v>
                      </c:pt>
                      <c:pt idx="6964">
                        <c:v>-1.69</c:v>
                      </c:pt>
                      <c:pt idx="6965">
                        <c:v>-1.59</c:v>
                      </c:pt>
                      <c:pt idx="6966">
                        <c:v>-1.6</c:v>
                      </c:pt>
                      <c:pt idx="6967">
                        <c:v>-1.5</c:v>
                      </c:pt>
                      <c:pt idx="6968">
                        <c:v>-1.08</c:v>
                      </c:pt>
                      <c:pt idx="6969">
                        <c:v>-0.84</c:v>
                      </c:pt>
                      <c:pt idx="6970">
                        <c:v>-0.6</c:v>
                      </c:pt>
                      <c:pt idx="6971">
                        <c:v>-0.53</c:v>
                      </c:pt>
                      <c:pt idx="6972">
                        <c:v>-0.62</c:v>
                      </c:pt>
                      <c:pt idx="6973">
                        <c:v>-0.61</c:v>
                      </c:pt>
                      <c:pt idx="6974">
                        <c:v>-0.61</c:v>
                      </c:pt>
                      <c:pt idx="6975">
                        <c:v>-0.7</c:v>
                      </c:pt>
                      <c:pt idx="6976">
                        <c:v>-0.69</c:v>
                      </c:pt>
                      <c:pt idx="6977">
                        <c:v>-0.59</c:v>
                      </c:pt>
                      <c:pt idx="6978">
                        <c:v>-0.51</c:v>
                      </c:pt>
                      <c:pt idx="6979">
                        <c:v>-0.39</c:v>
                      </c:pt>
                      <c:pt idx="6980">
                        <c:v>-0.24</c:v>
                      </c:pt>
                      <c:pt idx="6981">
                        <c:v>0.01</c:v>
                      </c:pt>
                      <c:pt idx="6982">
                        <c:v>-0.03</c:v>
                      </c:pt>
                      <c:pt idx="6983">
                        <c:v>0.1</c:v>
                      </c:pt>
                      <c:pt idx="6984">
                        <c:v>0.21</c:v>
                      </c:pt>
                      <c:pt idx="6985">
                        <c:v>0.36</c:v>
                      </c:pt>
                      <c:pt idx="6986">
                        <c:v>0.34</c:v>
                      </c:pt>
                      <c:pt idx="6987">
                        <c:v>0.38</c:v>
                      </c:pt>
                      <c:pt idx="6988">
                        <c:v>0.17</c:v>
                      </c:pt>
                      <c:pt idx="6989">
                        <c:v>-0.01</c:v>
                      </c:pt>
                      <c:pt idx="6990">
                        <c:v>-0.18</c:v>
                      </c:pt>
                      <c:pt idx="6991">
                        <c:v>-0.43</c:v>
                      </c:pt>
                      <c:pt idx="6992">
                        <c:v>-0.65</c:v>
                      </c:pt>
                      <c:pt idx="6993">
                        <c:v>-0.49</c:v>
                      </c:pt>
                      <c:pt idx="6994">
                        <c:v>-0.65</c:v>
                      </c:pt>
                      <c:pt idx="6995">
                        <c:v>-0.78</c:v>
                      </c:pt>
                      <c:pt idx="6996">
                        <c:v>-0.7</c:v>
                      </c:pt>
                      <c:pt idx="6997">
                        <c:v>-0.56000000000000005</c:v>
                      </c:pt>
                      <c:pt idx="6998">
                        <c:v>-0.64</c:v>
                      </c:pt>
                      <c:pt idx="6999">
                        <c:v>-0.77</c:v>
                      </c:pt>
                      <c:pt idx="7000">
                        <c:v>-1.28</c:v>
                      </c:pt>
                      <c:pt idx="7001">
                        <c:v>-1.53</c:v>
                      </c:pt>
                      <c:pt idx="7002">
                        <c:v>-1.68</c:v>
                      </c:pt>
                      <c:pt idx="7003">
                        <c:v>-1.59</c:v>
                      </c:pt>
                      <c:pt idx="7004">
                        <c:v>-2</c:v>
                      </c:pt>
                      <c:pt idx="7005">
                        <c:v>-1.96</c:v>
                      </c:pt>
                      <c:pt idx="7006">
                        <c:v>-2.2200000000000002</c:v>
                      </c:pt>
                      <c:pt idx="7007">
                        <c:v>-2.2400000000000002</c:v>
                      </c:pt>
                      <c:pt idx="7008">
                        <c:v>-2.4900000000000002</c:v>
                      </c:pt>
                      <c:pt idx="7009">
                        <c:v>-2.57</c:v>
                      </c:pt>
                      <c:pt idx="7010">
                        <c:v>-2.98</c:v>
                      </c:pt>
                      <c:pt idx="7011">
                        <c:v>-3.08</c:v>
                      </c:pt>
                      <c:pt idx="7012">
                        <c:v>-3.45</c:v>
                      </c:pt>
                      <c:pt idx="7013">
                        <c:v>-3.57</c:v>
                      </c:pt>
                      <c:pt idx="7014">
                        <c:v>-3.69</c:v>
                      </c:pt>
                      <c:pt idx="7015">
                        <c:v>-3.67</c:v>
                      </c:pt>
                      <c:pt idx="7016">
                        <c:v>-3.55</c:v>
                      </c:pt>
                      <c:pt idx="7017">
                        <c:v>-3.78</c:v>
                      </c:pt>
                      <c:pt idx="7018">
                        <c:v>-3.87</c:v>
                      </c:pt>
                      <c:pt idx="7019">
                        <c:v>-3.58</c:v>
                      </c:pt>
                      <c:pt idx="7020">
                        <c:v>-3.91</c:v>
                      </c:pt>
                      <c:pt idx="7021">
                        <c:v>-3.51</c:v>
                      </c:pt>
                      <c:pt idx="7022">
                        <c:v>-3.89</c:v>
                      </c:pt>
                      <c:pt idx="7023">
                        <c:v>-3.94</c:v>
                      </c:pt>
                      <c:pt idx="7024">
                        <c:v>-3.98</c:v>
                      </c:pt>
                      <c:pt idx="7025">
                        <c:v>-3.92</c:v>
                      </c:pt>
                      <c:pt idx="7026">
                        <c:v>-3.84</c:v>
                      </c:pt>
                      <c:pt idx="7027">
                        <c:v>-3.53</c:v>
                      </c:pt>
                      <c:pt idx="7028">
                        <c:v>-3.65</c:v>
                      </c:pt>
                      <c:pt idx="7029">
                        <c:v>-3.34</c:v>
                      </c:pt>
                      <c:pt idx="7030">
                        <c:v>-3.31</c:v>
                      </c:pt>
                      <c:pt idx="7031">
                        <c:v>-3.29</c:v>
                      </c:pt>
                      <c:pt idx="7032">
                        <c:v>-3.26</c:v>
                      </c:pt>
                      <c:pt idx="7033">
                        <c:v>-3.16</c:v>
                      </c:pt>
                      <c:pt idx="7034">
                        <c:v>-3.06</c:v>
                      </c:pt>
                      <c:pt idx="7035">
                        <c:v>-2.95</c:v>
                      </c:pt>
                      <c:pt idx="7036">
                        <c:v>-2.68</c:v>
                      </c:pt>
                      <c:pt idx="7037">
                        <c:v>-2.62</c:v>
                      </c:pt>
                      <c:pt idx="7038">
                        <c:v>-2.61</c:v>
                      </c:pt>
                      <c:pt idx="7039">
                        <c:v>-2.4900000000000002</c:v>
                      </c:pt>
                      <c:pt idx="7040">
                        <c:v>-2.54</c:v>
                      </c:pt>
                      <c:pt idx="7041">
                        <c:v>-2.63</c:v>
                      </c:pt>
                      <c:pt idx="7042">
                        <c:v>-2.67</c:v>
                      </c:pt>
                      <c:pt idx="7043">
                        <c:v>-2.65</c:v>
                      </c:pt>
                      <c:pt idx="7044">
                        <c:v>-2.91</c:v>
                      </c:pt>
                      <c:pt idx="7045">
                        <c:v>-3.02</c:v>
                      </c:pt>
                      <c:pt idx="7046">
                        <c:v>-3.16</c:v>
                      </c:pt>
                      <c:pt idx="7047">
                        <c:v>-3.32</c:v>
                      </c:pt>
                      <c:pt idx="7048">
                        <c:v>-3.62</c:v>
                      </c:pt>
                      <c:pt idx="7049">
                        <c:v>-3.78</c:v>
                      </c:pt>
                      <c:pt idx="7050">
                        <c:v>-3.06</c:v>
                      </c:pt>
                      <c:pt idx="7051">
                        <c:v>-2.71</c:v>
                      </c:pt>
                      <c:pt idx="7052">
                        <c:v>-2.68</c:v>
                      </c:pt>
                      <c:pt idx="7053">
                        <c:v>-2.83</c:v>
                      </c:pt>
                      <c:pt idx="7054">
                        <c:v>-2.83</c:v>
                      </c:pt>
                      <c:pt idx="7055">
                        <c:v>-2.91</c:v>
                      </c:pt>
                      <c:pt idx="7056">
                        <c:v>-2.98</c:v>
                      </c:pt>
                      <c:pt idx="7057">
                        <c:v>-2.9</c:v>
                      </c:pt>
                      <c:pt idx="7058">
                        <c:v>-3.28</c:v>
                      </c:pt>
                      <c:pt idx="7059">
                        <c:v>-3.24</c:v>
                      </c:pt>
                      <c:pt idx="7060">
                        <c:v>-2.86</c:v>
                      </c:pt>
                      <c:pt idx="7061">
                        <c:v>-2.63</c:v>
                      </c:pt>
                      <c:pt idx="7062">
                        <c:v>-2.62</c:v>
                      </c:pt>
                      <c:pt idx="7063">
                        <c:v>-2.4300000000000002</c:v>
                      </c:pt>
                      <c:pt idx="7064">
                        <c:v>-2.2599999999999998</c:v>
                      </c:pt>
                      <c:pt idx="7065">
                        <c:v>-2.2799999999999998</c:v>
                      </c:pt>
                      <c:pt idx="7066">
                        <c:v>-2.27</c:v>
                      </c:pt>
                      <c:pt idx="7067">
                        <c:v>-2.13</c:v>
                      </c:pt>
                      <c:pt idx="7068">
                        <c:v>-2.0299999999999998</c:v>
                      </c:pt>
                      <c:pt idx="7069">
                        <c:v>-1.91</c:v>
                      </c:pt>
                      <c:pt idx="7070">
                        <c:v>-1.91</c:v>
                      </c:pt>
                      <c:pt idx="7071">
                        <c:v>-1.92</c:v>
                      </c:pt>
                      <c:pt idx="7072">
                        <c:v>-1.99</c:v>
                      </c:pt>
                      <c:pt idx="7073">
                        <c:v>-2.0499999999999998</c:v>
                      </c:pt>
                      <c:pt idx="7074">
                        <c:v>-1.98</c:v>
                      </c:pt>
                      <c:pt idx="7075">
                        <c:v>-1.92</c:v>
                      </c:pt>
                      <c:pt idx="7076">
                        <c:v>-1.94</c:v>
                      </c:pt>
                      <c:pt idx="7077">
                        <c:v>-1.93</c:v>
                      </c:pt>
                      <c:pt idx="7078">
                        <c:v>-1.98</c:v>
                      </c:pt>
                      <c:pt idx="7079">
                        <c:v>-1.98</c:v>
                      </c:pt>
                      <c:pt idx="7080">
                        <c:v>-1.91</c:v>
                      </c:pt>
                      <c:pt idx="7081">
                        <c:v>-1.76</c:v>
                      </c:pt>
                      <c:pt idx="7082">
                        <c:v>-1.79</c:v>
                      </c:pt>
                      <c:pt idx="7083">
                        <c:v>-1.65</c:v>
                      </c:pt>
                      <c:pt idx="7084">
                        <c:v>-1.68</c:v>
                      </c:pt>
                      <c:pt idx="7085">
                        <c:v>-1.85</c:v>
                      </c:pt>
                      <c:pt idx="7086">
                        <c:v>-2.0499999999999998</c:v>
                      </c:pt>
                      <c:pt idx="7087">
                        <c:v>-2.2999999999999998</c:v>
                      </c:pt>
                      <c:pt idx="7088">
                        <c:v>-2.44</c:v>
                      </c:pt>
                      <c:pt idx="7089">
                        <c:v>-2.4</c:v>
                      </c:pt>
                      <c:pt idx="7090">
                        <c:v>-2.58</c:v>
                      </c:pt>
                      <c:pt idx="7091">
                        <c:v>-2.96</c:v>
                      </c:pt>
                      <c:pt idx="7092">
                        <c:v>-3.01</c:v>
                      </c:pt>
                      <c:pt idx="7093">
                        <c:v>-3.26</c:v>
                      </c:pt>
                      <c:pt idx="7094">
                        <c:v>-3.29</c:v>
                      </c:pt>
                      <c:pt idx="7095">
                        <c:v>-3.4</c:v>
                      </c:pt>
                      <c:pt idx="7096">
                        <c:v>-3.49</c:v>
                      </c:pt>
                      <c:pt idx="7097">
                        <c:v>-3.61</c:v>
                      </c:pt>
                      <c:pt idx="7098">
                        <c:v>-3.79</c:v>
                      </c:pt>
                      <c:pt idx="7099">
                        <c:v>-3.81</c:v>
                      </c:pt>
                      <c:pt idx="7100">
                        <c:v>-3.95</c:v>
                      </c:pt>
                      <c:pt idx="7101">
                        <c:v>-3.99</c:v>
                      </c:pt>
                      <c:pt idx="7102">
                        <c:v>-3.84</c:v>
                      </c:pt>
                      <c:pt idx="7103">
                        <c:v>-3.56</c:v>
                      </c:pt>
                      <c:pt idx="7104">
                        <c:v>-3.59</c:v>
                      </c:pt>
                      <c:pt idx="7105">
                        <c:v>-3.42</c:v>
                      </c:pt>
                      <c:pt idx="7106">
                        <c:v>-3.6</c:v>
                      </c:pt>
                      <c:pt idx="7107">
                        <c:v>-3.86</c:v>
                      </c:pt>
                      <c:pt idx="7108">
                        <c:v>-3.69</c:v>
                      </c:pt>
                      <c:pt idx="7109">
                        <c:v>-3.51</c:v>
                      </c:pt>
                      <c:pt idx="7110">
                        <c:v>-3.29</c:v>
                      </c:pt>
                      <c:pt idx="7111">
                        <c:v>-3.19</c:v>
                      </c:pt>
                      <c:pt idx="7112">
                        <c:v>-2.93</c:v>
                      </c:pt>
                      <c:pt idx="7113">
                        <c:v>-2.92</c:v>
                      </c:pt>
                      <c:pt idx="7114">
                        <c:v>-3.01</c:v>
                      </c:pt>
                      <c:pt idx="7115">
                        <c:v>-3.02</c:v>
                      </c:pt>
                      <c:pt idx="7116">
                        <c:v>-3.03</c:v>
                      </c:pt>
                      <c:pt idx="7117">
                        <c:v>-3.04</c:v>
                      </c:pt>
                      <c:pt idx="7118">
                        <c:v>-2.98</c:v>
                      </c:pt>
                      <c:pt idx="7119">
                        <c:v>-2.8</c:v>
                      </c:pt>
                      <c:pt idx="7120">
                        <c:v>-2.79</c:v>
                      </c:pt>
                      <c:pt idx="7121">
                        <c:v>-2.6</c:v>
                      </c:pt>
                      <c:pt idx="7122">
                        <c:v>-2.52</c:v>
                      </c:pt>
                      <c:pt idx="7123">
                        <c:v>-2.4700000000000002</c:v>
                      </c:pt>
                      <c:pt idx="7124">
                        <c:v>-2.15</c:v>
                      </c:pt>
                      <c:pt idx="7125">
                        <c:v>-2.0099999999999998</c:v>
                      </c:pt>
                      <c:pt idx="7126">
                        <c:v>-1.84</c:v>
                      </c:pt>
                      <c:pt idx="7127">
                        <c:v>-1.59</c:v>
                      </c:pt>
                      <c:pt idx="7128">
                        <c:v>-1.45</c:v>
                      </c:pt>
                      <c:pt idx="7129">
                        <c:v>-1.26</c:v>
                      </c:pt>
                      <c:pt idx="7130">
                        <c:v>-1.18</c:v>
                      </c:pt>
                      <c:pt idx="7131">
                        <c:v>-1.04</c:v>
                      </c:pt>
                      <c:pt idx="7132">
                        <c:v>-0.95</c:v>
                      </c:pt>
                      <c:pt idx="7133">
                        <c:v>-0.84</c:v>
                      </c:pt>
                      <c:pt idx="7134">
                        <c:v>-0.73</c:v>
                      </c:pt>
                      <c:pt idx="7135">
                        <c:v>-0.69</c:v>
                      </c:pt>
                      <c:pt idx="7136">
                        <c:v>-0.78</c:v>
                      </c:pt>
                      <c:pt idx="7137">
                        <c:v>-0.66</c:v>
                      </c:pt>
                      <c:pt idx="7138">
                        <c:v>-0.41</c:v>
                      </c:pt>
                      <c:pt idx="7139">
                        <c:v>-0.28999999999999998</c:v>
                      </c:pt>
                      <c:pt idx="7140">
                        <c:v>-0.16</c:v>
                      </c:pt>
                      <c:pt idx="7141">
                        <c:v>-0.03</c:v>
                      </c:pt>
                      <c:pt idx="7142">
                        <c:v>-0.01</c:v>
                      </c:pt>
                      <c:pt idx="7143">
                        <c:v>-0.02</c:v>
                      </c:pt>
                      <c:pt idx="7144">
                        <c:v>0.1</c:v>
                      </c:pt>
                      <c:pt idx="7145">
                        <c:v>-0.02</c:v>
                      </c:pt>
                      <c:pt idx="7146">
                        <c:v>0.03</c:v>
                      </c:pt>
                      <c:pt idx="7147">
                        <c:v>0.09</c:v>
                      </c:pt>
                      <c:pt idx="7148">
                        <c:v>0.09</c:v>
                      </c:pt>
                      <c:pt idx="7149">
                        <c:v>0.19</c:v>
                      </c:pt>
                      <c:pt idx="7150">
                        <c:v>0.43</c:v>
                      </c:pt>
                      <c:pt idx="7151">
                        <c:v>0.46</c:v>
                      </c:pt>
                      <c:pt idx="7152">
                        <c:v>0.62</c:v>
                      </c:pt>
                      <c:pt idx="7153">
                        <c:v>0.62</c:v>
                      </c:pt>
                      <c:pt idx="7154">
                        <c:v>0.64</c:v>
                      </c:pt>
                      <c:pt idx="7155">
                        <c:v>0.65</c:v>
                      </c:pt>
                      <c:pt idx="7156">
                        <c:v>0.62</c:v>
                      </c:pt>
                      <c:pt idx="7157">
                        <c:v>0.6</c:v>
                      </c:pt>
                      <c:pt idx="7158">
                        <c:v>0.52</c:v>
                      </c:pt>
                      <c:pt idx="7159">
                        <c:v>0.5</c:v>
                      </c:pt>
                      <c:pt idx="7160">
                        <c:v>0.56000000000000005</c:v>
                      </c:pt>
                      <c:pt idx="7161">
                        <c:v>0.53</c:v>
                      </c:pt>
                      <c:pt idx="7162">
                        <c:v>0.51</c:v>
                      </c:pt>
                      <c:pt idx="7163">
                        <c:v>0.56999999999999995</c:v>
                      </c:pt>
                      <c:pt idx="7164">
                        <c:v>0.45</c:v>
                      </c:pt>
                      <c:pt idx="7165">
                        <c:v>0.42</c:v>
                      </c:pt>
                      <c:pt idx="7166">
                        <c:v>0.34</c:v>
                      </c:pt>
                      <c:pt idx="7167">
                        <c:v>0.25</c:v>
                      </c:pt>
                      <c:pt idx="7168">
                        <c:v>0.16</c:v>
                      </c:pt>
                      <c:pt idx="7169">
                        <c:v>0.15</c:v>
                      </c:pt>
                      <c:pt idx="7170">
                        <c:v>0.04</c:v>
                      </c:pt>
                      <c:pt idx="7171">
                        <c:v>-0.28000000000000003</c:v>
                      </c:pt>
                      <c:pt idx="7172">
                        <c:v>-0.34</c:v>
                      </c:pt>
                      <c:pt idx="7173">
                        <c:v>-0.91</c:v>
                      </c:pt>
                      <c:pt idx="7174">
                        <c:v>-0.9</c:v>
                      </c:pt>
                      <c:pt idx="7175">
                        <c:v>-0.85</c:v>
                      </c:pt>
                      <c:pt idx="7176">
                        <c:v>-0.81</c:v>
                      </c:pt>
                      <c:pt idx="7177">
                        <c:v>-0.82</c:v>
                      </c:pt>
                      <c:pt idx="7178">
                        <c:v>-0.82</c:v>
                      </c:pt>
                      <c:pt idx="7179">
                        <c:v>-0.78</c:v>
                      </c:pt>
                      <c:pt idx="7180">
                        <c:v>-0.8</c:v>
                      </c:pt>
                      <c:pt idx="7181">
                        <c:v>-0.87</c:v>
                      </c:pt>
                      <c:pt idx="7182">
                        <c:v>-0.86</c:v>
                      </c:pt>
                      <c:pt idx="7183">
                        <c:v>-0.98</c:v>
                      </c:pt>
                      <c:pt idx="7184">
                        <c:v>-0.92</c:v>
                      </c:pt>
                      <c:pt idx="7185">
                        <c:v>-0.82</c:v>
                      </c:pt>
                      <c:pt idx="7186">
                        <c:v>-0.77</c:v>
                      </c:pt>
                      <c:pt idx="7187">
                        <c:v>-0.93</c:v>
                      </c:pt>
                      <c:pt idx="7188">
                        <c:v>-1.1299999999999999</c:v>
                      </c:pt>
                      <c:pt idx="7189">
                        <c:v>-1.05</c:v>
                      </c:pt>
                      <c:pt idx="7190">
                        <c:v>-1.1000000000000001</c:v>
                      </c:pt>
                      <c:pt idx="7191">
                        <c:v>-1.06</c:v>
                      </c:pt>
                      <c:pt idx="7192">
                        <c:v>-1.1100000000000001</c:v>
                      </c:pt>
                      <c:pt idx="7193">
                        <c:v>-1.05</c:v>
                      </c:pt>
                      <c:pt idx="7194">
                        <c:v>-0.97</c:v>
                      </c:pt>
                      <c:pt idx="7195">
                        <c:v>-1.1100000000000001</c:v>
                      </c:pt>
                      <c:pt idx="7196">
                        <c:v>-1.01</c:v>
                      </c:pt>
                      <c:pt idx="7197">
                        <c:v>-0.99</c:v>
                      </c:pt>
                      <c:pt idx="7198">
                        <c:v>-0.88</c:v>
                      </c:pt>
                      <c:pt idx="7199">
                        <c:v>-0.82</c:v>
                      </c:pt>
                      <c:pt idx="7200">
                        <c:v>-0.85</c:v>
                      </c:pt>
                      <c:pt idx="7201">
                        <c:v>-0.88</c:v>
                      </c:pt>
                      <c:pt idx="7202">
                        <c:v>-0.82</c:v>
                      </c:pt>
                      <c:pt idx="7203">
                        <c:v>-0.9</c:v>
                      </c:pt>
                      <c:pt idx="7204">
                        <c:v>-0.93</c:v>
                      </c:pt>
                      <c:pt idx="7205">
                        <c:v>-1.06</c:v>
                      </c:pt>
                      <c:pt idx="7206">
                        <c:v>-1.1599999999999999</c:v>
                      </c:pt>
                      <c:pt idx="7207">
                        <c:v>-1.25</c:v>
                      </c:pt>
                      <c:pt idx="7208">
                        <c:v>-1.37</c:v>
                      </c:pt>
                      <c:pt idx="7209">
                        <c:v>-1.42</c:v>
                      </c:pt>
                      <c:pt idx="7210">
                        <c:v>-1.37</c:v>
                      </c:pt>
                      <c:pt idx="7211">
                        <c:v>-1.31</c:v>
                      </c:pt>
                      <c:pt idx="7212">
                        <c:v>-1.32</c:v>
                      </c:pt>
                      <c:pt idx="7213">
                        <c:v>-1.25</c:v>
                      </c:pt>
                      <c:pt idx="7214">
                        <c:v>-1.1499999999999999</c:v>
                      </c:pt>
                      <c:pt idx="7215">
                        <c:v>-1.02</c:v>
                      </c:pt>
                      <c:pt idx="7216">
                        <c:v>-0.89</c:v>
                      </c:pt>
                      <c:pt idx="7217">
                        <c:v>-0.81</c:v>
                      </c:pt>
                      <c:pt idx="7218">
                        <c:v>-0.7</c:v>
                      </c:pt>
                      <c:pt idx="7219">
                        <c:v>-0.72</c:v>
                      </c:pt>
                      <c:pt idx="7220">
                        <c:v>-0.68</c:v>
                      </c:pt>
                      <c:pt idx="7221">
                        <c:v>-0.65</c:v>
                      </c:pt>
                      <c:pt idx="7222">
                        <c:v>-0.5</c:v>
                      </c:pt>
                      <c:pt idx="7223">
                        <c:v>-0.61</c:v>
                      </c:pt>
                      <c:pt idx="7224">
                        <c:v>-0.56999999999999995</c:v>
                      </c:pt>
                      <c:pt idx="7225">
                        <c:v>-0.69</c:v>
                      </c:pt>
                      <c:pt idx="7226">
                        <c:v>-0.57999999999999996</c:v>
                      </c:pt>
                      <c:pt idx="7227">
                        <c:v>-3.5</c:v>
                      </c:pt>
                      <c:pt idx="7228">
                        <c:v>-3.85</c:v>
                      </c:pt>
                      <c:pt idx="7229">
                        <c:v>-4.68</c:v>
                      </c:pt>
                      <c:pt idx="7230">
                        <c:v>-4.74</c:v>
                      </c:pt>
                      <c:pt idx="7231">
                        <c:v>-2.58</c:v>
                      </c:pt>
                      <c:pt idx="7232">
                        <c:v>-2.64</c:v>
                      </c:pt>
                      <c:pt idx="7233">
                        <c:v>-2.93</c:v>
                      </c:pt>
                      <c:pt idx="7234">
                        <c:v>-2.87</c:v>
                      </c:pt>
                      <c:pt idx="7235">
                        <c:v>-3.23</c:v>
                      </c:pt>
                      <c:pt idx="7236">
                        <c:v>-3.76</c:v>
                      </c:pt>
                      <c:pt idx="7237">
                        <c:v>-3.67</c:v>
                      </c:pt>
                      <c:pt idx="7238">
                        <c:v>-3.65</c:v>
                      </c:pt>
                      <c:pt idx="7239">
                        <c:v>-3.75</c:v>
                      </c:pt>
                      <c:pt idx="7240">
                        <c:v>-3.65</c:v>
                      </c:pt>
                      <c:pt idx="7241">
                        <c:v>-3.73</c:v>
                      </c:pt>
                      <c:pt idx="7242">
                        <c:v>-3.82</c:v>
                      </c:pt>
                      <c:pt idx="7243">
                        <c:v>-4.07</c:v>
                      </c:pt>
                      <c:pt idx="7244">
                        <c:v>-3.88</c:v>
                      </c:pt>
                      <c:pt idx="7245">
                        <c:v>-3.86</c:v>
                      </c:pt>
                      <c:pt idx="7246">
                        <c:v>-4.58</c:v>
                      </c:pt>
                      <c:pt idx="7247">
                        <c:v>-4.5999999999999996</c:v>
                      </c:pt>
                      <c:pt idx="7248">
                        <c:v>-3.25</c:v>
                      </c:pt>
                      <c:pt idx="7249">
                        <c:v>-3.45</c:v>
                      </c:pt>
                      <c:pt idx="7250">
                        <c:v>-3.51</c:v>
                      </c:pt>
                      <c:pt idx="7251">
                        <c:v>-3.52</c:v>
                      </c:pt>
                      <c:pt idx="7252">
                        <c:v>-3.49</c:v>
                      </c:pt>
                      <c:pt idx="7253">
                        <c:v>-3.51</c:v>
                      </c:pt>
                      <c:pt idx="7254">
                        <c:v>-3.41</c:v>
                      </c:pt>
                      <c:pt idx="7255">
                        <c:v>-3.49</c:v>
                      </c:pt>
                      <c:pt idx="7256">
                        <c:v>-3.44</c:v>
                      </c:pt>
                      <c:pt idx="7257">
                        <c:v>-3.44</c:v>
                      </c:pt>
                      <c:pt idx="7258">
                        <c:v>-3.34</c:v>
                      </c:pt>
                      <c:pt idx="7259">
                        <c:v>-3.13</c:v>
                      </c:pt>
                      <c:pt idx="7260">
                        <c:v>-3</c:v>
                      </c:pt>
                      <c:pt idx="7261">
                        <c:v>-2.92</c:v>
                      </c:pt>
                      <c:pt idx="7262">
                        <c:v>-2.95</c:v>
                      </c:pt>
                      <c:pt idx="7263">
                        <c:v>-2.85</c:v>
                      </c:pt>
                      <c:pt idx="7264">
                        <c:v>-2.85</c:v>
                      </c:pt>
                      <c:pt idx="7265">
                        <c:v>-2.77</c:v>
                      </c:pt>
                      <c:pt idx="7266">
                        <c:v>-2.76</c:v>
                      </c:pt>
                      <c:pt idx="7267">
                        <c:v>-2.41</c:v>
                      </c:pt>
                      <c:pt idx="7268">
                        <c:v>-2.41</c:v>
                      </c:pt>
                      <c:pt idx="7269">
                        <c:v>-2.48</c:v>
                      </c:pt>
                      <c:pt idx="7270">
                        <c:v>-2.4300000000000002</c:v>
                      </c:pt>
                      <c:pt idx="7271">
                        <c:v>-2.2799999999999998</c:v>
                      </c:pt>
                      <c:pt idx="7272">
                        <c:v>-2.34</c:v>
                      </c:pt>
                      <c:pt idx="7273">
                        <c:v>-2.3199999999999998</c:v>
                      </c:pt>
                      <c:pt idx="7274">
                        <c:v>-2.4300000000000002</c:v>
                      </c:pt>
                      <c:pt idx="7275">
                        <c:v>-2.6</c:v>
                      </c:pt>
                      <c:pt idx="7276">
                        <c:v>-2.83</c:v>
                      </c:pt>
                      <c:pt idx="7277">
                        <c:v>-2.65</c:v>
                      </c:pt>
                      <c:pt idx="7278">
                        <c:v>-2.74</c:v>
                      </c:pt>
                      <c:pt idx="7279">
                        <c:v>-2.76</c:v>
                      </c:pt>
                      <c:pt idx="7280">
                        <c:v>-2.75</c:v>
                      </c:pt>
                      <c:pt idx="7281">
                        <c:v>-2.77</c:v>
                      </c:pt>
                      <c:pt idx="7282">
                        <c:v>-2.64</c:v>
                      </c:pt>
                      <c:pt idx="7283">
                        <c:v>-2.6</c:v>
                      </c:pt>
                      <c:pt idx="7284">
                        <c:v>-2.58</c:v>
                      </c:pt>
                      <c:pt idx="7285">
                        <c:v>-2.54</c:v>
                      </c:pt>
                      <c:pt idx="7286">
                        <c:v>-2.59</c:v>
                      </c:pt>
                      <c:pt idx="7287">
                        <c:v>-2.35</c:v>
                      </c:pt>
                      <c:pt idx="7288">
                        <c:v>-2.2799999999999998</c:v>
                      </c:pt>
                      <c:pt idx="7289">
                        <c:v>-2.25</c:v>
                      </c:pt>
                      <c:pt idx="7290">
                        <c:v>-2.1800000000000002</c:v>
                      </c:pt>
                      <c:pt idx="7291">
                        <c:v>-2.15</c:v>
                      </c:pt>
                      <c:pt idx="7292">
                        <c:v>-2.04</c:v>
                      </c:pt>
                      <c:pt idx="7293">
                        <c:v>-1.9</c:v>
                      </c:pt>
                      <c:pt idx="7294">
                        <c:v>-1.88</c:v>
                      </c:pt>
                      <c:pt idx="7295">
                        <c:v>-1.83</c:v>
                      </c:pt>
                      <c:pt idx="7296">
                        <c:v>-1.74</c:v>
                      </c:pt>
                      <c:pt idx="7297">
                        <c:v>-1.74</c:v>
                      </c:pt>
                      <c:pt idx="7298">
                        <c:v>-1.69</c:v>
                      </c:pt>
                      <c:pt idx="7299">
                        <c:v>-1.63</c:v>
                      </c:pt>
                      <c:pt idx="7300">
                        <c:v>-1.6</c:v>
                      </c:pt>
                      <c:pt idx="7301">
                        <c:v>-1.53</c:v>
                      </c:pt>
                      <c:pt idx="7302">
                        <c:v>-1.49</c:v>
                      </c:pt>
                      <c:pt idx="7303">
                        <c:v>-1.43</c:v>
                      </c:pt>
                      <c:pt idx="7304">
                        <c:v>-1.35</c:v>
                      </c:pt>
                      <c:pt idx="7305">
                        <c:v>-1.31</c:v>
                      </c:pt>
                      <c:pt idx="7306">
                        <c:v>-1.18</c:v>
                      </c:pt>
                      <c:pt idx="7307">
                        <c:v>-1.1299999999999999</c:v>
                      </c:pt>
                      <c:pt idx="7308">
                        <c:v>-0.83</c:v>
                      </c:pt>
                      <c:pt idx="7309">
                        <c:v>-0.82</c:v>
                      </c:pt>
                      <c:pt idx="7310">
                        <c:v>-0.9</c:v>
                      </c:pt>
                      <c:pt idx="7311">
                        <c:v>-0.81</c:v>
                      </c:pt>
                      <c:pt idx="7312">
                        <c:v>-0.87</c:v>
                      </c:pt>
                      <c:pt idx="7313">
                        <c:v>-0.95</c:v>
                      </c:pt>
                      <c:pt idx="7314">
                        <c:v>-1.0900000000000001</c:v>
                      </c:pt>
                      <c:pt idx="7315">
                        <c:v>-1.1599999999999999</c:v>
                      </c:pt>
                      <c:pt idx="7316">
                        <c:v>-1.1299999999999999</c:v>
                      </c:pt>
                      <c:pt idx="7317">
                        <c:v>-1.1200000000000001</c:v>
                      </c:pt>
                      <c:pt idx="7318">
                        <c:v>-1.1299999999999999</c:v>
                      </c:pt>
                      <c:pt idx="7319">
                        <c:v>-1.1399999999999999</c:v>
                      </c:pt>
                      <c:pt idx="7320">
                        <c:v>-1.0900000000000001</c:v>
                      </c:pt>
                      <c:pt idx="7321">
                        <c:v>-1.06</c:v>
                      </c:pt>
                      <c:pt idx="7322">
                        <c:v>-1.07</c:v>
                      </c:pt>
                      <c:pt idx="7323">
                        <c:v>-1.06</c:v>
                      </c:pt>
                      <c:pt idx="7324">
                        <c:v>-1.1000000000000001</c:v>
                      </c:pt>
                      <c:pt idx="7325">
                        <c:v>-1.1100000000000001</c:v>
                      </c:pt>
                      <c:pt idx="7326">
                        <c:v>-1.1499999999999999</c:v>
                      </c:pt>
                      <c:pt idx="7327">
                        <c:v>-1.2</c:v>
                      </c:pt>
                      <c:pt idx="7328">
                        <c:v>-1.21</c:v>
                      </c:pt>
                      <c:pt idx="7329">
                        <c:v>-1.1299999999999999</c:v>
                      </c:pt>
                      <c:pt idx="7330">
                        <c:v>-1.1200000000000001</c:v>
                      </c:pt>
                      <c:pt idx="7331">
                        <c:v>-1.07</c:v>
                      </c:pt>
                      <c:pt idx="7332">
                        <c:v>-1.03</c:v>
                      </c:pt>
                      <c:pt idx="7333">
                        <c:v>-1.03</c:v>
                      </c:pt>
                      <c:pt idx="7334">
                        <c:v>-1.0900000000000001</c:v>
                      </c:pt>
                      <c:pt idx="7335">
                        <c:v>-1.1399999999999999</c:v>
                      </c:pt>
                      <c:pt idx="7336">
                        <c:v>-1.1100000000000001</c:v>
                      </c:pt>
                      <c:pt idx="7337">
                        <c:v>-1.1100000000000001</c:v>
                      </c:pt>
                      <c:pt idx="7338">
                        <c:v>-1.1399999999999999</c:v>
                      </c:pt>
                      <c:pt idx="7339">
                        <c:v>-1.19</c:v>
                      </c:pt>
                      <c:pt idx="7340">
                        <c:v>-1.1299999999999999</c:v>
                      </c:pt>
                      <c:pt idx="7341">
                        <c:v>-1.17</c:v>
                      </c:pt>
                      <c:pt idx="7342">
                        <c:v>-1.32</c:v>
                      </c:pt>
                      <c:pt idx="7343">
                        <c:v>-1.48</c:v>
                      </c:pt>
                      <c:pt idx="7344">
                        <c:v>-1.47</c:v>
                      </c:pt>
                      <c:pt idx="7345">
                        <c:v>-1.5</c:v>
                      </c:pt>
                      <c:pt idx="7346">
                        <c:v>-1.53</c:v>
                      </c:pt>
                      <c:pt idx="7347">
                        <c:v>-1.62</c:v>
                      </c:pt>
                      <c:pt idx="7348">
                        <c:v>-1.66</c:v>
                      </c:pt>
                      <c:pt idx="7349">
                        <c:v>-1.62</c:v>
                      </c:pt>
                      <c:pt idx="7350">
                        <c:v>-1.69</c:v>
                      </c:pt>
                      <c:pt idx="7351">
                        <c:v>-1.7</c:v>
                      </c:pt>
                      <c:pt idx="7352">
                        <c:v>-1.71</c:v>
                      </c:pt>
                      <c:pt idx="7353">
                        <c:v>-1.63</c:v>
                      </c:pt>
                      <c:pt idx="7354">
                        <c:v>-1.56</c:v>
                      </c:pt>
                      <c:pt idx="7355">
                        <c:v>-1.39</c:v>
                      </c:pt>
                      <c:pt idx="7356">
                        <c:v>-1.25</c:v>
                      </c:pt>
                      <c:pt idx="7357">
                        <c:v>-1.04</c:v>
                      </c:pt>
                      <c:pt idx="7358">
                        <c:v>-0.93</c:v>
                      </c:pt>
                      <c:pt idx="7359">
                        <c:v>-0.83</c:v>
                      </c:pt>
                      <c:pt idx="7360">
                        <c:v>-0.67</c:v>
                      </c:pt>
                      <c:pt idx="7361">
                        <c:v>-0.53</c:v>
                      </c:pt>
                      <c:pt idx="7362">
                        <c:v>-0.38</c:v>
                      </c:pt>
                      <c:pt idx="7363">
                        <c:v>-0.31</c:v>
                      </c:pt>
                      <c:pt idx="7364">
                        <c:v>-0.23</c:v>
                      </c:pt>
                      <c:pt idx="7365">
                        <c:v>-0.06</c:v>
                      </c:pt>
                      <c:pt idx="7366">
                        <c:v>0.1</c:v>
                      </c:pt>
                      <c:pt idx="7367">
                        <c:v>0.22</c:v>
                      </c:pt>
                      <c:pt idx="7368">
                        <c:v>0.06</c:v>
                      </c:pt>
                      <c:pt idx="7369">
                        <c:v>-0.06</c:v>
                      </c:pt>
                      <c:pt idx="7370">
                        <c:v>0.03</c:v>
                      </c:pt>
                      <c:pt idx="7371">
                        <c:v>0.12</c:v>
                      </c:pt>
                      <c:pt idx="7372">
                        <c:v>0.22</c:v>
                      </c:pt>
                      <c:pt idx="7373">
                        <c:v>0.33</c:v>
                      </c:pt>
                      <c:pt idx="7374">
                        <c:v>0.47</c:v>
                      </c:pt>
                      <c:pt idx="7375">
                        <c:v>0.56000000000000005</c:v>
                      </c:pt>
                      <c:pt idx="7376">
                        <c:v>0.63</c:v>
                      </c:pt>
                      <c:pt idx="7377">
                        <c:v>0.68</c:v>
                      </c:pt>
                      <c:pt idx="7378">
                        <c:v>0.75</c:v>
                      </c:pt>
                      <c:pt idx="7379">
                        <c:v>0.84</c:v>
                      </c:pt>
                      <c:pt idx="7380">
                        <c:v>0.87</c:v>
                      </c:pt>
                      <c:pt idx="7381">
                        <c:v>0.93</c:v>
                      </c:pt>
                      <c:pt idx="7382">
                        <c:v>0.87</c:v>
                      </c:pt>
                      <c:pt idx="7383">
                        <c:v>0.8</c:v>
                      </c:pt>
                      <c:pt idx="7384">
                        <c:v>0.73</c:v>
                      </c:pt>
                      <c:pt idx="7385">
                        <c:v>0.68</c:v>
                      </c:pt>
                      <c:pt idx="7386">
                        <c:v>0.68</c:v>
                      </c:pt>
                      <c:pt idx="7387">
                        <c:v>0.53</c:v>
                      </c:pt>
                      <c:pt idx="7388">
                        <c:v>0.42</c:v>
                      </c:pt>
                      <c:pt idx="7389">
                        <c:v>0.46</c:v>
                      </c:pt>
                      <c:pt idx="7390">
                        <c:v>0.47</c:v>
                      </c:pt>
                      <c:pt idx="7391">
                        <c:v>0.36</c:v>
                      </c:pt>
                      <c:pt idx="7392">
                        <c:v>0.36</c:v>
                      </c:pt>
                      <c:pt idx="7393">
                        <c:v>0.4</c:v>
                      </c:pt>
                      <c:pt idx="7394">
                        <c:v>0.56999999999999995</c:v>
                      </c:pt>
                      <c:pt idx="7395">
                        <c:v>0.82</c:v>
                      </c:pt>
                      <c:pt idx="7396">
                        <c:v>1.04</c:v>
                      </c:pt>
                      <c:pt idx="7397">
                        <c:v>0.97</c:v>
                      </c:pt>
                      <c:pt idx="7398">
                        <c:v>0.93</c:v>
                      </c:pt>
                      <c:pt idx="7399">
                        <c:v>0.85</c:v>
                      </c:pt>
                      <c:pt idx="7400">
                        <c:v>0.82</c:v>
                      </c:pt>
                      <c:pt idx="7401">
                        <c:v>0.86</c:v>
                      </c:pt>
                      <c:pt idx="7402">
                        <c:v>0.96</c:v>
                      </c:pt>
                      <c:pt idx="7403">
                        <c:v>1.08</c:v>
                      </c:pt>
                      <c:pt idx="7404">
                        <c:v>1.23</c:v>
                      </c:pt>
                      <c:pt idx="7405">
                        <c:v>1.3</c:v>
                      </c:pt>
                      <c:pt idx="7406">
                        <c:v>1.38</c:v>
                      </c:pt>
                      <c:pt idx="7407">
                        <c:v>1.41</c:v>
                      </c:pt>
                      <c:pt idx="7408">
                        <c:v>1.52</c:v>
                      </c:pt>
                      <c:pt idx="7409">
                        <c:v>1.7</c:v>
                      </c:pt>
                      <c:pt idx="7410">
                        <c:v>1.84</c:v>
                      </c:pt>
                      <c:pt idx="7411">
                        <c:v>1.97</c:v>
                      </c:pt>
                      <c:pt idx="7412">
                        <c:v>2.1800000000000002</c:v>
                      </c:pt>
                      <c:pt idx="7413">
                        <c:v>2.4500000000000002</c:v>
                      </c:pt>
                      <c:pt idx="7414">
                        <c:v>2.57</c:v>
                      </c:pt>
                      <c:pt idx="7415">
                        <c:v>2.61</c:v>
                      </c:pt>
                      <c:pt idx="7416">
                        <c:v>2.64</c:v>
                      </c:pt>
                      <c:pt idx="7417">
                        <c:v>2.6</c:v>
                      </c:pt>
                      <c:pt idx="7418">
                        <c:v>2.64</c:v>
                      </c:pt>
                      <c:pt idx="7419">
                        <c:v>2.7</c:v>
                      </c:pt>
                      <c:pt idx="7420">
                        <c:v>2.71</c:v>
                      </c:pt>
                      <c:pt idx="7421">
                        <c:v>2.72</c:v>
                      </c:pt>
                      <c:pt idx="7422">
                        <c:v>2.64</c:v>
                      </c:pt>
                      <c:pt idx="7423">
                        <c:v>2.56</c:v>
                      </c:pt>
                      <c:pt idx="7424">
                        <c:v>2.41</c:v>
                      </c:pt>
                      <c:pt idx="7425">
                        <c:v>2.35</c:v>
                      </c:pt>
                      <c:pt idx="7426">
                        <c:v>2.29</c:v>
                      </c:pt>
                      <c:pt idx="7427">
                        <c:v>2.13</c:v>
                      </c:pt>
                      <c:pt idx="7428">
                        <c:v>2.04</c:v>
                      </c:pt>
                      <c:pt idx="7429">
                        <c:v>2</c:v>
                      </c:pt>
                      <c:pt idx="7430">
                        <c:v>1.87</c:v>
                      </c:pt>
                      <c:pt idx="7431">
                        <c:v>1.79</c:v>
                      </c:pt>
                      <c:pt idx="7432">
                        <c:v>1.72</c:v>
                      </c:pt>
                      <c:pt idx="7433">
                        <c:v>1.69</c:v>
                      </c:pt>
                      <c:pt idx="7434">
                        <c:v>1.73</c:v>
                      </c:pt>
                      <c:pt idx="7435">
                        <c:v>1.68</c:v>
                      </c:pt>
                      <c:pt idx="7436">
                        <c:v>1.66</c:v>
                      </c:pt>
                      <c:pt idx="7437">
                        <c:v>1.62</c:v>
                      </c:pt>
                      <c:pt idx="7438">
                        <c:v>1.61</c:v>
                      </c:pt>
                      <c:pt idx="7439">
                        <c:v>1.58</c:v>
                      </c:pt>
                      <c:pt idx="7440">
                        <c:v>1.57</c:v>
                      </c:pt>
                      <c:pt idx="7441">
                        <c:v>1.52</c:v>
                      </c:pt>
                      <c:pt idx="7442">
                        <c:v>1.54</c:v>
                      </c:pt>
                      <c:pt idx="7443">
                        <c:v>1.55</c:v>
                      </c:pt>
                      <c:pt idx="7444">
                        <c:v>1.66</c:v>
                      </c:pt>
                      <c:pt idx="7445">
                        <c:v>1.69</c:v>
                      </c:pt>
                      <c:pt idx="7446">
                        <c:v>1.83</c:v>
                      </c:pt>
                      <c:pt idx="7447">
                        <c:v>1.88</c:v>
                      </c:pt>
                      <c:pt idx="7448">
                        <c:v>1.93</c:v>
                      </c:pt>
                      <c:pt idx="7449">
                        <c:v>1.94</c:v>
                      </c:pt>
                      <c:pt idx="7450">
                        <c:v>2.0099999999999998</c:v>
                      </c:pt>
                      <c:pt idx="7451">
                        <c:v>2.0299999999999998</c:v>
                      </c:pt>
                      <c:pt idx="7452">
                        <c:v>2.09</c:v>
                      </c:pt>
                      <c:pt idx="7453">
                        <c:v>2.08</c:v>
                      </c:pt>
                      <c:pt idx="7454">
                        <c:v>2.14</c:v>
                      </c:pt>
                      <c:pt idx="7455">
                        <c:v>2.2200000000000002</c:v>
                      </c:pt>
                      <c:pt idx="7456">
                        <c:v>2.25</c:v>
                      </c:pt>
                      <c:pt idx="7457">
                        <c:v>2.29</c:v>
                      </c:pt>
                      <c:pt idx="7458">
                        <c:v>2.35</c:v>
                      </c:pt>
                      <c:pt idx="7459">
                        <c:v>2.46</c:v>
                      </c:pt>
                      <c:pt idx="7460">
                        <c:v>2.61</c:v>
                      </c:pt>
                      <c:pt idx="7461">
                        <c:v>2.71</c:v>
                      </c:pt>
                      <c:pt idx="7462">
                        <c:v>2.77</c:v>
                      </c:pt>
                      <c:pt idx="7463">
                        <c:v>2.7</c:v>
                      </c:pt>
                      <c:pt idx="7464">
                        <c:v>2.67</c:v>
                      </c:pt>
                      <c:pt idx="7465">
                        <c:v>2.72</c:v>
                      </c:pt>
                      <c:pt idx="7466">
                        <c:v>2.73</c:v>
                      </c:pt>
                      <c:pt idx="7467">
                        <c:v>2.67</c:v>
                      </c:pt>
                      <c:pt idx="7468">
                        <c:v>2.68</c:v>
                      </c:pt>
                      <c:pt idx="7469">
                        <c:v>2.72</c:v>
                      </c:pt>
                      <c:pt idx="7470">
                        <c:v>2.77</c:v>
                      </c:pt>
                      <c:pt idx="7471">
                        <c:v>2.92</c:v>
                      </c:pt>
                      <c:pt idx="7472">
                        <c:v>3.05</c:v>
                      </c:pt>
                      <c:pt idx="7473">
                        <c:v>3.17</c:v>
                      </c:pt>
                      <c:pt idx="7474">
                        <c:v>3.27</c:v>
                      </c:pt>
                      <c:pt idx="7475">
                        <c:v>3.6</c:v>
                      </c:pt>
                      <c:pt idx="7476">
                        <c:v>3.68</c:v>
                      </c:pt>
                      <c:pt idx="7477">
                        <c:v>4</c:v>
                      </c:pt>
                      <c:pt idx="7478">
                        <c:v>4.12</c:v>
                      </c:pt>
                      <c:pt idx="7479">
                        <c:v>4.4000000000000004</c:v>
                      </c:pt>
                      <c:pt idx="7480">
                        <c:v>4.55</c:v>
                      </c:pt>
                      <c:pt idx="7481">
                        <c:v>4.74</c:v>
                      </c:pt>
                      <c:pt idx="7482">
                        <c:v>4.8600000000000003</c:v>
                      </c:pt>
                      <c:pt idx="7483">
                        <c:v>5.08</c:v>
                      </c:pt>
                      <c:pt idx="7484">
                        <c:v>5.32</c:v>
                      </c:pt>
                      <c:pt idx="7485">
                        <c:v>5.48</c:v>
                      </c:pt>
                      <c:pt idx="7486">
                        <c:v>5.68</c:v>
                      </c:pt>
                      <c:pt idx="7487">
                        <c:v>5.89</c:v>
                      </c:pt>
                      <c:pt idx="7488">
                        <c:v>6.1</c:v>
                      </c:pt>
                      <c:pt idx="7489">
                        <c:v>6.26</c:v>
                      </c:pt>
                      <c:pt idx="7490">
                        <c:v>6.36</c:v>
                      </c:pt>
                      <c:pt idx="7491">
                        <c:v>6.42</c:v>
                      </c:pt>
                      <c:pt idx="7492">
                        <c:v>6.56</c:v>
                      </c:pt>
                      <c:pt idx="7493">
                        <c:v>6.64</c:v>
                      </c:pt>
                      <c:pt idx="7494">
                        <c:v>5.99</c:v>
                      </c:pt>
                      <c:pt idx="7495">
                        <c:v>6</c:v>
                      </c:pt>
                      <c:pt idx="7496">
                        <c:v>5.98</c:v>
                      </c:pt>
                      <c:pt idx="7497">
                        <c:v>5.63</c:v>
                      </c:pt>
                      <c:pt idx="7498">
                        <c:v>5.52</c:v>
                      </c:pt>
                      <c:pt idx="7499">
                        <c:v>5.41</c:v>
                      </c:pt>
                      <c:pt idx="7500">
                        <c:v>5.35</c:v>
                      </c:pt>
                      <c:pt idx="7501">
                        <c:v>5.32</c:v>
                      </c:pt>
                      <c:pt idx="7502">
                        <c:v>5.56</c:v>
                      </c:pt>
                      <c:pt idx="7503">
                        <c:v>5.7</c:v>
                      </c:pt>
                      <c:pt idx="7504">
                        <c:v>5.67</c:v>
                      </c:pt>
                      <c:pt idx="7505">
                        <c:v>5.76</c:v>
                      </c:pt>
                      <c:pt idx="7506">
                        <c:v>5.77</c:v>
                      </c:pt>
                      <c:pt idx="7507">
                        <c:v>6.03</c:v>
                      </c:pt>
                      <c:pt idx="7508">
                        <c:v>6.03</c:v>
                      </c:pt>
                      <c:pt idx="7509">
                        <c:v>6.07</c:v>
                      </c:pt>
                      <c:pt idx="7510">
                        <c:v>6.02</c:v>
                      </c:pt>
                      <c:pt idx="7511">
                        <c:v>5.91</c:v>
                      </c:pt>
                      <c:pt idx="7512">
                        <c:v>5.85</c:v>
                      </c:pt>
                      <c:pt idx="7513">
                        <c:v>5.79</c:v>
                      </c:pt>
                      <c:pt idx="7514">
                        <c:v>5.82</c:v>
                      </c:pt>
                      <c:pt idx="7515">
                        <c:v>5.74</c:v>
                      </c:pt>
                      <c:pt idx="7516">
                        <c:v>5.64</c:v>
                      </c:pt>
                      <c:pt idx="7517">
                        <c:v>5.61</c:v>
                      </c:pt>
                      <c:pt idx="7518">
                        <c:v>5.52</c:v>
                      </c:pt>
                      <c:pt idx="7519">
                        <c:v>5.43</c:v>
                      </c:pt>
                      <c:pt idx="7520">
                        <c:v>5.35</c:v>
                      </c:pt>
                      <c:pt idx="7521">
                        <c:v>5.26</c:v>
                      </c:pt>
                      <c:pt idx="7522">
                        <c:v>5.25</c:v>
                      </c:pt>
                      <c:pt idx="7523">
                        <c:v>5.1100000000000003</c:v>
                      </c:pt>
                      <c:pt idx="7524">
                        <c:v>5.01</c:v>
                      </c:pt>
                      <c:pt idx="7525">
                        <c:v>4.9000000000000004</c:v>
                      </c:pt>
                      <c:pt idx="7526">
                        <c:v>4.9000000000000004</c:v>
                      </c:pt>
                      <c:pt idx="7527">
                        <c:v>5.01</c:v>
                      </c:pt>
                      <c:pt idx="7528">
                        <c:v>4.8499999999999996</c:v>
                      </c:pt>
                      <c:pt idx="7529">
                        <c:v>4.7300000000000004</c:v>
                      </c:pt>
                      <c:pt idx="7530">
                        <c:v>4.5999999999999996</c:v>
                      </c:pt>
                      <c:pt idx="7531">
                        <c:v>4.47</c:v>
                      </c:pt>
                      <c:pt idx="7532">
                        <c:v>4.37</c:v>
                      </c:pt>
                      <c:pt idx="7533">
                        <c:v>4.2300000000000004</c:v>
                      </c:pt>
                      <c:pt idx="7534">
                        <c:v>4.12</c:v>
                      </c:pt>
                      <c:pt idx="7535">
                        <c:v>4</c:v>
                      </c:pt>
                      <c:pt idx="7536">
                        <c:v>3.9</c:v>
                      </c:pt>
                      <c:pt idx="7537">
                        <c:v>3.8</c:v>
                      </c:pt>
                      <c:pt idx="7538">
                        <c:v>3.74</c:v>
                      </c:pt>
                      <c:pt idx="7539">
                        <c:v>3.65</c:v>
                      </c:pt>
                      <c:pt idx="7540">
                        <c:v>3.55</c:v>
                      </c:pt>
                      <c:pt idx="7541">
                        <c:v>3.34</c:v>
                      </c:pt>
                      <c:pt idx="7542">
                        <c:v>3.26</c:v>
                      </c:pt>
                      <c:pt idx="7543">
                        <c:v>3.28</c:v>
                      </c:pt>
                      <c:pt idx="7544">
                        <c:v>3.21</c:v>
                      </c:pt>
                      <c:pt idx="7545">
                        <c:v>3.25</c:v>
                      </c:pt>
                      <c:pt idx="7546">
                        <c:v>3.24</c:v>
                      </c:pt>
                      <c:pt idx="7547">
                        <c:v>3.19</c:v>
                      </c:pt>
                      <c:pt idx="7548">
                        <c:v>3.12</c:v>
                      </c:pt>
                      <c:pt idx="7549">
                        <c:v>3.11</c:v>
                      </c:pt>
                      <c:pt idx="7550">
                        <c:v>3.17</c:v>
                      </c:pt>
                      <c:pt idx="7551">
                        <c:v>3.2</c:v>
                      </c:pt>
                      <c:pt idx="7552">
                        <c:v>3.3</c:v>
                      </c:pt>
                      <c:pt idx="7553">
                        <c:v>3.36</c:v>
                      </c:pt>
                      <c:pt idx="7554">
                        <c:v>3.25</c:v>
                      </c:pt>
                      <c:pt idx="7555">
                        <c:v>3.2</c:v>
                      </c:pt>
                      <c:pt idx="7556">
                        <c:v>3.24</c:v>
                      </c:pt>
                      <c:pt idx="7557">
                        <c:v>3.37</c:v>
                      </c:pt>
                      <c:pt idx="7558">
                        <c:v>3.46</c:v>
                      </c:pt>
                      <c:pt idx="7559">
                        <c:v>3.47</c:v>
                      </c:pt>
                      <c:pt idx="7560">
                        <c:v>3.57</c:v>
                      </c:pt>
                      <c:pt idx="7561">
                        <c:v>3.6</c:v>
                      </c:pt>
                      <c:pt idx="7562">
                        <c:v>3.63</c:v>
                      </c:pt>
                      <c:pt idx="7563">
                        <c:v>3.67</c:v>
                      </c:pt>
                      <c:pt idx="7564">
                        <c:v>3.7</c:v>
                      </c:pt>
                      <c:pt idx="7565">
                        <c:v>3.75</c:v>
                      </c:pt>
                      <c:pt idx="7566">
                        <c:v>3.75</c:v>
                      </c:pt>
                      <c:pt idx="7567">
                        <c:v>3.92</c:v>
                      </c:pt>
                      <c:pt idx="7568">
                        <c:v>3.99</c:v>
                      </c:pt>
                      <c:pt idx="7569">
                        <c:v>4.0199999999999996</c:v>
                      </c:pt>
                      <c:pt idx="7570">
                        <c:v>4.1500000000000004</c:v>
                      </c:pt>
                      <c:pt idx="7571">
                        <c:v>4.13</c:v>
                      </c:pt>
                      <c:pt idx="7572">
                        <c:v>4.13</c:v>
                      </c:pt>
                      <c:pt idx="7573">
                        <c:v>4.08</c:v>
                      </c:pt>
                      <c:pt idx="7574">
                        <c:v>4.05</c:v>
                      </c:pt>
                      <c:pt idx="7575">
                        <c:v>4</c:v>
                      </c:pt>
                      <c:pt idx="7576">
                        <c:v>4.3099999999999996</c:v>
                      </c:pt>
                      <c:pt idx="7577">
                        <c:v>4.7699999999999996</c:v>
                      </c:pt>
                      <c:pt idx="7578">
                        <c:v>4.68</c:v>
                      </c:pt>
                      <c:pt idx="7579">
                        <c:v>4.62</c:v>
                      </c:pt>
                      <c:pt idx="7580">
                        <c:v>4.47</c:v>
                      </c:pt>
                      <c:pt idx="7581">
                        <c:v>4.3499999999999996</c:v>
                      </c:pt>
                      <c:pt idx="7582">
                        <c:v>4.2300000000000004</c:v>
                      </c:pt>
                      <c:pt idx="7583">
                        <c:v>4.17</c:v>
                      </c:pt>
                      <c:pt idx="7584">
                        <c:v>4.09</c:v>
                      </c:pt>
                      <c:pt idx="7585">
                        <c:v>3.99</c:v>
                      </c:pt>
                      <c:pt idx="7586">
                        <c:v>3.92</c:v>
                      </c:pt>
                      <c:pt idx="7587">
                        <c:v>3.9</c:v>
                      </c:pt>
                      <c:pt idx="7588">
                        <c:v>3.87</c:v>
                      </c:pt>
                      <c:pt idx="7589">
                        <c:v>3.91</c:v>
                      </c:pt>
                      <c:pt idx="7590">
                        <c:v>3.78</c:v>
                      </c:pt>
                      <c:pt idx="7591">
                        <c:v>3.6</c:v>
                      </c:pt>
                      <c:pt idx="7592">
                        <c:v>3.59</c:v>
                      </c:pt>
                      <c:pt idx="7593">
                        <c:v>3.51</c:v>
                      </c:pt>
                      <c:pt idx="7594">
                        <c:v>3.47</c:v>
                      </c:pt>
                      <c:pt idx="7595">
                        <c:v>3.46</c:v>
                      </c:pt>
                      <c:pt idx="7596">
                        <c:v>3.4</c:v>
                      </c:pt>
                      <c:pt idx="7597">
                        <c:v>3.38</c:v>
                      </c:pt>
                      <c:pt idx="7598">
                        <c:v>3.36</c:v>
                      </c:pt>
                      <c:pt idx="7599">
                        <c:v>3.36</c:v>
                      </c:pt>
                      <c:pt idx="7600">
                        <c:v>3.43</c:v>
                      </c:pt>
                      <c:pt idx="7601">
                        <c:v>3.49</c:v>
                      </c:pt>
                      <c:pt idx="7602">
                        <c:v>3.57</c:v>
                      </c:pt>
                      <c:pt idx="7603">
                        <c:v>3.55</c:v>
                      </c:pt>
                      <c:pt idx="7604">
                        <c:v>3.55</c:v>
                      </c:pt>
                      <c:pt idx="7605">
                        <c:v>3.51</c:v>
                      </c:pt>
                      <c:pt idx="7606">
                        <c:v>3.27</c:v>
                      </c:pt>
                      <c:pt idx="7607">
                        <c:v>3.41</c:v>
                      </c:pt>
                      <c:pt idx="7608">
                        <c:v>3.43</c:v>
                      </c:pt>
                      <c:pt idx="7609">
                        <c:v>3.38</c:v>
                      </c:pt>
                      <c:pt idx="7610">
                        <c:v>3.41</c:v>
                      </c:pt>
                      <c:pt idx="7611">
                        <c:v>3.59</c:v>
                      </c:pt>
                      <c:pt idx="7612">
                        <c:v>3.62</c:v>
                      </c:pt>
                      <c:pt idx="7613">
                        <c:v>3.65</c:v>
                      </c:pt>
                      <c:pt idx="7614">
                        <c:v>3.71</c:v>
                      </c:pt>
                      <c:pt idx="7615">
                        <c:v>3.67</c:v>
                      </c:pt>
                      <c:pt idx="7616">
                        <c:v>3.68</c:v>
                      </c:pt>
                      <c:pt idx="7617">
                        <c:v>3.64</c:v>
                      </c:pt>
                      <c:pt idx="7618">
                        <c:v>3.68</c:v>
                      </c:pt>
                      <c:pt idx="7619">
                        <c:v>3.73</c:v>
                      </c:pt>
                      <c:pt idx="7620">
                        <c:v>3.75</c:v>
                      </c:pt>
                      <c:pt idx="7621">
                        <c:v>3.71</c:v>
                      </c:pt>
                      <c:pt idx="7622">
                        <c:v>3.68</c:v>
                      </c:pt>
                      <c:pt idx="7623">
                        <c:v>3.67</c:v>
                      </c:pt>
                      <c:pt idx="7624">
                        <c:v>3.71</c:v>
                      </c:pt>
                      <c:pt idx="7625">
                        <c:v>3.75</c:v>
                      </c:pt>
                      <c:pt idx="7626">
                        <c:v>3.64</c:v>
                      </c:pt>
                      <c:pt idx="7627">
                        <c:v>3.72</c:v>
                      </c:pt>
                      <c:pt idx="7628">
                        <c:v>3.76</c:v>
                      </c:pt>
                      <c:pt idx="7629">
                        <c:v>3.74</c:v>
                      </c:pt>
                      <c:pt idx="7630">
                        <c:v>3.9</c:v>
                      </c:pt>
                      <c:pt idx="7631">
                        <c:v>3.92</c:v>
                      </c:pt>
                      <c:pt idx="7632">
                        <c:v>3.93</c:v>
                      </c:pt>
                      <c:pt idx="7633">
                        <c:v>3.93</c:v>
                      </c:pt>
                      <c:pt idx="7634">
                        <c:v>3.9</c:v>
                      </c:pt>
                      <c:pt idx="7635">
                        <c:v>3.88</c:v>
                      </c:pt>
                      <c:pt idx="7636">
                        <c:v>3.86</c:v>
                      </c:pt>
                      <c:pt idx="7637">
                        <c:v>3.79</c:v>
                      </c:pt>
                      <c:pt idx="7638">
                        <c:v>3.75</c:v>
                      </c:pt>
                      <c:pt idx="7639">
                        <c:v>3.76</c:v>
                      </c:pt>
                      <c:pt idx="7640">
                        <c:v>3.81</c:v>
                      </c:pt>
                      <c:pt idx="7641">
                        <c:v>3.63</c:v>
                      </c:pt>
                      <c:pt idx="7642">
                        <c:v>3.52</c:v>
                      </c:pt>
                      <c:pt idx="7643">
                        <c:v>3.36</c:v>
                      </c:pt>
                      <c:pt idx="7644">
                        <c:v>3.26</c:v>
                      </c:pt>
                      <c:pt idx="7645">
                        <c:v>3.22</c:v>
                      </c:pt>
                      <c:pt idx="7646">
                        <c:v>3.17</c:v>
                      </c:pt>
                      <c:pt idx="7647">
                        <c:v>3.04</c:v>
                      </c:pt>
                      <c:pt idx="7648">
                        <c:v>2.83</c:v>
                      </c:pt>
                      <c:pt idx="7649">
                        <c:v>2.79</c:v>
                      </c:pt>
                      <c:pt idx="7650">
                        <c:v>2.82</c:v>
                      </c:pt>
                      <c:pt idx="7651">
                        <c:v>2.69</c:v>
                      </c:pt>
                      <c:pt idx="7652">
                        <c:v>2.7</c:v>
                      </c:pt>
                      <c:pt idx="7653">
                        <c:v>2.46</c:v>
                      </c:pt>
                      <c:pt idx="7654">
                        <c:v>2.17</c:v>
                      </c:pt>
                      <c:pt idx="7655">
                        <c:v>1.42</c:v>
                      </c:pt>
                      <c:pt idx="7656">
                        <c:v>1.1299999999999999</c:v>
                      </c:pt>
                      <c:pt idx="7657">
                        <c:v>1.6</c:v>
                      </c:pt>
                      <c:pt idx="7658">
                        <c:v>1.54</c:v>
                      </c:pt>
                      <c:pt idx="7659">
                        <c:v>1.68</c:v>
                      </c:pt>
                      <c:pt idx="7660">
                        <c:v>1.72</c:v>
                      </c:pt>
                      <c:pt idx="7661">
                        <c:v>1.28</c:v>
                      </c:pt>
                      <c:pt idx="7662">
                        <c:v>1.26</c:v>
                      </c:pt>
                      <c:pt idx="7663">
                        <c:v>1.1100000000000001</c:v>
                      </c:pt>
                      <c:pt idx="7664">
                        <c:v>0.9</c:v>
                      </c:pt>
                      <c:pt idx="7665">
                        <c:v>0.54</c:v>
                      </c:pt>
                      <c:pt idx="7666">
                        <c:v>0.42</c:v>
                      </c:pt>
                      <c:pt idx="7667">
                        <c:v>0.36</c:v>
                      </c:pt>
                      <c:pt idx="7668">
                        <c:v>-0.03</c:v>
                      </c:pt>
                      <c:pt idx="7669">
                        <c:v>0.14000000000000001</c:v>
                      </c:pt>
                      <c:pt idx="7670">
                        <c:v>0.24</c:v>
                      </c:pt>
                      <c:pt idx="7671">
                        <c:v>0.24</c:v>
                      </c:pt>
                      <c:pt idx="7672">
                        <c:v>0.21</c:v>
                      </c:pt>
                      <c:pt idx="7673">
                        <c:v>-0.01</c:v>
                      </c:pt>
                      <c:pt idx="7674">
                        <c:v>-0.18</c:v>
                      </c:pt>
                      <c:pt idx="7675">
                        <c:v>-0.08</c:v>
                      </c:pt>
                      <c:pt idx="7676">
                        <c:v>-0.28999999999999998</c:v>
                      </c:pt>
                      <c:pt idx="7677">
                        <c:v>-0.44</c:v>
                      </c:pt>
                      <c:pt idx="7678">
                        <c:v>-0.68</c:v>
                      </c:pt>
                      <c:pt idx="7679">
                        <c:v>-0.8</c:v>
                      </c:pt>
                      <c:pt idx="7680">
                        <c:v>-0.99</c:v>
                      </c:pt>
                      <c:pt idx="7681">
                        <c:v>-1.1100000000000001</c:v>
                      </c:pt>
                      <c:pt idx="7682">
                        <c:v>-1.1100000000000001</c:v>
                      </c:pt>
                      <c:pt idx="7683">
                        <c:v>-1.1499999999999999</c:v>
                      </c:pt>
                      <c:pt idx="7684">
                        <c:v>-1.1100000000000001</c:v>
                      </c:pt>
                      <c:pt idx="7685">
                        <c:v>-1.08</c:v>
                      </c:pt>
                      <c:pt idx="7686">
                        <c:v>-1.07</c:v>
                      </c:pt>
                      <c:pt idx="7687">
                        <c:v>-1.04</c:v>
                      </c:pt>
                      <c:pt idx="7688">
                        <c:v>-1.1599999999999999</c:v>
                      </c:pt>
                      <c:pt idx="7689">
                        <c:v>-1.26</c:v>
                      </c:pt>
                      <c:pt idx="7690">
                        <c:v>-1.45</c:v>
                      </c:pt>
                      <c:pt idx="7691">
                        <c:v>-1.55</c:v>
                      </c:pt>
                      <c:pt idx="7692">
                        <c:v>-1.62</c:v>
                      </c:pt>
                      <c:pt idx="7693">
                        <c:v>-1.81</c:v>
                      </c:pt>
                      <c:pt idx="7694">
                        <c:v>-1.86</c:v>
                      </c:pt>
                      <c:pt idx="7695">
                        <c:v>-1.94</c:v>
                      </c:pt>
                      <c:pt idx="7696">
                        <c:v>-1.99</c:v>
                      </c:pt>
                      <c:pt idx="7697">
                        <c:v>-2.0299999999999998</c:v>
                      </c:pt>
                      <c:pt idx="7698">
                        <c:v>-2</c:v>
                      </c:pt>
                      <c:pt idx="7699">
                        <c:v>-2.0099999999999998</c:v>
                      </c:pt>
                      <c:pt idx="7700">
                        <c:v>-1.89</c:v>
                      </c:pt>
                      <c:pt idx="7701">
                        <c:v>-1.77</c:v>
                      </c:pt>
                      <c:pt idx="7702">
                        <c:v>-1.71</c:v>
                      </c:pt>
                      <c:pt idx="7703">
                        <c:v>-1.54</c:v>
                      </c:pt>
                      <c:pt idx="7704">
                        <c:v>-1.48</c:v>
                      </c:pt>
                      <c:pt idx="7705">
                        <c:v>-1.44</c:v>
                      </c:pt>
                      <c:pt idx="7706">
                        <c:v>-1.4</c:v>
                      </c:pt>
                      <c:pt idx="7707">
                        <c:v>-1.43</c:v>
                      </c:pt>
                      <c:pt idx="7708">
                        <c:v>-1.43</c:v>
                      </c:pt>
                      <c:pt idx="7709">
                        <c:v>-1.34</c:v>
                      </c:pt>
                      <c:pt idx="7710">
                        <c:v>-1.25</c:v>
                      </c:pt>
                      <c:pt idx="7711">
                        <c:v>-1.1599999999999999</c:v>
                      </c:pt>
                      <c:pt idx="7712">
                        <c:v>-0.96</c:v>
                      </c:pt>
                      <c:pt idx="7713">
                        <c:v>-0.63</c:v>
                      </c:pt>
                      <c:pt idx="7714">
                        <c:v>-0.51</c:v>
                      </c:pt>
                      <c:pt idx="7715">
                        <c:v>-0.42</c:v>
                      </c:pt>
                      <c:pt idx="7716">
                        <c:v>-0.28999999999999998</c:v>
                      </c:pt>
                      <c:pt idx="7717">
                        <c:v>-7.0000000000000007E-2</c:v>
                      </c:pt>
                      <c:pt idx="7718">
                        <c:v>0.02</c:v>
                      </c:pt>
                      <c:pt idx="7719">
                        <c:v>0.2</c:v>
                      </c:pt>
                      <c:pt idx="7720">
                        <c:v>0.28000000000000003</c:v>
                      </c:pt>
                      <c:pt idx="7721">
                        <c:v>0.28000000000000003</c:v>
                      </c:pt>
                      <c:pt idx="7722">
                        <c:v>0.31</c:v>
                      </c:pt>
                      <c:pt idx="7723">
                        <c:v>0.19</c:v>
                      </c:pt>
                      <c:pt idx="7724">
                        <c:v>0.08</c:v>
                      </c:pt>
                      <c:pt idx="7725">
                        <c:v>0.06</c:v>
                      </c:pt>
                      <c:pt idx="7726">
                        <c:v>0.05</c:v>
                      </c:pt>
                      <c:pt idx="7727">
                        <c:v>0.81</c:v>
                      </c:pt>
                      <c:pt idx="7728">
                        <c:v>-0.04</c:v>
                      </c:pt>
                      <c:pt idx="7729">
                        <c:v>0.34</c:v>
                      </c:pt>
                      <c:pt idx="7730">
                        <c:v>0.71</c:v>
                      </c:pt>
                      <c:pt idx="7731">
                        <c:v>-0.05</c:v>
                      </c:pt>
                      <c:pt idx="7732">
                        <c:v>-0.09</c:v>
                      </c:pt>
                      <c:pt idx="7733">
                        <c:v>0.22</c:v>
                      </c:pt>
                      <c:pt idx="7734">
                        <c:v>-0.18</c:v>
                      </c:pt>
                      <c:pt idx="7735">
                        <c:v>-0.3</c:v>
                      </c:pt>
                      <c:pt idx="7736">
                        <c:v>-0.42</c:v>
                      </c:pt>
                      <c:pt idx="7737">
                        <c:v>-0.62</c:v>
                      </c:pt>
                      <c:pt idx="7738">
                        <c:v>-0.8</c:v>
                      </c:pt>
                      <c:pt idx="7739">
                        <c:v>-0.71</c:v>
                      </c:pt>
                      <c:pt idx="7740">
                        <c:v>-0.73</c:v>
                      </c:pt>
                      <c:pt idx="7741">
                        <c:v>-0.67</c:v>
                      </c:pt>
                      <c:pt idx="7742">
                        <c:v>-0.72</c:v>
                      </c:pt>
                      <c:pt idx="7743">
                        <c:v>-0.8</c:v>
                      </c:pt>
                      <c:pt idx="7744">
                        <c:v>-0.79</c:v>
                      </c:pt>
                      <c:pt idx="7745">
                        <c:v>-0.79</c:v>
                      </c:pt>
                      <c:pt idx="7746">
                        <c:v>-0.73</c:v>
                      </c:pt>
                      <c:pt idx="7747">
                        <c:v>-0.67</c:v>
                      </c:pt>
                      <c:pt idx="7748">
                        <c:v>-0.69</c:v>
                      </c:pt>
                      <c:pt idx="7749">
                        <c:v>-0.74</c:v>
                      </c:pt>
                      <c:pt idx="7750">
                        <c:v>-0.82</c:v>
                      </c:pt>
                      <c:pt idx="7751">
                        <c:v>-0.87</c:v>
                      </c:pt>
                      <c:pt idx="7752">
                        <c:v>-0.91</c:v>
                      </c:pt>
                      <c:pt idx="7753">
                        <c:v>-0.99</c:v>
                      </c:pt>
                      <c:pt idx="7754">
                        <c:v>-1.02</c:v>
                      </c:pt>
                      <c:pt idx="7755">
                        <c:v>-1.0900000000000001</c:v>
                      </c:pt>
                      <c:pt idx="7756">
                        <c:v>-1.1599999999999999</c:v>
                      </c:pt>
                      <c:pt idx="7757">
                        <c:v>-1.23</c:v>
                      </c:pt>
                      <c:pt idx="7758">
                        <c:v>-1.32</c:v>
                      </c:pt>
                      <c:pt idx="7759">
                        <c:v>-1.35</c:v>
                      </c:pt>
                      <c:pt idx="7760">
                        <c:v>-1.33</c:v>
                      </c:pt>
                      <c:pt idx="7761">
                        <c:v>-1.29</c:v>
                      </c:pt>
                      <c:pt idx="7762">
                        <c:v>-1.33</c:v>
                      </c:pt>
                      <c:pt idx="7763">
                        <c:v>-1.1499999999999999</c:v>
                      </c:pt>
                      <c:pt idx="7764">
                        <c:v>-1.1100000000000001</c:v>
                      </c:pt>
                      <c:pt idx="7765">
                        <c:v>-1.04</c:v>
                      </c:pt>
                      <c:pt idx="7766">
                        <c:v>-0.97</c:v>
                      </c:pt>
                      <c:pt idx="7767">
                        <c:v>-0.99</c:v>
                      </c:pt>
                      <c:pt idx="7768">
                        <c:v>-0.95</c:v>
                      </c:pt>
                      <c:pt idx="7769">
                        <c:v>-0.87</c:v>
                      </c:pt>
                      <c:pt idx="7770">
                        <c:v>-0.98</c:v>
                      </c:pt>
                      <c:pt idx="7771">
                        <c:v>-1</c:v>
                      </c:pt>
                      <c:pt idx="7772">
                        <c:v>-0.96</c:v>
                      </c:pt>
                      <c:pt idx="7773">
                        <c:v>-0.9</c:v>
                      </c:pt>
                      <c:pt idx="7774">
                        <c:v>-0.9</c:v>
                      </c:pt>
                      <c:pt idx="7775">
                        <c:v>-0.71</c:v>
                      </c:pt>
                      <c:pt idx="7776">
                        <c:v>-0.56999999999999995</c:v>
                      </c:pt>
                      <c:pt idx="7777">
                        <c:v>-0.34</c:v>
                      </c:pt>
                      <c:pt idx="7778">
                        <c:v>-0.16</c:v>
                      </c:pt>
                      <c:pt idx="7779">
                        <c:v>0.02</c:v>
                      </c:pt>
                      <c:pt idx="7780">
                        <c:v>0.12</c:v>
                      </c:pt>
                      <c:pt idx="7781">
                        <c:v>0.23</c:v>
                      </c:pt>
                      <c:pt idx="7782">
                        <c:v>0.44</c:v>
                      </c:pt>
                      <c:pt idx="7783">
                        <c:v>0.59</c:v>
                      </c:pt>
                      <c:pt idx="7784">
                        <c:v>0.78</c:v>
                      </c:pt>
                      <c:pt idx="7785">
                        <c:v>1.27</c:v>
                      </c:pt>
                      <c:pt idx="7786">
                        <c:v>1.63</c:v>
                      </c:pt>
                      <c:pt idx="7787">
                        <c:v>1.92</c:v>
                      </c:pt>
                      <c:pt idx="7788">
                        <c:v>2.2200000000000002</c:v>
                      </c:pt>
                      <c:pt idx="7789">
                        <c:v>2.23</c:v>
                      </c:pt>
                      <c:pt idx="7790">
                        <c:v>2.39</c:v>
                      </c:pt>
                      <c:pt idx="7791">
                        <c:v>2.44</c:v>
                      </c:pt>
                      <c:pt idx="7792">
                        <c:v>2.5099999999999998</c:v>
                      </c:pt>
                      <c:pt idx="7793">
                        <c:v>2.5499999999999998</c:v>
                      </c:pt>
                      <c:pt idx="7794">
                        <c:v>2.67</c:v>
                      </c:pt>
                      <c:pt idx="7795">
                        <c:v>2.83</c:v>
                      </c:pt>
                      <c:pt idx="7796">
                        <c:v>2.95</c:v>
                      </c:pt>
                      <c:pt idx="7797">
                        <c:v>2.96</c:v>
                      </c:pt>
                      <c:pt idx="7798">
                        <c:v>2.91</c:v>
                      </c:pt>
                      <c:pt idx="7799">
                        <c:v>2.96</c:v>
                      </c:pt>
                      <c:pt idx="7800">
                        <c:v>3.08</c:v>
                      </c:pt>
                      <c:pt idx="7801">
                        <c:v>3.22</c:v>
                      </c:pt>
                      <c:pt idx="7802">
                        <c:v>3.09</c:v>
                      </c:pt>
                      <c:pt idx="7803">
                        <c:v>2.91</c:v>
                      </c:pt>
                      <c:pt idx="7804">
                        <c:v>3.01</c:v>
                      </c:pt>
                      <c:pt idx="7805">
                        <c:v>3.15</c:v>
                      </c:pt>
                      <c:pt idx="7806">
                        <c:v>3.24</c:v>
                      </c:pt>
                      <c:pt idx="7807">
                        <c:v>3.32</c:v>
                      </c:pt>
                      <c:pt idx="7808">
                        <c:v>3.61</c:v>
                      </c:pt>
                      <c:pt idx="7809">
                        <c:v>3.67</c:v>
                      </c:pt>
                      <c:pt idx="7810">
                        <c:v>3.85</c:v>
                      </c:pt>
                      <c:pt idx="7811">
                        <c:v>3.93</c:v>
                      </c:pt>
                      <c:pt idx="7812">
                        <c:v>3.99</c:v>
                      </c:pt>
                      <c:pt idx="7813">
                        <c:v>4.04</c:v>
                      </c:pt>
                      <c:pt idx="7814">
                        <c:v>4.18</c:v>
                      </c:pt>
                      <c:pt idx="7815">
                        <c:v>4.2300000000000004</c:v>
                      </c:pt>
                      <c:pt idx="7816">
                        <c:v>4.2</c:v>
                      </c:pt>
                      <c:pt idx="7817">
                        <c:v>4.26</c:v>
                      </c:pt>
                      <c:pt idx="7818">
                        <c:v>4.34</c:v>
                      </c:pt>
                      <c:pt idx="7819">
                        <c:v>4.3899999999999997</c:v>
                      </c:pt>
                      <c:pt idx="7820">
                        <c:v>4.37</c:v>
                      </c:pt>
                      <c:pt idx="7821">
                        <c:v>4.34</c:v>
                      </c:pt>
                      <c:pt idx="7822">
                        <c:v>4.3099999999999996</c:v>
                      </c:pt>
                      <c:pt idx="7823">
                        <c:v>4.29</c:v>
                      </c:pt>
                      <c:pt idx="7824">
                        <c:v>4.29</c:v>
                      </c:pt>
                      <c:pt idx="7825">
                        <c:v>4.3</c:v>
                      </c:pt>
                      <c:pt idx="7826">
                        <c:v>4.3099999999999996</c:v>
                      </c:pt>
                      <c:pt idx="7827">
                        <c:v>4.55</c:v>
                      </c:pt>
                      <c:pt idx="7828">
                        <c:v>4.67</c:v>
                      </c:pt>
                      <c:pt idx="7829">
                        <c:v>4.72</c:v>
                      </c:pt>
                      <c:pt idx="7830">
                        <c:v>4.7</c:v>
                      </c:pt>
                      <c:pt idx="7831">
                        <c:v>4.5199999999999996</c:v>
                      </c:pt>
                      <c:pt idx="7832">
                        <c:v>4.38</c:v>
                      </c:pt>
                      <c:pt idx="7833">
                        <c:v>4.41</c:v>
                      </c:pt>
                      <c:pt idx="7834">
                        <c:v>4.95</c:v>
                      </c:pt>
                      <c:pt idx="7835">
                        <c:v>4.93</c:v>
                      </c:pt>
                      <c:pt idx="7836">
                        <c:v>4.83</c:v>
                      </c:pt>
                      <c:pt idx="7837">
                        <c:v>4.74</c:v>
                      </c:pt>
                      <c:pt idx="7838">
                        <c:v>4.68</c:v>
                      </c:pt>
                      <c:pt idx="7839">
                        <c:v>4.68</c:v>
                      </c:pt>
                      <c:pt idx="7840">
                        <c:v>4.55</c:v>
                      </c:pt>
                      <c:pt idx="7841">
                        <c:v>4.55</c:v>
                      </c:pt>
                      <c:pt idx="7842">
                        <c:v>4.51</c:v>
                      </c:pt>
                      <c:pt idx="7843">
                        <c:v>4.34</c:v>
                      </c:pt>
                      <c:pt idx="7844">
                        <c:v>4.3499999999999996</c:v>
                      </c:pt>
                      <c:pt idx="7845">
                        <c:v>4.33</c:v>
                      </c:pt>
                      <c:pt idx="7846">
                        <c:v>4.1900000000000004</c:v>
                      </c:pt>
                      <c:pt idx="7847">
                        <c:v>4.17</c:v>
                      </c:pt>
                      <c:pt idx="7848">
                        <c:v>4.2699999999999996</c:v>
                      </c:pt>
                      <c:pt idx="7849">
                        <c:v>4.32</c:v>
                      </c:pt>
                      <c:pt idx="7850">
                        <c:v>4.2699999999999996</c:v>
                      </c:pt>
                      <c:pt idx="7851">
                        <c:v>4.45</c:v>
                      </c:pt>
                      <c:pt idx="7852">
                        <c:v>4.54</c:v>
                      </c:pt>
                      <c:pt idx="7853">
                        <c:v>4.58</c:v>
                      </c:pt>
                      <c:pt idx="7854">
                        <c:v>4.68</c:v>
                      </c:pt>
                      <c:pt idx="7855">
                        <c:v>4.67</c:v>
                      </c:pt>
                      <c:pt idx="7856">
                        <c:v>4.6500000000000004</c:v>
                      </c:pt>
                      <c:pt idx="7857">
                        <c:v>4.72</c:v>
                      </c:pt>
                      <c:pt idx="7858">
                        <c:v>4.8</c:v>
                      </c:pt>
                      <c:pt idx="7859">
                        <c:v>4.88</c:v>
                      </c:pt>
                      <c:pt idx="7860">
                        <c:v>4.96</c:v>
                      </c:pt>
                      <c:pt idx="7861">
                        <c:v>5.04</c:v>
                      </c:pt>
                      <c:pt idx="7862">
                        <c:v>5.09</c:v>
                      </c:pt>
                      <c:pt idx="7863">
                        <c:v>4.99</c:v>
                      </c:pt>
                      <c:pt idx="7864">
                        <c:v>4.8899999999999997</c:v>
                      </c:pt>
                      <c:pt idx="7865">
                        <c:v>4.71</c:v>
                      </c:pt>
                      <c:pt idx="7866">
                        <c:v>4.7300000000000004</c:v>
                      </c:pt>
                      <c:pt idx="7867">
                        <c:v>4.8499999999999996</c:v>
                      </c:pt>
                      <c:pt idx="7868">
                        <c:v>4.93</c:v>
                      </c:pt>
                      <c:pt idx="7869">
                        <c:v>4.87</c:v>
                      </c:pt>
                      <c:pt idx="7870">
                        <c:v>4.9800000000000004</c:v>
                      </c:pt>
                      <c:pt idx="7871">
                        <c:v>5.03</c:v>
                      </c:pt>
                      <c:pt idx="7872">
                        <c:v>4.9800000000000004</c:v>
                      </c:pt>
                      <c:pt idx="7873">
                        <c:v>4.97</c:v>
                      </c:pt>
                      <c:pt idx="7874">
                        <c:v>5</c:v>
                      </c:pt>
                      <c:pt idx="7875">
                        <c:v>4.8600000000000003</c:v>
                      </c:pt>
                      <c:pt idx="7876">
                        <c:v>4.8099999999999996</c:v>
                      </c:pt>
                      <c:pt idx="7877">
                        <c:v>4.79</c:v>
                      </c:pt>
                      <c:pt idx="7878">
                        <c:v>4.37</c:v>
                      </c:pt>
                      <c:pt idx="7879">
                        <c:v>4.28</c:v>
                      </c:pt>
                      <c:pt idx="7880">
                        <c:v>4.24</c:v>
                      </c:pt>
                      <c:pt idx="7881">
                        <c:v>4.28</c:v>
                      </c:pt>
                      <c:pt idx="7882">
                        <c:v>4.28</c:v>
                      </c:pt>
                      <c:pt idx="7883">
                        <c:v>4.32</c:v>
                      </c:pt>
                      <c:pt idx="7884">
                        <c:v>4.24</c:v>
                      </c:pt>
                      <c:pt idx="7885">
                        <c:v>4.25</c:v>
                      </c:pt>
                      <c:pt idx="7886">
                        <c:v>4.18</c:v>
                      </c:pt>
                      <c:pt idx="7887">
                        <c:v>4.17</c:v>
                      </c:pt>
                      <c:pt idx="7888">
                        <c:v>4.03</c:v>
                      </c:pt>
                      <c:pt idx="7889">
                        <c:v>4</c:v>
                      </c:pt>
                      <c:pt idx="7890">
                        <c:v>3.97</c:v>
                      </c:pt>
                      <c:pt idx="7891">
                        <c:v>4</c:v>
                      </c:pt>
                      <c:pt idx="7892">
                        <c:v>4.09</c:v>
                      </c:pt>
                      <c:pt idx="7893">
                        <c:v>4.1399999999999997</c:v>
                      </c:pt>
                      <c:pt idx="7894">
                        <c:v>4.32</c:v>
                      </c:pt>
                      <c:pt idx="7895">
                        <c:v>4.3099999999999996</c:v>
                      </c:pt>
                      <c:pt idx="7896">
                        <c:v>4.33</c:v>
                      </c:pt>
                      <c:pt idx="7897">
                        <c:v>4.33</c:v>
                      </c:pt>
                      <c:pt idx="7898">
                        <c:v>4.16</c:v>
                      </c:pt>
                      <c:pt idx="7899">
                        <c:v>4.1399999999999997</c:v>
                      </c:pt>
                      <c:pt idx="7900">
                        <c:v>4.01</c:v>
                      </c:pt>
                      <c:pt idx="7901">
                        <c:v>3.95</c:v>
                      </c:pt>
                      <c:pt idx="7902">
                        <c:v>3.84</c:v>
                      </c:pt>
                      <c:pt idx="7903">
                        <c:v>3.84</c:v>
                      </c:pt>
                      <c:pt idx="7904">
                        <c:v>3.89</c:v>
                      </c:pt>
                      <c:pt idx="7905">
                        <c:v>3.83</c:v>
                      </c:pt>
                      <c:pt idx="7906">
                        <c:v>3.75</c:v>
                      </c:pt>
                      <c:pt idx="7907">
                        <c:v>3.71</c:v>
                      </c:pt>
                      <c:pt idx="7908">
                        <c:v>3.64</c:v>
                      </c:pt>
                      <c:pt idx="7909">
                        <c:v>3.61</c:v>
                      </c:pt>
                      <c:pt idx="7910">
                        <c:v>3.57</c:v>
                      </c:pt>
                      <c:pt idx="7911">
                        <c:v>3.57</c:v>
                      </c:pt>
                      <c:pt idx="7912">
                        <c:v>3.59</c:v>
                      </c:pt>
                      <c:pt idx="7913">
                        <c:v>3.56</c:v>
                      </c:pt>
                      <c:pt idx="7914">
                        <c:v>3.5</c:v>
                      </c:pt>
                      <c:pt idx="7915">
                        <c:v>3.35</c:v>
                      </c:pt>
                      <c:pt idx="7916">
                        <c:v>3.21</c:v>
                      </c:pt>
                      <c:pt idx="7917">
                        <c:v>3.1</c:v>
                      </c:pt>
                      <c:pt idx="7918">
                        <c:v>3.08</c:v>
                      </c:pt>
                      <c:pt idx="7919">
                        <c:v>3.03</c:v>
                      </c:pt>
                      <c:pt idx="7920">
                        <c:v>2.93</c:v>
                      </c:pt>
                      <c:pt idx="7921">
                        <c:v>2.89</c:v>
                      </c:pt>
                      <c:pt idx="7922">
                        <c:v>2.95</c:v>
                      </c:pt>
                      <c:pt idx="7923">
                        <c:v>2.93</c:v>
                      </c:pt>
                      <c:pt idx="7924">
                        <c:v>2.93</c:v>
                      </c:pt>
                      <c:pt idx="7925">
                        <c:v>3.02</c:v>
                      </c:pt>
                      <c:pt idx="7926">
                        <c:v>2.99</c:v>
                      </c:pt>
                      <c:pt idx="7927">
                        <c:v>2.99</c:v>
                      </c:pt>
                      <c:pt idx="7928">
                        <c:v>2.94</c:v>
                      </c:pt>
                      <c:pt idx="7929">
                        <c:v>2.85</c:v>
                      </c:pt>
                      <c:pt idx="7930">
                        <c:v>2.77</c:v>
                      </c:pt>
                      <c:pt idx="7931">
                        <c:v>2.82</c:v>
                      </c:pt>
                      <c:pt idx="7932">
                        <c:v>2.82</c:v>
                      </c:pt>
                      <c:pt idx="7933">
                        <c:v>2.84</c:v>
                      </c:pt>
                      <c:pt idx="7934">
                        <c:v>2.81</c:v>
                      </c:pt>
                      <c:pt idx="7935">
                        <c:v>2.59</c:v>
                      </c:pt>
                      <c:pt idx="7936">
                        <c:v>2.46</c:v>
                      </c:pt>
                      <c:pt idx="7937">
                        <c:v>2.39</c:v>
                      </c:pt>
                      <c:pt idx="7938">
                        <c:v>2.38</c:v>
                      </c:pt>
                      <c:pt idx="7939">
                        <c:v>2.21</c:v>
                      </c:pt>
                      <c:pt idx="7940">
                        <c:v>2.04</c:v>
                      </c:pt>
                      <c:pt idx="7941">
                        <c:v>1.91</c:v>
                      </c:pt>
                      <c:pt idx="7942">
                        <c:v>1.74</c:v>
                      </c:pt>
                      <c:pt idx="7943">
                        <c:v>1.74</c:v>
                      </c:pt>
                      <c:pt idx="7944">
                        <c:v>1.69</c:v>
                      </c:pt>
                      <c:pt idx="7945">
                        <c:v>1.51</c:v>
                      </c:pt>
                      <c:pt idx="7946">
                        <c:v>1.48</c:v>
                      </c:pt>
                      <c:pt idx="7947">
                        <c:v>1.39</c:v>
                      </c:pt>
                      <c:pt idx="7948">
                        <c:v>1.38</c:v>
                      </c:pt>
                      <c:pt idx="7949">
                        <c:v>1.28</c:v>
                      </c:pt>
                      <c:pt idx="7950">
                        <c:v>1.02</c:v>
                      </c:pt>
                      <c:pt idx="7951">
                        <c:v>0.96</c:v>
                      </c:pt>
                      <c:pt idx="7952">
                        <c:v>0.86</c:v>
                      </c:pt>
                      <c:pt idx="7953">
                        <c:v>0.83</c:v>
                      </c:pt>
                      <c:pt idx="7954">
                        <c:v>1.02</c:v>
                      </c:pt>
                      <c:pt idx="7955">
                        <c:v>1.26</c:v>
                      </c:pt>
                      <c:pt idx="7956">
                        <c:v>1.38</c:v>
                      </c:pt>
                      <c:pt idx="7957">
                        <c:v>1.33</c:v>
                      </c:pt>
                      <c:pt idx="7958">
                        <c:v>1.46</c:v>
                      </c:pt>
                      <c:pt idx="7959">
                        <c:v>1.37</c:v>
                      </c:pt>
                      <c:pt idx="7960">
                        <c:v>1.49</c:v>
                      </c:pt>
                      <c:pt idx="7961">
                        <c:v>1.36</c:v>
                      </c:pt>
                      <c:pt idx="7962">
                        <c:v>1.05</c:v>
                      </c:pt>
                      <c:pt idx="7963">
                        <c:v>0.96</c:v>
                      </c:pt>
                      <c:pt idx="7964">
                        <c:v>0.9</c:v>
                      </c:pt>
                      <c:pt idx="7965">
                        <c:v>0.87</c:v>
                      </c:pt>
                      <c:pt idx="7966">
                        <c:v>0.8</c:v>
                      </c:pt>
                      <c:pt idx="7967">
                        <c:v>0.26</c:v>
                      </c:pt>
                      <c:pt idx="7968">
                        <c:v>0.22</c:v>
                      </c:pt>
                      <c:pt idx="7969">
                        <c:v>0.34</c:v>
                      </c:pt>
                      <c:pt idx="7970">
                        <c:v>0.51</c:v>
                      </c:pt>
                      <c:pt idx="7971">
                        <c:v>0.57999999999999996</c:v>
                      </c:pt>
                      <c:pt idx="7972">
                        <c:v>0.52</c:v>
                      </c:pt>
                      <c:pt idx="7973">
                        <c:v>0.51</c:v>
                      </c:pt>
                      <c:pt idx="7974">
                        <c:v>0.59</c:v>
                      </c:pt>
                      <c:pt idx="7975">
                        <c:v>0.56000000000000005</c:v>
                      </c:pt>
                      <c:pt idx="7976">
                        <c:v>0.33</c:v>
                      </c:pt>
                      <c:pt idx="7977">
                        <c:v>0.42</c:v>
                      </c:pt>
                      <c:pt idx="7978">
                        <c:v>0.04</c:v>
                      </c:pt>
                      <c:pt idx="7979">
                        <c:v>-0.38</c:v>
                      </c:pt>
                      <c:pt idx="7980">
                        <c:v>-1.1499999999999999</c:v>
                      </c:pt>
                      <c:pt idx="7981">
                        <c:v>-1.47</c:v>
                      </c:pt>
                      <c:pt idx="7982">
                        <c:v>-1.56</c:v>
                      </c:pt>
                      <c:pt idx="7983">
                        <c:v>-2.08</c:v>
                      </c:pt>
                      <c:pt idx="7984">
                        <c:v>-2.57</c:v>
                      </c:pt>
                      <c:pt idx="7985">
                        <c:v>-2.98</c:v>
                      </c:pt>
                      <c:pt idx="7986">
                        <c:v>-2.67</c:v>
                      </c:pt>
                      <c:pt idx="7987">
                        <c:v>-2.62</c:v>
                      </c:pt>
                      <c:pt idx="7988">
                        <c:v>-2.65</c:v>
                      </c:pt>
                      <c:pt idx="7989">
                        <c:v>-2.65</c:v>
                      </c:pt>
                      <c:pt idx="7990">
                        <c:v>-3.28</c:v>
                      </c:pt>
                      <c:pt idx="7991">
                        <c:v>-3.64</c:v>
                      </c:pt>
                      <c:pt idx="7992">
                        <c:v>-3.67</c:v>
                      </c:pt>
                      <c:pt idx="7993">
                        <c:v>-4.28</c:v>
                      </c:pt>
                      <c:pt idx="7994">
                        <c:v>-4.4400000000000004</c:v>
                      </c:pt>
                      <c:pt idx="7995">
                        <c:v>-4.21</c:v>
                      </c:pt>
                      <c:pt idx="7996">
                        <c:v>-4.3099999999999996</c:v>
                      </c:pt>
                      <c:pt idx="7997">
                        <c:v>-4.09</c:v>
                      </c:pt>
                      <c:pt idx="7998">
                        <c:v>-3.91</c:v>
                      </c:pt>
                      <c:pt idx="7999">
                        <c:v>-3.21</c:v>
                      </c:pt>
                      <c:pt idx="8000">
                        <c:v>-3.06</c:v>
                      </c:pt>
                      <c:pt idx="8001">
                        <c:v>-3.54</c:v>
                      </c:pt>
                      <c:pt idx="8002">
                        <c:v>-3.52</c:v>
                      </c:pt>
                      <c:pt idx="8003">
                        <c:v>-4.0199999999999996</c:v>
                      </c:pt>
                      <c:pt idx="8004">
                        <c:v>-3.77</c:v>
                      </c:pt>
                      <c:pt idx="8005">
                        <c:v>-3.85</c:v>
                      </c:pt>
                      <c:pt idx="8006">
                        <c:v>-4.26</c:v>
                      </c:pt>
                      <c:pt idx="8007">
                        <c:v>-4.67</c:v>
                      </c:pt>
                      <c:pt idx="8008">
                        <c:v>-4.6500000000000004</c:v>
                      </c:pt>
                      <c:pt idx="8009">
                        <c:v>-4.5599999999999996</c:v>
                      </c:pt>
                      <c:pt idx="8010">
                        <c:v>-4.46</c:v>
                      </c:pt>
                      <c:pt idx="8011">
                        <c:v>-4.3899999999999997</c:v>
                      </c:pt>
                      <c:pt idx="8012">
                        <c:v>-4.78</c:v>
                      </c:pt>
                      <c:pt idx="8013">
                        <c:v>-4.68</c:v>
                      </c:pt>
                      <c:pt idx="8014">
                        <c:v>-5.0999999999999996</c:v>
                      </c:pt>
                      <c:pt idx="8015">
                        <c:v>-5.84</c:v>
                      </c:pt>
                      <c:pt idx="8016">
                        <c:v>-6.1</c:v>
                      </c:pt>
                      <c:pt idx="8017">
                        <c:v>-5.95</c:v>
                      </c:pt>
                      <c:pt idx="8018">
                        <c:v>-5.62</c:v>
                      </c:pt>
                      <c:pt idx="8019">
                        <c:v>-5.76</c:v>
                      </c:pt>
                      <c:pt idx="8020">
                        <c:v>-5.84</c:v>
                      </c:pt>
                      <c:pt idx="8021">
                        <c:v>-6.12</c:v>
                      </c:pt>
                      <c:pt idx="8022">
                        <c:v>-6.62</c:v>
                      </c:pt>
                      <c:pt idx="8023">
                        <c:v>-7.22</c:v>
                      </c:pt>
                      <c:pt idx="8024">
                        <c:v>-6.99</c:v>
                      </c:pt>
                      <c:pt idx="8025">
                        <c:v>-6.65</c:v>
                      </c:pt>
                      <c:pt idx="8026">
                        <c:v>-6.27</c:v>
                      </c:pt>
                      <c:pt idx="8027">
                        <c:v>-6.29</c:v>
                      </c:pt>
                      <c:pt idx="8028">
                        <c:v>-5.78</c:v>
                      </c:pt>
                      <c:pt idx="8029">
                        <c:v>-5.19</c:v>
                      </c:pt>
                      <c:pt idx="8030">
                        <c:v>-5.21</c:v>
                      </c:pt>
                      <c:pt idx="8031">
                        <c:v>-4.88</c:v>
                      </c:pt>
                      <c:pt idx="8032">
                        <c:v>-4.8499999999999996</c:v>
                      </c:pt>
                      <c:pt idx="8033">
                        <c:v>-4.8099999999999996</c:v>
                      </c:pt>
                      <c:pt idx="8034">
                        <c:v>-4.2300000000000004</c:v>
                      </c:pt>
                      <c:pt idx="8035">
                        <c:v>-4.09</c:v>
                      </c:pt>
                      <c:pt idx="8036">
                        <c:v>-3.69</c:v>
                      </c:pt>
                      <c:pt idx="8037">
                        <c:v>-3.48</c:v>
                      </c:pt>
                      <c:pt idx="8038">
                        <c:v>-3.3</c:v>
                      </c:pt>
                      <c:pt idx="8039">
                        <c:v>-3.18</c:v>
                      </c:pt>
                      <c:pt idx="8040">
                        <c:v>-2.14</c:v>
                      </c:pt>
                      <c:pt idx="8041">
                        <c:v>-2.1</c:v>
                      </c:pt>
                      <c:pt idx="8042">
                        <c:v>-2.39</c:v>
                      </c:pt>
                      <c:pt idx="8043">
                        <c:v>-2.94</c:v>
                      </c:pt>
                      <c:pt idx="8044">
                        <c:v>-2.82</c:v>
                      </c:pt>
                      <c:pt idx="8045">
                        <c:v>-2.76</c:v>
                      </c:pt>
                      <c:pt idx="8046">
                        <c:v>-2.89</c:v>
                      </c:pt>
                      <c:pt idx="8047">
                        <c:v>-3.03</c:v>
                      </c:pt>
                      <c:pt idx="8048">
                        <c:v>-3.03</c:v>
                      </c:pt>
                      <c:pt idx="8049">
                        <c:v>-3.51</c:v>
                      </c:pt>
                      <c:pt idx="8050">
                        <c:v>-3.59</c:v>
                      </c:pt>
                      <c:pt idx="8051">
                        <c:v>-3.59</c:v>
                      </c:pt>
                      <c:pt idx="8052">
                        <c:v>-3.81</c:v>
                      </c:pt>
                      <c:pt idx="8053">
                        <c:v>-3.98</c:v>
                      </c:pt>
                      <c:pt idx="8054">
                        <c:v>-4.04</c:v>
                      </c:pt>
                      <c:pt idx="8055">
                        <c:v>-4.3499999999999996</c:v>
                      </c:pt>
                      <c:pt idx="8056">
                        <c:v>-4.42</c:v>
                      </c:pt>
                      <c:pt idx="8057">
                        <c:v>-4.7300000000000004</c:v>
                      </c:pt>
                      <c:pt idx="8058">
                        <c:v>-4.95</c:v>
                      </c:pt>
                      <c:pt idx="8059">
                        <c:v>-5.0999999999999996</c:v>
                      </c:pt>
                      <c:pt idx="8060">
                        <c:v>-5.07</c:v>
                      </c:pt>
                      <c:pt idx="8061">
                        <c:v>-5.09</c:v>
                      </c:pt>
                      <c:pt idx="8062">
                        <c:v>-4.9800000000000004</c:v>
                      </c:pt>
                      <c:pt idx="8063">
                        <c:v>-5.04</c:v>
                      </c:pt>
                      <c:pt idx="8064">
                        <c:v>-4.7300000000000004</c:v>
                      </c:pt>
                      <c:pt idx="8065">
                        <c:v>-4.46</c:v>
                      </c:pt>
                      <c:pt idx="8066">
                        <c:v>-4.03</c:v>
                      </c:pt>
                      <c:pt idx="8067">
                        <c:v>-3.68</c:v>
                      </c:pt>
                      <c:pt idx="8068">
                        <c:v>-3.51</c:v>
                      </c:pt>
                      <c:pt idx="8069">
                        <c:v>-3.52</c:v>
                      </c:pt>
                      <c:pt idx="8070">
                        <c:v>-3.64</c:v>
                      </c:pt>
                      <c:pt idx="8071">
                        <c:v>-3.57</c:v>
                      </c:pt>
                      <c:pt idx="8072">
                        <c:v>-3.7</c:v>
                      </c:pt>
                      <c:pt idx="8073">
                        <c:v>-3.67</c:v>
                      </c:pt>
                      <c:pt idx="8074">
                        <c:v>-3.76</c:v>
                      </c:pt>
                      <c:pt idx="8075">
                        <c:v>-3.82</c:v>
                      </c:pt>
                      <c:pt idx="8076">
                        <c:v>-3.82</c:v>
                      </c:pt>
                      <c:pt idx="8077">
                        <c:v>-3.88</c:v>
                      </c:pt>
                      <c:pt idx="8078">
                        <c:v>-3.85</c:v>
                      </c:pt>
                      <c:pt idx="8079">
                        <c:v>-3.8</c:v>
                      </c:pt>
                      <c:pt idx="8080">
                        <c:v>-3.76</c:v>
                      </c:pt>
                      <c:pt idx="8081">
                        <c:v>-3.75</c:v>
                      </c:pt>
                      <c:pt idx="8082">
                        <c:v>-3.77</c:v>
                      </c:pt>
                      <c:pt idx="8083">
                        <c:v>-3.76</c:v>
                      </c:pt>
                      <c:pt idx="8084">
                        <c:v>-3.76</c:v>
                      </c:pt>
                      <c:pt idx="8085">
                        <c:v>-3.72</c:v>
                      </c:pt>
                      <c:pt idx="8086">
                        <c:v>-3.59</c:v>
                      </c:pt>
                      <c:pt idx="8087">
                        <c:v>-3.58</c:v>
                      </c:pt>
                      <c:pt idx="8088">
                        <c:v>-3.43</c:v>
                      </c:pt>
                      <c:pt idx="8089">
                        <c:v>-3.4</c:v>
                      </c:pt>
                      <c:pt idx="8090">
                        <c:v>-3.4</c:v>
                      </c:pt>
                      <c:pt idx="8091">
                        <c:v>-3.33</c:v>
                      </c:pt>
                      <c:pt idx="8092">
                        <c:v>-3.31</c:v>
                      </c:pt>
                      <c:pt idx="8093">
                        <c:v>-3.25</c:v>
                      </c:pt>
                      <c:pt idx="8094">
                        <c:v>-3.32</c:v>
                      </c:pt>
                      <c:pt idx="8095">
                        <c:v>-3.3</c:v>
                      </c:pt>
                      <c:pt idx="8096">
                        <c:v>-3.43</c:v>
                      </c:pt>
                      <c:pt idx="8097">
                        <c:v>-3.42</c:v>
                      </c:pt>
                      <c:pt idx="8098">
                        <c:v>-3.3</c:v>
                      </c:pt>
                      <c:pt idx="8099">
                        <c:v>-3.19</c:v>
                      </c:pt>
                      <c:pt idx="8100">
                        <c:v>-2.91</c:v>
                      </c:pt>
                      <c:pt idx="8101">
                        <c:v>-2.78</c:v>
                      </c:pt>
                      <c:pt idx="8102">
                        <c:v>-2.58</c:v>
                      </c:pt>
                      <c:pt idx="8103">
                        <c:v>-2.54</c:v>
                      </c:pt>
                      <c:pt idx="8104">
                        <c:v>-2.37</c:v>
                      </c:pt>
                      <c:pt idx="8105">
                        <c:v>-2.0499999999999998</c:v>
                      </c:pt>
                      <c:pt idx="8106">
                        <c:v>-1.94</c:v>
                      </c:pt>
                      <c:pt idx="8107">
                        <c:v>-2</c:v>
                      </c:pt>
                      <c:pt idx="8108">
                        <c:v>-1.91</c:v>
                      </c:pt>
                      <c:pt idx="8109">
                        <c:v>-1.65</c:v>
                      </c:pt>
                      <c:pt idx="8110">
                        <c:v>-1.45</c:v>
                      </c:pt>
                      <c:pt idx="8111">
                        <c:v>-0.99</c:v>
                      </c:pt>
                      <c:pt idx="8112">
                        <c:v>-0.88</c:v>
                      </c:pt>
                      <c:pt idx="8113">
                        <c:v>-0.69</c:v>
                      </c:pt>
                      <c:pt idx="8114">
                        <c:v>-0.43</c:v>
                      </c:pt>
                      <c:pt idx="8115">
                        <c:v>-0.3</c:v>
                      </c:pt>
                      <c:pt idx="8116">
                        <c:v>-0.36</c:v>
                      </c:pt>
                      <c:pt idx="8117">
                        <c:v>-0.26</c:v>
                      </c:pt>
                      <c:pt idx="8118">
                        <c:v>-0.24</c:v>
                      </c:pt>
                      <c:pt idx="8119">
                        <c:v>-0.21</c:v>
                      </c:pt>
                      <c:pt idx="8120">
                        <c:v>-0.16</c:v>
                      </c:pt>
                      <c:pt idx="8121">
                        <c:v>0.04</c:v>
                      </c:pt>
                      <c:pt idx="8122">
                        <c:v>0.12</c:v>
                      </c:pt>
                      <c:pt idx="8123">
                        <c:v>0.32</c:v>
                      </c:pt>
                      <c:pt idx="8124">
                        <c:v>0.47</c:v>
                      </c:pt>
                      <c:pt idx="8125">
                        <c:v>0.56000000000000005</c:v>
                      </c:pt>
                      <c:pt idx="8126">
                        <c:v>0.67</c:v>
                      </c:pt>
                      <c:pt idx="8127">
                        <c:v>0.78</c:v>
                      </c:pt>
                      <c:pt idx="8128">
                        <c:v>1</c:v>
                      </c:pt>
                      <c:pt idx="8129">
                        <c:v>1.22</c:v>
                      </c:pt>
                      <c:pt idx="8130">
                        <c:v>1.44</c:v>
                      </c:pt>
                      <c:pt idx="8131">
                        <c:v>1.52</c:v>
                      </c:pt>
                      <c:pt idx="8132">
                        <c:v>1.53</c:v>
                      </c:pt>
                      <c:pt idx="8133">
                        <c:v>1.17</c:v>
                      </c:pt>
                      <c:pt idx="8134">
                        <c:v>1.28</c:v>
                      </c:pt>
                      <c:pt idx="8135">
                        <c:v>1.48</c:v>
                      </c:pt>
                      <c:pt idx="8136">
                        <c:v>1.62</c:v>
                      </c:pt>
                      <c:pt idx="8137">
                        <c:v>1.74</c:v>
                      </c:pt>
                      <c:pt idx="8138">
                        <c:v>1.92</c:v>
                      </c:pt>
                      <c:pt idx="8139">
                        <c:v>2.2599999999999998</c:v>
                      </c:pt>
                      <c:pt idx="8140">
                        <c:v>2.44</c:v>
                      </c:pt>
                      <c:pt idx="8141">
                        <c:v>2.75</c:v>
                      </c:pt>
                      <c:pt idx="8142">
                        <c:v>2.97</c:v>
                      </c:pt>
                      <c:pt idx="8143">
                        <c:v>3.17</c:v>
                      </c:pt>
                      <c:pt idx="8144">
                        <c:v>3.35</c:v>
                      </c:pt>
                      <c:pt idx="8145">
                        <c:v>3.38</c:v>
                      </c:pt>
                      <c:pt idx="8146">
                        <c:v>3.42</c:v>
                      </c:pt>
                      <c:pt idx="8147">
                        <c:v>3.63</c:v>
                      </c:pt>
                      <c:pt idx="8148">
                        <c:v>3.76</c:v>
                      </c:pt>
                      <c:pt idx="8149">
                        <c:v>3.79</c:v>
                      </c:pt>
                      <c:pt idx="8150">
                        <c:v>3.76</c:v>
                      </c:pt>
                      <c:pt idx="8151">
                        <c:v>3.83</c:v>
                      </c:pt>
                      <c:pt idx="8152">
                        <c:v>3.98</c:v>
                      </c:pt>
                      <c:pt idx="8153">
                        <c:v>4.0199999999999996</c:v>
                      </c:pt>
                      <c:pt idx="8154">
                        <c:v>3.91</c:v>
                      </c:pt>
                      <c:pt idx="8155">
                        <c:v>3.71</c:v>
                      </c:pt>
                      <c:pt idx="8156">
                        <c:v>3.36</c:v>
                      </c:pt>
                      <c:pt idx="8157">
                        <c:v>3.18</c:v>
                      </c:pt>
                      <c:pt idx="8158">
                        <c:v>2.93</c:v>
                      </c:pt>
                      <c:pt idx="8159">
                        <c:v>2.87</c:v>
                      </c:pt>
                      <c:pt idx="8160">
                        <c:v>2.86</c:v>
                      </c:pt>
                      <c:pt idx="8161">
                        <c:v>2.64</c:v>
                      </c:pt>
                      <c:pt idx="8162">
                        <c:v>2.4700000000000002</c:v>
                      </c:pt>
                      <c:pt idx="8163">
                        <c:v>2.4300000000000002</c:v>
                      </c:pt>
                      <c:pt idx="8164">
                        <c:v>2.23</c:v>
                      </c:pt>
                      <c:pt idx="8165">
                        <c:v>2.0699999999999998</c:v>
                      </c:pt>
                      <c:pt idx="8166">
                        <c:v>1.93</c:v>
                      </c:pt>
                      <c:pt idx="8167">
                        <c:v>1.7</c:v>
                      </c:pt>
                      <c:pt idx="8168">
                        <c:v>1.63</c:v>
                      </c:pt>
                      <c:pt idx="8169">
                        <c:v>1.68</c:v>
                      </c:pt>
                      <c:pt idx="8170">
                        <c:v>1.65</c:v>
                      </c:pt>
                      <c:pt idx="8171">
                        <c:v>1.65</c:v>
                      </c:pt>
                      <c:pt idx="8172">
                        <c:v>1.68</c:v>
                      </c:pt>
                      <c:pt idx="8173">
                        <c:v>1.79</c:v>
                      </c:pt>
                      <c:pt idx="8174">
                        <c:v>1.83</c:v>
                      </c:pt>
                      <c:pt idx="8175">
                        <c:v>1.93</c:v>
                      </c:pt>
                      <c:pt idx="8176">
                        <c:v>1.93</c:v>
                      </c:pt>
                      <c:pt idx="8177">
                        <c:v>1.95</c:v>
                      </c:pt>
                      <c:pt idx="8178">
                        <c:v>2</c:v>
                      </c:pt>
                      <c:pt idx="8179">
                        <c:v>2.06</c:v>
                      </c:pt>
                      <c:pt idx="8180">
                        <c:v>2.23</c:v>
                      </c:pt>
                      <c:pt idx="8181">
                        <c:v>2.2799999999999998</c:v>
                      </c:pt>
                      <c:pt idx="8182">
                        <c:v>2.2000000000000002</c:v>
                      </c:pt>
                      <c:pt idx="8183">
                        <c:v>2.2200000000000002</c:v>
                      </c:pt>
                      <c:pt idx="8184">
                        <c:v>2.13</c:v>
                      </c:pt>
                      <c:pt idx="8185">
                        <c:v>1.82</c:v>
                      </c:pt>
                      <c:pt idx="8186">
                        <c:v>1.57</c:v>
                      </c:pt>
                      <c:pt idx="8187">
                        <c:v>1.54</c:v>
                      </c:pt>
                      <c:pt idx="8188">
                        <c:v>1.76</c:v>
                      </c:pt>
                      <c:pt idx="8189">
                        <c:v>1.68</c:v>
                      </c:pt>
                      <c:pt idx="8190">
                        <c:v>1.78</c:v>
                      </c:pt>
                      <c:pt idx="8191">
                        <c:v>1.82</c:v>
                      </c:pt>
                      <c:pt idx="8192">
                        <c:v>1.87</c:v>
                      </c:pt>
                      <c:pt idx="8193">
                        <c:v>2</c:v>
                      </c:pt>
                      <c:pt idx="8194">
                        <c:v>1.81</c:v>
                      </c:pt>
                      <c:pt idx="8195">
                        <c:v>1.76</c:v>
                      </c:pt>
                      <c:pt idx="8196">
                        <c:v>1.47</c:v>
                      </c:pt>
                      <c:pt idx="8197">
                        <c:v>1.42</c:v>
                      </c:pt>
                      <c:pt idx="8198">
                        <c:v>1.42</c:v>
                      </c:pt>
                      <c:pt idx="8199">
                        <c:v>1.61</c:v>
                      </c:pt>
                      <c:pt idx="8200">
                        <c:v>1.78</c:v>
                      </c:pt>
                      <c:pt idx="8201">
                        <c:v>1.77</c:v>
                      </c:pt>
                      <c:pt idx="8202">
                        <c:v>1.75</c:v>
                      </c:pt>
                      <c:pt idx="8203">
                        <c:v>1.61</c:v>
                      </c:pt>
                      <c:pt idx="8204">
                        <c:v>1.56</c:v>
                      </c:pt>
                      <c:pt idx="8205">
                        <c:v>1.56</c:v>
                      </c:pt>
                      <c:pt idx="8206">
                        <c:v>1.57</c:v>
                      </c:pt>
                      <c:pt idx="8207">
                        <c:v>1.55</c:v>
                      </c:pt>
                      <c:pt idx="8208">
                        <c:v>1.69</c:v>
                      </c:pt>
                      <c:pt idx="8209">
                        <c:v>1.8</c:v>
                      </c:pt>
                      <c:pt idx="8210">
                        <c:v>1.91</c:v>
                      </c:pt>
                      <c:pt idx="8211">
                        <c:v>1.96</c:v>
                      </c:pt>
                      <c:pt idx="8212">
                        <c:v>1.87</c:v>
                      </c:pt>
                      <c:pt idx="8213">
                        <c:v>1.78</c:v>
                      </c:pt>
                      <c:pt idx="8214">
                        <c:v>1.78</c:v>
                      </c:pt>
                      <c:pt idx="8215">
                        <c:v>1.74</c:v>
                      </c:pt>
                      <c:pt idx="8216">
                        <c:v>1.94</c:v>
                      </c:pt>
                      <c:pt idx="8217">
                        <c:v>2</c:v>
                      </c:pt>
                      <c:pt idx="8218">
                        <c:v>2.06</c:v>
                      </c:pt>
                      <c:pt idx="8219">
                        <c:v>2.02</c:v>
                      </c:pt>
                      <c:pt idx="8220">
                        <c:v>1.98</c:v>
                      </c:pt>
                      <c:pt idx="8221">
                        <c:v>1.89</c:v>
                      </c:pt>
                      <c:pt idx="8222">
                        <c:v>1.79</c:v>
                      </c:pt>
                      <c:pt idx="8223">
                        <c:v>1.79</c:v>
                      </c:pt>
                      <c:pt idx="8224">
                        <c:v>1.8</c:v>
                      </c:pt>
                      <c:pt idx="8225">
                        <c:v>1.74</c:v>
                      </c:pt>
                      <c:pt idx="8226">
                        <c:v>1.81</c:v>
                      </c:pt>
                      <c:pt idx="8227">
                        <c:v>1.84</c:v>
                      </c:pt>
                      <c:pt idx="8228">
                        <c:v>1.96</c:v>
                      </c:pt>
                      <c:pt idx="8229">
                        <c:v>2.17</c:v>
                      </c:pt>
                      <c:pt idx="8230">
                        <c:v>2.2599999999999998</c:v>
                      </c:pt>
                      <c:pt idx="8231">
                        <c:v>2.06</c:v>
                      </c:pt>
                      <c:pt idx="8232">
                        <c:v>1.82</c:v>
                      </c:pt>
                      <c:pt idx="8233">
                        <c:v>1.7</c:v>
                      </c:pt>
                      <c:pt idx="8234">
                        <c:v>1.59</c:v>
                      </c:pt>
                      <c:pt idx="8235">
                        <c:v>1.6</c:v>
                      </c:pt>
                      <c:pt idx="8236">
                        <c:v>1.82</c:v>
                      </c:pt>
                      <c:pt idx="8237">
                        <c:v>1.8</c:v>
                      </c:pt>
                      <c:pt idx="8238">
                        <c:v>1.75</c:v>
                      </c:pt>
                      <c:pt idx="8239">
                        <c:v>1.87</c:v>
                      </c:pt>
                      <c:pt idx="8240">
                        <c:v>1.7</c:v>
                      </c:pt>
                      <c:pt idx="8241">
                        <c:v>1.81</c:v>
                      </c:pt>
                      <c:pt idx="8242">
                        <c:v>1.85</c:v>
                      </c:pt>
                      <c:pt idx="8243">
                        <c:v>1.87</c:v>
                      </c:pt>
                      <c:pt idx="8244">
                        <c:v>1.86</c:v>
                      </c:pt>
                      <c:pt idx="8245">
                        <c:v>1.8</c:v>
                      </c:pt>
                      <c:pt idx="8246">
                        <c:v>1.77</c:v>
                      </c:pt>
                      <c:pt idx="8247">
                        <c:v>1.74</c:v>
                      </c:pt>
                      <c:pt idx="8248">
                        <c:v>1.76</c:v>
                      </c:pt>
                      <c:pt idx="8249">
                        <c:v>1.74</c:v>
                      </c:pt>
                      <c:pt idx="8250">
                        <c:v>1.75</c:v>
                      </c:pt>
                      <c:pt idx="8251">
                        <c:v>1.73</c:v>
                      </c:pt>
                      <c:pt idx="8252">
                        <c:v>1.75</c:v>
                      </c:pt>
                      <c:pt idx="8253">
                        <c:v>1.75</c:v>
                      </c:pt>
                      <c:pt idx="8254">
                        <c:v>1.68</c:v>
                      </c:pt>
                      <c:pt idx="8255">
                        <c:v>1.67</c:v>
                      </c:pt>
                      <c:pt idx="8256">
                        <c:v>1.63</c:v>
                      </c:pt>
                      <c:pt idx="8257">
                        <c:v>1.63</c:v>
                      </c:pt>
                      <c:pt idx="8258">
                        <c:v>1.59</c:v>
                      </c:pt>
                      <c:pt idx="8259">
                        <c:v>1.55</c:v>
                      </c:pt>
                      <c:pt idx="8260">
                        <c:v>1.47</c:v>
                      </c:pt>
                      <c:pt idx="8261">
                        <c:v>1.42</c:v>
                      </c:pt>
                      <c:pt idx="8262">
                        <c:v>1.37</c:v>
                      </c:pt>
                      <c:pt idx="8263">
                        <c:v>1.38</c:v>
                      </c:pt>
                      <c:pt idx="8264">
                        <c:v>1.37</c:v>
                      </c:pt>
                      <c:pt idx="8265">
                        <c:v>1.57</c:v>
                      </c:pt>
                      <c:pt idx="8266">
                        <c:v>1.82</c:v>
                      </c:pt>
                      <c:pt idx="8267">
                        <c:v>1.85</c:v>
                      </c:pt>
                      <c:pt idx="8268">
                        <c:v>1.91</c:v>
                      </c:pt>
                      <c:pt idx="8269">
                        <c:v>2.09</c:v>
                      </c:pt>
                      <c:pt idx="8270">
                        <c:v>2.2000000000000002</c:v>
                      </c:pt>
                      <c:pt idx="8271">
                        <c:v>2.74</c:v>
                      </c:pt>
                      <c:pt idx="8272">
                        <c:v>2.8</c:v>
                      </c:pt>
                      <c:pt idx="8273">
                        <c:v>2.76</c:v>
                      </c:pt>
                      <c:pt idx="8274">
                        <c:v>2.69</c:v>
                      </c:pt>
                      <c:pt idx="8275">
                        <c:v>2.5499999999999998</c:v>
                      </c:pt>
                      <c:pt idx="8276">
                        <c:v>2.61</c:v>
                      </c:pt>
                      <c:pt idx="8277">
                        <c:v>2.5499999999999998</c:v>
                      </c:pt>
                      <c:pt idx="8278">
                        <c:v>2.44</c:v>
                      </c:pt>
                      <c:pt idx="8279">
                        <c:v>2.34</c:v>
                      </c:pt>
                      <c:pt idx="8280">
                        <c:v>2.41</c:v>
                      </c:pt>
                      <c:pt idx="8281">
                        <c:v>2.5</c:v>
                      </c:pt>
                      <c:pt idx="8282">
                        <c:v>2.75</c:v>
                      </c:pt>
                      <c:pt idx="8283">
                        <c:v>2.91</c:v>
                      </c:pt>
                      <c:pt idx="8284">
                        <c:v>3.08</c:v>
                      </c:pt>
                      <c:pt idx="8285">
                        <c:v>3.39</c:v>
                      </c:pt>
                      <c:pt idx="8286">
                        <c:v>3.71</c:v>
                      </c:pt>
                      <c:pt idx="8287">
                        <c:v>3.77</c:v>
                      </c:pt>
                      <c:pt idx="8288">
                        <c:v>3.89</c:v>
                      </c:pt>
                      <c:pt idx="8289">
                        <c:v>3.89</c:v>
                      </c:pt>
                      <c:pt idx="8290">
                        <c:v>3.99</c:v>
                      </c:pt>
                      <c:pt idx="8291">
                        <c:v>4.22</c:v>
                      </c:pt>
                      <c:pt idx="8292">
                        <c:v>4.43</c:v>
                      </c:pt>
                      <c:pt idx="8293">
                        <c:v>4.79</c:v>
                      </c:pt>
                      <c:pt idx="8294">
                        <c:v>5.2</c:v>
                      </c:pt>
                      <c:pt idx="8295">
                        <c:v>5.27</c:v>
                      </c:pt>
                      <c:pt idx="8296">
                        <c:v>5.09</c:v>
                      </c:pt>
                      <c:pt idx="8297">
                        <c:v>5.0199999999999996</c:v>
                      </c:pt>
                      <c:pt idx="8298">
                        <c:v>4.75</c:v>
                      </c:pt>
                      <c:pt idx="8299">
                        <c:v>4.8099999999999996</c:v>
                      </c:pt>
                      <c:pt idx="8300">
                        <c:v>4.8899999999999997</c:v>
                      </c:pt>
                      <c:pt idx="8301">
                        <c:v>4.72</c:v>
                      </c:pt>
                      <c:pt idx="8302">
                        <c:v>4.78</c:v>
                      </c:pt>
                      <c:pt idx="8303">
                        <c:v>4.96</c:v>
                      </c:pt>
                      <c:pt idx="8304">
                        <c:v>4.96</c:v>
                      </c:pt>
                      <c:pt idx="8305">
                        <c:v>5.12</c:v>
                      </c:pt>
                      <c:pt idx="8306">
                        <c:v>5.22</c:v>
                      </c:pt>
                      <c:pt idx="8307">
                        <c:v>5.19</c:v>
                      </c:pt>
                      <c:pt idx="8308">
                        <c:v>5.24</c:v>
                      </c:pt>
                      <c:pt idx="8309">
                        <c:v>4.95</c:v>
                      </c:pt>
                      <c:pt idx="8310">
                        <c:v>4.9000000000000004</c:v>
                      </c:pt>
                      <c:pt idx="8311">
                        <c:v>4.7300000000000004</c:v>
                      </c:pt>
                      <c:pt idx="8312">
                        <c:v>4.8499999999999996</c:v>
                      </c:pt>
                      <c:pt idx="8313">
                        <c:v>4.67</c:v>
                      </c:pt>
                      <c:pt idx="8314">
                        <c:v>4.9000000000000004</c:v>
                      </c:pt>
                      <c:pt idx="8315">
                        <c:v>4.93</c:v>
                      </c:pt>
                      <c:pt idx="8316">
                        <c:v>5.09</c:v>
                      </c:pt>
                      <c:pt idx="8317">
                        <c:v>5.43</c:v>
                      </c:pt>
                      <c:pt idx="8318">
                        <c:v>5.7</c:v>
                      </c:pt>
                      <c:pt idx="8319">
                        <c:v>5.91</c:v>
                      </c:pt>
                      <c:pt idx="8320">
                        <c:v>6.06</c:v>
                      </c:pt>
                      <c:pt idx="8321">
                        <c:v>6.22</c:v>
                      </c:pt>
                      <c:pt idx="8322">
                        <c:v>6.36</c:v>
                      </c:pt>
                      <c:pt idx="8323">
                        <c:v>6.51</c:v>
                      </c:pt>
                      <c:pt idx="8324">
                        <c:v>6.58</c:v>
                      </c:pt>
                      <c:pt idx="8325">
                        <c:v>6.72</c:v>
                      </c:pt>
                      <c:pt idx="8326">
                        <c:v>6.75</c:v>
                      </c:pt>
                      <c:pt idx="8327">
                        <c:v>6.84</c:v>
                      </c:pt>
                      <c:pt idx="8328">
                        <c:v>6.82</c:v>
                      </c:pt>
                      <c:pt idx="8329">
                        <c:v>6.85</c:v>
                      </c:pt>
                      <c:pt idx="8330">
                        <c:v>6.81</c:v>
                      </c:pt>
                      <c:pt idx="8331">
                        <c:v>6.86</c:v>
                      </c:pt>
                      <c:pt idx="8332">
                        <c:v>6.88</c:v>
                      </c:pt>
                      <c:pt idx="8333">
                        <c:v>6.96</c:v>
                      </c:pt>
                      <c:pt idx="8334">
                        <c:v>7.12</c:v>
                      </c:pt>
                      <c:pt idx="8335">
                        <c:v>7.13</c:v>
                      </c:pt>
                      <c:pt idx="8336">
                        <c:v>7.11</c:v>
                      </c:pt>
                      <c:pt idx="8337">
                        <c:v>7.14</c:v>
                      </c:pt>
                      <c:pt idx="8338">
                        <c:v>7.27</c:v>
                      </c:pt>
                      <c:pt idx="8339">
                        <c:v>7.37</c:v>
                      </c:pt>
                      <c:pt idx="8340">
                        <c:v>7.43</c:v>
                      </c:pt>
                      <c:pt idx="8341">
                        <c:v>7.3</c:v>
                      </c:pt>
                      <c:pt idx="8342">
                        <c:v>7.28</c:v>
                      </c:pt>
                      <c:pt idx="8343">
                        <c:v>7.23</c:v>
                      </c:pt>
                      <c:pt idx="8344">
                        <c:v>7.22</c:v>
                      </c:pt>
                      <c:pt idx="8345">
                        <c:v>7.11</c:v>
                      </c:pt>
                      <c:pt idx="8346">
                        <c:v>7.02</c:v>
                      </c:pt>
                      <c:pt idx="8347">
                        <c:v>7.01</c:v>
                      </c:pt>
                      <c:pt idx="8348">
                        <c:v>6.94</c:v>
                      </c:pt>
                      <c:pt idx="8349">
                        <c:v>7.28</c:v>
                      </c:pt>
                      <c:pt idx="8350">
                        <c:v>7.39</c:v>
                      </c:pt>
                      <c:pt idx="8351">
                        <c:v>7.47</c:v>
                      </c:pt>
                      <c:pt idx="8352">
                        <c:v>7.41</c:v>
                      </c:pt>
                      <c:pt idx="8353">
                        <c:v>7.32</c:v>
                      </c:pt>
                      <c:pt idx="8354">
                        <c:v>7.2</c:v>
                      </c:pt>
                      <c:pt idx="8355">
                        <c:v>7.15</c:v>
                      </c:pt>
                      <c:pt idx="8356">
                        <c:v>7.06</c:v>
                      </c:pt>
                      <c:pt idx="8357">
                        <c:v>6.89</c:v>
                      </c:pt>
                      <c:pt idx="8358">
                        <c:v>6.61</c:v>
                      </c:pt>
                      <c:pt idx="8359">
                        <c:v>6.56</c:v>
                      </c:pt>
                      <c:pt idx="8360">
                        <c:v>6.56</c:v>
                      </c:pt>
                      <c:pt idx="8361">
                        <c:v>6.43</c:v>
                      </c:pt>
                      <c:pt idx="8362">
                        <c:v>6.34</c:v>
                      </c:pt>
                      <c:pt idx="8363">
                        <c:v>6.16</c:v>
                      </c:pt>
                      <c:pt idx="8364">
                        <c:v>6.09</c:v>
                      </c:pt>
                      <c:pt idx="8365">
                        <c:v>6</c:v>
                      </c:pt>
                      <c:pt idx="8366">
                        <c:v>6.06</c:v>
                      </c:pt>
                      <c:pt idx="8367">
                        <c:v>5.97</c:v>
                      </c:pt>
                      <c:pt idx="8368">
                        <c:v>5.78</c:v>
                      </c:pt>
                      <c:pt idx="8369">
                        <c:v>5.71</c:v>
                      </c:pt>
                      <c:pt idx="8370">
                        <c:v>5.51</c:v>
                      </c:pt>
                      <c:pt idx="8371">
                        <c:v>5.49</c:v>
                      </c:pt>
                      <c:pt idx="8372">
                        <c:v>5.35</c:v>
                      </c:pt>
                      <c:pt idx="8373">
                        <c:v>5.31</c:v>
                      </c:pt>
                      <c:pt idx="8374">
                        <c:v>5.23</c:v>
                      </c:pt>
                      <c:pt idx="8375">
                        <c:v>5.16</c:v>
                      </c:pt>
                      <c:pt idx="8376">
                        <c:v>5.14</c:v>
                      </c:pt>
                      <c:pt idx="8377">
                        <c:v>5.0999999999999996</c:v>
                      </c:pt>
                      <c:pt idx="8378">
                        <c:v>5.05</c:v>
                      </c:pt>
                      <c:pt idx="8379">
                        <c:v>5.13</c:v>
                      </c:pt>
                      <c:pt idx="8380">
                        <c:v>5.12</c:v>
                      </c:pt>
                      <c:pt idx="8381">
                        <c:v>5.17</c:v>
                      </c:pt>
                      <c:pt idx="8382">
                        <c:v>5.16</c:v>
                      </c:pt>
                      <c:pt idx="8383">
                        <c:v>5.0999999999999996</c:v>
                      </c:pt>
                      <c:pt idx="8384">
                        <c:v>5.14</c:v>
                      </c:pt>
                      <c:pt idx="8385">
                        <c:v>5.0599999999999996</c:v>
                      </c:pt>
                      <c:pt idx="8386">
                        <c:v>5.0599999999999996</c:v>
                      </c:pt>
                      <c:pt idx="8387">
                        <c:v>5.01</c:v>
                      </c:pt>
                      <c:pt idx="8388">
                        <c:v>4.79</c:v>
                      </c:pt>
                      <c:pt idx="8389">
                        <c:v>4.7300000000000004</c:v>
                      </c:pt>
                      <c:pt idx="8390">
                        <c:v>4.71</c:v>
                      </c:pt>
                      <c:pt idx="8391">
                        <c:v>4.51</c:v>
                      </c:pt>
                      <c:pt idx="8392">
                        <c:v>4.3899999999999997</c:v>
                      </c:pt>
                      <c:pt idx="8393">
                        <c:v>4.38</c:v>
                      </c:pt>
                      <c:pt idx="8394">
                        <c:v>4.3899999999999997</c:v>
                      </c:pt>
                      <c:pt idx="8395">
                        <c:v>4.32</c:v>
                      </c:pt>
                      <c:pt idx="8396">
                        <c:v>4.37</c:v>
                      </c:pt>
                      <c:pt idx="8397">
                        <c:v>4.29</c:v>
                      </c:pt>
                      <c:pt idx="8398">
                        <c:v>4.2300000000000004</c:v>
                      </c:pt>
                      <c:pt idx="8399">
                        <c:v>4.21</c:v>
                      </c:pt>
                      <c:pt idx="8400">
                        <c:v>4.13</c:v>
                      </c:pt>
                      <c:pt idx="8401">
                        <c:v>4.0599999999999996</c:v>
                      </c:pt>
                      <c:pt idx="8402">
                        <c:v>3.88</c:v>
                      </c:pt>
                      <c:pt idx="8403">
                        <c:v>3.66</c:v>
                      </c:pt>
                      <c:pt idx="8404">
                        <c:v>3.46</c:v>
                      </c:pt>
                      <c:pt idx="8405">
                        <c:v>3.26</c:v>
                      </c:pt>
                      <c:pt idx="8406">
                        <c:v>2.99</c:v>
                      </c:pt>
                      <c:pt idx="8407">
                        <c:v>2.85</c:v>
                      </c:pt>
                      <c:pt idx="8408">
                        <c:v>2.62</c:v>
                      </c:pt>
                      <c:pt idx="8409">
                        <c:v>2.38</c:v>
                      </c:pt>
                      <c:pt idx="8410">
                        <c:v>2.36</c:v>
                      </c:pt>
                      <c:pt idx="8411">
                        <c:v>2.2799999999999998</c:v>
                      </c:pt>
                      <c:pt idx="8412">
                        <c:v>2.04</c:v>
                      </c:pt>
                      <c:pt idx="8413">
                        <c:v>2.0499999999999998</c:v>
                      </c:pt>
                      <c:pt idx="8414">
                        <c:v>1.91</c:v>
                      </c:pt>
                      <c:pt idx="8415">
                        <c:v>1.77</c:v>
                      </c:pt>
                      <c:pt idx="8416">
                        <c:v>1.49</c:v>
                      </c:pt>
                      <c:pt idx="8417">
                        <c:v>1.61</c:v>
                      </c:pt>
                      <c:pt idx="8418">
                        <c:v>1.87</c:v>
                      </c:pt>
                      <c:pt idx="8419">
                        <c:v>2.0299999999999998</c:v>
                      </c:pt>
                      <c:pt idx="8420">
                        <c:v>1.94</c:v>
                      </c:pt>
                      <c:pt idx="8421">
                        <c:v>1.65</c:v>
                      </c:pt>
                      <c:pt idx="8422">
                        <c:v>1.52</c:v>
                      </c:pt>
                      <c:pt idx="8423">
                        <c:v>1.32</c:v>
                      </c:pt>
                      <c:pt idx="8424">
                        <c:v>1.29</c:v>
                      </c:pt>
                      <c:pt idx="8425">
                        <c:v>1.07</c:v>
                      </c:pt>
                      <c:pt idx="8426">
                        <c:v>1.06</c:v>
                      </c:pt>
                      <c:pt idx="8427">
                        <c:v>1.03</c:v>
                      </c:pt>
                      <c:pt idx="8428">
                        <c:v>1.03</c:v>
                      </c:pt>
                      <c:pt idx="8429">
                        <c:v>1.1499999999999999</c:v>
                      </c:pt>
                      <c:pt idx="8430">
                        <c:v>1.23</c:v>
                      </c:pt>
                      <c:pt idx="8431">
                        <c:v>1.07</c:v>
                      </c:pt>
                      <c:pt idx="8432">
                        <c:v>1.17</c:v>
                      </c:pt>
                      <c:pt idx="8433">
                        <c:v>1.36</c:v>
                      </c:pt>
                      <c:pt idx="8434">
                        <c:v>1.38</c:v>
                      </c:pt>
                      <c:pt idx="8435">
                        <c:v>1.45</c:v>
                      </c:pt>
                      <c:pt idx="8436">
                        <c:v>1.87</c:v>
                      </c:pt>
                      <c:pt idx="8437">
                        <c:v>2.1800000000000002</c:v>
                      </c:pt>
                      <c:pt idx="8438">
                        <c:v>2.37</c:v>
                      </c:pt>
                      <c:pt idx="8439">
                        <c:v>2.2599999999999998</c:v>
                      </c:pt>
                      <c:pt idx="8440">
                        <c:v>2.41</c:v>
                      </c:pt>
                      <c:pt idx="8441">
                        <c:v>2.81</c:v>
                      </c:pt>
                      <c:pt idx="8442">
                        <c:v>2.74</c:v>
                      </c:pt>
                      <c:pt idx="8443">
                        <c:v>2.66</c:v>
                      </c:pt>
                      <c:pt idx="8444">
                        <c:v>3.3</c:v>
                      </c:pt>
                      <c:pt idx="8445">
                        <c:v>2.75</c:v>
                      </c:pt>
                      <c:pt idx="8446">
                        <c:v>3.07</c:v>
                      </c:pt>
                      <c:pt idx="8447">
                        <c:v>3.1</c:v>
                      </c:pt>
                      <c:pt idx="8448">
                        <c:v>3.24</c:v>
                      </c:pt>
                      <c:pt idx="8449">
                        <c:v>3.26</c:v>
                      </c:pt>
                      <c:pt idx="8450">
                        <c:v>3.26</c:v>
                      </c:pt>
                      <c:pt idx="8451">
                        <c:v>3.04</c:v>
                      </c:pt>
                      <c:pt idx="8452">
                        <c:v>3.05</c:v>
                      </c:pt>
                      <c:pt idx="8453">
                        <c:v>2.81</c:v>
                      </c:pt>
                      <c:pt idx="8454">
                        <c:v>2.85</c:v>
                      </c:pt>
                      <c:pt idx="8455">
                        <c:v>2.79</c:v>
                      </c:pt>
                      <c:pt idx="8456">
                        <c:v>2.5</c:v>
                      </c:pt>
                      <c:pt idx="8457">
                        <c:v>2.19</c:v>
                      </c:pt>
                      <c:pt idx="8458">
                        <c:v>1.78</c:v>
                      </c:pt>
                      <c:pt idx="8459">
                        <c:v>1.47</c:v>
                      </c:pt>
                      <c:pt idx="8460">
                        <c:v>1.06</c:v>
                      </c:pt>
                      <c:pt idx="8461">
                        <c:v>1.24</c:v>
                      </c:pt>
                      <c:pt idx="8462">
                        <c:v>1.0900000000000001</c:v>
                      </c:pt>
                      <c:pt idx="8463">
                        <c:v>0.8</c:v>
                      </c:pt>
                      <c:pt idx="8464">
                        <c:v>0.65</c:v>
                      </c:pt>
                      <c:pt idx="8465">
                        <c:v>0.69</c:v>
                      </c:pt>
                      <c:pt idx="8466">
                        <c:v>0.5</c:v>
                      </c:pt>
                      <c:pt idx="8467">
                        <c:v>0.7</c:v>
                      </c:pt>
                      <c:pt idx="8468">
                        <c:v>0.36</c:v>
                      </c:pt>
                      <c:pt idx="8469">
                        <c:v>0.41</c:v>
                      </c:pt>
                      <c:pt idx="8470">
                        <c:v>-0.15</c:v>
                      </c:pt>
                      <c:pt idx="8471">
                        <c:v>-0.66</c:v>
                      </c:pt>
                      <c:pt idx="8472">
                        <c:v>-1.31</c:v>
                      </c:pt>
                      <c:pt idx="8473">
                        <c:v>-1.1100000000000001</c:v>
                      </c:pt>
                      <c:pt idx="8474">
                        <c:v>-1.08</c:v>
                      </c:pt>
                      <c:pt idx="8475">
                        <c:v>-0.56000000000000005</c:v>
                      </c:pt>
                      <c:pt idx="8476">
                        <c:v>-0.66</c:v>
                      </c:pt>
                      <c:pt idx="8477">
                        <c:v>-0.44</c:v>
                      </c:pt>
                      <c:pt idx="8478">
                        <c:v>-0.41</c:v>
                      </c:pt>
                      <c:pt idx="8479">
                        <c:v>-0.4</c:v>
                      </c:pt>
                      <c:pt idx="8480">
                        <c:v>-0.44</c:v>
                      </c:pt>
                      <c:pt idx="8481">
                        <c:v>-0.52</c:v>
                      </c:pt>
                      <c:pt idx="8482">
                        <c:v>-0.3</c:v>
                      </c:pt>
                      <c:pt idx="8483">
                        <c:v>-0.03</c:v>
                      </c:pt>
                      <c:pt idx="8484">
                        <c:v>0.21</c:v>
                      </c:pt>
                      <c:pt idx="8485">
                        <c:v>0.34</c:v>
                      </c:pt>
                      <c:pt idx="8486">
                        <c:v>0.3</c:v>
                      </c:pt>
                      <c:pt idx="8487">
                        <c:v>0.39</c:v>
                      </c:pt>
                      <c:pt idx="8488">
                        <c:v>0.38</c:v>
                      </c:pt>
                      <c:pt idx="8489">
                        <c:v>0.51</c:v>
                      </c:pt>
                      <c:pt idx="8490">
                        <c:v>0.84</c:v>
                      </c:pt>
                      <c:pt idx="8491">
                        <c:v>0.88</c:v>
                      </c:pt>
                      <c:pt idx="8492">
                        <c:v>0.94</c:v>
                      </c:pt>
                      <c:pt idx="8493">
                        <c:v>1.22</c:v>
                      </c:pt>
                      <c:pt idx="8494">
                        <c:v>1.18</c:v>
                      </c:pt>
                      <c:pt idx="8495">
                        <c:v>1.1399999999999999</c:v>
                      </c:pt>
                      <c:pt idx="8496">
                        <c:v>0.92</c:v>
                      </c:pt>
                      <c:pt idx="8497">
                        <c:v>1</c:v>
                      </c:pt>
                      <c:pt idx="8498">
                        <c:v>1.06</c:v>
                      </c:pt>
                      <c:pt idx="8499">
                        <c:v>0.89</c:v>
                      </c:pt>
                      <c:pt idx="8500">
                        <c:v>1.35</c:v>
                      </c:pt>
                      <c:pt idx="8501">
                        <c:v>1</c:v>
                      </c:pt>
                      <c:pt idx="8502">
                        <c:v>0.96</c:v>
                      </c:pt>
                      <c:pt idx="8503">
                        <c:v>1</c:v>
                      </c:pt>
                      <c:pt idx="8504">
                        <c:v>0.82</c:v>
                      </c:pt>
                      <c:pt idx="8505">
                        <c:v>0.85</c:v>
                      </c:pt>
                      <c:pt idx="8506">
                        <c:v>0.94</c:v>
                      </c:pt>
                      <c:pt idx="8507">
                        <c:v>0.85</c:v>
                      </c:pt>
                      <c:pt idx="8508">
                        <c:v>0.9</c:v>
                      </c:pt>
                      <c:pt idx="8509">
                        <c:v>0.88</c:v>
                      </c:pt>
                      <c:pt idx="8510">
                        <c:v>0.56999999999999995</c:v>
                      </c:pt>
                      <c:pt idx="8511">
                        <c:v>0.85</c:v>
                      </c:pt>
                      <c:pt idx="8512">
                        <c:v>0.63</c:v>
                      </c:pt>
                      <c:pt idx="8513">
                        <c:v>0.41</c:v>
                      </c:pt>
                      <c:pt idx="8514">
                        <c:v>0.24</c:v>
                      </c:pt>
                      <c:pt idx="8515">
                        <c:v>0.56999999999999995</c:v>
                      </c:pt>
                      <c:pt idx="8516">
                        <c:v>0.43</c:v>
                      </c:pt>
                      <c:pt idx="8517">
                        <c:v>0.7</c:v>
                      </c:pt>
                      <c:pt idx="8518">
                        <c:v>0.49</c:v>
                      </c:pt>
                      <c:pt idx="8519">
                        <c:v>0.62</c:v>
                      </c:pt>
                      <c:pt idx="8520">
                        <c:v>0.47</c:v>
                      </c:pt>
                      <c:pt idx="8521">
                        <c:v>0.28999999999999998</c:v>
                      </c:pt>
                      <c:pt idx="8522">
                        <c:v>0.28999999999999998</c:v>
                      </c:pt>
                      <c:pt idx="8523">
                        <c:v>0.69</c:v>
                      </c:pt>
                      <c:pt idx="8524">
                        <c:v>0.76</c:v>
                      </c:pt>
                      <c:pt idx="8525">
                        <c:v>0.71</c:v>
                      </c:pt>
                      <c:pt idx="8526">
                        <c:v>0.8</c:v>
                      </c:pt>
                      <c:pt idx="8527">
                        <c:v>0.49</c:v>
                      </c:pt>
                      <c:pt idx="8528">
                        <c:v>0.68</c:v>
                      </c:pt>
                      <c:pt idx="8529">
                        <c:v>0.72</c:v>
                      </c:pt>
                      <c:pt idx="8530">
                        <c:v>0.64</c:v>
                      </c:pt>
                      <c:pt idx="8531">
                        <c:v>0.68</c:v>
                      </c:pt>
                      <c:pt idx="8532">
                        <c:v>0.83</c:v>
                      </c:pt>
                      <c:pt idx="8533">
                        <c:v>0.82</c:v>
                      </c:pt>
                      <c:pt idx="8534">
                        <c:v>0.69</c:v>
                      </c:pt>
                      <c:pt idx="8535">
                        <c:v>1.2</c:v>
                      </c:pt>
                      <c:pt idx="8536">
                        <c:v>1.03</c:v>
                      </c:pt>
                      <c:pt idx="8537">
                        <c:v>1.1499999999999999</c:v>
                      </c:pt>
                      <c:pt idx="8538">
                        <c:v>1.01</c:v>
                      </c:pt>
                      <c:pt idx="8539">
                        <c:v>1.06</c:v>
                      </c:pt>
                      <c:pt idx="8540">
                        <c:v>1.1200000000000001</c:v>
                      </c:pt>
                      <c:pt idx="8541">
                        <c:v>1.05</c:v>
                      </c:pt>
                      <c:pt idx="8542">
                        <c:v>0.92</c:v>
                      </c:pt>
                      <c:pt idx="8543">
                        <c:v>1.1399999999999999</c:v>
                      </c:pt>
                      <c:pt idx="8544">
                        <c:v>1.17</c:v>
                      </c:pt>
                      <c:pt idx="8545">
                        <c:v>1.22</c:v>
                      </c:pt>
                      <c:pt idx="8546">
                        <c:v>1.38</c:v>
                      </c:pt>
                      <c:pt idx="8547">
                        <c:v>1.32</c:v>
                      </c:pt>
                      <c:pt idx="8548">
                        <c:v>1.26</c:v>
                      </c:pt>
                      <c:pt idx="8549">
                        <c:v>1.25</c:v>
                      </c:pt>
                      <c:pt idx="8550">
                        <c:v>1.57</c:v>
                      </c:pt>
                      <c:pt idx="8551">
                        <c:v>1.61</c:v>
                      </c:pt>
                      <c:pt idx="8552">
                        <c:v>1.6</c:v>
                      </c:pt>
                      <c:pt idx="8553">
                        <c:v>1.66</c:v>
                      </c:pt>
                      <c:pt idx="8554">
                        <c:v>1.78</c:v>
                      </c:pt>
                      <c:pt idx="8555">
                        <c:v>1.71</c:v>
                      </c:pt>
                      <c:pt idx="8556">
                        <c:v>1.91</c:v>
                      </c:pt>
                      <c:pt idx="8557">
                        <c:v>2.06</c:v>
                      </c:pt>
                      <c:pt idx="8558">
                        <c:v>1.82</c:v>
                      </c:pt>
                      <c:pt idx="8559">
                        <c:v>1.68</c:v>
                      </c:pt>
                      <c:pt idx="8560">
                        <c:v>1.76</c:v>
                      </c:pt>
                      <c:pt idx="8561">
                        <c:v>1.67</c:v>
                      </c:pt>
                      <c:pt idx="8562">
                        <c:v>1.61</c:v>
                      </c:pt>
                      <c:pt idx="8563">
                        <c:v>1.84</c:v>
                      </c:pt>
                      <c:pt idx="8564">
                        <c:v>1.71</c:v>
                      </c:pt>
                      <c:pt idx="8565">
                        <c:v>1.69</c:v>
                      </c:pt>
                      <c:pt idx="8566">
                        <c:v>1.63</c:v>
                      </c:pt>
                      <c:pt idx="8567">
                        <c:v>1.49</c:v>
                      </c:pt>
                      <c:pt idx="8568">
                        <c:v>1.43</c:v>
                      </c:pt>
                      <c:pt idx="8569">
                        <c:v>1.55</c:v>
                      </c:pt>
                      <c:pt idx="8570">
                        <c:v>1.37</c:v>
                      </c:pt>
                      <c:pt idx="8571">
                        <c:v>1.24</c:v>
                      </c:pt>
                      <c:pt idx="8572">
                        <c:v>1.2</c:v>
                      </c:pt>
                      <c:pt idx="8573">
                        <c:v>1.1200000000000001</c:v>
                      </c:pt>
                      <c:pt idx="8574">
                        <c:v>1.1000000000000001</c:v>
                      </c:pt>
                      <c:pt idx="8575">
                        <c:v>1.28</c:v>
                      </c:pt>
                      <c:pt idx="8576">
                        <c:v>1.47</c:v>
                      </c:pt>
                      <c:pt idx="8577">
                        <c:v>1.69</c:v>
                      </c:pt>
                      <c:pt idx="8578">
                        <c:v>1.8</c:v>
                      </c:pt>
                      <c:pt idx="8579">
                        <c:v>2.0299999999999998</c:v>
                      </c:pt>
                      <c:pt idx="8580">
                        <c:v>1.88</c:v>
                      </c:pt>
                      <c:pt idx="8581">
                        <c:v>1.94</c:v>
                      </c:pt>
                      <c:pt idx="8582">
                        <c:v>2.23</c:v>
                      </c:pt>
                      <c:pt idx="8583">
                        <c:v>2.0699999999999998</c:v>
                      </c:pt>
                      <c:pt idx="8584">
                        <c:v>2.2999999999999998</c:v>
                      </c:pt>
                      <c:pt idx="8585">
                        <c:v>2.39</c:v>
                      </c:pt>
                      <c:pt idx="8586">
                        <c:v>2.48</c:v>
                      </c:pt>
                      <c:pt idx="8587">
                        <c:v>2.59</c:v>
                      </c:pt>
                      <c:pt idx="8588">
                        <c:v>2.62</c:v>
                      </c:pt>
                      <c:pt idx="8589">
                        <c:v>2.92</c:v>
                      </c:pt>
                      <c:pt idx="8590">
                        <c:v>2.97</c:v>
                      </c:pt>
                      <c:pt idx="8591">
                        <c:v>3.34</c:v>
                      </c:pt>
                      <c:pt idx="8592">
                        <c:v>3.45</c:v>
                      </c:pt>
                      <c:pt idx="8593">
                        <c:v>3.53</c:v>
                      </c:pt>
                      <c:pt idx="8594">
                        <c:v>3.88</c:v>
                      </c:pt>
                      <c:pt idx="8595">
                        <c:v>3.99</c:v>
                      </c:pt>
                      <c:pt idx="8596">
                        <c:v>4.1100000000000003</c:v>
                      </c:pt>
                      <c:pt idx="8597">
                        <c:v>4.38</c:v>
                      </c:pt>
                      <c:pt idx="8598">
                        <c:v>4.51</c:v>
                      </c:pt>
                      <c:pt idx="8599">
                        <c:v>4.8499999999999996</c:v>
                      </c:pt>
                      <c:pt idx="8600">
                        <c:v>4.8099999999999996</c:v>
                      </c:pt>
                      <c:pt idx="8601">
                        <c:v>4.8499999999999996</c:v>
                      </c:pt>
                      <c:pt idx="8602">
                        <c:v>4.96</c:v>
                      </c:pt>
                      <c:pt idx="8603">
                        <c:v>5.1100000000000003</c:v>
                      </c:pt>
                      <c:pt idx="8604">
                        <c:v>5.08</c:v>
                      </c:pt>
                      <c:pt idx="8605">
                        <c:v>5.14</c:v>
                      </c:pt>
                      <c:pt idx="8606">
                        <c:v>5.18</c:v>
                      </c:pt>
                      <c:pt idx="8607">
                        <c:v>5.14</c:v>
                      </c:pt>
                      <c:pt idx="8608">
                        <c:v>5.26</c:v>
                      </c:pt>
                      <c:pt idx="8609">
                        <c:v>5.2</c:v>
                      </c:pt>
                      <c:pt idx="8610">
                        <c:v>5.19</c:v>
                      </c:pt>
                      <c:pt idx="8611">
                        <c:v>5.22</c:v>
                      </c:pt>
                      <c:pt idx="8612">
                        <c:v>4.9800000000000004</c:v>
                      </c:pt>
                      <c:pt idx="8613">
                        <c:v>4.72</c:v>
                      </c:pt>
                      <c:pt idx="8614">
                        <c:v>4.45</c:v>
                      </c:pt>
                      <c:pt idx="8615">
                        <c:v>4.3600000000000003</c:v>
                      </c:pt>
                      <c:pt idx="8616">
                        <c:v>4.04</c:v>
                      </c:pt>
                      <c:pt idx="8617">
                        <c:v>3.88</c:v>
                      </c:pt>
                      <c:pt idx="8618">
                        <c:v>3.78</c:v>
                      </c:pt>
                      <c:pt idx="8619">
                        <c:v>3.77</c:v>
                      </c:pt>
                      <c:pt idx="8620">
                        <c:v>3.64</c:v>
                      </c:pt>
                      <c:pt idx="8621">
                        <c:v>3.57</c:v>
                      </c:pt>
                      <c:pt idx="8622">
                        <c:v>3.49</c:v>
                      </c:pt>
                      <c:pt idx="8623">
                        <c:v>3.28</c:v>
                      </c:pt>
                      <c:pt idx="8624">
                        <c:v>3.26</c:v>
                      </c:pt>
                      <c:pt idx="8625">
                        <c:v>2.9</c:v>
                      </c:pt>
                      <c:pt idx="8626">
                        <c:v>2.64</c:v>
                      </c:pt>
                      <c:pt idx="8627">
                        <c:v>2.54</c:v>
                      </c:pt>
                      <c:pt idx="8628">
                        <c:v>2.61</c:v>
                      </c:pt>
                      <c:pt idx="8629">
                        <c:v>2.5099999999999998</c:v>
                      </c:pt>
                      <c:pt idx="8630">
                        <c:v>2.63</c:v>
                      </c:pt>
                      <c:pt idx="8631">
                        <c:v>2.71</c:v>
                      </c:pt>
                      <c:pt idx="8632">
                        <c:v>2.59</c:v>
                      </c:pt>
                      <c:pt idx="8633">
                        <c:v>2.72</c:v>
                      </c:pt>
                      <c:pt idx="8634">
                        <c:v>2.9</c:v>
                      </c:pt>
                      <c:pt idx="8635">
                        <c:v>3.08</c:v>
                      </c:pt>
                      <c:pt idx="8636">
                        <c:v>3.14</c:v>
                      </c:pt>
                      <c:pt idx="8637">
                        <c:v>3.28</c:v>
                      </c:pt>
                      <c:pt idx="8638">
                        <c:v>3.36</c:v>
                      </c:pt>
                      <c:pt idx="8639">
                        <c:v>3.63</c:v>
                      </c:pt>
                      <c:pt idx="8640">
                        <c:v>3.64</c:v>
                      </c:pt>
                      <c:pt idx="8641">
                        <c:v>3.85</c:v>
                      </c:pt>
                      <c:pt idx="8642">
                        <c:v>3.9</c:v>
                      </c:pt>
                      <c:pt idx="8643">
                        <c:v>3.98</c:v>
                      </c:pt>
                      <c:pt idx="8644">
                        <c:v>4.13</c:v>
                      </c:pt>
                      <c:pt idx="8645">
                        <c:v>4.1500000000000004</c:v>
                      </c:pt>
                      <c:pt idx="8646">
                        <c:v>4.05</c:v>
                      </c:pt>
                      <c:pt idx="8647">
                        <c:v>4.1500000000000004</c:v>
                      </c:pt>
                      <c:pt idx="8648">
                        <c:v>4.2300000000000004</c:v>
                      </c:pt>
                      <c:pt idx="8649">
                        <c:v>4.32</c:v>
                      </c:pt>
                      <c:pt idx="8650">
                        <c:v>4.2699999999999996</c:v>
                      </c:pt>
                      <c:pt idx="8651">
                        <c:v>4.34</c:v>
                      </c:pt>
                      <c:pt idx="8652">
                        <c:v>4.3499999999999996</c:v>
                      </c:pt>
                      <c:pt idx="8653">
                        <c:v>4.45</c:v>
                      </c:pt>
                      <c:pt idx="8654">
                        <c:v>4.55</c:v>
                      </c:pt>
                      <c:pt idx="8655">
                        <c:v>4.3</c:v>
                      </c:pt>
                      <c:pt idx="8656">
                        <c:v>4.26</c:v>
                      </c:pt>
                      <c:pt idx="8657">
                        <c:v>4.2</c:v>
                      </c:pt>
                      <c:pt idx="8658">
                        <c:v>4.05</c:v>
                      </c:pt>
                      <c:pt idx="8659">
                        <c:v>3.85</c:v>
                      </c:pt>
                      <c:pt idx="8660">
                        <c:v>3.8</c:v>
                      </c:pt>
                      <c:pt idx="8661">
                        <c:v>3.59</c:v>
                      </c:pt>
                      <c:pt idx="8662">
                        <c:v>3.64</c:v>
                      </c:pt>
                      <c:pt idx="8663">
                        <c:v>3.87</c:v>
                      </c:pt>
                      <c:pt idx="8664">
                        <c:v>4.04</c:v>
                      </c:pt>
                      <c:pt idx="8665">
                        <c:v>3.94</c:v>
                      </c:pt>
                      <c:pt idx="8666">
                        <c:v>3.99</c:v>
                      </c:pt>
                      <c:pt idx="8667">
                        <c:v>3.99</c:v>
                      </c:pt>
                      <c:pt idx="8668">
                        <c:v>3.99</c:v>
                      </c:pt>
                      <c:pt idx="8669">
                        <c:v>4.1100000000000003</c:v>
                      </c:pt>
                      <c:pt idx="8670">
                        <c:v>3.93</c:v>
                      </c:pt>
                      <c:pt idx="8671">
                        <c:v>3.99</c:v>
                      </c:pt>
                      <c:pt idx="8672">
                        <c:v>4.13</c:v>
                      </c:pt>
                      <c:pt idx="8673">
                        <c:v>4.21</c:v>
                      </c:pt>
                      <c:pt idx="8674">
                        <c:v>4.34</c:v>
                      </c:pt>
                      <c:pt idx="8675">
                        <c:v>4.2699999999999996</c:v>
                      </c:pt>
                      <c:pt idx="8676">
                        <c:v>4.26</c:v>
                      </c:pt>
                      <c:pt idx="8677">
                        <c:v>4.21</c:v>
                      </c:pt>
                      <c:pt idx="8678">
                        <c:v>4.1100000000000003</c:v>
                      </c:pt>
                      <c:pt idx="8679">
                        <c:v>4.22</c:v>
                      </c:pt>
                      <c:pt idx="8680">
                        <c:v>3.95</c:v>
                      </c:pt>
                      <c:pt idx="8681">
                        <c:v>3.92</c:v>
                      </c:pt>
                      <c:pt idx="8682">
                        <c:v>3.91</c:v>
                      </c:pt>
                      <c:pt idx="8683">
                        <c:v>3.85</c:v>
                      </c:pt>
                      <c:pt idx="8684">
                        <c:v>3.8</c:v>
                      </c:pt>
                      <c:pt idx="8685">
                        <c:v>3.98</c:v>
                      </c:pt>
                      <c:pt idx="8686">
                        <c:v>3.94</c:v>
                      </c:pt>
                      <c:pt idx="8687">
                        <c:v>3.85</c:v>
                      </c:pt>
                      <c:pt idx="8688">
                        <c:v>3.76</c:v>
                      </c:pt>
                      <c:pt idx="8689">
                        <c:v>3.78</c:v>
                      </c:pt>
                      <c:pt idx="8690">
                        <c:v>3.81</c:v>
                      </c:pt>
                      <c:pt idx="8691">
                        <c:v>3.61</c:v>
                      </c:pt>
                      <c:pt idx="8692">
                        <c:v>3.61</c:v>
                      </c:pt>
                      <c:pt idx="8693">
                        <c:v>3.89</c:v>
                      </c:pt>
                      <c:pt idx="8694">
                        <c:v>3.76</c:v>
                      </c:pt>
                      <c:pt idx="8695">
                        <c:v>3.7</c:v>
                      </c:pt>
                      <c:pt idx="8696">
                        <c:v>3.69</c:v>
                      </c:pt>
                      <c:pt idx="8697">
                        <c:v>3.84</c:v>
                      </c:pt>
                      <c:pt idx="8698">
                        <c:v>3.7</c:v>
                      </c:pt>
                      <c:pt idx="8699">
                        <c:v>3.78</c:v>
                      </c:pt>
                      <c:pt idx="8700">
                        <c:v>3.71</c:v>
                      </c:pt>
                      <c:pt idx="8701">
                        <c:v>3.81</c:v>
                      </c:pt>
                      <c:pt idx="8702">
                        <c:v>3.78</c:v>
                      </c:pt>
                      <c:pt idx="8703">
                        <c:v>3.78</c:v>
                      </c:pt>
                      <c:pt idx="8704">
                        <c:v>3.57</c:v>
                      </c:pt>
                      <c:pt idx="8705">
                        <c:v>3.54</c:v>
                      </c:pt>
                      <c:pt idx="8706">
                        <c:v>3.47</c:v>
                      </c:pt>
                      <c:pt idx="8707">
                        <c:v>3.51</c:v>
                      </c:pt>
                      <c:pt idx="8708">
                        <c:v>3.42</c:v>
                      </c:pt>
                      <c:pt idx="8709">
                        <c:v>3.45</c:v>
                      </c:pt>
                      <c:pt idx="8710">
                        <c:v>3.38</c:v>
                      </c:pt>
                      <c:pt idx="8711">
                        <c:v>3.2</c:v>
                      </c:pt>
                      <c:pt idx="8712">
                        <c:v>3.16</c:v>
                      </c:pt>
                      <c:pt idx="8713">
                        <c:v>3.18</c:v>
                      </c:pt>
                      <c:pt idx="8714">
                        <c:v>2.97</c:v>
                      </c:pt>
                      <c:pt idx="8715">
                        <c:v>2.84</c:v>
                      </c:pt>
                      <c:pt idx="8716">
                        <c:v>2.78</c:v>
                      </c:pt>
                      <c:pt idx="8717">
                        <c:v>2.91</c:v>
                      </c:pt>
                      <c:pt idx="8718">
                        <c:v>2.76</c:v>
                      </c:pt>
                      <c:pt idx="8719">
                        <c:v>2.78</c:v>
                      </c:pt>
                      <c:pt idx="8720">
                        <c:v>2.66</c:v>
                      </c:pt>
                      <c:pt idx="8721">
                        <c:v>2.8</c:v>
                      </c:pt>
                      <c:pt idx="8722">
                        <c:v>2.86</c:v>
                      </c:pt>
                      <c:pt idx="8723">
                        <c:v>2.94</c:v>
                      </c:pt>
                      <c:pt idx="8724">
                        <c:v>3</c:v>
                      </c:pt>
                      <c:pt idx="8725">
                        <c:v>2.67</c:v>
                      </c:pt>
                      <c:pt idx="8726">
                        <c:v>2.61</c:v>
                      </c:pt>
                      <c:pt idx="8727">
                        <c:v>2.44</c:v>
                      </c:pt>
                      <c:pt idx="8728">
                        <c:v>2.48</c:v>
                      </c:pt>
                      <c:pt idx="8729">
                        <c:v>2.5</c:v>
                      </c:pt>
                      <c:pt idx="8730">
                        <c:v>2.39</c:v>
                      </c:pt>
                      <c:pt idx="8731">
                        <c:v>2.54</c:v>
                      </c:pt>
                      <c:pt idx="8732">
                        <c:v>2.3199999999999998</c:v>
                      </c:pt>
                      <c:pt idx="8733">
                        <c:v>2.31</c:v>
                      </c:pt>
                      <c:pt idx="8734">
                        <c:v>2.09</c:v>
                      </c:pt>
                      <c:pt idx="8735">
                        <c:v>1.85</c:v>
                      </c:pt>
                      <c:pt idx="8736">
                        <c:v>1.98</c:v>
                      </c:pt>
                      <c:pt idx="8737">
                        <c:v>1.74</c:v>
                      </c:pt>
                      <c:pt idx="8738">
                        <c:v>1.95</c:v>
                      </c:pt>
                      <c:pt idx="8739">
                        <c:v>2.12</c:v>
                      </c:pt>
                      <c:pt idx="8740">
                        <c:v>2</c:v>
                      </c:pt>
                      <c:pt idx="8741">
                        <c:v>2</c:v>
                      </c:pt>
                      <c:pt idx="8742">
                        <c:v>1.81</c:v>
                      </c:pt>
                      <c:pt idx="8743">
                        <c:v>1.71</c:v>
                      </c:pt>
                      <c:pt idx="8744">
                        <c:v>1.51</c:v>
                      </c:pt>
                      <c:pt idx="8745">
                        <c:v>1.58</c:v>
                      </c:pt>
                      <c:pt idx="8746">
                        <c:v>1.7</c:v>
                      </c:pt>
                      <c:pt idx="8747">
                        <c:v>1.89</c:v>
                      </c:pt>
                      <c:pt idx="8748">
                        <c:v>1.76</c:v>
                      </c:pt>
                      <c:pt idx="8749">
                        <c:v>1.85</c:v>
                      </c:pt>
                      <c:pt idx="8750">
                        <c:v>1.85</c:v>
                      </c:pt>
                      <c:pt idx="8751">
                        <c:v>1.76</c:v>
                      </c:pt>
                      <c:pt idx="8752">
                        <c:v>1.66</c:v>
                      </c:pt>
                      <c:pt idx="8753">
                        <c:v>1.76</c:v>
                      </c:pt>
                      <c:pt idx="8754">
                        <c:v>1.87</c:v>
                      </c:pt>
                      <c:pt idx="8755">
                        <c:v>2.13</c:v>
                      </c:pt>
                      <c:pt idx="8756">
                        <c:v>2.0499999999999998</c:v>
                      </c:pt>
                      <c:pt idx="8757">
                        <c:v>2.21</c:v>
                      </c:pt>
                      <c:pt idx="8758">
                        <c:v>1.97</c:v>
                      </c:pt>
                      <c:pt idx="8759">
                        <c:v>2.31</c:v>
                      </c:pt>
                      <c:pt idx="8760">
                        <c:v>1.86</c:v>
                      </c:pt>
                      <c:pt idx="8761">
                        <c:v>1.97</c:v>
                      </c:pt>
                      <c:pt idx="8762">
                        <c:v>1.72</c:v>
                      </c:pt>
                      <c:pt idx="8763">
                        <c:v>1.55</c:v>
                      </c:pt>
                      <c:pt idx="8764">
                        <c:v>1.56</c:v>
                      </c:pt>
                      <c:pt idx="8765">
                        <c:v>1.51</c:v>
                      </c:pt>
                      <c:pt idx="8766">
                        <c:v>1.18</c:v>
                      </c:pt>
                      <c:pt idx="8767">
                        <c:v>1.1399999999999999</c:v>
                      </c:pt>
                      <c:pt idx="8768">
                        <c:v>1.1599999999999999</c:v>
                      </c:pt>
                      <c:pt idx="8769">
                        <c:v>1.17</c:v>
                      </c:pt>
                      <c:pt idx="8770">
                        <c:v>0.89</c:v>
                      </c:pt>
                      <c:pt idx="8771">
                        <c:v>0.66</c:v>
                      </c:pt>
                      <c:pt idx="8772">
                        <c:v>0.84</c:v>
                      </c:pt>
                      <c:pt idx="8773">
                        <c:v>0.98</c:v>
                      </c:pt>
                      <c:pt idx="8774">
                        <c:v>0.79</c:v>
                      </c:pt>
                      <c:pt idx="8775">
                        <c:v>0.85</c:v>
                      </c:pt>
                      <c:pt idx="8776">
                        <c:v>0.71</c:v>
                      </c:pt>
                      <c:pt idx="8777">
                        <c:v>0.77</c:v>
                      </c:pt>
                      <c:pt idx="8778">
                        <c:v>0.88</c:v>
                      </c:pt>
                      <c:pt idx="8779">
                        <c:v>0.82</c:v>
                      </c:pt>
                      <c:pt idx="8780">
                        <c:v>0.67</c:v>
                      </c:pt>
                      <c:pt idx="8781">
                        <c:v>0.91</c:v>
                      </c:pt>
                      <c:pt idx="8782">
                        <c:v>0.92</c:v>
                      </c:pt>
                      <c:pt idx="8783">
                        <c:v>0.9</c:v>
                      </c:pt>
                      <c:pt idx="8784">
                        <c:v>0.92</c:v>
                      </c:pt>
                      <c:pt idx="8785">
                        <c:v>0.79</c:v>
                      </c:pt>
                      <c:pt idx="8786">
                        <c:v>1.03</c:v>
                      </c:pt>
                      <c:pt idx="8787">
                        <c:v>0.64</c:v>
                      </c:pt>
                      <c:pt idx="8788">
                        <c:v>0.54</c:v>
                      </c:pt>
                      <c:pt idx="8789">
                        <c:v>0.54</c:v>
                      </c:pt>
                      <c:pt idx="8790">
                        <c:v>7.0000000000000007E-2</c:v>
                      </c:pt>
                      <c:pt idx="8791">
                        <c:v>0.55000000000000004</c:v>
                      </c:pt>
                      <c:pt idx="8792">
                        <c:v>0.33</c:v>
                      </c:pt>
                      <c:pt idx="8793">
                        <c:v>0.19</c:v>
                      </c:pt>
                      <c:pt idx="8794">
                        <c:v>0.17</c:v>
                      </c:pt>
                      <c:pt idx="8795">
                        <c:v>0.3</c:v>
                      </c:pt>
                      <c:pt idx="8796">
                        <c:v>0.3</c:v>
                      </c:pt>
                      <c:pt idx="8797">
                        <c:v>0.38</c:v>
                      </c:pt>
                      <c:pt idx="8798">
                        <c:v>0.04</c:v>
                      </c:pt>
                      <c:pt idx="8799">
                        <c:v>0.04</c:v>
                      </c:pt>
                      <c:pt idx="8800">
                        <c:v>-0.37</c:v>
                      </c:pt>
                      <c:pt idx="8801">
                        <c:v>-0.71</c:v>
                      </c:pt>
                      <c:pt idx="8802">
                        <c:v>-1.03</c:v>
                      </c:pt>
                      <c:pt idx="8803">
                        <c:v>-0.94</c:v>
                      </c:pt>
                      <c:pt idx="8804">
                        <c:v>-0.99</c:v>
                      </c:pt>
                      <c:pt idx="8805">
                        <c:v>-0.8</c:v>
                      </c:pt>
                      <c:pt idx="8806">
                        <c:v>-0.7</c:v>
                      </c:pt>
                      <c:pt idx="8807">
                        <c:v>-0.5</c:v>
                      </c:pt>
                      <c:pt idx="8808">
                        <c:v>-0.8</c:v>
                      </c:pt>
                      <c:pt idx="8809">
                        <c:v>-0.63</c:v>
                      </c:pt>
                      <c:pt idx="8810">
                        <c:v>-0.9</c:v>
                      </c:pt>
                      <c:pt idx="8811">
                        <c:v>-0.99</c:v>
                      </c:pt>
                      <c:pt idx="8812">
                        <c:v>-1.01</c:v>
                      </c:pt>
                      <c:pt idx="8813">
                        <c:v>-1.51</c:v>
                      </c:pt>
                      <c:pt idx="8814">
                        <c:v>-2.21</c:v>
                      </c:pt>
                      <c:pt idx="8815">
                        <c:v>-1.95</c:v>
                      </c:pt>
                      <c:pt idx="8816">
                        <c:v>-1.57</c:v>
                      </c:pt>
                      <c:pt idx="8817">
                        <c:v>-1.57</c:v>
                      </c:pt>
                      <c:pt idx="8818">
                        <c:v>-1.37</c:v>
                      </c:pt>
                      <c:pt idx="8819">
                        <c:v>-1.18</c:v>
                      </c:pt>
                      <c:pt idx="8820">
                        <c:v>-1.26</c:v>
                      </c:pt>
                      <c:pt idx="8821">
                        <c:v>-1.27</c:v>
                      </c:pt>
                      <c:pt idx="8822">
                        <c:v>-1.5</c:v>
                      </c:pt>
                      <c:pt idx="8823">
                        <c:v>-1.6</c:v>
                      </c:pt>
                      <c:pt idx="8824">
                        <c:v>-1.82</c:v>
                      </c:pt>
                      <c:pt idx="8825">
                        <c:v>-1.96</c:v>
                      </c:pt>
                      <c:pt idx="8826">
                        <c:v>-1.74</c:v>
                      </c:pt>
                      <c:pt idx="8827">
                        <c:v>-1.7</c:v>
                      </c:pt>
                      <c:pt idx="8828">
                        <c:v>-1.93</c:v>
                      </c:pt>
                      <c:pt idx="8829">
                        <c:v>-1.84</c:v>
                      </c:pt>
                      <c:pt idx="8830">
                        <c:v>-1.89</c:v>
                      </c:pt>
                      <c:pt idx="8831">
                        <c:v>-1.86</c:v>
                      </c:pt>
                      <c:pt idx="8832">
                        <c:v>-1.92</c:v>
                      </c:pt>
                      <c:pt idx="8833">
                        <c:v>-1.93</c:v>
                      </c:pt>
                      <c:pt idx="8834">
                        <c:v>-2.19</c:v>
                      </c:pt>
                      <c:pt idx="8835">
                        <c:v>-2.29</c:v>
                      </c:pt>
                      <c:pt idx="8836">
                        <c:v>-2.56</c:v>
                      </c:pt>
                      <c:pt idx="8837">
                        <c:v>-2.8</c:v>
                      </c:pt>
                      <c:pt idx="8838">
                        <c:v>-3.16</c:v>
                      </c:pt>
                      <c:pt idx="8839">
                        <c:v>-3.23</c:v>
                      </c:pt>
                      <c:pt idx="8840">
                        <c:v>-3.05</c:v>
                      </c:pt>
                      <c:pt idx="8841">
                        <c:v>-2.86</c:v>
                      </c:pt>
                      <c:pt idx="8842">
                        <c:v>-2.67</c:v>
                      </c:pt>
                      <c:pt idx="8843">
                        <c:v>-2.77</c:v>
                      </c:pt>
                      <c:pt idx="8844">
                        <c:v>-2.85</c:v>
                      </c:pt>
                      <c:pt idx="8845">
                        <c:v>-2.87</c:v>
                      </c:pt>
                      <c:pt idx="8846">
                        <c:v>-2.76</c:v>
                      </c:pt>
                      <c:pt idx="8847">
                        <c:v>-2.92</c:v>
                      </c:pt>
                      <c:pt idx="8848">
                        <c:v>-2.97</c:v>
                      </c:pt>
                      <c:pt idx="8849">
                        <c:v>-3.01</c:v>
                      </c:pt>
                      <c:pt idx="8850">
                        <c:v>-3.07</c:v>
                      </c:pt>
                      <c:pt idx="8851">
                        <c:v>-3.38</c:v>
                      </c:pt>
                      <c:pt idx="8852">
                        <c:v>-3.73</c:v>
                      </c:pt>
                      <c:pt idx="8853">
                        <c:v>-3.95</c:v>
                      </c:pt>
                      <c:pt idx="8854">
                        <c:v>-4.25</c:v>
                      </c:pt>
                      <c:pt idx="8855">
                        <c:v>-4.3499999999999996</c:v>
                      </c:pt>
                      <c:pt idx="8856">
                        <c:v>-4.6500000000000004</c:v>
                      </c:pt>
                      <c:pt idx="8857">
                        <c:v>-5.14</c:v>
                      </c:pt>
                      <c:pt idx="8858">
                        <c:v>-5.48</c:v>
                      </c:pt>
                      <c:pt idx="8859">
                        <c:v>-5.13</c:v>
                      </c:pt>
                      <c:pt idx="8860">
                        <c:v>-4.68</c:v>
                      </c:pt>
                      <c:pt idx="8861">
                        <c:v>-4.62</c:v>
                      </c:pt>
                      <c:pt idx="8862">
                        <c:v>-4.6900000000000004</c:v>
                      </c:pt>
                      <c:pt idx="8863">
                        <c:v>-4.4400000000000004</c:v>
                      </c:pt>
                      <c:pt idx="8864">
                        <c:v>-4.49</c:v>
                      </c:pt>
                      <c:pt idx="8865">
                        <c:v>-4.47</c:v>
                      </c:pt>
                      <c:pt idx="8866">
                        <c:v>-4.5</c:v>
                      </c:pt>
                      <c:pt idx="8867">
                        <c:v>-4.4800000000000004</c:v>
                      </c:pt>
                      <c:pt idx="8868">
                        <c:v>-4.54</c:v>
                      </c:pt>
                      <c:pt idx="8869">
                        <c:v>-4.49</c:v>
                      </c:pt>
                      <c:pt idx="8870">
                        <c:v>-4.47</c:v>
                      </c:pt>
                      <c:pt idx="8871">
                        <c:v>-4.46</c:v>
                      </c:pt>
                      <c:pt idx="8872">
                        <c:v>-4.78</c:v>
                      </c:pt>
                      <c:pt idx="8873">
                        <c:v>-4.87</c:v>
                      </c:pt>
                      <c:pt idx="8874">
                        <c:v>-5.01</c:v>
                      </c:pt>
                      <c:pt idx="8875">
                        <c:v>-4.68</c:v>
                      </c:pt>
                      <c:pt idx="8876">
                        <c:v>-4.6100000000000003</c:v>
                      </c:pt>
                      <c:pt idx="8877">
                        <c:v>-5.03</c:v>
                      </c:pt>
                      <c:pt idx="8878">
                        <c:v>-5.2</c:v>
                      </c:pt>
                      <c:pt idx="8879">
                        <c:v>-5.43</c:v>
                      </c:pt>
                      <c:pt idx="8880">
                        <c:v>-5.09</c:v>
                      </c:pt>
                      <c:pt idx="8881">
                        <c:v>-5.44</c:v>
                      </c:pt>
                      <c:pt idx="8882">
                        <c:v>-5.4</c:v>
                      </c:pt>
                      <c:pt idx="8883">
                        <c:v>-5.16</c:v>
                      </c:pt>
                      <c:pt idx="8884">
                        <c:v>-5.14</c:v>
                      </c:pt>
                      <c:pt idx="8885">
                        <c:v>-4.8899999999999997</c:v>
                      </c:pt>
                      <c:pt idx="8886">
                        <c:v>-4.87</c:v>
                      </c:pt>
                      <c:pt idx="8887">
                        <c:v>-4.8099999999999996</c:v>
                      </c:pt>
                      <c:pt idx="8888">
                        <c:v>-4.68</c:v>
                      </c:pt>
                      <c:pt idx="8889">
                        <c:v>-5.01</c:v>
                      </c:pt>
                      <c:pt idx="8890">
                        <c:v>-5</c:v>
                      </c:pt>
                      <c:pt idx="8891">
                        <c:v>-4.72</c:v>
                      </c:pt>
                      <c:pt idx="8892">
                        <c:v>-4.6399999999999997</c:v>
                      </c:pt>
                      <c:pt idx="8893">
                        <c:v>-4.22</c:v>
                      </c:pt>
                      <c:pt idx="8894">
                        <c:v>-4.0199999999999996</c:v>
                      </c:pt>
                      <c:pt idx="8895">
                        <c:v>-3.91</c:v>
                      </c:pt>
                      <c:pt idx="8896">
                        <c:v>-3.47</c:v>
                      </c:pt>
                      <c:pt idx="8897">
                        <c:v>-3.62</c:v>
                      </c:pt>
                      <c:pt idx="8898">
                        <c:v>-3.47</c:v>
                      </c:pt>
                      <c:pt idx="8899">
                        <c:v>-3.47</c:v>
                      </c:pt>
                      <c:pt idx="8900">
                        <c:v>-3.53</c:v>
                      </c:pt>
                      <c:pt idx="8901">
                        <c:v>-3.58</c:v>
                      </c:pt>
                      <c:pt idx="8902">
                        <c:v>-3.58</c:v>
                      </c:pt>
                      <c:pt idx="8903">
                        <c:v>-3.53</c:v>
                      </c:pt>
                      <c:pt idx="8904">
                        <c:v>-3.45</c:v>
                      </c:pt>
                      <c:pt idx="8905">
                        <c:v>-3.38</c:v>
                      </c:pt>
                      <c:pt idx="8906">
                        <c:v>-3.27</c:v>
                      </c:pt>
                      <c:pt idx="8907">
                        <c:v>-3.52</c:v>
                      </c:pt>
                      <c:pt idx="8908">
                        <c:v>-3.42</c:v>
                      </c:pt>
                      <c:pt idx="8909">
                        <c:v>-3.28</c:v>
                      </c:pt>
                      <c:pt idx="8910">
                        <c:v>-3.4</c:v>
                      </c:pt>
                      <c:pt idx="8911">
                        <c:v>-3.48</c:v>
                      </c:pt>
                      <c:pt idx="8912">
                        <c:v>-3.52</c:v>
                      </c:pt>
                      <c:pt idx="8913">
                        <c:v>-3.46</c:v>
                      </c:pt>
                      <c:pt idx="8914">
                        <c:v>-3.36</c:v>
                      </c:pt>
                      <c:pt idx="8915">
                        <c:v>-3.31</c:v>
                      </c:pt>
                      <c:pt idx="8916">
                        <c:v>-3.3</c:v>
                      </c:pt>
                      <c:pt idx="8917">
                        <c:v>-3.36</c:v>
                      </c:pt>
                      <c:pt idx="8918">
                        <c:v>-3.67</c:v>
                      </c:pt>
                      <c:pt idx="8919">
                        <c:v>-3.87</c:v>
                      </c:pt>
                      <c:pt idx="8920">
                        <c:v>-4.04</c:v>
                      </c:pt>
                      <c:pt idx="8921">
                        <c:v>-4.3099999999999996</c:v>
                      </c:pt>
                      <c:pt idx="8922">
                        <c:v>-4.3499999999999996</c:v>
                      </c:pt>
                      <c:pt idx="8923">
                        <c:v>-4.49</c:v>
                      </c:pt>
                      <c:pt idx="8924">
                        <c:v>-4</c:v>
                      </c:pt>
                      <c:pt idx="8925">
                        <c:v>-3.78</c:v>
                      </c:pt>
                      <c:pt idx="8926">
                        <c:v>-3.82</c:v>
                      </c:pt>
                      <c:pt idx="8927">
                        <c:v>-3.67</c:v>
                      </c:pt>
                      <c:pt idx="8928">
                        <c:v>-3.74</c:v>
                      </c:pt>
                      <c:pt idx="8929">
                        <c:v>-3.71</c:v>
                      </c:pt>
                      <c:pt idx="8930">
                        <c:v>-3.47</c:v>
                      </c:pt>
                      <c:pt idx="8931">
                        <c:v>-3.55</c:v>
                      </c:pt>
                      <c:pt idx="8932">
                        <c:v>-3.33</c:v>
                      </c:pt>
                      <c:pt idx="8933">
                        <c:v>-3.22</c:v>
                      </c:pt>
                      <c:pt idx="8934">
                        <c:v>-3.16</c:v>
                      </c:pt>
                      <c:pt idx="8935">
                        <c:v>-2.93</c:v>
                      </c:pt>
                      <c:pt idx="8936">
                        <c:v>-2.93</c:v>
                      </c:pt>
                      <c:pt idx="8937">
                        <c:v>-2.63</c:v>
                      </c:pt>
                      <c:pt idx="8938">
                        <c:v>-2.33</c:v>
                      </c:pt>
                      <c:pt idx="8939">
                        <c:v>-2.13</c:v>
                      </c:pt>
                      <c:pt idx="8940">
                        <c:v>-1.86</c:v>
                      </c:pt>
                      <c:pt idx="8941">
                        <c:v>-1.94</c:v>
                      </c:pt>
                      <c:pt idx="8942">
                        <c:v>-1.95</c:v>
                      </c:pt>
                      <c:pt idx="8943">
                        <c:v>-2.02</c:v>
                      </c:pt>
                      <c:pt idx="8944">
                        <c:v>-1.84</c:v>
                      </c:pt>
                      <c:pt idx="8945">
                        <c:v>-1.81</c:v>
                      </c:pt>
                      <c:pt idx="8946">
                        <c:v>-2.12</c:v>
                      </c:pt>
                      <c:pt idx="8947">
                        <c:v>-1.83</c:v>
                      </c:pt>
                      <c:pt idx="8948">
                        <c:v>-1.65</c:v>
                      </c:pt>
                      <c:pt idx="8949">
                        <c:v>-1.65</c:v>
                      </c:pt>
                      <c:pt idx="8950">
                        <c:v>-1.79</c:v>
                      </c:pt>
                      <c:pt idx="8951">
                        <c:v>-1.82</c:v>
                      </c:pt>
                      <c:pt idx="8952">
                        <c:v>-1.91</c:v>
                      </c:pt>
                      <c:pt idx="8953">
                        <c:v>-2.1</c:v>
                      </c:pt>
                      <c:pt idx="8954">
                        <c:v>-2.4700000000000002</c:v>
                      </c:pt>
                      <c:pt idx="8955">
                        <c:v>-2.74</c:v>
                      </c:pt>
                      <c:pt idx="8956">
                        <c:v>-2.4700000000000002</c:v>
                      </c:pt>
                      <c:pt idx="8957">
                        <c:v>-2.5499999999999998</c:v>
                      </c:pt>
                      <c:pt idx="8958">
                        <c:v>-2.16</c:v>
                      </c:pt>
                      <c:pt idx="8959">
                        <c:v>-2.12</c:v>
                      </c:pt>
                      <c:pt idx="8960">
                        <c:v>-2.2999999999999998</c:v>
                      </c:pt>
                      <c:pt idx="8961">
                        <c:v>-2.06</c:v>
                      </c:pt>
                      <c:pt idx="8962">
                        <c:v>-1.96</c:v>
                      </c:pt>
                      <c:pt idx="8963">
                        <c:v>-2.06</c:v>
                      </c:pt>
                      <c:pt idx="8964">
                        <c:v>-1.68</c:v>
                      </c:pt>
                      <c:pt idx="8965">
                        <c:v>-1.54</c:v>
                      </c:pt>
                      <c:pt idx="8966">
                        <c:v>-1.73</c:v>
                      </c:pt>
                      <c:pt idx="8967">
                        <c:v>-1.48</c:v>
                      </c:pt>
                      <c:pt idx="8968">
                        <c:v>-1.81</c:v>
                      </c:pt>
                      <c:pt idx="8969">
                        <c:v>-1.66</c:v>
                      </c:pt>
                      <c:pt idx="8970">
                        <c:v>-1.88</c:v>
                      </c:pt>
                      <c:pt idx="8971">
                        <c:v>-1.88</c:v>
                      </c:pt>
                      <c:pt idx="8972">
                        <c:v>-1.81</c:v>
                      </c:pt>
                      <c:pt idx="8973">
                        <c:v>-1.87</c:v>
                      </c:pt>
                      <c:pt idx="8974">
                        <c:v>-1.77</c:v>
                      </c:pt>
                      <c:pt idx="8975">
                        <c:v>-1.76</c:v>
                      </c:pt>
                      <c:pt idx="8976">
                        <c:v>-2.08</c:v>
                      </c:pt>
                      <c:pt idx="8977">
                        <c:v>-1.45</c:v>
                      </c:pt>
                      <c:pt idx="8978">
                        <c:v>-1.44</c:v>
                      </c:pt>
                      <c:pt idx="8979">
                        <c:v>-1.1599999999999999</c:v>
                      </c:pt>
                      <c:pt idx="8980">
                        <c:v>-1.35</c:v>
                      </c:pt>
                      <c:pt idx="8981">
                        <c:v>-1</c:v>
                      </c:pt>
                      <c:pt idx="8982">
                        <c:v>-1.06</c:v>
                      </c:pt>
                      <c:pt idx="8983">
                        <c:v>-0.98</c:v>
                      </c:pt>
                      <c:pt idx="8984">
                        <c:v>-0.78</c:v>
                      </c:pt>
                      <c:pt idx="8985">
                        <c:v>-0.81</c:v>
                      </c:pt>
                      <c:pt idx="8986">
                        <c:v>-0.76</c:v>
                      </c:pt>
                      <c:pt idx="8987">
                        <c:v>-0.84</c:v>
                      </c:pt>
                      <c:pt idx="8988">
                        <c:v>-0.87</c:v>
                      </c:pt>
                      <c:pt idx="8989">
                        <c:v>-0.78</c:v>
                      </c:pt>
                      <c:pt idx="8990">
                        <c:v>-0.25</c:v>
                      </c:pt>
                      <c:pt idx="8991">
                        <c:v>-0.57999999999999996</c:v>
                      </c:pt>
                      <c:pt idx="8992">
                        <c:v>-0.51</c:v>
                      </c:pt>
                      <c:pt idx="8993">
                        <c:v>-0.38</c:v>
                      </c:pt>
                      <c:pt idx="8994">
                        <c:v>-0.52</c:v>
                      </c:pt>
                      <c:pt idx="8995">
                        <c:v>-0.57999999999999996</c:v>
                      </c:pt>
                      <c:pt idx="8996">
                        <c:v>-7.0000000000000007E-2</c:v>
                      </c:pt>
                      <c:pt idx="8997">
                        <c:v>-0.6</c:v>
                      </c:pt>
                      <c:pt idx="8998">
                        <c:v>-0.62</c:v>
                      </c:pt>
                      <c:pt idx="8999">
                        <c:v>-0.23</c:v>
                      </c:pt>
                      <c:pt idx="9000">
                        <c:v>-0.05</c:v>
                      </c:pt>
                      <c:pt idx="9001">
                        <c:v>0</c:v>
                      </c:pt>
                      <c:pt idx="9002">
                        <c:v>-0.42</c:v>
                      </c:pt>
                      <c:pt idx="9003">
                        <c:v>-0.5</c:v>
                      </c:pt>
                      <c:pt idx="9004">
                        <c:v>-0.45</c:v>
                      </c:pt>
                      <c:pt idx="9005">
                        <c:v>-0.17</c:v>
                      </c:pt>
                      <c:pt idx="9006">
                        <c:v>-0.01</c:v>
                      </c:pt>
                      <c:pt idx="9007">
                        <c:v>-0.23</c:v>
                      </c:pt>
                      <c:pt idx="9008">
                        <c:v>-0.28000000000000003</c:v>
                      </c:pt>
                      <c:pt idx="9009">
                        <c:v>-0.38</c:v>
                      </c:pt>
                      <c:pt idx="9010">
                        <c:v>-0.17</c:v>
                      </c:pt>
                      <c:pt idx="9011">
                        <c:v>-0.22</c:v>
                      </c:pt>
                      <c:pt idx="9012">
                        <c:v>-0.14000000000000001</c:v>
                      </c:pt>
                      <c:pt idx="9013">
                        <c:v>-0.2</c:v>
                      </c:pt>
                      <c:pt idx="9014">
                        <c:v>-0.43</c:v>
                      </c:pt>
                      <c:pt idx="9015">
                        <c:v>-0.51</c:v>
                      </c:pt>
                      <c:pt idx="9016">
                        <c:v>-0.59</c:v>
                      </c:pt>
                      <c:pt idx="9017">
                        <c:v>-0.74</c:v>
                      </c:pt>
                      <c:pt idx="9018">
                        <c:v>-0.92</c:v>
                      </c:pt>
                      <c:pt idx="9019">
                        <c:v>-0.81</c:v>
                      </c:pt>
                      <c:pt idx="9020">
                        <c:v>-0.9</c:v>
                      </c:pt>
                      <c:pt idx="9021">
                        <c:v>-0.79</c:v>
                      </c:pt>
                      <c:pt idx="9022">
                        <c:v>-1.07</c:v>
                      </c:pt>
                      <c:pt idx="9023">
                        <c:v>-1.27</c:v>
                      </c:pt>
                      <c:pt idx="9024">
                        <c:v>-1.19</c:v>
                      </c:pt>
                      <c:pt idx="9025">
                        <c:v>-1.41</c:v>
                      </c:pt>
                      <c:pt idx="9026">
                        <c:v>-1.73</c:v>
                      </c:pt>
                      <c:pt idx="9027">
                        <c:v>-1.57</c:v>
                      </c:pt>
                      <c:pt idx="9028">
                        <c:v>-1.93</c:v>
                      </c:pt>
                      <c:pt idx="9029">
                        <c:v>-2.2400000000000002</c:v>
                      </c:pt>
                      <c:pt idx="9030">
                        <c:v>-2.11</c:v>
                      </c:pt>
                      <c:pt idx="9031">
                        <c:v>-2.2200000000000002</c:v>
                      </c:pt>
                      <c:pt idx="9032">
                        <c:v>-2.37</c:v>
                      </c:pt>
                      <c:pt idx="9033">
                        <c:v>-2.15</c:v>
                      </c:pt>
                      <c:pt idx="9034">
                        <c:v>-2.29</c:v>
                      </c:pt>
                      <c:pt idx="9035">
                        <c:v>-2.67</c:v>
                      </c:pt>
                      <c:pt idx="9036">
                        <c:v>-2.64</c:v>
                      </c:pt>
                      <c:pt idx="9037">
                        <c:v>-3.17</c:v>
                      </c:pt>
                      <c:pt idx="9038">
                        <c:v>-2.71</c:v>
                      </c:pt>
                      <c:pt idx="9039">
                        <c:v>-2.71</c:v>
                      </c:pt>
                      <c:pt idx="9040">
                        <c:v>-2.76</c:v>
                      </c:pt>
                      <c:pt idx="9041">
                        <c:v>-2.35</c:v>
                      </c:pt>
                      <c:pt idx="9042">
                        <c:v>-2.2200000000000002</c:v>
                      </c:pt>
                      <c:pt idx="9043">
                        <c:v>-1.89</c:v>
                      </c:pt>
                      <c:pt idx="9044">
                        <c:v>-1.82</c:v>
                      </c:pt>
                      <c:pt idx="9045">
                        <c:v>-1.65</c:v>
                      </c:pt>
                      <c:pt idx="9046">
                        <c:v>-1.71</c:v>
                      </c:pt>
                      <c:pt idx="9047">
                        <c:v>-1.68</c:v>
                      </c:pt>
                      <c:pt idx="9048">
                        <c:v>-1.23</c:v>
                      </c:pt>
                      <c:pt idx="9049">
                        <c:v>-1.18</c:v>
                      </c:pt>
                      <c:pt idx="9050">
                        <c:v>-1.08</c:v>
                      </c:pt>
                      <c:pt idx="9051">
                        <c:v>-1.38</c:v>
                      </c:pt>
                      <c:pt idx="9052">
                        <c:v>-1.38</c:v>
                      </c:pt>
                      <c:pt idx="9053">
                        <c:v>-0.99</c:v>
                      </c:pt>
                      <c:pt idx="9054">
                        <c:v>-0.72</c:v>
                      </c:pt>
                      <c:pt idx="9055">
                        <c:v>-0.61</c:v>
                      </c:pt>
                      <c:pt idx="9056">
                        <c:v>-0.99</c:v>
                      </c:pt>
                      <c:pt idx="9057">
                        <c:v>-0.6</c:v>
                      </c:pt>
                      <c:pt idx="9058">
                        <c:v>-1.1100000000000001</c:v>
                      </c:pt>
                      <c:pt idx="9059">
                        <c:v>-1.07</c:v>
                      </c:pt>
                      <c:pt idx="9060">
                        <c:v>-1.37</c:v>
                      </c:pt>
                      <c:pt idx="9061">
                        <c:v>-1.34</c:v>
                      </c:pt>
                      <c:pt idx="9062">
                        <c:v>-2.0099999999999998</c:v>
                      </c:pt>
                      <c:pt idx="9063">
                        <c:v>-2.27</c:v>
                      </c:pt>
                      <c:pt idx="9064">
                        <c:v>-2.34</c:v>
                      </c:pt>
                      <c:pt idx="9065">
                        <c:v>-2.61</c:v>
                      </c:pt>
                      <c:pt idx="9066">
                        <c:v>-2.59</c:v>
                      </c:pt>
                      <c:pt idx="9067">
                        <c:v>-2.2999999999999998</c:v>
                      </c:pt>
                      <c:pt idx="9068">
                        <c:v>-2.31</c:v>
                      </c:pt>
                      <c:pt idx="9069">
                        <c:v>-2.08</c:v>
                      </c:pt>
                      <c:pt idx="9070">
                        <c:v>-1.83</c:v>
                      </c:pt>
                      <c:pt idx="9071">
                        <c:v>-1.86</c:v>
                      </c:pt>
                      <c:pt idx="9072">
                        <c:v>-1.89</c:v>
                      </c:pt>
                      <c:pt idx="9073">
                        <c:v>-1.79</c:v>
                      </c:pt>
                      <c:pt idx="9074">
                        <c:v>-1.87</c:v>
                      </c:pt>
                      <c:pt idx="9075">
                        <c:v>-1.83</c:v>
                      </c:pt>
                      <c:pt idx="9076">
                        <c:v>-1.91</c:v>
                      </c:pt>
                      <c:pt idx="9077">
                        <c:v>-1.84</c:v>
                      </c:pt>
                      <c:pt idx="9078">
                        <c:v>-1.66</c:v>
                      </c:pt>
                      <c:pt idx="9079">
                        <c:v>-1.7</c:v>
                      </c:pt>
                      <c:pt idx="9080">
                        <c:v>-1.55</c:v>
                      </c:pt>
                      <c:pt idx="9081">
                        <c:v>-1.37</c:v>
                      </c:pt>
                      <c:pt idx="9082">
                        <c:v>-1.25</c:v>
                      </c:pt>
                      <c:pt idx="9083">
                        <c:v>-1.37</c:v>
                      </c:pt>
                      <c:pt idx="9084">
                        <c:v>-1.57</c:v>
                      </c:pt>
                      <c:pt idx="9085">
                        <c:v>-1.31</c:v>
                      </c:pt>
                      <c:pt idx="9086">
                        <c:v>-1.43</c:v>
                      </c:pt>
                      <c:pt idx="9087">
                        <c:v>-1.39</c:v>
                      </c:pt>
                      <c:pt idx="9088">
                        <c:v>-1.23</c:v>
                      </c:pt>
                      <c:pt idx="9089">
                        <c:v>-1.08</c:v>
                      </c:pt>
                      <c:pt idx="9090">
                        <c:v>-1.03</c:v>
                      </c:pt>
                      <c:pt idx="9091">
                        <c:v>-0.93</c:v>
                      </c:pt>
                      <c:pt idx="9092">
                        <c:v>-0.97</c:v>
                      </c:pt>
                      <c:pt idx="9093">
                        <c:v>-0.99</c:v>
                      </c:pt>
                      <c:pt idx="9094">
                        <c:v>-0.95</c:v>
                      </c:pt>
                      <c:pt idx="9095">
                        <c:v>-0.87</c:v>
                      </c:pt>
                      <c:pt idx="9096">
                        <c:v>-0.95</c:v>
                      </c:pt>
                      <c:pt idx="9097">
                        <c:v>-0.9</c:v>
                      </c:pt>
                      <c:pt idx="9098">
                        <c:v>-1.03</c:v>
                      </c:pt>
                      <c:pt idx="9099">
                        <c:v>-0.99</c:v>
                      </c:pt>
                      <c:pt idx="9100">
                        <c:v>-0.95</c:v>
                      </c:pt>
                      <c:pt idx="9101">
                        <c:v>-0.88</c:v>
                      </c:pt>
                      <c:pt idx="9102">
                        <c:v>-1.02</c:v>
                      </c:pt>
                      <c:pt idx="9103">
                        <c:v>-0.96</c:v>
                      </c:pt>
                      <c:pt idx="9104">
                        <c:v>-0.98</c:v>
                      </c:pt>
                      <c:pt idx="9105">
                        <c:v>-0.97</c:v>
                      </c:pt>
                      <c:pt idx="9106">
                        <c:v>-0.9</c:v>
                      </c:pt>
                      <c:pt idx="9107">
                        <c:v>-0.87</c:v>
                      </c:pt>
                      <c:pt idx="9108">
                        <c:v>-0.98</c:v>
                      </c:pt>
                      <c:pt idx="9109">
                        <c:v>-1.0900000000000001</c:v>
                      </c:pt>
                      <c:pt idx="9110">
                        <c:v>-0.65</c:v>
                      </c:pt>
                      <c:pt idx="9111">
                        <c:v>-0.88</c:v>
                      </c:pt>
                      <c:pt idx="9112">
                        <c:v>-1.1000000000000001</c:v>
                      </c:pt>
                      <c:pt idx="9113">
                        <c:v>-1.0900000000000001</c:v>
                      </c:pt>
                      <c:pt idx="9114">
                        <c:v>-1.24</c:v>
                      </c:pt>
                      <c:pt idx="9115">
                        <c:v>-1.29</c:v>
                      </c:pt>
                      <c:pt idx="9116">
                        <c:v>-1.92</c:v>
                      </c:pt>
                      <c:pt idx="9117">
                        <c:v>-2.02</c:v>
                      </c:pt>
                      <c:pt idx="9118">
                        <c:v>-1.99</c:v>
                      </c:pt>
                      <c:pt idx="9119">
                        <c:v>-1.93</c:v>
                      </c:pt>
                      <c:pt idx="9120">
                        <c:v>-2.17</c:v>
                      </c:pt>
                      <c:pt idx="9121">
                        <c:v>-2.36</c:v>
                      </c:pt>
                      <c:pt idx="9122">
                        <c:v>-2.27</c:v>
                      </c:pt>
                      <c:pt idx="9123">
                        <c:v>-2.11</c:v>
                      </c:pt>
                      <c:pt idx="9124">
                        <c:v>-2</c:v>
                      </c:pt>
                      <c:pt idx="9125">
                        <c:v>-2.12</c:v>
                      </c:pt>
                      <c:pt idx="9126">
                        <c:v>-2.11</c:v>
                      </c:pt>
                      <c:pt idx="9127">
                        <c:v>-2.21</c:v>
                      </c:pt>
                      <c:pt idx="9128">
                        <c:v>-1.84</c:v>
                      </c:pt>
                      <c:pt idx="9129">
                        <c:v>-1.83</c:v>
                      </c:pt>
                      <c:pt idx="9130">
                        <c:v>-1.84</c:v>
                      </c:pt>
                      <c:pt idx="9131">
                        <c:v>-1.8</c:v>
                      </c:pt>
                      <c:pt idx="9132">
                        <c:v>-2</c:v>
                      </c:pt>
                      <c:pt idx="9133">
                        <c:v>-1.91</c:v>
                      </c:pt>
                      <c:pt idx="9134">
                        <c:v>-2.0099999999999998</c:v>
                      </c:pt>
                      <c:pt idx="9135">
                        <c:v>-2.14</c:v>
                      </c:pt>
                      <c:pt idx="9136">
                        <c:v>-1.91</c:v>
                      </c:pt>
                      <c:pt idx="9137">
                        <c:v>-2.14</c:v>
                      </c:pt>
                      <c:pt idx="9138">
                        <c:v>-2.42</c:v>
                      </c:pt>
                      <c:pt idx="9139">
                        <c:v>-2.48</c:v>
                      </c:pt>
                      <c:pt idx="9140">
                        <c:v>-2.58</c:v>
                      </c:pt>
                      <c:pt idx="9141">
                        <c:v>-3.01</c:v>
                      </c:pt>
                      <c:pt idx="9142">
                        <c:v>-2.95</c:v>
                      </c:pt>
                      <c:pt idx="9143">
                        <c:v>-3.19</c:v>
                      </c:pt>
                      <c:pt idx="9144">
                        <c:v>-3.64</c:v>
                      </c:pt>
                      <c:pt idx="9145">
                        <c:v>-3.62</c:v>
                      </c:pt>
                      <c:pt idx="9146">
                        <c:v>-3.39</c:v>
                      </c:pt>
                      <c:pt idx="9147">
                        <c:v>-3.38</c:v>
                      </c:pt>
                      <c:pt idx="9148">
                        <c:v>-3.56</c:v>
                      </c:pt>
                      <c:pt idx="9149">
                        <c:v>-3.58</c:v>
                      </c:pt>
                      <c:pt idx="9150">
                        <c:v>-3.56</c:v>
                      </c:pt>
                      <c:pt idx="9151">
                        <c:v>-3.56</c:v>
                      </c:pt>
                      <c:pt idx="9152">
                        <c:v>-3.19</c:v>
                      </c:pt>
                      <c:pt idx="9153">
                        <c:v>-3.44</c:v>
                      </c:pt>
                      <c:pt idx="9154">
                        <c:v>-3.51</c:v>
                      </c:pt>
                      <c:pt idx="9155">
                        <c:v>-3.45</c:v>
                      </c:pt>
                      <c:pt idx="9156">
                        <c:v>-3.4</c:v>
                      </c:pt>
                      <c:pt idx="9157">
                        <c:v>-3.7</c:v>
                      </c:pt>
                      <c:pt idx="9158">
                        <c:v>-3.75</c:v>
                      </c:pt>
                      <c:pt idx="9159">
                        <c:v>-3.48</c:v>
                      </c:pt>
                      <c:pt idx="9160">
                        <c:v>-3.64</c:v>
                      </c:pt>
                      <c:pt idx="9161">
                        <c:v>-3.53</c:v>
                      </c:pt>
                      <c:pt idx="9162">
                        <c:v>-3.49</c:v>
                      </c:pt>
                      <c:pt idx="9163">
                        <c:v>-3.53</c:v>
                      </c:pt>
                      <c:pt idx="9164">
                        <c:v>-3.34</c:v>
                      </c:pt>
                      <c:pt idx="9165">
                        <c:v>-3.23</c:v>
                      </c:pt>
                      <c:pt idx="9166">
                        <c:v>-3.44</c:v>
                      </c:pt>
                      <c:pt idx="9167">
                        <c:v>-3.18</c:v>
                      </c:pt>
                      <c:pt idx="9168">
                        <c:v>-3.18</c:v>
                      </c:pt>
                      <c:pt idx="9169">
                        <c:v>-3.2</c:v>
                      </c:pt>
                      <c:pt idx="9170">
                        <c:v>-3.09</c:v>
                      </c:pt>
                      <c:pt idx="9171">
                        <c:v>-2.71</c:v>
                      </c:pt>
                      <c:pt idx="9172">
                        <c:v>-2.63</c:v>
                      </c:pt>
                      <c:pt idx="9173">
                        <c:v>-2.29</c:v>
                      </c:pt>
                      <c:pt idx="9174">
                        <c:v>-2.2000000000000002</c:v>
                      </c:pt>
                      <c:pt idx="9175">
                        <c:v>-2.25</c:v>
                      </c:pt>
                      <c:pt idx="9176">
                        <c:v>-1.91</c:v>
                      </c:pt>
                      <c:pt idx="9177">
                        <c:v>-1.74</c:v>
                      </c:pt>
                      <c:pt idx="9178">
                        <c:v>-1.74</c:v>
                      </c:pt>
                      <c:pt idx="9179">
                        <c:v>-1.57</c:v>
                      </c:pt>
                      <c:pt idx="9180">
                        <c:v>-1.31</c:v>
                      </c:pt>
                      <c:pt idx="9181">
                        <c:v>-1</c:v>
                      </c:pt>
                      <c:pt idx="9182">
                        <c:v>-0.57999999999999996</c:v>
                      </c:pt>
                      <c:pt idx="9183">
                        <c:v>-0.52</c:v>
                      </c:pt>
                      <c:pt idx="9184">
                        <c:v>-0.16</c:v>
                      </c:pt>
                      <c:pt idx="9185">
                        <c:v>-0.2</c:v>
                      </c:pt>
                      <c:pt idx="9186">
                        <c:v>-0.06</c:v>
                      </c:pt>
                      <c:pt idx="9187">
                        <c:v>-0.27</c:v>
                      </c:pt>
                      <c:pt idx="9188">
                        <c:v>0.28999999999999998</c:v>
                      </c:pt>
                      <c:pt idx="9189">
                        <c:v>0.23</c:v>
                      </c:pt>
                      <c:pt idx="9190">
                        <c:v>0.3</c:v>
                      </c:pt>
                      <c:pt idx="9191">
                        <c:v>0.32</c:v>
                      </c:pt>
                      <c:pt idx="9192">
                        <c:v>0.19</c:v>
                      </c:pt>
                      <c:pt idx="9193">
                        <c:v>0.23</c:v>
                      </c:pt>
                      <c:pt idx="9194">
                        <c:v>0.43</c:v>
                      </c:pt>
                      <c:pt idx="9195">
                        <c:v>0.37</c:v>
                      </c:pt>
                      <c:pt idx="9196">
                        <c:v>0.52</c:v>
                      </c:pt>
                      <c:pt idx="9197">
                        <c:v>0.56000000000000005</c:v>
                      </c:pt>
                      <c:pt idx="9198">
                        <c:v>0.43</c:v>
                      </c:pt>
                      <c:pt idx="9199">
                        <c:v>0.56000000000000005</c:v>
                      </c:pt>
                      <c:pt idx="9200">
                        <c:v>0.39</c:v>
                      </c:pt>
                      <c:pt idx="9201">
                        <c:v>0.49</c:v>
                      </c:pt>
                      <c:pt idx="9202">
                        <c:v>0.48</c:v>
                      </c:pt>
                      <c:pt idx="9203">
                        <c:v>0.63</c:v>
                      </c:pt>
                      <c:pt idx="9204">
                        <c:v>0.64</c:v>
                      </c:pt>
                      <c:pt idx="9205">
                        <c:v>0.79</c:v>
                      </c:pt>
                      <c:pt idx="9206">
                        <c:v>0.85</c:v>
                      </c:pt>
                      <c:pt idx="9207">
                        <c:v>0.93</c:v>
                      </c:pt>
                      <c:pt idx="9208">
                        <c:v>1.08</c:v>
                      </c:pt>
                      <c:pt idx="9209">
                        <c:v>1.45</c:v>
                      </c:pt>
                      <c:pt idx="9210">
                        <c:v>1.76</c:v>
                      </c:pt>
                      <c:pt idx="9211">
                        <c:v>1.82</c:v>
                      </c:pt>
                      <c:pt idx="9212">
                        <c:v>1.86</c:v>
                      </c:pt>
                      <c:pt idx="9213">
                        <c:v>2</c:v>
                      </c:pt>
                      <c:pt idx="9214">
                        <c:v>1.82</c:v>
                      </c:pt>
                      <c:pt idx="9215">
                        <c:v>1.99</c:v>
                      </c:pt>
                      <c:pt idx="9216">
                        <c:v>1.83</c:v>
                      </c:pt>
                      <c:pt idx="9217">
                        <c:v>2.08</c:v>
                      </c:pt>
                      <c:pt idx="9218">
                        <c:v>1.92</c:v>
                      </c:pt>
                      <c:pt idx="9219">
                        <c:v>1.83</c:v>
                      </c:pt>
                      <c:pt idx="9220">
                        <c:v>1.65</c:v>
                      </c:pt>
                      <c:pt idx="9221">
                        <c:v>1.55</c:v>
                      </c:pt>
                      <c:pt idx="9222">
                        <c:v>1.46</c:v>
                      </c:pt>
                      <c:pt idx="9223">
                        <c:v>1.43</c:v>
                      </c:pt>
                      <c:pt idx="9224">
                        <c:v>1.35</c:v>
                      </c:pt>
                      <c:pt idx="9225">
                        <c:v>1.43</c:v>
                      </c:pt>
                      <c:pt idx="9226">
                        <c:v>1.25</c:v>
                      </c:pt>
                      <c:pt idx="9227">
                        <c:v>1.35</c:v>
                      </c:pt>
                      <c:pt idx="9228">
                        <c:v>1.23</c:v>
                      </c:pt>
                      <c:pt idx="9229">
                        <c:v>1.63</c:v>
                      </c:pt>
                      <c:pt idx="9230">
                        <c:v>1.25</c:v>
                      </c:pt>
                      <c:pt idx="9231">
                        <c:v>1.26</c:v>
                      </c:pt>
                      <c:pt idx="9232">
                        <c:v>1.27</c:v>
                      </c:pt>
                      <c:pt idx="9233">
                        <c:v>1.28</c:v>
                      </c:pt>
                      <c:pt idx="9234">
                        <c:v>1.53</c:v>
                      </c:pt>
                      <c:pt idx="9235">
                        <c:v>1.5</c:v>
                      </c:pt>
                      <c:pt idx="9236">
                        <c:v>1.69</c:v>
                      </c:pt>
                      <c:pt idx="9237">
                        <c:v>1.75</c:v>
                      </c:pt>
                      <c:pt idx="9238">
                        <c:v>1.79</c:v>
                      </c:pt>
                      <c:pt idx="9239">
                        <c:v>1.9</c:v>
                      </c:pt>
                      <c:pt idx="9240">
                        <c:v>1.86</c:v>
                      </c:pt>
                      <c:pt idx="9241">
                        <c:v>1.93</c:v>
                      </c:pt>
                      <c:pt idx="9242">
                        <c:v>2.0299999999999998</c:v>
                      </c:pt>
                      <c:pt idx="9243">
                        <c:v>2.23</c:v>
                      </c:pt>
                      <c:pt idx="9244">
                        <c:v>2.41</c:v>
                      </c:pt>
                      <c:pt idx="9245">
                        <c:v>2.46</c:v>
                      </c:pt>
                      <c:pt idx="9246">
                        <c:v>2.29</c:v>
                      </c:pt>
                      <c:pt idx="9247">
                        <c:v>2.31</c:v>
                      </c:pt>
                      <c:pt idx="9248">
                        <c:v>2.04</c:v>
                      </c:pt>
                      <c:pt idx="9249">
                        <c:v>2.25</c:v>
                      </c:pt>
                      <c:pt idx="9250">
                        <c:v>2.08</c:v>
                      </c:pt>
                      <c:pt idx="9251">
                        <c:v>2.2999999999999998</c:v>
                      </c:pt>
                      <c:pt idx="9252">
                        <c:v>2.4900000000000002</c:v>
                      </c:pt>
                      <c:pt idx="9253">
                        <c:v>2.64</c:v>
                      </c:pt>
                      <c:pt idx="9254">
                        <c:v>2.83</c:v>
                      </c:pt>
                      <c:pt idx="9255">
                        <c:v>3.17</c:v>
                      </c:pt>
                      <c:pt idx="9256">
                        <c:v>2.5</c:v>
                      </c:pt>
                      <c:pt idx="9257">
                        <c:v>2.13</c:v>
                      </c:pt>
                      <c:pt idx="9258">
                        <c:v>2.2599999999999998</c:v>
                      </c:pt>
                      <c:pt idx="9259">
                        <c:v>2.37</c:v>
                      </c:pt>
                      <c:pt idx="9260">
                        <c:v>2.71</c:v>
                      </c:pt>
                      <c:pt idx="9261">
                        <c:v>2.71</c:v>
                      </c:pt>
                      <c:pt idx="9262">
                        <c:v>2.76</c:v>
                      </c:pt>
                      <c:pt idx="9263">
                        <c:v>2.58</c:v>
                      </c:pt>
                      <c:pt idx="9264">
                        <c:v>3.04</c:v>
                      </c:pt>
                      <c:pt idx="9265">
                        <c:v>3.19</c:v>
                      </c:pt>
                      <c:pt idx="9266">
                        <c:v>3.42</c:v>
                      </c:pt>
                      <c:pt idx="9267">
                        <c:v>3.86</c:v>
                      </c:pt>
                      <c:pt idx="9268">
                        <c:v>4.26</c:v>
                      </c:pt>
                      <c:pt idx="9269">
                        <c:v>4.3</c:v>
                      </c:pt>
                      <c:pt idx="9270">
                        <c:v>4.6100000000000003</c:v>
                      </c:pt>
                      <c:pt idx="9271">
                        <c:v>4.8499999999999996</c:v>
                      </c:pt>
                      <c:pt idx="9272">
                        <c:v>4.84</c:v>
                      </c:pt>
                      <c:pt idx="9273">
                        <c:v>4.9000000000000004</c:v>
                      </c:pt>
                      <c:pt idx="9274">
                        <c:v>5.12</c:v>
                      </c:pt>
                      <c:pt idx="9275">
                        <c:v>5.31</c:v>
                      </c:pt>
                      <c:pt idx="9276">
                        <c:v>5.42</c:v>
                      </c:pt>
                      <c:pt idx="9277">
                        <c:v>5.54</c:v>
                      </c:pt>
                      <c:pt idx="9278">
                        <c:v>5.55</c:v>
                      </c:pt>
                      <c:pt idx="9279">
                        <c:v>5.63</c:v>
                      </c:pt>
                      <c:pt idx="9280">
                        <c:v>5.65</c:v>
                      </c:pt>
                      <c:pt idx="9281">
                        <c:v>5.61</c:v>
                      </c:pt>
                      <c:pt idx="9282">
                        <c:v>5.83</c:v>
                      </c:pt>
                      <c:pt idx="9283">
                        <c:v>5.82</c:v>
                      </c:pt>
                      <c:pt idx="9284">
                        <c:v>5.97</c:v>
                      </c:pt>
                      <c:pt idx="9285">
                        <c:v>6.17</c:v>
                      </c:pt>
                      <c:pt idx="9286">
                        <c:v>6.46</c:v>
                      </c:pt>
                      <c:pt idx="9287">
                        <c:v>6.65</c:v>
                      </c:pt>
                      <c:pt idx="9288">
                        <c:v>6.88</c:v>
                      </c:pt>
                      <c:pt idx="9289">
                        <c:v>6.95</c:v>
                      </c:pt>
                      <c:pt idx="9290">
                        <c:v>7.22</c:v>
                      </c:pt>
                      <c:pt idx="9291">
                        <c:v>7.18</c:v>
                      </c:pt>
                      <c:pt idx="9292">
                        <c:v>7.29</c:v>
                      </c:pt>
                      <c:pt idx="9293">
                        <c:v>7.45</c:v>
                      </c:pt>
                      <c:pt idx="9294">
                        <c:v>7.4</c:v>
                      </c:pt>
                      <c:pt idx="9295">
                        <c:v>7.33</c:v>
                      </c:pt>
                      <c:pt idx="9296">
                        <c:v>7.44</c:v>
                      </c:pt>
                      <c:pt idx="9297">
                        <c:v>7.3</c:v>
                      </c:pt>
                      <c:pt idx="9298">
                        <c:v>7.25</c:v>
                      </c:pt>
                      <c:pt idx="9299">
                        <c:v>7.23</c:v>
                      </c:pt>
                      <c:pt idx="9300">
                        <c:v>7.04</c:v>
                      </c:pt>
                      <c:pt idx="9301">
                        <c:v>7</c:v>
                      </c:pt>
                      <c:pt idx="9302">
                        <c:v>6.65</c:v>
                      </c:pt>
                      <c:pt idx="9303">
                        <c:v>6.49</c:v>
                      </c:pt>
                      <c:pt idx="9304">
                        <c:v>6.32</c:v>
                      </c:pt>
                      <c:pt idx="9305">
                        <c:v>6.16</c:v>
                      </c:pt>
                      <c:pt idx="9306">
                        <c:v>6.05</c:v>
                      </c:pt>
                      <c:pt idx="9307">
                        <c:v>5.83</c:v>
                      </c:pt>
                      <c:pt idx="9308">
                        <c:v>5.65</c:v>
                      </c:pt>
                      <c:pt idx="9309">
                        <c:v>5.34</c:v>
                      </c:pt>
                      <c:pt idx="9310">
                        <c:v>5.34</c:v>
                      </c:pt>
                      <c:pt idx="9311">
                        <c:v>4.92</c:v>
                      </c:pt>
                      <c:pt idx="9312">
                        <c:v>4.7300000000000004</c:v>
                      </c:pt>
                      <c:pt idx="9313">
                        <c:v>4.7</c:v>
                      </c:pt>
                      <c:pt idx="9314">
                        <c:v>4.43</c:v>
                      </c:pt>
                      <c:pt idx="9315">
                        <c:v>4.41</c:v>
                      </c:pt>
                      <c:pt idx="9316">
                        <c:v>4.32</c:v>
                      </c:pt>
                      <c:pt idx="9317">
                        <c:v>4.08</c:v>
                      </c:pt>
                      <c:pt idx="9318">
                        <c:v>4.04</c:v>
                      </c:pt>
                      <c:pt idx="9319">
                        <c:v>4.01</c:v>
                      </c:pt>
                      <c:pt idx="9320">
                        <c:v>4.07</c:v>
                      </c:pt>
                      <c:pt idx="9321">
                        <c:v>3.9</c:v>
                      </c:pt>
                      <c:pt idx="9322">
                        <c:v>3.99</c:v>
                      </c:pt>
                      <c:pt idx="9323">
                        <c:v>3.75</c:v>
                      </c:pt>
                      <c:pt idx="9324">
                        <c:v>3.8</c:v>
                      </c:pt>
                      <c:pt idx="9325">
                        <c:v>3.73</c:v>
                      </c:pt>
                      <c:pt idx="9326">
                        <c:v>3.92</c:v>
                      </c:pt>
                      <c:pt idx="9327">
                        <c:v>3.85</c:v>
                      </c:pt>
                      <c:pt idx="9328">
                        <c:v>3.96</c:v>
                      </c:pt>
                      <c:pt idx="9329">
                        <c:v>4.04</c:v>
                      </c:pt>
                      <c:pt idx="9330">
                        <c:v>4.1500000000000004</c:v>
                      </c:pt>
                      <c:pt idx="9331">
                        <c:v>4.1399999999999997</c:v>
                      </c:pt>
                      <c:pt idx="9332">
                        <c:v>4.04</c:v>
                      </c:pt>
                      <c:pt idx="9333">
                        <c:v>4.08</c:v>
                      </c:pt>
                      <c:pt idx="9334">
                        <c:v>3.98</c:v>
                      </c:pt>
                      <c:pt idx="9335">
                        <c:v>3.89</c:v>
                      </c:pt>
                      <c:pt idx="9336">
                        <c:v>3.93</c:v>
                      </c:pt>
                      <c:pt idx="9337">
                        <c:v>3.79</c:v>
                      </c:pt>
                      <c:pt idx="9338">
                        <c:v>3.8</c:v>
                      </c:pt>
                      <c:pt idx="9339">
                        <c:v>3.81</c:v>
                      </c:pt>
                      <c:pt idx="9340">
                        <c:v>3.68</c:v>
                      </c:pt>
                      <c:pt idx="9341">
                        <c:v>3.55</c:v>
                      </c:pt>
                      <c:pt idx="9342">
                        <c:v>3.47</c:v>
                      </c:pt>
                      <c:pt idx="9343">
                        <c:v>3.3</c:v>
                      </c:pt>
                      <c:pt idx="9344">
                        <c:v>3.14</c:v>
                      </c:pt>
                      <c:pt idx="9345">
                        <c:v>3.19</c:v>
                      </c:pt>
                      <c:pt idx="9346">
                        <c:v>3.13</c:v>
                      </c:pt>
                      <c:pt idx="9347">
                        <c:v>2.91</c:v>
                      </c:pt>
                      <c:pt idx="9348">
                        <c:v>2.75</c:v>
                      </c:pt>
                      <c:pt idx="9349">
                        <c:v>2.56</c:v>
                      </c:pt>
                      <c:pt idx="9350">
                        <c:v>2.69</c:v>
                      </c:pt>
                      <c:pt idx="9351">
                        <c:v>2.58</c:v>
                      </c:pt>
                      <c:pt idx="9352">
                        <c:v>2.82</c:v>
                      </c:pt>
                      <c:pt idx="9353">
                        <c:v>2.94</c:v>
                      </c:pt>
                      <c:pt idx="9354">
                        <c:v>3.36</c:v>
                      </c:pt>
                      <c:pt idx="9355">
                        <c:v>3.92</c:v>
                      </c:pt>
                      <c:pt idx="9356">
                        <c:v>3.95</c:v>
                      </c:pt>
                      <c:pt idx="9357">
                        <c:v>3.84</c:v>
                      </c:pt>
                      <c:pt idx="9358">
                        <c:v>3.86</c:v>
                      </c:pt>
                      <c:pt idx="9359">
                        <c:v>3.82</c:v>
                      </c:pt>
                      <c:pt idx="9360">
                        <c:v>3.92</c:v>
                      </c:pt>
                      <c:pt idx="9361">
                        <c:v>3.72</c:v>
                      </c:pt>
                      <c:pt idx="9362">
                        <c:v>3.75</c:v>
                      </c:pt>
                      <c:pt idx="9363">
                        <c:v>3.82</c:v>
                      </c:pt>
                      <c:pt idx="9364">
                        <c:v>3.89</c:v>
                      </c:pt>
                      <c:pt idx="9365">
                        <c:v>3.89</c:v>
                      </c:pt>
                      <c:pt idx="9366">
                        <c:v>3.8</c:v>
                      </c:pt>
                      <c:pt idx="9367">
                        <c:v>3.82</c:v>
                      </c:pt>
                      <c:pt idx="9368">
                        <c:v>3.8</c:v>
                      </c:pt>
                      <c:pt idx="9369">
                        <c:v>4.04</c:v>
                      </c:pt>
                      <c:pt idx="9370">
                        <c:v>4.3600000000000003</c:v>
                      </c:pt>
                      <c:pt idx="9371">
                        <c:v>4.43</c:v>
                      </c:pt>
                      <c:pt idx="9372">
                        <c:v>4.4800000000000004</c:v>
                      </c:pt>
                      <c:pt idx="9373">
                        <c:v>4.55</c:v>
                      </c:pt>
                      <c:pt idx="9374">
                        <c:v>4.58</c:v>
                      </c:pt>
                      <c:pt idx="9375">
                        <c:v>4.59</c:v>
                      </c:pt>
                      <c:pt idx="9376">
                        <c:v>4.67</c:v>
                      </c:pt>
                      <c:pt idx="9377">
                        <c:v>4.84</c:v>
                      </c:pt>
                      <c:pt idx="9378">
                        <c:v>4.99</c:v>
                      </c:pt>
                      <c:pt idx="9379">
                        <c:v>4.8899999999999997</c:v>
                      </c:pt>
                      <c:pt idx="9380">
                        <c:v>4.92</c:v>
                      </c:pt>
                      <c:pt idx="9381">
                        <c:v>5.08</c:v>
                      </c:pt>
                      <c:pt idx="9382">
                        <c:v>5.08</c:v>
                      </c:pt>
                      <c:pt idx="9383">
                        <c:v>5.18</c:v>
                      </c:pt>
                      <c:pt idx="9384">
                        <c:v>5.27</c:v>
                      </c:pt>
                      <c:pt idx="9385">
                        <c:v>5.4</c:v>
                      </c:pt>
                      <c:pt idx="9386">
                        <c:v>5.42</c:v>
                      </c:pt>
                      <c:pt idx="9387">
                        <c:v>5.4</c:v>
                      </c:pt>
                      <c:pt idx="9388">
                        <c:v>5.44</c:v>
                      </c:pt>
                      <c:pt idx="9389">
                        <c:v>5.53</c:v>
                      </c:pt>
                      <c:pt idx="9390">
                        <c:v>5.52</c:v>
                      </c:pt>
                      <c:pt idx="9391">
                        <c:v>5.58</c:v>
                      </c:pt>
                      <c:pt idx="9392">
                        <c:v>5.58</c:v>
                      </c:pt>
                      <c:pt idx="9393">
                        <c:v>5.58</c:v>
                      </c:pt>
                      <c:pt idx="9394">
                        <c:v>5.67</c:v>
                      </c:pt>
                      <c:pt idx="9395">
                        <c:v>5.53</c:v>
                      </c:pt>
                      <c:pt idx="9396">
                        <c:v>5.48</c:v>
                      </c:pt>
                      <c:pt idx="9397">
                        <c:v>5.38</c:v>
                      </c:pt>
                      <c:pt idx="9398">
                        <c:v>5.23</c:v>
                      </c:pt>
                      <c:pt idx="9399">
                        <c:v>5.17</c:v>
                      </c:pt>
                      <c:pt idx="9400">
                        <c:v>5.13</c:v>
                      </c:pt>
                      <c:pt idx="9401">
                        <c:v>5.17</c:v>
                      </c:pt>
                      <c:pt idx="9402">
                        <c:v>5.15</c:v>
                      </c:pt>
                      <c:pt idx="9403">
                        <c:v>5.13</c:v>
                      </c:pt>
                      <c:pt idx="9404">
                        <c:v>5.0599999999999996</c:v>
                      </c:pt>
                      <c:pt idx="9405">
                        <c:v>5.0999999999999996</c:v>
                      </c:pt>
                      <c:pt idx="9406">
                        <c:v>5.09</c:v>
                      </c:pt>
                      <c:pt idx="9407">
                        <c:v>5.0199999999999996</c:v>
                      </c:pt>
                      <c:pt idx="9408">
                        <c:v>5.0199999999999996</c:v>
                      </c:pt>
                      <c:pt idx="9409">
                        <c:v>5.15</c:v>
                      </c:pt>
                      <c:pt idx="9410">
                        <c:v>5.18</c:v>
                      </c:pt>
                      <c:pt idx="9411">
                        <c:v>5.2</c:v>
                      </c:pt>
                      <c:pt idx="9412">
                        <c:v>5.17</c:v>
                      </c:pt>
                      <c:pt idx="9413">
                        <c:v>4.96</c:v>
                      </c:pt>
                      <c:pt idx="9414">
                        <c:v>5.0199999999999996</c:v>
                      </c:pt>
                      <c:pt idx="9415">
                        <c:v>5.08</c:v>
                      </c:pt>
                      <c:pt idx="9416">
                        <c:v>5.0599999999999996</c:v>
                      </c:pt>
                      <c:pt idx="9417">
                        <c:v>5.0199999999999996</c:v>
                      </c:pt>
                      <c:pt idx="9418">
                        <c:v>4.9800000000000004</c:v>
                      </c:pt>
                      <c:pt idx="9419">
                        <c:v>4.79</c:v>
                      </c:pt>
                      <c:pt idx="9420">
                        <c:v>4.7699999999999996</c:v>
                      </c:pt>
                      <c:pt idx="9421">
                        <c:v>4.76</c:v>
                      </c:pt>
                      <c:pt idx="9422">
                        <c:v>4.8600000000000003</c:v>
                      </c:pt>
                      <c:pt idx="9423">
                        <c:v>4.9400000000000004</c:v>
                      </c:pt>
                      <c:pt idx="9424">
                        <c:v>5</c:v>
                      </c:pt>
                      <c:pt idx="9425">
                        <c:v>4.99</c:v>
                      </c:pt>
                      <c:pt idx="9426">
                        <c:v>4.8099999999999996</c:v>
                      </c:pt>
                      <c:pt idx="9427">
                        <c:v>4.78</c:v>
                      </c:pt>
                      <c:pt idx="9428">
                        <c:v>4.8099999999999996</c:v>
                      </c:pt>
                      <c:pt idx="9429">
                        <c:v>4.99</c:v>
                      </c:pt>
                      <c:pt idx="9430">
                        <c:v>5.14</c:v>
                      </c:pt>
                      <c:pt idx="9431">
                        <c:v>5.12</c:v>
                      </c:pt>
                      <c:pt idx="9432">
                        <c:v>5.17</c:v>
                      </c:pt>
                      <c:pt idx="9433">
                        <c:v>5.16</c:v>
                      </c:pt>
                      <c:pt idx="9434">
                        <c:v>5.43</c:v>
                      </c:pt>
                      <c:pt idx="9435">
                        <c:v>5.5</c:v>
                      </c:pt>
                      <c:pt idx="9436">
                        <c:v>5.58</c:v>
                      </c:pt>
                      <c:pt idx="9437">
                        <c:v>5.61</c:v>
                      </c:pt>
                      <c:pt idx="9438">
                        <c:v>5.4</c:v>
                      </c:pt>
                      <c:pt idx="9439">
                        <c:v>5.0999999999999996</c:v>
                      </c:pt>
                      <c:pt idx="9440">
                        <c:v>4.8099999999999996</c:v>
                      </c:pt>
                      <c:pt idx="9441">
                        <c:v>4.8899999999999997</c:v>
                      </c:pt>
                      <c:pt idx="9442">
                        <c:v>4.78</c:v>
                      </c:pt>
                      <c:pt idx="9443">
                        <c:v>4.68</c:v>
                      </c:pt>
                      <c:pt idx="9444">
                        <c:v>4.92</c:v>
                      </c:pt>
                      <c:pt idx="9445">
                        <c:v>4.97</c:v>
                      </c:pt>
                      <c:pt idx="9446">
                        <c:v>4.8899999999999997</c:v>
                      </c:pt>
                      <c:pt idx="9447">
                        <c:v>4.91</c:v>
                      </c:pt>
                      <c:pt idx="9448">
                        <c:v>4.8499999999999996</c:v>
                      </c:pt>
                      <c:pt idx="9449">
                        <c:v>4.75</c:v>
                      </c:pt>
                      <c:pt idx="9450">
                        <c:v>4.62</c:v>
                      </c:pt>
                      <c:pt idx="9451">
                        <c:v>4.5999999999999996</c:v>
                      </c:pt>
                      <c:pt idx="9452">
                        <c:v>4.5</c:v>
                      </c:pt>
                      <c:pt idx="9453">
                        <c:v>4.53</c:v>
                      </c:pt>
                      <c:pt idx="9454">
                        <c:v>4.54</c:v>
                      </c:pt>
                      <c:pt idx="9455">
                        <c:v>4.5</c:v>
                      </c:pt>
                      <c:pt idx="9456">
                        <c:v>4.3600000000000003</c:v>
                      </c:pt>
                      <c:pt idx="9457">
                        <c:v>4.3499999999999996</c:v>
                      </c:pt>
                      <c:pt idx="9458">
                        <c:v>4.22</c:v>
                      </c:pt>
                      <c:pt idx="9459">
                        <c:v>4.1900000000000004</c:v>
                      </c:pt>
                      <c:pt idx="9460">
                        <c:v>4.08</c:v>
                      </c:pt>
                      <c:pt idx="9461">
                        <c:v>4.01</c:v>
                      </c:pt>
                      <c:pt idx="9462">
                        <c:v>4.0199999999999996</c:v>
                      </c:pt>
                      <c:pt idx="9463">
                        <c:v>3.92</c:v>
                      </c:pt>
                      <c:pt idx="9464">
                        <c:v>3.89</c:v>
                      </c:pt>
                      <c:pt idx="9465">
                        <c:v>3.79</c:v>
                      </c:pt>
                      <c:pt idx="9466">
                        <c:v>3.74</c:v>
                      </c:pt>
                      <c:pt idx="9467">
                        <c:v>3.71</c:v>
                      </c:pt>
                      <c:pt idx="9468">
                        <c:v>3.57</c:v>
                      </c:pt>
                      <c:pt idx="9469">
                        <c:v>3.6</c:v>
                      </c:pt>
                      <c:pt idx="9470">
                        <c:v>3.52</c:v>
                      </c:pt>
                      <c:pt idx="9471">
                        <c:v>3.65</c:v>
                      </c:pt>
                      <c:pt idx="9472">
                        <c:v>3.72</c:v>
                      </c:pt>
                      <c:pt idx="9473">
                        <c:v>3.77</c:v>
                      </c:pt>
                      <c:pt idx="9474">
                        <c:v>3.9</c:v>
                      </c:pt>
                      <c:pt idx="9475">
                        <c:v>3.92</c:v>
                      </c:pt>
                      <c:pt idx="9476">
                        <c:v>3.9</c:v>
                      </c:pt>
                      <c:pt idx="9477">
                        <c:v>4.13</c:v>
                      </c:pt>
                      <c:pt idx="9478">
                        <c:v>4.1399999999999997</c:v>
                      </c:pt>
                      <c:pt idx="9479">
                        <c:v>4.05</c:v>
                      </c:pt>
                      <c:pt idx="9480">
                        <c:v>4.05</c:v>
                      </c:pt>
                      <c:pt idx="9481">
                        <c:v>4.05</c:v>
                      </c:pt>
                      <c:pt idx="9482">
                        <c:v>4.12</c:v>
                      </c:pt>
                      <c:pt idx="9483">
                        <c:v>4.22</c:v>
                      </c:pt>
                      <c:pt idx="9484">
                        <c:v>4.42</c:v>
                      </c:pt>
                      <c:pt idx="9485">
                        <c:v>4.45</c:v>
                      </c:pt>
                      <c:pt idx="9486">
                        <c:v>4.55</c:v>
                      </c:pt>
                      <c:pt idx="9487">
                        <c:v>4.6900000000000004</c:v>
                      </c:pt>
                      <c:pt idx="9488">
                        <c:v>4.6399999999999997</c:v>
                      </c:pt>
                      <c:pt idx="9489">
                        <c:v>4.42</c:v>
                      </c:pt>
                      <c:pt idx="9490">
                        <c:v>4.24</c:v>
                      </c:pt>
                      <c:pt idx="9491">
                        <c:v>4.1100000000000003</c:v>
                      </c:pt>
                      <c:pt idx="9492">
                        <c:v>4.12</c:v>
                      </c:pt>
                      <c:pt idx="9493">
                        <c:v>4.0199999999999996</c:v>
                      </c:pt>
                      <c:pt idx="9494">
                        <c:v>3.88</c:v>
                      </c:pt>
                      <c:pt idx="9495">
                        <c:v>3.84</c:v>
                      </c:pt>
                      <c:pt idx="9496">
                        <c:v>3.82</c:v>
                      </c:pt>
                      <c:pt idx="9497">
                        <c:v>3.8</c:v>
                      </c:pt>
                      <c:pt idx="9498">
                        <c:v>3.71</c:v>
                      </c:pt>
                      <c:pt idx="9499">
                        <c:v>3.6</c:v>
                      </c:pt>
                      <c:pt idx="9500">
                        <c:v>3.53</c:v>
                      </c:pt>
                      <c:pt idx="9501">
                        <c:v>3.46</c:v>
                      </c:pt>
                      <c:pt idx="9502">
                        <c:v>3.46</c:v>
                      </c:pt>
                      <c:pt idx="9503">
                        <c:v>3.39</c:v>
                      </c:pt>
                      <c:pt idx="9504">
                        <c:v>3.37</c:v>
                      </c:pt>
                      <c:pt idx="9505">
                        <c:v>3.27</c:v>
                      </c:pt>
                      <c:pt idx="9506">
                        <c:v>3.23</c:v>
                      </c:pt>
                      <c:pt idx="9507">
                        <c:v>3.19</c:v>
                      </c:pt>
                      <c:pt idx="9508">
                        <c:v>3.22</c:v>
                      </c:pt>
                      <c:pt idx="9509">
                        <c:v>3.13</c:v>
                      </c:pt>
                      <c:pt idx="9510">
                        <c:v>2.96</c:v>
                      </c:pt>
                      <c:pt idx="9511">
                        <c:v>2.85</c:v>
                      </c:pt>
                      <c:pt idx="9512">
                        <c:v>2.81</c:v>
                      </c:pt>
                      <c:pt idx="9513">
                        <c:v>2.52</c:v>
                      </c:pt>
                      <c:pt idx="9514">
                        <c:v>2.37</c:v>
                      </c:pt>
                      <c:pt idx="9515">
                        <c:v>2.2200000000000002</c:v>
                      </c:pt>
                      <c:pt idx="9516">
                        <c:v>2.1800000000000002</c:v>
                      </c:pt>
                      <c:pt idx="9517">
                        <c:v>2.1800000000000002</c:v>
                      </c:pt>
                      <c:pt idx="9518">
                        <c:v>2.25</c:v>
                      </c:pt>
                      <c:pt idx="9519">
                        <c:v>2.33</c:v>
                      </c:pt>
                      <c:pt idx="9520">
                        <c:v>2.5099999999999998</c:v>
                      </c:pt>
                      <c:pt idx="9521">
                        <c:v>2.64</c:v>
                      </c:pt>
                      <c:pt idx="9522">
                        <c:v>2.63</c:v>
                      </c:pt>
                      <c:pt idx="9523">
                        <c:v>2.6</c:v>
                      </c:pt>
                      <c:pt idx="9524">
                        <c:v>2.7</c:v>
                      </c:pt>
                      <c:pt idx="9525">
                        <c:v>2.87</c:v>
                      </c:pt>
                      <c:pt idx="9526">
                        <c:v>2.97</c:v>
                      </c:pt>
                      <c:pt idx="9527">
                        <c:v>3.09</c:v>
                      </c:pt>
                      <c:pt idx="9528">
                        <c:v>3.06</c:v>
                      </c:pt>
                      <c:pt idx="9529">
                        <c:v>3.12</c:v>
                      </c:pt>
                      <c:pt idx="9530">
                        <c:v>3.27</c:v>
                      </c:pt>
                      <c:pt idx="9531">
                        <c:v>3.36</c:v>
                      </c:pt>
                      <c:pt idx="9532">
                        <c:v>3.46</c:v>
                      </c:pt>
                      <c:pt idx="9533">
                        <c:v>3.48</c:v>
                      </c:pt>
                      <c:pt idx="9534">
                        <c:v>3.56</c:v>
                      </c:pt>
                      <c:pt idx="9535">
                        <c:v>3.69</c:v>
                      </c:pt>
                      <c:pt idx="9536">
                        <c:v>3.74</c:v>
                      </c:pt>
                      <c:pt idx="9537">
                        <c:v>3.86</c:v>
                      </c:pt>
                      <c:pt idx="9538">
                        <c:v>4.04</c:v>
                      </c:pt>
                      <c:pt idx="9539">
                        <c:v>4.22</c:v>
                      </c:pt>
                      <c:pt idx="9540">
                        <c:v>4.3899999999999997</c:v>
                      </c:pt>
                      <c:pt idx="9541">
                        <c:v>4.34</c:v>
                      </c:pt>
                      <c:pt idx="9542">
                        <c:v>4.2300000000000004</c:v>
                      </c:pt>
                      <c:pt idx="9543">
                        <c:v>4.2699999999999996</c:v>
                      </c:pt>
                      <c:pt idx="9544">
                        <c:v>4.13</c:v>
                      </c:pt>
                      <c:pt idx="9545">
                        <c:v>3.79</c:v>
                      </c:pt>
                      <c:pt idx="9546">
                        <c:v>3.65</c:v>
                      </c:pt>
                      <c:pt idx="9547">
                        <c:v>3.5</c:v>
                      </c:pt>
                      <c:pt idx="9548">
                        <c:v>3.26</c:v>
                      </c:pt>
                      <c:pt idx="9549">
                        <c:v>2.73</c:v>
                      </c:pt>
                      <c:pt idx="9550">
                        <c:v>2.17</c:v>
                      </c:pt>
                      <c:pt idx="9551">
                        <c:v>1.95</c:v>
                      </c:pt>
                      <c:pt idx="9552">
                        <c:v>2.33</c:v>
                      </c:pt>
                      <c:pt idx="9553">
                        <c:v>2.4700000000000002</c:v>
                      </c:pt>
                      <c:pt idx="9554">
                        <c:v>2.54</c:v>
                      </c:pt>
                      <c:pt idx="9555">
                        <c:v>2.2999999999999998</c:v>
                      </c:pt>
                      <c:pt idx="9556">
                        <c:v>2.13</c:v>
                      </c:pt>
                      <c:pt idx="9557">
                        <c:v>2.02</c:v>
                      </c:pt>
                      <c:pt idx="9558">
                        <c:v>2.08</c:v>
                      </c:pt>
                      <c:pt idx="9559">
                        <c:v>2.0099999999999998</c:v>
                      </c:pt>
                      <c:pt idx="9560">
                        <c:v>2.08</c:v>
                      </c:pt>
                      <c:pt idx="9561">
                        <c:v>2.0499999999999998</c:v>
                      </c:pt>
                      <c:pt idx="9562">
                        <c:v>2.0499999999999998</c:v>
                      </c:pt>
                      <c:pt idx="9563">
                        <c:v>1.93</c:v>
                      </c:pt>
                      <c:pt idx="9564">
                        <c:v>1.99</c:v>
                      </c:pt>
                      <c:pt idx="9565">
                        <c:v>2.0699999999999998</c:v>
                      </c:pt>
                      <c:pt idx="9566">
                        <c:v>2.19</c:v>
                      </c:pt>
                      <c:pt idx="9567">
                        <c:v>2.19</c:v>
                      </c:pt>
                      <c:pt idx="9568">
                        <c:v>1.89</c:v>
                      </c:pt>
                      <c:pt idx="9569">
                        <c:v>1.77</c:v>
                      </c:pt>
                      <c:pt idx="9570">
                        <c:v>1.6</c:v>
                      </c:pt>
                      <c:pt idx="9571">
                        <c:v>1.4</c:v>
                      </c:pt>
                      <c:pt idx="9572">
                        <c:v>1.64</c:v>
                      </c:pt>
                      <c:pt idx="9573">
                        <c:v>1.97</c:v>
                      </c:pt>
                      <c:pt idx="9574">
                        <c:v>2.3199999999999998</c:v>
                      </c:pt>
                      <c:pt idx="9575">
                        <c:v>2.56</c:v>
                      </c:pt>
                      <c:pt idx="9576">
                        <c:v>2.78</c:v>
                      </c:pt>
                      <c:pt idx="9577">
                        <c:v>3.15</c:v>
                      </c:pt>
                      <c:pt idx="9578">
                        <c:v>3.51</c:v>
                      </c:pt>
                      <c:pt idx="9579">
                        <c:v>3.57</c:v>
                      </c:pt>
                      <c:pt idx="9580">
                        <c:v>3.53</c:v>
                      </c:pt>
                      <c:pt idx="9581">
                        <c:v>3.39</c:v>
                      </c:pt>
                      <c:pt idx="9582">
                        <c:v>3.36</c:v>
                      </c:pt>
                      <c:pt idx="9583">
                        <c:v>3.49</c:v>
                      </c:pt>
                      <c:pt idx="9584">
                        <c:v>3.87</c:v>
                      </c:pt>
                      <c:pt idx="9585">
                        <c:v>4.18</c:v>
                      </c:pt>
                      <c:pt idx="9586">
                        <c:v>4.4400000000000004</c:v>
                      </c:pt>
                      <c:pt idx="9587">
                        <c:v>4.6500000000000004</c:v>
                      </c:pt>
                      <c:pt idx="9588">
                        <c:v>4.97</c:v>
                      </c:pt>
                      <c:pt idx="9589">
                        <c:v>4.8499999999999996</c:v>
                      </c:pt>
                      <c:pt idx="9590">
                        <c:v>4.9400000000000004</c:v>
                      </c:pt>
                      <c:pt idx="9591">
                        <c:v>4.99</c:v>
                      </c:pt>
                      <c:pt idx="9592">
                        <c:v>4.99</c:v>
                      </c:pt>
                      <c:pt idx="9593">
                        <c:v>4.8899999999999997</c:v>
                      </c:pt>
                      <c:pt idx="9594">
                        <c:v>4.67</c:v>
                      </c:pt>
                      <c:pt idx="9595">
                        <c:v>4.38</c:v>
                      </c:pt>
                      <c:pt idx="9596">
                        <c:v>4.43</c:v>
                      </c:pt>
                      <c:pt idx="9597">
                        <c:v>4.4400000000000004</c:v>
                      </c:pt>
                      <c:pt idx="9598">
                        <c:v>4.33</c:v>
                      </c:pt>
                      <c:pt idx="9599">
                        <c:v>4.46</c:v>
                      </c:pt>
                      <c:pt idx="9600">
                        <c:v>4.5599999999999996</c:v>
                      </c:pt>
                      <c:pt idx="9601">
                        <c:v>4.9000000000000004</c:v>
                      </c:pt>
                      <c:pt idx="9602">
                        <c:v>5.19</c:v>
                      </c:pt>
                      <c:pt idx="9603">
                        <c:v>5.73</c:v>
                      </c:pt>
                      <c:pt idx="9604">
                        <c:v>5.6</c:v>
                      </c:pt>
                      <c:pt idx="9605">
                        <c:v>5.72</c:v>
                      </c:pt>
                      <c:pt idx="9606">
                        <c:v>5.59</c:v>
                      </c:pt>
                      <c:pt idx="9607">
                        <c:v>5.25</c:v>
                      </c:pt>
                      <c:pt idx="9608">
                        <c:v>4.92</c:v>
                      </c:pt>
                      <c:pt idx="9609">
                        <c:v>4.7300000000000004</c:v>
                      </c:pt>
                      <c:pt idx="9610">
                        <c:v>4.3099999999999996</c:v>
                      </c:pt>
                      <c:pt idx="9611">
                        <c:v>4.13</c:v>
                      </c:pt>
                      <c:pt idx="9612">
                        <c:v>3.66</c:v>
                      </c:pt>
                      <c:pt idx="9613">
                        <c:v>2.98</c:v>
                      </c:pt>
                      <c:pt idx="9614">
                        <c:v>2.96</c:v>
                      </c:pt>
                      <c:pt idx="9615">
                        <c:v>2.77</c:v>
                      </c:pt>
                      <c:pt idx="9616">
                        <c:v>2.73</c:v>
                      </c:pt>
                      <c:pt idx="9617">
                        <c:v>2.63</c:v>
                      </c:pt>
                      <c:pt idx="9618">
                        <c:v>2.23</c:v>
                      </c:pt>
                      <c:pt idx="9619">
                        <c:v>1.66</c:v>
                      </c:pt>
                      <c:pt idx="9620">
                        <c:v>2.16</c:v>
                      </c:pt>
                      <c:pt idx="9621">
                        <c:v>2.1800000000000002</c:v>
                      </c:pt>
                      <c:pt idx="9622">
                        <c:v>2.2400000000000002</c:v>
                      </c:pt>
                      <c:pt idx="9623">
                        <c:v>2.5099999999999998</c:v>
                      </c:pt>
                      <c:pt idx="9624">
                        <c:v>2.69</c:v>
                      </c:pt>
                      <c:pt idx="9625">
                        <c:v>2.69</c:v>
                      </c:pt>
                      <c:pt idx="9626">
                        <c:v>2.76</c:v>
                      </c:pt>
                      <c:pt idx="9627">
                        <c:v>2.78</c:v>
                      </c:pt>
                      <c:pt idx="9628">
                        <c:v>2.76</c:v>
                      </c:pt>
                      <c:pt idx="9629">
                        <c:v>2.97</c:v>
                      </c:pt>
                      <c:pt idx="9630">
                        <c:v>3.16</c:v>
                      </c:pt>
                      <c:pt idx="9631">
                        <c:v>2.96</c:v>
                      </c:pt>
                      <c:pt idx="9632">
                        <c:v>3.12</c:v>
                      </c:pt>
                      <c:pt idx="9633">
                        <c:v>3.14</c:v>
                      </c:pt>
                      <c:pt idx="9634">
                        <c:v>3.03</c:v>
                      </c:pt>
                      <c:pt idx="9635">
                        <c:v>3.12</c:v>
                      </c:pt>
                      <c:pt idx="9636">
                        <c:v>3.14</c:v>
                      </c:pt>
                      <c:pt idx="9637">
                        <c:v>3.25</c:v>
                      </c:pt>
                      <c:pt idx="9638">
                        <c:v>3.37</c:v>
                      </c:pt>
                      <c:pt idx="9639">
                        <c:v>3.38</c:v>
                      </c:pt>
                      <c:pt idx="9640">
                        <c:v>3.39</c:v>
                      </c:pt>
                      <c:pt idx="9641">
                        <c:v>3.35</c:v>
                      </c:pt>
                      <c:pt idx="9642">
                        <c:v>3.51</c:v>
                      </c:pt>
                      <c:pt idx="9643">
                        <c:v>3.62</c:v>
                      </c:pt>
                      <c:pt idx="9644">
                        <c:v>3.86</c:v>
                      </c:pt>
                      <c:pt idx="9645">
                        <c:v>3.92</c:v>
                      </c:pt>
                      <c:pt idx="9646">
                        <c:v>3.88</c:v>
                      </c:pt>
                      <c:pt idx="9647">
                        <c:v>3.81</c:v>
                      </c:pt>
                      <c:pt idx="9648">
                        <c:v>3.78</c:v>
                      </c:pt>
                      <c:pt idx="9649">
                        <c:v>3.67</c:v>
                      </c:pt>
                      <c:pt idx="9650">
                        <c:v>3.75</c:v>
                      </c:pt>
                      <c:pt idx="9651">
                        <c:v>3.7</c:v>
                      </c:pt>
                      <c:pt idx="9652">
                        <c:v>3.64</c:v>
                      </c:pt>
                      <c:pt idx="9653">
                        <c:v>3.36</c:v>
                      </c:pt>
                      <c:pt idx="9654">
                        <c:v>3.24</c:v>
                      </c:pt>
                      <c:pt idx="9655">
                        <c:v>3.21</c:v>
                      </c:pt>
                      <c:pt idx="9656">
                        <c:v>3.29</c:v>
                      </c:pt>
                      <c:pt idx="9657">
                        <c:v>3.4</c:v>
                      </c:pt>
                      <c:pt idx="9658">
                        <c:v>3.71</c:v>
                      </c:pt>
                      <c:pt idx="9659">
                        <c:v>3.94</c:v>
                      </c:pt>
                      <c:pt idx="9660">
                        <c:v>4</c:v>
                      </c:pt>
                      <c:pt idx="9661">
                        <c:v>4.08</c:v>
                      </c:pt>
                      <c:pt idx="9662">
                        <c:v>4.03</c:v>
                      </c:pt>
                      <c:pt idx="9663">
                        <c:v>3.92</c:v>
                      </c:pt>
                      <c:pt idx="9664">
                        <c:v>3.63</c:v>
                      </c:pt>
                      <c:pt idx="9665">
                        <c:v>3.68</c:v>
                      </c:pt>
                      <c:pt idx="9666">
                        <c:v>3.57</c:v>
                      </c:pt>
                      <c:pt idx="9667">
                        <c:v>3.42</c:v>
                      </c:pt>
                      <c:pt idx="9668">
                        <c:v>3.48</c:v>
                      </c:pt>
                      <c:pt idx="9669">
                        <c:v>3.86</c:v>
                      </c:pt>
                      <c:pt idx="9670">
                        <c:v>4.32</c:v>
                      </c:pt>
                      <c:pt idx="9671">
                        <c:v>4.8</c:v>
                      </c:pt>
                      <c:pt idx="9672">
                        <c:v>5.12</c:v>
                      </c:pt>
                      <c:pt idx="9673">
                        <c:v>5.03</c:v>
                      </c:pt>
                      <c:pt idx="9674">
                        <c:v>5.19</c:v>
                      </c:pt>
                      <c:pt idx="9675">
                        <c:v>5.77</c:v>
                      </c:pt>
                      <c:pt idx="9676">
                        <c:v>5.86</c:v>
                      </c:pt>
                      <c:pt idx="9677">
                        <c:v>5.34</c:v>
                      </c:pt>
                      <c:pt idx="9678">
                        <c:v>5.12</c:v>
                      </c:pt>
                      <c:pt idx="9679">
                        <c:v>5.67</c:v>
                      </c:pt>
                      <c:pt idx="9680">
                        <c:v>5.32</c:v>
                      </c:pt>
                      <c:pt idx="9681">
                        <c:v>4.57</c:v>
                      </c:pt>
                      <c:pt idx="9682">
                        <c:v>4.66</c:v>
                      </c:pt>
                      <c:pt idx="9683">
                        <c:v>4.09</c:v>
                      </c:pt>
                      <c:pt idx="9684">
                        <c:v>4.5999999999999996</c:v>
                      </c:pt>
                      <c:pt idx="9685">
                        <c:v>5.0599999999999996</c:v>
                      </c:pt>
                      <c:pt idx="9686">
                        <c:v>5.25</c:v>
                      </c:pt>
                      <c:pt idx="9687">
                        <c:v>5.33</c:v>
                      </c:pt>
                      <c:pt idx="9688">
                        <c:v>5.43</c:v>
                      </c:pt>
                      <c:pt idx="9689">
                        <c:v>5.66</c:v>
                      </c:pt>
                      <c:pt idx="9690">
                        <c:v>5.66</c:v>
                      </c:pt>
                      <c:pt idx="9691">
                        <c:v>5.43</c:v>
                      </c:pt>
                      <c:pt idx="9692">
                        <c:v>5.51</c:v>
                      </c:pt>
                      <c:pt idx="9693">
                        <c:v>5.3</c:v>
                      </c:pt>
                      <c:pt idx="9694">
                        <c:v>5.0199999999999996</c:v>
                      </c:pt>
                      <c:pt idx="9695">
                        <c:v>4.2</c:v>
                      </c:pt>
                      <c:pt idx="9696">
                        <c:v>4.09</c:v>
                      </c:pt>
                      <c:pt idx="9697">
                        <c:v>4.34</c:v>
                      </c:pt>
                      <c:pt idx="9698">
                        <c:v>4.5</c:v>
                      </c:pt>
                      <c:pt idx="9699">
                        <c:v>4.34</c:v>
                      </c:pt>
                      <c:pt idx="9700">
                        <c:v>4.25</c:v>
                      </c:pt>
                      <c:pt idx="9701">
                        <c:v>4.0199999999999996</c:v>
                      </c:pt>
                      <c:pt idx="9702">
                        <c:v>3.56</c:v>
                      </c:pt>
                      <c:pt idx="9703">
                        <c:v>3.13</c:v>
                      </c:pt>
                      <c:pt idx="9704">
                        <c:v>2.88</c:v>
                      </c:pt>
                      <c:pt idx="9705">
                        <c:v>2.74</c:v>
                      </c:pt>
                      <c:pt idx="9706">
                        <c:v>2.96</c:v>
                      </c:pt>
                      <c:pt idx="9707">
                        <c:v>2.85</c:v>
                      </c:pt>
                      <c:pt idx="9708">
                        <c:v>2.66</c:v>
                      </c:pt>
                      <c:pt idx="9709">
                        <c:v>2.29</c:v>
                      </c:pt>
                      <c:pt idx="9710">
                        <c:v>1.62</c:v>
                      </c:pt>
                      <c:pt idx="9711">
                        <c:v>1.43</c:v>
                      </c:pt>
                      <c:pt idx="9712">
                        <c:v>1.43</c:v>
                      </c:pt>
                      <c:pt idx="9713">
                        <c:v>1.37</c:v>
                      </c:pt>
                      <c:pt idx="9714">
                        <c:v>1.19</c:v>
                      </c:pt>
                      <c:pt idx="9715">
                        <c:v>1.24</c:v>
                      </c:pt>
                      <c:pt idx="9716">
                        <c:v>1.1599999999999999</c:v>
                      </c:pt>
                      <c:pt idx="9717">
                        <c:v>1.06</c:v>
                      </c:pt>
                      <c:pt idx="9718">
                        <c:v>1.19</c:v>
                      </c:pt>
                      <c:pt idx="9719">
                        <c:v>1.18</c:v>
                      </c:pt>
                      <c:pt idx="9720">
                        <c:v>1.56</c:v>
                      </c:pt>
                      <c:pt idx="9721">
                        <c:v>1.34</c:v>
                      </c:pt>
                      <c:pt idx="9722">
                        <c:v>1.34</c:v>
                      </c:pt>
                      <c:pt idx="9723">
                        <c:v>1.38</c:v>
                      </c:pt>
                      <c:pt idx="9724">
                        <c:v>1.2</c:v>
                      </c:pt>
                      <c:pt idx="9725">
                        <c:v>1.33</c:v>
                      </c:pt>
                      <c:pt idx="9726">
                        <c:v>1.2</c:v>
                      </c:pt>
                      <c:pt idx="9727">
                        <c:v>1.1399999999999999</c:v>
                      </c:pt>
                      <c:pt idx="9728">
                        <c:v>0.92</c:v>
                      </c:pt>
                      <c:pt idx="9729">
                        <c:v>0.69</c:v>
                      </c:pt>
                      <c:pt idx="9730">
                        <c:v>0.55000000000000004</c:v>
                      </c:pt>
                      <c:pt idx="9731">
                        <c:v>0.49</c:v>
                      </c:pt>
                      <c:pt idx="9732">
                        <c:v>0.39</c:v>
                      </c:pt>
                      <c:pt idx="9733">
                        <c:v>0.32</c:v>
                      </c:pt>
                      <c:pt idx="9734">
                        <c:v>0.15</c:v>
                      </c:pt>
                      <c:pt idx="9735">
                        <c:v>0.18</c:v>
                      </c:pt>
                      <c:pt idx="9736">
                        <c:v>0.05</c:v>
                      </c:pt>
                      <c:pt idx="9737">
                        <c:v>-0.2</c:v>
                      </c:pt>
                      <c:pt idx="9738">
                        <c:v>-0.42</c:v>
                      </c:pt>
                      <c:pt idx="9739">
                        <c:v>-0.43</c:v>
                      </c:pt>
                      <c:pt idx="9740">
                        <c:v>-0.62</c:v>
                      </c:pt>
                      <c:pt idx="9741">
                        <c:v>-0.82</c:v>
                      </c:pt>
                      <c:pt idx="9742">
                        <c:v>-0.73</c:v>
                      </c:pt>
                      <c:pt idx="9743">
                        <c:v>-0.81</c:v>
                      </c:pt>
                      <c:pt idx="9744">
                        <c:v>-0.4</c:v>
                      </c:pt>
                      <c:pt idx="9745">
                        <c:v>-0.05</c:v>
                      </c:pt>
                      <c:pt idx="9746">
                        <c:v>0.28999999999999998</c:v>
                      </c:pt>
                      <c:pt idx="9747">
                        <c:v>0.47</c:v>
                      </c:pt>
                      <c:pt idx="9748">
                        <c:v>0.28999999999999998</c:v>
                      </c:pt>
                      <c:pt idx="9749">
                        <c:v>0.27</c:v>
                      </c:pt>
                      <c:pt idx="9750">
                        <c:v>0.23</c:v>
                      </c:pt>
                      <c:pt idx="9751">
                        <c:v>0.08</c:v>
                      </c:pt>
                      <c:pt idx="9752">
                        <c:v>0.11</c:v>
                      </c:pt>
                      <c:pt idx="9753">
                        <c:v>0.1</c:v>
                      </c:pt>
                      <c:pt idx="9754">
                        <c:v>-0.02</c:v>
                      </c:pt>
                      <c:pt idx="9755">
                        <c:v>-0.13</c:v>
                      </c:pt>
                      <c:pt idx="9756">
                        <c:v>-0.26</c:v>
                      </c:pt>
                      <c:pt idx="9757">
                        <c:v>-0.3</c:v>
                      </c:pt>
                      <c:pt idx="9758">
                        <c:v>-1.0900000000000001</c:v>
                      </c:pt>
                      <c:pt idx="9759">
                        <c:v>-1.28</c:v>
                      </c:pt>
                      <c:pt idx="9760">
                        <c:v>-1.28</c:v>
                      </c:pt>
                      <c:pt idx="9761">
                        <c:v>-1.22</c:v>
                      </c:pt>
                      <c:pt idx="9762">
                        <c:v>-1.0900000000000001</c:v>
                      </c:pt>
                      <c:pt idx="9763">
                        <c:v>-1.24</c:v>
                      </c:pt>
                      <c:pt idx="9764">
                        <c:v>-1.34</c:v>
                      </c:pt>
                      <c:pt idx="9765">
                        <c:v>-1.48</c:v>
                      </c:pt>
                      <c:pt idx="9766">
                        <c:v>-1.71</c:v>
                      </c:pt>
                      <c:pt idx="9767">
                        <c:v>-1.77</c:v>
                      </c:pt>
                      <c:pt idx="9768">
                        <c:v>-1.72</c:v>
                      </c:pt>
                      <c:pt idx="9769">
                        <c:v>-1.76</c:v>
                      </c:pt>
                      <c:pt idx="9770">
                        <c:v>-1.75</c:v>
                      </c:pt>
                      <c:pt idx="9771">
                        <c:v>-1.95</c:v>
                      </c:pt>
                      <c:pt idx="9772">
                        <c:v>-2.29</c:v>
                      </c:pt>
                      <c:pt idx="9773">
                        <c:v>-2.7</c:v>
                      </c:pt>
                      <c:pt idx="9774">
                        <c:v>-2.87</c:v>
                      </c:pt>
                      <c:pt idx="9775">
                        <c:v>-3.48</c:v>
                      </c:pt>
                      <c:pt idx="9776">
                        <c:v>-3.53</c:v>
                      </c:pt>
                      <c:pt idx="9777">
                        <c:v>-3.8</c:v>
                      </c:pt>
                      <c:pt idx="9778">
                        <c:v>-3.72</c:v>
                      </c:pt>
                      <c:pt idx="9779">
                        <c:v>-3.86</c:v>
                      </c:pt>
                      <c:pt idx="9780">
                        <c:v>-4.12</c:v>
                      </c:pt>
                      <c:pt idx="9781">
                        <c:v>-3.93</c:v>
                      </c:pt>
                      <c:pt idx="9782">
                        <c:v>-3.96</c:v>
                      </c:pt>
                      <c:pt idx="9783">
                        <c:v>-3.84</c:v>
                      </c:pt>
                      <c:pt idx="9784">
                        <c:v>-3.89</c:v>
                      </c:pt>
                      <c:pt idx="9785">
                        <c:v>-3.69</c:v>
                      </c:pt>
                      <c:pt idx="9786">
                        <c:v>-3.58</c:v>
                      </c:pt>
                      <c:pt idx="9787">
                        <c:v>-3.12</c:v>
                      </c:pt>
                      <c:pt idx="9788">
                        <c:v>-2.98</c:v>
                      </c:pt>
                      <c:pt idx="9789">
                        <c:v>-3.13</c:v>
                      </c:pt>
                      <c:pt idx="9790">
                        <c:v>-2.89</c:v>
                      </c:pt>
                      <c:pt idx="9791">
                        <c:v>-2.86</c:v>
                      </c:pt>
                      <c:pt idx="9792">
                        <c:v>-2.9</c:v>
                      </c:pt>
                      <c:pt idx="9793">
                        <c:v>-3.05</c:v>
                      </c:pt>
                      <c:pt idx="9794">
                        <c:v>-3.06</c:v>
                      </c:pt>
                      <c:pt idx="9795">
                        <c:v>-3.18</c:v>
                      </c:pt>
                      <c:pt idx="9796">
                        <c:v>-3.18</c:v>
                      </c:pt>
                      <c:pt idx="9797">
                        <c:v>-3.07</c:v>
                      </c:pt>
                      <c:pt idx="9798">
                        <c:v>-2.61</c:v>
                      </c:pt>
                      <c:pt idx="9799">
                        <c:v>-2.5099999999999998</c:v>
                      </c:pt>
                      <c:pt idx="9800">
                        <c:v>-2.17</c:v>
                      </c:pt>
                      <c:pt idx="9801">
                        <c:v>-1.96</c:v>
                      </c:pt>
                      <c:pt idx="9802">
                        <c:v>-2.0499999999999998</c:v>
                      </c:pt>
                      <c:pt idx="9803">
                        <c:v>-1.94</c:v>
                      </c:pt>
                      <c:pt idx="9804">
                        <c:v>-2.12</c:v>
                      </c:pt>
                      <c:pt idx="9805">
                        <c:v>-2.11</c:v>
                      </c:pt>
                      <c:pt idx="9806">
                        <c:v>-2.02</c:v>
                      </c:pt>
                      <c:pt idx="9807">
                        <c:v>-1.83</c:v>
                      </c:pt>
                      <c:pt idx="9808">
                        <c:v>-1.83</c:v>
                      </c:pt>
                      <c:pt idx="9809">
                        <c:v>-2.16</c:v>
                      </c:pt>
                      <c:pt idx="9810">
                        <c:v>-2.5299999999999998</c:v>
                      </c:pt>
                      <c:pt idx="9811">
                        <c:v>-2.97</c:v>
                      </c:pt>
                      <c:pt idx="9812">
                        <c:v>-2.97</c:v>
                      </c:pt>
                      <c:pt idx="9813">
                        <c:v>-2.65</c:v>
                      </c:pt>
                      <c:pt idx="9814">
                        <c:v>-2.76</c:v>
                      </c:pt>
                      <c:pt idx="9815">
                        <c:v>-2.42</c:v>
                      </c:pt>
                      <c:pt idx="9816">
                        <c:v>-2.37</c:v>
                      </c:pt>
                      <c:pt idx="9817">
                        <c:v>-2.33</c:v>
                      </c:pt>
                      <c:pt idx="9818">
                        <c:v>-2.34</c:v>
                      </c:pt>
                      <c:pt idx="9819">
                        <c:v>-2.5</c:v>
                      </c:pt>
                      <c:pt idx="9820">
                        <c:v>-2.5299999999999998</c:v>
                      </c:pt>
                      <c:pt idx="9821">
                        <c:v>-2.5099999999999998</c:v>
                      </c:pt>
                      <c:pt idx="9822">
                        <c:v>-2.37</c:v>
                      </c:pt>
                      <c:pt idx="9823">
                        <c:v>-2.27</c:v>
                      </c:pt>
                      <c:pt idx="9824">
                        <c:v>-2.34</c:v>
                      </c:pt>
                      <c:pt idx="9825">
                        <c:v>-2.42</c:v>
                      </c:pt>
                      <c:pt idx="9826">
                        <c:v>-2.52</c:v>
                      </c:pt>
                      <c:pt idx="9827">
                        <c:v>-2.4500000000000002</c:v>
                      </c:pt>
                      <c:pt idx="9828">
                        <c:v>-2.5</c:v>
                      </c:pt>
                      <c:pt idx="9829">
                        <c:v>-2.2799999999999998</c:v>
                      </c:pt>
                      <c:pt idx="9830">
                        <c:v>-1.87</c:v>
                      </c:pt>
                      <c:pt idx="9831">
                        <c:v>-1.71</c:v>
                      </c:pt>
                      <c:pt idx="9832">
                        <c:v>-1.48</c:v>
                      </c:pt>
                      <c:pt idx="9833">
                        <c:v>-1.1499999999999999</c:v>
                      </c:pt>
                      <c:pt idx="9834">
                        <c:v>-0.93</c:v>
                      </c:pt>
                      <c:pt idx="9835">
                        <c:v>-0.7</c:v>
                      </c:pt>
                      <c:pt idx="9836">
                        <c:v>-0.42</c:v>
                      </c:pt>
                      <c:pt idx="9837">
                        <c:v>-0.4</c:v>
                      </c:pt>
                      <c:pt idx="9838">
                        <c:v>-0.36</c:v>
                      </c:pt>
                      <c:pt idx="9839">
                        <c:v>-0.15</c:v>
                      </c:pt>
                      <c:pt idx="9840">
                        <c:v>0.13</c:v>
                      </c:pt>
                      <c:pt idx="9841">
                        <c:v>0.23</c:v>
                      </c:pt>
                      <c:pt idx="9842">
                        <c:v>0.11</c:v>
                      </c:pt>
                      <c:pt idx="9843">
                        <c:v>0.14000000000000001</c:v>
                      </c:pt>
                      <c:pt idx="9844">
                        <c:v>0.17</c:v>
                      </c:pt>
                      <c:pt idx="9845">
                        <c:v>0.28999999999999998</c:v>
                      </c:pt>
                      <c:pt idx="9846">
                        <c:v>0.3</c:v>
                      </c:pt>
                      <c:pt idx="9847">
                        <c:v>0.61</c:v>
                      </c:pt>
                      <c:pt idx="9848">
                        <c:v>0.45</c:v>
                      </c:pt>
                      <c:pt idx="9849">
                        <c:v>0.64</c:v>
                      </c:pt>
                      <c:pt idx="9850">
                        <c:v>0.63</c:v>
                      </c:pt>
                      <c:pt idx="9851">
                        <c:v>0.72</c:v>
                      </c:pt>
                      <c:pt idx="9852">
                        <c:v>0.71</c:v>
                      </c:pt>
                      <c:pt idx="9853">
                        <c:v>0.56999999999999995</c:v>
                      </c:pt>
                      <c:pt idx="9854">
                        <c:v>0.39</c:v>
                      </c:pt>
                      <c:pt idx="9855">
                        <c:v>0.18</c:v>
                      </c:pt>
                      <c:pt idx="9856">
                        <c:v>0.19</c:v>
                      </c:pt>
                      <c:pt idx="9857">
                        <c:v>0.09</c:v>
                      </c:pt>
                      <c:pt idx="9858">
                        <c:v>0.15</c:v>
                      </c:pt>
                      <c:pt idx="9859">
                        <c:v>0.22</c:v>
                      </c:pt>
                      <c:pt idx="9860">
                        <c:v>0.17</c:v>
                      </c:pt>
                      <c:pt idx="9861">
                        <c:v>0.11</c:v>
                      </c:pt>
                      <c:pt idx="9862">
                        <c:v>0.14000000000000001</c:v>
                      </c:pt>
                      <c:pt idx="9863">
                        <c:v>-0.17</c:v>
                      </c:pt>
                      <c:pt idx="9864">
                        <c:v>-7.0000000000000007E-2</c:v>
                      </c:pt>
                      <c:pt idx="9865">
                        <c:v>-0.03</c:v>
                      </c:pt>
                      <c:pt idx="9866">
                        <c:v>-0.27</c:v>
                      </c:pt>
                      <c:pt idx="9867">
                        <c:v>-0.17</c:v>
                      </c:pt>
                      <c:pt idx="9868">
                        <c:v>-0.3</c:v>
                      </c:pt>
                      <c:pt idx="9869">
                        <c:v>-0.13</c:v>
                      </c:pt>
                      <c:pt idx="9870">
                        <c:v>-0.17</c:v>
                      </c:pt>
                      <c:pt idx="9871">
                        <c:v>0.38</c:v>
                      </c:pt>
                      <c:pt idx="9872">
                        <c:v>0.53</c:v>
                      </c:pt>
                      <c:pt idx="9873">
                        <c:v>0.9</c:v>
                      </c:pt>
                      <c:pt idx="9874">
                        <c:v>1.35</c:v>
                      </c:pt>
                      <c:pt idx="9875">
                        <c:v>1.28</c:v>
                      </c:pt>
                      <c:pt idx="9876">
                        <c:v>0.98</c:v>
                      </c:pt>
                      <c:pt idx="9877">
                        <c:v>1.03</c:v>
                      </c:pt>
                      <c:pt idx="9878">
                        <c:v>0.45</c:v>
                      </c:pt>
                      <c:pt idx="9879">
                        <c:v>-0.03</c:v>
                      </c:pt>
                      <c:pt idx="9880">
                        <c:v>-0.53</c:v>
                      </c:pt>
                      <c:pt idx="9881">
                        <c:v>-0.49</c:v>
                      </c:pt>
                      <c:pt idx="9882">
                        <c:v>-0.71</c:v>
                      </c:pt>
                      <c:pt idx="9883">
                        <c:v>-0.97</c:v>
                      </c:pt>
                      <c:pt idx="9884">
                        <c:v>-0.52</c:v>
                      </c:pt>
                      <c:pt idx="9885">
                        <c:v>-0.49</c:v>
                      </c:pt>
                      <c:pt idx="9886">
                        <c:v>-0.52</c:v>
                      </c:pt>
                      <c:pt idx="9887">
                        <c:v>-0.24</c:v>
                      </c:pt>
                      <c:pt idx="9888">
                        <c:v>-0.5</c:v>
                      </c:pt>
                      <c:pt idx="9889">
                        <c:v>-0.46</c:v>
                      </c:pt>
                      <c:pt idx="9890">
                        <c:v>-0.57999999999999996</c:v>
                      </c:pt>
                      <c:pt idx="9891">
                        <c:v>-0.75</c:v>
                      </c:pt>
                      <c:pt idx="9892">
                        <c:v>-0.39</c:v>
                      </c:pt>
                      <c:pt idx="9893">
                        <c:v>-0.88</c:v>
                      </c:pt>
                      <c:pt idx="9894">
                        <c:v>-0.79</c:v>
                      </c:pt>
                      <c:pt idx="9895">
                        <c:v>-1.2</c:v>
                      </c:pt>
                      <c:pt idx="9896">
                        <c:v>-0.83</c:v>
                      </c:pt>
                      <c:pt idx="9897">
                        <c:v>-0.86</c:v>
                      </c:pt>
                      <c:pt idx="9898">
                        <c:v>-0.5</c:v>
                      </c:pt>
                      <c:pt idx="9899">
                        <c:v>0.01</c:v>
                      </c:pt>
                      <c:pt idx="9900">
                        <c:v>0.37</c:v>
                      </c:pt>
                      <c:pt idx="9901">
                        <c:v>0.46</c:v>
                      </c:pt>
                      <c:pt idx="9902">
                        <c:v>0.35</c:v>
                      </c:pt>
                      <c:pt idx="9903">
                        <c:v>0.2</c:v>
                      </c:pt>
                      <c:pt idx="9904">
                        <c:v>0.02</c:v>
                      </c:pt>
                      <c:pt idx="9905">
                        <c:v>-0.65</c:v>
                      </c:pt>
                      <c:pt idx="9906">
                        <c:v>-0.75</c:v>
                      </c:pt>
                      <c:pt idx="9907">
                        <c:v>-0.89</c:v>
                      </c:pt>
                      <c:pt idx="9908">
                        <c:v>-0.87</c:v>
                      </c:pt>
                      <c:pt idx="9909">
                        <c:v>-0.93</c:v>
                      </c:pt>
                      <c:pt idx="9910">
                        <c:v>-1.1000000000000001</c:v>
                      </c:pt>
                      <c:pt idx="9911">
                        <c:v>-1.0900000000000001</c:v>
                      </c:pt>
                      <c:pt idx="9912">
                        <c:v>-1.02</c:v>
                      </c:pt>
                      <c:pt idx="9913">
                        <c:v>-1.03</c:v>
                      </c:pt>
                      <c:pt idx="9914">
                        <c:v>-1.24</c:v>
                      </c:pt>
                      <c:pt idx="9915">
                        <c:v>-1.61</c:v>
                      </c:pt>
                      <c:pt idx="9916">
                        <c:v>-1.33</c:v>
                      </c:pt>
                      <c:pt idx="9917">
                        <c:v>-0.97</c:v>
                      </c:pt>
                      <c:pt idx="9918">
                        <c:v>-0.76</c:v>
                      </c:pt>
                      <c:pt idx="9919">
                        <c:v>-0.37</c:v>
                      </c:pt>
                      <c:pt idx="9920">
                        <c:v>-0.64</c:v>
                      </c:pt>
                      <c:pt idx="9921">
                        <c:v>-0.73</c:v>
                      </c:pt>
                      <c:pt idx="9922">
                        <c:v>-0.97</c:v>
                      </c:pt>
                      <c:pt idx="9923">
                        <c:v>-1.0900000000000001</c:v>
                      </c:pt>
                      <c:pt idx="9924">
                        <c:v>-1.01</c:v>
                      </c:pt>
                      <c:pt idx="9925">
                        <c:v>-1.07</c:v>
                      </c:pt>
                      <c:pt idx="9926">
                        <c:v>-0.53</c:v>
                      </c:pt>
                      <c:pt idx="9927">
                        <c:v>-0.64</c:v>
                      </c:pt>
                      <c:pt idx="9928">
                        <c:v>-0.77</c:v>
                      </c:pt>
                      <c:pt idx="9929">
                        <c:v>-0.72</c:v>
                      </c:pt>
                      <c:pt idx="9930">
                        <c:v>-0.77</c:v>
                      </c:pt>
                      <c:pt idx="9931">
                        <c:v>-0.6</c:v>
                      </c:pt>
                      <c:pt idx="9932">
                        <c:v>-0.69</c:v>
                      </c:pt>
                      <c:pt idx="9933">
                        <c:v>-0.65</c:v>
                      </c:pt>
                      <c:pt idx="9934">
                        <c:v>-0.56999999999999995</c:v>
                      </c:pt>
                      <c:pt idx="9935">
                        <c:v>-0.2</c:v>
                      </c:pt>
                      <c:pt idx="9936">
                        <c:v>0.04</c:v>
                      </c:pt>
                      <c:pt idx="9937">
                        <c:v>0.19</c:v>
                      </c:pt>
                      <c:pt idx="9938">
                        <c:v>0.45</c:v>
                      </c:pt>
                      <c:pt idx="9939">
                        <c:v>0.39</c:v>
                      </c:pt>
                      <c:pt idx="9940">
                        <c:v>-0.06</c:v>
                      </c:pt>
                      <c:pt idx="9941">
                        <c:v>-0.12</c:v>
                      </c:pt>
                      <c:pt idx="9942">
                        <c:v>-0.05</c:v>
                      </c:pt>
                      <c:pt idx="9943">
                        <c:v>0.13</c:v>
                      </c:pt>
                      <c:pt idx="9944">
                        <c:v>0.22</c:v>
                      </c:pt>
                      <c:pt idx="9945">
                        <c:v>0.04</c:v>
                      </c:pt>
                      <c:pt idx="9946">
                        <c:v>0.16</c:v>
                      </c:pt>
                      <c:pt idx="9947">
                        <c:v>0.22</c:v>
                      </c:pt>
                      <c:pt idx="9948">
                        <c:v>0.27</c:v>
                      </c:pt>
                      <c:pt idx="9949">
                        <c:v>0.26</c:v>
                      </c:pt>
                      <c:pt idx="9950">
                        <c:v>0.27</c:v>
                      </c:pt>
                      <c:pt idx="9951">
                        <c:v>0.35</c:v>
                      </c:pt>
                      <c:pt idx="9952">
                        <c:v>0.57999999999999996</c:v>
                      </c:pt>
                      <c:pt idx="9953">
                        <c:v>0.43</c:v>
                      </c:pt>
                      <c:pt idx="9954">
                        <c:v>0.46</c:v>
                      </c:pt>
                      <c:pt idx="9955">
                        <c:v>0.65</c:v>
                      </c:pt>
                      <c:pt idx="9956">
                        <c:v>0.89</c:v>
                      </c:pt>
                      <c:pt idx="9957">
                        <c:v>0.82</c:v>
                      </c:pt>
                      <c:pt idx="9958">
                        <c:v>0.69</c:v>
                      </c:pt>
                      <c:pt idx="9959">
                        <c:v>0.49</c:v>
                      </c:pt>
                      <c:pt idx="9960">
                        <c:v>0.28000000000000003</c:v>
                      </c:pt>
                      <c:pt idx="9961">
                        <c:v>-0.01</c:v>
                      </c:pt>
                      <c:pt idx="9962">
                        <c:v>0.11</c:v>
                      </c:pt>
                      <c:pt idx="9963">
                        <c:v>0.17</c:v>
                      </c:pt>
                    </c:numCache>
                  </c:numRef>
                </c:val>
                <c:smooth val="0"/>
                <c:extLst xmlns:c15="http://schemas.microsoft.com/office/drawing/2012/chart">
                  <c:ext xmlns:c16="http://schemas.microsoft.com/office/drawing/2014/chart" uri="{C3380CC4-5D6E-409C-BE32-E72D297353CC}">
                    <c16:uniqueId val="{00000005-6D79-423F-B5B3-982DA066CD7B}"/>
                  </c:ext>
                </c:extLst>
              </c15:ser>
            </c15:filteredLineSeries>
          </c:ext>
        </c:extLst>
      </c:lineChart>
      <c:dateAx>
        <c:axId val="748019712"/>
        <c:scaling>
          <c:orientation val="minMax"/>
          <c:min val="40909"/>
        </c:scaling>
        <c:delete val="0"/>
        <c:axPos val="b"/>
        <c:numFmt formatCode="yyyy" sourceLinked="0"/>
        <c:majorTickMark val="out"/>
        <c:minorTickMark val="none"/>
        <c:tickLblPos val="low"/>
        <c:spPr>
          <a:noFill/>
          <a:ln w="9525" cap="flat" cmpd="sng" algn="ctr">
            <a:solidFill>
              <a:srgbClr val="182B47"/>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48020256"/>
        <c:crossesAt val="-10"/>
        <c:auto val="0"/>
        <c:lblOffset val="100"/>
        <c:baseTimeUnit val="days"/>
        <c:majorUnit val="12"/>
        <c:majorTimeUnit val="months"/>
      </c:dateAx>
      <c:valAx>
        <c:axId val="748020256"/>
        <c:scaling>
          <c:orientation val="minMax"/>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rgbClr val="182B47"/>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8019712"/>
        <c:crosses val="max"/>
        <c:crossBetween val="between"/>
        <c:majorUnit val="2"/>
      </c:valAx>
      <c:spPr>
        <a:noFill/>
        <a:ln>
          <a:noFill/>
        </a:ln>
        <a:effectLst/>
      </c:spPr>
    </c:plotArea>
    <c:plotVisOnly val="1"/>
    <c:dispBlanksAs val="gap"/>
    <c:showDLblsOverMax val="0"/>
  </c:chart>
  <c:spPr>
    <a:noFill/>
    <a:ln w="9525" cap="flat" cmpd="sng" algn="ctr">
      <a:noFill/>
      <a:round/>
    </a:ln>
    <a:effectLst/>
  </c:spPr>
  <c:txPr>
    <a:bodyPr/>
    <a:lstStyle/>
    <a:p>
      <a:pPr>
        <a:defRPr sz="1200">
          <a:solidFill>
            <a:srgbClr val="182B47"/>
          </a:solidFill>
          <a:latin typeface="+mn-lt"/>
        </a:defRPr>
      </a:pPr>
      <a:endParaRPr lang="es-MX"/>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0618556701030927E-2"/>
          <c:y val="3.0145000000000002E-2"/>
          <c:w val="0.87328733392861979"/>
          <c:h val="0.82876758118239702"/>
        </c:manualLayout>
      </c:layout>
      <c:lineChart>
        <c:grouping val="standard"/>
        <c:varyColors val="0"/>
        <c:ser>
          <c:idx val="3"/>
          <c:order val="0"/>
          <c:tx>
            <c:strRef>
              <c:f>Gráfica!$H$1</c:f>
              <c:strCache>
                <c:ptCount val="1"/>
                <c:pt idx="0">
                  <c:v>Emergentes Grado de Inversión 1/</c:v>
                </c:pt>
              </c:strCache>
            </c:strRef>
          </c:tx>
          <c:spPr>
            <a:ln w="31750" cap="rnd">
              <a:solidFill>
                <a:srgbClr val="FF0000"/>
              </a:solidFill>
              <a:round/>
            </a:ln>
            <a:effectLst/>
          </c:spPr>
          <c:marker>
            <c:symbol val="none"/>
          </c:marker>
          <c:cat>
            <c:numRef>
              <c:f>Gráfica!$A$5:$A$2543</c:f>
              <c:numCache>
                <c:formatCode>d\-mmm\-yy</c:formatCode>
                <c:ptCount val="2539"/>
                <c:pt idx="0">
                  <c:v>41276</c:v>
                </c:pt>
                <c:pt idx="1">
                  <c:v>41277</c:v>
                </c:pt>
                <c:pt idx="2">
                  <c:v>41278</c:v>
                </c:pt>
                <c:pt idx="3">
                  <c:v>41281</c:v>
                </c:pt>
                <c:pt idx="4">
                  <c:v>41282</c:v>
                </c:pt>
                <c:pt idx="5">
                  <c:v>41283</c:v>
                </c:pt>
                <c:pt idx="6">
                  <c:v>41284</c:v>
                </c:pt>
                <c:pt idx="7">
                  <c:v>41285</c:v>
                </c:pt>
                <c:pt idx="8">
                  <c:v>41288</c:v>
                </c:pt>
                <c:pt idx="9">
                  <c:v>41289</c:v>
                </c:pt>
                <c:pt idx="10">
                  <c:v>41290</c:v>
                </c:pt>
                <c:pt idx="11">
                  <c:v>41291</c:v>
                </c:pt>
                <c:pt idx="12">
                  <c:v>41292</c:v>
                </c:pt>
                <c:pt idx="13">
                  <c:v>41295</c:v>
                </c:pt>
                <c:pt idx="14">
                  <c:v>41296</c:v>
                </c:pt>
                <c:pt idx="15">
                  <c:v>41297</c:v>
                </c:pt>
                <c:pt idx="16">
                  <c:v>41298</c:v>
                </c:pt>
                <c:pt idx="17">
                  <c:v>41299</c:v>
                </c:pt>
                <c:pt idx="18">
                  <c:v>41302</c:v>
                </c:pt>
                <c:pt idx="19">
                  <c:v>41303</c:v>
                </c:pt>
                <c:pt idx="20">
                  <c:v>41304</c:v>
                </c:pt>
                <c:pt idx="21">
                  <c:v>41305</c:v>
                </c:pt>
                <c:pt idx="22">
                  <c:v>41306</c:v>
                </c:pt>
                <c:pt idx="23">
                  <c:v>41309</c:v>
                </c:pt>
                <c:pt idx="24">
                  <c:v>41310</c:v>
                </c:pt>
                <c:pt idx="25">
                  <c:v>41311</c:v>
                </c:pt>
                <c:pt idx="26">
                  <c:v>41312</c:v>
                </c:pt>
                <c:pt idx="27">
                  <c:v>41313</c:v>
                </c:pt>
                <c:pt idx="28">
                  <c:v>41316</c:v>
                </c:pt>
                <c:pt idx="29">
                  <c:v>41317</c:v>
                </c:pt>
                <c:pt idx="30">
                  <c:v>41318</c:v>
                </c:pt>
                <c:pt idx="31">
                  <c:v>41319</c:v>
                </c:pt>
                <c:pt idx="32">
                  <c:v>41320</c:v>
                </c:pt>
                <c:pt idx="33">
                  <c:v>41323</c:v>
                </c:pt>
                <c:pt idx="34">
                  <c:v>41324</c:v>
                </c:pt>
                <c:pt idx="35">
                  <c:v>41325</c:v>
                </c:pt>
                <c:pt idx="36">
                  <c:v>41326</c:v>
                </c:pt>
                <c:pt idx="37">
                  <c:v>41327</c:v>
                </c:pt>
                <c:pt idx="38">
                  <c:v>41330</c:v>
                </c:pt>
                <c:pt idx="39">
                  <c:v>41331</c:v>
                </c:pt>
                <c:pt idx="40">
                  <c:v>41332</c:v>
                </c:pt>
                <c:pt idx="41">
                  <c:v>41333</c:v>
                </c:pt>
                <c:pt idx="42">
                  <c:v>41334</c:v>
                </c:pt>
                <c:pt idx="43">
                  <c:v>41337</c:v>
                </c:pt>
                <c:pt idx="44">
                  <c:v>41338</c:v>
                </c:pt>
                <c:pt idx="45">
                  <c:v>41339</c:v>
                </c:pt>
                <c:pt idx="46">
                  <c:v>41340</c:v>
                </c:pt>
                <c:pt idx="47">
                  <c:v>41341</c:v>
                </c:pt>
                <c:pt idx="48">
                  <c:v>41344</c:v>
                </c:pt>
                <c:pt idx="49">
                  <c:v>41345</c:v>
                </c:pt>
                <c:pt idx="50">
                  <c:v>41346</c:v>
                </c:pt>
                <c:pt idx="51">
                  <c:v>41347</c:v>
                </c:pt>
                <c:pt idx="52">
                  <c:v>41348</c:v>
                </c:pt>
                <c:pt idx="53">
                  <c:v>41351</c:v>
                </c:pt>
                <c:pt idx="54">
                  <c:v>41352</c:v>
                </c:pt>
                <c:pt idx="55">
                  <c:v>41353</c:v>
                </c:pt>
                <c:pt idx="56">
                  <c:v>41354</c:v>
                </c:pt>
                <c:pt idx="57">
                  <c:v>41355</c:v>
                </c:pt>
                <c:pt idx="58">
                  <c:v>41358</c:v>
                </c:pt>
                <c:pt idx="59">
                  <c:v>41359</c:v>
                </c:pt>
                <c:pt idx="60">
                  <c:v>41360</c:v>
                </c:pt>
                <c:pt idx="61">
                  <c:v>41361</c:v>
                </c:pt>
                <c:pt idx="62">
                  <c:v>41362</c:v>
                </c:pt>
                <c:pt idx="63">
                  <c:v>41365</c:v>
                </c:pt>
                <c:pt idx="64">
                  <c:v>41366</c:v>
                </c:pt>
                <c:pt idx="65">
                  <c:v>41367</c:v>
                </c:pt>
                <c:pt idx="66">
                  <c:v>41368</c:v>
                </c:pt>
                <c:pt idx="67">
                  <c:v>41369</c:v>
                </c:pt>
                <c:pt idx="68">
                  <c:v>41372</c:v>
                </c:pt>
                <c:pt idx="69">
                  <c:v>41373</c:v>
                </c:pt>
                <c:pt idx="70">
                  <c:v>41374</c:v>
                </c:pt>
                <c:pt idx="71">
                  <c:v>41375</c:v>
                </c:pt>
                <c:pt idx="72">
                  <c:v>41376</c:v>
                </c:pt>
                <c:pt idx="73">
                  <c:v>41379</c:v>
                </c:pt>
                <c:pt idx="74">
                  <c:v>41380</c:v>
                </c:pt>
                <c:pt idx="75">
                  <c:v>41381</c:v>
                </c:pt>
                <c:pt idx="76">
                  <c:v>41382</c:v>
                </c:pt>
                <c:pt idx="77">
                  <c:v>41383</c:v>
                </c:pt>
                <c:pt idx="78">
                  <c:v>41386</c:v>
                </c:pt>
                <c:pt idx="79">
                  <c:v>41387</c:v>
                </c:pt>
                <c:pt idx="80">
                  <c:v>41388</c:v>
                </c:pt>
                <c:pt idx="81">
                  <c:v>41389</c:v>
                </c:pt>
                <c:pt idx="82">
                  <c:v>41390</c:v>
                </c:pt>
                <c:pt idx="83">
                  <c:v>41393</c:v>
                </c:pt>
                <c:pt idx="84">
                  <c:v>41394</c:v>
                </c:pt>
                <c:pt idx="85">
                  <c:v>41395</c:v>
                </c:pt>
                <c:pt idx="86">
                  <c:v>41396</c:v>
                </c:pt>
                <c:pt idx="87">
                  <c:v>41397</c:v>
                </c:pt>
                <c:pt idx="88">
                  <c:v>41400</c:v>
                </c:pt>
                <c:pt idx="89">
                  <c:v>41401</c:v>
                </c:pt>
                <c:pt idx="90">
                  <c:v>41402</c:v>
                </c:pt>
                <c:pt idx="91">
                  <c:v>41403</c:v>
                </c:pt>
                <c:pt idx="92">
                  <c:v>41404</c:v>
                </c:pt>
                <c:pt idx="93">
                  <c:v>41407</c:v>
                </c:pt>
                <c:pt idx="94">
                  <c:v>41408</c:v>
                </c:pt>
                <c:pt idx="95">
                  <c:v>41409</c:v>
                </c:pt>
                <c:pt idx="96">
                  <c:v>41410</c:v>
                </c:pt>
                <c:pt idx="97">
                  <c:v>41411</c:v>
                </c:pt>
                <c:pt idx="98">
                  <c:v>41414</c:v>
                </c:pt>
                <c:pt idx="99">
                  <c:v>41415</c:v>
                </c:pt>
                <c:pt idx="100">
                  <c:v>41416</c:v>
                </c:pt>
                <c:pt idx="101">
                  <c:v>41417</c:v>
                </c:pt>
                <c:pt idx="102">
                  <c:v>41418</c:v>
                </c:pt>
                <c:pt idx="103">
                  <c:v>41421</c:v>
                </c:pt>
                <c:pt idx="104">
                  <c:v>41422</c:v>
                </c:pt>
                <c:pt idx="105">
                  <c:v>41423</c:v>
                </c:pt>
                <c:pt idx="106">
                  <c:v>41424</c:v>
                </c:pt>
                <c:pt idx="107">
                  <c:v>41425</c:v>
                </c:pt>
                <c:pt idx="108">
                  <c:v>41428</c:v>
                </c:pt>
                <c:pt idx="109">
                  <c:v>41429</c:v>
                </c:pt>
                <c:pt idx="110">
                  <c:v>41430</c:v>
                </c:pt>
                <c:pt idx="111">
                  <c:v>41431</c:v>
                </c:pt>
                <c:pt idx="112">
                  <c:v>41432</c:v>
                </c:pt>
                <c:pt idx="113">
                  <c:v>41435</c:v>
                </c:pt>
                <c:pt idx="114">
                  <c:v>41436</c:v>
                </c:pt>
                <c:pt idx="115">
                  <c:v>41437</c:v>
                </c:pt>
                <c:pt idx="116">
                  <c:v>41438</c:v>
                </c:pt>
                <c:pt idx="117">
                  <c:v>41439</c:v>
                </c:pt>
                <c:pt idx="118">
                  <c:v>41442</c:v>
                </c:pt>
                <c:pt idx="119">
                  <c:v>41443</c:v>
                </c:pt>
                <c:pt idx="120">
                  <c:v>41444</c:v>
                </c:pt>
                <c:pt idx="121">
                  <c:v>41445</c:v>
                </c:pt>
                <c:pt idx="122">
                  <c:v>41446</c:v>
                </c:pt>
                <c:pt idx="123">
                  <c:v>41449</c:v>
                </c:pt>
                <c:pt idx="124">
                  <c:v>41450</c:v>
                </c:pt>
                <c:pt idx="125">
                  <c:v>41451</c:v>
                </c:pt>
                <c:pt idx="126">
                  <c:v>41452</c:v>
                </c:pt>
                <c:pt idx="127">
                  <c:v>41453</c:v>
                </c:pt>
                <c:pt idx="128">
                  <c:v>41456</c:v>
                </c:pt>
                <c:pt idx="129">
                  <c:v>41457</c:v>
                </c:pt>
                <c:pt idx="130">
                  <c:v>41458</c:v>
                </c:pt>
                <c:pt idx="131">
                  <c:v>41459</c:v>
                </c:pt>
                <c:pt idx="132">
                  <c:v>41460</c:v>
                </c:pt>
                <c:pt idx="133">
                  <c:v>41463</c:v>
                </c:pt>
                <c:pt idx="134">
                  <c:v>41464</c:v>
                </c:pt>
                <c:pt idx="135">
                  <c:v>41465</c:v>
                </c:pt>
                <c:pt idx="136">
                  <c:v>41466</c:v>
                </c:pt>
                <c:pt idx="137">
                  <c:v>41467</c:v>
                </c:pt>
                <c:pt idx="138">
                  <c:v>41470</c:v>
                </c:pt>
                <c:pt idx="139">
                  <c:v>41471</c:v>
                </c:pt>
                <c:pt idx="140">
                  <c:v>41472</c:v>
                </c:pt>
                <c:pt idx="141">
                  <c:v>41473</c:v>
                </c:pt>
                <c:pt idx="142">
                  <c:v>41474</c:v>
                </c:pt>
                <c:pt idx="143">
                  <c:v>41477</c:v>
                </c:pt>
                <c:pt idx="144">
                  <c:v>41478</c:v>
                </c:pt>
                <c:pt idx="145">
                  <c:v>41479</c:v>
                </c:pt>
                <c:pt idx="146">
                  <c:v>41480</c:v>
                </c:pt>
                <c:pt idx="147">
                  <c:v>41481</c:v>
                </c:pt>
                <c:pt idx="148">
                  <c:v>41484</c:v>
                </c:pt>
                <c:pt idx="149">
                  <c:v>41485</c:v>
                </c:pt>
                <c:pt idx="150">
                  <c:v>41486</c:v>
                </c:pt>
                <c:pt idx="151">
                  <c:v>41487</c:v>
                </c:pt>
                <c:pt idx="152">
                  <c:v>41488</c:v>
                </c:pt>
                <c:pt idx="153">
                  <c:v>41491</c:v>
                </c:pt>
                <c:pt idx="154">
                  <c:v>41492</c:v>
                </c:pt>
                <c:pt idx="155">
                  <c:v>41493</c:v>
                </c:pt>
                <c:pt idx="156">
                  <c:v>41494</c:v>
                </c:pt>
                <c:pt idx="157">
                  <c:v>41495</c:v>
                </c:pt>
                <c:pt idx="158">
                  <c:v>41498</c:v>
                </c:pt>
                <c:pt idx="159">
                  <c:v>41499</c:v>
                </c:pt>
                <c:pt idx="160">
                  <c:v>41500</c:v>
                </c:pt>
                <c:pt idx="161">
                  <c:v>41501</c:v>
                </c:pt>
                <c:pt idx="162">
                  <c:v>41502</c:v>
                </c:pt>
                <c:pt idx="163">
                  <c:v>41505</c:v>
                </c:pt>
                <c:pt idx="164">
                  <c:v>41506</c:v>
                </c:pt>
                <c:pt idx="165">
                  <c:v>41507</c:v>
                </c:pt>
                <c:pt idx="166">
                  <c:v>41508</c:v>
                </c:pt>
                <c:pt idx="167">
                  <c:v>41509</c:v>
                </c:pt>
                <c:pt idx="168">
                  <c:v>41512</c:v>
                </c:pt>
                <c:pt idx="169">
                  <c:v>41513</c:v>
                </c:pt>
                <c:pt idx="170">
                  <c:v>41514</c:v>
                </c:pt>
                <c:pt idx="171">
                  <c:v>41515</c:v>
                </c:pt>
                <c:pt idx="172">
                  <c:v>41516</c:v>
                </c:pt>
                <c:pt idx="173">
                  <c:v>41519</c:v>
                </c:pt>
                <c:pt idx="174">
                  <c:v>41520</c:v>
                </c:pt>
                <c:pt idx="175">
                  <c:v>41521</c:v>
                </c:pt>
                <c:pt idx="176">
                  <c:v>41522</c:v>
                </c:pt>
                <c:pt idx="177">
                  <c:v>41523</c:v>
                </c:pt>
                <c:pt idx="178">
                  <c:v>41526</c:v>
                </c:pt>
                <c:pt idx="179">
                  <c:v>41527</c:v>
                </c:pt>
                <c:pt idx="180">
                  <c:v>41528</c:v>
                </c:pt>
                <c:pt idx="181">
                  <c:v>41529</c:v>
                </c:pt>
                <c:pt idx="182">
                  <c:v>41530</c:v>
                </c:pt>
                <c:pt idx="183">
                  <c:v>41533</c:v>
                </c:pt>
                <c:pt idx="184">
                  <c:v>41534</c:v>
                </c:pt>
                <c:pt idx="185">
                  <c:v>41535</c:v>
                </c:pt>
                <c:pt idx="186">
                  <c:v>41536</c:v>
                </c:pt>
                <c:pt idx="187">
                  <c:v>41537</c:v>
                </c:pt>
                <c:pt idx="188">
                  <c:v>41540</c:v>
                </c:pt>
                <c:pt idx="189">
                  <c:v>41541</c:v>
                </c:pt>
                <c:pt idx="190">
                  <c:v>41542</c:v>
                </c:pt>
                <c:pt idx="191">
                  <c:v>41543</c:v>
                </c:pt>
                <c:pt idx="192">
                  <c:v>41544</c:v>
                </c:pt>
                <c:pt idx="193">
                  <c:v>41547</c:v>
                </c:pt>
                <c:pt idx="194">
                  <c:v>41548</c:v>
                </c:pt>
                <c:pt idx="195">
                  <c:v>41549</c:v>
                </c:pt>
                <c:pt idx="196">
                  <c:v>41550</c:v>
                </c:pt>
                <c:pt idx="197">
                  <c:v>41551</c:v>
                </c:pt>
                <c:pt idx="198">
                  <c:v>41554</c:v>
                </c:pt>
                <c:pt idx="199">
                  <c:v>41555</c:v>
                </c:pt>
                <c:pt idx="200">
                  <c:v>41556</c:v>
                </c:pt>
                <c:pt idx="201">
                  <c:v>41557</c:v>
                </c:pt>
                <c:pt idx="202">
                  <c:v>41558</c:v>
                </c:pt>
                <c:pt idx="203">
                  <c:v>41561</c:v>
                </c:pt>
                <c:pt idx="204">
                  <c:v>41562</c:v>
                </c:pt>
                <c:pt idx="205">
                  <c:v>41563</c:v>
                </c:pt>
                <c:pt idx="206">
                  <c:v>41564</c:v>
                </c:pt>
                <c:pt idx="207">
                  <c:v>41565</c:v>
                </c:pt>
                <c:pt idx="208">
                  <c:v>41568</c:v>
                </c:pt>
                <c:pt idx="209">
                  <c:v>41569</c:v>
                </c:pt>
                <c:pt idx="210">
                  <c:v>41570</c:v>
                </c:pt>
                <c:pt idx="211">
                  <c:v>41571</c:v>
                </c:pt>
                <c:pt idx="212">
                  <c:v>41572</c:v>
                </c:pt>
                <c:pt idx="213">
                  <c:v>41575</c:v>
                </c:pt>
                <c:pt idx="214">
                  <c:v>41576</c:v>
                </c:pt>
                <c:pt idx="215">
                  <c:v>41577</c:v>
                </c:pt>
                <c:pt idx="216">
                  <c:v>41578</c:v>
                </c:pt>
                <c:pt idx="217">
                  <c:v>41579</c:v>
                </c:pt>
                <c:pt idx="218">
                  <c:v>41582</c:v>
                </c:pt>
                <c:pt idx="219">
                  <c:v>41583</c:v>
                </c:pt>
                <c:pt idx="220">
                  <c:v>41584</c:v>
                </c:pt>
                <c:pt idx="221">
                  <c:v>41585</c:v>
                </c:pt>
                <c:pt idx="222">
                  <c:v>41586</c:v>
                </c:pt>
                <c:pt idx="223">
                  <c:v>41589</c:v>
                </c:pt>
                <c:pt idx="224">
                  <c:v>41590</c:v>
                </c:pt>
                <c:pt idx="225">
                  <c:v>41591</c:v>
                </c:pt>
                <c:pt idx="226">
                  <c:v>41592</c:v>
                </c:pt>
                <c:pt idx="227">
                  <c:v>41593</c:v>
                </c:pt>
                <c:pt idx="228">
                  <c:v>41596</c:v>
                </c:pt>
                <c:pt idx="229">
                  <c:v>41597</c:v>
                </c:pt>
                <c:pt idx="230">
                  <c:v>41598</c:v>
                </c:pt>
                <c:pt idx="231">
                  <c:v>41599</c:v>
                </c:pt>
                <c:pt idx="232">
                  <c:v>41600</c:v>
                </c:pt>
                <c:pt idx="233">
                  <c:v>41603</c:v>
                </c:pt>
                <c:pt idx="234">
                  <c:v>41604</c:v>
                </c:pt>
                <c:pt idx="235">
                  <c:v>41605</c:v>
                </c:pt>
                <c:pt idx="236">
                  <c:v>41606</c:v>
                </c:pt>
                <c:pt idx="237">
                  <c:v>41607</c:v>
                </c:pt>
                <c:pt idx="238">
                  <c:v>41610</c:v>
                </c:pt>
                <c:pt idx="239">
                  <c:v>41611</c:v>
                </c:pt>
                <c:pt idx="240">
                  <c:v>41612</c:v>
                </c:pt>
                <c:pt idx="241">
                  <c:v>41613</c:v>
                </c:pt>
                <c:pt idx="242">
                  <c:v>41614</c:v>
                </c:pt>
                <c:pt idx="243">
                  <c:v>41617</c:v>
                </c:pt>
                <c:pt idx="244">
                  <c:v>41618</c:v>
                </c:pt>
                <c:pt idx="245">
                  <c:v>41619</c:v>
                </c:pt>
                <c:pt idx="246">
                  <c:v>41620</c:v>
                </c:pt>
                <c:pt idx="247">
                  <c:v>41621</c:v>
                </c:pt>
                <c:pt idx="248">
                  <c:v>41624</c:v>
                </c:pt>
                <c:pt idx="249">
                  <c:v>41625</c:v>
                </c:pt>
                <c:pt idx="250">
                  <c:v>41626</c:v>
                </c:pt>
                <c:pt idx="251">
                  <c:v>41627</c:v>
                </c:pt>
                <c:pt idx="252">
                  <c:v>41628</c:v>
                </c:pt>
                <c:pt idx="253">
                  <c:v>41631</c:v>
                </c:pt>
                <c:pt idx="254">
                  <c:v>41632</c:v>
                </c:pt>
                <c:pt idx="255">
                  <c:v>41633</c:v>
                </c:pt>
                <c:pt idx="256">
                  <c:v>41634</c:v>
                </c:pt>
                <c:pt idx="257">
                  <c:v>41635</c:v>
                </c:pt>
                <c:pt idx="258">
                  <c:v>41638</c:v>
                </c:pt>
                <c:pt idx="259">
                  <c:v>41639</c:v>
                </c:pt>
                <c:pt idx="260">
                  <c:v>41640</c:v>
                </c:pt>
                <c:pt idx="261">
                  <c:v>41641</c:v>
                </c:pt>
                <c:pt idx="262">
                  <c:v>41642</c:v>
                </c:pt>
                <c:pt idx="263">
                  <c:v>41645</c:v>
                </c:pt>
                <c:pt idx="264">
                  <c:v>41646</c:v>
                </c:pt>
                <c:pt idx="265">
                  <c:v>41647</c:v>
                </c:pt>
                <c:pt idx="266">
                  <c:v>41648</c:v>
                </c:pt>
                <c:pt idx="267">
                  <c:v>41649</c:v>
                </c:pt>
                <c:pt idx="268">
                  <c:v>41652</c:v>
                </c:pt>
                <c:pt idx="269">
                  <c:v>41653</c:v>
                </c:pt>
                <c:pt idx="270">
                  <c:v>41654</c:v>
                </c:pt>
                <c:pt idx="271">
                  <c:v>41655</c:v>
                </c:pt>
                <c:pt idx="272">
                  <c:v>41656</c:v>
                </c:pt>
                <c:pt idx="273">
                  <c:v>41659</c:v>
                </c:pt>
                <c:pt idx="274">
                  <c:v>41660</c:v>
                </c:pt>
                <c:pt idx="275">
                  <c:v>41661</c:v>
                </c:pt>
                <c:pt idx="276">
                  <c:v>41662</c:v>
                </c:pt>
                <c:pt idx="277">
                  <c:v>41663</c:v>
                </c:pt>
                <c:pt idx="278">
                  <c:v>41666</c:v>
                </c:pt>
                <c:pt idx="279">
                  <c:v>41667</c:v>
                </c:pt>
                <c:pt idx="280">
                  <c:v>41668</c:v>
                </c:pt>
                <c:pt idx="281">
                  <c:v>41669</c:v>
                </c:pt>
                <c:pt idx="282">
                  <c:v>41670</c:v>
                </c:pt>
                <c:pt idx="283">
                  <c:v>41673</c:v>
                </c:pt>
                <c:pt idx="284">
                  <c:v>41674</c:v>
                </c:pt>
                <c:pt idx="285">
                  <c:v>41675</c:v>
                </c:pt>
                <c:pt idx="286">
                  <c:v>41676</c:v>
                </c:pt>
                <c:pt idx="287">
                  <c:v>41677</c:v>
                </c:pt>
                <c:pt idx="288">
                  <c:v>41680</c:v>
                </c:pt>
                <c:pt idx="289">
                  <c:v>41681</c:v>
                </c:pt>
                <c:pt idx="290">
                  <c:v>41682</c:v>
                </c:pt>
                <c:pt idx="291">
                  <c:v>41683</c:v>
                </c:pt>
                <c:pt idx="292">
                  <c:v>41684</c:v>
                </c:pt>
                <c:pt idx="293">
                  <c:v>41687</c:v>
                </c:pt>
                <c:pt idx="294">
                  <c:v>41688</c:v>
                </c:pt>
                <c:pt idx="295">
                  <c:v>41689</c:v>
                </c:pt>
                <c:pt idx="296">
                  <c:v>41690</c:v>
                </c:pt>
                <c:pt idx="297">
                  <c:v>41691</c:v>
                </c:pt>
                <c:pt idx="298">
                  <c:v>41694</c:v>
                </c:pt>
                <c:pt idx="299">
                  <c:v>41695</c:v>
                </c:pt>
                <c:pt idx="300">
                  <c:v>41696</c:v>
                </c:pt>
                <c:pt idx="301">
                  <c:v>41697</c:v>
                </c:pt>
                <c:pt idx="302">
                  <c:v>41698</c:v>
                </c:pt>
                <c:pt idx="303">
                  <c:v>41701</c:v>
                </c:pt>
                <c:pt idx="304">
                  <c:v>41702</c:v>
                </c:pt>
                <c:pt idx="305">
                  <c:v>41703</c:v>
                </c:pt>
                <c:pt idx="306">
                  <c:v>41704</c:v>
                </c:pt>
                <c:pt idx="307">
                  <c:v>41705</c:v>
                </c:pt>
                <c:pt idx="308">
                  <c:v>41708</c:v>
                </c:pt>
                <c:pt idx="309">
                  <c:v>41709</c:v>
                </c:pt>
                <c:pt idx="310">
                  <c:v>41710</c:v>
                </c:pt>
                <c:pt idx="311">
                  <c:v>41711</c:v>
                </c:pt>
                <c:pt idx="312">
                  <c:v>41712</c:v>
                </c:pt>
                <c:pt idx="313">
                  <c:v>41715</c:v>
                </c:pt>
                <c:pt idx="314">
                  <c:v>41716</c:v>
                </c:pt>
                <c:pt idx="315">
                  <c:v>41717</c:v>
                </c:pt>
                <c:pt idx="316">
                  <c:v>41718</c:v>
                </c:pt>
                <c:pt idx="317">
                  <c:v>41719</c:v>
                </c:pt>
                <c:pt idx="318">
                  <c:v>41722</c:v>
                </c:pt>
                <c:pt idx="319">
                  <c:v>41723</c:v>
                </c:pt>
                <c:pt idx="320">
                  <c:v>41724</c:v>
                </c:pt>
                <c:pt idx="321">
                  <c:v>41725</c:v>
                </c:pt>
                <c:pt idx="322">
                  <c:v>41726</c:v>
                </c:pt>
                <c:pt idx="323">
                  <c:v>41729</c:v>
                </c:pt>
                <c:pt idx="324">
                  <c:v>41730</c:v>
                </c:pt>
                <c:pt idx="325">
                  <c:v>41731</c:v>
                </c:pt>
                <c:pt idx="326">
                  <c:v>41732</c:v>
                </c:pt>
                <c:pt idx="327">
                  <c:v>41733</c:v>
                </c:pt>
                <c:pt idx="328">
                  <c:v>41736</c:v>
                </c:pt>
                <c:pt idx="329">
                  <c:v>41737</c:v>
                </c:pt>
                <c:pt idx="330">
                  <c:v>41738</c:v>
                </c:pt>
                <c:pt idx="331">
                  <c:v>41739</c:v>
                </c:pt>
                <c:pt idx="332">
                  <c:v>41740</c:v>
                </c:pt>
                <c:pt idx="333">
                  <c:v>41743</c:v>
                </c:pt>
                <c:pt idx="334">
                  <c:v>41744</c:v>
                </c:pt>
                <c:pt idx="335">
                  <c:v>41745</c:v>
                </c:pt>
                <c:pt idx="336">
                  <c:v>41746</c:v>
                </c:pt>
                <c:pt idx="337">
                  <c:v>41747</c:v>
                </c:pt>
                <c:pt idx="338">
                  <c:v>41750</c:v>
                </c:pt>
                <c:pt idx="339">
                  <c:v>41751</c:v>
                </c:pt>
                <c:pt idx="340">
                  <c:v>41752</c:v>
                </c:pt>
                <c:pt idx="341">
                  <c:v>41753</c:v>
                </c:pt>
                <c:pt idx="342">
                  <c:v>41754</c:v>
                </c:pt>
                <c:pt idx="343">
                  <c:v>41757</c:v>
                </c:pt>
                <c:pt idx="344">
                  <c:v>41758</c:v>
                </c:pt>
                <c:pt idx="345">
                  <c:v>41759</c:v>
                </c:pt>
                <c:pt idx="346">
                  <c:v>41760</c:v>
                </c:pt>
                <c:pt idx="347">
                  <c:v>41761</c:v>
                </c:pt>
                <c:pt idx="348">
                  <c:v>41764</c:v>
                </c:pt>
                <c:pt idx="349">
                  <c:v>41765</c:v>
                </c:pt>
                <c:pt idx="350">
                  <c:v>41766</c:v>
                </c:pt>
                <c:pt idx="351">
                  <c:v>41767</c:v>
                </c:pt>
                <c:pt idx="352">
                  <c:v>41768</c:v>
                </c:pt>
                <c:pt idx="353">
                  <c:v>41771</c:v>
                </c:pt>
                <c:pt idx="354">
                  <c:v>41772</c:v>
                </c:pt>
                <c:pt idx="355">
                  <c:v>41773</c:v>
                </c:pt>
                <c:pt idx="356">
                  <c:v>41774</c:v>
                </c:pt>
                <c:pt idx="357">
                  <c:v>41775</c:v>
                </c:pt>
                <c:pt idx="358">
                  <c:v>41778</c:v>
                </c:pt>
                <c:pt idx="359">
                  <c:v>41779</c:v>
                </c:pt>
                <c:pt idx="360">
                  <c:v>41780</c:v>
                </c:pt>
                <c:pt idx="361">
                  <c:v>41781</c:v>
                </c:pt>
                <c:pt idx="362">
                  <c:v>41782</c:v>
                </c:pt>
                <c:pt idx="363">
                  <c:v>41785</c:v>
                </c:pt>
                <c:pt idx="364">
                  <c:v>41786</c:v>
                </c:pt>
                <c:pt idx="365">
                  <c:v>41787</c:v>
                </c:pt>
                <c:pt idx="366">
                  <c:v>41788</c:v>
                </c:pt>
                <c:pt idx="367">
                  <c:v>41789</c:v>
                </c:pt>
                <c:pt idx="368">
                  <c:v>41792</c:v>
                </c:pt>
                <c:pt idx="369">
                  <c:v>41793</c:v>
                </c:pt>
                <c:pt idx="370">
                  <c:v>41794</c:v>
                </c:pt>
                <c:pt idx="371">
                  <c:v>41795</c:v>
                </c:pt>
                <c:pt idx="372">
                  <c:v>41796</c:v>
                </c:pt>
                <c:pt idx="373">
                  <c:v>41799</c:v>
                </c:pt>
                <c:pt idx="374">
                  <c:v>41800</c:v>
                </c:pt>
                <c:pt idx="375">
                  <c:v>41801</c:v>
                </c:pt>
                <c:pt idx="376">
                  <c:v>41802</c:v>
                </c:pt>
                <c:pt idx="377">
                  <c:v>41803</c:v>
                </c:pt>
                <c:pt idx="378">
                  <c:v>41806</c:v>
                </c:pt>
                <c:pt idx="379">
                  <c:v>41807</c:v>
                </c:pt>
                <c:pt idx="380">
                  <c:v>41808</c:v>
                </c:pt>
                <c:pt idx="381">
                  <c:v>41809</c:v>
                </c:pt>
                <c:pt idx="382">
                  <c:v>41810</c:v>
                </c:pt>
                <c:pt idx="383">
                  <c:v>41813</c:v>
                </c:pt>
                <c:pt idx="384">
                  <c:v>41814</c:v>
                </c:pt>
                <c:pt idx="385">
                  <c:v>41815</c:v>
                </c:pt>
                <c:pt idx="386">
                  <c:v>41816</c:v>
                </c:pt>
                <c:pt idx="387">
                  <c:v>41817</c:v>
                </c:pt>
                <c:pt idx="388">
                  <c:v>41820</c:v>
                </c:pt>
                <c:pt idx="389">
                  <c:v>41821</c:v>
                </c:pt>
                <c:pt idx="390">
                  <c:v>41822</c:v>
                </c:pt>
                <c:pt idx="391">
                  <c:v>41823</c:v>
                </c:pt>
                <c:pt idx="392">
                  <c:v>41824</c:v>
                </c:pt>
                <c:pt idx="393">
                  <c:v>41827</c:v>
                </c:pt>
                <c:pt idx="394">
                  <c:v>41828</c:v>
                </c:pt>
                <c:pt idx="395">
                  <c:v>41829</c:v>
                </c:pt>
                <c:pt idx="396">
                  <c:v>41830</c:v>
                </c:pt>
                <c:pt idx="397">
                  <c:v>41831</c:v>
                </c:pt>
                <c:pt idx="398">
                  <c:v>41834</c:v>
                </c:pt>
                <c:pt idx="399">
                  <c:v>41835</c:v>
                </c:pt>
                <c:pt idx="400">
                  <c:v>41836</c:v>
                </c:pt>
                <c:pt idx="401">
                  <c:v>41837</c:v>
                </c:pt>
                <c:pt idx="402">
                  <c:v>41838</c:v>
                </c:pt>
                <c:pt idx="403">
                  <c:v>41841</c:v>
                </c:pt>
                <c:pt idx="404">
                  <c:v>41842</c:v>
                </c:pt>
                <c:pt idx="405">
                  <c:v>41843</c:v>
                </c:pt>
                <c:pt idx="406">
                  <c:v>41844</c:v>
                </c:pt>
                <c:pt idx="407">
                  <c:v>41845</c:v>
                </c:pt>
                <c:pt idx="408">
                  <c:v>41848</c:v>
                </c:pt>
                <c:pt idx="409">
                  <c:v>41849</c:v>
                </c:pt>
                <c:pt idx="410">
                  <c:v>41850</c:v>
                </c:pt>
                <c:pt idx="411">
                  <c:v>41851</c:v>
                </c:pt>
                <c:pt idx="412">
                  <c:v>41852</c:v>
                </c:pt>
                <c:pt idx="413">
                  <c:v>41855</c:v>
                </c:pt>
                <c:pt idx="414">
                  <c:v>41856</c:v>
                </c:pt>
                <c:pt idx="415">
                  <c:v>41857</c:v>
                </c:pt>
                <c:pt idx="416">
                  <c:v>41858</c:v>
                </c:pt>
                <c:pt idx="417">
                  <c:v>41859</c:v>
                </c:pt>
                <c:pt idx="418">
                  <c:v>41862</c:v>
                </c:pt>
                <c:pt idx="419">
                  <c:v>41863</c:v>
                </c:pt>
                <c:pt idx="420">
                  <c:v>41864</c:v>
                </c:pt>
                <c:pt idx="421">
                  <c:v>41865</c:v>
                </c:pt>
                <c:pt idx="422">
                  <c:v>41866</c:v>
                </c:pt>
                <c:pt idx="423">
                  <c:v>41869</c:v>
                </c:pt>
                <c:pt idx="424">
                  <c:v>41870</c:v>
                </c:pt>
                <c:pt idx="425">
                  <c:v>41871</c:v>
                </c:pt>
                <c:pt idx="426">
                  <c:v>41872</c:v>
                </c:pt>
                <c:pt idx="427">
                  <c:v>41873</c:v>
                </c:pt>
                <c:pt idx="428">
                  <c:v>41876</c:v>
                </c:pt>
                <c:pt idx="429">
                  <c:v>41877</c:v>
                </c:pt>
                <c:pt idx="430">
                  <c:v>41878</c:v>
                </c:pt>
                <c:pt idx="431">
                  <c:v>41879</c:v>
                </c:pt>
                <c:pt idx="432">
                  <c:v>41880</c:v>
                </c:pt>
                <c:pt idx="433">
                  <c:v>41883</c:v>
                </c:pt>
                <c:pt idx="434">
                  <c:v>41884</c:v>
                </c:pt>
                <c:pt idx="435">
                  <c:v>41885</c:v>
                </c:pt>
                <c:pt idx="436">
                  <c:v>41886</c:v>
                </c:pt>
                <c:pt idx="437">
                  <c:v>41887</c:v>
                </c:pt>
                <c:pt idx="438">
                  <c:v>41890</c:v>
                </c:pt>
                <c:pt idx="439">
                  <c:v>41891</c:v>
                </c:pt>
                <c:pt idx="440">
                  <c:v>41892</c:v>
                </c:pt>
                <c:pt idx="441">
                  <c:v>41893</c:v>
                </c:pt>
                <c:pt idx="442">
                  <c:v>41894</c:v>
                </c:pt>
                <c:pt idx="443">
                  <c:v>41897</c:v>
                </c:pt>
                <c:pt idx="444">
                  <c:v>41898</c:v>
                </c:pt>
                <c:pt idx="445">
                  <c:v>41899</c:v>
                </c:pt>
                <c:pt idx="446">
                  <c:v>41900</c:v>
                </c:pt>
                <c:pt idx="447">
                  <c:v>41901</c:v>
                </c:pt>
                <c:pt idx="448">
                  <c:v>41904</c:v>
                </c:pt>
                <c:pt idx="449">
                  <c:v>41905</c:v>
                </c:pt>
                <c:pt idx="450">
                  <c:v>41906</c:v>
                </c:pt>
                <c:pt idx="451">
                  <c:v>41907</c:v>
                </c:pt>
                <c:pt idx="452">
                  <c:v>41908</c:v>
                </c:pt>
                <c:pt idx="453">
                  <c:v>41911</c:v>
                </c:pt>
                <c:pt idx="454">
                  <c:v>41912</c:v>
                </c:pt>
                <c:pt idx="455">
                  <c:v>41913</c:v>
                </c:pt>
                <c:pt idx="456">
                  <c:v>41914</c:v>
                </c:pt>
                <c:pt idx="457">
                  <c:v>41915</c:v>
                </c:pt>
                <c:pt idx="458">
                  <c:v>41918</c:v>
                </c:pt>
                <c:pt idx="459">
                  <c:v>41919</c:v>
                </c:pt>
                <c:pt idx="460">
                  <c:v>41920</c:v>
                </c:pt>
                <c:pt idx="461">
                  <c:v>41921</c:v>
                </c:pt>
                <c:pt idx="462">
                  <c:v>41922</c:v>
                </c:pt>
                <c:pt idx="463">
                  <c:v>41925</c:v>
                </c:pt>
                <c:pt idx="464">
                  <c:v>41926</c:v>
                </c:pt>
                <c:pt idx="465">
                  <c:v>41927</c:v>
                </c:pt>
                <c:pt idx="466">
                  <c:v>41928</c:v>
                </c:pt>
                <c:pt idx="467">
                  <c:v>41929</c:v>
                </c:pt>
                <c:pt idx="468">
                  <c:v>41932</c:v>
                </c:pt>
                <c:pt idx="469">
                  <c:v>41933</c:v>
                </c:pt>
                <c:pt idx="470">
                  <c:v>41934</c:v>
                </c:pt>
                <c:pt idx="471">
                  <c:v>41935</c:v>
                </c:pt>
                <c:pt idx="472">
                  <c:v>41936</c:v>
                </c:pt>
                <c:pt idx="473">
                  <c:v>41939</c:v>
                </c:pt>
                <c:pt idx="474">
                  <c:v>41940</c:v>
                </c:pt>
                <c:pt idx="475">
                  <c:v>41941</c:v>
                </c:pt>
                <c:pt idx="476">
                  <c:v>41942</c:v>
                </c:pt>
                <c:pt idx="477">
                  <c:v>41943</c:v>
                </c:pt>
                <c:pt idx="478">
                  <c:v>41946</c:v>
                </c:pt>
                <c:pt idx="479">
                  <c:v>41947</c:v>
                </c:pt>
                <c:pt idx="480">
                  <c:v>41948</c:v>
                </c:pt>
                <c:pt idx="481">
                  <c:v>41949</c:v>
                </c:pt>
                <c:pt idx="482">
                  <c:v>41950</c:v>
                </c:pt>
                <c:pt idx="483">
                  <c:v>41953</c:v>
                </c:pt>
                <c:pt idx="484">
                  <c:v>41954</c:v>
                </c:pt>
                <c:pt idx="485">
                  <c:v>41955</c:v>
                </c:pt>
                <c:pt idx="486">
                  <c:v>41956</c:v>
                </c:pt>
                <c:pt idx="487">
                  <c:v>41957</c:v>
                </c:pt>
                <c:pt idx="488">
                  <c:v>41960</c:v>
                </c:pt>
                <c:pt idx="489">
                  <c:v>41961</c:v>
                </c:pt>
                <c:pt idx="490">
                  <c:v>41962</c:v>
                </c:pt>
                <c:pt idx="491">
                  <c:v>41963</c:v>
                </c:pt>
                <c:pt idx="492">
                  <c:v>41964</c:v>
                </c:pt>
                <c:pt idx="493">
                  <c:v>41967</c:v>
                </c:pt>
                <c:pt idx="494">
                  <c:v>41968</c:v>
                </c:pt>
                <c:pt idx="495">
                  <c:v>41969</c:v>
                </c:pt>
                <c:pt idx="496">
                  <c:v>41970</c:v>
                </c:pt>
                <c:pt idx="497">
                  <c:v>41971</c:v>
                </c:pt>
                <c:pt idx="498">
                  <c:v>41974</c:v>
                </c:pt>
                <c:pt idx="499">
                  <c:v>41975</c:v>
                </c:pt>
                <c:pt idx="500">
                  <c:v>41976</c:v>
                </c:pt>
                <c:pt idx="501">
                  <c:v>41977</c:v>
                </c:pt>
                <c:pt idx="502">
                  <c:v>41978</c:v>
                </c:pt>
                <c:pt idx="503">
                  <c:v>41981</c:v>
                </c:pt>
                <c:pt idx="504">
                  <c:v>41982</c:v>
                </c:pt>
                <c:pt idx="505">
                  <c:v>41983</c:v>
                </c:pt>
                <c:pt idx="506">
                  <c:v>41984</c:v>
                </c:pt>
                <c:pt idx="507">
                  <c:v>41985</c:v>
                </c:pt>
                <c:pt idx="508">
                  <c:v>41988</c:v>
                </c:pt>
                <c:pt idx="509">
                  <c:v>41989</c:v>
                </c:pt>
                <c:pt idx="510">
                  <c:v>41990</c:v>
                </c:pt>
                <c:pt idx="511">
                  <c:v>41991</c:v>
                </c:pt>
                <c:pt idx="512">
                  <c:v>41992</c:v>
                </c:pt>
                <c:pt idx="513">
                  <c:v>41995</c:v>
                </c:pt>
                <c:pt idx="514">
                  <c:v>41996</c:v>
                </c:pt>
                <c:pt idx="515">
                  <c:v>41997</c:v>
                </c:pt>
                <c:pt idx="516">
                  <c:v>41998</c:v>
                </c:pt>
                <c:pt idx="517">
                  <c:v>41999</c:v>
                </c:pt>
                <c:pt idx="518">
                  <c:v>42002</c:v>
                </c:pt>
                <c:pt idx="519">
                  <c:v>42003</c:v>
                </c:pt>
                <c:pt idx="520">
                  <c:v>42004</c:v>
                </c:pt>
                <c:pt idx="521">
                  <c:v>42005</c:v>
                </c:pt>
                <c:pt idx="522">
                  <c:v>42006</c:v>
                </c:pt>
                <c:pt idx="523">
                  <c:v>42009</c:v>
                </c:pt>
                <c:pt idx="524">
                  <c:v>42010</c:v>
                </c:pt>
                <c:pt idx="525">
                  <c:v>42011</c:v>
                </c:pt>
                <c:pt idx="526">
                  <c:v>42012</c:v>
                </c:pt>
                <c:pt idx="527">
                  <c:v>42013</c:v>
                </c:pt>
                <c:pt idx="528">
                  <c:v>42016</c:v>
                </c:pt>
                <c:pt idx="529">
                  <c:v>42017</c:v>
                </c:pt>
                <c:pt idx="530">
                  <c:v>42018</c:v>
                </c:pt>
                <c:pt idx="531">
                  <c:v>42019</c:v>
                </c:pt>
                <c:pt idx="532">
                  <c:v>42020</c:v>
                </c:pt>
                <c:pt idx="533">
                  <c:v>42023</c:v>
                </c:pt>
                <c:pt idx="534">
                  <c:v>42024</c:v>
                </c:pt>
                <c:pt idx="535">
                  <c:v>42025</c:v>
                </c:pt>
                <c:pt idx="536">
                  <c:v>42026</c:v>
                </c:pt>
                <c:pt idx="537">
                  <c:v>42027</c:v>
                </c:pt>
                <c:pt idx="538">
                  <c:v>42030</c:v>
                </c:pt>
                <c:pt idx="539">
                  <c:v>42031</c:v>
                </c:pt>
                <c:pt idx="540">
                  <c:v>42032</c:v>
                </c:pt>
                <c:pt idx="541">
                  <c:v>42033</c:v>
                </c:pt>
                <c:pt idx="542">
                  <c:v>42034</c:v>
                </c:pt>
                <c:pt idx="543">
                  <c:v>42037</c:v>
                </c:pt>
                <c:pt idx="544">
                  <c:v>42038</c:v>
                </c:pt>
                <c:pt idx="545">
                  <c:v>42039</c:v>
                </c:pt>
                <c:pt idx="546">
                  <c:v>42040</c:v>
                </c:pt>
                <c:pt idx="547">
                  <c:v>42041</c:v>
                </c:pt>
                <c:pt idx="548">
                  <c:v>42044</c:v>
                </c:pt>
                <c:pt idx="549">
                  <c:v>42045</c:v>
                </c:pt>
                <c:pt idx="550">
                  <c:v>42046</c:v>
                </c:pt>
                <c:pt idx="551">
                  <c:v>42047</c:v>
                </c:pt>
                <c:pt idx="552">
                  <c:v>42048</c:v>
                </c:pt>
                <c:pt idx="553">
                  <c:v>42051</c:v>
                </c:pt>
                <c:pt idx="554">
                  <c:v>42052</c:v>
                </c:pt>
                <c:pt idx="555">
                  <c:v>42053</c:v>
                </c:pt>
                <c:pt idx="556">
                  <c:v>42054</c:v>
                </c:pt>
                <c:pt idx="557">
                  <c:v>42055</c:v>
                </c:pt>
                <c:pt idx="558">
                  <c:v>42058</c:v>
                </c:pt>
                <c:pt idx="559">
                  <c:v>42059</c:v>
                </c:pt>
                <c:pt idx="560">
                  <c:v>42060</c:v>
                </c:pt>
                <c:pt idx="561">
                  <c:v>42061</c:v>
                </c:pt>
                <c:pt idx="562">
                  <c:v>42062</c:v>
                </c:pt>
                <c:pt idx="563">
                  <c:v>42065</c:v>
                </c:pt>
                <c:pt idx="564">
                  <c:v>42066</c:v>
                </c:pt>
                <c:pt idx="565">
                  <c:v>42067</c:v>
                </c:pt>
                <c:pt idx="566">
                  <c:v>42068</c:v>
                </c:pt>
                <c:pt idx="567">
                  <c:v>42069</c:v>
                </c:pt>
                <c:pt idx="568">
                  <c:v>42072</c:v>
                </c:pt>
                <c:pt idx="569">
                  <c:v>42073</c:v>
                </c:pt>
                <c:pt idx="570">
                  <c:v>42074</c:v>
                </c:pt>
                <c:pt idx="571">
                  <c:v>42075</c:v>
                </c:pt>
                <c:pt idx="572">
                  <c:v>42076</c:v>
                </c:pt>
                <c:pt idx="573">
                  <c:v>42079</c:v>
                </c:pt>
                <c:pt idx="574">
                  <c:v>42080</c:v>
                </c:pt>
                <c:pt idx="575">
                  <c:v>42081</c:v>
                </c:pt>
                <c:pt idx="576">
                  <c:v>42082</c:v>
                </c:pt>
                <c:pt idx="577">
                  <c:v>42083</c:v>
                </c:pt>
                <c:pt idx="578">
                  <c:v>42086</c:v>
                </c:pt>
                <c:pt idx="579">
                  <c:v>42087</c:v>
                </c:pt>
                <c:pt idx="580">
                  <c:v>42088</c:v>
                </c:pt>
                <c:pt idx="581">
                  <c:v>42089</c:v>
                </c:pt>
                <c:pt idx="582">
                  <c:v>42090</c:v>
                </c:pt>
                <c:pt idx="583">
                  <c:v>42093</c:v>
                </c:pt>
                <c:pt idx="584">
                  <c:v>42094</c:v>
                </c:pt>
                <c:pt idx="585">
                  <c:v>42095</c:v>
                </c:pt>
                <c:pt idx="586">
                  <c:v>42096</c:v>
                </c:pt>
                <c:pt idx="587">
                  <c:v>42097</c:v>
                </c:pt>
                <c:pt idx="588">
                  <c:v>42100</c:v>
                </c:pt>
                <c:pt idx="589">
                  <c:v>42101</c:v>
                </c:pt>
                <c:pt idx="590">
                  <c:v>42102</c:v>
                </c:pt>
                <c:pt idx="591">
                  <c:v>42103</c:v>
                </c:pt>
                <c:pt idx="592">
                  <c:v>42104</c:v>
                </c:pt>
                <c:pt idx="593">
                  <c:v>42107</c:v>
                </c:pt>
                <c:pt idx="594">
                  <c:v>42108</c:v>
                </c:pt>
                <c:pt idx="595">
                  <c:v>42109</c:v>
                </c:pt>
                <c:pt idx="596">
                  <c:v>42110</c:v>
                </c:pt>
                <c:pt idx="597">
                  <c:v>42111</c:v>
                </c:pt>
                <c:pt idx="598">
                  <c:v>42114</c:v>
                </c:pt>
                <c:pt idx="599">
                  <c:v>42115</c:v>
                </c:pt>
                <c:pt idx="600">
                  <c:v>42116</c:v>
                </c:pt>
                <c:pt idx="601">
                  <c:v>42117</c:v>
                </c:pt>
                <c:pt idx="602">
                  <c:v>42118</c:v>
                </c:pt>
                <c:pt idx="603">
                  <c:v>42121</c:v>
                </c:pt>
                <c:pt idx="604">
                  <c:v>42122</c:v>
                </c:pt>
                <c:pt idx="605">
                  <c:v>42123</c:v>
                </c:pt>
                <c:pt idx="606">
                  <c:v>42124</c:v>
                </c:pt>
                <c:pt idx="607">
                  <c:v>42125</c:v>
                </c:pt>
                <c:pt idx="608">
                  <c:v>42128</c:v>
                </c:pt>
                <c:pt idx="609">
                  <c:v>42129</c:v>
                </c:pt>
                <c:pt idx="610">
                  <c:v>42130</c:v>
                </c:pt>
                <c:pt idx="611">
                  <c:v>42131</c:v>
                </c:pt>
                <c:pt idx="612">
                  <c:v>42132</c:v>
                </c:pt>
                <c:pt idx="613">
                  <c:v>42135</c:v>
                </c:pt>
                <c:pt idx="614">
                  <c:v>42136</c:v>
                </c:pt>
                <c:pt idx="615">
                  <c:v>42137</c:v>
                </c:pt>
                <c:pt idx="616">
                  <c:v>42138</c:v>
                </c:pt>
                <c:pt idx="617">
                  <c:v>42139</c:v>
                </c:pt>
                <c:pt idx="618">
                  <c:v>42142</c:v>
                </c:pt>
                <c:pt idx="619">
                  <c:v>42143</c:v>
                </c:pt>
                <c:pt idx="620">
                  <c:v>42144</c:v>
                </c:pt>
                <c:pt idx="621">
                  <c:v>42145</c:v>
                </c:pt>
                <c:pt idx="622">
                  <c:v>42146</c:v>
                </c:pt>
                <c:pt idx="623">
                  <c:v>42149</c:v>
                </c:pt>
                <c:pt idx="624">
                  <c:v>42150</c:v>
                </c:pt>
                <c:pt idx="625">
                  <c:v>42151</c:v>
                </c:pt>
                <c:pt idx="626">
                  <c:v>42152</c:v>
                </c:pt>
                <c:pt idx="627">
                  <c:v>42153</c:v>
                </c:pt>
                <c:pt idx="628">
                  <c:v>42156</c:v>
                </c:pt>
                <c:pt idx="629">
                  <c:v>42157</c:v>
                </c:pt>
                <c:pt idx="630">
                  <c:v>42158</c:v>
                </c:pt>
                <c:pt idx="631">
                  <c:v>42159</c:v>
                </c:pt>
                <c:pt idx="632">
                  <c:v>42160</c:v>
                </c:pt>
                <c:pt idx="633">
                  <c:v>42163</c:v>
                </c:pt>
                <c:pt idx="634">
                  <c:v>42164</c:v>
                </c:pt>
                <c:pt idx="635">
                  <c:v>42165</c:v>
                </c:pt>
                <c:pt idx="636">
                  <c:v>42166</c:v>
                </c:pt>
                <c:pt idx="637">
                  <c:v>42167</c:v>
                </c:pt>
                <c:pt idx="638">
                  <c:v>42170</c:v>
                </c:pt>
                <c:pt idx="639">
                  <c:v>42171</c:v>
                </c:pt>
                <c:pt idx="640">
                  <c:v>42172</c:v>
                </c:pt>
                <c:pt idx="641">
                  <c:v>42173</c:v>
                </c:pt>
                <c:pt idx="642">
                  <c:v>42174</c:v>
                </c:pt>
                <c:pt idx="643">
                  <c:v>42177</c:v>
                </c:pt>
                <c:pt idx="644">
                  <c:v>42178</c:v>
                </c:pt>
                <c:pt idx="645">
                  <c:v>42179</c:v>
                </c:pt>
                <c:pt idx="646">
                  <c:v>42180</c:v>
                </c:pt>
                <c:pt idx="647">
                  <c:v>42181</c:v>
                </c:pt>
                <c:pt idx="648">
                  <c:v>42184</c:v>
                </c:pt>
                <c:pt idx="649">
                  <c:v>42185</c:v>
                </c:pt>
                <c:pt idx="650">
                  <c:v>42186</c:v>
                </c:pt>
                <c:pt idx="651">
                  <c:v>42187</c:v>
                </c:pt>
                <c:pt idx="652">
                  <c:v>42188</c:v>
                </c:pt>
                <c:pt idx="653">
                  <c:v>42191</c:v>
                </c:pt>
                <c:pt idx="654">
                  <c:v>42192</c:v>
                </c:pt>
                <c:pt idx="655">
                  <c:v>42193</c:v>
                </c:pt>
                <c:pt idx="656">
                  <c:v>42194</c:v>
                </c:pt>
                <c:pt idx="657">
                  <c:v>42195</c:v>
                </c:pt>
                <c:pt idx="658">
                  <c:v>42198</c:v>
                </c:pt>
                <c:pt idx="659">
                  <c:v>42199</c:v>
                </c:pt>
                <c:pt idx="660">
                  <c:v>42200</c:v>
                </c:pt>
                <c:pt idx="661">
                  <c:v>42201</c:v>
                </c:pt>
                <c:pt idx="662">
                  <c:v>42202</c:v>
                </c:pt>
                <c:pt idx="663">
                  <c:v>42205</c:v>
                </c:pt>
                <c:pt idx="664">
                  <c:v>42206</c:v>
                </c:pt>
                <c:pt idx="665">
                  <c:v>42207</c:v>
                </c:pt>
                <c:pt idx="666">
                  <c:v>42208</c:v>
                </c:pt>
                <c:pt idx="667">
                  <c:v>42209</c:v>
                </c:pt>
                <c:pt idx="668">
                  <c:v>42212</c:v>
                </c:pt>
                <c:pt idx="669">
                  <c:v>42213</c:v>
                </c:pt>
                <c:pt idx="670">
                  <c:v>42214</c:v>
                </c:pt>
                <c:pt idx="671">
                  <c:v>42215</c:v>
                </c:pt>
                <c:pt idx="672">
                  <c:v>42216</c:v>
                </c:pt>
                <c:pt idx="673">
                  <c:v>42219</c:v>
                </c:pt>
                <c:pt idx="674">
                  <c:v>42220</c:v>
                </c:pt>
                <c:pt idx="675">
                  <c:v>42221</c:v>
                </c:pt>
                <c:pt idx="676">
                  <c:v>42222</c:v>
                </c:pt>
                <c:pt idx="677">
                  <c:v>42223</c:v>
                </c:pt>
                <c:pt idx="678">
                  <c:v>42226</c:v>
                </c:pt>
                <c:pt idx="679">
                  <c:v>42227</c:v>
                </c:pt>
                <c:pt idx="680">
                  <c:v>42228</c:v>
                </c:pt>
                <c:pt idx="681">
                  <c:v>42229</c:v>
                </c:pt>
                <c:pt idx="682">
                  <c:v>42230</c:v>
                </c:pt>
                <c:pt idx="683">
                  <c:v>42233</c:v>
                </c:pt>
                <c:pt idx="684">
                  <c:v>42234</c:v>
                </c:pt>
                <c:pt idx="685">
                  <c:v>42235</c:v>
                </c:pt>
                <c:pt idx="686">
                  <c:v>42236</c:v>
                </c:pt>
                <c:pt idx="687">
                  <c:v>42237</c:v>
                </c:pt>
                <c:pt idx="688">
                  <c:v>42240</c:v>
                </c:pt>
                <c:pt idx="689">
                  <c:v>42241</c:v>
                </c:pt>
                <c:pt idx="690">
                  <c:v>42242</c:v>
                </c:pt>
                <c:pt idx="691">
                  <c:v>42243</c:v>
                </c:pt>
                <c:pt idx="692">
                  <c:v>42244</c:v>
                </c:pt>
                <c:pt idx="693">
                  <c:v>42247</c:v>
                </c:pt>
                <c:pt idx="694">
                  <c:v>42248</c:v>
                </c:pt>
                <c:pt idx="695">
                  <c:v>42249</c:v>
                </c:pt>
                <c:pt idx="696">
                  <c:v>42250</c:v>
                </c:pt>
                <c:pt idx="697">
                  <c:v>42251</c:v>
                </c:pt>
                <c:pt idx="698">
                  <c:v>42254</c:v>
                </c:pt>
                <c:pt idx="699">
                  <c:v>42255</c:v>
                </c:pt>
                <c:pt idx="700">
                  <c:v>42256</c:v>
                </c:pt>
                <c:pt idx="701">
                  <c:v>42257</c:v>
                </c:pt>
                <c:pt idx="702">
                  <c:v>42258</c:v>
                </c:pt>
                <c:pt idx="703">
                  <c:v>42261</c:v>
                </c:pt>
                <c:pt idx="704">
                  <c:v>42262</c:v>
                </c:pt>
                <c:pt idx="705">
                  <c:v>42263</c:v>
                </c:pt>
                <c:pt idx="706">
                  <c:v>42264</c:v>
                </c:pt>
                <c:pt idx="707">
                  <c:v>42265</c:v>
                </c:pt>
                <c:pt idx="708">
                  <c:v>42268</c:v>
                </c:pt>
                <c:pt idx="709">
                  <c:v>42269</c:v>
                </c:pt>
                <c:pt idx="710">
                  <c:v>42270</c:v>
                </c:pt>
                <c:pt idx="711">
                  <c:v>42271</c:v>
                </c:pt>
                <c:pt idx="712">
                  <c:v>42272</c:v>
                </c:pt>
                <c:pt idx="713">
                  <c:v>42275</c:v>
                </c:pt>
                <c:pt idx="714">
                  <c:v>42276</c:v>
                </c:pt>
                <c:pt idx="715">
                  <c:v>42277</c:v>
                </c:pt>
                <c:pt idx="716">
                  <c:v>42278</c:v>
                </c:pt>
                <c:pt idx="717">
                  <c:v>42279</c:v>
                </c:pt>
                <c:pt idx="718">
                  <c:v>42282</c:v>
                </c:pt>
                <c:pt idx="719">
                  <c:v>42283</c:v>
                </c:pt>
                <c:pt idx="720">
                  <c:v>42284</c:v>
                </c:pt>
                <c:pt idx="721">
                  <c:v>42285</c:v>
                </c:pt>
                <c:pt idx="722">
                  <c:v>42286</c:v>
                </c:pt>
                <c:pt idx="723">
                  <c:v>42289</c:v>
                </c:pt>
                <c:pt idx="724">
                  <c:v>42290</c:v>
                </c:pt>
                <c:pt idx="725">
                  <c:v>42291</c:v>
                </c:pt>
                <c:pt idx="726">
                  <c:v>42292</c:v>
                </c:pt>
                <c:pt idx="727">
                  <c:v>42293</c:v>
                </c:pt>
                <c:pt idx="728">
                  <c:v>42296</c:v>
                </c:pt>
                <c:pt idx="729">
                  <c:v>42297</c:v>
                </c:pt>
                <c:pt idx="730">
                  <c:v>42298</c:v>
                </c:pt>
                <c:pt idx="731">
                  <c:v>42299</c:v>
                </c:pt>
                <c:pt idx="732">
                  <c:v>42300</c:v>
                </c:pt>
                <c:pt idx="733">
                  <c:v>42303</c:v>
                </c:pt>
                <c:pt idx="734">
                  <c:v>42304</c:v>
                </c:pt>
                <c:pt idx="735">
                  <c:v>42305</c:v>
                </c:pt>
                <c:pt idx="736">
                  <c:v>42306</c:v>
                </c:pt>
                <c:pt idx="737">
                  <c:v>42307</c:v>
                </c:pt>
                <c:pt idx="738">
                  <c:v>42310</c:v>
                </c:pt>
                <c:pt idx="739">
                  <c:v>42311</c:v>
                </c:pt>
                <c:pt idx="740">
                  <c:v>42312</c:v>
                </c:pt>
                <c:pt idx="741">
                  <c:v>42313</c:v>
                </c:pt>
                <c:pt idx="742">
                  <c:v>42314</c:v>
                </c:pt>
                <c:pt idx="743">
                  <c:v>42317</c:v>
                </c:pt>
                <c:pt idx="744">
                  <c:v>42318</c:v>
                </c:pt>
                <c:pt idx="745">
                  <c:v>42319</c:v>
                </c:pt>
                <c:pt idx="746">
                  <c:v>42320</c:v>
                </c:pt>
                <c:pt idx="747">
                  <c:v>42321</c:v>
                </c:pt>
                <c:pt idx="748">
                  <c:v>42324</c:v>
                </c:pt>
                <c:pt idx="749">
                  <c:v>42325</c:v>
                </c:pt>
                <c:pt idx="750">
                  <c:v>42326</c:v>
                </c:pt>
                <c:pt idx="751">
                  <c:v>42327</c:v>
                </c:pt>
                <c:pt idx="752">
                  <c:v>42328</c:v>
                </c:pt>
                <c:pt idx="753">
                  <c:v>42331</c:v>
                </c:pt>
                <c:pt idx="754">
                  <c:v>42332</c:v>
                </c:pt>
                <c:pt idx="755">
                  <c:v>42333</c:v>
                </c:pt>
                <c:pt idx="756">
                  <c:v>42334</c:v>
                </c:pt>
                <c:pt idx="757">
                  <c:v>42335</c:v>
                </c:pt>
                <c:pt idx="758">
                  <c:v>42338</c:v>
                </c:pt>
                <c:pt idx="759">
                  <c:v>42339</c:v>
                </c:pt>
                <c:pt idx="760">
                  <c:v>42340</c:v>
                </c:pt>
                <c:pt idx="761">
                  <c:v>42341</c:v>
                </c:pt>
                <c:pt idx="762">
                  <c:v>42342</c:v>
                </c:pt>
                <c:pt idx="763">
                  <c:v>42345</c:v>
                </c:pt>
                <c:pt idx="764">
                  <c:v>42346</c:v>
                </c:pt>
                <c:pt idx="765">
                  <c:v>42347</c:v>
                </c:pt>
                <c:pt idx="766">
                  <c:v>42348</c:v>
                </c:pt>
                <c:pt idx="767">
                  <c:v>42349</c:v>
                </c:pt>
                <c:pt idx="768">
                  <c:v>42352</c:v>
                </c:pt>
                <c:pt idx="769">
                  <c:v>42353</c:v>
                </c:pt>
                <c:pt idx="770">
                  <c:v>42354</c:v>
                </c:pt>
                <c:pt idx="771">
                  <c:v>42355</c:v>
                </c:pt>
                <c:pt idx="772">
                  <c:v>42356</c:v>
                </c:pt>
                <c:pt idx="773">
                  <c:v>42359</c:v>
                </c:pt>
                <c:pt idx="774">
                  <c:v>42360</c:v>
                </c:pt>
                <c:pt idx="775">
                  <c:v>42361</c:v>
                </c:pt>
                <c:pt idx="776">
                  <c:v>42362</c:v>
                </c:pt>
                <c:pt idx="777">
                  <c:v>42363</c:v>
                </c:pt>
                <c:pt idx="778">
                  <c:v>42366</c:v>
                </c:pt>
                <c:pt idx="779">
                  <c:v>42367</c:v>
                </c:pt>
                <c:pt idx="780">
                  <c:v>42368</c:v>
                </c:pt>
                <c:pt idx="781">
                  <c:v>42369</c:v>
                </c:pt>
                <c:pt idx="782">
                  <c:v>42370</c:v>
                </c:pt>
                <c:pt idx="783">
                  <c:v>42373</c:v>
                </c:pt>
                <c:pt idx="784">
                  <c:v>42374</c:v>
                </c:pt>
                <c:pt idx="785">
                  <c:v>42375</c:v>
                </c:pt>
                <c:pt idx="786">
                  <c:v>42376</c:v>
                </c:pt>
                <c:pt idx="787">
                  <c:v>42377</c:v>
                </c:pt>
                <c:pt idx="788">
                  <c:v>42380</c:v>
                </c:pt>
                <c:pt idx="789">
                  <c:v>42381</c:v>
                </c:pt>
                <c:pt idx="790">
                  <c:v>42382</c:v>
                </c:pt>
                <c:pt idx="791">
                  <c:v>42383</c:v>
                </c:pt>
                <c:pt idx="792">
                  <c:v>42384</c:v>
                </c:pt>
                <c:pt idx="793">
                  <c:v>42387</c:v>
                </c:pt>
                <c:pt idx="794">
                  <c:v>42388</c:v>
                </c:pt>
                <c:pt idx="795">
                  <c:v>42389</c:v>
                </c:pt>
                <c:pt idx="796">
                  <c:v>42390</c:v>
                </c:pt>
                <c:pt idx="797">
                  <c:v>42391</c:v>
                </c:pt>
                <c:pt idx="798">
                  <c:v>42394</c:v>
                </c:pt>
                <c:pt idx="799">
                  <c:v>42395</c:v>
                </c:pt>
                <c:pt idx="800">
                  <c:v>42396</c:v>
                </c:pt>
                <c:pt idx="801">
                  <c:v>42397</c:v>
                </c:pt>
                <c:pt idx="802">
                  <c:v>42398</c:v>
                </c:pt>
                <c:pt idx="803">
                  <c:v>42401</c:v>
                </c:pt>
                <c:pt idx="804">
                  <c:v>42402</c:v>
                </c:pt>
                <c:pt idx="805">
                  <c:v>42403</c:v>
                </c:pt>
                <c:pt idx="806">
                  <c:v>42404</c:v>
                </c:pt>
                <c:pt idx="807">
                  <c:v>42405</c:v>
                </c:pt>
                <c:pt idx="808">
                  <c:v>42408</c:v>
                </c:pt>
                <c:pt idx="809">
                  <c:v>42409</c:v>
                </c:pt>
                <c:pt idx="810">
                  <c:v>42410</c:v>
                </c:pt>
                <c:pt idx="811">
                  <c:v>42411</c:v>
                </c:pt>
                <c:pt idx="812">
                  <c:v>42412</c:v>
                </c:pt>
                <c:pt idx="813">
                  <c:v>42415</c:v>
                </c:pt>
                <c:pt idx="814">
                  <c:v>42416</c:v>
                </c:pt>
                <c:pt idx="815">
                  <c:v>42417</c:v>
                </c:pt>
                <c:pt idx="816">
                  <c:v>42418</c:v>
                </c:pt>
                <c:pt idx="817">
                  <c:v>42419</c:v>
                </c:pt>
                <c:pt idx="818">
                  <c:v>42422</c:v>
                </c:pt>
                <c:pt idx="819">
                  <c:v>42423</c:v>
                </c:pt>
                <c:pt idx="820">
                  <c:v>42424</c:v>
                </c:pt>
                <c:pt idx="821">
                  <c:v>42425</c:v>
                </c:pt>
                <c:pt idx="822">
                  <c:v>42426</c:v>
                </c:pt>
                <c:pt idx="823">
                  <c:v>42429</c:v>
                </c:pt>
                <c:pt idx="824">
                  <c:v>42430</c:v>
                </c:pt>
                <c:pt idx="825">
                  <c:v>42431</c:v>
                </c:pt>
                <c:pt idx="826">
                  <c:v>42432</c:v>
                </c:pt>
                <c:pt idx="827">
                  <c:v>42433</c:v>
                </c:pt>
                <c:pt idx="828">
                  <c:v>42436</c:v>
                </c:pt>
                <c:pt idx="829">
                  <c:v>42437</c:v>
                </c:pt>
                <c:pt idx="830">
                  <c:v>42438</c:v>
                </c:pt>
                <c:pt idx="831">
                  <c:v>42439</c:v>
                </c:pt>
                <c:pt idx="832">
                  <c:v>42440</c:v>
                </c:pt>
                <c:pt idx="833">
                  <c:v>42443</c:v>
                </c:pt>
                <c:pt idx="834">
                  <c:v>42444</c:v>
                </c:pt>
                <c:pt idx="835">
                  <c:v>42445</c:v>
                </c:pt>
                <c:pt idx="836">
                  <c:v>42446</c:v>
                </c:pt>
                <c:pt idx="837">
                  <c:v>42447</c:v>
                </c:pt>
                <c:pt idx="838">
                  <c:v>42450</c:v>
                </c:pt>
                <c:pt idx="839">
                  <c:v>42451</c:v>
                </c:pt>
                <c:pt idx="840">
                  <c:v>42452</c:v>
                </c:pt>
                <c:pt idx="841">
                  <c:v>42453</c:v>
                </c:pt>
                <c:pt idx="842">
                  <c:v>42454</c:v>
                </c:pt>
                <c:pt idx="843">
                  <c:v>42457</c:v>
                </c:pt>
                <c:pt idx="844">
                  <c:v>42458</c:v>
                </c:pt>
                <c:pt idx="845">
                  <c:v>42459</c:v>
                </c:pt>
                <c:pt idx="846">
                  <c:v>42460</c:v>
                </c:pt>
                <c:pt idx="847">
                  <c:v>42461</c:v>
                </c:pt>
                <c:pt idx="848">
                  <c:v>42464</c:v>
                </c:pt>
                <c:pt idx="849">
                  <c:v>42465</c:v>
                </c:pt>
                <c:pt idx="850">
                  <c:v>42466</c:v>
                </c:pt>
                <c:pt idx="851">
                  <c:v>42467</c:v>
                </c:pt>
                <c:pt idx="852">
                  <c:v>42468</c:v>
                </c:pt>
                <c:pt idx="853">
                  <c:v>42471</c:v>
                </c:pt>
                <c:pt idx="854">
                  <c:v>42472</c:v>
                </c:pt>
                <c:pt idx="855">
                  <c:v>42473</c:v>
                </c:pt>
                <c:pt idx="856">
                  <c:v>42474</c:v>
                </c:pt>
                <c:pt idx="857">
                  <c:v>42475</c:v>
                </c:pt>
                <c:pt idx="858">
                  <c:v>42478</c:v>
                </c:pt>
                <c:pt idx="859">
                  <c:v>42479</c:v>
                </c:pt>
                <c:pt idx="860">
                  <c:v>42480</c:v>
                </c:pt>
                <c:pt idx="861">
                  <c:v>42481</c:v>
                </c:pt>
                <c:pt idx="862">
                  <c:v>42482</c:v>
                </c:pt>
                <c:pt idx="863">
                  <c:v>42485</c:v>
                </c:pt>
                <c:pt idx="864">
                  <c:v>42486</c:v>
                </c:pt>
                <c:pt idx="865">
                  <c:v>42487</c:v>
                </c:pt>
                <c:pt idx="866">
                  <c:v>42488</c:v>
                </c:pt>
                <c:pt idx="867">
                  <c:v>42489</c:v>
                </c:pt>
                <c:pt idx="868">
                  <c:v>42492</c:v>
                </c:pt>
                <c:pt idx="869">
                  <c:v>42493</c:v>
                </c:pt>
                <c:pt idx="870">
                  <c:v>42494</c:v>
                </c:pt>
                <c:pt idx="871">
                  <c:v>42495</c:v>
                </c:pt>
                <c:pt idx="872">
                  <c:v>42496</c:v>
                </c:pt>
                <c:pt idx="873">
                  <c:v>42499</c:v>
                </c:pt>
                <c:pt idx="874">
                  <c:v>42500</c:v>
                </c:pt>
                <c:pt idx="875">
                  <c:v>42501</c:v>
                </c:pt>
                <c:pt idx="876">
                  <c:v>42502</c:v>
                </c:pt>
                <c:pt idx="877">
                  <c:v>42503</c:v>
                </c:pt>
                <c:pt idx="878">
                  <c:v>42506</c:v>
                </c:pt>
                <c:pt idx="879">
                  <c:v>42507</c:v>
                </c:pt>
                <c:pt idx="880">
                  <c:v>42508</c:v>
                </c:pt>
                <c:pt idx="881">
                  <c:v>42509</c:v>
                </c:pt>
                <c:pt idx="882">
                  <c:v>42510</c:v>
                </c:pt>
                <c:pt idx="883">
                  <c:v>42513</c:v>
                </c:pt>
                <c:pt idx="884">
                  <c:v>42514</c:v>
                </c:pt>
                <c:pt idx="885">
                  <c:v>42515</c:v>
                </c:pt>
                <c:pt idx="886">
                  <c:v>42516</c:v>
                </c:pt>
                <c:pt idx="887">
                  <c:v>42517</c:v>
                </c:pt>
                <c:pt idx="888">
                  <c:v>42520</c:v>
                </c:pt>
                <c:pt idx="889">
                  <c:v>42521</c:v>
                </c:pt>
                <c:pt idx="890">
                  <c:v>42522</c:v>
                </c:pt>
                <c:pt idx="891">
                  <c:v>42523</c:v>
                </c:pt>
                <c:pt idx="892">
                  <c:v>42524</c:v>
                </c:pt>
                <c:pt idx="893">
                  <c:v>42527</c:v>
                </c:pt>
                <c:pt idx="894">
                  <c:v>42528</c:v>
                </c:pt>
                <c:pt idx="895">
                  <c:v>42529</c:v>
                </c:pt>
                <c:pt idx="896">
                  <c:v>42530</c:v>
                </c:pt>
                <c:pt idx="897">
                  <c:v>42531</c:v>
                </c:pt>
                <c:pt idx="898">
                  <c:v>42534</c:v>
                </c:pt>
                <c:pt idx="899">
                  <c:v>42535</c:v>
                </c:pt>
                <c:pt idx="900">
                  <c:v>42536</c:v>
                </c:pt>
                <c:pt idx="901">
                  <c:v>42537</c:v>
                </c:pt>
                <c:pt idx="902">
                  <c:v>42538</c:v>
                </c:pt>
                <c:pt idx="903">
                  <c:v>42541</c:v>
                </c:pt>
                <c:pt idx="904">
                  <c:v>42542</c:v>
                </c:pt>
                <c:pt idx="905">
                  <c:v>42543</c:v>
                </c:pt>
                <c:pt idx="906">
                  <c:v>42544</c:v>
                </c:pt>
                <c:pt idx="907">
                  <c:v>42545</c:v>
                </c:pt>
                <c:pt idx="908">
                  <c:v>42548</c:v>
                </c:pt>
                <c:pt idx="909">
                  <c:v>42549</c:v>
                </c:pt>
                <c:pt idx="910">
                  <c:v>42550</c:v>
                </c:pt>
                <c:pt idx="911">
                  <c:v>42551</c:v>
                </c:pt>
                <c:pt idx="912">
                  <c:v>42552</c:v>
                </c:pt>
                <c:pt idx="913">
                  <c:v>42555</c:v>
                </c:pt>
                <c:pt idx="914">
                  <c:v>42556</c:v>
                </c:pt>
                <c:pt idx="915">
                  <c:v>42557</c:v>
                </c:pt>
                <c:pt idx="916">
                  <c:v>42558</c:v>
                </c:pt>
                <c:pt idx="917">
                  <c:v>42559</c:v>
                </c:pt>
                <c:pt idx="918">
                  <c:v>42562</c:v>
                </c:pt>
                <c:pt idx="919">
                  <c:v>42563</c:v>
                </c:pt>
                <c:pt idx="920">
                  <c:v>42564</c:v>
                </c:pt>
                <c:pt idx="921">
                  <c:v>42565</c:v>
                </c:pt>
                <c:pt idx="922">
                  <c:v>42566</c:v>
                </c:pt>
                <c:pt idx="923">
                  <c:v>42569</c:v>
                </c:pt>
                <c:pt idx="924">
                  <c:v>42570</c:v>
                </c:pt>
                <c:pt idx="925">
                  <c:v>42571</c:v>
                </c:pt>
                <c:pt idx="926">
                  <c:v>42572</c:v>
                </c:pt>
                <c:pt idx="927">
                  <c:v>42573</c:v>
                </c:pt>
                <c:pt idx="928">
                  <c:v>42576</c:v>
                </c:pt>
                <c:pt idx="929">
                  <c:v>42577</c:v>
                </c:pt>
                <c:pt idx="930">
                  <c:v>42578</c:v>
                </c:pt>
                <c:pt idx="931">
                  <c:v>42579</c:v>
                </c:pt>
                <c:pt idx="932">
                  <c:v>42580</c:v>
                </c:pt>
                <c:pt idx="933">
                  <c:v>42583</c:v>
                </c:pt>
                <c:pt idx="934">
                  <c:v>42584</c:v>
                </c:pt>
                <c:pt idx="935">
                  <c:v>42585</c:v>
                </c:pt>
                <c:pt idx="936">
                  <c:v>42586</c:v>
                </c:pt>
                <c:pt idx="937">
                  <c:v>42587</c:v>
                </c:pt>
                <c:pt idx="938">
                  <c:v>42590</c:v>
                </c:pt>
                <c:pt idx="939">
                  <c:v>42591</c:v>
                </c:pt>
                <c:pt idx="940">
                  <c:v>42592</c:v>
                </c:pt>
                <c:pt idx="941">
                  <c:v>42593</c:v>
                </c:pt>
                <c:pt idx="942">
                  <c:v>42594</c:v>
                </c:pt>
                <c:pt idx="943">
                  <c:v>42597</c:v>
                </c:pt>
                <c:pt idx="944">
                  <c:v>42598</c:v>
                </c:pt>
                <c:pt idx="945">
                  <c:v>42599</c:v>
                </c:pt>
                <c:pt idx="946">
                  <c:v>42600</c:v>
                </c:pt>
                <c:pt idx="947">
                  <c:v>42601</c:v>
                </c:pt>
                <c:pt idx="948">
                  <c:v>42604</c:v>
                </c:pt>
                <c:pt idx="949">
                  <c:v>42605</c:v>
                </c:pt>
                <c:pt idx="950">
                  <c:v>42606</c:v>
                </c:pt>
                <c:pt idx="951">
                  <c:v>42607</c:v>
                </c:pt>
                <c:pt idx="952">
                  <c:v>42608</c:v>
                </c:pt>
                <c:pt idx="953">
                  <c:v>42611</c:v>
                </c:pt>
                <c:pt idx="954">
                  <c:v>42612</c:v>
                </c:pt>
                <c:pt idx="955">
                  <c:v>42613</c:v>
                </c:pt>
                <c:pt idx="956">
                  <c:v>42614</c:v>
                </c:pt>
                <c:pt idx="957">
                  <c:v>42615</c:v>
                </c:pt>
                <c:pt idx="958">
                  <c:v>42618</c:v>
                </c:pt>
                <c:pt idx="959">
                  <c:v>42619</c:v>
                </c:pt>
                <c:pt idx="960">
                  <c:v>42620</c:v>
                </c:pt>
                <c:pt idx="961">
                  <c:v>42621</c:v>
                </c:pt>
                <c:pt idx="962">
                  <c:v>42622</c:v>
                </c:pt>
                <c:pt idx="963">
                  <c:v>42625</c:v>
                </c:pt>
                <c:pt idx="964">
                  <c:v>42626</c:v>
                </c:pt>
                <c:pt idx="965">
                  <c:v>42627</c:v>
                </c:pt>
                <c:pt idx="966">
                  <c:v>42628</c:v>
                </c:pt>
                <c:pt idx="967">
                  <c:v>42629</c:v>
                </c:pt>
                <c:pt idx="968">
                  <c:v>42632</c:v>
                </c:pt>
                <c:pt idx="969">
                  <c:v>42633</c:v>
                </c:pt>
                <c:pt idx="970">
                  <c:v>42634</c:v>
                </c:pt>
                <c:pt idx="971">
                  <c:v>42635</c:v>
                </c:pt>
                <c:pt idx="972">
                  <c:v>42636</c:v>
                </c:pt>
                <c:pt idx="973">
                  <c:v>42639</c:v>
                </c:pt>
                <c:pt idx="974">
                  <c:v>42640</c:v>
                </c:pt>
                <c:pt idx="975">
                  <c:v>42641</c:v>
                </c:pt>
                <c:pt idx="976">
                  <c:v>42642</c:v>
                </c:pt>
                <c:pt idx="977">
                  <c:v>42643</c:v>
                </c:pt>
                <c:pt idx="978">
                  <c:v>42646</c:v>
                </c:pt>
                <c:pt idx="979">
                  <c:v>42647</c:v>
                </c:pt>
                <c:pt idx="980">
                  <c:v>42648</c:v>
                </c:pt>
                <c:pt idx="981">
                  <c:v>42649</c:v>
                </c:pt>
                <c:pt idx="982">
                  <c:v>42650</c:v>
                </c:pt>
                <c:pt idx="983">
                  <c:v>42653</c:v>
                </c:pt>
                <c:pt idx="984">
                  <c:v>42654</c:v>
                </c:pt>
                <c:pt idx="985">
                  <c:v>42655</c:v>
                </c:pt>
                <c:pt idx="986">
                  <c:v>42656</c:v>
                </c:pt>
                <c:pt idx="987">
                  <c:v>42657</c:v>
                </c:pt>
                <c:pt idx="988">
                  <c:v>42660</c:v>
                </c:pt>
                <c:pt idx="989">
                  <c:v>42661</c:v>
                </c:pt>
                <c:pt idx="990">
                  <c:v>42662</c:v>
                </c:pt>
                <c:pt idx="991">
                  <c:v>42663</c:v>
                </c:pt>
                <c:pt idx="992">
                  <c:v>42664</c:v>
                </c:pt>
                <c:pt idx="993">
                  <c:v>42667</c:v>
                </c:pt>
                <c:pt idx="994">
                  <c:v>42668</c:v>
                </c:pt>
                <c:pt idx="995">
                  <c:v>42669</c:v>
                </c:pt>
                <c:pt idx="996">
                  <c:v>42670</c:v>
                </c:pt>
                <c:pt idx="997">
                  <c:v>42671</c:v>
                </c:pt>
                <c:pt idx="998">
                  <c:v>42674</c:v>
                </c:pt>
                <c:pt idx="999">
                  <c:v>42675</c:v>
                </c:pt>
                <c:pt idx="1000">
                  <c:v>42676</c:v>
                </c:pt>
                <c:pt idx="1001">
                  <c:v>42677</c:v>
                </c:pt>
                <c:pt idx="1002">
                  <c:v>42678</c:v>
                </c:pt>
                <c:pt idx="1003">
                  <c:v>42681</c:v>
                </c:pt>
                <c:pt idx="1004">
                  <c:v>42682</c:v>
                </c:pt>
                <c:pt idx="1005">
                  <c:v>42683</c:v>
                </c:pt>
                <c:pt idx="1006">
                  <c:v>42684</c:v>
                </c:pt>
                <c:pt idx="1007">
                  <c:v>42685</c:v>
                </c:pt>
                <c:pt idx="1008">
                  <c:v>42688</c:v>
                </c:pt>
                <c:pt idx="1009">
                  <c:v>42689</c:v>
                </c:pt>
                <c:pt idx="1010">
                  <c:v>42690</c:v>
                </c:pt>
                <c:pt idx="1011">
                  <c:v>42691</c:v>
                </c:pt>
                <c:pt idx="1012">
                  <c:v>42692</c:v>
                </c:pt>
                <c:pt idx="1013">
                  <c:v>42695</c:v>
                </c:pt>
                <c:pt idx="1014">
                  <c:v>42696</c:v>
                </c:pt>
                <c:pt idx="1015">
                  <c:v>42697</c:v>
                </c:pt>
                <c:pt idx="1016">
                  <c:v>42698</c:v>
                </c:pt>
                <c:pt idx="1017">
                  <c:v>42699</c:v>
                </c:pt>
                <c:pt idx="1018">
                  <c:v>42702</c:v>
                </c:pt>
                <c:pt idx="1019">
                  <c:v>42703</c:v>
                </c:pt>
                <c:pt idx="1020">
                  <c:v>42704</c:v>
                </c:pt>
                <c:pt idx="1021">
                  <c:v>42705</c:v>
                </c:pt>
                <c:pt idx="1022">
                  <c:v>42706</c:v>
                </c:pt>
                <c:pt idx="1023">
                  <c:v>42709</c:v>
                </c:pt>
                <c:pt idx="1024">
                  <c:v>42710</c:v>
                </c:pt>
                <c:pt idx="1025">
                  <c:v>42711</c:v>
                </c:pt>
                <c:pt idx="1026">
                  <c:v>42712</c:v>
                </c:pt>
                <c:pt idx="1027">
                  <c:v>42713</c:v>
                </c:pt>
                <c:pt idx="1028">
                  <c:v>42716</c:v>
                </c:pt>
                <c:pt idx="1029">
                  <c:v>42717</c:v>
                </c:pt>
                <c:pt idx="1030">
                  <c:v>42718</c:v>
                </c:pt>
                <c:pt idx="1031">
                  <c:v>42719</c:v>
                </c:pt>
                <c:pt idx="1032">
                  <c:v>42720</c:v>
                </c:pt>
                <c:pt idx="1033">
                  <c:v>42723</c:v>
                </c:pt>
                <c:pt idx="1034">
                  <c:v>42724</c:v>
                </c:pt>
                <c:pt idx="1035">
                  <c:v>42725</c:v>
                </c:pt>
                <c:pt idx="1036">
                  <c:v>42726</c:v>
                </c:pt>
                <c:pt idx="1037">
                  <c:v>42727</c:v>
                </c:pt>
                <c:pt idx="1038">
                  <c:v>42730</c:v>
                </c:pt>
                <c:pt idx="1039">
                  <c:v>42731</c:v>
                </c:pt>
                <c:pt idx="1040">
                  <c:v>42732</c:v>
                </c:pt>
                <c:pt idx="1041">
                  <c:v>42733</c:v>
                </c:pt>
                <c:pt idx="1042">
                  <c:v>42734</c:v>
                </c:pt>
                <c:pt idx="1043">
                  <c:v>42737</c:v>
                </c:pt>
                <c:pt idx="1044">
                  <c:v>42738</c:v>
                </c:pt>
                <c:pt idx="1045">
                  <c:v>42739</c:v>
                </c:pt>
                <c:pt idx="1046">
                  <c:v>42740</c:v>
                </c:pt>
                <c:pt idx="1047">
                  <c:v>42741</c:v>
                </c:pt>
                <c:pt idx="1048">
                  <c:v>42744</c:v>
                </c:pt>
                <c:pt idx="1049">
                  <c:v>42745</c:v>
                </c:pt>
                <c:pt idx="1050">
                  <c:v>42746</c:v>
                </c:pt>
                <c:pt idx="1051">
                  <c:v>42747</c:v>
                </c:pt>
                <c:pt idx="1052">
                  <c:v>42748</c:v>
                </c:pt>
                <c:pt idx="1053">
                  <c:v>42751</c:v>
                </c:pt>
                <c:pt idx="1054">
                  <c:v>42752</c:v>
                </c:pt>
                <c:pt idx="1055">
                  <c:v>42753</c:v>
                </c:pt>
                <c:pt idx="1056">
                  <c:v>42754</c:v>
                </c:pt>
                <c:pt idx="1057">
                  <c:v>42755</c:v>
                </c:pt>
                <c:pt idx="1058">
                  <c:v>42758</c:v>
                </c:pt>
                <c:pt idx="1059">
                  <c:v>42759</c:v>
                </c:pt>
                <c:pt idx="1060">
                  <c:v>42760</c:v>
                </c:pt>
                <c:pt idx="1061">
                  <c:v>42761</c:v>
                </c:pt>
                <c:pt idx="1062">
                  <c:v>42762</c:v>
                </c:pt>
                <c:pt idx="1063">
                  <c:v>42765</c:v>
                </c:pt>
                <c:pt idx="1064">
                  <c:v>42766</c:v>
                </c:pt>
                <c:pt idx="1065">
                  <c:v>42767</c:v>
                </c:pt>
                <c:pt idx="1066">
                  <c:v>42768</c:v>
                </c:pt>
                <c:pt idx="1067">
                  <c:v>42769</c:v>
                </c:pt>
                <c:pt idx="1068">
                  <c:v>42772</c:v>
                </c:pt>
                <c:pt idx="1069">
                  <c:v>42773</c:v>
                </c:pt>
                <c:pt idx="1070">
                  <c:v>42774</c:v>
                </c:pt>
                <c:pt idx="1071">
                  <c:v>42775</c:v>
                </c:pt>
                <c:pt idx="1072">
                  <c:v>42776</c:v>
                </c:pt>
                <c:pt idx="1073">
                  <c:v>42779</c:v>
                </c:pt>
                <c:pt idx="1074">
                  <c:v>42780</c:v>
                </c:pt>
                <c:pt idx="1075">
                  <c:v>42781</c:v>
                </c:pt>
                <c:pt idx="1076">
                  <c:v>42782</c:v>
                </c:pt>
                <c:pt idx="1077">
                  <c:v>42783</c:v>
                </c:pt>
                <c:pt idx="1078">
                  <c:v>42786</c:v>
                </c:pt>
                <c:pt idx="1079">
                  <c:v>42787</c:v>
                </c:pt>
                <c:pt idx="1080">
                  <c:v>42788</c:v>
                </c:pt>
                <c:pt idx="1081">
                  <c:v>42789</c:v>
                </c:pt>
                <c:pt idx="1082">
                  <c:v>42790</c:v>
                </c:pt>
                <c:pt idx="1083">
                  <c:v>42793</c:v>
                </c:pt>
                <c:pt idx="1084">
                  <c:v>42794</c:v>
                </c:pt>
                <c:pt idx="1085">
                  <c:v>42795</c:v>
                </c:pt>
                <c:pt idx="1086">
                  <c:v>42796</c:v>
                </c:pt>
                <c:pt idx="1087">
                  <c:v>42797</c:v>
                </c:pt>
                <c:pt idx="1088">
                  <c:v>42800</c:v>
                </c:pt>
                <c:pt idx="1089">
                  <c:v>42801</c:v>
                </c:pt>
                <c:pt idx="1090">
                  <c:v>42802</c:v>
                </c:pt>
                <c:pt idx="1091">
                  <c:v>42803</c:v>
                </c:pt>
                <c:pt idx="1092">
                  <c:v>42804</c:v>
                </c:pt>
                <c:pt idx="1093">
                  <c:v>42807</c:v>
                </c:pt>
                <c:pt idx="1094">
                  <c:v>42808</c:v>
                </c:pt>
                <c:pt idx="1095">
                  <c:v>42809</c:v>
                </c:pt>
                <c:pt idx="1096">
                  <c:v>42810</c:v>
                </c:pt>
                <c:pt idx="1097">
                  <c:v>42811</c:v>
                </c:pt>
                <c:pt idx="1098">
                  <c:v>42814</c:v>
                </c:pt>
                <c:pt idx="1099">
                  <c:v>42815</c:v>
                </c:pt>
                <c:pt idx="1100">
                  <c:v>42816</c:v>
                </c:pt>
                <c:pt idx="1101">
                  <c:v>42817</c:v>
                </c:pt>
                <c:pt idx="1102">
                  <c:v>42818</c:v>
                </c:pt>
                <c:pt idx="1103">
                  <c:v>42821</c:v>
                </c:pt>
                <c:pt idx="1104">
                  <c:v>42822</c:v>
                </c:pt>
                <c:pt idx="1105">
                  <c:v>42823</c:v>
                </c:pt>
                <c:pt idx="1106">
                  <c:v>42824</c:v>
                </c:pt>
                <c:pt idx="1107">
                  <c:v>42825</c:v>
                </c:pt>
                <c:pt idx="1108">
                  <c:v>42828</c:v>
                </c:pt>
                <c:pt idx="1109">
                  <c:v>42829</c:v>
                </c:pt>
                <c:pt idx="1110">
                  <c:v>42830</c:v>
                </c:pt>
                <c:pt idx="1111">
                  <c:v>42831</c:v>
                </c:pt>
                <c:pt idx="1112">
                  <c:v>42832</c:v>
                </c:pt>
                <c:pt idx="1113">
                  <c:v>42835</c:v>
                </c:pt>
                <c:pt idx="1114">
                  <c:v>42836</c:v>
                </c:pt>
                <c:pt idx="1115">
                  <c:v>42837</c:v>
                </c:pt>
                <c:pt idx="1116">
                  <c:v>42838</c:v>
                </c:pt>
                <c:pt idx="1117">
                  <c:v>42839</c:v>
                </c:pt>
                <c:pt idx="1118">
                  <c:v>42842</c:v>
                </c:pt>
                <c:pt idx="1119">
                  <c:v>42843</c:v>
                </c:pt>
                <c:pt idx="1120">
                  <c:v>42844</c:v>
                </c:pt>
                <c:pt idx="1121">
                  <c:v>42845</c:v>
                </c:pt>
                <c:pt idx="1122">
                  <c:v>42846</c:v>
                </c:pt>
                <c:pt idx="1123">
                  <c:v>42849</c:v>
                </c:pt>
                <c:pt idx="1124">
                  <c:v>42850</c:v>
                </c:pt>
                <c:pt idx="1125">
                  <c:v>42851</c:v>
                </c:pt>
                <c:pt idx="1126">
                  <c:v>42852</c:v>
                </c:pt>
                <c:pt idx="1127">
                  <c:v>42853</c:v>
                </c:pt>
                <c:pt idx="1128">
                  <c:v>42856</c:v>
                </c:pt>
                <c:pt idx="1129">
                  <c:v>42857</c:v>
                </c:pt>
                <c:pt idx="1130">
                  <c:v>42858</c:v>
                </c:pt>
                <c:pt idx="1131">
                  <c:v>42859</c:v>
                </c:pt>
                <c:pt idx="1132">
                  <c:v>42860</c:v>
                </c:pt>
                <c:pt idx="1133">
                  <c:v>42863</c:v>
                </c:pt>
                <c:pt idx="1134">
                  <c:v>42864</c:v>
                </c:pt>
                <c:pt idx="1135">
                  <c:v>42865</c:v>
                </c:pt>
                <c:pt idx="1136">
                  <c:v>42866</c:v>
                </c:pt>
                <c:pt idx="1137">
                  <c:v>42867</c:v>
                </c:pt>
                <c:pt idx="1138">
                  <c:v>42870</c:v>
                </c:pt>
                <c:pt idx="1139">
                  <c:v>42871</c:v>
                </c:pt>
                <c:pt idx="1140">
                  <c:v>42872</c:v>
                </c:pt>
                <c:pt idx="1141">
                  <c:v>42873</c:v>
                </c:pt>
                <c:pt idx="1142">
                  <c:v>42874</c:v>
                </c:pt>
                <c:pt idx="1143">
                  <c:v>42877</c:v>
                </c:pt>
                <c:pt idx="1144">
                  <c:v>42878</c:v>
                </c:pt>
                <c:pt idx="1145">
                  <c:v>42879</c:v>
                </c:pt>
                <c:pt idx="1146">
                  <c:v>42880</c:v>
                </c:pt>
                <c:pt idx="1147">
                  <c:v>42881</c:v>
                </c:pt>
                <c:pt idx="1148">
                  <c:v>42884</c:v>
                </c:pt>
                <c:pt idx="1149">
                  <c:v>42885</c:v>
                </c:pt>
                <c:pt idx="1150">
                  <c:v>42886</c:v>
                </c:pt>
                <c:pt idx="1151">
                  <c:v>42887</c:v>
                </c:pt>
                <c:pt idx="1152">
                  <c:v>42888</c:v>
                </c:pt>
                <c:pt idx="1153">
                  <c:v>42891</c:v>
                </c:pt>
                <c:pt idx="1154">
                  <c:v>42892</c:v>
                </c:pt>
                <c:pt idx="1155">
                  <c:v>42893</c:v>
                </c:pt>
                <c:pt idx="1156">
                  <c:v>42894</c:v>
                </c:pt>
                <c:pt idx="1157">
                  <c:v>42895</c:v>
                </c:pt>
                <c:pt idx="1158">
                  <c:v>42898</c:v>
                </c:pt>
                <c:pt idx="1159">
                  <c:v>42899</c:v>
                </c:pt>
                <c:pt idx="1160">
                  <c:v>42900</c:v>
                </c:pt>
                <c:pt idx="1161">
                  <c:v>42901</c:v>
                </c:pt>
                <c:pt idx="1162">
                  <c:v>42902</c:v>
                </c:pt>
                <c:pt idx="1163">
                  <c:v>42905</c:v>
                </c:pt>
                <c:pt idx="1164">
                  <c:v>42906</c:v>
                </c:pt>
                <c:pt idx="1165">
                  <c:v>42907</c:v>
                </c:pt>
                <c:pt idx="1166">
                  <c:v>42908</c:v>
                </c:pt>
                <c:pt idx="1167">
                  <c:v>42909</c:v>
                </c:pt>
                <c:pt idx="1168">
                  <c:v>42912</c:v>
                </c:pt>
                <c:pt idx="1169">
                  <c:v>42913</c:v>
                </c:pt>
                <c:pt idx="1170">
                  <c:v>42914</c:v>
                </c:pt>
                <c:pt idx="1171">
                  <c:v>42915</c:v>
                </c:pt>
                <c:pt idx="1172">
                  <c:v>42916</c:v>
                </c:pt>
                <c:pt idx="1173">
                  <c:v>42919</c:v>
                </c:pt>
                <c:pt idx="1174">
                  <c:v>42920</c:v>
                </c:pt>
                <c:pt idx="1175">
                  <c:v>42921</c:v>
                </c:pt>
                <c:pt idx="1176">
                  <c:v>42922</c:v>
                </c:pt>
                <c:pt idx="1177">
                  <c:v>42923</c:v>
                </c:pt>
                <c:pt idx="1178">
                  <c:v>42926</c:v>
                </c:pt>
                <c:pt idx="1179">
                  <c:v>42927</c:v>
                </c:pt>
                <c:pt idx="1180">
                  <c:v>42928</c:v>
                </c:pt>
                <c:pt idx="1181">
                  <c:v>42929</c:v>
                </c:pt>
                <c:pt idx="1182">
                  <c:v>42930</c:v>
                </c:pt>
                <c:pt idx="1183">
                  <c:v>42933</c:v>
                </c:pt>
                <c:pt idx="1184">
                  <c:v>42934</c:v>
                </c:pt>
                <c:pt idx="1185">
                  <c:v>42935</c:v>
                </c:pt>
                <c:pt idx="1186">
                  <c:v>42936</c:v>
                </c:pt>
                <c:pt idx="1187">
                  <c:v>42937</c:v>
                </c:pt>
                <c:pt idx="1188">
                  <c:v>42940</c:v>
                </c:pt>
                <c:pt idx="1189">
                  <c:v>42941</c:v>
                </c:pt>
                <c:pt idx="1190">
                  <c:v>42942</c:v>
                </c:pt>
                <c:pt idx="1191">
                  <c:v>42943</c:v>
                </c:pt>
                <c:pt idx="1192">
                  <c:v>42944</c:v>
                </c:pt>
                <c:pt idx="1193">
                  <c:v>42947</c:v>
                </c:pt>
                <c:pt idx="1194">
                  <c:v>42948</c:v>
                </c:pt>
                <c:pt idx="1195">
                  <c:v>42949</c:v>
                </c:pt>
                <c:pt idx="1196">
                  <c:v>42950</c:v>
                </c:pt>
                <c:pt idx="1197">
                  <c:v>42951</c:v>
                </c:pt>
                <c:pt idx="1198">
                  <c:v>42954</c:v>
                </c:pt>
                <c:pt idx="1199">
                  <c:v>42955</c:v>
                </c:pt>
                <c:pt idx="1200">
                  <c:v>42956</c:v>
                </c:pt>
                <c:pt idx="1201">
                  <c:v>42957</c:v>
                </c:pt>
                <c:pt idx="1202">
                  <c:v>42958</c:v>
                </c:pt>
                <c:pt idx="1203">
                  <c:v>42961</c:v>
                </c:pt>
                <c:pt idx="1204">
                  <c:v>42962</c:v>
                </c:pt>
                <c:pt idx="1205">
                  <c:v>42963</c:v>
                </c:pt>
                <c:pt idx="1206">
                  <c:v>42964</c:v>
                </c:pt>
                <c:pt idx="1207">
                  <c:v>42965</c:v>
                </c:pt>
                <c:pt idx="1208">
                  <c:v>42968</c:v>
                </c:pt>
                <c:pt idx="1209">
                  <c:v>42969</c:v>
                </c:pt>
                <c:pt idx="1210">
                  <c:v>42970</c:v>
                </c:pt>
                <c:pt idx="1211">
                  <c:v>42971</c:v>
                </c:pt>
                <c:pt idx="1212">
                  <c:v>42972</c:v>
                </c:pt>
                <c:pt idx="1213">
                  <c:v>42975</c:v>
                </c:pt>
                <c:pt idx="1214">
                  <c:v>42976</c:v>
                </c:pt>
                <c:pt idx="1215">
                  <c:v>42977</c:v>
                </c:pt>
                <c:pt idx="1216">
                  <c:v>42978</c:v>
                </c:pt>
                <c:pt idx="1217">
                  <c:v>42979</c:v>
                </c:pt>
                <c:pt idx="1218">
                  <c:v>42982</c:v>
                </c:pt>
                <c:pt idx="1219">
                  <c:v>42983</c:v>
                </c:pt>
                <c:pt idx="1220">
                  <c:v>42984</c:v>
                </c:pt>
                <c:pt idx="1221">
                  <c:v>42985</c:v>
                </c:pt>
                <c:pt idx="1222">
                  <c:v>42986</c:v>
                </c:pt>
                <c:pt idx="1223">
                  <c:v>42989</c:v>
                </c:pt>
                <c:pt idx="1224">
                  <c:v>42990</c:v>
                </c:pt>
                <c:pt idx="1225">
                  <c:v>42991</c:v>
                </c:pt>
                <c:pt idx="1226">
                  <c:v>42992</c:v>
                </c:pt>
                <c:pt idx="1227">
                  <c:v>42993</c:v>
                </c:pt>
                <c:pt idx="1228">
                  <c:v>42996</c:v>
                </c:pt>
                <c:pt idx="1229">
                  <c:v>42997</c:v>
                </c:pt>
                <c:pt idx="1230">
                  <c:v>42998</c:v>
                </c:pt>
                <c:pt idx="1231">
                  <c:v>42999</c:v>
                </c:pt>
                <c:pt idx="1232">
                  <c:v>43000</c:v>
                </c:pt>
                <c:pt idx="1233">
                  <c:v>43003</c:v>
                </c:pt>
                <c:pt idx="1234">
                  <c:v>43004</c:v>
                </c:pt>
                <c:pt idx="1235">
                  <c:v>43005</c:v>
                </c:pt>
                <c:pt idx="1236">
                  <c:v>43006</c:v>
                </c:pt>
                <c:pt idx="1237">
                  <c:v>43007</c:v>
                </c:pt>
                <c:pt idx="1238">
                  <c:v>43010</c:v>
                </c:pt>
                <c:pt idx="1239">
                  <c:v>43011</c:v>
                </c:pt>
                <c:pt idx="1240">
                  <c:v>43012</c:v>
                </c:pt>
                <c:pt idx="1241">
                  <c:v>43013</c:v>
                </c:pt>
                <c:pt idx="1242">
                  <c:v>43014</c:v>
                </c:pt>
                <c:pt idx="1243">
                  <c:v>43017</c:v>
                </c:pt>
                <c:pt idx="1244">
                  <c:v>43018</c:v>
                </c:pt>
                <c:pt idx="1245">
                  <c:v>43019</c:v>
                </c:pt>
                <c:pt idx="1246">
                  <c:v>43020</c:v>
                </c:pt>
                <c:pt idx="1247">
                  <c:v>43021</c:v>
                </c:pt>
                <c:pt idx="1248">
                  <c:v>43024</c:v>
                </c:pt>
                <c:pt idx="1249">
                  <c:v>43025</c:v>
                </c:pt>
                <c:pt idx="1250">
                  <c:v>43026</c:v>
                </c:pt>
                <c:pt idx="1251">
                  <c:v>43027</c:v>
                </c:pt>
                <c:pt idx="1252">
                  <c:v>43028</c:v>
                </c:pt>
                <c:pt idx="1253">
                  <c:v>43031</c:v>
                </c:pt>
                <c:pt idx="1254">
                  <c:v>43032</c:v>
                </c:pt>
                <c:pt idx="1255">
                  <c:v>43033</c:v>
                </c:pt>
                <c:pt idx="1256">
                  <c:v>43034</c:v>
                </c:pt>
                <c:pt idx="1257">
                  <c:v>43035</c:v>
                </c:pt>
                <c:pt idx="1258">
                  <c:v>43038</c:v>
                </c:pt>
                <c:pt idx="1259">
                  <c:v>43039</c:v>
                </c:pt>
                <c:pt idx="1260">
                  <c:v>43040</c:v>
                </c:pt>
                <c:pt idx="1261">
                  <c:v>43041</c:v>
                </c:pt>
                <c:pt idx="1262">
                  <c:v>43042</c:v>
                </c:pt>
                <c:pt idx="1263">
                  <c:v>43045</c:v>
                </c:pt>
                <c:pt idx="1264">
                  <c:v>43046</c:v>
                </c:pt>
                <c:pt idx="1265">
                  <c:v>43047</c:v>
                </c:pt>
                <c:pt idx="1266">
                  <c:v>43048</c:v>
                </c:pt>
                <c:pt idx="1267">
                  <c:v>43049</c:v>
                </c:pt>
                <c:pt idx="1268">
                  <c:v>43052</c:v>
                </c:pt>
                <c:pt idx="1269">
                  <c:v>43053</c:v>
                </c:pt>
                <c:pt idx="1270">
                  <c:v>43054</c:v>
                </c:pt>
                <c:pt idx="1271">
                  <c:v>43055</c:v>
                </c:pt>
                <c:pt idx="1272">
                  <c:v>43056</c:v>
                </c:pt>
                <c:pt idx="1273">
                  <c:v>43059</c:v>
                </c:pt>
                <c:pt idx="1274">
                  <c:v>43060</c:v>
                </c:pt>
                <c:pt idx="1275">
                  <c:v>43061</c:v>
                </c:pt>
                <c:pt idx="1276">
                  <c:v>43062</c:v>
                </c:pt>
                <c:pt idx="1277">
                  <c:v>43063</c:v>
                </c:pt>
                <c:pt idx="1278">
                  <c:v>43066</c:v>
                </c:pt>
                <c:pt idx="1279">
                  <c:v>43067</c:v>
                </c:pt>
                <c:pt idx="1280">
                  <c:v>43068</c:v>
                </c:pt>
                <c:pt idx="1281">
                  <c:v>43069</c:v>
                </c:pt>
                <c:pt idx="1282">
                  <c:v>43070</c:v>
                </c:pt>
                <c:pt idx="1283">
                  <c:v>43073</c:v>
                </c:pt>
                <c:pt idx="1284">
                  <c:v>43074</c:v>
                </c:pt>
                <c:pt idx="1285">
                  <c:v>43075</c:v>
                </c:pt>
                <c:pt idx="1286">
                  <c:v>43076</c:v>
                </c:pt>
                <c:pt idx="1287">
                  <c:v>43077</c:v>
                </c:pt>
                <c:pt idx="1288">
                  <c:v>43080</c:v>
                </c:pt>
                <c:pt idx="1289">
                  <c:v>43081</c:v>
                </c:pt>
                <c:pt idx="1290">
                  <c:v>43082</c:v>
                </c:pt>
                <c:pt idx="1291">
                  <c:v>43083</c:v>
                </c:pt>
                <c:pt idx="1292">
                  <c:v>43084</c:v>
                </c:pt>
                <c:pt idx="1293">
                  <c:v>43087</c:v>
                </c:pt>
                <c:pt idx="1294">
                  <c:v>43088</c:v>
                </c:pt>
                <c:pt idx="1295">
                  <c:v>43089</c:v>
                </c:pt>
                <c:pt idx="1296">
                  <c:v>43090</c:v>
                </c:pt>
                <c:pt idx="1297">
                  <c:v>43091</c:v>
                </c:pt>
                <c:pt idx="1298">
                  <c:v>43094</c:v>
                </c:pt>
                <c:pt idx="1299">
                  <c:v>43095</c:v>
                </c:pt>
                <c:pt idx="1300">
                  <c:v>43096</c:v>
                </c:pt>
                <c:pt idx="1301">
                  <c:v>43097</c:v>
                </c:pt>
                <c:pt idx="1302">
                  <c:v>43098</c:v>
                </c:pt>
                <c:pt idx="1303">
                  <c:v>43101</c:v>
                </c:pt>
                <c:pt idx="1304">
                  <c:v>43102</c:v>
                </c:pt>
                <c:pt idx="1305">
                  <c:v>43103</c:v>
                </c:pt>
                <c:pt idx="1306">
                  <c:v>43104</c:v>
                </c:pt>
                <c:pt idx="1307">
                  <c:v>43105</c:v>
                </c:pt>
                <c:pt idx="1308">
                  <c:v>43108</c:v>
                </c:pt>
                <c:pt idx="1309">
                  <c:v>43109</c:v>
                </c:pt>
                <c:pt idx="1310">
                  <c:v>43110</c:v>
                </c:pt>
                <c:pt idx="1311">
                  <c:v>43111</c:v>
                </c:pt>
                <c:pt idx="1312">
                  <c:v>43112</c:v>
                </c:pt>
                <c:pt idx="1313">
                  <c:v>43115</c:v>
                </c:pt>
                <c:pt idx="1314">
                  <c:v>43116</c:v>
                </c:pt>
                <c:pt idx="1315">
                  <c:v>43117</c:v>
                </c:pt>
                <c:pt idx="1316">
                  <c:v>43118</c:v>
                </c:pt>
                <c:pt idx="1317">
                  <c:v>43119</c:v>
                </c:pt>
                <c:pt idx="1318">
                  <c:v>43122</c:v>
                </c:pt>
                <c:pt idx="1319">
                  <c:v>43123</c:v>
                </c:pt>
                <c:pt idx="1320">
                  <c:v>43124</c:v>
                </c:pt>
                <c:pt idx="1321">
                  <c:v>43125</c:v>
                </c:pt>
                <c:pt idx="1322">
                  <c:v>43126</c:v>
                </c:pt>
                <c:pt idx="1323">
                  <c:v>43129</c:v>
                </c:pt>
                <c:pt idx="1324">
                  <c:v>43130</c:v>
                </c:pt>
                <c:pt idx="1325">
                  <c:v>43131</c:v>
                </c:pt>
                <c:pt idx="1326">
                  <c:v>43132</c:v>
                </c:pt>
                <c:pt idx="1327">
                  <c:v>43133</c:v>
                </c:pt>
                <c:pt idx="1328">
                  <c:v>43136</c:v>
                </c:pt>
                <c:pt idx="1329">
                  <c:v>43137</c:v>
                </c:pt>
                <c:pt idx="1330">
                  <c:v>43138</c:v>
                </c:pt>
                <c:pt idx="1331">
                  <c:v>43139</c:v>
                </c:pt>
                <c:pt idx="1332">
                  <c:v>43140</c:v>
                </c:pt>
                <c:pt idx="1333">
                  <c:v>43143</c:v>
                </c:pt>
                <c:pt idx="1334">
                  <c:v>43144</c:v>
                </c:pt>
                <c:pt idx="1335">
                  <c:v>43145</c:v>
                </c:pt>
                <c:pt idx="1336">
                  <c:v>43146</c:v>
                </c:pt>
                <c:pt idx="1337">
                  <c:v>43147</c:v>
                </c:pt>
                <c:pt idx="1338">
                  <c:v>43150</c:v>
                </c:pt>
                <c:pt idx="1339">
                  <c:v>43151</c:v>
                </c:pt>
                <c:pt idx="1340">
                  <c:v>43152</c:v>
                </c:pt>
                <c:pt idx="1341">
                  <c:v>43153</c:v>
                </c:pt>
                <c:pt idx="1342">
                  <c:v>43154</c:v>
                </c:pt>
                <c:pt idx="1343">
                  <c:v>43157</c:v>
                </c:pt>
                <c:pt idx="1344">
                  <c:v>43158</c:v>
                </c:pt>
                <c:pt idx="1345">
                  <c:v>43159</c:v>
                </c:pt>
                <c:pt idx="1346">
                  <c:v>43160</c:v>
                </c:pt>
                <c:pt idx="1347">
                  <c:v>43161</c:v>
                </c:pt>
                <c:pt idx="1348">
                  <c:v>43164</c:v>
                </c:pt>
                <c:pt idx="1349">
                  <c:v>43165</c:v>
                </c:pt>
                <c:pt idx="1350">
                  <c:v>43166</c:v>
                </c:pt>
                <c:pt idx="1351">
                  <c:v>43167</c:v>
                </c:pt>
                <c:pt idx="1352">
                  <c:v>43168</c:v>
                </c:pt>
                <c:pt idx="1353">
                  <c:v>43171</c:v>
                </c:pt>
                <c:pt idx="1354">
                  <c:v>43172</c:v>
                </c:pt>
                <c:pt idx="1355">
                  <c:v>43173</c:v>
                </c:pt>
                <c:pt idx="1356">
                  <c:v>43174</c:v>
                </c:pt>
                <c:pt idx="1357">
                  <c:v>43175</c:v>
                </c:pt>
                <c:pt idx="1358">
                  <c:v>43178</c:v>
                </c:pt>
                <c:pt idx="1359">
                  <c:v>43179</c:v>
                </c:pt>
                <c:pt idx="1360">
                  <c:v>43180</c:v>
                </c:pt>
                <c:pt idx="1361">
                  <c:v>43181</c:v>
                </c:pt>
                <c:pt idx="1362">
                  <c:v>43182</c:v>
                </c:pt>
                <c:pt idx="1363">
                  <c:v>43185</c:v>
                </c:pt>
                <c:pt idx="1364">
                  <c:v>43186</c:v>
                </c:pt>
                <c:pt idx="1365">
                  <c:v>43187</c:v>
                </c:pt>
                <c:pt idx="1366">
                  <c:v>43188</c:v>
                </c:pt>
                <c:pt idx="1367">
                  <c:v>43189</c:v>
                </c:pt>
                <c:pt idx="1368">
                  <c:v>43192</c:v>
                </c:pt>
                <c:pt idx="1369">
                  <c:v>43193</c:v>
                </c:pt>
                <c:pt idx="1370">
                  <c:v>43194</c:v>
                </c:pt>
                <c:pt idx="1371">
                  <c:v>43195</c:v>
                </c:pt>
                <c:pt idx="1372">
                  <c:v>43196</c:v>
                </c:pt>
                <c:pt idx="1373">
                  <c:v>43199</c:v>
                </c:pt>
                <c:pt idx="1374">
                  <c:v>43200</c:v>
                </c:pt>
                <c:pt idx="1375">
                  <c:v>43201</c:v>
                </c:pt>
                <c:pt idx="1376">
                  <c:v>43202</c:v>
                </c:pt>
                <c:pt idx="1377">
                  <c:v>43203</c:v>
                </c:pt>
                <c:pt idx="1378">
                  <c:v>43206</c:v>
                </c:pt>
                <c:pt idx="1379">
                  <c:v>43207</c:v>
                </c:pt>
                <c:pt idx="1380">
                  <c:v>43208</c:v>
                </c:pt>
                <c:pt idx="1381">
                  <c:v>43209</c:v>
                </c:pt>
                <c:pt idx="1382">
                  <c:v>43210</c:v>
                </c:pt>
                <c:pt idx="1383">
                  <c:v>43213</c:v>
                </c:pt>
                <c:pt idx="1384">
                  <c:v>43214</c:v>
                </c:pt>
                <c:pt idx="1385">
                  <c:v>43215</c:v>
                </c:pt>
                <c:pt idx="1386">
                  <c:v>43216</c:v>
                </c:pt>
                <c:pt idx="1387">
                  <c:v>43217</c:v>
                </c:pt>
                <c:pt idx="1388">
                  <c:v>43220</c:v>
                </c:pt>
                <c:pt idx="1389">
                  <c:v>43221</c:v>
                </c:pt>
                <c:pt idx="1390">
                  <c:v>43222</c:v>
                </c:pt>
                <c:pt idx="1391">
                  <c:v>43223</c:v>
                </c:pt>
                <c:pt idx="1392">
                  <c:v>43224</c:v>
                </c:pt>
                <c:pt idx="1393">
                  <c:v>43227</c:v>
                </c:pt>
                <c:pt idx="1394">
                  <c:v>43228</c:v>
                </c:pt>
                <c:pt idx="1395">
                  <c:v>43229</c:v>
                </c:pt>
                <c:pt idx="1396">
                  <c:v>43230</c:v>
                </c:pt>
                <c:pt idx="1397">
                  <c:v>43231</c:v>
                </c:pt>
                <c:pt idx="1398">
                  <c:v>43234</c:v>
                </c:pt>
                <c:pt idx="1399">
                  <c:v>43235</c:v>
                </c:pt>
                <c:pt idx="1400">
                  <c:v>43236</c:v>
                </c:pt>
                <c:pt idx="1401">
                  <c:v>43237</c:v>
                </c:pt>
                <c:pt idx="1402">
                  <c:v>43238</c:v>
                </c:pt>
                <c:pt idx="1403">
                  <c:v>43241</c:v>
                </c:pt>
                <c:pt idx="1404">
                  <c:v>43242</c:v>
                </c:pt>
                <c:pt idx="1405">
                  <c:v>43243</c:v>
                </c:pt>
                <c:pt idx="1406">
                  <c:v>43244</c:v>
                </c:pt>
                <c:pt idx="1407">
                  <c:v>43245</c:v>
                </c:pt>
                <c:pt idx="1408">
                  <c:v>43248</c:v>
                </c:pt>
                <c:pt idx="1409">
                  <c:v>43249</c:v>
                </c:pt>
                <c:pt idx="1410">
                  <c:v>43250</c:v>
                </c:pt>
                <c:pt idx="1411">
                  <c:v>43251</c:v>
                </c:pt>
                <c:pt idx="1412">
                  <c:v>43252</c:v>
                </c:pt>
                <c:pt idx="1413">
                  <c:v>43255</c:v>
                </c:pt>
                <c:pt idx="1414">
                  <c:v>43256</c:v>
                </c:pt>
                <c:pt idx="1415">
                  <c:v>43257</c:v>
                </c:pt>
                <c:pt idx="1416">
                  <c:v>43258</c:v>
                </c:pt>
                <c:pt idx="1417">
                  <c:v>43259</c:v>
                </c:pt>
                <c:pt idx="1418">
                  <c:v>43262</c:v>
                </c:pt>
                <c:pt idx="1419">
                  <c:v>43263</c:v>
                </c:pt>
                <c:pt idx="1420">
                  <c:v>43264</c:v>
                </c:pt>
                <c:pt idx="1421">
                  <c:v>43265</c:v>
                </c:pt>
                <c:pt idx="1422">
                  <c:v>43266</c:v>
                </c:pt>
                <c:pt idx="1423">
                  <c:v>43269</c:v>
                </c:pt>
                <c:pt idx="1424">
                  <c:v>43270</c:v>
                </c:pt>
                <c:pt idx="1425">
                  <c:v>43271</c:v>
                </c:pt>
                <c:pt idx="1426">
                  <c:v>43272</c:v>
                </c:pt>
                <c:pt idx="1427">
                  <c:v>43273</c:v>
                </c:pt>
                <c:pt idx="1428">
                  <c:v>43276</c:v>
                </c:pt>
                <c:pt idx="1429">
                  <c:v>43277</c:v>
                </c:pt>
                <c:pt idx="1430">
                  <c:v>43278</c:v>
                </c:pt>
                <c:pt idx="1431">
                  <c:v>43279</c:v>
                </c:pt>
                <c:pt idx="1432">
                  <c:v>43280</c:v>
                </c:pt>
                <c:pt idx="1433">
                  <c:v>43283</c:v>
                </c:pt>
                <c:pt idx="1434">
                  <c:v>43284</c:v>
                </c:pt>
                <c:pt idx="1435">
                  <c:v>43285</c:v>
                </c:pt>
                <c:pt idx="1436">
                  <c:v>43286</c:v>
                </c:pt>
                <c:pt idx="1437">
                  <c:v>43287</c:v>
                </c:pt>
                <c:pt idx="1438">
                  <c:v>43290</c:v>
                </c:pt>
                <c:pt idx="1439">
                  <c:v>43291</c:v>
                </c:pt>
                <c:pt idx="1440">
                  <c:v>43292</c:v>
                </c:pt>
                <c:pt idx="1441">
                  <c:v>43293</c:v>
                </c:pt>
                <c:pt idx="1442">
                  <c:v>43294</c:v>
                </c:pt>
                <c:pt idx="1443">
                  <c:v>43297</c:v>
                </c:pt>
                <c:pt idx="1444">
                  <c:v>43298</c:v>
                </c:pt>
                <c:pt idx="1445">
                  <c:v>43299</c:v>
                </c:pt>
                <c:pt idx="1446">
                  <c:v>43300</c:v>
                </c:pt>
                <c:pt idx="1447">
                  <c:v>43301</c:v>
                </c:pt>
                <c:pt idx="1448">
                  <c:v>43304</c:v>
                </c:pt>
                <c:pt idx="1449">
                  <c:v>43305</c:v>
                </c:pt>
                <c:pt idx="1450">
                  <c:v>43306</c:v>
                </c:pt>
                <c:pt idx="1451">
                  <c:v>43307</c:v>
                </c:pt>
                <c:pt idx="1452">
                  <c:v>43308</c:v>
                </c:pt>
                <c:pt idx="1453">
                  <c:v>43311</c:v>
                </c:pt>
                <c:pt idx="1454">
                  <c:v>43312</c:v>
                </c:pt>
                <c:pt idx="1455">
                  <c:v>43313</c:v>
                </c:pt>
                <c:pt idx="1456">
                  <c:v>43314</c:v>
                </c:pt>
                <c:pt idx="1457">
                  <c:v>43315</c:v>
                </c:pt>
                <c:pt idx="1458">
                  <c:v>43318</c:v>
                </c:pt>
                <c:pt idx="1459">
                  <c:v>43319</c:v>
                </c:pt>
                <c:pt idx="1460">
                  <c:v>43320</c:v>
                </c:pt>
                <c:pt idx="1461">
                  <c:v>43321</c:v>
                </c:pt>
                <c:pt idx="1462">
                  <c:v>43322</c:v>
                </c:pt>
                <c:pt idx="1463">
                  <c:v>43325</c:v>
                </c:pt>
                <c:pt idx="1464">
                  <c:v>43326</c:v>
                </c:pt>
                <c:pt idx="1465">
                  <c:v>43327</c:v>
                </c:pt>
                <c:pt idx="1466">
                  <c:v>43328</c:v>
                </c:pt>
                <c:pt idx="1467">
                  <c:v>43329</c:v>
                </c:pt>
                <c:pt idx="1468">
                  <c:v>43332</c:v>
                </c:pt>
                <c:pt idx="1469">
                  <c:v>43333</c:v>
                </c:pt>
                <c:pt idx="1470">
                  <c:v>43334</c:v>
                </c:pt>
                <c:pt idx="1471">
                  <c:v>43335</c:v>
                </c:pt>
                <c:pt idx="1472">
                  <c:v>43336</c:v>
                </c:pt>
                <c:pt idx="1473">
                  <c:v>43339</c:v>
                </c:pt>
                <c:pt idx="1474">
                  <c:v>43340</c:v>
                </c:pt>
                <c:pt idx="1475">
                  <c:v>43341</c:v>
                </c:pt>
                <c:pt idx="1476">
                  <c:v>43342</c:v>
                </c:pt>
                <c:pt idx="1477">
                  <c:v>43343</c:v>
                </c:pt>
                <c:pt idx="1478">
                  <c:v>43346</c:v>
                </c:pt>
                <c:pt idx="1479">
                  <c:v>43347</c:v>
                </c:pt>
                <c:pt idx="1480">
                  <c:v>43348</c:v>
                </c:pt>
                <c:pt idx="1481">
                  <c:v>43349</c:v>
                </c:pt>
                <c:pt idx="1482">
                  <c:v>43350</c:v>
                </c:pt>
                <c:pt idx="1483">
                  <c:v>43353</c:v>
                </c:pt>
                <c:pt idx="1484">
                  <c:v>43354</c:v>
                </c:pt>
                <c:pt idx="1485">
                  <c:v>43355</c:v>
                </c:pt>
                <c:pt idx="1486">
                  <c:v>43356</c:v>
                </c:pt>
                <c:pt idx="1487">
                  <c:v>43357</c:v>
                </c:pt>
                <c:pt idx="1488">
                  <c:v>43360</c:v>
                </c:pt>
                <c:pt idx="1489">
                  <c:v>43361</c:v>
                </c:pt>
                <c:pt idx="1490">
                  <c:v>43362</c:v>
                </c:pt>
                <c:pt idx="1491">
                  <c:v>43363</c:v>
                </c:pt>
                <c:pt idx="1492">
                  <c:v>43364</c:v>
                </c:pt>
                <c:pt idx="1493">
                  <c:v>43367</c:v>
                </c:pt>
                <c:pt idx="1494">
                  <c:v>43368</c:v>
                </c:pt>
                <c:pt idx="1495">
                  <c:v>43369</c:v>
                </c:pt>
                <c:pt idx="1496">
                  <c:v>43370</c:v>
                </c:pt>
                <c:pt idx="1497">
                  <c:v>43371</c:v>
                </c:pt>
                <c:pt idx="1498">
                  <c:v>43374</c:v>
                </c:pt>
                <c:pt idx="1499">
                  <c:v>43375</c:v>
                </c:pt>
                <c:pt idx="1500">
                  <c:v>43376</c:v>
                </c:pt>
                <c:pt idx="1501">
                  <c:v>43377</c:v>
                </c:pt>
                <c:pt idx="1502">
                  <c:v>43378</c:v>
                </c:pt>
                <c:pt idx="1503">
                  <c:v>43381</c:v>
                </c:pt>
                <c:pt idx="1504">
                  <c:v>43382</c:v>
                </c:pt>
                <c:pt idx="1505">
                  <c:v>43383</c:v>
                </c:pt>
                <c:pt idx="1506">
                  <c:v>43384</c:v>
                </c:pt>
                <c:pt idx="1507">
                  <c:v>43385</c:v>
                </c:pt>
                <c:pt idx="1508">
                  <c:v>43388</c:v>
                </c:pt>
                <c:pt idx="1509">
                  <c:v>43389</c:v>
                </c:pt>
                <c:pt idx="1510">
                  <c:v>43390</c:v>
                </c:pt>
                <c:pt idx="1511">
                  <c:v>43391</c:v>
                </c:pt>
                <c:pt idx="1512">
                  <c:v>43392</c:v>
                </c:pt>
                <c:pt idx="1513">
                  <c:v>43395</c:v>
                </c:pt>
                <c:pt idx="1514">
                  <c:v>43396</c:v>
                </c:pt>
                <c:pt idx="1515">
                  <c:v>43397</c:v>
                </c:pt>
                <c:pt idx="1516">
                  <c:v>43398</c:v>
                </c:pt>
                <c:pt idx="1517">
                  <c:v>43399</c:v>
                </c:pt>
                <c:pt idx="1518">
                  <c:v>43402</c:v>
                </c:pt>
                <c:pt idx="1519">
                  <c:v>43403</c:v>
                </c:pt>
                <c:pt idx="1520">
                  <c:v>43404</c:v>
                </c:pt>
                <c:pt idx="1521">
                  <c:v>43405</c:v>
                </c:pt>
                <c:pt idx="1522">
                  <c:v>43406</c:v>
                </c:pt>
                <c:pt idx="1523">
                  <c:v>43409</c:v>
                </c:pt>
                <c:pt idx="1524">
                  <c:v>43410</c:v>
                </c:pt>
                <c:pt idx="1525">
                  <c:v>43411</c:v>
                </c:pt>
                <c:pt idx="1526">
                  <c:v>43412</c:v>
                </c:pt>
                <c:pt idx="1527">
                  <c:v>43413</c:v>
                </c:pt>
                <c:pt idx="1528">
                  <c:v>43416</c:v>
                </c:pt>
                <c:pt idx="1529">
                  <c:v>43417</c:v>
                </c:pt>
                <c:pt idx="1530">
                  <c:v>43418</c:v>
                </c:pt>
                <c:pt idx="1531">
                  <c:v>43419</c:v>
                </c:pt>
                <c:pt idx="1532">
                  <c:v>43420</c:v>
                </c:pt>
                <c:pt idx="1533">
                  <c:v>43423</c:v>
                </c:pt>
                <c:pt idx="1534">
                  <c:v>43424</c:v>
                </c:pt>
                <c:pt idx="1535">
                  <c:v>43425</c:v>
                </c:pt>
                <c:pt idx="1536">
                  <c:v>43426</c:v>
                </c:pt>
                <c:pt idx="1537">
                  <c:v>43427</c:v>
                </c:pt>
                <c:pt idx="1538">
                  <c:v>43430</c:v>
                </c:pt>
                <c:pt idx="1539">
                  <c:v>43431</c:v>
                </c:pt>
                <c:pt idx="1540">
                  <c:v>43432</c:v>
                </c:pt>
                <c:pt idx="1541">
                  <c:v>43433</c:v>
                </c:pt>
                <c:pt idx="1542">
                  <c:v>43434</c:v>
                </c:pt>
                <c:pt idx="1543">
                  <c:v>43437</c:v>
                </c:pt>
                <c:pt idx="1544">
                  <c:v>43438</c:v>
                </c:pt>
                <c:pt idx="1545">
                  <c:v>43439</c:v>
                </c:pt>
                <c:pt idx="1546">
                  <c:v>43440</c:v>
                </c:pt>
                <c:pt idx="1547">
                  <c:v>43441</c:v>
                </c:pt>
                <c:pt idx="1548">
                  <c:v>43444</c:v>
                </c:pt>
                <c:pt idx="1549">
                  <c:v>43445</c:v>
                </c:pt>
                <c:pt idx="1550">
                  <c:v>43446</c:v>
                </c:pt>
                <c:pt idx="1551">
                  <c:v>43447</c:v>
                </c:pt>
                <c:pt idx="1552">
                  <c:v>43448</c:v>
                </c:pt>
                <c:pt idx="1553">
                  <c:v>43451</c:v>
                </c:pt>
                <c:pt idx="1554">
                  <c:v>43452</c:v>
                </c:pt>
                <c:pt idx="1555">
                  <c:v>43453</c:v>
                </c:pt>
                <c:pt idx="1556">
                  <c:v>43454</c:v>
                </c:pt>
                <c:pt idx="1557">
                  <c:v>43455</c:v>
                </c:pt>
                <c:pt idx="1558">
                  <c:v>43458</c:v>
                </c:pt>
                <c:pt idx="1559">
                  <c:v>43459</c:v>
                </c:pt>
                <c:pt idx="1560">
                  <c:v>43460</c:v>
                </c:pt>
                <c:pt idx="1561">
                  <c:v>43461</c:v>
                </c:pt>
                <c:pt idx="1562">
                  <c:v>43462</c:v>
                </c:pt>
                <c:pt idx="1563">
                  <c:v>43465</c:v>
                </c:pt>
                <c:pt idx="1564">
                  <c:v>43466</c:v>
                </c:pt>
                <c:pt idx="1565">
                  <c:v>43467</c:v>
                </c:pt>
                <c:pt idx="1566">
                  <c:v>43468</c:v>
                </c:pt>
                <c:pt idx="1567">
                  <c:v>43469</c:v>
                </c:pt>
                <c:pt idx="1568">
                  <c:v>43472</c:v>
                </c:pt>
                <c:pt idx="1569">
                  <c:v>43473</c:v>
                </c:pt>
                <c:pt idx="1570">
                  <c:v>43474</c:v>
                </c:pt>
                <c:pt idx="1571">
                  <c:v>43475</c:v>
                </c:pt>
                <c:pt idx="1572">
                  <c:v>43476</c:v>
                </c:pt>
                <c:pt idx="1573">
                  <c:v>43479</c:v>
                </c:pt>
                <c:pt idx="1574">
                  <c:v>43480</c:v>
                </c:pt>
                <c:pt idx="1575">
                  <c:v>43481</c:v>
                </c:pt>
                <c:pt idx="1576">
                  <c:v>43482</c:v>
                </c:pt>
                <c:pt idx="1577">
                  <c:v>43483</c:v>
                </c:pt>
                <c:pt idx="1578">
                  <c:v>43486</c:v>
                </c:pt>
                <c:pt idx="1579">
                  <c:v>43487</c:v>
                </c:pt>
                <c:pt idx="1580">
                  <c:v>43488</c:v>
                </c:pt>
                <c:pt idx="1581">
                  <c:v>43489</c:v>
                </c:pt>
                <c:pt idx="1582">
                  <c:v>43490</c:v>
                </c:pt>
                <c:pt idx="1583">
                  <c:v>43493</c:v>
                </c:pt>
                <c:pt idx="1584">
                  <c:v>43494</c:v>
                </c:pt>
                <c:pt idx="1585">
                  <c:v>43495</c:v>
                </c:pt>
                <c:pt idx="1586">
                  <c:v>43496</c:v>
                </c:pt>
                <c:pt idx="1587">
                  <c:v>43497</c:v>
                </c:pt>
                <c:pt idx="1588">
                  <c:v>43500</c:v>
                </c:pt>
                <c:pt idx="1589">
                  <c:v>43501</c:v>
                </c:pt>
                <c:pt idx="1590">
                  <c:v>43502</c:v>
                </c:pt>
                <c:pt idx="1591">
                  <c:v>43503</c:v>
                </c:pt>
                <c:pt idx="1592">
                  <c:v>43504</c:v>
                </c:pt>
                <c:pt idx="1593">
                  <c:v>43507</c:v>
                </c:pt>
                <c:pt idx="1594">
                  <c:v>43508</c:v>
                </c:pt>
                <c:pt idx="1595">
                  <c:v>43509</c:v>
                </c:pt>
                <c:pt idx="1596">
                  <c:v>43510</c:v>
                </c:pt>
                <c:pt idx="1597">
                  <c:v>43511</c:v>
                </c:pt>
                <c:pt idx="1598">
                  <c:v>43514</c:v>
                </c:pt>
                <c:pt idx="1599">
                  <c:v>43515</c:v>
                </c:pt>
                <c:pt idx="1600">
                  <c:v>43516</c:v>
                </c:pt>
                <c:pt idx="1601">
                  <c:v>43517</c:v>
                </c:pt>
                <c:pt idx="1602">
                  <c:v>43518</c:v>
                </c:pt>
                <c:pt idx="1603">
                  <c:v>43521</c:v>
                </c:pt>
                <c:pt idx="1604">
                  <c:v>43522</c:v>
                </c:pt>
                <c:pt idx="1605">
                  <c:v>43523</c:v>
                </c:pt>
                <c:pt idx="1606">
                  <c:v>43524</c:v>
                </c:pt>
                <c:pt idx="1607">
                  <c:v>43525</c:v>
                </c:pt>
                <c:pt idx="1608">
                  <c:v>43528</c:v>
                </c:pt>
                <c:pt idx="1609">
                  <c:v>43529</c:v>
                </c:pt>
                <c:pt idx="1610">
                  <c:v>43530</c:v>
                </c:pt>
                <c:pt idx="1611">
                  <c:v>43531</c:v>
                </c:pt>
                <c:pt idx="1612">
                  <c:v>43532</c:v>
                </c:pt>
                <c:pt idx="1613">
                  <c:v>43535</c:v>
                </c:pt>
                <c:pt idx="1614">
                  <c:v>43536</c:v>
                </c:pt>
                <c:pt idx="1615">
                  <c:v>43537</c:v>
                </c:pt>
                <c:pt idx="1616">
                  <c:v>43538</c:v>
                </c:pt>
              </c:numCache>
            </c:numRef>
          </c:cat>
          <c:val>
            <c:numRef>
              <c:f>Gráfica!$H$5:$H$2543</c:f>
              <c:numCache>
                <c:formatCode>General</c:formatCode>
                <c:ptCount val="2539"/>
                <c:pt idx="0">
                  <c:v>181.99999999999997</c:v>
                </c:pt>
                <c:pt idx="1">
                  <c:v>177</c:v>
                </c:pt>
                <c:pt idx="2">
                  <c:v>175</c:v>
                </c:pt>
                <c:pt idx="3">
                  <c:v>176</c:v>
                </c:pt>
                <c:pt idx="4">
                  <c:v>179</c:v>
                </c:pt>
                <c:pt idx="5">
                  <c:v>181.99999999999997</c:v>
                </c:pt>
                <c:pt idx="6">
                  <c:v>181.99999999999997</c:v>
                </c:pt>
                <c:pt idx="7">
                  <c:v>185</c:v>
                </c:pt>
                <c:pt idx="8">
                  <c:v>186</c:v>
                </c:pt>
                <c:pt idx="9">
                  <c:v>186</c:v>
                </c:pt>
                <c:pt idx="10">
                  <c:v>186</c:v>
                </c:pt>
                <c:pt idx="11">
                  <c:v>181.99999999999997</c:v>
                </c:pt>
                <c:pt idx="12">
                  <c:v>184</c:v>
                </c:pt>
                <c:pt idx="13">
                  <c:v>184</c:v>
                </c:pt>
                <c:pt idx="14">
                  <c:v>184</c:v>
                </c:pt>
                <c:pt idx="15">
                  <c:v>184</c:v>
                </c:pt>
                <c:pt idx="16">
                  <c:v>184</c:v>
                </c:pt>
                <c:pt idx="17">
                  <c:v>177</c:v>
                </c:pt>
                <c:pt idx="18">
                  <c:v>177</c:v>
                </c:pt>
                <c:pt idx="19">
                  <c:v>180</c:v>
                </c:pt>
                <c:pt idx="20">
                  <c:v>184</c:v>
                </c:pt>
                <c:pt idx="21">
                  <c:v>191</c:v>
                </c:pt>
                <c:pt idx="22">
                  <c:v>192</c:v>
                </c:pt>
                <c:pt idx="23">
                  <c:v>197</c:v>
                </c:pt>
                <c:pt idx="24">
                  <c:v>197</c:v>
                </c:pt>
                <c:pt idx="25">
                  <c:v>200</c:v>
                </c:pt>
                <c:pt idx="26">
                  <c:v>200</c:v>
                </c:pt>
                <c:pt idx="27">
                  <c:v>199</c:v>
                </c:pt>
                <c:pt idx="28">
                  <c:v>198</c:v>
                </c:pt>
                <c:pt idx="29">
                  <c:v>195</c:v>
                </c:pt>
                <c:pt idx="30">
                  <c:v>193.00000000000003</c:v>
                </c:pt>
                <c:pt idx="31">
                  <c:v>197</c:v>
                </c:pt>
                <c:pt idx="32">
                  <c:v>197</c:v>
                </c:pt>
                <c:pt idx="33">
                  <c:v>197</c:v>
                </c:pt>
                <c:pt idx="34">
                  <c:v>195</c:v>
                </c:pt>
                <c:pt idx="35">
                  <c:v>197</c:v>
                </c:pt>
                <c:pt idx="36">
                  <c:v>202</c:v>
                </c:pt>
                <c:pt idx="37">
                  <c:v>202.99999999999997</c:v>
                </c:pt>
                <c:pt idx="38">
                  <c:v>206.99999999999997</c:v>
                </c:pt>
                <c:pt idx="39">
                  <c:v>208</c:v>
                </c:pt>
                <c:pt idx="40">
                  <c:v>206.99999999999997</c:v>
                </c:pt>
                <c:pt idx="41">
                  <c:v>206.99999999999997</c:v>
                </c:pt>
                <c:pt idx="42">
                  <c:v>208</c:v>
                </c:pt>
                <c:pt idx="43">
                  <c:v>206</c:v>
                </c:pt>
                <c:pt idx="44">
                  <c:v>183</c:v>
                </c:pt>
                <c:pt idx="45">
                  <c:v>165</c:v>
                </c:pt>
                <c:pt idx="46">
                  <c:v>162</c:v>
                </c:pt>
                <c:pt idx="47">
                  <c:v>159</c:v>
                </c:pt>
                <c:pt idx="48">
                  <c:v>158</c:v>
                </c:pt>
                <c:pt idx="49">
                  <c:v>158</c:v>
                </c:pt>
                <c:pt idx="50">
                  <c:v>159</c:v>
                </c:pt>
                <c:pt idx="51">
                  <c:v>159</c:v>
                </c:pt>
                <c:pt idx="52">
                  <c:v>162</c:v>
                </c:pt>
                <c:pt idx="53">
                  <c:v>171</c:v>
                </c:pt>
                <c:pt idx="54">
                  <c:v>186</c:v>
                </c:pt>
                <c:pt idx="55">
                  <c:v>186</c:v>
                </c:pt>
                <c:pt idx="56">
                  <c:v>188</c:v>
                </c:pt>
                <c:pt idx="57">
                  <c:v>189</c:v>
                </c:pt>
                <c:pt idx="58">
                  <c:v>190</c:v>
                </c:pt>
                <c:pt idx="59">
                  <c:v>191</c:v>
                </c:pt>
                <c:pt idx="60">
                  <c:v>194</c:v>
                </c:pt>
                <c:pt idx="61">
                  <c:v>194</c:v>
                </c:pt>
                <c:pt idx="62">
                  <c:v>194</c:v>
                </c:pt>
                <c:pt idx="63">
                  <c:v>196</c:v>
                </c:pt>
                <c:pt idx="64">
                  <c:v>195</c:v>
                </c:pt>
                <c:pt idx="65">
                  <c:v>195</c:v>
                </c:pt>
                <c:pt idx="66">
                  <c:v>195</c:v>
                </c:pt>
                <c:pt idx="67">
                  <c:v>194</c:v>
                </c:pt>
                <c:pt idx="68">
                  <c:v>189</c:v>
                </c:pt>
                <c:pt idx="69">
                  <c:v>187</c:v>
                </c:pt>
                <c:pt idx="70">
                  <c:v>185</c:v>
                </c:pt>
                <c:pt idx="71">
                  <c:v>185</c:v>
                </c:pt>
                <c:pt idx="72">
                  <c:v>187</c:v>
                </c:pt>
                <c:pt idx="73">
                  <c:v>188</c:v>
                </c:pt>
                <c:pt idx="74">
                  <c:v>187</c:v>
                </c:pt>
                <c:pt idx="75">
                  <c:v>189</c:v>
                </c:pt>
                <c:pt idx="76">
                  <c:v>191</c:v>
                </c:pt>
                <c:pt idx="77">
                  <c:v>190</c:v>
                </c:pt>
                <c:pt idx="78">
                  <c:v>190</c:v>
                </c:pt>
                <c:pt idx="79">
                  <c:v>190</c:v>
                </c:pt>
                <c:pt idx="80">
                  <c:v>189</c:v>
                </c:pt>
                <c:pt idx="81">
                  <c:v>188</c:v>
                </c:pt>
                <c:pt idx="82">
                  <c:v>190</c:v>
                </c:pt>
                <c:pt idx="83">
                  <c:v>189</c:v>
                </c:pt>
                <c:pt idx="84">
                  <c:v>187</c:v>
                </c:pt>
                <c:pt idx="85">
                  <c:v>187</c:v>
                </c:pt>
                <c:pt idx="86">
                  <c:v>183</c:v>
                </c:pt>
                <c:pt idx="87">
                  <c:v>175</c:v>
                </c:pt>
                <c:pt idx="88">
                  <c:v>174</c:v>
                </c:pt>
                <c:pt idx="89">
                  <c:v>174</c:v>
                </c:pt>
                <c:pt idx="90">
                  <c:v>175</c:v>
                </c:pt>
                <c:pt idx="91">
                  <c:v>173</c:v>
                </c:pt>
                <c:pt idx="92">
                  <c:v>170</c:v>
                </c:pt>
                <c:pt idx="93">
                  <c:v>171</c:v>
                </c:pt>
                <c:pt idx="94">
                  <c:v>171</c:v>
                </c:pt>
                <c:pt idx="95">
                  <c:v>173</c:v>
                </c:pt>
                <c:pt idx="96">
                  <c:v>178</c:v>
                </c:pt>
                <c:pt idx="97">
                  <c:v>174</c:v>
                </c:pt>
                <c:pt idx="98">
                  <c:v>174</c:v>
                </c:pt>
                <c:pt idx="99">
                  <c:v>177</c:v>
                </c:pt>
                <c:pt idx="100">
                  <c:v>174</c:v>
                </c:pt>
                <c:pt idx="101">
                  <c:v>179</c:v>
                </c:pt>
                <c:pt idx="102">
                  <c:v>183</c:v>
                </c:pt>
                <c:pt idx="103">
                  <c:v>183</c:v>
                </c:pt>
                <c:pt idx="104">
                  <c:v>181</c:v>
                </c:pt>
                <c:pt idx="105">
                  <c:v>188</c:v>
                </c:pt>
                <c:pt idx="106">
                  <c:v>192</c:v>
                </c:pt>
                <c:pt idx="107">
                  <c:v>194</c:v>
                </c:pt>
                <c:pt idx="108">
                  <c:v>199</c:v>
                </c:pt>
                <c:pt idx="109">
                  <c:v>200</c:v>
                </c:pt>
                <c:pt idx="110">
                  <c:v>204</c:v>
                </c:pt>
                <c:pt idx="111">
                  <c:v>212</c:v>
                </c:pt>
                <c:pt idx="112">
                  <c:v>210</c:v>
                </c:pt>
                <c:pt idx="113">
                  <c:v>213</c:v>
                </c:pt>
                <c:pt idx="114">
                  <c:v>222.00000000000003</c:v>
                </c:pt>
                <c:pt idx="115">
                  <c:v>224.00000000000003</c:v>
                </c:pt>
                <c:pt idx="116">
                  <c:v>224.00000000000003</c:v>
                </c:pt>
                <c:pt idx="117">
                  <c:v>222.00000000000003</c:v>
                </c:pt>
                <c:pt idx="118">
                  <c:v>214</c:v>
                </c:pt>
                <c:pt idx="119">
                  <c:v>217</c:v>
                </c:pt>
                <c:pt idx="120">
                  <c:v>215</c:v>
                </c:pt>
                <c:pt idx="121">
                  <c:v>227</c:v>
                </c:pt>
                <c:pt idx="122">
                  <c:v>234</c:v>
                </c:pt>
                <c:pt idx="123">
                  <c:v>260</c:v>
                </c:pt>
                <c:pt idx="124">
                  <c:v>258</c:v>
                </c:pt>
                <c:pt idx="125">
                  <c:v>254</c:v>
                </c:pt>
                <c:pt idx="126">
                  <c:v>248</c:v>
                </c:pt>
                <c:pt idx="127">
                  <c:v>242</c:v>
                </c:pt>
                <c:pt idx="128">
                  <c:v>239</c:v>
                </c:pt>
                <c:pt idx="129">
                  <c:v>236</c:v>
                </c:pt>
                <c:pt idx="130">
                  <c:v>235</c:v>
                </c:pt>
                <c:pt idx="131">
                  <c:v>235</c:v>
                </c:pt>
                <c:pt idx="132">
                  <c:v>227</c:v>
                </c:pt>
                <c:pt idx="133">
                  <c:v>237</c:v>
                </c:pt>
                <c:pt idx="134">
                  <c:v>236</c:v>
                </c:pt>
                <c:pt idx="135">
                  <c:v>236</c:v>
                </c:pt>
                <c:pt idx="136">
                  <c:v>239</c:v>
                </c:pt>
                <c:pt idx="137">
                  <c:v>233</c:v>
                </c:pt>
                <c:pt idx="138">
                  <c:v>231</c:v>
                </c:pt>
                <c:pt idx="139">
                  <c:v>225.99999999999997</c:v>
                </c:pt>
                <c:pt idx="140">
                  <c:v>225</c:v>
                </c:pt>
                <c:pt idx="141">
                  <c:v>215</c:v>
                </c:pt>
                <c:pt idx="142">
                  <c:v>215</c:v>
                </c:pt>
                <c:pt idx="143">
                  <c:v>212</c:v>
                </c:pt>
                <c:pt idx="144">
                  <c:v>210</c:v>
                </c:pt>
                <c:pt idx="145">
                  <c:v>210</c:v>
                </c:pt>
                <c:pt idx="146">
                  <c:v>214</c:v>
                </c:pt>
                <c:pt idx="147">
                  <c:v>218.00000000000003</c:v>
                </c:pt>
                <c:pt idx="148">
                  <c:v>218.00000000000003</c:v>
                </c:pt>
                <c:pt idx="149">
                  <c:v>220.00000000000003</c:v>
                </c:pt>
                <c:pt idx="150">
                  <c:v>225</c:v>
                </c:pt>
                <c:pt idx="151">
                  <c:v>217</c:v>
                </c:pt>
                <c:pt idx="152">
                  <c:v>229</c:v>
                </c:pt>
                <c:pt idx="153">
                  <c:v>224.00000000000003</c:v>
                </c:pt>
                <c:pt idx="154">
                  <c:v>224.00000000000003</c:v>
                </c:pt>
                <c:pt idx="155">
                  <c:v>227</c:v>
                </c:pt>
                <c:pt idx="156">
                  <c:v>228.00000000000003</c:v>
                </c:pt>
                <c:pt idx="157">
                  <c:v>228.00000000000003</c:v>
                </c:pt>
                <c:pt idx="158">
                  <c:v>225.99999999999997</c:v>
                </c:pt>
                <c:pt idx="159">
                  <c:v>220.00000000000003</c:v>
                </c:pt>
                <c:pt idx="160">
                  <c:v>222.00000000000003</c:v>
                </c:pt>
                <c:pt idx="161">
                  <c:v>223</c:v>
                </c:pt>
                <c:pt idx="162">
                  <c:v>223</c:v>
                </c:pt>
                <c:pt idx="163">
                  <c:v>228.00000000000003</c:v>
                </c:pt>
                <c:pt idx="164">
                  <c:v>235</c:v>
                </c:pt>
                <c:pt idx="165">
                  <c:v>237</c:v>
                </c:pt>
                <c:pt idx="166">
                  <c:v>238</c:v>
                </c:pt>
                <c:pt idx="167">
                  <c:v>238</c:v>
                </c:pt>
                <c:pt idx="168">
                  <c:v>238</c:v>
                </c:pt>
                <c:pt idx="169">
                  <c:v>245.00000000000003</c:v>
                </c:pt>
                <c:pt idx="170">
                  <c:v>244</c:v>
                </c:pt>
                <c:pt idx="171">
                  <c:v>246</c:v>
                </c:pt>
                <c:pt idx="172">
                  <c:v>246.99999999999997</c:v>
                </c:pt>
                <c:pt idx="173">
                  <c:v>246.99999999999997</c:v>
                </c:pt>
                <c:pt idx="174">
                  <c:v>244</c:v>
                </c:pt>
                <c:pt idx="175">
                  <c:v>243.00000000000003</c:v>
                </c:pt>
                <c:pt idx="176">
                  <c:v>240</c:v>
                </c:pt>
                <c:pt idx="177">
                  <c:v>240</c:v>
                </c:pt>
                <c:pt idx="178">
                  <c:v>241</c:v>
                </c:pt>
                <c:pt idx="179">
                  <c:v>237</c:v>
                </c:pt>
                <c:pt idx="180">
                  <c:v>238</c:v>
                </c:pt>
                <c:pt idx="181">
                  <c:v>234</c:v>
                </c:pt>
                <c:pt idx="182">
                  <c:v>233</c:v>
                </c:pt>
                <c:pt idx="183">
                  <c:v>228.00000000000003</c:v>
                </c:pt>
                <c:pt idx="184">
                  <c:v>229</c:v>
                </c:pt>
                <c:pt idx="185">
                  <c:v>231</c:v>
                </c:pt>
                <c:pt idx="186">
                  <c:v>217</c:v>
                </c:pt>
                <c:pt idx="187">
                  <c:v>217</c:v>
                </c:pt>
                <c:pt idx="188">
                  <c:v>217</c:v>
                </c:pt>
                <c:pt idx="189">
                  <c:v>223</c:v>
                </c:pt>
                <c:pt idx="190">
                  <c:v>224.00000000000003</c:v>
                </c:pt>
                <c:pt idx="191">
                  <c:v>223</c:v>
                </c:pt>
                <c:pt idx="192">
                  <c:v>225.99999999999997</c:v>
                </c:pt>
                <c:pt idx="193">
                  <c:v>229</c:v>
                </c:pt>
                <c:pt idx="194">
                  <c:v>227</c:v>
                </c:pt>
                <c:pt idx="195">
                  <c:v>225.99999999999997</c:v>
                </c:pt>
                <c:pt idx="196">
                  <c:v>227</c:v>
                </c:pt>
                <c:pt idx="197">
                  <c:v>224.00000000000003</c:v>
                </c:pt>
                <c:pt idx="198">
                  <c:v>223</c:v>
                </c:pt>
                <c:pt idx="199">
                  <c:v>222.00000000000003</c:v>
                </c:pt>
                <c:pt idx="200">
                  <c:v>221</c:v>
                </c:pt>
                <c:pt idx="201">
                  <c:v>219</c:v>
                </c:pt>
                <c:pt idx="202">
                  <c:v>218.00000000000003</c:v>
                </c:pt>
                <c:pt idx="203">
                  <c:v>218.00000000000003</c:v>
                </c:pt>
                <c:pt idx="204">
                  <c:v>215</c:v>
                </c:pt>
                <c:pt idx="205">
                  <c:v>215</c:v>
                </c:pt>
                <c:pt idx="206">
                  <c:v>214</c:v>
                </c:pt>
                <c:pt idx="207">
                  <c:v>211</c:v>
                </c:pt>
                <c:pt idx="208">
                  <c:v>208</c:v>
                </c:pt>
                <c:pt idx="209">
                  <c:v>211</c:v>
                </c:pt>
                <c:pt idx="210">
                  <c:v>210</c:v>
                </c:pt>
                <c:pt idx="211">
                  <c:v>208</c:v>
                </c:pt>
                <c:pt idx="212">
                  <c:v>210</c:v>
                </c:pt>
                <c:pt idx="213">
                  <c:v>211</c:v>
                </c:pt>
                <c:pt idx="214">
                  <c:v>212</c:v>
                </c:pt>
                <c:pt idx="215">
                  <c:v>210</c:v>
                </c:pt>
                <c:pt idx="216">
                  <c:v>211</c:v>
                </c:pt>
                <c:pt idx="217">
                  <c:v>210</c:v>
                </c:pt>
                <c:pt idx="218">
                  <c:v>214</c:v>
                </c:pt>
                <c:pt idx="219">
                  <c:v>215</c:v>
                </c:pt>
                <c:pt idx="220">
                  <c:v>219</c:v>
                </c:pt>
                <c:pt idx="221">
                  <c:v>219</c:v>
                </c:pt>
                <c:pt idx="222">
                  <c:v>217</c:v>
                </c:pt>
                <c:pt idx="223">
                  <c:v>217</c:v>
                </c:pt>
                <c:pt idx="224">
                  <c:v>222.00000000000003</c:v>
                </c:pt>
                <c:pt idx="225">
                  <c:v>225</c:v>
                </c:pt>
                <c:pt idx="226">
                  <c:v>225</c:v>
                </c:pt>
                <c:pt idx="227">
                  <c:v>222.00000000000003</c:v>
                </c:pt>
                <c:pt idx="228">
                  <c:v>220.00000000000003</c:v>
                </c:pt>
                <c:pt idx="229">
                  <c:v>217</c:v>
                </c:pt>
                <c:pt idx="230">
                  <c:v>215</c:v>
                </c:pt>
                <c:pt idx="231">
                  <c:v>218.00000000000003</c:v>
                </c:pt>
                <c:pt idx="232">
                  <c:v>219</c:v>
                </c:pt>
                <c:pt idx="233">
                  <c:v>219</c:v>
                </c:pt>
                <c:pt idx="234">
                  <c:v>221</c:v>
                </c:pt>
                <c:pt idx="235">
                  <c:v>221</c:v>
                </c:pt>
                <c:pt idx="236">
                  <c:v>221</c:v>
                </c:pt>
                <c:pt idx="237">
                  <c:v>221</c:v>
                </c:pt>
                <c:pt idx="238">
                  <c:v>220.00000000000003</c:v>
                </c:pt>
                <c:pt idx="239">
                  <c:v>222.00000000000003</c:v>
                </c:pt>
                <c:pt idx="240">
                  <c:v>220.00000000000003</c:v>
                </c:pt>
                <c:pt idx="241">
                  <c:v>220.00000000000003</c:v>
                </c:pt>
                <c:pt idx="242">
                  <c:v>219</c:v>
                </c:pt>
                <c:pt idx="243">
                  <c:v>217</c:v>
                </c:pt>
                <c:pt idx="244">
                  <c:v>218.00000000000003</c:v>
                </c:pt>
                <c:pt idx="245">
                  <c:v>214</c:v>
                </c:pt>
                <c:pt idx="246">
                  <c:v>213</c:v>
                </c:pt>
                <c:pt idx="247">
                  <c:v>213</c:v>
                </c:pt>
                <c:pt idx="248">
                  <c:v>211</c:v>
                </c:pt>
                <c:pt idx="249">
                  <c:v>213</c:v>
                </c:pt>
                <c:pt idx="250">
                  <c:v>212</c:v>
                </c:pt>
                <c:pt idx="251">
                  <c:v>208</c:v>
                </c:pt>
                <c:pt idx="252">
                  <c:v>209</c:v>
                </c:pt>
                <c:pt idx="253">
                  <c:v>206.99999999999997</c:v>
                </c:pt>
                <c:pt idx="254">
                  <c:v>204</c:v>
                </c:pt>
                <c:pt idx="255">
                  <c:v>204</c:v>
                </c:pt>
                <c:pt idx="256">
                  <c:v>202.99999999999997</c:v>
                </c:pt>
                <c:pt idx="257">
                  <c:v>204</c:v>
                </c:pt>
                <c:pt idx="258">
                  <c:v>206</c:v>
                </c:pt>
                <c:pt idx="259">
                  <c:v>204.99999999999997</c:v>
                </c:pt>
                <c:pt idx="260">
                  <c:v>204.99999999999997</c:v>
                </c:pt>
                <c:pt idx="261">
                  <c:v>208</c:v>
                </c:pt>
                <c:pt idx="262">
                  <c:v>208</c:v>
                </c:pt>
                <c:pt idx="263">
                  <c:v>208</c:v>
                </c:pt>
                <c:pt idx="264">
                  <c:v>208</c:v>
                </c:pt>
                <c:pt idx="265">
                  <c:v>204</c:v>
                </c:pt>
                <c:pt idx="266">
                  <c:v>206</c:v>
                </c:pt>
                <c:pt idx="267">
                  <c:v>211</c:v>
                </c:pt>
                <c:pt idx="268">
                  <c:v>211</c:v>
                </c:pt>
                <c:pt idx="269">
                  <c:v>206.99999999999997</c:v>
                </c:pt>
                <c:pt idx="270">
                  <c:v>204.99999999999997</c:v>
                </c:pt>
                <c:pt idx="271">
                  <c:v>206</c:v>
                </c:pt>
                <c:pt idx="272">
                  <c:v>206</c:v>
                </c:pt>
                <c:pt idx="273">
                  <c:v>206</c:v>
                </c:pt>
                <c:pt idx="274">
                  <c:v>204.99999999999997</c:v>
                </c:pt>
                <c:pt idx="275">
                  <c:v>202</c:v>
                </c:pt>
                <c:pt idx="276">
                  <c:v>211</c:v>
                </c:pt>
                <c:pt idx="277">
                  <c:v>215</c:v>
                </c:pt>
                <c:pt idx="278">
                  <c:v>218.00000000000003</c:v>
                </c:pt>
                <c:pt idx="279">
                  <c:v>219</c:v>
                </c:pt>
                <c:pt idx="280">
                  <c:v>223</c:v>
                </c:pt>
                <c:pt idx="281">
                  <c:v>224.00000000000003</c:v>
                </c:pt>
                <c:pt idx="282">
                  <c:v>228.00000000000003</c:v>
                </c:pt>
                <c:pt idx="283">
                  <c:v>234</c:v>
                </c:pt>
                <c:pt idx="284">
                  <c:v>229.99999999999997</c:v>
                </c:pt>
                <c:pt idx="285">
                  <c:v>223</c:v>
                </c:pt>
                <c:pt idx="286">
                  <c:v>219</c:v>
                </c:pt>
                <c:pt idx="287">
                  <c:v>219</c:v>
                </c:pt>
                <c:pt idx="288">
                  <c:v>217</c:v>
                </c:pt>
                <c:pt idx="289">
                  <c:v>213</c:v>
                </c:pt>
                <c:pt idx="290">
                  <c:v>210</c:v>
                </c:pt>
                <c:pt idx="291">
                  <c:v>214</c:v>
                </c:pt>
                <c:pt idx="292">
                  <c:v>212</c:v>
                </c:pt>
                <c:pt idx="293">
                  <c:v>212</c:v>
                </c:pt>
                <c:pt idx="294">
                  <c:v>212</c:v>
                </c:pt>
                <c:pt idx="295">
                  <c:v>209</c:v>
                </c:pt>
                <c:pt idx="296">
                  <c:v>208</c:v>
                </c:pt>
                <c:pt idx="297">
                  <c:v>208</c:v>
                </c:pt>
                <c:pt idx="298">
                  <c:v>204</c:v>
                </c:pt>
                <c:pt idx="299">
                  <c:v>206</c:v>
                </c:pt>
                <c:pt idx="300">
                  <c:v>206.99999999999997</c:v>
                </c:pt>
                <c:pt idx="301">
                  <c:v>208</c:v>
                </c:pt>
                <c:pt idx="302">
                  <c:v>204.99999999999997</c:v>
                </c:pt>
                <c:pt idx="303">
                  <c:v>212</c:v>
                </c:pt>
                <c:pt idx="304">
                  <c:v>206.99999999999997</c:v>
                </c:pt>
                <c:pt idx="305">
                  <c:v>206</c:v>
                </c:pt>
                <c:pt idx="306">
                  <c:v>204</c:v>
                </c:pt>
                <c:pt idx="307">
                  <c:v>200.99999999999997</c:v>
                </c:pt>
                <c:pt idx="308">
                  <c:v>204.99999999999997</c:v>
                </c:pt>
                <c:pt idx="309">
                  <c:v>208</c:v>
                </c:pt>
                <c:pt idx="310">
                  <c:v>213</c:v>
                </c:pt>
                <c:pt idx="311">
                  <c:v>218.00000000000003</c:v>
                </c:pt>
                <c:pt idx="312">
                  <c:v>222.00000000000003</c:v>
                </c:pt>
                <c:pt idx="313">
                  <c:v>218.00000000000003</c:v>
                </c:pt>
                <c:pt idx="314">
                  <c:v>217</c:v>
                </c:pt>
                <c:pt idx="315">
                  <c:v>206.99999999999997</c:v>
                </c:pt>
                <c:pt idx="316">
                  <c:v>208</c:v>
                </c:pt>
                <c:pt idx="317">
                  <c:v>211</c:v>
                </c:pt>
                <c:pt idx="318">
                  <c:v>211</c:v>
                </c:pt>
                <c:pt idx="319">
                  <c:v>211</c:v>
                </c:pt>
                <c:pt idx="320">
                  <c:v>210</c:v>
                </c:pt>
                <c:pt idx="321">
                  <c:v>206.99999999999997</c:v>
                </c:pt>
                <c:pt idx="322">
                  <c:v>202</c:v>
                </c:pt>
                <c:pt idx="323">
                  <c:v>200</c:v>
                </c:pt>
                <c:pt idx="324">
                  <c:v>195</c:v>
                </c:pt>
                <c:pt idx="325">
                  <c:v>191</c:v>
                </c:pt>
                <c:pt idx="326">
                  <c:v>194</c:v>
                </c:pt>
                <c:pt idx="327">
                  <c:v>195</c:v>
                </c:pt>
                <c:pt idx="328">
                  <c:v>196</c:v>
                </c:pt>
                <c:pt idx="329">
                  <c:v>197</c:v>
                </c:pt>
                <c:pt idx="330">
                  <c:v>196</c:v>
                </c:pt>
                <c:pt idx="331">
                  <c:v>198</c:v>
                </c:pt>
                <c:pt idx="332">
                  <c:v>199</c:v>
                </c:pt>
                <c:pt idx="333">
                  <c:v>199</c:v>
                </c:pt>
                <c:pt idx="334">
                  <c:v>199</c:v>
                </c:pt>
                <c:pt idx="335">
                  <c:v>199</c:v>
                </c:pt>
                <c:pt idx="336">
                  <c:v>195</c:v>
                </c:pt>
                <c:pt idx="337">
                  <c:v>195</c:v>
                </c:pt>
                <c:pt idx="338">
                  <c:v>195</c:v>
                </c:pt>
                <c:pt idx="339">
                  <c:v>194</c:v>
                </c:pt>
                <c:pt idx="340">
                  <c:v>195</c:v>
                </c:pt>
                <c:pt idx="341">
                  <c:v>196</c:v>
                </c:pt>
                <c:pt idx="342">
                  <c:v>198</c:v>
                </c:pt>
                <c:pt idx="343">
                  <c:v>200</c:v>
                </c:pt>
                <c:pt idx="344">
                  <c:v>198</c:v>
                </c:pt>
                <c:pt idx="345">
                  <c:v>200</c:v>
                </c:pt>
                <c:pt idx="346">
                  <c:v>200.99999999999997</c:v>
                </c:pt>
                <c:pt idx="347">
                  <c:v>200</c:v>
                </c:pt>
                <c:pt idx="348">
                  <c:v>199</c:v>
                </c:pt>
                <c:pt idx="349">
                  <c:v>199</c:v>
                </c:pt>
                <c:pt idx="350">
                  <c:v>197</c:v>
                </c:pt>
                <c:pt idx="351">
                  <c:v>194</c:v>
                </c:pt>
                <c:pt idx="352">
                  <c:v>191</c:v>
                </c:pt>
                <c:pt idx="353">
                  <c:v>189</c:v>
                </c:pt>
                <c:pt idx="354">
                  <c:v>188</c:v>
                </c:pt>
                <c:pt idx="355">
                  <c:v>190</c:v>
                </c:pt>
                <c:pt idx="356">
                  <c:v>190</c:v>
                </c:pt>
                <c:pt idx="357">
                  <c:v>191</c:v>
                </c:pt>
                <c:pt idx="358">
                  <c:v>189</c:v>
                </c:pt>
                <c:pt idx="359">
                  <c:v>191</c:v>
                </c:pt>
                <c:pt idx="360">
                  <c:v>189</c:v>
                </c:pt>
                <c:pt idx="361">
                  <c:v>187</c:v>
                </c:pt>
                <c:pt idx="362">
                  <c:v>187</c:v>
                </c:pt>
                <c:pt idx="363">
                  <c:v>187</c:v>
                </c:pt>
                <c:pt idx="364">
                  <c:v>186</c:v>
                </c:pt>
                <c:pt idx="365">
                  <c:v>187</c:v>
                </c:pt>
                <c:pt idx="366">
                  <c:v>181.99999999999997</c:v>
                </c:pt>
                <c:pt idx="367">
                  <c:v>181</c:v>
                </c:pt>
                <c:pt idx="368">
                  <c:v>177</c:v>
                </c:pt>
                <c:pt idx="369">
                  <c:v>175</c:v>
                </c:pt>
                <c:pt idx="370">
                  <c:v>176</c:v>
                </c:pt>
                <c:pt idx="371">
                  <c:v>176</c:v>
                </c:pt>
                <c:pt idx="372">
                  <c:v>173</c:v>
                </c:pt>
                <c:pt idx="373">
                  <c:v>166</c:v>
                </c:pt>
                <c:pt idx="374">
                  <c:v>165</c:v>
                </c:pt>
                <c:pt idx="375">
                  <c:v>168.00000000000003</c:v>
                </c:pt>
                <c:pt idx="376">
                  <c:v>172</c:v>
                </c:pt>
                <c:pt idx="377">
                  <c:v>172</c:v>
                </c:pt>
                <c:pt idx="378">
                  <c:v>175</c:v>
                </c:pt>
                <c:pt idx="379">
                  <c:v>173</c:v>
                </c:pt>
                <c:pt idx="380">
                  <c:v>176</c:v>
                </c:pt>
                <c:pt idx="381">
                  <c:v>173</c:v>
                </c:pt>
                <c:pt idx="382">
                  <c:v>174</c:v>
                </c:pt>
                <c:pt idx="383">
                  <c:v>173</c:v>
                </c:pt>
                <c:pt idx="384">
                  <c:v>173</c:v>
                </c:pt>
                <c:pt idx="385">
                  <c:v>173</c:v>
                </c:pt>
                <c:pt idx="386">
                  <c:v>175</c:v>
                </c:pt>
                <c:pt idx="387">
                  <c:v>175</c:v>
                </c:pt>
                <c:pt idx="388">
                  <c:v>176</c:v>
                </c:pt>
                <c:pt idx="389">
                  <c:v>175</c:v>
                </c:pt>
                <c:pt idx="390">
                  <c:v>171</c:v>
                </c:pt>
                <c:pt idx="391">
                  <c:v>170</c:v>
                </c:pt>
                <c:pt idx="392">
                  <c:v>170</c:v>
                </c:pt>
                <c:pt idx="393">
                  <c:v>171</c:v>
                </c:pt>
                <c:pt idx="394">
                  <c:v>172</c:v>
                </c:pt>
                <c:pt idx="395">
                  <c:v>173</c:v>
                </c:pt>
                <c:pt idx="396">
                  <c:v>174</c:v>
                </c:pt>
                <c:pt idx="397">
                  <c:v>175</c:v>
                </c:pt>
                <c:pt idx="398">
                  <c:v>173</c:v>
                </c:pt>
                <c:pt idx="399">
                  <c:v>173</c:v>
                </c:pt>
                <c:pt idx="400">
                  <c:v>173</c:v>
                </c:pt>
                <c:pt idx="401">
                  <c:v>178</c:v>
                </c:pt>
                <c:pt idx="402">
                  <c:v>179</c:v>
                </c:pt>
                <c:pt idx="403">
                  <c:v>180</c:v>
                </c:pt>
                <c:pt idx="404">
                  <c:v>181.99999999999997</c:v>
                </c:pt>
                <c:pt idx="405">
                  <c:v>179</c:v>
                </c:pt>
                <c:pt idx="406">
                  <c:v>176</c:v>
                </c:pt>
                <c:pt idx="407">
                  <c:v>179</c:v>
                </c:pt>
                <c:pt idx="408">
                  <c:v>180</c:v>
                </c:pt>
                <c:pt idx="409">
                  <c:v>183</c:v>
                </c:pt>
                <c:pt idx="410">
                  <c:v>179</c:v>
                </c:pt>
                <c:pt idx="411">
                  <c:v>181</c:v>
                </c:pt>
                <c:pt idx="412">
                  <c:v>189</c:v>
                </c:pt>
                <c:pt idx="413">
                  <c:v>189</c:v>
                </c:pt>
                <c:pt idx="414">
                  <c:v>191</c:v>
                </c:pt>
                <c:pt idx="415">
                  <c:v>195</c:v>
                </c:pt>
                <c:pt idx="416">
                  <c:v>199</c:v>
                </c:pt>
                <c:pt idx="417">
                  <c:v>200.99999999999997</c:v>
                </c:pt>
                <c:pt idx="418">
                  <c:v>197</c:v>
                </c:pt>
                <c:pt idx="419">
                  <c:v>194</c:v>
                </c:pt>
                <c:pt idx="420">
                  <c:v>193.00000000000003</c:v>
                </c:pt>
                <c:pt idx="421">
                  <c:v>191</c:v>
                </c:pt>
                <c:pt idx="422">
                  <c:v>191</c:v>
                </c:pt>
                <c:pt idx="423">
                  <c:v>188</c:v>
                </c:pt>
                <c:pt idx="424">
                  <c:v>186</c:v>
                </c:pt>
                <c:pt idx="425">
                  <c:v>183</c:v>
                </c:pt>
                <c:pt idx="426">
                  <c:v>183</c:v>
                </c:pt>
                <c:pt idx="427">
                  <c:v>181.99999999999997</c:v>
                </c:pt>
                <c:pt idx="428">
                  <c:v>181.99999999999997</c:v>
                </c:pt>
                <c:pt idx="429">
                  <c:v>181</c:v>
                </c:pt>
                <c:pt idx="430">
                  <c:v>180</c:v>
                </c:pt>
                <c:pt idx="431">
                  <c:v>181.99999999999997</c:v>
                </c:pt>
                <c:pt idx="432">
                  <c:v>184</c:v>
                </c:pt>
                <c:pt idx="433">
                  <c:v>184</c:v>
                </c:pt>
                <c:pt idx="434">
                  <c:v>181.99999999999997</c:v>
                </c:pt>
                <c:pt idx="435">
                  <c:v>180</c:v>
                </c:pt>
                <c:pt idx="436">
                  <c:v>178</c:v>
                </c:pt>
                <c:pt idx="437">
                  <c:v>177</c:v>
                </c:pt>
                <c:pt idx="438">
                  <c:v>176</c:v>
                </c:pt>
                <c:pt idx="439">
                  <c:v>176</c:v>
                </c:pt>
                <c:pt idx="440">
                  <c:v>178</c:v>
                </c:pt>
                <c:pt idx="441">
                  <c:v>178</c:v>
                </c:pt>
                <c:pt idx="442">
                  <c:v>178</c:v>
                </c:pt>
                <c:pt idx="443">
                  <c:v>183</c:v>
                </c:pt>
                <c:pt idx="444">
                  <c:v>184</c:v>
                </c:pt>
                <c:pt idx="445">
                  <c:v>181.99999999999997</c:v>
                </c:pt>
                <c:pt idx="446">
                  <c:v>180</c:v>
                </c:pt>
                <c:pt idx="447">
                  <c:v>181.99999999999997</c:v>
                </c:pt>
                <c:pt idx="448">
                  <c:v>181.99999999999997</c:v>
                </c:pt>
                <c:pt idx="449">
                  <c:v>184</c:v>
                </c:pt>
                <c:pt idx="450">
                  <c:v>181</c:v>
                </c:pt>
                <c:pt idx="451">
                  <c:v>185</c:v>
                </c:pt>
                <c:pt idx="452">
                  <c:v>186</c:v>
                </c:pt>
                <c:pt idx="453">
                  <c:v>194</c:v>
                </c:pt>
                <c:pt idx="454">
                  <c:v>195</c:v>
                </c:pt>
                <c:pt idx="455">
                  <c:v>200.99999999999997</c:v>
                </c:pt>
                <c:pt idx="456">
                  <c:v>200</c:v>
                </c:pt>
                <c:pt idx="457">
                  <c:v>199</c:v>
                </c:pt>
                <c:pt idx="458">
                  <c:v>198</c:v>
                </c:pt>
                <c:pt idx="459">
                  <c:v>200.99999999999997</c:v>
                </c:pt>
                <c:pt idx="460">
                  <c:v>204</c:v>
                </c:pt>
                <c:pt idx="461">
                  <c:v>202</c:v>
                </c:pt>
                <c:pt idx="462">
                  <c:v>204.99999999999997</c:v>
                </c:pt>
                <c:pt idx="463">
                  <c:v>204.99999999999997</c:v>
                </c:pt>
                <c:pt idx="464">
                  <c:v>210</c:v>
                </c:pt>
                <c:pt idx="465">
                  <c:v>215</c:v>
                </c:pt>
                <c:pt idx="466">
                  <c:v>213</c:v>
                </c:pt>
                <c:pt idx="467">
                  <c:v>208</c:v>
                </c:pt>
                <c:pt idx="468">
                  <c:v>206.99999999999997</c:v>
                </c:pt>
                <c:pt idx="469">
                  <c:v>206.99999999999997</c:v>
                </c:pt>
                <c:pt idx="470">
                  <c:v>202.99999999999997</c:v>
                </c:pt>
                <c:pt idx="471">
                  <c:v>200.99999999999997</c:v>
                </c:pt>
                <c:pt idx="472">
                  <c:v>200.99999999999997</c:v>
                </c:pt>
                <c:pt idx="473">
                  <c:v>200.99999999999997</c:v>
                </c:pt>
                <c:pt idx="474">
                  <c:v>199</c:v>
                </c:pt>
                <c:pt idx="475">
                  <c:v>195</c:v>
                </c:pt>
                <c:pt idx="476">
                  <c:v>196</c:v>
                </c:pt>
                <c:pt idx="477">
                  <c:v>193.00000000000003</c:v>
                </c:pt>
                <c:pt idx="478">
                  <c:v>194</c:v>
                </c:pt>
                <c:pt idx="479">
                  <c:v>197</c:v>
                </c:pt>
                <c:pt idx="480">
                  <c:v>197</c:v>
                </c:pt>
                <c:pt idx="481">
                  <c:v>197</c:v>
                </c:pt>
                <c:pt idx="482">
                  <c:v>202</c:v>
                </c:pt>
                <c:pt idx="483">
                  <c:v>198</c:v>
                </c:pt>
                <c:pt idx="484">
                  <c:v>198</c:v>
                </c:pt>
                <c:pt idx="485">
                  <c:v>197</c:v>
                </c:pt>
                <c:pt idx="486">
                  <c:v>199</c:v>
                </c:pt>
                <c:pt idx="487">
                  <c:v>204.99999999999997</c:v>
                </c:pt>
                <c:pt idx="488">
                  <c:v>206.99999999999997</c:v>
                </c:pt>
                <c:pt idx="489">
                  <c:v>208</c:v>
                </c:pt>
                <c:pt idx="490">
                  <c:v>206.99999999999997</c:v>
                </c:pt>
                <c:pt idx="491">
                  <c:v>208</c:v>
                </c:pt>
                <c:pt idx="492">
                  <c:v>206</c:v>
                </c:pt>
                <c:pt idx="493">
                  <c:v>204.99999999999997</c:v>
                </c:pt>
                <c:pt idx="494">
                  <c:v>206.99999999999997</c:v>
                </c:pt>
                <c:pt idx="495">
                  <c:v>206.99999999999997</c:v>
                </c:pt>
                <c:pt idx="496">
                  <c:v>206.99999999999997</c:v>
                </c:pt>
                <c:pt idx="497">
                  <c:v>210</c:v>
                </c:pt>
                <c:pt idx="498">
                  <c:v>212</c:v>
                </c:pt>
                <c:pt idx="499">
                  <c:v>211</c:v>
                </c:pt>
                <c:pt idx="500">
                  <c:v>213</c:v>
                </c:pt>
                <c:pt idx="501">
                  <c:v>215</c:v>
                </c:pt>
                <c:pt idx="502">
                  <c:v>216</c:v>
                </c:pt>
                <c:pt idx="503">
                  <c:v>223</c:v>
                </c:pt>
                <c:pt idx="504">
                  <c:v>228.00000000000003</c:v>
                </c:pt>
                <c:pt idx="505">
                  <c:v>238</c:v>
                </c:pt>
                <c:pt idx="506">
                  <c:v>240</c:v>
                </c:pt>
                <c:pt idx="507">
                  <c:v>254</c:v>
                </c:pt>
                <c:pt idx="508">
                  <c:v>265</c:v>
                </c:pt>
                <c:pt idx="509">
                  <c:v>284</c:v>
                </c:pt>
                <c:pt idx="510">
                  <c:v>274</c:v>
                </c:pt>
                <c:pt idx="511">
                  <c:v>256</c:v>
                </c:pt>
                <c:pt idx="512">
                  <c:v>250</c:v>
                </c:pt>
                <c:pt idx="513">
                  <c:v>245.00000000000003</c:v>
                </c:pt>
                <c:pt idx="514">
                  <c:v>239</c:v>
                </c:pt>
                <c:pt idx="515">
                  <c:v>239</c:v>
                </c:pt>
                <c:pt idx="516">
                  <c:v>239</c:v>
                </c:pt>
                <c:pt idx="517">
                  <c:v>240</c:v>
                </c:pt>
                <c:pt idx="518">
                  <c:v>242</c:v>
                </c:pt>
                <c:pt idx="519">
                  <c:v>244</c:v>
                </c:pt>
                <c:pt idx="520">
                  <c:v>246</c:v>
                </c:pt>
                <c:pt idx="521">
                  <c:v>246</c:v>
                </c:pt>
                <c:pt idx="522">
                  <c:v>249.00000000000003</c:v>
                </c:pt>
                <c:pt idx="523">
                  <c:v>258</c:v>
                </c:pt>
                <c:pt idx="524">
                  <c:v>271</c:v>
                </c:pt>
                <c:pt idx="525">
                  <c:v>269</c:v>
                </c:pt>
                <c:pt idx="526">
                  <c:v>261</c:v>
                </c:pt>
                <c:pt idx="527">
                  <c:v>264</c:v>
                </c:pt>
                <c:pt idx="528">
                  <c:v>271</c:v>
                </c:pt>
                <c:pt idx="529">
                  <c:v>272</c:v>
                </c:pt>
                <c:pt idx="530">
                  <c:v>273</c:v>
                </c:pt>
                <c:pt idx="531">
                  <c:v>273</c:v>
                </c:pt>
                <c:pt idx="532">
                  <c:v>270</c:v>
                </c:pt>
                <c:pt idx="533">
                  <c:v>270</c:v>
                </c:pt>
                <c:pt idx="534">
                  <c:v>268</c:v>
                </c:pt>
                <c:pt idx="535">
                  <c:v>265</c:v>
                </c:pt>
                <c:pt idx="536">
                  <c:v>262</c:v>
                </c:pt>
                <c:pt idx="537">
                  <c:v>258</c:v>
                </c:pt>
                <c:pt idx="538">
                  <c:v>258</c:v>
                </c:pt>
                <c:pt idx="539">
                  <c:v>260</c:v>
                </c:pt>
                <c:pt idx="540">
                  <c:v>265</c:v>
                </c:pt>
                <c:pt idx="541">
                  <c:v>265</c:v>
                </c:pt>
                <c:pt idx="542">
                  <c:v>268</c:v>
                </c:pt>
                <c:pt idx="543">
                  <c:v>268</c:v>
                </c:pt>
                <c:pt idx="544">
                  <c:v>257</c:v>
                </c:pt>
                <c:pt idx="545">
                  <c:v>257</c:v>
                </c:pt>
                <c:pt idx="546">
                  <c:v>245.00000000000003</c:v>
                </c:pt>
                <c:pt idx="547">
                  <c:v>237</c:v>
                </c:pt>
                <c:pt idx="548">
                  <c:v>237</c:v>
                </c:pt>
                <c:pt idx="549">
                  <c:v>239</c:v>
                </c:pt>
                <c:pt idx="550">
                  <c:v>240</c:v>
                </c:pt>
                <c:pt idx="551">
                  <c:v>235</c:v>
                </c:pt>
                <c:pt idx="552">
                  <c:v>229.99999999999997</c:v>
                </c:pt>
                <c:pt idx="553">
                  <c:v>229.99999999999997</c:v>
                </c:pt>
                <c:pt idx="554">
                  <c:v>221</c:v>
                </c:pt>
                <c:pt idx="555">
                  <c:v>224.00000000000003</c:v>
                </c:pt>
                <c:pt idx="556">
                  <c:v>221</c:v>
                </c:pt>
                <c:pt idx="557">
                  <c:v>220.00000000000003</c:v>
                </c:pt>
                <c:pt idx="558">
                  <c:v>218.00000000000003</c:v>
                </c:pt>
                <c:pt idx="559">
                  <c:v>221</c:v>
                </c:pt>
                <c:pt idx="560">
                  <c:v>217</c:v>
                </c:pt>
                <c:pt idx="561">
                  <c:v>204</c:v>
                </c:pt>
                <c:pt idx="562">
                  <c:v>204.99999999999997</c:v>
                </c:pt>
                <c:pt idx="563">
                  <c:v>199</c:v>
                </c:pt>
                <c:pt idx="564">
                  <c:v>197</c:v>
                </c:pt>
                <c:pt idx="565">
                  <c:v>199</c:v>
                </c:pt>
                <c:pt idx="566">
                  <c:v>200</c:v>
                </c:pt>
                <c:pt idx="567">
                  <c:v>197</c:v>
                </c:pt>
                <c:pt idx="568">
                  <c:v>202</c:v>
                </c:pt>
                <c:pt idx="569">
                  <c:v>209</c:v>
                </c:pt>
                <c:pt idx="570">
                  <c:v>211</c:v>
                </c:pt>
                <c:pt idx="571">
                  <c:v>211</c:v>
                </c:pt>
                <c:pt idx="572">
                  <c:v>215</c:v>
                </c:pt>
                <c:pt idx="573">
                  <c:v>218.00000000000003</c:v>
                </c:pt>
                <c:pt idx="574">
                  <c:v>222.00000000000003</c:v>
                </c:pt>
                <c:pt idx="575">
                  <c:v>227</c:v>
                </c:pt>
                <c:pt idx="576">
                  <c:v>222.00000000000003</c:v>
                </c:pt>
                <c:pt idx="577">
                  <c:v>222.00000000000003</c:v>
                </c:pt>
                <c:pt idx="578">
                  <c:v>217</c:v>
                </c:pt>
                <c:pt idx="579">
                  <c:v>217</c:v>
                </c:pt>
                <c:pt idx="580">
                  <c:v>214</c:v>
                </c:pt>
                <c:pt idx="581">
                  <c:v>212</c:v>
                </c:pt>
                <c:pt idx="582">
                  <c:v>215</c:v>
                </c:pt>
                <c:pt idx="583">
                  <c:v>213</c:v>
                </c:pt>
                <c:pt idx="584">
                  <c:v>214</c:v>
                </c:pt>
                <c:pt idx="585">
                  <c:v>214</c:v>
                </c:pt>
                <c:pt idx="586">
                  <c:v>211</c:v>
                </c:pt>
                <c:pt idx="587">
                  <c:v>215</c:v>
                </c:pt>
                <c:pt idx="588">
                  <c:v>209</c:v>
                </c:pt>
                <c:pt idx="589">
                  <c:v>208</c:v>
                </c:pt>
                <c:pt idx="590">
                  <c:v>204.99999999999997</c:v>
                </c:pt>
                <c:pt idx="591">
                  <c:v>199</c:v>
                </c:pt>
                <c:pt idx="592">
                  <c:v>199</c:v>
                </c:pt>
                <c:pt idx="593">
                  <c:v>200</c:v>
                </c:pt>
                <c:pt idx="594">
                  <c:v>200.99999999999997</c:v>
                </c:pt>
                <c:pt idx="595">
                  <c:v>202</c:v>
                </c:pt>
                <c:pt idx="596">
                  <c:v>202.99999999999997</c:v>
                </c:pt>
                <c:pt idx="597">
                  <c:v>206</c:v>
                </c:pt>
                <c:pt idx="598">
                  <c:v>202.99999999999997</c:v>
                </c:pt>
                <c:pt idx="599">
                  <c:v>202</c:v>
                </c:pt>
                <c:pt idx="600">
                  <c:v>197</c:v>
                </c:pt>
                <c:pt idx="601">
                  <c:v>197</c:v>
                </c:pt>
                <c:pt idx="602">
                  <c:v>197</c:v>
                </c:pt>
                <c:pt idx="603">
                  <c:v>195</c:v>
                </c:pt>
                <c:pt idx="604">
                  <c:v>193.00000000000003</c:v>
                </c:pt>
                <c:pt idx="605">
                  <c:v>193.00000000000003</c:v>
                </c:pt>
                <c:pt idx="606">
                  <c:v>194</c:v>
                </c:pt>
                <c:pt idx="607">
                  <c:v>190</c:v>
                </c:pt>
                <c:pt idx="608">
                  <c:v>190</c:v>
                </c:pt>
                <c:pt idx="609">
                  <c:v>188</c:v>
                </c:pt>
                <c:pt idx="610">
                  <c:v>186</c:v>
                </c:pt>
                <c:pt idx="611">
                  <c:v>190</c:v>
                </c:pt>
                <c:pt idx="612">
                  <c:v>190</c:v>
                </c:pt>
                <c:pt idx="613">
                  <c:v>184</c:v>
                </c:pt>
                <c:pt idx="614">
                  <c:v>189</c:v>
                </c:pt>
                <c:pt idx="615">
                  <c:v>187</c:v>
                </c:pt>
                <c:pt idx="616">
                  <c:v>189</c:v>
                </c:pt>
                <c:pt idx="617">
                  <c:v>192</c:v>
                </c:pt>
                <c:pt idx="618">
                  <c:v>185</c:v>
                </c:pt>
                <c:pt idx="619">
                  <c:v>183</c:v>
                </c:pt>
                <c:pt idx="620">
                  <c:v>184</c:v>
                </c:pt>
                <c:pt idx="621">
                  <c:v>185</c:v>
                </c:pt>
                <c:pt idx="622">
                  <c:v>181.99999999999997</c:v>
                </c:pt>
                <c:pt idx="623">
                  <c:v>181.99999999999997</c:v>
                </c:pt>
                <c:pt idx="624">
                  <c:v>187</c:v>
                </c:pt>
                <c:pt idx="625">
                  <c:v>188</c:v>
                </c:pt>
                <c:pt idx="626">
                  <c:v>190</c:v>
                </c:pt>
                <c:pt idx="627">
                  <c:v>193.00000000000003</c:v>
                </c:pt>
                <c:pt idx="628">
                  <c:v>190</c:v>
                </c:pt>
                <c:pt idx="629">
                  <c:v>188</c:v>
                </c:pt>
                <c:pt idx="630">
                  <c:v>185</c:v>
                </c:pt>
                <c:pt idx="631">
                  <c:v>191</c:v>
                </c:pt>
                <c:pt idx="632">
                  <c:v>188</c:v>
                </c:pt>
                <c:pt idx="633">
                  <c:v>192</c:v>
                </c:pt>
                <c:pt idx="634">
                  <c:v>193.00000000000003</c:v>
                </c:pt>
                <c:pt idx="635">
                  <c:v>194</c:v>
                </c:pt>
                <c:pt idx="636">
                  <c:v>197</c:v>
                </c:pt>
                <c:pt idx="637">
                  <c:v>195</c:v>
                </c:pt>
                <c:pt idx="638">
                  <c:v>198</c:v>
                </c:pt>
                <c:pt idx="639">
                  <c:v>202</c:v>
                </c:pt>
                <c:pt idx="640">
                  <c:v>202.99999999999997</c:v>
                </c:pt>
                <c:pt idx="641">
                  <c:v>198</c:v>
                </c:pt>
                <c:pt idx="642">
                  <c:v>202</c:v>
                </c:pt>
                <c:pt idx="643">
                  <c:v>196</c:v>
                </c:pt>
                <c:pt idx="644">
                  <c:v>192</c:v>
                </c:pt>
                <c:pt idx="645">
                  <c:v>194</c:v>
                </c:pt>
                <c:pt idx="646">
                  <c:v>194</c:v>
                </c:pt>
                <c:pt idx="647">
                  <c:v>191</c:v>
                </c:pt>
                <c:pt idx="648">
                  <c:v>202.99999999999997</c:v>
                </c:pt>
                <c:pt idx="649">
                  <c:v>200.99999999999997</c:v>
                </c:pt>
                <c:pt idx="650">
                  <c:v>196</c:v>
                </c:pt>
                <c:pt idx="651">
                  <c:v>197</c:v>
                </c:pt>
                <c:pt idx="652">
                  <c:v>197</c:v>
                </c:pt>
                <c:pt idx="653">
                  <c:v>202.99999999999997</c:v>
                </c:pt>
                <c:pt idx="654">
                  <c:v>204.99999999999997</c:v>
                </c:pt>
                <c:pt idx="655">
                  <c:v>209</c:v>
                </c:pt>
                <c:pt idx="656">
                  <c:v>202.99999999999997</c:v>
                </c:pt>
                <c:pt idx="657">
                  <c:v>196</c:v>
                </c:pt>
                <c:pt idx="658">
                  <c:v>194</c:v>
                </c:pt>
                <c:pt idx="659">
                  <c:v>196</c:v>
                </c:pt>
                <c:pt idx="660">
                  <c:v>200.99999999999997</c:v>
                </c:pt>
                <c:pt idx="661">
                  <c:v>199</c:v>
                </c:pt>
                <c:pt idx="662">
                  <c:v>200</c:v>
                </c:pt>
                <c:pt idx="663">
                  <c:v>199</c:v>
                </c:pt>
                <c:pt idx="664">
                  <c:v>200.99999999999997</c:v>
                </c:pt>
                <c:pt idx="665">
                  <c:v>204</c:v>
                </c:pt>
                <c:pt idx="666">
                  <c:v>208</c:v>
                </c:pt>
                <c:pt idx="667">
                  <c:v>211</c:v>
                </c:pt>
                <c:pt idx="668">
                  <c:v>217</c:v>
                </c:pt>
                <c:pt idx="669">
                  <c:v>215</c:v>
                </c:pt>
                <c:pt idx="670">
                  <c:v>213</c:v>
                </c:pt>
                <c:pt idx="671">
                  <c:v>212</c:v>
                </c:pt>
                <c:pt idx="672">
                  <c:v>215</c:v>
                </c:pt>
                <c:pt idx="673">
                  <c:v>217</c:v>
                </c:pt>
                <c:pt idx="674">
                  <c:v>214</c:v>
                </c:pt>
                <c:pt idx="675">
                  <c:v>213</c:v>
                </c:pt>
                <c:pt idx="676">
                  <c:v>218.00000000000003</c:v>
                </c:pt>
                <c:pt idx="677">
                  <c:v>222.00000000000003</c:v>
                </c:pt>
                <c:pt idx="678">
                  <c:v>220.00000000000003</c:v>
                </c:pt>
                <c:pt idx="679">
                  <c:v>225</c:v>
                </c:pt>
                <c:pt idx="680">
                  <c:v>225.99999999999997</c:v>
                </c:pt>
                <c:pt idx="681">
                  <c:v>220.00000000000003</c:v>
                </c:pt>
                <c:pt idx="682">
                  <c:v>220.00000000000003</c:v>
                </c:pt>
                <c:pt idx="683">
                  <c:v>222.00000000000003</c:v>
                </c:pt>
                <c:pt idx="684">
                  <c:v>221</c:v>
                </c:pt>
                <c:pt idx="685">
                  <c:v>228.00000000000003</c:v>
                </c:pt>
                <c:pt idx="686">
                  <c:v>233</c:v>
                </c:pt>
                <c:pt idx="687">
                  <c:v>238</c:v>
                </c:pt>
                <c:pt idx="688">
                  <c:v>252</c:v>
                </c:pt>
                <c:pt idx="689">
                  <c:v>243.00000000000003</c:v>
                </c:pt>
                <c:pt idx="690">
                  <c:v>243.00000000000003</c:v>
                </c:pt>
                <c:pt idx="691">
                  <c:v>238</c:v>
                </c:pt>
                <c:pt idx="692">
                  <c:v>235</c:v>
                </c:pt>
                <c:pt idx="693">
                  <c:v>235</c:v>
                </c:pt>
                <c:pt idx="694">
                  <c:v>239</c:v>
                </c:pt>
                <c:pt idx="695">
                  <c:v>239</c:v>
                </c:pt>
                <c:pt idx="696">
                  <c:v>242</c:v>
                </c:pt>
                <c:pt idx="697">
                  <c:v>245.00000000000003</c:v>
                </c:pt>
                <c:pt idx="698">
                  <c:v>245.00000000000003</c:v>
                </c:pt>
                <c:pt idx="699">
                  <c:v>243.00000000000003</c:v>
                </c:pt>
                <c:pt idx="700">
                  <c:v>242</c:v>
                </c:pt>
                <c:pt idx="701">
                  <c:v>244</c:v>
                </c:pt>
                <c:pt idx="702">
                  <c:v>246</c:v>
                </c:pt>
                <c:pt idx="703">
                  <c:v>229</c:v>
                </c:pt>
                <c:pt idx="704">
                  <c:v>222.00000000000003</c:v>
                </c:pt>
                <c:pt idx="705">
                  <c:v>220.00000000000003</c:v>
                </c:pt>
                <c:pt idx="706">
                  <c:v>223</c:v>
                </c:pt>
                <c:pt idx="707">
                  <c:v>224.00000000000003</c:v>
                </c:pt>
                <c:pt idx="708">
                  <c:v>222.00000000000003</c:v>
                </c:pt>
                <c:pt idx="709">
                  <c:v>229.99999999999997</c:v>
                </c:pt>
                <c:pt idx="710">
                  <c:v>231.99999999999997</c:v>
                </c:pt>
                <c:pt idx="711">
                  <c:v>238</c:v>
                </c:pt>
                <c:pt idx="712">
                  <c:v>237</c:v>
                </c:pt>
                <c:pt idx="713">
                  <c:v>248</c:v>
                </c:pt>
                <c:pt idx="714">
                  <c:v>256</c:v>
                </c:pt>
                <c:pt idx="715">
                  <c:v>252</c:v>
                </c:pt>
                <c:pt idx="716">
                  <c:v>250.99999999999997</c:v>
                </c:pt>
                <c:pt idx="717">
                  <c:v>253.00000000000003</c:v>
                </c:pt>
                <c:pt idx="718">
                  <c:v>243.00000000000003</c:v>
                </c:pt>
                <c:pt idx="719">
                  <c:v>239</c:v>
                </c:pt>
                <c:pt idx="720">
                  <c:v>236</c:v>
                </c:pt>
                <c:pt idx="721">
                  <c:v>234</c:v>
                </c:pt>
                <c:pt idx="722">
                  <c:v>231</c:v>
                </c:pt>
                <c:pt idx="723">
                  <c:v>231</c:v>
                </c:pt>
                <c:pt idx="724">
                  <c:v>234</c:v>
                </c:pt>
                <c:pt idx="725">
                  <c:v>238</c:v>
                </c:pt>
                <c:pt idx="726">
                  <c:v>231.99999999999997</c:v>
                </c:pt>
                <c:pt idx="727">
                  <c:v>229.99999999999997</c:v>
                </c:pt>
                <c:pt idx="728">
                  <c:v>229</c:v>
                </c:pt>
                <c:pt idx="729">
                  <c:v>227</c:v>
                </c:pt>
                <c:pt idx="730">
                  <c:v>231</c:v>
                </c:pt>
                <c:pt idx="731">
                  <c:v>229.99999999999997</c:v>
                </c:pt>
                <c:pt idx="732">
                  <c:v>224.00000000000003</c:v>
                </c:pt>
                <c:pt idx="733">
                  <c:v>223</c:v>
                </c:pt>
                <c:pt idx="734">
                  <c:v>227</c:v>
                </c:pt>
                <c:pt idx="735">
                  <c:v>222.00000000000003</c:v>
                </c:pt>
                <c:pt idx="736">
                  <c:v>220.00000000000003</c:v>
                </c:pt>
                <c:pt idx="737">
                  <c:v>222.00000000000003</c:v>
                </c:pt>
                <c:pt idx="738">
                  <c:v>220.00000000000003</c:v>
                </c:pt>
                <c:pt idx="739">
                  <c:v>215</c:v>
                </c:pt>
                <c:pt idx="740">
                  <c:v>213</c:v>
                </c:pt>
                <c:pt idx="741">
                  <c:v>214</c:v>
                </c:pt>
                <c:pt idx="742">
                  <c:v>212</c:v>
                </c:pt>
                <c:pt idx="743">
                  <c:v>216</c:v>
                </c:pt>
                <c:pt idx="744">
                  <c:v>218.00000000000003</c:v>
                </c:pt>
                <c:pt idx="745">
                  <c:v>218.00000000000003</c:v>
                </c:pt>
                <c:pt idx="746">
                  <c:v>217</c:v>
                </c:pt>
                <c:pt idx="747">
                  <c:v>220.00000000000003</c:v>
                </c:pt>
                <c:pt idx="748">
                  <c:v>221</c:v>
                </c:pt>
                <c:pt idx="749">
                  <c:v>221</c:v>
                </c:pt>
                <c:pt idx="750">
                  <c:v>221</c:v>
                </c:pt>
                <c:pt idx="751">
                  <c:v>220.00000000000003</c:v>
                </c:pt>
                <c:pt idx="752">
                  <c:v>219</c:v>
                </c:pt>
                <c:pt idx="753">
                  <c:v>220.00000000000003</c:v>
                </c:pt>
                <c:pt idx="754">
                  <c:v>221</c:v>
                </c:pt>
                <c:pt idx="755">
                  <c:v>224.00000000000003</c:v>
                </c:pt>
                <c:pt idx="756">
                  <c:v>224.00000000000003</c:v>
                </c:pt>
                <c:pt idx="757">
                  <c:v>224.00000000000003</c:v>
                </c:pt>
                <c:pt idx="758">
                  <c:v>225.99999999999997</c:v>
                </c:pt>
                <c:pt idx="759">
                  <c:v>229</c:v>
                </c:pt>
                <c:pt idx="760">
                  <c:v>229</c:v>
                </c:pt>
                <c:pt idx="761">
                  <c:v>224.00000000000003</c:v>
                </c:pt>
                <c:pt idx="762">
                  <c:v>228.00000000000003</c:v>
                </c:pt>
                <c:pt idx="763">
                  <c:v>229</c:v>
                </c:pt>
                <c:pt idx="764">
                  <c:v>231.99999999999997</c:v>
                </c:pt>
                <c:pt idx="765">
                  <c:v>233</c:v>
                </c:pt>
                <c:pt idx="766">
                  <c:v>235</c:v>
                </c:pt>
                <c:pt idx="767">
                  <c:v>246</c:v>
                </c:pt>
                <c:pt idx="768">
                  <c:v>245.00000000000003</c:v>
                </c:pt>
                <c:pt idx="769">
                  <c:v>240</c:v>
                </c:pt>
                <c:pt idx="770">
                  <c:v>233</c:v>
                </c:pt>
                <c:pt idx="771">
                  <c:v>233</c:v>
                </c:pt>
                <c:pt idx="772">
                  <c:v>233</c:v>
                </c:pt>
                <c:pt idx="773">
                  <c:v>233</c:v>
                </c:pt>
                <c:pt idx="774">
                  <c:v>231</c:v>
                </c:pt>
                <c:pt idx="775">
                  <c:v>229</c:v>
                </c:pt>
                <c:pt idx="776">
                  <c:v>229.99999999999997</c:v>
                </c:pt>
                <c:pt idx="777">
                  <c:v>229.99999999999997</c:v>
                </c:pt>
                <c:pt idx="778">
                  <c:v>229.99999999999997</c:v>
                </c:pt>
                <c:pt idx="779">
                  <c:v>225.99999999999997</c:v>
                </c:pt>
                <c:pt idx="780">
                  <c:v>225.99999999999997</c:v>
                </c:pt>
                <c:pt idx="781">
                  <c:v>228.00000000000003</c:v>
                </c:pt>
                <c:pt idx="782">
                  <c:v>228.00000000000003</c:v>
                </c:pt>
                <c:pt idx="783">
                  <c:v>234</c:v>
                </c:pt>
                <c:pt idx="784">
                  <c:v>228.00000000000003</c:v>
                </c:pt>
                <c:pt idx="785">
                  <c:v>234</c:v>
                </c:pt>
                <c:pt idx="786">
                  <c:v>240</c:v>
                </c:pt>
                <c:pt idx="787">
                  <c:v>241</c:v>
                </c:pt>
                <c:pt idx="788">
                  <c:v>244</c:v>
                </c:pt>
                <c:pt idx="789">
                  <c:v>249.00000000000003</c:v>
                </c:pt>
                <c:pt idx="790">
                  <c:v>252</c:v>
                </c:pt>
                <c:pt idx="791">
                  <c:v>252</c:v>
                </c:pt>
                <c:pt idx="792">
                  <c:v>262</c:v>
                </c:pt>
                <c:pt idx="793">
                  <c:v>262</c:v>
                </c:pt>
                <c:pt idx="794">
                  <c:v>262</c:v>
                </c:pt>
                <c:pt idx="795">
                  <c:v>271</c:v>
                </c:pt>
                <c:pt idx="796">
                  <c:v>269</c:v>
                </c:pt>
                <c:pt idx="797">
                  <c:v>261</c:v>
                </c:pt>
                <c:pt idx="798">
                  <c:v>263</c:v>
                </c:pt>
                <c:pt idx="799">
                  <c:v>264</c:v>
                </c:pt>
                <c:pt idx="800">
                  <c:v>261</c:v>
                </c:pt>
                <c:pt idx="801">
                  <c:v>259</c:v>
                </c:pt>
                <c:pt idx="802">
                  <c:v>260</c:v>
                </c:pt>
                <c:pt idx="803">
                  <c:v>259</c:v>
                </c:pt>
                <c:pt idx="804">
                  <c:v>268</c:v>
                </c:pt>
                <c:pt idx="805">
                  <c:v>267</c:v>
                </c:pt>
                <c:pt idx="806">
                  <c:v>266</c:v>
                </c:pt>
                <c:pt idx="807">
                  <c:v>266</c:v>
                </c:pt>
                <c:pt idx="808">
                  <c:v>274</c:v>
                </c:pt>
                <c:pt idx="809">
                  <c:v>276</c:v>
                </c:pt>
                <c:pt idx="810">
                  <c:v>278</c:v>
                </c:pt>
                <c:pt idx="811">
                  <c:v>284</c:v>
                </c:pt>
                <c:pt idx="812">
                  <c:v>277</c:v>
                </c:pt>
                <c:pt idx="813">
                  <c:v>277</c:v>
                </c:pt>
                <c:pt idx="814">
                  <c:v>272</c:v>
                </c:pt>
                <c:pt idx="815">
                  <c:v>265</c:v>
                </c:pt>
                <c:pt idx="816">
                  <c:v>264</c:v>
                </c:pt>
                <c:pt idx="817">
                  <c:v>265</c:v>
                </c:pt>
                <c:pt idx="818">
                  <c:v>261</c:v>
                </c:pt>
                <c:pt idx="819">
                  <c:v>262</c:v>
                </c:pt>
                <c:pt idx="820">
                  <c:v>262</c:v>
                </c:pt>
                <c:pt idx="821">
                  <c:v>263</c:v>
                </c:pt>
                <c:pt idx="822">
                  <c:v>256</c:v>
                </c:pt>
                <c:pt idx="823">
                  <c:v>254</c:v>
                </c:pt>
                <c:pt idx="824">
                  <c:v>246</c:v>
                </c:pt>
                <c:pt idx="825">
                  <c:v>242</c:v>
                </c:pt>
                <c:pt idx="826">
                  <c:v>241</c:v>
                </c:pt>
                <c:pt idx="827">
                  <c:v>237</c:v>
                </c:pt>
                <c:pt idx="828">
                  <c:v>235</c:v>
                </c:pt>
                <c:pt idx="829">
                  <c:v>238</c:v>
                </c:pt>
                <c:pt idx="830">
                  <c:v>235</c:v>
                </c:pt>
                <c:pt idx="831">
                  <c:v>231</c:v>
                </c:pt>
                <c:pt idx="832">
                  <c:v>225.99999999999997</c:v>
                </c:pt>
                <c:pt idx="833">
                  <c:v>225</c:v>
                </c:pt>
                <c:pt idx="834">
                  <c:v>227</c:v>
                </c:pt>
                <c:pt idx="835">
                  <c:v>228.00000000000003</c:v>
                </c:pt>
                <c:pt idx="836">
                  <c:v>223</c:v>
                </c:pt>
                <c:pt idx="837">
                  <c:v>222.00000000000003</c:v>
                </c:pt>
                <c:pt idx="838">
                  <c:v>218.00000000000003</c:v>
                </c:pt>
                <c:pt idx="839">
                  <c:v>218.00000000000003</c:v>
                </c:pt>
                <c:pt idx="840">
                  <c:v>222.00000000000003</c:v>
                </c:pt>
                <c:pt idx="841">
                  <c:v>224.00000000000003</c:v>
                </c:pt>
                <c:pt idx="842">
                  <c:v>224.00000000000003</c:v>
                </c:pt>
                <c:pt idx="843">
                  <c:v>224.00000000000003</c:v>
                </c:pt>
                <c:pt idx="844">
                  <c:v>227</c:v>
                </c:pt>
                <c:pt idx="845">
                  <c:v>224.00000000000003</c:v>
                </c:pt>
                <c:pt idx="846">
                  <c:v>224.00000000000003</c:v>
                </c:pt>
                <c:pt idx="847">
                  <c:v>225</c:v>
                </c:pt>
                <c:pt idx="848">
                  <c:v>225</c:v>
                </c:pt>
                <c:pt idx="849">
                  <c:v>229.99999999999997</c:v>
                </c:pt>
                <c:pt idx="850">
                  <c:v>228.00000000000003</c:v>
                </c:pt>
                <c:pt idx="851">
                  <c:v>231.99999999999997</c:v>
                </c:pt>
                <c:pt idx="852">
                  <c:v>229.99999999999997</c:v>
                </c:pt>
                <c:pt idx="853">
                  <c:v>228.00000000000003</c:v>
                </c:pt>
                <c:pt idx="854">
                  <c:v>222.00000000000003</c:v>
                </c:pt>
                <c:pt idx="855">
                  <c:v>219</c:v>
                </c:pt>
                <c:pt idx="856">
                  <c:v>215</c:v>
                </c:pt>
                <c:pt idx="857">
                  <c:v>217</c:v>
                </c:pt>
                <c:pt idx="858">
                  <c:v>216</c:v>
                </c:pt>
                <c:pt idx="859">
                  <c:v>211</c:v>
                </c:pt>
                <c:pt idx="860">
                  <c:v>204.99999999999997</c:v>
                </c:pt>
                <c:pt idx="861">
                  <c:v>204.99999999999997</c:v>
                </c:pt>
                <c:pt idx="862">
                  <c:v>206</c:v>
                </c:pt>
                <c:pt idx="863">
                  <c:v>208</c:v>
                </c:pt>
                <c:pt idx="864">
                  <c:v>206</c:v>
                </c:pt>
                <c:pt idx="865">
                  <c:v>209</c:v>
                </c:pt>
                <c:pt idx="866">
                  <c:v>208</c:v>
                </c:pt>
                <c:pt idx="867">
                  <c:v>210</c:v>
                </c:pt>
                <c:pt idx="868">
                  <c:v>206.99999999999997</c:v>
                </c:pt>
                <c:pt idx="869">
                  <c:v>213</c:v>
                </c:pt>
                <c:pt idx="870">
                  <c:v>216</c:v>
                </c:pt>
                <c:pt idx="871">
                  <c:v>218.00000000000003</c:v>
                </c:pt>
                <c:pt idx="872">
                  <c:v>216</c:v>
                </c:pt>
                <c:pt idx="873">
                  <c:v>218.00000000000003</c:v>
                </c:pt>
                <c:pt idx="874">
                  <c:v>216</c:v>
                </c:pt>
                <c:pt idx="875">
                  <c:v>215</c:v>
                </c:pt>
                <c:pt idx="876">
                  <c:v>212</c:v>
                </c:pt>
                <c:pt idx="877">
                  <c:v>215</c:v>
                </c:pt>
                <c:pt idx="878">
                  <c:v>212</c:v>
                </c:pt>
                <c:pt idx="879">
                  <c:v>211</c:v>
                </c:pt>
                <c:pt idx="880">
                  <c:v>206.99999999999997</c:v>
                </c:pt>
                <c:pt idx="881">
                  <c:v>213</c:v>
                </c:pt>
                <c:pt idx="882">
                  <c:v>213</c:v>
                </c:pt>
                <c:pt idx="883">
                  <c:v>213</c:v>
                </c:pt>
                <c:pt idx="884">
                  <c:v>212</c:v>
                </c:pt>
                <c:pt idx="885">
                  <c:v>210</c:v>
                </c:pt>
                <c:pt idx="886">
                  <c:v>212</c:v>
                </c:pt>
                <c:pt idx="887">
                  <c:v>211</c:v>
                </c:pt>
                <c:pt idx="888">
                  <c:v>211</c:v>
                </c:pt>
                <c:pt idx="889">
                  <c:v>211</c:v>
                </c:pt>
                <c:pt idx="890">
                  <c:v>210</c:v>
                </c:pt>
                <c:pt idx="891">
                  <c:v>211</c:v>
                </c:pt>
                <c:pt idx="892">
                  <c:v>215</c:v>
                </c:pt>
                <c:pt idx="893">
                  <c:v>211</c:v>
                </c:pt>
                <c:pt idx="894">
                  <c:v>210</c:v>
                </c:pt>
                <c:pt idx="895">
                  <c:v>208</c:v>
                </c:pt>
                <c:pt idx="896">
                  <c:v>211</c:v>
                </c:pt>
                <c:pt idx="897">
                  <c:v>216</c:v>
                </c:pt>
                <c:pt idx="898">
                  <c:v>220.00000000000003</c:v>
                </c:pt>
                <c:pt idx="899">
                  <c:v>223</c:v>
                </c:pt>
                <c:pt idx="900">
                  <c:v>224.00000000000003</c:v>
                </c:pt>
                <c:pt idx="901">
                  <c:v>225</c:v>
                </c:pt>
                <c:pt idx="902">
                  <c:v>222.00000000000003</c:v>
                </c:pt>
                <c:pt idx="903">
                  <c:v>216</c:v>
                </c:pt>
                <c:pt idx="904">
                  <c:v>213</c:v>
                </c:pt>
                <c:pt idx="905">
                  <c:v>213</c:v>
                </c:pt>
                <c:pt idx="906">
                  <c:v>206.99999999999997</c:v>
                </c:pt>
                <c:pt idx="907">
                  <c:v>223</c:v>
                </c:pt>
                <c:pt idx="908">
                  <c:v>229</c:v>
                </c:pt>
                <c:pt idx="909">
                  <c:v>224.00000000000003</c:v>
                </c:pt>
                <c:pt idx="910">
                  <c:v>215</c:v>
                </c:pt>
                <c:pt idx="911">
                  <c:v>212</c:v>
                </c:pt>
                <c:pt idx="912">
                  <c:v>210</c:v>
                </c:pt>
                <c:pt idx="913">
                  <c:v>210</c:v>
                </c:pt>
                <c:pt idx="914">
                  <c:v>212</c:v>
                </c:pt>
                <c:pt idx="915">
                  <c:v>210</c:v>
                </c:pt>
                <c:pt idx="916">
                  <c:v>209</c:v>
                </c:pt>
                <c:pt idx="917">
                  <c:v>206.99999999999997</c:v>
                </c:pt>
                <c:pt idx="918">
                  <c:v>200</c:v>
                </c:pt>
                <c:pt idx="919">
                  <c:v>196</c:v>
                </c:pt>
                <c:pt idx="920">
                  <c:v>198</c:v>
                </c:pt>
                <c:pt idx="921">
                  <c:v>195</c:v>
                </c:pt>
                <c:pt idx="922">
                  <c:v>193.00000000000003</c:v>
                </c:pt>
                <c:pt idx="923">
                  <c:v>195</c:v>
                </c:pt>
                <c:pt idx="924">
                  <c:v>195</c:v>
                </c:pt>
                <c:pt idx="925">
                  <c:v>195</c:v>
                </c:pt>
                <c:pt idx="926">
                  <c:v>198</c:v>
                </c:pt>
                <c:pt idx="927">
                  <c:v>196</c:v>
                </c:pt>
                <c:pt idx="928">
                  <c:v>196</c:v>
                </c:pt>
                <c:pt idx="929">
                  <c:v>197</c:v>
                </c:pt>
                <c:pt idx="930">
                  <c:v>200</c:v>
                </c:pt>
                <c:pt idx="931">
                  <c:v>200</c:v>
                </c:pt>
                <c:pt idx="932">
                  <c:v>202</c:v>
                </c:pt>
                <c:pt idx="933">
                  <c:v>200</c:v>
                </c:pt>
                <c:pt idx="934">
                  <c:v>200</c:v>
                </c:pt>
                <c:pt idx="935">
                  <c:v>200.99999999999997</c:v>
                </c:pt>
                <c:pt idx="936">
                  <c:v>200</c:v>
                </c:pt>
                <c:pt idx="937">
                  <c:v>194</c:v>
                </c:pt>
                <c:pt idx="938">
                  <c:v>191</c:v>
                </c:pt>
                <c:pt idx="939">
                  <c:v>191</c:v>
                </c:pt>
                <c:pt idx="940">
                  <c:v>190</c:v>
                </c:pt>
                <c:pt idx="941">
                  <c:v>186</c:v>
                </c:pt>
                <c:pt idx="942">
                  <c:v>187</c:v>
                </c:pt>
                <c:pt idx="943">
                  <c:v>181.99999999999997</c:v>
                </c:pt>
                <c:pt idx="944">
                  <c:v>179</c:v>
                </c:pt>
                <c:pt idx="945">
                  <c:v>181</c:v>
                </c:pt>
                <c:pt idx="946">
                  <c:v>181</c:v>
                </c:pt>
                <c:pt idx="947">
                  <c:v>179</c:v>
                </c:pt>
                <c:pt idx="948">
                  <c:v>181.99999999999997</c:v>
                </c:pt>
                <c:pt idx="949">
                  <c:v>181</c:v>
                </c:pt>
                <c:pt idx="950">
                  <c:v>181</c:v>
                </c:pt>
                <c:pt idx="951">
                  <c:v>181</c:v>
                </c:pt>
                <c:pt idx="952">
                  <c:v>177</c:v>
                </c:pt>
                <c:pt idx="953">
                  <c:v>179</c:v>
                </c:pt>
                <c:pt idx="954">
                  <c:v>179</c:v>
                </c:pt>
                <c:pt idx="955">
                  <c:v>180</c:v>
                </c:pt>
                <c:pt idx="956">
                  <c:v>183</c:v>
                </c:pt>
                <c:pt idx="957">
                  <c:v>181.99999999999997</c:v>
                </c:pt>
                <c:pt idx="958">
                  <c:v>181.99999999999997</c:v>
                </c:pt>
                <c:pt idx="959">
                  <c:v>181</c:v>
                </c:pt>
                <c:pt idx="960">
                  <c:v>178</c:v>
                </c:pt>
                <c:pt idx="961">
                  <c:v>175</c:v>
                </c:pt>
                <c:pt idx="962">
                  <c:v>177</c:v>
                </c:pt>
                <c:pt idx="963">
                  <c:v>181</c:v>
                </c:pt>
                <c:pt idx="964">
                  <c:v>181</c:v>
                </c:pt>
                <c:pt idx="965">
                  <c:v>188</c:v>
                </c:pt>
                <c:pt idx="966">
                  <c:v>187</c:v>
                </c:pt>
                <c:pt idx="967">
                  <c:v>189</c:v>
                </c:pt>
                <c:pt idx="968">
                  <c:v>187</c:v>
                </c:pt>
                <c:pt idx="969">
                  <c:v>186</c:v>
                </c:pt>
                <c:pt idx="970">
                  <c:v>186</c:v>
                </c:pt>
                <c:pt idx="971">
                  <c:v>179</c:v>
                </c:pt>
                <c:pt idx="972">
                  <c:v>181.99999999999997</c:v>
                </c:pt>
                <c:pt idx="973">
                  <c:v>187</c:v>
                </c:pt>
                <c:pt idx="974">
                  <c:v>183</c:v>
                </c:pt>
                <c:pt idx="975">
                  <c:v>177</c:v>
                </c:pt>
                <c:pt idx="976">
                  <c:v>180</c:v>
                </c:pt>
                <c:pt idx="977">
                  <c:v>179</c:v>
                </c:pt>
                <c:pt idx="978">
                  <c:v>177</c:v>
                </c:pt>
                <c:pt idx="979">
                  <c:v>175</c:v>
                </c:pt>
                <c:pt idx="980">
                  <c:v>173</c:v>
                </c:pt>
                <c:pt idx="981">
                  <c:v>172</c:v>
                </c:pt>
                <c:pt idx="982">
                  <c:v>173</c:v>
                </c:pt>
                <c:pt idx="983">
                  <c:v>173</c:v>
                </c:pt>
                <c:pt idx="984">
                  <c:v>172</c:v>
                </c:pt>
                <c:pt idx="985">
                  <c:v>173</c:v>
                </c:pt>
                <c:pt idx="986">
                  <c:v>174</c:v>
                </c:pt>
                <c:pt idx="987">
                  <c:v>172</c:v>
                </c:pt>
                <c:pt idx="988">
                  <c:v>174</c:v>
                </c:pt>
                <c:pt idx="989">
                  <c:v>174</c:v>
                </c:pt>
                <c:pt idx="990">
                  <c:v>173</c:v>
                </c:pt>
                <c:pt idx="991">
                  <c:v>171</c:v>
                </c:pt>
                <c:pt idx="992">
                  <c:v>171</c:v>
                </c:pt>
                <c:pt idx="993">
                  <c:v>169</c:v>
                </c:pt>
                <c:pt idx="994">
                  <c:v>170</c:v>
                </c:pt>
                <c:pt idx="995">
                  <c:v>170</c:v>
                </c:pt>
                <c:pt idx="996">
                  <c:v>170</c:v>
                </c:pt>
                <c:pt idx="997">
                  <c:v>174</c:v>
                </c:pt>
                <c:pt idx="998">
                  <c:v>175</c:v>
                </c:pt>
                <c:pt idx="999">
                  <c:v>178</c:v>
                </c:pt>
                <c:pt idx="1000">
                  <c:v>180</c:v>
                </c:pt>
                <c:pt idx="1001">
                  <c:v>179</c:v>
                </c:pt>
                <c:pt idx="1002">
                  <c:v>181.99999999999997</c:v>
                </c:pt>
                <c:pt idx="1003">
                  <c:v>177</c:v>
                </c:pt>
                <c:pt idx="1004">
                  <c:v>173</c:v>
                </c:pt>
                <c:pt idx="1005">
                  <c:v>172</c:v>
                </c:pt>
                <c:pt idx="1006">
                  <c:v>178</c:v>
                </c:pt>
                <c:pt idx="1007">
                  <c:v>178</c:v>
                </c:pt>
                <c:pt idx="1008">
                  <c:v>194</c:v>
                </c:pt>
                <c:pt idx="1009">
                  <c:v>186</c:v>
                </c:pt>
                <c:pt idx="1010">
                  <c:v>187</c:v>
                </c:pt>
                <c:pt idx="1011">
                  <c:v>185</c:v>
                </c:pt>
                <c:pt idx="1012">
                  <c:v>187</c:v>
                </c:pt>
                <c:pt idx="1013">
                  <c:v>187</c:v>
                </c:pt>
                <c:pt idx="1014">
                  <c:v>186</c:v>
                </c:pt>
                <c:pt idx="1015">
                  <c:v>185</c:v>
                </c:pt>
                <c:pt idx="1016">
                  <c:v>185</c:v>
                </c:pt>
                <c:pt idx="1017">
                  <c:v>186</c:v>
                </c:pt>
                <c:pt idx="1018">
                  <c:v>187</c:v>
                </c:pt>
                <c:pt idx="1019">
                  <c:v>188</c:v>
                </c:pt>
                <c:pt idx="1020">
                  <c:v>185</c:v>
                </c:pt>
                <c:pt idx="1021">
                  <c:v>184</c:v>
                </c:pt>
                <c:pt idx="1022">
                  <c:v>187</c:v>
                </c:pt>
                <c:pt idx="1023">
                  <c:v>185</c:v>
                </c:pt>
                <c:pt idx="1024">
                  <c:v>183</c:v>
                </c:pt>
                <c:pt idx="1025">
                  <c:v>181.99999999999997</c:v>
                </c:pt>
                <c:pt idx="1026">
                  <c:v>181</c:v>
                </c:pt>
                <c:pt idx="1027">
                  <c:v>179</c:v>
                </c:pt>
                <c:pt idx="1028">
                  <c:v>179</c:v>
                </c:pt>
                <c:pt idx="1029">
                  <c:v>178</c:v>
                </c:pt>
                <c:pt idx="1030">
                  <c:v>174</c:v>
                </c:pt>
                <c:pt idx="1031">
                  <c:v>176</c:v>
                </c:pt>
                <c:pt idx="1032">
                  <c:v>175</c:v>
                </c:pt>
                <c:pt idx="1033">
                  <c:v>176</c:v>
                </c:pt>
                <c:pt idx="1034">
                  <c:v>175</c:v>
                </c:pt>
                <c:pt idx="1035">
                  <c:v>175</c:v>
                </c:pt>
                <c:pt idx="1036">
                  <c:v>174</c:v>
                </c:pt>
                <c:pt idx="1037">
                  <c:v>176</c:v>
                </c:pt>
                <c:pt idx="1038">
                  <c:v>176</c:v>
                </c:pt>
                <c:pt idx="1039">
                  <c:v>174</c:v>
                </c:pt>
                <c:pt idx="1040">
                  <c:v>176</c:v>
                </c:pt>
                <c:pt idx="1041">
                  <c:v>177</c:v>
                </c:pt>
                <c:pt idx="1042">
                  <c:v>179</c:v>
                </c:pt>
                <c:pt idx="1043">
                  <c:v>179</c:v>
                </c:pt>
                <c:pt idx="1044">
                  <c:v>177</c:v>
                </c:pt>
                <c:pt idx="1045">
                  <c:v>175</c:v>
                </c:pt>
                <c:pt idx="1046">
                  <c:v>176</c:v>
                </c:pt>
                <c:pt idx="1047">
                  <c:v>173</c:v>
                </c:pt>
                <c:pt idx="1048">
                  <c:v>174</c:v>
                </c:pt>
                <c:pt idx="1049">
                  <c:v>174</c:v>
                </c:pt>
                <c:pt idx="1050">
                  <c:v>176</c:v>
                </c:pt>
                <c:pt idx="1051">
                  <c:v>174</c:v>
                </c:pt>
                <c:pt idx="1052">
                  <c:v>173</c:v>
                </c:pt>
                <c:pt idx="1053">
                  <c:v>173</c:v>
                </c:pt>
                <c:pt idx="1054">
                  <c:v>173</c:v>
                </c:pt>
                <c:pt idx="1055">
                  <c:v>171</c:v>
                </c:pt>
                <c:pt idx="1056">
                  <c:v>171</c:v>
                </c:pt>
                <c:pt idx="1057">
                  <c:v>172</c:v>
                </c:pt>
                <c:pt idx="1058">
                  <c:v>174</c:v>
                </c:pt>
                <c:pt idx="1059">
                  <c:v>170</c:v>
                </c:pt>
                <c:pt idx="1060">
                  <c:v>168.00000000000003</c:v>
                </c:pt>
                <c:pt idx="1061">
                  <c:v>169</c:v>
                </c:pt>
                <c:pt idx="1062">
                  <c:v>170</c:v>
                </c:pt>
                <c:pt idx="1063">
                  <c:v>170</c:v>
                </c:pt>
                <c:pt idx="1064">
                  <c:v>171</c:v>
                </c:pt>
                <c:pt idx="1065">
                  <c:v>169</c:v>
                </c:pt>
                <c:pt idx="1066">
                  <c:v>167</c:v>
                </c:pt>
                <c:pt idx="1067">
                  <c:v>165</c:v>
                </c:pt>
                <c:pt idx="1068">
                  <c:v>167</c:v>
                </c:pt>
                <c:pt idx="1069">
                  <c:v>167</c:v>
                </c:pt>
                <c:pt idx="1070">
                  <c:v>168.00000000000003</c:v>
                </c:pt>
                <c:pt idx="1071">
                  <c:v>165</c:v>
                </c:pt>
                <c:pt idx="1072">
                  <c:v>163</c:v>
                </c:pt>
                <c:pt idx="1073">
                  <c:v>160</c:v>
                </c:pt>
                <c:pt idx="1074">
                  <c:v>156.99999999999997</c:v>
                </c:pt>
                <c:pt idx="1075">
                  <c:v>156.99999999999997</c:v>
                </c:pt>
                <c:pt idx="1076">
                  <c:v>159</c:v>
                </c:pt>
                <c:pt idx="1077">
                  <c:v>161</c:v>
                </c:pt>
                <c:pt idx="1078">
                  <c:v>161</c:v>
                </c:pt>
                <c:pt idx="1079">
                  <c:v>160</c:v>
                </c:pt>
                <c:pt idx="1080">
                  <c:v>158</c:v>
                </c:pt>
                <c:pt idx="1081">
                  <c:v>158</c:v>
                </c:pt>
                <c:pt idx="1082">
                  <c:v>161</c:v>
                </c:pt>
                <c:pt idx="1083">
                  <c:v>158</c:v>
                </c:pt>
                <c:pt idx="1084">
                  <c:v>158</c:v>
                </c:pt>
                <c:pt idx="1085">
                  <c:v>154</c:v>
                </c:pt>
                <c:pt idx="1086">
                  <c:v>153</c:v>
                </c:pt>
                <c:pt idx="1087">
                  <c:v>154</c:v>
                </c:pt>
                <c:pt idx="1088">
                  <c:v>153</c:v>
                </c:pt>
                <c:pt idx="1089">
                  <c:v>152</c:v>
                </c:pt>
                <c:pt idx="1090">
                  <c:v>154</c:v>
                </c:pt>
                <c:pt idx="1091">
                  <c:v>156</c:v>
                </c:pt>
                <c:pt idx="1092">
                  <c:v>156.99999999999997</c:v>
                </c:pt>
                <c:pt idx="1093">
                  <c:v>155</c:v>
                </c:pt>
                <c:pt idx="1094">
                  <c:v>156.99999999999997</c:v>
                </c:pt>
                <c:pt idx="1095">
                  <c:v>159</c:v>
                </c:pt>
                <c:pt idx="1096">
                  <c:v>155</c:v>
                </c:pt>
                <c:pt idx="1097">
                  <c:v>156</c:v>
                </c:pt>
                <c:pt idx="1098">
                  <c:v>156</c:v>
                </c:pt>
                <c:pt idx="1099">
                  <c:v>156.99999999999997</c:v>
                </c:pt>
                <c:pt idx="1100">
                  <c:v>159</c:v>
                </c:pt>
                <c:pt idx="1101">
                  <c:v>156.99999999999997</c:v>
                </c:pt>
                <c:pt idx="1102">
                  <c:v>156</c:v>
                </c:pt>
                <c:pt idx="1103">
                  <c:v>156</c:v>
                </c:pt>
                <c:pt idx="1104">
                  <c:v>153</c:v>
                </c:pt>
                <c:pt idx="1105">
                  <c:v>153</c:v>
                </c:pt>
                <c:pt idx="1106">
                  <c:v>152</c:v>
                </c:pt>
                <c:pt idx="1107">
                  <c:v>154</c:v>
                </c:pt>
                <c:pt idx="1108">
                  <c:v>156.99999999999997</c:v>
                </c:pt>
                <c:pt idx="1109">
                  <c:v>156</c:v>
                </c:pt>
                <c:pt idx="1110">
                  <c:v>156</c:v>
                </c:pt>
                <c:pt idx="1111">
                  <c:v>156.99999999999997</c:v>
                </c:pt>
                <c:pt idx="1112">
                  <c:v>156</c:v>
                </c:pt>
                <c:pt idx="1113">
                  <c:v>155</c:v>
                </c:pt>
                <c:pt idx="1114">
                  <c:v>158</c:v>
                </c:pt>
                <c:pt idx="1115">
                  <c:v>158</c:v>
                </c:pt>
                <c:pt idx="1116">
                  <c:v>161</c:v>
                </c:pt>
                <c:pt idx="1117">
                  <c:v>161</c:v>
                </c:pt>
                <c:pt idx="1118">
                  <c:v>160</c:v>
                </c:pt>
                <c:pt idx="1119">
                  <c:v>163</c:v>
                </c:pt>
                <c:pt idx="1120">
                  <c:v>162</c:v>
                </c:pt>
                <c:pt idx="1121">
                  <c:v>160</c:v>
                </c:pt>
                <c:pt idx="1122">
                  <c:v>159</c:v>
                </c:pt>
                <c:pt idx="1123">
                  <c:v>156.99999999999997</c:v>
                </c:pt>
                <c:pt idx="1124">
                  <c:v>155</c:v>
                </c:pt>
                <c:pt idx="1125">
                  <c:v>155</c:v>
                </c:pt>
                <c:pt idx="1126">
                  <c:v>156</c:v>
                </c:pt>
                <c:pt idx="1127">
                  <c:v>155</c:v>
                </c:pt>
                <c:pt idx="1128">
                  <c:v>154</c:v>
                </c:pt>
                <c:pt idx="1129">
                  <c:v>154</c:v>
                </c:pt>
                <c:pt idx="1130">
                  <c:v>152</c:v>
                </c:pt>
                <c:pt idx="1131">
                  <c:v>151</c:v>
                </c:pt>
                <c:pt idx="1132">
                  <c:v>152</c:v>
                </c:pt>
                <c:pt idx="1133">
                  <c:v>150</c:v>
                </c:pt>
                <c:pt idx="1134">
                  <c:v>149</c:v>
                </c:pt>
                <c:pt idx="1135">
                  <c:v>148</c:v>
                </c:pt>
                <c:pt idx="1136">
                  <c:v>148</c:v>
                </c:pt>
                <c:pt idx="1137">
                  <c:v>150</c:v>
                </c:pt>
                <c:pt idx="1138">
                  <c:v>149</c:v>
                </c:pt>
                <c:pt idx="1139">
                  <c:v>149</c:v>
                </c:pt>
                <c:pt idx="1140">
                  <c:v>154</c:v>
                </c:pt>
                <c:pt idx="1141">
                  <c:v>156</c:v>
                </c:pt>
                <c:pt idx="1142">
                  <c:v>154</c:v>
                </c:pt>
                <c:pt idx="1143">
                  <c:v>153</c:v>
                </c:pt>
                <c:pt idx="1144">
                  <c:v>151</c:v>
                </c:pt>
                <c:pt idx="1145">
                  <c:v>151</c:v>
                </c:pt>
                <c:pt idx="1146">
                  <c:v>151</c:v>
                </c:pt>
                <c:pt idx="1147">
                  <c:v>152</c:v>
                </c:pt>
                <c:pt idx="1148">
                  <c:v>152</c:v>
                </c:pt>
                <c:pt idx="1149">
                  <c:v>153</c:v>
                </c:pt>
                <c:pt idx="1150">
                  <c:v>154</c:v>
                </c:pt>
                <c:pt idx="1151">
                  <c:v>153</c:v>
                </c:pt>
                <c:pt idx="1152">
                  <c:v>154</c:v>
                </c:pt>
                <c:pt idx="1153">
                  <c:v>153</c:v>
                </c:pt>
                <c:pt idx="1154">
                  <c:v>154</c:v>
                </c:pt>
                <c:pt idx="1155">
                  <c:v>152</c:v>
                </c:pt>
                <c:pt idx="1156">
                  <c:v>152</c:v>
                </c:pt>
                <c:pt idx="1157">
                  <c:v>152</c:v>
                </c:pt>
                <c:pt idx="1158">
                  <c:v>151</c:v>
                </c:pt>
                <c:pt idx="1159">
                  <c:v>150</c:v>
                </c:pt>
                <c:pt idx="1160">
                  <c:v>152</c:v>
                </c:pt>
                <c:pt idx="1161">
                  <c:v>151</c:v>
                </c:pt>
                <c:pt idx="1162">
                  <c:v>152</c:v>
                </c:pt>
                <c:pt idx="1163">
                  <c:v>150</c:v>
                </c:pt>
                <c:pt idx="1164">
                  <c:v>153</c:v>
                </c:pt>
                <c:pt idx="1165">
                  <c:v>155</c:v>
                </c:pt>
                <c:pt idx="1166">
                  <c:v>156</c:v>
                </c:pt>
                <c:pt idx="1167">
                  <c:v>155</c:v>
                </c:pt>
                <c:pt idx="1168">
                  <c:v>155</c:v>
                </c:pt>
                <c:pt idx="1169">
                  <c:v>152</c:v>
                </c:pt>
                <c:pt idx="1170">
                  <c:v>153</c:v>
                </c:pt>
                <c:pt idx="1171">
                  <c:v>152</c:v>
                </c:pt>
                <c:pt idx="1172">
                  <c:v>152</c:v>
                </c:pt>
                <c:pt idx="1173">
                  <c:v>150</c:v>
                </c:pt>
                <c:pt idx="1174">
                  <c:v>150</c:v>
                </c:pt>
                <c:pt idx="1175">
                  <c:v>151</c:v>
                </c:pt>
                <c:pt idx="1176">
                  <c:v>152</c:v>
                </c:pt>
                <c:pt idx="1177">
                  <c:v>152</c:v>
                </c:pt>
                <c:pt idx="1178">
                  <c:v>152</c:v>
                </c:pt>
                <c:pt idx="1179">
                  <c:v>151</c:v>
                </c:pt>
                <c:pt idx="1180">
                  <c:v>152</c:v>
                </c:pt>
                <c:pt idx="1181">
                  <c:v>151</c:v>
                </c:pt>
                <c:pt idx="1182">
                  <c:v>151</c:v>
                </c:pt>
                <c:pt idx="1183">
                  <c:v>151</c:v>
                </c:pt>
                <c:pt idx="1184">
                  <c:v>151</c:v>
                </c:pt>
                <c:pt idx="1185">
                  <c:v>150</c:v>
                </c:pt>
                <c:pt idx="1186">
                  <c:v>149</c:v>
                </c:pt>
                <c:pt idx="1187">
                  <c:v>150</c:v>
                </c:pt>
                <c:pt idx="1188">
                  <c:v>149</c:v>
                </c:pt>
                <c:pt idx="1189">
                  <c:v>146</c:v>
                </c:pt>
                <c:pt idx="1190">
                  <c:v>147</c:v>
                </c:pt>
                <c:pt idx="1191">
                  <c:v>145</c:v>
                </c:pt>
                <c:pt idx="1192">
                  <c:v>145</c:v>
                </c:pt>
                <c:pt idx="1193">
                  <c:v>145</c:v>
                </c:pt>
                <c:pt idx="1194">
                  <c:v>146</c:v>
                </c:pt>
                <c:pt idx="1195">
                  <c:v>145</c:v>
                </c:pt>
                <c:pt idx="1196">
                  <c:v>146</c:v>
                </c:pt>
                <c:pt idx="1197">
                  <c:v>146</c:v>
                </c:pt>
                <c:pt idx="1198">
                  <c:v>146</c:v>
                </c:pt>
                <c:pt idx="1199">
                  <c:v>145</c:v>
                </c:pt>
                <c:pt idx="1200">
                  <c:v>148</c:v>
                </c:pt>
                <c:pt idx="1201">
                  <c:v>150</c:v>
                </c:pt>
                <c:pt idx="1202">
                  <c:v>153</c:v>
                </c:pt>
                <c:pt idx="1203">
                  <c:v>151</c:v>
                </c:pt>
                <c:pt idx="1204">
                  <c:v>148</c:v>
                </c:pt>
                <c:pt idx="1205">
                  <c:v>148</c:v>
                </c:pt>
                <c:pt idx="1206">
                  <c:v>149</c:v>
                </c:pt>
                <c:pt idx="1207">
                  <c:v>149</c:v>
                </c:pt>
                <c:pt idx="1208">
                  <c:v>150</c:v>
                </c:pt>
                <c:pt idx="1209">
                  <c:v>148</c:v>
                </c:pt>
                <c:pt idx="1210">
                  <c:v>149</c:v>
                </c:pt>
                <c:pt idx="1211">
                  <c:v>147</c:v>
                </c:pt>
                <c:pt idx="1212">
                  <c:v>147</c:v>
                </c:pt>
                <c:pt idx="1213">
                  <c:v>147</c:v>
                </c:pt>
                <c:pt idx="1214">
                  <c:v>149</c:v>
                </c:pt>
                <c:pt idx="1215">
                  <c:v>147</c:v>
                </c:pt>
                <c:pt idx="1216">
                  <c:v>146</c:v>
                </c:pt>
                <c:pt idx="1217">
                  <c:v>145</c:v>
                </c:pt>
                <c:pt idx="1218">
                  <c:v>145</c:v>
                </c:pt>
                <c:pt idx="1219">
                  <c:v>147</c:v>
                </c:pt>
                <c:pt idx="1220">
                  <c:v>146</c:v>
                </c:pt>
                <c:pt idx="1221">
                  <c:v>147</c:v>
                </c:pt>
                <c:pt idx="1222">
                  <c:v>146</c:v>
                </c:pt>
                <c:pt idx="1223">
                  <c:v>143</c:v>
                </c:pt>
                <c:pt idx="1224">
                  <c:v>142</c:v>
                </c:pt>
                <c:pt idx="1225">
                  <c:v>141</c:v>
                </c:pt>
                <c:pt idx="1226">
                  <c:v>141</c:v>
                </c:pt>
                <c:pt idx="1227">
                  <c:v>141</c:v>
                </c:pt>
                <c:pt idx="1228">
                  <c:v>139</c:v>
                </c:pt>
                <c:pt idx="1229">
                  <c:v>140</c:v>
                </c:pt>
                <c:pt idx="1230">
                  <c:v>139</c:v>
                </c:pt>
                <c:pt idx="1231">
                  <c:v>140</c:v>
                </c:pt>
                <c:pt idx="1232">
                  <c:v>140</c:v>
                </c:pt>
                <c:pt idx="1233">
                  <c:v>141</c:v>
                </c:pt>
                <c:pt idx="1234">
                  <c:v>140</c:v>
                </c:pt>
                <c:pt idx="1235">
                  <c:v>139</c:v>
                </c:pt>
                <c:pt idx="1236">
                  <c:v>139</c:v>
                </c:pt>
                <c:pt idx="1237">
                  <c:v>138</c:v>
                </c:pt>
                <c:pt idx="1238">
                  <c:v>137</c:v>
                </c:pt>
                <c:pt idx="1239">
                  <c:v>137</c:v>
                </c:pt>
                <c:pt idx="1240">
                  <c:v>136</c:v>
                </c:pt>
                <c:pt idx="1241">
                  <c:v>136</c:v>
                </c:pt>
                <c:pt idx="1242">
                  <c:v>136</c:v>
                </c:pt>
                <c:pt idx="1243">
                  <c:v>136</c:v>
                </c:pt>
                <c:pt idx="1244">
                  <c:v>137</c:v>
                </c:pt>
                <c:pt idx="1245">
                  <c:v>136</c:v>
                </c:pt>
                <c:pt idx="1246">
                  <c:v>136</c:v>
                </c:pt>
                <c:pt idx="1247">
                  <c:v>138</c:v>
                </c:pt>
                <c:pt idx="1248">
                  <c:v>137</c:v>
                </c:pt>
                <c:pt idx="1249">
                  <c:v>136</c:v>
                </c:pt>
                <c:pt idx="1250">
                  <c:v>134</c:v>
                </c:pt>
                <c:pt idx="1251">
                  <c:v>135</c:v>
                </c:pt>
                <c:pt idx="1252">
                  <c:v>133</c:v>
                </c:pt>
                <c:pt idx="1253">
                  <c:v>132</c:v>
                </c:pt>
                <c:pt idx="1254">
                  <c:v>132</c:v>
                </c:pt>
                <c:pt idx="1255">
                  <c:v>132</c:v>
                </c:pt>
                <c:pt idx="1256">
                  <c:v>132</c:v>
                </c:pt>
                <c:pt idx="1257">
                  <c:v>133</c:v>
                </c:pt>
                <c:pt idx="1258">
                  <c:v>134</c:v>
                </c:pt>
                <c:pt idx="1259">
                  <c:v>133</c:v>
                </c:pt>
                <c:pt idx="1260">
                  <c:v>133</c:v>
                </c:pt>
                <c:pt idx="1261">
                  <c:v>135</c:v>
                </c:pt>
                <c:pt idx="1262">
                  <c:v>136</c:v>
                </c:pt>
                <c:pt idx="1263">
                  <c:v>137</c:v>
                </c:pt>
                <c:pt idx="1264">
                  <c:v>139</c:v>
                </c:pt>
                <c:pt idx="1265">
                  <c:v>139</c:v>
                </c:pt>
                <c:pt idx="1266">
                  <c:v>140</c:v>
                </c:pt>
                <c:pt idx="1267">
                  <c:v>140</c:v>
                </c:pt>
                <c:pt idx="1268">
                  <c:v>139</c:v>
                </c:pt>
                <c:pt idx="1269">
                  <c:v>139</c:v>
                </c:pt>
                <c:pt idx="1270">
                  <c:v>142</c:v>
                </c:pt>
                <c:pt idx="1271">
                  <c:v>140</c:v>
                </c:pt>
                <c:pt idx="1272">
                  <c:v>139</c:v>
                </c:pt>
                <c:pt idx="1273">
                  <c:v>137</c:v>
                </c:pt>
                <c:pt idx="1274">
                  <c:v>136</c:v>
                </c:pt>
                <c:pt idx="1275">
                  <c:v>137</c:v>
                </c:pt>
                <c:pt idx="1276">
                  <c:v>137</c:v>
                </c:pt>
                <c:pt idx="1277">
                  <c:v>136</c:v>
                </c:pt>
                <c:pt idx="1278">
                  <c:v>136</c:v>
                </c:pt>
                <c:pt idx="1279">
                  <c:v>135</c:v>
                </c:pt>
                <c:pt idx="1280">
                  <c:v>134</c:v>
                </c:pt>
                <c:pt idx="1281">
                  <c:v>132</c:v>
                </c:pt>
                <c:pt idx="1282">
                  <c:v>133</c:v>
                </c:pt>
                <c:pt idx="1283">
                  <c:v>132</c:v>
                </c:pt>
                <c:pt idx="1284">
                  <c:v>132</c:v>
                </c:pt>
                <c:pt idx="1285">
                  <c:v>134</c:v>
                </c:pt>
                <c:pt idx="1286">
                  <c:v>134</c:v>
                </c:pt>
                <c:pt idx="1287">
                  <c:v>134</c:v>
                </c:pt>
                <c:pt idx="1288">
                  <c:v>133</c:v>
                </c:pt>
                <c:pt idx="1289">
                  <c:v>134</c:v>
                </c:pt>
                <c:pt idx="1290">
                  <c:v>135</c:v>
                </c:pt>
                <c:pt idx="1291">
                  <c:v>136</c:v>
                </c:pt>
                <c:pt idx="1292">
                  <c:v>135</c:v>
                </c:pt>
                <c:pt idx="1293">
                  <c:v>134</c:v>
                </c:pt>
                <c:pt idx="1294">
                  <c:v>131</c:v>
                </c:pt>
                <c:pt idx="1295">
                  <c:v>130</c:v>
                </c:pt>
                <c:pt idx="1296">
                  <c:v>131</c:v>
                </c:pt>
                <c:pt idx="1297">
                  <c:v>131</c:v>
                </c:pt>
                <c:pt idx="1298">
                  <c:v>131</c:v>
                </c:pt>
                <c:pt idx="1299">
                  <c:v>131</c:v>
                </c:pt>
                <c:pt idx="1300">
                  <c:v>133</c:v>
                </c:pt>
                <c:pt idx="1301">
                  <c:v>133</c:v>
                </c:pt>
                <c:pt idx="1302">
                  <c:v>134</c:v>
                </c:pt>
                <c:pt idx="1303">
                  <c:v>134</c:v>
                </c:pt>
                <c:pt idx="1304">
                  <c:v>132</c:v>
                </c:pt>
                <c:pt idx="1305">
                  <c:v>132</c:v>
                </c:pt>
                <c:pt idx="1306">
                  <c:v>131</c:v>
                </c:pt>
                <c:pt idx="1307">
                  <c:v>129</c:v>
                </c:pt>
                <c:pt idx="1308">
                  <c:v>129</c:v>
                </c:pt>
                <c:pt idx="1309">
                  <c:v>127</c:v>
                </c:pt>
                <c:pt idx="1310">
                  <c:v>128</c:v>
                </c:pt>
                <c:pt idx="1311">
                  <c:v>130</c:v>
                </c:pt>
                <c:pt idx="1312">
                  <c:v>130</c:v>
                </c:pt>
                <c:pt idx="1313">
                  <c:v>130</c:v>
                </c:pt>
                <c:pt idx="1314">
                  <c:v>127</c:v>
                </c:pt>
                <c:pt idx="1315">
                  <c:v>126</c:v>
                </c:pt>
                <c:pt idx="1316">
                  <c:v>125</c:v>
                </c:pt>
                <c:pt idx="1317">
                  <c:v>125</c:v>
                </c:pt>
                <c:pt idx="1318">
                  <c:v>124</c:v>
                </c:pt>
                <c:pt idx="1319">
                  <c:v>125</c:v>
                </c:pt>
                <c:pt idx="1320">
                  <c:v>124</c:v>
                </c:pt>
                <c:pt idx="1321">
                  <c:v>125</c:v>
                </c:pt>
                <c:pt idx="1322">
                  <c:v>123</c:v>
                </c:pt>
                <c:pt idx="1323">
                  <c:v>123</c:v>
                </c:pt>
                <c:pt idx="1324">
                  <c:v>123</c:v>
                </c:pt>
                <c:pt idx="1325">
                  <c:v>123</c:v>
                </c:pt>
                <c:pt idx="1326">
                  <c:v>121</c:v>
                </c:pt>
                <c:pt idx="1327">
                  <c:v>122</c:v>
                </c:pt>
                <c:pt idx="1328">
                  <c:v>126</c:v>
                </c:pt>
                <c:pt idx="1329">
                  <c:v>129</c:v>
                </c:pt>
                <c:pt idx="1330">
                  <c:v>125</c:v>
                </c:pt>
                <c:pt idx="1331">
                  <c:v>128</c:v>
                </c:pt>
                <c:pt idx="1332">
                  <c:v>136</c:v>
                </c:pt>
                <c:pt idx="1333">
                  <c:v>135</c:v>
                </c:pt>
                <c:pt idx="1334">
                  <c:v>136</c:v>
                </c:pt>
                <c:pt idx="1335">
                  <c:v>134</c:v>
                </c:pt>
                <c:pt idx="1336">
                  <c:v>134</c:v>
                </c:pt>
                <c:pt idx="1337">
                  <c:v>133</c:v>
                </c:pt>
                <c:pt idx="1338">
                  <c:v>133</c:v>
                </c:pt>
                <c:pt idx="1339">
                  <c:v>132</c:v>
                </c:pt>
                <c:pt idx="1340">
                  <c:v>131</c:v>
                </c:pt>
                <c:pt idx="1341">
                  <c:v>133</c:v>
                </c:pt>
                <c:pt idx="1342">
                  <c:v>135</c:v>
                </c:pt>
                <c:pt idx="1343">
                  <c:v>133</c:v>
                </c:pt>
                <c:pt idx="1344">
                  <c:v>131</c:v>
                </c:pt>
                <c:pt idx="1345">
                  <c:v>134</c:v>
                </c:pt>
                <c:pt idx="1346">
                  <c:v>138</c:v>
                </c:pt>
                <c:pt idx="1347">
                  <c:v>137</c:v>
                </c:pt>
                <c:pt idx="1348">
                  <c:v>135</c:v>
                </c:pt>
                <c:pt idx="1349">
                  <c:v>135</c:v>
                </c:pt>
                <c:pt idx="1350">
                  <c:v>136</c:v>
                </c:pt>
                <c:pt idx="1351">
                  <c:v>137</c:v>
                </c:pt>
                <c:pt idx="1352">
                  <c:v>137</c:v>
                </c:pt>
                <c:pt idx="1353">
                  <c:v>138</c:v>
                </c:pt>
                <c:pt idx="1354">
                  <c:v>139</c:v>
                </c:pt>
                <c:pt idx="1355">
                  <c:v>141</c:v>
                </c:pt>
                <c:pt idx="1356">
                  <c:v>141</c:v>
                </c:pt>
                <c:pt idx="1357">
                  <c:v>135</c:v>
                </c:pt>
                <c:pt idx="1358">
                  <c:v>142</c:v>
                </c:pt>
                <c:pt idx="1359">
                  <c:v>141</c:v>
                </c:pt>
                <c:pt idx="1360">
                  <c:v>141</c:v>
                </c:pt>
                <c:pt idx="1361">
                  <c:v>145</c:v>
                </c:pt>
                <c:pt idx="1362">
                  <c:v>148</c:v>
                </c:pt>
                <c:pt idx="1363">
                  <c:v>147</c:v>
                </c:pt>
                <c:pt idx="1364">
                  <c:v>148</c:v>
                </c:pt>
                <c:pt idx="1365">
                  <c:v>148</c:v>
                </c:pt>
                <c:pt idx="1366">
                  <c:v>149</c:v>
                </c:pt>
                <c:pt idx="1367">
                  <c:v>149</c:v>
                </c:pt>
                <c:pt idx="1368">
                  <c:v>152</c:v>
                </c:pt>
                <c:pt idx="1369">
                  <c:v>148</c:v>
                </c:pt>
                <c:pt idx="1370">
                  <c:v>147</c:v>
                </c:pt>
                <c:pt idx="1371">
                  <c:v>145</c:v>
                </c:pt>
                <c:pt idx="1372">
                  <c:v>147</c:v>
                </c:pt>
                <c:pt idx="1373">
                  <c:v>149</c:v>
                </c:pt>
                <c:pt idx="1374">
                  <c:v>150</c:v>
                </c:pt>
                <c:pt idx="1375">
                  <c:v>151</c:v>
                </c:pt>
                <c:pt idx="1376">
                  <c:v>147</c:v>
                </c:pt>
                <c:pt idx="1377">
                  <c:v>148</c:v>
                </c:pt>
                <c:pt idx="1378">
                  <c:v>149</c:v>
                </c:pt>
                <c:pt idx="1379">
                  <c:v>150</c:v>
                </c:pt>
                <c:pt idx="1380">
                  <c:v>147</c:v>
                </c:pt>
                <c:pt idx="1381">
                  <c:v>147</c:v>
                </c:pt>
                <c:pt idx="1382">
                  <c:v>148</c:v>
                </c:pt>
                <c:pt idx="1383">
                  <c:v>149</c:v>
                </c:pt>
                <c:pt idx="1384">
                  <c:v>148</c:v>
                </c:pt>
                <c:pt idx="1385">
                  <c:v>150</c:v>
                </c:pt>
                <c:pt idx="1386">
                  <c:v>151</c:v>
                </c:pt>
                <c:pt idx="1387">
                  <c:v>153</c:v>
                </c:pt>
                <c:pt idx="1388">
                  <c:v>154</c:v>
                </c:pt>
                <c:pt idx="1389">
                  <c:v>154</c:v>
                </c:pt>
                <c:pt idx="1390">
                  <c:v>158</c:v>
                </c:pt>
                <c:pt idx="1391">
                  <c:v>161</c:v>
                </c:pt>
                <c:pt idx="1392">
                  <c:v>162</c:v>
                </c:pt>
                <c:pt idx="1393">
                  <c:v>162</c:v>
                </c:pt>
                <c:pt idx="1394">
                  <c:v>164</c:v>
                </c:pt>
                <c:pt idx="1395">
                  <c:v>163</c:v>
                </c:pt>
                <c:pt idx="1396">
                  <c:v>160</c:v>
                </c:pt>
                <c:pt idx="1397">
                  <c:v>158</c:v>
                </c:pt>
                <c:pt idx="1398">
                  <c:v>156.99999999999997</c:v>
                </c:pt>
                <c:pt idx="1399">
                  <c:v>155</c:v>
                </c:pt>
                <c:pt idx="1400">
                  <c:v>155</c:v>
                </c:pt>
                <c:pt idx="1401">
                  <c:v>156.99999999999997</c:v>
                </c:pt>
                <c:pt idx="1402">
                  <c:v>160</c:v>
                </c:pt>
                <c:pt idx="1403">
                  <c:v>161</c:v>
                </c:pt>
                <c:pt idx="1404">
                  <c:v>159</c:v>
                </c:pt>
                <c:pt idx="1405">
                  <c:v>160</c:v>
                </c:pt>
                <c:pt idx="1406">
                  <c:v>159</c:v>
                </c:pt>
                <c:pt idx="1407">
                  <c:v>161</c:v>
                </c:pt>
                <c:pt idx="1408">
                  <c:v>161</c:v>
                </c:pt>
                <c:pt idx="1409">
                  <c:v>168.00000000000003</c:v>
                </c:pt>
                <c:pt idx="1410">
                  <c:v>166</c:v>
                </c:pt>
                <c:pt idx="1411">
                  <c:v>167</c:v>
                </c:pt>
                <c:pt idx="1412">
                  <c:v>166</c:v>
                </c:pt>
                <c:pt idx="1413">
                  <c:v>164</c:v>
                </c:pt>
                <c:pt idx="1414">
                  <c:v>165</c:v>
                </c:pt>
                <c:pt idx="1415">
                  <c:v>164</c:v>
                </c:pt>
                <c:pt idx="1416">
                  <c:v>166</c:v>
                </c:pt>
                <c:pt idx="1417">
                  <c:v>168.00000000000003</c:v>
                </c:pt>
                <c:pt idx="1418">
                  <c:v>167</c:v>
                </c:pt>
                <c:pt idx="1419">
                  <c:v>168.00000000000003</c:v>
                </c:pt>
                <c:pt idx="1420">
                  <c:v>167</c:v>
                </c:pt>
                <c:pt idx="1421">
                  <c:v>168.00000000000003</c:v>
                </c:pt>
                <c:pt idx="1422">
                  <c:v>168.00000000000003</c:v>
                </c:pt>
                <c:pt idx="1423">
                  <c:v>169</c:v>
                </c:pt>
                <c:pt idx="1424">
                  <c:v>172</c:v>
                </c:pt>
                <c:pt idx="1425">
                  <c:v>169</c:v>
                </c:pt>
                <c:pt idx="1426">
                  <c:v>169</c:v>
                </c:pt>
                <c:pt idx="1427">
                  <c:v>167</c:v>
                </c:pt>
                <c:pt idx="1428">
                  <c:v>169</c:v>
                </c:pt>
                <c:pt idx="1429">
                  <c:v>169</c:v>
                </c:pt>
                <c:pt idx="1430">
                  <c:v>172</c:v>
                </c:pt>
                <c:pt idx="1431">
                  <c:v>171</c:v>
                </c:pt>
                <c:pt idx="1432">
                  <c:v>169</c:v>
                </c:pt>
                <c:pt idx="1433">
                  <c:v>170</c:v>
                </c:pt>
                <c:pt idx="1434">
                  <c:v>169</c:v>
                </c:pt>
                <c:pt idx="1435">
                  <c:v>169</c:v>
                </c:pt>
                <c:pt idx="1436">
                  <c:v>168.00000000000003</c:v>
                </c:pt>
                <c:pt idx="1437">
                  <c:v>166</c:v>
                </c:pt>
                <c:pt idx="1438">
                  <c:v>162</c:v>
                </c:pt>
                <c:pt idx="1439">
                  <c:v>161</c:v>
                </c:pt>
                <c:pt idx="1440">
                  <c:v>162</c:v>
                </c:pt>
                <c:pt idx="1441">
                  <c:v>161</c:v>
                </c:pt>
                <c:pt idx="1442">
                  <c:v>160</c:v>
                </c:pt>
                <c:pt idx="1443">
                  <c:v>158</c:v>
                </c:pt>
                <c:pt idx="1444">
                  <c:v>159</c:v>
                </c:pt>
                <c:pt idx="1445">
                  <c:v>158</c:v>
                </c:pt>
                <c:pt idx="1446">
                  <c:v>160</c:v>
                </c:pt>
                <c:pt idx="1447">
                  <c:v>158</c:v>
                </c:pt>
                <c:pt idx="1448">
                  <c:v>155</c:v>
                </c:pt>
                <c:pt idx="1449">
                  <c:v>154</c:v>
                </c:pt>
                <c:pt idx="1450">
                  <c:v>153</c:v>
                </c:pt>
                <c:pt idx="1451">
                  <c:v>150</c:v>
                </c:pt>
                <c:pt idx="1452">
                  <c:v>150</c:v>
                </c:pt>
                <c:pt idx="1453">
                  <c:v>150</c:v>
                </c:pt>
                <c:pt idx="1454">
                  <c:v>151</c:v>
                </c:pt>
                <c:pt idx="1455">
                  <c:v>152</c:v>
                </c:pt>
                <c:pt idx="1456">
                  <c:v>154</c:v>
                </c:pt>
                <c:pt idx="1457">
                  <c:v>155</c:v>
                </c:pt>
                <c:pt idx="1458">
                  <c:v>155</c:v>
                </c:pt>
                <c:pt idx="1459">
                  <c:v>153</c:v>
                </c:pt>
                <c:pt idx="1460">
                  <c:v>155</c:v>
                </c:pt>
                <c:pt idx="1461">
                  <c:v>158</c:v>
                </c:pt>
                <c:pt idx="1462">
                  <c:v>163</c:v>
                </c:pt>
                <c:pt idx="1463">
                  <c:v>166</c:v>
                </c:pt>
                <c:pt idx="1464">
                  <c:v>163</c:v>
                </c:pt>
                <c:pt idx="1465">
                  <c:v>165</c:v>
                </c:pt>
                <c:pt idx="1466">
                  <c:v>163</c:v>
                </c:pt>
                <c:pt idx="1467">
                  <c:v>163</c:v>
                </c:pt>
                <c:pt idx="1468">
                  <c:v>165</c:v>
                </c:pt>
                <c:pt idx="1469">
                  <c:v>163</c:v>
                </c:pt>
                <c:pt idx="1470">
                  <c:v>163</c:v>
                </c:pt>
                <c:pt idx="1471">
                  <c:v>163</c:v>
                </c:pt>
                <c:pt idx="1472">
                  <c:v>163</c:v>
                </c:pt>
                <c:pt idx="1473">
                  <c:v>162</c:v>
                </c:pt>
                <c:pt idx="1474">
                  <c:v>159</c:v>
                </c:pt>
                <c:pt idx="1475">
                  <c:v>160</c:v>
                </c:pt>
                <c:pt idx="1476">
                  <c:v>161</c:v>
                </c:pt>
                <c:pt idx="1477">
                  <c:v>163</c:v>
                </c:pt>
                <c:pt idx="1478">
                  <c:v>163</c:v>
                </c:pt>
                <c:pt idx="1479">
                  <c:v>164</c:v>
                </c:pt>
                <c:pt idx="1480">
                  <c:v>164</c:v>
                </c:pt>
                <c:pt idx="1481">
                  <c:v>164</c:v>
                </c:pt>
                <c:pt idx="1482">
                  <c:v>161</c:v>
                </c:pt>
                <c:pt idx="1483">
                  <c:v>163</c:v>
                </c:pt>
                <c:pt idx="1484">
                  <c:v>161</c:v>
                </c:pt>
                <c:pt idx="1485">
                  <c:v>161</c:v>
                </c:pt>
                <c:pt idx="1486">
                  <c:v>159</c:v>
                </c:pt>
                <c:pt idx="1487">
                  <c:v>156</c:v>
                </c:pt>
                <c:pt idx="1488">
                  <c:v>156</c:v>
                </c:pt>
                <c:pt idx="1489">
                  <c:v>155</c:v>
                </c:pt>
                <c:pt idx="1490">
                  <c:v>154</c:v>
                </c:pt>
                <c:pt idx="1491">
                  <c:v>154</c:v>
                </c:pt>
                <c:pt idx="1492">
                  <c:v>153</c:v>
                </c:pt>
                <c:pt idx="1493">
                  <c:v>153</c:v>
                </c:pt>
                <c:pt idx="1494">
                  <c:v>152</c:v>
                </c:pt>
                <c:pt idx="1495">
                  <c:v>152</c:v>
                </c:pt>
                <c:pt idx="1496">
                  <c:v>150</c:v>
                </c:pt>
                <c:pt idx="1497">
                  <c:v>150</c:v>
                </c:pt>
                <c:pt idx="1498">
                  <c:v>148</c:v>
                </c:pt>
                <c:pt idx="1499">
                  <c:v>149</c:v>
                </c:pt>
                <c:pt idx="1500">
                  <c:v>145</c:v>
                </c:pt>
                <c:pt idx="1501">
                  <c:v>148</c:v>
                </c:pt>
                <c:pt idx="1502">
                  <c:v>148</c:v>
                </c:pt>
                <c:pt idx="1503">
                  <c:v>148</c:v>
                </c:pt>
                <c:pt idx="1504">
                  <c:v>151</c:v>
                </c:pt>
                <c:pt idx="1505">
                  <c:v>151</c:v>
                </c:pt>
                <c:pt idx="1506">
                  <c:v>155</c:v>
                </c:pt>
                <c:pt idx="1507">
                  <c:v>155</c:v>
                </c:pt>
                <c:pt idx="1508">
                  <c:v>155</c:v>
                </c:pt>
                <c:pt idx="1509">
                  <c:v>153</c:v>
                </c:pt>
                <c:pt idx="1510">
                  <c:v>153</c:v>
                </c:pt>
                <c:pt idx="1511">
                  <c:v>155</c:v>
                </c:pt>
                <c:pt idx="1512">
                  <c:v>156</c:v>
                </c:pt>
                <c:pt idx="1513">
                  <c:v>156.99999999999997</c:v>
                </c:pt>
                <c:pt idx="1514">
                  <c:v>160</c:v>
                </c:pt>
                <c:pt idx="1515">
                  <c:v>162</c:v>
                </c:pt>
                <c:pt idx="1516">
                  <c:v>162</c:v>
                </c:pt>
                <c:pt idx="1517">
                  <c:v>166</c:v>
                </c:pt>
                <c:pt idx="1518">
                  <c:v>167</c:v>
                </c:pt>
                <c:pt idx="1519">
                  <c:v>167</c:v>
                </c:pt>
                <c:pt idx="1520">
                  <c:v>167</c:v>
                </c:pt>
                <c:pt idx="1521">
                  <c:v>168.00000000000003</c:v>
                </c:pt>
                <c:pt idx="1522">
                  <c:v>164</c:v>
                </c:pt>
                <c:pt idx="1523">
                  <c:v>165</c:v>
                </c:pt>
                <c:pt idx="1524">
                  <c:v>164</c:v>
                </c:pt>
                <c:pt idx="1525">
                  <c:v>163</c:v>
                </c:pt>
                <c:pt idx="1526">
                  <c:v>163</c:v>
                </c:pt>
                <c:pt idx="1527">
                  <c:v>166</c:v>
                </c:pt>
                <c:pt idx="1528">
                  <c:v>166</c:v>
                </c:pt>
                <c:pt idx="1529">
                  <c:v>171</c:v>
                </c:pt>
                <c:pt idx="1530">
                  <c:v>174</c:v>
                </c:pt>
                <c:pt idx="1531">
                  <c:v>177</c:v>
                </c:pt>
                <c:pt idx="1532">
                  <c:v>177</c:v>
                </c:pt>
                <c:pt idx="1533">
                  <c:v>180</c:v>
                </c:pt>
                <c:pt idx="1534">
                  <c:v>183</c:v>
                </c:pt>
                <c:pt idx="1535">
                  <c:v>181.99999999999997</c:v>
                </c:pt>
                <c:pt idx="1536">
                  <c:v>181.99999999999997</c:v>
                </c:pt>
                <c:pt idx="1537">
                  <c:v>183</c:v>
                </c:pt>
                <c:pt idx="1538">
                  <c:v>184</c:v>
                </c:pt>
                <c:pt idx="1539">
                  <c:v>185</c:v>
                </c:pt>
                <c:pt idx="1540">
                  <c:v>184</c:v>
                </c:pt>
                <c:pt idx="1541">
                  <c:v>181.99999999999997</c:v>
                </c:pt>
                <c:pt idx="1542">
                  <c:v>181.99999999999997</c:v>
                </c:pt>
                <c:pt idx="1543">
                  <c:v>180</c:v>
                </c:pt>
                <c:pt idx="1544">
                  <c:v>183</c:v>
                </c:pt>
                <c:pt idx="1545">
                  <c:v>183</c:v>
                </c:pt>
                <c:pt idx="1546">
                  <c:v>187</c:v>
                </c:pt>
                <c:pt idx="1547">
                  <c:v>187</c:v>
                </c:pt>
                <c:pt idx="1548">
                  <c:v>187</c:v>
                </c:pt>
                <c:pt idx="1549">
                  <c:v>185</c:v>
                </c:pt>
                <c:pt idx="1550">
                  <c:v>181.99999999999997</c:v>
                </c:pt>
                <c:pt idx="1551">
                  <c:v>180</c:v>
                </c:pt>
                <c:pt idx="1552">
                  <c:v>181</c:v>
                </c:pt>
                <c:pt idx="1553">
                  <c:v>181.99999999999997</c:v>
                </c:pt>
                <c:pt idx="1554">
                  <c:v>181</c:v>
                </c:pt>
                <c:pt idx="1555">
                  <c:v>184</c:v>
                </c:pt>
                <c:pt idx="1556">
                  <c:v>184</c:v>
                </c:pt>
                <c:pt idx="1557">
                  <c:v>185</c:v>
                </c:pt>
                <c:pt idx="1558">
                  <c:v>187</c:v>
                </c:pt>
                <c:pt idx="1559">
                  <c:v>187</c:v>
                </c:pt>
                <c:pt idx="1560">
                  <c:v>185</c:v>
                </c:pt>
                <c:pt idx="1561">
                  <c:v>187</c:v>
                </c:pt>
                <c:pt idx="1562">
                  <c:v>187</c:v>
                </c:pt>
                <c:pt idx="1563">
                  <c:v>191</c:v>
                </c:pt>
                <c:pt idx="1564">
                  <c:v>191</c:v>
                </c:pt>
                <c:pt idx="1565">
                  <c:v>193.00000000000003</c:v>
                </c:pt>
                <c:pt idx="1566">
                  <c:v>196</c:v>
                </c:pt>
                <c:pt idx="1567">
                  <c:v>188</c:v>
                </c:pt>
                <c:pt idx="1568">
                  <c:v>183</c:v>
                </c:pt>
                <c:pt idx="1569">
                  <c:v>180</c:v>
                </c:pt>
                <c:pt idx="1570">
                  <c:v>178</c:v>
                </c:pt>
                <c:pt idx="1571">
                  <c:v>179</c:v>
                </c:pt>
                <c:pt idx="1572">
                  <c:v>180</c:v>
                </c:pt>
                <c:pt idx="1573">
                  <c:v>179</c:v>
                </c:pt>
                <c:pt idx="1574">
                  <c:v>178</c:v>
                </c:pt>
                <c:pt idx="1575">
                  <c:v>175</c:v>
                </c:pt>
                <c:pt idx="1576">
                  <c:v>174</c:v>
                </c:pt>
                <c:pt idx="1577">
                  <c:v>170</c:v>
                </c:pt>
                <c:pt idx="1578">
                  <c:v>170</c:v>
                </c:pt>
                <c:pt idx="1579">
                  <c:v>171</c:v>
                </c:pt>
                <c:pt idx="1580">
                  <c:v>169</c:v>
                </c:pt>
                <c:pt idx="1581">
                  <c:v>169</c:v>
                </c:pt>
                <c:pt idx="1582">
                  <c:v>166</c:v>
                </c:pt>
                <c:pt idx="1583">
                  <c:v>168.00000000000003</c:v>
                </c:pt>
                <c:pt idx="1584">
                  <c:v>170</c:v>
                </c:pt>
                <c:pt idx="1585">
                  <c:v>171</c:v>
                </c:pt>
                <c:pt idx="1586">
                  <c:v>170</c:v>
                </c:pt>
                <c:pt idx="1587">
                  <c:v>166</c:v>
                </c:pt>
                <c:pt idx="1588">
                  <c:v>164</c:v>
                </c:pt>
                <c:pt idx="1589">
                  <c:v>162</c:v>
                </c:pt>
                <c:pt idx="1590">
                  <c:v>163</c:v>
                </c:pt>
                <c:pt idx="1591">
                  <c:v>166</c:v>
                </c:pt>
                <c:pt idx="1592">
                  <c:v>168.00000000000003</c:v>
                </c:pt>
                <c:pt idx="1593">
                  <c:v>167</c:v>
                </c:pt>
                <c:pt idx="1594">
                  <c:v>165</c:v>
                </c:pt>
                <c:pt idx="1595">
                  <c:v>163</c:v>
                </c:pt>
                <c:pt idx="1596">
                  <c:v>165</c:v>
                </c:pt>
                <c:pt idx="1597">
                  <c:v>165</c:v>
                </c:pt>
                <c:pt idx="1598">
                  <c:v>165</c:v>
                </c:pt>
                <c:pt idx="1599">
                  <c:v>165</c:v>
                </c:pt>
                <c:pt idx="1600">
                  <c:v>164</c:v>
                </c:pt>
                <c:pt idx="1601">
                  <c:v>163</c:v>
                </c:pt>
                <c:pt idx="1602">
                  <c:v>164</c:v>
                </c:pt>
                <c:pt idx="1603">
                  <c:v>162</c:v>
                </c:pt>
                <c:pt idx="1604">
                  <c:v>163</c:v>
                </c:pt>
                <c:pt idx="1605">
                  <c:v>159</c:v>
                </c:pt>
                <c:pt idx="1606">
                  <c:v>156.99999999999997</c:v>
                </c:pt>
                <c:pt idx="1607">
                  <c:v>156</c:v>
                </c:pt>
                <c:pt idx="1608">
                  <c:v>158</c:v>
                </c:pt>
                <c:pt idx="1609">
                  <c:v>158</c:v>
                </c:pt>
                <c:pt idx="1610">
                  <c:v>158</c:v>
                </c:pt>
                <c:pt idx="1611">
                  <c:v>161</c:v>
                </c:pt>
                <c:pt idx="1612">
                  <c:v>162</c:v>
                </c:pt>
                <c:pt idx="1613">
                  <c:v>160</c:v>
                </c:pt>
                <c:pt idx="1614">
                  <c:v>160</c:v>
                </c:pt>
                <c:pt idx="1615">
                  <c:v>159</c:v>
                </c:pt>
                <c:pt idx="1616">
                  <c:v>156.99999999999997</c:v>
                </c:pt>
              </c:numCache>
            </c:numRef>
          </c:val>
          <c:smooth val="0"/>
          <c:extLst>
            <c:ext xmlns:c16="http://schemas.microsoft.com/office/drawing/2014/chart" uri="{C3380CC4-5D6E-409C-BE32-E72D297353CC}">
              <c16:uniqueId val="{00000000-D78A-4DA2-A929-EF8304DDC4A1}"/>
            </c:ext>
          </c:extLst>
        </c:ser>
        <c:ser>
          <c:idx val="4"/>
          <c:order val="1"/>
          <c:tx>
            <c:strRef>
              <c:f>Gráfica!$I$1</c:f>
              <c:strCache>
                <c:ptCount val="1"/>
                <c:pt idx="0">
                  <c:v>Emergentes (BBB/BB/B)</c:v>
                </c:pt>
              </c:strCache>
            </c:strRef>
          </c:tx>
          <c:spPr>
            <a:ln w="31750" cap="rnd">
              <a:solidFill>
                <a:srgbClr val="00B050"/>
              </a:solidFill>
              <a:round/>
            </a:ln>
            <a:effectLst/>
          </c:spPr>
          <c:marker>
            <c:symbol val="none"/>
          </c:marker>
          <c:cat>
            <c:numRef>
              <c:f>Gráfica!$A$5:$A$2543</c:f>
              <c:numCache>
                <c:formatCode>d\-mmm\-yy</c:formatCode>
                <c:ptCount val="2539"/>
                <c:pt idx="0">
                  <c:v>41276</c:v>
                </c:pt>
                <c:pt idx="1">
                  <c:v>41277</c:v>
                </c:pt>
                <c:pt idx="2">
                  <c:v>41278</c:v>
                </c:pt>
                <c:pt idx="3">
                  <c:v>41281</c:v>
                </c:pt>
                <c:pt idx="4">
                  <c:v>41282</c:v>
                </c:pt>
                <c:pt idx="5">
                  <c:v>41283</c:v>
                </c:pt>
                <c:pt idx="6">
                  <c:v>41284</c:v>
                </c:pt>
                <c:pt idx="7">
                  <c:v>41285</c:v>
                </c:pt>
                <c:pt idx="8">
                  <c:v>41288</c:v>
                </c:pt>
                <c:pt idx="9">
                  <c:v>41289</c:v>
                </c:pt>
                <c:pt idx="10">
                  <c:v>41290</c:v>
                </c:pt>
                <c:pt idx="11">
                  <c:v>41291</c:v>
                </c:pt>
                <c:pt idx="12">
                  <c:v>41292</c:v>
                </c:pt>
                <c:pt idx="13">
                  <c:v>41295</c:v>
                </c:pt>
                <c:pt idx="14">
                  <c:v>41296</c:v>
                </c:pt>
                <c:pt idx="15">
                  <c:v>41297</c:v>
                </c:pt>
                <c:pt idx="16">
                  <c:v>41298</c:v>
                </c:pt>
                <c:pt idx="17">
                  <c:v>41299</c:v>
                </c:pt>
                <c:pt idx="18">
                  <c:v>41302</c:v>
                </c:pt>
                <c:pt idx="19">
                  <c:v>41303</c:v>
                </c:pt>
                <c:pt idx="20">
                  <c:v>41304</c:v>
                </c:pt>
                <c:pt idx="21">
                  <c:v>41305</c:v>
                </c:pt>
                <c:pt idx="22">
                  <c:v>41306</c:v>
                </c:pt>
                <c:pt idx="23">
                  <c:v>41309</c:v>
                </c:pt>
                <c:pt idx="24">
                  <c:v>41310</c:v>
                </c:pt>
                <c:pt idx="25">
                  <c:v>41311</c:v>
                </c:pt>
                <c:pt idx="26">
                  <c:v>41312</c:v>
                </c:pt>
                <c:pt idx="27">
                  <c:v>41313</c:v>
                </c:pt>
                <c:pt idx="28">
                  <c:v>41316</c:v>
                </c:pt>
                <c:pt idx="29">
                  <c:v>41317</c:v>
                </c:pt>
                <c:pt idx="30">
                  <c:v>41318</c:v>
                </c:pt>
                <c:pt idx="31">
                  <c:v>41319</c:v>
                </c:pt>
                <c:pt idx="32">
                  <c:v>41320</c:v>
                </c:pt>
                <c:pt idx="33">
                  <c:v>41323</c:v>
                </c:pt>
                <c:pt idx="34">
                  <c:v>41324</c:v>
                </c:pt>
                <c:pt idx="35">
                  <c:v>41325</c:v>
                </c:pt>
                <c:pt idx="36">
                  <c:v>41326</c:v>
                </c:pt>
                <c:pt idx="37">
                  <c:v>41327</c:v>
                </c:pt>
                <c:pt idx="38">
                  <c:v>41330</c:v>
                </c:pt>
                <c:pt idx="39">
                  <c:v>41331</c:v>
                </c:pt>
                <c:pt idx="40">
                  <c:v>41332</c:v>
                </c:pt>
                <c:pt idx="41">
                  <c:v>41333</c:v>
                </c:pt>
                <c:pt idx="42">
                  <c:v>41334</c:v>
                </c:pt>
                <c:pt idx="43">
                  <c:v>41337</c:v>
                </c:pt>
                <c:pt idx="44">
                  <c:v>41338</c:v>
                </c:pt>
                <c:pt idx="45">
                  <c:v>41339</c:v>
                </c:pt>
                <c:pt idx="46">
                  <c:v>41340</c:v>
                </c:pt>
                <c:pt idx="47">
                  <c:v>41341</c:v>
                </c:pt>
                <c:pt idx="48">
                  <c:v>41344</c:v>
                </c:pt>
                <c:pt idx="49">
                  <c:v>41345</c:v>
                </c:pt>
                <c:pt idx="50">
                  <c:v>41346</c:v>
                </c:pt>
                <c:pt idx="51">
                  <c:v>41347</c:v>
                </c:pt>
                <c:pt idx="52">
                  <c:v>41348</c:v>
                </c:pt>
                <c:pt idx="53">
                  <c:v>41351</c:v>
                </c:pt>
                <c:pt idx="54">
                  <c:v>41352</c:v>
                </c:pt>
                <c:pt idx="55">
                  <c:v>41353</c:v>
                </c:pt>
                <c:pt idx="56">
                  <c:v>41354</c:v>
                </c:pt>
                <c:pt idx="57">
                  <c:v>41355</c:v>
                </c:pt>
                <c:pt idx="58">
                  <c:v>41358</c:v>
                </c:pt>
                <c:pt idx="59">
                  <c:v>41359</c:v>
                </c:pt>
                <c:pt idx="60">
                  <c:v>41360</c:v>
                </c:pt>
                <c:pt idx="61">
                  <c:v>41361</c:v>
                </c:pt>
                <c:pt idx="62">
                  <c:v>41362</c:v>
                </c:pt>
                <c:pt idx="63">
                  <c:v>41365</c:v>
                </c:pt>
                <c:pt idx="64">
                  <c:v>41366</c:v>
                </c:pt>
                <c:pt idx="65">
                  <c:v>41367</c:v>
                </c:pt>
                <c:pt idx="66">
                  <c:v>41368</c:v>
                </c:pt>
                <c:pt idx="67">
                  <c:v>41369</c:v>
                </c:pt>
                <c:pt idx="68">
                  <c:v>41372</c:v>
                </c:pt>
                <c:pt idx="69">
                  <c:v>41373</c:v>
                </c:pt>
                <c:pt idx="70">
                  <c:v>41374</c:v>
                </c:pt>
                <c:pt idx="71">
                  <c:v>41375</c:v>
                </c:pt>
                <c:pt idx="72">
                  <c:v>41376</c:v>
                </c:pt>
                <c:pt idx="73">
                  <c:v>41379</c:v>
                </c:pt>
                <c:pt idx="74">
                  <c:v>41380</c:v>
                </c:pt>
                <c:pt idx="75">
                  <c:v>41381</c:v>
                </c:pt>
                <c:pt idx="76">
                  <c:v>41382</c:v>
                </c:pt>
                <c:pt idx="77">
                  <c:v>41383</c:v>
                </c:pt>
                <c:pt idx="78">
                  <c:v>41386</c:v>
                </c:pt>
                <c:pt idx="79">
                  <c:v>41387</c:v>
                </c:pt>
                <c:pt idx="80">
                  <c:v>41388</c:v>
                </c:pt>
                <c:pt idx="81">
                  <c:v>41389</c:v>
                </c:pt>
                <c:pt idx="82">
                  <c:v>41390</c:v>
                </c:pt>
                <c:pt idx="83">
                  <c:v>41393</c:v>
                </c:pt>
                <c:pt idx="84">
                  <c:v>41394</c:v>
                </c:pt>
                <c:pt idx="85">
                  <c:v>41395</c:v>
                </c:pt>
                <c:pt idx="86">
                  <c:v>41396</c:v>
                </c:pt>
                <c:pt idx="87">
                  <c:v>41397</c:v>
                </c:pt>
                <c:pt idx="88">
                  <c:v>41400</c:v>
                </c:pt>
                <c:pt idx="89">
                  <c:v>41401</c:v>
                </c:pt>
                <c:pt idx="90">
                  <c:v>41402</c:v>
                </c:pt>
                <c:pt idx="91">
                  <c:v>41403</c:v>
                </c:pt>
                <c:pt idx="92">
                  <c:v>41404</c:v>
                </c:pt>
                <c:pt idx="93">
                  <c:v>41407</c:v>
                </c:pt>
                <c:pt idx="94">
                  <c:v>41408</c:v>
                </c:pt>
                <c:pt idx="95">
                  <c:v>41409</c:v>
                </c:pt>
                <c:pt idx="96">
                  <c:v>41410</c:v>
                </c:pt>
                <c:pt idx="97">
                  <c:v>41411</c:v>
                </c:pt>
                <c:pt idx="98">
                  <c:v>41414</c:v>
                </c:pt>
                <c:pt idx="99">
                  <c:v>41415</c:v>
                </c:pt>
                <c:pt idx="100">
                  <c:v>41416</c:v>
                </c:pt>
                <c:pt idx="101">
                  <c:v>41417</c:v>
                </c:pt>
                <c:pt idx="102">
                  <c:v>41418</c:v>
                </c:pt>
                <c:pt idx="103">
                  <c:v>41421</c:v>
                </c:pt>
                <c:pt idx="104">
                  <c:v>41422</c:v>
                </c:pt>
                <c:pt idx="105">
                  <c:v>41423</c:v>
                </c:pt>
                <c:pt idx="106">
                  <c:v>41424</c:v>
                </c:pt>
                <c:pt idx="107">
                  <c:v>41425</c:v>
                </c:pt>
                <c:pt idx="108">
                  <c:v>41428</c:v>
                </c:pt>
                <c:pt idx="109">
                  <c:v>41429</c:v>
                </c:pt>
                <c:pt idx="110">
                  <c:v>41430</c:v>
                </c:pt>
                <c:pt idx="111">
                  <c:v>41431</c:v>
                </c:pt>
                <c:pt idx="112">
                  <c:v>41432</c:v>
                </c:pt>
                <c:pt idx="113">
                  <c:v>41435</c:v>
                </c:pt>
                <c:pt idx="114">
                  <c:v>41436</c:v>
                </c:pt>
                <c:pt idx="115">
                  <c:v>41437</c:v>
                </c:pt>
                <c:pt idx="116">
                  <c:v>41438</c:v>
                </c:pt>
                <c:pt idx="117">
                  <c:v>41439</c:v>
                </c:pt>
                <c:pt idx="118">
                  <c:v>41442</c:v>
                </c:pt>
                <c:pt idx="119">
                  <c:v>41443</c:v>
                </c:pt>
                <c:pt idx="120">
                  <c:v>41444</c:v>
                </c:pt>
                <c:pt idx="121">
                  <c:v>41445</c:v>
                </c:pt>
                <c:pt idx="122">
                  <c:v>41446</c:v>
                </c:pt>
                <c:pt idx="123">
                  <c:v>41449</c:v>
                </c:pt>
                <c:pt idx="124">
                  <c:v>41450</c:v>
                </c:pt>
                <c:pt idx="125">
                  <c:v>41451</c:v>
                </c:pt>
                <c:pt idx="126">
                  <c:v>41452</c:v>
                </c:pt>
                <c:pt idx="127">
                  <c:v>41453</c:v>
                </c:pt>
                <c:pt idx="128">
                  <c:v>41456</c:v>
                </c:pt>
                <c:pt idx="129">
                  <c:v>41457</c:v>
                </c:pt>
                <c:pt idx="130">
                  <c:v>41458</c:v>
                </c:pt>
                <c:pt idx="131">
                  <c:v>41459</c:v>
                </c:pt>
                <c:pt idx="132">
                  <c:v>41460</c:v>
                </c:pt>
                <c:pt idx="133">
                  <c:v>41463</c:v>
                </c:pt>
                <c:pt idx="134">
                  <c:v>41464</c:v>
                </c:pt>
                <c:pt idx="135">
                  <c:v>41465</c:v>
                </c:pt>
                <c:pt idx="136">
                  <c:v>41466</c:v>
                </c:pt>
                <c:pt idx="137">
                  <c:v>41467</c:v>
                </c:pt>
                <c:pt idx="138">
                  <c:v>41470</c:v>
                </c:pt>
                <c:pt idx="139">
                  <c:v>41471</c:v>
                </c:pt>
                <c:pt idx="140">
                  <c:v>41472</c:v>
                </c:pt>
                <c:pt idx="141">
                  <c:v>41473</c:v>
                </c:pt>
                <c:pt idx="142">
                  <c:v>41474</c:v>
                </c:pt>
                <c:pt idx="143">
                  <c:v>41477</c:v>
                </c:pt>
                <c:pt idx="144">
                  <c:v>41478</c:v>
                </c:pt>
                <c:pt idx="145">
                  <c:v>41479</c:v>
                </c:pt>
                <c:pt idx="146">
                  <c:v>41480</c:v>
                </c:pt>
                <c:pt idx="147">
                  <c:v>41481</c:v>
                </c:pt>
                <c:pt idx="148">
                  <c:v>41484</c:v>
                </c:pt>
                <c:pt idx="149">
                  <c:v>41485</c:v>
                </c:pt>
                <c:pt idx="150">
                  <c:v>41486</c:v>
                </c:pt>
                <c:pt idx="151">
                  <c:v>41487</c:v>
                </c:pt>
                <c:pt idx="152">
                  <c:v>41488</c:v>
                </c:pt>
                <c:pt idx="153">
                  <c:v>41491</c:v>
                </c:pt>
                <c:pt idx="154">
                  <c:v>41492</c:v>
                </c:pt>
                <c:pt idx="155">
                  <c:v>41493</c:v>
                </c:pt>
                <c:pt idx="156">
                  <c:v>41494</c:v>
                </c:pt>
                <c:pt idx="157">
                  <c:v>41495</c:v>
                </c:pt>
                <c:pt idx="158">
                  <c:v>41498</c:v>
                </c:pt>
                <c:pt idx="159">
                  <c:v>41499</c:v>
                </c:pt>
                <c:pt idx="160">
                  <c:v>41500</c:v>
                </c:pt>
                <c:pt idx="161">
                  <c:v>41501</c:v>
                </c:pt>
                <c:pt idx="162">
                  <c:v>41502</c:v>
                </c:pt>
                <c:pt idx="163">
                  <c:v>41505</c:v>
                </c:pt>
                <c:pt idx="164">
                  <c:v>41506</c:v>
                </c:pt>
                <c:pt idx="165">
                  <c:v>41507</c:v>
                </c:pt>
                <c:pt idx="166">
                  <c:v>41508</c:v>
                </c:pt>
                <c:pt idx="167">
                  <c:v>41509</c:v>
                </c:pt>
                <c:pt idx="168">
                  <c:v>41512</c:v>
                </c:pt>
                <c:pt idx="169">
                  <c:v>41513</c:v>
                </c:pt>
                <c:pt idx="170">
                  <c:v>41514</c:v>
                </c:pt>
                <c:pt idx="171">
                  <c:v>41515</c:v>
                </c:pt>
                <c:pt idx="172">
                  <c:v>41516</c:v>
                </c:pt>
                <c:pt idx="173">
                  <c:v>41519</c:v>
                </c:pt>
                <c:pt idx="174">
                  <c:v>41520</c:v>
                </c:pt>
                <c:pt idx="175">
                  <c:v>41521</c:v>
                </c:pt>
                <c:pt idx="176">
                  <c:v>41522</c:v>
                </c:pt>
                <c:pt idx="177">
                  <c:v>41523</c:v>
                </c:pt>
                <c:pt idx="178">
                  <c:v>41526</c:v>
                </c:pt>
                <c:pt idx="179">
                  <c:v>41527</c:v>
                </c:pt>
                <c:pt idx="180">
                  <c:v>41528</c:v>
                </c:pt>
                <c:pt idx="181">
                  <c:v>41529</c:v>
                </c:pt>
                <c:pt idx="182">
                  <c:v>41530</c:v>
                </c:pt>
                <c:pt idx="183">
                  <c:v>41533</c:v>
                </c:pt>
                <c:pt idx="184">
                  <c:v>41534</c:v>
                </c:pt>
                <c:pt idx="185">
                  <c:v>41535</c:v>
                </c:pt>
                <c:pt idx="186">
                  <c:v>41536</c:v>
                </c:pt>
                <c:pt idx="187">
                  <c:v>41537</c:v>
                </c:pt>
                <c:pt idx="188">
                  <c:v>41540</c:v>
                </c:pt>
                <c:pt idx="189">
                  <c:v>41541</c:v>
                </c:pt>
                <c:pt idx="190">
                  <c:v>41542</c:v>
                </c:pt>
                <c:pt idx="191">
                  <c:v>41543</c:v>
                </c:pt>
                <c:pt idx="192">
                  <c:v>41544</c:v>
                </c:pt>
                <c:pt idx="193">
                  <c:v>41547</c:v>
                </c:pt>
                <c:pt idx="194">
                  <c:v>41548</c:v>
                </c:pt>
                <c:pt idx="195">
                  <c:v>41549</c:v>
                </c:pt>
                <c:pt idx="196">
                  <c:v>41550</c:v>
                </c:pt>
                <c:pt idx="197">
                  <c:v>41551</c:v>
                </c:pt>
                <c:pt idx="198">
                  <c:v>41554</c:v>
                </c:pt>
                <c:pt idx="199">
                  <c:v>41555</c:v>
                </c:pt>
                <c:pt idx="200">
                  <c:v>41556</c:v>
                </c:pt>
                <c:pt idx="201">
                  <c:v>41557</c:v>
                </c:pt>
                <c:pt idx="202">
                  <c:v>41558</c:v>
                </c:pt>
                <c:pt idx="203">
                  <c:v>41561</c:v>
                </c:pt>
                <c:pt idx="204">
                  <c:v>41562</c:v>
                </c:pt>
                <c:pt idx="205">
                  <c:v>41563</c:v>
                </c:pt>
                <c:pt idx="206">
                  <c:v>41564</c:v>
                </c:pt>
                <c:pt idx="207">
                  <c:v>41565</c:v>
                </c:pt>
                <c:pt idx="208">
                  <c:v>41568</c:v>
                </c:pt>
                <c:pt idx="209">
                  <c:v>41569</c:v>
                </c:pt>
                <c:pt idx="210">
                  <c:v>41570</c:v>
                </c:pt>
                <c:pt idx="211">
                  <c:v>41571</c:v>
                </c:pt>
                <c:pt idx="212">
                  <c:v>41572</c:v>
                </c:pt>
                <c:pt idx="213">
                  <c:v>41575</c:v>
                </c:pt>
                <c:pt idx="214">
                  <c:v>41576</c:v>
                </c:pt>
                <c:pt idx="215">
                  <c:v>41577</c:v>
                </c:pt>
                <c:pt idx="216">
                  <c:v>41578</c:v>
                </c:pt>
                <c:pt idx="217">
                  <c:v>41579</c:v>
                </c:pt>
                <c:pt idx="218">
                  <c:v>41582</c:v>
                </c:pt>
                <c:pt idx="219">
                  <c:v>41583</c:v>
                </c:pt>
                <c:pt idx="220">
                  <c:v>41584</c:v>
                </c:pt>
                <c:pt idx="221">
                  <c:v>41585</c:v>
                </c:pt>
                <c:pt idx="222">
                  <c:v>41586</c:v>
                </c:pt>
                <c:pt idx="223">
                  <c:v>41589</c:v>
                </c:pt>
                <c:pt idx="224">
                  <c:v>41590</c:v>
                </c:pt>
                <c:pt idx="225">
                  <c:v>41591</c:v>
                </c:pt>
                <c:pt idx="226">
                  <c:v>41592</c:v>
                </c:pt>
                <c:pt idx="227">
                  <c:v>41593</c:v>
                </c:pt>
                <c:pt idx="228">
                  <c:v>41596</c:v>
                </c:pt>
                <c:pt idx="229">
                  <c:v>41597</c:v>
                </c:pt>
                <c:pt idx="230">
                  <c:v>41598</c:v>
                </c:pt>
                <c:pt idx="231">
                  <c:v>41599</c:v>
                </c:pt>
                <c:pt idx="232">
                  <c:v>41600</c:v>
                </c:pt>
                <c:pt idx="233">
                  <c:v>41603</c:v>
                </c:pt>
                <c:pt idx="234">
                  <c:v>41604</c:v>
                </c:pt>
                <c:pt idx="235">
                  <c:v>41605</c:v>
                </c:pt>
                <c:pt idx="236">
                  <c:v>41606</c:v>
                </c:pt>
                <c:pt idx="237">
                  <c:v>41607</c:v>
                </c:pt>
                <c:pt idx="238">
                  <c:v>41610</c:v>
                </c:pt>
                <c:pt idx="239">
                  <c:v>41611</c:v>
                </c:pt>
                <c:pt idx="240">
                  <c:v>41612</c:v>
                </c:pt>
                <c:pt idx="241">
                  <c:v>41613</c:v>
                </c:pt>
                <c:pt idx="242">
                  <c:v>41614</c:v>
                </c:pt>
                <c:pt idx="243">
                  <c:v>41617</c:v>
                </c:pt>
                <c:pt idx="244">
                  <c:v>41618</c:v>
                </c:pt>
                <c:pt idx="245">
                  <c:v>41619</c:v>
                </c:pt>
                <c:pt idx="246">
                  <c:v>41620</c:v>
                </c:pt>
                <c:pt idx="247">
                  <c:v>41621</c:v>
                </c:pt>
                <c:pt idx="248">
                  <c:v>41624</c:v>
                </c:pt>
                <c:pt idx="249">
                  <c:v>41625</c:v>
                </c:pt>
                <c:pt idx="250">
                  <c:v>41626</c:v>
                </c:pt>
                <c:pt idx="251">
                  <c:v>41627</c:v>
                </c:pt>
                <c:pt idx="252">
                  <c:v>41628</c:v>
                </c:pt>
                <c:pt idx="253">
                  <c:v>41631</c:v>
                </c:pt>
                <c:pt idx="254">
                  <c:v>41632</c:v>
                </c:pt>
                <c:pt idx="255">
                  <c:v>41633</c:v>
                </c:pt>
                <c:pt idx="256">
                  <c:v>41634</c:v>
                </c:pt>
                <c:pt idx="257">
                  <c:v>41635</c:v>
                </c:pt>
                <c:pt idx="258">
                  <c:v>41638</c:v>
                </c:pt>
                <c:pt idx="259">
                  <c:v>41639</c:v>
                </c:pt>
                <c:pt idx="260">
                  <c:v>41640</c:v>
                </c:pt>
                <c:pt idx="261">
                  <c:v>41641</c:v>
                </c:pt>
                <c:pt idx="262">
                  <c:v>41642</c:v>
                </c:pt>
                <c:pt idx="263">
                  <c:v>41645</c:v>
                </c:pt>
                <c:pt idx="264">
                  <c:v>41646</c:v>
                </c:pt>
                <c:pt idx="265">
                  <c:v>41647</c:v>
                </c:pt>
                <c:pt idx="266">
                  <c:v>41648</c:v>
                </c:pt>
                <c:pt idx="267">
                  <c:v>41649</c:v>
                </c:pt>
                <c:pt idx="268">
                  <c:v>41652</c:v>
                </c:pt>
                <c:pt idx="269">
                  <c:v>41653</c:v>
                </c:pt>
                <c:pt idx="270">
                  <c:v>41654</c:v>
                </c:pt>
                <c:pt idx="271">
                  <c:v>41655</c:v>
                </c:pt>
                <c:pt idx="272">
                  <c:v>41656</c:v>
                </c:pt>
                <c:pt idx="273">
                  <c:v>41659</c:v>
                </c:pt>
                <c:pt idx="274">
                  <c:v>41660</c:v>
                </c:pt>
                <c:pt idx="275">
                  <c:v>41661</c:v>
                </c:pt>
                <c:pt idx="276">
                  <c:v>41662</c:v>
                </c:pt>
                <c:pt idx="277">
                  <c:v>41663</c:v>
                </c:pt>
                <c:pt idx="278">
                  <c:v>41666</c:v>
                </c:pt>
                <c:pt idx="279">
                  <c:v>41667</c:v>
                </c:pt>
                <c:pt idx="280">
                  <c:v>41668</c:v>
                </c:pt>
                <c:pt idx="281">
                  <c:v>41669</c:v>
                </c:pt>
                <c:pt idx="282">
                  <c:v>41670</c:v>
                </c:pt>
                <c:pt idx="283">
                  <c:v>41673</c:v>
                </c:pt>
                <c:pt idx="284">
                  <c:v>41674</c:v>
                </c:pt>
                <c:pt idx="285">
                  <c:v>41675</c:v>
                </c:pt>
                <c:pt idx="286">
                  <c:v>41676</c:v>
                </c:pt>
                <c:pt idx="287">
                  <c:v>41677</c:v>
                </c:pt>
                <c:pt idx="288">
                  <c:v>41680</c:v>
                </c:pt>
                <c:pt idx="289">
                  <c:v>41681</c:v>
                </c:pt>
                <c:pt idx="290">
                  <c:v>41682</c:v>
                </c:pt>
                <c:pt idx="291">
                  <c:v>41683</c:v>
                </c:pt>
                <c:pt idx="292">
                  <c:v>41684</c:v>
                </c:pt>
                <c:pt idx="293">
                  <c:v>41687</c:v>
                </c:pt>
                <c:pt idx="294">
                  <c:v>41688</c:v>
                </c:pt>
                <c:pt idx="295">
                  <c:v>41689</c:v>
                </c:pt>
                <c:pt idx="296">
                  <c:v>41690</c:v>
                </c:pt>
                <c:pt idx="297">
                  <c:v>41691</c:v>
                </c:pt>
                <c:pt idx="298">
                  <c:v>41694</c:v>
                </c:pt>
                <c:pt idx="299">
                  <c:v>41695</c:v>
                </c:pt>
                <c:pt idx="300">
                  <c:v>41696</c:v>
                </c:pt>
                <c:pt idx="301">
                  <c:v>41697</c:v>
                </c:pt>
                <c:pt idx="302">
                  <c:v>41698</c:v>
                </c:pt>
                <c:pt idx="303">
                  <c:v>41701</c:v>
                </c:pt>
                <c:pt idx="304">
                  <c:v>41702</c:v>
                </c:pt>
                <c:pt idx="305">
                  <c:v>41703</c:v>
                </c:pt>
                <c:pt idx="306">
                  <c:v>41704</c:v>
                </c:pt>
                <c:pt idx="307">
                  <c:v>41705</c:v>
                </c:pt>
                <c:pt idx="308">
                  <c:v>41708</c:v>
                </c:pt>
                <c:pt idx="309">
                  <c:v>41709</c:v>
                </c:pt>
                <c:pt idx="310">
                  <c:v>41710</c:v>
                </c:pt>
                <c:pt idx="311">
                  <c:v>41711</c:v>
                </c:pt>
                <c:pt idx="312">
                  <c:v>41712</c:v>
                </c:pt>
                <c:pt idx="313">
                  <c:v>41715</c:v>
                </c:pt>
                <c:pt idx="314">
                  <c:v>41716</c:v>
                </c:pt>
                <c:pt idx="315">
                  <c:v>41717</c:v>
                </c:pt>
                <c:pt idx="316">
                  <c:v>41718</c:v>
                </c:pt>
                <c:pt idx="317">
                  <c:v>41719</c:v>
                </c:pt>
                <c:pt idx="318">
                  <c:v>41722</c:v>
                </c:pt>
                <c:pt idx="319">
                  <c:v>41723</c:v>
                </c:pt>
                <c:pt idx="320">
                  <c:v>41724</c:v>
                </c:pt>
                <c:pt idx="321">
                  <c:v>41725</c:v>
                </c:pt>
                <c:pt idx="322">
                  <c:v>41726</c:v>
                </c:pt>
                <c:pt idx="323">
                  <c:v>41729</c:v>
                </c:pt>
                <c:pt idx="324">
                  <c:v>41730</c:v>
                </c:pt>
                <c:pt idx="325">
                  <c:v>41731</c:v>
                </c:pt>
                <c:pt idx="326">
                  <c:v>41732</c:v>
                </c:pt>
                <c:pt idx="327">
                  <c:v>41733</c:v>
                </c:pt>
                <c:pt idx="328">
                  <c:v>41736</c:v>
                </c:pt>
                <c:pt idx="329">
                  <c:v>41737</c:v>
                </c:pt>
                <c:pt idx="330">
                  <c:v>41738</c:v>
                </c:pt>
                <c:pt idx="331">
                  <c:v>41739</c:v>
                </c:pt>
                <c:pt idx="332">
                  <c:v>41740</c:v>
                </c:pt>
                <c:pt idx="333">
                  <c:v>41743</c:v>
                </c:pt>
                <c:pt idx="334">
                  <c:v>41744</c:v>
                </c:pt>
                <c:pt idx="335">
                  <c:v>41745</c:v>
                </c:pt>
                <c:pt idx="336">
                  <c:v>41746</c:v>
                </c:pt>
                <c:pt idx="337">
                  <c:v>41747</c:v>
                </c:pt>
                <c:pt idx="338">
                  <c:v>41750</c:v>
                </c:pt>
                <c:pt idx="339">
                  <c:v>41751</c:v>
                </c:pt>
                <c:pt idx="340">
                  <c:v>41752</c:v>
                </c:pt>
                <c:pt idx="341">
                  <c:v>41753</c:v>
                </c:pt>
                <c:pt idx="342">
                  <c:v>41754</c:v>
                </c:pt>
                <c:pt idx="343">
                  <c:v>41757</c:v>
                </c:pt>
                <c:pt idx="344">
                  <c:v>41758</c:v>
                </c:pt>
                <c:pt idx="345">
                  <c:v>41759</c:v>
                </c:pt>
                <c:pt idx="346">
                  <c:v>41760</c:v>
                </c:pt>
                <c:pt idx="347">
                  <c:v>41761</c:v>
                </c:pt>
                <c:pt idx="348">
                  <c:v>41764</c:v>
                </c:pt>
                <c:pt idx="349">
                  <c:v>41765</c:v>
                </c:pt>
                <c:pt idx="350">
                  <c:v>41766</c:v>
                </c:pt>
                <c:pt idx="351">
                  <c:v>41767</c:v>
                </c:pt>
                <c:pt idx="352">
                  <c:v>41768</c:v>
                </c:pt>
                <c:pt idx="353">
                  <c:v>41771</c:v>
                </c:pt>
                <c:pt idx="354">
                  <c:v>41772</c:v>
                </c:pt>
                <c:pt idx="355">
                  <c:v>41773</c:v>
                </c:pt>
                <c:pt idx="356">
                  <c:v>41774</c:v>
                </c:pt>
                <c:pt idx="357">
                  <c:v>41775</c:v>
                </c:pt>
                <c:pt idx="358">
                  <c:v>41778</c:v>
                </c:pt>
                <c:pt idx="359">
                  <c:v>41779</c:v>
                </c:pt>
                <c:pt idx="360">
                  <c:v>41780</c:v>
                </c:pt>
                <c:pt idx="361">
                  <c:v>41781</c:v>
                </c:pt>
                <c:pt idx="362">
                  <c:v>41782</c:v>
                </c:pt>
                <c:pt idx="363">
                  <c:v>41785</c:v>
                </c:pt>
                <c:pt idx="364">
                  <c:v>41786</c:v>
                </c:pt>
                <c:pt idx="365">
                  <c:v>41787</c:v>
                </c:pt>
                <c:pt idx="366">
                  <c:v>41788</c:v>
                </c:pt>
                <c:pt idx="367">
                  <c:v>41789</c:v>
                </c:pt>
                <c:pt idx="368">
                  <c:v>41792</c:v>
                </c:pt>
                <c:pt idx="369">
                  <c:v>41793</c:v>
                </c:pt>
                <c:pt idx="370">
                  <c:v>41794</c:v>
                </c:pt>
                <c:pt idx="371">
                  <c:v>41795</c:v>
                </c:pt>
                <c:pt idx="372">
                  <c:v>41796</c:v>
                </c:pt>
                <c:pt idx="373">
                  <c:v>41799</c:v>
                </c:pt>
                <c:pt idx="374">
                  <c:v>41800</c:v>
                </c:pt>
                <c:pt idx="375">
                  <c:v>41801</c:v>
                </c:pt>
                <c:pt idx="376">
                  <c:v>41802</c:v>
                </c:pt>
                <c:pt idx="377">
                  <c:v>41803</c:v>
                </c:pt>
                <c:pt idx="378">
                  <c:v>41806</c:v>
                </c:pt>
                <c:pt idx="379">
                  <c:v>41807</c:v>
                </c:pt>
                <c:pt idx="380">
                  <c:v>41808</c:v>
                </c:pt>
                <c:pt idx="381">
                  <c:v>41809</c:v>
                </c:pt>
                <c:pt idx="382">
                  <c:v>41810</c:v>
                </c:pt>
                <c:pt idx="383">
                  <c:v>41813</c:v>
                </c:pt>
                <c:pt idx="384">
                  <c:v>41814</c:v>
                </c:pt>
                <c:pt idx="385">
                  <c:v>41815</c:v>
                </c:pt>
                <c:pt idx="386">
                  <c:v>41816</c:v>
                </c:pt>
                <c:pt idx="387">
                  <c:v>41817</c:v>
                </c:pt>
                <c:pt idx="388">
                  <c:v>41820</c:v>
                </c:pt>
                <c:pt idx="389">
                  <c:v>41821</c:v>
                </c:pt>
                <c:pt idx="390">
                  <c:v>41822</c:v>
                </c:pt>
                <c:pt idx="391">
                  <c:v>41823</c:v>
                </c:pt>
                <c:pt idx="392">
                  <c:v>41824</c:v>
                </c:pt>
                <c:pt idx="393">
                  <c:v>41827</c:v>
                </c:pt>
                <c:pt idx="394">
                  <c:v>41828</c:v>
                </c:pt>
                <c:pt idx="395">
                  <c:v>41829</c:v>
                </c:pt>
                <c:pt idx="396">
                  <c:v>41830</c:v>
                </c:pt>
                <c:pt idx="397">
                  <c:v>41831</c:v>
                </c:pt>
                <c:pt idx="398">
                  <c:v>41834</c:v>
                </c:pt>
                <c:pt idx="399">
                  <c:v>41835</c:v>
                </c:pt>
                <c:pt idx="400">
                  <c:v>41836</c:v>
                </c:pt>
                <c:pt idx="401">
                  <c:v>41837</c:v>
                </c:pt>
                <c:pt idx="402">
                  <c:v>41838</c:v>
                </c:pt>
                <c:pt idx="403">
                  <c:v>41841</c:v>
                </c:pt>
                <c:pt idx="404">
                  <c:v>41842</c:v>
                </c:pt>
                <c:pt idx="405">
                  <c:v>41843</c:v>
                </c:pt>
                <c:pt idx="406">
                  <c:v>41844</c:v>
                </c:pt>
                <c:pt idx="407">
                  <c:v>41845</c:v>
                </c:pt>
                <c:pt idx="408">
                  <c:v>41848</c:v>
                </c:pt>
                <c:pt idx="409">
                  <c:v>41849</c:v>
                </c:pt>
                <c:pt idx="410">
                  <c:v>41850</c:v>
                </c:pt>
                <c:pt idx="411">
                  <c:v>41851</c:v>
                </c:pt>
                <c:pt idx="412">
                  <c:v>41852</c:v>
                </c:pt>
                <c:pt idx="413">
                  <c:v>41855</c:v>
                </c:pt>
                <c:pt idx="414">
                  <c:v>41856</c:v>
                </c:pt>
                <c:pt idx="415">
                  <c:v>41857</c:v>
                </c:pt>
                <c:pt idx="416">
                  <c:v>41858</c:v>
                </c:pt>
                <c:pt idx="417">
                  <c:v>41859</c:v>
                </c:pt>
                <c:pt idx="418">
                  <c:v>41862</c:v>
                </c:pt>
                <c:pt idx="419">
                  <c:v>41863</c:v>
                </c:pt>
                <c:pt idx="420">
                  <c:v>41864</c:v>
                </c:pt>
                <c:pt idx="421">
                  <c:v>41865</c:v>
                </c:pt>
                <c:pt idx="422">
                  <c:v>41866</c:v>
                </c:pt>
                <c:pt idx="423">
                  <c:v>41869</c:v>
                </c:pt>
                <c:pt idx="424">
                  <c:v>41870</c:v>
                </c:pt>
                <c:pt idx="425">
                  <c:v>41871</c:v>
                </c:pt>
                <c:pt idx="426">
                  <c:v>41872</c:v>
                </c:pt>
                <c:pt idx="427">
                  <c:v>41873</c:v>
                </c:pt>
                <c:pt idx="428">
                  <c:v>41876</c:v>
                </c:pt>
                <c:pt idx="429">
                  <c:v>41877</c:v>
                </c:pt>
                <c:pt idx="430">
                  <c:v>41878</c:v>
                </c:pt>
                <c:pt idx="431">
                  <c:v>41879</c:v>
                </c:pt>
                <c:pt idx="432">
                  <c:v>41880</c:v>
                </c:pt>
                <c:pt idx="433">
                  <c:v>41883</c:v>
                </c:pt>
                <c:pt idx="434">
                  <c:v>41884</c:v>
                </c:pt>
                <c:pt idx="435">
                  <c:v>41885</c:v>
                </c:pt>
                <c:pt idx="436">
                  <c:v>41886</c:v>
                </c:pt>
                <c:pt idx="437">
                  <c:v>41887</c:v>
                </c:pt>
                <c:pt idx="438">
                  <c:v>41890</c:v>
                </c:pt>
                <c:pt idx="439">
                  <c:v>41891</c:v>
                </c:pt>
                <c:pt idx="440">
                  <c:v>41892</c:v>
                </c:pt>
                <c:pt idx="441">
                  <c:v>41893</c:v>
                </c:pt>
                <c:pt idx="442">
                  <c:v>41894</c:v>
                </c:pt>
                <c:pt idx="443">
                  <c:v>41897</c:v>
                </c:pt>
                <c:pt idx="444">
                  <c:v>41898</c:v>
                </c:pt>
                <c:pt idx="445">
                  <c:v>41899</c:v>
                </c:pt>
                <c:pt idx="446">
                  <c:v>41900</c:v>
                </c:pt>
                <c:pt idx="447">
                  <c:v>41901</c:v>
                </c:pt>
                <c:pt idx="448">
                  <c:v>41904</c:v>
                </c:pt>
                <c:pt idx="449">
                  <c:v>41905</c:v>
                </c:pt>
                <c:pt idx="450">
                  <c:v>41906</c:v>
                </c:pt>
                <c:pt idx="451">
                  <c:v>41907</c:v>
                </c:pt>
                <c:pt idx="452">
                  <c:v>41908</c:v>
                </c:pt>
                <c:pt idx="453">
                  <c:v>41911</c:v>
                </c:pt>
                <c:pt idx="454">
                  <c:v>41912</c:v>
                </c:pt>
                <c:pt idx="455">
                  <c:v>41913</c:v>
                </c:pt>
                <c:pt idx="456">
                  <c:v>41914</c:v>
                </c:pt>
                <c:pt idx="457">
                  <c:v>41915</c:v>
                </c:pt>
                <c:pt idx="458">
                  <c:v>41918</c:v>
                </c:pt>
                <c:pt idx="459">
                  <c:v>41919</c:v>
                </c:pt>
                <c:pt idx="460">
                  <c:v>41920</c:v>
                </c:pt>
                <c:pt idx="461">
                  <c:v>41921</c:v>
                </c:pt>
                <c:pt idx="462">
                  <c:v>41922</c:v>
                </c:pt>
                <c:pt idx="463">
                  <c:v>41925</c:v>
                </c:pt>
                <c:pt idx="464">
                  <c:v>41926</c:v>
                </c:pt>
                <c:pt idx="465">
                  <c:v>41927</c:v>
                </c:pt>
                <c:pt idx="466">
                  <c:v>41928</c:v>
                </c:pt>
                <c:pt idx="467">
                  <c:v>41929</c:v>
                </c:pt>
                <c:pt idx="468">
                  <c:v>41932</c:v>
                </c:pt>
                <c:pt idx="469">
                  <c:v>41933</c:v>
                </c:pt>
                <c:pt idx="470">
                  <c:v>41934</c:v>
                </c:pt>
                <c:pt idx="471">
                  <c:v>41935</c:v>
                </c:pt>
                <c:pt idx="472">
                  <c:v>41936</c:v>
                </c:pt>
                <c:pt idx="473">
                  <c:v>41939</c:v>
                </c:pt>
                <c:pt idx="474">
                  <c:v>41940</c:v>
                </c:pt>
                <c:pt idx="475">
                  <c:v>41941</c:v>
                </c:pt>
                <c:pt idx="476">
                  <c:v>41942</c:v>
                </c:pt>
                <c:pt idx="477">
                  <c:v>41943</c:v>
                </c:pt>
                <c:pt idx="478">
                  <c:v>41946</c:v>
                </c:pt>
                <c:pt idx="479">
                  <c:v>41947</c:v>
                </c:pt>
                <c:pt idx="480">
                  <c:v>41948</c:v>
                </c:pt>
                <c:pt idx="481">
                  <c:v>41949</c:v>
                </c:pt>
                <c:pt idx="482">
                  <c:v>41950</c:v>
                </c:pt>
                <c:pt idx="483">
                  <c:v>41953</c:v>
                </c:pt>
                <c:pt idx="484">
                  <c:v>41954</c:v>
                </c:pt>
                <c:pt idx="485">
                  <c:v>41955</c:v>
                </c:pt>
                <c:pt idx="486">
                  <c:v>41956</c:v>
                </c:pt>
                <c:pt idx="487">
                  <c:v>41957</c:v>
                </c:pt>
                <c:pt idx="488">
                  <c:v>41960</c:v>
                </c:pt>
                <c:pt idx="489">
                  <c:v>41961</c:v>
                </c:pt>
                <c:pt idx="490">
                  <c:v>41962</c:v>
                </c:pt>
                <c:pt idx="491">
                  <c:v>41963</c:v>
                </c:pt>
                <c:pt idx="492">
                  <c:v>41964</c:v>
                </c:pt>
                <c:pt idx="493">
                  <c:v>41967</c:v>
                </c:pt>
                <c:pt idx="494">
                  <c:v>41968</c:v>
                </c:pt>
                <c:pt idx="495">
                  <c:v>41969</c:v>
                </c:pt>
                <c:pt idx="496">
                  <c:v>41970</c:v>
                </c:pt>
                <c:pt idx="497">
                  <c:v>41971</c:v>
                </c:pt>
                <c:pt idx="498">
                  <c:v>41974</c:v>
                </c:pt>
                <c:pt idx="499">
                  <c:v>41975</c:v>
                </c:pt>
                <c:pt idx="500">
                  <c:v>41976</c:v>
                </c:pt>
                <c:pt idx="501">
                  <c:v>41977</c:v>
                </c:pt>
                <c:pt idx="502">
                  <c:v>41978</c:v>
                </c:pt>
                <c:pt idx="503">
                  <c:v>41981</c:v>
                </c:pt>
                <c:pt idx="504">
                  <c:v>41982</c:v>
                </c:pt>
                <c:pt idx="505">
                  <c:v>41983</c:v>
                </c:pt>
                <c:pt idx="506">
                  <c:v>41984</c:v>
                </c:pt>
                <c:pt idx="507">
                  <c:v>41985</c:v>
                </c:pt>
                <c:pt idx="508">
                  <c:v>41988</c:v>
                </c:pt>
                <c:pt idx="509">
                  <c:v>41989</c:v>
                </c:pt>
                <c:pt idx="510">
                  <c:v>41990</c:v>
                </c:pt>
                <c:pt idx="511">
                  <c:v>41991</c:v>
                </c:pt>
                <c:pt idx="512">
                  <c:v>41992</c:v>
                </c:pt>
                <c:pt idx="513">
                  <c:v>41995</c:v>
                </c:pt>
                <c:pt idx="514">
                  <c:v>41996</c:v>
                </c:pt>
                <c:pt idx="515">
                  <c:v>41997</c:v>
                </c:pt>
                <c:pt idx="516">
                  <c:v>41998</c:v>
                </c:pt>
                <c:pt idx="517">
                  <c:v>41999</c:v>
                </c:pt>
                <c:pt idx="518">
                  <c:v>42002</c:v>
                </c:pt>
                <c:pt idx="519">
                  <c:v>42003</c:v>
                </c:pt>
                <c:pt idx="520">
                  <c:v>42004</c:v>
                </c:pt>
                <c:pt idx="521">
                  <c:v>42005</c:v>
                </c:pt>
                <c:pt idx="522">
                  <c:v>42006</c:v>
                </c:pt>
                <c:pt idx="523">
                  <c:v>42009</c:v>
                </c:pt>
                <c:pt idx="524">
                  <c:v>42010</c:v>
                </c:pt>
                <c:pt idx="525">
                  <c:v>42011</c:v>
                </c:pt>
                <c:pt idx="526">
                  <c:v>42012</c:v>
                </c:pt>
                <c:pt idx="527">
                  <c:v>42013</c:v>
                </c:pt>
                <c:pt idx="528">
                  <c:v>42016</c:v>
                </c:pt>
                <c:pt idx="529">
                  <c:v>42017</c:v>
                </c:pt>
                <c:pt idx="530">
                  <c:v>42018</c:v>
                </c:pt>
                <c:pt idx="531">
                  <c:v>42019</c:v>
                </c:pt>
                <c:pt idx="532">
                  <c:v>42020</c:v>
                </c:pt>
                <c:pt idx="533">
                  <c:v>42023</c:v>
                </c:pt>
                <c:pt idx="534">
                  <c:v>42024</c:v>
                </c:pt>
                <c:pt idx="535">
                  <c:v>42025</c:v>
                </c:pt>
                <c:pt idx="536">
                  <c:v>42026</c:v>
                </c:pt>
                <c:pt idx="537">
                  <c:v>42027</c:v>
                </c:pt>
                <c:pt idx="538">
                  <c:v>42030</c:v>
                </c:pt>
                <c:pt idx="539">
                  <c:v>42031</c:v>
                </c:pt>
                <c:pt idx="540">
                  <c:v>42032</c:v>
                </c:pt>
                <c:pt idx="541">
                  <c:v>42033</c:v>
                </c:pt>
                <c:pt idx="542">
                  <c:v>42034</c:v>
                </c:pt>
                <c:pt idx="543">
                  <c:v>42037</c:v>
                </c:pt>
                <c:pt idx="544">
                  <c:v>42038</c:v>
                </c:pt>
                <c:pt idx="545">
                  <c:v>42039</c:v>
                </c:pt>
                <c:pt idx="546">
                  <c:v>42040</c:v>
                </c:pt>
                <c:pt idx="547">
                  <c:v>42041</c:v>
                </c:pt>
                <c:pt idx="548">
                  <c:v>42044</c:v>
                </c:pt>
                <c:pt idx="549">
                  <c:v>42045</c:v>
                </c:pt>
                <c:pt idx="550">
                  <c:v>42046</c:v>
                </c:pt>
                <c:pt idx="551">
                  <c:v>42047</c:v>
                </c:pt>
                <c:pt idx="552">
                  <c:v>42048</c:v>
                </c:pt>
                <c:pt idx="553">
                  <c:v>42051</c:v>
                </c:pt>
                <c:pt idx="554">
                  <c:v>42052</c:v>
                </c:pt>
                <c:pt idx="555">
                  <c:v>42053</c:v>
                </c:pt>
                <c:pt idx="556">
                  <c:v>42054</c:v>
                </c:pt>
                <c:pt idx="557">
                  <c:v>42055</c:v>
                </c:pt>
                <c:pt idx="558">
                  <c:v>42058</c:v>
                </c:pt>
                <c:pt idx="559">
                  <c:v>42059</c:v>
                </c:pt>
                <c:pt idx="560">
                  <c:v>42060</c:v>
                </c:pt>
                <c:pt idx="561">
                  <c:v>42061</c:v>
                </c:pt>
                <c:pt idx="562">
                  <c:v>42062</c:v>
                </c:pt>
                <c:pt idx="563">
                  <c:v>42065</c:v>
                </c:pt>
                <c:pt idx="564">
                  <c:v>42066</c:v>
                </c:pt>
                <c:pt idx="565">
                  <c:v>42067</c:v>
                </c:pt>
                <c:pt idx="566">
                  <c:v>42068</c:v>
                </c:pt>
                <c:pt idx="567">
                  <c:v>42069</c:v>
                </c:pt>
                <c:pt idx="568">
                  <c:v>42072</c:v>
                </c:pt>
                <c:pt idx="569">
                  <c:v>42073</c:v>
                </c:pt>
                <c:pt idx="570">
                  <c:v>42074</c:v>
                </c:pt>
                <c:pt idx="571">
                  <c:v>42075</c:v>
                </c:pt>
                <c:pt idx="572">
                  <c:v>42076</c:v>
                </c:pt>
                <c:pt idx="573">
                  <c:v>42079</c:v>
                </c:pt>
                <c:pt idx="574">
                  <c:v>42080</c:v>
                </c:pt>
                <c:pt idx="575">
                  <c:v>42081</c:v>
                </c:pt>
                <c:pt idx="576">
                  <c:v>42082</c:v>
                </c:pt>
                <c:pt idx="577">
                  <c:v>42083</c:v>
                </c:pt>
                <c:pt idx="578">
                  <c:v>42086</c:v>
                </c:pt>
                <c:pt idx="579">
                  <c:v>42087</c:v>
                </c:pt>
                <c:pt idx="580">
                  <c:v>42088</c:v>
                </c:pt>
                <c:pt idx="581">
                  <c:v>42089</c:v>
                </c:pt>
                <c:pt idx="582">
                  <c:v>42090</c:v>
                </c:pt>
                <c:pt idx="583">
                  <c:v>42093</c:v>
                </c:pt>
                <c:pt idx="584">
                  <c:v>42094</c:v>
                </c:pt>
                <c:pt idx="585">
                  <c:v>42095</c:v>
                </c:pt>
                <c:pt idx="586">
                  <c:v>42096</c:v>
                </c:pt>
                <c:pt idx="587">
                  <c:v>42097</c:v>
                </c:pt>
                <c:pt idx="588">
                  <c:v>42100</c:v>
                </c:pt>
                <c:pt idx="589">
                  <c:v>42101</c:v>
                </c:pt>
                <c:pt idx="590">
                  <c:v>42102</c:v>
                </c:pt>
                <c:pt idx="591">
                  <c:v>42103</c:v>
                </c:pt>
                <c:pt idx="592">
                  <c:v>42104</c:v>
                </c:pt>
                <c:pt idx="593">
                  <c:v>42107</c:v>
                </c:pt>
                <c:pt idx="594">
                  <c:v>42108</c:v>
                </c:pt>
                <c:pt idx="595">
                  <c:v>42109</c:v>
                </c:pt>
                <c:pt idx="596">
                  <c:v>42110</c:v>
                </c:pt>
                <c:pt idx="597">
                  <c:v>42111</c:v>
                </c:pt>
                <c:pt idx="598">
                  <c:v>42114</c:v>
                </c:pt>
                <c:pt idx="599">
                  <c:v>42115</c:v>
                </c:pt>
                <c:pt idx="600">
                  <c:v>42116</c:v>
                </c:pt>
                <c:pt idx="601">
                  <c:v>42117</c:v>
                </c:pt>
                <c:pt idx="602">
                  <c:v>42118</c:v>
                </c:pt>
                <c:pt idx="603">
                  <c:v>42121</c:v>
                </c:pt>
                <c:pt idx="604">
                  <c:v>42122</c:v>
                </c:pt>
                <c:pt idx="605">
                  <c:v>42123</c:v>
                </c:pt>
                <c:pt idx="606">
                  <c:v>42124</c:v>
                </c:pt>
                <c:pt idx="607">
                  <c:v>42125</c:v>
                </c:pt>
                <c:pt idx="608">
                  <c:v>42128</c:v>
                </c:pt>
                <c:pt idx="609">
                  <c:v>42129</c:v>
                </c:pt>
                <c:pt idx="610">
                  <c:v>42130</c:v>
                </c:pt>
                <c:pt idx="611">
                  <c:v>42131</c:v>
                </c:pt>
                <c:pt idx="612">
                  <c:v>42132</c:v>
                </c:pt>
                <c:pt idx="613">
                  <c:v>42135</c:v>
                </c:pt>
                <c:pt idx="614">
                  <c:v>42136</c:v>
                </c:pt>
                <c:pt idx="615">
                  <c:v>42137</c:v>
                </c:pt>
                <c:pt idx="616">
                  <c:v>42138</c:v>
                </c:pt>
                <c:pt idx="617">
                  <c:v>42139</c:v>
                </c:pt>
                <c:pt idx="618">
                  <c:v>42142</c:v>
                </c:pt>
                <c:pt idx="619">
                  <c:v>42143</c:v>
                </c:pt>
                <c:pt idx="620">
                  <c:v>42144</c:v>
                </c:pt>
                <c:pt idx="621">
                  <c:v>42145</c:v>
                </c:pt>
                <c:pt idx="622">
                  <c:v>42146</c:v>
                </c:pt>
                <c:pt idx="623">
                  <c:v>42149</c:v>
                </c:pt>
                <c:pt idx="624">
                  <c:v>42150</c:v>
                </c:pt>
                <c:pt idx="625">
                  <c:v>42151</c:v>
                </c:pt>
                <c:pt idx="626">
                  <c:v>42152</c:v>
                </c:pt>
                <c:pt idx="627">
                  <c:v>42153</c:v>
                </c:pt>
                <c:pt idx="628">
                  <c:v>42156</c:v>
                </c:pt>
                <c:pt idx="629">
                  <c:v>42157</c:v>
                </c:pt>
                <c:pt idx="630">
                  <c:v>42158</c:v>
                </c:pt>
                <c:pt idx="631">
                  <c:v>42159</c:v>
                </c:pt>
                <c:pt idx="632">
                  <c:v>42160</c:v>
                </c:pt>
                <c:pt idx="633">
                  <c:v>42163</c:v>
                </c:pt>
                <c:pt idx="634">
                  <c:v>42164</c:v>
                </c:pt>
                <c:pt idx="635">
                  <c:v>42165</c:v>
                </c:pt>
                <c:pt idx="636">
                  <c:v>42166</c:v>
                </c:pt>
                <c:pt idx="637">
                  <c:v>42167</c:v>
                </c:pt>
                <c:pt idx="638">
                  <c:v>42170</c:v>
                </c:pt>
                <c:pt idx="639">
                  <c:v>42171</c:v>
                </c:pt>
                <c:pt idx="640">
                  <c:v>42172</c:v>
                </c:pt>
                <c:pt idx="641">
                  <c:v>42173</c:v>
                </c:pt>
                <c:pt idx="642">
                  <c:v>42174</c:v>
                </c:pt>
                <c:pt idx="643">
                  <c:v>42177</c:v>
                </c:pt>
                <c:pt idx="644">
                  <c:v>42178</c:v>
                </c:pt>
                <c:pt idx="645">
                  <c:v>42179</c:v>
                </c:pt>
                <c:pt idx="646">
                  <c:v>42180</c:v>
                </c:pt>
                <c:pt idx="647">
                  <c:v>42181</c:v>
                </c:pt>
                <c:pt idx="648">
                  <c:v>42184</c:v>
                </c:pt>
                <c:pt idx="649">
                  <c:v>42185</c:v>
                </c:pt>
                <c:pt idx="650">
                  <c:v>42186</c:v>
                </c:pt>
                <c:pt idx="651">
                  <c:v>42187</c:v>
                </c:pt>
                <c:pt idx="652">
                  <c:v>42188</c:v>
                </c:pt>
                <c:pt idx="653">
                  <c:v>42191</c:v>
                </c:pt>
                <c:pt idx="654">
                  <c:v>42192</c:v>
                </c:pt>
                <c:pt idx="655">
                  <c:v>42193</c:v>
                </c:pt>
                <c:pt idx="656">
                  <c:v>42194</c:v>
                </c:pt>
                <c:pt idx="657">
                  <c:v>42195</c:v>
                </c:pt>
                <c:pt idx="658">
                  <c:v>42198</c:v>
                </c:pt>
                <c:pt idx="659">
                  <c:v>42199</c:v>
                </c:pt>
                <c:pt idx="660">
                  <c:v>42200</c:v>
                </c:pt>
                <c:pt idx="661">
                  <c:v>42201</c:v>
                </c:pt>
                <c:pt idx="662">
                  <c:v>42202</c:v>
                </c:pt>
                <c:pt idx="663">
                  <c:v>42205</c:v>
                </c:pt>
                <c:pt idx="664">
                  <c:v>42206</c:v>
                </c:pt>
                <c:pt idx="665">
                  <c:v>42207</c:v>
                </c:pt>
                <c:pt idx="666">
                  <c:v>42208</c:v>
                </c:pt>
                <c:pt idx="667">
                  <c:v>42209</c:v>
                </c:pt>
                <c:pt idx="668">
                  <c:v>42212</c:v>
                </c:pt>
                <c:pt idx="669">
                  <c:v>42213</c:v>
                </c:pt>
                <c:pt idx="670">
                  <c:v>42214</c:v>
                </c:pt>
                <c:pt idx="671">
                  <c:v>42215</c:v>
                </c:pt>
                <c:pt idx="672">
                  <c:v>42216</c:v>
                </c:pt>
                <c:pt idx="673">
                  <c:v>42219</c:v>
                </c:pt>
                <c:pt idx="674">
                  <c:v>42220</c:v>
                </c:pt>
                <c:pt idx="675">
                  <c:v>42221</c:v>
                </c:pt>
                <c:pt idx="676">
                  <c:v>42222</c:v>
                </c:pt>
                <c:pt idx="677">
                  <c:v>42223</c:v>
                </c:pt>
                <c:pt idx="678">
                  <c:v>42226</c:v>
                </c:pt>
                <c:pt idx="679">
                  <c:v>42227</c:v>
                </c:pt>
                <c:pt idx="680">
                  <c:v>42228</c:v>
                </c:pt>
                <c:pt idx="681">
                  <c:v>42229</c:v>
                </c:pt>
                <c:pt idx="682">
                  <c:v>42230</c:v>
                </c:pt>
                <c:pt idx="683">
                  <c:v>42233</c:v>
                </c:pt>
                <c:pt idx="684">
                  <c:v>42234</c:v>
                </c:pt>
                <c:pt idx="685">
                  <c:v>42235</c:v>
                </c:pt>
                <c:pt idx="686">
                  <c:v>42236</c:v>
                </c:pt>
                <c:pt idx="687">
                  <c:v>42237</c:v>
                </c:pt>
                <c:pt idx="688">
                  <c:v>42240</c:v>
                </c:pt>
                <c:pt idx="689">
                  <c:v>42241</c:v>
                </c:pt>
                <c:pt idx="690">
                  <c:v>42242</c:v>
                </c:pt>
                <c:pt idx="691">
                  <c:v>42243</c:v>
                </c:pt>
                <c:pt idx="692">
                  <c:v>42244</c:v>
                </c:pt>
                <c:pt idx="693">
                  <c:v>42247</c:v>
                </c:pt>
                <c:pt idx="694">
                  <c:v>42248</c:v>
                </c:pt>
                <c:pt idx="695">
                  <c:v>42249</c:v>
                </c:pt>
                <c:pt idx="696">
                  <c:v>42250</c:v>
                </c:pt>
                <c:pt idx="697">
                  <c:v>42251</c:v>
                </c:pt>
                <c:pt idx="698">
                  <c:v>42254</c:v>
                </c:pt>
                <c:pt idx="699">
                  <c:v>42255</c:v>
                </c:pt>
                <c:pt idx="700">
                  <c:v>42256</c:v>
                </c:pt>
                <c:pt idx="701">
                  <c:v>42257</c:v>
                </c:pt>
                <c:pt idx="702">
                  <c:v>42258</c:v>
                </c:pt>
                <c:pt idx="703">
                  <c:v>42261</c:v>
                </c:pt>
                <c:pt idx="704">
                  <c:v>42262</c:v>
                </c:pt>
                <c:pt idx="705">
                  <c:v>42263</c:v>
                </c:pt>
                <c:pt idx="706">
                  <c:v>42264</c:v>
                </c:pt>
                <c:pt idx="707">
                  <c:v>42265</c:v>
                </c:pt>
                <c:pt idx="708">
                  <c:v>42268</c:v>
                </c:pt>
                <c:pt idx="709">
                  <c:v>42269</c:v>
                </c:pt>
                <c:pt idx="710">
                  <c:v>42270</c:v>
                </c:pt>
                <c:pt idx="711">
                  <c:v>42271</c:v>
                </c:pt>
                <c:pt idx="712">
                  <c:v>42272</c:v>
                </c:pt>
                <c:pt idx="713">
                  <c:v>42275</c:v>
                </c:pt>
                <c:pt idx="714">
                  <c:v>42276</c:v>
                </c:pt>
                <c:pt idx="715">
                  <c:v>42277</c:v>
                </c:pt>
                <c:pt idx="716">
                  <c:v>42278</c:v>
                </c:pt>
                <c:pt idx="717">
                  <c:v>42279</c:v>
                </c:pt>
                <c:pt idx="718">
                  <c:v>42282</c:v>
                </c:pt>
                <c:pt idx="719">
                  <c:v>42283</c:v>
                </c:pt>
                <c:pt idx="720">
                  <c:v>42284</c:v>
                </c:pt>
                <c:pt idx="721">
                  <c:v>42285</c:v>
                </c:pt>
                <c:pt idx="722">
                  <c:v>42286</c:v>
                </c:pt>
                <c:pt idx="723">
                  <c:v>42289</c:v>
                </c:pt>
                <c:pt idx="724">
                  <c:v>42290</c:v>
                </c:pt>
                <c:pt idx="725">
                  <c:v>42291</c:v>
                </c:pt>
                <c:pt idx="726">
                  <c:v>42292</c:v>
                </c:pt>
                <c:pt idx="727">
                  <c:v>42293</c:v>
                </c:pt>
                <c:pt idx="728">
                  <c:v>42296</c:v>
                </c:pt>
                <c:pt idx="729">
                  <c:v>42297</c:v>
                </c:pt>
                <c:pt idx="730">
                  <c:v>42298</c:v>
                </c:pt>
                <c:pt idx="731">
                  <c:v>42299</c:v>
                </c:pt>
                <c:pt idx="732">
                  <c:v>42300</c:v>
                </c:pt>
                <c:pt idx="733">
                  <c:v>42303</c:v>
                </c:pt>
                <c:pt idx="734">
                  <c:v>42304</c:v>
                </c:pt>
                <c:pt idx="735">
                  <c:v>42305</c:v>
                </c:pt>
                <c:pt idx="736">
                  <c:v>42306</c:v>
                </c:pt>
                <c:pt idx="737">
                  <c:v>42307</c:v>
                </c:pt>
                <c:pt idx="738">
                  <c:v>42310</c:v>
                </c:pt>
                <c:pt idx="739">
                  <c:v>42311</c:v>
                </c:pt>
                <c:pt idx="740">
                  <c:v>42312</c:v>
                </c:pt>
                <c:pt idx="741">
                  <c:v>42313</c:v>
                </c:pt>
                <c:pt idx="742">
                  <c:v>42314</c:v>
                </c:pt>
                <c:pt idx="743">
                  <c:v>42317</c:v>
                </c:pt>
                <c:pt idx="744">
                  <c:v>42318</c:v>
                </c:pt>
                <c:pt idx="745">
                  <c:v>42319</c:v>
                </c:pt>
                <c:pt idx="746">
                  <c:v>42320</c:v>
                </c:pt>
                <c:pt idx="747">
                  <c:v>42321</c:v>
                </c:pt>
                <c:pt idx="748">
                  <c:v>42324</c:v>
                </c:pt>
                <c:pt idx="749">
                  <c:v>42325</c:v>
                </c:pt>
                <c:pt idx="750">
                  <c:v>42326</c:v>
                </c:pt>
                <c:pt idx="751">
                  <c:v>42327</c:v>
                </c:pt>
                <c:pt idx="752">
                  <c:v>42328</c:v>
                </c:pt>
                <c:pt idx="753">
                  <c:v>42331</c:v>
                </c:pt>
                <c:pt idx="754">
                  <c:v>42332</c:v>
                </c:pt>
                <c:pt idx="755">
                  <c:v>42333</c:v>
                </c:pt>
                <c:pt idx="756">
                  <c:v>42334</c:v>
                </c:pt>
                <c:pt idx="757">
                  <c:v>42335</c:v>
                </c:pt>
                <c:pt idx="758">
                  <c:v>42338</c:v>
                </c:pt>
                <c:pt idx="759">
                  <c:v>42339</c:v>
                </c:pt>
                <c:pt idx="760">
                  <c:v>42340</c:v>
                </c:pt>
                <c:pt idx="761">
                  <c:v>42341</c:v>
                </c:pt>
                <c:pt idx="762">
                  <c:v>42342</c:v>
                </c:pt>
                <c:pt idx="763">
                  <c:v>42345</c:v>
                </c:pt>
                <c:pt idx="764">
                  <c:v>42346</c:v>
                </c:pt>
                <c:pt idx="765">
                  <c:v>42347</c:v>
                </c:pt>
                <c:pt idx="766">
                  <c:v>42348</c:v>
                </c:pt>
                <c:pt idx="767">
                  <c:v>42349</c:v>
                </c:pt>
                <c:pt idx="768">
                  <c:v>42352</c:v>
                </c:pt>
                <c:pt idx="769">
                  <c:v>42353</c:v>
                </c:pt>
                <c:pt idx="770">
                  <c:v>42354</c:v>
                </c:pt>
                <c:pt idx="771">
                  <c:v>42355</c:v>
                </c:pt>
                <c:pt idx="772">
                  <c:v>42356</c:v>
                </c:pt>
                <c:pt idx="773">
                  <c:v>42359</c:v>
                </c:pt>
                <c:pt idx="774">
                  <c:v>42360</c:v>
                </c:pt>
                <c:pt idx="775">
                  <c:v>42361</c:v>
                </c:pt>
                <c:pt idx="776">
                  <c:v>42362</c:v>
                </c:pt>
                <c:pt idx="777">
                  <c:v>42363</c:v>
                </c:pt>
                <c:pt idx="778">
                  <c:v>42366</c:v>
                </c:pt>
                <c:pt idx="779">
                  <c:v>42367</c:v>
                </c:pt>
                <c:pt idx="780">
                  <c:v>42368</c:v>
                </c:pt>
                <c:pt idx="781">
                  <c:v>42369</c:v>
                </c:pt>
                <c:pt idx="782">
                  <c:v>42370</c:v>
                </c:pt>
                <c:pt idx="783">
                  <c:v>42373</c:v>
                </c:pt>
                <c:pt idx="784">
                  <c:v>42374</c:v>
                </c:pt>
                <c:pt idx="785">
                  <c:v>42375</c:v>
                </c:pt>
                <c:pt idx="786">
                  <c:v>42376</c:v>
                </c:pt>
                <c:pt idx="787">
                  <c:v>42377</c:v>
                </c:pt>
                <c:pt idx="788">
                  <c:v>42380</c:v>
                </c:pt>
                <c:pt idx="789">
                  <c:v>42381</c:v>
                </c:pt>
                <c:pt idx="790">
                  <c:v>42382</c:v>
                </c:pt>
                <c:pt idx="791">
                  <c:v>42383</c:v>
                </c:pt>
                <c:pt idx="792">
                  <c:v>42384</c:v>
                </c:pt>
                <c:pt idx="793">
                  <c:v>42387</c:v>
                </c:pt>
                <c:pt idx="794">
                  <c:v>42388</c:v>
                </c:pt>
                <c:pt idx="795">
                  <c:v>42389</c:v>
                </c:pt>
                <c:pt idx="796">
                  <c:v>42390</c:v>
                </c:pt>
                <c:pt idx="797">
                  <c:v>42391</c:v>
                </c:pt>
                <c:pt idx="798">
                  <c:v>42394</c:v>
                </c:pt>
                <c:pt idx="799">
                  <c:v>42395</c:v>
                </c:pt>
                <c:pt idx="800">
                  <c:v>42396</c:v>
                </c:pt>
                <c:pt idx="801">
                  <c:v>42397</c:v>
                </c:pt>
                <c:pt idx="802">
                  <c:v>42398</c:v>
                </c:pt>
                <c:pt idx="803">
                  <c:v>42401</c:v>
                </c:pt>
                <c:pt idx="804">
                  <c:v>42402</c:v>
                </c:pt>
                <c:pt idx="805">
                  <c:v>42403</c:v>
                </c:pt>
                <c:pt idx="806">
                  <c:v>42404</c:v>
                </c:pt>
                <c:pt idx="807">
                  <c:v>42405</c:v>
                </c:pt>
                <c:pt idx="808">
                  <c:v>42408</c:v>
                </c:pt>
                <c:pt idx="809">
                  <c:v>42409</c:v>
                </c:pt>
                <c:pt idx="810">
                  <c:v>42410</c:v>
                </c:pt>
                <c:pt idx="811">
                  <c:v>42411</c:v>
                </c:pt>
                <c:pt idx="812">
                  <c:v>42412</c:v>
                </c:pt>
                <c:pt idx="813">
                  <c:v>42415</c:v>
                </c:pt>
                <c:pt idx="814">
                  <c:v>42416</c:v>
                </c:pt>
                <c:pt idx="815">
                  <c:v>42417</c:v>
                </c:pt>
                <c:pt idx="816">
                  <c:v>42418</c:v>
                </c:pt>
                <c:pt idx="817">
                  <c:v>42419</c:v>
                </c:pt>
                <c:pt idx="818">
                  <c:v>42422</c:v>
                </c:pt>
                <c:pt idx="819">
                  <c:v>42423</c:v>
                </c:pt>
                <c:pt idx="820">
                  <c:v>42424</c:v>
                </c:pt>
                <c:pt idx="821">
                  <c:v>42425</c:v>
                </c:pt>
                <c:pt idx="822">
                  <c:v>42426</c:v>
                </c:pt>
                <c:pt idx="823">
                  <c:v>42429</c:v>
                </c:pt>
                <c:pt idx="824">
                  <c:v>42430</c:v>
                </c:pt>
                <c:pt idx="825">
                  <c:v>42431</c:v>
                </c:pt>
                <c:pt idx="826">
                  <c:v>42432</c:v>
                </c:pt>
                <c:pt idx="827">
                  <c:v>42433</c:v>
                </c:pt>
                <c:pt idx="828">
                  <c:v>42436</c:v>
                </c:pt>
                <c:pt idx="829">
                  <c:v>42437</c:v>
                </c:pt>
                <c:pt idx="830">
                  <c:v>42438</c:v>
                </c:pt>
                <c:pt idx="831">
                  <c:v>42439</c:v>
                </c:pt>
                <c:pt idx="832">
                  <c:v>42440</c:v>
                </c:pt>
                <c:pt idx="833">
                  <c:v>42443</c:v>
                </c:pt>
                <c:pt idx="834">
                  <c:v>42444</c:v>
                </c:pt>
                <c:pt idx="835">
                  <c:v>42445</c:v>
                </c:pt>
                <c:pt idx="836">
                  <c:v>42446</c:v>
                </c:pt>
                <c:pt idx="837">
                  <c:v>42447</c:v>
                </c:pt>
                <c:pt idx="838">
                  <c:v>42450</c:v>
                </c:pt>
                <c:pt idx="839">
                  <c:v>42451</c:v>
                </c:pt>
                <c:pt idx="840">
                  <c:v>42452</c:v>
                </c:pt>
                <c:pt idx="841">
                  <c:v>42453</c:v>
                </c:pt>
                <c:pt idx="842">
                  <c:v>42454</c:v>
                </c:pt>
                <c:pt idx="843">
                  <c:v>42457</c:v>
                </c:pt>
                <c:pt idx="844">
                  <c:v>42458</c:v>
                </c:pt>
                <c:pt idx="845">
                  <c:v>42459</c:v>
                </c:pt>
                <c:pt idx="846">
                  <c:v>42460</c:v>
                </c:pt>
                <c:pt idx="847">
                  <c:v>42461</c:v>
                </c:pt>
                <c:pt idx="848">
                  <c:v>42464</c:v>
                </c:pt>
                <c:pt idx="849">
                  <c:v>42465</c:v>
                </c:pt>
                <c:pt idx="850">
                  <c:v>42466</c:v>
                </c:pt>
                <c:pt idx="851">
                  <c:v>42467</c:v>
                </c:pt>
                <c:pt idx="852">
                  <c:v>42468</c:v>
                </c:pt>
                <c:pt idx="853">
                  <c:v>42471</c:v>
                </c:pt>
                <c:pt idx="854">
                  <c:v>42472</c:v>
                </c:pt>
                <c:pt idx="855">
                  <c:v>42473</c:v>
                </c:pt>
                <c:pt idx="856">
                  <c:v>42474</c:v>
                </c:pt>
                <c:pt idx="857">
                  <c:v>42475</c:v>
                </c:pt>
                <c:pt idx="858">
                  <c:v>42478</c:v>
                </c:pt>
                <c:pt idx="859">
                  <c:v>42479</c:v>
                </c:pt>
                <c:pt idx="860">
                  <c:v>42480</c:v>
                </c:pt>
                <c:pt idx="861">
                  <c:v>42481</c:v>
                </c:pt>
                <c:pt idx="862">
                  <c:v>42482</c:v>
                </c:pt>
                <c:pt idx="863">
                  <c:v>42485</c:v>
                </c:pt>
                <c:pt idx="864">
                  <c:v>42486</c:v>
                </c:pt>
                <c:pt idx="865">
                  <c:v>42487</c:v>
                </c:pt>
                <c:pt idx="866">
                  <c:v>42488</c:v>
                </c:pt>
                <c:pt idx="867">
                  <c:v>42489</c:v>
                </c:pt>
                <c:pt idx="868">
                  <c:v>42492</c:v>
                </c:pt>
                <c:pt idx="869">
                  <c:v>42493</c:v>
                </c:pt>
                <c:pt idx="870">
                  <c:v>42494</c:v>
                </c:pt>
                <c:pt idx="871">
                  <c:v>42495</c:v>
                </c:pt>
                <c:pt idx="872">
                  <c:v>42496</c:v>
                </c:pt>
                <c:pt idx="873">
                  <c:v>42499</c:v>
                </c:pt>
                <c:pt idx="874">
                  <c:v>42500</c:v>
                </c:pt>
                <c:pt idx="875">
                  <c:v>42501</c:v>
                </c:pt>
                <c:pt idx="876">
                  <c:v>42502</c:v>
                </c:pt>
                <c:pt idx="877">
                  <c:v>42503</c:v>
                </c:pt>
                <c:pt idx="878">
                  <c:v>42506</c:v>
                </c:pt>
                <c:pt idx="879">
                  <c:v>42507</c:v>
                </c:pt>
                <c:pt idx="880">
                  <c:v>42508</c:v>
                </c:pt>
                <c:pt idx="881">
                  <c:v>42509</c:v>
                </c:pt>
                <c:pt idx="882">
                  <c:v>42510</c:v>
                </c:pt>
                <c:pt idx="883">
                  <c:v>42513</c:v>
                </c:pt>
                <c:pt idx="884">
                  <c:v>42514</c:v>
                </c:pt>
                <c:pt idx="885">
                  <c:v>42515</c:v>
                </c:pt>
                <c:pt idx="886">
                  <c:v>42516</c:v>
                </c:pt>
                <c:pt idx="887">
                  <c:v>42517</c:v>
                </c:pt>
                <c:pt idx="888">
                  <c:v>42520</c:v>
                </c:pt>
                <c:pt idx="889">
                  <c:v>42521</c:v>
                </c:pt>
                <c:pt idx="890">
                  <c:v>42522</c:v>
                </c:pt>
                <c:pt idx="891">
                  <c:v>42523</c:v>
                </c:pt>
                <c:pt idx="892">
                  <c:v>42524</c:v>
                </c:pt>
                <c:pt idx="893">
                  <c:v>42527</c:v>
                </c:pt>
                <c:pt idx="894">
                  <c:v>42528</c:v>
                </c:pt>
                <c:pt idx="895">
                  <c:v>42529</c:v>
                </c:pt>
                <c:pt idx="896">
                  <c:v>42530</c:v>
                </c:pt>
                <c:pt idx="897">
                  <c:v>42531</c:v>
                </c:pt>
                <c:pt idx="898">
                  <c:v>42534</c:v>
                </c:pt>
                <c:pt idx="899">
                  <c:v>42535</c:v>
                </c:pt>
                <c:pt idx="900">
                  <c:v>42536</c:v>
                </c:pt>
                <c:pt idx="901">
                  <c:v>42537</c:v>
                </c:pt>
                <c:pt idx="902">
                  <c:v>42538</c:v>
                </c:pt>
                <c:pt idx="903">
                  <c:v>42541</c:v>
                </c:pt>
                <c:pt idx="904">
                  <c:v>42542</c:v>
                </c:pt>
                <c:pt idx="905">
                  <c:v>42543</c:v>
                </c:pt>
                <c:pt idx="906">
                  <c:v>42544</c:v>
                </c:pt>
                <c:pt idx="907">
                  <c:v>42545</c:v>
                </c:pt>
                <c:pt idx="908">
                  <c:v>42548</c:v>
                </c:pt>
                <c:pt idx="909">
                  <c:v>42549</c:v>
                </c:pt>
                <c:pt idx="910">
                  <c:v>42550</c:v>
                </c:pt>
                <c:pt idx="911">
                  <c:v>42551</c:v>
                </c:pt>
                <c:pt idx="912">
                  <c:v>42552</c:v>
                </c:pt>
                <c:pt idx="913">
                  <c:v>42555</c:v>
                </c:pt>
                <c:pt idx="914">
                  <c:v>42556</c:v>
                </c:pt>
                <c:pt idx="915">
                  <c:v>42557</c:v>
                </c:pt>
                <c:pt idx="916">
                  <c:v>42558</c:v>
                </c:pt>
                <c:pt idx="917">
                  <c:v>42559</c:v>
                </c:pt>
                <c:pt idx="918">
                  <c:v>42562</c:v>
                </c:pt>
                <c:pt idx="919">
                  <c:v>42563</c:v>
                </c:pt>
                <c:pt idx="920">
                  <c:v>42564</c:v>
                </c:pt>
                <c:pt idx="921">
                  <c:v>42565</c:v>
                </c:pt>
                <c:pt idx="922">
                  <c:v>42566</c:v>
                </c:pt>
                <c:pt idx="923">
                  <c:v>42569</c:v>
                </c:pt>
                <c:pt idx="924">
                  <c:v>42570</c:v>
                </c:pt>
                <c:pt idx="925">
                  <c:v>42571</c:v>
                </c:pt>
                <c:pt idx="926">
                  <c:v>42572</c:v>
                </c:pt>
                <c:pt idx="927">
                  <c:v>42573</c:v>
                </c:pt>
                <c:pt idx="928">
                  <c:v>42576</c:v>
                </c:pt>
                <c:pt idx="929">
                  <c:v>42577</c:v>
                </c:pt>
                <c:pt idx="930">
                  <c:v>42578</c:v>
                </c:pt>
                <c:pt idx="931">
                  <c:v>42579</c:v>
                </c:pt>
                <c:pt idx="932">
                  <c:v>42580</c:v>
                </c:pt>
                <c:pt idx="933">
                  <c:v>42583</c:v>
                </c:pt>
                <c:pt idx="934">
                  <c:v>42584</c:v>
                </c:pt>
                <c:pt idx="935">
                  <c:v>42585</c:v>
                </c:pt>
                <c:pt idx="936">
                  <c:v>42586</c:v>
                </c:pt>
                <c:pt idx="937">
                  <c:v>42587</c:v>
                </c:pt>
                <c:pt idx="938">
                  <c:v>42590</c:v>
                </c:pt>
                <c:pt idx="939">
                  <c:v>42591</c:v>
                </c:pt>
                <c:pt idx="940">
                  <c:v>42592</c:v>
                </c:pt>
                <c:pt idx="941">
                  <c:v>42593</c:v>
                </c:pt>
                <c:pt idx="942">
                  <c:v>42594</c:v>
                </c:pt>
                <c:pt idx="943">
                  <c:v>42597</c:v>
                </c:pt>
                <c:pt idx="944">
                  <c:v>42598</c:v>
                </c:pt>
                <c:pt idx="945">
                  <c:v>42599</c:v>
                </c:pt>
                <c:pt idx="946">
                  <c:v>42600</c:v>
                </c:pt>
                <c:pt idx="947">
                  <c:v>42601</c:v>
                </c:pt>
                <c:pt idx="948">
                  <c:v>42604</c:v>
                </c:pt>
                <c:pt idx="949">
                  <c:v>42605</c:v>
                </c:pt>
                <c:pt idx="950">
                  <c:v>42606</c:v>
                </c:pt>
                <c:pt idx="951">
                  <c:v>42607</c:v>
                </c:pt>
                <c:pt idx="952">
                  <c:v>42608</c:v>
                </c:pt>
                <c:pt idx="953">
                  <c:v>42611</c:v>
                </c:pt>
                <c:pt idx="954">
                  <c:v>42612</c:v>
                </c:pt>
                <c:pt idx="955">
                  <c:v>42613</c:v>
                </c:pt>
                <c:pt idx="956">
                  <c:v>42614</c:v>
                </c:pt>
                <c:pt idx="957">
                  <c:v>42615</c:v>
                </c:pt>
                <c:pt idx="958">
                  <c:v>42618</c:v>
                </c:pt>
                <c:pt idx="959">
                  <c:v>42619</c:v>
                </c:pt>
                <c:pt idx="960">
                  <c:v>42620</c:v>
                </c:pt>
                <c:pt idx="961">
                  <c:v>42621</c:v>
                </c:pt>
                <c:pt idx="962">
                  <c:v>42622</c:v>
                </c:pt>
                <c:pt idx="963">
                  <c:v>42625</c:v>
                </c:pt>
                <c:pt idx="964">
                  <c:v>42626</c:v>
                </c:pt>
                <c:pt idx="965">
                  <c:v>42627</c:v>
                </c:pt>
                <c:pt idx="966">
                  <c:v>42628</c:v>
                </c:pt>
                <c:pt idx="967">
                  <c:v>42629</c:v>
                </c:pt>
                <c:pt idx="968">
                  <c:v>42632</c:v>
                </c:pt>
                <c:pt idx="969">
                  <c:v>42633</c:v>
                </c:pt>
                <c:pt idx="970">
                  <c:v>42634</c:v>
                </c:pt>
                <c:pt idx="971">
                  <c:v>42635</c:v>
                </c:pt>
                <c:pt idx="972">
                  <c:v>42636</c:v>
                </c:pt>
                <c:pt idx="973">
                  <c:v>42639</c:v>
                </c:pt>
                <c:pt idx="974">
                  <c:v>42640</c:v>
                </c:pt>
                <c:pt idx="975">
                  <c:v>42641</c:v>
                </c:pt>
                <c:pt idx="976">
                  <c:v>42642</c:v>
                </c:pt>
                <c:pt idx="977">
                  <c:v>42643</c:v>
                </c:pt>
                <c:pt idx="978">
                  <c:v>42646</c:v>
                </c:pt>
                <c:pt idx="979">
                  <c:v>42647</c:v>
                </c:pt>
                <c:pt idx="980">
                  <c:v>42648</c:v>
                </c:pt>
                <c:pt idx="981">
                  <c:v>42649</c:v>
                </c:pt>
                <c:pt idx="982">
                  <c:v>42650</c:v>
                </c:pt>
                <c:pt idx="983">
                  <c:v>42653</c:v>
                </c:pt>
                <c:pt idx="984">
                  <c:v>42654</c:v>
                </c:pt>
                <c:pt idx="985">
                  <c:v>42655</c:v>
                </c:pt>
                <c:pt idx="986">
                  <c:v>42656</c:v>
                </c:pt>
                <c:pt idx="987">
                  <c:v>42657</c:v>
                </c:pt>
                <c:pt idx="988">
                  <c:v>42660</c:v>
                </c:pt>
                <c:pt idx="989">
                  <c:v>42661</c:v>
                </c:pt>
                <c:pt idx="990">
                  <c:v>42662</c:v>
                </c:pt>
                <c:pt idx="991">
                  <c:v>42663</c:v>
                </c:pt>
                <c:pt idx="992">
                  <c:v>42664</c:v>
                </c:pt>
                <c:pt idx="993">
                  <c:v>42667</c:v>
                </c:pt>
                <c:pt idx="994">
                  <c:v>42668</c:v>
                </c:pt>
                <c:pt idx="995">
                  <c:v>42669</c:v>
                </c:pt>
                <c:pt idx="996">
                  <c:v>42670</c:v>
                </c:pt>
                <c:pt idx="997">
                  <c:v>42671</c:v>
                </c:pt>
                <c:pt idx="998">
                  <c:v>42674</c:v>
                </c:pt>
                <c:pt idx="999">
                  <c:v>42675</c:v>
                </c:pt>
                <c:pt idx="1000">
                  <c:v>42676</c:v>
                </c:pt>
                <c:pt idx="1001">
                  <c:v>42677</c:v>
                </c:pt>
                <c:pt idx="1002">
                  <c:v>42678</c:v>
                </c:pt>
                <c:pt idx="1003">
                  <c:v>42681</c:v>
                </c:pt>
                <c:pt idx="1004">
                  <c:v>42682</c:v>
                </c:pt>
                <c:pt idx="1005">
                  <c:v>42683</c:v>
                </c:pt>
                <c:pt idx="1006">
                  <c:v>42684</c:v>
                </c:pt>
                <c:pt idx="1007">
                  <c:v>42685</c:v>
                </c:pt>
                <c:pt idx="1008">
                  <c:v>42688</c:v>
                </c:pt>
                <c:pt idx="1009">
                  <c:v>42689</c:v>
                </c:pt>
                <c:pt idx="1010">
                  <c:v>42690</c:v>
                </c:pt>
                <c:pt idx="1011">
                  <c:v>42691</c:v>
                </c:pt>
                <c:pt idx="1012">
                  <c:v>42692</c:v>
                </c:pt>
                <c:pt idx="1013">
                  <c:v>42695</c:v>
                </c:pt>
                <c:pt idx="1014">
                  <c:v>42696</c:v>
                </c:pt>
                <c:pt idx="1015">
                  <c:v>42697</c:v>
                </c:pt>
                <c:pt idx="1016">
                  <c:v>42698</c:v>
                </c:pt>
                <c:pt idx="1017">
                  <c:v>42699</c:v>
                </c:pt>
                <c:pt idx="1018">
                  <c:v>42702</c:v>
                </c:pt>
                <c:pt idx="1019">
                  <c:v>42703</c:v>
                </c:pt>
                <c:pt idx="1020">
                  <c:v>42704</c:v>
                </c:pt>
                <c:pt idx="1021">
                  <c:v>42705</c:v>
                </c:pt>
                <c:pt idx="1022">
                  <c:v>42706</c:v>
                </c:pt>
                <c:pt idx="1023">
                  <c:v>42709</c:v>
                </c:pt>
                <c:pt idx="1024">
                  <c:v>42710</c:v>
                </c:pt>
                <c:pt idx="1025">
                  <c:v>42711</c:v>
                </c:pt>
                <c:pt idx="1026">
                  <c:v>42712</c:v>
                </c:pt>
                <c:pt idx="1027">
                  <c:v>42713</c:v>
                </c:pt>
                <c:pt idx="1028">
                  <c:v>42716</c:v>
                </c:pt>
                <c:pt idx="1029">
                  <c:v>42717</c:v>
                </c:pt>
                <c:pt idx="1030">
                  <c:v>42718</c:v>
                </c:pt>
                <c:pt idx="1031">
                  <c:v>42719</c:v>
                </c:pt>
                <c:pt idx="1032">
                  <c:v>42720</c:v>
                </c:pt>
                <c:pt idx="1033">
                  <c:v>42723</c:v>
                </c:pt>
                <c:pt idx="1034">
                  <c:v>42724</c:v>
                </c:pt>
                <c:pt idx="1035">
                  <c:v>42725</c:v>
                </c:pt>
                <c:pt idx="1036">
                  <c:v>42726</c:v>
                </c:pt>
                <c:pt idx="1037">
                  <c:v>42727</c:v>
                </c:pt>
                <c:pt idx="1038">
                  <c:v>42730</c:v>
                </c:pt>
                <c:pt idx="1039">
                  <c:v>42731</c:v>
                </c:pt>
                <c:pt idx="1040">
                  <c:v>42732</c:v>
                </c:pt>
                <c:pt idx="1041">
                  <c:v>42733</c:v>
                </c:pt>
                <c:pt idx="1042">
                  <c:v>42734</c:v>
                </c:pt>
                <c:pt idx="1043">
                  <c:v>42737</c:v>
                </c:pt>
                <c:pt idx="1044">
                  <c:v>42738</c:v>
                </c:pt>
                <c:pt idx="1045">
                  <c:v>42739</c:v>
                </c:pt>
                <c:pt idx="1046">
                  <c:v>42740</c:v>
                </c:pt>
                <c:pt idx="1047">
                  <c:v>42741</c:v>
                </c:pt>
                <c:pt idx="1048">
                  <c:v>42744</c:v>
                </c:pt>
                <c:pt idx="1049">
                  <c:v>42745</c:v>
                </c:pt>
                <c:pt idx="1050">
                  <c:v>42746</c:v>
                </c:pt>
                <c:pt idx="1051">
                  <c:v>42747</c:v>
                </c:pt>
                <c:pt idx="1052">
                  <c:v>42748</c:v>
                </c:pt>
                <c:pt idx="1053">
                  <c:v>42751</c:v>
                </c:pt>
                <c:pt idx="1054">
                  <c:v>42752</c:v>
                </c:pt>
                <c:pt idx="1055">
                  <c:v>42753</c:v>
                </c:pt>
                <c:pt idx="1056">
                  <c:v>42754</c:v>
                </c:pt>
                <c:pt idx="1057">
                  <c:v>42755</c:v>
                </c:pt>
                <c:pt idx="1058">
                  <c:v>42758</c:v>
                </c:pt>
                <c:pt idx="1059">
                  <c:v>42759</c:v>
                </c:pt>
                <c:pt idx="1060">
                  <c:v>42760</c:v>
                </c:pt>
                <c:pt idx="1061">
                  <c:v>42761</c:v>
                </c:pt>
                <c:pt idx="1062">
                  <c:v>42762</c:v>
                </c:pt>
                <c:pt idx="1063">
                  <c:v>42765</c:v>
                </c:pt>
                <c:pt idx="1064">
                  <c:v>42766</c:v>
                </c:pt>
                <c:pt idx="1065">
                  <c:v>42767</c:v>
                </c:pt>
                <c:pt idx="1066">
                  <c:v>42768</c:v>
                </c:pt>
                <c:pt idx="1067">
                  <c:v>42769</c:v>
                </c:pt>
                <c:pt idx="1068">
                  <c:v>42772</c:v>
                </c:pt>
                <c:pt idx="1069">
                  <c:v>42773</c:v>
                </c:pt>
                <c:pt idx="1070">
                  <c:v>42774</c:v>
                </c:pt>
                <c:pt idx="1071">
                  <c:v>42775</c:v>
                </c:pt>
                <c:pt idx="1072">
                  <c:v>42776</c:v>
                </c:pt>
                <c:pt idx="1073">
                  <c:v>42779</c:v>
                </c:pt>
                <c:pt idx="1074">
                  <c:v>42780</c:v>
                </c:pt>
                <c:pt idx="1075">
                  <c:v>42781</c:v>
                </c:pt>
                <c:pt idx="1076">
                  <c:v>42782</c:v>
                </c:pt>
                <c:pt idx="1077">
                  <c:v>42783</c:v>
                </c:pt>
                <c:pt idx="1078">
                  <c:v>42786</c:v>
                </c:pt>
                <c:pt idx="1079">
                  <c:v>42787</c:v>
                </c:pt>
                <c:pt idx="1080">
                  <c:v>42788</c:v>
                </c:pt>
                <c:pt idx="1081">
                  <c:v>42789</c:v>
                </c:pt>
                <c:pt idx="1082">
                  <c:v>42790</c:v>
                </c:pt>
                <c:pt idx="1083">
                  <c:v>42793</c:v>
                </c:pt>
                <c:pt idx="1084">
                  <c:v>42794</c:v>
                </c:pt>
                <c:pt idx="1085">
                  <c:v>42795</c:v>
                </c:pt>
                <c:pt idx="1086">
                  <c:v>42796</c:v>
                </c:pt>
                <c:pt idx="1087">
                  <c:v>42797</c:v>
                </c:pt>
                <c:pt idx="1088">
                  <c:v>42800</c:v>
                </c:pt>
                <c:pt idx="1089">
                  <c:v>42801</c:v>
                </c:pt>
                <c:pt idx="1090">
                  <c:v>42802</c:v>
                </c:pt>
                <c:pt idx="1091">
                  <c:v>42803</c:v>
                </c:pt>
                <c:pt idx="1092">
                  <c:v>42804</c:v>
                </c:pt>
                <c:pt idx="1093">
                  <c:v>42807</c:v>
                </c:pt>
                <c:pt idx="1094">
                  <c:v>42808</c:v>
                </c:pt>
                <c:pt idx="1095">
                  <c:v>42809</c:v>
                </c:pt>
                <c:pt idx="1096">
                  <c:v>42810</c:v>
                </c:pt>
                <c:pt idx="1097">
                  <c:v>42811</c:v>
                </c:pt>
                <c:pt idx="1098">
                  <c:v>42814</c:v>
                </c:pt>
                <c:pt idx="1099">
                  <c:v>42815</c:v>
                </c:pt>
                <c:pt idx="1100">
                  <c:v>42816</c:v>
                </c:pt>
                <c:pt idx="1101">
                  <c:v>42817</c:v>
                </c:pt>
                <c:pt idx="1102">
                  <c:v>42818</c:v>
                </c:pt>
                <c:pt idx="1103">
                  <c:v>42821</c:v>
                </c:pt>
                <c:pt idx="1104">
                  <c:v>42822</c:v>
                </c:pt>
                <c:pt idx="1105">
                  <c:v>42823</c:v>
                </c:pt>
                <c:pt idx="1106">
                  <c:v>42824</c:v>
                </c:pt>
                <c:pt idx="1107">
                  <c:v>42825</c:v>
                </c:pt>
                <c:pt idx="1108">
                  <c:v>42828</c:v>
                </c:pt>
                <c:pt idx="1109">
                  <c:v>42829</c:v>
                </c:pt>
                <c:pt idx="1110">
                  <c:v>42830</c:v>
                </c:pt>
                <c:pt idx="1111">
                  <c:v>42831</c:v>
                </c:pt>
                <c:pt idx="1112">
                  <c:v>42832</c:v>
                </c:pt>
                <c:pt idx="1113">
                  <c:v>42835</c:v>
                </c:pt>
                <c:pt idx="1114">
                  <c:v>42836</c:v>
                </c:pt>
                <c:pt idx="1115">
                  <c:v>42837</c:v>
                </c:pt>
                <c:pt idx="1116">
                  <c:v>42838</c:v>
                </c:pt>
                <c:pt idx="1117">
                  <c:v>42839</c:v>
                </c:pt>
                <c:pt idx="1118">
                  <c:v>42842</c:v>
                </c:pt>
                <c:pt idx="1119">
                  <c:v>42843</c:v>
                </c:pt>
                <c:pt idx="1120">
                  <c:v>42844</c:v>
                </c:pt>
                <c:pt idx="1121">
                  <c:v>42845</c:v>
                </c:pt>
                <c:pt idx="1122">
                  <c:v>42846</c:v>
                </c:pt>
                <c:pt idx="1123">
                  <c:v>42849</c:v>
                </c:pt>
                <c:pt idx="1124">
                  <c:v>42850</c:v>
                </c:pt>
                <c:pt idx="1125">
                  <c:v>42851</c:v>
                </c:pt>
                <c:pt idx="1126">
                  <c:v>42852</c:v>
                </c:pt>
                <c:pt idx="1127">
                  <c:v>42853</c:v>
                </c:pt>
                <c:pt idx="1128">
                  <c:v>42856</c:v>
                </c:pt>
                <c:pt idx="1129">
                  <c:v>42857</c:v>
                </c:pt>
                <c:pt idx="1130">
                  <c:v>42858</c:v>
                </c:pt>
                <c:pt idx="1131">
                  <c:v>42859</c:v>
                </c:pt>
                <c:pt idx="1132">
                  <c:v>42860</c:v>
                </c:pt>
                <c:pt idx="1133">
                  <c:v>42863</c:v>
                </c:pt>
                <c:pt idx="1134">
                  <c:v>42864</c:v>
                </c:pt>
                <c:pt idx="1135">
                  <c:v>42865</c:v>
                </c:pt>
                <c:pt idx="1136">
                  <c:v>42866</c:v>
                </c:pt>
                <c:pt idx="1137">
                  <c:v>42867</c:v>
                </c:pt>
                <c:pt idx="1138">
                  <c:v>42870</c:v>
                </c:pt>
                <c:pt idx="1139">
                  <c:v>42871</c:v>
                </c:pt>
                <c:pt idx="1140">
                  <c:v>42872</c:v>
                </c:pt>
                <c:pt idx="1141">
                  <c:v>42873</c:v>
                </c:pt>
                <c:pt idx="1142">
                  <c:v>42874</c:v>
                </c:pt>
                <c:pt idx="1143">
                  <c:v>42877</c:v>
                </c:pt>
                <c:pt idx="1144">
                  <c:v>42878</c:v>
                </c:pt>
                <c:pt idx="1145">
                  <c:v>42879</c:v>
                </c:pt>
                <c:pt idx="1146">
                  <c:v>42880</c:v>
                </c:pt>
                <c:pt idx="1147">
                  <c:v>42881</c:v>
                </c:pt>
                <c:pt idx="1148">
                  <c:v>42884</c:v>
                </c:pt>
                <c:pt idx="1149">
                  <c:v>42885</c:v>
                </c:pt>
                <c:pt idx="1150">
                  <c:v>42886</c:v>
                </c:pt>
                <c:pt idx="1151">
                  <c:v>42887</c:v>
                </c:pt>
                <c:pt idx="1152">
                  <c:v>42888</c:v>
                </c:pt>
                <c:pt idx="1153">
                  <c:v>42891</c:v>
                </c:pt>
                <c:pt idx="1154">
                  <c:v>42892</c:v>
                </c:pt>
                <c:pt idx="1155">
                  <c:v>42893</c:v>
                </c:pt>
                <c:pt idx="1156">
                  <c:v>42894</c:v>
                </c:pt>
                <c:pt idx="1157">
                  <c:v>42895</c:v>
                </c:pt>
                <c:pt idx="1158">
                  <c:v>42898</c:v>
                </c:pt>
                <c:pt idx="1159">
                  <c:v>42899</c:v>
                </c:pt>
                <c:pt idx="1160">
                  <c:v>42900</c:v>
                </c:pt>
                <c:pt idx="1161">
                  <c:v>42901</c:v>
                </c:pt>
                <c:pt idx="1162">
                  <c:v>42902</c:v>
                </c:pt>
                <c:pt idx="1163">
                  <c:v>42905</c:v>
                </c:pt>
                <c:pt idx="1164">
                  <c:v>42906</c:v>
                </c:pt>
                <c:pt idx="1165">
                  <c:v>42907</c:v>
                </c:pt>
                <c:pt idx="1166">
                  <c:v>42908</c:v>
                </c:pt>
                <c:pt idx="1167">
                  <c:v>42909</c:v>
                </c:pt>
                <c:pt idx="1168">
                  <c:v>42912</c:v>
                </c:pt>
                <c:pt idx="1169">
                  <c:v>42913</c:v>
                </c:pt>
                <c:pt idx="1170">
                  <c:v>42914</c:v>
                </c:pt>
                <c:pt idx="1171">
                  <c:v>42915</c:v>
                </c:pt>
                <c:pt idx="1172">
                  <c:v>42916</c:v>
                </c:pt>
                <c:pt idx="1173">
                  <c:v>42919</c:v>
                </c:pt>
                <c:pt idx="1174">
                  <c:v>42920</c:v>
                </c:pt>
                <c:pt idx="1175">
                  <c:v>42921</c:v>
                </c:pt>
                <c:pt idx="1176">
                  <c:v>42922</c:v>
                </c:pt>
                <c:pt idx="1177">
                  <c:v>42923</c:v>
                </c:pt>
                <c:pt idx="1178">
                  <c:v>42926</c:v>
                </c:pt>
                <c:pt idx="1179">
                  <c:v>42927</c:v>
                </c:pt>
                <c:pt idx="1180">
                  <c:v>42928</c:v>
                </c:pt>
                <c:pt idx="1181">
                  <c:v>42929</c:v>
                </c:pt>
                <c:pt idx="1182">
                  <c:v>42930</c:v>
                </c:pt>
                <c:pt idx="1183">
                  <c:v>42933</c:v>
                </c:pt>
                <c:pt idx="1184">
                  <c:v>42934</c:v>
                </c:pt>
                <c:pt idx="1185">
                  <c:v>42935</c:v>
                </c:pt>
                <c:pt idx="1186">
                  <c:v>42936</c:v>
                </c:pt>
                <c:pt idx="1187">
                  <c:v>42937</c:v>
                </c:pt>
                <c:pt idx="1188">
                  <c:v>42940</c:v>
                </c:pt>
                <c:pt idx="1189">
                  <c:v>42941</c:v>
                </c:pt>
                <c:pt idx="1190">
                  <c:v>42942</c:v>
                </c:pt>
                <c:pt idx="1191">
                  <c:v>42943</c:v>
                </c:pt>
                <c:pt idx="1192">
                  <c:v>42944</c:v>
                </c:pt>
                <c:pt idx="1193">
                  <c:v>42947</c:v>
                </c:pt>
                <c:pt idx="1194">
                  <c:v>42948</c:v>
                </c:pt>
                <c:pt idx="1195">
                  <c:v>42949</c:v>
                </c:pt>
                <c:pt idx="1196">
                  <c:v>42950</c:v>
                </c:pt>
                <c:pt idx="1197">
                  <c:v>42951</c:v>
                </c:pt>
                <c:pt idx="1198">
                  <c:v>42954</c:v>
                </c:pt>
                <c:pt idx="1199">
                  <c:v>42955</c:v>
                </c:pt>
                <c:pt idx="1200">
                  <c:v>42956</c:v>
                </c:pt>
                <c:pt idx="1201">
                  <c:v>42957</c:v>
                </c:pt>
                <c:pt idx="1202">
                  <c:v>42958</c:v>
                </c:pt>
                <c:pt idx="1203">
                  <c:v>42961</c:v>
                </c:pt>
                <c:pt idx="1204">
                  <c:v>42962</c:v>
                </c:pt>
                <c:pt idx="1205">
                  <c:v>42963</c:v>
                </c:pt>
                <c:pt idx="1206">
                  <c:v>42964</c:v>
                </c:pt>
                <c:pt idx="1207">
                  <c:v>42965</c:v>
                </c:pt>
                <c:pt idx="1208">
                  <c:v>42968</c:v>
                </c:pt>
                <c:pt idx="1209">
                  <c:v>42969</c:v>
                </c:pt>
                <c:pt idx="1210">
                  <c:v>42970</c:v>
                </c:pt>
                <c:pt idx="1211">
                  <c:v>42971</c:v>
                </c:pt>
                <c:pt idx="1212">
                  <c:v>42972</c:v>
                </c:pt>
                <c:pt idx="1213">
                  <c:v>42975</c:v>
                </c:pt>
                <c:pt idx="1214">
                  <c:v>42976</c:v>
                </c:pt>
                <c:pt idx="1215">
                  <c:v>42977</c:v>
                </c:pt>
                <c:pt idx="1216">
                  <c:v>42978</c:v>
                </c:pt>
                <c:pt idx="1217">
                  <c:v>42979</c:v>
                </c:pt>
                <c:pt idx="1218">
                  <c:v>42982</c:v>
                </c:pt>
                <c:pt idx="1219">
                  <c:v>42983</c:v>
                </c:pt>
                <c:pt idx="1220">
                  <c:v>42984</c:v>
                </c:pt>
                <c:pt idx="1221">
                  <c:v>42985</c:v>
                </c:pt>
                <c:pt idx="1222">
                  <c:v>42986</c:v>
                </c:pt>
                <c:pt idx="1223">
                  <c:v>42989</c:v>
                </c:pt>
                <c:pt idx="1224">
                  <c:v>42990</c:v>
                </c:pt>
                <c:pt idx="1225">
                  <c:v>42991</c:v>
                </c:pt>
                <c:pt idx="1226">
                  <c:v>42992</c:v>
                </c:pt>
                <c:pt idx="1227">
                  <c:v>42993</c:v>
                </c:pt>
                <c:pt idx="1228">
                  <c:v>42996</c:v>
                </c:pt>
                <c:pt idx="1229">
                  <c:v>42997</c:v>
                </c:pt>
                <c:pt idx="1230">
                  <c:v>42998</c:v>
                </c:pt>
                <c:pt idx="1231">
                  <c:v>42999</c:v>
                </c:pt>
                <c:pt idx="1232">
                  <c:v>43000</c:v>
                </c:pt>
                <c:pt idx="1233">
                  <c:v>43003</c:v>
                </c:pt>
                <c:pt idx="1234">
                  <c:v>43004</c:v>
                </c:pt>
                <c:pt idx="1235">
                  <c:v>43005</c:v>
                </c:pt>
                <c:pt idx="1236">
                  <c:v>43006</c:v>
                </c:pt>
                <c:pt idx="1237">
                  <c:v>43007</c:v>
                </c:pt>
                <c:pt idx="1238">
                  <c:v>43010</c:v>
                </c:pt>
                <c:pt idx="1239">
                  <c:v>43011</c:v>
                </c:pt>
                <c:pt idx="1240">
                  <c:v>43012</c:v>
                </c:pt>
                <c:pt idx="1241">
                  <c:v>43013</c:v>
                </c:pt>
                <c:pt idx="1242">
                  <c:v>43014</c:v>
                </c:pt>
                <c:pt idx="1243">
                  <c:v>43017</c:v>
                </c:pt>
                <c:pt idx="1244">
                  <c:v>43018</c:v>
                </c:pt>
                <c:pt idx="1245">
                  <c:v>43019</c:v>
                </c:pt>
                <c:pt idx="1246">
                  <c:v>43020</c:v>
                </c:pt>
                <c:pt idx="1247">
                  <c:v>43021</c:v>
                </c:pt>
                <c:pt idx="1248">
                  <c:v>43024</c:v>
                </c:pt>
                <c:pt idx="1249">
                  <c:v>43025</c:v>
                </c:pt>
                <c:pt idx="1250">
                  <c:v>43026</c:v>
                </c:pt>
                <c:pt idx="1251">
                  <c:v>43027</c:v>
                </c:pt>
                <c:pt idx="1252">
                  <c:v>43028</c:v>
                </c:pt>
                <c:pt idx="1253">
                  <c:v>43031</c:v>
                </c:pt>
                <c:pt idx="1254">
                  <c:v>43032</c:v>
                </c:pt>
                <c:pt idx="1255">
                  <c:v>43033</c:v>
                </c:pt>
                <c:pt idx="1256">
                  <c:v>43034</c:v>
                </c:pt>
                <c:pt idx="1257">
                  <c:v>43035</c:v>
                </c:pt>
                <c:pt idx="1258">
                  <c:v>43038</c:v>
                </c:pt>
                <c:pt idx="1259">
                  <c:v>43039</c:v>
                </c:pt>
                <c:pt idx="1260">
                  <c:v>43040</c:v>
                </c:pt>
                <c:pt idx="1261">
                  <c:v>43041</c:v>
                </c:pt>
                <c:pt idx="1262">
                  <c:v>43042</c:v>
                </c:pt>
                <c:pt idx="1263">
                  <c:v>43045</c:v>
                </c:pt>
                <c:pt idx="1264">
                  <c:v>43046</c:v>
                </c:pt>
                <c:pt idx="1265">
                  <c:v>43047</c:v>
                </c:pt>
                <c:pt idx="1266">
                  <c:v>43048</c:v>
                </c:pt>
                <c:pt idx="1267">
                  <c:v>43049</c:v>
                </c:pt>
                <c:pt idx="1268">
                  <c:v>43052</c:v>
                </c:pt>
                <c:pt idx="1269">
                  <c:v>43053</c:v>
                </c:pt>
                <c:pt idx="1270">
                  <c:v>43054</c:v>
                </c:pt>
                <c:pt idx="1271">
                  <c:v>43055</c:v>
                </c:pt>
                <c:pt idx="1272">
                  <c:v>43056</c:v>
                </c:pt>
                <c:pt idx="1273">
                  <c:v>43059</c:v>
                </c:pt>
                <c:pt idx="1274">
                  <c:v>43060</c:v>
                </c:pt>
                <c:pt idx="1275">
                  <c:v>43061</c:v>
                </c:pt>
                <c:pt idx="1276">
                  <c:v>43062</c:v>
                </c:pt>
                <c:pt idx="1277">
                  <c:v>43063</c:v>
                </c:pt>
                <c:pt idx="1278">
                  <c:v>43066</c:v>
                </c:pt>
                <c:pt idx="1279">
                  <c:v>43067</c:v>
                </c:pt>
                <c:pt idx="1280">
                  <c:v>43068</c:v>
                </c:pt>
                <c:pt idx="1281">
                  <c:v>43069</c:v>
                </c:pt>
                <c:pt idx="1282">
                  <c:v>43070</c:v>
                </c:pt>
                <c:pt idx="1283">
                  <c:v>43073</c:v>
                </c:pt>
                <c:pt idx="1284">
                  <c:v>43074</c:v>
                </c:pt>
                <c:pt idx="1285">
                  <c:v>43075</c:v>
                </c:pt>
                <c:pt idx="1286">
                  <c:v>43076</c:v>
                </c:pt>
                <c:pt idx="1287">
                  <c:v>43077</c:v>
                </c:pt>
                <c:pt idx="1288">
                  <c:v>43080</c:v>
                </c:pt>
                <c:pt idx="1289">
                  <c:v>43081</c:v>
                </c:pt>
                <c:pt idx="1290">
                  <c:v>43082</c:v>
                </c:pt>
                <c:pt idx="1291">
                  <c:v>43083</c:v>
                </c:pt>
                <c:pt idx="1292">
                  <c:v>43084</c:v>
                </c:pt>
                <c:pt idx="1293">
                  <c:v>43087</c:v>
                </c:pt>
                <c:pt idx="1294">
                  <c:v>43088</c:v>
                </c:pt>
                <c:pt idx="1295">
                  <c:v>43089</c:v>
                </c:pt>
                <c:pt idx="1296">
                  <c:v>43090</c:v>
                </c:pt>
                <c:pt idx="1297">
                  <c:v>43091</c:v>
                </c:pt>
                <c:pt idx="1298">
                  <c:v>43094</c:v>
                </c:pt>
                <c:pt idx="1299">
                  <c:v>43095</c:v>
                </c:pt>
                <c:pt idx="1300">
                  <c:v>43096</c:v>
                </c:pt>
                <c:pt idx="1301">
                  <c:v>43097</c:v>
                </c:pt>
                <c:pt idx="1302">
                  <c:v>43098</c:v>
                </c:pt>
                <c:pt idx="1303">
                  <c:v>43101</c:v>
                </c:pt>
                <c:pt idx="1304">
                  <c:v>43102</c:v>
                </c:pt>
                <c:pt idx="1305">
                  <c:v>43103</c:v>
                </c:pt>
                <c:pt idx="1306">
                  <c:v>43104</c:v>
                </c:pt>
                <c:pt idx="1307">
                  <c:v>43105</c:v>
                </c:pt>
                <c:pt idx="1308">
                  <c:v>43108</c:v>
                </c:pt>
                <c:pt idx="1309">
                  <c:v>43109</c:v>
                </c:pt>
                <c:pt idx="1310">
                  <c:v>43110</c:v>
                </c:pt>
                <c:pt idx="1311">
                  <c:v>43111</c:v>
                </c:pt>
                <c:pt idx="1312">
                  <c:v>43112</c:v>
                </c:pt>
                <c:pt idx="1313">
                  <c:v>43115</c:v>
                </c:pt>
                <c:pt idx="1314">
                  <c:v>43116</c:v>
                </c:pt>
                <c:pt idx="1315">
                  <c:v>43117</c:v>
                </c:pt>
                <c:pt idx="1316">
                  <c:v>43118</c:v>
                </c:pt>
                <c:pt idx="1317">
                  <c:v>43119</c:v>
                </c:pt>
                <c:pt idx="1318">
                  <c:v>43122</c:v>
                </c:pt>
                <c:pt idx="1319">
                  <c:v>43123</c:v>
                </c:pt>
                <c:pt idx="1320">
                  <c:v>43124</c:v>
                </c:pt>
                <c:pt idx="1321">
                  <c:v>43125</c:v>
                </c:pt>
                <c:pt idx="1322">
                  <c:v>43126</c:v>
                </c:pt>
                <c:pt idx="1323">
                  <c:v>43129</c:v>
                </c:pt>
                <c:pt idx="1324">
                  <c:v>43130</c:v>
                </c:pt>
                <c:pt idx="1325">
                  <c:v>43131</c:v>
                </c:pt>
                <c:pt idx="1326">
                  <c:v>43132</c:v>
                </c:pt>
                <c:pt idx="1327">
                  <c:v>43133</c:v>
                </c:pt>
                <c:pt idx="1328">
                  <c:v>43136</c:v>
                </c:pt>
                <c:pt idx="1329">
                  <c:v>43137</c:v>
                </c:pt>
                <c:pt idx="1330">
                  <c:v>43138</c:v>
                </c:pt>
                <c:pt idx="1331">
                  <c:v>43139</c:v>
                </c:pt>
                <c:pt idx="1332">
                  <c:v>43140</c:v>
                </c:pt>
                <c:pt idx="1333">
                  <c:v>43143</c:v>
                </c:pt>
                <c:pt idx="1334">
                  <c:v>43144</c:v>
                </c:pt>
                <c:pt idx="1335">
                  <c:v>43145</c:v>
                </c:pt>
                <c:pt idx="1336">
                  <c:v>43146</c:v>
                </c:pt>
                <c:pt idx="1337">
                  <c:v>43147</c:v>
                </c:pt>
                <c:pt idx="1338">
                  <c:v>43150</c:v>
                </c:pt>
                <c:pt idx="1339">
                  <c:v>43151</c:v>
                </c:pt>
                <c:pt idx="1340">
                  <c:v>43152</c:v>
                </c:pt>
                <c:pt idx="1341">
                  <c:v>43153</c:v>
                </c:pt>
                <c:pt idx="1342">
                  <c:v>43154</c:v>
                </c:pt>
                <c:pt idx="1343">
                  <c:v>43157</c:v>
                </c:pt>
                <c:pt idx="1344">
                  <c:v>43158</c:v>
                </c:pt>
                <c:pt idx="1345">
                  <c:v>43159</c:v>
                </c:pt>
                <c:pt idx="1346">
                  <c:v>43160</c:v>
                </c:pt>
                <c:pt idx="1347">
                  <c:v>43161</c:v>
                </c:pt>
                <c:pt idx="1348">
                  <c:v>43164</c:v>
                </c:pt>
                <c:pt idx="1349">
                  <c:v>43165</c:v>
                </c:pt>
                <c:pt idx="1350">
                  <c:v>43166</c:v>
                </c:pt>
                <c:pt idx="1351">
                  <c:v>43167</c:v>
                </c:pt>
                <c:pt idx="1352">
                  <c:v>43168</c:v>
                </c:pt>
                <c:pt idx="1353">
                  <c:v>43171</c:v>
                </c:pt>
                <c:pt idx="1354">
                  <c:v>43172</c:v>
                </c:pt>
                <c:pt idx="1355">
                  <c:v>43173</c:v>
                </c:pt>
                <c:pt idx="1356">
                  <c:v>43174</c:v>
                </c:pt>
                <c:pt idx="1357">
                  <c:v>43175</c:v>
                </c:pt>
                <c:pt idx="1358">
                  <c:v>43178</c:v>
                </c:pt>
                <c:pt idx="1359">
                  <c:v>43179</c:v>
                </c:pt>
                <c:pt idx="1360">
                  <c:v>43180</c:v>
                </c:pt>
                <c:pt idx="1361">
                  <c:v>43181</c:v>
                </c:pt>
                <c:pt idx="1362">
                  <c:v>43182</c:v>
                </c:pt>
                <c:pt idx="1363">
                  <c:v>43185</c:v>
                </c:pt>
                <c:pt idx="1364">
                  <c:v>43186</c:v>
                </c:pt>
                <c:pt idx="1365">
                  <c:v>43187</c:v>
                </c:pt>
                <c:pt idx="1366">
                  <c:v>43188</c:v>
                </c:pt>
                <c:pt idx="1367">
                  <c:v>43189</c:v>
                </c:pt>
                <c:pt idx="1368">
                  <c:v>43192</c:v>
                </c:pt>
                <c:pt idx="1369">
                  <c:v>43193</c:v>
                </c:pt>
                <c:pt idx="1370">
                  <c:v>43194</c:v>
                </c:pt>
                <c:pt idx="1371">
                  <c:v>43195</c:v>
                </c:pt>
                <c:pt idx="1372">
                  <c:v>43196</c:v>
                </c:pt>
                <c:pt idx="1373">
                  <c:v>43199</c:v>
                </c:pt>
                <c:pt idx="1374">
                  <c:v>43200</c:v>
                </c:pt>
                <c:pt idx="1375">
                  <c:v>43201</c:v>
                </c:pt>
                <c:pt idx="1376">
                  <c:v>43202</c:v>
                </c:pt>
                <c:pt idx="1377">
                  <c:v>43203</c:v>
                </c:pt>
                <c:pt idx="1378">
                  <c:v>43206</c:v>
                </c:pt>
                <c:pt idx="1379">
                  <c:v>43207</c:v>
                </c:pt>
                <c:pt idx="1380">
                  <c:v>43208</c:v>
                </c:pt>
                <c:pt idx="1381">
                  <c:v>43209</c:v>
                </c:pt>
                <c:pt idx="1382">
                  <c:v>43210</c:v>
                </c:pt>
                <c:pt idx="1383">
                  <c:v>43213</c:v>
                </c:pt>
                <c:pt idx="1384">
                  <c:v>43214</c:v>
                </c:pt>
                <c:pt idx="1385">
                  <c:v>43215</c:v>
                </c:pt>
                <c:pt idx="1386">
                  <c:v>43216</c:v>
                </c:pt>
                <c:pt idx="1387">
                  <c:v>43217</c:v>
                </c:pt>
                <c:pt idx="1388">
                  <c:v>43220</c:v>
                </c:pt>
                <c:pt idx="1389">
                  <c:v>43221</c:v>
                </c:pt>
                <c:pt idx="1390">
                  <c:v>43222</c:v>
                </c:pt>
                <c:pt idx="1391">
                  <c:v>43223</c:v>
                </c:pt>
                <c:pt idx="1392">
                  <c:v>43224</c:v>
                </c:pt>
                <c:pt idx="1393">
                  <c:v>43227</c:v>
                </c:pt>
                <c:pt idx="1394">
                  <c:v>43228</c:v>
                </c:pt>
                <c:pt idx="1395">
                  <c:v>43229</c:v>
                </c:pt>
                <c:pt idx="1396">
                  <c:v>43230</c:v>
                </c:pt>
                <c:pt idx="1397">
                  <c:v>43231</c:v>
                </c:pt>
                <c:pt idx="1398">
                  <c:v>43234</c:v>
                </c:pt>
                <c:pt idx="1399">
                  <c:v>43235</c:v>
                </c:pt>
                <c:pt idx="1400">
                  <c:v>43236</c:v>
                </c:pt>
                <c:pt idx="1401">
                  <c:v>43237</c:v>
                </c:pt>
                <c:pt idx="1402">
                  <c:v>43238</c:v>
                </c:pt>
                <c:pt idx="1403">
                  <c:v>43241</c:v>
                </c:pt>
                <c:pt idx="1404">
                  <c:v>43242</c:v>
                </c:pt>
                <c:pt idx="1405">
                  <c:v>43243</c:v>
                </c:pt>
                <c:pt idx="1406">
                  <c:v>43244</c:v>
                </c:pt>
                <c:pt idx="1407">
                  <c:v>43245</c:v>
                </c:pt>
                <c:pt idx="1408">
                  <c:v>43248</c:v>
                </c:pt>
                <c:pt idx="1409">
                  <c:v>43249</c:v>
                </c:pt>
                <c:pt idx="1410">
                  <c:v>43250</c:v>
                </c:pt>
                <c:pt idx="1411">
                  <c:v>43251</c:v>
                </c:pt>
                <c:pt idx="1412">
                  <c:v>43252</c:v>
                </c:pt>
                <c:pt idx="1413">
                  <c:v>43255</c:v>
                </c:pt>
                <c:pt idx="1414">
                  <c:v>43256</c:v>
                </c:pt>
                <c:pt idx="1415">
                  <c:v>43257</c:v>
                </c:pt>
                <c:pt idx="1416">
                  <c:v>43258</c:v>
                </c:pt>
                <c:pt idx="1417">
                  <c:v>43259</c:v>
                </c:pt>
                <c:pt idx="1418">
                  <c:v>43262</c:v>
                </c:pt>
                <c:pt idx="1419">
                  <c:v>43263</c:v>
                </c:pt>
                <c:pt idx="1420">
                  <c:v>43264</c:v>
                </c:pt>
                <c:pt idx="1421">
                  <c:v>43265</c:v>
                </c:pt>
                <c:pt idx="1422">
                  <c:v>43266</c:v>
                </c:pt>
                <c:pt idx="1423">
                  <c:v>43269</c:v>
                </c:pt>
                <c:pt idx="1424">
                  <c:v>43270</c:v>
                </c:pt>
                <c:pt idx="1425">
                  <c:v>43271</c:v>
                </c:pt>
                <c:pt idx="1426">
                  <c:v>43272</c:v>
                </c:pt>
                <c:pt idx="1427">
                  <c:v>43273</c:v>
                </c:pt>
                <c:pt idx="1428">
                  <c:v>43276</c:v>
                </c:pt>
                <c:pt idx="1429">
                  <c:v>43277</c:v>
                </c:pt>
                <c:pt idx="1430">
                  <c:v>43278</c:v>
                </c:pt>
                <c:pt idx="1431">
                  <c:v>43279</c:v>
                </c:pt>
                <c:pt idx="1432">
                  <c:v>43280</c:v>
                </c:pt>
                <c:pt idx="1433">
                  <c:v>43283</c:v>
                </c:pt>
                <c:pt idx="1434">
                  <c:v>43284</c:v>
                </c:pt>
                <c:pt idx="1435">
                  <c:v>43285</c:v>
                </c:pt>
                <c:pt idx="1436">
                  <c:v>43286</c:v>
                </c:pt>
                <c:pt idx="1437">
                  <c:v>43287</c:v>
                </c:pt>
                <c:pt idx="1438">
                  <c:v>43290</c:v>
                </c:pt>
                <c:pt idx="1439">
                  <c:v>43291</c:v>
                </c:pt>
                <c:pt idx="1440">
                  <c:v>43292</c:v>
                </c:pt>
                <c:pt idx="1441">
                  <c:v>43293</c:v>
                </c:pt>
                <c:pt idx="1442">
                  <c:v>43294</c:v>
                </c:pt>
                <c:pt idx="1443">
                  <c:v>43297</c:v>
                </c:pt>
                <c:pt idx="1444">
                  <c:v>43298</c:v>
                </c:pt>
                <c:pt idx="1445">
                  <c:v>43299</c:v>
                </c:pt>
                <c:pt idx="1446">
                  <c:v>43300</c:v>
                </c:pt>
                <c:pt idx="1447">
                  <c:v>43301</c:v>
                </c:pt>
                <c:pt idx="1448">
                  <c:v>43304</c:v>
                </c:pt>
                <c:pt idx="1449">
                  <c:v>43305</c:v>
                </c:pt>
                <c:pt idx="1450">
                  <c:v>43306</c:v>
                </c:pt>
                <c:pt idx="1451">
                  <c:v>43307</c:v>
                </c:pt>
                <c:pt idx="1452">
                  <c:v>43308</c:v>
                </c:pt>
                <c:pt idx="1453">
                  <c:v>43311</c:v>
                </c:pt>
                <c:pt idx="1454">
                  <c:v>43312</c:v>
                </c:pt>
                <c:pt idx="1455">
                  <c:v>43313</c:v>
                </c:pt>
                <c:pt idx="1456">
                  <c:v>43314</c:v>
                </c:pt>
                <c:pt idx="1457">
                  <c:v>43315</c:v>
                </c:pt>
                <c:pt idx="1458">
                  <c:v>43318</c:v>
                </c:pt>
                <c:pt idx="1459">
                  <c:v>43319</c:v>
                </c:pt>
                <c:pt idx="1460">
                  <c:v>43320</c:v>
                </c:pt>
                <c:pt idx="1461">
                  <c:v>43321</c:v>
                </c:pt>
                <c:pt idx="1462">
                  <c:v>43322</c:v>
                </c:pt>
                <c:pt idx="1463">
                  <c:v>43325</c:v>
                </c:pt>
                <c:pt idx="1464">
                  <c:v>43326</c:v>
                </c:pt>
                <c:pt idx="1465">
                  <c:v>43327</c:v>
                </c:pt>
                <c:pt idx="1466">
                  <c:v>43328</c:v>
                </c:pt>
                <c:pt idx="1467">
                  <c:v>43329</c:v>
                </c:pt>
                <c:pt idx="1468">
                  <c:v>43332</c:v>
                </c:pt>
                <c:pt idx="1469">
                  <c:v>43333</c:v>
                </c:pt>
                <c:pt idx="1470">
                  <c:v>43334</c:v>
                </c:pt>
                <c:pt idx="1471">
                  <c:v>43335</c:v>
                </c:pt>
                <c:pt idx="1472">
                  <c:v>43336</c:v>
                </c:pt>
                <c:pt idx="1473">
                  <c:v>43339</c:v>
                </c:pt>
                <c:pt idx="1474">
                  <c:v>43340</c:v>
                </c:pt>
                <c:pt idx="1475">
                  <c:v>43341</c:v>
                </c:pt>
                <c:pt idx="1476">
                  <c:v>43342</c:v>
                </c:pt>
                <c:pt idx="1477">
                  <c:v>43343</c:v>
                </c:pt>
                <c:pt idx="1478">
                  <c:v>43346</c:v>
                </c:pt>
                <c:pt idx="1479">
                  <c:v>43347</c:v>
                </c:pt>
                <c:pt idx="1480">
                  <c:v>43348</c:v>
                </c:pt>
                <c:pt idx="1481">
                  <c:v>43349</c:v>
                </c:pt>
                <c:pt idx="1482">
                  <c:v>43350</c:v>
                </c:pt>
                <c:pt idx="1483">
                  <c:v>43353</c:v>
                </c:pt>
                <c:pt idx="1484">
                  <c:v>43354</c:v>
                </c:pt>
                <c:pt idx="1485">
                  <c:v>43355</c:v>
                </c:pt>
                <c:pt idx="1486">
                  <c:v>43356</c:v>
                </c:pt>
                <c:pt idx="1487">
                  <c:v>43357</c:v>
                </c:pt>
                <c:pt idx="1488">
                  <c:v>43360</c:v>
                </c:pt>
                <c:pt idx="1489">
                  <c:v>43361</c:v>
                </c:pt>
                <c:pt idx="1490">
                  <c:v>43362</c:v>
                </c:pt>
                <c:pt idx="1491">
                  <c:v>43363</c:v>
                </c:pt>
                <c:pt idx="1492">
                  <c:v>43364</c:v>
                </c:pt>
                <c:pt idx="1493">
                  <c:v>43367</c:v>
                </c:pt>
                <c:pt idx="1494">
                  <c:v>43368</c:v>
                </c:pt>
                <c:pt idx="1495">
                  <c:v>43369</c:v>
                </c:pt>
                <c:pt idx="1496">
                  <c:v>43370</c:v>
                </c:pt>
                <c:pt idx="1497">
                  <c:v>43371</c:v>
                </c:pt>
                <c:pt idx="1498">
                  <c:v>43374</c:v>
                </c:pt>
                <c:pt idx="1499">
                  <c:v>43375</c:v>
                </c:pt>
                <c:pt idx="1500">
                  <c:v>43376</c:v>
                </c:pt>
                <c:pt idx="1501">
                  <c:v>43377</c:v>
                </c:pt>
                <c:pt idx="1502">
                  <c:v>43378</c:v>
                </c:pt>
                <c:pt idx="1503">
                  <c:v>43381</c:v>
                </c:pt>
                <c:pt idx="1504">
                  <c:v>43382</c:v>
                </c:pt>
                <c:pt idx="1505">
                  <c:v>43383</c:v>
                </c:pt>
                <c:pt idx="1506">
                  <c:v>43384</c:v>
                </c:pt>
                <c:pt idx="1507">
                  <c:v>43385</c:v>
                </c:pt>
                <c:pt idx="1508">
                  <c:v>43388</c:v>
                </c:pt>
                <c:pt idx="1509">
                  <c:v>43389</c:v>
                </c:pt>
                <c:pt idx="1510">
                  <c:v>43390</c:v>
                </c:pt>
                <c:pt idx="1511">
                  <c:v>43391</c:v>
                </c:pt>
                <c:pt idx="1512">
                  <c:v>43392</c:v>
                </c:pt>
                <c:pt idx="1513">
                  <c:v>43395</c:v>
                </c:pt>
                <c:pt idx="1514">
                  <c:v>43396</c:v>
                </c:pt>
                <c:pt idx="1515">
                  <c:v>43397</c:v>
                </c:pt>
                <c:pt idx="1516">
                  <c:v>43398</c:v>
                </c:pt>
                <c:pt idx="1517">
                  <c:v>43399</c:v>
                </c:pt>
                <c:pt idx="1518">
                  <c:v>43402</c:v>
                </c:pt>
                <c:pt idx="1519">
                  <c:v>43403</c:v>
                </c:pt>
                <c:pt idx="1520">
                  <c:v>43404</c:v>
                </c:pt>
                <c:pt idx="1521">
                  <c:v>43405</c:v>
                </c:pt>
                <c:pt idx="1522">
                  <c:v>43406</c:v>
                </c:pt>
                <c:pt idx="1523">
                  <c:v>43409</c:v>
                </c:pt>
                <c:pt idx="1524">
                  <c:v>43410</c:v>
                </c:pt>
                <c:pt idx="1525">
                  <c:v>43411</c:v>
                </c:pt>
                <c:pt idx="1526">
                  <c:v>43412</c:v>
                </c:pt>
                <c:pt idx="1527">
                  <c:v>43413</c:v>
                </c:pt>
                <c:pt idx="1528">
                  <c:v>43416</c:v>
                </c:pt>
                <c:pt idx="1529">
                  <c:v>43417</c:v>
                </c:pt>
                <c:pt idx="1530">
                  <c:v>43418</c:v>
                </c:pt>
                <c:pt idx="1531">
                  <c:v>43419</c:v>
                </c:pt>
                <c:pt idx="1532">
                  <c:v>43420</c:v>
                </c:pt>
                <c:pt idx="1533">
                  <c:v>43423</c:v>
                </c:pt>
                <c:pt idx="1534">
                  <c:v>43424</c:v>
                </c:pt>
                <c:pt idx="1535">
                  <c:v>43425</c:v>
                </c:pt>
                <c:pt idx="1536">
                  <c:v>43426</c:v>
                </c:pt>
                <c:pt idx="1537">
                  <c:v>43427</c:v>
                </c:pt>
                <c:pt idx="1538">
                  <c:v>43430</c:v>
                </c:pt>
                <c:pt idx="1539">
                  <c:v>43431</c:v>
                </c:pt>
                <c:pt idx="1540">
                  <c:v>43432</c:v>
                </c:pt>
                <c:pt idx="1541">
                  <c:v>43433</c:v>
                </c:pt>
                <c:pt idx="1542">
                  <c:v>43434</c:v>
                </c:pt>
                <c:pt idx="1543">
                  <c:v>43437</c:v>
                </c:pt>
                <c:pt idx="1544">
                  <c:v>43438</c:v>
                </c:pt>
                <c:pt idx="1545">
                  <c:v>43439</c:v>
                </c:pt>
                <c:pt idx="1546">
                  <c:v>43440</c:v>
                </c:pt>
                <c:pt idx="1547">
                  <c:v>43441</c:v>
                </c:pt>
                <c:pt idx="1548">
                  <c:v>43444</c:v>
                </c:pt>
                <c:pt idx="1549">
                  <c:v>43445</c:v>
                </c:pt>
                <c:pt idx="1550">
                  <c:v>43446</c:v>
                </c:pt>
                <c:pt idx="1551">
                  <c:v>43447</c:v>
                </c:pt>
                <c:pt idx="1552">
                  <c:v>43448</c:v>
                </c:pt>
                <c:pt idx="1553">
                  <c:v>43451</c:v>
                </c:pt>
                <c:pt idx="1554">
                  <c:v>43452</c:v>
                </c:pt>
                <c:pt idx="1555">
                  <c:v>43453</c:v>
                </c:pt>
                <c:pt idx="1556">
                  <c:v>43454</c:v>
                </c:pt>
                <c:pt idx="1557">
                  <c:v>43455</c:v>
                </c:pt>
                <c:pt idx="1558">
                  <c:v>43458</c:v>
                </c:pt>
                <c:pt idx="1559">
                  <c:v>43459</c:v>
                </c:pt>
                <c:pt idx="1560">
                  <c:v>43460</c:v>
                </c:pt>
                <c:pt idx="1561">
                  <c:v>43461</c:v>
                </c:pt>
                <c:pt idx="1562">
                  <c:v>43462</c:v>
                </c:pt>
                <c:pt idx="1563">
                  <c:v>43465</c:v>
                </c:pt>
                <c:pt idx="1564">
                  <c:v>43466</c:v>
                </c:pt>
                <c:pt idx="1565">
                  <c:v>43467</c:v>
                </c:pt>
                <c:pt idx="1566">
                  <c:v>43468</c:v>
                </c:pt>
                <c:pt idx="1567">
                  <c:v>43469</c:v>
                </c:pt>
                <c:pt idx="1568">
                  <c:v>43472</c:v>
                </c:pt>
                <c:pt idx="1569">
                  <c:v>43473</c:v>
                </c:pt>
                <c:pt idx="1570">
                  <c:v>43474</c:v>
                </c:pt>
                <c:pt idx="1571">
                  <c:v>43475</c:v>
                </c:pt>
                <c:pt idx="1572">
                  <c:v>43476</c:v>
                </c:pt>
                <c:pt idx="1573">
                  <c:v>43479</c:v>
                </c:pt>
                <c:pt idx="1574">
                  <c:v>43480</c:v>
                </c:pt>
                <c:pt idx="1575">
                  <c:v>43481</c:v>
                </c:pt>
                <c:pt idx="1576">
                  <c:v>43482</c:v>
                </c:pt>
                <c:pt idx="1577">
                  <c:v>43483</c:v>
                </c:pt>
                <c:pt idx="1578">
                  <c:v>43486</c:v>
                </c:pt>
                <c:pt idx="1579">
                  <c:v>43487</c:v>
                </c:pt>
                <c:pt idx="1580">
                  <c:v>43488</c:v>
                </c:pt>
                <c:pt idx="1581">
                  <c:v>43489</c:v>
                </c:pt>
                <c:pt idx="1582">
                  <c:v>43490</c:v>
                </c:pt>
                <c:pt idx="1583">
                  <c:v>43493</c:v>
                </c:pt>
                <c:pt idx="1584">
                  <c:v>43494</c:v>
                </c:pt>
                <c:pt idx="1585">
                  <c:v>43495</c:v>
                </c:pt>
                <c:pt idx="1586">
                  <c:v>43496</c:v>
                </c:pt>
                <c:pt idx="1587">
                  <c:v>43497</c:v>
                </c:pt>
                <c:pt idx="1588">
                  <c:v>43500</c:v>
                </c:pt>
                <c:pt idx="1589">
                  <c:v>43501</c:v>
                </c:pt>
                <c:pt idx="1590">
                  <c:v>43502</c:v>
                </c:pt>
                <c:pt idx="1591">
                  <c:v>43503</c:v>
                </c:pt>
                <c:pt idx="1592">
                  <c:v>43504</c:v>
                </c:pt>
                <c:pt idx="1593">
                  <c:v>43507</c:v>
                </c:pt>
                <c:pt idx="1594">
                  <c:v>43508</c:v>
                </c:pt>
                <c:pt idx="1595">
                  <c:v>43509</c:v>
                </c:pt>
                <c:pt idx="1596">
                  <c:v>43510</c:v>
                </c:pt>
                <c:pt idx="1597">
                  <c:v>43511</c:v>
                </c:pt>
                <c:pt idx="1598">
                  <c:v>43514</c:v>
                </c:pt>
                <c:pt idx="1599">
                  <c:v>43515</c:v>
                </c:pt>
                <c:pt idx="1600">
                  <c:v>43516</c:v>
                </c:pt>
                <c:pt idx="1601">
                  <c:v>43517</c:v>
                </c:pt>
                <c:pt idx="1602">
                  <c:v>43518</c:v>
                </c:pt>
                <c:pt idx="1603">
                  <c:v>43521</c:v>
                </c:pt>
                <c:pt idx="1604">
                  <c:v>43522</c:v>
                </c:pt>
                <c:pt idx="1605">
                  <c:v>43523</c:v>
                </c:pt>
                <c:pt idx="1606">
                  <c:v>43524</c:v>
                </c:pt>
                <c:pt idx="1607">
                  <c:v>43525</c:v>
                </c:pt>
                <c:pt idx="1608">
                  <c:v>43528</c:v>
                </c:pt>
                <c:pt idx="1609">
                  <c:v>43529</c:v>
                </c:pt>
                <c:pt idx="1610">
                  <c:v>43530</c:v>
                </c:pt>
                <c:pt idx="1611">
                  <c:v>43531</c:v>
                </c:pt>
                <c:pt idx="1612">
                  <c:v>43532</c:v>
                </c:pt>
                <c:pt idx="1613">
                  <c:v>43535</c:v>
                </c:pt>
                <c:pt idx="1614">
                  <c:v>43536</c:v>
                </c:pt>
                <c:pt idx="1615">
                  <c:v>43537</c:v>
                </c:pt>
                <c:pt idx="1616">
                  <c:v>43538</c:v>
                </c:pt>
              </c:numCache>
            </c:numRef>
          </c:cat>
          <c:val>
            <c:numRef>
              <c:f>Gráfica!$I$5:$I$2543</c:f>
              <c:numCache>
                <c:formatCode>General</c:formatCode>
                <c:ptCount val="2539"/>
                <c:pt idx="455">
                  <c:v>229</c:v>
                </c:pt>
                <c:pt idx="456">
                  <c:v>225.99999999999997</c:v>
                </c:pt>
                <c:pt idx="457">
                  <c:v>225.99999999999997</c:v>
                </c:pt>
                <c:pt idx="458">
                  <c:v>225</c:v>
                </c:pt>
                <c:pt idx="459">
                  <c:v>229.99999999999997</c:v>
                </c:pt>
                <c:pt idx="460">
                  <c:v>233</c:v>
                </c:pt>
                <c:pt idx="461">
                  <c:v>229</c:v>
                </c:pt>
                <c:pt idx="462">
                  <c:v>233</c:v>
                </c:pt>
                <c:pt idx="463">
                  <c:v>233</c:v>
                </c:pt>
                <c:pt idx="464">
                  <c:v>238</c:v>
                </c:pt>
                <c:pt idx="465">
                  <c:v>246</c:v>
                </c:pt>
                <c:pt idx="466">
                  <c:v>241</c:v>
                </c:pt>
                <c:pt idx="467">
                  <c:v>234</c:v>
                </c:pt>
                <c:pt idx="468">
                  <c:v>233</c:v>
                </c:pt>
                <c:pt idx="469">
                  <c:v>231.99999999999997</c:v>
                </c:pt>
                <c:pt idx="470">
                  <c:v>227</c:v>
                </c:pt>
                <c:pt idx="471">
                  <c:v>225</c:v>
                </c:pt>
                <c:pt idx="472">
                  <c:v>225.99999999999997</c:v>
                </c:pt>
                <c:pt idx="473">
                  <c:v>225.99999999999997</c:v>
                </c:pt>
                <c:pt idx="474">
                  <c:v>222.00000000000003</c:v>
                </c:pt>
                <c:pt idx="475">
                  <c:v>217</c:v>
                </c:pt>
                <c:pt idx="476">
                  <c:v>219</c:v>
                </c:pt>
                <c:pt idx="477">
                  <c:v>215</c:v>
                </c:pt>
                <c:pt idx="478">
                  <c:v>215</c:v>
                </c:pt>
                <c:pt idx="479">
                  <c:v>219</c:v>
                </c:pt>
                <c:pt idx="480">
                  <c:v>219</c:v>
                </c:pt>
                <c:pt idx="481">
                  <c:v>219</c:v>
                </c:pt>
                <c:pt idx="482">
                  <c:v>225</c:v>
                </c:pt>
                <c:pt idx="483">
                  <c:v>218.00000000000003</c:v>
                </c:pt>
                <c:pt idx="484">
                  <c:v>218.00000000000003</c:v>
                </c:pt>
                <c:pt idx="485">
                  <c:v>217</c:v>
                </c:pt>
                <c:pt idx="486">
                  <c:v>219</c:v>
                </c:pt>
                <c:pt idx="487">
                  <c:v>223</c:v>
                </c:pt>
                <c:pt idx="488">
                  <c:v>222.00000000000003</c:v>
                </c:pt>
                <c:pt idx="489">
                  <c:v>223</c:v>
                </c:pt>
                <c:pt idx="490">
                  <c:v>221</c:v>
                </c:pt>
                <c:pt idx="491">
                  <c:v>222.00000000000003</c:v>
                </c:pt>
                <c:pt idx="492">
                  <c:v>220.00000000000003</c:v>
                </c:pt>
                <c:pt idx="493">
                  <c:v>219</c:v>
                </c:pt>
                <c:pt idx="494">
                  <c:v>222.00000000000003</c:v>
                </c:pt>
                <c:pt idx="495">
                  <c:v>224.00000000000003</c:v>
                </c:pt>
                <c:pt idx="496">
                  <c:v>224.00000000000003</c:v>
                </c:pt>
                <c:pt idx="497">
                  <c:v>227</c:v>
                </c:pt>
                <c:pt idx="498">
                  <c:v>224.00000000000003</c:v>
                </c:pt>
                <c:pt idx="499">
                  <c:v>222.00000000000003</c:v>
                </c:pt>
                <c:pt idx="500">
                  <c:v>224.00000000000003</c:v>
                </c:pt>
                <c:pt idx="501">
                  <c:v>225</c:v>
                </c:pt>
                <c:pt idx="502">
                  <c:v>224.00000000000003</c:v>
                </c:pt>
                <c:pt idx="503">
                  <c:v>231</c:v>
                </c:pt>
                <c:pt idx="504">
                  <c:v>238</c:v>
                </c:pt>
                <c:pt idx="505">
                  <c:v>248</c:v>
                </c:pt>
                <c:pt idx="506">
                  <c:v>250.99999999999997</c:v>
                </c:pt>
                <c:pt idx="507">
                  <c:v>271</c:v>
                </c:pt>
                <c:pt idx="508">
                  <c:v>280</c:v>
                </c:pt>
                <c:pt idx="509">
                  <c:v>307</c:v>
                </c:pt>
                <c:pt idx="510">
                  <c:v>291</c:v>
                </c:pt>
                <c:pt idx="511">
                  <c:v>265</c:v>
                </c:pt>
                <c:pt idx="512">
                  <c:v>262</c:v>
                </c:pt>
                <c:pt idx="513">
                  <c:v>256</c:v>
                </c:pt>
                <c:pt idx="514">
                  <c:v>245.00000000000003</c:v>
                </c:pt>
                <c:pt idx="515">
                  <c:v>246</c:v>
                </c:pt>
                <c:pt idx="516">
                  <c:v>246</c:v>
                </c:pt>
                <c:pt idx="517">
                  <c:v>246.99999999999997</c:v>
                </c:pt>
                <c:pt idx="518">
                  <c:v>250.99999999999997</c:v>
                </c:pt>
                <c:pt idx="519">
                  <c:v>254</c:v>
                </c:pt>
                <c:pt idx="520">
                  <c:v>257</c:v>
                </c:pt>
                <c:pt idx="521">
                  <c:v>257</c:v>
                </c:pt>
                <c:pt idx="522">
                  <c:v>262</c:v>
                </c:pt>
                <c:pt idx="523">
                  <c:v>272</c:v>
                </c:pt>
                <c:pt idx="524">
                  <c:v>286</c:v>
                </c:pt>
                <c:pt idx="525">
                  <c:v>282</c:v>
                </c:pt>
                <c:pt idx="526">
                  <c:v>274</c:v>
                </c:pt>
                <c:pt idx="527">
                  <c:v>278</c:v>
                </c:pt>
                <c:pt idx="528">
                  <c:v>287</c:v>
                </c:pt>
                <c:pt idx="529">
                  <c:v>288</c:v>
                </c:pt>
                <c:pt idx="530">
                  <c:v>287</c:v>
                </c:pt>
                <c:pt idx="531">
                  <c:v>289</c:v>
                </c:pt>
                <c:pt idx="532">
                  <c:v>284</c:v>
                </c:pt>
                <c:pt idx="533">
                  <c:v>284</c:v>
                </c:pt>
                <c:pt idx="534">
                  <c:v>282</c:v>
                </c:pt>
                <c:pt idx="535">
                  <c:v>280</c:v>
                </c:pt>
                <c:pt idx="536">
                  <c:v>277</c:v>
                </c:pt>
                <c:pt idx="537">
                  <c:v>272</c:v>
                </c:pt>
                <c:pt idx="538">
                  <c:v>272</c:v>
                </c:pt>
                <c:pt idx="539">
                  <c:v>274</c:v>
                </c:pt>
                <c:pt idx="540">
                  <c:v>282</c:v>
                </c:pt>
                <c:pt idx="541">
                  <c:v>280</c:v>
                </c:pt>
                <c:pt idx="542">
                  <c:v>285</c:v>
                </c:pt>
                <c:pt idx="543">
                  <c:v>283</c:v>
                </c:pt>
                <c:pt idx="544">
                  <c:v>269</c:v>
                </c:pt>
                <c:pt idx="545">
                  <c:v>270</c:v>
                </c:pt>
                <c:pt idx="546">
                  <c:v>270</c:v>
                </c:pt>
                <c:pt idx="547">
                  <c:v>261</c:v>
                </c:pt>
                <c:pt idx="548">
                  <c:v>262</c:v>
                </c:pt>
                <c:pt idx="549">
                  <c:v>266</c:v>
                </c:pt>
                <c:pt idx="550">
                  <c:v>267</c:v>
                </c:pt>
                <c:pt idx="551">
                  <c:v>263</c:v>
                </c:pt>
                <c:pt idx="552">
                  <c:v>254.99999999999997</c:v>
                </c:pt>
                <c:pt idx="553">
                  <c:v>254.99999999999997</c:v>
                </c:pt>
                <c:pt idx="554">
                  <c:v>243.00000000000003</c:v>
                </c:pt>
                <c:pt idx="555">
                  <c:v>249.00000000000003</c:v>
                </c:pt>
                <c:pt idx="556">
                  <c:v>244</c:v>
                </c:pt>
                <c:pt idx="557">
                  <c:v>242</c:v>
                </c:pt>
                <c:pt idx="558">
                  <c:v>252</c:v>
                </c:pt>
                <c:pt idx="559">
                  <c:v>256</c:v>
                </c:pt>
                <c:pt idx="560">
                  <c:v>253.00000000000003</c:v>
                </c:pt>
                <c:pt idx="561">
                  <c:v>245.00000000000003</c:v>
                </c:pt>
                <c:pt idx="562">
                  <c:v>246.99999999999997</c:v>
                </c:pt>
                <c:pt idx="563">
                  <c:v>240</c:v>
                </c:pt>
                <c:pt idx="564">
                  <c:v>239</c:v>
                </c:pt>
                <c:pt idx="565">
                  <c:v>242</c:v>
                </c:pt>
                <c:pt idx="566">
                  <c:v>245.00000000000003</c:v>
                </c:pt>
                <c:pt idx="567">
                  <c:v>238</c:v>
                </c:pt>
                <c:pt idx="568">
                  <c:v>246</c:v>
                </c:pt>
                <c:pt idx="569">
                  <c:v>256</c:v>
                </c:pt>
                <c:pt idx="570">
                  <c:v>259</c:v>
                </c:pt>
                <c:pt idx="571">
                  <c:v>257</c:v>
                </c:pt>
                <c:pt idx="572">
                  <c:v>261</c:v>
                </c:pt>
                <c:pt idx="573">
                  <c:v>265</c:v>
                </c:pt>
                <c:pt idx="574">
                  <c:v>269</c:v>
                </c:pt>
                <c:pt idx="575">
                  <c:v>277</c:v>
                </c:pt>
                <c:pt idx="576">
                  <c:v>267</c:v>
                </c:pt>
                <c:pt idx="577">
                  <c:v>267</c:v>
                </c:pt>
                <c:pt idx="578">
                  <c:v>261</c:v>
                </c:pt>
                <c:pt idx="579">
                  <c:v>261</c:v>
                </c:pt>
                <c:pt idx="580">
                  <c:v>253.00000000000003</c:v>
                </c:pt>
                <c:pt idx="581">
                  <c:v>248</c:v>
                </c:pt>
                <c:pt idx="582">
                  <c:v>254</c:v>
                </c:pt>
                <c:pt idx="583">
                  <c:v>252</c:v>
                </c:pt>
                <c:pt idx="584">
                  <c:v>254.99999999999997</c:v>
                </c:pt>
                <c:pt idx="585">
                  <c:v>254</c:v>
                </c:pt>
                <c:pt idx="586">
                  <c:v>248</c:v>
                </c:pt>
                <c:pt idx="587">
                  <c:v>254</c:v>
                </c:pt>
                <c:pt idx="588">
                  <c:v>245.00000000000003</c:v>
                </c:pt>
                <c:pt idx="589">
                  <c:v>244</c:v>
                </c:pt>
                <c:pt idx="590">
                  <c:v>241</c:v>
                </c:pt>
                <c:pt idx="591">
                  <c:v>234</c:v>
                </c:pt>
                <c:pt idx="592">
                  <c:v>235</c:v>
                </c:pt>
                <c:pt idx="593">
                  <c:v>238</c:v>
                </c:pt>
                <c:pt idx="594">
                  <c:v>240</c:v>
                </c:pt>
                <c:pt idx="595">
                  <c:v>242</c:v>
                </c:pt>
                <c:pt idx="596">
                  <c:v>245.00000000000003</c:v>
                </c:pt>
                <c:pt idx="597">
                  <c:v>248</c:v>
                </c:pt>
                <c:pt idx="598">
                  <c:v>242</c:v>
                </c:pt>
                <c:pt idx="599">
                  <c:v>242</c:v>
                </c:pt>
                <c:pt idx="600">
                  <c:v>235</c:v>
                </c:pt>
                <c:pt idx="601">
                  <c:v>237</c:v>
                </c:pt>
                <c:pt idx="602">
                  <c:v>237</c:v>
                </c:pt>
                <c:pt idx="603">
                  <c:v>235</c:v>
                </c:pt>
                <c:pt idx="604">
                  <c:v>231</c:v>
                </c:pt>
                <c:pt idx="605">
                  <c:v>229</c:v>
                </c:pt>
                <c:pt idx="606">
                  <c:v>231.99999999999997</c:v>
                </c:pt>
                <c:pt idx="607">
                  <c:v>228.00000000000003</c:v>
                </c:pt>
                <c:pt idx="608">
                  <c:v>228.00000000000003</c:v>
                </c:pt>
                <c:pt idx="609">
                  <c:v>225</c:v>
                </c:pt>
                <c:pt idx="610">
                  <c:v>221</c:v>
                </c:pt>
                <c:pt idx="611">
                  <c:v>227</c:v>
                </c:pt>
                <c:pt idx="612">
                  <c:v>227</c:v>
                </c:pt>
                <c:pt idx="613">
                  <c:v>217</c:v>
                </c:pt>
                <c:pt idx="614">
                  <c:v>227</c:v>
                </c:pt>
                <c:pt idx="615">
                  <c:v>222.00000000000003</c:v>
                </c:pt>
                <c:pt idx="616">
                  <c:v>227</c:v>
                </c:pt>
                <c:pt idx="617">
                  <c:v>231.99999999999997</c:v>
                </c:pt>
                <c:pt idx="618">
                  <c:v>222.00000000000003</c:v>
                </c:pt>
                <c:pt idx="619">
                  <c:v>217</c:v>
                </c:pt>
                <c:pt idx="620">
                  <c:v>219</c:v>
                </c:pt>
                <c:pt idx="621">
                  <c:v>223</c:v>
                </c:pt>
                <c:pt idx="622">
                  <c:v>217</c:v>
                </c:pt>
                <c:pt idx="623">
                  <c:v>217</c:v>
                </c:pt>
                <c:pt idx="624">
                  <c:v>225.99999999999997</c:v>
                </c:pt>
                <c:pt idx="625">
                  <c:v>227</c:v>
                </c:pt>
                <c:pt idx="626">
                  <c:v>231.99999999999997</c:v>
                </c:pt>
                <c:pt idx="627">
                  <c:v>236</c:v>
                </c:pt>
                <c:pt idx="628">
                  <c:v>229.99999999999997</c:v>
                </c:pt>
                <c:pt idx="629">
                  <c:v>227</c:v>
                </c:pt>
                <c:pt idx="630">
                  <c:v>221</c:v>
                </c:pt>
                <c:pt idx="631">
                  <c:v>231.99999999999997</c:v>
                </c:pt>
                <c:pt idx="632">
                  <c:v>227</c:v>
                </c:pt>
                <c:pt idx="633">
                  <c:v>234</c:v>
                </c:pt>
                <c:pt idx="634">
                  <c:v>235</c:v>
                </c:pt>
                <c:pt idx="635">
                  <c:v>234</c:v>
                </c:pt>
                <c:pt idx="636">
                  <c:v>243.00000000000003</c:v>
                </c:pt>
                <c:pt idx="637">
                  <c:v>241</c:v>
                </c:pt>
                <c:pt idx="638">
                  <c:v>245.00000000000003</c:v>
                </c:pt>
                <c:pt idx="639">
                  <c:v>252</c:v>
                </c:pt>
                <c:pt idx="640">
                  <c:v>252</c:v>
                </c:pt>
                <c:pt idx="641">
                  <c:v>243.00000000000003</c:v>
                </c:pt>
                <c:pt idx="642">
                  <c:v>249.00000000000003</c:v>
                </c:pt>
                <c:pt idx="643">
                  <c:v>237</c:v>
                </c:pt>
                <c:pt idx="644">
                  <c:v>231.99999999999997</c:v>
                </c:pt>
                <c:pt idx="645">
                  <c:v>235</c:v>
                </c:pt>
                <c:pt idx="646">
                  <c:v>233</c:v>
                </c:pt>
                <c:pt idx="647">
                  <c:v>228.00000000000003</c:v>
                </c:pt>
                <c:pt idx="648">
                  <c:v>245.00000000000003</c:v>
                </c:pt>
                <c:pt idx="649">
                  <c:v>244</c:v>
                </c:pt>
                <c:pt idx="650">
                  <c:v>236</c:v>
                </c:pt>
                <c:pt idx="651">
                  <c:v>238</c:v>
                </c:pt>
                <c:pt idx="652">
                  <c:v>238</c:v>
                </c:pt>
                <c:pt idx="653">
                  <c:v>246.99999999999997</c:v>
                </c:pt>
                <c:pt idx="654">
                  <c:v>250.99999999999997</c:v>
                </c:pt>
                <c:pt idx="655">
                  <c:v>254.99999999999997</c:v>
                </c:pt>
                <c:pt idx="656">
                  <c:v>244</c:v>
                </c:pt>
                <c:pt idx="657">
                  <c:v>231.99999999999997</c:v>
                </c:pt>
                <c:pt idx="658">
                  <c:v>231</c:v>
                </c:pt>
                <c:pt idx="659">
                  <c:v>235</c:v>
                </c:pt>
                <c:pt idx="660">
                  <c:v>243.00000000000003</c:v>
                </c:pt>
                <c:pt idx="661">
                  <c:v>242</c:v>
                </c:pt>
                <c:pt idx="662">
                  <c:v>242</c:v>
                </c:pt>
                <c:pt idx="663">
                  <c:v>239</c:v>
                </c:pt>
                <c:pt idx="664">
                  <c:v>243.00000000000003</c:v>
                </c:pt>
                <c:pt idx="665">
                  <c:v>246.99999999999997</c:v>
                </c:pt>
                <c:pt idx="666">
                  <c:v>253.00000000000003</c:v>
                </c:pt>
                <c:pt idx="667">
                  <c:v>256</c:v>
                </c:pt>
                <c:pt idx="668">
                  <c:v>266</c:v>
                </c:pt>
                <c:pt idx="669">
                  <c:v>265</c:v>
                </c:pt>
                <c:pt idx="670">
                  <c:v>260</c:v>
                </c:pt>
                <c:pt idx="671">
                  <c:v>260</c:v>
                </c:pt>
                <c:pt idx="672">
                  <c:v>264</c:v>
                </c:pt>
                <c:pt idx="673">
                  <c:v>267</c:v>
                </c:pt>
                <c:pt idx="674">
                  <c:v>262</c:v>
                </c:pt>
                <c:pt idx="675">
                  <c:v>258</c:v>
                </c:pt>
                <c:pt idx="676">
                  <c:v>263</c:v>
                </c:pt>
                <c:pt idx="677">
                  <c:v>270</c:v>
                </c:pt>
                <c:pt idx="678">
                  <c:v>266</c:v>
                </c:pt>
                <c:pt idx="679">
                  <c:v>275</c:v>
                </c:pt>
                <c:pt idx="680">
                  <c:v>277</c:v>
                </c:pt>
                <c:pt idx="681">
                  <c:v>272</c:v>
                </c:pt>
                <c:pt idx="682">
                  <c:v>272</c:v>
                </c:pt>
                <c:pt idx="683">
                  <c:v>275</c:v>
                </c:pt>
                <c:pt idx="684">
                  <c:v>271</c:v>
                </c:pt>
                <c:pt idx="685">
                  <c:v>281</c:v>
                </c:pt>
                <c:pt idx="686">
                  <c:v>288</c:v>
                </c:pt>
                <c:pt idx="687">
                  <c:v>294</c:v>
                </c:pt>
                <c:pt idx="688">
                  <c:v>311</c:v>
                </c:pt>
                <c:pt idx="689">
                  <c:v>296</c:v>
                </c:pt>
                <c:pt idx="690">
                  <c:v>296</c:v>
                </c:pt>
                <c:pt idx="691">
                  <c:v>292</c:v>
                </c:pt>
                <c:pt idx="692">
                  <c:v>286</c:v>
                </c:pt>
                <c:pt idx="693">
                  <c:v>285</c:v>
                </c:pt>
                <c:pt idx="694">
                  <c:v>291</c:v>
                </c:pt>
                <c:pt idx="695">
                  <c:v>290</c:v>
                </c:pt>
                <c:pt idx="696">
                  <c:v>293</c:v>
                </c:pt>
                <c:pt idx="697">
                  <c:v>296</c:v>
                </c:pt>
                <c:pt idx="698">
                  <c:v>296</c:v>
                </c:pt>
                <c:pt idx="699">
                  <c:v>291</c:v>
                </c:pt>
                <c:pt idx="700">
                  <c:v>291</c:v>
                </c:pt>
                <c:pt idx="701">
                  <c:v>290</c:v>
                </c:pt>
                <c:pt idx="702">
                  <c:v>295</c:v>
                </c:pt>
                <c:pt idx="703">
                  <c:v>293</c:v>
                </c:pt>
                <c:pt idx="704">
                  <c:v>281</c:v>
                </c:pt>
                <c:pt idx="705">
                  <c:v>278</c:v>
                </c:pt>
                <c:pt idx="706">
                  <c:v>283</c:v>
                </c:pt>
                <c:pt idx="707">
                  <c:v>284</c:v>
                </c:pt>
                <c:pt idx="708">
                  <c:v>279</c:v>
                </c:pt>
                <c:pt idx="709">
                  <c:v>292</c:v>
                </c:pt>
                <c:pt idx="710">
                  <c:v>295</c:v>
                </c:pt>
                <c:pt idx="711">
                  <c:v>304</c:v>
                </c:pt>
                <c:pt idx="712">
                  <c:v>302</c:v>
                </c:pt>
                <c:pt idx="713">
                  <c:v>319</c:v>
                </c:pt>
                <c:pt idx="714">
                  <c:v>329</c:v>
                </c:pt>
                <c:pt idx="715">
                  <c:v>323</c:v>
                </c:pt>
                <c:pt idx="716">
                  <c:v>319</c:v>
                </c:pt>
                <c:pt idx="717">
                  <c:v>321</c:v>
                </c:pt>
                <c:pt idx="718">
                  <c:v>306</c:v>
                </c:pt>
                <c:pt idx="719">
                  <c:v>302</c:v>
                </c:pt>
                <c:pt idx="720">
                  <c:v>296</c:v>
                </c:pt>
                <c:pt idx="721">
                  <c:v>295</c:v>
                </c:pt>
                <c:pt idx="722">
                  <c:v>292</c:v>
                </c:pt>
                <c:pt idx="723">
                  <c:v>292</c:v>
                </c:pt>
                <c:pt idx="724">
                  <c:v>296</c:v>
                </c:pt>
                <c:pt idx="725">
                  <c:v>303</c:v>
                </c:pt>
                <c:pt idx="726">
                  <c:v>294</c:v>
                </c:pt>
                <c:pt idx="727">
                  <c:v>291</c:v>
                </c:pt>
                <c:pt idx="728">
                  <c:v>289</c:v>
                </c:pt>
                <c:pt idx="729">
                  <c:v>286</c:v>
                </c:pt>
                <c:pt idx="730">
                  <c:v>293</c:v>
                </c:pt>
                <c:pt idx="731">
                  <c:v>292</c:v>
                </c:pt>
                <c:pt idx="732">
                  <c:v>283</c:v>
                </c:pt>
                <c:pt idx="733">
                  <c:v>285</c:v>
                </c:pt>
                <c:pt idx="734">
                  <c:v>291</c:v>
                </c:pt>
                <c:pt idx="735">
                  <c:v>284</c:v>
                </c:pt>
                <c:pt idx="736">
                  <c:v>281</c:v>
                </c:pt>
                <c:pt idx="737">
                  <c:v>285</c:v>
                </c:pt>
                <c:pt idx="738">
                  <c:v>279</c:v>
                </c:pt>
                <c:pt idx="739">
                  <c:v>273</c:v>
                </c:pt>
                <c:pt idx="740">
                  <c:v>271</c:v>
                </c:pt>
                <c:pt idx="741">
                  <c:v>273</c:v>
                </c:pt>
                <c:pt idx="742">
                  <c:v>274</c:v>
                </c:pt>
                <c:pt idx="743">
                  <c:v>280</c:v>
                </c:pt>
                <c:pt idx="744">
                  <c:v>284</c:v>
                </c:pt>
                <c:pt idx="745">
                  <c:v>284</c:v>
                </c:pt>
                <c:pt idx="746">
                  <c:v>282</c:v>
                </c:pt>
                <c:pt idx="747">
                  <c:v>288</c:v>
                </c:pt>
                <c:pt idx="748">
                  <c:v>289</c:v>
                </c:pt>
                <c:pt idx="749">
                  <c:v>288</c:v>
                </c:pt>
                <c:pt idx="750">
                  <c:v>287</c:v>
                </c:pt>
                <c:pt idx="751">
                  <c:v>286</c:v>
                </c:pt>
                <c:pt idx="752">
                  <c:v>284</c:v>
                </c:pt>
                <c:pt idx="753">
                  <c:v>287</c:v>
                </c:pt>
                <c:pt idx="754">
                  <c:v>288</c:v>
                </c:pt>
                <c:pt idx="755">
                  <c:v>291</c:v>
                </c:pt>
                <c:pt idx="756">
                  <c:v>291</c:v>
                </c:pt>
                <c:pt idx="757">
                  <c:v>292</c:v>
                </c:pt>
                <c:pt idx="758">
                  <c:v>294</c:v>
                </c:pt>
                <c:pt idx="759">
                  <c:v>299</c:v>
                </c:pt>
                <c:pt idx="760">
                  <c:v>299</c:v>
                </c:pt>
                <c:pt idx="761">
                  <c:v>290</c:v>
                </c:pt>
                <c:pt idx="762">
                  <c:v>297</c:v>
                </c:pt>
                <c:pt idx="763">
                  <c:v>303</c:v>
                </c:pt>
                <c:pt idx="764">
                  <c:v>305</c:v>
                </c:pt>
                <c:pt idx="765">
                  <c:v>305</c:v>
                </c:pt>
                <c:pt idx="766">
                  <c:v>307</c:v>
                </c:pt>
                <c:pt idx="767">
                  <c:v>325</c:v>
                </c:pt>
                <c:pt idx="768">
                  <c:v>321</c:v>
                </c:pt>
                <c:pt idx="769">
                  <c:v>315</c:v>
                </c:pt>
                <c:pt idx="770">
                  <c:v>312</c:v>
                </c:pt>
                <c:pt idx="771">
                  <c:v>313</c:v>
                </c:pt>
                <c:pt idx="772">
                  <c:v>319</c:v>
                </c:pt>
                <c:pt idx="773">
                  <c:v>319</c:v>
                </c:pt>
                <c:pt idx="774">
                  <c:v>316</c:v>
                </c:pt>
                <c:pt idx="775">
                  <c:v>314</c:v>
                </c:pt>
                <c:pt idx="776">
                  <c:v>315</c:v>
                </c:pt>
                <c:pt idx="777">
                  <c:v>315</c:v>
                </c:pt>
                <c:pt idx="778">
                  <c:v>315</c:v>
                </c:pt>
                <c:pt idx="779">
                  <c:v>308</c:v>
                </c:pt>
                <c:pt idx="780">
                  <c:v>308</c:v>
                </c:pt>
                <c:pt idx="781">
                  <c:v>311</c:v>
                </c:pt>
                <c:pt idx="782">
                  <c:v>311</c:v>
                </c:pt>
                <c:pt idx="783">
                  <c:v>317</c:v>
                </c:pt>
                <c:pt idx="784">
                  <c:v>313</c:v>
                </c:pt>
                <c:pt idx="785">
                  <c:v>322</c:v>
                </c:pt>
                <c:pt idx="786">
                  <c:v>330</c:v>
                </c:pt>
                <c:pt idx="787">
                  <c:v>333</c:v>
                </c:pt>
                <c:pt idx="788">
                  <c:v>333</c:v>
                </c:pt>
                <c:pt idx="789">
                  <c:v>340</c:v>
                </c:pt>
                <c:pt idx="790">
                  <c:v>346</c:v>
                </c:pt>
                <c:pt idx="791">
                  <c:v>346</c:v>
                </c:pt>
                <c:pt idx="792">
                  <c:v>358</c:v>
                </c:pt>
                <c:pt idx="793">
                  <c:v>358</c:v>
                </c:pt>
                <c:pt idx="794">
                  <c:v>357</c:v>
                </c:pt>
                <c:pt idx="795">
                  <c:v>369</c:v>
                </c:pt>
                <c:pt idx="796">
                  <c:v>363</c:v>
                </c:pt>
                <c:pt idx="797">
                  <c:v>349</c:v>
                </c:pt>
                <c:pt idx="798">
                  <c:v>352</c:v>
                </c:pt>
                <c:pt idx="799">
                  <c:v>354</c:v>
                </c:pt>
                <c:pt idx="800">
                  <c:v>349</c:v>
                </c:pt>
                <c:pt idx="801">
                  <c:v>346</c:v>
                </c:pt>
                <c:pt idx="802">
                  <c:v>346</c:v>
                </c:pt>
                <c:pt idx="803">
                  <c:v>344</c:v>
                </c:pt>
                <c:pt idx="804">
                  <c:v>359</c:v>
                </c:pt>
                <c:pt idx="805">
                  <c:v>358</c:v>
                </c:pt>
                <c:pt idx="806">
                  <c:v>357</c:v>
                </c:pt>
                <c:pt idx="807">
                  <c:v>358</c:v>
                </c:pt>
                <c:pt idx="808">
                  <c:v>373</c:v>
                </c:pt>
                <c:pt idx="809">
                  <c:v>375</c:v>
                </c:pt>
                <c:pt idx="810">
                  <c:v>376</c:v>
                </c:pt>
                <c:pt idx="811">
                  <c:v>384</c:v>
                </c:pt>
                <c:pt idx="812">
                  <c:v>373</c:v>
                </c:pt>
                <c:pt idx="813">
                  <c:v>373</c:v>
                </c:pt>
                <c:pt idx="814">
                  <c:v>366</c:v>
                </c:pt>
                <c:pt idx="815">
                  <c:v>354</c:v>
                </c:pt>
                <c:pt idx="816">
                  <c:v>355</c:v>
                </c:pt>
                <c:pt idx="817">
                  <c:v>355</c:v>
                </c:pt>
                <c:pt idx="818">
                  <c:v>350</c:v>
                </c:pt>
                <c:pt idx="819">
                  <c:v>351</c:v>
                </c:pt>
                <c:pt idx="820">
                  <c:v>351</c:v>
                </c:pt>
                <c:pt idx="821">
                  <c:v>353</c:v>
                </c:pt>
                <c:pt idx="822">
                  <c:v>343</c:v>
                </c:pt>
                <c:pt idx="823">
                  <c:v>341</c:v>
                </c:pt>
                <c:pt idx="824">
                  <c:v>327</c:v>
                </c:pt>
                <c:pt idx="825">
                  <c:v>323</c:v>
                </c:pt>
                <c:pt idx="826">
                  <c:v>323</c:v>
                </c:pt>
                <c:pt idx="827">
                  <c:v>315</c:v>
                </c:pt>
                <c:pt idx="828">
                  <c:v>314</c:v>
                </c:pt>
                <c:pt idx="829">
                  <c:v>320</c:v>
                </c:pt>
                <c:pt idx="830">
                  <c:v>315</c:v>
                </c:pt>
                <c:pt idx="831">
                  <c:v>310</c:v>
                </c:pt>
                <c:pt idx="832">
                  <c:v>302</c:v>
                </c:pt>
                <c:pt idx="833">
                  <c:v>304</c:v>
                </c:pt>
                <c:pt idx="834">
                  <c:v>308</c:v>
                </c:pt>
                <c:pt idx="835">
                  <c:v>310</c:v>
                </c:pt>
                <c:pt idx="836">
                  <c:v>302</c:v>
                </c:pt>
                <c:pt idx="837">
                  <c:v>297</c:v>
                </c:pt>
                <c:pt idx="838">
                  <c:v>289</c:v>
                </c:pt>
                <c:pt idx="839">
                  <c:v>290</c:v>
                </c:pt>
                <c:pt idx="840">
                  <c:v>298</c:v>
                </c:pt>
                <c:pt idx="841">
                  <c:v>303</c:v>
                </c:pt>
                <c:pt idx="842">
                  <c:v>303</c:v>
                </c:pt>
                <c:pt idx="843">
                  <c:v>303</c:v>
                </c:pt>
                <c:pt idx="844">
                  <c:v>307</c:v>
                </c:pt>
                <c:pt idx="845">
                  <c:v>305</c:v>
                </c:pt>
                <c:pt idx="846">
                  <c:v>305</c:v>
                </c:pt>
                <c:pt idx="847">
                  <c:v>304</c:v>
                </c:pt>
                <c:pt idx="848">
                  <c:v>305</c:v>
                </c:pt>
                <c:pt idx="849">
                  <c:v>312</c:v>
                </c:pt>
                <c:pt idx="850">
                  <c:v>308</c:v>
                </c:pt>
                <c:pt idx="851">
                  <c:v>315</c:v>
                </c:pt>
                <c:pt idx="852">
                  <c:v>311</c:v>
                </c:pt>
                <c:pt idx="853">
                  <c:v>308</c:v>
                </c:pt>
                <c:pt idx="854">
                  <c:v>298</c:v>
                </c:pt>
                <c:pt idx="855">
                  <c:v>295</c:v>
                </c:pt>
                <c:pt idx="856">
                  <c:v>290</c:v>
                </c:pt>
                <c:pt idx="857">
                  <c:v>294</c:v>
                </c:pt>
                <c:pt idx="858">
                  <c:v>292</c:v>
                </c:pt>
                <c:pt idx="859">
                  <c:v>286</c:v>
                </c:pt>
                <c:pt idx="860">
                  <c:v>286</c:v>
                </c:pt>
                <c:pt idx="861">
                  <c:v>286</c:v>
                </c:pt>
                <c:pt idx="862">
                  <c:v>289</c:v>
                </c:pt>
                <c:pt idx="863">
                  <c:v>291</c:v>
                </c:pt>
                <c:pt idx="864">
                  <c:v>291</c:v>
                </c:pt>
                <c:pt idx="865">
                  <c:v>294</c:v>
                </c:pt>
                <c:pt idx="866">
                  <c:v>293</c:v>
                </c:pt>
                <c:pt idx="867">
                  <c:v>296</c:v>
                </c:pt>
                <c:pt idx="868">
                  <c:v>294</c:v>
                </c:pt>
                <c:pt idx="869">
                  <c:v>303</c:v>
                </c:pt>
                <c:pt idx="870">
                  <c:v>304</c:v>
                </c:pt>
                <c:pt idx="871">
                  <c:v>309</c:v>
                </c:pt>
                <c:pt idx="872">
                  <c:v>305</c:v>
                </c:pt>
                <c:pt idx="873">
                  <c:v>307</c:v>
                </c:pt>
                <c:pt idx="874">
                  <c:v>304</c:v>
                </c:pt>
                <c:pt idx="875">
                  <c:v>303</c:v>
                </c:pt>
                <c:pt idx="876">
                  <c:v>297</c:v>
                </c:pt>
                <c:pt idx="877">
                  <c:v>302</c:v>
                </c:pt>
                <c:pt idx="878">
                  <c:v>296</c:v>
                </c:pt>
                <c:pt idx="879">
                  <c:v>295</c:v>
                </c:pt>
                <c:pt idx="880">
                  <c:v>289</c:v>
                </c:pt>
                <c:pt idx="881">
                  <c:v>301</c:v>
                </c:pt>
                <c:pt idx="882">
                  <c:v>301</c:v>
                </c:pt>
                <c:pt idx="883">
                  <c:v>302</c:v>
                </c:pt>
                <c:pt idx="884">
                  <c:v>301</c:v>
                </c:pt>
                <c:pt idx="885">
                  <c:v>297</c:v>
                </c:pt>
                <c:pt idx="886">
                  <c:v>301</c:v>
                </c:pt>
                <c:pt idx="887">
                  <c:v>299</c:v>
                </c:pt>
                <c:pt idx="888">
                  <c:v>299</c:v>
                </c:pt>
                <c:pt idx="889">
                  <c:v>301</c:v>
                </c:pt>
                <c:pt idx="890">
                  <c:v>297</c:v>
                </c:pt>
                <c:pt idx="891">
                  <c:v>298</c:v>
                </c:pt>
                <c:pt idx="892">
                  <c:v>305</c:v>
                </c:pt>
                <c:pt idx="893">
                  <c:v>296</c:v>
                </c:pt>
                <c:pt idx="894">
                  <c:v>296</c:v>
                </c:pt>
                <c:pt idx="895">
                  <c:v>292</c:v>
                </c:pt>
                <c:pt idx="896">
                  <c:v>295</c:v>
                </c:pt>
                <c:pt idx="897">
                  <c:v>302</c:v>
                </c:pt>
                <c:pt idx="898">
                  <c:v>308</c:v>
                </c:pt>
                <c:pt idx="899">
                  <c:v>313</c:v>
                </c:pt>
                <c:pt idx="900">
                  <c:v>315</c:v>
                </c:pt>
                <c:pt idx="901">
                  <c:v>316</c:v>
                </c:pt>
                <c:pt idx="902">
                  <c:v>312</c:v>
                </c:pt>
                <c:pt idx="903">
                  <c:v>302</c:v>
                </c:pt>
                <c:pt idx="904">
                  <c:v>298</c:v>
                </c:pt>
                <c:pt idx="905">
                  <c:v>298</c:v>
                </c:pt>
                <c:pt idx="906">
                  <c:v>289</c:v>
                </c:pt>
                <c:pt idx="907">
                  <c:v>313</c:v>
                </c:pt>
                <c:pt idx="908">
                  <c:v>321</c:v>
                </c:pt>
                <c:pt idx="909">
                  <c:v>313</c:v>
                </c:pt>
                <c:pt idx="910">
                  <c:v>300</c:v>
                </c:pt>
                <c:pt idx="911">
                  <c:v>298</c:v>
                </c:pt>
                <c:pt idx="912">
                  <c:v>294</c:v>
                </c:pt>
                <c:pt idx="913">
                  <c:v>294</c:v>
                </c:pt>
                <c:pt idx="914">
                  <c:v>299</c:v>
                </c:pt>
                <c:pt idx="915">
                  <c:v>298</c:v>
                </c:pt>
                <c:pt idx="916">
                  <c:v>296</c:v>
                </c:pt>
                <c:pt idx="917">
                  <c:v>293</c:v>
                </c:pt>
                <c:pt idx="918">
                  <c:v>279</c:v>
                </c:pt>
                <c:pt idx="919">
                  <c:v>273</c:v>
                </c:pt>
                <c:pt idx="920">
                  <c:v>277</c:v>
                </c:pt>
                <c:pt idx="921">
                  <c:v>273</c:v>
                </c:pt>
                <c:pt idx="922">
                  <c:v>270</c:v>
                </c:pt>
                <c:pt idx="923">
                  <c:v>274</c:v>
                </c:pt>
                <c:pt idx="924">
                  <c:v>276</c:v>
                </c:pt>
                <c:pt idx="925">
                  <c:v>277</c:v>
                </c:pt>
                <c:pt idx="926">
                  <c:v>280</c:v>
                </c:pt>
                <c:pt idx="927">
                  <c:v>278</c:v>
                </c:pt>
                <c:pt idx="928">
                  <c:v>278</c:v>
                </c:pt>
                <c:pt idx="929">
                  <c:v>285</c:v>
                </c:pt>
                <c:pt idx="930">
                  <c:v>288</c:v>
                </c:pt>
                <c:pt idx="931">
                  <c:v>287</c:v>
                </c:pt>
                <c:pt idx="932">
                  <c:v>290</c:v>
                </c:pt>
                <c:pt idx="933">
                  <c:v>286</c:v>
                </c:pt>
                <c:pt idx="934">
                  <c:v>285</c:v>
                </c:pt>
                <c:pt idx="935">
                  <c:v>285</c:v>
                </c:pt>
                <c:pt idx="936">
                  <c:v>285</c:v>
                </c:pt>
                <c:pt idx="937">
                  <c:v>274</c:v>
                </c:pt>
                <c:pt idx="938">
                  <c:v>271</c:v>
                </c:pt>
                <c:pt idx="939">
                  <c:v>270</c:v>
                </c:pt>
                <c:pt idx="940">
                  <c:v>269</c:v>
                </c:pt>
                <c:pt idx="941">
                  <c:v>262</c:v>
                </c:pt>
                <c:pt idx="942">
                  <c:v>265</c:v>
                </c:pt>
                <c:pt idx="943">
                  <c:v>258</c:v>
                </c:pt>
                <c:pt idx="944">
                  <c:v>254</c:v>
                </c:pt>
                <c:pt idx="945">
                  <c:v>257</c:v>
                </c:pt>
                <c:pt idx="946">
                  <c:v>258</c:v>
                </c:pt>
                <c:pt idx="947">
                  <c:v>256</c:v>
                </c:pt>
                <c:pt idx="948">
                  <c:v>262</c:v>
                </c:pt>
                <c:pt idx="949">
                  <c:v>260</c:v>
                </c:pt>
                <c:pt idx="950">
                  <c:v>261</c:v>
                </c:pt>
                <c:pt idx="951">
                  <c:v>260</c:v>
                </c:pt>
                <c:pt idx="952">
                  <c:v>254</c:v>
                </c:pt>
                <c:pt idx="953">
                  <c:v>259</c:v>
                </c:pt>
                <c:pt idx="954">
                  <c:v>258</c:v>
                </c:pt>
                <c:pt idx="955">
                  <c:v>262</c:v>
                </c:pt>
                <c:pt idx="956">
                  <c:v>265</c:v>
                </c:pt>
                <c:pt idx="957">
                  <c:v>262</c:v>
                </c:pt>
                <c:pt idx="958">
                  <c:v>262</c:v>
                </c:pt>
                <c:pt idx="959">
                  <c:v>262</c:v>
                </c:pt>
                <c:pt idx="960">
                  <c:v>256</c:v>
                </c:pt>
                <c:pt idx="961">
                  <c:v>249.00000000000003</c:v>
                </c:pt>
                <c:pt idx="962">
                  <c:v>254</c:v>
                </c:pt>
                <c:pt idx="963">
                  <c:v>262</c:v>
                </c:pt>
                <c:pt idx="964">
                  <c:v>261</c:v>
                </c:pt>
                <c:pt idx="965">
                  <c:v>272</c:v>
                </c:pt>
                <c:pt idx="966">
                  <c:v>271</c:v>
                </c:pt>
                <c:pt idx="967">
                  <c:v>272</c:v>
                </c:pt>
                <c:pt idx="968">
                  <c:v>270</c:v>
                </c:pt>
                <c:pt idx="969">
                  <c:v>268</c:v>
                </c:pt>
                <c:pt idx="970">
                  <c:v>267</c:v>
                </c:pt>
                <c:pt idx="971">
                  <c:v>254</c:v>
                </c:pt>
                <c:pt idx="972">
                  <c:v>257</c:v>
                </c:pt>
                <c:pt idx="973">
                  <c:v>265</c:v>
                </c:pt>
                <c:pt idx="974">
                  <c:v>267</c:v>
                </c:pt>
                <c:pt idx="975">
                  <c:v>265</c:v>
                </c:pt>
                <c:pt idx="976">
                  <c:v>270</c:v>
                </c:pt>
                <c:pt idx="977">
                  <c:v>266</c:v>
                </c:pt>
                <c:pt idx="978">
                  <c:v>263</c:v>
                </c:pt>
                <c:pt idx="979">
                  <c:v>261</c:v>
                </c:pt>
                <c:pt idx="980">
                  <c:v>260</c:v>
                </c:pt>
                <c:pt idx="981">
                  <c:v>260</c:v>
                </c:pt>
                <c:pt idx="982">
                  <c:v>263</c:v>
                </c:pt>
                <c:pt idx="983">
                  <c:v>263</c:v>
                </c:pt>
                <c:pt idx="984">
                  <c:v>264</c:v>
                </c:pt>
                <c:pt idx="985">
                  <c:v>265</c:v>
                </c:pt>
                <c:pt idx="986">
                  <c:v>268</c:v>
                </c:pt>
                <c:pt idx="987">
                  <c:v>264</c:v>
                </c:pt>
                <c:pt idx="988">
                  <c:v>269</c:v>
                </c:pt>
                <c:pt idx="989">
                  <c:v>269</c:v>
                </c:pt>
                <c:pt idx="990">
                  <c:v>266</c:v>
                </c:pt>
                <c:pt idx="991">
                  <c:v>263</c:v>
                </c:pt>
                <c:pt idx="992">
                  <c:v>262</c:v>
                </c:pt>
                <c:pt idx="993">
                  <c:v>260</c:v>
                </c:pt>
                <c:pt idx="994">
                  <c:v>260</c:v>
                </c:pt>
                <c:pt idx="995">
                  <c:v>261</c:v>
                </c:pt>
                <c:pt idx="996">
                  <c:v>262</c:v>
                </c:pt>
                <c:pt idx="997">
                  <c:v>266</c:v>
                </c:pt>
                <c:pt idx="998">
                  <c:v>267</c:v>
                </c:pt>
                <c:pt idx="999">
                  <c:v>273</c:v>
                </c:pt>
                <c:pt idx="1000">
                  <c:v>276</c:v>
                </c:pt>
                <c:pt idx="1001">
                  <c:v>274</c:v>
                </c:pt>
                <c:pt idx="1002">
                  <c:v>278</c:v>
                </c:pt>
                <c:pt idx="1003">
                  <c:v>270</c:v>
                </c:pt>
                <c:pt idx="1004">
                  <c:v>262</c:v>
                </c:pt>
                <c:pt idx="1005">
                  <c:v>259</c:v>
                </c:pt>
                <c:pt idx="1006">
                  <c:v>277</c:v>
                </c:pt>
                <c:pt idx="1007">
                  <c:v>277</c:v>
                </c:pt>
                <c:pt idx="1008">
                  <c:v>309</c:v>
                </c:pt>
                <c:pt idx="1009">
                  <c:v>291</c:v>
                </c:pt>
                <c:pt idx="1010">
                  <c:v>290</c:v>
                </c:pt>
                <c:pt idx="1011">
                  <c:v>284</c:v>
                </c:pt>
                <c:pt idx="1012">
                  <c:v>288</c:v>
                </c:pt>
                <c:pt idx="1013">
                  <c:v>291</c:v>
                </c:pt>
                <c:pt idx="1014">
                  <c:v>290</c:v>
                </c:pt>
                <c:pt idx="1015">
                  <c:v>289</c:v>
                </c:pt>
                <c:pt idx="1016">
                  <c:v>289</c:v>
                </c:pt>
                <c:pt idx="1017">
                  <c:v>291</c:v>
                </c:pt>
                <c:pt idx="1018">
                  <c:v>291</c:v>
                </c:pt>
                <c:pt idx="1019">
                  <c:v>293</c:v>
                </c:pt>
                <c:pt idx="1020">
                  <c:v>289</c:v>
                </c:pt>
                <c:pt idx="1021">
                  <c:v>292</c:v>
                </c:pt>
                <c:pt idx="1022">
                  <c:v>297</c:v>
                </c:pt>
                <c:pt idx="1023">
                  <c:v>294</c:v>
                </c:pt>
                <c:pt idx="1024">
                  <c:v>287</c:v>
                </c:pt>
                <c:pt idx="1025">
                  <c:v>284</c:v>
                </c:pt>
                <c:pt idx="1026">
                  <c:v>280</c:v>
                </c:pt>
                <c:pt idx="1027">
                  <c:v>277</c:v>
                </c:pt>
                <c:pt idx="1028">
                  <c:v>279</c:v>
                </c:pt>
                <c:pt idx="1029">
                  <c:v>276</c:v>
                </c:pt>
                <c:pt idx="1030">
                  <c:v>271</c:v>
                </c:pt>
                <c:pt idx="1031">
                  <c:v>275</c:v>
                </c:pt>
                <c:pt idx="1032">
                  <c:v>273</c:v>
                </c:pt>
                <c:pt idx="1033">
                  <c:v>274</c:v>
                </c:pt>
                <c:pt idx="1034">
                  <c:v>272</c:v>
                </c:pt>
                <c:pt idx="1035">
                  <c:v>270</c:v>
                </c:pt>
                <c:pt idx="1036">
                  <c:v>270</c:v>
                </c:pt>
                <c:pt idx="1037">
                  <c:v>270</c:v>
                </c:pt>
                <c:pt idx="1038">
                  <c:v>270</c:v>
                </c:pt>
                <c:pt idx="1039">
                  <c:v>266</c:v>
                </c:pt>
                <c:pt idx="1040">
                  <c:v>269</c:v>
                </c:pt>
                <c:pt idx="1041">
                  <c:v>269</c:v>
                </c:pt>
                <c:pt idx="1042">
                  <c:v>273</c:v>
                </c:pt>
                <c:pt idx="1043">
                  <c:v>273</c:v>
                </c:pt>
                <c:pt idx="1044">
                  <c:v>272</c:v>
                </c:pt>
                <c:pt idx="1045">
                  <c:v>267</c:v>
                </c:pt>
                <c:pt idx="1046">
                  <c:v>265</c:v>
                </c:pt>
                <c:pt idx="1047">
                  <c:v>259</c:v>
                </c:pt>
                <c:pt idx="1048">
                  <c:v>263</c:v>
                </c:pt>
                <c:pt idx="1049">
                  <c:v>264</c:v>
                </c:pt>
                <c:pt idx="1050">
                  <c:v>268</c:v>
                </c:pt>
                <c:pt idx="1051">
                  <c:v>266</c:v>
                </c:pt>
                <c:pt idx="1052">
                  <c:v>263</c:v>
                </c:pt>
                <c:pt idx="1053">
                  <c:v>263</c:v>
                </c:pt>
                <c:pt idx="1054">
                  <c:v>262</c:v>
                </c:pt>
                <c:pt idx="1055">
                  <c:v>259</c:v>
                </c:pt>
                <c:pt idx="1056">
                  <c:v>263</c:v>
                </c:pt>
                <c:pt idx="1057">
                  <c:v>267</c:v>
                </c:pt>
                <c:pt idx="1058">
                  <c:v>269</c:v>
                </c:pt>
                <c:pt idx="1059">
                  <c:v>264</c:v>
                </c:pt>
                <c:pt idx="1060">
                  <c:v>263</c:v>
                </c:pt>
                <c:pt idx="1061">
                  <c:v>266</c:v>
                </c:pt>
                <c:pt idx="1062">
                  <c:v>266</c:v>
                </c:pt>
                <c:pt idx="1063">
                  <c:v>265</c:v>
                </c:pt>
                <c:pt idx="1064">
                  <c:v>267</c:v>
                </c:pt>
                <c:pt idx="1065">
                  <c:v>264</c:v>
                </c:pt>
                <c:pt idx="1066">
                  <c:v>260</c:v>
                </c:pt>
                <c:pt idx="1067">
                  <c:v>254.99999999999997</c:v>
                </c:pt>
                <c:pt idx="1068">
                  <c:v>258</c:v>
                </c:pt>
                <c:pt idx="1069">
                  <c:v>261</c:v>
                </c:pt>
                <c:pt idx="1070">
                  <c:v>262</c:v>
                </c:pt>
                <c:pt idx="1071">
                  <c:v>256</c:v>
                </c:pt>
                <c:pt idx="1072">
                  <c:v>253.00000000000003</c:v>
                </c:pt>
                <c:pt idx="1073">
                  <c:v>249.00000000000003</c:v>
                </c:pt>
                <c:pt idx="1074">
                  <c:v>244</c:v>
                </c:pt>
                <c:pt idx="1075">
                  <c:v>246.99999999999997</c:v>
                </c:pt>
                <c:pt idx="1076">
                  <c:v>250.99999999999997</c:v>
                </c:pt>
                <c:pt idx="1077">
                  <c:v>263</c:v>
                </c:pt>
                <c:pt idx="1078">
                  <c:v>263</c:v>
                </c:pt>
                <c:pt idx="1079">
                  <c:v>261</c:v>
                </c:pt>
                <c:pt idx="1080">
                  <c:v>259</c:v>
                </c:pt>
                <c:pt idx="1081">
                  <c:v>260</c:v>
                </c:pt>
                <c:pt idx="1082">
                  <c:v>265</c:v>
                </c:pt>
                <c:pt idx="1083">
                  <c:v>260</c:v>
                </c:pt>
                <c:pt idx="1084">
                  <c:v>259</c:v>
                </c:pt>
                <c:pt idx="1085">
                  <c:v>253.00000000000003</c:v>
                </c:pt>
                <c:pt idx="1086">
                  <c:v>252</c:v>
                </c:pt>
                <c:pt idx="1087">
                  <c:v>253.00000000000003</c:v>
                </c:pt>
                <c:pt idx="1088">
                  <c:v>250.99999999999997</c:v>
                </c:pt>
                <c:pt idx="1089">
                  <c:v>248</c:v>
                </c:pt>
                <c:pt idx="1090">
                  <c:v>252</c:v>
                </c:pt>
                <c:pt idx="1091">
                  <c:v>257</c:v>
                </c:pt>
                <c:pt idx="1092">
                  <c:v>258</c:v>
                </c:pt>
                <c:pt idx="1093">
                  <c:v>254.99999999999997</c:v>
                </c:pt>
                <c:pt idx="1094">
                  <c:v>260</c:v>
                </c:pt>
                <c:pt idx="1095">
                  <c:v>263</c:v>
                </c:pt>
                <c:pt idx="1096">
                  <c:v>254.99999999999997</c:v>
                </c:pt>
                <c:pt idx="1097">
                  <c:v>254</c:v>
                </c:pt>
                <c:pt idx="1098">
                  <c:v>252</c:v>
                </c:pt>
                <c:pt idx="1099">
                  <c:v>253.00000000000003</c:v>
                </c:pt>
                <c:pt idx="1100">
                  <c:v>257</c:v>
                </c:pt>
                <c:pt idx="1101">
                  <c:v>254</c:v>
                </c:pt>
                <c:pt idx="1102">
                  <c:v>254</c:v>
                </c:pt>
                <c:pt idx="1103">
                  <c:v>254</c:v>
                </c:pt>
                <c:pt idx="1104">
                  <c:v>250</c:v>
                </c:pt>
                <c:pt idx="1105">
                  <c:v>252</c:v>
                </c:pt>
                <c:pt idx="1106">
                  <c:v>250.99999999999997</c:v>
                </c:pt>
                <c:pt idx="1107">
                  <c:v>254</c:v>
                </c:pt>
                <c:pt idx="1108">
                  <c:v>258</c:v>
                </c:pt>
                <c:pt idx="1109">
                  <c:v>256</c:v>
                </c:pt>
                <c:pt idx="1110">
                  <c:v>254</c:v>
                </c:pt>
                <c:pt idx="1111">
                  <c:v>254</c:v>
                </c:pt>
                <c:pt idx="1112">
                  <c:v>253.00000000000003</c:v>
                </c:pt>
                <c:pt idx="1113">
                  <c:v>254</c:v>
                </c:pt>
                <c:pt idx="1114">
                  <c:v>259</c:v>
                </c:pt>
                <c:pt idx="1115">
                  <c:v>260</c:v>
                </c:pt>
                <c:pt idx="1116">
                  <c:v>259</c:v>
                </c:pt>
                <c:pt idx="1117">
                  <c:v>259</c:v>
                </c:pt>
                <c:pt idx="1118">
                  <c:v>257</c:v>
                </c:pt>
                <c:pt idx="1119">
                  <c:v>261</c:v>
                </c:pt>
                <c:pt idx="1120">
                  <c:v>257</c:v>
                </c:pt>
                <c:pt idx="1121">
                  <c:v>253.00000000000003</c:v>
                </c:pt>
                <c:pt idx="1122">
                  <c:v>253.00000000000003</c:v>
                </c:pt>
                <c:pt idx="1123">
                  <c:v>248</c:v>
                </c:pt>
                <c:pt idx="1124">
                  <c:v>245.00000000000003</c:v>
                </c:pt>
                <c:pt idx="1125">
                  <c:v>246.99999999999997</c:v>
                </c:pt>
                <c:pt idx="1126">
                  <c:v>246.99999999999997</c:v>
                </c:pt>
                <c:pt idx="1127">
                  <c:v>245.00000000000003</c:v>
                </c:pt>
                <c:pt idx="1128">
                  <c:v>242</c:v>
                </c:pt>
                <c:pt idx="1129">
                  <c:v>242</c:v>
                </c:pt>
                <c:pt idx="1130">
                  <c:v>240</c:v>
                </c:pt>
                <c:pt idx="1131">
                  <c:v>240</c:v>
                </c:pt>
                <c:pt idx="1132">
                  <c:v>242</c:v>
                </c:pt>
                <c:pt idx="1133">
                  <c:v>241</c:v>
                </c:pt>
                <c:pt idx="1134">
                  <c:v>240</c:v>
                </c:pt>
                <c:pt idx="1135">
                  <c:v>238</c:v>
                </c:pt>
                <c:pt idx="1136">
                  <c:v>238</c:v>
                </c:pt>
                <c:pt idx="1137">
                  <c:v>241</c:v>
                </c:pt>
                <c:pt idx="1138">
                  <c:v>239</c:v>
                </c:pt>
                <c:pt idx="1139">
                  <c:v>239</c:v>
                </c:pt>
                <c:pt idx="1140">
                  <c:v>249.00000000000003</c:v>
                </c:pt>
                <c:pt idx="1141">
                  <c:v>256</c:v>
                </c:pt>
                <c:pt idx="1142">
                  <c:v>252</c:v>
                </c:pt>
                <c:pt idx="1143">
                  <c:v>250</c:v>
                </c:pt>
                <c:pt idx="1144">
                  <c:v>246</c:v>
                </c:pt>
                <c:pt idx="1145">
                  <c:v>246</c:v>
                </c:pt>
                <c:pt idx="1146">
                  <c:v>246.99999999999997</c:v>
                </c:pt>
                <c:pt idx="1147">
                  <c:v>246.99999999999997</c:v>
                </c:pt>
                <c:pt idx="1148">
                  <c:v>246.99999999999997</c:v>
                </c:pt>
                <c:pt idx="1149">
                  <c:v>248</c:v>
                </c:pt>
                <c:pt idx="1150">
                  <c:v>252</c:v>
                </c:pt>
                <c:pt idx="1151">
                  <c:v>249.00000000000003</c:v>
                </c:pt>
                <c:pt idx="1152">
                  <c:v>250</c:v>
                </c:pt>
                <c:pt idx="1153">
                  <c:v>246</c:v>
                </c:pt>
                <c:pt idx="1154">
                  <c:v>246.99999999999997</c:v>
                </c:pt>
                <c:pt idx="1155">
                  <c:v>244</c:v>
                </c:pt>
                <c:pt idx="1156">
                  <c:v>244</c:v>
                </c:pt>
                <c:pt idx="1157">
                  <c:v>244</c:v>
                </c:pt>
                <c:pt idx="1158">
                  <c:v>243.00000000000003</c:v>
                </c:pt>
                <c:pt idx="1159">
                  <c:v>243.00000000000003</c:v>
                </c:pt>
                <c:pt idx="1160">
                  <c:v>246</c:v>
                </c:pt>
                <c:pt idx="1161">
                  <c:v>246.99999999999997</c:v>
                </c:pt>
                <c:pt idx="1162">
                  <c:v>248</c:v>
                </c:pt>
                <c:pt idx="1163">
                  <c:v>246.99999999999997</c:v>
                </c:pt>
                <c:pt idx="1164">
                  <c:v>256</c:v>
                </c:pt>
                <c:pt idx="1165">
                  <c:v>258</c:v>
                </c:pt>
                <c:pt idx="1166">
                  <c:v>258</c:v>
                </c:pt>
                <c:pt idx="1167">
                  <c:v>256</c:v>
                </c:pt>
                <c:pt idx="1168">
                  <c:v>254.99999999999997</c:v>
                </c:pt>
                <c:pt idx="1169">
                  <c:v>252</c:v>
                </c:pt>
                <c:pt idx="1170">
                  <c:v>253.00000000000003</c:v>
                </c:pt>
                <c:pt idx="1171">
                  <c:v>253.00000000000003</c:v>
                </c:pt>
                <c:pt idx="1172">
                  <c:v>254</c:v>
                </c:pt>
                <c:pt idx="1173">
                  <c:v>252</c:v>
                </c:pt>
                <c:pt idx="1174">
                  <c:v>252</c:v>
                </c:pt>
                <c:pt idx="1175">
                  <c:v>257</c:v>
                </c:pt>
                <c:pt idx="1176">
                  <c:v>260</c:v>
                </c:pt>
                <c:pt idx="1177">
                  <c:v>262</c:v>
                </c:pt>
                <c:pt idx="1178">
                  <c:v>258</c:v>
                </c:pt>
                <c:pt idx="1179">
                  <c:v>258</c:v>
                </c:pt>
                <c:pt idx="1180">
                  <c:v>254.99999999999997</c:v>
                </c:pt>
                <c:pt idx="1181">
                  <c:v>253.00000000000003</c:v>
                </c:pt>
                <c:pt idx="1182">
                  <c:v>252</c:v>
                </c:pt>
                <c:pt idx="1183">
                  <c:v>250.99999999999997</c:v>
                </c:pt>
                <c:pt idx="1184">
                  <c:v>252</c:v>
                </c:pt>
                <c:pt idx="1185">
                  <c:v>250</c:v>
                </c:pt>
                <c:pt idx="1186">
                  <c:v>248</c:v>
                </c:pt>
                <c:pt idx="1187">
                  <c:v>248</c:v>
                </c:pt>
                <c:pt idx="1188">
                  <c:v>248</c:v>
                </c:pt>
                <c:pt idx="1189">
                  <c:v>246</c:v>
                </c:pt>
                <c:pt idx="1190">
                  <c:v>244</c:v>
                </c:pt>
                <c:pt idx="1191">
                  <c:v>241</c:v>
                </c:pt>
                <c:pt idx="1192">
                  <c:v>244</c:v>
                </c:pt>
                <c:pt idx="1193">
                  <c:v>243.00000000000003</c:v>
                </c:pt>
                <c:pt idx="1194">
                  <c:v>243.00000000000003</c:v>
                </c:pt>
                <c:pt idx="1195">
                  <c:v>241</c:v>
                </c:pt>
                <c:pt idx="1196">
                  <c:v>242</c:v>
                </c:pt>
                <c:pt idx="1197">
                  <c:v>241</c:v>
                </c:pt>
                <c:pt idx="1198">
                  <c:v>241</c:v>
                </c:pt>
                <c:pt idx="1199">
                  <c:v>238</c:v>
                </c:pt>
                <c:pt idx="1200">
                  <c:v>243.00000000000003</c:v>
                </c:pt>
                <c:pt idx="1201">
                  <c:v>248</c:v>
                </c:pt>
                <c:pt idx="1202">
                  <c:v>252</c:v>
                </c:pt>
                <c:pt idx="1203">
                  <c:v>246</c:v>
                </c:pt>
                <c:pt idx="1204">
                  <c:v>242</c:v>
                </c:pt>
                <c:pt idx="1205">
                  <c:v>243.00000000000003</c:v>
                </c:pt>
                <c:pt idx="1206">
                  <c:v>245.00000000000003</c:v>
                </c:pt>
                <c:pt idx="1207">
                  <c:v>245.00000000000003</c:v>
                </c:pt>
                <c:pt idx="1208">
                  <c:v>245.00000000000003</c:v>
                </c:pt>
                <c:pt idx="1209">
                  <c:v>243.00000000000003</c:v>
                </c:pt>
                <c:pt idx="1210">
                  <c:v>244</c:v>
                </c:pt>
                <c:pt idx="1211">
                  <c:v>241</c:v>
                </c:pt>
                <c:pt idx="1212">
                  <c:v>241</c:v>
                </c:pt>
                <c:pt idx="1213">
                  <c:v>242</c:v>
                </c:pt>
                <c:pt idx="1214">
                  <c:v>243.00000000000003</c:v>
                </c:pt>
                <c:pt idx="1215">
                  <c:v>240</c:v>
                </c:pt>
                <c:pt idx="1216">
                  <c:v>238</c:v>
                </c:pt>
                <c:pt idx="1217">
                  <c:v>236</c:v>
                </c:pt>
                <c:pt idx="1218">
                  <c:v>236</c:v>
                </c:pt>
                <c:pt idx="1219">
                  <c:v>239</c:v>
                </c:pt>
                <c:pt idx="1220">
                  <c:v>236</c:v>
                </c:pt>
                <c:pt idx="1221">
                  <c:v>236</c:v>
                </c:pt>
                <c:pt idx="1222">
                  <c:v>235</c:v>
                </c:pt>
                <c:pt idx="1223">
                  <c:v>231</c:v>
                </c:pt>
                <c:pt idx="1224">
                  <c:v>229.99999999999997</c:v>
                </c:pt>
                <c:pt idx="1225">
                  <c:v>228.00000000000003</c:v>
                </c:pt>
                <c:pt idx="1226">
                  <c:v>229</c:v>
                </c:pt>
                <c:pt idx="1227">
                  <c:v>227</c:v>
                </c:pt>
                <c:pt idx="1228">
                  <c:v>225.99999999999997</c:v>
                </c:pt>
                <c:pt idx="1229">
                  <c:v>229</c:v>
                </c:pt>
                <c:pt idx="1230">
                  <c:v>229.99999999999997</c:v>
                </c:pt>
                <c:pt idx="1231">
                  <c:v>233</c:v>
                </c:pt>
                <c:pt idx="1232">
                  <c:v>231.99999999999997</c:v>
                </c:pt>
                <c:pt idx="1233">
                  <c:v>236</c:v>
                </c:pt>
                <c:pt idx="1234">
                  <c:v>235</c:v>
                </c:pt>
                <c:pt idx="1235">
                  <c:v>231.99999999999997</c:v>
                </c:pt>
                <c:pt idx="1236">
                  <c:v>229</c:v>
                </c:pt>
                <c:pt idx="1237">
                  <c:v>229</c:v>
                </c:pt>
                <c:pt idx="1238">
                  <c:v>227</c:v>
                </c:pt>
                <c:pt idx="1239">
                  <c:v>227</c:v>
                </c:pt>
                <c:pt idx="1240">
                  <c:v>225</c:v>
                </c:pt>
                <c:pt idx="1241">
                  <c:v>224.00000000000003</c:v>
                </c:pt>
                <c:pt idx="1242">
                  <c:v>225.99999999999997</c:v>
                </c:pt>
                <c:pt idx="1243">
                  <c:v>225.99999999999997</c:v>
                </c:pt>
                <c:pt idx="1244">
                  <c:v>228.00000000000003</c:v>
                </c:pt>
                <c:pt idx="1245">
                  <c:v>227</c:v>
                </c:pt>
                <c:pt idx="1246">
                  <c:v>225.99999999999997</c:v>
                </c:pt>
                <c:pt idx="1247">
                  <c:v>228.00000000000003</c:v>
                </c:pt>
                <c:pt idx="1248">
                  <c:v>225.99999999999997</c:v>
                </c:pt>
                <c:pt idx="1249">
                  <c:v>225</c:v>
                </c:pt>
                <c:pt idx="1250">
                  <c:v>222.00000000000003</c:v>
                </c:pt>
                <c:pt idx="1251">
                  <c:v>225.99999999999997</c:v>
                </c:pt>
                <c:pt idx="1252">
                  <c:v>225</c:v>
                </c:pt>
                <c:pt idx="1253">
                  <c:v>225.99999999999997</c:v>
                </c:pt>
                <c:pt idx="1254">
                  <c:v>225.99999999999997</c:v>
                </c:pt>
                <c:pt idx="1255">
                  <c:v>227</c:v>
                </c:pt>
                <c:pt idx="1256">
                  <c:v>229.99999999999997</c:v>
                </c:pt>
                <c:pt idx="1257">
                  <c:v>229.99999999999997</c:v>
                </c:pt>
                <c:pt idx="1258">
                  <c:v>229.99999999999997</c:v>
                </c:pt>
                <c:pt idx="1259">
                  <c:v>229</c:v>
                </c:pt>
                <c:pt idx="1260">
                  <c:v>229.99999999999997</c:v>
                </c:pt>
                <c:pt idx="1261">
                  <c:v>231</c:v>
                </c:pt>
                <c:pt idx="1262">
                  <c:v>233</c:v>
                </c:pt>
                <c:pt idx="1263">
                  <c:v>238</c:v>
                </c:pt>
                <c:pt idx="1264">
                  <c:v>245.00000000000003</c:v>
                </c:pt>
                <c:pt idx="1265">
                  <c:v>246</c:v>
                </c:pt>
                <c:pt idx="1266">
                  <c:v>248</c:v>
                </c:pt>
                <c:pt idx="1267">
                  <c:v>246</c:v>
                </c:pt>
                <c:pt idx="1268">
                  <c:v>244</c:v>
                </c:pt>
                <c:pt idx="1269">
                  <c:v>245.00000000000003</c:v>
                </c:pt>
                <c:pt idx="1270">
                  <c:v>249.00000000000003</c:v>
                </c:pt>
                <c:pt idx="1271">
                  <c:v>244</c:v>
                </c:pt>
                <c:pt idx="1272">
                  <c:v>241</c:v>
                </c:pt>
                <c:pt idx="1273">
                  <c:v>239</c:v>
                </c:pt>
                <c:pt idx="1274">
                  <c:v>238</c:v>
                </c:pt>
                <c:pt idx="1275">
                  <c:v>237</c:v>
                </c:pt>
                <c:pt idx="1276">
                  <c:v>237</c:v>
                </c:pt>
                <c:pt idx="1277">
                  <c:v>234</c:v>
                </c:pt>
                <c:pt idx="1278">
                  <c:v>231.99999999999997</c:v>
                </c:pt>
                <c:pt idx="1279">
                  <c:v>231.99999999999997</c:v>
                </c:pt>
                <c:pt idx="1280">
                  <c:v>231</c:v>
                </c:pt>
                <c:pt idx="1281">
                  <c:v>228.00000000000003</c:v>
                </c:pt>
                <c:pt idx="1282">
                  <c:v>231.99999999999997</c:v>
                </c:pt>
                <c:pt idx="1283">
                  <c:v>229.99999999999997</c:v>
                </c:pt>
                <c:pt idx="1284">
                  <c:v>228.00000000000003</c:v>
                </c:pt>
                <c:pt idx="1285">
                  <c:v>231</c:v>
                </c:pt>
                <c:pt idx="1286">
                  <c:v>231</c:v>
                </c:pt>
                <c:pt idx="1287">
                  <c:v>231</c:v>
                </c:pt>
                <c:pt idx="1288">
                  <c:v>229.99999999999997</c:v>
                </c:pt>
                <c:pt idx="1289">
                  <c:v>229</c:v>
                </c:pt>
                <c:pt idx="1290">
                  <c:v>229.99999999999997</c:v>
                </c:pt>
                <c:pt idx="1291">
                  <c:v>229.99999999999997</c:v>
                </c:pt>
                <c:pt idx="1292">
                  <c:v>227</c:v>
                </c:pt>
                <c:pt idx="1293">
                  <c:v>224.00000000000003</c:v>
                </c:pt>
                <c:pt idx="1294">
                  <c:v>220.00000000000003</c:v>
                </c:pt>
                <c:pt idx="1295">
                  <c:v>218.00000000000003</c:v>
                </c:pt>
                <c:pt idx="1296">
                  <c:v>220.00000000000003</c:v>
                </c:pt>
                <c:pt idx="1297">
                  <c:v>219</c:v>
                </c:pt>
                <c:pt idx="1298">
                  <c:v>219</c:v>
                </c:pt>
                <c:pt idx="1299">
                  <c:v>220.00000000000003</c:v>
                </c:pt>
                <c:pt idx="1300">
                  <c:v>223</c:v>
                </c:pt>
                <c:pt idx="1301">
                  <c:v>222.00000000000003</c:v>
                </c:pt>
                <c:pt idx="1302">
                  <c:v>223</c:v>
                </c:pt>
                <c:pt idx="1303">
                  <c:v>223</c:v>
                </c:pt>
                <c:pt idx="1304">
                  <c:v>218.00000000000003</c:v>
                </c:pt>
                <c:pt idx="1305">
                  <c:v>216</c:v>
                </c:pt>
                <c:pt idx="1306">
                  <c:v>211</c:v>
                </c:pt>
                <c:pt idx="1307">
                  <c:v>210</c:v>
                </c:pt>
                <c:pt idx="1308">
                  <c:v>211</c:v>
                </c:pt>
                <c:pt idx="1309">
                  <c:v>209</c:v>
                </c:pt>
                <c:pt idx="1310">
                  <c:v>212</c:v>
                </c:pt>
                <c:pt idx="1311">
                  <c:v>214</c:v>
                </c:pt>
                <c:pt idx="1312">
                  <c:v>214</c:v>
                </c:pt>
                <c:pt idx="1313">
                  <c:v>214</c:v>
                </c:pt>
                <c:pt idx="1314">
                  <c:v>212</c:v>
                </c:pt>
                <c:pt idx="1315">
                  <c:v>211</c:v>
                </c:pt>
                <c:pt idx="1316">
                  <c:v>210</c:v>
                </c:pt>
                <c:pt idx="1317">
                  <c:v>213</c:v>
                </c:pt>
                <c:pt idx="1318">
                  <c:v>213</c:v>
                </c:pt>
                <c:pt idx="1319">
                  <c:v>213</c:v>
                </c:pt>
                <c:pt idx="1320">
                  <c:v>212</c:v>
                </c:pt>
                <c:pt idx="1321">
                  <c:v>212</c:v>
                </c:pt>
                <c:pt idx="1322">
                  <c:v>209</c:v>
                </c:pt>
                <c:pt idx="1323">
                  <c:v>210</c:v>
                </c:pt>
                <c:pt idx="1324">
                  <c:v>210</c:v>
                </c:pt>
                <c:pt idx="1325">
                  <c:v>208</c:v>
                </c:pt>
                <c:pt idx="1326">
                  <c:v>206</c:v>
                </c:pt>
                <c:pt idx="1327">
                  <c:v>206.99999999999997</c:v>
                </c:pt>
                <c:pt idx="1328">
                  <c:v>216</c:v>
                </c:pt>
                <c:pt idx="1329">
                  <c:v>222.00000000000003</c:v>
                </c:pt>
                <c:pt idx="1330">
                  <c:v>214</c:v>
                </c:pt>
                <c:pt idx="1331">
                  <c:v>222.00000000000003</c:v>
                </c:pt>
                <c:pt idx="1332">
                  <c:v>238</c:v>
                </c:pt>
                <c:pt idx="1333">
                  <c:v>234</c:v>
                </c:pt>
                <c:pt idx="1334">
                  <c:v>239</c:v>
                </c:pt>
                <c:pt idx="1335">
                  <c:v>239</c:v>
                </c:pt>
                <c:pt idx="1336">
                  <c:v>234</c:v>
                </c:pt>
                <c:pt idx="1337">
                  <c:v>229.99999999999997</c:v>
                </c:pt>
                <c:pt idx="1338">
                  <c:v>229.99999999999997</c:v>
                </c:pt>
                <c:pt idx="1339">
                  <c:v>229.99999999999997</c:v>
                </c:pt>
                <c:pt idx="1340">
                  <c:v>228.00000000000003</c:v>
                </c:pt>
                <c:pt idx="1341">
                  <c:v>231</c:v>
                </c:pt>
                <c:pt idx="1342">
                  <c:v>234</c:v>
                </c:pt>
                <c:pt idx="1343">
                  <c:v>231.99999999999997</c:v>
                </c:pt>
                <c:pt idx="1344">
                  <c:v>227</c:v>
                </c:pt>
                <c:pt idx="1345">
                  <c:v>233</c:v>
                </c:pt>
                <c:pt idx="1346">
                  <c:v>243.00000000000003</c:v>
                </c:pt>
                <c:pt idx="1347">
                  <c:v>241</c:v>
                </c:pt>
                <c:pt idx="1348">
                  <c:v>238</c:v>
                </c:pt>
                <c:pt idx="1349">
                  <c:v>237</c:v>
                </c:pt>
                <c:pt idx="1350">
                  <c:v>241</c:v>
                </c:pt>
                <c:pt idx="1351">
                  <c:v>242</c:v>
                </c:pt>
                <c:pt idx="1352">
                  <c:v>239</c:v>
                </c:pt>
                <c:pt idx="1353">
                  <c:v>240</c:v>
                </c:pt>
                <c:pt idx="1354">
                  <c:v>243.00000000000003</c:v>
                </c:pt>
                <c:pt idx="1355">
                  <c:v>245.00000000000003</c:v>
                </c:pt>
                <c:pt idx="1356">
                  <c:v>245.00000000000003</c:v>
                </c:pt>
                <c:pt idx="1357">
                  <c:v>235</c:v>
                </c:pt>
                <c:pt idx="1358">
                  <c:v>249.00000000000003</c:v>
                </c:pt>
                <c:pt idx="1359">
                  <c:v>248</c:v>
                </c:pt>
                <c:pt idx="1360">
                  <c:v>245.00000000000003</c:v>
                </c:pt>
                <c:pt idx="1361">
                  <c:v>250.99999999999997</c:v>
                </c:pt>
                <c:pt idx="1362">
                  <c:v>256</c:v>
                </c:pt>
                <c:pt idx="1363">
                  <c:v>254</c:v>
                </c:pt>
                <c:pt idx="1364">
                  <c:v>252</c:v>
                </c:pt>
                <c:pt idx="1365">
                  <c:v>253.00000000000003</c:v>
                </c:pt>
                <c:pt idx="1366">
                  <c:v>250.99999999999997</c:v>
                </c:pt>
                <c:pt idx="1367">
                  <c:v>250.99999999999997</c:v>
                </c:pt>
                <c:pt idx="1368">
                  <c:v>253.00000000000003</c:v>
                </c:pt>
                <c:pt idx="1369">
                  <c:v>246.99999999999997</c:v>
                </c:pt>
                <c:pt idx="1370">
                  <c:v>246.99999999999997</c:v>
                </c:pt>
                <c:pt idx="1371">
                  <c:v>241</c:v>
                </c:pt>
                <c:pt idx="1372">
                  <c:v>243.00000000000003</c:v>
                </c:pt>
                <c:pt idx="1373">
                  <c:v>246</c:v>
                </c:pt>
                <c:pt idx="1374">
                  <c:v>246.99999999999997</c:v>
                </c:pt>
                <c:pt idx="1375">
                  <c:v>249.00000000000003</c:v>
                </c:pt>
                <c:pt idx="1376">
                  <c:v>245.00000000000003</c:v>
                </c:pt>
                <c:pt idx="1377">
                  <c:v>246</c:v>
                </c:pt>
                <c:pt idx="1378">
                  <c:v>246.99999999999997</c:v>
                </c:pt>
                <c:pt idx="1379">
                  <c:v>250</c:v>
                </c:pt>
                <c:pt idx="1380">
                  <c:v>244</c:v>
                </c:pt>
                <c:pt idx="1381">
                  <c:v>245.00000000000003</c:v>
                </c:pt>
                <c:pt idx="1382">
                  <c:v>246</c:v>
                </c:pt>
                <c:pt idx="1383">
                  <c:v>249.00000000000003</c:v>
                </c:pt>
                <c:pt idx="1384">
                  <c:v>246.99999999999997</c:v>
                </c:pt>
                <c:pt idx="1385">
                  <c:v>250.99999999999997</c:v>
                </c:pt>
                <c:pt idx="1386">
                  <c:v>254</c:v>
                </c:pt>
                <c:pt idx="1387">
                  <c:v>258</c:v>
                </c:pt>
                <c:pt idx="1388">
                  <c:v>261</c:v>
                </c:pt>
                <c:pt idx="1389">
                  <c:v>264</c:v>
                </c:pt>
                <c:pt idx="1390">
                  <c:v>273</c:v>
                </c:pt>
                <c:pt idx="1391">
                  <c:v>282</c:v>
                </c:pt>
                <c:pt idx="1392">
                  <c:v>284</c:v>
                </c:pt>
                <c:pt idx="1393">
                  <c:v>285</c:v>
                </c:pt>
                <c:pt idx="1394">
                  <c:v>293</c:v>
                </c:pt>
                <c:pt idx="1395">
                  <c:v>298</c:v>
                </c:pt>
                <c:pt idx="1396">
                  <c:v>285</c:v>
                </c:pt>
                <c:pt idx="1397">
                  <c:v>281</c:v>
                </c:pt>
                <c:pt idx="1398">
                  <c:v>281</c:v>
                </c:pt>
                <c:pt idx="1399">
                  <c:v>284</c:v>
                </c:pt>
                <c:pt idx="1400">
                  <c:v>279</c:v>
                </c:pt>
                <c:pt idx="1401">
                  <c:v>283</c:v>
                </c:pt>
                <c:pt idx="1402">
                  <c:v>290</c:v>
                </c:pt>
                <c:pt idx="1403">
                  <c:v>293</c:v>
                </c:pt>
                <c:pt idx="1404">
                  <c:v>286</c:v>
                </c:pt>
                <c:pt idx="1405">
                  <c:v>287</c:v>
                </c:pt>
                <c:pt idx="1406">
                  <c:v>284</c:v>
                </c:pt>
                <c:pt idx="1407">
                  <c:v>285</c:v>
                </c:pt>
                <c:pt idx="1408">
                  <c:v>285</c:v>
                </c:pt>
                <c:pt idx="1409">
                  <c:v>297</c:v>
                </c:pt>
                <c:pt idx="1410">
                  <c:v>296</c:v>
                </c:pt>
                <c:pt idx="1411">
                  <c:v>303</c:v>
                </c:pt>
                <c:pt idx="1412">
                  <c:v>305</c:v>
                </c:pt>
                <c:pt idx="1413">
                  <c:v>298</c:v>
                </c:pt>
                <c:pt idx="1414">
                  <c:v>299</c:v>
                </c:pt>
                <c:pt idx="1415">
                  <c:v>297</c:v>
                </c:pt>
                <c:pt idx="1416">
                  <c:v>301</c:v>
                </c:pt>
                <c:pt idx="1417">
                  <c:v>304</c:v>
                </c:pt>
                <c:pt idx="1418">
                  <c:v>303</c:v>
                </c:pt>
                <c:pt idx="1419">
                  <c:v>308</c:v>
                </c:pt>
                <c:pt idx="1420">
                  <c:v>310</c:v>
                </c:pt>
                <c:pt idx="1421">
                  <c:v>313</c:v>
                </c:pt>
                <c:pt idx="1422">
                  <c:v>318</c:v>
                </c:pt>
                <c:pt idx="1423">
                  <c:v>326</c:v>
                </c:pt>
                <c:pt idx="1424">
                  <c:v>337</c:v>
                </c:pt>
                <c:pt idx="1425">
                  <c:v>325</c:v>
                </c:pt>
                <c:pt idx="1426">
                  <c:v>323</c:v>
                </c:pt>
                <c:pt idx="1427">
                  <c:v>315</c:v>
                </c:pt>
                <c:pt idx="1428">
                  <c:v>323</c:v>
                </c:pt>
                <c:pt idx="1429">
                  <c:v>325</c:v>
                </c:pt>
                <c:pt idx="1430">
                  <c:v>328</c:v>
                </c:pt>
                <c:pt idx="1431">
                  <c:v>329</c:v>
                </c:pt>
                <c:pt idx="1432">
                  <c:v>327</c:v>
                </c:pt>
                <c:pt idx="1433">
                  <c:v>328</c:v>
                </c:pt>
                <c:pt idx="1434">
                  <c:v>324</c:v>
                </c:pt>
                <c:pt idx="1435">
                  <c:v>324</c:v>
                </c:pt>
                <c:pt idx="1436">
                  <c:v>316</c:v>
                </c:pt>
                <c:pt idx="1437">
                  <c:v>309</c:v>
                </c:pt>
                <c:pt idx="1438">
                  <c:v>299</c:v>
                </c:pt>
                <c:pt idx="1439">
                  <c:v>299</c:v>
                </c:pt>
                <c:pt idx="1440">
                  <c:v>304</c:v>
                </c:pt>
                <c:pt idx="1441">
                  <c:v>303</c:v>
                </c:pt>
                <c:pt idx="1442">
                  <c:v>300</c:v>
                </c:pt>
                <c:pt idx="1443">
                  <c:v>298</c:v>
                </c:pt>
                <c:pt idx="1444">
                  <c:v>301</c:v>
                </c:pt>
                <c:pt idx="1445">
                  <c:v>298</c:v>
                </c:pt>
                <c:pt idx="1446">
                  <c:v>301</c:v>
                </c:pt>
                <c:pt idx="1447">
                  <c:v>296</c:v>
                </c:pt>
                <c:pt idx="1448">
                  <c:v>292</c:v>
                </c:pt>
                <c:pt idx="1449">
                  <c:v>295</c:v>
                </c:pt>
                <c:pt idx="1450">
                  <c:v>290</c:v>
                </c:pt>
                <c:pt idx="1451">
                  <c:v>282</c:v>
                </c:pt>
                <c:pt idx="1452">
                  <c:v>282</c:v>
                </c:pt>
                <c:pt idx="1453">
                  <c:v>283</c:v>
                </c:pt>
                <c:pt idx="1454">
                  <c:v>285</c:v>
                </c:pt>
                <c:pt idx="1455">
                  <c:v>288</c:v>
                </c:pt>
                <c:pt idx="1456">
                  <c:v>293</c:v>
                </c:pt>
                <c:pt idx="1457">
                  <c:v>293</c:v>
                </c:pt>
                <c:pt idx="1458">
                  <c:v>296</c:v>
                </c:pt>
                <c:pt idx="1459">
                  <c:v>294</c:v>
                </c:pt>
                <c:pt idx="1460">
                  <c:v>299</c:v>
                </c:pt>
                <c:pt idx="1461">
                  <c:v>307</c:v>
                </c:pt>
                <c:pt idx="1462">
                  <c:v>329</c:v>
                </c:pt>
                <c:pt idx="1463">
                  <c:v>347</c:v>
                </c:pt>
                <c:pt idx="1464">
                  <c:v>334</c:v>
                </c:pt>
                <c:pt idx="1465">
                  <c:v>340</c:v>
                </c:pt>
                <c:pt idx="1466">
                  <c:v>331</c:v>
                </c:pt>
                <c:pt idx="1467">
                  <c:v>333</c:v>
                </c:pt>
                <c:pt idx="1468">
                  <c:v>336</c:v>
                </c:pt>
                <c:pt idx="1469">
                  <c:v>331</c:v>
                </c:pt>
                <c:pt idx="1470">
                  <c:v>327</c:v>
                </c:pt>
                <c:pt idx="1471">
                  <c:v>329</c:v>
                </c:pt>
                <c:pt idx="1472">
                  <c:v>329</c:v>
                </c:pt>
                <c:pt idx="1473">
                  <c:v>326</c:v>
                </c:pt>
                <c:pt idx="1474">
                  <c:v>323</c:v>
                </c:pt>
                <c:pt idx="1475">
                  <c:v>327</c:v>
                </c:pt>
                <c:pt idx="1476">
                  <c:v>337</c:v>
                </c:pt>
                <c:pt idx="1477">
                  <c:v>343</c:v>
                </c:pt>
                <c:pt idx="1478">
                  <c:v>343</c:v>
                </c:pt>
                <c:pt idx="1479">
                  <c:v>350</c:v>
                </c:pt>
                <c:pt idx="1480">
                  <c:v>348</c:v>
                </c:pt>
                <c:pt idx="1481">
                  <c:v>344</c:v>
                </c:pt>
                <c:pt idx="1482">
                  <c:v>338</c:v>
                </c:pt>
                <c:pt idx="1483">
                  <c:v>344</c:v>
                </c:pt>
                <c:pt idx="1484">
                  <c:v>342</c:v>
                </c:pt>
                <c:pt idx="1485">
                  <c:v>339</c:v>
                </c:pt>
                <c:pt idx="1486">
                  <c:v>329</c:v>
                </c:pt>
                <c:pt idx="1487">
                  <c:v>323</c:v>
                </c:pt>
                <c:pt idx="1488">
                  <c:v>325</c:v>
                </c:pt>
                <c:pt idx="1489">
                  <c:v>325</c:v>
                </c:pt>
                <c:pt idx="1490">
                  <c:v>319</c:v>
                </c:pt>
                <c:pt idx="1491">
                  <c:v>311</c:v>
                </c:pt>
                <c:pt idx="1492">
                  <c:v>305</c:v>
                </c:pt>
                <c:pt idx="1493">
                  <c:v>303</c:v>
                </c:pt>
                <c:pt idx="1494">
                  <c:v>302</c:v>
                </c:pt>
                <c:pt idx="1495">
                  <c:v>302</c:v>
                </c:pt>
                <c:pt idx="1496">
                  <c:v>295</c:v>
                </c:pt>
                <c:pt idx="1497">
                  <c:v>299</c:v>
                </c:pt>
                <c:pt idx="1498">
                  <c:v>298</c:v>
                </c:pt>
                <c:pt idx="1499">
                  <c:v>301</c:v>
                </c:pt>
                <c:pt idx="1500">
                  <c:v>294</c:v>
                </c:pt>
                <c:pt idx="1501">
                  <c:v>303</c:v>
                </c:pt>
                <c:pt idx="1502">
                  <c:v>304</c:v>
                </c:pt>
                <c:pt idx="1503">
                  <c:v>304</c:v>
                </c:pt>
                <c:pt idx="1504">
                  <c:v>310</c:v>
                </c:pt>
                <c:pt idx="1505">
                  <c:v>310</c:v>
                </c:pt>
                <c:pt idx="1506">
                  <c:v>317</c:v>
                </c:pt>
                <c:pt idx="1507">
                  <c:v>314</c:v>
                </c:pt>
                <c:pt idx="1508">
                  <c:v>311</c:v>
                </c:pt>
                <c:pt idx="1509">
                  <c:v>308</c:v>
                </c:pt>
                <c:pt idx="1510">
                  <c:v>306</c:v>
                </c:pt>
                <c:pt idx="1511">
                  <c:v>310</c:v>
                </c:pt>
                <c:pt idx="1512">
                  <c:v>310</c:v>
                </c:pt>
                <c:pt idx="1513">
                  <c:v>312</c:v>
                </c:pt>
                <c:pt idx="1514">
                  <c:v>319</c:v>
                </c:pt>
                <c:pt idx="1515">
                  <c:v>320</c:v>
                </c:pt>
                <c:pt idx="1516">
                  <c:v>320</c:v>
                </c:pt>
                <c:pt idx="1517">
                  <c:v>326</c:v>
                </c:pt>
                <c:pt idx="1518">
                  <c:v>327</c:v>
                </c:pt>
                <c:pt idx="1519">
                  <c:v>327</c:v>
                </c:pt>
                <c:pt idx="1520">
                  <c:v>327</c:v>
                </c:pt>
                <c:pt idx="1521">
                  <c:v>325</c:v>
                </c:pt>
                <c:pt idx="1522">
                  <c:v>315</c:v>
                </c:pt>
                <c:pt idx="1523">
                  <c:v>314</c:v>
                </c:pt>
                <c:pt idx="1524">
                  <c:v>313</c:v>
                </c:pt>
                <c:pt idx="1525">
                  <c:v>311</c:v>
                </c:pt>
                <c:pt idx="1526">
                  <c:v>313</c:v>
                </c:pt>
                <c:pt idx="1527">
                  <c:v>319</c:v>
                </c:pt>
                <c:pt idx="1528">
                  <c:v>319</c:v>
                </c:pt>
                <c:pt idx="1529">
                  <c:v>329</c:v>
                </c:pt>
                <c:pt idx="1530">
                  <c:v>332</c:v>
                </c:pt>
                <c:pt idx="1531">
                  <c:v>337</c:v>
                </c:pt>
                <c:pt idx="1532">
                  <c:v>340</c:v>
                </c:pt>
                <c:pt idx="1533">
                  <c:v>345</c:v>
                </c:pt>
                <c:pt idx="1534">
                  <c:v>356</c:v>
                </c:pt>
                <c:pt idx="1535">
                  <c:v>352</c:v>
                </c:pt>
                <c:pt idx="1536">
                  <c:v>352</c:v>
                </c:pt>
                <c:pt idx="1537">
                  <c:v>357</c:v>
                </c:pt>
                <c:pt idx="1538">
                  <c:v>358</c:v>
                </c:pt>
                <c:pt idx="1539">
                  <c:v>364</c:v>
                </c:pt>
                <c:pt idx="1540">
                  <c:v>359</c:v>
                </c:pt>
                <c:pt idx="1541">
                  <c:v>353</c:v>
                </c:pt>
                <c:pt idx="1542">
                  <c:v>352</c:v>
                </c:pt>
                <c:pt idx="1543">
                  <c:v>345</c:v>
                </c:pt>
                <c:pt idx="1544">
                  <c:v>352</c:v>
                </c:pt>
                <c:pt idx="1545">
                  <c:v>352</c:v>
                </c:pt>
                <c:pt idx="1546">
                  <c:v>360</c:v>
                </c:pt>
                <c:pt idx="1547">
                  <c:v>356</c:v>
                </c:pt>
                <c:pt idx="1548">
                  <c:v>359</c:v>
                </c:pt>
                <c:pt idx="1549">
                  <c:v>356</c:v>
                </c:pt>
                <c:pt idx="1550">
                  <c:v>351</c:v>
                </c:pt>
                <c:pt idx="1551">
                  <c:v>347</c:v>
                </c:pt>
                <c:pt idx="1552">
                  <c:v>350</c:v>
                </c:pt>
                <c:pt idx="1553">
                  <c:v>351</c:v>
                </c:pt>
                <c:pt idx="1554">
                  <c:v>355</c:v>
                </c:pt>
                <c:pt idx="1555">
                  <c:v>356</c:v>
                </c:pt>
                <c:pt idx="1556">
                  <c:v>357</c:v>
                </c:pt>
                <c:pt idx="1557">
                  <c:v>360</c:v>
                </c:pt>
                <c:pt idx="1558">
                  <c:v>365</c:v>
                </c:pt>
                <c:pt idx="1559">
                  <c:v>365</c:v>
                </c:pt>
                <c:pt idx="1560">
                  <c:v>363</c:v>
                </c:pt>
                <c:pt idx="1561">
                  <c:v>366</c:v>
                </c:pt>
                <c:pt idx="1562">
                  <c:v>366</c:v>
                </c:pt>
                <c:pt idx="1563">
                  <c:v>370</c:v>
                </c:pt>
                <c:pt idx="1564">
                  <c:v>370</c:v>
                </c:pt>
                <c:pt idx="1565">
                  <c:v>374</c:v>
                </c:pt>
                <c:pt idx="1566">
                  <c:v>378</c:v>
                </c:pt>
                <c:pt idx="1567">
                  <c:v>362</c:v>
                </c:pt>
                <c:pt idx="1568">
                  <c:v>352</c:v>
                </c:pt>
                <c:pt idx="1569">
                  <c:v>351</c:v>
                </c:pt>
                <c:pt idx="1570">
                  <c:v>343</c:v>
                </c:pt>
                <c:pt idx="1571">
                  <c:v>347</c:v>
                </c:pt>
                <c:pt idx="1572">
                  <c:v>350</c:v>
                </c:pt>
                <c:pt idx="1573">
                  <c:v>350</c:v>
                </c:pt>
                <c:pt idx="1574">
                  <c:v>346</c:v>
                </c:pt>
                <c:pt idx="1575">
                  <c:v>341</c:v>
                </c:pt>
                <c:pt idx="1576">
                  <c:v>339</c:v>
                </c:pt>
                <c:pt idx="1577">
                  <c:v>329</c:v>
                </c:pt>
                <c:pt idx="1578">
                  <c:v>329</c:v>
                </c:pt>
                <c:pt idx="1579">
                  <c:v>334</c:v>
                </c:pt>
                <c:pt idx="1580">
                  <c:v>324</c:v>
                </c:pt>
                <c:pt idx="1581">
                  <c:v>322</c:v>
                </c:pt>
                <c:pt idx="1582">
                  <c:v>318</c:v>
                </c:pt>
                <c:pt idx="1583">
                  <c:v>325</c:v>
                </c:pt>
                <c:pt idx="1584">
                  <c:v>330</c:v>
                </c:pt>
                <c:pt idx="1585">
                  <c:v>329</c:v>
                </c:pt>
                <c:pt idx="1586">
                  <c:v>319</c:v>
                </c:pt>
                <c:pt idx="1587">
                  <c:v>315</c:v>
                </c:pt>
                <c:pt idx="1588">
                  <c:v>313</c:v>
                </c:pt>
                <c:pt idx="1589">
                  <c:v>307</c:v>
                </c:pt>
                <c:pt idx="1590">
                  <c:v>309</c:v>
                </c:pt>
                <c:pt idx="1591">
                  <c:v>318</c:v>
                </c:pt>
                <c:pt idx="1592">
                  <c:v>324</c:v>
                </c:pt>
                <c:pt idx="1593">
                  <c:v>325</c:v>
                </c:pt>
                <c:pt idx="1594">
                  <c:v>320</c:v>
                </c:pt>
                <c:pt idx="1595">
                  <c:v>313</c:v>
                </c:pt>
                <c:pt idx="1596">
                  <c:v>318</c:v>
                </c:pt>
                <c:pt idx="1597">
                  <c:v>319</c:v>
                </c:pt>
                <c:pt idx="1598">
                  <c:v>319</c:v>
                </c:pt>
                <c:pt idx="1599">
                  <c:v>319</c:v>
                </c:pt>
                <c:pt idx="1600">
                  <c:v>319</c:v>
                </c:pt>
                <c:pt idx="1601">
                  <c:v>315</c:v>
                </c:pt>
                <c:pt idx="1602">
                  <c:v>314</c:v>
                </c:pt>
                <c:pt idx="1603">
                  <c:v>310</c:v>
                </c:pt>
                <c:pt idx="1604">
                  <c:v>311</c:v>
                </c:pt>
                <c:pt idx="1605">
                  <c:v>305</c:v>
                </c:pt>
                <c:pt idx="1606">
                  <c:v>304</c:v>
                </c:pt>
                <c:pt idx="1607">
                  <c:v>305</c:v>
                </c:pt>
                <c:pt idx="1608">
                  <c:v>310</c:v>
                </c:pt>
                <c:pt idx="1609">
                  <c:v>312</c:v>
                </c:pt>
                <c:pt idx="1610">
                  <c:v>315</c:v>
                </c:pt>
                <c:pt idx="1611">
                  <c:v>323</c:v>
                </c:pt>
                <c:pt idx="1612">
                  <c:v>326</c:v>
                </c:pt>
                <c:pt idx="1613">
                  <c:v>320</c:v>
                </c:pt>
                <c:pt idx="1614">
                  <c:v>319</c:v>
                </c:pt>
                <c:pt idx="1615">
                  <c:v>319</c:v>
                </c:pt>
                <c:pt idx="1616">
                  <c:v>316</c:v>
                </c:pt>
              </c:numCache>
            </c:numRef>
          </c:val>
          <c:smooth val="0"/>
          <c:extLst>
            <c:ext xmlns:c16="http://schemas.microsoft.com/office/drawing/2014/chart" uri="{C3380CC4-5D6E-409C-BE32-E72D297353CC}">
              <c16:uniqueId val="{00000001-D78A-4DA2-A929-EF8304DDC4A1}"/>
            </c:ext>
          </c:extLst>
        </c:ser>
        <c:dLbls>
          <c:showLegendKey val="0"/>
          <c:showVal val="0"/>
          <c:showCatName val="0"/>
          <c:showSerName val="0"/>
          <c:showPercent val="0"/>
          <c:showBubbleSize val="0"/>
        </c:dLbls>
        <c:smooth val="0"/>
        <c:axId val="748020800"/>
        <c:axId val="748021344"/>
      </c:lineChart>
      <c:dateAx>
        <c:axId val="748020800"/>
        <c:scaling>
          <c:orientation val="minMax"/>
          <c:min val="42005"/>
        </c:scaling>
        <c:delete val="0"/>
        <c:axPos val="b"/>
        <c:numFmt formatCode="yyyy" sourceLinked="0"/>
        <c:majorTickMark val="out"/>
        <c:minorTickMark val="none"/>
        <c:tickLblPos val="low"/>
        <c:spPr>
          <a:noFill/>
          <a:ln w="9525" cap="flat" cmpd="sng" algn="ctr">
            <a:solidFill>
              <a:sysClr val="windowText" lastClr="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48021344"/>
        <c:crosses val="autoZero"/>
        <c:auto val="0"/>
        <c:lblOffset val="100"/>
        <c:baseTimeUnit val="days"/>
        <c:majorUnit val="1"/>
        <c:majorTimeUnit val="years"/>
      </c:dateAx>
      <c:valAx>
        <c:axId val="748021344"/>
        <c:scaling>
          <c:orientation val="minMax"/>
          <c:max val="500"/>
        </c:scaling>
        <c:delete val="0"/>
        <c:axPos val="r"/>
        <c:majorGridlines>
          <c:spPr>
            <a:ln w="9525" cap="flat" cmpd="sng" algn="ctr">
              <a:solidFill>
                <a:srgbClr val="969696"/>
              </a:solidFill>
              <a:prstDash val="lgDash"/>
              <a:round/>
            </a:ln>
            <a:effectLst/>
          </c:spPr>
        </c:majorGridlines>
        <c:numFmt formatCode="General" sourceLinked="1"/>
        <c:majorTickMark val="out"/>
        <c:minorTickMark val="none"/>
        <c:tickLblPos val="nextTo"/>
        <c:spPr>
          <a:noFill/>
          <a:ln>
            <a:solidFill>
              <a:sysClr val="windowText" lastClr="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8020800"/>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s-MX"/>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8766133614741451E-3"/>
          <c:y val="2.8485340677706771E-2"/>
          <c:w val="0.88402927726817648"/>
          <c:h val="0.8170536732777316"/>
        </c:manualLayout>
      </c:layout>
      <c:lineChart>
        <c:grouping val="standard"/>
        <c:varyColors val="0"/>
        <c:ser>
          <c:idx val="0"/>
          <c:order val="0"/>
          <c:tx>
            <c:strRef>
              <c:f>'Respecto al dólar'!$BW$4</c:f>
              <c:strCache>
                <c:ptCount val="1"/>
                <c:pt idx="0">
                  <c:v>Brasil</c:v>
                </c:pt>
              </c:strCache>
            </c:strRef>
          </c:tx>
          <c:spPr>
            <a:ln w="31750">
              <a:solidFill>
                <a:srgbClr val="00B050"/>
              </a:solidFill>
              <a:prstDash val="solid"/>
            </a:ln>
          </c:spPr>
          <c:marker>
            <c:symbol val="none"/>
          </c:marker>
          <c:cat>
            <c:numRef>
              <c:f>'Respecto al dólar'!$BV$5:$BV$4000</c:f>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f>'Respecto al dólar'!$BW$5:$BW$4000</c:f>
              <c:numCache>
                <c:formatCode>0.00</c:formatCode>
                <c:ptCount val="3996"/>
                <c:pt idx="0">
                  <c:v>65.015216068167987</c:v>
                </c:pt>
                <c:pt idx="1">
                  <c:v>65.015216068167987</c:v>
                </c:pt>
                <c:pt idx="2">
                  <c:v>64.853925745587333</c:v>
                </c:pt>
                <c:pt idx="3">
                  <c:v>65.106512477175897</c:v>
                </c:pt>
                <c:pt idx="4">
                  <c:v>65.249543517954962</c:v>
                </c:pt>
                <c:pt idx="5">
                  <c:v>65.499087035909923</c:v>
                </c:pt>
                <c:pt idx="6">
                  <c:v>65.499087035909923</c:v>
                </c:pt>
                <c:pt idx="7">
                  <c:v>65.499087035909923</c:v>
                </c:pt>
                <c:pt idx="8">
                  <c:v>65.465611685940345</c:v>
                </c:pt>
                <c:pt idx="9">
                  <c:v>65.398660986001218</c:v>
                </c:pt>
                <c:pt idx="10">
                  <c:v>65.383444917833216</c:v>
                </c:pt>
                <c:pt idx="11">
                  <c:v>65.261716372489346</c:v>
                </c:pt>
                <c:pt idx="12">
                  <c:v>65.167376749847833</c:v>
                </c:pt>
                <c:pt idx="13">
                  <c:v>65.167376749847833</c:v>
                </c:pt>
                <c:pt idx="14">
                  <c:v>65.167376749847833</c:v>
                </c:pt>
                <c:pt idx="15">
                  <c:v>65.185636031649423</c:v>
                </c:pt>
                <c:pt idx="16">
                  <c:v>65.127814972611077</c:v>
                </c:pt>
                <c:pt idx="17">
                  <c:v>64.948265368228846</c:v>
                </c:pt>
                <c:pt idx="18">
                  <c:v>64.978697504564835</c:v>
                </c:pt>
                <c:pt idx="19">
                  <c:v>64.832623250152153</c:v>
                </c:pt>
                <c:pt idx="20">
                  <c:v>64.832623250152153</c:v>
                </c:pt>
                <c:pt idx="21">
                  <c:v>64.832623250152153</c:v>
                </c:pt>
                <c:pt idx="22">
                  <c:v>65.003043213633603</c:v>
                </c:pt>
                <c:pt idx="23">
                  <c:v>64.890444309190499</c:v>
                </c:pt>
                <c:pt idx="24">
                  <c:v>64.753499695678642</c:v>
                </c:pt>
                <c:pt idx="25">
                  <c:v>64.911746804625679</c:v>
                </c:pt>
                <c:pt idx="26">
                  <c:v>65.066950699939142</c:v>
                </c:pt>
                <c:pt idx="27">
                  <c:v>65.066950699939142</c:v>
                </c:pt>
                <c:pt idx="28">
                  <c:v>65.066950699939142</c:v>
                </c:pt>
                <c:pt idx="29">
                  <c:v>64.957395009129641</c:v>
                </c:pt>
                <c:pt idx="30">
                  <c:v>64.853925745587333</c:v>
                </c:pt>
                <c:pt idx="31">
                  <c:v>64.604382227632385</c:v>
                </c:pt>
                <c:pt idx="32">
                  <c:v>63.919659160073039</c:v>
                </c:pt>
                <c:pt idx="33">
                  <c:v>64.03834449178332</c:v>
                </c:pt>
                <c:pt idx="34">
                  <c:v>64.03834449178332</c:v>
                </c:pt>
                <c:pt idx="35">
                  <c:v>64.03834449178332</c:v>
                </c:pt>
                <c:pt idx="36">
                  <c:v>63.703590992087641</c:v>
                </c:pt>
                <c:pt idx="37">
                  <c:v>63.478393183201462</c:v>
                </c:pt>
                <c:pt idx="38">
                  <c:v>63.679245283018858</c:v>
                </c:pt>
                <c:pt idx="39">
                  <c:v>63.691418137553256</c:v>
                </c:pt>
                <c:pt idx="40">
                  <c:v>64.15094339622641</c:v>
                </c:pt>
                <c:pt idx="41">
                  <c:v>64.15094339622641</c:v>
                </c:pt>
                <c:pt idx="42">
                  <c:v>64.15094339622641</c:v>
                </c:pt>
                <c:pt idx="43">
                  <c:v>64.318320146074257</c:v>
                </c:pt>
                <c:pt idx="44">
                  <c:v>64.138770541692026</c:v>
                </c:pt>
                <c:pt idx="45">
                  <c:v>63.64881314668289</c:v>
                </c:pt>
                <c:pt idx="46">
                  <c:v>63.706634205721237</c:v>
                </c:pt>
                <c:pt idx="47">
                  <c:v>63.664029214850885</c:v>
                </c:pt>
                <c:pt idx="48">
                  <c:v>63.664029214850885</c:v>
                </c:pt>
                <c:pt idx="49">
                  <c:v>63.664029214850885</c:v>
                </c:pt>
                <c:pt idx="50">
                  <c:v>63.664029214850885</c:v>
                </c:pt>
                <c:pt idx="51">
                  <c:v>63.420572124163122</c:v>
                </c:pt>
                <c:pt idx="52">
                  <c:v>63.192331101643326</c:v>
                </c:pt>
                <c:pt idx="53">
                  <c:v>63.3444917833232</c:v>
                </c:pt>
                <c:pt idx="54">
                  <c:v>63.533171028606205</c:v>
                </c:pt>
                <c:pt idx="55">
                  <c:v>63.533171028606205</c:v>
                </c:pt>
                <c:pt idx="56">
                  <c:v>63.533171028606205</c:v>
                </c:pt>
                <c:pt idx="57">
                  <c:v>63.374923919659167</c:v>
                </c:pt>
                <c:pt idx="58">
                  <c:v>64.506999391357269</c:v>
                </c:pt>
                <c:pt idx="59">
                  <c:v>64.531345100426037</c:v>
                </c:pt>
                <c:pt idx="60">
                  <c:v>64.479610468654897</c:v>
                </c:pt>
                <c:pt idx="61">
                  <c:v>64.875228241022526</c:v>
                </c:pt>
                <c:pt idx="62">
                  <c:v>64.875228241022526</c:v>
                </c:pt>
                <c:pt idx="63">
                  <c:v>64.875228241022526</c:v>
                </c:pt>
                <c:pt idx="64">
                  <c:v>64.942178940961654</c:v>
                </c:pt>
                <c:pt idx="65">
                  <c:v>64.418746195982962</c:v>
                </c:pt>
                <c:pt idx="66">
                  <c:v>64.28180158247109</c:v>
                </c:pt>
                <c:pt idx="67">
                  <c:v>64.105295191722462</c:v>
                </c:pt>
                <c:pt idx="68">
                  <c:v>63.8557516737675</c:v>
                </c:pt>
                <c:pt idx="69">
                  <c:v>63.8557516737675</c:v>
                </c:pt>
                <c:pt idx="70">
                  <c:v>63.8557516737675</c:v>
                </c:pt>
                <c:pt idx="71">
                  <c:v>63.530127814972616</c:v>
                </c:pt>
                <c:pt idx="72">
                  <c:v>64.013998782714538</c:v>
                </c:pt>
                <c:pt idx="73">
                  <c:v>63.822276323797936</c:v>
                </c:pt>
                <c:pt idx="74">
                  <c:v>63.566646378575776</c:v>
                </c:pt>
                <c:pt idx="75">
                  <c:v>63.670115642118077</c:v>
                </c:pt>
                <c:pt idx="76">
                  <c:v>63.670115642118077</c:v>
                </c:pt>
                <c:pt idx="77">
                  <c:v>63.670115642118077</c:v>
                </c:pt>
                <c:pt idx="78">
                  <c:v>63.253195374315276</c:v>
                </c:pt>
                <c:pt idx="79">
                  <c:v>63.183201460742545</c:v>
                </c:pt>
                <c:pt idx="80">
                  <c:v>62.659768715763853</c:v>
                </c:pt>
                <c:pt idx="81">
                  <c:v>62.638466220328667</c:v>
                </c:pt>
                <c:pt idx="82">
                  <c:v>62.726719415702981</c:v>
                </c:pt>
                <c:pt idx="83">
                  <c:v>62.726719415702981</c:v>
                </c:pt>
                <c:pt idx="84">
                  <c:v>62.726719415702981</c:v>
                </c:pt>
                <c:pt idx="85">
                  <c:v>62.699330493000602</c:v>
                </c:pt>
                <c:pt idx="86">
                  <c:v>62.751065124771756</c:v>
                </c:pt>
                <c:pt idx="87">
                  <c:v>62.948874010955556</c:v>
                </c:pt>
                <c:pt idx="88">
                  <c:v>62.215459525258673</c:v>
                </c:pt>
                <c:pt idx="89">
                  <c:v>62.671941570298237</c:v>
                </c:pt>
                <c:pt idx="90">
                  <c:v>62.671941570298237</c:v>
                </c:pt>
                <c:pt idx="91">
                  <c:v>62.671941570298237</c:v>
                </c:pt>
                <c:pt idx="92">
                  <c:v>62.318928788800974</c:v>
                </c:pt>
                <c:pt idx="93">
                  <c:v>61.965916007303711</c:v>
                </c:pt>
                <c:pt idx="94">
                  <c:v>61.874619598295801</c:v>
                </c:pt>
                <c:pt idx="95">
                  <c:v>61.822884966524647</c:v>
                </c:pt>
                <c:pt idx="96">
                  <c:v>61.822884966524647</c:v>
                </c:pt>
                <c:pt idx="97">
                  <c:v>61.822884966524647</c:v>
                </c:pt>
                <c:pt idx="98">
                  <c:v>61.822884966524647</c:v>
                </c:pt>
                <c:pt idx="99">
                  <c:v>61.600730371272064</c:v>
                </c:pt>
                <c:pt idx="100">
                  <c:v>61.695069993913563</c:v>
                </c:pt>
                <c:pt idx="101">
                  <c:v>62.014607425441262</c:v>
                </c:pt>
                <c:pt idx="102">
                  <c:v>61.908094948265372</c:v>
                </c:pt>
                <c:pt idx="103">
                  <c:v>61.518563603164942</c:v>
                </c:pt>
                <c:pt idx="104">
                  <c:v>61.518563603164942</c:v>
                </c:pt>
                <c:pt idx="105">
                  <c:v>61.518563603164942</c:v>
                </c:pt>
                <c:pt idx="106">
                  <c:v>61.941570298234936</c:v>
                </c:pt>
                <c:pt idx="107">
                  <c:v>61.932440657334141</c:v>
                </c:pt>
                <c:pt idx="108">
                  <c:v>61.859403530127821</c:v>
                </c:pt>
                <c:pt idx="109">
                  <c:v>61.75289105295191</c:v>
                </c:pt>
                <c:pt idx="110">
                  <c:v>61.6555082166768</c:v>
                </c:pt>
                <c:pt idx="111">
                  <c:v>61.6555082166768</c:v>
                </c:pt>
                <c:pt idx="112">
                  <c:v>61.6555082166768</c:v>
                </c:pt>
                <c:pt idx="113">
                  <c:v>61.944613511868532</c:v>
                </c:pt>
                <c:pt idx="114">
                  <c:v>61.911138161898968</c:v>
                </c:pt>
                <c:pt idx="115">
                  <c:v>61.491174680462571</c:v>
                </c:pt>
                <c:pt idx="116">
                  <c:v>61.698113207547166</c:v>
                </c:pt>
                <c:pt idx="117">
                  <c:v>61.816798539257455</c:v>
                </c:pt>
                <c:pt idx="118">
                  <c:v>61.816798539257455</c:v>
                </c:pt>
                <c:pt idx="119">
                  <c:v>61.816798539257455</c:v>
                </c:pt>
                <c:pt idx="120">
                  <c:v>61.914181375532564</c:v>
                </c:pt>
                <c:pt idx="121">
                  <c:v>61.914181375532564</c:v>
                </c:pt>
                <c:pt idx="122">
                  <c:v>61.54899573950091</c:v>
                </c:pt>
                <c:pt idx="123">
                  <c:v>61.685940353012782</c:v>
                </c:pt>
                <c:pt idx="124">
                  <c:v>61.883749239196597</c:v>
                </c:pt>
                <c:pt idx="125">
                  <c:v>61.883749239196597</c:v>
                </c:pt>
                <c:pt idx="126">
                  <c:v>61.883749239196597</c:v>
                </c:pt>
                <c:pt idx="127">
                  <c:v>61.482045039561783</c:v>
                </c:pt>
                <c:pt idx="128">
                  <c:v>61.536822884966526</c:v>
                </c:pt>
                <c:pt idx="129">
                  <c:v>61.405964698721846</c:v>
                </c:pt>
                <c:pt idx="130">
                  <c:v>61.539866098600129</c:v>
                </c:pt>
                <c:pt idx="131">
                  <c:v>61.42118076688984</c:v>
                </c:pt>
                <c:pt idx="132">
                  <c:v>61.42118076688984</c:v>
                </c:pt>
                <c:pt idx="133">
                  <c:v>61.42118076688984</c:v>
                </c:pt>
                <c:pt idx="134">
                  <c:v>61.092513694461346</c:v>
                </c:pt>
                <c:pt idx="135">
                  <c:v>60.301278149726109</c:v>
                </c:pt>
                <c:pt idx="136">
                  <c:v>59.424832623250154</c:v>
                </c:pt>
                <c:pt idx="137">
                  <c:v>59.403530127814975</c:v>
                </c:pt>
                <c:pt idx="138">
                  <c:v>59.668289713937916</c:v>
                </c:pt>
                <c:pt idx="139">
                  <c:v>59.668289713937916</c:v>
                </c:pt>
                <c:pt idx="140">
                  <c:v>59.668289713937916</c:v>
                </c:pt>
                <c:pt idx="141">
                  <c:v>58.977480219111378</c:v>
                </c:pt>
                <c:pt idx="142">
                  <c:v>59.135727328058429</c:v>
                </c:pt>
                <c:pt idx="143">
                  <c:v>59.367011564211815</c:v>
                </c:pt>
                <c:pt idx="144">
                  <c:v>59.926962872793673</c:v>
                </c:pt>
                <c:pt idx="145">
                  <c:v>59.373097991479007</c:v>
                </c:pt>
                <c:pt idx="146">
                  <c:v>59.373097991479007</c:v>
                </c:pt>
                <c:pt idx="147">
                  <c:v>59.373097991479007</c:v>
                </c:pt>
                <c:pt idx="148">
                  <c:v>59.105295191722448</c:v>
                </c:pt>
                <c:pt idx="149">
                  <c:v>59.312233718807065</c:v>
                </c:pt>
                <c:pt idx="150">
                  <c:v>59.03834449178332</c:v>
                </c:pt>
                <c:pt idx="151">
                  <c:v>58.569689592209372</c:v>
                </c:pt>
                <c:pt idx="152">
                  <c:v>57.97017650639075</c:v>
                </c:pt>
                <c:pt idx="153">
                  <c:v>57.97017650639075</c:v>
                </c:pt>
                <c:pt idx="154">
                  <c:v>57.97017650639075</c:v>
                </c:pt>
                <c:pt idx="155">
                  <c:v>58.642726719415705</c:v>
                </c:pt>
                <c:pt idx="156">
                  <c:v>59.211807668898352</c:v>
                </c:pt>
                <c:pt idx="157">
                  <c:v>59.385270846013391</c:v>
                </c:pt>
                <c:pt idx="158">
                  <c:v>59.808277541083385</c:v>
                </c:pt>
                <c:pt idx="159">
                  <c:v>59.631771150334757</c:v>
                </c:pt>
                <c:pt idx="160">
                  <c:v>59.631771150334757</c:v>
                </c:pt>
                <c:pt idx="161">
                  <c:v>59.631771150334757</c:v>
                </c:pt>
                <c:pt idx="162">
                  <c:v>59.068776628119288</c:v>
                </c:pt>
                <c:pt idx="163">
                  <c:v>59.220937309799147</c:v>
                </c:pt>
                <c:pt idx="164">
                  <c:v>59.160073037127205</c:v>
                </c:pt>
                <c:pt idx="165">
                  <c:v>58.600121728545339</c:v>
                </c:pt>
                <c:pt idx="166">
                  <c:v>58.186244674376141</c:v>
                </c:pt>
                <c:pt idx="167">
                  <c:v>58.186244674376141</c:v>
                </c:pt>
                <c:pt idx="168">
                  <c:v>58.186244674376141</c:v>
                </c:pt>
                <c:pt idx="169">
                  <c:v>57.967133292757154</c:v>
                </c:pt>
                <c:pt idx="170">
                  <c:v>57.958003651856359</c:v>
                </c:pt>
                <c:pt idx="171">
                  <c:v>58.694461351186852</c:v>
                </c:pt>
                <c:pt idx="172">
                  <c:v>58.304930006086423</c:v>
                </c:pt>
                <c:pt idx="173">
                  <c:v>59.090079123554474</c:v>
                </c:pt>
                <c:pt idx="174">
                  <c:v>59.090079123554474</c:v>
                </c:pt>
                <c:pt idx="175">
                  <c:v>59.090079123554474</c:v>
                </c:pt>
                <c:pt idx="176">
                  <c:v>59.35788192331102</c:v>
                </c:pt>
                <c:pt idx="177">
                  <c:v>59.44917833231893</c:v>
                </c:pt>
                <c:pt idx="178">
                  <c:v>59.141813755325622</c:v>
                </c:pt>
                <c:pt idx="179">
                  <c:v>58.475349969567858</c:v>
                </c:pt>
                <c:pt idx="180">
                  <c:v>58.703590992087648</c:v>
                </c:pt>
                <c:pt idx="181">
                  <c:v>58.703590992087648</c:v>
                </c:pt>
                <c:pt idx="182">
                  <c:v>58.703590992087648</c:v>
                </c:pt>
                <c:pt idx="183">
                  <c:v>58.277541083384051</c:v>
                </c:pt>
                <c:pt idx="184">
                  <c:v>58.101034692635423</c:v>
                </c:pt>
                <c:pt idx="185">
                  <c:v>58.125380401704199</c:v>
                </c:pt>
                <c:pt idx="186">
                  <c:v>58.231892878880096</c:v>
                </c:pt>
                <c:pt idx="187">
                  <c:v>57.881923311016422</c:v>
                </c:pt>
                <c:pt idx="188">
                  <c:v>57.881923311016422</c:v>
                </c:pt>
                <c:pt idx="189">
                  <c:v>57.881923311016422</c:v>
                </c:pt>
                <c:pt idx="190">
                  <c:v>57.699330493000602</c:v>
                </c:pt>
                <c:pt idx="191">
                  <c:v>57.571515520389525</c:v>
                </c:pt>
                <c:pt idx="192">
                  <c:v>57.571515520389525</c:v>
                </c:pt>
                <c:pt idx="193">
                  <c:v>57.002434570906878</c:v>
                </c:pt>
                <c:pt idx="194">
                  <c:v>56.664637857577603</c:v>
                </c:pt>
                <c:pt idx="195">
                  <c:v>56.664637857577603</c:v>
                </c:pt>
                <c:pt idx="196">
                  <c:v>56.664637857577603</c:v>
                </c:pt>
                <c:pt idx="197">
                  <c:v>56.908094948265372</c:v>
                </c:pt>
                <c:pt idx="198">
                  <c:v>56.60377358490566</c:v>
                </c:pt>
                <c:pt idx="199">
                  <c:v>56.588557516737673</c:v>
                </c:pt>
                <c:pt idx="200">
                  <c:v>56.430310407790628</c:v>
                </c:pt>
                <c:pt idx="201">
                  <c:v>56.49726110772977</c:v>
                </c:pt>
                <c:pt idx="202">
                  <c:v>56.49726110772977</c:v>
                </c:pt>
                <c:pt idx="203">
                  <c:v>56.49726110772977</c:v>
                </c:pt>
                <c:pt idx="204">
                  <c:v>56.046865489957383</c:v>
                </c:pt>
                <c:pt idx="205">
                  <c:v>56.673767498478398</c:v>
                </c:pt>
                <c:pt idx="206">
                  <c:v>56.786366402921487</c:v>
                </c:pt>
                <c:pt idx="207">
                  <c:v>58.68837492391966</c:v>
                </c:pt>
                <c:pt idx="208">
                  <c:v>57.653682288496654</c:v>
                </c:pt>
                <c:pt idx="209">
                  <c:v>57.653682288496654</c:v>
                </c:pt>
                <c:pt idx="210">
                  <c:v>57.653682288496654</c:v>
                </c:pt>
                <c:pt idx="211">
                  <c:v>57.087644552647589</c:v>
                </c:pt>
                <c:pt idx="212">
                  <c:v>57.288496652465007</c:v>
                </c:pt>
                <c:pt idx="213">
                  <c:v>57.273280584297012</c:v>
                </c:pt>
                <c:pt idx="214">
                  <c:v>57.04503956177723</c:v>
                </c:pt>
                <c:pt idx="215">
                  <c:v>57.818015824710891</c:v>
                </c:pt>
                <c:pt idx="216">
                  <c:v>57.818015824710891</c:v>
                </c:pt>
                <c:pt idx="217">
                  <c:v>57.818015824710891</c:v>
                </c:pt>
                <c:pt idx="218">
                  <c:v>58.012781497261109</c:v>
                </c:pt>
                <c:pt idx="219">
                  <c:v>57.99147900182593</c:v>
                </c:pt>
                <c:pt idx="220">
                  <c:v>57.334144856968962</c:v>
                </c:pt>
                <c:pt idx="221">
                  <c:v>58.627510651247718</c:v>
                </c:pt>
                <c:pt idx="222">
                  <c:v>59.388314059646987</c:v>
                </c:pt>
                <c:pt idx="223">
                  <c:v>59.388314059646987</c:v>
                </c:pt>
                <c:pt idx="224">
                  <c:v>59.388314059646987</c:v>
                </c:pt>
                <c:pt idx="225">
                  <c:v>59.105295191722448</c:v>
                </c:pt>
                <c:pt idx="226">
                  <c:v>60.416920267802801</c:v>
                </c:pt>
                <c:pt idx="227">
                  <c:v>61.762020693852712</c:v>
                </c:pt>
                <c:pt idx="228">
                  <c:v>63.694461351186845</c:v>
                </c:pt>
                <c:pt idx="229">
                  <c:v>61.612903225806448</c:v>
                </c:pt>
                <c:pt idx="230">
                  <c:v>61.612903225806448</c:v>
                </c:pt>
                <c:pt idx="231">
                  <c:v>61.612903225806448</c:v>
                </c:pt>
                <c:pt idx="232">
                  <c:v>61.737674984783943</c:v>
                </c:pt>
                <c:pt idx="233">
                  <c:v>61.902008520998173</c:v>
                </c:pt>
                <c:pt idx="234">
                  <c:v>61.19902617163725</c:v>
                </c:pt>
                <c:pt idx="235">
                  <c:v>60.480827754108333</c:v>
                </c:pt>
                <c:pt idx="236">
                  <c:v>59.096165550821667</c:v>
                </c:pt>
                <c:pt idx="237">
                  <c:v>59.096165550821667</c:v>
                </c:pt>
                <c:pt idx="238">
                  <c:v>59.096165550821667</c:v>
                </c:pt>
                <c:pt idx="239">
                  <c:v>59.333536214242244</c:v>
                </c:pt>
                <c:pt idx="240">
                  <c:v>60.909920876445526</c:v>
                </c:pt>
                <c:pt idx="241">
                  <c:v>59.823493609251365</c:v>
                </c:pt>
                <c:pt idx="242">
                  <c:v>60.103469263542294</c:v>
                </c:pt>
                <c:pt idx="243">
                  <c:v>59.704808277541076</c:v>
                </c:pt>
                <c:pt idx="244">
                  <c:v>59.704808277541076</c:v>
                </c:pt>
                <c:pt idx="245">
                  <c:v>59.704808277541076</c:v>
                </c:pt>
                <c:pt idx="246">
                  <c:v>59.46439440048691</c:v>
                </c:pt>
                <c:pt idx="247">
                  <c:v>59.266585514303102</c:v>
                </c:pt>
                <c:pt idx="248">
                  <c:v>59.860012172854539</c:v>
                </c:pt>
                <c:pt idx="249">
                  <c:v>59.19050517346318</c:v>
                </c:pt>
                <c:pt idx="250">
                  <c:v>59.19050517346318</c:v>
                </c:pt>
                <c:pt idx="251">
                  <c:v>59.19050517346318</c:v>
                </c:pt>
                <c:pt idx="252">
                  <c:v>59.19050517346318</c:v>
                </c:pt>
                <c:pt idx="253">
                  <c:v>59.20572124163116</c:v>
                </c:pt>
                <c:pt idx="254">
                  <c:v>58.542300669507</c:v>
                </c:pt>
                <c:pt idx="255">
                  <c:v>58.094948265368231</c:v>
                </c:pt>
                <c:pt idx="256">
                  <c:v>57.942787583688371</c:v>
                </c:pt>
                <c:pt idx="257">
                  <c:v>57.836275106512481</c:v>
                </c:pt>
                <c:pt idx="258">
                  <c:v>57.836275106512481</c:v>
                </c:pt>
                <c:pt idx="259">
                  <c:v>57.836275106512481</c:v>
                </c:pt>
                <c:pt idx="260">
                  <c:v>58.414485696895923</c:v>
                </c:pt>
                <c:pt idx="261">
                  <c:v>57.121119902617167</c:v>
                </c:pt>
                <c:pt idx="262">
                  <c:v>56.850273889227019</c:v>
                </c:pt>
                <c:pt idx="263">
                  <c:v>57.270237370663409</c:v>
                </c:pt>
                <c:pt idx="264">
                  <c:v>56.838101034692635</c:v>
                </c:pt>
                <c:pt idx="265">
                  <c:v>56.838101034692635</c:v>
                </c:pt>
                <c:pt idx="266">
                  <c:v>56.838101034692635</c:v>
                </c:pt>
                <c:pt idx="267">
                  <c:v>56.911138161898968</c:v>
                </c:pt>
                <c:pt idx="268">
                  <c:v>56.576384662203282</c:v>
                </c:pt>
                <c:pt idx="269">
                  <c:v>56.177723676202071</c:v>
                </c:pt>
                <c:pt idx="270">
                  <c:v>56.086427267194161</c:v>
                </c:pt>
                <c:pt idx="271">
                  <c:v>55.800365185636025</c:v>
                </c:pt>
                <c:pt idx="272">
                  <c:v>55.800365185636025</c:v>
                </c:pt>
                <c:pt idx="273">
                  <c:v>55.800365185636025</c:v>
                </c:pt>
                <c:pt idx="274">
                  <c:v>55.05173463177114</c:v>
                </c:pt>
                <c:pt idx="275">
                  <c:v>55.514303104077911</c:v>
                </c:pt>
                <c:pt idx="276">
                  <c:v>55.964698721850269</c:v>
                </c:pt>
                <c:pt idx="277">
                  <c:v>55.520389531345103</c:v>
                </c:pt>
                <c:pt idx="278">
                  <c:v>54.899573950091295</c:v>
                </c:pt>
                <c:pt idx="279">
                  <c:v>54.899573950091295</c:v>
                </c:pt>
                <c:pt idx="280">
                  <c:v>54.899573950091295</c:v>
                </c:pt>
                <c:pt idx="281">
                  <c:v>55.319537431527699</c:v>
                </c:pt>
                <c:pt idx="282">
                  <c:v>54.86914181375532</c:v>
                </c:pt>
                <c:pt idx="283">
                  <c:v>54.902617163724898</c:v>
                </c:pt>
                <c:pt idx="284">
                  <c:v>54.94522215459525</c:v>
                </c:pt>
                <c:pt idx="285">
                  <c:v>54.94522215459525</c:v>
                </c:pt>
                <c:pt idx="286">
                  <c:v>54.94522215459525</c:v>
                </c:pt>
                <c:pt idx="287">
                  <c:v>54.94522215459525</c:v>
                </c:pt>
                <c:pt idx="288">
                  <c:v>55.213024954351795</c:v>
                </c:pt>
                <c:pt idx="289">
                  <c:v>55.225197808886186</c:v>
                </c:pt>
                <c:pt idx="290">
                  <c:v>55.438222763237974</c:v>
                </c:pt>
                <c:pt idx="291">
                  <c:v>54.315276932440661</c:v>
                </c:pt>
                <c:pt idx="292">
                  <c:v>54.884357881923322</c:v>
                </c:pt>
                <c:pt idx="293">
                  <c:v>54.884357881923322</c:v>
                </c:pt>
                <c:pt idx="294">
                  <c:v>54.884357881923322</c:v>
                </c:pt>
                <c:pt idx="295">
                  <c:v>55.295191722458917</c:v>
                </c:pt>
                <c:pt idx="296">
                  <c:v>54.674376141205116</c:v>
                </c:pt>
                <c:pt idx="297">
                  <c:v>55.009129640900788</c:v>
                </c:pt>
                <c:pt idx="298">
                  <c:v>54.604382227632378</c:v>
                </c:pt>
                <c:pt idx="299">
                  <c:v>53.804017041996346</c:v>
                </c:pt>
                <c:pt idx="300">
                  <c:v>53.804017041996346</c:v>
                </c:pt>
                <c:pt idx="301">
                  <c:v>53.804017041996346</c:v>
                </c:pt>
                <c:pt idx="302">
                  <c:v>53.438831405964692</c:v>
                </c:pt>
                <c:pt idx="303">
                  <c:v>53.329275715155198</c:v>
                </c:pt>
                <c:pt idx="304">
                  <c:v>52.830188679245282</c:v>
                </c:pt>
                <c:pt idx="305">
                  <c:v>53.186244674376141</c:v>
                </c:pt>
                <c:pt idx="306">
                  <c:v>53.186244674376141</c:v>
                </c:pt>
                <c:pt idx="307">
                  <c:v>53.186244674376141</c:v>
                </c:pt>
                <c:pt idx="308">
                  <c:v>53.186244674376141</c:v>
                </c:pt>
                <c:pt idx="309">
                  <c:v>53.222763237979301</c:v>
                </c:pt>
                <c:pt idx="310">
                  <c:v>52.814972611077295</c:v>
                </c:pt>
                <c:pt idx="311">
                  <c:v>52.95191722458916</c:v>
                </c:pt>
                <c:pt idx="312">
                  <c:v>53.040170419963474</c:v>
                </c:pt>
                <c:pt idx="313">
                  <c:v>53.11625076080341</c:v>
                </c:pt>
                <c:pt idx="314">
                  <c:v>53.11625076080341</c:v>
                </c:pt>
                <c:pt idx="315">
                  <c:v>53.11625076080341</c:v>
                </c:pt>
                <c:pt idx="316">
                  <c:v>54.093122337188071</c:v>
                </c:pt>
                <c:pt idx="317">
                  <c:v>53.743152769324411</c:v>
                </c:pt>
                <c:pt idx="318">
                  <c:v>52.738892270237372</c:v>
                </c:pt>
                <c:pt idx="319">
                  <c:v>52.738892270237372</c:v>
                </c:pt>
                <c:pt idx="320">
                  <c:v>53.119293974437007</c:v>
                </c:pt>
                <c:pt idx="321">
                  <c:v>53.119293974437007</c:v>
                </c:pt>
                <c:pt idx="322">
                  <c:v>53.119293974437007</c:v>
                </c:pt>
                <c:pt idx="323">
                  <c:v>53.755325623858795</c:v>
                </c:pt>
                <c:pt idx="324">
                  <c:v>53.514911746804628</c:v>
                </c:pt>
                <c:pt idx="325">
                  <c:v>54.044430919050512</c:v>
                </c:pt>
                <c:pt idx="326">
                  <c:v>54.153986609860013</c:v>
                </c:pt>
                <c:pt idx="327">
                  <c:v>54.878271454656115</c:v>
                </c:pt>
                <c:pt idx="328">
                  <c:v>54.878271454656115</c:v>
                </c:pt>
                <c:pt idx="329">
                  <c:v>54.878271454656115</c:v>
                </c:pt>
                <c:pt idx="330">
                  <c:v>55.483870967741936</c:v>
                </c:pt>
                <c:pt idx="331">
                  <c:v>55.888618381010346</c:v>
                </c:pt>
                <c:pt idx="332">
                  <c:v>54.59525258673159</c:v>
                </c:pt>
                <c:pt idx="333">
                  <c:v>54.580036518563602</c:v>
                </c:pt>
                <c:pt idx="334">
                  <c:v>54.546561168594032</c:v>
                </c:pt>
                <c:pt idx="335">
                  <c:v>54.546561168594032</c:v>
                </c:pt>
                <c:pt idx="336">
                  <c:v>54.546561168594032</c:v>
                </c:pt>
                <c:pt idx="337">
                  <c:v>54.561777236762019</c:v>
                </c:pt>
                <c:pt idx="338">
                  <c:v>55.045648204503948</c:v>
                </c:pt>
                <c:pt idx="339">
                  <c:v>54.668289713937924</c:v>
                </c:pt>
                <c:pt idx="340">
                  <c:v>54.010955569080942</c:v>
                </c:pt>
                <c:pt idx="341">
                  <c:v>53.533171028606205</c:v>
                </c:pt>
                <c:pt idx="342">
                  <c:v>53.533171028606205</c:v>
                </c:pt>
                <c:pt idx="343">
                  <c:v>53.533171028606205</c:v>
                </c:pt>
                <c:pt idx="344">
                  <c:v>53.734023128423615</c:v>
                </c:pt>
                <c:pt idx="345">
                  <c:v>53.472306755934277</c:v>
                </c:pt>
                <c:pt idx="346">
                  <c:v>53.950091296409006</c:v>
                </c:pt>
                <c:pt idx="347">
                  <c:v>54.230066950699943</c:v>
                </c:pt>
                <c:pt idx="348">
                  <c:v>54.640900791235545</c:v>
                </c:pt>
                <c:pt idx="349">
                  <c:v>54.640900791235545</c:v>
                </c:pt>
                <c:pt idx="350">
                  <c:v>54.640900791235545</c:v>
                </c:pt>
                <c:pt idx="351">
                  <c:v>55.173463177115032</c:v>
                </c:pt>
                <c:pt idx="352">
                  <c:v>55.158247108947045</c:v>
                </c:pt>
                <c:pt idx="353">
                  <c:v>54.808277541083385</c:v>
                </c:pt>
                <c:pt idx="354">
                  <c:v>54.899573950091295</c:v>
                </c:pt>
                <c:pt idx="355">
                  <c:v>54.552647595861224</c:v>
                </c:pt>
                <c:pt idx="356">
                  <c:v>54.552647595861224</c:v>
                </c:pt>
                <c:pt idx="357">
                  <c:v>54.552647595861224</c:v>
                </c:pt>
                <c:pt idx="358">
                  <c:v>54.50395617772368</c:v>
                </c:pt>
                <c:pt idx="359">
                  <c:v>54.54047474132684</c:v>
                </c:pt>
                <c:pt idx="360">
                  <c:v>53.898356664637859</c:v>
                </c:pt>
                <c:pt idx="361">
                  <c:v>53.566646378575776</c:v>
                </c:pt>
                <c:pt idx="362">
                  <c:v>54.050517346317719</c:v>
                </c:pt>
                <c:pt idx="363">
                  <c:v>54.050517346317719</c:v>
                </c:pt>
                <c:pt idx="364">
                  <c:v>54.050517346317719</c:v>
                </c:pt>
                <c:pt idx="365">
                  <c:v>54.169202678027993</c:v>
                </c:pt>
                <c:pt idx="366">
                  <c:v>54.169202678027993</c:v>
                </c:pt>
                <c:pt idx="367">
                  <c:v>53.901399878271462</c:v>
                </c:pt>
                <c:pt idx="368">
                  <c:v>53.320146074254417</c:v>
                </c:pt>
                <c:pt idx="369">
                  <c:v>53.399269628727929</c:v>
                </c:pt>
                <c:pt idx="370">
                  <c:v>53.399269628727929</c:v>
                </c:pt>
                <c:pt idx="371">
                  <c:v>53.399269628727929</c:v>
                </c:pt>
                <c:pt idx="372">
                  <c:v>53.682288496652461</c:v>
                </c:pt>
                <c:pt idx="373">
                  <c:v>53.575776019476564</c:v>
                </c:pt>
                <c:pt idx="374">
                  <c:v>53.81618989653073</c:v>
                </c:pt>
                <c:pt idx="375">
                  <c:v>53.469263542300673</c:v>
                </c:pt>
                <c:pt idx="376">
                  <c:v>53.167985392574558</c:v>
                </c:pt>
                <c:pt idx="377">
                  <c:v>53.167985392574558</c:v>
                </c:pt>
                <c:pt idx="378">
                  <c:v>53.167985392574558</c:v>
                </c:pt>
                <c:pt idx="379">
                  <c:v>52.775410833840532</c:v>
                </c:pt>
                <c:pt idx="380">
                  <c:v>53.320146074254417</c:v>
                </c:pt>
                <c:pt idx="381">
                  <c:v>53.953134510042602</c:v>
                </c:pt>
                <c:pt idx="382">
                  <c:v>54.339622641509436</c:v>
                </c:pt>
                <c:pt idx="383">
                  <c:v>54.327449786975045</c:v>
                </c:pt>
                <c:pt idx="384">
                  <c:v>54.327449786975045</c:v>
                </c:pt>
                <c:pt idx="385">
                  <c:v>54.327449786975045</c:v>
                </c:pt>
                <c:pt idx="386">
                  <c:v>55.709068776628122</c:v>
                </c:pt>
                <c:pt idx="387">
                  <c:v>54.546561168594032</c:v>
                </c:pt>
                <c:pt idx="388">
                  <c:v>55.523432744978699</c:v>
                </c:pt>
                <c:pt idx="389">
                  <c:v>54.33657942787584</c:v>
                </c:pt>
                <c:pt idx="390">
                  <c:v>54.217894096165551</c:v>
                </c:pt>
                <c:pt idx="391">
                  <c:v>54.217894096165551</c:v>
                </c:pt>
                <c:pt idx="392">
                  <c:v>54.217894096165551</c:v>
                </c:pt>
                <c:pt idx="393">
                  <c:v>54.287888009738282</c:v>
                </c:pt>
                <c:pt idx="394">
                  <c:v>54.169202678027993</c:v>
                </c:pt>
                <c:pt idx="395">
                  <c:v>54.160073037127212</c:v>
                </c:pt>
                <c:pt idx="396">
                  <c:v>53.536214242239808</c:v>
                </c:pt>
                <c:pt idx="397">
                  <c:v>53.11625076080341</c:v>
                </c:pt>
                <c:pt idx="398">
                  <c:v>53.11625076080341</c:v>
                </c:pt>
                <c:pt idx="399">
                  <c:v>53.11625076080341</c:v>
                </c:pt>
                <c:pt idx="400">
                  <c:v>53.073645769933051</c:v>
                </c:pt>
                <c:pt idx="401">
                  <c:v>53.651856360316486</c:v>
                </c:pt>
                <c:pt idx="402">
                  <c:v>53.323189287888006</c:v>
                </c:pt>
                <c:pt idx="403">
                  <c:v>53.475349969567866</c:v>
                </c:pt>
                <c:pt idx="404">
                  <c:v>53.840535605599513</c:v>
                </c:pt>
                <c:pt idx="405">
                  <c:v>53.840535605599513</c:v>
                </c:pt>
                <c:pt idx="406">
                  <c:v>53.840535605599513</c:v>
                </c:pt>
                <c:pt idx="407">
                  <c:v>53.481436396835058</c:v>
                </c:pt>
                <c:pt idx="408">
                  <c:v>53.241022519780891</c:v>
                </c:pt>
                <c:pt idx="409">
                  <c:v>53.031040779062685</c:v>
                </c:pt>
                <c:pt idx="410">
                  <c:v>53.262325015216071</c:v>
                </c:pt>
                <c:pt idx="411">
                  <c:v>53.35970785149118</c:v>
                </c:pt>
                <c:pt idx="412">
                  <c:v>53.35970785149118</c:v>
                </c:pt>
                <c:pt idx="413">
                  <c:v>53.35970785149118</c:v>
                </c:pt>
                <c:pt idx="414">
                  <c:v>52.808886183810102</c:v>
                </c:pt>
                <c:pt idx="415">
                  <c:v>52.714546561168596</c:v>
                </c:pt>
                <c:pt idx="416">
                  <c:v>52.419354838709673</c:v>
                </c:pt>
                <c:pt idx="417">
                  <c:v>52.023737066342058</c:v>
                </c:pt>
                <c:pt idx="418">
                  <c:v>51.962872793670115</c:v>
                </c:pt>
                <c:pt idx="419">
                  <c:v>51.962872793670115</c:v>
                </c:pt>
                <c:pt idx="420">
                  <c:v>51.962872793670115</c:v>
                </c:pt>
                <c:pt idx="421">
                  <c:v>51.886792452830186</c:v>
                </c:pt>
                <c:pt idx="422">
                  <c:v>51.244674376141205</c:v>
                </c:pt>
                <c:pt idx="423">
                  <c:v>50.836883749239206</c:v>
                </c:pt>
                <c:pt idx="424">
                  <c:v>50.788192331101648</c:v>
                </c:pt>
                <c:pt idx="425">
                  <c:v>51.451612903225808</c:v>
                </c:pt>
                <c:pt idx="426">
                  <c:v>51.451612903225808</c:v>
                </c:pt>
                <c:pt idx="427">
                  <c:v>51.451612903225808</c:v>
                </c:pt>
                <c:pt idx="428">
                  <c:v>50.882531953743147</c:v>
                </c:pt>
                <c:pt idx="429">
                  <c:v>51.30553864881314</c:v>
                </c:pt>
                <c:pt idx="430">
                  <c:v>50.824710894704808</c:v>
                </c:pt>
                <c:pt idx="431">
                  <c:v>51.092513694461353</c:v>
                </c:pt>
                <c:pt idx="432">
                  <c:v>51.229458307973218</c:v>
                </c:pt>
                <c:pt idx="433">
                  <c:v>51.229458307973218</c:v>
                </c:pt>
                <c:pt idx="434">
                  <c:v>51.229458307973218</c:v>
                </c:pt>
                <c:pt idx="435">
                  <c:v>51.929397443700545</c:v>
                </c:pt>
                <c:pt idx="436">
                  <c:v>51.192939744370051</c:v>
                </c:pt>
                <c:pt idx="437">
                  <c:v>50.937309799147897</c:v>
                </c:pt>
                <c:pt idx="438">
                  <c:v>51.485088253195379</c:v>
                </c:pt>
                <c:pt idx="439">
                  <c:v>52.096774193548391</c:v>
                </c:pt>
                <c:pt idx="440">
                  <c:v>52.096774193548391</c:v>
                </c:pt>
                <c:pt idx="441">
                  <c:v>52.096774193548391</c:v>
                </c:pt>
                <c:pt idx="442">
                  <c:v>52.422398052343269</c:v>
                </c:pt>
                <c:pt idx="443">
                  <c:v>51.40292148508825</c:v>
                </c:pt>
                <c:pt idx="444">
                  <c:v>52.35849056603773</c:v>
                </c:pt>
                <c:pt idx="445">
                  <c:v>52.73280584297018</c:v>
                </c:pt>
                <c:pt idx="446">
                  <c:v>52.702373706634212</c:v>
                </c:pt>
                <c:pt idx="447">
                  <c:v>52.702373706634212</c:v>
                </c:pt>
                <c:pt idx="448">
                  <c:v>52.702373706634212</c:v>
                </c:pt>
                <c:pt idx="449">
                  <c:v>53.149726110772974</c:v>
                </c:pt>
                <c:pt idx="450">
                  <c:v>52.674984783931833</c:v>
                </c:pt>
                <c:pt idx="451">
                  <c:v>52.498478393183198</c:v>
                </c:pt>
                <c:pt idx="452">
                  <c:v>52.830188679245282</c:v>
                </c:pt>
                <c:pt idx="453">
                  <c:v>53.055386488131475</c:v>
                </c:pt>
                <c:pt idx="454">
                  <c:v>53.055386488131475</c:v>
                </c:pt>
                <c:pt idx="455">
                  <c:v>53.055386488131475</c:v>
                </c:pt>
                <c:pt idx="456">
                  <c:v>53.314059646987225</c:v>
                </c:pt>
                <c:pt idx="457">
                  <c:v>53.085818624467443</c:v>
                </c:pt>
                <c:pt idx="458">
                  <c:v>52.556299452221545</c:v>
                </c:pt>
                <c:pt idx="459">
                  <c:v>52.25197808886184</c:v>
                </c:pt>
                <c:pt idx="460">
                  <c:v>52.023737066342058</c:v>
                </c:pt>
                <c:pt idx="461">
                  <c:v>52.023737066342058</c:v>
                </c:pt>
                <c:pt idx="462">
                  <c:v>52.023737066342058</c:v>
                </c:pt>
                <c:pt idx="463">
                  <c:v>51.853317102860622</c:v>
                </c:pt>
                <c:pt idx="464">
                  <c:v>51.536822884966526</c:v>
                </c:pt>
                <c:pt idx="465">
                  <c:v>51.384662203286666</c:v>
                </c:pt>
                <c:pt idx="466">
                  <c:v>51.247717589774801</c:v>
                </c:pt>
                <c:pt idx="467">
                  <c:v>51.448569689592219</c:v>
                </c:pt>
                <c:pt idx="468">
                  <c:v>51.448569689592219</c:v>
                </c:pt>
                <c:pt idx="469">
                  <c:v>51.448569689592219</c:v>
                </c:pt>
                <c:pt idx="470">
                  <c:v>51.339013998782711</c:v>
                </c:pt>
                <c:pt idx="471">
                  <c:v>51.226415094339629</c:v>
                </c:pt>
                <c:pt idx="472">
                  <c:v>50.575167376749839</c:v>
                </c:pt>
                <c:pt idx="473">
                  <c:v>50.447352404138769</c:v>
                </c:pt>
                <c:pt idx="474">
                  <c:v>50.791235544735237</c:v>
                </c:pt>
                <c:pt idx="475">
                  <c:v>50.791235544735237</c:v>
                </c:pt>
                <c:pt idx="476">
                  <c:v>50.791235544735237</c:v>
                </c:pt>
                <c:pt idx="477">
                  <c:v>50.639074863055392</c:v>
                </c:pt>
                <c:pt idx="478">
                  <c:v>50.523432744978692</c:v>
                </c:pt>
                <c:pt idx="479">
                  <c:v>50.453438831405961</c:v>
                </c:pt>
                <c:pt idx="480">
                  <c:v>50.821667681071204</c:v>
                </c:pt>
                <c:pt idx="481">
                  <c:v>50.721241631162506</c:v>
                </c:pt>
                <c:pt idx="482">
                  <c:v>50.721241631162506</c:v>
                </c:pt>
                <c:pt idx="483">
                  <c:v>50.721241631162506</c:v>
                </c:pt>
                <c:pt idx="484">
                  <c:v>51.381618989653063</c:v>
                </c:pt>
                <c:pt idx="485">
                  <c:v>51.868533171028609</c:v>
                </c:pt>
                <c:pt idx="486">
                  <c:v>50.605599513085821</c:v>
                </c:pt>
                <c:pt idx="487">
                  <c:v>50.596469872185033</c:v>
                </c:pt>
                <c:pt idx="488">
                  <c:v>50.206938527084603</c:v>
                </c:pt>
                <c:pt idx="489">
                  <c:v>50.206938527084603</c:v>
                </c:pt>
                <c:pt idx="490">
                  <c:v>50.206938527084603</c:v>
                </c:pt>
                <c:pt idx="491">
                  <c:v>50.456482045039564</c:v>
                </c:pt>
                <c:pt idx="492">
                  <c:v>50.508216676810711</c:v>
                </c:pt>
                <c:pt idx="493">
                  <c:v>51.405964698721853</c:v>
                </c:pt>
                <c:pt idx="494">
                  <c:v>51.515520389531346</c:v>
                </c:pt>
                <c:pt idx="495">
                  <c:v>51.284236153377968</c:v>
                </c:pt>
                <c:pt idx="496">
                  <c:v>51.284236153377968</c:v>
                </c:pt>
                <c:pt idx="497">
                  <c:v>51.284236153377968</c:v>
                </c:pt>
                <c:pt idx="498">
                  <c:v>50.654290931223379</c:v>
                </c:pt>
                <c:pt idx="499">
                  <c:v>50.38648813146682</c:v>
                </c:pt>
                <c:pt idx="500">
                  <c:v>50.608642726719424</c:v>
                </c:pt>
                <c:pt idx="501">
                  <c:v>50.34996956786366</c:v>
                </c:pt>
                <c:pt idx="502">
                  <c:v>49.939135727328058</c:v>
                </c:pt>
                <c:pt idx="503">
                  <c:v>49.939135727328058</c:v>
                </c:pt>
                <c:pt idx="504">
                  <c:v>49.939135727328058</c:v>
                </c:pt>
                <c:pt idx="505">
                  <c:v>50.176506390748635</c:v>
                </c:pt>
                <c:pt idx="506">
                  <c:v>50.1978088861838</c:v>
                </c:pt>
                <c:pt idx="507">
                  <c:v>50.462568472306756</c:v>
                </c:pt>
                <c:pt idx="508">
                  <c:v>50.462568472306756</c:v>
                </c:pt>
                <c:pt idx="509">
                  <c:v>50.496043822276327</c:v>
                </c:pt>
                <c:pt idx="510">
                  <c:v>50.496043822276327</c:v>
                </c:pt>
                <c:pt idx="511">
                  <c:v>50.496043822276327</c:v>
                </c:pt>
                <c:pt idx="512">
                  <c:v>50.477784540474744</c:v>
                </c:pt>
                <c:pt idx="513">
                  <c:v>50.836883749239206</c:v>
                </c:pt>
                <c:pt idx="514">
                  <c:v>50.356055995130852</c:v>
                </c:pt>
                <c:pt idx="515">
                  <c:v>49.817407181984173</c:v>
                </c:pt>
                <c:pt idx="516">
                  <c:v>49.513085818624468</c:v>
                </c:pt>
                <c:pt idx="517">
                  <c:v>49.513085818624468</c:v>
                </c:pt>
                <c:pt idx="518">
                  <c:v>49.513085818624468</c:v>
                </c:pt>
                <c:pt idx="519">
                  <c:v>49.650030432136333</c:v>
                </c:pt>
                <c:pt idx="520">
                  <c:v>49.561777236762019</c:v>
                </c:pt>
                <c:pt idx="521">
                  <c:v>49.564820450395622</c:v>
                </c:pt>
                <c:pt idx="522">
                  <c:v>49.494826536822892</c:v>
                </c:pt>
                <c:pt idx="523">
                  <c:v>49.729153986609866</c:v>
                </c:pt>
                <c:pt idx="524">
                  <c:v>49.729153986609866</c:v>
                </c:pt>
                <c:pt idx="525">
                  <c:v>49.729153986609866</c:v>
                </c:pt>
                <c:pt idx="526">
                  <c:v>49.488740109555692</c:v>
                </c:pt>
                <c:pt idx="527">
                  <c:v>50.076080340839923</c:v>
                </c:pt>
                <c:pt idx="528">
                  <c:v>49.933049300060866</c:v>
                </c:pt>
                <c:pt idx="529">
                  <c:v>49.732197200243462</c:v>
                </c:pt>
                <c:pt idx="530">
                  <c:v>49.771758977480218</c:v>
                </c:pt>
                <c:pt idx="531">
                  <c:v>49.771758977480218</c:v>
                </c:pt>
                <c:pt idx="532">
                  <c:v>49.771758977480218</c:v>
                </c:pt>
                <c:pt idx="533">
                  <c:v>49.44309190505173</c:v>
                </c:pt>
                <c:pt idx="534">
                  <c:v>48.913572732805846</c:v>
                </c:pt>
                <c:pt idx="535">
                  <c:v>48.883140596469879</c:v>
                </c:pt>
                <c:pt idx="536">
                  <c:v>48.782714546561166</c:v>
                </c:pt>
                <c:pt idx="537">
                  <c:v>48.864881314668281</c:v>
                </c:pt>
                <c:pt idx="538">
                  <c:v>48.864881314668281</c:v>
                </c:pt>
                <c:pt idx="539">
                  <c:v>48.864881314668281</c:v>
                </c:pt>
                <c:pt idx="540">
                  <c:v>49.041387705416916</c:v>
                </c:pt>
                <c:pt idx="541">
                  <c:v>48.776628119293974</c:v>
                </c:pt>
                <c:pt idx="542">
                  <c:v>48.4327449786975</c:v>
                </c:pt>
                <c:pt idx="543">
                  <c:v>48.819233110164333</c:v>
                </c:pt>
                <c:pt idx="544">
                  <c:v>48.508825319537436</c:v>
                </c:pt>
                <c:pt idx="545">
                  <c:v>48.508825319537436</c:v>
                </c:pt>
                <c:pt idx="546">
                  <c:v>48.508825319537436</c:v>
                </c:pt>
                <c:pt idx="547">
                  <c:v>48.804017041996346</c:v>
                </c:pt>
                <c:pt idx="548">
                  <c:v>48.630553864881314</c:v>
                </c:pt>
                <c:pt idx="549">
                  <c:v>48.953134510042609</c:v>
                </c:pt>
                <c:pt idx="550">
                  <c:v>49.108338405356051</c:v>
                </c:pt>
                <c:pt idx="551">
                  <c:v>48.904443091905051</c:v>
                </c:pt>
                <c:pt idx="552">
                  <c:v>48.904443091905051</c:v>
                </c:pt>
                <c:pt idx="553">
                  <c:v>48.904443091905051</c:v>
                </c:pt>
                <c:pt idx="554">
                  <c:v>48.737066342057211</c:v>
                </c:pt>
                <c:pt idx="555">
                  <c:v>49.056603773584904</c:v>
                </c:pt>
                <c:pt idx="556">
                  <c:v>48.980523432744974</c:v>
                </c:pt>
                <c:pt idx="557">
                  <c:v>48.843578819233109</c:v>
                </c:pt>
                <c:pt idx="558">
                  <c:v>48.721850273889231</c:v>
                </c:pt>
                <c:pt idx="559">
                  <c:v>48.721850273889231</c:v>
                </c:pt>
                <c:pt idx="560">
                  <c:v>48.721850273889231</c:v>
                </c:pt>
                <c:pt idx="561">
                  <c:v>48.533171028606212</c:v>
                </c:pt>
                <c:pt idx="562">
                  <c:v>48.481436396835051</c:v>
                </c:pt>
                <c:pt idx="563">
                  <c:v>48.587948874010955</c:v>
                </c:pt>
                <c:pt idx="564">
                  <c:v>48.639683505782102</c:v>
                </c:pt>
                <c:pt idx="565">
                  <c:v>48.365794278758365</c:v>
                </c:pt>
                <c:pt idx="566">
                  <c:v>48.365794278758365</c:v>
                </c:pt>
                <c:pt idx="567">
                  <c:v>48.365794278758365</c:v>
                </c:pt>
                <c:pt idx="568">
                  <c:v>48.125380401704199</c:v>
                </c:pt>
                <c:pt idx="569">
                  <c:v>48.058429701765057</c:v>
                </c:pt>
                <c:pt idx="570">
                  <c:v>48.192331101643333</c:v>
                </c:pt>
                <c:pt idx="571">
                  <c:v>48.024954351795493</c:v>
                </c:pt>
                <c:pt idx="572">
                  <c:v>47.863664029214846</c:v>
                </c:pt>
                <c:pt idx="573">
                  <c:v>47.863664029214846</c:v>
                </c:pt>
                <c:pt idx="574">
                  <c:v>47.863664029214846</c:v>
                </c:pt>
                <c:pt idx="575">
                  <c:v>47.951917224589167</c:v>
                </c:pt>
                <c:pt idx="576">
                  <c:v>47.735849056603776</c:v>
                </c:pt>
                <c:pt idx="577">
                  <c:v>47.534996956786365</c:v>
                </c:pt>
                <c:pt idx="578">
                  <c:v>47.63846622032866</c:v>
                </c:pt>
                <c:pt idx="579">
                  <c:v>47.47413268411443</c:v>
                </c:pt>
                <c:pt idx="580">
                  <c:v>47.47413268411443</c:v>
                </c:pt>
                <c:pt idx="581">
                  <c:v>47.47413268411443</c:v>
                </c:pt>
                <c:pt idx="582">
                  <c:v>47.531953743152769</c:v>
                </c:pt>
                <c:pt idx="583">
                  <c:v>47.918441874619603</c:v>
                </c:pt>
                <c:pt idx="584">
                  <c:v>48.00669506999391</c:v>
                </c:pt>
                <c:pt idx="585">
                  <c:v>48.606208155812539</c:v>
                </c:pt>
                <c:pt idx="586">
                  <c:v>48.956177723676205</c:v>
                </c:pt>
                <c:pt idx="587">
                  <c:v>48.956177723676205</c:v>
                </c:pt>
                <c:pt idx="588">
                  <c:v>48.956177723676205</c:v>
                </c:pt>
                <c:pt idx="589">
                  <c:v>49.409616555082167</c:v>
                </c:pt>
                <c:pt idx="590">
                  <c:v>49.379184418746199</c:v>
                </c:pt>
                <c:pt idx="591">
                  <c:v>49.041387705416916</c:v>
                </c:pt>
                <c:pt idx="592">
                  <c:v>49.409616555082167</c:v>
                </c:pt>
                <c:pt idx="593">
                  <c:v>49.84783931832014</c:v>
                </c:pt>
                <c:pt idx="594">
                  <c:v>49.84783931832014</c:v>
                </c:pt>
                <c:pt idx="595">
                  <c:v>49.84783931832014</c:v>
                </c:pt>
                <c:pt idx="596">
                  <c:v>49.890444309190499</c:v>
                </c:pt>
                <c:pt idx="597">
                  <c:v>49.403530127814967</c:v>
                </c:pt>
                <c:pt idx="598">
                  <c:v>49.254412659768718</c:v>
                </c:pt>
                <c:pt idx="599">
                  <c:v>48.965307364576994</c:v>
                </c:pt>
                <c:pt idx="600">
                  <c:v>49.513085818624468</c:v>
                </c:pt>
                <c:pt idx="601">
                  <c:v>49.513085818624468</c:v>
                </c:pt>
                <c:pt idx="602">
                  <c:v>49.513085818624468</c:v>
                </c:pt>
                <c:pt idx="603">
                  <c:v>49.640900791235545</c:v>
                </c:pt>
                <c:pt idx="604">
                  <c:v>49.567863664029218</c:v>
                </c:pt>
                <c:pt idx="605">
                  <c:v>49.357881923311012</c:v>
                </c:pt>
                <c:pt idx="606">
                  <c:v>49.677419354838712</c:v>
                </c:pt>
                <c:pt idx="607">
                  <c:v>49.650030432136333</c:v>
                </c:pt>
                <c:pt idx="608">
                  <c:v>49.650030432136333</c:v>
                </c:pt>
                <c:pt idx="609">
                  <c:v>49.650030432136333</c:v>
                </c:pt>
                <c:pt idx="610">
                  <c:v>50.203895313451</c:v>
                </c:pt>
                <c:pt idx="611">
                  <c:v>50.493000608642724</c:v>
                </c:pt>
                <c:pt idx="612">
                  <c:v>51.049908703590994</c:v>
                </c:pt>
                <c:pt idx="613">
                  <c:v>52.267194157029827</c:v>
                </c:pt>
                <c:pt idx="614">
                  <c:v>52.221545952525858</c:v>
                </c:pt>
                <c:pt idx="615">
                  <c:v>52.221545952525858</c:v>
                </c:pt>
                <c:pt idx="616">
                  <c:v>52.221545952525858</c:v>
                </c:pt>
                <c:pt idx="617">
                  <c:v>52.830188679245282</c:v>
                </c:pt>
                <c:pt idx="618">
                  <c:v>54.077906269020083</c:v>
                </c:pt>
                <c:pt idx="619">
                  <c:v>54.406573341448571</c:v>
                </c:pt>
                <c:pt idx="620">
                  <c:v>55.152160681679852</c:v>
                </c:pt>
                <c:pt idx="621">
                  <c:v>54.199634814363961</c:v>
                </c:pt>
                <c:pt idx="622">
                  <c:v>54.199634814363961</c:v>
                </c:pt>
                <c:pt idx="623">
                  <c:v>54.199634814363961</c:v>
                </c:pt>
                <c:pt idx="624">
                  <c:v>55.231284236153378</c:v>
                </c:pt>
                <c:pt idx="625">
                  <c:v>55.021302495435179</c:v>
                </c:pt>
                <c:pt idx="626">
                  <c:v>57.492391965915999</c:v>
                </c:pt>
                <c:pt idx="627">
                  <c:v>57.714546561168603</c:v>
                </c:pt>
                <c:pt idx="628">
                  <c:v>55.684723067559347</c:v>
                </c:pt>
                <c:pt idx="629">
                  <c:v>55.684723067559347</c:v>
                </c:pt>
                <c:pt idx="630">
                  <c:v>55.684723067559347</c:v>
                </c:pt>
                <c:pt idx="631">
                  <c:v>54.875228241022512</c:v>
                </c:pt>
                <c:pt idx="632">
                  <c:v>56.192939744370051</c:v>
                </c:pt>
                <c:pt idx="633">
                  <c:v>56.591600730371269</c:v>
                </c:pt>
                <c:pt idx="634">
                  <c:v>55.40474741326841</c:v>
                </c:pt>
                <c:pt idx="635">
                  <c:v>56.132075471698116</c:v>
                </c:pt>
                <c:pt idx="636">
                  <c:v>56.132075471698116</c:v>
                </c:pt>
                <c:pt idx="637">
                  <c:v>56.132075471698116</c:v>
                </c:pt>
                <c:pt idx="638">
                  <c:v>59.750456482045045</c:v>
                </c:pt>
                <c:pt idx="639">
                  <c:v>57.961046865489962</c:v>
                </c:pt>
                <c:pt idx="640">
                  <c:v>58.356664637857577</c:v>
                </c:pt>
                <c:pt idx="641">
                  <c:v>61.491174680462571</c:v>
                </c:pt>
                <c:pt idx="642">
                  <c:v>62.203286670724289</c:v>
                </c:pt>
                <c:pt idx="643">
                  <c:v>62.203286670724289</c:v>
                </c:pt>
                <c:pt idx="644">
                  <c:v>62.203286670724289</c:v>
                </c:pt>
                <c:pt idx="645">
                  <c:v>66.311625076080333</c:v>
                </c:pt>
                <c:pt idx="646">
                  <c:v>70.328667072428487</c:v>
                </c:pt>
                <c:pt idx="647">
                  <c:v>71.034692635422999</c:v>
                </c:pt>
                <c:pt idx="648">
                  <c:v>69.464394400486924</c:v>
                </c:pt>
                <c:pt idx="649">
                  <c:v>70.389531345100437</c:v>
                </c:pt>
                <c:pt idx="650">
                  <c:v>70.389531345100437</c:v>
                </c:pt>
                <c:pt idx="651">
                  <c:v>70.389531345100437</c:v>
                </c:pt>
                <c:pt idx="652">
                  <c:v>65.246500304321358</c:v>
                </c:pt>
                <c:pt idx="653">
                  <c:v>63.794887401095544</c:v>
                </c:pt>
                <c:pt idx="654">
                  <c:v>67.757151552038948</c:v>
                </c:pt>
                <c:pt idx="655">
                  <c:v>64.926962872793666</c:v>
                </c:pt>
                <c:pt idx="656">
                  <c:v>64.485696895922089</c:v>
                </c:pt>
                <c:pt idx="657">
                  <c:v>64.485696895922089</c:v>
                </c:pt>
                <c:pt idx="658">
                  <c:v>64.485696895922089</c:v>
                </c:pt>
                <c:pt idx="659">
                  <c:v>64.46439440048691</c:v>
                </c:pt>
                <c:pt idx="660">
                  <c:v>68.125380401704192</c:v>
                </c:pt>
                <c:pt idx="661">
                  <c:v>72.3980523432745</c:v>
                </c:pt>
                <c:pt idx="662">
                  <c:v>68.800973828362757</c:v>
                </c:pt>
                <c:pt idx="663">
                  <c:v>70.22215459525259</c:v>
                </c:pt>
                <c:pt idx="664">
                  <c:v>70.22215459525259</c:v>
                </c:pt>
                <c:pt idx="665">
                  <c:v>70.22215459525259</c:v>
                </c:pt>
                <c:pt idx="666">
                  <c:v>68.490566037735846</c:v>
                </c:pt>
                <c:pt idx="667">
                  <c:v>65.763846622032858</c:v>
                </c:pt>
                <c:pt idx="668">
                  <c:v>64.926962872793666</c:v>
                </c:pt>
                <c:pt idx="669">
                  <c:v>64.0596469872185</c:v>
                </c:pt>
                <c:pt idx="670">
                  <c:v>65.702982349360923</c:v>
                </c:pt>
                <c:pt idx="671">
                  <c:v>65.702982349360923</c:v>
                </c:pt>
                <c:pt idx="672">
                  <c:v>65.702982349360923</c:v>
                </c:pt>
                <c:pt idx="673">
                  <c:v>66.326841144248334</c:v>
                </c:pt>
                <c:pt idx="674">
                  <c:v>64.28180158247109</c:v>
                </c:pt>
                <c:pt idx="675">
                  <c:v>64.805234327449796</c:v>
                </c:pt>
                <c:pt idx="676">
                  <c:v>67.504564820450398</c:v>
                </c:pt>
                <c:pt idx="677">
                  <c:v>65.864272671941563</c:v>
                </c:pt>
                <c:pt idx="678">
                  <c:v>65.864272671941563</c:v>
                </c:pt>
                <c:pt idx="679">
                  <c:v>65.864272671941563</c:v>
                </c:pt>
                <c:pt idx="680">
                  <c:v>66.098600121728552</c:v>
                </c:pt>
                <c:pt idx="681">
                  <c:v>67.209373097991474</c:v>
                </c:pt>
                <c:pt idx="682">
                  <c:v>70.529519172245898</c:v>
                </c:pt>
                <c:pt idx="683">
                  <c:v>70.92209373097991</c:v>
                </c:pt>
                <c:pt idx="684">
                  <c:v>68.213633597078498</c:v>
                </c:pt>
                <c:pt idx="685">
                  <c:v>68.213633597078498</c:v>
                </c:pt>
                <c:pt idx="686">
                  <c:v>68.213633597078498</c:v>
                </c:pt>
                <c:pt idx="687">
                  <c:v>69.662203286670717</c:v>
                </c:pt>
                <c:pt idx="688">
                  <c:v>70.815581253804012</c:v>
                </c:pt>
                <c:pt idx="689">
                  <c:v>72.891052951917217</c:v>
                </c:pt>
                <c:pt idx="690">
                  <c:v>72.808886183810102</c:v>
                </c:pt>
                <c:pt idx="691">
                  <c:v>74.905660377358487</c:v>
                </c:pt>
                <c:pt idx="692">
                  <c:v>74.905660377358487</c:v>
                </c:pt>
                <c:pt idx="693">
                  <c:v>74.905660377358487</c:v>
                </c:pt>
                <c:pt idx="694">
                  <c:v>70.58734023128423</c:v>
                </c:pt>
                <c:pt idx="695">
                  <c:v>70.444309190505166</c:v>
                </c:pt>
                <c:pt idx="696">
                  <c:v>67.687157638466218</c:v>
                </c:pt>
                <c:pt idx="697">
                  <c:v>70.197808886183807</c:v>
                </c:pt>
                <c:pt idx="698">
                  <c:v>70.185636031649409</c:v>
                </c:pt>
                <c:pt idx="699">
                  <c:v>70.185636031649409</c:v>
                </c:pt>
                <c:pt idx="700">
                  <c:v>70.185636031649409</c:v>
                </c:pt>
                <c:pt idx="701">
                  <c:v>71.129032258064512</c:v>
                </c:pt>
                <c:pt idx="702">
                  <c:v>73.277541083384051</c:v>
                </c:pt>
                <c:pt idx="703">
                  <c:v>76.004260499087039</c:v>
                </c:pt>
                <c:pt idx="704">
                  <c:v>76.186853317102859</c:v>
                </c:pt>
                <c:pt idx="705">
                  <c:v>74.056603773584911</c:v>
                </c:pt>
                <c:pt idx="706">
                  <c:v>74.056603773584911</c:v>
                </c:pt>
                <c:pt idx="707">
                  <c:v>74.056603773584911</c:v>
                </c:pt>
                <c:pt idx="708">
                  <c:v>76.466828971393795</c:v>
                </c:pt>
                <c:pt idx="709">
                  <c:v>75.216068167985398</c:v>
                </c:pt>
                <c:pt idx="710">
                  <c:v>74.455264759586129</c:v>
                </c:pt>
                <c:pt idx="711">
                  <c:v>71.999391357273282</c:v>
                </c:pt>
                <c:pt idx="712">
                  <c:v>72.860620815581257</c:v>
                </c:pt>
                <c:pt idx="713">
                  <c:v>72.860620815581257</c:v>
                </c:pt>
                <c:pt idx="714">
                  <c:v>72.860620815581257</c:v>
                </c:pt>
                <c:pt idx="715">
                  <c:v>72.574558734023114</c:v>
                </c:pt>
                <c:pt idx="716">
                  <c:v>70.447352404138769</c:v>
                </c:pt>
                <c:pt idx="717">
                  <c:v>71.92331101643336</c:v>
                </c:pt>
                <c:pt idx="718">
                  <c:v>73.870967741935473</c:v>
                </c:pt>
                <c:pt idx="719">
                  <c:v>71.673767498478398</c:v>
                </c:pt>
                <c:pt idx="720">
                  <c:v>71.673767498478398</c:v>
                </c:pt>
                <c:pt idx="721">
                  <c:v>71.673767498478398</c:v>
                </c:pt>
                <c:pt idx="722">
                  <c:v>73.201460742544128</c:v>
                </c:pt>
                <c:pt idx="723">
                  <c:v>72.337188070602551</c:v>
                </c:pt>
                <c:pt idx="724">
                  <c:v>72.30675593426659</c:v>
                </c:pt>
                <c:pt idx="725">
                  <c:v>72.30675593426659</c:v>
                </c:pt>
                <c:pt idx="726">
                  <c:v>72.002434570906885</c:v>
                </c:pt>
                <c:pt idx="727">
                  <c:v>72.002434570906885</c:v>
                </c:pt>
                <c:pt idx="728">
                  <c:v>72.002434570906885</c:v>
                </c:pt>
                <c:pt idx="729">
                  <c:v>72.951917224589167</c:v>
                </c:pt>
                <c:pt idx="730">
                  <c:v>70.90079123554473</c:v>
                </c:pt>
                <c:pt idx="731">
                  <c:v>70.435179549604371</c:v>
                </c:pt>
                <c:pt idx="732">
                  <c:v>70.435179549604371</c:v>
                </c:pt>
                <c:pt idx="733">
                  <c:v>70.532562385879487</c:v>
                </c:pt>
                <c:pt idx="734">
                  <c:v>70.532562385879487</c:v>
                </c:pt>
                <c:pt idx="735">
                  <c:v>70.532562385879487</c:v>
                </c:pt>
                <c:pt idx="736">
                  <c:v>68.082775410833847</c:v>
                </c:pt>
                <c:pt idx="737">
                  <c:v>66.23554473524041</c:v>
                </c:pt>
                <c:pt idx="738">
                  <c:v>69.007912355447345</c:v>
                </c:pt>
                <c:pt idx="739">
                  <c:v>69.835666463785756</c:v>
                </c:pt>
                <c:pt idx="740">
                  <c:v>68.569689592209372</c:v>
                </c:pt>
                <c:pt idx="741">
                  <c:v>68.569689592209372</c:v>
                </c:pt>
                <c:pt idx="742">
                  <c:v>68.569689592209372</c:v>
                </c:pt>
                <c:pt idx="743">
                  <c:v>70.468654899573949</c:v>
                </c:pt>
                <c:pt idx="744">
                  <c:v>70.505173463177115</c:v>
                </c:pt>
                <c:pt idx="745">
                  <c:v>72.139379184418743</c:v>
                </c:pt>
                <c:pt idx="746">
                  <c:v>71.646378575776012</c:v>
                </c:pt>
                <c:pt idx="747">
                  <c:v>70.919050517346321</c:v>
                </c:pt>
                <c:pt idx="748">
                  <c:v>70.919050517346321</c:v>
                </c:pt>
                <c:pt idx="749">
                  <c:v>70.919050517346321</c:v>
                </c:pt>
                <c:pt idx="750">
                  <c:v>71.622032866707244</c:v>
                </c:pt>
                <c:pt idx="751">
                  <c:v>72.267194157029806</c:v>
                </c:pt>
                <c:pt idx="752">
                  <c:v>71.129032258064512</c:v>
                </c:pt>
                <c:pt idx="753">
                  <c:v>70.617772367620205</c:v>
                </c:pt>
                <c:pt idx="754">
                  <c:v>70.897748021911127</c:v>
                </c:pt>
                <c:pt idx="755">
                  <c:v>70.897748021911127</c:v>
                </c:pt>
                <c:pt idx="756">
                  <c:v>70.897748021911127</c:v>
                </c:pt>
                <c:pt idx="757">
                  <c:v>70.684723067559347</c:v>
                </c:pt>
                <c:pt idx="758">
                  <c:v>71.284236153377961</c:v>
                </c:pt>
                <c:pt idx="759">
                  <c:v>69.132684114424833</c:v>
                </c:pt>
                <c:pt idx="760">
                  <c:v>69.796104686548986</c:v>
                </c:pt>
                <c:pt idx="761">
                  <c:v>70.693852708460142</c:v>
                </c:pt>
                <c:pt idx="762">
                  <c:v>70.693852708460142</c:v>
                </c:pt>
                <c:pt idx="763">
                  <c:v>70.693852708460142</c:v>
                </c:pt>
                <c:pt idx="764">
                  <c:v>70.441265976871577</c:v>
                </c:pt>
                <c:pt idx="765">
                  <c:v>70.15216068167986</c:v>
                </c:pt>
                <c:pt idx="766">
                  <c:v>70.22215459525259</c:v>
                </c:pt>
                <c:pt idx="767">
                  <c:v>69.455264759586129</c:v>
                </c:pt>
                <c:pt idx="768">
                  <c:v>68.274497869750462</c:v>
                </c:pt>
                <c:pt idx="769">
                  <c:v>68.274497869750462</c:v>
                </c:pt>
                <c:pt idx="770">
                  <c:v>68.274497869750462</c:v>
                </c:pt>
                <c:pt idx="771">
                  <c:v>68.743152769324411</c:v>
                </c:pt>
                <c:pt idx="772">
                  <c:v>70.276932440657333</c:v>
                </c:pt>
                <c:pt idx="773">
                  <c:v>69.056603773584911</c:v>
                </c:pt>
                <c:pt idx="774">
                  <c:v>70.209981740718192</c:v>
                </c:pt>
                <c:pt idx="775">
                  <c:v>68.59403530127814</c:v>
                </c:pt>
                <c:pt idx="776">
                  <c:v>68.59403530127814</c:v>
                </c:pt>
                <c:pt idx="777">
                  <c:v>68.59403530127814</c:v>
                </c:pt>
                <c:pt idx="778">
                  <c:v>69.202678027997564</c:v>
                </c:pt>
                <c:pt idx="779">
                  <c:v>71.192939744370051</c:v>
                </c:pt>
                <c:pt idx="780">
                  <c:v>71.667681071211192</c:v>
                </c:pt>
                <c:pt idx="781">
                  <c:v>72.239805234327449</c:v>
                </c:pt>
                <c:pt idx="782">
                  <c:v>72.534996956786372</c:v>
                </c:pt>
                <c:pt idx="783">
                  <c:v>72.534996956786372</c:v>
                </c:pt>
                <c:pt idx="784">
                  <c:v>72.534996956786372</c:v>
                </c:pt>
                <c:pt idx="785">
                  <c:v>72.474132684114423</c:v>
                </c:pt>
                <c:pt idx="786">
                  <c:v>72.550213024954346</c:v>
                </c:pt>
                <c:pt idx="787">
                  <c:v>72.096774193548384</c:v>
                </c:pt>
                <c:pt idx="788">
                  <c:v>71.685940353012782</c:v>
                </c:pt>
                <c:pt idx="789">
                  <c:v>72.629336579427871</c:v>
                </c:pt>
                <c:pt idx="790">
                  <c:v>72.629336579427871</c:v>
                </c:pt>
                <c:pt idx="791">
                  <c:v>72.629336579427871</c:v>
                </c:pt>
                <c:pt idx="792">
                  <c:v>74.476567255021294</c:v>
                </c:pt>
                <c:pt idx="793">
                  <c:v>73.557516737674987</c:v>
                </c:pt>
                <c:pt idx="794">
                  <c:v>72.096774193548384</c:v>
                </c:pt>
                <c:pt idx="795">
                  <c:v>72.82410225197809</c:v>
                </c:pt>
                <c:pt idx="796">
                  <c:v>72.291539866098603</c:v>
                </c:pt>
                <c:pt idx="797">
                  <c:v>72.291539866098603</c:v>
                </c:pt>
                <c:pt idx="798">
                  <c:v>72.291539866098603</c:v>
                </c:pt>
                <c:pt idx="799">
                  <c:v>72.617163724893487</c:v>
                </c:pt>
                <c:pt idx="800">
                  <c:v>71.010346926354231</c:v>
                </c:pt>
                <c:pt idx="801">
                  <c:v>71.217285453438834</c:v>
                </c:pt>
                <c:pt idx="802">
                  <c:v>69.863055386488142</c:v>
                </c:pt>
                <c:pt idx="803">
                  <c:v>70.15216068167986</c:v>
                </c:pt>
                <c:pt idx="804">
                  <c:v>70.15216068167986</c:v>
                </c:pt>
                <c:pt idx="805">
                  <c:v>70.15216068167986</c:v>
                </c:pt>
                <c:pt idx="806">
                  <c:v>69.513085818624461</c:v>
                </c:pt>
                <c:pt idx="807">
                  <c:v>69.461351186853321</c:v>
                </c:pt>
                <c:pt idx="808">
                  <c:v>68.457090687766282</c:v>
                </c:pt>
                <c:pt idx="809">
                  <c:v>68.667072428484488</c:v>
                </c:pt>
                <c:pt idx="810">
                  <c:v>69.080949482653693</c:v>
                </c:pt>
                <c:pt idx="811">
                  <c:v>69.080949482653693</c:v>
                </c:pt>
                <c:pt idx="812">
                  <c:v>69.080949482653693</c:v>
                </c:pt>
                <c:pt idx="813">
                  <c:v>68.317102860620821</c:v>
                </c:pt>
                <c:pt idx="814">
                  <c:v>68.447961046865487</c:v>
                </c:pt>
                <c:pt idx="815">
                  <c:v>68.101034692635423</c:v>
                </c:pt>
                <c:pt idx="816">
                  <c:v>68.435788192331103</c:v>
                </c:pt>
                <c:pt idx="817">
                  <c:v>69.723067559342667</c:v>
                </c:pt>
                <c:pt idx="818">
                  <c:v>69.723067559342667</c:v>
                </c:pt>
                <c:pt idx="819">
                  <c:v>69.723067559342667</c:v>
                </c:pt>
                <c:pt idx="820">
                  <c:v>70.937309799147897</c:v>
                </c:pt>
                <c:pt idx="821">
                  <c:v>70.68776628119295</c:v>
                </c:pt>
                <c:pt idx="822">
                  <c:v>69.196591600730372</c:v>
                </c:pt>
                <c:pt idx="823">
                  <c:v>67.900182592818012</c:v>
                </c:pt>
                <c:pt idx="824">
                  <c:v>67.245891661594641</c:v>
                </c:pt>
                <c:pt idx="825">
                  <c:v>67.245891661594641</c:v>
                </c:pt>
                <c:pt idx="826">
                  <c:v>67.245891661594641</c:v>
                </c:pt>
                <c:pt idx="827">
                  <c:v>67.64150943396227</c:v>
                </c:pt>
                <c:pt idx="828">
                  <c:v>67.425441265976858</c:v>
                </c:pt>
                <c:pt idx="829">
                  <c:v>67.048082775410833</c:v>
                </c:pt>
                <c:pt idx="830">
                  <c:v>66.068167985392563</c:v>
                </c:pt>
                <c:pt idx="831">
                  <c:v>66.068167985392563</c:v>
                </c:pt>
                <c:pt idx="832">
                  <c:v>66.068167985392563</c:v>
                </c:pt>
                <c:pt idx="833">
                  <c:v>66.068167985392563</c:v>
                </c:pt>
                <c:pt idx="834">
                  <c:v>66.129032258064512</c:v>
                </c:pt>
                <c:pt idx="835">
                  <c:v>67.212416311625077</c:v>
                </c:pt>
                <c:pt idx="836">
                  <c:v>66.448569689592205</c:v>
                </c:pt>
                <c:pt idx="837">
                  <c:v>66.162507608034076</c:v>
                </c:pt>
                <c:pt idx="838">
                  <c:v>66.804625684723064</c:v>
                </c:pt>
                <c:pt idx="839">
                  <c:v>66.804625684723064</c:v>
                </c:pt>
                <c:pt idx="840">
                  <c:v>66.804625684723064</c:v>
                </c:pt>
                <c:pt idx="841">
                  <c:v>68.402312842361539</c:v>
                </c:pt>
                <c:pt idx="842">
                  <c:v>67.595861229458308</c:v>
                </c:pt>
                <c:pt idx="843">
                  <c:v>67.273280584297012</c:v>
                </c:pt>
                <c:pt idx="844">
                  <c:v>67.115033475349975</c:v>
                </c:pt>
                <c:pt idx="845">
                  <c:v>66.457699330493</c:v>
                </c:pt>
                <c:pt idx="846">
                  <c:v>66.457699330493</c:v>
                </c:pt>
                <c:pt idx="847">
                  <c:v>66.457699330493</c:v>
                </c:pt>
                <c:pt idx="848">
                  <c:v>67.668898356664627</c:v>
                </c:pt>
                <c:pt idx="849">
                  <c:v>66.9750456482045</c:v>
                </c:pt>
                <c:pt idx="850">
                  <c:v>66.329884357881923</c:v>
                </c:pt>
                <c:pt idx="851">
                  <c:v>66.658551430310411</c:v>
                </c:pt>
                <c:pt idx="852">
                  <c:v>66.159464394400487</c:v>
                </c:pt>
                <c:pt idx="853">
                  <c:v>66.159464394400487</c:v>
                </c:pt>
                <c:pt idx="854">
                  <c:v>66.159464394400487</c:v>
                </c:pt>
                <c:pt idx="855">
                  <c:v>64.339622641509436</c:v>
                </c:pt>
                <c:pt idx="856">
                  <c:v>65.006086427267192</c:v>
                </c:pt>
                <c:pt idx="857">
                  <c:v>64.324406573341449</c:v>
                </c:pt>
                <c:pt idx="858">
                  <c:v>64.251369446135115</c:v>
                </c:pt>
                <c:pt idx="859">
                  <c:v>62.714546561168596</c:v>
                </c:pt>
                <c:pt idx="860">
                  <c:v>62.927571515520384</c:v>
                </c:pt>
                <c:pt idx="861">
                  <c:v>63.009738283627513</c:v>
                </c:pt>
                <c:pt idx="862">
                  <c:v>64.333536214242244</c:v>
                </c:pt>
                <c:pt idx="863">
                  <c:v>63.48752282410225</c:v>
                </c:pt>
                <c:pt idx="864">
                  <c:v>64.373097991479</c:v>
                </c:pt>
                <c:pt idx="865">
                  <c:v>63.012781497261116</c:v>
                </c:pt>
                <c:pt idx="866">
                  <c:v>62.093730979914788</c:v>
                </c:pt>
                <c:pt idx="867">
                  <c:v>61.883749239196597</c:v>
                </c:pt>
                <c:pt idx="868">
                  <c:v>61.810712111990263</c:v>
                </c:pt>
                <c:pt idx="869">
                  <c:v>61.682897139379179</c:v>
                </c:pt>
                <c:pt idx="870">
                  <c:v>61.682897139379179</c:v>
                </c:pt>
                <c:pt idx="871">
                  <c:v>61.682897139379179</c:v>
                </c:pt>
                <c:pt idx="872">
                  <c:v>61.698113207547166</c:v>
                </c:pt>
                <c:pt idx="873">
                  <c:v>61.068167985392577</c:v>
                </c:pt>
                <c:pt idx="874">
                  <c:v>62.096774193548384</c:v>
                </c:pt>
                <c:pt idx="875">
                  <c:v>60.940353012781486</c:v>
                </c:pt>
                <c:pt idx="876">
                  <c:v>59.957395009129641</c:v>
                </c:pt>
                <c:pt idx="877">
                  <c:v>59.957395009129641</c:v>
                </c:pt>
                <c:pt idx="878">
                  <c:v>59.957395009129641</c:v>
                </c:pt>
                <c:pt idx="879">
                  <c:v>59.397443700547782</c:v>
                </c:pt>
                <c:pt idx="880">
                  <c:v>58.524041387705417</c:v>
                </c:pt>
                <c:pt idx="881">
                  <c:v>59.793061472915397</c:v>
                </c:pt>
                <c:pt idx="882">
                  <c:v>58.971393791844186</c:v>
                </c:pt>
                <c:pt idx="883">
                  <c:v>59.692635423006692</c:v>
                </c:pt>
                <c:pt idx="884">
                  <c:v>59.692635423006692</c:v>
                </c:pt>
                <c:pt idx="885">
                  <c:v>59.692635423006692</c:v>
                </c:pt>
                <c:pt idx="886">
                  <c:v>59.747413268411442</c:v>
                </c:pt>
                <c:pt idx="887">
                  <c:v>59.160073037127205</c:v>
                </c:pt>
                <c:pt idx="888">
                  <c:v>59.263542300669499</c:v>
                </c:pt>
                <c:pt idx="889">
                  <c:v>58.551430310407795</c:v>
                </c:pt>
                <c:pt idx="890">
                  <c:v>58.612294583079731</c:v>
                </c:pt>
                <c:pt idx="891">
                  <c:v>58.612294583079731</c:v>
                </c:pt>
                <c:pt idx="892">
                  <c:v>58.612294583079731</c:v>
                </c:pt>
                <c:pt idx="893">
                  <c:v>59.348752282410224</c:v>
                </c:pt>
                <c:pt idx="894">
                  <c:v>60.057821059038339</c:v>
                </c:pt>
                <c:pt idx="895">
                  <c:v>59.969567863664032</c:v>
                </c:pt>
                <c:pt idx="896">
                  <c:v>60.012172854534384</c:v>
                </c:pt>
                <c:pt idx="897">
                  <c:v>60.11259890444309</c:v>
                </c:pt>
                <c:pt idx="898">
                  <c:v>60.11259890444309</c:v>
                </c:pt>
                <c:pt idx="899">
                  <c:v>60.11259890444309</c:v>
                </c:pt>
                <c:pt idx="900">
                  <c:v>61.859403530127821</c:v>
                </c:pt>
                <c:pt idx="901">
                  <c:v>60.237370663420577</c:v>
                </c:pt>
                <c:pt idx="902">
                  <c:v>59.978697504564828</c:v>
                </c:pt>
                <c:pt idx="903">
                  <c:v>59.117468046256846</c:v>
                </c:pt>
                <c:pt idx="904">
                  <c:v>58.925745587340231</c:v>
                </c:pt>
                <c:pt idx="905">
                  <c:v>58.925745587340231</c:v>
                </c:pt>
                <c:pt idx="906">
                  <c:v>58.925745587340231</c:v>
                </c:pt>
                <c:pt idx="907">
                  <c:v>59.546561168594039</c:v>
                </c:pt>
                <c:pt idx="908">
                  <c:v>59.397443700547782</c:v>
                </c:pt>
                <c:pt idx="909">
                  <c:v>58.810103469263538</c:v>
                </c:pt>
                <c:pt idx="910">
                  <c:v>59.516129032258057</c:v>
                </c:pt>
                <c:pt idx="911">
                  <c:v>59.446135118685326</c:v>
                </c:pt>
                <c:pt idx="912">
                  <c:v>59.418746195982955</c:v>
                </c:pt>
                <c:pt idx="913">
                  <c:v>60.788192331101641</c:v>
                </c:pt>
                <c:pt idx="914">
                  <c:v>60.96165550821668</c:v>
                </c:pt>
                <c:pt idx="915">
                  <c:v>61.1442483262325</c:v>
                </c:pt>
                <c:pt idx="916">
                  <c:v>60.736457699330494</c:v>
                </c:pt>
                <c:pt idx="917">
                  <c:v>60.200852099817403</c:v>
                </c:pt>
                <c:pt idx="918">
                  <c:v>59.662203286670724</c:v>
                </c:pt>
                <c:pt idx="919">
                  <c:v>58.825319537431533</c:v>
                </c:pt>
                <c:pt idx="920">
                  <c:v>58.788800973828359</c:v>
                </c:pt>
                <c:pt idx="921">
                  <c:v>58.615337796713327</c:v>
                </c:pt>
                <c:pt idx="922">
                  <c:v>57.821059038344494</c:v>
                </c:pt>
                <c:pt idx="923">
                  <c:v>57.751065124771763</c:v>
                </c:pt>
                <c:pt idx="924">
                  <c:v>57.936701156421179</c:v>
                </c:pt>
                <c:pt idx="925">
                  <c:v>57.793670115642115</c:v>
                </c:pt>
                <c:pt idx="926">
                  <c:v>57.69324406573341</c:v>
                </c:pt>
                <c:pt idx="927">
                  <c:v>57.01460742544127</c:v>
                </c:pt>
                <c:pt idx="928">
                  <c:v>57.239805234327449</c:v>
                </c:pt>
                <c:pt idx="929">
                  <c:v>57.623250152160679</c:v>
                </c:pt>
                <c:pt idx="930">
                  <c:v>57.303712720632994</c:v>
                </c:pt>
                <c:pt idx="931">
                  <c:v>56.758977480219109</c:v>
                </c:pt>
                <c:pt idx="932">
                  <c:v>55.538648813146686</c:v>
                </c:pt>
                <c:pt idx="933">
                  <c:v>55.273889227023744</c:v>
                </c:pt>
                <c:pt idx="934">
                  <c:v>55.191722458916615</c:v>
                </c:pt>
                <c:pt idx="935">
                  <c:v>56.049908703590987</c:v>
                </c:pt>
                <c:pt idx="936">
                  <c:v>55.395617772367622</c:v>
                </c:pt>
                <c:pt idx="937">
                  <c:v>56.016433353621423</c:v>
                </c:pt>
                <c:pt idx="938">
                  <c:v>56.269020085209974</c:v>
                </c:pt>
                <c:pt idx="939">
                  <c:v>55.958612294583077</c:v>
                </c:pt>
                <c:pt idx="940">
                  <c:v>55.499087035909923</c:v>
                </c:pt>
                <c:pt idx="941">
                  <c:v>56.250760803408397</c:v>
                </c:pt>
                <c:pt idx="942">
                  <c:v>57.233718807060249</c:v>
                </c:pt>
                <c:pt idx="943">
                  <c:v>56.125989044430924</c:v>
                </c:pt>
                <c:pt idx="944">
                  <c:v>56.040779062690191</c:v>
                </c:pt>
                <c:pt idx="945">
                  <c:v>56.12294583079732</c:v>
                </c:pt>
                <c:pt idx="946">
                  <c:v>55.687766281192943</c:v>
                </c:pt>
                <c:pt idx="947">
                  <c:v>56.025562994522218</c:v>
                </c:pt>
                <c:pt idx="948">
                  <c:v>56.652465003043204</c:v>
                </c:pt>
                <c:pt idx="949">
                  <c:v>56.664637857577603</c:v>
                </c:pt>
                <c:pt idx="950">
                  <c:v>56.810712111990256</c:v>
                </c:pt>
                <c:pt idx="951">
                  <c:v>57.248934875228244</c:v>
                </c:pt>
                <c:pt idx="952">
                  <c:v>57.224589166159468</c:v>
                </c:pt>
                <c:pt idx="953">
                  <c:v>58.237979306147295</c:v>
                </c:pt>
                <c:pt idx="954">
                  <c:v>57.407181984175295</c:v>
                </c:pt>
                <c:pt idx="955">
                  <c:v>56.612903225806456</c:v>
                </c:pt>
                <c:pt idx="956">
                  <c:v>56.12294583079732</c:v>
                </c:pt>
                <c:pt idx="957">
                  <c:v>56.074254412659776</c:v>
                </c:pt>
                <c:pt idx="958">
                  <c:v>55.678636640292147</c:v>
                </c:pt>
                <c:pt idx="959">
                  <c:v>55.806451612903231</c:v>
                </c:pt>
                <c:pt idx="960">
                  <c:v>55.097382836275109</c:v>
                </c:pt>
                <c:pt idx="961">
                  <c:v>55.709068776628122</c:v>
                </c:pt>
                <c:pt idx="962">
                  <c:v>55.158247108947045</c:v>
                </c:pt>
                <c:pt idx="963">
                  <c:v>54.890444309190514</c:v>
                </c:pt>
                <c:pt idx="964">
                  <c:v>54.860012172854532</c:v>
                </c:pt>
                <c:pt idx="965">
                  <c:v>54.94522215459525</c:v>
                </c:pt>
                <c:pt idx="966">
                  <c:v>55.027388922702372</c:v>
                </c:pt>
                <c:pt idx="967">
                  <c:v>55.529519172245891</c:v>
                </c:pt>
                <c:pt idx="968">
                  <c:v>54.561777236762019</c:v>
                </c:pt>
                <c:pt idx="969">
                  <c:v>54.716981132075468</c:v>
                </c:pt>
                <c:pt idx="970">
                  <c:v>54.783931832014609</c:v>
                </c:pt>
                <c:pt idx="971">
                  <c:v>54.476567255021301</c:v>
                </c:pt>
                <c:pt idx="972">
                  <c:v>54.38831405964698</c:v>
                </c:pt>
                <c:pt idx="973">
                  <c:v>54.418746195982962</c:v>
                </c:pt>
                <c:pt idx="974">
                  <c:v>53.773584905660378</c:v>
                </c:pt>
                <c:pt idx="975">
                  <c:v>54.370054777845397</c:v>
                </c:pt>
                <c:pt idx="976">
                  <c:v>54.230066950699943</c:v>
                </c:pt>
                <c:pt idx="977">
                  <c:v>53.554473524041391</c:v>
                </c:pt>
                <c:pt idx="978">
                  <c:v>53.548387096774199</c:v>
                </c:pt>
                <c:pt idx="979">
                  <c:v>53.210590383444909</c:v>
                </c:pt>
                <c:pt idx="980">
                  <c:v>52.842361533779666</c:v>
                </c:pt>
                <c:pt idx="981">
                  <c:v>52.982349360925141</c:v>
                </c:pt>
                <c:pt idx="982">
                  <c:v>53.073645769933051</c:v>
                </c:pt>
                <c:pt idx="983">
                  <c:v>52.391965916007301</c:v>
                </c:pt>
                <c:pt idx="984">
                  <c:v>51.762020693852705</c:v>
                </c:pt>
                <c:pt idx="985">
                  <c:v>51.765063907486308</c:v>
                </c:pt>
                <c:pt idx="986">
                  <c:v>52.038953134510045</c:v>
                </c:pt>
                <c:pt idx="987">
                  <c:v>52.273280584297019</c:v>
                </c:pt>
                <c:pt idx="988">
                  <c:v>53.399269628727929</c:v>
                </c:pt>
                <c:pt idx="989">
                  <c:v>52.784540474741327</c:v>
                </c:pt>
                <c:pt idx="990">
                  <c:v>52.297626293365795</c:v>
                </c:pt>
                <c:pt idx="991">
                  <c:v>52.261107729762635</c:v>
                </c:pt>
                <c:pt idx="992">
                  <c:v>52.73280584297018</c:v>
                </c:pt>
                <c:pt idx="993">
                  <c:v>53.097991479001827</c:v>
                </c:pt>
                <c:pt idx="994">
                  <c:v>54.147900182592821</c:v>
                </c:pt>
                <c:pt idx="995">
                  <c:v>52.73280584297018</c:v>
                </c:pt>
                <c:pt idx="996">
                  <c:v>53.597078514911743</c:v>
                </c:pt>
                <c:pt idx="997">
                  <c:v>53.091905051734635</c:v>
                </c:pt>
                <c:pt idx="998">
                  <c:v>52.364576993304922</c:v>
                </c:pt>
                <c:pt idx="999">
                  <c:v>52.236762020693853</c:v>
                </c:pt>
                <c:pt idx="1000">
                  <c:v>52.349360925136942</c:v>
                </c:pt>
                <c:pt idx="1001">
                  <c:v>51.701156421180769</c:v>
                </c:pt>
                <c:pt idx="1002">
                  <c:v>52.090687766281199</c:v>
                </c:pt>
                <c:pt idx="1003">
                  <c:v>52.288496652465</c:v>
                </c:pt>
                <c:pt idx="1004">
                  <c:v>52.827145465611679</c:v>
                </c:pt>
                <c:pt idx="1005">
                  <c:v>52.419354838709673</c:v>
                </c:pt>
                <c:pt idx="1006">
                  <c:v>52.090687766281199</c:v>
                </c:pt>
                <c:pt idx="1007">
                  <c:v>52.51065124771759</c:v>
                </c:pt>
                <c:pt idx="1008">
                  <c:v>52.550213024954353</c:v>
                </c:pt>
                <c:pt idx="1009">
                  <c:v>52.690200852099821</c:v>
                </c:pt>
                <c:pt idx="1010">
                  <c:v>52.541083384053557</c:v>
                </c:pt>
                <c:pt idx="1011">
                  <c:v>52.687157638466218</c:v>
                </c:pt>
                <c:pt idx="1012">
                  <c:v>52.407181984175288</c:v>
                </c:pt>
                <c:pt idx="1013">
                  <c:v>53.161898965307365</c:v>
                </c:pt>
                <c:pt idx="1014">
                  <c:v>52.976262933657935</c:v>
                </c:pt>
                <c:pt idx="1015">
                  <c:v>53.429701765063911</c:v>
                </c:pt>
                <c:pt idx="1016">
                  <c:v>52.364576993304922</c:v>
                </c:pt>
                <c:pt idx="1017">
                  <c:v>52.300669506999384</c:v>
                </c:pt>
                <c:pt idx="1018">
                  <c:v>52.048082775410833</c:v>
                </c:pt>
                <c:pt idx="1019">
                  <c:v>52.69324406573341</c:v>
                </c:pt>
                <c:pt idx="1020">
                  <c:v>52.757151552038948</c:v>
                </c:pt>
                <c:pt idx="1021">
                  <c:v>53.621424223980519</c:v>
                </c:pt>
                <c:pt idx="1022">
                  <c:v>53.627510651247711</c:v>
                </c:pt>
                <c:pt idx="1023">
                  <c:v>53.460133901399878</c:v>
                </c:pt>
                <c:pt idx="1024">
                  <c:v>53.514911746804628</c:v>
                </c:pt>
                <c:pt idx="1025">
                  <c:v>53.149726110772974</c:v>
                </c:pt>
                <c:pt idx="1026">
                  <c:v>53.317102860620814</c:v>
                </c:pt>
                <c:pt idx="1027">
                  <c:v>53.447961046865487</c:v>
                </c:pt>
                <c:pt idx="1028">
                  <c:v>54.223980523432743</c:v>
                </c:pt>
                <c:pt idx="1029">
                  <c:v>54.175289105295185</c:v>
                </c:pt>
                <c:pt idx="1030">
                  <c:v>54.309190505173468</c:v>
                </c:pt>
                <c:pt idx="1031">
                  <c:v>54.196591600730372</c:v>
                </c:pt>
                <c:pt idx="1032">
                  <c:v>53.560559951308583</c:v>
                </c:pt>
                <c:pt idx="1033">
                  <c:v>53.651856360316486</c:v>
                </c:pt>
                <c:pt idx="1034">
                  <c:v>53.651856360316486</c:v>
                </c:pt>
                <c:pt idx="1035">
                  <c:v>53.651856360316486</c:v>
                </c:pt>
                <c:pt idx="1036">
                  <c:v>53.651856360316486</c:v>
                </c:pt>
                <c:pt idx="1037">
                  <c:v>53.006695069993917</c:v>
                </c:pt>
                <c:pt idx="1038">
                  <c:v>52.973219720024346</c:v>
                </c:pt>
                <c:pt idx="1039">
                  <c:v>53.000608642726718</c:v>
                </c:pt>
                <c:pt idx="1040">
                  <c:v>53.088861838101032</c:v>
                </c:pt>
                <c:pt idx="1041">
                  <c:v>53.088861838101032</c:v>
                </c:pt>
                <c:pt idx="1042">
                  <c:v>52.34327449786975</c:v>
                </c:pt>
                <c:pt idx="1043">
                  <c:v>52.665855143031038</c:v>
                </c:pt>
                <c:pt idx="1044">
                  <c:v>52.678027997565437</c:v>
                </c:pt>
                <c:pt idx="1045">
                  <c:v>53.149726110772974</c:v>
                </c:pt>
                <c:pt idx="1046">
                  <c:v>52.538040170419961</c:v>
                </c:pt>
                <c:pt idx="1047">
                  <c:v>52.869750456482045</c:v>
                </c:pt>
                <c:pt idx="1048">
                  <c:v>53.20754716981132</c:v>
                </c:pt>
                <c:pt idx="1049">
                  <c:v>53.46622032866707</c:v>
                </c:pt>
                <c:pt idx="1050">
                  <c:v>53.566646378575776</c:v>
                </c:pt>
                <c:pt idx="1051">
                  <c:v>53.934875228241019</c:v>
                </c:pt>
                <c:pt idx="1052">
                  <c:v>53.691418137553256</c:v>
                </c:pt>
                <c:pt idx="1053">
                  <c:v>53.867924528301891</c:v>
                </c:pt>
                <c:pt idx="1054">
                  <c:v>54.437005477784538</c:v>
                </c:pt>
                <c:pt idx="1055">
                  <c:v>54.86914181375532</c:v>
                </c:pt>
                <c:pt idx="1056">
                  <c:v>55.529519172245891</c:v>
                </c:pt>
                <c:pt idx="1057">
                  <c:v>55.416920267802794</c:v>
                </c:pt>
                <c:pt idx="1058">
                  <c:v>55.852099817407172</c:v>
                </c:pt>
                <c:pt idx="1059">
                  <c:v>56.542909312233725</c:v>
                </c:pt>
                <c:pt idx="1060">
                  <c:v>56.968959220937307</c:v>
                </c:pt>
                <c:pt idx="1061">
                  <c:v>57.668898356664634</c:v>
                </c:pt>
                <c:pt idx="1062">
                  <c:v>55.68167985392575</c:v>
                </c:pt>
                <c:pt idx="1063">
                  <c:v>56.375532562385878</c:v>
                </c:pt>
                <c:pt idx="1064">
                  <c:v>57.118076688983564</c:v>
                </c:pt>
                <c:pt idx="1065">
                  <c:v>57.191113816189898</c:v>
                </c:pt>
                <c:pt idx="1066">
                  <c:v>57.075471698113198</c:v>
                </c:pt>
                <c:pt idx="1067">
                  <c:v>56.217285453438826</c:v>
                </c:pt>
                <c:pt idx="1068">
                  <c:v>56.488131466828975</c:v>
                </c:pt>
                <c:pt idx="1069">
                  <c:v>56.095556908094949</c:v>
                </c:pt>
                <c:pt idx="1070">
                  <c:v>56.433353621424217</c:v>
                </c:pt>
                <c:pt idx="1071">
                  <c:v>56.433353621424217</c:v>
                </c:pt>
                <c:pt idx="1072">
                  <c:v>56.433353621424217</c:v>
                </c:pt>
                <c:pt idx="1073">
                  <c:v>55.70298234936093</c:v>
                </c:pt>
                <c:pt idx="1074">
                  <c:v>55.045648204503948</c:v>
                </c:pt>
                <c:pt idx="1075">
                  <c:v>54.860012172854532</c:v>
                </c:pt>
                <c:pt idx="1076">
                  <c:v>55.121728545343885</c:v>
                </c:pt>
                <c:pt idx="1077">
                  <c:v>55.596469872185025</c:v>
                </c:pt>
                <c:pt idx="1078">
                  <c:v>55.526475958612295</c:v>
                </c:pt>
                <c:pt idx="1079">
                  <c:v>55.502130249543526</c:v>
                </c:pt>
                <c:pt idx="1080">
                  <c:v>55.009129640900788</c:v>
                </c:pt>
                <c:pt idx="1081">
                  <c:v>54.710894704808275</c:v>
                </c:pt>
                <c:pt idx="1082">
                  <c:v>54.558734023128416</c:v>
                </c:pt>
                <c:pt idx="1083">
                  <c:v>54.519172245891667</c:v>
                </c:pt>
                <c:pt idx="1084">
                  <c:v>54.424832623250154</c:v>
                </c:pt>
                <c:pt idx="1085">
                  <c:v>54.114424832623257</c:v>
                </c:pt>
                <c:pt idx="1086">
                  <c:v>54.427875836883743</c:v>
                </c:pt>
                <c:pt idx="1087">
                  <c:v>54.03834449178332</c:v>
                </c:pt>
                <c:pt idx="1088">
                  <c:v>53.828362751065114</c:v>
                </c:pt>
                <c:pt idx="1089">
                  <c:v>53.679245283018872</c:v>
                </c:pt>
                <c:pt idx="1090">
                  <c:v>53.633597078514903</c:v>
                </c:pt>
                <c:pt idx="1091">
                  <c:v>53.694461351186852</c:v>
                </c:pt>
                <c:pt idx="1092">
                  <c:v>53.785757760194763</c:v>
                </c:pt>
                <c:pt idx="1093">
                  <c:v>53.773584905660378</c:v>
                </c:pt>
                <c:pt idx="1094">
                  <c:v>54.525258673158859</c:v>
                </c:pt>
                <c:pt idx="1095">
                  <c:v>54.829580036518564</c:v>
                </c:pt>
                <c:pt idx="1096">
                  <c:v>54.464394400486917</c:v>
                </c:pt>
                <c:pt idx="1097">
                  <c:v>54.050517346317719</c:v>
                </c:pt>
                <c:pt idx="1098">
                  <c:v>54.814363968350577</c:v>
                </c:pt>
                <c:pt idx="1099">
                  <c:v>55.359099208764448</c:v>
                </c:pt>
                <c:pt idx="1100">
                  <c:v>55.356055995130859</c:v>
                </c:pt>
                <c:pt idx="1101">
                  <c:v>54.61046865489957</c:v>
                </c:pt>
                <c:pt idx="1102">
                  <c:v>54.470480827754109</c:v>
                </c:pt>
                <c:pt idx="1103">
                  <c:v>54.208764455264756</c:v>
                </c:pt>
                <c:pt idx="1104">
                  <c:v>53.700547778454045</c:v>
                </c:pt>
                <c:pt idx="1105">
                  <c:v>53.700547778454045</c:v>
                </c:pt>
                <c:pt idx="1106">
                  <c:v>53.700547778454045</c:v>
                </c:pt>
                <c:pt idx="1107">
                  <c:v>53.700547778454045</c:v>
                </c:pt>
                <c:pt idx="1108">
                  <c:v>53.615337796713327</c:v>
                </c:pt>
                <c:pt idx="1109">
                  <c:v>53.350578210590385</c:v>
                </c:pt>
                <c:pt idx="1110">
                  <c:v>54.208764455264756</c:v>
                </c:pt>
                <c:pt idx="1111">
                  <c:v>54.196591600730372</c:v>
                </c:pt>
                <c:pt idx="1112">
                  <c:v>53.682288496652461</c:v>
                </c:pt>
                <c:pt idx="1113">
                  <c:v>53.353621424223988</c:v>
                </c:pt>
                <c:pt idx="1114">
                  <c:v>53.241022519780891</c:v>
                </c:pt>
                <c:pt idx="1115">
                  <c:v>53.119293974437007</c:v>
                </c:pt>
                <c:pt idx="1116">
                  <c:v>53.219720024345705</c:v>
                </c:pt>
                <c:pt idx="1117">
                  <c:v>53.505782105903833</c:v>
                </c:pt>
                <c:pt idx="1118">
                  <c:v>53.377967133292756</c:v>
                </c:pt>
                <c:pt idx="1119">
                  <c:v>53.283627510651243</c:v>
                </c:pt>
                <c:pt idx="1120">
                  <c:v>53.283627510651243</c:v>
                </c:pt>
                <c:pt idx="1121">
                  <c:v>53.676202069385269</c:v>
                </c:pt>
                <c:pt idx="1122">
                  <c:v>53.454047474132679</c:v>
                </c:pt>
                <c:pt idx="1123">
                  <c:v>53.149726110772974</c:v>
                </c:pt>
                <c:pt idx="1124">
                  <c:v>53.904443091905051</c:v>
                </c:pt>
                <c:pt idx="1125">
                  <c:v>53.210590383444909</c:v>
                </c:pt>
                <c:pt idx="1126">
                  <c:v>52.577601947656724</c:v>
                </c:pt>
                <c:pt idx="1127">
                  <c:v>52.933657942787583</c:v>
                </c:pt>
                <c:pt idx="1128">
                  <c:v>52.556299452221545</c:v>
                </c:pt>
                <c:pt idx="1129">
                  <c:v>53.706634205721237</c:v>
                </c:pt>
                <c:pt idx="1130">
                  <c:v>54.628727936701146</c:v>
                </c:pt>
                <c:pt idx="1131">
                  <c:v>56.454656116859404</c:v>
                </c:pt>
                <c:pt idx="1132">
                  <c:v>55.934266585514301</c:v>
                </c:pt>
                <c:pt idx="1133">
                  <c:v>53.895313451004256</c:v>
                </c:pt>
                <c:pt idx="1134">
                  <c:v>54.485696895922096</c:v>
                </c:pt>
                <c:pt idx="1135">
                  <c:v>53.989653073645769</c:v>
                </c:pt>
                <c:pt idx="1136">
                  <c:v>54.035301278149731</c:v>
                </c:pt>
                <c:pt idx="1137">
                  <c:v>54.75654290931223</c:v>
                </c:pt>
                <c:pt idx="1138">
                  <c:v>54.796104686548993</c:v>
                </c:pt>
                <c:pt idx="1139">
                  <c:v>55.444309190505173</c:v>
                </c:pt>
                <c:pt idx="1140">
                  <c:v>55.623858794887404</c:v>
                </c:pt>
                <c:pt idx="1141">
                  <c:v>57.32197200243457</c:v>
                </c:pt>
                <c:pt idx="1142">
                  <c:v>56.402921485088257</c:v>
                </c:pt>
                <c:pt idx="1143">
                  <c:v>56.920267802799764</c:v>
                </c:pt>
                <c:pt idx="1144">
                  <c:v>56.150334753499699</c:v>
                </c:pt>
                <c:pt idx="1145">
                  <c:v>56.959829580036512</c:v>
                </c:pt>
                <c:pt idx="1146">
                  <c:v>55.243457090687762</c:v>
                </c:pt>
                <c:pt idx="1147">
                  <c:v>55.298234936092513</c:v>
                </c:pt>
                <c:pt idx="1148">
                  <c:v>55.413877054169205</c:v>
                </c:pt>
                <c:pt idx="1149">
                  <c:v>56.232501521606814</c:v>
                </c:pt>
                <c:pt idx="1150">
                  <c:v>55.313451004260507</c:v>
                </c:pt>
                <c:pt idx="1151">
                  <c:v>55.313451004260507</c:v>
                </c:pt>
                <c:pt idx="1152">
                  <c:v>56.768107121119904</c:v>
                </c:pt>
                <c:pt idx="1153">
                  <c:v>57.206329884357878</c:v>
                </c:pt>
                <c:pt idx="1154">
                  <c:v>56.430310407790628</c:v>
                </c:pt>
                <c:pt idx="1155">
                  <c:v>56.302495435179559</c:v>
                </c:pt>
                <c:pt idx="1156">
                  <c:v>54.914790018259282</c:v>
                </c:pt>
                <c:pt idx="1157">
                  <c:v>55.103469263542301</c:v>
                </c:pt>
                <c:pt idx="1158">
                  <c:v>55.115642118076693</c:v>
                </c:pt>
                <c:pt idx="1159">
                  <c:v>54.397443700547775</c:v>
                </c:pt>
                <c:pt idx="1160">
                  <c:v>54.391357273280583</c:v>
                </c:pt>
                <c:pt idx="1161">
                  <c:v>54.175289105295185</c:v>
                </c:pt>
                <c:pt idx="1162">
                  <c:v>53.928788800973827</c:v>
                </c:pt>
                <c:pt idx="1163">
                  <c:v>53.928788800973827</c:v>
                </c:pt>
                <c:pt idx="1164">
                  <c:v>53.928788800973827</c:v>
                </c:pt>
                <c:pt idx="1165">
                  <c:v>53.901399878271462</c:v>
                </c:pt>
                <c:pt idx="1166">
                  <c:v>54.412659768715763</c:v>
                </c:pt>
                <c:pt idx="1167">
                  <c:v>54.391357273280583</c:v>
                </c:pt>
                <c:pt idx="1168">
                  <c:v>54.278758368837501</c:v>
                </c:pt>
                <c:pt idx="1169">
                  <c:v>54.175289105295185</c:v>
                </c:pt>
                <c:pt idx="1170">
                  <c:v>54.178332318928788</c:v>
                </c:pt>
                <c:pt idx="1171">
                  <c:v>55.185636031649423</c:v>
                </c:pt>
                <c:pt idx="1172">
                  <c:v>54.920876445526481</c:v>
                </c:pt>
                <c:pt idx="1173">
                  <c:v>54.506999391357269</c:v>
                </c:pt>
                <c:pt idx="1174">
                  <c:v>53.928788800973827</c:v>
                </c:pt>
                <c:pt idx="1175">
                  <c:v>54.090079123554482</c:v>
                </c:pt>
                <c:pt idx="1176">
                  <c:v>54.157029823493609</c:v>
                </c:pt>
                <c:pt idx="1177">
                  <c:v>53.785757760194763</c:v>
                </c:pt>
                <c:pt idx="1178">
                  <c:v>53.575776019476564</c:v>
                </c:pt>
                <c:pt idx="1179">
                  <c:v>53.420572124163115</c:v>
                </c:pt>
                <c:pt idx="1180">
                  <c:v>53.581862446743756</c:v>
                </c:pt>
                <c:pt idx="1181">
                  <c:v>53.469263542300673</c:v>
                </c:pt>
                <c:pt idx="1182">
                  <c:v>53.639683505782102</c:v>
                </c:pt>
                <c:pt idx="1183">
                  <c:v>53.648813146682897</c:v>
                </c:pt>
                <c:pt idx="1184">
                  <c:v>54.233110164333532</c:v>
                </c:pt>
                <c:pt idx="1185">
                  <c:v>54.552647595861224</c:v>
                </c:pt>
                <c:pt idx="1186">
                  <c:v>53.992696287279365</c:v>
                </c:pt>
                <c:pt idx="1187">
                  <c:v>54.193548387096769</c:v>
                </c:pt>
                <c:pt idx="1188">
                  <c:v>53.502738892270244</c:v>
                </c:pt>
                <c:pt idx="1189">
                  <c:v>53.980523432744974</c:v>
                </c:pt>
                <c:pt idx="1190">
                  <c:v>53.633597078514903</c:v>
                </c:pt>
                <c:pt idx="1191">
                  <c:v>53.77967133292757</c:v>
                </c:pt>
                <c:pt idx="1192">
                  <c:v>53.834449178332314</c:v>
                </c:pt>
                <c:pt idx="1193">
                  <c:v>53.499695678636641</c:v>
                </c:pt>
                <c:pt idx="1194">
                  <c:v>53.405356055995121</c:v>
                </c:pt>
                <c:pt idx="1195">
                  <c:v>53.317102860620814</c:v>
                </c:pt>
                <c:pt idx="1196">
                  <c:v>53.481436396835058</c:v>
                </c:pt>
                <c:pt idx="1197">
                  <c:v>53.323189287888006</c:v>
                </c:pt>
                <c:pt idx="1198">
                  <c:v>53.311016433353622</c:v>
                </c:pt>
                <c:pt idx="1199">
                  <c:v>53.587948874010948</c:v>
                </c:pt>
                <c:pt idx="1200">
                  <c:v>53.222763237979301</c:v>
                </c:pt>
                <c:pt idx="1201">
                  <c:v>53.35970785149118</c:v>
                </c:pt>
                <c:pt idx="1202">
                  <c:v>54.010955569080942</c:v>
                </c:pt>
                <c:pt idx="1203">
                  <c:v>53.855751673767507</c:v>
                </c:pt>
                <c:pt idx="1204">
                  <c:v>53.925745587340238</c:v>
                </c:pt>
                <c:pt idx="1205">
                  <c:v>53.39622641509434</c:v>
                </c:pt>
                <c:pt idx="1206">
                  <c:v>53.390139987827148</c:v>
                </c:pt>
                <c:pt idx="1207">
                  <c:v>53.350578210590385</c:v>
                </c:pt>
                <c:pt idx="1208">
                  <c:v>53.423615337796718</c:v>
                </c:pt>
                <c:pt idx="1209">
                  <c:v>53.444917833231884</c:v>
                </c:pt>
                <c:pt idx="1210">
                  <c:v>53.864881314668288</c:v>
                </c:pt>
                <c:pt idx="1211">
                  <c:v>53.880097382836276</c:v>
                </c:pt>
                <c:pt idx="1212">
                  <c:v>53.667072428484488</c:v>
                </c:pt>
                <c:pt idx="1213">
                  <c:v>53.61838101034693</c:v>
                </c:pt>
                <c:pt idx="1214">
                  <c:v>53.259281801582468</c:v>
                </c:pt>
                <c:pt idx="1215">
                  <c:v>53.542300669507</c:v>
                </c:pt>
                <c:pt idx="1216">
                  <c:v>53.435788192331103</c:v>
                </c:pt>
                <c:pt idx="1217">
                  <c:v>53.134510042604987</c:v>
                </c:pt>
                <c:pt idx="1218">
                  <c:v>52.525867315885577</c:v>
                </c:pt>
                <c:pt idx="1219">
                  <c:v>52.73280584297018</c:v>
                </c:pt>
                <c:pt idx="1220">
                  <c:v>52.547169811320749</c:v>
                </c:pt>
                <c:pt idx="1221">
                  <c:v>52.547169811320749</c:v>
                </c:pt>
                <c:pt idx="1222">
                  <c:v>52.534996956786358</c:v>
                </c:pt>
                <c:pt idx="1223">
                  <c:v>52.352404138770538</c:v>
                </c:pt>
                <c:pt idx="1224">
                  <c:v>52.410225197808877</c:v>
                </c:pt>
                <c:pt idx="1225">
                  <c:v>52.057212416311629</c:v>
                </c:pt>
                <c:pt idx="1226">
                  <c:v>52.035909920876442</c:v>
                </c:pt>
                <c:pt idx="1227">
                  <c:v>52.452830188679243</c:v>
                </c:pt>
                <c:pt idx="1228">
                  <c:v>52.093730979914788</c:v>
                </c:pt>
                <c:pt idx="1229">
                  <c:v>52.382836275106513</c:v>
                </c:pt>
                <c:pt idx="1230">
                  <c:v>52.741935483870975</c:v>
                </c:pt>
                <c:pt idx="1231">
                  <c:v>52.063298843578821</c:v>
                </c:pt>
                <c:pt idx="1232">
                  <c:v>52.291539866098603</c:v>
                </c:pt>
                <c:pt idx="1233">
                  <c:v>52.434570906877667</c:v>
                </c:pt>
                <c:pt idx="1234">
                  <c:v>52.066342057212424</c:v>
                </c:pt>
                <c:pt idx="1235">
                  <c:v>52.057212416311629</c:v>
                </c:pt>
                <c:pt idx="1236">
                  <c:v>51.9750456482045</c:v>
                </c:pt>
                <c:pt idx="1237">
                  <c:v>51.9750456482045</c:v>
                </c:pt>
                <c:pt idx="1238">
                  <c:v>51.9750456482045</c:v>
                </c:pt>
                <c:pt idx="1239">
                  <c:v>51.9750456482045</c:v>
                </c:pt>
                <c:pt idx="1240">
                  <c:v>51.704199634814366</c:v>
                </c:pt>
                <c:pt idx="1241">
                  <c:v>50.66342057212416</c:v>
                </c:pt>
                <c:pt idx="1242">
                  <c:v>51.101643335362148</c:v>
                </c:pt>
                <c:pt idx="1243">
                  <c:v>51.171637248934879</c:v>
                </c:pt>
                <c:pt idx="1244">
                  <c:v>50.712111990261718</c:v>
                </c:pt>
                <c:pt idx="1245">
                  <c:v>50.797321972002429</c:v>
                </c:pt>
                <c:pt idx="1246">
                  <c:v>50.797321972002429</c:v>
                </c:pt>
                <c:pt idx="1247">
                  <c:v>50.289105295191725</c:v>
                </c:pt>
                <c:pt idx="1248">
                  <c:v>50.523432744978692</c:v>
                </c:pt>
                <c:pt idx="1249">
                  <c:v>50.681679853925743</c:v>
                </c:pt>
                <c:pt idx="1250">
                  <c:v>50.684723067559347</c:v>
                </c:pt>
                <c:pt idx="1251">
                  <c:v>51.214242239805245</c:v>
                </c:pt>
                <c:pt idx="1252">
                  <c:v>50.952525867315877</c:v>
                </c:pt>
                <c:pt idx="1253">
                  <c:v>51.722458916615942</c:v>
                </c:pt>
                <c:pt idx="1254">
                  <c:v>52.035909920876442</c:v>
                </c:pt>
                <c:pt idx="1255">
                  <c:v>51.920267802799756</c:v>
                </c:pt>
                <c:pt idx="1256">
                  <c:v>51.83201460742545</c:v>
                </c:pt>
                <c:pt idx="1257">
                  <c:v>52.364576993304922</c:v>
                </c:pt>
                <c:pt idx="1258">
                  <c:v>52.130249543517962</c:v>
                </c:pt>
                <c:pt idx="1259">
                  <c:v>51.792452830188672</c:v>
                </c:pt>
                <c:pt idx="1260">
                  <c:v>51.853317102860622</c:v>
                </c:pt>
                <c:pt idx="1261">
                  <c:v>51.853317102860622</c:v>
                </c:pt>
                <c:pt idx="1262">
                  <c:v>51.737674984783929</c:v>
                </c:pt>
                <c:pt idx="1263">
                  <c:v>51.043822276323802</c:v>
                </c:pt>
                <c:pt idx="1264">
                  <c:v>51.080340839926961</c:v>
                </c:pt>
                <c:pt idx="1265">
                  <c:v>51.688983566646371</c:v>
                </c:pt>
                <c:pt idx="1266">
                  <c:v>51.695069993913577</c:v>
                </c:pt>
                <c:pt idx="1267">
                  <c:v>52.084601339014</c:v>
                </c:pt>
                <c:pt idx="1268">
                  <c:v>52.227632379793057</c:v>
                </c:pt>
                <c:pt idx="1269">
                  <c:v>52.407181984175288</c:v>
                </c:pt>
                <c:pt idx="1270">
                  <c:v>52.407181984175288</c:v>
                </c:pt>
                <c:pt idx="1271">
                  <c:v>52.954960438222763</c:v>
                </c:pt>
                <c:pt idx="1272">
                  <c:v>52.507608034083994</c:v>
                </c:pt>
                <c:pt idx="1273">
                  <c:v>52.203286670724282</c:v>
                </c:pt>
                <c:pt idx="1274">
                  <c:v>52.318928788800974</c:v>
                </c:pt>
                <c:pt idx="1275">
                  <c:v>52.589774802191116</c:v>
                </c:pt>
                <c:pt idx="1276">
                  <c:v>52.821059038344487</c:v>
                </c:pt>
                <c:pt idx="1277">
                  <c:v>52.410225197808877</c:v>
                </c:pt>
                <c:pt idx="1278">
                  <c:v>52.373706634205718</c:v>
                </c:pt>
                <c:pt idx="1279">
                  <c:v>52.538040170419961</c:v>
                </c:pt>
                <c:pt idx="1280">
                  <c:v>52.465003043213635</c:v>
                </c:pt>
                <c:pt idx="1281">
                  <c:v>52.127206329884359</c:v>
                </c:pt>
                <c:pt idx="1282">
                  <c:v>51.908094948265372</c:v>
                </c:pt>
                <c:pt idx="1283">
                  <c:v>51.612903225806448</c:v>
                </c:pt>
                <c:pt idx="1284">
                  <c:v>51.314668289713936</c:v>
                </c:pt>
                <c:pt idx="1285">
                  <c:v>50.970785149117468</c:v>
                </c:pt>
                <c:pt idx="1286">
                  <c:v>51.162507608034083</c:v>
                </c:pt>
                <c:pt idx="1287">
                  <c:v>51.622032866707237</c:v>
                </c:pt>
                <c:pt idx="1288">
                  <c:v>52.02982349360925</c:v>
                </c:pt>
                <c:pt idx="1289">
                  <c:v>52.136335970785154</c:v>
                </c:pt>
                <c:pt idx="1290">
                  <c:v>51.582471089470481</c:v>
                </c:pt>
                <c:pt idx="1291">
                  <c:v>51.51247717589775</c:v>
                </c:pt>
                <c:pt idx="1292">
                  <c:v>51.889835666463789</c:v>
                </c:pt>
                <c:pt idx="1293">
                  <c:v>51.758977480219116</c:v>
                </c:pt>
                <c:pt idx="1294">
                  <c:v>52.181984175289095</c:v>
                </c:pt>
                <c:pt idx="1295">
                  <c:v>51.959829580036519</c:v>
                </c:pt>
                <c:pt idx="1296">
                  <c:v>51.62507608034084</c:v>
                </c:pt>
                <c:pt idx="1297">
                  <c:v>51.615946439440044</c:v>
                </c:pt>
                <c:pt idx="1298">
                  <c:v>51.628119293974429</c:v>
                </c:pt>
                <c:pt idx="1299">
                  <c:v>51.646378575776019</c:v>
                </c:pt>
                <c:pt idx="1300">
                  <c:v>51.646378575776019</c:v>
                </c:pt>
                <c:pt idx="1301">
                  <c:v>51.646378575776019</c:v>
                </c:pt>
                <c:pt idx="1302">
                  <c:v>51.457699330493</c:v>
                </c:pt>
                <c:pt idx="1303">
                  <c:v>51.460742544126603</c:v>
                </c:pt>
                <c:pt idx="1304">
                  <c:v>51.062081558125385</c:v>
                </c:pt>
                <c:pt idx="1305">
                  <c:v>50.575167376749839</c:v>
                </c:pt>
                <c:pt idx="1306">
                  <c:v>50.556908094948263</c:v>
                </c:pt>
                <c:pt idx="1307">
                  <c:v>50.200852099817403</c:v>
                </c:pt>
                <c:pt idx="1308">
                  <c:v>50.57212416311625</c:v>
                </c:pt>
                <c:pt idx="1309">
                  <c:v>50.961655508216673</c:v>
                </c:pt>
                <c:pt idx="1310">
                  <c:v>51.311625076080333</c:v>
                </c:pt>
                <c:pt idx="1311">
                  <c:v>51.354230066950699</c:v>
                </c:pt>
                <c:pt idx="1312">
                  <c:v>51.399878271454661</c:v>
                </c:pt>
                <c:pt idx="1313">
                  <c:v>51.372489348752282</c:v>
                </c:pt>
                <c:pt idx="1314">
                  <c:v>50.986001217285448</c:v>
                </c:pt>
                <c:pt idx="1315">
                  <c:v>50.751673767498474</c:v>
                </c:pt>
                <c:pt idx="1316">
                  <c:v>51.259890444309185</c:v>
                </c:pt>
                <c:pt idx="1317">
                  <c:v>51.195982958003647</c:v>
                </c:pt>
                <c:pt idx="1318">
                  <c:v>51.016433353621416</c:v>
                </c:pt>
                <c:pt idx="1319">
                  <c:v>50.919050517346321</c:v>
                </c:pt>
                <c:pt idx="1320">
                  <c:v>50.937309799147897</c:v>
                </c:pt>
                <c:pt idx="1321">
                  <c:v>50.772976262933653</c:v>
                </c:pt>
                <c:pt idx="1322">
                  <c:v>50.861229458307974</c:v>
                </c:pt>
                <c:pt idx="1323">
                  <c:v>50.882531953743147</c:v>
                </c:pt>
                <c:pt idx="1324">
                  <c:v>50.830797321972</c:v>
                </c:pt>
                <c:pt idx="1325">
                  <c:v>51.080340839926961</c:v>
                </c:pt>
                <c:pt idx="1326">
                  <c:v>51.265976871576392</c:v>
                </c:pt>
                <c:pt idx="1327">
                  <c:v>50.931223371880705</c:v>
                </c:pt>
                <c:pt idx="1328">
                  <c:v>50.590383444917833</c:v>
                </c:pt>
                <c:pt idx="1329">
                  <c:v>50.742544126597686</c:v>
                </c:pt>
                <c:pt idx="1330">
                  <c:v>50.809494826536813</c:v>
                </c:pt>
                <c:pt idx="1331">
                  <c:v>50.925136944613513</c:v>
                </c:pt>
                <c:pt idx="1332">
                  <c:v>51.040779062690198</c:v>
                </c:pt>
                <c:pt idx="1333">
                  <c:v>50.684723067559347</c:v>
                </c:pt>
                <c:pt idx="1334">
                  <c:v>50.523432744978692</c:v>
                </c:pt>
                <c:pt idx="1335">
                  <c:v>50.821667681071204</c:v>
                </c:pt>
                <c:pt idx="1336">
                  <c:v>50.69993913572732</c:v>
                </c:pt>
                <c:pt idx="1337">
                  <c:v>50.745587340231282</c:v>
                </c:pt>
                <c:pt idx="1338">
                  <c:v>50.797321972002429</c:v>
                </c:pt>
                <c:pt idx="1339">
                  <c:v>50.864272671941571</c:v>
                </c:pt>
                <c:pt idx="1340">
                  <c:v>50.596469872185033</c:v>
                </c:pt>
                <c:pt idx="1341">
                  <c:v>50.623858794887397</c:v>
                </c:pt>
                <c:pt idx="1342">
                  <c:v>50.724284844796109</c:v>
                </c:pt>
                <c:pt idx="1343">
                  <c:v>50.846013390139987</c:v>
                </c:pt>
                <c:pt idx="1344">
                  <c:v>50.986001217285448</c:v>
                </c:pt>
                <c:pt idx="1345">
                  <c:v>50.639074863055392</c:v>
                </c:pt>
                <c:pt idx="1346">
                  <c:v>50.976871576384667</c:v>
                </c:pt>
                <c:pt idx="1347">
                  <c:v>50.614729153986616</c:v>
                </c:pt>
                <c:pt idx="1348">
                  <c:v>50.617772367620205</c:v>
                </c:pt>
                <c:pt idx="1349">
                  <c:v>50.502130249543519</c:v>
                </c:pt>
                <c:pt idx="1350">
                  <c:v>50.24345709068777</c:v>
                </c:pt>
                <c:pt idx="1351">
                  <c:v>50.015216068167987</c:v>
                </c:pt>
                <c:pt idx="1352">
                  <c:v>50.015216068167987</c:v>
                </c:pt>
                <c:pt idx="1353">
                  <c:v>50.015216068167987</c:v>
                </c:pt>
                <c:pt idx="1354">
                  <c:v>50.356055995130852</c:v>
                </c:pt>
                <c:pt idx="1355">
                  <c:v>50.569080949482647</c:v>
                </c:pt>
                <c:pt idx="1356">
                  <c:v>50.660377358490571</c:v>
                </c:pt>
                <c:pt idx="1357">
                  <c:v>50.5173463177115</c:v>
                </c:pt>
                <c:pt idx="1358">
                  <c:v>50.69993913572732</c:v>
                </c:pt>
                <c:pt idx="1359">
                  <c:v>50.99208764455264</c:v>
                </c:pt>
                <c:pt idx="1360">
                  <c:v>51.077297626293358</c:v>
                </c:pt>
                <c:pt idx="1361">
                  <c:v>50.675593426658551</c:v>
                </c:pt>
                <c:pt idx="1362">
                  <c:v>50.69993913572732</c:v>
                </c:pt>
                <c:pt idx="1363">
                  <c:v>50.511259890444308</c:v>
                </c:pt>
                <c:pt idx="1364">
                  <c:v>50.541692026780282</c:v>
                </c:pt>
                <c:pt idx="1365">
                  <c:v>50.486914181375532</c:v>
                </c:pt>
                <c:pt idx="1366">
                  <c:v>50.514303104077904</c:v>
                </c:pt>
                <c:pt idx="1367">
                  <c:v>50.605599513085821</c:v>
                </c:pt>
                <c:pt idx="1368">
                  <c:v>50.100426049908705</c:v>
                </c:pt>
                <c:pt idx="1369">
                  <c:v>49.576993304930006</c:v>
                </c:pt>
                <c:pt idx="1370">
                  <c:v>49.680462568472308</c:v>
                </c:pt>
                <c:pt idx="1371">
                  <c:v>48.892270237370667</c:v>
                </c:pt>
                <c:pt idx="1372">
                  <c:v>48.922702373706635</c:v>
                </c:pt>
                <c:pt idx="1373">
                  <c:v>48.980523432744974</c:v>
                </c:pt>
                <c:pt idx="1374">
                  <c:v>49.135727328058429</c:v>
                </c:pt>
                <c:pt idx="1375">
                  <c:v>48.286670724284846</c:v>
                </c:pt>
                <c:pt idx="1376">
                  <c:v>47.869750456482038</c:v>
                </c:pt>
                <c:pt idx="1377">
                  <c:v>48.183201460742545</c:v>
                </c:pt>
                <c:pt idx="1378">
                  <c:v>48.530127814972616</c:v>
                </c:pt>
                <c:pt idx="1379">
                  <c:v>48.289713937918442</c:v>
                </c:pt>
                <c:pt idx="1380">
                  <c:v>48.024954351795493</c:v>
                </c:pt>
                <c:pt idx="1381">
                  <c:v>47.982349360925134</c:v>
                </c:pt>
                <c:pt idx="1382">
                  <c:v>48.365794278758365</c:v>
                </c:pt>
                <c:pt idx="1383">
                  <c:v>47.997565429093122</c:v>
                </c:pt>
                <c:pt idx="1384">
                  <c:v>47.65672550213025</c:v>
                </c:pt>
                <c:pt idx="1385">
                  <c:v>47.65672550213025</c:v>
                </c:pt>
                <c:pt idx="1386">
                  <c:v>47.65672550213025</c:v>
                </c:pt>
                <c:pt idx="1387">
                  <c:v>47.766281192939744</c:v>
                </c:pt>
                <c:pt idx="1388">
                  <c:v>47.550213024954353</c:v>
                </c:pt>
                <c:pt idx="1389">
                  <c:v>47.653682288496654</c:v>
                </c:pt>
                <c:pt idx="1390">
                  <c:v>48.015824710894705</c:v>
                </c:pt>
                <c:pt idx="1391">
                  <c:v>47.909312233718808</c:v>
                </c:pt>
                <c:pt idx="1392">
                  <c:v>48.338405356055993</c:v>
                </c:pt>
                <c:pt idx="1393">
                  <c:v>48.28362751065125</c:v>
                </c:pt>
                <c:pt idx="1394">
                  <c:v>49.227023737066339</c:v>
                </c:pt>
                <c:pt idx="1395">
                  <c:v>49.363968350578212</c:v>
                </c:pt>
                <c:pt idx="1396">
                  <c:v>49.163116250760801</c:v>
                </c:pt>
                <c:pt idx="1397">
                  <c:v>49.123554473524045</c:v>
                </c:pt>
                <c:pt idx="1398">
                  <c:v>48.807060255629942</c:v>
                </c:pt>
                <c:pt idx="1399">
                  <c:v>49.357881923311012</c:v>
                </c:pt>
                <c:pt idx="1400">
                  <c:v>49.284844796104679</c:v>
                </c:pt>
                <c:pt idx="1401">
                  <c:v>49.808277541083385</c:v>
                </c:pt>
                <c:pt idx="1402">
                  <c:v>49.765672550213026</c:v>
                </c:pt>
                <c:pt idx="1403">
                  <c:v>49.193548387096776</c:v>
                </c:pt>
                <c:pt idx="1404">
                  <c:v>48.986609860012173</c:v>
                </c:pt>
                <c:pt idx="1405">
                  <c:v>49.19050517346318</c:v>
                </c:pt>
                <c:pt idx="1406">
                  <c:v>49.409616555082167</c:v>
                </c:pt>
                <c:pt idx="1407">
                  <c:v>49.704808277541083</c:v>
                </c:pt>
                <c:pt idx="1408">
                  <c:v>49.421789409616558</c:v>
                </c:pt>
                <c:pt idx="1409">
                  <c:v>49.59525258673159</c:v>
                </c:pt>
                <c:pt idx="1410">
                  <c:v>49.147900182592821</c:v>
                </c:pt>
                <c:pt idx="1411">
                  <c:v>48.533171028606212</c:v>
                </c:pt>
                <c:pt idx="1412">
                  <c:v>48.50578210590384</c:v>
                </c:pt>
                <c:pt idx="1413">
                  <c:v>48.097991479001827</c:v>
                </c:pt>
                <c:pt idx="1414">
                  <c:v>48.514911746804628</c:v>
                </c:pt>
                <c:pt idx="1415">
                  <c:v>47.918441874619603</c:v>
                </c:pt>
                <c:pt idx="1416">
                  <c:v>47.930614729153987</c:v>
                </c:pt>
                <c:pt idx="1417">
                  <c:v>48.201460742544128</c:v>
                </c:pt>
                <c:pt idx="1418">
                  <c:v>48.073645769933051</c:v>
                </c:pt>
                <c:pt idx="1419">
                  <c:v>48.177115033475346</c:v>
                </c:pt>
                <c:pt idx="1420">
                  <c:v>48.180158247108942</c:v>
                </c:pt>
                <c:pt idx="1421">
                  <c:v>48.594035301278147</c:v>
                </c:pt>
                <c:pt idx="1422">
                  <c:v>48.195374315276936</c:v>
                </c:pt>
                <c:pt idx="1423">
                  <c:v>48.195374315276936</c:v>
                </c:pt>
                <c:pt idx="1424">
                  <c:v>48.697504564820456</c:v>
                </c:pt>
                <c:pt idx="1425">
                  <c:v>48.77967133292757</c:v>
                </c:pt>
                <c:pt idx="1426">
                  <c:v>48.612294583079731</c:v>
                </c:pt>
                <c:pt idx="1427">
                  <c:v>48.600121728545339</c:v>
                </c:pt>
                <c:pt idx="1428">
                  <c:v>48.268411442483263</c:v>
                </c:pt>
                <c:pt idx="1429">
                  <c:v>48.417528910529519</c:v>
                </c:pt>
                <c:pt idx="1430">
                  <c:v>48.417528910529519</c:v>
                </c:pt>
                <c:pt idx="1431">
                  <c:v>48.834449178332321</c:v>
                </c:pt>
                <c:pt idx="1432">
                  <c:v>48.517954960438225</c:v>
                </c:pt>
                <c:pt idx="1433">
                  <c:v>47.973219720024346</c:v>
                </c:pt>
                <c:pt idx="1434">
                  <c:v>47.796713329275711</c:v>
                </c:pt>
                <c:pt idx="1435">
                  <c:v>47.58064516129032</c:v>
                </c:pt>
                <c:pt idx="1436">
                  <c:v>47.352404138770545</c:v>
                </c:pt>
                <c:pt idx="1437">
                  <c:v>47.261107729762628</c:v>
                </c:pt>
                <c:pt idx="1438">
                  <c:v>47.614120511259891</c:v>
                </c:pt>
                <c:pt idx="1439">
                  <c:v>47.769324406573347</c:v>
                </c:pt>
                <c:pt idx="1440">
                  <c:v>47.282410225197815</c:v>
                </c:pt>
                <c:pt idx="1441">
                  <c:v>47.547169811320757</c:v>
                </c:pt>
                <c:pt idx="1442">
                  <c:v>48.000608642726718</c:v>
                </c:pt>
                <c:pt idx="1443">
                  <c:v>48.055386488131461</c:v>
                </c:pt>
                <c:pt idx="1444">
                  <c:v>47.933657942787583</c:v>
                </c:pt>
                <c:pt idx="1445">
                  <c:v>48.058429701765057</c:v>
                </c:pt>
                <c:pt idx="1446">
                  <c:v>47.909312233718808</c:v>
                </c:pt>
                <c:pt idx="1447">
                  <c:v>47.906269020085212</c:v>
                </c:pt>
                <c:pt idx="1448">
                  <c:v>47.574558734023128</c:v>
                </c:pt>
                <c:pt idx="1449">
                  <c:v>47.650639074863058</c:v>
                </c:pt>
                <c:pt idx="1450">
                  <c:v>47.239805234327449</c:v>
                </c:pt>
                <c:pt idx="1451">
                  <c:v>47.23067559342666</c:v>
                </c:pt>
                <c:pt idx="1452">
                  <c:v>46.859403530127821</c:v>
                </c:pt>
                <c:pt idx="1453">
                  <c:v>46.838101034692627</c:v>
                </c:pt>
                <c:pt idx="1454">
                  <c:v>47.32197200243457</c:v>
                </c:pt>
                <c:pt idx="1455">
                  <c:v>47.702373706634205</c:v>
                </c:pt>
                <c:pt idx="1456">
                  <c:v>47.16068167985393</c:v>
                </c:pt>
                <c:pt idx="1457">
                  <c:v>47.650639074863058</c:v>
                </c:pt>
                <c:pt idx="1458">
                  <c:v>47.729762629336584</c:v>
                </c:pt>
                <c:pt idx="1459">
                  <c:v>47.446743761412044</c:v>
                </c:pt>
                <c:pt idx="1460">
                  <c:v>48.350578210590385</c:v>
                </c:pt>
                <c:pt idx="1461">
                  <c:v>48.015824710894705</c:v>
                </c:pt>
                <c:pt idx="1462">
                  <c:v>49.470480827754102</c:v>
                </c:pt>
                <c:pt idx="1463">
                  <c:v>48.341448569689597</c:v>
                </c:pt>
                <c:pt idx="1464">
                  <c:v>49.440048691418134</c:v>
                </c:pt>
                <c:pt idx="1465">
                  <c:v>49.42787583688375</c:v>
                </c:pt>
                <c:pt idx="1466">
                  <c:v>49.026171637248936</c:v>
                </c:pt>
                <c:pt idx="1467">
                  <c:v>48.371880706025564</c:v>
                </c:pt>
                <c:pt idx="1468">
                  <c:v>48.393183201460744</c:v>
                </c:pt>
                <c:pt idx="1469">
                  <c:v>48.332318928788801</c:v>
                </c:pt>
                <c:pt idx="1470">
                  <c:v>48.660986001217282</c:v>
                </c:pt>
                <c:pt idx="1471">
                  <c:v>48.676202069385269</c:v>
                </c:pt>
                <c:pt idx="1472">
                  <c:v>48.892270237370667</c:v>
                </c:pt>
                <c:pt idx="1473">
                  <c:v>48.603164942178942</c:v>
                </c:pt>
                <c:pt idx="1474">
                  <c:v>49.090079123554467</c:v>
                </c:pt>
                <c:pt idx="1475">
                  <c:v>48.989653073645769</c:v>
                </c:pt>
                <c:pt idx="1476">
                  <c:v>48.791844187461955</c:v>
                </c:pt>
                <c:pt idx="1477">
                  <c:v>48.429701765063903</c:v>
                </c:pt>
                <c:pt idx="1478">
                  <c:v>48.520998174071821</c:v>
                </c:pt>
                <c:pt idx="1479">
                  <c:v>48.37492391965916</c:v>
                </c:pt>
                <c:pt idx="1480">
                  <c:v>49.290931223371878</c:v>
                </c:pt>
                <c:pt idx="1481">
                  <c:v>49.936092513694462</c:v>
                </c:pt>
                <c:pt idx="1482">
                  <c:v>50.060864272671942</c:v>
                </c:pt>
                <c:pt idx="1483">
                  <c:v>50.426049908703597</c:v>
                </c:pt>
                <c:pt idx="1484">
                  <c:v>50.426049908703597</c:v>
                </c:pt>
                <c:pt idx="1485">
                  <c:v>50.523432744978692</c:v>
                </c:pt>
                <c:pt idx="1486">
                  <c:v>50.931223371880705</c:v>
                </c:pt>
                <c:pt idx="1487">
                  <c:v>51.819841752891058</c:v>
                </c:pt>
                <c:pt idx="1488">
                  <c:v>52.02982349360925</c:v>
                </c:pt>
                <c:pt idx="1489">
                  <c:v>52.188070602556301</c:v>
                </c:pt>
                <c:pt idx="1490">
                  <c:v>51.953743152769327</c:v>
                </c:pt>
                <c:pt idx="1491">
                  <c:v>52.729762629336577</c:v>
                </c:pt>
                <c:pt idx="1492">
                  <c:v>52.729762629336577</c:v>
                </c:pt>
                <c:pt idx="1493">
                  <c:v>52.729762629336577</c:v>
                </c:pt>
                <c:pt idx="1494">
                  <c:v>54.713937918441879</c:v>
                </c:pt>
                <c:pt idx="1495">
                  <c:v>54.33657942787584</c:v>
                </c:pt>
                <c:pt idx="1496">
                  <c:v>57.060255629945225</c:v>
                </c:pt>
                <c:pt idx="1497">
                  <c:v>57.973219720024346</c:v>
                </c:pt>
                <c:pt idx="1498">
                  <c:v>55.812538040170423</c:v>
                </c:pt>
                <c:pt idx="1499">
                  <c:v>55.514303104077911</c:v>
                </c:pt>
                <c:pt idx="1500">
                  <c:v>54.951308581862449</c:v>
                </c:pt>
                <c:pt idx="1501">
                  <c:v>56.019476567255019</c:v>
                </c:pt>
                <c:pt idx="1502">
                  <c:v>56.004260499087032</c:v>
                </c:pt>
                <c:pt idx="1503">
                  <c:v>57.188070602556294</c:v>
                </c:pt>
                <c:pt idx="1504">
                  <c:v>57.544126597687161</c:v>
                </c:pt>
                <c:pt idx="1505">
                  <c:v>56.545952525867314</c:v>
                </c:pt>
                <c:pt idx="1506">
                  <c:v>55.766889835666468</c:v>
                </c:pt>
                <c:pt idx="1507">
                  <c:v>54.199634814363961</c:v>
                </c:pt>
                <c:pt idx="1508">
                  <c:v>53.925745587340238</c:v>
                </c:pt>
                <c:pt idx="1509">
                  <c:v>53.925745587340238</c:v>
                </c:pt>
                <c:pt idx="1510">
                  <c:v>53.925745587340238</c:v>
                </c:pt>
                <c:pt idx="1511">
                  <c:v>53.657942787583693</c:v>
                </c:pt>
                <c:pt idx="1512">
                  <c:v>54.03834449178332</c:v>
                </c:pt>
                <c:pt idx="1513">
                  <c:v>54.03834449178332</c:v>
                </c:pt>
                <c:pt idx="1514">
                  <c:v>53.286670724284846</c:v>
                </c:pt>
                <c:pt idx="1515">
                  <c:v>52.73280584297018</c:v>
                </c:pt>
                <c:pt idx="1516">
                  <c:v>52.73280584297018</c:v>
                </c:pt>
                <c:pt idx="1517">
                  <c:v>52.73280584297018</c:v>
                </c:pt>
                <c:pt idx="1518">
                  <c:v>53.989653073645769</c:v>
                </c:pt>
                <c:pt idx="1519">
                  <c:v>53.387096774193544</c:v>
                </c:pt>
                <c:pt idx="1520">
                  <c:v>54.00182592818016</c:v>
                </c:pt>
                <c:pt idx="1521">
                  <c:v>54.196591600730372</c:v>
                </c:pt>
                <c:pt idx="1522">
                  <c:v>54.03834449178332</c:v>
                </c:pt>
                <c:pt idx="1523">
                  <c:v>54.03834449178332</c:v>
                </c:pt>
                <c:pt idx="1524">
                  <c:v>54.03834449178332</c:v>
                </c:pt>
                <c:pt idx="1525">
                  <c:v>53.280584297017654</c:v>
                </c:pt>
                <c:pt idx="1526">
                  <c:v>53.743152769324411</c:v>
                </c:pt>
                <c:pt idx="1527">
                  <c:v>53.520998174071821</c:v>
                </c:pt>
                <c:pt idx="1528">
                  <c:v>52.032866707242853</c:v>
                </c:pt>
                <c:pt idx="1529">
                  <c:v>50.88557516737675</c:v>
                </c:pt>
                <c:pt idx="1530">
                  <c:v>50.88557516737675</c:v>
                </c:pt>
                <c:pt idx="1531">
                  <c:v>50.88557516737675</c:v>
                </c:pt>
                <c:pt idx="1532">
                  <c:v>52.261107729762635</c:v>
                </c:pt>
                <c:pt idx="1533">
                  <c:v>53.091905051734635</c:v>
                </c:pt>
                <c:pt idx="1534">
                  <c:v>53.091905051734635</c:v>
                </c:pt>
                <c:pt idx="1535">
                  <c:v>52.854534388314057</c:v>
                </c:pt>
                <c:pt idx="1536">
                  <c:v>53.307973219720026</c:v>
                </c:pt>
                <c:pt idx="1537">
                  <c:v>53.307973219720026</c:v>
                </c:pt>
                <c:pt idx="1538">
                  <c:v>53.307973219720026</c:v>
                </c:pt>
                <c:pt idx="1539">
                  <c:v>53.180158247108942</c:v>
                </c:pt>
                <c:pt idx="1540">
                  <c:v>52.729762629336577</c:v>
                </c:pt>
                <c:pt idx="1541">
                  <c:v>54.147900182592821</c:v>
                </c:pt>
                <c:pt idx="1542">
                  <c:v>53.606208155812539</c:v>
                </c:pt>
                <c:pt idx="1543">
                  <c:v>53.040170419963474</c:v>
                </c:pt>
                <c:pt idx="1544">
                  <c:v>53.040170419963474</c:v>
                </c:pt>
                <c:pt idx="1545">
                  <c:v>53.040170419963474</c:v>
                </c:pt>
                <c:pt idx="1546">
                  <c:v>53.788800973828366</c:v>
                </c:pt>
                <c:pt idx="1547">
                  <c:v>53.788800973828366</c:v>
                </c:pt>
                <c:pt idx="1548">
                  <c:v>53.867924528301891</c:v>
                </c:pt>
                <c:pt idx="1549">
                  <c:v>54.153986609860013</c:v>
                </c:pt>
                <c:pt idx="1550">
                  <c:v>54.367011564211808</c:v>
                </c:pt>
                <c:pt idx="1551">
                  <c:v>54.367011564211808</c:v>
                </c:pt>
                <c:pt idx="1552">
                  <c:v>54.367011564211808</c:v>
                </c:pt>
                <c:pt idx="1553">
                  <c:v>54.993913572732801</c:v>
                </c:pt>
                <c:pt idx="1554">
                  <c:v>55.343883140596475</c:v>
                </c:pt>
                <c:pt idx="1555">
                  <c:v>56.783323189287884</c:v>
                </c:pt>
                <c:pt idx="1556">
                  <c:v>57.766281192939751</c:v>
                </c:pt>
                <c:pt idx="1557">
                  <c:v>57.571515520389525</c:v>
                </c:pt>
                <c:pt idx="1558">
                  <c:v>57.571515520389525</c:v>
                </c:pt>
                <c:pt idx="1559">
                  <c:v>57.571515520389525</c:v>
                </c:pt>
                <c:pt idx="1560">
                  <c:v>56.652465003043204</c:v>
                </c:pt>
                <c:pt idx="1561">
                  <c:v>56.15946439440048</c:v>
                </c:pt>
                <c:pt idx="1562">
                  <c:v>55.036518563603167</c:v>
                </c:pt>
                <c:pt idx="1563">
                  <c:v>54.783931832014609</c:v>
                </c:pt>
                <c:pt idx="1564">
                  <c:v>54.494826536822885</c:v>
                </c:pt>
                <c:pt idx="1565">
                  <c:v>54.494826536822885</c:v>
                </c:pt>
                <c:pt idx="1566">
                  <c:v>54.494826536822885</c:v>
                </c:pt>
                <c:pt idx="1567">
                  <c:v>54.354838709677423</c:v>
                </c:pt>
                <c:pt idx="1568">
                  <c:v>54.510042604990872</c:v>
                </c:pt>
                <c:pt idx="1569">
                  <c:v>54.765672550213026</c:v>
                </c:pt>
                <c:pt idx="1570">
                  <c:v>55.520389531345103</c:v>
                </c:pt>
                <c:pt idx="1571">
                  <c:v>54.723067559342667</c:v>
                </c:pt>
                <c:pt idx="1572">
                  <c:v>54.723067559342667</c:v>
                </c:pt>
                <c:pt idx="1573">
                  <c:v>54.723067559342667</c:v>
                </c:pt>
                <c:pt idx="1574">
                  <c:v>56.116859403530128</c:v>
                </c:pt>
                <c:pt idx="1575">
                  <c:v>56.719415702982346</c:v>
                </c:pt>
                <c:pt idx="1576">
                  <c:v>57.203286670724282</c:v>
                </c:pt>
                <c:pt idx="1577">
                  <c:v>56.606816798539263</c:v>
                </c:pt>
                <c:pt idx="1578">
                  <c:v>56.335970785149115</c:v>
                </c:pt>
                <c:pt idx="1579">
                  <c:v>56.82592818015825</c:v>
                </c:pt>
                <c:pt idx="1580">
                  <c:v>56.153377967133288</c:v>
                </c:pt>
                <c:pt idx="1581">
                  <c:v>56.570298234936089</c:v>
                </c:pt>
                <c:pt idx="1582">
                  <c:v>56.38161898965307</c:v>
                </c:pt>
                <c:pt idx="1583">
                  <c:v>56.494217894096167</c:v>
                </c:pt>
                <c:pt idx="1584">
                  <c:v>56.494217894096167</c:v>
                </c:pt>
                <c:pt idx="1585">
                  <c:v>56.494217894096167</c:v>
                </c:pt>
                <c:pt idx="1586">
                  <c:v>56.506390748630551</c:v>
                </c:pt>
                <c:pt idx="1587">
                  <c:v>56.60377358490566</c:v>
                </c:pt>
                <c:pt idx="1588">
                  <c:v>57.002434570906878</c:v>
                </c:pt>
                <c:pt idx="1589">
                  <c:v>56.795496043822283</c:v>
                </c:pt>
                <c:pt idx="1590">
                  <c:v>56.795496043822283</c:v>
                </c:pt>
                <c:pt idx="1591">
                  <c:v>56.795496043822283</c:v>
                </c:pt>
                <c:pt idx="1592">
                  <c:v>56.795496043822283</c:v>
                </c:pt>
                <c:pt idx="1593">
                  <c:v>57.111990261716372</c:v>
                </c:pt>
                <c:pt idx="1594">
                  <c:v>55.715155203895314</c:v>
                </c:pt>
                <c:pt idx="1595">
                  <c:v>55.772976262933661</c:v>
                </c:pt>
                <c:pt idx="1596">
                  <c:v>56.095556908094949</c:v>
                </c:pt>
                <c:pt idx="1597">
                  <c:v>56.509433962264154</c:v>
                </c:pt>
                <c:pt idx="1598">
                  <c:v>56.509433962264154</c:v>
                </c:pt>
                <c:pt idx="1599">
                  <c:v>56.509433962264154</c:v>
                </c:pt>
                <c:pt idx="1600">
                  <c:v>55.779062690200853</c:v>
                </c:pt>
                <c:pt idx="1601">
                  <c:v>54.765672550213026</c:v>
                </c:pt>
                <c:pt idx="1602">
                  <c:v>54.841752891052955</c:v>
                </c:pt>
                <c:pt idx="1603">
                  <c:v>54.135727328058422</c:v>
                </c:pt>
                <c:pt idx="1604">
                  <c:v>54.363968350578205</c:v>
                </c:pt>
                <c:pt idx="1605">
                  <c:v>54.363968350578205</c:v>
                </c:pt>
                <c:pt idx="1606">
                  <c:v>54.363968350578205</c:v>
                </c:pt>
                <c:pt idx="1607">
                  <c:v>54.360925136944616</c:v>
                </c:pt>
                <c:pt idx="1608">
                  <c:v>54.397443700547775</c:v>
                </c:pt>
                <c:pt idx="1609">
                  <c:v>53.773584905660378</c:v>
                </c:pt>
                <c:pt idx="1610">
                  <c:v>53.712720632988429</c:v>
                </c:pt>
                <c:pt idx="1611">
                  <c:v>53.414485696895916</c:v>
                </c:pt>
                <c:pt idx="1612">
                  <c:v>53.414485696895916</c:v>
                </c:pt>
                <c:pt idx="1613">
                  <c:v>53.414485696895916</c:v>
                </c:pt>
                <c:pt idx="1614">
                  <c:v>53.408399269628724</c:v>
                </c:pt>
                <c:pt idx="1615">
                  <c:v>53.520998174071821</c:v>
                </c:pt>
                <c:pt idx="1616">
                  <c:v>53.712720632988429</c:v>
                </c:pt>
                <c:pt idx="1617">
                  <c:v>53.247108947048083</c:v>
                </c:pt>
                <c:pt idx="1618">
                  <c:v>52.814972611077295</c:v>
                </c:pt>
                <c:pt idx="1619">
                  <c:v>52.814972611077295</c:v>
                </c:pt>
                <c:pt idx="1620">
                  <c:v>52.814972611077295</c:v>
                </c:pt>
                <c:pt idx="1621">
                  <c:v>53.2288496652465</c:v>
                </c:pt>
                <c:pt idx="1622">
                  <c:v>53.167985392574558</c:v>
                </c:pt>
                <c:pt idx="1623">
                  <c:v>52.778454047474135</c:v>
                </c:pt>
                <c:pt idx="1624">
                  <c:v>52.303712720632987</c:v>
                </c:pt>
                <c:pt idx="1625">
                  <c:v>52.279367011564219</c:v>
                </c:pt>
                <c:pt idx="1626">
                  <c:v>52.279367011564219</c:v>
                </c:pt>
                <c:pt idx="1627">
                  <c:v>52.279367011564219</c:v>
                </c:pt>
                <c:pt idx="1628">
                  <c:v>52.519780888618385</c:v>
                </c:pt>
                <c:pt idx="1629">
                  <c:v>52.519780888618385</c:v>
                </c:pt>
                <c:pt idx="1630">
                  <c:v>52.395009129640904</c:v>
                </c:pt>
                <c:pt idx="1631">
                  <c:v>52.221545952525858</c:v>
                </c:pt>
                <c:pt idx="1632">
                  <c:v>52.410225197808877</c:v>
                </c:pt>
                <c:pt idx="1633">
                  <c:v>52.410225197808877</c:v>
                </c:pt>
                <c:pt idx="1634">
                  <c:v>52.410225197808877</c:v>
                </c:pt>
                <c:pt idx="1635">
                  <c:v>52.230675593426653</c:v>
                </c:pt>
                <c:pt idx="1636">
                  <c:v>52.489348752282417</c:v>
                </c:pt>
                <c:pt idx="1637">
                  <c:v>52.617163724893487</c:v>
                </c:pt>
                <c:pt idx="1638">
                  <c:v>52.236762020693853</c:v>
                </c:pt>
                <c:pt idx="1639">
                  <c:v>52.154595252586731</c:v>
                </c:pt>
                <c:pt idx="1640">
                  <c:v>52.154595252586731</c:v>
                </c:pt>
                <c:pt idx="1641">
                  <c:v>52.154595252586731</c:v>
                </c:pt>
                <c:pt idx="1642">
                  <c:v>52.154595252586731</c:v>
                </c:pt>
                <c:pt idx="1643">
                  <c:v>52.154595252586731</c:v>
                </c:pt>
                <c:pt idx="1644">
                  <c:v>51.911138161898961</c:v>
                </c:pt>
                <c:pt idx="1645">
                  <c:v>52.154595252586731</c:v>
                </c:pt>
                <c:pt idx="1646">
                  <c:v>52.032866707242853</c:v>
                </c:pt>
                <c:pt idx="1647">
                  <c:v>52.032866707242853</c:v>
                </c:pt>
                <c:pt idx="1648">
                  <c:v>52.032866707242853</c:v>
                </c:pt>
                <c:pt idx="1649">
                  <c:v>51.944613511868532</c:v>
                </c:pt>
                <c:pt idx="1650">
                  <c:v>51.606816798539256</c:v>
                </c:pt>
                <c:pt idx="1651">
                  <c:v>52.273280584297019</c:v>
                </c:pt>
                <c:pt idx="1652">
                  <c:v>52.148508825319539</c:v>
                </c:pt>
                <c:pt idx="1653">
                  <c:v>52.662811929397449</c:v>
                </c:pt>
                <c:pt idx="1654">
                  <c:v>52.662811929397449</c:v>
                </c:pt>
                <c:pt idx="1655">
                  <c:v>52.662811929397449</c:v>
                </c:pt>
                <c:pt idx="1656">
                  <c:v>52.933657942787583</c:v>
                </c:pt>
                <c:pt idx="1657">
                  <c:v>53.505782105903833</c:v>
                </c:pt>
                <c:pt idx="1658">
                  <c:v>53.746195982958</c:v>
                </c:pt>
                <c:pt idx="1659">
                  <c:v>53.578819233110167</c:v>
                </c:pt>
                <c:pt idx="1660">
                  <c:v>54.516129032258064</c:v>
                </c:pt>
                <c:pt idx="1661">
                  <c:v>54.516129032258064</c:v>
                </c:pt>
                <c:pt idx="1662">
                  <c:v>54.516129032258064</c:v>
                </c:pt>
                <c:pt idx="1663">
                  <c:v>54.680462568472308</c:v>
                </c:pt>
                <c:pt idx="1664">
                  <c:v>54.549604382227635</c:v>
                </c:pt>
                <c:pt idx="1665">
                  <c:v>54.920876445526481</c:v>
                </c:pt>
                <c:pt idx="1666">
                  <c:v>54.723067559342667</c:v>
                </c:pt>
                <c:pt idx="1667">
                  <c:v>54.768715763846622</c:v>
                </c:pt>
                <c:pt idx="1668">
                  <c:v>54.768715763846622</c:v>
                </c:pt>
                <c:pt idx="1669">
                  <c:v>54.768715763846622</c:v>
                </c:pt>
                <c:pt idx="1670">
                  <c:v>55.413877054169205</c:v>
                </c:pt>
                <c:pt idx="1671">
                  <c:v>55.213024954351795</c:v>
                </c:pt>
                <c:pt idx="1672">
                  <c:v>55.325623858794891</c:v>
                </c:pt>
                <c:pt idx="1673">
                  <c:v>55.356055995130859</c:v>
                </c:pt>
                <c:pt idx="1674">
                  <c:v>55.082166768107122</c:v>
                </c:pt>
                <c:pt idx="1675">
                  <c:v>55.082166768107122</c:v>
                </c:pt>
                <c:pt idx="1676">
                  <c:v>55.082166768107122</c:v>
                </c:pt>
                <c:pt idx="1677">
                  <c:v>55.301278149726109</c:v>
                </c:pt>
                <c:pt idx="1678">
                  <c:v>55.432136335970782</c:v>
                </c:pt>
                <c:pt idx="1679">
                  <c:v>55.566037735849058</c:v>
                </c:pt>
                <c:pt idx="1680">
                  <c:v>55.429093122337179</c:v>
                </c:pt>
                <c:pt idx="1681">
                  <c:v>55.578210590383449</c:v>
                </c:pt>
                <c:pt idx="1682">
                  <c:v>55.578210590383449</c:v>
                </c:pt>
                <c:pt idx="1683">
                  <c:v>55.578210590383449</c:v>
                </c:pt>
                <c:pt idx="1684">
                  <c:v>55.766889835666468</c:v>
                </c:pt>
                <c:pt idx="1685">
                  <c:v>55.535605599513083</c:v>
                </c:pt>
                <c:pt idx="1686">
                  <c:v>55.578210590383449</c:v>
                </c:pt>
                <c:pt idx="1687">
                  <c:v>55.392574558734019</c:v>
                </c:pt>
                <c:pt idx="1688">
                  <c:v>55.392574558734019</c:v>
                </c:pt>
                <c:pt idx="1689">
                  <c:v>55.392574558734019</c:v>
                </c:pt>
                <c:pt idx="1690">
                  <c:v>55.392574558734019</c:v>
                </c:pt>
                <c:pt idx="1691">
                  <c:v>55.325623858794891</c:v>
                </c:pt>
                <c:pt idx="1692">
                  <c:v>55.797321972002436</c:v>
                </c:pt>
                <c:pt idx="1693">
                  <c:v>55.867315885575174</c:v>
                </c:pt>
                <c:pt idx="1694">
                  <c:v>55.602556299452225</c:v>
                </c:pt>
                <c:pt idx="1695">
                  <c:v>55.922093730979917</c:v>
                </c:pt>
                <c:pt idx="1696">
                  <c:v>55.922093730979917</c:v>
                </c:pt>
                <c:pt idx="1697">
                  <c:v>55.922093730979917</c:v>
                </c:pt>
                <c:pt idx="1698">
                  <c:v>56.217285453438826</c:v>
                </c:pt>
                <c:pt idx="1699">
                  <c:v>56.634205721241628</c:v>
                </c:pt>
                <c:pt idx="1700">
                  <c:v>57.169811320754718</c:v>
                </c:pt>
                <c:pt idx="1701">
                  <c:v>57.233718807060249</c:v>
                </c:pt>
                <c:pt idx="1702">
                  <c:v>56.987218502738891</c:v>
                </c:pt>
                <c:pt idx="1703">
                  <c:v>56.987218502738891</c:v>
                </c:pt>
                <c:pt idx="1704">
                  <c:v>56.987218502738891</c:v>
                </c:pt>
                <c:pt idx="1705">
                  <c:v>57.242848447961045</c:v>
                </c:pt>
                <c:pt idx="1706">
                  <c:v>57.17589774802191</c:v>
                </c:pt>
                <c:pt idx="1707">
                  <c:v>57.203286670724282</c:v>
                </c:pt>
                <c:pt idx="1708">
                  <c:v>57.376749847839314</c:v>
                </c:pt>
                <c:pt idx="1709">
                  <c:v>57.449786975045647</c:v>
                </c:pt>
                <c:pt idx="1710">
                  <c:v>57.449786975045647</c:v>
                </c:pt>
                <c:pt idx="1711">
                  <c:v>57.449786975045647</c:v>
                </c:pt>
                <c:pt idx="1712">
                  <c:v>58.043213633597077</c:v>
                </c:pt>
                <c:pt idx="1713">
                  <c:v>58.043213633597077</c:v>
                </c:pt>
                <c:pt idx="1714">
                  <c:v>58.551430310407795</c:v>
                </c:pt>
                <c:pt idx="1715">
                  <c:v>58.155812538040173</c:v>
                </c:pt>
                <c:pt idx="1716">
                  <c:v>58.660986001217289</c:v>
                </c:pt>
                <c:pt idx="1717">
                  <c:v>58.660986001217289</c:v>
                </c:pt>
                <c:pt idx="1718">
                  <c:v>58.660986001217289</c:v>
                </c:pt>
                <c:pt idx="1719">
                  <c:v>58.414485696895923</c:v>
                </c:pt>
                <c:pt idx="1720">
                  <c:v>59.047474132684108</c:v>
                </c:pt>
                <c:pt idx="1721">
                  <c:v>59.942178940961654</c:v>
                </c:pt>
                <c:pt idx="1722">
                  <c:v>59.440048691418134</c:v>
                </c:pt>
                <c:pt idx="1723">
                  <c:v>59.853925745587347</c:v>
                </c:pt>
                <c:pt idx="1724">
                  <c:v>59.853925745587347</c:v>
                </c:pt>
                <c:pt idx="1725">
                  <c:v>59.853925745587347</c:v>
                </c:pt>
                <c:pt idx="1726">
                  <c:v>60.739500912964097</c:v>
                </c:pt>
                <c:pt idx="1727">
                  <c:v>60.916007303712718</c:v>
                </c:pt>
                <c:pt idx="1728">
                  <c:v>60.891661594643942</c:v>
                </c:pt>
                <c:pt idx="1729">
                  <c:v>61.138161898965308</c:v>
                </c:pt>
                <c:pt idx="1730">
                  <c:v>61.582471089470481</c:v>
                </c:pt>
                <c:pt idx="1731">
                  <c:v>61.582471089470481</c:v>
                </c:pt>
                <c:pt idx="1732">
                  <c:v>61.582471089470481</c:v>
                </c:pt>
                <c:pt idx="1733">
                  <c:v>62.13633597078514</c:v>
                </c:pt>
                <c:pt idx="1734">
                  <c:v>63.621424223980519</c:v>
                </c:pt>
                <c:pt idx="1735">
                  <c:v>61.807668898356674</c:v>
                </c:pt>
                <c:pt idx="1736">
                  <c:v>61.728545343883134</c:v>
                </c:pt>
                <c:pt idx="1737">
                  <c:v>60.392574558734026</c:v>
                </c:pt>
                <c:pt idx="1738">
                  <c:v>60.392574558734026</c:v>
                </c:pt>
                <c:pt idx="1739">
                  <c:v>60.392574558734026</c:v>
                </c:pt>
                <c:pt idx="1740">
                  <c:v>60.353012781497263</c:v>
                </c:pt>
                <c:pt idx="1741">
                  <c:v>60.639074863055384</c:v>
                </c:pt>
                <c:pt idx="1742">
                  <c:v>61.35118685331711</c:v>
                </c:pt>
                <c:pt idx="1743">
                  <c:v>61.552038953134513</c:v>
                </c:pt>
                <c:pt idx="1744">
                  <c:v>62.084601339013986</c:v>
                </c:pt>
                <c:pt idx="1745">
                  <c:v>62.084601339013986</c:v>
                </c:pt>
                <c:pt idx="1746">
                  <c:v>62.084601339013986</c:v>
                </c:pt>
                <c:pt idx="1747">
                  <c:v>62.644552647595866</c:v>
                </c:pt>
                <c:pt idx="1748">
                  <c:v>61.615946439440052</c:v>
                </c:pt>
                <c:pt idx="1749">
                  <c:v>61.86244674376141</c:v>
                </c:pt>
                <c:pt idx="1750">
                  <c:v>61.86244674376141</c:v>
                </c:pt>
                <c:pt idx="1751">
                  <c:v>61.597687157638461</c:v>
                </c:pt>
                <c:pt idx="1752">
                  <c:v>61.597687157638461</c:v>
                </c:pt>
                <c:pt idx="1753">
                  <c:v>61.597687157638461</c:v>
                </c:pt>
                <c:pt idx="1754">
                  <c:v>62.851491174680461</c:v>
                </c:pt>
                <c:pt idx="1755">
                  <c:v>62.958003651856352</c:v>
                </c:pt>
                <c:pt idx="1756">
                  <c:v>63.058429701765064</c:v>
                </c:pt>
                <c:pt idx="1757">
                  <c:v>62.577601947656717</c:v>
                </c:pt>
                <c:pt idx="1758">
                  <c:v>62.337188070602558</c:v>
                </c:pt>
                <c:pt idx="1759">
                  <c:v>62.337188070602558</c:v>
                </c:pt>
                <c:pt idx="1760">
                  <c:v>62.337188070602558</c:v>
                </c:pt>
                <c:pt idx="1761">
                  <c:v>62.659768715763853</c:v>
                </c:pt>
                <c:pt idx="1762">
                  <c:v>61.719415702982339</c:v>
                </c:pt>
                <c:pt idx="1763">
                  <c:v>61.649421789409608</c:v>
                </c:pt>
                <c:pt idx="1764">
                  <c:v>62.577601947656717</c:v>
                </c:pt>
                <c:pt idx="1765">
                  <c:v>62.863664029214853</c:v>
                </c:pt>
                <c:pt idx="1766">
                  <c:v>62.863664029214853</c:v>
                </c:pt>
                <c:pt idx="1767">
                  <c:v>62.863664029214853</c:v>
                </c:pt>
                <c:pt idx="1768">
                  <c:v>62.751065124771756</c:v>
                </c:pt>
                <c:pt idx="1769">
                  <c:v>63.180158247108942</c:v>
                </c:pt>
                <c:pt idx="1770">
                  <c:v>63.158855751673769</c:v>
                </c:pt>
                <c:pt idx="1771">
                  <c:v>63.192331101643326</c:v>
                </c:pt>
                <c:pt idx="1772">
                  <c:v>61.147291539866103</c:v>
                </c:pt>
                <c:pt idx="1773">
                  <c:v>61.147291539866103</c:v>
                </c:pt>
                <c:pt idx="1774">
                  <c:v>61.147291539866103</c:v>
                </c:pt>
                <c:pt idx="1775">
                  <c:v>60.40474741326841</c:v>
                </c:pt>
                <c:pt idx="1776">
                  <c:v>61.335970785149108</c:v>
                </c:pt>
                <c:pt idx="1777">
                  <c:v>61.725502130249552</c:v>
                </c:pt>
                <c:pt idx="1778">
                  <c:v>61.454656116859411</c:v>
                </c:pt>
                <c:pt idx="1779">
                  <c:v>61.713329275715147</c:v>
                </c:pt>
                <c:pt idx="1780">
                  <c:v>61.713329275715147</c:v>
                </c:pt>
                <c:pt idx="1781">
                  <c:v>61.713329275715147</c:v>
                </c:pt>
                <c:pt idx="1782">
                  <c:v>61.847230675593437</c:v>
                </c:pt>
                <c:pt idx="1783">
                  <c:v>61.886792452830186</c:v>
                </c:pt>
                <c:pt idx="1784">
                  <c:v>61.981132075471699</c:v>
                </c:pt>
                <c:pt idx="1785">
                  <c:v>62.002434570906871</c:v>
                </c:pt>
                <c:pt idx="1786">
                  <c:v>61.990261716372487</c:v>
                </c:pt>
                <c:pt idx="1787">
                  <c:v>61.990261716372487</c:v>
                </c:pt>
                <c:pt idx="1788">
                  <c:v>61.990261716372487</c:v>
                </c:pt>
                <c:pt idx="1789">
                  <c:v>61.926354230066949</c:v>
                </c:pt>
                <c:pt idx="1790">
                  <c:v>61.530736457699334</c:v>
                </c:pt>
                <c:pt idx="1791">
                  <c:v>61.564211807668897</c:v>
                </c:pt>
                <c:pt idx="1792">
                  <c:v>61.23554473524041</c:v>
                </c:pt>
                <c:pt idx="1793">
                  <c:v>61.579427875836878</c:v>
                </c:pt>
                <c:pt idx="1794">
                  <c:v>62.041996348143634</c:v>
                </c:pt>
                <c:pt idx="1795">
                  <c:v>62.315885575167371</c:v>
                </c:pt>
                <c:pt idx="1796">
                  <c:v>61.871576384662205</c:v>
                </c:pt>
                <c:pt idx="1797">
                  <c:v>61.51247717589775</c:v>
                </c:pt>
                <c:pt idx="1798">
                  <c:v>61.51247717589775</c:v>
                </c:pt>
                <c:pt idx="1799">
                  <c:v>62.093730979914788</c:v>
                </c:pt>
                <c:pt idx="1800">
                  <c:v>62.595861229458315</c:v>
                </c:pt>
                <c:pt idx="1801">
                  <c:v>62.218502738892276</c:v>
                </c:pt>
                <c:pt idx="1802">
                  <c:v>62.373706634205718</c:v>
                </c:pt>
                <c:pt idx="1803">
                  <c:v>61.731588557516744</c:v>
                </c:pt>
                <c:pt idx="1804">
                  <c:v>61.810712111990263</c:v>
                </c:pt>
                <c:pt idx="1805">
                  <c:v>61.731588557516744</c:v>
                </c:pt>
                <c:pt idx="1806">
                  <c:v>61.491174680462571</c:v>
                </c:pt>
                <c:pt idx="1807">
                  <c:v>61.265976871576378</c:v>
                </c:pt>
                <c:pt idx="1808">
                  <c:v>61.329884357881916</c:v>
                </c:pt>
                <c:pt idx="1809">
                  <c:v>61.494217894096167</c:v>
                </c:pt>
                <c:pt idx="1810">
                  <c:v>61.676810712111987</c:v>
                </c:pt>
                <c:pt idx="1811">
                  <c:v>61.561168594035301</c:v>
                </c:pt>
                <c:pt idx="1812">
                  <c:v>61.381618989653077</c:v>
                </c:pt>
                <c:pt idx="1813">
                  <c:v>61.335970785149108</c:v>
                </c:pt>
                <c:pt idx="1814">
                  <c:v>61.375532562385885</c:v>
                </c:pt>
                <c:pt idx="1815">
                  <c:v>61.35118685331711</c:v>
                </c:pt>
                <c:pt idx="1816">
                  <c:v>61.357273280584302</c:v>
                </c:pt>
                <c:pt idx="1817">
                  <c:v>61.582471089470481</c:v>
                </c:pt>
                <c:pt idx="1818">
                  <c:v>61.685940353012782</c:v>
                </c:pt>
                <c:pt idx="1819">
                  <c:v>61.902008520998173</c:v>
                </c:pt>
                <c:pt idx="1820">
                  <c:v>62.166768107121129</c:v>
                </c:pt>
                <c:pt idx="1821">
                  <c:v>62.388922702373705</c:v>
                </c:pt>
                <c:pt idx="1822">
                  <c:v>62.34327449786975</c:v>
                </c:pt>
                <c:pt idx="1823">
                  <c:v>61.768107121119911</c:v>
                </c:pt>
                <c:pt idx="1824">
                  <c:v>61.868533171028602</c:v>
                </c:pt>
                <c:pt idx="1825">
                  <c:v>62.169811320754718</c:v>
                </c:pt>
                <c:pt idx="1826">
                  <c:v>62.060255629945217</c:v>
                </c:pt>
                <c:pt idx="1827">
                  <c:v>61.731588557516744</c:v>
                </c:pt>
                <c:pt idx="1828">
                  <c:v>61.731588557516744</c:v>
                </c:pt>
                <c:pt idx="1829">
                  <c:v>61.731588557516744</c:v>
                </c:pt>
                <c:pt idx="1830">
                  <c:v>61.731588557516744</c:v>
                </c:pt>
                <c:pt idx="1831">
                  <c:v>61.545952525867321</c:v>
                </c:pt>
                <c:pt idx="1832">
                  <c:v>61.363359707851494</c:v>
                </c:pt>
                <c:pt idx="1833">
                  <c:v>61.652465003043211</c:v>
                </c:pt>
                <c:pt idx="1834">
                  <c:v>61.488131466828975</c:v>
                </c:pt>
                <c:pt idx="1835">
                  <c:v>61.238587948874013</c:v>
                </c:pt>
                <c:pt idx="1836">
                  <c:v>61.838101034692642</c:v>
                </c:pt>
                <c:pt idx="1837">
                  <c:v>61.576384662203289</c:v>
                </c:pt>
                <c:pt idx="1838">
                  <c:v>61.58551430310407</c:v>
                </c:pt>
                <c:pt idx="1839">
                  <c:v>61.515520389531339</c:v>
                </c:pt>
                <c:pt idx="1840">
                  <c:v>61.54899573950091</c:v>
                </c:pt>
                <c:pt idx="1841">
                  <c:v>61.54899573950091</c:v>
                </c:pt>
                <c:pt idx="1842">
                  <c:v>61.54899573950091</c:v>
                </c:pt>
                <c:pt idx="1843">
                  <c:v>61.670724284844795</c:v>
                </c:pt>
                <c:pt idx="1844">
                  <c:v>61.819841752891058</c:v>
                </c:pt>
                <c:pt idx="1845">
                  <c:v>61.959829580036519</c:v>
                </c:pt>
                <c:pt idx="1846">
                  <c:v>61.743761412051136</c:v>
                </c:pt>
                <c:pt idx="1847">
                  <c:v>61.649421789409608</c:v>
                </c:pt>
                <c:pt idx="1848">
                  <c:v>61.67985392574559</c:v>
                </c:pt>
                <c:pt idx="1849">
                  <c:v>61.628119293974436</c:v>
                </c:pt>
                <c:pt idx="1850">
                  <c:v>61.564211807668897</c:v>
                </c:pt>
                <c:pt idx="1851">
                  <c:v>61.44248326232502</c:v>
                </c:pt>
                <c:pt idx="1852">
                  <c:v>61.795496043822283</c:v>
                </c:pt>
                <c:pt idx="1853">
                  <c:v>61.758977480219102</c:v>
                </c:pt>
                <c:pt idx="1854">
                  <c:v>61.889835666463789</c:v>
                </c:pt>
                <c:pt idx="1855">
                  <c:v>62.160681679853937</c:v>
                </c:pt>
                <c:pt idx="1856">
                  <c:v>62.020693852708455</c:v>
                </c:pt>
                <c:pt idx="1857">
                  <c:v>62.020693852708455</c:v>
                </c:pt>
                <c:pt idx="1858">
                  <c:v>61.838101034692642</c:v>
                </c:pt>
                <c:pt idx="1859">
                  <c:v>61.895922093730981</c:v>
                </c:pt>
                <c:pt idx="1860">
                  <c:v>61.828971393791846</c:v>
                </c:pt>
                <c:pt idx="1861">
                  <c:v>61.71637248934875</c:v>
                </c:pt>
                <c:pt idx="1862">
                  <c:v>61.685940353012782</c:v>
                </c:pt>
                <c:pt idx="1863">
                  <c:v>61.612903225806448</c:v>
                </c:pt>
                <c:pt idx="1864">
                  <c:v>61.667681071211199</c:v>
                </c:pt>
                <c:pt idx="1865">
                  <c:v>61.649421789409608</c:v>
                </c:pt>
                <c:pt idx="1866">
                  <c:v>61.625076080340833</c:v>
                </c:pt>
                <c:pt idx="1867">
                  <c:v>61.670724284844795</c:v>
                </c:pt>
                <c:pt idx="1868">
                  <c:v>61.841144248326231</c:v>
                </c:pt>
                <c:pt idx="1869">
                  <c:v>61.79245283018868</c:v>
                </c:pt>
                <c:pt idx="1870">
                  <c:v>61.774193548387103</c:v>
                </c:pt>
                <c:pt idx="1871">
                  <c:v>61.777236762020685</c:v>
                </c:pt>
                <c:pt idx="1872">
                  <c:v>61.777236762020685</c:v>
                </c:pt>
                <c:pt idx="1873">
                  <c:v>61.935483870967744</c:v>
                </c:pt>
                <c:pt idx="1874">
                  <c:v>61.838101034692642</c:v>
                </c:pt>
                <c:pt idx="1875">
                  <c:v>61.914181375532564</c:v>
                </c:pt>
                <c:pt idx="1876">
                  <c:v>62.096774193548384</c:v>
                </c:pt>
                <c:pt idx="1877">
                  <c:v>62.276323797930623</c:v>
                </c:pt>
                <c:pt idx="1878">
                  <c:v>62.41326841144248</c:v>
                </c:pt>
                <c:pt idx="1879">
                  <c:v>62.641509433962263</c:v>
                </c:pt>
                <c:pt idx="1880">
                  <c:v>62.891052951917224</c:v>
                </c:pt>
                <c:pt idx="1881">
                  <c:v>62.891052951917224</c:v>
                </c:pt>
                <c:pt idx="1882">
                  <c:v>63.441874619598302</c:v>
                </c:pt>
                <c:pt idx="1883">
                  <c:v>63.26536822884966</c:v>
                </c:pt>
                <c:pt idx="1884">
                  <c:v>63.329275715155198</c:v>
                </c:pt>
                <c:pt idx="1885">
                  <c:v>63.858794887401096</c:v>
                </c:pt>
                <c:pt idx="1886">
                  <c:v>64.041387705416923</c:v>
                </c:pt>
                <c:pt idx="1887">
                  <c:v>63.347534996956782</c:v>
                </c:pt>
                <c:pt idx="1888">
                  <c:v>63.341448569689582</c:v>
                </c:pt>
                <c:pt idx="1889">
                  <c:v>63.41448569689593</c:v>
                </c:pt>
                <c:pt idx="1890">
                  <c:v>63.721850273889224</c:v>
                </c:pt>
                <c:pt idx="1891">
                  <c:v>63.867924528301891</c:v>
                </c:pt>
                <c:pt idx="1892">
                  <c:v>65.003043213633603</c:v>
                </c:pt>
                <c:pt idx="1893">
                  <c:v>64.616555082166769</c:v>
                </c:pt>
                <c:pt idx="1894">
                  <c:v>64.513085818624461</c:v>
                </c:pt>
                <c:pt idx="1895">
                  <c:v>63.539257455873397</c:v>
                </c:pt>
                <c:pt idx="1896">
                  <c:v>63.210590383444924</c:v>
                </c:pt>
                <c:pt idx="1897">
                  <c:v>63.146682897139385</c:v>
                </c:pt>
                <c:pt idx="1898">
                  <c:v>63.20754716981132</c:v>
                </c:pt>
                <c:pt idx="1899">
                  <c:v>63.256238587948864</c:v>
                </c:pt>
                <c:pt idx="1900">
                  <c:v>63.052343274497872</c:v>
                </c:pt>
                <c:pt idx="1901">
                  <c:v>63.469263542300666</c:v>
                </c:pt>
                <c:pt idx="1902">
                  <c:v>63.484479610468661</c:v>
                </c:pt>
                <c:pt idx="1903">
                  <c:v>63.89227023737066</c:v>
                </c:pt>
                <c:pt idx="1904">
                  <c:v>63.569689592209379</c:v>
                </c:pt>
                <c:pt idx="1905">
                  <c:v>63.043213633597084</c:v>
                </c:pt>
                <c:pt idx="1906">
                  <c:v>62.979306147291545</c:v>
                </c:pt>
                <c:pt idx="1907">
                  <c:v>63.274497869750455</c:v>
                </c:pt>
                <c:pt idx="1908">
                  <c:v>63.274497869750455</c:v>
                </c:pt>
                <c:pt idx="1909">
                  <c:v>63.274497869750455</c:v>
                </c:pt>
                <c:pt idx="1910">
                  <c:v>63.298843578819231</c:v>
                </c:pt>
                <c:pt idx="1911">
                  <c:v>63.298843578819231</c:v>
                </c:pt>
                <c:pt idx="1912">
                  <c:v>62.361533779671333</c:v>
                </c:pt>
                <c:pt idx="1913">
                  <c:v>62.188070602556301</c:v>
                </c:pt>
                <c:pt idx="1914">
                  <c:v>62.166768107121129</c:v>
                </c:pt>
                <c:pt idx="1915">
                  <c:v>62.166768107121129</c:v>
                </c:pt>
                <c:pt idx="1916">
                  <c:v>62.166768107121129</c:v>
                </c:pt>
                <c:pt idx="1917">
                  <c:v>62.166768107121129</c:v>
                </c:pt>
                <c:pt idx="1918">
                  <c:v>62.166768107121129</c:v>
                </c:pt>
                <c:pt idx="1919">
                  <c:v>62.245891661594641</c:v>
                </c:pt>
                <c:pt idx="1920">
                  <c:v>62.255021302495436</c:v>
                </c:pt>
                <c:pt idx="1921">
                  <c:v>61.853317102860629</c:v>
                </c:pt>
                <c:pt idx="1922">
                  <c:v>61.710286062081551</c:v>
                </c:pt>
                <c:pt idx="1923">
                  <c:v>62.105903834449173</c:v>
                </c:pt>
                <c:pt idx="1924">
                  <c:v>62.09981740718198</c:v>
                </c:pt>
                <c:pt idx="1925">
                  <c:v>61.740718198417518</c:v>
                </c:pt>
                <c:pt idx="1926">
                  <c:v>61.892878880097378</c:v>
                </c:pt>
                <c:pt idx="1927">
                  <c:v>61.822884966524647</c:v>
                </c:pt>
                <c:pt idx="1928">
                  <c:v>61.950699939135724</c:v>
                </c:pt>
                <c:pt idx="1929">
                  <c:v>62.151552038953142</c:v>
                </c:pt>
                <c:pt idx="1930">
                  <c:v>62.072428484479602</c:v>
                </c:pt>
                <c:pt idx="1931">
                  <c:v>62.124163116250756</c:v>
                </c:pt>
                <c:pt idx="1932">
                  <c:v>62.124163116250756</c:v>
                </c:pt>
                <c:pt idx="1933">
                  <c:v>62.124163116250756</c:v>
                </c:pt>
                <c:pt idx="1934">
                  <c:v>62.124163116250756</c:v>
                </c:pt>
                <c:pt idx="1935">
                  <c:v>62.166768107121129</c:v>
                </c:pt>
                <c:pt idx="1936">
                  <c:v>61.941570298234936</c:v>
                </c:pt>
                <c:pt idx="1937">
                  <c:v>61.780279975654295</c:v>
                </c:pt>
                <c:pt idx="1938">
                  <c:v>61.807668898356674</c:v>
                </c:pt>
                <c:pt idx="1939">
                  <c:v>60.727328058429705</c:v>
                </c:pt>
                <c:pt idx="1940">
                  <c:v>60.429093122337186</c:v>
                </c:pt>
                <c:pt idx="1941">
                  <c:v>60.538648813146686</c:v>
                </c:pt>
                <c:pt idx="1942">
                  <c:v>60.608642726719417</c:v>
                </c:pt>
                <c:pt idx="1943">
                  <c:v>60.499087035909916</c:v>
                </c:pt>
                <c:pt idx="1944">
                  <c:v>60.727328058429705</c:v>
                </c:pt>
                <c:pt idx="1945">
                  <c:v>60.377358490566039</c:v>
                </c:pt>
                <c:pt idx="1946">
                  <c:v>60.599513085818622</c:v>
                </c:pt>
                <c:pt idx="1947">
                  <c:v>59.850882531953744</c:v>
                </c:pt>
                <c:pt idx="1948">
                  <c:v>60.006086427267192</c:v>
                </c:pt>
                <c:pt idx="1949">
                  <c:v>60.006086427267192</c:v>
                </c:pt>
                <c:pt idx="1950">
                  <c:v>60.006086427267192</c:v>
                </c:pt>
                <c:pt idx="1951">
                  <c:v>59.786975045648205</c:v>
                </c:pt>
                <c:pt idx="1952">
                  <c:v>59.564820450395615</c:v>
                </c:pt>
                <c:pt idx="1953">
                  <c:v>59.930006086427269</c:v>
                </c:pt>
                <c:pt idx="1954">
                  <c:v>59.747413268411442</c:v>
                </c:pt>
                <c:pt idx="1955">
                  <c:v>59.506999391357276</c:v>
                </c:pt>
                <c:pt idx="1956">
                  <c:v>59.710894704808268</c:v>
                </c:pt>
                <c:pt idx="1957">
                  <c:v>60.036518563603167</c:v>
                </c:pt>
                <c:pt idx="1958">
                  <c:v>60.030432136335968</c:v>
                </c:pt>
                <c:pt idx="1959">
                  <c:v>60.362142422398058</c:v>
                </c:pt>
                <c:pt idx="1960">
                  <c:v>60.322580645161281</c:v>
                </c:pt>
                <c:pt idx="1961">
                  <c:v>60.039561777236763</c:v>
                </c:pt>
                <c:pt idx="1962">
                  <c:v>60.179549604382231</c:v>
                </c:pt>
                <c:pt idx="1963">
                  <c:v>60.255629945222154</c:v>
                </c:pt>
                <c:pt idx="1964">
                  <c:v>59.945222154595257</c:v>
                </c:pt>
                <c:pt idx="1965">
                  <c:v>59.768715763846622</c:v>
                </c:pt>
                <c:pt idx="1966">
                  <c:v>59.960438222763237</c:v>
                </c:pt>
                <c:pt idx="1967">
                  <c:v>59.598295800365186</c:v>
                </c:pt>
                <c:pt idx="1968">
                  <c:v>59.157029823493609</c:v>
                </c:pt>
                <c:pt idx="1969">
                  <c:v>59.537431527693244</c:v>
                </c:pt>
                <c:pt idx="1970">
                  <c:v>59.786975045648205</c:v>
                </c:pt>
                <c:pt idx="1971">
                  <c:v>60.006086427267192</c:v>
                </c:pt>
                <c:pt idx="1972">
                  <c:v>60.003043213633603</c:v>
                </c:pt>
                <c:pt idx="1973">
                  <c:v>60.340839926962865</c:v>
                </c:pt>
                <c:pt idx="1974">
                  <c:v>60.343883140596475</c:v>
                </c:pt>
                <c:pt idx="1975">
                  <c:v>60.40474741326841</c:v>
                </c:pt>
                <c:pt idx="1976">
                  <c:v>60.553864881314666</c:v>
                </c:pt>
                <c:pt idx="1977">
                  <c:v>61.101643335362141</c:v>
                </c:pt>
                <c:pt idx="1978">
                  <c:v>61.104686548995737</c:v>
                </c:pt>
                <c:pt idx="1979">
                  <c:v>61.262933657942789</c:v>
                </c:pt>
                <c:pt idx="1980">
                  <c:v>61.378575776019481</c:v>
                </c:pt>
                <c:pt idx="1981">
                  <c:v>61.195982958003647</c:v>
                </c:pt>
                <c:pt idx="1982">
                  <c:v>61.530736457699334</c:v>
                </c:pt>
                <c:pt idx="1983">
                  <c:v>61.530736457699334</c:v>
                </c:pt>
                <c:pt idx="1984">
                  <c:v>61.506390748630558</c:v>
                </c:pt>
                <c:pt idx="1985">
                  <c:v>61.44248326232502</c:v>
                </c:pt>
                <c:pt idx="1986">
                  <c:v>61.618989653073641</c:v>
                </c:pt>
                <c:pt idx="1987">
                  <c:v>61.335970785149108</c:v>
                </c:pt>
                <c:pt idx="1988">
                  <c:v>60.419963481436398</c:v>
                </c:pt>
                <c:pt idx="1989">
                  <c:v>60.608642726719417</c:v>
                </c:pt>
                <c:pt idx="1990">
                  <c:v>60.295191722458917</c:v>
                </c:pt>
                <c:pt idx="1991">
                  <c:v>60.060864272671942</c:v>
                </c:pt>
                <c:pt idx="1992">
                  <c:v>60.097382836275102</c:v>
                </c:pt>
                <c:pt idx="1993">
                  <c:v>59.908703590992083</c:v>
                </c:pt>
                <c:pt idx="1994">
                  <c:v>60.928180158247102</c:v>
                </c:pt>
                <c:pt idx="1995">
                  <c:v>60.5112598904443</c:v>
                </c:pt>
                <c:pt idx="1996">
                  <c:v>60.882531953743147</c:v>
                </c:pt>
                <c:pt idx="1997">
                  <c:v>61.44248326232502</c:v>
                </c:pt>
                <c:pt idx="1998">
                  <c:v>61.202069385270839</c:v>
                </c:pt>
                <c:pt idx="1999">
                  <c:v>61.503347534996955</c:v>
                </c:pt>
                <c:pt idx="2000">
                  <c:v>61.588557516737673</c:v>
                </c:pt>
                <c:pt idx="2001">
                  <c:v>61.183810103469263</c:v>
                </c:pt>
                <c:pt idx="2002">
                  <c:v>60.909920876445526</c:v>
                </c:pt>
                <c:pt idx="2003">
                  <c:v>60.824710894704801</c:v>
                </c:pt>
                <c:pt idx="2004">
                  <c:v>61.092513694461346</c:v>
                </c:pt>
                <c:pt idx="2005">
                  <c:v>60.906877662811922</c:v>
                </c:pt>
                <c:pt idx="2006">
                  <c:v>60.906877662811922</c:v>
                </c:pt>
                <c:pt idx="2007">
                  <c:v>61.132075471698109</c:v>
                </c:pt>
                <c:pt idx="2008">
                  <c:v>61.162507608034076</c:v>
                </c:pt>
                <c:pt idx="2009">
                  <c:v>61.147291539866103</c:v>
                </c:pt>
                <c:pt idx="2010">
                  <c:v>61.098600121728538</c:v>
                </c:pt>
                <c:pt idx="2011">
                  <c:v>61.03164942178941</c:v>
                </c:pt>
                <c:pt idx="2012">
                  <c:v>61.290322580645153</c:v>
                </c:pt>
                <c:pt idx="2013">
                  <c:v>61.485088253195372</c:v>
                </c:pt>
                <c:pt idx="2014">
                  <c:v>61.098600121728538</c:v>
                </c:pt>
                <c:pt idx="2015">
                  <c:v>61.497261107729763</c:v>
                </c:pt>
                <c:pt idx="2016">
                  <c:v>61.539866098600129</c:v>
                </c:pt>
                <c:pt idx="2017">
                  <c:v>61.67985392574559</c:v>
                </c:pt>
                <c:pt idx="2018">
                  <c:v>61.932440657334141</c:v>
                </c:pt>
                <c:pt idx="2019">
                  <c:v>61.932440657334141</c:v>
                </c:pt>
                <c:pt idx="2020">
                  <c:v>61.932440657334141</c:v>
                </c:pt>
                <c:pt idx="2021">
                  <c:v>62.078514911746794</c:v>
                </c:pt>
                <c:pt idx="2022">
                  <c:v>62.06634205721241</c:v>
                </c:pt>
                <c:pt idx="2023">
                  <c:v>62.370663420572129</c:v>
                </c:pt>
                <c:pt idx="2024">
                  <c:v>62.194157029823494</c:v>
                </c:pt>
                <c:pt idx="2025">
                  <c:v>62.437614120511256</c:v>
                </c:pt>
                <c:pt idx="2026">
                  <c:v>62.437614120511256</c:v>
                </c:pt>
                <c:pt idx="2027">
                  <c:v>62.437614120511256</c:v>
                </c:pt>
                <c:pt idx="2028">
                  <c:v>62.601947656725507</c:v>
                </c:pt>
                <c:pt idx="2029">
                  <c:v>63.143639683505782</c:v>
                </c:pt>
                <c:pt idx="2030">
                  <c:v>64.227023737066347</c:v>
                </c:pt>
                <c:pt idx="2031">
                  <c:v>64.227023737066347</c:v>
                </c:pt>
                <c:pt idx="2032">
                  <c:v>65.082166768107115</c:v>
                </c:pt>
                <c:pt idx="2033">
                  <c:v>64.650030432136347</c:v>
                </c:pt>
                <c:pt idx="2034">
                  <c:v>64.671332927571527</c:v>
                </c:pt>
                <c:pt idx="2035">
                  <c:v>64.805234327449796</c:v>
                </c:pt>
                <c:pt idx="2036">
                  <c:v>64.814363968350577</c:v>
                </c:pt>
                <c:pt idx="2037">
                  <c:v>64.881314668289718</c:v>
                </c:pt>
                <c:pt idx="2038">
                  <c:v>65.340839926962872</c:v>
                </c:pt>
                <c:pt idx="2039">
                  <c:v>64.899573950091295</c:v>
                </c:pt>
                <c:pt idx="2040">
                  <c:v>65.605599513085821</c:v>
                </c:pt>
                <c:pt idx="2041">
                  <c:v>64.53438831405964</c:v>
                </c:pt>
                <c:pt idx="2042">
                  <c:v>65.5173463177115</c:v>
                </c:pt>
                <c:pt idx="2043">
                  <c:v>65.5173463177115</c:v>
                </c:pt>
                <c:pt idx="2044">
                  <c:v>65.5173463177115</c:v>
                </c:pt>
                <c:pt idx="2045">
                  <c:v>66.074254412659755</c:v>
                </c:pt>
                <c:pt idx="2046">
                  <c:v>66.40596469872186</c:v>
                </c:pt>
                <c:pt idx="2047">
                  <c:v>67.726719415702973</c:v>
                </c:pt>
                <c:pt idx="2048">
                  <c:v>68.700547778454052</c:v>
                </c:pt>
                <c:pt idx="2049">
                  <c:v>68.234936092513692</c:v>
                </c:pt>
                <c:pt idx="2050">
                  <c:v>68.234936092513692</c:v>
                </c:pt>
                <c:pt idx="2051">
                  <c:v>68.234936092513692</c:v>
                </c:pt>
                <c:pt idx="2052">
                  <c:v>67.772367620206936</c:v>
                </c:pt>
                <c:pt idx="2053">
                  <c:v>67.367620206938511</c:v>
                </c:pt>
                <c:pt idx="2054">
                  <c:v>66.545952525867307</c:v>
                </c:pt>
                <c:pt idx="2055">
                  <c:v>66.917224589166153</c:v>
                </c:pt>
                <c:pt idx="2056">
                  <c:v>67.930614729153987</c:v>
                </c:pt>
                <c:pt idx="2057">
                  <c:v>67.930614729153987</c:v>
                </c:pt>
                <c:pt idx="2058">
                  <c:v>67.930614729153987</c:v>
                </c:pt>
                <c:pt idx="2059">
                  <c:v>67.845404747413269</c:v>
                </c:pt>
                <c:pt idx="2060">
                  <c:v>68.618381010346923</c:v>
                </c:pt>
                <c:pt idx="2061">
                  <c:v>69.056603773584911</c:v>
                </c:pt>
                <c:pt idx="2062">
                  <c:v>68.444917833231884</c:v>
                </c:pt>
                <c:pt idx="2063">
                  <c:v>68.584905660377345</c:v>
                </c:pt>
                <c:pt idx="2064">
                  <c:v>68.584905660377345</c:v>
                </c:pt>
                <c:pt idx="2065">
                  <c:v>68.584905660377345</c:v>
                </c:pt>
                <c:pt idx="2066">
                  <c:v>68.892270237370653</c:v>
                </c:pt>
                <c:pt idx="2067">
                  <c:v>68.779671332927578</c:v>
                </c:pt>
                <c:pt idx="2068">
                  <c:v>68.913572732805832</c:v>
                </c:pt>
                <c:pt idx="2069">
                  <c:v>68.618381010346923</c:v>
                </c:pt>
                <c:pt idx="2070">
                  <c:v>69.001825928180153</c:v>
                </c:pt>
                <c:pt idx="2071">
                  <c:v>69.001825928180153</c:v>
                </c:pt>
                <c:pt idx="2072">
                  <c:v>69.001825928180153</c:v>
                </c:pt>
                <c:pt idx="2073">
                  <c:v>67.562385879488744</c:v>
                </c:pt>
                <c:pt idx="2074">
                  <c:v>68.584905660377345</c:v>
                </c:pt>
                <c:pt idx="2075">
                  <c:v>67.738892270237372</c:v>
                </c:pt>
                <c:pt idx="2076">
                  <c:v>67.787583688374923</c:v>
                </c:pt>
                <c:pt idx="2077">
                  <c:v>68.377967133292756</c:v>
                </c:pt>
                <c:pt idx="2078">
                  <c:v>68.377967133292756</c:v>
                </c:pt>
                <c:pt idx="2079">
                  <c:v>68.377967133292756</c:v>
                </c:pt>
                <c:pt idx="2080">
                  <c:v>67.945830797321975</c:v>
                </c:pt>
                <c:pt idx="2081">
                  <c:v>67.367620206938511</c:v>
                </c:pt>
                <c:pt idx="2082">
                  <c:v>68.50273889227023</c:v>
                </c:pt>
                <c:pt idx="2083">
                  <c:v>68.24710894704809</c:v>
                </c:pt>
                <c:pt idx="2084">
                  <c:v>68.688374923919653</c:v>
                </c:pt>
                <c:pt idx="2085">
                  <c:v>69.080949482653693</c:v>
                </c:pt>
                <c:pt idx="2086">
                  <c:v>69.4826536822885</c:v>
                </c:pt>
                <c:pt idx="2087">
                  <c:v>69.278758368837487</c:v>
                </c:pt>
                <c:pt idx="2088">
                  <c:v>70.127814972611063</c:v>
                </c:pt>
                <c:pt idx="2089">
                  <c:v>69.610468654899577</c:v>
                </c:pt>
                <c:pt idx="2090">
                  <c:v>70.179549604382217</c:v>
                </c:pt>
                <c:pt idx="2091">
                  <c:v>69.969567863664025</c:v>
                </c:pt>
                <c:pt idx="2092">
                  <c:v>70.416920267802794</c:v>
                </c:pt>
                <c:pt idx="2093">
                  <c:v>69.525258673158859</c:v>
                </c:pt>
                <c:pt idx="2094">
                  <c:v>69.12964090079123</c:v>
                </c:pt>
                <c:pt idx="2095">
                  <c:v>69.622641509433961</c:v>
                </c:pt>
                <c:pt idx="2096">
                  <c:v>70.441265976871577</c:v>
                </c:pt>
                <c:pt idx="2097">
                  <c:v>70.745587340231282</c:v>
                </c:pt>
                <c:pt idx="2098">
                  <c:v>71.229458307973218</c:v>
                </c:pt>
                <c:pt idx="2099">
                  <c:v>72.805842970176499</c:v>
                </c:pt>
                <c:pt idx="2100">
                  <c:v>73.423615337796704</c:v>
                </c:pt>
                <c:pt idx="2101">
                  <c:v>72.836275106512488</c:v>
                </c:pt>
                <c:pt idx="2102">
                  <c:v>74.707851491174665</c:v>
                </c:pt>
                <c:pt idx="2103">
                  <c:v>74.135727328058437</c:v>
                </c:pt>
                <c:pt idx="2104">
                  <c:v>71.479001825928194</c:v>
                </c:pt>
                <c:pt idx="2105">
                  <c:v>72.391965916007308</c:v>
                </c:pt>
                <c:pt idx="2106">
                  <c:v>72.188070602556294</c:v>
                </c:pt>
                <c:pt idx="2107">
                  <c:v>71.390748630553858</c:v>
                </c:pt>
                <c:pt idx="2108">
                  <c:v>71.798539257455872</c:v>
                </c:pt>
                <c:pt idx="2109">
                  <c:v>72.595861229458308</c:v>
                </c:pt>
                <c:pt idx="2110">
                  <c:v>72.346317711503346</c:v>
                </c:pt>
                <c:pt idx="2111">
                  <c:v>71.786366402921487</c:v>
                </c:pt>
                <c:pt idx="2112">
                  <c:v>71.816798539257448</c:v>
                </c:pt>
                <c:pt idx="2113">
                  <c:v>70.742544126597693</c:v>
                </c:pt>
                <c:pt idx="2114">
                  <c:v>70.191722458916615</c:v>
                </c:pt>
                <c:pt idx="2115">
                  <c:v>69.263542300669499</c:v>
                </c:pt>
                <c:pt idx="2116">
                  <c:v>69.479610468654911</c:v>
                </c:pt>
                <c:pt idx="2117">
                  <c:v>69.287888009738282</c:v>
                </c:pt>
                <c:pt idx="2118">
                  <c:v>69.214850882531948</c:v>
                </c:pt>
                <c:pt idx="2119">
                  <c:v>69.388314059646987</c:v>
                </c:pt>
                <c:pt idx="2120">
                  <c:v>69.519172245891667</c:v>
                </c:pt>
                <c:pt idx="2121">
                  <c:v>68.660986001217296</c:v>
                </c:pt>
                <c:pt idx="2122">
                  <c:v>66.518563603164935</c:v>
                </c:pt>
                <c:pt idx="2123">
                  <c:v>67.005477784540474</c:v>
                </c:pt>
                <c:pt idx="2124">
                  <c:v>67.26719415702982</c:v>
                </c:pt>
                <c:pt idx="2125">
                  <c:v>66.898965307364577</c:v>
                </c:pt>
                <c:pt idx="2126">
                  <c:v>66.984175289105281</c:v>
                </c:pt>
                <c:pt idx="2127">
                  <c:v>67.936701156421179</c:v>
                </c:pt>
                <c:pt idx="2128">
                  <c:v>68.335362142422397</c:v>
                </c:pt>
                <c:pt idx="2129">
                  <c:v>68.52404138770541</c:v>
                </c:pt>
                <c:pt idx="2130">
                  <c:v>68.52404138770541</c:v>
                </c:pt>
                <c:pt idx="2131">
                  <c:v>68.52404138770541</c:v>
                </c:pt>
                <c:pt idx="2132">
                  <c:v>67.465003043213628</c:v>
                </c:pt>
                <c:pt idx="2133">
                  <c:v>67.431527693244078</c:v>
                </c:pt>
                <c:pt idx="2134">
                  <c:v>66.692026780279974</c:v>
                </c:pt>
                <c:pt idx="2135">
                  <c:v>67.181984175289102</c:v>
                </c:pt>
                <c:pt idx="2136">
                  <c:v>67.312842361533782</c:v>
                </c:pt>
                <c:pt idx="2137">
                  <c:v>67.093730979914795</c:v>
                </c:pt>
                <c:pt idx="2138">
                  <c:v>67.291539866098589</c:v>
                </c:pt>
                <c:pt idx="2139">
                  <c:v>67.154595252586731</c:v>
                </c:pt>
                <c:pt idx="2140">
                  <c:v>66.351186853317103</c:v>
                </c:pt>
                <c:pt idx="2141">
                  <c:v>66.208155812538052</c:v>
                </c:pt>
                <c:pt idx="2142">
                  <c:v>66.402921485088257</c:v>
                </c:pt>
                <c:pt idx="2143">
                  <c:v>66.281192939744372</c:v>
                </c:pt>
                <c:pt idx="2144">
                  <c:v>66.351186853317103</c:v>
                </c:pt>
                <c:pt idx="2145">
                  <c:v>65.511259890444308</c:v>
                </c:pt>
                <c:pt idx="2146">
                  <c:v>66.010346926354231</c:v>
                </c:pt>
                <c:pt idx="2147">
                  <c:v>66.192939744370065</c:v>
                </c:pt>
                <c:pt idx="2148">
                  <c:v>66.110772976262936</c:v>
                </c:pt>
                <c:pt idx="2149">
                  <c:v>66.664637857577603</c:v>
                </c:pt>
                <c:pt idx="2150">
                  <c:v>67.057212416311629</c:v>
                </c:pt>
                <c:pt idx="2151">
                  <c:v>66.579427875836899</c:v>
                </c:pt>
                <c:pt idx="2152">
                  <c:v>66.302495435179551</c:v>
                </c:pt>
                <c:pt idx="2153">
                  <c:v>66.494217894096167</c:v>
                </c:pt>
                <c:pt idx="2154">
                  <c:v>66.652465003043218</c:v>
                </c:pt>
                <c:pt idx="2155">
                  <c:v>68.164942178940962</c:v>
                </c:pt>
                <c:pt idx="2156">
                  <c:v>68.569689592209372</c:v>
                </c:pt>
                <c:pt idx="2157">
                  <c:v>68.35970785149118</c:v>
                </c:pt>
                <c:pt idx="2158">
                  <c:v>69.662203286670717</c:v>
                </c:pt>
                <c:pt idx="2159">
                  <c:v>69.643944004869141</c:v>
                </c:pt>
                <c:pt idx="2160">
                  <c:v>70.18259281801582</c:v>
                </c:pt>
                <c:pt idx="2161">
                  <c:v>70.380401704199642</c:v>
                </c:pt>
                <c:pt idx="2162">
                  <c:v>70.946439440048692</c:v>
                </c:pt>
                <c:pt idx="2163">
                  <c:v>70.979914790018256</c:v>
                </c:pt>
                <c:pt idx="2164">
                  <c:v>71.049908703591001</c:v>
                </c:pt>
                <c:pt idx="2165">
                  <c:v>70.432136335970782</c:v>
                </c:pt>
                <c:pt idx="2166">
                  <c:v>70.432136335970782</c:v>
                </c:pt>
                <c:pt idx="2167">
                  <c:v>68.901399878271448</c:v>
                </c:pt>
                <c:pt idx="2168">
                  <c:v>69.111381618989654</c:v>
                </c:pt>
                <c:pt idx="2169">
                  <c:v>68.989653073645769</c:v>
                </c:pt>
                <c:pt idx="2170">
                  <c:v>70.146074254412667</c:v>
                </c:pt>
                <c:pt idx="2171">
                  <c:v>69.363968350578205</c:v>
                </c:pt>
                <c:pt idx="2172">
                  <c:v>69.50395617772368</c:v>
                </c:pt>
                <c:pt idx="2173">
                  <c:v>69.829580036518564</c:v>
                </c:pt>
                <c:pt idx="2174">
                  <c:v>70.92209373097991</c:v>
                </c:pt>
                <c:pt idx="2175">
                  <c:v>70.526475958612295</c:v>
                </c:pt>
                <c:pt idx="2176">
                  <c:v>71.09251369446136</c:v>
                </c:pt>
                <c:pt idx="2177">
                  <c:v>71.615946439440052</c:v>
                </c:pt>
                <c:pt idx="2178">
                  <c:v>72.084601339014</c:v>
                </c:pt>
                <c:pt idx="2179">
                  <c:v>72.735849056603769</c:v>
                </c:pt>
                <c:pt idx="2180">
                  <c:v>71.719415702982346</c:v>
                </c:pt>
                <c:pt idx="2181">
                  <c:v>70.958612294583077</c:v>
                </c:pt>
                <c:pt idx="2182">
                  <c:v>70.538648813146679</c:v>
                </c:pt>
                <c:pt idx="2183">
                  <c:v>70.194765672550204</c:v>
                </c:pt>
                <c:pt idx="2184">
                  <c:v>71.272063298843577</c:v>
                </c:pt>
                <c:pt idx="2185">
                  <c:v>71.040779062690191</c:v>
                </c:pt>
                <c:pt idx="2186">
                  <c:v>70.903834449178333</c:v>
                </c:pt>
                <c:pt idx="2187">
                  <c:v>70.867315885575167</c:v>
                </c:pt>
                <c:pt idx="2188">
                  <c:v>70.572124163116243</c:v>
                </c:pt>
                <c:pt idx="2189">
                  <c:v>70.943396226415089</c:v>
                </c:pt>
                <c:pt idx="2190">
                  <c:v>71.73158855751673</c:v>
                </c:pt>
                <c:pt idx="2191">
                  <c:v>72.662811929397449</c:v>
                </c:pt>
                <c:pt idx="2192">
                  <c:v>71.734631771150333</c:v>
                </c:pt>
                <c:pt idx="2193">
                  <c:v>71.813755325623845</c:v>
                </c:pt>
                <c:pt idx="2194">
                  <c:v>71.813755325623845</c:v>
                </c:pt>
                <c:pt idx="2195">
                  <c:v>71.625076080340847</c:v>
                </c:pt>
                <c:pt idx="2196">
                  <c:v>71.159464394400487</c:v>
                </c:pt>
                <c:pt idx="2197">
                  <c:v>71.795496043822268</c:v>
                </c:pt>
                <c:pt idx="2198">
                  <c:v>71.795496043822268</c:v>
                </c:pt>
                <c:pt idx="2199">
                  <c:v>71.795496043822268</c:v>
                </c:pt>
                <c:pt idx="2200">
                  <c:v>72.662811929397449</c:v>
                </c:pt>
                <c:pt idx="2201">
                  <c:v>72.318928788800974</c:v>
                </c:pt>
                <c:pt idx="2202">
                  <c:v>72.422398052343269</c:v>
                </c:pt>
                <c:pt idx="2203">
                  <c:v>72.200243457090679</c:v>
                </c:pt>
                <c:pt idx="2204">
                  <c:v>72.936701156421179</c:v>
                </c:pt>
                <c:pt idx="2205">
                  <c:v>72.748021911138167</c:v>
                </c:pt>
                <c:pt idx="2206">
                  <c:v>71.774193548387089</c:v>
                </c:pt>
                <c:pt idx="2207">
                  <c:v>71.774193548387089</c:v>
                </c:pt>
                <c:pt idx="2208">
                  <c:v>71.774193548387089</c:v>
                </c:pt>
                <c:pt idx="2209">
                  <c:v>71.737674984783922</c:v>
                </c:pt>
                <c:pt idx="2210">
                  <c:v>71.521606816798538</c:v>
                </c:pt>
                <c:pt idx="2211">
                  <c:v>71.810712111990256</c:v>
                </c:pt>
                <c:pt idx="2212">
                  <c:v>71.862446743761424</c:v>
                </c:pt>
                <c:pt idx="2213">
                  <c:v>71.290322580645153</c:v>
                </c:pt>
                <c:pt idx="2214">
                  <c:v>71.323797930614731</c:v>
                </c:pt>
                <c:pt idx="2215">
                  <c:v>71.828971393791846</c:v>
                </c:pt>
                <c:pt idx="2216">
                  <c:v>72.218502738892269</c:v>
                </c:pt>
                <c:pt idx="2217">
                  <c:v>73.027997565429089</c:v>
                </c:pt>
                <c:pt idx="2218">
                  <c:v>72.964090079123551</c:v>
                </c:pt>
                <c:pt idx="2219">
                  <c:v>73.730979914790012</c:v>
                </c:pt>
                <c:pt idx="2220">
                  <c:v>73.691418137553256</c:v>
                </c:pt>
                <c:pt idx="2221">
                  <c:v>74.175289105295178</c:v>
                </c:pt>
                <c:pt idx="2222">
                  <c:v>73.304930006086423</c:v>
                </c:pt>
                <c:pt idx="2223">
                  <c:v>73.426658551430307</c:v>
                </c:pt>
                <c:pt idx="2224">
                  <c:v>74.260499087035896</c:v>
                </c:pt>
                <c:pt idx="2225">
                  <c:v>73.201460742544128</c:v>
                </c:pt>
                <c:pt idx="2226">
                  <c:v>73.107121119902615</c:v>
                </c:pt>
                <c:pt idx="2227">
                  <c:v>72.483262325015218</c:v>
                </c:pt>
                <c:pt idx="2228">
                  <c:v>72.407181984175295</c:v>
                </c:pt>
                <c:pt idx="2229">
                  <c:v>73.344491783323178</c:v>
                </c:pt>
                <c:pt idx="2230">
                  <c:v>73.052343274497872</c:v>
                </c:pt>
                <c:pt idx="2231">
                  <c:v>73.828362751065129</c:v>
                </c:pt>
                <c:pt idx="2232">
                  <c:v>72.845404747413269</c:v>
                </c:pt>
                <c:pt idx="2233">
                  <c:v>72.699330493000616</c:v>
                </c:pt>
                <c:pt idx="2234">
                  <c:v>72.735849056603769</c:v>
                </c:pt>
                <c:pt idx="2235">
                  <c:v>72.912355447352411</c:v>
                </c:pt>
                <c:pt idx="2236">
                  <c:v>72.848447961046872</c:v>
                </c:pt>
                <c:pt idx="2237">
                  <c:v>72.124163116250756</c:v>
                </c:pt>
                <c:pt idx="2238">
                  <c:v>71.384662203286666</c:v>
                </c:pt>
                <c:pt idx="2239">
                  <c:v>71.247717589774808</c:v>
                </c:pt>
                <c:pt idx="2240">
                  <c:v>71.247717589774808</c:v>
                </c:pt>
                <c:pt idx="2241">
                  <c:v>71.482045039561783</c:v>
                </c:pt>
                <c:pt idx="2242">
                  <c:v>70.575167376749846</c:v>
                </c:pt>
                <c:pt idx="2243">
                  <c:v>71.317711503347539</c:v>
                </c:pt>
                <c:pt idx="2244">
                  <c:v>71.317711503347539</c:v>
                </c:pt>
                <c:pt idx="2245">
                  <c:v>71.317711503347539</c:v>
                </c:pt>
                <c:pt idx="2246">
                  <c:v>70.559951308581859</c:v>
                </c:pt>
                <c:pt idx="2247">
                  <c:v>70.71819841752891</c:v>
                </c:pt>
                <c:pt idx="2248">
                  <c:v>71.241631162507616</c:v>
                </c:pt>
                <c:pt idx="2249">
                  <c:v>71.533779671332937</c:v>
                </c:pt>
                <c:pt idx="2250">
                  <c:v>71.938527084601347</c:v>
                </c:pt>
                <c:pt idx="2251">
                  <c:v>71.685940353012782</c:v>
                </c:pt>
                <c:pt idx="2252">
                  <c:v>71.932440657334155</c:v>
                </c:pt>
                <c:pt idx="2253">
                  <c:v>71.415094339622627</c:v>
                </c:pt>
                <c:pt idx="2254">
                  <c:v>71.488131466828975</c:v>
                </c:pt>
                <c:pt idx="2255">
                  <c:v>71.028606208155807</c:v>
                </c:pt>
                <c:pt idx="2256">
                  <c:v>71.463785757760206</c:v>
                </c:pt>
                <c:pt idx="2257">
                  <c:v>70.842970176506398</c:v>
                </c:pt>
                <c:pt idx="2258">
                  <c:v>70.754716981132077</c:v>
                </c:pt>
                <c:pt idx="2259">
                  <c:v>70.690809494826539</c:v>
                </c:pt>
                <c:pt idx="2260">
                  <c:v>70.337796713329283</c:v>
                </c:pt>
                <c:pt idx="2261">
                  <c:v>70.079123554473526</c:v>
                </c:pt>
                <c:pt idx="2262">
                  <c:v>68.740109555690807</c:v>
                </c:pt>
                <c:pt idx="2263">
                  <c:v>68.819233110164333</c:v>
                </c:pt>
                <c:pt idx="2264">
                  <c:v>69.141813755325614</c:v>
                </c:pt>
                <c:pt idx="2265">
                  <c:v>68.804017041996346</c:v>
                </c:pt>
                <c:pt idx="2266">
                  <c:v>69.044430919050527</c:v>
                </c:pt>
                <c:pt idx="2267">
                  <c:v>69.367011564211793</c:v>
                </c:pt>
                <c:pt idx="2268">
                  <c:v>68.040170419963474</c:v>
                </c:pt>
                <c:pt idx="2269">
                  <c:v>67.525867315885577</c:v>
                </c:pt>
                <c:pt idx="2270">
                  <c:v>67.002434570906885</c:v>
                </c:pt>
                <c:pt idx="2271">
                  <c:v>66.552038953134513</c:v>
                </c:pt>
                <c:pt idx="2272">
                  <c:v>67.163724893487526</c:v>
                </c:pt>
                <c:pt idx="2273">
                  <c:v>67.516737674984782</c:v>
                </c:pt>
                <c:pt idx="2274">
                  <c:v>67.364576993304922</c:v>
                </c:pt>
                <c:pt idx="2275">
                  <c:v>67.939744370054783</c:v>
                </c:pt>
                <c:pt idx="2276">
                  <c:v>68.271454656116859</c:v>
                </c:pt>
                <c:pt idx="2277">
                  <c:v>68.052343274497872</c:v>
                </c:pt>
                <c:pt idx="2278">
                  <c:v>68.052343274497872</c:v>
                </c:pt>
                <c:pt idx="2279">
                  <c:v>68.052343274497872</c:v>
                </c:pt>
                <c:pt idx="2280">
                  <c:v>68.052343274497872</c:v>
                </c:pt>
                <c:pt idx="2281">
                  <c:v>68.052343274497872</c:v>
                </c:pt>
                <c:pt idx="2282">
                  <c:v>68.09799147900182</c:v>
                </c:pt>
                <c:pt idx="2283">
                  <c:v>67.617163724893487</c:v>
                </c:pt>
                <c:pt idx="2284">
                  <c:v>67.379793061472924</c:v>
                </c:pt>
                <c:pt idx="2285">
                  <c:v>68.292757151552038</c:v>
                </c:pt>
                <c:pt idx="2286">
                  <c:v>67.662811929397435</c:v>
                </c:pt>
                <c:pt idx="2287">
                  <c:v>68.055386488131461</c:v>
                </c:pt>
                <c:pt idx="2288">
                  <c:v>67.945830797321975</c:v>
                </c:pt>
                <c:pt idx="2289">
                  <c:v>67.945830797321975</c:v>
                </c:pt>
                <c:pt idx="2290">
                  <c:v>67.620206938527076</c:v>
                </c:pt>
                <c:pt idx="2291">
                  <c:v>68.317102860620821</c:v>
                </c:pt>
                <c:pt idx="2292">
                  <c:v>67.848447961046858</c:v>
                </c:pt>
                <c:pt idx="2293">
                  <c:v>67.455873402312847</c:v>
                </c:pt>
                <c:pt idx="2294">
                  <c:v>67.413268411442473</c:v>
                </c:pt>
                <c:pt idx="2295">
                  <c:v>67.337188070602551</c:v>
                </c:pt>
                <c:pt idx="2296">
                  <c:v>67.385879488740116</c:v>
                </c:pt>
                <c:pt idx="2297">
                  <c:v>67.404138770541692</c:v>
                </c:pt>
                <c:pt idx="2298">
                  <c:v>67.01460742544127</c:v>
                </c:pt>
                <c:pt idx="2299">
                  <c:v>67.522824102251974</c:v>
                </c:pt>
                <c:pt idx="2300">
                  <c:v>67.413268411442473</c:v>
                </c:pt>
                <c:pt idx="2301">
                  <c:v>67.163724893487526</c:v>
                </c:pt>
                <c:pt idx="2302">
                  <c:v>67.431527693244078</c:v>
                </c:pt>
                <c:pt idx="2303">
                  <c:v>67.169811320754718</c:v>
                </c:pt>
                <c:pt idx="2304">
                  <c:v>67.589774802191116</c:v>
                </c:pt>
                <c:pt idx="2305">
                  <c:v>67.659768715763846</c:v>
                </c:pt>
                <c:pt idx="2306">
                  <c:v>67.659768715763846</c:v>
                </c:pt>
                <c:pt idx="2307">
                  <c:v>67.659768715763846</c:v>
                </c:pt>
                <c:pt idx="2308">
                  <c:v>67.690200852099807</c:v>
                </c:pt>
                <c:pt idx="2309">
                  <c:v>68.104077906269012</c:v>
                </c:pt>
                <c:pt idx="2310">
                  <c:v>67.939744370054783</c:v>
                </c:pt>
                <c:pt idx="2311">
                  <c:v>67.684114424832615</c:v>
                </c:pt>
                <c:pt idx="2312">
                  <c:v>68.207547169811306</c:v>
                </c:pt>
                <c:pt idx="2313">
                  <c:v>69.287888009738282</c:v>
                </c:pt>
                <c:pt idx="2314">
                  <c:v>69.406573341448563</c:v>
                </c:pt>
                <c:pt idx="2315">
                  <c:v>69.336579427875833</c:v>
                </c:pt>
                <c:pt idx="2316">
                  <c:v>68.825319537431525</c:v>
                </c:pt>
                <c:pt idx="2317">
                  <c:v>68.384053560559948</c:v>
                </c:pt>
                <c:pt idx="2318">
                  <c:v>67.827145465611693</c:v>
                </c:pt>
                <c:pt idx="2319">
                  <c:v>67.620206938527076</c:v>
                </c:pt>
                <c:pt idx="2320">
                  <c:v>67.973219720024346</c:v>
                </c:pt>
                <c:pt idx="2321">
                  <c:v>68.04625684723068</c:v>
                </c:pt>
                <c:pt idx="2322">
                  <c:v>67.690200852099807</c:v>
                </c:pt>
                <c:pt idx="2323">
                  <c:v>68.031040779062693</c:v>
                </c:pt>
                <c:pt idx="2324">
                  <c:v>68.83749239196591</c:v>
                </c:pt>
                <c:pt idx="2325">
                  <c:v>67.796713329275704</c:v>
                </c:pt>
                <c:pt idx="2326">
                  <c:v>67.796713329275704</c:v>
                </c:pt>
                <c:pt idx="2327">
                  <c:v>67.866707242848463</c:v>
                </c:pt>
                <c:pt idx="2328">
                  <c:v>67.589774802191116</c:v>
                </c:pt>
                <c:pt idx="2329">
                  <c:v>67.705416920267808</c:v>
                </c:pt>
                <c:pt idx="2330">
                  <c:v>67.188070602556309</c:v>
                </c:pt>
                <c:pt idx="2331">
                  <c:v>66.850273889227026</c:v>
                </c:pt>
                <c:pt idx="2332">
                  <c:v>66.758977480219116</c:v>
                </c:pt>
                <c:pt idx="2333">
                  <c:v>67.391965916007308</c:v>
                </c:pt>
                <c:pt idx="2334">
                  <c:v>67.005477784540474</c:v>
                </c:pt>
                <c:pt idx="2335">
                  <c:v>67.708460133901397</c:v>
                </c:pt>
                <c:pt idx="2336">
                  <c:v>67.261107729762628</c:v>
                </c:pt>
                <c:pt idx="2337">
                  <c:v>67.589774802191116</c:v>
                </c:pt>
                <c:pt idx="2338">
                  <c:v>67.732805842970166</c:v>
                </c:pt>
                <c:pt idx="2339">
                  <c:v>67.315885575167371</c:v>
                </c:pt>
                <c:pt idx="2340">
                  <c:v>67.346317711503346</c:v>
                </c:pt>
                <c:pt idx="2341">
                  <c:v>67.6019476567255</c:v>
                </c:pt>
                <c:pt idx="2342">
                  <c:v>67.583688374923923</c:v>
                </c:pt>
                <c:pt idx="2343">
                  <c:v>67.276323797930615</c:v>
                </c:pt>
                <c:pt idx="2344">
                  <c:v>67.531953743152769</c:v>
                </c:pt>
                <c:pt idx="2345">
                  <c:v>67.67194157029823</c:v>
                </c:pt>
                <c:pt idx="2346">
                  <c:v>68.721850273889231</c:v>
                </c:pt>
                <c:pt idx="2347">
                  <c:v>67.769324406573332</c:v>
                </c:pt>
                <c:pt idx="2348">
                  <c:v>67.586731588557512</c:v>
                </c:pt>
                <c:pt idx="2349">
                  <c:v>67.343274497869743</c:v>
                </c:pt>
                <c:pt idx="2350">
                  <c:v>67.541083384053564</c:v>
                </c:pt>
                <c:pt idx="2351">
                  <c:v>67.629336579427886</c:v>
                </c:pt>
                <c:pt idx="2352">
                  <c:v>67.872793670115655</c:v>
                </c:pt>
                <c:pt idx="2353">
                  <c:v>67.635423006695078</c:v>
                </c:pt>
                <c:pt idx="2354">
                  <c:v>67.909312233718808</c:v>
                </c:pt>
                <c:pt idx="2355">
                  <c:v>68.338405356056001</c:v>
                </c:pt>
                <c:pt idx="2356">
                  <c:v>68.892270237370653</c:v>
                </c:pt>
                <c:pt idx="2357">
                  <c:v>68.69446135118686</c:v>
                </c:pt>
                <c:pt idx="2358">
                  <c:v>68.746195982958</c:v>
                </c:pt>
                <c:pt idx="2359">
                  <c:v>69.430919050517332</c:v>
                </c:pt>
                <c:pt idx="2360">
                  <c:v>69.166159464394411</c:v>
                </c:pt>
                <c:pt idx="2361">
                  <c:v>69.841752891052948</c:v>
                </c:pt>
                <c:pt idx="2362">
                  <c:v>69.488740109555692</c:v>
                </c:pt>
                <c:pt idx="2363">
                  <c:v>69.245283018867923</c:v>
                </c:pt>
                <c:pt idx="2364">
                  <c:v>69.28180158247109</c:v>
                </c:pt>
                <c:pt idx="2365">
                  <c:v>69.437005477784524</c:v>
                </c:pt>
                <c:pt idx="2366">
                  <c:v>68.974437005477782</c:v>
                </c:pt>
                <c:pt idx="2367">
                  <c:v>68.773584905660385</c:v>
                </c:pt>
                <c:pt idx="2368">
                  <c:v>68.697504564820449</c:v>
                </c:pt>
                <c:pt idx="2369">
                  <c:v>68.371880706025564</c:v>
                </c:pt>
                <c:pt idx="2370">
                  <c:v>68.83749239196591</c:v>
                </c:pt>
                <c:pt idx="2371">
                  <c:v>69.047474132684101</c:v>
                </c:pt>
                <c:pt idx="2372">
                  <c:v>69.318320146074257</c:v>
                </c:pt>
                <c:pt idx="2373">
                  <c:v>69.643944004869141</c:v>
                </c:pt>
                <c:pt idx="2374">
                  <c:v>68.822276323797922</c:v>
                </c:pt>
                <c:pt idx="2375">
                  <c:v>68.381010346926345</c:v>
                </c:pt>
                <c:pt idx="2376">
                  <c:v>68.231892878880103</c:v>
                </c:pt>
                <c:pt idx="2377">
                  <c:v>68.052343274497872</c:v>
                </c:pt>
                <c:pt idx="2378">
                  <c:v>68.353621424223988</c:v>
                </c:pt>
                <c:pt idx="2379">
                  <c:v>68.274497869750462</c:v>
                </c:pt>
                <c:pt idx="2380">
                  <c:v>68.015824710894705</c:v>
                </c:pt>
                <c:pt idx="2381">
                  <c:v>68.262325015216078</c:v>
                </c:pt>
                <c:pt idx="2382">
                  <c:v>68.265368228849667</c:v>
                </c:pt>
                <c:pt idx="2383">
                  <c:v>69.004869141813757</c:v>
                </c:pt>
                <c:pt idx="2384">
                  <c:v>69.525258673158859</c:v>
                </c:pt>
                <c:pt idx="2385">
                  <c:v>69.650030432136333</c:v>
                </c:pt>
                <c:pt idx="2386">
                  <c:v>69.926962872793681</c:v>
                </c:pt>
                <c:pt idx="2387">
                  <c:v>71.171637248934871</c:v>
                </c:pt>
                <c:pt idx="2388">
                  <c:v>71.293365794278756</c:v>
                </c:pt>
                <c:pt idx="2389">
                  <c:v>70.967741935483858</c:v>
                </c:pt>
                <c:pt idx="2390">
                  <c:v>71.713329275715154</c:v>
                </c:pt>
                <c:pt idx="2391">
                  <c:v>71.962872793670115</c:v>
                </c:pt>
                <c:pt idx="2392">
                  <c:v>72.060255629945232</c:v>
                </c:pt>
                <c:pt idx="2393">
                  <c:v>72.060255629945232</c:v>
                </c:pt>
                <c:pt idx="2394">
                  <c:v>72.060255629945232</c:v>
                </c:pt>
                <c:pt idx="2395">
                  <c:v>72.970176506390743</c:v>
                </c:pt>
                <c:pt idx="2396">
                  <c:v>73.420572124163101</c:v>
                </c:pt>
                <c:pt idx="2397">
                  <c:v>72.534996956786372</c:v>
                </c:pt>
                <c:pt idx="2398">
                  <c:v>73.898356664637859</c:v>
                </c:pt>
                <c:pt idx="2399">
                  <c:v>73.65489957395009</c:v>
                </c:pt>
                <c:pt idx="2400">
                  <c:v>74.488740109555692</c:v>
                </c:pt>
                <c:pt idx="2401">
                  <c:v>74.440048691418141</c:v>
                </c:pt>
                <c:pt idx="2402">
                  <c:v>75.502130249543512</c:v>
                </c:pt>
                <c:pt idx="2403">
                  <c:v>75.928180158247116</c:v>
                </c:pt>
                <c:pt idx="2404">
                  <c:v>74.832623250152167</c:v>
                </c:pt>
                <c:pt idx="2405">
                  <c:v>73.83749239196591</c:v>
                </c:pt>
                <c:pt idx="2406">
                  <c:v>72.930614729153987</c:v>
                </c:pt>
                <c:pt idx="2407">
                  <c:v>72.349360925136949</c:v>
                </c:pt>
                <c:pt idx="2408">
                  <c:v>72.994522215459526</c:v>
                </c:pt>
                <c:pt idx="2409">
                  <c:v>73.919659160073024</c:v>
                </c:pt>
                <c:pt idx="2410">
                  <c:v>72.863664029214846</c:v>
                </c:pt>
                <c:pt idx="2411">
                  <c:v>73.046256847230666</c:v>
                </c:pt>
                <c:pt idx="2412">
                  <c:v>74.634814363968346</c:v>
                </c:pt>
                <c:pt idx="2413">
                  <c:v>75.252586731588551</c:v>
                </c:pt>
                <c:pt idx="2414">
                  <c:v>74.114424832623243</c:v>
                </c:pt>
                <c:pt idx="2415">
                  <c:v>75.012172854534384</c:v>
                </c:pt>
                <c:pt idx="2416">
                  <c:v>75.541692026780282</c:v>
                </c:pt>
                <c:pt idx="2417">
                  <c:v>75.690809494826539</c:v>
                </c:pt>
                <c:pt idx="2418">
                  <c:v>76.080340839926961</c:v>
                </c:pt>
                <c:pt idx="2419">
                  <c:v>75.432136335970782</c:v>
                </c:pt>
                <c:pt idx="2420">
                  <c:v>76.728545343883141</c:v>
                </c:pt>
                <c:pt idx="2421">
                  <c:v>74.878271454656115</c:v>
                </c:pt>
                <c:pt idx="2422">
                  <c:v>74.923919659160077</c:v>
                </c:pt>
                <c:pt idx="2423">
                  <c:v>73.158855751673769</c:v>
                </c:pt>
                <c:pt idx="2424">
                  <c:v>75.407790626901999</c:v>
                </c:pt>
                <c:pt idx="2425">
                  <c:v>75.943396226415089</c:v>
                </c:pt>
                <c:pt idx="2426">
                  <c:v>75.943396226415089</c:v>
                </c:pt>
                <c:pt idx="2427">
                  <c:v>76.320754716981128</c:v>
                </c:pt>
                <c:pt idx="2428">
                  <c:v>78.204503956177717</c:v>
                </c:pt>
                <c:pt idx="2429">
                  <c:v>78.043213633597077</c:v>
                </c:pt>
                <c:pt idx="2430">
                  <c:v>77.678027997565437</c:v>
                </c:pt>
                <c:pt idx="2431">
                  <c:v>77.793670115642115</c:v>
                </c:pt>
                <c:pt idx="2432">
                  <c:v>78.149726110772974</c:v>
                </c:pt>
                <c:pt idx="2433">
                  <c:v>78.779671332927563</c:v>
                </c:pt>
                <c:pt idx="2434">
                  <c:v>79.169202678028</c:v>
                </c:pt>
                <c:pt idx="2435">
                  <c:v>79.391357273280576</c:v>
                </c:pt>
                <c:pt idx="2436">
                  <c:v>78.597078514911743</c:v>
                </c:pt>
                <c:pt idx="2437">
                  <c:v>78.234936092513692</c:v>
                </c:pt>
                <c:pt idx="2438">
                  <c:v>78.271454656116859</c:v>
                </c:pt>
                <c:pt idx="2439">
                  <c:v>76.564211807668897</c:v>
                </c:pt>
                <c:pt idx="2440">
                  <c:v>77.492391965916013</c:v>
                </c:pt>
                <c:pt idx="2441">
                  <c:v>76.999391357273268</c:v>
                </c:pt>
                <c:pt idx="2442">
                  <c:v>76.116859403530128</c:v>
                </c:pt>
                <c:pt idx="2443">
                  <c:v>77.029823493609257</c:v>
                </c:pt>
                <c:pt idx="2444">
                  <c:v>78.061472915398667</c:v>
                </c:pt>
                <c:pt idx="2445">
                  <c:v>77.915398660985986</c:v>
                </c:pt>
                <c:pt idx="2446">
                  <c:v>78.189287888009744</c:v>
                </c:pt>
                <c:pt idx="2447">
                  <c:v>77.705416920267794</c:v>
                </c:pt>
                <c:pt idx="2448">
                  <c:v>78.8557516737675</c:v>
                </c:pt>
                <c:pt idx="2449">
                  <c:v>78.746195982958014</c:v>
                </c:pt>
                <c:pt idx="2450">
                  <c:v>79.138770541692011</c:v>
                </c:pt>
                <c:pt idx="2451">
                  <c:v>78.986609860012166</c:v>
                </c:pt>
                <c:pt idx="2452">
                  <c:v>79.628727936701154</c:v>
                </c:pt>
                <c:pt idx="2453">
                  <c:v>80.645161290322577</c:v>
                </c:pt>
                <c:pt idx="2454">
                  <c:v>80.797321972002422</c:v>
                </c:pt>
                <c:pt idx="2455">
                  <c:v>82.035909920876449</c:v>
                </c:pt>
                <c:pt idx="2456">
                  <c:v>83.341448569689589</c:v>
                </c:pt>
                <c:pt idx="2457">
                  <c:v>82.626293365794282</c:v>
                </c:pt>
                <c:pt idx="2458">
                  <c:v>81.025562994522218</c:v>
                </c:pt>
                <c:pt idx="2459">
                  <c:v>80.958612294583077</c:v>
                </c:pt>
                <c:pt idx="2460">
                  <c:v>80.958612294583077</c:v>
                </c:pt>
                <c:pt idx="2461">
                  <c:v>80.958612294583077</c:v>
                </c:pt>
                <c:pt idx="2462">
                  <c:v>81.110772976262922</c:v>
                </c:pt>
                <c:pt idx="2463">
                  <c:v>82.017650639074873</c:v>
                </c:pt>
                <c:pt idx="2464">
                  <c:v>81.810712111990256</c:v>
                </c:pt>
                <c:pt idx="2465">
                  <c:v>81.810712111990256</c:v>
                </c:pt>
                <c:pt idx="2466">
                  <c:v>81.226415094339615</c:v>
                </c:pt>
                <c:pt idx="2467">
                  <c:v>82.312842361533782</c:v>
                </c:pt>
                <c:pt idx="2468">
                  <c:v>80.894704808277538</c:v>
                </c:pt>
                <c:pt idx="2469">
                  <c:v>80.894704808277538</c:v>
                </c:pt>
                <c:pt idx="2470">
                  <c:v>81.987218502738898</c:v>
                </c:pt>
                <c:pt idx="2471">
                  <c:v>82.340231284236154</c:v>
                </c:pt>
                <c:pt idx="2472">
                  <c:v>82.185027388922705</c:v>
                </c:pt>
                <c:pt idx="2473">
                  <c:v>81.640292148508834</c:v>
                </c:pt>
                <c:pt idx="2474">
                  <c:v>81.019476567255026</c:v>
                </c:pt>
                <c:pt idx="2475">
                  <c:v>80.133901399878269</c:v>
                </c:pt>
                <c:pt idx="2476">
                  <c:v>81.369446135118679</c:v>
                </c:pt>
                <c:pt idx="2477">
                  <c:v>80.413877054169205</c:v>
                </c:pt>
                <c:pt idx="2478">
                  <c:v>79.643944004869155</c:v>
                </c:pt>
                <c:pt idx="2479">
                  <c:v>80.416920267802809</c:v>
                </c:pt>
                <c:pt idx="2480">
                  <c:v>79.799147900182589</c:v>
                </c:pt>
                <c:pt idx="2481">
                  <c:v>80.672550213024948</c:v>
                </c:pt>
                <c:pt idx="2482">
                  <c:v>79.52221545952527</c:v>
                </c:pt>
                <c:pt idx="2483">
                  <c:v>79.153986609859999</c:v>
                </c:pt>
                <c:pt idx="2484">
                  <c:v>78.344491783323178</c:v>
                </c:pt>
                <c:pt idx="2485">
                  <c:v>78.511868533171025</c:v>
                </c:pt>
                <c:pt idx="2486">
                  <c:v>78.627510651247718</c:v>
                </c:pt>
                <c:pt idx="2487">
                  <c:v>78.295800365185627</c:v>
                </c:pt>
                <c:pt idx="2488">
                  <c:v>78.408399269628731</c:v>
                </c:pt>
                <c:pt idx="2489">
                  <c:v>79.242239805234334</c:v>
                </c:pt>
                <c:pt idx="2490">
                  <c:v>81.667681071211206</c:v>
                </c:pt>
                <c:pt idx="2491">
                  <c:v>82.994522215459526</c:v>
                </c:pt>
                <c:pt idx="2492">
                  <c:v>82.017650639074873</c:v>
                </c:pt>
                <c:pt idx="2493">
                  <c:v>83.4327449786975</c:v>
                </c:pt>
                <c:pt idx="2494">
                  <c:v>83.548387096774192</c:v>
                </c:pt>
                <c:pt idx="2495">
                  <c:v>84.653073645769922</c:v>
                </c:pt>
                <c:pt idx="2496">
                  <c:v>84.315276932440653</c:v>
                </c:pt>
                <c:pt idx="2497">
                  <c:v>86.192939744370051</c:v>
                </c:pt>
                <c:pt idx="2498">
                  <c:v>87.282410225197822</c:v>
                </c:pt>
                <c:pt idx="2499">
                  <c:v>85.92209373097991</c:v>
                </c:pt>
                <c:pt idx="2500">
                  <c:v>86.250760803408397</c:v>
                </c:pt>
                <c:pt idx="2501">
                  <c:v>86.250760803408397</c:v>
                </c:pt>
                <c:pt idx="2502">
                  <c:v>86.250760803408397</c:v>
                </c:pt>
                <c:pt idx="2503">
                  <c:v>86.405964698721846</c:v>
                </c:pt>
                <c:pt idx="2504">
                  <c:v>87.242848447961038</c:v>
                </c:pt>
                <c:pt idx="2505">
                  <c:v>87.30675593426659</c:v>
                </c:pt>
                <c:pt idx="2506">
                  <c:v>87.604990870359089</c:v>
                </c:pt>
                <c:pt idx="2507">
                  <c:v>86.080340839926947</c:v>
                </c:pt>
                <c:pt idx="2508">
                  <c:v>87.312842361533782</c:v>
                </c:pt>
                <c:pt idx="2509">
                  <c:v>88.447961046865487</c:v>
                </c:pt>
                <c:pt idx="2510">
                  <c:v>86.393791844187461</c:v>
                </c:pt>
                <c:pt idx="2511">
                  <c:v>88.101034692635423</c:v>
                </c:pt>
                <c:pt idx="2512">
                  <c:v>89.208764455264756</c:v>
                </c:pt>
                <c:pt idx="2513">
                  <c:v>90.636031649421795</c:v>
                </c:pt>
                <c:pt idx="2514">
                  <c:v>91.393791844187461</c:v>
                </c:pt>
                <c:pt idx="2515">
                  <c:v>93.250152160681679</c:v>
                </c:pt>
                <c:pt idx="2516">
                  <c:v>95.021302495435179</c:v>
                </c:pt>
                <c:pt idx="2517">
                  <c:v>94.382227632379795</c:v>
                </c:pt>
                <c:pt idx="2518">
                  <c:v>95.124771758977474</c:v>
                </c:pt>
                <c:pt idx="2519">
                  <c:v>96.342057212416307</c:v>
                </c:pt>
                <c:pt idx="2520">
                  <c:v>98.861838101034692</c:v>
                </c:pt>
                <c:pt idx="2521">
                  <c:v>98.773584905660371</c:v>
                </c:pt>
                <c:pt idx="2522">
                  <c:v>98.587948874010948</c:v>
                </c:pt>
                <c:pt idx="2523">
                  <c:v>97.705416920267794</c:v>
                </c:pt>
                <c:pt idx="2524">
                  <c:v>100.18259281801582</c:v>
                </c:pt>
                <c:pt idx="2525">
                  <c:v>98.32014607425441</c:v>
                </c:pt>
                <c:pt idx="2526">
                  <c:v>95.325623858794884</c:v>
                </c:pt>
                <c:pt idx="2527">
                  <c:v>95.544735240413885</c:v>
                </c:pt>
                <c:pt idx="2528">
                  <c:v>97.41935483870968</c:v>
                </c:pt>
                <c:pt idx="2529">
                  <c:v>96.850273889227026</c:v>
                </c:pt>
                <c:pt idx="2530">
                  <c:v>98.901399878271448</c:v>
                </c:pt>
                <c:pt idx="2531">
                  <c:v>98.901399878271448</c:v>
                </c:pt>
                <c:pt idx="2532">
                  <c:v>98.901399878271448</c:v>
                </c:pt>
                <c:pt idx="2533">
                  <c:v>98.274497869750448</c:v>
                </c:pt>
                <c:pt idx="2534">
                  <c:v>97.303712720632987</c:v>
                </c:pt>
                <c:pt idx="2535">
                  <c:v>96.339013998782718</c:v>
                </c:pt>
                <c:pt idx="2536">
                  <c:v>95.018259281801591</c:v>
                </c:pt>
                <c:pt idx="2537">
                  <c:v>95.018259281801591</c:v>
                </c:pt>
                <c:pt idx="2538">
                  <c:v>95.018259281801591</c:v>
                </c:pt>
                <c:pt idx="2539">
                  <c:v>95.018259281801591</c:v>
                </c:pt>
                <c:pt idx="2540">
                  <c:v>95.136944613511858</c:v>
                </c:pt>
                <c:pt idx="2541">
                  <c:v>95.173463177115039</c:v>
                </c:pt>
                <c:pt idx="2542">
                  <c:v>92.790626902008526</c:v>
                </c:pt>
                <c:pt idx="2543">
                  <c:v>93.055386488131461</c:v>
                </c:pt>
                <c:pt idx="2544">
                  <c:v>93.587948874010948</c:v>
                </c:pt>
                <c:pt idx="2545">
                  <c:v>93.587948874010948</c:v>
                </c:pt>
                <c:pt idx="2546">
                  <c:v>93.587948874010948</c:v>
                </c:pt>
                <c:pt idx="2547">
                  <c:v>94.984783931832013</c:v>
                </c:pt>
                <c:pt idx="2548">
                  <c:v>93.225806451612897</c:v>
                </c:pt>
                <c:pt idx="2549">
                  <c:v>92.169811320754718</c:v>
                </c:pt>
                <c:pt idx="2550">
                  <c:v>91.920267802799756</c:v>
                </c:pt>
                <c:pt idx="2551">
                  <c:v>92.538040170419961</c:v>
                </c:pt>
                <c:pt idx="2552">
                  <c:v>92.538040170419961</c:v>
                </c:pt>
                <c:pt idx="2553">
                  <c:v>92.538040170419961</c:v>
                </c:pt>
                <c:pt idx="2554">
                  <c:v>92.294583079732192</c:v>
                </c:pt>
                <c:pt idx="2555">
                  <c:v>92.294583079732192</c:v>
                </c:pt>
                <c:pt idx="2556">
                  <c:v>91.634205721241628</c:v>
                </c:pt>
                <c:pt idx="2557">
                  <c:v>90.401704199634807</c:v>
                </c:pt>
                <c:pt idx="2558">
                  <c:v>89.811320754716988</c:v>
                </c:pt>
                <c:pt idx="2559">
                  <c:v>89.811320754716988</c:v>
                </c:pt>
                <c:pt idx="2560">
                  <c:v>89.811320754716988</c:v>
                </c:pt>
                <c:pt idx="2561">
                  <c:v>88.767498478393179</c:v>
                </c:pt>
                <c:pt idx="2562">
                  <c:v>89.370054777845411</c:v>
                </c:pt>
                <c:pt idx="2563">
                  <c:v>90.103469263542294</c:v>
                </c:pt>
                <c:pt idx="2564">
                  <c:v>91.734631771150347</c:v>
                </c:pt>
                <c:pt idx="2565">
                  <c:v>91.734631771150347</c:v>
                </c:pt>
                <c:pt idx="2566">
                  <c:v>91.734631771150347</c:v>
                </c:pt>
                <c:pt idx="2567">
                  <c:v>91.734631771150347</c:v>
                </c:pt>
                <c:pt idx="2568">
                  <c:v>93.944004869141821</c:v>
                </c:pt>
                <c:pt idx="2569">
                  <c:v>93.00669506999391</c:v>
                </c:pt>
                <c:pt idx="2570">
                  <c:v>92.35849056603773</c:v>
                </c:pt>
                <c:pt idx="2571">
                  <c:v>92.090687766281192</c:v>
                </c:pt>
                <c:pt idx="2572">
                  <c:v>90.502130249543526</c:v>
                </c:pt>
                <c:pt idx="2573">
                  <c:v>90.502130249543526</c:v>
                </c:pt>
                <c:pt idx="2574">
                  <c:v>90.502130249543526</c:v>
                </c:pt>
                <c:pt idx="2575">
                  <c:v>93.186244674376141</c:v>
                </c:pt>
                <c:pt idx="2576">
                  <c:v>91.902008520998166</c:v>
                </c:pt>
                <c:pt idx="2577">
                  <c:v>92.498478393183191</c:v>
                </c:pt>
                <c:pt idx="2578">
                  <c:v>91.095556908094949</c:v>
                </c:pt>
                <c:pt idx="2579">
                  <c:v>91.086427267194154</c:v>
                </c:pt>
                <c:pt idx="2580">
                  <c:v>91.086427267194154</c:v>
                </c:pt>
                <c:pt idx="2581">
                  <c:v>91.086427267194154</c:v>
                </c:pt>
                <c:pt idx="2582">
                  <c:v>91.448569689592205</c:v>
                </c:pt>
                <c:pt idx="2583">
                  <c:v>92.483262325015218</c:v>
                </c:pt>
                <c:pt idx="2584">
                  <c:v>91.372489348752282</c:v>
                </c:pt>
                <c:pt idx="2585">
                  <c:v>92.461959829580024</c:v>
                </c:pt>
                <c:pt idx="2586">
                  <c:v>94.166159464394411</c:v>
                </c:pt>
                <c:pt idx="2587">
                  <c:v>94.166159464394411</c:v>
                </c:pt>
                <c:pt idx="2588">
                  <c:v>94.166159464394411</c:v>
                </c:pt>
                <c:pt idx="2589">
                  <c:v>94.272671941570295</c:v>
                </c:pt>
                <c:pt idx="2590">
                  <c:v>95.955569080949473</c:v>
                </c:pt>
                <c:pt idx="2591">
                  <c:v>95.541692026780282</c:v>
                </c:pt>
                <c:pt idx="2592">
                  <c:v>96.235544735240424</c:v>
                </c:pt>
                <c:pt idx="2593">
                  <c:v>96.734631771150333</c:v>
                </c:pt>
                <c:pt idx="2594">
                  <c:v>96.734631771150333</c:v>
                </c:pt>
                <c:pt idx="2595">
                  <c:v>96.734631771150333</c:v>
                </c:pt>
                <c:pt idx="2596">
                  <c:v>96.41813755325623</c:v>
                </c:pt>
                <c:pt idx="2597">
                  <c:v>95.322580645161281</c:v>
                </c:pt>
                <c:pt idx="2598">
                  <c:v>95.356055995130845</c:v>
                </c:pt>
                <c:pt idx="2599">
                  <c:v>95.356055995130845</c:v>
                </c:pt>
                <c:pt idx="2600">
                  <c:v>95.623858794887397</c:v>
                </c:pt>
                <c:pt idx="2601">
                  <c:v>95.623858794887397</c:v>
                </c:pt>
                <c:pt idx="2602">
                  <c:v>95.623858794887397</c:v>
                </c:pt>
                <c:pt idx="2603">
                  <c:v>94.732197200243448</c:v>
                </c:pt>
                <c:pt idx="2604">
                  <c:v>94.245283018867937</c:v>
                </c:pt>
                <c:pt idx="2605">
                  <c:v>94.884357881923307</c:v>
                </c:pt>
                <c:pt idx="2606">
                  <c:v>94.029214850882525</c:v>
                </c:pt>
                <c:pt idx="2607">
                  <c:v>94.902617163724884</c:v>
                </c:pt>
                <c:pt idx="2608">
                  <c:v>94.902617163724884</c:v>
                </c:pt>
                <c:pt idx="2609">
                  <c:v>94.902617163724884</c:v>
                </c:pt>
                <c:pt idx="2610">
                  <c:v>95.179549604382231</c:v>
                </c:pt>
                <c:pt idx="2611">
                  <c:v>93.989653073645769</c:v>
                </c:pt>
                <c:pt idx="2612">
                  <c:v>93.0249543517955</c:v>
                </c:pt>
                <c:pt idx="2613">
                  <c:v>93.143639683505782</c:v>
                </c:pt>
                <c:pt idx="2614">
                  <c:v>94.272671941570295</c:v>
                </c:pt>
                <c:pt idx="2615">
                  <c:v>94.272671941570295</c:v>
                </c:pt>
                <c:pt idx="2616">
                  <c:v>94.272671941570295</c:v>
                </c:pt>
                <c:pt idx="2617">
                  <c:v>93.703590992087641</c:v>
                </c:pt>
                <c:pt idx="2618">
                  <c:v>93.587948874010948</c:v>
                </c:pt>
                <c:pt idx="2619">
                  <c:v>94.251369446135129</c:v>
                </c:pt>
                <c:pt idx="2620">
                  <c:v>95.173463177115039</c:v>
                </c:pt>
                <c:pt idx="2621">
                  <c:v>95.231284236153385</c:v>
                </c:pt>
                <c:pt idx="2622">
                  <c:v>95.231284236153385</c:v>
                </c:pt>
                <c:pt idx="2623">
                  <c:v>95.231284236153385</c:v>
                </c:pt>
                <c:pt idx="2624">
                  <c:v>94.875228241022512</c:v>
                </c:pt>
                <c:pt idx="2625">
                  <c:v>94.430919050517346</c:v>
                </c:pt>
                <c:pt idx="2626">
                  <c:v>95.836883749239206</c:v>
                </c:pt>
                <c:pt idx="2627">
                  <c:v>94.239196591600731</c:v>
                </c:pt>
                <c:pt idx="2628">
                  <c:v>95.377358490566039</c:v>
                </c:pt>
                <c:pt idx="2629">
                  <c:v>95.377358490566039</c:v>
                </c:pt>
                <c:pt idx="2630">
                  <c:v>95.377358490566039</c:v>
                </c:pt>
                <c:pt idx="2631">
                  <c:v>95.483870967741936</c:v>
                </c:pt>
                <c:pt idx="2632">
                  <c:v>96.965916007303719</c:v>
                </c:pt>
                <c:pt idx="2633">
                  <c:v>98.457090687766282</c:v>
                </c:pt>
                <c:pt idx="2634">
                  <c:v>97.778454047474142</c:v>
                </c:pt>
                <c:pt idx="2635">
                  <c:v>96.162507608034076</c:v>
                </c:pt>
                <c:pt idx="2636">
                  <c:v>96.162507608034076</c:v>
                </c:pt>
                <c:pt idx="2637">
                  <c:v>96.162507608034076</c:v>
                </c:pt>
                <c:pt idx="2638">
                  <c:v>95.386488131466834</c:v>
                </c:pt>
                <c:pt idx="2639">
                  <c:v>95.53560559951309</c:v>
                </c:pt>
                <c:pt idx="2640">
                  <c:v>95.559951308581859</c:v>
                </c:pt>
                <c:pt idx="2641">
                  <c:v>96.068167985392577</c:v>
                </c:pt>
                <c:pt idx="2642">
                  <c:v>97.020693852708462</c:v>
                </c:pt>
                <c:pt idx="2643">
                  <c:v>97.020693852708462</c:v>
                </c:pt>
                <c:pt idx="2644">
                  <c:v>97.020693852708462</c:v>
                </c:pt>
                <c:pt idx="2645">
                  <c:v>97.255021302495436</c:v>
                </c:pt>
                <c:pt idx="2646">
                  <c:v>96.518563603164935</c:v>
                </c:pt>
                <c:pt idx="2647">
                  <c:v>98.085818624467436</c:v>
                </c:pt>
                <c:pt idx="2648">
                  <c:v>99.981740718198424</c:v>
                </c:pt>
                <c:pt idx="2649">
                  <c:v>102.11199026171639</c:v>
                </c:pt>
                <c:pt idx="2650">
                  <c:v>102.11199026171639</c:v>
                </c:pt>
                <c:pt idx="2651">
                  <c:v>102.11199026171639</c:v>
                </c:pt>
                <c:pt idx="2652">
                  <c:v>102.36457699330492</c:v>
                </c:pt>
                <c:pt idx="2653">
                  <c:v>102.15155203895314</c:v>
                </c:pt>
                <c:pt idx="2654">
                  <c:v>101.38161898965308</c:v>
                </c:pt>
                <c:pt idx="2655">
                  <c:v>102.59586122945832</c:v>
                </c:pt>
                <c:pt idx="2656">
                  <c:v>104.11138161898965</c:v>
                </c:pt>
                <c:pt idx="2657">
                  <c:v>104.11138161898965</c:v>
                </c:pt>
                <c:pt idx="2658">
                  <c:v>104.11138161898965</c:v>
                </c:pt>
                <c:pt idx="2659">
                  <c:v>105.01521606816799</c:v>
                </c:pt>
                <c:pt idx="2660">
                  <c:v>105.63298843578819</c:v>
                </c:pt>
                <c:pt idx="2661">
                  <c:v>106.05903834449177</c:v>
                </c:pt>
                <c:pt idx="2662">
                  <c:v>107.61716372489349</c:v>
                </c:pt>
                <c:pt idx="2663">
                  <c:v>106.72854534388314</c:v>
                </c:pt>
                <c:pt idx="2664">
                  <c:v>104.69872185027388</c:v>
                </c:pt>
                <c:pt idx="2665">
                  <c:v>105.73645769933049</c:v>
                </c:pt>
                <c:pt idx="2666">
                  <c:v>105.92513694461351</c:v>
                </c:pt>
                <c:pt idx="2667">
                  <c:v>107.08155812538041</c:v>
                </c:pt>
                <c:pt idx="2668">
                  <c:v>105.96469872185028</c:v>
                </c:pt>
                <c:pt idx="2669">
                  <c:v>105.93426658551431</c:v>
                </c:pt>
                <c:pt idx="2670">
                  <c:v>105.54169202678028</c:v>
                </c:pt>
                <c:pt idx="2671">
                  <c:v>106.28727936701156</c:v>
                </c:pt>
                <c:pt idx="2672">
                  <c:v>105.23128423615337</c:v>
                </c:pt>
                <c:pt idx="2673">
                  <c:v>106.50639074863055</c:v>
                </c:pt>
                <c:pt idx="2674">
                  <c:v>106.50639074863055</c:v>
                </c:pt>
                <c:pt idx="2675">
                  <c:v>106.50639074863055</c:v>
                </c:pt>
                <c:pt idx="2676">
                  <c:v>108.10712111990262</c:v>
                </c:pt>
                <c:pt idx="2677">
                  <c:v>110.07912355447351</c:v>
                </c:pt>
                <c:pt idx="2678">
                  <c:v>109.45830797321972</c:v>
                </c:pt>
                <c:pt idx="2679">
                  <c:v>108.11320754716982</c:v>
                </c:pt>
                <c:pt idx="2680">
                  <c:v>109.00486914181376</c:v>
                </c:pt>
                <c:pt idx="2681">
                  <c:v>109.00486914181376</c:v>
                </c:pt>
                <c:pt idx="2682">
                  <c:v>109.00486914181376</c:v>
                </c:pt>
                <c:pt idx="2683">
                  <c:v>110.15824710894707</c:v>
                </c:pt>
                <c:pt idx="2684">
                  <c:v>112.52891052951919</c:v>
                </c:pt>
                <c:pt idx="2685">
                  <c:v>114.45222154595251</c:v>
                </c:pt>
                <c:pt idx="2686">
                  <c:v>113.80706025562995</c:v>
                </c:pt>
                <c:pt idx="2687">
                  <c:v>116.95069993913572</c:v>
                </c:pt>
                <c:pt idx="2688">
                  <c:v>116.95069993913572</c:v>
                </c:pt>
                <c:pt idx="2689">
                  <c:v>116.95069993913572</c:v>
                </c:pt>
                <c:pt idx="2690">
                  <c:v>116.95069993913572</c:v>
                </c:pt>
                <c:pt idx="2691">
                  <c:v>116.25989044430921</c:v>
                </c:pt>
                <c:pt idx="2692">
                  <c:v>115.0091296409008</c:v>
                </c:pt>
                <c:pt idx="2693">
                  <c:v>117.16068167985392</c:v>
                </c:pt>
                <c:pt idx="2694">
                  <c:v>117.87888009738283</c:v>
                </c:pt>
                <c:pt idx="2695">
                  <c:v>116.11685940353011</c:v>
                </c:pt>
                <c:pt idx="2696">
                  <c:v>117.54412659768715</c:v>
                </c:pt>
                <c:pt idx="2697">
                  <c:v>116.51247717589774</c:v>
                </c:pt>
                <c:pt idx="2698">
                  <c:v>118.64272671941572</c:v>
                </c:pt>
                <c:pt idx="2699">
                  <c:v>120.04260499087036</c:v>
                </c:pt>
                <c:pt idx="2700">
                  <c:v>120.04260499087036</c:v>
                </c:pt>
                <c:pt idx="2701">
                  <c:v>120.04260499087036</c:v>
                </c:pt>
                <c:pt idx="2702">
                  <c:v>121.27510651247717</c:v>
                </c:pt>
                <c:pt idx="2703">
                  <c:v>123.26232501521605</c:v>
                </c:pt>
                <c:pt idx="2704">
                  <c:v>127.17589774802191</c:v>
                </c:pt>
                <c:pt idx="2705">
                  <c:v>119.81132075471696</c:v>
                </c:pt>
                <c:pt idx="2706">
                  <c:v>121.01339013998782</c:v>
                </c:pt>
                <c:pt idx="2707">
                  <c:v>125.0943396226415</c:v>
                </c:pt>
                <c:pt idx="2708">
                  <c:v>123.57881923311018</c:v>
                </c:pt>
                <c:pt idx="2709">
                  <c:v>120.11868533171028</c:v>
                </c:pt>
                <c:pt idx="2710">
                  <c:v>122.02678027997567</c:v>
                </c:pt>
                <c:pt idx="2711">
                  <c:v>119.6743761412051</c:v>
                </c:pt>
                <c:pt idx="2712">
                  <c:v>119.03530127814975</c:v>
                </c:pt>
                <c:pt idx="2713">
                  <c:v>117.30979914790018</c:v>
                </c:pt>
                <c:pt idx="2714">
                  <c:v>118.25015216068169</c:v>
                </c:pt>
                <c:pt idx="2715">
                  <c:v>115.15520389531343</c:v>
                </c:pt>
                <c:pt idx="2716">
                  <c:v>114.61351186853317</c:v>
                </c:pt>
                <c:pt idx="2717">
                  <c:v>114.61351186853317</c:v>
                </c:pt>
                <c:pt idx="2718">
                  <c:v>114.61351186853317</c:v>
                </c:pt>
                <c:pt idx="2719">
                  <c:v>114.61351186853317</c:v>
                </c:pt>
                <c:pt idx="2720">
                  <c:v>118.47534996956786</c:v>
                </c:pt>
                <c:pt idx="2721">
                  <c:v>116.02556299452222</c:v>
                </c:pt>
                <c:pt idx="2722">
                  <c:v>115.6238587948874</c:v>
                </c:pt>
                <c:pt idx="2723">
                  <c:v>119.45526475958613</c:v>
                </c:pt>
                <c:pt idx="2724">
                  <c:v>118.27145465611686</c:v>
                </c:pt>
                <c:pt idx="2725">
                  <c:v>118.8466220328667</c:v>
                </c:pt>
                <c:pt idx="2726">
                  <c:v>119.89957395009129</c:v>
                </c:pt>
                <c:pt idx="2727">
                  <c:v>118.89835666463786</c:v>
                </c:pt>
                <c:pt idx="2728">
                  <c:v>117.98843578819233</c:v>
                </c:pt>
                <c:pt idx="2729">
                  <c:v>118.88922702373705</c:v>
                </c:pt>
                <c:pt idx="2730">
                  <c:v>118.33231892878879</c:v>
                </c:pt>
                <c:pt idx="2731">
                  <c:v>118.83140596469872</c:v>
                </c:pt>
                <c:pt idx="2732">
                  <c:v>117.13024954351796</c:v>
                </c:pt>
                <c:pt idx="2733">
                  <c:v>117.37066342057211</c:v>
                </c:pt>
                <c:pt idx="2734">
                  <c:v>117.37066342057211</c:v>
                </c:pt>
                <c:pt idx="2735">
                  <c:v>117.37066342057211</c:v>
                </c:pt>
                <c:pt idx="2736">
                  <c:v>117.37066342057211</c:v>
                </c:pt>
                <c:pt idx="2737">
                  <c:v>114.71089470480828</c:v>
                </c:pt>
                <c:pt idx="2738">
                  <c:v>115.66950699939136</c:v>
                </c:pt>
                <c:pt idx="2739">
                  <c:v>115.03956177723676</c:v>
                </c:pt>
                <c:pt idx="2740">
                  <c:v>114.70480827754108</c:v>
                </c:pt>
                <c:pt idx="2741">
                  <c:v>114.70480827754108</c:v>
                </c:pt>
                <c:pt idx="2742">
                  <c:v>114.70480827754108</c:v>
                </c:pt>
                <c:pt idx="2743">
                  <c:v>115.62081558125381</c:v>
                </c:pt>
                <c:pt idx="2744">
                  <c:v>114.0474741326841</c:v>
                </c:pt>
                <c:pt idx="2745">
                  <c:v>114.45222154595251</c:v>
                </c:pt>
                <c:pt idx="2746">
                  <c:v>114.75958612294583</c:v>
                </c:pt>
                <c:pt idx="2747">
                  <c:v>117.14546561168595</c:v>
                </c:pt>
                <c:pt idx="2748">
                  <c:v>116.22032866707244</c:v>
                </c:pt>
                <c:pt idx="2749">
                  <c:v>116.06208155812539</c:v>
                </c:pt>
                <c:pt idx="2750">
                  <c:v>114.57090687766282</c:v>
                </c:pt>
                <c:pt idx="2751">
                  <c:v>113.13755325623858</c:v>
                </c:pt>
                <c:pt idx="2752">
                  <c:v>112.84236153377967</c:v>
                </c:pt>
                <c:pt idx="2753">
                  <c:v>112.84236153377967</c:v>
                </c:pt>
                <c:pt idx="2754">
                  <c:v>112.84236153377967</c:v>
                </c:pt>
                <c:pt idx="2755">
                  <c:v>113.58186244674376</c:v>
                </c:pt>
                <c:pt idx="2756">
                  <c:v>112.56847230675592</c:v>
                </c:pt>
                <c:pt idx="2757">
                  <c:v>113.9683505782106</c:v>
                </c:pt>
                <c:pt idx="2758">
                  <c:v>113.90748630553864</c:v>
                </c:pt>
                <c:pt idx="2759">
                  <c:v>117.06329884357882</c:v>
                </c:pt>
                <c:pt idx="2760">
                  <c:v>117.06329884357882</c:v>
                </c:pt>
                <c:pt idx="2761">
                  <c:v>117.06329884357882</c:v>
                </c:pt>
                <c:pt idx="2762">
                  <c:v>117.72671941570299</c:v>
                </c:pt>
                <c:pt idx="2763">
                  <c:v>117.16372489348753</c:v>
                </c:pt>
                <c:pt idx="2764">
                  <c:v>116.7559342665855</c:v>
                </c:pt>
                <c:pt idx="2765">
                  <c:v>114.40048691418137</c:v>
                </c:pt>
                <c:pt idx="2766">
                  <c:v>114.19354838709678</c:v>
                </c:pt>
                <c:pt idx="2767">
                  <c:v>114.19354838709678</c:v>
                </c:pt>
                <c:pt idx="2768">
                  <c:v>114.19354838709678</c:v>
                </c:pt>
                <c:pt idx="2769">
                  <c:v>114.66828971393792</c:v>
                </c:pt>
                <c:pt idx="2770">
                  <c:v>115.48995739500913</c:v>
                </c:pt>
                <c:pt idx="2771">
                  <c:v>114.12659768715763</c:v>
                </c:pt>
                <c:pt idx="2772">
                  <c:v>116.049908703591</c:v>
                </c:pt>
                <c:pt idx="2773">
                  <c:v>117.89105295191722</c:v>
                </c:pt>
                <c:pt idx="2774">
                  <c:v>117.89105295191722</c:v>
                </c:pt>
                <c:pt idx="2775">
                  <c:v>117.89105295191722</c:v>
                </c:pt>
                <c:pt idx="2776">
                  <c:v>117.87279367011566</c:v>
                </c:pt>
                <c:pt idx="2777">
                  <c:v>117.80279975654291</c:v>
                </c:pt>
                <c:pt idx="2778">
                  <c:v>118.12538040170419</c:v>
                </c:pt>
                <c:pt idx="2779">
                  <c:v>118.00365185636032</c:v>
                </c:pt>
                <c:pt idx="2780">
                  <c:v>121.22032866707242</c:v>
                </c:pt>
                <c:pt idx="2781">
                  <c:v>121.22032866707242</c:v>
                </c:pt>
                <c:pt idx="2782">
                  <c:v>121.22032866707242</c:v>
                </c:pt>
                <c:pt idx="2783">
                  <c:v>122.06938527084601</c:v>
                </c:pt>
                <c:pt idx="2784">
                  <c:v>121.38161898965308</c:v>
                </c:pt>
                <c:pt idx="2785">
                  <c:v>119.93913572732806</c:v>
                </c:pt>
                <c:pt idx="2786">
                  <c:v>119.96348143639683</c:v>
                </c:pt>
                <c:pt idx="2787">
                  <c:v>119.96348143639683</c:v>
                </c:pt>
                <c:pt idx="2788">
                  <c:v>119.96348143639683</c:v>
                </c:pt>
                <c:pt idx="2789">
                  <c:v>119.96348143639683</c:v>
                </c:pt>
                <c:pt idx="2790">
                  <c:v>117.44978697504564</c:v>
                </c:pt>
                <c:pt idx="2791">
                  <c:v>117.61716372489349</c:v>
                </c:pt>
                <c:pt idx="2792">
                  <c:v>120.45648204503956</c:v>
                </c:pt>
                <c:pt idx="2793">
                  <c:v>120.63298843578818</c:v>
                </c:pt>
                <c:pt idx="2794">
                  <c:v>120.63298843578818</c:v>
                </c:pt>
                <c:pt idx="2795">
                  <c:v>120.63298843578818</c:v>
                </c:pt>
                <c:pt idx="2796">
                  <c:v>120.63298843578818</c:v>
                </c:pt>
                <c:pt idx="2797">
                  <c:v>122.9184418746196</c:v>
                </c:pt>
                <c:pt idx="2798">
                  <c:v>121.98417528910529</c:v>
                </c:pt>
                <c:pt idx="2799">
                  <c:v>122.62629336579427</c:v>
                </c:pt>
                <c:pt idx="2800">
                  <c:v>123.07060255629946</c:v>
                </c:pt>
                <c:pt idx="2801">
                  <c:v>122.4832623250152</c:v>
                </c:pt>
                <c:pt idx="2802">
                  <c:v>122.4832623250152</c:v>
                </c:pt>
                <c:pt idx="2803">
                  <c:v>122.4832623250152</c:v>
                </c:pt>
                <c:pt idx="2804">
                  <c:v>123.35362142422397</c:v>
                </c:pt>
                <c:pt idx="2805">
                  <c:v>122.58064516129031</c:v>
                </c:pt>
                <c:pt idx="2806">
                  <c:v>122.1911138161899</c:v>
                </c:pt>
                <c:pt idx="2807">
                  <c:v>121.71941570298235</c:v>
                </c:pt>
                <c:pt idx="2808">
                  <c:v>123.19841752891054</c:v>
                </c:pt>
                <c:pt idx="2809">
                  <c:v>123.19841752891054</c:v>
                </c:pt>
                <c:pt idx="2810">
                  <c:v>123.19841752891054</c:v>
                </c:pt>
                <c:pt idx="2811">
                  <c:v>122.74193548387096</c:v>
                </c:pt>
                <c:pt idx="2812">
                  <c:v>123.68533171028606</c:v>
                </c:pt>
                <c:pt idx="2813">
                  <c:v>124.69567863664031</c:v>
                </c:pt>
                <c:pt idx="2814">
                  <c:v>126.43944004869141</c:v>
                </c:pt>
                <c:pt idx="2815">
                  <c:v>124.57090687766281</c:v>
                </c:pt>
                <c:pt idx="2816">
                  <c:v>124.57090687766281</c:v>
                </c:pt>
                <c:pt idx="2817">
                  <c:v>124.57090687766281</c:v>
                </c:pt>
                <c:pt idx="2818">
                  <c:v>124.44309190505174</c:v>
                </c:pt>
                <c:pt idx="2819">
                  <c:v>123.29275715155204</c:v>
                </c:pt>
                <c:pt idx="2820">
                  <c:v>125.08825319537434</c:v>
                </c:pt>
                <c:pt idx="2821">
                  <c:v>123.84357881923309</c:v>
                </c:pt>
                <c:pt idx="2822">
                  <c:v>121.70115642118076</c:v>
                </c:pt>
                <c:pt idx="2823">
                  <c:v>121.70115642118076</c:v>
                </c:pt>
                <c:pt idx="2824">
                  <c:v>121.70115642118076</c:v>
                </c:pt>
                <c:pt idx="2825">
                  <c:v>120.65124771758977</c:v>
                </c:pt>
                <c:pt idx="2826">
                  <c:v>121.45465611685941</c:v>
                </c:pt>
                <c:pt idx="2827">
                  <c:v>118.56360316494217</c:v>
                </c:pt>
                <c:pt idx="2828">
                  <c:v>118.37796713329276</c:v>
                </c:pt>
                <c:pt idx="2829">
                  <c:v>118.88618381010347</c:v>
                </c:pt>
                <c:pt idx="2830">
                  <c:v>118.88618381010347</c:v>
                </c:pt>
                <c:pt idx="2831">
                  <c:v>118.88618381010347</c:v>
                </c:pt>
                <c:pt idx="2832">
                  <c:v>119.58307973219719</c:v>
                </c:pt>
                <c:pt idx="2833">
                  <c:v>121.50030432136336</c:v>
                </c:pt>
                <c:pt idx="2834">
                  <c:v>121.78027997565428</c:v>
                </c:pt>
                <c:pt idx="2835">
                  <c:v>121.64637857577603</c:v>
                </c:pt>
                <c:pt idx="2836">
                  <c:v>123.79793061472914</c:v>
                </c:pt>
                <c:pt idx="2837">
                  <c:v>121.40900791235545</c:v>
                </c:pt>
                <c:pt idx="2838">
                  <c:v>122.62325015216067</c:v>
                </c:pt>
                <c:pt idx="2839">
                  <c:v>122.3950091296409</c:v>
                </c:pt>
                <c:pt idx="2840">
                  <c:v>122.3950091296409</c:v>
                </c:pt>
                <c:pt idx="2841">
                  <c:v>120.08216676810713</c:v>
                </c:pt>
                <c:pt idx="2842">
                  <c:v>120.46865489957395</c:v>
                </c:pt>
                <c:pt idx="2843">
                  <c:v>120.44126597687156</c:v>
                </c:pt>
                <c:pt idx="2844">
                  <c:v>120.40474741326841</c:v>
                </c:pt>
                <c:pt idx="2845">
                  <c:v>121.74984783931832</c:v>
                </c:pt>
                <c:pt idx="2846">
                  <c:v>122.22458916615946</c:v>
                </c:pt>
                <c:pt idx="2847">
                  <c:v>119.70480827754109</c:v>
                </c:pt>
                <c:pt idx="2848">
                  <c:v>118.51795496043822</c:v>
                </c:pt>
                <c:pt idx="2849">
                  <c:v>115.59342665855144</c:v>
                </c:pt>
                <c:pt idx="2850">
                  <c:v>114.16920267802799</c:v>
                </c:pt>
                <c:pt idx="2851">
                  <c:v>115.18563603164942</c:v>
                </c:pt>
                <c:pt idx="2852">
                  <c:v>114.25745587340232</c:v>
                </c:pt>
                <c:pt idx="2853">
                  <c:v>112.24893487522824</c:v>
                </c:pt>
                <c:pt idx="2854">
                  <c:v>110.38040170419963</c:v>
                </c:pt>
                <c:pt idx="2855">
                  <c:v>109.11442483262326</c:v>
                </c:pt>
                <c:pt idx="2856">
                  <c:v>111.43335362142423</c:v>
                </c:pt>
                <c:pt idx="2857">
                  <c:v>114.65003043213633</c:v>
                </c:pt>
                <c:pt idx="2858">
                  <c:v>113.88314059646987</c:v>
                </c:pt>
                <c:pt idx="2859">
                  <c:v>110.39561777236761</c:v>
                </c:pt>
                <c:pt idx="2860">
                  <c:v>110.31040779062691</c:v>
                </c:pt>
                <c:pt idx="2861">
                  <c:v>110.31040779062691</c:v>
                </c:pt>
                <c:pt idx="2862">
                  <c:v>110.31040779062691</c:v>
                </c:pt>
                <c:pt idx="2863">
                  <c:v>110.10955569080949</c:v>
                </c:pt>
                <c:pt idx="2864">
                  <c:v>108.95617772367621</c:v>
                </c:pt>
                <c:pt idx="2865">
                  <c:v>112.15459525258673</c:v>
                </c:pt>
                <c:pt idx="2866">
                  <c:v>111.90200852099817</c:v>
                </c:pt>
                <c:pt idx="2867">
                  <c:v>111.90200852099817</c:v>
                </c:pt>
                <c:pt idx="2868">
                  <c:v>111.90200852099817</c:v>
                </c:pt>
                <c:pt idx="2869">
                  <c:v>111.90200852099817</c:v>
                </c:pt>
                <c:pt idx="2870">
                  <c:v>110.407790626902</c:v>
                </c:pt>
                <c:pt idx="2871">
                  <c:v>110.7212416311625</c:v>
                </c:pt>
                <c:pt idx="2872">
                  <c:v>109.75349969567864</c:v>
                </c:pt>
                <c:pt idx="2873">
                  <c:v>109.33657942787585</c:v>
                </c:pt>
                <c:pt idx="2874">
                  <c:v>108.15581253804017</c:v>
                </c:pt>
                <c:pt idx="2875">
                  <c:v>110.27693244065733</c:v>
                </c:pt>
                <c:pt idx="2876">
                  <c:v>112.00243457090689</c:v>
                </c:pt>
                <c:pt idx="2877">
                  <c:v>110.83079732197201</c:v>
                </c:pt>
                <c:pt idx="2878">
                  <c:v>112.28241022519781</c:v>
                </c:pt>
                <c:pt idx="2879">
                  <c:v>109.24528301886791</c:v>
                </c:pt>
                <c:pt idx="2880">
                  <c:v>106.28119293974436</c:v>
                </c:pt>
                <c:pt idx="2881">
                  <c:v>106.1472915398661</c:v>
                </c:pt>
                <c:pt idx="2882">
                  <c:v>106.46378575776021</c:v>
                </c:pt>
                <c:pt idx="2883">
                  <c:v>106.00730371272063</c:v>
                </c:pt>
                <c:pt idx="2884">
                  <c:v>107.47717589774801</c:v>
                </c:pt>
                <c:pt idx="2885">
                  <c:v>107.47717589774801</c:v>
                </c:pt>
                <c:pt idx="2886">
                  <c:v>107.47717589774801</c:v>
                </c:pt>
                <c:pt idx="2887">
                  <c:v>110.02130249543518</c:v>
                </c:pt>
                <c:pt idx="2888">
                  <c:v>107.43761412051127</c:v>
                </c:pt>
                <c:pt idx="2889">
                  <c:v>107.40109555690809</c:v>
                </c:pt>
                <c:pt idx="2890">
                  <c:v>107.40109555690809</c:v>
                </c:pt>
                <c:pt idx="2891">
                  <c:v>108.47839318320145</c:v>
                </c:pt>
                <c:pt idx="2892">
                  <c:v>108.26841144248327</c:v>
                </c:pt>
                <c:pt idx="2893">
                  <c:v>107.41631162507608</c:v>
                </c:pt>
                <c:pt idx="2894">
                  <c:v>107.33718807060255</c:v>
                </c:pt>
                <c:pt idx="2895">
                  <c:v>106.1442483262325</c:v>
                </c:pt>
                <c:pt idx="2896">
                  <c:v>104.53743152769323</c:v>
                </c:pt>
                <c:pt idx="2897">
                  <c:v>104.53743152769323</c:v>
                </c:pt>
                <c:pt idx="2898">
                  <c:v>104.53743152769323</c:v>
                </c:pt>
                <c:pt idx="2899">
                  <c:v>106.57029823493609</c:v>
                </c:pt>
                <c:pt idx="2900">
                  <c:v>108.32014607425442</c:v>
                </c:pt>
                <c:pt idx="2901">
                  <c:v>107.97321972002433</c:v>
                </c:pt>
                <c:pt idx="2902">
                  <c:v>107.56238587948874</c:v>
                </c:pt>
                <c:pt idx="2903">
                  <c:v>106.62811929397445</c:v>
                </c:pt>
                <c:pt idx="2904">
                  <c:v>106.62811929397445</c:v>
                </c:pt>
                <c:pt idx="2905">
                  <c:v>106.62811929397445</c:v>
                </c:pt>
                <c:pt idx="2906">
                  <c:v>107.01156421180767</c:v>
                </c:pt>
                <c:pt idx="2907">
                  <c:v>105.79427875836885</c:v>
                </c:pt>
                <c:pt idx="2908">
                  <c:v>105.03043213633596</c:v>
                </c:pt>
                <c:pt idx="2909">
                  <c:v>106.04990870359099</c:v>
                </c:pt>
                <c:pt idx="2910">
                  <c:v>107.49847839318321</c:v>
                </c:pt>
                <c:pt idx="2911">
                  <c:v>107.49847839318321</c:v>
                </c:pt>
                <c:pt idx="2912">
                  <c:v>107.49847839318321</c:v>
                </c:pt>
                <c:pt idx="2913">
                  <c:v>106.48813146682899</c:v>
                </c:pt>
                <c:pt idx="2914">
                  <c:v>106.1564211807669</c:v>
                </c:pt>
                <c:pt idx="2915">
                  <c:v>108.58794887401095</c:v>
                </c:pt>
                <c:pt idx="2916">
                  <c:v>108.49056603773583</c:v>
                </c:pt>
                <c:pt idx="2917">
                  <c:v>107.13024954351795</c:v>
                </c:pt>
                <c:pt idx="2918">
                  <c:v>107.13024954351795</c:v>
                </c:pt>
                <c:pt idx="2919">
                  <c:v>107.13024954351795</c:v>
                </c:pt>
                <c:pt idx="2920">
                  <c:v>108.72185027388923</c:v>
                </c:pt>
                <c:pt idx="2921">
                  <c:v>108.68837492391965</c:v>
                </c:pt>
                <c:pt idx="2922">
                  <c:v>109.04138770541691</c:v>
                </c:pt>
                <c:pt idx="2923">
                  <c:v>109.04138770541691</c:v>
                </c:pt>
                <c:pt idx="2924">
                  <c:v>109.80827754108337</c:v>
                </c:pt>
                <c:pt idx="2925">
                  <c:v>109.80827754108337</c:v>
                </c:pt>
                <c:pt idx="2926">
                  <c:v>109.80827754108337</c:v>
                </c:pt>
                <c:pt idx="2927">
                  <c:v>108.65489957395009</c:v>
                </c:pt>
                <c:pt idx="2928">
                  <c:v>109.8874010955569</c:v>
                </c:pt>
                <c:pt idx="2929">
                  <c:v>109.56482045039562</c:v>
                </c:pt>
                <c:pt idx="2930">
                  <c:v>109.388314059647</c:v>
                </c:pt>
                <c:pt idx="2931">
                  <c:v>107.34936092513693</c:v>
                </c:pt>
                <c:pt idx="2932">
                  <c:v>106.17772367620206</c:v>
                </c:pt>
                <c:pt idx="2933">
                  <c:v>104.71698113207546</c:v>
                </c:pt>
                <c:pt idx="2934">
                  <c:v>102.2854534388314</c:v>
                </c:pt>
                <c:pt idx="2935">
                  <c:v>103.46317711503347</c:v>
                </c:pt>
                <c:pt idx="2936">
                  <c:v>104.46439440048691</c:v>
                </c:pt>
                <c:pt idx="2937">
                  <c:v>105.96774193548386</c:v>
                </c:pt>
                <c:pt idx="2938">
                  <c:v>105.9494826536823</c:v>
                </c:pt>
                <c:pt idx="2939">
                  <c:v>105.73950091296409</c:v>
                </c:pt>
                <c:pt idx="2940">
                  <c:v>105.47778454047474</c:v>
                </c:pt>
                <c:pt idx="2941">
                  <c:v>103.97748021911137</c:v>
                </c:pt>
                <c:pt idx="2942">
                  <c:v>103.97748021911137</c:v>
                </c:pt>
                <c:pt idx="2943">
                  <c:v>103.97748021911137</c:v>
                </c:pt>
                <c:pt idx="2944">
                  <c:v>103.31101643335363</c:v>
                </c:pt>
                <c:pt idx="2945">
                  <c:v>103.90139987827145</c:v>
                </c:pt>
                <c:pt idx="2946">
                  <c:v>102.78454047474132</c:v>
                </c:pt>
                <c:pt idx="2947">
                  <c:v>101.5398660986001</c:v>
                </c:pt>
                <c:pt idx="2948">
                  <c:v>102.75410833840535</c:v>
                </c:pt>
                <c:pt idx="2949">
                  <c:v>102.75410833840535</c:v>
                </c:pt>
                <c:pt idx="2950">
                  <c:v>102.75410833840535</c:v>
                </c:pt>
                <c:pt idx="2951">
                  <c:v>103.23493609251371</c:v>
                </c:pt>
                <c:pt idx="2952">
                  <c:v>100.5203895313451</c:v>
                </c:pt>
                <c:pt idx="2953">
                  <c:v>97.994522215459526</c:v>
                </c:pt>
                <c:pt idx="2954">
                  <c:v>97.766281192939758</c:v>
                </c:pt>
                <c:pt idx="2955">
                  <c:v>98.457090687766282</c:v>
                </c:pt>
                <c:pt idx="2956">
                  <c:v>98.457090687766282</c:v>
                </c:pt>
                <c:pt idx="2957">
                  <c:v>98.457090687766282</c:v>
                </c:pt>
                <c:pt idx="2958">
                  <c:v>99.500912964090077</c:v>
                </c:pt>
                <c:pt idx="2959">
                  <c:v>100.53560559951309</c:v>
                </c:pt>
                <c:pt idx="2960">
                  <c:v>101.33292757151553</c:v>
                </c:pt>
                <c:pt idx="2961">
                  <c:v>102.48021911138163</c:v>
                </c:pt>
                <c:pt idx="2962">
                  <c:v>100.41692026780279</c:v>
                </c:pt>
                <c:pt idx="2963">
                  <c:v>100.7090687766281</c:v>
                </c:pt>
                <c:pt idx="2964">
                  <c:v>100.29214850882531</c:v>
                </c:pt>
                <c:pt idx="2965">
                  <c:v>99.318320146074242</c:v>
                </c:pt>
                <c:pt idx="2966">
                  <c:v>98.913572732805846</c:v>
                </c:pt>
                <c:pt idx="2967">
                  <c:v>99.875228241022512</c:v>
                </c:pt>
                <c:pt idx="2968">
                  <c:v>99.875228241022512</c:v>
                </c:pt>
                <c:pt idx="2969">
                  <c:v>99.875228241022512</c:v>
                </c:pt>
                <c:pt idx="2970">
                  <c:v>99.032258064516128</c:v>
                </c:pt>
                <c:pt idx="2971">
                  <c:v>98.858794887401089</c:v>
                </c:pt>
                <c:pt idx="2972">
                  <c:v>99.19050517346318</c:v>
                </c:pt>
                <c:pt idx="2973">
                  <c:v>99.570906877662807</c:v>
                </c:pt>
                <c:pt idx="2974">
                  <c:v>99.080949482653679</c:v>
                </c:pt>
                <c:pt idx="2975">
                  <c:v>99.080949482653679</c:v>
                </c:pt>
                <c:pt idx="2976">
                  <c:v>99.080949482653679</c:v>
                </c:pt>
                <c:pt idx="2977">
                  <c:v>100.05173463177115</c:v>
                </c:pt>
                <c:pt idx="2978">
                  <c:v>99.698721850273884</c:v>
                </c:pt>
                <c:pt idx="2979">
                  <c:v>99.272671941570295</c:v>
                </c:pt>
                <c:pt idx="2980">
                  <c:v>100.19172245891662</c:v>
                </c:pt>
                <c:pt idx="2981">
                  <c:v>98.877054169202665</c:v>
                </c:pt>
                <c:pt idx="2982">
                  <c:v>98.877054169202665</c:v>
                </c:pt>
                <c:pt idx="2983">
                  <c:v>98.877054169202665</c:v>
                </c:pt>
                <c:pt idx="2984">
                  <c:v>99.360925136944616</c:v>
                </c:pt>
                <c:pt idx="2985">
                  <c:v>99.202678027997564</c:v>
                </c:pt>
                <c:pt idx="2986">
                  <c:v>98.539257455873397</c:v>
                </c:pt>
                <c:pt idx="2987">
                  <c:v>97.17589774802191</c:v>
                </c:pt>
                <c:pt idx="2988">
                  <c:v>96.314668289713936</c:v>
                </c:pt>
                <c:pt idx="2989">
                  <c:v>96.314668289713936</c:v>
                </c:pt>
                <c:pt idx="2990">
                  <c:v>96.314668289713936</c:v>
                </c:pt>
                <c:pt idx="2991">
                  <c:v>96.582471089470488</c:v>
                </c:pt>
                <c:pt idx="2992">
                  <c:v>95.712111990261704</c:v>
                </c:pt>
                <c:pt idx="2993">
                  <c:v>95.146074254412667</c:v>
                </c:pt>
                <c:pt idx="2994">
                  <c:v>95.684723067559347</c:v>
                </c:pt>
                <c:pt idx="2995">
                  <c:v>97.178940961655499</c:v>
                </c:pt>
                <c:pt idx="2996">
                  <c:v>97.178940961655499</c:v>
                </c:pt>
                <c:pt idx="2997">
                  <c:v>97.178940961655499</c:v>
                </c:pt>
                <c:pt idx="2998">
                  <c:v>96.953743152769334</c:v>
                </c:pt>
                <c:pt idx="2999">
                  <c:v>97.449786975045654</c:v>
                </c:pt>
                <c:pt idx="3000">
                  <c:v>97.553256238587949</c:v>
                </c:pt>
                <c:pt idx="3001">
                  <c:v>98.578819233110167</c:v>
                </c:pt>
                <c:pt idx="3002">
                  <c:v>97.495435179549602</c:v>
                </c:pt>
                <c:pt idx="3003">
                  <c:v>97.404138770541692</c:v>
                </c:pt>
                <c:pt idx="3004">
                  <c:v>98.429701765063911</c:v>
                </c:pt>
                <c:pt idx="3005">
                  <c:v>98.143639683505782</c:v>
                </c:pt>
                <c:pt idx="3006">
                  <c:v>98.438831405964706</c:v>
                </c:pt>
                <c:pt idx="3007">
                  <c:v>99.370054777845397</c:v>
                </c:pt>
                <c:pt idx="3008">
                  <c:v>98.295800365185642</c:v>
                </c:pt>
                <c:pt idx="3009">
                  <c:v>98.65489957395009</c:v>
                </c:pt>
                <c:pt idx="3010">
                  <c:v>98.183201460742552</c:v>
                </c:pt>
                <c:pt idx="3011">
                  <c:v>99.184418746195973</c:v>
                </c:pt>
                <c:pt idx="3012">
                  <c:v>99.114424832623243</c:v>
                </c:pt>
                <c:pt idx="3013">
                  <c:v>99.114424832623243</c:v>
                </c:pt>
                <c:pt idx="3014">
                  <c:v>99.114424832623243</c:v>
                </c:pt>
                <c:pt idx="3015">
                  <c:v>99.914790018259282</c:v>
                </c:pt>
                <c:pt idx="3016">
                  <c:v>97.261107729762628</c:v>
                </c:pt>
                <c:pt idx="3017">
                  <c:v>97.261107729762628</c:v>
                </c:pt>
                <c:pt idx="3018">
                  <c:v>97.720632988435781</c:v>
                </c:pt>
                <c:pt idx="3019">
                  <c:v>99.610468654899577</c:v>
                </c:pt>
                <c:pt idx="3020">
                  <c:v>99.610468654899577</c:v>
                </c:pt>
                <c:pt idx="3021">
                  <c:v>99.610468654899577</c:v>
                </c:pt>
                <c:pt idx="3022">
                  <c:v>98.825319537431525</c:v>
                </c:pt>
                <c:pt idx="3023">
                  <c:v>100.82166768107122</c:v>
                </c:pt>
                <c:pt idx="3024">
                  <c:v>101.78940961655509</c:v>
                </c:pt>
                <c:pt idx="3025">
                  <c:v>100.48995739500913</c:v>
                </c:pt>
                <c:pt idx="3026">
                  <c:v>99.28180158247109</c:v>
                </c:pt>
                <c:pt idx="3027">
                  <c:v>99.28180158247109</c:v>
                </c:pt>
                <c:pt idx="3028">
                  <c:v>99.28180158247109</c:v>
                </c:pt>
                <c:pt idx="3029">
                  <c:v>99.59525258673159</c:v>
                </c:pt>
                <c:pt idx="3030">
                  <c:v>99.187461959829577</c:v>
                </c:pt>
                <c:pt idx="3031">
                  <c:v>97.52891052951918</c:v>
                </c:pt>
                <c:pt idx="3032">
                  <c:v>98.012781497261102</c:v>
                </c:pt>
                <c:pt idx="3033">
                  <c:v>98.752282410225206</c:v>
                </c:pt>
                <c:pt idx="3034">
                  <c:v>98.752282410225206</c:v>
                </c:pt>
                <c:pt idx="3035">
                  <c:v>98.752282410225206</c:v>
                </c:pt>
                <c:pt idx="3036">
                  <c:v>98.600121728545361</c:v>
                </c:pt>
                <c:pt idx="3037">
                  <c:v>98.435788192331103</c:v>
                </c:pt>
                <c:pt idx="3038">
                  <c:v>97.848447961046872</c:v>
                </c:pt>
                <c:pt idx="3039">
                  <c:v>99.187461959829577</c:v>
                </c:pt>
                <c:pt idx="3040">
                  <c:v>99.248326232501512</c:v>
                </c:pt>
                <c:pt idx="3041">
                  <c:v>99.248326232501512</c:v>
                </c:pt>
                <c:pt idx="3042">
                  <c:v>99.248326232501512</c:v>
                </c:pt>
                <c:pt idx="3043">
                  <c:v>97.67194157029823</c:v>
                </c:pt>
                <c:pt idx="3044">
                  <c:v>99.163116250760808</c:v>
                </c:pt>
                <c:pt idx="3045">
                  <c:v>98.021911138161897</c:v>
                </c:pt>
                <c:pt idx="3046">
                  <c:v>98.241022519780898</c:v>
                </c:pt>
                <c:pt idx="3047">
                  <c:v>97.939744370054783</c:v>
                </c:pt>
                <c:pt idx="3048">
                  <c:v>97.608034083992692</c:v>
                </c:pt>
                <c:pt idx="3049">
                  <c:v>97.203286670724282</c:v>
                </c:pt>
                <c:pt idx="3050">
                  <c:v>97.203286670724282</c:v>
                </c:pt>
                <c:pt idx="3051">
                  <c:v>96.719415702982346</c:v>
                </c:pt>
                <c:pt idx="3052">
                  <c:v>97.562385879488744</c:v>
                </c:pt>
                <c:pt idx="3053">
                  <c:v>97.562385879488744</c:v>
                </c:pt>
                <c:pt idx="3054">
                  <c:v>97.562385879488744</c:v>
                </c:pt>
                <c:pt idx="3055">
                  <c:v>97.51065124771759</c:v>
                </c:pt>
                <c:pt idx="3056">
                  <c:v>96.987218502738884</c:v>
                </c:pt>
                <c:pt idx="3057">
                  <c:v>96.427267194157025</c:v>
                </c:pt>
                <c:pt idx="3058">
                  <c:v>95.590383444917819</c:v>
                </c:pt>
                <c:pt idx="3059">
                  <c:v>96.059038344491782</c:v>
                </c:pt>
                <c:pt idx="3060">
                  <c:v>96.059038344491782</c:v>
                </c:pt>
                <c:pt idx="3061">
                  <c:v>96.059038344491782</c:v>
                </c:pt>
                <c:pt idx="3062">
                  <c:v>95.012172854534398</c:v>
                </c:pt>
                <c:pt idx="3063">
                  <c:v>94.720024345709064</c:v>
                </c:pt>
                <c:pt idx="3064">
                  <c:v>95.559951308581859</c:v>
                </c:pt>
                <c:pt idx="3065">
                  <c:v>96.351186853317103</c:v>
                </c:pt>
                <c:pt idx="3066">
                  <c:v>97.404138770541692</c:v>
                </c:pt>
                <c:pt idx="3067">
                  <c:v>97.404138770541692</c:v>
                </c:pt>
                <c:pt idx="3068">
                  <c:v>97.404138770541692</c:v>
                </c:pt>
                <c:pt idx="3069">
                  <c:v>97.19720024345709</c:v>
                </c:pt>
                <c:pt idx="3070">
                  <c:v>98.350578210590385</c:v>
                </c:pt>
                <c:pt idx="3071">
                  <c:v>98.350578210590385</c:v>
                </c:pt>
                <c:pt idx="3072">
                  <c:v>98.660986001217282</c:v>
                </c:pt>
                <c:pt idx="3073">
                  <c:v>98.463177115033474</c:v>
                </c:pt>
                <c:pt idx="3074">
                  <c:v>98.463177115033474</c:v>
                </c:pt>
                <c:pt idx="3075">
                  <c:v>98.463177115033474</c:v>
                </c:pt>
                <c:pt idx="3076">
                  <c:v>97.568472306755936</c:v>
                </c:pt>
                <c:pt idx="3077">
                  <c:v>96.475958612294576</c:v>
                </c:pt>
                <c:pt idx="3078">
                  <c:v>98.186244674376127</c:v>
                </c:pt>
                <c:pt idx="3079">
                  <c:v>103.29275715155204</c:v>
                </c:pt>
                <c:pt idx="3080">
                  <c:v>103.57577601947656</c:v>
                </c:pt>
                <c:pt idx="3081">
                  <c:v>104.52830188679245</c:v>
                </c:pt>
                <c:pt idx="3082">
                  <c:v>104.52830188679245</c:v>
                </c:pt>
                <c:pt idx="3083">
                  <c:v>104.28180158247109</c:v>
                </c:pt>
                <c:pt idx="3084">
                  <c:v>104.09920876445527</c:v>
                </c:pt>
                <c:pt idx="3085">
                  <c:v>102.93670115642118</c:v>
                </c:pt>
                <c:pt idx="3086">
                  <c:v>102.93670115642118</c:v>
                </c:pt>
                <c:pt idx="3087">
                  <c:v>102.93670115642118</c:v>
                </c:pt>
                <c:pt idx="3088">
                  <c:v>101.99939135727327</c:v>
                </c:pt>
                <c:pt idx="3089">
                  <c:v>102.12416311625077</c:v>
                </c:pt>
                <c:pt idx="3090">
                  <c:v>103.18624467437614</c:v>
                </c:pt>
                <c:pt idx="3091">
                  <c:v>103.35362142422397</c:v>
                </c:pt>
                <c:pt idx="3092">
                  <c:v>103.87096774193547</c:v>
                </c:pt>
                <c:pt idx="3093">
                  <c:v>103.08886183810104</c:v>
                </c:pt>
                <c:pt idx="3094">
                  <c:v>103.24102251978088</c:v>
                </c:pt>
                <c:pt idx="3095">
                  <c:v>103.0340839926963</c:v>
                </c:pt>
                <c:pt idx="3096">
                  <c:v>105.42604990870359</c:v>
                </c:pt>
                <c:pt idx="3097">
                  <c:v>105.80645161290323</c:v>
                </c:pt>
                <c:pt idx="3098">
                  <c:v>104.184418746196</c:v>
                </c:pt>
                <c:pt idx="3099">
                  <c:v>103.78271454656117</c:v>
                </c:pt>
                <c:pt idx="3100">
                  <c:v>103.25623858794886</c:v>
                </c:pt>
                <c:pt idx="3101">
                  <c:v>102.7084601339014</c:v>
                </c:pt>
                <c:pt idx="3102">
                  <c:v>102.86975045648205</c:v>
                </c:pt>
                <c:pt idx="3103">
                  <c:v>102.86975045648205</c:v>
                </c:pt>
                <c:pt idx="3104">
                  <c:v>102.86975045648205</c:v>
                </c:pt>
                <c:pt idx="3105">
                  <c:v>101.58551430310408</c:v>
                </c:pt>
                <c:pt idx="3106">
                  <c:v>101.47291539866099</c:v>
                </c:pt>
                <c:pt idx="3107">
                  <c:v>102.62020693852709</c:v>
                </c:pt>
                <c:pt idx="3108">
                  <c:v>102.40718198417528</c:v>
                </c:pt>
                <c:pt idx="3109">
                  <c:v>103.15581253804015</c:v>
                </c:pt>
                <c:pt idx="3110">
                  <c:v>102.53499695678636</c:v>
                </c:pt>
                <c:pt idx="3111">
                  <c:v>101.96287279367012</c:v>
                </c:pt>
                <c:pt idx="3112">
                  <c:v>101.36944613511869</c:v>
                </c:pt>
                <c:pt idx="3113">
                  <c:v>100.15824710894705</c:v>
                </c:pt>
                <c:pt idx="3114">
                  <c:v>99.510042604990872</c:v>
                </c:pt>
                <c:pt idx="3115">
                  <c:v>99.817407181984166</c:v>
                </c:pt>
                <c:pt idx="3116">
                  <c:v>99.589166159464398</c:v>
                </c:pt>
                <c:pt idx="3117">
                  <c:v>99.723067559342667</c:v>
                </c:pt>
                <c:pt idx="3118">
                  <c:v>99.023128423615319</c:v>
                </c:pt>
                <c:pt idx="3119">
                  <c:v>98.904443091905051</c:v>
                </c:pt>
                <c:pt idx="3120">
                  <c:v>100</c:v>
                </c:pt>
                <c:pt idx="3121">
                  <c:v>99.360925136944616</c:v>
                </c:pt>
                <c:pt idx="3122">
                  <c:v>98.031040779062678</c:v>
                </c:pt>
                <c:pt idx="3123">
                  <c:v>97.355447352404127</c:v>
                </c:pt>
                <c:pt idx="3124">
                  <c:v>98.064516129032256</c:v>
                </c:pt>
                <c:pt idx="3125">
                  <c:v>97.382836275106527</c:v>
                </c:pt>
                <c:pt idx="3126">
                  <c:v>97.19720024345709</c:v>
                </c:pt>
                <c:pt idx="3127">
                  <c:v>97.294583079732192</c:v>
                </c:pt>
                <c:pt idx="3128">
                  <c:v>96.996348143639693</c:v>
                </c:pt>
                <c:pt idx="3129">
                  <c:v>97.936701156421179</c:v>
                </c:pt>
                <c:pt idx="3130">
                  <c:v>98.627510651247718</c:v>
                </c:pt>
                <c:pt idx="3131">
                  <c:v>97.72367620206937</c:v>
                </c:pt>
                <c:pt idx="3132">
                  <c:v>98.085818624467436</c:v>
                </c:pt>
                <c:pt idx="3133">
                  <c:v>97.428484479610461</c:v>
                </c:pt>
                <c:pt idx="3134">
                  <c:v>96.603773584905667</c:v>
                </c:pt>
                <c:pt idx="3135">
                  <c:v>96.305538648813155</c:v>
                </c:pt>
                <c:pt idx="3136">
                  <c:v>96.494217894096153</c:v>
                </c:pt>
                <c:pt idx="3137">
                  <c:v>96.393791844187461</c:v>
                </c:pt>
                <c:pt idx="3138">
                  <c:v>96.603773584905667</c:v>
                </c:pt>
                <c:pt idx="3139">
                  <c:v>95.58734023128423</c:v>
                </c:pt>
                <c:pt idx="3140">
                  <c:v>95.149117468046256</c:v>
                </c:pt>
                <c:pt idx="3141">
                  <c:v>95.818624467437616</c:v>
                </c:pt>
                <c:pt idx="3142">
                  <c:v>95.197808886183807</c:v>
                </c:pt>
                <c:pt idx="3143">
                  <c:v>94.990870359099205</c:v>
                </c:pt>
                <c:pt idx="3144">
                  <c:v>95.03956177723677</c:v>
                </c:pt>
                <c:pt idx="3145">
                  <c:v>94.893487522824088</c:v>
                </c:pt>
                <c:pt idx="3146">
                  <c:v>94.957395009129627</c:v>
                </c:pt>
                <c:pt idx="3147">
                  <c:v>94.814363968350577</c:v>
                </c:pt>
                <c:pt idx="3148">
                  <c:v>95.161290322580641</c:v>
                </c:pt>
                <c:pt idx="3149">
                  <c:v>94.808277541083385</c:v>
                </c:pt>
                <c:pt idx="3150">
                  <c:v>94.656116859403525</c:v>
                </c:pt>
                <c:pt idx="3151">
                  <c:v>93.870967741935488</c:v>
                </c:pt>
                <c:pt idx="3152">
                  <c:v>93.027997565429104</c:v>
                </c:pt>
                <c:pt idx="3153">
                  <c:v>94.013998782714552</c:v>
                </c:pt>
                <c:pt idx="3154">
                  <c:v>94.312233718807065</c:v>
                </c:pt>
                <c:pt idx="3155">
                  <c:v>93.971393791844179</c:v>
                </c:pt>
                <c:pt idx="3156">
                  <c:v>94.233110164333539</c:v>
                </c:pt>
                <c:pt idx="3157">
                  <c:v>93.289713937918435</c:v>
                </c:pt>
                <c:pt idx="3158">
                  <c:v>93.231892878880103</c:v>
                </c:pt>
                <c:pt idx="3159">
                  <c:v>94.63481436396836</c:v>
                </c:pt>
                <c:pt idx="3160">
                  <c:v>94.63481436396836</c:v>
                </c:pt>
                <c:pt idx="3161">
                  <c:v>94.63481436396836</c:v>
                </c:pt>
                <c:pt idx="3162">
                  <c:v>94.141813755325629</c:v>
                </c:pt>
                <c:pt idx="3163">
                  <c:v>95.96165550821668</c:v>
                </c:pt>
                <c:pt idx="3164">
                  <c:v>94.829580036518564</c:v>
                </c:pt>
                <c:pt idx="3165">
                  <c:v>95.46561168594036</c:v>
                </c:pt>
                <c:pt idx="3166">
                  <c:v>94.914790018259282</c:v>
                </c:pt>
                <c:pt idx="3167">
                  <c:v>96.469872185027384</c:v>
                </c:pt>
                <c:pt idx="3168">
                  <c:v>97.169811320754718</c:v>
                </c:pt>
                <c:pt idx="3169">
                  <c:v>95.614729153986616</c:v>
                </c:pt>
                <c:pt idx="3170">
                  <c:v>95.946439440048692</c:v>
                </c:pt>
                <c:pt idx="3171">
                  <c:v>96.427267194157025</c:v>
                </c:pt>
                <c:pt idx="3172">
                  <c:v>94.473524041387705</c:v>
                </c:pt>
                <c:pt idx="3173">
                  <c:v>94.914790018259282</c:v>
                </c:pt>
                <c:pt idx="3174">
                  <c:v>94.068776628119295</c:v>
                </c:pt>
                <c:pt idx="3175">
                  <c:v>94.068776628119295</c:v>
                </c:pt>
                <c:pt idx="3176">
                  <c:v>94.068776628119295</c:v>
                </c:pt>
                <c:pt idx="3177">
                  <c:v>93.490566037735846</c:v>
                </c:pt>
                <c:pt idx="3178">
                  <c:v>93.971393791844179</c:v>
                </c:pt>
                <c:pt idx="3179">
                  <c:v>93.959220937309794</c:v>
                </c:pt>
                <c:pt idx="3180">
                  <c:v>95.55690809494827</c:v>
                </c:pt>
                <c:pt idx="3181">
                  <c:v>94.598295800365179</c:v>
                </c:pt>
                <c:pt idx="3182">
                  <c:v>95.146074254412667</c:v>
                </c:pt>
                <c:pt idx="3183">
                  <c:v>95.584297017650627</c:v>
                </c:pt>
                <c:pt idx="3184">
                  <c:v>94.945222154595243</c:v>
                </c:pt>
                <c:pt idx="3185">
                  <c:v>95.867315885575167</c:v>
                </c:pt>
                <c:pt idx="3186">
                  <c:v>95.021302495435179</c:v>
                </c:pt>
                <c:pt idx="3187">
                  <c:v>94.796104686549</c:v>
                </c:pt>
                <c:pt idx="3188">
                  <c:v>94.135727328058437</c:v>
                </c:pt>
                <c:pt idx="3189">
                  <c:v>94.975654290931217</c:v>
                </c:pt>
                <c:pt idx="3190">
                  <c:v>95.663420572124153</c:v>
                </c:pt>
                <c:pt idx="3191">
                  <c:v>95.754716981132077</c:v>
                </c:pt>
                <c:pt idx="3192">
                  <c:v>95.307364576993308</c:v>
                </c:pt>
                <c:pt idx="3193">
                  <c:v>95.474741326841155</c:v>
                </c:pt>
                <c:pt idx="3194">
                  <c:v>95.133901399878269</c:v>
                </c:pt>
                <c:pt idx="3195">
                  <c:v>95.760803408399269</c:v>
                </c:pt>
                <c:pt idx="3196">
                  <c:v>95.760803408399269</c:v>
                </c:pt>
                <c:pt idx="3197">
                  <c:v>94.303104077906269</c:v>
                </c:pt>
                <c:pt idx="3198">
                  <c:v>94.57395009129641</c:v>
                </c:pt>
                <c:pt idx="3199">
                  <c:v>95.909920876445526</c:v>
                </c:pt>
                <c:pt idx="3200">
                  <c:v>95.800365185636039</c:v>
                </c:pt>
                <c:pt idx="3201">
                  <c:v>95.800365185636039</c:v>
                </c:pt>
                <c:pt idx="3202">
                  <c:v>95.194765672550204</c:v>
                </c:pt>
                <c:pt idx="3203">
                  <c:v>95.776019476567271</c:v>
                </c:pt>
                <c:pt idx="3204">
                  <c:v>96.579427875836885</c:v>
                </c:pt>
                <c:pt idx="3205">
                  <c:v>96.892878880097371</c:v>
                </c:pt>
                <c:pt idx="3206">
                  <c:v>96.667681071211192</c:v>
                </c:pt>
                <c:pt idx="3207">
                  <c:v>96.667681071211192</c:v>
                </c:pt>
                <c:pt idx="3208">
                  <c:v>95.919050517346321</c:v>
                </c:pt>
                <c:pt idx="3209">
                  <c:v>96.36640292148509</c:v>
                </c:pt>
                <c:pt idx="3210">
                  <c:v>97.035909920876449</c:v>
                </c:pt>
                <c:pt idx="3211">
                  <c:v>96.670724284844795</c:v>
                </c:pt>
                <c:pt idx="3212">
                  <c:v>97.337188070602551</c:v>
                </c:pt>
                <c:pt idx="3213">
                  <c:v>97.087644552647603</c:v>
                </c:pt>
                <c:pt idx="3214">
                  <c:v>96.393791844187461</c:v>
                </c:pt>
                <c:pt idx="3215">
                  <c:v>95.55690809494827</c:v>
                </c:pt>
                <c:pt idx="3216">
                  <c:v>95.042604990870359</c:v>
                </c:pt>
                <c:pt idx="3217">
                  <c:v>94.637857577601949</c:v>
                </c:pt>
                <c:pt idx="3218">
                  <c:v>94.227023737066347</c:v>
                </c:pt>
                <c:pt idx="3219">
                  <c:v>95.541692026780282</c:v>
                </c:pt>
                <c:pt idx="3220">
                  <c:v>102.58368837492391</c:v>
                </c:pt>
                <c:pt idx="3221">
                  <c:v>99.00791235544736</c:v>
                </c:pt>
                <c:pt idx="3222">
                  <c:v>99.409616555082167</c:v>
                </c:pt>
                <c:pt idx="3223">
                  <c:v>99.516129032258064</c:v>
                </c:pt>
                <c:pt idx="3224">
                  <c:v>99.75654290931223</c:v>
                </c:pt>
                <c:pt idx="3225">
                  <c:v>99.62568472306755</c:v>
                </c:pt>
                <c:pt idx="3226">
                  <c:v>99.208764455264756</c:v>
                </c:pt>
                <c:pt idx="3227">
                  <c:v>99.114424832623243</c:v>
                </c:pt>
                <c:pt idx="3228">
                  <c:v>99.150943396226424</c:v>
                </c:pt>
                <c:pt idx="3229">
                  <c:v>98.192331101643333</c:v>
                </c:pt>
                <c:pt idx="3230">
                  <c:v>98.922702373706628</c:v>
                </c:pt>
                <c:pt idx="3231">
                  <c:v>98.758368837492398</c:v>
                </c:pt>
                <c:pt idx="3232">
                  <c:v>100.33475349969567</c:v>
                </c:pt>
                <c:pt idx="3233">
                  <c:v>99.753499695678627</c:v>
                </c:pt>
                <c:pt idx="3234">
                  <c:v>99.50395617772368</c:v>
                </c:pt>
                <c:pt idx="3235">
                  <c:v>99.251369446135115</c:v>
                </c:pt>
                <c:pt idx="3236">
                  <c:v>100.32562385879488</c:v>
                </c:pt>
                <c:pt idx="3237">
                  <c:v>101.00121728545344</c:v>
                </c:pt>
                <c:pt idx="3238">
                  <c:v>100.88557516737676</c:v>
                </c:pt>
                <c:pt idx="3239">
                  <c:v>99.668289713937924</c:v>
                </c:pt>
                <c:pt idx="3240">
                  <c:v>99.668289713937924</c:v>
                </c:pt>
                <c:pt idx="3241">
                  <c:v>100.21302495435181</c:v>
                </c:pt>
                <c:pt idx="3242">
                  <c:v>100.21302495435181</c:v>
                </c:pt>
                <c:pt idx="3243">
                  <c:v>101.26902008520999</c:v>
                </c:pt>
                <c:pt idx="3244">
                  <c:v>101.53073645769932</c:v>
                </c:pt>
                <c:pt idx="3245">
                  <c:v>101.71028606208156</c:v>
                </c:pt>
                <c:pt idx="3246">
                  <c:v>101.72854534388314</c:v>
                </c:pt>
                <c:pt idx="3247">
                  <c:v>100.32866707242849</c:v>
                </c:pt>
                <c:pt idx="3248">
                  <c:v>100.86122945830797</c:v>
                </c:pt>
                <c:pt idx="3249">
                  <c:v>99.826536822884975</c:v>
                </c:pt>
                <c:pt idx="3250">
                  <c:v>100.54169202678027</c:v>
                </c:pt>
                <c:pt idx="3251">
                  <c:v>100.64516129032258</c:v>
                </c:pt>
                <c:pt idx="3252">
                  <c:v>100.47474132684115</c:v>
                </c:pt>
                <c:pt idx="3253">
                  <c:v>100.72732805842971</c:v>
                </c:pt>
                <c:pt idx="3254">
                  <c:v>100.08216676810713</c:v>
                </c:pt>
                <c:pt idx="3255">
                  <c:v>100.38040170419964</c:v>
                </c:pt>
                <c:pt idx="3256">
                  <c:v>99.866098600121731</c:v>
                </c:pt>
                <c:pt idx="3257">
                  <c:v>99.080949482653679</c:v>
                </c:pt>
                <c:pt idx="3258">
                  <c:v>99.047474132684115</c:v>
                </c:pt>
                <c:pt idx="3259">
                  <c:v>97.626293365794282</c:v>
                </c:pt>
                <c:pt idx="3260">
                  <c:v>97.757151552038948</c:v>
                </c:pt>
                <c:pt idx="3261">
                  <c:v>96.774193548387103</c:v>
                </c:pt>
                <c:pt idx="3262">
                  <c:v>96.838101034692642</c:v>
                </c:pt>
                <c:pt idx="3263">
                  <c:v>96.055995130858179</c:v>
                </c:pt>
                <c:pt idx="3264">
                  <c:v>95.827754108338397</c:v>
                </c:pt>
                <c:pt idx="3265">
                  <c:v>94.975654290931217</c:v>
                </c:pt>
                <c:pt idx="3266">
                  <c:v>95.660377358490564</c:v>
                </c:pt>
                <c:pt idx="3267">
                  <c:v>95.766889835666476</c:v>
                </c:pt>
                <c:pt idx="3268">
                  <c:v>96.552038953134499</c:v>
                </c:pt>
                <c:pt idx="3269">
                  <c:v>95.49604382227632</c:v>
                </c:pt>
                <c:pt idx="3270">
                  <c:v>95.876445526475962</c:v>
                </c:pt>
                <c:pt idx="3271">
                  <c:v>95.316494217894089</c:v>
                </c:pt>
                <c:pt idx="3272">
                  <c:v>95.149117468046256</c:v>
                </c:pt>
                <c:pt idx="3273">
                  <c:v>95.139987827145461</c:v>
                </c:pt>
                <c:pt idx="3274">
                  <c:v>94.753499695678627</c:v>
                </c:pt>
                <c:pt idx="3275">
                  <c:v>94.786975045648205</c:v>
                </c:pt>
                <c:pt idx="3276">
                  <c:v>95.301278149726116</c:v>
                </c:pt>
                <c:pt idx="3277">
                  <c:v>95.146074254412667</c:v>
                </c:pt>
                <c:pt idx="3278">
                  <c:v>95.146074254412667</c:v>
                </c:pt>
                <c:pt idx="3279">
                  <c:v>96.034692635422999</c:v>
                </c:pt>
                <c:pt idx="3280">
                  <c:v>96.631162507608039</c:v>
                </c:pt>
                <c:pt idx="3281">
                  <c:v>97.191113816189898</c:v>
                </c:pt>
                <c:pt idx="3282">
                  <c:v>97.060255629945232</c:v>
                </c:pt>
                <c:pt idx="3283">
                  <c:v>96.472915398660987</c:v>
                </c:pt>
                <c:pt idx="3284">
                  <c:v>95.937309799147897</c:v>
                </c:pt>
                <c:pt idx="3285">
                  <c:v>96.625076080340847</c:v>
                </c:pt>
                <c:pt idx="3286">
                  <c:v>95.776019476567271</c:v>
                </c:pt>
                <c:pt idx="3287">
                  <c:v>96.302495435179551</c:v>
                </c:pt>
                <c:pt idx="3288">
                  <c:v>96.220328667072437</c:v>
                </c:pt>
                <c:pt idx="3289">
                  <c:v>95.605599513085821</c:v>
                </c:pt>
                <c:pt idx="3290">
                  <c:v>95.806451612903231</c:v>
                </c:pt>
                <c:pt idx="3291">
                  <c:v>96.135118685331705</c:v>
                </c:pt>
                <c:pt idx="3292">
                  <c:v>96.384662203286666</c:v>
                </c:pt>
                <c:pt idx="3293">
                  <c:v>96.290322580645153</c:v>
                </c:pt>
                <c:pt idx="3294">
                  <c:v>96.162507608034076</c:v>
                </c:pt>
                <c:pt idx="3295">
                  <c:v>95.833840535605603</c:v>
                </c:pt>
                <c:pt idx="3296">
                  <c:v>95.569080949482654</c:v>
                </c:pt>
                <c:pt idx="3297">
                  <c:v>95.590383444917819</c:v>
                </c:pt>
                <c:pt idx="3298">
                  <c:v>94.863055386488128</c:v>
                </c:pt>
                <c:pt idx="3299">
                  <c:v>94.339622641509436</c:v>
                </c:pt>
                <c:pt idx="3300">
                  <c:v>94.339622641509436</c:v>
                </c:pt>
                <c:pt idx="3301">
                  <c:v>93.950091296409013</c:v>
                </c:pt>
                <c:pt idx="3302">
                  <c:v>94.440048691418127</c:v>
                </c:pt>
                <c:pt idx="3303">
                  <c:v>95.118685331710282</c:v>
                </c:pt>
                <c:pt idx="3304">
                  <c:v>95.407790626902013</c:v>
                </c:pt>
                <c:pt idx="3305">
                  <c:v>94.963481436396819</c:v>
                </c:pt>
                <c:pt idx="3306">
                  <c:v>94.656116859403525</c:v>
                </c:pt>
                <c:pt idx="3307">
                  <c:v>95.441265976871577</c:v>
                </c:pt>
                <c:pt idx="3308">
                  <c:v>95.435179549604385</c:v>
                </c:pt>
                <c:pt idx="3309">
                  <c:v>95.401704199634821</c:v>
                </c:pt>
                <c:pt idx="3310">
                  <c:v>95.477784540474744</c:v>
                </c:pt>
                <c:pt idx="3311">
                  <c:v>95.069993913572731</c:v>
                </c:pt>
                <c:pt idx="3312">
                  <c:v>96.156421180766884</c:v>
                </c:pt>
                <c:pt idx="3313">
                  <c:v>96.351186853317103</c:v>
                </c:pt>
                <c:pt idx="3314">
                  <c:v>97.166768107121115</c:v>
                </c:pt>
                <c:pt idx="3315">
                  <c:v>96.835057821059038</c:v>
                </c:pt>
                <c:pt idx="3316">
                  <c:v>96.235544735240424</c:v>
                </c:pt>
                <c:pt idx="3317">
                  <c:v>95.989044430919051</c:v>
                </c:pt>
                <c:pt idx="3318">
                  <c:v>95.654290931223372</c:v>
                </c:pt>
                <c:pt idx="3319">
                  <c:v>95.343883140596461</c:v>
                </c:pt>
                <c:pt idx="3320">
                  <c:v>95.973828362751064</c:v>
                </c:pt>
                <c:pt idx="3321">
                  <c:v>96.025562994522218</c:v>
                </c:pt>
                <c:pt idx="3322">
                  <c:v>97.026780279975654</c:v>
                </c:pt>
                <c:pt idx="3323">
                  <c:v>96.765063907486308</c:v>
                </c:pt>
                <c:pt idx="3324">
                  <c:v>96.618989653073655</c:v>
                </c:pt>
                <c:pt idx="3325">
                  <c:v>96.618989653073655</c:v>
                </c:pt>
                <c:pt idx="3326">
                  <c:v>95.721241631162499</c:v>
                </c:pt>
                <c:pt idx="3327">
                  <c:v>96.460742544126603</c:v>
                </c:pt>
                <c:pt idx="3328">
                  <c:v>96.180766889835652</c:v>
                </c:pt>
                <c:pt idx="3329">
                  <c:v>96.491174680462564</c:v>
                </c:pt>
                <c:pt idx="3330">
                  <c:v>96.518563603164935</c:v>
                </c:pt>
                <c:pt idx="3331">
                  <c:v>97.185027388922691</c:v>
                </c:pt>
                <c:pt idx="3332">
                  <c:v>98.45100426049909</c:v>
                </c:pt>
                <c:pt idx="3333">
                  <c:v>98.822276323797936</c:v>
                </c:pt>
                <c:pt idx="3334">
                  <c:v>98.438831405964706</c:v>
                </c:pt>
                <c:pt idx="3335">
                  <c:v>100.34996956786367</c:v>
                </c:pt>
                <c:pt idx="3336">
                  <c:v>98.466220328667063</c:v>
                </c:pt>
                <c:pt idx="3337">
                  <c:v>99.83566646378577</c:v>
                </c:pt>
                <c:pt idx="3338">
                  <c:v>99.552647595861231</c:v>
                </c:pt>
                <c:pt idx="3339">
                  <c:v>99.41265976871577</c:v>
                </c:pt>
                <c:pt idx="3340">
                  <c:v>99.41265976871577</c:v>
                </c:pt>
                <c:pt idx="3341">
                  <c:v>100.85514303104077</c:v>
                </c:pt>
                <c:pt idx="3342">
                  <c:v>98.983566646378591</c:v>
                </c:pt>
                <c:pt idx="3343">
                  <c:v>99.607425441265974</c:v>
                </c:pt>
                <c:pt idx="3344">
                  <c:v>98.913572732805846</c:v>
                </c:pt>
                <c:pt idx="3345">
                  <c:v>98.916615946439435</c:v>
                </c:pt>
                <c:pt idx="3346">
                  <c:v>99.933049300060858</c:v>
                </c:pt>
                <c:pt idx="3347">
                  <c:v>99.793061472915383</c:v>
                </c:pt>
                <c:pt idx="3348">
                  <c:v>100.88557516737676</c:v>
                </c:pt>
                <c:pt idx="3349">
                  <c:v>100.88557516737676</c:v>
                </c:pt>
                <c:pt idx="3350">
                  <c:v>99.729153986609859</c:v>
                </c:pt>
                <c:pt idx="3351">
                  <c:v>99.184418746195973</c:v>
                </c:pt>
                <c:pt idx="3352">
                  <c:v>99.178332318928781</c:v>
                </c:pt>
                <c:pt idx="3353">
                  <c:v>99.041387705416923</c:v>
                </c:pt>
                <c:pt idx="3354">
                  <c:v>98.146682897139371</c:v>
                </c:pt>
                <c:pt idx="3355">
                  <c:v>98.067559342665859</c:v>
                </c:pt>
                <c:pt idx="3356">
                  <c:v>98.365794278758372</c:v>
                </c:pt>
                <c:pt idx="3357">
                  <c:v>98.183201460742552</c:v>
                </c:pt>
                <c:pt idx="3358">
                  <c:v>97.799756542909293</c:v>
                </c:pt>
                <c:pt idx="3359">
                  <c:v>98.727936701156423</c:v>
                </c:pt>
                <c:pt idx="3360">
                  <c:v>99.461351186853321</c:v>
                </c:pt>
                <c:pt idx="3361">
                  <c:v>99.157029823493616</c:v>
                </c:pt>
                <c:pt idx="3362">
                  <c:v>98.761412051125987</c:v>
                </c:pt>
                <c:pt idx="3363">
                  <c:v>98.67315885575168</c:v>
                </c:pt>
                <c:pt idx="3364">
                  <c:v>98.45100426049909</c:v>
                </c:pt>
                <c:pt idx="3365">
                  <c:v>100.22519780888619</c:v>
                </c:pt>
                <c:pt idx="3366">
                  <c:v>100.23737066342058</c:v>
                </c:pt>
                <c:pt idx="3367">
                  <c:v>100.53560559951309</c:v>
                </c:pt>
                <c:pt idx="3368">
                  <c:v>101.01643335362142</c:v>
                </c:pt>
                <c:pt idx="3369">
                  <c:v>100.95861229458308</c:v>
                </c:pt>
                <c:pt idx="3370">
                  <c:v>101.49726110772977</c:v>
                </c:pt>
                <c:pt idx="3371">
                  <c:v>100.48387096774194</c:v>
                </c:pt>
                <c:pt idx="3372">
                  <c:v>100.07912355447353</c:v>
                </c:pt>
                <c:pt idx="3373">
                  <c:v>100.15520389531345</c:v>
                </c:pt>
                <c:pt idx="3374">
                  <c:v>100.31953743152768</c:v>
                </c:pt>
                <c:pt idx="3375">
                  <c:v>100.6299452221546</c:v>
                </c:pt>
                <c:pt idx="3376">
                  <c:v>101.57029823493609</c:v>
                </c:pt>
                <c:pt idx="3377">
                  <c:v>101.57029823493609</c:v>
                </c:pt>
                <c:pt idx="3378">
                  <c:v>100.71819841752891</c:v>
                </c:pt>
                <c:pt idx="3379">
                  <c:v>100.9433962264151</c:v>
                </c:pt>
                <c:pt idx="3380">
                  <c:v>100.82775410833842</c:v>
                </c:pt>
                <c:pt idx="3381">
                  <c:v>100.68472306755933</c:v>
                </c:pt>
                <c:pt idx="3382">
                  <c:v>100.68472306755933</c:v>
                </c:pt>
                <c:pt idx="3383">
                  <c:v>99.266585514303102</c:v>
                </c:pt>
                <c:pt idx="3384">
                  <c:v>98.554473524041384</c:v>
                </c:pt>
                <c:pt idx="3385">
                  <c:v>98.32014607425441</c:v>
                </c:pt>
                <c:pt idx="3386">
                  <c:v>98.265368228849667</c:v>
                </c:pt>
                <c:pt idx="3387">
                  <c:v>98.505782105903833</c:v>
                </c:pt>
                <c:pt idx="3388">
                  <c:v>98.889227023737064</c:v>
                </c:pt>
                <c:pt idx="3389">
                  <c:v>98.460133901399871</c:v>
                </c:pt>
                <c:pt idx="3390">
                  <c:v>97.827145465611693</c:v>
                </c:pt>
                <c:pt idx="3391">
                  <c:v>97.550213024954346</c:v>
                </c:pt>
                <c:pt idx="3392">
                  <c:v>97.86366402921486</c:v>
                </c:pt>
                <c:pt idx="3393">
                  <c:v>98.125380401704206</c:v>
                </c:pt>
                <c:pt idx="3394">
                  <c:v>98.07668898356664</c:v>
                </c:pt>
                <c:pt idx="3395">
                  <c:v>97.732805842970166</c:v>
                </c:pt>
                <c:pt idx="3396">
                  <c:v>97.26719415702982</c:v>
                </c:pt>
                <c:pt idx="3397">
                  <c:v>97.507608034083987</c:v>
                </c:pt>
                <c:pt idx="3398">
                  <c:v>98.581862446743756</c:v>
                </c:pt>
                <c:pt idx="3399">
                  <c:v>95.617772367620205</c:v>
                </c:pt>
                <c:pt idx="3400">
                  <c:v>95.328667072428473</c:v>
                </c:pt>
                <c:pt idx="3401">
                  <c:v>95.806451612903231</c:v>
                </c:pt>
                <c:pt idx="3402">
                  <c:v>96.022519780888615</c:v>
                </c:pt>
                <c:pt idx="3403">
                  <c:v>96.816798539257448</c:v>
                </c:pt>
                <c:pt idx="3404">
                  <c:v>96.984175289105295</c:v>
                </c:pt>
                <c:pt idx="3405">
                  <c:v>96.482045039561768</c:v>
                </c:pt>
                <c:pt idx="3406">
                  <c:v>97.979306147291538</c:v>
                </c:pt>
                <c:pt idx="3407">
                  <c:v>99.001825928180168</c:v>
                </c:pt>
                <c:pt idx="3408">
                  <c:v>98.441874619598295</c:v>
                </c:pt>
                <c:pt idx="3409">
                  <c:v>99.552647595861231</c:v>
                </c:pt>
                <c:pt idx="3410">
                  <c:v>99.975654290931232</c:v>
                </c:pt>
                <c:pt idx="3411">
                  <c:v>100.48995739500913</c:v>
                </c:pt>
                <c:pt idx="3412">
                  <c:v>100.48995739500913</c:v>
                </c:pt>
                <c:pt idx="3413">
                  <c:v>100.48995739500913</c:v>
                </c:pt>
                <c:pt idx="3414">
                  <c:v>98.134510042604987</c:v>
                </c:pt>
                <c:pt idx="3415">
                  <c:v>98.335362142422397</c:v>
                </c:pt>
                <c:pt idx="3416">
                  <c:v>98.307973219720026</c:v>
                </c:pt>
                <c:pt idx="3417">
                  <c:v>98.399269628727936</c:v>
                </c:pt>
                <c:pt idx="3418">
                  <c:v>99.004869141813742</c:v>
                </c:pt>
                <c:pt idx="3419">
                  <c:v>99.397443700547768</c:v>
                </c:pt>
                <c:pt idx="3420">
                  <c:v>98.971393791844193</c:v>
                </c:pt>
                <c:pt idx="3421">
                  <c:v>98.560559951308576</c:v>
                </c:pt>
                <c:pt idx="3422">
                  <c:v>98.140596469872179</c:v>
                </c:pt>
                <c:pt idx="3423">
                  <c:v>98.916615946439435</c:v>
                </c:pt>
                <c:pt idx="3424">
                  <c:v>98.834449178332321</c:v>
                </c:pt>
                <c:pt idx="3425">
                  <c:v>98.950091296408999</c:v>
                </c:pt>
                <c:pt idx="3426">
                  <c:v>99.00791235544736</c:v>
                </c:pt>
                <c:pt idx="3427">
                  <c:v>98.69446135118686</c:v>
                </c:pt>
                <c:pt idx="3428">
                  <c:v>97.717589774802178</c:v>
                </c:pt>
                <c:pt idx="3429">
                  <c:v>98.712720632988436</c:v>
                </c:pt>
                <c:pt idx="3430">
                  <c:v>99.357881923311012</c:v>
                </c:pt>
                <c:pt idx="3431">
                  <c:v>99.083992696287282</c:v>
                </c:pt>
                <c:pt idx="3432">
                  <c:v>99.269628727936691</c:v>
                </c:pt>
                <c:pt idx="3433">
                  <c:v>99.236153377967128</c:v>
                </c:pt>
                <c:pt idx="3434">
                  <c:v>99.230066950699936</c:v>
                </c:pt>
                <c:pt idx="3435">
                  <c:v>99.975654290931232</c:v>
                </c:pt>
                <c:pt idx="3436">
                  <c:v>99.841752891052963</c:v>
                </c:pt>
                <c:pt idx="3437">
                  <c:v>100.03956177723677</c:v>
                </c:pt>
                <c:pt idx="3438">
                  <c:v>100.77906269020085</c:v>
                </c:pt>
                <c:pt idx="3439">
                  <c:v>99.601339013998782</c:v>
                </c:pt>
                <c:pt idx="3440">
                  <c:v>100.88861838101036</c:v>
                </c:pt>
                <c:pt idx="3441">
                  <c:v>100.80949482653682</c:v>
                </c:pt>
                <c:pt idx="3442">
                  <c:v>100.86122945830797</c:v>
                </c:pt>
                <c:pt idx="3443">
                  <c:v>101.20815581253804</c:v>
                </c:pt>
                <c:pt idx="3444">
                  <c:v>101.08338405356056</c:v>
                </c:pt>
                <c:pt idx="3445">
                  <c:v>100.61777236762019</c:v>
                </c:pt>
                <c:pt idx="3446">
                  <c:v>100.61777236762019</c:v>
                </c:pt>
                <c:pt idx="3447">
                  <c:v>100.76688983566646</c:v>
                </c:pt>
                <c:pt idx="3448">
                  <c:v>101.6646378575776</c:v>
                </c:pt>
                <c:pt idx="3449">
                  <c:v>101.33292757151553</c:v>
                </c:pt>
                <c:pt idx="3450">
                  <c:v>101.80158247108947</c:v>
                </c:pt>
                <c:pt idx="3451">
                  <c:v>102.50152160681681</c:v>
                </c:pt>
                <c:pt idx="3452">
                  <c:v>104.13877054169203</c:v>
                </c:pt>
                <c:pt idx="3453">
                  <c:v>103.74010955569082</c:v>
                </c:pt>
                <c:pt idx="3454">
                  <c:v>102.6993304930006</c:v>
                </c:pt>
                <c:pt idx="3455">
                  <c:v>103.8648813146683</c:v>
                </c:pt>
                <c:pt idx="3456">
                  <c:v>104.1661594643944</c:v>
                </c:pt>
                <c:pt idx="3457">
                  <c:v>104.0626902008521</c:v>
                </c:pt>
                <c:pt idx="3458">
                  <c:v>103.71272063298844</c:v>
                </c:pt>
                <c:pt idx="3459">
                  <c:v>102.87279367011564</c:v>
                </c:pt>
                <c:pt idx="3460">
                  <c:v>102.99452221545953</c:v>
                </c:pt>
                <c:pt idx="3461">
                  <c:v>103.8648813146683</c:v>
                </c:pt>
                <c:pt idx="3462">
                  <c:v>105.06999391357272</c:v>
                </c:pt>
                <c:pt idx="3463">
                  <c:v>105.70298234936091</c:v>
                </c:pt>
                <c:pt idx="3464">
                  <c:v>106.06208155812537</c:v>
                </c:pt>
                <c:pt idx="3465">
                  <c:v>105.76993304930006</c:v>
                </c:pt>
                <c:pt idx="3466">
                  <c:v>105.21606816798538</c:v>
                </c:pt>
                <c:pt idx="3467">
                  <c:v>106.73158855751674</c:v>
                </c:pt>
                <c:pt idx="3468">
                  <c:v>106.73158855751674</c:v>
                </c:pt>
                <c:pt idx="3469">
                  <c:v>108.04625684723067</c:v>
                </c:pt>
                <c:pt idx="3470">
                  <c:v>107.34023128423615</c:v>
                </c:pt>
                <c:pt idx="3471">
                  <c:v>107.40413877054169</c:v>
                </c:pt>
                <c:pt idx="3472">
                  <c:v>108.06451612903226</c:v>
                </c:pt>
                <c:pt idx="3473">
                  <c:v>108.39013998782714</c:v>
                </c:pt>
                <c:pt idx="3474">
                  <c:v>109.32440657334146</c:v>
                </c:pt>
                <c:pt idx="3475">
                  <c:v>108.03104077906269</c:v>
                </c:pt>
                <c:pt idx="3476">
                  <c:v>109.56482045039562</c:v>
                </c:pt>
                <c:pt idx="3477">
                  <c:v>110.27693244065733</c:v>
                </c:pt>
                <c:pt idx="3478">
                  <c:v>111.22641509433961</c:v>
                </c:pt>
                <c:pt idx="3479">
                  <c:v>111.87157638466221</c:v>
                </c:pt>
                <c:pt idx="3480">
                  <c:v>112.50152160681679</c:v>
                </c:pt>
                <c:pt idx="3481">
                  <c:v>113.74619598295799</c:v>
                </c:pt>
                <c:pt idx="3482">
                  <c:v>111.92331101643336</c:v>
                </c:pt>
                <c:pt idx="3483">
                  <c:v>111.01947656725501</c:v>
                </c:pt>
                <c:pt idx="3484">
                  <c:v>110.41996348143638</c:v>
                </c:pt>
                <c:pt idx="3485">
                  <c:v>110.98295800365186</c:v>
                </c:pt>
                <c:pt idx="3486">
                  <c:v>111.18076688983567</c:v>
                </c:pt>
                <c:pt idx="3487">
                  <c:v>113.65794278758368</c:v>
                </c:pt>
                <c:pt idx="3488">
                  <c:v>113.37796713329276</c:v>
                </c:pt>
                <c:pt idx="3489">
                  <c:v>113.3262325015216</c:v>
                </c:pt>
                <c:pt idx="3490">
                  <c:v>113.3262325015216</c:v>
                </c:pt>
                <c:pt idx="3491">
                  <c:v>114.61046865489956</c:v>
                </c:pt>
                <c:pt idx="3492">
                  <c:v>113.97748021911138</c:v>
                </c:pt>
                <c:pt idx="3493">
                  <c:v>115.91905051734632</c:v>
                </c:pt>
                <c:pt idx="3494">
                  <c:v>117.20328667072428</c:v>
                </c:pt>
                <c:pt idx="3495">
                  <c:v>118.81618989653073</c:v>
                </c:pt>
                <c:pt idx="3496">
                  <c:v>112.87583688374923</c:v>
                </c:pt>
                <c:pt idx="3497">
                  <c:v>112.94583079732196</c:v>
                </c:pt>
                <c:pt idx="3498">
                  <c:v>113.18624467437614</c:v>
                </c:pt>
                <c:pt idx="3499">
                  <c:v>113.25623858794887</c:v>
                </c:pt>
                <c:pt idx="3500">
                  <c:v>115.8429701765064</c:v>
                </c:pt>
                <c:pt idx="3501">
                  <c:v>113.49665246500305</c:v>
                </c:pt>
                <c:pt idx="3502">
                  <c:v>114.02921485088254</c:v>
                </c:pt>
                <c:pt idx="3503">
                  <c:v>114.02617163724894</c:v>
                </c:pt>
                <c:pt idx="3504">
                  <c:v>114.7930614729154</c:v>
                </c:pt>
                <c:pt idx="3505">
                  <c:v>114.71089470480828</c:v>
                </c:pt>
                <c:pt idx="3506">
                  <c:v>115.20389531345101</c:v>
                </c:pt>
                <c:pt idx="3507">
                  <c:v>114.86609860012173</c:v>
                </c:pt>
                <c:pt idx="3508">
                  <c:v>115.69993913572732</c:v>
                </c:pt>
                <c:pt idx="3509">
                  <c:v>117.54108338405356</c:v>
                </c:pt>
                <c:pt idx="3510">
                  <c:v>117.48326232501523</c:v>
                </c:pt>
                <c:pt idx="3511">
                  <c:v>117.97017650639074</c:v>
                </c:pt>
                <c:pt idx="3512">
                  <c:v>119.02921485088254</c:v>
                </c:pt>
                <c:pt idx="3513">
                  <c:v>118.60620815581255</c:v>
                </c:pt>
                <c:pt idx="3514">
                  <c:v>119.10225197808886</c:v>
                </c:pt>
                <c:pt idx="3515">
                  <c:v>119.65916007303711</c:v>
                </c:pt>
                <c:pt idx="3516">
                  <c:v>117.55629945222155</c:v>
                </c:pt>
                <c:pt idx="3517">
                  <c:v>117.84844796104687</c:v>
                </c:pt>
                <c:pt idx="3518">
                  <c:v>116.08947048082776</c:v>
                </c:pt>
                <c:pt idx="3519">
                  <c:v>117.96409007912357</c:v>
                </c:pt>
                <c:pt idx="3520">
                  <c:v>118.10407790626903</c:v>
                </c:pt>
                <c:pt idx="3521">
                  <c:v>117.21850273889227</c:v>
                </c:pt>
                <c:pt idx="3522">
                  <c:v>117.48021911138163</c:v>
                </c:pt>
                <c:pt idx="3523">
                  <c:v>116.81679853925746</c:v>
                </c:pt>
                <c:pt idx="3524">
                  <c:v>117.13937918441874</c:v>
                </c:pt>
                <c:pt idx="3525">
                  <c:v>116.59464394400487</c:v>
                </c:pt>
                <c:pt idx="3526">
                  <c:v>114.66828971393792</c:v>
                </c:pt>
                <c:pt idx="3527">
                  <c:v>115.12477175897749</c:v>
                </c:pt>
                <c:pt idx="3528">
                  <c:v>114.08399269628728</c:v>
                </c:pt>
                <c:pt idx="3529">
                  <c:v>112.31284236153378</c:v>
                </c:pt>
                <c:pt idx="3530">
                  <c:v>114.03225806451613</c:v>
                </c:pt>
                <c:pt idx="3531">
                  <c:v>112.96713329275714</c:v>
                </c:pt>
                <c:pt idx="3532">
                  <c:v>113.50273889227023</c:v>
                </c:pt>
                <c:pt idx="3533">
                  <c:v>114.34570906877664</c:v>
                </c:pt>
                <c:pt idx="3534">
                  <c:v>114.12964090079123</c:v>
                </c:pt>
                <c:pt idx="3535">
                  <c:v>114.10833840535605</c:v>
                </c:pt>
                <c:pt idx="3536">
                  <c:v>112.82410225197808</c:v>
                </c:pt>
                <c:pt idx="3537">
                  <c:v>113.70663420572124</c:v>
                </c:pt>
                <c:pt idx="3538">
                  <c:v>114.19050517346318</c:v>
                </c:pt>
                <c:pt idx="3539">
                  <c:v>114.79001825928179</c:v>
                </c:pt>
                <c:pt idx="3540">
                  <c:v>115.65733414485697</c:v>
                </c:pt>
                <c:pt idx="3541">
                  <c:v>117.52282410225199</c:v>
                </c:pt>
                <c:pt idx="3542">
                  <c:v>118.18624467437613</c:v>
                </c:pt>
                <c:pt idx="3543">
                  <c:v>117.68411442483261</c:v>
                </c:pt>
                <c:pt idx="3544">
                  <c:v>118.82836275106511</c:v>
                </c:pt>
                <c:pt idx="3545">
                  <c:v>118.89531345100426</c:v>
                </c:pt>
                <c:pt idx="3546">
                  <c:v>119.00182592818015</c:v>
                </c:pt>
                <c:pt idx="3547">
                  <c:v>120.8186244674376</c:v>
                </c:pt>
                <c:pt idx="3548">
                  <c:v>123.19841752891054</c:v>
                </c:pt>
                <c:pt idx="3549">
                  <c:v>123.04625684723069</c:v>
                </c:pt>
                <c:pt idx="3550">
                  <c:v>125.18259281801582</c:v>
                </c:pt>
                <c:pt idx="3551">
                  <c:v>124.8934875228241</c:v>
                </c:pt>
                <c:pt idx="3552">
                  <c:v>124.20572124163117</c:v>
                </c:pt>
                <c:pt idx="3553">
                  <c:v>125.91296409007913</c:v>
                </c:pt>
                <c:pt idx="3554">
                  <c:v>124.96348143639683</c:v>
                </c:pt>
                <c:pt idx="3555">
                  <c:v>126.26902008520999</c:v>
                </c:pt>
                <c:pt idx="3556">
                  <c:v>123.37188070602556</c:v>
                </c:pt>
                <c:pt idx="3557">
                  <c:v>126.5429093122337</c:v>
                </c:pt>
                <c:pt idx="3558">
                  <c:v>126.61290322580645</c:v>
                </c:pt>
                <c:pt idx="3559">
                  <c:v>126.17468046256846</c:v>
                </c:pt>
                <c:pt idx="3560">
                  <c:v>123.51491174680463</c:v>
                </c:pt>
                <c:pt idx="3561">
                  <c:v>123.51491174680463</c:v>
                </c:pt>
                <c:pt idx="3562">
                  <c:v>124.37005477784541</c:v>
                </c:pt>
                <c:pt idx="3563">
                  <c:v>126.39074863055386</c:v>
                </c:pt>
                <c:pt idx="3564">
                  <c:v>126.64942178940962</c:v>
                </c:pt>
                <c:pt idx="3565">
                  <c:v>128.02799756542908</c:v>
                </c:pt>
                <c:pt idx="3566">
                  <c:v>127.02678027997565</c:v>
                </c:pt>
                <c:pt idx="3567">
                  <c:v>125.81558125380401</c:v>
                </c:pt>
                <c:pt idx="3568">
                  <c:v>124.47048082775409</c:v>
                </c:pt>
                <c:pt idx="3569">
                  <c:v>124.04138770541691</c:v>
                </c:pt>
                <c:pt idx="3570">
                  <c:v>122.77845404747414</c:v>
                </c:pt>
                <c:pt idx="3571">
                  <c:v>122.11807668898358</c:v>
                </c:pt>
                <c:pt idx="3572">
                  <c:v>123.2288496652465</c:v>
                </c:pt>
                <c:pt idx="3573">
                  <c:v>123.2288496652465</c:v>
                </c:pt>
                <c:pt idx="3574">
                  <c:v>123.2288496652465</c:v>
                </c:pt>
                <c:pt idx="3575">
                  <c:v>122.29762629336579</c:v>
                </c:pt>
                <c:pt idx="3576">
                  <c:v>119.92087644552647</c:v>
                </c:pt>
                <c:pt idx="3577">
                  <c:v>118.75228241022519</c:v>
                </c:pt>
                <c:pt idx="3578">
                  <c:v>117.9032258064516</c:v>
                </c:pt>
                <c:pt idx="3579">
                  <c:v>116.83810103469263</c:v>
                </c:pt>
                <c:pt idx="3580">
                  <c:v>116.83810103469263</c:v>
                </c:pt>
                <c:pt idx="3581">
                  <c:v>116.83810103469263</c:v>
                </c:pt>
                <c:pt idx="3582">
                  <c:v>115.0091296409008</c:v>
                </c:pt>
                <c:pt idx="3583">
                  <c:v>113.06147291539865</c:v>
                </c:pt>
                <c:pt idx="3584">
                  <c:v>114.31527693244065</c:v>
                </c:pt>
                <c:pt idx="3585">
                  <c:v>115.06390748630555</c:v>
                </c:pt>
                <c:pt idx="3586">
                  <c:v>115.06390748630555</c:v>
                </c:pt>
                <c:pt idx="3587">
                  <c:v>115.06390748630555</c:v>
                </c:pt>
                <c:pt idx="3588">
                  <c:v>115.06390748630555</c:v>
                </c:pt>
                <c:pt idx="3589">
                  <c:v>113.69141813755326</c:v>
                </c:pt>
                <c:pt idx="3590">
                  <c:v>113.35362142422399</c:v>
                </c:pt>
                <c:pt idx="3591">
                  <c:v>112.22154595252587</c:v>
                </c:pt>
                <c:pt idx="3592">
                  <c:v>113.25015216068168</c:v>
                </c:pt>
                <c:pt idx="3593">
                  <c:v>113.04930006086427</c:v>
                </c:pt>
                <c:pt idx="3594">
                  <c:v>113.04930006086427</c:v>
                </c:pt>
                <c:pt idx="3595">
                  <c:v>113.04930006086427</c:v>
                </c:pt>
                <c:pt idx="3596">
                  <c:v>112.20328667072428</c:v>
                </c:pt>
                <c:pt idx="3597">
                  <c:v>112.42848447961047</c:v>
                </c:pt>
                <c:pt idx="3598">
                  <c:v>113.6488131466829</c:v>
                </c:pt>
                <c:pt idx="3599">
                  <c:v>112.75106512477176</c:v>
                </c:pt>
                <c:pt idx="3600">
                  <c:v>110.83688374923919</c:v>
                </c:pt>
                <c:pt idx="3601">
                  <c:v>110.83688374923919</c:v>
                </c:pt>
                <c:pt idx="3602">
                  <c:v>110.83688374923919</c:v>
                </c:pt>
                <c:pt idx="3603">
                  <c:v>113.18928788800973</c:v>
                </c:pt>
                <c:pt idx="3604">
                  <c:v>112.51369446135118</c:v>
                </c:pt>
                <c:pt idx="3605">
                  <c:v>113.28058429701764</c:v>
                </c:pt>
                <c:pt idx="3606">
                  <c:v>112.59281801582472</c:v>
                </c:pt>
                <c:pt idx="3607">
                  <c:v>112.59281801582472</c:v>
                </c:pt>
                <c:pt idx="3608">
                  <c:v>112.59281801582472</c:v>
                </c:pt>
                <c:pt idx="3609">
                  <c:v>112.59281801582472</c:v>
                </c:pt>
                <c:pt idx="3610">
                  <c:v>113.46926354230067</c:v>
                </c:pt>
                <c:pt idx="3611">
                  <c:v>114.53134510042604</c:v>
                </c:pt>
                <c:pt idx="3612">
                  <c:v>113.7583688374924</c:v>
                </c:pt>
                <c:pt idx="3613">
                  <c:v>114.44917833231894</c:v>
                </c:pt>
                <c:pt idx="3614">
                  <c:v>113.52099817407182</c:v>
                </c:pt>
                <c:pt idx="3615">
                  <c:v>113.52099817407182</c:v>
                </c:pt>
                <c:pt idx="3616">
                  <c:v>113.52099817407182</c:v>
                </c:pt>
                <c:pt idx="3617">
                  <c:v>114.57395009129641</c:v>
                </c:pt>
                <c:pt idx="3618">
                  <c:v>115.95556908094949</c:v>
                </c:pt>
                <c:pt idx="3619">
                  <c:v>115.17954960438223</c:v>
                </c:pt>
                <c:pt idx="3620">
                  <c:v>115.17954960438223</c:v>
                </c:pt>
                <c:pt idx="3621">
                  <c:v>113.78575776019476</c:v>
                </c:pt>
                <c:pt idx="3622">
                  <c:v>113.78575776019476</c:v>
                </c:pt>
                <c:pt idx="3623">
                  <c:v>113.78575776019476</c:v>
                </c:pt>
                <c:pt idx="3624">
                  <c:v>114.41874619598296</c:v>
                </c:pt>
                <c:pt idx="3625">
                  <c:v>114.56177723676203</c:v>
                </c:pt>
                <c:pt idx="3626">
                  <c:v>115.56603773584906</c:v>
                </c:pt>
                <c:pt idx="3627">
                  <c:v>115.76384662203284</c:v>
                </c:pt>
                <c:pt idx="3628">
                  <c:v>116.49421789409615</c:v>
                </c:pt>
                <c:pt idx="3629">
                  <c:v>116.49421789409615</c:v>
                </c:pt>
                <c:pt idx="3630">
                  <c:v>116.49421789409615</c:v>
                </c:pt>
                <c:pt idx="3631">
                  <c:v>119.71089470480827</c:v>
                </c:pt>
                <c:pt idx="3632">
                  <c:v>117.99147900182594</c:v>
                </c:pt>
                <c:pt idx="3633">
                  <c:v>117.29762629336579</c:v>
                </c:pt>
                <c:pt idx="3634">
                  <c:v>117.23980523432745</c:v>
                </c:pt>
                <c:pt idx="3635">
                  <c:v>117.65976871576385</c:v>
                </c:pt>
                <c:pt idx="3636">
                  <c:v>117.65976871576385</c:v>
                </c:pt>
                <c:pt idx="3637">
                  <c:v>117.65976871576385</c:v>
                </c:pt>
                <c:pt idx="3638">
                  <c:v>117.00243457090687</c:v>
                </c:pt>
                <c:pt idx="3639">
                  <c:v>117.14242239805235</c:v>
                </c:pt>
                <c:pt idx="3640">
                  <c:v>117.63237979306147</c:v>
                </c:pt>
                <c:pt idx="3641">
                  <c:v>118.14059646987218</c:v>
                </c:pt>
                <c:pt idx="3642">
                  <c:v>118.92574558734023</c:v>
                </c:pt>
                <c:pt idx="3643">
                  <c:v>118.92574558734023</c:v>
                </c:pt>
                <c:pt idx="3644">
                  <c:v>118.92574558734023</c:v>
                </c:pt>
                <c:pt idx="3645">
                  <c:v>119.38222763237978</c:v>
                </c:pt>
                <c:pt idx="3646">
                  <c:v>118.69446135118686</c:v>
                </c:pt>
                <c:pt idx="3647">
                  <c:v>117.25806451612904</c:v>
                </c:pt>
                <c:pt idx="3648">
                  <c:v>118.40839926962872</c:v>
                </c:pt>
                <c:pt idx="3649">
                  <c:v>119.09616555082168</c:v>
                </c:pt>
                <c:pt idx="3650">
                  <c:v>119.09616555082168</c:v>
                </c:pt>
                <c:pt idx="3651">
                  <c:v>119.09616555082168</c:v>
                </c:pt>
                <c:pt idx="3652">
                  <c:v>118.74619598295801</c:v>
                </c:pt>
                <c:pt idx="3653">
                  <c:v>118.96530736457697</c:v>
                </c:pt>
                <c:pt idx="3654">
                  <c:v>118.5392574558734</c:v>
                </c:pt>
                <c:pt idx="3655">
                  <c:v>116.98721850273887</c:v>
                </c:pt>
                <c:pt idx="3656">
                  <c:v>118.68533171028605</c:v>
                </c:pt>
                <c:pt idx="3657">
                  <c:v>118.68533171028605</c:v>
                </c:pt>
                <c:pt idx="3658">
                  <c:v>118.68533171028605</c:v>
                </c:pt>
                <c:pt idx="3659">
                  <c:v>118.45404747413268</c:v>
                </c:pt>
                <c:pt idx="3660">
                  <c:v>118.45404747413268</c:v>
                </c:pt>
                <c:pt idx="3661">
                  <c:v>119.54047474132685</c:v>
                </c:pt>
                <c:pt idx="3662">
                  <c:v>117.95191722458918</c:v>
                </c:pt>
                <c:pt idx="3663">
                  <c:v>117.97626293365795</c:v>
                </c:pt>
                <c:pt idx="3664">
                  <c:v>117.97626293365795</c:v>
                </c:pt>
                <c:pt idx="3665">
                  <c:v>117.97626293365795</c:v>
                </c:pt>
                <c:pt idx="3666">
                  <c:v>117.90931223371881</c:v>
                </c:pt>
                <c:pt idx="3667">
                  <c:v>117.90931223371881</c:v>
                </c:pt>
                <c:pt idx="3668">
                  <c:v>115.21302495435179</c:v>
                </c:pt>
                <c:pt idx="3669">
                  <c:v>114.40657334144856</c:v>
                </c:pt>
                <c:pt idx="3670">
                  <c:v>113.07060255629946</c:v>
                </c:pt>
                <c:pt idx="3671">
                  <c:v>113.07060255629946</c:v>
                </c:pt>
                <c:pt idx="3672">
                  <c:v>113.07060255629946</c:v>
                </c:pt>
                <c:pt idx="3673">
                  <c:v>113.59403530127814</c:v>
                </c:pt>
                <c:pt idx="3674">
                  <c:v>113.02191113816191</c:v>
                </c:pt>
                <c:pt idx="3675">
                  <c:v>112.01460742544127</c:v>
                </c:pt>
                <c:pt idx="3676">
                  <c:v>112.95800365185637</c:v>
                </c:pt>
                <c:pt idx="3677">
                  <c:v>113.0127814972611</c:v>
                </c:pt>
                <c:pt idx="3678">
                  <c:v>113.0127814972611</c:v>
                </c:pt>
                <c:pt idx="3679">
                  <c:v>113.0127814972611</c:v>
                </c:pt>
                <c:pt idx="3680">
                  <c:v>112.52586731588556</c:v>
                </c:pt>
                <c:pt idx="3681">
                  <c:v>113.20754716981132</c:v>
                </c:pt>
                <c:pt idx="3682">
                  <c:v>113.71880706025563</c:v>
                </c:pt>
                <c:pt idx="3683">
                  <c:v>113.99878271454655</c:v>
                </c:pt>
                <c:pt idx="3684">
                  <c:v>114.25441265976872</c:v>
                </c:pt>
                <c:pt idx="3685">
                  <c:v>114.25441265976872</c:v>
                </c:pt>
                <c:pt idx="3686">
                  <c:v>114.25441265976872</c:v>
                </c:pt>
                <c:pt idx="3687">
                  <c:v>114.42787583688374</c:v>
                </c:pt>
                <c:pt idx="3688">
                  <c:v>115.78514911746805</c:v>
                </c:pt>
                <c:pt idx="3689">
                  <c:v>114.40353012781497</c:v>
                </c:pt>
                <c:pt idx="3690">
                  <c:v>114.75349969567863</c:v>
                </c:pt>
                <c:pt idx="3691">
                  <c:v>114.48569689592209</c:v>
                </c:pt>
                <c:pt idx="3692">
                  <c:v>114.48569689592209</c:v>
                </c:pt>
                <c:pt idx="3693">
                  <c:v>114.48569689592209</c:v>
                </c:pt>
                <c:pt idx="3694">
                  <c:v>114.61046865489956</c:v>
                </c:pt>
                <c:pt idx="3695">
                  <c:v>113.38101034692633</c:v>
                </c:pt>
                <c:pt idx="3696">
                  <c:v>111.97200243457091</c:v>
                </c:pt>
                <c:pt idx="3697">
                  <c:v>110.97991479001826</c:v>
                </c:pt>
                <c:pt idx="3698">
                  <c:v>111.28423615337798</c:v>
                </c:pt>
                <c:pt idx="3699">
                  <c:v>111.28423615337798</c:v>
                </c:pt>
                <c:pt idx="3700">
                  <c:v>111.28423615337798</c:v>
                </c:pt>
                <c:pt idx="3701">
                  <c:v>111.58247108947049</c:v>
                </c:pt>
                <c:pt idx="3702">
                  <c:v>111.58247108947049</c:v>
                </c:pt>
                <c:pt idx="3703">
                  <c:v>112.6171637248935</c:v>
                </c:pt>
                <c:pt idx="3704">
                  <c:v>113.11929397443701</c:v>
                </c:pt>
                <c:pt idx="3705">
                  <c:v>113.57273280584297</c:v>
                </c:pt>
                <c:pt idx="3706">
                  <c:v>113.57273280584297</c:v>
                </c:pt>
                <c:pt idx="3707">
                  <c:v>113.57273280584297</c:v>
                </c:pt>
                <c:pt idx="3708">
                  <c:v>114.29701765063906</c:v>
                </c:pt>
                <c:pt idx="3709">
                  <c:v>112.96409007912357</c:v>
                </c:pt>
                <c:pt idx="3710">
                  <c:v>114.40048691418137</c:v>
                </c:pt>
                <c:pt idx="3711">
                  <c:v>113.17102860620815</c:v>
                </c:pt>
                <c:pt idx="3712">
                  <c:v>112.64150943396227</c:v>
                </c:pt>
                <c:pt idx="3713">
                  <c:v>112.64150943396227</c:v>
                </c:pt>
                <c:pt idx="3714">
                  <c:v>112.64150943396227</c:v>
                </c:pt>
                <c:pt idx="3715">
                  <c:v>113.67620206938527</c:v>
                </c:pt>
                <c:pt idx="3716">
                  <c:v>113.26232501521606</c:v>
                </c:pt>
                <c:pt idx="3717">
                  <c:v>113.52099817407182</c:v>
                </c:pt>
                <c:pt idx="3718">
                  <c:v>114.50699939135727</c:v>
                </c:pt>
                <c:pt idx="3719">
                  <c:v>114.02921485088254</c:v>
                </c:pt>
                <c:pt idx="3720">
                  <c:v>114.02921485088254</c:v>
                </c:pt>
                <c:pt idx="3721">
                  <c:v>114.02921485088254</c:v>
                </c:pt>
                <c:pt idx="3722">
                  <c:v>114.0474741326841</c:v>
                </c:pt>
                <c:pt idx="3723">
                  <c:v>114.08703590992087</c:v>
                </c:pt>
                <c:pt idx="3724">
                  <c:v>113.49665246500305</c:v>
                </c:pt>
                <c:pt idx="3725">
                  <c:v>114.32744978697504</c:v>
                </c:pt>
                <c:pt idx="3726">
                  <c:v>114.9908703590992</c:v>
                </c:pt>
                <c:pt idx="3727">
                  <c:v>114.9908703590992</c:v>
                </c:pt>
                <c:pt idx="3728">
                  <c:v>114.9908703590992</c:v>
                </c:pt>
                <c:pt idx="3729">
                  <c:v>114.9908703590992</c:v>
                </c:pt>
                <c:pt idx="3730">
                  <c:v>114.9908703590992</c:v>
                </c:pt>
                <c:pt idx="3731">
                  <c:v>116.83810103469263</c:v>
                </c:pt>
                <c:pt idx="3732">
                  <c:v>117.95191722458918</c:v>
                </c:pt>
                <c:pt idx="3733">
                  <c:v>117.64455264759586</c:v>
                </c:pt>
                <c:pt idx="3734">
                  <c:v>117.64455264759586</c:v>
                </c:pt>
                <c:pt idx="3735">
                  <c:v>117.64455264759586</c:v>
                </c:pt>
                <c:pt idx="3736">
                  <c:v>116.88983566646378</c:v>
                </c:pt>
                <c:pt idx="3737">
                  <c:v>115.98904443091904</c:v>
                </c:pt>
                <c:pt idx="3738">
                  <c:v>116.15946439440049</c:v>
                </c:pt>
                <c:pt idx="3739">
                  <c:v>117.00243457090687</c:v>
                </c:pt>
              </c:numCache>
            </c:numRef>
          </c:val>
          <c:smooth val="0"/>
          <c:extLst>
            <c:ext xmlns:c16="http://schemas.microsoft.com/office/drawing/2014/chart" uri="{C3380CC4-5D6E-409C-BE32-E72D297353CC}">
              <c16:uniqueId val="{00000000-2CCE-47FD-B306-9786D5FF0827}"/>
            </c:ext>
          </c:extLst>
        </c:ser>
        <c:ser>
          <c:idx val="2"/>
          <c:order val="1"/>
          <c:tx>
            <c:strRef>
              <c:f>'Respecto al dólar'!$BY$4</c:f>
              <c:strCache>
                <c:ptCount val="1"/>
                <c:pt idx="0">
                  <c:v>Colombia</c:v>
                </c:pt>
              </c:strCache>
            </c:strRef>
          </c:tx>
          <c:spPr>
            <a:ln w="31750">
              <a:solidFill>
                <a:srgbClr val="0000FF"/>
              </a:solidFill>
              <a:prstDash val="solid"/>
            </a:ln>
          </c:spPr>
          <c:marker>
            <c:symbol val="none"/>
          </c:marker>
          <c:cat>
            <c:numRef>
              <c:f>'Respecto al dólar'!$BV$5:$BV$4000</c:f>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f>'Respecto al dólar'!$BY$5:$BY$4000</c:f>
              <c:numCache>
                <c:formatCode>0.00</c:formatCode>
                <c:ptCount val="3996"/>
                <c:pt idx="0">
                  <c:v>74.648999736728967</c:v>
                </c:pt>
                <c:pt idx="1">
                  <c:v>74.648999736728967</c:v>
                </c:pt>
                <c:pt idx="2">
                  <c:v>74.313412492376798</c:v>
                </c:pt>
                <c:pt idx="3">
                  <c:v>73.755877775593106</c:v>
                </c:pt>
                <c:pt idx="4">
                  <c:v>73.874183109997304</c:v>
                </c:pt>
                <c:pt idx="5">
                  <c:v>74.482372505173771</c:v>
                </c:pt>
                <c:pt idx="6">
                  <c:v>74.482372505173771</c:v>
                </c:pt>
                <c:pt idx="7">
                  <c:v>74.482372505173771</c:v>
                </c:pt>
                <c:pt idx="8">
                  <c:v>74.482372505173771</c:v>
                </c:pt>
                <c:pt idx="9">
                  <c:v>74.555688487058063</c:v>
                </c:pt>
                <c:pt idx="10">
                  <c:v>74.890609222484002</c:v>
                </c:pt>
                <c:pt idx="11">
                  <c:v>74.155116622399362</c:v>
                </c:pt>
                <c:pt idx="12">
                  <c:v>73.92917009641053</c:v>
                </c:pt>
                <c:pt idx="13">
                  <c:v>73.92917009641053</c:v>
                </c:pt>
                <c:pt idx="14">
                  <c:v>73.92917009641053</c:v>
                </c:pt>
                <c:pt idx="15">
                  <c:v>73.920172225906526</c:v>
                </c:pt>
                <c:pt idx="16">
                  <c:v>74.077468332494632</c:v>
                </c:pt>
                <c:pt idx="17">
                  <c:v>74.165780765218898</c:v>
                </c:pt>
                <c:pt idx="18">
                  <c:v>74.207437573107697</c:v>
                </c:pt>
                <c:pt idx="19">
                  <c:v>74.389061255502853</c:v>
                </c:pt>
                <c:pt idx="20">
                  <c:v>74.389061255502853</c:v>
                </c:pt>
                <c:pt idx="21">
                  <c:v>74.389061255502853</c:v>
                </c:pt>
                <c:pt idx="22">
                  <c:v>74.812294423653071</c:v>
                </c:pt>
                <c:pt idx="23">
                  <c:v>74.970923548093609</c:v>
                </c:pt>
                <c:pt idx="24">
                  <c:v>75.15521326619367</c:v>
                </c:pt>
                <c:pt idx="25">
                  <c:v>75.01624615507663</c:v>
                </c:pt>
                <c:pt idx="26">
                  <c:v>75.31884120758086</c:v>
                </c:pt>
                <c:pt idx="27">
                  <c:v>75.31884120758086</c:v>
                </c:pt>
                <c:pt idx="28">
                  <c:v>75.31884120758086</c:v>
                </c:pt>
                <c:pt idx="29">
                  <c:v>75.460474354402791</c:v>
                </c:pt>
                <c:pt idx="30">
                  <c:v>75.154880011730555</c:v>
                </c:pt>
                <c:pt idx="31">
                  <c:v>75.102225806559105</c:v>
                </c:pt>
                <c:pt idx="32">
                  <c:v>74.898940584061762</c:v>
                </c:pt>
                <c:pt idx="33">
                  <c:v>74.74064471408434</c:v>
                </c:pt>
                <c:pt idx="34">
                  <c:v>74.74064471408434</c:v>
                </c:pt>
                <c:pt idx="35">
                  <c:v>74.74064471408434</c:v>
                </c:pt>
                <c:pt idx="36">
                  <c:v>74.365733443085134</c:v>
                </c:pt>
                <c:pt idx="37">
                  <c:v>74.432384335707212</c:v>
                </c:pt>
                <c:pt idx="38">
                  <c:v>74.555688487058063</c:v>
                </c:pt>
                <c:pt idx="39">
                  <c:v>74.588680678905988</c:v>
                </c:pt>
                <c:pt idx="40">
                  <c:v>74.243429055123627</c:v>
                </c:pt>
                <c:pt idx="41">
                  <c:v>74.243429055123627</c:v>
                </c:pt>
                <c:pt idx="42">
                  <c:v>74.243429055123627</c:v>
                </c:pt>
                <c:pt idx="43">
                  <c:v>74.255759470258695</c:v>
                </c:pt>
                <c:pt idx="44">
                  <c:v>74.025813890712527</c:v>
                </c:pt>
                <c:pt idx="45">
                  <c:v>73.952497908828235</c:v>
                </c:pt>
                <c:pt idx="46">
                  <c:v>73.919172462517196</c:v>
                </c:pt>
                <c:pt idx="47">
                  <c:v>74.080800877125739</c:v>
                </c:pt>
                <c:pt idx="48">
                  <c:v>74.080800877125739</c:v>
                </c:pt>
                <c:pt idx="49">
                  <c:v>74.080800877125739</c:v>
                </c:pt>
                <c:pt idx="50">
                  <c:v>74.002486078294808</c:v>
                </c:pt>
                <c:pt idx="51">
                  <c:v>73.972493176614861</c:v>
                </c:pt>
                <c:pt idx="52">
                  <c:v>73.954497435606896</c:v>
                </c:pt>
                <c:pt idx="53">
                  <c:v>73.817529851268532</c:v>
                </c:pt>
                <c:pt idx="54">
                  <c:v>73.912507373254996</c:v>
                </c:pt>
                <c:pt idx="55">
                  <c:v>73.912507373254996</c:v>
                </c:pt>
                <c:pt idx="56">
                  <c:v>73.912507373254996</c:v>
                </c:pt>
                <c:pt idx="57">
                  <c:v>73.548593499538441</c:v>
                </c:pt>
                <c:pt idx="58">
                  <c:v>74.135787863538965</c:v>
                </c:pt>
                <c:pt idx="59">
                  <c:v>74.380729893925107</c:v>
                </c:pt>
                <c:pt idx="60">
                  <c:v>74.785634066604231</c:v>
                </c:pt>
                <c:pt idx="61">
                  <c:v>74.519030496115917</c:v>
                </c:pt>
                <c:pt idx="62">
                  <c:v>74.519030496115917</c:v>
                </c:pt>
                <c:pt idx="63">
                  <c:v>74.519030496115917</c:v>
                </c:pt>
                <c:pt idx="64">
                  <c:v>74.733979624822126</c:v>
                </c:pt>
                <c:pt idx="65">
                  <c:v>74.075468805715985</c:v>
                </c:pt>
                <c:pt idx="66">
                  <c:v>73.954164181143796</c:v>
                </c:pt>
                <c:pt idx="67">
                  <c:v>73.795868311166359</c:v>
                </c:pt>
                <c:pt idx="68">
                  <c:v>73.645903802766682</c:v>
                </c:pt>
                <c:pt idx="69">
                  <c:v>73.645903802766682</c:v>
                </c:pt>
                <c:pt idx="70">
                  <c:v>73.645903802766682</c:v>
                </c:pt>
                <c:pt idx="71">
                  <c:v>73.457948285572414</c:v>
                </c:pt>
                <c:pt idx="72">
                  <c:v>73.598581669005</c:v>
                </c:pt>
                <c:pt idx="73">
                  <c:v>73.730550436396726</c:v>
                </c:pt>
                <c:pt idx="74">
                  <c:v>73.139357018838865</c:v>
                </c:pt>
                <c:pt idx="75">
                  <c:v>73.480942843527018</c:v>
                </c:pt>
                <c:pt idx="76">
                  <c:v>73.480942843527018</c:v>
                </c:pt>
                <c:pt idx="77">
                  <c:v>73.480942843527018</c:v>
                </c:pt>
                <c:pt idx="78">
                  <c:v>73.420290531240937</c:v>
                </c:pt>
                <c:pt idx="79">
                  <c:v>72.750449060389045</c:v>
                </c:pt>
                <c:pt idx="80">
                  <c:v>72.299555771800669</c:v>
                </c:pt>
                <c:pt idx="81">
                  <c:v>72.282893048645164</c:v>
                </c:pt>
                <c:pt idx="82">
                  <c:v>72.541165257555704</c:v>
                </c:pt>
                <c:pt idx="83">
                  <c:v>72.541165257555704</c:v>
                </c:pt>
                <c:pt idx="84">
                  <c:v>72.541165257555704</c:v>
                </c:pt>
                <c:pt idx="85">
                  <c:v>72.407196963385331</c:v>
                </c:pt>
                <c:pt idx="86">
                  <c:v>72.355875776066341</c:v>
                </c:pt>
                <c:pt idx="87">
                  <c:v>72.234237897031022</c:v>
                </c:pt>
                <c:pt idx="88">
                  <c:v>71.661373474944256</c:v>
                </c:pt>
                <c:pt idx="89">
                  <c:v>73.439286035638233</c:v>
                </c:pt>
                <c:pt idx="90">
                  <c:v>73.439286035638233</c:v>
                </c:pt>
                <c:pt idx="91">
                  <c:v>73.439286035638233</c:v>
                </c:pt>
                <c:pt idx="92">
                  <c:v>72.89774753308383</c:v>
                </c:pt>
                <c:pt idx="93">
                  <c:v>72.270562633510067</c:v>
                </c:pt>
                <c:pt idx="94">
                  <c:v>72.31055316908332</c:v>
                </c:pt>
                <c:pt idx="95">
                  <c:v>72.332881218111709</c:v>
                </c:pt>
                <c:pt idx="96">
                  <c:v>72.332881218111709</c:v>
                </c:pt>
                <c:pt idx="97">
                  <c:v>72.332881218111709</c:v>
                </c:pt>
                <c:pt idx="98">
                  <c:v>72.332881218111709</c:v>
                </c:pt>
                <c:pt idx="99">
                  <c:v>72.083940134168259</c:v>
                </c:pt>
                <c:pt idx="100">
                  <c:v>71.914646866908157</c:v>
                </c:pt>
                <c:pt idx="101">
                  <c:v>71.78967644324176</c:v>
                </c:pt>
                <c:pt idx="102">
                  <c:v>71.698364720349517</c:v>
                </c:pt>
                <c:pt idx="103">
                  <c:v>71.193150954274159</c:v>
                </c:pt>
                <c:pt idx="104">
                  <c:v>71.193150954274159</c:v>
                </c:pt>
                <c:pt idx="105">
                  <c:v>71.193150954274159</c:v>
                </c:pt>
                <c:pt idx="106">
                  <c:v>71.287461967334394</c:v>
                </c:pt>
                <c:pt idx="107">
                  <c:v>71.426429078451434</c:v>
                </c:pt>
                <c:pt idx="108">
                  <c:v>71.581392403797764</c:v>
                </c:pt>
                <c:pt idx="109">
                  <c:v>71.117502191148091</c:v>
                </c:pt>
                <c:pt idx="110">
                  <c:v>70.499981671004534</c:v>
                </c:pt>
                <c:pt idx="111">
                  <c:v>70.499981671004534</c:v>
                </c:pt>
                <c:pt idx="112">
                  <c:v>70.499981671004534</c:v>
                </c:pt>
                <c:pt idx="113">
                  <c:v>70.524975755737813</c:v>
                </c:pt>
                <c:pt idx="114">
                  <c:v>70.716597072026289</c:v>
                </c:pt>
                <c:pt idx="115">
                  <c:v>70.429998233751348</c:v>
                </c:pt>
                <c:pt idx="116">
                  <c:v>70.35501597955151</c:v>
                </c:pt>
                <c:pt idx="117">
                  <c:v>70.34501834565819</c:v>
                </c:pt>
                <c:pt idx="118">
                  <c:v>70.34501834565819</c:v>
                </c:pt>
                <c:pt idx="119">
                  <c:v>70.34501834565819</c:v>
                </c:pt>
                <c:pt idx="120">
                  <c:v>69.993434887076731</c:v>
                </c:pt>
                <c:pt idx="121">
                  <c:v>69.993434887076731</c:v>
                </c:pt>
                <c:pt idx="122">
                  <c:v>69.343588684011465</c:v>
                </c:pt>
                <c:pt idx="123">
                  <c:v>69.193624175611774</c:v>
                </c:pt>
                <c:pt idx="124">
                  <c:v>68.888696341865767</c:v>
                </c:pt>
                <c:pt idx="125">
                  <c:v>68.888696341865767</c:v>
                </c:pt>
                <c:pt idx="126">
                  <c:v>68.888696341865767</c:v>
                </c:pt>
                <c:pt idx="127">
                  <c:v>69.130305827620802</c:v>
                </c:pt>
                <c:pt idx="128">
                  <c:v>69.053657301105403</c:v>
                </c:pt>
                <c:pt idx="129">
                  <c:v>68.255512861956007</c:v>
                </c:pt>
                <c:pt idx="130">
                  <c:v>67.997240653045438</c:v>
                </c:pt>
                <c:pt idx="131">
                  <c:v>67.534016949321995</c:v>
                </c:pt>
                <c:pt idx="132">
                  <c:v>67.534016949321995</c:v>
                </c:pt>
                <c:pt idx="133">
                  <c:v>67.534016949321995</c:v>
                </c:pt>
                <c:pt idx="134">
                  <c:v>66.900833469412234</c:v>
                </c:pt>
                <c:pt idx="135">
                  <c:v>66.47093521199983</c:v>
                </c:pt>
                <c:pt idx="136">
                  <c:v>66.259318627924728</c:v>
                </c:pt>
                <c:pt idx="137">
                  <c:v>66.249320994031407</c:v>
                </c:pt>
                <c:pt idx="138">
                  <c:v>66.176005012147115</c:v>
                </c:pt>
                <c:pt idx="139">
                  <c:v>66.176005012147115</c:v>
                </c:pt>
                <c:pt idx="140">
                  <c:v>66.176005012147115</c:v>
                </c:pt>
                <c:pt idx="141">
                  <c:v>65.981051151227547</c:v>
                </c:pt>
                <c:pt idx="142">
                  <c:v>65.107924457878312</c:v>
                </c:pt>
                <c:pt idx="143">
                  <c:v>65.541155259921823</c:v>
                </c:pt>
                <c:pt idx="144">
                  <c:v>65.436180104042037</c:v>
                </c:pt>
                <c:pt idx="145">
                  <c:v>64.389761089875392</c:v>
                </c:pt>
                <c:pt idx="146">
                  <c:v>64.389761089875392</c:v>
                </c:pt>
                <c:pt idx="147">
                  <c:v>64.389761089875392</c:v>
                </c:pt>
                <c:pt idx="148">
                  <c:v>64.49640251807071</c:v>
                </c:pt>
                <c:pt idx="149">
                  <c:v>64.168146871906984</c:v>
                </c:pt>
                <c:pt idx="150">
                  <c:v>64.173145688853637</c:v>
                </c:pt>
                <c:pt idx="151">
                  <c:v>63.217705143116135</c:v>
                </c:pt>
                <c:pt idx="152">
                  <c:v>62.986759800180621</c:v>
                </c:pt>
                <c:pt idx="153">
                  <c:v>62.986759800180621</c:v>
                </c:pt>
                <c:pt idx="154">
                  <c:v>62.986759800180621</c:v>
                </c:pt>
                <c:pt idx="155">
                  <c:v>62.508539645617198</c:v>
                </c:pt>
                <c:pt idx="156">
                  <c:v>62.568525448977077</c:v>
                </c:pt>
                <c:pt idx="157">
                  <c:v>62.755147948318893</c:v>
                </c:pt>
                <c:pt idx="158">
                  <c:v>63.634939730930348</c:v>
                </c:pt>
                <c:pt idx="159">
                  <c:v>64.248127943053476</c:v>
                </c:pt>
                <c:pt idx="160">
                  <c:v>64.248127943053476</c:v>
                </c:pt>
                <c:pt idx="161">
                  <c:v>64.248127943053476</c:v>
                </c:pt>
                <c:pt idx="162">
                  <c:v>63.979191591323378</c:v>
                </c:pt>
                <c:pt idx="163">
                  <c:v>64.371432094404327</c:v>
                </c:pt>
                <c:pt idx="164">
                  <c:v>65.379526845313279</c:v>
                </c:pt>
                <c:pt idx="165">
                  <c:v>65.167910261238177</c:v>
                </c:pt>
                <c:pt idx="166">
                  <c:v>63.971526738671848</c:v>
                </c:pt>
                <c:pt idx="167">
                  <c:v>63.971526738671848</c:v>
                </c:pt>
                <c:pt idx="168">
                  <c:v>63.971526738671848</c:v>
                </c:pt>
                <c:pt idx="169">
                  <c:v>63.751578793018979</c:v>
                </c:pt>
                <c:pt idx="170">
                  <c:v>63.048411875856047</c:v>
                </c:pt>
                <c:pt idx="171">
                  <c:v>63.769907788490052</c:v>
                </c:pt>
                <c:pt idx="172">
                  <c:v>64.559720866061696</c:v>
                </c:pt>
                <c:pt idx="173">
                  <c:v>65.00794811894518</c:v>
                </c:pt>
                <c:pt idx="174">
                  <c:v>65.00794811894518</c:v>
                </c:pt>
                <c:pt idx="175">
                  <c:v>65.00794811894518</c:v>
                </c:pt>
                <c:pt idx="176">
                  <c:v>65.047938654518433</c:v>
                </c:pt>
                <c:pt idx="177">
                  <c:v>65.582812067810607</c:v>
                </c:pt>
                <c:pt idx="178">
                  <c:v>66.076028673214012</c:v>
                </c:pt>
                <c:pt idx="179">
                  <c:v>65.624468875699421</c:v>
                </c:pt>
                <c:pt idx="180">
                  <c:v>65.751105571681364</c:v>
                </c:pt>
                <c:pt idx="181">
                  <c:v>65.751105571681364</c:v>
                </c:pt>
                <c:pt idx="182">
                  <c:v>65.751105571681364</c:v>
                </c:pt>
                <c:pt idx="183">
                  <c:v>65.834419187458977</c:v>
                </c:pt>
                <c:pt idx="184">
                  <c:v>65.477836911930837</c:v>
                </c:pt>
                <c:pt idx="185">
                  <c:v>65.324539858900067</c:v>
                </c:pt>
                <c:pt idx="186">
                  <c:v>65.802760013463484</c:v>
                </c:pt>
                <c:pt idx="187">
                  <c:v>65.50116472434857</c:v>
                </c:pt>
                <c:pt idx="188">
                  <c:v>65.50116472434857</c:v>
                </c:pt>
                <c:pt idx="189">
                  <c:v>65.50116472434857</c:v>
                </c:pt>
                <c:pt idx="190">
                  <c:v>64.786333900976771</c:v>
                </c:pt>
                <c:pt idx="191">
                  <c:v>65.111257002509404</c:v>
                </c:pt>
                <c:pt idx="192">
                  <c:v>65.504497268979662</c:v>
                </c:pt>
                <c:pt idx="193">
                  <c:v>65.044606109887326</c:v>
                </c:pt>
                <c:pt idx="194">
                  <c:v>65.188905292414134</c:v>
                </c:pt>
                <c:pt idx="195">
                  <c:v>65.188905292414134</c:v>
                </c:pt>
                <c:pt idx="196">
                  <c:v>65.188905292414134</c:v>
                </c:pt>
                <c:pt idx="197">
                  <c:v>64.701354012883613</c:v>
                </c:pt>
                <c:pt idx="198">
                  <c:v>64.271455755471194</c:v>
                </c:pt>
                <c:pt idx="199">
                  <c:v>64.304781201782248</c:v>
                </c:pt>
                <c:pt idx="200">
                  <c:v>63.971526738671848</c:v>
                </c:pt>
                <c:pt idx="201">
                  <c:v>64.138153970227037</c:v>
                </c:pt>
                <c:pt idx="202">
                  <c:v>64.138153970227037</c:v>
                </c:pt>
                <c:pt idx="203">
                  <c:v>64.138153970227037</c:v>
                </c:pt>
                <c:pt idx="204">
                  <c:v>63.731583525232359</c:v>
                </c:pt>
                <c:pt idx="205">
                  <c:v>63.821562230272164</c:v>
                </c:pt>
                <c:pt idx="206">
                  <c:v>64.609709035528269</c:v>
                </c:pt>
                <c:pt idx="207">
                  <c:v>66.121018025733903</c:v>
                </c:pt>
                <c:pt idx="208">
                  <c:v>66.415948225586604</c:v>
                </c:pt>
                <c:pt idx="209">
                  <c:v>66.415948225586604</c:v>
                </c:pt>
                <c:pt idx="210">
                  <c:v>66.415948225586604</c:v>
                </c:pt>
                <c:pt idx="211">
                  <c:v>65.737108884230736</c:v>
                </c:pt>
                <c:pt idx="212">
                  <c:v>65.259555238593535</c:v>
                </c:pt>
                <c:pt idx="213">
                  <c:v>65.681122134428179</c:v>
                </c:pt>
                <c:pt idx="214">
                  <c:v>65.564483072339556</c:v>
                </c:pt>
                <c:pt idx="215">
                  <c:v>65.370528974809289</c:v>
                </c:pt>
                <c:pt idx="216">
                  <c:v>65.370528974809289</c:v>
                </c:pt>
                <c:pt idx="217">
                  <c:v>65.370528974809289</c:v>
                </c:pt>
                <c:pt idx="218">
                  <c:v>65.807758830410137</c:v>
                </c:pt>
                <c:pt idx="219">
                  <c:v>65.79609492420127</c:v>
                </c:pt>
                <c:pt idx="220">
                  <c:v>65.79609492420127</c:v>
                </c:pt>
                <c:pt idx="221">
                  <c:v>65.142916176504897</c:v>
                </c:pt>
                <c:pt idx="222">
                  <c:v>66.685884340706025</c:v>
                </c:pt>
                <c:pt idx="223">
                  <c:v>66.685884340706025</c:v>
                </c:pt>
                <c:pt idx="224">
                  <c:v>66.685884340706025</c:v>
                </c:pt>
                <c:pt idx="225">
                  <c:v>66.756867541348555</c:v>
                </c:pt>
                <c:pt idx="226">
                  <c:v>67.30173858853405</c:v>
                </c:pt>
                <c:pt idx="227">
                  <c:v>68.283839491320393</c:v>
                </c:pt>
                <c:pt idx="228">
                  <c:v>71.897984143752637</c:v>
                </c:pt>
                <c:pt idx="229">
                  <c:v>70.795911634246565</c:v>
                </c:pt>
                <c:pt idx="230">
                  <c:v>70.795911634246565</c:v>
                </c:pt>
                <c:pt idx="231">
                  <c:v>70.795911634246565</c:v>
                </c:pt>
                <c:pt idx="232">
                  <c:v>70.236710645147312</c:v>
                </c:pt>
                <c:pt idx="233">
                  <c:v>71.936308407010344</c:v>
                </c:pt>
                <c:pt idx="234">
                  <c:v>71.189151900716823</c:v>
                </c:pt>
                <c:pt idx="235">
                  <c:v>71.658040930313163</c:v>
                </c:pt>
                <c:pt idx="236">
                  <c:v>70.51931042986493</c:v>
                </c:pt>
                <c:pt idx="237">
                  <c:v>70.51931042986493</c:v>
                </c:pt>
                <c:pt idx="238">
                  <c:v>70.51931042986493</c:v>
                </c:pt>
                <c:pt idx="239">
                  <c:v>70.487651255869437</c:v>
                </c:pt>
                <c:pt idx="240">
                  <c:v>71.662373238333601</c:v>
                </c:pt>
                <c:pt idx="241">
                  <c:v>72.157922624978752</c:v>
                </c:pt>
                <c:pt idx="242">
                  <c:v>72.433857320434171</c:v>
                </c:pt>
                <c:pt idx="243">
                  <c:v>72.028953147755033</c:v>
                </c:pt>
                <c:pt idx="244">
                  <c:v>72.028953147755033</c:v>
                </c:pt>
                <c:pt idx="245">
                  <c:v>72.028953147755033</c:v>
                </c:pt>
                <c:pt idx="246">
                  <c:v>71.991295393423556</c:v>
                </c:pt>
                <c:pt idx="247">
                  <c:v>72.020621786177273</c:v>
                </c:pt>
                <c:pt idx="248">
                  <c:v>72.411196016942654</c:v>
                </c:pt>
                <c:pt idx="249">
                  <c:v>72.179584165080939</c:v>
                </c:pt>
                <c:pt idx="250">
                  <c:v>72.971063514968122</c:v>
                </c:pt>
                <c:pt idx="251">
                  <c:v>72.971063514968122</c:v>
                </c:pt>
                <c:pt idx="252">
                  <c:v>72.971063514968122</c:v>
                </c:pt>
                <c:pt idx="253">
                  <c:v>73.399295500064994</c:v>
                </c:pt>
                <c:pt idx="254">
                  <c:v>72.974396059599229</c:v>
                </c:pt>
                <c:pt idx="255">
                  <c:v>72.716123850688675</c:v>
                </c:pt>
                <c:pt idx="256">
                  <c:v>71.869657514388251</c:v>
                </c:pt>
                <c:pt idx="257">
                  <c:v>70.802576723508764</c:v>
                </c:pt>
                <c:pt idx="258">
                  <c:v>70.802576723508764</c:v>
                </c:pt>
                <c:pt idx="259">
                  <c:v>70.802576723508764</c:v>
                </c:pt>
                <c:pt idx="260">
                  <c:v>71.321453922571663</c:v>
                </c:pt>
                <c:pt idx="261">
                  <c:v>71.191484681958599</c:v>
                </c:pt>
                <c:pt idx="262">
                  <c:v>68.543777972546508</c:v>
                </c:pt>
                <c:pt idx="263">
                  <c:v>68.010570831569865</c:v>
                </c:pt>
                <c:pt idx="264">
                  <c:v>67.531684168080218</c:v>
                </c:pt>
                <c:pt idx="265">
                  <c:v>67.531684168080218</c:v>
                </c:pt>
                <c:pt idx="266">
                  <c:v>67.531684168080218</c:v>
                </c:pt>
                <c:pt idx="267">
                  <c:v>67.525685587744235</c:v>
                </c:pt>
                <c:pt idx="268">
                  <c:v>67.873936501694601</c:v>
                </c:pt>
                <c:pt idx="269">
                  <c:v>67.255082963698598</c:v>
                </c:pt>
                <c:pt idx="270">
                  <c:v>67.26741337883368</c:v>
                </c:pt>
                <c:pt idx="271">
                  <c:v>67.642324649832872</c:v>
                </c:pt>
                <c:pt idx="272">
                  <c:v>67.642324649832872</c:v>
                </c:pt>
                <c:pt idx="273">
                  <c:v>67.642324649832872</c:v>
                </c:pt>
                <c:pt idx="274">
                  <c:v>67.009141169923112</c:v>
                </c:pt>
                <c:pt idx="275">
                  <c:v>67.220757753998214</c:v>
                </c:pt>
                <c:pt idx="276">
                  <c:v>67.248417874436385</c:v>
                </c:pt>
                <c:pt idx="277">
                  <c:v>67.243419057489731</c:v>
                </c:pt>
                <c:pt idx="278">
                  <c:v>66.467602667368723</c:v>
                </c:pt>
                <c:pt idx="279">
                  <c:v>66.467602667368723</c:v>
                </c:pt>
                <c:pt idx="280">
                  <c:v>66.467602667368723</c:v>
                </c:pt>
                <c:pt idx="281">
                  <c:v>66.070363347341114</c:v>
                </c:pt>
                <c:pt idx="282">
                  <c:v>65.424516197833185</c:v>
                </c:pt>
                <c:pt idx="283">
                  <c:v>66.012710325223026</c:v>
                </c:pt>
                <c:pt idx="284">
                  <c:v>65.402854657730998</c:v>
                </c:pt>
                <c:pt idx="285">
                  <c:v>65.96938724501868</c:v>
                </c:pt>
                <c:pt idx="286">
                  <c:v>65.96938724501868</c:v>
                </c:pt>
                <c:pt idx="287">
                  <c:v>65.96938724501868</c:v>
                </c:pt>
                <c:pt idx="288">
                  <c:v>65.777765928730204</c:v>
                </c:pt>
                <c:pt idx="289">
                  <c:v>66.622565992715053</c:v>
                </c:pt>
                <c:pt idx="290">
                  <c:v>66.852511572261236</c:v>
                </c:pt>
                <c:pt idx="291">
                  <c:v>67.052464250127457</c:v>
                </c:pt>
                <c:pt idx="292">
                  <c:v>66.710211916513089</c:v>
                </c:pt>
                <c:pt idx="293">
                  <c:v>66.710211916513089</c:v>
                </c:pt>
                <c:pt idx="294">
                  <c:v>66.710211916513089</c:v>
                </c:pt>
                <c:pt idx="295">
                  <c:v>67.268413142223011</c:v>
                </c:pt>
                <c:pt idx="296">
                  <c:v>66.962485545087659</c:v>
                </c:pt>
                <c:pt idx="297">
                  <c:v>67.607332931206273</c:v>
                </c:pt>
                <c:pt idx="298">
                  <c:v>67.385052204311648</c:v>
                </c:pt>
                <c:pt idx="299">
                  <c:v>66.747536416381465</c:v>
                </c:pt>
                <c:pt idx="300">
                  <c:v>66.747536416381465</c:v>
                </c:pt>
                <c:pt idx="301">
                  <c:v>66.747536416381465</c:v>
                </c:pt>
                <c:pt idx="302">
                  <c:v>66.520923381466375</c:v>
                </c:pt>
                <c:pt idx="303">
                  <c:v>66.557581372408521</c:v>
                </c:pt>
                <c:pt idx="304">
                  <c:v>66.369292600751152</c:v>
                </c:pt>
                <c:pt idx="305">
                  <c:v>66.809188492056876</c:v>
                </c:pt>
                <c:pt idx="306">
                  <c:v>67.145775499798376</c:v>
                </c:pt>
                <c:pt idx="307">
                  <c:v>67.145775499798376</c:v>
                </c:pt>
                <c:pt idx="308">
                  <c:v>67.145775499798376</c:v>
                </c:pt>
                <c:pt idx="309">
                  <c:v>67.038467562676843</c:v>
                </c:pt>
                <c:pt idx="310">
                  <c:v>67.068460464356775</c:v>
                </c:pt>
                <c:pt idx="311">
                  <c:v>67.272412195780333</c:v>
                </c:pt>
                <c:pt idx="312">
                  <c:v>67.743967261081536</c:v>
                </c:pt>
                <c:pt idx="313">
                  <c:v>68.283839491320393</c:v>
                </c:pt>
                <c:pt idx="314">
                  <c:v>68.283839491320393</c:v>
                </c:pt>
                <c:pt idx="315">
                  <c:v>68.283839491320393</c:v>
                </c:pt>
                <c:pt idx="316">
                  <c:v>68.2521803173249</c:v>
                </c:pt>
                <c:pt idx="317">
                  <c:v>68.293837125213713</c:v>
                </c:pt>
                <c:pt idx="318">
                  <c:v>67.779958743097467</c:v>
                </c:pt>
                <c:pt idx="319">
                  <c:v>68.07055663492973</c:v>
                </c:pt>
                <c:pt idx="320">
                  <c:v>68.003905742307651</c:v>
                </c:pt>
                <c:pt idx="321">
                  <c:v>68.003905742307651</c:v>
                </c:pt>
                <c:pt idx="322">
                  <c:v>68.003905742307651</c:v>
                </c:pt>
                <c:pt idx="323">
                  <c:v>68.540445427915387</c:v>
                </c:pt>
                <c:pt idx="324">
                  <c:v>68.405477370355683</c:v>
                </c:pt>
                <c:pt idx="325">
                  <c:v>69.286935425282678</c:v>
                </c:pt>
                <c:pt idx="326">
                  <c:v>69.329591996560808</c:v>
                </c:pt>
                <c:pt idx="327">
                  <c:v>69.504550589693764</c:v>
                </c:pt>
                <c:pt idx="328">
                  <c:v>69.504550589693764</c:v>
                </c:pt>
                <c:pt idx="329">
                  <c:v>69.504550589693764</c:v>
                </c:pt>
                <c:pt idx="330">
                  <c:v>69.616190834835763</c:v>
                </c:pt>
                <c:pt idx="331">
                  <c:v>69.588530714397592</c:v>
                </c:pt>
                <c:pt idx="332">
                  <c:v>68.915356698914593</c:v>
                </c:pt>
                <c:pt idx="333">
                  <c:v>68.562440222480674</c:v>
                </c:pt>
                <c:pt idx="334">
                  <c:v>68.195527058596127</c:v>
                </c:pt>
                <c:pt idx="335">
                  <c:v>68.195527058596127</c:v>
                </c:pt>
                <c:pt idx="336">
                  <c:v>68.195527058596127</c:v>
                </c:pt>
                <c:pt idx="337">
                  <c:v>68.338826477733605</c:v>
                </c:pt>
                <c:pt idx="338">
                  <c:v>68.550443061808707</c:v>
                </c:pt>
                <c:pt idx="339">
                  <c:v>67.803953064441416</c:v>
                </c:pt>
                <c:pt idx="340">
                  <c:v>67.295740008198052</c:v>
                </c:pt>
                <c:pt idx="341">
                  <c:v>67.207427575473815</c:v>
                </c:pt>
                <c:pt idx="342">
                  <c:v>67.207427575473815</c:v>
                </c:pt>
                <c:pt idx="343">
                  <c:v>67.207427575473815</c:v>
                </c:pt>
                <c:pt idx="344">
                  <c:v>66.950488384415678</c:v>
                </c:pt>
                <c:pt idx="345">
                  <c:v>66.810854764372436</c:v>
                </c:pt>
                <c:pt idx="346">
                  <c:v>66.726874639668608</c:v>
                </c:pt>
                <c:pt idx="347">
                  <c:v>67.117448870433989</c:v>
                </c:pt>
                <c:pt idx="348">
                  <c:v>67.018472294890202</c:v>
                </c:pt>
                <c:pt idx="349">
                  <c:v>67.018472294890202</c:v>
                </c:pt>
                <c:pt idx="350">
                  <c:v>67.018472294890202</c:v>
                </c:pt>
                <c:pt idx="351">
                  <c:v>66.916829683641538</c:v>
                </c:pt>
                <c:pt idx="352">
                  <c:v>67.117448870433989</c:v>
                </c:pt>
                <c:pt idx="353">
                  <c:v>66.917496192567754</c:v>
                </c:pt>
                <c:pt idx="354">
                  <c:v>66.709212153123758</c:v>
                </c:pt>
                <c:pt idx="355">
                  <c:v>66.402618047062191</c:v>
                </c:pt>
                <c:pt idx="356">
                  <c:v>66.402618047062191</c:v>
                </c:pt>
                <c:pt idx="357">
                  <c:v>66.402618047062191</c:v>
                </c:pt>
                <c:pt idx="358">
                  <c:v>66.265983717186941</c:v>
                </c:pt>
                <c:pt idx="359">
                  <c:v>66.265983717186941</c:v>
                </c:pt>
                <c:pt idx="360">
                  <c:v>66.307640525075726</c:v>
                </c:pt>
                <c:pt idx="361">
                  <c:v>66.872506840047862</c:v>
                </c:pt>
                <c:pt idx="362">
                  <c:v>67.085789696438496</c:v>
                </c:pt>
                <c:pt idx="363">
                  <c:v>67.085789696438496</c:v>
                </c:pt>
                <c:pt idx="364">
                  <c:v>67.085789696438496</c:v>
                </c:pt>
                <c:pt idx="365">
                  <c:v>67.225756570944867</c:v>
                </c:pt>
                <c:pt idx="366">
                  <c:v>67.225756570944867</c:v>
                </c:pt>
                <c:pt idx="367">
                  <c:v>67.204428285305809</c:v>
                </c:pt>
                <c:pt idx="368">
                  <c:v>67.09412105801627</c:v>
                </c:pt>
                <c:pt idx="369">
                  <c:v>67.100786147278484</c:v>
                </c:pt>
                <c:pt idx="370">
                  <c:v>67.100786147278484</c:v>
                </c:pt>
                <c:pt idx="371">
                  <c:v>67.100786147278484</c:v>
                </c:pt>
                <c:pt idx="372">
                  <c:v>67.034135254656405</c:v>
                </c:pt>
                <c:pt idx="373">
                  <c:v>66.703546827250875</c:v>
                </c:pt>
                <c:pt idx="374">
                  <c:v>66.869174295416741</c:v>
                </c:pt>
                <c:pt idx="375">
                  <c:v>66.747536416381465</c:v>
                </c:pt>
                <c:pt idx="376">
                  <c:v>65.82042250000832</c:v>
                </c:pt>
                <c:pt idx="377">
                  <c:v>65.82042250000832</c:v>
                </c:pt>
                <c:pt idx="378">
                  <c:v>65.82042250000832</c:v>
                </c:pt>
                <c:pt idx="379">
                  <c:v>64.969623855687487</c:v>
                </c:pt>
                <c:pt idx="380">
                  <c:v>65.081264100829472</c:v>
                </c:pt>
                <c:pt idx="381">
                  <c:v>65.244558787753562</c:v>
                </c:pt>
                <c:pt idx="382">
                  <c:v>65.241226243122469</c:v>
                </c:pt>
                <c:pt idx="383">
                  <c:v>65.952724521863161</c:v>
                </c:pt>
                <c:pt idx="384">
                  <c:v>65.952724521863161</c:v>
                </c:pt>
                <c:pt idx="385">
                  <c:v>65.952724521863161</c:v>
                </c:pt>
                <c:pt idx="386">
                  <c:v>66.51359178327796</c:v>
                </c:pt>
                <c:pt idx="387">
                  <c:v>66.480932845893136</c:v>
                </c:pt>
                <c:pt idx="388">
                  <c:v>66.535919832306362</c:v>
                </c:pt>
                <c:pt idx="389">
                  <c:v>65.737775393156952</c:v>
                </c:pt>
                <c:pt idx="390">
                  <c:v>65.631133964961634</c:v>
                </c:pt>
                <c:pt idx="391">
                  <c:v>65.631133964961634</c:v>
                </c:pt>
                <c:pt idx="392">
                  <c:v>65.631133964961634</c:v>
                </c:pt>
                <c:pt idx="393">
                  <c:v>65.569481889286195</c:v>
                </c:pt>
                <c:pt idx="394">
                  <c:v>64.904639235380955</c:v>
                </c:pt>
                <c:pt idx="395">
                  <c:v>64.491403701124071</c:v>
                </c:pt>
                <c:pt idx="396">
                  <c:v>64.40309126839982</c:v>
                </c:pt>
                <c:pt idx="397">
                  <c:v>64.053174082133893</c:v>
                </c:pt>
                <c:pt idx="398">
                  <c:v>64.053174082133893</c:v>
                </c:pt>
                <c:pt idx="399">
                  <c:v>64.053174082133893</c:v>
                </c:pt>
                <c:pt idx="400">
                  <c:v>63.924871113836389</c:v>
                </c:pt>
                <c:pt idx="401">
                  <c:v>64.294783567888942</c:v>
                </c:pt>
                <c:pt idx="402">
                  <c:v>64.101495979284906</c:v>
                </c:pt>
                <c:pt idx="403">
                  <c:v>64.301448657151141</c:v>
                </c:pt>
                <c:pt idx="404">
                  <c:v>63.989189225216705</c:v>
                </c:pt>
                <c:pt idx="405">
                  <c:v>63.989189225216705</c:v>
                </c:pt>
                <c:pt idx="406">
                  <c:v>63.989189225216705</c:v>
                </c:pt>
                <c:pt idx="407">
                  <c:v>63.71158825744574</c:v>
                </c:pt>
                <c:pt idx="408">
                  <c:v>63.301685267819948</c:v>
                </c:pt>
                <c:pt idx="409">
                  <c:v>63.280023727717769</c:v>
                </c:pt>
                <c:pt idx="410">
                  <c:v>63.268359821508909</c:v>
                </c:pt>
                <c:pt idx="411">
                  <c:v>63.481642677899565</c:v>
                </c:pt>
                <c:pt idx="412">
                  <c:v>63.481642677899565</c:v>
                </c:pt>
                <c:pt idx="413">
                  <c:v>63.481642677899565</c:v>
                </c:pt>
                <c:pt idx="414">
                  <c:v>63.051744420487154</c:v>
                </c:pt>
                <c:pt idx="415">
                  <c:v>63.24836455372229</c:v>
                </c:pt>
                <c:pt idx="416">
                  <c:v>63.738248614494566</c:v>
                </c:pt>
                <c:pt idx="417">
                  <c:v>63.161718393313585</c:v>
                </c:pt>
                <c:pt idx="418">
                  <c:v>63.121727857740325</c:v>
                </c:pt>
                <c:pt idx="419">
                  <c:v>63.121727857740325</c:v>
                </c:pt>
                <c:pt idx="420">
                  <c:v>63.121727857740325</c:v>
                </c:pt>
                <c:pt idx="421">
                  <c:v>62.942770211050046</c:v>
                </c:pt>
                <c:pt idx="422">
                  <c:v>62.511872190248305</c:v>
                </c:pt>
                <c:pt idx="423">
                  <c:v>61.688733666365621</c:v>
                </c:pt>
                <c:pt idx="424">
                  <c:v>61.408799917352894</c:v>
                </c:pt>
                <c:pt idx="425">
                  <c:v>61.270499315162077</c:v>
                </c:pt>
                <c:pt idx="426">
                  <c:v>61.270499315162077</c:v>
                </c:pt>
                <c:pt idx="427">
                  <c:v>61.270499315162077</c:v>
                </c:pt>
                <c:pt idx="428">
                  <c:v>61.452122997557247</c:v>
                </c:pt>
                <c:pt idx="429">
                  <c:v>61.669738161968333</c:v>
                </c:pt>
                <c:pt idx="430">
                  <c:v>61.978665049271676</c:v>
                </c:pt>
                <c:pt idx="431">
                  <c:v>62.87178701040753</c:v>
                </c:pt>
                <c:pt idx="432">
                  <c:v>63.323346807922135</c:v>
                </c:pt>
                <c:pt idx="433">
                  <c:v>63.323346807922135</c:v>
                </c:pt>
                <c:pt idx="434">
                  <c:v>63.323346807922135</c:v>
                </c:pt>
                <c:pt idx="435">
                  <c:v>62.308586967750969</c:v>
                </c:pt>
                <c:pt idx="436">
                  <c:v>62.251933709022197</c:v>
                </c:pt>
                <c:pt idx="437">
                  <c:v>61.638745496899062</c:v>
                </c:pt>
                <c:pt idx="438">
                  <c:v>61.913680428965144</c:v>
                </c:pt>
                <c:pt idx="439">
                  <c:v>61.690399938681182</c:v>
                </c:pt>
                <c:pt idx="440">
                  <c:v>61.690399938681182</c:v>
                </c:pt>
                <c:pt idx="441">
                  <c:v>61.690399938681182</c:v>
                </c:pt>
                <c:pt idx="442">
                  <c:v>61.758717103618807</c:v>
                </c:pt>
                <c:pt idx="443">
                  <c:v>60.592326482732418</c:v>
                </c:pt>
                <c:pt idx="444">
                  <c:v>60.694968857370426</c:v>
                </c:pt>
                <c:pt idx="445">
                  <c:v>60.765618803549827</c:v>
                </c:pt>
                <c:pt idx="446">
                  <c:v>60.765618803549827</c:v>
                </c:pt>
                <c:pt idx="447">
                  <c:v>60.765618803549827</c:v>
                </c:pt>
                <c:pt idx="448">
                  <c:v>60.765618803549827</c:v>
                </c:pt>
                <c:pt idx="449">
                  <c:v>60.765618803549827</c:v>
                </c:pt>
                <c:pt idx="450">
                  <c:v>61.045552552562555</c:v>
                </c:pt>
                <c:pt idx="451">
                  <c:v>60.585661393470211</c:v>
                </c:pt>
                <c:pt idx="452">
                  <c:v>60.200752488577706</c:v>
                </c:pt>
                <c:pt idx="453">
                  <c:v>60.918915856580611</c:v>
                </c:pt>
                <c:pt idx="454">
                  <c:v>60.918915856580611</c:v>
                </c:pt>
                <c:pt idx="455">
                  <c:v>60.918915856580611</c:v>
                </c:pt>
                <c:pt idx="456">
                  <c:v>61.028889829407042</c:v>
                </c:pt>
                <c:pt idx="457">
                  <c:v>61.018892195513729</c:v>
                </c:pt>
                <c:pt idx="458">
                  <c:v>60.853931236274086</c:v>
                </c:pt>
                <c:pt idx="459">
                  <c:v>60.830603423856353</c:v>
                </c:pt>
                <c:pt idx="460">
                  <c:v>60.509012866954826</c:v>
                </c:pt>
                <c:pt idx="461">
                  <c:v>60.509012866954826</c:v>
                </c:pt>
                <c:pt idx="462">
                  <c:v>60.509012866954826</c:v>
                </c:pt>
                <c:pt idx="463">
                  <c:v>60.435696885070534</c:v>
                </c:pt>
                <c:pt idx="464">
                  <c:v>60.315725278350797</c:v>
                </c:pt>
                <c:pt idx="465">
                  <c:v>59.912487377987212</c:v>
                </c:pt>
                <c:pt idx="466">
                  <c:v>59.599561437126546</c:v>
                </c:pt>
                <c:pt idx="467">
                  <c:v>59.822508672947393</c:v>
                </c:pt>
                <c:pt idx="468">
                  <c:v>59.822508672947393</c:v>
                </c:pt>
                <c:pt idx="469">
                  <c:v>59.822508672947393</c:v>
                </c:pt>
                <c:pt idx="470">
                  <c:v>59.553905575680425</c:v>
                </c:pt>
                <c:pt idx="471">
                  <c:v>59.995800993764803</c:v>
                </c:pt>
                <c:pt idx="472">
                  <c:v>59.885827020938379</c:v>
                </c:pt>
                <c:pt idx="473">
                  <c:v>59.717533517067636</c:v>
                </c:pt>
                <c:pt idx="474">
                  <c:v>59.460927580472621</c:v>
                </c:pt>
                <c:pt idx="475">
                  <c:v>59.460927580472621</c:v>
                </c:pt>
                <c:pt idx="476">
                  <c:v>59.460927580472621</c:v>
                </c:pt>
                <c:pt idx="477">
                  <c:v>59.300965438179631</c:v>
                </c:pt>
                <c:pt idx="478">
                  <c:v>59.178661050218118</c:v>
                </c:pt>
                <c:pt idx="479">
                  <c:v>58.774423386465202</c:v>
                </c:pt>
                <c:pt idx="480">
                  <c:v>58.808082087239356</c:v>
                </c:pt>
                <c:pt idx="481">
                  <c:v>59.180327322533664</c:v>
                </c:pt>
                <c:pt idx="482">
                  <c:v>59.180327322533664</c:v>
                </c:pt>
                <c:pt idx="483">
                  <c:v>59.180327322533664</c:v>
                </c:pt>
                <c:pt idx="484">
                  <c:v>58.927053930569762</c:v>
                </c:pt>
                <c:pt idx="485">
                  <c:v>59.34762106301509</c:v>
                </c:pt>
                <c:pt idx="486">
                  <c:v>58.942050381409736</c:v>
                </c:pt>
                <c:pt idx="487">
                  <c:v>58.683111663572951</c:v>
                </c:pt>
                <c:pt idx="488">
                  <c:v>58.639455328905484</c:v>
                </c:pt>
                <c:pt idx="489">
                  <c:v>58.639455328905484</c:v>
                </c:pt>
                <c:pt idx="490">
                  <c:v>58.639455328905484</c:v>
                </c:pt>
                <c:pt idx="491">
                  <c:v>58.517150940943971</c:v>
                </c:pt>
                <c:pt idx="492">
                  <c:v>58.937718073389298</c:v>
                </c:pt>
                <c:pt idx="493">
                  <c:v>59.669211619916616</c:v>
                </c:pt>
                <c:pt idx="494">
                  <c:v>59.540908651619119</c:v>
                </c:pt>
                <c:pt idx="495">
                  <c:v>59.392610415534989</c:v>
                </c:pt>
                <c:pt idx="496">
                  <c:v>59.392610415534989</c:v>
                </c:pt>
                <c:pt idx="497">
                  <c:v>59.392610415534989</c:v>
                </c:pt>
                <c:pt idx="498">
                  <c:v>59.313962362240936</c:v>
                </c:pt>
                <c:pt idx="499">
                  <c:v>59.357618696908396</c:v>
                </c:pt>
                <c:pt idx="500">
                  <c:v>59.597561910347885</c:v>
                </c:pt>
                <c:pt idx="501">
                  <c:v>59.72353209740362</c:v>
                </c:pt>
                <c:pt idx="502">
                  <c:v>59.459261308157075</c:v>
                </c:pt>
                <c:pt idx="503">
                  <c:v>59.459261308157075</c:v>
                </c:pt>
                <c:pt idx="504">
                  <c:v>59.459261308157075</c:v>
                </c:pt>
                <c:pt idx="505">
                  <c:v>59.349287335330636</c:v>
                </c:pt>
                <c:pt idx="506">
                  <c:v>59.585898004139018</c:v>
                </c:pt>
                <c:pt idx="507">
                  <c:v>59.234314545557552</c:v>
                </c:pt>
                <c:pt idx="508">
                  <c:v>59.294300348917417</c:v>
                </c:pt>
                <c:pt idx="509">
                  <c:v>59.250310759786849</c:v>
                </c:pt>
                <c:pt idx="510">
                  <c:v>59.250310759786849</c:v>
                </c:pt>
                <c:pt idx="511">
                  <c:v>59.250310759786849</c:v>
                </c:pt>
                <c:pt idx="512">
                  <c:v>59.250310759786849</c:v>
                </c:pt>
                <c:pt idx="513">
                  <c:v>59.059355952424596</c:v>
                </c:pt>
                <c:pt idx="514">
                  <c:v>58.91039120741425</c:v>
                </c:pt>
                <c:pt idx="515">
                  <c:v>58.461164191141421</c:v>
                </c:pt>
                <c:pt idx="516">
                  <c:v>58.21788843307084</c:v>
                </c:pt>
                <c:pt idx="517">
                  <c:v>58.21788843307084</c:v>
                </c:pt>
                <c:pt idx="518">
                  <c:v>58.21788843307084</c:v>
                </c:pt>
                <c:pt idx="519">
                  <c:v>58.214555888439733</c:v>
                </c:pt>
                <c:pt idx="520">
                  <c:v>57.541715127419849</c:v>
                </c:pt>
                <c:pt idx="521">
                  <c:v>57.532384002452751</c:v>
                </c:pt>
                <c:pt idx="522">
                  <c:v>56.793225603273889</c:v>
                </c:pt>
                <c:pt idx="523">
                  <c:v>56.604936831616513</c:v>
                </c:pt>
                <c:pt idx="524">
                  <c:v>56.604936831616513</c:v>
                </c:pt>
                <c:pt idx="525">
                  <c:v>56.604936831616513</c:v>
                </c:pt>
                <c:pt idx="526">
                  <c:v>56.200032658937381</c:v>
                </c:pt>
                <c:pt idx="527">
                  <c:v>56.57494392993658</c:v>
                </c:pt>
                <c:pt idx="528">
                  <c:v>56.62159955477204</c:v>
                </c:pt>
                <c:pt idx="529">
                  <c:v>56.749902523069537</c:v>
                </c:pt>
                <c:pt idx="530">
                  <c:v>56.876539219051494</c:v>
                </c:pt>
                <c:pt idx="531">
                  <c:v>56.876539219051494</c:v>
                </c:pt>
                <c:pt idx="532">
                  <c:v>56.876539219051494</c:v>
                </c:pt>
                <c:pt idx="533">
                  <c:v>55.97675216865342</c:v>
                </c:pt>
                <c:pt idx="534">
                  <c:v>55.154613408160067</c:v>
                </c:pt>
                <c:pt idx="535">
                  <c:v>55.35723212173118</c:v>
                </c:pt>
                <c:pt idx="536">
                  <c:v>55.787796888069821</c:v>
                </c:pt>
                <c:pt idx="537">
                  <c:v>55.981750985600073</c:v>
                </c:pt>
                <c:pt idx="538">
                  <c:v>55.981750985600073</c:v>
                </c:pt>
                <c:pt idx="539">
                  <c:v>55.981750985600073</c:v>
                </c:pt>
                <c:pt idx="540">
                  <c:v>57.609032528968143</c:v>
                </c:pt>
                <c:pt idx="541">
                  <c:v>58.707439239380022</c:v>
                </c:pt>
                <c:pt idx="542">
                  <c:v>59.506916696381865</c:v>
                </c:pt>
                <c:pt idx="543">
                  <c:v>62.352909811344645</c:v>
                </c:pt>
                <c:pt idx="544">
                  <c:v>62.93177281376741</c:v>
                </c:pt>
                <c:pt idx="545">
                  <c:v>62.93177281376741</c:v>
                </c:pt>
                <c:pt idx="546">
                  <c:v>62.93177281376741</c:v>
                </c:pt>
                <c:pt idx="547">
                  <c:v>63.768241516174506</c:v>
                </c:pt>
                <c:pt idx="548">
                  <c:v>63.355005981917614</c:v>
                </c:pt>
                <c:pt idx="549">
                  <c:v>60.187422310053286</c:v>
                </c:pt>
                <c:pt idx="550">
                  <c:v>58.38118311999493</c:v>
                </c:pt>
                <c:pt idx="551">
                  <c:v>58.081254103195576</c:v>
                </c:pt>
                <c:pt idx="552">
                  <c:v>58.081254103195576</c:v>
                </c:pt>
                <c:pt idx="553">
                  <c:v>58.081254103195576</c:v>
                </c:pt>
                <c:pt idx="554">
                  <c:v>58.291204414955132</c:v>
                </c:pt>
                <c:pt idx="555">
                  <c:v>58.042929839937884</c:v>
                </c:pt>
                <c:pt idx="556">
                  <c:v>57.794655264920635</c:v>
                </c:pt>
                <c:pt idx="557">
                  <c:v>58.581135797861172</c:v>
                </c:pt>
                <c:pt idx="558">
                  <c:v>59.38094650932613</c:v>
                </c:pt>
                <c:pt idx="559">
                  <c:v>59.38094650932613</c:v>
                </c:pt>
                <c:pt idx="560">
                  <c:v>59.38094650932613</c:v>
                </c:pt>
                <c:pt idx="561">
                  <c:v>58.419507383252636</c:v>
                </c:pt>
                <c:pt idx="562">
                  <c:v>59.087682581788968</c:v>
                </c:pt>
                <c:pt idx="563">
                  <c:v>59.064354769371242</c:v>
                </c:pt>
                <c:pt idx="564">
                  <c:v>58.641121601221045</c:v>
                </c:pt>
                <c:pt idx="565">
                  <c:v>59.980804542924837</c:v>
                </c:pt>
                <c:pt idx="566">
                  <c:v>59.980804542924837</c:v>
                </c:pt>
                <c:pt idx="567">
                  <c:v>59.980804542924837</c:v>
                </c:pt>
                <c:pt idx="568">
                  <c:v>60.106108221054342</c:v>
                </c:pt>
                <c:pt idx="569">
                  <c:v>59.84083766841848</c:v>
                </c:pt>
                <c:pt idx="570">
                  <c:v>59.016032872220251</c:v>
                </c:pt>
                <c:pt idx="571">
                  <c:v>59.356285679055951</c:v>
                </c:pt>
                <c:pt idx="572">
                  <c:v>59.574234097930159</c:v>
                </c:pt>
                <c:pt idx="573">
                  <c:v>59.574234097930159</c:v>
                </c:pt>
                <c:pt idx="574">
                  <c:v>59.574234097930159</c:v>
                </c:pt>
                <c:pt idx="575">
                  <c:v>59.51591456688584</c:v>
                </c:pt>
                <c:pt idx="576">
                  <c:v>59.767521686534188</c:v>
                </c:pt>
                <c:pt idx="577">
                  <c:v>59.872496842413959</c:v>
                </c:pt>
                <c:pt idx="578">
                  <c:v>59.890825837885032</c:v>
                </c:pt>
                <c:pt idx="579">
                  <c:v>59.20932046082428</c:v>
                </c:pt>
                <c:pt idx="580">
                  <c:v>59.20932046082428</c:v>
                </c:pt>
                <c:pt idx="581">
                  <c:v>59.20932046082428</c:v>
                </c:pt>
                <c:pt idx="582">
                  <c:v>58.964378430438124</c:v>
                </c:pt>
                <c:pt idx="583">
                  <c:v>59.077684947895662</c:v>
                </c:pt>
                <c:pt idx="584">
                  <c:v>59.404274321743856</c:v>
                </c:pt>
                <c:pt idx="585">
                  <c:v>59.404274321743856</c:v>
                </c:pt>
                <c:pt idx="586">
                  <c:v>60.254073202675364</c:v>
                </c:pt>
                <c:pt idx="587">
                  <c:v>60.254073202675364</c:v>
                </c:pt>
                <c:pt idx="588">
                  <c:v>60.254073202675364</c:v>
                </c:pt>
                <c:pt idx="589">
                  <c:v>60.945576213629437</c:v>
                </c:pt>
                <c:pt idx="590">
                  <c:v>61.397136011144028</c:v>
                </c:pt>
                <c:pt idx="591">
                  <c:v>61.808705273085373</c:v>
                </c:pt>
                <c:pt idx="592">
                  <c:v>62.161288495056169</c:v>
                </c:pt>
                <c:pt idx="593">
                  <c:v>62.59518580602591</c:v>
                </c:pt>
                <c:pt idx="594">
                  <c:v>62.59518580602591</c:v>
                </c:pt>
                <c:pt idx="595">
                  <c:v>62.59518580602591</c:v>
                </c:pt>
                <c:pt idx="596">
                  <c:v>62.59518580602591</c:v>
                </c:pt>
                <c:pt idx="597">
                  <c:v>62.901779912087477</c:v>
                </c:pt>
                <c:pt idx="598">
                  <c:v>62.91511009061189</c:v>
                </c:pt>
                <c:pt idx="599">
                  <c:v>62.137960682638436</c:v>
                </c:pt>
                <c:pt idx="600">
                  <c:v>62.416894668261847</c:v>
                </c:pt>
                <c:pt idx="601">
                  <c:v>62.416894668261847</c:v>
                </c:pt>
                <c:pt idx="602">
                  <c:v>62.416894668261847</c:v>
                </c:pt>
                <c:pt idx="603">
                  <c:v>62.635176341599156</c:v>
                </c:pt>
                <c:pt idx="604">
                  <c:v>63.215039107411251</c:v>
                </c:pt>
                <c:pt idx="605">
                  <c:v>63.197709875329508</c:v>
                </c:pt>
                <c:pt idx="606">
                  <c:v>63.876549216685383</c:v>
                </c:pt>
                <c:pt idx="607">
                  <c:v>64.6880238343592</c:v>
                </c:pt>
                <c:pt idx="608">
                  <c:v>64.6880238343592</c:v>
                </c:pt>
                <c:pt idx="609">
                  <c:v>64.6880238343592</c:v>
                </c:pt>
                <c:pt idx="610">
                  <c:v>64.528061692066203</c:v>
                </c:pt>
                <c:pt idx="611">
                  <c:v>66.054367133111825</c:v>
                </c:pt>
                <c:pt idx="612">
                  <c:v>66.690883157652692</c:v>
                </c:pt>
                <c:pt idx="613">
                  <c:v>67.76062998423707</c:v>
                </c:pt>
                <c:pt idx="614">
                  <c:v>67.917259581898946</c:v>
                </c:pt>
                <c:pt idx="615">
                  <c:v>67.917259581898946</c:v>
                </c:pt>
                <c:pt idx="616">
                  <c:v>67.917259581898946</c:v>
                </c:pt>
                <c:pt idx="617">
                  <c:v>68.645420583795172</c:v>
                </c:pt>
                <c:pt idx="618">
                  <c:v>68.480459624555522</c:v>
                </c:pt>
                <c:pt idx="619">
                  <c:v>68.953680962172285</c:v>
                </c:pt>
                <c:pt idx="620">
                  <c:v>69.129972573157687</c:v>
                </c:pt>
                <c:pt idx="621">
                  <c:v>68.430471455088963</c:v>
                </c:pt>
                <c:pt idx="622">
                  <c:v>68.430471455088963</c:v>
                </c:pt>
                <c:pt idx="623">
                  <c:v>68.430471455088963</c:v>
                </c:pt>
                <c:pt idx="624">
                  <c:v>69.000336587007737</c:v>
                </c:pt>
                <c:pt idx="625">
                  <c:v>70.258372185249485</c:v>
                </c:pt>
                <c:pt idx="626">
                  <c:v>71.619716667055457</c:v>
                </c:pt>
                <c:pt idx="627">
                  <c:v>73.838524882444474</c:v>
                </c:pt>
                <c:pt idx="628">
                  <c:v>68.434803763109414</c:v>
                </c:pt>
                <c:pt idx="629">
                  <c:v>68.434803763109414</c:v>
                </c:pt>
                <c:pt idx="630">
                  <c:v>68.434803763109414</c:v>
                </c:pt>
                <c:pt idx="631">
                  <c:v>68.302168486791459</c:v>
                </c:pt>
                <c:pt idx="632">
                  <c:v>69.862799137537451</c:v>
                </c:pt>
                <c:pt idx="633">
                  <c:v>72.396199566102695</c:v>
                </c:pt>
                <c:pt idx="634">
                  <c:v>69.663512968597431</c:v>
                </c:pt>
                <c:pt idx="635">
                  <c:v>70.251707095987285</c:v>
                </c:pt>
                <c:pt idx="636">
                  <c:v>70.251707095987285</c:v>
                </c:pt>
                <c:pt idx="637">
                  <c:v>70.251707095987285</c:v>
                </c:pt>
                <c:pt idx="638">
                  <c:v>72.321217311902856</c:v>
                </c:pt>
                <c:pt idx="639">
                  <c:v>73.054710385208836</c:v>
                </c:pt>
                <c:pt idx="640">
                  <c:v>71.244805396056265</c:v>
                </c:pt>
                <c:pt idx="641">
                  <c:v>73.252330281833295</c:v>
                </c:pt>
                <c:pt idx="642">
                  <c:v>71.566395952957791</c:v>
                </c:pt>
                <c:pt idx="643">
                  <c:v>71.566395952957791</c:v>
                </c:pt>
                <c:pt idx="644">
                  <c:v>71.566395952957791</c:v>
                </c:pt>
                <c:pt idx="645">
                  <c:v>75.08722935571916</c:v>
                </c:pt>
                <c:pt idx="646">
                  <c:v>75.753738281939945</c:v>
                </c:pt>
                <c:pt idx="647">
                  <c:v>77.767928256979189</c:v>
                </c:pt>
                <c:pt idx="648">
                  <c:v>74.859283302951624</c:v>
                </c:pt>
                <c:pt idx="649">
                  <c:v>77.036767964914972</c:v>
                </c:pt>
                <c:pt idx="650">
                  <c:v>77.036767964914972</c:v>
                </c:pt>
                <c:pt idx="651">
                  <c:v>77.036767964914972</c:v>
                </c:pt>
                <c:pt idx="652">
                  <c:v>77.215059102679035</c:v>
                </c:pt>
                <c:pt idx="653">
                  <c:v>75.040573730883693</c:v>
                </c:pt>
                <c:pt idx="654">
                  <c:v>76.465236560680637</c:v>
                </c:pt>
                <c:pt idx="655">
                  <c:v>76.318271342448966</c:v>
                </c:pt>
                <c:pt idx="656">
                  <c:v>75.465473171349444</c:v>
                </c:pt>
                <c:pt idx="657">
                  <c:v>75.465473171349444</c:v>
                </c:pt>
                <c:pt idx="658">
                  <c:v>75.465473171349444</c:v>
                </c:pt>
                <c:pt idx="659">
                  <c:v>74.955593842790535</c:v>
                </c:pt>
                <c:pt idx="660">
                  <c:v>76.605203435186993</c:v>
                </c:pt>
                <c:pt idx="661">
                  <c:v>78.781355079297896</c:v>
                </c:pt>
                <c:pt idx="662">
                  <c:v>78.706372825098057</c:v>
                </c:pt>
                <c:pt idx="663">
                  <c:v>79.272905412385725</c:v>
                </c:pt>
                <c:pt idx="664">
                  <c:v>79.272905412385725</c:v>
                </c:pt>
                <c:pt idx="665">
                  <c:v>79.272905412385725</c:v>
                </c:pt>
                <c:pt idx="666">
                  <c:v>79.761456455305563</c:v>
                </c:pt>
                <c:pt idx="667">
                  <c:v>80.139367016472761</c:v>
                </c:pt>
                <c:pt idx="668">
                  <c:v>78.812347744367159</c:v>
                </c:pt>
                <c:pt idx="669">
                  <c:v>79.251910381209782</c:v>
                </c:pt>
                <c:pt idx="670">
                  <c:v>79.334557488061151</c:v>
                </c:pt>
                <c:pt idx="671">
                  <c:v>79.334557488061151</c:v>
                </c:pt>
                <c:pt idx="672">
                  <c:v>79.334557488061151</c:v>
                </c:pt>
                <c:pt idx="673">
                  <c:v>79.477190398272413</c:v>
                </c:pt>
                <c:pt idx="674">
                  <c:v>78.031532537299512</c:v>
                </c:pt>
                <c:pt idx="675">
                  <c:v>76.886803456515295</c:v>
                </c:pt>
                <c:pt idx="676">
                  <c:v>78.230818706239518</c:v>
                </c:pt>
                <c:pt idx="677">
                  <c:v>76.728507586537859</c:v>
                </c:pt>
                <c:pt idx="678">
                  <c:v>76.728507586537859</c:v>
                </c:pt>
                <c:pt idx="679">
                  <c:v>76.728507586537859</c:v>
                </c:pt>
                <c:pt idx="680">
                  <c:v>76.995111157026173</c:v>
                </c:pt>
                <c:pt idx="681">
                  <c:v>77.001776246288372</c:v>
                </c:pt>
                <c:pt idx="682">
                  <c:v>77.385018878865324</c:v>
                </c:pt>
                <c:pt idx="683">
                  <c:v>78.083520233544718</c:v>
                </c:pt>
                <c:pt idx="684">
                  <c:v>77.033435420283865</c:v>
                </c:pt>
                <c:pt idx="685">
                  <c:v>77.033435420283865</c:v>
                </c:pt>
                <c:pt idx="686">
                  <c:v>77.033435420283865</c:v>
                </c:pt>
                <c:pt idx="687">
                  <c:v>76.926793992088534</c:v>
                </c:pt>
                <c:pt idx="688">
                  <c:v>77.653288721669213</c:v>
                </c:pt>
                <c:pt idx="689">
                  <c:v>78.13317514854819</c:v>
                </c:pt>
                <c:pt idx="690">
                  <c:v>78.196493496539148</c:v>
                </c:pt>
                <c:pt idx="691">
                  <c:v>78.696375191204737</c:v>
                </c:pt>
                <c:pt idx="692">
                  <c:v>78.696375191204737</c:v>
                </c:pt>
                <c:pt idx="693">
                  <c:v>78.696375191204737</c:v>
                </c:pt>
                <c:pt idx="694">
                  <c:v>77.124413888713008</c:v>
                </c:pt>
                <c:pt idx="695">
                  <c:v>77.265047272145594</c:v>
                </c:pt>
                <c:pt idx="696">
                  <c:v>77.108084420020589</c:v>
                </c:pt>
                <c:pt idx="697">
                  <c:v>76.935458608129409</c:v>
                </c:pt>
                <c:pt idx="698">
                  <c:v>77.240053187412315</c:v>
                </c:pt>
                <c:pt idx="699">
                  <c:v>77.240053187412315</c:v>
                </c:pt>
                <c:pt idx="700">
                  <c:v>77.240053187412315</c:v>
                </c:pt>
                <c:pt idx="701">
                  <c:v>77.260048455198941</c:v>
                </c:pt>
                <c:pt idx="702">
                  <c:v>77.301705263087726</c:v>
                </c:pt>
                <c:pt idx="703">
                  <c:v>77.373354972656472</c:v>
                </c:pt>
                <c:pt idx="704">
                  <c:v>77.406680418967511</c:v>
                </c:pt>
                <c:pt idx="705">
                  <c:v>77.881568028899835</c:v>
                </c:pt>
                <c:pt idx="706">
                  <c:v>77.881568028899835</c:v>
                </c:pt>
                <c:pt idx="707">
                  <c:v>77.881568028899835</c:v>
                </c:pt>
                <c:pt idx="708">
                  <c:v>77.881568028899835</c:v>
                </c:pt>
                <c:pt idx="709">
                  <c:v>77.043433054177186</c:v>
                </c:pt>
                <c:pt idx="710">
                  <c:v>76.853478010204256</c:v>
                </c:pt>
                <c:pt idx="711">
                  <c:v>75.593776139646948</c:v>
                </c:pt>
                <c:pt idx="712">
                  <c:v>75.450476720509485</c:v>
                </c:pt>
                <c:pt idx="713">
                  <c:v>75.450476720509485</c:v>
                </c:pt>
                <c:pt idx="714">
                  <c:v>75.450476720509485</c:v>
                </c:pt>
                <c:pt idx="715">
                  <c:v>75.013913373834853</c:v>
                </c:pt>
                <c:pt idx="716">
                  <c:v>73.732549963175373</c:v>
                </c:pt>
                <c:pt idx="717">
                  <c:v>72.351210213582789</c:v>
                </c:pt>
                <c:pt idx="718">
                  <c:v>72.315551986029973</c:v>
                </c:pt>
                <c:pt idx="719">
                  <c:v>72.499508449666919</c:v>
                </c:pt>
                <c:pt idx="720">
                  <c:v>72.499508449666919</c:v>
                </c:pt>
                <c:pt idx="721">
                  <c:v>72.499508449666919</c:v>
                </c:pt>
                <c:pt idx="722">
                  <c:v>72.437856373991494</c:v>
                </c:pt>
                <c:pt idx="723">
                  <c:v>72.999390144332509</c:v>
                </c:pt>
                <c:pt idx="724">
                  <c:v>73.58258545477571</c:v>
                </c:pt>
                <c:pt idx="725">
                  <c:v>73.58258545477571</c:v>
                </c:pt>
                <c:pt idx="726">
                  <c:v>73.815863578952985</c:v>
                </c:pt>
                <c:pt idx="727">
                  <c:v>73.815863578952985</c:v>
                </c:pt>
                <c:pt idx="728">
                  <c:v>73.815863578952985</c:v>
                </c:pt>
                <c:pt idx="729">
                  <c:v>75.003915739941547</c:v>
                </c:pt>
                <c:pt idx="730">
                  <c:v>74.934932066077693</c:v>
                </c:pt>
                <c:pt idx="731">
                  <c:v>74.934932066077693</c:v>
                </c:pt>
                <c:pt idx="732">
                  <c:v>74.934932066077693</c:v>
                </c:pt>
                <c:pt idx="733">
                  <c:v>74.555688487058063</c:v>
                </c:pt>
                <c:pt idx="734">
                  <c:v>74.555688487058063</c:v>
                </c:pt>
                <c:pt idx="735">
                  <c:v>74.555688487058063</c:v>
                </c:pt>
                <c:pt idx="736">
                  <c:v>74.080800877125739</c:v>
                </c:pt>
                <c:pt idx="737">
                  <c:v>73.017719139803589</c:v>
                </c:pt>
                <c:pt idx="738">
                  <c:v>73.850188788653355</c:v>
                </c:pt>
                <c:pt idx="739">
                  <c:v>73.574587347661051</c:v>
                </c:pt>
                <c:pt idx="740">
                  <c:v>74.105794961859019</c:v>
                </c:pt>
                <c:pt idx="741">
                  <c:v>74.105794961859019</c:v>
                </c:pt>
                <c:pt idx="742">
                  <c:v>74.105794961859019</c:v>
                </c:pt>
                <c:pt idx="743">
                  <c:v>74.077468332494632</c:v>
                </c:pt>
                <c:pt idx="744">
                  <c:v>74.007484895241461</c:v>
                </c:pt>
                <c:pt idx="745">
                  <c:v>74.613341509176152</c:v>
                </c:pt>
                <c:pt idx="746">
                  <c:v>74.893941767115109</c:v>
                </c:pt>
                <c:pt idx="747">
                  <c:v>74.367399715400694</c:v>
                </c:pt>
                <c:pt idx="748">
                  <c:v>74.367399715400694</c:v>
                </c:pt>
                <c:pt idx="749">
                  <c:v>74.367399715400694</c:v>
                </c:pt>
                <c:pt idx="750">
                  <c:v>74.526695348767461</c:v>
                </c:pt>
                <c:pt idx="751">
                  <c:v>74.768971343448712</c:v>
                </c:pt>
                <c:pt idx="752">
                  <c:v>74.94093064641369</c:v>
                </c:pt>
                <c:pt idx="753">
                  <c:v>75.222197413278849</c:v>
                </c:pt>
                <c:pt idx="754">
                  <c:v>76.343598681645346</c:v>
                </c:pt>
                <c:pt idx="755">
                  <c:v>76.343598681645346</c:v>
                </c:pt>
                <c:pt idx="756">
                  <c:v>76.343598681645346</c:v>
                </c:pt>
                <c:pt idx="757">
                  <c:v>76.257952284625972</c:v>
                </c:pt>
                <c:pt idx="758">
                  <c:v>77.483995454409126</c:v>
                </c:pt>
                <c:pt idx="759">
                  <c:v>78.336793625508633</c:v>
                </c:pt>
                <c:pt idx="760">
                  <c:v>79.69613858053593</c:v>
                </c:pt>
                <c:pt idx="761">
                  <c:v>81.134131588857301</c:v>
                </c:pt>
                <c:pt idx="762">
                  <c:v>81.134131588857301</c:v>
                </c:pt>
                <c:pt idx="763">
                  <c:v>81.134131588857301</c:v>
                </c:pt>
                <c:pt idx="764">
                  <c:v>81.412399065554482</c:v>
                </c:pt>
                <c:pt idx="765">
                  <c:v>81.8772890415935</c:v>
                </c:pt>
                <c:pt idx="766">
                  <c:v>82.42049381646342</c:v>
                </c:pt>
                <c:pt idx="767">
                  <c:v>81.740654711718236</c:v>
                </c:pt>
                <c:pt idx="768">
                  <c:v>81.900616854011204</c:v>
                </c:pt>
                <c:pt idx="769">
                  <c:v>81.900616854011204</c:v>
                </c:pt>
                <c:pt idx="770">
                  <c:v>81.900616854011204</c:v>
                </c:pt>
                <c:pt idx="771">
                  <c:v>81.973932835895511</c:v>
                </c:pt>
                <c:pt idx="772">
                  <c:v>83.328612228439255</c:v>
                </c:pt>
                <c:pt idx="773">
                  <c:v>84.486671487747884</c:v>
                </c:pt>
                <c:pt idx="774">
                  <c:v>84.253393363570623</c:v>
                </c:pt>
                <c:pt idx="775">
                  <c:v>83.348607496225895</c:v>
                </c:pt>
                <c:pt idx="776">
                  <c:v>83.348607496225895</c:v>
                </c:pt>
                <c:pt idx="777">
                  <c:v>83.348607496225895</c:v>
                </c:pt>
                <c:pt idx="778">
                  <c:v>83.64120491483682</c:v>
                </c:pt>
                <c:pt idx="779">
                  <c:v>85.383125993514867</c:v>
                </c:pt>
                <c:pt idx="780">
                  <c:v>85.159178994304682</c:v>
                </c:pt>
                <c:pt idx="781">
                  <c:v>85.173175681755325</c:v>
                </c:pt>
                <c:pt idx="782">
                  <c:v>86.069630187522279</c:v>
                </c:pt>
                <c:pt idx="783">
                  <c:v>86.069630187522279</c:v>
                </c:pt>
                <c:pt idx="784">
                  <c:v>86.069630187522279</c:v>
                </c:pt>
                <c:pt idx="785">
                  <c:v>86.119618356988838</c:v>
                </c:pt>
                <c:pt idx="786">
                  <c:v>86.05630000899788</c:v>
                </c:pt>
                <c:pt idx="787">
                  <c:v>85.916333134491495</c:v>
                </c:pt>
                <c:pt idx="788">
                  <c:v>84.953894245028678</c:v>
                </c:pt>
                <c:pt idx="789">
                  <c:v>84.789933049178373</c:v>
                </c:pt>
                <c:pt idx="790">
                  <c:v>84.789933049178373</c:v>
                </c:pt>
                <c:pt idx="791">
                  <c:v>84.789933049178373</c:v>
                </c:pt>
                <c:pt idx="792">
                  <c:v>86.276247954650728</c:v>
                </c:pt>
                <c:pt idx="793">
                  <c:v>86.941090608555967</c:v>
                </c:pt>
                <c:pt idx="794">
                  <c:v>85.521426595705691</c:v>
                </c:pt>
                <c:pt idx="795">
                  <c:v>85.598741631147305</c:v>
                </c:pt>
                <c:pt idx="796">
                  <c:v>85.163178047862004</c:v>
                </c:pt>
                <c:pt idx="797">
                  <c:v>85.163178047862004</c:v>
                </c:pt>
                <c:pt idx="798">
                  <c:v>85.163178047862004</c:v>
                </c:pt>
                <c:pt idx="799">
                  <c:v>85.066534253559993</c:v>
                </c:pt>
                <c:pt idx="800">
                  <c:v>84.176078328129009</c:v>
                </c:pt>
                <c:pt idx="801">
                  <c:v>83.531230942010396</c:v>
                </c:pt>
                <c:pt idx="802">
                  <c:v>82.121564563053411</c:v>
                </c:pt>
                <c:pt idx="803">
                  <c:v>81.558364520396836</c:v>
                </c:pt>
                <c:pt idx="804">
                  <c:v>81.558364520396836</c:v>
                </c:pt>
                <c:pt idx="805">
                  <c:v>81.558364520396836</c:v>
                </c:pt>
                <c:pt idx="806">
                  <c:v>79.486521523239489</c:v>
                </c:pt>
                <c:pt idx="807">
                  <c:v>79.619490054020545</c:v>
                </c:pt>
                <c:pt idx="808">
                  <c:v>79.316228492590085</c:v>
                </c:pt>
                <c:pt idx="809">
                  <c:v>77.930889689440164</c:v>
                </c:pt>
                <c:pt idx="810">
                  <c:v>78.659717200262605</c:v>
                </c:pt>
                <c:pt idx="811">
                  <c:v>78.659717200262605</c:v>
                </c:pt>
                <c:pt idx="812">
                  <c:v>78.659717200262605</c:v>
                </c:pt>
                <c:pt idx="813">
                  <c:v>78.584734946062767</c:v>
                </c:pt>
                <c:pt idx="814">
                  <c:v>78.854671061182174</c:v>
                </c:pt>
                <c:pt idx="815">
                  <c:v>80.457625028743209</c:v>
                </c:pt>
                <c:pt idx="816">
                  <c:v>81.144129222750621</c:v>
                </c:pt>
                <c:pt idx="817">
                  <c:v>83.065341202582061</c:v>
                </c:pt>
                <c:pt idx="818">
                  <c:v>83.065341202582061</c:v>
                </c:pt>
                <c:pt idx="819">
                  <c:v>83.065341202582061</c:v>
                </c:pt>
                <c:pt idx="820">
                  <c:v>85.54408789919718</c:v>
                </c:pt>
                <c:pt idx="821">
                  <c:v>84.923234834422516</c:v>
                </c:pt>
                <c:pt idx="822">
                  <c:v>83.201975532457311</c:v>
                </c:pt>
                <c:pt idx="823">
                  <c:v>81.320754088199124</c:v>
                </c:pt>
                <c:pt idx="824">
                  <c:v>80.387641591490009</c:v>
                </c:pt>
                <c:pt idx="825">
                  <c:v>80.387641591490009</c:v>
                </c:pt>
                <c:pt idx="826">
                  <c:v>80.387641591490009</c:v>
                </c:pt>
                <c:pt idx="827">
                  <c:v>80.238676846479663</c:v>
                </c:pt>
                <c:pt idx="828">
                  <c:v>80.630917349560605</c:v>
                </c:pt>
                <c:pt idx="829">
                  <c:v>80.359314962125623</c:v>
                </c:pt>
                <c:pt idx="830">
                  <c:v>80.38097650222781</c:v>
                </c:pt>
                <c:pt idx="831">
                  <c:v>80.647580072716124</c:v>
                </c:pt>
                <c:pt idx="832">
                  <c:v>80.647580072716124</c:v>
                </c:pt>
                <c:pt idx="833">
                  <c:v>80.647580072716124</c:v>
                </c:pt>
                <c:pt idx="834">
                  <c:v>79.461194184043109</c:v>
                </c:pt>
                <c:pt idx="835">
                  <c:v>79.666145678855997</c:v>
                </c:pt>
                <c:pt idx="836">
                  <c:v>79.040627051597795</c:v>
                </c:pt>
                <c:pt idx="837">
                  <c:v>78.25148048295236</c:v>
                </c:pt>
                <c:pt idx="838">
                  <c:v>78.081520706766057</c:v>
                </c:pt>
                <c:pt idx="839">
                  <c:v>78.081520706766057</c:v>
                </c:pt>
                <c:pt idx="840">
                  <c:v>78.081520706766057</c:v>
                </c:pt>
                <c:pt idx="841">
                  <c:v>79.274571684701286</c:v>
                </c:pt>
                <c:pt idx="842">
                  <c:v>77.6399585431448</c:v>
                </c:pt>
                <c:pt idx="843">
                  <c:v>77.203395196470169</c:v>
                </c:pt>
                <c:pt idx="844">
                  <c:v>76.77349693905775</c:v>
                </c:pt>
                <c:pt idx="845">
                  <c:v>76.306274181776985</c:v>
                </c:pt>
                <c:pt idx="846">
                  <c:v>76.306274181776985</c:v>
                </c:pt>
                <c:pt idx="847">
                  <c:v>76.306274181776985</c:v>
                </c:pt>
                <c:pt idx="848">
                  <c:v>78.056526622032791</c:v>
                </c:pt>
                <c:pt idx="849">
                  <c:v>77.616630730727067</c:v>
                </c:pt>
                <c:pt idx="850">
                  <c:v>76.395253123427452</c:v>
                </c:pt>
                <c:pt idx="851">
                  <c:v>76.411915846582986</c:v>
                </c:pt>
                <c:pt idx="852">
                  <c:v>76.428578569738491</c:v>
                </c:pt>
                <c:pt idx="853">
                  <c:v>76.428578569738491</c:v>
                </c:pt>
                <c:pt idx="854">
                  <c:v>76.428578569738491</c:v>
                </c:pt>
                <c:pt idx="855">
                  <c:v>75.973686227592808</c:v>
                </c:pt>
                <c:pt idx="856">
                  <c:v>75.020245208633952</c:v>
                </c:pt>
                <c:pt idx="857">
                  <c:v>74.300748822778615</c:v>
                </c:pt>
                <c:pt idx="858">
                  <c:v>74.050807975445821</c:v>
                </c:pt>
                <c:pt idx="859">
                  <c:v>73.457615031109299</c:v>
                </c:pt>
                <c:pt idx="860">
                  <c:v>74.080800877125739</c:v>
                </c:pt>
                <c:pt idx="861">
                  <c:v>74.453379366883183</c:v>
                </c:pt>
                <c:pt idx="862">
                  <c:v>75.072232904879172</c:v>
                </c:pt>
                <c:pt idx="863">
                  <c:v>75.238860136434369</c:v>
                </c:pt>
                <c:pt idx="864">
                  <c:v>75.432147725038419</c:v>
                </c:pt>
                <c:pt idx="865">
                  <c:v>74.890609222484002</c:v>
                </c:pt>
                <c:pt idx="866">
                  <c:v>73.870850565366197</c:v>
                </c:pt>
                <c:pt idx="867">
                  <c:v>73.096033938634534</c:v>
                </c:pt>
                <c:pt idx="868">
                  <c:v>73.492606749735899</c:v>
                </c:pt>
                <c:pt idx="869">
                  <c:v>73.515268053227402</c:v>
                </c:pt>
                <c:pt idx="870">
                  <c:v>73.515268053227402</c:v>
                </c:pt>
                <c:pt idx="871">
                  <c:v>73.515268053227402</c:v>
                </c:pt>
                <c:pt idx="872">
                  <c:v>73.569255276251283</c:v>
                </c:pt>
                <c:pt idx="873">
                  <c:v>73.876849145702181</c:v>
                </c:pt>
                <c:pt idx="874">
                  <c:v>73.776539552305962</c:v>
                </c:pt>
                <c:pt idx="875">
                  <c:v>72.501174721982466</c:v>
                </c:pt>
                <c:pt idx="876">
                  <c:v>71.221477583638531</c:v>
                </c:pt>
                <c:pt idx="877">
                  <c:v>71.221477583638531</c:v>
                </c:pt>
                <c:pt idx="878">
                  <c:v>71.221477583638531</c:v>
                </c:pt>
                <c:pt idx="879">
                  <c:v>69.998433704023384</c:v>
                </c:pt>
                <c:pt idx="880">
                  <c:v>68.788720002932649</c:v>
                </c:pt>
                <c:pt idx="881">
                  <c:v>69.530211183353273</c:v>
                </c:pt>
                <c:pt idx="882">
                  <c:v>68.575437146541987</c:v>
                </c:pt>
                <c:pt idx="883">
                  <c:v>68.783721185985982</c:v>
                </c:pt>
                <c:pt idx="884">
                  <c:v>68.783721185985982</c:v>
                </c:pt>
                <c:pt idx="885">
                  <c:v>68.783721185985982</c:v>
                </c:pt>
                <c:pt idx="886">
                  <c:v>69.710168593432897</c:v>
                </c:pt>
                <c:pt idx="887">
                  <c:v>68.489790749522612</c:v>
                </c:pt>
                <c:pt idx="888">
                  <c:v>68.441468852371599</c:v>
                </c:pt>
                <c:pt idx="889">
                  <c:v>67.181766981814306</c:v>
                </c:pt>
                <c:pt idx="890">
                  <c:v>67.156439642617912</c:v>
                </c:pt>
                <c:pt idx="891">
                  <c:v>67.156439642617912</c:v>
                </c:pt>
                <c:pt idx="892">
                  <c:v>67.156439642617912</c:v>
                </c:pt>
                <c:pt idx="893">
                  <c:v>67.246418347657723</c:v>
                </c:pt>
                <c:pt idx="894">
                  <c:v>67.89893058642788</c:v>
                </c:pt>
                <c:pt idx="895">
                  <c:v>69.196290211316665</c:v>
                </c:pt>
                <c:pt idx="896">
                  <c:v>69.660513678429439</c:v>
                </c:pt>
                <c:pt idx="897">
                  <c:v>70.508313032582294</c:v>
                </c:pt>
                <c:pt idx="898">
                  <c:v>70.508313032582294</c:v>
                </c:pt>
                <c:pt idx="899">
                  <c:v>70.508313032582294</c:v>
                </c:pt>
                <c:pt idx="900">
                  <c:v>69.400241942740209</c:v>
                </c:pt>
                <c:pt idx="901">
                  <c:v>71.974632670268036</c:v>
                </c:pt>
                <c:pt idx="902">
                  <c:v>72.45718513285189</c:v>
                </c:pt>
                <c:pt idx="903">
                  <c:v>72.282893048645164</c:v>
                </c:pt>
                <c:pt idx="904">
                  <c:v>71.484748609495767</c:v>
                </c:pt>
                <c:pt idx="905">
                  <c:v>71.484748609495767</c:v>
                </c:pt>
                <c:pt idx="906">
                  <c:v>71.484748609495767</c:v>
                </c:pt>
                <c:pt idx="907">
                  <c:v>71.671371108837576</c:v>
                </c:pt>
                <c:pt idx="908">
                  <c:v>71.421430261504781</c:v>
                </c:pt>
                <c:pt idx="909">
                  <c:v>69.510215915566647</c:v>
                </c:pt>
                <c:pt idx="910">
                  <c:v>69.931116302475075</c:v>
                </c:pt>
                <c:pt idx="911">
                  <c:v>69.621856160708646</c:v>
                </c:pt>
                <c:pt idx="912">
                  <c:v>70.133401761583087</c:v>
                </c:pt>
                <c:pt idx="913">
                  <c:v>69.843137124213939</c:v>
                </c:pt>
                <c:pt idx="914">
                  <c:v>70.536639661946666</c:v>
                </c:pt>
                <c:pt idx="915">
                  <c:v>70.300028993138284</c:v>
                </c:pt>
                <c:pt idx="916">
                  <c:v>70.095077498325395</c:v>
                </c:pt>
                <c:pt idx="917">
                  <c:v>69.05698984573651</c:v>
                </c:pt>
                <c:pt idx="918">
                  <c:v>68.225853214739175</c:v>
                </c:pt>
                <c:pt idx="919">
                  <c:v>67.251083910141261</c:v>
                </c:pt>
                <c:pt idx="920">
                  <c:v>67.427708775589778</c:v>
                </c:pt>
                <c:pt idx="921">
                  <c:v>66.856843880281673</c:v>
                </c:pt>
                <c:pt idx="922">
                  <c:v>66.900833469412234</c:v>
                </c:pt>
                <c:pt idx="923">
                  <c:v>66.129349387311663</c:v>
                </c:pt>
                <c:pt idx="924">
                  <c:v>65.746106754734711</c:v>
                </c:pt>
                <c:pt idx="925">
                  <c:v>65.12958599798047</c:v>
                </c:pt>
                <c:pt idx="926">
                  <c:v>66.110353882914382</c:v>
                </c:pt>
                <c:pt idx="927">
                  <c:v>66.468602430758054</c:v>
                </c:pt>
                <c:pt idx="928">
                  <c:v>67.435040373778193</c:v>
                </c:pt>
                <c:pt idx="929">
                  <c:v>69.150301095407414</c:v>
                </c:pt>
                <c:pt idx="930">
                  <c:v>68.134874746310032</c:v>
                </c:pt>
                <c:pt idx="931">
                  <c:v>67.870603957063494</c:v>
                </c:pt>
                <c:pt idx="932">
                  <c:v>66.92916009877662</c:v>
                </c:pt>
                <c:pt idx="933">
                  <c:v>66.430944676426577</c:v>
                </c:pt>
                <c:pt idx="934">
                  <c:v>66.295643364403759</c:v>
                </c:pt>
                <c:pt idx="935">
                  <c:v>66.994144719083152</c:v>
                </c:pt>
                <c:pt idx="936">
                  <c:v>66.984147085189832</c:v>
                </c:pt>
                <c:pt idx="937">
                  <c:v>67.71630714064338</c:v>
                </c:pt>
                <c:pt idx="938">
                  <c:v>68.159868831043312</c:v>
                </c:pt>
                <c:pt idx="939">
                  <c:v>67.131778812347747</c:v>
                </c:pt>
                <c:pt idx="940">
                  <c:v>66.859176661523435</c:v>
                </c:pt>
                <c:pt idx="941">
                  <c:v>67.202428758527148</c:v>
                </c:pt>
                <c:pt idx="942">
                  <c:v>67.250750655678161</c:v>
                </c:pt>
                <c:pt idx="943">
                  <c:v>67.896597805186104</c:v>
                </c:pt>
                <c:pt idx="944">
                  <c:v>67.347394449980172</c:v>
                </c:pt>
                <c:pt idx="945">
                  <c:v>67.164104495269456</c:v>
                </c:pt>
                <c:pt idx="946">
                  <c:v>66.682551796074932</c:v>
                </c:pt>
                <c:pt idx="947">
                  <c:v>66.828517250917272</c:v>
                </c:pt>
                <c:pt idx="948">
                  <c:v>67.280743557358093</c:v>
                </c:pt>
                <c:pt idx="949">
                  <c:v>67.852608216055529</c:v>
                </c:pt>
                <c:pt idx="950">
                  <c:v>67.7263047745367</c:v>
                </c:pt>
                <c:pt idx="951">
                  <c:v>67.94158715770601</c:v>
                </c:pt>
                <c:pt idx="952">
                  <c:v>68.650419400741825</c:v>
                </c:pt>
                <c:pt idx="953">
                  <c:v>69.088649019732003</c:v>
                </c:pt>
                <c:pt idx="954">
                  <c:v>68.503120928047025</c:v>
                </c:pt>
                <c:pt idx="955">
                  <c:v>67.478363453982553</c:v>
                </c:pt>
                <c:pt idx="956">
                  <c:v>67.350060485685063</c:v>
                </c:pt>
                <c:pt idx="957">
                  <c:v>67.365723445451238</c:v>
                </c:pt>
                <c:pt idx="958">
                  <c:v>66.727541148594824</c:v>
                </c:pt>
                <c:pt idx="959">
                  <c:v>67.050797977811911</c:v>
                </c:pt>
                <c:pt idx="960">
                  <c:v>66.440942310319898</c:v>
                </c:pt>
                <c:pt idx="961">
                  <c:v>66.512592019888629</c:v>
                </c:pt>
                <c:pt idx="962">
                  <c:v>66.544917702810338</c:v>
                </c:pt>
                <c:pt idx="963">
                  <c:v>65.850415401688267</c:v>
                </c:pt>
                <c:pt idx="964">
                  <c:v>65.275551452822839</c:v>
                </c:pt>
                <c:pt idx="965">
                  <c:v>65.462840461090877</c:v>
                </c:pt>
                <c:pt idx="966">
                  <c:v>64.994617940420767</c:v>
                </c:pt>
                <c:pt idx="967">
                  <c:v>64.44608109414105</c:v>
                </c:pt>
                <c:pt idx="968">
                  <c:v>64.035511595589043</c:v>
                </c:pt>
                <c:pt idx="969">
                  <c:v>63.89687773893511</c:v>
                </c:pt>
                <c:pt idx="970">
                  <c:v>64.245461907348584</c:v>
                </c:pt>
                <c:pt idx="971">
                  <c:v>64.133155153280384</c:v>
                </c:pt>
                <c:pt idx="972">
                  <c:v>63.939867564676369</c:v>
                </c:pt>
                <c:pt idx="973">
                  <c:v>64.371432094404327</c:v>
                </c:pt>
                <c:pt idx="974">
                  <c:v>63.975859046692285</c:v>
                </c:pt>
                <c:pt idx="975">
                  <c:v>64.271455755471194</c:v>
                </c:pt>
                <c:pt idx="976">
                  <c:v>63.992521769847798</c:v>
                </c:pt>
                <c:pt idx="977">
                  <c:v>64.144819059489251</c:v>
                </c:pt>
                <c:pt idx="978">
                  <c:v>63.579952744517129</c:v>
                </c:pt>
                <c:pt idx="979">
                  <c:v>62.930106541451856</c:v>
                </c:pt>
                <c:pt idx="980">
                  <c:v>61.968667415378363</c:v>
                </c:pt>
                <c:pt idx="981">
                  <c:v>61.533103832093076</c:v>
                </c:pt>
                <c:pt idx="982">
                  <c:v>61.558764425752578</c:v>
                </c:pt>
                <c:pt idx="983">
                  <c:v>60.796611468619091</c:v>
                </c:pt>
                <c:pt idx="984">
                  <c:v>60.859596562146955</c:v>
                </c:pt>
                <c:pt idx="985">
                  <c:v>61.563763242699224</c:v>
                </c:pt>
                <c:pt idx="986">
                  <c:v>61.410466189668448</c:v>
                </c:pt>
                <c:pt idx="987">
                  <c:v>62.361907681848628</c:v>
                </c:pt>
                <c:pt idx="988">
                  <c:v>63.975859046692285</c:v>
                </c:pt>
                <c:pt idx="989">
                  <c:v>63.173382299522451</c:v>
                </c:pt>
                <c:pt idx="990">
                  <c:v>63.812564359768189</c:v>
                </c:pt>
                <c:pt idx="991">
                  <c:v>63.916539752258629</c:v>
                </c:pt>
                <c:pt idx="992">
                  <c:v>64.941297226323101</c:v>
                </c:pt>
                <c:pt idx="993">
                  <c:v>66.14201305690986</c:v>
                </c:pt>
                <c:pt idx="994">
                  <c:v>67.322400365246892</c:v>
                </c:pt>
                <c:pt idx="995">
                  <c:v>65.827754098196749</c:v>
                </c:pt>
                <c:pt idx="996">
                  <c:v>66.522256399318834</c:v>
                </c:pt>
                <c:pt idx="997">
                  <c:v>66.220994364667035</c:v>
                </c:pt>
                <c:pt idx="998">
                  <c:v>65.367862939104413</c:v>
                </c:pt>
                <c:pt idx="999">
                  <c:v>66.054367133111825</c:v>
                </c:pt>
                <c:pt idx="1000">
                  <c:v>66.136014476573877</c:v>
                </c:pt>
                <c:pt idx="1001">
                  <c:v>65.529158099249841</c:v>
                </c:pt>
                <c:pt idx="1002">
                  <c:v>65.629467692646074</c:v>
                </c:pt>
                <c:pt idx="1003">
                  <c:v>65.499498452033023</c:v>
                </c:pt>
                <c:pt idx="1004">
                  <c:v>65.610138933785663</c:v>
                </c:pt>
                <c:pt idx="1005">
                  <c:v>65.572814433917301</c:v>
                </c:pt>
                <c:pt idx="1006">
                  <c:v>65.581145795495061</c:v>
                </c:pt>
                <c:pt idx="1007">
                  <c:v>65.050604690223309</c:v>
                </c:pt>
                <c:pt idx="1008">
                  <c:v>65.558817746466673</c:v>
                </c:pt>
                <c:pt idx="1009">
                  <c:v>65.679455862112633</c:v>
                </c:pt>
                <c:pt idx="1010">
                  <c:v>65.567815616970648</c:v>
                </c:pt>
                <c:pt idx="1011">
                  <c:v>65.815423683061681</c:v>
                </c:pt>
                <c:pt idx="1012">
                  <c:v>65.799427468832377</c:v>
                </c:pt>
                <c:pt idx="1013">
                  <c:v>66.019375414485239</c:v>
                </c:pt>
                <c:pt idx="1014">
                  <c:v>66.438609529078121</c:v>
                </c:pt>
                <c:pt idx="1015">
                  <c:v>66.755867777959224</c:v>
                </c:pt>
                <c:pt idx="1016">
                  <c:v>66.324636502694361</c:v>
                </c:pt>
                <c:pt idx="1017">
                  <c:v>66.417614497902164</c:v>
                </c:pt>
                <c:pt idx="1018">
                  <c:v>66.396952721189322</c:v>
                </c:pt>
                <c:pt idx="1019">
                  <c:v>66.916829683641538</c:v>
                </c:pt>
                <c:pt idx="1020">
                  <c:v>66.834182576790155</c:v>
                </c:pt>
                <c:pt idx="1021">
                  <c:v>66.688550376410916</c:v>
                </c:pt>
                <c:pt idx="1022">
                  <c:v>67.350060485685063</c:v>
                </c:pt>
                <c:pt idx="1023">
                  <c:v>66.984147085189832</c:v>
                </c:pt>
                <c:pt idx="1024">
                  <c:v>66.497928823511771</c:v>
                </c:pt>
                <c:pt idx="1025">
                  <c:v>66.290311292993991</c:v>
                </c:pt>
                <c:pt idx="1026">
                  <c:v>66.707545880808212</c:v>
                </c:pt>
                <c:pt idx="1027">
                  <c:v>66.742537599434797</c:v>
                </c:pt>
                <c:pt idx="1028">
                  <c:v>67.298739298366044</c:v>
                </c:pt>
                <c:pt idx="1029">
                  <c:v>67.574007484895233</c:v>
                </c:pt>
                <c:pt idx="1030">
                  <c:v>67.890599224850121</c:v>
                </c:pt>
                <c:pt idx="1031">
                  <c:v>68.567105784964227</c:v>
                </c:pt>
                <c:pt idx="1032">
                  <c:v>68.333161151860722</c:v>
                </c:pt>
                <c:pt idx="1033">
                  <c:v>68.055560184089771</c:v>
                </c:pt>
                <c:pt idx="1034">
                  <c:v>68.055560184089771</c:v>
                </c:pt>
                <c:pt idx="1035">
                  <c:v>68.055560184089771</c:v>
                </c:pt>
                <c:pt idx="1036">
                  <c:v>68.055560184089771</c:v>
                </c:pt>
                <c:pt idx="1037">
                  <c:v>68.062891782278186</c:v>
                </c:pt>
                <c:pt idx="1038">
                  <c:v>68.090885157179471</c:v>
                </c:pt>
                <c:pt idx="1039">
                  <c:v>68.110213916039868</c:v>
                </c:pt>
                <c:pt idx="1040">
                  <c:v>68.110213916039868</c:v>
                </c:pt>
                <c:pt idx="1041">
                  <c:v>68.110213916039868</c:v>
                </c:pt>
                <c:pt idx="1042">
                  <c:v>67.039134071603058</c:v>
                </c:pt>
                <c:pt idx="1043">
                  <c:v>66.275314842154017</c:v>
                </c:pt>
                <c:pt idx="1044">
                  <c:v>65.721779178927648</c:v>
                </c:pt>
                <c:pt idx="1045">
                  <c:v>65.60514011683901</c:v>
                </c:pt>
                <c:pt idx="1046">
                  <c:v>65.542821532237369</c:v>
                </c:pt>
                <c:pt idx="1047">
                  <c:v>65.46783927803753</c:v>
                </c:pt>
                <c:pt idx="1048">
                  <c:v>65.340536073129357</c:v>
                </c:pt>
                <c:pt idx="1049">
                  <c:v>65.724445214632539</c:v>
                </c:pt>
                <c:pt idx="1050">
                  <c:v>65.698784620973044</c:v>
                </c:pt>
                <c:pt idx="1051">
                  <c:v>65.638798817613164</c:v>
                </c:pt>
                <c:pt idx="1052">
                  <c:v>65.646130415801579</c:v>
                </c:pt>
                <c:pt idx="1053">
                  <c:v>65.237893698491362</c:v>
                </c:pt>
                <c:pt idx="1054">
                  <c:v>65.489500818139717</c:v>
                </c:pt>
                <c:pt idx="1055">
                  <c:v>65.81442391967235</c:v>
                </c:pt>
                <c:pt idx="1056">
                  <c:v>65.6144712418061</c:v>
                </c:pt>
                <c:pt idx="1057">
                  <c:v>65.306210863428987</c:v>
                </c:pt>
                <c:pt idx="1058">
                  <c:v>65.627134911404298</c:v>
                </c:pt>
                <c:pt idx="1059">
                  <c:v>66.267649989502488</c:v>
                </c:pt>
                <c:pt idx="1060">
                  <c:v>66.419280770217711</c:v>
                </c:pt>
                <c:pt idx="1061">
                  <c:v>66.047702043849625</c:v>
                </c:pt>
                <c:pt idx="1062">
                  <c:v>65.417184599644756</c:v>
                </c:pt>
                <c:pt idx="1063">
                  <c:v>65.594475974019488</c:v>
                </c:pt>
                <c:pt idx="1064">
                  <c:v>66.30597425276018</c:v>
                </c:pt>
                <c:pt idx="1065">
                  <c:v>66.915496665789092</c:v>
                </c:pt>
                <c:pt idx="1066">
                  <c:v>66.757867304737886</c:v>
                </c:pt>
                <c:pt idx="1067">
                  <c:v>65.539488987606262</c:v>
                </c:pt>
                <c:pt idx="1068">
                  <c:v>65.294880211683235</c:v>
                </c:pt>
                <c:pt idx="1069">
                  <c:v>64.513065241226244</c:v>
                </c:pt>
                <c:pt idx="1070">
                  <c:v>64.492403464513401</c:v>
                </c:pt>
                <c:pt idx="1071">
                  <c:v>64.509732696595137</c:v>
                </c:pt>
                <c:pt idx="1072">
                  <c:v>64.251127233221467</c:v>
                </c:pt>
                <c:pt idx="1073">
                  <c:v>64.406090558567811</c:v>
                </c:pt>
                <c:pt idx="1074">
                  <c:v>64.341439192724394</c:v>
                </c:pt>
                <c:pt idx="1075">
                  <c:v>64.042509939314357</c:v>
                </c:pt>
                <c:pt idx="1076">
                  <c:v>63.964861649409642</c:v>
                </c:pt>
                <c:pt idx="1077">
                  <c:v>64.306447474097794</c:v>
                </c:pt>
                <c:pt idx="1078">
                  <c:v>64.49640251807071</c:v>
                </c:pt>
                <c:pt idx="1079">
                  <c:v>64.740678039530636</c:v>
                </c:pt>
                <c:pt idx="1080">
                  <c:v>64.203471844996685</c:v>
                </c:pt>
                <c:pt idx="1081">
                  <c:v>63.722918909191492</c:v>
                </c:pt>
                <c:pt idx="1082">
                  <c:v>63.197709875329508</c:v>
                </c:pt>
                <c:pt idx="1083">
                  <c:v>64.234797764529063</c:v>
                </c:pt>
                <c:pt idx="1084">
                  <c:v>63.904875846049769</c:v>
                </c:pt>
                <c:pt idx="1085">
                  <c:v>63.201708928886823</c:v>
                </c:pt>
                <c:pt idx="1086">
                  <c:v>63.226036504693894</c:v>
                </c:pt>
                <c:pt idx="1087">
                  <c:v>62.89678109514081</c:v>
                </c:pt>
                <c:pt idx="1088">
                  <c:v>63.051744420487154</c:v>
                </c:pt>
                <c:pt idx="1089">
                  <c:v>63.081070813240871</c:v>
                </c:pt>
                <c:pt idx="1090">
                  <c:v>63.306684084766609</c:v>
                </c:pt>
                <c:pt idx="1091">
                  <c:v>63.105065134584812</c:v>
                </c:pt>
                <c:pt idx="1092">
                  <c:v>63.336676986446541</c:v>
                </c:pt>
                <c:pt idx="1093">
                  <c:v>63.091401701597292</c:v>
                </c:pt>
                <c:pt idx="1094">
                  <c:v>63.359005035474937</c:v>
                </c:pt>
                <c:pt idx="1095">
                  <c:v>63.55995747673051</c:v>
                </c:pt>
                <c:pt idx="1096">
                  <c:v>63.542961499111868</c:v>
                </c:pt>
                <c:pt idx="1097">
                  <c:v>63.596615467672649</c:v>
                </c:pt>
                <c:pt idx="1098">
                  <c:v>64.287451969700498</c:v>
                </c:pt>
                <c:pt idx="1099">
                  <c:v>64.208137407480223</c:v>
                </c:pt>
                <c:pt idx="1100">
                  <c:v>64.55738808481992</c:v>
                </c:pt>
                <c:pt idx="1101">
                  <c:v>64.504067370722268</c:v>
                </c:pt>
                <c:pt idx="1102">
                  <c:v>64.293117295573381</c:v>
                </c:pt>
                <c:pt idx="1103">
                  <c:v>63.99652082340512</c:v>
                </c:pt>
                <c:pt idx="1104">
                  <c:v>63.934868747729702</c:v>
                </c:pt>
                <c:pt idx="1105">
                  <c:v>63.904875846049769</c:v>
                </c:pt>
                <c:pt idx="1106">
                  <c:v>63.904875846049769</c:v>
                </c:pt>
                <c:pt idx="1107">
                  <c:v>63.904875846049769</c:v>
                </c:pt>
                <c:pt idx="1108">
                  <c:v>63.658267543348082</c:v>
                </c:pt>
                <c:pt idx="1109">
                  <c:v>63.824228265977055</c:v>
                </c:pt>
                <c:pt idx="1110">
                  <c:v>64.307447237487125</c:v>
                </c:pt>
                <c:pt idx="1111">
                  <c:v>64.078168166867172</c:v>
                </c:pt>
                <c:pt idx="1112">
                  <c:v>64.276454572417862</c:v>
                </c:pt>
                <c:pt idx="1113">
                  <c:v>64.131488880964838</c:v>
                </c:pt>
                <c:pt idx="1114">
                  <c:v>64.704686557514719</c:v>
                </c:pt>
                <c:pt idx="1115">
                  <c:v>64.894641601487649</c:v>
                </c:pt>
                <c:pt idx="1116">
                  <c:v>64.574717316901669</c:v>
                </c:pt>
                <c:pt idx="1117">
                  <c:v>64.881311422963236</c:v>
                </c:pt>
                <c:pt idx="1118">
                  <c:v>65.037941020625112</c:v>
                </c:pt>
                <c:pt idx="1119">
                  <c:v>64.902972963065409</c:v>
                </c:pt>
                <c:pt idx="1120">
                  <c:v>64.916303141589822</c:v>
                </c:pt>
                <c:pt idx="1121">
                  <c:v>65.11259002036185</c:v>
                </c:pt>
                <c:pt idx="1122">
                  <c:v>65.019612025154046</c:v>
                </c:pt>
                <c:pt idx="1123">
                  <c:v>64.911304324643169</c:v>
                </c:pt>
                <c:pt idx="1124">
                  <c:v>65.451176554882011</c:v>
                </c:pt>
                <c:pt idx="1125">
                  <c:v>65.881074812294429</c:v>
                </c:pt>
                <c:pt idx="1126">
                  <c:v>65.30121204648232</c:v>
                </c:pt>
                <c:pt idx="1127">
                  <c:v>65.209567069126976</c:v>
                </c:pt>
                <c:pt idx="1128">
                  <c:v>65.769434567152445</c:v>
                </c:pt>
                <c:pt idx="1129">
                  <c:v>66.234657797654549</c:v>
                </c:pt>
                <c:pt idx="1130">
                  <c:v>66.536919595695693</c:v>
                </c:pt>
                <c:pt idx="1131">
                  <c:v>67.255082963698598</c:v>
                </c:pt>
                <c:pt idx="1132">
                  <c:v>67.450703333544396</c:v>
                </c:pt>
                <c:pt idx="1133">
                  <c:v>66.238656851211886</c:v>
                </c:pt>
                <c:pt idx="1134">
                  <c:v>65.757770660943578</c:v>
                </c:pt>
                <c:pt idx="1135">
                  <c:v>65.437846376357584</c:v>
                </c:pt>
                <c:pt idx="1136">
                  <c:v>65.049938181297094</c:v>
                </c:pt>
                <c:pt idx="1137">
                  <c:v>65.9860499681742</c:v>
                </c:pt>
                <c:pt idx="1138">
                  <c:v>65.93439552639208</c:v>
                </c:pt>
                <c:pt idx="1139">
                  <c:v>66.051034588480732</c:v>
                </c:pt>
                <c:pt idx="1140">
                  <c:v>66.642561260501679</c:v>
                </c:pt>
                <c:pt idx="1141">
                  <c:v>67.032468982340845</c:v>
                </c:pt>
                <c:pt idx="1142">
                  <c:v>66.360294730247176</c:v>
                </c:pt>
                <c:pt idx="1143">
                  <c:v>65.908734932732585</c:v>
                </c:pt>
                <c:pt idx="1144">
                  <c:v>66.422613314848817</c:v>
                </c:pt>
                <c:pt idx="1145">
                  <c:v>65.778099183193305</c:v>
                </c:pt>
                <c:pt idx="1146">
                  <c:v>65.617803786437207</c:v>
                </c:pt>
                <c:pt idx="1147">
                  <c:v>65.715447344128549</c:v>
                </c:pt>
                <c:pt idx="1148">
                  <c:v>65.717113616444109</c:v>
                </c:pt>
                <c:pt idx="1149">
                  <c:v>65.702450420067251</c:v>
                </c:pt>
                <c:pt idx="1150">
                  <c:v>65.52715857247118</c:v>
                </c:pt>
                <c:pt idx="1151">
                  <c:v>65.282216542085038</c:v>
                </c:pt>
                <c:pt idx="1152">
                  <c:v>65.522826264450757</c:v>
                </c:pt>
                <c:pt idx="1153">
                  <c:v>65.504497268979662</c:v>
                </c:pt>
                <c:pt idx="1154">
                  <c:v>65.338536546350696</c:v>
                </c:pt>
                <c:pt idx="1155">
                  <c:v>64.678026200465894</c:v>
                </c:pt>
                <c:pt idx="1156">
                  <c:v>64.199806045902477</c:v>
                </c:pt>
                <c:pt idx="1157">
                  <c:v>64.136820952374606</c:v>
                </c:pt>
                <c:pt idx="1158">
                  <c:v>64.118158702440425</c:v>
                </c:pt>
                <c:pt idx="1159">
                  <c:v>63.959862832462989</c:v>
                </c:pt>
                <c:pt idx="1160">
                  <c:v>63.68992671734356</c:v>
                </c:pt>
                <c:pt idx="1161">
                  <c:v>63.394330008564637</c:v>
                </c:pt>
                <c:pt idx="1162">
                  <c:v>63.638272275561448</c:v>
                </c:pt>
                <c:pt idx="1163">
                  <c:v>63.638272275561448</c:v>
                </c:pt>
                <c:pt idx="1164">
                  <c:v>63.638272275561448</c:v>
                </c:pt>
                <c:pt idx="1165">
                  <c:v>63.086069630187524</c:v>
                </c:pt>
                <c:pt idx="1166">
                  <c:v>62.961765715447335</c:v>
                </c:pt>
                <c:pt idx="1167">
                  <c:v>63.174382062911782</c:v>
                </c:pt>
                <c:pt idx="1168">
                  <c:v>63.195043839624617</c:v>
                </c:pt>
                <c:pt idx="1169">
                  <c:v>63.305017812451048</c:v>
                </c:pt>
                <c:pt idx="1170">
                  <c:v>63.518300668841711</c:v>
                </c:pt>
                <c:pt idx="1171">
                  <c:v>63.99652082340512</c:v>
                </c:pt>
                <c:pt idx="1172">
                  <c:v>63.322013790069676</c:v>
                </c:pt>
                <c:pt idx="1173">
                  <c:v>63.271692366140009</c:v>
                </c:pt>
                <c:pt idx="1174">
                  <c:v>62.938437903029609</c:v>
                </c:pt>
                <c:pt idx="1175">
                  <c:v>62.901779912087477</c:v>
                </c:pt>
                <c:pt idx="1176">
                  <c:v>63.088402411429293</c:v>
                </c:pt>
                <c:pt idx="1177">
                  <c:v>63.52496575810391</c:v>
                </c:pt>
                <c:pt idx="1178">
                  <c:v>62.817799787383656</c:v>
                </c:pt>
                <c:pt idx="1179">
                  <c:v>62.436889936048466</c:v>
                </c:pt>
                <c:pt idx="1180">
                  <c:v>62.58185562750149</c:v>
                </c:pt>
                <c:pt idx="1181">
                  <c:v>62.406897034368534</c:v>
                </c:pt>
                <c:pt idx="1182">
                  <c:v>62.373571588057494</c:v>
                </c:pt>
                <c:pt idx="1183">
                  <c:v>62.331914780168695</c:v>
                </c:pt>
                <c:pt idx="1184">
                  <c:v>62.580189355185937</c:v>
                </c:pt>
                <c:pt idx="1185">
                  <c:v>62.498542011723892</c:v>
                </c:pt>
                <c:pt idx="1186">
                  <c:v>62.468549110043959</c:v>
                </c:pt>
                <c:pt idx="1187">
                  <c:v>62.231938441235577</c:v>
                </c:pt>
                <c:pt idx="1188">
                  <c:v>62.065311209680374</c:v>
                </c:pt>
                <c:pt idx="1189">
                  <c:v>62.260265070599964</c:v>
                </c:pt>
                <c:pt idx="1190">
                  <c:v>61.948672147591743</c:v>
                </c:pt>
                <c:pt idx="1191">
                  <c:v>61.648743130792383</c:v>
                </c:pt>
                <c:pt idx="1192">
                  <c:v>61.469118975175874</c:v>
                </c:pt>
                <c:pt idx="1193">
                  <c:v>61.427128912823967</c:v>
                </c:pt>
                <c:pt idx="1194">
                  <c:v>61.43546027440172</c:v>
                </c:pt>
                <c:pt idx="1195">
                  <c:v>61.065547820349188</c:v>
                </c:pt>
                <c:pt idx="1196">
                  <c:v>61.038887463300348</c:v>
                </c:pt>
                <c:pt idx="1197">
                  <c:v>60.751622116099192</c:v>
                </c:pt>
                <c:pt idx="1198">
                  <c:v>60.597325299679071</c:v>
                </c:pt>
                <c:pt idx="1199">
                  <c:v>60.522343045479232</c:v>
                </c:pt>
                <c:pt idx="1200">
                  <c:v>60.267403381199777</c:v>
                </c:pt>
                <c:pt idx="1201">
                  <c:v>60.275734742777544</c:v>
                </c:pt>
                <c:pt idx="1202">
                  <c:v>60.025793895444743</c:v>
                </c:pt>
                <c:pt idx="1203">
                  <c:v>60.823938334594153</c:v>
                </c:pt>
                <c:pt idx="1204">
                  <c:v>61.217178601064418</c:v>
                </c:pt>
                <c:pt idx="1205">
                  <c:v>60.802276794491974</c:v>
                </c:pt>
                <c:pt idx="1206">
                  <c:v>60.219081484048772</c:v>
                </c:pt>
                <c:pt idx="1207">
                  <c:v>60.377377354026216</c:v>
                </c:pt>
                <c:pt idx="1208">
                  <c:v>60.577330031892451</c:v>
                </c:pt>
                <c:pt idx="1209">
                  <c:v>60.65231228609229</c:v>
                </c:pt>
                <c:pt idx="1210">
                  <c:v>60.416701380673246</c:v>
                </c:pt>
                <c:pt idx="1211">
                  <c:v>60.555668491790271</c:v>
                </c:pt>
                <c:pt idx="1212">
                  <c:v>60.585661393470211</c:v>
                </c:pt>
                <c:pt idx="1213">
                  <c:v>60.529008134741446</c:v>
                </c:pt>
                <c:pt idx="1214">
                  <c:v>60.568332161388469</c:v>
                </c:pt>
                <c:pt idx="1215">
                  <c:v>60.880591593322904</c:v>
                </c:pt>
                <c:pt idx="1216">
                  <c:v>60.867261414798499</c:v>
                </c:pt>
                <c:pt idx="1217">
                  <c:v>60.382709425435991</c:v>
                </c:pt>
                <c:pt idx="1218">
                  <c:v>60.425032742251005</c:v>
                </c:pt>
                <c:pt idx="1219">
                  <c:v>60.275734742777544</c:v>
                </c:pt>
                <c:pt idx="1220">
                  <c:v>60.141766448607157</c:v>
                </c:pt>
                <c:pt idx="1221">
                  <c:v>60.235077698278076</c:v>
                </c:pt>
                <c:pt idx="1222">
                  <c:v>60.149098046795594</c:v>
                </c:pt>
                <c:pt idx="1223">
                  <c:v>60.130102542398298</c:v>
                </c:pt>
                <c:pt idx="1224">
                  <c:v>59.947479096613797</c:v>
                </c:pt>
                <c:pt idx="1225">
                  <c:v>59.689206887703236</c:v>
                </c:pt>
                <c:pt idx="1226">
                  <c:v>59.664212802969963</c:v>
                </c:pt>
                <c:pt idx="1227">
                  <c:v>60.228412609015869</c:v>
                </c:pt>
                <c:pt idx="1228">
                  <c:v>60.342385635399623</c:v>
                </c:pt>
                <c:pt idx="1229">
                  <c:v>59.957476730507118</c:v>
                </c:pt>
                <c:pt idx="1230">
                  <c:v>60.009131172289223</c:v>
                </c:pt>
                <c:pt idx="1231">
                  <c:v>60.1524305914267</c:v>
                </c:pt>
                <c:pt idx="1232">
                  <c:v>60.091778279140605</c:v>
                </c:pt>
                <c:pt idx="1233">
                  <c:v>60.371712028153333</c:v>
                </c:pt>
                <c:pt idx="1234">
                  <c:v>60.059119341755782</c:v>
                </c:pt>
                <c:pt idx="1235">
                  <c:v>60.102109167497019</c:v>
                </c:pt>
                <c:pt idx="1236">
                  <c:v>60.110773783537894</c:v>
                </c:pt>
                <c:pt idx="1237">
                  <c:v>59.991801940207488</c:v>
                </c:pt>
                <c:pt idx="1238">
                  <c:v>60.058452832829566</c:v>
                </c:pt>
                <c:pt idx="1239">
                  <c:v>59.891159092348147</c:v>
                </c:pt>
                <c:pt idx="1240">
                  <c:v>60.102442421960134</c:v>
                </c:pt>
                <c:pt idx="1241">
                  <c:v>59.927483828827178</c:v>
                </c:pt>
                <c:pt idx="1242">
                  <c:v>59.620889722765611</c:v>
                </c:pt>
                <c:pt idx="1243">
                  <c:v>59.55357232121731</c:v>
                </c:pt>
                <c:pt idx="1244">
                  <c:v>59.537576106988013</c:v>
                </c:pt>
                <c:pt idx="1245">
                  <c:v>59.411939174395393</c:v>
                </c:pt>
                <c:pt idx="1246">
                  <c:v>59.635886173605577</c:v>
                </c:pt>
                <c:pt idx="1247">
                  <c:v>59.68020901719926</c:v>
                </c:pt>
                <c:pt idx="1248">
                  <c:v>60.045789163231369</c:v>
                </c:pt>
                <c:pt idx="1249">
                  <c:v>60.265737108884231</c:v>
                </c:pt>
                <c:pt idx="1250">
                  <c:v>60.31905782298189</c:v>
                </c:pt>
                <c:pt idx="1251">
                  <c:v>60.507346594639266</c:v>
                </c:pt>
                <c:pt idx="1252">
                  <c:v>60.282399832039758</c:v>
                </c:pt>
                <c:pt idx="1253">
                  <c:v>60.611321987129706</c:v>
                </c:pt>
                <c:pt idx="1254">
                  <c:v>60.98556674920269</c:v>
                </c:pt>
                <c:pt idx="1255">
                  <c:v>60.928913490473924</c:v>
                </c:pt>
                <c:pt idx="1256">
                  <c:v>61.219511382306194</c:v>
                </c:pt>
                <c:pt idx="1257">
                  <c:v>61.529104778535746</c:v>
                </c:pt>
                <c:pt idx="1258">
                  <c:v>61.151860726294771</c:v>
                </c:pt>
                <c:pt idx="1259">
                  <c:v>61.236840614387923</c:v>
                </c:pt>
                <c:pt idx="1260">
                  <c:v>61.31882121231309</c:v>
                </c:pt>
                <c:pt idx="1261">
                  <c:v>61.452122997557247</c:v>
                </c:pt>
                <c:pt idx="1262">
                  <c:v>61.113869717500194</c:v>
                </c:pt>
                <c:pt idx="1263">
                  <c:v>60.552335947159172</c:v>
                </c:pt>
                <c:pt idx="1264">
                  <c:v>60.562666835515586</c:v>
                </c:pt>
                <c:pt idx="1265">
                  <c:v>60.95224130289165</c:v>
                </c:pt>
                <c:pt idx="1266">
                  <c:v>61.276831149961176</c:v>
                </c:pt>
                <c:pt idx="1267">
                  <c:v>61.785377460667647</c:v>
                </c:pt>
                <c:pt idx="1268">
                  <c:v>62.005658660783617</c:v>
                </c:pt>
                <c:pt idx="1269">
                  <c:v>62.135294646933559</c:v>
                </c:pt>
                <c:pt idx="1270">
                  <c:v>62.218608262711165</c:v>
                </c:pt>
                <c:pt idx="1271">
                  <c:v>62.785140849998832</c:v>
                </c:pt>
                <c:pt idx="1272">
                  <c:v>62.418560940577393</c:v>
                </c:pt>
                <c:pt idx="1273">
                  <c:v>62.301921878488756</c:v>
                </c:pt>
                <c:pt idx="1274">
                  <c:v>62.468549110043959</c:v>
                </c:pt>
                <c:pt idx="1275">
                  <c:v>62.635176341599156</c:v>
                </c:pt>
                <c:pt idx="1276">
                  <c:v>63.068407143642666</c:v>
                </c:pt>
                <c:pt idx="1277">
                  <c:v>63.035081697331627</c:v>
                </c:pt>
                <c:pt idx="1278">
                  <c:v>63.101732589953706</c:v>
                </c:pt>
                <c:pt idx="1279">
                  <c:v>63.634939730930348</c:v>
                </c:pt>
                <c:pt idx="1280">
                  <c:v>64.001519640351773</c:v>
                </c:pt>
                <c:pt idx="1281">
                  <c:v>64.701354012883613</c:v>
                </c:pt>
                <c:pt idx="1282">
                  <c:v>64.401424996084259</c:v>
                </c:pt>
                <c:pt idx="1283">
                  <c:v>63.543294753574983</c:v>
                </c:pt>
                <c:pt idx="1284">
                  <c:v>62.818466296309872</c:v>
                </c:pt>
                <c:pt idx="1285">
                  <c:v>62.985093527865068</c:v>
                </c:pt>
                <c:pt idx="1286">
                  <c:v>63.168383482575784</c:v>
                </c:pt>
                <c:pt idx="1287">
                  <c:v>62.738485225163373</c:v>
                </c:pt>
                <c:pt idx="1288">
                  <c:v>63.601614284619302</c:v>
                </c:pt>
                <c:pt idx="1289">
                  <c:v>62.735152680532266</c:v>
                </c:pt>
                <c:pt idx="1290">
                  <c:v>63.468312499375145</c:v>
                </c:pt>
                <c:pt idx="1291">
                  <c:v>63.235034375197877</c:v>
                </c:pt>
                <c:pt idx="1292">
                  <c:v>63.55162611515275</c:v>
                </c:pt>
                <c:pt idx="1293">
                  <c:v>63.818229685641057</c:v>
                </c:pt>
                <c:pt idx="1294">
                  <c:v>63.901543301418663</c:v>
                </c:pt>
                <c:pt idx="1295">
                  <c:v>64.3164451079911</c:v>
                </c:pt>
                <c:pt idx="1296">
                  <c:v>64.470408669948114</c:v>
                </c:pt>
                <c:pt idx="1297">
                  <c:v>64.030846033105504</c:v>
                </c:pt>
                <c:pt idx="1298">
                  <c:v>64.468075888706338</c:v>
                </c:pt>
                <c:pt idx="1299">
                  <c:v>64.624705486368228</c:v>
                </c:pt>
                <c:pt idx="1300">
                  <c:v>64.624705486368228</c:v>
                </c:pt>
                <c:pt idx="1301">
                  <c:v>64.624705486368228</c:v>
                </c:pt>
                <c:pt idx="1302">
                  <c:v>66.417614497902164</c:v>
                </c:pt>
                <c:pt idx="1303">
                  <c:v>67.850608689276868</c:v>
                </c:pt>
                <c:pt idx="1304">
                  <c:v>64.934632137060902</c:v>
                </c:pt>
                <c:pt idx="1305">
                  <c:v>64.056173372301899</c:v>
                </c:pt>
                <c:pt idx="1306">
                  <c:v>63.574953927570476</c:v>
                </c:pt>
                <c:pt idx="1307">
                  <c:v>63.04074702320451</c:v>
                </c:pt>
                <c:pt idx="1308">
                  <c:v>63.106064897974143</c:v>
                </c:pt>
                <c:pt idx="1309">
                  <c:v>62.577523319481053</c:v>
                </c:pt>
                <c:pt idx="1310">
                  <c:v>62.105634999716727</c:v>
                </c:pt>
                <c:pt idx="1311">
                  <c:v>62.295256789226549</c:v>
                </c:pt>
                <c:pt idx="1312">
                  <c:v>62.335247324799795</c:v>
                </c:pt>
                <c:pt idx="1313">
                  <c:v>61.968667415378363</c:v>
                </c:pt>
                <c:pt idx="1314">
                  <c:v>62.185282816400125</c:v>
                </c:pt>
                <c:pt idx="1315">
                  <c:v>62.135294646933559</c:v>
                </c:pt>
                <c:pt idx="1316">
                  <c:v>62.351910047955315</c:v>
                </c:pt>
                <c:pt idx="1317">
                  <c:v>62.233937968014239</c:v>
                </c:pt>
                <c:pt idx="1318">
                  <c:v>61.802040183823159</c:v>
                </c:pt>
                <c:pt idx="1319">
                  <c:v>61.304158015936224</c:v>
                </c:pt>
                <c:pt idx="1320">
                  <c:v>61.535436613334852</c:v>
                </c:pt>
                <c:pt idx="1321">
                  <c:v>61.420797078024869</c:v>
                </c:pt>
                <c:pt idx="1322">
                  <c:v>61.752052014356607</c:v>
                </c:pt>
                <c:pt idx="1323">
                  <c:v>61.902016522756277</c:v>
                </c:pt>
                <c:pt idx="1324">
                  <c:v>62.068643754311481</c:v>
                </c:pt>
                <c:pt idx="1325">
                  <c:v>61.928343625341995</c:v>
                </c:pt>
                <c:pt idx="1326">
                  <c:v>62.235270985866677</c:v>
                </c:pt>
                <c:pt idx="1327">
                  <c:v>62.218608262711165</c:v>
                </c:pt>
                <c:pt idx="1328">
                  <c:v>61.702063844890041</c:v>
                </c:pt>
                <c:pt idx="1329">
                  <c:v>61.935341969067316</c:v>
                </c:pt>
                <c:pt idx="1330">
                  <c:v>62.135294646933559</c:v>
                </c:pt>
                <c:pt idx="1331">
                  <c:v>62.247268146538644</c:v>
                </c:pt>
                <c:pt idx="1332">
                  <c:v>62.251933709022197</c:v>
                </c:pt>
                <c:pt idx="1333">
                  <c:v>62.968430804709556</c:v>
                </c:pt>
                <c:pt idx="1334">
                  <c:v>62.901779912087477</c:v>
                </c:pt>
                <c:pt idx="1335">
                  <c:v>62.718489957376754</c:v>
                </c:pt>
                <c:pt idx="1336">
                  <c:v>62.751815403687793</c:v>
                </c:pt>
                <c:pt idx="1337">
                  <c:v>63.124393893445216</c:v>
                </c:pt>
                <c:pt idx="1338">
                  <c:v>63.468312499375145</c:v>
                </c:pt>
                <c:pt idx="1339">
                  <c:v>63.634939730930348</c:v>
                </c:pt>
                <c:pt idx="1340">
                  <c:v>62.935105358398516</c:v>
                </c:pt>
                <c:pt idx="1341">
                  <c:v>62.501874556354998</c:v>
                </c:pt>
                <c:pt idx="1342">
                  <c:v>62.835129019465398</c:v>
                </c:pt>
                <c:pt idx="1343">
                  <c:v>63.068407143642666</c:v>
                </c:pt>
                <c:pt idx="1344">
                  <c:v>63.384998883597547</c:v>
                </c:pt>
                <c:pt idx="1345">
                  <c:v>63.301685267819948</c:v>
                </c:pt>
                <c:pt idx="1346">
                  <c:v>63.568288838308263</c:v>
                </c:pt>
                <c:pt idx="1347">
                  <c:v>63.568288838308263</c:v>
                </c:pt>
                <c:pt idx="1348">
                  <c:v>63.801566962485545</c:v>
                </c:pt>
                <c:pt idx="1349">
                  <c:v>63.768241516174506</c:v>
                </c:pt>
                <c:pt idx="1350">
                  <c:v>63.268359821508909</c:v>
                </c:pt>
                <c:pt idx="1351">
                  <c:v>63.135058036264745</c:v>
                </c:pt>
                <c:pt idx="1352">
                  <c:v>63.168383482575784</c:v>
                </c:pt>
                <c:pt idx="1353">
                  <c:v>62.935105358398516</c:v>
                </c:pt>
                <c:pt idx="1354">
                  <c:v>62.635176341599156</c:v>
                </c:pt>
                <c:pt idx="1355">
                  <c:v>62.268596432177716</c:v>
                </c:pt>
                <c:pt idx="1356">
                  <c:v>62.401898217421881</c:v>
                </c:pt>
                <c:pt idx="1357">
                  <c:v>62.618513618443636</c:v>
                </c:pt>
                <c:pt idx="1358">
                  <c:v>62.985093527865068</c:v>
                </c:pt>
                <c:pt idx="1359">
                  <c:v>63.068407143642666</c:v>
                </c:pt>
                <c:pt idx="1360">
                  <c:v>62.635176341599156</c:v>
                </c:pt>
                <c:pt idx="1361">
                  <c:v>62.518537279510511</c:v>
                </c:pt>
                <c:pt idx="1362">
                  <c:v>62.396899400475213</c:v>
                </c:pt>
                <c:pt idx="1363">
                  <c:v>62.200279267240091</c:v>
                </c:pt>
                <c:pt idx="1364">
                  <c:v>62.268596432177716</c:v>
                </c:pt>
                <c:pt idx="1365">
                  <c:v>62.168620093244598</c:v>
                </c:pt>
                <c:pt idx="1366">
                  <c:v>62.368572771110841</c:v>
                </c:pt>
                <c:pt idx="1367">
                  <c:v>62.601850895288116</c:v>
                </c:pt>
                <c:pt idx="1368">
                  <c:v>62.901779912087477</c:v>
                </c:pt>
                <c:pt idx="1369">
                  <c:v>62.518537279510511</c:v>
                </c:pt>
                <c:pt idx="1370">
                  <c:v>62.335247324799795</c:v>
                </c:pt>
                <c:pt idx="1371">
                  <c:v>61.752052014356607</c:v>
                </c:pt>
                <c:pt idx="1372">
                  <c:v>61.618750229112443</c:v>
                </c:pt>
                <c:pt idx="1373">
                  <c:v>61.168856703913413</c:v>
                </c:pt>
                <c:pt idx="1374">
                  <c:v>60.856597271978963</c:v>
                </c:pt>
                <c:pt idx="1375">
                  <c:v>60.818939517647486</c:v>
                </c:pt>
                <c:pt idx="1376">
                  <c:v>60.568998670314691</c:v>
                </c:pt>
                <c:pt idx="1377">
                  <c:v>60.568998670314691</c:v>
                </c:pt>
                <c:pt idx="1378">
                  <c:v>60.54000553202409</c:v>
                </c:pt>
                <c:pt idx="1379">
                  <c:v>60.498015469672175</c:v>
                </c:pt>
                <c:pt idx="1380">
                  <c:v>60.111107038001009</c:v>
                </c:pt>
                <c:pt idx="1381">
                  <c:v>59.892492110200592</c:v>
                </c:pt>
                <c:pt idx="1382">
                  <c:v>59.914153650302758</c:v>
                </c:pt>
                <c:pt idx="1383">
                  <c:v>59.49325326339433</c:v>
                </c:pt>
                <c:pt idx="1384">
                  <c:v>59.291967567675655</c:v>
                </c:pt>
                <c:pt idx="1385">
                  <c:v>59.385945326272783</c:v>
                </c:pt>
                <c:pt idx="1386">
                  <c:v>59.402608049428295</c:v>
                </c:pt>
                <c:pt idx="1387">
                  <c:v>59.352619879961743</c:v>
                </c:pt>
                <c:pt idx="1388">
                  <c:v>59.602560727294538</c:v>
                </c:pt>
                <c:pt idx="1389">
                  <c:v>59.235980817873099</c:v>
                </c:pt>
                <c:pt idx="1390">
                  <c:v>58.769424569518549</c:v>
                </c:pt>
                <c:pt idx="1391">
                  <c:v>58.769424569518549</c:v>
                </c:pt>
                <c:pt idx="1392">
                  <c:v>59.019365416851343</c:v>
                </c:pt>
                <c:pt idx="1393">
                  <c:v>58.886063631607186</c:v>
                </c:pt>
                <c:pt idx="1394">
                  <c:v>58.852738185296147</c:v>
                </c:pt>
                <c:pt idx="1395">
                  <c:v>58.886063631607186</c:v>
                </c:pt>
                <c:pt idx="1396">
                  <c:v>58.969377247384777</c:v>
                </c:pt>
                <c:pt idx="1397">
                  <c:v>59.595229129106109</c:v>
                </c:pt>
                <c:pt idx="1398">
                  <c:v>59.595229129106109</c:v>
                </c:pt>
                <c:pt idx="1399">
                  <c:v>60.00013330178524</c:v>
                </c:pt>
                <c:pt idx="1400">
                  <c:v>59.878495422749943</c:v>
                </c:pt>
                <c:pt idx="1401">
                  <c:v>60.130102542398298</c:v>
                </c:pt>
                <c:pt idx="1402">
                  <c:v>60.735625901869895</c:v>
                </c:pt>
                <c:pt idx="1403">
                  <c:v>60.833269459561237</c:v>
                </c:pt>
                <c:pt idx="1404">
                  <c:v>60.65231228609229</c:v>
                </c:pt>
                <c:pt idx="1405">
                  <c:v>60.568998670314691</c:v>
                </c:pt>
                <c:pt idx="1406">
                  <c:v>60.668975009247802</c:v>
                </c:pt>
                <c:pt idx="1407">
                  <c:v>60.885590410269565</c:v>
                </c:pt>
                <c:pt idx="1408">
                  <c:v>61.002229472358202</c:v>
                </c:pt>
                <c:pt idx="1409">
                  <c:v>61.052217641824768</c:v>
                </c:pt>
                <c:pt idx="1410">
                  <c:v>60.902253133425091</c:v>
                </c:pt>
                <c:pt idx="1411">
                  <c:v>60.648979741461197</c:v>
                </c:pt>
                <c:pt idx="1412">
                  <c:v>60.269069653515338</c:v>
                </c:pt>
                <c:pt idx="1413">
                  <c:v>59.602560727294538</c:v>
                </c:pt>
                <c:pt idx="1414">
                  <c:v>59.66754534760107</c:v>
                </c:pt>
                <c:pt idx="1415">
                  <c:v>59.4859216652059</c:v>
                </c:pt>
                <c:pt idx="1416">
                  <c:v>59.402608049428295</c:v>
                </c:pt>
                <c:pt idx="1417">
                  <c:v>59.419270772583822</c:v>
                </c:pt>
                <c:pt idx="1418">
                  <c:v>58.902726354762706</c:v>
                </c:pt>
                <c:pt idx="1419">
                  <c:v>58.902726354762706</c:v>
                </c:pt>
                <c:pt idx="1420">
                  <c:v>59.03602814000687</c:v>
                </c:pt>
                <c:pt idx="1421">
                  <c:v>59.235980817873099</c:v>
                </c:pt>
                <c:pt idx="1422">
                  <c:v>59.435933495739349</c:v>
                </c:pt>
                <c:pt idx="1423">
                  <c:v>59.086016309473422</c:v>
                </c:pt>
                <c:pt idx="1424">
                  <c:v>59.266973482942376</c:v>
                </c:pt>
                <c:pt idx="1425">
                  <c:v>59.833506070230044</c:v>
                </c:pt>
                <c:pt idx="1426">
                  <c:v>59.8191761283163</c:v>
                </c:pt>
                <c:pt idx="1427">
                  <c:v>59.569235280983499</c:v>
                </c:pt>
                <c:pt idx="1428">
                  <c:v>59.302631710495177</c:v>
                </c:pt>
                <c:pt idx="1429">
                  <c:v>59.335957156806217</c:v>
                </c:pt>
                <c:pt idx="1430">
                  <c:v>59.502584388361427</c:v>
                </c:pt>
                <c:pt idx="1431">
                  <c:v>59.735862512538695</c:v>
                </c:pt>
                <c:pt idx="1432">
                  <c:v>59.769187958849734</c:v>
                </c:pt>
                <c:pt idx="1433">
                  <c:v>59.535909834672459</c:v>
                </c:pt>
                <c:pt idx="1434">
                  <c:v>59.335957156806217</c:v>
                </c:pt>
                <c:pt idx="1435">
                  <c:v>59.069353586317909</c:v>
                </c:pt>
                <c:pt idx="1436">
                  <c:v>58.969377247384777</c:v>
                </c:pt>
                <c:pt idx="1437">
                  <c:v>58.686110953740943</c:v>
                </c:pt>
                <c:pt idx="1438">
                  <c:v>58.902726354762706</c:v>
                </c:pt>
                <c:pt idx="1439">
                  <c:v>58.869400908451667</c:v>
                </c:pt>
                <c:pt idx="1440">
                  <c:v>58.669448230585431</c:v>
                </c:pt>
                <c:pt idx="1441">
                  <c:v>58.636122784274392</c:v>
                </c:pt>
                <c:pt idx="1442">
                  <c:v>58.936051801073738</c:v>
                </c:pt>
                <c:pt idx="1443">
                  <c:v>58.969377247384777</c:v>
                </c:pt>
                <c:pt idx="1444">
                  <c:v>58.602797337963352</c:v>
                </c:pt>
                <c:pt idx="1445">
                  <c:v>58.269542874852952</c:v>
                </c:pt>
                <c:pt idx="1446">
                  <c:v>58.619460061118865</c:v>
                </c:pt>
                <c:pt idx="1447">
                  <c:v>58.476493896444502</c:v>
                </c:pt>
                <c:pt idx="1448">
                  <c:v>58.569471891652306</c:v>
                </c:pt>
                <c:pt idx="1449">
                  <c:v>58.633456748569515</c:v>
                </c:pt>
                <c:pt idx="1450">
                  <c:v>58.36951921378607</c:v>
                </c:pt>
                <c:pt idx="1451">
                  <c:v>58.404844186875771</c:v>
                </c:pt>
                <c:pt idx="1452">
                  <c:v>58.902726354762706</c:v>
                </c:pt>
                <c:pt idx="1453">
                  <c:v>58.669448230585431</c:v>
                </c:pt>
                <c:pt idx="1454">
                  <c:v>58.919389077918225</c:v>
                </c:pt>
                <c:pt idx="1455">
                  <c:v>58.969377247384777</c:v>
                </c:pt>
                <c:pt idx="1456">
                  <c:v>59.177661286828787</c:v>
                </c:pt>
                <c:pt idx="1457">
                  <c:v>58.902726354762706</c:v>
                </c:pt>
                <c:pt idx="1458">
                  <c:v>58.895394756574269</c:v>
                </c:pt>
                <c:pt idx="1459">
                  <c:v>59.03602814000687</c:v>
                </c:pt>
                <c:pt idx="1460">
                  <c:v>59.443931602853993</c:v>
                </c:pt>
                <c:pt idx="1461">
                  <c:v>59.559570901553307</c:v>
                </c:pt>
                <c:pt idx="1462">
                  <c:v>60.396706112886612</c:v>
                </c:pt>
                <c:pt idx="1463">
                  <c:v>60.28573237667085</c:v>
                </c:pt>
                <c:pt idx="1464">
                  <c:v>59.969140636715977</c:v>
                </c:pt>
                <c:pt idx="1465">
                  <c:v>59.635886173605577</c:v>
                </c:pt>
                <c:pt idx="1466">
                  <c:v>59.383945799494121</c:v>
                </c:pt>
                <c:pt idx="1467">
                  <c:v>59.385945326272783</c:v>
                </c:pt>
                <c:pt idx="1468">
                  <c:v>59.067687314002349</c:v>
                </c:pt>
                <c:pt idx="1469">
                  <c:v>58.745763502637708</c:v>
                </c:pt>
                <c:pt idx="1470">
                  <c:v>59.10567832279694</c:v>
                </c:pt>
                <c:pt idx="1471">
                  <c:v>59.319627688113805</c:v>
                </c:pt>
                <c:pt idx="1472">
                  <c:v>59.224316911664246</c:v>
                </c:pt>
                <c:pt idx="1473">
                  <c:v>59.517247584738278</c:v>
                </c:pt>
                <c:pt idx="1474">
                  <c:v>59.478590067017464</c:v>
                </c:pt>
                <c:pt idx="1475">
                  <c:v>59.560903919405739</c:v>
                </c:pt>
                <c:pt idx="1476">
                  <c:v>59.679875762736145</c:v>
                </c:pt>
                <c:pt idx="1477">
                  <c:v>59.569235280983499</c:v>
                </c:pt>
                <c:pt idx="1478">
                  <c:v>59.569235280983499</c:v>
                </c:pt>
                <c:pt idx="1479">
                  <c:v>59.253310049954841</c:v>
                </c:pt>
                <c:pt idx="1480">
                  <c:v>59.18665915733277</c:v>
                </c:pt>
                <c:pt idx="1481">
                  <c:v>59.435933495739349</c:v>
                </c:pt>
                <c:pt idx="1482">
                  <c:v>59.602560727294538</c:v>
                </c:pt>
                <c:pt idx="1483">
                  <c:v>59.600561200515877</c:v>
                </c:pt>
                <c:pt idx="1484">
                  <c:v>59.544574450713327</c:v>
                </c:pt>
                <c:pt idx="1485">
                  <c:v>59.526245455242254</c:v>
                </c:pt>
                <c:pt idx="1486">
                  <c:v>59.949145368929358</c:v>
                </c:pt>
                <c:pt idx="1487">
                  <c:v>60.587660920248879</c:v>
                </c:pt>
                <c:pt idx="1488">
                  <c:v>60.329055456875203</c:v>
                </c:pt>
                <c:pt idx="1489">
                  <c:v>60.766618566939158</c:v>
                </c:pt>
                <c:pt idx="1490">
                  <c:v>60.546337366823181</c:v>
                </c:pt>
                <c:pt idx="1491">
                  <c:v>60.634983054010547</c:v>
                </c:pt>
                <c:pt idx="1492">
                  <c:v>60.634983054010547</c:v>
                </c:pt>
                <c:pt idx="1493">
                  <c:v>60.634983054010547</c:v>
                </c:pt>
                <c:pt idx="1494">
                  <c:v>61.844363500638181</c:v>
                </c:pt>
                <c:pt idx="1495">
                  <c:v>61.892685397789194</c:v>
                </c:pt>
                <c:pt idx="1496">
                  <c:v>62.001992861689402</c:v>
                </c:pt>
                <c:pt idx="1497">
                  <c:v>63.173382299522451</c:v>
                </c:pt>
                <c:pt idx="1498">
                  <c:v>63.484975222530672</c:v>
                </c:pt>
                <c:pt idx="1499">
                  <c:v>63.447317468199195</c:v>
                </c:pt>
                <c:pt idx="1500">
                  <c:v>62.843793635506259</c:v>
                </c:pt>
                <c:pt idx="1501">
                  <c:v>63.951531470885229</c:v>
                </c:pt>
                <c:pt idx="1502">
                  <c:v>63.828227319534371</c:v>
                </c:pt>
                <c:pt idx="1503">
                  <c:v>64.302115166077357</c:v>
                </c:pt>
                <c:pt idx="1504">
                  <c:v>64.84298715970553</c:v>
                </c:pt>
                <c:pt idx="1505">
                  <c:v>66.058699441132262</c:v>
                </c:pt>
                <c:pt idx="1506">
                  <c:v>65.306544117892102</c:v>
                </c:pt>
                <c:pt idx="1507">
                  <c:v>64.812661003562482</c:v>
                </c:pt>
                <c:pt idx="1508">
                  <c:v>64.375431147961649</c:v>
                </c:pt>
                <c:pt idx="1509">
                  <c:v>64.375431147961649</c:v>
                </c:pt>
                <c:pt idx="1510">
                  <c:v>64.375431147961649</c:v>
                </c:pt>
                <c:pt idx="1511">
                  <c:v>64.375431147961649</c:v>
                </c:pt>
                <c:pt idx="1512">
                  <c:v>63.769241279563836</c:v>
                </c:pt>
                <c:pt idx="1513">
                  <c:v>63.039414005352072</c:v>
                </c:pt>
                <c:pt idx="1514">
                  <c:v>63.320014263291014</c:v>
                </c:pt>
                <c:pt idx="1515">
                  <c:v>62.826797657887631</c:v>
                </c:pt>
                <c:pt idx="1516">
                  <c:v>62.826797657887631</c:v>
                </c:pt>
                <c:pt idx="1517">
                  <c:v>62.826797657887631</c:v>
                </c:pt>
                <c:pt idx="1518">
                  <c:v>62.826797657887631</c:v>
                </c:pt>
                <c:pt idx="1519">
                  <c:v>63.468312499375145</c:v>
                </c:pt>
                <c:pt idx="1520">
                  <c:v>63.236700647513423</c:v>
                </c:pt>
                <c:pt idx="1521">
                  <c:v>63.483975459141341</c:v>
                </c:pt>
                <c:pt idx="1522">
                  <c:v>62.979428201992192</c:v>
                </c:pt>
                <c:pt idx="1523">
                  <c:v>62.979428201992192</c:v>
                </c:pt>
                <c:pt idx="1524">
                  <c:v>62.979428201992192</c:v>
                </c:pt>
                <c:pt idx="1525">
                  <c:v>62.28292637409146</c:v>
                </c:pt>
                <c:pt idx="1526">
                  <c:v>62.513205208100743</c:v>
                </c:pt>
                <c:pt idx="1527">
                  <c:v>62.537866038370915</c:v>
                </c:pt>
                <c:pt idx="1528">
                  <c:v>62.018655584844915</c:v>
                </c:pt>
                <c:pt idx="1529">
                  <c:v>62.001659607226287</c:v>
                </c:pt>
                <c:pt idx="1530">
                  <c:v>62.001659607226287</c:v>
                </c:pt>
                <c:pt idx="1531">
                  <c:v>62.001659607226287</c:v>
                </c:pt>
                <c:pt idx="1532">
                  <c:v>62.154290151330848</c:v>
                </c:pt>
                <c:pt idx="1533">
                  <c:v>62.940437429808284</c:v>
                </c:pt>
                <c:pt idx="1534">
                  <c:v>63.504970490317291</c:v>
                </c:pt>
                <c:pt idx="1535">
                  <c:v>63.48964078501421</c:v>
                </c:pt>
                <c:pt idx="1536">
                  <c:v>63.506636762632851</c:v>
                </c:pt>
                <c:pt idx="1537">
                  <c:v>63.506636762632851</c:v>
                </c:pt>
                <c:pt idx="1538">
                  <c:v>63.506636762632851</c:v>
                </c:pt>
                <c:pt idx="1539">
                  <c:v>63.506636762632851</c:v>
                </c:pt>
                <c:pt idx="1540">
                  <c:v>63.612278427438838</c:v>
                </c:pt>
                <c:pt idx="1541">
                  <c:v>63.704923168183527</c:v>
                </c:pt>
                <c:pt idx="1542">
                  <c:v>63.671930976335602</c:v>
                </c:pt>
                <c:pt idx="1543">
                  <c:v>63.6849279003969</c:v>
                </c:pt>
                <c:pt idx="1544">
                  <c:v>63.6849279003969</c:v>
                </c:pt>
                <c:pt idx="1545">
                  <c:v>63.6849279003969</c:v>
                </c:pt>
                <c:pt idx="1546">
                  <c:v>63.6849279003969</c:v>
                </c:pt>
                <c:pt idx="1547">
                  <c:v>63.713254529761286</c:v>
                </c:pt>
                <c:pt idx="1548">
                  <c:v>63.427655454875676</c:v>
                </c:pt>
                <c:pt idx="1549">
                  <c:v>63.951531470885229</c:v>
                </c:pt>
                <c:pt idx="1550">
                  <c:v>63.773573587584274</c:v>
                </c:pt>
                <c:pt idx="1551">
                  <c:v>63.773573587584274</c:v>
                </c:pt>
                <c:pt idx="1552">
                  <c:v>63.773573587584274</c:v>
                </c:pt>
                <c:pt idx="1553">
                  <c:v>64.162148291571</c:v>
                </c:pt>
                <c:pt idx="1554">
                  <c:v>63.828227319534371</c:v>
                </c:pt>
                <c:pt idx="1555">
                  <c:v>64.45441245571881</c:v>
                </c:pt>
                <c:pt idx="1556">
                  <c:v>64.400425232694928</c:v>
                </c:pt>
                <c:pt idx="1557">
                  <c:v>65.153913573787534</c:v>
                </c:pt>
                <c:pt idx="1558">
                  <c:v>65.153913573787534</c:v>
                </c:pt>
                <c:pt idx="1559">
                  <c:v>65.153913573787534</c:v>
                </c:pt>
                <c:pt idx="1560">
                  <c:v>64.89664112826631</c:v>
                </c:pt>
                <c:pt idx="1561">
                  <c:v>65.289548140273467</c:v>
                </c:pt>
                <c:pt idx="1562">
                  <c:v>65.067933922305059</c:v>
                </c:pt>
                <c:pt idx="1563">
                  <c:v>64.767005142116361</c:v>
                </c:pt>
                <c:pt idx="1564">
                  <c:v>64.603710455192271</c:v>
                </c:pt>
                <c:pt idx="1565">
                  <c:v>64.603710455192271</c:v>
                </c:pt>
                <c:pt idx="1566">
                  <c:v>64.603710455192271</c:v>
                </c:pt>
                <c:pt idx="1567">
                  <c:v>64.518064058172897</c:v>
                </c:pt>
                <c:pt idx="1568">
                  <c:v>64.349437299839039</c:v>
                </c:pt>
                <c:pt idx="1569">
                  <c:v>64.337773393630172</c:v>
                </c:pt>
                <c:pt idx="1570">
                  <c:v>64.337773393630172</c:v>
                </c:pt>
                <c:pt idx="1571">
                  <c:v>64.155816456771902</c:v>
                </c:pt>
                <c:pt idx="1572">
                  <c:v>64.155816456771902</c:v>
                </c:pt>
                <c:pt idx="1573">
                  <c:v>64.155816456771902</c:v>
                </c:pt>
                <c:pt idx="1574">
                  <c:v>64.401424996084259</c:v>
                </c:pt>
                <c:pt idx="1575">
                  <c:v>64.301448657151141</c:v>
                </c:pt>
                <c:pt idx="1576">
                  <c:v>64.480739558304535</c:v>
                </c:pt>
                <c:pt idx="1577">
                  <c:v>64.425419317428208</c:v>
                </c:pt>
                <c:pt idx="1578">
                  <c:v>64.608042763212708</c:v>
                </c:pt>
                <c:pt idx="1579">
                  <c:v>64.534726781328416</c:v>
                </c:pt>
                <c:pt idx="1580">
                  <c:v>64.342772210576825</c:v>
                </c:pt>
                <c:pt idx="1581">
                  <c:v>64.294450313425827</c:v>
                </c:pt>
                <c:pt idx="1582">
                  <c:v>63.993188278774028</c:v>
                </c:pt>
                <c:pt idx="1583">
                  <c:v>63.954197506590106</c:v>
                </c:pt>
                <c:pt idx="1584">
                  <c:v>63.954197506590106</c:v>
                </c:pt>
                <c:pt idx="1585">
                  <c:v>63.954197506590106</c:v>
                </c:pt>
                <c:pt idx="1586">
                  <c:v>64.084833256129386</c:v>
                </c:pt>
                <c:pt idx="1587">
                  <c:v>63.945532890549238</c:v>
                </c:pt>
                <c:pt idx="1588">
                  <c:v>64.612041816770031</c:v>
                </c:pt>
                <c:pt idx="1589">
                  <c:v>64.589380513278527</c:v>
                </c:pt>
                <c:pt idx="1590">
                  <c:v>64.49640251807071</c:v>
                </c:pt>
                <c:pt idx="1591">
                  <c:v>64.49640251807071</c:v>
                </c:pt>
                <c:pt idx="1592">
                  <c:v>64.49640251807071</c:v>
                </c:pt>
                <c:pt idx="1593">
                  <c:v>64.318111380306661</c:v>
                </c:pt>
                <c:pt idx="1594">
                  <c:v>63.459314628871169</c:v>
                </c:pt>
                <c:pt idx="1595">
                  <c:v>62.736152443921597</c:v>
                </c:pt>
                <c:pt idx="1596">
                  <c:v>62.62051314522229</c:v>
                </c:pt>
                <c:pt idx="1597">
                  <c:v>62.701827234221227</c:v>
                </c:pt>
                <c:pt idx="1598">
                  <c:v>62.701827234221227</c:v>
                </c:pt>
                <c:pt idx="1599">
                  <c:v>62.701827234221227</c:v>
                </c:pt>
                <c:pt idx="1600">
                  <c:v>62.701827234221227</c:v>
                </c:pt>
                <c:pt idx="1601">
                  <c:v>61.947672384202399</c:v>
                </c:pt>
                <c:pt idx="1602">
                  <c:v>61.635412952267963</c:v>
                </c:pt>
                <c:pt idx="1603">
                  <c:v>61.156859543241438</c:v>
                </c:pt>
                <c:pt idx="1604">
                  <c:v>61.257502391100772</c:v>
                </c:pt>
                <c:pt idx="1605">
                  <c:v>61.257502391100772</c:v>
                </c:pt>
                <c:pt idx="1606">
                  <c:v>61.257502391100772</c:v>
                </c:pt>
                <c:pt idx="1607">
                  <c:v>61.518773890179325</c:v>
                </c:pt>
                <c:pt idx="1608">
                  <c:v>61.168856703913413</c:v>
                </c:pt>
                <c:pt idx="1609">
                  <c:v>61.235507596535484</c:v>
                </c:pt>
                <c:pt idx="1610">
                  <c:v>61.235507596535484</c:v>
                </c:pt>
                <c:pt idx="1611">
                  <c:v>60.835602240803013</c:v>
                </c:pt>
                <c:pt idx="1612">
                  <c:v>60.835602240803013</c:v>
                </c:pt>
                <c:pt idx="1613">
                  <c:v>60.835602240803013</c:v>
                </c:pt>
                <c:pt idx="1614">
                  <c:v>60.405703983390588</c:v>
                </c:pt>
                <c:pt idx="1615">
                  <c:v>60.442028719869633</c:v>
                </c:pt>
                <c:pt idx="1616">
                  <c:v>60.276734506166875</c:v>
                </c:pt>
                <c:pt idx="1617">
                  <c:v>60.284066104355304</c:v>
                </c:pt>
                <c:pt idx="1618">
                  <c:v>60.269069653515338</c:v>
                </c:pt>
                <c:pt idx="1619">
                  <c:v>60.269069653515338</c:v>
                </c:pt>
                <c:pt idx="1620">
                  <c:v>60.269069653515338</c:v>
                </c:pt>
                <c:pt idx="1621">
                  <c:v>60.469022331381574</c:v>
                </c:pt>
                <c:pt idx="1622">
                  <c:v>60.246075095560712</c:v>
                </c:pt>
                <c:pt idx="1623">
                  <c:v>59.898490690536576</c:v>
                </c:pt>
                <c:pt idx="1624">
                  <c:v>59.656881204781541</c:v>
                </c:pt>
                <c:pt idx="1625">
                  <c:v>59.370282366506586</c:v>
                </c:pt>
                <c:pt idx="1626">
                  <c:v>59.370282366506586</c:v>
                </c:pt>
                <c:pt idx="1627">
                  <c:v>59.370282366506586</c:v>
                </c:pt>
                <c:pt idx="1628">
                  <c:v>59.51424829457028</c:v>
                </c:pt>
                <c:pt idx="1629">
                  <c:v>59.402608049428295</c:v>
                </c:pt>
                <c:pt idx="1630">
                  <c:v>59.213986023307818</c:v>
                </c:pt>
                <c:pt idx="1631">
                  <c:v>59.071019858633456</c:v>
                </c:pt>
                <c:pt idx="1632">
                  <c:v>59.319294433650704</c:v>
                </c:pt>
                <c:pt idx="1633">
                  <c:v>59.319294433650704</c:v>
                </c:pt>
                <c:pt idx="1634">
                  <c:v>59.319294433650704</c:v>
                </c:pt>
                <c:pt idx="1635">
                  <c:v>59.269306264184138</c:v>
                </c:pt>
                <c:pt idx="1636">
                  <c:v>59.4859216652059</c:v>
                </c:pt>
                <c:pt idx="1637">
                  <c:v>59.702537066227656</c:v>
                </c:pt>
                <c:pt idx="1638">
                  <c:v>59.349953844256866</c:v>
                </c:pt>
                <c:pt idx="1639">
                  <c:v>59.142003059275972</c:v>
                </c:pt>
                <c:pt idx="1640">
                  <c:v>59.142003059275972</c:v>
                </c:pt>
                <c:pt idx="1641">
                  <c:v>59.142003059275972</c:v>
                </c:pt>
                <c:pt idx="1642">
                  <c:v>59.102679032628949</c:v>
                </c:pt>
                <c:pt idx="1643">
                  <c:v>59.269306264184138</c:v>
                </c:pt>
                <c:pt idx="1644">
                  <c:v>59.385945326272783</c:v>
                </c:pt>
                <c:pt idx="1645">
                  <c:v>59.163331344915036</c:v>
                </c:pt>
                <c:pt idx="1646">
                  <c:v>59.11800873793203</c:v>
                </c:pt>
                <c:pt idx="1647">
                  <c:v>59.11800873793203</c:v>
                </c:pt>
                <c:pt idx="1648">
                  <c:v>59.11800873793203</c:v>
                </c:pt>
                <c:pt idx="1649">
                  <c:v>59.004368966011377</c:v>
                </c:pt>
                <c:pt idx="1650">
                  <c:v>58.8610695468739</c:v>
                </c:pt>
                <c:pt idx="1651">
                  <c:v>58.836075462140627</c:v>
                </c:pt>
                <c:pt idx="1652">
                  <c:v>58.869400908451667</c:v>
                </c:pt>
                <c:pt idx="1653">
                  <c:v>59.086016309473422</c:v>
                </c:pt>
                <c:pt idx="1654">
                  <c:v>59.086016309473422</c:v>
                </c:pt>
                <c:pt idx="1655">
                  <c:v>59.086016309473422</c:v>
                </c:pt>
                <c:pt idx="1656">
                  <c:v>59.011034055273583</c:v>
                </c:pt>
                <c:pt idx="1657">
                  <c:v>59.256642594585941</c:v>
                </c:pt>
                <c:pt idx="1658">
                  <c:v>59.319294433650704</c:v>
                </c:pt>
                <c:pt idx="1659">
                  <c:v>58.718769891125767</c:v>
                </c:pt>
                <c:pt idx="1660">
                  <c:v>58.719436400051983</c:v>
                </c:pt>
                <c:pt idx="1661">
                  <c:v>58.719436400051983</c:v>
                </c:pt>
                <c:pt idx="1662">
                  <c:v>58.719436400051983</c:v>
                </c:pt>
                <c:pt idx="1663">
                  <c:v>58.675446810921414</c:v>
                </c:pt>
                <c:pt idx="1664">
                  <c:v>58.499821708862243</c:v>
                </c:pt>
                <c:pt idx="1665">
                  <c:v>58.715770600957775</c:v>
                </c:pt>
                <c:pt idx="1666">
                  <c:v>58.58980041390204</c:v>
                </c:pt>
                <c:pt idx="1667">
                  <c:v>58.567139110410537</c:v>
                </c:pt>
                <c:pt idx="1668">
                  <c:v>58.567139110410537</c:v>
                </c:pt>
                <c:pt idx="1669">
                  <c:v>58.567139110410537</c:v>
                </c:pt>
                <c:pt idx="1670">
                  <c:v>58.567139110410537</c:v>
                </c:pt>
                <c:pt idx="1671">
                  <c:v>58.477160405370732</c:v>
                </c:pt>
                <c:pt idx="1672">
                  <c:v>58.602797337963352</c:v>
                </c:pt>
                <c:pt idx="1673">
                  <c:v>58.590800177291378</c:v>
                </c:pt>
                <c:pt idx="1674">
                  <c:v>58.636122784274392</c:v>
                </c:pt>
                <c:pt idx="1675">
                  <c:v>58.636122784274392</c:v>
                </c:pt>
                <c:pt idx="1676">
                  <c:v>58.636122784274392</c:v>
                </c:pt>
                <c:pt idx="1677">
                  <c:v>58.669448230585431</c:v>
                </c:pt>
                <c:pt idx="1678">
                  <c:v>58.769424569518549</c:v>
                </c:pt>
                <c:pt idx="1679">
                  <c:v>59.090015363030744</c:v>
                </c:pt>
                <c:pt idx="1680">
                  <c:v>59.669211619916616</c:v>
                </c:pt>
                <c:pt idx="1681">
                  <c:v>59.559570901553307</c:v>
                </c:pt>
                <c:pt idx="1682">
                  <c:v>59.559570901553307</c:v>
                </c:pt>
                <c:pt idx="1683">
                  <c:v>59.559570901553307</c:v>
                </c:pt>
                <c:pt idx="1684">
                  <c:v>59.047025537289514</c:v>
                </c:pt>
                <c:pt idx="1685">
                  <c:v>58.880398305734303</c:v>
                </c:pt>
                <c:pt idx="1686">
                  <c:v>59.178661050218118</c:v>
                </c:pt>
                <c:pt idx="1687">
                  <c:v>59.178661050218118</c:v>
                </c:pt>
                <c:pt idx="1688">
                  <c:v>59.178661050218118</c:v>
                </c:pt>
                <c:pt idx="1689">
                  <c:v>59.178661050218118</c:v>
                </c:pt>
                <c:pt idx="1690">
                  <c:v>59.178661050218118</c:v>
                </c:pt>
                <c:pt idx="1691">
                  <c:v>59.335623902343116</c:v>
                </c:pt>
                <c:pt idx="1692">
                  <c:v>59.739861566096017</c:v>
                </c:pt>
                <c:pt idx="1693">
                  <c:v>59.569235280983499</c:v>
                </c:pt>
                <c:pt idx="1694">
                  <c:v>59.602560727294538</c:v>
                </c:pt>
                <c:pt idx="1695">
                  <c:v>59.169329925251027</c:v>
                </c:pt>
                <c:pt idx="1696">
                  <c:v>59.169329925251027</c:v>
                </c:pt>
                <c:pt idx="1697">
                  <c:v>59.169329925251027</c:v>
                </c:pt>
                <c:pt idx="1698">
                  <c:v>59.202655371562059</c:v>
                </c:pt>
                <c:pt idx="1699">
                  <c:v>58.856737238853462</c:v>
                </c:pt>
                <c:pt idx="1700">
                  <c:v>58.969377247384777</c:v>
                </c:pt>
                <c:pt idx="1701">
                  <c:v>59.136004478939988</c:v>
                </c:pt>
                <c:pt idx="1702">
                  <c:v>59.002702693695831</c:v>
                </c:pt>
                <c:pt idx="1703">
                  <c:v>59.002702693695831</c:v>
                </c:pt>
                <c:pt idx="1704">
                  <c:v>59.002702693695831</c:v>
                </c:pt>
                <c:pt idx="1705">
                  <c:v>58.924721149327993</c:v>
                </c:pt>
                <c:pt idx="1706">
                  <c:v>58.936051801073738</c:v>
                </c:pt>
                <c:pt idx="1707">
                  <c:v>58.736099123207509</c:v>
                </c:pt>
                <c:pt idx="1708">
                  <c:v>58.736099123207509</c:v>
                </c:pt>
                <c:pt idx="1709">
                  <c:v>58.736099123207509</c:v>
                </c:pt>
                <c:pt idx="1710">
                  <c:v>58.736099123207509</c:v>
                </c:pt>
                <c:pt idx="1711">
                  <c:v>58.736099123207509</c:v>
                </c:pt>
                <c:pt idx="1712">
                  <c:v>58.828743863952191</c:v>
                </c:pt>
                <c:pt idx="1713">
                  <c:v>58.828743863952191</c:v>
                </c:pt>
                <c:pt idx="1714">
                  <c:v>58.636122784274392</c:v>
                </c:pt>
                <c:pt idx="1715">
                  <c:v>58.502820999030227</c:v>
                </c:pt>
                <c:pt idx="1716">
                  <c:v>58.536146445341267</c:v>
                </c:pt>
                <c:pt idx="1717">
                  <c:v>58.536146445341267</c:v>
                </c:pt>
                <c:pt idx="1718">
                  <c:v>58.536146445341267</c:v>
                </c:pt>
                <c:pt idx="1719">
                  <c:v>58.388847972646474</c:v>
                </c:pt>
                <c:pt idx="1720">
                  <c:v>58.469495552719188</c:v>
                </c:pt>
                <c:pt idx="1721">
                  <c:v>58.859403274558353</c:v>
                </c:pt>
                <c:pt idx="1722">
                  <c:v>58.802750015829588</c:v>
                </c:pt>
                <c:pt idx="1723">
                  <c:v>58.673447284142746</c:v>
                </c:pt>
                <c:pt idx="1724">
                  <c:v>58.673447284142746</c:v>
                </c:pt>
                <c:pt idx="1725">
                  <c:v>58.673447284142746</c:v>
                </c:pt>
                <c:pt idx="1726">
                  <c:v>59.03602814000687</c:v>
                </c:pt>
                <c:pt idx="1727">
                  <c:v>59.535909834672459</c:v>
                </c:pt>
                <c:pt idx="1728">
                  <c:v>59.785850682005261</c:v>
                </c:pt>
                <c:pt idx="1729">
                  <c:v>60.235744207204291</c:v>
                </c:pt>
                <c:pt idx="1730">
                  <c:v>60.169093314582213</c:v>
                </c:pt>
                <c:pt idx="1731">
                  <c:v>60.169093314582213</c:v>
                </c:pt>
                <c:pt idx="1732">
                  <c:v>60.169093314582213</c:v>
                </c:pt>
                <c:pt idx="1733">
                  <c:v>60.169093314582213</c:v>
                </c:pt>
                <c:pt idx="1734">
                  <c:v>60.752288625025407</c:v>
                </c:pt>
                <c:pt idx="1735">
                  <c:v>61.352813167550345</c:v>
                </c:pt>
                <c:pt idx="1736">
                  <c:v>61.323486774796635</c:v>
                </c:pt>
                <c:pt idx="1737">
                  <c:v>60.908251713761075</c:v>
                </c:pt>
                <c:pt idx="1738">
                  <c:v>60.908251713761075</c:v>
                </c:pt>
                <c:pt idx="1739">
                  <c:v>60.908251713761075</c:v>
                </c:pt>
                <c:pt idx="1740">
                  <c:v>60.902253133425091</c:v>
                </c:pt>
                <c:pt idx="1741">
                  <c:v>60.420367179767453</c:v>
                </c:pt>
                <c:pt idx="1742">
                  <c:v>60.784947562410231</c:v>
                </c:pt>
                <c:pt idx="1743">
                  <c:v>60.816939990868825</c:v>
                </c:pt>
                <c:pt idx="1744">
                  <c:v>60.901919878961976</c:v>
                </c:pt>
                <c:pt idx="1745">
                  <c:v>60.901919878961976</c:v>
                </c:pt>
                <c:pt idx="1746">
                  <c:v>60.901919878961976</c:v>
                </c:pt>
                <c:pt idx="1747">
                  <c:v>60.535673224003652</c:v>
                </c:pt>
                <c:pt idx="1748">
                  <c:v>60.535673224003652</c:v>
                </c:pt>
                <c:pt idx="1749">
                  <c:v>59.719199789383183</c:v>
                </c:pt>
                <c:pt idx="1750">
                  <c:v>59.03602814000687</c:v>
                </c:pt>
                <c:pt idx="1751">
                  <c:v>59.153000456558615</c:v>
                </c:pt>
                <c:pt idx="1752">
                  <c:v>59.153000456558615</c:v>
                </c:pt>
                <c:pt idx="1753">
                  <c:v>59.153000456558615</c:v>
                </c:pt>
                <c:pt idx="1754">
                  <c:v>59.153000456558615</c:v>
                </c:pt>
                <c:pt idx="1755">
                  <c:v>59.184659630554101</c:v>
                </c:pt>
                <c:pt idx="1756">
                  <c:v>59.399275504797203</c:v>
                </c:pt>
                <c:pt idx="1757">
                  <c:v>59.601227709442092</c:v>
                </c:pt>
                <c:pt idx="1758">
                  <c:v>59.358951714760842</c:v>
                </c:pt>
                <c:pt idx="1759">
                  <c:v>59.358951714760842</c:v>
                </c:pt>
                <c:pt idx="1760">
                  <c:v>59.358951714760842</c:v>
                </c:pt>
                <c:pt idx="1761">
                  <c:v>59.358951714760842</c:v>
                </c:pt>
                <c:pt idx="1762">
                  <c:v>58.905392390467583</c:v>
                </c:pt>
                <c:pt idx="1763">
                  <c:v>59.002702693695831</c:v>
                </c:pt>
                <c:pt idx="1764">
                  <c:v>59.235980817873099</c:v>
                </c:pt>
                <c:pt idx="1765">
                  <c:v>59.573567589003943</c:v>
                </c:pt>
                <c:pt idx="1766">
                  <c:v>59.573567589003943</c:v>
                </c:pt>
                <c:pt idx="1767">
                  <c:v>59.573567589003943</c:v>
                </c:pt>
                <c:pt idx="1768">
                  <c:v>59.996800757154134</c:v>
                </c:pt>
                <c:pt idx="1769">
                  <c:v>60.085779698804622</c:v>
                </c:pt>
                <c:pt idx="1770">
                  <c:v>59.860832936205099</c:v>
                </c:pt>
                <c:pt idx="1771">
                  <c:v>60.169759823508443</c:v>
                </c:pt>
                <c:pt idx="1772">
                  <c:v>59.34695455408886</c:v>
                </c:pt>
                <c:pt idx="1773">
                  <c:v>59.34695455408886</c:v>
                </c:pt>
                <c:pt idx="1774">
                  <c:v>59.34695455408886</c:v>
                </c:pt>
                <c:pt idx="1775">
                  <c:v>59.34695455408886</c:v>
                </c:pt>
                <c:pt idx="1776">
                  <c:v>58.899060555668491</c:v>
                </c:pt>
                <c:pt idx="1777">
                  <c:v>58.890729194090731</c:v>
                </c:pt>
                <c:pt idx="1778">
                  <c:v>59.08301701930543</c:v>
                </c:pt>
                <c:pt idx="1779">
                  <c:v>59.366283312949278</c:v>
                </c:pt>
                <c:pt idx="1780">
                  <c:v>59.366283312949278</c:v>
                </c:pt>
                <c:pt idx="1781">
                  <c:v>59.366283312949278</c:v>
                </c:pt>
                <c:pt idx="1782">
                  <c:v>59.602560727294538</c:v>
                </c:pt>
                <c:pt idx="1783">
                  <c:v>59.535909834672459</c:v>
                </c:pt>
                <c:pt idx="1784">
                  <c:v>59.51924711151694</c:v>
                </c:pt>
                <c:pt idx="1785">
                  <c:v>59.535909834672459</c:v>
                </c:pt>
                <c:pt idx="1786">
                  <c:v>59.090681871956974</c:v>
                </c:pt>
                <c:pt idx="1787">
                  <c:v>59.090681871956974</c:v>
                </c:pt>
                <c:pt idx="1788">
                  <c:v>59.090681871956974</c:v>
                </c:pt>
                <c:pt idx="1789">
                  <c:v>59.192990992131868</c:v>
                </c:pt>
                <c:pt idx="1790">
                  <c:v>59.252643541028625</c:v>
                </c:pt>
                <c:pt idx="1791">
                  <c:v>59.15166743870617</c:v>
                </c:pt>
                <c:pt idx="1792">
                  <c:v>59.257975612438393</c:v>
                </c:pt>
                <c:pt idx="1793">
                  <c:v>59.257975612438393</c:v>
                </c:pt>
                <c:pt idx="1794">
                  <c:v>59.542574923934666</c:v>
                </c:pt>
                <c:pt idx="1795">
                  <c:v>59.988136141113266</c:v>
                </c:pt>
                <c:pt idx="1796">
                  <c:v>59.851835065701117</c:v>
                </c:pt>
                <c:pt idx="1797">
                  <c:v>59.588230785380794</c:v>
                </c:pt>
                <c:pt idx="1798">
                  <c:v>59.702537066227656</c:v>
                </c:pt>
                <c:pt idx="1799">
                  <c:v>59.702537066227656</c:v>
                </c:pt>
                <c:pt idx="1800">
                  <c:v>59.652215642297989</c:v>
                </c:pt>
                <c:pt idx="1801">
                  <c:v>59.481589357185463</c:v>
                </c:pt>
                <c:pt idx="1802">
                  <c:v>59.580565932729243</c:v>
                </c:pt>
                <c:pt idx="1803">
                  <c:v>59.502584388361427</c:v>
                </c:pt>
                <c:pt idx="1804">
                  <c:v>59.519580365980055</c:v>
                </c:pt>
                <c:pt idx="1805">
                  <c:v>59.519580365980055</c:v>
                </c:pt>
                <c:pt idx="1806">
                  <c:v>59.491920245541884</c:v>
                </c:pt>
                <c:pt idx="1807">
                  <c:v>59.585898004139018</c:v>
                </c:pt>
                <c:pt idx="1808">
                  <c:v>59.578899660413697</c:v>
                </c:pt>
                <c:pt idx="1809">
                  <c:v>59.769187958849734</c:v>
                </c:pt>
                <c:pt idx="1810">
                  <c:v>59.769187958849734</c:v>
                </c:pt>
                <c:pt idx="1811">
                  <c:v>60.635649562936763</c:v>
                </c:pt>
                <c:pt idx="1812">
                  <c:v>60.528341625815216</c:v>
                </c:pt>
                <c:pt idx="1813">
                  <c:v>60.524342572257908</c:v>
                </c:pt>
                <c:pt idx="1814">
                  <c:v>60.524342572257908</c:v>
                </c:pt>
                <c:pt idx="1815">
                  <c:v>60.36671321120668</c:v>
                </c:pt>
                <c:pt idx="1816">
                  <c:v>60.288065157912627</c:v>
                </c:pt>
                <c:pt idx="1817">
                  <c:v>60.402371438759495</c:v>
                </c:pt>
                <c:pt idx="1818">
                  <c:v>60.469022331381574</c:v>
                </c:pt>
                <c:pt idx="1819">
                  <c:v>60.735625901869895</c:v>
                </c:pt>
                <c:pt idx="1820">
                  <c:v>60.818606263184385</c:v>
                </c:pt>
                <c:pt idx="1821">
                  <c:v>60.935578579736131</c:v>
                </c:pt>
                <c:pt idx="1822">
                  <c:v>60.968904026047163</c:v>
                </c:pt>
                <c:pt idx="1823">
                  <c:v>60.721295959956144</c:v>
                </c:pt>
                <c:pt idx="1824">
                  <c:v>60.668308500321587</c:v>
                </c:pt>
                <c:pt idx="1825">
                  <c:v>60.730293830460127</c:v>
                </c:pt>
                <c:pt idx="1826">
                  <c:v>60.212083140323458</c:v>
                </c:pt>
                <c:pt idx="1827">
                  <c:v>60.002466083027016</c:v>
                </c:pt>
                <c:pt idx="1828">
                  <c:v>59.914153650302758</c:v>
                </c:pt>
                <c:pt idx="1829">
                  <c:v>59.914153650302758</c:v>
                </c:pt>
                <c:pt idx="1830">
                  <c:v>59.914153650302758</c:v>
                </c:pt>
                <c:pt idx="1831">
                  <c:v>59.85250157462734</c:v>
                </c:pt>
                <c:pt idx="1832">
                  <c:v>59.902489744093899</c:v>
                </c:pt>
                <c:pt idx="1833">
                  <c:v>60.069116975649095</c:v>
                </c:pt>
                <c:pt idx="1834">
                  <c:v>59.664879311896179</c:v>
                </c:pt>
                <c:pt idx="1835">
                  <c:v>59.769187958849734</c:v>
                </c:pt>
                <c:pt idx="1836">
                  <c:v>60.035791529338056</c:v>
                </c:pt>
                <c:pt idx="1837">
                  <c:v>59.83583885147182</c:v>
                </c:pt>
                <c:pt idx="1838">
                  <c:v>59.935815190404938</c:v>
                </c:pt>
                <c:pt idx="1839">
                  <c:v>59.769187958849734</c:v>
                </c:pt>
                <c:pt idx="1840">
                  <c:v>59.902489744093899</c:v>
                </c:pt>
                <c:pt idx="1841">
                  <c:v>59.902489744093899</c:v>
                </c:pt>
                <c:pt idx="1842">
                  <c:v>59.902489744093899</c:v>
                </c:pt>
                <c:pt idx="1843">
                  <c:v>60.002466083027016</c:v>
                </c:pt>
                <c:pt idx="1844">
                  <c:v>59.869164297782859</c:v>
                </c:pt>
                <c:pt idx="1845">
                  <c:v>59.823175181873623</c:v>
                </c:pt>
                <c:pt idx="1846">
                  <c:v>59.828840507746492</c:v>
                </c:pt>
                <c:pt idx="1847">
                  <c:v>60.002466083027016</c:v>
                </c:pt>
                <c:pt idx="1848">
                  <c:v>60.002466083027016</c:v>
                </c:pt>
                <c:pt idx="1849">
                  <c:v>59.935815190404938</c:v>
                </c:pt>
                <c:pt idx="1850">
                  <c:v>60.069116975649095</c:v>
                </c:pt>
                <c:pt idx="1851">
                  <c:v>59.728530914350266</c:v>
                </c:pt>
                <c:pt idx="1852">
                  <c:v>59.83583885147182</c:v>
                </c:pt>
                <c:pt idx="1853">
                  <c:v>59.753191744620437</c:v>
                </c:pt>
                <c:pt idx="1854">
                  <c:v>59.935815190404938</c:v>
                </c:pt>
                <c:pt idx="1855">
                  <c:v>59.969140636715977</c:v>
                </c:pt>
                <c:pt idx="1856">
                  <c:v>59.935815190404938</c:v>
                </c:pt>
                <c:pt idx="1857">
                  <c:v>59.902489744093899</c:v>
                </c:pt>
                <c:pt idx="1858">
                  <c:v>59.902489744093899</c:v>
                </c:pt>
                <c:pt idx="1859">
                  <c:v>59.969140636715977</c:v>
                </c:pt>
                <c:pt idx="1860">
                  <c:v>59.969140636715977</c:v>
                </c:pt>
                <c:pt idx="1861">
                  <c:v>59.869164297782859</c:v>
                </c:pt>
                <c:pt idx="1862">
                  <c:v>59.935815190404938</c:v>
                </c:pt>
                <c:pt idx="1863">
                  <c:v>60.069116975649095</c:v>
                </c:pt>
                <c:pt idx="1864">
                  <c:v>60.51901050084814</c:v>
                </c:pt>
                <c:pt idx="1865">
                  <c:v>60.535673224003652</c:v>
                </c:pt>
                <c:pt idx="1866">
                  <c:v>60.568998670314691</c:v>
                </c:pt>
                <c:pt idx="1867">
                  <c:v>60.868927687114052</c:v>
                </c:pt>
                <c:pt idx="1868">
                  <c:v>60.935578579736131</c:v>
                </c:pt>
                <c:pt idx="1869">
                  <c:v>60.910917749465952</c:v>
                </c:pt>
                <c:pt idx="1870">
                  <c:v>61.018892195513729</c:v>
                </c:pt>
                <c:pt idx="1871">
                  <c:v>61.035554918669241</c:v>
                </c:pt>
                <c:pt idx="1872">
                  <c:v>61.035554918669241</c:v>
                </c:pt>
                <c:pt idx="1873">
                  <c:v>61.035554918669241</c:v>
                </c:pt>
                <c:pt idx="1874">
                  <c:v>61.035554918669241</c:v>
                </c:pt>
                <c:pt idx="1875">
                  <c:v>60.362714157649357</c:v>
                </c:pt>
                <c:pt idx="1876">
                  <c:v>60.335720546137416</c:v>
                </c:pt>
                <c:pt idx="1877">
                  <c:v>60.502347777692613</c:v>
                </c:pt>
                <c:pt idx="1878">
                  <c:v>60.502347777692613</c:v>
                </c:pt>
                <c:pt idx="1879">
                  <c:v>60.467022804602912</c:v>
                </c:pt>
                <c:pt idx="1880">
                  <c:v>60.668975009247802</c:v>
                </c:pt>
                <c:pt idx="1881">
                  <c:v>60.469022331381574</c:v>
                </c:pt>
                <c:pt idx="1882">
                  <c:v>60.735625901869895</c:v>
                </c:pt>
                <c:pt idx="1883">
                  <c:v>60.602324116625731</c:v>
                </c:pt>
                <c:pt idx="1884">
                  <c:v>60.535673224003652</c:v>
                </c:pt>
                <c:pt idx="1885">
                  <c:v>60.502347777692613</c:v>
                </c:pt>
                <c:pt idx="1886">
                  <c:v>60.568998670314691</c:v>
                </c:pt>
                <c:pt idx="1887">
                  <c:v>60.469022331381574</c:v>
                </c:pt>
                <c:pt idx="1888">
                  <c:v>60.802276794491974</c:v>
                </c:pt>
                <c:pt idx="1889">
                  <c:v>60.802276794491974</c:v>
                </c:pt>
                <c:pt idx="1890">
                  <c:v>60.768951348180934</c:v>
                </c:pt>
                <c:pt idx="1891">
                  <c:v>60.355382559460921</c:v>
                </c:pt>
                <c:pt idx="1892">
                  <c:v>60.411702563726585</c:v>
                </c:pt>
                <c:pt idx="1893">
                  <c:v>60.264737345494893</c:v>
                </c:pt>
                <c:pt idx="1894">
                  <c:v>60.435696885070534</c:v>
                </c:pt>
                <c:pt idx="1895">
                  <c:v>60.369045992448456</c:v>
                </c:pt>
                <c:pt idx="1896">
                  <c:v>59.914820159228974</c:v>
                </c:pt>
                <c:pt idx="1897">
                  <c:v>59.761523106198197</c:v>
                </c:pt>
                <c:pt idx="1898">
                  <c:v>59.969140636715977</c:v>
                </c:pt>
                <c:pt idx="1899">
                  <c:v>59.872163587950844</c:v>
                </c:pt>
                <c:pt idx="1900">
                  <c:v>59.83583885147182</c:v>
                </c:pt>
                <c:pt idx="1901">
                  <c:v>59.77985210166927</c:v>
                </c:pt>
                <c:pt idx="1902">
                  <c:v>59.806512458718096</c:v>
                </c:pt>
                <c:pt idx="1903">
                  <c:v>59.806512458718096</c:v>
                </c:pt>
                <c:pt idx="1904">
                  <c:v>59.696538485891672</c:v>
                </c:pt>
                <c:pt idx="1905">
                  <c:v>59.702537066227656</c:v>
                </c:pt>
                <c:pt idx="1906">
                  <c:v>59.569235280983499</c:v>
                </c:pt>
                <c:pt idx="1907">
                  <c:v>59.569235280983499</c:v>
                </c:pt>
                <c:pt idx="1908">
                  <c:v>59.569235280983499</c:v>
                </c:pt>
                <c:pt idx="1909">
                  <c:v>59.569235280983499</c:v>
                </c:pt>
                <c:pt idx="1910">
                  <c:v>59.069353586317909</c:v>
                </c:pt>
                <c:pt idx="1911">
                  <c:v>59.069353586317909</c:v>
                </c:pt>
                <c:pt idx="1912">
                  <c:v>59.102679032628949</c:v>
                </c:pt>
                <c:pt idx="1913">
                  <c:v>59.069353586317909</c:v>
                </c:pt>
                <c:pt idx="1914">
                  <c:v>58.736099123207509</c:v>
                </c:pt>
                <c:pt idx="1915">
                  <c:v>58.736099123207509</c:v>
                </c:pt>
                <c:pt idx="1916">
                  <c:v>58.736099123207509</c:v>
                </c:pt>
                <c:pt idx="1917">
                  <c:v>58.736099123207509</c:v>
                </c:pt>
                <c:pt idx="1918">
                  <c:v>58.736099123207509</c:v>
                </c:pt>
                <c:pt idx="1919">
                  <c:v>58.602797337963352</c:v>
                </c:pt>
                <c:pt idx="1920">
                  <c:v>58.736099123207509</c:v>
                </c:pt>
                <c:pt idx="1921">
                  <c:v>58.919389077918225</c:v>
                </c:pt>
                <c:pt idx="1922">
                  <c:v>58.919389077918225</c:v>
                </c:pt>
                <c:pt idx="1923">
                  <c:v>59.03602814000687</c:v>
                </c:pt>
                <c:pt idx="1924">
                  <c:v>58.902726354762706</c:v>
                </c:pt>
                <c:pt idx="1925">
                  <c:v>58.769424569518549</c:v>
                </c:pt>
                <c:pt idx="1926">
                  <c:v>58.682111900183628</c:v>
                </c:pt>
                <c:pt idx="1927">
                  <c:v>58.529148101615945</c:v>
                </c:pt>
                <c:pt idx="1928">
                  <c:v>58.87606599771388</c:v>
                </c:pt>
                <c:pt idx="1929">
                  <c:v>59.016366126683351</c:v>
                </c:pt>
                <c:pt idx="1930">
                  <c:v>58.777422676633194</c:v>
                </c:pt>
                <c:pt idx="1931">
                  <c:v>58.969377247384777</c:v>
                </c:pt>
                <c:pt idx="1932">
                  <c:v>58.969377247384777</c:v>
                </c:pt>
                <c:pt idx="1933">
                  <c:v>58.969377247384777</c:v>
                </c:pt>
                <c:pt idx="1934">
                  <c:v>58.863735582578791</c:v>
                </c:pt>
                <c:pt idx="1935">
                  <c:v>59.133338443235104</c:v>
                </c:pt>
                <c:pt idx="1936">
                  <c:v>59.293633839991202</c:v>
                </c:pt>
                <c:pt idx="1937">
                  <c:v>59.25464306780728</c:v>
                </c:pt>
                <c:pt idx="1938">
                  <c:v>59.302631710495177</c:v>
                </c:pt>
                <c:pt idx="1939">
                  <c:v>59.210653478676711</c:v>
                </c:pt>
                <c:pt idx="1940">
                  <c:v>59.024697488261111</c:v>
                </c:pt>
                <c:pt idx="1941">
                  <c:v>59.235980817873099</c:v>
                </c:pt>
                <c:pt idx="1942">
                  <c:v>59.153000456558615</c:v>
                </c:pt>
                <c:pt idx="1943">
                  <c:v>59.235980817873099</c:v>
                </c:pt>
                <c:pt idx="1944">
                  <c:v>59.474591013460156</c:v>
                </c:pt>
                <c:pt idx="1945">
                  <c:v>59.529911254336476</c:v>
                </c:pt>
                <c:pt idx="1946">
                  <c:v>59.802513405160774</c:v>
                </c:pt>
                <c:pt idx="1947">
                  <c:v>59.647550079814437</c:v>
                </c:pt>
                <c:pt idx="1948">
                  <c:v>59.535909834672459</c:v>
                </c:pt>
                <c:pt idx="1949">
                  <c:v>59.469258942050388</c:v>
                </c:pt>
                <c:pt idx="1950">
                  <c:v>59.302631710495177</c:v>
                </c:pt>
                <c:pt idx="1951">
                  <c:v>59.309963308683614</c:v>
                </c:pt>
                <c:pt idx="1952">
                  <c:v>59.435933495739349</c:v>
                </c:pt>
                <c:pt idx="1953">
                  <c:v>59.535909834672459</c:v>
                </c:pt>
                <c:pt idx="1954">
                  <c:v>59.669211619916616</c:v>
                </c:pt>
                <c:pt idx="1955">
                  <c:v>59.702537066227656</c:v>
                </c:pt>
                <c:pt idx="1956">
                  <c:v>59.702537066227656</c:v>
                </c:pt>
                <c:pt idx="1957">
                  <c:v>59.935815190404938</c:v>
                </c:pt>
                <c:pt idx="1958">
                  <c:v>59.868164534393529</c:v>
                </c:pt>
                <c:pt idx="1959">
                  <c:v>60.311059715867245</c:v>
                </c:pt>
                <c:pt idx="1960">
                  <c:v>60.532007424909438</c:v>
                </c:pt>
                <c:pt idx="1961">
                  <c:v>60.469022331381574</c:v>
                </c:pt>
                <c:pt idx="1962">
                  <c:v>60.435696885070534</c:v>
                </c:pt>
                <c:pt idx="1963">
                  <c:v>60.435696885070534</c:v>
                </c:pt>
                <c:pt idx="1964">
                  <c:v>60.469022331381574</c:v>
                </c:pt>
                <c:pt idx="1965">
                  <c:v>60.302395099826377</c:v>
                </c:pt>
                <c:pt idx="1966">
                  <c:v>60.235744207204291</c:v>
                </c:pt>
                <c:pt idx="1967">
                  <c:v>60.102442421960134</c:v>
                </c:pt>
                <c:pt idx="1968">
                  <c:v>60.035791529338056</c:v>
                </c:pt>
                <c:pt idx="1969">
                  <c:v>60.035791529338056</c:v>
                </c:pt>
                <c:pt idx="1970">
                  <c:v>59.869497552245967</c:v>
                </c:pt>
                <c:pt idx="1971">
                  <c:v>59.935815190404938</c:v>
                </c:pt>
                <c:pt idx="1972">
                  <c:v>59.902489744093899</c:v>
                </c:pt>
                <c:pt idx="1973">
                  <c:v>59.935815190404938</c:v>
                </c:pt>
                <c:pt idx="1974">
                  <c:v>60.16409449763556</c:v>
                </c:pt>
                <c:pt idx="1975">
                  <c:v>60.369045992448456</c:v>
                </c:pt>
                <c:pt idx="1976">
                  <c:v>60.602324116625731</c:v>
                </c:pt>
                <c:pt idx="1977">
                  <c:v>60.635649562936763</c:v>
                </c:pt>
                <c:pt idx="1978">
                  <c:v>60.635649562936763</c:v>
                </c:pt>
                <c:pt idx="1979">
                  <c:v>60.635649562936763</c:v>
                </c:pt>
                <c:pt idx="1980">
                  <c:v>60.937911360977907</c:v>
                </c:pt>
                <c:pt idx="1981">
                  <c:v>60.937911360977907</c:v>
                </c:pt>
                <c:pt idx="1982">
                  <c:v>60.937911360977907</c:v>
                </c:pt>
                <c:pt idx="1983">
                  <c:v>60.937911360977907</c:v>
                </c:pt>
                <c:pt idx="1984">
                  <c:v>60.735625901869895</c:v>
                </c:pt>
                <c:pt idx="1985">
                  <c:v>60.31239273371969</c:v>
                </c:pt>
                <c:pt idx="1986">
                  <c:v>60.702300455558856</c:v>
                </c:pt>
                <c:pt idx="1987">
                  <c:v>60.902253133425091</c:v>
                </c:pt>
                <c:pt idx="1988">
                  <c:v>60.668975009247802</c:v>
                </c:pt>
                <c:pt idx="1989">
                  <c:v>60.568998670314691</c:v>
                </c:pt>
                <c:pt idx="1990">
                  <c:v>60.435696885070534</c:v>
                </c:pt>
                <c:pt idx="1991">
                  <c:v>60.635649562936763</c:v>
                </c:pt>
                <c:pt idx="1992">
                  <c:v>60.802276794491974</c:v>
                </c:pt>
                <c:pt idx="1993">
                  <c:v>60.835602240803013</c:v>
                </c:pt>
                <c:pt idx="1994">
                  <c:v>60.802276794491974</c:v>
                </c:pt>
                <c:pt idx="1995">
                  <c:v>61.102205811291334</c:v>
                </c:pt>
                <c:pt idx="1996">
                  <c:v>61.646410349550607</c:v>
                </c:pt>
                <c:pt idx="1997">
                  <c:v>61.368809381779641</c:v>
                </c:pt>
                <c:pt idx="1998">
                  <c:v>61.168856703913413</c:v>
                </c:pt>
                <c:pt idx="1999">
                  <c:v>61.285495766002043</c:v>
                </c:pt>
                <c:pt idx="2000">
                  <c:v>61.302158489157563</c:v>
                </c:pt>
                <c:pt idx="2001">
                  <c:v>61.135531257602374</c:v>
                </c:pt>
                <c:pt idx="2002">
                  <c:v>61.030556101722588</c:v>
                </c:pt>
                <c:pt idx="2003">
                  <c:v>61.051217878435438</c:v>
                </c:pt>
                <c:pt idx="2004">
                  <c:v>60.878925321007358</c:v>
                </c:pt>
                <c:pt idx="2005">
                  <c:v>60.783281290094685</c:v>
                </c:pt>
                <c:pt idx="2006">
                  <c:v>60.783281290094685</c:v>
                </c:pt>
                <c:pt idx="2007">
                  <c:v>60.835602240803013</c:v>
                </c:pt>
                <c:pt idx="2008">
                  <c:v>61.102205811291334</c:v>
                </c:pt>
                <c:pt idx="2009">
                  <c:v>60.968904026047163</c:v>
                </c:pt>
                <c:pt idx="2010">
                  <c:v>60.902253133425091</c:v>
                </c:pt>
                <c:pt idx="2011">
                  <c:v>61.002229472358202</c:v>
                </c:pt>
                <c:pt idx="2012">
                  <c:v>61.002229472358202</c:v>
                </c:pt>
                <c:pt idx="2013">
                  <c:v>61.135531257602374</c:v>
                </c:pt>
                <c:pt idx="2014">
                  <c:v>61.135531257602374</c:v>
                </c:pt>
                <c:pt idx="2015">
                  <c:v>61.302158489157563</c:v>
                </c:pt>
                <c:pt idx="2016">
                  <c:v>61.468785720712759</c:v>
                </c:pt>
                <c:pt idx="2017">
                  <c:v>61.302158489157563</c:v>
                </c:pt>
                <c:pt idx="2018">
                  <c:v>61.368809381779641</c:v>
                </c:pt>
                <c:pt idx="2019">
                  <c:v>61.368809381779641</c:v>
                </c:pt>
                <c:pt idx="2020">
                  <c:v>61.368809381779641</c:v>
                </c:pt>
                <c:pt idx="2021">
                  <c:v>61.402134828090681</c:v>
                </c:pt>
                <c:pt idx="2022">
                  <c:v>61.535436613334852</c:v>
                </c:pt>
                <c:pt idx="2023">
                  <c:v>61.568762059645884</c:v>
                </c:pt>
                <c:pt idx="2024">
                  <c:v>62.135294646933559</c:v>
                </c:pt>
                <c:pt idx="2025">
                  <c:v>62.535200002666038</c:v>
                </c:pt>
                <c:pt idx="2026">
                  <c:v>62.535200002666038</c:v>
                </c:pt>
                <c:pt idx="2027">
                  <c:v>62.535200002666038</c:v>
                </c:pt>
                <c:pt idx="2028">
                  <c:v>62.88511718893195</c:v>
                </c:pt>
                <c:pt idx="2029">
                  <c:v>62.935105358398516</c:v>
                </c:pt>
                <c:pt idx="2030">
                  <c:v>63.068407143642666</c:v>
                </c:pt>
                <c:pt idx="2031">
                  <c:v>63.035081697331627</c:v>
                </c:pt>
                <c:pt idx="2032">
                  <c:v>63.534963391997223</c:v>
                </c:pt>
                <c:pt idx="2033">
                  <c:v>63.534963391997223</c:v>
                </c:pt>
                <c:pt idx="2034">
                  <c:v>63.251697098353389</c:v>
                </c:pt>
                <c:pt idx="2035">
                  <c:v>63.401661606753066</c:v>
                </c:pt>
                <c:pt idx="2036">
                  <c:v>63.468312499375145</c:v>
                </c:pt>
                <c:pt idx="2037">
                  <c:v>63.468312499375145</c:v>
                </c:pt>
                <c:pt idx="2038">
                  <c:v>63.468312499375145</c:v>
                </c:pt>
                <c:pt idx="2039">
                  <c:v>63.468312499375145</c:v>
                </c:pt>
                <c:pt idx="2040">
                  <c:v>63.468312499375145</c:v>
                </c:pt>
                <c:pt idx="2041">
                  <c:v>63.00642181350414</c:v>
                </c:pt>
                <c:pt idx="2042">
                  <c:v>62.665835752205311</c:v>
                </c:pt>
                <c:pt idx="2043">
                  <c:v>62.665835752205311</c:v>
                </c:pt>
                <c:pt idx="2044">
                  <c:v>62.665835752205311</c:v>
                </c:pt>
                <c:pt idx="2045">
                  <c:v>62.901779912087477</c:v>
                </c:pt>
                <c:pt idx="2046">
                  <c:v>62.901779912087477</c:v>
                </c:pt>
                <c:pt idx="2047">
                  <c:v>63.217038634189905</c:v>
                </c:pt>
                <c:pt idx="2048">
                  <c:v>63.201708928886823</c:v>
                </c:pt>
                <c:pt idx="2049">
                  <c:v>64.568052227639456</c:v>
                </c:pt>
                <c:pt idx="2050">
                  <c:v>64.568052227639456</c:v>
                </c:pt>
                <c:pt idx="2051">
                  <c:v>64.568052227639456</c:v>
                </c:pt>
                <c:pt idx="2052">
                  <c:v>64.701354012883613</c:v>
                </c:pt>
                <c:pt idx="2053">
                  <c:v>64.134821425595945</c:v>
                </c:pt>
                <c:pt idx="2054">
                  <c:v>64.36809954977322</c:v>
                </c:pt>
                <c:pt idx="2055">
                  <c:v>64.068170532973866</c:v>
                </c:pt>
                <c:pt idx="2056">
                  <c:v>64.168146871906984</c:v>
                </c:pt>
                <c:pt idx="2057">
                  <c:v>64.168146871906984</c:v>
                </c:pt>
                <c:pt idx="2058">
                  <c:v>64.168146871906984</c:v>
                </c:pt>
                <c:pt idx="2059">
                  <c:v>64.168146871906984</c:v>
                </c:pt>
                <c:pt idx="2060">
                  <c:v>63.868217855107623</c:v>
                </c:pt>
                <c:pt idx="2061">
                  <c:v>63.696925061068875</c:v>
                </c:pt>
                <c:pt idx="2062">
                  <c:v>63.70992198513018</c:v>
                </c:pt>
                <c:pt idx="2063">
                  <c:v>63.834892408796584</c:v>
                </c:pt>
                <c:pt idx="2064">
                  <c:v>63.834892408796584</c:v>
                </c:pt>
                <c:pt idx="2065">
                  <c:v>63.834892408796584</c:v>
                </c:pt>
                <c:pt idx="2066">
                  <c:v>64.069836805289412</c:v>
                </c:pt>
                <c:pt idx="2067">
                  <c:v>64.001519640351773</c:v>
                </c:pt>
                <c:pt idx="2068">
                  <c:v>63.932202712024818</c:v>
                </c:pt>
                <c:pt idx="2069">
                  <c:v>63.571621382939369</c:v>
                </c:pt>
                <c:pt idx="2070">
                  <c:v>63.64227132911877</c:v>
                </c:pt>
                <c:pt idx="2071">
                  <c:v>63.64227132911877</c:v>
                </c:pt>
                <c:pt idx="2072">
                  <c:v>63.64227132911877</c:v>
                </c:pt>
                <c:pt idx="2073">
                  <c:v>62.884450680005735</c:v>
                </c:pt>
                <c:pt idx="2074">
                  <c:v>62.514871480416303</c:v>
                </c:pt>
                <c:pt idx="2075">
                  <c:v>62.205611338649845</c:v>
                </c:pt>
                <c:pt idx="2076">
                  <c:v>62.682165220897723</c:v>
                </c:pt>
                <c:pt idx="2077">
                  <c:v>62.757480729560676</c:v>
                </c:pt>
                <c:pt idx="2078">
                  <c:v>62.757480729560676</c:v>
                </c:pt>
                <c:pt idx="2079">
                  <c:v>62.757480729560676</c:v>
                </c:pt>
                <c:pt idx="2080">
                  <c:v>62.630844033578711</c:v>
                </c:pt>
                <c:pt idx="2081">
                  <c:v>62.668168533447087</c:v>
                </c:pt>
                <c:pt idx="2082">
                  <c:v>62.868121211313323</c:v>
                </c:pt>
                <c:pt idx="2083">
                  <c:v>62.876119318427968</c:v>
                </c:pt>
                <c:pt idx="2084">
                  <c:v>62.787473631240609</c:v>
                </c:pt>
                <c:pt idx="2085">
                  <c:v>62.841460854264497</c:v>
                </c:pt>
                <c:pt idx="2086">
                  <c:v>62.840794345338267</c:v>
                </c:pt>
                <c:pt idx="2087">
                  <c:v>63.083736848945748</c:v>
                </c:pt>
                <c:pt idx="2088">
                  <c:v>63.232035085029878</c:v>
                </c:pt>
                <c:pt idx="2089">
                  <c:v>62.876119318427968</c:v>
                </c:pt>
                <c:pt idx="2090">
                  <c:v>62.651172555828452</c:v>
                </c:pt>
                <c:pt idx="2091">
                  <c:v>62.589520480153041</c:v>
                </c:pt>
                <c:pt idx="2092">
                  <c:v>62.589520480153041</c:v>
                </c:pt>
                <c:pt idx="2093">
                  <c:v>62.426559047692045</c:v>
                </c:pt>
                <c:pt idx="2094">
                  <c:v>62.401898217421881</c:v>
                </c:pt>
                <c:pt idx="2095">
                  <c:v>62.43522366373292</c:v>
                </c:pt>
                <c:pt idx="2096">
                  <c:v>62.660836935258658</c:v>
                </c:pt>
                <c:pt idx="2097">
                  <c:v>62.968430804709556</c:v>
                </c:pt>
                <c:pt idx="2098">
                  <c:v>63.401661606753066</c:v>
                </c:pt>
                <c:pt idx="2099">
                  <c:v>63.368336160442027</c:v>
                </c:pt>
                <c:pt idx="2100">
                  <c:v>63.368336160442027</c:v>
                </c:pt>
                <c:pt idx="2101">
                  <c:v>64.0498415375028</c:v>
                </c:pt>
                <c:pt idx="2102">
                  <c:v>64.201472318218023</c:v>
                </c:pt>
                <c:pt idx="2103">
                  <c:v>63.934868747729702</c:v>
                </c:pt>
                <c:pt idx="2104">
                  <c:v>63.834892408796584</c:v>
                </c:pt>
                <c:pt idx="2105">
                  <c:v>63.868217855107623</c:v>
                </c:pt>
                <c:pt idx="2106">
                  <c:v>64.601377673950495</c:v>
                </c:pt>
                <c:pt idx="2107">
                  <c:v>64.634703120261534</c:v>
                </c:pt>
                <c:pt idx="2108">
                  <c:v>64.701354012883613</c:v>
                </c:pt>
                <c:pt idx="2109">
                  <c:v>64.701354012883613</c:v>
                </c:pt>
                <c:pt idx="2110">
                  <c:v>64.501401335017377</c:v>
                </c:pt>
                <c:pt idx="2111">
                  <c:v>64.867981244438809</c:v>
                </c:pt>
                <c:pt idx="2112">
                  <c:v>64.668028566572573</c:v>
                </c:pt>
                <c:pt idx="2113">
                  <c:v>64.537059562570192</c:v>
                </c:pt>
                <c:pt idx="2114">
                  <c:v>64.660696968384144</c:v>
                </c:pt>
                <c:pt idx="2115">
                  <c:v>64.768004905505691</c:v>
                </c:pt>
                <c:pt idx="2116">
                  <c:v>64.534726781328416</c:v>
                </c:pt>
                <c:pt idx="2117">
                  <c:v>64.534726781328416</c:v>
                </c:pt>
                <c:pt idx="2118">
                  <c:v>63.968194194040741</c:v>
                </c:pt>
                <c:pt idx="2119">
                  <c:v>64.101495979284906</c:v>
                </c:pt>
                <c:pt idx="2120">
                  <c:v>64.068170532973866</c:v>
                </c:pt>
                <c:pt idx="2121">
                  <c:v>63.801566962485545</c:v>
                </c:pt>
                <c:pt idx="2122">
                  <c:v>63.868217855107623</c:v>
                </c:pt>
                <c:pt idx="2123">
                  <c:v>62.768478126843306</c:v>
                </c:pt>
                <c:pt idx="2124">
                  <c:v>63.201708928886823</c:v>
                </c:pt>
                <c:pt idx="2125">
                  <c:v>63.035081697331627</c:v>
                </c:pt>
                <c:pt idx="2126">
                  <c:v>63.001756251020588</c:v>
                </c:pt>
                <c:pt idx="2127">
                  <c:v>63.101732589953706</c:v>
                </c:pt>
                <c:pt idx="2128">
                  <c:v>63.180380643247759</c:v>
                </c:pt>
                <c:pt idx="2129">
                  <c:v>63.768241516174506</c:v>
                </c:pt>
                <c:pt idx="2130">
                  <c:v>63.768241516174506</c:v>
                </c:pt>
                <c:pt idx="2131">
                  <c:v>63.768241516174506</c:v>
                </c:pt>
                <c:pt idx="2132">
                  <c:v>63.534963391997223</c:v>
                </c:pt>
                <c:pt idx="2133">
                  <c:v>63.035081697331627</c:v>
                </c:pt>
                <c:pt idx="2134">
                  <c:v>62.816800023994325</c:v>
                </c:pt>
                <c:pt idx="2135">
                  <c:v>62.935105358398516</c:v>
                </c:pt>
                <c:pt idx="2136">
                  <c:v>62.868454465776438</c:v>
                </c:pt>
                <c:pt idx="2137">
                  <c:v>62.901779912087477</c:v>
                </c:pt>
                <c:pt idx="2138">
                  <c:v>62.968430804709556</c:v>
                </c:pt>
                <c:pt idx="2139">
                  <c:v>63.035081697331627</c:v>
                </c:pt>
                <c:pt idx="2140">
                  <c:v>62.868454465776438</c:v>
                </c:pt>
                <c:pt idx="2141">
                  <c:v>62.668501787910188</c:v>
                </c:pt>
                <c:pt idx="2142">
                  <c:v>62.668501787910188</c:v>
                </c:pt>
                <c:pt idx="2143">
                  <c:v>62.735152680532266</c:v>
                </c:pt>
                <c:pt idx="2144">
                  <c:v>62.801803573154359</c:v>
                </c:pt>
                <c:pt idx="2145">
                  <c:v>62.601850895288116</c:v>
                </c:pt>
                <c:pt idx="2146">
                  <c:v>62.701827234221227</c:v>
                </c:pt>
                <c:pt idx="2147">
                  <c:v>62.835129019465398</c:v>
                </c:pt>
                <c:pt idx="2148">
                  <c:v>62.801803573154359</c:v>
                </c:pt>
                <c:pt idx="2149">
                  <c:v>62.735152680532266</c:v>
                </c:pt>
                <c:pt idx="2150">
                  <c:v>62.701827234221227</c:v>
                </c:pt>
                <c:pt idx="2151">
                  <c:v>62.670834569151964</c:v>
                </c:pt>
                <c:pt idx="2152">
                  <c:v>62.645173975492462</c:v>
                </c:pt>
                <c:pt idx="2153">
                  <c:v>62.696495162811459</c:v>
                </c:pt>
                <c:pt idx="2154">
                  <c:v>62.768478126843306</c:v>
                </c:pt>
                <c:pt idx="2155">
                  <c:v>62.857790322956895</c:v>
                </c:pt>
                <c:pt idx="2156">
                  <c:v>63.001756251020588</c:v>
                </c:pt>
                <c:pt idx="2157">
                  <c:v>63.001756251020588</c:v>
                </c:pt>
                <c:pt idx="2158">
                  <c:v>63.688593699491115</c:v>
                </c:pt>
                <c:pt idx="2159">
                  <c:v>63.710255239593295</c:v>
                </c:pt>
                <c:pt idx="2160">
                  <c:v>63.934868747729702</c:v>
                </c:pt>
                <c:pt idx="2161">
                  <c:v>64.034845086662813</c:v>
                </c:pt>
                <c:pt idx="2162">
                  <c:v>64.034845086662813</c:v>
                </c:pt>
                <c:pt idx="2163">
                  <c:v>64.468075888706338</c:v>
                </c:pt>
                <c:pt idx="2164">
                  <c:v>64.333107831146634</c:v>
                </c:pt>
                <c:pt idx="2165">
                  <c:v>64.276787826880962</c:v>
                </c:pt>
                <c:pt idx="2166">
                  <c:v>63.921871823668397</c:v>
                </c:pt>
                <c:pt idx="2167">
                  <c:v>63.901543301418663</c:v>
                </c:pt>
                <c:pt idx="2168">
                  <c:v>63.968194194040741</c:v>
                </c:pt>
                <c:pt idx="2169">
                  <c:v>64.258125576946796</c:v>
                </c:pt>
                <c:pt idx="2170">
                  <c:v>63.874882944369837</c:v>
                </c:pt>
                <c:pt idx="2171">
                  <c:v>63.930869694172387</c:v>
                </c:pt>
                <c:pt idx="2172">
                  <c:v>64.168146871906984</c:v>
                </c:pt>
                <c:pt idx="2173">
                  <c:v>64.201472318218023</c:v>
                </c:pt>
                <c:pt idx="2174">
                  <c:v>64.234797764529063</c:v>
                </c:pt>
                <c:pt idx="2175">
                  <c:v>64.140820005931928</c:v>
                </c:pt>
                <c:pt idx="2176">
                  <c:v>64.374764639035433</c:v>
                </c:pt>
                <c:pt idx="2177">
                  <c:v>64.372431857793657</c:v>
                </c:pt>
                <c:pt idx="2178">
                  <c:v>64.61937341495846</c:v>
                </c:pt>
                <c:pt idx="2179">
                  <c:v>64.967957583371941</c:v>
                </c:pt>
                <c:pt idx="2180">
                  <c:v>64.967957583371941</c:v>
                </c:pt>
                <c:pt idx="2181">
                  <c:v>64.404757540715366</c:v>
                </c:pt>
                <c:pt idx="2182">
                  <c:v>64.434750442395298</c:v>
                </c:pt>
                <c:pt idx="2183">
                  <c:v>64.398758960379382</c:v>
                </c:pt>
                <c:pt idx="2184">
                  <c:v>64.401424996084259</c:v>
                </c:pt>
                <c:pt idx="2185">
                  <c:v>64.434750442395298</c:v>
                </c:pt>
                <c:pt idx="2186">
                  <c:v>64.36809954977322</c:v>
                </c:pt>
                <c:pt idx="2187">
                  <c:v>64.502401098406708</c:v>
                </c:pt>
                <c:pt idx="2188">
                  <c:v>64.701354012883613</c:v>
                </c:pt>
                <c:pt idx="2189">
                  <c:v>64.768004905505691</c:v>
                </c:pt>
                <c:pt idx="2190">
                  <c:v>64.634703120261534</c:v>
                </c:pt>
                <c:pt idx="2191">
                  <c:v>64.36809954977322</c:v>
                </c:pt>
                <c:pt idx="2192">
                  <c:v>64.479073285988974</c:v>
                </c:pt>
                <c:pt idx="2193">
                  <c:v>64.763339343022153</c:v>
                </c:pt>
                <c:pt idx="2194">
                  <c:v>64.763339343022153</c:v>
                </c:pt>
                <c:pt idx="2195">
                  <c:v>63.934868747729702</c:v>
                </c:pt>
                <c:pt idx="2196">
                  <c:v>64.807662186615829</c:v>
                </c:pt>
                <c:pt idx="2197">
                  <c:v>64.775669758157235</c:v>
                </c:pt>
                <c:pt idx="2198">
                  <c:v>64.775669758157235</c:v>
                </c:pt>
                <c:pt idx="2199">
                  <c:v>64.775669758157235</c:v>
                </c:pt>
                <c:pt idx="2200">
                  <c:v>64.718016736039147</c:v>
                </c:pt>
                <c:pt idx="2201">
                  <c:v>64.568052227639456</c:v>
                </c:pt>
                <c:pt idx="2202">
                  <c:v>64.568052227639456</c:v>
                </c:pt>
                <c:pt idx="2203">
                  <c:v>64.568052227639456</c:v>
                </c:pt>
                <c:pt idx="2204">
                  <c:v>64.468075888706338</c:v>
                </c:pt>
                <c:pt idx="2205">
                  <c:v>64.401424996084259</c:v>
                </c:pt>
                <c:pt idx="2206">
                  <c:v>64.134821425595945</c:v>
                </c:pt>
                <c:pt idx="2207">
                  <c:v>64.134821425595945</c:v>
                </c:pt>
                <c:pt idx="2208">
                  <c:v>64.134821425595945</c:v>
                </c:pt>
                <c:pt idx="2209">
                  <c:v>64.201472318218023</c:v>
                </c:pt>
                <c:pt idx="2210">
                  <c:v>64.501401335017377</c:v>
                </c:pt>
                <c:pt idx="2211">
                  <c:v>64.701354012883613</c:v>
                </c:pt>
                <c:pt idx="2212">
                  <c:v>64.967957583371941</c:v>
                </c:pt>
                <c:pt idx="2213">
                  <c:v>64.967957583371941</c:v>
                </c:pt>
                <c:pt idx="2214">
                  <c:v>65.701117402214805</c:v>
                </c:pt>
                <c:pt idx="2215">
                  <c:v>65.701117402214805</c:v>
                </c:pt>
                <c:pt idx="2216">
                  <c:v>66.267649989502488</c:v>
                </c:pt>
                <c:pt idx="2217">
                  <c:v>66.267649989502488</c:v>
                </c:pt>
                <c:pt idx="2218">
                  <c:v>66.567579006301841</c:v>
                </c:pt>
                <c:pt idx="2219">
                  <c:v>66.529254743044135</c:v>
                </c:pt>
                <c:pt idx="2220">
                  <c:v>66.500261604753547</c:v>
                </c:pt>
                <c:pt idx="2221">
                  <c:v>67.034135254656405</c:v>
                </c:pt>
                <c:pt idx="2222">
                  <c:v>67.034135254656405</c:v>
                </c:pt>
                <c:pt idx="2223">
                  <c:v>67.16110520510145</c:v>
                </c:pt>
                <c:pt idx="2224">
                  <c:v>67.167437039900562</c:v>
                </c:pt>
                <c:pt idx="2225">
                  <c:v>68.000573197676545</c:v>
                </c:pt>
                <c:pt idx="2226">
                  <c:v>68.23385132185382</c:v>
                </c:pt>
                <c:pt idx="2227">
                  <c:v>68.133874982920702</c:v>
                </c:pt>
                <c:pt idx="2228">
                  <c:v>68.23385132185382</c:v>
                </c:pt>
                <c:pt idx="2229">
                  <c:v>68.267176768164873</c:v>
                </c:pt>
                <c:pt idx="2230">
                  <c:v>68.015569648516518</c:v>
                </c:pt>
                <c:pt idx="2231">
                  <c:v>67.667318734566152</c:v>
                </c:pt>
                <c:pt idx="2232">
                  <c:v>67.633993288255112</c:v>
                </c:pt>
                <c:pt idx="2233">
                  <c:v>67.500691503010955</c:v>
                </c:pt>
                <c:pt idx="2234">
                  <c:v>67.234087932522641</c:v>
                </c:pt>
                <c:pt idx="2235">
                  <c:v>67.167437039900562</c:v>
                </c:pt>
                <c:pt idx="2236">
                  <c:v>67.600667841944073</c:v>
                </c:pt>
                <c:pt idx="2237">
                  <c:v>68.100549536609662</c:v>
                </c:pt>
                <c:pt idx="2238">
                  <c:v>68.133874982920702</c:v>
                </c:pt>
                <c:pt idx="2239">
                  <c:v>68.067224090298623</c:v>
                </c:pt>
                <c:pt idx="2240">
                  <c:v>67.992908345025</c:v>
                </c:pt>
                <c:pt idx="2241">
                  <c:v>68.439469325592952</c:v>
                </c:pt>
                <c:pt idx="2242">
                  <c:v>68.40047855340903</c:v>
                </c:pt>
                <c:pt idx="2243">
                  <c:v>68.14920468822379</c:v>
                </c:pt>
                <c:pt idx="2244">
                  <c:v>68.43380399972007</c:v>
                </c:pt>
                <c:pt idx="2245">
                  <c:v>68.267176768164873</c:v>
                </c:pt>
                <c:pt idx="2246">
                  <c:v>68.067224090298623</c:v>
                </c:pt>
                <c:pt idx="2247">
                  <c:v>68.000573197676545</c:v>
                </c:pt>
                <c:pt idx="2248">
                  <c:v>67.900596858743427</c:v>
                </c:pt>
                <c:pt idx="2249">
                  <c:v>68.067224090298623</c:v>
                </c:pt>
                <c:pt idx="2250">
                  <c:v>68.167200429231741</c:v>
                </c:pt>
                <c:pt idx="2251">
                  <c:v>68.167200429231741</c:v>
                </c:pt>
                <c:pt idx="2252">
                  <c:v>68.23385132185382</c:v>
                </c:pt>
                <c:pt idx="2253">
                  <c:v>68.033898643987584</c:v>
                </c:pt>
                <c:pt idx="2254">
                  <c:v>67.76729507349927</c:v>
                </c:pt>
                <c:pt idx="2255">
                  <c:v>67.700644180877191</c:v>
                </c:pt>
                <c:pt idx="2256">
                  <c:v>67.667318734566152</c:v>
                </c:pt>
                <c:pt idx="2257">
                  <c:v>67.667318734566152</c:v>
                </c:pt>
                <c:pt idx="2258">
                  <c:v>66.467602667368723</c:v>
                </c:pt>
                <c:pt idx="2259">
                  <c:v>66.467602667368723</c:v>
                </c:pt>
                <c:pt idx="2260">
                  <c:v>66.467602667368723</c:v>
                </c:pt>
                <c:pt idx="2261">
                  <c:v>65.734442848525859</c:v>
                </c:pt>
                <c:pt idx="2262">
                  <c:v>65.50116472434857</c:v>
                </c:pt>
                <c:pt idx="2263">
                  <c:v>65.398855604173676</c:v>
                </c:pt>
                <c:pt idx="2264">
                  <c:v>65.658127576473575</c:v>
                </c:pt>
                <c:pt idx="2265">
                  <c:v>65.701117402214805</c:v>
                </c:pt>
                <c:pt idx="2266">
                  <c:v>65.434513831726491</c:v>
                </c:pt>
                <c:pt idx="2267">
                  <c:v>65.534490170659609</c:v>
                </c:pt>
                <c:pt idx="2268">
                  <c:v>65.567815616970648</c:v>
                </c:pt>
                <c:pt idx="2269">
                  <c:v>64.392093871117169</c:v>
                </c:pt>
                <c:pt idx="2270">
                  <c:v>64.397759196990052</c:v>
                </c:pt>
                <c:pt idx="2271">
                  <c:v>64.234797764529063</c:v>
                </c:pt>
                <c:pt idx="2272">
                  <c:v>64.234797764529063</c:v>
                </c:pt>
                <c:pt idx="2273">
                  <c:v>64.234797764529063</c:v>
                </c:pt>
                <c:pt idx="2274">
                  <c:v>64.168146871906984</c:v>
                </c:pt>
                <c:pt idx="2275">
                  <c:v>64.468075888706338</c:v>
                </c:pt>
                <c:pt idx="2276">
                  <c:v>64.2041383539229</c:v>
                </c:pt>
                <c:pt idx="2277">
                  <c:v>64.2041383539229</c:v>
                </c:pt>
                <c:pt idx="2278">
                  <c:v>64.2041383539229</c:v>
                </c:pt>
                <c:pt idx="2279">
                  <c:v>64.2041383539229</c:v>
                </c:pt>
                <c:pt idx="2280">
                  <c:v>64.2041383539229</c:v>
                </c:pt>
                <c:pt idx="2281">
                  <c:v>64.268123210840102</c:v>
                </c:pt>
                <c:pt idx="2282">
                  <c:v>63.934868747729702</c:v>
                </c:pt>
                <c:pt idx="2283">
                  <c:v>64.401424996084259</c:v>
                </c:pt>
                <c:pt idx="2284">
                  <c:v>64.568052227639456</c:v>
                </c:pt>
                <c:pt idx="2285">
                  <c:v>64.734679459194652</c:v>
                </c:pt>
                <c:pt idx="2286">
                  <c:v>64.487404647566734</c:v>
                </c:pt>
                <c:pt idx="2287">
                  <c:v>64.434750442395298</c:v>
                </c:pt>
                <c:pt idx="2288">
                  <c:v>64.534726781328416</c:v>
                </c:pt>
                <c:pt idx="2289">
                  <c:v>64.534726781328416</c:v>
                </c:pt>
                <c:pt idx="2290">
                  <c:v>64.534726781328416</c:v>
                </c:pt>
                <c:pt idx="2291">
                  <c:v>64.534726781328416</c:v>
                </c:pt>
                <c:pt idx="2292">
                  <c:v>63.918206024574189</c:v>
                </c:pt>
                <c:pt idx="2293">
                  <c:v>63.668265177241388</c:v>
                </c:pt>
                <c:pt idx="2294">
                  <c:v>63.668265177241388</c:v>
                </c:pt>
                <c:pt idx="2295">
                  <c:v>63.434987053064106</c:v>
                </c:pt>
                <c:pt idx="2296">
                  <c:v>63.834892408796584</c:v>
                </c:pt>
                <c:pt idx="2297">
                  <c:v>64.101495979284906</c:v>
                </c:pt>
                <c:pt idx="2298">
                  <c:v>64.034845086662813</c:v>
                </c:pt>
                <c:pt idx="2299">
                  <c:v>64.13548793452216</c:v>
                </c:pt>
                <c:pt idx="2300">
                  <c:v>64.072502840994304</c:v>
                </c:pt>
                <c:pt idx="2301">
                  <c:v>63.968194194040741</c:v>
                </c:pt>
                <c:pt idx="2302">
                  <c:v>63.968194194040741</c:v>
                </c:pt>
                <c:pt idx="2303">
                  <c:v>63.553292387468296</c:v>
                </c:pt>
                <c:pt idx="2304">
                  <c:v>63.501637945686184</c:v>
                </c:pt>
                <c:pt idx="2305">
                  <c:v>63.634939730930348</c:v>
                </c:pt>
                <c:pt idx="2306">
                  <c:v>63.634939730930348</c:v>
                </c:pt>
                <c:pt idx="2307">
                  <c:v>63.634939730930348</c:v>
                </c:pt>
                <c:pt idx="2308">
                  <c:v>63.634939730930348</c:v>
                </c:pt>
                <c:pt idx="2309">
                  <c:v>63.834892408796584</c:v>
                </c:pt>
                <c:pt idx="2310">
                  <c:v>63.568288838308263</c:v>
                </c:pt>
                <c:pt idx="2311">
                  <c:v>63.413992021888141</c:v>
                </c:pt>
                <c:pt idx="2312">
                  <c:v>63.534963391997223</c:v>
                </c:pt>
                <c:pt idx="2313">
                  <c:v>63.534963391997223</c:v>
                </c:pt>
                <c:pt idx="2314">
                  <c:v>63.301685267819948</c:v>
                </c:pt>
                <c:pt idx="2315">
                  <c:v>63.268359821508909</c:v>
                </c:pt>
                <c:pt idx="2316">
                  <c:v>63.035081697331627</c:v>
                </c:pt>
                <c:pt idx="2317">
                  <c:v>62.801803573154359</c:v>
                </c:pt>
                <c:pt idx="2318">
                  <c:v>62.801803573154359</c:v>
                </c:pt>
                <c:pt idx="2319">
                  <c:v>62.735152680532266</c:v>
                </c:pt>
                <c:pt idx="2320">
                  <c:v>62.735152680532266</c:v>
                </c:pt>
                <c:pt idx="2321">
                  <c:v>62.468549110043959</c:v>
                </c:pt>
                <c:pt idx="2322">
                  <c:v>62.668501787910188</c:v>
                </c:pt>
                <c:pt idx="2323">
                  <c:v>62.866454938997776</c:v>
                </c:pt>
                <c:pt idx="2324">
                  <c:v>62.968430804709556</c:v>
                </c:pt>
                <c:pt idx="2325">
                  <c:v>62.968430804709556</c:v>
                </c:pt>
                <c:pt idx="2326">
                  <c:v>62.735152680532266</c:v>
                </c:pt>
                <c:pt idx="2327">
                  <c:v>62.768478126843306</c:v>
                </c:pt>
                <c:pt idx="2328">
                  <c:v>62.768478126843306</c:v>
                </c:pt>
                <c:pt idx="2329">
                  <c:v>62.801803573154359</c:v>
                </c:pt>
                <c:pt idx="2330">
                  <c:v>63.001756251020588</c:v>
                </c:pt>
                <c:pt idx="2331">
                  <c:v>62.801803573154359</c:v>
                </c:pt>
                <c:pt idx="2332">
                  <c:v>62.635176341599156</c:v>
                </c:pt>
                <c:pt idx="2333">
                  <c:v>62.635176341599156</c:v>
                </c:pt>
                <c:pt idx="2334">
                  <c:v>62.668501787910188</c:v>
                </c:pt>
                <c:pt idx="2335">
                  <c:v>62.668501787910188</c:v>
                </c:pt>
                <c:pt idx="2336">
                  <c:v>61.43546027440172</c:v>
                </c:pt>
                <c:pt idx="2337">
                  <c:v>61.535436613334852</c:v>
                </c:pt>
                <c:pt idx="2338">
                  <c:v>61.76871473751212</c:v>
                </c:pt>
                <c:pt idx="2339">
                  <c:v>61.802040183823159</c:v>
                </c:pt>
                <c:pt idx="2340">
                  <c:v>61.855027643457717</c:v>
                </c:pt>
                <c:pt idx="2341">
                  <c:v>61.777379353552995</c:v>
                </c:pt>
                <c:pt idx="2342">
                  <c:v>61.935341969067316</c:v>
                </c:pt>
                <c:pt idx="2343">
                  <c:v>61.868691076445238</c:v>
                </c:pt>
                <c:pt idx="2344">
                  <c:v>62.268596432177716</c:v>
                </c:pt>
                <c:pt idx="2345">
                  <c:v>62.235270985866677</c:v>
                </c:pt>
                <c:pt idx="2346">
                  <c:v>62.468549110043959</c:v>
                </c:pt>
                <c:pt idx="2347">
                  <c:v>62.268596432177716</c:v>
                </c:pt>
                <c:pt idx="2348">
                  <c:v>62.268596432177716</c:v>
                </c:pt>
                <c:pt idx="2349">
                  <c:v>61.868691076445238</c:v>
                </c:pt>
                <c:pt idx="2350">
                  <c:v>61.535436613334852</c:v>
                </c:pt>
                <c:pt idx="2351">
                  <c:v>61.535436613334852</c:v>
                </c:pt>
                <c:pt idx="2352">
                  <c:v>61.635412952267963</c:v>
                </c:pt>
                <c:pt idx="2353">
                  <c:v>61.652075675423475</c:v>
                </c:pt>
                <c:pt idx="2354">
                  <c:v>61.832033085503099</c:v>
                </c:pt>
                <c:pt idx="2355">
                  <c:v>61.968667415378363</c:v>
                </c:pt>
                <c:pt idx="2356">
                  <c:v>62.535200002666038</c:v>
                </c:pt>
                <c:pt idx="2357">
                  <c:v>62.535200002666038</c:v>
                </c:pt>
                <c:pt idx="2358">
                  <c:v>62.785140849998832</c:v>
                </c:pt>
                <c:pt idx="2359">
                  <c:v>63.068407143642666</c:v>
                </c:pt>
                <c:pt idx="2360">
                  <c:v>62.835129019465398</c:v>
                </c:pt>
                <c:pt idx="2361">
                  <c:v>62.835129019465398</c:v>
                </c:pt>
                <c:pt idx="2362">
                  <c:v>63.035081697331627</c:v>
                </c:pt>
                <c:pt idx="2363">
                  <c:v>63.035081697331627</c:v>
                </c:pt>
                <c:pt idx="2364">
                  <c:v>62.568525448977077</c:v>
                </c:pt>
                <c:pt idx="2365">
                  <c:v>62.735152680532266</c:v>
                </c:pt>
                <c:pt idx="2366">
                  <c:v>62.701827234221227</c:v>
                </c:pt>
                <c:pt idx="2367">
                  <c:v>62.801803573154359</c:v>
                </c:pt>
                <c:pt idx="2368">
                  <c:v>62.801803573154359</c:v>
                </c:pt>
                <c:pt idx="2369">
                  <c:v>63.345008348024301</c:v>
                </c:pt>
                <c:pt idx="2370">
                  <c:v>63.868217855107623</c:v>
                </c:pt>
                <c:pt idx="2371">
                  <c:v>63.934868747729702</c:v>
                </c:pt>
                <c:pt idx="2372">
                  <c:v>64.101495979284906</c:v>
                </c:pt>
                <c:pt idx="2373">
                  <c:v>64.501401335017377</c:v>
                </c:pt>
                <c:pt idx="2374">
                  <c:v>64.3514368266177</c:v>
                </c:pt>
                <c:pt idx="2375">
                  <c:v>64.247794688590361</c:v>
                </c:pt>
                <c:pt idx="2376">
                  <c:v>64.115159412272433</c:v>
                </c:pt>
                <c:pt idx="2377">
                  <c:v>64.001519640351773</c:v>
                </c:pt>
                <c:pt idx="2378">
                  <c:v>63.920205551352851</c:v>
                </c:pt>
                <c:pt idx="2379">
                  <c:v>64.36809954977322</c:v>
                </c:pt>
                <c:pt idx="2380">
                  <c:v>64.071503077604959</c:v>
                </c:pt>
                <c:pt idx="2381">
                  <c:v>64.398758960379382</c:v>
                </c:pt>
                <c:pt idx="2382">
                  <c:v>64.398425705916267</c:v>
                </c:pt>
                <c:pt idx="2383">
                  <c:v>64.789666445607878</c:v>
                </c:pt>
                <c:pt idx="2384">
                  <c:v>65.567815616970648</c:v>
                </c:pt>
                <c:pt idx="2385">
                  <c:v>65.801093741147938</c:v>
                </c:pt>
                <c:pt idx="2386">
                  <c:v>65.963721919145797</c:v>
                </c:pt>
                <c:pt idx="2387">
                  <c:v>66.52292290824505</c:v>
                </c:pt>
                <c:pt idx="2388">
                  <c:v>66.400951774746645</c:v>
                </c:pt>
                <c:pt idx="2389">
                  <c:v>65.696451839731267</c:v>
                </c:pt>
                <c:pt idx="2390">
                  <c:v>65.722112433390762</c:v>
                </c:pt>
                <c:pt idx="2391">
                  <c:v>65.597142009724365</c:v>
                </c:pt>
                <c:pt idx="2392">
                  <c:v>65.631467219424735</c:v>
                </c:pt>
                <c:pt idx="2393">
                  <c:v>65.631467219424735</c:v>
                </c:pt>
                <c:pt idx="2394">
                  <c:v>65.631467219424735</c:v>
                </c:pt>
                <c:pt idx="2395">
                  <c:v>66.40994964525062</c:v>
                </c:pt>
                <c:pt idx="2396">
                  <c:v>66.519590363613943</c:v>
                </c:pt>
                <c:pt idx="2397">
                  <c:v>66.905165777432671</c:v>
                </c:pt>
                <c:pt idx="2398">
                  <c:v>67.177434673793869</c:v>
                </c:pt>
                <c:pt idx="2399">
                  <c:v>67.2137594102729</c:v>
                </c:pt>
                <c:pt idx="2400">
                  <c:v>67.520020261871352</c:v>
                </c:pt>
                <c:pt idx="2401">
                  <c:v>67.478363453982553</c:v>
                </c:pt>
                <c:pt idx="2402">
                  <c:v>67.544014583215301</c:v>
                </c:pt>
                <c:pt idx="2403">
                  <c:v>67.077125080397636</c:v>
                </c:pt>
                <c:pt idx="2404">
                  <c:v>67.564676359928157</c:v>
                </c:pt>
                <c:pt idx="2405">
                  <c:v>67.613998020468486</c:v>
                </c:pt>
                <c:pt idx="2406">
                  <c:v>67.578006538452556</c:v>
                </c:pt>
                <c:pt idx="2407">
                  <c:v>68.231518540612058</c:v>
                </c:pt>
                <c:pt idx="2408">
                  <c:v>68.142206344498462</c:v>
                </c:pt>
                <c:pt idx="2409">
                  <c:v>68.303501504643904</c:v>
                </c:pt>
                <c:pt idx="2410">
                  <c:v>68.20052587554278</c:v>
                </c:pt>
                <c:pt idx="2411">
                  <c:v>68.258178897660883</c:v>
                </c:pt>
                <c:pt idx="2412">
                  <c:v>68.921022024787462</c:v>
                </c:pt>
                <c:pt idx="2413">
                  <c:v>68.942017055963419</c:v>
                </c:pt>
                <c:pt idx="2414">
                  <c:v>68.777056096723783</c:v>
                </c:pt>
                <c:pt idx="2415">
                  <c:v>68.767058462830462</c:v>
                </c:pt>
                <c:pt idx="2416">
                  <c:v>68.110547170502983</c:v>
                </c:pt>
                <c:pt idx="2417">
                  <c:v>68.414475240859659</c:v>
                </c:pt>
                <c:pt idx="2418">
                  <c:v>68.512118798551001</c:v>
                </c:pt>
                <c:pt idx="2419">
                  <c:v>68.850372078608061</c:v>
                </c:pt>
                <c:pt idx="2420">
                  <c:v>68.917689480156369</c:v>
                </c:pt>
                <c:pt idx="2421">
                  <c:v>68.500788146805263</c:v>
                </c:pt>
                <c:pt idx="2422">
                  <c:v>68.161535103358872</c:v>
                </c:pt>
                <c:pt idx="2423">
                  <c:v>68.322163754578085</c:v>
                </c:pt>
                <c:pt idx="2424">
                  <c:v>68.575437146541987</c:v>
                </c:pt>
                <c:pt idx="2425">
                  <c:v>68.777056096723783</c:v>
                </c:pt>
                <c:pt idx="2426">
                  <c:v>69.18695908634956</c:v>
                </c:pt>
                <c:pt idx="2427">
                  <c:v>69.148968077554983</c:v>
                </c:pt>
                <c:pt idx="2428">
                  <c:v>69.953444351503464</c:v>
                </c:pt>
                <c:pt idx="2429">
                  <c:v>69.951111570261716</c:v>
                </c:pt>
                <c:pt idx="2430">
                  <c:v>70.246375024577517</c:v>
                </c:pt>
                <c:pt idx="2431">
                  <c:v>70.183389931049661</c:v>
                </c:pt>
                <c:pt idx="2432">
                  <c:v>70.734592813034254</c:v>
                </c:pt>
                <c:pt idx="2433">
                  <c:v>71.540735359298296</c:v>
                </c:pt>
                <c:pt idx="2434">
                  <c:v>71.909981304424619</c:v>
                </c:pt>
                <c:pt idx="2435">
                  <c:v>71.962302255132954</c:v>
                </c:pt>
                <c:pt idx="2436">
                  <c:v>71.647376787493627</c:v>
                </c:pt>
                <c:pt idx="2437">
                  <c:v>71.969300598858283</c:v>
                </c:pt>
                <c:pt idx="2438">
                  <c:v>71.863658934052282</c:v>
                </c:pt>
                <c:pt idx="2439">
                  <c:v>71.524739145068992</c:v>
                </c:pt>
                <c:pt idx="2440">
                  <c:v>71.982964031845796</c:v>
                </c:pt>
                <c:pt idx="2441">
                  <c:v>71.859659880494959</c:v>
                </c:pt>
                <c:pt idx="2442">
                  <c:v>72.081274098463354</c:v>
                </c:pt>
                <c:pt idx="2443">
                  <c:v>72.066277647623394</c:v>
                </c:pt>
                <c:pt idx="2444">
                  <c:v>72.066277647623394</c:v>
                </c:pt>
                <c:pt idx="2445">
                  <c:v>72.066277647623394</c:v>
                </c:pt>
                <c:pt idx="2446">
                  <c:v>76.534886743470722</c:v>
                </c:pt>
                <c:pt idx="2447">
                  <c:v>76.208630624085643</c:v>
                </c:pt>
                <c:pt idx="2448">
                  <c:v>75.948692142859514</c:v>
                </c:pt>
                <c:pt idx="2449">
                  <c:v>77.248384548990074</c:v>
                </c:pt>
                <c:pt idx="2450">
                  <c:v>77.248384548990074</c:v>
                </c:pt>
                <c:pt idx="2451">
                  <c:v>77.231721825834555</c:v>
                </c:pt>
                <c:pt idx="2452">
                  <c:v>79.881094807562221</c:v>
                </c:pt>
                <c:pt idx="2453">
                  <c:v>80.241342882184554</c:v>
                </c:pt>
                <c:pt idx="2454">
                  <c:v>80.168360154763363</c:v>
                </c:pt>
                <c:pt idx="2455">
                  <c:v>80.928180330655081</c:v>
                </c:pt>
                <c:pt idx="2456">
                  <c:v>80.914183643204439</c:v>
                </c:pt>
                <c:pt idx="2457">
                  <c:v>79.947079191258069</c:v>
                </c:pt>
                <c:pt idx="2458">
                  <c:v>76.83448250580696</c:v>
                </c:pt>
                <c:pt idx="2459">
                  <c:v>76.474567685647727</c:v>
                </c:pt>
                <c:pt idx="2460">
                  <c:v>76.474567685647727</c:v>
                </c:pt>
                <c:pt idx="2461">
                  <c:v>76.474567685647727</c:v>
                </c:pt>
                <c:pt idx="2462">
                  <c:v>77.564643034481833</c:v>
                </c:pt>
                <c:pt idx="2463">
                  <c:v>78.108181063814911</c:v>
                </c:pt>
                <c:pt idx="2464">
                  <c:v>78.616727374521361</c:v>
                </c:pt>
                <c:pt idx="2465">
                  <c:v>78.616727374521361</c:v>
                </c:pt>
                <c:pt idx="2466">
                  <c:v>78.877998873599921</c:v>
                </c:pt>
                <c:pt idx="2467">
                  <c:v>79.217251917046298</c:v>
                </c:pt>
                <c:pt idx="2468">
                  <c:v>79.187925524292581</c:v>
                </c:pt>
                <c:pt idx="2469">
                  <c:v>79.187925524292581</c:v>
                </c:pt>
                <c:pt idx="2470">
                  <c:v>79.114609542408303</c:v>
                </c:pt>
                <c:pt idx="2471">
                  <c:v>80.967504357302104</c:v>
                </c:pt>
                <c:pt idx="2472">
                  <c:v>81.653008787920186</c:v>
                </c:pt>
                <c:pt idx="2473">
                  <c:v>80.911850861962662</c:v>
                </c:pt>
                <c:pt idx="2474">
                  <c:v>79.864432084406687</c:v>
                </c:pt>
                <c:pt idx="2475">
                  <c:v>80.546937224856791</c:v>
                </c:pt>
                <c:pt idx="2476">
                  <c:v>80.547603733783006</c:v>
                </c:pt>
                <c:pt idx="2477">
                  <c:v>81.378073855854112</c:v>
                </c:pt>
                <c:pt idx="2478">
                  <c:v>80.856530621086335</c:v>
                </c:pt>
                <c:pt idx="2479">
                  <c:v>80.367646323703383</c:v>
                </c:pt>
                <c:pt idx="2480">
                  <c:v>78.861002895981287</c:v>
                </c:pt>
                <c:pt idx="2481">
                  <c:v>78.981307757164132</c:v>
                </c:pt>
                <c:pt idx="2482">
                  <c:v>79.181260435030381</c:v>
                </c:pt>
                <c:pt idx="2483">
                  <c:v>79.182260198419712</c:v>
                </c:pt>
                <c:pt idx="2484">
                  <c:v>79.022964565052931</c:v>
                </c:pt>
                <c:pt idx="2485">
                  <c:v>79.630820705766297</c:v>
                </c:pt>
                <c:pt idx="2486">
                  <c:v>79.639152067344057</c:v>
                </c:pt>
                <c:pt idx="2487">
                  <c:v>78.993971426762329</c:v>
                </c:pt>
                <c:pt idx="2488">
                  <c:v>78.764359101679261</c:v>
                </c:pt>
                <c:pt idx="2489">
                  <c:v>80.38097650222781</c:v>
                </c:pt>
                <c:pt idx="2490">
                  <c:v>81.317754798031132</c:v>
                </c:pt>
                <c:pt idx="2491">
                  <c:v>80.231345248291248</c:v>
                </c:pt>
                <c:pt idx="2492">
                  <c:v>78.58140240143166</c:v>
                </c:pt>
                <c:pt idx="2493">
                  <c:v>79.700137634093267</c:v>
                </c:pt>
                <c:pt idx="2494">
                  <c:v>79.227916059865834</c:v>
                </c:pt>
                <c:pt idx="2495">
                  <c:v>79.316228492590085</c:v>
                </c:pt>
                <c:pt idx="2496">
                  <c:v>78.848339226383089</c:v>
                </c:pt>
                <c:pt idx="2497">
                  <c:v>78.848339226383089</c:v>
                </c:pt>
                <c:pt idx="2498">
                  <c:v>78.848339226383089</c:v>
                </c:pt>
                <c:pt idx="2499">
                  <c:v>79.617823781704985</c:v>
                </c:pt>
                <c:pt idx="2500">
                  <c:v>79.617823781704985</c:v>
                </c:pt>
                <c:pt idx="2501">
                  <c:v>79.664479406540451</c:v>
                </c:pt>
                <c:pt idx="2502">
                  <c:v>80.523942666902158</c:v>
                </c:pt>
                <c:pt idx="2503">
                  <c:v>80.985500098310055</c:v>
                </c:pt>
                <c:pt idx="2504">
                  <c:v>81.498711971500072</c:v>
                </c:pt>
                <c:pt idx="2505">
                  <c:v>81.888619693339237</c:v>
                </c:pt>
                <c:pt idx="2506">
                  <c:v>83.308950215115757</c:v>
                </c:pt>
                <c:pt idx="2507">
                  <c:v>82.846726274781616</c:v>
                </c:pt>
                <c:pt idx="2508">
                  <c:v>82.782408163401328</c:v>
                </c:pt>
                <c:pt idx="2509">
                  <c:v>83.007021671537743</c:v>
                </c:pt>
                <c:pt idx="2510">
                  <c:v>83.306950688337096</c:v>
                </c:pt>
                <c:pt idx="2511">
                  <c:v>84.495669358251874</c:v>
                </c:pt>
                <c:pt idx="2512">
                  <c:v>85.108857570375008</c:v>
                </c:pt>
                <c:pt idx="2513">
                  <c:v>84.695288781655009</c:v>
                </c:pt>
                <c:pt idx="2514">
                  <c:v>84.873246664955971</c:v>
                </c:pt>
                <c:pt idx="2515">
                  <c:v>86.130615754271503</c:v>
                </c:pt>
                <c:pt idx="2516">
                  <c:v>86.912430724728466</c:v>
                </c:pt>
                <c:pt idx="2517">
                  <c:v>87.588937284842586</c:v>
                </c:pt>
                <c:pt idx="2518">
                  <c:v>87.47329798614328</c:v>
                </c:pt>
                <c:pt idx="2519">
                  <c:v>87.589603793768802</c:v>
                </c:pt>
                <c:pt idx="2520">
                  <c:v>88.972943070140076</c:v>
                </c:pt>
                <c:pt idx="2521">
                  <c:v>89.550473054710395</c:v>
                </c:pt>
                <c:pt idx="2522">
                  <c:v>88.609029196423521</c:v>
                </c:pt>
                <c:pt idx="2523">
                  <c:v>87.610265570481644</c:v>
                </c:pt>
                <c:pt idx="2524">
                  <c:v>87.635926164141139</c:v>
                </c:pt>
                <c:pt idx="2525">
                  <c:v>85.740041523506108</c:v>
                </c:pt>
                <c:pt idx="2526">
                  <c:v>85.36313072572824</c:v>
                </c:pt>
                <c:pt idx="2527">
                  <c:v>83.705189771754021</c:v>
                </c:pt>
                <c:pt idx="2528">
                  <c:v>84.696621799507454</c:v>
                </c:pt>
                <c:pt idx="2529">
                  <c:v>85.396456172039279</c:v>
                </c:pt>
                <c:pt idx="2530">
                  <c:v>85.254823025217362</c:v>
                </c:pt>
                <c:pt idx="2531">
                  <c:v>85.254823025217362</c:v>
                </c:pt>
                <c:pt idx="2532">
                  <c:v>85.254823025217362</c:v>
                </c:pt>
                <c:pt idx="2533">
                  <c:v>85.843017152607217</c:v>
                </c:pt>
                <c:pt idx="2534">
                  <c:v>86.642827864072174</c:v>
                </c:pt>
                <c:pt idx="2535">
                  <c:v>86.01297692879352</c:v>
                </c:pt>
                <c:pt idx="2536">
                  <c:v>86.01297692879352</c:v>
                </c:pt>
                <c:pt idx="2537">
                  <c:v>86.01297692879352</c:v>
                </c:pt>
                <c:pt idx="2538">
                  <c:v>86.01297692879352</c:v>
                </c:pt>
                <c:pt idx="2539">
                  <c:v>86.01297692879352</c:v>
                </c:pt>
                <c:pt idx="2540">
                  <c:v>84.446680952174646</c:v>
                </c:pt>
                <c:pt idx="2541">
                  <c:v>83.630207517554183</c:v>
                </c:pt>
                <c:pt idx="2542">
                  <c:v>82.983693859119995</c:v>
                </c:pt>
                <c:pt idx="2543">
                  <c:v>83.246964884977231</c:v>
                </c:pt>
                <c:pt idx="2544">
                  <c:v>83.613544794398649</c:v>
                </c:pt>
                <c:pt idx="2545">
                  <c:v>83.613544794398649</c:v>
                </c:pt>
                <c:pt idx="2546">
                  <c:v>83.613544794398649</c:v>
                </c:pt>
                <c:pt idx="2547">
                  <c:v>85.263154386795122</c:v>
                </c:pt>
                <c:pt idx="2548">
                  <c:v>85.186839114742838</c:v>
                </c:pt>
                <c:pt idx="2549">
                  <c:v>83.585218165034277</c:v>
                </c:pt>
                <c:pt idx="2550">
                  <c:v>82.719756324336572</c:v>
                </c:pt>
                <c:pt idx="2551">
                  <c:v>83.30461790709532</c:v>
                </c:pt>
                <c:pt idx="2552">
                  <c:v>83.30461790709532</c:v>
                </c:pt>
                <c:pt idx="2553">
                  <c:v>83.30461790709532</c:v>
                </c:pt>
                <c:pt idx="2554">
                  <c:v>82.817066627564799</c:v>
                </c:pt>
                <c:pt idx="2555">
                  <c:v>82.333847656054729</c:v>
                </c:pt>
                <c:pt idx="2556">
                  <c:v>82.983360604656895</c:v>
                </c:pt>
                <c:pt idx="2557">
                  <c:v>82.256199366150014</c:v>
                </c:pt>
                <c:pt idx="2558">
                  <c:v>81.772313885713714</c:v>
                </c:pt>
                <c:pt idx="2559">
                  <c:v>81.772313885713714</c:v>
                </c:pt>
                <c:pt idx="2560">
                  <c:v>81.772313885713714</c:v>
                </c:pt>
                <c:pt idx="2561">
                  <c:v>80.394639935215324</c:v>
                </c:pt>
                <c:pt idx="2562">
                  <c:v>79.934415521659872</c:v>
                </c:pt>
                <c:pt idx="2563">
                  <c:v>79.281236773963499</c:v>
                </c:pt>
                <c:pt idx="2564">
                  <c:v>79.401208380683229</c:v>
                </c:pt>
                <c:pt idx="2565">
                  <c:v>79.69780485285149</c:v>
                </c:pt>
                <c:pt idx="2566">
                  <c:v>79.69780485285149</c:v>
                </c:pt>
                <c:pt idx="2567">
                  <c:v>79.69780485285149</c:v>
                </c:pt>
                <c:pt idx="2568">
                  <c:v>80.177691279730467</c:v>
                </c:pt>
                <c:pt idx="2569">
                  <c:v>79.621822835262307</c:v>
                </c:pt>
                <c:pt idx="2570">
                  <c:v>78.672714124323903</c:v>
                </c:pt>
                <c:pt idx="2571">
                  <c:v>79.015299712401401</c:v>
                </c:pt>
                <c:pt idx="2572">
                  <c:v>78.482092571424772</c:v>
                </c:pt>
                <c:pt idx="2573">
                  <c:v>78.482092571424772</c:v>
                </c:pt>
                <c:pt idx="2574">
                  <c:v>78.482092571424772</c:v>
                </c:pt>
                <c:pt idx="2575">
                  <c:v>79.545507563210037</c:v>
                </c:pt>
                <c:pt idx="2576">
                  <c:v>79.375214532560634</c:v>
                </c:pt>
                <c:pt idx="2577">
                  <c:v>79.594495969287266</c:v>
                </c:pt>
                <c:pt idx="2578">
                  <c:v>79.630154196840081</c:v>
                </c:pt>
                <c:pt idx="2579">
                  <c:v>80.472621479583168</c:v>
                </c:pt>
                <c:pt idx="2580">
                  <c:v>80.472621479583168</c:v>
                </c:pt>
                <c:pt idx="2581">
                  <c:v>80.472621479583168</c:v>
                </c:pt>
                <c:pt idx="2582">
                  <c:v>81.080810874759635</c:v>
                </c:pt>
                <c:pt idx="2583">
                  <c:v>82.878718703240224</c:v>
                </c:pt>
                <c:pt idx="2584">
                  <c:v>83.206974349403978</c:v>
                </c:pt>
                <c:pt idx="2585">
                  <c:v>82.710758453832582</c:v>
                </c:pt>
                <c:pt idx="2586">
                  <c:v>83.03568155536523</c:v>
                </c:pt>
                <c:pt idx="2587">
                  <c:v>83.03568155536523</c:v>
                </c:pt>
                <c:pt idx="2588">
                  <c:v>83.03568155536523</c:v>
                </c:pt>
                <c:pt idx="2589">
                  <c:v>82.963698591333383</c:v>
                </c:pt>
                <c:pt idx="2590">
                  <c:v>84.824924767804944</c:v>
                </c:pt>
                <c:pt idx="2591">
                  <c:v>84.475007581539032</c:v>
                </c:pt>
                <c:pt idx="2592">
                  <c:v>84.540991965234895</c:v>
                </c:pt>
                <c:pt idx="2593">
                  <c:v>84.36070130069217</c:v>
                </c:pt>
                <c:pt idx="2594">
                  <c:v>84.36070130069217</c:v>
                </c:pt>
                <c:pt idx="2595">
                  <c:v>84.36070130069217</c:v>
                </c:pt>
                <c:pt idx="2596">
                  <c:v>85.363797234654456</c:v>
                </c:pt>
                <c:pt idx="2597">
                  <c:v>85.260155096627116</c:v>
                </c:pt>
                <c:pt idx="2598">
                  <c:v>85.917999406807056</c:v>
                </c:pt>
                <c:pt idx="2599">
                  <c:v>86.361894351670102</c:v>
                </c:pt>
                <c:pt idx="2600">
                  <c:v>87.414645200635846</c:v>
                </c:pt>
                <c:pt idx="2601">
                  <c:v>87.414645200635846</c:v>
                </c:pt>
                <c:pt idx="2602">
                  <c:v>87.414645200635846</c:v>
                </c:pt>
                <c:pt idx="2603">
                  <c:v>86.896101256036076</c:v>
                </c:pt>
                <c:pt idx="2604">
                  <c:v>85.19983603880415</c:v>
                </c:pt>
                <c:pt idx="2605">
                  <c:v>84.202072176251619</c:v>
                </c:pt>
                <c:pt idx="2606">
                  <c:v>84.365033608712608</c:v>
                </c:pt>
                <c:pt idx="2607">
                  <c:v>84.196073595915635</c:v>
                </c:pt>
                <c:pt idx="2608">
                  <c:v>84.196073595915635</c:v>
                </c:pt>
                <c:pt idx="2609">
                  <c:v>84.196073595915635</c:v>
                </c:pt>
                <c:pt idx="2610">
                  <c:v>84.529994567952244</c:v>
                </c:pt>
                <c:pt idx="2611">
                  <c:v>84.596645460574322</c:v>
                </c:pt>
                <c:pt idx="2612">
                  <c:v>84.979888093151288</c:v>
                </c:pt>
                <c:pt idx="2613">
                  <c:v>84.722615647630064</c:v>
                </c:pt>
                <c:pt idx="2614">
                  <c:v>85.093194610608819</c:v>
                </c:pt>
                <c:pt idx="2615">
                  <c:v>85.093194610608819</c:v>
                </c:pt>
                <c:pt idx="2616">
                  <c:v>85.093194610608819</c:v>
                </c:pt>
                <c:pt idx="2617">
                  <c:v>84.50633350107141</c:v>
                </c:pt>
                <c:pt idx="2618">
                  <c:v>84.94023081204115</c:v>
                </c:pt>
                <c:pt idx="2619">
                  <c:v>85.467772627144896</c:v>
                </c:pt>
                <c:pt idx="2620">
                  <c:v>85.334804096363854</c:v>
                </c:pt>
                <c:pt idx="2621">
                  <c:v>86.101289361517772</c:v>
                </c:pt>
                <c:pt idx="2622">
                  <c:v>86.101289361517772</c:v>
                </c:pt>
                <c:pt idx="2623">
                  <c:v>86.101289361517772</c:v>
                </c:pt>
                <c:pt idx="2624">
                  <c:v>86.101289361517772</c:v>
                </c:pt>
                <c:pt idx="2625">
                  <c:v>86.865775099893028</c:v>
                </c:pt>
                <c:pt idx="2626">
                  <c:v>87.967514354936</c:v>
                </c:pt>
                <c:pt idx="2627">
                  <c:v>87.725238360254735</c:v>
                </c:pt>
                <c:pt idx="2628">
                  <c:v>87.875869377580642</c:v>
                </c:pt>
                <c:pt idx="2629">
                  <c:v>87.875869377580642</c:v>
                </c:pt>
                <c:pt idx="2630">
                  <c:v>87.875869377580642</c:v>
                </c:pt>
                <c:pt idx="2631">
                  <c:v>88.960612655004979</c:v>
                </c:pt>
                <c:pt idx="2632">
                  <c:v>89.687107384585659</c:v>
                </c:pt>
                <c:pt idx="2633">
                  <c:v>89.432167720306182</c:v>
                </c:pt>
                <c:pt idx="2634">
                  <c:v>89.150567698977909</c:v>
                </c:pt>
                <c:pt idx="2635">
                  <c:v>89.087915859913153</c:v>
                </c:pt>
                <c:pt idx="2636">
                  <c:v>89.087915859913153</c:v>
                </c:pt>
                <c:pt idx="2637">
                  <c:v>89.087915859913153</c:v>
                </c:pt>
                <c:pt idx="2638">
                  <c:v>89.503817429874928</c:v>
                </c:pt>
                <c:pt idx="2639">
                  <c:v>89.523812697661555</c:v>
                </c:pt>
                <c:pt idx="2640">
                  <c:v>90.51024590846832</c:v>
                </c:pt>
                <c:pt idx="2641">
                  <c:v>91.236740638049</c:v>
                </c:pt>
                <c:pt idx="2642">
                  <c:v>92.024887443305076</c:v>
                </c:pt>
                <c:pt idx="2643">
                  <c:v>92.024887443305076</c:v>
                </c:pt>
                <c:pt idx="2644">
                  <c:v>92.024887443305076</c:v>
                </c:pt>
                <c:pt idx="2645">
                  <c:v>92.024887443305076</c:v>
                </c:pt>
                <c:pt idx="2646">
                  <c:v>92.307820482485809</c:v>
                </c:pt>
                <c:pt idx="2647">
                  <c:v>92.993658167567006</c:v>
                </c:pt>
                <c:pt idx="2648">
                  <c:v>94.407656854544427</c:v>
                </c:pt>
                <c:pt idx="2649">
                  <c:v>95.073499271838998</c:v>
                </c:pt>
                <c:pt idx="2650">
                  <c:v>95.073499271838998</c:v>
                </c:pt>
                <c:pt idx="2651">
                  <c:v>95.073499271838998</c:v>
                </c:pt>
                <c:pt idx="2652">
                  <c:v>95.360098110113938</c:v>
                </c:pt>
                <c:pt idx="2653">
                  <c:v>95.311442958499811</c:v>
                </c:pt>
                <c:pt idx="2654">
                  <c:v>94.960859263307682</c:v>
                </c:pt>
                <c:pt idx="2655">
                  <c:v>95.89997034035278</c:v>
                </c:pt>
                <c:pt idx="2656">
                  <c:v>95.992281826634354</c:v>
                </c:pt>
                <c:pt idx="2657">
                  <c:v>95.992281826634354</c:v>
                </c:pt>
                <c:pt idx="2658">
                  <c:v>95.992281826634354</c:v>
                </c:pt>
                <c:pt idx="2659">
                  <c:v>97.234654465109926</c:v>
                </c:pt>
                <c:pt idx="2660">
                  <c:v>97.418610928746858</c:v>
                </c:pt>
                <c:pt idx="2661">
                  <c:v>98.335060702300453</c:v>
                </c:pt>
                <c:pt idx="2662">
                  <c:v>97.932822565326191</c:v>
                </c:pt>
                <c:pt idx="2663">
                  <c:v>97.893498538679182</c:v>
                </c:pt>
                <c:pt idx="2664">
                  <c:v>96.933392430458127</c:v>
                </c:pt>
                <c:pt idx="2665">
                  <c:v>98.070789913053915</c:v>
                </c:pt>
                <c:pt idx="2666">
                  <c:v>97.960149431301261</c:v>
                </c:pt>
                <c:pt idx="2667">
                  <c:v>99.411472618147044</c:v>
                </c:pt>
                <c:pt idx="2668">
                  <c:v>99.743060808941891</c:v>
                </c:pt>
                <c:pt idx="2669">
                  <c:v>99.909688040497073</c:v>
                </c:pt>
                <c:pt idx="2670">
                  <c:v>100.09531077644958</c:v>
                </c:pt>
                <c:pt idx="2671">
                  <c:v>100.74449047058862</c:v>
                </c:pt>
                <c:pt idx="2672">
                  <c:v>102.05384725614938</c:v>
                </c:pt>
                <c:pt idx="2673">
                  <c:v>103.57382086239588</c:v>
                </c:pt>
                <c:pt idx="2674">
                  <c:v>103.57382086239588</c:v>
                </c:pt>
                <c:pt idx="2675">
                  <c:v>103.57382086239588</c:v>
                </c:pt>
                <c:pt idx="2676">
                  <c:v>107.88713337843376</c:v>
                </c:pt>
                <c:pt idx="2677">
                  <c:v>106.92302821665538</c:v>
                </c:pt>
                <c:pt idx="2678">
                  <c:v>108.69760823271825</c:v>
                </c:pt>
                <c:pt idx="2679">
                  <c:v>105.41005295413419</c:v>
                </c:pt>
                <c:pt idx="2680">
                  <c:v>102.50040823671731</c:v>
                </c:pt>
                <c:pt idx="2681">
                  <c:v>102.50040823671731</c:v>
                </c:pt>
                <c:pt idx="2682">
                  <c:v>102.50040823671731</c:v>
                </c:pt>
                <c:pt idx="2683">
                  <c:v>101.72592486444873</c:v>
                </c:pt>
                <c:pt idx="2684">
                  <c:v>103.71712028153337</c:v>
                </c:pt>
                <c:pt idx="2685">
                  <c:v>105.74830623419122</c:v>
                </c:pt>
                <c:pt idx="2686">
                  <c:v>103.59981471051852</c:v>
                </c:pt>
                <c:pt idx="2687">
                  <c:v>104.17767794955195</c:v>
                </c:pt>
                <c:pt idx="2688">
                  <c:v>104.17767794955195</c:v>
                </c:pt>
                <c:pt idx="2689">
                  <c:v>104.17767794955195</c:v>
                </c:pt>
                <c:pt idx="2690">
                  <c:v>105.31274265090596</c:v>
                </c:pt>
                <c:pt idx="2691">
                  <c:v>103.77943886613501</c:v>
                </c:pt>
                <c:pt idx="2692">
                  <c:v>103.74278087519286</c:v>
                </c:pt>
                <c:pt idx="2693">
                  <c:v>101.67593669498218</c:v>
                </c:pt>
                <c:pt idx="2694">
                  <c:v>101.40933312449387</c:v>
                </c:pt>
                <c:pt idx="2695">
                  <c:v>100.90445261288161</c:v>
                </c:pt>
                <c:pt idx="2696">
                  <c:v>100.75782064911303</c:v>
                </c:pt>
                <c:pt idx="2697">
                  <c:v>98.852938137974007</c:v>
                </c:pt>
                <c:pt idx="2698">
                  <c:v>99.309830006898366</c:v>
                </c:pt>
                <c:pt idx="2699">
                  <c:v>99.476457238453563</c:v>
                </c:pt>
                <c:pt idx="2700">
                  <c:v>99.476457238453563</c:v>
                </c:pt>
                <c:pt idx="2701">
                  <c:v>99.476457238453563</c:v>
                </c:pt>
                <c:pt idx="2702">
                  <c:v>100.29359718200025</c:v>
                </c:pt>
                <c:pt idx="2703">
                  <c:v>102.38643521033354</c:v>
                </c:pt>
                <c:pt idx="2704">
                  <c:v>103.87708242382637</c:v>
                </c:pt>
                <c:pt idx="2705">
                  <c:v>103.5421616884004</c:v>
                </c:pt>
                <c:pt idx="2706">
                  <c:v>102.44175545120989</c:v>
                </c:pt>
                <c:pt idx="2707">
                  <c:v>104.01138397245984</c:v>
                </c:pt>
                <c:pt idx="2708">
                  <c:v>103.67679649149702</c:v>
                </c:pt>
                <c:pt idx="2709">
                  <c:v>102.88964944963026</c:v>
                </c:pt>
                <c:pt idx="2710">
                  <c:v>102.05984583648535</c:v>
                </c:pt>
                <c:pt idx="2711">
                  <c:v>100.6028573237667</c:v>
                </c:pt>
                <c:pt idx="2712">
                  <c:v>98.709305464373429</c:v>
                </c:pt>
                <c:pt idx="2713">
                  <c:v>97.100686170939539</c:v>
                </c:pt>
                <c:pt idx="2714">
                  <c:v>96.637795721679211</c:v>
                </c:pt>
                <c:pt idx="2715">
                  <c:v>95.685687720572801</c:v>
                </c:pt>
                <c:pt idx="2716">
                  <c:v>95.627368189528468</c:v>
                </c:pt>
                <c:pt idx="2717">
                  <c:v>95.627368189528468</c:v>
                </c:pt>
                <c:pt idx="2718">
                  <c:v>95.627368189528468</c:v>
                </c:pt>
                <c:pt idx="2719">
                  <c:v>95.614038011004055</c:v>
                </c:pt>
                <c:pt idx="2720">
                  <c:v>97.004375631100643</c:v>
                </c:pt>
                <c:pt idx="2721">
                  <c:v>97.510255906102216</c:v>
                </c:pt>
                <c:pt idx="2722">
                  <c:v>96.443841624148945</c:v>
                </c:pt>
                <c:pt idx="2723">
                  <c:v>96.097256982514139</c:v>
                </c:pt>
                <c:pt idx="2724">
                  <c:v>97.285309143502701</c:v>
                </c:pt>
                <c:pt idx="2725">
                  <c:v>97.857840311126367</c:v>
                </c:pt>
                <c:pt idx="2726">
                  <c:v>98.674980254673045</c:v>
                </c:pt>
                <c:pt idx="2727">
                  <c:v>96.780761886353559</c:v>
                </c:pt>
                <c:pt idx="2728">
                  <c:v>97.19033162151625</c:v>
                </c:pt>
                <c:pt idx="2729">
                  <c:v>97.576906798724309</c:v>
                </c:pt>
                <c:pt idx="2730">
                  <c:v>98.275074898940574</c:v>
                </c:pt>
                <c:pt idx="2731">
                  <c:v>97.283642871187155</c:v>
                </c:pt>
                <c:pt idx="2732">
                  <c:v>97.165337536782957</c:v>
                </c:pt>
                <c:pt idx="2733">
                  <c:v>96.533820329188742</c:v>
                </c:pt>
                <c:pt idx="2734">
                  <c:v>96.533820329188742</c:v>
                </c:pt>
                <c:pt idx="2735">
                  <c:v>96.533820329188742</c:v>
                </c:pt>
                <c:pt idx="2736">
                  <c:v>96.533820329188742</c:v>
                </c:pt>
                <c:pt idx="2737">
                  <c:v>93.247264813994008</c:v>
                </c:pt>
                <c:pt idx="2738">
                  <c:v>94.544291184419677</c:v>
                </c:pt>
                <c:pt idx="2739">
                  <c:v>95.27511822202078</c:v>
                </c:pt>
                <c:pt idx="2740">
                  <c:v>96.357195463740254</c:v>
                </c:pt>
                <c:pt idx="2741">
                  <c:v>96.357195463740254</c:v>
                </c:pt>
                <c:pt idx="2742">
                  <c:v>96.357195463740254</c:v>
                </c:pt>
                <c:pt idx="2743">
                  <c:v>97.50858963378667</c:v>
                </c:pt>
                <c:pt idx="2744">
                  <c:v>98.046795591709952</c:v>
                </c:pt>
                <c:pt idx="2745">
                  <c:v>98.043463047078859</c:v>
                </c:pt>
                <c:pt idx="2746">
                  <c:v>101.20738091984897</c:v>
                </c:pt>
                <c:pt idx="2747">
                  <c:v>102.4840787680249</c:v>
                </c:pt>
                <c:pt idx="2748">
                  <c:v>102.51440492416795</c:v>
                </c:pt>
                <c:pt idx="2749">
                  <c:v>102.59238646853576</c:v>
                </c:pt>
                <c:pt idx="2750">
                  <c:v>103.42885517094287</c:v>
                </c:pt>
                <c:pt idx="2751">
                  <c:v>102.44208870567297</c:v>
                </c:pt>
                <c:pt idx="2752">
                  <c:v>102.07584205071467</c:v>
                </c:pt>
                <c:pt idx="2753">
                  <c:v>102.07584205071467</c:v>
                </c:pt>
                <c:pt idx="2754">
                  <c:v>102.07584205071467</c:v>
                </c:pt>
                <c:pt idx="2755">
                  <c:v>103.12792639075418</c:v>
                </c:pt>
                <c:pt idx="2756">
                  <c:v>102.26812987592938</c:v>
                </c:pt>
                <c:pt idx="2757">
                  <c:v>102.85065867744633</c:v>
                </c:pt>
                <c:pt idx="2758">
                  <c:v>103.15891905582346</c:v>
                </c:pt>
                <c:pt idx="2759">
                  <c:v>103.52316618400312</c:v>
                </c:pt>
                <c:pt idx="2760">
                  <c:v>103.52316618400312</c:v>
                </c:pt>
                <c:pt idx="2761">
                  <c:v>103.52316618400312</c:v>
                </c:pt>
                <c:pt idx="2762">
                  <c:v>104.85018545610872</c:v>
                </c:pt>
                <c:pt idx="2763">
                  <c:v>104.1093607846143</c:v>
                </c:pt>
                <c:pt idx="2764">
                  <c:v>105.39838904792531</c:v>
                </c:pt>
                <c:pt idx="2765">
                  <c:v>104.72588154136855</c:v>
                </c:pt>
                <c:pt idx="2766">
                  <c:v>106.70408003439186</c:v>
                </c:pt>
                <c:pt idx="2767">
                  <c:v>106.70408003439186</c:v>
                </c:pt>
                <c:pt idx="2768">
                  <c:v>106.70408003439186</c:v>
                </c:pt>
                <c:pt idx="2769">
                  <c:v>110.18325662926441</c:v>
                </c:pt>
                <c:pt idx="2770">
                  <c:v>110.18325662926441</c:v>
                </c:pt>
                <c:pt idx="2771">
                  <c:v>109.45909468092552</c:v>
                </c:pt>
                <c:pt idx="2772">
                  <c:v>108.23338476560546</c:v>
                </c:pt>
                <c:pt idx="2773">
                  <c:v>111.05704983153987</c:v>
                </c:pt>
                <c:pt idx="2774">
                  <c:v>111.05704983153987</c:v>
                </c:pt>
                <c:pt idx="2775">
                  <c:v>111.05704983153987</c:v>
                </c:pt>
                <c:pt idx="2776">
                  <c:v>111.67523686060964</c:v>
                </c:pt>
                <c:pt idx="2777">
                  <c:v>110.48385215498999</c:v>
                </c:pt>
                <c:pt idx="2778">
                  <c:v>111.15869244278855</c:v>
                </c:pt>
                <c:pt idx="2779">
                  <c:v>111.55326572711124</c:v>
                </c:pt>
                <c:pt idx="2780">
                  <c:v>110.95540722029118</c:v>
                </c:pt>
                <c:pt idx="2781">
                  <c:v>110.95540722029118</c:v>
                </c:pt>
                <c:pt idx="2782">
                  <c:v>110.95540722029118</c:v>
                </c:pt>
                <c:pt idx="2783">
                  <c:v>110.91874922934906</c:v>
                </c:pt>
                <c:pt idx="2784">
                  <c:v>110.43519700337588</c:v>
                </c:pt>
                <c:pt idx="2785">
                  <c:v>107.09798680978835</c:v>
                </c:pt>
                <c:pt idx="2786">
                  <c:v>106.30150864295452</c:v>
                </c:pt>
                <c:pt idx="2787">
                  <c:v>106.30150864295452</c:v>
                </c:pt>
                <c:pt idx="2788">
                  <c:v>106.30150864295452</c:v>
                </c:pt>
                <c:pt idx="2789">
                  <c:v>106.30150864295452</c:v>
                </c:pt>
                <c:pt idx="2790">
                  <c:v>105.78329795281782</c:v>
                </c:pt>
                <c:pt idx="2791">
                  <c:v>105.6250020828404</c:v>
                </c:pt>
                <c:pt idx="2792">
                  <c:v>105.82562126963285</c:v>
                </c:pt>
                <c:pt idx="2793">
                  <c:v>105.79162931439558</c:v>
                </c:pt>
                <c:pt idx="2794">
                  <c:v>105.79162931439558</c:v>
                </c:pt>
                <c:pt idx="2795">
                  <c:v>105.79162931439558</c:v>
                </c:pt>
                <c:pt idx="2796">
                  <c:v>105.79162931439558</c:v>
                </c:pt>
                <c:pt idx="2797">
                  <c:v>107.27527818416307</c:v>
                </c:pt>
                <c:pt idx="2798">
                  <c:v>107.03300218948182</c:v>
                </c:pt>
                <c:pt idx="2799">
                  <c:v>108.5326472734786</c:v>
                </c:pt>
                <c:pt idx="2800">
                  <c:v>109.04685891005795</c:v>
                </c:pt>
                <c:pt idx="2801">
                  <c:v>108.84157416078195</c:v>
                </c:pt>
                <c:pt idx="2802">
                  <c:v>108.84157416078195</c:v>
                </c:pt>
                <c:pt idx="2803">
                  <c:v>108.84157416078195</c:v>
                </c:pt>
                <c:pt idx="2804">
                  <c:v>108.80791546000781</c:v>
                </c:pt>
                <c:pt idx="2805">
                  <c:v>109.15050104808527</c:v>
                </c:pt>
                <c:pt idx="2806">
                  <c:v>108.47232821565562</c:v>
                </c:pt>
                <c:pt idx="2807">
                  <c:v>107.68118212023154</c:v>
                </c:pt>
                <c:pt idx="2808">
                  <c:v>110.05195437079891</c:v>
                </c:pt>
                <c:pt idx="2809">
                  <c:v>110.05195437079891</c:v>
                </c:pt>
                <c:pt idx="2810">
                  <c:v>110.05195437079891</c:v>
                </c:pt>
                <c:pt idx="2811">
                  <c:v>110.01229708968879</c:v>
                </c:pt>
                <c:pt idx="2812">
                  <c:v>110.30722728954147</c:v>
                </c:pt>
                <c:pt idx="2813">
                  <c:v>113.16821685534424</c:v>
                </c:pt>
                <c:pt idx="2814">
                  <c:v>110.60482352509906</c:v>
                </c:pt>
                <c:pt idx="2815">
                  <c:v>110.22391367376387</c:v>
                </c:pt>
                <c:pt idx="2816">
                  <c:v>110.22391367376387</c:v>
                </c:pt>
                <c:pt idx="2817">
                  <c:v>110.22391367376387</c:v>
                </c:pt>
                <c:pt idx="2818">
                  <c:v>113.25652928806849</c:v>
                </c:pt>
                <c:pt idx="2819">
                  <c:v>112.16345464906638</c:v>
                </c:pt>
                <c:pt idx="2820">
                  <c:v>111.82953367702977</c:v>
                </c:pt>
                <c:pt idx="2821">
                  <c:v>109.3657834312546</c:v>
                </c:pt>
                <c:pt idx="2822">
                  <c:v>109.45909468092552</c:v>
                </c:pt>
                <c:pt idx="2823">
                  <c:v>109.45909468092552</c:v>
                </c:pt>
                <c:pt idx="2824">
                  <c:v>109.45909468092552</c:v>
                </c:pt>
                <c:pt idx="2825">
                  <c:v>110.89042259998467</c:v>
                </c:pt>
                <c:pt idx="2826">
                  <c:v>113.08990205651328</c:v>
                </c:pt>
                <c:pt idx="2827">
                  <c:v>112.47804686224259</c:v>
                </c:pt>
                <c:pt idx="2828">
                  <c:v>110.63048411875856</c:v>
                </c:pt>
                <c:pt idx="2829">
                  <c:v>111.0900420233878</c:v>
                </c:pt>
                <c:pt idx="2830">
                  <c:v>112.28775856380655</c:v>
                </c:pt>
                <c:pt idx="2831">
                  <c:v>113.09056856543951</c:v>
                </c:pt>
                <c:pt idx="2832">
                  <c:v>113.03158252546896</c:v>
                </c:pt>
                <c:pt idx="2833">
                  <c:v>114.63953530997664</c:v>
                </c:pt>
                <c:pt idx="2834">
                  <c:v>112.73165350866961</c:v>
                </c:pt>
                <c:pt idx="2835">
                  <c:v>112.73998487024737</c:v>
                </c:pt>
                <c:pt idx="2836">
                  <c:v>113.80573264327442</c:v>
                </c:pt>
                <c:pt idx="2837">
                  <c:v>111.98649652915475</c:v>
                </c:pt>
                <c:pt idx="2838">
                  <c:v>111.42096370525643</c:v>
                </c:pt>
                <c:pt idx="2839">
                  <c:v>111.85686054300481</c:v>
                </c:pt>
                <c:pt idx="2840">
                  <c:v>111.85686054300481</c:v>
                </c:pt>
                <c:pt idx="2841">
                  <c:v>110.33388764659031</c:v>
                </c:pt>
                <c:pt idx="2842">
                  <c:v>110.90708532314019</c:v>
                </c:pt>
                <c:pt idx="2843">
                  <c:v>111.31865458508152</c:v>
                </c:pt>
                <c:pt idx="2844">
                  <c:v>110.42953167750301</c:v>
                </c:pt>
                <c:pt idx="2845">
                  <c:v>111.35297979478192</c:v>
                </c:pt>
                <c:pt idx="2846">
                  <c:v>109.73736215762271</c:v>
                </c:pt>
                <c:pt idx="2847">
                  <c:v>107.60653312049482</c:v>
                </c:pt>
                <c:pt idx="2848">
                  <c:v>106.81971933309116</c:v>
                </c:pt>
                <c:pt idx="2849">
                  <c:v>106.44280853531332</c:v>
                </c:pt>
                <c:pt idx="2850">
                  <c:v>105.18510619153467</c:v>
                </c:pt>
                <c:pt idx="2851">
                  <c:v>103.79210253573321</c:v>
                </c:pt>
                <c:pt idx="2852">
                  <c:v>106.88303768108214</c:v>
                </c:pt>
                <c:pt idx="2853">
                  <c:v>106.18153703623474</c:v>
                </c:pt>
                <c:pt idx="2854">
                  <c:v>107.45790162994757</c:v>
                </c:pt>
                <c:pt idx="2855">
                  <c:v>105.01081410732793</c:v>
                </c:pt>
                <c:pt idx="2856">
                  <c:v>105.08746263384332</c:v>
                </c:pt>
                <c:pt idx="2857">
                  <c:v>105.43671331118301</c:v>
                </c:pt>
                <c:pt idx="2858">
                  <c:v>105.33173815530323</c:v>
                </c:pt>
                <c:pt idx="2859">
                  <c:v>102.43375734409523</c:v>
                </c:pt>
                <c:pt idx="2860">
                  <c:v>102.36910597825182</c:v>
                </c:pt>
                <c:pt idx="2861">
                  <c:v>102.36910597825182</c:v>
                </c:pt>
                <c:pt idx="2862">
                  <c:v>102.36910597825182</c:v>
                </c:pt>
                <c:pt idx="2863">
                  <c:v>102.36910597825182</c:v>
                </c:pt>
                <c:pt idx="2864">
                  <c:v>100.99276504560588</c:v>
                </c:pt>
                <c:pt idx="2865">
                  <c:v>102.3007888133142</c:v>
                </c:pt>
                <c:pt idx="2866">
                  <c:v>102.3007888133142</c:v>
                </c:pt>
                <c:pt idx="2867">
                  <c:v>102.3007888133142</c:v>
                </c:pt>
                <c:pt idx="2868">
                  <c:v>102.3007888133142</c:v>
                </c:pt>
                <c:pt idx="2869">
                  <c:v>102.3007888133142</c:v>
                </c:pt>
                <c:pt idx="2870">
                  <c:v>100.84446680952175</c:v>
                </c:pt>
                <c:pt idx="2871">
                  <c:v>101.92654405124119</c:v>
                </c:pt>
                <c:pt idx="2872">
                  <c:v>100.44289518147372</c:v>
                </c:pt>
                <c:pt idx="2873">
                  <c:v>100.04765538822478</c:v>
                </c:pt>
                <c:pt idx="2874">
                  <c:v>101.17772127263216</c:v>
                </c:pt>
                <c:pt idx="2875">
                  <c:v>102.11150027826747</c:v>
                </c:pt>
                <c:pt idx="2876">
                  <c:v>102.79400541871757</c:v>
                </c:pt>
                <c:pt idx="2877">
                  <c:v>102.67570008431338</c:v>
                </c:pt>
                <c:pt idx="2878">
                  <c:v>103.53383032682264</c:v>
                </c:pt>
                <c:pt idx="2879">
                  <c:v>103.09726698014802</c:v>
                </c:pt>
                <c:pt idx="2880">
                  <c:v>101.76791492680066</c:v>
                </c:pt>
                <c:pt idx="2881">
                  <c:v>100.61118868534447</c:v>
                </c:pt>
                <c:pt idx="2882">
                  <c:v>100.2406097223657</c:v>
                </c:pt>
                <c:pt idx="2883">
                  <c:v>99.797714540891974</c:v>
                </c:pt>
                <c:pt idx="2884">
                  <c:v>99.891692299489122</c:v>
                </c:pt>
                <c:pt idx="2885">
                  <c:v>99.891692299489122</c:v>
                </c:pt>
                <c:pt idx="2886">
                  <c:v>99.891692299489122</c:v>
                </c:pt>
                <c:pt idx="2887">
                  <c:v>98.96224560187423</c:v>
                </c:pt>
                <c:pt idx="2888">
                  <c:v>96.612135128019702</c:v>
                </c:pt>
                <c:pt idx="2889">
                  <c:v>96.560147431774467</c:v>
                </c:pt>
                <c:pt idx="2890">
                  <c:v>98.038464230132192</c:v>
                </c:pt>
                <c:pt idx="2891">
                  <c:v>98.206424479539834</c:v>
                </c:pt>
                <c:pt idx="2892">
                  <c:v>98.883264294117055</c:v>
                </c:pt>
                <c:pt idx="2893">
                  <c:v>98.474361067880594</c:v>
                </c:pt>
                <c:pt idx="2894">
                  <c:v>97.772860423033208</c:v>
                </c:pt>
                <c:pt idx="2895">
                  <c:v>95.827320867394718</c:v>
                </c:pt>
                <c:pt idx="2896">
                  <c:v>94.978855004315648</c:v>
                </c:pt>
                <c:pt idx="2897">
                  <c:v>94.978855004315648</c:v>
                </c:pt>
                <c:pt idx="2898">
                  <c:v>94.978855004315648</c:v>
                </c:pt>
                <c:pt idx="2899">
                  <c:v>94.481972599818036</c:v>
                </c:pt>
                <c:pt idx="2900">
                  <c:v>97.118681911947505</c:v>
                </c:pt>
                <c:pt idx="2901">
                  <c:v>98.465029942913517</c:v>
                </c:pt>
                <c:pt idx="2902">
                  <c:v>98.437036568012232</c:v>
                </c:pt>
                <c:pt idx="2903">
                  <c:v>98.575337170203042</c:v>
                </c:pt>
                <c:pt idx="2904">
                  <c:v>98.575337170203042</c:v>
                </c:pt>
                <c:pt idx="2905">
                  <c:v>98.575337170203042</c:v>
                </c:pt>
                <c:pt idx="2906">
                  <c:v>98.576670188055488</c:v>
                </c:pt>
                <c:pt idx="2907">
                  <c:v>99.124207270945874</c:v>
                </c:pt>
                <c:pt idx="2908">
                  <c:v>97.950485051871055</c:v>
                </c:pt>
                <c:pt idx="2909">
                  <c:v>98.192427792089205</c:v>
                </c:pt>
                <c:pt idx="2910">
                  <c:v>99.726398085786357</c:v>
                </c:pt>
                <c:pt idx="2911">
                  <c:v>99.726398085786357</c:v>
                </c:pt>
                <c:pt idx="2912">
                  <c:v>99.726398085786357</c:v>
                </c:pt>
                <c:pt idx="2913">
                  <c:v>100.91111770214383</c:v>
                </c:pt>
                <c:pt idx="2914">
                  <c:v>100.41290227979378</c:v>
                </c:pt>
                <c:pt idx="2915">
                  <c:v>100.79947745700184</c:v>
                </c:pt>
                <c:pt idx="2916">
                  <c:v>101.88388747996306</c:v>
                </c:pt>
                <c:pt idx="2917">
                  <c:v>101.70926214129324</c:v>
                </c:pt>
                <c:pt idx="2918">
                  <c:v>101.70926214129324</c:v>
                </c:pt>
                <c:pt idx="2919">
                  <c:v>101.70926214129324</c:v>
                </c:pt>
                <c:pt idx="2920">
                  <c:v>101.98419707335931</c:v>
                </c:pt>
                <c:pt idx="2921">
                  <c:v>101.7825781231775</c:v>
                </c:pt>
                <c:pt idx="2922">
                  <c:v>101.99186192601084</c:v>
                </c:pt>
                <c:pt idx="2923">
                  <c:v>101.97586571178154</c:v>
                </c:pt>
                <c:pt idx="2924">
                  <c:v>102.34577816583408</c:v>
                </c:pt>
                <c:pt idx="2925">
                  <c:v>102.34577816583408</c:v>
                </c:pt>
                <c:pt idx="2926">
                  <c:v>102.34577816583408</c:v>
                </c:pt>
                <c:pt idx="2927">
                  <c:v>102.27579472858091</c:v>
                </c:pt>
                <c:pt idx="2928">
                  <c:v>103.00662176618201</c:v>
                </c:pt>
                <c:pt idx="2929">
                  <c:v>103.73878182163554</c:v>
                </c:pt>
                <c:pt idx="2930">
                  <c:v>102.8366619899957</c:v>
                </c:pt>
                <c:pt idx="2931">
                  <c:v>100.63251697098354</c:v>
                </c:pt>
                <c:pt idx="2932">
                  <c:v>100.64284785933995</c:v>
                </c:pt>
                <c:pt idx="2933">
                  <c:v>98.039463993521537</c:v>
                </c:pt>
                <c:pt idx="2934">
                  <c:v>97.465266553582325</c:v>
                </c:pt>
                <c:pt idx="2935">
                  <c:v>97.960149431301261</c:v>
                </c:pt>
                <c:pt idx="2936">
                  <c:v>99.000903119595023</c:v>
                </c:pt>
                <c:pt idx="2937">
                  <c:v>99.876362594186048</c:v>
                </c:pt>
                <c:pt idx="2938">
                  <c:v>100.20761753051777</c:v>
                </c:pt>
                <c:pt idx="2939">
                  <c:v>99.221184319711014</c:v>
                </c:pt>
                <c:pt idx="2940">
                  <c:v>100.51587790889489</c:v>
                </c:pt>
                <c:pt idx="2941">
                  <c:v>100.29892925341002</c:v>
                </c:pt>
                <c:pt idx="2942">
                  <c:v>100.29892925341002</c:v>
                </c:pt>
                <c:pt idx="2943">
                  <c:v>100.29892925341002</c:v>
                </c:pt>
                <c:pt idx="2944">
                  <c:v>99.112210110273907</c:v>
                </c:pt>
                <c:pt idx="2945">
                  <c:v>99.163198043129782</c:v>
                </c:pt>
                <c:pt idx="2946">
                  <c:v>97.288641688133808</c:v>
                </c:pt>
                <c:pt idx="2947">
                  <c:v>96.554148851438498</c:v>
                </c:pt>
                <c:pt idx="2948">
                  <c:v>99.043226436410052</c:v>
                </c:pt>
                <c:pt idx="2949">
                  <c:v>99.043226436410052</c:v>
                </c:pt>
                <c:pt idx="2950">
                  <c:v>99.043226436410052</c:v>
                </c:pt>
                <c:pt idx="2951">
                  <c:v>101.89921718526615</c:v>
                </c:pt>
                <c:pt idx="2952">
                  <c:v>99.352153323713395</c:v>
                </c:pt>
                <c:pt idx="2953">
                  <c:v>97.163671264467411</c:v>
                </c:pt>
                <c:pt idx="2954">
                  <c:v>97.325632933539069</c:v>
                </c:pt>
                <c:pt idx="2955">
                  <c:v>97.740534740111499</c:v>
                </c:pt>
                <c:pt idx="2956">
                  <c:v>97.740534740111499</c:v>
                </c:pt>
                <c:pt idx="2957">
                  <c:v>97.740534740111499</c:v>
                </c:pt>
                <c:pt idx="2958">
                  <c:v>97.740534740111499</c:v>
                </c:pt>
                <c:pt idx="2959">
                  <c:v>99.370149064721346</c:v>
                </c:pt>
                <c:pt idx="2960">
                  <c:v>100.03399195523725</c:v>
                </c:pt>
                <c:pt idx="2961">
                  <c:v>99.554772037284494</c:v>
                </c:pt>
                <c:pt idx="2962">
                  <c:v>97.754198173099041</c:v>
                </c:pt>
                <c:pt idx="2963">
                  <c:v>97.853841257569044</c:v>
                </c:pt>
                <c:pt idx="2964">
                  <c:v>97.293640505080461</c:v>
                </c:pt>
                <c:pt idx="2965">
                  <c:v>97.881834632470316</c:v>
                </c:pt>
                <c:pt idx="2966">
                  <c:v>97.198996237557097</c:v>
                </c:pt>
                <c:pt idx="2967">
                  <c:v>97.425942526935287</c:v>
                </c:pt>
                <c:pt idx="2968">
                  <c:v>97.425942526935287</c:v>
                </c:pt>
                <c:pt idx="2969">
                  <c:v>97.425942526935287</c:v>
                </c:pt>
                <c:pt idx="2970">
                  <c:v>97.345628201325681</c:v>
                </c:pt>
                <c:pt idx="2971">
                  <c:v>97.576240289798079</c:v>
                </c:pt>
                <c:pt idx="2972">
                  <c:v>97.5932362674167</c:v>
                </c:pt>
                <c:pt idx="2973">
                  <c:v>98.05379393543528</c:v>
                </c:pt>
                <c:pt idx="2974">
                  <c:v>98.331728157669346</c:v>
                </c:pt>
                <c:pt idx="2975">
                  <c:v>98.331728157669346</c:v>
                </c:pt>
                <c:pt idx="2976">
                  <c:v>98.331728157669346</c:v>
                </c:pt>
                <c:pt idx="2977">
                  <c:v>100.42556594939198</c:v>
                </c:pt>
                <c:pt idx="2978">
                  <c:v>101.91921245305278</c:v>
                </c:pt>
                <c:pt idx="2979">
                  <c:v>102.80400305261088</c:v>
                </c:pt>
                <c:pt idx="2980">
                  <c:v>103.10893088635689</c:v>
                </c:pt>
                <c:pt idx="2981">
                  <c:v>102.33844656764566</c:v>
                </c:pt>
                <c:pt idx="2982">
                  <c:v>102.33844656764566</c:v>
                </c:pt>
                <c:pt idx="2983">
                  <c:v>102.33844656764566</c:v>
                </c:pt>
                <c:pt idx="2984">
                  <c:v>102.91497678882664</c:v>
                </c:pt>
                <c:pt idx="2985">
                  <c:v>103.38519883627542</c:v>
                </c:pt>
                <c:pt idx="2986">
                  <c:v>103.13292520770084</c:v>
                </c:pt>
                <c:pt idx="2987">
                  <c:v>102.75068233851322</c:v>
                </c:pt>
                <c:pt idx="2988">
                  <c:v>101.22604316978314</c:v>
                </c:pt>
                <c:pt idx="2989">
                  <c:v>101.22604316978314</c:v>
                </c:pt>
                <c:pt idx="2990">
                  <c:v>101.22604316978314</c:v>
                </c:pt>
                <c:pt idx="2991">
                  <c:v>99.924017982410817</c:v>
                </c:pt>
                <c:pt idx="2992">
                  <c:v>99.511115702617047</c:v>
                </c:pt>
                <c:pt idx="2993">
                  <c:v>98.052460917582835</c:v>
                </c:pt>
                <c:pt idx="2994">
                  <c:v>96.352196646793587</c:v>
                </c:pt>
                <c:pt idx="2995">
                  <c:v>97.658554142186333</c:v>
                </c:pt>
                <c:pt idx="2996">
                  <c:v>97.658554142186333</c:v>
                </c:pt>
                <c:pt idx="2997">
                  <c:v>97.658554142186333</c:v>
                </c:pt>
                <c:pt idx="2998">
                  <c:v>97.658554142186333</c:v>
                </c:pt>
                <c:pt idx="2999">
                  <c:v>96.727107917792793</c:v>
                </c:pt>
                <c:pt idx="3000">
                  <c:v>97.042033385432106</c:v>
                </c:pt>
                <c:pt idx="3001">
                  <c:v>95.985616737372155</c:v>
                </c:pt>
                <c:pt idx="3002">
                  <c:v>95.219131472218237</c:v>
                </c:pt>
                <c:pt idx="3003">
                  <c:v>96.298875932695921</c:v>
                </c:pt>
                <c:pt idx="3004">
                  <c:v>97.410279567169098</c:v>
                </c:pt>
                <c:pt idx="3005">
                  <c:v>98.076788493389898</c:v>
                </c:pt>
                <c:pt idx="3006">
                  <c:v>96.527155239926557</c:v>
                </c:pt>
                <c:pt idx="3007">
                  <c:v>96.750435730210498</c:v>
                </c:pt>
                <c:pt idx="3008">
                  <c:v>97.285309143502701</c:v>
                </c:pt>
                <c:pt idx="3009">
                  <c:v>98.073789203221892</c:v>
                </c:pt>
                <c:pt idx="3010">
                  <c:v>99.035561583758508</c:v>
                </c:pt>
                <c:pt idx="3011">
                  <c:v>99.035561583758508</c:v>
                </c:pt>
                <c:pt idx="3012">
                  <c:v>98.444368166200675</c:v>
                </c:pt>
                <c:pt idx="3013">
                  <c:v>98.444368166200675</c:v>
                </c:pt>
                <c:pt idx="3014">
                  <c:v>98.444368166200675</c:v>
                </c:pt>
                <c:pt idx="3015">
                  <c:v>98.444368166200675</c:v>
                </c:pt>
                <c:pt idx="3016">
                  <c:v>98.444368166200675</c:v>
                </c:pt>
                <c:pt idx="3017">
                  <c:v>95.302445087995835</c:v>
                </c:pt>
                <c:pt idx="3018">
                  <c:v>94.71425096060598</c:v>
                </c:pt>
                <c:pt idx="3019">
                  <c:v>97.265313875716089</c:v>
                </c:pt>
                <c:pt idx="3020">
                  <c:v>97.265313875716089</c:v>
                </c:pt>
                <c:pt idx="3021">
                  <c:v>97.265313875716089</c:v>
                </c:pt>
                <c:pt idx="3022">
                  <c:v>97.873836525355657</c:v>
                </c:pt>
                <c:pt idx="3023">
                  <c:v>99.183526565379537</c:v>
                </c:pt>
                <c:pt idx="3024">
                  <c:v>98.299402474747637</c:v>
                </c:pt>
                <c:pt idx="3025">
                  <c:v>97.593569521879814</c:v>
                </c:pt>
                <c:pt idx="3026">
                  <c:v>98.556674920268875</c:v>
                </c:pt>
                <c:pt idx="3027">
                  <c:v>98.556674920268875</c:v>
                </c:pt>
                <c:pt idx="3028">
                  <c:v>98.556674920268875</c:v>
                </c:pt>
                <c:pt idx="3029">
                  <c:v>97.256649259675214</c:v>
                </c:pt>
                <c:pt idx="3030">
                  <c:v>97.127013273525264</c:v>
                </c:pt>
                <c:pt idx="3031">
                  <c:v>96.369525878875322</c:v>
                </c:pt>
                <c:pt idx="3032">
                  <c:v>96.035938161301829</c:v>
                </c:pt>
                <c:pt idx="3033">
                  <c:v>97.165670791246058</c:v>
                </c:pt>
                <c:pt idx="3034">
                  <c:v>97.165670791246058</c:v>
                </c:pt>
                <c:pt idx="3035">
                  <c:v>97.165670791246058</c:v>
                </c:pt>
                <c:pt idx="3036">
                  <c:v>97.357292107534548</c:v>
                </c:pt>
                <c:pt idx="3037">
                  <c:v>96.203898410709471</c:v>
                </c:pt>
                <c:pt idx="3038">
                  <c:v>97.000376577543307</c:v>
                </c:pt>
                <c:pt idx="3039">
                  <c:v>96.392853691293055</c:v>
                </c:pt>
                <c:pt idx="3040">
                  <c:v>96.020608455998754</c:v>
                </c:pt>
                <c:pt idx="3041">
                  <c:v>96.020608455998754</c:v>
                </c:pt>
                <c:pt idx="3042">
                  <c:v>96.020608455998754</c:v>
                </c:pt>
                <c:pt idx="3043">
                  <c:v>97.614564553055786</c:v>
                </c:pt>
                <c:pt idx="3044">
                  <c:v>99.172529168096887</c:v>
                </c:pt>
                <c:pt idx="3045">
                  <c:v>97.608232718256687</c:v>
                </c:pt>
                <c:pt idx="3046">
                  <c:v>96.778762359574912</c:v>
                </c:pt>
                <c:pt idx="3047">
                  <c:v>97.523586084626643</c:v>
                </c:pt>
                <c:pt idx="3048">
                  <c:v>97.109017532517299</c:v>
                </c:pt>
                <c:pt idx="3049">
                  <c:v>97.112683331611521</c:v>
                </c:pt>
                <c:pt idx="3050">
                  <c:v>96.555481869290929</c:v>
                </c:pt>
                <c:pt idx="3051">
                  <c:v>97.25731576860143</c:v>
                </c:pt>
                <c:pt idx="3052">
                  <c:v>97.380619919952281</c:v>
                </c:pt>
                <c:pt idx="3053">
                  <c:v>97.380619919952281</c:v>
                </c:pt>
                <c:pt idx="3054">
                  <c:v>97.380619919952281</c:v>
                </c:pt>
                <c:pt idx="3055">
                  <c:v>97.166004045709187</c:v>
                </c:pt>
                <c:pt idx="3056">
                  <c:v>96.859076685184505</c:v>
                </c:pt>
                <c:pt idx="3057">
                  <c:v>97.216991978565076</c:v>
                </c:pt>
                <c:pt idx="3058">
                  <c:v>97.62922774943263</c:v>
                </c:pt>
                <c:pt idx="3059">
                  <c:v>97.748866101689259</c:v>
                </c:pt>
                <c:pt idx="3060">
                  <c:v>97.748866101689259</c:v>
                </c:pt>
                <c:pt idx="3061">
                  <c:v>97.748866101689259</c:v>
                </c:pt>
                <c:pt idx="3062">
                  <c:v>97.925824221600877</c:v>
                </c:pt>
                <c:pt idx="3063">
                  <c:v>97.846509659380615</c:v>
                </c:pt>
                <c:pt idx="3064">
                  <c:v>99.034895074832292</c:v>
                </c:pt>
                <c:pt idx="3065">
                  <c:v>98.643321080677566</c:v>
                </c:pt>
                <c:pt idx="3066">
                  <c:v>99.5930963005422</c:v>
                </c:pt>
                <c:pt idx="3067">
                  <c:v>99.5930963005422</c:v>
                </c:pt>
                <c:pt idx="3068">
                  <c:v>99.5930963005422</c:v>
                </c:pt>
                <c:pt idx="3069">
                  <c:v>100.20228545910801</c:v>
                </c:pt>
                <c:pt idx="3070">
                  <c:v>101.55163278024202</c:v>
                </c:pt>
                <c:pt idx="3071">
                  <c:v>102.34411189351853</c:v>
                </c:pt>
                <c:pt idx="3072">
                  <c:v>102.39809911654243</c:v>
                </c:pt>
                <c:pt idx="3073">
                  <c:v>101.99219518047396</c:v>
                </c:pt>
                <c:pt idx="3074">
                  <c:v>101.99219518047396</c:v>
                </c:pt>
                <c:pt idx="3075">
                  <c:v>101.99219518047396</c:v>
                </c:pt>
                <c:pt idx="3076">
                  <c:v>102.32245035341636</c:v>
                </c:pt>
                <c:pt idx="3077">
                  <c:v>98.376051001263036</c:v>
                </c:pt>
                <c:pt idx="3078">
                  <c:v>99.998000473221339</c:v>
                </c:pt>
                <c:pt idx="3079">
                  <c:v>103.84708952214643</c:v>
                </c:pt>
                <c:pt idx="3080">
                  <c:v>101.04508599631421</c:v>
                </c:pt>
                <c:pt idx="3081">
                  <c:v>103.31288261778045</c:v>
                </c:pt>
                <c:pt idx="3082">
                  <c:v>103.97205994581282</c:v>
                </c:pt>
                <c:pt idx="3083">
                  <c:v>104.39096080594258</c:v>
                </c:pt>
                <c:pt idx="3084">
                  <c:v>105.25309010200921</c:v>
                </c:pt>
                <c:pt idx="3085">
                  <c:v>105.99524779135605</c:v>
                </c:pt>
                <c:pt idx="3086">
                  <c:v>105.99524779135605</c:v>
                </c:pt>
                <c:pt idx="3087">
                  <c:v>105.99524779135605</c:v>
                </c:pt>
                <c:pt idx="3088">
                  <c:v>104.95316108520984</c:v>
                </c:pt>
                <c:pt idx="3089">
                  <c:v>105.02147825014745</c:v>
                </c:pt>
                <c:pt idx="3090">
                  <c:v>105.77330031892451</c:v>
                </c:pt>
                <c:pt idx="3091">
                  <c:v>106.24052307620528</c:v>
                </c:pt>
                <c:pt idx="3092">
                  <c:v>105.74164114492903</c:v>
                </c:pt>
                <c:pt idx="3093">
                  <c:v>104.65856413982024</c:v>
                </c:pt>
                <c:pt idx="3094">
                  <c:v>105.29074785634064</c:v>
                </c:pt>
                <c:pt idx="3095">
                  <c:v>102.38576870140734</c:v>
                </c:pt>
                <c:pt idx="3096">
                  <c:v>102.4070969870464</c:v>
                </c:pt>
                <c:pt idx="3097">
                  <c:v>102.94696921728523</c:v>
                </c:pt>
                <c:pt idx="3098">
                  <c:v>101.25803559824176</c:v>
                </c:pt>
                <c:pt idx="3099">
                  <c:v>100.07431574527361</c:v>
                </c:pt>
                <c:pt idx="3100">
                  <c:v>100.12963598614995</c:v>
                </c:pt>
                <c:pt idx="3101">
                  <c:v>100.10964071836332</c:v>
                </c:pt>
                <c:pt idx="3102">
                  <c:v>100.17562510205917</c:v>
                </c:pt>
                <c:pt idx="3103">
                  <c:v>100.17562510205917</c:v>
                </c:pt>
                <c:pt idx="3104">
                  <c:v>100.17562510205917</c:v>
                </c:pt>
                <c:pt idx="3105">
                  <c:v>99.753724951761427</c:v>
                </c:pt>
                <c:pt idx="3106">
                  <c:v>99.051557797987812</c:v>
                </c:pt>
                <c:pt idx="3107">
                  <c:v>98.736632330348485</c:v>
                </c:pt>
                <c:pt idx="3108">
                  <c:v>100.04898840607723</c:v>
                </c:pt>
                <c:pt idx="3109">
                  <c:v>100.21761516441107</c:v>
                </c:pt>
                <c:pt idx="3110">
                  <c:v>100.21761516441107</c:v>
                </c:pt>
                <c:pt idx="3111">
                  <c:v>99.833372768444804</c:v>
                </c:pt>
                <c:pt idx="3112">
                  <c:v>99.81904282653106</c:v>
                </c:pt>
                <c:pt idx="3113">
                  <c:v>99.851368509452769</c:v>
                </c:pt>
                <c:pt idx="3114">
                  <c:v>99.932349343988577</c:v>
                </c:pt>
                <c:pt idx="3115">
                  <c:v>99.863032415661621</c:v>
                </c:pt>
                <c:pt idx="3116">
                  <c:v>99.89635786197266</c:v>
                </c:pt>
                <c:pt idx="3117">
                  <c:v>100.8428005372062</c:v>
                </c:pt>
                <c:pt idx="3118">
                  <c:v>100.05965254889675</c:v>
                </c:pt>
                <c:pt idx="3119">
                  <c:v>100</c:v>
                </c:pt>
                <c:pt idx="3120">
                  <c:v>100</c:v>
                </c:pt>
                <c:pt idx="3121">
                  <c:v>99.403141256569285</c:v>
                </c:pt>
                <c:pt idx="3122">
                  <c:v>98.958246548316879</c:v>
                </c:pt>
                <c:pt idx="3123">
                  <c:v>97.69787816883337</c:v>
                </c:pt>
                <c:pt idx="3124">
                  <c:v>97.385951991362035</c:v>
                </c:pt>
                <c:pt idx="3125">
                  <c:v>97.277311036388056</c:v>
                </c:pt>
                <c:pt idx="3126">
                  <c:v>98.148771457421731</c:v>
                </c:pt>
                <c:pt idx="3127">
                  <c:v>99.102545730843701</c:v>
                </c:pt>
                <c:pt idx="3128">
                  <c:v>97.389617790456256</c:v>
                </c:pt>
                <c:pt idx="3129">
                  <c:v>98.222753948232253</c:v>
                </c:pt>
                <c:pt idx="3130">
                  <c:v>98.021801506976686</c:v>
                </c:pt>
                <c:pt idx="3131">
                  <c:v>97.290641214912469</c:v>
                </c:pt>
                <c:pt idx="3132">
                  <c:v>97.798854271155818</c:v>
                </c:pt>
                <c:pt idx="3133">
                  <c:v>98.203425189371856</c:v>
                </c:pt>
                <c:pt idx="3134">
                  <c:v>97.377287375321174</c:v>
                </c:pt>
                <c:pt idx="3135">
                  <c:v>97.635226329768614</c:v>
                </c:pt>
                <c:pt idx="3136">
                  <c:v>97.529917919425742</c:v>
                </c:pt>
                <c:pt idx="3137">
                  <c:v>97.52458584801596</c:v>
                </c:pt>
                <c:pt idx="3138">
                  <c:v>97.989809078518078</c:v>
                </c:pt>
                <c:pt idx="3139">
                  <c:v>97.745200302595066</c:v>
                </c:pt>
                <c:pt idx="3140">
                  <c:v>97.701210713464476</c:v>
                </c:pt>
                <c:pt idx="3141">
                  <c:v>97.312302755014642</c:v>
                </c:pt>
                <c:pt idx="3142">
                  <c:v>96.821418930853028</c:v>
                </c:pt>
                <c:pt idx="3143">
                  <c:v>95.90730193854121</c:v>
                </c:pt>
                <c:pt idx="3144">
                  <c:v>95.037841044286182</c:v>
                </c:pt>
                <c:pt idx="3145">
                  <c:v>95.190804842853865</c:v>
                </c:pt>
                <c:pt idx="3146">
                  <c:v>95.186472534833428</c:v>
                </c:pt>
                <c:pt idx="3147">
                  <c:v>96.000279933749013</c:v>
                </c:pt>
                <c:pt idx="3148">
                  <c:v>95.337770061085536</c:v>
                </c:pt>
                <c:pt idx="3149">
                  <c:v>95.149814543891281</c:v>
                </c:pt>
                <c:pt idx="3150">
                  <c:v>95.781998260411697</c:v>
                </c:pt>
                <c:pt idx="3151">
                  <c:v>95.837651755751139</c:v>
                </c:pt>
                <c:pt idx="3152">
                  <c:v>95.644030912684002</c:v>
                </c:pt>
                <c:pt idx="3153">
                  <c:v>95.839984536992915</c:v>
                </c:pt>
                <c:pt idx="3154">
                  <c:v>96.362527535150008</c:v>
                </c:pt>
                <c:pt idx="3155">
                  <c:v>96.105588344091899</c:v>
                </c:pt>
                <c:pt idx="3156">
                  <c:v>96.691449690239978</c:v>
                </c:pt>
                <c:pt idx="3157">
                  <c:v>96.481166124017321</c:v>
                </c:pt>
                <c:pt idx="3158">
                  <c:v>95.611371975299178</c:v>
                </c:pt>
                <c:pt idx="3159">
                  <c:v>96.321870490650554</c:v>
                </c:pt>
                <c:pt idx="3160">
                  <c:v>96.525155713147896</c:v>
                </c:pt>
                <c:pt idx="3161">
                  <c:v>97.363957196796761</c:v>
                </c:pt>
                <c:pt idx="3162">
                  <c:v>97.807852141659808</c:v>
                </c:pt>
                <c:pt idx="3163">
                  <c:v>99.046558981041144</c:v>
                </c:pt>
                <c:pt idx="3164">
                  <c:v>99.339822908578299</c:v>
                </c:pt>
                <c:pt idx="3165">
                  <c:v>99.051557797987812</c:v>
                </c:pt>
                <c:pt idx="3166">
                  <c:v>98.479359884827261</c:v>
                </c:pt>
                <c:pt idx="3167">
                  <c:v>99.771054183843148</c:v>
                </c:pt>
                <c:pt idx="3168">
                  <c:v>99.911687567275749</c:v>
                </c:pt>
                <c:pt idx="3169">
                  <c:v>99.426469068987004</c:v>
                </c:pt>
                <c:pt idx="3170">
                  <c:v>99.446464336773616</c:v>
                </c:pt>
                <c:pt idx="3171">
                  <c:v>99.893025317341568</c:v>
                </c:pt>
                <c:pt idx="3172">
                  <c:v>98.978575070566635</c:v>
                </c:pt>
                <c:pt idx="3173">
                  <c:v>97.363623942333646</c:v>
                </c:pt>
                <c:pt idx="3174">
                  <c:v>97.095354099529786</c:v>
                </c:pt>
                <c:pt idx="3175">
                  <c:v>97.095354099529786</c:v>
                </c:pt>
                <c:pt idx="3176">
                  <c:v>97.095354099529786</c:v>
                </c:pt>
                <c:pt idx="3177">
                  <c:v>97.078358121911151</c:v>
                </c:pt>
                <c:pt idx="3178">
                  <c:v>97.256316005212113</c:v>
                </c:pt>
                <c:pt idx="3179">
                  <c:v>97.327965714780845</c:v>
                </c:pt>
                <c:pt idx="3180">
                  <c:v>97.255982750748984</c:v>
                </c:pt>
                <c:pt idx="3181">
                  <c:v>96.515491333717691</c:v>
                </c:pt>
                <c:pt idx="3182">
                  <c:v>97.277644290851157</c:v>
                </c:pt>
                <c:pt idx="3183">
                  <c:v>96.930059885827021</c:v>
                </c:pt>
                <c:pt idx="3184">
                  <c:v>96.040603723785367</c:v>
                </c:pt>
                <c:pt idx="3185">
                  <c:v>96.086259585231488</c:v>
                </c:pt>
                <c:pt idx="3186">
                  <c:v>95.776666189001929</c:v>
                </c:pt>
                <c:pt idx="3187">
                  <c:v>95.668025234027937</c:v>
                </c:pt>
                <c:pt idx="3188">
                  <c:v>95.496732439989202</c:v>
                </c:pt>
                <c:pt idx="3189">
                  <c:v>95.29577999873365</c:v>
                </c:pt>
                <c:pt idx="3190">
                  <c:v>95.176141646476992</c:v>
                </c:pt>
                <c:pt idx="3191">
                  <c:v>95.404754208170743</c:v>
                </c:pt>
                <c:pt idx="3192">
                  <c:v>95.48373551592789</c:v>
                </c:pt>
                <c:pt idx="3193">
                  <c:v>95.839984536992915</c:v>
                </c:pt>
                <c:pt idx="3194">
                  <c:v>95.732676599871354</c:v>
                </c:pt>
                <c:pt idx="3195">
                  <c:v>95.732676599871354</c:v>
                </c:pt>
                <c:pt idx="3196">
                  <c:v>95.732676599871354</c:v>
                </c:pt>
                <c:pt idx="3197">
                  <c:v>95.067167437039899</c:v>
                </c:pt>
                <c:pt idx="3198">
                  <c:v>94.611608585967986</c:v>
                </c:pt>
                <c:pt idx="3199">
                  <c:v>95.628701207380914</c:v>
                </c:pt>
                <c:pt idx="3200">
                  <c:v>95.012180450626687</c:v>
                </c:pt>
                <c:pt idx="3201">
                  <c:v>95.849982170886221</c:v>
                </c:pt>
                <c:pt idx="3202">
                  <c:v>95.700684171412746</c:v>
                </c:pt>
                <c:pt idx="3203">
                  <c:v>96.644460810941411</c:v>
                </c:pt>
                <c:pt idx="3204">
                  <c:v>97.626228459264638</c:v>
                </c:pt>
                <c:pt idx="3205">
                  <c:v>97.940154163514634</c:v>
                </c:pt>
                <c:pt idx="3206">
                  <c:v>97.982477480329649</c:v>
                </c:pt>
                <c:pt idx="3207">
                  <c:v>97.982477480329649</c:v>
                </c:pt>
                <c:pt idx="3208">
                  <c:v>98.007471565062929</c:v>
                </c:pt>
                <c:pt idx="3209">
                  <c:v>97.601900883457589</c:v>
                </c:pt>
                <c:pt idx="3210">
                  <c:v>99.295500064984623</c:v>
                </c:pt>
                <c:pt idx="3211">
                  <c:v>98.221754184842908</c:v>
                </c:pt>
                <c:pt idx="3212">
                  <c:v>98.633989955710476</c:v>
                </c:pt>
                <c:pt idx="3213">
                  <c:v>99.09154833356105</c:v>
                </c:pt>
                <c:pt idx="3214">
                  <c:v>98.058459497918818</c:v>
                </c:pt>
                <c:pt idx="3215">
                  <c:v>97.523586084626643</c:v>
                </c:pt>
                <c:pt idx="3216">
                  <c:v>97.275644764072496</c:v>
                </c:pt>
                <c:pt idx="3217">
                  <c:v>95.953957563376662</c:v>
                </c:pt>
                <c:pt idx="3218">
                  <c:v>95.982617447204149</c:v>
                </c:pt>
                <c:pt idx="3219">
                  <c:v>96.609802346777926</c:v>
                </c:pt>
                <c:pt idx="3220">
                  <c:v>97.484595312442721</c:v>
                </c:pt>
                <c:pt idx="3221">
                  <c:v>96.148244915370029</c:v>
                </c:pt>
                <c:pt idx="3222">
                  <c:v>96.795091828267317</c:v>
                </c:pt>
                <c:pt idx="3223">
                  <c:v>96.850745323606745</c:v>
                </c:pt>
                <c:pt idx="3224">
                  <c:v>96.873406627098248</c:v>
                </c:pt>
                <c:pt idx="3225">
                  <c:v>97.173335643897602</c:v>
                </c:pt>
                <c:pt idx="3226">
                  <c:v>96.92839361351146</c:v>
                </c:pt>
                <c:pt idx="3227">
                  <c:v>96.92839361351146</c:v>
                </c:pt>
                <c:pt idx="3228">
                  <c:v>97.147675050238107</c:v>
                </c:pt>
                <c:pt idx="3229">
                  <c:v>97.216991978565076</c:v>
                </c:pt>
                <c:pt idx="3230">
                  <c:v>96.308873566589241</c:v>
                </c:pt>
                <c:pt idx="3231">
                  <c:v>96.460504347304465</c:v>
                </c:pt>
                <c:pt idx="3232">
                  <c:v>96.510492516771023</c:v>
                </c:pt>
                <c:pt idx="3233">
                  <c:v>96.386855110957072</c:v>
                </c:pt>
                <c:pt idx="3234">
                  <c:v>97.109017532517299</c:v>
                </c:pt>
                <c:pt idx="3235">
                  <c:v>97.219324759806852</c:v>
                </c:pt>
                <c:pt idx="3236">
                  <c:v>97.197329965241565</c:v>
                </c:pt>
                <c:pt idx="3237">
                  <c:v>97.629561003895731</c:v>
                </c:pt>
                <c:pt idx="3238">
                  <c:v>97.664885976985431</c:v>
                </c:pt>
                <c:pt idx="3239">
                  <c:v>97.717540182156881</c:v>
                </c:pt>
                <c:pt idx="3240">
                  <c:v>98.28740531407567</c:v>
                </c:pt>
                <c:pt idx="3241">
                  <c:v>98.658984040443755</c:v>
                </c:pt>
                <c:pt idx="3242">
                  <c:v>98.658984040443755</c:v>
                </c:pt>
                <c:pt idx="3243">
                  <c:v>100.99543108131076</c:v>
                </c:pt>
                <c:pt idx="3244">
                  <c:v>101.89255209600394</c:v>
                </c:pt>
                <c:pt idx="3245">
                  <c:v>100.79047958649785</c:v>
                </c:pt>
                <c:pt idx="3246">
                  <c:v>100.69116975649095</c:v>
                </c:pt>
                <c:pt idx="3247">
                  <c:v>100.69116975649095</c:v>
                </c:pt>
                <c:pt idx="3248">
                  <c:v>100.932779242246</c:v>
                </c:pt>
                <c:pt idx="3249">
                  <c:v>100.62551862725822</c:v>
                </c:pt>
                <c:pt idx="3250">
                  <c:v>101.57596035604908</c:v>
                </c:pt>
                <c:pt idx="3251">
                  <c:v>101.41299892358808</c:v>
                </c:pt>
                <c:pt idx="3252">
                  <c:v>101.41299892358808</c:v>
                </c:pt>
                <c:pt idx="3253">
                  <c:v>101.38000673174015</c:v>
                </c:pt>
                <c:pt idx="3254">
                  <c:v>102.70569298599332</c:v>
                </c:pt>
                <c:pt idx="3255">
                  <c:v>103.06927360524676</c:v>
                </c:pt>
                <c:pt idx="3256">
                  <c:v>102.82566459271305</c:v>
                </c:pt>
                <c:pt idx="3257">
                  <c:v>101.98119778319131</c:v>
                </c:pt>
                <c:pt idx="3258">
                  <c:v>101.89321860493017</c:v>
                </c:pt>
                <c:pt idx="3259">
                  <c:v>101.48731466886171</c:v>
                </c:pt>
                <c:pt idx="3260">
                  <c:v>101.38367253083437</c:v>
                </c:pt>
                <c:pt idx="3261">
                  <c:v>100.72716123850689</c:v>
                </c:pt>
                <c:pt idx="3262">
                  <c:v>100.89478823345142</c:v>
                </c:pt>
                <c:pt idx="3263">
                  <c:v>100.32325682921707</c:v>
                </c:pt>
                <c:pt idx="3264">
                  <c:v>100.259605226763</c:v>
                </c:pt>
                <c:pt idx="3265">
                  <c:v>100.259605226763</c:v>
                </c:pt>
                <c:pt idx="3266">
                  <c:v>100.26093824461543</c:v>
                </c:pt>
                <c:pt idx="3267">
                  <c:v>100.90311959502918</c:v>
                </c:pt>
                <c:pt idx="3268">
                  <c:v>100.88712338079988</c:v>
                </c:pt>
                <c:pt idx="3269">
                  <c:v>100.50088145805492</c:v>
                </c:pt>
                <c:pt idx="3270">
                  <c:v>100.05632000426566</c:v>
                </c:pt>
                <c:pt idx="3271">
                  <c:v>99.953677629627663</c:v>
                </c:pt>
                <c:pt idx="3272">
                  <c:v>99.433800667175433</c:v>
                </c:pt>
                <c:pt idx="3273">
                  <c:v>99.076551882721091</c:v>
                </c:pt>
                <c:pt idx="3274">
                  <c:v>98.79661813370835</c:v>
                </c:pt>
                <c:pt idx="3275">
                  <c:v>98.371385438779484</c:v>
                </c:pt>
                <c:pt idx="3276">
                  <c:v>99.495119488387743</c:v>
                </c:pt>
                <c:pt idx="3277">
                  <c:v>99.495119488387743</c:v>
                </c:pt>
                <c:pt idx="3278">
                  <c:v>99.794048741797781</c:v>
                </c:pt>
                <c:pt idx="3279">
                  <c:v>100.15962888782988</c:v>
                </c:pt>
                <c:pt idx="3280">
                  <c:v>99.806379156932863</c:v>
                </c:pt>
                <c:pt idx="3281">
                  <c:v>99.046225726578058</c:v>
                </c:pt>
                <c:pt idx="3282">
                  <c:v>98.810948075622107</c:v>
                </c:pt>
                <c:pt idx="3283">
                  <c:v>99.123207507556543</c:v>
                </c:pt>
                <c:pt idx="3284">
                  <c:v>98.903926070829911</c:v>
                </c:pt>
                <c:pt idx="3285">
                  <c:v>99.600094644267529</c:v>
                </c:pt>
                <c:pt idx="3286">
                  <c:v>99.620089912054141</c:v>
                </c:pt>
                <c:pt idx="3287">
                  <c:v>99.620089912054141</c:v>
                </c:pt>
                <c:pt idx="3288">
                  <c:v>99.461460787613603</c:v>
                </c:pt>
                <c:pt idx="3289">
                  <c:v>99.275838051661097</c:v>
                </c:pt>
                <c:pt idx="3290">
                  <c:v>98.575003915739927</c:v>
                </c:pt>
                <c:pt idx="3291">
                  <c:v>97.328632223707061</c:v>
                </c:pt>
                <c:pt idx="3292">
                  <c:v>98.112113466479599</c:v>
                </c:pt>
                <c:pt idx="3293">
                  <c:v>97.694545624202277</c:v>
                </c:pt>
                <c:pt idx="3294">
                  <c:v>97.694545624202277</c:v>
                </c:pt>
                <c:pt idx="3295">
                  <c:v>98.249081050817978</c:v>
                </c:pt>
                <c:pt idx="3296">
                  <c:v>97.579572834429186</c:v>
                </c:pt>
                <c:pt idx="3297">
                  <c:v>97.591903249564254</c:v>
                </c:pt>
                <c:pt idx="3298">
                  <c:v>97.591903249564254</c:v>
                </c:pt>
                <c:pt idx="3299">
                  <c:v>97.029369715833923</c:v>
                </c:pt>
                <c:pt idx="3300">
                  <c:v>96.853078104848521</c:v>
                </c:pt>
                <c:pt idx="3301">
                  <c:v>96.853078104848521</c:v>
                </c:pt>
                <c:pt idx="3302">
                  <c:v>96.853078104848521</c:v>
                </c:pt>
                <c:pt idx="3303">
                  <c:v>96.877405680655585</c:v>
                </c:pt>
                <c:pt idx="3304">
                  <c:v>96.971383439252719</c:v>
                </c:pt>
                <c:pt idx="3305">
                  <c:v>96.571478083520233</c:v>
                </c:pt>
                <c:pt idx="3306">
                  <c:v>96.554482105901613</c:v>
                </c:pt>
                <c:pt idx="3307">
                  <c:v>96.908731600187949</c:v>
                </c:pt>
                <c:pt idx="3308">
                  <c:v>96.758100582862056</c:v>
                </c:pt>
                <c:pt idx="3309">
                  <c:v>96.370525642264667</c:v>
                </c:pt>
                <c:pt idx="3310">
                  <c:v>97.187665585811374</c:v>
                </c:pt>
                <c:pt idx="3311">
                  <c:v>96.852411595922305</c:v>
                </c:pt>
                <c:pt idx="3312">
                  <c:v>97.446271049185015</c:v>
                </c:pt>
                <c:pt idx="3313">
                  <c:v>97.446271049185015</c:v>
                </c:pt>
                <c:pt idx="3314">
                  <c:v>97.696211896517809</c:v>
                </c:pt>
                <c:pt idx="3315">
                  <c:v>98.078454765705459</c:v>
                </c:pt>
                <c:pt idx="3316">
                  <c:v>97.93915440012529</c:v>
                </c:pt>
                <c:pt idx="3317">
                  <c:v>98.306067564009851</c:v>
                </c:pt>
                <c:pt idx="3318">
                  <c:v>98.475027576806824</c:v>
                </c:pt>
                <c:pt idx="3319">
                  <c:v>97.803519833639371</c:v>
                </c:pt>
                <c:pt idx="3320">
                  <c:v>97.514588214122654</c:v>
                </c:pt>
                <c:pt idx="3321">
                  <c:v>97.514588214122654</c:v>
                </c:pt>
                <c:pt idx="3322">
                  <c:v>97.514588214122654</c:v>
                </c:pt>
                <c:pt idx="3323">
                  <c:v>97.514588214122654</c:v>
                </c:pt>
                <c:pt idx="3324">
                  <c:v>97.514588214122654</c:v>
                </c:pt>
                <c:pt idx="3325">
                  <c:v>97.514588214122654</c:v>
                </c:pt>
                <c:pt idx="3326">
                  <c:v>97.514588214122654</c:v>
                </c:pt>
                <c:pt idx="3327">
                  <c:v>97.514588214122654</c:v>
                </c:pt>
                <c:pt idx="3328">
                  <c:v>98.291071113169878</c:v>
                </c:pt>
                <c:pt idx="3329">
                  <c:v>97.431941107271285</c:v>
                </c:pt>
                <c:pt idx="3330">
                  <c:v>97.261981331084982</c:v>
                </c:pt>
                <c:pt idx="3331">
                  <c:v>97.899497119015152</c:v>
                </c:pt>
                <c:pt idx="3332">
                  <c:v>98.24308247048198</c:v>
                </c:pt>
                <c:pt idx="3333">
                  <c:v>99.226516391120768</c:v>
                </c:pt>
                <c:pt idx="3334">
                  <c:v>99.928683544894383</c:v>
                </c:pt>
                <c:pt idx="3335">
                  <c:v>100.4838854804363</c:v>
                </c:pt>
                <c:pt idx="3336">
                  <c:v>100.32625611938508</c:v>
                </c:pt>
                <c:pt idx="3337">
                  <c:v>100.36191434693788</c:v>
                </c:pt>
                <c:pt idx="3338">
                  <c:v>101.32601950871627</c:v>
                </c:pt>
                <c:pt idx="3339">
                  <c:v>101.8658917389551</c:v>
                </c:pt>
                <c:pt idx="3340">
                  <c:v>101.09140836668655</c:v>
                </c:pt>
                <c:pt idx="3341">
                  <c:v>101.2693662499875</c:v>
                </c:pt>
                <c:pt idx="3342">
                  <c:v>101.2693662499875</c:v>
                </c:pt>
                <c:pt idx="3343">
                  <c:v>100.87279343888613</c:v>
                </c:pt>
                <c:pt idx="3344">
                  <c:v>100.64718016736039</c:v>
                </c:pt>
                <c:pt idx="3345">
                  <c:v>100.36791292727388</c:v>
                </c:pt>
                <c:pt idx="3346">
                  <c:v>100.18362320917382</c:v>
                </c:pt>
                <c:pt idx="3347">
                  <c:v>100.18362320917382</c:v>
                </c:pt>
                <c:pt idx="3348">
                  <c:v>100.53987223023884</c:v>
                </c:pt>
                <c:pt idx="3349">
                  <c:v>100.8434670461324</c:v>
                </c:pt>
                <c:pt idx="3350">
                  <c:v>100.50588027500157</c:v>
                </c:pt>
                <c:pt idx="3351">
                  <c:v>100.11663906208864</c:v>
                </c:pt>
                <c:pt idx="3352">
                  <c:v>100.45789163231369</c:v>
                </c:pt>
                <c:pt idx="3353">
                  <c:v>99.806379156932863</c:v>
                </c:pt>
                <c:pt idx="3354">
                  <c:v>99.215852248301232</c:v>
                </c:pt>
                <c:pt idx="3355">
                  <c:v>99.368149537942685</c:v>
                </c:pt>
                <c:pt idx="3356">
                  <c:v>99.389811078044872</c:v>
                </c:pt>
                <c:pt idx="3357">
                  <c:v>99.533110497182335</c:v>
                </c:pt>
                <c:pt idx="3358">
                  <c:v>100.00533207140975</c:v>
                </c:pt>
                <c:pt idx="3359">
                  <c:v>100.17695811991163</c:v>
                </c:pt>
                <c:pt idx="3360">
                  <c:v>100.52787506956686</c:v>
                </c:pt>
                <c:pt idx="3361">
                  <c:v>100.03999053557324</c:v>
                </c:pt>
                <c:pt idx="3362">
                  <c:v>99.762056313339173</c:v>
                </c:pt>
                <c:pt idx="3363">
                  <c:v>99.845703183579886</c:v>
                </c:pt>
                <c:pt idx="3364">
                  <c:v>100.31292594086065</c:v>
                </c:pt>
                <c:pt idx="3365">
                  <c:v>100.33792002559395</c:v>
                </c:pt>
                <c:pt idx="3366">
                  <c:v>100.33792002559395</c:v>
                </c:pt>
                <c:pt idx="3367">
                  <c:v>100.41790109674045</c:v>
                </c:pt>
                <c:pt idx="3368">
                  <c:v>100.93677829580332</c:v>
                </c:pt>
                <c:pt idx="3369">
                  <c:v>100.41190251640447</c:v>
                </c:pt>
                <c:pt idx="3370">
                  <c:v>99.875696085259818</c:v>
                </c:pt>
                <c:pt idx="3371">
                  <c:v>99.862365906735405</c:v>
                </c:pt>
                <c:pt idx="3372">
                  <c:v>99.223517100952776</c:v>
                </c:pt>
                <c:pt idx="3373">
                  <c:v>99.023897677549641</c:v>
                </c:pt>
                <c:pt idx="3374">
                  <c:v>98.568338826477728</c:v>
                </c:pt>
                <c:pt idx="3375">
                  <c:v>98.79728464263458</c:v>
                </c:pt>
                <c:pt idx="3376">
                  <c:v>98.693309250144139</c:v>
                </c:pt>
                <c:pt idx="3377">
                  <c:v>98.693309250144139</c:v>
                </c:pt>
                <c:pt idx="3378">
                  <c:v>98.818946182736752</c:v>
                </c:pt>
                <c:pt idx="3379">
                  <c:v>99.103212239769917</c:v>
                </c:pt>
                <c:pt idx="3380">
                  <c:v>99.537776059665887</c:v>
                </c:pt>
                <c:pt idx="3381">
                  <c:v>99.537776059665887</c:v>
                </c:pt>
                <c:pt idx="3382">
                  <c:v>99.537776059665887</c:v>
                </c:pt>
                <c:pt idx="3383">
                  <c:v>97.726871307123972</c:v>
                </c:pt>
                <c:pt idx="3384">
                  <c:v>96.737105551686113</c:v>
                </c:pt>
                <c:pt idx="3385">
                  <c:v>96.233558057926288</c:v>
                </c:pt>
                <c:pt idx="3386">
                  <c:v>96.832083073672564</c:v>
                </c:pt>
                <c:pt idx="3387">
                  <c:v>96.832083073672564</c:v>
                </c:pt>
                <c:pt idx="3388">
                  <c:v>96.983713854387787</c:v>
                </c:pt>
                <c:pt idx="3389">
                  <c:v>96.327202562060307</c:v>
                </c:pt>
                <c:pt idx="3390">
                  <c:v>95.201802240136502</c:v>
                </c:pt>
                <c:pt idx="3391">
                  <c:v>95.283449583598539</c:v>
                </c:pt>
                <c:pt idx="3392">
                  <c:v>94.62760480019729</c:v>
                </c:pt>
                <c:pt idx="3393">
                  <c:v>95.522726288111812</c:v>
                </c:pt>
                <c:pt idx="3394">
                  <c:v>94.904206004578924</c:v>
                </c:pt>
                <c:pt idx="3395">
                  <c:v>94.702587054397128</c:v>
                </c:pt>
                <c:pt idx="3396">
                  <c:v>94.954194174045483</c:v>
                </c:pt>
                <c:pt idx="3397">
                  <c:v>95.028843173782207</c:v>
                </c:pt>
                <c:pt idx="3398">
                  <c:v>95.150481052817497</c:v>
                </c:pt>
                <c:pt idx="3399">
                  <c:v>93.73681562030319</c:v>
                </c:pt>
                <c:pt idx="3400">
                  <c:v>92.994657930956336</c:v>
                </c:pt>
                <c:pt idx="3401">
                  <c:v>93.676163308017095</c:v>
                </c:pt>
                <c:pt idx="3402">
                  <c:v>94.860882924374565</c:v>
                </c:pt>
                <c:pt idx="3403">
                  <c:v>94.94752908478327</c:v>
                </c:pt>
                <c:pt idx="3404">
                  <c:v>94.201372341879079</c:v>
                </c:pt>
                <c:pt idx="3405">
                  <c:v>93.003655801460312</c:v>
                </c:pt>
                <c:pt idx="3406">
                  <c:v>94.622272728787522</c:v>
                </c:pt>
                <c:pt idx="3407">
                  <c:v>94.860882924374565</c:v>
                </c:pt>
                <c:pt idx="3408">
                  <c:v>94.267689980038057</c:v>
                </c:pt>
                <c:pt idx="3409">
                  <c:v>94.824224933432419</c:v>
                </c:pt>
                <c:pt idx="3410">
                  <c:v>96.21056349997167</c:v>
                </c:pt>
                <c:pt idx="3411">
                  <c:v>98.035798194427315</c:v>
                </c:pt>
                <c:pt idx="3412">
                  <c:v>96.300208950548367</c:v>
                </c:pt>
                <c:pt idx="3413">
                  <c:v>96.793758810414872</c:v>
                </c:pt>
                <c:pt idx="3414">
                  <c:v>95.645697184999563</c:v>
                </c:pt>
                <c:pt idx="3415">
                  <c:v>95.079497852174981</c:v>
                </c:pt>
                <c:pt idx="3416">
                  <c:v>94.815227062928443</c:v>
                </c:pt>
                <c:pt idx="3417">
                  <c:v>94.787566942490287</c:v>
                </c:pt>
                <c:pt idx="3418">
                  <c:v>95.350766985146834</c:v>
                </c:pt>
                <c:pt idx="3419">
                  <c:v>96.051601121068003</c:v>
                </c:pt>
                <c:pt idx="3420">
                  <c:v>95.370762252933474</c:v>
                </c:pt>
                <c:pt idx="3421">
                  <c:v>94.673927170569627</c:v>
                </c:pt>
                <c:pt idx="3422">
                  <c:v>94.533627041600141</c:v>
                </c:pt>
                <c:pt idx="3423">
                  <c:v>95.239126740004863</c:v>
                </c:pt>
                <c:pt idx="3424">
                  <c:v>95.436746636629337</c:v>
                </c:pt>
                <c:pt idx="3425">
                  <c:v>95.927297206327836</c:v>
                </c:pt>
                <c:pt idx="3426">
                  <c:v>95.969620523142851</c:v>
                </c:pt>
                <c:pt idx="3427">
                  <c:v>95.167810284899247</c:v>
                </c:pt>
                <c:pt idx="3428">
                  <c:v>95.01951204881513</c:v>
                </c:pt>
                <c:pt idx="3429">
                  <c:v>95.478403444518136</c:v>
                </c:pt>
                <c:pt idx="3430">
                  <c:v>95.810324889776084</c:v>
                </c:pt>
                <c:pt idx="3431">
                  <c:v>95.628034698454698</c:v>
                </c:pt>
                <c:pt idx="3432">
                  <c:v>94.828223986989741</c:v>
                </c:pt>
                <c:pt idx="3433">
                  <c:v>95.08749595928964</c:v>
                </c:pt>
                <c:pt idx="3434">
                  <c:v>94.75757404081034</c:v>
                </c:pt>
                <c:pt idx="3435">
                  <c:v>94.811561263834221</c:v>
                </c:pt>
                <c:pt idx="3436">
                  <c:v>95.065834419187453</c:v>
                </c:pt>
                <c:pt idx="3437">
                  <c:v>95.065834419187453</c:v>
                </c:pt>
                <c:pt idx="3438">
                  <c:v>95.658360854597731</c:v>
                </c:pt>
                <c:pt idx="3439">
                  <c:v>94.959859499918338</c:v>
                </c:pt>
                <c:pt idx="3440">
                  <c:v>95.307443904942502</c:v>
                </c:pt>
                <c:pt idx="3441">
                  <c:v>94.690256639262046</c:v>
                </c:pt>
                <c:pt idx="3442">
                  <c:v>93.328578902992959</c:v>
                </c:pt>
                <c:pt idx="3443">
                  <c:v>92.709058856070726</c:v>
                </c:pt>
                <c:pt idx="3444">
                  <c:v>93.145288948282229</c:v>
                </c:pt>
                <c:pt idx="3445">
                  <c:v>93.145288948282229</c:v>
                </c:pt>
                <c:pt idx="3446">
                  <c:v>93.145288948282229</c:v>
                </c:pt>
                <c:pt idx="3447">
                  <c:v>93.06264184143086</c:v>
                </c:pt>
                <c:pt idx="3448">
                  <c:v>92.599751392170532</c:v>
                </c:pt>
                <c:pt idx="3449">
                  <c:v>93.094634269889454</c:v>
                </c:pt>
                <c:pt idx="3450">
                  <c:v>92.996990712198112</c:v>
                </c:pt>
                <c:pt idx="3451">
                  <c:v>93.075305511029057</c:v>
                </c:pt>
                <c:pt idx="3452">
                  <c:v>92.558427838744834</c:v>
                </c:pt>
                <c:pt idx="3453">
                  <c:v>92.236504027380178</c:v>
                </c:pt>
                <c:pt idx="3454">
                  <c:v>90.541238573537598</c:v>
                </c:pt>
                <c:pt idx="3455">
                  <c:v>90.13800067317402</c:v>
                </c:pt>
                <c:pt idx="3456">
                  <c:v>90.25130719063155</c:v>
                </c:pt>
                <c:pt idx="3457">
                  <c:v>90.818506286845434</c:v>
                </c:pt>
                <c:pt idx="3458">
                  <c:v>90.774849952177988</c:v>
                </c:pt>
                <c:pt idx="3459">
                  <c:v>90.318291337716744</c:v>
                </c:pt>
                <c:pt idx="3460">
                  <c:v>91.035121687867189</c:v>
                </c:pt>
                <c:pt idx="3461">
                  <c:v>91.934908738265278</c:v>
                </c:pt>
                <c:pt idx="3462">
                  <c:v>93.77947219158132</c:v>
                </c:pt>
                <c:pt idx="3463">
                  <c:v>92.755047971979963</c:v>
                </c:pt>
                <c:pt idx="3464">
                  <c:v>93.672497508922888</c:v>
                </c:pt>
                <c:pt idx="3465">
                  <c:v>93.856787227022934</c:v>
                </c:pt>
                <c:pt idx="3466">
                  <c:v>93.466546250720654</c:v>
                </c:pt>
                <c:pt idx="3467">
                  <c:v>93.294920202218805</c:v>
                </c:pt>
                <c:pt idx="3468">
                  <c:v>93.294920202218805</c:v>
                </c:pt>
                <c:pt idx="3469">
                  <c:v>94.302348444201527</c:v>
                </c:pt>
                <c:pt idx="3470">
                  <c:v>95.238460231078633</c:v>
                </c:pt>
                <c:pt idx="3471">
                  <c:v>94.805562683498252</c:v>
                </c:pt>
                <c:pt idx="3472">
                  <c:v>94.261691399702059</c:v>
                </c:pt>
                <c:pt idx="3473">
                  <c:v>95.467406047235485</c:v>
                </c:pt>
                <c:pt idx="3474">
                  <c:v>95.338103315548665</c:v>
                </c:pt>
                <c:pt idx="3475">
                  <c:v>94.047075525458965</c:v>
                </c:pt>
                <c:pt idx="3476">
                  <c:v>94.515298046129075</c:v>
                </c:pt>
                <c:pt idx="3477">
                  <c:v>94.515298046129075</c:v>
                </c:pt>
                <c:pt idx="3478">
                  <c:v>95.763002756014416</c:v>
                </c:pt>
                <c:pt idx="3479">
                  <c:v>95.191471351780081</c:v>
                </c:pt>
                <c:pt idx="3480">
                  <c:v>96.793758810414872</c:v>
                </c:pt>
                <c:pt idx="3481">
                  <c:v>97.441272232238362</c:v>
                </c:pt>
                <c:pt idx="3482">
                  <c:v>95.859979804779542</c:v>
                </c:pt>
                <c:pt idx="3483">
                  <c:v>95.09416104855184</c:v>
                </c:pt>
                <c:pt idx="3484">
                  <c:v>95.828653885247149</c:v>
                </c:pt>
                <c:pt idx="3485">
                  <c:v>95.244125556951516</c:v>
                </c:pt>
                <c:pt idx="3486">
                  <c:v>96.234224566852504</c:v>
                </c:pt>
                <c:pt idx="3487">
                  <c:v>95.943959929483356</c:v>
                </c:pt>
                <c:pt idx="3488">
                  <c:v>96.739438332927875</c:v>
                </c:pt>
                <c:pt idx="3489">
                  <c:v>95.80365980051387</c:v>
                </c:pt>
                <c:pt idx="3490">
                  <c:v>96.294876879138613</c:v>
                </c:pt>
                <c:pt idx="3491">
                  <c:v>95.470738591866606</c:v>
                </c:pt>
                <c:pt idx="3492">
                  <c:v>95.470738591866606</c:v>
                </c:pt>
                <c:pt idx="3493">
                  <c:v>95.524059305964258</c:v>
                </c:pt>
                <c:pt idx="3494">
                  <c:v>94.277687613931377</c:v>
                </c:pt>
                <c:pt idx="3495">
                  <c:v>94.825891205747965</c:v>
                </c:pt>
                <c:pt idx="3496">
                  <c:v>95.15681288761661</c:v>
                </c:pt>
                <c:pt idx="3497">
                  <c:v>95.15681288761661</c:v>
                </c:pt>
                <c:pt idx="3498">
                  <c:v>95.261454789033266</c:v>
                </c:pt>
                <c:pt idx="3499">
                  <c:v>95.146815253723275</c:v>
                </c:pt>
                <c:pt idx="3500">
                  <c:v>95.311109704036724</c:v>
                </c:pt>
                <c:pt idx="3501">
                  <c:v>96.335533923638067</c:v>
                </c:pt>
                <c:pt idx="3502">
                  <c:v>97.331298259411952</c:v>
                </c:pt>
                <c:pt idx="3503">
                  <c:v>97.311302991625325</c:v>
                </c:pt>
                <c:pt idx="3504">
                  <c:v>97.420610455525519</c:v>
                </c:pt>
                <c:pt idx="3505">
                  <c:v>98.116445774500036</c:v>
                </c:pt>
                <c:pt idx="3506">
                  <c:v>97.119681675336849</c:v>
                </c:pt>
                <c:pt idx="3507">
                  <c:v>97.614231298592657</c:v>
                </c:pt>
                <c:pt idx="3508">
                  <c:v>97.402614714517568</c:v>
                </c:pt>
                <c:pt idx="3509">
                  <c:v>97.81251770414336</c:v>
                </c:pt>
                <c:pt idx="3510">
                  <c:v>98.190761519773645</c:v>
                </c:pt>
                <c:pt idx="3511">
                  <c:v>97.660220414501893</c:v>
                </c:pt>
                <c:pt idx="3512">
                  <c:v>97.660220414501893</c:v>
                </c:pt>
                <c:pt idx="3513">
                  <c:v>96.706779395543052</c:v>
                </c:pt>
                <c:pt idx="3514">
                  <c:v>96.852411595922305</c:v>
                </c:pt>
                <c:pt idx="3515">
                  <c:v>95.783331278264143</c:v>
                </c:pt>
                <c:pt idx="3516">
                  <c:v>95.690353283056339</c:v>
                </c:pt>
                <c:pt idx="3517">
                  <c:v>96.080261004895505</c:v>
                </c:pt>
                <c:pt idx="3518">
                  <c:v>95.582045582545462</c:v>
                </c:pt>
                <c:pt idx="3519">
                  <c:v>96.415514994784573</c:v>
                </c:pt>
                <c:pt idx="3520">
                  <c:v>95.701683934802091</c:v>
                </c:pt>
                <c:pt idx="3521">
                  <c:v>95.377427342195674</c:v>
                </c:pt>
                <c:pt idx="3522">
                  <c:v>95.604373631573864</c:v>
                </c:pt>
                <c:pt idx="3523">
                  <c:v>95.569048658484164</c:v>
                </c:pt>
                <c:pt idx="3524">
                  <c:v>95.426082493809787</c:v>
                </c:pt>
                <c:pt idx="3525">
                  <c:v>96.110587161038552</c:v>
                </c:pt>
                <c:pt idx="3526">
                  <c:v>96.110587161038552</c:v>
                </c:pt>
                <c:pt idx="3527">
                  <c:v>96.802090171992631</c:v>
                </c:pt>
                <c:pt idx="3528">
                  <c:v>96.434843753644969</c:v>
                </c:pt>
                <c:pt idx="3529">
                  <c:v>96.030606089892061</c:v>
                </c:pt>
                <c:pt idx="3530">
                  <c:v>95.969620523142851</c:v>
                </c:pt>
                <c:pt idx="3531">
                  <c:v>96.17790456258686</c:v>
                </c:pt>
                <c:pt idx="3532">
                  <c:v>95.601374341405858</c:v>
                </c:pt>
                <c:pt idx="3533">
                  <c:v>96.265883740847997</c:v>
                </c:pt>
                <c:pt idx="3534">
                  <c:v>96.451506476800489</c:v>
                </c:pt>
                <c:pt idx="3535">
                  <c:v>96.764099163198054</c:v>
                </c:pt>
                <c:pt idx="3536">
                  <c:v>96.304874513031919</c:v>
                </c:pt>
                <c:pt idx="3537">
                  <c:v>96.684118092051548</c:v>
                </c:pt>
                <c:pt idx="3538">
                  <c:v>96.684118092051548</c:v>
                </c:pt>
                <c:pt idx="3539">
                  <c:v>96.943723318814548</c:v>
                </c:pt>
                <c:pt idx="3540">
                  <c:v>97.160671974299419</c:v>
                </c:pt>
                <c:pt idx="3541">
                  <c:v>98.00180623919006</c:v>
                </c:pt>
                <c:pt idx="3542">
                  <c:v>100.09097846842914</c:v>
                </c:pt>
                <c:pt idx="3543">
                  <c:v>100.06465136584342</c:v>
                </c:pt>
                <c:pt idx="3544">
                  <c:v>101.71259468592433</c:v>
                </c:pt>
                <c:pt idx="3545">
                  <c:v>100.78448100616187</c:v>
                </c:pt>
                <c:pt idx="3546">
                  <c:v>100.64284785933995</c:v>
                </c:pt>
                <c:pt idx="3547">
                  <c:v>100.64284785933995</c:v>
                </c:pt>
                <c:pt idx="3548">
                  <c:v>99.675076898467367</c:v>
                </c:pt>
                <c:pt idx="3549">
                  <c:v>98.831276597871835</c:v>
                </c:pt>
                <c:pt idx="3550">
                  <c:v>99.499451796408195</c:v>
                </c:pt>
                <c:pt idx="3551">
                  <c:v>98.446700947442437</c:v>
                </c:pt>
                <c:pt idx="3552">
                  <c:v>97.771860659643878</c:v>
                </c:pt>
                <c:pt idx="3553">
                  <c:v>98.809948312232763</c:v>
                </c:pt>
                <c:pt idx="3554">
                  <c:v>99.976338933119152</c:v>
                </c:pt>
                <c:pt idx="3555">
                  <c:v>100.80947509089515</c:v>
                </c:pt>
                <c:pt idx="3556">
                  <c:v>101.75925031075978</c:v>
                </c:pt>
                <c:pt idx="3557">
                  <c:v>101.51430828037364</c:v>
                </c:pt>
                <c:pt idx="3558">
                  <c:v>102.97396282879718</c:v>
                </c:pt>
                <c:pt idx="3559">
                  <c:v>103.10159928816847</c:v>
                </c:pt>
                <c:pt idx="3560">
                  <c:v>103.08393680162362</c:v>
                </c:pt>
                <c:pt idx="3561">
                  <c:v>102.34011283996121</c:v>
                </c:pt>
                <c:pt idx="3562">
                  <c:v>102.17581838964777</c:v>
                </c:pt>
                <c:pt idx="3563">
                  <c:v>102.90897820849065</c:v>
                </c:pt>
                <c:pt idx="3564">
                  <c:v>101.80923848022634</c:v>
                </c:pt>
                <c:pt idx="3565">
                  <c:v>100.63285022544663</c:v>
                </c:pt>
                <c:pt idx="3566">
                  <c:v>100.8428005372062</c:v>
                </c:pt>
                <c:pt idx="3567">
                  <c:v>100.41790109674045</c:v>
                </c:pt>
                <c:pt idx="3568">
                  <c:v>99.718066724208597</c:v>
                </c:pt>
                <c:pt idx="3569">
                  <c:v>100.00966437943019</c:v>
                </c:pt>
                <c:pt idx="3570">
                  <c:v>99.976338933119152</c:v>
                </c:pt>
                <c:pt idx="3571">
                  <c:v>99.643084470008759</c:v>
                </c:pt>
                <c:pt idx="3572">
                  <c:v>99.043226436410052</c:v>
                </c:pt>
                <c:pt idx="3573">
                  <c:v>99.043226436410052</c:v>
                </c:pt>
                <c:pt idx="3574">
                  <c:v>99.043226436410052</c:v>
                </c:pt>
                <c:pt idx="3575">
                  <c:v>99.847369455895446</c:v>
                </c:pt>
                <c:pt idx="3576">
                  <c:v>100.53120761419798</c:v>
                </c:pt>
                <c:pt idx="3577">
                  <c:v>100.50554702053847</c:v>
                </c:pt>
                <c:pt idx="3578">
                  <c:v>101.13673097366957</c:v>
                </c:pt>
                <c:pt idx="3579">
                  <c:v>101.01442658570805</c:v>
                </c:pt>
                <c:pt idx="3580">
                  <c:v>101.01442658570805</c:v>
                </c:pt>
                <c:pt idx="3581">
                  <c:v>101.01442658570805</c:v>
                </c:pt>
                <c:pt idx="3582">
                  <c:v>101.49697904829192</c:v>
                </c:pt>
                <c:pt idx="3583">
                  <c:v>101.99452796171573</c:v>
                </c:pt>
                <c:pt idx="3584">
                  <c:v>103.10893088635689</c:v>
                </c:pt>
                <c:pt idx="3585">
                  <c:v>102.89231548533513</c:v>
                </c:pt>
                <c:pt idx="3586">
                  <c:v>103.13992355142616</c:v>
                </c:pt>
                <c:pt idx="3587">
                  <c:v>103.13992355142616</c:v>
                </c:pt>
                <c:pt idx="3588">
                  <c:v>103.13992355142616</c:v>
                </c:pt>
                <c:pt idx="3589">
                  <c:v>103.13992355142616</c:v>
                </c:pt>
                <c:pt idx="3590">
                  <c:v>101.72825764569053</c:v>
                </c:pt>
                <c:pt idx="3591">
                  <c:v>102.21247638058992</c:v>
                </c:pt>
                <c:pt idx="3592">
                  <c:v>103.05394389994366</c:v>
                </c:pt>
                <c:pt idx="3593">
                  <c:v>102.57005841950738</c:v>
                </c:pt>
                <c:pt idx="3594">
                  <c:v>102.57005841950738</c:v>
                </c:pt>
                <c:pt idx="3595">
                  <c:v>102.57005841950738</c:v>
                </c:pt>
                <c:pt idx="3596">
                  <c:v>102.83066340965972</c:v>
                </c:pt>
                <c:pt idx="3597">
                  <c:v>103.95106491463686</c:v>
                </c:pt>
                <c:pt idx="3598">
                  <c:v>105.49603260561666</c:v>
                </c:pt>
                <c:pt idx="3599">
                  <c:v>105.70831569861798</c:v>
                </c:pt>
                <c:pt idx="3600">
                  <c:v>106.01024424219601</c:v>
                </c:pt>
                <c:pt idx="3601">
                  <c:v>106.01024424219601</c:v>
                </c:pt>
                <c:pt idx="3602">
                  <c:v>106.01024424219601</c:v>
                </c:pt>
                <c:pt idx="3603">
                  <c:v>106.19486721475917</c:v>
                </c:pt>
                <c:pt idx="3604">
                  <c:v>106.94135721212645</c:v>
                </c:pt>
                <c:pt idx="3605">
                  <c:v>107.32626611701899</c:v>
                </c:pt>
                <c:pt idx="3606">
                  <c:v>106.47680049055057</c:v>
                </c:pt>
                <c:pt idx="3607">
                  <c:v>106.08755927763762</c:v>
                </c:pt>
                <c:pt idx="3608">
                  <c:v>106.08755927763762</c:v>
                </c:pt>
                <c:pt idx="3609">
                  <c:v>106.08755927763762</c:v>
                </c:pt>
                <c:pt idx="3610">
                  <c:v>106.08755927763762</c:v>
                </c:pt>
                <c:pt idx="3611">
                  <c:v>104.98182096903732</c:v>
                </c:pt>
                <c:pt idx="3612">
                  <c:v>104.68822378703706</c:v>
                </c:pt>
                <c:pt idx="3613">
                  <c:v>104.78153503670798</c:v>
                </c:pt>
                <c:pt idx="3614">
                  <c:v>105.95759003702456</c:v>
                </c:pt>
                <c:pt idx="3615">
                  <c:v>105.95759003702456</c:v>
                </c:pt>
                <c:pt idx="3616">
                  <c:v>105.95759003702456</c:v>
                </c:pt>
                <c:pt idx="3617">
                  <c:v>105.95759003702456</c:v>
                </c:pt>
                <c:pt idx="3618">
                  <c:v>106.29650982600785</c:v>
                </c:pt>
                <c:pt idx="3619">
                  <c:v>106.71041186919096</c:v>
                </c:pt>
                <c:pt idx="3620">
                  <c:v>106.32416994644601</c:v>
                </c:pt>
                <c:pt idx="3621">
                  <c:v>105.55601840897653</c:v>
                </c:pt>
                <c:pt idx="3622">
                  <c:v>105.55601840897653</c:v>
                </c:pt>
                <c:pt idx="3623">
                  <c:v>105.55601840897653</c:v>
                </c:pt>
                <c:pt idx="3624">
                  <c:v>105.82828730533774</c:v>
                </c:pt>
                <c:pt idx="3625">
                  <c:v>106.58310866428278</c:v>
                </c:pt>
                <c:pt idx="3626">
                  <c:v>106.31250604023714</c:v>
                </c:pt>
                <c:pt idx="3627">
                  <c:v>106.24152283959462</c:v>
                </c:pt>
                <c:pt idx="3628">
                  <c:v>107.55854447780693</c:v>
                </c:pt>
                <c:pt idx="3629">
                  <c:v>107.55854447780693</c:v>
                </c:pt>
                <c:pt idx="3630">
                  <c:v>107.55854447780693</c:v>
                </c:pt>
                <c:pt idx="3631">
                  <c:v>108.12774310079946</c:v>
                </c:pt>
                <c:pt idx="3632">
                  <c:v>108.31869790816174</c:v>
                </c:pt>
                <c:pt idx="3633">
                  <c:v>109.16916329801947</c:v>
                </c:pt>
                <c:pt idx="3634">
                  <c:v>107.92379136937591</c:v>
                </c:pt>
                <c:pt idx="3635">
                  <c:v>107.78282473148022</c:v>
                </c:pt>
                <c:pt idx="3636">
                  <c:v>107.78282473148022</c:v>
                </c:pt>
                <c:pt idx="3637">
                  <c:v>107.78282473148022</c:v>
                </c:pt>
                <c:pt idx="3638">
                  <c:v>106.53212073142689</c:v>
                </c:pt>
                <c:pt idx="3639">
                  <c:v>105.86827784091099</c:v>
                </c:pt>
                <c:pt idx="3640">
                  <c:v>105.38939117742134</c:v>
                </c:pt>
                <c:pt idx="3641">
                  <c:v>106.21019692006224</c:v>
                </c:pt>
                <c:pt idx="3642">
                  <c:v>105.10212583022019</c:v>
                </c:pt>
                <c:pt idx="3643">
                  <c:v>105.10212583022019</c:v>
                </c:pt>
                <c:pt idx="3644">
                  <c:v>105.10212583022019</c:v>
                </c:pt>
                <c:pt idx="3645">
                  <c:v>106.30317491527003</c:v>
                </c:pt>
                <c:pt idx="3646">
                  <c:v>106.19020165227562</c:v>
                </c:pt>
                <c:pt idx="3647">
                  <c:v>105.63499971673372</c:v>
                </c:pt>
                <c:pt idx="3648">
                  <c:v>105.94159382279527</c:v>
                </c:pt>
                <c:pt idx="3649">
                  <c:v>106.52245635199668</c:v>
                </c:pt>
                <c:pt idx="3650">
                  <c:v>106.52245635199668</c:v>
                </c:pt>
                <c:pt idx="3651">
                  <c:v>106.52245635199668</c:v>
                </c:pt>
                <c:pt idx="3652">
                  <c:v>106.02490743857287</c:v>
                </c:pt>
                <c:pt idx="3653">
                  <c:v>106.83604880178359</c:v>
                </c:pt>
                <c:pt idx="3654">
                  <c:v>107.33959629554337</c:v>
                </c:pt>
                <c:pt idx="3655">
                  <c:v>108.92422126763333</c:v>
                </c:pt>
                <c:pt idx="3656">
                  <c:v>109.70736925594275</c:v>
                </c:pt>
                <c:pt idx="3657">
                  <c:v>109.70736925594275</c:v>
                </c:pt>
                <c:pt idx="3658">
                  <c:v>109.70736925594275</c:v>
                </c:pt>
                <c:pt idx="3659">
                  <c:v>109.8656651259202</c:v>
                </c:pt>
                <c:pt idx="3660">
                  <c:v>109.8656651259202</c:v>
                </c:pt>
                <c:pt idx="3661">
                  <c:v>109.44076568545444</c:v>
                </c:pt>
                <c:pt idx="3662">
                  <c:v>109.27647123514102</c:v>
                </c:pt>
                <c:pt idx="3663">
                  <c:v>108.4076768498122</c:v>
                </c:pt>
                <c:pt idx="3664">
                  <c:v>108.4076768498122</c:v>
                </c:pt>
                <c:pt idx="3665">
                  <c:v>108.4076768498122</c:v>
                </c:pt>
                <c:pt idx="3666">
                  <c:v>108.29936914930134</c:v>
                </c:pt>
                <c:pt idx="3667">
                  <c:v>108.29936914930134</c:v>
                </c:pt>
                <c:pt idx="3668">
                  <c:v>107.91945906135547</c:v>
                </c:pt>
                <c:pt idx="3669">
                  <c:v>108.10774783301285</c:v>
                </c:pt>
                <c:pt idx="3670">
                  <c:v>106.39382012923608</c:v>
                </c:pt>
                <c:pt idx="3671">
                  <c:v>106.39382012923608</c:v>
                </c:pt>
                <c:pt idx="3672">
                  <c:v>106.39382012923608</c:v>
                </c:pt>
                <c:pt idx="3673">
                  <c:v>106.92669401574962</c:v>
                </c:pt>
                <c:pt idx="3674">
                  <c:v>105.50703000289931</c:v>
                </c:pt>
                <c:pt idx="3675">
                  <c:v>104.23966327969048</c:v>
                </c:pt>
                <c:pt idx="3676">
                  <c:v>104.51693099299833</c:v>
                </c:pt>
                <c:pt idx="3677">
                  <c:v>105.06780062051982</c:v>
                </c:pt>
                <c:pt idx="3678">
                  <c:v>105.06780062051982</c:v>
                </c:pt>
                <c:pt idx="3679">
                  <c:v>105.06780062051982</c:v>
                </c:pt>
                <c:pt idx="3680">
                  <c:v>104.666895501398</c:v>
                </c:pt>
                <c:pt idx="3681">
                  <c:v>104.71021858160236</c:v>
                </c:pt>
                <c:pt idx="3682">
                  <c:v>103.89641118268678</c:v>
                </c:pt>
                <c:pt idx="3683">
                  <c:v>104.41862092638077</c:v>
                </c:pt>
                <c:pt idx="3684">
                  <c:v>104.13368836042136</c:v>
                </c:pt>
                <c:pt idx="3685">
                  <c:v>104.13368836042136</c:v>
                </c:pt>
                <c:pt idx="3686">
                  <c:v>104.13368836042136</c:v>
                </c:pt>
                <c:pt idx="3687">
                  <c:v>104.03071273132025</c:v>
                </c:pt>
                <c:pt idx="3688">
                  <c:v>104.83418924187941</c:v>
                </c:pt>
                <c:pt idx="3689">
                  <c:v>104.84518663916207</c:v>
                </c:pt>
                <c:pt idx="3690">
                  <c:v>105.68665415851581</c:v>
                </c:pt>
                <c:pt idx="3691">
                  <c:v>105.02514404924167</c:v>
                </c:pt>
                <c:pt idx="3692">
                  <c:v>105.02514404924167</c:v>
                </c:pt>
                <c:pt idx="3693">
                  <c:v>105.02514404924167</c:v>
                </c:pt>
                <c:pt idx="3694">
                  <c:v>105.2757514055007</c:v>
                </c:pt>
                <c:pt idx="3695">
                  <c:v>105.15611305324406</c:v>
                </c:pt>
                <c:pt idx="3696">
                  <c:v>105.4390460924248</c:v>
                </c:pt>
                <c:pt idx="3697">
                  <c:v>103.5421616884004</c:v>
                </c:pt>
                <c:pt idx="3698">
                  <c:v>102.98962578856336</c:v>
                </c:pt>
                <c:pt idx="3699">
                  <c:v>102.98962578856336</c:v>
                </c:pt>
                <c:pt idx="3700">
                  <c:v>102.98962578856336</c:v>
                </c:pt>
                <c:pt idx="3701">
                  <c:v>102.90964471741688</c:v>
                </c:pt>
                <c:pt idx="3702">
                  <c:v>102.9556338333261</c:v>
                </c:pt>
                <c:pt idx="3703">
                  <c:v>103.47984310379876</c:v>
                </c:pt>
                <c:pt idx="3704">
                  <c:v>103.91540668708406</c:v>
                </c:pt>
                <c:pt idx="3705">
                  <c:v>103.84875579446198</c:v>
                </c:pt>
                <c:pt idx="3706">
                  <c:v>103.84875579446198</c:v>
                </c:pt>
                <c:pt idx="3707">
                  <c:v>103.84875579446198</c:v>
                </c:pt>
                <c:pt idx="3708">
                  <c:v>104.6319037827714</c:v>
                </c:pt>
                <c:pt idx="3709">
                  <c:v>104.1953404360968</c:v>
                </c:pt>
                <c:pt idx="3710">
                  <c:v>104.34530494449648</c:v>
                </c:pt>
                <c:pt idx="3711">
                  <c:v>105.0258105581679</c:v>
                </c:pt>
                <c:pt idx="3712">
                  <c:v>104.70155396556149</c:v>
                </c:pt>
                <c:pt idx="3713">
                  <c:v>104.70155396556149</c:v>
                </c:pt>
                <c:pt idx="3714">
                  <c:v>104.70155396556149</c:v>
                </c:pt>
                <c:pt idx="3715">
                  <c:v>104.18700907451904</c:v>
                </c:pt>
                <c:pt idx="3716">
                  <c:v>104.68855704150018</c:v>
                </c:pt>
                <c:pt idx="3717">
                  <c:v>103.66546583975125</c:v>
                </c:pt>
                <c:pt idx="3718">
                  <c:v>104.09369782484812</c:v>
                </c:pt>
                <c:pt idx="3719">
                  <c:v>103.50050488051161</c:v>
                </c:pt>
                <c:pt idx="3720">
                  <c:v>103.50050488051161</c:v>
                </c:pt>
                <c:pt idx="3721">
                  <c:v>103.50050488051161</c:v>
                </c:pt>
                <c:pt idx="3722">
                  <c:v>103.49383979124941</c:v>
                </c:pt>
                <c:pt idx="3723">
                  <c:v>102.75734742777543</c:v>
                </c:pt>
                <c:pt idx="3724">
                  <c:v>102.34844420153897</c:v>
                </c:pt>
                <c:pt idx="3725">
                  <c:v>102.65503830760055</c:v>
                </c:pt>
                <c:pt idx="3726">
                  <c:v>103.1799140869994</c:v>
                </c:pt>
                <c:pt idx="3727">
                  <c:v>103.1799140869994</c:v>
                </c:pt>
                <c:pt idx="3728">
                  <c:v>103.1799140869994</c:v>
                </c:pt>
                <c:pt idx="3729">
                  <c:v>103.0992665069267</c:v>
                </c:pt>
                <c:pt idx="3730">
                  <c:v>103.30655078298135</c:v>
                </c:pt>
                <c:pt idx="3731">
                  <c:v>103.51550133135157</c:v>
                </c:pt>
                <c:pt idx="3732">
                  <c:v>104.75354166180671</c:v>
                </c:pt>
                <c:pt idx="3733">
                  <c:v>105.79162931439558</c:v>
                </c:pt>
                <c:pt idx="3734">
                  <c:v>105.79162931439558</c:v>
                </c:pt>
                <c:pt idx="3735">
                  <c:v>105.79162931439558</c:v>
                </c:pt>
                <c:pt idx="3736">
                  <c:v>105.92659737195531</c:v>
                </c:pt>
                <c:pt idx="3737">
                  <c:v>105.0001499645084</c:v>
                </c:pt>
                <c:pt idx="3738">
                  <c:v>104.82585788030165</c:v>
                </c:pt>
                <c:pt idx="3739">
                  <c:v>104.79686474201107</c:v>
                </c:pt>
              </c:numCache>
            </c:numRef>
          </c:val>
          <c:smooth val="0"/>
          <c:extLst>
            <c:ext xmlns:c16="http://schemas.microsoft.com/office/drawing/2014/chart" uri="{C3380CC4-5D6E-409C-BE32-E72D297353CC}">
              <c16:uniqueId val="{00000001-2CCE-47FD-B306-9786D5FF0827}"/>
            </c:ext>
          </c:extLst>
        </c:ser>
        <c:ser>
          <c:idx val="4"/>
          <c:order val="3"/>
          <c:tx>
            <c:strRef>
              <c:f>'Respecto al dólar'!$CA$4</c:f>
              <c:strCache>
                <c:ptCount val="1"/>
                <c:pt idx="0">
                  <c:v>Sudáfrica</c:v>
                </c:pt>
              </c:strCache>
              <c:extLst xmlns:c15="http://schemas.microsoft.com/office/drawing/2012/chart"/>
            </c:strRef>
          </c:tx>
          <c:spPr>
            <a:ln w="31750">
              <a:solidFill>
                <a:srgbClr val="FF00FF"/>
              </a:solidFill>
            </a:ln>
          </c:spPr>
          <c:marker>
            <c:symbol val="none"/>
          </c:marker>
          <c:cat>
            <c:numRef>
              <c:f>'Respecto al dólar'!$BV$5:$BV$4000</c:f>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extLst xmlns:c15="http://schemas.microsoft.com/office/drawing/2012/chart"/>
            </c:numRef>
          </c:cat>
          <c:val>
            <c:numRef>
              <c:f>'Respecto al dólar'!$CA$5:$CA$4000</c:f>
              <c:numCache>
                <c:formatCode>0.00</c:formatCode>
                <c:ptCount val="3996"/>
                <c:pt idx="0">
                  <c:v>51.008001397878431</c:v>
                </c:pt>
                <c:pt idx="1">
                  <c:v>51.106289724865498</c:v>
                </c:pt>
                <c:pt idx="2">
                  <c:v>50.314886677199297</c:v>
                </c:pt>
                <c:pt idx="3">
                  <c:v>50.99708047265765</c:v>
                </c:pt>
                <c:pt idx="4">
                  <c:v>51.727326339087455</c:v>
                </c:pt>
                <c:pt idx="5">
                  <c:v>52.948285778771179</c:v>
                </c:pt>
                <c:pt idx="6">
                  <c:v>52.948285778771179</c:v>
                </c:pt>
                <c:pt idx="7">
                  <c:v>52.948285778771179</c:v>
                </c:pt>
                <c:pt idx="8">
                  <c:v>52.6934641902862</c:v>
                </c:pt>
                <c:pt idx="9">
                  <c:v>53.217668600883869</c:v>
                </c:pt>
                <c:pt idx="10">
                  <c:v>53.039293488944381</c:v>
                </c:pt>
                <c:pt idx="11">
                  <c:v>52.969399567531362</c:v>
                </c:pt>
                <c:pt idx="12">
                  <c:v>52.566053396043714</c:v>
                </c:pt>
                <c:pt idx="13">
                  <c:v>52.566053396043714</c:v>
                </c:pt>
                <c:pt idx="14">
                  <c:v>52.566053396043714</c:v>
                </c:pt>
                <c:pt idx="15">
                  <c:v>52.529650311974429</c:v>
                </c:pt>
                <c:pt idx="16">
                  <c:v>52.686183573472348</c:v>
                </c:pt>
                <c:pt idx="17">
                  <c:v>52.193285815174264</c:v>
                </c:pt>
                <c:pt idx="18">
                  <c:v>52.147417929246963</c:v>
                </c:pt>
                <c:pt idx="19">
                  <c:v>52.164163347918837</c:v>
                </c:pt>
                <c:pt idx="20">
                  <c:v>52.164163347918837</c:v>
                </c:pt>
                <c:pt idx="21">
                  <c:v>52.164163347918837</c:v>
                </c:pt>
                <c:pt idx="22">
                  <c:v>52.027287751818342</c:v>
                </c:pt>
                <c:pt idx="23">
                  <c:v>51.746984004484865</c:v>
                </c:pt>
                <c:pt idx="24">
                  <c:v>51.987244359342135</c:v>
                </c:pt>
                <c:pt idx="25">
                  <c:v>52.966487320805825</c:v>
                </c:pt>
                <c:pt idx="26">
                  <c:v>52.866742870455987</c:v>
                </c:pt>
                <c:pt idx="27">
                  <c:v>52.866742870455987</c:v>
                </c:pt>
                <c:pt idx="28">
                  <c:v>52.866742870455987</c:v>
                </c:pt>
                <c:pt idx="29">
                  <c:v>53.314500804508157</c:v>
                </c:pt>
                <c:pt idx="30">
                  <c:v>53.214028292476947</c:v>
                </c:pt>
                <c:pt idx="31">
                  <c:v>52.540571237195223</c:v>
                </c:pt>
                <c:pt idx="32">
                  <c:v>52.160523039511908</c:v>
                </c:pt>
                <c:pt idx="33">
                  <c:v>52.32943334959338</c:v>
                </c:pt>
                <c:pt idx="34">
                  <c:v>52.32943334959338</c:v>
                </c:pt>
                <c:pt idx="35">
                  <c:v>52.32943334959338</c:v>
                </c:pt>
                <c:pt idx="36">
                  <c:v>52.590079431529446</c:v>
                </c:pt>
                <c:pt idx="37">
                  <c:v>52.172900088095467</c:v>
                </c:pt>
                <c:pt idx="38">
                  <c:v>52.191101630130113</c:v>
                </c:pt>
                <c:pt idx="39">
                  <c:v>52.001805592969838</c:v>
                </c:pt>
                <c:pt idx="40">
                  <c:v>52.34035427481416</c:v>
                </c:pt>
                <c:pt idx="41">
                  <c:v>52.34035427481416</c:v>
                </c:pt>
                <c:pt idx="42">
                  <c:v>52.34035427481416</c:v>
                </c:pt>
                <c:pt idx="43">
                  <c:v>53.130301199117589</c:v>
                </c:pt>
                <c:pt idx="44">
                  <c:v>52.744428507983201</c:v>
                </c:pt>
                <c:pt idx="45">
                  <c:v>52.384037975697304</c:v>
                </c:pt>
                <c:pt idx="46">
                  <c:v>52.347634891628026</c:v>
                </c:pt>
                <c:pt idx="47">
                  <c:v>52.114655153584621</c:v>
                </c:pt>
                <c:pt idx="48">
                  <c:v>52.114655153584621</c:v>
                </c:pt>
                <c:pt idx="49">
                  <c:v>52.114655153584621</c:v>
                </c:pt>
                <c:pt idx="50">
                  <c:v>51.794308013774923</c:v>
                </c:pt>
                <c:pt idx="51">
                  <c:v>51.892596340761997</c:v>
                </c:pt>
                <c:pt idx="52">
                  <c:v>51.510363958034532</c:v>
                </c:pt>
                <c:pt idx="53">
                  <c:v>51.481241490779098</c:v>
                </c:pt>
                <c:pt idx="54">
                  <c:v>51.426636864675181</c:v>
                </c:pt>
                <c:pt idx="55">
                  <c:v>51.426636864675181</c:v>
                </c:pt>
                <c:pt idx="56">
                  <c:v>51.426636864675181</c:v>
                </c:pt>
                <c:pt idx="57">
                  <c:v>51.554047658917668</c:v>
                </c:pt>
                <c:pt idx="58">
                  <c:v>53.035653180537459</c:v>
                </c:pt>
                <c:pt idx="59">
                  <c:v>52.657061106216915</c:v>
                </c:pt>
                <c:pt idx="60">
                  <c:v>52.973767937619677</c:v>
                </c:pt>
                <c:pt idx="61">
                  <c:v>53.995238476603738</c:v>
                </c:pt>
                <c:pt idx="62">
                  <c:v>53.995238476603738</c:v>
                </c:pt>
                <c:pt idx="63">
                  <c:v>53.995238476603738</c:v>
                </c:pt>
                <c:pt idx="64">
                  <c:v>54.582784253481954</c:v>
                </c:pt>
                <c:pt idx="65">
                  <c:v>53.749881689976775</c:v>
                </c:pt>
                <c:pt idx="66">
                  <c:v>54.1444911212878</c:v>
                </c:pt>
                <c:pt idx="67">
                  <c:v>53.544568295826025</c:v>
                </c:pt>
                <c:pt idx="68">
                  <c:v>53.529279000516929</c:v>
                </c:pt>
                <c:pt idx="69">
                  <c:v>53.529279000516929</c:v>
                </c:pt>
                <c:pt idx="70">
                  <c:v>53.529279000516929</c:v>
                </c:pt>
                <c:pt idx="71">
                  <c:v>53.530735123879701</c:v>
                </c:pt>
                <c:pt idx="72">
                  <c:v>54.630108262772026</c:v>
                </c:pt>
                <c:pt idx="73">
                  <c:v>54.076781384918938</c:v>
                </c:pt>
                <c:pt idx="74">
                  <c:v>53.956651207490303</c:v>
                </c:pt>
                <c:pt idx="75">
                  <c:v>54.50488165357369</c:v>
                </c:pt>
                <c:pt idx="76">
                  <c:v>54.50488165357369</c:v>
                </c:pt>
                <c:pt idx="77">
                  <c:v>54.50488165357369</c:v>
                </c:pt>
                <c:pt idx="78">
                  <c:v>54.204192179161424</c:v>
                </c:pt>
                <c:pt idx="79">
                  <c:v>53.803758254399312</c:v>
                </c:pt>
                <c:pt idx="80">
                  <c:v>52.951926087178101</c:v>
                </c:pt>
                <c:pt idx="81">
                  <c:v>52.455388020473094</c:v>
                </c:pt>
                <c:pt idx="82">
                  <c:v>52.475045685870505</c:v>
                </c:pt>
                <c:pt idx="83">
                  <c:v>52.475045685870505</c:v>
                </c:pt>
                <c:pt idx="84">
                  <c:v>52.475045685870505</c:v>
                </c:pt>
                <c:pt idx="85">
                  <c:v>52.588623308166675</c:v>
                </c:pt>
                <c:pt idx="86">
                  <c:v>52.961390889036117</c:v>
                </c:pt>
                <c:pt idx="87">
                  <c:v>53.406236576362751</c:v>
                </c:pt>
                <c:pt idx="88">
                  <c:v>52.841260711607482</c:v>
                </c:pt>
                <c:pt idx="89">
                  <c:v>52.884944412490633</c:v>
                </c:pt>
                <c:pt idx="90">
                  <c:v>52.884944412490633</c:v>
                </c:pt>
                <c:pt idx="91">
                  <c:v>52.884944412490633</c:v>
                </c:pt>
                <c:pt idx="92">
                  <c:v>52.779375468689707</c:v>
                </c:pt>
                <c:pt idx="93">
                  <c:v>52.252986873047881</c:v>
                </c:pt>
                <c:pt idx="94">
                  <c:v>52.041120923764659</c:v>
                </c:pt>
                <c:pt idx="95">
                  <c:v>51.892596340761997</c:v>
                </c:pt>
                <c:pt idx="96">
                  <c:v>51.88385960058536</c:v>
                </c:pt>
                <c:pt idx="97">
                  <c:v>51.88385960058536</c:v>
                </c:pt>
                <c:pt idx="98">
                  <c:v>51.88385960058536</c:v>
                </c:pt>
                <c:pt idx="99">
                  <c:v>51.859833565099642</c:v>
                </c:pt>
                <c:pt idx="100">
                  <c:v>52.020007135004477</c:v>
                </c:pt>
                <c:pt idx="101">
                  <c:v>52.034568368632193</c:v>
                </c:pt>
                <c:pt idx="102">
                  <c:v>52.142321497477276</c:v>
                </c:pt>
                <c:pt idx="103">
                  <c:v>52.285021587028858</c:v>
                </c:pt>
                <c:pt idx="104">
                  <c:v>52.285021587028858</c:v>
                </c:pt>
                <c:pt idx="105">
                  <c:v>52.285021587028858</c:v>
                </c:pt>
                <c:pt idx="106">
                  <c:v>51.743343696077936</c:v>
                </c:pt>
                <c:pt idx="107">
                  <c:v>51.115754526723514</c:v>
                </c:pt>
                <c:pt idx="108">
                  <c:v>51.120122896811814</c:v>
                </c:pt>
                <c:pt idx="109">
                  <c:v>51.392417965650047</c:v>
                </c:pt>
                <c:pt idx="110">
                  <c:v>51.337813339546138</c:v>
                </c:pt>
                <c:pt idx="111">
                  <c:v>51.337813339546138</c:v>
                </c:pt>
                <c:pt idx="112">
                  <c:v>51.337813339546138</c:v>
                </c:pt>
                <c:pt idx="113">
                  <c:v>51.636318628914246</c:v>
                </c:pt>
                <c:pt idx="114">
                  <c:v>51.113570341679349</c:v>
                </c:pt>
                <c:pt idx="115">
                  <c:v>50.633049631964823</c:v>
                </c:pt>
                <c:pt idx="116">
                  <c:v>51.173999461234366</c:v>
                </c:pt>
                <c:pt idx="117">
                  <c:v>51.326892414325343</c:v>
                </c:pt>
                <c:pt idx="118">
                  <c:v>51.326892414325343</c:v>
                </c:pt>
                <c:pt idx="119">
                  <c:v>51.326892414325343</c:v>
                </c:pt>
                <c:pt idx="120">
                  <c:v>51.546767042103816</c:v>
                </c:pt>
                <c:pt idx="121">
                  <c:v>51.175455584597131</c:v>
                </c:pt>
                <c:pt idx="122">
                  <c:v>51.070614702477592</c:v>
                </c:pt>
                <c:pt idx="123">
                  <c:v>50.643242495504218</c:v>
                </c:pt>
                <c:pt idx="124">
                  <c:v>50.440113286397626</c:v>
                </c:pt>
                <c:pt idx="125">
                  <c:v>50.440113286397626</c:v>
                </c:pt>
                <c:pt idx="126">
                  <c:v>50.440113286397626</c:v>
                </c:pt>
                <c:pt idx="127">
                  <c:v>50.152528922250298</c:v>
                </c:pt>
                <c:pt idx="128">
                  <c:v>50.242808570742113</c:v>
                </c:pt>
                <c:pt idx="129">
                  <c:v>50.283580024899713</c:v>
                </c:pt>
                <c:pt idx="130">
                  <c:v>51.228604087338283</c:v>
                </c:pt>
                <c:pt idx="131">
                  <c:v>50.520200071350054</c:v>
                </c:pt>
                <c:pt idx="132">
                  <c:v>50.520200071350054</c:v>
                </c:pt>
                <c:pt idx="133">
                  <c:v>50.520200071350054</c:v>
                </c:pt>
                <c:pt idx="134">
                  <c:v>50.577716944179521</c:v>
                </c:pt>
                <c:pt idx="135">
                  <c:v>50.316342800562062</c:v>
                </c:pt>
                <c:pt idx="136">
                  <c:v>50.718960910368324</c:v>
                </c:pt>
                <c:pt idx="137">
                  <c:v>51.202393866808407</c:v>
                </c:pt>
                <c:pt idx="138">
                  <c:v>51.064790209026512</c:v>
                </c:pt>
                <c:pt idx="139">
                  <c:v>51.064790209026512</c:v>
                </c:pt>
                <c:pt idx="140">
                  <c:v>51.064790209026512</c:v>
                </c:pt>
                <c:pt idx="141">
                  <c:v>51.00072078106458</c:v>
                </c:pt>
                <c:pt idx="142">
                  <c:v>51.523469068299477</c:v>
                </c:pt>
                <c:pt idx="143">
                  <c:v>51.532205808476093</c:v>
                </c:pt>
                <c:pt idx="144">
                  <c:v>52.027287751818342</c:v>
                </c:pt>
                <c:pt idx="145">
                  <c:v>51.561328275731519</c:v>
                </c:pt>
                <c:pt idx="146">
                  <c:v>51.561328275731519</c:v>
                </c:pt>
                <c:pt idx="147">
                  <c:v>51.561328275731519</c:v>
                </c:pt>
                <c:pt idx="148">
                  <c:v>51.677818144753232</c:v>
                </c:pt>
                <c:pt idx="149">
                  <c:v>51.993068852793215</c:v>
                </c:pt>
                <c:pt idx="150">
                  <c:v>51.928999424831282</c:v>
                </c:pt>
                <c:pt idx="151">
                  <c:v>51.819790172623428</c:v>
                </c:pt>
                <c:pt idx="152">
                  <c:v>51.619573210242379</c:v>
                </c:pt>
                <c:pt idx="153">
                  <c:v>51.619573210242379</c:v>
                </c:pt>
                <c:pt idx="154">
                  <c:v>51.619573210242379</c:v>
                </c:pt>
                <c:pt idx="155">
                  <c:v>51.892596340761997</c:v>
                </c:pt>
                <c:pt idx="156">
                  <c:v>52.204206740395051</c:v>
                </c:pt>
                <c:pt idx="157">
                  <c:v>52.464124760649732</c:v>
                </c:pt>
                <c:pt idx="158">
                  <c:v>53.016723576821434</c:v>
                </c:pt>
                <c:pt idx="159">
                  <c:v>52.529650311974429</c:v>
                </c:pt>
                <c:pt idx="160">
                  <c:v>52.529650311974429</c:v>
                </c:pt>
                <c:pt idx="161">
                  <c:v>52.529650311974429</c:v>
                </c:pt>
                <c:pt idx="162">
                  <c:v>52.700744807100065</c:v>
                </c:pt>
                <c:pt idx="163">
                  <c:v>53.039293488944381</c:v>
                </c:pt>
                <c:pt idx="164">
                  <c:v>52.582798814715581</c:v>
                </c:pt>
                <c:pt idx="165">
                  <c:v>52.334529781363081</c:v>
                </c:pt>
                <c:pt idx="166">
                  <c:v>52.016366826597547</c:v>
                </c:pt>
                <c:pt idx="167">
                  <c:v>52.016366826597547</c:v>
                </c:pt>
                <c:pt idx="168">
                  <c:v>52.016366826597547</c:v>
                </c:pt>
                <c:pt idx="169">
                  <c:v>51.606468099977434</c:v>
                </c:pt>
                <c:pt idx="170">
                  <c:v>51.504539464583445</c:v>
                </c:pt>
                <c:pt idx="171">
                  <c:v>52.056410219073769</c:v>
                </c:pt>
                <c:pt idx="172">
                  <c:v>52.072427576064243</c:v>
                </c:pt>
                <c:pt idx="173">
                  <c:v>52.107374536770756</c:v>
                </c:pt>
                <c:pt idx="174">
                  <c:v>52.107374536770756</c:v>
                </c:pt>
                <c:pt idx="175">
                  <c:v>52.107374536770756</c:v>
                </c:pt>
                <c:pt idx="176">
                  <c:v>52.238425639420171</c:v>
                </c:pt>
                <c:pt idx="177">
                  <c:v>52.391318592511162</c:v>
                </c:pt>
                <c:pt idx="178">
                  <c:v>51.894780525806148</c:v>
                </c:pt>
                <c:pt idx="179">
                  <c:v>51.545310918741038</c:v>
                </c:pt>
                <c:pt idx="180">
                  <c:v>51.27738421999112</c:v>
                </c:pt>
                <c:pt idx="181">
                  <c:v>51.27738421999112</c:v>
                </c:pt>
                <c:pt idx="182">
                  <c:v>51.27738421999112</c:v>
                </c:pt>
                <c:pt idx="183">
                  <c:v>50.609023596479098</c:v>
                </c:pt>
                <c:pt idx="184">
                  <c:v>50.919177872749387</c:v>
                </c:pt>
                <c:pt idx="185">
                  <c:v>50.716776725324173</c:v>
                </c:pt>
                <c:pt idx="186">
                  <c:v>51.048044790354638</c:v>
                </c:pt>
                <c:pt idx="187">
                  <c:v>50.868941616733778</c:v>
                </c:pt>
                <c:pt idx="188">
                  <c:v>50.868941616733778</c:v>
                </c:pt>
                <c:pt idx="189">
                  <c:v>50.868941616733778</c:v>
                </c:pt>
                <c:pt idx="190">
                  <c:v>50.724057342138032</c:v>
                </c:pt>
                <c:pt idx="191">
                  <c:v>51.119394835130436</c:v>
                </c:pt>
                <c:pt idx="192">
                  <c:v>51.10993003327242</c:v>
                </c:pt>
                <c:pt idx="193">
                  <c:v>50.705855800103386</c:v>
                </c:pt>
                <c:pt idx="194">
                  <c:v>50.657075667450549</c:v>
                </c:pt>
                <c:pt idx="195">
                  <c:v>50.657075667450549</c:v>
                </c:pt>
                <c:pt idx="196">
                  <c:v>50.657075667450549</c:v>
                </c:pt>
                <c:pt idx="197">
                  <c:v>50.764100734614239</c:v>
                </c:pt>
                <c:pt idx="198">
                  <c:v>50.574804697453978</c:v>
                </c:pt>
                <c:pt idx="199">
                  <c:v>50.542041921791615</c:v>
                </c:pt>
                <c:pt idx="200">
                  <c:v>50.009100771017323</c:v>
                </c:pt>
                <c:pt idx="201">
                  <c:v>50.19111619136374</c:v>
                </c:pt>
                <c:pt idx="202">
                  <c:v>50.19111619136374</c:v>
                </c:pt>
                <c:pt idx="203">
                  <c:v>50.19111619136374</c:v>
                </c:pt>
                <c:pt idx="204">
                  <c:v>49.661087287314984</c:v>
                </c:pt>
                <c:pt idx="205">
                  <c:v>50.000364030840693</c:v>
                </c:pt>
                <c:pt idx="206">
                  <c:v>50.127046763401793</c:v>
                </c:pt>
                <c:pt idx="207">
                  <c:v>51.603555853251891</c:v>
                </c:pt>
                <c:pt idx="208">
                  <c:v>51.765185546519511</c:v>
                </c:pt>
                <c:pt idx="209">
                  <c:v>51.765185546519511</c:v>
                </c:pt>
                <c:pt idx="210">
                  <c:v>51.765185546519511</c:v>
                </c:pt>
                <c:pt idx="211">
                  <c:v>51.732422770857156</c:v>
                </c:pt>
                <c:pt idx="212">
                  <c:v>51.974867310758569</c:v>
                </c:pt>
                <c:pt idx="213">
                  <c:v>51.703300303601715</c:v>
                </c:pt>
                <c:pt idx="214">
                  <c:v>51.632678320507317</c:v>
                </c:pt>
                <c:pt idx="215">
                  <c:v>51.896236649168927</c:v>
                </c:pt>
                <c:pt idx="216">
                  <c:v>51.896236649168927</c:v>
                </c:pt>
                <c:pt idx="217">
                  <c:v>51.896236649168927</c:v>
                </c:pt>
                <c:pt idx="218">
                  <c:v>51.10993003327242</c:v>
                </c:pt>
                <c:pt idx="219">
                  <c:v>51.331988846095044</c:v>
                </c:pt>
                <c:pt idx="220">
                  <c:v>51.117210650086278</c:v>
                </c:pt>
                <c:pt idx="221">
                  <c:v>52.285749648710244</c:v>
                </c:pt>
                <c:pt idx="222">
                  <c:v>52.242065947827108</c:v>
                </c:pt>
                <c:pt idx="223">
                  <c:v>52.242065947827108</c:v>
                </c:pt>
                <c:pt idx="224">
                  <c:v>52.242065947827108</c:v>
                </c:pt>
                <c:pt idx="225">
                  <c:v>52.378941543927603</c:v>
                </c:pt>
                <c:pt idx="226">
                  <c:v>53.232229834511578</c:v>
                </c:pt>
                <c:pt idx="227">
                  <c:v>54.058579842884292</c:v>
                </c:pt>
                <c:pt idx="228">
                  <c:v>54.422610683577112</c:v>
                </c:pt>
                <c:pt idx="229">
                  <c:v>53.41642943990216</c:v>
                </c:pt>
                <c:pt idx="230">
                  <c:v>53.41642943990216</c:v>
                </c:pt>
                <c:pt idx="231">
                  <c:v>53.41642943990216</c:v>
                </c:pt>
                <c:pt idx="232">
                  <c:v>53.98577367474573</c:v>
                </c:pt>
                <c:pt idx="233">
                  <c:v>53.679987768563755</c:v>
                </c:pt>
                <c:pt idx="234">
                  <c:v>52.66798203143771</c:v>
                </c:pt>
                <c:pt idx="235">
                  <c:v>52.728411150992713</c:v>
                </c:pt>
                <c:pt idx="236">
                  <c:v>52.187461321723184</c:v>
                </c:pt>
                <c:pt idx="237">
                  <c:v>52.187461321723184</c:v>
                </c:pt>
                <c:pt idx="238">
                  <c:v>52.187461321723184</c:v>
                </c:pt>
                <c:pt idx="239">
                  <c:v>52.713121855683617</c:v>
                </c:pt>
                <c:pt idx="240">
                  <c:v>53.27445741203195</c:v>
                </c:pt>
                <c:pt idx="241">
                  <c:v>52.094269426505811</c:v>
                </c:pt>
                <c:pt idx="242">
                  <c:v>52.212943480571674</c:v>
                </c:pt>
                <c:pt idx="243">
                  <c:v>52.038208677039123</c:v>
                </c:pt>
                <c:pt idx="244">
                  <c:v>52.038208677039123</c:v>
                </c:pt>
                <c:pt idx="245">
                  <c:v>52.038208677039123</c:v>
                </c:pt>
                <c:pt idx="246">
                  <c:v>52.348362953309412</c:v>
                </c:pt>
                <c:pt idx="247">
                  <c:v>52.477229870914663</c:v>
                </c:pt>
                <c:pt idx="248">
                  <c:v>52.757533618248139</c:v>
                </c:pt>
                <c:pt idx="249">
                  <c:v>52.375301235520681</c:v>
                </c:pt>
                <c:pt idx="250">
                  <c:v>52.828155601342552</c:v>
                </c:pt>
                <c:pt idx="251">
                  <c:v>52.828155601342552</c:v>
                </c:pt>
                <c:pt idx="252">
                  <c:v>52.828155601342552</c:v>
                </c:pt>
                <c:pt idx="253">
                  <c:v>52.518729386753648</c:v>
                </c:pt>
                <c:pt idx="254">
                  <c:v>52.266091983312826</c:v>
                </c:pt>
                <c:pt idx="255">
                  <c:v>51.972683125714411</c:v>
                </c:pt>
                <c:pt idx="256">
                  <c:v>52.20784704880198</c:v>
                </c:pt>
                <c:pt idx="257">
                  <c:v>52.047673478897124</c:v>
                </c:pt>
                <c:pt idx="258">
                  <c:v>52.047673478897124</c:v>
                </c:pt>
                <c:pt idx="259">
                  <c:v>52.047673478897124</c:v>
                </c:pt>
                <c:pt idx="260">
                  <c:v>52.581342691352816</c:v>
                </c:pt>
                <c:pt idx="261">
                  <c:v>51.732422770857156</c:v>
                </c:pt>
                <c:pt idx="262">
                  <c:v>51.637774752277025</c:v>
                </c:pt>
                <c:pt idx="263">
                  <c:v>51.372032238571251</c:v>
                </c:pt>
                <c:pt idx="264">
                  <c:v>50.966501882039452</c:v>
                </c:pt>
                <c:pt idx="265">
                  <c:v>50.966501882039452</c:v>
                </c:pt>
                <c:pt idx="266">
                  <c:v>50.966501882039452</c:v>
                </c:pt>
                <c:pt idx="267">
                  <c:v>50.683285887980432</c:v>
                </c:pt>
                <c:pt idx="268">
                  <c:v>50.897336022307812</c:v>
                </c:pt>
                <c:pt idx="269">
                  <c:v>50.571164389047041</c:v>
                </c:pt>
                <c:pt idx="270">
                  <c:v>50.145248305436439</c:v>
                </c:pt>
                <c:pt idx="271">
                  <c:v>50.016381387831174</c:v>
                </c:pt>
                <c:pt idx="272">
                  <c:v>50.016381387831174</c:v>
                </c:pt>
                <c:pt idx="273">
                  <c:v>50.016381387831174</c:v>
                </c:pt>
                <c:pt idx="274">
                  <c:v>49.779033279699462</c:v>
                </c:pt>
                <c:pt idx="275">
                  <c:v>50.427736237814067</c:v>
                </c:pt>
                <c:pt idx="276">
                  <c:v>50.506366899403723</c:v>
                </c:pt>
                <c:pt idx="277">
                  <c:v>50.322167294013155</c:v>
                </c:pt>
                <c:pt idx="278">
                  <c:v>49.561342836965153</c:v>
                </c:pt>
                <c:pt idx="279">
                  <c:v>49.561342836965153</c:v>
                </c:pt>
                <c:pt idx="280">
                  <c:v>49.561342836965153</c:v>
                </c:pt>
                <c:pt idx="281">
                  <c:v>49.908628258986113</c:v>
                </c:pt>
                <c:pt idx="282">
                  <c:v>49.773936847929761</c:v>
                </c:pt>
                <c:pt idx="283">
                  <c:v>50.054240595263231</c:v>
                </c:pt>
                <c:pt idx="284">
                  <c:v>49.067717016985682</c:v>
                </c:pt>
                <c:pt idx="285">
                  <c:v>49.286135521401377</c:v>
                </c:pt>
                <c:pt idx="286">
                  <c:v>49.286135521401377</c:v>
                </c:pt>
                <c:pt idx="287">
                  <c:v>49.286135521401377</c:v>
                </c:pt>
                <c:pt idx="288">
                  <c:v>49.841646584298623</c:v>
                </c:pt>
                <c:pt idx="289">
                  <c:v>50.001820154203472</c:v>
                </c:pt>
                <c:pt idx="290">
                  <c:v>49.784129711469163</c:v>
                </c:pt>
                <c:pt idx="291">
                  <c:v>49.554062220151295</c:v>
                </c:pt>
                <c:pt idx="292">
                  <c:v>49.581000502362556</c:v>
                </c:pt>
                <c:pt idx="293">
                  <c:v>49.581000502362556</c:v>
                </c:pt>
                <c:pt idx="294">
                  <c:v>49.581000502362556</c:v>
                </c:pt>
                <c:pt idx="295">
                  <c:v>49.845286892705552</c:v>
                </c:pt>
                <c:pt idx="296">
                  <c:v>48.729168335141352</c:v>
                </c:pt>
                <c:pt idx="297">
                  <c:v>48.470706438249451</c:v>
                </c:pt>
                <c:pt idx="298">
                  <c:v>47.652365108371981</c:v>
                </c:pt>
                <c:pt idx="299">
                  <c:v>47.316728673253202</c:v>
                </c:pt>
                <c:pt idx="300">
                  <c:v>47.316728673253202</c:v>
                </c:pt>
                <c:pt idx="301">
                  <c:v>47.316728673253202</c:v>
                </c:pt>
                <c:pt idx="302">
                  <c:v>47.615233962621318</c:v>
                </c:pt>
                <c:pt idx="303">
                  <c:v>47.896265771636173</c:v>
                </c:pt>
                <c:pt idx="304">
                  <c:v>47.313816426527652</c:v>
                </c:pt>
                <c:pt idx="305">
                  <c:v>48.034597491099447</c:v>
                </c:pt>
                <c:pt idx="306">
                  <c:v>47.760846298898443</c:v>
                </c:pt>
                <c:pt idx="307">
                  <c:v>47.760846298898443</c:v>
                </c:pt>
                <c:pt idx="308">
                  <c:v>47.760846298898443</c:v>
                </c:pt>
                <c:pt idx="309">
                  <c:v>47.979992864995523</c:v>
                </c:pt>
                <c:pt idx="310">
                  <c:v>47.391719026435922</c:v>
                </c:pt>
                <c:pt idx="311">
                  <c:v>47.491463476785754</c:v>
                </c:pt>
                <c:pt idx="312">
                  <c:v>47.457244577760633</c:v>
                </c:pt>
                <c:pt idx="313">
                  <c:v>48.225349651622487</c:v>
                </c:pt>
                <c:pt idx="314">
                  <c:v>48.225349651622487</c:v>
                </c:pt>
                <c:pt idx="315">
                  <c:v>48.225349651622487</c:v>
                </c:pt>
                <c:pt idx="316">
                  <c:v>49.821260857219826</c:v>
                </c:pt>
                <c:pt idx="317">
                  <c:v>48.627239699747363</c:v>
                </c:pt>
                <c:pt idx="318">
                  <c:v>47.946502027651782</c:v>
                </c:pt>
                <c:pt idx="319">
                  <c:v>48.99491084884712</c:v>
                </c:pt>
                <c:pt idx="320">
                  <c:v>48.889341905046194</c:v>
                </c:pt>
                <c:pt idx="321">
                  <c:v>48.889341905046194</c:v>
                </c:pt>
                <c:pt idx="322">
                  <c:v>48.889341905046194</c:v>
                </c:pt>
                <c:pt idx="323">
                  <c:v>49.388064156795366</c:v>
                </c:pt>
                <c:pt idx="324">
                  <c:v>48.692765251072075</c:v>
                </c:pt>
                <c:pt idx="325">
                  <c:v>49.690209754570411</c:v>
                </c:pt>
                <c:pt idx="326">
                  <c:v>49.415730500688021</c:v>
                </c:pt>
                <c:pt idx="327">
                  <c:v>49.781217464743619</c:v>
                </c:pt>
                <c:pt idx="328">
                  <c:v>49.781217464743619</c:v>
                </c:pt>
                <c:pt idx="329">
                  <c:v>49.781217464743619</c:v>
                </c:pt>
                <c:pt idx="330">
                  <c:v>50.873309986822093</c:v>
                </c:pt>
                <c:pt idx="331">
                  <c:v>50.951940648411743</c:v>
                </c:pt>
                <c:pt idx="332">
                  <c:v>49.961776761727265</c:v>
                </c:pt>
                <c:pt idx="333">
                  <c:v>49.581000502362556</c:v>
                </c:pt>
                <c:pt idx="334">
                  <c:v>49.535860678116649</c:v>
                </c:pt>
                <c:pt idx="335">
                  <c:v>49.535860678116649</c:v>
                </c:pt>
                <c:pt idx="336">
                  <c:v>49.535860678116649</c:v>
                </c:pt>
                <c:pt idx="337">
                  <c:v>49.562798960327925</c:v>
                </c:pt>
                <c:pt idx="338">
                  <c:v>49.666911780766064</c:v>
                </c:pt>
                <c:pt idx="339">
                  <c:v>49.353845257770246</c:v>
                </c:pt>
                <c:pt idx="340">
                  <c:v>48.935937852654881</c:v>
                </c:pt>
                <c:pt idx="341">
                  <c:v>48.761931110803708</c:v>
                </c:pt>
                <c:pt idx="342">
                  <c:v>48.761931110803708</c:v>
                </c:pt>
                <c:pt idx="343">
                  <c:v>48.761931110803708</c:v>
                </c:pt>
                <c:pt idx="344">
                  <c:v>48.518758509220902</c:v>
                </c:pt>
                <c:pt idx="345">
                  <c:v>49.641429621917574</c:v>
                </c:pt>
                <c:pt idx="346">
                  <c:v>48.975253183449702</c:v>
                </c:pt>
                <c:pt idx="347">
                  <c:v>49.067717016985682</c:v>
                </c:pt>
                <c:pt idx="348">
                  <c:v>50.154713107294448</c:v>
                </c:pt>
                <c:pt idx="349">
                  <c:v>50.154713107294448</c:v>
                </c:pt>
                <c:pt idx="350">
                  <c:v>50.154713107294448</c:v>
                </c:pt>
                <c:pt idx="351">
                  <c:v>50.354930069675504</c:v>
                </c:pt>
                <c:pt idx="352">
                  <c:v>50.285764209943864</c:v>
                </c:pt>
                <c:pt idx="353">
                  <c:v>50.569708265684277</c:v>
                </c:pt>
                <c:pt idx="354">
                  <c:v>51.422268494586866</c:v>
                </c:pt>
                <c:pt idx="355">
                  <c:v>51.173999461234366</c:v>
                </c:pt>
                <c:pt idx="356">
                  <c:v>51.173999461234366</c:v>
                </c:pt>
                <c:pt idx="357">
                  <c:v>51.173999461234366</c:v>
                </c:pt>
                <c:pt idx="358">
                  <c:v>50.842731396203888</c:v>
                </c:pt>
                <c:pt idx="359">
                  <c:v>50.779390029923334</c:v>
                </c:pt>
                <c:pt idx="360">
                  <c:v>50.732066020633269</c:v>
                </c:pt>
                <c:pt idx="361">
                  <c:v>50.06443345880264</c:v>
                </c:pt>
                <c:pt idx="362">
                  <c:v>49.59556173599028</c:v>
                </c:pt>
                <c:pt idx="363">
                  <c:v>49.59556173599028</c:v>
                </c:pt>
                <c:pt idx="364">
                  <c:v>49.59556173599028</c:v>
                </c:pt>
                <c:pt idx="365">
                  <c:v>49.963232885090022</c:v>
                </c:pt>
                <c:pt idx="366">
                  <c:v>49.907172135623334</c:v>
                </c:pt>
                <c:pt idx="367">
                  <c:v>49.690209754570411</c:v>
                </c:pt>
                <c:pt idx="368">
                  <c:v>49.899891518809476</c:v>
                </c:pt>
                <c:pt idx="369">
                  <c:v>50.032398744821663</c:v>
                </c:pt>
                <c:pt idx="370">
                  <c:v>50.032398744821663</c:v>
                </c:pt>
                <c:pt idx="371">
                  <c:v>50.032398744821663</c:v>
                </c:pt>
                <c:pt idx="372">
                  <c:v>50.27484328472309</c:v>
                </c:pt>
                <c:pt idx="373">
                  <c:v>50.363666809852134</c:v>
                </c:pt>
                <c:pt idx="374">
                  <c:v>49.970513501903888</c:v>
                </c:pt>
                <c:pt idx="375">
                  <c:v>49.703314864835356</c:v>
                </c:pt>
                <c:pt idx="376">
                  <c:v>49.208232921493114</c:v>
                </c:pt>
                <c:pt idx="377">
                  <c:v>49.208232921493114</c:v>
                </c:pt>
                <c:pt idx="378">
                  <c:v>49.208232921493114</c:v>
                </c:pt>
                <c:pt idx="379">
                  <c:v>49.044419043181342</c:v>
                </c:pt>
                <c:pt idx="380">
                  <c:v>49.830725659077835</c:v>
                </c:pt>
                <c:pt idx="381">
                  <c:v>50.613391966567413</c:v>
                </c:pt>
                <c:pt idx="382">
                  <c:v>51.738247264308235</c:v>
                </c:pt>
                <c:pt idx="383">
                  <c:v>51.331988846095044</c:v>
                </c:pt>
                <c:pt idx="384">
                  <c:v>51.331988846095044</c:v>
                </c:pt>
                <c:pt idx="385">
                  <c:v>51.331988846095044</c:v>
                </c:pt>
                <c:pt idx="386">
                  <c:v>52.582798814715581</c:v>
                </c:pt>
                <c:pt idx="387">
                  <c:v>51.629038012100395</c:v>
                </c:pt>
                <c:pt idx="388">
                  <c:v>51.350918449811068</c:v>
                </c:pt>
                <c:pt idx="389">
                  <c:v>50.858748753194369</c:v>
                </c:pt>
                <c:pt idx="390">
                  <c:v>52.056410219073769</c:v>
                </c:pt>
                <c:pt idx="391">
                  <c:v>52.056410219073769</c:v>
                </c:pt>
                <c:pt idx="392">
                  <c:v>52.056410219073769</c:v>
                </c:pt>
                <c:pt idx="393">
                  <c:v>52.405879826138879</c:v>
                </c:pt>
                <c:pt idx="394">
                  <c:v>52.477229870914663</c:v>
                </c:pt>
                <c:pt idx="395">
                  <c:v>53.61300609387628</c:v>
                </c:pt>
                <c:pt idx="396">
                  <c:v>54.473575001274114</c:v>
                </c:pt>
                <c:pt idx="397">
                  <c:v>53.585339749983632</c:v>
                </c:pt>
                <c:pt idx="398">
                  <c:v>53.585339749983632</c:v>
                </c:pt>
                <c:pt idx="399">
                  <c:v>53.585339749983632</c:v>
                </c:pt>
                <c:pt idx="400">
                  <c:v>54.381111167738126</c:v>
                </c:pt>
                <c:pt idx="401">
                  <c:v>56.033811184483554</c:v>
                </c:pt>
                <c:pt idx="402">
                  <c:v>56.014153519086143</c:v>
                </c:pt>
                <c:pt idx="403">
                  <c:v>55.91004069864799</c:v>
                </c:pt>
                <c:pt idx="404">
                  <c:v>56.703627931358348</c:v>
                </c:pt>
                <c:pt idx="405">
                  <c:v>56.703627931358348</c:v>
                </c:pt>
                <c:pt idx="406">
                  <c:v>56.703627931358348</c:v>
                </c:pt>
                <c:pt idx="407">
                  <c:v>56.53398955959549</c:v>
                </c:pt>
                <c:pt idx="408">
                  <c:v>56.281352156154675</c:v>
                </c:pt>
                <c:pt idx="409">
                  <c:v>56.343237399072457</c:v>
                </c:pt>
                <c:pt idx="410">
                  <c:v>56.068030083508681</c:v>
                </c:pt>
                <c:pt idx="411">
                  <c:v>55.860532504313774</c:v>
                </c:pt>
                <c:pt idx="412">
                  <c:v>55.860532504313774</c:v>
                </c:pt>
                <c:pt idx="413">
                  <c:v>55.860532504313774</c:v>
                </c:pt>
                <c:pt idx="414">
                  <c:v>55.44116897583563</c:v>
                </c:pt>
                <c:pt idx="415">
                  <c:v>55.900575896789981</c:v>
                </c:pt>
                <c:pt idx="416">
                  <c:v>56.952625026392234</c:v>
                </c:pt>
                <c:pt idx="417">
                  <c:v>56.857977007812096</c:v>
                </c:pt>
                <c:pt idx="418">
                  <c:v>56.279167971110525</c:v>
                </c:pt>
                <c:pt idx="419">
                  <c:v>56.279167971110525</c:v>
                </c:pt>
                <c:pt idx="420">
                  <c:v>56.279167971110525</c:v>
                </c:pt>
                <c:pt idx="421">
                  <c:v>55.82048911183756</c:v>
                </c:pt>
                <c:pt idx="422">
                  <c:v>54.968656944616342</c:v>
                </c:pt>
                <c:pt idx="423">
                  <c:v>54.167789095092147</c:v>
                </c:pt>
                <c:pt idx="424">
                  <c:v>55.041463112754919</c:v>
                </c:pt>
                <c:pt idx="425">
                  <c:v>57.007229652496164</c:v>
                </c:pt>
                <c:pt idx="426">
                  <c:v>57.007229652496164</c:v>
                </c:pt>
                <c:pt idx="427">
                  <c:v>57.007229652496164</c:v>
                </c:pt>
                <c:pt idx="428">
                  <c:v>56.565296211895074</c:v>
                </c:pt>
                <c:pt idx="429">
                  <c:v>57.407663577258269</c:v>
                </c:pt>
                <c:pt idx="430">
                  <c:v>56.879818858253671</c:v>
                </c:pt>
                <c:pt idx="431">
                  <c:v>58.818647115783648</c:v>
                </c:pt>
                <c:pt idx="432">
                  <c:v>58.425493807835402</c:v>
                </c:pt>
                <c:pt idx="433">
                  <c:v>58.425493807835402</c:v>
                </c:pt>
                <c:pt idx="434">
                  <c:v>58.425493807835402</c:v>
                </c:pt>
                <c:pt idx="435">
                  <c:v>58.423309622791244</c:v>
                </c:pt>
                <c:pt idx="436">
                  <c:v>56.916950004004342</c:v>
                </c:pt>
                <c:pt idx="437">
                  <c:v>57.316655867085068</c:v>
                </c:pt>
                <c:pt idx="438">
                  <c:v>57.538714679907685</c:v>
                </c:pt>
                <c:pt idx="439">
                  <c:v>57.762957677774466</c:v>
                </c:pt>
                <c:pt idx="440">
                  <c:v>57.762957677774466</c:v>
                </c:pt>
                <c:pt idx="441">
                  <c:v>57.762957677774466</c:v>
                </c:pt>
                <c:pt idx="442">
                  <c:v>59.100406986479889</c:v>
                </c:pt>
                <c:pt idx="443">
                  <c:v>57.753492875916457</c:v>
                </c:pt>
                <c:pt idx="444">
                  <c:v>58.873251741887579</c:v>
                </c:pt>
                <c:pt idx="445">
                  <c:v>59.387991350627232</c:v>
                </c:pt>
                <c:pt idx="446">
                  <c:v>59.500840911242001</c:v>
                </c:pt>
                <c:pt idx="447">
                  <c:v>59.500840911242001</c:v>
                </c:pt>
                <c:pt idx="448">
                  <c:v>59.500840911242001</c:v>
                </c:pt>
                <c:pt idx="449">
                  <c:v>59.227817780722383</c:v>
                </c:pt>
                <c:pt idx="450">
                  <c:v>58.608965351544597</c:v>
                </c:pt>
                <c:pt idx="451">
                  <c:v>58.65847354587882</c:v>
                </c:pt>
                <c:pt idx="452">
                  <c:v>58.299539136955694</c:v>
                </c:pt>
                <c:pt idx="453">
                  <c:v>59.2882469002774</c:v>
                </c:pt>
                <c:pt idx="454">
                  <c:v>59.2882469002774</c:v>
                </c:pt>
                <c:pt idx="455">
                  <c:v>59.2882469002774</c:v>
                </c:pt>
                <c:pt idx="456">
                  <c:v>58.903830332505777</c:v>
                </c:pt>
                <c:pt idx="457">
                  <c:v>58.126988518467279</c:v>
                </c:pt>
                <c:pt idx="458">
                  <c:v>56.952625026392234</c:v>
                </c:pt>
                <c:pt idx="459">
                  <c:v>56.616260529592068</c:v>
                </c:pt>
                <c:pt idx="460">
                  <c:v>57.334857409119699</c:v>
                </c:pt>
                <c:pt idx="461">
                  <c:v>57.334857409119699</c:v>
                </c:pt>
                <c:pt idx="462">
                  <c:v>57.334857409119699</c:v>
                </c:pt>
                <c:pt idx="463">
                  <c:v>56.788811148080462</c:v>
                </c:pt>
                <c:pt idx="464">
                  <c:v>56.624997269768699</c:v>
                </c:pt>
                <c:pt idx="465">
                  <c:v>57.116438904704005</c:v>
                </c:pt>
                <c:pt idx="466">
                  <c:v>57.189245072842574</c:v>
                </c:pt>
                <c:pt idx="467">
                  <c:v>56.941704101171453</c:v>
                </c:pt>
                <c:pt idx="468">
                  <c:v>56.941704101171453</c:v>
                </c:pt>
                <c:pt idx="469">
                  <c:v>56.941704101171453</c:v>
                </c:pt>
                <c:pt idx="470">
                  <c:v>57.36616406141929</c:v>
                </c:pt>
                <c:pt idx="471">
                  <c:v>57.799360761843744</c:v>
                </c:pt>
                <c:pt idx="472">
                  <c:v>57.242393575583726</c:v>
                </c:pt>
                <c:pt idx="473">
                  <c:v>56.78517083967354</c:v>
                </c:pt>
                <c:pt idx="474">
                  <c:v>56.679601895872622</c:v>
                </c:pt>
                <c:pt idx="475">
                  <c:v>56.679601895872622</c:v>
                </c:pt>
                <c:pt idx="476">
                  <c:v>56.679601895872622</c:v>
                </c:pt>
                <c:pt idx="477">
                  <c:v>56.579857445522784</c:v>
                </c:pt>
                <c:pt idx="478">
                  <c:v>55.696718626001996</c:v>
                </c:pt>
                <c:pt idx="479">
                  <c:v>55.888198848206429</c:v>
                </c:pt>
                <c:pt idx="480">
                  <c:v>56.099336735808258</c:v>
                </c:pt>
                <c:pt idx="481">
                  <c:v>55.455002147781961</c:v>
                </c:pt>
                <c:pt idx="482">
                  <c:v>55.455002147781961</c:v>
                </c:pt>
                <c:pt idx="483">
                  <c:v>55.455002147781961</c:v>
                </c:pt>
                <c:pt idx="484">
                  <c:v>54.81139562143705</c:v>
                </c:pt>
                <c:pt idx="485">
                  <c:v>55.408406200173289</c:v>
                </c:pt>
                <c:pt idx="486">
                  <c:v>55.052384037975699</c:v>
                </c:pt>
                <c:pt idx="487">
                  <c:v>55.400397521678045</c:v>
                </c:pt>
                <c:pt idx="488">
                  <c:v>55.20746117611084</c:v>
                </c:pt>
                <c:pt idx="489">
                  <c:v>55.20746117611084</c:v>
                </c:pt>
                <c:pt idx="490">
                  <c:v>55.20746117611084</c:v>
                </c:pt>
                <c:pt idx="491">
                  <c:v>55.077866196824196</c:v>
                </c:pt>
                <c:pt idx="492">
                  <c:v>54.586424561888883</c:v>
                </c:pt>
                <c:pt idx="493">
                  <c:v>55.141935624786143</c:v>
                </c:pt>
                <c:pt idx="494">
                  <c:v>55.31448624327453</c:v>
                </c:pt>
                <c:pt idx="495">
                  <c:v>56.315571055179802</c:v>
                </c:pt>
                <c:pt idx="496">
                  <c:v>56.315571055179802</c:v>
                </c:pt>
                <c:pt idx="497">
                  <c:v>56.315571055179802</c:v>
                </c:pt>
                <c:pt idx="498">
                  <c:v>55.4331602973404</c:v>
                </c:pt>
                <c:pt idx="499">
                  <c:v>55.182707078943729</c:v>
                </c:pt>
                <c:pt idx="500">
                  <c:v>55.703999242815847</c:v>
                </c:pt>
                <c:pt idx="501">
                  <c:v>54.947543155856174</c:v>
                </c:pt>
                <c:pt idx="502">
                  <c:v>54.415330066763254</c:v>
                </c:pt>
                <c:pt idx="503">
                  <c:v>54.415330066763254</c:v>
                </c:pt>
                <c:pt idx="504">
                  <c:v>54.415330066763254</c:v>
                </c:pt>
                <c:pt idx="505">
                  <c:v>54.854351260638801</c:v>
                </c:pt>
                <c:pt idx="506">
                  <c:v>55.789910521219355</c:v>
                </c:pt>
                <c:pt idx="507">
                  <c:v>56.312658808454266</c:v>
                </c:pt>
                <c:pt idx="508">
                  <c:v>55.596974175652171</c:v>
                </c:pt>
                <c:pt idx="509">
                  <c:v>55.922417747231549</c:v>
                </c:pt>
                <c:pt idx="510">
                  <c:v>55.922417747231549</c:v>
                </c:pt>
                <c:pt idx="511">
                  <c:v>55.922417747231549</c:v>
                </c:pt>
                <c:pt idx="512">
                  <c:v>56.031626999439396</c:v>
                </c:pt>
                <c:pt idx="513">
                  <c:v>56.293729204738227</c:v>
                </c:pt>
                <c:pt idx="514">
                  <c:v>55.869997306171783</c:v>
                </c:pt>
                <c:pt idx="515">
                  <c:v>55.214741792924706</c:v>
                </c:pt>
                <c:pt idx="516">
                  <c:v>55.405493953447738</c:v>
                </c:pt>
                <c:pt idx="517">
                  <c:v>55.405493953447738</c:v>
                </c:pt>
                <c:pt idx="518">
                  <c:v>55.405493953447738</c:v>
                </c:pt>
                <c:pt idx="519">
                  <c:v>56.115354092798739</c:v>
                </c:pt>
                <c:pt idx="520">
                  <c:v>56.453174712961683</c:v>
                </c:pt>
                <c:pt idx="521">
                  <c:v>56.725469781799923</c:v>
                </c:pt>
                <c:pt idx="522">
                  <c:v>57.034895996388826</c:v>
                </c:pt>
                <c:pt idx="523">
                  <c:v>57.339225779208022</c:v>
                </c:pt>
                <c:pt idx="524">
                  <c:v>57.339225779208022</c:v>
                </c:pt>
                <c:pt idx="525">
                  <c:v>57.339225779208022</c:v>
                </c:pt>
                <c:pt idx="526">
                  <c:v>57.520513137873039</c:v>
                </c:pt>
                <c:pt idx="527">
                  <c:v>58.137909443688073</c:v>
                </c:pt>
                <c:pt idx="528">
                  <c:v>58.356327948103768</c:v>
                </c:pt>
                <c:pt idx="529">
                  <c:v>59.318825490895598</c:v>
                </c:pt>
                <c:pt idx="530">
                  <c:v>59.018864078164704</c:v>
                </c:pt>
                <c:pt idx="531">
                  <c:v>59.018864078164704</c:v>
                </c:pt>
                <c:pt idx="532">
                  <c:v>59.018864078164704</c:v>
                </c:pt>
                <c:pt idx="533">
                  <c:v>58.86378694002957</c:v>
                </c:pt>
                <c:pt idx="534">
                  <c:v>58.463353015267451</c:v>
                </c:pt>
                <c:pt idx="535">
                  <c:v>58.333029974299436</c:v>
                </c:pt>
                <c:pt idx="536">
                  <c:v>57.853965387947667</c:v>
                </c:pt>
                <c:pt idx="537">
                  <c:v>58.18159314457121</c:v>
                </c:pt>
                <c:pt idx="538">
                  <c:v>58.18159314457121</c:v>
                </c:pt>
                <c:pt idx="539">
                  <c:v>58.18159314457121</c:v>
                </c:pt>
                <c:pt idx="540">
                  <c:v>58.647552620658026</c:v>
                </c:pt>
                <c:pt idx="541">
                  <c:v>58.419669314384315</c:v>
                </c:pt>
                <c:pt idx="542">
                  <c:v>57.187788949479803</c:v>
                </c:pt>
                <c:pt idx="543">
                  <c:v>57.93550829626286</c:v>
                </c:pt>
                <c:pt idx="544">
                  <c:v>57.622441773267042</c:v>
                </c:pt>
                <c:pt idx="545">
                  <c:v>57.622441773267042</c:v>
                </c:pt>
                <c:pt idx="546">
                  <c:v>57.622441773267042</c:v>
                </c:pt>
                <c:pt idx="547">
                  <c:v>56.930055114269287</c:v>
                </c:pt>
                <c:pt idx="548">
                  <c:v>57.420040625841828</c:v>
                </c:pt>
                <c:pt idx="549">
                  <c:v>57.149201680366367</c:v>
                </c:pt>
                <c:pt idx="550">
                  <c:v>56.370175681283719</c:v>
                </c:pt>
                <c:pt idx="551">
                  <c:v>56.288632772968526</c:v>
                </c:pt>
                <c:pt idx="552">
                  <c:v>56.288632772968526</c:v>
                </c:pt>
                <c:pt idx="553">
                  <c:v>56.288632772968526</c:v>
                </c:pt>
                <c:pt idx="554">
                  <c:v>56.442981849422289</c:v>
                </c:pt>
                <c:pt idx="555">
                  <c:v>56.326491980400583</c:v>
                </c:pt>
                <c:pt idx="556">
                  <c:v>56.397842025176374</c:v>
                </c:pt>
                <c:pt idx="557">
                  <c:v>56.115354092798739</c:v>
                </c:pt>
                <c:pt idx="558">
                  <c:v>55.758603868919778</c:v>
                </c:pt>
                <c:pt idx="559">
                  <c:v>55.758603868919778</c:v>
                </c:pt>
                <c:pt idx="560">
                  <c:v>55.758603868919778</c:v>
                </c:pt>
                <c:pt idx="561">
                  <c:v>55.808112063254001</c:v>
                </c:pt>
                <c:pt idx="562">
                  <c:v>55.731665586708509</c:v>
                </c:pt>
                <c:pt idx="563">
                  <c:v>55.401853645040809</c:v>
                </c:pt>
                <c:pt idx="564">
                  <c:v>55.123734082751497</c:v>
                </c:pt>
                <c:pt idx="565">
                  <c:v>55.366906684334303</c:v>
                </c:pt>
                <c:pt idx="566">
                  <c:v>55.366906684334303</c:v>
                </c:pt>
                <c:pt idx="567">
                  <c:v>55.366906684334303</c:v>
                </c:pt>
                <c:pt idx="568">
                  <c:v>55.096067738858835</c:v>
                </c:pt>
                <c:pt idx="569">
                  <c:v>54.4793994947252</c:v>
                </c:pt>
                <c:pt idx="570">
                  <c:v>55.104804479035465</c:v>
                </c:pt>
                <c:pt idx="571">
                  <c:v>55.968285633158843</c:v>
                </c:pt>
                <c:pt idx="572">
                  <c:v>55.278083159205252</c:v>
                </c:pt>
                <c:pt idx="573">
                  <c:v>55.278083159205252</c:v>
                </c:pt>
                <c:pt idx="574">
                  <c:v>55.278083159205252</c:v>
                </c:pt>
                <c:pt idx="575">
                  <c:v>54.894394653115008</c:v>
                </c:pt>
                <c:pt idx="576">
                  <c:v>53.588980058390547</c:v>
                </c:pt>
                <c:pt idx="577">
                  <c:v>53.816863364664258</c:v>
                </c:pt>
                <c:pt idx="578">
                  <c:v>53.410604946451066</c:v>
                </c:pt>
                <c:pt idx="579">
                  <c:v>52.566781457725106</c:v>
                </c:pt>
                <c:pt idx="580">
                  <c:v>52.566781457725106</c:v>
                </c:pt>
                <c:pt idx="581">
                  <c:v>52.566781457725106</c:v>
                </c:pt>
                <c:pt idx="582">
                  <c:v>52.748068816390123</c:v>
                </c:pt>
                <c:pt idx="583">
                  <c:v>53.737504641393215</c:v>
                </c:pt>
                <c:pt idx="584">
                  <c:v>54.122649270846225</c:v>
                </c:pt>
                <c:pt idx="585">
                  <c:v>54.579143945075025</c:v>
                </c:pt>
                <c:pt idx="586">
                  <c:v>56.333772597214434</c:v>
                </c:pt>
                <c:pt idx="587">
                  <c:v>56.333772597214434</c:v>
                </c:pt>
                <c:pt idx="588">
                  <c:v>56.333772597214434</c:v>
                </c:pt>
                <c:pt idx="589">
                  <c:v>56.946072471259768</c:v>
                </c:pt>
                <c:pt idx="590">
                  <c:v>56.916221942322956</c:v>
                </c:pt>
                <c:pt idx="591">
                  <c:v>57.334857409119699</c:v>
                </c:pt>
                <c:pt idx="592">
                  <c:v>57.112798596297075</c:v>
                </c:pt>
                <c:pt idx="593">
                  <c:v>57.304278818501508</c:v>
                </c:pt>
                <c:pt idx="594">
                  <c:v>57.304278818501508</c:v>
                </c:pt>
                <c:pt idx="595">
                  <c:v>57.304278818501508</c:v>
                </c:pt>
                <c:pt idx="596">
                  <c:v>56.223107221643822</c:v>
                </c:pt>
                <c:pt idx="597">
                  <c:v>56.327948103763362</c:v>
                </c:pt>
                <c:pt idx="598">
                  <c:v>56.509963524109764</c:v>
                </c:pt>
                <c:pt idx="599">
                  <c:v>55.751323252105919</c:v>
                </c:pt>
                <c:pt idx="600">
                  <c:v>55.898391711745823</c:v>
                </c:pt>
                <c:pt idx="601">
                  <c:v>55.898391711745823</c:v>
                </c:pt>
                <c:pt idx="602">
                  <c:v>55.898391711745823</c:v>
                </c:pt>
                <c:pt idx="603">
                  <c:v>56.52306863437471</c:v>
                </c:pt>
                <c:pt idx="604">
                  <c:v>56.871082118077041</c:v>
                </c:pt>
                <c:pt idx="605">
                  <c:v>56.424780307387643</c:v>
                </c:pt>
                <c:pt idx="606">
                  <c:v>56.274071539340817</c:v>
                </c:pt>
                <c:pt idx="607">
                  <c:v>56.093512242357178</c:v>
                </c:pt>
                <c:pt idx="608">
                  <c:v>56.093512242357178</c:v>
                </c:pt>
                <c:pt idx="609">
                  <c:v>56.093512242357178</c:v>
                </c:pt>
                <c:pt idx="610">
                  <c:v>56.464823699863857</c:v>
                </c:pt>
                <c:pt idx="611">
                  <c:v>56.610436036140989</c:v>
                </c:pt>
                <c:pt idx="612">
                  <c:v>57.343594149296329</c:v>
                </c:pt>
                <c:pt idx="613">
                  <c:v>58.301723321999845</c:v>
                </c:pt>
                <c:pt idx="614">
                  <c:v>57.965358825199672</c:v>
                </c:pt>
                <c:pt idx="615">
                  <c:v>57.965358825199672</c:v>
                </c:pt>
                <c:pt idx="616">
                  <c:v>57.965358825199672</c:v>
                </c:pt>
                <c:pt idx="617">
                  <c:v>57.662485165743249</c:v>
                </c:pt>
                <c:pt idx="618">
                  <c:v>58.356327948103768</c:v>
                </c:pt>
                <c:pt idx="619">
                  <c:v>59.755662499726981</c:v>
                </c:pt>
                <c:pt idx="620">
                  <c:v>59.034153373473799</c:v>
                </c:pt>
                <c:pt idx="621">
                  <c:v>58.18159314457121</c:v>
                </c:pt>
                <c:pt idx="622">
                  <c:v>58.18159314457121</c:v>
                </c:pt>
                <c:pt idx="623">
                  <c:v>58.18159314457121</c:v>
                </c:pt>
                <c:pt idx="624">
                  <c:v>58.790980771890986</c:v>
                </c:pt>
                <c:pt idx="625">
                  <c:v>59.137538132230574</c:v>
                </c:pt>
                <c:pt idx="626">
                  <c:v>60.174297966523724</c:v>
                </c:pt>
                <c:pt idx="627">
                  <c:v>59.514674083188332</c:v>
                </c:pt>
                <c:pt idx="628">
                  <c:v>57.662485165743249</c:v>
                </c:pt>
                <c:pt idx="629">
                  <c:v>57.662485165743249</c:v>
                </c:pt>
                <c:pt idx="630">
                  <c:v>57.662485165743249</c:v>
                </c:pt>
                <c:pt idx="631">
                  <c:v>58.153926800678555</c:v>
                </c:pt>
                <c:pt idx="632">
                  <c:v>59.737460957692335</c:v>
                </c:pt>
                <c:pt idx="633">
                  <c:v>59.492104171065371</c:v>
                </c:pt>
                <c:pt idx="634">
                  <c:v>59.077837074356943</c:v>
                </c:pt>
                <c:pt idx="635">
                  <c:v>58.862330816666784</c:v>
                </c:pt>
                <c:pt idx="636">
                  <c:v>58.862330816666784</c:v>
                </c:pt>
                <c:pt idx="637">
                  <c:v>58.862330816666784</c:v>
                </c:pt>
                <c:pt idx="638">
                  <c:v>60.761115681720554</c:v>
                </c:pt>
                <c:pt idx="639">
                  <c:v>60.330831228021644</c:v>
                </c:pt>
                <c:pt idx="640">
                  <c:v>60.003203471398102</c:v>
                </c:pt>
                <c:pt idx="641">
                  <c:v>62.003916971845854</c:v>
                </c:pt>
                <c:pt idx="642">
                  <c:v>61.805884194508963</c:v>
                </c:pt>
                <c:pt idx="643">
                  <c:v>61.805884194508963</c:v>
                </c:pt>
                <c:pt idx="644">
                  <c:v>61.805884194508963</c:v>
                </c:pt>
                <c:pt idx="645">
                  <c:v>64.475686380150137</c:v>
                </c:pt>
                <c:pt idx="646">
                  <c:v>65.24961594746307</c:v>
                </c:pt>
                <c:pt idx="647">
                  <c:v>66.872465435271693</c:v>
                </c:pt>
                <c:pt idx="648">
                  <c:v>68.219379545835125</c:v>
                </c:pt>
                <c:pt idx="649">
                  <c:v>68.943072857132464</c:v>
                </c:pt>
                <c:pt idx="650">
                  <c:v>68.943072857132464</c:v>
                </c:pt>
                <c:pt idx="651">
                  <c:v>68.943072857132464</c:v>
                </c:pt>
                <c:pt idx="652">
                  <c:v>66.708651556959907</c:v>
                </c:pt>
                <c:pt idx="653">
                  <c:v>66.391944725557153</c:v>
                </c:pt>
                <c:pt idx="654">
                  <c:v>77.52036752553677</c:v>
                </c:pt>
                <c:pt idx="655">
                  <c:v>73.825454492504619</c:v>
                </c:pt>
                <c:pt idx="656">
                  <c:v>72.897903910419302</c:v>
                </c:pt>
                <c:pt idx="657">
                  <c:v>72.897903910419302</c:v>
                </c:pt>
                <c:pt idx="658">
                  <c:v>72.897903910419302</c:v>
                </c:pt>
                <c:pt idx="659">
                  <c:v>74.171283791162793</c:v>
                </c:pt>
                <c:pt idx="660">
                  <c:v>77.553130301199118</c:v>
                </c:pt>
                <c:pt idx="661">
                  <c:v>84.200333452250078</c:v>
                </c:pt>
                <c:pt idx="662">
                  <c:v>80.305203456836864</c:v>
                </c:pt>
                <c:pt idx="663">
                  <c:v>81.36089289484606</c:v>
                </c:pt>
                <c:pt idx="664">
                  <c:v>81.36089289484606</c:v>
                </c:pt>
                <c:pt idx="665">
                  <c:v>81.36089289484606</c:v>
                </c:pt>
                <c:pt idx="666">
                  <c:v>80.013978784282614</c:v>
                </c:pt>
                <c:pt idx="667">
                  <c:v>74.881143930513787</c:v>
                </c:pt>
                <c:pt idx="668">
                  <c:v>71.495657112070546</c:v>
                </c:pt>
                <c:pt idx="669">
                  <c:v>73.060989727049687</c:v>
                </c:pt>
                <c:pt idx="670">
                  <c:v>71.204432439516268</c:v>
                </c:pt>
                <c:pt idx="671">
                  <c:v>71.204432439516268</c:v>
                </c:pt>
                <c:pt idx="672">
                  <c:v>71.204432439516268</c:v>
                </c:pt>
                <c:pt idx="673">
                  <c:v>73.115594353153597</c:v>
                </c:pt>
                <c:pt idx="674">
                  <c:v>70.840401598823462</c:v>
                </c:pt>
                <c:pt idx="675">
                  <c:v>71.141091073235728</c:v>
                </c:pt>
                <c:pt idx="676">
                  <c:v>74.881143930513787</c:v>
                </c:pt>
                <c:pt idx="677">
                  <c:v>74.0438729969203</c:v>
                </c:pt>
                <c:pt idx="678">
                  <c:v>74.0438729969203</c:v>
                </c:pt>
                <c:pt idx="679">
                  <c:v>74.0438729969203</c:v>
                </c:pt>
                <c:pt idx="680">
                  <c:v>72.951780474841826</c:v>
                </c:pt>
                <c:pt idx="681">
                  <c:v>75.208771687137343</c:v>
                </c:pt>
                <c:pt idx="682">
                  <c:v>76.228058041077247</c:v>
                </c:pt>
                <c:pt idx="683">
                  <c:v>74.699128510167384</c:v>
                </c:pt>
                <c:pt idx="684">
                  <c:v>73.762113126224051</c:v>
                </c:pt>
                <c:pt idx="685">
                  <c:v>73.762113126224051</c:v>
                </c:pt>
                <c:pt idx="686">
                  <c:v>73.762113126224051</c:v>
                </c:pt>
                <c:pt idx="687">
                  <c:v>74.189485333197425</c:v>
                </c:pt>
                <c:pt idx="688">
                  <c:v>74.553516173890259</c:v>
                </c:pt>
                <c:pt idx="689">
                  <c:v>76.555685797700789</c:v>
                </c:pt>
                <c:pt idx="690">
                  <c:v>78.385304803022919</c:v>
                </c:pt>
                <c:pt idx="691">
                  <c:v>76.264461125146525</c:v>
                </c:pt>
                <c:pt idx="692">
                  <c:v>76.264461125146525</c:v>
                </c:pt>
                <c:pt idx="693">
                  <c:v>76.264461125146525</c:v>
                </c:pt>
                <c:pt idx="694">
                  <c:v>73.402450655619546</c:v>
                </c:pt>
                <c:pt idx="695">
                  <c:v>71.568463280209102</c:v>
                </c:pt>
                <c:pt idx="696">
                  <c:v>72.219350423367871</c:v>
                </c:pt>
                <c:pt idx="697">
                  <c:v>72.150912625317616</c:v>
                </c:pt>
                <c:pt idx="698">
                  <c:v>73.170198979257535</c:v>
                </c:pt>
                <c:pt idx="699">
                  <c:v>73.170198979257535</c:v>
                </c:pt>
                <c:pt idx="700">
                  <c:v>73.170198979257535</c:v>
                </c:pt>
                <c:pt idx="701">
                  <c:v>76.482879629562234</c:v>
                </c:pt>
                <c:pt idx="702">
                  <c:v>74.88478423892073</c:v>
                </c:pt>
                <c:pt idx="703">
                  <c:v>73.901900969050089</c:v>
                </c:pt>
                <c:pt idx="704">
                  <c:v>74.935748556617725</c:v>
                </c:pt>
                <c:pt idx="705">
                  <c:v>75.026756266790926</c:v>
                </c:pt>
                <c:pt idx="706">
                  <c:v>75.026756266790926</c:v>
                </c:pt>
                <c:pt idx="707">
                  <c:v>75.026756266790926</c:v>
                </c:pt>
                <c:pt idx="708">
                  <c:v>74.0438729969203</c:v>
                </c:pt>
                <c:pt idx="709">
                  <c:v>74.190213394878811</c:v>
                </c:pt>
                <c:pt idx="710">
                  <c:v>74.072267402494347</c:v>
                </c:pt>
                <c:pt idx="711">
                  <c:v>72.686766022817451</c:v>
                </c:pt>
                <c:pt idx="712">
                  <c:v>73.668193169325306</c:v>
                </c:pt>
                <c:pt idx="713">
                  <c:v>73.668193169325306</c:v>
                </c:pt>
                <c:pt idx="714">
                  <c:v>73.668193169325306</c:v>
                </c:pt>
                <c:pt idx="715">
                  <c:v>74.055521983822473</c:v>
                </c:pt>
                <c:pt idx="716">
                  <c:v>73.170198979257535</c:v>
                </c:pt>
                <c:pt idx="717">
                  <c:v>71.438868300922465</c:v>
                </c:pt>
                <c:pt idx="718">
                  <c:v>70.36716150592278</c:v>
                </c:pt>
                <c:pt idx="719">
                  <c:v>70.865155695990566</c:v>
                </c:pt>
                <c:pt idx="720">
                  <c:v>70.865155695990566</c:v>
                </c:pt>
                <c:pt idx="721">
                  <c:v>70.865155695990566</c:v>
                </c:pt>
                <c:pt idx="722">
                  <c:v>70.217180799557326</c:v>
                </c:pt>
                <c:pt idx="723">
                  <c:v>70.51277384219992</c:v>
                </c:pt>
                <c:pt idx="724">
                  <c:v>70.913207766962032</c:v>
                </c:pt>
                <c:pt idx="725">
                  <c:v>70.986013935100587</c:v>
                </c:pt>
                <c:pt idx="726">
                  <c:v>70.731192346615614</c:v>
                </c:pt>
                <c:pt idx="727">
                  <c:v>70.731192346615614</c:v>
                </c:pt>
                <c:pt idx="728">
                  <c:v>70.731192346615614</c:v>
                </c:pt>
                <c:pt idx="729">
                  <c:v>68.929239685186133</c:v>
                </c:pt>
                <c:pt idx="730">
                  <c:v>68.437798050250819</c:v>
                </c:pt>
                <c:pt idx="731">
                  <c:v>69.34787515198289</c:v>
                </c:pt>
                <c:pt idx="732">
                  <c:v>68.986028496334214</c:v>
                </c:pt>
                <c:pt idx="733">
                  <c:v>67.817489497710255</c:v>
                </c:pt>
                <c:pt idx="734">
                  <c:v>67.817489497710255</c:v>
                </c:pt>
                <c:pt idx="735">
                  <c:v>67.817489497710255</c:v>
                </c:pt>
                <c:pt idx="736">
                  <c:v>67.673333284795888</c:v>
                </c:pt>
                <c:pt idx="737">
                  <c:v>68.158222364598728</c:v>
                </c:pt>
                <c:pt idx="738">
                  <c:v>70.476370758130642</c:v>
                </c:pt>
                <c:pt idx="739">
                  <c:v>70.369345690966938</c:v>
                </c:pt>
                <c:pt idx="740">
                  <c:v>71.426491252338892</c:v>
                </c:pt>
                <c:pt idx="741">
                  <c:v>71.426491252338892</c:v>
                </c:pt>
                <c:pt idx="742">
                  <c:v>71.426491252338892</c:v>
                </c:pt>
                <c:pt idx="743">
                  <c:v>73.745367707552191</c:v>
                </c:pt>
                <c:pt idx="744">
                  <c:v>73.006385100945764</c:v>
                </c:pt>
                <c:pt idx="745">
                  <c:v>74.046057181964457</c:v>
                </c:pt>
                <c:pt idx="746">
                  <c:v>72.696958886356853</c:v>
                </c:pt>
                <c:pt idx="747">
                  <c:v>72.442137297871881</c:v>
                </c:pt>
                <c:pt idx="748">
                  <c:v>72.442137297871881</c:v>
                </c:pt>
                <c:pt idx="749">
                  <c:v>72.442137297871881</c:v>
                </c:pt>
                <c:pt idx="750">
                  <c:v>73.685666649678566</c:v>
                </c:pt>
                <c:pt idx="751">
                  <c:v>74.862942388479155</c:v>
                </c:pt>
                <c:pt idx="752">
                  <c:v>72.696958886356853</c:v>
                </c:pt>
                <c:pt idx="753">
                  <c:v>73.325276117392676</c:v>
                </c:pt>
                <c:pt idx="754">
                  <c:v>74.335097669474564</c:v>
                </c:pt>
                <c:pt idx="755">
                  <c:v>74.335097669474564</c:v>
                </c:pt>
                <c:pt idx="756">
                  <c:v>74.335097669474564</c:v>
                </c:pt>
                <c:pt idx="757">
                  <c:v>73.297609773500014</c:v>
                </c:pt>
                <c:pt idx="758">
                  <c:v>72.696958886356853</c:v>
                </c:pt>
                <c:pt idx="759">
                  <c:v>72.011852844172964</c:v>
                </c:pt>
                <c:pt idx="760">
                  <c:v>72.763940561044322</c:v>
                </c:pt>
                <c:pt idx="761">
                  <c:v>74.259379254610451</c:v>
                </c:pt>
                <c:pt idx="762">
                  <c:v>74.259379254610451</c:v>
                </c:pt>
                <c:pt idx="763">
                  <c:v>74.259379254610451</c:v>
                </c:pt>
                <c:pt idx="764">
                  <c:v>73.787595285072555</c:v>
                </c:pt>
                <c:pt idx="765">
                  <c:v>73.056621356961358</c:v>
                </c:pt>
                <c:pt idx="766">
                  <c:v>72.952508536523212</c:v>
                </c:pt>
                <c:pt idx="767">
                  <c:v>71.583752575518204</c:v>
                </c:pt>
                <c:pt idx="768">
                  <c:v>69.671862600199489</c:v>
                </c:pt>
                <c:pt idx="769">
                  <c:v>69.671862600199489</c:v>
                </c:pt>
                <c:pt idx="770">
                  <c:v>69.671862600199489</c:v>
                </c:pt>
                <c:pt idx="771">
                  <c:v>70.140734323011856</c:v>
                </c:pt>
                <c:pt idx="772">
                  <c:v>72.251385137348848</c:v>
                </c:pt>
                <c:pt idx="773">
                  <c:v>71.410473895348417</c:v>
                </c:pt>
                <c:pt idx="774">
                  <c:v>72.023501831075137</c:v>
                </c:pt>
                <c:pt idx="775">
                  <c:v>72.348217340973122</c:v>
                </c:pt>
                <c:pt idx="776">
                  <c:v>72.348217340973122</c:v>
                </c:pt>
                <c:pt idx="777">
                  <c:v>72.348217340973122</c:v>
                </c:pt>
                <c:pt idx="778">
                  <c:v>72.999104484131905</c:v>
                </c:pt>
                <c:pt idx="779">
                  <c:v>74.763197938129323</c:v>
                </c:pt>
                <c:pt idx="780">
                  <c:v>74.213511368683157</c:v>
                </c:pt>
                <c:pt idx="781">
                  <c:v>73.873506563476056</c:v>
                </c:pt>
                <c:pt idx="782">
                  <c:v>73.683482464634409</c:v>
                </c:pt>
                <c:pt idx="783">
                  <c:v>73.683482464634409</c:v>
                </c:pt>
                <c:pt idx="784">
                  <c:v>73.683482464634409</c:v>
                </c:pt>
                <c:pt idx="785">
                  <c:v>73.317995500578817</c:v>
                </c:pt>
                <c:pt idx="786">
                  <c:v>71.831293547189318</c:v>
                </c:pt>
                <c:pt idx="787">
                  <c:v>72.289244344780897</c:v>
                </c:pt>
                <c:pt idx="788">
                  <c:v>72.078106457179061</c:v>
                </c:pt>
                <c:pt idx="789">
                  <c:v>73.654359997378975</c:v>
                </c:pt>
                <c:pt idx="790">
                  <c:v>73.654359997378975</c:v>
                </c:pt>
                <c:pt idx="791">
                  <c:v>73.654359997378975</c:v>
                </c:pt>
                <c:pt idx="792">
                  <c:v>76.661254741501708</c:v>
                </c:pt>
                <c:pt idx="793">
                  <c:v>76.68455271530604</c:v>
                </c:pt>
                <c:pt idx="794">
                  <c:v>75.552416800751359</c:v>
                </c:pt>
                <c:pt idx="795">
                  <c:v>77.500709860139366</c:v>
                </c:pt>
                <c:pt idx="796">
                  <c:v>76.289943283995029</c:v>
                </c:pt>
                <c:pt idx="797">
                  <c:v>76.289943283995029</c:v>
                </c:pt>
                <c:pt idx="798">
                  <c:v>76.289943283995029</c:v>
                </c:pt>
                <c:pt idx="799">
                  <c:v>77.418438890142767</c:v>
                </c:pt>
                <c:pt idx="800">
                  <c:v>74.852749524939753</c:v>
                </c:pt>
                <c:pt idx="801">
                  <c:v>73.382064928540757</c:v>
                </c:pt>
                <c:pt idx="802">
                  <c:v>72.134167206645756</c:v>
                </c:pt>
                <c:pt idx="803">
                  <c:v>72.660555802287575</c:v>
                </c:pt>
                <c:pt idx="804">
                  <c:v>72.660555802287575</c:v>
                </c:pt>
                <c:pt idx="805">
                  <c:v>72.660555802287575</c:v>
                </c:pt>
                <c:pt idx="806">
                  <c:v>72.447233729641582</c:v>
                </c:pt>
                <c:pt idx="807">
                  <c:v>71.722812356662871</c:v>
                </c:pt>
                <c:pt idx="808">
                  <c:v>70.156751680002344</c:v>
                </c:pt>
                <c:pt idx="809">
                  <c:v>70.111611855756422</c:v>
                </c:pt>
                <c:pt idx="810">
                  <c:v>69.857518328952835</c:v>
                </c:pt>
                <c:pt idx="811">
                  <c:v>69.857518328952835</c:v>
                </c:pt>
                <c:pt idx="812">
                  <c:v>69.857518328952835</c:v>
                </c:pt>
                <c:pt idx="813">
                  <c:v>68.66568135652453</c:v>
                </c:pt>
                <c:pt idx="814">
                  <c:v>69.119263784027794</c:v>
                </c:pt>
                <c:pt idx="815">
                  <c:v>69.165859731636473</c:v>
                </c:pt>
                <c:pt idx="816">
                  <c:v>68.031539632037635</c:v>
                </c:pt>
                <c:pt idx="817">
                  <c:v>69.794176962672282</c:v>
                </c:pt>
                <c:pt idx="818">
                  <c:v>69.794176962672282</c:v>
                </c:pt>
                <c:pt idx="819">
                  <c:v>69.794176962672282</c:v>
                </c:pt>
                <c:pt idx="820">
                  <c:v>70.576843270161845</c:v>
                </c:pt>
                <c:pt idx="821">
                  <c:v>69.184789335352491</c:v>
                </c:pt>
                <c:pt idx="822">
                  <c:v>68.149485624422113</c:v>
                </c:pt>
                <c:pt idx="823">
                  <c:v>66.016992959643545</c:v>
                </c:pt>
                <c:pt idx="824">
                  <c:v>65.899046967259068</c:v>
                </c:pt>
                <c:pt idx="825">
                  <c:v>65.899046967259068</c:v>
                </c:pt>
                <c:pt idx="826">
                  <c:v>65.899046967259068</c:v>
                </c:pt>
                <c:pt idx="827">
                  <c:v>66.030098069908476</c:v>
                </c:pt>
                <c:pt idx="828">
                  <c:v>66.821501117574684</c:v>
                </c:pt>
                <c:pt idx="829">
                  <c:v>66.619828031830863</c:v>
                </c:pt>
                <c:pt idx="830">
                  <c:v>66.230315032289539</c:v>
                </c:pt>
                <c:pt idx="831">
                  <c:v>65.915792385930942</c:v>
                </c:pt>
                <c:pt idx="832">
                  <c:v>65.915792385930942</c:v>
                </c:pt>
                <c:pt idx="833">
                  <c:v>65.915792385930942</c:v>
                </c:pt>
                <c:pt idx="834">
                  <c:v>65.578699827449398</c:v>
                </c:pt>
                <c:pt idx="835">
                  <c:v>66.022817453094646</c:v>
                </c:pt>
                <c:pt idx="836">
                  <c:v>66.326419174232441</c:v>
                </c:pt>
                <c:pt idx="837">
                  <c:v>64.841173344205728</c:v>
                </c:pt>
                <c:pt idx="838">
                  <c:v>65.015180086056887</c:v>
                </c:pt>
                <c:pt idx="839">
                  <c:v>65.015180086056887</c:v>
                </c:pt>
                <c:pt idx="840">
                  <c:v>65.015180086056887</c:v>
                </c:pt>
                <c:pt idx="841">
                  <c:v>66.151684370699897</c:v>
                </c:pt>
                <c:pt idx="842">
                  <c:v>65.307132820292551</c:v>
                </c:pt>
                <c:pt idx="843">
                  <c:v>64.688280391114745</c:v>
                </c:pt>
                <c:pt idx="844">
                  <c:v>65.031925504728761</c:v>
                </c:pt>
                <c:pt idx="845">
                  <c:v>63.451303594440525</c:v>
                </c:pt>
                <c:pt idx="846">
                  <c:v>63.451303594440525</c:v>
                </c:pt>
                <c:pt idx="847">
                  <c:v>63.451303594440525</c:v>
                </c:pt>
                <c:pt idx="848">
                  <c:v>64.014823335833015</c:v>
                </c:pt>
                <c:pt idx="849">
                  <c:v>62.93292367729395</c:v>
                </c:pt>
                <c:pt idx="850">
                  <c:v>61.843015340259619</c:v>
                </c:pt>
                <c:pt idx="851">
                  <c:v>62.084731818479668</c:v>
                </c:pt>
                <c:pt idx="852">
                  <c:v>62.252914066879747</c:v>
                </c:pt>
                <c:pt idx="853">
                  <c:v>62.252914066879747</c:v>
                </c:pt>
                <c:pt idx="854">
                  <c:v>62.252914066879747</c:v>
                </c:pt>
                <c:pt idx="855">
                  <c:v>60.376699113948938</c:v>
                </c:pt>
                <c:pt idx="856">
                  <c:v>61.248188946567552</c:v>
                </c:pt>
                <c:pt idx="857">
                  <c:v>60.65481867623825</c:v>
                </c:pt>
                <c:pt idx="858">
                  <c:v>61.193584320463621</c:v>
                </c:pt>
                <c:pt idx="859">
                  <c:v>60.247832196343673</c:v>
                </c:pt>
                <c:pt idx="860">
                  <c:v>61.785498467430166</c:v>
                </c:pt>
                <c:pt idx="861">
                  <c:v>61.473888067797112</c:v>
                </c:pt>
                <c:pt idx="862">
                  <c:v>62.132783889451126</c:v>
                </c:pt>
                <c:pt idx="863">
                  <c:v>62.121862964230331</c:v>
                </c:pt>
                <c:pt idx="864">
                  <c:v>63.425093373910634</c:v>
                </c:pt>
                <c:pt idx="865">
                  <c:v>62.067258338126408</c:v>
                </c:pt>
                <c:pt idx="866">
                  <c:v>61.530676878945187</c:v>
                </c:pt>
                <c:pt idx="867">
                  <c:v>60.902359647909378</c:v>
                </c:pt>
                <c:pt idx="868">
                  <c:v>60.552890040844268</c:v>
                </c:pt>
                <c:pt idx="869">
                  <c:v>60.284963342094358</c:v>
                </c:pt>
                <c:pt idx="870">
                  <c:v>60.284963342094358</c:v>
                </c:pt>
                <c:pt idx="871">
                  <c:v>60.284963342094358</c:v>
                </c:pt>
                <c:pt idx="872">
                  <c:v>59.958063647152194</c:v>
                </c:pt>
                <c:pt idx="873">
                  <c:v>60.203420433779151</c:v>
                </c:pt>
                <c:pt idx="874">
                  <c:v>59.499384787879229</c:v>
                </c:pt>
                <c:pt idx="875">
                  <c:v>58.42694993119818</c:v>
                </c:pt>
                <c:pt idx="876">
                  <c:v>57.797904638480979</c:v>
                </c:pt>
                <c:pt idx="877">
                  <c:v>57.797904638480979</c:v>
                </c:pt>
                <c:pt idx="878">
                  <c:v>57.797904638480979</c:v>
                </c:pt>
                <c:pt idx="879">
                  <c:v>58.312644247220625</c:v>
                </c:pt>
                <c:pt idx="880">
                  <c:v>57.864886313168448</c:v>
                </c:pt>
                <c:pt idx="881">
                  <c:v>58.899461962417462</c:v>
                </c:pt>
                <c:pt idx="882">
                  <c:v>58.209259488463857</c:v>
                </c:pt>
                <c:pt idx="883">
                  <c:v>58.667210286055436</c:v>
                </c:pt>
                <c:pt idx="884">
                  <c:v>58.667210286055436</c:v>
                </c:pt>
                <c:pt idx="885">
                  <c:v>58.667210286055436</c:v>
                </c:pt>
                <c:pt idx="886">
                  <c:v>59.431675051510368</c:v>
                </c:pt>
                <c:pt idx="887">
                  <c:v>58.756761872865873</c:v>
                </c:pt>
                <c:pt idx="888">
                  <c:v>58.673034779506516</c:v>
                </c:pt>
                <c:pt idx="889">
                  <c:v>57.884543978565873</c:v>
                </c:pt>
                <c:pt idx="890">
                  <c:v>58.374529490138407</c:v>
                </c:pt>
                <c:pt idx="891">
                  <c:v>58.374529490138407</c:v>
                </c:pt>
                <c:pt idx="892">
                  <c:v>58.374529490138407</c:v>
                </c:pt>
                <c:pt idx="893">
                  <c:v>58.938777293212283</c:v>
                </c:pt>
                <c:pt idx="894">
                  <c:v>58.734920022424298</c:v>
                </c:pt>
                <c:pt idx="895">
                  <c:v>58.656289360834656</c:v>
                </c:pt>
                <c:pt idx="896">
                  <c:v>59.446236285138077</c:v>
                </c:pt>
                <c:pt idx="897">
                  <c:v>58.969355883830488</c:v>
                </c:pt>
                <c:pt idx="898">
                  <c:v>58.969355883830488</c:v>
                </c:pt>
                <c:pt idx="899">
                  <c:v>58.969355883830488</c:v>
                </c:pt>
                <c:pt idx="900">
                  <c:v>59.801530385654274</c:v>
                </c:pt>
                <c:pt idx="901">
                  <c:v>59.666110912916551</c:v>
                </c:pt>
                <c:pt idx="902">
                  <c:v>58.654833237471884</c:v>
                </c:pt>
                <c:pt idx="903">
                  <c:v>58.367976935005942</c:v>
                </c:pt>
                <c:pt idx="904">
                  <c:v>57.462996265043579</c:v>
                </c:pt>
                <c:pt idx="905">
                  <c:v>57.462996265043579</c:v>
                </c:pt>
                <c:pt idx="906">
                  <c:v>57.462996265043579</c:v>
                </c:pt>
                <c:pt idx="907">
                  <c:v>56.954809211436398</c:v>
                </c:pt>
                <c:pt idx="908">
                  <c:v>56.162678102088812</c:v>
                </c:pt>
                <c:pt idx="909">
                  <c:v>56.339597090665528</c:v>
                </c:pt>
                <c:pt idx="910">
                  <c:v>57.262051240981137</c:v>
                </c:pt>
                <c:pt idx="911">
                  <c:v>57.682870892822038</c:v>
                </c:pt>
                <c:pt idx="912">
                  <c:v>57.778246973083569</c:v>
                </c:pt>
                <c:pt idx="913">
                  <c:v>58.844857336313538</c:v>
                </c:pt>
                <c:pt idx="914">
                  <c:v>59.792065583796258</c:v>
                </c:pt>
                <c:pt idx="915">
                  <c:v>59.124433021965615</c:v>
                </c:pt>
                <c:pt idx="916">
                  <c:v>59.971168757417125</c:v>
                </c:pt>
                <c:pt idx="917">
                  <c:v>59.801530385654274</c:v>
                </c:pt>
                <c:pt idx="918">
                  <c:v>60.154640301126314</c:v>
                </c:pt>
                <c:pt idx="919">
                  <c:v>59.093126369666038</c:v>
                </c:pt>
                <c:pt idx="920">
                  <c:v>58.607509228181812</c:v>
                </c:pt>
                <c:pt idx="921">
                  <c:v>58.622798523490914</c:v>
                </c:pt>
                <c:pt idx="922">
                  <c:v>57.002861282407849</c:v>
                </c:pt>
                <c:pt idx="923">
                  <c:v>56.825214232149747</c:v>
                </c:pt>
                <c:pt idx="924">
                  <c:v>56.213642419785806</c:v>
                </c:pt>
                <c:pt idx="925">
                  <c:v>56.213642419785806</c:v>
                </c:pt>
                <c:pt idx="926">
                  <c:v>56.421139998980721</c:v>
                </c:pt>
                <c:pt idx="927">
                  <c:v>56.670865155695992</c:v>
                </c:pt>
                <c:pt idx="928">
                  <c:v>57.254770624167286</c:v>
                </c:pt>
                <c:pt idx="929">
                  <c:v>57.535074371500762</c:v>
                </c:pt>
                <c:pt idx="930">
                  <c:v>56.97082656842688</c:v>
                </c:pt>
                <c:pt idx="931">
                  <c:v>56.504867092340071</c:v>
                </c:pt>
                <c:pt idx="932">
                  <c:v>56.533261497914111</c:v>
                </c:pt>
                <c:pt idx="933">
                  <c:v>57.171043530807928</c:v>
                </c:pt>
                <c:pt idx="934">
                  <c:v>57.540898864951842</c:v>
                </c:pt>
                <c:pt idx="935">
                  <c:v>58.718174603752423</c:v>
                </c:pt>
                <c:pt idx="936">
                  <c:v>58.161207417492413</c:v>
                </c:pt>
                <c:pt idx="937">
                  <c:v>58.993381919316214</c:v>
                </c:pt>
                <c:pt idx="938">
                  <c:v>59.100406986479889</c:v>
                </c:pt>
                <c:pt idx="939">
                  <c:v>58.790980771890986</c:v>
                </c:pt>
                <c:pt idx="940">
                  <c:v>58.281337594921048</c:v>
                </c:pt>
                <c:pt idx="941">
                  <c:v>58.881988482064209</c:v>
                </c:pt>
                <c:pt idx="942">
                  <c:v>59.446236285138077</c:v>
                </c:pt>
                <c:pt idx="943">
                  <c:v>58.392731032173053</c:v>
                </c:pt>
                <c:pt idx="944">
                  <c:v>58.390546847128888</c:v>
                </c:pt>
                <c:pt idx="945">
                  <c:v>57.516872829466116</c:v>
                </c:pt>
                <c:pt idx="946">
                  <c:v>56.861617316219025</c:v>
                </c:pt>
                <c:pt idx="947">
                  <c:v>56.879818858253671</c:v>
                </c:pt>
                <c:pt idx="948">
                  <c:v>56.952625026392234</c:v>
                </c:pt>
                <c:pt idx="949">
                  <c:v>57.262051240981137</c:v>
                </c:pt>
                <c:pt idx="950">
                  <c:v>56.687610574367866</c:v>
                </c:pt>
                <c:pt idx="951">
                  <c:v>56.445166034466446</c:v>
                </c:pt>
                <c:pt idx="952">
                  <c:v>56.622085023043155</c:v>
                </c:pt>
                <c:pt idx="953">
                  <c:v>57.611520848046247</c:v>
                </c:pt>
                <c:pt idx="954">
                  <c:v>56.807012690115108</c:v>
                </c:pt>
                <c:pt idx="955">
                  <c:v>55.655947171844403</c:v>
                </c:pt>
                <c:pt idx="956">
                  <c:v>55.353073512387972</c:v>
                </c:pt>
                <c:pt idx="957">
                  <c:v>55.187075449032044</c:v>
                </c:pt>
                <c:pt idx="958">
                  <c:v>54.729124651440472</c:v>
                </c:pt>
                <c:pt idx="959">
                  <c:v>54.905315578335802</c:v>
                </c:pt>
                <c:pt idx="960">
                  <c:v>55.092427430451906</c:v>
                </c:pt>
                <c:pt idx="961">
                  <c:v>54.175069711905998</c:v>
                </c:pt>
                <c:pt idx="962">
                  <c:v>54.313401431369272</c:v>
                </c:pt>
                <c:pt idx="963">
                  <c:v>53.62174283405291</c:v>
                </c:pt>
                <c:pt idx="964">
                  <c:v>53.267176795218099</c:v>
                </c:pt>
                <c:pt idx="965">
                  <c:v>53.773179663781114</c:v>
                </c:pt>
                <c:pt idx="966">
                  <c:v>54.046202794300733</c:v>
                </c:pt>
                <c:pt idx="967">
                  <c:v>54.413873943400482</c:v>
                </c:pt>
                <c:pt idx="968">
                  <c:v>53.714934729270269</c:v>
                </c:pt>
                <c:pt idx="969">
                  <c:v>54.200551870754488</c:v>
                </c:pt>
                <c:pt idx="970">
                  <c:v>54.422610683577112</c:v>
                </c:pt>
                <c:pt idx="971">
                  <c:v>53.958835392534453</c:v>
                </c:pt>
                <c:pt idx="972">
                  <c:v>54.160508478278281</c:v>
                </c:pt>
                <c:pt idx="973">
                  <c:v>54.104447728811586</c:v>
                </c:pt>
                <c:pt idx="974">
                  <c:v>54.67597614869932</c:v>
                </c:pt>
                <c:pt idx="975">
                  <c:v>56.124818894656755</c:v>
                </c:pt>
                <c:pt idx="976">
                  <c:v>55.605710915828801</c:v>
                </c:pt>
                <c:pt idx="977">
                  <c:v>54.428435177028199</c:v>
                </c:pt>
                <c:pt idx="978">
                  <c:v>54.09498292695357</c:v>
                </c:pt>
                <c:pt idx="979">
                  <c:v>54.109544160581294</c:v>
                </c:pt>
                <c:pt idx="980">
                  <c:v>53.385122787602569</c:v>
                </c:pt>
                <c:pt idx="981">
                  <c:v>53.902046581386372</c:v>
                </c:pt>
                <c:pt idx="982">
                  <c:v>53.385850849283955</c:v>
                </c:pt>
                <c:pt idx="983">
                  <c:v>53.339254901675268</c:v>
                </c:pt>
                <c:pt idx="984">
                  <c:v>52.686911635153734</c:v>
                </c:pt>
                <c:pt idx="985">
                  <c:v>52.875479610632617</c:v>
                </c:pt>
                <c:pt idx="986">
                  <c:v>53.512533581845055</c:v>
                </c:pt>
                <c:pt idx="987">
                  <c:v>53.096082300092462</c:v>
                </c:pt>
                <c:pt idx="988">
                  <c:v>53.62611120414121</c:v>
                </c:pt>
                <c:pt idx="989">
                  <c:v>53.967572132711084</c:v>
                </c:pt>
                <c:pt idx="990">
                  <c:v>53.853266448733535</c:v>
                </c:pt>
                <c:pt idx="991">
                  <c:v>54.331602973403918</c:v>
                </c:pt>
                <c:pt idx="992">
                  <c:v>55.256241308763684</c:v>
                </c:pt>
                <c:pt idx="993">
                  <c:v>55.856164134225452</c:v>
                </c:pt>
                <c:pt idx="994">
                  <c:v>57.326848730624455</c:v>
                </c:pt>
                <c:pt idx="995">
                  <c:v>56.337412905621377</c:v>
                </c:pt>
                <c:pt idx="996">
                  <c:v>56.898020400288317</c:v>
                </c:pt>
                <c:pt idx="997">
                  <c:v>57.063290401962853</c:v>
                </c:pt>
                <c:pt idx="998">
                  <c:v>55.505966465478963</c:v>
                </c:pt>
                <c:pt idx="999">
                  <c:v>55.262793863896157</c:v>
                </c:pt>
                <c:pt idx="1000">
                  <c:v>54.865272185859595</c:v>
                </c:pt>
                <c:pt idx="1001">
                  <c:v>54.104447728811586</c:v>
                </c:pt>
                <c:pt idx="1002">
                  <c:v>53.707654112456417</c:v>
                </c:pt>
                <c:pt idx="1003">
                  <c:v>53.61300609387628</c:v>
                </c:pt>
                <c:pt idx="1004">
                  <c:v>54.371646365880125</c:v>
                </c:pt>
                <c:pt idx="1005">
                  <c:v>54.011255833594227</c:v>
                </c:pt>
                <c:pt idx="1006">
                  <c:v>54.195455438984794</c:v>
                </c:pt>
                <c:pt idx="1007">
                  <c:v>54.25661262022119</c:v>
                </c:pt>
                <c:pt idx="1008">
                  <c:v>54.870368617629296</c:v>
                </c:pt>
                <c:pt idx="1009">
                  <c:v>55.417871002031291</c:v>
                </c:pt>
                <c:pt idx="1010">
                  <c:v>54.615547029144317</c:v>
                </c:pt>
                <c:pt idx="1011">
                  <c:v>54.329418788359753</c:v>
                </c:pt>
                <c:pt idx="1012">
                  <c:v>53.376386047425939</c:v>
                </c:pt>
                <c:pt idx="1013">
                  <c:v>54.63811694126727</c:v>
                </c:pt>
                <c:pt idx="1014">
                  <c:v>53.909327198200231</c:v>
                </c:pt>
                <c:pt idx="1015">
                  <c:v>53.910055259881617</c:v>
                </c:pt>
                <c:pt idx="1016">
                  <c:v>53.148502741152235</c:v>
                </c:pt>
                <c:pt idx="1017">
                  <c:v>53.420069748309082</c:v>
                </c:pt>
                <c:pt idx="1018">
                  <c:v>53.912967506607167</c:v>
                </c:pt>
                <c:pt idx="1019">
                  <c:v>54.054939534477363</c:v>
                </c:pt>
                <c:pt idx="1020">
                  <c:v>54.340339713580541</c:v>
                </c:pt>
                <c:pt idx="1021">
                  <c:v>55.127374391158426</c:v>
                </c:pt>
                <c:pt idx="1022">
                  <c:v>55.132470822928113</c:v>
                </c:pt>
                <c:pt idx="1023">
                  <c:v>54.924973243733213</c:v>
                </c:pt>
                <c:pt idx="1024">
                  <c:v>54.744413946749567</c:v>
                </c:pt>
                <c:pt idx="1025">
                  <c:v>53.853266448733535</c:v>
                </c:pt>
                <c:pt idx="1026">
                  <c:v>54.126289579253161</c:v>
                </c:pt>
                <c:pt idx="1027">
                  <c:v>54.100079358723278</c:v>
                </c:pt>
                <c:pt idx="1028">
                  <c:v>54.891482406389471</c:v>
                </c:pt>
                <c:pt idx="1029">
                  <c:v>55.07495395009866</c:v>
                </c:pt>
                <c:pt idx="1030">
                  <c:v>56.29154501969407</c:v>
                </c:pt>
                <c:pt idx="1031">
                  <c:v>56.16995871890267</c:v>
                </c:pt>
                <c:pt idx="1032">
                  <c:v>55.430976112296236</c:v>
                </c:pt>
                <c:pt idx="1033">
                  <c:v>54.767711920553921</c:v>
                </c:pt>
                <c:pt idx="1034">
                  <c:v>54.833965533560011</c:v>
                </c:pt>
                <c:pt idx="1035">
                  <c:v>54.833965533560011</c:v>
                </c:pt>
                <c:pt idx="1036">
                  <c:v>54.833965533560011</c:v>
                </c:pt>
                <c:pt idx="1037">
                  <c:v>54.701458307547824</c:v>
                </c:pt>
                <c:pt idx="1038">
                  <c:v>54.001062970054825</c:v>
                </c:pt>
                <c:pt idx="1039">
                  <c:v>53.785556712364681</c:v>
                </c:pt>
                <c:pt idx="1040">
                  <c:v>53.862003188910165</c:v>
                </c:pt>
                <c:pt idx="1041">
                  <c:v>53.805942439443477</c:v>
                </c:pt>
                <c:pt idx="1042">
                  <c:v>53.04293379735131</c:v>
                </c:pt>
                <c:pt idx="1043">
                  <c:v>53.273729350350564</c:v>
                </c:pt>
                <c:pt idx="1044">
                  <c:v>53.352360011940213</c:v>
                </c:pt>
                <c:pt idx="1045">
                  <c:v>54.108088037218515</c:v>
                </c:pt>
                <c:pt idx="1046">
                  <c:v>53.540927987419096</c:v>
                </c:pt>
                <c:pt idx="1047">
                  <c:v>53.707654112456417</c:v>
                </c:pt>
                <c:pt idx="1048">
                  <c:v>54.174341650224612</c:v>
                </c:pt>
                <c:pt idx="1049">
                  <c:v>53.840161338468597</c:v>
                </c:pt>
                <c:pt idx="1050">
                  <c:v>53.798661822629626</c:v>
                </c:pt>
                <c:pt idx="1051">
                  <c:v>53.86637155899848</c:v>
                </c:pt>
                <c:pt idx="1052">
                  <c:v>53.813951117938721</c:v>
                </c:pt>
                <c:pt idx="1053">
                  <c:v>53.894765964572521</c:v>
                </c:pt>
                <c:pt idx="1054">
                  <c:v>54.830325225153075</c:v>
                </c:pt>
                <c:pt idx="1055">
                  <c:v>55.350889327343808</c:v>
                </c:pt>
                <c:pt idx="1056">
                  <c:v>55.594061928926621</c:v>
                </c:pt>
                <c:pt idx="1057">
                  <c:v>55.014524830543657</c:v>
                </c:pt>
                <c:pt idx="1058">
                  <c:v>55.178338708855421</c:v>
                </c:pt>
                <c:pt idx="1059">
                  <c:v>55.298468886284049</c:v>
                </c:pt>
                <c:pt idx="1060">
                  <c:v>55.310845934867601</c:v>
                </c:pt>
                <c:pt idx="1061">
                  <c:v>55.524168007513595</c:v>
                </c:pt>
                <c:pt idx="1062">
                  <c:v>54.423338745258498</c:v>
                </c:pt>
                <c:pt idx="1063">
                  <c:v>54.677432272062084</c:v>
                </c:pt>
                <c:pt idx="1064">
                  <c:v>56.006144840590899</c:v>
                </c:pt>
                <c:pt idx="1065">
                  <c:v>56.695619252863104</c:v>
                </c:pt>
                <c:pt idx="1066">
                  <c:v>56.388377223318365</c:v>
                </c:pt>
                <c:pt idx="1067">
                  <c:v>55.880918231392563</c:v>
                </c:pt>
                <c:pt idx="1068">
                  <c:v>56.394201716769444</c:v>
                </c:pt>
                <c:pt idx="1069">
                  <c:v>55.501598095390648</c:v>
                </c:pt>
                <c:pt idx="1070">
                  <c:v>56.015609642448915</c:v>
                </c:pt>
                <c:pt idx="1071">
                  <c:v>56.281352156154675</c:v>
                </c:pt>
                <c:pt idx="1072">
                  <c:v>55.731665586708509</c:v>
                </c:pt>
                <c:pt idx="1073">
                  <c:v>55.460098579551662</c:v>
                </c:pt>
                <c:pt idx="1074">
                  <c:v>55.589693558838306</c:v>
                </c:pt>
                <c:pt idx="1075">
                  <c:v>55.784086027768275</c:v>
                </c:pt>
                <c:pt idx="1076">
                  <c:v>56.206361802971948</c:v>
                </c:pt>
                <c:pt idx="1077">
                  <c:v>56.792451456487406</c:v>
                </c:pt>
                <c:pt idx="1078">
                  <c:v>56.306834315003165</c:v>
                </c:pt>
                <c:pt idx="1079">
                  <c:v>56.497586475526205</c:v>
                </c:pt>
                <c:pt idx="1080">
                  <c:v>56.172870965628206</c:v>
                </c:pt>
                <c:pt idx="1081">
                  <c:v>55.63847369149115</c:v>
                </c:pt>
                <c:pt idx="1082">
                  <c:v>55.342152587167192</c:v>
                </c:pt>
                <c:pt idx="1083">
                  <c:v>54.604626103923529</c:v>
                </c:pt>
                <c:pt idx="1084">
                  <c:v>54.424794868621277</c:v>
                </c:pt>
                <c:pt idx="1085">
                  <c:v>53.929712925279041</c:v>
                </c:pt>
                <c:pt idx="1086">
                  <c:v>53.767355170330035</c:v>
                </c:pt>
                <c:pt idx="1087">
                  <c:v>53.796477637585461</c:v>
                </c:pt>
                <c:pt idx="1088">
                  <c:v>53.985045613064344</c:v>
                </c:pt>
                <c:pt idx="1089">
                  <c:v>53.981405304657414</c:v>
                </c:pt>
                <c:pt idx="1090">
                  <c:v>53.835792968380282</c:v>
                </c:pt>
                <c:pt idx="1091">
                  <c:v>53.845985831919684</c:v>
                </c:pt>
                <c:pt idx="1092">
                  <c:v>53.577331071488373</c:v>
                </c:pt>
                <c:pt idx="1093">
                  <c:v>53.13321344584314</c:v>
                </c:pt>
                <c:pt idx="1094">
                  <c:v>53.222036970972184</c:v>
                </c:pt>
                <c:pt idx="1095">
                  <c:v>53.404052391318594</c:v>
                </c:pt>
                <c:pt idx="1096">
                  <c:v>53.29411507742936</c:v>
                </c:pt>
                <c:pt idx="1097">
                  <c:v>53.330518161498638</c:v>
                </c:pt>
                <c:pt idx="1098">
                  <c:v>53.832880721654739</c:v>
                </c:pt>
                <c:pt idx="1099">
                  <c:v>54.471390816229956</c:v>
                </c:pt>
                <c:pt idx="1100">
                  <c:v>54.101535482086049</c:v>
                </c:pt>
                <c:pt idx="1101">
                  <c:v>53.918792000058247</c:v>
                </c:pt>
                <c:pt idx="1102">
                  <c:v>53.67343521343129</c:v>
                </c:pt>
                <c:pt idx="1103">
                  <c:v>53.039293488944381</c:v>
                </c:pt>
                <c:pt idx="1104">
                  <c:v>52.630122824005653</c:v>
                </c:pt>
                <c:pt idx="1105">
                  <c:v>52.757533618248139</c:v>
                </c:pt>
                <c:pt idx="1106">
                  <c:v>52.757533618248139</c:v>
                </c:pt>
                <c:pt idx="1107">
                  <c:v>52.757533618248139</c:v>
                </c:pt>
                <c:pt idx="1108">
                  <c:v>52.633763132412582</c:v>
                </c:pt>
                <c:pt idx="1109">
                  <c:v>52.737147891169343</c:v>
                </c:pt>
                <c:pt idx="1110">
                  <c:v>52.986873047884622</c:v>
                </c:pt>
                <c:pt idx="1111">
                  <c:v>52.957750580629195</c:v>
                </c:pt>
                <c:pt idx="1112">
                  <c:v>52.813594367714835</c:v>
                </c:pt>
                <c:pt idx="1113">
                  <c:v>52.981048554433542</c:v>
                </c:pt>
                <c:pt idx="1114">
                  <c:v>53.147046617789464</c:v>
                </c:pt>
                <c:pt idx="1115">
                  <c:v>53.170344591593796</c:v>
                </c:pt>
                <c:pt idx="1116">
                  <c:v>53.206747675663081</c:v>
                </c:pt>
                <c:pt idx="1117">
                  <c:v>53.803758254399312</c:v>
                </c:pt>
                <c:pt idx="1118">
                  <c:v>54.190359007215093</c:v>
                </c:pt>
                <c:pt idx="1119">
                  <c:v>53.75060975165816</c:v>
                </c:pt>
                <c:pt idx="1120">
                  <c:v>53.893309841209756</c:v>
                </c:pt>
                <c:pt idx="1121">
                  <c:v>54.364365749066259</c:v>
                </c:pt>
                <c:pt idx="1122">
                  <c:v>54.010527771912841</c:v>
                </c:pt>
                <c:pt idx="1123">
                  <c:v>53.461569264148054</c:v>
                </c:pt>
                <c:pt idx="1124">
                  <c:v>54.485952049857666</c:v>
                </c:pt>
                <c:pt idx="1125">
                  <c:v>54.023632882177786</c:v>
                </c:pt>
                <c:pt idx="1126">
                  <c:v>53.683628076970678</c:v>
                </c:pt>
                <c:pt idx="1127">
                  <c:v>53.796477637585461</c:v>
                </c:pt>
                <c:pt idx="1128">
                  <c:v>53.951554775720602</c:v>
                </c:pt>
                <c:pt idx="1129">
                  <c:v>55.128830514521198</c:v>
                </c:pt>
                <c:pt idx="1130">
                  <c:v>55.551106289724871</c:v>
                </c:pt>
                <c:pt idx="1131">
                  <c:v>56.650479428617196</c:v>
                </c:pt>
                <c:pt idx="1132">
                  <c:v>55.767340609096408</c:v>
                </c:pt>
                <c:pt idx="1133">
                  <c:v>54.531091874103574</c:v>
                </c:pt>
                <c:pt idx="1134">
                  <c:v>54.72548434303355</c:v>
                </c:pt>
                <c:pt idx="1135">
                  <c:v>54.341067775261919</c:v>
                </c:pt>
                <c:pt idx="1136">
                  <c:v>54.558758217996228</c:v>
                </c:pt>
                <c:pt idx="1137">
                  <c:v>54.959920204439726</c:v>
                </c:pt>
                <c:pt idx="1138">
                  <c:v>55.019621262313343</c:v>
                </c:pt>
                <c:pt idx="1139">
                  <c:v>55.969013694840228</c:v>
                </c:pt>
                <c:pt idx="1140">
                  <c:v>56.679601895872622</c:v>
                </c:pt>
                <c:pt idx="1141">
                  <c:v>57.92677155608623</c:v>
                </c:pt>
                <c:pt idx="1142">
                  <c:v>57.188517011161188</c:v>
                </c:pt>
                <c:pt idx="1143">
                  <c:v>57.101877671076295</c:v>
                </c:pt>
                <c:pt idx="1144">
                  <c:v>57.033439873026047</c:v>
                </c:pt>
                <c:pt idx="1145">
                  <c:v>56.554375286674293</c:v>
                </c:pt>
                <c:pt idx="1146">
                  <c:v>55.087330998682219</c:v>
                </c:pt>
                <c:pt idx="1147">
                  <c:v>55.569307831759509</c:v>
                </c:pt>
                <c:pt idx="1148">
                  <c:v>55.842330962279128</c:v>
                </c:pt>
                <c:pt idx="1149">
                  <c:v>56.231843961820452</c:v>
                </c:pt>
                <c:pt idx="1150">
                  <c:v>55.771708979184723</c:v>
                </c:pt>
                <c:pt idx="1151">
                  <c:v>56.006144840590899</c:v>
                </c:pt>
                <c:pt idx="1152">
                  <c:v>56.732750398613774</c:v>
                </c:pt>
                <c:pt idx="1153">
                  <c:v>56.920590312411271</c:v>
                </c:pt>
                <c:pt idx="1154">
                  <c:v>56.432060924201501</c:v>
                </c:pt>
                <c:pt idx="1155">
                  <c:v>56.807012690115108</c:v>
                </c:pt>
                <c:pt idx="1156">
                  <c:v>56.110985722710424</c:v>
                </c:pt>
                <c:pt idx="1157">
                  <c:v>55.951540214486975</c:v>
                </c:pt>
                <c:pt idx="1158">
                  <c:v>56.024346382625545</c:v>
                </c:pt>
                <c:pt idx="1159">
                  <c:v>55.303565318053749</c:v>
                </c:pt>
                <c:pt idx="1160">
                  <c:v>55.369090869378454</c:v>
                </c:pt>
                <c:pt idx="1161">
                  <c:v>55.165233598590483</c:v>
                </c:pt>
                <c:pt idx="1162">
                  <c:v>54.462654076053326</c:v>
                </c:pt>
                <c:pt idx="1163">
                  <c:v>54.462654076053326</c:v>
                </c:pt>
                <c:pt idx="1164">
                  <c:v>54.462654076053326</c:v>
                </c:pt>
                <c:pt idx="1165">
                  <c:v>54.681800642150399</c:v>
                </c:pt>
                <c:pt idx="1166">
                  <c:v>55.160137166820775</c:v>
                </c:pt>
                <c:pt idx="1167">
                  <c:v>54.826684916746146</c:v>
                </c:pt>
                <c:pt idx="1168">
                  <c:v>55.414958755305754</c:v>
                </c:pt>
                <c:pt idx="1169">
                  <c:v>55.514703205655593</c:v>
                </c:pt>
                <c:pt idx="1170">
                  <c:v>55.132470822928113</c:v>
                </c:pt>
                <c:pt idx="1171">
                  <c:v>55.90640039024106</c:v>
                </c:pt>
                <c:pt idx="1172">
                  <c:v>55.849611579092986</c:v>
                </c:pt>
                <c:pt idx="1173">
                  <c:v>56.350518015886308</c:v>
                </c:pt>
                <c:pt idx="1174">
                  <c:v>56.325763918719197</c:v>
                </c:pt>
                <c:pt idx="1175">
                  <c:v>56.445166034466446</c:v>
                </c:pt>
                <c:pt idx="1176">
                  <c:v>55.746226820336219</c:v>
                </c:pt>
                <c:pt idx="1177">
                  <c:v>55.436072544065937</c:v>
                </c:pt>
                <c:pt idx="1178">
                  <c:v>55.125918267795647</c:v>
                </c:pt>
                <c:pt idx="1179">
                  <c:v>55.323951045132546</c:v>
                </c:pt>
                <c:pt idx="1180">
                  <c:v>55.442625099198409</c:v>
                </c:pt>
                <c:pt idx="1181">
                  <c:v>54.8084833747115</c:v>
                </c:pt>
                <c:pt idx="1182">
                  <c:v>54.761159365421442</c:v>
                </c:pt>
                <c:pt idx="1183">
                  <c:v>54.968656944616342</c:v>
                </c:pt>
                <c:pt idx="1184">
                  <c:v>55.409134261854668</c:v>
                </c:pt>
                <c:pt idx="1185">
                  <c:v>55.70763955122279</c:v>
                </c:pt>
                <c:pt idx="1186">
                  <c:v>55.041463112754919</c:v>
                </c:pt>
                <c:pt idx="1187">
                  <c:v>54.93953447736093</c:v>
                </c:pt>
                <c:pt idx="1188">
                  <c:v>54.142306936243635</c:v>
                </c:pt>
                <c:pt idx="1189">
                  <c:v>54.127745702615925</c:v>
                </c:pt>
                <c:pt idx="1190">
                  <c:v>53.454288647334202</c:v>
                </c:pt>
                <c:pt idx="1191">
                  <c:v>53.353088073621599</c:v>
                </c:pt>
                <c:pt idx="1192">
                  <c:v>53.552576974321262</c:v>
                </c:pt>
                <c:pt idx="1193">
                  <c:v>53.358184505391307</c:v>
                </c:pt>
                <c:pt idx="1194">
                  <c:v>53.128117014073439</c:v>
                </c:pt>
                <c:pt idx="1195">
                  <c:v>53.168160406549646</c:v>
                </c:pt>
                <c:pt idx="1196">
                  <c:v>52.965031197443047</c:v>
                </c:pt>
                <c:pt idx="1197">
                  <c:v>52.899505646118342</c:v>
                </c:pt>
                <c:pt idx="1198">
                  <c:v>52.764814235061998</c:v>
                </c:pt>
                <c:pt idx="1199">
                  <c:v>52.602456480112991</c:v>
                </c:pt>
                <c:pt idx="1200">
                  <c:v>52.327249164549229</c:v>
                </c:pt>
                <c:pt idx="1201">
                  <c:v>52.521641633479192</c:v>
                </c:pt>
                <c:pt idx="1202">
                  <c:v>53.203107367256152</c:v>
                </c:pt>
                <c:pt idx="1203">
                  <c:v>53.175441023363504</c:v>
                </c:pt>
                <c:pt idx="1204">
                  <c:v>53.199467058849237</c:v>
                </c:pt>
                <c:pt idx="1205">
                  <c:v>52.939549038594556</c:v>
                </c:pt>
                <c:pt idx="1206">
                  <c:v>52.908970447976358</c:v>
                </c:pt>
                <c:pt idx="1207">
                  <c:v>52.960662827354746</c:v>
                </c:pt>
                <c:pt idx="1208">
                  <c:v>53.068415956199807</c:v>
                </c:pt>
                <c:pt idx="1209">
                  <c:v>53.275913535394729</c:v>
                </c:pt>
                <c:pt idx="1210">
                  <c:v>53.658145918122187</c:v>
                </c:pt>
                <c:pt idx="1211">
                  <c:v>53.687996447059007</c:v>
                </c:pt>
                <c:pt idx="1212">
                  <c:v>53.365465122205158</c:v>
                </c:pt>
                <c:pt idx="1213">
                  <c:v>53.261352301767005</c:v>
                </c:pt>
                <c:pt idx="1214">
                  <c:v>53.222765032653577</c:v>
                </c:pt>
                <c:pt idx="1215">
                  <c:v>53.502340718305661</c:v>
                </c:pt>
                <c:pt idx="1216">
                  <c:v>53.687268385377607</c:v>
                </c:pt>
                <c:pt idx="1217">
                  <c:v>53.171800714956575</c:v>
                </c:pt>
                <c:pt idx="1218">
                  <c:v>52.691280005242049</c:v>
                </c:pt>
                <c:pt idx="1219">
                  <c:v>52.386222160741461</c:v>
                </c:pt>
                <c:pt idx="1220">
                  <c:v>52.656333044535543</c:v>
                </c:pt>
                <c:pt idx="1221">
                  <c:v>52.950469963815337</c:v>
                </c:pt>
                <c:pt idx="1222">
                  <c:v>52.681087141702655</c:v>
                </c:pt>
                <c:pt idx="1223">
                  <c:v>52.617017713740708</c:v>
                </c:pt>
                <c:pt idx="1224">
                  <c:v>52.357099693486035</c:v>
                </c:pt>
                <c:pt idx="1225">
                  <c:v>51.900605019257227</c:v>
                </c:pt>
                <c:pt idx="1226">
                  <c:v>51.59845942148219</c:v>
                </c:pt>
                <c:pt idx="1227">
                  <c:v>51.709124797052809</c:v>
                </c:pt>
                <c:pt idx="1228">
                  <c:v>52.069515329338699</c:v>
                </c:pt>
                <c:pt idx="1229">
                  <c:v>51.9887004827049</c:v>
                </c:pt>
                <c:pt idx="1230">
                  <c:v>51.95666576872393</c:v>
                </c:pt>
                <c:pt idx="1231">
                  <c:v>51.353830696536605</c:v>
                </c:pt>
                <c:pt idx="1232">
                  <c:v>51.274471973265577</c:v>
                </c:pt>
                <c:pt idx="1233">
                  <c:v>51.398970520782527</c:v>
                </c:pt>
                <c:pt idx="1234">
                  <c:v>51.102649416458569</c:v>
                </c:pt>
                <c:pt idx="1235">
                  <c:v>51.079351442654222</c:v>
                </c:pt>
                <c:pt idx="1236">
                  <c:v>50.55805927878211</c:v>
                </c:pt>
                <c:pt idx="1237">
                  <c:v>50.76046042620731</c:v>
                </c:pt>
                <c:pt idx="1238">
                  <c:v>50.694934874882605</c:v>
                </c:pt>
                <c:pt idx="1239">
                  <c:v>50.461227075157808</c:v>
                </c:pt>
                <c:pt idx="1240">
                  <c:v>50.907528885847221</c:v>
                </c:pt>
                <c:pt idx="1241">
                  <c:v>50.154713107294448</c:v>
                </c:pt>
                <c:pt idx="1242">
                  <c:v>49.923189492613815</c:v>
                </c:pt>
                <c:pt idx="1243">
                  <c:v>50.121950331632092</c:v>
                </c:pt>
                <c:pt idx="1244">
                  <c:v>49.799419006778258</c:v>
                </c:pt>
                <c:pt idx="1245">
                  <c:v>50.010556894380102</c:v>
                </c:pt>
                <c:pt idx="1246">
                  <c:v>49.901347642172247</c:v>
                </c:pt>
                <c:pt idx="1247">
                  <c:v>49.630508696696786</c:v>
                </c:pt>
                <c:pt idx="1248">
                  <c:v>49.361125874584097</c:v>
                </c:pt>
                <c:pt idx="1249">
                  <c:v>49.808883808636274</c:v>
                </c:pt>
                <c:pt idx="1250">
                  <c:v>50.063705397121247</c:v>
                </c:pt>
                <c:pt idx="1251">
                  <c:v>50.729881835589119</c:v>
                </c:pt>
                <c:pt idx="1252">
                  <c:v>50.587909807718908</c:v>
                </c:pt>
                <c:pt idx="1253">
                  <c:v>50.882046726998709</c:v>
                </c:pt>
                <c:pt idx="1254">
                  <c:v>50.516559762943125</c:v>
                </c:pt>
                <c:pt idx="1255">
                  <c:v>50.435744916309311</c:v>
                </c:pt>
                <c:pt idx="1256">
                  <c:v>50.63887412541591</c:v>
                </c:pt>
                <c:pt idx="1257">
                  <c:v>51.484153737504649</c:v>
                </c:pt>
                <c:pt idx="1258">
                  <c:v>51.024746816550305</c:v>
                </c:pt>
                <c:pt idx="1259">
                  <c:v>50.957037080181436</c:v>
                </c:pt>
                <c:pt idx="1260">
                  <c:v>50.781574214967492</c:v>
                </c:pt>
                <c:pt idx="1261">
                  <c:v>50.216598350212237</c:v>
                </c:pt>
                <c:pt idx="1262">
                  <c:v>49.998179845796543</c:v>
                </c:pt>
                <c:pt idx="1263">
                  <c:v>49.544597418293279</c:v>
                </c:pt>
                <c:pt idx="1264">
                  <c:v>49.325450852196198</c:v>
                </c:pt>
                <c:pt idx="1265">
                  <c:v>49.694578124658726</c:v>
                </c:pt>
                <c:pt idx="1266">
                  <c:v>50.136511565259809</c:v>
                </c:pt>
                <c:pt idx="1267">
                  <c:v>50.142336058710903</c:v>
                </c:pt>
                <c:pt idx="1268">
                  <c:v>50.512919454536188</c:v>
                </c:pt>
                <c:pt idx="1269">
                  <c:v>50.709496108510308</c:v>
                </c:pt>
                <c:pt idx="1270">
                  <c:v>50.903160515758891</c:v>
                </c:pt>
                <c:pt idx="1271">
                  <c:v>51.26646329477034</c:v>
                </c:pt>
                <c:pt idx="1272">
                  <c:v>51.135412192120924</c:v>
                </c:pt>
                <c:pt idx="1273">
                  <c:v>50.781574214967492</c:v>
                </c:pt>
                <c:pt idx="1274">
                  <c:v>50.979606992304397</c:v>
                </c:pt>
                <c:pt idx="1275">
                  <c:v>50.963589635313909</c:v>
                </c:pt>
                <c:pt idx="1276">
                  <c:v>51.799404445544624</c:v>
                </c:pt>
                <c:pt idx="1277">
                  <c:v>51.448478715116742</c:v>
                </c:pt>
                <c:pt idx="1278">
                  <c:v>51.26646329477034</c:v>
                </c:pt>
                <c:pt idx="1279">
                  <c:v>52.078252069515329</c:v>
                </c:pt>
                <c:pt idx="1280">
                  <c:v>51.779018718465828</c:v>
                </c:pt>
                <c:pt idx="1281">
                  <c:v>51.715677352185288</c:v>
                </c:pt>
                <c:pt idx="1282">
                  <c:v>51.144148932297554</c:v>
                </c:pt>
                <c:pt idx="1283">
                  <c:v>50.218782535256388</c:v>
                </c:pt>
                <c:pt idx="1284">
                  <c:v>50.061521212077096</c:v>
                </c:pt>
                <c:pt idx="1285">
                  <c:v>50.100108481190532</c:v>
                </c:pt>
                <c:pt idx="1286">
                  <c:v>50.405894387372506</c:v>
                </c:pt>
                <c:pt idx="1287">
                  <c:v>50.380412228524008</c:v>
                </c:pt>
                <c:pt idx="1288">
                  <c:v>50.047688040130765</c:v>
                </c:pt>
                <c:pt idx="1289">
                  <c:v>49.985074735531597</c:v>
                </c:pt>
                <c:pt idx="1290">
                  <c:v>49.784129711469163</c:v>
                </c:pt>
                <c:pt idx="1291">
                  <c:v>49.785585834831927</c:v>
                </c:pt>
                <c:pt idx="1292">
                  <c:v>49.971969625266652</c:v>
                </c:pt>
                <c:pt idx="1293">
                  <c:v>49.789226143238857</c:v>
                </c:pt>
                <c:pt idx="1294">
                  <c:v>50.090643679332516</c:v>
                </c:pt>
                <c:pt idx="1295">
                  <c:v>49.790682266601628</c:v>
                </c:pt>
                <c:pt idx="1296">
                  <c:v>49.698218433065655</c:v>
                </c:pt>
                <c:pt idx="1297">
                  <c:v>49.47979992864996</c:v>
                </c:pt>
                <c:pt idx="1298">
                  <c:v>49.176198207512144</c:v>
                </c:pt>
                <c:pt idx="1299">
                  <c:v>49.056796091764895</c:v>
                </c:pt>
                <c:pt idx="1300">
                  <c:v>49.056796091764895</c:v>
                </c:pt>
                <c:pt idx="1301">
                  <c:v>49.056796091764895</c:v>
                </c:pt>
                <c:pt idx="1302">
                  <c:v>49.05533996840213</c:v>
                </c:pt>
                <c:pt idx="1303">
                  <c:v>48.611950404438261</c:v>
                </c:pt>
                <c:pt idx="1304">
                  <c:v>48.43357529249878</c:v>
                </c:pt>
                <c:pt idx="1305">
                  <c:v>48.328006348697869</c:v>
                </c:pt>
                <c:pt idx="1306">
                  <c:v>48.263936920735929</c:v>
                </c:pt>
                <c:pt idx="1307">
                  <c:v>48.252287933833756</c:v>
                </c:pt>
                <c:pt idx="1308">
                  <c:v>48.552977408246029</c:v>
                </c:pt>
                <c:pt idx="1309">
                  <c:v>48.750282123901542</c:v>
                </c:pt>
                <c:pt idx="1310">
                  <c:v>49.449221338031762</c:v>
                </c:pt>
                <c:pt idx="1311">
                  <c:v>49.540957109886349</c:v>
                </c:pt>
                <c:pt idx="1312">
                  <c:v>49.647982177050039</c:v>
                </c:pt>
                <c:pt idx="1313">
                  <c:v>50.094283987739438</c:v>
                </c:pt>
                <c:pt idx="1314">
                  <c:v>49.732437332090775</c:v>
                </c:pt>
                <c:pt idx="1315">
                  <c:v>49.829269535715071</c:v>
                </c:pt>
                <c:pt idx="1316">
                  <c:v>50.491805665776013</c:v>
                </c:pt>
                <c:pt idx="1317">
                  <c:v>50.202037116584521</c:v>
                </c:pt>
                <c:pt idx="1318">
                  <c:v>50.285036148262485</c:v>
                </c:pt>
                <c:pt idx="1319">
                  <c:v>50.914081440979686</c:v>
                </c:pt>
                <c:pt idx="1320">
                  <c:v>51.557687967324597</c:v>
                </c:pt>
                <c:pt idx="1321">
                  <c:v>51.377856732022344</c:v>
                </c:pt>
                <c:pt idx="1322">
                  <c:v>50.979606992304397</c:v>
                </c:pt>
                <c:pt idx="1323">
                  <c:v>51.39605827405699</c:v>
                </c:pt>
                <c:pt idx="1324">
                  <c:v>51.475416997328018</c:v>
                </c:pt>
                <c:pt idx="1325">
                  <c:v>51.417172062817166</c:v>
                </c:pt>
                <c:pt idx="1326">
                  <c:v>52.274828723489449</c:v>
                </c:pt>
                <c:pt idx="1327">
                  <c:v>52.31487211596567</c:v>
                </c:pt>
                <c:pt idx="1328">
                  <c:v>51.846728454834704</c:v>
                </c:pt>
                <c:pt idx="1329">
                  <c:v>52.172900088095467</c:v>
                </c:pt>
                <c:pt idx="1330">
                  <c:v>52.891496967623105</c:v>
                </c:pt>
                <c:pt idx="1331">
                  <c:v>52.807041812582369</c:v>
                </c:pt>
                <c:pt idx="1332">
                  <c:v>52.669438154800488</c:v>
                </c:pt>
                <c:pt idx="1333">
                  <c:v>52.378941543927603</c:v>
                </c:pt>
                <c:pt idx="1334">
                  <c:v>52.520185510116427</c:v>
                </c:pt>
                <c:pt idx="1335">
                  <c:v>52.966487320805825</c:v>
                </c:pt>
                <c:pt idx="1336">
                  <c:v>52.994153664698487</c:v>
                </c:pt>
                <c:pt idx="1337">
                  <c:v>53.061863401067342</c:v>
                </c:pt>
                <c:pt idx="1338">
                  <c:v>53.414245254857995</c:v>
                </c:pt>
                <c:pt idx="1339">
                  <c:v>52.836164279837796</c:v>
                </c:pt>
                <c:pt idx="1340">
                  <c:v>52.159794977830522</c:v>
                </c:pt>
                <c:pt idx="1341">
                  <c:v>51.998165284562916</c:v>
                </c:pt>
                <c:pt idx="1342">
                  <c:v>52.040392862083287</c:v>
                </c:pt>
                <c:pt idx="1343">
                  <c:v>52.157610792786372</c:v>
                </c:pt>
                <c:pt idx="1344">
                  <c:v>51.777562595103056</c:v>
                </c:pt>
                <c:pt idx="1345">
                  <c:v>51.310146995653469</c:v>
                </c:pt>
                <c:pt idx="1346">
                  <c:v>51.142692808934775</c:v>
                </c:pt>
                <c:pt idx="1347">
                  <c:v>50.736434390721584</c:v>
                </c:pt>
                <c:pt idx="1348">
                  <c:v>50.958493203544208</c:v>
                </c:pt>
                <c:pt idx="1349">
                  <c:v>50.072442137297877</c:v>
                </c:pt>
                <c:pt idx="1350">
                  <c:v>50.353473946312732</c:v>
                </c:pt>
                <c:pt idx="1351">
                  <c:v>50.065161520484011</c:v>
                </c:pt>
                <c:pt idx="1352">
                  <c:v>50.058608965351546</c:v>
                </c:pt>
                <c:pt idx="1353">
                  <c:v>50.080450815793107</c:v>
                </c:pt>
                <c:pt idx="1354">
                  <c:v>49.958864515001714</c:v>
                </c:pt>
                <c:pt idx="1355">
                  <c:v>50.410990819142199</c:v>
                </c:pt>
                <c:pt idx="1356">
                  <c:v>50.089187555969751</c:v>
                </c:pt>
                <c:pt idx="1357">
                  <c:v>49.639973498554802</c:v>
                </c:pt>
                <c:pt idx="1358">
                  <c:v>50.709496108510308</c:v>
                </c:pt>
                <c:pt idx="1359">
                  <c:v>51.626125765374852</c:v>
                </c:pt>
                <c:pt idx="1360">
                  <c:v>51.764457484838111</c:v>
                </c:pt>
                <c:pt idx="1361">
                  <c:v>50.943931969916498</c:v>
                </c:pt>
                <c:pt idx="1362">
                  <c:v>50.629409323557894</c:v>
                </c:pt>
                <c:pt idx="1363">
                  <c:v>50.217326411893616</c:v>
                </c:pt>
                <c:pt idx="1364">
                  <c:v>50.539857736747464</c:v>
                </c:pt>
                <c:pt idx="1365">
                  <c:v>50.010556894380102</c:v>
                </c:pt>
                <c:pt idx="1366">
                  <c:v>49.865672619784348</c:v>
                </c:pt>
                <c:pt idx="1367">
                  <c:v>49.996723722433764</c:v>
                </c:pt>
                <c:pt idx="1368">
                  <c:v>49.908628258986113</c:v>
                </c:pt>
                <c:pt idx="1369">
                  <c:v>49.674192397579922</c:v>
                </c:pt>
                <c:pt idx="1370">
                  <c:v>49.321082482107883</c:v>
                </c:pt>
                <c:pt idx="1371">
                  <c:v>48.764115295847866</c:v>
                </c:pt>
                <c:pt idx="1372">
                  <c:v>48.925016927434093</c:v>
                </c:pt>
                <c:pt idx="1373">
                  <c:v>48.965788381591693</c:v>
                </c:pt>
                <c:pt idx="1374">
                  <c:v>48.674563709037436</c:v>
                </c:pt>
                <c:pt idx="1375">
                  <c:v>48.528951372760304</c:v>
                </c:pt>
                <c:pt idx="1376">
                  <c:v>48.321453793565389</c:v>
                </c:pt>
                <c:pt idx="1377">
                  <c:v>48.687668819302374</c:v>
                </c:pt>
                <c:pt idx="1378">
                  <c:v>49.095383360878337</c:v>
                </c:pt>
                <c:pt idx="1379">
                  <c:v>49.594833674308887</c:v>
                </c:pt>
                <c:pt idx="1380">
                  <c:v>49.736077640497705</c:v>
                </c:pt>
                <c:pt idx="1381">
                  <c:v>49.49436116227767</c:v>
                </c:pt>
                <c:pt idx="1382">
                  <c:v>49.797234821734101</c:v>
                </c:pt>
                <c:pt idx="1383">
                  <c:v>49.668367904128843</c:v>
                </c:pt>
                <c:pt idx="1384">
                  <c:v>49.321082482107883</c:v>
                </c:pt>
                <c:pt idx="1385">
                  <c:v>48.91118375548777</c:v>
                </c:pt>
                <c:pt idx="1386">
                  <c:v>48.923560804071322</c:v>
                </c:pt>
                <c:pt idx="1387">
                  <c:v>49.042962919818571</c:v>
                </c:pt>
                <c:pt idx="1388">
                  <c:v>48.601757540898873</c:v>
                </c:pt>
                <c:pt idx="1389">
                  <c:v>48.012027578976493</c:v>
                </c:pt>
                <c:pt idx="1390">
                  <c:v>48.039693922869148</c:v>
                </c:pt>
                <c:pt idx="1391">
                  <c:v>47.823459603497611</c:v>
                </c:pt>
                <c:pt idx="1392">
                  <c:v>48.117596522777411</c:v>
                </c:pt>
                <c:pt idx="1393">
                  <c:v>48.33892727391865</c:v>
                </c:pt>
                <c:pt idx="1394">
                  <c:v>48.661458598772491</c:v>
                </c:pt>
                <c:pt idx="1395">
                  <c:v>48.962148073184757</c:v>
                </c:pt>
                <c:pt idx="1396">
                  <c:v>48.817263798589018</c:v>
                </c:pt>
                <c:pt idx="1397">
                  <c:v>48.938122037699038</c:v>
                </c:pt>
                <c:pt idx="1398">
                  <c:v>49.096111422559723</c:v>
                </c:pt>
                <c:pt idx="1399">
                  <c:v>50.122678393313493</c:v>
                </c:pt>
                <c:pt idx="1400">
                  <c:v>50.220966720300538</c:v>
                </c:pt>
                <c:pt idx="1401">
                  <c:v>51.114298403360735</c:v>
                </c:pt>
                <c:pt idx="1402">
                  <c:v>50.971598313809153</c:v>
                </c:pt>
                <c:pt idx="1403">
                  <c:v>50.625769015150965</c:v>
                </c:pt>
                <c:pt idx="1404">
                  <c:v>50.318526985606226</c:v>
                </c:pt>
                <c:pt idx="1405">
                  <c:v>50.012013017742859</c:v>
                </c:pt>
                <c:pt idx="1406">
                  <c:v>50.343281082773338</c:v>
                </c:pt>
                <c:pt idx="1407">
                  <c:v>51.1208509584932</c:v>
                </c:pt>
                <c:pt idx="1408">
                  <c:v>50.818705360718162</c:v>
                </c:pt>
                <c:pt idx="1409">
                  <c:v>51.147789240704476</c:v>
                </c:pt>
                <c:pt idx="1410">
                  <c:v>50.661444037538864</c:v>
                </c:pt>
                <c:pt idx="1411">
                  <c:v>50.447393903211491</c:v>
                </c:pt>
                <c:pt idx="1412">
                  <c:v>50.471419938697203</c:v>
                </c:pt>
                <c:pt idx="1413">
                  <c:v>49.523483629533096</c:v>
                </c:pt>
                <c:pt idx="1414">
                  <c:v>49.765928169434517</c:v>
                </c:pt>
                <c:pt idx="1415">
                  <c:v>48.889341905046194</c:v>
                </c:pt>
                <c:pt idx="1416">
                  <c:v>48.879877103188186</c:v>
                </c:pt>
                <c:pt idx="1417">
                  <c:v>49.461598386615314</c:v>
                </c:pt>
                <c:pt idx="1418">
                  <c:v>48.858035252746618</c:v>
                </c:pt>
                <c:pt idx="1419">
                  <c:v>48.978165430175245</c:v>
                </c:pt>
                <c:pt idx="1420">
                  <c:v>49.098295607603873</c:v>
                </c:pt>
                <c:pt idx="1421">
                  <c:v>49.554062220151295</c:v>
                </c:pt>
                <c:pt idx="1422">
                  <c:v>49.436116227766817</c:v>
                </c:pt>
                <c:pt idx="1423">
                  <c:v>49.21988190839528</c:v>
                </c:pt>
                <c:pt idx="1424">
                  <c:v>49.798690945096872</c:v>
                </c:pt>
                <c:pt idx="1425">
                  <c:v>49.85256750951941</c:v>
                </c:pt>
                <c:pt idx="1426">
                  <c:v>49.230802833616067</c:v>
                </c:pt>
                <c:pt idx="1427">
                  <c:v>49.435388166085438</c:v>
                </c:pt>
                <c:pt idx="1428">
                  <c:v>48.901718953629761</c:v>
                </c:pt>
                <c:pt idx="1429">
                  <c:v>49.414274377325249</c:v>
                </c:pt>
                <c:pt idx="1430">
                  <c:v>49.76884041616006</c:v>
                </c:pt>
                <c:pt idx="1431">
                  <c:v>50.239896324016577</c:v>
                </c:pt>
                <c:pt idx="1432">
                  <c:v>49.998907907477921</c:v>
                </c:pt>
                <c:pt idx="1433">
                  <c:v>49.902075703853633</c:v>
                </c:pt>
                <c:pt idx="1434">
                  <c:v>49.493633100596284</c:v>
                </c:pt>
                <c:pt idx="1435">
                  <c:v>49.284679398038605</c:v>
                </c:pt>
                <c:pt idx="1436">
                  <c:v>49.004375650705136</c:v>
                </c:pt>
                <c:pt idx="1437">
                  <c:v>48.952683271326755</c:v>
                </c:pt>
                <c:pt idx="1438">
                  <c:v>49.114312964594362</c:v>
                </c:pt>
                <c:pt idx="1439">
                  <c:v>49.061892523534596</c:v>
                </c:pt>
                <c:pt idx="1440">
                  <c:v>48.595204985766394</c:v>
                </c:pt>
                <c:pt idx="1441">
                  <c:v>48.842017895756129</c:v>
                </c:pt>
                <c:pt idx="1442">
                  <c:v>49.809611870317653</c:v>
                </c:pt>
                <c:pt idx="1443">
                  <c:v>50.080450815793107</c:v>
                </c:pt>
                <c:pt idx="1444">
                  <c:v>49.492176977233513</c:v>
                </c:pt>
                <c:pt idx="1445">
                  <c:v>49.779033279699462</c:v>
                </c:pt>
                <c:pt idx="1446">
                  <c:v>50.124134516676257</c:v>
                </c:pt>
                <c:pt idx="1447">
                  <c:v>50.780846153286106</c:v>
                </c:pt>
                <c:pt idx="1448">
                  <c:v>50.446665841530091</c:v>
                </c:pt>
                <c:pt idx="1449">
                  <c:v>49.993083414026842</c:v>
                </c:pt>
                <c:pt idx="1450">
                  <c:v>49.319626358745118</c:v>
                </c:pt>
                <c:pt idx="1451">
                  <c:v>49.318898297063726</c:v>
                </c:pt>
                <c:pt idx="1452">
                  <c:v>49.262109485915651</c:v>
                </c:pt>
                <c:pt idx="1453">
                  <c:v>48.654906043640025</c:v>
                </c:pt>
                <c:pt idx="1454">
                  <c:v>48.574819258687604</c:v>
                </c:pt>
                <c:pt idx="1455">
                  <c:v>49.022577192739767</c:v>
                </c:pt>
                <c:pt idx="1456">
                  <c:v>48.714607101513643</c:v>
                </c:pt>
                <c:pt idx="1457">
                  <c:v>48.974525121768323</c:v>
                </c:pt>
                <c:pt idx="1458">
                  <c:v>49.389520280158131</c:v>
                </c:pt>
                <c:pt idx="1459">
                  <c:v>48.931569482566559</c:v>
                </c:pt>
                <c:pt idx="1460">
                  <c:v>50.509279146129259</c:v>
                </c:pt>
                <c:pt idx="1461">
                  <c:v>50.415359189230514</c:v>
                </c:pt>
                <c:pt idx="1462">
                  <c:v>52.443010971889535</c:v>
                </c:pt>
                <c:pt idx="1463">
                  <c:v>51.821246295986199</c:v>
                </c:pt>
                <c:pt idx="1464">
                  <c:v>52.890040844260334</c:v>
                </c:pt>
                <c:pt idx="1465">
                  <c:v>52.46849313073804</c:v>
                </c:pt>
                <c:pt idx="1466">
                  <c:v>52.282109340303315</c:v>
                </c:pt>
                <c:pt idx="1467">
                  <c:v>51.474688935646626</c:v>
                </c:pt>
                <c:pt idx="1468">
                  <c:v>52.084804624647809</c:v>
                </c:pt>
                <c:pt idx="1469">
                  <c:v>51.637774752277025</c:v>
                </c:pt>
                <c:pt idx="1470">
                  <c:v>52.345450706583861</c:v>
                </c:pt>
                <c:pt idx="1471">
                  <c:v>52.327249164549229</c:v>
                </c:pt>
                <c:pt idx="1472">
                  <c:v>52.435002293394298</c:v>
                </c:pt>
                <c:pt idx="1473">
                  <c:v>52.296670573931024</c:v>
                </c:pt>
                <c:pt idx="1474">
                  <c:v>52.898777584436949</c:v>
                </c:pt>
                <c:pt idx="1475">
                  <c:v>52.710209608958067</c:v>
                </c:pt>
                <c:pt idx="1476">
                  <c:v>52.038936738720508</c:v>
                </c:pt>
                <c:pt idx="1477">
                  <c:v>51.350190388129683</c:v>
                </c:pt>
                <c:pt idx="1478">
                  <c:v>51.480513429097719</c:v>
                </c:pt>
                <c:pt idx="1479">
                  <c:v>50.90243245407752</c:v>
                </c:pt>
                <c:pt idx="1480">
                  <c:v>51.006545274515659</c:v>
                </c:pt>
                <c:pt idx="1481">
                  <c:v>51.40188276750807</c:v>
                </c:pt>
                <c:pt idx="1482">
                  <c:v>51.907157574389707</c:v>
                </c:pt>
                <c:pt idx="1483">
                  <c:v>52.127032202168166</c:v>
                </c:pt>
                <c:pt idx="1484">
                  <c:v>51.95011321359145</c:v>
                </c:pt>
                <c:pt idx="1485">
                  <c:v>52.260995551543132</c:v>
                </c:pt>
                <c:pt idx="1486">
                  <c:v>53.035653180537459</c:v>
                </c:pt>
                <c:pt idx="1487">
                  <c:v>53.969028256073855</c:v>
                </c:pt>
                <c:pt idx="1488">
                  <c:v>53.171800714956575</c:v>
                </c:pt>
                <c:pt idx="1489">
                  <c:v>53.817591426345643</c:v>
                </c:pt>
                <c:pt idx="1490">
                  <c:v>53.843073585194148</c:v>
                </c:pt>
                <c:pt idx="1491">
                  <c:v>54.542740861005747</c:v>
                </c:pt>
                <c:pt idx="1492">
                  <c:v>54.542740861005747</c:v>
                </c:pt>
                <c:pt idx="1493">
                  <c:v>54.542740861005747</c:v>
                </c:pt>
                <c:pt idx="1494">
                  <c:v>55.750595190424534</c:v>
                </c:pt>
                <c:pt idx="1495">
                  <c:v>56.330860350488898</c:v>
                </c:pt>
                <c:pt idx="1496">
                  <c:v>60.08037800962498</c:v>
                </c:pt>
                <c:pt idx="1497">
                  <c:v>61.669736660089846</c:v>
                </c:pt>
                <c:pt idx="1498">
                  <c:v>59.117152405151764</c:v>
                </c:pt>
                <c:pt idx="1499">
                  <c:v>58.654105175790505</c:v>
                </c:pt>
                <c:pt idx="1500">
                  <c:v>57.283165029741326</c:v>
                </c:pt>
                <c:pt idx="1501">
                  <c:v>57.733107148837661</c:v>
                </c:pt>
                <c:pt idx="1502">
                  <c:v>57.969727195287987</c:v>
                </c:pt>
                <c:pt idx="1503">
                  <c:v>58.948970156751692</c:v>
                </c:pt>
                <c:pt idx="1504">
                  <c:v>60.354129201825977</c:v>
                </c:pt>
                <c:pt idx="1505">
                  <c:v>58.902374209142991</c:v>
                </c:pt>
                <c:pt idx="1506">
                  <c:v>58.014138957852509</c:v>
                </c:pt>
                <c:pt idx="1507">
                  <c:v>57.783343404853262</c:v>
                </c:pt>
                <c:pt idx="1508">
                  <c:v>58.258039621116694</c:v>
                </c:pt>
                <c:pt idx="1509">
                  <c:v>58.258039621116694</c:v>
                </c:pt>
                <c:pt idx="1510">
                  <c:v>58.258039621116694</c:v>
                </c:pt>
                <c:pt idx="1511">
                  <c:v>57.157210358861612</c:v>
                </c:pt>
                <c:pt idx="1512">
                  <c:v>57.783343404853262</c:v>
                </c:pt>
                <c:pt idx="1513">
                  <c:v>57.053097538423458</c:v>
                </c:pt>
                <c:pt idx="1514">
                  <c:v>57.355243136198496</c:v>
                </c:pt>
                <c:pt idx="1515">
                  <c:v>57.021790886123881</c:v>
                </c:pt>
                <c:pt idx="1516">
                  <c:v>57.021790886123881</c:v>
                </c:pt>
                <c:pt idx="1517">
                  <c:v>57.021790886123881</c:v>
                </c:pt>
                <c:pt idx="1518">
                  <c:v>58.214355920233565</c:v>
                </c:pt>
                <c:pt idx="1519">
                  <c:v>58.003946094313108</c:v>
                </c:pt>
                <c:pt idx="1520">
                  <c:v>58.55072041703373</c:v>
                </c:pt>
                <c:pt idx="1521">
                  <c:v>59.596216991503525</c:v>
                </c:pt>
                <c:pt idx="1522">
                  <c:v>58.541983676857114</c:v>
                </c:pt>
                <c:pt idx="1523">
                  <c:v>58.541983676857114</c:v>
                </c:pt>
                <c:pt idx="1524">
                  <c:v>58.541983676857114</c:v>
                </c:pt>
                <c:pt idx="1525">
                  <c:v>57.363979876375126</c:v>
                </c:pt>
                <c:pt idx="1526">
                  <c:v>57.679958646096495</c:v>
                </c:pt>
                <c:pt idx="1527">
                  <c:v>57.808097502020374</c:v>
                </c:pt>
                <c:pt idx="1528">
                  <c:v>56.222379159962429</c:v>
                </c:pt>
                <c:pt idx="1529">
                  <c:v>56.249317442173705</c:v>
                </c:pt>
                <c:pt idx="1530">
                  <c:v>56.249317442173705</c:v>
                </c:pt>
                <c:pt idx="1531">
                  <c:v>56.249317442173705</c:v>
                </c:pt>
                <c:pt idx="1532">
                  <c:v>57.95298177661612</c:v>
                </c:pt>
                <c:pt idx="1533">
                  <c:v>58.980276809051269</c:v>
                </c:pt>
                <c:pt idx="1534">
                  <c:v>58.160479355811034</c:v>
                </c:pt>
                <c:pt idx="1535">
                  <c:v>57.295542078324878</c:v>
                </c:pt>
                <c:pt idx="1536">
                  <c:v>57.551091728491244</c:v>
                </c:pt>
                <c:pt idx="1537">
                  <c:v>57.551091728491244</c:v>
                </c:pt>
                <c:pt idx="1538">
                  <c:v>57.551091728491244</c:v>
                </c:pt>
                <c:pt idx="1539">
                  <c:v>57.776062788039404</c:v>
                </c:pt>
                <c:pt idx="1540">
                  <c:v>57.015966392672787</c:v>
                </c:pt>
                <c:pt idx="1541">
                  <c:v>58.646824558976633</c:v>
                </c:pt>
                <c:pt idx="1542">
                  <c:v>58.088401249353851</c:v>
                </c:pt>
                <c:pt idx="1543">
                  <c:v>57.782615343171869</c:v>
                </c:pt>
                <c:pt idx="1544">
                  <c:v>57.782615343171869</c:v>
                </c:pt>
                <c:pt idx="1545">
                  <c:v>57.782615343171869</c:v>
                </c:pt>
                <c:pt idx="1546">
                  <c:v>58.281337594921048</c:v>
                </c:pt>
                <c:pt idx="1547">
                  <c:v>59.4957444794723</c:v>
                </c:pt>
                <c:pt idx="1548">
                  <c:v>59.626067520440337</c:v>
                </c:pt>
                <c:pt idx="1549">
                  <c:v>59.853222765032655</c:v>
                </c:pt>
                <c:pt idx="1550">
                  <c:v>59.682856331588418</c:v>
                </c:pt>
                <c:pt idx="1551">
                  <c:v>59.682856331588418</c:v>
                </c:pt>
                <c:pt idx="1552">
                  <c:v>59.682856331588418</c:v>
                </c:pt>
                <c:pt idx="1553">
                  <c:v>60.709423302342181</c:v>
                </c:pt>
                <c:pt idx="1554">
                  <c:v>61.08000669816748</c:v>
                </c:pt>
                <c:pt idx="1555">
                  <c:v>62.535401999257381</c:v>
                </c:pt>
                <c:pt idx="1556">
                  <c:v>61.709051990884667</c:v>
                </c:pt>
                <c:pt idx="1557">
                  <c:v>62.196125255731673</c:v>
                </c:pt>
                <c:pt idx="1558">
                  <c:v>62.196125255731673</c:v>
                </c:pt>
                <c:pt idx="1559">
                  <c:v>62.196125255731673</c:v>
                </c:pt>
                <c:pt idx="1560">
                  <c:v>61.070541896309457</c:v>
                </c:pt>
                <c:pt idx="1561">
                  <c:v>60.740001892960379</c:v>
                </c:pt>
                <c:pt idx="1562">
                  <c:v>59.037793681880736</c:v>
                </c:pt>
                <c:pt idx="1563">
                  <c:v>58.871067556843428</c:v>
                </c:pt>
                <c:pt idx="1564">
                  <c:v>58.56309746561729</c:v>
                </c:pt>
                <c:pt idx="1565">
                  <c:v>58.56309746561729</c:v>
                </c:pt>
                <c:pt idx="1566">
                  <c:v>58.56309746561729</c:v>
                </c:pt>
                <c:pt idx="1567">
                  <c:v>58.668666409418201</c:v>
                </c:pt>
                <c:pt idx="1568">
                  <c:v>58.44733565827697</c:v>
                </c:pt>
                <c:pt idx="1569">
                  <c:v>58.29080239677905</c:v>
                </c:pt>
                <c:pt idx="1570">
                  <c:v>60.194683693602528</c:v>
                </c:pt>
                <c:pt idx="1571">
                  <c:v>58.943145663300598</c:v>
                </c:pt>
                <c:pt idx="1572">
                  <c:v>58.943145663300598</c:v>
                </c:pt>
                <c:pt idx="1573">
                  <c:v>58.943145663300598</c:v>
                </c:pt>
                <c:pt idx="1574">
                  <c:v>60.234727086078742</c:v>
                </c:pt>
                <c:pt idx="1575">
                  <c:v>60.884158105874739</c:v>
                </c:pt>
                <c:pt idx="1576">
                  <c:v>61.360310445500943</c:v>
                </c:pt>
                <c:pt idx="1577">
                  <c:v>61.296969079220396</c:v>
                </c:pt>
                <c:pt idx="1578">
                  <c:v>61.149900619580485</c:v>
                </c:pt>
                <c:pt idx="1579">
                  <c:v>61.136795509315554</c:v>
                </c:pt>
                <c:pt idx="1580">
                  <c:v>59.653733864332992</c:v>
                </c:pt>
                <c:pt idx="1581">
                  <c:v>59.968984572372975</c:v>
                </c:pt>
                <c:pt idx="1582">
                  <c:v>59.626067520440337</c:v>
                </c:pt>
                <c:pt idx="1583">
                  <c:v>59.425122496377902</c:v>
                </c:pt>
                <c:pt idx="1584">
                  <c:v>59.425122496377902</c:v>
                </c:pt>
                <c:pt idx="1585">
                  <c:v>59.425122496377902</c:v>
                </c:pt>
                <c:pt idx="1586">
                  <c:v>59.409833201068793</c:v>
                </c:pt>
                <c:pt idx="1587">
                  <c:v>59.277325975056606</c:v>
                </c:pt>
                <c:pt idx="1588">
                  <c:v>59.827740606184157</c:v>
                </c:pt>
                <c:pt idx="1589">
                  <c:v>59.519042453276647</c:v>
                </c:pt>
                <c:pt idx="1590">
                  <c:v>58.900190024098841</c:v>
                </c:pt>
                <c:pt idx="1591">
                  <c:v>58.900190024098841</c:v>
                </c:pt>
                <c:pt idx="1592">
                  <c:v>58.900190024098841</c:v>
                </c:pt>
                <c:pt idx="1593">
                  <c:v>58.783700155077142</c:v>
                </c:pt>
                <c:pt idx="1594">
                  <c:v>58.711622048619958</c:v>
                </c:pt>
                <c:pt idx="1595">
                  <c:v>59.149187119132741</c:v>
                </c:pt>
                <c:pt idx="1596">
                  <c:v>59.547436858850688</c:v>
                </c:pt>
                <c:pt idx="1597">
                  <c:v>59.523410823364955</c:v>
                </c:pt>
                <c:pt idx="1598">
                  <c:v>59.523410823364955</c:v>
                </c:pt>
                <c:pt idx="1599">
                  <c:v>59.523410823364955</c:v>
                </c:pt>
                <c:pt idx="1600">
                  <c:v>59.399640337529405</c:v>
                </c:pt>
                <c:pt idx="1601">
                  <c:v>59.053082977189831</c:v>
                </c:pt>
                <c:pt idx="1602">
                  <c:v>58.92130381285903</c:v>
                </c:pt>
                <c:pt idx="1603">
                  <c:v>58.616245968358449</c:v>
                </c:pt>
                <c:pt idx="1604">
                  <c:v>59.190686634971712</c:v>
                </c:pt>
                <c:pt idx="1605">
                  <c:v>59.190686634971712</c:v>
                </c:pt>
                <c:pt idx="1606">
                  <c:v>59.190686634971712</c:v>
                </c:pt>
                <c:pt idx="1607">
                  <c:v>59.039977866924886</c:v>
                </c:pt>
                <c:pt idx="1608">
                  <c:v>58.464081076948837</c:v>
                </c:pt>
                <c:pt idx="1609">
                  <c:v>57.93550829626286</c:v>
                </c:pt>
                <c:pt idx="1610">
                  <c:v>57.762229616093073</c:v>
                </c:pt>
                <c:pt idx="1611">
                  <c:v>57.892552657061117</c:v>
                </c:pt>
                <c:pt idx="1612">
                  <c:v>57.892552657061117</c:v>
                </c:pt>
                <c:pt idx="1613">
                  <c:v>57.892552657061117</c:v>
                </c:pt>
                <c:pt idx="1614">
                  <c:v>57.757133184323372</c:v>
                </c:pt>
                <c:pt idx="1615">
                  <c:v>57.781887281490498</c:v>
                </c:pt>
                <c:pt idx="1616">
                  <c:v>57.442610537964775</c:v>
                </c:pt>
                <c:pt idx="1617">
                  <c:v>56.732022336932388</c:v>
                </c:pt>
                <c:pt idx="1618">
                  <c:v>56.467735946589393</c:v>
                </c:pt>
                <c:pt idx="1619">
                  <c:v>56.467735946589393</c:v>
                </c:pt>
                <c:pt idx="1620">
                  <c:v>56.467735946589393</c:v>
                </c:pt>
                <c:pt idx="1621">
                  <c:v>57.090228684174129</c:v>
                </c:pt>
                <c:pt idx="1622">
                  <c:v>56.867441809670119</c:v>
                </c:pt>
                <c:pt idx="1623">
                  <c:v>55.976294311654087</c:v>
                </c:pt>
                <c:pt idx="1624">
                  <c:v>55.674148713879035</c:v>
                </c:pt>
                <c:pt idx="1625">
                  <c:v>54.763343550465592</c:v>
                </c:pt>
                <c:pt idx="1626">
                  <c:v>54.763343550465592</c:v>
                </c:pt>
                <c:pt idx="1627">
                  <c:v>54.763343550465592</c:v>
                </c:pt>
                <c:pt idx="1628">
                  <c:v>54.983946239925451</c:v>
                </c:pt>
                <c:pt idx="1629">
                  <c:v>55.040735051073533</c:v>
                </c:pt>
                <c:pt idx="1630">
                  <c:v>54.986130424969602</c:v>
                </c:pt>
                <c:pt idx="1631">
                  <c:v>55.221294348057171</c:v>
                </c:pt>
                <c:pt idx="1632">
                  <c:v>56.419683875617942</c:v>
                </c:pt>
                <c:pt idx="1633">
                  <c:v>56.419683875617942</c:v>
                </c:pt>
                <c:pt idx="1634">
                  <c:v>56.419683875617942</c:v>
                </c:pt>
                <c:pt idx="1635">
                  <c:v>55.924601932275706</c:v>
                </c:pt>
                <c:pt idx="1636">
                  <c:v>56.240580701997075</c:v>
                </c:pt>
                <c:pt idx="1637">
                  <c:v>56.514331894198079</c:v>
                </c:pt>
                <c:pt idx="1638">
                  <c:v>56.662128415519362</c:v>
                </c:pt>
                <c:pt idx="1639">
                  <c:v>56.365079249514018</c:v>
                </c:pt>
                <c:pt idx="1640">
                  <c:v>56.365079249514018</c:v>
                </c:pt>
                <c:pt idx="1641">
                  <c:v>56.365079249514018</c:v>
                </c:pt>
                <c:pt idx="1642">
                  <c:v>55.886014663162264</c:v>
                </c:pt>
                <c:pt idx="1643">
                  <c:v>56.346877707479379</c:v>
                </c:pt>
                <c:pt idx="1644">
                  <c:v>56.325763918719197</c:v>
                </c:pt>
                <c:pt idx="1645">
                  <c:v>55.76879673245918</c:v>
                </c:pt>
                <c:pt idx="1646">
                  <c:v>55.322494921769781</c:v>
                </c:pt>
                <c:pt idx="1647">
                  <c:v>55.322494921769781</c:v>
                </c:pt>
                <c:pt idx="1648">
                  <c:v>55.322494921769781</c:v>
                </c:pt>
                <c:pt idx="1649">
                  <c:v>54.990498795057917</c:v>
                </c:pt>
                <c:pt idx="1650">
                  <c:v>54.397856586410001</c:v>
                </c:pt>
                <c:pt idx="1651">
                  <c:v>54.650493989850823</c:v>
                </c:pt>
                <c:pt idx="1652">
                  <c:v>54.169973280136297</c:v>
                </c:pt>
                <c:pt idx="1653">
                  <c:v>54.756062933651748</c:v>
                </c:pt>
                <c:pt idx="1654">
                  <c:v>54.756062933651748</c:v>
                </c:pt>
                <c:pt idx="1655">
                  <c:v>54.756062933651748</c:v>
                </c:pt>
                <c:pt idx="1656">
                  <c:v>54.978849808155751</c:v>
                </c:pt>
                <c:pt idx="1657">
                  <c:v>55.708367612904176</c:v>
                </c:pt>
                <c:pt idx="1658">
                  <c:v>55.306477564779286</c:v>
                </c:pt>
                <c:pt idx="1659">
                  <c:v>54.47066275454857</c:v>
                </c:pt>
                <c:pt idx="1660">
                  <c:v>55.108444787442401</c:v>
                </c:pt>
                <c:pt idx="1661">
                  <c:v>55.108444787442401</c:v>
                </c:pt>
                <c:pt idx="1662">
                  <c:v>55.108444787442401</c:v>
                </c:pt>
                <c:pt idx="1663">
                  <c:v>54.940262539042308</c:v>
                </c:pt>
                <c:pt idx="1664">
                  <c:v>54.804115004623199</c:v>
                </c:pt>
                <c:pt idx="1665">
                  <c:v>56.066573960145902</c:v>
                </c:pt>
                <c:pt idx="1666">
                  <c:v>55.536545056097154</c:v>
                </c:pt>
                <c:pt idx="1667">
                  <c:v>55.024717694083044</c:v>
                </c:pt>
                <c:pt idx="1668">
                  <c:v>55.024717694083044</c:v>
                </c:pt>
                <c:pt idx="1669">
                  <c:v>55.024717694083044</c:v>
                </c:pt>
                <c:pt idx="1670">
                  <c:v>54.911140071786882</c:v>
                </c:pt>
                <c:pt idx="1671">
                  <c:v>55.45354602441919</c:v>
                </c:pt>
                <c:pt idx="1672">
                  <c:v>55.693806379276452</c:v>
                </c:pt>
                <c:pt idx="1673">
                  <c:v>56.065845898464531</c:v>
                </c:pt>
                <c:pt idx="1674">
                  <c:v>55.919505500506006</c:v>
                </c:pt>
                <c:pt idx="1675">
                  <c:v>55.919505500506006</c:v>
                </c:pt>
                <c:pt idx="1676">
                  <c:v>55.919505500506006</c:v>
                </c:pt>
                <c:pt idx="1677">
                  <c:v>55.197996374252831</c:v>
                </c:pt>
                <c:pt idx="1678">
                  <c:v>55.356713820794901</c:v>
                </c:pt>
                <c:pt idx="1679">
                  <c:v>55.879462108029784</c:v>
                </c:pt>
                <c:pt idx="1680">
                  <c:v>56.204177617927783</c:v>
                </c:pt>
                <c:pt idx="1681">
                  <c:v>55.864172812720703</c:v>
                </c:pt>
                <c:pt idx="1682">
                  <c:v>55.864172812720703</c:v>
                </c:pt>
                <c:pt idx="1683">
                  <c:v>55.864172812720703</c:v>
                </c:pt>
                <c:pt idx="1684">
                  <c:v>55.711279859629713</c:v>
                </c:pt>
                <c:pt idx="1685">
                  <c:v>56.386921099955586</c:v>
                </c:pt>
                <c:pt idx="1686">
                  <c:v>57.039992428158513</c:v>
                </c:pt>
                <c:pt idx="1687">
                  <c:v>57.066930710369782</c:v>
                </c:pt>
                <c:pt idx="1688">
                  <c:v>57.396014590356096</c:v>
                </c:pt>
                <c:pt idx="1689">
                  <c:v>57.396014590356096</c:v>
                </c:pt>
                <c:pt idx="1690">
                  <c:v>57.396014590356096</c:v>
                </c:pt>
                <c:pt idx="1691">
                  <c:v>57.296998201687643</c:v>
                </c:pt>
                <c:pt idx="1692">
                  <c:v>58.178680897845666</c:v>
                </c:pt>
                <c:pt idx="1693">
                  <c:v>58.31410037058339</c:v>
                </c:pt>
                <c:pt idx="1694">
                  <c:v>57.31447168204091</c:v>
                </c:pt>
                <c:pt idx="1695">
                  <c:v>57.874351115026471</c:v>
                </c:pt>
                <c:pt idx="1696">
                  <c:v>57.874351115026471</c:v>
                </c:pt>
                <c:pt idx="1697">
                  <c:v>57.874351115026471</c:v>
                </c:pt>
                <c:pt idx="1698">
                  <c:v>57.788439836622963</c:v>
                </c:pt>
                <c:pt idx="1699">
                  <c:v>56.887099475067537</c:v>
                </c:pt>
                <c:pt idx="1700">
                  <c:v>57.106974102845996</c:v>
                </c:pt>
                <c:pt idx="1701">
                  <c:v>57.179780270984558</c:v>
                </c:pt>
                <c:pt idx="1702">
                  <c:v>56.878362734890899</c:v>
                </c:pt>
                <c:pt idx="1703">
                  <c:v>56.878362734890899</c:v>
                </c:pt>
                <c:pt idx="1704">
                  <c:v>56.878362734890899</c:v>
                </c:pt>
                <c:pt idx="1705">
                  <c:v>57.116438904704005</c:v>
                </c:pt>
                <c:pt idx="1706">
                  <c:v>56.764785112594737</c:v>
                </c:pt>
                <c:pt idx="1707">
                  <c:v>56.418955813936556</c:v>
                </c:pt>
                <c:pt idx="1708">
                  <c:v>56.517244140923616</c:v>
                </c:pt>
                <c:pt idx="1709">
                  <c:v>56.384736914911436</c:v>
                </c:pt>
                <c:pt idx="1710">
                  <c:v>56.384736914911436</c:v>
                </c:pt>
                <c:pt idx="1711">
                  <c:v>56.384736914911436</c:v>
                </c:pt>
                <c:pt idx="1712">
                  <c:v>56.624269208087306</c:v>
                </c:pt>
                <c:pt idx="1713">
                  <c:v>56.319211363586732</c:v>
                </c:pt>
                <c:pt idx="1714">
                  <c:v>56.212186296423042</c:v>
                </c:pt>
                <c:pt idx="1715">
                  <c:v>56.331588412170277</c:v>
                </c:pt>
                <c:pt idx="1716">
                  <c:v>57.014510269310023</c:v>
                </c:pt>
                <c:pt idx="1717">
                  <c:v>57.014510269310023</c:v>
                </c:pt>
                <c:pt idx="1718">
                  <c:v>57.014510269310023</c:v>
                </c:pt>
                <c:pt idx="1719">
                  <c:v>56.773521852771367</c:v>
                </c:pt>
                <c:pt idx="1720">
                  <c:v>57.461540141680814</c:v>
                </c:pt>
                <c:pt idx="1721">
                  <c:v>58.194698254836155</c:v>
                </c:pt>
                <c:pt idx="1722">
                  <c:v>58.376713675182565</c:v>
                </c:pt>
                <c:pt idx="1723">
                  <c:v>58.951154341795842</c:v>
                </c:pt>
                <c:pt idx="1724">
                  <c:v>58.951154341795842</c:v>
                </c:pt>
                <c:pt idx="1725">
                  <c:v>58.951154341795842</c:v>
                </c:pt>
                <c:pt idx="1726">
                  <c:v>59.760758931496682</c:v>
                </c:pt>
                <c:pt idx="1727">
                  <c:v>60.482268057749856</c:v>
                </c:pt>
                <c:pt idx="1728">
                  <c:v>60.581284446418302</c:v>
                </c:pt>
                <c:pt idx="1729">
                  <c:v>60.684669205175069</c:v>
                </c:pt>
                <c:pt idx="1730">
                  <c:v>60.706511055616645</c:v>
                </c:pt>
                <c:pt idx="1731">
                  <c:v>60.706511055616645</c:v>
                </c:pt>
                <c:pt idx="1732">
                  <c:v>60.706511055616645</c:v>
                </c:pt>
                <c:pt idx="1733">
                  <c:v>59.883801355650846</c:v>
                </c:pt>
                <c:pt idx="1734">
                  <c:v>60.632248764115296</c:v>
                </c:pt>
                <c:pt idx="1735">
                  <c:v>61.050156169230661</c:v>
                </c:pt>
                <c:pt idx="1736">
                  <c:v>60.854307576937913</c:v>
                </c:pt>
                <c:pt idx="1737">
                  <c:v>61.199408813914715</c:v>
                </c:pt>
                <c:pt idx="1738">
                  <c:v>61.199408813914715</c:v>
                </c:pt>
                <c:pt idx="1739">
                  <c:v>61.199408813914715</c:v>
                </c:pt>
                <c:pt idx="1740">
                  <c:v>60.746554448092851</c:v>
                </c:pt>
                <c:pt idx="1741">
                  <c:v>60.530320128721314</c:v>
                </c:pt>
                <c:pt idx="1742">
                  <c:v>62.121862964230331</c:v>
                </c:pt>
                <c:pt idx="1743">
                  <c:v>62.052697104498698</c:v>
                </c:pt>
                <c:pt idx="1744">
                  <c:v>62.433473363863392</c:v>
                </c:pt>
                <c:pt idx="1745">
                  <c:v>62.433473363863392</c:v>
                </c:pt>
                <c:pt idx="1746">
                  <c:v>62.433473363863392</c:v>
                </c:pt>
                <c:pt idx="1747">
                  <c:v>61.878690362647525</c:v>
                </c:pt>
                <c:pt idx="1748">
                  <c:v>61.337012471696603</c:v>
                </c:pt>
                <c:pt idx="1749">
                  <c:v>60.517943080137762</c:v>
                </c:pt>
                <c:pt idx="1750">
                  <c:v>60.981718371180406</c:v>
                </c:pt>
                <c:pt idx="1751">
                  <c:v>61.066901587902535</c:v>
                </c:pt>
                <c:pt idx="1752">
                  <c:v>61.066901587902535</c:v>
                </c:pt>
                <c:pt idx="1753">
                  <c:v>61.066901587902535</c:v>
                </c:pt>
                <c:pt idx="1754">
                  <c:v>61.661727981594602</c:v>
                </c:pt>
                <c:pt idx="1755">
                  <c:v>61.160093483119894</c:v>
                </c:pt>
                <c:pt idx="1756">
                  <c:v>61.148444496217721</c:v>
                </c:pt>
                <c:pt idx="1757">
                  <c:v>60.982446432861792</c:v>
                </c:pt>
                <c:pt idx="1758">
                  <c:v>60.827369294726651</c:v>
                </c:pt>
                <c:pt idx="1759">
                  <c:v>60.827369294726651</c:v>
                </c:pt>
                <c:pt idx="1760">
                  <c:v>60.827369294726651</c:v>
                </c:pt>
                <c:pt idx="1761">
                  <c:v>60.353401140144605</c:v>
                </c:pt>
                <c:pt idx="1762">
                  <c:v>59.723627785746004</c:v>
                </c:pt>
                <c:pt idx="1763">
                  <c:v>59.708338490436915</c:v>
                </c:pt>
                <c:pt idx="1764">
                  <c:v>61.055252601000355</c:v>
                </c:pt>
                <c:pt idx="1765">
                  <c:v>61.155725113031586</c:v>
                </c:pt>
                <c:pt idx="1766">
                  <c:v>61.155725113031586</c:v>
                </c:pt>
                <c:pt idx="1767">
                  <c:v>61.155725113031586</c:v>
                </c:pt>
                <c:pt idx="1768">
                  <c:v>61.773849480528</c:v>
                </c:pt>
                <c:pt idx="1769">
                  <c:v>61.414915071604867</c:v>
                </c:pt>
                <c:pt idx="1770">
                  <c:v>61.474616129478491</c:v>
                </c:pt>
                <c:pt idx="1771">
                  <c:v>61.173926655066225</c:v>
                </c:pt>
                <c:pt idx="1772">
                  <c:v>59.440411791686984</c:v>
                </c:pt>
                <c:pt idx="1773">
                  <c:v>59.440411791686984</c:v>
                </c:pt>
                <c:pt idx="1774">
                  <c:v>59.440411791686984</c:v>
                </c:pt>
                <c:pt idx="1775">
                  <c:v>59.387991350627232</c:v>
                </c:pt>
                <c:pt idx="1776">
                  <c:v>58.792436895253772</c:v>
                </c:pt>
                <c:pt idx="1777">
                  <c:v>59.251843816208108</c:v>
                </c:pt>
                <c:pt idx="1778">
                  <c:v>59.292615270365715</c:v>
                </c:pt>
                <c:pt idx="1779">
                  <c:v>60.131342327321981</c:v>
                </c:pt>
                <c:pt idx="1780">
                  <c:v>60.131342327321981</c:v>
                </c:pt>
                <c:pt idx="1781">
                  <c:v>60.131342327321981</c:v>
                </c:pt>
                <c:pt idx="1782">
                  <c:v>59.831380914591094</c:v>
                </c:pt>
                <c:pt idx="1783">
                  <c:v>59.827012544502779</c:v>
                </c:pt>
                <c:pt idx="1784">
                  <c:v>60.046887172281238</c:v>
                </c:pt>
                <c:pt idx="1785">
                  <c:v>60.595845680046025</c:v>
                </c:pt>
                <c:pt idx="1786">
                  <c:v>60.178666336612032</c:v>
                </c:pt>
                <c:pt idx="1787">
                  <c:v>60.178666336612032</c:v>
                </c:pt>
                <c:pt idx="1788">
                  <c:v>60.178666336612032</c:v>
                </c:pt>
                <c:pt idx="1789">
                  <c:v>59.719259415657703</c:v>
                </c:pt>
                <c:pt idx="1790">
                  <c:v>59.49356029442815</c:v>
                </c:pt>
                <c:pt idx="1791">
                  <c:v>59.428762804784817</c:v>
                </c:pt>
                <c:pt idx="1792">
                  <c:v>59.472446505667961</c:v>
                </c:pt>
                <c:pt idx="1793">
                  <c:v>60.333015413065795</c:v>
                </c:pt>
                <c:pt idx="1794">
                  <c:v>61.590377936818811</c:v>
                </c:pt>
                <c:pt idx="1795">
                  <c:v>62.009013403615555</c:v>
                </c:pt>
                <c:pt idx="1796">
                  <c:v>61.131699077545854</c:v>
                </c:pt>
                <c:pt idx="1797">
                  <c:v>59.974081004142676</c:v>
                </c:pt>
                <c:pt idx="1798">
                  <c:v>59.387991350627232</c:v>
                </c:pt>
                <c:pt idx="1799">
                  <c:v>59.710522675481073</c:v>
                </c:pt>
                <c:pt idx="1800">
                  <c:v>60.128430080596431</c:v>
                </c:pt>
                <c:pt idx="1801">
                  <c:v>60.786597840569058</c:v>
                </c:pt>
                <c:pt idx="1802">
                  <c:v>60.775676915348278</c:v>
                </c:pt>
                <c:pt idx="1803">
                  <c:v>59.329018354434979</c:v>
                </c:pt>
                <c:pt idx="1804">
                  <c:v>59.440411791686984</c:v>
                </c:pt>
                <c:pt idx="1805">
                  <c:v>59.433131174873132</c:v>
                </c:pt>
                <c:pt idx="1806">
                  <c:v>58.842673151269388</c:v>
                </c:pt>
                <c:pt idx="1807">
                  <c:v>58.856506323215704</c:v>
                </c:pt>
                <c:pt idx="1808">
                  <c:v>58.911839011001007</c:v>
                </c:pt>
                <c:pt idx="1809">
                  <c:v>59.333386724523308</c:v>
                </c:pt>
                <c:pt idx="1810">
                  <c:v>59.673391529730402</c:v>
                </c:pt>
                <c:pt idx="1811">
                  <c:v>59.997378977947015</c:v>
                </c:pt>
                <c:pt idx="1812">
                  <c:v>59.821188051051685</c:v>
                </c:pt>
                <c:pt idx="1813">
                  <c:v>60.554346164207033</c:v>
                </c:pt>
                <c:pt idx="1814">
                  <c:v>60.683213081812291</c:v>
                </c:pt>
                <c:pt idx="1815">
                  <c:v>60.185218891744519</c:v>
                </c:pt>
                <c:pt idx="1816">
                  <c:v>59.974081004142676</c:v>
                </c:pt>
                <c:pt idx="1817">
                  <c:v>60.526679820314378</c:v>
                </c:pt>
                <c:pt idx="1818">
                  <c:v>61.159365421438508</c:v>
                </c:pt>
                <c:pt idx="1819">
                  <c:v>61.482624807973728</c:v>
                </c:pt>
                <c:pt idx="1820">
                  <c:v>61.231443527895678</c:v>
                </c:pt>
                <c:pt idx="1821">
                  <c:v>61.208873615772731</c:v>
                </c:pt>
                <c:pt idx="1822">
                  <c:v>61.710508114247453</c:v>
                </c:pt>
                <c:pt idx="1823">
                  <c:v>61.157181236394351</c:v>
                </c:pt>
                <c:pt idx="1824">
                  <c:v>61.061805156132834</c:v>
                </c:pt>
                <c:pt idx="1825">
                  <c:v>61.262750180195269</c:v>
                </c:pt>
                <c:pt idx="1826">
                  <c:v>61.290416524087931</c:v>
                </c:pt>
                <c:pt idx="1827">
                  <c:v>60.461882330671067</c:v>
                </c:pt>
                <c:pt idx="1828">
                  <c:v>59.489191924339835</c:v>
                </c:pt>
                <c:pt idx="1829">
                  <c:v>59.489191924339835</c:v>
                </c:pt>
                <c:pt idx="1830">
                  <c:v>59.489191924339835</c:v>
                </c:pt>
                <c:pt idx="1831">
                  <c:v>59.630435890528652</c:v>
                </c:pt>
                <c:pt idx="1832">
                  <c:v>59.562726154159776</c:v>
                </c:pt>
                <c:pt idx="1833">
                  <c:v>60.68102889676814</c:v>
                </c:pt>
                <c:pt idx="1834">
                  <c:v>59.978449374230976</c:v>
                </c:pt>
                <c:pt idx="1835">
                  <c:v>59.744013512824814</c:v>
                </c:pt>
                <c:pt idx="1836">
                  <c:v>60.177938274930654</c:v>
                </c:pt>
                <c:pt idx="1837">
                  <c:v>59.551077167257603</c:v>
                </c:pt>
                <c:pt idx="1838">
                  <c:v>60.230358715990427</c:v>
                </c:pt>
                <c:pt idx="1839">
                  <c:v>60.479355811024313</c:v>
                </c:pt>
                <c:pt idx="1840">
                  <c:v>60.268945985103862</c:v>
                </c:pt>
                <c:pt idx="1841">
                  <c:v>60.268945985103862</c:v>
                </c:pt>
                <c:pt idx="1842">
                  <c:v>60.268945985103862</c:v>
                </c:pt>
                <c:pt idx="1843">
                  <c:v>60.001747348035337</c:v>
                </c:pt>
                <c:pt idx="1844">
                  <c:v>59.933309549985069</c:v>
                </c:pt>
                <c:pt idx="1845">
                  <c:v>59.951511092019729</c:v>
                </c:pt>
                <c:pt idx="1846">
                  <c:v>59.942046290161713</c:v>
                </c:pt>
                <c:pt idx="1847">
                  <c:v>60.535416560491008</c:v>
                </c:pt>
                <c:pt idx="1848">
                  <c:v>61.029770442151865</c:v>
                </c:pt>
                <c:pt idx="1849">
                  <c:v>60.892894846051362</c:v>
                </c:pt>
                <c:pt idx="1850">
                  <c:v>61.40108189965855</c:v>
                </c:pt>
                <c:pt idx="1851">
                  <c:v>62.035223624145445</c:v>
                </c:pt>
                <c:pt idx="1852">
                  <c:v>63.918719193890105</c:v>
                </c:pt>
                <c:pt idx="1853">
                  <c:v>64.745069202262812</c:v>
                </c:pt>
                <c:pt idx="1854">
                  <c:v>63.741072143632003</c:v>
                </c:pt>
                <c:pt idx="1855">
                  <c:v>63.671178222218991</c:v>
                </c:pt>
                <c:pt idx="1856">
                  <c:v>63.068343150031666</c:v>
                </c:pt>
                <c:pt idx="1857">
                  <c:v>63.556144476560064</c:v>
                </c:pt>
                <c:pt idx="1858">
                  <c:v>64.065059591848623</c:v>
                </c:pt>
                <c:pt idx="1859">
                  <c:v>63.315156060021415</c:v>
                </c:pt>
                <c:pt idx="1860">
                  <c:v>62.636602572969977</c:v>
                </c:pt>
                <c:pt idx="1861">
                  <c:v>63.009370153839441</c:v>
                </c:pt>
                <c:pt idx="1862">
                  <c:v>63.060334471536436</c:v>
                </c:pt>
                <c:pt idx="1863">
                  <c:v>62.917634381984847</c:v>
                </c:pt>
                <c:pt idx="1864">
                  <c:v>63.826255360354132</c:v>
                </c:pt>
                <c:pt idx="1865">
                  <c:v>63.952210031233847</c:v>
                </c:pt>
                <c:pt idx="1866">
                  <c:v>63.650792495140188</c:v>
                </c:pt>
                <c:pt idx="1867">
                  <c:v>62.927099183842863</c:v>
                </c:pt>
                <c:pt idx="1868">
                  <c:v>63.182648834009228</c:v>
                </c:pt>
                <c:pt idx="1869">
                  <c:v>62.949669095965824</c:v>
                </c:pt>
                <c:pt idx="1870">
                  <c:v>63.149157996665487</c:v>
                </c:pt>
                <c:pt idx="1871">
                  <c:v>62.920546628710397</c:v>
                </c:pt>
                <c:pt idx="1872">
                  <c:v>63.851009457521243</c:v>
                </c:pt>
                <c:pt idx="1873">
                  <c:v>63.515373022402464</c:v>
                </c:pt>
                <c:pt idx="1874">
                  <c:v>62.797504204556212</c:v>
                </c:pt>
                <c:pt idx="1875">
                  <c:v>62.85138076897875</c:v>
                </c:pt>
                <c:pt idx="1876">
                  <c:v>63.491346986916732</c:v>
                </c:pt>
                <c:pt idx="1877">
                  <c:v>63.417812757096783</c:v>
                </c:pt>
                <c:pt idx="1878">
                  <c:v>63.658073111954039</c:v>
                </c:pt>
                <c:pt idx="1879">
                  <c:v>64.040305494681505</c:v>
                </c:pt>
                <c:pt idx="1880">
                  <c:v>64.953294843139119</c:v>
                </c:pt>
                <c:pt idx="1881">
                  <c:v>64.998434667385027</c:v>
                </c:pt>
                <c:pt idx="1882">
                  <c:v>64.585623694039356</c:v>
                </c:pt>
                <c:pt idx="1883">
                  <c:v>64.276197479450474</c:v>
                </c:pt>
                <c:pt idx="1884">
                  <c:v>64.375213868118919</c:v>
                </c:pt>
                <c:pt idx="1885">
                  <c:v>65.148415373750467</c:v>
                </c:pt>
                <c:pt idx="1886">
                  <c:v>65.13458220180415</c:v>
                </c:pt>
                <c:pt idx="1887">
                  <c:v>64.630035456603892</c:v>
                </c:pt>
                <c:pt idx="1888">
                  <c:v>64.532475191298204</c:v>
                </c:pt>
                <c:pt idx="1889">
                  <c:v>64.383222546614149</c:v>
                </c:pt>
                <c:pt idx="1890">
                  <c:v>64.161891795472911</c:v>
                </c:pt>
                <c:pt idx="1891">
                  <c:v>63.942017167694452</c:v>
                </c:pt>
                <c:pt idx="1892">
                  <c:v>64.861559071284518</c:v>
                </c:pt>
                <c:pt idx="1893">
                  <c:v>64.571790522093025</c:v>
                </c:pt>
                <c:pt idx="1894">
                  <c:v>64.049042234858149</c:v>
                </c:pt>
                <c:pt idx="1895">
                  <c:v>63.860474259379259</c:v>
                </c:pt>
                <c:pt idx="1896">
                  <c:v>63.195753944274159</c:v>
                </c:pt>
                <c:pt idx="1897">
                  <c:v>63.018106894016071</c:v>
                </c:pt>
                <c:pt idx="1898">
                  <c:v>63.119307467728667</c:v>
                </c:pt>
                <c:pt idx="1899">
                  <c:v>63.041404867820404</c:v>
                </c:pt>
                <c:pt idx="1900">
                  <c:v>62.997721166937261</c:v>
                </c:pt>
                <c:pt idx="1901">
                  <c:v>63.05887834817365</c:v>
                </c:pt>
                <c:pt idx="1902">
                  <c:v>62.734890899957051</c:v>
                </c:pt>
                <c:pt idx="1903">
                  <c:v>62.191028823961972</c:v>
                </c:pt>
                <c:pt idx="1904">
                  <c:v>61.5248523854941</c:v>
                </c:pt>
                <c:pt idx="1905">
                  <c:v>61.768753048758299</c:v>
                </c:pt>
                <c:pt idx="1906">
                  <c:v>61.714148422654368</c:v>
                </c:pt>
                <c:pt idx="1907">
                  <c:v>62.557243849698949</c:v>
                </c:pt>
                <c:pt idx="1908">
                  <c:v>62.557243849698949</c:v>
                </c:pt>
                <c:pt idx="1909">
                  <c:v>62.557243849698949</c:v>
                </c:pt>
                <c:pt idx="1910">
                  <c:v>62.469148386251284</c:v>
                </c:pt>
                <c:pt idx="1911">
                  <c:v>62.420368253598447</c:v>
                </c:pt>
                <c:pt idx="1912">
                  <c:v>62.402894773245187</c:v>
                </c:pt>
                <c:pt idx="1913">
                  <c:v>61.723613224512384</c:v>
                </c:pt>
                <c:pt idx="1914">
                  <c:v>61.737446396458708</c:v>
                </c:pt>
                <c:pt idx="1915">
                  <c:v>61.737446396458708</c:v>
                </c:pt>
                <c:pt idx="1916">
                  <c:v>61.737446396458708</c:v>
                </c:pt>
                <c:pt idx="1917">
                  <c:v>61.692306572212793</c:v>
                </c:pt>
                <c:pt idx="1918">
                  <c:v>61.579457011598024</c:v>
                </c:pt>
                <c:pt idx="1919">
                  <c:v>61.807340317871741</c:v>
                </c:pt>
                <c:pt idx="1920">
                  <c:v>62.541226492708468</c:v>
                </c:pt>
                <c:pt idx="1921">
                  <c:v>62.335913098557718</c:v>
                </c:pt>
                <c:pt idx="1922">
                  <c:v>62.383237107847791</c:v>
                </c:pt>
                <c:pt idx="1923">
                  <c:v>62.467692262888519</c:v>
                </c:pt>
                <c:pt idx="1924">
                  <c:v>62.569620898282494</c:v>
                </c:pt>
                <c:pt idx="1925">
                  <c:v>62.975151254814307</c:v>
                </c:pt>
                <c:pt idx="1926">
                  <c:v>63.486978616828424</c:v>
                </c:pt>
                <c:pt idx="1927">
                  <c:v>63.305691258163399</c:v>
                </c:pt>
                <c:pt idx="1928">
                  <c:v>64.185189769277258</c:v>
                </c:pt>
                <c:pt idx="1929">
                  <c:v>64.054866728309221</c:v>
                </c:pt>
                <c:pt idx="1930">
                  <c:v>64.092725935741285</c:v>
                </c:pt>
                <c:pt idx="1931">
                  <c:v>64.655517615452382</c:v>
                </c:pt>
                <c:pt idx="1932">
                  <c:v>64.655517615452382</c:v>
                </c:pt>
                <c:pt idx="1933">
                  <c:v>64.655517615452382</c:v>
                </c:pt>
                <c:pt idx="1934">
                  <c:v>64.500440477317227</c:v>
                </c:pt>
                <c:pt idx="1935">
                  <c:v>64.469133825017664</c:v>
                </c:pt>
                <c:pt idx="1936">
                  <c:v>65.980589875574253</c:v>
                </c:pt>
                <c:pt idx="1937">
                  <c:v>65.866284191596719</c:v>
                </c:pt>
                <c:pt idx="1938">
                  <c:v>65.122205153220577</c:v>
                </c:pt>
                <c:pt idx="1939">
                  <c:v>66.292928336888707</c:v>
                </c:pt>
                <c:pt idx="1940">
                  <c:v>65.722856040363752</c:v>
                </c:pt>
                <c:pt idx="1941">
                  <c:v>65.786925468325677</c:v>
                </c:pt>
                <c:pt idx="1942">
                  <c:v>65.204476123217162</c:v>
                </c:pt>
                <c:pt idx="1943">
                  <c:v>64.359196511128431</c:v>
                </c:pt>
                <c:pt idx="1944">
                  <c:v>64.906698895530425</c:v>
                </c:pt>
                <c:pt idx="1945">
                  <c:v>64.298039329892035</c:v>
                </c:pt>
                <c:pt idx="1946">
                  <c:v>64.806954445180608</c:v>
                </c:pt>
                <c:pt idx="1947">
                  <c:v>64.866655503054218</c:v>
                </c:pt>
                <c:pt idx="1948">
                  <c:v>64.667166602354555</c:v>
                </c:pt>
                <c:pt idx="1949">
                  <c:v>64.871751934823919</c:v>
                </c:pt>
                <c:pt idx="1950">
                  <c:v>64.922716252520914</c:v>
                </c:pt>
                <c:pt idx="1951">
                  <c:v>64.533931314660975</c:v>
                </c:pt>
                <c:pt idx="1952">
                  <c:v>63.978420251763737</c:v>
                </c:pt>
                <c:pt idx="1953">
                  <c:v>64.469861886699036</c:v>
                </c:pt>
                <c:pt idx="1954">
                  <c:v>64.738516647130353</c:v>
                </c:pt>
                <c:pt idx="1955">
                  <c:v>64.45166034466439</c:v>
                </c:pt>
                <c:pt idx="1956">
                  <c:v>64.881216736681935</c:v>
                </c:pt>
                <c:pt idx="1957">
                  <c:v>64.767639114385773</c:v>
                </c:pt>
                <c:pt idx="1958">
                  <c:v>64.54266805483762</c:v>
                </c:pt>
                <c:pt idx="1959">
                  <c:v>64.533931314660975</c:v>
                </c:pt>
                <c:pt idx="1960">
                  <c:v>64.202663249630518</c:v>
                </c:pt>
                <c:pt idx="1961">
                  <c:v>64.196110694498032</c:v>
                </c:pt>
                <c:pt idx="1962">
                  <c:v>65.704654498329091</c:v>
                </c:pt>
                <c:pt idx="1963">
                  <c:v>65.992966924157813</c:v>
                </c:pt>
                <c:pt idx="1964">
                  <c:v>66.093439436189044</c:v>
                </c:pt>
                <c:pt idx="1965">
                  <c:v>65.78182903655599</c:v>
                </c:pt>
                <c:pt idx="1966">
                  <c:v>66.43198811803336</c:v>
                </c:pt>
                <c:pt idx="1967">
                  <c:v>66.574688207584956</c:v>
                </c:pt>
                <c:pt idx="1968">
                  <c:v>66.177894591229773</c:v>
                </c:pt>
                <c:pt idx="1969">
                  <c:v>66.196096133264419</c:v>
                </c:pt>
                <c:pt idx="1970">
                  <c:v>66.759615874656902</c:v>
                </c:pt>
                <c:pt idx="1971">
                  <c:v>67.428704559850317</c:v>
                </c:pt>
                <c:pt idx="1972">
                  <c:v>66.798203143770337</c:v>
                </c:pt>
                <c:pt idx="1973">
                  <c:v>66.867369003501992</c:v>
                </c:pt>
                <c:pt idx="1974">
                  <c:v>66.77563323164739</c:v>
                </c:pt>
                <c:pt idx="1975">
                  <c:v>67.315126937554155</c:v>
                </c:pt>
                <c:pt idx="1976">
                  <c:v>67.936163551776104</c:v>
                </c:pt>
                <c:pt idx="1977">
                  <c:v>67.895392097618512</c:v>
                </c:pt>
                <c:pt idx="1978">
                  <c:v>67.713376677272095</c:v>
                </c:pt>
                <c:pt idx="1979">
                  <c:v>67.668964914707573</c:v>
                </c:pt>
                <c:pt idx="1980">
                  <c:v>67.335512664632944</c:v>
                </c:pt>
                <c:pt idx="1981">
                  <c:v>67.435985176664175</c:v>
                </c:pt>
                <c:pt idx="1982">
                  <c:v>67.048656362167009</c:v>
                </c:pt>
                <c:pt idx="1983">
                  <c:v>67.245233016141142</c:v>
                </c:pt>
                <c:pt idx="1984">
                  <c:v>66.928526184738374</c:v>
                </c:pt>
                <c:pt idx="1985">
                  <c:v>67.369003501976692</c:v>
                </c:pt>
                <c:pt idx="1986">
                  <c:v>67.181891649860574</c:v>
                </c:pt>
                <c:pt idx="1987">
                  <c:v>66.742870455985027</c:v>
                </c:pt>
                <c:pt idx="1988">
                  <c:v>66.234683402377854</c:v>
                </c:pt>
                <c:pt idx="1989">
                  <c:v>65.452745156569677</c:v>
                </c:pt>
                <c:pt idx="1990">
                  <c:v>64.985329557120082</c:v>
                </c:pt>
                <c:pt idx="1991">
                  <c:v>64.836076912436027</c:v>
                </c:pt>
                <c:pt idx="1992">
                  <c:v>64.771279422792702</c:v>
                </c:pt>
                <c:pt idx="1993">
                  <c:v>65.113468413043961</c:v>
                </c:pt>
                <c:pt idx="1994">
                  <c:v>67.012981339779117</c:v>
                </c:pt>
                <c:pt idx="1995">
                  <c:v>66.437812611484446</c:v>
                </c:pt>
                <c:pt idx="1996">
                  <c:v>66.788738341912335</c:v>
                </c:pt>
                <c:pt idx="1997">
                  <c:v>66.917605259517586</c:v>
                </c:pt>
                <c:pt idx="1998">
                  <c:v>67.168058477914244</c:v>
                </c:pt>
                <c:pt idx="1999">
                  <c:v>67.250329447910829</c:v>
                </c:pt>
                <c:pt idx="2000">
                  <c:v>67.014437463141874</c:v>
                </c:pt>
                <c:pt idx="2001">
                  <c:v>66.501882039446386</c:v>
                </c:pt>
                <c:pt idx="2002">
                  <c:v>66.228858908926767</c:v>
                </c:pt>
                <c:pt idx="2003">
                  <c:v>66.267446178040217</c:v>
                </c:pt>
                <c:pt idx="2004">
                  <c:v>65.486964055594797</c:v>
                </c:pt>
                <c:pt idx="2005">
                  <c:v>65.294027710027592</c:v>
                </c:pt>
                <c:pt idx="2006">
                  <c:v>65.679172339480601</c:v>
                </c:pt>
                <c:pt idx="2007">
                  <c:v>65.148415373750467</c:v>
                </c:pt>
                <c:pt idx="2008">
                  <c:v>64.868111626417004</c:v>
                </c:pt>
                <c:pt idx="2009">
                  <c:v>65.516086522850216</c:v>
                </c:pt>
                <c:pt idx="2010">
                  <c:v>65.747610137530856</c:v>
                </c:pt>
                <c:pt idx="2011">
                  <c:v>65.57069114895414</c:v>
                </c:pt>
                <c:pt idx="2012">
                  <c:v>65.717031546912665</c:v>
                </c:pt>
                <c:pt idx="2013">
                  <c:v>66.413058514317342</c:v>
                </c:pt>
                <c:pt idx="2014">
                  <c:v>66.691178076606647</c:v>
                </c:pt>
                <c:pt idx="2015">
                  <c:v>67.253969756317758</c:v>
                </c:pt>
                <c:pt idx="2016">
                  <c:v>67.397397907550726</c:v>
                </c:pt>
                <c:pt idx="2017">
                  <c:v>67.866997692044478</c:v>
                </c:pt>
                <c:pt idx="2018">
                  <c:v>68.465464394143481</c:v>
                </c:pt>
                <c:pt idx="2019">
                  <c:v>68.465464394143481</c:v>
                </c:pt>
                <c:pt idx="2020">
                  <c:v>68.465464394143481</c:v>
                </c:pt>
                <c:pt idx="2021">
                  <c:v>68.752320696609416</c:v>
                </c:pt>
                <c:pt idx="2022">
                  <c:v>69.489119118171701</c:v>
                </c:pt>
                <c:pt idx="2023">
                  <c:v>69.695888635685222</c:v>
                </c:pt>
                <c:pt idx="2024">
                  <c:v>69.373357310831381</c:v>
                </c:pt>
                <c:pt idx="2025">
                  <c:v>69.72064273285234</c:v>
                </c:pt>
                <c:pt idx="2026">
                  <c:v>69.72064273285234</c:v>
                </c:pt>
                <c:pt idx="2027">
                  <c:v>69.72064273285234</c:v>
                </c:pt>
                <c:pt idx="2028">
                  <c:v>69.969639827886226</c:v>
                </c:pt>
                <c:pt idx="2029">
                  <c:v>71.238651338541416</c:v>
                </c:pt>
                <c:pt idx="2030">
                  <c:v>71.547349491448927</c:v>
                </c:pt>
                <c:pt idx="2031">
                  <c:v>73.101033119525894</c:v>
                </c:pt>
                <c:pt idx="2032">
                  <c:v>73.472344577032572</c:v>
                </c:pt>
                <c:pt idx="2033">
                  <c:v>71.459254028001254</c:v>
                </c:pt>
                <c:pt idx="2034">
                  <c:v>71.533516319502596</c:v>
                </c:pt>
                <c:pt idx="2035">
                  <c:v>72.859316641305867</c:v>
                </c:pt>
                <c:pt idx="2036">
                  <c:v>71.804355264978042</c:v>
                </c:pt>
                <c:pt idx="2037">
                  <c:v>72.538969501496169</c:v>
                </c:pt>
                <c:pt idx="2038">
                  <c:v>74.13924907718183</c:v>
                </c:pt>
                <c:pt idx="2039">
                  <c:v>73.355126646329481</c:v>
                </c:pt>
                <c:pt idx="2040">
                  <c:v>73.631062023574643</c:v>
                </c:pt>
                <c:pt idx="2041">
                  <c:v>71.698786321177138</c:v>
                </c:pt>
                <c:pt idx="2042">
                  <c:v>72.407190337165375</c:v>
                </c:pt>
                <c:pt idx="2043">
                  <c:v>72.407190337165375</c:v>
                </c:pt>
                <c:pt idx="2044">
                  <c:v>72.407190337165375</c:v>
                </c:pt>
                <c:pt idx="2045">
                  <c:v>72.623424656536912</c:v>
                </c:pt>
                <c:pt idx="2046">
                  <c:v>72.745010957328304</c:v>
                </c:pt>
                <c:pt idx="2047">
                  <c:v>74.150898064083989</c:v>
                </c:pt>
                <c:pt idx="2048">
                  <c:v>74.575358024331834</c:v>
                </c:pt>
                <c:pt idx="2049">
                  <c:v>73.987812247453604</c:v>
                </c:pt>
                <c:pt idx="2050">
                  <c:v>73.987812247453604</c:v>
                </c:pt>
                <c:pt idx="2051">
                  <c:v>73.987812247453604</c:v>
                </c:pt>
                <c:pt idx="2052">
                  <c:v>73.325276117392676</c:v>
                </c:pt>
                <c:pt idx="2053">
                  <c:v>73.58155382924042</c:v>
                </c:pt>
                <c:pt idx="2054">
                  <c:v>73.607764049770296</c:v>
                </c:pt>
                <c:pt idx="2055">
                  <c:v>72.400637782032902</c:v>
                </c:pt>
                <c:pt idx="2056">
                  <c:v>71.936862490990237</c:v>
                </c:pt>
                <c:pt idx="2057">
                  <c:v>71.936862490990237</c:v>
                </c:pt>
                <c:pt idx="2058">
                  <c:v>71.936862490990237</c:v>
                </c:pt>
                <c:pt idx="2059">
                  <c:v>72.342392847522035</c:v>
                </c:pt>
                <c:pt idx="2060">
                  <c:v>72.791606904936984</c:v>
                </c:pt>
                <c:pt idx="2061">
                  <c:v>73.478897132165031</c:v>
                </c:pt>
                <c:pt idx="2062">
                  <c:v>73.082831577491248</c:v>
                </c:pt>
                <c:pt idx="2063">
                  <c:v>74.2928700919542</c:v>
                </c:pt>
                <c:pt idx="2064">
                  <c:v>74.2928700919542</c:v>
                </c:pt>
                <c:pt idx="2065">
                  <c:v>74.2928700919542</c:v>
                </c:pt>
                <c:pt idx="2066">
                  <c:v>74.016206653027652</c:v>
                </c:pt>
                <c:pt idx="2067">
                  <c:v>72.980902942097245</c:v>
                </c:pt>
                <c:pt idx="2068">
                  <c:v>72.686037961136066</c:v>
                </c:pt>
                <c:pt idx="2069">
                  <c:v>72.736274217151674</c:v>
                </c:pt>
                <c:pt idx="2070">
                  <c:v>72.687494084498852</c:v>
                </c:pt>
                <c:pt idx="2071">
                  <c:v>72.687494084498852</c:v>
                </c:pt>
                <c:pt idx="2072">
                  <c:v>72.687494084498852</c:v>
                </c:pt>
                <c:pt idx="2073">
                  <c:v>71.87934561816077</c:v>
                </c:pt>
                <c:pt idx="2074">
                  <c:v>71.776688921085395</c:v>
                </c:pt>
                <c:pt idx="2075">
                  <c:v>71.53278825782121</c:v>
                </c:pt>
                <c:pt idx="2076">
                  <c:v>72.308173948496915</c:v>
                </c:pt>
                <c:pt idx="2077">
                  <c:v>71.889538481700171</c:v>
                </c:pt>
                <c:pt idx="2078">
                  <c:v>71.889538481700171</c:v>
                </c:pt>
                <c:pt idx="2079">
                  <c:v>71.889538481700171</c:v>
                </c:pt>
                <c:pt idx="2080">
                  <c:v>71.531332134458438</c:v>
                </c:pt>
                <c:pt idx="2081">
                  <c:v>70.495300361846674</c:v>
                </c:pt>
                <c:pt idx="2082">
                  <c:v>71.23719521517863</c:v>
                </c:pt>
                <c:pt idx="2083">
                  <c:v>70.758130628826876</c:v>
                </c:pt>
                <c:pt idx="2084">
                  <c:v>71.13453851810327</c:v>
                </c:pt>
                <c:pt idx="2085">
                  <c:v>71.304904951547499</c:v>
                </c:pt>
                <c:pt idx="2086">
                  <c:v>71.356597330925879</c:v>
                </c:pt>
                <c:pt idx="2087">
                  <c:v>71.909196147097589</c:v>
                </c:pt>
                <c:pt idx="2088">
                  <c:v>72.611775669634739</c:v>
                </c:pt>
                <c:pt idx="2089">
                  <c:v>71.608506672685309</c:v>
                </c:pt>
                <c:pt idx="2090">
                  <c:v>71.663111298789232</c:v>
                </c:pt>
                <c:pt idx="2091">
                  <c:v>72.327103552212961</c:v>
                </c:pt>
                <c:pt idx="2092">
                  <c:v>72.559355228574972</c:v>
                </c:pt>
                <c:pt idx="2093">
                  <c:v>71.848038965861178</c:v>
                </c:pt>
                <c:pt idx="2094">
                  <c:v>71.485464248531144</c:v>
                </c:pt>
                <c:pt idx="2095">
                  <c:v>71.993651302138332</c:v>
                </c:pt>
                <c:pt idx="2096">
                  <c:v>72.778501794672053</c:v>
                </c:pt>
                <c:pt idx="2097">
                  <c:v>72.615415978041668</c:v>
                </c:pt>
                <c:pt idx="2098">
                  <c:v>72.749379327416634</c:v>
                </c:pt>
                <c:pt idx="2099">
                  <c:v>73.473072638713958</c:v>
                </c:pt>
                <c:pt idx="2100">
                  <c:v>74.303791017174987</c:v>
                </c:pt>
                <c:pt idx="2101">
                  <c:v>73.970338767100358</c:v>
                </c:pt>
                <c:pt idx="2102">
                  <c:v>75.650705127738433</c:v>
                </c:pt>
                <c:pt idx="2103">
                  <c:v>74.856389833346682</c:v>
                </c:pt>
                <c:pt idx="2104">
                  <c:v>74.581182517782921</c:v>
                </c:pt>
                <c:pt idx="2105">
                  <c:v>75.195666576872398</c:v>
                </c:pt>
                <c:pt idx="2106">
                  <c:v>75.643424510924561</c:v>
                </c:pt>
                <c:pt idx="2107">
                  <c:v>75.118492038645527</c:v>
                </c:pt>
                <c:pt idx="2108">
                  <c:v>75.43665499341104</c:v>
                </c:pt>
                <c:pt idx="2109">
                  <c:v>74.844012784763123</c:v>
                </c:pt>
                <c:pt idx="2110">
                  <c:v>74.868766881930242</c:v>
                </c:pt>
                <c:pt idx="2111">
                  <c:v>75.243718647843849</c:v>
                </c:pt>
                <c:pt idx="2112">
                  <c:v>74.587735072915379</c:v>
                </c:pt>
                <c:pt idx="2113">
                  <c:v>74.531674323448684</c:v>
                </c:pt>
                <c:pt idx="2114">
                  <c:v>72.919017699179477</c:v>
                </c:pt>
                <c:pt idx="2115">
                  <c:v>72.480724566985316</c:v>
                </c:pt>
                <c:pt idx="2116">
                  <c:v>72.680941529366379</c:v>
                </c:pt>
                <c:pt idx="2117">
                  <c:v>71.862600199488895</c:v>
                </c:pt>
                <c:pt idx="2118">
                  <c:v>72.593574127600107</c:v>
                </c:pt>
                <c:pt idx="2119">
                  <c:v>72.297981084957513</c:v>
                </c:pt>
                <c:pt idx="2120">
                  <c:v>71.424307067294748</c:v>
                </c:pt>
                <c:pt idx="2121">
                  <c:v>71.371158564553582</c:v>
                </c:pt>
                <c:pt idx="2122">
                  <c:v>69.800729517804754</c:v>
                </c:pt>
                <c:pt idx="2123">
                  <c:v>70.660570363521202</c:v>
                </c:pt>
                <c:pt idx="2124">
                  <c:v>71.99146711709416</c:v>
                </c:pt>
                <c:pt idx="2125">
                  <c:v>71.663839360470618</c:v>
                </c:pt>
                <c:pt idx="2126">
                  <c:v>71.88444204993047</c:v>
                </c:pt>
                <c:pt idx="2127">
                  <c:v>72.739914525558618</c:v>
                </c:pt>
                <c:pt idx="2128">
                  <c:v>72.742098710602761</c:v>
                </c:pt>
                <c:pt idx="2129">
                  <c:v>73.451230788272383</c:v>
                </c:pt>
                <c:pt idx="2130">
                  <c:v>73.451230788272383</c:v>
                </c:pt>
                <c:pt idx="2131">
                  <c:v>73.451230788272383</c:v>
                </c:pt>
                <c:pt idx="2132">
                  <c:v>73.008569285989907</c:v>
                </c:pt>
                <c:pt idx="2133">
                  <c:v>73.703868191713212</c:v>
                </c:pt>
                <c:pt idx="2134">
                  <c:v>72.928482501037493</c:v>
                </c:pt>
                <c:pt idx="2135">
                  <c:v>73.057349418642744</c:v>
                </c:pt>
                <c:pt idx="2136">
                  <c:v>72.709335934940427</c:v>
                </c:pt>
                <c:pt idx="2137">
                  <c:v>72.825097742280718</c:v>
                </c:pt>
                <c:pt idx="2138">
                  <c:v>72.78432628812314</c:v>
                </c:pt>
                <c:pt idx="2139">
                  <c:v>72.525136329549838</c:v>
                </c:pt>
                <c:pt idx="2140">
                  <c:v>72.129798836557441</c:v>
                </c:pt>
                <c:pt idx="2141">
                  <c:v>72.035150817977296</c:v>
                </c:pt>
                <c:pt idx="2142">
                  <c:v>72.183675400979979</c:v>
                </c:pt>
                <c:pt idx="2143">
                  <c:v>72.646722630341245</c:v>
                </c:pt>
                <c:pt idx="2144">
                  <c:v>71.821828745331317</c:v>
                </c:pt>
                <c:pt idx="2145">
                  <c:v>71.533516319502596</c:v>
                </c:pt>
                <c:pt idx="2146">
                  <c:v>71.265589620752664</c:v>
                </c:pt>
                <c:pt idx="2147">
                  <c:v>71.662383237107846</c:v>
                </c:pt>
                <c:pt idx="2148">
                  <c:v>70.894278163245986</c:v>
                </c:pt>
                <c:pt idx="2149">
                  <c:v>71.301992704821956</c:v>
                </c:pt>
                <c:pt idx="2150">
                  <c:v>71.027513450939566</c:v>
                </c:pt>
                <c:pt idx="2151">
                  <c:v>71.546621429767526</c:v>
                </c:pt>
                <c:pt idx="2152">
                  <c:v>71.560454601713857</c:v>
                </c:pt>
                <c:pt idx="2153">
                  <c:v>72.019133460986822</c:v>
                </c:pt>
                <c:pt idx="2154">
                  <c:v>72.409374522209518</c:v>
                </c:pt>
                <c:pt idx="2155">
                  <c:v>73.146172943771788</c:v>
                </c:pt>
                <c:pt idx="2156">
                  <c:v>74.188029209834667</c:v>
                </c:pt>
                <c:pt idx="2157">
                  <c:v>73.770121804719295</c:v>
                </c:pt>
                <c:pt idx="2158">
                  <c:v>74.585550887871236</c:v>
                </c:pt>
                <c:pt idx="2159">
                  <c:v>74.767566308217624</c:v>
                </c:pt>
                <c:pt idx="2160">
                  <c:v>74.988168997677491</c:v>
                </c:pt>
                <c:pt idx="2161">
                  <c:v>75.264832436604038</c:v>
                </c:pt>
                <c:pt idx="2162">
                  <c:v>75.446119795269055</c:v>
                </c:pt>
                <c:pt idx="2163">
                  <c:v>75.494171866240507</c:v>
                </c:pt>
                <c:pt idx="2164">
                  <c:v>74.842556661400366</c:v>
                </c:pt>
                <c:pt idx="2165">
                  <c:v>74.18511696310911</c:v>
                </c:pt>
                <c:pt idx="2166">
                  <c:v>73.974707137188673</c:v>
                </c:pt>
                <c:pt idx="2167">
                  <c:v>73.866225946662198</c:v>
                </c:pt>
                <c:pt idx="2168">
                  <c:v>74.135608768774901</c:v>
                </c:pt>
                <c:pt idx="2169">
                  <c:v>73.903357092412875</c:v>
                </c:pt>
                <c:pt idx="2170">
                  <c:v>73.738815152419718</c:v>
                </c:pt>
                <c:pt idx="2171">
                  <c:v>73.312171007127731</c:v>
                </c:pt>
                <c:pt idx="2172">
                  <c:v>73.535685943313112</c:v>
                </c:pt>
                <c:pt idx="2173">
                  <c:v>73.762841187905437</c:v>
                </c:pt>
                <c:pt idx="2174">
                  <c:v>74.514928904776824</c:v>
                </c:pt>
                <c:pt idx="2175">
                  <c:v>74.27175630319401</c:v>
                </c:pt>
                <c:pt idx="2176">
                  <c:v>74.074451587538505</c:v>
                </c:pt>
                <c:pt idx="2177">
                  <c:v>74.801785207242773</c:v>
                </c:pt>
                <c:pt idx="2178">
                  <c:v>75.216052303951187</c:v>
                </c:pt>
                <c:pt idx="2179">
                  <c:v>75.983429316131662</c:v>
                </c:pt>
                <c:pt idx="2180">
                  <c:v>76.097006938427825</c:v>
                </c:pt>
                <c:pt idx="2181">
                  <c:v>75.131597148910458</c:v>
                </c:pt>
                <c:pt idx="2182">
                  <c:v>75.665266361366136</c:v>
                </c:pt>
                <c:pt idx="2183">
                  <c:v>75.429374376597195</c:v>
                </c:pt>
                <c:pt idx="2184">
                  <c:v>75.550960677388602</c:v>
                </c:pt>
                <c:pt idx="2185">
                  <c:v>75.632503585703788</c:v>
                </c:pt>
                <c:pt idx="2186">
                  <c:v>74.932108248210795</c:v>
                </c:pt>
                <c:pt idx="2187">
                  <c:v>74.870223005293013</c:v>
                </c:pt>
                <c:pt idx="2188">
                  <c:v>75.197850761916555</c:v>
                </c:pt>
                <c:pt idx="2189">
                  <c:v>75.309972260849946</c:v>
                </c:pt>
                <c:pt idx="2190">
                  <c:v>75.634687770747945</c:v>
                </c:pt>
                <c:pt idx="2191">
                  <c:v>75.396611600934833</c:v>
                </c:pt>
                <c:pt idx="2192">
                  <c:v>75.318709001026576</c:v>
                </c:pt>
                <c:pt idx="2193">
                  <c:v>75.209499748818715</c:v>
                </c:pt>
                <c:pt idx="2194">
                  <c:v>75.179649219881924</c:v>
                </c:pt>
                <c:pt idx="2195">
                  <c:v>75.41626926633225</c:v>
                </c:pt>
                <c:pt idx="2196">
                  <c:v>76.667807296634166</c:v>
                </c:pt>
                <c:pt idx="2197">
                  <c:v>75.869851693835514</c:v>
                </c:pt>
                <c:pt idx="2198">
                  <c:v>76.39259998107039</c:v>
                </c:pt>
                <c:pt idx="2199">
                  <c:v>76.481423506199448</c:v>
                </c:pt>
                <c:pt idx="2200">
                  <c:v>77.780285545791443</c:v>
                </c:pt>
                <c:pt idx="2201">
                  <c:v>78.339436917095611</c:v>
                </c:pt>
                <c:pt idx="2202">
                  <c:v>77.535656820845873</c:v>
                </c:pt>
                <c:pt idx="2203">
                  <c:v>77.524007833943699</c:v>
                </c:pt>
                <c:pt idx="2204">
                  <c:v>78.41661145532251</c:v>
                </c:pt>
                <c:pt idx="2205">
                  <c:v>78.602995245757228</c:v>
                </c:pt>
                <c:pt idx="2206">
                  <c:v>77.491245058281351</c:v>
                </c:pt>
                <c:pt idx="2207">
                  <c:v>77.491245058281351</c:v>
                </c:pt>
                <c:pt idx="2208">
                  <c:v>77.491245058281351</c:v>
                </c:pt>
                <c:pt idx="2209">
                  <c:v>78.811948948314907</c:v>
                </c:pt>
                <c:pt idx="2210">
                  <c:v>78.876746437958232</c:v>
                </c:pt>
                <c:pt idx="2211">
                  <c:v>79.216751243165319</c:v>
                </c:pt>
                <c:pt idx="2212">
                  <c:v>79.255338512278755</c:v>
                </c:pt>
                <c:pt idx="2213">
                  <c:v>79.111182299364401</c:v>
                </c:pt>
                <c:pt idx="2214">
                  <c:v>79.009981725651798</c:v>
                </c:pt>
                <c:pt idx="2215">
                  <c:v>78.825782120261238</c:v>
                </c:pt>
                <c:pt idx="2216">
                  <c:v>79.172339480600797</c:v>
                </c:pt>
                <c:pt idx="2217">
                  <c:v>80.034364511361417</c:v>
                </c:pt>
                <c:pt idx="2218">
                  <c:v>80.731847602128852</c:v>
                </c:pt>
                <c:pt idx="2219">
                  <c:v>80.933520687872686</c:v>
                </c:pt>
                <c:pt idx="2220">
                  <c:v>80.386018303470678</c:v>
                </c:pt>
                <c:pt idx="2221">
                  <c:v>82.399108852501996</c:v>
                </c:pt>
                <c:pt idx="2222">
                  <c:v>81.614986421649633</c:v>
                </c:pt>
                <c:pt idx="2223">
                  <c:v>80.964827340172263</c:v>
                </c:pt>
                <c:pt idx="2224">
                  <c:v>82.124629598619592</c:v>
                </c:pt>
                <c:pt idx="2225">
                  <c:v>80.802469585223264</c:v>
                </c:pt>
                <c:pt idx="2226">
                  <c:v>81.063843728840709</c:v>
                </c:pt>
                <c:pt idx="2227">
                  <c:v>80.344518787631685</c:v>
                </c:pt>
                <c:pt idx="2228">
                  <c:v>80.555656675233521</c:v>
                </c:pt>
                <c:pt idx="2229">
                  <c:v>81.109711614768003</c:v>
                </c:pt>
                <c:pt idx="2230">
                  <c:v>79.846524597563914</c:v>
                </c:pt>
                <c:pt idx="2231">
                  <c:v>80.125372221534619</c:v>
                </c:pt>
                <c:pt idx="2232">
                  <c:v>79.841428165794213</c:v>
                </c:pt>
                <c:pt idx="2233">
                  <c:v>79.074051153613738</c:v>
                </c:pt>
                <c:pt idx="2234">
                  <c:v>78.812677009996293</c:v>
                </c:pt>
                <c:pt idx="2235">
                  <c:v>79.19563745440513</c:v>
                </c:pt>
                <c:pt idx="2236">
                  <c:v>80.376553501612662</c:v>
                </c:pt>
                <c:pt idx="2237">
                  <c:v>80.144301825250636</c:v>
                </c:pt>
                <c:pt idx="2238">
                  <c:v>79.574229528725681</c:v>
                </c:pt>
                <c:pt idx="2239">
                  <c:v>78.600811060713056</c:v>
                </c:pt>
                <c:pt idx="2240">
                  <c:v>78.111553610821915</c:v>
                </c:pt>
                <c:pt idx="2241">
                  <c:v>78.777001987608401</c:v>
                </c:pt>
                <c:pt idx="2242">
                  <c:v>77.914976956847795</c:v>
                </c:pt>
                <c:pt idx="2243">
                  <c:v>78.303761894707719</c:v>
                </c:pt>
                <c:pt idx="2244">
                  <c:v>79.332513050505639</c:v>
                </c:pt>
                <c:pt idx="2245">
                  <c:v>78.303761894707719</c:v>
                </c:pt>
                <c:pt idx="2246">
                  <c:v>77.643409949690948</c:v>
                </c:pt>
                <c:pt idx="2247">
                  <c:v>77.188371398824913</c:v>
                </c:pt>
                <c:pt idx="2248">
                  <c:v>78.117378104273001</c:v>
                </c:pt>
                <c:pt idx="2249">
                  <c:v>78.233139911613307</c:v>
                </c:pt>
                <c:pt idx="2250">
                  <c:v>79.034735822818917</c:v>
                </c:pt>
                <c:pt idx="2251">
                  <c:v>78.656871810179766</c:v>
                </c:pt>
                <c:pt idx="2252">
                  <c:v>78.678713660621327</c:v>
                </c:pt>
                <c:pt idx="2253">
                  <c:v>77.692190082343771</c:v>
                </c:pt>
                <c:pt idx="2254">
                  <c:v>78.449374230984859</c:v>
                </c:pt>
                <c:pt idx="2255">
                  <c:v>78.138491893033176</c:v>
                </c:pt>
                <c:pt idx="2256">
                  <c:v>79.14467313670815</c:v>
                </c:pt>
                <c:pt idx="2257">
                  <c:v>79.276452301038944</c:v>
                </c:pt>
                <c:pt idx="2258">
                  <c:v>79.284460979534188</c:v>
                </c:pt>
                <c:pt idx="2259">
                  <c:v>78.850536217428342</c:v>
                </c:pt>
                <c:pt idx="2260">
                  <c:v>78.168342421969996</c:v>
                </c:pt>
                <c:pt idx="2261">
                  <c:v>77.958660657730945</c:v>
                </c:pt>
                <c:pt idx="2262">
                  <c:v>77.055864172812733</c:v>
                </c:pt>
                <c:pt idx="2263">
                  <c:v>77.003443731752952</c:v>
                </c:pt>
                <c:pt idx="2264">
                  <c:v>76.678728221854968</c:v>
                </c:pt>
                <c:pt idx="2265">
                  <c:v>77.044943247591945</c:v>
                </c:pt>
                <c:pt idx="2266">
                  <c:v>77.250984703424081</c:v>
                </c:pt>
                <c:pt idx="2267">
                  <c:v>77.475227701290848</c:v>
                </c:pt>
                <c:pt idx="2268">
                  <c:v>76.901515096358963</c:v>
                </c:pt>
                <c:pt idx="2269">
                  <c:v>76.651789939643692</c:v>
                </c:pt>
                <c:pt idx="2270">
                  <c:v>76.182918216831339</c:v>
                </c:pt>
                <c:pt idx="2271">
                  <c:v>75.552416800751359</c:v>
                </c:pt>
                <c:pt idx="2272">
                  <c:v>76.23461059620972</c:v>
                </c:pt>
                <c:pt idx="2273">
                  <c:v>76.373670377354372</c:v>
                </c:pt>
                <c:pt idx="2274">
                  <c:v>76.538212317347529</c:v>
                </c:pt>
                <c:pt idx="2275">
                  <c:v>76.901515096358963</c:v>
                </c:pt>
                <c:pt idx="2276">
                  <c:v>76.929909501932997</c:v>
                </c:pt>
                <c:pt idx="2277">
                  <c:v>76.348188218505868</c:v>
                </c:pt>
                <c:pt idx="2278">
                  <c:v>76.482879629562234</c:v>
                </c:pt>
                <c:pt idx="2279">
                  <c:v>76.482879629562234</c:v>
                </c:pt>
                <c:pt idx="2280">
                  <c:v>76.482879629562234</c:v>
                </c:pt>
                <c:pt idx="2281">
                  <c:v>76.391143857707632</c:v>
                </c:pt>
                <c:pt idx="2282">
                  <c:v>76.790121659106973</c:v>
                </c:pt>
                <c:pt idx="2283">
                  <c:v>77.102460120421398</c:v>
                </c:pt>
                <c:pt idx="2284">
                  <c:v>77.321606686518479</c:v>
                </c:pt>
                <c:pt idx="2285">
                  <c:v>77.673260478627753</c:v>
                </c:pt>
                <c:pt idx="2286">
                  <c:v>77.363834264038843</c:v>
                </c:pt>
                <c:pt idx="2287">
                  <c:v>76.865840073971086</c:v>
                </c:pt>
                <c:pt idx="2288">
                  <c:v>76.609562362123313</c:v>
                </c:pt>
                <c:pt idx="2289">
                  <c:v>76.346004033461725</c:v>
                </c:pt>
                <c:pt idx="2290">
                  <c:v>76.297951962490259</c:v>
                </c:pt>
                <c:pt idx="2291">
                  <c:v>76.781384918930328</c:v>
                </c:pt>
                <c:pt idx="2292">
                  <c:v>76.438467866997712</c:v>
                </c:pt>
                <c:pt idx="2293">
                  <c:v>76.109383987011384</c:v>
                </c:pt>
                <c:pt idx="2294">
                  <c:v>75.251727326339093</c:v>
                </c:pt>
                <c:pt idx="2295">
                  <c:v>75.340550851468151</c:v>
                </c:pt>
                <c:pt idx="2296">
                  <c:v>75.412628957925321</c:v>
                </c:pt>
                <c:pt idx="2297">
                  <c:v>75.055150672364974</c:v>
                </c:pt>
                <c:pt idx="2298">
                  <c:v>74.92773987812248</c:v>
                </c:pt>
                <c:pt idx="2299">
                  <c:v>75.765738873397353</c:v>
                </c:pt>
                <c:pt idx="2300">
                  <c:v>75.392243230846518</c:v>
                </c:pt>
                <c:pt idx="2301">
                  <c:v>75.389330984120974</c:v>
                </c:pt>
                <c:pt idx="2302">
                  <c:v>76.074437026304878</c:v>
                </c:pt>
                <c:pt idx="2303">
                  <c:v>75.495627989603292</c:v>
                </c:pt>
                <c:pt idx="2304">
                  <c:v>75.189842083421325</c:v>
                </c:pt>
                <c:pt idx="2305">
                  <c:v>74.985256750951947</c:v>
                </c:pt>
                <c:pt idx="2306">
                  <c:v>74.985256750951947</c:v>
                </c:pt>
                <c:pt idx="2307">
                  <c:v>74.985256750951947</c:v>
                </c:pt>
                <c:pt idx="2308">
                  <c:v>75.414085081288093</c:v>
                </c:pt>
                <c:pt idx="2309">
                  <c:v>76.117392665506628</c:v>
                </c:pt>
                <c:pt idx="2310">
                  <c:v>76.181462093468554</c:v>
                </c:pt>
                <c:pt idx="2311">
                  <c:v>75.834176671447622</c:v>
                </c:pt>
                <c:pt idx="2312">
                  <c:v>76.972865141134761</c:v>
                </c:pt>
                <c:pt idx="2313">
                  <c:v>77.795574841100546</c:v>
                </c:pt>
                <c:pt idx="2314">
                  <c:v>78.35181396567917</c:v>
                </c:pt>
                <c:pt idx="2315">
                  <c:v>78.404962468420322</c:v>
                </c:pt>
                <c:pt idx="2316">
                  <c:v>77.810136074728263</c:v>
                </c:pt>
                <c:pt idx="2317">
                  <c:v>77.08353051670538</c:v>
                </c:pt>
                <c:pt idx="2318">
                  <c:v>77.478868009697791</c:v>
                </c:pt>
                <c:pt idx="2319">
                  <c:v>77.940459115696285</c:v>
                </c:pt>
                <c:pt idx="2320">
                  <c:v>78.305946079751877</c:v>
                </c:pt>
                <c:pt idx="2321">
                  <c:v>77.710391624378431</c:v>
                </c:pt>
                <c:pt idx="2322">
                  <c:v>77.740242153315236</c:v>
                </c:pt>
                <c:pt idx="2323">
                  <c:v>78.289928722761388</c:v>
                </c:pt>
                <c:pt idx="2324">
                  <c:v>78.91314952202751</c:v>
                </c:pt>
                <c:pt idx="2325">
                  <c:v>77.634673209514318</c:v>
                </c:pt>
                <c:pt idx="2326">
                  <c:v>78.252069515329339</c:v>
                </c:pt>
                <c:pt idx="2327">
                  <c:v>77.543665499341103</c:v>
                </c:pt>
                <c:pt idx="2328">
                  <c:v>77.153424438118407</c:v>
                </c:pt>
                <c:pt idx="2329">
                  <c:v>77.483964441467492</c:v>
                </c:pt>
                <c:pt idx="2330">
                  <c:v>77.135222896083761</c:v>
                </c:pt>
                <c:pt idx="2331">
                  <c:v>77.418438890142767</c:v>
                </c:pt>
                <c:pt idx="2332">
                  <c:v>77.08717082511231</c:v>
                </c:pt>
                <c:pt idx="2333">
                  <c:v>77.4475613573982</c:v>
                </c:pt>
                <c:pt idx="2334">
                  <c:v>77.671804355264982</c:v>
                </c:pt>
                <c:pt idx="2335">
                  <c:v>78.342349163821169</c:v>
                </c:pt>
                <c:pt idx="2336">
                  <c:v>78.238236343383022</c:v>
                </c:pt>
                <c:pt idx="2337">
                  <c:v>78.318323128335436</c:v>
                </c:pt>
                <c:pt idx="2338">
                  <c:v>78.480680883284435</c:v>
                </c:pt>
                <c:pt idx="2339">
                  <c:v>77.776645237384528</c:v>
                </c:pt>
                <c:pt idx="2340">
                  <c:v>77.676900787034683</c:v>
                </c:pt>
                <c:pt idx="2341">
                  <c:v>77.894591229768992</c:v>
                </c:pt>
                <c:pt idx="2342">
                  <c:v>77.942643300740443</c:v>
                </c:pt>
                <c:pt idx="2343">
                  <c:v>77.73004928977582</c:v>
                </c:pt>
                <c:pt idx="2344">
                  <c:v>77.97394995304002</c:v>
                </c:pt>
                <c:pt idx="2345">
                  <c:v>77.771548805614827</c:v>
                </c:pt>
                <c:pt idx="2346">
                  <c:v>78.34744559559087</c:v>
                </c:pt>
                <c:pt idx="2347">
                  <c:v>77.521095587218156</c:v>
                </c:pt>
                <c:pt idx="2348">
                  <c:v>77.205116817496787</c:v>
                </c:pt>
                <c:pt idx="2349">
                  <c:v>76.975777387860305</c:v>
                </c:pt>
                <c:pt idx="2350">
                  <c:v>76.541852625754458</c:v>
                </c:pt>
                <c:pt idx="2351">
                  <c:v>76.646693507873991</c:v>
                </c:pt>
                <c:pt idx="2352">
                  <c:v>76.537484255666143</c:v>
                </c:pt>
                <c:pt idx="2353">
                  <c:v>76.91607632998668</c:v>
                </c:pt>
                <c:pt idx="2354">
                  <c:v>77.193467830594614</c:v>
                </c:pt>
                <c:pt idx="2355">
                  <c:v>77.582252768454552</c:v>
                </c:pt>
                <c:pt idx="2356">
                  <c:v>77.955748411005388</c:v>
                </c:pt>
                <c:pt idx="2357">
                  <c:v>77.745338585084937</c:v>
                </c:pt>
                <c:pt idx="2358">
                  <c:v>77.573516028277922</c:v>
                </c:pt>
                <c:pt idx="2359">
                  <c:v>78.310314449840206</c:v>
                </c:pt>
                <c:pt idx="2360">
                  <c:v>77.920073388617496</c:v>
                </c:pt>
                <c:pt idx="2361">
                  <c:v>78.39040123479262</c:v>
                </c:pt>
                <c:pt idx="2362">
                  <c:v>77.607006865621656</c:v>
                </c:pt>
                <c:pt idx="2363">
                  <c:v>77.395140916338434</c:v>
                </c:pt>
                <c:pt idx="2364">
                  <c:v>77.37839549766656</c:v>
                </c:pt>
                <c:pt idx="2365">
                  <c:v>76.952479414055958</c:v>
                </c:pt>
                <c:pt idx="2366">
                  <c:v>76.806139016097447</c:v>
                </c:pt>
                <c:pt idx="2367">
                  <c:v>77.115565230686357</c:v>
                </c:pt>
                <c:pt idx="2368">
                  <c:v>77.200748447408472</c:v>
                </c:pt>
                <c:pt idx="2369">
                  <c:v>77.515999155448455</c:v>
                </c:pt>
                <c:pt idx="2370">
                  <c:v>78.177807223828012</c:v>
                </c:pt>
                <c:pt idx="2371">
                  <c:v>77.955748411005388</c:v>
                </c:pt>
                <c:pt idx="2372">
                  <c:v>77.835618233576753</c:v>
                </c:pt>
                <c:pt idx="2373">
                  <c:v>77.951380040917073</c:v>
                </c:pt>
                <c:pt idx="2374">
                  <c:v>77.754803386942953</c:v>
                </c:pt>
                <c:pt idx="2375">
                  <c:v>77.268458183777327</c:v>
                </c:pt>
                <c:pt idx="2376">
                  <c:v>77.546577746066646</c:v>
                </c:pt>
                <c:pt idx="2377">
                  <c:v>77.659427306681422</c:v>
                </c:pt>
                <c:pt idx="2378">
                  <c:v>77.718400302873661</c:v>
                </c:pt>
                <c:pt idx="2379">
                  <c:v>78.195280704181258</c:v>
                </c:pt>
                <c:pt idx="2380">
                  <c:v>77.819600876586264</c:v>
                </c:pt>
                <c:pt idx="2381">
                  <c:v>78.129027091175161</c:v>
                </c:pt>
                <c:pt idx="2382">
                  <c:v>77.852363652248627</c:v>
                </c:pt>
                <c:pt idx="2383">
                  <c:v>78.698371326018744</c:v>
                </c:pt>
                <c:pt idx="2384">
                  <c:v>79.526177457754216</c:v>
                </c:pt>
                <c:pt idx="2385">
                  <c:v>79.564036665186279</c:v>
                </c:pt>
                <c:pt idx="2386">
                  <c:v>79.835603672343126</c:v>
                </c:pt>
                <c:pt idx="2387">
                  <c:v>80.25423913913987</c:v>
                </c:pt>
                <c:pt idx="2388">
                  <c:v>79.821770500396795</c:v>
                </c:pt>
                <c:pt idx="2389">
                  <c:v>79.37546868970739</c:v>
                </c:pt>
                <c:pt idx="2390">
                  <c:v>80.282633544713917</c:v>
                </c:pt>
                <c:pt idx="2391">
                  <c:v>80.648848570450895</c:v>
                </c:pt>
                <c:pt idx="2392">
                  <c:v>80.667778174166926</c:v>
                </c:pt>
                <c:pt idx="2393">
                  <c:v>80.667778174166926</c:v>
                </c:pt>
                <c:pt idx="2394">
                  <c:v>80.667778174166926</c:v>
                </c:pt>
                <c:pt idx="2395">
                  <c:v>81.339051044404485</c:v>
                </c:pt>
                <c:pt idx="2396">
                  <c:v>81.345603599536958</c:v>
                </c:pt>
                <c:pt idx="2397">
                  <c:v>81.049282495212992</c:v>
                </c:pt>
                <c:pt idx="2398">
                  <c:v>81.580767522624527</c:v>
                </c:pt>
                <c:pt idx="2399">
                  <c:v>81.750405894387384</c:v>
                </c:pt>
                <c:pt idx="2400">
                  <c:v>82.12390153693822</c:v>
                </c:pt>
                <c:pt idx="2401">
                  <c:v>82.163944929414427</c:v>
                </c:pt>
                <c:pt idx="2402">
                  <c:v>82.021972901544231</c:v>
                </c:pt>
                <c:pt idx="2403">
                  <c:v>81.432242939621844</c:v>
                </c:pt>
                <c:pt idx="2404">
                  <c:v>82.594229383113344</c:v>
                </c:pt>
                <c:pt idx="2405">
                  <c:v>81.631731840321507</c:v>
                </c:pt>
                <c:pt idx="2406">
                  <c:v>81.442435803161246</c:v>
                </c:pt>
                <c:pt idx="2407">
                  <c:v>80.377281563294048</c:v>
                </c:pt>
                <c:pt idx="2408">
                  <c:v>80.560025045321837</c:v>
                </c:pt>
                <c:pt idx="2409">
                  <c:v>80.960458970083948</c:v>
                </c:pt>
                <c:pt idx="2410">
                  <c:v>80.399123413735623</c:v>
                </c:pt>
                <c:pt idx="2411">
                  <c:v>80.504692357536527</c:v>
                </c:pt>
                <c:pt idx="2412">
                  <c:v>80.629190905053477</c:v>
                </c:pt>
                <c:pt idx="2413">
                  <c:v>80.941529366367931</c:v>
                </c:pt>
                <c:pt idx="2414">
                  <c:v>80.672874605936627</c:v>
                </c:pt>
                <c:pt idx="2415">
                  <c:v>80.223660548521678</c:v>
                </c:pt>
                <c:pt idx="2416">
                  <c:v>80.432614251079343</c:v>
                </c:pt>
                <c:pt idx="2417">
                  <c:v>80.086784952421169</c:v>
                </c:pt>
                <c:pt idx="2418">
                  <c:v>79.921514950746626</c:v>
                </c:pt>
                <c:pt idx="2419">
                  <c:v>79.579325960495382</c:v>
                </c:pt>
                <c:pt idx="2420">
                  <c:v>79.64994794358978</c:v>
                </c:pt>
                <c:pt idx="2421">
                  <c:v>78.968482209812819</c:v>
                </c:pt>
                <c:pt idx="2422">
                  <c:v>79.707464816419261</c:v>
                </c:pt>
                <c:pt idx="2423">
                  <c:v>79.131568026443205</c:v>
                </c:pt>
                <c:pt idx="2424">
                  <c:v>80.374369316568504</c:v>
                </c:pt>
                <c:pt idx="2425">
                  <c:v>80.622638349921019</c:v>
                </c:pt>
                <c:pt idx="2426">
                  <c:v>80.349615219401386</c:v>
                </c:pt>
                <c:pt idx="2427">
                  <c:v>81.15557950069531</c:v>
                </c:pt>
                <c:pt idx="2428">
                  <c:v>81.973192768891394</c:v>
                </c:pt>
                <c:pt idx="2429">
                  <c:v>82.056191800569351</c:v>
                </c:pt>
                <c:pt idx="2430">
                  <c:v>82.080945897736456</c:v>
                </c:pt>
                <c:pt idx="2431">
                  <c:v>81.697985453327604</c:v>
                </c:pt>
                <c:pt idx="2432">
                  <c:v>81.486847565725768</c:v>
                </c:pt>
                <c:pt idx="2433">
                  <c:v>81.614986421649633</c:v>
                </c:pt>
                <c:pt idx="2434">
                  <c:v>80.694716456378188</c:v>
                </c:pt>
                <c:pt idx="2435">
                  <c:v>81.06020342043378</c:v>
                </c:pt>
                <c:pt idx="2436">
                  <c:v>80.321948875508724</c:v>
                </c:pt>
                <c:pt idx="2437">
                  <c:v>80.503236234173755</c:v>
                </c:pt>
                <c:pt idx="2438">
                  <c:v>79.819586315352637</c:v>
                </c:pt>
                <c:pt idx="2439">
                  <c:v>79.692175521110158</c:v>
                </c:pt>
                <c:pt idx="2440">
                  <c:v>80.232397288698294</c:v>
                </c:pt>
                <c:pt idx="2441">
                  <c:v>79.837787857387283</c:v>
                </c:pt>
                <c:pt idx="2442">
                  <c:v>79.761341380841785</c:v>
                </c:pt>
                <c:pt idx="2443">
                  <c:v>79.921514950746626</c:v>
                </c:pt>
                <c:pt idx="2444">
                  <c:v>80.544735750012748</c:v>
                </c:pt>
                <c:pt idx="2445">
                  <c:v>80.027083894547545</c:v>
                </c:pt>
                <c:pt idx="2446">
                  <c:v>80.986669190613839</c:v>
                </c:pt>
                <c:pt idx="2447">
                  <c:v>81.69944157669039</c:v>
                </c:pt>
                <c:pt idx="2448">
                  <c:v>81.530531266608904</c:v>
                </c:pt>
                <c:pt idx="2449">
                  <c:v>82.648834009217268</c:v>
                </c:pt>
                <c:pt idx="2450">
                  <c:v>84.024870587036133</c:v>
                </c:pt>
                <c:pt idx="2451">
                  <c:v>83.394369170956168</c:v>
                </c:pt>
                <c:pt idx="2452">
                  <c:v>83.999388428187643</c:v>
                </c:pt>
                <c:pt idx="2453">
                  <c:v>84.687406717097076</c:v>
                </c:pt>
                <c:pt idx="2454">
                  <c:v>84.393997859498654</c:v>
                </c:pt>
                <c:pt idx="2455">
                  <c:v>85.614957299182393</c:v>
                </c:pt>
                <c:pt idx="2456">
                  <c:v>84.886895617796739</c:v>
                </c:pt>
                <c:pt idx="2457">
                  <c:v>84.628433720904837</c:v>
                </c:pt>
                <c:pt idx="2458">
                  <c:v>84.30517433436961</c:v>
                </c:pt>
                <c:pt idx="2459">
                  <c:v>84.329200369855357</c:v>
                </c:pt>
                <c:pt idx="2460">
                  <c:v>84.329200369855357</c:v>
                </c:pt>
                <c:pt idx="2461">
                  <c:v>84.329200369855357</c:v>
                </c:pt>
                <c:pt idx="2462">
                  <c:v>84.257122263398159</c:v>
                </c:pt>
                <c:pt idx="2463">
                  <c:v>84.815545573020941</c:v>
                </c:pt>
                <c:pt idx="2464">
                  <c:v>84.746379713289315</c:v>
                </c:pt>
                <c:pt idx="2465">
                  <c:v>84.517040283652832</c:v>
                </c:pt>
                <c:pt idx="2466">
                  <c:v>84.435497375337647</c:v>
                </c:pt>
                <c:pt idx="2467">
                  <c:v>84.619696980728207</c:v>
                </c:pt>
                <c:pt idx="2468">
                  <c:v>84.202517637294235</c:v>
                </c:pt>
                <c:pt idx="2469">
                  <c:v>84.241104906407685</c:v>
                </c:pt>
                <c:pt idx="2470">
                  <c:v>85.060902359647912</c:v>
                </c:pt>
                <c:pt idx="2471">
                  <c:v>85.2392774715874</c:v>
                </c:pt>
                <c:pt idx="2472">
                  <c:v>85.281505049107764</c:v>
                </c:pt>
                <c:pt idx="2473">
                  <c:v>85.043428879294652</c:v>
                </c:pt>
                <c:pt idx="2474">
                  <c:v>84.364147330561849</c:v>
                </c:pt>
                <c:pt idx="2475">
                  <c:v>83.688506090235975</c:v>
                </c:pt>
                <c:pt idx="2476">
                  <c:v>83.917117458191058</c:v>
                </c:pt>
                <c:pt idx="2477">
                  <c:v>83.945511863765105</c:v>
                </c:pt>
                <c:pt idx="2478">
                  <c:v>83.320106879454841</c:v>
                </c:pt>
                <c:pt idx="2479">
                  <c:v>84.190868650392076</c:v>
                </c:pt>
                <c:pt idx="2480">
                  <c:v>84.091124200042231</c:v>
                </c:pt>
                <c:pt idx="2481">
                  <c:v>84.72526592452914</c:v>
                </c:pt>
                <c:pt idx="2482">
                  <c:v>84.380164687552337</c:v>
                </c:pt>
                <c:pt idx="2483">
                  <c:v>83.826109748017856</c:v>
                </c:pt>
                <c:pt idx="2484">
                  <c:v>83.008496479821787</c:v>
                </c:pt>
                <c:pt idx="2485">
                  <c:v>83.033250576988891</c:v>
                </c:pt>
                <c:pt idx="2486">
                  <c:v>83.454798290511178</c:v>
                </c:pt>
                <c:pt idx="2487">
                  <c:v>84.343033541801674</c:v>
                </c:pt>
                <c:pt idx="2488">
                  <c:v>84.302262087644081</c:v>
                </c:pt>
                <c:pt idx="2489">
                  <c:v>84.122430852341807</c:v>
                </c:pt>
                <c:pt idx="2490">
                  <c:v>84.801712401074624</c:v>
                </c:pt>
                <c:pt idx="2491">
                  <c:v>83.719084680854166</c:v>
                </c:pt>
                <c:pt idx="2492">
                  <c:v>82.857059650093561</c:v>
                </c:pt>
                <c:pt idx="2493">
                  <c:v>83.556726925905167</c:v>
                </c:pt>
                <c:pt idx="2494">
                  <c:v>82.058375985613509</c:v>
                </c:pt>
                <c:pt idx="2495">
                  <c:v>83.755487764923458</c:v>
                </c:pt>
                <c:pt idx="2496">
                  <c:v>84.337937110031973</c:v>
                </c:pt>
                <c:pt idx="2497">
                  <c:v>85.050709496108524</c:v>
                </c:pt>
                <c:pt idx="2498">
                  <c:v>86.08892545376446</c:v>
                </c:pt>
                <c:pt idx="2499">
                  <c:v>85.287329542558851</c:v>
                </c:pt>
                <c:pt idx="2500">
                  <c:v>84.93567575044959</c:v>
                </c:pt>
                <c:pt idx="2501">
                  <c:v>84.805352709481554</c:v>
                </c:pt>
                <c:pt idx="2502">
                  <c:v>85.000473240092902</c:v>
                </c:pt>
                <c:pt idx="2503">
                  <c:v>84.457339225779222</c:v>
                </c:pt>
                <c:pt idx="2504">
                  <c:v>85.012122226995075</c:v>
                </c:pt>
                <c:pt idx="2505">
                  <c:v>84.765309317005347</c:v>
                </c:pt>
                <c:pt idx="2506">
                  <c:v>84.709976629220023</c:v>
                </c:pt>
                <c:pt idx="2507">
                  <c:v>83.569103974488741</c:v>
                </c:pt>
                <c:pt idx="2508">
                  <c:v>83.371799258833207</c:v>
                </c:pt>
                <c:pt idx="2509">
                  <c:v>83.985555256241312</c:v>
                </c:pt>
                <c:pt idx="2510">
                  <c:v>84.881071124345667</c:v>
                </c:pt>
                <c:pt idx="2511">
                  <c:v>85.713973687850839</c:v>
                </c:pt>
                <c:pt idx="2512">
                  <c:v>85.59966800387329</c:v>
                </c:pt>
                <c:pt idx="2513">
                  <c:v>85.992821311821544</c:v>
                </c:pt>
                <c:pt idx="2514">
                  <c:v>86.219976556413854</c:v>
                </c:pt>
                <c:pt idx="2515">
                  <c:v>87.68629278272455</c:v>
                </c:pt>
                <c:pt idx="2516">
                  <c:v>88.020473094480579</c:v>
                </c:pt>
                <c:pt idx="2517">
                  <c:v>90.034291705193269</c:v>
                </c:pt>
                <c:pt idx="2518">
                  <c:v>89.399421919024974</c:v>
                </c:pt>
                <c:pt idx="2519">
                  <c:v>89.539937823532426</c:v>
                </c:pt>
                <c:pt idx="2520">
                  <c:v>90.856273343477667</c:v>
                </c:pt>
                <c:pt idx="2521">
                  <c:v>90.25853470306005</c:v>
                </c:pt>
                <c:pt idx="2522">
                  <c:v>89.946196241745611</c:v>
                </c:pt>
                <c:pt idx="2523">
                  <c:v>87.823168378825059</c:v>
                </c:pt>
                <c:pt idx="2524">
                  <c:v>89.633129718749771</c:v>
                </c:pt>
                <c:pt idx="2525">
                  <c:v>87.505005424059533</c:v>
                </c:pt>
                <c:pt idx="2526">
                  <c:v>86.661909997014959</c:v>
                </c:pt>
                <c:pt idx="2527">
                  <c:v>85.909822280143572</c:v>
                </c:pt>
                <c:pt idx="2528">
                  <c:v>86.292054662871038</c:v>
                </c:pt>
                <c:pt idx="2529">
                  <c:v>87.350656347605764</c:v>
                </c:pt>
                <c:pt idx="2530">
                  <c:v>87.68629278272455</c:v>
                </c:pt>
                <c:pt idx="2531">
                  <c:v>87.68629278272455</c:v>
                </c:pt>
                <c:pt idx="2532">
                  <c:v>87.68629278272455</c:v>
                </c:pt>
                <c:pt idx="2533">
                  <c:v>88.468231028532742</c:v>
                </c:pt>
                <c:pt idx="2534">
                  <c:v>88.329171247388089</c:v>
                </c:pt>
                <c:pt idx="2535">
                  <c:v>87.278578241148594</c:v>
                </c:pt>
                <c:pt idx="2536">
                  <c:v>86.950222422843666</c:v>
                </c:pt>
                <c:pt idx="2537">
                  <c:v>85.909094218462187</c:v>
                </c:pt>
                <c:pt idx="2538">
                  <c:v>85.909094218462187</c:v>
                </c:pt>
                <c:pt idx="2539">
                  <c:v>85.909094218462187</c:v>
                </c:pt>
                <c:pt idx="2540">
                  <c:v>85.915646773594659</c:v>
                </c:pt>
                <c:pt idx="2541">
                  <c:v>86.545420127993253</c:v>
                </c:pt>
                <c:pt idx="2542">
                  <c:v>86.026312149165278</c:v>
                </c:pt>
                <c:pt idx="2543">
                  <c:v>86.936389250897335</c:v>
                </c:pt>
                <c:pt idx="2544">
                  <c:v>87.33973542238499</c:v>
                </c:pt>
                <c:pt idx="2545">
                  <c:v>87.33973542238499</c:v>
                </c:pt>
                <c:pt idx="2546">
                  <c:v>87.33973542238499</c:v>
                </c:pt>
                <c:pt idx="2547">
                  <c:v>88.398337107119715</c:v>
                </c:pt>
                <c:pt idx="2548">
                  <c:v>87.456953353088068</c:v>
                </c:pt>
                <c:pt idx="2549">
                  <c:v>87.830448995638903</c:v>
                </c:pt>
                <c:pt idx="2550">
                  <c:v>87.113308239474051</c:v>
                </c:pt>
                <c:pt idx="2551">
                  <c:v>87.858843401212965</c:v>
                </c:pt>
                <c:pt idx="2552">
                  <c:v>87.858843401212965</c:v>
                </c:pt>
                <c:pt idx="2553">
                  <c:v>87.858843401212965</c:v>
                </c:pt>
                <c:pt idx="2554">
                  <c:v>88.409258032340503</c:v>
                </c:pt>
                <c:pt idx="2555">
                  <c:v>88.25272477084259</c:v>
                </c:pt>
                <c:pt idx="2556">
                  <c:v>88.972777773732986</c:v>
                </c:pt>
                <c:pt idx="2557">
                  <c:v>88.444933054728409</c:v>
                </c:pt>
                <c:pt idx="2558">
                  <c:v>88.257093140930891</c:v>
                </c:pt>
                <c:pt idx="2559">
                  <c:v>88.257093140930891</c:v>
                </c:pt>
                <c:pt idx="2560">
                  <c:v>88.257093140930891</c:v>
                </c:pt>
                <c:pt idx="2561">
                  <c:v>87.40380485034693</c:v>
                </c:pt>
                <c:pt idx="2562">
                  <c:v>86.383062373044254</c:v>
                </c:pt>
                <c:pt idx="2563">
                  <c:v>85.813718138200684</c:v>
                </c:pt>
                <c:pt idx="2564">
                  <c:v>86.717242684800269</c:v>
                </c:pt>
                <c:pt idx="2565">
                  <c:v>87.846466352629392</c:v>
                </c:pt>
                <c:pt idx="2566">
                  <c:v>87.846466352629392</c:v>
                </c:pt>
                <c:pt idx="2567">
                  <c:v>87.846466352629392</c:v>
                </c:pt>
                <c:pt idx="2568">
                  <c:v>87.799142343339327</c:v>
                </c:pt>
                <c:pt idx="2569">
                  <c:v>87.222517491681913</c:v>
                </c:pt>
                <c:pt idx="2570">
                  <c:v>87.484619696980729</c:v>
                </c:pt>
                <c:pt idx="2571">
                  <c:v>87.6433371435228</c:v>
                </c:pt>
                <c:pt idx="2572">
                  <c:v>86.772575372585564</c:v>
                </c:pt>
                <c:pt idx="2573">
                  <c:v>86.772575372585564</c:v>
                </c:pt>
                <c:pt idx="2574">
                  <c:v>86.772575372585564</c:v>
                </c:pt>
                <c:pt idx="2575">
                  <c:v>87.96150009828834</c:v>
                </c:pt>
                <c:pt idx="2576">
                  <c:v>87.848650537673549</c:v>
                </c:pt>
                <c:pt idx="2577">
                  <c:v>86.527218585958607</c:v>
                </c:pt>
                <c:pt idx="2578">
                  <c:v>85.814446199882056</c:v>
                </c:pt>
                <c:pt idx="2579">
                  <c:v>85.892348799790312</c:v>
                </c:pt>
                <c:pt idx="2580">
                  <c:v>85.892348799790312</c:v>
                </c:pt>
                <c:pt idx="2581">
                  <c:v>85.892348799790312</c:v>
                </c:pt>
                <c:pt idx="2582">
                  <c:v>86.488631316845172</c:v>
                </c:pt>
                <c:pt idx="2583">
                  <c:v>86.701953389491166</c:v>
                </c:pt>
                <c:pt idx="2584">
                  <c:v>86.167556115354103</c:v>
                </c:pt>
                <c:pt idx="2585">
                  <c:v>86.090381577127218</c:v>
                </c:pt>
                <c:pt idx="2586">
                  <c:v>86.580367088699759</c:v>
                </c:pt>
                <c:pt idx="2587">
                  <c:v>86.580367088699759</c:v>
                </c:pt>
                <c:pt idx="2588">
                  <c:v>86.580367088699759</c:v>
                </c:pt>
                <c:pt idx="2589">
                  <c:v>86.912363215411617</c:v>
                </c:pt>
                <c:pt idx="2590">
                  <c:v>87.977517455278814</c:v>
                </c:pt>
                <c:pt idx="2591">
                  <c:v>87.558881988482071</c:v>
                </c:pt>
                <c:pt idx="2592">
                  <c:v>88.362662084731824</c:v>
                </c:pt>
                <c:pt idx="2593">
                  <c:v>88.477695830390758</c:v>
                </c:pt>
                <c:pt idx="2594">
                  <c:v>88.477695830390758</c:v>
                </c:pt>
                <c:pt idx="2595">
                  <c:v>88.477695830390758</c:v>
                </c:pt>
                <c:pt idx="2596">
                  <c:v>89.285844296728825</c:v>
                </c:pt>
                <c:pt idx="2597">
                  <c:v>88.800227155244599</c:v>
                </c:pt>
                <c:pt idx="2598">
                  <c:v>89.627305225298699</c:v>
                </c:pt>
                <c:pt idx="2599">
                  <c:v>90.144957080763902</c:v>
                </c:pt>
                <c:pt idx="2600">
                  <c:v>91.584335024863321</c:v>
                </c:pt>
                <c:pt idx="2601">
                  <c:v>91.584335024863321</c:v>
                </c:pt>
                <c:pt idx="2602">
                  <c:v>91.584335024863321</c:v>
                </c:pt>
                <c:pt idx="2603">
                  <c:v>90.827878937903634</c:v>
                </c:pt>
                <c:pt idx="2604">
                  <c:v>90.494426687829005</c:v>
                </c:pt>
                <c:pt idx="2605">
                  <c:v>89.636041965475329</c:v>
                </c:pt>
                <c:pt idx="2606">
                  <c:v>89.971678400594101</c:v>
                </c:pt>
                <c:pt idx="2607">
                  <c:v>90.128939723773399</c:v>
                </c:pt>
                <c:pt idx="2608">
                  <c:v>90.128939723773399</c:v>
                </c:pt>
                <c:pt idx="2609">
                  <c:v>90.128939723773399</c:v>
                </c:pt>
                <c:pt idx="2610">
                  <c:v>90.300034218899029</c:v>
                </c:pt>
                <c:pt idx="2611">
                  <c:v>90.048852938820971</c:v>
                </c:pt>
                <c:pt idx="2612">
                  <c:v>89.29385297522407</c:v>
                </c:pt>
                <c:pt idx="2613">
                  <c:v>89.164986057618805</c:v>
                </c:pt>
                <c:pt idx="2614">
                  <c:v>88.558510677024572</c:v>
                </c:pt>
                <c:pt idx="2615">
                  <c:v>88.558510677024572</c:v>
                </c:pt>
                <c:pt idx="2616">
                  <c:v>88.558510677024572</c:v>
                </c:pt>
                <c:pt idx="2617">
                  <c:v>88.089638954212205</c:v>
                </c:pt>
                <c:pt idx="2618">
                  <c:v>88.598554069500778</c:v>
                </c:pt>
                <c:pt idx="2619">
                  <c:v>88.484248385523216</c:v>
                </c:pt>
                <c:pt idx="2620">
                  <c:v>88.169725739164633</c:v>
                </c:pt>
                <c:pt idx="2621">
                  <c:v>88.833717992588333</c:v>
                </c:pt>
                <c:pt idx="2622">
                  <c:v>88.833717992588333</c:v>
                </c:pt>
                <c:pt idx="2623">
                  <c:v>88.833717992588333</c:v>
                </c:pt>
                <c:pt idx="2624">
                  <c:v>89.137319713726143</c:v>
                </c:pt>
                <c:pt idx="2625">
                  <c:v>88.596369884456607</c:v>
                </c:pt>
                <c:pt idx="2626">
                  <c:v>89.197020771599782</c:v>
                </c:pt>
                <c:pt idx="2627">
                  <c:v>89.181731476290679</c:v>
                </c:pt>
                <c:pt idx="2628">
                  <c:v>89.672445049544606</c:v>
                </c:pt>
                <c:pt idx="2629">
                  <c:v>89.672445049544606</c:v>
                </c:pt>
                <c:pt idx="2630">
                  <c:v>89.672445049544606</c:v>
                </c:pt>
                <c:pt idx="2631">
                  <c:v>90.213394878814128</c:v>
                </c:pt>
                <c:pt idx="2632">
                  <c:v>90.66552118295462</c:v>
                </c:pt>
                <c:pt idx="2633">
                  <c:v>91.55302837256373</c:v>
                </c:pt>
                <c:pt idx="2634">
                  <c:v>91.086340834795536</c:v>
                </c:pt>
                <c:pt idx="2635">
                  <c:v>90.645863517557217</c:v>
                </c:pt>
                <c:pt idx="2636">
                  <c:v>90.645863517557217</c:v>
                </c:pt>
                <c:pt idx="2637">
                  <c:v>90.645863517557217</c:v>
                </c:pt>
                <c:pt idx="2638">
                  <c:v>90.642951270831659</c:v>
                </c:pt>
                <c:pt idx="2639">
                  <c:v>89.721953243878829</c:v>
                </c:pt>
                <c:pt idx="2640">
                  <c:v>90.414339902876577</c:v>
                </c:pt>
                <c:pt idx="2641">
                  <c:v>90.206114262000298</c:v>
                </c:pt>
                <c:pt idx="2642">
                  <c:v>89.988423819265975</c:v>
                </c:pt>
                <c:pt idx="2643">
                  <c:v>89.988423819265975</c:v>
                </c:pt>
                <c:pt idx="2644">
                  <c:v>89.988423819265975</c:v>
                </c:pt>
                <c:pt idx="2645">
                  <c:v>90.542478758800442</c:v>
                </c:pt>
                <c:pt idx="2646">
                  <c:v>89.750347649452863</c:v>
                </c:pt>
                <c:pt idx="2647">
                  <c:v>90.347358228189094</c:v>
                </c:pt>
                <c:pt idx="2648">
                  <c:v>90.652416072689675</c:v>
                </c:pt>
                <c:pt idx="2649">
                  <c:v>92.235222168022077</c:v>
                </c:pt>
                <c:pt idx="2650">
                  <c:v>92.235222168022077</c:v>
                </c:pt>
                <c:pt idx="2651">
                  <c:v>92.235222168022077</c:v>
                </c:pt>
                <c:pt idx="2652">
                  <c:v>91.878471944143115</c:v>
                </c:pt>
                <c:pt idx="2653">
                  <c:v>91.503520178229508</c:v>
                </c:pt>
                <c:pt idx="2654">
                  <c:v>91.297478722397358</c:v>
                </c:pt>
                <c:pt idx="2655">
                  <c:v>92.46092128925163</c:v>
                </c:pt>
                <c:pt idx="2656">
                  <c:v>92.32404569315112</c:v>
                </c:pt>
                <c:pt idx="2657">
                  <c:v>92.32404569315112</c:v>
                </c:pt>
                <c:pt idx="2658">
                  <c:v>92.32404569315112</c:v>
                </c:pt>
                <c:pt idx="2659">
                  <c:v>92.361904900583184</c:v>
                </c:pt>
                <c:pt idx="2660">
                  <c:v>92.720111247824917</c:v>
                </c:pt>
                <c:pt idx="2661">
                  <c:v>93.089238520287438</c:v>
                </c:pt>
                <c:pt idx="2662">
                  <c:v>92.582507590043036</c:v>
                </c:pt>
                <c:pt idx="2663">
                  <c:v>91.927252076795952</c:v>
                </c:pt>
                <c:pt idx="2664">
                  <c:v>92.126740977495629</c:v>
                </c:pt>
                <c:pt idx="2665">
                  <c:v>93.092878828694381</c:v>
                </c:pt>
                <c:pt idx="2666">
                  <c:v>92.872276139234515</c:v>
                </c:pt>
                <c:pt idx="2667">
                  <c:v>93.269797817271098</c:v>
                </c:pt>
                <c:pt idx="2668">
                  <c:v>93.372454514346458</c:v>
                </c:pt>
                <c:pt idx="2669">
                  <c:v>93.98693857343595</c:v>
                </c:pt>
                <c:pt idx="2670">
                  <c:v>93.95781610618053</c:v>
                </c:pt>
                <c:pt idx="2671">
                  <c:v>93.831133373619423</c:v>
                </c:pt>
                <c:pt idx="2672">
                  <c:v>94.176234610596211</c:v>
                </c:pt>
                <c:pt idx="2673">
                  <c:v>94.425959767311497</c:v>
                </c:pt>
                <c:pt idx="2674">
                  <c:v>94.425959767311497</c:v>
                </c:pt>
                <c:pt idx="2675">
                  <c:v>94.425959767311497</c:v>
                </c:pt>
                <c:pt idx="2676">
                  <c:v>96.342946174399884</c:v>
                </c:pt>
                <c:pt idx="2677">
                  <c:v>96.068466920517508</c:v>
                </c:pt>
                <c:pt idx="2678">
                  <c:v>95.593042642572684</c:v>
                </c:pt>
                <c:pt idx="2679">
                  <c:v>95.665120749029867</c:v>
                </c:pt>
                <c:pt idx="2680">
                  <c:v>96.843852611193228</c:v>
                </c:pt>
                <c:pt idx="2681">
                  <c:v>96.843852611193228</c:v>
                </c:pt>
                <c:pt idx="2682">
                  <c:v>96.843852611193228</c:v>
                </c:pt>
                <c:pt idx="2683">
                  <c:v>96.685863226332529</c:v>
                </c:pt>
                <c:pt idx="2684">
                  <c:v>97.898085925839652</c:v>
                </c:pt>
                <c:pt idx="2685">
                  <c:v>97.87915632212362</c:v>
                </c:pt>
                <c:pt idx="2686">
                  <c:v>98.765207388369944</c:v>
                </c:pt>
                <c:pt idx="2687">
                  <c:v>100.86712146253032</c:v>
                </c:pt>
                <c:pt idx="2688">
                  <c:v>100.86712146253032</c:v>
                </c:pt>
                <c:pt idx="2689">
                  <c:v>100.86712146253032</c:v>
                </c:pt>
                <c:pt idx="2690">
                  <c:v>101.72987455497231</c:v>
                </c:pt>
                <c:pt idx="2691">
                  <c:v>99.906808104782655</c:v>
                </c:pt>
                <c:pt idx="2692">
                  <c:v>100.3916971845855</c:v>
                </c:pt>
                <c:pt idx="2693">
                  <c:v>99.233351049500911</c:v>
                </c:pt>
                <c:pt idx="2694">
                  <c:v>98.677111924922286</c:v>
                </c:pt>
                <c:pt idx="2695">
                  <c:v>98.206056017065762</c:v>
                </c:pt>
                <c:pt idx="2696">
                  <c:v>98.052435002293393</c:v>
                </c:pt>
                <c:pt idx="2697">
                  <c:v>96.586846837664083</c:v>
                </c:pt>
                <c:pt idx="2698">
                  <c:v>97.214436007018506</c:v>
                </c:pt>
                <c:pt idx="2699">
                  <c:v>97.03897314180459</c:v>
                </c:pt>
                <c:pt idx="2700">
                  <c:v>97.03897314180459</c:v>
                </c:pt>
                <c:pt idx="2701">
                  <c:v>97.03897314180459</c:v>
                </c:pt>
                <c:pt idx="2702">
                  <c:v>98.089566148044057</c:v>
                </c:pt>
                <c:pt idx="2703">
                  <c:v>99.595197705149602</c:v>
                </c:pt>
                <c:pt idx="2704">
                  <c:v>100.9239102736784</c:v>
                </c:pt>
                <c:pt idx="2705">
                  <c:v>100.79285917102898</c:v>
                </c:pt>
                <c:pt idx="2706">
                  <c:v>101.31123908817557</c:v>
                </c:pt>
                <c:pt idx="2707">
                  <c:v>102.37275301963582</c:v>
                </c:pt>
                <c:pt idx="2708">
                  <c:v>101.78083887266929</c:v>
                </c:pt>
                <c:pt idx="2709">
                  <c:v>100.87221789430001</c:v>
                </c:pt>
                <c:pt idx="2710">
                  <c:v>101.36147534419118</c:v>
                </c:pt>
                <c:pt idx="2711">
                  <c:v>99.97451784115151</c:v>
                </c:pt>
                <c:pt idx="2712">
                  <c:v>99.153992326229883</c:v>
                </c:pt>
                <c:pt idx="2713">
                  <c:v>98.429570953251158</c:v>
                </c:pt>
                <c:pt idx="2714">
                  <c:v>98.02112834999383</c:v>
                </c:pt>
                <c:pt idx="2715">
                  <c:v>96.899185298978537</c:v>
                </c:pt>
                <c:pt idx="2716">
                  <c:v>97.204971205160504</c:v>
                </c:pt>
                <c:pt idx="2717">
                  <c:v>97.204971205160504</c:v>
                </c:pt>
                <c:pt idx="2718">
                  <c:v>97.204971205160504</c:v>
                </c:pt>
                <c:pt idx="2719">
                  <c:v>97.003298119416684</c:v>
                </c:pt>
                <c:pt idx="2720">
                  <c:v>98.708418577221863</c:v>
                </c:pt>
                <c:pt idx="2721">
                  <c:v>96.356051284664844</c:v>
                </c:pt>
                <c:pt idx="2722">
                  <c:v>94.990935632066751</c:v>
                </c:pt>
                <c:pt idx="2723">
                  <c:v>95.267599070993299</c:v>
                </c:pt>
                <c:pt idx="2724">
                  <c:v>96.767406134647743</c:v>
                </c:pt>
                <c:pt idx="2725">
                  <c:v>96.817642390663337</c:v>
                </c:pt>
                <c:pt idx="2726">
                  <c:v>98.478351085904009</c:v>
                </c:pt>
                <c:pt idx="2727">
                  <c:v>97.552984688862836</c:v>
                </c:pt>
                <c:pt idx="2728">
                  <c:v>99.316350081178882</c:v>
                </c:pt>
                <c:pt idx="2729">
                  <c:v>99.30178884755118</c:v>
                </c:pt>
                <c:pt idx="2730">
                  <c:v>99.561706867805839</c:v>
                </c:pt>
                <c:pt idx="2731">
                  <c:v>99.828905504874385</c:v>
                </c:pt>
                <c:pt idx="2732">
                  <c:v>101.17072318366812</c:v>
                </c:pt>
                <c:pt idx="2733">
                  <c:v>100.63559784784968</c:v>
                </c:pt>
                <c:pt idx="2734">
                  <c:v>100.63559784784968</c:v>
                </c:pt>
                <c:pt idx="2735">
                  <c:v>100.63559784784968</c:v>
                </c:pt>
                <c:pt idx="2736">
                  <c:v>100.37203951918808</c:v>
                </c:pt>
                <c:pt idx="2737">
                  <c:v>100.03640308406929</c:v>
                </c:pt>
                <c:pt idx="2738">
                  <c:v>101.63085816630387</c:v>
                </c:pt>
                <c:pt idx="2739">
                  <c:v>101.14014459304994</c:v>
                </c:pt>
                <c:pt idx="2740">
                  <c:v>103.12192848978165</c:v>
                </c:pt>
                <c:pt idx="2741">
                  <c:v>103.12192848978165</c:v>
                </c:pt>
                <c:pt idx="2742">
                  <c:v>103.12192848978165</c:v>
                </c:pt>
                <c:pt idx="2743">
                  <c:v>104.11427656151029</c:v>
                </c:pt>
                <c:pt idx="2744">
                  <c:v>103.8711039599275</c:v>
                </c:pt>
                <c:pt idx="2745">
                  <c:v>103.04985038332448</c:v>
                </c:pt>
                <c:pt idx="2746">
                  <c:v>104.18853885301162</c:v>
                </c:pt>
                <c:pt idx="2747">
                  <c:v>104.74040960750195</c:v>
                </c:pt>
                <c:pt idx="2748">
                  <c:v>104.22130162867398</c:v>
                </c:pt>
                <c:pt idx="2749">
                  <c:v>103.91187541408509</c:v>
                </c:pt>
                <c:pt idx="2750">
                  <c:v>103.14741064863016</c:v>
                </c:pt>
                <c:pt idx="2751">
                  <c:v>102.13977328159243</c:v>
                </c:pt>
                <c:pt idx="2752">
                  <c:v>101.64541939993157</c:v>
                </c:pt>
                <c:pt idx="2753">
                  <c:v>101.64541939993157</c:v>
                </c:pt>
                <c:pt idx="2754">
                  <c:v>101.64541939993157</c:v>
                </c:pt>
                <c:pt idx="2755">
                  <c:v>102.56350518015887</c:v>
                </c:pt>
                <c:pt idx="2756">
                  <c:v>102.13686103486688</c:v>
                </c:pt>
                <c:pt idx="2757">
                  <c:v>102.88749262837548</c:v>
                </c:pt>
                <c:pt idx="2758">
                  <c:v>104.02690915974402</c:v>
                </c:pt>
                <c:pt idx="2759">
                  <c:v>104.88893419050463</c:v>
                </c:pt>
                <c:pt idx="2760">
                  <c:v>104.88893419050463</c:v>
                </c:pt>
                <c:pt idx="2761">
                  <c:v>104.88893419050463</c:v>
                </c:pt>
                <c:pt idx="2762">
                  <c:v>105.19035172659829</c:v>
                </c:pt>
                <c:pt idx="2763">
                  <c:v>105.11900168182248</c:v>
                </c:pt>
                <c:pt idx="2764">
                  <c:v>104.49214057414945</c:v>
                </c:pt>
                <c:pt idx="2765">
                  <c:v>104.56130643388109</c:v>
                </c:pt>
                <c:pt idx="2766">
                  <c:v>104.65668251414262</c:v>
                </c:pt>
                <c:pt idx="2767">
                  <c:v>104.65668251414262</c:v>
                </c:pt>
                <c:pt idx="2768">
                  <c:v>104.65668251414262</c:v>
                </c:pt>
                <c:pt idx="2769">
                  <c:v>105.85288785665922</c:v>
                </c:pt>
                <c:pt idx="2770">
                  <c:v>106.24531310292609</c:v>
                </c:pt>
                <c:pt idx="2771">
                  <c:v>109.01267555387292</c:v>
                </c:pt>
                <c:pt idx="2772">
                  <c:v>112.61366863000633</c:v>
                </c:pt>
                <c:pt idx="2773">
                  <c:v>115.72686037961137</c:v>
                </c:pt>
                <c:pt idx="2774">
                  <c:v>115.72686037961137</c:v>
                </c:pt>
                <c:pt idx="2775">
                  <c:v>115.72686037961137</c:v>
                </c:pt>
                <c:pt idx="2776">
                  <c:v>109.99337463869941</c:v>
                </c:pt>
                <c:pt idx="2777">
                  <c:v>108.69378453742601</c:v>
                </c:pt>
                <c:pt idx="2778">
                  <c:v>108.79935348122693</c:v>
                </c:pt>
                <c:pt idx="2779">
                  <c:v>110.88670632175959</c:v>
                </c:pt>
                <c:pt idx="2780">
                  <c:v>109.88489344817293</c:v>
                </c:pt>
                <c:pt idx="2781">
                  <c:v>109.88489344817293</c:v>
                </c:pt>
                <c:pt idx="2782">
                  <c:v>109.88489344817293</c:v>
                </c:pt>
                <c:pt idx="2783">
                  <c:v>109.92056847056082</c:v>
                </c:pt>
                <c:pt idx="2784">
                  <c:v>110.36905446629439</c:v>
                </c:pt>
                <c:pt idx="2785">
                  <c:v>110.78040931627729</c:v>
                </c:pt>
                <c:pt idx="2786">
                  <c:v>110.87796958158296</c:v>
                </c:pt>
                <c:pt idx="2787">
                  <c:v>110.8750573348574</c:v>
                </c:pt>
                <c:pt idx="2788">
                  <c:v>110.8750573348574</c:v>
                </c:pt>
                <c:pt idx="2789">
                  <c:v>110.8750573348574</c:v>
                </c:pt>
                <c:pt idx="2790">
                  <c:v>111.46624342014258</c:v>
                </c:pt>
                <c:pt idx="2791">
                  <c:v>111.36358672306719</c:v>
                </c:pt>
                <c:pt idx="2792">
                  <c:v>113.2805731301556</c:v>
                </c:pt>
                <c:pt idx="2793">
                  <c:v>112.62022118513882</c:v>
                </c:pt>
                <c:pt idx="2794">
                  <c:v>113.26819608157204</c:v>
                </c:pt>
                <c:pt idx="2795">
                  <c:v>113.26819608157204</c:v>
                </c:pt>
                <c:pt idx="2796">
                  <c:v>113.26819608157204</c:v>
                </c:pt>
                <c:pt idx="2797">
                  <c:v>113.40507167767254</c:v>
                </c:pt>
                <c:pt idx="2798">
                  <c:v>113.83972450145976</c:v>
                </c:pt>
                <c:pt idx="2799">
                  <c:v>115.46839848271946</c:v>
                </c:pt>
                <c:pt idx="2800">
                  <c:v>116.93981114079988</c:v>
                </c:pt>
                <c:pt idx="2801">
                  <c:v>118.70244847143449</c:v>
                </c:pt>
                <c:pt idx="2802">
                  <c:v>118.70244847143449</c:v>
                </c:pt>
                <c:pt idx="2803">
                  <c:v>118.70244847143449</c:v>
                </c:pt>
                <c:pt idx="2804">
                  <c:v>122.18695167854621</c:v>
                </c:pt>
                <c:pt idx="2805">
                  <c:v>121.38535576734061</c:v>
                </c:pt>
                <c:pt idx="2806">
                  <c:v>120.63253998878784</c:v>
                </c:pt>
                <c:pt idx="2807">
                  <c:v>119.75158535431123</c:v>
                </c:pt>
                <c:pt idx="2808">
                  <c:v>122.20733740562501</c:v>
                </c:pt>
                <c:pt idx="2809">
                  <c:v>122.20733740562501</c:v>
                </c:pt>
                <c:pt idx="2810">
                  <c:v>122.20733740562501</c:v>
                </c:pt>
                <c:pt idx="2811">
                  <c:v>122.83638269834221</c:v>
                </c:pt>
                <c:pt idx="2812">
                  <c:v>122.20588128226224</c:v>
                </c:pt>
                <c:pt idx="2813">
                  <c:v>122.03551484881801</c:v>
                </c:pt>
                <c:pt idx="2814">
                  <c:v>120.59249659631166</c:v>
                </c:pt>
                <c:pt idx="2815">
                  <c:v>119.90010993731389</c:v>
                </c:pt>
                <c:pt idx="2816">
                  <c:v>119.90010993731389</c:v>
                </c:pt>
                <c:pt idx="2817">
                  <c:v>119.90010993731389</c:v>
                </c:pt>
                <c:pt idx="2818">
                  <c:v>120.43159496472542</c:v>
                </c:pt>
                <c:pt idx="2819">
                  <c:v>119.32202896229369</c:v>
                </c:pt>
                <c:pt idx="2820">
                  <c:v>119.67732306280989</c:v>
                </c:pt>
                <c:pt idx="2821">
                  <c:v>117.92997502748435</c:v>
                </c:pt>
                <c:pt idx="2822">
                  <c:v>115.69409760394902</c:v>
                </c:pt>
                <c:pt idx="2823">
                  <c:v>115.69409760394902</c:v>
                </c:pt>
                <c:pt idx="2824">
                  <c:v>115.69409760394902</c:v>
                </c:pt>
                <c:pt idx="2825">
                  <c:v>115.75671090854817</c:v>
                </c:pt>
                <c:pt idx="2826">
                  <c:v>118.07631542544286</c:v>
                </c:pt>
                <c:pt idx="2827">
                  <c:v>115.9423666373015</c:v>
                </c:pt>
                <c:pt idx="2828">
                  <c:v>115.47131072944501</c:v>
                </c:pt>
                <c:pt idx="2829">
                  <c:v>116.6849895523149</c:v>
                </c:pt>
                <c:pt idx="2830">
                  <c:v>117.44799819440703</c:v>
                </c:pt>
                <c:pt idx="2831">
                  <c:v>117.0089770005315</c:v>
                </c:pt>
                <c:pt idx="2832">
                  <c:v>115.64604553297757</c:v>
                </c:pt>
                <c:pt idx="2833">
                  <c:v>115.15533195972365</c:v>
                </c:pt>
                <c:pt idx="2834">
                  <c:v>115.63221236103122</c:v>
                </c:pt>
                <c:pt idx="2835">
                  <c:v>114.49206776798131</c:v>
                </c:pt>
                <c:pt idx="2836">
                  <c:v>114.9951583898188</c:v>
                </c:pt>
                <c:pt idx="2837">
                  <c:v>112.6660890710661</c:v>
                </c:pt>
                <c:pt idx="2838">
                  <c:v>112.20813827347453</c:v>
                </c:pt>
                <c:pt idx="2839">
                  <c:v>112.10766576144331</c:v>
                </c:pt>
                <c:pt idx="2840">
                  <c:v>112.10766576144331</c:v>
                </c:pt>
                <c:pt idx="2841">
                  <c:v>110.6267883015049</c:v>
                </c:pt>
                <c:pt idx="2842">
                  <c:v>110.90927623388254</c:v>
                </c:pt>
                <c:pt idx="2843">
                  <c:v>113.54485952049858</c:v>
                </c:pt>
                <c:pt idx="2844">
                  <c:v>113.60019220828389</c:v>
                </c:pt>
                <c:pt idx="2845">
                  <c:v>117.71228458475002</c:v>
                </c:pt>
                <c:pt idx="2846">
                  <c:v>115.55430976112295</c:v>
                </c:pt>
                <c:pt idx="2847">
                  <c:v>113.47132529067862</c:v>
                </c:pt>
                <c:pt idx="2848">
                  <c:v>113.20631083865425</c:v>
                </c:pt>
                <c:pt idx="2849">
                  <c:v>113.96422304897671</c:v>
                </c:pt>
                <c:pt idx="2850">
                  <c:v>111.71888082358336</c:v>
                </c:pt>
                <c:pt idx="2851">
                  <c:v>111.0476079533458</c:v>
                </c:pt>
                <c:pt idx="2852">
                  <c:v>112.40107461904172</c:v>
                </c:pt>
                <c:pt idx="2853">
                  <c:v>110.76366389760541</c:v>
                </c:pt>
                <c:pt idx="2854">
                  <c:v>112.27220770143647</c:v>
                </c:pt>
                <c:pt idx="2855">
                  <c:v>110.84375068255783</c:v>
                </c:pt>
                <c:pt idx="2856">
                  <c:v>112.99735713609658</c:v>
                </c:pt>
                <c:pt idx="2857">
                  <c:v>115.95110337747813</c:v>
                </c:pt>
                <c:pt idx="2858">
                  <c:v>114.01445930499233</c:v>
                </c:pt>
                <c:pt idx="2859">
                  <c:v>110.44768512788403</c:v>
                </c:pt>
                <c:pt idx="2860">
                  <c:v>111.1349753551121</c:v>
                </c:pt>
                <c:pt idx="2861">
                  <c:v>111.1349753551121</c:v>
                </c:pt>
                <c:pt idx="2862">
                  <c:v>111.1349753551121</c:v>
                </c:pt>
                <c:pt idx="2863">
                  <c:v>110.80953178353271</c:v>
                </c:pt>
                <c:pt idx="2864">
                  <c:v>110.79788279663055</c:v>
                </c:pt>
                <c:pt idx="2865">
                  <c:v>111.69412672641627</c:v>
                </c:pt>
                <c:pt idx="2866">
                  <c:v>112.55105532540716</c:v>
                </c:pt>
                <c:pt idx="2867">
                  <c:v>112.52266091983314</c:v>
                </c:pt>
                <c:pt idx="2868">
                  <c:v>112.52266091983314</c:v>
                </c:pt>
                <c:pt idx="2869">
                  <c:v>112.52266091983314</c:v>
                </c:pt>
                <c:pt idx="2870">
                  <c:v>112.67264162619857</c:v>
                </c:pt>
                <c:pt idx="2871">
                  <c:v>110.44113257275157</c:v>
                </c:pt>
                <c:pt idx="2872">
                  <c:v>108.77023101397153</c:v>
                </c:pt>
                <c:pt idx="2873">
                  <c:v>107.51505267526267</c:v>
                </c:pt>
                <c:pt idx="2874">
                  <c:v>107.03234778050397</c:v>
                </c:pt>
                <c:pt idx="2875">
                  <c:v>107.63518285269129</c:v>
                </c:pt>
                <c:pt idx="2876">
                  <c:v>109.932217457463</c:v>
                </c:pt>
                <c:pt idx="2877">
                  <c:v>109.79898216976942</c:v>
                </c:pt>
                <c:pt idx="2878">
                  <c:v>111.11750187475884</c:v>
                </c:pt>
                <c:pt idx="2879">
                  <c:v>109.06291180988855</c:v>
                </c:pt>
                <c:pt idx="2880">
                  <c:v>107.21145095412483</c:v>
                </c:pt>
                <c:pt idx="2881">
                  <c:v>107.04472482908753</c:v>
                </c:pt>
                <c:pt idx="2882">
                  <c:v>105.82376538940379</c:v>
                </c:pt>
                <c:pt idx="2883">
                  <c:v>105.94826393692074</c:v>
                </c:pt>
                <c:pt idx="2884">
                  <c:v>105.965737417274</c:v>
                </c:pt>
                <c:pt idx="2885">
                  <c:v>105.965737417274</c:v>
                </c:pt>
                <c:pt idx="2886">
                  <c:v>105.965737417274</c:v>
                </c:pt>
                <c:pt idx="2887">
                  <c:v>105.51433917481489</c:v>
                </c:pt>
                <c:pt idx="2888">
                  <c:v>103.99269026071889</c:v>
                </c:pt>
                <c:pt idx="2889">
                  <c:v>103.4852312687931</c:v>
                </c:pt>
                <c:pt idx="2890">
                  <c:v>104.21474907354151</c:v>
                </c:pt>
                <c:pt idx="2891">
                  <c:v>104.82122445413576</c:v>
                </c:pt>
                <c:pt idx="2892">
                  <c:v>105.21729000880956</c:v>
                </c:pt>
                <c:pt idx="2893">
                  <c:v>104.82777700926822</c:v>
                </c:pt>
                <c:pt idx="2894">
                  <c:v>104.89767093068126</c:v>
                </c:pt>
                <c:pt idx="2895">
                  <c:v>104.01890048124878</c:v>
                </c:pt>
                <c:pt idx="2896">
                  <c:v>103.60463338454034</c:v>
                </c:pt>
                <c:pt idx="2897">
                  <c:v>103.60463338454034</c:v>
                </c:pt>
                <c:pt idx="2898">
                  <c:v>103.60463338454034</c:v>
                </c:pt>
                <c:pt idx="2899">
                  <c:v>103.9016825505457</c:v>
                </c:pt>
                <c:pt idx="2900">
                  <c:v>106.58604596981456</c:v>
                </c:pt>
                <c:pt idx="2901">
                  <c:v>109.04325414449112</c:v>
                </c:pt>
                <c:pt idx="2902">
                  <c:v>108.99665819688245</c:v>
                </c:pt>
                <c:pt idx="2903">
                  <c:v>108.36397259575831</c:v>
                </c:pt>
                <c:pt idx="2904">
                  <c:v>108.36397259575831</c:v>
                </c:pt>
                <c:pt idx="2905">
                  <c:v>108.36397259575831</c:v>
                </c:pt>
                <c:pt idx="2906">
                  <c:v>110.42802746248664</c:v>
                </c:pt>
                <c:pt idx="2907">
                  <c:v>110.10695226099556</c:v>
                </c:pt>
                <c:pt idx="2908">
                  <c:v>109.45315287111124</c:v>
                </c:pt>
                <c:pt idx="2909">
                  <c:v>109.19978740598904</c:v>
                </c:pt>
                <c:pt idx="2910">
                  <c:v>112.14916527728229</c:v>
                </c:pt>
                <c:pt idx="2911">
                  <c:v>112.14916527728229</c:v>
                </c:pt>
                <c:pt idx="2912">
                  <c:v>112.14916527728229</c:v>
                </c:pt>
                <c:pt idx="2913">
                  <c:v>113.95767049384425</c:v>
                </c:pt>
                <c:pt idx="2914">
                  <c:v>113.19247766670793</c:v>
                </c:pt>
                <c:pt idx="2915">
                  <c:v>115.54266077422079</c:v>
                </c:pt>
                <c:pt idx="2916">
                  <c:v>115.11383244388465</c:v>
                </c:pt>
                <c:pt idx="2917">
                  <c:v>113.81715458933681</c:v>
                </c:pt>
                <c:pt idx="2918">
                  <c:v>113.81715458933681</c:v>
                </c:pt>
                <c:pt idx="2919">
                  <c:v>113.81715458933681</c:v>
                </c:pt>
                <c:pt idx="2920">
                  <c:v>114.46440142408865</c:v>
                </c:pt>
                <c:pt idx="2921">
                  <c:v>114.01081899658539</c:v>
                </c:pt>
                <c:pt idx="2922">
                  <c:v>114.07780067127287</c:v>
                </c:pt>
                <c:pt idx="2923">
                  <c:v>112.97988365574332</c:v>
                </c:pt>
                <c:pt idx="2924">
                  <c:v>114.51172543337873</c:v>
                </c:pt>
                <c:pt idx="2925">
                  <c:v>114.51172543337873</c:v>
                </c:pt>
                <c:pt idx="2926">
                  <c:v>114.51172543337873</c:v>
                </c:pt>
                <c:pt idx="2927">
                  <c:v>115.13057786255652</c:v>
                </c:pt>
                <c:pt idx="2928">
                  <c:v>114.36829728214575</c:v>
                </c:pt>
                <c:pt idx="2929">
                  <c:v>113.59291159147004</c:v>
                </c:pt>
                <c:pt idx="2930">
                  <c:v>113.41235229448638</c:v>
                </c:pt>
                <c:pt idx="2931">
                  <c:v>109.8870776332171</c:v>
                </c:pt>
                <c:pt idx="2932">
                  <c:v>108.53797933760949</c:v>
                </c:pt>
                <c:pt idx="2933">
                  <c:v>108.57802273008571</c:v>
                </c:pt>
                <c:pt idx="2934">
                  <c:v>107.30609897270497</c:v>
                </c:pt>
                <c:pt idx="2935">
                  <c:v>107.78297937401258</c:v>
                </c:pt>
                <c:pt idx="2936">
                  <c:v>110.88670632175959</c:v>
                </c:pt>
                <c:pt idx="2937">
                  <c:v>110.4542376830165</c:v>
                </c:pt>
                <c:pt idx="2938">
                  <c:v>111.40144593049924</c:v>
                </c:pt>
                <c:pt idx="2939">
                  <c:v>111.00465231414407</c:v>
                </c:pt>
                <c:pt idx="2940">
                  <c:v>111.73562624225524</c:v>
                </c:pt>
                <c:pt idx="2941">
                  <c:v>110.29916054488136</c:v>
                </c:pt>
                <c:pt idx="2942">
                  <c:v>110.29916054488136</c:v>
                </c:pt>
                <c:pt idx="2943">
                  <c:v>110.29916054488136</c:v>
                </c:pt>
                <c:pt idx="2944">
                  <c:v>108.0458096409928</c:v>
                </c:pt>
                <c:pt idx="2945">
                  <c:v>107.12917998412826</c:v>
                </c:pt>
                <c:pt idx="2946">
                  <c:v>106.37126777380581</c:v>
                </c:pt>
                <c:pt idx="2947">
                  <c:v>104.95810005023627</c:v>
                </c:pt>
                <c:pt idx="2948">
                  <c:v>109.80844697162743</c:v>
                </c:pt>
                <c:pt idx="2949">
                  <c:v>109.80844697162743</c:v>
                </c:pt>
                <c:pt idx="2950">
                  <c:v>109.80844697162743</c:v>
                </c:pt>
                <c:pt idx="2951">
                  <c:v>112.61585281505052</c:v>
                </c:pt>
                <c:pt idx="2952">
                  <c:v>110.51393874089013</c:v>
                </c:pt>
                <c:pt idx="2953">
                  <c:v>107.69998034233461</c:v>
                </c:pt>
                <c:pt idx="2954">
                  <c:v>107.21873157093869</c:v>
                </c:pt>
                <c:pt idx="2955">
                  <c:v>106.01014917983854</c:v>
                </c:pt>
                <c:pt idx="2956">
                  <c:v>106.01014917983854</c:v>
                </c:pt>
                <c:pt idx="2957">
                  <c:v>106.01014917983854</c:v>
                </c:pt>
                <c:pt idx="2958">
                  <c:v>106.06475380594244</c:v>
                </c:pt>
                <c:pt idx="2959">
                  <c:v>107.35415104367642</c:v>
                </c:pt>
                <c:pt idx="2960">
                  <c:v>107.25076628491968</c:v>
                </c:pt>
                <c:pt idx="2961">
                  <c:v>107.46408835756567</c:v>
                </c:pt>
                <c:pt idx="2962">
                  <c:v>105.84487917816399</c:v>
                </c:pt>
                <c:pt idx="2963">
                  <c:v>105.18161498642165</c:v>
                </c:pt>
                <c:pt idx="2964">
                  <c:v>104.39239612379963</c:v>
                </c:pt>
                <c:pt idx="2965">
                  <c:v>105.43789269826939</c:v>
                </c:pt>
                <c:pt idx="2966">
                  <c:v>103.5660461154269</c:v>
                </c:pt>
                <c:pt idx="2967">
                  <c:v>106.10479719841865</c:v>
                </c:pt>
                <c:pt idx="2968">
                  <c:v>106.10479719841865</c:v>
                </c:pt>
                <c:pt idx="2969">
                  <c:v>106.10479719841865</c:v>
                </c:pt>
                <c:pt idx="2970">
                  <c:v>103.71238651338541</c:v>
                </c:pt>
                <c:pt idx="2971">
                  <c:v>104.37565070512775</c:v>
                </c:pt>
                <c:pt idx="2972">
                  <c:v>104.45282524335462</c:v>
                </c:pt>
                <c:pt idx="2973">
                  <c:v>103.60972981631005</c:v>
                </c:pt>
                <c:pt idx="2974">
                  <c:v>104.05748775036223</c:v>
                </c:pt>
                <c:pt idx="2975">
                  <c:v>104.05748775036223</c:v>
                </c:pt>
                <c:pt idx="2976">
                  <c:v>104.05748775036223</c:v>
                </c:pt>
                <c:pt idx="2977">
                  <c:v>104.57586766750879</c:v>
                </c:pt>
                <c:pt idx="2978">
                  <c:v>104.55693806379278</c:v>
                </c:pt>
                <c:pt idx="2979">
                  <c:v>103.80703453196556</c:v>
                </c:pt>
                <c:pt idx="2980">
                  <c:v>102.98796514040671</c:v>
                </c:pt>
                <c:pt idx="2981">
                  <c:v>101.04549657446979</c:v>
                </c:pt>
                <c:pt idx="2982">
                  <c:v>101.04549657446979</c:v>
                </c:pt>
                <c:pt idx="2983">
                  <c:v>101.04549657446979</c:v>
                </c:pt>
                <c:pt idx="2984">
                  <c:v>101.32725644516604</c:v>
                </c:pt>
                <c:pt idx="2985">
                  <c:v>101.92717927062782</c:v>
                </c:pt>
                <c:pt idx="2986">
                  <c:v>101.26609926392965</c:v>
                </c:pt>
                <c:pt idx="2987">
                  <c:v>99.787405989035392</c:v>
                </c:pt>
                <c:pt idx="2988">
                  <c:v>99.941027003807775</c:v>
                </c:pt>
                <c:pt idx="2989">
                  <c:v>99.941027003807775</c:v>
                </c:pt>
                <c:pt idx="2990">
                  <c:v>99.941027003807775</c:v>
                </c:pt>
                <c:pt idx="2991">
                  <c:v>98.833645186420199</c:v>
                </c:pt>
                <c:pt idx="2992">
                  <c:v>97.654913324256839</c:v>
                </c:pt>
                <c:pt idx="2993">
                  <c:v>96.696784151553331</c:v>
                </c:pt>
                <c:pt idx="2994">
                  <c:v>97.574826539304411</c:v>
                </c:pt>
                <c:pt idx="2995">
                  <c:v>98.116504430255333</c:v>
                </c:pt>
                <c:pt idx="2996">
                  <c:v>98.116504430255333</c:v>
                </c:pt>
                <c:pt idx="2997">
                  <c:v>98.116504430255333</c:v>
                </c:pt>
                <c:pt idx="2998">
                  <c:v>96.856229659776787</c:v>
                </c:pt>
                <c:pt idx="2999">
                  <c:v>97.717526628856007</c:v>
                </c:pt>
                <c:pt idx="3000">
                  <c:v>97.426301956301756</c:v>
                </c:pt>
                <c:pt idx="3001">
                  <c:v>97.377521823648905</c:v>
                </c:pt>
                <c:pt idx="3002">
                  <c:v>98.407001041128211</c:v>
                </c:pt>
                <c:pt idx="3003">
                  <c:v>98.878785010666107</c:v>
                </c:pt>
                <c:pt idx="3004">
                  <c:v>101.94246856593692</c:v>
                </c:pt>
                <c:pt idx="3005">
                  <c:v>103.11683205801197</c:v>
                </c:pt>
                <c:pt idx="3006">
                  <c:v>103.46702972675845</c:v>
                </c:pt>
                <c:pt idx="3007">
                  <c:v>104.61809524502917</c:v>
                </c:pt>
                <c:pt idx="3008">
                  <c:v>104.88893419050463</c:v>
                </c:pt>
                <c:pt idx="3009">
                  <c:v>105.59588208313009</c:v>
                </c:pt>
                <c:pt idx="3010">
                  <c:v>107.25295046996382</c:v>
                </c:pt>
                <c:pt idx="3011">
                  <c:v>106.28608455708368</c:v>
                </c:pt>
                <c:pt idx="3012">
                  <c:v>105.51943560658459</c:v>
                </c:pt>
                <c:pt idx="3013">
                  <c:v>105.51943560658459</c:v>
                </c:pt>
                <c:pt idx="3014">
                  <c:v>105.51943560658459</c:v>
                </c:pt>
                <c:pt idx="3015">
                  <c:v>104.7433218542275</c:v>
                </c:pt>
                <c:pt idx="3016">
                  <c:v>101.78302305771345</c:v>
                </c:pt>
                <c:pt idx="3017">
                  <c:v>102.10919469097423</c:v>
                </c:pt>
                <c:pt idx="3018">
                  <c:v>102.9020538620032</c:v>
                </c:pt>
                <c:pt idx="3019">
                  <c:v>104.95591586519211</c:v>
                </c:pt>
                <c:pt idx="3020">
                  <c:v>104.95591586519211</c:v>
                </c:pt>
                <c:pt idx="3021">
                  <c:v>104.95591586519211</c:v>
                </c:pt>
                <c:pt idx="3022">
                  <c:v>103.58570378082432</c:v>
                </c:pt>
                <c:pt idx="3023">
                  <c:v>104.79355811024311</c:v>
                </c:pt>
                <c:pt idx="3024">
                  <c:v>104.25988889778743</c:v>
                </c:pt>
                <c:pt idx="3025">
                  <c:v>103.73641254887116</c:v>
                </c:pt>
                <c:pt idx="3026">
                  <c:v>103.25370765411246</c:v>
                </c:pt>
                <c:pt idx="3027">
                  <c:v>103.25370765411246</c:v>
                </c:pt>
                <c:pt idx="3028">
                  <c:v>103.25370765411246</c:v>
                </c:pt>
                <c:pt idx="3029">
                  <c:v>102.04658138637505</c:v>
                </c:pt>
                <c:pt idx="3030">
                  <c:v>101.30614265640585</c:v>
                </c:pt>
                <c:pt idx="3031">
                  <c:v>98.85548703686176</c:v>
                </c:pt>
                <c:pt idx="3032">
                  <c:v>99.359305720380647</c:v>
                </c:pt>
                <c:pt idx="3033">
                  <c:v>99.872589205757507</c:v>
                </c:pt>
                <c:pt idx="3034">
                  <c:v>99.872589205757507</c:v>
                </c:pt>
                <c:pt idx="3035">
                  <c:v>99.872589205757507</c:v>
                </c:pt>
                <c:pt idx="3036">
                  <c:v>99.598109951875131</c:v>
                </c:pt>
                <c:pt idx="3037">
                  <c:v>97.941041565041388</c:v>
                </c:pt>
                <c:pt idx="3038">
                  <c:v>99.152536202867111</c:v>
                </c:pt>
                <c:pt idx="3039">
                  <c:v>101.15543388835904</c:v>
                </c:pt>
                <c:pt idx="3040">
                  <c:v>99.908264228145413</c:v>
                </c:pt>
                <c:pt idx="3041">
                  <c:v>99.908264228145413</c:v>
                </c:pt>
                <c:pt idx="3042">
                  <c:v>99.908264228145413</c:v>
                </c:pt>
                <c:pt idx="3043">
                  <c:v>99.003283558183057</c:v>
                </c:pt>
                <c:pt idx="3044">
                  <c:v>100.68437798050252</c:v>
                </c:pt>
                <c:pt idx="3045">
                  <c:v>99.881325945934137</c:v>
                </c:pt>
                <c:pt idx="3046">
                  <c:v>101.08699609030877</c:v>
                </c:pt>
                <c:pt idx="3047">
                  <c:v>100.99671644181696</c:v>
                </c:pt>
                <c:pt idx="3048">
                  <c:v>100.54313401431369</c:v>
                </c:pt>
                <c:pt idx="3049">
                  <c:v>104.615911059985</c:v>
                </c:pt>
                <c:pt idx="3050">
                  <c:v>103.60244919949619</c:v>
                </c:pt>
                <c:pt idx="3051">
                  <c:v>103.76116664603825</c:v>
                </c:pt>
                <c:pt idx="3052">
                  <c:v>104.2453276641597</c:v>
                </c:pt>
                <c:pt idx="3053">
                  <c:v>104.2453276641597</c:v>
                </c:pt>
                <c:pt idx="3054">
                  <c:v>104.2453276641597</c:v>
                </c:pt>
                <c:pt idx="3055">
                  <c:v>103.00980699084828</c:v>
                </c:pt>
                <c:pt idx="3056">
                  <c:v>101.16562675189844</c:v>
                </c:pt>
                <c:pt idx="3057">
                  <c:v>100.72078106457178</c:v>
                </c:pt>
                <c:pt idx="3058">
                  <c:v>101.57698160188133</c:v>
                </c:pt>
                <c:pt idx="3059">
                  <c:v>101.81869808010136</c:v>
                </c:pt>
                <c:pt idx="3060">
                  <c:v>101.81869808010136</c:v>
                </c:pt>
                <c:pt idx="3061">
                  <c:v>101.81869808010136</c:v>
                </c:pt>
                <c:pt idx="3062">
                  <c:v>101.27702018915043</c:v>
                </c:pt>
                <c:pt idx="3063">
                  <c:v>100.14561233627714</c:v>
                </c:pt>
                <c:pt idx="3064">
                  <c:v>101.13213591455468</c:v>
                </c:pt>
                <c:pt idx="3065">
                  <c:v>101.01346186048883</c:v>
                </c:pt>
                <c:pt idx="3066">
                  <c:v>100.72878974306705</c:v>
                </c:pt>
                <c:pt idx="3067">
                  <c:v>100.72878974306705</c:v>
                </c:pt>
                <c:pt idx="3068">
                  <c:v>100.72878974306705</c:v>
                </c:pt>
                <c:pt idx="3069">
                  <c:v>98.099759011583458</c:v>
                </c:pt>
                <c:pt idx="3070">
                  <c:v>99.092835144993487</c:v>
                </c:pt>
                <c:pt idx="3071">
                  <c:v>98.031321213533218</c:v>
                </c:pt>
                <c:pt idx="3072">
                  <c:v>98.03277733689599</c:v>
                </c:pt>
                <c:pt idx="3073">
                  <c:v>98.887521750842737</c:v>
                </c:pt>
                <c:pt idx="3074">
                  <c:v>98.887521750842737</c:v>
                </c:pt>
                <c:pt idx="3075">
                  <c:v>98.887521750842737</c:v>
                </c:pt>
                <c:pt idx="3076">
                  <c:v>97.285786051794304</c:v>
                </c:pt>
                <c:pt idx="3077">
                  <c:v>96.00658167759974</c:v>
                </c:pt>
                <c:pt idx="3078">
                  <c:v>97.892989494069951</c:v>
                </c:pt>
                <c:pt idx="3079">
                  <c:v>102.81468646023693</c:v>
                </c:pt>
                <c:pt idx="3080">
                  <c:v>104.36909814999528</c:v>
                </c:pt>
                <c:pt idx="3081">
                  <c:v>105.06949348748826</c:v>
                </c:pt>
                <c:pt idx="3082">
                  <c:v>103.21148007659208</c:v>
                </c:pt>
                <c:pt idx="3083">
                  <c:v>104.16815312593283</c:v>
                </c:pt>
                <c:pt idx="3084">
                  <c:v>105.01707304642851</c:v>
                </c:pt>
                <c:pt idx="3085">
                  <c:v>105.00251181280078</c:v>
                </c:pt>
                <c:pt idx="3086">
                  <c:v>105.00251181280078</c:v>
                </c:pt>
                <c:pt idx="3087">
                  <c:v>105.00251181280078</c:v>
                </c:pt>
                <c:pt idx="3088">
                  <c:v>103.7385967339153</c:v>
                </c:pt>
                <c:pt idx="3089">
                  <c:v>102.55549650166363</c:v>
                </c:pt>
                <c:pt idx="3090">
                  <c:v>103.02218403943182</c:v>
                </c:pt>
                <c:pt idx="3091">
                  <c:v>103.01635954598073</c:v>
                </c:pt>
                <c:pt idx="3092">
                  <c:v>102.7295032435148</c:v>
                </c:pt>
                <c:pt idx="3093">
                  <c:v>99.962868854249336</c:v>
                </c:pt>
                <c:pt idx="3094">
                  <c:v>101.06806648659274</c:v>
                </c:pt>
                <c:pt idx="3095">
                  <c:v>102.61301337449309</c:v>
                </c:pt>
                <c:pt idx="3096">
                  <c:v>102.70474914634768</c:v>
                </c:pt>
                <c:pt idx="3097">
                  <c:v>100.4878013265284</c:v>
                </c:pt>
                <c:pt idx="3098">
                  <c:v>99.935930572038075</c:v>
                </c:pt>
                <c:pt idx="3099">
                  <c:v>99.35275316524816</c:v>
                </c:pt>
                <c:pt idx="3100">
                  <c:v>98.104855443353173</c:v>
                </c:pt>
                <c:pt idx="3101">
                  <c:v>99.422647086661186</c:v>
                </c:pt>
                <c:pt idx="3102">
                  <c:v>100.44338956396386</c:v>
                </c:pt>
                <c:pt idx="3103">
                  <c:v>100.44338956396386</c:v>
                </c:pt>
                <c:pt idx="3104">
                  <c:v>100.44338956396386</c:v>
                </c:pt>
                <c:pt idx="3105">
                  <c:v>99.125597920655849</c:v>
                </c:pt>
                <c:pt idx="3106">
                  <c:v>99.11322087207229</c:v>
                </c:pt>
                <c:pt idx="3107">
                  <c:v>101.43355345064835</c:v>
                </c:pt>
                <c:pt idx="3108">
                  <c:v>101.70657658116798</c:v>
                </c:pt>
                <c:pt idx="3109">
                  <c:v>102.16525544044093</c:v>
                </c:pt>
                <c:pt idx="3110">
                  <c:v>102.94136919279802</c:v>
                </c:pt>
                <c:pt idx="3111">
                  <c:v>101.91116191363734</c:v>
                </c:pt>
                <c:pt idx="3112">
                  <c:v>101.94683693602522</c:v>
                </c:pt>
                <c:pt idx="3113">
                  <c:v>102.22495649831454</c:v>
                </c:pt>
                <c:pt idx="3114">
                  <c:v>101.91407416036287</c:v>
                </c:pt>
                <c:pt idx="3115">
                  <c:v>102.01017830230579</c:v>
                </c:pt>
                <c:pt idx="3116">
                  <c:v>101.39860648994184</c:v>
                </c:pt>
                <c:pt idx="3117">
                  <c:v>100.88677912792772</c:v>
                </c:pt>
                <c:pt idx="3118">
                  <c:v>99.127054044018621</c:v>
                </c:pt>
                <c:pt idx="3119">
                  <c:v>100.03640308406929</c:v>
                </c:pt>
                <c:pt idx="3120">
                  <c:v>100</c:v>
                </c:pt>
                <c:pt idx="3121">
                  <c:v>100.71204432439518</c:v>
                </c:pt>
                <c:pt idx="3122">
                  <c:v>99.119773427204763</c:v>
                </c:pt>
                <c:pt idx="3123">
                  <c:v>98.840925803234057</c:v>
                </c:pt>
                <c:pt idx="3124">
                  <c:v>100.1783751119395</c:v>
                </c:pt>
                <c:pt idx="3125">
                  <c:v>99.544961449133979</c:v>
                </c:pt>
                <c:pt idx="3126">
                  <c:v>100.04878013265284</c:v>
                </c:pt>
                <c:pt idx="3127">
                  <c:v>100.07135004477578</c:v>
                </c:pt>
                <c:pt idx="3128">
                  <c:v>98.340747428122114</c:v>
                </c:pt>
                <c:pt idx="3129">
                  <c:v>98.402632671039896</c:v>
                </c:pt>
                <c:pt idx="3130">
                  <c:v>99.547145634178136</c:v>
                </c:pt>
                <c:pt idx="3131">
                  <c:v>98.053163063974793</c:v>
                </c:pt>
                <c:pt idx="3132">
                  <c:v>99.253008714898343</c:v>
                </c:pt>
                <c:pt idx="3133">
                  <c:v>98.725163995893737</c:v>
                </c:pt>
                <c:pt idx="3134">
                  <c:v>99.006195804908586</c:v>
                </c:pt>
                <c:pt idx="3135">
                  <c:v>98.189310598393902</c:v>
                </c:pt>
                <c:pt idx="3136">
                  <c:v>97.447415745061917</c:v>
                </c:pt>
                <c:pt idx="3137">
                  <c:v>96.406287540680452</c:v>
                </c:pt>
                <c:pt idx="3138">
                  <c:v>97.265400324715529</c:v>
                </c:pt>
                <c:pt idx="3139">
                  <c:v>98.096846764857915</c:v>
                </c:pt>
                <c:pt idx="3140">
                  <c:v>98.332010687945498</c:v>
                </c:pt>
                <c:pt idx="3141">
                  <c:v>98.108495751760103</c:v>
                </c:pt>
                <c:pt idx="3142">
                  <c:v>98.083741654592984</c:v>
                </c:pt>
                <c:pt idx="3143">
                  <c:v>97.556624997269765</c:v>
                </c:pt>
                <c:pt idx="3144">
                  <c:v>96.589759084389641</c:v>
                </c:pt>
                <c:pt idx="3145">
                  <c:v>96.953789925082461</c:v>
                </c:pt>
                <c:pt idx="3146">
                  <c:v>97.9257522697323</c:v>
                </c:pt>
                <c:pt idx="3147">
                  <c:v>97.661465879389311</c:v>
                </c:pt>
                <c:pt idx="3148">
                  <c:v>97.585747464525198</c:v>
                </c:pt>
                <c:pt idx="3149">
                  <c:v>97.097946137996814</c:v>
                </c:pt>
                <c:pt idx="3150">
                  <c:v>97.086297151094641</c:v>
                </c:pt>
                <c:pt idx="3151">
                  <c:v>95.414667530633196</c:v>
                </c:pt>
                <c:pt idx="3152">
                  <c:v>94.037902891132944</c:v>
                </c:pt>
                <c:pt idx="3153">
                  <c:v>94.886094749947219</c:v>
                </c:pt>
                <c:pt idx="3154">
                  <c:v>94.92613814242344</c:v>
                </c:pt>
                <c:pt idx="3155">
                  <c:v>94.975646336757663</c:v>
                </c:pt>
                <c:pt idx="3156">
                  <c:v>95.658568193897381</c:v>
                </c:pt>
                <c:pt idx="3157">
                  <c:v>94.455082234566916</c:v>
                </c:pt>
                <c:pt idx="3158">
                  <c:v>93.716099627960475</c:v>
                </c:pt>
                <c:pt idx="3159">
                  <c:v>94.297092849706232</c:v>
                </c:pt>
                <c:pt idx="3160">
                  <c:v>94.717912501547147</c:v>
                </c:pt>
                <c:pt idx="3161">
                  <c:v>95.583577840714668</c:v>
                </c:pt>
                <c:pt idx="3162">
                  <c:v>94.839498802338554</c:v>
                </c:pt>
                <c:pt idx="3163">
                  <c:v>95.787435111502646</c:v>
                </c:pt>
                <c:pt idx="3164">
                  <c:v>94.84823554251517</c:v>
                </c:pt>
                <c:pt idx="3165">
                  <c:v>94.793630916411246</c:v>
                </c:pt>
                <c:pt idx="3166">
                  <c:v>94.451441926160001</c:v>
                </c:pt>
                <c:pt idx="3167">
                  <c:v>95.603963567793471</c:v>
                </c:pt>
                <c:pt idx="3168">
                  <c:v>97.076832349236639</c:v>
                </c:pt>
                <c:pt idx="3169">
                  <c:v>95.948336743088873</c:v>
                </c:pt>
                <c:pt idx="3170">
                  <c:v>95.649831453720765</c:v>
                </c:pt>
                <c:pt idx="3171">
                  <c:v>95.77869837132603</c:v>
                </c:pt>
                <c:pt idx="3172">
                  <c:v>93.113992617454571</c:v>
                </c:pt>
                <c:pt idx="3173">
                  <c:v>92.943626184010313</c:v>
                </c:pt>
                <c:pt idx="3174">
                  <c:v>92.661138251632678</c:v>
                </c:pt>
                <c:pt idx="3175">
                  <c:v>92.661138251632678</c:v>
                </c:pt>
                <c:pt idx="3176">
                  <c:v>92.661138251632678</c:v>
                </c:pt>
                <c:pt idx="3177">
                  <c:v>92.066311857940605</c:v>
                </c:pt>
                <c:pt idx="3178">
                  <c:v>92.326957939876678</c:v>
                </c:pt>
                <c:pt idx="3179">
                  <c:v>91.485318636194862</c:v>
                </c:pt>
                <c:pt idx="3180">
                  <c:v>90.693187526847268</c:v>
                </c:pt>
                <c:pt idx="3181">
                  <c:v>90.522821093403039</c:v>
                </c:pt>
                <c:pt idx="3182">
                  <c:v>92.760154640301124</c:v>
                </c:pt>
                <c:pt idx="3183">
                  <c:v>94.590501707304654</c:v>
                </c:pt>
                <c:pt idx="3184">
                  <c:v>94.949436116227773</c:v>
                </c:pt>
                <c:pt idx="3185">
                  <c:v>96.713529570225191</c:v>
                </c:pt>
                <c:pt idx="3186">
                  <c:v>97.659281694345154</c:v>
                </c:pt>
                <c:pt idx="3187">
                  <c:v>99.648346207890739</c:v>
                </c:pt>
                <c:pt idx="3188">
                  <c:v>99.199132150475791</c:v>
                </c:pt>
                <c:pt idx="3189">
                  <c:v>100.51765185546519</c:v>
                </c:pt>
                <c:pt idx="3190">
                  <c:v>100.18638379043475</c:v>
                </c:pt>
                <c:pt idx="3191">
                  <c:v>100.17400674185117</c:v>
                </c:pt>
                <c:pt idx="3192">
                  <c:v>101.58062191028824</c:v>
                </c:pt>
                <c:pt idx="3193">
                  <c:v>100.52420441059766</c:v>
                </c:pt>
                <c:pt idx="3194">
                  <c:v>98.001470684596399</c:v>
                </c:pt>
                <c:pt idx="3195">
                  <c:v>98.0116635481358</c:v>
                </c:pt>
                <c:pt idx="3196">
                  <c:v>97.834744559559084</c:v>
                </c:pt>
                <c:pt idx="3197">
                  <c:v>96.811817897212265</c:v>
                </c:pt>
                <c:pt idx="3198">
                  <c:v>96.685135164651143</c:v>
                </c:pt>
                <c:pt idx="3199">
                  <c:v>96.685135164651143</c:v>
                </c:pt>
                <c:pt idx="3200">
                  <c:v>95.741567225575352</c:v>
                </c:pt>
                <c:pt idx="3201">
                  <c:v>95.496938500629781</c:v>
                </c:pt>
                <c:pt idx="3202">
                  <c:v>94.759412017386111</c:v>
                </c:pt>
                <c:pt idx="3203">
                  <c:v>95.070294355337793</c:v>
                </c:pt>
                <c:pt idx="3204">
                  <c:v>96.694599966509173</c:v>
                </c:pt>
                <c:pt idx="3205">
                  <c:v>97.221716623832378</c:v>
                </c:pt>
                <c:pt idx="3206">
                  <c:v>97.342574862942399</c:v>
                </c:pt>
                <c:pt idx="3207">
                  <c:v>97.648360769124366</c:v>
                </c:pt>
                <c:pt idx="3208">
                  <c:v>97.154006887463524</c:v>
                </c:pt>
                <c:pt idx="3209">
                  <c:v>97.834744559559084</c:v>
                </c:pt>
                <c:pt idx="3210">
                  <c:v>99.426287395068115</c:v>
                </c:pt>
                <c:pt idx="3211">
                  <c:v>97.691316408326117</c:v>
                </c:pt>
                <c:pt idx="3212">
                  <c:v>99.176562238352844</c:v>
                </c:pt>
                <c:pt idx="3213">
                  <c:v>99.221702062598752</c:v>
                </c:pt>
                <c:pt idx="3214">
                  <c:v>98.155091699368782</c:v>
                </c:pt>
                <c:pt idx="3215">
                  <c:v>97.333838122765769</c:v>
                </c:pt>
                <c:pt idx="3216">
                  <c:v>97.296706977015091</c:v>
                </c:pt>
                <c:pt idx="3217">
                  <c:v>95.994204629016181</c:v>
                </c:pt>
                <c:pt idx="3218">
                  <c:v>95.078303033833038</c:v>
                </c:pt>
                <c:pt idx="3219">
                  <c:v>96.134720533523605</c:v>
                </c:pt>
                <c:pt idx="3220">
                  <c:v>97.582107156118283</c:v>
                </c:pt>
                <c:pt idx="3221">
                  <c:v>96.331297187497725</c:v>
                </c:pt>
                <c:pt idx="3222">
                  <c:v>96.270140006261329</c:v>
                </c:pt>
                <c:pt idx="3223">
                  <c:v>95.232652110286793</c:v>
                </c:pt>
                <c:pt idx="3224">
                  <c:v>94.019701349098312</c:v>
                </c:pt>
                <c:pt idx="3225">
                  <c:v>94.143471834933862</c:v>
                </c:pt>
                <c:pt idx="3226">
                  <c:v>93.788177734417673</c:v>
                </c:pt>
                <c:pt idx="3227">
                  <c:v>94.395381176693292</c:v>
                </c:pt>
                <c:pt idx="3228">
                  <c:v>95.606875814519015</c:v>
                </c:pt>
                <c:pt idx="3229">
                  <c:v>95.506403302487797</c:v>
                </c:pt>
                <c:pt idx="3230">
                  <c:v>93.877001259546716</c:v>
                </c:pt>
                <c:pt idx="3231">
                  <c:v>93.306200901340361</c:v>
                </c:pt>
                <c:pt idx="3232">
                  <c:v>92.565034109689776</c:v>
                </c:pt>
                <c:pt idx="3233">
                  <c:v>93.379735131160317</c:v>
                </c:pt>
                <c:pt idx="3234">
                  <c:v>93.445260682485014</c:v>
                </c:pt>
                <c:pt idx="3235">
                  <c:v>94.04736769299096</c:v>
                </c:pt>
                <c:pt idx="3236">
                  <c:v>94.25268108714171</c:v>
                </c:pt>
                <c:pt idx="3237">
                  <c:v>93.364445835851214</c:v>
                </c:pt>
                <c:pt idx="3238">
                  <c:v>92.938529752240612</c:v>
                </c:pt>
                <c:pt idx="3239">
                  <c:v>91.917059213256564</c:v>
                </c:pt>
                <c:pt idx="3240">
                  <c:v>93.773616500789942</c:v>
                </c:pt>
                <c:pt idx="3241">
                  <c:v>93.293823852756802</c:v>
                </c:pt>
                <c:pt idx="3242">
                  <c:v>94.664035937124595</c:v>
                </c:pt>
                <c:pt idx="3243">
                  <c:v>95.143828585157735</c:v>
                </c:pt>
                <c:pt idx="3244">
                  <c:v>95.234108233649565</c:v>
                </c:pt>
                <c:pt idx="3245">
                  <c:v>94.403389855188536</c:v>
                </c:pt>
                <c:pt idx="3246">
                  <c:v>94.136191218120004</c:v>
                </c:pt>
                <c:pt idx="3247">
                  <c:v>93.644749583184691</c:v>
                </c:pt>
                <c:pt idx="3248">
                  <c:v>94.860612591098715</c:v>
                </c:pt>
                <c:pt idx="3249">
                  <c:v>94.172594302189282</c:v>
                </c:pt>
                <c:pt idx="3250">
                  <c:v>94.814744705171421</c:v>
                </c:pt>
                <c:pt idx="3251">
                  <c:v>95.189696471085043</c:v>
                </c:pt>
                <c:pt idx="3252">
                  <c:v>96.176220049362584</c:v>
                </c:pt>
                <c:pt idx="3253">
                  <c:v>96.094677141047399</c:v>
                </c:pt>
                <c:pt idx="3254">
                  <c:v>97.473625965591808</c:v>
                </c:pt>
                <c:pt idx="3255">
                  <c:v>97.874787952035291</c:v>
                </c:pt>
                <c:pt idx="3256">
                  <c:v>97.44523156001776</c:v>
                </c:pt>
                <c:pt idx="3257">
                  <c:v>98.172565179722028</c:v>
                </c:pt>
                <c:pt idx="3258">
                  <c:v>98.733172674388982</c:v>
                </c:pt>
                <c:pt idx="3259">
                  <c:v>96.47763758545625</c:v>
                </c:pt>
                <c:pt idx="3260">
                  <c:v>96.182044542813671</c:v>
                </c:pt>
                <c:pt idx="3261">
                  <c:v>94.907936600388794</c:v>
                </c:pt>
                <c:pt idx="3262">
                  <c:v>94.278891307671586</c:v>
                </c:pt>
                <c:pt idx="3263">
                  <c:v>93.890834431493047</c:v>
                </c:pt>
                <c:pt idx="3264">
                  <c:v>94.041543199539873</c:v>
                </c:pt>
                <c:pt idx="3265">
                  <c:v>94.897743736849392</c:v>
                </c:pt>
                <c:pt idx="3266">
                  <c:v>94.04736769299096</c:v>
                </c:pt>
                <c:pt idx="3267">
                  <c:v>94.371355141207573</c:v>
                </c:pt>
                <c:pt idx="3268">
                  <c:v>95.234108233649565</c:v>
                </c:pt>
                <c:pt idx="3269">
                  <c:v>93.97456152485239</c:v>
                </c:pt>
                <c:pt idx="3270">
                  <c:v>94.659667567036294</c:v>
                </c:pt>
                <c:pt idx="3271">
                  <c:v>94.838042678975768</c:v>
                </c:pt>
                <c:pt idx="3272">
                  <c:v>96.001485245830025</c:v>
                </c:pt>
                <c:pt idx="3273">
                  <c:v>96.63562697031692</c:v>
                </c:pt>
                <c:pt idx="3274">
                  <c:v>96.144913397063007</c:v>
                </c:pt>
                <c:pt idx="3275">
                  <c:v>97.563905614083623</c:v>
                </c:pt>
                <c:pt idx="3276">
                  <c:v>97.914831344511526</c:v>
                </c:pt>
                <c:pt idx="3277">
                  <c:v>96.297806350153991</c:v>
                </c:pt>
                <c:pt idx="3278">
                  <c:v>97.401547859134624</c:v>
                </c:pt>
                <c:pt idx="3279">
                  <c:v>97.839112929647413</c:v>
                </c:pt>
                <c:pt idx="3280">
                  <c:v>98.02112834999383</c:v>
                </c:pt>
                <c:pt idx="3281">
                  <c:v>98.056803372381708</c:v>
                </c:pt>
                <c:pt idx="3282">
                  <c:v>97.009122612867756</c:v>
                </c:pt>
                <c:pt idx="3283">
                  <c:v>96.945781246587217</c:v>
                </c:pt>
                <c:pt idx="3284">
                  <c:v>95.939600002912258</c:v>
                </c:pt>
                <c:pt idx="3285">
                  <c:v>96.553356000320349</c:v>
                </c:pt>
                <c:pt idx="3286">
                  <c:v>95.799812160086219</c:v>
                </c:pt>
                <c:pt idx="3287">
                  <c:v>95.916302029107911</c:v>
                </c:pt>
                <c:pt idx="3288">
                  <c:v>96.285429301570431</c:v>
                </c:pt>
                <c:pt idx="3289">
                  <c:v>95.844223922650741</c:v>
                </c:pt>
                <c:pt idx="3290">
                  <c:v>96.105598066268186</c:v>
                </c:pt>
                <c:pt idx="3291">
                  <c:v>94.811104396764492</c:v>
                </c:pt>
                <c:pt idx="3292">
                  <c:v>94.892647305079691</c:v>
                </c:pt>
                <c:pt idx="3293">
                  <c:v>94.502406243856981</c:v>
                </c:pt>
                <c:pt idx="3294">
                  <c:v>94.885366688265833</c:v>
                </c:pt>
                <c:pt idx="3295">
                  <c:v>94.671316553938453</c:v>
                </c:pt>
                <c:pt idx="3296">
                  <c:v>94.204629016170244</c:v>
                </c:pt>
                <c:pt idx="3297">
                  <c:v>94.438336815895042</c:v>
                </c:pt>
                <c:pt idx="3298">
                  <c:v>93.973833463171005</c:v>
                </c:pt>
                <c:pt idx="3299">
                  <c:v>93.015704290467497</c:v>
                </c:pt>
                <c:pt idx="3300">
                  <c:v>93.181702353823425</c:v>
                </c:pt>
                <c:pt idx="3301">
                  <c:v>94.131822848031689</c:v>
                </c:pt>
                <c:pt idx="3302">
                  <c:v>94.525704217661328</c:v>
                </c:pt>
                <c:pt idx="3303">
                  <c:v>94.717912501547147</c:v>
                </c:pt>
                <c:pt idx="3304">
                  <c:v>95.624349294872275</c:v>
                </c:pt>
                <c:pt idx="3305">
                  <c:v>95.510043610894712</c:v>
                </c:pt>
                <c:pt idx="3306">
                  <c:v>95.790347358228203</c:v>
                </c:pt>
                <c:pt idx="3307">
                  <c:v>96.877343448536962</c:v>
                </c:pt>
                <c:pt idx="3308">
                  <c:v>96.969079220391549</c:v>
                </c:pt>
                <c:pt idx="3309">
                  <c:v>97.001841996053912</c:v>
                </c:pt>
                <c:pt idx="3310">
                  <c:v>96.680038732881457</c:v>
                </c:pt>
                <c:pt idx="3311">
                  <c:v>96.484918202270094</c:v>
                </c:pt>
                <c:pt idx="3312">
                  <c:v>97.062999177290294</c:v>
                </c:pt>
                <c:pt idx="3313">
                  <c:v>97.369513145153647</c:v>
                </c:pt>
                <c:pt idx="3314">
                  <c:v>98.931933513407273</c:v>
                </c:pt>
                <c:pt idx="3315">
                  <c:v>98.396080115907424</c:v>
                </c:pt>
                <c:pt idx="3316">
                  <c:v>98.717883379079879</c:v>
                </c:pt>
                <c:pt idx="3317">
                  <c:v>99.02366928526186</c:v>
                </c:pt>
                <c:pt idx="3318">
                  <c:v>99.440848628695832</c:v>
                </c:pt>
                <c:pt idx="3319">
                  <c:v>98.816899767748325</c:v>
                </c:pt>
                <c:pt idx="3320">
                  <c:v>99.597381890193745</c:v>
                </c:pt>
                <c:pt idx="3321">
                  <c:v>100.0917357718546</c:v>
                </c:pt>
                <c:pt idx="3322">
                  <c:v>100.53730952086262</c:v>
                </c:pt>
                <c:pt idx="3323">
                  <c:v>99.737897794701169</c:v>
                </c:pt>
                <c:pt idx="3324">
                  <c:v>98.484175579355082</c:v>
                </c:pt>
                <c:pt idx="3325">
                  <c:v>98.117960553618104</c:v>
                </c:pt>
                <c:pt idx="3326">
                  <c:v>96.599223886247657</c:v>
                </c:pt>
                <c:pt idx="3327">
                  <c:v>96.93995675313613</c:v>
                </c:pt>
                <c:pt idx="3328">
                  <c:v>97.510757111342485</c:v>
                </c:pt>
                <c:pt idx="3329">
                  <c:v>98.832189063057427</c:v>
                </c:pt>
                <c:pt idx="3330">
                  <c:v>98.190766721756674</c:v>
                </c:pt>
                <c:pt idx="3331">
                  <c:v>99.339648054983215</c:v>
                </c:pt>
                <c:pt idx="3332">
                  <c:v>99.800511099300351</c:v>
                </c:pt>
                <c:pt idx="3333">
                  <c:v>100.09246383353599</c:v>
                </c:pt>
                <c:pt idx="3334">
                  <c:v>102.31378002344358</c:v>
                </c:pt>
                <c:pt idx="3335">
                  <c:v>103.68763241621831</c:v>
                </c:pt>
                <c:pt idx="3336">
                  <c:v>102.68145117254335</c:v>
                </c:pt>
                <c:pt idx="3337">
                  <c:v>102.34581473742456</c:v>
                </c:pt>
                <c:pt idx="3338">
                  <c:v>102.85472985271313</c:v>
                </c:pt>
                <c:pt idx="3339">
                  <c:v>102.40260354857264</c:v>
                </c:pt>
                <c:pt idx="3340">
                  <c:v>101.72405006152121</c:v>
                </c:pt>
                <c:pt idx="3341">
                  <c:v>103.55949356029444</c:v>
                </c:pt>
                <c:pt idx="3342">
                  <c:v>102.62830266980218</c:v>
                </c:pt>
                <c:pt idx="3343">
                  <c:v>103.65122933214903</c:v>
                </c:pt>
                <c:pt idx="3344">
                  <c:v>103.02364016279459</c:v>
                </c:pt>
                <c:pt idx="3345">
                  <c:v>103.7385967339153</c:v>
                </c:pt>
                <c:pt idx="3346">
                  <c:v>104.67561211785863</c:v>
                </c:pt>
                <c:pt idx="3347">
                  <c:v>105.35052529650312</c:v>
                </c:pt>
                <c:pt idx="3348">
                  <c:v>104.62391973848027</c:v>
                </c:pt>
                <c:pt idx="3349">
                  <c:v>104.73094480564393</c:v>
                </c:pt>
                <c:pt idx="3350">
                  <c:v>103.0695080487219</c:v>
                </c:pt>
                <c:pt idx="3351">
                  <c:v>101.91480222204426</c:v>
                </c:pt>
                <c:pt idx="3352">
                  <c:v>102.26645601415352</c:v>
                </c:pt>
                <c:pt idx="3353">
                  <c:v>101.69856790267274</c:v>
                </c:pt>
                <c:pt idx="3354">
                  <c:v>100.63122947776135</c:v>
                </c:pt>
                <c:pt idx="3355">
                  <c:v>101.07971547349493</c:v>
                </c:pt>
                <c:pt idx="3356">
                  <c:v>103.08261315898683</c:v>
                </c:pt>
                <c:pt idx="3357">
                  <c:v>100.17182255680702</c:v>
                </c:pt>
                <c:pt idx="3358">
                  <c:v>99.464874664181551</c:v>
                </c:pt>
                <c:pt idx="3359">
                  <c:v>99.43065576515643</c:v>
                </c:pt>
                <c:pt idx="3360">
                  <c:v>99.730617177887311</c:v>
                </c:pt>
                <c:pt idx="3361">
                  <c:v>100.0211137887602</c:v>
                </c:pt>
                <c:pt idx="3362">
                  <c:v>98.415737781304841</c:v>
                </c:pt>
                <c:pt idx="3363">
                  <c:v>97.916287467874284</c:v>
                </c:pt>
                <c:pt idx="3364">
                  <c:v>98.390255622456337</c:v>
                </c:pt>
                <c:pt idx="3365">
                  <c:v>99.987622951416441</c:v>
                </c:pt>
                <c:pt idx="3366">
                  <c:v>99.505646118339143</c:v>
                </c:pt>
                <c:pt idx="3367">
                  <c:v>99.037502457208177</c:v>
                </c:pt>
                <c:pt idx="3368">
                  <c:v>99.56753136125694</c:v>
                </c:pt>
                <c:pt idx="3369">
                  <c:v>97.951962490262176</c:v>
                </c:pt>
                <c:pt idx="3370">
                  <c:v>98.375694388828634</c:v>
                </c:pt>
                <c:pt idx="3371">
                  <c:v>95.373168014794217</c:v>
                </c:pt>
                <c:pt idx="3372">
                  <c:v>92.798741909414574</c:v>
                </c:pt>
                <c:pt idx="3373">
                  <c:v>92.513341730311396</c:v>
                </c:pt>
                <c:pt idx="3374">
                  <c:v>92.626919352607558</c:v>
                </c:pt>
                <c:pt idx="3375">
                  <c:v>92.913775655073493</c:v>
                </c:pt>
                <c:pt idx="3376">
                  <c:v>91.890120931045288</c:v>
                </c:pt>
                <c:pt idx="3377">
                  <c:v>91.82241119467642</c:v>
                </c:pt>
                <c:pt idx="3378">
                  <c:v>91.079060217981677</c:v>
                </c:pt>
                <c:pt idx="3379">
                  <c:v>89.321519319116717</c:v>
                </c:pt>
                <c:pt idx="3380">
                  <c:v>89.938187563250366</c:v>
                </c:pt>
                <c:pt idx="3381">
                  <c:v>90.154421882621889</c:v>
                </c:pt>
                <c:pt idx="3382">
                  <c:v>90.154421882621889</c:v>
                </c:pt>
                <c:pt idx="3383">
                  <c:v>90.708476822156385</c:v>
                </c:pt>
                <c:pt idx="3384">
                  <c:v>90.034291705193269</c:v>
                </c:pt>
                <c:pt idx="3385">
                  <c:v>89.579981216008633</c:v>
                </c:pt>
                <c:pt idx="3386">
                  <c:v>89.638954212200858</c:v>
                </c:pt>
                <c:pt idx="3387">
                  <c:v>90.170439239612392</c:v>
                </c:pt>
                <c:pt idx="3388">
                  <c:v>89.878486505376742</c:v>
                </c:pt>
                <c:pt idx="3389">
                  <c:v>90.541022635437685</c:v>
                </c:pt>
                <c:pt idx="3390">
                  <c:v>90.216307125539672</c:v>
                </c:pt>
                <c:pt idx="3391">
                  <c:v>90.037932013600198</c:v>
                </c:pt>
                <c:pt idx="3392">
                  <c:v>89.597454696361879</c:v>
                </c:pt>
                <c:pt idx="3393">
                  <c:v>89.415439276015476</c:v>
                </c:pt>
                <c:pt idx="3394">
                  <c:v>89.543578131939341</c:v>
                </c:pt>
                <c:pt idx="3395">
                  <c:v>88.324074815618374</c:v>
                </c:pt>
                <c:pt idx="3396">
                  <c:v>88.795858785156284</c:v>
                </c:pt>
                <c:pt idx="3397">
                  <c:v>87.735072915377387</c:v>
                </c:pt>
                <c:pt idx="3398">
                  <c:v>87.603293751046593</c:v>
                </c:pt>
                <c:pt idx="3399">
                  <c:v>86.324817438533401</c:v>
                </c:pt>
                <c:pt idx="3400">
                  <c:v>86.412912901981059</c:v>
                </c:pt>
                <c:pt idx="3401">
                  <c:v>86.364860831009608</c:v>
                </c:pt>
                <c:pt idx="3402">
                  <c:v>86.942213744348422</c:v>
                </c:pt>
                <c:pt idx="3403">
                  <c:v>87.107483746022965</c:v>
                </c:pt>
                <c:pt idx="3404">
                  <c:v>86.28550210773858</c:v>
                </c:pt>
                <c:pt idx="3405">
                  <c:v>86.332826117028645</c:v>
                </c:pt>
                <c:pt idx="3406">
                  <c:v>88.005183799171476</c:v>
                </c:pt>
                <c:pt idx="3407">
                  <c:v>88.306601335265128</c:v>
                </c:pt>
                <c:pt idx="3408">
                  <c:v>86.779127927718037</c:v>
                </c:pt>
                <c:pt idx="3409">
                  <c:v>87.877773004928983</c:v>
                </c:pt>
                <c:pt idx="3410">
                  <c:v>88.592729576049692</c:v>
                </c:pt>
                <c:pt idx="3411">
                  <c:v>87.319349695306187</c:v>
                </c:pt>
                <c:pt idx="3412">
                  <c:v>86.895617796739742</c:v>
                </c:pt>
                <c:pt idx="3413">
                  <c:v>87.112580177792665</c:v>
                </c:pt>
                <c:pt idx="3414">
                  <c:v>85.302618837867954</c:v>
                </c:pt>
                <c:pt idx="3415">
                  <c:v>84.606591870463262</c:v>
                </c:pt>
                <c:pt idx="3416">
                  <c:v>84.426032573479631</c:v>
                </c:pt>
                <c:pt idx="3417">
                  <c:v>84.966254341067781</c:v>
                </c:pt>
                <c:pt idx="3418">
                  <c:v>85.393626548041141</c:v>
                </c:pt>
                <c:pt idx="3419">
                  <c:v>84.914561961689401</c:v>
                </c:pt>
                <c:pt idx="3420">
                  <c:v>84.915290023370787</c:v>
                </c:pt>
                <c:pt idx="3421">
                  <c:v>84.158105874729713</c:v>
                </c:pt>
                <c:pt idx="3422">
                  <c:v>84.121702790660422</c:v>
                </c:pt>
                <c:pt idx="3423">
                  <c:v>85.319364256539814</c:v>
                </c:pt>
                <c:pt idx="3424">
                  <c:v>85.879971751206767</c:v>
                </c:pt>
                <c:pt idx="3425">
                  <c:v>86.578910965336988</c:v>
                </c:pt>
                <c:pt idx="3426">
                  <c:v>86.811162641699013</c:v>
                </c:pt>
                <c:pt idx="3427">
                  <c:v>86.140617833142826</c:v>
                </c:pt>
                <c:pt idx="3428">
                  <c:v>85.716157872894996</c:v>
                </c:pt>
                <c:pt idx="3429">
                  <c:v>86.170468362079632</c:v>
                </c:pt>
                <c:pt idx="3430">
                  <c:v>86.705593697898095</c:v>
                </c:pt>
                <c:pt idx="3431">
                  <c:v>86.019759594032806</c:v>
                </c:pt>
                <c:pt idx="3432">
                  <c:v>86.072908096773972</c:v>
                </c:pt>
                <c:pt idx="3433">
                  <c:v>86.033592765979137</c:v>
                </c:pt>
                <c:pt idx="3434">
                  <c:v>85.734359414929642</c:v>
                </c:pt>
                <c:pt idx="3435">
                  <c:v>86.629147221352596</c:v>
                </c:pt>
                <c:pt idx="3436">
                  <c:v>87.189026654338164</c:v>
                </c:pt>
                <c:pt idx="3437">
                  <c:v>87.495540622201517</c:v>
                </c:pt>
                <c:pt idx="3438">
                  <c:v>87.10384343761605</c:v>
                </c:pt>
                <c:pt idx="3439">
                  <c:v>86.148626511638071</c:v>
                </c:pt>
                <c:pt idx="3440">
                  <c:v>86.288414354464109</c:v>
                </c:pt>
                <c:pt idx="3441">
                  <c:v>85.527589897416107</c:v>
                </c:pt>
                <c:pt idx="3442">
                  <c:v>84.700511827362007</c:v>
                </c:pt>
                <c:pt idx="3443">
                  <c:v>84.962614032660852</c:v>
                </c:pt>
                <c:pt idx="3444">
                  <c:v>85.744552278469044</c:v>
                </c:pt>
                <c:pt idx="3445">
                  <c:v>86.193766335883993</c:v>
                </c:pt>
                <c:pt idx="3446">
                  <c:v>86.208327569511695</c:v>
                </c:pt>
                <c:pt idx="3447">
                  <c:v>86.265116380659762</c:v>
                </c:pt>
                <c:pt idx="3448">
                  <c:v>86.066355541641499</c:v>
                </c:pt>
                <c:pt idx="3449">
                  <c:v>86.513385414012276</c:v>
                </c:pt>
                <c:pt idx="3450">
                  <c:v>87.213052689823883</c:v>
                </c:pt>
                <c:pt idx="3451">
                  <c:v>87.606934059453522</c:v>
                </c:pt>
                <c:pt idx="3452">
                  <c:v>88.071437412177573</c:v>
                </c:pt>
                <c:pt idx="3453">
                  <c:v>87.632416218302026</c:v>
                </c:pt>
                <c:pt idx="3454">
                  <c:v>86.945854052755351</c:v>
                </c:pt>
                <c:pt idx="3455">
                  <c:v>87.811519391922886</c:v>
                </c:pt>
                <c:pt idx="3456">
                  <c:v>87.898886793689172</c:v>
                </c:pt>
                <c:pt idx="3457">
                  <c:v>87.749634149005104</c:v>
                </c:pt>
                <c:pt idx="3458">
                  <c:v>87.268385377609192</c:v>
                </c:pt>
                <c:pt idx="3459">
                  <c:v>86.870135637891238</c:v>
                </c:pt>
                <c:pt idx="3460">
                  <c:v>87.079089340448917</c:v>
                </c:pt>
                <c:pt idx="3461">
                  <c:v>88.150068073767216</c:v>
                </c:pt>
                <c:pt idx="3462">
                  <c:v>89.915617651127405</c:v>
                </c:pt>
                <c:pt idx="3463">
                  <c:v>89.742338970957618</c:v>
                </c:pt>
                <c:pt idx="3464">
                  <c:v>90.570145102693104</c:v>
                </c:pt>
                <c:pt idx="3465">
                  <c:v>90.265815319873894</c:v>
                </c:pt>
                <c:pt idx="3466">
                  <c:v>89.765636944761965</c:v>
                </c:pt>
                <c:pt idx="3467">
                  <c:v>90.722309994102716</c:v>
                </c:pt>
                <c:pt idx="3468">
                  <c:v>92.120188422363142</c:v>
                </c:pt>
                <c:pt idx="3469">
                  <c:v>92.51261366863001</c:v>
                </c:pt>
                <c:pt idx="3470">
                  <c:v>91.636027404241688</c:v>
                </c:pt>
                <c:pt idx="3471">
                  <c:v>91.001157618073421</c:v>
                </c:pt>
                <c:pt idx="3472">
                  <c:v>91.314224141069232</c:v>
                </c:pt>
                <c:pt idx="3473">
                  <c:v>91.517353350175839</c:v>
                </c:pt>
                <c:pt idx="3474">
                  <c:v>91.424889516639851</c:v>
                </c:pt>
                <c:pt idx="3475">
                  <c:v>89.558867427248444</c:v>
                </c:pt>
                <c:pt idx="3476">
                  <c:v>89.242888657527075</c:v>
                </c:pt>
                <c:pt idx="3477">
                  <c:v>89.77000531485028</c:v>
                </c:pt>
                <c:pt idx="3478">
                  <c:v>91.553756434245116</c:v>
                </c:pt>
                <c:pt idx="3479">
                  <c:v>90.541750697119056</c:v>
                </c:pt>
                <c:pt idx="3480">
                  <c:v>91.786736172288514</c:v>
                </c:pt>
                <c:pt idx="3481">
                  <c:v>92.931977197108154</c:v>
                </c:pt>
                <c:pt idx="3482">
                  <c:v>92.279633930586598</c:v>
                </c:pt>
                <c:pt idx="3483">
                  <c:v>91.529730398759384</c:v>
                </c:pt>
                <c:pt idx="3484">
                  <c:v>90.678626293219565</c:v>
                </c:pt>
                <c:pt idx="3485">
                  <c:v>90.444190431813382</c:v>
                </c:pt>
                <c:pt idx="3486">
                  <c:v>91.02081528347081</c:v>
                </c:pt>
                <c:pt idx="3487">
                  <c:v>90.754344708083664</c:v>
                </c:pt>
                <c:pt idx="3488">
                  <c:v>92.427430451907895</c:v>
                </c:pt>
                <c:pt idx="3489">
                  <c:v>91.166427619747964</c:v>
                </c:pt>
                <c:pt idx="3490">
                  <c:v>92.458737104207472</c:v>
                </c:pt>
                <c:pt idx="3491">
                  <c:v>92.378650319255058</c:v>
                </c:pt>
                <c:pt idx="3492">
                  <c:v>91.496967623097035</c:v>
                </c:pt>
                <c:pt idx="3493">
                  <c:v>92.970564466221589</c:v>
                </c:pt>
                <c:pt idx="3494">
                  <c:v>92.537367765797129</c:v>
                </c:pt>
                <c:pt idx="3495">
                  <c:v>94.472555714920176</c:v>
                </c:pt>
                <c:pt idx="3496">
                  <c:v>95.140916338432206</c:v>
                </c:pt>
                <c:pt idx="3497">
                  <c:v>95.836943305836868</c:v>
                </c:pt>
                <c:pt idx="3498">
                  <c:v>97.068823670741395</c:v>
                </c:pt>
                <c:pt idx="3499">
                  <c:v>96.891176620483293</c:v>
                </c:pt>
                <c:pt idx="3500">
                  <c:v>97.959243107076048</c:v>
                </c:pt>
                <c:pt idx="3501">
                  <c:v>97.78378024186209</c:v>
                </c:pt>
                <c:pt idx="3502">
                  <c:v>99.337463869939072</c:v>
                </c:pt>
                <c:pt idx="3503">
                  <c:v>100.11503374565893</c:v>
                </c:pt>
                <c:pt idx="3504">
                  <c:v>99.420462901617029</c:v>
                </c:pt>
                <c:pt idx="3505">
                  <c:v>98.888977874205509</c:v>
                </c:pt>
                <c:pt idx="3506">
                  <c:v>97.831832312833555</c:v>
                </c:pt>
                <c:pt idx="3507">
                  <c:v>98.602849633420959</c:v>
                </c:pt>
                <c:pt idx="3508">
                  <c:v>98.569358796077211</c:v>
                </c:pt>
                <c:pt idx="3509">
                  <c:v>100.8984281148299</c:v>
                </c:pt>
                <c:pt idx="3510">
                  <c:v>100.25773383521053</c:v>
                </c:pt>
                <c:pt idx="3511">
                  <c:v>99.926465770180045</c:v>
                </c:pt>
                <c:pt idx="3512">
                  <c:v>100.70039533749299</c:v>
                </c:pt>
                <c:pt idx="3513">
                  <c:v>99.56680329957554</c:v>
                </c:pt>
                <c:pt idx="3514">
                  <c:v>99.610487000458676</c:v>
                </c:pt>
                <c:pt idx="3515">
                  <c:v>98.554069500768122</c:v>
                </c:pt>
                <c:pt idx="3516">
                  <c:v>98.083741654592984</c:v>
                </c:pt>
                <c:pt idx="3517">
                  <c:v>97.641080152310494</c:v>
                </c:pt>
                <c:pt idx="3518">
                  <c:v>97.06372723897168</c:v>
                </c:pt>
                <c:pt idx="3519">
                  <c:v>98.631972100676379</c:v>
                </c:pt>
                <c:pt idx="3520">
                  <c:v>96.848949042962929</c:v>
                </c:pt>
                <c:pt idx="3521">
                  <c:v>96.630530538547234</c:v>
                </c:pt>
                <c:pt idx="3522">
                  <c:v>96.267955821217171</c:v>
                </c:pt>
                <c:pt idx="3523">
                  <c:v>96.615241243238131</c:v>
                </c:pt>
                <c:pt idx="3524">
                  <c:v>96.597039701203485</c:v>
                </c:pt>
                <c:pt idx="3525">
                  <c:v>98.56426236430751</c:v>
                </c:pt>
                <c:pt idx="3526">
                  <c:v>97.591571957976271</c:v>
                </c:pt>
                <c:pt idx="3527">
                  <c:v>97.999286499552255</c:v>
                </c:pt>
                <c:pt idx="3528">
                  <c:v>96.70843313845549</c:v>
                </c:pt>
                <c:pt idx="3529">
                  <c:v>95.441605812844472</c:v>
                </c:pt>
                <c:pt idx="3530">
                  <c:v>96.422304897670941</c:v>
                </c:pt>
                <c:pt idx="3531">
                  <c:v>95.90246885716158</c:v>
                </c:pt>
                <c:pt idx="3532">
                  <c:v>95.779426433007416</c:v>
                </c:pt>
                <c:pt idx="3533">
                  <c:v>96.650188203944637</c:v>
                </c:pt>
                <c:pt idx="3534">
                  <c:v>96.25485071095224</c:v>
                </c:pt>
                <c:pt idx="3535">
                  <c:v>97.91701552955567</c:v>
                </c:pt>
                <c:pt idx="3536">
                  <c:v>96.999657811009754</c:v>
                </c:pt>
                <c:pt idx="3537">
                  <c:v>97.862410903451746</c:v>
                </c:pt>
                <c:pt idx="3538">
                  <c:v>97.071735917466938</c:v>
                </c:pt>
                <c:pt idx="3539">
                  <c:v>97.625790857001419</c:v>
                </c:pt>
                <c:pt idx="3540">
                  <c:v>99.800511099300351</c:v>
                </c:pt>
                <c:pt idx="3541">
                  <c:v>102.60864500440479</c:v>
                </c:pt>
                <c:pt idx="3542">
                  <c:v>104.982126085722</c:v>
                </c:pt>
                <c:pt idx="3543">
                  <c:v>103.73495642550839</c:v>
                </c:pt>
                <c:pt idx="3544">
                  <c:v>106.04728032558918</c:v>
                </c:pt>
                <c:pt idx="3545">
                  <c:v>107.29226580075866</c:v>
                </c:pt>
                <c:pt idx="3546">
                  <c:v>106.57512504459379</c:v>
                </c:pt>
                <c:pt idx="3547">
                  <c:v>105.76697657825571</c:v>
                </c:pt>
                <c:pt idx="3548">
                  <c:v>104.79574229528727</c:v>
                </c:pt>
                <c:pt idx="3549">
                  <c:v>103.11246368792364</c:v>
                </c:pt>
                <c:pt idx="3550">
                  <c:v>104.880197450328</c:v>
                </c:pt>
                <c:pt idx="3551">
                  <c:v>103.73714061055253</c:v>
                </c:pt>
                <c:pt idx="3552">
                  <c:v>103.12047236641891</c:v>
                </c:pt>
                <c:pt idx="3553">
                  <c:v>103.58351959578016</c:v>
                </c:pt>
                <c:pt idx="3554">
                  <c:v>104.52490334981179</c:v>
                </c:pt>
                <c:pt idx="3555">
                  <c:v>107.20489839899237</c:v>
                </c:pt>
                <c:pt idx="3556">
                  <c:v>106.94279619369354</c:v>
                </c:pt>
                <c:pt idx="3557">
                  <c:v>108.1826852370933</c:v>
                </c:pt>
                <c:pt idx="3558">
                  <c:v>111.71524051517645</c:v>
                </c:pt>
                <c:pt idx="3559">
                  <c:v>112.29186536683389</c:v>
                </c:pt>
                <c:pt idx="3560">
                  <c:v>111.63879403863095</c:v>
                </c:pt>
                <c:pt idx="3561">
                  <c:v>110.93475839273104</c:v>
                </c:pt>
                <c:pt idx="3562">
                  <c:v>110.62023574637243</c:v>
                </c:pt>
                <c:pt idx="3563">
                  <c:v>109.63589635313905</c:v>
                </c:pt>
                <c:pt idx="3564">
                  <c:v>108.88380863626767</c:v>
                </c:pt>
                <c:pt idx="3565">
                  <c:v>107.54635932756223</c:v>
                </c:pt>
                <c:pt idx="3566">
                  <c:v>108.7199947579559</c:v>
                </c:pt>
                <c:pt idx="3567">
                  <c:v>108.60496101229697</c:v>
                </c:pt>
                <c:pt idx="3568">
                  <c:v>104.67488405617725</c:v>
                </c:pt>
                <c:pt idx="3569">
                  <c:v>104.50378956105162</c:v>
                </c:pt>
                <c:pt idx="3570">
                  <c:v>102.92243958908199</c:v>
                </c:pt>
                <c:pt idx="3571">
                  <c:v>102.84089668076679</c:v>
                </c:pt>
                <c:pt idx="3572">
                  <c:v>102.95884267315128</c:v>
                </c:pt>
                <c:pt idx="3573">
                  <c:v>102.95884267315128</c:v>
                </c:pt>
                <c:pt idx="3574">
                  <c:v>102.95884267315128</c:v>
                </c:pt>
                <c:pt idx="3575">
                  <c:v>103.55949356029444</c:v>
                </c:pt>
                <c:pt idx="3576">
                  <c:v>104.5350962133512</c:v>
                </c:pt>
                <c:pt idx="3577">
                  <c:v>106.67050112485532</c:v>
                </c:pt>
                <c:pt idx="3578">
                  <c:v>108.25112303514355</c:v>
                </c:pt>
                <c:pt idx="3579">
                  <c:v>107.52378941543927</c:v>
                </c:pt>
                <c:pt idx="3580">
                  <c:v>107.52378941543927</c:v>
                </c:pt>
                <c:pt idx="3581">
                  <c:v>107.52378941543927</c:v>
                </c:pt>
                <c:pt idx="3582">
                  <c:v>108.10187039045948</c:v>
                </c:pt>
                <c:pt idx="3583">
                  <c:v>106.02398235178485</c:v>
                </c:pt>
                <c:pt idx="3584">
                  <c:v>107.51068430517434</c:v>
                </c:pt>
                <c:pt idx="3585">
                  <c:v>106.5387219605245</c:v>
                </c:pt>
                <c:pt idx="3586">
                  <c:v>105.70363521197517</c:v>
                </c:pt>
                <c:pt idx="3587">
                  <c:v>105.70363521197517</c:v>
                </c:pt>
                <c:pt idx="3588">
                  <c:v>105.70363521197517</c:v>
                </c:pt>
                <c:pt idx="3589">
                  <c:v>104.60790238148977</c:v>
                </c:pt>
                <c:pt idx="3590">
                  <c:v>103.10154276270285</c:v>
                </c:pt>
                <c:pt idx="3591">
                  <c:v>103.72913193205729</c:v>
                </c:pt>
                <c:pt idx="3592">
                  <c:v>105.20928133031431</c:v>
                </c:pt>
                <c:pt idx="3593">
                  <c:v>104.94426687828992</c:v>
                </c:pt>
                <c:pt idx="3594">
                  <c:v>104.94426687828992</c:v>
                </c:pt>
                <c:pt idx="3595">
                  <c:v>104.94426687828992</c:v>
                </c:pt>
                <c:pt idx="3596">
                  <c:v>104.26134502115019</c:v>
                </c:pt>
                <c:pt idx="3597">
                  <c:v>103.80339422355863</c:v>
                </c:pt>
                <c:pt idx="3598">
                  <c:v>106.04800838727057</c:v>
                </c:pt>
                <c:pt idx="3599">
                  <c:v>106.46445966902316</c:v>
                </c:pt>
                <c:pt idx="3600">
                  <c:v>106.29409323557893</c:v>
                </c:pt>
                <c:pt idx="3601">
                  <c:v>106.29409323557893</c:v>
                </c:pt>
                <c:pt idx="3602">
                  <c:v>106.29409323557893</c:v>
                </c:pt>
                <c:pt idx="3603">
                  <c:v>107.17650399341834</c:v>
                </c:pt>
                <c:pt idx="3604">
                  <c:v>106.26205852159796</c:v>
                </c:pt>
                <c:pt idx="3605">
                  <c:v>107.65411245640732</c:v>
                </c:pt>
                <c:pt idx="3606">
                  <c:v>104.89694286899987</c:v>
                </c:pt>
                <c:pt idx="3607">
                  <c:v>104.10553982133366</c:v>
                </c:pt>
                <c:pt idx="3608">
                  <c:v>104.10553982133366</c:v>
                </c:pt>
                <c:pt idx="3609">
                  <c:v>104.10553982133366</c:v>
                </c:pt>
                <c:pt idx="3610">
                  <c:v>103.06295549358941</c:v>
                </c:pt>
                <c:pt idx="3611">
                  <c:v>102.73823998369143</c:v>
                </c:pt>
                <c:pt idx="3612">
                  <c:v>101.2377048583556</c:v>
                </c:pt>
                <c:pt idx="3613">
                  <c:v>102.91515897226815</c:v>
                </c:pt>
                <c:pt idx="3614">
                  <c:v>104.53655233671397</c:v>
                </c:pt>
                <c:pt idx="3615">
                  <c:v>104.53655233671397</c:v>
                </c:pt>
                <c:pt idx="3616">
                  <c:v>104.53655233671397</c:v>
                </c:pt>
                <c:pt idx="3617">
                  <c:v>105.41896309455339</c:v>
                </c:pt>
                <c:pt idx="3618">
                  <c:v>105.25514921624159</c:v>
                </c:pt>
                <c:pt idx="3619">
                  <c:v>104.80302291210113</c:v>
                </c:pt>
                <c:pt idx="3620">
                  <c:v>103.21584844668041</c:v>
                </c:pt>
                <c:pt idx="3621">
                  <c:v>101.87767107629359</c:v>
                </c:pt>
                <c:pt idx="3622">
                  <c:v>101.87767107629359</c:v>
                </c:pt>
                <c:pt idx="3623">
                  <c:v>101.87767107629359</c:v>
                </c:pt>
                <c:pt idx="3624">
                  <c:v>102.11793143115085</c:v>
                </c:pt>
                <c:pt idx="3625">
                  <c:v>102.61374143617448</c:v>
                </c:pt>
                <c:pt idx="3626">
                  <c:v>101.23916098171838</c:v>
                </c:pt>
                <c:pt idx="3627">
                  <c:v>100.12304242415419</c:v>
                </c:pt>
                <c:pt idx="3628">
                  <c:v>100.91517353350177</c:v>
                </c:pt>
                <c:pt idx="3629">
                  <c:v>100.91517353350177</c:v>
                </c:pt>
                <c:pt idx="3630">
                  <c:v>100.91517353350177</c:v>
                </c:pt>
                <c:pt idx="3631">
                  <c:v>101.26027477047856</c:v>
                </c:pt>
                <c:pt idx="3632">
                  <c:v>101.40588710675569</c:v>
                </c:pt>
                <c:pt idx="3633">
                  <c:v>100.27811956228933</c:v>
                </c:pt>
                <c:pt idx="3634">
                  <c:v>99.514382858515788</c:v>
                </c:pt>
                <c:pt idx="3635">
                  <c:v>100.98142714650787</c:v>
                </c:pt>
                <c:pt idx="3636">
                  <c:v>100.98142714650787</c:v>
                </c:pt>
                <c:pt idx="3637">
                  <c:v>100.98142714650787</c:v>
                </c:pt>
                <c:pt idx="3638">
                  <c:v>99.681837045234474</c:v>
                </c:pt>
                <c:pt idx="3639">
                  <c:v>100.85984084571645</c:v>
                </c:pt>
                <c:pt idx="3640">
                  <c:v>100.81688520651471</c:v>
                </c:pt>
                <c:pt idx="3641">
                  <c:v>102.28101724778125</c:v>
                </c:pt>
                <c:pt idx="3642">
                  <c:v>103.12484073650721</c:v>
                </c:pt>
                <c:pt idx="3643">
                  <c:v>103.12484073650721</c:v>
                </c:pt>
                <c:pt idx="3644">
                  <c:v>103.12484073650721</c:v>
                </c:pt>
                <c:pt idx="3645">
                  <c:v>104.73167286732532</c:v>
                </c:pt>
                <c:pt idx="3646">
                  <c:v>104.43171145459445</c:v>
                </c:pt>
                <c:pt idx="3647">
                  <c:v>102.75789764908882</c:v>
                </c:pt>
                <c:pt idx="3648">
                  <c:v>103.24861122234277</c:v>
                </c:pt>
                <c:pt idx="3649">
                  <c:v>104.82632088590546</c:v>
                </c:pt>
                <c:pt idx="3650">
                  <c:v>104.82632088590546</c:v>
                </c:pt>
                <c:pt idx="3651">
                  <c:v>104.82632088590546</c:v>
                </c:pt>
                <c:pt idx="3652">
                  <c:v>104.8095754672336</c:v>
                </c:pt>
                <c:pt idx="3653">
                  <c:v>104.48558801901697</c:v>
                </c:pt>
                <c:pt idx="3654">
                  <c:v>104.76443564298768</c:v>
                </c:pt>
                <c:pt idx="3655">
                  <c:v>104.94572300165271</c:v>
                </c:pt>
                <c:pt idx="3656">
                  <c:v>106.61007200530031</c:v>
                </c:pt>
                <c:pt idx="3657">
                  <c:v>106.61007200530031</c:v>
                </c:pt>
                <c:pt idx="3658">
                  <c:v>106.61007200530031</c:v>
                </c:pt>
                <c:pt idx="3659">
                  <c:v>106.17687530487585</c:v>
                </c:pt>
                <c:pt idx="3660">
                  <c:v>106.32467182619712</c:v>
                </c:pt>
                <c:pt idx="3661">
                  <c:v>106.07858697788876</c:v>
                </c:pt>
                <c:pt idx="3662">
                  <c:v>105.52671622339844</c:v>
                </c:pt>
                <c:pt idx="3663">
                  <c:v>105.0818705360718</c:v>
                </c:pt>
                <c:pt idx="3664">
                  <c:v>105.0818705360718</c:v>
                </c:pt>
                <c:pt idx="3665">
                  <c:v>105.0818705360718</c:v>
                </c:pt>
                <c:pt idx="3666">
                  <c:v>104.45282524335462</c:v>
                </c:pt>
                <c:pt idx="3667">
                  <c:v>104.80229485041974</c:v>
                </c:pt>
                <c:pt idx="3668">
                  <c:v>105.28718393022257</c:v>
                </c:pt>
                <c:pt idx="3669">
                  <c:v>104.10044338956396</c:v>
                </c:pt>
                <c:pt idx="3670">
                  <c:v>101.67308574382423</c:v>
                </c:pt>
                <c:pt idx="3671">
                  <c:v>101.67308574382423</c:v>
                </c:pt>
                <c:pt idx="3672">
                  <c:v>101.67308574382423</c:v>
                </c:pt>
                <c:pt idx="3673">
                  <c:v>101.03530371093039</c:v>
                </c:pt>
                <c:pt idx="3674">
                  <c:v>101.61192856258782</c:v>
                </c:pt>
                <c:pt idx="3675">
                  <c:v>100.90352454659958</c:v>
                </c:pt>
                <c:pt idx="3676">
                  <c:v>100.86493727748615</c:v>
                </c:pt>
                <c:pt idx="3677">
                  <c:v>100.76737701218048</c:v>
                </c:pt>
                <c:pt idx="3678">
                  <c:v>100.76737701218048</c:v>
                </c:pt>
                <c:pt idx="3679">
                  <c:v>100.76737701218048</c:v>
                </c:pt>
                <c:pt idx="3680">
                  <c:v>100.29923335104951</c:v>
                </c:pt>
                <c:pt idx="3681">
                  <c:v>100.0211137887602</c:v>
                </c:pt>
                <c:pt idx="3682">
                  <c:v>99.688389600366946</c:v>
                </c:pt>
                <c:pt idx="3683">
                  <c:v>99.903895858057098</c:v>
                </c:pt>
                <c:pt idx="3684">
                  <c:v>100.82125357660301</c:v>
                </c:pt>
                <c:pt idx="3685">
                  <c:v>100.82125357660301</c:v>
                </c:pt>
                <c:pt idx="3686">
                  <c:v>100.82125357660301</c:v>
                </c:pt>
                <c:pt idx="3687">
                  <c:v>100.67418511696312</c:v>
                </c:pt>
                <c:pt idx="3688">
                  <c:v>101.73351486337923</c:v>
                </c:pt>
                <c:pt idx="3689">
                  <c:v>100.59118608528514</c:v>
                </c:pt>
                <c:pt idx="3690">
                  <c:v>99.904623919738484</c:v>
                </c:pt>
                <c:pt idx="3691">
                  <c:v>99.15617651127404</c:v>
                </c:pt>
                <c:pt idx="3692">
                  <c:v>99.15617651127404</c:v>
                </c:pt>
                <c:pt idx="3693">
                  <c:v>99.15617651127404</c:v>
                </c:pt>
                <c:pt idx="3694">
                  <c:v>99.491812946392827</c:v>
                </c:pt>
                <c:pt idx="3695">
                  <c:v>99.017116730129374</c:v>
                </c:pt>
                <c:pt idx="3696">
                  <c:v>97.050622128706749</c:v>
                </c:pt>
                <c:pt idx="3697">
                  <c:v>96.49875137421644</c:v>
                </c:pt>
                <c:pt idx="3698">
                  <c:v>97.013490982956071</c:v>
                </c:pt>
                <c:pt idx="3699">
                  <c:v>97.013490982956071</c:v>
                </c:pt>
                <c:pt idx="3700">
                  <c:v>97.013490982956071</c:v>
                </c:pt>
                <c:pt idx="3701">
                  <c:v>97.714614382130463</c:v>
                </c:pt>
                <c:pt idx="3702">
                  <c:v>97.377521823648905</c:v>
                </c:pt>
                <c:pt idx="3703">
                  <c:v>98.583191968023527</c:v>
                </c:pt>
                <c:pt idx="3704">
                  <c:v>99.225342371005681</c:v>
                </c:pt>
                <c:pt idx="3705">
                  <c:v>99.194763780387476</c:v>
                </c:pt>
                <c:pt idx="3706">
                  <c:v>99.194763780387476</c:v>
                </c:pt>
                <c:pt idx="3707">
                  <c:v>99.194763780387476</c:v>
                </c:pt>
                <c:pt idx="3708">
                  <c:v>100.55405493953448</c:v>
                </c:pt>
                <c:pt idx="3709">
                  <c:v>100.24390066326418</c:v>
                </c:pt>
                <c:pt idx="3710">
                  <c:v>102.39750711680293</c:v>
                </c:pt>
                <c:pt idx="3711">
                  <c:v>102.87802782651747</c:v>
                </c:pt>
                <c:pt idx="3712">
                  <c:v>102.51909341759433</c:v>
                </c:pt>
                <c:pt idx="3713">
                  <c:v>102.51909341759433</c:v>
                </c:pt>
                <c:pt idx="3714">
                  <c:v>102.51909341759433</c:v>
                </c:pt>
                <c:pt idx="3715">
                  <c:v>102.77027469767239</c:v>
                </c:pt>
                <c:pt idx="3716">
                  <c:v>102.25553508893275</c:v>
                </c:pt>
                <c:pt idx="3717">
                  <c:v>102.01891504248239</c:v>
                </c:pt>
                <c:pt idx="3718">
                  <c:v>102.10628244424869</c:v>
                </c:pt>
                <c:pt idx="3719">
                  <c:v>101.92936345567196</c:v>
                </c:pt>
                <c:pt idx="3720">
                  <c:v>101.92936345567196</c:v>
                </c:pt>
                <c:pt idx="3721">
                  <c:v>101.92936345567196</c:v>
                </c:pt>
                <c:pt idx="3722">
                  <c:v>100.64433458802631</c:v>
                </c:pt>
                <c:pt idx="3723">
                  <c:v>100.71859687952764</c:v>
                </c:pt>
                <c:pt idx="3724">
                  <c:v>101.46121979454101</c:v>
                </c:pt>
                <c:pt idx="3725">
                  <c:v>102.546759761487</c:v>
                </c:pt>
                <c:pt idx="3726">
                  <c:v>103.59953695277065</c:v>
                </c:pt>
                <c:pt idx="3727">
                  <c:v>103.59953695277065</c:v>
                </c:pt>
                <c:pt idx="3728">
                  <c:v>103.59953695277065</c:v>
                </c:pt>
                <c:pt idx="3729">
                  <c:v>103.60390532285896</c:v>
                </c:pt>
                <c:pt idx="3730">
                  <c:v>103.14377034022324</c:v>
                </c:pt>
                <c:pt idx="3731">
                  <c:v>103.87838457674134</c:v>
                </c:pt>
                <c:pt idx="3732">
                  <c:v>105.59515402144871</c:v>
                </c:pt>
                <c:pt idx="3733">
                  <c:v>105.12555423695495</c:v>
                </c:pt>
                <c:pt idx="3734">
                  <c:v>105.12555423695495</c:v>
                </c:pt>
                <c:pt idx="3735">
                  <c:v>105.12555423695495</c:v>
                </c:pt>
                <c:pt idx="3736">
                  <c:v>104.39894867893209</c:v>
                </c:pt>
                <c:pt idx="3737">
                  <c:v>104.49068445078669</c:v>
                </c:pt>
                <c:pt idx="3738">
                  <c:v>105.00615212120772</c:v>
                </c:pt>
                <c:pt idx="3739">
                  <c:v>105.84415111648259</c:v>
                </c:pt>
              </c:numCache>
              <c:extLst xmlns:c15="http://schemas.microsoft.com/office/drawing/2012/chart"/>
            </c:numRef>
          </c:val>
          <c:smooth val="0"/>
          <c:extLst>
            <c:ext xmlns:c16="http://schemas.microsoft.com/office/drawing/2014/chart" uri="{C3380CC4-5D6E-409C-BE32-E72D297353CC}">
              <c16:uniqueId val="{00000002-2CCE-47FD-B306-9786D5FF0827}"/>
            </c:ext>
          </c:extLst>
        </c:ser>
        <c:ser>
          <c:idx val="6"/>
          <c:order val="5"/>
          <c:tx>
            <c:strRef>
              <c:f>'Respecto al dólar'!$CC$4</c:f>
              <c:strCache>
                <c:ptCount val="1"/>
                <c:pt idx="0">
                  <c:v>México</c:v>
                </c:pt>
              </c:strCache>
            </c:strRef>
          </c:tx>
          <c:spPr>
            <a:ln w="31750">
              <a:solidFill>
                <a:srgbClr val="FF0000"/>
              </a:solidFill>
            </a:ln>
          </c:spPr>
          <c:marker>
            <c:symbol val="none"/>
          </c:marker>
          <c:cat>
            <c:numRef>
              <c:f>'Respecto al dólar'!$BV$5:$BV$4000</c:f>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f>'Respecto al dólar'!$CC$5:$CC$4000</c:f>
              <c:numCache>
                <c:formatCode>0.00</c:formatCode>
                <c:ptCount val="3996"/>
                <c:pt idx="0">
                  <c:v>52.105781010350448</c:v>
                </c:pt>
                <c:pt idx="1">
                  <c:v>52.125073552818158</c:v>
                </c:pt>
                <c:pt idx="2">
                  <c:v>51.965910077459569</c:v>
                </c:pt>
                <c:pt idx="3">
                  <c:v>52.173787222549116</c:v>
                </c:pt>
                <c:pt idx="4">
                  <c:v>52.569284343137156</c:v>
                </c:pt>
                <c:pt idx="5">
                  <c:v>52.719283860823595</c:v>
                </c:pt>
                <c:pt idx="6">
                  <c:v>52.719283860823595</c:v>
                </c:pt>
                <c:pt idx="7">
                  <c:v>52.719283860823595</c:v>
                </c:pt>
                <c:pt idx="8">
                  <c:v>52.784396191652114</c:v>
                </c:pt>
                <c:pt idx="9">
                  <c:v>53.030376108115405</c:v>
                </c:pt>
                <c:pt idx="10">
                  <c:v>52.98118012482275</c:v>
                </c:pt>
                <c:pt idx="11">
                  <c:v>53.126838820453962</c:v>
                </c:pt>
                <c:pt idx="12">
                  <c:v>52.878447336182198</c:v>
                </c:pt>
                <c:pt idx="13">
                  <c:v>52.878447336182198</c:v>
                </c:pt>
                <c:pt idx="14">
                  <c:v>52.878447336182198</c:v>
                </c:pt>
                <c:pt idx="15">
                  <c:v>52.854331658097564</c:v>
                </c:pt>
                <c:pt idx="16">
                  <c:v>52.901598387143444</c:v>
                </c:pt>
                <c:pt idx="17">
                  <c:v>52.807064929051684</c:v>
                </c:pt>
                <c:pt idx="18">
                  <c:v>52.677804894518033</c:v>
                </c:pt>
                <c:pt idx="19">
                  <c:v>52.579895241494398</c:v>
                </c:pt>
                <c:pt idx="20">
                  <c:v>52.579895241494398</c:v>
                </c:pt>
                <c:pt idx="21">
                  <c:v>52.579895241494398</c:v>
                </c:pt>
                <c:pt idx="22">
                  <c:v>52.728930132057449</c:v>
                </c:pt>
                <c:pt idx="23">
                  <c:v>52.797900971379505</c:v>
                </c:pt>
                <c:pt idx="24">
                  <c:v>52.745811106716701</c:v>
                </c:pt>
                <c:pt idx="25">
                  <c:v>53.234877058273121</c:v>
                </c:pt>
                <c:pt idx="26">
                  <c:v>53.345809177462456</c:v>
                </c:pt>
                <c:pt idx="27">
                  <c:v>53.345809177462456</c:v>
                </c:pt>
                <c:pt idx="28">
                  <c:v>53.345809177462456</c:v>
                </c:pt>
                <c:pt idx="29">
                  <c:v>53.491467873093654</c:v>
                </c:pt>
                <c:pt idx="30">
                  <c:v>53.195327346214313</c:v>
                </c:pt>
                <c:pt idx="31">
                  <c:v>53.171211668129693</c:v>
                </c:pt>
                <c:pt idx="32">
                  <c:v>52.916067793994223</c:v>
                </c:pt>
                <c:pt idx="33">
                  <c:v>52.87700039549712</c:v>
                </c:pt>
                <c:pt idx="34">
                  <c:v>52.87700039549712</c:v>
                </c:pt>
                <c:pt idx="35">
                  <c:v>52.87700039549712</c:v>
                </c:pt>
                <c:pt idx="36">
                  <c:v>52.68214571657326</c:v>
                </c:pt>
                <c:pt idx="37">
                  <c:v>52.679734148764801</c:v>
                </c:pt>
                <c:pt idx="38">
                  <c:v>52.839862251246785</c:v>
                </c:pt>
                <c:pt idx="39">
                  <c:v>52.814299632477066</c:v>
                </c:pt>
                <c:pt idx="40">
                  <c:v>53.032305362362173</c:v>
                </c:pt>
                <c:pt idx="41">
                  <c:v>53.032305362362173</c:v>
                </c:pt>
                <c:pt idx="42">
                  <c:v>53.032305362362173</c:v>
                </c:pt>
                <c:pt idx="43">
                  <c:v>53.162530024019219</c:v>
                </c:pt>
                <c:pt idx="44">
                  <c:v>52.853849344535867</c:v>
                </c:pt>
                <c:pt idx="45">
                  <c:v>52.660923919858782</c:v>
                </c:pt>
                <c:pt idx="46">
                  <c:v>52.907386149883763</c:v>
                </c:pt>
                <c:pt idx="47">
                  <c:v>53.04002237934926</c:v>
                </c:pt>
                <c:pt idx="48">
                  <c:v>53.04002237934926</c:v>
                </c:pt>
                <c:pt idx="49">
                  <c:v>53.04002237934926</c:v>
                </c:pt>
                <c:pt idx="50">
                  <c:v>52.904009954951917</c:v>
                </c:pt>
                <c:pt idx="51">
                  <c:v>53.019282896196472</c:v>
                </c:pt>
                <c:pt idx="52">
                  <c:v>53.000472667290452</c:v>
                </c:pt>
                <c:pt idx="53">
                  <c:v>53.055938726885124</c:v>
                </c:pt>
                <c:pt idx="54">
                  <c:v>53.23439474471143</c:v>
                </c:pt>
                <c:pt idx="55">
                  <c:v>53.23439474471143</c:v>
                </c:pt>
                <c:pt idx="56">
                  <c:v>53.23439474471143</c:v>
                </c:pt>
                <c:pt idx="57">
                  <c:v>53.434554872813912</c:v>
                </c:pt>
                <c:pt idx="58">
                  <c:v>53.888411934366772</c:v>
                </c:pt>
                <c:pt idx="59">
                  <c:v>53.835357442580566</c:v>
                </c:pt>
                <c:pt idx="60">
                  <c:v>53.78519683216453</c:v>
                </c:pt>
                <c:pt idx="61">
                  <c:v>54.098700647264799</c:v>
                </c:pt>
                <c:pt idx="62">
                  <c:v>54.098700647264799</c:v>
                </c:pt>
                <c:pt idx="63">
                  <c:v>54.098700647264799</c:v>
                </c:pt>
                <c:pt idx="64">
                  <c:v>53.903363654779248</c:v>
                </c:pt>
                <c:pt idx="65">
                  <c:v>53.741788611612186</c:v>
                </c:pt>
                <c:pt idx="66">
                  <c:v>53.829087366278571</c:v>
                </c:pt>
                <c:pt idx="67">
                  <c:v>53.866225510528906</c:v>
                </c:pt>
                <c:pt idx="68">
                  <c:v>53.744200179420652</c:v>
                </c:pt>
                <c:pt idx="69">
                  <c:v>53.744200179420652</c:v>
                </c:pt>
                <c:pt idx="70">
                  <c:v>53.744200179420652</c:v>
                </c:pt>
                <c:pt idx="71">
                  <c:v>53.652560602699026</c:v>
                </c:pt>
                <c:pt idx="72">
                  <c:v>53.94821881601667</c:v>
                </c:pt>
                <c:pt idx="73">
                  <c:v>53.818958781483019</c:v>
                </c:pt>
                <c:pt idx="74">
                  <c:v>53.756258018462965</c:v>
                </c:pt>
                <c:pt idx="75">
                  <c:v>53.945807248208197</c:v>
                </c:pt>
                <c:pt idx="76">
                  <c:v>53.945807248208197</c:v>
                </c:pt>
                <c:pt idx="77">
                  <c:v>53.945807248208197</c:v>
                </c:pt>
                <c:pt idx="78">
                  <c:v>53.714296738595692</c:v>
                </c:pt>
                <c:pt idx="79">
                  <c:v>53.621210221188996</c:v>
                </c:pt>
                <c:pt idx="80">
                  <c:v>53.336645219790292</c:v>
                </c:pt>
                <c:pt idx="81">
                  <c:v>53.132626583194266</c:v>
                </c:pt>
                <c:pt idx="82">
                  <c:v>53.141308227304741</c:v>
                </c:pt>
                <c:pt idx="83">
                  <c:v>53.141308227304741</c:v>
                </c:pt>
                <c:pt idx="84">
                  <c:v>53.141308227304741</c:v>
                </c:pt>
                <c:pt idx="85">
                  <c:v>53.157224574840598</c:v>
                </c:pt>
                <c:pt idx="86">
                  <c:v>53.326998948556437</c:v>
                </c:pt>
                <c:pt idx="87">
                  <c:v>53.426355542265135</c:v>
                </c:pt>
                <c:pt idx="88">
                  <c:v>53.188574956350621</c:v>
                </c:pt>
                <c:pt idx="89">
                  <c:v>53.292754685676258</c:v>
                </c:pt>
                <c:pt idx="90">
                  <c:v>53.292754685676258</c:v>
                </c:pt>
                <c:pt idx="91">
                  <c:v>53.292754685676258</c:v>
                </c:pt>
                <c:pt idx="92">
                  <c:v>53.15625994771721</c:v>
                </c:pt>
                <c:pt idx="93">
                  <c:v>52.945971234819176</c:v>
                </c:pt>
                <c:pt idx="94">
                  <c:v>53.042433947157733</c:v>
                </c:pt>
                <c:pt idx="95">
                  <c:v>53.027964540306947</c:v>
                </c:pt>
                <c:pt idx="96">
                  <c:v>52.921855556734542</c:v>
                </c:pt>
                <c:pt idx="97">
                  <c:v>52.921855556734542</c:v>
                </c:pt>
                <c:pt idx="98">
                  <c:v>52.921855556734542</c:v>
                </c:pt>
                <c:pt idx="99">
                  <c:v>52.900151446458374</c:v>
                </c:pt>
                <c:pt idx="100">
                  <c:v>53.049668650583129</c:v>
                </c:pt>
                <c:pt idx="101">
                  <c:v>53.094523811820537</c:v>
                </c:pt>
                <c:pt idx="102">
                  <c:v>53.056903354008512</c:v>
                </c:pt>
                <c:pt idx="103">
                  <c:v>53.060761862502048</c:v>
                </c:pt>
                <c:pt idx="104">
                  <c:v>53.060761862502048</c:v>
                </c:pt>
                <c:pt idx="105">
                  <c:v>53.060761862502048</c:v>
                </c:pt>
                <c:pt idx="106">
                  <c:v>53.044845514966191</c:v>
                </c:pt>
                <c:pt idx="107">
                  <c:v>52.977321616329206</c:v>
                </c:pt>
                <c:pt idx="108">
                  <c:v>53.022176777566635</c:v>
                </c:pt>
                <c:pt idx="109">
                  <c:v>53.052080218391581</c:v>
                </c:pt>
                <c:pt idx="110">
                  <c:v>52.976356989205833</c:v>
                </c:pt>
                <c:pt idx="111">
                  <c:v>52.976356989205833</c:v>
                </c:pt>
                <c:pt idx="112">
                  <c:v>52.976356989205833</c:v>
                </c:pt>
                <c:pt idx="113">
                  <c:v>52.928607946598248</c:v>
                </c:pt>
                <c:pt idx="114">
                  <c:v>52.977321616329206</c:v>
                </c:pt>
                <c:pt idx="115">
                  <c:v>52.712049157398212</c:v>
                </c:pt>
                <c:pt idx="116">
                  <c:v>52.809476496860142</c:v>
                </c:pt>
                <c:pt idx="117">
                  <c:v>52.671534818216024</c:v>
                </c:pt>
                <c:pt idx="118">
                  <c:v>52.671534818216024</c:v>
                </c:pt>
                <c:pt idx="119">
                  <c:v>52.671534818216024</c:v>
                </c:pt>
                <c:pt idx="120">
                  <c:v>52.889540548101131</c:v>
                </c:pt>
                <c:pt idx="121">
                  <c:v>52.745811106716701</c:v>
                </c:pt>
                <c:pt idx="122">
                  <c:v>52.645972199446312</c:v>
                </c:pt>
                <c:pt idx="123">
                  <c:v>52.645007572322925</c:v>
                </c:pt>
                <c:pt idx="124">
                  <c:v>52.48005633422401</c:v>
                </c:pt>
                <c:pt idx="125">
                  <c:v>52.48005633422401</c:v>
                </c:pt>
                <c:pt idx="126">
                  <c:v>52.48005633422401</c:v>
                </c:pt>
                <c:pt idx="127">
                  <c:v>52.249992765296568</c:v>
                </c:pt>
                <c:pt idx="128">
                  <c:v>52.310764274069868</c:v>
                </c:pt>
                <c:pt idx="129">
                  <c:v>52.052726518564242</c:v>
                </c:pt>
                <c:pt idx="130">
                  <c:v>52.328609875852493</c:v>
                </c:pt>
                <c:pt idx="131">
                  <c:v>52.080700705142426</c:v>
                </c:pt>
                <c:pt idx="132">
                  <c:v>52.080700705142426</c:v>
                </c:pt>
                <c:pt idx="133">
                  <c:v>52.080700705142426</c:v>
                </c:pt>
                <c:pt idx="134">
                  <c:v>52.08504152719766</c:v>
                </c:pt>
                <c:pt idx="135">
                  <c:v>52.126520493503236</c:v>
                </c:pt>
                <c:pt idx="136">
                  <c:v>52.00738904376513</c:v>
                </c:pt>
                <c:pt idx="137">
                  <c:v>52.149189230902792</c:v>
                </c:pt>
                <c:pt idx="138">
                  <c:v>52.09227623062305</c:v>
                </c:pt>
                <c:pt idx="139">
                  <c:v>52.09227623062305</c:v>
                </c:pt>
                <c:pt idx="140">
                  <c:v>52.09227623062305</c:v>
                </c:pt>
                <c:pt idx="141">
                  <c:v>51.94179439937492</c:v>
                </c:pt>
                <c:pt idx="142">
                  <c:v>52.06574898472995</c:v>
                </c:pt>
                <c:pt idx="143">
                  <c:v>52.095652425554903</c:v>
                </c:pt>
                <c:pt idx="144">
                  <c:v>52.277002324751379</c:v>
                </c:pt>
                <c:pt idx="145">
                  <c:v>52.022340764177613</c:v>
                </c:pt>
                <c:pt idx="146">
                  <c:v>52.022340764177613</c:v>
                </c:pt>
                <c:pt idx="147">
                  <c:v>52.022340764177613</c:v>
                </c:pt>
                <c:pt idx="148">
                  <c:v>52.016070687875605</c:v>
                </c:pt>
                <c:pt idx="149">
                  <c:v>52.156423934328188</c:v>
                </c:pt>
                <c:pt idx="150">
                  <c:v>51.827003771692048</c:v>
                </c:pt>
                <c:pt idx="151">
                  <c:v>51.808193542786043</c:v>
                </c:pt>
                <c:pt idx="152">
                  <c:v>51.68134507606085</c:v>
                </c:pt>
                <c:pt idx="153">
                  <c:v>51.68134507606085</c:v>
                </c:pt>
                <c:pt idx="154">
                  <c:v>51.68134507606085</c:v>
                </c:pt>
                <c:pt idx="155">
                  <c:v>51.908997077179805</c:v>
                </c:pt>
                <c:pt idx="156">
                  <c:v>52.128449747750004</c:v>
                </c:pt>
                <c:pt idx="157">
                  <c:v>52.394686833804393</c:v>
                </c:pt>
                <c:pt idx="158">
                  <c:v>52.824428217272612</c:v>
                </c:pt>
                <c:pt idx="159">
                  <c:v>52.627644284101983</c:v>
                </c:pt>
                <c:pt idx="160">
                  <c:v>52.627644284101983</c:v>
                </c:pt>
                <c:pt idx="161">
                  <c:v>52.627644284101983</c:v>
                </c:pt>
                <c:pt idx="162">
                  <c:v>52.636325928212443</c:v>
                </c:pt>
                <c:pt idx="163">
                  <c:v>53.133108896755957</c:v>
                </c:pt>
                <c:pt idx="164">
                  <c:v>52.679734148764801</c:v>
                </c:pt>
                <c:pt idx="165">
                  <c:v>52.446776698467211</c:v>
                </c:pt>
                <c:pt idx="166">
                  <c:v>51.969768585953105</c:v>
                </c:pt>
                <c:pt idx="167">
                  <c:v>51.969768585953105</c:v>
                </c:pt>
                <c:pt idx="168">
                  <c:v>51.969768585953105</c:v>
                </c:pt>
                <c:pt idx="169">
                  <c:v>51.999672026778057</c:v>
                </c:pt>
                <c:pt idx="170">
                  <c:v>51.804335034292492</c:v>
                </c:pt>
                <c:pt idx="171">
                  <c:v>52.299188748589245</c:v>
                </c:pt>
                <c:pt idx="172">
                  <c:v>52.169446400493889</c:v>
                </c:pt>
                <c:pt idx="173">
                  <c:v>52.294365612972307</c:v>
                </c:pt>
                <c:pt idx="174">
                  <c:v>52.294365612972307</c:v>
                </c:pt>
                <c:pt idx="175">
                  <c:v>52.294365612972307</c:v>
                </c:pt>
                <c:pt idx="176">
                  <c:v>52.321375172427096</c:v>
                </c:pt>
                <c:pt idx="177">
                  <c:v>52.441953562850273</c:v>
                </c:pt>
                <c:pt idx="178">
                  <c:v>52.171857968302362</c:v>
                </c:pt>
                <c:pt idx="179">
                  <c:v>52.113015713775845</c:v>
                </c:pt>
                <c:pt idx="180">
                  <c:v>52.130379001996786</c:v>
                </c:pt>
                <c:pt idx="181">
                  <c:v>52.130379001996786</c:v>
                </c:pt>
                <c:pt idx="182">
                  <c:v>52.130379001996786</c:v>
                </c:pt>
                <c:pt idx="183">
                  <c:v>51.886328339780249</c:v>
                </c:pt>
                <c:pt idx="184">
                  <c:v>51.966874704582942</c:v>
                </c:pt>
                <c:pt idx="185">
                  <c:v>51.881505204163339</c:v>
                </c:pt>
                <c:pt idx="186">
                  <c:v>52.097099366239988</c:v>
                </c:pt>
                <c:pt idx="187">
                  <c:v>51.94131208581323</c:v>
                </c:pt>
                <c:pt idx="188">
                  <c:v>51.94131208581323</c:v>
                </c:pt>
                <c:pt idx="189">
                  <c:v>51.94131208581323</c:v>
                </c:pt>
                <c:pt idx="190">
                  <c:v>51.912373272111665</c:v>
                </c:pt>
                <c:pt idx="191">
                  <c:v>52.301118002835999</c:v>
                </c:pt>
                <c:pt idx="192">
                  <c:v>52.100957874733524</c:v>
                </c:pt>
                <c:pt idx="193">
                  <c:v>51.891151475397187</c:v>
                </c:pt>
                <c:pt idx="194">
                  <c:v>51.900315433069345</c:v>
                </c:pt>
                <c:pt idx="195">
                  <c:v>51.900315433069345</c:v>
                </c:pt>
                <c:pt idx="196">
                  <c:v>51.900315433069345</c:v>
                </c:pt>
                <c:pt idx="197">
                  <c:v>52.005459789518369</c:v>
                </c:pt>
                <c:pt idx="198">
                  <c:v>51.834238475117445</c:v>
                </c:pt>
                <c:pt idx="199">
                  <c:v>51.789865627441714</c:v>
                </c:pt>
                <c:pt idx="200">
                  <c:v>51.838096983610981</c:v>
                </c:pt>
                <c:pt idx="201">
                  <c:v>52.058514281304561</c:v>
                </c:pt>
                <c:pt idx="202">
                  <c:v>52.058514281304561</c:v>
                </c:pt>
                <c:pt idx="203">
                  <c:v>52.058514281304561</c:v>
                </c:pt>
                <c:pt idx="204">
                  <c:v>51.932630441702763</c:v>
                </c:pt>
                <c:pt idx="205">
                  <c:v>52.269767621325983</c:v>
                </c:pt>
                <c:pt idx="206">
                  <c:v>52.377323545583451</c:v>
                </c:pt>
                <c:pt idx="207">
                  <c:v>52.92330249741962</c:v>
                </c:pt>
                <c:pt idx="208">
                  <c:v>53.114780981411634</c:v>
                </c:pt>
                <c:pt idx="209">
                  <c:v>53.114780981411634</c:v>
                </c:pt>
                <c:pt idx="210">
                  <c:v>53.114780981411634</c:v>
                </c:pt>
                <c:pt idx="211">
                  <c:v>52.672499445339405</c:v>
                </c:pt>
                <c:pt idx="212">
                  <c:v>52.986967887563061</c:v>
                </c:pt>
                <c:pt idx="213">
                  <c:v>52.783913878090431</c:v>
                </c:pt>
                <c:pt idx="214">
                  <c:v>52.788254700145664</c:v>
                </c:pt>
                <c:pt idx="215">
                  <c:v>53.047257082774657</c:v>
                </c:pt>
                <c:pt idx="216">
                  <c:v>53.047257082774657</c:v>
                </c:pt>
                <c:pt idx="217">
                  <c:v>53.047257082774657</c:v>
                </c:pt>
                <c:pt idx="218">
                  <c:v>52.85770785302941</c:v>
                </c:pt>
                <c:pt idx="219">
                  <c:v>52.82635747151938</c:v>
                </c:pt>
                <c:pt idx="220">
                  <c:v>52.689862733560346</c:v>
                </c:pt>
                <c:pt idx="221">
                  <c:v>53.085842167710076</c:v>
                </c:pt>
                <c:pt idx="222">
                  <c:v>53.066549625242367</c:v>
                </c:pt>
                <c:pt idx="223">
                  <c:v>53.066549625242367</c:v>
                </c:pt>
                <c:pt idx="224">
                  <c:v>53.066549625242367</c:v>
                </c:pt>
                <c:pt idx="225">
                  <c:v>53.190986524159086</c:v>
                </c:pt>
                <c:pt idx="226">
                  <c:v>53.496773322272276</c:v>
                </c:pt>
                <c:pt idx="227">
                  <c:v>53.995485545062557</c:v>
                </c:pt>
                <c:pt idx="228">
                  <c:v>53.973781434786382</c:v>
                </c:pt>
                <c:pt idx="229">
                  <c:v>53.451435847473164</c:v>
                </c:pt>
                <c:pt idx="230">
                  <c:v>53.451435847473164</c:v>
                </c:pt>
                <c:pt idx="231">
                  <c:v>53.451435847473164</c:v>
                </c:pt>
                <c:pt idx="232">
                  <c:v>53.642432017903488</c:v>
                </c:pt>
                <c:pt idx="233">
                  <c:v>53.740341670927108</c:v>
                </c:pt>
                <c:pt idx="234">
                  <c:v>53.29227237211456</c:v>
                </c:pt>
                <c:pt idx="235">
                  <c:v>53.384876575959559</c:v>
                </c:pt>
                <c:pt idx="236">
                  <c:v>53.084877540586682</c:v>
                </c:pt>
                <c:pt idx="237">
                  <c:v>53.084877540586682</c:v>
                </c:pt>
                <c:pt idx="238">
                  <c:v>53.084877540586682</c:v>
                </c:pt>
                <c:pt idx="239">
                  <c:v>53.396934415001887</c:v>
                </c:pt>
                <c:pt idx="240">
                  <c:v>53.758187272709733</c:v>
                </c:pt>
                <c:pt idx="241">
                  <c:v>53.425873228703445</c:v>
                </c:pt>
                <c:pt idx="242">
                  <c:v>53.430696364320376</c:v>
                </c:pt>
                <c:pt idx="243">
                  <c:v>53.200632795392941</c:v>
                </c:pt>
                <c:pt idx="244">
                  <c:v>53.200632795392941</c:v>
                </c:pt>
                <c:pt idx="245">
                  <c:v>53.200632795392941</c:v>
                </c:pt>
                <c:pt idx="246">
                  <c:v>53.151436812100286</c:v>
                </c:pt>
                <c:pt idx="247">
                  <c:v>53.193398091967545</c:v>
                </c:pt>
                <c:pt idx="248">
                  <c:v>53.436484127060687</c:v>
                </c:pt>
                <c:pt idx="249">
                  <c:v>53.325552007871359</c:v>
                </c:pt>
                <c:pt idx="250">
                  <c:v>53.735518535310177</c:v>
                </c:pt>
                <c:pt idx="251">
                  <c:v>53.735518535310177</c:v>
                </c:pt>
                <c:pt idx="252">
                  <c:v>53.735518535310177</c:v>
                </c:pt>
                <c:pt idx="253">
                  <c:v>53.659312992562732</c:v>
                </c:pt>
                <c:pt idx="254">
                  <c:v>53.465905254323943</c:v>
                </c:pt>
                <c:pt idx="255">
                  <c:v>53.557544831045568</c:v>
                </c:pt>
                <c:pt idx="256">
                  <c:v>53.595647602419284</c:v>
                </c:pt>
                <c:pt idx="257">
                  <c:v>53.644361272150242</c:v>
                </c:pt>
                <c:pt idx="258">
                  <c:v>53.644361272150242</c:v>
                </c:pt>
                <c:pt idx="259">
                  <c:v>53.644361272150242</c:v>
                </c:pt>
                <c:pt idx="260">
                  <c:v>53.721049128459399</c:v>
                </c:pt>
                <c:pt idx="261">
                  <c:v>53.048704023459727</c:v>
                </c:pt>
                <c:pt idx="262">
                  <c:v>53.008189684277539</c:v>
                </c:pt>
                <c:pt idx="263">
                  <c:v>53.017353641949704</c:v>
                </c:pt>
                <c:pt idx="264">
                  <c:v>52.855778598782642</c:v>
                </c:pt>
                <c:pt idx="265">
                  <c:v>52.855778598782642</c:v>
                </c:pt>
                <c:pt idx="266">
                  <c:v>52.855778598782642</c:v>
                </c:pt>
                <c:pt idx="267">
                  <c:v>52.822016649464153</c:v>
                </c:pt>
                <c:pt idx="268">
                  <c:v>52.711084530274832</c:v>
                </c:pt>
                <c:pt idx="269">
                  <c:v>52.668640936845868</c:v>
                </c:pt>
                <c:pt idx="270">
                  <c:v>52.656583097803548</c:v>
                </c:pt>
                <c:pt idx="271">
                  <c:v>52.743399538908228</c:v>
                </c:pt>
                <c:pt idx="272">
                  <c:v>52.743399538908228</c:v>
                </c:pt>
                <c:pt idx="273">
                  <c:v>52.743399538908228</c:v>
                </c:pt>
                <c:pt idx="274">
                  <c:v>52.528770003954975</c:v>
                </c:pt>
                <c:pt idx="275">
                  <c:v>52.586165317796407</c:v>
                </c:pt>
                <c:pt idx="276">
                  <c:v>52.615104131497972</c:v>
                </c:pt>
                <c:pt idx="277">
                  <c:v>52.458834537509524</c:v>
                </c:pt>
                <c:pt idx="278">
                  <c:v>52.338256147086348</c:v>
                </c:pt>
                <c:pt idx="279">
                  <c:v>52.338256147086348</c:v>
                </c:pt>
                <c:pt idx="280">
                  <c:v>52.338256147086348</c:v>
                </c:pt>
                <c:pt idx="281">
                  <c:v>52.321857485988801</c:v>
                </c:pt>
                <c:pt idx="282">
                  <c:v>52.228288655020407</c:v>
                </c:pt>
                <c:pt idx="283">
                  <c:v>52.212854621046233</c:v>
                </c:pt>
                <c:pt idx="284">
                  <c:v>52.259639036530437</c:v>
                </c:pt>
                <c:pt idx="285">
                  <c:v>52.126520493503236</c:v>
                </c:pt>
                <c:pt idx="286">
                  <c:v>52.126520493503236</c:v>
                </c:pt>
                <c:pt idx="287">
                  <c:v>52.126520493503236</c:v>
                </c:pt>
                <c:pt idx="288">
                  <c:v>52.173787222549116</c:v>
                </c:pt>
                <c:pt idx="289">
                  <c:v>52.173787222549116</c:v>
                </c:pt>
                <c:pt idx="290">
                  <c:v>52.179574985289435</c:v>
                </c:pt>
                <c:pt idx="291">
                  <c:v>52.002083594586509</c:v>
                </c:pt>
                <c:pt idx="292">
                  <c:v>52.222500892280088</c:v>
                </c:pt>
                <c:pt idx="293">
                  <c:v>52.222500892280088</c:v>
                </c:pt>
                <c:pt idx="294">
                  <c:v>52.222500892280088</c:v>
                </c:pt>
                <c:pt idx="295">
                  <c:v>52.194526705701918</c:v>
                </c:pt>
                <c:pt idx="296">
                  <c:v>52.211407680361155</c:v>
                </c:pt>
                <c:pt idx="297">
                  <c:v>52.255298214475197</c:v>
                </c:pt>
                <c:pt idx="298">
                  <c:v>52.15497699364311</c:v>
                </c:pt>
                <c:pt idx="299">
                  <c:v>51.77394927990585</c:v>
                </c:pt>
                <c:pt idx="300">
                  <c:v>51.77394927990585</c:v>
                </c:pt>
                <c:pt idx="301">
                  <c:v>51.77394927990585</c:v>
                </c:pt>
                <c:pt idx="302">
                  <c:v>51.665911042086677</c:v>
                </c:pt>
                <c:pt idx="303">
                  <c:v>51.77829010196109</c:v>
                </c:pt>
                <c:pt idx="304">
                  <c:v>51.386651489866587</c:v>
                </c:pt>
                <c:pt idx="305">
                  <c:v>51.665911042086677</c:v>
                </c:pt>
                <c:pt idx="306">
                  <c:v>51.571377583994916</c:v>
                </c:pt>
                <c:pt idx="307">
                  <c:v>51.571377583994916</c:v>
                </c:pt>
                <c:pt idx="308">
                  <c:v>51.571377583994916</c:v>
                </c:pt>
                <c:pt idx="309">
                  <c:v>51.72812949154504</c:v>
                </c:pt>
                <c:pt idx="310">
                  <c:v>51.603210279066623</c:v>
                </c:pt>
                <c:pt idx="311">
                  <c:v>52.053691145687644</c:v>
                </c:pt>
                <c:pt idx="312">
                  <c:v>52.130861315558477</c:v>
                </c:pt>
                <c:pt idx="313">
                  <c:v>52.526358436146502</c:v>
                </c:pt>
                <c:pt idx="314">
                  <c:v>52.526358436146502</c:v>
                </c:pt>
                <c:pt idx="315">
                  <c:v>52.526358436146502</c:v>
                </c:pt>
                <c:pt idx="316">
                  <c:v>52.802724106996443</c:v>
                </c:pt>
                <c:pt idx="317">
                  <c:v>52.350313986128661</c:v>
                </c:pt>
                <c:pt idx="318">
                  <c:v>52.580377555056089</c:v>
                </c:pt>
                <c:pt idx="319">
                  <c:v>52.76028051356748</c:v>
                </c:pt>
                <c:pt idx="320">
                  <c:v>52.723142369317145</c:v>
                </c:pt>
                <c:pt idx="321">
                  <c:v>52.723142369317145</c:v>
                </c:pt>
                <c:pt idx="322">
                  <c:v>52.723142369317145</c:v>
                </c:pt>
                <c:pt idx="323">
                  <c:v>53.02121215044324</c:v>
                </c:pt>
                <c:pt idx="324">
                  <c:v>52.890505175224511</c:v>
                </c:pt>
                <c:pt idx="325">
                  <c:v>52.994202590988458</c:v>
                </c:pt>
                <c:pt idx="326">
                  <c:v>52.897739878649908</c:v>
                </c:pt>
                <c:pt idx="327">
                  <c:v>52.926678692351473</c:v>
                </c:pt>
                <c:pt idx="328">
                  <c:v>52.926678692351473</c:v>
                </c:pt>
                <c:pt idx="329">
                  <c:v>52.926678692351473</c:v>
                </c:pt>
                <c:pt idx="330">
                  <c:v>53.132144269632576</c:v>
                </c:pt>
                <c:pt idx="331">
                  <c:v>52.891469802347899</c:v>
                </c:pt>
                <c:pt idx="332">
                  <c:v>52.703849826849435</c:v>
                </c:pt>
                <c:pt idx="333">
                  <c:v>52.648866080816461</c:v>
                </c:pt>
                <c:pt idx="334">
                  <c:v>52.669605563969249</c:v>
                </c:pt>
                <c:pt idx="335">
                  <c:v>52.669605563969249</c:v>
                </c:pt>
                <c:pt idx="336">
                  <c:v>52.669605563969249</c:v>
                </c:pt>
                <c:pt idx="337">
                  <c:v>52.599187783962108</c:v>
                </c:pt>
                <c:pt idx="338">
                  <c:v>52.508512834363877</c:v>
                </c:pt>
                <c:pt idx="339">
                  <c:v>52.306905765576317</c:v>
                </c:pt>
                <c:pt idx="340">
                  <c:v>52.229735595705485</c:v>
                </c:pt>
                <c:pt idx="341">
                  <c:v>52.199832154880532</c:v>
                </c:pt>
                <c:pt idx="342">
                  <c:v>52.199832154880532</c:v>
                </c:pt>
                <c:pt idx="343">
                  <c:v>52.199832154880532</c:v>
                </c:pt>
                <c:pt idx="344">
                  <c:v>52.133755196928632</c:v>
                </c:pt>
                <c:pt idx="345">
                  <c:v>52.478127079977234</c:v>
                </c:pt>
                <c:pt idx="346">
                  <c:v>52.285201655300149</c:v>
                </c:pt>
                <c:pt idx="347">
                  <c:v>52.233111790637331</c:v>
                </c:pt>
                <c:pt idx="348">
                  <c:v>52.275073070504597</c:v>
                </c:pt>
                <c:pt idx="349">
                  <c:v>52.275073070504597</c:v>
                </c:pt>
                <c:pt idx="350">
                  <c:v>52.275073070504597</c:v>
                </c:pt>
                <c:pt idx="351">
                  <c:v>52.426037215314423</c:v>
                </c:pt>
                <c:pt idx="352">
                  <c:v>52.321857485988801</c:v>
                </c:pt>
                <c:pt idx="353">
                  <c:v>52.27941389255983</c:v>
                </c:pt>
                <c:pt idx="354">
                  <c:v>52.229253282143794</c:v>
                </c:pt>
                <c:pt idx="355">
                  <c:v>52.205619917620851</c:v>
                </c:pt>
                <c:pt idx="356">
                  <c:v>52.205619917620851</c:v>
                </c:pt>
                <c:pt idx="357">
                  <c:v>52.205619917620851</c:v>
                </c:pt>
                <c:pt idx="358">
                  <c:v>52.164623264876965</c:v>
                </c:pt>
                <c:pt idx="359">
                  <c:v>52.162211697068493</c:v>
                </c:pt>
                <c:pt idx="360">
                  <c:v>52.186809688714831</c:v>
                </c:pt>
                <c:pt idx="361">
                  <c:v>52.473786257922008</c:v>
                </c:pt>
                <c:pt idx="362">
                  <c:v>52.589541512728253</c:v>
                </c:pt>
                <c:pt idx="363">
                  <c:v>52.589541512728253</c:v>
                </c:pt>
                <c:pt idx="364">
                  <c:v>52.589541512728253</c:v>
                </c:pt>
                <c:pt idx="365">
                  <c:v>52.566390461767</c:v>
                </c:pt>
                <c:pt idx="366">
                  <c:v>52.524911495461438</c:v>
                </c:pt>
                <c:pt idx="367">
                  <c:v>52.64452525876122</c:v>
                </c:pt>
                <c:pt idx="368">
                  <c:v>52.49983119025341</c:v>
                </c:pt>
                <c:pt idx="369">
                  <c:v>52.686968852190184</c:v>
                </c:pt>
                <c:pt idx="370">
                  <c:v>52.686968852190184</c:v>
                </c:pt>
                <c:pt idx="371">
                  <c:v>52.686968852190184</c:v>
                </c:pt>
                <c:pt idx="372">
                  <c:v>52.563978893958542</c:v>
                </c:pt>
                <c:pt idx="373">
                  <c:v>52.702885199726047</c:v>
                </c:pt>
                <c:pt idx="374">
                  <c:v>52.758833572882402</c:v>
                </c:pt>
                <c:pt idx="375">
                  <c:v>52.735682521921149</c:v>
                </c:pt>
                <c:pt idx="376">
                  <c:v>52.77957305603519</c:v>
                </c:pt>
                <c:pt idx="377">
                  <c:v>52.77957305603519</c:v>
                </c:pt>
                <c:pt idx="378">
                  <c:v>52.77957305603519</c:v>
                </c:pt>
                <c:pt idx="379">
                  <c:v>52.608351741634273</c:v>
                </c:pt>
                <c:pt idx="380">
                  <c:v>52.800794852749668</c:v>
                </c:pt>
                <c:pt idx="381">
                  <c:v>52.763174394937643</c:v>
                </c:pt>
                <c:pt idx="382">
                  <c:v>52.816711200285525</c:v>
                </c:pt>
                <c:pt idx="383">
                  <c:v>52.593882334783494</c:v>
                </c:pt>
                <c:pt idx="384">
                  <c:v>52.593882334783494</c:v>
                </c:pt>
                <c:pt idx="385">
                  <c:v>52.593882334783494</c:v>
                </c:pt>
                <c:pt idx="386">
                  <c:v>53.042433947157733</c:v>
                </c:pt>
                <c:pt idx="387">
                  <c:v>52.720730801508672</c:v>
                </c:pt>
                <c:pt idx="388">
                  <c:v>52.658030038488626</c:v>
                </c:pt>
                <c:pt idx="389">
                  <c:v>52.529252317516665</c:v>
                </c:pt>
                <c:pt idx="390">
                  <c:v>52.566390461767</c:v>
                </c:pt>
                <c:pt idx="391">
                  <c:v>52.566390461767</c:v>
                </c:pt>
                <c:pt idx="392">
                  <c:v>52.566390461767</c:v>
                </c:pt>
                <c:pt idx="393">
                  <c:v>52.41494400339549</c:v>
                </c:pt>
                <c:pt idx="394">
                  <c:v>52.321857485988801</c:v>
                </c:pt>
                <c:pt idx="395">
                  <c:v>52.274590756942906</c:v>
                </c:pt>
                <c:pt idx="396">
                  <c:v>52.22105395159501</c:v>
                </c:pt>
                <c:pt idx="397">
                  <c:v>52.136166764737091</c:v>
                </c:pt>
                <c:pt idx="398">
                  <c:v>52.136166764737091</c:v>
                </c:pt>
                <c:pt idx="399">
                  <c:v>52.136166764737091</c:v>
                </c:pt>
                <c:pt idx="400">
                  <c:v>52.056102713496102</c:v>
                </c:pt>
                <c:pt idx="401">
                  <c:v>52.309799646946473</c:v>
                </c:pt>
                <c:pt idx="402">
                  <c:v>52.179574985289435</c:v>
                </c:pt>
                <c:pt idx="403">
                  <c:v>51.944688280745076</c:v>
                </c:pt>
                <c:pt idx="404">
                  <c:v>51.908032450056432</c:v>
                </c:pt>
                <c:pt idx="405">
                  <c:v>51.908032450056432</c:v>
                </c:pt>
                <c:pt idx="406">
                  <c:v>51.908032450056432</c:v>
                </c:pt>
                <c:pt idx="407">
                  <c:v>51.930218873894297</c:v>
                </c:pt>
                <c:pt idx="408">
                  <c:v>51.916714094166892</c:v>
                </c:pt>
                <c:pt idx="409">
                  <c:v>51.82459220388359</c:v>
                </c:pt>
                <c:pt idx="410">
                  <c:v>51.898868492384274</c:v>
                </c:pt>
                <c:pt idx="411">
                  <c:v>51.895009983890731</c:v>
                </c:pt>
                <c:pt idx="412">
                  <c:v>51.895009983890731</c:v>
                </c:pt>
                <c:pt idx="413">
                  <c:v>51.895009983890731</c:v>
                </c:pt>
                <c:pt idx="414">
                  <c:v>51.782148610454627</c:v>
                </c:pt>
                <c:pt idx="415">
                  <c:v>51.911890958549968</c:v>
                </c:pt>
                <c:pt idx="416">
                  <c:v>52.003048221709903</c:v>
                </c:pt>
                <c:pt idx="417">
                  <c:v>52.111086459529062</c:v>
                </c:pt>
                <c:pt idx="418">
                  <c:v>51.961086941842638</c:v>
                </c:pt>
                <c:pt idx="419">
                  <c:v>51.961086941842638</c:v>
                </c:pt>
                <c:pt idx="420">
                  <c:v>51.961086941842638</c:v>
                </c:pt>
                <c:pt idx="421">
                  <c:v>51.962051568966018</c:v>
                </c:pt>
                <c:pt idx="422">
                  <c:v>51.752245169629688</c:v>
                </c:pt>
                <c:pt idx="423">
                  <c:v>51.601763338381559</c:v>
                </c:pt>
                <c:pt idx="424">
                  <c:v>51.483596515766841</c:v>
                </c:pt>
                <c:pt idx="425">
                  <c:v>51.673145745512073</c:v>
                </c:pt>
                <c:pt idx="426">
                  <c:v>51.673145745512073</c:v>
                </c:pt>
                <c:pt idx="427">
                  <c:v>51.673145745512073</c:v>
                </c:pt>
                <c:pt idx="428">
                  <c:v>51.578612287420299</c:v>
                </c:pt>
                <c:pt idx="429">
                  <c:v>51.711730830447486</c:v>
                </c:pt>
                <c:pt idx="430">
                  <c:v>51.626361330027883</c:v>
                </c:pt>
                <c:pt idx="431">
                  <c:v>52.299671062150935</c:v>
                </c:pt>
                <c:pt idx="432">
                  <c:v>52.191150510770058</c:v>
                </c:pt>
                <c:pt idx="433">
                  <c:v>52.191150510770058</c:v>
                </c:pt>
                <c:pt idx="434">
                  <c:v>52.191150510770058</c:v>
                </c:pt>
                <c:pt idx="435">
                  <c:v>52.343079282703265</c:v>
                </c:pt>
                <c:pt idx="436">
                  <c:v>51.939382831566462</c:v>
                </c:pt>
                <c:pt idx="437">
                  <c:v>51.942759026498308</c:v>
                </c:pt>
                <c:pt idx="438">
                  <c:v>51.853531017585155</c:v>
                </c:pt>
                <c:pt idx="439">
                  <c:v>51.927807306085839</c:v>
                </c:pt>
                <c:pt idx="440">
                  <c:v>51.927807306085839</c:v>
                </c:pt>
                <c:pt idx="441">
                  <c:v>51.927807306085839</c:v>
                </c:pt>
                <c:pt idx="442">
                  <c:v>51.936006636634616</c:v>
                </c:pt>
                <c:pt idx="443">
                  <c:v>51.530380931251017</c:v>
                </c:pt>
                <c:pt idx="444">
                  <c:v>51.700155304966863</c:v>
                </c:pt>
                <c:pt idx="445">
                  <c:v>51.717518593187805</c:v>
                </c:pt>
                <c:pt idx="446">
                  <c:v>51.732952627161978</c:v>
                </c:pt>
                <c:pt idx="447">
                  <c:v>51.732952627161978</c:v>
                </c:pt>
                <c:pt idx="448">
                  <c:v>51.732952627161978</c:v>
                </c:pt>
                <c:pt idx="449">
                  <c:v>51.556425863582433</c:v>
                </c:pt>
                <c:pt idx="450">
                  <c:v>51.575236092488453</c:v>
                </c:pt>
                <c:pt idx="451">
                  <c:v>51.631666779206498</c:v>
                </c:pt>
                <c:pt idx="452">
                  <c:v>51.576200719611833</c:v>
                </c:pt>
                <c:pt idx="453">
                  <c:v>51.581506168790447</c:v>
                </c:pt>
                <c:pt idx="454">
                  <c:v>51.581506168790447</c:v>
                </c:pt>
                <c:pt idx="455">
                  <c:v>51.581506168790447</c:v>
                </c:pt>
                <c:pt idx="456">
                  <c:v>51.328291548901774</c:v>
                </c:pt>
                <c:pt idx="457">
                  <c:v>50.954016225028219</c:v>
                </c:pt>
                <c:pt idx="458">
                  <c:v>51.009482284622884</c:v>
                </c:pt>
                <c:pt idx="459">
                  <c:v>50.929900546943571</c:v>
                </c:pt>
                <c:pt idx="460">
                  <c:v>50.963180182700377</c:v>
                </c:pt>
                <c:pt idx="461">
                  <c:v>50.963180182700377</c:v>
                </c:pt>
                <c:pt idx="462">
                  <c:v>50.963180182700377</c:v>
                </c:pt>
                <c:pt idx="463">
                  <c:v>50.893727029816624</c:v>
                </c:pt>
                <c:pt idx="464">
                  <c:v>50.956910106398368</c:v>
                </c:pt>
                <c:pt idx="465">
                  <c:v>50.996459818457176</c:v>
                </c:pt>
                <c:pt idx="466">
                  <c:v>50.814627605699023</c:v>
                </c:pt>
                <c:pt idx="467">
                  <c:v>50.811733724328867</c:v>
                </c:pt>
                <c:pt idx="468">
                  <c:v>50.811733724328867</c:v>
                </c:pt>
                <c:pt idx="469">
                  <c:v>50.811733724328867</c:v>
                </c:pt>
                <c:pt idx="470">
                  <c:v>50.471220349773795</c:v>
                </c:pt>
                <c:pt idx="471">
                  <c:v>50.442763849633934</c:v>
                </c:pt>
                <c:pt idx="472">
                  <c:v>50.459644824293171</c:v>
                </c:pt>
                <c:pt idx="473">
                  <c:v>50.524757155121691</c:v>
                </c:pt>
                <c:pt idx="474">
                  <c:v>50.563342240057111</c:v>
                </c:pt>
                <c:pt idx="475">
                  <c:v>50.563342240057111</c:v>
                </c:pt>
                <c:pt idx="476">
                  <c:v>50.563342240057111</c:v>
                </c:pt>
                <c:pt idx="477">
                  <c:v>50.801122825971625</c:v>
                </c:pt>
                <c:pt idx="478">
                  <c:v>50.55996604512525</c:v>
                </c:pt>
                <c:pt idx="479">
                  <c:v>50.491959832926582</c:v>
                </c:pt>
                <c:pt idx="480">
                  <c:v>50.362217484831241</c:v>
                </c:pt>
                <c:pt idx="481">
                  <c:v>50.470255722650414</c:v>
                </c:pt>
                <c:pt idx="482">
                  <c:v>50.470255722650414</c:v>
                </c:pt>
                <c:pt idx="483">
                  <c:v>50.470255722650414</c:v>
                </c:pt>
                <c:pt idx="484">
                  <c:v>50.515110883887836</c:v>
                </c:pt>
                <c:pt idx="485">
                  <c:v>50.827650071864717</c:v>
                </c:pt>
                <c:pt idx="486">
                  <c:v>50.575400079099431</c:v>
                </c:pt>
                <c:pt idx="487">
                  <c:v>50.623149121707009</c:v>
                </c:pt>
                <c:pt idx="488">
                  <c:v>50.468808781965336</c:v>
                </c:pt>
                <c:pt idx="489">
                  <c:v>50.468808781965336</c:v>
                </c:pt>
                <c:pt idx="490">
                  <c:v>50.468808781965336</c:v>
                </c:pt>
                <c:pt idx="491">
                  <c:v>50.530544917861995</c:v>
                </c:pt>
                <c:pt idx="492">
                  <c:v>50.652570248970264</c:v>
                </c:pt>
                <c:pt idx="493">
                  <c:v>50.916878080777884</c:v>
                </c:pt>
                <c:pt idx="494">
                  <c:v>51.041797293256295</c:v>
                </c:pt>
                <c:pt idx="495">
                  <c:v>50.952569284343141</c:v>
                </c:pt>
                <c:pt idx="496">
                  <c:v>50.952569284343141</c:v>
                </c:pt>
                <c:pt idx="497">
                  <c:v>50.952569284343141</c:v>
                </c:pt>
                <c:pt idx="498">
                  <c:v>50.550802087453093</c:v>
                </c:pt>
                <c:pt idx="499">
                  <c:v>50.55996604512525</c:v>
                </c:pt>
                <c:pt idx="500">
                  <c:v>50.584081723209891</c:v>
                </c:pt>
                <c:pt idx="501">
                  <c:v>50.386333162915875</c:v>
                </c:pt>
                <c:pt idx="502">
                  <c:v>50.149517204124749</c:v>
                </c:pt>
                <c:pt idx="503">
                  <c:v>50.149517204124749</c:v>
                </c:pt>
                <c:pt idx="504">
                  <c:v>50.149517204124749</c:v>
                </c:pt>
                <c:pt idx="505">
                  <c:v>50.040996652743885</c:v>
                </c:pt>
                <c:pt idx="506">
                  <c:v>50.105144356449017</c:v>
                </c:pt>
                <c:pt idx="507">
                  <c:v>50.017363288220942</c:v>
                </c:pt>
                <c:pt idx="508">
                  <c:v>49.998070745753232</c:v>
                </c:pt>
                <c:pt idx="509">
                  <c:v>50.112861373436104</c:v>
                </c:pt>
                <c:pt idx="510">
                  <c:v>50.112861373436104</c:v>
                </c:pt>
                <c:pt idx="511">
                  <c:v>50.112861373436104</c:v>
                </c:pt>
                <c:pt idx="512">
                  <c:v>50.131671602342124</c:v>
                </c:pt>
                <c:pt idx="513">
                  <c:v>50.055466059594664</c:v>
                </c:pt>
                <c:pt idx="514">
                  <c:v>49.818167787241848</c:v>
                </c:pt>
                <c:pt idx="515">
                  <c:v>49.817203160118453</c:v>
                </c:pt>
                <c:pt idx="516">
                  <c:v>49.822990922858764</c:v>
                </c:pt>
                <c:pt idx="517">
                  <c:v>49.822990922858764</c:v>
                </c:pt>
                <c:pt idx="518">
                  <c:v>49.822990922858764</c:v>
                </c:pt>
                <c:pt idx="519">
                  <c:v>49.857717499300641</c:v>
                </c:pt>
                <c:pt idx="520">
                  <c:v>49.74003299024762</c:v>
                </c:pt>
                <c:pt idx="521">
                  <c:v>49.741479930932705</c:v>
                </c:pt>
                <c:pt idx="522">
                  <c:v>49.664309761061865</c:v>
                </c:pt>
                <c:pt idx="523">
                  <c:v>49.998070745753232</c:v>
                </c:pt>
                <c:pt idx="524">
                  <c:v>49.998070745753232</c:v>
                </c:pt>
                <c:pt idx="525">
                  <c:v>49.998070745753232</c:v>
                </c:pt>
                <c:pt idx="526">
                  <c:v>49.932476101363022</c:v>
                </c:pt>
                <c:pt idx="527">
                  <c:v>50.28022417934347</c:v>
                </c:pt>
                <c:pt idx="528">
                  <c:v>50.34967733222723</c:v>
                </c:pt>
                <c:pt idx="529">
                  <c:v>50.025562618769712</c:v>
                </c:pt>
                <c:pt idx="530">
                  <c:v>49.963344169311355</c:v>
                </c:pt>
                <c:pt idx="531">
                  <c:v>49.963344169311355</c:v>
                </c:pt>
                <c:pt idx="532">
                  <c:v>49.963344169311355</c:v>
                </c:pt>
                <c:pt idx="533">
                  <c:v>49.769936431072573</c:v>
                </c:pt>
                <c:pt idx="534">
                  <c:v>49.735692168192386</c:v>
                </c:pt>
                <c:pt idx="535">
                  <c:v>49.709647235860977</c:v>
                </c:pt>
                <c:pt idx="536">
                  <c:v>49.712541117231133</c:v>
                </c:pt>
                <c:pt idx="537">
                  <c:v>49.540837489268526</c:v>
                </c:pt>
                <c:pt idx="538">
                  <c:v>49.540837489268526</c:v>
                </c:pt>
                <c:pt idx="539">
                  <c:v>49.540837489268526</c:v>
                </c:pt>
                <c:pt idx="540">
                  <c:v>49.800322185459208</c:v>
                </c:pt>
                <c:pt idx="541">
                  <c:v>49.633924006675223</c:v>
                </c:pt>
                <c:pt idx="542">
                  <c:v>49.521544946800816</c:v>
                </c:pt>
                <c:pt idx="543">
                  <c:v>49.661898193253393</c:v>
                </c:pt>
                <c:pt idx="544">
                  <c:v>49.645499532155853</c:v>
                </c:pt>
                <c:pt idx="545">
                  <c:v>49.645499532155853</c:v>
                </c:pt>
                <c:pt idx="546">
                  <c:v>49.645499532155853</c:v>
                </c:pt>
                <c:pt idx="547">
                  <c:v>49.725563583396834</c:v>
                </c:pt>
                <c:pt idx="548">
                  <c:v>50.010128584795552</c:v>
                </c:pt>
                <c:pt idx="549">
                  <c:v>50.122507644669945</c:v>
                </c:pt>
                <c:pt idx="550">
                  <c:v>49.937781550541636</c:v>
                </c:pt>
                <c:pt idx="551">
                  <c:v>49.846141973820018</c:v>
                </c:pt>
                <c:pt idx="552">
                  <c:v>49.846141973820018</c:v>
                </c:pt>
                <c:pt idx="553">
                  <c:v>49.846141973820018</c:v>
                </c:pt>
                <c:pt idx="554">
                  <c:v>49.845659660258328</c:v>
                </c:pt>
                <c:pt idx="555">
                  <c:v>49.753055456413328</c:v>
                </c:pt>
                <c:pt idx="556">
                  <c:v>49.699518651065425</c:v>
                </c:pt>
                <c:pt idx="557">
                  <c:v>49.689390066269887</c:v>
                </c:pt>
                <c:pt idx="558">
                  <c:v>49.631994752428447</c:v>
                </c:pt>
                <c:pt idx="559">
                  <c:v>49.631994752428447</c:v>
                </c:pt>
                <c:pt idx="560">
                  <c:v>49.631994752428447</c:v>
                </c:pt>
                <c:pt idx="561">
                  <c:v>49.684566930652956</c:v>
                </c:pt>
                <c:pt idx="562">
                  <c:v>49.660451252568322</c:v>
                </c:pt>
                <c:pt idx="563">
                  <c:v>49.329101835685421</c:v>
                </c:pt>
                <c:pt idx="564">
                  <c:v>49.367204607059136</c:v>
                </c:pt>
                <c:pt idx="565">
                  <c:v>49.086980427715673</c:v>
                </c:pt>
                <c:pt idx="566">
                  <c:v>49.086980427715673</c:v>
                </c:pt>
                <c:pt idx="567">
                  <c:v>49.086980427715673</c:v>
                </c:pt>
                <c:pt idx="568">
                  <c:v>48.85064678248623</c:v>
                </c:pt>
                <c:pt idx="569">
                  <c:v>48.407400619290613</c:v>
                </c:pt>
                <c:pt idx="570">
                  <c:v>48.271870508454953</c:v>
                </c:pt>
                <c:pt idx="571">
                  <c:v>48.392931212439834</c:v>
                </c:pt>
                <c:pt idx="572">
                  <c:v>48.707881968225188</c:v>
                </c:pt>
                <c:pt idx="573">
                  <c:v>48.707881968225188</c:v>
                </c:pt>
                <c:pt idx="574">
                  <c:v>48.707881968225188</c:v>
                </c:pt>
                <c:pt idx="575">
                  <c:v>48.491805492586842</c:v>
                </c:pt>
                <c:pt idx="576">
                  <c:v>48.482641534914677</c:v>
                </c:pt>
                <c:pt idx="577">
                  <c:v>48.327336568049624</c:v>
                </c:pt>
                <c:pt idx="578">
                  <c:v>48.40884755997569</c:v>
                </c:pt>
                <c:pt idx="579">
                  <c:v>47.921228549104349</c:v>
                </c:pt>
                <c:pt idx="580">
                  <c:v>47.921228549104349</c:v>
                </c:pt>
                <c:pt idx="581">
                  <c:v>47.921228549104349</c:v>
                </c:pt>
                <c:pt idx="582">
                  <c:v>47.546953225230787</c:v>
                </c:pt>
                <c:pt idx="583">
                  <c:v>47.81077874347671</c:v>
                </c:pt>
                <c:pt idx="584">
                  <c:v>47.970424532397004</c:v>
                </c:pt>
                <c:pt idx="585">
                  <c:v>48.298880067909749</c:v>
                </c:pt>
                <c:pt idx="586">
                  <c:v>48.987623834006968</c:v>
                </c:pt>
                <c:pt idx="587">
                  <c:v>48.987623834006968</c:v>
                </c:pt>
                <c:pt idx="588">
                  <c:v>48.987623834006968</c:v>
                </c:pt>
                <c:pt idx="589">
                  <c:v>49.1110961058003</c:v>
                </c:pt>
                <c:pt idx="590">
                  <c:v>49.0054694357896</c:v>
                </c:pt>
                <c:pt idx="591">
                  <c:v>48.994858537432357</c:v>
                </c:pt>
                <c:pt idx="592">
                  <c:v>49.043572207163322</c:v>
                </c:pt>
                <c:pt idx="593">
                  <c:v>49.131353275391398</c:v>
                </c:pt>
                <c:pt idx="594">
                  <c:v>49.131353275391398</c:v>
                </c:pt>
                <c:pt idx="595">
                  <c:v>49.131353275391398</c:v>
                </c:pt>
                <c:pt idx="596">
                  <c:v>49.07540490223505</c:v>
                </c:pt>
                <c:pt idx="597">
                  <c:v>48.87042163851563</c:v>
                </c:pt>
                <c:pt idx="598">
                  <c:v>48.914312172629671</c:v>
                </c:pt>
                <c:pt idx="599">
                  <c:v>48.680390095208701</c:v>
                </c:pt>
                <c:pt idx="600">
                  <c:v>48.930710833727218</c:v>
                </c:pt>
                <c:pt idx="601">
                  <c:v>48.930710833727218</c:v>
                </c:pt>
                <c:pt idx="602">
                  <c:v>48.930710833727218</c:v>
                </c:pt>
                <c:pt idx="603">
                  <c:v>48.905148214957507</c:v>
                </c:pt>
                <c:pt idx="604">
                  <c:v>48.994858537432357</c:v>
                </c:pt>
                <c:pt idx="605">
                  <c:v>48.933122401535691</c:v>
                </c:pt>
                <c:pt idx="606">
                  <c:v>49.449197912546907</c:v>
                </c:pt>
                <c:pt idx="607">
                  <c:v>49.6155960913309</c:v>
                </c:pt>
                <c:pt idx="608">
                  <c:v>49.6155960913309</c:v>
                </c:pt>
                <c:pt idx="609">
                  <c:v>49.6155960913309</c:v>
                </c:pt>
                <c:pt idx="610">
                  <c:v>49.852412050122027</c:v>
                </c:pt>
                <c:pt idx="611">
                  <c:v>49.974919694791978</c:v>
                </c:pt>
                <c:pt idx="612">
                  <c:v>50.137459365082435</c:v>
                </c:pt>
                <c:pt idx="613">
                  <c:v>50.751444529117272</c:v>
                </c:pt>
                <c:pt idx="614">
                  <c:v>50.458680197169784</c:v>
                </c:pt>
                <c:pt idx="615">
                  <c:v>50.458680197169784</c:v>
                </c:pt>
                <c:pt idx="616">
                  <c:v>50.458680197169784</c:v>
                </c:pt>
                <c:pt idx="617">
                  <c:v>50.636171587872703</c:v>
                </c:pt>
                <c:pt idx="618">
                  <c:v>50.951122343658064</c:v>
                </c:pt>
                <c:pt idx="619">
                  <c:v>51.185526734640732</c:v>
                </c:pt>
                <c:pt idx="620">
                  <c:v>51.180703599023794</c:v>
                </c:pt>
                <c:pt idx="621">
                  <c:v>51.09871029353603</c:v>
                </c:pt>
                <c:pt idx="622">
                  <c:v>51.09871029353603</c:v>
                </c:pt>
                <c:pt idx="623">
                  <c:v>51.09871029353603</c:v>
                </c:pt>
                <c:pt idx="624">
                  <c:v>51.81253436484127</c:v>
                </c:pt>
                <c:pt idx="625">
                  <c:v>51.698226050720095</c:v>
                </c:pt>
                <c:pt idx="626">
                  <c:v>52.276520011189675</c:v>
                </c:pt>
                <c:pt idx="627">
                  <c:v>51.835685415802523</c:v>
                </c:pt>
                <c:pt idx="628">
                  <c:v>51.407390973019382</c:v>
                </c:pt>
                <c:pt idx="629">
                  <c:v>51.407390973019382</c:v>
                </c:pt>
                <c:pt idx="630">
                  <c:v>51.407390973019382</c:v>
                </c:pt>
                <c:pt idx="631">
                  <c:v>51.26221459094986</c:v>
                </c:pt>
                <c:pt idx="632">
                  <c:v>51.947582162115239</c:v>
                </c:pt>
                <c:pt idx="633">
                  <c:v>52.326680621605718</c:v>
                </c:pt>
                <c:pt idx="634">
                  <c:v>51.667840296333459</c:v>
                </c:pt>
                <c:pt idx="635">
                  <c:v>52.029093154041306</c:v>
                </c:pt>
                <c:pt idx="636">
                  <c:v>52.029093154041306</c:v>
                </c:pt>
                <c:pt idx="637">
                  <c:v>52.029093154041306</c:v>
                </c:pt>
                <c:pt idx="638">
                  <c:v>53.208832125941719</c:v>
                </c:pt>
                <c:pt idx="639">
                  <c:v>52.754492750827161</c:v>
                </c:pt>
                <c:pt idx="640">
                  <c:v>52.862048675084651</c:v>
                </c:pt>
                <c:pt idx="641">
                  <c:v>53.99789711287103</c:v>
                </c:pt>
                <c:pt idx="642">
                  <c:v>54.28632062276327</c:v>
                </c:pt>
                <c:pt idx="643">
                  <c:v>54.28632062276327</c:v>
                </c:pt>
                <c:pt idx="644">
                  <c:v>54.28632062276327</c:v>
                </c:pt>
                <c:pt idx="645">
                  <c:v>56.937115957826499</c:v>
                </c:pt>
                <c:pt idx="646">
                  <c:v>59.394985868212643</c:v>
                </c:pt>
                <c:pt idx="647">
                  <c:v>59.433088639586373</c:v>
                </c:pt>
                <c:pt idx="648">
                  <c:v>63.758958974408444</c:v>
                </c:pt>
                <c:pt idx="649">
                  <c:v>63.149314632428833</c:v>
                </c:pt>
                <c:pt idx="650">
                  <c:v>63.149314632428833</c:v>
                </c:pt>
                <c:pt idx="651">
                  <c:v>63.149314632428833</c:v>
                </c:pt>
                <c:pt idx="652">
                  <c:v>59.084858248044213</c:v>
                </c:pt>
                <c:pt idx="653">
                  <c:v>59.389680419034022</c:v>
                </c:pt>
                <c:pt idx="654">
                  <c:v>63.400117684509048</c:v>
                </c:pt>
                <c:pt idx="655">
                  <c:v>61.901569448329752</c:v>
                </c:pt>
                <c:pt idx="656">
                  <c:v>62.102694203555622</c:v>
                </c:pt>
                <c:pt idx="657">
                  <c:v>62.102694203555622</c:v>
                </c:pt>
                <c:pt idx="658">
                  <c:v>62.102694203555622</c:v>
                </c:pt>
                <c:pt idx="659">
                  <c:v>62.653013977447017</c:v>
                </c:pt>
                <c:pt idx="660">
                  <c:v>63.841916907019595</c:v>
                </c:pt>
                <c:pt idx="661">
                  <c:v>66.940299227333682</c:v>
                </c:pt>
                <c:pt idx="662">
                  <c:v>64.712010572313275</c:v>
                </c:pt>
                <c:pt idx="663">
                  <c:v>64.553811724078059</c:v>
                </c:pt>
                <c:pt idx="664">
                  <c:v>64.553811724078059</c:v>
                </c:pt>
                <c:pt idx="665">
                  <c:v>64.553811724078059</c:v>
                </c:pt>
                <c:pt idx="666">
                  <c:v>65.219404439214017</c:v>
                </c:pt>
                <c:pt idx="667">
                  <c:v>62.89610001254016</c:v>
                </c:pt>
                <c:pt idx="668">
                  <c:v>62.275844772203307</c:v>
                </c:pt>
                <c:pt idx="669">
                  <c:v>60.694338603412845</c:v>
                </c:pt>
                <c:pt idx="670">
                  <c:v>61.861055109147564</c:v>
                </c:pt>
                <c:pt idx="671">
                  <c:v>61.861055109147564</c:v>
                </c:pt>
                <c:pt idx="672">
                  <c:v>61.861055109147564</c:v>
                </c:pt>
                <c:pt idx="673">
                  <c:v>61.627615345288277</c:v>
                </c:pt>
                <c:pt idx="674">
                  <c:v>60.204790338294735</c:v>
                </c:pt>
                <c:pt idx="675">
                  <c:v>61.500766878563098</c:v>
                </c:pt>
                <c:pt idx="676">
                  <c:v>62.92793270761188</c:v>
                </c:pt>
                <c:pt idx="677">
                  <c:v>61.744817540779614</c:v>
                </c:pt>
                <c:pt idx="678">
                  <c:v>61.744817540779614</c:v>
                </c:pt>
                <c:pt idx="679">
                  <c:v>61.744817540779614</c:v>
                </c:pt>
                <c:pt idx="680">
                  <c:v>61.843209507364925</c:v>
                </c:pt>
                <c:pt idx="681">
                  <c:v>62.538223349764152</c:v>
                </c:pt>
                <c:pt idx="682">
                  <c:v>62.941437487339272</c:v>
                </c:pt>
                <c:pt idx="683">
                  <c:v>62.327934636866125</c:v>
                </c:pt>
                <c:pt idx="684">
                  <c:v>62.996421233372232</c:v>
                </c:pt>
                <c:pt idx="685">
                  <c:v>62.996421233372232</c:v>
                </c:pt>
                <c:pt idx="686">
                  <c:v>62.996421233372232</c:v>
                </c:pt>
                <c:pt idx="687">
                  <c:v>63.569892058224887</c:v>
                </c:pt>
                <c:pt idx="688">
                  <c:v>63.380825142041338</c:v>
                </c:pt>
                <c:pt idx="689">
                  <c:v>65.178890100031822</c:v>
                </c:pt>
                <c:pt idx="690">
                  <c:v>67.041585075289149</c:v>
                </c:pt>
                <c:pt idx="691">
                  <c:v>66.173420664242244</c:v>
                </c:pt>
                <c:pt idx="692">
                  <c:v>66.173420664242244</c:v>
                </c:pt>
                <c:pt idx="693">
                  <c:v>66.173420664242244</c:v>
                </c:pt>
                <c:pt idx="694">
                  <c:v>64.63628734312752</c:v>
                </c:pt>
                <c:pt idx="695">
                  <c:v>63.823588991675265</c:v>
                </c:pt>
                <c:pt idx="696">
                  <c:v>63.906546924286424</c:v>
                </c:pt>
                <c:pt idx="697">
                  <c:v>63.684682685907767</c:v>
                </c:pt>
                <c:pt idx="698">
                  <c:v>64.942074141240695</c:v>
                </c:pt>
                <c:pt idx="699">
                  <c:v>64.942074141240695</c:v>
                </c:pt>
                <c:pt idx="700">
                  <c:v>64.942074141240695</c:v>
                </c:pt>
                <c:pt idx="701">
                  <c:v>65.824707959138394</c:v>
                </c:pt>
                <c:pt idx="702">
                  <c:v>65.425834643618515</c:v>
                </c:pt>
                <c:pt idx="703">
                  <c:v>65.59802058514282</c:v>
                </c:pt>
                <c:pt idx="704">
                  <c:v>65.570528712126332</c:v>
                </c:pt>
                <c:pt idx="705">
                  <c:v>65.5792103562368</c:v>
                </c:pt>
                <c:pt idx="706">
                  <c:v>65.5792103562368</c:v>
                </c:pt>
                <c:pt idx="707">
                  <c:v>65.5792103562368</c:v>
                </c:pt>
                <c:pt idx="708">
                  <c:v>64.792556937115961</c:v>
                </c:pt>
                <c:pt idx="709">
                  <c:v>65.445127186086225</c:v>
                </c:pt>
                <c:pt idx="710">
                  <c:v>64.609277783672724</c:v>
                </c:pt>
                <c:pt idx="711">
                  <c:v>64.000115755254811</c:v>
                </c:pt>
                <c:pt idx="712">
                  <c:v>65.748984729952639</c:v>
                </c:pt>
                <c:pt idx="713">
                  <c:v>65.748984729952639</c:v>
                </c:pt>
                <c:pt idx="714">
                  <c:v>65.748984729952639</c:v>
                </c:pt>
                <c:pt idx="715">
                  <c:v>64.376320333375133</c:v>
                </c:pt>
                <c:pt idx="716">
                  <c:v>62.948189877202964</c:v>
                </c:pt>
                <c:pt idx="717">
                  <c:v>63.419892540538456</c:v>
                </c:pt>
                <c:pt idx="718">
                  <c:v>63.484522557805278</c:v>
                </c:pt>
                <c:pt idx="719">
                  <c:v>63.407352387934445</c:v>
                </c:pt>
                <c:pt idx="720">
                  <c:v>63.407352387934445</c:v>
                </c:pt>
                <c:pt idx="721">
                  <c:v>63.407352387934445</c:v>
                </c:pt>
                <c:pt idx="722">
                  <c:v>63.58098527014382</c:v>
                </c:pt>
                <c:pt idx="723">
                  <c:v>64.277446053228132</c:v>
                </c:pt>
                <c:pt idx="724">
                  <c:v>64.121176459239678</c:v>
                </c:pt>
                <c:pt idx="725">
                  <c:v>64.386448918170686</c:v>
                </c:pt>
                <c:pt idx="726">
                  <c:v>64.82294269150259</c:v>
                </c:pt>
                <c:pt idx="727">
                  <c:v>64.82294269150259</c:v>
                </c:pt>
                <c:pt idx="728">
                  <c:v>64.82294269150259</c:v>
                </c:pt>
                <c:pt idx="729">
                  <c:v>66.263613300278777</c:v>
                </c:pt>
                <c:pt idx="730">
                  <c:v>66.372616165221331</c:v>
                </c:pt>
                <c:pt idx="731">
                  <c:v>65.948180230931726</c:v>
                </c:pt>
                <c:pt idx="732">
                  <c:v>66.147858045472532</c:v>
                </c:pt>
                <c:pt idx="733">
                  <c:v>66.367793029604414</c:v>
                </c:pt>
                <c:pt idx="734">
                  <c:v>66.367793029604414</c:v>
                </c:pt>
                <c:pt idx="735">
                  <c:v>66.367793029604414</c:v>
                </c:pt>
                <c:pt idx="736">
                  <c:v>64.847058369587245</c:v>
                </c:pt>
                <c:pt idx="737">
                  <c:v>64.53500149517204</c:v>
                </c:pt>
                <c:pt idx="738">
                  <c:v>64.877926437535578</c:v>
                </c:pt>
                <c:pt idx="739">
                  <c:v>65.96747277339945</c:v>
                </c:pt>
                <c:pt idx="740">
                  <c:v>65.691107102549509</c:v>
                </c:pt>
                <c:pt idx="741">
                  <c:v>65.691107102549509</c:v>
                </c:pt>
                <c:pt idx="742">
                  <c:v>65.691107102549509</c:v>
                </c:pt>
                <c:pt idx="743">
                  <c:v>66.423259089199078</c:v>
                </c:pt>
                <c:pt idx="744">
                  <c:v>66.650911090318047</c:v>
                </c:pt>
                <c:pt idx="745">
                  <c:v>68.06794833457127</c:v>
                </c:pt>
                <c:pt idx="746">
                  <c:v>67.279365661203656</c:v>
                </c:pt>
                <c:pt idx="747">
                  <c:v>67.101874270500744</c:v>
                </c:pt>
                <c:pt idx="748">
                  <c:v>67.101874270500744</c:v>
                </c:pt>
                <c:pt idx="749">
                  <c:v>67.101874270500744</c:v>
                </c:pt>
                <c:pt idx="750">
                  <c:v>66.912807354317195</c:v>
                </c:pt>
                <c:pt idx="751">
                  <c:v>67.636277696856283</c:v>
                </c:pt>
                <c:pt idx="752">
                  <c:v>66.339336529464546</c:v>
                </c:pt>
                <c:pt idx="753">
                  <c:v>67.835955511397074</c:v>
                </c:pt>
                <c:pt idx="754">
                  <c:v>67.661358002064304</c:v>
                </c:pt>
                <c:pt idx="755">
                  <c:v>67.661358002064304</c:v>
                </c:pt>
                <c:pt idx="756">
                  <c:v>67.661358002064304</c:v>
                </c:pt>
                <c:pt idx="757">
                  <c:v>67.875987537017565</c:v>
                </c:pt>
                <c:pt idx="758">
                  <c:v>68.696402905456893</c:v>
                </c:pt>
                <c:pt idx="759">
                  <c:v>67.6290429934309</c:v>
                </c:pt>
                <c:pt idx="760">
                  <c:v>68.415214098990035</c:v>
                </c:pt>
                <c:pt idx="761">
                  <c:v>69.13144973810374</c:v>
                </c:pt>
                <c:pt idx="762">
                  <c:v>69.13144973810374</c:v>
                </c:pt>
                <c:pt idx="763">
                  <c:v>69.13144973810374</c:v>
                </c:pt>
                <c:pt idx="764">
                  <c:v>69.531287680747013</c:v>
                </c:pt>
                <c:pt idx="765">
                  <c:v>70.276944447123967</c:v>
                </c:pt>
                <c:pt idx="766">
                  <c:v>69.644149054183117</c:v>
                </c:pt>
                <c:pt idx="767">
                  <c:v>69.183057289204854</c:v>
                </c:pt>
                <c:pt idx="768">
                  <c:v>68.481773370503646</c:v>
                </c:pt>
                <c:pt idx="769">
                  <c:v>68.481773370503646</c:v>
                </c:pt>
                <c:pt idx="770">
                  <c:v>68.481773370503646</c:v>
                </c:pt>
                <c:pt idx="771">
                  <c:v>68.505406735026568</c:v>
                </c:pt>
                <c:pt idx="772">
                  <c:v>70.057491776553775</c:v>
                </c:pt>
                <c:pt idx="773">
                  <c:v>69.908939199552407</c:v>
                </c:pt>
                <c:pt idx="774">
                  <c:v>69.798489393924783</c:v>
                </c:pt>
                <c:pt idx="775">
                  <c:v>70.217619879035766</c:v>
                </c:pt>
                <c:pt idx="776">
                  <c:v>70.217619879035766</c:v>
                </c:pt>
                <c:pt idx="777">
                  <c:v>70.217619879035766</c:v>
                </c:pt>
                <c:pt idx="778">
                  <c:v>69.935466445445513</c:v>
                </c:pt>
                <c:pt idx="779">
                  <c:v>70.961347391165944</c:v>
                </c:pt>
                <c:pt idx="780">
                  <c:v>70.517136600846939</c:v>
                </c:pt>
                <c:pt idx="781">
                  <c:v>71.200092604203846</c:v>
                </c:pt>
                <c:pt idx="782">
                  <c:v>71.273404265581135</c:v>
                </c:pt>
                <c:pt idx="783">
                  <c:v>71.273404265581135</c:v>
                </c:pt>
                <c:pt idx="784">
                  <c:v>71.273404265581135</c:v>
                </c:pt>
                <c:pt idx="785">
                  <c:v>72.117935312105104</c:v>
                </c:pt>
                <c:pt idx="786">
                  <c:v>71.515043359989207</c:v>
                </c:pt>
                <c:pt idx="787">
                  <c:v>72.10491284593941</c:v>
                </c:pt>
                <c:pt idx="788">
                  <c:v>72.189800032797322</c:v>
                </c:pt>
                <c:pt idx="789">
                  <c:v>73.576933836225606</c:v>
                </c:pt>
                <c:pt idx="790">
                  <c:v>73.576933836225606</c:v>
                </c:pt>
                <c:pt idx="791">
                  <c:v>73.576933836225606</c:v>
                </c:pt>
                <c:pt idx="792">
                  <c:v>74.38480905206093</c:v>
                </c:pt>
                <c:pt idx="793">
                  <c:v>74.011016041749073</c:v>
                </c:pt>
                <c:pt idx="794">
                  <c:v>73.508445310465248</c:v>
                </c:pt>
                <c:pt idx="795">
                  <c:v>74.239632669991423</c:v>
                </c:pt>
                <c:pt idx="796">
                  <c:v>73.283687190716435</c:v>
                </c:pt>
                <c:pt idx="797">
                  <c:v>73.283687190716435</c:v>
                </c:pt>
                <c:pt idx="798">
                  <c:v>73.283687190716435</c:v>
                </c:pt>
                <c:pt idx="799">
                  <c:v>75.080787521583531</c:v>
                </c:pt>
                <c:pt idx="800">
                  <c:v>73.57355764129376</c:v>
                </c:pt>
                <c:pt idx="801">
                  <c:v>72.796068179845079</c:v>
                </c:pt>
                <c:pt idx="802">
                  <c:v>71.002344043909829</c:v>
                </c:pt>
                <c:pt idx="803">
                  <c:v>70.042057742579615</c:v>
                </c:pt>
                <c:pt idx="804">
                  <c:v>70.042057742579615</c:v>
                </c:pt>
                <c:pt idx="805">
                  <c:v>70.042057742579615</c:v>
                </c:pt>
                <c:pt idx="806">
                  <c:v>68.748975083681401</c:v>
                </c:pt>
                <c:pt idx="807">
                  <c:v>67.769878553445167</c:v>
                </c:pt>
                <c:pt idx="808">
                  <c:v>67.233545872842853</c:v>
                </c:pt>
                <c:pt idx="809">
                  <c:v>68.681451185044423</c:v>
                </c:pt>
                <c:pt idx="810">
                  <c:v>68.349619454599832</c:v>
                </c:pt>
                <c:pt idx="811">
                  <c:v>68.349619454599832</c:v>
                </c:pt>
                <c:pt idx="812">
                  <c:v>68.349619454599832</c:v>
                </c:pt>
                <c:pt idx="813">
                  <c:v>68.842061601088105</c:v>
                </c:pt>
                <c:pt idx="814">
                  <c:v>69.243346484416463</c:v>
                </c:pt>
                <c:pt idx="815">
                  <c:v>68.635631396683607</c:v>
                </c:pt>
                <c:pt idx="816">
                  <c:v>68.448493734746847</c:v>
                </c:pt>
                <c:pt idx="817">
                  <c:v>69.201867518110873</c:v>
                </c:pt>
                <c:pt idx="818">
                  <c:v>69.201867518110873</c:v>
                </c:pt>
                <c:pt idx="819">
                  <c:v>69.201867518110873</c:v>
                </c:pt>
                <c:pt idx="820">
                  <c:v>68.912479381095238</c:v>
                </c:pt>
                <c:pt idx="821">
                  <c:v>68.354442590216763</c:v>
                </c:pt>
                <c:pt idx="822">
                  <c:v>67.053642914331462</c:v>
                </c:pt>
                <c:pt idx="823">
                  <c:v>66.327761003983909</c:v>
                </c:pt>
                <c:pt idx="824">
                  <c:v>65.401718965533874</c:v>
                </c:pt>
                <c:pt idx="825">
                  <c:v>65.401718965533874</c:v>
                </c:pt>
                <c:pt idx="826">
                  <c:v>65.401718965533874</c:v>
                </c:pt>
                <c:pt idx="827">
                  <c:v>65.528085118697362</c:v>
                </c:pt>
                <c:pt idx="828">
                  <c:v>64.961366683708405</c:v>
                </c:pt>
                <c:pt idx="829">
                  <c:v>64.452525876122593</c:v>
                </c:pt>
                <c:pt idx="830">
                  <c:v>63.131469030646201</c:v>
                </c:pt>
                <c:pt idx="831">
                  <c:v>63.261211378741542</c:v>
                </c:pt>
                <c:pt idx="832">
                  <c:v>63.261211378741542</c:v>
                </c:pt>
                <c:pt idx="833">
                  <c:v>63.261211378741542</c:v>
                </c:pt>
                <c:pt idx="834">
                  <c:v>63.209603827640429</c:v>
                </c:pt>
                <c:pt idx="835">
                  <c:v>63.717480008102875</c:v>
                </c:pt>
                <c:pt idx="836">
                  <c:v>62.7803447577339</c:v>
                </c:pt>
                <c:pt idx="837">
                  <c:v>63.130504403522828</c:v>
                </c:pt>
                <c:pt idx="838">
                  <c:v>63.319089006144665</c:v>
                </c:pt>
                <c:pt idx="839">
                  <c:v>63.319089006144665</c:v>
                </c:pt>
                <c:pt idx="840">
                  <c:v>63.319089006144665</c:v>
                </c:pt>
                <c:pt idx="841">
                  <c:v>64.679695563679857</c:v>
                </c:pt>
                <c:pt idx="842">
                  <c:v>63.41748097272999</c:v>
                </c:pt>
                <c:pt idx="843">
                  <c:v>63.723267770843186</c:v>
                </c:pt>
                <c:pt idx="844">
                  <c:v>63.569409744663197</c:v>
                </c:pt>
                <c:pt idx="845">
                  <c:v>64.343040697618335</c:v>
                </c:pt>
                <c:pt idx="846">
                  <c:v>64.343040697618335</c:v>
                </c:pt>
                <c:pt idx="847">
                  <c:v>64.343040697618335</c:v>
                </c:pt>
                <c:pt idx="848">
                  <c:v>67.767466985636702</c:v>
                </c:pt>
                <c:pt idx="849">
                  <c:v>66.654287285249879</c:v>
                </c:pt>
                <c:pt idx="850">
                  <c:v>66.171973723557159</c:v>
                </c:pt>
                <c:pt idx="851">
                  <c:v>66.75605544676705</c:v>
                </c:pt>
                <c:pt idx="852">
                  <c:v>66.456056411394187</c:v>
                </c:pt>
                <c:pt idx="853">
                  <c:v>66.456056411394187</c:v>
                </c:pt>
                <c:pt idx="854">
                  <c:v>66.456056411394187</c:v>
                </c:pt>
                <c:pt idx="855">
                  <c:v>63.829376754415577</c:v>
                </c:pt>
                <c:pt idx="856">
                  <c:v>63.978411644978635</c:v>
                </c:pt>
                <c:pt idx="857">
                  <c:v>63.381307455603043</c:v>
                </c:pt>
                <c:pt idx="858">
                  <c:v>63.466194642460962</c:v>
                </c:pt>
                <c:pt idx="859">
                  <c:v>62.853174105549492</c:v>
                </c:pt>
                <c:pt idx="860">
                  <c:v>64.031948450326524</c:v>
                </c:pt>
                <c:pt idx="861">
                  <c:v>63.76667599139553</c:v>
                </c:pt>
                <c:pt idx="862">
                  <c:v>64.335805994192953</c:v>
                </c:pt>
                <c:pt idx="863">
                  <c:v>63.662013948508203</c:v>
                </c:pt>
                <c:pt idx="864">
                  <c:v>63.954778280455692</c:v>
                </c:pt>
                <c:pt idx="865">
                  <c:v>62.799154986639913</c:v>
                </c:pt>
                <c:pt idx="866">
                  <c:v>62.44272526454899</c:v>
                </c:pt>
                <c:pt idx="867">
                  <c:v>62.748994376223862</c:v>
                </c:pt>
                <c:pt idx="868">
                  <c:v>63.23516644641014</c:v>
                </c:pt>
                <c:pt idx="869">
                  <c:v>63.615711846585711</c:v>
                </c:pt>
                <c:pt idx="870">
                  <c:v>63.615711846585711</c:v>
                </c:pt>
                <c:pt idx="871">
                  <c:v>63.615711846585711</c:v>
                </c:pt>
                <c:pt idx="872">
                  <c:v>63.400117684509048</c:v>
                </c:pt>
                <c:pt idx="873">
                  <c:v>63.523107642740705</c:v>
                </c:pt>
                <c:pt idx="874">
                  <c:v>63.994327992514499</c:v>
                </c:pt>
                <c:pt idx="875">
                  <c:v>63.733878669200415</c:v>
                </c:pt>
                <c:pt idx="876">
                  <c:v>63.427127243963852</c:v>
                </c:pt>
                <c:pt idx="877">
                  <c:v>63.427127243963852</c:v>
                </c:pt>
                <c:pt idx="878">
                  <c:v>63.427127243963852</c:v>
                </c:pt>
                <c:pt idx="879">
                  <c:v>63.838058398526044</c:v>
                </c:pt>
                <c:pt idx="880">
                  <c:v>63.519249134247161</c:v>
                </c:pt>
                <c:pt idx="881">
                  <c:v>64.331465172137712</c:v>
                </c:pt>
                <c:pt idx="882">
                  <c:v>63.645132973848959</c:v>
                </c:pt>
                <c:pt idx="883">
                  <c:v>64.13082273047354</c:v>
                </c:pt>
                <c:pt idx="884">
                  <c:v>64.13082273047354</c:v>
                </c:pt>
                <c:pt idx="885">
                  <c:v>64.13082273047354</c:v>
                </c:pt>
                <c:pt idx="886">
                  <c:v>64.886608081646045</c:v>
                </c:pt>
                <c:pt idx="887">
                  <c:v>65.615383873363754</c:v>
                </c:pt>
                <c:pt idx="888">
                  <c:v>65.498181677872424</c:v>
                </c:pt>
                <c:pt idx="889">
                  <c:v>64.534519181610349</c:v>
                </c:pt>
                <c:pt idx="890">
                  <c:v>64.648345182169834</c:v>
                </c:pt>
                <c:pt idx="891">
                  <c:v>64.648345182169834</c:v>
                </c:pt>
                <c:pt idx="892">
                  <c:v>64.648345182169834</c:v>
                </c:pt>
                <c:pt idx="893">
                  <c:v>64.472300732151993</c:v>
                </c:pt>
                <c:pt idx="894">
                  <c:v>65.057347082485265</c:v>
                </c:pt>
                <c:pt idx="895">
                  <c:v>64.719245275738672</c:v>
                </c:pt>
                <c:pt idx="896">
                  <c:v>64.584197478464702</c:v>
                </c:pt>
                <c:pt idx="897">
                  <c:v>64.439021096395194</c:v>
                </c:pt>
                <c:pt idx="898">
                  <c:v>64.439021096395194</c:v>
                </c:pt>
                <c:pt idx="899">
                  <c:v>64.439021096395194</c:v>
                </c:pt>
                <c:pt idx="900">
                  <c:v>64.241272536101164</c:v>
                </c:pt>
                <c:pt idx="901">
                  <c:v>64.377767274060218</c:v>
                </c:pt>
                <c:pt idx="902">
                  <c:v>64.108636306635674</c:v>
                </c:pt>
                <c:pt idx="903">
                  <c:v>63.751724270983054</c:v>
                </c:pt>
                <c:pt idx="904">
                  <c:v>63.702045974128694</c:v>
                </c:pt>
                <c:pt idx="905">
                  <c:v>63.702045974128694</c:v>
                </c:pt>
                <c:pt idx="906">
                  <c:v>63.702045974128694</c:v>
                </c:pt>
                <c:pt idx="907">
                  <c:v>63.593525422747845</c:v>
                </c:pt>
                <c:pt idx="908">
                  <c:v>63.593043109186141</c:v>
                </c:pt>
                <c:pt idx="909">
                  <c:v>63.28195086189433</c:v>
                </c:pt>
                <c:pt idx="910">
                  <c:v>63.90124147510781</c:v>
                </c:pt>
                <c:pt idx="911">
                  <c:v>63.813942720441418</c:v>
                </c:pt>
                <c:pt idx="912">
                  <c:v>63.858315568117142</c:v>
                </c:pt>
                <c:pt idx="913">
                  <c:v>64.659920707650471</c:v>
                </c:pt>
                <c:pt idx="914">
                  <c:v>65.264741914013129</c:v>
                </c:pt>
                <c:pt idx="915">
                  <c:v>65.36892164333878</c:v>
                </c:pt>
                <c:pt idx="916">
                  <c:v>66.018598010938874</c:v>
                </c:pt>
                <c:pt idx="917">
                  <c:v>66.123260053826201</c:v>
                </c:pt>
                <c:pt idx="918">
                  <c:v>66.309433088639594</c:v>
                </c:pt>
                <c:pt idx="919">
                  <c:v>65.32840730415657</c:v>
                </c:pt>
                <c:pt idx="920">
                  <c:v>65.360239999228298</c:v>
                </c:pt>
                <c:pt idx="921">
                  <c:v>64.331947485699402</c:v>
                </c:pt>
                <c:pt idx="922">
                  <c:v>64.15059758650294</c:v>
                </c:pt>
                <c:pt idx="923">
                  <c:v>64.261047392130564</c:v>
                </c:pt>
                <c:pt idx="924">
                  <c:v>63.797061745782166</c:v>
                </c:pt>
                <c:pt idx="925">
                  <c:v>63.882431246201776</c:v>
                </c:pt>
                <c:pt idx="926">
                  <c:v>63.674071787550524</c:v>
                </c:pt>
                <c:pt idx="927">
                  <c:v>64.003009636624967</c:v>
                </c:pt>
                <c:pt idx="928">
                  <c:v>63.671660219742051</c:v>
                </c:pt>
                <c:pt idx="929">
                  <c:v>63.925357153192429</c:v>
                </c:pt>
                <c:pt idx="930">
                  <c:v>63.978411644978635</c:v>
                </c:pt>
                <c:pt idx="931">
                  <c:v>63.625358117819566</c:v>
                </c:pt>
                <c:pt idx="932">
                  <c:v>63.194652107227945</c:v>
                </c:pt>
                <c:pt idx="933">
                  <c:v>63.307031167102359</c:v>
                </c:pt>
                <c:pt idx="934">
                  <c:v>62.893688444731687</c:v>
                </c:pt>
                <c:pt idx="935">
                  <c:v>62.856550300481352</c:v>
                </c:pt>
                <c:pt idx="936">
                  <c:v>62.478898781675952</c:v>
                </c:pt>
                <c:pt idx="937">
                  <c:v>62.328899263989513</c:v>
                </c:pt>
                <c:pt idx="938">
                  <c:v>62.816035961299157</c:v>
                </c:pt>
                <c:pt idx="939">
                  <c:v>62.505426027569044</c:v>
                </c:pt>
                <c:pt idx="940">
                  <c:v>62.063626805058512</c:v>
                </c:pt>
                <c:pt idx="941">
                  <c:v>61.960411702856263</c:v>
                </c:pt>
                <c:pt idx="942">
                  <c:v>62.7605699017045</c:v>
                </c:pt>
                <c:pt idx="943">
                  <c:v>62.339027848785058</c:v>
                </c:pt>
                <c:pt idx="944">
                  <c:v>62.134044585065652</c:v>
                </c:pt>
                <c:pt idx="945">
                  <c:v>62.152854813971658</c:v>
                </c:pt>
                <c:pt idx="946">
                  <c:v>61.895299372027743</c:v>
                </c:pt>
                <c:pt idx="947">
                  <c:v>62.398834730434949</c:v>
                </c:pt>
                <c:pt idx="948">
                  <c:v>62.701727647177982</c:v>
                </c:pt>
                <c:pt idx="949">
                  <c:v>63.46764158314604</c:v>
                </c:pt>
                <c:pt idx="950">
                  <c:v>63.820695110305117</c:v>
                </c:pt>
                <c:pt idx="951">
                  <c:v>63.895936025929181</c:v>
                </c:pt>
                <c:pt idx="952">
                  <c:v>64.453008189684283</c:v>
                </c:pt>
                <c:pt idx="953">
                  <c:v>65.983389120935314</c:v>
                </c:pt>
                <c:pt idx="954">
                  <c:v>65.846894382976259</c:v>
                </c:pt>
                <c:pt idx="955">
                  <c:v>65.28885759209777</c:v>
                </c:pt>
                <c:pt idx="956">
                  <c:v>64.452043562560888</c:v>
                </c:pt>
                <c:pt idx="957">
                  <c:v>64.424069375982711</c:v>
                </c:pt>
                <c:pt idx="958">
                  <c:v>64.422140121735936</c:v>
                </c:pt>
                <c:pt idx="959">
                  <c:v>64.916993836032688</c:v>
                </c:pt>
                <c:pt idx="960">
                  <c:v>64.475676927083839</c:v>
                </c:pt>
                <c:pt idx="961">
                  <c:v>64.327124350082471</c:v>
                </c:pt>
                <c:pt idx="962">
                  <c:v>64.505098054347101</c:v>
                </c:pt>
                <c:pt idx="963">
                  <c:v>64.097543094716741</c:v>
                </c:pt>
                <c:pt idx="964">
                  <c:v>63.625840431381256</c:v>
                </c:pt>
                <c:pt idx="965">
                  <c:v>64.029054568956369</c:v>
                </c:pt>
                <c:pt idx="966">
                  <c:v>64.030983823203144</c:v>
                </c:pt>
                <c:pt idx="967">
                  <c:v>64.531142986678503</c:v>
                </c:pt>
                <c:pt idx="968">
                  <c:v>64.34496995186511</c:v>
                </c:pt>
                <c:pt idx="969">
                  <c:v>64.484840884755997</c:v>
                </c:pt>
                <c:pt idx="970">
                  <c:v>65.140305015096416</c:v>
                </c:pt>
                <c:pt idx="971">
                  <c:v>65.413776804576202</c:v>
                </c:pt>
                <c:pt idx="972">
                  <c:v>65.376638660325852</c:v>
                </c:pt>
                <c:pt idx="973">
                  <c:v>65.28789296497439</c:v>
                </c:pt>
                <c:pt idx="974">
                  <c:v>65.167796888112903</c:v>
                </c:pt>
                <c:pt idx="975">
                  <c:v>66.375992360153191</c:v>
                </c:pt>
                <c:pt idx="976">
                  <c:v>65.787569814888059</c:v>
                </c:pt>
                <c:pt idx="977">
                  <c:v>65.652522017614089</c:v>
                </c:pt>
                <c:pt idx="978">
                  <c:v>64.955096607406404</c:v>
                </c:pt>
                <c:pt idx="979">
                  <c:v>64.474712299960458</c:v>
                </c:pt>
                <c:pt idx="980">
                  <c:v>63.912334687026743</c:v>
                </c:pt>
                <c:pt idx="981">
                  <c:v>64.181465654451273</c:v>
                </c:pt>
                <c:pt idx="982">
                  <c:v>63.904135356477951</c:v>
                </c:pt>
                <c:pt idx="983">
                  <c:v>63.27326921778387</c:v>
                </c:pt>
                <c:pt idx="984">
                  <c:v>63.050922665843515</c:v>
                </c:pt>
                <c:pt idx="985">
                  <c:v>63.092401632149098</c:v>
                </c:pt>
                <c:pt idx="986">
                  <c:v>63.236131073533528</c:v>
                </c:pt>
                <c:pt idx="987">
                  <c:v>62.416680332217588</c:v>
                </c:pt>
                <c:pt idx="988">
                  <c:v>62.910087105829248</c:v>
                </c:pt>
                <c:pt idx="989">
                  <c:v>62.43452593400022</c:v>
                </c:pt>
                <c:pt idx="990">
                  <c:v>62.157677949588589</c:v>
                </c:pt>
                <c:pt idx="991">
                  <c:v>63.129539776399433</c:v>
                </c:pt>
                <c:pt idx="992">
                  <c:v>64.0734274166321</c:v>
                </c:pt>
                <c:pt idx="993">
                  <c:v>63.775357635505991</c:v>
                </c:pt>
                <c:pt idx="994">
                  <c:v>64.202205137604054</c:v>
                </c:pt>
                <c:pt idx="995">
                  <c:v>63.008479072414559</c:v>
                </c:pt>
                <c:pt idx="996">
                  <c:v>63.654296931521117</c:v>
                </c:pt>
                <c:pt idx="997">
                  <c:v>63.93741499223475</c:v>
                </c:pt>
                <c:pt idx="998">
                  <c:v>64.14722139157108</c:v>
                </c:pt>
                <c:pt idx="999">
                  <c:v>64.048347111424093</c:v>
                </c:pt>
                <c:pt idx="1000">
                  <c:v>64.677283995871406</c:v>
                </c:pt>
                <c:pt idx="1001">
                  <c:v>64.040630094436992</c:v>
                </c:pt>
                <c:pt idx="1002">
                  <c:v>63.728573220021801</c:v>
                </c:pt>
                <c:pt idx="1003">
                  <c:v>63.426644930402155</c:v>
                </c:pt>
                <c:pt idx="1004">
                  <c:v>63.686611940154535</c:v>
                </c:pt>
                <c:pt idx="1005">
                  <c:v>62.89658232610185</c:v>
                </c:pt>
                <c:pt idx="1006">
                  <c:v>62.887900681991383</c:v>
                </c:pt>
                <c:pt idx="1007">
                  <c:v>62.755746766087569</c:v>
                </c:pt>
                <c:pt idx="1008">
                  <c:v>62.978575631589621</c:v>
                </c:pt>
                <c:pt idx="1009">
                  <c:v>63.026806987758889</c:v>
                </c:pt>
                <c:pt idx="1010">
                  <c:v>62.523271629351676</c:v>
                </c:pt>
                <c:pt idx="1011">
                  <c:v>62.190957585345387</c:v>
                </c:pt>
                <c:pt idx="1012">
                  <c:v>61.888064668602347</c:v>
                </c:pt>
                <c:pt idx="1013">
                  <c:v>62.693046003067522</c:v>
                </c:pt>
                <c:pt idx="1014">
                  <c:v>62.358802704814451</c:v>
                </c:pt>
                <c:pt idx="1015">
                  <c:v>62.383400696460789</c:v>
                </c:pt>
                <c:pt idx="1016">
                  <c:v>61.985009694502594</c:v>
                </c:pt>
                <c:pt idx="1017">
                  <c:v>61.323757801421863</c:v>
                </c:pt>
                <c:pt idx="1018">
                  <c:v>60.959611062343846</c:v>
                </c:pt>
                <c:pt idx="1019">
                  <c:v>61.086459529069039</c:v>
                </c:pt>
                <c:pt idx="1020">
                  <c:v>61.20028552962853</c:v>
                </c:pt>
                <c:pt idx="1021">
                  <c:v>62.33758090809998</c:v>
                </c:pt>
                <c:pt idx="1022">
                  <c:v>62.209285500689703</c:v>
                </c:pt>
                <c:pt idx="1023">
                  <c:v>62.418609586464349</c:v>
                </c:pt>
                <c:pt idx="1024">
                  <c:v>62.157195636026898</c:v>
                </c:pt>
                <c:pt idx="1025">
                  <c:v>61.421185140883793</c:v>
                </c:pt>
                <c:pt idx="1026">
                  <c:v>61.230188970453469</c:v>
                </c:pt>
                <c:pt idx="1027">
                  <c:v>61.362342886357283</c:v>
                </c:pt>
                <c:pt idx="1028">
                  <c:v>62.055909788071432</c:v>
                </c:pt>
                <c:pt idx="1029">
                  <c:v>61.981633499570741</c:v>
                </c:pt>
                <c:pt idx="1030">
                  <c:v>62.351085687827364</c:v>
                </c:pt>
                <c:pt idx="1031">
                  <c:v>62.106552712049158</c:v>
                </c:pt>
                <c:pt idx="1032">
                  <c:v>62.291761119739164</c:v>
                </c:pt>
                <c:pt idx="1033">
                  <c:v>62.159124890273667</c:v>
                </c:pt>
                <c:pt idx="1034">
                  <c:v>62.146102424107966</c:v>
                </c:pt>
                <c:pt idx="1035">
                  <c:v>62.146102424107966</c:v>
                </c:pt>
                <c:pt idx="1036">
                  <c:v>62.146102424107966</c:v>
                </c:pt>
                <c:pt idx="1037">
                  <c:v>62.884042173497832</c:v>
                </c:pt>
                <c:pt idx="1038">
                  <c:v>62.703174587863067</c:v>
                </c:pt>
                <c:pt idx="1039">
                  <c:v>63.109282606808335</c:v>
                </c:pt>
                <c:pt idx="1040">
                  <c:v>63.141597615441761</c:v>
                </c:pt>
                <c:pt idx="1041">
                  <c:v>63.189346658049331</c:v>
                </c:pt>
                <c:pt idx="1042">
                  <c:v>62.098835695062071</c:v>
                </c:pt>
                <c:pt idx="1043">
                  <c:v>61.790155015578726</c:v>
                </c:pt>
                <c:pt idx="1044">
                  <c:v>61.432278352802726</c:v>
                </c:pt>
                <c:pt idx="1045">
                  <c:v>61.665718116662006</c:v>
                </c:pt>
                <c:pt idx="1046">
                  <c:v>61.239352928125633</c:v>
                </c:pt>
                <c:pt idx="1047">
                  <c:v>61.446265446091822</c:v>
                </c:pt>
                <c:pt idx="1048">
                  <c:v>61.821023083527074</c:v>
                </c:pt>
                <c:pt idx="1049">
                  <c:v>61.279867267307822</c:v>
                </c:pt>
                <c:pt idx="1050">
                  <c:v>61.117809910579069</c:v>
                </c:pt>
                <c:pt idx="1051">
                  <c:v>61.238388301002246</c:v>
                </c:pt>
                <c:pt idx="1052">
                  <c:v>61.06089691029932</c:v>
                </c:pt>
                <c:pt idx="1053">
                  <c:v>60.965398825084158</c:v>
                </c:pt>
                <c:pt idx="1054">
                  <c:v>61.525364870209422</c:v>
                </c:pt>
                <c:pt idx="1055">
                  <c:v>62.53195327346215</c:v>
                </c:pt>
                <c:pt idx="1056">
                  <c:v>62.57777306182296</c:v>
                </c:pt>
                <c:pt idx="1057">
                  <c:v>62.011536940395693</c:v>
                </c:pt>
                <c:pt idx="1058">
                  <c:v>62.077131584785896</c:v>
                </c:pt>
                <c:pt idx="1059">
                  <c:v>62.513625358117821</c:v>
                </c:pt>
                <c:pt idx="1060">
                  <c:v>63.02053691145688</c:v>
                </c:pt>
                <c:pt idx="1061">
                  <c:v>63.158960903662695</c:v>
                </c:pt>
                <c:pt idx="1062">
                  <c:v>62.039511126973871</c:v>
                </c:pt>
                <c:pt idx="1063">
                  <c:v>62.459606239208235</c:v>
                </c:pt>
                <c:pt idx="1064">
                  <c:v>63.500921218902839</c:v>
                </c:pt>
                <c:pt idx="1065">
                  <c:v>63.380342828479655</c:v>
                </c:pt>
                <c:pt idx="1066">
                  <c:v>63.746418821804426</c:v>
                </c:pt>
                <c:pt idx="1067">
                  <c:v>62.750441316908955</c:v>
                </c:pt>
                <c:pt idx="1068">
                  <c:v>63.329217590940225</c:v>
                </c:pt>
                <c:pt idx="1069">
                  <c:v>62.437902128932052</c:v>
                </c:pt>
                <c:pt idx="1070">
                  <c:v>62.414268764409123</c:v>
                </c:pt>
                <c:pt idx="1071">
                  <c:v>62.39208234057125</c:v>
                </c:pt>
                <c:pt idx="1072">
                  <c:v>61.941119160388546</c:v>
                </c:pt>
                <c:pt idx="1073">
                  <c:v>62.134044585065652</c:v>
                </c:pt>
                <c:pt idx="1074">
                  <c:v>62.091600991636689</c:v>
                </c:pt>
                <c:pt idx="1075">
                  <c:v>61.725042684750221</c:v>
                </c:pt>
                <c:pt idx="1076">
                  <c:v>61.78340262571502</c:v>
                </c:pt>
                <c:pt idx="1077">
                  <c:v>62.370378230295074</c:v>
                </c:pt>
                <c:pt idx="1078">
                  <c:v>61.762663142562246</c:v>
                </c:pt>
                <c:pt idx="1079">
                  <c:v>61.75880463406871</c:v>
                </c:pt>
                <c:pt idx="1080">
                  <c:v>61.601088099395184</c:v>
                </c:pt>
                <c:pt idx="1081">
                  <c:v>61.411056556088241</c:v>
                </c:pt>
                <c:pt idx="1082">
                  <c:v>61.411056556088241</c:v>
                </c:pt>
                <c:pt idx="1083">
                  <c:v>61.231153597576856</c:v>
                </c:pt>
                <c:pt idx="1084">
                  <c:v>61.311217648817852</c:v>
                </c:pt>
                <c:pt idx="1085">
                  <c:v>60.920061350285046</c:v>
                </c:pt>
                <c:pt idx="1086">
                  <c:v>61.161218131131413</c:v>
                </c:pt>
                <c:pt idx="1087">
                  <c:v>60.871829994115764</c:v>
                </c:pt>
                <c:pt idx="1088">
                  <c:v>60.744499213828895</c:v>
                </c:pt>
                <c:pt idx="1089">
                  <c:v>60.603181340252924</c:v>
                </c:pt>
                <c:pt idx="1090">
                  <c:v>60.444500178456018</c:v>
                </c:pt>
                <c:pt idx="1091">
                  <c:v>60.49369616174868</c:v>
                </c:pt>
                <c:pt idx="1092">
                  <c:v>60.425207635988308</c:v>
                </c:pt>
                <c:pt idx="1093">
                  <c:v>60.073601049514316</c:v>
                </c:pt>
                <c:pt idx="1094">
                  <c:v>60.402056585027061</c:v>
                </c:pt>
                <c:pt idx="1095">
                  <c:v>60.701090993276551</c:v>
                </c:pt>
                <c:pt idx="1096">
                  <c:v>60.459934212430177</c:v>
                </c:pt>
                <c:pt idx="1097">
                  <c:v>60.186944736512103</c:v>
                </c:pt>
                <c:pt idx="1098">
                  <c:v>60.702537933961622</c:v>
                </c:pt>
                <c:pt idx="1099">
                  <c:v>60.605110594499699</c:v>
                </c:pt>
                <c:pt idx="1100">
                  <c:v>60.270867296246635</c:v>
                </c:pt>
                <c:pt idx="1101">
                  <c:v>59.963633557448368</c:v>
                </c:pt>
                <c:pt idx="1102">
                  <c:v>59.654470564403326</c:v>
                </c:pt>
                <c:pt idx="1103">
                  <c:v>59.638071903305779</c:v>
                </c:pt>
                <c:pt idx="1104">
                  <c:v>59.432124012462985</c:v>
                </c:pt>
                <c:pt idx="1105">
                  <c:v>59.337108240809513</c:v>
                </c:pt>
                <c:pt idx="1106">
                  <c:v>59.337108240809513</c:v>
                </c:pt>
                <c:pt idx="1107">
                  <c:v>59.337108240809513</c:v>
                </c:pt>
                <c:pt idx="1108">
                  <c:v>59.079070485303909</c:v>
                </c:pt>
                <c:pt idx="1109">
                  <c:v>58.92858865405578</c:v>
                </c:pt>
                <c:pt idx="1110">
                  <c:v>59.291288452448711</c:v>
                </c:pt>
                <c:pt idx="1111">
                  <c:v>58.924730145562229</c:v>
                </c:pt>
                <c:pt idx="1112">
                  <c:v>58.780036077054412</c:v>
                </c:pt>
                <c:pt idx="1113">
                  <c:v>58.637271262793369</c:v>
                </c:pt>
                <c:pt idx="1114">
                  <c:v>58.739039424310533</c:v>
                </c:pt>
                <c:pt idx="1115">
                  <c:v>58.849489229938165</c:v>
                </c:pt>
                <c:pt idx="1116">
                  <c:v>58.681161796907411</c:v>
                </c:pt>
                <c:pt idx="1117">
                  <c:v>59.206883579152482</c:v>
                </c:pt>
                <c:pt idx="1118">
                  <c:v>59.029392188449556</c:v>
                </c:pt>
                <c:pt idx="1119">
                  <c:v>58.944505001591629</c:v>
                </c:pt>
                <c:pt idx="1120">
                  <c:v>58.740968678557302</c:v>
                </c:pt>
                <c:pt idx="1121">
                  <c:v>58.89048588268205</c:v>
                </c:pt>
                <c:pt idx="1122">
                  <c:v>58.743380246365774</c:v>
                </c:pt>
                <c:pt idx="1123">
                  <c:v>58.610261703338573</c:v>
                </c:pt>
                <c:pt idx="1124">
                  <c:v>59.710901251121385</c:v>
                </c:pt>
                <c:pt idx="1125">
                  <c:v>59.535821428226917</c:v>
                </c:pt>
                <c:pt idx="1126">
                  <c:v>58.868781772405875</c:v>
                </c:pt>
                <c:pt idx="1127">
                  <c:v>59.377140266430018</c:v>
                </c:pt>
                <c:pt idx="1128">
                  <c:v>59.145147443255809</c:v>
                </c:pt>
                <c:pt idx="1129">
                  <c:v>60.506236314352691</c:v>
                </c:pt>
                <c:pt idx="1130">
                  <c:v>61.423596708692266</c:v>
                </c:pt>
                <c:pt idx="1131">
                  <c:v>62.680988164025194</c:v>
                </c:pt>
                <c:pt idx="1132">
                  <c:v>62.074720016977437</c:v>
                </c:pt>
                <c:pt idx="1133">
                  <c:v>60.090964337735251</c:v>
                </c:pt>
                <c:pt idx="1134">
                  <c:v>60.339355822007015</c:v>
                </c:pt>
                <c:pt idx="1135">
                  <c:v>59.638071903305779</c:v>
                </c:pt>
                <c:pt idx="1136">
                  <c:v>59.954469599776203</c:v>
                </c:pt>
                <c:pt idx="1137">
                  <c:v>60.72279510355272</c:v>
                </c:pt>
                <c:pt idx="1138">
                  <c:v>60.776814222462313</c:v>
                </c:pt>
                <c:pt idx="1139">
                  <c:v>61.470863437738146</c:v>
                </c:pt>
                <c:pt idx="1140">
                  <c:v>61.90349870257652</c:v>
                </c:pt>
                <c:pt idx="1141">
                  <c:v>63.403493879440894</c:v>
                </c:pt>
                <c:pt idx="1142">
                  <c:v>62.455265417152994</c:v>
                </c:pt>
                <c:pt idx="1143">
                  <c:v>62.845457088562419</c:v>
                </c:pt>
                <c:pt idx="1144">
                  <c:v>62.914910241446165</c:v>
                </c:pt>
                <c:pt idx="1145">
                  <c:v>63.256388243124618</c:v>
                </c:pt>
                <c:pt idx="1146">
                  <c:v>61.802695168182744</c:v>
                </c:pt>
                <c:pt idx="1147">
                  <c:v>62.509766849624285</c:v>
                </c:pt>
                <c:pt idx="1148">
                  <c:v>62.385329950707558</c:v>
                </c:pt>
                <c:pt idx="1149">
                  <c:v>62.556068951546784</c:v>
                </c:pt>
                <c:pt idx="1150">
                  <c:v>61.647872514879374</c:v>
                </c:pt>
                <c:pt idx="1151">
                  <c:v>61.650766396249523</c:v>
                </c:pt>
                <c:pt idx="1152">
                  <c:v>62.489027366471483</c:v>
                </c:pt>
                <c:pt idx="1153">
                  <c:v>62.52761245140691</c:v>
                </c:pt>
                <c:pt idx="1154">
                  <c:v>62.134526898627342</c:v>
                </c:pt>
                <c:pt idx="1155">
                  <c:v>62.045298889714182</c:v>
                </c:pt>
                <c:pt idx="1156">
                  <c:v>61.220542699219614</c:v>
                </c:pt>
                <c:pt idx="1157">
                  <c:v>61.035816605091298</c:v>
                </c:pt>
                <c:pt idx="1158">
                  <c:v>61.19690933469667</c:v>
                </c:pt>
                <c:pt idx="1159">
                  <c:v>60.65720045916251</c:v>
                </c:pt>
                <c:pt idx="1160">
                  <c:v>60.764274069858295</c:v>
                </c:pt>
                <c:pt idx="1161">
                  <c:v>60.708808010263638</c:v>
                </c:pt>
                <c:pt idx="1162">
                  <c:v>60.337426567760232</c:v>
                </c:pt>
                <c:pt idx="1163">
                  <c:v>60.337426567760232</c:v>
                </c:pt>
                <c:pt idx="1164">
                  <c:v>60.337426567760232</c:v>
                </c:pt>
                <c:pt idx="1165">
                  <c:v>60.458487271745106</c:v>
                </c:pt>
                <c:pt idx="1166">
                  <c:v>60.826974832878342</c:v>
                </c:pt>
                <c:pt idx="1167">
                  <c:v>60.989032189607109</c:v>
                </c:pt>
                <c:pt idx="1168">
                  <c:v>61.414432751020101</c:v>
                </c:pt>
                <c:pt idx="1169">
                  <c:v>61.008324732074826</c:v>
                </c:pt>
                <c:pt idx="1170">
                  <c:v>61.414432751020101</c:v>
                </c:pt>
                <c:pt idx="1171">
                  <c:v>62.140314661367654</c:v>
                </c:pt>
                <c:pt idx="1172">
                  <c:v>62.415715705094186</c:v>
                </c:pt>
                <c:pt idx="1173">
                  <c:v>62.744171240606953</c:v>
                </c:pt>
                <c:pt idx="1174">
                  <c:v>63.100118649136185</c:v>
                </c:pt>
                <c:pt idx="1175">
                  <c:v>63.00172668255086</c:v>
                </c:pt>
                <c:pt idx="1176">
                  <c:v>62.544011112504464</c:v>
                </c:pt>
                <c:pt idx="1177">
                  <c:v>61.913144973810375</c:v>
                </c:pt>
                <c:pt idx="1178">
                  <c:v>61.566361522953294</c:v>
                </c:pt>
                <c:pt idx="1179">
                  <c:v>61.588065633229469</c:v>
                </c:pt>
                <c:pt idx="1180">
                  <c:v>61.904463329699901</c:v>
                </c:pt>
                <c:pt idx="1181">
                  <c:v>61.120703791949225</c:v>
                </c:pt>
                <c:pt idx="1182">
                  <c:v>61.327133996353709</c:v>
                </c:pt>
                <c:pt idx="1183">
                  <c:v>61.601088099395184</c:v>
                </c:pt>
                <c:pt idx="1184">
                  <c:v>62.387741518516016</c:v>
                </c:pt>
                <c:pt idx="1185">
                  <c:v>62.228578043157427</c:v>
                </c:pt>
                <c:pt idx="1186">
                  <c:v>61.612181311314117</c:v>
                </c:pt>
                <c:pt idx="1187">
                  <c:v>62.08581322889637</c:v>
                </c:pt>
                <c:pt idx="1188">
                  <c:v>61.598194218025029</c:v>
                </c:pt>
                <c:pt idx="1189">
                  <c:v>61.406715734033014</c:v>
                </c:pt>
                <c:pt idx="1190">
                  <c:v>61.116362969893991</c:v>
                </c:pt>
                <c:pt idx="1191">
                  <c:v>61.178099105790665</c:v>
                </c:pt>
                <c:pt idx="1192">
                  <c:v>61.33243944553233</c:v>
                </c:pt>
                <c:pt idx="1193">
                  <c:v>61.343050343889573</c:v>
                </c:pt>
                <c:pt idx="1194">
                  <c:v>60.989996816730496</c:v>
                </c:pt>
                <c:pt idx="1195">
                  <c:v>60.686621586425773</c:v>
                </c:pt>
                <c:pt idx="1196">
                  <c:v>60.679386883000376</c:v>
                </c:pt>
                <c:pt idx="1197">
                  <c:v>60.399162703656906</c:v>
                </c:pt>
                <c:pt idx="1198">
                  <c:v>60.598358204635993</c:v>
                </c:pt>
                <c:pt idx="1199">
                  <c:v>61.217648817849465</c:v>
                </c:pt>
                <c:pt idx="1200">
                  <c:v>60.886781714528247</c:v>
                </c:pt>
                <c:pt idx="1201">
                  <c:v>60.779708103832462</c:v>
                </c:pt>
                <c:pt idx="1202">
                  <c:v>61.498837624316316</c:v>
                </c:pt>
                <c:pt idx="1203">
                  <c:v>61.422632081568871</c:v>
                </c:pt>
                <c:pt idx="1204">
                  <c:v>61.387905505126994</c:v>
                </c:pt>
                <c:pt idx="1205">
                  <c:v>61.072954749341648</c:v>
                </c:pt>
                <c:pt idx="1206">
                  <c:v>60.752216230815982</c:v>
                </c:pt>
                <c:pt idx="1207">
                  <c:v>60.923437545216899</c:v>
                </c:pt>
                <c:pt idx="1208">
                  <c:v>61.277938013061053</c:v>
                </c:pt>
                <c:pt idx="1209">
                  <c:v>61.568290777200076</c:v>
                </c:pt>
                <c:pt idx="1210">
                  <c:v>62.258963797544062</c:v>
                </c:pt>
                <c:pt idx="1211">
                  <c:v>62.573432239767712</c:v>
                </c:pt>
                <c:pt idx="1212">
                  <c:v>62.618769714566838</c:v>
                </c:pt>
                <c:pt idx="1213">
                  <c:v>63.035006318307666</c:v>
                </c:pt>
                <c:pt idx="1214">
                  <c:v>62.747547435538799</c:v>
                </c:pt>
                <c:pt idx="1215">
                  <c:v>63.421821794785224</c:v>
                </c:pt>
                <c:pt idx="1216">
                  <c:v>63.687576567277915</c:v>
                </c:pt>
                <c:pt idx="1217">
                  <c:v>63.030183182690735</c:v>
                </c:pt>
                <c:pt idx="1218">
                  <c:v>62.859926495413198</c:v>
                </c:pt>
                <c:pt idx="1219">
                  <c:v>62.380024501528943</c:v>
                </c:pt>
                <c:pt idx="1220">
                  <c:v>62.404622493175268</c:v>
                </c:pt>
                <c:pt idx="1221">
                  <c:v>63.00172668255086</c:v>
                </c:pt>
                <c:pt idx="1222">
                  <c:v>62.953013012819902</c:v>
                </c:pt>
                <c:pt idx="1223">
                  <c:v>62.76105221526619</c:v>
                </c:pt>
                <c:pt idx="1224">
                  <c:v>62.348191806457208</c:v>
                </c:pt>
                <c:pt idx="1225">
                  <c:v>62.01539544888923</c:v>
                </c:pt>
                <c:pt idx="1226">
                  <c:v>61.910733406001903</c:v>
                </c:pt>
                <c:pt idx="1227">
                  <c:v>61.729383506805448</c:v>
                </c:pt>
                <c:pt idx="1228">
                  <c:v>61.701891633788954</c:v>
                </c:pt>
                <c:pt idx="1229">
                  <c:v>61.733242015298984</c:v>
                </c:pt>
                <c:pt idx="1230">
                  <c:v>61.610252057067342</c:v>
                </c:pt>
                <c:pt idx="1231">
                  <c:v>61.342085716766178</c:v>
                </c:pt>
                <c:pt idx="1232">
                  <c:v>60.909932765489508</c:v>
                </c:pt>
                <c:pt idx="1233">
                  <c:v>61.047874444133619</c:v>
                </c:pt>
                <c:pt idx="1234">
                  <c:v>60.480673695582979</c:v>
                </c:pt>
                <c:pt idx="1235">
                  <c:v>60.676493001630213</c:v>
                </c:pt>
                <c:pt idx="1236">
                  <c:v>60.280513567480497</c:v>
                </c:pt>
                <c:pt idx="1237">
                  <c:v>60.477297500651126</c:v>
                </c:pt>
                <c:pt idx="1238">
                  <c:v>60.740640705335359</c:v>
                </c:pt>
                <c:pt idx="1239">
                  <c:v>60.411220542699219</c:v>
                </c:pt>
                <c:pt idx="1240">
                  <c:v>60.733406001909962</c:v>
                </c:pt>
                <c:pt idx="1241">
                  <c:v>60.170063761852866</c:v>
                </c:pt>
                <c:pt idx="1242">
                  <c:v>60.174404583908093</c:v>
                </c:pt>
                <c:pt idx="1243">
                  <c:v>60.532763560245783</c:v>
                </c:pt>
                <c:pt idx="1244">
                  <c:v>59.875370175658595</c:v>
                </c:pt>
                <c:pt idx="1245">
                  <c:v>60.05575544773167</c:v>
                </c:pt>
                <c:pt idx="1246">
                  <c:v>59.829550387297793</c:v>
                </c:pt>
                <c:pt idx="1247">
                  <c:v>59.7292291664657</c:v>
                </c:pt>
                <c:pt idx="1248">
                  <c:v>59.867170845109818</c:v>
                </c:pt>
                <c:pt idx="1249">
                  <c:v>59.972315201558843</c:v>
                </c:pt>
                <c:pt idx="1250">
                  <c:v>59.852701438259039</c:v>
                </c:pt>
                <c:pt idx="1251">
                  <c:v>60.407362034205683</c:v>
                </c:pt>
                <c:pt idx="1252">
                  <c:v>59.789036048115605</c:v>
                </c:pt>
                <c:pt idx="1253">
                  <c:v>59.762508802222506</c:v>
                </c:pt>
                <c:pt idx="1254">
                  <c:v>59.503988733155197</c:v>
                </c:pt>
                <c:pt idx="1255">
                  <c:v>59.619743987961456</c:v>
                </c:pt>
                <c:pt idx="1256">
                  <c:v>59.872476294288447</c:v>
                </c:pt>
                <c:pt idx="1257">
                  <c:v>60.05575544773167</c:v>
                </c:pt>
                <c:pt idx="1258">
                  <c:v>59.62312018289331</c:v>
                </c:pt>
                <c:pt idx="1259">
                  <c:v>59.541609190967236</c:v>
                </c:pt>
                <c:pt idx="1260">
                  <c:v>59.501094851785055</c:v>
                </c:pt>
                <c:pt idx="1261">
                  <c:v>59.304793232176102</c:v>
                </c:pt>
                <c:pt idx="1262">
                  <c:v>59.065083392014813</c:v>
                </c:pt>
                <c:pt idx="1263">
                  <c:v>59.019745917215701</c:v>
                </c:pt>
                <c:pt idx="1264">
                  <c:v>58.853830051993405</c:v>
                </c:pt>
                <c:pt idx="1265">
                  <c:v>58.964762171182727</c:v>
                </c:pt>
                <c:pt idx="1266">
                  <c:v>59.340002122179669</c:v>
                </c:pt>
                <c:pt idx="1267">
                  <c:v>58.933411789672697</c:v>
                </c:pt>
                <c:pt idx="1268">
                  <c:v>59.132607290651798</c:v>
                </c:pt>
                <c:pt idx="1269">
                  <c:v>59.533892173980149</c:v>
                </c:pt>
                <c:pt idx="1270">
                  <c:v>59.356883096838921</c:v>
                </c:pt>
                <c:pt idx="1271">
                  <c:v>59.891768836756157</c:v>
                </c:pt>
                <c:pt idx="1272">
                  <c:v>59.656399818650108</c:v>
                </c:pt>
                <c:pt idx="1273">
                  <c:v>59.193861112986781</c:v>
                </c:pt>
                <c:pt idx="1274">
                  <c:v>59.133089604213495</c:v>
                </c:pt>
                <c:pt idx="1275">
                  <c:v>59.326979656013968</c:v>
                </c:pt>
                <c:pt idx="1276">
                  <c:v>60.182121600895179</c:v>
                </c:pt>
                <c:pt idx="1277">
                  <c:v>59.677621615364586</c:v>
                </c:pt>
                <c:pt idx="1278">
                  <c:v>59.72874685290401</c:v>
                </c:pt>
                <c:pt idx="1279">
                  <c:v>60.235176092681378</c:v>
                </c:pt>
                <c:pt idx="1280">
                  <c:v>60.258809457204322</c:v>
                </c:pt>
                <c:pt idx="1281">
                  <c:v>60.229870643502757</c:v>
                </c:pt>
                <c:pt idx="1282">
                  <c:v>59.815563294008697</c:v>
                </c:pt>
                <c:pt idx="1283">
                  <c:v>59.45334580917747</c:v>
                </c:pt>
                <c:pt idx="1284">
                  <c:v>59.502541792470119</c:v>
                </c:pt>
                <c:pt idx="1285">
                  <c:v>59.650129742348092</c:v>
                </c:pt>
                <c:pt idx="1286">
                  <c:v>60.26073871145109</c:v>
                </c:pt>
                <c:pt idx="1287">
                  <c:v>59.822315683872397</c:v>
                </c:pt>
                <c:pt idx="1288">
                  <c:v>60.170063761852866</c:v>
                </c:pt>
                <c:pt idx="1289">
                  <c:v>60.059131642663523</c:v>
                </c:pt>
                <c:pt idx="1290">
                  <c:v>59.81411635332362</c:v>
                </c:pt>
                <c:pt idx="1291">
                  <c:v>59.7490040224951</c:v>
                </c:pt>
                <c:pt idx="1292">
                  <c:v>60.082282693624776</c:v>
                </c:pt>
                <c:pt idx="1293">
                  <c:v>59.861383082369514</c:v>
                </c:pt>
                <c:pt idx="1294">
                  <c:v>59.823762624557475</c:v>
                </c:pt>
                <c:pt idx="1295">
                  <c:v>59.864276963739663</c:v>
                </c:pt>
                <c:pt idx="1296">
                  <c:v>59.578265021655888</c:v>
                </c:pt>
                <c:pt idx="1297">
                  <c:v>59.341931376426437</c:v>
                </c:pt>
                <c:pt idx="1298">
                  <c:v>59.606239208234058</c:v>
                </c:pt>
                <c:pt idx="1299">
                  <c:v>59.637107276182398</c:v>
                </c:pt>
                <c:pt idx="1300">
                  <c:v>59.637107276182398</c:v>
                </c:pt>
                <c:pt idx="1301">
                  <c:v>59.637107276182398</c:v>
                </c:pt>
                <c:pt idx="1302">
                  <c:v>59.628425632071924</c:v>
                </c:pt>
                <c:pt idx="1303">
                  <c:v>59.743216259754782</c:v>
                </c:pt>
                <c:pt idx="1304">
                  <c:v>59.649647428786402</c:v>
                </c:pt>
                <c:pt idx="1305">
                  <c:v>59.81411635332362</c:v>
                </c:pt>
                <c:pt idx="1306">
                  <c:v>59.517975826444292</c:v>
                </c:pt>
                <c:pt idx="1307">
                  <c:v>59.077623544618831</c:v>
                </c:pt>
                <c:pt idx="1308">
                  <c:v>58.97537306953997</c:v>
                </c:pt>
                <c:pt idx="1309">
                  <c:v>58.781965331301187</c:v>
                </c:pt>
                <c:pt idx="1310">
                  <c:v>58.944987315153327</c:v>
                </c:pt>
                <c:pt idx="1311">
                  <c:v>58.998041806939526</c:v>
                </c:pt>
                <c:pt idx="1312">
                  <c:v>58.910743052273141</c:v>
                </c:pt>
                <c:pt idx="1313">
                  <c:v>58.527786084289126</c:v>
                </c:pt>
                <c:pt idx="1314">
                  <c:v>58.232610184533172</c:v>
                </c:pt>
                <c:pt idx="1315">
                  <c:v>58.476178533187998</c:v>
                </c:pt>
                <c:pt idx="1316">
                  <c:v>58.105761717807979</c:v>
                </c:pt>
                <c:pt idx="1317">
                  <c:v>57.748849682155367</c:v>
                </c:pt>
                <c:pt idx="1318">
                  <c:v>57.965408471355396</c:v>
                </c:pt>
                <c:pt idx="1319">
                  <c:v>58.283253108510905</c:v>
                </c:pt>
                <c:pt idx="1320">
                  <c:v>58.116854929726912</c:v>
                </c:pt>
                <c:pt idx="1321">
                  <c:v>58.187272709734053</c:v>
                </c:pt>
                <c:pt idx="1322">
                  <c:v>58.1178195568503</c:v>
                </c:pt>
                <c:pt idx="1323">
                  <c:v>58.333413718926948</c:v>
                </c:pt>
                <c:pt idx="1324">
                  <c:v>57.862193369153161</c:v>
                </c:pt>
                <c:pt idx="1325">
                  <c:v>58.056565734515331</c:v>
                </c:pt>
                <c:pt idx="1326">
                  <c:v>58.872157967337735</c:v>
                </c:pt>
                <c:pt idx="1327">
                  <c:v>58.465567634830762</c:v>
                </c:pt>
                <c:pt idx="1328">
                  <c:v>57.878109716689018</c:v>
                </c:pt>
                <c:pt idx="1329">
                  <c:v>57.936469657653831</c:v>
                </c:pt>
                <c:pt idx="1330">
                  <c:v>57.891614496416409</c:v>
                </c:pt>
                <c:pt idx="1331">
                  <c:v>57.811550445175421</c:v>
                </c:pt>
                <c:pt idx="1332">
                  <c:v>57.953832945874773</c:v>
                </c:pt>
                <c:pt idx="1333">
                  <c:v>58.070552827804413</c:v>
                </c:pt>
                <c:pt idx="1334">
                  <c:v>58.266854447413351</c:v>
                </c:pt>
                <c:pt idx="1335">
                  <c:v>58.240809515081949</c:v>
                </c:pt>
                <c:pt idx="1336">
                  <c:v>58.024733039443596</c:v>
                </c:pt>
                <c:pt idx="1337">
                  <c:v>58.122642692467231</c:v>
                </c:pt>
                <c:pt idx="1338">
                  <c:v>58.608814762653495</c:v>
                </c:pt>
                <c:pt idx="1339">
                  <c:v>58.172320989321577</c:v>
                </c:pt>
                <c:pt idx="1340">
                  <c:v>57.973607801904173</c:v>
                </c:pt>
                <c:pt idx="1341">
                  <c:v>58.037273192047614</c:v>
                </c:pt>
                <c:pt idx="1342">
                  <c:v>58.238397947273477</c:v>
                </c:pt>
                <c:pt idx="1343">
                  <c:v>58.512352050314952</c:v>
                </c:pt>
                <c:pt idx="1344">
                  <c:v>58.772319060067325</c:v>
                </c:pt>
                <c:pt idx="1345">
                  <c:v>58.588075279500707</c:v>
                </c:pt>
                <c:pt idx="1346">
                  <c:v>58.487754058668628</c:v>
                </c:pt>
                <c:pt idx="1347">
                  <c:v>58.367657981807127</c:v>
                </c:pt>
                <c:pt idx="1348">
                  <c:v>58.460262185652134</c:v>
                </c:pt>
                <c:pt idx="1349">
                  <c:v>58.310744981527392</c:v>
                </c:pt>
                <c:pt idx="1350">
                  <c:v>57.90415464902042</c:v>
                </c:pt>
                <c:pt idx="1351">
                  <c:v>57.913800920254275</c:v>
                </c:pt>
                <c:pt idx="1352">
                  <c:v>58.11010253986322</c:v>
                </c:pt>
                <c:pt idx="1353">
                  <c:v>57.903672335458737</c:v>
                </c:pt>
                <c:pt idx="1354">
                  <c:v>57.535667087887177</c:v>
                </c:pt>
                <c:pt idx="1355">
                  <c:v>57.789846334899245</c:v>
                </c:pt>
                <c:pt idx="1356">
                  <c:v>57.431487358561547</c:v>
                </c:pt>
                <c:pt idx="1357">
                  <c:v>57.371680476911649</c:v>
                </c:pt>
                <c:pt idx="1358">
                  <c:v>57.850617843672538</c:v>
                </c:pt>
                <c:pt idx="1359">
                  <c:v>58.602544686351486</c:v>
                </c:pt>
                <c:pt idx="1360">
                  <c:v>58.326179015501559</c:v>
                </c:pt>
                <c:pt idx="1361">
                  <c:v>58.131806650139382</c:v>
                </c:pt>
                <c:pt idx="1362">
                  <c:v>57.814926640107267</c:v>
                </c:pt>
                <c:pt idx="1363">
                  <c:v>57.836630750383442</c:v>
                </c:pt>
                <c:pt idx="1364">
                  <c:v>57.984218700261415</c:v>
                </c:pt>
                <c:pt idx="1365">
                  <c:v>57.622965842553562</c:v>
                </c:pt>
                <c:pt idx="1366">
                  <c:v>57.840006945315295</c:v>
                </c:pt>
                <c:pt idx="1367">
                  <c:v>57.755602072019066</c:v>
                </c:pt>
                <c:pt idx="1368">
                  <c:v>57.661550927488982</c:v>
                </c:pt>
                <c:pt idx="1369">
                  <c:v>57.48164796897759</c:v>
                </c:pt>
                <c:pt idx="1370">
                  <c:v>57.418464892395846</c:v>
                </c:pt>
                <c:pt idx="1371">
                  <c:v>57.098691000993561</c:v>
                </c:pt>
                <c:pt idx="1372">
                  <c:v>57.153674747026542</c:v>
                </c:pt>
                <c:pt idx="1373">
                  <c:v>57.000299034408251</c:v>
                </c:pt>
                <c:pt idx="1374">
                  <c:v>56.943868347690199</c:v>
                </c:pt>
                <c:pt idx="1375">
                  <c:v>56.782775618084827</c:v>
                </c:pt>
                <c:pt idx="1376">
                  <c:v>56.577792354365421</c:v>
                </c:pt>
                <c:pt idx="1377">
                  <c:v>56.669914244648723</c:v>
                </c:pt>
                <c:pt idx="1378">
                  <c:v>57.096761746746807</c:v>
                </c:pt>
                <c:pt idx="1379">
                  <c:v>56.795315770688845</c:v>
                </c:pt>
                <c:pt idx="1380">
                  <c:v>56.490975913260733</c:v>
                </c:pt>
                <c:pt idx="1381">
                  <c:v>56.252713013784529</c:v>
                </c:pt>
                <c:pt idx="1382">
                  <c:v>56.685348278622904</c:v>
                </c:pt>
                <c:pt idx="1383">
                  <c:v>56.330365497217052</c:v>
                </c:pt>
                <c:pt idx="1384">
                  <c:v>55.917022774846394</c:v>
                </c:pt>
                <c:pt idx="1385">
                  <c:v>56.012520860061542</c:v>
                </c:pt>
                <c:pt idx="1386">
                  <c:v>55.971524207317657</c:v>
                </c:pt>
                <c:pt idx="1387">
                  <c:v>55.967183385262423</c:v>
                </c:pt>
                <c:pt idx="1388">
                  <c:v>55.841781859222316</c:v>
                </c:pt>
                <c:pt idx="1389">
                  <c:v>55.580850222346555</c:v>
                </c:pt>
                <c:pt idx="1390">
                  <c:v>55.748213028253936</c:v>
                </c:pt>
                <c:pt idx="1391">
                  <c:v>55.44628473863429</c:v>
                </c:pt>
                <c:pt idx="1392">
                  <c:v>55.5909788071421</c:v>
                </c:pt>
                <c:pt idx="1393">
                  <c:v>55.808502223465517</c:v>
                </c:pt>
                <c:pt idx="1394">
                  <c:v>56.160591123501213</c:v>
                </c:pt>
                <c:pt idx="1395">
                  <c:v>56.570075337378334</c:v>
                </c:pt>
                <c:pt idx="1396">
                  <c:v>56.126829174182724</c:v>
                </c:pt>
                <c:pt idx="1397">
                  <c:v>55.991299063347064</c:v>
                </c:pt>
                <c:pt idx="1398">
                  <c:v>55.687441519480643</c:v>
                </c:pt>
                <c:pt idx="1399">
                  <c:v>56.179401352407233</c:v>
                </c:pt>
                <c:pt idx="1400">
                  <c:v>56.07136311458806</c:v>
                </c:pt>
                <c:pt idx="1401">
                  <c:v>56.56476988819972</c:v>
                </c:pt>
                <c:pt idx="1402">
                  <c:v>56.781328677399756</c:v>
                </c:pt>
                <c:pt idx="1403">
                  <c:v>56.507856887919971</c:v>
                </c:pt>
                <c:pt idx="1404">
                  <c:v>56.457696277503935</c:v>
                </c:pt>
                <c:pt idx="1405">
                  <c:v>56.090655657055763</c:v>
                </c:pt>
                <c:pt idx="1406">
                  <c:v>56.176507471037077</c:v>
                </c:pt>
                <c:pt idx="1407">
                  <c:v>56.650139388619323</c:v>
                </c:pt>
                <c:pt idx="1408">
                  <c:v>56.393066260237099</c:v>
                </c:pt>
                <c:pt idx="1409">
                  <c:v>56.287921903788096</c:v>
                </c:pt>
                <c:pt idx="1410">
                  <c:v>56.277311005430853</c:v>
                </c:pt>
                <c:pt idx="1411">
                  <c:v>55.965254131015662</c:v>
                </c:pt>
                <c:pt idx="1412">
                  <c:v>55.988887495538599</c:v>
                </c:pt>
                <c:pt idx="1413">
                  <c:v>55.80030289291674</c:v>
                </c:pt>
                <c:pt idx="1414">
                  <c:v>56.474577252163172</c:v>
                </c:pt>
                <c:pt idx="1415">
                  <c:v>56.102713496098076</c:v>
                </c:pt>
                <c:pt idx="1416">
                  <c:v>56.256089208716375</c:v>
                </c:pt>
                <c:pt idx="1417">
                  <c:v>56.656891778483029</c:v>
                </c:pt>
                <c:pt idx="1418">
                  <c:v>56.705123134652304</c:v>
                </c:pt>
                <c:pt idx="1419">
                  <c:v>57.13148832318867</c:v>
                </c:pt>
                <c:pt idx="1420">
                  <c:v>56.782775618084827</c:v>
                </c:pt>
                <c:pt idx="1421">
                  <c:v>57.426664222944623</c:v>
                </c:pt>
                <c:pt idx="1422">
                  <c:v>57.194189086208723</c:v>
                </c:pt>
                <c:pt idx="1423">
                  <c:v>56.899495500014474</c:v>
                </c:pt>
                <c:pt idx="1424">
                  <c:v>57.468625502811889</c:v>
                </c:pt>
                <c:pt idx="1425">
                  <c:v>57.64370532570635</c:v>
                </c:pt>
                <c:pt idx="1426">
                  <c:v>57.406407053353526</c:v>
                </c:pt>
                <c:pt idx="1427">
                  <c:v>57.236150366075996</c:v>
                </c:pt>
                <c:pt idx="1428">
                  <c:v>56.804479728361002</c:v>
                </c:pt>
                <c:pt idx="1429">
                  <c:v>56.886473033848759</c:v>
                </c:pt>
                <c:pt idx="1430">
                  <c:v>57.214446255799821</c:v>
                </c:pt>
                <c:pt idx="1431">
                  <c:v>57.39579615499629</c:v>
                </c:pt>
                <c:pt idx="1432">
                  <c:v>57.349011739512093</c:v>
                </c:pt>
                <c:pt idx="1433">
                  <c:v>56.945315288375276</c:v>
                </c:pt>
                <c:pt idx="1434">
                  <c:v>56.690171414239835</c:v>
                </c:pt>
                <c:pt idx="1435">
                  <c:v>56.495799048877657</c:v>
                </c:pt>
                <c:pt idx="1436">
                  <c:v>55.982617419236604</c:v>
                </c:pt>
                <c:pt idx="1437">
                  <c:v>55.896765605255283</c:v>
                </c:pt>
                <c:pt idx="1438">
                  <c:v>56.119594470757328</c:v>
                </c:pt>
                <c:pt idx="1439">
                  <c:v>56.077150877328364</c:v>
                </c:pt>
                <c:pt idx="1440">
                  <c:v>55.663808154957707</c:v>
                </c:pt>
                <c:pt idx="1441">
                  <c:v>56.07184542814975</c:v>
                </c:pt>
                <c:pt idx="1442">
                  <c:v>56.728756499175233</c:v>
                </c:pt>
                <c:pt idx="1443">
                  <c:v>56.877791389738299</c:v>
                </c:pt>
                <c:pt idx="1444">
                  <c:v>56.353034234616608</c:v>
                </c:pt>
                <c:pt idx="1445">
                  <c:v>56.534384133813077</c:v>
                </c:pt>
                <c:pt idx="1446">
                  <c:v>56.633258413960085</c:v>
                </c:pt>
                <c:pt idx="1447">
                  <c:v>56.533419506689683</c:v>
                </c:pt>
                <c:pt idx="1448">
                  <c:v>56.22715039501481</c:v>
                </c:pt>
                <c:pt idx="1449">
                  <c:v>56.193870759258012</c:v>
                </c:pt>
                <c:pt idx="1450">
                  <c:v>55.90496493580406</c:v>
                </c:pt>
                <c:pt idx="1451">
                  <c:v>56.124899919935942</c:v>
                </c:pt>
                <c:pt idx="1452">
                  <c:v>56.159626496377825</c:v>
                </c:pt>
                <c:pt idx="1453">
                  <c:v>56.069916173902982</c:v>
                </c:pt>
                <c:pt idx="1454">
                  <c:v>56.169755081173363</c:v>
                </c:pt>
                <c:pt idx="1455">
                  <c:v>56.482776582711956</c:v>
                </c:pt>
                <c:pt idx="1456">
                  <c:v>56.601425718888365</c:v>
                </c:pt>
                <c:pt idx="1457">
                  <c:v>56.526667116826005</c:v>
                </c:pt>
                <c:pt idx="1458">
                  <c:v>57.133899890997142</c:v>
                </c:pt>
                <c:pt idx="1459">
                  <c:v>57.006086797148555</c:v>
                </c:pt>
                <c:pt idx="1460">
                  <c:v>58.129395082330923</c:v>
                </c:pt>
                <c:pt idx="1461">
                  <c:v>57.836148436821752</c:v>
                </c:pt>
                <c:pt idx="1462">
                  <c:v>59.446111105752074</c:v>
                </c:pt>
                <c:pt idx="1463">
                  <c:v>58.066212005749172</c:v>
                </c:pt>
                <c:pt idx="1464">
                  <c:v>60.547715280658267</c:v>
                </c:pt>
                <c:pt idx="1465">
                  <c:v>59.203025070658946</c:v>
                </c:pt>
                <c:pt idx="1466">
                  <c:v>59.366529368072776</c:v>
                </c:pt>
                <c:pt idx="1467">
                  <c:v>58.985019340773825</c:v>
                </c:pt>
                <c:pt idx="1468">
                  <c:v>59.119584824486097</c:v>
                </c:pt>
                <c:pt idx="1469">
                  <c:v>58.692255008826343</c:v>
                </c:pt>
                <c:pt idx="1470">
                  <c:v>59.147559011064267</c:v>
                </c:pt>
                <c:pt idx="1471">
                  <c:v>59.314921816971655</c:v>
                </c:pt>
                <c:pt idx="1472">
                  <c:v>59.599969131932063</c:v>
                </c:pt>
                <c:pt idx="1473">
                  <c:v>59.387751164787247</c:v>
                </c:pt>
                <c:pt idx="1474">
                  <c:v>60.198037948431036</c:v>
                </c:pt>
                <c:pt idx="1475">
                  <c:v>60.337426567760232</c:v>
                </c:pt>
                <c:pt idx="1476">
                  <c:v>60.071671795267548</c:v>
                </c:pt>
                <c:pt idx="1477">
                  <c:v>60.106880685271101</c:v>
                </c:pt>
                <c:pt idx="1478">
                  <c:v>60.444500178456018</c:v>
                </c:pt>
                <c:pt idx="1479">
                  <c:v>59.482284622879035</c:v>
                </c:pt>
                <c:pt idx="1480">
                  <c:v>59.280195240529778</c:v>
                </c:pt>
                <c:pt idx="1481">
                  <c:v>59.844984421271953</c:v>
                </c:pt>
                <c:pt idx="1482">
                  <c:v>60.468615856540652</c:v>
                </c:pt>
                <c:pt idx="1483">
                  <c:v>60.346590525432397</c:v>
                </c:pt>
                <c:pt idx="1484">
                  <c:v>60.114597702258202</c:v>
                </c:pt>
                <c:pt idx="1485">
                  <c:v>60.359612991598098</c:v>
                </c:pt>
                <c:pt idx="1486">
                  <c:v>61.214754936479309</c:v>
                </c:pt>
                <c:pt idx="1487">
                  <c:v>61.943048414635328</c:v>
                </c:pt>
                <c:pt idx="1488">
                  <c:v>62.141279288491035</c:v>
                </c:pt>
                <c:pt idx="1489">
                  <c:v>62.378095247282161</c:v>
                </c:pt>
                <c:pt idx="1490">
                  <c:v>62.438384442493756</c:v>
                </c:pt>
                <c:pt idx="1491">
                  <c:v>62.924556512680027</c:v>
                </c:pt>
                <c:pt idx="1492">
                  <c:v>62.924556512680027</c:v>
                </c:pt>
                <c:pt idx="1493">
                  <c:v>62.924556512680027</c:v>
                </c:pt>
                <c:pt idx="1494">
                  <c:v>63.292561760251573</c:v>
                </c:pt>
                <c:pt idx="1495">
                  <c:v>63.809601898386184</c:v>
                </c:pt>
                <c:pt idx="1496">
                  <c:v>66.103967511358491</c:v>
                </c:pt>
                <c:pt idx="1497">
                  <c:v>67.979202639219821</c:v>
                </c:pt>
                <c:pt idx="1498">
                  <c:v>65.401718965533874</c:v>
                </c:pt>
                <c:pt idx="1499">
                  <c:v>65.306220880318719</c:v>
                </c:pt>
                <c:pt idx="1500">
                  <c:v>64.465066028726596</c:v>
                </c:pt>
                <c:pt idx="1501">
                  <c:v>65.383873363751249</c:v>
                </c:pt>
                <c:pt idx="1502">
                  <c:v>66.125189308072976</c:v>
                </c:pt>
                <c:pt idx="1503">
                  <c:v>67.028562609123441</c:v>
                </c:pt>
                <c:pt idx="1504">
                  <c:v>67.68402673946386</c:v>
                </c:pt>
                <c:pt idx="1505">
                  <c:v>66.288693605486799</c:v>
                </c:pt>
                <c:pt idx="1506">
                  <c:v>65.370850897585541</c:v>
                </c:pt>
                <c:pt idx="1507">
                  <c:v>64.73323236902776</c:v>
                </c:pt>
                <c:pt idx="1508">
                  <c:v>64.918440776717759</c:v>
                </c:pt>
                <c:pt idx="1509">
                  <c:v>64.918440776717759</c:v>
                </c:pt>
                <c:pt idx="1510">
                  <c:v>64.918440776717759</c:v>
                </c:pt>
                <c:pt idx="1511">
                  <c:v>63.845775415513131</c:v>
                </c:pt>
                <c:pt idx="1512">
                  <c:v>64.624229504085193</c:v>
                </c:pt>
                <c:pt idx="1513">
                  <c:v>64.086932196359498</c:v>
                </c:pt>
                <c:pt idx="1514">
                  <c:v>64.765065064099474</c:v>
                </c:pt>
                <c:pt idx="1515">
                  <c:v>63.872784974967935</c:v>
                </c:pt>
                <c:pt idx="1516">
                  <c:v>63.872784974967935</c:v>
                </c:pt>
                <c:pt idx="1517">
                  <c:v>63.872784974967935</c:v>
                </c:pt>
                <c:pt idx="1518">
                  <c:v>65.042877675634486</c:v>
                </c:pt>
                <c:pt idx="1519">
                  <c:v>64.537895376542195</c:v>
                </c:pt>
                <c:pt idx="1520">
                  <c:v>64.916993836032688</c:v>
                </c:pt>
                <c:pt idx="1521">
                  <c:v>66.067311680669832</c:v>
                </c:pt>
                <c:pt idx="1522">
                  <c:v>65.957344188603898</c:v>
                </c:pt>
                <c:pt idx="1523">
                  <c:v>65.957344188603898</c:v>
                </c:pt>
                <c:pt idx="1524">
                  <c:v>65.957344188603898</c:v>
                </c:pt>
                <c:pt idx="1525">
                  <c:v>64.489181706811223</c:v>
                </c:pt>
                <c:pt idx="1526">
                  <c:v>65.204452718801548</c:v>
                </c:pt>
                <c:pt idx="1527">
                  <c:v>64.641110478744451</c:v>
                </c:pt>
                <c:pt idx="1528">
                  <c:v>63.348027819846244</c:v>
                </c:pt>
                <c:pt idx="1529">
                  <c:v>62.69545757087598</c:v>
                </c:pt>
                <c:pt idx="1530">
                  <c:v>62.69545757087598</c:v>
                </c:pt>
                <c:pt idx="1531">
                  <c:v>62.69545757087598</c:v>
                </c:pt>
                <c:pt idx="1532">
                  <c:v>64.397059816527928</c:v>
                </c:pt>
                <c:pt idx="1533">
                  <c:v>65.660239034601176</c:v>
                </c:pt>
                <c:pt idx="1534">
                  <c:v>65.294645354838082</c:v>
                </c:pt>
                <c:pt idx="1535">
                  <c:v>64.308314121176451</c:v>
                </c:pt>
                <c:pt idx="1536">
                  <c:v>65.064581785910661</c:v>
                </c:pt>
                <c:pt idx="1537">
                  <c:v>65.064581785910661</c:v>
                </c:pt>
                <c:pt idx="1538">
                  <c:v>65.064581785910661</c:v>
                </c:pt>
                <c:pt idx="1539">
                  <c:v>64.701399673956033</c:v>
                </c:pt>
                <c:pt idx="1540">
                  <c:v>64.309761061861536</c:v>
                </c:pt>
                <c:pt idx="1541">
                  <c:v>65.966025832714365</c:v>
                </c:pt>
                <c:pt idx="1542">
                  <c:v>65.298986176893322</c:v>
                </c:pt>
                <c:pt idx="1543">
                  <c:v>65.302844685386859</c:v>
                </c:pt>
                <c:pt idx="1544">
                  <c:v>65.302844685386859</c:v>
                </c:pt>
                <c:pt idx="1545">
                  <c:v>65.302844685386859</c:v>
                </c:pt>
                <c:pt idx="1546">
                  <c:v>65.162973752495972</c:v>
                </c:pt>
                <c:pt idx="1547">
                  <c:v>65.613454619116979</c:v>
                </c:pt>
                <c:pt idx="1548">
                  <c:v>65.815061687904546</c:v>
                </c:pt>
                <c:pt idx="1549">
                  <c:v>66.182584621914401</c:v>
                </c:pt>
                <c:pt idx="1550">
                  <c:v>66.205735672875647</c:v>
                </c:pt>
                <c:pt idx="1551">
                  <c:v>66.205735672875647</c:v>
                </c:pt>
                <c:pt idx="1552">
                  <c:v>66.205735672875647</c:v>
                </c:pt>
                <c:pt idx="1553">
                  <c:v>67.603480374661189</c:v>
                </c:pt>
                <c:pt idx="1554">
                  <c:v>67.420201221217951</c:v>
                </c:pt>
                <c:pt idx="1555">
                  <c:v>68.386275285288477</c:v>
                </c:pt>
                <c:pt idx="1556">
                  <c:v>68.512641438451965</c:v>
                </c:pt>
                <c:pt idx="1557">
                  <c:v>68.635631396683607</c:v>
                </c:pt>
                <c:pt idx="1558">
                  <c:v>68.635631396683607</c:v>
                </c:pt>
                <c:pt idx="1559">
                  <c:v>68.635631396683607</c:v>
                </c:pt>
                <c:pt idx="1560">
                  <c:v>67.648335535898596</c:v>
                </c:pt>
                <c:pt idx="1561">
                  <c:v>66.670203632785757</c:v>
                </c:pt>
                <c:pt idx="1562">
                  <c:v>65.71570509419584</c:v>
                </c:pt>
                <c:pt idx="1563">
                  <c:v>65.654933585422555</c:v>
                </c:pt>
                <c:pt idx="1564">
                  <c:v>65.769724213105434</c:v>
                </c:pt>
                <c:pt idx="1565">
                  <c:v>65.769724213105434</c:v>
                </c:pt>
                <c:pt idx="1566">
                  <c:v>65.769724213105434</c:v>
                </c:pt>
                <c:pt idx="1567">
                  <c:v>65.252201761409125</c:v>
                </c:pt>
                <c:pt idx="1568">
                  <c:v>65.026961328098636</c:v>
                </c:pt>
                <c:pt idx="1569">
                  <c:v>65.163938379619353</c:v>
                </c:pt>
                <c:pt idx="1570">
                  <c:v>66.133870952183443</c:v>
                </c:pt>
                <c:pt idx="1571">
                  <c:v>65.471172118417627</c:v>
                </c:pt>
                <c:pt idx="1572">
                  <c:v>65.471172118417627</c:v>
                </c:pt>
                <c:pt idx="1573">
                  <c:v>65.471172118417627</c:v>
                </c:pt>
                <c:pt idx="1574">
                  <c:v>66.644158700454341</c:v>
                </c:pt>
                <c:pt idx="1575">
                  <c:v>66.8920678711644</c:v>
                </c:pt>
                <c:pt idx="1576">
                  <c:v>67.004446931038814</c:v>
                </c:pt>
                <c:pt idx="1577">
                  <c:v>67.115379050228142</c:v>
                </c:pt>
                <c:pt idx="1578">
                  <c:v>66.933064523908286</c:v>
                </c:pt>
                <c:pt idx="1579">
                  <c:v>67.097533448445503</c:v>
                </c:pt>
                <c:pt idx="1580">
                  <c:v>66.48451291153404</c:v>
                </c:pt>
                <c:pt idx="1581">
                  <c:v>66.690460802376833</c:v>
                </c:pt>
                <c:pt idx="1582">
                  <c:v>66.654769598811583</c:v>
                </c:pt>
                <c:pt idx="1583">
                  <c:v>66.77631261635814</c:v>
                </c:pt>
                <c:pt idx="1584">
                  <c:v>66.77631261635814</c:v>
                </c:pt>
                <c:pt idx="1585">
                  <c:v>66.77631261635814</c:v>
                </c:pt>
                <c:pt idx="1586">
                  <c:v>66.864093684586223</c:v>
                </c:pt>
                <c:pt idx="1587">
                  <c:v>67.572612306712841</c:v>
                </c:pt>
                <c:pt idx="1588">
                  <c:v>67.466021009578753</c:v>
                </c:pt>
                <c:pt idx="1589">
                  <c:v>67.507499975884315</c:v>
                </c:pt>
                <c:pt idx="1590">
                  <c:v>67.213771016813453</c:v>
                </c:pt>
                <c:pt idx="1591">
                  <c:v>67.213771016813453</c:v>
                </c:pt>
                <c:pt idx="1592">
                  <c:v>67.213771016813453</c:v>
                </c:pt>
                <c:pt idx="1593">
                  <c:v>67.131777711325697</c:v>
                </c:pt>
                <c:pt idx="1594">
                  <c:v>65.820367137083167</c:v>
                </c:pt>
                <c:pt idx="1595">
                  <c:v>66.076957951903694</c:v>
                </c:pt>
                <c:pt idx="1596">
                  <c:v>66.395767216182591</c:v>
                </c:pt>
                <c:pt idx="1597">
                  <c:v>66.265542554525553</c:v>
                </c:pt>
                <c:pt idx="1598">
                  <c:v>66.265542554525553</c:v>
                </c:pt>
                <c:pt idx="1599">
                  <c:v>66.265542554525553</c:v>
                </c:pt>
                <c:pt idx="1600">
                  <c:v>66.06152391792952</c:v>
                </c:pt>
                <c:pt idx="1601">
                  <c:v>65.753325552007865</c:v>
                </c:pt>
                <c:pt idx="1602">
                  <c:v>65.636605670078239</c:v>
                </c:pt>
                <c:pt idx="1603">
                  <c:v>65.268118108944989</c:v>
                </c:pt>
                <c:pt idx="1604">
                  <c:v>65.587409686785563</c:v>
                </c:pt>
                <c:pt idx="1605">
                  <c:v>65.587409686785563</c:v>
                </c:pt>
                <c:pt idx="1606">
                  <c:v>65.587409686785563</c:v>
                </c:pt>
                <c:pt idx="1607">
                  <c:v>65.36699238909199</c:v>
                </c:pt>
                <c:pt idx="1608">
                  <c:v>64.813778733830446</c:v>
                </c:pt>
                <c:pt idx="1609">
                  <c:v>64.190629612123431</c:v>
                </c:pt>
                <c:pt idx="1610">
                  <c:v>63.76667599139553</c:v>
                </c:pt>
                <c:pt idx="1611">
                  <c:v>63.575197507403516</c:v>
                </c:pt>
                <c:pt idx="1612">
                  <c:v>63.575197507403516</c:v>
                </c:pt>
                <c:pt idx="1613">
                  <c:v>63.575197507403516</c:v>
                </c:pt>
                <c:pt idx="1614">
                  <c:v>63.513461371506843</c:v>
                </c:pt>
                <c:pt idx="1615">
                  <c:v>63.182111954623942</c:v>
                </c:pt>
                <c:pt idx="1616">
                  <c:v>62.79240259677622</c:v>
                </c:pt>
                <c:pt idx="1617">
                  <c:v>62.658801740187329</c:v>
                </c:pt>
                <c:pt idx="1618">
                  <c:v>62.299960450287941</c:v>
                </c:pt>
                <c:pt idx="1619">
                  <c:v>62.299960450287941</c:v>
                </c:pt>
                <c:pt idx="1620">
                  <c:v>62.299960450287941</c:v>
                </c:pt>
                <c:pt idx="1621">
                  <c:v>62.592724782235429</c:v>
                </c:pt>
                <c:pt idx="1622">
                  <c:v>62.920698004186484</c:v>
                </c:pt>
                <c:pt idx="1623">
                  <c:v>62.181311314111532</c:v>
                </c:pt>
                <c:pt idx="1624">
                  <c:v>61.742405972971149</c:v>
                </c:pt>
                <c:pt idx="1625">
                  <c:v>61.058967656052552</c:v>
                </c:pt>
                <c:pt idx="1626">
                  <c:v>61.058967656052552</c:v>
                </c:pt>
                <c:pt idx="1627">
                  <c:v>61.058967656052552</c:v>
                </c:pt>
                <c:pt idx="1628">
                  <c:v>61.100928935919818</c:v>
                </c:pt>
                <c:pt idx="1629">
                  <c:v>61.133243944553243</c:v>
                </c:pt>
                <c:pt idx="1630">
                  <c:v>61.343050343889573</c:v>
                </c:pt>
                <c:pt idx="1631">
                  <c:v>61.112986774962138</c:v>
                </c:pt>
                <c:pt idx="1632">
                  <c:v>61.746264481464685</c:v>
                </c:pt>
                <c:pt idx="1633">
                  <c:v>61.746264481464685</c:v>
                </c:pt>
                <c:pt idx="1634">
                  <c:v>61.746264481464685</c:v>
                </c:pt>
                <c:pt idx="1635">
                  <c:v>61.245140690865952</c:v>
                </c:pt>
                <c:pt idx="1636">
                  <c:v>61.54562203980052</c:v>
                </c:pt>
                <c:pt idx="1637">
                  <c:v>62.117645923968091</c:v>
                </c:pt>
                <c:pt idx="1638">
                  <c:v>61.820058456403672</c:v>
                </c:pt>
                <c:pt idx="1639">
                  <c:v>61.539834277060201</c:v>
                </c:pt>
                <c:pt idx="1640">
                  <c:v>61.539834277060201</c:v>
                </c:pt>
                <c:pt idx="1641">
                  <c:v>61.539834277060201</c:v>
                </c:pt>
                <c:pt idx="1642">
                  <c:v>61.221989639904692</c:v>
                </c:pt>
                <c:pt idx="1643">
                  <c:v>61.701891633788954</c:v>
                </c:pt>
                <c:pt idx="1644">
                  <c:v>61.951730058745788</c:v>
                </c:pt>
                <c:pt idx="1645">
                  <c:v>61.842244880241537</c:v>
                </c:pt>
                <c:pt idx="1646">
                  <c:v>62.238224314391275</c:v>
                </c:pt>
                <c:pt idx="1647">
                  <c:v>62.238224314391275</c:v>
                </c:pt>
                <c:pt idx="1648">
                  <c:v>62.238224314391275</c:v>
                </c:pt>
                <c:pt idx="1649">
                  <c:v>62.173594297124446</c:v>
                </c:pt>
                <c:pt idx="1650">
                  <c:v>61.95028311806071</c:v>
                </c:pt>
                <c:pt idx="1651">
                  <c:v>62.037099559165398</c:v>
                </c:pt>
                <c:pt idx="1652">
                  <c:v>61.370059903344362</c:v>
                </c:pt>
                <c:pt idx="1653">
                  <c:v>61.542728158430357</c:v>
                </c:pt>
                <c:pt idx="1654">
                  <c:v>61.542728158430357</c:v>
                </c:pt>
                <c:pt idx="1655">
                  <c:v>61.542728158430357</c:v>
                </c:pt>
                <c:pt idx="1656">
                  <c:v>61.906874897508366</c:v>
                </c:pt>
                <c:pt idx="1657">
                  <c:v>62.706068469233209</c:v>
                </c:pt>
                <c:pt idx="1658">
                  <c:v>62.08918942382823</c:v>
                </c:pt>
                <c:pt idx="1659">
                  <c:v>61.15012491921248</c:v>
                </c:pt>
                <c:pt idx="1660">
                  <c:v>60.976492037003091</c:v>
                </c:pt>
                <c:pt idx="1661">
                  <c:v>60.976492037003091</c:v>
                </c:pt>
                <c:pt idx="1662">
                  <c:v>60.976492037003091</c:v>
                </c:pt>
                <c:pt idx="1663">
                  <c:v>61.061861537422715</c:v>
                </c:pt>
                <c:pt idx="1664">
                  <c:v>60.574724840113056</c:v>
                </c:pt>
                <c:pt idx="1665">
                  <c:v>61.381635428824985</c:v>
                </c:pt>
                <c:pt idx="1666">
                  <c:v>61.048839071257014</c:v>
                </c:pt>
                <c:pt idx="1667">
                  <c:v>61.105269757975059</c:v>
                </c:pt>
                <c:pt idx="1668">
                  <c:v>61.105269757975059</c:v>
                </c:pt>
                <c:pt idx="1669">
                  <c:v>61.105269757975059</c:v>
                </c:pt>
                <c:pt idx="1670">
                  <c:v>60.989996816730496</c:v>
                </c:pt>
                <c:pt idx="1671">
                  <c:v>61.01363018125344</c:v>
                </c:pt>
                <c:pt idx="1672">
                  <c:v>61.285655030048133</c:v>
                </c:pt>
                <c:pt idx="1673">
                  <c:v>61.794978151195657</c:v>
                </c:pt>
                <c:pt idx="1674">
                  <c:v>61.482438963218776</c:v>
                </c:pt>
                <c:pt idx="1675">
                  <c:v>61.482438963218776</c:v>
                </c:pt>
                <c:pt idx="1676">
                  <c:v>61.482438963218776</c:v>
                </c:pt>
                <c:pt idx="1677">
                  <c:v>61.095623486741204</c:v>
                </c:pt>
                <c:pt idx="1678">
                  <c:v>61.26588017401874</c:v>
                </c:pt>
                <c:pt idx="1679">
                  <c:v>61.518612480345723</c:v>
                </c:pt>
                <c:pt idx="1680">
                  <c:v>61.749640676396531</c:v>
                </c:pt>
                <c:pt idx="1681">
                  <c:v>61.787743447770268</c:v>
                </c:pt>
                <c:pt idx="1682">
                  <c:v>61.787743447770268</c:v>
                </c:pt>
                <c:pt idx="1683">
                  <c:v>61.787743447770268</c:v>
                </c:pt>
                <c:pt idx="1684">
                  <c:v>61.411056556088241</c:v>
                </c:pt>
                <c:pt idx="1685">
                  <c:v>61.558644505966221</c:v>
                </c:pt>
                <c:pt idx="1686">
                  <c:v>61.661859608168456</c:v>
                </c:pt>
                <c:pt idx="1687">
                  <c:v>62.08918942382823</c:v>
                </c:pt>
                <c:pt idx="1688">
                  <c:v>62.624557477307143</c:v>
                </c:pt>
                <c:pt idx="1689">
                  <c:v>62.624557477307143</c:v>
                </c:pt>
                <c:pt idx="1690">
                  <c:v>62.624557477307143</c:v>
                </c:pt>
                <c:pt idx="1691">
                  <c:v>62.561856714287089</c:v>
                </c:pt>
                <c:pt idx="1692">
                  <c:v>63.461853820405722</c:v>
                </c:pt>
                <c:pt idx="1693">
                  <c:v>63.505262040958065</c:v>
                </c:pt>
                <c:pt idx="1694">
                  <c:v>62.849797910617653</c:v>
                </c:pt>
                <c:pt idx="1695">
                  <c:v>63.556869592059194</c:v>
                </c:pt>
                <c:pt idx="1696">
                  <c:v>63.556869592059194</c:v>
                </c:pt>
                <c:pt idx="1697">
                  <c:v>63.556869592059194</c:v>
                </c:pt>
                <c:pt idx="1698">
                  <c:v>63.727608592898413</c:v>
                </c:pt>
                <c:pt idx="1699">
                  <c:v>63.216838531065811</c:v>
                </c:pt>
                <c:pt idx="1700">
                  <c:v>63.572785939595043</c:v>
                </c:pt>
                <c:pt idx="1701">
                  <c:v>63.655743872206202</c:v>
                </c:pt>
                <c:pt idx="1702">
                  <c:v>63.18789971736426</c:v>
                </c:pt>
                <c:pt idx="1703">
                  <c:v>63.18789971736426</c:v>
                </c:pt>
                <c:pt idx="1704">
                  <c:v>63.18789971736426</c:v>
                </c:pt>
                <c:pt idx="1705">
                  <c:v>63.547705634387029</c:v>
                </c:pt>
                <c:pt idx="1706">
                  <c:v>63.456548371227107</c:v>
                </c:pt>
                <c:pt idx="1707">
                  <c:v>63.491274947668977</c:v>
                </c:pt>
                <c:pt idx="1708">
                  <c:v>63.535647795344708</c:v>
                </c:pt>
                <c:pt idx="1709">
                  <c:v>62.545458053189542</c:v>
                </c:pt>
                <c:pt idx="1710">
                  <c:v>62.545458053189542</c:v>
                </c:pt>
                <c:pt idx="1711">
                  <c:v>62.545458053189542</c:v>
                </c:pt>
                <c:pt idx="1712">
                  <c:v>62.762016842389578</c:v>
                </c:pt>
                <c:pt idx="1713">
                  <c:v>62.296584255356095</c:v>
                </c:pt>
                <c:pt idx="1714">
                  <c:v>62.400763984681717</c:v>
                </c:pt>
                <c:pt idx="1715">
                  <c:v>62.728254893071082</c:v>
                </c:pt>
                <c:pt idx="1716">
                  <c:v>63.511049803698384</c:v>
                </c:pt>
                <c:pt idx="1717">
                  <c:v>63.511049803698384</c:v>
                </c:pt>
                <c:pt idx="1718">
                  <c:v>63.511049803698384</c:v>
                </c:pt>
                <c:pt idx="1719">
                  <c:v>63.487898752737124</c:v>
                </c:pt>
                <c:pt idx="1720">
                  <c:v>64.472300732151993</c:v>
                </c:pt>
                <c:pt idx="1721">
                  <c:v>65.108954633586393</c:v>
                </c:pt>
                <c:pt idx="1722">
                  <c:v>65.179854727155217</c:v>
                </c:pt>
                <c:pt idx="1723">
                  <c:v>65.471654431979317</c:v>
                </c:pt>
                <c:pt idx="1724">
                  <c:v>65.471654431979317</c:v>
                </c:pt>
                <c:pt idx="1725">
                  <c:v>65.471654431979317</c:v>
                </c:pt>
                <c:pt idx="1726">
                  <c:v>66.242873817125997</c:v>
                </c:pt>
                <c:pt idx="1727">
                  <c:v>66.734351336490889</c:v>
                </c:pt>
                <c:pt idx="1728">
                  <c:v>66.396249529744281</c:v>
                </c:pt>
                <c:pt idx="1729">
                  <c:v>66.748820743341668</c:v>
                </c:pt>
                <c:pt idx="1730">
                  <c:v>66.635477056343873</c:v>
                </c:pt>
                <c:pt idx="1731">
                  <c:v>66.635477056343873</c:v>
                </c:pt>
                <c:pt idx="1732">
                  <c:v>66.635477056343873</c:v>
                </c:pt>
                <c:pt idx="1733">
                  <c:v>66.046089883955361</c:v>
                </c:pt>
                <c:pt idx="1734">
                  <c:v>67.056536795701632</c:v>
                </c:pt>
                <c:pt idx="1735">
                  <c:v>67.469397204510599</c:v>
                </c:pt>
                <c:pt idx="1736">
                  <c:v>67.597692611920863</c:v>
                </c:pt>
                <c:pt idx="1737">
                  <c:v>67.662804942749389</c:v>
                </c:pt>
                <c:pt idx="1738">
                  <c:v>67.662804942749389</c:v>
                </c:pt>
                <c:pt idx="1739">
                  <c:v>67.662804942749389</c:v>
                </c:pt>
                <c:pt idx="1740">
                  <c:v>67.281777229012135</c:v>
                </c:pt>
                <c:pt idx="1741">
                  <c:v>66.960556396924773</c:v>
                </c:pt>
                <c:pt idx="1742">
                  <c:v>68.214089343764172</c:v>
                </c:pt>
                <c:pt idx="1743">
                  <c:v>69.334986061138068</c:v>
                </c:pt>
                <c:pt idx="1744">
                  <c:v>69.033057771518429</c:v>
                </c:pt>
                <c:pt idx="1745">
                  <c:v>69.033057771518429</c:v>
                </c:pt>
                <c:pt idx="1746">
                  <c:v>69.033057771518429</c:v>
                </c:pt>
                <c:pt idx="1747">
                  <c:v>68.604763328735274</c:v>
                </c:pt>
                <c:pt idx="1748">
                  <c:v>68.579200709965562</c:v>
                </c:pt>
                <c:pt idx="1749">
                  <c:v>67.646888595213511</c:v>
                </c:pt>
                <c:pt idx="1750">
                  <c:v>67.850907231809543</c:v>
                </c:pt>
                <c:pt idx="1751">
                  <c:v>67.14383555036801</c:v>
                </c:pt>
                <c:pt idx="1752">
                  <c:v>67.14383555036801</c:v>
                </c:pt>
                <c:pt idx="1753">
                  <c:v>67.14383555036801</c:v>
                </c:pt>
                <c:pt idx="1754">
                  <c:v>67.977273384973032</c:v>
                </c:pt>
                <c:pt idx="1755">
                  <c:v>67.41151957710747</c:v>
                </c:pt>
                <c:pt idx="1756">
                  <c:v>67.709107044671882</c:v>
                </c:pt>
                <c:pt idx="1757">
                  <c:v>67.043032015974219</c:v>
                </c:pt>
                <c:pt idx="1758">
                  <c:v>67.138047787627698</c:v>
                </c:pt>
                <c:pt idx="1759">
                  <c:v>67.138047787627698</c:v>
                </c:pt>
                <c:pt idx="1760">
                  <c:v>67.138047787627698</c:v>
                </c:pt>
                <c:pt idx="1761">
                  <c:v>66.696248565117159</c:v>
                </c:pt>
                <c:pt idx="1762">
                  <c:v>66.00268166340301</c:v>
                </c:pt>
                <c:pt idx="1763">
                  <c:v>66.121330799579425</c:v>
                </c:pt>
                <c:pt idx="1764">
                  <c:v>67.157822643657099</c:v>
                </c:pt>
                <c:pt idx="1765">
                  <c:v>66.860235176092672</c:v>
                </c:pt>
                <c:pt idx="1766">
                  <c:v>66.860235176092672</c:v>
                </c:pt>
                <c:pt idx="1767">
                  <c:v>66.860235176092672</c:v>
                </c:pt>
                <c:pt idx="1768">
                  <c:v>67.14383555036801</c:v>
                </c:pt>
                <c:pt idx="1769">
                  <c:v>66.366346088919329</c:v>
                </c:pt>
                <c:pt idx="1770">
                  <c:v>65.414741431699568</c:v>
                </c:pt>
                <c:pt idx="1771">
                  <c:v>65.673261500766884</c:v>
                </c:pt>
                <c:pt idx="1772">
                  <c:v>64.440950350641955</c:v>
                </c:pt>
                <c:pt idx="1773">
                  <c:v>64.440950350641955</c:v>
                </c:pt>
                <c:pt idx="1774">
                  <c:v>64.440950350641955</c:v>
                </c:pt>
                <c:pt idx="1775">
                  <c:v>64.333876739946177</c:v>
                </c:pt>
                <c:pt idx="1776">
                  <c:v>64.297703222819209</c:v>
                </c:pt>
                <c:pt idx="1777">
                  <c:v>64.310243375423241</c:v>
                </c:pt>
                <c:pt idx="1778">
                  <c:v>64.72889154697252</c:v>
                </c:pt>
                <c:pt idx="1779">
                  <c:v>64.586126732711463</c:v>
                </c:pt>
                <c:pt idx="1780">
                  <c:v>64.586126732711463</c:v>
                </c:pt>
                <c:pt idx="1781">
                  <c:v>64.586126732711463</c:v>
                </c:pt>
                <c:pt idx="1782">
                  <c:v>64.413940791187159</c:v>
                </c:pt>
                <c:pt idx="1783">
                  <c:v>64.529696045993418</c:v>
                </c:pt>
                <c:pt idx="1784">
                  <c:v>64.178089459519427</c:v>
                </c:pt>
                <c:pt idx="1785">
                  <c:v>64.914582268224223</c:v>
                </c:pt>
                <c:pt idx="1786">
                  <c:v>64.101401603210277</c:v>
                </c:pt>
                <c:pt idx="1787">
                  <c:v>64.101401603210277</c:v>
                </c:pt>
                <c:pt idx="1788">
                  <c:v>64.101401603210277</c:v>
                </c:pt>
                <c:pt idx="1789">
                  <c:v>63.757994347285063</c:v>
                </c:pt>
                <c:pt idx="1790">
                  <c:v>63.462336133967412</c:v>
                </c:pt>
                <c:pt idx="1791">
                  <c:v>63.518766820685471</c:v>
                </c:pt>
                <c:pt idx="1792">
                  <c:v>63.782110025369697</c:v>
                </c:pt>
                <c:pt idx="1793">
                  <c:v>64.446738113382267</c:v>
                </c:pt>
                <c:pt idx="1794">
                  <c:v>65.535319822122759</c:v>
                </c:pt>
                <c:pt idx="1795">
                  <c:v>66.120366172456031</c:v>
                </c:pt>
                <c:pt idx="1796">
                  <c:v>65.573904907058179</c:v>
                </c:pt>
                <c:pt idx="1797">
                  <c:v>64.696576538339116</c:v>
                </c:pt>
                <c:pt idx="1798">
                  <c:v>63.854939373185296</c:v>
                </c:pt>
                <c:pt idx="1799">
                  <c:v>63.978411644978635</c:v>
                </c:pt>
                <c:pt idx="1800">
                  <c:v>64.288056951585375</c:v>
                </c:pt>
                <c:pt idx="1801">
                  <c:v>64.556705605448215</c:v>
                </c:pt>
                <c:pt idx="1802">
                  <c:v>64.411529223378707</c:v>
                </c:pt>
                <c:pt idx="1803">
                  <c:v>63.35140401477809</c:v>
                </c:pt>
                <c:pt idx="1804">
                  <c:v>63.65815544001466</c:v>
                </c:pt>
                <c:pt idx="1805">
                  <c:v>63.809119584824479</c:v>
                </c:pt>
                <c:pt idx="1806">
                  <c:v>63.401082311632436</c:v>
                </c:pt>
                <c:pt idx="1807">
                  <c:v>63.117481937357113</c:v>
                </c:pt>
                <c:pt idx="1808">
                  <c:v>63.102530216944643</c:v>
                </c:pt>
                <c:pt idx="1809">
                  <c:v>63.423268735470309</c:v>
                </c:pt>
                <c:pt idx="1810">
                  <c:v>63.569409744663197</c:v>
                </c:pt>
                <c:pt idx="1811">
                  <c:v>63.348027819846244</c:v>
                </c:pt>
                <c:pt idx="1812">
                  <c:v>63.545776380140261</c:v>
                </c:pt>
                <c:pt idx="1813">
                  <c:v>63.291597133128199</c:v>
                </c:pt>
                <c:pt idx="1814">
                  <c:v>63.211533081887197</c:v>
                </c:pt>
                <c:pt idx="1815">
                  <c:v>63.397223803138893</c:v>
                </c:pt>
                <c:pt idx="1816">
                  <c:v>63.057192742145531</c:v>
                </c:pt>
                <c:pt idx="1817">
                  <c:v>63.478734795064973</c:v>
                </c:pt>
                <c:pt idx="1818">
                  <c:v>63.535647795344708</c:v>
                </c:pt>
                <c:pt idx="1819">
                  <c:v>63.607512516036934</c:v>
                </c:pt>
                <c:pt idx="1820">
                  <c:v>63.616676473709092</c:v>
                </c:pt>
                <c:pt idx="1821">
                  <c:v>64.19014729856174</c:v>
                </c:pt>
                <c:pt idx="1822">
                  <c:v>64.378249587621909</c:v>
                </c:pt>
                <c:pt idx="1823">
                  <c:v>63.621981922887713</c:v>
                </c:pt>
                <c:pt idx="1824">
                  <c:v>63.601242439734918</c:v>
                </c:pt>
                <c:pt idx="1825">
                  <c:v>63.560245786991047</c:v>
                </c:pt>
                <c:pt idx="1826">
                  <c:v>63.260246751618169</c:v>
                </c:pt>
                <c:pt idx="1827">
                  <c:v>62.972305555287612</c:v>
                </c:pt>
                <c:pt idx="1828">
                  <c:v>62.608158816209603</c:v>
                </c:pt>
                <c:pt idx="1829">
                  <c:v>62.608158816209603</c:v>
                </c:pt>
                <c:pt idx="1830">
                  <c:v>62.608158816209603</c:v>
                </c:pt>
                <c:pt idx="1831">
                  <c:v>63.107835666123272</c:v>
                </c:pt>
                <c:pt idx="1832">
                  <c:v>62.639991511281309</c:v>
                </c:pt>
                <c:pt idx="1833">
                  <c:v>62.769733859376664</c:v>
                </c:pt>
                <c:pt idx="1834">
                  <c:v>61.815235320786755</c:v>
                </c:pt>
                <c:pt idx="1835">
                  <c:v>61.325687055668631</c:v>
                </c:pt>
                <c:pt idx="1836">
                  <c:v>61.597711904463324</c:v>
                </c:pt>
                <c:pt idx="1837">
                  <c:v>61.717807981324825</c:v>
                </c:pt>
                <c:pt idx="1838">
                  <c:v>62.01925395738278</c:v>
                </c:pt>
                <c:pt idx="1839">
                  <c:v>62.024559406561394</c:v>
                </c:pt>
                <c:pt idx="1840">
                  <c:v>62.018289330259393</c:v>
                </c:pt>
                <c:pt idx="1841">
                  <c:v>62.018289330259393</c:v>
                </c:pt>
                <c:pt idx="1842">
                  <c:v>62.018289330259393</c:v>
                </c:pt>
                <c:pt idx="1843">
                  <c:v>62.279220967135153</c:v>
                </c:pt>
                <c:pt idx="1844">
                  <c:v>62.036134932042017</c:v>
                </c:pt>
                <c:pt idx="1845">
                  <c:v>62.072790762730669</c:v>
                </c:pt>
                <c:pt idx="1846">
                  <c:v>61.864913617641108</c:v>
                </c:pt>
                <c:pt idx="1847">
                  <c:v>62.018289330259393</c:v>
                </c:pt>
                <c:pt idx="1848">
                  <c:v>61.870701380381412</c:v>
                </c:pt>
                <c:pt idx="1849">
                  <c:v>62.00767843190215</c:v>
                </c:pt>
                <c:pt idx="1850">
                  <c:v>61.816682261471833</c:v>
                </c:pt>
                <c:pt idx="1851">
                  <c:v>61.52632949733281</c:v>
                </c:pt>
                <c:pt idx="1852">
                  <c:v>61.711055591461125</c:v>
                </c:pt>
                <c:pt idx="1853">
                  <c:v>61.756875379821928</c:v>
                </c:pt>
                <c:pt idx="1854">
                  <c:v>62.102211889993917</c:v>
                </c:pt>
                <c:pt idx="1855">
                  <c:v>62.591760155112041</c:v>
                </c:pt>
                <c:pt idx="1856">
                  <c:v>62.280185594258541</c:v>
                </c:pt>
                <c:pt idx="1857">
                  <c:v>62.065073745743582</c:v>
                </c:pt>
                <c:pt idx="1858">
                  <c:v>61.753016871328391</c:v>
                </c:pt>
                <c:pt idx="1859">
                  <c:v>61.898675566959596</c:v>
                </c:pt>
                <c:pt idx="1860">
                  <c:v>61.675846701457552</c:v>
                </c:pt>
                <c:pt idx="1861">
                  <c:v>61.947389236690555</c:v>
                </c:pt>
                <c:pt idx="1862">
                  <c:v>62.147549364793043</c:v>
                </c:pt>
                <c:pt idx="1863">
                  <c:v>62.016842389574315</c:v>
                </c:pt>
                <c:pt idx="1864">
                  <c:v>62.581149256754799</c:v>
                </c:pt>
                <c:pt idx="1865">
                  <c:v>62.673271147038122</c:v>
                </c:pt>
                <c:pt idx="1866">
                  <c:v>62.745135867730326</c:v>
                </c:pt>
                <c:pt idx="1867">
                  <c:v>62.651084723200242</c:v>
                </c:pt>
                <c:pt idx="1868">
                  <c:v>63.054781174337059</c:v>
                </c:pt>
                <c:pt idx="1869">
                  <c:v>63.061051250639068</c:v>
                </c:pt>
                <c:pt idx="1870">
                  <c:v>63.158478590100998</c:v>
                </c:pt>
                <c:pt idx="1871">
                  <c:v>62.733078028688013</c:v>
                </c:pt>
                <c:pt idx="1872">
                  <c:v>62.87777209719583</c:v>
                </c:pt>
                <c:pt idx="1873">
                  <c:v>62.899476207472006</c:v>
                </c:pt>
                <c:pt idx="1874">
                  <c:v>62.511213790309348</c:v>
                </c:pt>
                <c:pt idx="1875">
                  <c:v>63.043687962418126</c:v>
                </c:pt>
                <c:pt idx="1876">
                  <c:v>63.56121041411442</c:v>
                </c:pt>
                <c:pt idx="1877">
                  <c:v>63.666837084125142</c:v>
                </c:pt>
                <c:pt idx="1878">
                  <c:v>63.719891575911333</c:v>
                </c:pt>
                <c:pt idx="1879">
                  <c:v>63.895453712367491</c:v>
                </c:pt>
                <c:pt idx="1880">
                  <c:v>64.038218526628526</c:v>
                </c:pt>
                <c:pt idx="1881">
                  <c:v>63.706386796183942</c:v>
                </c:pt>
                <c:pt idx="1882">
                  <c:v>63.338381548612375</c:v>
                </c:pt>
                <c:pt idx="1883">
                  <c:v>62.980022572274684</c:v>
                </c:pt>
                <c:pt idx="1884">
                  <c:v>62.72198481676908</c:v>
                </c:pt>
                <c:pt idx="1885">
                  <c:v>62.990151157070237</c:v>
                </c:pt>
                <c:pt idx="1886">
                  <c:v>62.844492461439025</c:v>
                </c:pt>
                <c:pt idx="1887">
                  <c:v>62.530506332777072</c:v>
                </c:pt>
                <c:pt idx="1888">
                  <c:v>62.777933189925442</c:v>
                </c:pt>
                <c:pt idx="1889">
                  <c:v>62.895135385416765</c:v>
                </c:pt>
                <c:pt idx="1890">
                  <c:v>62.567162163465717</c:v>
                </c:pt>
                <c:pt idx="1891">
                  <c:v>62.444654518795758</c:v>
                </c:pt>
                <c:pt idx="1892">
                  <c:v>62.54015260401092</c:v>
                </c:pt>
                <c:pt idx="1893">
                  <c:v>62.687258240327203</c:v>
                </c:pt>
                <c:pt idx="1894">
                  <c:v>62.440313696740525</c:v>
                </c:pt>
                <c:pt idx="1895">
                  <c:v>62.352050314950759</c:v>
                </c:pt>
                <c:pt idx="1896">
                  <c:v>62.074720016977437</c:v>
                </c:pt>
                <c:pt idx="1897">
                  <c:v>61.979704245323973</c:v>
                </c:pt>
                <c:pt idx="1898">
                  <c:v>61.779544117221484</c:v>
                </c:pt>
                <c:pt idx="1899">
                  <c:v>61.414915064581791</c:v>
                </c:pt>
                <c:pt idx="1900">
                  <c:v>61.459287912257523</c:v>
                </c:pt>
                <c:pt idx="1901">
                  <c:v>61.748193735711467</c:v>
                </c:pt>
                <c:pt idx="1902">
                  <c:v>61.457840971572445</c:v>
                </c:pt>
                <c:pt idx="1903">
                  <c:v>61.352696615123428</c:v>
                </c:pt>
                <c:pt idx="1904">
                  <c:v>61.343532657451263</c:v>
                </c:pt>
                <c:pt idx="1905">
                  <c:v>61.574078539940388</c:v>
                </c:pt>
                <c:pt idx="1906">
                  <c:v>61.548998234732366</c:v>
                </c:pt>
                <c:pt idx="1907">
                  <c:v>62.347709492895518</c:v>
                </c:pt>
                <c:pt idx="1908">
                  <c:v>62.347709492895518</c:v>
                </c:pt>
                <c:pt idx="1909">
                  <c:v>62.347709492895518</c:v>
                </c:pt>
                <c:pt idx="1910">
                  <c:v>62.638062257034541</c:v>
                </c:pt>
                <c:pt idx="1911">
                  <c:v>62.653496291008715</c:v>
                </c:pt>
                <c:pt idx="1912">
                  <c:v>62.747547435538799</c:v>
                </c:pt>
                <c:pt idx="1913">
                  <c:v>62.584525451686645</c:v>
                </c:pt>
                <c:pt idx="1914">
                  <c:v>62.818929842669313</c:v>
                </c:pt>
                <c:pt idx="1915">
                  <c:v>62.818929842669313</c:v>
                </c:pt>
                <c:pt idx="1916">
                  <c:v>62.818929842669313</c:v>
                </c:pt>
                <c:pt idx="1917">
                  <c:v>61.993209025051378</c:v>
                </c:pt>
                <c:pt idx="1918">
                  <c:v>62.170218102192599</c:v>
                </c:pt>
                <c:pt idx="1919">
                  <c:v>61.478098141163528</c:v>
                </c:pt>
                <c:pt idx="1920">
                  <c:v>61.767968591740861</c:v>
                </c:pt>
                <c:pt idx="1921">
                  <c:v>61.454947090202282</c:v>
                </c:pt>
                <c:pt idx="1922">
                  <c:v>61.583242497612545</c:v>
                </c:pt>
                <c:pt idx="1923">
                  <c:v>61.750605303519933</c:v>
                </c:pt>
                <c:pt idx="1924">
                  <c:v>61.361378259233902</c:v>
                </c:pt>
                <c:pt idx="1925">
                  <c:v>60.799482959861869</c:v>
                </c:pt>
                <c:pt idx="1926">
                  <c:v>61.037263545776376</c:v>
                </c:pt>
                <c:pt idx="1927">
                  <c:v>60.741605332458739</c:v>
                </c:pt>
                <c:pt idx="1928">
                  <c:v>60.824563265069884</c:v>
                </c:pt>
                <c:pt idx="1929">
                  <c:v>60.875206189047624</c:v>
                </c:pt>
                <c:pt idx="1930">
                  <c:v>60.70736106957856</c:v>
                </c:pt>
                <c:pt idx="1931">
                  <c:v>61.071025495094879</c:v>
                </c:pt>
                <c:pt idx="1932">
                  <c:v>61.071025495094879</c:v>
                </c:pt>
                <c:pt idx="1933">
                  <c:v>61.071025495094879</c:v>
                </c:pt>
                <c:pt idx="1934">
                  <c:v>61.253822334976412</c:v>
                </c:pt>
                <c:pt idx="1935">
                  <c:v>60.865077604252079</c:v>
                </c:pt>
                <c:pt idx="1936">
                  <c:v>61.21620187716438</c:v>
                </c:pt>
                <c:pt idx="1937">
                  <c:v>60.944177028369687</c:v>
                </c:pt>
                <c:pt idx="1938">
                  <c:v>61.284208089363055</c:v>
                </c:pt>
                <c:pt idx="1939">
                  <c:v>61.576007794187163</c:v>
                </c:pt>
                <c:pt idx="1940">
                  <c:v>61.35124967443835</c:v>
                </c:pt>
                <c:pt idx="1941">
                  <c:v>61.354143555808506</c:v>
                </c:pt>
                <c:pt idx="1942">
                  <c:v>61.295783614843678</c:v>
                </c:pt>
                <c:pt idx="1943">
                  <c:v>60.80141221410863</c:v>
                </c:pt>
                <c:pt idx="1944">
                  <c:v>61.305429886077533</c:v>
                </c:pt>
                <c:pt idx="1945">
                  <c:v>60.923919858778596</c:v>
                </c:pt>
                <c:pt idx="1946">
                  <c:v>61.166523580310042</c:v>
                </c:pt>
                <c:pt idx="1947">
                  <c:v>61.398034089922547</c:v>
                </c:pt>
                <c:pt idx="1948">
                  <c:v>61.369095276220975</c:v>
                </c:pt>
                <c:pt idx="1949">
                  <c:v>61.416362005266869</c:v>
                </c:pt>
                <c:pt idx="1950">
                  <c:v>61.229706656891778</c:v>
                </c:pt>
                <c:pt idx="1951">
                  <c:v>61.184851495654357</c:v>
                </c:pt>
                <c:pt idx="1952">
                  <c:v>61.233565165385315</c:v>
                </c:pt>
                <c:pt idx="1953">
                  <c:v>61.205108665245447</c:v>
                </c:pt>
                <c:pt idx="1954">
                  <c:v>61.183404554969279</c:v>
                </c:pt>
                <c:pt idx="1955">
                  <c:v>60.918132096038278</c:v>
                </c:pt>
                <c:pt idx="1956">
                  <c:v>61.375847666084681</c:v>
                </c:pt>
                <c:pt idx="1957">
                  <c:v>61.477615827601838</c:v>
                </c:pt>
                <c:pt idx="1958">
                  <c:v>61.271667936759044</c:v>
                </c:pt>
                <c:pt idx="1959">
                  <c:v>61.732277388175604</c:v>
                </c:pt>
                <c:pt idx="1960">
                  <c:v>61.945942296005484</c:v>
                </c:pt>
                <c:pt idx="1961">
                  <c:v>61.568290777200076</c:v>
                </c:pt>
                <c:pt idx="1962">
                  <c:v>61.636296989398744</c:v>
                </c:pt>
                <c:pt idx="1963">
                  <c:v>61.535493455004961</c:v>
                </c:pt>
                <c:pt idx="1964">
                  <c:v>61.472792691984914</c:v>
                </c:pt>
                <c:pt idx="1965">
                  <c:v>61.266844801142121</c:v>
                </c:pt>
                <c:pt idx="1966">
                  <c:v>61.653177964057996</c:v>
                </c:pt>
                <c:pt idx="1967">
                  <c:v>61.536940395690046</c:v>
                </c:pt>
                <c:pt idx="1968">
                  <c:v>60.906074256995957</c:v>
                </c:pt>
                <c:pt idx="1969">
                  <c:v>60.48308526339143</c:v>
                </c:pt>
                <c:pt idx="1970">
                  <c:v>60.024405066221654</c:v>
                </c:pt>
                <c:pt idx="1971">
                  <c:v>59.963151243886671</c:v>
                </c:pt>
                <c:pt idx="1972">
                  <c:v>59.920225336896024</c:v>
                </c:pt>
                <c:pt idx="1973">
                  <c:v>59.971832887997145</c:v>
                </c:pt>
                <c:pt idx="1974">
                  <c:v>59.879710997713843</c:v>
                </c:pt>
                <c:pt idx="1975">
                  <c:v>59.994983938958399</c:v>
                </c:pt>
                <c:pt idx="1976">
                  <c:v>59.556078597818015</c:v>
                </c:pt>
                <c:pt idx="1977">
                  <c:v>59.949164150597589</c:v>
                </c:pt>
                <c:pt idx="1978">
                  <c:v>59.571030318230491</c:v>
                </c:pt>
                <c:pt idx="1979">
                  <c:v>59.561384046996636</c:v>
                </c:pt>
                <c:pt idx="1980">
                  <c:v>59.569101063983723</c:v>
                </c:pt>
                <c:pt idx="1981">
                  <c:v>59.498200970414892</c:v>
                </c:pt>
                <c:pt idx="1982">
                  <c:v>59.593216742068357</c:v>
                </c:pt>
                <c:pt idx="1983">
                  <c:v>59.475049919453639</c:v>
                </c:pt>
                <c:pt idx="1984">
                  <c:v>59.634213394812242</c:v>
                </c:pt>
                <c:pt idx="1985">
                  <c:v>59.205918952029094</c:v>
                </c:pt>
                <c:pt idx="1986">
                  <c:v>59.537750682473686</c:v>
                </c:pt>
                <c:pt idx="1987">
                  <c:v>59.35350690190706</c:v>
                </c:pt>
                <c:pt idx="1988">
                  <c:v>58.722640763212986</c:v>
                </c:pt>
                <c:pt idx="1989">
                  <c:v>58.825855865415221</c:v>
                </c:pt>
                <c:pt idx="1990">
                  <c:v>58.57939363539024</c:v>
                </c:pt>
                <c:pt idx="1991">
                  <c:v>58.392738287015156</c:v>
                </c:pt>
                <c:pt idx="1992">
                  <c:v>58.09032768383382</c:v>
                </c:pt>
                <c:pt idx="1993">
                  <c:v>58.243703396452105</c:v>
                </c:pt>
                <c:pt idx="1994">
                  <c:v>59.242092469156049</c:v>
                </c:pt>
                <c:pt idx="1995">
                  <c:v>58.582769830322093</c:v>
                </c:pt>
                <c:pt idx="1996">
                  <c:v>58.883251179256668</c:v>
                </c:pt>
                <c:pt idx="1997">
                  <c:v>59.196272680795246</c:v>
                </c:pt>
                <c:pt idx="1998">
                  <c:v>59.141288934762272</c:v>
                </c:pt>
                <c:pt idx="1999">
                  <c:v>59.203025070658946</c:v>
                </c:pt>
                <c:pt idx="2000">
                  <c:v>59.058331002151121</c:v>
                </c:pt>
                <c:pt idx="2001">
                  <c:v>58.698525085128338</c:v>
                </c:pt>
                <c:pt idx="2002">
                  <c:v>58.686467246086025</c:v>
                </c:pt>
                <c:pt idx="2003">
                  <c:v>58.574088186211611</c:v>
                </c:pt>
                <c:pt idx="2004">
                  <c:v>58.875051848707884</c:v>
                </c:pt>
                <c:pt idx="2005">
                  <c:v>58.523927575795575</c:v>
                </c:pt>
                <c:pt idx="2006">
                  <c:v>58.838396018019232</c:v>
                </c:pt>
                <c:pt idx="2007">
                  <c:v>58.710100610608961</c:v>
                </c:pt>
                <c:pt idx="2008">
                  <c:v>58.229716303163016</c:v>
                </c:pt>
                <c:pt idx="2009">
                  <c:v>58.401419931125616</c:v>
                </c:pt>
                <c:pt idx="2010">
                  <c:v>58.022803785196828</c:v>
                </c:pt>
                <c:pt idx="2011">
                  <c:v>57.767177597499689</c:v>
                </c:pt>
                <c:pt idx="2012">
                  <c:v>57.863157996276534</c:v>
                </c:pt>
                <c:pt idx="2013">
                  <c:v>58.287111617004449</c:v>
                </c:pt>
                <c:pt idx="2014">
                  <c:v>58.672962466358626</c:v>
                </c:pt>
                <c:pt idx="2015">
                  <c:v>58.822479670483375</c:v>
                </c:pt>
                <c:pt idx="2016">
                  <c:v>58.856241619801864</c:v>
                </c:pt>
                <c:pt idx="2017">
                  <c:v>59.212671341892786</c:v>
                </c:pt>
                <c:pt idx="2018">
                  <c:v>59.552702402886169</c:v>
                </c:pt>
                <c:pt idx="2019">
                  <c:v>59.552702402886169</c:v>
                </c:pt>
                <c:pt idx="2020">
                  <c:v>59.552702402886169</c:v>
                </c:pt>
                <c:pt idx="2021">
                  <c:v>59.311545622039795</c:v>
                </c:pt>
                <c:pt idx="2022">
                  <c:v>59.495789402606427</c:v>
                </c:pt>
                <c:pt idx="2023">
                  <c:v>59.908649811415394</c:v>
                </c:pt>
                <c:pt idx="2024">
                  <c:v>59.795788437979304</c:v>
                </c:pt>
                <c:pt idx="2025">
                  <c:v>60.486943771884981</c:v>
                </c:pt>
                <c:pt idx="2026">
                  <c:v>60.486943771884981</c:v>
                </c:pt>
                <c:pt idx="2027">
                  <c:v>60.486943771884981</c:v>
                </c:pt>
                <c:pt idx="2028">
                  <c:v>60.138713380342836</c:v>
                </c:pt>
                <c:pt idx="2029">
                  <c:v>60.930189935080591</c:v>
                </c:pt>
                <c:pt idx="2030">
                  <c:v>61.018935630432061</c:v>
                </c:pt>
                <c:pt idx="2031">
                  <c:v>61.672470506525698</c:v>
                </c:pt>
                <c:pt idx="2032">
                  <c:v>61.779061803659793</c:v>
                </c:pt>
                <c:pt idx="2033">
                  <c:v>61.455429403763972</c:v>
                </c:pt>
                <c:pt idx="2034">
                  <c:v>61.321828547175095</c:v>
                </c:pt>
                <c:pt idx="2035">
                  <c:v>62.00719611834046</c:v>
                </c:pt>
                <c:pt idx="2036">
                  <c:v>61.754946125575159</c:v>
                </c:pt>
                <c:pt idx="2037">
                  <c:v>61.567326150076696</c:v>
                </c:pt>
                <c:pt idx="2038">
                  <c:v>62.289831865492395</c:v>
                </c:pt>
                <c:pt idx="2039">
                  <c:v>61.890476236410819</c:v>
                </c:pt>
                <c:pt idx="2040">
                  <c:v>62.369895916733384</c:v>
                </c:pt>
                <c:pt idx="2041">
                  <c:v>60.903180375625801</c:v>
                </c:pt>
                <c:pt idx="2042">
                  <c:v>61.315558470873086</c:v>
                </c:pt>
                <c:pt idx="2043">
                  <c:v>61.315558470873086</c:v>
                </c:pt>
                <c:pt idx="2044">
                  <c:v>61.315558470873086</c:v>
                </c:pt>
                <c:pt idx="2045">
                  <c:v>61.91025109244022</c:v>
                </c:pt>
                <c:pt idx="2046">
                  <c:v>62.196745348085699</c:v>
                </c:pt>
                <c:pt idx="2047">
                  <c:v>63.883395873325163</c:v>
                </c:pt>
                <c:pt idx="2048">
                  <c:v>64.467477596535062</c:v>
                </c:pt>
                <c:pt idx="2049">
                  <c:v>64.171819383217425</c:v>
                </c:pt>
                <c:pt idx="2050">
                  <c:v>64.171819383217425</c:v>
                </c:pt>
                <c:pt idx="2051">
                  <c:v>64.171819383217425</c:v>
                </c:pt>
                <c:pt idx="2052">
                  <c:v>64.122141086363072</c:v>
                </c:pt>
                <c:pt idx="2053">
                  <c:v>63.77439300838261</c:v>
                </c:pt>
                <c:pt idx="2054">
                  <c:v>63.490792634107287</c:v>
                </c:pt>
                <c:pt idx="2055">
                  <c:v>62.802531181571766</c:v>
                </c:pt>
                <c:pt idx="2056">
                  <c:v>62.367002035363228</c:v>
                </c:pt>
                <c:pt idx="2057">
                  <c:v>62.367002035363228</c:v>
                </c:pt>
                <c:pt idx="2058">
                  <c:v>62.367002035363228</c:v>
                </c:pt>
                <c:pt idx="2059">
                  <c:v>62.513143044556131</c:v>
                </c:pt>
                <c:pt idx="2060">
                  <c:v>62.953495326381592</c:v>
                </c:pt>
                <c:pt idx="2061">
                  <c:v>62.471664078250555</c:v>
                </c:pt>
                <c:pt idx="2062">
                  <c:v>62.289831865492395</c:v>
                </c:pt>
                <c:pt idx="2063">
                  <c:v>63.068285954064464</c:v>
                </c:pt>
                <c:pt idx="2064">
                  <c:v>63.068285954064464</c:v>
                </c:pt>
                <c:pt idx="2065">
                  <c:v>63.068285954064464</c:v>
                </c:pt>
                <c:pt idx="2066">
                  <c:v>62.119575178214859</c:v>
                </c:pt>
                <c:pt idx="2067">
                  <c:v>62.201086170140925</c:v>
                </c:pt>
                <c:pt idx="2068">
                  <c:v>62.222307966855418</c:v>
                </c:pt>
                <c:pt idx="2069">
                  <c:v>61.765557023932402</c:v>
                </c:pt>
                <c:pt idx="2070">
                  <c:v>61.817164575033523</c:v>
                </c:pt>
                <c:pt idx="2071">
                  <c:v>61.817164575033523</c:v>
                </c:pt>
                <c:pt idx="2072">
                  <c:v>61.817164575033523</c:v>
                </c:pt>
                <c:pt idx="2073">
                  <c:v>61.095623486741204</c:v>
                </c:pt>
                <c:pt idx="2074">
                  <c:v>60.895945672200412</c:v>
                </c:pt>
                <c:pt idx="2075">
                  <c:v>60.093858219105414</c:v>
                </c:pt>
                <c:pt idx="2076">
                  <c:v>60.295465287892966</c:v>
                </c:pt>
                <c:pt idx="2077">
                  <c:v>60.445947119141096</c:v>
                </c:pt>
                <c:pt idx="2078">
                  <c:v>60.445947119141096</c:v>
                </c:pt>
                <c:pt idx="2079">
                  <c:v>60.445947119141096</c:v>
                </c:pt>
                <c:pt idx="2080">
                  <c:v>60.293053720084501</c:v>
                </c:pt>
                <c:pt idx="2081">
                  <c:v>60.265079533506317</c:v>
                </c:pt>
                <c:pt idx="2082">
                  <c:v>60.884370146719789</c:v>
                </c:pt>
                <c:pt idx="2083">
                  <c:v>60.789354375066317</c:v>
                </c:pt>
                <c:pt idx="2084">
                  <c:v>61.097070427426281</c:v>
                </c:pt>
                <c:pt idx="2085">
                  <c:v>61.528258751579578</c:v>
                </c:pt>
                <c:pt idx="2086">
                  <c:v>61.573113912817</c:v>
                </c:pt>
                <c:pt idx="2087">
                  <c:v>61.408162674718078</c:v>
                </c:pt>
                <c:pt idx="2088">
                  <c:v>61.85285577859878</c:v>
                </c:pt>
                <c:pt idx="2089">
                  <c:v>61.072954749341648</c:v>
                </c:pt>
                <c:pt idx="2090">
                  <c:v>60.985655994675255</c:v>
                </c:pt>
                <c:pt idx="2091">
                  <c:v>60.87906469754116</c:v>
                </c:pt>
                <c:pt idx="2092">
                  <c:v>61.334368699779098</c:v>
                </c:pt>
                <c:pt idx="2093">
                  <c:v>60.786460493696161</c:v>
                </c:pt>
                <c:pt idx="2094">
                  <c:v>60.855431333018217</c:v>
                </c:pt>
                <c:pt idx="2095">
                  <c:v>61.166041266748337</c:v>
                </c:pt>
                <c:pt idx="2096">
                  <c:v>61.370059903344362</c:v>
                </c:pt>
                <c:pt idx="2097">
                  <c:v>61.436136861296262</c:v>
                </c:pt>
                <c:pt idx="2098">
                  <c:v>61.826810846267378</c:v>
                </c:pt>
                <c:pt idx="2099">
                  <c:v>62.271503950148066</c:v>
                </c:pt>
                <c:pt idx="2100">
                  <c:v>63.088060810093857</c:v>
                </c:pt>
                <c:pt idx="2101">
                  <c:v>62.57777306182296</c:v>
                </c:pt>
                <c:pt idx="2102">
                  <c:v>63.953331339770614</c:v>
                </c:pt>
                <c:pt idx="2103">
                  <c:v>63.13725679338652</c:v>
                </c:pt>
                <c:pt idx="2104">
                  <c:v>62.494815129211801</c:v>
                </c:pt>
                <c:pt idx="2105">
                  <c:v>63.607030202475237</c:v>
                </c:pt>
                <c:pt idx="2106">
                  <c:v>63.83227063578574</c:v>
                </c:pt>
                <c:pt idx="2107">
                  <c:v>64.225356188565314</c:v>
                </c:pt>
                <c:pt idx="2108">
                  <c:v>64.434197960778263</c:v>
                </c:pt>
                <c:pt idx="2109">
                  <c:v>64.533554554486969</c:v>
                </c:pt>
                <c:pt idx="2110">
                  <c:v>64.316995765286933</c:v>
                </c:pt>
                <c:pt idx="2111">
                  <c:v>64.560081800380061</c:v>
                </c:pt>
                <c:pt idx="2112">
                  <c:v>64.191594239246825</c:v>
                </c:pt>
                <c:pt idx="2113">
                  <c:v>64.579856656409461</c:v>
                </c:pt>
                <c:pt idx="2114">
                  <c:v>63.506226668081453</c:v>
                </c:pt>
                <c:pt idx="2115">
                  <c:v>63.204780692023498</c:v>
                </c:pt>
                <c:pt idx="2116">
                  <c:v>63.127610522152665</c:v>
                </c:pt>
                <c:pt idx="2117">
                  <c:v>62.950601445011436</c:v>
                </c:pt>
                <c:pt idx="2118">
                  <c:v>62.989186529946849</c:v>
                </c:pt>
                <c:pt idx="2119">
                  <c:v>62.90478165665062</c:v>
                </c:pt>
                <c:pt idx="2120">
                  <c:v>62.367002035363228</c:v>
                </c:pt>
                <c:pt idx="2121">
                  <c:v>62.322629187687497</c:v>
                </c:pt>
                <c:pt idx="2122">
                  <c:v>61.058003028929164</c:v>
                </c:pt>
                <c:pt idx="2123">
                  <c:v>61.26588017401874</c:v>
                </c:pt>
                <c:pt idx="2124">
                  <c:v>62.014430821765842</c:v>
                </c:pt>
                <c:pt idx="2125">
                  <c:v>61.753499184890082</c:v>
                </c:pt>
                <c:pt idx="2126">
                  <c:v>62.448995340850999</c:v>
                </c:pt>
                <c:pt idx="2127">
                  <c:v>62.748994376223862</c:v>
                </c:pt>
                <c:pt idx="2128">
                  <c:v>63.00269130967424</c:v>
                </c:pt>
                <c:pt idx="2129">
                  <c:v>63.379378201356275</c:v>
                </c:pt>
                <c:pt idx="2130">
                  <c:v>63.379378201356275</c:v>
                </c:pt>
                <c:pt idx="2131">
                  <c:v>63.379378201356275</c:v>
                </c:pt>
                <c:pt idx="2132">
                  <c:v>63.141597615441761</c:v>
                </c:pt>
                <c:pt idx="2133">
                  <c:v>63.447866727116633</c:v>
                </c:pt>
                <c:pt idx="2134">
                  <c:v>63.250600480384314</c:v>
                </c:pt>
                <c:pt idx="2135">
                  <c:v>63.465712328899258</c:v>
                </c:pt>
                <c:pt idx="2136">
                  <c:v>63.109764920370026</c:v>
                </c:pt>
                <c:pt idx="2137">
                  <c:v>63.357674091080099</c:v>
                </c:pt>
                <c:pt idx="2138">
                  <c:v>63.784039279616465</c:v>
                </c:pt>
                <c:pt idx="2139">
                  <c:v>63.598348558364762</c:v>
                </c:pt>
                <c:pt idx="2140">
                  <c:v>63.153655454484067</c:v>
                </c:pt>
                <c:pt idx="2141">
                  <c:v>62.664589502927647</c:v>
                </c:pt>
                <c:pt idx="2142">
                  <c:v>62.673753460599812</c:v>
                </c:pt>
                <c:pt idx="2143">
                  <c:v>62.669412638544564</c:v>
                </c:pt>
                <c:pt idx="2144">
                  <c:v>61.940636846826855</c:v>
                </c:pt>
                <c:pt idx="2145">
                  <c:v>61.626650718164896</c:v>
                </c:pt>
                <c:pt idx="2146">
                  <c:v>62.013466194642461</c:v>
                </c:pt>
                <c:pt idx="2147">
                  <c:v>62.649155468953474</c:v>
                </c:pt>
                <c:pt idx="2148">
                  <c:v>61.935813711209931</c:v>
                </c:pt>
                <c:pt idx="2149">
                  <c:v>62.683882045395343</c:v>
                </c:pt>
                <c:pt idx="2150">
                  <c:v>62.541117231134315</c:v>
                </c:pt>
                <c:pt idx="2151">
                  <c:v>62.127774508763636</c:v>
                </c:pt>
                <c:pt idx="2152">
                  <c:v>62.10462345780239</c:v>
                </c:pt>
                <c:pt idx="2153">
                  <c:v>62.309124407960105</c:v>
                </c:pt>
                <c:pt idx="2154">
                  <c:v>62.386776891392635</c:v>
                </c:pt>
                <c:pt idx="2155">
                  <c:v>62.805425062941922</c:v>
                </c:pt>
                <c:pt idx="2156">
                  <c:v>62.989668843508554</c:v>
                </c:pt>
                <c:pt idx="2157">
                  <c:v>62.679541223340117</c:v>
                </c:pt>
                <c:pt idx="2158">
                  <c:v>63.484522557805278</c:v>
                </c:pt>
                <c:pt idx="2159">
                  <c:v>63.535165481783018</c:v>
                </c:pt>
                <c:pt idx="2160">
                  <c:v>63.781627711808</c:v>
                </c:pt>
                <c:pt idx="2161">
                  <c:v>63.511532117260082</c:v>
                </c:pt>
                <c:pt idx="2162">
                  <c:v>63.740148745502431</c:v>
                </c:pt>
                <c:pt idx="2163">
                  <c:v>63.554458024250728</c:v>
                </c:pt>
                <c:pt idx="2164">
                  <c:v>62.804942749380224</c:v>
                </c:pt>
                <c:pt idx="2165">
                  <c:v>62.530506332777072</c:v>
                </c:pt>
                <c:pt idx="2166">
                  <c:v>62.385329950707558</c:v>
                </c:pt>
                <c:pt idx="2167">
                  <c:v>62.189510644660309</c:v>
                </c:pt>
                <c:pt idx="2168">
                  <c:v>62.542081858257689</c:v>
                </c:pt>
                <c:pt idx="2169">
                  <c:v>63.14642075105867</c:v>
                </c:pt>
                <c:pt idx="2170">
                  <c:v>62.835810817328564</c:v>
                </c:pt>
                <c:pt idx="2171">
                  <c:v>62.546422680312929</c:v>
                </c:pt>
                <c:pt idx="2172">
                  <c:v>62.924556512680027</c:v>
                </c:pt>
                <c:pt idx="2173">
                  <c:v>62.967482419670681</c:v>
                </c:pt>
                <c:pt idx="2174">
                  <c:v>63.292079446689883</c:v>
                </c:pt>
                <c:pt idx="2175">
                  <c:v>63.065392072694301</c:v>
                </c:pt>
                <c:pt idx="2176">
                  <c:v>63.227931742984744</c:v>
                </c:pt>
                <c:pt idx="2177">
                  <c:v>63.74690113536613</c:v>
                </c:pt>
                <c:pt idx="2178">
                  <c:v>63.191275912296099</c:v>
                </c:pt>
                <c:pt idx="2179">
                  <c:v>62.910087105829248</c:v>
                </c:pt>
                <c:pt idx="2180">
                  <c:v>63.136292166263132</c:v>
                </c:pt>
                <c:pt idx="2181">
                  <c:v>62.371825170980166</c:v>
                </c:pt>
                <c:pt idx="2182">
                  <c:v>62.004302236970297</c:v>
                </c:pt>
                <c:pt idx="2183">
                  <c:v>62.060732923688356</c:v>
                </c:pt>
                <c:pt idx="2184">
                  <c:v>62.893206131169997</c:v>
                </c:pt>
                <c:pt idx="2185">
                  <c:v>62.533400214147214</c:v>
                </c:pt>
                <c:pt idx="2186">
                  <c:v>62.136456152874111</c:v>
                </c:pt>
                <c:pt idx="2187">
                  <c:v>62.368931289610011</c:v>
                </c:pt>
                <c:pt idx="2188">
                  <c:v>62.488062739348102</c:v>
                </c:pt>
                <c:pt idx="2189">
                  <c:v>62.115716669721323</c:v>
                </c:pt>
                <c:pt idx="2190">
                  <c:v>62.537258722640765</c:v>
                </c:pt>
                <c:pt idx="2191">
                  <c:v>62.59706560429067</c:v>
                </c:pt>
                <c:pt idx="2192">
                  <c:v>62.667965697859493</c:v>
                </c:pt>
                <c:pt idx="2193">
                  <c:v>62.858961868289811</c:v>
                </c:pt>
                <c:pt idx="2194">
                  <c:v>62.835810817328564</c:v>
                </c:pt>
                <c:pt idx="2195">
                  <c:v>63.107353352561567</c:v>
                </c:pt>
                <c:pt idx="2196">
                  <c:v>62.972305555287612</c:v>
                </c:pt>
                <c:pt idx="2197">
                  <c:v>63.047064157349972</c:v>
                </c:pt>
                <c:pt idx="2198">
                  <c:v>62.87777209719583</c:v>
                </c:pt>
                <c:pt idx="2199">
                  <c:v>62.892723817608299</c:v>
                </c:pt>
                <c:pt idx="2200">
                  <c:v>63.437738142321088</c:v>
                </c:pt>
                <c:pt idx="2201">
                  <c:v>63.219250098874284</c:v>
                </c:pt>
                <c:pt idx="2202">
                  <c:v>63.1382214205099</c:v>
                </c:pt>
                <c:pt idx="2203">
                  <c:v>62.789508715406065</c:v>
                </c:pt>
                <c:pt idx="2204">
                  <c:v>63.357674091080099</c:v>
                </c:pt>
                <c:pt idx="2205">
                  <c:v>63.142562242565134</c:v>
                </c:pt>
                <c:pt idx="2206">
                  <c:v>62.544493426066147</c:v>
                </c:pt>
                <c:pt idx="2207">
                  <c:v>62.544493426066147</c:v>
                </c:pt>
                <c:pt idx="2208">
                  <c:v>62.544493426066147</c:v>
                </c:pt>
                <c:pt idx="2209">
                  <c:v>63.111211861055118</c:v>
                </c:pt>
                <c:pt idx="2210">
                  <c:v>63.134845225578054</c:v>
                </c:pt>
                <c:pt idx="2211">
                  <c:v>63.656708499329582</c:v>
                </c:pt>
                <c:pt idx="2212">
                  <c:v>64.032430763888215</c:v>
                </c:pt>
                <c:pt idx="2213">
                  <c:v>63.886772068257024</c:v>
                </c:pt>
                <c:pt idx="2214">
                  <c:v>63.83998765277282</c:v>
                </c:pt>
                <c:pt idx="2215">
                  <c:v>64.016514416352365</c:v>
                </c:pt>
                <c:pt idx="2216">
                  <c:v>64.199793569795588</c:v>
                </c:pt>
                <c:pt idx="2217">
                  <c:v>64.638698910935972</c:v>
                </c:pt>
                <c:pt idx="2218">
                  <c:v>64.919405403841139</c:v>
                </c:pt>
                <c:pt idx="2219">
                  <c:v>64.466030655849977</c:v>
                </c:pt>
                <c:pt idx="2220">
                  <c:v>63.941273500728293</c:v>
                </c:pt>
                <c:pt idx="2221">
                  <c:v>64.623264876961812</c:v>
                </c:pt>
                <c:pt idx="2222">
                  <c:v>64.462172147356441</c:v>
                </c:pt>
                <c:pt idx="2223">
                  <c:v>64.424069375982711</c:v>
                </c:pt>
                <c:pt idx="2224">
                  <c:v>65.283069829357459</c:v>
                </c:pt>
                <c:pt idx="2225">
                  <c:v>64.256706570075337</c:v>
                </c:pt>
                <c:pt idx="2226">
                  <c:v>64.070533535261958</c:v>
                </c:pt>
                <c:pt idx="2227">
                  <c:v>64.028089941832988</c:v>
                </c:pt>
                <c:pt idx="2228">
                  <c:v>64.061851891151477</c:v>
                </c:pt>
                <c:pt idx="2229">
                  <c:v>64.274069858296272</c:v>
                </c:pt>
                <c:pt idx="2230">
                  <c:v>64.09223764553812</c:v>
                </c:pt>
                <c:pt idx="2231">
                  <c:v>64.264423587062424</c:v>
                </c:pt>
                <c:pt idx="2232">
                  <c:v>63.954778280455692</c:v>
                </c:pt>
                <c:pt idx="2233">
                  <c:v>63.866032585104229</c:v>
                </c:pt>
                <c:pt idx="2234">
                  <c:v>63.714103813171022</c:v>
                </c:pt>
                <c:pt idx="2235">
                  <c:v>63.865067957980848</c:v>
                </c:pt>
                <c:pt idx="2236">
                  <c:v>64.304455612682915</c:v>
                </c:pt>
                <c:pt idx="2237">
                  <c:v>64.043523975807148</c:v>
                </c:pt>
                <c:pt idx="2238">
                  <c:v>63.977929331416938</c:v>
                </c:pt>
                <c:pt idx="2239">
                  <c:v>63.968283060183083</c:v>
                </c:pt>
                <c:pt idx="2240">
                  <c:v>63.80574338989264</c:v>
                </c:pt>
                <c:pt idx="2241">
                  <c:v>64.299632477065998</c:v>
                </c:pt>
                <c:pt idx="2242">
                  <c:v>63.961048356757701</c:v>
                </c:pt>
                <c:pt idx="2243">
                  <c:v>63.902688415792873</c:v>
                </c:pt>
                <c:pt idx="2244">
                  <c:v>64.304455612682915</c:v>
                </c:pt>
                <c:pt idx="2245">
                  <c:v>64.059922636904716</c:v>
                </c:pt>
                <c:pt idx="2246">
                  <c:v>63.851080864691752</c:v>
                </c:pt>
                <c:pt idx="2247">
                  <c:v>63.43580888807432</c:v>
                </c:pt>
                <c:pt idx="2248">
                  <c:v>63.603654007543383</c:v>
                </c:pt>
                <c:pt idx="2249">
                  <c:v>63.737737177693965</c:v>
                </c:pt>
                <c:pt idx="2250">
                  <c:v>64.068121967453479</c:v>
                </c:pt>
                <c:pt idx="2251">
                  <c:v>63.875196542776393</c:v>
                </c:pt>
                <c:pt idx="2252">
                  <c:v>64.107671679512293</c:v>
                </c:pt>
                <c:pt idx="2253">
                  <c:v>63.716997694541178</c:v>
                </c:pt>
                <c:pt idx="2254">
                  <c:v>63.452207549171867</c:v>
                </c:pt>
                <c:pt idx="2255">
                  <c:v>63.469088523831118</c:v>
                </c:pt>
                <c:pt idx="2256">
                  <c:v>64.079697492934102</c:v>
                </c:pt>
                <c:pt idx="2257">
                  <c:v>63.954295966894001</c:v>
                </c:pt>
                <c:pt idx="2258">
                  <c:v>63.816354288249876</c:v>
                </c:pt>
                <c:pt idx="2259">
                  <c:v>63.558798846305955</c:v>
                </c:pt>
                <c:pt idx="2260">
                  <c:v>63.249635853260919</c:v>
                </c:pt>
                <c:pt idx="2261">
                  <c:v>63.31957131970637</c:v>
                </c:pt>
                <c:pt idx="2262">
                  <c:v>63.094330886395866</c:v>
                </c:pt>
                <c:pt idx="2263">
                  <c:v>63.052851920090291</c:v>
                </c:pt>
                <c:pt idx="2264">
                  <c:v>62.980504885836389</c:v>
                </c:pt>
                <c:pt idx="2265">
                  <c:v>62.946742936517886</c:v>
                </c:pt>
                <c:pt idx="2266">
                  <c:v>63.131469030646201</c:v>
                </c:pt>
                <c:pt idx="2267">
                  <c:v>63.261693692303247</c:v>
                </c:pt>
                <c:pt idx="2268">
                  <c:v>62.719573248960614</c:v>
                </c:pt>
                <c:pt idx="2269">
                  <c:v>62.74224198636017</c:v>
                </c:pt>
                <c:pt idx="2270">
                  <c:v>62.941437487339272</c:v>
                </c:pt>
                <c:pt idx="2271">
                  <c:v>62.60622956196282</c:v>
                </c:pt>
                <c:pt idx="2272">
                  <c:v>63.00269130967424</c:v>
                </c:pt>
                <c:pt idx="2273">
                  <c:v>62.905746283774008</c:v>
                </c:pt>
                <c:pt idx="2274">
                  <c:v>62.820376783354405</c:v>
                </c:pt>
                <c:pt idx="2275">
                  <c:v>63.173912624075172</c:v>
                </c:pt>
                <c:pt idx="2276">
                  <c:v>63.008479072414559</c:v>
                </c:pt>
                <c:pt idx="2277">
                  <c:v>62.931308902543726</c:v>
                </c:pt>
                <c:pt idx="2278">
                  <c:v>62.953977639943282</c:v>
                </c:pt>
                <c:pt idx="2279">
                  <c:v>62.953977639943282</c:v>
                </c:pt>
                <c:pt idx="2280">
                  <c:v>62.953977639943282</c:v>
                </c:pt>
                <c:pt idx="2281">
                  <c:v>62.84593940212411</c:v>
                </c:pt>
                <c:pt idx="2282">
                  <c:v>62.975681750219458</c:v>
                </c:pt>
                <c:pt idx="2283">
                  <c:v>63.013784521593173</c:v>
                </c:pt>
                <c:pt idx="2284">
                  <c:v>63.171018742705009</c:v>
                </c:pt>
                <c:pt idx="2285">
                  <c:v>63.345616252037772</c:v>
                </c:pt>
                <c:pt idx="2286">
                  <c:v>63.292561760251573</c:v>
                </c:pt>
                <c:pt idx="2287">
                  <c:v>63.193687480104565</c:v>
                </c:pt>
                <c:pt idx="2288">
                  <c:v>63.083237674476933</c:v>
                </c:pt>
                <c:pt idx="2289">
                  <c:v>62.908157851582466</c:v>
                </c:pt>
                <c:pt idx="2290">
                  <c:v>62.773592367870201</c:v>
                </c:pt>
                <c:pt idx="2291">
                  <c:v>62.978093318027916</c:v>
                </c:pt>
                <c:pt idx="2292">
                  <c:v>62.831469995273338</c:v>
                </c:pt>
                <c:pt idx="2293">
                  <c:v>62.530024019215382</c:v>
                </c:pt>
                <c:pt idx="2294">
                  <c:v>62.447066086604217</c:v>
                </c:pt>
                <c:pt idx="2295">
                  <c:v>62.44995996797438</c:v>
                </c:pt>
                <c:pt idx="2296">
                  <c:v>62.47793415455255</c:v>
                </c:pt>
                <c:pt idx="2297">
                  <c:v>62.247388272063439</c:v>
                </c:pt>
                <c:pt idx="2298">
                  <c:v>62.208803187128012</c:v>
                </c:pt>
                <c:pt idx="2299">
                  <c:v>62.501567519075508</c:v>
                </c:pt>
                <c:pt idx="2300">
                  <c:v>62.231954238089259</c:v>
                </c:pt>
                <c:pt idx="2301">
                  <c:v>62.222790280417108</c:v>
                </c:pt>
                <c:pt idx="2302">
                  <c:v>62.263304619599289</c:v>
                </c:pt>
                <c:pt idx="2303">
                  <c:v>62.349638747142286</c:v>
                </c:pt>
                <c:pt idx="2304">
                  <c:v>62.116198983283013</c:v>
                </c:pt>
                <c:pt idx="2305">
                  <c:v>62.00719611834046</c:v>
                </c:pt>
                <c:pt idx="2306">
                  <c:v>62.00719611834046</c:v>
                </c:pt>
                <c:pt idx="2307">
                  <c:v>62.00719611834046</c:v>
                </c:pt>
                <c:pt idx="2308">
                  <c:v>62.080990093279439</c:v>
                </c:pt>
                <c:pt idx="2309">
                  <c:v>62.00767843190215</c:v>
                </c:pt>
                <c:pt idx="2310">
                  <c:v>62.094977186568535</c:v>
                </c:pt>
                <c:pt idx="2311">
                  <c:v>61.933884456963163</c:v>
                </c:pt>
                <c:pt idx="2312">
                  <c:v>62.015877762450934</c:v>
                </c:pt>
                <c:pt idx="2313">
                  <c:v>62.283079475628689</c:v>
                </c:pt>
                <c:pt idx="2314">
                  <c:v>62.406069433860345</c:v>
                </c:pt>
                <c:pt idx="2315">
                  <c:v>62.323593814810884</c:v>
                </c:pt>
                <c:pt idx="2316">
                  <c:v>62.056874415194805</c:v>
                </c:pt>
                <c:pt idx="2317">
                  <c:v>62.359285018376141</c:v>
                </c:pt>
                <c:pt idx="2318">
                  <c:v>62.846421715685807</c:v>
                </c:pt>
                <c:pt idx="2319">
                  <c:v>62.791437969652833</c:v>
                </c:pt>
                <c:pt idx="2320">
                  <c:v>62.7407950456751</c:v>
                </c:pt>
                <c:pt idx="2321">
                  <c:v>62.593689409358809</c:v>
                </c:pt>
                <c:pt idx="2322">
                  <c:v>62.773592367870201</c:v>
                </c:pt>
                <c:pt idx="2323">
                  <c:v>62.913945614322785</c:v>
                </c:pt>
                <c:pt idx="2324">
                  <c:v>63.256870556686309</c:v>
                </c:pt>
                <c:pt idx="2325">
                  <c:v>62.59851254497574</c:v>
                </c:pt>
                <c:pt idx="2326">
                  <c:v>62.818447529107623</c:v>
                </c:pt>
                <c:pt idx="2327">
                  <c:v>62.656872485940561</c:v>
                </c:pt>
                <c:pt idx="2328">
                  <c:v>62.840633952945488</c:v>
                </c:pt>
                <c:pt idx="2329">
                  <c:v>62.996421233372232</c:v>
                </c:pt>
                <c:pt idx="2330">
                  <c:v>62.727290265947701</c:v>
                </c:pt>
                <c:pt idx="2331">
                  <c:v>62.781791698418978</c:v>
                </c:pt>
                <c:pt idx="2332">
                  <c:v>62.519895434419823</c:v>
                </c:pt>
                <c:pt idx="2333">
                  <c:v>62.547869620998</c:v>
                </c:pt>
                <c:pt idx="2334">
                  <c:v>62.421021154272815</c:v>
                </c:pt>
                <c:pt idx="2335">
                  <c:v>62.683882045395343</c:v>
                </c:pt>
                <c:pt idx="2336">
                  <c:v>62.480345722361022</c:v>
                </c:pt>
                <c:pt idx="2337">
                  <c:v>62.575843807576184</c:v>
                </c:pt>
                <c:pt idx="2338">
                  <c:v>62.803013495133463</c:v>
                </c:pt>
                <c:pt idx="2339">
                  <c:v>62.613946578949907</c:v>
                </c:pt>
                <c:pt idx="2340">
                  <c:v>62.545458053189542</c:v>
                </c:pt>
                <c:pt idx="2341">
                  <c:v>62.657837113063941</c:v>
                </c:pt>
                <c:pt idx="2342">
                  <c:v>62.678576596216729</c:v>
                </c:pt>
                <c:pt idx="2343">
                  <c:v>62.467805569757019</c:v>
                </c:pt>
                <c:pt idx="2344">
                  <c:v>62.444172205234061</c:v>
                </c:pt>
                <c:pt idx="2345">
                  <c:v>62.29947813672625</c:v>
                </c:pt>
                <c:pt idx="2346">
                  <c:v>62.693528316629212</c:v>
                </c:pt>
                <c:pt idx="2347">
                  <c:v>62.448030713727611</c:v>
                </c:pt>
                <c:pt idx="2348">
                  <c:v>62.562339027848779</c:v>
                </c:pt>
                <c:pt idx="2349">
                  <c:v>62.429702798383282</c:v>
                </c:pt>
                <c:pt idx="2350">
                  <c:v>62.378095247282161</c:v>
                </c:pt>
                <c:pt idx="2351">
                  <c:v>62.511213790309348</c:v>
                </c:pt>
                <c:pt idx="2352">
                  <c:v>62.441278323863912</c:v>
                </c:pt>
                <c:pt idx="2353">
                  <c:v>62.725843325262623</c:v>
                </c:pt>
                <c:pt idx="2354">
                  <c:v>63.024395419950416</c:v>
                </c:pt>
                <c:pt idx="2355">
                  <c:v>63.443043591499702</c:v>
                </c:pt>
                <c:pt idx="2356">
                  <c:v>63.745454194681052</c:v>
                </c:pt>
                <c:pt idx="2357">
                  <c:v>63.58002064302044</c:v>
                </c:pt>
                <c:pt idx="2358">
                  <c:v>63.64609760097234</c:v>
                </c:pt>
                <c:pt idx="2359">
                  <c:v>64.110083247320745</c:v>
                </c:pt>
                <c:pt idx="2360">
                  <c:v>63.839505339211136</c:v>
                </c:pt>
                <c:pt idx="2361">
                  <c:v>64.050758679232544</c:v>
                </c:pt>
                <c:pt idx="2362">
                  <c:v>63.900276847984408</c:v>
                </c:pt>
                <c:pt idx="2363">
                  <c:v>63.566033549731351</c:v>
                </c:pt>
                <c:pt idx="2364">
                  <c:v>63.359121031765177</c:v>
                </c:pt>
                <c:pt idx="2365">
                  <c:v>63.356709463956705</c:v>
                </c:pt>
                <c:pt idx="2366">
                  <c:v>63.044170275979816</c:v>
                </c:pt>
                <c:pt idx="2367">
                  <c:v>63.058639682830595</c:v>
                </c:pt>
                <c:pt idx="2368">
                  <c:v>62.92745039405019</c:v>
                </c:pt>
                <c:pt idx="2369">
                  <c:v>62.928897334735254</c:v>
                </c:pt>
                <c:pt idx="2370">
                  <c:v>63.3509217012164</c:v>
                </c:pt>
                <c:pt idx="2371">
                  <c:v>63.220214725997657</c:v>
                </c:pt>
                <c:pt idx="2372">
                  <c:v>63.361532599573636</c:v>
                </c:pt>
                <c:pt idx="2373">
                  <c:v>63.427609557525543</c:v>
                </c:pt>
                <c:pt idx="2374">
                  <c:v>63.167160234211472</c:v>
                </c:pt>
                <c:pt idx="2375">
                  <c:v>63.107835666123272</c:v>
                </c:pt>
                <c:pt idx="2376">
                  <c:v>63.113623428863576</c:v>
                </c:pt>
                <c:pt idx="2377">
                  <c:v>63.109282606808335</c:v>
                </c:pt>
                <c:pt idx="2378">
                  <c:v>63.163301725717922</c:v>
                </c:pt>
                <c:pt idx="2379">
                  <c:v>63.226484802299673</c:v>
                </c:pt>
                <c:pt idx="2380">
                  <c:v>63.176324191883623</c:v>
                </c:pt>
                <c:pt idx="2381">
                  <c:v>63.421339481223541</c:v>
                </c:pt>
                <c:pt idx="2382">
                  <c:v>62.85847955472812</c:v>
                </c:pt>
                <c:pt idx="2383">
                  <c:v>63.364426480943791</c:v>
                </c:pt>
                <c:pt idx="2384">
                  <c:v>63.679859550290828</c:v>
                </c:pt>
                <c:pt idx="2385">
                  <c:v>63.63114588055987</c:v>
                </c:pt>
                <c:pt idx="2386">
                  <c:v>63.817801228934954</c:v>
                </c:pt>
                <c:pt idx="2387">
                  <c:v>63.94850820415369</c:v>
                </c:pt>
                <c:pt idx="2388">
                  <c:v>63.83998765277282</c:v>
                </c:pt>
                <c:pt idx="2389">
                  <c:v>63.470053150954499</c:v>
                </c:pt>
                <c:pt idx="2390">
                  <c:v>63.883878186886868</c:v>
                </c:pt>
                <c:pt idx="2391">
                  <c:v>63.841916907019595</c:v>
                </c:pt>
                <c:pt idx="2392">
                  <c:v>63.7155507538561</c:v>
                </c:pt>
                <c:pt idx="2393">
                  <c:v>63.7155507538561</c:v>
                </c:pt>
                <c:pt idx="2394">
                  <c:v>63.7155507538561</c:v>
                </c:pt>
                <c:pt idx="2395">
                  <c:v>64.043041662245457</c:v>
                </c:pt>
                <c:pt idx="2396">
                  <c:v>64.231626264867316</c:v>
                </c:pt>
                <c:pt idx="2397">
                  <c:v>64.031466136764834</c:v>
                </c:pt>
                <c:pt idx="2398">
                  <c:v>64.563940308873612</c:v>
                </c:pt>
                <c:pt idx="2399">
                  <c:v>64.855257700136022</c:v>
                </c:pt>
                <c:pt idx="2400">
                  <c:v>65.108954633586393</c:v>
                </c:pt>
                <c:pt idx="2401">
                  <c:v>64.76795894546963</c:v>
                </c:pt>
                <c:pt idx="2402">
                  <c:v>64.895289725756513</c:v>
                </c:pt>
                <c:pt idx="2403">
                  <c:v>64.543200825720817</c:v>
                </c:pt>
                <c:pt idx="2404">
                  <c:v>65.056864768923575</c:v>
                </c:pt>
                <c:pt idx="2405">
                  <c:v>64.620370995591657</c:v>
                </c:pt>
                <c:pt idx="2406">
                  <c:v>64.993681692341838</c:v>
                </c:pt>
                <c:pt idx="2407">
                  <c:v>64.327124350082471</c:v>
                </c:pt>
                <c:pt idx="2408">
                  <c:v>64.818119555885673</c:v>
                </c:pt>
                <c:pt idx="2409">
                  <c:v>65.01683274330307</c:v>
                </c:pt>
                <c:pt idx="2410">
                  <c:v>64.859598522191249</c:v>
                </c:pt>
                <c:pt idx="2411">
                  <c:v>64.848987623834006</c:v>
                </c:pt>
                <c:pt idx="2412">
                  <c:v>65.264259600451453</c:v>
                </c:pt>
                <c:pt idx="2413">
                  <c:v>65.403165906218959</c:v>
                </c:pt>
                <c:pt idx="2414">
                  <c:v>65.226639142639414</c:v>
                </c:pt>
                <c:pt idx="2415">
                  <c:v>65.287410651412699</c:v>
                </c:pt>
                <c:pt idx="2416">
                  <c:v>65.298021549769942</c:v>
                </c:pt>
                <c:pt idx="2417">
                  <c:v>65.398825084163718</c:v>
                </c:pt>
                <c:pt idx="2418">
                  <c:v>65.409435982520961</c:v>
                </c:pt>
                <c:pt idx="2419">
                  <c:v>65.399789711287099</c:v>
                </c:pt>
                <c:pt idx="2420">
                  <c:v>65.303326998948563</c:v>
                </c:pt>
                <c:pt idx="2421">
                  <c:v>64.834518216983227</c:v>
                </c:pt>
                <c:pt idx="2422">
                  <c:v>65.101237616599306</c:v>
                </c:pt>
                <c:pt idx="2423">
                  <c:v>64.832106649174776</c:v>
                </c:pt>
                <c:pt idx="2424">
                  <c:v>65.022138192481691</c:v>
                </c:pt>
                <c:pt idx="2425">
                  <c:v>65.631782534461308</c:v>
                </c:pt>
                <c:pt idx="2426">
                  <c:v>65.379532541696008</c:v>
                </c:pt>
                <c:pt idx="2427">
                  <c:v>65.474548313349473</c:v>
                </c:pt>
                <c:pt idx="2428">
                  <c:v>65.772135780913885</c:v>
                </c:pt>
                <c:pt idx="2429">
                  <c:v>65.310079388812255</c:v>
                </c:pt>
                <c:pt idx="2430">
                  <c:v>65.642875746380241</c:v>
                </c:pt>
                <c:pt idx="2431">
                  <c:v>65.61827775473391</c:v>
                </c:pt>
                <c:pt idx="2432">
                  <c:v>65.388214185806476</c:v>
                </c:pt>
                <c:pt idx="2433">
                  <c:v>65.614901559802064</c:v>
                </c:pt>
                <c:pt idx="2434">
                  <c:v>65.279211320863922</c:v>
                </c:pt>
                <c:pt idx="2435">
                  <c:v>65.545448406918311</c:v>
                </c:pt>
                <c:pt idx="2436">
                  <c:v>65.397378143478647</c:v>
                </c:pt>
                <c:pt idx="2437">
                  <c:v>65.687248594055973</c:v>
                </c:pt>
                <c:pt idx="2438">
                  <c:v>65.841106620235948</c:v>
                </c:pt>
                <c:pt idx="2439">
                  <c:v>65.679049263507196</c:v>
                </c:pt>
                <c:pt idx="2440">
                  <c:v>65.875350883116141</c:v>
                </c:pt>
                <c:pt idx="2441">
                  <c:v>65.952521052986967</c:v>
                </c:pt>
                <c:pt idx="2442">
                  <c:v>66.193677833833334</c:v>
                </c:pt>
                <c:pt idx="2443">
                  <c:v>66.395767216182591</c:v>
                </c:pt>
                <c:pt idx="2444">
                  <c:v>67.18290294886512</c:v>
                </c:pt>
                <c:pt idx="2445">
                  <c:v>67.49013668766338</c:v>
                </c:pt>
                <c:pt idx="2446">
                  <c:v>68.024057800457243</c:v>
                </c:pt>
                <c:pt idx="2447">
                  <c:v>68.009588393606464</c:v>
                </c:pt>
                <c:pt idx="2448">
                  <c:v>68.277754733907614</c:v>
                </c:pt>
                <c:pt idx="2449">
                  <c:v>69.255886637020453</c:v>
                </c:pt>
                <c:pt idx="2450">
                  <c:v>69.366336442648091</c:v>
                </c:pt>
                <c:pt idx="2451">
                  <c:v>69.559744180886881</c:v>
                </c:pt>
                <c:pt idx="2452">
                  <c:v>70.224372268899458</c:v>
                </c:pt>
                <c:pt idx="2453">
                  <c:v>71.272439638457769</c:v>
                </c:pt>
                <c:pt idx="2454">
                  <c:v>71.201057231327226</c:v>
                </c:pt>
                <c:pt idx="2455">
                  <c:v>71.194787155025224</c:v>
                </c:pt>
                <c:pt idx="2456">
                  <c:v>71.153308188719649</c:v>
                </c:pt>
                <c:pt idx="2457">
                  <c:v>70.237877048626856</c:v>
                </c:pt>
                <c:pt idx="2458">
                  <c:v>70.315047218497682</c:v>
                </c:pt>
                <c:pt idx="2459">
                  <c:v>70.406686795219315</c:v>
                </c:pt>
                <c:pt idx="2460">
                  <c:v>70.406686795219315</c:v>
                </c:pt>
                <c:pt idx="2461">
                  <c:v>70.406686795219315</c:v>
                </c:pt>
                <c:pt idx="2462">
                  <c:v>70.714402847579265</c:v>
                </c:pt>
                <c:pt idx="2463">
                  <c:v>71.186587824476447</c:v>
                </c:pt>
                <c:pt idx="2464">
                  <c:v>70.995591654046137</c:v>
                </c:pt>
                <c:pt idx="2465">
                  <c:v>71.054433908572634</c:v>
                </c:pt>
                <c:pt idx="2466">
                  <c:v>70.976299111578427</c:v>
                </c:pt>
                <c:pt idx="2467">
                  <c:v>71.227584477220333</c:v>
                </c:pt>
                <c:pt idx="2468">
                  <c:v>71.076138018848809</c:v>
                </c:pt>
                <c:pt idx="2469">
                  <c:v>71.148485053102732</c:v>
                </c:pt>
                <c:pt idx="2470">
                  <c:v>71.567615538213701</c:v>
                </c:pt>
                <c:pt idx="2471">
                  <c:v>72.083208735663234</c:v>
                </c:pt>
                <c:pt idx="2472">
                  <c:v>71.839640387008401</c:v>
                </c:pt>
                <c:pt idx="2473">
                  <c:v>70.972440603084877</c:v>
                </c:pt>
                <c:pt idx="2474">
                  <c:v>70.739483152787301</c:v>
                </c:pt>
                <c:pt idx="2475">
                  <c:v>70.432249413989027</c:v>
                </c:pt>
                <c:pt idx="2476">
                  <c:v>70.67678238976724</c:v>
                </c:pt>
                <c:pt idx="2477">
                  <c:v>70.48337465152845</c:v>
                </c:pt>
                <c:pt idx="2478">
                  <c:v>69.880482699412539</c:v>
                </c:pt>
                <c:pt idx="2479">
                  <c:v>70.737553898540511</c:v>
                </c:pt>
                <c:pt idx="2480">
                  <c:v>70.216172938350667</c:v>
                </c:pt>
                <c:pt idx="2481">
                  <c:v>70.522442050025575</c:v>
                </c:pt>
                <c:pt idx="2482">
                  <c:v>70.711508966209109</c:v>
                </c:pt>
                <c:pt idx="2483">
                  <c:v>71.162472146391821</c:v>
                </c:pt>
                <c:pt idx="2484">
                  <c:v>70.571155719756533</c:v>
                </c:pt>
                <c:pt idx="2485">
                  <c:v>70.693663364426484</c:v>
                </c:pt>
                <c:pt idx="2486">
                  <c:v>70.305883260825524</c:v>
                </c:pt>
                <c:pt idx="2487">
                  <c:v>70.505078761804626</c:v>
                </c:pt>
                <c:pt idx="2488">
                  <c:v>71.161507519268426</c:v>
                </c:pt>
                <c:pt idx="2489">
                  <c:v>71.358291452439062</c:v>
                </c:pt>
                <c:pt idx="2490">
                  <c:v>72.236102134719829</c:v>
                </c:pt>
                <c:pt idx="2491">
                  <c:v>71.708451098227982</c:v>
                </c:pt>
                <c:pt idx="2492">
                  <c:v>70.67340619483538</c:v>
                </c:pt>
                <c:pt idx="2493">
                  <c:v>71.831923370021329</c:v>
                </c:pt>
                <c:pt idx="2494">
                  <c:v>71.324047189558883</c:v>
                </c:pt>
                <c:pt idx="2495">
                  <c:v>71.615846894382969</c:v>
                </c:pt>
                <c:pt idx="2496">
                  <c:v>71.548805309307696</c:v>
                </c:pt>
                <c:pt idx="2497">
                  <c:v>72.130957778270812</c:v>
                </c:pt>
                <c:pt idx="2498">
                  <c:v>72.697676213259768</c:v>
                </c:pt>
                <c:pt idx="2499">
                  <c:v>71.944784743457419</c:v>
                </c:pt>
                <c:pt idx="2500">
                  <c:v>71.793338285085895</c:v>
                </c:pt>
                <c:pt idx="2501">
                  <c:v>71.985781396201304</c:v>
                </c:pt>
                <c:pt idx="2502">
                  <c:v>71.93127996373002</c:v>
                </c:pt>
                <c:pt idx="2503">
                  <c:v>71.686746987951807</c:v>
                </c:pt>
                <c:pt idx="2504">
                  <c:v>72.356198211581315</c:v>
                </c:pt>
                <c:pt idx="2505">
                  <c:v>72.497998398718977</c:v>
                </c:pt>
                <c:pt idx="2506">
                  <c:v>72.779187205185835</c:v>
                </c:pt>
                <c:pt idx="2507">
                  <c:v>71.935620785785261</c:v>
                </c:pt>
                <c:pt idx="2508">
                  <c:v>72.009414760724241</c:v>
                </c:pt>
                <c:pt idx="2509">
                  <c:v>72.333529474181759</c:v>
                </c:pt>
                <c:pt idx="2510">
                  <c:v>72.1053951595011</c:v>
                </c:pt>
                <c:pt idx="2511">
                  <c:v>72.420345915286447</c:v>
                </c:pt>
                <c:pt idx="2512">
                  <c:v>72.330153279249913</c:v>
                </c:pt>
                <c:pt idx="2513">
                  <c:v>72.612789026401842</c:v>
                </c:pt>
                <c:pt idx="2514">
                  <c:v>73.286581072086591</c:v>
                </c:pt>
                <c:pt idx="2515">
                  <c:v>74.751849672509096</c:v>
                </c:pt>
                <c:pt idx="2516">
                  <c:v>74.643329121128232</c:v>
                </c:pt>
                <c:pt idx="2517">
                  <c:v>75.356670878871782</c:v>
                </c:pt>
                <c:pt idx="2518">
                  <c:v>74.741238774151853</c:v>
                </c:pt>
                <c:pt idx="2519">
                  <c:v>74.230468712319251</c:v>
                </c:pt>
                <c:pt idx="2520">
                  <c:v>74.699277494284587</c:v>
                </c:pt>
                <c:pt idx="2521">
                  <c:v>74.365034196031516</c:v>
                </c:pt>
                <c:pt idx="2522">
                  <c:v>74.159086305188723</c:v>
                </c:pt>
                <c:pt idx="2523">
                  <c:v>72.805232137517251</c:v>
                </c:pt>
                <c:pt idx="2524">
                  <c:v>73.681113565551243</c:v>
                </c:pt>
                <c:pt idx="2525">
                  <c:v>72.618094475580463</c:v>
                </c:pt>
                <c:pt idx="2526">
                  <c:v>72.003626997983943</c:v>
                </c:pt>
                <c:pt idx="2527">
                  <c:v>72.072115523744301</c:v>
                </c:pt>
                <c:pt idx="2528">
                  <c:v>72.283368863765716</c:v>
                </c:pt>
                <c:pt idx="2529">
                  <c:v>73.036742647129756</c:v>
                </c:pt>
                <c:pt idx="2530">
                  <c:v>73.49156433580599</c:v>
                </c:pt>
                <c:pt idx="2531">
                  <c:v>73.49156433580599</c:v>
                </c:pt>
                <c:pt idx="2532">
                  <c:v>73.49156433580599</c:v>
                </c:pt>
                <c:pt idx="2533">
                  <c:v>73.618412802531182</c:v>
                </c:pt>
                <c:pt idx="2534">
                  <c:v>73.617930488969492</c:v>
                </c:pt>
                <c:pt idx="2535">
                  <c:v>73.081597808367178</c:v>
                </c:pt>
                <c:pt idx="2536">
                  <c:v>72.378866948980885</c:v>
                </c:pt>
                <c:pt idx="2537">
                  <c:v>71.513596419304122</c:v>
                </c:pt>
                <c:pt idx="2538">
                  <c:v>71.513596419304122</c:v>
                </c:pt>
                <c:pt idx="2539">
                  <c:v>71.513596419304122</c:v>
                </c:pt>
                <c:pt idx="2540">
                  <c:v>71.957807209623127</c:v>
                </c:pt>
                <c:pt idx="2541">
                  <c:v>72.023401854013329</c:v>
                </c:pt>
                <c:pt idx="2542">
                  <c:v>71.899929582219997</c:v>
                </c:pt>
                <c:pt idx="2543">
                  <c:v>72.776293323815679</c:v>
                </c:pt>
                <c:pt idx="2544">
                  <c:v>73.438509844019791</c:v>
                </c:pt>
                <c:pt idx="2545">
                  <c:v>73.438509844019791</c:v>
                </c:pt>
                <c:pt idx="2546">
                  <c:v>73.438509844019791</c:v>
                </c:pt>
                <c:pt idx="2547">
                  <c:v>74.192848254507211</c:v>
                </c:pt>
                <c:pt idx="2548">
                  <c:v>73.617930488969492</c:v>
                </c:pt>
                <c:pt idx="2549">
                  <c:v>73.670502667194</c:v>
                </c:pt>
                <c:pt idx="2550">
                  <c:v>73.178542834267418</c:v>
                </c:pt>
                <c:pt idx="2551">
                  <c:v>73.965678566949947</c:v>
                </c:pt>
                <c:pt idx="2552">
                  <c:v>73.965678566949947</c:v>
                </c:pt>
                <c:pt idx="2553">
                  <c:v>73.965678566949947</c:v>
                </c:pt>
                <c:pt idx="2554">
                  <c:v>74.543007900296146</c:v>
                </c:pt>
                <c:pt idx="2555">
                  <c:v>74.457156086314839</c:v>
                </c:pt>
                <c:pt idx="2556">
                  <c:v>74.487541840701482</c:v>
                </c:pt>
                <c:pt idx="2557">
                  <c:v>74.053459635178015</c:v>
                </c:pt>
                <c:pt idx="2558">
                  <c:v>74.189472059575365</c:v>
                </c:pt>
                <c:pt idx="2559">
                  <c:v>74.189472059575365</c:v>
                </c:pt>
                <c:pt idx="2560">
                  <c:v>74.189472059575365</c:v>
                </c:pt>
                <c:pt idx="2561">
                  <c:v>74.043331050382477</c:v>
                </c:pt>
                <c:pt idx="2562">
                  <c:v>73.587544734582849</c:v>
                </c:pt>
                <c:pt idx="2563">
                  <c:v>73.449120742377033</c:v>
                </c:pt>
                <c:pt idx="2564">
                  <c:v>74.037543287642166</c:v>
                </c:pt>
                <c:pt idx="2565">
                  <c:v>74.961173758283735</c:v>
                </c:pt>
                <c:pt idx="2566">
                  <c:v>74.961173758283735</c:v>
                </c:pt>
                <c:pt idx="2567">
                  <c:v>74.961173758283735</c:v>
                </c:pt>
                <c:pt idx="2568">
                  <c:v>74.539631705364286</c:v>
                </c:pt>
                <c:pt idx="2569">
                  <c:v>73.994617380651505</c:v>
                </c:pt>
                <c:pt idx="2570">
                  <c:v>74.088186211619899</c:v>
                </c:pt>
                <c:pt idx="2571">
                  <c:v>73.877897498721865</c:v>
                </c:pt>
                <c:pt idx="2572">
                  <c:v>72.929669036433964</c:v>
                </c:pt>
                <c:pt idx="2573">
                  <c:v>72.929669036433964</c:v>
                </c:pt>
                <c:pt idx="2574">
                  <c:v>72.929669036433964</c:v>
                </c:pt>
                <c:pt idx="2575">
                  <c:v>74.096867855730366</c:v>
                </c:pt>
                <c:pt idx="2576">
                  <c:v>73.975324838183795</c:v>
                </c:pt>
                <c:pt idx="2577">
                  <c:v>73.627094446641649</c:v>
                </c:pt>
                <c:pt idx="2578">
                  <c:v>72.848158044507898</c:v>
                </c:pt>
                <c:pt idx="2579">
                  <c:v>72.384172398159492</c:v>
                </c:pt>
                <c:pt idx="2580">
                  <c:v>72.384172398159492</c:v>
                </c:pt>
                <c:pt idx="2581">
                  <c:v>72.384172398159492</c:v>
                </c:pt>
                <c:pt idx="2582">
                  <c:v>72.916164256706566</c:v>
                </c:pt>
                <c:pt idx="2583">
                  <c:v>73.238832029478999</c:v>
                </c:pt>
                <c:pt idx="2584">
                  <c:v>73.276452487291039</c:v>
                </c:pt>
                <c:pt idx="2585">
                  <c:v>73.425487377854097</c:v>
                </c:pt>
                <c:pt idx="2586">
                  <c:v>73.629988328011805</c:v>
                </c:pt>
                <c:pt idx="2587">
                  <c:v>73.629988328011805</c:v>
                </c:pt>
                <c:pt idx="2588">
                  <c:v>73.629988328011805</c:v>
                </c:pt>
                <c:pt idx="2589">
                  <c:v>73.595744065131626</c:v>
                </c:pt>
                <c:pt idx="2590">
                  <c:v>73.779987845698244</c:v>
                </c:pt>
                <c:pt idx="2591">
                  <c:v>73.712946260622957</c:v>
                </c:pt>
                <c:pt idx="2592">
                  <c:v>73.86439271899448</c:v>
                </c:pt>
                <c:pt idx="2593">
                  <c:v>74.170179517107655</c:v>
                </c:pt>
                <c:pt idx="2594">
                  <c:v>74.170179517107655</c:v>
                </c:pt>
                <c:pt idx="2595">
                  <c:v>74.170179517107655</c:v>
                </c:pt>
                <c:pt idx="2596">
                  <c:v>74.687701968803964</c:v>
                </c:pt>
                <c:pt idx="2597">
                  <c:v>74.429181899736648</c:v>
                </c:pt>
                <c:pt idx="2598">
                  <c:v>74.847347757724251</c:v>
                </c:pt>
                <c:pt idx="2599">
                  <c:v>74.938505020884179</c:v>
                </c:pt>
                <c:pt idx="2600">
                  <c:v>75.778695245352907</c:v>
                </c:pt>
                <c:pt idx="2601">
                  <c:v>75.778695245352907</c:v>
                </c:pt>
                <c:pt idx="2602">
                  <c:v>75.778695245352907</c:v>
                </c:pt>
                <c:pt idx="2603">
                  <c:v>75.383680438326564</c:v>
                </c:pt>
                <c:pt idx="2604">
                  <c:v>75.147346793097142</c:v>
                </c:pt>
                <c:pt idx="2605">
                  <c:v>74.463908476178531</c:v>
                </c:pt>
                <c:pt idx="2606">
                  <c:v>74.031273211340149</c:v>
                </c:pt>
                <c:pt idx="2607">
                  <c:v>74.291722534654227</c:v>
                </c:pt>
                <c:pt idx="2608">
                  <c:v>74.291722534654227</c:v>
                </c:pt>
                <c:pt idx="2609">
                  <c:v>74.291722534654227</c:v>
                </c:pt>
                <c:pt idx="2610">
                  <c:v>74.451850637136218</c:v>
                </c:pt>
                <c:pt idx="2611">
                  <c:v>74.230468712319251</c:v>
                </c:pt>
                <c:pt idx="2612">
                  <c:v>73.576933836225606</c:v>
                </c:pt>
                <c:pt idx="2613">
                  <c:v>73.998958202706746</c:v>
                </c:pt>
                <c:pt idx="2614">
                  <c:v>74.028379329969994</c:v>
                </c:pt>
                <c:pt idx="2615">
                  <c:v>74.028379329969994</c:v>
                </c:pt>
                <c:pt idx="2616">
                  <c:v>74.028379329969994</c:v>
                </c:pt>
                <c:pt idx="2617">
                  <c:v>73.97725409243057</c:v>
                </c:pt>
                <c:pt idx="2618">
                  <c:v>74.277253127803448</c:v>
                </c:pt>
                <c:pt idx="2619">
                  <c:v>74.754261240317561</c:v>
                </c:pt>
                <c:pt idx="2620">
                  <c:v>74.665997858527788</c:v>
                </c:pt>
                <c:pt idx="2621">
                  <c:v>75.039308555277955</c:v>
                </c:pt>
                <c:pt idx="2622">
                  <c:v>75.039308555277955</c:v>
                </c:pt>
                <c:pt idx="2623">
                  <c:v>75.039308555277955</c:v>
                </c:pt>
                <c:pt idx="2624">
                  <c:v>75.661975363423267</c:v>
                </c:pt>
                <c:pt idx="2625">
                  <c:v>75.910849161256706</c:v>
                </c:pt>
                <c:pt idx="2626">
                  <c:v>76.10136301812534</c:v>
                </c:pt>
                <c:pt idx="2627">
                  <c:v>75.530303761081157</c:v>
                </c:pt>
                <c:pt idx="2628">
                  <c:v>75.868887881389441</c:v>
                </c:pt>
                <c:pt idx="2629">
                  <c:v>75.868887881389441</c:v>
                </c:pt>
                <c:pt idx="2630">
                  <c:v>75.868887881389441</c:v>
                </c:pt>
                <c:pt idx="2631">
                  <c:v>75.785929948778303</c:v>
                </c:pt>
                <c:pt idx="2632">
                  <c:v>76.191555654161888</c:v>
                </c:pt>
                <c:pt idx="2633">
                  <c:v>76.438982511310243</c:v>
                </c:pt>
                <c:pt idx="2634">
                  <c:v>76.279336722389971</c:v>
                </c:pt>
                <c:pt idx="2635">
                  <c:v>75.789306143710149</c:v>
                </c:pt>
                <c:pt idx="2636">
                  <c:v>75.789306143710149</c:v>
                </c:pt>
                <c:pt idx="2637">
                  <c:v>75.789306143710149</c:v>
                </c:pt>
                <c:pt idx="2638">
                  <c:v>75.724676126443327</c:v>
                </c:pt>
                <c:pt idx="2639">
                  <c:v>75.538020778068244</c:v>
                </c:pt>
                <c:pt idx="2640">
                  <c:v>76.11969093346967</c:v>
                </c:pt>
                <c:pt idx="2641">
                  <c:v>76.353613010890641</c:v>
                </c:pt>
                <c:pt idx="2642">
                  <c:v>76.816151716553975</c:v>
                </c:pt>
                <c:pt idx="2643">
                  <c:v>76.816151716553975</c:v>
                </c:pt>
                <c:pt idx="2644">
                  <c:v>76.816151716553975</c:v>
                </c:pt>
                <c:pt idx="2645">
                  <c:v>77.228047498239562</c:v>
                </c:pt>
                <c:pt idx="2646">
                  <c:v>77.18367465056383</c:v>
                </c:pt>
                <c:pt idx="2647">
                  <c:v>77.66502358513317</c:v>
                </c:pt>
                <c:pt idx="2648">
                  <c:v>78.193639248748397</c:v>
                </c:pt>
                <c:pt idx="2649">
                  <c:v>78.45746476699432</c:v>
                </c:pt>
                <c:pt idx="2650">
                  <c:v>78.45746476699432</c:v>
                </c:pt>
                <c:pt idx="2651">
                  <c:v>78.45746476699432</c:v>
                </c:pt>
                <c:pt idx="2652">
                  <c:v>78.580454725225962</c:v>
                </c:pt>
                <c:pt idx="2653">
                  <c:v>78.496532165491431</c:v>
                </c:pt>
                <c:pt idx="2654">
                  <c:v>78.571290767553819</c:v>
                </c:pt>
                <c:pt idx="2655">
                  <c:v>78.461805589049561</c:v>
                </c:pt>
                <c:pt idx="2656">
                  <c:v>77.694927025958123</c:v>
                </c:pt>
                <c:pt idx="2657">
                  <c:v>77.694927025958123</c:v>
                </c:pt>
                <c:pt idx="2658">
                  <c:v>77.694927025958123</c:v>
                </c:pt>
                <c:pt idx="2659">
                  <c:v>78.014218603798696</c:v>
                </c:pt>
                <c:pt idx="2660">
                  <c:v>78.61228742029769</c:v>
                </c:pt>
                <c:pt idx="2661">
                  <c:v>78.9749872186906</c:v>
                </c:pt>
                <c:pt idx="2662">
                  <c:v>78.737206632776108</c:v>
                </c:pt>
                <c:pt idx="2663">
                  <c:v>77.929813730502474</c:v>
                </c:pt>
                <c:pt idx="2664">
                  <c:v>77.936566120366166</c:v>
                </c:pt>
                <c:pt idx="2665">
                  <c:v>78.688975276606826</c:v>
                </c:pt>
                <c:pt idx="2666">
                  <c:v>78.513413140150675</c:v>
                </c:pt>
                <c:pt idx="2667">
                  <c:v>79.103764939662582</c:v>
                </c:pt>
                <c:pt idx="2668">
                  <c:v>78.97739878649908</c:v>
                </c:pt>
                <c:pt idx="2669">
                  <c:v>79.233989601319621</c:v>
                </c:pt>
                <c:pt idx="2670">
                  <c:v>79.110517329526274</c:v>
                </c:pt>
                <c:pt idx="2671">
                  <c:v>80.166784029633348</c:v>
                </c:pt>
                <c:pt idx="2672">
                  <c:v>81.044112398352425</c:v>
                </c:pt>
                <c:pt idx="2673">
                  <c:v>81.93108703830535</c:v>
                </c:pt>
                <c:pt idx="2674">
                  <c:v>81.93108703830535</c:v>
                </c:pt>
                <c:pt idx="2675">
                  <c:v>81.93108703830535</c:v>
                </c:pt>
                <c:pt idx="2676">
                  <c:v>82.963238060327782</c:v>
                </c:pt>
                <c:pt idx="2677">
                  <c:v>83.001823145263202</c:v>
                </c:pt>
                <c:pt idx="2678">
                  <c:v>82.055523937222063</c:v>
                </c:pt>
                <c:pt idx="2679">
                  <c:v>81.39234278989457</c:v>
                </c:pt>
                <c:pt idx="2680">
                  <c:v>80.787521583531884</c:v>
                </c:pt>
                <c:pt idx="2681">
                  <c:v>80.787521583531884</c:v>
                </c:pt>
                <c:pt idx="2682">
                  <c:v>80.787521583531884</c:v>
                </c:pt>
                <c:pt idx="2683">
                  <c:v>80.788968524216969</c:v>
                </c:pt>
                <c:pt idx="2684">
                  <c:v>81.841859029392182</c:v>
                </c:pt>
                <c:pt idx="2685">
                  <c:v>81.155044517541739</c:v>
                </c:pt>
                <c:pt idx="2686">
                  <c:v>81.028196050816561</c:v>
                </c:pt>
                <c:pt idx="2687">
                  <c:v>81.702952723624691</c:v>
                </c:pt>
                <c:pt idx="2688">
                  <c:v>81.702952723624691</c:v>
                </c:pt>
                <c:pt idx="2689">
                  <c:v>81.702952723624691</c:v>
                </c:pt>
                <c:pt idx="2690">
                  <c:v>81.975459885981081</c:v>
                </c:pt>
                <c:pt idx="2691">
                  <c:v>81.140575110690961</c:v>
                </c:pt>
                <c:pt idx="2692">
                  <c:v>81.154079890418359</c:v>
                </c:pt>
                <c:pt idx="2693">
                  <c:v>80.901347584091369</c:v>
                </c:pt>
                <c:pt idx="2694">
                  <c:v>81.215333712753335</c:v>
                </c:pt>
                <c:pt idx="2695">
                  <c:v>80.799097109012521</c:v>
                </c:pt>
                <c:pt idx="2696">
                  <c:v>80.489451802405782</c:v>
                </c:pt>
                <c:pt idx="2697">
                  <c:v>79.815177443159357</c:v>
                </c:pt>
                <c:pt idx="2698">
                  <c:v>80.062121986746021</c:v>
                </c:pt>
                <c:pt idx="2699">
                  <c:v>80.316301233758097</c:v>
                </c:pt>
                <c:pt idx="2700">
                  <c:v>80.316301233758097</c:v>
                </c:pt>
                <c:pt idx="2701">
                  <c:v>80.316301233758097</c:v>
                </c:pt>
                <c:pt idx="2702">
                  <c:v>80.365014903489069</c:v>
                </c:pt>
                <c:pt idx="2703">
                  <c:v>81.438644891817077</c:v>
                </c:pt>
                <c:pt idx="2704">
                  <c:v>82.560506236314353</c:v>
                </c:pt>
                <c:pt idx="2705">
                  <c:v>81.363403976192998</c:v>
                </c:pt>
                <c:pt idx="2706">
                  <c:v>81.858257690489751</c:v>
                </c:pt>
                <c:pt idx="2707">
                  <c:v>82.327066472455073</c:v>
                </c:pt>
                <c:pt idx="2708">
                  <c:v>82.110507683255037</c:v>
                </c:pt>
                <c:pt idx="2709">
                  <c:v>81.596361426490589</c:v>
                </c:pt>
                <c:pt idx="2710">
                  <c:v>81.62144173169861</c:v>
                </c:pt>
                <c:pt idx="2711">
                  <c:v>80.829965176960854</c:v>
                </c:pt>
                <c:pt idx="2712">
                  <c:v>80.999739550676679</c:v>
                </c:pt>
                <c:pt idx="2713">
                  <c:v>80.33125295417058</c:v>
                </c:pt>
                <c:pt idx="2714">
                  <c:v>80.320159742251633</c:v>
                </c:pt>
                <c:pt idx="2715">
                  <c:v>79.381577551197594</c:v>
                </c:pt>
                <c:pt idx="2716">
                  <c:v>79.253764457349007</c:v>
                </c:pt>
                <c:pt idx="2717">
                  <c:v>79.253764457349007</c:v>
                </c:pt>
                <c:pt idx="2718">
                  <c:v>79.253764457349007</c:v>
                </c:pt>
                <c:pt idx="2719">
                  <c:v>79.388329941061286</c:v>
                </c:pt>
                <c:pt idx="2720">
                  <c:v>80.338969971157653</c:v>
                </c:pt>
                <c:pt idx="2721">
                  <c:v>79.454406899013193</c:v>
                </c:pt>
                <c:pt idx="2722">
                  <c:v>79.048781193629608</c:v>
                </c:pt>
                <c:pt idx="2723">
                  <c:v>79.224825643647449</c:v>
                </c:pt>
                <c:pt idx="2724">
                  <c:v>79.526753933267102</c:v>
                </c:pt>
                <c:pt idx="2725">
                  <c:v>79.876431265494318</c:v>
                </c:pt>
                <c:pt idx="2726">
                  <c:v>80.332699894855637</c:v>
                </c:pt>
                <c:pt idx="2727">
                  <c:v>79.468393992302282</c:v>
                </c:pt>
                <c:pt idx="2728">
                  <c:v>80.024983842495672</c:v>
                </c:pt>
                <c:pt idx="2729">
                  <c:v>79.725467120684513</c:v>
                </c:pt>
                <c:pt idx="2730">
                  <c:v>79.799743409185183</c:v>
                </c:pt>
                <c:pt idx="2731">
                  <c:v>80.25118890292957</c:v>
                </c:pt>
                <c:pt idx="2732">
                  <c:v>80.20922762306229</c:v>
                </c:pt>
                <c:pt idx="2733">
                  <c:v>79.591866264095614</c:v>
                </c:pt>
                <c:pt idx="2734">
                  <c:v>79.591866264095614</c:v>
                </c:pt>
                <c:pt idx="2735">
                  <c:v>79.591866264095614</c:v>
                </c:pt>
                <c:pt idx="2736">
                  <c:v>79.300548872833204</c:v>
                </c:pt>
                <c:pt idx="2737">
                  <c:v>79.09122478705855</c:v>
                </c:pt>
                <c:pt idx="2738">
                  <c:v>79.755852875071156</c:v>
                </c:pt>
                <c:pt idx="2739">
                  <c:v>80.087684605515747</c:v>
                </c:pt>
                <c:pt idx="2740">
                  <c:v>81.064851881505206</c:v>
                </c:pt>
                <c:pt idx="2741">
                  <c:v>81.064851881505206</c:v>
                </c:pt>
                <c:pt idx="2742">
                  <c:v>81.064851881505206</c:v>
                </c:pt>
                <c:pt idx="2743">
                  <c:v>80.900382956967974</c:v>
                </c:pt>
                <c:pt idx="2744">
                  <c:v>80.804884871752819</c:v>
                </c:pt>
                <c:pt idx="2745">
                  <c:v>80.69443506612518</c:v>
                </c:pt>
                <c:pt idx="2746">
                  <c:v>80.728679329005374</c:v>
                </c:pt>
                <c:pt idx="2747">
                  <c:v>80.465818437882831</c:v>
                </c:pt>
                <c:pt idx="2748">
                  <c:v>80.886395863678885</c:v>
                </c:pt>
                <c:pt idx="2749">
                  <c:v>80.668390133793793</c:v>
                </c:pt>
                <c:pt idx="2750">
                  <c:v>80.718068430648131</c:v>
                </c:pt>
                <c:pt idx="2751">
                  <c:v>80.165337088948263</c:v>
                </c:pt>
                <c:pt idx="2752">
                  <c:v>79.766946086990075</c:v>
                </c:pt>
                <c:pt idx="2753">
                  <c:v>79.766946086990075</c:v>
                </c:pt>
                <c:pt idx="2754">
                  <c:v>79.766946086990075</c:v>
                </c:pt>
                <c:pt idx="2755">
                  <c:v>79.808907366857341</c:v>
                </c:pt>
                <c:pt idx="2756">
                  <c:v>79.744759663152209</c:v>
                </c:pt>
                <c:pt idx="2757">
                  <c:v>79.595724772589165</c:v>
                </c:pt>
                <c:pt idx="2758">
                  <c:v>79.875948951932628</c:v>
                </c:pt>
                <c:pt idx="2759">
                  <c:v>80.19331127552644</c:v>
                </c:pt>
                <c:pt idx="2760">
                  <c:v>80.19331127552644</c:v>
                </c:pt>
                <c:pt idx="2761">
                  <c:v>80.19331127552644</c:v>
                </c:pt>
                <c:pt idx="2762">
                  <c:v>79.952154494680073</c:v>
                </c:pt>
                <c:pt idx="2763">
                  <c:v>79.685435095064008</c:v>
                </c:pt>
                <c:pt idx="2764">
                  <c:v>79.892829926591872</c:v>
                </c:pt>
                <c:pt idx="2765">
                  <c:v>80.599901608033406</c:v>
                </c:pt>
                <c:pt idx="2766">
                  <c:v>80.330288327047185</c:v>
                </c:pt>
                <c:pt idx="2767">
                  <c:v>80.330288327047185</c:v>
                </c:pt>
                <c:pt idx="2768">
                  <c:v>80.330288327047185</c:v>
                </c:pt>
                <c:pt idx="2769">
                  <c:v>81.451185044421067</c:v>
                </c:pt>
                <c:pt idx="2770">
                  <c:v>82.097967530651033</c:v>
                </c:pt>
                <c:pt idx="2771">
                  <c:v>82.307773929987377</c:v>
                </c:pt>
                <c:pt idx="2772">
                  <c:v>82.921276780460502</c:v>
                </c:pt>
                <c:pt idx="2773">
                  <c:v>83.886386217407647</c:v>
                </c:pt>
                <c:pt idx="2774">
                  <c:v>83.886386217407647</c:v>
                </c:pt>
                <c:pt idx="2775">
                  <c:v>83.886386217407647</c:v>
                </c:pt>
                <c:pt idx="2776">
                  <c:v>83.510181639287325</c:v>
                </c:pt>
                <c:pt idx="2777">
                  <c:v>82.533978990421261</c:v>
                </c:pt>
                <c:pt idx="2778">
                  <c:v>81.91227680939933</c:v>
                </c:pt>
                <c:pt idx="2779">
                  <c:v>82.226262938061296</c:v>
                </c:pt>
                <c:pt idx="2780">
                  <c:v>82.660345143584763</c:v>
                </c:pt>
                <c:pt idx="2781">
                  <c:v>82.660345143584763</c:v>
                </c:pt>
                <c:pt idx="2782">
                  <c:v>82.660345143584763</c:v>
                </c:pt>
                <c:pt idx="2783">
                  <c:v>82.771759576335768</c:v>
                </c:pt>
                <c:pt idx="2784">
                  <c:v>82.915971331281895</c:v>
                </c:pt>
                <c:pt idx="2785">
                  <c:v>83.066453162530024</c:v>
                </c:pt>
                <c:pt idx="2786">
                  <c:v>83.183655358021355</c:v>
                </c:pt>
                <c:pt idx="2787">
                  <c:v>83.147964154456105</c:v>
                </c:pt>
                <c:pt idx="2788">
                  <c:v>83.147964154456105</c:v>
                </c:pt>
                <c:pt idx="2789">
                  <c:v>83.147964154456105</c:v>
                </c:pt>
                <c:pt idx="2790">
                  <c:v>83.160986620621799</c:v>
                </c:pt>
                <c:pt idx="2791">
                  <c:v>83.214523425969688</c:v>
                </c:pt>
                <c:pt idx="2792">
                  <c:v>83.836707920553323</c:v>
                </c:pt>
                <c:pt idx="2793">
                  <c:v>82.994106128276115</c:v>
                </c:pt>
                <c:pt idx="2794">
                  <c:v>83.2598609007688</c:v>
                </c:pt>
                <c:pt idx="2795">
                  <c:v>83.2598609007688</c:v>
                </c:pt>
                <c:pt idx="2796">
                  <c:v>83.2598609007688</c:v>
                </c:pt>
                <c:pt idx="2797">
                  <c:v>83.484619020517627</c:v>
                </c:pt>
                <c:pt idx="2798">
                  <c:v>83.619184504229892</c:v>
                </c:pt>
                <c:pt idx="2799">
                  <c:v>84.589599390355659</c:v>
                </c:pt>
                <c:pt idx="2800">
                  <c:v>86.075607473930944</c:v>
                </c:pt>
                <c:pt idx="2801">
                  <c:v>86.504866543837494</c:v>
                </c:pt>
                <c:pt idx="2802">
                  <c:v>86.504866543837494</c:v>
                </c:pt>
                <c:pt idx="2803">
                  <c:v>86.504866543837494</c:v>
                </c:pt>
                <c:pt idx="2804">
                  <c:v>86.25695737312742</c:v>
                </c:pt>
                <c:pt idx="2805">
                  <c:v>86.312905746283789</c:v>
                </c:pt>
                <c:pt idx="2806">
                  <c:v>86.565638052610765</c:v>
                </c:pt>
                <c:pt idx="2807">
                  <c:v>86.228018559425863</c:v>
                </c:pt>
                <c:pt idx="2808">
                  <c:v>88.093607416053331</c:v>
                </c:pt>
                <c:pt idx="2809">
                  <c:v>88.093607416053331</c:v>
                </c:pt>
                <c:pt idx="2810">
                  <c:v>88.093607416053331</c:v>
                </c:pt>
                <c:pt idx="2811">
                  <c:v>87.830264211369098</c:v>
                </c:pt>
                <c:pt idx="2812">
                  <c:v>88.155825865511687</c:v>
                </c:pt>
                <c:pt idx="2813">
                  <c:v>89.361127456181805</c:v>
                </c:pt>
                <c:pt idx="2814">
                  <c:v>90.333953910116037</c:v>
                </c:pt>
                <c:pt idx="2815">
                  <c:v>88.949231674496218</c:v>
                </c:pt>
                <c:pt idx="2816">
                  <c:v>88.949231674496218</c:v>
                </c:pt>
                <c:pt idx="2817">
                  <c:v>88.949231674496218</c:v>
                </c:pt>
                <c:pt idx="2818">
                  <c:v>89.727203449506604</c:v>
                </c:pt>
                <c:pt idx="2819">
                  <c:v>89.043765132588007</c:v>
                </c:pt>
                <c:pt idx="2820">
                  <c:v>89.096337310812501</c:v>
                </c:pt>
                <c:pt idx="2821">
                  <c:v>88.390712570056039</c:v>
                </c:pt>
                <c:pt idx="2822">
                  <c:v>87.330105047893738</c:v>
                </c:pt>
                <c:pt idx="2823">
                  <c:v>87.330105047893738</c:v>
                </c:pt>
                <c:pt idx="2824">
                  <c:v>87.330105047893738</c:v>
                </c:pt>
                <c:pt idx="2825">
                  <c:v>87.939267076311651</c:v>
                </c:pt>
                <c:pt idx="2826">
                  <c:v>89.122382243143917</c:v>
                </c:pt>
                <c:pt idx="2827">
                  <c:v>87.636374159568632</c:v>
                </c:pt>
                <c:pt idx="2828">
                  <c:v>88.169812958800776</c:v>
                </c:pt>
                <c:pt idx="2829">
                  <c:v>88.936691521892214</c:v>
                </c:pt>
                <c:pt idx="2830">
                  <c:v>90.054694357895954</c:v>
                </c:pt>
                <c:pt idx="2831">
                  <c:v>90.682184301658197</c:v>
                </c:pt>
                <c:pt idx="2832">
                  <c:v>91.343918508300632</c:v>
                </c:pt>
                <c:pt idx="2833">
                  <c:v>92.351471538676734</c:v>
                </c:pt>
                <c:pt idx="2834">
                  <c:v>91.197295185546039</c:v>
                </c:pt>
                <c:pt idx="2835">
                  <c:v>90.827842997289409</c:v>
                </c:pt>
                <c:pt idx="2836">
                  <c:v>91.077681422246243</c:v>
                </c:pt>
                <c:pt idx="2837">
                  <c:v>88.578332545554531</c:v>
                </c:pt>
                <c:pt idx="2838">
                  <c:v>88.24457156086315</c:v>
                </c:pt>
                <c:pt idx="2839">
                  <c:v>87.881389448908536</c:v>
                </c:pt>
                <c:pt idx="2840">
                  <c:v>87.881389448908536</c:v>
                </c:pt>
                <c:pt idx="2841">
                  <c:v>87.198433445551629</c:v>
                </c:pt>
                <c:pt idx="2842">
                  <c:v>87.821582567258645</c:v>
                </c:pt>
                <c:pt idx="2843">
                  <c:v>87.845698245343257</c:v>
                </c:pt>
                <c:pt idx="2844">
                  <c:v>87.428979328040739</c:v>
                </c:pt>
                <c:pt idx="2845">
                  <c:v>88.141356458660908</c:v>
                </c:pt>
                <c:pt idx="2846">
                  <c:v>87.47238754859309</c:v>
                </c:pt>
                <c:pt idx="2847">
                  <c:v>86.390075916154601</c:v>
                </c:pt>
                <c:pt idx="2848">
                  <c:v>85.974803939537182</c:v>
                </c:pt>
                <c:pt idx="2849">
                  <c:v>86.44650660287266</c:v>
                </c:pt>
                <c:pt idx="2850">
                  <c:v>85.729306336635574</c:v>
                </c:pt>
                <c:pt idx="2851">
                  <c:v>85.609692573335778</c:v>
                </c:pt>
                <c:pt idx="2852">
                  <c:v>86.468210713148835</c:v>
                </c:pt>
                <c:pt idx="2853">
                  <c:v>85.672393336355825</c:v>
                </c:pt>
                <c:pt idx="2854">
                  <c:v>85.882199735692168</c:v>
                </c:pt>
                <c:pt idx="2855">
                  <c:v>85.363230343310789</c:v>
                </c:pt>
                <c:pt idx="2856">
                  <c:v>85.589435403744687</c:v>
                </c:pt>
                <c:pt idx="2857">
                  <c:v>86.282519991897118</c:v>
                </c:pt>
                <c:pt idx="2858">
                  <c:v>84.889598425728536</c:v>
                </c:pt>
                <c:pt idx="2859">
                  <c:v>83.532850376686881</c:v>
                </c:pt>
                <c:pt idx="2860">
                  <c:v>83.890727039462902</c:v>
                </c:pt>
                <c:pt idx="2861">
                  <c:v>83.890727039462902</c:v>
                </c:pt>
                <c:pt idx="2862">
                  <c:v>83.890727039462902</c:v>
                </c:pt>
                <c:pt idx="2863">
                  <c:v>83.978508107690971</c:v>
                </c:pt>
                <c:pt idx="2864">
                  <c:v>83.601338902447267</c:v>
                </c:pt>
                <c:pt idx="2865">
                  <c:v>84.836061620380647</c:v>
                </c:pt>
                <c:pt idx="2866">
                  <c:v>84.936382841212719</c:v>
                </c:pt>
                <c:pt idx="2867">
                  <c:v>84.591046331040729</c:v>
                </c:pt>
                <c:pt idx="2868">
                  <c:v>84.591046331040729</c:v>
                </c:pt>
                <c:pt idx="2869">
                  <c:v>84.591046331040729</c:v>
                </c:pt>
                <c:pt idx="2870">
                  <c:v>84.087028659071834</c:v>
                </c:pt>
                <c:pt idx="2871">
                  <c:v>83.655840334918537</c:v>
                </c:pt>
                <c:pt idx="2872">
                  <c:v>83.111790637329136</c:v>
                </c:pt>
                <c:pt idx="2873">
                  <c:v>83.338960324886415</c:v>
                </c:pt>
                <c:pt idx="2874">
                  <c:v>83.62883077546374</c:v>
                </c:pt>
                <c:pt idx="2875">
                  <c:v>84.342172533207275</c:v>
                </c:pt>
                <c:pt idx="2876">
                  <c:v>85.343455487281389</c:v>
                </c:pt>
                <c:pt idx="2877">
                  <c:v>85.147153867672458</c:v>
                </c:pt>
                <c:pt idx="2878">
                  <c:v>86.218854601753705</c:v>
                </c:pt>
                <c:pt idx="2879">
                  <c:v>85.737505667184337</c:v>
                </c:pt>
                <c:pt idx="2880">
                  <c:v>85.120144308217661</c:v>
                </c:pt>
                <c:pt idx="2881">
                  <c:v>84.314680660190817</c:v>
                </c:pt>
                <c:pt idx="2882">
                  <c:v>84.066289175919053</c:v>
                </c:pt>
                <c:pt idx="2883">
                  <c:v>84.141047777981427</c:v>
                </c:pt>
                <c:pt idx="2884">
                  <c:v>84.660017170362806</c:v>
                </c:pt>
                <c:pt idx="2885">
                  <c:v>84.660017170362806</c:v>
                </c:pt>
                <c:pt idx="2886">
                  <c:v>84.660017170362806</c:v>
                </c:pt>
                <c:pt idx="2887">
                  <c:v>84.09378104893554</c:v>
                </c:pt>
                <c:pt idx="2888">
                  <c:v>83.488477529011149</c:v>
                </c:pt>
                <c:pt idx="2889">
                  <c:v>83.335101816392864</c:v>
                </c:pt>
                <c:pt idx="2890">
                  <c:v>84.260661541281209</c:v>
                </c:pt>
                <c:pt idx="2891">
                  <c:v>84.282847965119075</c:v>
                </c:pt>
                <c:pt idx="2892">
                  <c:v>84.709695467217145</c:v>
                </c:pt>
                <c:pt idx="2893">
                  <c:v>83.782206488082025</c:v>
                </c:pt>
                <c:pt idx="2894">
                  <c:v>83.512110893534114</c:v>
                </c:pt>
                <c:pt idx="2895">
                  <c:v>83.300375239951009</c:v>
                </c:pt>
                <c:pt idx="2896">
                  <c:v>82.847000491959832</c:v>
                </c:pt>
                <c:pt idx="2897">
                  <c:v>82.847000491959832</c:v>
                </c:pt>
                <c:pt idx="2898">
                  <c:v>82.847000491959832</c:v>
                </c:pt>
                <c:pt idx="2899">
                  <c:v>82.984942170603958</c:v>
                </c:pt>
                <c:pt idx="2900">
                  <c:v>84.942652917514735</c:v>
                </c:pt>
                <c:pt idx="2901">
                  <c:v>85.849884727058765</c:v>
                </c:pt>
                <c:pt idx="2902">
                  <c:v>86.299400966556377</c:v>
                </c:pt>
                <c:pt idx="2903">
                  <c:v>86.179787203256581</c:v>
                </c:pt>
                <c:pt idx="2904">
                  <c:v>86.179787203256581</c:v>
                </c:pt>
                <c:pt idx="2905">
                  <c:v>86.179787203256581</c:v>
                </c:pt>
                <c:pt idx="2906">
                  <c:v>87.792643753557059</c:v>
                </c:pt>
                <c:pt idx="2907">
                  <c:v>86.765315867151543</c:v>
                </c:pt>
                <c:pt idx="2908">
                  <c:v>86.779785274002336</c:v>
                </c:pt>
                <c:pt idx="2909">
                  <c:v>86.673193976868262</c:v>
                </c:pt>
                <c:pt idx="2910">
                  <c:v>87.638785727377083</c:v>
                </c:pt>
                <c:pt idx="2911">
                  <c:v>87.638785727377083</c:v>
                </c:pt>
                <c:pt idx="2912">
                  <c:v>87.638785727377083</c:v>
                </c:pt>
                <c:pt idx="2913">
                  <c:v>88.292320603470728</c:v>
                </c:pt>
                <c:pt idx="2914">
                  <c:v>88.132192500988751</c:v>
                </c:pt>
                <c:pt idx="2915">
                  <c:v>88.985887505184863</c:v>
                </c:pt>
                <c:pt idx="2916">
                  <c:v>88.862897546953221</c:v>
                </c:pt>
                <c:pt idx="2917">
                  <c:v>88.487657595956279</c:v>
                </c:pt>
                <c:pt idx="2918">
                  <c:v>88.487657595956279</c:v>
                </c:pt>
                <c:pt idx="2919">
                  <c:v>88.487657595956279</c:v>
                </c:pt>
                <c:pt idx="2920">
                  <c:v>89.305661396587155</c:v>
                </c:pt>
                <c:pt idx="2921">
                  <c:v>89.165308150134564</c:v>
                </c:pt>
                <c:pt idx="2922">
                  <c:v>89.156626506024097</c:v>
                </c:pt>
                <c:pt idx="2923">
                  <c:v>89.008073929022729</c:v>
                </c:pt>
                <c:pt idx="2924">
                  <c:v>89.107912836293139</c:v>
                </c:pt>
                <c:pt idx="2925">
                  <c:v>89.107912836293139</c:v>
                </c:pt>
                <c:pt idx="2926">
                  <c:v>89.107912836293139</c:v>
                </c:pt>
                <c:pt idx="2927">
                  <c:v>89.158073446709167</c:v>
                </c:pt>
                <c:pt idx="2928">
                  <c:v>89.069810064919395</c:v>
                </c:pt>
                <c:pt idx="2929">
                  <c:v>89.332670956041937</c:v>
                </c:pt>
                <c:pt idx="2930">
                  <c:v>90.083633171597512</c:v>
                </c:pt>
                <c:pt idx="2931">
                  <c:v>89.671255076350235</c:v>
                </c:pt>
                <c:pt idx="2932">
                  <c:v>90.042154205291951</c:v>
                </c:pt>
                <c:pt idx="2933">
                  <c:v>88.533959697878799</c:v>
                </c:pt>
                <c:pt idx="2934">
                  <c:v>87.383159539679937</c:v>
                </c:pt>
                <c:pt idx="2935">
                  <c:v>88.013061051250645</c:v>
                </c:pt>
                <c:pt idx="2936">
                  <c:v>89.868521323082561</c:v>
                </c:pt>
                <c:pt idx="2937">
                  <c:v>90.864981141539744</c:v>
                </c:pt>
                <c:pt idx="2938">
                  <c:v>91.327037533641359</c:v>
                </c:pt>
                <c:pt idx="2939">
                  <c:v>91.21851698226051</c:v>
                </c:pt>
                <c:pt idx="2940">
                  <c:v>91.374304262687261</c:v>
                </c:pt>
                <c:pt idx="2941">
                  <c:v>90.855817183867572</c:v>
                </c:pt>
                <c:pt idx="2942">
                  <c:v>90.855817183867572</c:v>
                </c:pt>
                <c:pt idx="2943">
                  <c:v>90.855817183867572</c:v>
                </c:pt>
                <c:pt idx="2944">
                  <c:v>89.987652772820653</c:v>
                </c:pt>
                <c:pt idx="2945">
                  <c:v>89.826560043215281</c:v>
                </c:pt>
                <c:pt idx="2946">
                  <c:v>89.200034726576433</c:v>
                </c:pt>
                <c:pt idx="2947">
                  <c:v>87.912739830418545</c:v>
                </c:pt>
                <c:pt idx="2948">
                  <c:v>91.291346330076124</c:v>
                </c:pt>
                <c:pt idx="2949">
                  <c:v>91.291346330076124</c:v>
                </c:pt>
                <c:pt idx="2950">
                  <c:v>91.291346330076124</c:v>
                </c:pt>
                <c:pt idx="2951">
                  <c:v>92.512564268282105</c:v>
                </c:pt>
                <c:pt idx="2952">
                  <c:v>90.851476361812345</c:v>
                </c:pt>
                <c:pt idx="2953">
                  <c:v>89.150356429722095</c:v>
                </c:pt>
                <c:pt idx="2954">
                  <c:v>88.168848331677395</c:v>
                </c:pt>
                <c:pt idx="2955">
                  <c:v>88.555181494593256</c:v>
                </c:pt>
                <c:pt idx="2956">
                  <c:v>88.555181494593256</c:v>
                </c:pt>
                <c:pt idx="2957">
                  <c:v>88.555181494593256</c:v>
                </c:pt>
                <c:pt idx="2958">
                  <c:v>88.845051945170596</c:v>
                </c:pt>
                <c:pt idx="2959">
                  <c:v>90.762730666460882</c:v>
                </c:pt>
                <c:pt idx="2960">
                  <c:v>90.375432876421627</c:v>
                </c:pt>
                <c:pt idx="2961">
                  <c:v>90.81385590400032</c:v>
                </c:pt>
                <c:pt idx="2962">
                  <c:v>89.252124591239252</c:v>
                </c:pt>
                <c:pt idx="2963">
                  <c:v>89.072703946289565</c:v>
                </c:pt>
                <c:pt idx="2964">
                  <c:v>88.464506544995032</c:v>
                </c:pt>
                <c:pt idx="2965">
                  <c:v>88.582673367609743</c:v>
                </c:pt>
                <c:pt idx="2966">
                  <c:v>88.520937231713077</c:v>
                </c:pt>
                <c:pt idx="2967">
                  <c:v>89.733473525808606</c:v>
                </c:pt>
                <c:pt idx="2968">
                  <c:v>89.733473525808606</c:v>
                </c:pt>
                <c:pt idx="2969">
                  <c:v>89.733473525808606</c:v>
                </c:pt>
                <c:pt idx="2970">
                  <c:v>88.678653766386589</c:v>
                </c:pt>
                <c:pt idx="2971">
                  <c:v>89.229455853839696</c:v>
                </c:pt>
                <c:pt idx="2972">
                  <c:v>90.094726383516459</c:v>
                </c:pt>
                <c:pt idx="2973">
                  <c:v>89.599390355658031</c:v>
                </c:pt>
                <c:pt idx="2974">
                  <c:v>89.451320092218339</c:v>
                </c:pt>
                <c:pt idx="2975">
                  <c:v>89.451320092218339</c:v>
                </c:pt>
                <c:pt idx="2976">
                  <c:v>89.451320092218339</c:v>
                </c:pt>
                <c:pt idx="2977">
                  <c:v>90.559676656988245</c:v>
                </c:pt>
                <c:pt idx="2978">
                  <c:v>90.552441953562848</c:v>
                </c:pt>
                <c:pt idx="2979">
                  <c:v>90.799868810711232</c:v>
                </c:pt>
                <c:pt idx="2980">
                  <c:v>91.122536583483665</c:v>
                </c:pt>
                <c:pt idx="2981">
                  <c:v>90.446815283552155</c:v>
                </c:pt>
                <c:pt idx="2982">
                  <c:v>90.446815283552155</c:v>
                </c:pt>
                <c:pt idx="2983">
                  <c:v>90.446815283552155</c:v>
                </c:pt>
                <c:pt idx="2984">
                  <c:v>90.987006472647991</c:v>
                </c:pt>
                <c:pt idx="2985">
                  <c:v>91.324143652271218</c:v>
                </c:pt>
                <c:pt idx="2986">
                  <c:v>91.097456278275629</c:v>
                </c:pt>
                <c:pt idx="2987">
                  <c:v>91.194401304175869</c:v>
                </c:pt>
                <c:pt idx="2988">
                  <c:v>90.454049986977537</c:v>
                </c:pt>
                <c:pt idx="2989">
                  <c:v>90.454049986977537</c:v>
                </c:pt>
                <c:pt idx="2990">
                  <c:v>90.454049986977537</c:v>
                </c:pt>
                <c:pt idx="2991">
                  <c:v>89.485082041536842</c:v>
                </c:pt>
                <c:pt idx="2992">
                  <c:v>88.923669055726521</c:v>
                </c:pt>
                <c:pt idx="2993">
                  <c:v>88.81900701283918</c:v>
                </c:pt>
                <c:pt idx="2994">
                  <c:v>87.922868415214097</c:v>
                </c:pt>
                <c:pt idx="2995">
                  <c:v>88.071420992215465</c:v>
                </c:pt>
                <c:pt idx="2996">
                  <c:v>88.071420992215465</c:v>
                </c:pt>
                <c:pt idx="2997">
                  <c:v>88.071420992215465</c:v>
                </c:pt>
                <c:pt idx="2998">
                  <c:v>87.190716428564542</c:v>
                </c:pt>
                <c:pt idx="2999">
                  <c:v>87.112581631570322</c:v>
                </c:pt>
                <c:pt idx="3000">
                  <c:v>87.489268523252349</c:v>
                </c:pt>
                <c:pt idx="3001">
                  <c:v>87.728496049851941</c:v>
                </c:pt>
                <c:pt idx="3002">
                  <c:v>87.877530940414985</c:v>
                </c:pt>
                <c:pt idx="3003">
                  <c:v>88.238301484561134</c:v>
                </c:pt>
                <c:pt idx="3004">
                  <c:v>89.562252211407682</c:v>
                </c:pt>
                <c:pt idx="3005">
                  <c:v>89.013861691763054</c:v>
                </c:pt>
                <c:pt idx="3006">
                  <c:v>88.583155681171448</c:v>
                </c:pt>
                <c:pt idx="3007">
                  <c:v>89.674148957720405</c:v>
                </c:pt>
                <c:pt idx="3008">
                  <c:v>89.831865492393916</c:v>
                </c:pt>
                <c:pt idx="3009">
                  <c:v>90.762248352899206</c:v>
                </c:pt>
                <c:pt idx="3010">
                  <c:v>90.595850174115199</c:v>
                </c:pt>
                <c:pt idx="3011">
                  <c:v>90.424628859714289</c:v>
                </c:pt>
                <c:pt idx="3012">
                  <c:v>89.605660431960018</c:v>
                </c:pt>
                <c:pt idx="3013">
                  <c:v>89.605660431960018</c:v>
                </c:pt>
                <c:pt idx="3014">
                  <c:v>89.605660431960018</c:v>
                </c:pt>
                <c:pt idx="3015">
                  <c:v>89.541512728254901</c:v>
                </c:pt>
                <c:pt idx="3016">
                  <c:v>88.148591162086305</c:v>
                </c:pt>
                <c:pt idx="3017">
                  <c:v>88.64778569843827</c:v>
                </c:pt>
                <c:pt idx="3018">
                  <c:v>90.060964434197956</c:v>
                </c:pt>
                <c:pt idx="3019">
                  <c:v>91.150510770061828</c:v>
                </c:pt>
                <c:pt idx="3020">
                  <c:v>91.150510770061828</c:v>
                </c:pt>
                <c:pt idx="3021">
                  <c:v>91.150510770061828</c:v>
                </c:pt>
                <c:pt idx="3022">
                  <c:v>90.737650361252847</c:v>
                </c:pt>
                <c:pt idx="3023">
                  <c:v>92.054366384673997</c:v>
                </c:pt>
                <c:pt idx="3024">
                  <c:v>92.958221999286167</c:v>
                </c:pt>
                <c:pt idx="3025">
                  <c:v>93.305005450143256</c:v>
                </c:pt>
                <c:pt idx="3026">
                  <c:v>94.584583329314071</c:v>
                </c:pt>
                <c:pt idx="3027">
                  <c:v>94.584583329314071</c:v>
                </c:pt>
                <c:pt idx="3028">
                  <c:v>94.584583329314071</c:v>
                </c:pt>
                <c:pt idx="3029">
                  <c:v>94.968504924421467</c:v>
                </c:pt>
                <c:pt idx="3030">
                  <c:v>95.552586647631358</c:v>
                </c:pt>
                <c:pt idx="3031">
                  <c:v>95.21303790019968</c:v>
                </c:pt>
                <c:pt idx="3032">
                  <c:v>94.604840498905133</c:v>
                </c:pt>
                <c:pt idx="3033">
                  <c:v>95.44647766405896</c:v>
                </c:pt>
                <c:pt idx="3034">
                  <c:v>95.44647766405896</c:v>
                </c:pt>
                <c:pt idx="3035">
                  <c:v>95.44647766405896</c:v>
                </c:pt>
                <c:pt idx="3036">
                  <c:v>95.870431284786861</c:v>
                </c:pt>
                <c:pt idx="3037">
                  <c:v>93.522528866466672</c:v>
                </c:pt>
                <c:pt idx="3038">
                  <c:v>93.472850569612305</c:v>
                </c:pt>
                <c:pt idx="3039">
                  <c:v>94.153877318722451</c:v>
                </c:pt>
                <c:pt idx="3040">
                  <c:v>93.497448561258651</c:v>
                </c:pt>
                <c:pt idx="3041">
                  <c:v>93.497448561258651</c:v>
                </c:pt>
                <c:pt idx="3042">
                  <c:v>93.497448561258651</c:v>
                </c:pt>
                <c:pt idx="3043">
                  <c:v>93.018511194497776</c:v>
                </c:pt>
                <c:pt idx="3044">
                  <c:v>93.211918932736566</c:v>
                </c:pt>
                <c:pt idx="3045">
                  <c:v>92.669316175832222</c:v>
                </c:pt>
                <c:pt idx="3046">
                  <c:v>92.77542515940462</c:v>
                </c:pt>
                <c:pt idx="3047">
                  <c:v>93.090858228751671</c:v>
                </c:pt>
                <c:pt idx="3048">
                  <c:v>91.292793270761194</c:v>
                </c:pt>
                <c:pt idx="3049">
                  <c:v>91.229127880617739</c:v>
                </c:pt>
                <c:pt idx="3050">
                  <c:v>91.25661975363424</c:v>
                </c:pt>
                <c:pt idx="3051">
                  <c:v>91.277841550348711</c:v>
                </c:pt>
                <c:pt idx="3052">
                  <c:v>91.677679492991984</c:v>
                </c:pt>
                <c:pt idx="3053">
                  <c:v>91.677679492991984</c:v>
                </c:pt>
                <c:pt idx="3054">
                  <c:v>91.677679492991984</c:v>
                </c:pt>
                <c:pt idx="3055">
                  <c:v>91.0275208118302</c:v>
                </c:pt>
                <c:pt idx="3056">
                  <c:v>89.788457271841565</c:v>
                </c:pt>
                <c:pt idx="3057">
                  <c:v>89.336529464535488</c:v>
                </c:pt>
                <c:pt idx="3058">
                  <c:v>89.809679068556051</c:v>
                </c:pt>
                <c:pt idx="3059">
                  <c:v>89.684277542515943</c:v>
                </c:pt>
                <c:pt idx="3060">
                  <c:v>89.684277542515943</c:v>
                </c:pt>
                <c:pt idx="3061">
                  <c:v>89.684277542515943</c:v>
                </c:pt>
                <c:pt idx="3062">
                  <c:v>89.483635100851771</c:v>
                </c:pt>
                <c:pt idx="3063">
                  <c:v>89.330259388233486</c:v>
                </c:pt>
                <c:pt idx="3064">
                  <c:v>90.118359748039396</c:v>
                </c:pt>
                <c:pt idx="3065">
                  <c:v>90.865945768663124</c:v>
                </c:pt>
                <c:pt idx="3066">
                  <c:v>91.564335805994205</c:v>
                </c:pt>
                <c:pt idx="3067">
                  <c:v>91.564335805994205</c:v>
                </c:pt>
                <c:pt idx="3068">
                  <c:v>91.564335805994205</c:v>
                </c:pt>
                <c:pt idx="3069">
                  <c:v>90.98459490483954</c:v>
                </c:pt>
                <c:pt idx="3070">
                  <c:v>92.60758003993557</c:v>
                </c:pt>
                <c:pt idx="3071">
                  <c:v>93.415937569332584</c:v>
                </c:pt>
                <c:pt idx="3072">
                  <c:v>92.483143141018843</c:v>
                </c:pt>
                <c:pt idx="3073">
                  <c:v>91.767872129028518</c:v>
                </c:pt>
                <c:pt idx="3074">
                  <c:v>91.767872129028518</c:v>
                </c:pt>
                <c:pt idx="3075">
                  <c:v>91.767872129028518</c:v>
                </c:pt>
                <c:pt idx="3076">
                  <c:v>89.683312915392548</c:v>
                </c:pt>
                <c:pt idx="3077">
                  <c:v>88.372384654711738</c:v>
                </c:pt>
                <c:pt idx="3078">
                  <c:v>95.710303182304884</c:v>
                </c:pt>
                <c:pt idx="3079">
                  <c:v>99.237944572525478</c:v>
                </c:pt>
                <c:pt idx="3080">
                  <c:v>100.55851910444018</c:v>
                </c:pt>
                <c:pt idx="3081">
                  <c:v>99.793569795595516</c:v>
                </c:pt>
                <c:pt idx="3082">
                  <c:v>97.762547387307436</c:v>
                </c:pt>
                <c:pt idx="3083">
                  <c:v>97.468336114674884</c:v>
                </c:pt>
                <c:pt idx="3084">
                  <c:v>98.529908263960564</c:v>
                </c:pt>
                <c:pt idx="3085">
                  <c:v>99.566400108038238</c:v>
                </c:pt>
                <c:pt idx="3086">
                  <c:v>99.566400108038238</c:v>
                </c:pt>
                <c:pt idx="3087">
                  <c:v>99.566400108038238</c:v>
                </c:pt>
                <c:pt idx="3088">
                  <c:v>98.630711798354355</c:v>
                </c:pt>
                <c:pt idx="3089">
                  <c:v>99.331995717055563</c:v>
                </c:pt>
                <c:pt idx="3090">
                  <c:v>99.571705557216859</c:v>
                </c:pt>
                <c:pt idx="3091">
                  <c:v>100.05160755110111</c:v>
                </c:pt>
                <c:pt idx="3092">
                  <c:v>99.61607840489259</c:v>
                </c:pt>
                <c:pt idx="3093">
                  <c:v>99.502734717894796</c:v>
                </c:pt>
                <c:pt idx="3094">
                  <c:v>99.470419709261378</c:v>
                </c:pt>
                <c:pt idx="3095">
                  <c:v>99.232639123346871</c:v>
                </c:pt>
                <c:pt idx="3096">
                  <c:v>100.21752341632342</c:v>
                </c:pt>
                <c:pt idx="3097">
                  <c:v>99.492123819537554</c:v>
                </c:pt>
                <c:pt idx="3098">
                  <c:v>99.329101835685421</c:v>
                </c:pt>
                <c:pt idx="3099">
                  <c:v>98.362545458053191</c:v>
                </c:pt>
                <c:pt idx="3100">
                  <c:v>98.080392024462952</c:v>
                </c:pt>
                <c:pt idx="3101">
                  <c:v>97.99261095623487</c:v>
                </c:pt>
                <c:pt idx="3102">
                  <c:v>98.340841347777001</c:v>
                </c:pt>
                <c:pt idx="3103">
                  <c:v>98.340841347777001</c:v>
                </c:pt>
                <c:pt idx="3104">
                  <c:v>98.340841347777001</c:v>
                </c:pt>
                <c:pt idx="3105">
                  <c:v>97.496792614814751</c:v>
                </c:pt>
                <c:pt idx="3106">
                  <c:v>97.808367175668238</c:v>
                </c:pt>
                <c:pt idx="3107">
                  <c:v>98.733444586994906</c:v>
                </c:pt>
                <c:pt idx="3108">
                  <c:v>98.06688724473554</c:v>
                </c:pt>
                <c:pt idx="3109">
                  <c:v>98.582480442185073</c:v>
                </c:pt>
                <c:pt idx="3110">
                  <c:v>98.326854254487941</c:v>
                </c:pt>
                <c:pt idx="3111">
                  <c:v>98.673155391783325</c:v>
                </c:pt>
                <c:pt idx="3112">
                  <c:v>99.15353969922927</c:v>
                </c:pt>
                <c:pt idx="3113">
                  <c:v>100.12443689891673</c:v>
                </c:pt>
                <c:pt idx="3114">
                  <c:v>99.40241349706271</c:v>
                </c:pt>
                <c:pt idx="3115">
                  <c:v>99.524438828170972</c:v>
                </c:pt>
                <c:pt idx="3116">
                  <c:v>100.12491921247842</c:v>
                </c:pt>
                <c:pt idx="3117">
                  <c:v>100.10080353439379</c:v>
                </c:pt>
                <c:pt idx="3118">
                  <c:v>99.974437381230302</c:v>
                </c:pt>
                <c:pt idx="3119">
                  <c:v>99.970096559175047</c:v>
                </c:pt>
                <c:pt idx="3120">
                  <c:v>100</c:v>
                </c:pt>
                <c:pt idx="3121">
                  <c:v>101.8173575004582</c:v>
                </c:pt>
                <c:pt idx="3122">
                  <c:v>103.43648412706071</c:v>
                </c:pt>
                <c:pt idx="3123">
                  <c:v>103.32410506718628</c:v>
                </c:pt>
                <c:pt idx="3124">
                  <c:v>102.35513712174557</c:v>
                </c:pt>
                <c:pt idx="3125">
                  <c:v>103.11285172716487</c:v>
                </c:pt>
                <c:pt idx="3126">
                  <c:v>105.17667145764804</c:v>
                </c:pt>
                <c:pt idx="3127">
                  <c:v>105.42120443342627</c:v>
                </c:pt>
                <c:pt idx="3128">
                  <c:v>105.04692910955271</c:v>
                </c:pt>
                <c:pt idx="3129">
                  <c:v>103.58407207693867</c:v>
                </c:pt>
                <c:pt idx="3130">
                  <c:v>104.83712271021636</c:v>
                </c:pt>
                <c:pt idx="3131">
                  <c:v>103.73551853531018</c:v>
                </c:pt>
                <c:pt idx="3132">
                  <c:v>105.8890485882682</c:v>
                </c:pt>
                <c:pt idx="3133">
                  <c:v>105.89435403744683</c:v>
                </c:pt>
                <c:pt idx="3134">
                  <c:v>104.12040475754098</c:v>
                </c:pt>
                <c:pt idx="3135">
                  <c:v>103.15674226127889</c:v>
                </c:pt>
                <c:pt idx="3136">
                  <c:v>103.82908736627856</c:v>
                </c:pt>
                <c:pt idx="3137">
                  <c:v>101.63263140632988</c:v>
                </c:pt>
                <c:pt idx="3138">
                  <c:v>102.31751666393356</c:v>
                </c:pt>
                <c:pt idx="3139">
                  <c:v>100.73745743582818</c:v>
                </c:pt>
                <c:pt idx="3140">
                  <c:v>100.24356834865482</c:v>
                </c:pt>
                <c:pt idx="3141">
                  <c:v>100.47652579895241</c:v>
                </c:pt>
                <c:pt idx="3142">
                  <c:v>99.874598473959892</c:v>
                </c:pt>
                <c:pt idx="3143">
                  <c:v>99.164632911148189</c:v>
                </c:pt>
                <c:pt idx="3144">
                  <c:v>98.213992881051823</c:v>
                </c:pt>
                <c:pt idx="3145">
                  <c:v>99.180066945122363</c:v>
                </c:pt>
                <c:pt idx="3146">
                  <c:v>99.456914929533994</c:v>
                </c:pt>
                <c:pt idx="3147">
                  <c:v>98.774441239738778</c:v>
                </c:pt>
                <c:pt idx="3148">
                  <c:v>98.152739058716847</c:v>
                </c:pt>
                <c:pt idx="3149">
                  <c:v>98.131999575564066</c:v>
                </c:pt>
                <c:pt idx="3150">
                  <c:v>97.824283523204102</c:v>
                </c:pt>
                <c:pt idx="3151">
                  <c:v>97.719139166755099</c:v>
                </c:pt>
                <c:pt idx="3152">
                  <c:v>97.788110006077147</c:v>
                </c:pt>
                <c:pt idx="3153">
                  <c:v>98.296468500101284</c:v>
                </c:pt>
                <c:pt idx="3154">
                  <c:v>98.532802145330734</c:v>
                </c:pt>
                <c:pt idx="3155">
                  <c:v>98.255954160919103</c:v>
                </c:pt>
                <c:pt idx="3156">
                  <c:v>96.529271610059126</c:v>
                </c:pt>
                <c:pt idx="3157">
                  <c:v>96.012713785486227</c:v>
                </c:pt>
                <c:pt idx="3158">
                  <c:v>94.856125864547053</c:v>
                </c:pt>
                <c:pt idx="3159">
                  <c:v>96.035864836447473</c:v>
                </c:pt>
                <c:pt idx="3160">
                  <c:v>96.033453268639008</c:v>
                </c:pt>
                <c:pt idx="3161">
                  <c:v>96.988434120790629</c:v>
                </c:pt>
                <c:pt idx="3162">
                  <c:v>95.548245825576132</c:v>
                </c:pt>
                <c:pt idx="3163">
                  <c:v>96.457889202928598</c:v>
                </c:pt>
                <c:pt idx="3164">
                  <c:v>94.099375886251181</c:v>
                </c:pt>
                <c:pt idx="3165">
                  <c:v>94.598570422603132</c:v>
                </c:pt>
                <c:pt idx="3166">
                  <c:v>94.025099597750483</c:v>
                </c:pt>
                <c:pt idx="3167">
                  <c:v>94.878312288384933</c:v>
                </c:pt>
                <c:pt idx="3168">
                  <c:v>95.679917427918255</c:v>
                </c:pt>
                <c:pt idx="3169">
                  <c:v>94.574937058080195</c:v>
                </c:pt>
                <c:pt idx="3170">
                  <c:v>94.618827592194236</c:v>
                </c:pt>
                <c:pt idx="3171">
                  <c:v>94.856608178108758</c:v>
                </c:pt>
                <c:pt idx="3172">
                  <c:v>92.707901260767642</c:v>
                </c:pt>
                <c:pt idx="3173">
                  <c:v>92.919636914350761</c:v>
                </c:pt>
                <c:pt idx="3174">
                  <c:v>92.011922791245055</c:v>
                </c:pt>
                <c:pt idx="3175">
                  <c:v>92.011922791245055</c:v>
                </c:pt>
                <c:pt idx="3176">
                  <c:v>92.011922791245055</c:v>
                </c:pt>
                <c:pt idx="3177">
                  <c:v>91.645846797920271</c:v>
                </c:pt>
                <c:pt idx="3178">
                  <c:v>92.121407969749299</c:v>
                </c:pt>
                <c:pt idx="3179">
                  <c:v>91.766425188343447</c:v>
                </c:pt>
                <c:pt idx="3180">
                  <c:v>91.29520483856966</c:v>
                </c:pt>
                <c:pt idx="3181">
                  <c:v>90.471895588760162</c:v>
                </c:pt>
                <c:pt idx="3182">
                  <c:v>91.117713447866734</c:v>
                </c:pt>
                <c:pt idx="3183">
                  <c:v>91.782341535879297</c:v>
                </c:pt>
                <c:pt idx="3184">
                  <c:v>90.225433358735188</c:v>
                </c:pt>
                <c:pt idx="3185">
                  <c:v>90.262571502985523</c:v>
                </c:pt>
                <c:pt idx="3186">
                  <c:v>90.312732113401566</c:v>
                </c:pt>
                <c:pt idx="3187">
                  <c:v>90.0580705528278</c:v>
                </c:pt>
                <c:pt idx="3188">
                  <c:v>90.798904183587837</c:v>
                </c:pt>
                <c:pt idx="3189">
                  <c:v>90.820608293864012</c:v>
                </c:pt>
                <c:pt idx="3190">
                  <c:v>90.423181919029204</c:v>
                </c:pt>
                <c:pt idx="3191">
                  <c:v>90.029614052687933</c:v>
                </c:pt>
                <c:pt idx="3192">
                  <c:v>90.105819595435378</c:v>
                </c:pt>
                <c:pt idx="3193">
                  <c:v>90.578004572332574</c:v>
                </c:pt>
                <c:pt idx="3194">
                  <c:v>89.474953456741304</c:v>
                </c:pt>
                <c:pt idx="3195">
                  <c:v>89.618682898125741</c:v>
                </c:pt>
                <c:pt idx="3196">
                  <c:v>89.329294761110106</c:v>
                </c:pt>
                <c:pt idx="3197">
                  <c:v>89.214504133427226</c:v>
                </c:pt>
                <c:pt idx="3198">
                  <c:v>89.668843508541769</c:v>
                </c:pt>
                <c:pt idx="3199">
                  <c:v>90.857746438114347</c:v>
                </c:pt>
                <c:pt idx="3200">
                  <c:v>90.627200555625222</c:v>
                </c:pt>
                <c:pt idx="3201">
                  <c:v>90.728968717142394</c:v>
                </c:pt>
                <c:pt idx="3202">
                  <c:v>90.339259359294672</c:v>
                </c:pt>
                <c:pt idx="3203">
                  <c:v>90.978807142099214</c:v>
                </c:pt>
                <c:pt idx="3204">
                  <c:v>92.560795624451359</c:v>
                </c:pt>
                <c:pt idx="3205">
                  <c:v>91.769801383275308</c:v>
                </c:pt>
                <c:pt idx="3206">
                  <c:v>90.774306191941506</c:v>
                </c:pt>
                <c:pt idx="3207">
                  <c:v>90.389419969710715</c:v>
                </c:pt>
                <c:pt idx="3208">
                  <c:v>90.529290902601602</c:v>
                </c:pt>
                <c:pt idx="3209">
                  <c:v>90.982665650592779</c:v>
                </c:pt>
                <c:pt idx="3210">
                  <c:v>91.875428053286001</c:v>
                </c:pt>
                <c:pt idx="3211">
                  <c:v>91.581699094215125</c:v>
                </c:pt>
                <c:pt idx="3212">
                  <c:v>92.640859675692354</c:v>
                </c:pt>
                <c:pt idx="3213">
                  <c:v>92.473496869784981</c:v>
                </c:pt>
                <c:pt idx="3214">
                  <c:v>91.71529995080401</c:v>
                </c:pt>
                <c:pt idx="3215">
                  <c:v>90.857746438114347</c:v>
                </c:pt>
                <c:pt idx="3216">
                  <c:v>90.774306191941506</c:v>
                </c:pt>
                <c:pt idx="3217">
                  <c:v>90.206623129829168</c:v>
                </c:pt>
                <c:pt idx="3218">
                  <c:v>89.906141780894586</c:v>
                </c:pt>
                <c:pt idx="3219">
                  <c:v>90.59681480123858</c:v>
                </c:pt>
                <c:pt idx="3220">
                  <c:v>90.855817183867572</c:v>
                </c:pt>
                <c:pt idx="3221">
                  <c:v>90.32575457956726</c:v>
                </c:pt>
                <c:pt idx="3222">
                  <c:v>90.009356883096842</c:v>
                </c:pt>
                <c:pt idx="3223">
                  <c:v>89.873826772261197</c:v>
                </c:pt>
                <c:pt idx="3224">
                  <c:v>88.954537123674854</c:v>
                </c:pt>
                <c:pt idx="3225">
                  <c:v>89.244407574252165</c:v>
                </c:pt>
                <c:pt idx="3226">
                  <c:v>89.30373214234038</c:v>
                </c:pt>
                <c:pt idx="3227">
                  <c:v>89.104536641361278</c:v>
                </c:pt>
                <c:pt idx="3228">
                  <c:v>90.186365960238064</c:v>
                </c:pt>
                <c:pt idx="3229">
                  <c:v>89.806302873624205</c:v>
                </c:pt>
                <c:pt idx="3230">
                  <c:v>89.92205812843045</c:v>
                </c:pt>
                <c:pt idx="3231">
                  <c:v>90.101961086941856</c:v>
                </c:pt>
                <c:pt idx="3232">
                  <c:v>88.4731881891055</c:v>
                </c:pt>
                <c:pt idx="3233">
                  <c:v>87.960488873026151</c:v>
                </c:pt>
                <c:pt idx="3234">
                  <c:v>87.905987440554853</c:v>
                </c:pt>
                <c:pt idx="3235">
                  <c:v>87.773351211089363</c:v>
                </c:pt>
                <c:pt idx="3236">
                  <c:v>87.64650274436417</c:v>
                </c:pt>
                <c:pt idx="3237">
                  <c:v>87.467082099414455</c:v>
                </c:pt>
                <c:pt idx="3238">
                  <c:v>87.07110266526476</c:v>
                </c:pt>
                <c:pt idx="3239">
                  <c:v>86.42866100109002</c:v>
                </c:pt>
                <c:pt idx="3240">
                  <c:v>87.02528287690393</c:v>
                </c:pt>
                <c:pt idx="3241">
                  <c:v>86.396345992456631</c:v>
                </c:pt>
                <c:pt idx="3242">
                  <c:v>86.613387095218343</c:v>
                </c:pt>
                <c:pt idx="3243">
                  <c:v>87.74296545670272</c:v>
                </c:pt>
                <c:pt idx="3244">
                  <c:v>87.967723576451533</c:v>
                </c:pt>
                <c:pt idx="3245">
                  <c:v>87.373030954884399</c:v>
                </c:pt>
                <c:pt idx="3246">
                  <c:v>86.851167681132864</c:v>
                </c:pt>
                <c:pt idx="3247">
                  <c:v>86.186539593120273</c:v>
                </c:pt>
                <c:pt idx="3248">
                  <c:v>86.754222655232624</c:v>
                </c:pt>
                <c:pt idx="3249">
                  <c:v>86.100205465577289</c:v>
                </c:pt>
                <c:pt idx="3250">
                  <c:v>87.024800563342225</c:v>
                </c:pt>
                <c:pt idx="3251">
                  <c:v>87.396664319407336</c:v>
                </c:pt>
                <c:pt idx="3252">
                  <c:v>87.911775203295178</c:v>
                </c:pt>
                <c:pt idx="3253">
                  <c:v>87.773833524651053</c:v>
                </c:pt>
                <c:pt idx="3254">
                  <c:v>88.276886569496568</c:v>
                </c:pt>
                <c:pt idx="3255">
                  <c:v>88.059363153173138</c:v>
                </c:pt>
                <c:pt idx="3256">
                  <c:v>87.256311072954745</c:v>
                </c:pt>
                <c:pt idx="3257">
                  <c:v>86.58251902727001</c:v>
                </c:pt>
                <c:pt idx="3258">
                  <c:v>86.377053449988907</c:v>
                </c:pt>
                <c:pt idx="3259">
                  <c:v>85.735094099375885</c:v>
                </c:pt>
                <c:pt idx="3260">
                  <c:v>85.29281256330367</c:v>
                </c:pt>
                <c:pt idx="3261">
                  <c:v>84.713553975710681</c:v>
                </c:pt>
                <c:pt idx="3262">
                  <c:v>84.826897662708475</c:v>
                </c:pt>
                <c:pt idx="3263">
                  <c:v>84.283330278680765</c:v>
                </c:pt>
                <c:pt idx="3264">
                  <c:v>84.67159269584343</c:v>
                </c:pt>
                <c:pt idx="3265">
                  <c:v>84.338796338275444</c:v>
                </c:pt>
                <c:pt idx="3266">
                  <c:v>85.148600808357529</c:v>
                </c:pt>
                <c:pt idx="3267">
                  <c:v>85.497795827023069</c:v>
                </c:pt>
                <c:pt idx="3268">
                  <c:v>85.713389989099724</c:v>
                </c:pt>
                <c:pt idx="3269">
                  <c:v>84.837508561065718</c:v>
                </c:pt>
                <c:pt idx="3270">
                  <c:v>85.490561123597686</c:v>
                </c:pt>
                <c:pt idx="3271">
                  <c:v>85.740399548554507</c:v>
                </c:pt>
                <c:pt idx="3272">
                  <c:v>85.854225549113991</c:v>
                </c:pt>
                <c:pt idx="3273">
                  <c:v>86.286860813952373</c:v>
                </c:pt>
                <c:pt idx="3274">
                  <c:v>85.957440651316233</c:v>
                </c:pt>
                <c:pt idx="3275">
                  <c:v>86.051974109408008</c:v>
                </c:pt>
                <c:pt idx="3276">
                  <c:v>86.281073051212047</c:v>
                </c:pt>
                <c:pt idx="3277">
                  <c:v>86.46676377246375</c:v>
                </c:pt>
                <c:pt idx="3278">
                  <c:v>86.09875852489219</c:v>
                </c:pt>
                <c:pt idx="3279">
                  <c:v>86.562261857678919</c:v>
                </c:pt>
                <c:pt idx="3280">
                  <c:v>86.682357934540406</c:v>
                </c:pt>
                <c:pt idx="3281">
                  <c:v>86.006636634608896</c:v>
                </c:pt>
                <c:pt idx="3282">
                  <c:v>85.709531480606159</c:v>
                </c:pt>
                <c:pt idx="3283">
                  <c:v>85.886540557747409</c:v>
                </c:pt>
                <c:pt idx="3284">
                  <c:v>85.188632833978033</c:v>
                </c:pt>
                <c:pt idx="3285">
                  <c:v>86.089594567220047</c:v>
                </c:pt>
                <c:pt idx="3286">
                  <c:v>85.421107970713919</c:v>
                </c:pt>
                <c:pt idx="3287">
                  <c:v>85.15390625753615</c:v>
                </c:pt>
                <c:pt idx="3288">
                  <c:v>85.178021935620791</c:v>
                </c:pt>
                <c:pt idx="3289">
                  <c:v>85.302458834537504</c:v>
                </c:pt>
                <c:pt idx="3290">
                  <c:v>85.494419632091208</c:v>
                </c:pt>
                <c:pt idx="3291">
                  <c:v>84.960016205735684</c:v>
                </c:pt>
                <c:pt idx="3292">
                  <c:v>86.195703550792445</c:v>
                </c:pt>
                <c:pt idx="3293">
                  <c:v>86.051009482284627</c:v>
                </c:pt>
                <c:pt idx="3294">
                  <c:v>85.452940665785647</c:v>
                </c:pt>
                <c:pt idx="3295">
                  <c:v>86.268050585046339</c:v>
                </c:pt>
                <c:pt idx="3296">
                  <c:v>85.918855566380813</c:v>
                </c:pt>
                <c:pt idx="3297">
                  <c:v>86.200526686409361</c:v>
                </c:pt>
                <c:pt idx="3298">
                  <c:v>86.336539110806726</c:v>
                </c:pt>
                <c:pt idx="3299">
                  <c:v>85.793454040340706</c:v>
                </c:pt>
                <c:pt idx="3300">
                  <c:v>85.236381876585611</c:v>
                </c:pt>
                <c:pt idx="3301">
                  <c:v>85.424484165645779</c:v>
                </c:pt>
                <c:pt idx="3302">
                  <c:v>85.244581207134388</c:v>
                </c:pt>
                <c:pt idx="3303">
                  <c:v>85.503583589763366</c:v>
                </c:pt>
                <c:pt idx="3304">
                  <c:v>85.601010929225325</c:v>
                </c:pt>
                <c:pt idx="3305">
                  <c:v>85.204066867952193</c:v>
                </c:pt>
                <c:pt idx="3306">
                  <c:v>85.179951189867552</c:v>
                </c:pt>
                <c:pt idx="3307">
                  <c:v>85.65888855662844</c:v>
                </c:pt>
                <c:pt idx="3308">
                  <c:v>85.841685396509973</c:v>
                </c:pt>
                <c:pt idx="3309">
                  <c:v>85.701332150057397</c:v>
                </c:pt>
                <c:pt idx="3310">
                  <c:v>86.238147144221401</c:v>
                </c:pt>
                <c:pt idx="3311">
                  <c:v>85.588470776621293</c:v>
                </c:pt>
                <c:pt idx="3312">
                  <c:v>86.453258992736366</c:v>
                </c:pt>
                <c:pt idx="3313">
                  <c:v>86.600364629052649</c:v>
                </c:pt>
                <c:pt idx="3314">
                  <c:v>87.800360770544145</c:v>
                </c:pt>
                <c:pt idx="3315">
                  <c:v>87.592483625454591</c:v>
                </c:pt>
                <c:pt idx="3316">
                  <c:v>88.043929119198978</c:v>
                </c:pt>
                <c:pt idx="3317">
                  <c:v>87.926244610145957</c:v>
                </c:pt>
                <c:pt idx="3318">
                  <c:v>87.834605033424324</c:v>
                </c:pt>
                <c:pt idx="3319">
                  <c:v>88.115311526329506</c:v>
                </c:pt>
                <c:pt idx="3320">
                  <c:v>89.20968099781031</c:v>
                </c:pt>
                <c:pt idx="3321">
                  <c:v>89.374632235909218</c:v>
                </c:pt>
                <c:pt idx="3322">
                  <c:v>90.0580705528278</c:v>
                </c:pt>
                <c:pt idx="3323">
                  <c:v>90.812408963315221</c:v>
                </c:pt>
                <c:pt idx="3324">
                  <c:v>90.235561943530726</c:v>
                </c:pt>
                <c:pt idx="3325">
                  <c:v>91.188131227873868</c:v>
                </c:pt>
                <c:pt idx="3326">
                  <c:v>91.211282278835128</c:v>
                </c:pt>
                <c:pt idx="3327">
                  <c:v>91.79729325629178</c:v>
                </c:pt>
                <c:pt idx="3328">
                  <c:v>90.624788987816757</c:v>
                </c:pt>
                <c:pt idx="3329">
                  <c:v>90.953726836891207</c:v>
                </c:pt>
                <c:pt idx="3330">
                  <c:v>90.696653708508975</c:v>
                </c:pt>
                <c:pt idx="3331">
                  <c:v>91.62269574695901</c:v>
                </c:pt>
                <c:pt idx="3332">
                  <c:v>92.031215333712751</c:v>
                </c:pt>
                <c:pt idx="3333">
                  <c:v>92.76192037967725</c:v>
                </c:pt>
                <c:pt idx="3334">
                  <c:v>91.832502146295354</c:v>
                </c:pt>
                <c:pt idx="3335">
                  <c:v>92.624943328156505</c:v>
                </c:pt>
                <c:pt idx="3336">
                  <c:v>92.281053758669586</c:v>
                </c:pt>
                <c:pt idx="3337">
                  <c:v>92.795682328995724</c:v>
                </c:pt>
                <c:pt idx="3338">
                  <c:v>92.346648403059788</c:v>
                </c:pt>
                <c:pt idx="3339">
                  <c:v>91.984913231790259</c:v>
                </c:pt>
                <c:pt idx="3340">
                  <c:v>91.552760280513567</c:v>
                </c:pt>
                <c:pt idx="3341">
                  <c:v>92.619637878977883</c:v>
                </c:pt>
                <c:pt idx="3342">
                  <c:v>91.731216298339874</c:v>
                </c:pt>
                <c:pt idx="3343">
                  <c:v>92.362564750595652</c:v>
                </c:pt>
                <c:pt idx="3344">
                  <c:v>92.053401757550617</c:v>
                </c:pt>
                <c:pt idx="3345">
                  <c:v>91.855653197256586</c:v>
                </c:pt>
                <c:pt idx="3346">
                  <c:v>92.130089613859766</c:v>
                </c:pt>
                <c:pt idx="3347">
                  <c:v>92.25886733483172</c:v>
                </c:pt>
                <c:pt idx="3348">
                  <c:v>92.440217234028182</c:v>
                </c:pt>
                <c:pt idx="3349">
                  <c:v>92.849701447905318</c:v>
                </c:pt>
                <c:pt idx="3350">
                  <c:v>91.908707689042814</c:v>
                </c:pt>
                <c:pt idx="3351">
                  <c:v>91.240703406098376</c:v>
                </c:pt>
                <c:pt idx="3352">
                  <c:v>91.61931955202715</c:v>
                </c:pt>
                <c:pt idx="3353">
                  <c:v>90.547618817945917</c:v>
                </c:pt>
                <c:pt idx="3354">
                  <c:v>89.893119314728892</c:v>
                </c:pt>
                <c:pt idx="3355">
                  <c:v>89.826560043215281</c:v>
                </c:pt>
                <c:pt idx="3356">
                  <c:v>89.505339211127946</c:v>
                </c:pt>
                <c:pt idx="3357">
                  <c:v>89.623023720180967</c:v>
                </c:pt>
                <c:pt idx="3358">
                  <c:v>89.428169041257092</c:v>
                </c:pt>
                <c:pt idx="3359">
                  <c:v>89.54054810113152</c:v>
                </c:pt>
                <c:pt idx="3360">
                  <c:v>89.84729952636809</c:v>
                </c:pt>
                <c:pt idx="3361">
                  <c:v>89.870932890891027</c:v>
                </c:pt>
                <c:pt idx="3362">
                  <c:v>89.782669509101254</c:v>
                </c:pt>
                <c:pt idx="3363">
                  <c:v>90.531702470410053</c:v>
                </c:pt>
                <c:pt idx="3364">
                  <c:v>91.006299015115715</c:v>
                </c:pt>
                <c:pt idx="3365">
                  <c:v>91.491988771740282</c:v>
                </c:pt>
                <c:pt idx="3366">
                  <c:v>91.298098719939816</c:v>
                </c:pt>
                <c:pt idx="3367">
                  <c:v>91.921247841646803</c:v>
                </c:pt>
                <c:pt idx="3368">
                  <c:v>92.541503081983663</c:v>
                </c:pt>
                <c:pt idx="3369">
                  <c:v>91.683949569293986</c:v>
                </c:pt>
                <c:pt idx="3370">
                  <c:v>92.305651750315917</c:v>
                </c:pt>
                <c:pt idx="3371">
                  <c:v>92.206295156607212</c:v>
                </c:pt>
                <c:pt idx="3372">
                  <c:v>92.04520242700184</c:v>
                </c:pt>
                <c:pt idx="3373">
                  <c:v>92.66352841309191</c:v>
                </c:pt>
                <c:pt idx="3374">
                  <c:v>92.706454320082571</c:v>
                </c:pt>
                <c:pt idx="3375">
                  <c:v>93.879440902119299</c:v>
                </c:pt>
                <c:pt idx="3376">
                  <c:v>95.255963807190341</c:v>
                </c:pt>
                <c:pt idx="3377">
                  <c:v>95.247764476641564</c:v>
                </c:pt>
                <c:pt idx="3378">
                  <c:v>95.815447538753901</c:v>
                </c:pt>
                <c:pt idx="3379">
                  <c:v>94.964164102366226</c:v>
                </c:pt>
                <c:pt idx="3380">
                  <c:v>95.118504442107906</c:v>
                </c:pt>
                <c:pt idx="3381">
                  <c:v>94.818023093173338</c:v>
                </c:pt>
                <c:pt idx="3382">
                  <c:v>94.818023093173338</c:v>
                </c:pt>
                <c:pt idx="3383">
                  <c:v>94.244552268320675</c:v>
                </c:pt>
                <c:pt idx="3384">
                  <c:v>93.326709560419417</c:v>
                </c:pt>
                <c:pt idx="3385">
                  <c:v>93.03490985559533</c:v>
                </c:pt>
                <c:pt idx="3386">
                  <c:v>92.504364937733328</c:v>
                </c:pt>
                <c:pt idx="3387">
                  <c:v>92.727676116797056</c:v>
                </c:pt>
                <c:pt idx="3388">
                  <c:v>92.796646956119105</c:v>
                </c:pt>
                <c:pt idx="3389">
                  <c:v>93.061437101488423</c:v>
                </c:pt>
                <c:pt idx="3390">
                  <c:v>92.951951922984165</c:v>
                </c:pt>
                <c:pt idx="3391">
                  <c:v>91.818515053006251</c:v>
                </c:pt>
                <c:pt idx="3392">
                  <c:v>90.947939074150881</c:v>
                </c:pt>
                <c:pt idx="3393">
                  <c:v>90.521573885614515</c:v>
                </c:pt>
                <c:pt idx="3394">
                  <c:v>90.268359265725834</c:v>
                </c:pt>
                <c:pt idx="3395">
                  <c:v>89.734438152931986</c:v>
                </c:pt>
                <c:pt idx="3396">
                  <c:v>89.880579162124889</c:v>
                </c:pt>
                <c:pt idx="3397">
                  <c:v>90.111607358175689</c:v>
                </c:pt>
                <c:pt idx="3398">
                  <c:v>90.178166629689287</c:v>
                </c:pt>
                <c:pt idx="3399">
                  <c:v>89.229455853839696</c:v>
                </c:pt>
                <c:pt idx="3400">
                  <c:v>89.731061958000126</c:v>
                </c:pt>
                <c:pt idx="3401">
                  <c:v>89.180259870547047</c:v>
                </c:pt>
                <c:pt idx="3402">
                  <c:v>89.744566737727524</c:v>
                </c:pt>
                <c:pt idx="3403">
                  <c:v>90.482024173555715</c:v>
                </c:pt>
                <c:pt idx="3404">
                  <c:v>89.709840161285669</c:v>
                </c:pt>
                <c:pt idx="3405">
                  <c:v>88.478975951845811</c:v>
                </c:pt>
                <c:pt idx="3406">
                  <c:v>89.685724483201014</c:v>
                </c:pt>
                <c:pt idx="3407">
                  <c:v>90.601637936855511</c:v>
                </c:pt>
                <c:pt idx="3408">
                  <c:v>89.747460619097694</c:v>
                </c:pt>
                <c:pt idx="3409">
                  <c:v>90.672055716862644</c:v>
                </c:pt>
                <c:pt idx="3410">
                  <c:v>91.132665168279203</c:v>
                </c:pt>
                <c:pt idx="3411">
                  <c:v>90.19552991791025</c:v>
                </c:pt>
                <c:pt idx="3412">
                  <c:v>89.747460619097694</c:v>
                </c:pt>
                <c:pt idx="3413">
                  <c:v>89.99971061186298</c:v>
                </c:pt>
                <c:pt idx="3414">
                  <c:v>89.53717190619966</c:v>
                </c:pt>
                <c:pt idx="3415">
                  <c:v>89.235243616580021</c:v>
                </c:pt>
                <c:pt idx="3416">
                  <c:v>89.348104990016111</c:v>
                </c:pt>
                <c:pt idx="3417">
                  <c:v>89.388619329198306</c:v>
                </c:pt>
                <c:pt idx="3418">
                  <c:v>90.22832724010533</c:v>
                </c:pt>
                <c:pt idx="3419">
                  <c:v>90.853405616059106</c:v>
                </c:pt>
                <c:pt idx="3420">
                  <c:v>89.734920466493691</c:v>
                </c:pt>
                <c:pt idx="3421">
                  <c:v>89.490869804277168</c:v>
                </c:pt>
                <c:pt idx="3422">
                  <c:v>90.088938620776133</c:v>
                </c:pt>
                <c:pt idx="3423">
                  <c:v>90.890543760309455</c:v>
                </c:pt>
                <c:pt idx="3424">
                  <c:v>90.858711065237742</c:v>
                </c:pt>
                <c:pt idx="3425">
                  <c:v>90.919964887572718</c:v>
                </c:pt>
                <c:pt idx="3426">
                  <c:v>90.783470149613677</c:v>
                </c:pt>
                <c:pt idx="3427">
                  <c:v>90.661444818505416</c:v>
                </c:pt>
                <c:pt idx="3428">
                  <c:v>90.383632206970404</c:v>
                </c:pt>
                <c:pt idx="3429">
                  <c:v>90.25147829106659</c:v>
                </c:pt>
                <c:pt idx="3430">
                  <c:v>89.9987459847396</c:v>
                </c:pt>
                <c:pt idx="3431">
                  <c:v>89.811126009241121</c:v>
                </c:pt>
                <c:pt idx="3432">
                  <c:v>89.65340947456761</c:v>
                </c:pt>
                <c:pt idx="3433">
                  <c:v>89.741190542795692</c:v>
                </c:pt>
                <c:pt idx="3434">
                  <c:v>89.63315230497652</c:v>
                </c:pt>
                <c:pt idx="3435">
                  <c:v>90.19552991791025</c:v>
                </c:pt>
                <c:pt idx="3436">
                  <c:v>90.144886993932502</c:v>
                </c:pt>
                <c:pt idx="3437">
                  <c:v>90.221092536679947</c:v>
                </c:pt>
                <c:pt idx="3438">
                  <c:v>90.521573885614515</c:v>
                </c:pt>
                <c:pt idx="3439">
                  <c:v>88.926562937096662</c:v>
                </c:pt>
                <c:pt idx="3440">
                  <c:v>89.88347304349503</c:v>
                </c:pt>
                <c:pt idx="3441">
                  <c:v>89.350998871386267</c:v>
                </c:pt>
                <c:pt idx="3442">
                  <c:v>88.447625570335788</c:v>
                </c:pt>
                <c:pt idx="3443">
                  <c:v>88.661290478165668</c:v>
                </c:pt>
                <c:pt idx="3444">
                  <c:v>88.286050527168726</c:v>
                </c:pt>
                <c:pt idx="3445">
                  <c:v>87.717885151494698</c:v>
                </c:pt>
                <c:pt idx="3446">
                  <c:v>87.690393278478211</c:v>
                </c:pt>
                <c:pt idx="3447">
                  <c:v>88.001967839331712</c:v>
                </c:pt>
                <c:pt idx="3448">
                  <c:v>87.869813923427898</c:v>
                </c:pt>
                <c:pt idx="3449">
                  <c:v>87.295378471451855</c:v>
                </c:pt>
                <c:pt idx="3450">
                  <c:v>87.801325397667526</c:v>
                </c:pt>
                <c:pt idx="3451">
                  <c:v>88.213221179353113</c:v>
                </c:pt>
                <c:pt idx="3452">
                  <c:v>88.509361706232454</c:v>
                </c:pt>
                <c:pt idx="3453">
                  <c:v>88.119652348384719</c:v>
                </c:pt>
                <c:pt idx="3454">
                  <c:v>87.921903788090702</c:v>
                </c:pt>
                <c:pt idx="3455">
                  <c:v>87.726084482043476</c:v>
                </c:pt>
                <c:pt idx="3456">
                  <c:v>87.032035266767622</c:v>
                </c:pt>
                <c:pt idx="3457">
                  <c:v>86.871907164285659</c:v>
                </c:pt>
                <c:pt idx="3458">
                  <c:v>87.051810122797036</c:v>
                </c:pt>
                <c:pt idx="3459">
                  <c:v>87.224960691444736</c:v>
                </c:pt>
                <c:pt idx="3460">
                  <c:v>88.972865039019169</c:v>
                </c:pt>
                <c:pt idx="3461">
                  <c:v>89.371738354539062</c:v>
                </c:pt>
                <c:pt idx="3462">
                  <c:v>91.364175677891723</c:v>
                </c:pt>
                <c:pt idx="3463">
                  <c:v>90.765624547831038</c:v>
                </c:pt>
                <c:pt idx="3464">
                  <c:v>90.903566226475164</c:v>
                </c:pt>
                <c:pt idx="3465">
                  <c:v>90.734756479882705</c:v>
                </c:pt>
                <c:pt idx="3466">
                  <c:v>89.772540924305716</c:v>
                </c:pt>
                <c:pt idx="3467">
                  <c:v>90.260642248738748</c:v>
                </c:pt>
                <c:pt idx="3468">
                  <c:v>91.402278449265438</c:v>
                </c:pt>
                <c:pt idx="3469">
                  <c:v>92.038450037138148</c:v>
                </c:pt>
                <c:pt idx="3470">
                  <c:v>91.93137642644237</c:v>
                </c:pt>
                <c:pt idx="3471">
                  <c:v>92.948575728052319</c:v>
                </c:pt>
                <c:pt idx="3472">
                  <c:v>93.878476274995919</c:v>
                </c:pt>
                <c:pt idx="3473">
                  <c:v>94.410950447104682</c:v>
                </c:pt>
                <c:pt idx="3474">
                  <c:v>94.379600065594644</c:v>
                </c:pt>
                <c:pt idx="3475">
                  <c:v>92.714653650631348</c:v>
                </c:pt>
                <c:pt idx="3476">
                  <c:v>93.688444731688975</c:v>
                </c:pt>
                <c:pt idx="3477">
                  <c:v>94.645354838087343</c:v>
                </c:pt>
                <c:pt idx="3478">
                  <c:v>94.994067543191179</c:v>
                </c:pt>
                <c:pt idx="3479">
                  <c:v>94.40130417587082</c:v>
                </c:pt>
                <c:pt idx="3480">
                  <c:v>95.208697078144439</c:v>
                </c:pt>
                <c:pt idx="3481">
                  <c:v>96.234578023864884</c:v>
                </c:pt>
                <c:pt idx="3482">
                  <c:v>95.589724791881693</c:v>
                </c:pt>
                <c:pt idx="3483">
                  <c:v>95.36834286706474</c:v>
                </c:pt>
                <c:pt idx="3484">
                  <c:v>94.687316117954609</c:v>
                </c:pt>
                <c:pt idx="3485">
                  <c:v>94.409021192857907</c:v>
                </c:pt>
                <c:pt idx="3486">
                  <c:v>94.260950929418243</c:v>
                </c:pt>
                <c:pt idx="3487">
                  <c:v>94.505483905196456</c:v>
                </c:pt>
                <c:pt idx="3488">
                  <c:v>95.679917427918255</c:v>
                </c:pt>
                <c:pt idx="3489">
                  <c:v>95.144549374439308</c:v>
                </c:pt>
                <c:pt idx="3490">
                  <c:v>96.036829463570854</c:v>
                </c:pt>
                <c:pt idx="3491">
                  <c:v>96.170912633721429</c:v>
                </c:pt>
                <c:pt idx="3492">
                  <c:v>96.806601908032448</c:v>
                </c:pt>
                <c:pt idx="3493">
                  <c:v>98.690518680004246</c:v>
                </c:pt>
                <c:pt idx="3494">
                  <c:v>97.915923099925735</c:v>
                </c:pt>
                <c:pt idx="3495">
                  <c:v>98.752254815900912</c:v>
                </c:pt>
                <c:pt idx="3496">
                  <c:v>97.861421667454437</c:v>
                </c:pt>
                <c:pt idx="3497">
                  <c:v>99.329101835685421</c:v>
                </c:pt>
                <c:pt idx="3498">
                  <c:v>99.916077440265468</c:v>
                </c:pt>
                <c:pt idx="3499">
                  <c:v>99.559647718174531</c:v>
                </c:pt>
                <c:pt idx="3500">
                  <c:v>100.70658936787984</c:v>
                </c:pt>
                <c:pt idx="3501">
                  <c:v>99.485853743235552</c:v>
                </c:pt>
                <c:pt idx="3502">
                  <c:v>98.978459876334796</c:v>
                </c:pt>
                <c:pt idx="3503">
                  <c:v>99.000163986610971</c:v>
                </c:pt>
                <c:pt idx="3504">
                  <c:v>98.195664965707508</c:v>
                </c:pt>
                <c:pt idx="3505">
                  <c:v>97.958849006916367</c:v>
                </c:pt>
                <c:pt idx="3506">
                  <c:v>96.519625338825293</c:v>
                </c:pt>
                <c:pt idx="3507">
                  <c:v>95.941813691917389</c:v>
                </c:pt>
                <c:pt idx="3508">
                  <c:v>96.245188922222113</c:v>
                </c:pt>
                <c:pt idx="3509">
                  <c:v>97.324606673290432</c:v>
                </c:pt>
                <c:pt idx="3510">
                  <c:v>95.099694213201886</c:v>
                </c:pt>
                <c:pt idx="3511">
                  <c:v>96.018019234664848</c:v>
                </c:pt>
                <c:pt idx="3512">
                  <c:v>96.268822286745063</c:v>
                </c:pt>
                <c:pt idx="3513">
                  <c:v>93.871241571570522</c:v>
                </c:pt>
                <c:pt idx="3514">
                  <c:v>93.846161266362486</c:v>
                </c:pt>
                <c:pt idx="3515">
                  <c:v>92.66256378596853</c:v>
                </c:pt>
                <c:pt idx="3516">
                  <c:v>91.838772222597356</c:v>
                </c:pt>
                <c:pt idx="3517">
                  <c:v>92.55018472609413</c:v>
                </c:pt>
                <c:pt idx="3518">
                  <c:v>91.296169465693026</c:v>
                </c:pt>
                <c:pt idx="3519">
                  <c:v>92.035073842206302</c:v>
                </c:pt>
                <c:pt idx="3520">
                  <c:v>91.54359632284141</c:v>
                </c:pt>
                <c:pt idx="3521">
                  <c:v>91.115301880058269</c:v>
                </c:pt>
                <c:pt idx="3522">
                  <c:v>90.77141231057135</c:v>
                </c:pt>
                <c:pt idx="3523">
                  <c:v>91.105173295262716</c:v>
                </c:pt>
                <c:pt idx="3524">
                  <c:v>91.133629795402584</c:v>
                </c:pt>
                <c:pt idx="3525">
                  <c:v>91.887485892328328</c:v>
                </c:pt>
                <c:pt idx="3526">
                  <c:v>91.752438095054359</c:v>
                </c:pt>
                <c:pt idx="3527">
                  <c:v>91.06321201539545</c:v>
                </c:pt>
                <c:pt idx="3528">
                  <c:v>91.075752167999454</c:v>
                </c:pt>
                <c:pt idx="3529">
                  <c:v>90.032025620496398</c:v>
                </c:pt>
                <c:pt idx="3530">
                  <c:v>89.834277060202368</c:v>
                </c:pt>
                <c:pt idx="3531">
                  <c:v>89.854534229793472</c:v>
                </c:pt>
                <c:pt idx="3532">
                  <c:v>89.410323439474482</c:v>
                </c:pt>
                <c:pt idx="3533">
                  <c:v>89.936527535281229</c:v>
                </c:pt>
                <c:pt idx="3534">
                  <c:v>89.650997906759159</c:v>
                </c:pt>
                <c:pt idx="3535">
                  <c:v>89.910482602949841</c:v>
                </c:pt>
                <c:pt idx="3536">
                  <c:v>89.527043321404122</c:v>
                </c:pt>
                <c:pt idx="3537">
                  <c:v>89.353892752756423</c:v>
                </c:pt>
                <c:pt idx="3538">
                  <c:v>89.020614081626746</c:v>
                </c:pt>
                <c:pt idx="3539">
                  <c:v>89.077044768344791</c:v>
                </c:pt>
                <c:pt idx="3540">
                  <c:v>90.158874087221591</c:v>
                </c:pt>
                <c:pt idx="3541">
                  <c:v>91.205494516094802</c:v>
                </c:pt>
                <c:pt idx="3542">
                  <c:v>92.21979993633461</c:v>
                </c:pt>
                <c:pt idx="3543">
                  <c:v>91.073822913752693</c:v>
                </c:pt>
                <c:pt idx="3544">
                  <c:v>92.307581004562692</c:v>
                </c:pt>
                <c:pt idx="3545">
                  <c:v>91.560477297500654</c:v>
                </c:pt>
                <c:pt idx="3546">
                  <c:v>91.111925685126423</c:v>
                </c:pt>
                <c:pt idx="3547">
                  <c:v>91.684914196417381</c:v>
                </c:pt>
                <c:pt idx="3548">
                  <c:v>91.426394127350079</c:v>
                </c:pt>
                <c:pt idx="3549">
                  <c:v>90.322378384635428</c:v>
                </c:pt>
                <c:pt idx="3550">
                  <c:v>91.684431882855677</c:v>
                </c:pt>
                <c:pt idx="3551">
                  <c:v>91.210799965273424</c:v>
                </c:pt>
                <c:pt idx="3552">
                  <c:v>90.507586792325426</c:v>
                </c:pt>
                <c:pt idx="3553">
                  <c:v>92.036520782891373</c:v>
                </c:pt>
                <c:pt idx="3554">
                  <c:v>91.41144240693761</c:v>
                </c:pt>
                <c:pt idx="3555">
                  <c:v>92.178320970029034</c:v>
                </c:pt>
                <c:pt idx="3556">
                  <c:v>92.049543249057081</c:v>
                </c:pt>
                <c:pt idx="3557">
                  <c:v>92.520281285269178</c:v>
                </c:pt>
                <c:pt idx="3558">
                  <c:v>93.586194256610113</c:v>
                </c:pt>
                <c:pt idx="3559">
                  <c:v>93.294394551786013</c:v>
                </c:pt>
                <c:pt idx="3560">
                  <c:v>92.524622107324404</c:v>
                </c:pt>
                <c:pt idx="3561">
                  <c:v>93.171886907116047</c:v>
                </c:pt>
                <c:pt idx="3562">
                  <c:v>92.952434236545884</c:v>
                </c:pt>
                <c:pt idx="3563">
                  <c:v>92.542950022668748</c:v>
                </c:pt>
                <c:pt idx="3564">
                  <c:v>91.726875476284647</c:v>
                </c:pt>
                <c:pt idx="3565">
                  <c:v>90.832183819344635</c:v>
                </c:pt>
                <c:pt idx="3566">
                  <c:v>91.103244041015955</c:v>
                </c:pt>
                <c:pt idx="3567">
                  <c:v>90.866428082224814</c:v>
                </c:pt>
                <c:pt idx="3568">
                  <c:v>91.48620100899997</c:v>
                </c:pt>
                <c:pt idx="3569">
                  <c:v>91.60195626380623</c:v>
                </c:pt>
                <c:pt idx="3570">
                  <c:v>90.881862116198988</c:v>
                </c:pt>
                <c:pt idx="3571">
                  <c:v>90.599226369047059</c:v>
                </c:pt>
                <c:pt idx="3572">
                  <c:v>90.280899418329838</c:v>
                </c:pt>
                <c:pt idx="3573">
                  <c:v>90.280899418329838</c:v>
                </c:pt>
                <c:pt idx="3574">
                  <c:v>90.280899418329838</c:v>
                </c:pt>
                <c:pt idx="3575">
                  <c:v>90.311767486278171</c:v>
                </c:pt>
                <c:pt idx="3576">
                  <c:v>90.645046157407862</c:v>
                </c:pt>
                <c:pt idx="3577">
                  <c:v>91.855653197256586</c:v>
                </c:pt>
                <c:pt idx="3578">
                  <c:v>92.18169716496088</c:v>
                </c:pt>
                <c:pt idx="3579">
                  <c:v>90.793598734409215</c:v>
                </c:pt>
                <c:pt idx="3580">
                  <c:v>90.793598734409215</c:v>
                </c:pt>
                <c:pt idx="3581">
                  <c:v>90.793598734409215</c:v>
                </c:pt>
                <c:pt idx="3582">
                  <c:v>91.361764110083243</c:v>
                </c:pt>
                <c:pt idx="3583">
                  <c:v>91.817068112321181</c:v>
                </c:pt>
                <c:pt idx="3584">
                  <c:v>92.386680428680307</c:v>
                </c:pt>
                <c:pt idx="3585">
                  <c:v>91.530573856675701</c:v>
                </c:pt>
                <c:pt idx="3586">
                  <c:v>90.963855421686745</c:v>
                </c:pt>
                <c:pt idx="3587">
                  <c:v>90.963855421686745</c:v>
                </c:pt>
                <c:pt idx="3588">
                  <c:v>90.963855421686745</c:v>
                </c:pt>
                <c:pt idx="3589">
                  <c:v>90.88475599756913</c:v>
                </c:pt>
                <c:pt idx="3590">
                  <c:v>90.44488602930538</c:v>
                </c:pt>
                <c:pt idx="3591">
                  <c:v>91.051636489914827</c:v>
                </c:pt>
                <c:pt idx="3592">
                  <c:v>92.386198115118617</c:v>
                </c:pt>
                <c:pt idx="3593">
                  <c:v>93.003077160523588</c:v>
                </c:pt>
                <c:pt idx="3594">
                  <c:v>93.003077160523588</c:v>
                </c:pt>
                <c:pt idx="3595">
                  <c:v>93.003077160523588</c:v>
                </c:pt>
                <c:pt idx="3596">
                  <c:v>93.597769782090737</c:v>
                </c:pt>
                <c:pt idx="3597">
                  <c:v>93.073494940530736</c:v>
                </c:pt>
                <c:pt idx="3598">
                  <c:v>94.571078549586659</c:v>
                </c:pt>
                <c:pt idx="3599">
                  <c:v>93.973974360211059</c:v>
                </c:pt>
                <c:pt idx="3600">
                  <c:v>93.38024636576732</c:v>
                </c:pt>
                <c:pt idx="3601">
                  <c:v>93.38024636576732</c:v>
                </c:pt>
                <c:pt idx="3602">
                  <c:v>93.38024636576732</c:v>
                </c:pt>
                <c:pt idx="3603">
                  <c:v>96.761746746795026</c:v>
                </c:pt>
                <c:pt idx="3604">
                  <c:v>96.725573229668086</c:v>
                </c:pt>
                <c:pt idx="3605">
                  <c:v>98.097272999122183</c:v>
                </c:pt>
                <c:pt idx="3606">
                  <c:v>97.217050749032978</c:v>
                </c:pt>
                <c:pt idx="3607">
                  <c:v>96.530718550744211</c:v>
                </c:pt>
                <c:pt idx="3608">
                  <c:v>96.530718550744211</c:v>
                </c:pt>
                <c:pt idx="3609">
                  <c:v>96.530718550744211</c:v>
                </c:pt>
                <c:pt idx="3610">
                  <c:v>95.919144954517833</c:v>
                </c:pt>
                <c:pt idx="3611">
                  <c:v>95.132009221835304</c:v>
                </c:pt>
                <c:pt idx="3612">
                  <c:v>95.827505377796214</c:v>
                </c:pt>
                <c:pt idx="3613">
                  <c:v>97.41045848727174</c:v>
                </c:pt>
                <c:pt idx="3614">
                  <c:v>97.120105723132724</c:v>
                </c:pt>
                <c:pt idx="3615">
                  <c:v>97.120105723132724</c:v>
                </c:pt>
                <c:pt idx="3616">
                  <c:v>97.120105723132724</c:v>
                </c:pt>
                <c:pt idx="3617">
                  <c:v>98.200488101324424</c:v>
                </c:pt>
                <c:pt idx="3618">
                  <c:v>98.84051819769067</c:v>
                </c:pt>
                <c:pt idx="3619">
                  <c:v>98.443091822855862</c:v>
                </c:pt>
                <c:pt idx="3620">
                  <c:v>97.574445098247281</c:v>
                </c:pt>
                <c:pt idx="3621">
                  <c:v>97.266246732325612</c:v>
                </c:pt>
                <c:pt idx="3622">
                  <c:v>97.266246732325612</c:v>
                </c:pt>
                <c:pt idx="3623">
                  <c:v>97.266246732325612</c:v>
                </c:pt>
                <c:pt idx="3624">
                  <c:v>98.259812669412639</c:v>
                </c:pt>
                <c:pt idx="3625">
                  <c:v>98.228944601464292</c:v>
                </c:pt>
                <c:pt idx="3626">
                  <c:v>97.669460869900732</c:v>
                </c:pt>
                <c:pt idx="3627">
                  <c:v>97.970424532397004</c:v>
                </c:pt>
                <c:pt idx="3628">
                  <c:v>98.421387712579701</c:v>
                </c:pt>
                <c:pt idx="3629">
                  <c:v>98.421387712579701</c:v>
                </c:pt>
                <c:pt idx="3630">
                  <c:v>98.421387712579701</c:v>
                </c:pt>
                <c:pt idx="3631">
                  <c:v>99.436657759942889</c:v>
                </c:pt>
                <c:pt idx="3632">
                  <c:v>98.773476612615383</c:v>
                </c:pt>
                <c:pt idx="3633">
                  <c:v>97.898559811704772</c:v>
                </c:pt>
                <c:pt idx="3634">
                  <c:v>97.597113835646837</c:v>
                </c:pt>
                <c:pt idx="3635">
                  <c:v>98.231838482834462</c:v>
                </c:pt>
                <c:pt idx="3636">
                  <c:v>98.231838482834462</c:v>
                </c:pt>
                <c:pt idx="3637">
                  <c:v>98.231838482834462</c:v>
                </c:pt>
                <c:pt idx="3638">
                  <c:v>98.22460377940908</c:v>
                </c:pt>
                <c:pt idx="3639">
                  <c:v>98.960131960990481</c:v>
                </c:pt>
                <c:pt idx="3640">
                  <c:v>98.899360452217195</c:v>
                </c:pt>
                <c:pt idx="3641">
                  <c:v>98.159491448580553</c:v>
                </c:pt>
                <c:pt idx="3642">
                  <c:v>97.718656853193394</c:v>
                </c:pt>
                <c:pt idx="3643">
                  <c:v>97.718656853193394</c:v>
                </c:pt>
                <c:pt idx="3644">
                  <c:v>97.718656853193394</c:v>
                </c:pt>
                <c:pt idx="3645">
                  <c:v>97.949685049244223</c:v>
                </c:pt>
                <c:pt idx="3646">
                  <c:v>97.422998639875772</c:v>
                </c:pt>
                <c:pt idx="3647">
                  <c:v>96.811907357211069</c:v>
                </c:pt>
                <c:pt idx="3648">
                  <c:v>97.991164015549799</c:v>
                </c:pt>
                <c:pt idx="3649">
                  <c:v>97.60772473400408</c:v>
                </c:pt>
                <c:pt idx="3650">
                  <c:v>97.60772473400408</c:v>
                </c:pt>
                <c:pt idx="3651">
                  <c:v>97.60772473400408</c:v>
                </c:pt>
                <c:pt idx="3652">
                  <c:v>96.838916916665866</c:v>
                </c:pt>
                <c:pt idx="3653">
                  <c:v>96.8485631878997</c:v>
                </c:pt>
                <c:pt idx="3654">
                  <c:v>97.022196070109104</c:v>
                </c:pt>
                <c:pt idx="3655">
                  <c:v>95.936508242738768</c:v>
                </c:pt>
                <c:pt idx="3656">
                  <c:v>96.168018752351287</c:v>
                </c:pt>
                <c:pt idx="3657">
                  <c:v>96.168018752351287</c:v>
                </c:pt>
                <c:pt idx="3658">
                  <c:v>96.168018752351287</c:v>
                </c:pt>
                <c:pt idx="3659">
                  <c:v>95.85017411519577</c:v>
                </c:pt>
                <c:pt idx="3660">
                  <c:v>96.06239208234058</c:v>
                </c:pt>
                <c:pt idx="3661">
                  <c:v>96.006926022745915</c:v>
                </c:pt>
                <c:pt idx="3662">
                  <c:v>94.899534085099404</c:v>
                </c:pt>
                <c:pt idx="3663">
                  <c:v>94.816576152488253</c:v>
                </c:pt>
                <c:pt idx="3664">
                  <c:v>94.816576152488253</c:v>
                </c:pt>
                <c:pt idx="3665">
                  <c:v>94.816576152488253</c:v>
                </c:pt>
                <c:pt idx="3666">
                  <c:v>94.776544126867762</c:v>
                </c:pt>
                <c:pt idx="3667">
                  <c:v>94.780402635361298</c:v>
                </c:pt>
                <c:pt idx="3668">
                  <c:v>94.394551786007128</c:v>
                </c:pt>
                <c:pt idx="3669">
                  <c:v>94.673811338227225</c:v>
                </c:pt>
                <c:pt idx="3670">
                  <c:v>93.651788901000316</c:v>
                </c:pt>
                <c:pt idx="3671">
                  <c:v>93.651788901000316</c:v>
                </c:pt>
                <c:pt idx="3672">
                  <c:v>93.651788901000316</c:v>
                </c:pt>
                <c:pt idx="3673">
                  <c:v>93.385069501384237</c:v>
                </c:pt>
                <c:pt idx="3674">
                  <c:v>93.339249713023435</c:v>
                </c:pt>
                <c:pt idx="3675">
                  <c:v>92.718994472686589</c:v>
                </c:pt>
                <c:pt idx="3676">
                  <c:v>92.252114944968028</c:v>
                </c:pt>
                <c:pt idx="3677">
                  <c:v>92.33555519114087</c:v>
                </c:pt>
                <c:pt idx="3678">
                  <c:v>92.33555519114087</c:v>
                </c:pt>
                <c:pt idx="3679">
                  <c:v>92.33555519114087</c:v>
                </c:pt>
                <c:pt idx="3680">
                  <c:v>91.556136475445427</c:v>
                </c:pt>
                <c:pt idx="3681">
                  <c:v>91.641505975865016</c:v>
                </c:pt>
                <c:pt idx="3682">
                  <c:v>91.11723113430503</c:v>
                </c:pt>
                <c:pt idx="3683">
                  <c:v>91.722534654229406</c:v>
                </c:pt>
                <c:pt idx="3684">
                  <c:v>92.110797071392057</c:v>
                </c:pt>
                <c:pt idx="3685">
                  <c:v>92.110797071392057</c:v>
                </c:pt>
                <c:pt idx="3686">
                  <c:v>92.110797071392057</c:v>
                </c:pt>
                <c:pt idx="3687">
                  <c:v>92.439734920466492</c:v>
                </c:pt>
                <c:pt idx="3688">
                  <c:v>92.45227507307051</c:v>
                </c:pt>
                <c:pt idx="3689">
                  <c:v>91.782341535879297</c:v>
                </c:pt>
                <c:pt idx="3690">
                  <c:v>91.732663239024959</c:v>
                </c:pt>
                <c:pt idx="3691">
                  <c:v>91.580252153530054</c:v>
                </c:pt>
                <c:pt idx="3692">
                  <c:v>91.580252153530054</c:v>
                </c:pt>
                <c:pt idx="3693">
                  <c:v>91.580252153530054</c:v>
                </c:pt>
                <c:pt idx="3694">
                  <c:v>91.83298445985703</c:v>
                </c:pt>
                <c:pt idx="3695">
                  <c:v>91.615943357095318</c:v>
                </c:pt>
                <c:pt idx="3696">
                  <c:v>92.284429953601446</c:v>
                </c:pt>
                <c:pt idx="3697">
                  <c:v>92.148899842765772</c:v>
                </c:pt>
                <c:pt idx="3698">
                  <c:v>92.148417529204082</c:v>
                </c:pt>
                <c:pt idx="3699">
                  <c:v>92.148417529204082</c:v>
                </c:pt>
                <c:pt idx="3700">
                  <c:v>92.148417529204082</c:v>
                </c:pt>
                <c:pt idx="3701">
                  <c:v>92.176874029343963</c:v>
                </c:pt>
                <c:pt idx="3702">
                  <c:v>91.8161034851978</c:v>
                </c:pt>
                <c:pt idx="3703">
                  <c:v>92.170603953041947</c:v>
                </c:pt>
                <c:pt idx="3704">
                  <c:v>92.041343918508318</c:v>
                </c:pt>
                <c:pt idx="3705">
                  <c:v>92.010958164121675</c:v>
                </c:pt>
                <c:pt idx="3706">
                  <c:v>92.010958164121675</c:v>
                </c:pt>
                <c:pt idx="3707">
                  <c:v>92.010958164121675</c:v>
                </c:pt>
                <c:pt idx="3708">
                  <c:v>93.110633084781085</c:v>
                </c:pt>
                <c:pt idx="3709">
                  <c:v>92.89503892270443</c:v>
                </c:pt>
                <c:pt idx="3710">
                  <c:v>93.719312799637294</c:v>
                </c:pt>
                <c:pt idx="3711">
                  <c:v>92.87912257516858</c:v>
                </c:pt>
                <c:pt idx="3712">
                  <c:v>92.853077642837164</c:v>
                </c:pt>
                <c:pt idx="3713">
                  <c:v>92.853077642837164</c:v>
                </c:pt>
                <c:pt idx="3714">
                  <c:v>92.853077642837164</c:v>
                </c:pt>
                <c:pt idx="3715">
                  <c:v>92.823656515573902</c:v>
                </c:pt>
                <c:pt idx="3716">
                  <c:v>92.337484445387645</c:v>
                </c:pt>
                <c:pt idx="3717">
                  <c:v>92.686197150491481</c:v>
                </c:pt>
                <c:pt idx="3718">
                  <c:v>93.033462914910245</c:v>
                </c:pt>
                <c:pt idx="3719">
                  <c:v>92.337966758949335</c:v>
                </c:pt>
                <c:pt idx="3720">
                  <c:v>92.337966758949335</c:v>
                </c:pt>
                <c:pt idx="3721">
                  <c:v>92.337966758949335</c:v>
                </c:pt>
                <c:pt idx="3722">
                  <c:v>92.284429953601446</c:v>
                </c:pt>
                <c:pt idx="3723">
                  <c:v>92.489895530882549</c:v>
                </c:pt>
                <c:pt idx="3724">
                  <c:v>92.451792759508805</c:v>
                </c:pt>
                <c:pt idx="3725">
                  <c:v>92.996324770659911</c:v>
                </c:pt>
                <c:pt idx="3726">
                  <c:v>92.948575728052319</c:v>
                </c:pt>
                <c:pt idx="3727">
                  <c:v>92.948575728052319</c:v>
                </c:pt>
                <c:pt idx="3728">
                  <c:v>92.948575728052319</c:v>
                </c:pt>
                <c:pt idx="3729">
                  <c:v>93.074459567654117</c:v>
                </c:pt>
                <c:pt idx="3730">
                  <c:v>92.831373532560988</c:v>
                </c:pt>
                <c:pt idx="3731">
                  <c:v>93.37735248439715</c:v>
                </c:pt>
                <c:pt idx="3732">
                  <c:v>94.298089073668578</c:v>
                </c:pt>
                <c:pt idx="3733">
                  <c:v>94.014971012954945</c:v>
                </c:pt>
                <c:pt idx="3734">
                  <c:v>94.014971012954945</c:v>
                </c:pt>
                <c:pt idx="3735">
                  <c:v>94.014971012954945</c:v>
                </c:pt>
                <c:pt idx="3736">
                  <c:v>93.577512612499646</c:v>
                </c:pt>
                <c:pt idx="3737">
                  <c:v>93.324297992610965</c:v>
                </c:pt>
                <c:pt idx="3738">
                  <c:v>93.013688058880845</c:v>
                </c:pt>
                <c:pt idx="3739">
                  <c:v>93.175263102047907</c:v>
                </c:pt>
              </c:numCache>
            </c:numRef>
          </c:val>
          <c:smooth val="0"/>
          <c:extLst>
            <c:ext xmlns:c16="http://schemas.microsoft.com/office/drawing/2014/chart" uri="{C3380CC4-5D6E-409C-BE32-E72D297353CC}">
              <c16:uniqueId val="{00000003-2CCE-47FD-B306-9786D5FF0827}"/>
            </c:ext>
          </c:extLst>
        </c:ser>
        <c:ser>
          <c:idx val="1"/>
          <c:order val="6"/>
          <c:tx>
            <c:strRef>
              <c:f>'Respecto al dólar'!$BX$4</c:f>
              <c:strCache>
                <c:ptCount val="1"/>
                <c:pt idx="0">
                  <c:v>Chile</c:v>
                </c:pt>
              </c:strCache>
            </c:strRef>
          </c:tx>
          <c:spPr>
            <a:ln w="31750">
              <a:solidFill>
                <a:schemeClr val="accent5">
                  <a:lumMod val="75000"/>
                </a:schemeClr>
              </a:solidFill>
              <a:prstDash val="solid"/>
            </a:ln>
          </c:spPr>
          <c:marker>
            <c:symbol val="none"/>
          </c:marker>
          <c:cat>
            <c:numRef>
              <c:f>'Respecto al dólar'!$BV$5:$BV$4000</c:f>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f>'Respecto al dólar'!$BX$5:$BX$4000</c:f>
              <c:numCache>
                <c:formatCode>0.00</c:formatCode>
                <c:ptCount val="3996"/>
                <c:pt idx="0">
                  <c:v>79.374664519592059</c:v>
                </c:pt>
                <c:pt idx="1">
                  <c:v>79.374664519592059</c:v>
                </c:pt>
                <c:pt idx="2">
                  <c:v>79.383610663803907</c:v>
                </c:pt>
                <c:pt idx="3">
                  <c:v>80.248404604282229</c:v>
                </c:pt>
                <c:pt idx="4">
                  <c:v>80.694220790839168</c:v>
                </c:pt>
                <c:pt idx="5">
                  <c:v>80.809029641557828</c:v>
                </c:pt>
                <c:pt idx="6">
                  <c:v>80.809029641557828</c:v>
                </c:pt>
                <c:pt idx="7">
                  <c:v>80.809029641557828</c:v>
                </c:pt>
                <c:pt idx="8">
                  <c:v>81.007335838253709</c:v>
                </c:pt>
                <c:pt idx="9">
                  <c:v>80.858233434722976</c:v>
                </c:pt>
                <c:pt idx="10">
                  <c:v>80.917874396135275</c:v>
                </c:pt>
                <c:pt idx="11">
                  <c:v>80.038170215303879</c:v>
                </c:pt>
                <c:pt idx="12">
                  <c:v>80.415399296236671</c:v>
                </c:pt>
                <c:pt idx="13">
                  <c:v>80.415399296236671</c:v>
                </c:pt>
                <c:pt idx="14">
                  <c:v>80.415399296236671</c:v>
                </c:pt>
                <c:pt idx="15">
                  <c:v>80.552573507484951</c:v>
                </c:pt>
                <c:pt idx="16">
                  <c:v>80.932784636488336</c:v>
                </c:pt>
                <c:pt idx="17">
                  <c:v>80.865688554899521</c:v>
                </c:pt>
                <c:pt idx="18">
                  <c:v>80.761316872427997</c:v>
                </c:pt>
                <c:pt idx="19">
                  <c:v>80.642034949603385</c:v>
                </c:pt>
                <c:pt idx="20">
                  <c:v>80.642034949603385</c:v>
                </c:pt>
                <c:pt idx="21">
                  <c:v>80.642034949603385</c:v>
                </c:pt>
                <c:pt idx="22">
                  <c:v>80.463112065366488</c:v>
                </c:pt>
                <c:pt idx="23">
                  <c:v>80.531699170990649</c:v>
                </c:pt>
                <c:pt idx="24">
                  <c:v>80.419872368342581</c:v>
                </c:pt>
                <c:pt idx="25">
                  <c:v>80.440746704836883</c:v>
                </c:pt>
                <c:pt idx="26">
                  <c:v>80.984970477724104</c:v>
                </c:pt>
                <c:pt idx="27">
                  <c:v>80.984970477724104</c:v>
                </c:pt>
                <c:pt idx="28">
                  <c:v>80.984970477724104</c:v>
                </c:pt>
                <c:pt idx="29">
                  <c:v>81.226516371443907</c:v>
                </c:pt>
                <c:pt idx="30">
                  <c:v>81.089342160195628</c:v>
                </c:pt>
                <c:pt idx="31">
                  <c:v>81.245899683902906</c:v>
                </c:pt>
                <c:pt idx="32">
                  <c:v>81.239935587761678</c:v>
                </c:pt>
                <c:pt idx="33">
                  <c:v>81.673823582036135</c:v>
                </c:pt>
                <c:pt idx="34">
                  <c:v>81.673823582036135</c:v>
                </c:pt>
                <c:pt idx="35">
                  <c:v>81.673823582036135</c:v>
                </c:pt>
                <c:pt idx="36">
                  <c:v>81.670841533965529</c:v>
                </c:pt>
                <c:pt idx="37">
                  <c:v>81.834854177849365</c:v>
                </c:pt>
                <c:pt idx="38">
                  <c:v>81.797578576966671</c:v>
                </c:pt>
                <c:pt idx="39">
                  <c:v>81.596290332200155</c:v>
                </c:pt>
                <c:pt idx="40">
                  <c:v>81.171348482137546</c:v>
                </c:pt>
                <c:pt idx="41">
                  <c:v>81.171348482137546</c:v>
                </c:pt>
                <c:pt idx="42">
                  <c:v>81.171348482137546</c:v>
                </c:pt>
                <c:pt idx="43">
                  <c:v>81.432277688316333</c:v>
                </c:pt>
                <c:pt idx="44">
                  <c:v>81.037156318959873</c:v>
                </c:pt>
                <c:pt idx="45">
                  <c:v>80.492932546072652</c:v>
                </c:pt>
                <c:pt idx="46">
                  <c:v>80.470567185543047</c:v>
                </c:pt>
                <c:pt idx="47">
                  <c:v>80.64949006977993</c:v>
                </c:pt>
                <c:pt idx="48">
                  <c:v>80.64949006977993</c:v>
                </c:pt>
                <c:pt idx="49">
                  <c:v>80.64949006977993</c:v>
                </c:pt>
                <c:pt idx="50">
                  <c:v>80.325937854118209</c:v>
                </c:pt>
                <c:pt idx="51">
                  <c:v>80.428818512554429</c:v>
                </c:pt>
                <c:pt idx="52">
                  <c:v>80.440746704836883</c:v>
                </c:pt>
                <c:pt idx="53">
                  <c:v>79.948708773185444</c:v>
                </c:pt>
                <c:pt idx="54">
                  <c:v>80.030715095127334</c:v>
                </c:pt>
                <c:pt idx="55">
                  <c:v>80.030715095127334</c:v>
                </c:pt>
                <c:pt idx="56">
                  <c:v>80.030715095127334</c:v>
                </c:pt>
                <c:pt idx="57">
                  <c:v>79.687779567006629</c:v>
                </c:pt>
                <c:pt idx="58">
                  <c:v>80.418381344307278</c:v>
                </c:pt>
                <c:pt idx="59">
                  <c:v>80.448201825013427</c:v>
                </c:pt>
                <c:pt idx="60">
                  <c:v>80.612214468897236</c:v>
                </c:pt>
                <c:pt idx="61">
                  <c:v>80.325937854118209</c:v>
                </c:pt>
                <c:pt idx="62">
                  <c:v>80.325937854118209</c:v>
                </c:pt>
                <c:pt idx="63">
                  <c:v>80.325937854118209</c:v>
                </c:pt>
                <c:pt idx="64">
                  <c:v>80.507842786425726</c:v>
                </c:pt>
                <c:pt idx="65">
                  <c:v>80.309536589729831</c:v>
                </c:pt>
                <c:pt idx="66">
                  <c:v>80.209637979364246</c:v>
                </c:pt>
                <c:pt idx="67">
                  <c:v>80.179817498658082</c:v>
                </c:pt>
                <c:pt idx="68">
                  <c:v>80.300590445517983</c:v>
                </c:pt>
                <c:pt idx="69">
                  <c:v>80.300590445517983</c:v>
                </c:pt>
                <c:pt idx="70">
                  <c:v>80.300590445517983</c:v>
                </c:pt>
                <c:pt idx="71">
                  <c:v>80.358740382894993</c:v>
                </c:pt>
                <c:pt idx="72">
                  <c:v>80.358740382894993</c:v>
                </c:pt>
                <c:pt idx="73">
                  <c:v>80.503369714319788</c:v>
                </c:pt>
                <c:pt idx="74">
                  <c:v>80.363213455000903</c:v>
                </c:pt>
                <c:pt idx="75">
                  <c:v>80.057553527762877</c:v>
                </c:pt>
                <c:pt idx="76">
                  <c:v>80.057553527762877</c:v>
                </c:pt>
                <c:pt idx="77">
                  <c:v>80.057553527762877</c:v>
                </c:pt>
                <c:pt idx="78">
                  <c:v>79.890558835808434</c:v>
                </c:pt>
                <c:pt idx="79">
                  <c:v>79.927834436691114</c:v>
                </c:pt>
                <c:pt idx="80">
                  <c:v>79.866702451243526</c:v>
                </c:pt>
                <c:pt idx="81">
                  <c:v>80.036679191268561</c:v>
                </c:pt>
                <c:pt idx="82">
                  <c:v>80.212620027434852</c:v>
                </c:pt>
                <c:pt idx="83">
                  <c:v>80.212620027434852</c:v>
                </c:pt>
                <c:pt idx="84">
                  <c:v>80.212620027434852</c:v>
                </c:pt>
                <c:pt idx="85">
                  <c:v>80.296117373412059</c:v>
                </c:pt>
                <c:pt idx="86">
                  <c:v>80.427327488519111</c:v>
                </c:pt>
                <c:pt idx="87">
                  <c:v>80.546609411343724</c:v>
                </c:pt>
                <c:pt idx="88">
                  <c:v>80.407944176060113</c:v>
                </c:pt>
                <c:pt idx="89">
                  <c:v>80.3617224309656</c:v>
                </c:pt>
                <c:pt idx="90">
                  <c:v>80.3617224309656</c:v>
                </c:pt>
                <c:pt idx="91">
                  <c:v>80.3617224309656</c:v>
                </c:pt>
                <c:pt idx="92">
                  <c:v>80.495914594143272</c:v>
                </c:pt>
                <c:pt idx="93">
                  <c:v>80.136577801634175</c:v>
                </c:pt>
                <c:pt idx="94">
                  <c:v>80.182799546728702</c:v>
                </c:pt>
                <c:pt idx="95">
                  <c:v>79.997912566350564</c:v>
                </c:pt>
                <c:pt idx="96">
                  <c:v>79.997912566350564</c:v>
                </c:pt>
                <c:pt idx="97">
                  <c:v>79.997912566350564</c:v>
                </c:pt>
                <c:pt idx="98">
                  <c:v>79.997912566350564</c:v>
                </c:pt>
                <c:pt idx="99">
                  <c:v>79.790660225442835</c:v>
                </c:pt>
                <c:pt idx="100">
                  <c:v>79.722073119818688</c:v>
                </c:pt>
                <c:pt idx="101">
                  <c:v>79.452197769428039</c:v>
                </c:pt>
                <c:pt idx="102">
                  <c:v>79.286694101508928</c:v>
                </c:pt>
                <c:pt idx="103">
                  <c:v>79.304586389932609</c:v>
                </c:pt>
                <c:pt idx="104">
                  <c:v>79.304586389932609</c:v>
                </c:pt>
                <c:pt idx="105">
                  <c:v>79.304586389932609</c:v>
                </c:pt>
                <c:pt idx="106">
                  <c:v>79.098825073060183</c:v>
                </c:pt>
                <c:pt idx="107">
                  <c:v>78.769308761257236</c:v>
                </c:pt>
                <c:pt idx="108">
                  <c:v>78.904991948470226</c:v>
                </c:pt>
                <c:pt idx="109">
                  <c:v>78.852806107234457</c:v>
                </c:pt>
                <c:pt idx="110">
                  <c:v>78.703703703703709</c:v>
                </c:pt>
                <c:pt idx="111">
                  <c:v>78.703703703703709</c:v>
                </c:pt>
                <c:pt idx="112">
                  <c:v>78.703703703703709</c:v>
                </c:pt>
                <c:pt idx="113">
                  <c:v>78.803602314069309</c:v>
                </c:pt>
                <c:pt idx="114">
                  <c:v>78.845350987057898</c:v>
                </c:pt>
                <c:pt idx="115">
                  <c:v>78.682829367209408</c:v>
                </c:pt>
                <c:pt idx="116">
                  <c:v>78.629152501938336</c:v>
                </c:pt>
                <c:pt idx="117">
                  <c:v>78.466630882089831</c:v>
                </c:pt>
                <c:pt idx="118">
                  <c:v>78.466630882089831</c:v>
                </c:pt>
                <c:pt idx="119">
                  <c:v>78.466630882089831</c:v>
                </c:pt>
                <c:pt idx="120">
                  <c:v>78.378660464006671</c:v>
                </c:pt>
                <c:pt idx="121">
                  <c:v>78.341384863123992</c:v>
                </c:pt>
                <c:pt idx="122">
                  <c:v>78.254905469076178</c:v>
                </c:pt>
                <c:pt idx="123">
                  <c:v>77.919425061132003</c:v>
                </c:pt>
                <c:pt idx="124">
                  <c:v>77.579471581081876</c:v>
                </c:pt>
                <c:pt idx="125">
                  <c:v>77.579471581081876</c:v>
                </c:pt>
                <c:pt idx="126">
                  <c:v>77.579471581081876</c:v>
                </c:pt>
                <c:pt idx="127">
                  <c:v>77.242500149102398</c:v>
                </c:pt>
                <c:pt idx="128">
                  <c:v>77.540704956163893</c:v>
                </c:pt>
                <c:pt idx="129">
                  <c:v>77.220134788572793</c:v>
                </c:pt>
                <c:pt idx="130">
                  <c:v>77.501938331245896</c:v>
                </c:pt>
                <c:pt idx="131">
                  <c:v>77.232062980855261</c:v>
                </c:pt>
                <c:pt idx="132">
                  <c:v>77.232062980855261</c:v>
                </c:pt>
                <c:pt idx="133">
                  <c:v>77.232062980855261</c:v>
                </c:pt>
                <c:pt idx="134">
                  <c:v>77.428878153515839</c:v>
                </c:pt>
                <c:pt idx="135">
                  <c:v>77.242500149102398</c:v>
                </c:pt>
                <c:pt idx="136">
                  <c:v>77.182859187690113</c:v>
                </c:pt>
                <c:pt idx="137">
                  <c:v>77.831454643048843</c:v>
                </c:pt>
                <c:pt idx="138">
                  <c:v>77.664459951094429</c:v>
                </c:pt>
                <c:pt idx="139">
                  <c:v>77.664459951094429</c:v>
                </c:pt>
                <c:pt idx="140">
                  <c:v>77.664459951094429</c:v>
                </c:pt>
                <c:pt idx="141">
                  <c:v>77.704717600047715</c:v>
                </c:pt>
                <c:pt idx="142">
                  <c:v>78.299636190135388</c:v>
                </c:pt>
                <c:pt idx="143">
                  <c:v>78.126677402039732</c:v>
                </c:pt>
                <c:pt idx="144">
                  <c:v>78.401025824536305</c:v>
                </c:pt>
                <c:pt idx="145">
                  <c:v>78.089401801157038</c:v>
                </c:pt>
                <c:pt idx="146">
                  <c:v>78.089401801157038</c:v>
                </c:pt>
                <c:pt idx="147">
                  <c:v>78.089401801157038</c:v>
                </c:pt>
                <c:pt idx="148">
                  <c:v>78.38611558418323</c:v>
                </c:pt>
                <c:pt idx="149">
                  <c:v>78.518816723325585</c:v>
                </c:pt>
                <c:pt idx="150">
                  <c:v>78.63660762211488</c:v>
                </c:pt>
                <c:pt idx="151">
                  <c:v>78.332438718912158</c:v>
                </c:pt>
                <c:pt idx="152">
                  <c:v>78.213156796087546</c:v>
                </c:pt>
                <c:pt idx="153">
                  <c:v>78.213156796087546</c:v>
                </c:pt>
                <c:pt idx="154">
                  <c:v>78.213156796087546</c:v>
                </c:pt>
                <c:pt idx="155">
                  <c:v>78.256396493111481</c:v>
                </c:pt>
                <c:pt idx="156">
                  <c:v>78.341384863123992</c:v>
                </c:pt>
                <c:pt idx="157">
                  <c:v>78.585912804914415</c:v>
                </c:pt>
                <c:pt idx="158">
                  <c:v>78.806584362139915</c:v>
                </c:pt>
                <c:pt idx="159">
                  <c:v>78.897536828293681</c:v>
                </c:pt>
                <c:pt idx="160">
                  <c:v>78.897536828293681</c:v>
                </c:pt>
                <c:pt idx="161">
                  <c:v>78.897536828293681</c:v>
                </c:pt>
                <c:pt idx="162">
                  <c:v>78.612751237549958</c:v>
                </c:pt>
                <c:pt idx="163">
                  <c:v>78.787201049680917</c:v>
                </c:pt>
                <c:pt idx="164">
                  <c:v>79.051112303930338</c:v>
                </c:pt>
                <c:pt idx="165">
                  <c:v>78.833422794775458</c:v>
                </c:pt>
                <c:pt idx="166">
                  <c:v>78.369714319794852</c:v>
                </c:pt>
                <c:pt idx="167">
                  <c:v>78.369714319794852</c:v>
                </c:pt>
                <c:pt idx="168">
                  <c:v>78.369714319794852</c:v>
                </c:pt>
                <c:pt idx="169">
                  <c:v>78.292181069958858</c:v>
                </c:pt>
                <c:pt idx="170">
                  <c:v>78.004413431144513</c:v>
                </c:pt>
                <c:pt idx="171">
                  <c:v>78.316037454523766</c:v>
                </c:pt>
                <c:pt idx="172">
                  <c:v>78.314546430488463</c:v>
                </c:pt>
                <c:pt idx="173">
                  <c:v>78.536709011749267</c:v>
                </c:pt>
                <c:pt idx="174">
                  <c:v>78.536709011749267</c:v>
                </c:pt>
                <c:pt idx="175">
                  <c:v>78.536709011749267</c:v>
                </c:pt>
                <c:pt idx="176">
                  <c:v>78.621697381761791</c:v>
                </c:pt>
                <c:pt idx="177">
                  <c:v>78.781236953539704</c:v>
                </c:pt>
                <c:pt idx="178">
                  <c:v>78.930339357070451</c:v>
                </c:pt>
                <c:pt idx="179">
                  <c:v>78.651517862467941</c:v>
                </c:pt>
                <c:pt idx="180">
                  <c:v>78.596349973161566</c:v>
                </c:pt>
                <c:pt idx="181">
                  <c:v>78.596349973161566</c:v>
                </c:pt>
                <c:pt idx="182">
                  <c:v>78.596349973161566</c:v>
                </c:pt>
                <c:pt idx="183">
                  <c:v>78.66642810282103</c:v>
                </c:pt>
                <c:pt idx="184">
                  <c:v>78.35331305540646</c:v>
                </c:pt>
                <c:pt idx="185">
                  <c:v>78.084928729051128</c:v>
                </c:pt>
                <c:pt idx="186">
                  <c:v>78.064054392556798</c:v>
                </c:pt>
                <c:pt idx="187">
                  <c:v>77.695771455835882</c:v>
                </c:pt>
                <c:pt idx="188">
                  <c:v>77.695771455835882</c:v>
                </c:pt>
                <c:pt idx="189">
                  <c:v>77.695771455835882</c:v>
                </c:pt>
                <c:pt idx="190">
                  <c:v>77.512375499493061</c:v>
                </c:pt>
                <c:pt idx="191">
                  <c:v>77.418440985268688</c:v>
                </c:pt>
                <c:pt idx="192">
                  <c:v>77.330470567185543</c:v>
                </c:pt>
                <c:pt idx="193">
                  <c:v>76.965169678535233</c:v>
                </c:pt>
                <c:pt idx="194">
                  <c:v>76.850360827816544</c:v>
                </c:pt>
                <c:pt idx="195">
                  <c:v>76.850360827816544</c:v>
                </c:pt>
                <c:pt idx="196">
                  <c:v>76.850360827816544</c:v>
                </c:pt>
                <c:pt idx="197">
                  <c:v>76.839923659569394</c:v>
                </c:pt>
                <c:pt idx="198">
                  <c:v>76.892109500805162</c:v>
                </c:pt>
                <c:pt idx="199">
                  <c:v>77.050158048547743</c:v>
                </c:pt>
                <c:pt idx="200">
                  <c:v>76.659509751297193</c:v>
                </c:pt>
                <c:pt idx="201">
                  <c:v>76.930876125723159</c:v>
                </c:pt>
                <c:pt idx="202">
                  <c:v>76.930876125723159</c:v>
                </c:pt>
                <c:pt idx="203">
                  <c:v>76.930876125723159</c:v>
                </c:pt>
                <c:pt idx="204">
                  <c:v>76.751953241486262</c:v>
                </c:pt>
                <c:pt idx="205">
                  <c:v>77.337925687362102</c:v>
                </c:pt>
                <c:pt idx="206">
                  <c:v>77.606310013717433</c:v>
                </c:pt>
                <c:pt idx="207">
                  <c:v>78.159479930816502</c:v>
                </c:pt>
                <c:pt idx="208">
                  <c:v>78.123695353969111</c:v>
                </c:pt>
                <c:pt idx="209">
                  <c:v>78.123695353969111</c:v>
                </c:pt>
                <c:pt idx="210">
                  <c:v>78.123695353969111</c:v>
                </c:pt>
                <c:pt idx="211">
                  <c:v>77.922407109202609</c:v>
                </c:pt>
                <c:pt idx="212">
                  <c:v>77.843382835331326</c:v>
                </c:pt>
                <c:pt idx="213">
                  <c:v>78.083437705015825</c:v>
                </c:pt>
                <c:pt idx="214">
                  <c:v>77.697262479871185</c:v>
                </c:pt>
                <c:pt idx="215">
                  <c:v>77.770322657601255</c:v>
                </c:pt>
                <c:pt idx="216">
                  <c:v>77.770322657601255</c:v>
                </c:pt>
                <c:pt idx="217">
                  <c:v>77.770322657601255</c:v>
                </c:pt>
                <c:pt idx="218">
                  <c:v>78.053617224309662</c:v>
                </c:pt>
                <c:pt idx="219">
                  <c:v>77.548160076340451</c:v>
                </c:pt>
                <c:pt idx="220">
                  <c:v>77.243991173137701</c:v>
                </c:pt>
                <c:pt idx="221">
                  <c:v>77.418440985268688</c:v>
                </c:pt>
                <c:pt idx="222">
                  <c:v>77.618238205999887</c:v>
                </c:pt>
                <c:pt idx="223">
                  <c:v>77.618238205999887</c:v>
                </c:pt>
                <c:pt idx="224">
                  <c:v>77.618238205999887</c:v>
                </c:pt>
                <c:pt idx="225">
                  <c:v>77.697262479871185</c:v>
                </c:pt>
                <c:pt idx="226">
                  <c:v>77.914951989026065</c:v>
                </c:pt>
                <c:pt idx="227">
                  <c:v>77.914951989026065</c:v>
                </c:pt>
                <c:pt idx="228">
                  <c:v>78.729051112303935</c:v>
                </c:pt>
                <c:pt idx="229">
                  <c:v>78.067036440627433</c:v>
                </c:pt>
                <c:pt idx="230">
                  <c:v>78.067036440627433</c:v>
                </c:pt>
                <c:pt idx="231">
                  <c:v>78.067036440627433</c:v>
                </c:pt>
                <c:pt idx="232">
                  <c:v>77.947754517802821</c:v>
                </c:pt>
                <c:pt idx="233">
                  <c:v>77.974592950438364</c:v>
                </c:pt>
                <c:pt idx="234">
                  <c:v>78.03274288781536</c:v>
                </c:pt>
                <c:pt idx="235">
                  <c:v>78.27577980557048</c:v>
                </c:pt>
                <c:pt idx="236">
                  <c:v>78.14755173853402</c:v>
                </c:pt>
                <c:pt idx="237">
                  <c:v>78.14755173853402</c:v>
                </c:pt>
                <c:pt idx="238">
                  <c:v>78.14755173853402</c:v>
                </c:pt>
                <c:pt idx="239">
                  <c:v>78.171408123098956</c:v>
                </c:pt>
                <c:pt idx="240">
                  <c:v>78.356295103477066</c:v>
                </c:pt>
                <c:pt idx="241">
                  <c:v>78.290690045923554</c:v>
                </c:pt>
                <c:pt idx="242">
                  <c:v>78.160970954851805</c:v>
                </c:pt>
                <c:pt idx="243">
                  <c:v>78.084928729051128</c:v>
                </c:pt>
                <c:pt idx="244">
                  <c:v>78.084928729051128</c:v>
                </c:pt>
                <c:pt idx="245">
                  <c:v>78.084928729051128</c:v>
                </c:pt>
                <c:pt idx="246">
                  <c:v>78.10282101747481</c:v>
                </c:pt>
                <c:pt idx="247">
                  <c:v>77.95819168605</c:v>
                </c:pt>
                <c:pt idx="248">
                  <c:v>78.04019800799189</c:v>
                </c:pt>
                <c:pt idx="249">
                  <c:v>77.761376513389408</c:v>
                </c:pt>
                <c:pt idx="250">
                  <c:v>77.566052364764133</c:v>
                </c:pt>
                <c:pt idx="251">
                  <c:v>77.566052364764133</c:v>
                </c:pt>
                <c:pt idx="252">
                  <c:v>77.566052364764133</c:v>
                </c:pt>
                <c:pt idx="253">
                  <c:v>77.211188644360959</c:v>
                </c:pt>
                <c:pt idx="254">
                  <c:v>76.935349197829069</c:v>
                </c:pt>
                <c:pt idx="255">
                  <c:v>76.772827577980564</c:v>
                </c:pt>
                <c:pt idx="256">
                  <c:v>76.531281684260762</c:v>
                </c:pt>
                <c:pt idx="257">
                  <c:v>76.795192938510169</c:v>
                </c:pt>
                <c:pt idx="258">
                  <c:v>76.795192938510169</c:v>
                </c:pt>
                <c:pt idx="259">
                  <c:v>76.795192938510169</c:v>
                </c:pt>
                <c:pt idx="260">
                  <c:v>76.675911015685585</c:v>
                </c:pt>
                <c:pt idx="261">
                  <c:v>76.668455895509041</c:v>
                </c:pt>
                <c:pt idx="262">
                  <c:v>76.668455895509041</c:v>
                </c:pt>
                <c:pt idx="263">
                  <c:v>76.303155006858717</c:v>
                </c:pt>
                <c:pt idx="264">
                  <c:v>76.616270054273286</c:v>
                </c:pt>
                <c:pt idx="265">
                  <c:v>76.616270054273286</c:v>
                </c:pt>
                <c:pt idx="266">
                  <c:v>76.616270054273286</c:v>
                </c:pt>
                <c:pt idx="267">
                  <c:v>76.432874097930465</c:v>
                </c:pt>
                <c:pt idx="268">
                  <c:v>76.574521381284683</c:v>
                </c:pt>
                <c:pt idx="269">
                  <c:v>76.347885727917927</c:v>
                </c:pt>
                <c:pt idx="270">
                  <c:v>76.292717838611566</c:v>
                </c:pt>
                <c:pt idx="271">
                  <c:v>76.194310252281269</c:v>
                </c:pt>
                <c:pt idx="272">
                  <c:v>76.194310252281269</c:v>
                </c:pt>
                <c:pt idx="273">
                  <c:v>76.194310252281269</c:v>
                </c:pt>
                <c:pt idx="274">
                  <c:v>75.630703166935049</c:v>
                </c:pt>
                <c:pt idx="275">
                  <c:v>75.69630822448859</c:v>
                </c:pt>
                <c:pt idx="276">
                  <c:v>75.518876364286996</c:v>
                </c:pt>
                <c:pt idx="277">
                  <c:v>75.495019979722073</c:v>
                </c:pt>
                <c:pt idx="278">
                  <c:v>74.976143615435092</c:v>
                </c:pt>
                <c:pt idx="279">
                  <c:v>74.976143615435092</c:v>
                </c:pt>
                <c:pt idx="280">
                  <c:v>74.976143615435092</c:v>
                </c:pt>
                <c:pt idx="281">
                  <c:v>74.557165861513695</c:v>
                </c:pt>
                <c:pt idx="282">
                  <c:v>74.194847020933992</c:v>
                </c:pt>
                <c:pt idx="283">
                  <c:v>74.063636905826939</c:v>
                </c:pt>
                <c:pt idx="284">
                  <c:v>73.954792151249478</c:v>
                </c:pt>
                <c:pt idx="285">
                  <c:v>74.04127154529732</c:v>
                </c:pt>
                <c:pt idx="286">
                  <c:v>74.04127154529732</c:v>
                </c:pt>
                <c:pt idx="287">
                  <c:v>74.04127154529732</c:v>
                </c:pt>
                <c:pt idx="288">
                  <c:v>73.951810103178872</c:v>
                </c:pt>
                <c:pt idx="289">
                  <c:v>74.576549173972694</c:v>
                </c:pt>
                <c:pt idx="290">
                  <c:v>74.721178505397518</c:v>
                </c:pt>
                <c:pt idx="291">
                  <c:v>74.824059163833724</c:v>
                </c:pt>
                <c:pt idx="292">
                  <c:v>74.773364346633272</c:v>
                </c:pt>
                <c:pt idx="293">
                  <c:v>74.773364346633272</c:v>
                </c:pt>
                <c:pt idx="294">
                  <c:v>74.773364346633272</c:v>
                </c:pt>
                <c:pt idx="295">
                  <c:v>75.178922884236897</c:v>
                </c:pt>
                <c:pt idx="296">
                  <c:v>75.126737043001143</c:v>
                </c:pt>
                <c:pt idx="297">
                  <c:v>75.290749686884951</c:v>
                </c:pt>
                <c:pt idx="298">
                  <c:v>73.992067752132172</c:v>
                </c:pt>
                <c:pt idx="299">
                  <c:v>74.021888232838322</c:v>
                </c:pt>
                <c:pt idx="300">
                  <c:v>74.021888232838322</c:v>
                </c:pt>
                <c:pt idx="301">
                  <c:v>74.021888232838322</c:v>
                </c:pt>
                <c:pt idx="302">
                  <c:v>73.714737281564979</c:v>
                </c:pt>
                <c:pt idx="303">
                  <c:v>73.684916800858829</c:v>
                </c:pt>
                <c:pt idx="304">
                  <c:v>73.713246257529676</c:v>
                </c:pt>
                <c:pt idx="305">
                  <c:v>73.917516550366798</c:v>
                </c:pt>
                <c:pt idx="306">
                  <c:v>74.196338044969295</c:v>
                </c:pt>
                <c:pt idx="307">
                  <c:v>74.196338044969295</c:v>
                </c:pt>
                <c:pt idx="308">
                  <c:v>74.196338044969295</c:v>
                </c:pt>
                <c:pt idx="309">
                  <c:v>74.685393928550127</c:v>
                </c:pt>
                <c:pt idx="310">
                  <c:v>74.971670543329168</c:v>
                </c:pt>
                <c:pt idx="311">
                  <c:v>75.005964096141241</c:v>
                </c:pt>
                <c:pt idx="312">
                  <c:v>75.161030595813202</c:v>
                </c:pt>
                <c:pt idx="313">
                  <c:v>75.451780282698167</c:v>
                </c:pt>
                <c:pt idx="314">
                  <c:v>75.451780282698167</c:v>
                </c:pt>
                <c:pt idx="315">
                  <c:v>75.451780282698167</c:v>
                </c:pt>
                <c:pt idx="316">
                  <c:v>75.612810878511368</c:v>
                </c:pt>
                <c:pt idx="317">
                  <c:v>75.660523647641213</c:v>
                </c:pt>
                <c:pt idx="318">
                  <c:v>75.304168903202722</c:v>
                </c:pt>
                <c:pt idx="319">
                  <c:v>75.582990397805219</c:v>
                </c:pt>
                <c:pt idx="320">
                  <c:v>75.738056897477193</c:v>
                </c:pt>
                <c:pt idx="321">
                  <c:v>75.738056897477193</c:v>
                </c:pt>
                <c:pt idx="322">
                  <c:v>75.738056897477193</c:v>
                </c:pt>
                <c:pt idx="323">
                  <c:v>75.915488757678773</c:v>
                </c:pt>
                <c:pt idx="324">
                  <c:v>75.922943877855317</c:v>
                </c:pt>
                <c:pt idx="325">
                  <c:v>76.556629092861002</c:v>
                </c:pt>
                <c:pt idx="326">
                  <c:v>76.534263732331368</c:v>
                </c:pt>
                <c:pt idx="327">
                  <c:v>76.607323910061424</c:v>
                </c:pt>
                <c:pt idx="328">
                  <c:v>76.607323910061424</c:v>
                </c:pt>
                <c:pt idx="329">
                  <c:v>76.607323910061424</c:v>
                </c:pt>
                <c:pt idx="330">
                  <c:v>76.602850837955515</c:v>
                </c:pt>
                <c:pt idx="331">
                  <c:v>76.83843263553409</c:v>
                </c:pt>
                <c:pt idx="332">
                  <c:v>76.08695652173914</c:v>
                </c:pt>
                <c:pt idx="333">
                  <c:v>75.811117075207264</c:v>
                </c:pt>
                <c:pt idx="334">
                  <c:v>75.333989383908872</c:v>
                </c:pt>
                <c:pt idx="335">
                  <c:v>75.333989383908872</c:v>
                </c:pt>
                <c:pt idx="336">
                  <c:v>75.333989383908872</c:v>
                </c:pt>
                <c:pt idx="337">
                  <c:v>75.614301902546671</c:v>
                </c:pt>
                <c:pt idx="338">
                  <c:v>75.427923898133244</c:v>
                </c:pt>
                <c:pt idx="339">
                  <c:v>74.750998986103653</c:v>
                </c:pt>
                <c:pt idx="340">
                  <c:v>74.081529194250621</c:v>
                </c:pt>
                <c:pt idx="341">
                  <c:v>74.160553468121918</c:v>
                </c:pt>
                <c:pt idx="342">
                  <c:v>74.160553468121918</c:v>
                </c:pt>
                <c:pt idx="343">
                  <c:v>74.160553468121918</c:v>
                </c:pt>
                <c:pt idx="344">
                  <c:v>74.150116299874753</c:v>
                </c:pt>
                <c:pt idx="345">
                  <c:v>74.103894554780226</c:v>
                </c:pt>
                <c:pt idx="346">
                  <c:v>74.196338044969295</c:v>
                </c:pt>
                <c:pt idx="347">
                  <c:v>74.57207610186677</c:v>
                </c:pt>
                <c:pt idx="348">
                  <c:v>74.360350688853117</c:v>
                </c:pt>
                <c:pt idx="349">
                  <c:v>74.360350688853117</c:v>
                </c:pt>
                <c:pt idx="350">
                  <c:v>74.360350688853117</c:v>
                </c:pt>
                <c:pt idx="351">
                  <c:v>74.648118327667447</c:v>
                </c:pt>
                <c:pt idx="352">
                  <c:v>74.484105683783625</c:v>
                </c:pt>
                <c:pt idx="353">
                  <c:v>74.343949424464725</c:v>
                </c:pt>
                <c:pt idx="354">
                  <c:v>74.066618953897546</c:v>
                </c:pt>
                <c:pt idx="355">
                  <c:v>73.965229319496643</c:v>
                </c:pt>
                <c:pt idx="356">
                  <c:v>73.965229319496643</c:v>
                </c:pt>
                <c:pt idx="357">
                  <c:v>73.965229319496643</c:v>
                </c:pt>
                <c:pt idx="358">
                  <c:v>73.917516550366798</c:v>
                </c:pt>
                <c:pt idx="359">
                  <c:v>73.917516550366798</c:v>
                </c:pt>
                <c:pt idx="360">
                  <c:v>73.772887218941975</c:v>
                </c:pt>
                <c:pt idx="361">
                  <c:v>73.916025526331481</c:v>
                </c:pt>
                <c:pt idx="362">
                  <c:v>74.221685453569521</c:v>
                </c:pt>
                <c:pt idx="363">
                  <c:v>74.221685453569521</c:v>
                </c:pt>
                <c:pt idx="364">
                  <c:v>74.221685453569521</c:v>
                </c:pt>
                <c:pt idx="365">
                  <c:v>74.245541838134429</c:v>
                </c:pt>
                <c:pt idx="366">
                  <c:v>74.245541838134429</c:v>
                </c:pt>
                <c:pt idx="367">
                  <c:v>74.215721357428293</c:v>
                </c:pt>
                <c:pt idx="368">
                  <c:v>74.017415160732398</c:v>
                </c:pt>
                <c:pt idx="369">
                  <c:v>73.913043478260875</c:v>
                </c:pt>
                <c:pt idx="370">
                  <c:v>73.913043478260875</c:v>
                </c:pt>
                <c:pt idx="371">
                  <c:v>73.913043478260875</c:v>
                </c:pt>
                <c:pt idx="372">
                  <c:v>73.619311743305303</c:v>
                </c:pt>
                <c:pt idx="373">
                  <c:v>72.933440687063879</c:v>
                </c:pt>
                <c:pt idx="374">
                  <c:v>72.538319317707405</c:v>
                </c:pt>
                <c:pt idx="375">
                  <c:v>72.046281386055938</c:v>
                </c:pt>
                <c:pt idx="376">
                  <c:v>71.050277330470564</c:v>
                </c:pt>
                <c:pt idx="377">
                  <c:v>71.050277330470564</c:v>
                </c:pt>
                <c:pt idx="378">
                  <c:v>71.050277330470564</c:v>
                </c:pt>
                <c:pt idx="379">
                  <c:v>70.234687183157391</c:v>
                </c:pt>
                <c:pt idx="380">
                  <c:v>70.605952167948956</c:v>
                </c:pt>
                <c:pt idx="381">
                  <c:v>71.309715512614076</c:v>
                </c:pt>
                <c:pt idx="382">
                  <c:v>70.993618417128886</c:v>
                </c:pt>
                <c:pt idx="383">
                  <c:v>71.045804258364655</c:v>
                </c:pt>
                <c:pt idx="384">
                  <c:v>71.045804258364655</c:v>
                </c:pt>
                <c:pt idx="385">
                  <c:v>71.045804258364655</c:v>
                </c:pt>
                <c:pt idx="386">
                  <c:v>72.335540048905585</c:v>
                </c:pt>
                <c:pt idx="387">
                  <c:v>71.36637442595574</c:v>
                </c:pt>
                <c:pt idx="388">
                  <c:v>71.166577205224556</c:v>
                </c:pt>
                <c:pt idx="389">
                  <c:v>70.101986044015035</c:v>
                </c:pt>
                <c:pt idx="390">
                  <c:v>69.888769606966079</c:v>
                </c:pt>
                <c:pt idx="391">
                  <c:v>69.888769606966079</c:v>
                </c:pt>
                <c:pt idx="392">
                  <c:v>69.888769606966079</c:v>
                </c:pt>
                <c:pt idx="393">
                  <c:v>69.705373650623244</c:v>
                </c:pt>
                <c:pt idx="394">
                  <c:v>69.217808791077715</c:v>
                </c:pt>
                <c:pt idx="395">
                  <c:v>69.34007276197292</c:v>
                </c:pt>
                <c:pt idx="396">
                  <c:v>69.369893242679083</c:v>
                </c:pt>
                <c:pt idx="397">
                  <c:v>69.86640424643646</c:v>
                </c:pt>
                <c:pt idx="398">
                  <c:v>69.86640424643646</c:v>
                </c:pt>
                <c:pt idx="399">
                  <c:v>69.86640424643646</c:v>
                </c:pt>
                <c:pt idx="400">
                  <c:v>69.518995646209831</c:v>
                </c:pt>
                <c:pt idx="401">
                  <c:v>70.427029283712045</c:v>
                </c:pt>
                <c:pt idx="402">
                  <c:v>70.714796922526389</c:v>
                </c:pt>
                <c:pt idx="403">
                  <c:v>70.893719806763286</c:v>
                </c:pt>
                <c:pt idx="404">
                  <c:v>70.263016639828237</c:v>
                </c:pt>
                <c:pt idx="405">
                  <c:v>70.263016639828237</c:v>
                </c:pt>
                <c:pt idx="406">
                  <c:v>70.263016639828237</c:v>
                </c:pt>
                <c:pt idx="407">
                  <c:v>69.902188823283836</c:v>
                </c:pt>
                <c:pt idx="408">
                  <c:v>69.407168843561763</c:v>
                </c:pt>
                <c:pt idx="409">
                  <c:v>69.621876304646037</c:v>
                </c:pt>
                <c:pt idx="410">
                  <c:v>69.249120295819182</c:v>
                </c:pt>
                <c:pt idx="411">
                  <c:v>69.292359992843089</c:v>
                </c:pt>
                <c:pt idx="412">
                  <c:v>69.292359992843089</c:v>
                </c:pt>
                <c:pt idx="413">
                  <c:v>69.292359992843089</c:v>
                </c:pt>
                <c:pt idx="414">
                  <c:v>69.018011570346516</c:v>
                </c:pt>
                <c:pt idx="415">
                  <c:v>69.299815113019619</c:v>
                </c:pt>
                <c:pt idx="416">
                  <c:v>69.967793880837363</c:v>
                </c:pt>
                <c:pt idx="417">
                  <c:v>69.414623963738293</c:v>
                </c:pt>
                <c:pt idx="418">
                  <c:v>69.387785531102764</c:v>
                </c:pt>
                <c:pt idx="419">
                  <c:v>69.387785531102764</c:v>
                </c:pt>
                <c:pt idx="420">
                  <c:v>69.387785531102764</c:v>
                </c:pt>
                <c:pt idx="421">
                  <c:v>69.603984016222341</c:v>
                </c:pt>
                <c:pt idx="422">
                  <c:v>69.36840221864378</c:v>
                </c:pt>
                <c:pt idx="423">
                  <c:v>68.998628257887518</c:v>
                </c:pt>
                <c:pt idx="424">
                  <c:v>68.020516490725839</c:v>
                </c:pt>
                <c:pt idx="425">
                  <c:v>67.811773125782793</c:v>
                </c:pt>
                <c:pt idx="426">
                  <c:v>67.811773125782793</c:v>
                </c:pt>
                <c:pt idx="427">
                  <c:v>67.811773125782793</c:v>
                </c:pt>
                <c:pt idx="428">
                  <c:v>67.726784755770268</c:v>
                </c:pt>
                <c:pt idx="429">
                  <c:v>67.713365539452496</c:v>
                </c:pt>
                <c:pt idx="430">
                  <c:v>66.711397387725896</c:v>
                </c:pt>
                <c:pt idx="431">
                  <c:v>66.384863123993568</c:v>
                </c:pt>
                <c:pt idx="432">
                  <c:v>66.074730124649605</c:v>
                </c:pt>
                <c:pt idx="433">
                  <c:v>66.074730124649605</c:v>
                </c:pt>
                <c:pt idx="434">
                  <c:v>66.074730124649605</c:v>
                </c:pt>
                <c:pt idx="435">
                  <c:v>65.593129361245303</c:v>
                </c:pt>
                <c:pt idx="436">
                  <c:v>64.046937436631495</c:v>
                </c:pt>
                <c:pt idx="437">
                  <c:v>64.266117969821678</c:v>
                </c:pt>
                <c:pt idx="438">
                  <c:v>64.538975368282948</c:v>
                </c:pt>
                <c:pt idx="439">
                  <c:v>65.3113258185722</c:v>
                </c:pt>
                <c:pt idx="440">
                  <c:v>65.3113258185722</c:v>
                </c:pt>
                <c:pt idx="441">
                  <c:v>65.3113258185722</c:v>
                </c:pt>
                <c:pt idx="442">
                  <c:v>64.731317468837602</c:v>
                </c:pt>
                <c:pt idx="443">
                  <c:v>64.3898729647522</c:v>
                </c:pt>
                <c:pt idx="444">
                  <c:v>65.421661597184936</c:v>
                </c:pt>
                <c:pt idx="445">
                  <c:v>66.978290690045924</c:v>
                </c:pt>
                <c:pt idx="446">
                  <c:v>66.978290690045924</c:v>
                </c:pt>
                <c:pt idx="447">
                  <c:v>66.978290690045924</c:v>
                </c:pt>
                <c:pt idx="448">
                  <c:v>66.978290690045924</c:v>
                </c:pt>
                <c:pt idx="449">
                  <c:v>67.698455299099422</c:v>
                </c:pt>
                <c:pt idx="450">
                  <c:v>67.170632790600592</c:v>
                </c:pt>
                <c:pt idx="451">
                  <c:v>66.100077533249831</c:v>
                </c:pt>
                <c:pt idx="452">
                  <c:v>65.396314188584725</c:v>
                </c:pt>
                <c:pt idx="453">
                  <c:v>65.605057553527772</c:v>
                </c:pt>
                <c:pt idx="454">
                  <c:v>65.605057553527772</c:v>
                </c:pt>
                <c:pt idx="455">
                  <c:v>65.605057553527772</c:v>
                </c:pt>
                <c:pt idx="456">
                  <c:v>64.895330112721425</c:v>
                </c:pt>
                <c:pt idx="457">
                  <c:v>65.530506351762398</c:v>
                </c:pt>
                <c:pt idx="458">
                  <c:v>65.107055525735078</c:v>
                </c:pt>
                <c:pt idx="459">
                  <c:v>65.45893719806763</c:v>
                </c:pt>
                <c:pt idx="460">
                  <c:v>64.971372338522102</c:v>
                </c:pt>
                <c:pt idx="461">
                  <c:v>64.971372338522102</c:v>
                </c:pt>
                <c:pt idx="462">
                  <c:v>64.971372338522102</c:v>
                </c:pt>
                <c:pt idx="463">
                  <c:v>64.616508618118928</c:v>
                </c:pt>
                <c:pt idx="464">
                  <c:v>65.16371443907677</c:v>
                </c:pt>
                <c:pt idx="465">
                  <c:v>64.531520248106418</c:v>
                </c:pt>
                <c:pt idx="466">
                  <c:v>64.717898252519831</c:v>
                </c:pt>
                <c:pt idx="467">
                  <c:v>66.675612810878519</c:v>
                </c:pt>
                <c:pt idx="468">
                  <c:v>66.675612810878519</c:v>
                </c:pt>
                <c:pt idx="469">
                  <c:v>66.675612810878519</c:v>
                </c:pt>
                <c:pt idx="470">
                  <c:v>67.054332915846615</c:v>
                </c:pt>
                <c:pt idx="471">
                  <c:v>68.016043418619915</c:v>
                </c:pt>
                <c:pt idx="472">
                  <c:v>67.974294745631298</c:v>
                </c:pt>
                <c:pt idx="473">
                  <c:v>67.834138486312398</c:v>
                </c:pt>
                <c:pt idx="474">
                  <c:v>68.042881851255459</c:v>
                </c:pt>
                <c:pt idx="475">
                  <c:v>68.042881851255459</c:v>
                </c:pt>
                <c:pt idx="476">
                  <c:v>68.042881851255459</c:v>
                </c:pt>
                <c:pt idx="477">
                  <c:v>68.072702331961594</c:v>
                </c:pt>
                <c:pt idx="478">
                  <c:v>67.227291703942271</c:v>
                </c:pt>
                <c:pt idx="479">
                  <c:v>66.3326772827578</c:v>
                </c:pt>
                <c:pt idx="480">
                  <c:v>67.291405737460494</c:v>
                </c:pt>
                <c:pt idx="481">
                  <c:v>67.583646448380748</c:v>
                </c:pt>
                <c:pt idx="482">
                  <c:v>67.583646448380748</c:v>
                </c:pt>
                <c:pt idx="483">
                  <c:v>67.583646448380748</c:v>
                </c:pt>
                <c:pt idx="484">
                  <c:v>67.708892467346587</c:v>
                </c:pt>
                <c:pt idx="485">
                  <c:v>68.533428758871594</c:v>
                </c:pt>
                <c:pt idx="486">
                  <c:v>69.120892228782722</c:v>
                </c:pt>
                <c:pt idx="487">
                  <c:v>69.120892228782722</c:v>
                </c:pt>
                <c:pt idx="488">
                  <c:v>69.462336732868138</c:v>
                </c:pt>
                <c:pt idx="489">
                  <c:v>69.462336732868138</c:v>
                </c:pt>
                <c:pt idx="490">
                  <c:v>69.462336732868138</c:v>
                </c:pt>
                <c:pt idx="491">
                  <c:v>69.794835092741707</c:v>
                </c:pt>
                <c:pt idx="492">
                  <c:v>69.138784517206417</c:v>
                </c:pt>
                <c:pt idx="493">
                  <c:v>70.166100077533258</c:v>
                </c:pt>
                <c:pt idx="494">
                  <c:v>70.35993320212323</c:v>
                </c:pt>
                <c:pt idx="495">
                  <c:v>69.860440150295233</c:v>
                </c:pt>
                <c:pt idx="496">
                  <c:v>69.860440150295233</c:v>
                </c:pt>
                <c:pt idx="497">
                  <c:v>69.860440150295233</c:v>
                </c:pt>
                <c:pt idx="498">
                  <c:v>69.681517266058336</c:v>
                </c:pt>
                <c:pt idx="499">
                  <c:v>69.660642929564034</c:v>
                </c:pt>
                <c:pt idx="500">
                  <c:v>69.858949126259915</c:v>
                </c:pt>
                <c:pt idx="501">
                  <c:v>69.633804496928491</c:v>
                </c:pt>
                <c:pt idx="502">
                  <c:v>69.581618655692736</c:v>
                </c:pt>
                <c:pt idx="503">
                  <c:v>69.581618655692736</c:v>
                </c:pt>
                <c:pt idx="504">
                  <c:v>69.581618655692736</c:v>
                </c:pt>
                <c:pt idx="505">
                  <c:v>69.745631299576544</c:v>
                </c:pt>
                <c:pt idx="506">
                  <c:v>70.473251028806587</c:v>
                </c:pt>
                <c:pt idx="507">
                  <c:v>70.368879346335063</c:v>
                </c:pt>
                <c:pt idx="508">
                  <c:v>70.380807538617532</c:v>
                </c:pt>
                <c:pt idx="509">
                  <c:v>70.189956462098181</c:v>
                </c:pt>
                <c:pt idx="510">
                  <c:v>70.189956462098181</c:v>
                </c:pt>
                <c:pt idx="511">
                  <c:v>70.189956462098181</c:v>
                </c:pt>
                <c:pt idx="512">
                  <c:v>70.942923599928449</c:v>
                </c:pt>
                <c:pt idx="513">
                  <c:v>71.625812608099253</c:v>
                </c:pt>
                <c:pt idx="514">
                  <c:v>71.545297310192652</c:v>
                </c:pt>
                <c:pt idx="515">
                  <c:v>71.533369117910183</c:v>
                </c:pt>
                <c:pt idx="516">
                  <c:v>71.621339535993329</c:v>
                </c:pt>
                <c:pt idx="517">
                  <c:v>71.621339535993329</c:v>
                </c:pt>
                <c:pt idx="518">
                  <c:v>71.621339535993329</c:v>
                </c:pt>
                <c:pt idx="519">
                  <c:v>72.24011451064591</c:v>
                </c:pt>
                <c:pt idx="520">
                  <c:v>72.28037215959921</c:v>
                </c:pt>
                <c:pt idx="521">
                  <c:v>72.8365241247689</c:v>
                </c:pt>
                <c:pt idx="522">
                  <c:v>71.645195920558251</c:v>
                </c:pt>
                <c:pt idx="523">
                  <c:v>72.624798711755233</c:v>
                </c:pt>
                <c:pt idx="524">
                  <c:v>72.624798711755233</c:v>
                </c:pt>
                <c:pt idx="525">
                  <c:v>72.624798711755233</c:v>
                </c:pt>
                <c:pt idx="526">
                  <c:v>72.001550664996714</c:v>
                </c:pt>
                <c:pt idx="527">
                  <c:v>72.322120832587828</c:v>
                </c:pt>
                <c:pt idx="528">
                  <c:v>72.967734239875952</c:v>
                </c:pt>
                <c:pt idx="529">
                  <c:v>74.525854356772243</c:v>
                </c:pt>
                <c:pt idx="530">
                  <c:v>74.419991650265402</c:v>
                </c:pt>
                <c:pt idx="531">
                  <c:v>74.419991650265402</c:v>
                </c:pt>
                <c:pt idx="532">
                  <c:v>74.419991650265402</c:v>
                </c:pt>
                <c:pt idx="533">
                  <c:v>73.83551022842488</c:v>
                </c:pt>
                <c:pt idx="534">
                  <c:v>73.292777479572976</c:v>
                </c:pt>
                <c:pt idx="535">
                  <c:v>72.927476590922652</c:v>
                </c:pt>
                <c:pt idx="536">
                  <c:v>73.134728931830381</c:v>
                </c:pt>
                <c:pt idx="537">
                  <c:v>73.947337031072948</c:v>
                </c:pt>
                <c:pt idx="538">
                  <c:v>73.947337031072948</c:v>
                </c:pt>
                <c:pt idx="539">
                  <c:v>73.947337031072948</c:v>
                </c:pt>
                <c:pt idx="540">
                  <c:v>74.770382298562666</c:v>
                </c:pt>
                <c:pt idx="541">
                  <c:v>75.295222758990889</c:v>
                </c:pt>
                <c:pt idx="542">
                  <c:v>75.70376334466512</c:v>
                </c:pt>
                <c:pt idx="543">
                  <c:v>76.458221506530691</c:v>
                </c:pt>
                <c:pt idx="544">
                  <c:v>77.834436691119464</c:v>
                </c:pt>
                <c:pt idx="545">
                  <c:v>77.834436691119464</c:v>
                </c:pt>
                <c:pt idx="546">
                  <c:v>77.834436691119464</c:v>
                </c:pt>
                <c:pt idx="547">
                  <c:v>78.709667799844937</c:v>
                </c:pt>
                <c:pt idx="548">
                  <c:v>78.392079680324457</c:v>
                </c:pt>
                <c:pt idx="549">
                  <c:v>77.062086240830212</c:v>
                </c:pt>
                <c:pt idx="550">
                  <c:v>75.927416949961241</c:v>
                </c:pt>
                <c:pt idx="551">
                  <c:v>76.328502415458942</c:v>
                </c:pt>
                <c:pt idx="552">
                  <c:v>76.328502415458942</c:v>
                </c:pt>
                <c:pt idx="553">
                  <c:v>76.328502415458942</c:v>
                </c:pt>
                <c:pt idx="554">
                  <c:v>75.808135027136643</c:v>
                </c:pt>
                <c:pt idx="555">
                  <c:v>75.156557523707292</c:v>
                </c:pt>
                <c:pt idx="556">
                  <c:v>75.001491024035303</c:v>
                </c:pt>
                <c:pt idx="557">
                  <c:v>74.575058149937391</c:v>
                </c:pt>
                <c:pt idx="558">
                  <c:v>74.858352716645797</c:v>
                </c:pt>
                <c:pt idx="559">
                  <c:v>74.858352716645797</c:v>
                </c:pt>
                <c:pt idx="560">
                  <c:v>74.858352716645797</c:v>
                </c:pt>
                <c:pt idx="561">
                  <c:v>74.060654857756319</c:v>
                </c:pt>
                <c:pt idx="562">
                  <c:v>73.501520844516008</c:v>
                </c:pt>
                <c:pt idx="563">
                  <c:v>73.239100614301904</c:v>
                </c:pt>
                <c:pt idx="564">
                  <c:v>73.36732868133835</c:v>
                </c:pt>
                <c:pt idx="565">
                  <c:v>73.963738295461326</c:v>
                </c:pt>
                <c:pt idx="566">
                  <c:v>73.963738295461326</c:v>
                </c:pt>
                <c:pt idx="567">
                  <c:v>73.963738295461326</c:v>
                </c:pt>
                <c:pt idx="568">
                  <c:v>73.170513508677772</c:v>
                </c:pt>
                <c:pt idx="569">
                  <c:v>73.415041450468195</c:v>
                </c:pt>
                <c:pt idx="570">
                  <c:v>73.820599988071805</c:v>
                </c:pt>
                <c:pt idx="571">
                  <c:v>73.553706685751791</c:v>
                </c:pt>
                <c:pt idx="572">
                  <c:v>73.215244229736982</c:v>
                </c:pt>
                <c:pt idx="573">
                  <c:v>73.215244229736982</c:v>
                </c:pt>
                <c:pt idx="574">
                  <c:v>73.215244229736982</c:v>
                </c:pt>
                <c:pt idx="575">
                  <c:v>73.738593666129901</c:v>
                </c:pt>
                <c:pt idx="576">
                  <c:v>74.024870280908942</c:v>
                </c:pt>
                <c:pt idx="577">
                  <c:v>75.687362080276742</c:v>
                </c:pt>
                <c:pt idx="578">
                  <c:v>75.311624023379267</c:v>
                </c:pt>
                <c:pt idx="579">
                  <c:v>75.371264984791566</c:v>
                </c:pt>
                <c:pt idx="580">
                  <c:v>75.371264984791566</c:v>
                </c:pt>
                <c:pt idx="581">
                  <c:v>75.371264984791566</c:v>
                </c:pt>
                <c:pt idx="582">
                  <c:v>76.146597483151439</c:v>
                </c:pt>
                <c:pt idx="583">
                  <c:v>76.45225741038945</c:v>
                </c:pt>
                <c:pt idx="584">
                  <c:v>76.589431621637743</c:v>
                </c:pt>
                <c:pt idx="585">
                  <c:v>76.195801276316573</c:v>
                </c:pt>
                <c:pt idx="586">
                  <c:v>77.063577264865529</c:v>
                </c:pt>
                <c:pt idx="587">
                  <c:v>77.063577264865529</c:v>
                </c:pt>
                <c:pt idx="588">
                  <c:v>77.063577264865529</c:v>
                </c:pt>
                <c:pt idx="589">
                  <c:v>77.770322657601255</c:v>
                </c:pt>
                <c:pt idx="590">
                  <c:v>77.466153754398519</c:v>
                </c:pt>
                <c:pt idx="591">
                  <c:v>76.899564620981693</c:v>
                </c:pt>
                <c:pt idx="592">
                  <c:v>76.825013419216333</c:v>
                </c:pt>
                <c:pt idx="593">
                  <c:v>76.825013419216333</c:v>
                </c:pt>
                <c:pt idx="594">
                  <c:v>76.825013419216333</c:v>
                </c:pt>
                <c:pt idx="595">
                  <c:v>76.825013419216333</c:v>
                </c:pt>
                <c:pt idx="596">
                  <c:v>77.482555018786897</c:v>
                </c:pt>
                <c:pt idx="597">
                  <c:v>77.713663744259563</c:v>
                </c:pt>
                <c:pt idx="598">
                  <c:v>77.923898133237913</c:v>
                </c:pt>
                <c:pt idx="599">
                  <c:v>77.525794715810832</c:v>
                </c:pt>
                <c:pt idx="600">
                  <c:v>77.519830619669591</c:v>
                </c:pt>
                <c:pt idx="601">
                  <c:v>77.519830619669591</c:v>
                </c:pt>
                <c:pt idx="602">
                  <c:v>77.519830619669591</c:v>
                </c:pt>
                <c:pt idx="603">
                  <c:v>77.831454643048843</c:v>
                </c:pt>
                <c:pt idx="604">
                  <c:v>77.967137830261819</c:v>
                </c:pt>
                <c:pt idx="605">
                  <c:v>77.506411403351834</c:v>
                </c:pt>
                <c:pt idx="606">
                  <c:v>76.747480169380339</c:v>
                </c:pt>
                <c:pt idx="607">
                  <c:v>76.508916323731142</c:v>
                </c:pt>
                <c:pt idx="608">
                  <c:v>76.508916323731142</c:v>
                </c:pt>
                <c:pt idx="609">
                  <c:v>76.508916323731142</c:v>
                </c:pt>
                <c:pt idx="610">
                  <c:v>76.705731496391735</c:v>
                </c:pt>
                <c:pt idx="611">
                  <c:v>77.002445279417913</c:v>
                </c:pt>
                <c:pt idx="612">
                  <c:v>76.826504443251636</c:v>
                </c:pt>
                <c:pt idx="613">
                  <c:v>76.889127452734542</c:v>
                </c:pt>
                <c:pt idx="614">
                  <c:v>78.216138844158181</c:v>
                </c:pt>
                <c:pt idx="615">
                  <c:v>78.216138844158181</c:v>
                </c:pt>
                <c:pt idx="616">
                  <c:v>78.216138844158181</c:v>
                </c:pt>
                <c:pt idx="617">
                  <c:v>78.658972982644485</c:v>
                </c:pt>
                <c:pt idx="618">
                  <c:v>78.988489294447433</c:v>
                </c:pt>
                <c:pt idx="619">
                  <c:v>78.916920140752666</c:v>
                </c:pt>
                <c:pt idx="620">
                  <c:v>79.028746943400733</c:v>
                </c:pt>
                <c:pt idx="621">
                  <c:v>78.969105981988434</c:v>
                </c:pt>
                <c:pt idx="622">
                  <c:v>78.969105981988434</c:v>
                </c:pt>
                <c:pt idx="623">
                  <c:v>78.969105981988434</c:v>
                </c:pt>
                <c:pt idx="624">
                  <c:v>79.434305481004358</c:v>
                </c:pt>
                <c:pt idx="625">
                  <c:v>80.788155305063526</c:v>
                </c:pt>
                <c:pt idx="626">
                  <c:v>81.646985149400621</c:v>
                </c:pt>
                <c:pt idx="627">
                  <c:v>81.646985149400621</c:v>
                </c:pt>
                <c:pt idx="628">
                  <c:v>81.646985149400621</c:v>
                </c:pt>
                <c:pt idx="629">
                  <c:v>81.646985149400621</c:v>
                </c:pt>
                <c:pt idx="630">
                  <c:v>81.646985149400621</c:v>
                </c:pt>
                <c:pt idx="631">
                  <c:v>79.155483986401862</c:v>
                </c:pt>
                <c:pt idx="632">
                  <c:v>80.024750998986121</c:v>
                </c:pt>
                <c:pt idx="633">
                  <c:v>80.840341146299281</c:v>
                </c:pt>
                <c:pt idx="634">
                  <c:v>79.939762628973583</c:v>
                </c:pt>
                <c:pt idx="635">
                  <c:v>80.515297906602257</c:v>
                </c:pt>
                <c:pt idx="636">
                  <c:v>80.515297906602257</c:v>
                </c:pt>
                <c:pt idx="637">
                  <c:v>80.515297906602257</c:v>
                </c:pt>
                <c:pt idx="638">
                  <c:v>82.20761018667622</c:v>
                </c:pt>
                <c:pt idx="639">
                  <c:v>82.320928013359591</c:v>
                </c:pt>
                <c:pt idx="640">
                  <c:v>83.415339655275261</c:v>
                </c:pt>
                <c:pt idx="641">
                  <c:v>84.895926522335543</c:v>
                </c:pt>
                <c:pt idx="642">
                  <c:v>85.116598079561044</c:v>
                </c:pt>
                <c:pt idx="643">
                  <c:v>85.116598079561044</c:v>
                </c:pt>
                <c:pt idx="644">
                  <c:v>85.116598079561044</c:v>
                </c:pt>
                <c:pt idx="645">
                  <c:v>87.654320987654316</c:v>
                </c:pt>
                <c:pt idx="646">
                  <c:v>88.692073716228322</c:v>
                </c:pt>
                <c:pt idx="647">
                  <c:v>91.663684618596051</c:v>
                </c:pt>
                <c:pt idx="648">
                  <c:v>91.126915965885374</c:v>
                </c:pt>
                <c:pt idx="649">
                  <c:v>95.164609053497955</c:v>
                </c:pt>
                <c:pt idx="650">
                  <c:v>95.164609053497955</c:v>
                </c:pt>
                <c:pt idx="651">
                  <c:v>95.164609053497955</c:v>
                </c:pt>
                <c:pt idx="652">
                  <c:v>91.930577920916079</c:v>
                </c:pt>
                <c:pt idx="653">
                  <c:v>90.442535933679267</c:v>
                </c:pt>
                <c:pt idx="654">
                  <c:v>93.660165801872736</c:v>
                </c:pt>
                <c:pt idx="655">
                  <c:v>93.490189061847687</c:v>
                </c:pt>
                <c:pt idx="656">
                  <c:v>92.072225204270296</c:v>
                </c:pt>
                <c:pt idx="657">
                  <c:v>92.072225204270296</c:v>
                </c:pt>
                <c:pt idx="658">
                  <c:v>92.072225204270296</c:v>
                </c:pt>
                <c:pt idx="659">
                  <c:v>91.362497763463963</c:v>
                </c:pt>
                <c:pt idx="660">
                  <c:v>93.625872249060663</c:v>
                </c:pt>
                <c:pt idx="661">
                  <c:v>95.796803244468308</c:v>
                </c:pt>
                <c:pt idx="662">
                  <c:v>96.719747122323611</c:v>
                </c:pt>
                <c:pt idx="663">
                  <c:v>100.00149102403533</c:v>
                </c:pt>
                <c:pt idx="664">
                  <c:v>100.00149102403533</c:v>
                </c:pt>
                <c:pt idx="665">
                  <c:v>100.00149102403533</c:v>
                </c:pt>
                <c:pt idx="666">
                  <c:v>100.83050038766626</c:v>
                </c:pt>
                <c:pt idx="667">
                  <c:v>100.69630822448859</c:v>
                </c:pt>
                <c:pt idx="668">
                  <c:v>99.636190135384993</c:v>
                </c:pt>
                <c:pt idx="669">
                  <c:v>100.04771276912984</c:v>
                </c:pt>
                <c:pt idx="670">
                  <c:v>100.01043716824715</c:v>
                </c:pt>
                <c:pt idx="671">
                  <c:v>100.01043716824715</c:v>
                </c:pt>
                <c:pt idx="672">
                  <c:v>100.01043716824715</c:v>
                </c:pt>
                <c:pt idx="673">
                  <c:v>98.890678117731269</c:v>
                </c:pt>
                <c:pt idx="674">
                  <c:v>96.320152680861227</c:v>
                </c:pt>
                <c:pt idx="675">
                  <c:v>94.29832408898433</c:v>
                </c:pt>
                <c:pt idx="676">
                  <c:v>94.885787558895458</c:v>
                </c:pt>
                <c:pt idx="677">
                  <c:v>94.982704121190437</c:v>
                </c:pt>
                <c:pt idx="678">
                  <c:v>94.982704121190437</c:v>
                </c:pt>
                <c:pt idx="679">
                  <c:v>94.982704121190437</c:v>
                </c:pt>
                <c:pt idx="680">
                  <c:v>93.792866941015092</c:v>
                </c:pt>
                <c:pt idx="681">
                  <c:v>96.075624739070804</c:v>
                </c:pt>
                <c:pt idx="682">
                  <c:v>95.835569869386305</c:v>
                </c:pt>
                <c:pt idx="683">
                  <c:v>95.585077831454655</c:v>
                </c:pt>
                <c:pt idx="684">
                  <c:v>95.167591101568561</c:v>
                </c:pt>
                <c:pt idx="685">
                  <c:v>95.167591101568561</c:v>
                </c:pt>
                <c:pt idx="686">
                  <c:v>95.167591101568561</c:v>
                </c:pt>
                <c:pt idx="687">
                  <c:v>95.611916264090183</c:v>
                </c:pt>
                <c:pt idx="688">
                  <c:v>96.588537007216559</c:v>
                </c:pt>
                <c:pt idx="689">
                  <c:v>98.09447128287708</c:v>
                </c:pt>
                <c:pt idx="690">
                  <c:v>98.646150175940846</c:v>
                </c:pt>
                <c:pt idx="691">
                  <c:v>101.79966601061609</c:v>
                </c:pt>
                <c:pt idx="692">
                  <c:v>101.79966601061609</c:v>
                </c:pt>
                <c:pt idx="693">
                  <c:v>101.79966601061609</c:v>
                </c:pt>
                <c:pt idx="694">
                  <c:v>100.68438003220612</c:v>
                </c:pt>
                <c:pt idx="695">
                  <c:v>101.05862706506829</c:v>
                </c:pt>
                <c:pt idx="696">
                  <c:v>98.429951690821255</c:v>
                </c:pt>
                <c:pt idx="697">
                  <c:v>98.705791137353145</c:v>
                </c:pt>
                <c:pt idx="698">
                  <c:v>98.653605296117377</c:v>
                </c:pt>
                <c:pt idx="699">
                  <c:v>98.653605296117377</c:v>
                </c:pt>
                <c:pt idx="700">
                  <c:v>98.653605296117377</c:v>
                </c:pt>
                <c:pt idx="701">
                  <c:v>99.309655871652652</c:v>
                </c:pt>
                <c:pt idx="702">
                  <c:v>100.01341921631777</c:v>
                </c:pt>
                <c:pt idx="703">
                  <c:v>100.61877497465261</c:v>
                </c:pt>
                <c:pt idx="704">
                  <c:v>99.864316812787024</c:v>
                </c:pt>
                <c:pt idx="705">
                  <c:v>100.19681517266059</c:v>
                </c:pt>
                <c:pt idx="706">
                  <c:v>100.19681517266059</c:v>
                </c:pt>
                <c:pt idx="707">
                  <c:v>100.19681517266059</c:v>
                </c:pt>
                <c:pt idx="708">
                  <c:v>100.42046877795671</c:v>
                </c:pt>
                <c:pt idx="709">
                  <c:v>99.373769905170889</c:v>
                </c:pt>
                <c:pt idx="710">
                  <c:v>98.892169141766573</c:v>
                </c:pt>
                <c:pt idx="711">
                  <c:v>98.012464960935191</c:v>
                </c:pt>
                <c:pt idx="712">
                  <c:v>96.655633088805402</c:v>
                </c:pt>
                <c:pt idx="713">
                  <c:v>96.655633088805402</c:v>
                </c:pt>
                <c:pt idx="714">
                  <c:v>96.655633088805402</c:v>
                </c:pt>
                <c:pt idx="715">
                  <c:v>96.014492753623202</c:v>
                </c:pt>
                <c:pt idx="716">
                  <c:v>95.404663923182454</c:v>
                </c:pt>
                <c:pt idx="717">
                  <c:v>94.736685155364711</c:v>
                </c:pt>
                <c:pt idx="718">
                  <c:v>94.378839386890917</c:v>
                </c:pt>
                <c:pt idx="719">
                  <c:v>94.791853044671086</c:v>
                </c:pt>
                <c:pt idx="720">
                  <c:v>94.791853044671086</c:v>
                </c:pt>
                <c:pt idx="721">
                  <c:v>94.791853044671086</c:v>
                </c:pt>
                <c:pt idx="722">
                  <c:v>94.23271903143079</c:v>
                </c:pt>
                <c:pt idx="723">
                  <c:v>93.457386533070917</c:v>
                </c:pt>
                <c:pt idx="724">
                  <c:v>93.226277807598265</c:v>
                </c:pt>
                <c:pt idx="725">
                  <c:v>93.226277807598265</c:v>
                </c:pt>
                <c:pt idx="726">
                  <c:v>93.822687421721241</c:v>
                </c:pt>
                <c:pt idx="727">
                  <c:v>93.822687421721241</c:v>
                </c:pt>
                <c:pt idx="728">
                  <c:v>93.822687421721241</c:v>
                </c:pt>
                <c:pt idx="729">
                  <c:v>94.940955448201834</c:v>
                </c:pt>
                <c:pt idx="730">
                  <c:v>95.761018667620931</c:v>
                </c:pt>
                <c:pt idx="731">
                  <c:v>95.201884654380635</c:v>
                </c:pt>
                <c:pt idx="732">
                  <c:v>95.201884654380635</c:v>
                </c:pt>
                <c:pt idx="733">
                  <c:v>95.595514999701805</c:v>
                </c:pt>
                <c:pt idx="734">
                  <c:v>95.595514999701805</c:v>
                </c:pt>
                <c:pt idx="735">
                  <c:v>95.595514999701805</c:v>
                </c:pt>
                <c:pt idx="736">
                  <c:v>94.773960756247405</c:v>
                </c:pt>
                <c:pt idx="737">
                  <c:v>94.009065426134669</c:v>
                </c:pt>
                <c:pt idx="738">
                  <c:v>93.986700065605064</c:v>
                </c:pt>
                <c:pt idx="739">
                  <c:v>93.449931412894387</c:v>
                </c:pt>
                <c:pt idx="740">
                  <c:v>91.769547325102891</c:v>
                </c:pt>
                <c:pt idx="741">
                  <c:v>91.769547325102891</c:v>
                </c:pt>
                <c:pt idx="742">
                  <c:v>91.769547325102891</c:v>
                </c:pt>
                <c:pt idx="743">
                  <c:v>92.088626468658688</c:v>
                </c:pt>
                <c:pt idx="744">
                  <c:v>91.812787022126798</c:v>
                </c:pt>
                <c:pt idx="745">
                  <c:v>92.778970597006023</c:v>
                </c:pt>
                <c:pt idx="746">
                  <c:v>93.449931412894387</c:v>
                </c:pt>
                <c:pt idx="747">
                  <c:v>92.436035068885332</c:v>
                </c:pt>
                <c:pt idx="748">
                  <c:v>92.436035068885332</c:v>
                </c:pt>
                <c:pt idx="749">
                  <c:v>92.436035068885332</c:v>
                </c:pt>
                <c:pt idx="750">
                  <c:v>93.010079322478674</c:v>
                </c:pt>
                <c:pt idx="751">
                  <c:v>93.449931412894387</c:v>
                </c:pt>
                <c:pt idx="752">
                  <c:v>92.764060356652962</c:v>
                </c:pt>
                <c:pt idx="753">
                  <c:v>92.525496511003752</c:v>
                </c:pt>
                <c:pt idx="754">
                  <c:v>92.555316991709915</c:v>
                </c:pt>
                <c:pt idx="755">
                  <c:v>92.555316991709915</c:v>
                </c:pt>
                <c:pt idx="756">
                  <c:v>92.555316991709915</c:v>
                </c:pt>
                <c:pt idx="757">
                  <c:v>92.093099540764598</c:v>
                </c:pt>
                <c:pt idx="758">
                  <c:v>91.630882089819295</c:v>
                </c:pt>
                <c:pt idx="759">
                  <c:v>91.28794656169859</c:v>
                </c:pt>
                <c:pt idx="760">
                  <c:v>91.392318244170113</c:v>
                </c:pt>
                <c:pt idx="761">
                  <c:v>91.973817617940014</c:v>
                </c:pt>
                <c:pt idx="762">
                  <c:v>91.973817617940014</c:v>
                </c:pt>
                <c:pt idx="763">
                  <c:v>91.973817617940014</c:v>
                </c:pt>
                <c:pt idx="764">
                  <c:v>93.375380211129013</c:v>
                </c:pt>
                <c:pt idx="765">
                  <c:v>92.585137472416065</c:v>
                </c:pt>
                <c:pt idx="766">
                  <c:v>92.122920021470762</c:v>
                </c:pt>
                <c:pt idx="767">
                  <c:v>92.515059342756615</c:v>
                </c:pt>
                <c:pt idx="768">
                  <c:v>91.929086896880776</c:v>
                </c:pt>
                <c:pt idx="769">
                  <c:v>91.929086896880776</c:v>
                </c:pt>
                <c:pt idx="770">
                  <c:v>91.929086896880776</c:v>
                </c:pt>
                <c:pt idx="771">
                  <c:v>90.840639351106347</c:v>
                </c:pt>
                <c:pt idx="772">
                  <c:v>90.244229736983371</c:v>
                </c:pt>
                <c:pt idx="773">
                  <c:v>89.200512912268152</c:v>
                </c:pt>
                <c:pt idx="774">
                  <c:v>88.343174091966375</c:v>
                </c:pt>
                <c:pt idx="775">
                  <c:v>86.23188405797103</c:v>
                </c:pt>
                <c:pt idx="776">
                  <c:v>86.23188405797103</c:v>
                </c:pt>
                <c:pt idx="777">
                  <c:v>86.23188405797103</c:v>
                </c:pt>
                <c:pt idx="778">
                  <c:v>87.530565992723808</c:v>
                </c:pt>
                <c:pt idx="779">
                  <c:v>88.457982942685049</c:v>
                </c:pt>
                <c:pt idx="780">
                  <c:v>88.902308105206657</c:v>
                </c:pt>
                <c:pt idx="781">
                  <c:v>91.034472475696305</c:v>
                </c:pt>
                <c:pt idx="782">
                  <c:v>92.925090952466164</c:v>
                </c:pt>
                <c:pt idx="783">
                  <c:v>92.925090952466164</c:v>
                </c:pt>
                <c:pt idx="784">
                  <c:v>92.925090952466164</c:v>
                </c:pt>
                <c:pt idx="785">
                  <c:v>92.860976918947941</c:v>
                </c:pt>
                <c:pt idx="786">
                  <c:v>89.968390290451481</c:v>
                </c:pt>
                <c:pt idx="787">
                  <c:v>89.677640603566545</c:v>
                </c:pt>
                <c:pt idx="788">
                  <c:v>88.897835033100748</c:v>
                </c:pt>
                <c:pt idx="789">
                  <c:v>88.976859306972031</c:v>
                </c:pt>
                <c:pt idx="790">
                  <c:v>88.976859306972031</c:v>
                </c:pt>
                <c:pt idx="791">
                  <c:v>88.976859306972031</c:v>
                </c:pt>
                <c:pt idx="792">
                  <c:v>90.423152621220268</c:v>
                </c:pt>
                <c:pt idx="793">
                  <c:v>91.779984493350028</c:v>
                </c:pt>
                <c:pt idx="794">
                  <c:v>90.72433947635237</c:v>
                </c:pt>
                <c:pt idx="795">
                  <c:v>91.019562235343244</c:v>
                </c:pt>
                <c:pt idx="796">
                  <c:v>90.520069183515247</c:v>
                </c:pt>
                <c:pt idx="797">
                  <c:v>90.520069183515247</c:v>
                </c:pt>
                <c:pt idx="798">
                  <c:v>90.520069183515247</c:v>
                </c:pt>
                <c:pt idx="799">
                  <c:v>90.602075505457151</c:v>
                </c:pt>
                <c:pt idx="800">
                  <c:v>89.98330053080457</c:v>
                </c:pt>
                <c:pt idx="801">
                  <c:v>89.737281564978829</c:v>
                </c:pt>
                <c:pt idx="802">
                  <c:v>89.051410508737405</c:v>
                </c:pt>
                <c:pt idx="803">
                  <c:v>88.581737937615571</c:v>
                </c:pt>
                <c:pt idx="804">
                  <c:v>88.581737937615571</c:v>
                </c:pt>
                <c:pt idx="805">
                  <c:v>88.581737937615571</c:v>
                </c:pt>
                <c:pt idx="806">
                  <c:v>87.057911373531354</c:v>
                </c:pt>
                <c:pt idx="807">
                  <c:v>87.649847915548406</c:v>
                </c:pt>
                <c:pt idx="808">
                  <c:v>88.447545774437899</c:v>
                </c:pt>
                <c:pt idx="809">
                  <c:v>87.165265104073484</c:v>
                </c:pt>
                <c:pt idx="810">
                  <c:v>87.098169022484655</c:v>
                </c:pt>
                <c:pt idx="811">
                  <c:v>87.098169022484655</c:v>
                </c:pt>
                <c:pt idx="812">
                  <c:v>87.098169022484655</c:v>
                </c:pt>
                <c:pt idx="813">
                  <c:v>86.069362438122511</c:v>
                </c:pt>
                <c:pt idx="814">
                  <c:v>85.790540943520014</c:v>
                </c:pt>
                <c:pt idx="815">
                  <c:v>85.711516669648731</c:v>
                </c:pt>
                <c:pt idx="816">
                  <c:v>85.793522991590635</c:v>
                </c:pt>
                <c:pt idx="817">
                  <c:v>85.42822210294031</c:v>
                </c:pt>
                <c:pt idx="818">
                  <c:v>85.42822210294031</c:v>
                </c:pt>
                <c:pt idx="819">
                  <c:v>85.42822210294031</c:v>
                </c:pt>
                <c:pt idx="820">
                  <c:v>87.001252460189662</c:v>
                </c:pt>
                <c:pt idx="821">
                  <c:v>86.956521739130437</c:v>
                </c:pt>
                <c:pt idx="822">
                  <c:v>86.516669648714739</c:v>
                </c:pt>
                <c:pt idx="823">
                  <c:v>86.121548279358279</c:v>
                </c:pt>
                <c:pt idx="824">
                  <c:v>86.293016043418618</c:v>
                </c:pt>
                <c:pt idx="825">
                  <c:v>86.293016043418618</c:v>
                </c:pt>
                <c:pt idx="826">
                  <c:v>86.293016043418618</c:v>
                </c:pt>
                <c:pt idx="827">
                  <c:v>86.710502773304711</c:v>
                </c:pt>
                <c:pt idx="828">
                  <c:v>86.77759885489354</c:v>
                </c:pt>
                <c:pt idx="829">
                  <c:v>86.479394047832059</c:v>
                </c:pt>
                <c:pt idx="830">
                  <c:v>86.158823880240959</c:v>
                </c:pt>
                <c:pt idx="831">
                  <c:v>86.553945249597433</c:v>
                </c:pt>
                <c:pt idx="832">
                  <c:v>86.553945249597433</c:v>
                </c:pt>
                <c:pt idx="833">
                  <c:v>86.553945249597433</c:v>
                </c:pt>
                <c:pt idx="834">
                  <c:v>85.979900996004062</c:v>
                </c:pt>
                <c:pt idx="835">
                  <c:v>86.248285322359408</c:v>
                </c:pt>
                <c:pt idx="836">
                  <c:v>86.300471163595162</c:v>
                </c:pt>
                <c:pt idx="837">
                  <c:v>86.017176596886742</c:v>
                </c:pt>
                <c:pt idx="838">
                  <c:v>86.427208206596291</c:v>
                </c:pt>
                <c:pt idx="839">
                  <c:v>86.427208206596291</c:v>
                </c:pt>
                <c:pt idx="840">
                  <c:v>86.427208206596291</c:v>
                </c:pt>
                <c:pt idx="841">
                  <c:v>87.12053438301426</c:v>
                </c:pt>
                <c:pt idx="842">
                  <c:v>86.881970537365078</c:v>
                </c:pt>
                <c:pt idx="843">
                  <c:v>87.068348541778505</c:v>
                </c:pt>
                <c:pt idx="844">
                  <c:v>87.262181666368463</c:v>
                </c:pt>
                <c:pt idx="845">
                  <c:v>87.888411761197602</c:v>
                </c:pt>
                <c:pt idx="846">
                  <c:v>87.888411761197602</c:v>
                </c:pt>
                <c:pt idx="847">
                  <c:v>87.888411761197602</c:v>
                </c:pt>
                <c:pt idx="848">
                  <c:v>89.543448440388858</c:v>
                </c:pt>
                <c:pt idx="849">
                  <c:v>89.148327071032384</c:v>
                </c:pt>
                <c:pt idx="850">
                  <c:v>87.038528061072356</c:v>
                </c:pt>
                <c:pt idx="851">
                  <c:v>86.74032325401086</c:v>
                </c:pt>
                <c:pt idx="852">
                  <c:v>87.150354863720409</c:v>
                </c:pt>
                <c:pt idx="853">
                  <c:v>87.150354863720409</c:v>
                </c:pt>
                <c:pt idx="854">
                  <c:v>87.150354863720409</c:v>
                </c:pt>
                <c:pt idx="855">
                  <c:v>85.383491381881086</c:v>
                </c:pt>
                <c:pt idx="856">
                  <c:v>85.204568497644189</c:v>
                </c:pt>
                <c:pt idx="857">
                  <c:v>84.876543209876559</c:v>
                </c:pt>
                <c:pt idx="858">
                  <c:v>84.250313115047419</c:v>
                </c:pt>
                <c:pt idx="859">
                  <c:v>84.175761913282045</c:v>
                </c:pt>
                <c:pt idx="860">
                  <c:v>84.813920200393639</c:v>
                </c:pt>
                <c:pt idx="861">
                  <c:v>84.727440806345797</c:v>
                </c:pt>
                <c:pt idx="862">
                  <c:v>84.801992008111185</c:v>
                </c:pt>
                <c:pt idx="863">
                  <c:v>83.810461024631721</c:v>
                </c:pt>
                <c:pt idx="864">
                  <c:v>83.385519174569097</c:v>
                </c:pt>
                <c:pt idx="865">
                  <c:v>83.570406154947236</c:v>
                </c:pt>
                <c:pt idx="866">
                  <c:v>83.392974294745628</c:v>
                </c:pt>
                <c:pt idx="867">
                  <c:v>83.482435736864076</c:v>
                </c:pt>
                <c:pt idx="868">
                  <c:v>83.497345977217165</c:v>
                </c:pt>
                <c:pt idx="869">
                  <c:v>83.54953181845292</c:v>
                </c:pt>
                <c:pt idx="870">
                  <c:v>83.54953181845292</c:v>
                </c:pt>
                <c:pt idx="871">
                  <c:v>83.54953181845292</c:v>
                </c:pt>
                <c:pt idx="872">
                  <c:v>84.205582393988195</c:v>
                </c:pt>
                <c:pt idx="873">
                  <c:v>84.280133595753568</c:v>
                </c:pt>
                <c:pt idx="874">
                  <c:v>84.071390230810522</c:v>
                </c:pt>
                <c:pt idx="875">
                  <c:v>84.071390230810522</c:v>
                </c:pt>
                <c:pt idx="876">
                  <c:v>83.780640543925571</c:v>
                </c:pt>
                <c:pt idx="877">
                  <c:v>83.780640543925571</c:v>
                </c:pt>
                <c:pt idx="878">
                  <c:v>83.780640543925571</c:v>
                </c:pt>
                <c:pt idx="879">
                  <c:v>83.713544462336742</c:v>
                </c:pt>
                <c:pt idx="880">
                  <c:v>83.981928788692088</c:v>
                </c:pt>
                <c:pt idx="881">
                  <c:v>84.50378720104969</c:v>
                </c:pt>
                <c:pt idx="882">
                  <c:v>84.254786187153357</c:v>
                </c:pt>
                <c:pt idx="883">
                  <c:v>84.478439792449464</c:v>
                </c:pt>
                <c:pt idx="884">
                  <c:v>84.478439792449464</c:v>
                </c:pt>
                <c:pt idx="885">
                  <c:v>84.478439792449464</c:v>
                </c:pt>
                <c:pt idx="886">
                  <c:v>84.787081767758096</c:v>
                </c:pt>
                <c:pt idx="887">
                  <c:v>84.354684797518942</c:v>
                </c:pt>
                <c:pt idx="888">
                  <c:v>84.339774557165867</c:v>
                </c:pt>
                <c:pt idx="889">
                  <c:v>83.86264686586749</c:v>
                </c:pt>
                <c:pt idx="890">
                  <c:v>83.922287827279789</c:v>
                </c:pt>
                <c:pt idx="891">
                  <c:v>83.922287827279789</c:v>
                </c:pt>
                <c:pt idx="892">
                  <c:v>83.922287827279789</c:v>
                </c:pt>
                <c:pt idx="893">
                  <c:v>84.302498956283173</c:v>
                </c:pt>
                <c:pt idx="894">
                  <c:v>82.811474920975726</c:v>
                </c:pt>
                <c:pt idx="895">
                  <c:v>81.477008409375571</c:v>
                </c:pt>
                <c:pt idx="896">
                  <c:v>80.220075147611382</c:v>
                </c:pt>
                <c:pt idx="897">
                  <c:v>79.881612691596587</c:v>
                </c:pt>
                <c:pt idx="898">
                  <c:v>79.881612691596587</c:v>
                </c:pt>
                <c:pt idx="899">
                  <c:v>79.881612691596587</c:v>
                </c:pt>
                <c:pt idx="900">
                  <c:v>79.34037096678</c:v>
                </c:pt>
                <c:pt idx="901">
                  <c:v>79.680324446830085</c:v>
                </c:pt>
                <c:pt idx="902">
                  <c:v>79.337388918709379</c:v>
                </c:pt>
                <c:pt idx="903">
                  <c:v>79.076459712530578</c:v>
                </c:pt>
                <c:pt idx="904">
                  <c:v>79.05260332796567</c:v>
                </c:pt>
                <c:pt idx="905">
                  <c:v>79.05260332796567</c:v>
                </c:pt>
                <c:pt idx="906">
                  <c:v>79.05260332796567</c:v>
                </c:pt>
                <c:pt idx="907">
                  <c:v>78.808075386175219</c:v>
                </c:pt>
                <c:pt idx="908">
                  <c:v>79.568497644182017</c:v>
                </c:pt>
                <c:pt idx="909">
                  <c:v>80.030715095127334</c:v>
                </c:pt>
                <c:pt idx="910">
                  <c:v>81.029701198783329</c:v>
                </c:pt>
                <c:pt idx="911">
                  <c:v>80.343830142541904</c:v>
                </c:pt>
                <c:pt idx="912">
                  <c:v>80.627124709250324</c:v>
                </c:pt>
                <c:pt idx="913">
                  <c:v>80.701675911015684</c:v>
                </c:pt>
                <c:pt idx="914">
                  <c:v>81.6037454523767</c:v>
                </c:pt>
                <c:pt idx="915">
                  <c:v>81.536649370787856</c:v>
                </c:pt>
                <c:pt idx="916">
                  <c:v>81.797578576966671</c:v>
                </c:pt>
                <c:pt idx="917">
                  <c:v>81.658913341683075</c:v>
                </c:pt>
                <c:pt idx="918">
                  <c:v>81.626110812906319</c:v>
                </c:pt>
                <c:pt idx="919">
                  <c:v>80.164907258305007</c:v>
                </c:pt>
                <c:pt idx="920">
                  <c:v>80.19174569094055</c:v>
                </c:pt>
                <c:pt idx="921">
                  <c:v>79.389574759945148</c:v>
                </c:pt>
                <c:pt idx="922">
                  <c:v>79.493946442416657</c:v>
                </c:pt>
                <c:pt idx="923">
                  <c:v>79.270292837120536</c:v>
                </c:pt>
                <c:pt idx="924">
                  <c:v>79.717600047712764</c:v>
                </c:pt>
                <c:pt idx="925">
                  <c:v>79.608755293135331</c:v>
                </c:pt>
                <c:pt idx="926">
                  <c:v>80.29909942148268</c:v>
                </c:pt>
                <c:pt idx="927">
                  <c:v>80.895509035605656</c:v>
                </c:pt>
                <c:pt idx="928">
                  <c:v>80.873143675076037</c:v>
                </c:pt>
                <c:pt idx="929">
                  <c:v>81.335361126021354</c:v>
                </c:pt>
                <c:pt idx="930">
                  <c:v>80.753861752251453</c:v>
                </c:pt>
                <c:pt idx="931">
                  <c:v>80.624142661179704</c:v>
                </c:pt>
                <c:pt idx="932">
                  <c:v>80.396015983777673</c:v>
                </c:pt>
                <c:pt idx="933">
                  <c:v>80.328919902188829</c:v>
                </c:pt>
                <c:pt idx="934">
                  <c:v>80.525735074849422</c:v>
                </c:pt>
                <c:pt idx="935">
                  <c:v>80.850778314546432</c:v>
                </c:pt>
                <c:pt idx="936">
                  <c:v>80.962605117194499</c:v>
                </c:pt>
                <c:pt idx="937">
                  <c:v>81.588835212023639</c:v>
                </c:pt>
                <c:pt idx="938">
                  <c:v>81.663386413789013</c:v>
                </c:pt>
                <c:pt idx="939">
                  <c:v>81.427804616210423</c:v>
                </c:pt>
                <c:pt idx="940">
                  <c:v>81.849764418202426</c:v>
                </c:pt>
                <c:pt idx="941">
                  <c:v>82.264269100017913</c:v>
                </c:pt>
                <c:pt idx="942">
                  <c:v>83.139500208743371</c:v>
                </c:pt>
                <c:pt idx="943">
                  <c:v>82.751833959563442</c:v>
                </c:pt>
                <c:pt idx="944">
                  <c:v>82.058507783145473</c:v>
                </c:pt>
                <c:pt idx="945">
                  <c:v>81.559014731317475</c:v>
                </c:pt>
                <c:pt idx="946">
                  <c:v>81.372636726904048</c:v>
                </c:pt>
                <c:pt idx="947">
                  <c:v>81.384564919186502</c:v>
                </c:pt>
                <c:pt idx="948">
                  <c:v>81.596290332200155</c:v>
                </c:pt>
                <c:pt idx="949">
                  <c:v>81.715572255024753</c:v>
                </c:pt>
                <c:pt idx="950">
                  <c:v>82.143496153157997</c:v>
                </c:pt>
                <c:pt idx="951">
                  <c:v>82.103238504204683</c:v>
                </c:pt>
                <c:pt idx="952">
                  <c:v>82.550545714796925</c:v>
                </c:pt>
                <c:pt idx="953">
                  <c:v>82.863660762211495</c:v>
                </c:pt>
                <c:pt idx="954">
                  <c:v>83.224488578755881</c:v>
                </c:pt>
                <c:pt idx="955">
                  <c:v>82.543090594620395</c:v>
                </c:pt>
                <c:pt idx="956">
                  <c:v>82.147969225263921</c:v>
                </c:pt>
                <c:pt idx="957">
                  <c:v>82.48344963320811</c:v>
                </c:pt>
                <c:pt idx="958">
                  <c:v>82.341802349853893</c:v>
                </c:pt>
                <c:pt idx="959">
                  <c:v>82.356712590206953</c:v>
                </c:pt>
                <c:pt idx="960">
                  <c:v>82.486431681278717</c:v>
                </c:pt>
                <c:pt idx="961">
                  <c:v>82.25234090773543</c:v>
                </c:pt>
                <c:pt idx="962">
                  <c:v>82.185244826146615</c:v>
                </c:pt>
                <c:pt idx="963">
                  <c:v>82.043597542792398</c:v>
                </c:pt>
                <c:pt idx="964">
                  <c:v>81.266774020397207</c:v>
                </c:pt>
                <c:pt idx="965">
                  <c:v>81.462098169022497</c:v>
                </c:pt>
                <c:pt idx="966">
                  <c:v>81.256336852150071</c:v>
                </c:pt>
                <c:pt idx="967">
                  <c:v>80.895509035605656</c:v>
                </c:pt>
                <c:pt idx="968">
                  <c:v>80.716586151368773</c:v>
                </c:pt>
                <c:pt idx="969">
                  <c:v>80.440746704836883</c:v>
                </c:pt>
                <c:pt idx="970">
                  <c:v>81.089342160195628</c:v>
                </c:pt>
                <c:pt idx="971">
                  <c:v>81.389037991292426</c:v>
                </c:pt>
                <c:pt idx="972">
                  <c:v>81.096797280372158</c:v>
                </c:pt>
                <c:pt idx="973">
                  <c:v>81.715572255024753</c:v>
                </c:pt>
                <c:pt idx="974">
                  <c:v>81.961591220850494</c:v>
                </c:pt>
                <c:pt idx="975">
                  <c:v>82.654917397268463</c:v>
                </c:pt>
                <c:pt idx="976">
                  <c:v>82.587821315679605</c:v>
                </c:pt>
                <c:pt idx="977">
                  <c:v>83.030655454165924</c:v>
                </c:pt>
                <c:pt idx="978">
                  <c:v>82.580366195503089</c:v>
                </c:pt>
                <c:pt idx="979">
                  <c:v>82.614659748315162</c:v>
                </c:pt>
                <c:pt idx="980">
                  <c:v>82.155424345440451</c:v>
                </c:pt>
                <c:pt idx="981">
                  <c:v>82.677282757798068</c:v>
                </c:pt>
                <c:pt idx="982">
                  <c:v>82.617641796385769</c:v>
                </c:pt>
                <c:pt idx="983">
                  <c:v>82.699648118327673</c:v>
                </c:pt>
                <c:pt idx="984">
                  <c:v>82.149460249299239</c:v>
                </c:pt>
                <c:pt idx="985">
                  <c:v>81.617164668694471</c:v>
                </c:pt>
                <c:pt idx="986">
                  <c:v>81.670841533965529</c:v>
                </c:pt>
                <c:pt idx="987">
                  <c:v>81.304049621279901</c:v>
                </c:pt>
                <c:pt idx="988">
                  <c:v>81.041629391065783</c:v>
                </c:pt>
                <c:pt idx="989">
                  <c:v>80.552573507484951</c:v>
                </c:pt>
                <c:pt idx="990">
                  <c:v>79.918888292479281</c:v>
                </c:pt>
                <c:pt idx="991">
                  <c:v>79.397029880121679</c:v>
                </c:pt>
                <c:pt idx="992">
                  <c:v>79.687779567006629</c:v>
                </c:pt>
                <c:pt idx="993">
                  <c:v>79.210651875708237</c:v>
                </c:pt>
                <c:pt idx="994">
                  <c:v>79.153992962366559</c:v>
                </c:pt>
                <c:pt idx="995">
                  <c:v>79.186795491143329</c:v>
                </c:pt>
                <c:pt idx="996">
                  <c:v>79.139082722013484</c:v>
                </c:pt>
                <c:pt idx="997">
                  <c:v>79.188286515178632</c:v>
                </c:pt>
                <c:pt idx="998">
                  <c:v>78.733524184409859</c:v>
                </c:pt>
                <c:pt idx="999">
                  <c:v>78.077473608874584</c:v>
                </c:pt>
                <c:pt idx="1000">
                  <c:v>77.764358561460014</c:v>
                </c:pt>
                <c:pt idx="1001">
                  <c:v>76.41498180950677</c:v>
                </c:pt>
                <c:pt idx="1002">
                  <c:v>75.662014671676516</c:v>
                </c:pt>
                <c:pt idx="1003">
                  <c:v>75.594918590087673</c:v>
                </c:pt>
                <c:pt idx="1004">
                  <c:v>75.654559551499972</c:v>
                </c:pt>
                <c:pt idx="1005">
                  <c:v>74.849406572433949</c:v>
                </c:pt>
                <c:pt idx="1006">
                  <c:v>73.604401502952228</c:v>
                </c:pt>
                <c:pt idx="1007">
                  <c:v>73.470209339774556</c:v>
                </c:pt>
                <c:pt idx="1008">
                  <c:v>74.683902904514824</c:v>
                </c:pt>
                <c:pt idx="1009">
                  <c:v>74.758454106280197</c:v>
                </c:pt>
                <c:pt idx="1010">
                  <c:v>73.455299099421495</c:v>
                </c:pt>
                <c:pt idx="1011">
                  <c:v>73.649132224011453</c:v>
                </c:pt>
                <c:pt idx="1012">
                  <c:v>73.50748494065725</c:v>
                </c:pt>
                <c:pt idx="1013">
                  <c:v>73.738593666129901</c:v>
                </c:pt>
                <c:pt idx="1014">
                  <c:v>73.544760541539929</c:v>
                </c:pt>
                <c:pt idx="1015">
                  <c:v>74.11134967495677</c:v>
                </c:pt>
                <c:pt idx="1016">
                  <c:v>74.097930458638999</c:v>
                </c:pt>
                <c:pt idx="1017">
                  <c:v>75.058149937376996</c:v>
                </c:pt>
                <c:pt idx="1018">
                  <c:v>74.715214409256276</c:v>
                </c:pt>
                <c:pt idx="1019">
                  <c:v>74.913520605952172</c:v>
                </c:pt>
                <c:pt idx="1020">
                  <c:v>74.916502654022793</c:v>
                </c:pt>
                <c:pt idx="1021">
                  <c:v>75.329516311802962</c:v>
                </c:pt>
                <c:pt idx="1022">
                  <c:v>74.640663207490903</c:v>
                </c:pt>
                <c:pt idx="1023">
                  <c:v>73.902606310013724</c:v>
                </c:pt>
                <c:pt idx="1024">
                  <c:v>74.200811117075204</c:v>
                </c:pt>
                <c:pt idx="1025">
                  <c:v>74.021888232838322</c:v>
                </c:pt>
                <c:pt idx="1026">
                  <c:v>74.394644241665176</c:v>
                </c:pt>
                <c:pt idx="1027">
                  <c:v>74.252996958310973</c:v>
                </c:pt>
                <c:pt idx="1028">
                  <c:v>74.633208087314372</c:v>
                </c:pt>
                <c:pt idx="1029">
                  <c:v>75.155066499671989</c:v>
                </c:pt>
                <c:pt idx="1030">
                  <c:v>75.235581797578575</c:v>
                </c:pt>
                <c:pt idx="1031">
                  <c:v>75.632194190970353</c:v>
                </c:pt>
                <c:pt idx="1032">
                  <c:v>75.727619729230028</c:v>
                </c:pt>
                <c:pt idx="1033">
                  <c:v>75.505457147969224</c:v>
                </c:pt>
                <c:pt idx="1034">
                  <c:v>75.505457147969224</c:v>
                </c:pt>
                <c:pt idx="1035">
                  <c:v>75.505457147969224</c:v>
                </c:pt>
                <c:pt idx="1036">
                  <c:v>75.505457147969224</c:v>
                </c:pt>
                <c:pt idx="1037">
                  <c:v>75.520367388322313</c:v>
                </c:pt>
                <c:pt idx="1038">
                  <c:v>75.706745392735741</c:v>
                </c:pt>
                <c:pt idx="1039">
                  <c:v>75.688853104312045</c:v>
                </c:pt>
                <c:pt idx="1040">
                  <c:v>75.662014671676516</c:v>
                </c:pt>
                <c:pt idx="1041">
                  <c:v>75.662014671676516</c:v>
                </c:pt>
                <c:pt idx="1042">
                  <c:v>75.415995705850776</c:v>
                </c:pt>
                <c:pt idx="1043">
                  <c:v>74.834496332080874</c:v>
                </c:pt>
                <c:pt idx="1044">
                  <c:v>74.029343353014852</c:v>
                </c:pt>
                <c:pt idx="1045">
                  <c:v>73.485119580127645</c:v>
                </c:pt>
                <c:pt idx="1046">
                  <c:v>73.574581022246079</c:v>
                </c:pt>
                <c:pt idx="1047">
                  <c:v>72.993081648476178</c:v>
                </c:pt>
                <c:pt idx="1048">
                  <c:v>73.022902129182327</c:v>
                </c:pt>
                <c:pt idx="1049">
                  <c:v>73.619311743305303</c:v>
                </c:pt>
                <c:pt idx="1050">
                  <c:v>73.574581022246079</c:v>
                </c:pt>
                <c:pt idx="1051">
                  <c:v>72.911075326534274</c:v>
                </c:pt>
                <c:pt idx="1052">
                  <c:v>73.373292777479577</c:v>
                </c:pt>
                <c:pt idx="1053">
                  <c:v>73.425478618715331</c:v>
                </c:pt>
                <c:pt idx="1054">
                  <c:v>73.989085704061551</c:v>
                </c:pt>
                <c:pt idx="1055">
                  <c:v>74.758454106280197</c:v>
                </c:pt>
                <c:pt idx="1056">
                  <c:v>75.423450826027334</c:v>
                </c:pt>
                <c:pt idx="1057">
                  <c:v>75.691835152382652</c:v>
                </c:pt>
                <c:pt idx="1058">
                  <c:v>76.273334526152567</c:v>
                </c:pt>
                <c:pt idx="1059">
                  <c:v>77.868730243931537</c:v>
                </c:pt>
                <c:pt idx="1060">
                  <c:v>78.66642810282103</c:v>
                </c:pt>
                <c:pt idx="1061">
                  <c:v>78.241486252758392</c:v>
                </c:pt>
                <c:pt idx="1062">
                  <c:v>78.629152501938336</c:v>
                </c:pt>
                <c:pt idx="1063">
                  <c:v>80.19920081111708</c:v>
                </c:pt>
                <c:pt idx="1064">
                  <c:v>81.131090833184231</c:v>
                </c:pt>
                <c:pt idx="1065">
                  <c:v>80.29909942148268</c:v>
                </c:pt>
                <c:pt idx="1066">
                  <c:v>80.743424584004302</c:v>
                </c:pt>
                <c:pt idx="1067">
                  <c:v>80.597304228544161</c:v>
                </c:pt>
                <c:pt idx="1068">
                  <c:v>79.747420528418928</c:v>
                </c:pt>
                <c:pt idx="1069">
                  <c:v>79.434305481004358</c:v>
                </c:pt>
                <c:pt idx="1070">
                  <c:v>78.822985626528293</c:v>
                </c:pt>
                <c:pt idx="1071">
                  <c:v>78.912447068646756</c:v>
                </c:pt>
                <c:pt idx="1072">
                  <c:v>78.658972982644485</c:v>
                </c:pt>
                <c:pt idx="1073">
                  <c:v>78.984016222341509</c:v>
                </c:pt>
                <c:pt idx="1074">
                  <c:v>79.300113317826685</c:v>
                </c:pt>
                <c:pt idx="1075">
                  <c:v>79.285203077473611</c:v>
                </c:pt>
                <c:pt idx="1076">
                  <c:v>78.74843442476292</c:v>
                </c:pt>
                <c:pt idx="1077">
                  <c:v>78.875171467764076</c:v>
                </c:pt>
                <c:pt idx="1078">
                  <c:v>78.778254905469083</c:v>
                </c:pt>
                <c:pt idx="1079">
                  <c:v>79.03172899147134</c:v>
                </c:pt>
                <c:pt idx="1080">
                  <c:v>78.211665772052243</c:v>
                </c:pt>
                <c:pt idx="1081">
                  <c:v>78.234031132581876</c:v>
                </c:pt>
                <c:pt idx="1082">
                  <c:v>77.388620504562539</c:v>
                </c:pt>
                <c:pt idx="1083">
                  <c:v>77.018846543806291</c:v>
                </c:pt>
                <c:pt idx="1084">
                  <c:v>76.795192938510169</c:v>
                </c:pt>
                <c:pt idx="1085">
                  <c:v>75.867775988548942</c:v>
                </c:pt>
                <c:pt idx="1086">
                  <c:v>75.857338820301791</c:v>
                </c:pt>
                <c:pt idx="1087">
                  <c:v>76.37472416055347</c:v>
                </c:pt>
                <c:pt idx="1088">
                  <c:v>77.33196159122086</c:v>
                </c:pt>
                <c:pt idx="1089">
                  <c:v>77.227589908749337</c:v>
                </c:pt>
                <c:pt idx="1090">
                  <c:v>77.197769428043188</c:v>
                </c:pt>
                <c:pt idx="1091">
                  <c:v>77.410985865092144</c:v>
                </c:pt>
                <c:pt idx="1092">
                  <c:v>78.237013180652482</c:v>
                </c:pt>
                <c:pt idx="1093">
                  <c:v>78.301127214170691</c:v>
                </c:pt>
                <c:pt idx="1094">
                  <c:v>78.405498896642229</c:v>
                </c:pt>
                <c:pt idx="1095">
                  <c:v>78.882626587940592</c:v>
                </c:pt>
                <c:pt idx="1096">
                  <c:v>79.613228365241255</c:v>
                </c:pt>
                <c:pt idx="1097">
                  <c:v>79.446233673286827</c:v>
                </c:pt>
                <c:pt idx="1098">
                  <c:v>79.523766923122807</c:v>
                </c:pt>
                <c:pt idx="1099">
                  <c:v>79.397029880121679</c:v>
                </c:pt>
                <c:pt idx="1100">
                  <c:v>79.650503966123949</c:v>
                </c:pt>
                <c:pt idx="1101">
                  <c:v>78.957177789705966</c:v>
                </c:pt>
                <c:pt idx="1102">
                  <c:v>78.36076817558299</c:v>
                </c:pt>
                <c:pt idx="1103">
                  <c:v>78.189300411522638</c:v>
                </c:pt>
                <c:pt idx="1104">
                  <c:v>77.831454643048843</c:v>
                </c:pt>
                <c:pt idx="1105">
                  <c:v>77.801634162342694</c:v>
                </c:pt>
                <c:pt idx="1106">
                  <c:v>77.801634162342694</c:v>
                </c:pt>
                <c:pt idx="1107">
                  <c:v>77.801634162342694</c:v>
                </c:pt>
                <c:pt idx="1108">
                  <c:v>77.396075624739083</c:v>
                </c:pt>
                <c:pt idx="1109">
                  <c:v>77.560088268622877</c:v>
                </c:pt>
                <c:pt idx="1110">
                  <c:v>77.00393630345323</c:v>
                </c:pt>
                <c:pt idx="1111">
                  <c:v>76.974115822747066</c:v>
                </c:pt>
                <c:pt idx="1112">
                  <c:v>76.950259438182158</c:v>
                </c:pt>
                <c:pt idx="1113">
                  <c:v>76.671437943579662</c:v>
                </c:pt>
                <c:pt idx="1114">
                  <c:v>76.929385101687856</c:v>
                </c:pt>
                <c:pt idx="1115">
                  <c:v>77.249955269278942</c:v>
                </c:pt>
                <c:pt idx="1116">
                  <c:v>77.607801037752736</c:v>
                </c:pt>
                <c:pt idx="1117">
                  <c:v>78.055108248344979</c:v>
                </c:pt>
                <c:pt idx="1118">
                  <c:v>78.375678415936065</c:v>
                </c:pt>
                <c:pt idx="1119">
                  <c:v>78.581439732808505</c:v>
                </c:pt>
                <c:pt idx="1120">
                  <c:v>77.764358561460014</c:v>
                </c:pt>
                <c:pt idx="1121">
                  <c:v>77.637621518458886</c:v>
                </c:pt>
                <c:pt idx="1122">
                  <c:v>77.68980735969464</c:v>
                </c:pt>
                <c:pt idx="1123">
                  <c:v>77.388620504562539</c:v>
                </c:pt>
                <c:pt idx="1124">
                  <c:v>78.137114570286869</c:v>
                </c:pt>
                <c:pt idx="1125">
                  <c:v>77.97011987833244</c:v>
                </c:pt>
                <c:pt idx="1126">
                  <c:v>77.440806345798293</c:v>
                </c:pt>
                <c:pt idx="1127">
                  <c:v>77.36178207192701</c:v>
                </c:pt>
                <c:pt idx="1128">
                  <c:v>77.212679668396262</c:v>
                </c:pt>
                <c:pt idx="1129">
                  <c:v>77.973101926403061</c:v>
                </c:pt>
                <c:pt idx="1130">
                  <c:v>78.427864257171834</c:v>
                </c:pt>
                <c:pt idx="1131">
                  <c:v>78.852806107234457</c:v>
                </c:pt>
                <c:pt idx="1132">
                  <c:v>79.479036202063583</c:v>
                </c:pt>
                <c:pt idx="1133">
                  <c:v>79.046639231824429</c:v>
                </c:pt>
                <c:pt idx="1134">
                  <c:v>78.755889544939478</c:v>
                </c:pt>
                <c:pt idx="1135">
                  <c:v>79.069004592354034</c:v>
                </c:pt>
                <c:pt idx="1136">
                  <c:v>78.98699827041213</c:v>
                </c:pt>
                <c:pt idx="1137">
                  <c:v>79.881612691596587</c:v>
                </c:pt>
                <c:pt idx="1138">
                  <c:v>80.895509035605656</c:v>
                </c:pt>
                <c:pt idx="1139">
                  <c:v>81.253354804079464</c:v>
                </c:pt>
                <c:pt idx="1140">
                  <c:v>81.690224846424528</c:v>
                </c:pt>
                <c:pt idx="1141">
                  <c:v>81.198186914773075</c:v>
                </c:pt>
                <c:pt idx="1142">
                  <c:v>81.037156318959873</c:v>
                </c:pt>
                <c:pt idx="1143">
                  <c:v>80.209637979364246</c:v>
                </c:pt>
                <c:pt idx="1144">
                  <c:v>81.54857756307031</c:v>
                </c:pt>
                <c:pt idx="1145">
                  <c:v>80.239458460070381</c:v>
                </c:pt>
                <c:pt idx="1146">
                  <c:v>78.915429116717362</c:v>
                </c:pt>
                <c:pt idx="1147">
                  <c:v>78.98699827041213</c:v>
                </c:pt>
                <c:pt idx="1148">
                  <c:v>79.076459712530578</c:v>
                </c:pt>
                <c:pt idx="1149">
                  <c:v>79.374664519592059</c:v>
                </c:pt>
                <c:pt idx="1150">
                  <c:v>79.762330768772003</c:v>
                </c:pt>
                <c:pt idx="1151">
                  <c:v>80.020277926880183</c:v>
                </c:pt>
                <c:pt idx="1152">
                  <c:v>80.716586151368773</c:v>
                </c:pt>
                <c:pt idx="1153">
                  <c:v>81.417367447963258</c:v>
                </c:pt>
                <c:pt idx="1154">
                  <c:v>81.730482495377828</c:v>
                </c:pt>
                <c:pt idx="1155">
                  <c:v>80.686765670662624</c:v>
                </c:pt>
                <c:pt idx="1156">
                  <c:v>80.209637979364246</c:v>
                </c:pt>
                <c:pt idx="1157">
                  <c:v>80.105266296892708</c:v>
                </c:pt>
                <c:pt idx="1158">
                  <c:v>80.132104729528237</c:v>
                </c:pt>
                <c:pt idx="1159">
                  <c:v>79.777241009125063</c:v>
                </c:pt>
                <c:pt idx="1160">
                  <c:v>79.016818751118279</c:v>
                </c:pt>
                <c:pt idx="1161">
                  <c:v>79.110753265342652</c:v>
                </c:pt>
                <c:pt idx="1162">
                  <c:v>79.754875648595458</c:v>
                </c:pt>
                <c:pt idx="1163">
                  <c:v>79.754875648595458</c:v>
                </c:pt>
                <c:pt idx="1164">
                  <c:v>79.754875648595458</c:v>
                </c:pt>
                <c:pt idx="1165">
                  <c:v>79.103298145166107</c:v>
                </c:pt>
                <c:pt idx="1166">
                  <c:v>79.389574759945148</c:v>
                </c:pt>
                <c:pt idx="1167">
                  <c:v>80.29909942148268</c:v>
                </c:pt>
                <c:pt idx="1168">
                  <c:v>80.105266296892708</c:v>
                </c:pt>
                <c:pt idx="1169">
                  <c:v>80.105266296892708</c:v>
                </c:pt>
                <c:pt idx="1170">
                  <c:v>80.090356056539633</c:v>
                </c:pt>
                <c:pt idx="1171">
                  <c:v>81.296594501103371</c:v>
                </c:pt>
                <c:pt idx="1172">
                  <c:v>81.415876423927955</c:v>
                </c:pt>
                <c:pt idx="1173">
                  <c:v>80.597304228544161</c:v>
                </c:pt>
                <c:pt idx="1174">
                  <c:v>80.090356056539633</c:v>
                </c:pt>
                <c:pt idx="1175">
                  <c:v>80.378123695353977</c:v>
                </c:pt>
                <c:pt idx="1176">
                  <c:v>80.030715095127334</c:v>
                </c:pt>
                <c:pt idx="1177">
                  <c:v>79.91143317230275</c:v>
                </c:pt>
                <c:pt idx="1178">
                  <c:v>80.105266296892708</c:v>
                </c:pt>
                <c:pt idx="1179">
                  <c:v>80.403471103954203</c:v>
                </c:pt>
                <c:pt idx="1180">
                  <c:v>80.254368700423456</c:v>
                </c:pt>
                <c:pt idx="1181">
                  <c:v>79.807061489831227</c:v>
                </c:pt>
                <c:pt idx="1182">
                  <c:v>79.270292837120536</c:v>
                </c:pt>
                <c:pt idx="1183">
                  <c:v>79.449215721357433</c:v>
                </c:pt>
                <c:pt idx="1184">
                  <c:v>79.03172899147134</c:v>
                </c:pt>
                <c:pt idx="1185">
                  <c:v>79.479036202063583</c:v>
                </c:pt>
                <c:pt idx="1186">
                  <c:v>78.957177789705966</c:v>
                </c:pt>
                <c:pt idx="1187">
                  <c:v>78.00292240710921</c:v>
                </c:pt>
                <c:pt idx="1188">
                  <c:v>77.413967913162779</c:v>
                </c:pt>
                <c:pt idx="1189">
                  <c:v>77.574998508975966</c:v>
                </c:pt>
                <c:pt idx="1190">
                  <c:v>77.39905767280969</c:v>
                </c:pt>
                <c:pt idx="1191">
                  <c:v>77.458698634221989</c:v>
                </c:pt>
                <c:pt idx="1192">
                  <c:v>78.077473608874584</c:v>
                </c:pt>
                <c:pt idx="1193">
                  <c:v>78.062563368521495</c:v>
                </c:pt>
                <c:pt idx="1194">
                  <c:v>77.71962784040079</c:v>
                </c:pt>
                <c:pt idx="1195">
                  <c:v>77.167948947337024</c:v>
                </c:pt>
                <c:pt idx="1196">
                  <c:v>77.030774736088745</c:v>
                </c:pt>
                <c:pt idx="1197">
                  <c:v>77.063577264865529</c:v>
                </c:pt>
                <c:pt idx="1198">
                  <c:v>76.832468539392849</c:v>
                </c:pt>
                <c:pt idx="1199">
                  <c:v>76.672928967614965</c:v>
                </c:pt>
                <c:pt idx="1200">
                  <c:v>76.318065247211791</c:v>
                </c:pt>
                <c:pt idx="1201">
                  <c:v>76.37770620862409</c:v>
                </c:pt>
                <c:pt idx="1202">
                  <c:v>76.392616448977165</c:v>
                </c:pt>
                <c:pt idx="1203">
                  <c:v>76.004950199797221</c:v>
                </c:pt>
                <c:pt idx="1204">
                  <c:v>75.98705791137354</c:v>
                </c:pt>
                <c:pt idx="1205">
                  <c:v>75.38617522514464</c:v>
                </c:pt>
                <c:pt idx="1206">
                  <c:v>74.886682173316643</c:v>
                </c:pt>
                <c:pt idx="1207">
                  <c:v>74.812130971551269</c:v>
                </c:pt>
                <c:pt idx="1208">
                  <c:v>75.639649311146911</c:v>
                </c:pt>
                <c:pt idx="1209">
                  <c:v>75.222162581260818</c:v>
                </c:pt>
                <c:pt idx="1210">
                  <c:v>75.250492037931664</c:v>
                </c:pt>
                <c:pt idx="1211">
                  <c:v>75.214707461084274</c:v>
                </c:pt>
                <c:pt idx="1212">
                  <c:v>75.512912268145769</c:v>
                </c:pt>
                <c:pt idx="1213">
                  <c:v>75.1401562593189</c:v>
                </c:pt>
                <c:pt idx="1214">
                  <c:v>74.543746645195924</c:v>
                </c:pt>
                <c:pt idx="1215">
                  <c:v>74.622770919067221</c:v>
                </c:pt>
                <c:pt idx="1216">
                  <c:v>74.961233375082017</c:v>
                </c:pt>
                <c:pt idx="1217">
                  <c:v>74.081529194250621</c:v>
                </c:pt>
                <c:pt idx="1218">
                  <c:v>74.133715035486375</c:v>
                </c:pt>
                <c:pt idx="1219">
                  <c:v>73.921989622472722</c:v>
                </c:pt>
                <c:pt idx="1220">
                  <c:v>74.220194429534203</c:v>
                </c:pt>
                <c:pt idx="1221">
                  <c:v>74.081529194250621</c:v>
                </c:pt>
                <c:pt idx="1222">
                  <c:v>74.048726665473851</c:v>
                </c:pt>
                <c:pt idx="1223">
                  <c:v>73.984612631955628</c:v>
                </c:pt>
                <c:pt idx="1224">
                  <c:v>74.096439434603695</c:v>
                </c:pt>
                <c:pt idx="1225">
                  <c:v>73.790779507365656</c:v>
                </c:pt>
                <c:pt idx="1226">
                  <c:v>73.61782071927</c:v>
                </c:pt>
                <c:pt idx="1227">
                  <c:v>73.753503906482976</c:v>
                </c:pt>
                <c:pt idx="1228">
                  <c:v>74.290272559193653</c:v>
                </c:pt>
                <c:pt idx="1229">
                  <c:v>74.327548160076347</c:v>
                </c:pt>
                <c:pt idx="1230">
                  <c:v>74.364823760959027</c:v>
                </c:pt>
                <c:pt idx="1231">
                  <c:v>74.185900876722144</c:v>
                </c:pt>
                <c:pt idx="1232">
                  <c:v>73.559670781893018</c:v>
                </c:pt>
                <c:pt idx="1233">
                  <c:v>72.87379972565158</c:v>
                </c:pt>
                <c:pt idx="1234">
                  <c:v>72.560684678237024</c:v>
                </c:pt>
                <c:pt idx="1235">
                  <c:v>72.489115524542257</c:v>
                </c:pt>
                <c:pt idx="1236">
                  <c:v>72.410091250670959</c:v>
                </c:pt>
                <c:pt idx="1237">
                  <c:v>72.404127154529746</c:v>
                </c:pt>
                <c:pt idx="1238">
                  <c:v>72.098467227291707</c:v>
                </c:pt>
                <c:pt idx="1239">
                  <c:v>71.633267728275783</c:v>
                </c:pt>
                <c:pt idx="1240">
                  <c:v>72.433947635235882</c:v>
                </c:pt>
                <c:pt idx="1241">
                  <c:v>71.99260452078488</c:v>
                </c:pt>
                <c:pt idx="1242">
                  <c:v>71.798771396194923</c:v>
                </c:pt>
                <c:pt idx="1243">
                  <c:v>72.14021590028031</c:v>
                </c:pt>
                <c:pt idx="1244">
                  <c:v>71.901652054631128</c:v>
                </c:pt>
                <c:pt idx="1245">
                  <c:v>71.8748136219956</c:v>
                </c:pt>
                <c:pt idx="1246">
                  <c:v>70.981690224846432</c:v>
                </c:pt>
                <c:pt idx="1247">
                  <c:v>71.264984791554838</c:v>
                </c:pt>
                <c:pt idx="1248">
                  <c:v>71.412596171050282</c:v>
                </c:pt>
                <c:pt idx="1249">
                  <c:v>71.439434603685811</c:v>
                </c:pt>
                <c:pt idx="1250">
                  <c:v>71.742112482853244</c:v>
                </c:pt>
                <c:pt idx="1251">
                  <c:v>72.615852567543399</c:v>
                </c:pt>
                <c:pt idx="1252">
                  <c:v>72.296773423987602</c:v>
                </c:pt>
                <c:pt idx="1253">
                  <c:v>72.395181010317899</c:v>
                </c:pt>
                <c:pt idx="1254">
                  <c:v>72.635235880002398</c:v>
                </c:pt>
                <c:pt idx="1255">
                  <c:v>72.499552692789422</c:v>
                </c:pt>
                <c:pt idx="1256">
                  <c:v>73.218226277807602</c:v>
                </c:pt>
                <c:pt idx="1257">
                  <c:v>73.802707699648124</c:v>
                </c:pt>
                <c:pt idx="1258">
                  <c:v>72.939404783205106</c:v>
                </c:pt>
                <c:pt idx="1259">
                  <c:v>72.981153456193724</c:v>
                </c:pt>
                <c:pt idx="1260">
                  <c:v>72.985626528299647</c:v>
                </c:pt>
                <c:pt idx="1261">
                  <c:v>72.605415399296234</c:v>
                </c:pt>
                <c:pt idx="1262">
                  <c:v>72.960279119699408</c:v>
                </c:pt>
                <c:pt idx="1263">
                  <c:v>71.584063935110649</c:v>
                </c:pt>
                <c:pt idx="1264">
                  <c:v>71.196397685930705</c:v>
                </c:pt>
                <c:pt idx="1265">
                  <c:v>71.663088208981932</c:v>
                </c:pt>
                <c:pt idx="1266">
                  <c:v>71.136756724518406</c:v>
                </c:pt>
                <c:pt idx="1267">
                  <c:v>71.53933321405141</c:v>
                </c:pt>
                <c:pt idx="1268">
                  <c:v>71.524422973698336</c:v>
                </c:pt>
                <c:pt idx="1269">
                  <c:v>71.88972386234866</c:v>
                </c:pt>
                <c:pt idx="1270">
                  <c:v>71.815172660583286</c:v>
                </c:pt>
                <c:pt idx="1271">
                  <c:v>72.471223236118576</c:v>
                </c:pt>
                <c:pt idx="1272">
                  <c:v>72.098467227291707</c:v>
                </c:pt>
                <c:pt idx="1273">
                  <c:v>71.53933321405141</c:v>
                </c:pt>
                <c:pt idx="1274">
                  <c:v>71.573626766863484</c:v>
                </c:pt>
                <c:pt idx="1275">
                  <c:v>71.4543448440389</c:v>
                </c:pt>
                <c:pt idx="1276">
                  <c:v>71.886741814278054</c:v>
                </c:pt>
                <c:pt idx="1277">
                  <c:v>71.919544343054824</c:v>
                </c:pt>
                <c:pt idx="1278">
                  <c:v>71.640722848452327</c:v>
                </c:pt>
                <c:pt idx="1279">
                  <c:v>72.113377467644781</c:v>
                </c:pt>
                <c:pt idx="1280">
                  <c:v>72.639708952108322</c:v>
                </c:pt>
                <c:pt idx="1281">
                  <c:v>72.642691000178928</c:v>
                </c:pt>
                <c:pt idx="1282">
                  <c:v>72.337031072940889</c:v>
                </c:pt>
                <c:pt idx="1283">
                  <c:v>72.155126140633399</c:v>
                </c:pt>
                <c:pt idx="1284">
                  <c:v>71.509512733345275</c:v>
                </c:pt>
                <c:pt idx="1285">
                  <c:v>71.342518041390832</c:v>
                </c:pt>
                <c:pt idx="1286">
                  <c:v>71.24858352716646</c:v>
                </c:pt>
                <c:pt idx="1287">
                  <c:v>71.114391363988787</c:v>
                </c:pt>
                <c:pt idx="1288">
                  <c:v>71.010019681517264</c:v>
                </c:pt>
                <c:pt idx="1289">
                  <c:v>70.980199200811128</c:v>
                </c:pt>
                <c:pt idx="1290">
                  <c:v>70.925031311504753</c:v>
                </c:pt>
                <c:pt idx="1291">
                  <c:v>70.447903620206361</c:v>
                </c:pt>
                <c:pt idx="1292">
                  <c:v>70.62235343233732</c:v>
                </c:pt>
                <c:pt idx="1293">
                  <c:v>70.664102105325938</c:v>
                </c:pt>
                <c:pt idx="1294">
                  <c:v>70.368879346335063</c:v>
                </c:pt>
                <c:pt idx="1295">
                  <c:v>70.040854058567419</c:v>
                </c:pt>
                <c:pt idx="1296">
                  <c:v>69.899206775213216</c:v>
                </c:pt>
                <c:pt idx="1297">
                  <c:v>69.948410568378378</c:v>
                </c:pt>
                <c:pt idx="1298">
                  <c:v>69.911134967495684</c:v>
                </c:pt>
                <c:pt idx="1299">
                  <c:v>69.981213097155134</c:v>
                </c:pt>
                <c:pt idx="1300">
                  <c:v>69.981213097155134</c:v>
                </c:pt>
                <c:pt idx="1301">
                  <c:v>69.981213097155134</c:v>
                </c:pt>
                <c:pt idx="1302">
                  <c:v>70.279417904216629</c:v>
                </c:pt>
                <c:pt idx="1303">
                  <c:v>69.958847736625515</c:v>
                </c:pt>
                <c:pt idx="1304">
                  <c:v>69.951392616448985</c:v>
                </c:pt>
                <c:pt idx="1305">
                  <c:v>69.702391602552638</c:v>
                </c:pt>
                <c:pt idx="1306">
                  <c:v>69.779924852388632</c:v>
                </c:pt>
                <c:pt idx="1307">
                  <c:v>69.474264925150592</c:v>
                </c:pt>
                <c:pt idx="1308">
                  <c:v>72.729170394226756</c:v>
                </c:pt>
                <c:pt idx="1309">
                  <c:v>73.760959026659506</c:v>
                </c:pt>
                <c:pt idx="1310">
                  <c:v>73.932426790719873</c:v>
                </c:pt>
                <c:pt idx="1311">
                  <c:v>74.272380270769972</c:v>
                </c:pt>
                <c:pt idx="1312">
                  <c:v>74.260452078487518</c:v>
                </c:pt>
                <c:pt idx="1313">
                  <c:v>74.014433112661777</c:v>
                </c:pt>
                <c:pt idx="1314">
                  <c:v>73.027375201288251</c:v>
                </c:pt>
                <c:pt idx="1315">
                  <c:v>73.060177730065007</c:v>
                </c:pt>
                <c:pt idx="1316">
                  <c:v>72.687421721238152</c:v>
                </c:pt>
                <c:pt idx="1317">
                  <c:v>73.251028806584358</c:v>
                </c:pt>
                <c:pt idx="1318">
                  <c:v>73.109381523230155</c:v>
                </c:pt>
                <c:pt idx="1319">
                  <c:v>73.421005546609422</c:v>
                </c:pt>
                <c:pt idx="1320">
                  <c:v>73.604401502952228</c:v>
                </c:pt>
                <c:pt idx="1321">
                  <c:v>73.549233613645853</c:v>
                </c:pt>
                <c:pt idx="1322">
                  <c:v>73.312160792031975</c:v>
                </c:pt>
                <c:pt idx="1323">
                  <c:v>73.483628556092327</c:v>
                </c:pt>
                <c:pt idx="1324">
                  <c:v>72.858889485298505</c:v>
                </c:pt>
                <c:pt idx="1325">
                  <c:v>72.348959265223371</c:v>
                </c:pt>
                <c:pt idx="1326">
                  <c:v>72.337031072940889</c:v>
                </c:pt>
                <c:pt idx="1327">
                  <c:v>72.06715572255024</c:v>
                </c:pt>
                <c:pt idx="1328">
                  <c:v>71.549770382298576</c:v>
                </c:pt>
                <c:pt idx="1329">
                  <c:v>71.870340549889661</c:v>
                </c:pt>
                <c:pt idx="1330">
                  <c:v>71.408123098944358</c:v>
                </c:pt>
                <c:pt idx="1331">
                  <c:v>71.417069243156206</c:v>
                </c:pt>
                <c:pt idx="1332">
                  <c:v>71.436452555615205</c:v>
                </c:pt>
                <c:pt idx="1333">
                  <c:v>71.4543448440389</c:v>
                </c:pt>
                <c:pt idx="1334">
                  <c:v>71.007037633446657</c:v>
                </c:pt>
                <c:pt idx="1335">
                  <c:v>70.599988071807715</c:v>
                </c:pt>
                <c:pt idx="1336">
                  <c:v>70.470268980735966</c:v>
                </c:pt>
                <c:pt idx="1337">
                  <c:v>69.92902725591938</c:v>
                </c:pt>
                <c:pt idx="1338">
                  <c:v>70.495616389336206</c:v>
                </c:pt>
                <c:pt idx="1339">
                  <c:v>70.667084153396559</c:v>
                </c:pt>
                <c:pt idx="1340">
                  <c:v>69.966302856802059</c:v>
                </c:pt>
                <c:pt idx="1341">
                  <c:v>69.90367984731914</c:v>
                </c:pt>
                <c:pt idx="1342">
                  <c:v>69.978231049084513</c:v>
                </c:pt>
                <c:pt idx="1343">
                  <c:v>70.435975427923907</c:v>
                </c:pt>
                <c:pt idx="1344">
                  <c:v>71.230691238742764</c:v>
                </c:pt>
                <c:pt idx="1345">
                  <c:v>71.293314248225684</c:v>
                </c:pt>
                <c:pt idx="1346">
                  <c:v>70.868372398163075</c:v>
                </c:pt>
                <c:pt idx="1347">
                  <c:v>70.948887696069662</c:v>
                </c:pt>
                <c:pt idx="1348">
                  <c:v>71.039840162223427</c:v>
                </c:pt>
                <c:pt idx="1349">
                  <c:v>71.106936243812257</c:v>
                </c:pt>
                <c:pt idx="1350">
                  <c:v>70.559730422854429</c:v>
                </c:pt>
                <c:pt idx="1351">
                  <c:v>70.831096797280381</c:v>
                </c:pt>
                <c:pt idx="1352">
                  <c:v>70.793821196397687</c:v>
                </c:pt>
                <c:pt idx="1353">
                  <c:v>70.829605773245078</c:v>
                </c:pt>
                <c:pt idx="1354">
                  <c:v>71.400667978767828</c:v>
                </c:pt>
                <c:pt idx="1355">
                  <c:v>71.800262420230226</c:v>
                </c:pt>
                <c:pt idx="1356">
                  <c:v>71.275421959801989</c:v>
                </c:pt>
                <c:pt idx="1357">
                  <c:v>71.730184290570762</c:v>
                </c:pt>
                <c:pt idx="1358">
                  <c:v>72.117850539750705</c:v>
                </c:pt>
                <c:pt idx="1359">
                  <c:v>72.493588596648181</c:v>
                </c:pt>
                <c:pt idx="1360">
                  <c:v>72.527882149460254</c:v>
                </c:pt>
                <c:pt idx="1361">
                  <c:v>71.740621458817927</c:v>
                </c:pt>
                <c:pt idx="1362">
                  <c:v>71.680980497405628</c:v>
                </c:pt>
                <c:pt idx="1363">
                  <c:v>71.764477843382849</c:v>
                </c:pt>
                <c:pt idx="1364">
                  <c:v>71.800262420230226</c:v>
                </c:pt>
                <c:pt idx="1365">
                  <c:v>71.543806286157334</c:v>
                </c:pt>
                <c:pt idx="1366">
                  <c:v>71.412596171050282</c:v>
                </c:pt>
                <c:pt idx="1367">
                  <c:v>71.63923182441701</c:v>
                </c:pt>
                <c:pt idx="1368">
                  <c:v>71.859903381642525</c:v>
                </c:pt>
                <c:pt idx="1369">
                  <c:v>71.856921333571904</c:v>
                </c:pt>
                <c:pt idx="1370">
                  <c:v>71.196397685930705</c:v>
                </c:pt>
                <c:pt idx="1371">
                  <c:v>70.939941551857828</c:v>
                </c:pt>
                <c:pt idx="1372">
                  <c:v>70.792330172362384</c:v>
                </c:pt>
                <c:pt idx="1373">
                  <c:v>70.574640663207489</c:v>
                </c:pt>
                <c:pt idx="1374">
                  <c:v>70.659629033220014</c:v>
                </c:pt>
                <c:pt idx="1375">
                  <c:v>70.391244706864683</c:v>
                </c:pt>
                <c:pt idx="1376">
                  <c:v>70.057255322955811</c:v>
                </c:pt>
                <c:pt idx="1377">
                  <c:v>70.383789586688138</c:v>
                </c:pt>
                <c:pt idx="1378">
                  <c:v>70.641736744796319</c:v>
                </c:pt>
                <c:pt idx="1379">
                  <c:v>70.407645971253061</c:v>
                </c:pt>
                <c:pt idx="1380">
                  <c:v>70.480706148983131</c:v>
                </c:pt>
                <c:pt idx="1381">
                  <c:v>70.204866702451255</c:v>
                </c:pt>
                <c:pt idx="1382">
                  <c:v>70.89819287886921</c:v>
                </c:pt>
                <c:pt idx="1383">
                  <c:v>70.591041927595882</c:v>
                </c:pt>
                <c:pt idx="1384">
                  <c:v>69.985686169261058</c:v>
                </c:pt>
                <c:pt idx="1385">
                  <c:v>69.703882626587941</c:v>
                </c:pt>
                <c:pt idx="1386">
                  <c:v>69.703882626587941</c:v>
                </c:pt>
                <c:pt idx="1387">
                  <c:v>69.712828770799788</c:v>
                </c:pt>
                <c:pt idx="1388">
                  <c:v>68.94942446472237</c:v>
                </c:pt>
                <c:pt idx="1389">
                  <c:v>68.992664161746291</c:v>
                </c:pt>
                <c:pt idx="1390">
                  <c:v>68.716824715214415</c:v>
                </c:pt>
                <c:pt idx="1391">
                  <c:v>68.651219657660889</c:v>
                </c:pt>
                <c:pt idx="1392">
                  <c:v>68.986700065605064</c:v>
                </c:pt>
                <c:pt idx="1393">
                  <c:v>68.769010556450183</c:v>
                </c:pt>
                <c:pt idx="1394">
                  <c:v>69.451899564620987</c:v>
                </c:pt>
                <c:pt idx="1395">
                  <c:v>69.87385936661299</c:v>
                </c:pt>
                <c:pt idx="1396">
                  <c:v>69.794835092741707</c:v>
                </c:pt>
                <c:pt idx="1397">
                  <c:v>69.681517266058336</c:v>
                </c:pt>
                <c:pt idx="1398">
                  <c:v>69.352000954255388</c:v>
                </c:pt>
                <c:pt idx="1399">
                  <c:v>69.832110693624401</c:v>
                </c:pt>
                <c:pt idx="1400">
                  <c:v>69.624858352716643</c:v>
                </c:pt>
                <c:pt idx="1401">
                  <c:v>69.996123337508209</c:v>
                </c:pt>
                <c:pt idx="1402">
                  <c:v>70.104968092085656</c:v>
                </c:pt>
                <c:pt idx="1403">
                  <c:v>70.574640663207489</c:v>
                </c:pt>
                <c:pt idx="1404">
                  <c:v>70.274944832110691</c:v>
                </c:pt>
                <c:pt idx="1405">
                  <c:v>69.765014612035543</c:v>
                </c:pt>
                <c:pt idx="1406">
                  <c:v>69.575654559551509</c:v>
                </c:pt>
                <c:pt idx="1407">
                  <c:v>70.447903620206361</c:v>
                </c:pt>
                <c:pt idx="1408">
                  <c:v>70.403172899147137</c:v>
                </c:pt>
                <c:pt idx="1409">
                  <c:v>70.212321822627786</c:v>
                </c:pt>
                <c:pt idx="1410">
                  <c:v>70.018488698037814</c:v>
                </c:pt>
                <c:pt idx="1411">
                  <c:v>69.668098049740564</c:v>
                </c:pt>
                <c:pt idx="1412">
                  <c:v>69.644241665175642</c:v>
                </c:pt>
                <c:pt idx="1413">
                  <c:v>69.360947098467236</c:v>
                </c:pt>
                <c:pt idx="1414">
                  <c:v>69.735194131329408</c:v>
                </c:pt>
                <c:pt idx="1415">
                  <c:v>69.556271247092511</c:v>
                </c:pt>
                <c:pt idx="1416">
                  <c:v>69.829128645553766</c:v>
                </c:pt>
                <c:pt idx="1417">
                  <c:v>69.779924852388632</c:v>
                </c:pt>
                <c:pt idx="1418">
                  <c:v>69.55328919902189</c:v>
                </c:pt>
                <c:pt idx="1419">
                  <c:v>69.754577443788406</c:v>
                </c:pt>
                <c:pt idx="1420">
                  <c:v>69.565217391304358</c:v>
                </c:pt>
                <c:pt idx="1421">
                  <c:v>69.794835092741707</c:v>
                </c:pt>
                <c:pt idx="1422">
                  <c:v>69.742649251505938</c:v>
                </c:pt>
                <c:pt idx="1423">
                  <c:v>69.493648237609591</c:v>
                </c:pt>
                <c:pt idx="1424">
                  <c:v>69.773960756247391</c:v>
                </c:pt>
                <c:pt idx="1425">
                  <c:v>70.261525615792934</c:v>
                </c:pt>
                <c:pt idx="1426">
                  <c:v>70.29731019264031</c:v>
                </c:pt>
                <c:pt idx="1427">
                  <c:v>70.401681875111834</c:v>
                </c:pt>
                <c:pt idx="1428">
                  <c:v>70.263016639828237</c:v>
                </c:pt>
                <c:pt idx="1429">
                  <c:v>70.391244706864683</c:v>
                </c:pt>
                <c:pt idx="1430">
                  <c:v>70.771455835868082</c:v>
                </c:pt>
                <c:pt idx="1431">
                  <c:v>70.583586807419337</c:v>
                </c:pt>
                <c:pt idx="1432">
                  <c:v>70.528418918112962</c:v>
                </c:pt>
                <c:pt idx="1433">
                  <c:v>70.513508677759901</c:v>
                </c:pt>
                <c:pt idx="1434">
                  <c:v>70.175046221745092</c:v>
                </c:pt>
                <c:pt idx="1435">
                  <c:v>69.729230035188166</c:v>
                </c:pt>
                <c:pt idx="1436">
                  <c:v>69.428043180056065</c:v>
                </c:pt>
                <c:pt idx="1437">
                  <c:v>69.422079083914838</c:v>
                </c:pt>
                <c:pt idx="1438">
                  <c:v>69.269994632313484</c:v>
                </c:pt>
                <c:pt idx="1439">
                  <c:v>69.165622949841961</c:v>
                </c:pt>
                <c:pt idx="1440">
                  <c:v>68.755591340132412</c:v>
                </c:pt>
                <c:pt idx="1441">
                  <c:v>69.041867954911439</c:v>
                </c:pt>
                <c:pt idx="1442">
                  <c:v>69.557762271127814</c:v>
                </c:pt>
                <c:pt idx="1443">
                  <c:v>69.62336732868134</c:v>
                </c:pt>
                <c:pt idx="1444">
                  <c:v>68.909166815769069</c:v>
                </c:pt>
                <c:pt idx="1445">
                  <c:v>68.959861632969535</c:v>
                </c:pt>
                <c:pt idx="1446">
                  <c:v>68.907675791733766</c:v>
                </c:pt>
                <c:pt idx="1447">
                  <c:v>69.126856324923963</c:v>
                </c:pt>
                <c:pt idx="1448">
                  <c:v>68.924077056122144</c:v>
                </c:pt>
                <c:pt idx="1449">
                  <c:v>69.114928132641509</c:v>
                </c:pt>
                <c:pt idx="1450">
                  <c:v>68.791375916979788</c:v>
                </c:pt>
                <c:pt idx="1451">
                  <c:v>68.794357965050395</c:v>
                </c:pt>
                <c:pt idx="1452">
                  <c:v>68.94942446472237</c:v>
                </c:pt>
                <c:pt idx="1453">
                  <c:v>68.293373889187095</c:v>
                </c:pt>
                <c:pt idx="1454">
                  <c:v>68.302320033398942</c:v>
                </c:pt>
                <c:pt idx="1455">
                  <c:v>67.940001192819238</c:v>
                </c:pt>
                <c:pt idx="1456">
                  <c:v>68.272499552692793</c:v>
                </c:pt>
                <c:pt idx="1457">
                  <c:v>68.420110932188223</c:v>
                </c:pt>
                <c:pt idx="1458">
                  <c:v>68.412655812011693</c:v>
                </c:pt>
                <c:pt idx="1459">
                  <c:v>68.618417128884118</c:v>
                </c:pt>
                <c:pt idx="1460">
                  <c:v>68.964334705075444</c:v>
                </c:pt>
                <c:pt idx="1461">
                  <c:v>69.598019920081114</c:v>
                </c:pt>
                <c:pt idx="1462">
                  <c:v>70.626826504443258</c:v>
                </c:pt>
                <c:pt idx="1463">
                  <c:v>70.582095783384034</c:v>
                </c:pt>
                <c:pt idx="1464">
                  <c:v>70.704359754279238</c:v>
                </c:pt>
                <c:pt idx="1465">
                  <c:v>70.25705254368701</c:v>
                </c:pt>
                <c:pt idx="1466">
                  <c:v>70.230214111051467</c:v>
                </c:pt>
                <c:pt idx="1467">
                  <c:v>70.382298562652835</c:v>
                </c:pt>
                <c:pt idx="1468">
                  <c:v>70.279417904216629</c:v>
                </c:pt>
                <c:pt idx="1469">
                  <c:v>69.753086419753089</c:v>
                </c:pt>
                <c:pt idx="1470">
                  <c:v>70.027434842249676</c:v>
                </c:pt>
                <c:pt idx="1471">
                  <c:v>69.861931174330536</c:v>
                </c:pt>
                <c:pt idx="1472">
                  <c:v>69.733703107294104</c:v>
                </c:pt>
                <c:pt idx="1473">
                  <c:v>69.684499314128956</c:v>
                </c:pt>
                <c:pt idx="1474">
                  <c:v>69.626349376751961</c:v>
                </c:pt>
                <c:pt idx="1475">
                  <c:v>69.641259617105035</c:v>
                </c:pt>
                <c:pt idx="1476">
                  <c:v>69.448917516550367</c:v>
                </c:pt>
                <c:pt idx="1477">
                  <c:v>69.346036858114161</c:v>
                </c:pt>
                <c:pt idx="1478">
                  <c:v>69.287886920737165</c:v>
                </c:pt>
                <c:pt idx="1479">
                  <c:v>68.713842667143794</c:v>
                </c:pt>
                <c:pt idx="1480">
                  <c:v>68.478260869565219</c:v>
                </c:pt>
                <c:pt idx="1481">
                  <c:v>68.59456074431921</c:v>
                </c:pt>
                <c:pt idx="1482">
                  <c:v>69.02248464245244</c:v>
                </c:pt>
                <c:pt idx="1483">
                  <c:v>69.176060118089111</c:v>
                </c:pt>
                <c:pt idx="1484">
                  <c:v>69.064233315441044</c:v>
                </c:pt>
                <c:pt idx="1485">
                  <c:v>68.979244945428519</c:v>
                </c:pt>
                <c:pt idx="1486">
                  <c:v>70.022961770143738</c:v>
                </c:pt>
                <c:pt idx="1487">
                  <c:v>70.980199200811128</c:v>
                </c:pt>
                <c:pt idx="1488">
                  <c:v>70.85793522991591</c:v>
                </c:pt>
                <c:pt idx="1489">
                  <c:v>71.417069243156206</c:v>
                </c:pt>
                <c:pt idx="1490">
                  <c:v>71.302260392437532</c:v>
                </c:pt>
                <c:pt idx="1491">
                  <c:v>71.534860141945487</c:v>
                </c:pt>
                <c:pt idx="1492">
                  <c:v>71.534860141945487</c:v>
                </c:pt>
                <c:pt idx="1493">
                  <c:v>71.534860141945487</c:v>
                </c:pt>
                <c:pt idx="1494">
                  <c:v>71.534860141945487</c:v>
                </c:pt>
                <c:pt idx="1495">
                  <c:v>73.04974056181787</c:v>
                </c:pt>
                <c:pt idx="1496">
                  <c:v>74.658555495914598</c:v>
                </c:pt>
                <c:pt idx="1497">
                  <c:v>77.68235223951811</c:v>
                </c:pt>
                <c:pt idx="1498">
                  <c:v>77.100852865748209</c:v>
                </c:pt>
                <c:pt idx="1499">
                  <c:v>76.362795968271016</c:v>
                </c:pt>
                <c:pt idx="1500">
                  <c:v>75.390648297250564</c:v>
                </c:pt>
                <c:pt idx="1501">
                  <c:v>76.434365121965769</c:v>
                </c:pt>
                <c:pt idx="1502">
                  <c:v>76.459712530565994</c:v>
                </c:pt>
                <c:pt idx="1503">
                  <c:v>77.424405081409915</c:v>
                </c:pt>
                <c:pt idx="1504">
                  <c:v>78.339893839088688</c:v>
                </c:pt>
                <c:pt idx="1505">
                  <c:v>79.750402576489549</c:v>
                </c:pt>
                <c:pt idx="1506">
                  <c:v>79.131627601836954</c:v>
                </c:pt>
                <c:pt idx="1507">
                  <c:v>77.552633148446361</c:v>
                </c:pt>
                <c:pt idx="1508">
                  <c:v>77.324506471044316</c:v>
                </c:pt>
                <c:pt idx="1509">
                  <c:v>77.324506471044316</c:v>
                </c:pt>
                <c:pt idx="1510">
                  <c:v>77.324506471044316</c:v>
                </c:pt>
                <c:pt idx="1511">
                  <c:v>77.324506471044316</c:v>
                </c:pt>
                <c:pt idx="1512">
                  <c:v>75.930398998031862</c:v>
                </c:pt>
                <c:pt idx="1513">
                  <c:v>74.424464722371326</c:v>
                </c:pt>
                <c:pt idx="1514">
                  <c:v>75.326534263732341</c:v>
                </c:pt>
                <c:pt idx="1515">
                  <c:v>74.4990159241367</c:v>
                </c:pt>
                <c:pt idx="1516">
                  <c:v>74.4990159241367</c:v>
                </c:pt>
                <c:pt idx="1517">
                  <c:v>74.4990159241367</c:v>
                </c:pt>
                <c:pt idx="1518">
                  <c:v>75.120772946859901</c:v>
                </c:pt>
                <c:pt idx="1519">
                  <c:v>76.139142362974894</c:v>
                </c:pt>
                <c:pt idx="1520">
                  <c:v>76.242023021411114</c:v>
                </c:pt>
                <c:pt idx="1521">
                  <c:v>77.36923719210354</c:v>
                </c:pt>
                <c:pt idx="1522">
                  <c:v>76.513389395837066</c:v>
                </c:pt>
                <c:pt idx="1523">
                  <c:v>76.513389395837066</c:v>
                </c:pt>
                <c:pt idx="1524">
                  <c:v>76.513389395837066</c:v>
                </c:pt>
                <c:pt idx="1525">
                  <c:v>75.314606071449873</c:v>
                </c:pt>
                <c:pt idx="1526">
                  <c:v>74.886682173316643</c:v>
                </c:pt>
                <c:pt idx="1527">
                  <c:v>74.716705433291594</c:v>
                </c:pt>
                <c:pt idx="1528">
                  <c:v>73.04974056181787</c:v>
                </c:pt>
                <c:pt idx="1529">
                  <c:v>73.245064710443145</c:v>
                </c:pt>
                <c:pt idx="1530">
                  <c:v>73.245064710443145</c:v>
                </c:pt>
                <c:pt idx="1531">
                  <c:v>73.245064710443145</c:v>
                </c:pt>
                <c:pt idx="1532">
                  <c:v>73.544760541539929</c:v>
                </c:pt>
                <c:pt idx="1533">
                  <c:v>73.544760541539929</c:v>
                </c:pt>
                <c:pt idx="1534">
                  <c:v>74.816604043657193</c:v>
                </c:pt>
                <c:pt idx="1535">
                  <c:v>73.738593666129901</c:v>
                </c:pt>
                <c:pt idx="1536">
                  <c:v>74.048726665473851</c:v>
                </c:pt>
                <c:pt idx="1537">
                  <c:v>74.048726665473851</c:v>
                </c:pt>
                <c:pt idx="1538">
                  <c:v>74.048726665473851</c:v>
                </c:pt>
                <c:pt idx="1539">
                  <c:v>74.618297846961298</c:v>
                </c:pt>
                <c:pt idx="1540">
                  <c:v>74.190373948828054</c:v>
                </c:pt>
                <c:pt idx="1541">
                  <c:v>74.533309476948773</c:v>
                </c:pt>
                <c:pt idx="1542">
                  <c:v>74.806166875410028</c:v>
                </c:pt>
                <c:pt idx="1543">
                  <c:v>74.806166875410028</c:v>
                </c:pt>
                <c:pt idx="1544">
                  <c:v>74.806166875410028</c:v>
                </c:pt>
                <c:pt idx="1545">
                  <c:v>74.806166875410028</c:v>
                </c:pt>
                <c:pt idx="1546">
                  <c:v>74.806166875410028</c:v>
                </c:pt>
                <c:pt idx="1547">
                  <c:v>74.700304168903216</c:v>
                </c:pt>
                <c:pt idx="1548">
                  <c:v>74.700304168903216</c:v>
                </c:pt>
                <c:pt idx="1549">
                  <c:v>74.700304168903216</c:v>
                </c:pt>
                <c:pt idx="1550">
                  <c:v>74.700304168903216</c:v>
                </c:pt>
                <c:pt idx="1551">
                  <c:v>74.700304168903216</c:v>
                </c:pt>
                <c:pt idx="1552">
                  <c:v>74.700304168903216</c:v>
                </c:pt>
                <c:pt idx="1553">
                  <c:v>74.700304168903216</c:v>
                </c:pt>
                <c:pt idx="1554">
                  <c:v>74.700304168903216</c:v>
                </c:pt>
                <c:pt idx="1555">
                  <c:v>74.700304168903216</c:v>
                </c:pt>
                <c:pt idx="1556">
                  <c:v>74.700304168903216</c:v>
                </c:pt>
                <c:pt idx="1557">
                  <c:v>74.700304168903216</c:v>
                </c:pt>
                <c:pt idx="1558">
                  <c:v>74.700304168903216</c:v>
                </c:pt>
                <c:pt idx="1559">
                  <c:v>74.700304168903216</c:v>
                </c:pt>
                <c:pt idx="1560">
                  <c:v>74.700304168903216</c:v>
                </c:pt>
                <c:pt idx="1561">
                  <c:v>74.700304168903216</c:v>
                </c:pt>
                <c:pt idx="1562">
                  <c:v>78.278761853641086</c:v>
                </c:pt>
                <c:pt idx="1563">
                  <c:v>78.278761853641086</c:v>
                </c:pt>
                <c:pt idx="1564">
                  <c:v>78.278761853641086</c:v>
                </c:pt>
                <c:pt idx="1565">
                  <c:v>78.278761853641086</c:v>
                </c:pt>
                <c:pt idx="1566">
                  <c:v>78.278761853641086</c:v>
                </c:pt>
                <c:pt idx="1567">
                  <c:v>78.278761853641086</c:v>
                </c:pt>
                <c:pt idx="1568">
                  <c:v>78.278761853641086</c:v>
                </c:pt>
                <c:pt idx="1569">
                  <c:v>78.278761853641086</c:v>
                </c:pt>
                <c:pt idx="1570">
                  <c:v>78.278761853641086</c:v>
                </c:pt>
                <c:pt idx="1571">
                  <c:v>78.278761853641086</c:v>
                </c:pt>
                <c:pt idx="1572">
                  <c:v>78.278761853641086</c:v>
                </c:pt>
                <c:pt idx="1573">
                  <c:v>78.278761853641086</c:v>
                </c:pt>
                <c:pt idx="1574">
                  <c:v>78.278761853641086</c:v>
                </c:pt>
                <c:pt idx="1575">
                  <c:v>76.787737818333639</c:v>
                </c:pt>
                <c:pt idx="1576">
                  <c:v>77.540704956163893</c:v>
                </c:pt>
                <c:pt idx="1577">
                  <c:v>77.540704956163893</c:v>
                </c:pt>
                <c:pt idx="1578">
                  <c:v>77.540704956163893</c:v>
                </c:pt>
                <c:pt idx="1579">
                  <c:v>77.324506471044316</c:v>
                </c:pt>
                <c:pt idx="1580">
                  <c:v>77.324506471044316</c:v>
                </c:pt>
                <c:pt idx="1581">
                  <c:v>77.384147432456615</c:v>
                </c:pt>
                <c:pt idx="1582">
                  <c:v>77.816544402695769</c:v>
                </c:pt>
                <c:pt idx="1583">
                  <c:v>77.816544402695769</c:v>
                </c:pt>
                <c:pt idx="1584">
                  <c:v>77.816544402695769</c:v>
                </c:pt>
                <c:pt idx="1585">
                  <c:v>77.816544402695769</c:v>
                </c:pt>
                <c:pt idx="1586">
                  <c:v>77.384147432456615</c:v>
                </c:pt>
                <c:pt idx="1587">
                  <c:v>77.384147432456615</c:v>
                </c:pt>
                <c:pt idx="1588">
                  <c:v>77.384147432456615</c:v>
                </c:pt>
                <c:pt idx="1589">
                  <c:v>77.384147432456615</c:v>
                </c:pt>
                <c:pt idx="1590">
                  <c:v>77.536231884057969</c:v>
                </c:pt>
                <c:pt idx="1591">
                  <c:v>77.536231884057969</c:v>
                </c:pt>
                <c:pt idx="1592">
                  <c:v>77.536231884057969</c:v>
                </c:pt>
                <c:pt idx="1593">
                  <c:v>77.536231884057969</c:v>
                </c:pt>
                <c:pt idx="1594">
                  <c:v>77.68235223951811</c:v>
                </c:pt>
                <c:pt idx="1595">
                  <c:v>76.340430607741411</c:v>
                </c:pt>
                <c:pt idx="1596">
                  <c:v>76.713186616568265</c:v>
                </c:pt>
                <c:pt idx="1597">
                  <c:v>76.444802290212934</c:v>
                </c:pt>
                <c:pt idx="1598">
                  <c:v>76.444802290212934</c:v>
                </c:pt>
                <c:pt idx="1599">
                  <c:v>76.444802290212934</c:v>
                </c:pt>
                <c:pt idx="1600">
                  <c:v>76.250969165622948</c:v>
                </c:pt>
                <c:pt idx="1601">
                  <c:v>75.937854118208392</c:v>
                </c:pt>
                <c:pt idx="1602">
                  <c:v>75.568080157452144</c:v>
                </c:pt>
                <c:pt idx="1603">
                  <c:v>75.087970418083145</c:v>
                </c:pt>
                <c:pt idx="1604">
                  <c:v>75.087970418083145</c:v>
                </c:pt>
                <c:pt idx="1605">
                  <c:v>75.087970418083145</c:v>
                </c:pt>
                <c:pt idx="1606">
                  <c:v>75.087970418083145</c:v>
                </c:pt>
                <c:pt idx="1607">
                  <c:v>74.74503488996244</c:v>
                </c:pt>
                <c:pt idx="1608">
                  <c:v>74.74503488996244</c:v>
                </c:pt>
                <c:pt idx="1609">
                  <c:v>74.178445756545599</c:v>
                </c:pt>
                <c:pt idx="1610">
                  <c:v>73.462754219598025</c:v>
                </c:pt>
                <c:pt idx="1611">
                  <c:v>73.104908451124246</c:v>
                </c:pt>
                <c:pt idx="1612">
                  <c:v>73.104908451124246</c:v>
                </c:pt>
                <c:pt idx="1613">
                  <c:v>73.104908451124246</c:v>
                </c:pt>
                <c:pt idx="1614">
                  <c:v>72.985626528299647</c:v>
                </c:pt>
                <c:pt idx="1615">
                  <c:v>73.209280133595755</c:v>
                </c:pt>
                <c:pt idx="1616">
                  <c:v>73.209280133595755</c:v>
                </c:pt>
                <c:pt idx="1617">
                  <c:v>73.209280133595755</c:v>
                </c:pt>
                <c:pt idx="1618">
                  <c:v>73.209280133595755</c:v>
                </c:pt>
                <c:pt idx="1619">
                  <c:v>73.209280133595755</c:v>
                </c:pt>
                <c:pt idx="1620">
                  <c:v>73.209280133595755</c:v>
                </c:pt>
                <c:pt idx="1621">
                  <c:v>72.925985566887348</c:v>
                </c:pt>
                <c:pt idx="1622">
                  <c:v>72.925985566887348</c:v>
                </c:pt>
                <c:pt idx="1623">
                  <c:v>72.702331961591227</c:v>
                </c:pt>
                <c:pt idx="1624">
                  <c:v>72.791793403709676</c:v>
                </c:pt>
                <c:pt idx="1625">
                  <c:v>72.791793403709676</c:v>
                </c:pt>
                <c:pt idx="1626">
                  <c:v>72.791793403709676</c:v>
                </c:pt>
                <c:pt idx="1627">
                  <c:v>72.791793403709676</c:v>
                </c:pt>
                <c:pt idx="1628">
                  <c:v>71.636249776346389</c:v>
                </c:pt>
                <c:pt idx="1629">
                  <c:v>71.636249776346389</c:v>
                </c:pt>
                <c:pt idx="1630">
                  <c:v>71.636249776346389</c:v>
                </c:pt>
                <c:pt idx="1631">
                  <c:v>71.057732450647109</c:v>
                </c:pt>
                <c:pt idx="1632">
                  <c:v>71.057732450647109</c:v>
                </c:pt>
                <c:pt idx="1633">
                  <c:v>71.057732450647109</c:v>
                </c:pt>
                <c:pt idx="1634">
                  <c:v>71.057732450647109</c:v>
                </c:pt>
                <c:pt idx="1635">
                  <c:v>71.057732450647109</c:v>
                </c:pt>
                <c:pt idx="1636">
                  <c:v>71.057732450647109</c:v>
                </c:pt>
                <c:pt idx="1637">
                  <c:v>71.057732450647109</c:v>
                </c:pt>
                <c:pt idx="1638">
                  <c:v>71.057732450647109</c:v>
                </c:pt>
                <c:pt idx="1639">
                  <c:v>71.057732450647109</c:v>
                </c:pt>
                <c:pt idx="1640">
                  <c:v>71.057732450647109</c:v>
                </c:pt>
                <c:pt idx="1641">
                  <c:v>71.057732450647109</c:v>
                </c:pt>
                <c:pt idx="1642">
                  <c:v>71.057732450647109</c:v>
                </c:pt>
                <c:pt idx="1643">
                  <c:v>71.057732450647109</c:v>
                </c:pt>
                <c:pt idx="1644">
                  <c:v>71.057732450647109</c:v>
                </c:pt>
                <c:pt idx="1645">
                  <c:v>71.057732450647109</c:v>
                </c:pt>
                <c:pt idx="1646">
                  <c:v>71.057732450647109</c:v>
                </c:pt>
                <c:pt idx="1647">
                  <c:v>71.057732450647109</c:v>
                </c:pt>
                <c:pt idx="1648">
                  <c:v>71.057732450647109</c:v>
                </c:pt>
                <c:pt idx="1649">
                  <c:v>71.057732450647109</c:v>
                </c:pt>
                <c:pt idx="1650">
                  <c:v>71.057732450647109</c:v>
                </c:pt>
                <c:pt idx="1651">
                  <c:v>71.057732450647109</c:v>
                </c:pt>
                <c:pt idx="1652">
                  <c:v>71.057732450647109</c:v>
                </c:pt>
                <c:pt idx="1653">
                  <c:v>71.057732450647109</c:v>
                </c:pt>
                <c:pt idx="1654">
                  <c:v>71.057732450647109</c:v>
                </c:pt>
                <c:pt idx="1655">
                  <c:v>71.057732450647109</c:v>
                </c:pt>
                <c:pt idx="1656">
                  <c:v>72.448857875588956</c:v>
                </c:pt>
                <c:pt idx="1657">
                  <c:v>72.448857875588956</c:v>
                </c:pt>
                <c:pt idx="1658">
                  <c:v>72.448857875588956</c:v>
                </c:pt>
                <c:pt idx="1659">
                  <c:v>72.448857875588956</c:v>
                </c:pt>
                <c:pt idx="1660">
                  <c:v>72.165563308880536</c:v>
                </c:pt>
                <c:pt idx="1661">
                  <c:v>72.165563308880536</c:v>
                </c:pt>
                <c:pt idx="1662">
                  <c:v>72.165563308880536</c:v>
                </c:pt>
                <c:pt idx="1663">
                  <c:v>72.402636130494429</c:v>
                </c:pt>
                <c:pt idx="1664">
                  <c:v>72.402636130494429</c:v>
                </c:pt>
                <c:pt idx="1665">
                  <c:v>72.402636130494429</c:v>
                </c:pt>
                <c:pt idx="1666">
                  <c:v>72.402636130494429</c:v>
                </c:pt>
                <c:pt idx="1667">
                  <c:v>72.402636130494429</c:v>
                </c:pt>
                <c:pt idx="1668">
                  <c:v>72.402636130494429</c:v>
                </c:pt>
                <c:pt idx="1669">
                  <c:v>72.402636130494429</c:v>
                </c:pt>
                <c:pt idx="1670">
                  <c:v>72.402636130494429</c:v>
                </c:pt>
                <c:pt idx="1671">
                  <c:v>72.402636130494429</c:v>
                </c:pt>
                <c:pt idx="1672">
                  <c:v>72.165563308880536</c:v>
                </c:pt>
                <c:pt idx="1673">
                  <c:v>72.866344605475035</c:v>
                </c:pt>
                <c:pt idx="1674">
                  <c:v>72.866344605475035</c:v>
                </c:pt>
                <c:pt idx="1675">
                  <c:v>72.866344605475035</c:v>
                </c:pt>
                <c:pt idx="1676">
                  <c:v>72.866344605475035</c:v>
                </c:pt>
                <c:pt idx="1677">
                  <c:v>72.866344605475035</c:v>
                </c:pt>
                <c:pt idx="1678">
                  <c:v>72.866344605475035</c:v>
                </c:pt>
                <c:pt idx="1679">
                  <c:v>72.866344605475035</c:v>
                </c:pt>
                <c:pt idx="1680">
                  <c:v>72.866344605475035</c:v>
                </c:pt>
                <c:pt idx="1681">
                  <c:v>72.761972923003526</c:v>
                </c:pt>
                <c:pt idx="1682">
                  <c:v>72.761972923003526</c:v>
                </c:pt>
                <c:pt idx="1683">
                  <c:v>72.761972923003526</c:v>
                </c:pt>
                <c:pt idx="1684">
                  <c:v>72.775392139321283</c:v>
                </c:pt>
                <c:pt idx="1685">
                  <c:v>72.775392139321283</c:v>
                </c:pt>
                <c:pt idx="1686">
                  <c:v>72.775392139321283</c:v>
                </c:pt>
                <c:pt idx="1687">
                  <c:v>72.775392139321283</c:v>
                </c:pt>
                <c:pt idx="1688">
                  <c:v>72.775392139321283</c:v>
                </c:pt>
                <c:pt idx="1689">
                  <c:v>72.775392139321283</c:v>
                </c:pt>
                <c:pt idx="1690">
                  <c:v>72.775392139321283</c:v>
                </c:pt>
                <c:pt idx="1691">
                  <c:v>72.714260153873695</c:v>
                </c:pt>
                <c:pt idx="1692">
                  <c:v>72.714260153873695</c:v>
                </c:pt>
                <c:pt idx="1693">
                  <c:v>72.714260153873695</c:v>
                </c:pt>
                <c:pt idx="1694">
                  <c:v>72.143197948350931</c:v>
                </c:pt>
                <c:pt idx="1695">
                  <c:v>72.143197948350931</c:v>
                </c:pt>
                <c:pt idx="1696">
                  <c:v>72.143197948350931</c:v>
                </c:pt>
                <c:pt idx="1697">
                  <c:v>72.143197948350931</c:v>
                </c:pt>
                <c:pt idx="1698">
                  <c:v>72.34597721715275</c:v>
                </c:pt>
                <c:pt idx="1699">
                  <c:v>72.34597721715275</c:v>
                </c:pt>
                <c:pt idx="1700">
                  <c:v>72.34597721715275</c:v>
                </c:pt>
                <c:pt idx="1701">
                  <c:v>72.34597721715275</c:v>
                </c:pt>
                <c:pt idx="1702">
                  <c:v>72.34597721715275</c:v>
                </c:pt>
                <c:pt idx="1703">
                  <c:v>72.34597721715275</c:v>
                </c:pt>
                <c:pt idx="1704">
                  <c:v>72.34597721715275</c:v>
                </c:pt>
                <c:pt idx="1705">
                  <c:v>72.911075326534274</c:v>
                </c:pt>
                <c:pt idx="1706">
                  <c:v>72.612870519472779</c:v>
                </c:pt>
                <c:pt idx="1707">
                  <c:v>72.583050038766629</c:v>
                </c:pt>
                <c:pt idx="1708">
                  <c:v>72.583050038766629</c:v>
                </c:pt>
                <c:pt idx="1709">
                  <c:v>72.583050038766629</c:v>
                </c:pt>
                <c:pt idx="1710">
                  <c:v>72.583050038766629</c:v>
                </c:pt>
                <c:pt idx="1711">
                  <c:v>72.583050038766629</c:v>
                </c:pt>
                <c:pt idx="1712">
                  <c:v>72.314665712411283</c:v>
                </c:pt>
                <c:pt idx="1713">
                  <c:v>72.314665712411283</c:v>
                </c:pt>
                <c:pt idx="1714">
                  <c:v>72.423510466988745</c:v>
                </c:pt>
                <c:pt idx="1715">
                  <c:v>72.016460905349803</c:v>
                </c:pt>
                <c:pt idx="1716">
                  <c:v>71.718256098288307</c:v>
                </c:pt>
                <c:pt idx="1717">
                  <c:v>71.718256098288307</c:v>
                </c:pt>
                <c:pt idx="1718">
                  <c:v>71.718256098288307</c:v>
                </c:pt>
                <c:pt idx="1719">
                  <c:v>72.299755472058209</c:v>
                </c:pt>
                <c:pt idx="1720">
                  <c:v>72.165563308880536</c:v>
                </c:pt>
                <c:pt idx="1721">
                  <c:v>73.060177730065007</c:v>
                </c:pt>
                <c:pt idx="1722">
                  <c:v>73.060177730065007</c:v>
                </c:pt>
                <c:pt idx="1723">
                  <c:v>72.911075326534274</c:v>
                </c:pt>
                <c:pt idx="1724">
                  <c:v>72.911075326534274</c:v>
                </c:pt>
                <c:pt idx="1725">
                  <c:v>72.911075326534274</c:v>
                </c:pt>
                <c:pt idx="1726">
                  <c:v>73.23164549412536</c:v>
                </c:pt>
                <c:pt idx="1727">
                  <c:v>73.380747897656121</c:v>
                </c:pt>
                <c:pt idx="1728">
                  <c:v>73.380747897656121</c:v>
                </c:pt>
                <c:pt idx="1729">
                  <c:v>73.380747897656121</c:v>
                </c:pt>
                <c:pt idx="1730">
                  <c:v>73.380747897656121</c:v>
                </c:pt>
                <c:pt idx="1731">
                  <c:v>73.380747897656121</c:v>
                </c:pt>
                <c:pt idx="1732">
                  <c:v>73.380747897656121</c:v>
                </c:pt>
                <c:pt idx="1733">
                  <c:v>73.380747897656121</c:v>
                </c:pt>
                <c:pt idx="1734">
                  <c:v>73.380747897656121</c:v>
                </c:pt>
                <c:pt idx="1735">
                  <c:v>73.380747897656121</c:v>
                </c:pt>
                <c:pt idx="1736">
                  <c:v>75.445816186556939</c:v>
                </c:pt>
                <c:pt idx="1737">
                  <c:v>76.271843502117264</c:v>
                </c:pt>
                <c:pt idx="1738">
                  <c:v>76.271843502117264</c:v>
                </c:pt>
                <c:pt idx="1739">
                  <c:v>76.271843502117264</c:v>
                </c:pt>
                <c:pt idx="1740">
                  <c:v>75.922943877855317</c:v>
                </c:pt>
                <c:pt idx="1741">
                  <c:v>76.340430607741411</c:v>
                </c:pt>
                <c:pt idx="1742">
                  <c:v>76.638635414802891</c:v>
                </c:pt>
                <c:pt idx="1743">
                  <c:v>77.235045028925882</c:v>
                </c:pt>
                <c:pt idx="1744">
                  <c:v>78.017832647462285</c:v>
                </c:pt>
                <c:pt idx="1745">
                  <c:v>78.017832647462285</c:v>
                </c:pt>
                <c:pt idx="1746">
                  <c:v>78.017832647462285</c:v>
                </c:pt>
                <c:pt idx="1747">
                  <c:v>77.170930995407659</c:v>
                </c:pt>
                <c:pt idx="1748">
                  <c:v>76.502952227589915</c:v>
                </c:pt>
                <c:pt idx="1749">
                  <c:v>75.979602791196996</c:v>
                </c:pt>
                <c:pt idx="1750">
                  <c:v>74.849406572433949</c:v>
                </c:pt>
                <c:pt idx="1751">
                  <c:v>74.849406572433949</c:v>
                </c:pt>
                <c:pt idx="1752">
                  <c:v>74.849406572433949</c:v>
                </c:pt>
                <c:pt idx="1753">
                  <c:v>74.849406572433949</c:v>
                </c:pt>
                <c:pt idx="1754">
                  <c:v>74.551201765372468</c:v>
                </c:pt>
                <c:pt idx="1755">
                  <c:v>74.551201765372468</c:v>
                </c:pt>
                <c:pt idx="1756">
                  <c:v>75.028329456670846</c:v>
                </c:pt>
                <c:pt idx="1757">
                  <c:v>74.551201765372468</c:v>
                </c:pt>
                <c:pt idx="1758">
                  <c:v>74.551201765372468</c:v>
                </c:pt>
                <c:pt idx="1759">
                  <c:v>74.551201765372468</c:v>
                </c:pt>
                <c:pt idx="1760">
                  <c:v>74.551201765372468</c:v>
                </c:pt>
                <c:pt idx="1761">
                  <c:v>74.551201765372468</c:v>
                </c:pt>
                <c:pt idx="1762">
                  <c:v>74.126259915309831</c:v>
                </c:pt>
                <c:pt idx="1763">
                  <c:v>74.126259915309831</c:v>
                </c:pt>
                <c:pt idx="1764">
                  <c:v>74.126259915309831</c:v>
                </c:pt>
                <c:pt idx="1765">
                  <c:v>75.137174211248293</c:v>
                </c:pt>
                <c:pt idx="1766">
                  <c:v>75.137174211248293</c:v>
                </c:pt>
                <c:pt idx="1767">
                  <c:v>75.137174211248293</c:v>
                </c:pt>
                <c:pt idx="1768">
                  <c:v>75.648595455358745</c:v>
                </c:pt>
                <c:pt idx="1769">
                  <c:v>75.648595455358745</c:v>
                </c:pt>
                <c:pt idx="1770">
                  <c:v>75.648595455358745</c:v>
                </c:pt>
                <c:pt idx="1771">
                  <c:v>76.042225800679901</c:v>
                </c:pt>
                <c:pt idx="1772">
                  <c:v>76.042225800679901</c:v>
                </c:pt>
                <c:pt idx="1773">
                  <c:v>76.042225800679901</c:v>
                </c:pt>
                <c:pt idx="1774">
                  <c:v>76.042225800679901</c:v>
                </c:pt>
                <c:pt idx="1775">
                  <c:v>76.042225800679901</c:v>
                </c:pt>
                <c:pt idx="1776">
                  <c:v>73.805689747718745</c:v>
                </c:pt>
                <c:pt idx="1777">
                  <c:v>74.103894554780226</c:v>
                </c:pt>
                <c:pt idx="1778">
                  <c:v>74.103894554780226</c:v>
                </c:pt>
                <c:pt idx="1779">
                  <c:v>74.103894554780226</c:v>
                </c:pt>
                <c:pt idx="1780">
                  <c:v>74.103894554780226</c:v>
                </c:pt>
                <c:pt idx="1781">
                  <c:v>74.103894554780226</c:v>
                </c:pt>
                <c:pt idx="1782">
                  <c:v>74.287290511123047</c:v>
                </c:pt>
                <c:pt idx="1783">
                  <c:v>73.711755233494372</c:v>
                </c:pt>
                <c:pt idx="1784">
                  <c:v>73.711755233494372</c:v>
                </c:pt>
                <c:pt idx="1785">
                  <c:v>73.708773185423766</c:v>
                </c:pt>
                <c:pt idx="1786">
                  <c:v>73.708773185423766</c:v>
                </c:pt>
                <c:pt idx="1787">
                  <c:v>73.708773185423766</c:v>
                </c:pt>
                <c:pt idx="1788">
                  <c:v>73.708773185423766</c:v>
                </c:pt>
                <c:pt idx="1789">
                  <c:v>73.708773185423766</c:v>
                </c:pt>
                <c:pt idx="1790">
                  <c:v>72.761972923003526</c:v>
                </c:pt>
                <c:pt idx="1791">
                  <c:v>72.761972923003526</c:v>
                </c:pt>
                <c:pt idx="1792">
                  <c:v>72.478678356295106</c:v>
                </c:pt>
                <c:pt idx="1793">
                  <c:v>72.478678356295106</c:v>
                </c:pt>
                <c:pt idx="1794">
                  <c:v>73.596946382775698</c:v>
                </c:pt>
                <c:pt idx="1795">
                  <c:v>73.596946382775698</c:v>
                </c:pt>
                <c:pt idx="1796">
                  <c:v>73.596946382775698</c:v>
                </c:pt>
                <c:pt idx="1797">
                  <c:v>72.508498837001255</c:v>
                </c:pt>
                <c:pt idx="1798">
                  <c:v>72.289318303811058</c:v>
                </c:pt>
                <c:pt idx="1799">
                  <c:v>72.143197948350931</c:v>
                </c:pt>
                <c:pt idx="1800">
                  <c:v>72.143197948350931</c:v>
                </c:pt>
                <c:pt idx="1801">
                  <c:v>71.867358501819055</c:v>
                </c:pt>
                <c:pt idx="1802">
                  <c:v>71.867358501819055</c:v>
                </c:pt>
                <c:pt idx="1803">
                  <c:v>71.867358501819055</c:v>
                </c:pt>
                <c:pt idx="1804">
                  <c:v>71.867358501819055</c:v>
                </c:pt>
                <c:pt idx="1805">
                  <c:v>71.867358501819055</c:v>
                </c:pt>
                <c:pt idx="1806">
                  <c:v>71.867358501819055</c:v>
                </c:pt>
                <c:pt idx="1807">
                  <c:v>71.121846484165332</c:v>
                </c:pt>
                <c:pt idx="1808">
                  <c:v>71.121846484165332</c:v>
                </c:pt>
                <c:pt idx="1809">
                  <c:v>72.065664698514937</c:v>
                </c:pt>
                <c:pt idx="1810">
                  <c:v>72.065664698514937</c:v>
                </c:pt>
                <c:pt idx="1811">
                  <c:v>72.065664698514937</c:v>
                </c:pt>
                <c:pt idx="1812">
                  <c:v>72.165563308880536</c:v>
                </c:pt>
                <c:pt idx="1813">
                  <c:v>72.216258126080987</c:v>
                </c:pt>
                <c:pt idx="1814">
                  <c:v>72.314665712411283</c:v>
                </c:pt>
                <c:pt idx="1815">
                  <c:v>72.314665712411283</c:v>
                </c:pt>
                <c:pt idx="1816">
                  <c:v>72.314665712411283</c:v>
                </c:pt>
                <c:pt idx="1817">
                  <c:v>71.569153694757574</c:v>
                </c:pt>
                <c:pt idx="1818">
                  <c:v>71.569153694757574</c:v>
                </c:pt>
                <c:pt idx="1819">
                  <c:v>71.569153694757574</c:v>
                </c:pt>
                <c:pt idx="1820">
                  <c:v>71.569153694757574</c:v>
                </c:pt>
                <c:pt idx="1821">
                  <c:v>71.569153694757574</c:v>
                </c:pt>
                <c:pt idx="1822">
                  <c:v>71.718256098288307</c:v>
                </c:pt>
                <c:pt idx="1823">
                  <c:v>71.718256098288307</c:v>
                </c:pt>
                <c:pt idx="1824">
                  <c:v>71.569153694757574</c:v>
                </c:pt>
                <c:pt idx="1825">
                  <c:v>71.569153694757574</c:v>
                </c:pt>
                <c:pt idx="1826">
                  <c:v>71.569153694757574</c:v>
                </c:pt>
                <c:pt idx="1827">
                  <c:v>71.569153694757574</c:v>
                </c:pt>
                <c:pt idx="1828">
                  <c:v>70.823641677103836</c:v>
                </c:pt>
                <c:pt idx="1829">
                  <c:v>70.823641677103836</c:v>
                </c:pt>
                <c:pt idx="1830">
                  <c:v>70.823641677103836</c:v>
                </c:pt>
                <c:pt idx="1831">
                  <c:v>70.823641677103836</c:v>
                </c:pt>
                <c:pt idx="1832">
                  <c:v>70.823641677103836</c:v>
                </c:pt>
                <c:pt idx="1833">
                  <c:v>70.823641677103836</c:v>
                </c:pt>
                <c:pt idx="1834">
                  <c:v>70.823641677103836</c:v>
                </c:pt>
                <c:pt idx="1835">
                  <c:v>70.078129659450113</c:v>
                </c:pt>
                <c:pt idx="1836">
                  <c:v>70.078129659450113</c:v>
                </c:pt>
                <c:pt idx="1837">
                  <c:v>70.078129659450113</c:v>
                </c:pt>
                <c:pt idx="1838">
                  <c:v>70.078129659450113</c:v>
                </c:pt>
                <c:pt idx="1839">
                  <c:v>70.078129659450113</c:v>
                </c:pt>
                <c:pt idx="1840">
                  <c:v>70.078129659450113</c:v>
                </c:pt>
                <c:pt idx="1841">
                  <c:v>70.078129659450113</c:v>
                </c:pt>
                <c:pt idx="1842">
                  <c:v>70.078129659450113</c:v>
                </c:pt>
                <c:pt idx="1843">
                  <c:v>70.078129659450113</c:v>
                </c:pt>
                <c:pt idx="1844">
                  <c:v>70.525436870042341</c:v>
                </c:pt>
                <c:pt idx="1845">
                  <c:v>70.525436870042341</c:v>
                </c:pt>
                <c:pt idx="1846">
                  <c:v>70.525436870042341</c:v>
                </c:pt>
                <c:pt idx="1847">
                  <c:v>70.57016759110158</c:v>
                </c:pt>
                <c:pt idx="1848">
                  <c:v>70.57016759110158</c:v>
                </c:pt>
                <c:pt idx="1849">
                  <c:v>70.525436870042341</c:v>
                </c:pt>
                <c:pt idx="1850">
                  <c:v>70.525436870042341</c:v>
                </c:pt>
                <c:pt idx="1851">
                  <c:v>70.525436870042341</c:v>
                </c:pt>
                <c:pt idx="1852">
                  <c:v>70.525436870042341</c:v>
                </c:pt>
                <c:pt idx="1853">
                  <c:v>70.525436870042341</c:v>
                </c:pt>
                <c:pt idx="1854">
                  <c:v>70.525436870042341</c:v>
                </c:pt>
                <c:pt idx="1855">
                  <c:v>70.525436870042341</c:v>
                </c:pt>
                <c:pt idx="1856">
                  <c:v>70.534383014254203</c:v>
                </c:pt>
                <c:pt idx="1857">
                  <c:v>70.427029283712045</c:v>
                </c:pt>
                <c:pt idx="1858">
                  <c:v>70.398699827041213</c:v>
                </c:pt>
                <c:pt idx="1859">
                  <c:v>70.473251028806587</c:v>
                </c:pt>
                <c:pt idx="1860">
                  <c:v>70.376334466511608</c:v>
                </c:pt>
                <c:pt idx="1861">
                  <c:v>70.44492157213574</c:v>
                </c:pt>
                <c:pt idx="1862">
                  <c:v>70.801276316574231</c:v>
                </c:pt>
                <c:pt idx="1863">
                  <c:v>71.177014373471707</c:v>
                </c:pt>
                <c:pt idx="1864">
                  <c:v>72.035844217808801</c:v>
                </c:pt>
                <c:pt idx="1865">
                  <c:v>72.035844217808801</c:v>
                </c:pt>
                <c:pt idx="1866">
                  <c:v>71.382775690344133</c:v>
                </c:pt>
                <c:pt idx="1867">
                  <c:v>71.666070257052553</c:v>
                </c:pt>
                <c:pt idx="1868">
                  <c:v>71.867358501819055</c:v>
                </c:pt>
                <c:pt idx="1869">
                  <c:v>71.475219180533202</c:v>
                </c:pt>
                <c:pt idx="1870">
                  <c:v>71.721238146358928</c:v>
                </c:pt>
                <c:pt idx="1871">
                  <c:v>71.39172183455598</c:v>
                </c:pt>
                <c:pt idx="1872">
                  <c:v>71.691417665652779</c:v>
                </c:pt>
                <c:pt idx="1873">
                  <c:v>71.680980497405628</c:v>
                </c:pt>
                <c:pt idx="1874">
                  <c:v>71.464782012286037</c:v>
                </c:pt>
                <c:pt idx="1875">
                  <c:v>71.528896045804274</c:v>
                </c:pt>
                <c:pt idx="1876">
                  <c:v>71.182978469612934</c:v>
                </c:pt>
                <c:pt idx="1877">
                  <c:v>71.524422973698336</c:v>
                </c:pt>
                <c:pt idx="1878">
                  <c:v>71.63177670424048</c:v>
                </c:pt>
                <c:pt idx="1879">
                  <c:v>72.135742828174401</c:v>
                </c:pt>
                <c:pt idx="1880">
                  <c:v>72.277390111528604</c:v>
                </c:pt>
                <c:pt idx="1881">
                  <c:v>72.159599212739309</c:v>
                </c:pt>
                <c:pt idx="1882">
                  <c:v>72.283354207669831</c:v>
                </c:pt>
                <c:pt idx="1883">
                  <c:v>71.590028031251862</c:v>
                </c:pt>
                <c:pt idx="1884">
                  <c:v>71.297787320331608</c:v>
                </c:pt>
                <c:pt idx="1885">
                  <c:v>71.262002743484231</c:v>
                </c:pt>
                <c:pt idx="1886">
                  <c:v>71.114391363988787</c:v>
                </c:pt>
                <c:pt idx="1887">
                  <c:v>71.38873978648536</c:v>
                </c:pt>
                <c:pt idx="1888">
                  <c:v>71.809208564442059</c:v>
                </c:pt>
                <c:pt idx="1889">
                  <c:v>71.757022723206305</c:v>
                </c:pt>
                <c:pt idx="1890">
                  <c:v>71.703345857935233</c:v>
                </c:pt>
                <c:pt idx="1891">
                  <c:v>71.442416651756417</c:v>
                </c:pt>
                <c:pt idx="1892">
                  <c:v>71.682471521440931</c:v>
                </c:pt>
                <c:pt idx="1893">
                  <c:v>71.695890737758702</c:v>
                </c:pt>
                <c:pt idx="1894">
                  <c:v>71.519949901592412</c:v>
                </c:pt>
                <c:pt idx="1895">
                  <c:v>71.470746108427278</c:v>
                </c:pt>
                <c:pt idx="1896">
                  <c:v>71.14122979662433</c:v>
                </c:pt>
                <c:pt idx="1897">
                  <c:v>71.069660642929563</c:v>
                </c:pt>
                <c:pt idx="1898">
                  <c:v>70.801276316574231</c:v>
                </c:pt>
                <c:pt idx="1899">
                  <c:v>70.85793522991591</c:v>
                </c:pt>
                <c:pt idx="1900">
                  <c:v>70.725234090773554</c:v>
                </c:pt>
                <c:pt idx="1901">
                  <c:v>70.796803244468308</c:v>
                </c:pt>
                <c:pt idx="1902">
                  <c:v>70.664102105325938</c:v>
                </c:pt>
                <c:pt idx="1903">
                  <c:v>70.813204508856685</c:v>
                </c:pt>
                <c:pt idx="1904">
                  <c:v>70.737162283056009</c:v>
                </c:pt>
                <c:pt idx="1905">
                  <c:v>70.807240412715458</c:v>
                </c:pt>
                <c:pt idx="1906">
                  <c:v>70.816186556927292</c:v>
                </c:pt>
                <c:pt idx="1907">
                  <c:v>71.330589849108378</c:v>
                </c:pt>
                <c:pt idx="1908">
                  <c:v>71.330589849108378</c:v>
                </c:pt>
                <c:pt idx="1909">
                  <c:v>71.330589849108378</c:v>
                </c:pt>
                <c:pt idx="1910">
                  <c:v>71.53933321405141</c:v>
                </c:pt>
                <c:pt idx="1911">
                  <c:v>71.53933321405141</c:v>
                </c:pt>
                <c:pt idx="1912">
                  <c:v>71.446889723862355</c:v>
                </c:pt>
                <c:pt idx="1913">
                  <c:v>71.563189598616333</c:v>
                </c:pt>
                <c:pt idx="1914">
                  <c:v>71.490129420886277</c:v>
                </c:pt>
                <c:pt idx="1915">
                  <c:v>71.490129420886277</c:v>
                </c:pt>
                <c:pt idx="1916">
                  <c:v>71.490129420886277</c:v>
                </c:pt>
                <c:pt idx="1917">
                  <c:v>71.490129420886277</c:v>
                </c:pt>
                <c:pt idx="1918">
                  <c:v>71.490129420886277</c:v>
                </c:pt>
                <c:pt idx="1919">
                  <c:v>70.728216138844175</c:v>
                </c:pt>
                <c:pt idx="1920">
                  <c:v>70.438957475994528</c:v>
                </c:pt>
                <c:pt idx="1921">
                  <c:v>70.543329158466037</c:v>
                </c:pt>
                <c:pt idx="1922">
                  <c:v>70.277926880181312</c:v>
                </c:pt>
                <c:pt idx="1923">
                  <c:v>70.413610067394288</c:v>
                </c:pt>
                <c:pt idx="1924">
                  <c:v>70.21977694280433</c:v>
                </c:pt>
                <c:pt idx="1925">
                  <c:v>70.19442953420409</c:v>
                </c:pt>
                <c:pt idx="1926">
                  <c:v>70.428520307747362</c:v>
                </c:pt>
                <c:pt idx="1927">
                  <c:v>70.641736744796319</c:v>
                </c:pt>
                <c:pt idx="1928">
                  <c:v>70.831096797280381</c:v>
                </c:pt>
                <c:pt idx="1929">
                  <c:v>70.819168604997913</c:v>
                </c:pt>
                <c:pt idx="1930">
                  <c:v>70.409136995288364</c:v>
                </c:pt>
                <c:pt idx="1931">
                  <c:v>70.315202481064006</c:v>
                </c:pt>
                <c:pt idx="1932">
                  <c:v>70.315202481064006</c:v>
                </c:pt>
                <c:pt idx="1933">
                  <c:v>70.315202481064006</c:v>
                </c:pt>
                <c:pt idx="1934">
                  <c:v>70.428520307747362</c:v>
                </c:pt>
                <c:pt idx="1935">
                  <c:v>70.19442953420409</c:v>
                </c:pt>
                <c:pt idx="1936">
                  <c:v>70.251088447545783</c:v>
                </c:pt>
                <c:pt idx="1937">
                  <c:v>70.107950140156262</c:v>
                </c:pt>
                <c:pt idx="1938">
                  <c:v>70.385280610723456</c:v>
                </c:pt>
                <c:pt idx="1939">
                  <c:v>70.53736506232481</c:v>
                </c:pt>
                <c:pt idx="1940">
                  <c:v>70.328621697381763</c:v>
                </c:pt>
                <c:pt idx="1941">
                  <c:v>70.292837120534386</c:v>
                </c:pt>
                <c:pt idx="1942">
                  <c:v>70.25705254368701</c:v>
                </c:pt>
                <c:pt idx="1943">
                  <c:v>70.295819168605007</c:v>
                </c:pt>
                <c:pt idx="1944">
                  <c:v>70.538856086360113</c:v>
                </c:pt>
                <c:pt idx="1945">
                  <c:v>70.480706148983131</c:v>
                </c:pt>
                <c:pt idx="1946">
                  <c:v>70.479215124947814</c:v>
                </c:pt>
                <c:pt idx="1947">
                  <c:v>70.430011331782666</c:v>
                </c:pt>
                <c:pt idx="1948">
                  <c:v>70.40466392318244</c:v>
                </c:pt>
                <c:pt idx="1949">
                  <c:v>70.447903620206361</c:v>
                </c:pt>
                <c:pt idx="1950">
                  <c:v>70.32713067334646</c:v>
                </c:pt>
                <c:pt idx="1951">
                  <c:v>70.183992365956939</c:v>
                </c:pt>
                <c:pt idx="1952">
                  <c:v>70.191447486133484</c:v>
                </c:pt>
                <c:pt idx="1953">
                  <c:v>70.264507663863554</c:v>
                </c:pt>
                <c:pt idx="1954">
                  <c:v>70.353969105981989</c:v>
                </c:pt>
                <c:pt idx="1955">
                  <c:v>70.421065187570832</c:v>
                </c:pt>
                <c:pt idx="1956">
                  <c:v>70.476233076877207</c:v>
                </c:pt>
                <c:pt idx="1957">
                  <c:v>70.913103119222285</c:v>
                </c:pt>
                <c:pt idx="1958">
                  <c:v>70.629808552513879</c:v>
                </c:pt>
                <c:pt idx="1959">
                  <c:v>70.555257350748505</c:v>
                </c:pt>
                <c:pt idx="1960">
                  <c:v>70.58507783145464</c:v>
                </c:pt>
                <c:pt idx="1961">
                  <c:v>70.494125365300903</c:v>
                </c:pt>
                <c:pt idx="1962">
                  <c:v>70.50754458161866</c:v>
                </c:pt>
                <c:pt idx="1963">
                  <c:v>70.759527643585614</c:v>
                </c:pt>
                <c:pt idx="1964">
                  <c:v>70.823641677103836</c:v>
                </c:pt>
                <c:pt idx="1965">
                  <c:v>70.474742052841904</c:v>
                </c:pt>
                <c:pt idx="1966">
                  <c:v>70.513508677759901</c:v>
                </c:pt>
                <c:pt idx="1967">
                  <c:v>70.346513985805458</c:v>
                </c:pt>
                <c:pt idx="1968">
                  <c:v>70.373352418440987</c:v>
                </c:pt>
                <c:pt idx="1969">
                  <c:v>70.362915250193851</c:v>
                </c:pt>
                <c:pt idx="1970">
                  <c:v>70.300292240710931</c:v>
                </c:pt>
                <c:pt idx="1971">
                  <c:v>70.260034591757631</c:v>
                </c:pt>
                <c:pt idx="1972">
                  <c:v>70.236178207192694</c:v>
                </c:pt>
                <c:pt idx="1973">
                  <c:v>70.398699827041213</c:v>
                </c:pt>
                <c:pt idx="1974">
                  <c:v>70.353969105981989</c:v>
                </c:pt>
                <c:pt idx="1975">
                  <c:v>70.450885668276982</c:v>
                </c:pt>
                <c:pt idx="1976">
                  <c:v>70.555257350748505</c:v>
                </c:pt>
                <c:pt idx="1977">
                  <c:v>70.514999701795205</c:v>
                </c:pt>
                <c:pt idx="1978">
                  <c:v>70.495616389336206</c:v>
                </c:pt>
                <c:pt idx="1979">
                  <c:v>70.464304884594739</c:v>
                </c:pt>
                <c:pt idx="1980">
                  <c:v>70.446412596171058</c:v>
                </c:pt>
                <c:pt idx="1981">
                  <c:v>70.446412596171058</c:v>
                </c:pt>
                <c:pt idx="1982">
                  <c:v>70.525436870042341</c:v>
                </c:pt>
                <c:pt idx="1983">
                  <c:v>70.525436870042341</c:v>
                </c:pt>
                <c:pt idx="1984">
                  <c:v>70.421065187570832</c:v>
                </c:pt>
                <c:pt idx="1985">
                  <c:v>70.44492157213574</c:v>
                </c:pt>
                <c:pt idx="1986">
                  <c:v>70.434484403888604</c:v>
                </c:pt>
                <c:pt idx="1987">
                  <c:v>70.325639649311157</c:v>
                </c:pt>
                <c:pt idx="1988">
                  <c:v>70.078129659450113</c:v>
                </c:pt>
                <c:pt idx="1989">
                  <c:v>69.779924852388632</c:v>
                </c:pt>
                <c:pt idx="1990">
                  <c:v>69.665116001669958</c:v>
                </c:pt>
                <c:pt idx="1991">
                  <c:v>69.788870996600465</c:v>
                </c:pt>
                <c:pt idx="1992">
                  <c:v>69.891751655036686</c:v>
                </c:pt>
                <c:pt idx="1993">
                  <c:v>70.033398938390889</c:v>
                </c:pt>
                <c:pt idx="1994">
                  <c:v>70.424047235641439</c:v>
                </c:pt>
                <c:pt idx="1995">
                  <c:v>70.485179221089055</c:v>
                </c:pt>
                <c:pt idx="1996">
                  <c:v>70.704359754279238</c:v>
                </c:pt>
                <c:pt idx="1997">
                  <c:v>70.93546847975189</c:v>
                </c:pt>
                <c:pt idx="1998">
                  <c:v>71.24858352716646</c:v>
                </c:pt>
                <c:pt idx="1999">
                  <c:v>71.202361782071932</c:v>
                </c:pt>
                <c:pt idx="2000">
                  <c:v>71.390230810520677</c:v>
                </c:pt>
                <c:pt idx="2001">
                  <c:v>70.848989085704076</c:v>
                </c:pt>
                <c:pt idx="2002">
                  <c:v>70.376334466511608</c:v>
                </c:pt>
                <c:pt idx="2003">
                  <c:v>70.391244706864683</c:v>
                </c:pt>
                <c:pt idx="2004">
                  <c:v>70.292837120534386</c:v>
                </c:pt>
                <c:pt idx="2005">
                  <c:v>70.301783264746234</c:v>
                </c:pt>
                <c:pt idx="2006">
                  <c:v>70.301783264746234</c:v>
                </c:pt>
                <c:pt idx="2007">
                  <c:v>70.432993379853286</c:v>
                </c:pt>
                <c:pt idx="2008">
                  <c:v>70.097512971909111</c:v>
                </c:pt>
                <c:pt idx="2009">
                  <c:v>69.993141289437588</c:v>
                </c:pt>
                <c:pt idx="2010">
                  <c:v>70.088566827697264</c:v>
                </c:pt>
                <c:pt idx="2011">
                  <c:v>70.260034591757631</c:v>
                </c:pt>
                <c:pt idx="2012">
                  <c:v>70.409136995288364</c:v>
                </c:pt>
                <c:pt idx="2013">
                  <c:v>70.711814874455783</c:v>
                </c:pt>
                <c:pt idx="2014">
                  <c:v>70.999582513270127</c:v>
                </c:pt>
                <c:pt idx="2015">
                  <c:v>71.253056599272384</c:v>
                </c:pt>
                <c:pt idx="2016">
                  <c:v>70.674539273573103</c:v>
                </c:pt>
                <c:pt idx="2017">
                  <c:v>71.569153694757574</c:v>
                </c:pt>
                <c:pt idx="2018">
                  <c:v>71.792807300053681</c:v>
                </c:pt>
                <c:pt idx="2019">
                  <c:v>71.792807300053681</c:v>
                </c:pt>
                <c:pt idx="2020">
                  <c:v>71.792807300053681</c:v>
                </c:pt>
                <c:pt idx="2021">
                  <c:v>72.304228544164147</c:v>
                </c:pt>
                <c:pt idx="2022">
                  <c:v>72.304228544164147</c:v>
                </c:pt>
                <c:pt idx="2023">
                  <c:v>72.210294029939774</c:v>
                </c:pt>
                <c:pt idx="2024">
                  <c:v>72.761972923003526</c:v>
                </c:pt>
                <c:pt idx="2025">
                  <c:v>72.761972923003526</c:v>
                </c:pt>
                <c:pt idx="2026">
                  <c:v>72.761972923003526</c:v>
                </c:pt>
                <c:pt idx="2027">
                  <c:v>72.761972923003526</c:v>
                </c:pt>
                <c:pt idx="2028">
                  <c:v>73.176477604818984</c:v>
                </c:pt>
                <c:pt idx="2029">
                  <c:v>73.246555734478449</c:v>
                </c:pt>
                <c:pt idx="2030">
                  <c:v>73.310669767996657</c:v>
                </c:pt>
                <c:pt idx="2031">
                  <c:v>74.103894554780226</c:v>
                </c:pt>
                <c:pt idx="2032">
                  <c:v>74.551201765372468</c:v>
                </c:pt>
                <c:pt idx="2033">
                  <c:v>74.983598735611622</c:v>
                </c:pt>
                <c:pt idx="2034">
                  <c:v>74.327548160076347</c:v>
                </c:pt>
                <c:pt idx="2035">
                  <c:v>75.013419216317772</c:v>
                </c:pt>
                <c:pt idx="2036">
                  <c:v>75.413013657780169</c:v>
                </c:pt>
                <c:pt idx="2037">
                  <c:v>74.759945130315515</c:v>
                </c:pt>
                <c:pt idx="2038">
                  <c:v>75.147611379495444</c:v>
                </c:pt>
                <c:pt idx="2039">
                  <c:v>76.340430607741411</c:v>
                </c:pt>
                <c:pt idx="2040">
                  <c:v>76.340430607741411</c:v>
                </c:pt>
                <c:pt idx="2041">
                  <c:v>73.924971670543343</c:v>
                </c:pt>
                <c:pt idx="2042">
                  <c:v>73.629748911552468</c:v>
                </c:pt>
                <c:pt idx="2043">
                  <c:v>73.629748911552468</c:v>
                </c:pt>
                <c:pt idx="2044">
                  <c:v>73.629748911552468</c:v>
                </c:pt>
                <c:pt idx="2045">
                  <c:v>73.306196695890733</c:v>
                </c:pt>
                <c:pt idx="2046">
                  <c:v>73.306196695890733</c:v>
                </c:pt>
                <c:pt idx="2047">
                  <c:v>74.640663207490903</c:v>
                </c:pt>
                <c:pt idx="2048">
                  <c:v>76.661000775332496</c:v>
                </c:pt>
                <c:pt idx="2049">
                  <c:v>76.288244766505642</c:v>
                </c:pt>
                <c:pt idx="2050">
                  <c:v>76.288244766505642</c:v>
                </c:pt>
                <c:pt idx="2051">
                  <c:v>76.288244766505642</c:v>
                </c:pt>
                <c:pt idx="2052">
                  <c:v>76.744498121309718</c:v>
                </c:pt>
                <c:pt idx="2053">
                  <c:v>75.635176239040973</c:v>
                </c:pt>
                <c:pt idx="2054">
                  <c:v>76.154052603327969</c:v>
                </c:pt>
                <c:pt idx="2055">
                  <c:v>75.17295878809567</c:v>
                </c:pt>
                <c:pt idx="2056">
                  <c:v>75.632194190970353</c:v>
                </c:pt>
                <c:pt idx="2057">
                  <c:v>75.632194190970353</c:v>
                </c:pt>
                <c:pt idx="2058">
                  <c:v>75.632194190970353</c:v>
                </c:pt>
                <c:pt idx="2059">
                  <c:v>75.483091787439619</c:v>
                </c:pt>
                <c:pt idx="2060">
                  <c:v>75.483091787439619</c:v>
                </c:pt>
                <c:pt idx="2061">
                  <c:v>75.023856384564922</c:v>
                </c:pt>
                <c:pt idx="2062">
                  <c:v>75.483091787439619</c:v>
                </c:pt>
                <c:pt idx="2063">
                  <c:v>75.755949185900889</c:v>
                </c:pt>
                <c:pt idx="2064">
                  <c:v>75.755949185900889</c:v>
                </c:pt>
                <c:pt idx="2065">
                  <c:v>75.755949185900889</c:v>
                </c:pt>
                <c:pt idx="2066">
                  <c:v>75.632194190970353</c:v>
                </c:pt>
                <c:pt idx="2067">
                  <c:v>75.855847796266488</c:v>
                </c:pt>
                <c:pt idx="2068">
                  <c:v>75.878213156796093</c:v>
                </c:pt>
                <c:pt idx="2069">
                  <c:v>75.885668276972623</c:v>
                </c:pt>
                <c:pt idx="2070">
                  <c:v>75.557642989204993</c:v>
                </c:pt>
                <c:pt idx="2071">
                  <c:v>75.557642989204993</c:v>
                </c:pt>
                <c:pt idx="2072">
                  <c:v>75.557642989204993</c:v>
                </c:pt>
                <c:pt idx="2073">
                  <c:v>74.75249001013897</c:v>
                </c:pt>
                <c:pt idx="2074">
                  <c:v>74.75249001013897</c:v>
                </c:pt>
                <c:pt idx="2075">
                  <c:v>74.235104669887292</c:v>
                </c:pt>
                <c:pt idx="2076">
                  <c:v>74.60935170274945</c:v>
                </c:pt>
                <c:pt idx="2077">
                  <c:v>75.03280252877677</c:v>
                </c:pt>
                <c:pt idx="2078">
                  <c:v>75.03280252877677</c:v>
                </c:pt>
                <c:pt idx="2079">
                  <c:v>75.03280252877677</c:v>
                </c:pt>
                <c:pt idx="2080">
                  <c:v>75.557642989204993</c:v>
                </c:pt>
                <c:pt idx="2081">
                  <c:v>74.979125663505698</c:v>
                </c:pt>
                <c:pt idx="2082">
                  <c:v>75.557642989204993</c:v>
                </c:pt>
                <c:pt idx="2083">
                  <c:v>75.557642989204993</c:v>
                </c:pt>
                <c:pt idx="2084">
                  <c:v>75.682889008170818</c:v>
                </c:pt>
                <c:pt idx="2085">
                  <c:v>75.751476113794951</c:v>
                </c:pt>
                <c:pt idx="2086">
                  <c:v>76.830977515357546</c:v>
                </c:pt>
                <c:pt idx="2087">
                  <c:v>76.576012405319986</c:v>
                </c:pt>
                <c:pt idx="2088">
                  <c:v>76.847378779745938</c:v>
                </c:pt>
                <c:pt idx="2089">
                  <c:v>76.750462217450959</c:v>
                </c:pt>
                <c:pt idx="2090">
                  <c:v>76.587940597602426</c:v>
                </c:pt>
                <c:pt idx="2091">
                  <c:v>76.757917337627475</c:v>
                </c:pt>
                <c:pt idx="2092">
                  <c:v>77.09339774557165</c:v>
                </c:pt>
                <c:pt idx="2093">
                  <c:v>75.787260690642341</c:v>
                </c:pt>
                <c:pt idx="2094">
                  <c:v>76.154052603327969</c:v>
                </c:pt>
                <c:pt idx="2095">
                  <c:v>75.626230094829126</c:v>
                </c:pt>
                <c:pt idx="2096">
                  <c:v>76.118268026480592</c:v>
                </c:pt>
                <c:pt idx="2097">
                  <c:v>75.778314546430494</c:v>
                </c:pt>
                <c:pt idx="2098">
                  <c:v>75.778314546430494</c:v>
                </c:pt>
                <c:pt idx="2099">
                  <c:v>76.456730482495388</c:v>
                </c:pt>
                <c:pt idx="2100">
                  <c:v>77.063577264865529</c:v>
                </c:pt>
                <c:pt idx="2101">
                  <c:v>76.675911015685585</c:v>
                </c:pt>
                <c:pt idx="2102">
                  <c:v>77.108307985924739</c:v>
                </c:pt>
                <c:pt idx="2103">
                  <c:v>76.364286992306319</c:v>
                </c:pt>
                <c:pt idx="2104">
                  <c:v>76.091429593845064</c:v>
                </c:pt>
                <c:pt idx="2105">
                  <c:v>76.449275362318843</c:v>
                </c:pt>
                <c:pt idx="2106">
                  <c:v>76.72809685692134</c:v>
                </c:pt>
                <c:pt idx="2107">
                  <c:v>76.441820242142299</c:v>
                </c:pt>
                <c:pt idx="2108">
                  <c:v>76.110812906304048</c:v>
                </c:pt>
                <c:pt idx="2109">
                  <c:v>76.091429593845064</c:v>
                </c:pt>
                <c:pt idx="2110">
                  <c:v>75.982584839267616</c:v>
                </c:pt>
                <c:pt idx="2111">
                  <c:v>76.052662968927066</c:v>
                </c:pt>
                <c:pt idx="2112">
                  <c:v>75.911015685572863</c:v>
                </c:pt>
                <c:pt idx="2113">
                  <c:v>75.885668276972623</c:v>
                </c:pt>
                <c:pt idx="2114">
                  <c:v>76.198783324387193</c:v>
                </c:pt>
                <c:pt idx="2115">
                  <c:v>75.738056897477193</c:v>
                </c:pt>
                <c:pt idx="2116">
                  <c:v>75.465199499015938</c:v>
                </c:pt>
                <c:pt idx="2117">
                  <c:v>75.524840460428223</c:v>
                </c:pt>
                <c:pt idx="2118">
                  <c:v>75.333989383908872</c:v>
                </c:pt>
                <c:pt idx="2119">
                  <c:v>75.333989383908872</c:v>
                </c:pt>
                <c:pt idx="2120">
                  <c:v>75.184886980378124</c:v>
                </c:pt>
                <c:pt idx="2121">
                  <c:v>75.408540585674245</c:v>
                </c:pt>
                <c:pt idx="2122">
                  <c:v>75.408540585674245</c:v>
                </c:pt>
                <c:pt idx="2123">
                  <c:v>75.408540585674245</c:v>
                </c:pt>
                <c:pt idx="2124">
                  <c:v>75.408540585674245</c:v>
                </c:pt>
                <c:pt idx="2125">
                  <c:v>75.557642989204993</c:v>
                </c:pt>
                <c:pt idx="2126">
                  <c:v>74.190373948828054</c:v>
                </c:pt>
                <c:pt idx="2127">
                  <c:v>74.886682173316643</c:v>
                </c:pt>
                <c:pt idx="2128">
                  <c:v>74.716705433291594</c:v>
                </c:pt>
                <c:pt idx="2129">
                  <c:v>75.067096081588829</c:v>
                </c:pt>
                <c:pt idx="2130">
                  <c:v>75.067096081588829</c:v>
                </c:pt>
                <c:pt idx="2131">
                  <c:v>75.067096081588829</c:v>
                </c:pt>
                <c:pt idx="2132">
                  <c:v>75.260929206178801</c:v>
                </c:pt>
                <c:pt idx="2133">
                  <c:v>75.178922884236897</c:v>
                </c:pt>
                <c:pt idx="2134">
                  <c:v>74.762927178386121</c:v>
                </c:pt>
                <c:pt idx="2135">
                  <c:v>74.971670543329168</c:v>
                </c:pt>
                <c:pt idx="2136">
                  <c:v>74.461740323254006</c:v>
                </c:pt>
                <c:pt idx="2137">
                  <c:v>74.603387606608223</c:v>
                </c:pt>
                <c:pt idx="2138">
                  <c:v>74.595932486431693</c:v>
                </c:pt>
                <c:pt idx="2139">
                  <c:v>74.812130971551269</c:v>
                </c:pt>
                <c:pt idx="2140">
                  <c:v>74.109858650921453</c:v>
                </c:pt>
                <c:pt idx="2141">
                  <c:v>74.247032862169732</c:v>
                </c:pt>
                <c:pt idx="2142">
                  <c:v>74.440865986759704</c:v>
                </c:pt>
                <c:pt idx="2143">
                  <c:v>74.375260929206192</c:v>
                </c:pt>
                <c:pt idx="2144">
                  <c:v>74.46919544343055</c:v>
                </c:pt>
                <c:pt idx="2145">
                  <c:v>73.653605296117391</c:v>
                </c:pt>
                <c:pt idx="2146">
                  <c:v>74.072583050038773</c:v>
                </c:pt>
                <c:pt idx="2147">
                  <c:v>74.856861692610494</c:v>
                </c:pt>
                <c:pt idx="2148">
                  <c:v>74.481123635713004</c:v>
                </c:pt>
                <c:pt idx="2149">
                  <c:v>74.991053855788152</c:v>
                </c:pt>
                <c:pt idx="2150">
                  <c:v>75.093934514224372</c:v>
                </c:pt>
                <c:pt idx="2151">
                  <c:v>75.401085465497715</c:v>
                </c:pt>
                <c:pt idx="2152">
                  <c:v>75.606846782370127</c:v>
                </c:pt>
                <c:pt idx="2153">
                  <c:v>75.867775988548942</c:v>
                </c:pt>
                <c:pt idx="2154">
                  <c:v>75.606846782370127</c:v>
                </c:pt>
                <c:pt idx="2155">
                  <c:v>75.606846782370127</c:v>
                </c:pt>
                <c:pt idx="2156">
                  <c:v>75.606846782370127</c:v>
                </c:pt>
                <c:pt idx="2157">
                  <c:v>76.526808612154824</c:v>
                </c:pt>
                <c:pt idx="2158">
                  <c:v>76.896582572911086</c:v>
                </c:pt>
                <c:pt idx="2159">
                  <c:v>76.826504443251636</c:v>
                </c:pt>
                <c:pt idx="2160">
                  <c:v>77.138128466630889</c:v>
                </c:pt>
                <c:pt idx="2161">
                  <c:v>77.182859187690113</c:v>
                </c:pt>
                <c:pt idx="2162">
                  <c:v>77.750939345142257</c:v>
                </c:pt>
                <c:pt idx="2163">
                  <c:v>77.988012166756121</c:v>
                </c:pt>
                <c:pt idx="2164">
                  <c:v>77.600345917576206</c:v>
                </c:pt>
                <c:pt idx="2165">
                  <c:v>77.381165384386009</c:v>
                </c:pt>
                <c:pt idx="2166">
                  <c:v>77.868730243931537</c:v>
                </c:pt>
                <c:pt idx="2167">
                  <c:v>77.173913043478265</c:v>
                </c:pt>
                <c:pt idx="2168">
                  <c:v>77.494483211069365</c:v>
                </c:pt>
                <c:pt idx="2169">
                  <c:v>78.166935050993018</c:v>
                </c:pt>
                <c:pt idx="2170">
                  <c:v>77.879167412178703</c:v>
                </c:pt>
                <c:pt idx="2171">
                  <c:v>77.488519114928138</c:v>
                </c:pt>
                <c:pt idx="2172">
                  <c:v>77.679370191447489</c:v>
                </c:pt>
                <c:pt idx="2173">
                  <c:v>77.850837955507842</c:v>
                </c:pt>
                <c:pt idx="2174">
                  <c:v>78.559074372278886</c:v>
                </c:pt>
                <c:pt idx="2175">
                  <c:v>78.878153515834683</c:v>
                </c:pt>
                <c:pt idx="2176">
                  <c:v>79.365718375380212</c:v>
                </c:pt>
                <c:pt idx="2177">
                  <c:v>79.45517981749866</c:v>
                </c:pt>
                <c:pt idx="2178">
                  <c:v>79.646030894018011</c:v>
                </c:pt>
                <c:pt idx="2179">
                  <c:v>79.784696129301608</c:v>
                </c:pt>
                <c:pt idx="2180">
                  <c:v>78.988489294447433</c:v>
                </c:pt>
                <c:pt idx="2181">
                  <c:v>79.784696129301608</c:v>
                </c:pt>
                <c:pt idx="2182">
                  <c:v>78.939285501282271</c:v>
                </c:pt>
                <c:pt idx="2183">
                  <c:v>79.27774795729708</c:v>
                </c:pt>
                <c:pt idx="2184">
                  <c:v>79.523766923122807</c:v>
                </c:pt>
                <c:pt idx="2185">
                  <c:v>79.458161865569281</c:v>
                </c:pt>
                <c:pt idx="2186">
                  <c:v>79.007872606906432</c:v>
                </c:pt>
                <c:pt idx="2187">
                  <c:v>78.638098646150183</c:v>
                </c:pt>
                <c:pt idx="2188">
                  <c:v>79.210651875708237</c:v>
                </c:pt>
                <c:pt idx="2189">
                  <c:v>79.210651875708237</c:v>
                </c:pt>
                <c:pt idx="2190">
                  <c:v>79.165921154649027</c:v>
                </c:pt>
                <c:pt idx="2191">
                  <c:v>79.165921154649027</c:v>
                </c:pt>
                <c:pt idx="2192">
                  <c:v>78.66195503071512</c:v>
                </c:pt>
                <c:pt idx="2193">
                  <c:v>79.300113317826685</c:v>
                </c:pt>
                <c:pt idx="2194">
                  <c:v>79.300113317826685</c:v>
                </c:pt>
                <c:pt idx="2195">
                  <c:v>79.300113317826685</c:v>
                </c:pt>
                <c:pt idx="2196">
                  <c:v>78.852806107234457</c:v>
                </c:pt>
                <c:pt idx="2197">
                  <c:v>78.852806107234457</c:v>
                </c:pt>
                <c:pt idx="2198">
                  <c:v>78.852806107234457</c:v>
                </c:pt>
                <c:pt idx="2199">
                  <c:v>78.852806107234457</c:v>
                </c:pt>
                <c:pt idx="2200">
                  <c:v>78.98699827041213</c:v>
                </c:pt>
                <c:pt idx="2201">
                  <c:v>79.136100673942863</c:v>
                </c:pt>
                <c:pt idx="2202">
                  <c:v>79.404485000298209</c:v>
                </c:pt>
                <c:pt idx="2203">
                  <c:v>79.449215721357433</c:v>
                </c:pt>
                <c:pt idx="2204">
                  <c:v>79.449215721357433</c:v>
                </c:pt>
                <c:pt idx="2205">
                  <c:v>79.926343412655811</c:v>
                </c:pt>
                <c:pt idx="2206">
                  <c:v>79.926343412655811</c:v>
                </c:pt>
                <c:pt idx="2207">
                  <c:v>79.926343412655811</c:v>
                </c:pt>
                <c:pt idx="2208">
                  <c:v>79.926343412655811</c:v>
                </c:pt>
                <c:pt idx="2209">
                  <c:v>79.434305481004358</c:v>
                </c:pt>
                <c:pt idx="2210">
                  <c:v>78.740979304586403</c:v>
                </c:pt>
                <c:pt idx="2211">
                  <c:v>78.928848333035134</c:v>
                </c:pt>
                <c:pt idx="2212">
                  <c:v>79.479036202063583</c:v>
                </c:pt>
                <c:pt idx="2213">
                  <c:v>80.428818512554429</c:v>
                </c:pt>
                <c:pt idx="2214">
                  <c:v>81.193713842667151</c:v>
                </c:pt>
                <c:pt idx="2215">
                  <c:v>81.175821554243456</c:v>
                </c:pt>
                <c:pt idx="2216">
                  <c:v>80.862706506828914</c:v>
                </c:pt>
                <c:pt idx="2217">
                  <c:v>81.881075922943879</c:v>
                </c:pt>
                <c:pt idx="2218">
                  <c:v>82.100256456134076</c:v>
                </c:pt>
                <c:pt idx="2219">
                  <c:v>81.970537365062341</c:v>
                </c:pt>
                <c:pt idx="2220">
                  <c:v>81.389037991292426</c:v>
                </c:pt>
                <c:pt idx="2221">
                  <c:v>81.876602850837969</c:v>
                </c:pt>
                <c:pt idx="2222">
                  <c:v>81.605236476412003</c:v>
                </c:pt>
                <c:pt idx="2223">
                  <c:v>82.87857100256457</c:v>
                </c:pt>
                <c:pt idx="2224">
                  <c:v>83.540585674241072</c:v>
                </c:pt>
                <c:pt idx="2225">
                  <c:v>83.218524482614669</c:v>
                </c:pt>
                <c:pt idx="2226">
                  <c:v>83.430249895628322</c:v>
                </c:pt>
                <c:pt idx="2227">
                  <c:v>82.343293373889196</c:v>
                </c:pt>
                <c:pt idx="2228">
                  <c:v>82.818930041152271</c:v>
                </c:pt>
                <c:pt idx="2229">
                  <c:v>82.838313353611269</c:v>
                </c:pt>
                <c:pt idx="2230">
                  <c:v>82.616150772350466</c:v>
                </c:pt>
                <c:pt idx="2231">
                  <c:v>82.16735253772292</c:v>
                </c:pt>
                <c:pt idx="2232">
                  <c:v>82.118148744557772</c:v>
                </c:pt>
                <c:pt idx="2233">
                  <c:v>81.593308284129549</c:v>
                </c:pt>
                <c:pt idx="2234">
                  <c:v>81.542613466929097</c:v>
                </c:pt>
                <c:pt idx="2235">
                  <c:v>81.672332558000832</c:v>
                </c:pt>
                <c:pt idx="2236">
                  <c:v>82.398461263195571</c:v>
                </c:pt>
                <c:pt idx="2237">
                  <c:v>82.838313353611269</c:v>
                </c:pt>
                <c:pt idx="2238">
                  <c:v>82.719031430786671</c:v>
                </c:pt>
                <c:pt idx="2239">
                  <c:v>82.666845589550903</c:v>
                </c:pt>
                <c:pt idx="2240">
                  <c:v>82.896463290988265</c:v>
                </c:pt>
                <c:pt idx="2241">
                  <c:v>83.567424106876615</c:v>
                </c:pt>
                <c:pt idx="2242">
                  <c:v>83.79256873620804</c:v>
                </c:pt>
                <c:pt idx="2243">
                  <c:v>83.305003876662511</c:v>
                </c:pt>
                <c:pt idx="2244">
                  <c:v>83.633029164430127</c:v>
                </c:pt>
                <c:pt idx="2245">
                  <c:v>83.469016520546319</c:v>
                </c:pt>
                <c:pt idx="2246">
                  <c:v>83.895449394644245</c:v>
                </c:pt>
                <c:pt idx="2247">
                  <c:v>83.281147492097574</c:v>
                </c:pt>
                <c:pt idx="2248">
                  <c:v>84.412834734895938</c:v>
                </c:pt>
                <c:pt idx="2249">
                  <c:v>84.974950796206841</c:v>
                </c:pt>
                <c:pt idx="2250">
                  <c:v>85.63845649191866</c:v>
                </c:pt>
                <c:pt idx="2251">
                  <c:v>85.337269636786559</c:v>
                </c:pt>
                <c:pt idx="2252">
                  <c:v>85.365599093457391</c:v>
                </c:pt>
                <c:pt idx="2253">
                  <c:v>85.253772290809323</c:v>
                </c:pt>
                <c:pt idx="2254">
                  <c:v>85.055466094113456</c:v>
                </c:pt>
                <c:pt idx="2255">
                  <c:v>84.851195801276319</c:v>
                </c:pt>
                <c:pt idx="2256">
                  <c:v>85.294029939762623</c:v>
                </c:pt>
                <c:pt idx="2257">
                  <c:v>84.399415518578152</c:v>
                </c:pt>
                <c:pt idx="2258">
                  <c:v>84.324864316812793</c:v>
                </c:pt>
                <c:pt idx="2259">
                  <c:v>84.034114629927842</c:v>
                </c:pt>
                <c:pt idx="2260">
                  <c:v>84.324864316812793</c:v>
                </c:pt>
                <c:pt idx="2261">
                  <c:v>82.581857219538392</c:v>
                </c:pt>
                <c:pt idx="2262">
                  <c:v>82.279179340370973</c:v>
                </c:pt>
                <c:pt idx="2263">
                  <c:v>82.036142422615868</c:v>
                </c:pt>
                <c:pt idx="2264">
                  <c:v>81.92729766803842</c:v>
                </c:pt>
                <c:pt idx="2265">
                  <c:v>82.106220552275303</c:v>
                </c:pt>
                <c:pt idx="2266">
                  <c:v>82.507306017773018</c:v>
                </c:pt>
                <c:pt idx="2267">
                  <c:v>83.081350271366389</c:v>
                </c:pt>
                <c:pt idx="2268">
                  <c:v>82.823403113258195</c:v>
                </c:pt>
                <c:pt idx="2269">
                  <c:v>82.314963917218364</c:v>
                </c:pt>
                <c:pt idx="2270">
                  <c:v>81.324923957774203</c:v>
                </c:pt>
                <c:pt idx="2271">
                  <c:v>82.018250134192172</c:v>
                </c:pt>
                <c:pt idx="2272">
                  <c:v>81.12065366493708</c:v>
                </c:pt>
                <c:pt idx="2273">
                  <c:v>81.969046341027024</c:v>
                </c:pt>
                <c:pt idx="2274">
                  <c:v>81.943698932426798</c:v>
                </c:pt>
                <c:pt idx="2275">
                  <c:v>82.905409435200099</c:v>
                </c:pt>
                <c:pt idx="2276">
                  <c:v>83.082841295401693</c:v>
                </c:pt>
                <c:pt idx="2277">
                  <c:v>83.091787439613526</c:v>
                </c:pt>
                <c:pt idx="2278">
                  <c:v>83.091787439613526</c:v>
                </c:pt>
                <c:pt idx="2279">
                  <c:v>83.091787439613526</c:v>
                </c:pt>
                <c:pt idx="2280">
                  <c:v>83.091787439613526</c:v>
                </c:pt>
                <c:pt idx="2281">
                  <c:v>83.187212977873202</c:v>
                </c:pt>
                <c:pt idx="2282">
                  <c:v>83.834317409196643</c:v>
                </c:pt>
                <c:pt idx="2283">
                  <c:v>83.926760899385698</c:v>
                </c:pt>
                <c:pt idx="2284">
                  <c:v>83.461561400369774</c:v>
                </c:pt>
                <c:pt idx="2285">
                  <c:v>83.564442058805994</c:v>
                </c:pt>
                <c:pt idx="2286">
                  <c:v>83.433231943698942</c:v>
                </c:pt>
                <c:pt idx="2287">
                  <c:v>83.691179101807123</c:v>
                </c:pt>
                <c:pt idx="2288">
                  <c:v>84.229438778553117</c:v>
                </c:pt>
                <c:pt idx="2289">
                  <c:v>84.229438778553117</c:v>
                </c:pt>
                <c:pt idx="2290">
                  <c:v>83.989383908868604</c:v>
                </c:pt>
                <c:pt idx="2291">
                  <c:v>84.700602373710282</c:v>
                </c:pt>
                <c:pt idx="2292">
                  <c:v>84.508260273155614</c:v>
                </c:pt>
                <c:pt idx="2293">
                  <c:v>84.272678475577038</c:v>
                </c:pt>
                <c:pt idx="2294">
                  <c:v>82.558000834973484</c:v>
                </c:pt>
                <c:pt idx="2295">
                  <c:v>82.838313353611269</c:v>
                </c:pt>
                <c:pt idx="2296">
                  <c:v>82.320928013359591</c:v>
                </c:pt>
                <c:pt idx="2297">
                  <c:v>81.772231168366432</c:v>
                </c:pt>
                <c:pt idx="2298">
                  <c:v>82.119639768593075</c:v>
                </c:pt>
                <c:pt idx="2299">
                  <c:v>82.45512017653725</c:v>
                </c:pt>
                <c:pt idx="2300">
                  <c:v>82.107711576310606</c:v>
                </c:pt>
                <c:pt idx="2301">
                  <c:v>81.645494125365317</c:v>
                </c:pt>
                <c:pt idx="2302">
                  <c:v>82.391006143019041</c:v>
                </c:pt>
                <c:pt idx="2303">
                  <c:v>82.391006143019041</c:v>
                </c:pt>
                <c:pt idx="2304">
                  <c:v>82.216556330888054</c:v>
                </c:pt>
                <c:pt idx="2305">
                  <c:v>82.581857219538392</c:v>
                </c:pt>
                <c:pt idx="2306">
                  <c:v>82.581857219538392</c:v>
                </c:pt>
                <c:pt idx="2307">
                  <c:v>82.581857219538392</c:v>
                </c:pt>
                <c:pt idx="2308">
                  <c:v>82.654917397268463</c:v>
                </c:pt>
                <c:pt idx="2309">
                  <c:v>82.818930041152271</c:v>
                </c:pt>
                <c:pt idx="2310">
                  <c:v>82.171825609828844</c:v>
                </c:pt>
                <c:pt idx="2311">
                  <c:v>81.852746466273047</c:v>
                </c:pt>
                <c:pt idx="2312">
                  <c:v>82.416353551619252</c:v>
                </c:pt>
                <c:pt idx="2313">
                  <c:v>82.334347229677348</c:v>
                </c:pt>
                <c:pt idx="2314">
                  <c:v>82.416353551619252</c:v>
                </c:pt>
                <c:pt idx="2315">
                  <c:v>82.478976561102172</c:v>
                </c:pt>
                <c:pt idx="2316">
                  <c:v>82.264269100017913</c:v>
                </c:pt>
                <c:pt idx="2317">
                  <c:v>81.958609172779859</c:v>
                </c:pt>
                <c:pt idx="2318">
                  <c:v>82.009303989980324</c:v>
                </c:pt>
                <c:pt idx="2319">
                  <c:v>82.632552036738844</c:v>
                </c:pt>
                <c:pt idx="2320">
                  <c:v>82.726486550963216</c:v>
                </c:pt>
                <c:pt idx="2321">
                  <c:v>82.666845589550903</c:v>
                </c:pt>
                <c:pt idx="2322">
                  <c:v>82.871115882388025</c:v>
                </c:pt>
                <c:pt idx="2323">
                  <c:v>83.16186556927299</c:v>
                </c:pt>
                <c:pt idx="2324">
                  <c:v>83.501819049323075</c:v>
                </c:pt>
                <c:pt idx="2325">
                  <c:v>83.270710323850423</c:v>
                </c:pt>
                <c:pt idx="2326">
                  <c:v>83.039601598377772</c:v>
                </c:pt>
                <c:pt idx="2327">
                  <c:v>82.912864555376643</c:v>
                </c:pt>
                <c:pt idx="2328">
                  <c:v>82.386533070913103</c:v>
                </c:pt>
                <c:pt idx="2329">
                  <c:v>82.273215244229732</c:v>
                </c:pt>
                <c:pt idx="2330">
                  <c:v>82.051052662968928</c:v>
                </c:pt>
                <c:pt idx="2331">
                  <c:v>81.951154052603343</c:v>
                </c:pt>
                <c:pt idx="2332">
                  <c:v>82.249358859664824</c:v>
                </c:pt>
                <c:pt idx="2333">
                  <c:v>82.446174032325416</c:v>
                </c:pt>
                <c:pt idx="2334">
                  <c:v>82.371622830560042</c:v>
                </c:pt>
                <c:pt idx="2335">
                  <c:v>82.279179340370973</c:v>
                </c:pt>
                <c:pt idx="2336">
                  <c:v>81.806524721178505</c:v>
                </c:pt>
                <c:pt idx="2337">
                  <c:v>81.913878451720649</c:v>
                </c:pt>
                <c:pt idx="2338">
                  <c:v>82.714558358680748</c:v>
                </c:pt>
                <c:pt idx="2339">
                  <c:v>82.496868849525853</c:v>
                </c:pt>
                <c:pt idx="2340">
                  <c:v>82.504323969702398</c:v>
                </c:pt>
                <c:pt idx="2341">
                  <c:v>82.446174032325416</c:v>
                </c:pt>
                <c:pt idx="2342">
                  <c:v>82.650444325162525</c:v>
                </c:pt>
                <c:pt idx="2343">
                  <c:v>82.555018786902849</c:v>
                </c:pt>
                <c:pt idx="2344">
                  <c:v>83.126080992425599</c:v>
                </c:pt>
                <c:pt idx="2345">
                  <c:v>83.126080992425599</c:v>
                </c:pt>
                <c:pt idx="2346">
                  <c:v>84.174270889246742</c:v>
                </c:pt>
                <c:pt idx="2347">
                  <c:v>84.632015268086121</c:v>
                </c:pt>
                <c:pt idx="2348">
                  <c:v>84.17874396135268</c:v>
                </c:pt>
                <c:pt idx="2349">
                  <c:v>84.19067215363512</c:v>
                </c:pt>
                <c:pt idx="2350">
                  <c:v>84.029641557821918</c:v>
                </c:pt>
                <c:pt idx="2351">
                  <c:v>84.068408182739915</c:v>
                </c:pt>
                <c:pt idx="2352">
                  <c:v>83.959563428162483</c:v>
                </c:pt>
                <c:pt idx="2353">
                  <c:v>84.043060774139676</c:v>
                </c:pt>
                <c:pt idx="2354">
                  <c:v>84.344247629271791</c:v>
                </c:pt>
                <c:pt idx="2355">
                  <c:v>85.338760660821862</c:v>
                </c:pt>
                <c:pt idx="2356">
                  <c:v>85.291047891692017</c:v>
                </c:pt>
                <c:pt idx="2357">
                  <c:v>85.513210472952821</c:v>
                </c:pt>
                <c:pt idx="2358">
                  <c:v>85.216496689926643</c:v>
                </c:pt>
                <c:pt idx="2359">
                  <c:v>86.03655990934574</c:v>
                </c:pt>
                <c:pt idx="2360">
                  <c:v>86.07383551022842</c:v>
                </c:pt>
                <c:pt idx="2361">
                  <c:v>86.067871414087207</c:v>
                </c:pt>
                <c:pt idx="2362">
                  <c:v>85.835271664579224</c:v>
                </c:pt>
                <c:pt idx="2363">
                  <c:v>85.698097453330959</c:v>
                </c:pt>
                <c:pt idx="2364">
                  <c:v>85.902367746168068</c:v>
                </c:pt>
                <c:pt idx="2365">
                  <c:v>86.457028687302454</c:v>
                </c:pt>
                <c:pt idx="2366">
                  <c:v>86.457028687302454</c:v>
                </c:pt>
                <c:pt idx="2367">
                  <c:v>86.457028687302454</c:v>
                </c:pt>
                <c:pt idx="2368">
                  <c:v>85.984374068109986</c:v>
                </c:pt>
                <c:pt idx="2369">
                  <c:v>86.577801634162341</c:v>
                </c:pt>
                <c:pt idx="2370">
                  <c:v>87.136935647402638</c:v>
                </c:pt>
                <c:pt idx="2371">
                  <c:v>86.771634758752327</c:v>
                </c:pt>
                <c:pt idx="2372">
                  <c:v>86.920737162283075</c:v>
                </c:pt>
                <c:pt idx="2373">
                  <c:v>86.941611498777377</c:v>
                </c:pt>
                <c:pt idx="2374">
                  <c:v>87.405319973757983</c:v>
                </c:pt>
                <c:pt idx="2375">
                  <c:v>87.997256515775035</c:v>
                </c:pt>
                <c:pt idx="2376">
                  <c:v>88.493767519532412</c:v>
                </c:pt>
                <c:pt idx="2377">
                  <c:v>87.542494185006277</c:v>
                </c:pt>
                <c:pt idx="2378">
                  <c:v>88.161269159658858</c:v>
                </c:pt>
                <c:pt idx="2379">
                  <c:v>87.852627184350212</c:v>
                </c:pt>
                <c:pt idx="2380">
                  <c:v>87.763165742231777</c:v>
                </c:pt>
                <c:pt idx="2381">
                  <c:v>88.453509870579111</c:v>
                </c:pt>
                <c:pt idx="2382">
                  <c:v>87.244289377944781</c:v>
                </c:pt>
                <c:pt idx="2383">
                  <c:v>88.305898491083681</c:v>
                </c:pt>
                <c:pt idx="2384">
                  <c:v>88.529552096379803</c:v>
                </c:pt>
                <c:pt idx="2385">
                  <c:v>88.305898491083681</c:v>
                </c:pt>
                <c:pt idx="2386">
                  <c:v>88.305898491083681</c:v>
                </c:pt>
                <c:pt idx="2387">
                  <c:v>88.305898491083681</c:v>
                </c:pt>
                <c:pt idx="2388">
                  <c:v>88.797936422735134</c:v>
                </c:pt>
                <c:pt idx="2389">
                  <c:v>88.99176954732512</c:v>
                </c:pt>
                <c:pt idx="2390">
                  <c:v>89.081230989443554</c:v>
                </c:pt>
                <c:pt idx="2391">
                  <c:v>89.081230989443554</c:v>
                </c:pt>
                <c:pt idx="2392">
                  <c:v>89.081230989443554</c:v>
                </c:pt>
                <c:pt idx="2393">
                  <c:v>89.081230989443554</c:v>
                </c:pt>
                <c:pt idx="2394">
                  <c:v>89.081230989443554</c:v>
                </c:pt>
                <c:pt idx="2395">
                  <c:v>89.722371324625755</c:v>
                </c:pt>
                <c:pt idx="2396">
                  <c:v>89.901294208862652</c:v>
                </c:pt>
                <c:pt idx="2397">
                  <c:v>89.213932128585924</c:v>
                </c:pt>
                <c:pt idx="2398">
                  <c:v>89.212441104550621</c:v>
                </c:pt>
                <c:pt idx="2399">
                  <c:v>89.261644897715755</c:v>
                </c:pt>
                <c:pt idx="2400">
                  <c:v>89.816305838850127</c:v>
                </c:pt>
                <c:pt idx="2401">
                  <c:v>89.210950080515317</c:v>
                </c:pt>
                <c:pt idx="2402">
                  <c:v>89.118506590326248</c:v>
                </c:pt>
                <c:pt idx="2403">
                  <c:v>89.008170811713498</c:v>
                </c:pt>
                <c:pt idx="2404">
                  <c:v>89.108069422079097</c:v>
                </c:pt>
                <c:pt idx="2405">
                  <c:v>90.02057613168725</c:v>
                </c:pt>
                <c:pt idx="2406">
                  <c:v>90.02057613168725</c:v>
                </c:pt>
                <c:pt idx="2407">
                  <c:v>88.86354148028866</c:v>
                </c:pt>
                <c:pt idx="2408">
                  <c:v>88.416234269696432</c:v>
                </c:pt>
                <c:pt idx="2409">
                  <c:v>88.290988250730607</c:v>
                </c:pt>
                <c:pt idx="2410">
                  <c:v>87.784040078726079</c:v>
                </c:pt>
                <c:pt idx="2411">
                  <c:v>87.675195324148632</c:v>
                </c:pt>
                <c:pt idx="2412">
                  <c:v>87.624500506948166</c:v>
                </c:pt>
                <c:pt idx="2413">
                  <c:v>88.059879525257955</c:v>
                </c:pt>
                <c:pt idx="2414">
                  <c:v>87.451541718852511</c:v>
                </c:pt>
                <c:pt idx="2415">
                  <c:v>87.329277747957306</c:v>
                </c:pt>
                <c:pt idx="2416">
                  <c:v>86.904335897894683</c:v>
                </c:pt>
                <c:pt idx="2417">
                  <c:v>87.198067632850254</c:v>
                </c:pt>
                <c:pt idx="2418">
                  <c:v>87.075803661955035</c:v>
                </c:pt>
                <c:pt idx="2419">
                  <c:v>87.12053438301426</c:v>
                </c:pt>
                <c:pt idx="2420">
                  <c:v>87.163774080038181</c:v>
                </c:pt>
                <c:pt idx="2421">
                  <c:v>86.321345500089478</c:v>
                </c:pt>
                <c:pt idx="2422">
                  <c:v>85.766684558955092</c:v>
                </c:pt>
                <c:pt idx="2423">
                  <c:v>86.042524005486982</c:v>
                </c:pt>
                <c:pt idx="2424">
                  <c:v>86.190135384982398</c:v>
                </c:pt>
                <c:pt idx="2425">
                  <c:v>86.8655692729767</c:v>
                </c:pt>
                <c:pt idx="2426">
                  <c:v>87.379972565157743</c:v>
                </c:pt>
                <c:pt idx="2427">
                  <c:v>87.889902785232906</c:v>
                </c:pt>
                <c:pt idx="2428">
                  <c:v>88.191089640365021</c:v>
                </c:pt>
                <c:pt idx="2429">
                  <c:v>87.649847915548406</c:v>
                </c:pt>
                <c:pt idx="2430">
                  <c:v>87.509691656229506</c:v>
                </c:pt>
                <c:pt idx="2431">
                  <c:v>88.1478499433411</c:v>
                </c:pt>
                <c:pt idx="2432">
                  <c:v>88.541480288662271</c:v>
                </c:pt>
                <c:pt idx="2433">
                  <c:v>88.569809745333089</c:v>
                </c:pt>
                <c:pt idx="2434">
                  <c:v>88.701019860440155</c:v>
                </c:pt>
                <c:pt idx="2435">
                  <c:v>88.771097990099605</c:v>
                </c:pt>
                <c:pt idx="2436">
                  <c:v>89.193057792091622</c:v>
                </c:pt>
                <c:pt idx="2437">
                  <c:v>89.595634281624626</c:v>
                </c:pt>
                <c:pt idx="2438">
                  <c:v>89.325758931233977</c:v>
                </c:pt>
                <c:pt idx="2439">
                  <c:v>88.64585197113378</c:v>
                </c:pt>
                <c:pt idx="2440">
                  <c:v>88.809864615017602</c:v>
                </c:pt>
                <c:pt idx="2441">
                  <c:v>89.292956402457207</c:v>
                </c:pt>
                <c:pt idx="2442">
                  <c:v>89.324267907198674</c:v>
                </c:pt>
                <c:pt idx="2443">
                  <c:v>89.616508618118928</c:v>
                </c:pt>
                <c:pt idx="2444">
                  <c:v>90.691536947575599</c:v>
                </c:pt>
                <c:pt idx="2445">
                  <c:v>91.510109142959394</c:v>
                </c:pt>
                <c:pt idx="2446">
                  <c:v>91.548875767877377</c:v>
                </c:pt>
                <c:pt idx="2447">
                  <c:v>90.997196874813625</c:v>
                </c:pt>
                <c:pt idx="2448">
                  <c:v>90.7317945965289</c:v>
                </c:pt>
                <c:pt idx="2449">
                  <c:v>91.2327786723922</c:v>
                </c:pt>
                <c:pt idx="2450">
                  <c:v>91.027017355519774</c:v>
                </c:pt>
                <c:pt idx="2451">
                  <c:v>91.519055287171227</c:v>
                </c:pt>
                <c:pt idx="2452">
                  <c:v>91.817260094232722</c:v>
                </c:pt>
                <c:pt idx="2453">
                  <c:v>91.82918828651519</c:v>
                </c:pt>
                <c:pt idx="2454">
                  <c:v>92.261585256754344</c:v>
                </c:pt>
                <c:pt idx="2455">
                  <c:v>92.306315977813583</c:v>
                </c:pt>
                <c:pt idx="2456">
                  <c:v>92.486729886085755</c:v>
                </c:pt>
                <c:pt idx="2457">
                  <c:v>92.043895747599464</c:v>
                </c:pt>
                <c:pt idx="2458">
                  <c:v>91.650265402278279</c:v>
                </c:pt>
                <c:pt idx="2459">
                  <c:v>91.146299278344372</c:v>
                </c:pt>
                <c:pt idx="2460">
                  <c:v>91.146299278344372</c:v>
                </c:pt>
                <c:pt idx="2461">
                  <c:v>91.146299278344372</c:v>
                </c:pt>
                <c:pt idx="2462">
                  <c:v>90.904753384624556</c:v>
                </c:pt>
                <c:pt idx="2463">
                  <c:v>90.812309894435501</c:v>
                </c:pt>
                <c:pt idx="2464">
                  <c:v>90.852567543388801</c:v>
                </c:pt>
                <c:pt idx="2465">
                  <c:v>90.848094471282877</c:v>
                </c:pt>
                <c:pt idx="2466">
                  <c:v>90.646806226516389</c:v>
                </c:pt>
                <c:pt idx="2467">
                  <c:v>90.514105087374006</c:v>
                </c:pt>
                <c:pt idx="2468">
                  <c:v>90.369475755949196</c:v>
                </c:pt>
                <c:pt idx="2469">
                  <c:v>90.423152621220268</c:v>
                </c:pt>
                <c:pt idx="2470">
                  <c:v>91.460905349794245</c:v>
                </c:pt>
                <c:pt idx="2471">
                  <c:v>91.996182978469619</c:v>
                </c:pt>
                <c:pt idx="2472">
                  <c:v>91.941015089163244</c:v>
                </c:pt>
                <c:pt idx="2473">
                  <c:v>91.727798652114288</c:v>
                </c:pt>
                <c:pt idx="2474">
                  <c:v>91.363988787499267</c:v>
                </c:pt>
                <c:pt idx="2475">
                  <c:v>91.660702570525444</c:v>
                </c:pt>
                <c:pt idx="2476">
                  <c:v>91.757619132820423</c:v>
                </c:pt>
                <c:pt idx="2477">
                  <c:v>92.282459593248646</c:v>
                </c:pt>
                <c:pt idx="2478">
                  <c:v>93.360469970775924</c:v>
                </c:pt>
                <c:pt idx="2479">
                  <c:v>93.308284129540169</c:v>
                </c:pt>
                <c:pt idx="2480">
                  <c:v>93.651219657660889</c:v>
                </c:pt>
                <c:pt idx="2481">
                  <c:v>93.651219657660889</c:v>
                </c:pt>
                <c:pt idx="2482">
                  <c:v>93.761555436273653</c:v>
                </c:pt>
                <c:pt idx="2483">
                  <c:v>93.642273513449041</c:v>
                </c:pt>
                <c:pt idx="2484">
                  <c:v>93.084630524244048</c:v>
                </c:pt>
                <c:pt idx="2485">
                  <c:v>93.278463648834034</c:v>
                </c:pt>
                <c:pt idx="2486">
                  <c:v>93.054810043537913</c:v>
                </c:pt>
                <c:pt idx="2487">
                  <c:v>92.913162760183695</c:v>
                </c:pt>
                <c:pt idx="2488">
                  <c:v>93.026480586867066</c:v>
                </c:pt>
                <c:pt idx="2489">
                  <c:v>93.576668455895515</c:v>
                </c:pt>
                <c:pt idx="2490">
                  <c:v>94.644241665175642</c:v>
                </c:pt>
                <c:pt idx="2491">
                  <c:v>93.994155185781608</c:v>
                </c:pt>
                <c:pt idx="2492">
                  <c:v>93.619908152919436</c:v>
                </c:pt>
                <c:pt idx="2493">
                  <c:v>93.454404485000296</c:v>
                </c:pt>
                <c:pt idx="2494">
                  <c:v>93.054810043537913</c:v>
                </c:pt>
                <c:pt idx="2495">
                  <c:v>93.472296773423992</c:v>
                </c:pt>
                <c:pt idx="2496">
                  <c:v>93.014552394584612</c:v>
                </c:pt>
                <c:pt idx="2497">
                  <c:v>93.257589312339732</c:v>
                </c:pt>
                <c:pt idx="2498">
                  <c:v>93.998628257887518</c:v>
                </c:pt>
                <c:pt idx="2499">
                  <c:v>92.847557702630183</c:v>
                </c:pt>
                <c:pt idx="2500">
                  <c:v>92.233255800083512</c:v>
                </c:pt>
                <c:pt idx="2501">
                  <c:v>92.67012584242859</c:v>
                </c:pt>
                <c:pt idx="2502">
                  <c:v>92.489711934156389</c:v>
                </c:pt>
                <c:pt idx="2503">
                  <c:v>92.71038349138189</c:v>
                </c:pt>
                <c:pt idx="2504">
                  <c:v>92.108009781117687</c:v>
                </c:pt>
                <c:pt idx="2505">
                  <c:v>91.848571598974189</c:v>
                </c:pt>
                <c:pt idx="2506">
                  <c:v>92.863958967018561</c:v>
                </c:pt>
                <c:pt idx="2507">
                  <c:v>92.521023438897842</c:v>
                </c:pt>
                <c:pt idx="2508">
                  <c:v>92.263076280789647</c:v>
                </c:pt>
                <c:pt idx="2509">
                  <c:v>92.128884117611975</c:v>
                </c:pt>
                <c:pt idx="2510">
                  <c:v>92.093099540764598</c:v>
                </c:pt>
                <c:pt idx="2511">
                  <c:v>92.026003459175769</c:v>
                </c:pt>
                <c:pt idx="2512">
                  <c:v>92.048368819705388</c:v>
                </c:pt>
                <c:pt idx="2513">
                  <c:v>92.383849227649563</c:v>
                </c:pt>
                <c:pt idx="2514">
                  <c:v>92.57768235223952</c:v>
                </c:pt>
                <c:pt idx="2515">
                  <c:v>93.576668455895515</c:v>
                </c:pt>
                <c:pt idx="2516">
                  <c:v>93.621399176954739</c:v>
                </c:pt>
                <c:pt idx="2517">
                  <c:v>94.721774915011636</c:v>
                </c:pt>
                <c:pt idx="2518">
                  <c:v>95.127333452615261</c:v>
                </c:pt>
                <c:pt idx="2519">
                  <c:v>94.352000954255388</c:v>
                </c:pt>
                <c:pt idx="2520">
                  <c:v>95.309238384922779</c:v>
                </c:pt>
                <c:pt idx="2521">
                  <c:v>95.432993379853286</c:v>
                </c:pt>
                <c:pt idx="2522">
                  <c:v>95.766982763762158</c:v>
                </c:pt>
                <c:pt idx="2523">
                  <c:v>95.802767340609535</c:v>
                </c:pt>
                <c:pt idx="2524">
                  <c:v>95.437466451959224</c:v>
                </c:pt>
                <c:pt idx="2525">
                  <c:v>94.381821434961537</c:v>
                </c:pt>
                <c:pt idx="2526">
                  <c:v>93.090594620385289</c:v>
                </c:pt>
                <c:pt idx="2527">
                  <c:v>92.758096260511721</c:v>
                </c:pt>
                <c:pt idx="2528">
                  <c:v>92.42708892467347</c:v>
                </c:pt>
                <c:pt idx="2529">
                  <c:v>92.723802707699647</c:v>
                </c:pt>
                <c:pt idx="2530">
                  <c:v>92.899743543865938</c:v>
                </c:pt>
                <c:pt idx="2531">
                  <c:v>92.899743543865938</c:v>
                </c:pt>
                <c:pt idx="2532">
                  <c:v>92.899743543865938</c:v>
                </c:pt>
                <c:pt idx="2533">
                  <c:v>93.482733941671142</c:v>
                </c:pt>
                <c:pt idx="2534">
                  <c:v>93.232241903739492</c:v>
                </c:pt>
                <c:pt idx="2535">
                  <c:v>92.105027733047066</c:v>
                </c:pt>
                <c:pt idx="2536">
                  <c:v>91.787439613526573</c:v>
                </c:pt>
                <c:pt idx="2537">
                  <c:v>91.742708892467348</c:v>
                </c:pt>
                <c:pt idx="2538">
                  <c:v>91.742708892467348</c:v>
                </c:pt>
                <c:pt idx="2539">
                  <c:v>91.742708892467348</c:v>
                </c:pt>
                <c:pt idx="2540">
                  <c:v>91.191029999403611</c:v>
                </c:pt>
                <c:pt idx="2541">
                  <c:v>90.907735432695191</c:v>
                </c:pt>
                <c:pt idx="2542">
                  <c:v>91.28794656169859</c:v>
                </c:pt>
                <c:pt idx="2543">
                  <c:v>91.861990815291946</c:v>
                </c:pt>
                <c:pt idx="2544">
                  <c:v>92.477783741873935</c:v>
                </c:pt>
                <c:pt idx="2545">
                  <c:v>92.477783741873935</c:v>
                </c:pt>
                <c:pt idx="2546">
                  <c:v>92.477783741873935</c:v>
                </c:pt>
                <c:pt idx="2547">
                  <c:v>91.917158704598336</c:v>
                </c:pt>
                <c:pt idx="2548">
                  <c:v>91.656229498419535</c:v>
                </c:pt>
                <c:pt idx="2549">
                  <c:v>91.96636249776347</c:v>
                </c:pt>
                <c:pt idx="2550">
                  <c:v>91.237251744498124</c:v>
                </c:pt>
                <c:pt idx="2551">
                  <c:v>91.368461859605176</c:v>
                </c:pt>
                <c:pt idx="2552">
                  <c:v>91.368461859605176</c:v>
                </c:pt>
                <c:pt idx="2553">
                  <c:v>91.368461859605176</c:v>
                </c:pt>
                <c:pt idx="2554">
                  <c:v>91.818751118268025</c:v>
                </c:pt>
                <c:pt idx="2555">
                  <c:v>91.817260094232722</c:v>
                </c:pt>
                <c:pt idx="2556">
                  <c:v>92.324208266237264</c:v>
                </c:pt>
                <c:pt idx="2557">
                  <c:v>91.951452257410409</c:v>
                </c:pt>
                <c:pt idx="2558">
                  <c:v>91.384863123993568</c:v>
                </c:pt>
                <c:pt idx="2559">
                  <c:v>91.384863123993568</c:v>
                </c:pt>
                <c:pt idx="2560">
                  <c:v>91.384863123993568</c:v>
                </c:pt>
                <c:pt idx="2561">
                  <c:v>90.870459831812497</c:v>
                </c:pt>
                <c:pt idx="2562">
                  <c:v>90.250193833124598</c:v>
                </c:pt>
                <c:pt idx="2563">
                  <c:v>90.707938211963992</c:v>
                </c:pt>
                <c:pt idx="2564">
                  <c:v>91.235760720462821</c:v>
                </c:pt>
                <c:pt idx="2565">
                  <c:v>91.219359456074429</c:v>
                </c:pt>
                <c:pt idx="2566">
                  <c:v>91.219359456074429</c:v>
                </c:pt>
                <c:pt idx="2567">
                  <c:v>91.219359456074429</c:v>
                </c:pt>
                <c:pt idx="2568">
                  <c:v>91.720343531937743</c:v>
                </c:pt>
                <c:pt idx="2569">
                  <c:v>90.88686109620086</c:v>
                </c:pt>
                <c:pt idx="2570">
                  <c:v>91.191029999403611</c:v>
                </c:pt>
                <c:pt idx="2571">
                  <c:v>90.785471461799972</c:v>
                </c:pt>
                <c:pt idx="2572">
                  <c:v>90.147313174688378</c:v>
                </c:pt>
                <c:pt idx="2573">
                  <c:v>90.147313174688378</c:v>
                </c:pt>
                <c:pt idx="2574">
                  <c:v>90.147313174688378</c:v>
                </c:pt>
                <c:pt idx="2575">
                  <c:v>90.927118745154189</c:v>
                </c:pt>
                <c:pt idx="2576">
                  <c:v>89.989264626945783</c:v>
                </c:pt>
                <c:pt idx="2577">
                  <c:v>89.719389276555148</c:v>
                </c:pt>
                <c:pt idx="2578">
                  <c:v>88.805391542911678</c:v>
                </c:pt>
                <c:pt idx="2579">
                  <c:v>88.833720999582511</c:v>
                </c:pt>
                <c:pt idx="2580">
                  <c:v>88.833720999582511</c:v>
                </c:pt>
                <c:pt idx="2581">
                  <c:v>88.833720999582511</c:v>
                </c:pt>
                <c:pt idx="2582">
                  <c:v>89.413729349317109</c:v>
                </c:pt>
                <c:pt idx="2583">
                  <c:v>90.081708117134852</c:v>
                </c:pt>
                <c:pt idx="2584">
                  <c:v>90.162223415041467</c:v>
                </c:pt>
                <c:pt idx="2585">
                  <c:v>90.102582453629154</c:v>
                </c:pt>
                <c:pt idx="2586">
                  <c:v>90.725830500387673</c:v>
                </c:pt>
                <c:pt idx="2587">
                  <c:v>90.725830500387673</c:v>
                </c:pt>
                <c:pt idx="2588">
                  <c:v>90.725830500387673</c:v>
                </c:pt>
                <c:pt idx="2589">
                  <c:v>91.15077235045031</c:v>
                </c:pt>
                <c:pt idx="2590">
                  <c:v>91.504145046818167</c:v>
                </c:pt>
                <c:pt idx="2591">
                  <c:v>91.906721536351171</c:v>
                </c:pt>
                <c:pt idx="2592">
                  <c:v>92.100554660941143</c:v>
                </c:pt>
                <c:pt idx="2593">
                  <c:v>92.137830261823837</c:v>
                </c:pt>
                <c:pt idx="2594">
                  <c:v>92.137830261823837</c:v>
                </c:pt>
                <c:pt idx="2595">
                  <c:v>92.137830261823837</c:v>
                </c:pt>
                <c:pt idx="2596">
                  <c:v>93.108486908808985</c:v>
                </c:pt>
                <c:pt idx="2597">
                  <c:v>93.014552394584612</c:v>
                </c:pt>
                <c:pt idx="2598">
                  <c:v>93.330649490069788</c:v>
                </c:pt>
                <c:pt idx="2599">
                  <c:v>93.330649490069788</c:v>
                </c:pt>
                <c:pt idx="2600">
                  <c:v>94.940955448201834</c:v>
                </c:pt>
                <c:pt idx="2601">
                  <c:v>94.940955448201834</c:v>
                </c:pt>
                <c:pt idx="2602">
                  <c:v>94.940955448201834</c:v>
                </c:pt>
                <c:pt idx="2603">
                  <c:v>94.119401204747433</c:v>
                </c:pt>
                <c:pt idx="2604">
                  <c:v>94.119401204747433</c:v>
                </c:pt>
                <c:pt idx="2605">
                  <c:v>94.119401204747433</c:v>
                </c:pt>
                <c:pt idx="2606">
                  <c:v>94.119401204747433</c:v>
                </c:pt>
                <c:pt idx="2607">
                  <c:v>94.119401204747433</c:v>
                </c:pt>
                <c:pt idx="2608">
                  <c:v>94.119401204747433</c:v>
                </c:pt>
                <c:pt idx="2609">
                  <c:v>94.119401204747433</c:v>
                </c:pt>
                <c:pt idx="2610">
                  <c:v>94.47873799725653</c:v>
                </c:pt>
                <c:pt idx="2611">
                  <c:v>94.885787558895458</c:v>
                </c:pt>
                <c:pt idx="2612">
                  <c:v>95.064710443132356</c:v>
                </c:pt>
                <c:pt idx="2613">
                  <c:v>93.666129898013978</c:v>
                </c:pt>
                <c:pt idx="2614">
                  <c:v>94.325162521619859</c:v>
                </c:pt>
                <c:pt idx="2615">
                  <c:v>94.325162521619859</c:v>
                </c:pt>
                <c:pt idx="2616">
                  <c:v>94.325162521619859</c:v>
                </c:pt>
                <c:pt idx="2617">
                  <c:v>94.16264090177134</c:v>
                </c:pt>
                <c:pt idx="2618">
                  <c:v>94.426552156020762</c:v>
                </c:pt>
                <c:pt idx="2619">
                  <c:v>94.301306137054937</c:v>
                </c:pt>
                <c:pt idx="2620">
                  <c:v>94.170096021947884</c:v>
                </c:pt>
                <c:pt idx="2621">
                  <c:v>94.684499314128942</c:v>
                </c:pt>
                <c:pt idx="2622">
                  <c:v>94.684499314128942</c:v>
                </c:pt>
                <c:pt idx="2623">
                  <c:v>94.684499314128942</c:v>
                </c:pt>
                <c:pt idx="2624">
                  <c:v>94.684499314128942</c:v>
                </c:pt>
                <c:pt idx="2625">
                  <c:v>95.298801216675628</c:v>
                </c:pt>
                <c:pt idx="2626">
                  <c:v>95.265998687898843</c:v>
                </c:pt>
                <c:pt idx="2627">
                  <c:v>94.654678833422807</c:v>
                </c:pt>
                <c:pt idx="2628">
                  <c:v>94.909643943460381</c:v>
                </c:pt>
                <c:pt idx="2629">
                  <c:v>94.909643943460381</c:v>
                </c:pt>
                <c:pt idx="2630">
                  <c:v>94.909643943460381</c:v>
                </c:pt>
                <c:pt idx="2631">
                  <c:v>95.619371384266714</c:v>
                </c:pt>
                <c:pt idx="2632">
                  <c:v>96.824118804795148</c:v>
                </c:pt>
                <c:pt idx="2633">
                  <c:v>97.237132462575303</c:v>
                </c:pt>
                <c:pt idx="2634">
                  <c:v>96.412596171050282</c:v>
                </c:pt>
                <c:pt idx="2635">
                  <c:v>96.448380747897673</c:v>
                </c:pt>
                <c:pt idx="2636">
                  <c:v>96.448380747897673</c:v>
                </c:pt>
                <c:pt idx="2637">
                  <c:v>96.448380747897673</c:v>
                </c:pt>
                <c:pt idx="2638">
                  <c:v>96.685453569511566</c:v>
                </c:pt>
                <c:pt idx="2639">
                  <c:v>96.685453569511566</c:v>
                </c:pt>
                <c:pt idx="2640">
                  <c:v>95.834078845351002</c:v>
                </c:pt>
                <c:pt idx="2641">
                  <c:v>95.834078845351002</c:v>
                </c:pt>
                <c:pt idx="2642">
                  <c:v>96.333571897178999</c:v>
                </c:pt>
                <c:pt idx="2643">
                  <c:v>96.333571897178999</c:v>
                </c:pt>
                <c:pt idx="2644">
                  <c:v>96.333571897178999</c:v>
                </c:pt>
                <c:pt idx="2645">
                  <c:v>96.339535993320212</c:v>
                </c:pt>
                <c:pt idx="2646">
                  <c:v>96.339535993320212</c:v>
                </c:pt>
                <c:pt idx="2647">
                  <c:v>96.339535993320212</c:v>
                </c:pt>
                <c:pt idx="2648">
                  <c:v>96.339535993320212</c:v>
                </c:pt>
                <c:pt idx="2649">
                  <c:v>96.339535993320212</c:v>
                </c:pt>
                <c:pt idx="2650">
                  <c:v>96.339535993320212</c:v>
                </c:pt>
                <c:pt idx="2651">
                  <c:v>96.339535993320212</c:v>
                </c:pt>
                <c:pt idx="2652">
                  <c:v>99.320093039899817</c:v>
                </c:pt>
                <c:pt idx="2653">
                  <c:v>99.318602015864514</c:v>
                </c:pt>
                <c:pt idx="2654">
                  <c:v>99.28878153515835</c:v>
                </c:pt>
                <c:pt idx="2655">
                  <c:v>100.49054690761616</c:v>
                </c:pt>
                <c:pt idx="2656">
                  <c:v>100.14910240353075</c:v>
                </c:pt>
                <c:pt idx="2657">
                  <c:v>100.14910240353075</c:v>
                </c:pt>
                <c:pt idx="2658">
                  <c:v>100.14910240353075</c:v>
                </c:pt>
                <c:pt idx="2659">
                  <c:v>101.324029343353</c:v>
                </c:pt>
                <c:pt idx="2660">
                  <c:v>101.14659748315145</c:v>
                </c:pt>
                <c:pt idx="2661">
                  <c:v>101.7370430011332</c:v>
                </c:pt>
                <c:pt idx="2662">
                  <c:v>101.28675374247034</c:v>
                </c:pt>
                <c:pt idx="2663">
                  <c:v>100.99302200751477</c:v>
                </c:pt>
                <c:pt idx="2664">
                  <c:v>100.45774437883938</c:v>
                </c:pt>
                <c:pt idx="2665">
                  <c:v>101.64012643883819</c:v>
                </c:pt>
                <c:pt idx="2666">
                  <c:v>101.95324148625275</c:v>
                </c:pt>
                <c:pt idx="2667">
                  <c:v>102.27381165384386</c:v>
                </c:pt>
                <c:pt idx="2668">
                  <c:v>102.05314009661836</c:v>
                </c:pt>
                <c:pt idx="2669">
                  <c:v>102.900041748673</c:v>
                </c:pt>
                <c:pt idx="2670">
                  <c:v>103.45321166577206</c:v>
                </c:pt>
                <c:pt idx="2671">
                  <c:v>103.97656110216498</c:v>
                </c:pt>
                <c:pt idx="2672">
                  <c:v>102.61674718196458</c:v>
                </c:pt>
                <c:pt idx="2673">
                  <c:v>104.09882507306018</c:v>
                </c:pt>
                <c:pt idx="2674">
                  <c:v>104.09882507306018</c:v>
                </c:pt>
                <c:pt idx="2675">
                  <c:v>104.09882507306018</c:v>
                </c:pt>
                <c:pt idx="2676">
                  <c:v>104.69374366314786</c:v>
                </c:pt>
                <c:pt idx="2677">
                  <c:v>104.81302558597245</c:v>
                </c:pt>
                <c:pt idx="2678">
                  <c:v>105.42285441641319</c:v>
                </c:pt>
                <c:pt idx="2679">
                  <c:v>103.42190016103061</c:v>
                </c:pt>
                <c:pt idx="2680">
                  <c:v>103.25043239697025</c:v>
                </c:pt>
                <c:pt idx="2681">
                  <c:v>103.25043239697025</c:v>
                </c:pt>
                <c:pt idx="2682">
                  <c:v>103.25043239697025</c:v>
                </c:pt>
                <c:pt idx="2683">
                  <c:v>103.17439017116956</c:v>
                </c:pt>
                <c:pt idx="2684">
                  <c:v>103.00441343114453</c:v>
                </c:pt>
                <c:pt idx="2685">
                  <c:v>103.11922228186319</c:v>
                </c:pt>
                <c:pt idx="2686">
                  <c:v>102.65700483091788</c:v>
                </c:pt>
                <c:pt idx="2687">
                  <c:v>103.23104908451126</c:v>
                </c:pt>
                <c:pt idx="2688">
                  <c:v>103.23104908451126</c:v>
                </c:pt>
                <c:pt idx="2689">
                  <c:v>103.23104908451126</c:v>
                </c:pt>
                <c:pt idx="2690">
                  <c:v>103.63511659807956</c:v>
                </c:pt>
                <c:pt idx="2691">
                  <c:v>103.01485059939166</c:v>
                </c:pt>
                <c:pt idx="2692">
                  <c:v>102.74497524900103</c:v>
                </c:pt>
                <c:pt idx="2693">
                  <c:v>102.16794894733705</c:v>
                </c:pt>
                <c:pt idx="2694">
                  <c:v>102.60183694161151</c:v>
                </c:pt>
                <c:pt idx="2695">
                  <c:v>102.61376513389398</c:v>
                </c:pt>
                <c:pt idx="2696">
                  <c:v>102.17242201944296</c:v>
                </c:pt>
                <c:pt idx="2697">
                  <c:v>100.97512971909109</c:v>
                </c:pt>
                <c:pt idx="2698">
                  <c:v>101.26140633387011</c:v>
                </c:pt>
                <c:pt idx="2699">
                  <c:v>101.26140633387011</c:v>
                </c:pt>
                <c:pt idx="2700">
                  <c:v>101.26140633387011</c:v>
                </c:pt>
                <c:pt idx="2701">
                  <c:v>101.26140633387011</c:v>
                </c:pt>
                <c:pt idx="2702">
                  <c:v>102.09936184171289</c:v>
                </c:pt>
                <c:pt idx="2703">
                  <c:v>103.97954315023559</c:v>
                </c:pt>
                <c:pt idx="2704">
                  <c:v>104.93827160493827</c:v>
                </c:pt>
                <c:pt idx="2705">
                  <c:v>104.19723265939049</c:v>
                </c:pt>
                <c:pt idx="2706">
                  <c:v>104.60428222102939</c:v>
                </c:pt>
                <c:pt idx="2707">
                  <c:v>105.13955984970478</c:v>
                </c:pt>
                <c:pt idx="2708">
                  <c:v>104.86819347527883</c:v>
                </c:pt>
                <c:pt idx="2709">
                  <c:v>103.80509333810461</c:v>
                </c:pt>
                <c:pt idx="2710">
                  <c:v>103.84833303512852</c:v>
                </c:pt>
                <c:pt idx="2711">
                  <c:v>102.77628675374247</c:v>
                </c:pt>
                <c:pt idx="2712">
                  <c:v>101.95175046221745</c:v>
                </c:pt>
                <c:pt idx="2713">
                  <c:v>101.48356891513093</c:v>
                </c:pt>
                <c:pt idx="2714">
                  <c:v>101.30017295878811</c:v>
                </c:pt>
                <c:pt idx="2715">
                  <c:v>101.36726904037694</c:v>
                </c:pt>
                <c:pt idx="2716">
                  <c:v>101.09441164191568</c:v>
                </c:pt>
                <c:pt idx="2717">
                  <c:v>101.09441164191568</c:v>
                </c:pt>
                <c:pt idx="2718">
                  <c:v>101.09441164191568</c:v>
                </c:pt>
                <c:pt idx="2719">
                  <c:v>101.09441164191568</c:v>
                </c:pt>
                <c:pt idx="2720">
                  <c:v>101.88316335659331</c:v>
                </c:pt>
                <c:pt idx="2721">
                  <c:v>101.60583288602614</c:v>
                </c:pt>
                <c:pt idx="2722">
                  <c:v>100.51440329218109</c:v>
                </c:pt>
                <c:pt idx="2723">
                  <c:v>100.64710443132343</c:v>
                </c:pt>
                <c:pt idx="2724">
                  <c:v>101.47909584302499</c:v>
                </c:pt>
                <c:pt idx="2725">
                  <c:v>102.56307031669351</c:v>
                </c:pt>
                <c:pt idx="2726">
                  <c:v>103.43681040138368</c:v>
                </c:pt>
                <c:pt idx="2727">
                  <c:v>102.80312518637803</c:v>
                </c:pt>
                <c:pt idx="2728">
                  <c:v>102.40054869684501</c:v>
                </c:pt>
                <c:pt idx="2729">
                  <c:v>102.29319496630285</c:v>
                </c:pt>
                <c:pt idx="2730">
                  <c:v>102.67937019144749</c:v>
                </c:pt>
                <c:pt idx="2731">
                  <c:v>102.31406930279718</c:v>
                </c:pt>
                <c:pt idx="2732">
                  <c:v>102.69428043180058</c:v>
                </c:pt>
                <c:pt idx="2733">
                  <c:v>103.11922228186319</c:v>
                </c:pt>
                <c:pt idx="2734">
                  <c:v>103.11922228186319</c:v>
                </c:pt>
                <c:pt idx="2735">
                  <c:v>103.11922228186319</c:v>
                </c:pt>
                <c:pt idx="2736">
                  <c:v>103.22508498837001</c:v>
                </c:pt>
                <c:pt idx="2737">
                  <c:v>102.67638814337687</c:v>
                </c:pt>
                <c:pt idx="2738">
                  <c:v>103.09387487326296</c:v>
                </c:pt>
                <c:pt idx="2739">
                  <c:v>103.58889485298504</c:v>
                </c:pt>
                <c:pt idx="2740">
                  <c:v>104.30309536589731</c:v>
                </c:pt>
                <c:pt idx="2741">
                  <c:v>104.30309536589731</c:v>
                </c:pt>
                <c:pt idx="2742">
                  <c:v>104.30309536589731</c:v>
                </c:pt>
                <c:pt idx="2743">
                  <c:v>104.781714081231</c:v>
                </c:pt>
                <c:pt idx="2744">
                  <c:v>104.40597602433353</c:v>
                </c:pt>
                <c:pt idx="2745">
                  <c:v>104.13311862587224</c:v>
                </c:pt>
                <c:pt idx="2746">
                  <c:v>104.64453986998272</c:v>
                </c:pt>
                <c:pt idx="2747">
                  <c:v>104.99791256635058</c:v>
                </c:pt>
                <c:pt idx="2748">
                  <c:v>106.32939702988014</c:v>
                </c:pt>
                <c:pt idx="2749">
                  <c:v>106.07144987177193</c:v>
                </c:pt>
                <c:pt idx="2750">
                  <c:v>106.57988906781178</c:v>
                </c:pt>
                <c:pt idx="2751">
                  <c:v>105.8612154827936</c:v>
                </c:pt>
                <c:pt idx="2752">
                  <c:v>105.95067692491205</c:v>
                </c:pt>
                <c:pt idx="2753">
                  <c:v>105.95067692491205</c:v>
                </c:pt>
                <c:pt idx="2754">
                  <c:v>105.95067692491205</c:v>
                </c:pt>
                <c:pt idx="2755">
                  <c:v>106.62760183694162</c:v>
                </c:pt>
                <c:pt idx="2756">
                  <c:v>105.99391662193595</c:v>
                </c:pt>
                <c:pt idx="2757">
                  <c:v>106.53217629868195</c:v>
                </c:pt>
                <c:pt idx="2758">
                  <c:v>106.25931890022066</c:v>
                </c:pt>
                <c:pt idx="2759">
                  <c:v>106.1012703524781</c:v>
                </c:pt>
                <c:pt idx="2760">
                  <c:v>106.1012703524781</c:v>
                </c:pt>
                <c:pt idx="2761">
                  <c:v>106.1012703524781</c:v>
                </c:pt>
                <c:pt idx="2762">
                  <c:v>106.01329993439495</c:v>
                </c:pt>
                <c:pt idx="2763">
                  <c:v>104.8219717301843</c:v>
                </c:pt>
                <c:pt idx="2764">
                  <c:v>104.8831037156319</c:v>
                </c:pt>
                <c:pt idx="2765">
                  <c:v>104.56253354804079</c:v>
                </c:pt>
                <c:pt idx="2766">
                  <c:v>104.76382179280731</c:v>
                </c:pt>
                <c:pt idx="2767">
                  <c:v>104.76382179280731</c:v>
                </c:pt>
                <c:pt idx="2768">
                  <c:v>104.76382179280731</c:v>
                </c:pt>
                <c:pt idx="2769">
                  <c:v>105.34084809447128</c:v>
                </c:pt>
                <c:pt idx="2770">
                  <c:v>105.34084809447128</c:v>
                </c:pt>
                <c:pt idx="2771">
                  <c:v>104.92932546072645</c:v>
                </c:pt>
                <c:pt idx="2772">
                  <c:v>104.94572672511482</c:v>
                </c:pt>
                <c:pt idx="2773">
                  <c:v>105.70614898312162</c:v>
                </c:pt>
                <c:pt idx="2774">
                  <c:v>105.70614898312162</c:v>
                </c:pt>
                <c:pt idx="2775">
                  <c:v>105.70614898312162</c:v>
                </c:pt>
                <c:pt idx="2776">
                  <c:v>106.1653843859963</c:v>
                </c:pt>
                <c:pt idx="2777">
                  <c:v>106.03864734299518</c:v>
                </c:pt>
                <c:pt idx="2778">
                  <c:v>105.63159778135625</c:v>
                </c:pt>
                <c:pt idx="2779">
                  <c:v>105.63607085346216</c:v>
                </c:pt>
                <c:pt idx="2780">
                  <c:v>104.18530446710801</c:v>
                </c:pt>
                <c:pt idx="2781">
                  <c:v>104.18530446710801</c:v>
                </c:pt>
                <c:pt idx="2782">
                  <c:v>104.18530446710801</c:v>
                </c:pt>
                <c:pt idx="2783">
                  <c:v>103.20868372398164</c:v>
                </c:pt>
                <c:pt idx="2784">
                  <c:v>103.99296236655336</c:v>
                </c:pt>
                <c:pt idx="2785">
                  <c:v>104.31949663028568</c:v>
                </c:pt>
                <c:pt idx="2786">
                  <c:v>104.48350927416952</c:v>
                </c:pt>
                <c:pt idx="2787">
                  <c:v>104.48350927416952</c:v>
                </c:pt>
                <c:pt idx="2788">
                  <c:v>104.48350927416952</c:v>
                </c:pt>
                <c:pt idx="2789">
                  <c:v>104.48350927416952</c:v>
                </c:pt>
                <c:pt idx="2790">
                  <c:v>105.53617224309654</c:v>
                </c:pt>
                <c:pt idx="2791">
                  <c:v>105.71062205522755</c:v>
                </c:pt>
                <c:pt idx="2792">
                  <c:v>105.53468121906124</c:v>
                </c:pt>
                <c:pt idx="2793">
                  <c:v>105.53468121906124</c:v>
                </c:pt>
                <c:pt idx="2794">
                  <c:v>105.53468121906124</c:v>
                </c:pt>
                <c:pt idx="2795">
                  <c:v>105.53468121906124</c:v>
                </c:pt>
                <c:pt idx="2796">
                  <c:v>105.53468121906124</c:v>
                </c:pt>
                <c:pt idx="2797">
                  <c:v>107.04061549472176</c:v>
                </c:pt>
                <c:pt idx="2798">
                  <c:v>106.4442058805988</c:v>
                </c:pt>
                <c:pt idx="2799">
                  <c:v>106.52919425061134</c:v>
                </c:pt>
                <c:pt idx="2800">
                  <c:v>107.62062384445636</c:v>
                </c:pt>
                <c:pt idx="2801">
                  <c:v>108.51225621757024</c:v>
                </c:pt>
                <c:pt idx="2802">
                  <c:v>108.51225621757024</c:v>
                </c:pt>
                <c:pt idx="2803">
                  <c:v>108.51225621757024</c:v>
                </c:pt>
                <c:pt idx="2804">
                  <c:v>109.05349794238684</c:v>
                </c:pt>
                <c:pt idx="2805">
                  <c:v>109.03709667799846</c:v>
                </c:pt>
                <c:pt idx="2806">
                  <c:v>108.30649490069781</c:v>
                </c:pt>
                <c:pt idx="2807">
                  <c:v>108.17826683366137</c:v>
                </c:pt>
                <c:pt idx="2808">
                  <c:v>109.02218643764539</c:v>
                </c:pt>
                <c:pt idx="2809">
                  <c:v>109.02218643764539</c:v>
                </c:pt>
                <c:pt idx="2810">
                  <c:v>109.02218643764539</c:v>
                </c:pt>
                <c:pt idx="2811">
                  <c:v>108.86264686586749</c:v>
                </c:pt>
                <c:pt idx="2812">
                  <c:v>108.19765014612035</c:v>
                </c:pt>
                <c:pt idx="2813">
                  <c:v>108.71056241426614</c:v>
                </c:pt>
                <c:pt idx="2814">
                  <c:v>108.07538617522516</c:v>
                </c:pt>
                <c:pt idx="2815">
                  <c:v>106.72899147134251</c:v>
                </c:pt>
                <c:pt idx="2816">
                  <c:v>106.72899147134251</c:v>
                </c:pt>
                <c:pt idx="2817">
                  <c:v>106.72899147134251</c:v>
                </c:pt>
                <c:pt idx="2818">
                  <c:v>107.4655573447844</c:v>
                </c:pt>
                <c:pt idx="2819">
                  <c:v>107.00781296594502</c:v>
                </c:pt>
                <c:pt idx="2820">
                  <c:v>106.5828711158824</c:v>
                </c:pt>
                <c:pt idx="2821">
                  <c:v>105.88059879525258</c:v>
                </c:pt>
                <c:pt idx="2822">
                  <c:v>106.11767161686647</c:v>
                </c:pt>
                <c:pt idx="2823">
                  <c:v>106.11767161686647</c:v>
                </c:pt>
                <c:pt idx="2824">
                  <c:v>106.11767161686647</c:v>
                </c:pt>
                <c:pt idx="2825">
                  <c:v>106.17134848213755</c:v>
                </c:pt>
                <c:pt idx="2826">
                  <c:v>106.37710979900999</c:v>
                </c:pt>
                <c:pt idx="2827">
                  <c:v>105.41390827220137</c:v>
                </c:pt>
                <c:pt idx="2828">
                  <c:v>103.98103417427089</c:v>
                </c:pt>
                <c:pt idx="2829">
                  <c:v>105.08886503250432</c:v>
                </c:pt>
                <c:pt idx="2830">
                  <c:v>105.81648476173437</c:v>
                </c:pt>
                <c:pt idx="2831">
                  <c:v>106.21309715512615</c:v>
                </c:pt>
                <c:pt idx="2832">
                  <c:v>106.28764835689152</c:v>
                </c:pt>
                <c:pt idx="2833">
                  <c:v>106.4218405200692</c:v>
                </c:pt>
                <c:pt idx="2834">
                  <c:v>105.25138665235283</c:v>
                </c:pt>
                <c:pt idx="2835">
                  <c:v>104.57446174032326</c:v>
                </c:pt>
                <c:pt idx="2836">
                  <c:v>105.75087970418085</c:v>
                </c:pt>
                <c:pt idx="2837">
                  <c:v>104.45070674539274</c:v>
                </c:pt>
                <c:pt idx="2838">
                  <c:v>104.70865390350093</c:v>
                </c:pt>
                <c:pt idx="2839">
                  <c:v>104.39106578398045</c:v>
                </c:pt>
                <c:pt idx="2840">
                  <c:v>104.39106578398045</c:v>
                </c:pt>
                <c:pt idx="2841">
                  <c:v>103.09089282519236</c:v>
                </c:pt>
                <c:pt idx="2842">
                  <c:v>103.82745869863423</c:v>
                </c:pt>
                <c:pt idx="2843">
                  <c:v>103.76781773722195</c:v>
                </c:pt>
                <c:pt idx="2844">
                  <c:v>103.1773722192402</c:v>
                </c:pt>
                <c:pt idx="2845">
                  <c:v>103.1371145702869</c:v>
                </c:pt>
                <c:pt idx="2846">
                  <c:v>103.76185364108071</c:v>
                </c:pt>
                <c:pt idx="2847">
                  <c:v>103.23999522872309</c:v>
                </c:pt>
                <c:pt idx="2848">
                  <c:v>102.33047056718554</c:v>
                </c:pt>
                <c:pt idx="2849">
                  <c:v>102.43335122562176</c:v>
                </c:pt>
                <c:pt idx="2850">
                  <c:v>101.43138307389516</c:v>
                </c:pt>
                <c:pt idx="2851">
                  <c:v>101.25544223772889</c:v>
                </c:pt>
                <c:pt idx="2852">
                  <c:v>101.75940836166279</c:v>
                </c:pt>
                <c:pt idx="2853">
                  <c:v>100.69630822448859</c:v>
                </c:pt>
                <c:pt idx="2854">
                  <c:v>101.88465438062863</c:v>
                </c:pt>
                <c:pt idx="2855">
                  <c:v>101.862289020099</c:v>
                </c:pt>
                <c:pt idx="2856">
                  <c:v>101.64758155901474</c:v>
                </c:pt>
                <c:pt idx="2857">
                  <c:v>102.52132164370491</c:v>
                </c:pt>
                <c:pt idx="2858">
                  <c:v>102.33345261525616</c:v>
                </c:pt>
                <c:pt idx="2859">
                  <c:v>99.858352716645811</c:v>
                </c:pt>
                <c:pt idx="2860">
                  <c:v>100.74998508975965</c:v>
                </c:pt>
                <c:pt idx="2861">
                  <c:v>100.74998508975965</c:v>
                </c:pt>
                <c:pt idx="2862">
                  <c:v>100.74998508975965</c:v>
                </c:pt>
                <c:pt idx="2863">
                  <c:v>100.89014134907855</c:v>
                </c:pt>
                <c:pt idx="2864">
                  <c:v>100.41748672988608</c:v>
                </c:pt>
                <c:pt idx="2865">
                  <c:v>101.09888471402159</c:v>
                </c:pt>
                <c:pt idx="2866">
                  <c:v>101.5238265640842</c:v>
                </c:pt>
                <c:pt idx="2867">
                  <c:v>101.5238265640842</c:v>
                </c:pt>
                <c:pt idx="2868">
                  <c:v>101.5238265640842</c:v>
                </c:pt>
                <c:pt idx="2869">
                  <c:v>101.5238265640842</c:v>
                </c:pt>
                <c:pt idx="2870">
                  <c:v>101.25544223772889</c:v>
                </c:pt>
                <c:pt idx="2871">
                  <c:v>101.64310848690883</c:v>
                </c:pt>
                <c:pt idx="2872">
                  <c:v>100.3608278165444</c:v>
                </c:pt>
                <c:pt idx="2873">
                  <c:v>99.561638933619619</c:v>
                </c:pt>
                <c:pt idx="2874">
                  <c:v>99.800202779268815</c:v>
                </c:pt>
                <c:pt idx="2875">
                  <c:v>99.974652591399789</c:v>
                </c:pt>
                <c:pt idx="2876">
                  <c:v>100.72761972923003</c:v>
                </c:pt>
                <c:pt idx="2877">
                  <c:v>100.56509810938155</c:v>
                </c:pt>
                <c:pt idx="2878">
                  <c:v>101.86676209220494</c:v>
                </c:pt>
                <c:pt idx="2879">
                  <c:v>101.82650444325164</c:v>
                </c:pt>
                <c:pt idx="2880">
                  <c:v>101.35683187212979</c:v>
                </c:pt>
                <c:pt idx="2881">
                  <c:v>100.3995944414624</c:v>
                </c:pt>
                <c:pt idx="2882">
                  <c:v>100.00745512017654</c:v>
                </c:pt>
                <c:pt idx="2883">
                  <c:v>99.018906184767701</c:v>
                </c:pt>
                <c:pt idx="2884">
                  <c:v>99.419991650265402</c:v>
                </c:pt>
                <c:pt idx="2885">
                  <c:v>99.419991650265402</c:v>
                </c:pt>
                <c:pt idx="2886">
                  <c:v>99.419991650265402</c:v>
                </c:pt>
                <c:pt idx="2887">
                  <c:v>98.93093576668457</c:v>
                </c:pt>
                <c:pt idx="2888">
                  <c:v>98.517922108904401</c:v>
                </c:pt>
                <c:pt idx="2889">
                  <c:v>98.37478380151488</c:v>
                </c:pt>
                <c:pt idx="2890">
                  <c:v>99.165026540227842</c:v>
                </c:pt>
                <c:pt idx="2891">
                  <c:v>99.692849048726671</c:v>
                </c:pt>
                <c:pt idx="2892">
                  <c:v>99.880718077175416</c:v>
                </c:pt>
                <c:pt idx="2893">
                  <c:v>99.633208087314387</c:v>
                </c:pt>
                <c:pt idx="2894">
                  <c:v>99.425955746406643</c:v>
                </c:pt>
                <c:pt idx="2895">
                  <c:v>98.500029820480719</c:v>
                </c:pt>
                <c:pt idx="2896">
                  <c:v>98.468718315739252</c:v>
                </c:pt>
                <c:pt idx="2897">
                  <c:v>98.468718315739252</c:v>
                </c:pt>
                <c:pt idx="2898">
                  <c:v>98.468718315739252</c:v>
                </c:pt>
                <c:pt idx="2899">
                  <c:v>98.646150175940846</c:v>
                </c:pt>
                <c:pt idx="2900">
                  <c:v>99.737579769785896</c:v>
                </c:pt>
                <c:pt idx="2901">
                  <c:v>99.897119341563794</c:v>
                </c:pt>
                <c:pt idx="2902">
                  <c:v>99.36184171288842</c:v>
                </c:pt>
                <c:pt idx="2903">
                  <c:v>99.120295819168618</c:v>
                </c:pt>
                <c:pt idx="2904">
                  <c:v>99.120295819168618</c:v>
                </c:pt>
                <c:pt idx="2905">
                  <c:v>99.120295819168618</c:v>
                </c:pt>
                <c:pt idx="2906">
                  <c:v>100.68885310431203</c:v>
                </c:pt>
                <c:pt idx="2907">
                  <c:v>101.19878332438721</c:v>
                </c:pt>
                <c:pt idx="2908">
                  <c:v>101.40901771336554</c:v>
                </c:pt>
                <c:pt idx="2909">
                  <c:v>102.08296057732451</c:v>
                </c:pt>
                <c:pt idx="2910">
                  <c:v>102.99844933500329</c:v>
                </c:pt>
                <c:pt idx="2911">
                  <c:v>102.99844933500329</c:v>
                </c:pt>
                <c:pt idx="2912">
                  <c:v>102.99844933500329</c:v>
                </c:pt>
                <c:pt idx="2913">
                  <c:v>103.53372696367866</c:v>
                </c:pt>
                <c:pt idx="2914">
                  <c:v>102.71366374425956</c:v>
                </c:pt>
                <c:pt idx="2915">
                  <c:v>102.9253891572732</c:v>
                </c:pt>
                <c:pt idx="2916">
                  <c:v>103.79018309775154</c:v>
                </c:pt>
                <c:pt idx="2917">
                  <c:v>103.06256336852151</c:v>
                </c:pt>
                <c:pt idx="2918">
                  <c:v>103.06256336852151</c:v>
                </c:pt>
                <c:pt idx="2919">
                  <c:v>103.06256336852151</c:v>
                </c:pt>
                <c:pt idx="2920">
                  <c:v>103.51732569929028</c:v>
                </c:pt>
                <c:pt idx="2921">
                  <c:v>103.65748195860918</c:v>
                </c:pt>
                <c:pt idx="2922">
                  <c:v>103.08940180115704</c:v>
                </c:pt>
                <c:pt idx="2923">
                  <c:v>102.52281266774021</c:v>
                </c:pt>
                <c:pt idx="2924">
                  <c:v>102.24995526927894</c:v>
                </c:pt>
                <c:pt idx="2925">
                  <c:v>102.24995526927894</c:v>
                </c:pt>
                <c:pt idx="2926">
                  <c:v>102.24995526927894</c:v>
                </c:pt>
                <c:pt idx="2927">
                  <c:v>102.97459295043836</c:v>
                </c:pt>
                <c:pt idx="2928">
                  <c:v>103.09238384922766</c:v>
                </c:pt>
                <c:pt idx="2929">
                  <c:v>103.15202481063996</c:v>
                </c:pt>
                <c:pt idx="2930">
                  <c:v>102.82698157094292</c:v>
                </c:pt>
                <c:pt idx="2931">
                  <c:v>101.91000178922884</c:v>
                </c:pt>
                <c:pt idx="2932">
                  <c:v>101.32999343949425</c:v>
                </c:pt>
                <c:pt idx="2933">
                  <c:v>101.18238205999882</c:v>
                </c:pt>
                <c:pt idx="2934">
                  <c:v>100.38468420110934</c:v>
                </c:pt>
                <c:pt idx="2935">
                  <c:v>101.30613705492935</c:v>
                </c:pt>
                <c:pt idx="2936">
                  <c:v>101.90851076519354</c:v>
                </c:pt>
                <c:pt idx="2937">
                  <c:v>102.12321822627781</c:v>
                </c:pt>
                <c:pt idx="2938">
                  <c:v>102.71664579233017</c:v>
                </c:pt>
                <c:pt idx="2939">
                  <c:v>102.31406930279718</c:v>
                </c:pt>
                <c:pt idx="2940">
                  <c:v>102.67787916741217</c:v>
                </c:pt>
                <c:pt idx="2941">
                  <c:v>101.98902606310014</c:v>
                </c:pt>
                <c:pt idx="2942">
                  <c:v>101.98902606310014</c:v>
                </c:pt>
                <c:pt idx="2943">
                  <c:v>101.98902606310014</c:v>
                </c:pt>
                <c:pt idx="2944">
                  <c:v>101.12274109858652</c:v>
                </c:pt>
                <c:pt idx="2945">
                  <c:v>100.6992902725592</c:v>
                </c:pt>
                <c:pt idx="2946">
                  <c:v>100.54720582095784</c:v>
                </c:pt>
                <c:pt idx="2947">
                  <c:v>99.74205284189182</c:v>
                </c:pt>
                <c:pt idx="2948">
                  <c:v>101.30911910299996</c:v>
                </c:pt>
                <c:pt idx="2949">
                  <c:v>101.30911910299996</c:v>
                </c:pt>
                <c:pt idx="2950">
                  <c:v>101.30911910299996</c:v>
                </c:pt>
                <c:pt idx="2951">
                  <c:v>101.30911910299996</c:v>
                </c:pt>
                <c:pt idx="2952">
                  <c:v>99.443848034830339</c:v>
                </c:pt>
                <c:pt idx="2953">
                  <c:v>98.704300113317828</c:v>
                </c:pt>
                <c:pt idx="2954">
                  <c:v>98.893660165801876</c:v>
                </c:pt>
                <c:pt idx="2955">
                  <c:v>98.571598974175473</c:v>
                </c:pt>
                <c:pt idx="2956">
                  <c:v>98.571598974175473</c:v>
                </c:pt>
                <c:pt idx="2957">
                  <c:v>98.571598974175473</c:v>
                </c:pt>
                <c:pt idx="2958">
                  <c:v>98.033339297429478</c:v>
                </c:pt>
                <c:pt idx="2959">
                  <c:v>98.904097334049041</c:v>
                </c:pt>
                <c:pt idx="2960">
                  <c:v>98.804198723683427</c:v>
                </c:pt>
                <c:pt idx="2961">
                  <c:v>99.294745631299591</c:v>
                </c:pt>
                <c:pt idx="2962">
                  <c:v>98.370310729408956</c:v>
                </c:pt>
                <c:pt idx="2963">
                  <c:v>98.535814397328096</c:v>
                </c:pt>
                <c:pt idx="2964">
                  <c:v>98.36285560923244</c:v>
                </c:pt>
                <c:pt idx="2965">
                  <c:v>97.887218941969351</c:v>
                </c:pt>
                <c:pt idx="2966">
                  <c:v>97.05820957833842</c:v>
                </c:pt>
                <c:pt idx="2967">
                  <c:v>97.266952943281453</c:v>
                </c:pt>
                <c:pt idx="2968">
                  <c:v>97.266952943281453</c:v>
                </c:pt>
                <c:pt idx="2969">
                  <c:v>97.266952943281453</c:v>
                </c:pt>
                <c:pt idx="2970">
                  <c:v>96.727202242500155</c:v>
                </c:pt>
                <c:pt idx="2971">
                  <c:v>97.09250313115048</c:v>
                </c:pt>
                <c:pt idx="2972">
                  <c:v>97.040317289914725</c:v>
                </c:pt>
                <c:pt idx="2973">
                  <c:v>97.047772410091255</c:v>
                </c:pt>
                <c:pt idx="2974">
                  <c:v>96.98514940060835</c:v>
                </c:pt>
                <c:pt idx="2975">
                  <c:v>96.98514940060835</c:v>
                </c:pt>
                <c:pt idx="2976">
                  <c:v>96.98514940060835</c:v>
                </c:pt>
                <c:pt idx="2977">
                  <c:v>98.228663446054753</c:v>
                </c:pt>
                <c:pt idx="2978">
                  <c:v>98.588000238563851</c:v>
                </c:pt>
                <c:pt idx="2979">
                  <c:v>99.470686467465868</c:v>
                </c:pt>
                <c:pt idx="2980">
                  <c:v>98.96373829546134</c:v>
                </c:pt>
                <c:pt idx="2981">
                  <c:v>97.763463947038829</c:v>
                </c:pt>
                <c:pt idx="2982">
                  <c:v>97.763463947038829</c:v>
                </c:pt>
                <c:pt idx="2983">
                  <c:v>97.763463947038829</c:v>
                </c:pt>
                <c:pt idx="2984">
                  <c:v>98.082543090594626</c:v>
                </c:pt>
                <c:pt idx="2985">
                  <c:v>97.778374187391904</c:v>
                </c:pt>
                <c:pt idx="2986">
                  <c:v>97.925985566887334</c:v>
                </c:pt>
                <c:pt idx="2987">
                  <c:v>97.863362557404429</c:v>
                </c:pt>
                <c:pt idx="2988">
                  <c:v>97.94685990338165</c:v>
                </c:pt>
                <c:pt idx="2989">
                  <c:v>97.94685990338165</c:v>
                </c:pt>
                <c:pt idx="2990">
                  <c:v>97.94685990338165</c:v>
                </c:pt>
                <c:pt idx="2991">
                  <c:v>97.544283413848646</c:v>
                </c:pt>
                <c:pt idx="2992">
                  <c:v>97.308701616270071</c:v>
                </c:pt>
                <c:pt idx="2993">
                  <c:v>96.761495795312243</c:v>
                </c:pt>
                <c:pt idx="2994">
                  <c:v>95.862408302021834</c:v>
                </c:pt>
                <c:pt idx="2995">
                  <c:v>96.830082900936361</c:v>
                </c:pt>
                <c:pt idx="2996">
                  <c:v>96.830082900936361</c:v>
                </c:pt>
                <c:pt idx="2997">
                  <c:v>96.830082900936361</c:v>
                </c:pt>
                <c:pt idx="2998">
                  <c:v>96.664579233017236</c:v>
                </c:pt>
                <c:pt idx="2999">
                  <c:v>97.144688972386234</c:v>
                </c:pt>
                <c:pt idx="3000">
                  <c:v>98.131746883759774</c:v>
                </c:pt>
                <c:pt idx="3001">
                  <c:v>97.866344605475049</c:v>
                </c:pt>
                <c:pt idx="3002">
                  <c:v>98.495556748374796</c:v>
                </c:pt>
                <c:pt idx="3003">
                  <c:v>99.686884952585459</c:v>
                </c:pt>
                <c:pt idx="3004">
                  <c:v>100.10884475457745</c:v>
                </c:pt>
                <c:pt idx="3005">
                  <c:v>99.920975726128717</c:v>
                </c:pt>
                <c:pt idx="3006">
                  <c:v>98.902606310013724</c:v>
                </c:pt>
                <c:pt idx="3007">
                  <c:v>99.627243991173145</c:v>
                </c:pt>
                <c:pt idx="3008">
                  <c:v>100.09989861036561</c:v>
                </c:pt>
                <c:pt idx="3009">
                  <c:v>100.61728395061731</c:v>
                </c:pt>
                <c:pt idx="3010">
                  <c:v>101.38516132880062</c:v>
                </c:pt>
                <c:pt idx="3011">
                  <c:v>101.47462277091907</c:v>
                </c:pt>
                <c:pt idx="3012">
                  <c:v>100.15655752370729</c:v>
                </c:pt>
                <c:pt idx="3013">
                  <c:v>100.15655752370729</c:v>
                </c:pt>
                <c:pt idx="3014">
                  <c:v>100.15655752370729</c:v>
                </c:pt>
                <c:pt idx="3015">
                  <c:v>100.40854058567423</c:v>
                </c:pt>
                <c:pt idx="3016">
                  <c:v>98.851911492813272</c:v>
                </c:pt>
                <c:pt idx="3017">
                  <c:v>98.646150175940846</c:v>
                </c:pt>
                <c:pt idx="3018">
                  <c:v>99.030834377050155</c:v>
                </c:pt>
                <c:pt idx="3019">
                  <c:v>99.982107711576305</c:v>
                </c:pt>
                <c:pt idx="3020">
                  <c:v>99.982107711576305</c:v>
                </c:pt>
                <c:pt idx="3021">
                  <c:v>99.982107711576305</c:v>
                </c:pt>
                <c:pt idx="3022">
                  <c:v>99.920975726128717</c:v>
                </c:pt>
                <c:pt idx="3023">
                  <c:v>101.13317826683365</c:v>
                </c:pt>
                <c:pt idx="3024">
                  <c:v>100.55167889306375</c:v>
                </c:pt>
                <c:pt idx="3025">
                  <c:v>99.99254487982347</c:v>
                </c:pt>
                <c:pt idx="3026">
                  <c:v>100.66350569571183</c:v>
                </c:pt>
                <c:pt idx="3027">
                  <c:v>100.66350569571183</c:v>
                </c:pt>
                <c:pt idx="3028">
                  <c:v>100.66350569571183</c:v>
                </c:pt>
                <c:pt idx="3029">
                  <c:v>100.59491859008767</c:v>
                </c:pt>
                <c:pt idx="3030">
                  <c:v>100.08946144211845</c:v>
                </c:pt>
                <c:pt idx="3031">
                  <c:v>99.168008588298449</c:v>
                </c:pt>
                <c:pt idx="3032">
                  <c:v>98.306196695890762</c:v>
                </c:pt>
                <c:pt idx="3033">
                  <c:v>98.565634878034231</c:v>
                </c:pt>
                <c:pt idx="3034">
                  <c:v>98.565634878034231</c:v>
                </c:pt>
                <c:pt idx="3035">
                  <c:v>98.565634878034231</c:v>
                </c:pt>
                <c:pt idx="3036">
                  <c:v>98.668515536470451</c:v>
                </c:pt>
                <c:pt idx="3037">
                  <c:v>98.822091012107123</c:v>
                </c:pt>
                <c:pt idx="3038">
                  <c:v>98.668515536470451</c:v>
                </c:pt>
                <c:pt idx="3039">
                  <c:v>98.088507186735868</c:v>
                </c:pt>
                <c:pt idx="3040">
                  <c:v>98.007991888829267</c:v>
                </c:pt>
                <c:pt idx="3041">
                  <c:v>98.007991888829267</c:v>
                </c:pt>
                <c:pt idx="3042">
                  <c:v>98.007991888829267</c:v>
                </c:pt>
                <c:pt idx="3043">
                  <c:v>98.392676089938576</c:v>
                </c:pt>
                <c:pt idx="3044">
                  <c:v>98.907079382119662</c:v>
                </c:pt>
                <c:pt idx="3045">
                  <c:v>99.145643227768844</c:v>
                </c:pt>
                <c:pt idx="3046">
                  <c:v>99.414027554124189</c:v>
                </c:pt>
                <c:pt idx="3047">
                  <c:v>99.865807836822327</c:v>
                </c:pt>
                <c:pt idx="3048">
                  <c:v>99.589968390290451</c:v>
                </c:pt>
                <c:pt idx="3049">
                  <c:v>99.488578755889563</c:v>
                </c:pt>
                <c:pt idx="3050">
                  <c:v>99.448321106936248</c:v>
                </c:pt>
                <c:pt idx="3051">
                  <c:v>100.09691656229501</c:v>
                </c:pt>
                <c:pt idx="3052">
                  <c:v>99.962724399117306</c:v>
                </c:pt>
                <c:pt idx="3053">
                  <c:v>99.962724399117306</c:v>
                </c:pt>
                <c:pt idx="3054">
                  <c:v>99.962724399117306</c:v>
                </c:pt>
                <c:pt idx="3055">
                  <c:v>99.926939822269958</c:v>
                </c:pt>
                <c:pt idx="3056">
                  <c:v>99.649609351702765</c:v>
                </c:pt>
                <c:pt idx="3057">
                  <c:v>99.242559790063822</c:v>
                </c:pt>
                <c:pt idx="3058">
                  <c:v>99.418500626230099</c:v>
                </c:pt>
                <c:pt idx="3059">
                  <c:v>99.348422496570649</c:v>
                </c:pt>
                <c:pt idx="3060">
                  <c:v>99.348422496570649</c:v>
                </c:pt>
                <c:pt idx="3061">
                  <c:v>99.348422496570649</c:v>
                </c:pt>
                <c:pt idx="3062">
                  <c:v>98.283831335361128</c:v>
                </c:pt>
                <c:pt idx="3063">
                  <c:v>97.413073298741594</c:v>
                </c:pt>
                <c:pt idx="3064">
                  <c:v>97.505516788930649</c:v>
                </c:pt>
                <c:pt idx="3065">
                  <c:v>96.895687958489901</c:v>
                </c:pt>
                <c:pt idx="3066">
                  <c:v>96.797280372159605</c:v>
                </c:pt>
                <c:pt idx="3067">
                  <c:v>96.797280372159605</c:v>
                </c:pt>
                <c:pt idx="3068">
                  <c:v>96.797280372159605</c:v>
                </c:pt>
                <c:pt idx="3069">
                  <c:v>97.09250313115048</c:v>
                </c:pt>
                <c:pt idx="3070">
                  <c:v>97.09250313115048</c:v>
                </c:pt>
                <c:pt idx="3071">
                  <c:v>96.836046997077602</c:v>
                </c:pt>
                <c:pt idx="3072">
                  <c:v>97.181964573268914</c:v>
                </c:pt>
                <c:pt idx="3073">
                  <c:v>98.036321345500099</c:v>
                </c:pt>
                <c:pt idx="3074">
                  <c:v>98.036321345500099</c:v>
                </c:pt>
                <c:pt idx="3075">
                  <c:v>98.036321345500099</c:v>
                </c:pt>
                <c:pt idx="3076">
                  <c:v>97.444384803483032</c:v>
                </c:pt>
                <c:pt idx="3077">
                  <c:v>96.436452555615205</c:v>
                </c:pt>
                <c:pt idx="3078">
                  <c:v>96.886741814278039</c:v>
                </c:pt>
                <c:pt idx="3079">
                  <c:v>97.936422735134499</c:v>
                </c:pt>
                <c:pt idx="3080">
                  <c:v>99.797220731198195</c:v>
                </c:pt>
                <c:pt idx="3081">
                  <c:v>99.92246675016402</c:v>
                </c:pt>
                <c:pt idx="3082">
                  <c:v>99.873262956998872</c:v>
                </c:pt>
                <c:pt idx="3083">
                  <c:v>100.63666726307629</c:v>
                </c:pt>
                <c:pt idx="3084">
                  <c:v>100.65754159957059</c:v>
                </c:pt>
                <c:pt idx="3085">
                  <c:v>101.17790898789289</c:v>
                </c:pt>
                <c:pt idx="3086">
                  <c:v>101.17790898789289</c:v>
                </c:pt>
                <c:pt idx="3087">
                  <c:v>101.17790898789289</c:v>
                </c:pt>
                <c:pt idx="3088">
                  <c:v>100.55167889306375</c:v>
                </c:pt>
                <c:pt idx="3089">
                  <c:v>101.01240531997378</c:v>
                </c:pt>
                <c:pt idx="3090">
                  <c:v>101.4179638575774</c:v>
                </c:pt>
                <c:pt idx="3091">
                  <c:v>101.27482555018787</c:v>
                </c:pt>
                <c:pt idx="3092">
                  <c:v>101.33893958370609</c:v>
                </c:pt>
                <c:pt idx="3093">
                  <c:v>100.64859545535873</c:v>
                </c:pt>
                <c:pt idx="3094">
                  <c:v>100.44134311445102</c:v>
                </c:pt>
                <c:pt idx="3095">
                  <c:v>100.52334943639293</c:v>
                </c:pt>
                <c:pt idx="3096">
                  <c:v>100.59790063815829</c:v>
                </c:pt>
                <c:pt idx="3097">
                  <c:v>100.04025764895333</c:v>
                </c:pt>
                <c:pt idx="3098">
                  <c:v>99.229140573746051</c:v>
                </c:pt>
                <c:pt idx="3099">
                  <c:v>98.933917814755176</c:v>
                </c:pt>
                <c:pt idx="3100">
                  <c:v>97.887218941969351</c:v>
                </c:pt>
                <c:pt idx="3101">
                  <c:v>97.887218941969351</c:v>
                </c:pt>
                <c:pt idx="3102">
                  <c:v>97.138724876245007</c:v>
                </c:pt>
                <c:pt idx="3103">
                  <c:v>97.138724876245007</c:v>
                </c:pt>
                <c:pt idx="3104">
                  <c:v>97.138724876245007</c:v>
                </c:pt>
                <c:pt idx="3105">
                  <c:v>96.819645732689224</c:v>
                </c:pt>
                <c:pt idx="3106">
                  <c:v>97.061191626409027</c:v>
                </c:pt>
                <c:pt idx="3107">
                  <c:v>97.741098586509224</c:v>
                </c:pt>
                <c:pt idx="3108">
                  <c:v>99.318602015864514</c:v>
                </c:pt>
                <c:pt idx="3109">
                  <c:v>100.41301365778017</c:v>
                </c:pt>
                <c:pt idx="3110">
                  <c:v>100.90206954136103</c:v>
                </c:pt>
                <c:pt idx="3111">
                  <c:v>100.76787737818336</c:v>
                </c:pt>
                <c:pt idx="3112">
                  <c:v>100.25198306196697</c:v>
                </c:pt>
                <c:pt idx="3113">
                  <c:v>100.79620683485417</c:v>
                </c:pt>
                <c:pt idx="3114">
                  <c:v>100.50396612393391</c:v>
                </c:pt>
                <c:pt idx="3115">
                  <c:v>100.32504323969704</c:v>
                </c:pt>
                <c:pt idx="3116">
                  <c:v>100.32504323969704</c:v>
                </c:pt>
                <c:pt idx="3117">
                  <c:v>100.16550366791913</c:v>
                </c:pt>
                <c:pt idx="3118">
                  <c:v>99.345440448500028</c:v>
                </c:pt>
                <c:pt idx="3119">
                  <c:v>100</c:v>
                </c:pt>
                <c:pt idx="3120">
                  <c:v>100</c:v>
                </c:pt>
                <c:pt idx="3121">
                  <c:v>100</c:v>
                </c:pt>
                <c:pt idx="3122">
                  <c:v>100.12971909107176</c:v>
                </c:pt>
                <c:pt idx="3123">
                  <c:v>98.675970656646982</c:v>
                </c:pt>
                <c:pt idx="3124">
                  <c:v>99.570585077831453</c:v>
                </c:pt>
                <c:pt idx="3125">
                  <c:v>100.1192819228246</c:v>
                </c:pt>
                <c:pt idx="3126">
                  <c:v>99.934394942446474</c:v>
                </c:pt>
                <c:pt idx="3127">
                  <c:v>100.08946144211845</c:v>
                </c:pt>
                <c:pt idx="3128">
                  <c:v>98.856384564919196</c:v>
                </c:pt>
                <c:pt idx="3129">
                  <c:v>98.856384564919196</c:v>
                </c:pt>
                <c:pt idx="3130">
                  <c:v>98.856384564919196</c:v>
                </c:pt>
                <c:pt idx="3131">
                  <c:v>98.856384564919196</c:v>
                </c:pt>
                <c:pt idx="3132">
                  <c:v>98.268921095008068</c:v>
                </c:pt>
                <c:pt idx="3133">
                  <c:v>98.413550426432877</c:v>
                </c:pt>
                <c:pt idx="3134">
                  <c:v>97.94685990338165</c:v>
                </c:pt>
                <c:pt idx="3135">
                  <c:v>97.471223236118576</c:v>
                </c:pt>
                <c:pt idx="3136">
                  <c:v>97.181964573268914</c:v>
                </c:pt>
                <c:pt idx="3137">
                  <c:v>96.791316276018364</c:v>
                </c:pt>
                <c:pt idx="3138">
                  <c:v>96.940418679549111</c:v>
                </c:pt>
                <c:pt idx="3139">
                  <c:v>97.068646746585557</c:v>
                </c:pt>
                <c:pt idx="3140">
                  <c:v>96.670543329158477</c:v>
                </c:pt>
                <c:pt idx="3141">
                  <c:v>96.505039661239351</c:v>
                </c:pt>
                <c:pt idx="3142">
                  <c:v>96.51696785352182</c:v>
                </c:pt>
                <c:pt idx="3143">
                  <c:v>95.962306912387447</c:v>
                </c:pt>
                <c:pt idx="3144">
                  <c:v>95.258543567722313</c:v>
                </c:pt>
                <c:pt idx="3145">
                  <c:v>95.462813860559436</c:v>
                </c:pt>
                <c:pt idx="3146">
                  <c:v>96.536351165980804</c:v>
                </c:pt>
                <c:pt idx="3147">
                  <c:v>96.622830560028632</c:v>
                </c:pt>
                <c:pt idx="3148">
                  <c:v>96.360410329814513</c:v>
                </c:pt>
                <c:pt idx="3149">
                  <c:v>95.407645971253061</c:v>
                </c:pt>
                <c:pt idx="3150">
                  <c:v>95.844516013598138</c:v>
                </c:pt>
                <c:pt idx="3151">
                  <c:v>95.679012345679027</c:v>
                </c:pt>
                <c:pt idx="3152">
                  <c:v>95.292837120534386</c:v>
                </c:pt>
                <c:pt idx="3153">
                  <c:v>95.246615375439845</c:v>
                </c:pt>
                <c:pt idx="3154">
                  <c:v>96.139738772589013</c:v>
                </c:pt>
                <c:pt idx="3155">
                  <c:v>95.601479095843018</c:v>
                </c:pt>
                <c:pt idx="3156">
                  <c:v>95.939941551857828</c:v>
                </c:pt>
                <c:pt idx="3157">
                  <c:v>95.740144331126629</c:v>
                </c:pt>
                <c:pt idx="3158">
                  <c:v>95.638754696725712</c:v>
                </c:pt>
                <c:pt idx="3159">
                  <c:v>96.357428281743907</c:v>
                </c:pt>
                <c:pt idx="3160">
                  <c:v>96.406632074909055</c:v>
                </c:pt>
                <c:pt idx="3161">
                  <c:v>96.973221208325882</c:v>
                </c:pt>
                <c:pt idx="3162">
                  <c:v>97.02988012166756</c:v>
                </c:pt>
                <c:pt idx="3163">
                  <c:v>97.635235880002398</c:v>
                </c:pt>
                <c:pt idx="3164">
                  <c:v>98.084034114629929</c:v>
                </c:pt>
                <c:pt idx="3165">
                  <c:v>98.531341325222172</c:v>
                </c:pt>
                <c:pt idx="3166">
                  <c:v>98.285322359396432</c:v>
                </c:pt>
                <c:pt idx="3167">
                  <c:v>98.787797459295049</c:v>
                </c:pt>
                <c:pt idx="3168">
                  <c:v>99.165026540227842</c:v>
                </c:pt>
                <c:pt idx="3169">
                  <c:v>99.018906184767701</c:v>
                </c:pt>
                <c:pt idx="3170">
                  <c:v>99.406572433947645</c:v>
                </c:pt>
                <c:pt idx="3171">
                  <c:v>99.761436154350818</c:v>
                </c:pt>
                <c:pt idx="3172">
                  <c:v>99.977634639470395</c:v>
                </c:pt>
                <c:pt idx="3173">
                  <c:v>98.737102642094598</c:v>
                </c:pt>
                <c:pt idx="3174">
                  <c:v>98.740084690165219</c:v>
                </c:pt>
                <c:pt idx="3175">
                  <c:v>98.740084690165219</c:v>
                </c:pt>
                <c:pt idx="3176">
                  <c:v>98.740084690165219</c:v>
                </c:pt>
                <c:pt idx="3177">
                  <c:v>98.477664459951114</c:v>
                </c:pt>
                <c:pt idx="3178">
                  <c:v>98.288304407467066</c:v>
                </c:pt>
                <c:pt idx="3179">
                  <c:v>98.844456372636728</c:v>
                </c:pt>
                <c:pt idx="3180">
                  <c:v>98.895151189837179</c:v>
                </c:pt>
                <c:pt idx="3181">
                  <c:v>98.471700363809873</c:v>
                </c:pt>
                <c:pt idx="3182">
                  <c:v>99.074074074074076</c:v>
                </c:pt>
                <c:pt idx="3183">
                  <c:v>99.339476352358801</c:v>
                </c:pt>
                <c:pt idx="3184">
                  <c:v>98.921989622472722</c:v>
                </c:pt>
                <c:pt idx="3185">
                  <c:v>98.878749925448801</c:v>
                </c:pt>
                <c:pt idx="3186">
                  <c:v>98.444861931174344</c:v>
                </c:pt>
                <c:pt idx="3187">
                  <c:v>98.198842965348604</c:v>
                </c:pt>
                <c:pt idx="3188">
                  <c:v>98.483628556092327</c:v>
                </c:pt>
                <c:pt idx="3189">
                  <c:v>98.163058388501241</c:v>
                </c:pt>
                <c:pt idx="3190">
                  <c:v>97.925985566887334</c:v>
                </c:pt>
                <c:pt idx="3191">
                  <c:v>97.778374187391904</c:v>
                </c:pt>
                <c:pt idx="3192">
                  <c:v>97.363869505576446</c:v>
                </c:pt>
                <c:pt idx="3193">
                  <c:v>97.583050038766643</c:v>
                </c:pt>
                <c:pt idx="3194">
                  <c:v>97.460786067871425</c:v>
                </c:pt>
                <c:pt idx="3195">
                  <c:v>96.809208564442059</c:v>
                </c:pt>
                <c:pt idx="3196">
                  <c:v>96.809208564442059</c:v>
                </c:pt>
                <c:pt idx="3197">
                  <c:v>96.266475815590155</c:v>
                </c:pt>
                <c:pt idx="3198">
                  <c:v>96.730184290570776</c:v>
                </c:pt>
                <c:pt idx="3199">
                  <c:v>96.730184290570776</c:v>
                </c:pt>
                <c:pt idx="3200">
                  <c:v>96.856921333571904</c:v>
                </c:pt>
                <c:pt idx="3201">
                  <c:v>97.308701616270071</c:v>
                </c:pt>
                <c:pt idx="3202">
                  <c:v>97.694876841414697</c:v>
                </c:pt>
                <c:pt idx="3203">
                  <c:v>98.677461680682285</c:v>
                </c:pt>
                <c:pt idx="3204">
                  <c:v>99.182918828651538</c:v>
                </c:pt>
                <c:pt idx="3205">
                  <c:v>98.977157511779097</c:v>
                </c:pt>
                <c:pt idx="3206">
                  <c:v>99.510944116419168</c:v>
                </c:pt>
                <c:pt idx="3207">
                  <c:v>99.214230333392976</c:v>
                </c:pt>
                <c:pt idx="3208">
                  <c:v>99.640663207490903</c:v>
                </c:pt>
                <c:pt idx="3209">
                  <c:v>99.813621995586573</c:v>
                </c:pt>
                <c:pt idx="3210">
                  <c:v>100.80813502713666</c:v>
                </c:pt>
                <c:pt idx="3211">
                  <c:v>100.19234210055468</c:v>
                </c:pt>
                <c:pt idx="3212">
                  <c:v>101.10335778612753</c:v>
                </c:pt>
                <c:pt idx="3213">
                  <c:v>101.0616091131389</c:v>
                </c:pt>
                <c:pt idx="3214">
                  <c:v>100.21918053319018</c:v>
                </c:pt>
                <c:pt idx="3215">
                  <c:v>100.19681517266059</c:v>
                </c:pt>
                <c:pt idx="3216">
                  <c:v>100.08647939404784</c:v>
                </c:pt>
                <c:pt idx="3217">
                  <c:v>99.636190135384993</c:v>
                </c:pt>
                <c:pt idx="3218">
                  <c:v>99.406572433947645</c:v>
                </c:pt>
                <c:pt idx="3219">
                  <c:v>99.776346394703879</c:v>
                </c:pt>
                <c:pt idx="3220">
                  <c:v>100.67245183992368</c:v>
                </c:pt>
                <c:pt idx="3221">
                  <c:v>99.743543865927137</c:v>
                </c:pt>
                <c:pt idx="3222">
                  <c:v>100.02236536052962</c:v>
                </c:pt>
                <c:pt idx="3223">
                  <c:v>100.52931353253416</c:v>
                </c:pt>
                <c:pt idx="3224">
                  <c:v>100.25645613407288</c:v>
                </c:pt>
                <c:pt idx="3225">
                  <c:v>99.810639947515952</c:v>
                </c:pt>
                <c:pt idx="3226">
                  <c:v>100.20874336494305</c:v>
                </c:pt>
                <c:pt idx="3227">
                  <c:v>100.58000834973461</c:v>
                </c:pt>
                <c:pt idx="3228">
                  <c:v>100.62921214289975</c:v>
                </c:pt>
                <c:pt idx="3229">
                  <c:v>100.28627661477904</c:v>
                </c:pt>
                <c:pt idx="3230">
                  <c:v>100.21768950915488</c:v>
                </c:pt>
                <c:pt idx="3231">
                  <c:v>99.821077115763117</c:v>
                </c:pt>
                <c:pt idx="3232">
                  <c:v>99.697322120832581</c:v>
                </c:pt>
                <c:pt idx="3233">
                  <c:v>99.686884952585459</c:v>
                </c:pt>
                <c:pt idx="3234">
                  <c:v>99.758454106280197</c:v>
                </c:pt>
                <c:pt idx="3235">
                  <c:v>99.303691775511425</c:v>
                </c:pt>
                <c:pt idx="3236">
                  <c:v>98.927953718613949</c:v>
                </c:pt>
                <c:pt idx="3237">
                  <c:v>98.590982286634471</c:v>
                </c:pt>
                <c:pt idx="3238">
                  <c:v>98.604401502952243</c:v>
                </c:pt>
                <c:pt idx="3239">
                  <c:v>98.395658138009196</c:v>
                </c:pt>
                <c:pt idx="3240">
                  <c:v>99.25150593427567</c:v>
                </c:pt>
                <c:pt idx="3241">
                  <c:v>99.07109202600347</c:v>
                </c:pt>
                <c:pt idx="3242">
                  <c:v>98.641677103834922</c:v>
                </c:pt>
                <c:pt idx="3243">
                  <c:v>98.989085704061551</c:v>
                </c:pt>
                <c:pt idx="3244">
                  <c:v>99.200811117075233</c:v>
                </c:pt>
                <c:pt idx="3245">
                  <c:v>98.9383908868611</c:v>
                </c:pt>
                <c:pt idx="3246">
                  <c:v>98.61036559909347</c:v>
                </c:pt>
                <c:pt idx="3247">
                  <c:v>98.61036559909347</c:v>
                </c:pt>
                <c:pt idx="3248">
                  <c:v>98.722192401741523</c:v>
                </c:pt>
                <c:pt idx="3249">
                  <c:v>98.822091012107123</c:v>
                </c:pt>
                <c:pt idx="3250">
                  <c:v>99.175463708474993</c:v>
                </c:pt>
                <c:pt idx="3251">
                  <c:v>98.974175463708477</c:v>
                </c:pt>
                <c:pt idx="3252">
                  <c:v>98.732629569988674</c:v>
                </c:pt>
                <c:pt idx="3253">
                  <c:v>98.962247271426023</c:v>
                </c:pt>
                <c:pt idx="3254">
                  <c:v>99.290272559193653</c:v>
                </c:pt>
                <c:pt idx="3255">
                  <c:v>99.252996958310973</c:v>
                </c:pt>
                <c:pt idx="3256">
                  <c:v>99.485596707818928</c:v>
                </c:pt>
                <c:pt idx="3257">
                  <c:v>99.485596707818928</c:v>
                </c:pt>
                <c:pt idx="3258">
                  <c:v>99.364823760959027</c:v>
                </c:pt>
                <c:pt idx="3259">
                  <c:v>98.904097334049041</c:v>
                </c:pt>
                <c:pt idx="3260">
                  <c:v>98.516431084869097</c:v>
                </c:pt>
                <c:pt idx="3261">
                  <c:v>98.012464960935191</c:v>
                </c:pt>
                <c:pt idx="3262">
                  <c:v>98.365837657303047</c:v>
                </c:pt>
                <c:pt idx="3263">
                  <c:v>97.756008826862299</c:v>
                </c:pt>
                <c:pt idx="3264">
                  <c:v>97.466750164012666</c:v>
                </c:pt>
                <c:pt idx="3265">
                  <c:v>97.177491501163004</c:v>
                </c:pt>
                <c:pt idx="3266">
                  <c:v>97.125305659927236</c:v>
                </c:pt>
                <c:pt idx="3267">
                  <c:v>97.161090236774612</c:v>
                </c:pt>
                <c:pt idx="3268">
                  <c:v>96.968748136219958</c:v>
                </c:pt>
                <c:pt idx="3269">
                  <c:v>96.587045983181255</c:v>
                </c:pt>
                <c:pt idx="3270">
                  <c:v>96.827100852865755</c:v>
                </c:pt>
                <c:pt idx="3271">
                  <c:v>97.507007812965966</c:v>
                </c:pt>
                <c:pt idx="3272">
                  <c:v>97.110395419574175</c:v>
                </c:pt>
                <c:pt idx="3273">
                  <c:v>97.323611856623131</c:v>
                </c:pt>
                <c:pt idx="3274">
                  <c:v>97.123814635891932</c:v>
                </c:pt>
                <c:pt idx="3275">
                  <c:v>96.788334227947757</c:v>
                </c:pt>
                <c:pt idx="3276">
                  <c:v>96.95980199200811</c:v>
                </c:pt>
                <c:pt idx="3277">
                  <c:v>97.06268265044433</c:v>
                </c:pt>
                <c:pt idx="3278">
                  <c:v>96.692908689688082</c:v>
                </c:pt>
                <c:pt idx="3279">
                  <c:v>96.642213872487631</c:v>
                </c:pt>
                <c:pt idx="3280">
                  <c:v>96.660106160911312</c:v>
                </c:pt>
                <c:pt idx="3281">
                  <c:v>96.426015387368054</c:v>
                </c:pt>
                <c:pt idx="3282">
                  <c:v>96.628794656169873</c:v>
                </c:pt>
                <c:pt idx="3283">
                  <c:v>96.628794656169873</c:v>
                </c:pt>
                <c:pt idx="3284">
                  <c:v>96.235164310848688</c:v>
                </c:pt>
                <c:pt idx="3285">
                  <c:v>96.302260392437532</c:v>
                </c:pt>
                <c:pt idx="3286">
                  <c:v>96.390230810520677</c:v>
                </c:pt>
                <c:pt idx="3287">
                  <c:v>95.820659629033216</c:v>
                </c:pt>
                <c:pt idx="3288">
                  <c:v>95.567185543030959</c:v>
                </c:pt>
                <c:pt idx="3289">
                  <c:v>95.559730422854415</c:v>
                </c:pt>
                <c:pt idx="3290">
                  <c:v>95.194429534204104</c:v>
                </c:pt>
                <c:pt idx="3291">
                  <c:v>94.654678833422807</c:v>
                </c:pt>
                <c:pt idx="3292">
                  <c:v>93.663147849943343</c:v>
                </c:pt>
                <c:pt idx="3293">
                  <c:v>93.254607264269112</c:v>
                </c:pt>
                <c:pt idx="3294">
                  <c:v>94.040376930876135</c:v>
                </c:pt>
                <c:pt idx="3295">
                  <c:v>93.448440388859083</c:v>
                </c:pt>
                <c:pt idx="3296">
                  <c:v>93.081648476173442</c:v>
                </c:pt>
                <c:pt idx="3297">
                  <c:v>93.117433053020818</c:v>
                </c:pt>
                <c:pt idx="3298">
                  <c:v>92.714856563487814</c:v>
                </c:pt>
                <c:pt idx="3299">
                  <c:v>92.215363511659817</c:v>
                </c:pt>
                <c:pt idx="3300">
                  <c:v>91.59062444086598</c:v>
                </c:pt>
                <c:pt idx="3301">
                  <c:v>92.528478559074387</c:v>
                </c:pt>
                <c:pt idx="3302">
                  <c:v>92.852030774736093</c:v>
                </c:pt>
                <c:pt idx="3303">
                  <c:v>92.780461621041326</c:v>
                </c:pt>
                <c:pt idx="3304">
                  <c:v>93.52895568676567</c:v>
                </c:pt>
                <c:pt idx="3305">
                  <c:v>93.099540764597137</c:v>
                </c:pt>
                <c:pt idx="3306">
                  <c:v>93.300829009363639</c:v>
                </c:pt>
                <c:pt idx="3307">
                  <c:v>93.300829009363639</c:v>
                </c:pt>
                <c:pt idx="3308">
                  <c:v>93.300829009363639</c:v>
                </c:pt>
                <c:pt idx="3309">
                  <c:v>92.495676030297616</c:v>
                </c:pt>
                <c:pt idx="3310">
                  <c:v>93.200930398998054</c:v>
                </c:pt>
                <c:pt idx="3311">
                  <c:v>93.092085644420592</c:v>
                </c:pt>
                <c:pt idx="3312">
                  <c:v>93.856980974533315</c:v>
                </c:pt>
                <c:pt idx="3313">
                  <c:v>94.736685155364711</c:v>
                </c:pt>
                <c:pt idx="3314">
                  <c:v>95.058746346991114</c:v>
                </c:pt>
                <c:pt idx="3315">
                  <c:v>94.930518279954669</c:v>
                </c:pt>
                <c:pt idx="3316">
                  <c:v>95.280908928251932</c:v>
                </c:pt>
                <c:pt idx="3317">
                  <c:v>95.239160255263329</c:v>
                </c:pt>
                <c:pt idx="3318">
                  <c:v>94.426552156020762</c:v>
                </c:pt>
                <c:pt idx="3319">
                  <c:v>94.183515238265642</c:v>
                </c:pt>
                <c:pt idx="3320">
                  <c:v>93.730243931532186</c:v>
                </c:pt>
                <c:pt idx="3321">
                  <c:v>94.299815113019633</c:v>
                </c:pt>
                <c:pt idx="3322">
                  <c:v>94.299815113019633</c:v>
                </c:pt>
                <c:pt idx="3323">
                  <c:v>93.815232301544711</c:v>
                </c:pt>
                <c:pt idx="3324">
                  <c:v>93.493171109918293</c:v>
                </c:pt>
                <c:pt idx="3325">
                  <c:v>93.105504860738378</c:v>
                </c:pt>
                <c:pt idx="3326">
                  <c:v>92.984731913878463</c:v>
                </c:pt>
                <c:pt idx="3327">
                  <c:v>92.346573626766869</c:v>
                </c:pt>
                <c:pt idx="3328">
                  <c:v>92.932546072642694</c:v>
                </c:pt>
                <c:pt idx="3329">
                  <c:v>93.446949364823766</c:v>
                </c:pt>
                <c:pt idx="3330">
                  <c:v>93.218822687421735</c:v>
                </c:pt>
                <c:pt idx="3331">
                  <c:v>93.801813085226954</c:v>
                </c:pt>
                <c:pt idx="3332">
                  <c:v>94.22824595932488</c:v>
                </c:pt>
                <c:pt idx="3333">
                  <c:v>94.284904872666559</c:v>
                </c:pt>
                <c:pt idx="3334">
                  <c:v>93.87487326295701</c:v>
                </c:pt>
                <c:pt idx="3335">
                  <c:v>94.389276555138068</c:v>
                </c:pt>
                <c:pt idx="3336">
                  <c:v>94.389276555138068</c:v>
                </c:pt>
                <c:pt idx="3337">
                  <c:v>95.252579471581086</c:v>
                </c:pt>
                <c:pt idx="3338">
                  <c:v>94.729230035188181</c:v>
                </c:pt>
                <c:pt idx="3339">
                  <c:v>94.896224727142624</c:v>
                </c:pt>
                <c:pt idx="3340">
                  <c:v>93.918112959980917</c:v>
                </c:pt>
                <c:pt idx="3341">
                  <c:v>94.617403232540127</c:v>
                </c:pt>
                <c:pt idx="3342">
                  <c:v>94.420588059879535</c:v>
                </c:pt>
                <c:pt idx="3343">
                  <c:v>94.596528896045811</c:v>
                </c:pt>
                <c:pt idx="3344">
                  <c:v>94.301306137054937</c:v>
                </c:pt>
                <c:pt idx="3345">
                  <c:v>94.047832051052666</c:v>
                </c:pt>
                <c:pt idx="3346">
                  <c:v>94.067215363511664</c:v>
                </c:pt>
                <c:pt idx="3347">
                  <c:v>93.979244945428519</c:v>
                </c:pt>
                <c:pt idx="3348">
                  <c:v>94.22824595932488</c:v>
                </c:pt>
                <c:pt idx="3349">
                  <c:v>94.423570107950141</c:v>
                </c:pt>
                <c:pt idx="3350">
                  <c:v>94.010556450169986</c:v>
                </c:pt>
                <c:pt idx="3351">
                  <c:v>93.464841653247461</c:v>
                </c:pt>
                <c:pt idx="3352">
                  <c:v>95.046818154708674</c:v>
                </c:pt>
                <c:pt idx="3353">
                  <c:v>94.724756963082243</c:v>
                </c:pt>
                <c:pt idx="3354">
                  <c:v>94.486193117433075</c:v>
                </c:pt>
                <c:pt idx="3355">
                  <c:v>94.706864674658547</c:v>
                </c:pt>
                <c:pt idx="3356">
                  <c:v>94.565217391304358</c:v>
                </c:pt>
                <c:pt idx="3357">
                  <c:v>95.15417188525079</c:v>
                </c:pt>
                <c:pt idx="3358">
                  <c:v>95.656646985149393</c:v>
                </c:pt>
                <c:pt idx="3359">
                  <c:v>95.96827100852866</c:v>
                </c:pt>
                <c:pt idx="3360">
                  <c:v>96.727202242500155</c:v>
                </c:pt>
                <c:pt idx="3361">
                  <c:v>96.511003757380578</c:v>
                </c:pt>
                <c:pt idx="3362">
                  <c:v>96.685453569511566</c:v>
                </c:pt>
                <c:pt idx="3363">
                  <c:v>97.486133476471664</c:v>
                </c:pt>
                <c:pt idx="3364">
                  <c:v>97.572612870519478</c:v>
                </c:pt>
                <c:pt idx="3365">
                  <c:v>97.775392139321298</c:v>
                </c:pt>
                <c:pt idx="3366">
                  <c:v>97.624798711755247</c:v>
                </c:pt>
                <c:pt idx="3367">
                  <c:v>97.782847259497814</c:v>
                </c:pt>
                <c:pt idx="3368">
                  <c:v>97.501043716824725</c:v>
                </c:pt>
                <c:pt idx="3369">
                  <c:v>96.428997435438674</c:v>
                </c:pt>
                <c:pt idx="3370">
                  <c:v>95.204866702451255</c:v>
                </c:pt>
                <c:pt idx="3371">
                  <c:v>94.85894912625993</c:v>
                </c:pt>
                <c:pt idx="3372">
                  <c:v>92.644778433828364</c:v>
                </c:pt>
                <c:pt idx="3373">
                  <c:v>92.464364525556149</c:v>
                </c:pt>
                <c:pt idx="3374">
                  <c:v>92.518041390827236</c:v>
                </c:pt>
                <c:pt idx="3375">
                  <c:v>92.589610544521989</c:v>
                </c:pt>
                <c:pt idx="3376">
                  <c:v>92.829665414206488</c:v>
                </c:pt>
                <c:pt idx="3377">
                  <c:v>92.829665414206488</c:v>
                </c:pt>
                <c:pt idx="3378">
                  <c:v>92.197471223236121</c:v>
                </c:pt>
                <c:pt idx="3379">
                  <c:v>91.987236834257786</c:v>
                </c:pt>
                <c:pt idx="3380">
                  <c:v>91.684558955090353</c:v>
                </c:pt>
                <c:pt idx="3381">
                  <c:v>91.763583228961664</c:v>
                </c:pt>
                <c:pt idx="3382">
                  <c:v>91.763583228961664</c:v>
                </c:pt>
                <c:pt idx="3383">
                  <c:v>90.45595514999701</c:v>
                </c:pt>
                <c:pt idx="3384">
                  <c:v>90.503667919126869</c:v>
                </c:pt>
                <c:pt idx="3385">
                  <c:v>90.269577145583597</c:v>
                </c:pt>
                <c:pt idx="3386">
                  <c:v>90.317289914713427</c:v>
                </c:pt>
                <c:pt idx="3387">
                  <c:v>90.263613049442355</c:v>
                </c:pt>
                <c:pt idx="3388">
                  <c:v>90.66171646686945</c:v>
                </c:pt>
                <c:pt idx="3389">
                  <c:v>90.851076519353498</c:v>
                </c:pt>
                <c:pt idx="3390">
                  <c:v>90.384385996302271</c:v>
                </c:pt>
                <c:pt idx="3391">
                  <c:v>89.937078785710042</c:v>
                </c:pt>
                <c:pt idx="3392">
                  <c:v>89.846126319556291</c:v>
                </c:pt>
                <c:pt idx="3393">
                  <c:v>89.846126319556291</c:v>
                </c:pt>
                <c:pt idx="3394">
                  <c:v>90.350092443490198</c:v>
                </c:pt>
                <c:pt idx="3395">
                  <c:v>90.266595097512976</c:v>
                </c:pt>
                <c:pt idx="3396">
                  <c:v>90.673644659151904</c:v>
                </c:pt>
                <c:pt idx="3397">
                  <c:v>90.370966779984514</c:v>
                </c:pt>
                <c:pt idx="3398">
                  <c:v>90.833184230929817</c:v>
                </c:pt>
                <c:pt idx="3399">
                  <c:v>89.907258305003893</c:v>
                </c:pt>
                <c:pt idx="3400">
                  <c:v>89.285501282280691</c:v>
                </c:pt>
                <c:pt idx="3401">
                  <c:v>89.719389276555148</c:v>
                </c:pt>
                <c:pt idx="3402">
                  <c:v>90.02057613168725</c:v>
                </c:pt>
                <c:pt idx="3403">
                  <c:v>90.55883580843323</c:v>
                </c:pt>
                <c:pt idx="3404">
                  <c:v>89.640365002683851</c:v>
                </c:pt>
                <c:pt idx="3405">
                  <c:v>88.99176954732512</c:v>
                </c:pt>
                <c:pt idx="3406">
                  <c:v>89.908749329039196</c:v>
                </c:pt>
                <c:pt idx="3407">
                  <c:v>89.638873978648547</c:v>
                </c:pt>
                <c:pt idx="3408">
                  <c:v>89.398819108964048</c:v>
                </c:pt>
                <c:pt idx="3409">
                  <c:v>88.71593010079323</c:v>
                </c:pt>
                <c:pt idx="3410">
                  <c:v>89.875946800262412</c:v>
                </c:pt>
                <c:pt idx="3411">
                  <c:v>90.032504323969718</c:v>
                </c:pt>
                <c:pt idx="3412">
                  <c:v>89.354088387904824</c:v>
                </c:pt>
                <c:pt idx="3413">
                  <c:v>89.066320749090494</c:v>
                </c:pt>
                <c:pt idx="3414">
                  <c:v>88.7084749806167</c:v>
                </c:pt>
                <c:pt idx="3415">
                  <c:v>88.4684201109322</c:v>
                </c:pt>
                <c:pt idx="3416">
                  <c:v>88.457982942685049</c:v>
                </c:pt>
                <c:pt idx="3417">
                  <c:v>88.693564740263625</c:v>
                </c:pt>
                <c:pt idx="3418">
                  <c:v>88.747241605534683</c:v>
                </c:pt>
                <c:pt idx="3419">
                  <c:v>88.701019860440155</c:v>
                </c:pt>
                <c:pt idx="3420">
                  <c:v>88.617522514462948</c:v>
                </c:pt>
                <c:pt idx="3421">
                  <c:v>88.18512554422378</c:v>
                </c:pt>
                <c:pt idx="3422">
                  <c:v>87.551440329218124</c:v>
                </c:pt>
                <c:pt idx="3423">
                  <c:v>88.119520486670254</c:v>
                </c:pt>
                <c:pt idx="3424">
                  <c:v>88.608576370251086</c:v>
                </c:pt>
                <c:pt idx="3425">
                  <c:v>88.747241605534683</c:v>
                </c:pt>
                <c:pt idx="3426">
                  <c:v>89.334705075445825</c:v>
                </c:pt>
                <c:pt idx="3427">
                  <c:v>89.245243633327362</c:v>
                </c:pt>
                <c:pt idx="3428">
                  <c:v>89.380926820540367</c:v>
                </c:pt>
                <c:pt idx="3429">
                  <c:v>89.862527583944669</c:v>
                </c:pt>
                <c:pt idx="3430">
                  <c:v>90.382894972266953</c:v>
                </c:pt>
                <c:pt idx="3431">
                  <c:v>89.865509632015289</c:v>
                </c:pt>
                <c:pt idx="3432">
                  <c:v>90.035486372040324</c:v>
                </c:pt>
                <c:pt idx="3433">
                  <c:v>89.853581439732807</c:v>
                </c:pt>
                <c:pt idx="3434">
                  <c:v>89.635891930577927</c:v>
                </c:pt>
                <c:pt idx="3435">
                  <c:v>90.300888650325049</c:v>
                </c:pt>
                <c:pt idx="3436">
                  <c:v>90.693027971610903</c:v>
                </c:pt>
                <c:pt idx="3437">
                  <c:v>90.845112423212257</c:v>
                </c:pt>
                <c:pt idx="3438">
                  <c:v>91.046400667978773</c:v>
                </c:pt>
                <c:pt idx="3439">
                  <c:v>90.323254010854654</c:v>
                </c:pt>
                <c:pt idx="3440">
                  <c:v>90.611021649669013</c:v>
                </c:pt>
                <c:pt idx="3441">
                  <c:v>90.619967793880846</c:v>
                </c:pt>
                <c:pt idx="3442">
                  <c:v>90.217391304347842</c:v>
                </c:pt>
                <c:pt idx="3443">
                  <c:v>90.118983718017532</c:v>
                </c:pt>
                <c:pt idx="3444">
                  <c:v>90.099600405558547</c:v>
                </c:pt>
                <c:pt idx="3445">
                  <c:v>90.166696487147377</c:v>
                </c:pt>
                <c:pt idx="3446">
                  <c:v>90.042941492216855</c:v>
                </c:pt>
                <c:pt idx="3447">
                  <c:v>90.259139977336446</c:v>
                </c:pt>
                <c:pt idx="3448">
                  <c:v>89.984791554839873</c:v>
                </c:pt>
                <c:pt idx="3449">
                  <c:v>89.981809506769267</c:v>
                </c:pt>
                <c:pt idx="3450">
                  <c:v>89.972863362557405</c:v>
                </c:pt>
                <c:pt idx="3451">
                  <c:v>90.214409256277207</c:v>
                </c:pt>
                <c:pt idx="3452">
                  <c:v>90.02803125186378</c:v>
                </c:pt>
                <c:pt idx="3453">
                  <c:v>89.616508618118928</c:v>
                </c:pt>
                <c:pt idx="3454">
                  <c:v>89.149818095067687</c:v>
                </c:pt>
                <c:pt idx="3455">
                  <c:v>88.985805451183879</c:v>
                </c:pt>
                <c:pt idx="3456">
                  <c:v>88.63839685095725</c:v>
                </c:pt>
                <c:pt idx="3457">
                  <c:v>88.932128585912821</c:v>
                </c:pt>
                <c:pt idx="3458">
                  <c:v>88.921691417665656</c:v>
                </c:pt>
                <c:pt idx="3459">
                  <c:v>88.654798115345628</c:v>
                </c:pt>
                <c:pt idx="3460">
                  <c:v>88.794954374664528</c:v>
                </c:pt>
                <c:pt idx="3461">
                  <c:v>88.866523528359281</c:v>
                </c:pt>
                <c:pt idx="3462">
                  <c:v>89.877437824297729</c:v>
                </c:pt>
                <c:pt idx="3463">
                  <c:v>89.263135921751058</c:v>
                </c:pt>
                <c:pt idx="3464">
                  <c:v>90.081708117134852</c:v>
                </c:pt>
                <c:pt idx="3465">
                  <c:v>89.905767280968576</c:v>
                </c:pt>
                <c:pt idx="3466">
                  <c:v>90.630404962127997</c:v>
                </c:pt>
                <c:pt idx="3467">
                  <c:v>91.498180950676925</c:v>
                </c:pt>
                <c:pt idx="3468">
                  <c:v>91.437048965229323</c:v>
                </c:pt>
                <c:pt idx="3469">
                  <c:v>92.301842905707645</c:v>
                </c:pt>
                <c:pt idx="3470">
                  <c:v>92.391304347826093</c:v>
                </c:pt>
                <c:pt idx="3471">
                  <c:v>92.698455299099436</c:v>
                </c:pt>
                <c:pt idx="3472">
                  <c:v>93.853998926462708</c:v>
                </c:pt>
                <c:pt idx="3473">
                  <c:v>94.644241665175642</c:v>
                </c:pt>
                <c:pt idx="3474">
                  <c:v>94.422079083914838</c:v>
                </c:pt>
                <c:pt idx="3475">
                  <c:v>93.083139500208745</c:v>
                </c:pt>
                <c:pt idx="3476">
                  <c:v>92.410687660285078</c:v>
                </c:pt>
                <c:pt idx="3477">
                  <c:v>93.16365479811536</c:v>
                </c:pt>
                <c:pt idx="3478">
                  <c:v>94.24017415160732</c:v>
                </c:pt>
                <c:pt idx="3479">
                  <c:v>93.968807777181368</c:v>
                </c:pt>
                <c:pt idx="3480">
                  <c:v>94.280431800560635</c:v>
                </c:pt>
                <c:pt idx="3481">
                  <c:v>94.942446472237137</c:v>
                </c:pt>
                <c:pt idx="3482">
                  <c:v>94.942446472237137</c:v>
                </c:pt>
                <c:pt idx="3483">
                  <c:v>93.168127870221269</c:v>
                </c:pt>
                <c:pt idx="3484">
                  <c:v>93.06077413967914</c:v>
                </c:pt>
                <c:pt idx="3485">
                  <c:v>93.320212321822638</c:v>
                </c:pt>
                <c:pt idx="3486">
                  <c:v>92.989204985984372</c:v>
                </c:pt>
                <c:pt idx="3487">
                  <c:v>93.127870221267983</c:v>
                </c:pt>
                <c:pt idx="3488">
                  <c:v>93.921095008051537</c:v>
                </c:pt>
                <c:pt idx="3489">
                  <c:v>93.624381225025346</c:v>
                </c:pt>
                <c:pt idx="3490">
                  <c:v>94.234210055466093</c:v>
                </c:pt>
                <c:pt idx="3491">
                  <c:v>94.098526868253131</c:v>
                </c:pt>
                <c:pt idx="3492">
                  <c:v>94.107473012464965</c:v>
                </c:pt>
                <c:pt idx="3493">
                  <c:v>94.274467704419393</c:v>
                </c:pt>
                <c:pt idx="3494">
                  <c:v>93.763046460308956</c:v>
                </c:pt>
                <c:pt idx="3495">
                  <c:v>94.205880598795261</c:v>
                </c:pt>
                <c:pt idx="3496">
                  <c:v>94.068706387546968</c:v>
                </c:pt>
                <c:pt idx="3497">
                  <c:v>94.262539512136939</c:v>
                </c:pt>
                <c:pt idx="3498">
                  <c:v>94.945428520307757</c:v>
                </c:pt>
                <c:pt idx="3499">
                  <c:v>94.293851016878392</c:v>
                </c:pt>
                <c:pt idx="3500">
                  <c:v>94.806763285024161</c:v>
                </c:pt>
                <c:pt idx="3501">
                  <c:v>94.50855847796268</c:v>
                </c:pt>
                <c:pt idx="3502">
                  <c:v>94.997614361543512</c:v>
                </c:pt>
                <c:pt idx="3503">
                  <c:v>95.365897298264457</c:v>
                </c:pt>
                <c:pt idx="3504">
                  <c:v>95.243633327369238</c:v>
                </c:pt>
                <c:pt idx="3505">
                  <c:v>95.461322836524133</c:v>
                </c:pt>
                <c:pt idx="3506">
                  <c:v>94.934991352060607</c:v>
                </c:pt>
                <c:pt idx="3507">
                  <c:v>95.419574163535529</c:v>
                </c:pt>
                <c:pt idx="3508">
                  <c:v>95.556748374783808</c:v>
                </c:pt>
                <c:pt idx="3509">
                  <c:v>96.264984791554838</c:v>
                </c:pt>
                <c:pt idx="3510">
                  <c:v>96.904634102701735</c:v>
                </c:pt>
                <c:pt idx="3511">
                  <c:v>97.565157750342948</c:v>
                </c:pt>
                <c:pt idx="3512">
                  <c:v>97.565157750342948</c:v>
                </c:pt>
                <c:pt idx="3513">
                  <c:v>96.894196934454584</c:v>
                </c:pt>
                <c:pt idx="3514">
                  <c:v>97.26546191924615</c:v>
                </c:pt>
                <c:pt idx="3515">
                  <c:v>97.878272797757518</c:v>
                </c:pt>
                <c:pt idx="3516">
                  <c:v>97.927476590922652</c:v>
                </c:pt>
                <c:pt idx="3517">
                  <c:v>97.204329933798533</c:v>
                </c:pt>
                <c:pt idx="3518">
                  <c:v>96.455835868074189</c:v>
                </c:pt>
                <c:pt idx="3519">
                  <c:v>97.387725890141354</c:v>
                </c:pt>
                <c:pt idx="3520">
                  <c:v>96.548279358263258</c:v>
                </c:pt>
                <c:pt idx="3521">
                  <c:v>97.023916025526347</c:v>
                </c:pt>
                <c:pt idx="3522">
                  <c:v>96.965766088149351</c:v>
                </c:pt>
                <c:pt idx="3523">
                  <c:v>97.427983539094654</c:v>
                </c:pt>
                <c:pt idx="3524">
                  <c:v>97.413073298741594</c:v>
                </c:pt>
                <c:pt idx="3525">
                  <c:v>98.787797459295049</c:v>
                </c:pt>
                <c:pt idx="3526">
                  <c:v>98.349436392914669</c:v>
                </c:pt>
                <c:pt idx="3527">
                  <c:v>98.93093576668457</c:v>
                </c:pt>
                <c:pt idx="3528">
                  <c:v>97.597960279119718</c:v>
                </c:pt>
                <c:pt idx="3529">
                  <c:v>96.810699588477362</c:v>
                </c:pt>
                <c:pt idx="3530">
                  <c:v>96.506530685274655</c:v>
                </c:pt>
                <c:pt idx="3531">
                  <c:v>95.859426253951213</c:v>
                </c:pt>
                <c:pt idx="3532">
                  <c:v>95.188465438062863</c:v>
                </c:pt>
                <c:pt idx="3533">
                  <c:v>94.927536231884062</c:v>
                </c:pt>
                <c:pt idx="3534">
                  <c:v>95.641736744796333</c:v>
                </c:pt>
                <c:pt idx="3535">
                  <c:v>96.123337508200635</c:v>
                </c:pt>
                <c:pt idx="3536">
                  <c:v>95.843024989562835</c:v>
                </c:pt>
                <c:pt idx="3537">
                  <c:v>96.433470507544584</c:v>
                </c:pt>
                <c:pt idx="3538">
                  <c:v>95.805749388680155</c:v>
                </c:pt>
                <c:pt idx="3539">
                  <c:v>96.239637382954626</c:v>
                </c:pt>
                <c:pt idx="3540">
                  <c:v>96.567662670722257</c:v>
                </c:pt>
                <c:pt idx="3541">
                  <c:v>97.651637144390762</c:v>
                </c:pt>
                <c:pt idx="3542">
                  <c:v>98.605892526987546</c:v>
                </c:pt>
                <c:pt idx="3543">
                  <c:v>99.157571420051298</c:v>
                </c:pt>
                <c:pt idx="3544">
                  <c:v>99.066618953897532</c:v>
                </c:pt>
                <c:pt idx="3545">
                  <c:v>99.29176358322897</c:v>
                </c:pt>
                <c:pt idx="3546">
                  <c:v>99.937376990517095</c:v>
                </c:pt>
                <c:pt idx="3547">
                  <c:v>99.733106697679972</c:v>
                </c:pt>
                <c:pt idx="3548">
                  <c:v>98.932426790719873</c:v>
                </c:pt>
                <c:pt idx="3549">
                  <c:v>98.859366612989803</c:v>
                </c:pt>
                <c:pt idx="3550">
                  <c:v>99.592950438361086</c:v>
                </c:pt>
                <c:pt idx="3551">
                  <c:v>98.519413132939718</c:v>
                </c:pt>
                <c:pt idx="3552">
                  <c:v>98.112363571300776</c:v>
                </c:pt>
                <c:pt idx="3553">
                  <c:v>98.786306435259746</c:v>
                </c:pt>
                <c:pt idx="3554">
                  <c:v>99.327548160076333</c:v>
                </c:pt>
                <c:pt idx="3555">
                  <c:v>101.13317826683365</c:v>
                </c:pt>
                <c:pt idx="3556">
                  <c:v>101.79817498658079</c:v>
                </c:pt>
                <c:pt idx="3557">
                  <c:v>102.09936184171289</c:v>
                </c:pt>
                <c:pt idx="3558">
                  <c:v>103.3384028150534</c:v>
                </c:pt>
                <c:pt idx="3559">
                  <c:v>102.5585972445876</c:v>
                </c:pt>
                <c:pt idx="3560">
                  <c:v>102.74646627303635</c:v>
                </c:pt>
                <c:pt idx="3561">
                  <c:v>102.98801216675615</c:v>
                </c:pt>
                <c:pt idx="3562">
                  <c:v>103.88411761197591</c:v>
                </c:pt>
                <c:pt idx="3563">
                  <c:v>103.87368044372876</c:v>
                </c:pt>
                <c:pt idx="3564">
                  <c:v>102.7971610902368</c:v>
                </c:pt>
                <c:pt idx="3565">
                  <c:v>101.52829963619014</c:v>
                </c:pt>
                <c:pt idx="3566">
                  <c:v>102.49746525913999</c:v>
                </c:pt>
                <c:pt idx="3567">
                  <c:v>102.43335122562176</c:v>
                </c:pt>
                <c:pt idx="3568">
                  <c:v>99.943341086658322</c:v>
                </c:pt>
                <c:pt idx="3569">
                  <c:v>99.560147909584316</c:v>
                </c:pt>
                <c:pt idx="3570">
                  <c:v>98.859366612989803</c:v>
                </c:pt>
                <c:pt idx="3571">
                  <c:v>98.409077354326953</c:v>
                </c:pt>
                <c:pt idx="3572">
                  <c:v>97.937913759169803</c:v>
                </c:pt>
                <c:pt idx="3573">
                  <c:v>97.937913759169803</c:v>
                </c:pt>
                <c:pt idx="3574">
                  <c:v>97.937913759169803</c:v>
                </c:pt>
                <c:pt idx="3575">
                  <c:v>97.908093278463653</c:v>
                </c:pt>
                <c:pt idx="3576">
                  <c:v>98.191387845172059</c:v>
                </c:pt>
                <c:pt idx="3577">
                  <c:v>98.561161805928307</c:v>
                </c:pt>
                <c:pt idx="3578">
                  <c:v>100.69630822448859</c:v>
                </c:pt>
                <c:pt idx="3579">
                  <c:v>100.99153098347946</c:v>
                </c:pt>
                <c:pt idx="3580">
                  <c:v>100.99153098347946</c:v>
                </c:pt>
                <c:pt idx="3581">
                  <c:v>100.99153098347946</c:v>
                </c:pt>
                <c:pt idx="3582">
                  <c:v>101.62670722252042</c:v>
                </c:pt>
                <c:pt idx="3583">
                  <c:v>101.73256992902726</c:v>
                </c:pt>
                <c:pt idx="3584">
                  <c:v>102.24697322120832</c:v>
                </c:pt>
                <c:pt idx="3585">
                  <c:v>101.47164072284845</c:v>
                </c:pt>
                <c:pt idx="3586">
                  <c:v>101.32701139142364</c:v>
                </c:pt>
                <c:pt idx="3587">
                  <c:v>101.32701139142364</c:v>
                </c:pt>
                <c:pt idx="3588">
                  <c:v>101.32701139142364</c:v>
                </c:pt>
                <c:pt idx="3589">
                  <c:v>101.01687839207969</c:v>
                </c:pt>
                <c:pt idx="3590">
                  <c:v>99.801693803304119</c:v>
                </c:pt>
                <c:pt idx="3591">
                  <c:v>100.08647939404784</c:v>
                </c:pt>
                <c:pt idx="3592">
                  <c:v>100.96916562294984</c:v>
                </c:pt>
                <c:pt idx="3593">
                  <c:v>101.48356891513093</c:v>
                </c:pt>
                <c:pt idx="3594">
                  <c:v>101.48356891513093</c:v>
                </c:pt>
                <c:pt idx="3595">
                  <c:v>101.48356891513093</c:v>
                </c:pt>
                <c:pt idx="3596">
                  <c:v>101.84588775571062</c:v>
                </c:pt>
                <c:pt idx="3597">
                  <c:v>102.02331961591223</c:v>
                </c:pt>
                <c:pt idx="3598">
                  <c:v>102.71366374425956</c:v>
                </c:pt>
                <c:pt idx="3599">
                  <c:v>102.53175881195205</c:v>
                </c:pt>
                <c:pt idx="3600">
                  <c:v>102.5421959801992</c:v>
                </c:pt>
                <c:pt idx="3601">
                  <c:v>102.5421959801992</c:v>
                </c:pt>
                <c:pt idx="3602">
                  <c:v>102.5421959801992</c:v>
                </c:pt>
                <c:pt idx="3603">
                  <c:v>102.93135325341444</c:v>
                </c:pt>
                <c:pt idx="3604">
                  <c:v>103.41742708892467</c:v>
                </c:pt>
                <c:pt idx="3605">
                  <c:v>103.87069839565814</c:v>
                </c:pt>
                <c:pt idx="3606">
                  <c:v>103.87069839565814</c:v>
                </c:pt>
                <c:pt idx="3607">
                  <c:v>103.87069839565814</c:v>
                </c:pt>
                <c:pt idx="3608">
                  <c:v>103.87069839565814</c:v>
                </c:pt>
                <c:pt idx="3609">
                  <c:v>103.87069839565814</c:v>
                </c:pt>
                <c:pt idx="3610">
                  <c:v>101.33744855967079</c:v>
                </c:pt>
                <c:pt idx="3611">
                  <c:v>101.31955627124709</c:v>
                </c:pt>
                <c:pt idx="3612">
                  <c:v>100.84093755591341</c:v>
                </c:pt>
                <c:pt idx="3613">
                  <c:v>100.84988370012525</c:v>
                </c:pt>
                <c:pt idx="3614">
                  <c:v>102.10532593785413</c:v>
                </c:pt>
                <c:pt idx="3615">
                  <c:v>102.10532593785413</c:v>
                </c:pt>
                <c:pt idx="3616">
                  <c:v>102.10532593785413</c:v>
                </c:pt>
                <c:pt idx="3617">
                  <c:v>102.47957297071628</c:v>
                </c:pt>
                <c:pt idx="3618">
                  <c:v>103.18184529134611</c:v>
                </c:pt>
                <c:pt idx="3619">
                  <c:v>101.80861215482793</c:v>
                </c:pt>
                <c:pt idx="3620">
                  <c:v>100.78726069064234</c:v>
                </c:pt>
                <c:pt idx="3621">
                  <c:v>100.02236536052962</c:v>
                </c:pt>
                <c:pt idx="3622">
                  <c:v>100.02236536052962</c:v>
                </c:pt>
                <c:pt idx="3623">
                  <c:v>100.02236536052962</c:v>
                </c:pt>
                <c:pt idx="3624">
                  <c:v>99.664519592055825</c:v>
                </c:pt>
                <c:pt idx="3625">
                  <c:v>100.11629987475399</c:v>
                </c:pt>
                <c:pt idx="3626">
                  <c:v>99.540764597125317</c:v>
                </c:pt>
                <c:pt idx="3627">
                  <c:v>99.689867000656065</c:v>
                </c:pt>
                <c:pt idx="3628">
                  <c:v>100.7410389455478</c:v>
                </c:pt>
                <c:pt idx="3629">
                  <c:v>100.7410389455478</c:v>
                </c:pt>
                <c:pt idx="3630">
                  <c:v>100.7410389455478</c:v>
                </c:pt>
                <c:pt idx="3631">
                  <c:v>100.91250670960817</c:v>
                </c:pt>
                <c:pt idx="3632">
                  <c:v>100.68736208027673</c:v>
                </c:pt>
                <c:pt idx="3633">
                  <c:v>100.67841593606491</c:v>
                </c:pt>
                <c:pt idx="3634">
                  <c:v>99.834496332080889</c:v>
                </c:pt>
                <c:pt idx="3635">
                  <c:v>100.2788214946025</c:v>
                </c:pt>
                <c:pt idx="3636">
                  <c:v>100.2788214946025</c:v>
                </c:pt>
                <c:pt idx="3637">
                  <c:v>100.2788214946025</c:v>
                </c:pt>
                <c:pt idx="3638">
                  <c:v>99.71223236118567</c:v>
                </c:pt>
                <c:pt idx="3639">
                  <c:v>99.548219717301848</c:v>
                </c:pt>
                <c:pt idx="3640">
                  <c:v>100.32355221566173</c:v>
                </c:pt>
                <c:pt idx="3641">
                  <c:v>101.16896284368104</c:v>
                </c:pt>
                <c:pt idx="3642">
                  <c:v>100.66350569571183</c:v>
                </c:pt>
                <c:pt idx="3643">
                  <c:v>100.66350569571183</c:v>
                </c:pt>
                <c:pt idx="3644">
                  <c:v>100.66350569571183</c:v>
                </c:pt>
                <c:pt idx="3645">
                  <c:v>101.43436512196577</c:v>
                </c:pt>
                <c:pt idx="3646">
                  <c:v>101.80861215482793</c:v>
                </c:pt>
                <c:pt idx="3647">
                  <c:v>101.05415399296238</c:v>
                </c:pt>
                <c:pt idx="3648">
                  <c:v>101.65354565515597</c:v>
                </c:pt>
                <c:pt idx="3649">
                  <c:v>102.15005665891334</c:v>
                </c:pt>
                <c:pt idx="3650">
                  <c:v>102.15005665891334</c:v>
                </c:pt>
                <c:pt idx="3651">
                  <c:v>102.15005665891334</c:v>
                </c:pt>
                <c:pt idx="3652">
                  <c:v>102.35581797578578</c:v>
                </c:pt>
                <c:pt idx="3653">
                  <c:v>102.70322657601241</c:v>
                </c:pt>
                <c:pt idx="3654">
                  <c:v>102.56307031669351</c:v>
                </c:pt>
                <c:pt idx="3655">
                  <c:v>103.05212620027436</c:v>
                </c:pt>
                <c:pt idx="3656">
                  <c:v>103.23552215661718</c:v>
                </c:pt>
                <c:pt idx="3657">
                  <c:v>103.23552215661718</c:v>
                </c:pt>
                <c:pt idx="3658">
                  <c:v>103.23552215661718</c:v>
                </c:pt>
                <c:pt idx="3659">
                  <c:v>102.69428043180058</c:v>
                </c:pt>
                <c:pt idx="3660">
                  <c:v>102.69428043180058</c:v>
                </c:pt>
                <c:pt idx="3661">
                  <c:v>103.40549889664221</c:v>
                </c:pt>
                <c:pt idx="3662">
                  <c:v>104.03769308761257</c:v>
                </c:pt>
                <c:pt idx="3663">
                  <c:v>103.41742708892467</c:v>
                </c:pt>
                <c:pt idx="3664">
                  <c:v>103.41742708892467</c:v>
                </c:pt>
                <c:pt idx="3665">
                  <c:v>103.41742708892467</c:v>
                </c:pt>
                <c:pt idx="3666">
                  <c:v>103.41742708892467</c:v>
                </c:pt>
                <c:pt idx="3667">
                  <c:v>103.47706805033698</c:v>
                </c:pt>
                <c:pt idx="3668">
                  <c:v>103.99594441462396</c:v>
                </c:pt>
                <c:pt idx="3669">
                  <c:v>103.70072165563309</c:v>
                </c:pt>
                <c:pt idx="3670">
                  <c:v>101.74002504920381</c:v>
                </c:pt>
                <c:pt idx="3671">
                  <c:v>101.74002504920381</c:v>
                </c:pt>
                <c:pt idx="3672">
                  <c:v>101.74002504920381</c:v>
                </c:pt>
                <c:pt idx="3673">
                  <c:v>101.37621518458877</c:v>
                </c:pt>
                <c:pt idx="3674">
                  <c:v>101.41498180950677</c:v>
                </c:pt>
                <c:pt idx="3675">
                  <c:v>100.9393451422437</c:v>
                </c:pt>
                <c:pt idx="3676">
                  <c:v>100.76042225800681</c:v>
                </c:pt>
                <c:pt idx="3677">
                  <c:v>100.57851732569929</c:v>
                </c:pt>
                <c:pt idx="3678">
                  <c:v>100.57851732569929</c:v>
                </c:pt>
                <c:pt idx="3679">
                  <c:v>100.57851732569929</c:v>
                </c:pt>
                <c:pt idx="3680">
                  <c:v>100.36828293672096</c:v>
                </c:pt>
                <c:pt idx="3681">
                  <c:v>100.61579292658197</c:v>
                </c:pt>
                <c:pt idx="3682">
                  <c:v>100.06709608158883</c:v>
                </c:pt>
                <c:pt idx="3683">
                  <c:v>100.07007812965945</c:v>
                </c:pt>
                <c:pt idx="3684">
                  <c:v>99.798711755233498</c:v>
                </c:pt>
                <c:pt idx="3685">
                  <c:v>99.798711755233498</c:v>
                </c:pt>
                <c:pt idx="3686">
                  <c:v>99.798711755233498</c:v>
                </c:pt>
                <c:pt idx="3687">
                  <c:v>100.26838432635535</c:v>
                </c:pt>
                <c:pt idx="3688">
                  <c:v>100.18637800441343</c:v>
                </c:pt>
                <c:pt idx="3689">
                  <c:v>100.28776763881436</c:v>
                </c:pt>
                <c:pt idx="3690">
                  <c:v>100.02236536052962</c:v>
                </c:pt>
                <c:pt idx="3691">
                  <c:v>99.481123635713018</c:v>
                </c:pt>
                <c:pt idx="3692">
                  <c:v>99.481123635713018</c:v>
                </c:pt>
                <c:pt idx="3693">
                  <c:v>99.481123635713018</c:v>
                </c:pt>
                <c:pt idx="3694">
                  <c:v>100.26242023021412</c:v>
                </c:pt>
                <c:pt idx="3695">
                  <c:v>99.552692789407772</c:v>
                </c:pt>
                <c:pt idx="3696">
                  <c:v>99.525854356772243</c:v>
                </c:pt>
                <c:pt idx="3697">
                  <c:v>97.580067990696023</c:v>
                </c:pt>
                <c:pt idx="3698">
                  <c:v>97.229677342398773</c:v>
                </c:pt>
                <c:pt idx="3699">
                  <c:v>97.229677342398773</c:v>
                </c:pt>
                <c:pt idx="3700">
                  <c:v>97.229677342398773</c:v>
                </c:pt>
                <c:pt idx="3701">
                  <c:v>97.086539035009238</c:v>
                </c:pt>
                <c:pt idx="3702">
                  <c:v>97.184946621339535</c:v>
                </c:pt>
                <c:pt idx="3703">
                  <c:v>97.609888471402158</c:v>
                </c:pt>
                <c:pt idx="3704">
                  <c:v>97.700840937555924</c:v>
                </c:pt>
                <c:pt idx="3705">
                  <c:v>98.233136518160691</c:v>
                </c:pt>
                <c:pt idx="3706">
                  <c:v>98.233136518160691</c:v>
                </c:pt>
                <c:pt idx="3707">
                  <c:v>98.233136518160691</c:v>
                </c:pt>
                <c:pt idx="3708">
                  <c:v>98.862348661060423</c:v>
                </c:pt>
                <c:pt idx="3709">
                  <c:v>98.504502892586629</c:v>
                </c:pt>
                <c:pt idx="3710">
                  <c:v>98.956283175284781</c:v>
                </c:pt>
                <c:pt idx="3711">
                  <c:v>99.428937794477264</c:v>
                </c:pt>
                <c:pt idx="3712">
                  <c:v>98.987594680026248</c:v>
                </c:pt>
                <c:pt idx="3713">
                  <c:v>98.987594680026248</c:v>
                </c:pt>
                <c:pt idx="3714">
                  <c:v>98.987594680026248</c:v>
                </c:pt>
                <c:pt idx="3715">
                  <c:v>98.553706685751791</c:v>
                </c:pt>
                <c:pt idx="3716">
                  <c:v>97.949841951452257</c:v>
                </c:pt>
                <c:pt idx="3717">
                  <c:v>97.332558000834979</c:v>
                </c:pt>
                <c:pt idx="3718">
                  <c:v>97.535337269636784</c:v>
                </c:pt>
                <c:pt idx="3719">
                  <c:v>97.073119818691481</c:v>
                </c:pt>
                <c:pt idx="3720">
                  <c:v>97.073119818691481</c:v>
                </c:pt>
                <c:pt idx="3721">
                  <c:v>97.073119818691481</c:v>
                </c:pt>
                <c:pt idx="3722">
                  <c:v>96.85244826146598</c:v>
                </c:pt>
                <c:pt idx="3723">
                  <c:v>96.774915011629986</c:v>
                </c:pt>
                <c:pt idx="3724">
                  <c:v>97.037335241844104</c:v>
                </c:pt>
                <c:pt idx="3725">
                  <c:v>97.606906423331552</c:v>
                </c:pt>
                <c:pt idx="3726">
                  <c:v>98.179459652889605</c:v>
                </c:pt>
                <c:pt idx="3727">
                  <c:v>98.179459652889605</c:v>
                </c:pt>
                <c:pt idx="3728">
                  <c:v>98.179459652889605</c:v>
                </c:pt>
                <c:pt idx="3729">
                  <c:v>98.233136518160691</c:v>
                </c:pt>
                <c:pt idx="3730">
                  <c:v>97.949841951452257</c:v>
                </c:pt>
                <c:pt idx="3731">
                  <c:v>98.280849287290522</c:v>
                </c:pt>
                <c:pt idx="3732">
                  <c:v>99.263434126558124</c:v>
                </c:pt>
                <c:pt idx="3733">
                  <c:v>100.11779089878929</c:v>
                </c:pt>
                <c:pt idx="3734">
                  <c:v>100.11779089878929</c:v>
                </c:pt>
                <c:pt idx="3735">
                  <c:v>100.11779089878929</c:v>
                </c:pt>
                <c:pt idx="3736">
                  <c:v>99.991053855788152</c:v>
                </c:pt>
                <c:pt idx="3737">
                  <c:v>99.373769905170889</c:v>
                </c:pt>
                <c:pt idx="3738">
                  <c:v>99.703286216973837</c:v>
                </c:pt>
                <c:pt idx="3739">
                  <c:v>100.07306017773006</c:v>
                </c:pt>
              </c:numCache>
            </c:numRef>
          </c:val>
          <c:smooth val="0"/>
          <c:extLst>
            <c:ext xmlns:c16="http://schemas.microsoft.com/office/drawing/2014/chart" uri="{C3380CC4-5D6E-409C-BE32-E72D297353CC}">
              <c16:uniqueId val="{00000004-2CCE-47FD-B306-9786D5FF0827}"/>
            </c:ext>
          </c:extLst>
        </c:ser>
        <c:dLbls>
          <c:showLegendKey val="0"/>
          <c:showVal val="0"/>
          <c:showCatName val="0"/>
          <c:showSerName val="0"/>
          <c:showPercent val="0"/>
          <c:showBubbleSize val="0"/>
        </c:dLbls>
        <c:marker val="1"/>
        <c:smooth val="0"/>
        <c:axId val="748021888"/>
        <c:axId val="748022432"/>
        <c:extLst>
          <c:ext xmlns:c15="http://schemas.microsoft.com/office/drawing/2012/chart" uri="{02D57815-91ED-43cb-92C2-25804820EDAC}">
            <c15:filteredLineSeries>
              <c15:ser>
                <c:idx val="3"/>
                <c:order val="2"/>
                <c:tx>
                  <c:strRef>
                    <c:extLst>
                      <c:ext uri="{02D57815-91ED-43cb-92C2-25804820EDAC}">
                        <c15:formulaRef>
                          <c15:sqref>'Respecto al dólar'!$BZ$4</c15:sqref>
                        </c15:formulaRef>
                      </c:ext>
                    </c:extLst>
                    <c:strCache>
                      <c:ptCount val="1"/>
                      <c:pt idx="0">
                        <c:v>Corea</c:v>
                      </c:pt>
                    </c:strCache>
                  </c:strRef>
                </c:tx>
                <c:spPr>
                  <a:ln w="31750">
                    <a:solidFill>
                      <a:srgbClr val="00B0F0"/>
                    </a:solidFill>
                  </a:ln>
                </c:spPr>
                <c:marker>
                  <c:symbol val="none"/>
                </c:marker>
                <c:cat>
                  <c:numRef>
                    <c:extLst>
                      <c:ext uri="{02D57815-91ED-43cb-92C2-25804820EDAC}">
                        <c15:formulaRef>
                          <c15:sqref>'Respecto al dólar'!$BV$5:$BV$4000</c15:sqref>
                        </c15:formulaRef>
                      </c:ext>
                    </c:extLst>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extLst>
                      <c:ext uri="{02D57815-91ED-43cb-92C2-25804820EDAC}">
                        <c15:formulaRef>
                          <c15:sqref>'Respecto al dólar'!$BZ$5:$BZ$4000</c15:sqref>
                        </c15:formulaRef>
                      </c:ext>
                    </c:extLst>
                    <c:numCache>
                      <c:formatCode>0.00</c:formatCode>
                      <c:ptCount val="3996"/>
                      <c:pt idx="0">
                        <c:v>76.966380502181423</c:v>
                      </c:pt>
                      <c:pt idx="1">
                        <c:v>76.966380502181423</c:v>
                      </c:pt>
                      <c:pt idx="2">
                        <c:v>76.631096172791473</c:v>
                      </c:pt>
                      <c:pt idx="3">
                        <c:v>76.672489299876645</c:v>
                      </c:pt>
                      <c:pt idx="4">
                        <c:v>77.090559883436953</c:v>
                      </c:pt>
                      <c:pt idx="5">
                        <c:v>77.334779333239496</c:v>
                      </c:pt>
                      <c:pt idx="6">
                        <c:v>77.334779333239496</c:v>
                      </c:pt>
                      <c:pt idx="7">
                        <c:v>77.334779333239496</c:v>
                      </c:pt>
                      <c:pt idx="8">
                        <c:v>77.665924349920928</c:v>
                      </c:pt>
                      <c:pt idx="9">
                        <c:v>77.69903885158908</c:v>
                      </c:pt>
                      <c:pt idx="10">
                        <c:v>77.632809848252791</c:v>
                      </c:pt>
                      <c:pt idx="11">
                        <c:v>77.732153353257232</c:v>
                      </c:pt>
                      <c:pt idx="12">
                        <c:v>77.82321823284461</c:v>
                      </c:pt>
                      <c:pt idx="13">
                        <c:v>77.82321823284461</c:v>
                      </c:pt>
                      <c:pt idx="14">
                        <c:v>77.82321823284461</c:v>
                      </c:pt>
                      <c:pt idx="15">
                        <c:v>77.703178164297597</c:v>
                      </c:pt>
                      <c:pt idx="16">
                        <c:v>77.45895871449504</c:v>
                      </c:pt>
                      <c:pt idx="17">
                        <c:v>77.566580844916516</c:v>
                      </c:pt>
                      <c:pt idx="18">
                        <c:v>77.54588428137393</c:v>
                      </c:pt>
                      <c:pt idx="19">
                        <c:v>77.512769779705764</c:v>
                      </c:pt>
                      <c:pt idx="20">
                        <c:v>77.512769779705764</c:v>
                      </c:pt>
                      <c:pt idx="21">
                        <c:v>77.512769779705764</c:v>
                      </c:pt>
                      <c:pt idx="22">
                        <c:v>77.827357545553127</c:v>
                      </c:pt>
                      <c:pt idx="23">
                        <c:v>77.848054109095727</c:v>
                      </c:pt>
                      <c:pt idx="24">
                        <c:v>77.497868253955104</c:v>
                      </c:pt>
                      <c:pt idx="25">
                        <c:v>77.492073216163178</c:v>
                      </c:pt>
                      <c:pt idx="26">
                        <c:v>77.868750672638313</c:v>
                      </c:pt>
                      <c:pt idx="27">
                        <c:v>77.868750672638313</c:v>
                      </c:pt>
                      <c:pt idx="28">
                        <c:v>77.868750672638313</c:v>
                      </c:pt>
                      <c:pt idx="29">
                        <c:v>77.860472047221279</c:v>
                      </c:pt>
                      <c:pt idx="30">
                        <c:v>78.021905242853478</c:v>
                      </c:pt>
                      <c:pt idx="31">
                        <c:v>77.918422425140534</c:v>
                      </c:pt>
                      <c:pt idx="32">
                        <c:v>77.578998783042067</c:v>
                      </c:pt>
                      <c:pt idx="33">
                        <c:v>77.587277408459101</c:v>
                      </c:pt>
                      <c:pt idx="34">
                        <c:v>77.587277408459101</c:v>
                      </c:pt>
                      <c:pt idx="35">
                        <c:v>77.587277408459101</c:v>
                      </c:pt>
                      <c:pt idx="36">
                        <c:v>77.467237339912074</c:v>
                      </c:pt>
                      <c:pt idx="37">
                        <c:v>77.235435828235083</c:v>
                      </c:pt>
                      <c:pt idx="38">
                        <c:v>77.293386206154324</c:v>
                      </c:pt>
                      <c:pt idx="39">
                        <c:v>77.409286961992819</c:v>
                      </c:pt>
                      <c:pt idx="40">
                        <c:v>77.372033147616165</c:v>
                      </c:pt>
                      <c:pt idx="41">
                        <c:v>77.372033147616165</c:v>
                      </c:pt>
                      <c:pt idx="42">
                        <c:v>77.372033147616165</c:v>
                      </c:pt>
                      <c:pt idx="43">
                        <c:v>77.616252597418708</c:v>
                      </c:pt>
                      <c:pt idx="44">
                        <c:v>77.777685793050921</c:v>
                      </c:pt>
                      <c:pt idx="45">
                        <c:v>77.686620913463528</c:v>
                      </c:pt>
                      <c:pt idx="46">
                        <c:v>77.388590398450233</c:v>
                      </c:pt>
                      <c:pt idx="47">
                        <c:v>77.529327030539847</c:v>
                      </c:pt>
                      <c:pt idx="48">
                        <c:v>77.529327030539847</c:v>
                      </c:pt>
                      <c:pt idx="49">
                        <c:v>77.529327030539847</c:v>
                      </c:pt>
                      <c:pt idx="50">
                        <c:v>77.525187717831329</c:v>
                      </c:pt>
                      <c:pt idx="51">
                        <c:v>77.690760226172046</c:v>
                      </c:pt>
                      <c:pt idx="52">
                        <c:v>77.694899538880563</c:v>
                      </c:pt>
                      <c:pt idx="53">
                        <c:v>77.722219002756773</c:v>
                      </c:pt>
                      <c:pt idx="54">
                        <c:v>77.657645724503894</c:v>
                      </c:pt>
                      <c:pt idx="55">
                        <c:v>77.657645724503894</c:v>
                      </c:pt>
                      <c:pt idx="56">
                        <c:v>77.657645724503894</c:v>
                      </c:pt>
                      <c:pt idx="57">
                        <c:v>77.711456789714646</c:v>
                      </c:pt>
                      <c:pt idx="58">
                        <c:v>77.7280140405487</c:v>
                      </c:pt>
                      <c:pt idx="59">
                        <c:v>77.959815552225706</c:v>
                      </c:pt>
                      <c:pt idx="60">
                        <c:v>77.533466343248364</c:v>
                      </c:pt>
                      <c:pt idx="61">
                        <c:v>78.071576995355684</c:v>
                      </c:pt>
                      <c:pt idx="62">
                        <c:v>78.071576995355684</c:v>
                      </c:pt>
                      <c:pt idx="63">
                        <c:v>78.071576995355684</c:v>
                      </c:pt>
                      <c:pt idx="64">
                        <c:v>78.758702904969653</c:v>
                      </c:pt>
                      <c:pt idx="65">
                        <c:v>78.454049489622733</c:v>
                      </c:pt>
                      <c:pt idx="66">
                        <c:v>78.537663606334789</c:v>
                      </c:pt>
                      <c:pt idx="67">
                        <c:v>78.468951015373406</c:v>
                      </c:pt>
                      <c:pt idx="68">
                        <c:v>78.30337850703269</c:v>
                      </c:pt>
                      <c:pt idx="69">
                        <c:v>78.30337850703269</c:v>
                      </c:pt>
                      <c:pt idx="70">
                        <c:v>78.30337850703269</c:v>
                      </c:pt>
                      <c:pt idx="71">
                        <c:v>78.146084624109008</c:v>
                      </c:pt>
                      <c:pt idx="72">
                        <c:v>78.195756376611229</c:v>
                      </c:pt>
                      <c:pt idx="73">
                        <c:v>78.344771634117876</c:v>
                      </c:pt>
                      <c:pt idx="74">
                        <c:v>78.199895689319746</c:v>
                      </c:pt>
                      <c:pt idx="75">
                        <c:v>78.212313627445297</c:v>
                      </c:pt>
                      <c:pt idx="76">
                        <c:v>78.212313627445297</c:v>
                      </c:pt>
                      <c:pt idx="77">
                        <c:v>78.212313627445297</c:v>
                      </c:pt>
                      <c:pt idx="78">
                        <c:v>78.121248747857891</c:v>
                      </c:pt>
                      <c:pt idx="79">
                        <c:v>77.955676239517175</c:v>
                      </c:pt>
                      <c:pt idx="80">
                        <c:v>77.651022824170269</c:v>
                      </c:pt>
                      <c:pt idx="81">
                        <c:v>77.645227786378342</c:v>
                      </c:pt>
                      <c:pt idx="82">
                        <c:v>77.60383465929317</c:v>
                      </c:pt>
                      <c:pt idx="83">
                        <c:v>77.60383465929317</c:v>
                      </c:pt>
                      <c:pt idx="84">
                        <c:v>77.60383465929317</c:v>
                      </c:pt>
                      <c:pt idx="85">
                        <c:v>77.703178164297597</c:v>
                      </c:pt>
                      <c:pt idx="86">
                        <c:v>77.889447236180899</c:v>
                      </c:pt>
                      <c:pt idx="87">
                        <c:v>77.740431978674252</c:v>
                      </c:pt>
                      <c:pt idx="88">
                        <c:v>77.856332734512762</c:v>
                      </c:pt>
                      <c:pt idx="89">
                        <c:v>77.885307923472382</c:v>
                      </c:pt>
                      <c:pt idx="90">
                        <c:v>77.885307923472382</c:v>
                      </c:pt>
                      <c:pt idx="91">
                        <c:v>77.885307923472382</c:v>
                      </c:pt>
                      <c:pt idx="92">
                        <c:v>77.598039621501243</c:v>
                      </c:pt>
                      <c:pt idx="93">
                        <c:v>77.550023594082433</c:v>
                      </c:pt>
                      <c:pt idx="94">
                        <c:v>77.512769779705764</c:v>
                      </c:pt>
                      <c:pt idx="95">
                        <c:v>77.232952240609961</c:v>
                      </c:pt>
                      <c:pt idx="96">
                        <c:v>77.140231635939159</c:v>
                      </c:pt>
                      <c:pt idx="97">
                        <c:v>77.140231635939159</c:v>
                      </c:pt>
                      <c:pt idx="98">
                        <c:v>77.140231635939159</c:v>
                      </c:pt>
                      <c:pt idx="99">
                        <c:v>77.243714453652117</c:v>
                      </c:pt>
                      <c:pt idx="100">
                        <c:v>77.318222082405441</c:v>
                      </c:pt>
                      <c:pt idx="101">
                        <c:v>77.177485450315828</c:v>
                      </c:pt>
                      <c:pt idx="102">
                        <c:v>77.136092323230642</c:v>
                      </c:pt>
                      <c:pt idx="103">
                        <c:v>76.924987375096237</c:v>
                      </c:pt>
                      <c:pt idx="104">
                        <c:v>76.924987375096237</c:v>
                      </c:pt>
                      <c:pt idx="105">
                        <c:v>76.924987375096237</c:v>
                      </c:pt>
                      <c:pt idx="106">
                        <c:v>77.127813697813608</c:v>
                      </c:pt>
                      <c:pt idx="107">
                        <c:v>76.910913711887275</c:v>
                      </c:pt>
                      <c:pt idx="108">
                        <c:v>76.850479746342913</c:v>
                      </c:pt>
                      <c:pt idx="109">
                        <c:v>76.887733560719568</c:v>
                      </c:pt>
                      <c:pt idx="110">
                        <c:v>76.78011143029812</c:v>
                      </c:pt>
                      <c:pt idx="111">
                        <c:v>76.78011143029812</c:v>
                      </c:pt>
                      <c:pt idx="112">
                        <c:v>76.78011143029812</c:v>
                      </c:pt>
                      <c:pt idx="113">
                        <c:v>76.689046550710714</c:v>
                      </c:pt>
                      <c:pt idx="114">
                        <c:v>76.78011143029812</c:v>
                      </c:pt>
                      <c:pt idx="115">
                        <c:v>76.7097431142533</c:v>
                      </c:pt>
                      <c:pt idx="116">
                        <c:v>76.900151498845133</c:v>
                      </c:pt>
                      <c:pt idx="117">
                        <c:v>76.920848062387719</c:v>
                      </c:pt>
                      <c:pt idx="118">
                        <c:v>76.920848062387719</c:v>
                      </c:pt>
                      <c:pt idx="119">
                        <c:v>76.920848062387719</c:v>
                      </c:pt>
                      <c:pt idx="120">
                        <c:v>77.061584694477318</c:v>
                      </c:pt>
                      <c:pt idx="121">
                        <c:v>77.061584694477318</c:v>
                      </c:pt>
                      <c:pt idx="122">
                        <c:v>76.995355691141029</c:v>
                      </c:pt>
                      <c:pt idx="123">
                        <c:v>76.738718303212934</c:v>
                      </c:pt>
                      <c:pt idx="124">
                        <c:v>76.794185093507068</c:v>
                      </c:pt>
                      <c:pt idx="125">
                        <c:v>76.794185093507068</c:v>
                      </c:pt>
                      <c:pt idx="126">
                        <c:v>76.794185093507068</c:v>
                      </c:pt>
                      <c:pt idx="127">
                        <c:v>76.36618015944633</c:v>
                      </c:pt>
                      <c:pt idx="128">
                        <c:v>76.40343397382297</c:v>
                      </c:pt>
                      <c:pt idx="129">
                        <c:v>76.457245039033708</c:v>
                      </c:pt>
                      <c:pt idx="130">
                        <c:v>76.589703045706287</c:v>
                      </c:pt>
                      <c:pt idx="131">
                        <c:v>76.724644640003973</c:v>
                      </c:pt>
                      <c:pt idx="132">
                        <c:v>76.724644640003973</c:v>
                      </c:pt>
                      <c:pt idx="133">
                        <c:v>76.724644640003973</c:v>
                      </c:pt>
                      <c:pt idx="134">
                        <c:v>76.511056104244446</c:v>
                      </c:pt>
                      <c:pt idx="135">
                        <c:v>76.511056104244446</c:v>
                      </c:pt>
                      <c:pt idx="136">
                        <c:v>76.496982441035485</c:v>
                      </c:pt>
                      <c:pt idx="137">
                        <c:v>76.829783182800313</c:v>
                      </c:pt>
                      <c:pt idx="138">
                        <c:v>77.326500707822461</c:v>
                      </c:pt>
                      <c:pt idx="139">
                        <c:v>77.326500707822461</c:v>
                      </c:pt>
                      <c:pt idx="140">
                        <c:v>77.326500707822461</c:v>
                      </c:pt>
                      <c:pt idx="141">
                        <c:v>77.007773629266595</c:v>
                      </c:pt>
                      <c:pt idx="142">
                        <c:v>77.028470192809181</c:v>
                      </c:pt>
                      <c:pt idx="143">
                        <c:v>77.111256446979553</c:v>
                      </c:pt>
                      <c:pt idx="144">
                        <c:v>77.111256446979553</c:v>
                      </c:pt>
                      <c:pt idx="145">
                        <c:v>76.842201120925878</c:v>
                      </c:pt>
                      <c:pt idx="146">
                        <c:v>76.842201120925878</c:v>
                      </c:pt>
                      <c:pt idx="147">
                        <c:v>76.842201120925878</c:v>
                      </c:pt>
                      <c:pt idx="148">
                        <c:v>76.887733560719568</c:v>
                      </c:pt>
                      <c:pt idx="149">
                        <c:v>76.796668681132175</c:v>
                      </c:pt>
                      <c:pt idx="150">
                        <c:v>77.069863319894367</c:v>
                      </c:pt>
                      <c:pt idx="151">
                        <c:v>76.807430894174317</c:v>
                      </c:pt>
                      <c:pt idx="152">
                        <c:v>76.850479746342913</c:v>
                      </c:pt>
                      <c:pt idx="153">
                        <c:v>76.850479746342913</c:v>
                      </c:pt>
                      <c:pt idx="154">
                        <c:v>76.850479746342913</c:v>
                      </c:pt>
                      <c:pt idx="155">
                        <c:v>76.833922495508844</c:v>
                      </c:pt>
                      <c:pt idx="156">
                        <c:v>76.738718303212934</c:v>
                      </c:pt>
                      <c:pt idx="157">
                        <c:v>76.742857615921451</c:v>
                      </c:pt>
                      <c:pt idx="158">
                        <c:v>76.722161052378851</c:v>
                      </c:pt>
                      <c:pt idx="159">
                        <c:v>77.074002632602884</c:v>
                      </c:pt>
                      <c:pt idx="160">
                        <c:v>77.074002632602884</c:v>
                      </c:pt>
                      <c:pt idx="161">
                        <c:v>77.074002632602884</c:v>
                      </c:pt>
                      <c:pt idx="162">
                        <c:v>77.202321326566931</c:v>
                      </c:pt>
                      <c:pt idx="163">
                        <c:v>76.953962564055857</c:v>
                      </c:pt>
                      <c:pt idx="164">
                        <c:v>77.111256446979553</c:v>
                      </c:pt>
                      <c:pt idx="165">
                        <c:v>76.987077065724009</c:v>
                      </c:pt>
                      <c:pt idx="166">
                        <c:v>76.88359424801105</c:v>
                      </c:pt>
                      <c:pt idx="167">
                        <c:v>76.88359424801105</c:v>
                      </c:pt>
                      <c:pt idx="168">
                        <c:v>76.88359424801105</c:v>
                      </c:pt>
                      <c:pt idx="169">
                        <c:v>76.846340433634396</c:v>
                      </c:pt>
                      <c:pt idx="170">
                        <c:v>76.800807993840706</c:v>
                      </c:pt>
                      <c:pt idx="171">
                        <c:v>76.804947306549224</c:v>
                      </c:pt>
                      <c:pt idx="172">
                        <c:v>76.742857615921451</c:v>
                      </c:pt>
                      <c:pt idx="173">
                        <c:v>76.833922495508844</c:v>
                      </c:pt>
                      <c:pt idx="174">
                        <c:v>76.833922495508844</c:v>
                      </c:pt>
                      <c:pt idx="175">
                        <c:v>76.833922495508844</c:v>
                      </c:pt>
                      <c:pt idx="176">
                        <c:v>76.701464488836265</c:v>
                      </c:pt>
                      <c:pt idx="177">
                        <c:v>76.680767925293679</c:v>
                      </c:pt>
                      <c:pt idx="178">
                        <c:v>76.804947306549224</c:v>
                      </c:pt>
                      <c:pt idx="179">
                        <c:v>76.730439677795886</c:v>
                      </c:pt>
                      <c:pt idx="180">
                        <c:v>76.486220227993343</c:v>
                      </c:pt>
                      <c:pt idx="181">
                        <c:v>76.486220227993343</c:v>
                      </c:pt>
                      <c:pt idx="182">
                        <c:v>76.486220227993343</c:v>
                      </c:pt>
                      <c:pt idx="183">
                        <c:v>76.304090468818558</c:v>
                      </c:pt>
                      <c:pt idx="184">
                        <c:v>75.997781328388228</c:v>
                      </c:pt>
                      <c:pt idx="185">
                        <c:v>76.142657273186359</c:v>
                      </c:pt>
                      <c:pt idx="186">
                        <c:v>76.324787032361144</c:v>
                      </c:pt>
                      <c:pt idx="187">
                        <c:v>76.12610002235229</c:v>
                      </c:pt>
                      <c:pt idx="188">
                        <c:v>76.12610002235229</c:v>
                      </c:pt>
                      <c:pt idx="189">
                        <c:v>76.12610002235229</c:v>
                      </c:pt>
                      <c:pt idx="190">
                        <c:v>76.246140090899303</c:v>
                      </c:pt>
                      <c:pt idx="191">
                        <c:v>76.156730936395306</c:v>
                      </c:pt>
                      <c:pt idx="192">
                        <c:v>76.092985520684138</c:v>
                      </c:pt>
                      <c:pt idx="193">
                        <c:v>76.020961479555922</c:v>
                      </c:pt>
                      <c:pt idx="194">
                        <c:v>75.902577136092319</c:v>
                      </c:pt>
                      <c:pt idx="195">
                        <c:v>75.902577136092319</c:v>
                      </c:pt>
                      <c:pt idx="196">
                        <c:v>75.902577136092319</c:v>
                      </c:pt>
                      <c:pt idx="197">
                        <c:v>76.016822166847405</c:v>
                      </c:pt>
                      <c:pt idx="198">
                        <c:v>76.022617204639332</c:v>
                      </c:pt>
                      <c:pt idx="199">
                        <c:v>75.848766070881595</c:v>
                      </c:pt>
                      <c:pt idx="200">
                        <c:v>75.829725232422405</c:v>
                      </c:pt>
                      <c:pt idx="201">
                        <c:v>75.745283253168637</c:v>
                      </c:pt>
                      <c:pt idx="202">
                        <c:v>75.745283253168637</c:v>
                      </c:pt>
                      <c:pt idx="203">
                        <c:v>75.745283253168637</c:v>
                      </c:pt>
                      <c:pt idx="204">
                        <c:v>75.761840504002706</c:v>
                      </c:pt>
                      <c:pt idx="205">
                        <c:v>75.670775624415313</c:v>
                      </c:pt>
                      <c:pt idx="206">
                        <c:v>75.662496998998279</c:v>
                      </c:pt>
                      <c:pt idx="207">
                        <c:v>76.01185499159719</c:v>
                      </c:pt>
                      <c:pt idx="208">
                        <c:v>76.308229781527075</c:v>
                      </c:pt>
                      <c:pt idx="209">
                        <c:v>76.308229781527075</c:v>
                      </c:pt>
                      <c:pt idx="210">
                        <c:v>76.308229781527075</c:v>
                      </c:pt>
                      <c:pt idx="211">
                        <c:v>76.432409162782605</c:v>
                      </c:pt>
                      <c:pt idx="212">
                        <c:v>76.10540345880969</c:v>
                      </c:pt>
                      <c:pt idx="213">
                        <c:v>76.589703045706287</c:v>
                      </c:pt>
                      <c:pt idx="214">
                        <c:v>76.395155348405936</c:v>
                      </c:pt>
                      <c:pt idx="215">
                        <c:v>76.397638936031058</c:v>
                      </c:pt>
                      <c:pt idx="216">
                        <c:v>76.397638936031058</c:v>
                      </c:pt>
                      <c:pt idx="217">
                        <c:v>76.397638936031058</c:v>
                      </c:pt>
                      <c:pt idx="218">
                        <c:v>76.448966413616688</c:v>
                      </c:pt>
                      <c:pt idx="219">
                        <c:v>76.407573286531502</c:v>
                      </c:pt>
                      <c:pt idx="220">
                        <c:v>76.504433203910821</c:v>
                      </c:pt>
                      <c:pt idx="221">
                        <c:v>76.399294661114467</c:v>
                      </c:pt>
                      <c:pt idx="222">
                        <c:v>77.148510261356193</c:v>
                      </c:pt>
                      <c:pt idx="223">
                        <c:v>77.148510261356193</c:v>
                      </c:pt>
                      <c:pt idx="224">
                        <c:v>77.148510261356193</c:v>
                      </c:pt>
                      <c:pt idx="225">
                        <c:v>76.966380502181423</c:v>
                      </c:pt>
                      <c:pt idx="226">
                        <c:v>77.198182013858414</c:v>
                      </c:pt>
                      <c:pt idx="227">
                        <c:v>77.686620913463528</c:v>
                      </c:pt>
                      <c:pt idx="228">
                        <c:v>78.332353695992325</c:v>
                      </c:pt>
                      <c:pt idx="229">
                        <c:v>78.688334588924846</c:v>
                      </c:pt>
                      <c:pt idx="230">
                        <c:v>78.688334588924846</c:v>
                      </c:pt>
                      <c:pt idx="231">
                        <c:v>78.688334588924846</c:v>
                      </c:pt>
                      <c:pt idx="232">
                        <c:v>78.06329836993865</c:v>
                      </c:pt>
                      <c:pt idx="233">
                        <c:v>78.104691497023836</c:v>
                      </c:pt>
                      <c:pt idx="234">
                        <c:v>78.166781187651608</c:v>
                      </c:pt>
                      <c:pt idx="235">
                        <c:v>77.94739761410014</c:v>
                      </c:pt>
                      <c:pt idx="236">
                        <c:v>77.958159827142296</c:v>
                      </c:pt>
                      <c:pt idx="237">
                        <c:v>77.958159827142296</c:v>
                      </c:pt>
                      <c:pt idx="238">
                        <c:v>77.958159827142296</c:v>
                      </c:pt>
                      <c:pt idx="239">
                        <c:v>77.69903885158908</c:v>
                      </c:pt>
                      <c:pt idx="240">
                        <c:v>77.787620143551365</c:v>
                      </c:pt>
                      <c:pt idx="241">
                        <c:v>77.984651428476809</c:v>
                      </c:pt>
                      <c:pt idx="242">
                        <c:v>77.856332734512762</c:v>
                      </c:pt>
                      <c:pt idx="243">
                        <c:v>77.67834228804648</c:v>
                      </c:pt>
                      <c:pt idx="244">
                        <c:v>77.67834228804648</c:v>
                      </c:pt>
                      <c:pt idx="245">
                        <c:v>77.67834228804648</c:v>
                      </c:pt>
                      <c:pt idx="246">
                        <c:v>77.599695346584653</c:v>
                      </c:pt>
                      <c:pt idx="247">
                        <c:v>77.748710604091286</c:v>
                      </c:pt>
                      <c:pt idx="248">
                        <c:v>77.657645724503894</c:v>
                      </c:pt>
                      <c:pt idx="249">
                        <c:v>77.748710604091286</c:v>
                      </c:pt>
                      <c:pt idx="250">
                        <c:v>77.649367099086859</c:v>
                      </c:pt>
                      <c:pt idx="251">
                        <c:v>77.649367099086859</c:v>
                      </c:pt>
                      <c:pt idx="252">
                        <c:v>77.649367099086859</c:v>
                      </c:pt>
                      <c:pt idx="253">
                        <c:v>77.736292665965735</c:v>
                      </c:pt>
                      <c:pt idx="254">
                        <c:v>77.504491154288743</c:v>
                      </c:pt>
                      <c:pt idx="255">
                        <c:v>77.189903388441365</c:v>
                      </c:pt>
                      <c:pt idx="256">
                        <c:v>77.111256446979553</c:v>
                      </c:pt>
                      <c:pt idx="257">
                        <c:v>76.850479746342913</c:v>
                      </c:pt>
                      <c:pt idx="258">
                        <c:v>76.850479746342913</c:v>
                      </c:pt>
                      <c:pt idx="259">
                        <c:v>76.850479746342913</c:v>
                      </c:pt>
                      <c:pt idx="260">
                        <c:v>76.862897684468464</c:v>
                      </c:pt>
                      <c:pt idx="261">
                        <c:v>77.049166756351767</c:v>
                      </c:pt>
                      <c:pt idx="262">
                        <c:v>76.722161052378851</c:v>
                      </c:pt>
                      <c:pt idx="263">
                        <c:v>76.407573286531502</c:v>
                      </c:pt>
                      <c:pt idx="264">
                        <c:v>76.250279403607806</c:v>
                      </c:pt>
                      <c:pt idx="265">
                        <c:v>76.250279403607806</c:v>
                      </c:pt>
                      <c:pt idx="266">
                        <c:v>76.250279403607806</c:v>
                      </c:pt>
                      <c:pt idx="267">
                        <c:v>76.254418716316337</c:v>
                      </c:pt>
                      <c:pt idx="268">
                        <c:v>76.15507521131191</c:v>
                      </c:pt>
                      <c:pt idx="269">
                        <c:v>76.200607651105614</c:v>
                      </c:pt>
                      <c:pt idx="270">
                        <c:v>76.184050400271531</c:v>
                      </c:pt>
                      <c:pt idx="271">
                        <c:v>75.772602717044862</c:v>
                      </c:pt>
                      <c:pt idx="272">
                        <c:v>75.772602717044862</c:v>
                      </c:pt>
                      <c:pt idx="273">
                        <c:v>75.772602717044862</c:v>
                      </c:pt>
                      <c:pt idx="274">
                        <c:v>75.641800435455693</c:v>
                      </c:pt>
                      <c:pt idx="275">
                        <c:v>75.658357686289762</c:v>
                      </c:pt>
                      <c:pt idx="276">
                        <c:v>75.658357686289762</c:v>
                      </c:pt>
                      <c:pt idx="277">
                        <c:v>75.880224847466323</c:v>
                      </c:pt>
                      <c:pt idx="278">
                        <c:v>75.88601988525825</c:v>
                      </c:pt>
                      <c:pt idx="279">
                        <c:v>75.88601988525825</c:v>
                      </c:pt>
                      <c:pt idx="280">
                        <c:v>75.88601988525825</c:v>
                      </c:pt>
                      <c:pt idx="281">
                        <c:v>75.708029438791982</c:v>
                      </c:pt>
                      <c:pt idx="282">
                        <c:v>76.045797355807039</c:v>
                      </c:pt>
                      <c:pt idx="283">
                        <c:v>75.848766070881595</c:v>
                      </c:pt>
                      <c:pt idx="284">
                        <c:v>75.921617974551509</c:v>
                      </c:pt>
                      <c:pt idx="285">
                        <c:v>76.022617204639332</c:v>
                      </c:pt>
                      <c:pt idx="286">
                        <c:v>76.022617204639332</c:v>
                      </c:pt>
                      <c:pt idx="287">
                        <c:v>76.022617204639332</c:v>
                      </c:pt>
                      <c:pt idx="288">
                        <c:v>75.906716448800836</c:v>
                      </c:pt>
                      <c:pt idx="289">
                        <c:v>75.952248888594539</c:v>
                      </c:pt>
                      <c:pt idx="290">
                        <c:v>76.026756517347863</c:v>
                      </c:pt>
                      <c:pt idx="291">
                        <c:v>75.985363390262677</c:v>
                      </c:pt>
                      <c:pt idx="292">
                        <c:v>75.819790881921961</c:v>
                      </c:pt>
                      <c:pt idx="293">
                        <c:v>75.819790881921961</c:v>
                      </c:pt>
                      <c:pt idx="294">
                        <c:v>75.819790881921961</c:v>
                      </c:pt>
                      <c:pt idx="295">
                        <c:v>75.906716448800836</c:v>
                      </c:pt>
                      <c:pt idx="296">
                        <c:v>75.993642015679725</c:v>
                      </c:pt>
                      <c:pt idx="297">
                        <c:v>75.985363390262677</c:v>
                      </c:pt>
                      <c:pt idx="298">
                        <c:v>75.877741259841201</c:v>
                      </c:pt>
                      <c:pt idx="299">
                        <c:v>75.335491295025363</c:v>
                      </c:pt>
                      <c:pt idx="300">
                        <c:v>75.335491295025363</c:v>
                      </c:pt>
                      <c:pt idx="301">
                        <c:v>75.335491295025363</c:v>
                      </c:pt>
                      <c:pt idx="302">
                        <c:v>75.077198182013845</c:v>
                      </c:pt>
                      <c:pt idx="303">
                        <c:v>75.087132532514303</c:v>
                      </c:pt>
                      <c:pt idx="304">
                        <c:v>74.569718443949569</c:v>
                      </c:pt>
                      <c:pt idx="305">
                        <c:v>74.80151995562656</c:v>
                      </c:pt>
                      <c:pt idx="306">
                        <c:v>75.095411157931338</c:v>
                      </c:pt>
                      <c:pt idx="307">
                        <c:v>75.095411157931338</c:v>
                      </c:pt>
                      <c:pt idx="308">
                        <c:v>75.095411157931338</c:v>
                      </c:pt>
                      <c:pt idx="309">
                        <c:v>75.16577947397613</c:v>
                      </c:pt>
                      <c:pt idx="310">
                        <c:v>75.149222223142061</c:v>
                      </c:pt>
                      <c:pt idx="311">
                        <c:v>75.025042841886531</c:v>
                      </c:pt>
                      <c:pt idx="312">
                        <c:v>75.211311913769833</c:v>
                      </c:pt>
                      <c:pt idx="313">
                        <c:v>75.066435968971717</c:v>
                      </c:pt>
                      <c:pt idx="314">
                        <c:v>75.066435968971717</c:v>
                      </c:pt>
                      <c:pt idx="315">
                        <c:v>75.066435968971717</c:v>
                      </c:pt>
                      <c:pt idx="316">
                        <c:v>75.433179074946395</c:v>
                      </c:pt>
                      <c:pt idx="317">
                        <c:v>76.055731706307483</c:v>
                      </c:pt>
                      <c:pt idx="318">
                        <c:v>75.608685933787541</c:v>
                      </c:pt>
                      <c:pt idx="319">
                        <c:v>75.793299280587448</c:v>
                      </c:pt>
                      <c:pt idx="320">
                        <c:v>75.948109575886008</c:v>
                      </c:pt>
                      <c:pt idx="321">
                        <c:v>75.948109575886008</c:v>
                      </c:pt>
                      <c:pt idx="322">
                        <c:v>75.948109575886008</c:v>
                      </c:pt>
                      <c:pt idx="323">
                        <c:v>76.084706895267104</c:v>
                      </c:pt>
                      <c:pt idx="324">
                        <c:v>76.353762221320764</c:v>
                      </c:pt>
                      <c:pt idx="325">
                        <c:v>76.904290811553651</c:v>
                      </c:pt>
                      <c:pt idx="326">
                        <c:v>77.282623993112182</c:v>
                      </c:pt>
                      <c:pt idx="327">
                        <c:v>77.045027443643249</c:v>
                      </c:pt>
                      <c:pt idx="328">
                        <c:v>77.045027443643249</c:v>
                      </c:pt>
                      <c:pt idx="329">
                        <c:v>77.045027443643249</c:v>
                      </c:pt>
                      <c:pt idx="330">
                        <c:v>76.941544625930305</c:v>
                      </c:pt>
                      <c:pt idx="331">
                        <c:v>76.929126687804754</c:v>
                      </c:pt>
                      <c:pt idx="332">
                        <c:v>77.115395759688056</c:v>
                      </c:pt>
                      <c:pt idx="333">
                        <c:v>76.879454935302533</c:v>
                      </c:pt>
                      <c:pt idx="334">
                        <c:v>76.260213754108264</c:v>
                      </c:pt>
                      <c:pt idx="335">
                        <c:v>76.260213754108264</c:v>
                      </c:pt>
                      <c:pt idx="336">
                        <c:v>76.260213754108264</c:v>
                      </c:pt>
                      <c:pt idx="337">
                        <c:v>76.573145794872218</c:v>
                      </c:pt>
                      <c:pt idx="338">
                        <c:v>76.370319472154833</c:v>
                      </c:pt>
                      <c:pt idx="339">
                        <c:v>76.440687788199639</c:v>
                      </c:pt>
                      <c:pt idx="340">
                        <c:v>76.333065657778178</c:v>
                      </c:pt>
                      <c:pt idx="341">
                        <c:v>76.098780558476065</c:v>
                      </c:pt>
                      <c:pt idx="342">
                        <c:v>76.098780558476065</c:v>
                      </c:pt>
                      <c:pt idx="343">
                        <c:v>76.098780558476065</c:v>
                      </c:pt>
                      <c:pt idx="344">
                        <c:v>76.473802289867791</c:v>
                      </c:pt>
                      <c:pt idx="345">
                        <c:v>76.494498853410377</c:v>
                      </c:pt>
                      <c:pt idx="346">
                        <c:v>76.697325176127748</c:v>
                      </c:pt>
                      <c:pt idx="347">
                        <c:v>76.567350757080291</c:v>
                      </c:pt>
                      <c:pt idx="348">
                        <c:v>76.991216378432526</c:v>
                      </c:pt>
                      <c:pt idx="349">
                        <c:v>76.991216378432526</c:v>
                      </c:pt>
                      <c:pt idx="350">
                        <c:v>76.991216378432526</c:v>
                      </c:pt>
                      <c:pt idx="351">
                        <c:v>77.289246893445807</c:v>
                      </c:pt>
                      <c:pt idx="352">
                        <c:v>77.774374342884116</c:v>
                      </c:pt>
                      <c:pt idx="353">
                        <c:v>77.773546480342404</c:v>
                      </c:pt>
                      <c:pt idx="354">
                        <c:v>78.121248747857891</c:v>
                      </c:pt>
                      <c:pt idx="355">
                        <c:v>77.881168610763865</c:v>
                      </c:pt>
                      <c:pt idx="356">
                        <c:v>77.881168610763865</c:v>
                      </c:pt>
                      <c:pt idx="357">
                        <c:v>77.881168610763865</c:v>
                      </c:pt>
                      <c:pt idx="358">
                        <c:v>77.780169380676028</c:v>
                      </c:pt>
                      <c:pt idx="359">
                        <c:v>77.790103731176472</c:v>
                      </c:pt>
                      <c:pt idx="360">
                        <c:v>77.723874727840197</c:v>
                      </c:pt>
                      <c:pt idx="361">
                        <c:v>77.814939607427576</c:v>
                      </c:pt>
                      <c:pt idx="362">
                        <c:v>77.498696116496816</c:v>
                      </c:pt>
                      <c:pt idx="363">
                        <c:v>77.498696116496816</c:v>
                      </c:pt>
                      <c:pt idx="364">
                        <c:v>77.498696116496816</c:v>
                      </c:pt>
                      <c:pt idx="365">
                        <c:v>77.435778563327347</c:v>
                      </c:pt>
                      <c:pt idx="366">
                        <c:v>77.435778563327347</c:v>
                      </c:pt>
                      <c:pt idx="367">
                        <c:v>77.566580844916516</c:v>
                      </c:pt>
                      <c:pt idx="368">
                        <c:v>77.537605655956881</c:v>
                      </c:pt>
                      <c:pt idx="369">
                        <c:v>77.690760226172046</c:v>
                      </c:pt>
                      <c:pt idx="370">
                        <c:v>77.690760226172046</c:v>
                      </c:pt>
                      <c:pt idx="371">
                        <c:v>77.690760226172046</c:v>
                      </c:pt>
                      <c:pt idx="372">
                        <c:v>77.854677009429352</c:v>
                      </c:pt>
                      <c:pt idx="373">
                        <c:v>77.754505641883213</c:v>
                      </c:pt>
                      <c:pt idx="374">
                        <c:v>77.599695346584653</c:v>
                      </c:pt>
                      <c:pt idx="375">
                        <c:v>77.603006796751458</c:v>
                      </c:pt>
                      <c:pt idx="376">
                        <c:v>77.620391910127239</c:v>
                      </c:pt>
                      <c:pt idx="377">
                        <c:v>77.620391910127239</c:v>
                      </c:pt>
                      <c:pt idx="378">
                        <c:v>77.620391910127239</c:v>
                      </c:pt>
                      <c:pt idx="379">
                        <c:v>77.598039621501243</c:v>
                      </c:pt>
                      <c:pt idx="380">
                        <c:v>77.467237339912074</c:v>
                      </c:pt>
                      <c:pt idx="381">
                        <c:v>77.814939607427576</c:v>
                      </c:pt>
                      <c:pt idx="382">
                        <c:v>78.270264005364552</c:v>
                      </c:pt>
                      <c:pt idx="383">
                        <c:v>78.046741119104581</c:v>
                      </c:pt>
                      <c:pt idx="384">
                        <c:v>78.046741119104581</c:v>
                      </c:pt>
                      <c:pt idx="385">
                        <c:v>78.046741119104581</c:v>
                      </c:pt>
                      <c:pt idx="386">
                        <c:v>78.526901393292647</c:v>
                      </c:pt>
                      <c:pt idx="387">
                        <c:v>78.978086478521107</c:v>
                      </c:pt>
                      <c:pt idx="388">
                        <c:v>78.874603660808148</c:v>
                      </c:pt>
                      <c:pt idx="389">
                        <c:v>78.593130396628936</c:v>
                      </c:pt>
                      <c:pt idx="390">
                        <c:v>78.353050259534911</c:v>
                      </c:pt>
                      <c:pt idx="391">
                        <c:v>78.353050259534911</c:v>
                      </c:pt>
                      <c:pt idx="392">
                        <c:v>78.353050259534911</c:v>
                      </c:pt>
                      <c:pt idx="393">
                        <c:v>78.630384211005605</c:v>
                      </c:pt>
                      <c:pt idx="394">
                        <c:v>78.170920500360126</c:v>
                      </c:pt>
                      <c:pt idx="395">
                        <c:v>78.204035002028263</c:v>
                      </c:pt>
                      <c:pt idx="396">
                        <c:v>78.146084624109008</c:v>
                      </c:pt>
                      <c:pt idx="397">
                        <c:v>78.166781187651608</c:v>
                      </c:pt>
                      <c:pt idx="398">
                        <c:v>78.166781187651608</c:v>
                      </c:pt>
                      <c:pt idx="399">
                        <c:v>78.166781187651608</c:v>
                      </c:pt>
                      <c:pt idx="400">
                        <c:v>78.046741119104581</c:v>
                      </c:pt>
                      <c:pt idx="401">
                        <c:v>77.963954864934223</c:v>
                      </c:pt>
                      <c:pt idx="402">
                        <c:v>78.06164264485524</c:v>
                      </c:pt>
                      <c:pt idx="403">
                        <c:v>78.253706754530469</c:v>
                      </c:pt>
                      <c:pt idx="404">
                        <c:v>78.079855620772719</c:v>
                      </c:pt>
                      <c:pt idx="405">
                        <c:v>78.079855620772719</c:v>
                      </c:pt>
                      <c:pt idx="406">
                        <c:v>78.079855620772719</c:v>
                      </c:pt>
                      <c:pt idx="407">
                        <c:v>78.249567441821952</c:v>
                      </c:pt>
                      <c:pt idx="408">
                        <c:v>78.274403318073055</c:v>
                      </c:pt>
                      <c:pt idx="409">
                        <c:v>78.307517819741207</c:v>
                      </c:pt>
                      <c:pt idx="410">
                        <c:v>78.253706754530469</c:v>
                      </c:pt>
                      <c:pt idx="411">
                        <c:v>78.249567441821952</c:v>
                      </c:pt>
                      <c:pt idx="412">
                        <c:v>78.249567441821952</c:v>
                      </c:pt>
                      <c:pt idx="413">
                        <c:v>78.249567441821952</c:v>
                      </c:pt>
                      <c:pt idx="414">
                        <c:v>78.251223166905376</c:v>
                      </c:pt>
                      <c:pt idx="415">
                        <c:v>78.137805998691974</c:v>
                      </c:pt>
                      <c:pt idx="416">
                        <c:v>78.315796445158242</c:v>
                      </c:pt>
                      <c:pt idx="417">
                        <c:v>78.514483455167095</c:v>
                      </c:pt>
                      <c:pt idx="418">
                        <c:v>78.526901393292647</c:v>
                      </c:pt>
                      <c:pt idx="419">
                        <c:v>78.526901393292647</c:v>
                      </c:pt>
                      <c:pt idx="420">
                        <c:v>78.526901393292647</c:v>
                      </c:pt>
                      <c:pt idx="421">
                        <c:v>78.411000637454151</c:v>
                      </c:pt>
                      <c:pt idx="422">
                        <c:v>78.419279262871186</c:v>
                      </c:pt>
                      <c:pt idx="423">
                        <c:v>77.906004487014968</c:v>
                      </c:pt>
                      <c:pt idx="424">
                        <c:v>77.533466343248364</c:v>
                      </c:pt>
                      <c:pt idx="425">
                        <c:v>77.736292665965735</c:v>
                      </c:pt>
                      <c:pt idx="426">
                        <c:v>77.736292665965735</c:v>
                      </c:pt>
                      <c:pt idx="427">
                        <c:v>77.736292665965735</c:v>
                      </c:pt>
                      <c:pt idx="428">
                        <c:v>78.382025448494517</c:v>
                      </c:pt>
                      <c:pt idx="429">
                        <c:v>78.419279262871186</c:v>
                      </c:pt>
                      <c:pt idx="430">
                        <c:v>78.506204829750061</c:v>
                      </c:pt>
                      <c:pt idx="431">
                        <c:v>78.609687647463005</c:v>
                      </c:pt>
                      <c:pt idx="432">
                        <c:v>79.276116993534401</c:v>
                      </c:pt>
                      <c:pt idx="433">
                        <c:v>79.276116993534401</c:v>
                      </c:pt>
                      <c:pt idx="434">
                        <c:v>79.276116993534401</c:v>
                      </c:pt>
                      <c:pt idx="435">
                        <c:v>79.903636800145691</c:v>
                      </c:pt>
                      <c:pt idx="436">
                        <c:v>80.309289445580461</c:v>
                      </c:pt>
                      <c:pt idx="437">
                        <c:v>80.410288675668284</c:v>
                      </c:pt>
                      <c:pt idx="438">
                        <c:v>81.327560371875848</c:v>
                      </c:pt>
                      <c:pt idx="439">
                        <c:v>82.566870596806112</c:v>
                      </c:pt>
                      <c:pt idx="440">
                        <c:v>82.566870596806112</c:v>
                      </c:pt>
                      <c:pt idx="441">
                        <c:v>82.566870596806112</c:v>
                      </c:pt>
                      <c:pt idx="442">
                        <c:v>85.203612792131992</c:v>
                      </c:pt>
                      <c:pt idx="443">
                        <c:v>83.945261728742565</c:v>
                      </c:pt>
                      <c:pt idx="444">
                        <c:v>83.558649921766985</c:v>
                      </c:pt>
                      <c:pt idx="445">
                        <c:v>83.605838086644084</c:v>
                      </c:pt>
                      <c:pt idx="446">
                        <c:v>83.047030870994178</c:v>
                      </c:pt>
                      <c:pt idx="447">
                        <c:v>83.047030870994178</c:v>
                      </c:pt>
                      <c:pt idx="448">
                        <c:v>83.047030870994178</c:v>
                      </c:pt>
                      <c:pt idx="449">
                        <c:v>82.591706473057201</c:v>
                      </c:pt>
                      <c:pt idx="450">
                        <c:v>80.849055822771192</c:v>
                      </c:pt>
                      <c:pt idx="451">
                        <c:v>81.681057677183276</c:v>
                      </c:pt>
                      <c:pt idx="452">
                        <c:v>81.759704618645117</c:v>
                      </c:pt>
                      <c:pt idx="453">
                        <c:v>82.204266803539937</c:v>
                      </c:pt>
                      <c:pt idx="454">
                        <c:v>82.204266803539937</c:v>
                      </c:pt>
                      <c:pt idx="455">
                        <c:v>82.204266803539937</c:v>
                      </c:pt>
                      <c:pt idx="456">
                        <c:v>81.983227504905074</c:v>
                      </c:pt>
                      <c:pt idx="457">
                        <c:v>81.449256165506284</c:v>
                      </c:pt>
                      <c:pt idx="458">
                        <c:v>80.683483314430475</c:v>
                      </c:pt>
                      <c:pt idx="459">
                        <c:v>80.767925293684229</c:v>
                      </c:pt>
                      <c:pt idx="460">
                        <c:v>80.613114998385655</c:v>
                      </c:pt>
                      <c:pt idx="461">
                        <c:v>80.613114998385655</c:v>
                      </c:pt>
                      <c:pt idx="462">
                        <c:v>80.613114998385655</c:v>
                      </c:pt>
                      <c:pt idx="463">
                        <c:v>80.708319190681578</c:v>
                      </c:pt>
                      <c:pt idx="464">
                        <c:v>80.811802008394523</c:v>
                      </c:pt>
                      <c:pt idx="465">
                        <c:v>80.799384070268971</c:v>
                      </c:pt>
                      <c:pt idx="466">
                        <c:v>80.823392083978376</c:v>
                      </c:pt>
                      <c:pt idx="467">
                        <c:v>80.770408881309336</c:v>
                      </c:pt>
                      <c:pt idx="468">
                        <c:v>80.770408881309336</c:v>
                      </c:pt>
                      <c:pt idx="469">
                        <c:v>80.770408881309336</c:v>
                      </c:pt>
                      <c:pt idx="470">
                        <c:v>81.095758860198856</c:v>
                      </c:pt>
                      <c:pt idx="471">
                        <c:v>81.703409965809271</c:v>
                      </c:pt>
                      <c:pt idx="472">
                        <c:v>81.913687051401979</c:v>
                      </c:pt>
                      <c:pt idx="473">
                        <c:v>82.122308411911277</c:v>
                      </c:pt>
                      <c:pt idx="474">
                        <c:v>82.834270197776362</c:v>
                      </c:pt>
                      <c:pt idx="475">
                        <c:v>82.834270197776362</c:v>
                      </c:pt>
                      <c:pt idx="476">
                        <c:v>82.834270197776362</c:v>
                      </c:pt>
                      <c:pt idx="477">
                        <c:v>82.086710322618032</c:v>
                      </c:pt>
                      <c:pt idx="478">
                        <c:v>82.550313345972029</c:v>
                      </c:pt>
                      <c:pt idx="479">
                        <c:v>82.049456508241363</c:v>
                      </c:pt>
                      <c:pt idx="480">
                        <c:v>82.488223655344257</c:v>
                      </c:pt>
                      <c:pt idx="481">
                        <c:v>82.441863353008856</c:v>
                      </c:pt>
                      <c:pt idx="482">
                        <c:v>82.441863353008856</c:v>
                      </c:pt>
                      <c:pt idx="483">
                        <c:v>82.441863353008856</c:v>
                      </c:pt>
                      <c:pt idx="484">
                        <c:v>82.50312518109493</c:v>
                      </c:pt>
                      <c:pt idx="485">
                        <c:v>82.86904042452791</c:v>
                      </c:pt>
                      <c:pt idx="486">
                        <c:v>82.984941180366405</c:v>
                      </c:pt>
                      <c:pt idx="487">
                        <c:v>83.171210252249708</c:v>
                      </c:pt>
                      <c:pt idx="488">
                        <c:v>83.57686289768445</c:v>
                      </c:pt>
                      <c:pt idx="489">
                        <c:v>83.57686289768445</c:v>
                      </c:pt>
                      <c:pt idx="490">
                        <c:v>83.57686289768445</c:v>
                      </c:pt>
                      <c:pt idx="491">
                        <c:v>83.585141523101498</c:v>
                      </c:pt>
                      <c:pt idx="492">
                        <c:v>83.986654855827737</c:v>
                      </c:pt>
                      <c:pt idx="493">
                        <c:v>84.95442616707922</c:v>
                      </c:pt>
                      <c:pt idx="494">
                        <c:v>86.883345889248545</c:v>
                      </c:pt>
                      <c:pt idx="495">
                        <c:v>86.476865381272077</c:v>
                      </c:pt>
                      <c:pt idx="496">
                        <c:v>86.476865381272077</c:v>
                      </c:pt>
                      <c:pt idx="497">
                        <c:v>86.476865381272077</c:v>
                      </c:pt>
                      <c:pt idx="498">
                        <c:v>86.478521106355487</c:v>
                      </c:pt>
                      <c:pt idx="499">
                        <c:v>86.300530659889233</c:v>
                      </c:pt>
                      <c:pt idx="500">
                        <c:v>86.710322618032507</c:v>
                      </c:pt>
                      <c:pt idx="501">
                        <c:v>86.515774920732156</c:v>
                      </c:pt>
                      <c:pt idx="502">
                        <c:v>86.176351278633689</c:v>
                      </c:pt>
                      <c:pt idx="503">
                        <c:v>86.176351278633689</c:v>
                      </c:pt>
                      <c:pt idx="504">
                        <c:v>86.176351278633689</c:v>
                      </c:pt>
                      <c:pt idx="505">
                        <c:v>86.370898975934026</c:v>
                      </c:pt>
                      <c:pt idx="506">
                        <c:v>86.499217669898073</c:v>
                      </c:pt>
                      <c:pt idx="507">
                        <c:v>86.269899745846189</c:v>
                      </c:pt>
                      <c:pt idx="508">
                        <c:v>86.42884935385328</c:v>
                      </c:pt>
                      <c:pt idx="509">
                        <c:v>86.71446193074101</c:v>
                      </c:pt>
                      <c:pt idx="510">
                        <c:v>86.71446193074101</c:v>
                      </c:pt>
                      <c:pt idx="511">
                        <c:v>86.71446193074101</c:v>
                      </c:pt>
                      <c:pt idx="512">
                        <c:v>86.808010397953524</c:v>
                      </c:pt>
                      <c:pt idx="513">
                        <c:v>85.907295952580029</c:v>
                      </c:pt>
                      <c:pt idx="514">
                        <c:v>85.836927636535222</c:v>
                      </c:pt>
                      <c:pt idx="515">
                        <c:v>85.311234922553453</c:v>
                      </c:pt>
                      <c:pt idx="516">
                        <c:v>85.273981108176784</c:v>
                      </c:pt>
                      <c:pt idx="517">
                        <c:v>85.273981108176784</c:v>
                      </c:pt>
                      <c:pt idx="518">
                        <c:v>85.273981108176784</c:v>
                      </c:pt>
                      <c:pt idx="519">
                        <c:v>84.653084201899105</c:v>
                      </c:pt>
                      <c:pt idx="520">
                        <c:v>84.172923927711039</c:v>
                      </c:pt>
                      <c:pt idx="521">
                        <c:v>84.214317054796211</c:v>
                      </c:pt>
                      <c:pt idx="522">
                        <c:v>84.737526181152873</c:v>
                      </c:pt>
                      <c:pt idx="523">
                        <c:v>84.735870456069463</c:v>
                      </c:pt>
                      <c:pt idx="524">
                        <c:v>84.735870456069463</c:v>
                      </c:pt>
                      <c:pt idx="525">
                        <c:v>84.735870456069463</c:v>
                      </c:pt>
                      <c:pt idx="526">
                        <c:v>85.385742551306791</c:v>
                      </c:pt>
                      <c:pt idx="527">
                        <c:v>84.851771211907973</c:v>
                      </c:pt>
                      <c:pt idx="528">
                        <c:v>85.249145231925681</c:v>
                      </c:pt>
                      <c:pt idx="529">
                        <c:v>85.588568874024133</c:v>
                      </c:pt>
                      <c:pt idx="530">
                        <c:v>86.213605093010358</c:v>
                      </c:pt>
                      <c:pt idx="531">
                        <c:v>86.213605093010358</c:v>
                      </c:pt>
                      <c:pt idx="532">
                        <c:v>86.213605093010358</c:v>
                      </c:pt>
                      <c:pt idx="533">
                        <c:v>86.031475333835573</c:v>
                      </c:pt>
                      <c:pt idx="534">
                        <c:v>84.715173892526877</c:v>
                      </c:pt>
                      <c:pt idx="535">
                        <c:v>85.199473479423489</c:v>
                      </c:pt>
                      <c:pt idx="536">
                        <c:v>84.9511147169124</c:v>
                      </c:pt>
                      <c:pt idx="537">
                        <c:v>85.115031500169707</c:v>
                      </c:pt>
                      <c:pt idx="538">
                        <c:v>85.115031500169707</c:v>
                      </c:pt>
                      <c:pt idx="539">
                        <c:v>85.115031500169707</c:v>
                      </c:pt>
                      <c:pt idx="540">
                        <c:v>86.01491808300149</c:v>
                      </c:pt>
                      <c:pt idx="541">
                        <c:v>85.559593685064527</c:v>
                      </c:pt>
                      <c:pt idx="542">
                        <c:v>85.927992516122615</c:v>
                      </c:pt>
                      <c:pt idx="543">
                        <c:v>85.824509698409685</c:v>
                      </c:pt>
                      <c:pt idx="544">
                        <c:v>86.226023031135895</c:v>
                      </c:pt>
                      <c:pt idx="545">
                        <c:v>86.226023031135895</c:v>
                      </c:pt>
                      <c:pt idx="546">
                        <c:v>86.226023031135895</c:v>
                      </c:pt>
                      <c:pt idx="547">
                        <c:v>86.598561174902514</c:v>
                      </c:pt>
                      <c:pt idx="548">
                        <c:v>86.669757353489032</c:v>
                      </c:pt>
                      <c:pt idx="549">
                        <c:v>85.923853203414112</c:v>
                      </c:pt>
                      <c:pt idx="550">
                        <c:v>86.488455456855945</c:v>
                      </c:pt>
                      <c:pt idx="551">
                        <c:v>86.95454206783505</c:v>
                      </c:pt>
                      <c:pt idx="552">
                        <c:v>86.95454206783505</c:v>
                      </c:pt>
                      <c:pt idx="553">
                        <c:v>86.95454206783505</c:v>
                      </c:pt>
                      <c:pt idx="554">
                        <c:v>86.337784474265902</c:v>
                      </c:pt>
                      <c:pt idx="555">
                        <c:v>85.508266207478911</c:v>
                      </c:pt>
                      <c:pt idx="556">
                        <c:v>83.191906815792308</c:v>
                      </c:pt>
                      <c:pt idx="557">
                        <c:v>83.030473620160109</c:v>
                      </c:pt>
                      <c:pt idx="558">
                        <c:v>83.009777056617523</c:v>
                      </c:pt>
                      <c:pt idx="559">
                        <c:v>83.009777056617523</c:v>
                      </c:pt>
                      <c:pt idx="560">
                        <c:v>83.009777056617523</c:v>
                      </c:pt>
                      <c:pt idx="561">
                        <c:v>83.171210252249708</c:v>
                      </c:pt>
                      <c:pt idx="562">
                        <c:v>83.456822829137451</c:v>
                      </c:pt>
                      <c:pt idx="563">
                        <c:v>83.552027021433361</c:v>
                      </c:pt>
                      <c:pt idx="564">
                        <c:v>83.845918223738124</c:v>
                      </c:pt>
                      <c:pt idx="565">
                        <c:v>83.932843790617</c:v>
                      </c:pt>
                      <c:pt idx="566">
                        <c:v>83.932843790617</c:v>
                      </c:pt>
                      <c:pt idx="567">
                        <c:v>83.932843790617</c:v>
                      </c:pt>
                      <c:pt idx="568">
                        <c:v>84.276406745423984</c:v>
                      </c:pt>
                      <c:pt idx="569">
                        <c:v>84.243292243755846</c:v>
                      </c:pt>
                      <c:pt idx="570">
                        <c:v>83.924565165199965</c:v>
                      </c:pt>
                      <c:pt idx="571">
                        <c:v>83.374036574967093</c:v>
                      </c:pt>
                      <c:pt idx="572">
                        <c:v>83.552027021433361</c:v>
                      </c:pt>
                      <c:pt idx="573">
                        <c:v>83.552027021433361</c:v>
                      </c:pt>
                      <c:pt idx="574">
                        <c:v>83.552027021433361</c:v>
                      </c:pt>
                      <c:pt idx="575">
                        <c:v>83.291250320796735</c:v>
                      </c:pt>
                      <c:pt idx="576">
                        <c:v>83.510633894348175</c:v>
                      </c:pt>
                      <c:pt idx="577">
                        <c:v>83.924565165199965</c:v>
                      </c:pt>
                      <c:pt idx="578">
                        <c:v>83.792107158527401</c:v>
                      </c:pt>
                      <c:pt idx="579">
                        <c:v>83.986654855827737</c:v>
                      </c:pt>
                      <c:pt idx="580">
                        <c:v>83.986654855827737</c:v>
                      </c:pt>
                      <c:pt idx="581">
                        <c:v>83.986654855827737</c:v>
                      </c:pt>
                      <c:pt idx="582">
                        <c:v>84.229218580546885</c:v>
                      </c:pt>
                      <c:pt idx="583">
                        <c:v>84.268128120006949</c:v>
                      </c:pt>
                      <c:pt idx="584">
                        <c:v>84.09841629895773</c:v>
                      </c:pt>
                      <c:pt idx="585">
                        <c:v>84.148088051459936</c:v>
                      </c:pt>
                      <c:pt idx="586">
                        <c:v>85.079433410876462</c:v>
                      </c:pt>
                      <c:pt idx="587">
                        <c:v>85.079433410876462</c:v>
                      </c:pt>
                      <c:pt idx="588">
                        <c:v>85.079433410876462</c:v>
                      </c:pt>
                      <c:pt idx="589">
                        <c:v>85.430447128558768</c:v>
                      </c:pt>
                      <c:pt idx="590">
                        <c:v>85.657281464985559</c:v>
                      </c:pt>
                      <c:pt idx="591">
                        <c:v>86.04389327196111</c:v>
                      </c:pt>
                      <c:pt idx="592">
                        <c:v>86.077007773629262</c:v>
                      </c:pt>
                      <c:pt idx="593">
                        <c:v>86.16807265321664</c:v>
                      </c:pt>
                      <c:pt idx="594">
                        <c:v>86.16807265321664</c:v>
                      </c:pt>
                      <c:pt idx="595">
                        <c:v>86.16807265321664</c:v>
                      </c:pt>
                      <c:pt idx="596">
                        <c:v>86.673068803655838</c:v>
                      </c:pt>
                      <c:pt idx="597">
                        <c:v>86.875895126373209</c:v>
                      </c:pt>
                      <c:pt idx="598">
                        <c:v>86.863477188247657</c:v>
                      </c:pt>
                      <c:pt idx="599">
                        <c:v>87.333703111935293</c:v>
                      </c:pt>
                      <c:pt idx="600">
                        <c:v>87.964534368713416</c:v>
                      </c:pt>
                      <c:pt idx="601">
                        <c:v>87.964534368713416</c:v>
                      </c:pt>
                      <c:pt idx="602">
                        <c:v>87.964534368713416</c:v>
                      </c:pt>
                      <c:pt idx="603">
                        <c:v>89.3056716862732</c:v>
                      </c:pt>
                      <c:pt idx="604">
                        <c:v>90.191484605896036</c:v>
                      </c:pt>
                      <c:pt idx="605">
                        <c:v>89.744438833376094</c:v>
                      </c:pt>
                      <c:pt idx="606">
                        <c:v>89.555686173867684</c:v>
                      </c:pt>
                      <c:pt idx="607">
                        <c:v>90.15009147881085</c:v>
                      </c:pt>
                      <c:pt idx="608">
                        <c:v>90.15009147881085</c:v>
                      </c:pt>
                      <c:pt idx="609">
                        <c:v>90.15009147881085</c:v>
                      </c:pt>
                      <c:pt idx="610">
                        <c:v>92.397738279536057</c:v>
                      </c:pt>
                      <c:pt idx="611">
                        <c:v>93.916866043562123</c:v>
                      </c:pt>
                      <c:pt idx="612">
                        <c:v>95.088291540072674</c:v>
                      </c:pt>
                      <c:pt idx="613">
                        <c:v>93.468164545958786</c:v>
                      </c:pt>
                      <c:pt idx="614">
                        <c:v>92.550892849751222</c:v>
                      </c:pt>
                      <c:pt idx="615">
                        <c:v>92.550892849751222</c:v>
                      </c:pt>
                      <c:pt idx="616">
                        <c:v>92.550892849751222</c:v>
                      </c:pt>
                      <c:pt idx="617">
                        <c:v>89.508498008990586</c:v>
                      </c:pt>
                      <c:pt idx="618">
                        <c:v>91.150149429188772</c:v>
                      </c:pt>
                      <c:pt idx="619">
                        <c:v>90.684062818209668</c:v>
                      </c:pt>
                      <c:pt idx="620">
                        <c:v>91.826513125760599</c:v>
                      </c:pt>
                      <c:pt idx="621">
                        <c:v>91.797537936800964</c:v>
                      </c:pt>
                      <c:pt idx="622">
                        <c:v>91.797537936800964</c:v>
                      </c:pt>
                      <c:pt idx="623">
                        <c:v>91.797537936800964</c:v>
                      </c:pt>
                      <c:pt idx="624">
                        <c:v>92.186633331401652</c:v>
                      </c:pt>
                      <c:pt idx="625">
                        <c:v>95.993145298154687</c:v>
                      </c:pt>
                      <c:pt idx="626">
                        <c:v>92.39359896682754</c:v>
                      </c:pt>
                      <c:pt idx="627">
                        <c:v>95.543615938009637</c:v>
                      </c:pt>
                      <c:pt idx="628">
                        <c:v>94.326658001705397</c:v>
                      </c:pt>
                      <c:pt idx="629">
                        <c:v>94.326658001705397</c:v>
                      </c:pt>
                      <c:pt idx="630">
                        <c:v>94.326658001705397</c:v>
                      </c:pt>
                      <c:pt idx="631">
                        <c:v>94.483951884629064</c:v>
                      </c:pt>
                      <c:pt idx="632">
                        <c:v>95.129684667157861</c:v>
                      </c:pt>
                      <c:pt idx="633">
                        <c:v>95.572591126969272</c:v>
                      </c:pt>
                      <c:pt idx="634">
                        <c:v>95.891318205525138</c:v>
                      </c:pt>
                      <c:pt idx="635">
                        <c:v>96.139676968036213</c:v>
                      </c:pt>
                      <c:pt idx="636">
                        <c:v>96.139676968036213</c:v>
                      </c:pt>
                      <c:pt idx="637">
                        <c:v>96.139676968036213</c:v>
                      </c:pt>
                      <c:pt idx="638">
                        <c:v>98.391463081469936</c:v>
                      </c:pt>
                      <c:pt idx="639">
                        <c:v>99.910590845496003</c:v>
                      </c:pt>
                      <c:pt idx="640">
                        <c:v>98.31281614000811</c:v>
                      </c:pt>
                      <c:pt idx="641">
                        <c:v>101.29312129014099</c:v>
                      </c:pt>
                      <c:pt idx="642">
                        <c:v>101.83123194224831</c:v>
                      </c:pt>
                      <c:pt idx="643">
                        <c:v>101.83123194224831</c:v>
                      </c:pt>
                      <c:pt idx="644">
                        <c:v>101.83123194224831</c:v>
                      </c:pt>
                      <c:pt idx="645">
                        <c:v>105.01850272780706</c:v>
                      </c:pt>
                      <c:pt idx="646">
                        <c:v>109.96498141448592</c:v>
                      </c:pt>
                      <c:pt idx="647">
                        <c:v>115.52821769473395</c:v>
                      </c:pt>
                      <c:pt idx="648">
                        <c:v>114.38576738718302</c:v>
                      </c:pt>
                      <c:pt idx="649">
                        <c:v>108.25130595315953</c:v>
                      </c:pt>
                      <c:pt idx="650">
                        <c:v>108.25130595315953</c:v>
                      </c:pt>
                      <c:pt idx="651">
                        <c:v>108.25130595315953</c:v>
                      </c:pt>
                      <c:pt idx="652">
                        <c:v>102.69055326053662</c:v>
                      </c:pt>
                      <c:pt idx="653">
                        <c:v>99.943705347164141</c:v>
                      </c:pt>
                      <c:pt idx="654">
                        <c:v>102.54567731573849</c:v>
                      </c:pt>
                      <c:pt idx="655">
                        <c:v>113.62413384881573</c:v>
                      </c:pt>
                      <c:pt idx="656">
                        <c:v>110.42858443783994</c:v>
                      </c:pt>
                      <c:pt idx="657">
                        <c:v>110.42858443783994</c:v>
                      </c:pt>
                      <c:pt idx="658">
                        <c:v>110.42858443783994</c:v>
                      </c:pt>
                      <c:pt idx="659">
                        <c:v>108.86392423402017</c:v>
                      </c:pt>
                      <c:pt idx="660">
                        <c:v>109.33828947041633</c:v>
                      </c:pt>
                      <c:pt idx="661">
                        <c:v>112.83186939640541</c:v>
                      </c:pt>
                      <c:pt idx="662">
                        <c:v>116.61685693707417</c:v>
                      </c:pt>
                      <c:pt idx="663">
                        <c:v>117.68066030316326</c:v>
                      </c:pt>
                      <c:pt idx="664">
                        <c:v>117.68066030316326</c:v>
                      </c:pt>
                      <c:pt idx="665">
                        <c:v>117.68066030316326</c:v>
                      </c:pt>
                      <c:pt idx="666">
                        <c:v>119.43986820428336</c:v>
                      </c:pt>
                      <c:pt idx="667">
                        <c:v>121.51780318395933</c:v>
                      </c:pt>
                      <c:pt idx="668">
                        <c:v>118.12770607568319</c:v>
                      </c:pt>
                      <c:pt idx="669">
                        <c:v>103.48281771294694</c:v>
                      </c:pt>
                      <c:pt idx="670">
                        <c:v>106.83566100684642</c:v>
                      </c:pt>
                      <c:pt idx="671">
                        <c:v>106.83566100684642</c:v>
                      </c:pt>
                      <c:pt idx="672">
                        <c:v>106.83566100684642</c:v>
                      </c:pt>
                      <c:pt idx="673">
                        <c:v>104.47625276299122</c:v>
                      </c:pt>
                      <c:pt idx="674">
                        <c:v>106.60634308279452</c:v>
                      </c:pt>
                      <c:pt idx="675">
                        <c:v>104.7742832780045</c:v>
                      </c:pt>
                      <c:pt idx="676">
                        <c:v>110.16366842449479</c:v>
                      </c:pt>
                      <c:pt idx="677">
                        <c:v>109.99809591615409</c:v>
                      </c:pt>
                      <c:pt idx="678">
                        <c:v>109.99809591615409</c:v>
                      </c:pt>
                      <c:pt idx="679">
                        <c:v>109.99809591615409</c:v>
                      </c:pt>
                      <c:pt idx="680">
                        <c:v>109.79940890614522</c:v>
                      </c:pt>
                      <c:pt idx="681">
                        <c:v>110.08750507065805</c:v>
                      </c:pt>
                      <c:pt idx="682">
                        <c:v>112.56446979543517</c:v>
                      </c:pt>
                      <c:pt idx="683">
                        <c:v>115.18299901484357</c:v>
                      </c:pt>
                      <c:pt idx="684">
                        <c:v>115.89661652579207</c:v>
                      </c:pt>
                      <c:pt idx="685">
                        <c:v>115.89661652579207</c:v>
                      </c:pt>
                      <c:pt idx="686">
                        <c:v>115.89661652579207</c:v>
                      </c:pt>
                      <c:pt idx="687">
                        <c:v>116.58622602303113</c:v>
                      </c:pt>
                      <c:pt idx="688">
                        <c:v>119.87697962630284</c:v>
                      </c:pt>
                      <c:pt idx="689">
                        <c:v>119.76687390825627</c:v>
                      </c:pt>
                      <c:pt idx="690">
                        <c:v>123.97655493281894</c:v>
                      </c:pt>
                      <c:pt idx="691">
                        <c:v>123.78614654822712</c:v>
                      </c:pt>
                      <c:pt idx="692">
                        <c:v>123.78614654822712</c:v>
                      </c:pt>
                      <c:pt idx="693">
                        <c:v>123.78614654822712</c:v>
                      </c:pt>
                      <c:pt idx="694">
                        <c:v>125.33838881392131</c:v>
                      </c:pt>
                      <c:pt idx="695">
                        <c:v>124.35737170200261</c:v>
                      </c:pt>
                      <c:pt idx="696">
                        <c:v>122.37050160191403</c:v>
                      </c:pt>
                      <c:pt idx="697">
                        <c:v>122.2256256571159</c:v>
                      </c:pt>
                      <c:pt idx="698">
                        <c:v>121.59231081271264</c:v>
                      </c:pt>
                      <c:pt idx="699">
                        <c:v>121.59231081271264</c:v>
                      </c:pt>
                      <c:pt idx="700">
                        <c:v>121.59231081271264</c:v>
                      </c:pt>
                      <c:pt idx="701">
                        <c:v>118.94728999196973</c:v>
                      </c:pt>
                      <c:pt idx="702">
                        <c:v>121.24460854519714</c:v>
                      </c:pt>
                      <c:pt idx="703">
                        <c:v>121.5120081461674</c:v>
                      </c:pt>
                      <c:pt idx="704">
                        <c:v>122.37050160191403</c:v>
                      </c:pt>
                      <c:pt idx="705">
                        <c:v>122.15939665377959</c:v>
                      </c:pt>
                      <c:pt idx="706">
                        <c:v>122.15939665377959</c:v>
                      </c:pt>
                      <c:pt idx="707">
                        <c:v>122.15939665377959</c:v>
                      </c:pt>
                      <c:pt idx="708">
                        <c:v>119.88691397680329</c:v>
                      </c:pt>
                      <c:pt idx="709">
                        <c:v>119.85379947513515</c:v>
                      </c:pt>
                      <c:pt idx="710">
                        <c:v>115.37506312451882</c:v>
                      </c:pt>
                      <c:pt idx="711">
                        <c:v>112.4775442285563</c:v>
                      </c:pt>
                      <c:pt idx="712">
                        <c:v>113.61171591069017</c:v>
                      </c:pt>
                      <c:pt idx="713">
                        <c:v>113.61171591069017</c:v>
                      </c:pt>
                      <c:pt idx="714">
                        <c:v>113.61171591069017</c:v>
                      </c:pt>
                      <c:pt idx="715">
                        <c:v>113.1092033478761</c:v>
                      </c:pt>
                      <c:pt idx="716">
                        <c:v>111.73495152864818</c:v>
                      </c:pt>
                      <c:pt idx="717">
                        <c:v>109.64211502322155</c:v>
                      </c:pt>
                      <c:pt idx="718">
                        <c:v>106.90602932289121</c:v>
                      </c:pt>
                      <c:pt idx="719">
                        <c:v>106.74045681455048</c:v>
                      </c:pt>
                      <c:pt idx="720">
                        <c:v>106.74045681455048</c:v>
                      </c:pt>
                      <c:pt idx="721">
                        <c:v>106.74045681455048</c:v>
                      </c:pt>
                      <c:pt idx="722">
                        <c:v>108.36720670899804</c:v>
                      </c:pt>
                      <c:pt idx="723">
                        <c:v>110.70591838931063</c:v>
                      </c:pt>
                      <c:pt idx="724">
                        <c:v>108.22647007690843</c:v>
                      </c:pt>
                      <c:pt idx="725">
                        <c:v>108.18507694982324</c:v>
                      </c:pt>
                      <c:pt idx="726">
                        <c:v>107.58073729437963</c:v>
                      </c:pt>
                      <c:pt idx="727">
                        <c:v>107.58073729437963</c:v>
                      </c:pt>
                      <c:pt idx="728">
                        <c:v>107.58073729437963</c:v>
                      </c:pt>
                      <c:pt idx="729">
                        <c:v>104.76848824021259</c:v>
                      </c:pt>
                      <c:pt idx="730">
                        <c:v>104.27342644027384</c:v>
                      </c:pt>
                      <c:pt idx="731">
                        <c:v>104.27342644027384</c:v>
                      </c:pt>
                      <c:pt idx="732">
                        <c:v>104.27342644027384</c:v>
                      </c:pt>
                      <c:pt idx="733">
                        <c:v>109.4517066386297</c:v>
                      </c:pt>
                      <c:pt idx="734">
                        <c:v>109.4517066386297</c:v>
                      </c:pt>
                      <c:pt idx="735">
                        <c:v>109.4517066386297</c:v>
                      </c:pt>
                      <c:pt idx="736">
                        <c:v>108.73974485276463</c:v>
                      </c:pt>
                      <c:pt idx="737">
                        <c:v>108.6362620350517</c:v>
                      </c:pt>
                      <c:pt idx="738">
                        <c:v>107.00951214060417</c:v>
                      </c:pt>
                      <c:pt idx="739">
                        <c:v>110.40209283650542</c:v>
                      </c:pt>
                      <c:pt idx="740">
                        <c:v>111.16124278724759</c:v>
                      </c:pt>
                      <c:pt idx="741">
                        <c:v>111.16124278724759</c:v>
                      </c:pt>
                      <c:pt idx="742">
                        <c:v>111.16124278724759</c:v>
                      </c:pt>
                      <c:pt idx="743">
                        <c:v>112.46512629043073</c:v>
                      </c:pt>
                      <c:pt idx="744">
                        <c:v>112.09258814666411</c:v>
                      </c:pt>
                      <c:pt idx="745">
                        <c:v>111.57103474539088</c:v>
                      </c:pt>
                      <c:pt idx="746">
                        <c:v>115.25088374326327</c:v>
                      </c:pt>
                      <c:pt idx="747">
                        <c:v>112.44029041417963</c:v>
                      </c:pt>
                      <c:pt idx="748">
                        <c:v>112.44029041417963</c:v>
                      </c:pt>
                      <c:pt idx="749">
                        <c:v>112.44029041417963</c:v>
                      </c:pt>
                      <c:pt idx="750">
                        <c:v>112.8045499325292</c:v>
                      </c:pt>
                      <c:pt idx="751">
                        <c:v>113.79218994478155</c:v>
                      </c:pt>
                      <c:pt idx="752">
                        <c:v>113.65973193810899</c:v>
                      </c:pt>
                      <c:pt idx="753">
                        <c:v>114.04220443237605</c:v>
                      </c:pt>
                      <c:pt idx="754">
                        <c:v>115.13084367471625</c:v>
                      </c:pt>
                      <c:pt idx="755">
                        <c:v>115.13084367471625</c:v>
                      </c:pt>
                      <c:pt idx="756">
                        <c:v>115.13084367471625</c:v>
                      </c:pt>
                      <c:pt idx="757">
                        <c:v>115.14740092555031</c:v>
                      </c:pt>
                      <c:pt idx="758">
                        <c:v>115.14740092555031</c:v>
                      </c:pt>
                      <c:pt idx="759">
                        <c:v>113.92630367653756</c:v>
                      </c:pt>
                      <c:pt idx="760">
                        <c:v>114.13161358688004</c:v>
                      </c:pt>
                      <c:pt idx="761">
                        <c:v>114.21191625342526</c:v>
                      </c:pt>
                      <c:pt idx="762">
                        <c:v>114.21191625342526</c:v>
                      </c:pt>
                      <c:pt idx="763">
                        <c:v>114.21191625342526</c:v>
                      </c:pt>
                      <c:pt idx="764">
                        <c:v>115.09772917304811</c:v>
                      </c:pt>
                      <c:pt idx="765">
                        <c:v>115.00086925566879</c:v>
                      </c:pt>
                      <c:pt idx="766">
                        <c:v>114.09187618487826</c:v>
                      </c:pt>
                      <c:pt idx="767">
                        <c:v>114.60515096073448</c:v>
                      </c:pt>
                      <c:pt idx="768">
                        <c:v>114.53892195739819</c:v>
                      </c:pt>
                      <c:pt idx="769">
                        <c:v>114.53892195739819</c:v>
                      </c:pt>
                      <c:pt idx="770">
                        <c:v>114.53892195739819</c:v>
                      </c:pt>
                      <c:pt idx="771">
                        <c:v>114.32781700926378</c:v>
                      </c:pt>
                      <c:pt idx="772">
                        <c:v>114.50166814302152</c:v>
                      </c:pt>
                      <c:pt idx="773">
                        <c:v>115.36264518639325</c:v>
                      </c:pt>
                      <c:pt idx="774">
                        <c:v>116.27329398226718</c:v>
                      </c:pt>
                      <c:pt idx="775">
                        <c:v>116.26087604414161</c:v>
                      </c:pt>
                      <c:pt idx="776">
                        <c:v>116.26087604414161</c:v>
                      </c:pt>
                      <c:pt idx="777">
                        <c:v>116.26087604414161</c:v>
                      </c:pt>
                      <c:pt idx="778">
                        <c:v>118.15916485226792</c:v>
                      </c:pt>
                      <c:pt idx="779">
                        <c:v>120.50615515799757</c:v>
                      </c:pt>
                      <c:pt idx="780">
                        <c:v>121.5120081461674</c:v>
                      </c:pt>
                      <c:pt idx="781">
                        <c:v>122.66273707913538</c:v>
                      </c:pt>
                      <c:pt idx="782">
                        <c:v>124.68686099360062</c:v>
                      </c:pt>
                      <c:pt idx="783">
                        <c:v>124.68686099360062</c:v>
                      </c:pt>
                      <c:pt idx="784">
                        <c:v>124.68686099360062</c:v>
                      </c:pt>
                      <c:pt idx="785">
                        <c:v>123.18594620549203</c:v>
                      </c:pt>
                      <c:pt idx="786">
                        <c:v>125.5577723874728</c:v>
                      </c:pt>
                      <c:pt idx="787">
                        <c:v>125.51886284801273</c:v>
                      </c:pt>
                      <c:pt idx="788">
                        <c:v>125.6322800162261</c:v>
                      </c:pt>
                      <c:pt idx="789">
                        <c:v>127.0230890862881</c:v>
                      </c:pt>
                      <c:pt idx="790">
                        <c:v>127.0230890862881</c:v>
                      </c:pt>
                      <c:pt idx="791">
                        <c:v>127.0230890862881</c:v>
                      </c:pt>
                      <c:pt idx="792">
                        <c:v>130.02823011267208</c:v>
                      </c:pt>
                      <c:pt idx="793">
                        <c:v>128.49668441052046</c:v>
                      </c:pt>
                      <c:pt idx="794">
                        <c:v>128.42052105668373</c:v>
                      </c:pt>
                      <c:pt idx="795">
                        <c:v>129.78401066286952</c:v>
                      </c:pt>
                      <c:pt idx="796">
                        <c:v>128.35594777843087</c:v>
                      </c:pt>
                      <c:pt idx="797">
                        <c:v>128.35594777843087</c:v>
                      </c:pt>
                      <c:pt idx="798">
                        <c:v>128.35594777843087</c:v>
                      </c:pt>
                      <c:pt idx="799">
                        <c:v>128.21521114634123</c:v>
                      </c:pt>
                      <c:pt idx="800">
                        <c:v>125.07181707549277</c:v>
                      </c:pt>
                      <c:pt idx="801">
                        <c:v>121.75788332105337</c:v>
                      </c:pt>
                      <c:pt idx="802">
                        <c:v>123.89376867864858</c:v>
                      </c:pt>
                      <c:pt idx="803">
                        <c:v>122.77615424734876</c:v>
                      </c:pt>
                      <c:pt idx="804">
                        <c:v>122.77615424734876</c:v>
                      </c:pt>
                      <c:pt idx="805">
                        <c:v>122.77615424734876</c:v>
                      </c:pt>
                      <c:pt idx="806">
                        <c:v>119.22462394344042</c:v>
                      </c:pt>
                      <c:pt idx="807">
                        <c:v>116.58374243540601</c:v>
                      </c:pt>
                      <c:pt idx="808">
                        <c:v>117.61443129982698</c:v>
                      </c:pt>
                      <c:pt idx="809">
                        <c:v>115.61100394890431</c:v>
                      </c:pt>
                      <c:pt idx="810">
                        <c:v>116.91488745208744</c:v>
                      </c:pt>
                      <c:pt idx="811">
                        <c:v>116.91488745208744</c:v>
                      </c:pt>
                      <c:pt idx="812">
                        <c:v>116.91488745208744</c:v>
                      </c:pt>
                      <c:pt idx="813">
                        <c:v>115.25750664359688</c:v>
                      </c:pt>
                      <c:pt idx="814">
                        <c:v>114.51656966877219</c:v>
                      </c:pt>
                      <c:pt idx="815">
                        <c:v>112.7838533689866</c:v>
                      </c:pt>
                      <c:pt idx="816">
                        <c:v>110.16780773720332</c:v>
                      </c:pt>
                      <c:pt idx="817">
                        <c:v>111.61077214739265</c:v>
                      </c:pt>
                      <c:pt idx="818">
                        <c:v>111.61077214739265</c:v>
                      </c:pt>
                      <c:pt idx="819">
                        <c:v>111.61077214739265</c:v>
                      </c:pt>
                      <c:pt idx="820">
                        <c:v>115.18051542721845</c:v>
                      </c:pt>
                      <c:pt idx="821">
                        <c:v>114.50166814302152</c:v>
                      </c:pt>
                      <c:pt idx="822">
                        <c:v>114.22433419155082</c:v>
                      </c:pt>
                      <c:pt idx="823">
                        <c:v>110.45755962679955</c:v>
                      </c:pt>
                      <c:pt idx="824">
                        <c:v>111.00808821703245</c:v>
                      </c:pt>
                      <c:pt idx="825">
                        <c:v>111.00808821703245</c:v>
                      </c:pt>
                      <c:pt idx="826">
                        <c:v>111.00808821703245</c:v>
                      </c:pt>
                      <c:pt idx="827">
                        <c:v>108.38790327254063</c:v>
                      </c:pt>
                      <c:pt idx="828">
                        <c:v>109.51379632925749</c:v>
                      </c:pt>
                      <c:pt idx="829">
                        <c:v>112.1546778372919</c:v>
                      </c:pt>
                      <c:pt idx="830">
                        <c:v>109.48482114029785</c:v>
                      </c:pt>
                      <c:pt idx="831">
                        <c:v>110.32924093283552</c:v>
                      </c:pt>
                      <c:pt idx="832">
                        <c:v>110.32924093283552</c:v>
                      </c:pt>
                      <c:pt idx="833">
                        <c:v>110.32924093283552</c:v>
                      </c:pt>
                      <c:pt idx="834">
                        <c:v>110.06432491949036</c:v>
                      </c:pt>
                      <c:pt idx="835">
                        <c:v>109.54691083092563</c:v>
                      </c:pt>
                      <c:pt idx="836">
                        <c:v>110.78704891839759</c:v>
                      </c:pt>
                      <c:pt idx="837">
                        <c:v>110.27956918033328</c:v>
                      </c:pt>
                      <c:pt idx="838">
                        <c:v>110.23403674053959</c:v>
                      </c:pt>
                      <c:pt idx="839">
                        <c:v>110.23403674053959</c:v>
                      </c:pt>
                      <c:pt idx="840">
                        <c:v>110.23403674053959</c:v>
                      </c:pt>
                      <c:pt idx="841">
                        <c:v>110.49481344117622</c:v>
                      </c:pt>
                      <c:pt idx="842">
                        <c:v>111.69935343935494</c:v>
                      </c:pt>
                      <c:pt idx="843">
                        <c:v>111.60414924705901</c:v>
                      </c:pt>
                      <c:pt idx="844">
                        <c:v>111.60828855976754</c:v>
                      </c:pt>
                      <c:pt idx="845">
                        <c:v>111.18607866349871</c:v>
                      </c:pt>
                      <c:pt idx="846">
                        <c:v>111.18607866349871</c:v>
                      </c:pt>
                      <c:pt idx="847">
                        <c:v>111.18607866349871</c:v>
                      </c:pt>
                      <c:pt idx="848">
                        <c:v>111.20677522704131</c:v>
                      </c:pt>
                      <c:pt idx="849">
                        <c:v>112.32852897104964</c:v>
                      </c:pt>
                      <c:pt idx="850">
                        <c:v>110.99567027890689</c:v>
                      </c:pt>
                      <c:pt idx="851">
                        <c:v>106.21062478786023</c:v>
                      </c:pt>
                      <c:pt idx="852">
                        <c:v>106.21476410056874</c:v>
                      </c:pt>
                      <c:pt idx="853">
                        <c:v>106.21476410056874</c:v>
                      </c:pt>
                      <c:pt idx="854">
                        <c:v>106.21476410056874</c:v>
                      </c:pt>
                      <c:pt idx="855">
                        <c:v>105.34136911907146</c:v>
                      </c:pt>
                      <c:pt idx="856">
                        <c:v>105.01436341509856</c:v>
                      </c:pt>
                      <c:pt idx="857">
                        <c:v>105.73874313908918</c:v>
                      </c:pt>
                      <c:pt idx="858">
                        <c:v>104.50936726465937</c:v>
                      </c:pt>
                      <c:pt idx="859">
                        <c:v>103.22618032501884</c:v>
                      </c:pt>
                      <c:pt idx="860">
                        <c:v>102.47282541206857</c:v>
                      </c:pt>
                      <c:pt idx="861">
                        <c:v>102.88675668292035</c:v>
                      </c:pt>
                      <c:pt idx="862">
                        <c:v>102.98610018792481</c:v>
                      </c:pt>
                      <c:pt idx="863">
                        <c:v>104.88190540842599</c:v>
                      </c:pt>
                      <c:pt idx="864">
                        <c:v>104.06232149213943</c:v>
                      </c:pt>
                      <c:pt idx="865">
                        <c:v>104.25686918943977</c:v>
                      </c:pt>
                      <c:pt idx="866">
                        <c:v>103.42072802231917</c:v>
                      </c:pt>
                      <c:pt idx="867">
                        <c:v>103.55732534170026</c:v>
                      </c:pt>
                      <c:pt idx="868">
                        <c:v>103.37353985744207</c:v>
                      </c:pt>
                      <c:pt idx="869">
                        <c:v>103.29075360327171</c:v>
                      </c:pt>
                      <c:pt idx="870">
                        <c:v>103.29075360327171</c:v>
                      </c:pt>
                      <c:pt idx="871">
                        <c:v>103.29075360327171</c:v>
                      </c:pt>
                      <c:pt idx="872">
                        <c:v>103.38595779556761</c:v>
                      </c:pt>
                      <c:pt idx="873">
                        <c:v>104.54910466666114</c:v>
                      </c:pt>
                      <c:pt idx="874">
                        <c:v>105.08473173114335</c:v>
                      </c:pt>
                      <c:pt idx="875">
                        <c:v>104.04410851622197</c:v>
                      </c:pt>
                      <c:pt idx="876">
                        <c:v>103.91744554734133</c:v>
                      </c:pt>
                      <c:pt idx="877">
                        <c:v>103.91744554734133</c:v>
                      </c:pt>
                      <c:pt idx="878">
                        <c:v>103.91744554734133</c:v>
                      </c:pt>
                      <c:pt idx="879">
                        <c:v>102.42729297227488</c:v>
                      </c:pt>
                      <c:pt idx="880">
                        <c:v>102.60114410603262</c:v>
                      </c:pt>
                      <c:pt idx="881">
                        <c:v>102.09200864288492</c:v>
                      </c:pt>
                      <c:pt idx="882">
                        <c:v>103.50765358919804</c:v>
                      </c:pt>
                      <c:pt idx="883">
                        <c:v>102.91573187187998</c:v>
                      </c:pt>
                      <c:pt idx="884">
                        <c:v>102.91573187187998</c:v>
                      </c:pt>
                      <c:pt idx="885">
                        <c:v>102.91573187187998</c:v>
                      </c:pt>
                      <c:pt idx="886">
                        <c:v>103.68150472295581</c:v>
                      </c:pt>
                      <c:pt idx="887">
                        <c:v>104.71219358737673</c:v>
                      </c:pt>
                      <c:pt idx="888">
                        <c:v>103.20962307418475</c:v>
                      </c:pt>
                      <c:pt idx="889">
                        <c:v>103.71047991191543</c:v>
                      </c:pt>
                      <c:pt idx="890">
                        <c:v>103.81644631725348</c:v>
                      </c:pt>
                      <c:pt idx="891">
                        <c:v>103.81644631725348</c:v>
                      </c:pt>
                      <c:pt idx="892">
                        <c:v>103.81644631725348</c:v>
                      </c:pt>
                      <c:pt idx="893">
                        <c:v>104.47625276299122</c:v>
                      </c:pt>
                      <c:pt idx="894">
                        <c:v>104.04162492859686</c:v>
                      </c:pt>
                      <c:pt idx="895">
                        <c:v>104.28998369110791</c:v>
                      </c:pt>
                      <c:pt idx="896">
                        <c:v>104.82809434321526</c:v>
                      </c:pt>
                      <c:pt idx="897">
                        <c:v>105.00608478968152</c:v>
                      </c:pt>
                      <c:pt idx="898">
                        <c:v>105.00608478968152</c:v>
                      </c:pt>
                      <c:pt idx="899">
                        <c:v>105.00608478968152</c:v>
                      </c:pt>
                      <c:pt idx="900">
                        <c:v>105.50114658962026</c:v>
                      </c:pt>
                      <c:pt idx="901">
                        <c:v>106.85056253259708</c:v>
                      </c:pt>
                      <c:pt idx="902">
                        <c:v>106.26029654036242</c:v>
                      </c:pt>
                      <c:pt idx="903">
                        <c:v>106.69906368746531</c:v>
                      </c:pt>
                      <c:pt idx="904">
                        <c:v>106.31824691828169</c:v>
                      </c:pt>
                      <c:pt idx="905">
                        <c:v>106.31824691828169</c:v>
                      </c:pt>
                      <c:pt idx="906">
                        <c:v>106.31824691828169</c:v>
                      </c:pt>
                      <c:pt idx="907">
                        <c:v>106.46312286307982</c:v>
                      </c:pt>
                      <c:pt idx="908">
                        <c:v>105.45313056220145</c:v>
                      </c:pt>
                      <c:pt idx="909">
                        <c:v>104.94399509905375</c:v>
                      </c:pt>
                      <c:pt idx="910">
                        <c:v>105.10956760739447</c:v>
                      </c:pt>
                      <c:pt idx="911">
                        <c:v>104.79911915425564</c:v>
                      </c:pt>
                      <c:pt idx="912">
                        <c:v>105.01436341509856</c:v>
                      </c:pt>
                      <c:pt idx="913">
                        <c:v>105.40180308461582</c:v>
                      </c:pt>
                      <c:pt idx="914">
                        <c:v>105.65595688491882</c:v>
                      </c:pt>
                      <c:pt idx="915">
                        <c:v>105.87947977117879</c:v>
                      </c:pt>
                      <c:pt idx="916">
                        <c:v>106.17337097348356</c:v>
                      </c:pt>
                      <c:pt idx="917">
                        <c:v>108.9881036152757</c:v>
                      </c:pt>
                      <c:pt idx="918">
                        <c:v>107.06332320581491</c:v>
                      </c:pt>
                      <c:pt idx="919">
                        <c:v>105.82980801867656</c:v>
                      </c:pt>
                      <c:pt idx="920">
                        <c:v>104.78670121613007</c:v>
                      </c:pt>
                      <c:pt idx="921">
                        <c:v>104.25272987673127</c:v>
                      </c:pt>
                      <c:pt idx="922">
                        <c:v>103.49109633836397</c:v>
                      </c:pt>
                      <c:pt idx="923">
                        <c:v>103.37519558252548</c:v>
                      </c:pt>
                      <c:pt idx="924">
                        <c:v>103.32138451731474</c:v>
                      </c:pt>
                      <c:pt idx="925">
                        <c:v>103.3818184828591</c:v>
                      </c:pt>
                      <c:pt idx="926">
                        <c:v>103.44556389857027</c:v>
                      </c:pt>
                      <c:pt idx="927">
                        <c:v>102.99023950063331</c:v>
                      </c:pt>
                      <c:pt idx="928">
                        <c:v>102.37348190706415</c:v>
                      </c:pt>
                      <c:pt idx="929">
                        <c:v>102.65081585853484</c:v>
                      </c:pt>
                      <c:pt idx="930">
                        <c:v>102.38176053248118</c:v>
                      </c:pt>
                      <c:pt idx="931">
                        <c:v>101.69711821049232</c:v>
                      </c:pt>
                      <c:pt idx="932">
                        <c:v>101.19791709784506</c:v>
                      </c:pt>
                      <c:pt idx="933">
                        <c:v>100.837796892204</c:v>
                      </c:pt>
                      <c:pt idx="934">
                        <c:v>101.36348960618579</c:v>
                      </c:pt>
                      <c:pt idx="935">
                        <c:v>101.21033503597062</c:v>
                      </c:pt>
                      <c:pt idx="936">
                        <c:v>101.40488273327097</c:v>
                      </c:pt>
                      <c:pt idx="937">
                        <c:v>101.66565943390759</c:v>
                      </c:pt>
                      <c:pt idx="938">
                        <c:v>102.58872616790708</c:v>
                      </c:pt>
                      <c:pt idx="939">
                        <c:v>103.20134444876771</c:v>
                      </c:pt>
                      <c:pt idx="940">
                        <c:v>102.4355715976919</c:v>
                      </c:pt>
                      <c:pt idx="941">
                        <c:v>102.58293113011516</c:v>
                      </c:pt>
                      <c:pt idx="942">
                        <c:v>104.052387141639</c:v>
                      </c:pt>
                      <c:pt idx="943">
                        <c:v>103.21376238689328</c:v>
                      </c:pt>
                      <c:pt idx="944">
                        <c:v>103.96711729984351</c:v>
                      </c:pt>
                      <c:pt idx="945">
                        <c:v>103.22452459993544</c:v>
                      </c:pt>
                      <c:pt idx="946">
                        <c:v>103.47039977482137</c:v>
                      </c:pt>
                      <c:pt idx="947">
                        <c:v>102.65495517124337</c:v>
                      </c:pt>
                      <c:pt idx="948">
                        <c:v>103.32966314273177</c:v>
                      </c:pt>
                      <c:pt idx="949">
                        <c:v>103.10614025647182</c:v>
                      </c:pt>
                      <c:pt idx="950">
                        <c:v>103.39175283335955</c:v>
                      </c:pt>
                      <c:pt idx="951">
                        <c:v>103.00679675146738</c:v>
                      </c:pt>
                      <c:pt idx="952">
                        <c:v>103.39589214606806</c:v>
                      </c:pt>
                      <c:pt idx="953">
                        <c:v>102.72118417457965</c:v>
                      </c:pt>
                      <c:pt idx="954">
                        <c:v>103.46626046211287</c:v>
                      </c:pt>
                      <c:pt idx="955">
                        <c:v>103.147533383557</c:v>
                      </c:pt>
                      <c:pt idx="956">
                        <c:v>102.75429867624779</c:v>
                      </c:pt>
                      <c:pt idx="957">
                        <c:v>102.11518879405264</c:v>
                      </c:pt>
                      <c:pt idx="958">
                        <c:v>102.09200864288492</c:v>
                      </c:pt>
                      <c:pt idx="959">
                        <c:v>101.56466020381976</c:v>
                      </c:pt>
                      <c:pt idx="960">
                        <c:v>101.36928464397772</c:v>
                      </c:pt>
                      <c:pt idx="961">
                        <c:v>101.14410603263433</c:v>
                      </c:pt>
                      <c:pt idx="962">
                        <c:v>101.41730067139652</c:v>
                      </c:pt>
                      <c:pt idx="963">
                        <c:v>100.87091139387216</c:v>
                      </c:pt>
                      <c:pt idx="964">
                        <c:v>100.27236677622047</c:v>
                      </c:pt>
                      <c:pt idx="965">
                        <c:v>99.724321773612701</c:v>
                      </c:pt>
                      <c:pt idx="966">
                        <c:v>99.989237786957844</c:v>
                      </c:pt>
                      <c:pt idx="967">
                        <c:v>99.707764522778646</c:v>
                      </c:pt>
                      <c:pt idx="968">
                        <c:v>99.653953457567894</c:v>
                      </c:pt>
                      <c:pt idx="969">
                        <c:v>98.884041293783582</c:v>
                      </c:pt>
                      <c:pt idx="970">
                        <c:v>98.975106173370961</c:v>
                      </c:pt>
                      <c:pt idx="971">
                        <c:v>98.184497446044048</c:v>
                      </c:pt>
                      <c:pt idx="972">
                        <c:v>98.995802736913546</c:v>
                      </c:pt>
                      <c:pt idx="973">
                        <c:v>98.184497446044048</c:v>
                      </c:pt>
                      <c:pt idx="974">
                        <c:v>97.526346725389715</c:v>
                      </c:pt>
                      <c:pt idx="975">
                        <c:v>97.542903976223784</c:v>
                      </c:pt>
                      <c:pt idx="976">
                        <c:v>97.215898272250868</c:v>
                      </c:pt>
                      <c:pt idx="977">
                        <c:v>97.170365832457179</c:v>
                      </c:pt>
                      <c:pt idx="978">
                        <c:v>96.874818905069006</c:v>
                      </c:pt>
                      <c:pt idx="979">
                        <c:v>96.903794094028612</c:v>
                      </c:pt>
                      <c:pt idx="980">
                        <c:v>96.623976554932824</c:v>
                      </c:pt>
                      <c:pt idx="981">
                        <c:v>96.39465863088094</c:v>
                      </c:pt>
                      <c:pt idx="982">
                        <c:v>96.855778066609815</c:v>
                      </c:pt>
                      <c:pt idx="983">
                        <c:v>96.760573874313906</c:v>
                      </c:pt>
                      <c:pt idx="984">
                        <c:v>96.429428857632473</c:v>
                      </c:pt>
                      <c:pt idx="985">
                        <c:v>95.630541504888527</c:v>
                      </c:pt>
                      <c:pt idx="986">
                        <c:v>96.363199854296184</c:v>
                      </c:pt>
                      <c:pt idx="987">
                        <c:v>96.959260884322759</c:v>
                      </c:pt>
                      <c:pt idx="988">
                        <c:v>96.514698699427939</c:v>
                      </c:pt>
                      <c:pt idx="989">
                        <c:v>97.613272292268576</c:v>
                      </c:pt>
                      <c:pt idx="990">
                        <c:v>98.494945899182895</c:v>
                      </c:pt>
                      <c:pt idx="991">
                        <c:v>97.791262738734858</c:v>
                      </c:pt>
                      <c:pt idx="992">
                        <c:v>97.513928787264177</c:v>
                      </c:pt>
                      <c:pt idx="993">
                        <c:v>98.060318064788518</c:v>
                      </c:pt>
                      <c:pt idx="994">
                        <c:v>98.958548922536892</c:v>
                      </c:pt>
                      <c:pt idx="995">
                        <c:v>99.004081362330595</c:v>
                      </c:pt>
                      <c:pt idx="996">
                        <c:v>97.857491742071133</c:v>
                      </c:pt>
                      <c:pt idx="997">
                        <c:v>97.857491742071133</c:v>
                      </c:pt>
                      <c:pt idx="998">
                        <c:v>97.555321914349349</c:v>
                      </c:pt>
                      <c:pt idx="999">
                        <c:v>97.664599769854206</c:v>
                      </c:pt>
                      <c:pt idx="1000">
                        <c:v>96.648812431183927</c:v>
                      </c:pt>
                      <c:pt idx="1001">
                        <c:v>96.098283840951041</c:v>
                      </c:pt>
                      <c:pt idx="1002">
                        <c:v>96.197627345955468</c:v>
                      </c:pt>
                      <c:pt idx="1003">
                        <c:v>95.862343016565532</c:v>
                      </c:pt>
                      <c:pt idx="1004">
                        <c:v>95.825089202188863</c:v>
                      </c:pt>
                      <c:pt idx="1005">
                        <c:v>96.059374301490976</c:v>
                      </c:pt>
                      <c:pt idx="1006">
                        <c:v>95.560173188843706</c:v>
                      </c:pt>
                      <c:pt idx="1007">
                        <c:v>95.463313271464415</c:v>
                      </c:pt>
                      <c:pt idx="1008">
                        <c:v>95.796114013229243</c:v>
                      </c:pt>
                      <c:pt idx="1009">
                        <c:v>95.95340789615291</c:v>
                      </c:pt>
                      <c:pt idx="1010">
                        <c:v>95.68269684501584</c:v>
                      </c:pt>
                      <c:pt idx="1011">
                        <c:v>95.771278136978125</c:v>
                      </c:pt>
                      <c:pt idx="1012">
                        <c:v>95.485665560090411</c:v>
                      </c:pt>
                      <c:pt idx="1013">
                        <c:v>95.647098755722595</c:v>
                      </c:pt>
                      <c:pt idx="1014">
                        <c:v>97.302823839129744</c:v>
                      </c:pt>
                      <c:pt idx="1015">
                        <c:v>96.267995662000274</c:v>
                      </c:pt>
                      <c:pt idx="1016">
                        <c:v>96.125603304827266</c:v>
                      </c:pt>
                      <c:pt idx="1017">
                        <c:v>95.52954227480069</c:v>
                      </c:pt>
                      <c:pt idx="1018">
                        <c:v>95.634680817597044</c:v>
                      </c:pt>
                      <c:pt idx="1019">
                        <c:v>95.446756020630332</c:v>
                      </c:pt>
                      <c:pt idx="1020">
                        <c:v>95.484009835007001</c:v>
                      </c:pt>
                      <c:pt idx="1021">
                        <c:v>95.634680817597044</c:v>
                      </c:pt>
                      <c:pt idx="1022">
                        <c:v>96.172791469704364</c:v>
                      </c:pt>
                      <c:pt idx="1023">
                        <c:v>96.481584197759801</c:v>
                      </c:pt>
                      <c:pt idx="1024">
                        <c:v>96.367339167004701</c:v>
                      </c:pt>
                      <c:pt idx="1025">
                        <c:v>95.794458288145847</c:v>
                      </c:pt>
                      <c:pt idx="1026">
                        <c:v>96.160373531578813</c:v>
                      </c:pt>
                      <c:pt idx="1027">
                        <c:v>96.445986108466542</c:v>
                      </c:pt>
                      <c:pt idx="1028">
                        <c:v>97.509789474555632</c:v>
                      </c:pt>
                      <c:pt idx="1029">
                        <c:v>97.356634904340481</c:v>
                      </c:pt>
                      <c:pt idx="1030">
                        <c:v>97.989949748743726</c:v>
                      </c:pt>
                      <c:pt idx="1031">
                        <c:v>97.691919233730417</c:v>
                      </c:pt>
                      <c:pt idx="1032">
                        <c:v>97.985810436035194</c:v>
                      </c:pt>
                      <c:pt idx="1033">
                        <c:v>97.277987962878626</c:v>
                      </c:pt>
                      <c:pt idx="1034">
                        <c:v>97.240734148501971</c:v>
                      </c:pt>
                      <c:pt idx="1035">
                        <c:v>97.240734148501971</c:v>
                      </c:pt>
                      <c:pt idx="1036">
                        <c:v>97.240734148501971</c:v>
                      </c:pt>
                      <c:pt idx="1037">
                        <c:v>96.874818905069006</c:v>
                      </c:pt>
                      <c:pt idx="1038">
                        <c:v>96.963400197031277</c:v>
                      </c:pt>
                      <c:pt idx="1039">
                        <c:v>96.421150232215453</c:v>
                      </c:pt>
                      <c:pt idx="1040">
                        <c:v>96.363199854296184</c:v>
                      </c:pt>
                      <c:pt idx="1041">
                        <c:v>96.363199854296184</c:v>
                      </c:pt>
                      <c:pt idx="1042">
                        <c:v>95.585009065094823</c:v>
                      </c:pt>
                      <c:pt idx="1043">
                        <c:v>94.417722881292789</c:v>
                      </c:pt>
                      <c:pt idx="1044">
                        <c:v>94.078299239194337</c:v>
                      </c:pt>
                      <c:pt idx="1045">
                        <c:v>93.991373672315433</c:v>
                      </c:pt>
                      <c:pt idx="1046">
                        <c:v>93.610556903131808</c:v>
                      </c:pt>
                      <c:pt idx="1047">
                        <c:v>92.716465358091938</c:v>
                      </c:pt>
                      <c:pt idx="1048">
                        <c:v>93.031053123939301</c:v>
                      </c:pt>
                      <c:pt idx="1049">
                        <c:v>93.171789756028915</c:v>
                      </c:pt>
                      <c:pt idx="1050">
                        <c:v>92.782694361428213</c:v>
                      </c:pt>
                      <c:pt idx="1051">
                        <c:v>92.975586333645154</c:v>
                      </c:pt>
                      <c:pt idx="1052">
                        <c:v>93.101421439984094</c:v>
                      </c:pt>
                      <c:pt idx="1053">
                        <c:v>93.324944326244065</c:v>
                      </c:pt>
                      <c:pt idx="1054">
                        <c:v>94.214896558575404</c:v>
                      </c:pt>
                      <c:pt idx="1055">
                        <c:v>94.152806867947632</c:v>
                      </c:pt>
                      <c:pt idx="1056">
                        <c:v>95.274560611955977</c:v>
                      </c:pt>
                      <c:pt idx="1057">
                        <c:v>95.21661023403675</c:v>
                      </c:pt>
                      <c:pt idx="1058">
                        <c:v>96.301110163668426</c:v>
                      </c:pt>
                      <c:pt idx="1059">
                        <c:v>96.023776212197731</c:v>
                      </c:pt>
                      <c:pt idx="1060">
                        <c:v>95.328371677166729</c:v>
                      </c:pt>
                      <c:pt idx="1061">
                        <c:v>96.168652156995861</c:v>
                      </c:pt>
                      <c:pt idx="1062">
                        <c:v>96.01798117440579</c:v>
                      </c:pt>
                      <c:pt idx="1063">
                        <c:v>95.142102605283412</c:v>
                      </c:pt>
                      <c:pt idx="1064">
                        <c:v>95.278699924664508</c:v>
                      </c:pt>
                      <c:pt idx="1065">
                        <c:v>96.814384939524643</c:v>
                      </c:pt>
                      <c:pt idx="1066">
                        <c:v>97.015555537158619</c:v>
                      </c:pt>
                      <c:pt idx="1067">
                        <c:v>96.342503290753598</c:v>
                      </c:pt>
                      <c:pt idx="1068">
                        <c:v>96.048612088448834</c:v>
                      </c:pt>
                      <c:pt idx="1069">
                        <c:v>95.771278136978125</c:v>
                      </c:pt>
                      <c:pt idx="1070">
                        <c:v>95.320093051749694</c:v>
                      </c:pt>
                      <c:pt idx="1071">
                        <c:v>95.700909820933319</c:v>
                      </c:pt>
                      <c:pt idx="1072">
                        <c:v>95.332510989875232</c:v>
                      </c:pt>
                      <c:pt idx="1073">
                        <c:v>94.558459513382402</c:v>
                      </c:pt>
                      <c:pt idx="1074">
                        <c:v>95.243101835371263</c:v>
                      </c:pt>
                      <c:pt idx="1075">
                        <c:v>96.073447964699938</c:v>
                      </c:pt>
                      <c:pt idx="1076">
                        <c:v>94.988948035068262</c:v>
                      </c:pt>
                      <c:pt idx="1077">
                        <c:v>95.063455663821571</c:v>
                      </c:pt>
                      <c:pt idx="1078">
                        <c:v>95.473247621964845</c:v>
                      </c:pt>
                      <c:pt idx="1079">
                        <c:v>96.301110163668426</c:v>
                      </c:pt>
                      <c:pt idx="1080">
                        <c:v>96.019636899489186</c:v>
                      </c:pt>
                      <c:pt idx="1081">
                        <c:v>95.547755250718168</c:v>
                      </c:pt>
                      <c:pt idx="1082">
                        <c:v>95.423575869462638</c:v>
                      </c:pt>
                      <c:pt idx="1083">
                        <c:v>94.906161780897904</c:v>
                      </c:pt>
                      <c:pt idx="1084">
                        <c:v>94.819236214019014</c:v>
                      </c:pt>
                      <c:pt idx="1085">
                        <c:v>94.401165630458706</c:v>
                      </c:pt>
                      <c:pt idx="1086">
                        <c:v>93.757916435555032</c:v>
                      </c:pt>
                      <c:pt idx="1087">
                        <c:v>93.935906882021314</c:v>
                      </c:pt>
                      <c:pt idx="1088">
                        <c:v>93.625458428882467</c:v>
                      </c:pt>
                      <c:pt idx="1089">
                        <c:v>93.832424064308356</c:v>
                      </c:pt>
                      <c:pt idx="1090">
                        <c:v>93.399451954997389</c:v>
                      </c:pt>
                      <c:pt idx="1091">
                        <c:v>93.941701919813227</c:v>
                      </c:pt>
                      <c:pt idx="1092">
                        <c:v>93.76785078605549</c:v>
                      </c:pt>
                      <c:pt idx="1093">
                        <c:v>93.416009205831458</c:v>
                      </c:pt>
                      <c:pt idx="1094">
                        <c:v>93.867194291059903</c:v>
                      </c:pt>
                      <c:pt idx="1095">
                        <c:v>93.780268724181028</c:v>
                      </c:pt>
                      <c:pt idx="1096">
                        <c:v>94.012070235858019</c:v>
                      </c:pt>
                      <c:pt idx="1097">
                        <c:v>94.119692366279509</c:v>
                      </c:pt>
                      <c:pt idx="1098">
                        <c:v>94.194199995032818</c:v>
                      </c:pt>
                      <c:pt idx="1099">
                        <c:v>94.579156076924988</c:v>
                      </c:pt>
                      <c:pt idx="1100">
                        <c:v>94.276986249203176</c:v>
                      </c:pt>
                      <c:pt idx="1101">
                        <c:v>93.993857259940555</c:v>
                      </c:pt>
                      <c:pt idx="1102">
                        <c:v>93.556745837921056</c:v>
                      </c:pt>
                      <c:pt idx="1103">
                        <c:v>93.656089342925497</c:v>
                      </c:pt>
                      <c:pt idx="1104">
                        <c:v>93.23801875936519</c:v>
                      </c:pt>
                      <c:pt idx="1105">
                        <c:v>93.204904257697038</c:v>
                      </c:pt>
                      <c:pt idx="1106">
                        <c:v>93.204904257697038</c:v>
                      </c:pt>
                      <c:pt idx="1107">
                        <c:v>93.204904257697038</c:v>
                      </c:pt>
                      <c:pt idx="1108">
                        <c:v>92.973102746020047</c:v>
                      </c:pt>
                      <c:pt idx="1109">
                        <c:v>92.977242058728564</c:v>
                      </c:pt>
                      <c:pt idx="1110">
                        <c:v>92.770276423302661</c:v>
                      </c:pt>
                      <c:pt idx="1111">
                        <c:v>92.989659996854115</c:v>
                      </c:pt>
                      <c:pt idx="1112">
                        <c:v>92.567450100585305</c:v>
                      </c:pt>
                      <c:pt idx="1113">
                        <c:v>92.234649358820462</c:v>
                      </c:pt>
                      <c:pt idx="1114">
                        <c:v>93.043471062064853</c:v>
                      </c:pt>
                      <c:pt idx="1115">
                        <c:v>92.070732575563156</c:v>
                      </c:pt>
                      <c:pt idx="1116">
                        <c:v>91.689915806379503</c:v>
                      </c:pt>
                      <c:pt idx="1117">
                        <c:v>91.911782967556064</c:v>
                      </c:pt>
                      <c:pt idx="1118">
                        <c:v>92.555032162459739</c:v>
                      </c:pt>
                      <c:pt idx="1119">
                        <c:v>92.542614224334173</c:v>
                      </c:pt>
                      <c:pt idx="1120">
                        <c:v>91.698194431796537</c:v>
                      </c:pt>
                      <c:pt idx="1121">
                        <c:v>91.739587558881723</c:v>
                      </c:pt>
                      <c:pt idx="1122">
                        <c:v>91.797537936800964</c:v>
                      </c:pt>
                      <c:pt idx="1123">
                        <c:v>91.379467353240656</c:v>
                      </c:pt>
                      <c:pt idx="1124">
                        <c:v>91.90516006722244</c:v>
                      </c:pt>
                      <c:pt idx="1125">
                        <c:v>92.617121853087511</c:v>
                      </c:pt>
                      <c:pt idx="1126">
                        <c:v>92.294255461823099</c:v>
                      </c:pt>
                      <c:pt idx="1127">
                        <c:v>91.752005497007275</c:v>
                      </c:pt>
                      <c:pt idx="1128">
                        <c:v>92.588146664127891</c:v>
                      </c:pt>
                      <c:pt idx="1129">
                        <c:v>92.335648588908285</c:v>
                      </c:pt>
                      <c:pt idx="1130">
                        <c:v>93.755432847929924</c:v>
                      </c:pt>
                      <c:pt idx="1131">
                        <c:v>94.492230510046113</c:v>
                      </c:pt>
                      <c:pt idx="1132">
                        <c:v>95.655377381139644</c:v>
                      </c:pt>
                      <c:pt idx="1133">
                        <c:v>93.720662621178363</c:v>
                      </c:pt>
                      <c:pt idx="1134">
                        <c:v>94.026971761608692</c:v>
                      </c:pt>
                      <c:pt idx="1135">
                        <c:v>94.682638894637932</c:v>
                      </c:pt>
                      <c:pt idx="1136">
                        <c:v>93.39117332958034</c:v>
                      </c:pt>
                      <c:pt idx="1137">
                        <c:v>93.625458428882467</c:v>
                      </c:pt>
                      <c:pt idx="1138">
                        <c:v>95.518780061758534</c:v>
                      </c:pt>
                      <c:pt idx="1139">
                        <c:v>94.921063306648563</c:v>
                      </c:pt>
                      <c:pt idx="1140">
                        <c:v>96.452609008800167</c:v>
                      </c:pt>
                      <c:pt idx="1141">
                        <c:v>98.913016482743203</c:v>
                      </c:pt>
                      <c:pt idx="1142">
                        <c:v>101.70291324828425</c:v>
                      </c:pt>
                      <c:pt idx="1143">
                        <c:v>100.52320912635666</c:v>
                      </c:pt>
                      <c:pt idx="1144">
                        <c:v>103.57388259253433</c:v>
                      </c:pt>
                      <c:pt idx="1145">
                        <c:v>103.67157037245536</c:v>
                      </c:pt>
                      <c:pt idx="1146">
                        <c:v>101.33865372993466</c:v>
                      </c:pt>
                      <c:pt idx="1147">
                        <c:v>98.89645923190912</c:v>
                      </c:pt>
                      <c:pt idx="1148">
                        <c:v>99.528946213770666</c:v>
                      </c:pt>
                      <c:pt idx="1149">
                        <c:v>100.68298659690544</c:v>
                      </c:pt>
                      <c:pt idx="1150">
                        <c:v>102.19963077330641</c:v>
                      </c:pt>
                      <c:pt idx="1151">
                        <c:v>99.148957307128725</c:v>
                      </c:pt>
                      <c:pt idx="1152">
                        <c:v>99.492520261935695</c:v>
                      </c:pt>
                      <c:pt idx="1153">
                        <c:v>102.26999908935119</c:v>
                      </c:pt>
                      <c:pt idx="1154">
                        <c:v>102.11518879405264</c:v>
                      </c:pt>
                      <c:pt idx="1155">
                        <c:v>103.38595779556761</c:v>
                      </c:pt>
                      <c:pt idx="1156">
                        <c:v>103.5697432798258</c:v>
                      </c:pt>
                      <c:pt idx="1157">
                        <c:v>103.15995132168254</c:v>
                      </c:pt>
                      <c:pt idx="1158">
                        <c:v>101.17722053430249</c:v>
                      </c:pt>
                      <c:pt idx="1159">
                        <c:v>101.62840561953092</c:v>
                      </c:pt>
                      <c:pt idx="1160">
                        <c:v>100.2334572367604</c:v>
                      </c:pt>
                      <c:pt idx="1161">
                        <c:v>100.45284081031186</c:v>
                      </c:pt>
                      <c:pt idx="1162">
                        <c:v>99.562888577980516</c:v>
                      </c:pt>
                      <c:pt idx="1163">
                        <c:v>99.562888577980516</c:v>
                      </c:pt>
                      <c:pt idx="1164">
                        <c:v>99.562888577980516</c:v>
                      </c:pt>
                      <c:pt idx="1165">
                        <c:v>97.021350574950532</c:v>
                      </c:pt>
                      <c:pt idx="1166">
                        <c:v>97.85335242936263</c:v>
                      </c:pt>
                      <c:pt idx="1167">
                        <c:v>98.308676827299593</c:v>
                      </c:pt>
                      <c:pt idx="1168">
                        <c:v>98.470110022931792</c:v>
                      </c:pt>
                      <c:pt idx="1169">
                        <c:v>100.60102820527679</c:v>
                      </c:pt>
                      <c:pt idx="1170">
                        <c:v>99.499971024811046</c:v>
                      </c:pt>
                      <c:pt idx="1171">
                        <c:v>100.73100262432426</c:v>
                      </c:pt>
                      <c:pt idx="1172">
                        <c:v>101.14824534534286</c:v>
                      </c:pt>
                      <c:pt idx="1173">
                        <c:v>101.71533118640981</c:v>
                      </c:pt>
                      <c:pt idx="1174">
                        <c:v>101.72360981182685</c:v>
                      </c:pt>
                      <c:pt idx="1175">
                        <c:v>101.25007243797239</c:v>
                      </c:pt>
                      <c:pt idx="1176">
                        <c:v>101.2061957232621</c:v>
                      </c:pt>
                      <c:pt idx="1177">
                        <c:v>101.24593312526389</c:v>
                      </c:pt>
                      <c:pt idx="1178">
                        <c:v>100.12169579363044</c:v>
                      </c:pt>
                      <c:pt idx="1179">
                        <c:v>98.999942049622064</c:v>
                      </c:pt>
                      <c:pt idx="1180">
                        <c:v>99.49748743718591</c:v>
                      </c:pt>
                      <c:pt idx="1181">
                        <c:v>100.36177593072446</c:v>
                      </c:pt>
                      <c:pt idx="1182">
                        <c:v>99.536396976645989</c:v>
                      </c:pt>
                      <c:pt idx="1183">
                        <c:v>99.562888577980516</c:v>
                      </c:pt>
                      <c:pt idx="1184">
                        <c:v>99.624150406066576</c:v>
                      </c:pt>
                      <c:pt idx="1185">
                        <c:v>100.63910988219516</c:v>
                      </c:pt>
                      <c:pt idx="1186">
                        <c:v>99.816214515741805</c:v>
                      </c:pt>
                      <c:pt idx="1187">
                        <c:v>99.716043148195666</c:v>
                      </c:pt>
                      <c:pt idx="1188">
                        <c:v>99.674650021110494</c:v>
                      </c:pt>
                      <c:pt idx="1189">
                        <c:v>99.27313668838427</c:v>
                      </c:pt>
                      <c:pt idx="1190">
                        <c:v>98.623264593146942</c:v>
                      </c:pt>
                      <c:pt idx="1191">
                        <c:v>97.806164264485531</c:v>
                      </c:pt>
                      <c:pt idx="1192">
                        <c:v>98.035482188537415</c:v>
                      </c:pt>
                      <c:pt idx="1193">
                        <c:v>98.225890573129234</c:v>
                      </c:pt>
                      <c:pt idx="1194">
                        <c:v>97.915442119990388</c:v>
                      </c:pt>
                      <c:pt idx="1195">
                        <c:v>97.062743702035718</c:v>
                      </c:pt>
                      <c:pt idx="1196">
                        <c:v>96.97830172278195</c:v>
                      </c:pt>
                      <c:pt idx="1197">
                        <c:v>96.729942960270876</c:v>
                      </c:pt>
                      <c:pt idx="1198">
                        <c:v>96.566026177013569</c:v>
                      </c:pt>
                      <c:pt idx="1199">
                        <c:v>96.189348720538447</c:v>
                      </c:pt>
                      <c:pt idx="1200">
                        <c:v>96.032054837614751</c:v>
                      </c:pt>
                      <c:pt idx="1201">
                        <c:v>96.750639523813462</c:v>
                      </c:pt>
                      <c:pt idx="1202">
                        <c:v>97.894745556447802</c:v>
                      </c:pt>
                      <c:pt idx="1203">
                        <c:v>98.199398971794722</c:v>
                      </c:pt>
                      <c:pt idx="1204">
                        <c:v>97.994089061452243</c:v>
                      </c:pt>
                      <c:pt idx="1205">
                        <c:v>98.292119576465524</c:v>
                      </c:pt>
                      <c:pt idx="1206">
                        <c:v>97.37319215517455</c:v>
                      </c:pt>
                      <c:pt idx="1207">
                        <c:v>97.234939110710044</c:v>
                      </c:pt>
                      <c:pt idx="1208">
                        <c:v>97.083440265578304</c:v>
                      </c:pt>
                      <c:pt idx="1209">
                        <c:v>97.946900896575144</c:v>
                      </c:pt>
                      <c:pt idx="1210">
                        <c:v>97.849213116654113</c:v>
                      </c:pt>
                      <c:pt idx="1211">
                        <c:v>98.610846655021405</c:v>
                      </c:pt>
                      <c:pt idx="1212">
                        <c:v>99.012359987747629</c:v>
                      </c:pt>
                      <c:pt idx="1213">
                        <c:v>98.511503150016964</c:v>
                      </c:pt>
                      <c:pt idx="1214">
                        <c:v>99.075277540917099</c:v>
                      </c:pt>
                      <c:pt idx="1215">
                        <c:v>98.691977184108353</c:v>
                      </c:pt>
                      <c:pt idx="1216">
                        <c:v>99.246645087049728</c:v>
                      </c:pt>
                      <c:pt idx="1217">
                        <c:v>98.083498215956212</c:v>
                      </c:pt>
                      <c:pt idx="1218">
                        <c:v>97.762287549775237</c:v>
                      </c:pt>
                      <c:pt idx="1219">
                        <c:v>97.282127275587143</c:v>
                      </c:pt>
                      <c:pt idx="1220">
                        <c:v>96.897171193695002</c:v>
                      </c:pt>
                      <c:pt idx="1221">
                        <c:v>97.414585282259736</c:v>
                      </c:pt>
                      <c:pt idx="1222">
                        <c:v>97.091718890995324</c:v>
                      </c:pt>
                      <c:pt idx="1223">
                        <c:v>96.651296018809035</c:v>
                      </c:pt>
                      <c:pt idx="1224">
                        <c:v>96.516354424511348</c:v>
                      </c:pt>
                      <c:pt idx="1225">
                        <c:v>96.106562466368089</c:v>
                      </c:pt>
                      <c:pt idx="1226">
                        <c:v>96.181070095121399</c:v>
                      </c:pt>
                      <c:pt idx="1227">
                        <c:v>96.127259029910675</c:v>
                      </c:pt>
                      <c:pt idx="1228">
                        <c:v>96.41287160679839</c:v>
                      </c:pt>
                      <c:pt idx="1229">
                        <c:v>96.090005215534006</c:v>
                      </c:pt>
                      <c:pt idx="1230">
                        <c:v>96.139676968036213</c:v>
                      </c:pt>
                      <c:pt idx="1231">
                        <c:v>96.118152541951929</c:v>
                      </c:pt>
                      <c:pt idx="1232">
                        <c:v>95.699254095849923</c:v>
                      </c:pt>
                      <c:pt idx="1233">
                        <c:v>95.320093051749694</c:v>
                      </c:pt>
                      <c:pt idx="1234">
                        <c:v>95.638820130305561</c:v>
                      </c:pt>
                      <c:pt idx="1235">
                        <c:v>95.067594976530089</c:v>
                      </c:pt>
                      <c:pt idx="1236">
                        <c:v>94.893743842772338</c:v>
                      </c:pt>
                      <c:pt idx="1237">
                        <c:v>94.566738138799423</c:v>
                      </c:pt>
                      <c:pt idx="1238">
                        <c:v>94.388747692333169</c:v>
                      </c:pt>
                      <c:pt idx="1239">
                        <c:v>93.579098126547052</c:v>
                      </c:pt>
                      <c:pt idx="1240">
                        <c:v>92.917635955725913</c:v>
                      </c:pt>
                      <c:pt idx="1241">
                        <c:v>93.602278277714774</c:v>
                      </c:pt>
                      <c:pt idx="1242">
                        <c:v>92.555032162459739</c:v>
                      </c:pt>
                      <c:pt idx="1243">
                        <c:v>92.284321111322669</c:v>
                      </c:pt>
                      <c:pt idx="1244">
                        <c:v>92.741301234343041</c:v>
                      </c:pt>
                      <c:pt idx="1245">
                        <c:v>92.457344382538707</c:v>
                      </c:pt>
                      <c:pt idx="1246">
                        <c:v>93.682580944259996</c:v>
                      </c:pt>
                      <c:pt idx="1247">
                        <c:v>92.77855504871971</c:v>
                      </c:pt>
                      <c:pt idx="1248">
                        <c:v>91.983807008684266</c:v>
                      </c:pt>
                      <c:pt idx="1249">
                        <c:v>92.012782197643901</c:v>
                      </c:pt>
                      <c:pt idx="1250">
                        <c:v>92.641957729338614</c:v>
                      </c:pt>
                      <c:pt idx="1251">
                        <c:v>93.599794690089638</c:v>
                      </c:pt>
                      <c:pt idx="1252">
                        <c:v>93.295969137284445</c:v>
                      </c:pt>
                      <c:pt idx="1253">
                        <c:v>93.490516834584781</c:v>
                      </c:pt>
                      <c:pt idx="1254">
                        <c:v>92.981381371437095</c:v>
                      </c:pt>
                      <c:pt idx="1255">
                        <c:v>92.397738279536057</c:v>
                      </c:pt>
                      <c:pt idx="1256">
                        <c:v>92.457344382538707</c:v>
                      </c:pt>
                      <c:pt idx="1257">
                        <c:v>93.399451954997389</c:v>
                      </c:pt>
                      <c:pt idx="1258">
                        <c:v>93.035192436647804</c:v>
                      </c:pt>
                      <c:pt idx="1259">
                        <c:v>93.155232505194832</c:v>
                      </c:pt>
                      <c:pt idx="1260">
                        <c:v>92.439131406621229</c:v>
                      </c:pt>
                      <c:pt idx="1261">
                        <c:v>92.190772644110169</c:v>
                      </c:pt>
                      <c:pt idx="1262">
                        <c:v>91.909299379930957</c:v>
                      </c:pt>
                      <c:pt idx="1263">
                        <c:v>91.698194431796537</c:v>
                      </c:pt>
                      <c:pt idx="1264">
                        <c:v>91.670874967920312</c:v>
                      </c:pt>
                      <c:pt idx="1265">
                        <c:v>92.165936767859051</c:v>
                      </c:pt>
                      <c:pt idx="1266">
                        <c:v>92.165936767859051</c:v>
                      </c:pt>
                      <c:pt idx="1267">
                        <c:v>91.92420090568163</c:v>
                      </c:pt>
                      <c:pt idx="1268">
                        <c:v>91.718890995339137</c:v>
                      </c:pt>
                      <c:pt idx="1269">
                        <c:v>93.363853865704129</c:v>
                      </c:pt>
                      <c:pt idx="1270">
                        <c:v>93.705761095427718</c:v>
                      </c:pt>
                      <c:pt idx="1271">
                        <c:v>93.50541836033544</c:v>
                      </c:pt>
                      <c:pt idx="1272">
                        <c:v>94.762941561183183</c:v>
                      </c:pt>
                      <c:pt idx="1273">
                        <c:v>93.937562607104724</c:v>
                      </c:pt>
                      <c:pt idx="1274">
                        <c:v>93.857259940559473</c:v>
                      </c:pt>
                      <c:pt idx="1275">
                        <c:v>93.192486319571501</c:v>
                      </c:pt>
                      <c:pt idx="1276">
                        <c:v>94.169364118781715</c:v>
                      </c:pt>
                      <c:pt idx="1277">
                        <c:v>94.580811802008384</c:v>
                      </c:pt>
                      <c:pt idx="1278">
                        <c:v>94.195855720116214</c:v>
                      </c:pt>
                      <c:pt idx="1279">
                        <c:v>96.009702548988756</c:v>
                      </c:pt>
                      <c:pt idx="1280">
                        <c:v>95.421092281837502</c:v>
                      </c:pt>
                      <c:pt idx="1281">
                        <c:v>95.9989403359466</c:v>
                      </c:pt>
                      <c:pt idx="1282">
                        <c:v>95.307675113624128</c:v>
                      </c:pt>
                      <c:pt idx="1283">
                        <c:v>95.146241917991929</c:v>
                      </c:pt>
                      <c:pt idx="1284">
                        <c:v>94.272846936494659</c:v>
                      </c:pt>
                      <c:pt idx="1285">
                        <c:v>93.809243913140662</c:v>
                      </c:pt>
                      <c:pt idx="1286">
                        <c:v>93.657745068008907</c:v>
                      </c:pt>
                      <c:pt idx="1287">
                        <c:v>94.879670179563362</c:v>
                      </c:pt>
                      <c:pt idx="1288">
                        <c:v>94.330797314413914</c:v>
                      </c:pt>
                      <c:pt idx="1289">
                        <c:v>94.664425918720454</c:v>
                      </c:pt>
                      <c:pt idx="1290">
                        <c:v>94.856490028395683</c:v>
                      </c:pt>
                      <c:pt idx="1291">
                        <c:v>94.397026317750203</c:v>
                      </c:pt>
                      <c:pt idx="1292">
                        <c:v>95.609844941345941</c:v>
                      </c:pt>
                      <c:pt idx="1293">
                        <c:v>95.397084268128111</c:v>
                      </c:pt>
                      <c:pt idx="1294">
                        <c:v>95.41529724404559</c:v>
                      </c:pt>
                      <c:pt idx="1295">
                        <c:v>95.241446110287839</c:v>
                      </c:pt>
                      <c:pt idx="1296">
                        <c:v>95.609844941345941</c:v>
                      </c:pt>
                      <c:pt idx="1297">
                        <c:v>95.535337312592617</c:v>
                      </c:pt>
                      <c:pt idx="1298">
                        <c:v>95.106504515990153</c:v>
                      </c:pt>
                      <c:pt idx="1299">
                        <c:v>95.259659086205332</c:v>
                      </c:pt>
                      <c:pt idx="1300">
                        <c:v>95.259659086205332</c:v>
                      </c:pt>
                      <c:pt idx="1301">
                        <c:v>95.259659086205332</c:v>
                      </c:pt>
                      <c:pt idx="1302">
                        <c:v>95.129684667157861</c:v>
                      </c:pt>
                      <c:pt idx="1303">
                        <c:v>95.030341162153448</c:v>
                      </c:pt>
                      <c:pt idx="1304">
                        <c:v>94.903678193272782</c:v>
                      </c:pt>
                      <c:pt idx="1305">
                        <c:v>93.997168710107374</c:v>
                      </c:pt>
                      <c:pt idx="1306">
                        <c:v>93.217322195822604</c:v>
                      </c:pt>
                      <c:pt idx="1307">
                        <c:v>93.25705959782438</c:v>
                      </c:pt>
                      <c:pt idx="1308">
                        <c:v>92.801735199887403</c:v>
                      </c:pt>
                      <c:pt idx="1309">
                        <c:v>93.218977920906013</c:v>
                      </c:pt>
                      <c:pt idx="1310">
                        <c:v>92.714809633008528</c:v>
                      </c:pt>
                      <c:pt idx="1311">
                        <c:v>92.900250842350147</c:v>
                      </c:pt>
                      <c:pt idx="1312">
                        <c:v>93.097282127275577</c:v>
                      </c:pt>
                      <c:pt idx="1313">
                        <c:v>93.137019529277353</c:v>
                      </c:pt>
                      <c:pt idx="1314">
                        <c:v>92.697424519632747</c:v>
                      </c:pt>
                      <c:pt idx="1315">
                        <c:v>92.232165771195341</c:v>
                      </c:pt>
                      <c:pt idx="1316">
                        <c:v>92.257001647446458</c:v>
                      </c:pt>
                      <c:pt idx="1317">
                        <c:v>92.511155447749445</c:v>
                      </c:pt>
                      <c:pt idx="1318">
                        <c:v>92.439131406621229</c:v>
                      </c:pt>
                      <c:pt idx="1319">
                        <c:v>91.921717318056494</c:v>
                      </c:pt>
                      <c:pt idx="1320">
                        <c:v>92.826571076138507</c:v>
                      </c:pt>
                      <c:pt idx="1321">
                        <c:v>93.064167625607439</c:v>
                      </c:pt>
                      <c:pt idx="1322">
                        <c:v>92.815808863096379</c:v>
                      </c:pt>
                      <c:pt idx="1323">
                        <c:v>92.571589413293822</c:v>
                      </c:pt>
                      <c:pt idx="1324">
                        <c:v>92.39194324174413</c:v>
                      </c:pt>
                      <c:pt idx="1325">
                        <c:v>92.257001647446458</c:v>
                      </c:pt>
                      <c:pt idx="1326">
                        <c:v>92.208985620027633</c:v>
                      </c:pt>
                      <c:pt idx="1327">
                        <c:v>92.832366113930433</c:v>
                      </c:pt>
                      <c:pt idx="1328">
                        <c:v>92.465623007955756</c:v>
                      </c:pt>
                      <c:pt idx="1329">
                        <c:v>91.20561621948292</c:v>
                      </c:pt>
                      <c:pt idx="1330">
                        <c:v>91.350492164281036</c:v>
                      </c:pt>
                      <c:pt idx="1331">
                        <c:v>91.333934913446967</c:v>
                      </c:pt>
                      <c:pt idx="1332">
                        <c:v>91.689915806379503</c:v>
                      </c:pt>
                      <c:pt idx="1333">
                        <c:v>91.453974981993994</c:v>
                      </c:pt>
                      <c:pt idx="1334">
                        <c:v>91.768562747841344</c:v>
                      </c:pt>
                      <c:pt idx="1335">
                        <c:v>92.463967282872346</c:v>
                      </c:pt>
                      <c:pt idx="1336">
                        <c:v>93.432566456665526</c:v>
                      </c:pt>
                      <c:pt idx="1337">
                        <c:v>92.956545495185978</c:v>
                      </c:pt>
                      <c:pt idx="1338">
                        <c:v>92.665137880506308</c:v>
                      </c:pt>
                      <c:pt idx="1339">
                        <c:v>92.745440547051558</c:v>
                      </c:pt>
                      <c:pt idx="1340">
                        <c:v>92.505360409957532</c:v>
                      </c:pt>
                      <c:pt idx="1341">
                        <c:v>92.069076850479746</c:v>
                      </c:pt>
                      <c:pt idx="1342">
                        <c:v>92.559171475168256</c:v>
                      </c:pt>
                      <c:pt idx="1343">
                        <c:v>93.351435927578578</c:v>
                      </c:pt>
                      <c:pt idx="1344">
                        <c:v>93.079069151358098</c:v>
                      </c:pt>
                      <c:pt idx="1345">
                        <c:v>93.65195003021698</c:v>
                      </c:pt>
                      <c:pt idx="1346">
                        <c:v>93.252092422574165</c:v>
                      </c:pt>
                      <c:pt idx="1347">
                        <c:v>93.436705769374058</c:v>
                      </c:pt>
                      <c:pt idx="1348">
                        <c:v>93.022774498522267</c:v>
                      </c:pt>
                      <c:pt idx="1349">
                        <c:v>93.403591267705906</c:v>
                      </c:pt>
                      <c:pt idx="1350">
                        <c:v>92.720604670800455</c:v>
                      </c:pt>
                      <c:pt idx="1351">
                        <c:v>92.280181798614151</c:v>
                      </c:pt>
                      <c:pt idx="1352">
                        <c:v>92.665137880506308</c:v>
                      </c:pt>
                      <c:pt idx="1353">
                        <c:v>92.545097811959309</c:v>
                      </c:pt>
                      <c:pt idx="1354">
                        <c:v>92.360484465159402</c:v>
                      </c:pt>
                      <c:pt idx="1355">
                        <c:v>92.861341302890068</c:v>
                      </c:pt>
                      <c:pt idx="1356">
                        <c:v>93.076585563732991</c:v>
                      </c:pt>
                      <c:pt idx="1357">
                        <c:v>93.519492023544416</c:v>
                      </c:pt>
                      <c:pt idx="1358">
                        <c:v>93.954119857938792</c:v>
                      </c:pt>
                      <c:pt idx="1359">
                        <c:v>93.614696215840311</c:v>
                      </c:pt>
                      <c:pt idx="1360">
                        <c:v>93.978955734189896</c:v>
                      </c:pt>
                      <c:pt idx="1361">
                        <c:v>93.2653382232414</c:v>
                      </c:pt>
                      <c:pt idx="1362">
                        <c:v>93.115495103193055</c:v>
                      </c:pt>
                      <c:pt idx="1363">
                        <c:v>92.801735199887403</c:v>
                      </c:pt>
                      <c:pt idx="1364">
                        <c:v>93.074929838649581</c:v>
                      </c:pt>
                      <c:pt idx="1365">
                        <c:v>92.814153138012969</c:v>
                      </c:pt>
                      <c:pt idx="1366">
                        <c:v>92.248723022029409</c:v>
                      </c:pt>
                      <c:pt idx="1367">
                        <c:v>92.261140960154975</c:v>
                      </c:pt>
                      <c:pt idx="1368">
                        <c:v>91.921717318056494</c:v>
                      </c:pt>
                      <c:pt idx="1369">
                        <c:v>91.408442542200291</c:v>
                      </c:pt>
                      <c:pt idx="1370">
                        <c:v>90.791684948631129</c:v>
                      </c:pt>
                      <c:pt idx="1371">
                        <c:v>90.33222123798565</c:v>
                      </c:pt>
                      <c:pt idx="1372">
                        <c:v>89.967961719636065</c:v>
                      </c:pt>
                      <c:pt idx="1373">
                        <c:v>90.24363994602335</c:v>
                      </c:pt>
                      <c:pt idx="1374">
                        <c:v>89.9762403450531</c:v>
                      </c:pt>
                      <c:pt idx="1375">
                        <c:v>90.092141100891595</c:v>
                      </c:pt>
                      <c:pt idx="1376">
                        <c:v>89.684832730373444</c:v>
                      </c:pt>
                      <c:pt idx="1377">
                        <c:v>89.760996084210177</c:v>
                      </c:pt>
                      <c:pt idx="1378">
                        <c:v>90.541670461036645</c:v>
                      </c:pt>
                      <c:pt idx="1379">
                        <c:v>90.075583850057527</c:v>
                      </c:pt>
                      <c:pt idx="1380">
                        <c:v>89.963822406927548</c:v>
                      </c:pt>
                      <c:pt idx="1381">
                        <c:v>90.220459794855657</c:v>
                      </c:pt>
                      <c:pt idx="1382">
                        <c:v>90.115321252059303</c:v>
                      </c:pt>
                      <c:pt idx="1383">
                        <c:v>90.355401389153343</c:v>
                      </c:pt>
                      <c:pt idx="1384">
                        <c:v>89.606185788911617</c:v>
                      </c:pt>
                      <c:pt idx="1385">
                        <c:v>89.413293816694676</c:v>
                      </c:pt>
                      <c:pt idx="1386">
                        <c:v>89.475383507322434</c:v>
                      </c:pt>
                      <c:pt idx="1387">
                        <c:v>89.514293046782512</c:v>
                      </c:pt>
                      <c:pt idx="1388">
                        <c:v>89.922429279842376</c:v>
                      </c:pt>
                      <c:pt idx="1389">
                        <c:v>89.357827026400543</c:v>
                      </c:pt>
                      <c:pt idx="1390">
                        <c:v>88.688914092704039</c:v>
                      </c:pt>
                      <c:pt idx="1391">
                        <c:v>88.705471343538107</c:v>
                      </c:pt>
                      <c:pt idx="1392">
                        <c:v>88.175639316847821</c:v>
                      </c:pt>
                      <c:pt idx="1393">
                        <c:v>88.48194845727815</c:v>
                      </c:pt>
                      <c:pt idx="1394">
                        <c:v>88.982805295008802</c:v>
                      </c:pt>
                      <c:pt idx="1395">
                        <c:v>89.529194572533171</c:v>
                      </c:pt>
                      <c:pt idx="1396">
                        <c:v>89.678209830039819</c:v>
                      </c:pt>
                      <c:pt idx="1397">
                        <c:v>89.603702201286481</c:v>
                      </c:pt>
                      <c:pt idx="1398">
                        <c:v>89.715463644416488</c:v>
                      </c:pt>
                      <c:pt idx="1399">
                        <c:v>88.989428195342441</c:v>
                      </c:pt>
                      <c:pt idx="1400">
                        <c:v>89.82970867517156</c:v>
                      </c:pt>
                      <c:pt idx="1401">
                        <c:v>89.959683094219031</c:v>
                      </c:pt>
                      <c:pt idx="1402">
                        <c:v>90.33222123798565</c:v>
                      </c:pt>
                      <c:pt idx="1403">
                        <c:v>90.116976977142699</c:v>
                      </c:pt>
                      <c:pt idx="1404">
                        <c:v>90.067305224640506</c:v>
                      </c:pt>
                      <c:pt idx="1405">
                        <c:v>89.922429279842376</c:v>
                      </c:pt>
                      <c:pt idx="1406">
                        <c:v>89.636816702954633</c:v>
                      </c:pt>
                      <c:pt idx="1407">
                        <c:v>90.882749828218508</c:v>
                      </c:pt>
                      <c:pt idx="1408">
                        <c:v>90.524285347660864</c:v>
                      </c:pt>
                      <c:pt idx="1409">
                        <c:v>91.18491965594032</c:v>
                      </c:pt>
                      <c:pt idx="1410">
                        <c:v>90.108698351725678</c:v>
                      </c:pt>
                      <c:pt idx="1411">
                        <c:v>89.591284263160944</c:v>
                      </c:pt>
                      <c:pt idx="1412">
                        <c:v>89.417433129403179</c:v>
                      </c:pt>
                      <c:pt idx="1413">
                        <c:v>89.345409088274977</c:v>
                      </c:pt>
                      <c:pt idx="1414">
                        <c:v>88.970387356883265</c:v>
                      </c:pt>
                      <c:pt idx="1415">
                        <c:v>89.477039232405843</c:v>
                      </c:pt>
                      <c:pt idx="1416">
                        <c:v>89.411638091611266</c:v>
                      </c:pt>
                      <c:pt idx="1417">
                        <c:v>89.251860621062463</c:v>
                      </c:pt>
                      <c:pt idx="1418">
                        <c:v>89.578866325035378</c:v>
                      </c:pt>
                      <c:pt idx="1419">
                        <c:v>89.417433129403179</c:v>
                      </c:pt>
                      <c:pt idx="1420">
                        <c:v>89.659168991580628</c:v>
                      </c:pt>
                      <c:pt idx="1421">
                        <c:v>89.635160977871237</c:v>
                      </c:pt>
                      <c:pt idx="1422">
                        <c:v>89.895937678507863</c:v>
                      </c:pt>
                      <c:pt idx="1423">
                        <c:v>89.618603727037154</c:v>
                      </c:pt>
                      <c:pt idx="1424">
                        <c:v>89.650890366163608</c:v>
                      </c:pt>
                      <c:pt idx="1425">
                        <c:v>90.212181169438622</c:v>
                      </c:pt>
                      <c:pt idx="1426">
                        <c:v>89.905872029008293</c:v>
                      </c:pt>
                      <c:pt idx="1427">
                        <c:v>89.885175465465707</c:v>
                      </c:pt>
                      <c:pt idx="1428">
                        <c:v>89.312294586606839</c:v>
                      </c:pt>
                      <c:pt idx="1429">
                        <c:v>88.908297666255493</c:v>
                      </c:pt>
                      <c:pt idx="1430">
                        <c:v>89.15086139097464</c:v>
                      </c:pt>
                      <c:pt idx="1431">
                        <c:v>89.313950311690235</c:v>
                      </c:pt>
                      <c:pt idx="1432">
                        <c:v>89.872757527340156</c:v>
                      </c:pt>
                      <c:pt idx="1433">
                        <c:v>89.70552929391603</c:v>
                      </c:pt>
                      <c:pt idx="1434">
                        <c:v>89.159140016391675</c:v>
                      </c:pt>
                      <c:pt idx="1435">
                        <c:v>88.390883577690758</c:v>
                      </c:pt>
                      <c:pt idx="1436">
                        <c:v>88.3080973235204</c:v>
                      </c:pt>
                      <c:pt idx="1437">
                        <c:v>88.044837035258666</c:v>
                      </c:pt>
                      <c:pt idx="1438">
                        <c:v>88.265048471351818</c:v>
                      </c:pt>
                      <c:pt idx="1439">
                        <c:v>88.03738627238333</c:v>
                      </c:pt>
                      <c:pt idx="1440">
                        <c:v>88.088713749968946</c:v>
                      </c:pt>
                      <c:pt idx="1441">
                        <c:v>87.509209970776453</c:v>
                      </c:pt>
                      <c:pt idx="1442">
                        <c:v>87.598619125280436</c:v>
                      </c:pt>
                      <c:pt idx="1443">
                        <c:v>88.283261447269297</c:v>
                      </c:pt>
                      <c:pt idx="1444">
                        <c:v>87.788199647330558</c:v>
                      </c:pt>
                      <c:pt idx="1445">
                        <c:v>87.625110726614949</c:v>
                      </c:pt>
                      <c:pt idx="1446">
                        <c:v>87.57957828682126</c:v>
                      </c:pt>
                      <c:pt idx="1447">
                        <c:v>87.826281324248924</c:v>
                      </c:pt>
                      <c:pt idx="1448">
                        <c:v>87.726937819244483</c:v>
                      </c:pt>
                      <c:pt idx="1449">
                        <c:v>87.360194713269806</c:v>
                      </c:pt>
                      <c:pt idx="1450">
                        <c:v>87.314662273476102</c:v>
                      </c:pt>
                      <c:pt idx="1451">
                        <c:v>87.082860761799125</c:v>
                      </c:pt>
                      <c:pt idx="1452">
                        <c:v>87.430563029314598</c:v>
                      </c:pt>
                      <c:pt idx="1453">
                        <c:v>87.070442823673559</c:v>
                      </c:pt>
                      <c:pt idx="1454">
                        <c:v>86.927222603958825</c:v>
                      </c:pt>
                      <c:pt idx="1455">
                        <c:v>87.053885572839476</c:v>
                      </c:pt>
                      <c:pt idx="1456">
                        <c:v>87.264990520973882</c:v>
                      </c:pt>
                      <c:pt idx="1457">
                        <c:v>86.968615731044011</c:v>
                      </c:pt>
                      <c:pt idx="1458">
                        <c:v>86.991795882211704</c:v>
                      </c:pt>
                      <c:pt idx="1459">
                        <c:v>87.782404609538617</c:v>
                      </c:pt>
                      <c:pt idx="1460">
                        <c:v>87.8925103275852</c:v>
                      </c:pt>
                      <c:pt idx="1461">
                        <c:v>88.367703426523065</c:v>
                      </c:pt>
                      <c:pt idx="1462">
                        <c:v>89.684004867831732</c:v>
                      </c:pt>
                      <c:pt idx="1463">
                        <c:v>90.081378887849453</c:v>
                      </c:pt>
                      <c:pt idx="1464">
                        <c:v>89.440613280570901</c:v>
                      </c:pt>
                      <c:pt idx="1465">
                        <c:v>89.548235410992362</c:v>
                      </c:pt>
                      <c:pt idx="1466">
                        <c:v>89.359482751483938</c:v>
                      </c:pt>
                      <c:pt idx="1467">
                        <c:v>88.763421721457377</c:v>
                      </c:pt>
                      <c:pt idx="1468">
                        <c:v>88.589570587699612</c:v>
                      </c:pt>
                      <c:pt idx="1469">
                        <c:v>88.703815618454712</c:v>
                      </c:pt>
                      <c:pt idx="1470">
                        <c:v>88.914092704047405</c:v>
                      </c:pt>
                      <c:pt idx="1471">
                        <c:v>90.039985760764267</c:v>
                      </c:pt>
                      <c:pt idx="1472">
                        <c:v>89.732020895250557</c:v>
                      </c:pt>
                      <c:pt idx="1473">
                        <c:v>89.243581995645442</c:v>
                      </c:pt>
                      <c:pt idx="1474">
                        <c:v>89.603702201286481</c:v>
                      </c:pt>
                      <c:pt idx="1475">
                        <c:v>90.013494159429769</c:v>
                      </c:pt>
                      <c:pt idx="1476">
                        <c:v>89.555686173867684</c:v>
                      </c:pt>
                      <c:pt idx="1477">
                        <c:v>88.900019040838458</c:v>
                      </c:pt>
                      <c:pt idx="1478">
                        <c:v>88.712094243871746</c:v>
                      </c:pt>
                      <c:pt idx="1479">
                        <c:v>88.313892361312313</c:v>
                      </c:pt>
                      <c:pt idx="1480">
                        <c:v>87.861051551000472</c:v>
                      </c:pt>
                      <c:pt idx="1481">
                        <c:v>88.014206121215636</c:v>
                      </c:pt>
                      <c:pt idx="1482">
                        <c:v>88.486087769986653</c:v>
                      </c:pt>
                      <c:pt idx="1483">
                        <c:v>88.986944607717334</c:v>
                      </c:pt>
                      <c:pt idx="1484">
                        <c:v>88.730307219789211</c:v>
                      </c:pt>
                      <c:pt idx="1485">
                        <c:v>89.00764117125992</c:v>
                      </c:pt>
                      <c:pt idx="1486">
                        <c:v>89.18314803010108</c:v>
                      </c:pt>
                      <c:pt idx="1487">
                        <c:v>89.18314803010108</c:v>
                      </c:pt>
                      <c:pt idx="1488">
                        <c:v>89.18314803010108</c:v>
                      </c:pt>
                      <c:pt idx="1489">
                        <c:v>91.69405511908802</c:v>
                      </c:pt>
                      <c:pt idx="1490">
                        <c:v>92.403533317327984</c:v>
                      </c:pt>
                      <c:pt idx="1491">
                        <c:v>92.04838028693716</c:v>
                      </c:pt>
                      <c:pt idx="1492">
                        <c:v>92.04838028693716</c:v>
                      </c:pt>
                      <c:pt idx="1493">
                        <c:v>92.04838028693716</c:v>
                      </c:pt>
                      <c:pt idx="1494">
                        <c:v>94.159429768281271</c:v>
                      </c:pt>
                      <c:pt idx="1495">
                        <c:v>95.160315581200891</c:v>
                      </c:pt>
                      <c:pt idx="1496">
                        <c:v>95.21661023403675</c:v>
                      </c:pt>
                      <c:pt idx="1497">
                        <c:v>97.671222670187831</c:v>
                      </c:pt>
                      <c:pt idx="1498">
                        <c:v>97.316897502338705</c:v>
                      </c:pt>
                      <c:pt idx="1499">
                        <c:v>98.826090915864327</c:v>
                      </c:pt>
                      <c:pt idx="1500">
                        <c:v>97.13311201808051</c:v>
                      </c:pt>
                      <c:pt idx="1501">
                        <c:v>96.832597915442122</c:v>
                      </c:pt>
                      <c:pt idx="1502">
                        <c:v>97.122349805038382</c:v>
                      </c:pt>
                      <c:pt idx="1503">
                        <c:v>97.530486038098218</c:v>
                      </c:pt>
                      <c:pt idx="1504">
                        <c:v>97.530486038098218</c:v>
                      </c:pt>
                      <c:pt idx="1505">
                        <c:v>98.813672977738761</c:v>
                      </c:pt>
                      <c:pt idx="1506">
                        <c:v>98.588494366395409</c:v>
                      </c:pt>
                      <c:pt idx="1507">
                        <c:v>98.590150091478819</c:v>
                      </c:pt>
                      <c:pt idx="1508">
                        <c:v>97.538764663515266</c:v>
                      </c:pt>
                      <c:pt idx="1509">
                        <c:v>97.538764663515266</c:v>
                      </c:pt>
                      <c:pt idx="1510">
                        <c:v>97.538764663515266</c:v>
                      </c:pt>
                      <c:pt idx="1511">
                        <c:v>96.977473860240252</c:v>
                      </c:pt>
                      <c:pt idx="1512">
                        <c:v>96.406248706464766</c:v>
                      </c:pt>
                      <c:pt idx="1513">
                        <c:v>96.603279991390238</c:v>
                      </c:pt>
                      <c:pt idx="1514">
                        <c:v>95.692631195516299</c:v>
                      </c:pt>
                      <c:pt idx="1515">
                        <c:v>95.709188446350353</c:v>
                      </c:pt>
                      <c:pt idx="1516">
                        <c:v>95.709188446350353</c:v>
                      </c:pt>
                      <c:pt idx="1517">
                        <c:v>95.709188446350353</c:v>
                      </c:pt>
                      <c:pt idx="1518">
                        <c:v>94.413583568584272</c:v>
                      </c:pt>
                      <c:pt idx="1519">
                        <c:v>94.833309877227975</c:v>
                      </c:pt>
                      <c:pt idx="1520">
                        <c:v>93.726457658970304</c:v>
                      </c:pt>
                      <c:pt idx="1521">
                        <c:v>94.806818275893463</c:v>
                      </c:pt>
                      <c:pt idx="1522">
                        <c:v>94.98480872235973</c:v>
                      </c:pt>
                      <c:pt idx="1523">
                        <c:v>94.98480872235973</c:v>
                      </c:pt>
                      <c:pt idx="1524">
                        <c:v>94.98480872235973</c:v>
                      </c:pt>
                      <c:pt idx="1525">
                        <c:v>93.929283981687675</c:v>
                      </c:pt>
                      <c:pt idx="1526">
                        <c:v>93.465680958333678</c:v>
                      </c:pt>
                      <c:pt idx="1527">
                        <c:v>93.730596971678821</c:v>
                      </c:pt>
                      <c:pt idx="1528">
                        <c:v>92.32736996349125</c:v>
                      </c:pt>
                      <c:pt idx="1529">
                        <c:v>91.489573071287239</c:v>
                      </c:pt>
                      <c:pt idx="1530">
                        <c:v>91.489573071287239</c:v>
                      </c:pt>
                      <c:pt idx="1531">
                        <c:v>91.489573071287239</c:v>
                      </c:pt>
                      <c:pt idx="1532">
                        <c:v>91.913438692639474</c:v>
                      </c:pt>
                      <c:pt idx="1533">
                        <c:v>92.215608520361286</c:v>
                      </c:pt>
                      <c:pt idx="1534">
                        <c:v>92.876242828640727</c:v>
                      </c:pt>
                      <c:pt idx="1535">
                        <c:v>93.533565686753363</c:v>
                      </c:pt>
                      <c:pt idx="1536">
                        <c:v>91.948208919391021</c:v>
                      </c:pt>
                      <c:pt idx="1537">
                        <c:v>91.948208919391021</c:v>
                      </c:pt>
                      <c:pt idx="1538">
                        <c:v>91.948208919391021</c:v>
                      </c:pt>
                      <c:pt idx="1539">
                        <c:v>92.462311557788951</c:v>
                      </c:pt>
                      <c:pt idx="1540">
                        <c:v>92.803390924970813</c:v>
                      </c:pt>
                      <c:pt idx="1541">
                        <c:v>92.50949972266605</c:v>
                      </c:pt>
                      <c:pt idx="1542">
                        <c:v>93.912726730853606</c:v>
                      </c:pt>
                      <c:pt idx="1543">
                        <c:v>93.271133261033341</c:v>
                      </c:pt>
                      <c:pt idx="1544">
                        <c:v>93.271133261033341</c:v>
                      </c:pt>
                      <c:pt idx="1545">
                        <c:v>93.271133261033341</c:v>
                      </c:pt>
                      <c:pt idx="1546">
                        <c:v>92.989659996854115</c:v>
                      </c:pt>
                      <c:pt idx="1547">
                        <c:v>93.235535171740082</c:v>
                      </c:pt>
                      <c:pt idx="1548">
                        <c:v>94.088233589694752</c:v>
                      </c:pt>
                      <c:pt idx="1549">
                        <c:v>93.593999652297725</c:v>
                      </c:pt>
                      <c:pt idx="1550">
                        <c:v>94.283609149536815</c:v>
                      </c:pt>
                      <c:pt idx="1551">
                        <c:v>94.283609149536815</c:v>
                      </c:pt>
                      <c:pt idx="1552">
                        <c:v>94.283609149536815</c:v>
                      </c:pt>
                      <c:pt idx="1553">
                        <c:v>94.431796544501751</c:v>
                      </c:pt>
                      <c:pt idx="1554">
                        <c:v>94.815096901310497</c:v>
                      </c:pt>
                      <c:pt idx="1555">
                        <c:v>95.342445340375676</c:v>
                      </c:pt>
                      <c:pt idx="1556">
                        <c:v>95.912014769067738</c:v>
                      </c:pt>
                      <c:pt idx="1557">
                        <c:v>96.388035730547301</c:v>
                      </c:pt>
                      <c:pt idx="1558">
                        <c:v>96.388035730547301</c:v>
                      </c:pt>
                      <c:pt idx="1559">
                        <c:v>96.388035730547301</c:v>
                      </c:pt>
                      <c:pt idx="1560">
                        <c:v>95.560173188843706</c:v>
                      </c:pt>
                      <c:pt idx="1561">
                        <c:v>94.806818275893463</c:v>
                      </c:pt>
                      <c:pt idx="1562">
                        <c:v>94.589090427425418</c:v>
                      </c:pt>
                      <c:pt idx="1563">
                        <c:v>93.218977920906013</c:v>
                      </c:pt>
                      <c:pt idx="1564">
                        <c:v>93.624630566340755</c:v>
                      </c:pt>
                      <c:pt idx="1565">
                        <c:v>93.624630566340755</c:v>
                      </c:pt>
                      <c:pt idx="1566">
                        <c:v>93.624630566340755</c:v>
                      </c:pt>
                      <c:pt idx="1567">
                        <c:v>93.538532862003592</c:v>
                      </c:pt>
                      <c:pt idx="1568">
                        <c:v>93.656089342925497</c:v>
                      </c:pt>
                      <c:pt idx="1569">
                        <c:v>93.217322195822604</c:v>
                      </c:pt>
                      <c:pt idx="1570">
                        <c:v>93.662712243259136</c:v>
                      </c:pt>
                      <c:pt idx="1571">
                        <c:v>94.92520261935708</c:v>
                      </c:pt>
                      <c:pt idx="1572">
                        <c:v>94.92520261935708</c:v>
                      </c:pt>
                      <c:pt idx="1573">
                        <c:v>94.92520261935708</c:v>
                      </c:pt>
                      <c:pt idx="1574">
                        <c:v>94.94589918289968</c:v>
                      </c:pt>
                      <c:pt idx="1575">
                        <c:v>95.421920144379229</c:v>
                      </c:pt>
                      <c:pt idx="1576">
                        <c:v>95.713327759058885</c:v>
                      </c:pt>
                      <c:pt idx="1577">
                        <c:v>96.276274287417323</c:v>
                      </c:pt>
                      <c:pt idx="1578">
                        <c:v>95.930227744985217</c:v>
                      </c:pt>
                      <c:pt idx="1579">
                        <c:v>97.25729139933604</c:v>
                      </c:pt>
                      <c:pt idx="1580">
                        <c:v>96.210045284081033</c:v>
                      </c:pt>
                      <c:pt idx="1581">
                        <c:v>94.993087347776779</c:v>
                      </c:pt>
                      <c:pt idx="1582">
                        <c:v>95.700909820933319</c:v>
                      </c:pt>
                      <c:pt idx="1583">
                        <c:v>95.212470921328205</c:v>
                      </c:pt>
                      <c:pt idx="1584">
                        <c:v>95.212470921328205</c:v>
                      </c:pt>
                      <c:pt idx="1585">
                        <c:v>95.212470921328205</c:v>
                      </c:pt>
                      <c:pt idx="1586">
                        <c:v>95.587492652719945</c:v>
                      </c:pt>
                      <c:pt idx="1587">
                        <c:v>95.913670494151134</c:v>
                      </c:pt>
                      <c:pt idx="1588">
                        <c:v>95.67607394468223</c:v>
                      </c:pt>
                      <c:pt idx="1589">
                        <c:v>95.401223580836643</c:v>
                      </c:pt>
                      <c:pt idx="1590">
                        <c:v>95.401223580836643</c:v>
                      </c:pt>
                      <c:pt idx="1591">
                        <c:v>95.401223580836643</c:v>
                      </c:pt>
                      <c:pt idx="1592">
                        <c:v>95.401223580836643</c:v>
                      </c:pt>
                      <c:pt idx="1593">
                        <c:v>95.688491882807767</c:v>
                      </c:pt>
                      <c:pt idx="1594">
                        <c:v>95.266281986538942</c:v>
                      </c:pt>
                      <c:pt idx="1595">
                        <c:v>95.096570165489723</c:v>
                      </c:pt>
                      <c:pt idx="1596">
                        <c:v>95.423575869462638</c:v>
                      </c:pt>
                      <c:pt idx="1597">
                        <c:v>96.261372761666635</c:v>
                      </c:pt>
                      <c:pt idx="1598">
                        <c:v>96.261372761666635</c:v>
                      </c:pt>
                      <c:pt idx="1599">
                        <c:v>96.261372761666635</c:v>
                      </c:pt>
                      <c:pt idx="1600">
                        <c:v>96.34001970312849</c:v>
                      </c:pt>
                      <c:pt idx="1601">
                        <c:v>95.758860198852574</c:v>
                      </c:pt>
                      <c:pt idx="1602">
                        <c:v>95.950924308527803</c:v>
                      </c:pt>
                      <c:pt idx="1603">
                        <c:v>95.870621641982552</c:v>
                      </c:pt>
                      <c:pt idx="1604">
                        <c:v>95.075873601947137</c:v>
                      </c:pt>
                      <c:pt idx="1605">
                        <c:v>95.075873601947137</c:v>
                      </c:pt>
                      <c:pt idx="1606">
                        <c:v>95.075873601947137</c:v>
                      </c:pt>
                      <c:pt idx="1607">
                        <c:v>95.605705628637409</c:v>
                      </c:pt>
                      <c:pt idx="1608">
                        <c:v>94.829170564519458</c:v>
                      </c:pt>
                      <c:pt idx="1609">
                        <c:v>94.511271348505304</c:v>
                      </c:pt>
                      <c:pt idx="1610">
                        <c:v>94.167708393698305</c:v>
                      </c:pt>
                      <c:pt idx="1611">
                        <c:v>93.902792380353162</c:v>
                      </c:pt>
                      <c:pt idx="1612">
                        <c:v>93.902792380353162</c:v>
                      </c:pt>
                      <c:pt idx="1613">
                        <c:v>93.902792380353162</c:v>
                      </c:pt>
                      <c:pt idx="1614">
                        <c:v>93.902792380353162</c:v>
                      </c:pt>
                      <c:pt idx="1615">
                        <c:v>93.902792380353162</c:v>
                      </c:pt>
                      <c:pt idx="1616">
                        <c:v>93.213182883114087</c:v>
                      </c:pt>
                      <c:pt idx="1617">
                        <c:v>92.872103515932196</c:v>
                      </c:pt>
                      <c:pt idx="1618">
                        <c:v>92.981381371437095</c:v>
                      </c:pt>
                      <c:pt idx="1619">
                        <c:v>92.981381371437095</c:v>
                      </c:pt>
                      <c:pt idx="1620">
                        <c:v>92.981381371437095</c:v>
                      </c:pt>
                      <c:pt idx="1621">
                        <c:v>93.319149288452138</c:v>
                      </c:pt>
                      <c:pt idx="1622">
                        <c:v>93.000422209896271</c:v>
                      </c:pt>
                      <c:pt idx="1623">
                        <c:v>93.246297384782224</c:v>
                      </c:pt>
                      <c:pt idx="1624">
                        <c:v>92.584007351419359</c:v>
                      </c:pt>
                      <c:pt idx="1625">
                        <c:v>92.560827200251666</c:v>
                      </c:pt>
                      <c:pt idx="1626">
                        <c:v>92.560827200251666</c:v>
                      </c:pt>
                      <c:pt idx="1627">
                        <c:v>92.560827200251666</c:v>
                      </c:pt>
                      <c:pt idx="1628">
                        <c:v>92.786833674136744</c:v>
                      </c:pt>
                      <c:pt idx="1629">
                        <c:v>92.604703914961945</c:v>
                      </c:pt>
                      <c:pt idx="1630">
                        <c:v>92.367107365493027</c:v>
                      </c:pt>
                      <c:pt idx="1631">
                        <c:v>92.364623777867934</c:v>
                      </c:pt>
                      <c:pt idx="1632">
                        <c:v>93.029397398855892</c:v>
                      </c:pt>
                      <c:pt idx="1633">
                        <c:v>93.029397398855892</c:v>
                      </c:pt>
                      <c:pt idx="1634">
                        <c:v>93.029397398855892</c:v>
                      </c:pt>
                      <c:pt idx="1635">
                        <c:v>92.876242828640727</c:v>
                      </c:pt>
                      <c:pt idx="1636">
                        <c:v>93.033536711564409</c:v>
                      </c:pt>
                      <c:pt idx="1637">
                        <c:v>92.840644739347482</c:v>
                      </c:pt>
                      <c:pt idx="1638">
                        <c:v>93.701621782719187</c:v>
                      </c:pt>
                      <c:pt idx="1639">
                        <c:v>93.178412656362525</c:v>
                      </c:pt>
                      <c:pt idx="1640">
                        <c:v>93.178412656362525</c:v>
                      </c:pt>
                      <c:pt idx="1641">
                        <c:v>93.178412656362525</c:v>
                      </c:pt>
                      <c:pt idx="1642">
                        <c:v>93.006217247688198</c:v>
                      </c:pt>
                      <c:pt idx="1643">
                        <c:v>92.959029082811099</c:v>
                      </c:pt>
                      <c:pt idx="1644">
                        <c:v>93.213182883114087</c:v>
                      </c:pt>
                      <c:pt idx="1645">
                        <c:v>93.463197370708556</c:v>
                      </c:pt>
                      <c:pt idx="1646">
                        <c:v>93.211527158030677</c:v>
                      </c:pt>
                      <c:pt idx="1647">
                        <c:v>93.211527158030677</c:v>
                      </c:pt>
                      <c:pt idx="1648">
                        <c:v>93.211527158030677</c:v>
                      </c:pt>
                      <c:pt idx="1649">
                        <c:v>93.457402332916644</c:v>
                      </c:pt>
                      <c:pt idx="1650">
                        <c:v>93.089003501858542</c:v>
                      </c:pt>
                      <c:pt idx="1651">
                        <c:v>92.621261165796014</c:v>
                      </c:pt>
                      <c:pt idx="1652">
                        <c:v>92.621261165796014</c:v>
                      </c:pt>
                      <c:pt idx="1653">
                        <c:v>92.36296805278451</c:v>
                      </c:pt>
                      <c:pt idx="1654">
                        <c:v>92.36296805278451</c:v>
                      </c:pt>
                      <c:pt idx="1655">
                        <c:v>92.36296805278451</c:v>
                      </c:pt>
                      <c:pt idx="1656">
                        <c:v>92.607187502587067</c:v>
                      </c:pt>
                      <c:pt idx="1657">
                        <c:v>92.942471831977016</c:v>
                      </c:pt>
                      <c:pt idx="1658">
                        <c:v>93.128740903860319</c:v>
                      </c:pt>
                      <c:pt idx="1659">
                        <c:v>92.579868038710842</c:v>
                      </c:pt>
                      <c:pt idx="1660">
                        <c:v>92.542614224334173</c:v>
                      </c:pt>
                      <c:pt idx="1661">
                        <c:v>92.542614224334173</c:v>
                      </c:pt>
                      <c:pt idx="1662">
                        <c:v>92.542614224334173</c:v>
                      </c:pt>
                      <c:pt idx="1663">
                        <c:v>93.041815336981443</c:v>
                      </c:pt>
                      <c:pt idx="1664">
                        <c:v>92.848923364764502</c:v>
                      </c:pt>
                      <c:pt idx="1665">
                        <c:v>93.23801875936519</c:v>
                      </c:pt>
                      <c:pt idx="1666">
                        <c:v>93.368821040954359</c:v>
                      </c:pt>
                      <c:pt idx="1667">
                        <c:v>93.20242067007193</c:v>
                      </c:pt>
                      <c:pt idx="1668">
                        <c:v>93.20242067007193</c:v>
                      </c:pt>
                      <c:pt idx="1669">
                        <c:v>93.20242067007193</c:v>
                      </c:pt>
                      <c:pt idx="1670">
                        <c:v>92.90107870489183</c:v>
                      </c:pt>
                      <c:pt idx="1671">
                        <c:v>93.132880216568836</c:v>
                      </c:pt>
                      <c:pt idx="1672">
                        <c:v>93.50707408541885</c:v>
                      </c:pt>
                      <c:pt idx="1673">
                        <c:v>93.511213398127367</c:v>
                      </c:pt>
                      <c:pt idx="1674">
                        <c:v>93.977300009106486</c:v>
                      </c:pt>
                      <c:pt idx="1675">
                        <c:v>93.977300009106486</c:v>
                      </c:pt>
                      <c:pt idx="1676">
                        <c:v>93.977300009106486</c:v>
                      </c:pt>
                      <c:pt idx="1677">
                        <c:v>94.517066386297216</c:v>
                      </c:pt>
                      <c:pt idx="1678">
                        <c:v>93.89203016731102</c:v>
                      </c:pt>
                      <c:pt idx="1679">
                        <c:v>94.020348861275068</c:v>
                      </c:pt>
                      <c:pt idx="1680">
                        <c:v>94.119692366279509</c:v>
                      </c:pt>
                      <c:pt idx="1681">
                        <c:v>93.800965287723614</c:v>
                      </c:pt>
                      <c:pt idx="1682">
                        <c:v>93.800965287723614</c:v>
                      </c:pt>
                      <c:pt idx="1683">
                        <c:v>93.800965287723614</c:v>
                      </c:pt>
                      <c:pt idx="1684">
                        <c:v>93.372960353662876</c:v>
                      </c:pt>
                      <c:pt idx="1685">
                        <c:v>92.873759241015605</c:v>
                      </c:pt>
                      <c:pt idx="1686">
                        <c:v>93.50707408541885</c:v>
                      </c:pt>
                      <c:pt idx="1687">
                        <c:v>93.323288601160655</c:v>
                      </c:pt>
                      <c:pt idx="1688">
                        <c:v>93.697482470010669</c:v>
                      </c:pt>
                      <c:pt idx="1689">
                        <c:v>93.697482470010669</c:v>
                      </c:pt>
                      <c:pt idx="1690">
                        <c:v>93.697482470010669</c:v>
                      </c:pt>
                      <c:pt idx="1691">
                        <c:v>94.235593122118004</c:v>
                      </c:pt>
                      <c:pt idx="1692">
                        <c:v>94.349838152873104</c:v>
                      </c:pt>
                      <c:pt idx="1693">
                        <c:v>94.349838152873104</c:v>
                      </c:pt>
                      <c:pt idx="1694">
                        <c:v>94.420206468917883</c:v>
                      </c:pt>
                      <c:pt idx="1695">
                        <c:v>93.962398483355813</c:v>
                      </c:pt>
                      <c:pt idx="1696">
                        <c:v>93.962398483355813</c:v>
                      </c:pt>
                      <c:pt idx="1697">
                        <c:v>93.962398483355813</c:v>
                      </c:pt>
                      <c:pt idx="1698">
                        <c:v>94.262912585994229</c:v>
                      </c:pt>
                      <c:pt idx="1699">
                        <c:v>94.428485094334931</c:v>
                      </c:pt>
                      <c:pt idx="1700">
                        <c:v>94.138733204738685</c:v>
                      </c:pt>
                      <c:pt idx="1701">
                        <c:v>94.223175183992453</c:v>
                      </c:pt>
                      <c:pt idx="1702">
                        <c:v>94.343215252539466</c:v>
                      </c:pt>
                      <c:pt idx="1703">
                        <c:v>94.343215252539466</c:v>
                      </c:pt>
                      <c:pt idx="1704">
                        <c:v>94.343215252539466</c:v>
                      </c:pt>
                      <c:pt idx="1705">
                        <c:v>94.334936627122417</c:v>
                      </c:pt>
                      <c:pt idx="1706">
                        <c:v>94.442558757543893</c:v>
                      </c:pt>
                      <c:pt idx="1707">
                        <c:v>94.488091197337582</c:v>
                      </c:pt>
                      <c:pt idx="1708">
                        <c:v>94.074159926485791</c:v>
                      </c:pt>
                      <c:pt idx="1709">
                        <c:v>93.974816421481378</c:v>
                      </c:pt>
                      <c:pt idx="1710">
                        <c:v>93.974816421481378</c:v>
                      </c:pt>
                      <c:pt idx="1711">
                        <c:v>93.974816421481378</c:v>
                      </c:pt>
                      <c:pt idx="1712">
                        <c:v>93.554262250295949</c:v>
                      </c:pt>
                      <c:pt idx="1713">
                        <c:v>93.554262250295949</c:v>
                      </c:pt>
                      <c:pt idx="1714">
                        <c:v>93.335706539286207</c:v>
                      </c:pt>
                      <c:pt idx="1715">
                        <c:v>93.465680958333678</c:v>
                      </c:pt>
                      <c:pt idx="1716">
                        <c:v>93.675130181384674</c:v>
                      </c:pt>
                      <c:pt idx="1717">
                        <c:v>93.675130181384674</c:v>
                      </c:pt>
                      <c:pt idx="1718">
                        <c:v>93.675130181384674</c:v>
                      </c:pt>
                      <c:pt idx="1719">
                        <c:v>94.248011060243556</c:v>
                      </c:pt>
                      <c:pt idx="1720">
                        <c:v>94.01620954856655</c:v>
                      </c:pt>
                      <c:pt idx="1721">
                        <c:v>94.409444255875755</c:v>
                      </c:pt>
                      <c:pt idx="1722">
                        <c:v>94.579156076924988</c:v>
                      </c:pt>
                      <c:pt idx="1723">
                        <c:v>94.918579719023441</c:v>
                      </c:pt>
                      <c:pt idx="1724">
                        <c:v>94.918579719023441</c:v>
                      </c:pt>
                      <c:pt idx="1725">
                        <c:v>94.918579719023441</c:v>
                      </c:pt>
                      <c:pt idx="1726">
                        <c:v>95.142102605283412</c:v>
                      </c:pt>
                      <c:pt idx="1727">
                        <c:v>95.535337312592617</c:v>
                      </c:pt>
                      <c:pt idx="1728">
                        <c:v>96.483239922843211</c:v>
                      </c:pt>
                      <c:pt idx="1729">
                        <c:v>96.284552912834343</c:v>
                      </c:pt>
                      <c:pt idx="1730">
                        <c:v>97.083440265578304</c:v>
                      </c:pt>
                      <c:pt idx="1731">
                        <c:v>97.083440265578304</c:v>
                      </c:pt>
                      <c:pt idx="1732">
                        <c:v>97.083440265578304</c:v>
                      </c:pt>
                      <c:pt idx="1733">
                        <c:v>96.762229599397315</c:v>
                      </c:pt>
                      <c:pt idx="1734">
                        <c:v>96.313528101793977</c:v>
                      </c:pt>
                      <c:pt idx="1735">
                        <c:v>97.083440265578304</c:v>
                      </c:pt>
                      <c:pt idx="1736">
                        <c:v>97.7084764845645</c:v>
                      </c:pt>
                      <c:pt idx="1737">
                        <c:v>98.126547068124808</c:v>
                      </c:pt>
                      <c:pt idx="1738">
                        <c:v>98.126547068124808</c:v>
                      </c:pt>
                      <c:pt idx="1739">
                        <c:v>98.126547068124808</c:v>
                      </c:pt>
                      <c:pt idx="1740">
                        <c:v>98.126547068124808</c:v>
                      </c:pt>
                      <c:pt idx="1741">
                        <c:v>97.253152086627537</c:v>
                      </c:pt>
                      <c:pt idx="1742">
                        <c:v>97.377331467883067</c:v>
                      </c:pt>
                      <c:pt idx="1743">
                        <c:v>97.681984883229987</c:v>
                      </c:pt>
                      <c:pt idx="1744">
                        <c:v>97.501510849138612</c:v>
                      </c:pt>
                      <c:pt idx="1745">
                        <c:v>97.501510849138612</c:v>
                      </c:pt>
                      <c:pt idx="1746">
                        <c:v>97.501510849138612</c:v>
                      </c:pt>
                      <c:pt idx="1747">
                        <c:v>97.845073803945596</c:v>
                      </c:pt>
                      <c:pt idx="1748">
                        <c:v>97.704337171855983</c:v>
                      </c:pt>
                      <c:pt idx="1749">
                        <c:v>97.704337171855983</c:v>
                      </c:pt>
                      <c:pt idx="1750">
                        <c:v>96.982441035490467</c:v>
                      </c:pt>
                      <c:pt idx="1751">
                        <c:v>97.301168114046334</c:v>
                      </c:pt>
                      <c:pt idx="1752">
                        <c:v>97.301168114046334</c:v>
                      </c:pt>
                      <c:pt idx="1753">
                        <c:v>97.301168114046334</c:v>
                      </c:pt>
                      <c:pt idx="1754">
                        <c:v>96.516354424511348</c:v>
                      </c:pt>
                      <c:pt idx="1755">
                        <c:v>96.903794094028612</c:v>
                      </c:pt>
                      <c:pt idx="1756">
                        <c:v>96.723320059937237</c:v>
                      </c:pt>
                      <c:pt idx="1757">
                        <c:v>96.553608238888017</c:v>
                      </c:pt>
                      <c:pt idx="1758">
                        <c:v>96.503936486385797</c:v>
                      </c:pt>
                      <c:pt idx="1759">
                        <c:v>96.503936486385797</c:v>
                      </c:pt>
                      <c:pt idx="1760">
                        <c:v>96.503936486385797</c:v>
                      </c:pt>
                      <c:pt idx="1761">
                        <c:v>95.802736913562867</c:v>
                      </c:pt>
                      <c:pt idx="1762">
                        <c:v>95.736507910226592</c:v>
                      </c:pt>
                      <c:pt idx="1763">
                        <c:v>95.28946213770665</c:v>
                      </c:pt>
                      <c:pt idx="1764">
                        <c:v>95.336650302583749</c:v>
                      </c:pt>
                      <c:pt idx="1765">
                        <c:v>95.787835387812208</c:v>
                      </c:pt>
                      <c:pt idx="1766">
                        <c:v>95.787835387812208</c:v>
                      </c:pt>
                      <c:pt idx="1767">
                        <c:v>95.787835387812208</c:v>
                      </c:pt>
                      <c:pt idx="1768">
                        <c:v>96.168652156995861</c:v>
                      </c:pt>
                      <c:pt idx="1769">
                        <c:v>95.897941105858791</c:v>
                      </c:pt>
                      <c:pt idx="1770">
                        <c:v>95.717467071767402</c:v>
                      </c:pt>
                      <c:pt idx="1771">
                        <c:v>95.562656776468828</c:v>
                      </c:pt>
                      <c:pt idx="1772">
                        <c:v>94.863112928729322</c:v>
                      </c:pt>
                      <c:pt idx="1773">
                        <c:v>94.863112928729322</c:v>
                      </c:pt>
                      <c:pt idx="1774">
                        <c:v>94.863112928729322</c:v>
                      </c:pt>
                      <c:pt idx="1775">
                        <c:v>94.873047279229752</c:v>
                      </c:pt>
                      <c:pt idx="1776">
                        <c:v>94.229798084326077</c:v>
                      </c:pt>
                      <c:pt idx="1777">
                        <c:v>94.01620954856655</c:v>
                      </c:pt>
                      <c:pt idx="1778">
                        <c:v>93.973160696397969</c:v>
                      </c:pt>
                      <c:pt idx="1779">
                        <c:v>94.204962208074974</c:v>
                      </c:pt>
                      <c:pt idx="1780">
                        <c:v>94.204962208074974</c:v>
                      </c:pt>
                      <c:pt idx="1781">
                        <c:v>94.204962208074974</c:v>
                      </c:pt>
                      <c:pt idx="1782">
                        <c:v>94.492230510046113</c:v>
                      </c:pt>
                      <c:pt idx="1783">
                        <c:v>94.682638894637932</c:v>
                      </c:pt>
                      <c:pt idx="1784">
                        <c:v>94.453320970586034</c:v>
                      </c:pt>
                      <c:pt idx="1785">
                        <c:v>95.307675113624128</c:v>
                      </c:pt>
                      <c:pt idx="1786">
                        <c:v>95.223233134370361</c:v>
                      </c:pt>
                      <c:pt idx="1787">
                        <c:v>95.223233134370361</c:v>
                      </c:pt>
                      <c:pt idx="1788">
                        <c:v>95.223233134370361</c:v>
                      </c:pt>
                      <c:pt idx="1789">
                        <c:v>94.958317121025217</c:v>
                      </c:pt>
                      <c:pt idx="1790">
                        <c:v>94.653663705678298</c:v>
                      </c:pt>
                      <c:pt idx="1791">
                        <c:v>94.583295389633506</c:v>
                      </c:pt>
                      <c:pt idx="1792">
                        <c:v>94.310100750871328</c:v>
                      </c:pt>
                      <c:pt idx="1793">
                        <c:v>94.471533946503527</c:v>
                      </c:pt>
                      <c:pt idx="1794">
                        <c:v>94.920235444106851</c:v>
                      </c:pt>
                      <c:pt idx="1795">
                        <c:v>94.885465217355318</c:v>
                      </c:pt>
                      <c:pt idx="1796">
                        <c:v>95.286978550081542</c:v>
                      </c:pt>
                      <c:pt idx="1797">
                        <c:v>94.959972846108627</c:v>
                      </c:pt>
                      <c:pt idx="1798">
                        <c:v>94.23393739703458</c:v>
                      </c:pt>
                      <c:pt idx="1799">
                        <c:v>94.169364118781715</c:v>
                      </c:pt>
                      <c:pt idx="1800">
                        <c:v>93.593999652297725</c:v>
                      </c:pt>
                      <c:pt idx="1801">
                        <c:v>93.269477535949932</c:v>
                      </c:pt>
                      <c:pt idx="1802">
                        <c:v>93.691687432218757</c:v>
                      </c:pt>
                      <c:pt idx="1803">
                        <c:v>93.947496957605154</c:v>
                      </c:pt>
                      <c:pt idx="1804">
                        <c:v>93.468164545958786</c:v>
                      </c:pt>
                      <c:pt idx="1805">
                        <c:v>93.447467982416185</c:v>
                      </c:pt>
                      <c:pt idx="1806">
                        <c:v>93.40193554262251</c:v>
                      </c:pt>
                      <c:pt idx="1807">
                        <c:v>93.178412656362525</c:v>
                      </c:pt>
                      <c:pt idx="1808">
                        <c:v>93.57164736367173</c:v>
                      </c:pt>
                      <c:pt idx="1809">
                        <c:v>93.642015679716536</c:v>
                      </c:pt>
                      <c:pt idx="1810">
                        <c:v>93.519492023544416</c:v>
                      </c:pt>
                      <c:pt idx="1811">
                        <c:v>93.519492023544416</c:v>
                      </c:pt>
                      <c:pt idx="1812">
                        <c:v>93.890374442227625</c:v>
                      </c:pt>
                      <c:pt idx="1813">
                        <c:v>93.900308792728055</c:v>
                      </c:pt>
                      <c:pt idx="1814">
                        <c:v>94.006275198066106</c:v>
                      </c:pt>
                      <c:pt idx="1815">
                        <c:v>93.646154992425053</c:v>
                      </c:pt>
                      <c:pt idx="1816">
                        <c:v>94.041045424817653</c:v>
                      </c:pt>
                      <c:pt idx="1817">
                        <c:v>93.593999652297725</c:v>
                      </c:pt>
                      <c:pt idx="1818">
                        <c:v>93.890374442227625</c:v>
                      </c:pt>
                      <c:pt idx="1819">
                        <c:v>93.993857259940555</c:v>
                      </c:pt>
                      <c:pt idx="1820">
                        <c:v>94.105618703070533</c:v>
                      </c:pt>
                      <c:pt idx="1821">
                        <c:v>93.834079789391765</c:v>
                      </c:pt>
                      <c:pt idx="1822">
                        <c:v>93.882095816810576</c:v>
                      </c:pt>
                      <c:pt idx="1823">
                        <c:v>93.933423294396206</c:v>
                      </c:pt>
                      <c:pt idx="1824">
                        <c:v>93.635392779382897</c:v>
                      </c:pt>
                      <c:pt idx="1825">
                        <c:v>93.809243913140662</c:v>
                      </c:pt>
                      <c:pt idx="1826">
                        <c:v>94.032766799400619</c:v>
                      </c:pt>
                      <c:pt idx="1827">
                        <c:v>93.867194291059903</c:v>
                      </c:pt>
                      <c:pt idx="1828">
                        <c:v>93.579925989088778</c:v>
                      </c:pt>
                      <c:pt idx="1829">
                        <c:v>93.579925989088778</c:v>
                      </c:pt>
                      <c:pt idx="1830">
                        <c:v>93.579925989088778</c:v>
                      </c:pt>
                      <c:pt idx="1831">
                        <c:v>93.49713973491842</c:v>
                      </c:pt>
                      <c:pt idx="1832">
                        <c:v>93.399451954997389</c:v>
                      </c:pt>
                      <c:pt idx="1833">
                        <c:v>93.258715322907776</c:v>
                      </c:pt>
                      <c:pt idx="1834">
                        <c:v>93.418492793456579</c:v>
                      </c:pt>
                      <c:pt idx="1835">
                        <c:v>92.491286746748571</c:v>
                      </c:pt>
                      <c:pt idx="1836">
                        <c:v>92.386976066493915</c:v>
                      </c:pt>
                      <c:pt idx="1837">
                        <c:v>92.588146664127891</c:v>
                      </c:pt>
                      <c:pt idx="1838">
                        <c:v>92.283493248780971</c:v>
                      </c:pt>
                      <c:pt idx="1839">
                        <c:v>92.971447020936637</c:v>
                      </c:pt>
                      <c:pt idx="1840">
                        <c:v>92.658514980172697</c:v>
                      </c:pt>
                      <c:pt idx="1841">
                        <c:v>92.658514980172697</c:v>
                      </c:pt>
                      <c:pt idx="1842">
                        <c:v>92.658514980172697</c:v>
                      </c:pt>
                      <c:pt idx="1843">
                        <c:v>92.759514210260534</c:v>
                      </c:pt>
                      <c:pt idx="1844">
                        <c:v>92.677555818631873</c:v>
                      </c:pt>
                      <c:pt idx="1845">
                        <c:v>92.803390924970813</c:v>
                      </c:pt>
                      <c:pt idx="1846">
                        <c:v>92.418434843078643</c:v>
                      </c:pt>
                      <c:pt idx="1847">
                        <c:v>92.008642884935384</c:v>
                      </c:pt>
                      <c:pt idx="1848">
                        <c:v>92.008642884935384</c:v>
                      </c:pt>
                      <c:pt idx="1849">
                        <c:v>92.110469977564918</c:v>
                      </c:pt>
                      <c:pt idx="1850">
                        <c:v>92.110469977564918</c:v>
                      </c:pt>
                      <c:pt idx="1851">
                        <c:v>92.204846307319116</c:v>
                      </c:pt>
                      <c:pt idx="1852">
                        <c:v>92.012782197643901</c:v>
                      </c:pt>
                      <c:pt idx="1853">
                        <c:v>92.064109675229517</c:v>
                      </c:pt>
                      <c:pt idx="1854">
                        <c:v>91.957315407349753</c:v>
                      </c:pt>
                      <c:pt idx="1855">
                        <c:v>92.283493248780971</c:v>
                      </c:pt>
                      <c:pt idx="1856">
                        <c:v>92.250378747112819</c:v>
                      </c:pt>
                      <c:pt idx="1857">
                        <c:v>92.012782197643901</c:v>
                      </c:pt>
                      <c:pt idx="1858">
                        <c:v>91.929995943473543</c:v>
                      </c:pt>
                      <c:pt idx="1859">
                        <c:v>91.655145579627955</c:v>
                      </c:pt>
                      <c:pt idx="1860">
                        <c:v>91.525999023122196</c:v>
                      </c:pt>
                      <c:pt idx="1861">
                        <c:v>91.427483380659481</c:v>
                      </c:pt>
                      <c:pt idx="1862">
                        <c:v>91.352975751906158</c:v>
                      </c:pt>
                      <c:pt idx="1863">
                        <c:v>91.416721167617325</c:v>
                      </c:pt>
                      <c:pt idx="1864">
                        <c:v>91.317377662612884</c:v>
                      </c:pt>
                      <c:pt idx="1865">
                        <c:v>91.406786817116895</c:v>
                      </c:pt>
                      <c:pt idx="1866">
                        <c:v>90.907585704469625</c:v>
                      </c:pt>
                      <c:pt idx="1867">
                        <c:v>90.814865099798823</c:v>
                      </c:pt>
                      <c:pt idx="1868">
                        <c:v>90.72545594529484</c:v>
                      </c:pt>
                      <c:pt idx="1869">
                        <c:v>90.365335739653787</c:v>
                      </c:pt>
                      <c:pt idx="1870">
                        <c:v>90.294967423608981</c:v>
                      </c:pt>
                      <c:pt idx="1871">
                        <c:v>90.431564742990062</c:v>
                      </c:pt>
                      <c:pt idx="1872">
                        <c:v>90.303246049026015</c:v>
                      </c:pt>
                      <c:pt idx="1873">
                        <c:v>90.334704825610757</c:v>
                      </c:pt>
                      <c:pt idx="1874">
                        <c:v>90.299106736317498</c:v>
                      </c:pt>
                      <c:pt idx="1875">
                        <c:v>89.858683864131194</c:v>
                      </c:pt>
                      <c:pt idx="1876">
                        <c:v>90.191484605896036</c:v>
                      </c:pt>
                      <c:pt idx="1877">
                        <c:v>90.05654301159835</c:v>
                      </c:pt>
                      <c:pt idx="1878">
                        <c:v>90.123599877476352</c:v>
                      </c:pt>
                      <c:pt idx="1879">
                        <c:v>90.227082695189296</c:v>
                      </c:pt>
                      <c:pt idx="1880">
                        <c:v>89.828880812629862</c:v>
                      </c:pt>
                      <c:pt idx="1881">
                        <c:v>89.967961719636065</c:v>
                      </c:pt>
                      <c:pt idx="1882">
                        <c:v>90.390171615904876</c:v>
                      </c:pt>
                      <c:pt idx="1883">
                        <c:v>89.987002558095256</c:v>
                      </c:pt>
                      <c:pt idx="1884">
                        <c:v>89.593767850786051</c:v>
                      </c:pt>
                      <c:pt idx="1885">
                        <c:v>89.688972043081975</c:v>
                      </c:pt>
                      <c:pt idx="1886">
                        <c:v>89.890970503257634</c:v>
                      </c:pt>
                      <c:pt idx="1887">
                        <c:v>89.920773554758966</c:v>
                      </c:pt>
                      <c:pt idx="1888">
                        <c:v>89.862823176839711</c:v>
                      </c:pt>
                      <c:pt idx="1889">
                        <c:v>89.748578146084611</c:v>
                      </c:pt>
                      <c:pt idx="1890">
                        <c:v>89.941470118301552</c:v>
                      </c:pt>
                      <c:pt idx="1891">
                        <c:v>89.752717458793143</c:v>
                      </c:pt>
                      <c:pt idx="1892">
                        <c:v>89.645095328371667</c:v>
                      </c:pt>
                      <c:pt idx="1893">
                        <c:v>89.659168991580628</c:v>
                      </c:pt>
                      <c:pt idx="1894">
                        <c:v>89.696422805957297</c:v>
                      </c:pt>
                      <c:pt idx="1895">
                        <c:v>89.537473197950206</c:v>
                      </c:pt>
                      <c:pt idx="1896">
                        <c:v>89.665791891914253</c:v>
                      </c:pt>
                      <c:pt idx="1897">
                        <c:v>89.545751823367254</c:v>
                      </c:pt>
                      <c:pt idx="1898">
                        <c:v>89.337130462857957</c:v>
                      </c:pt>
                      <c:pt idx="1899">
                        <c:v>89.135959865223981</c:v>
                      </c:pt>
                      <c:pt idx="1900">
                        <c:v>88.991083920425851</c:v>
                      </c:pt>
                      <c:pt idx="1901">
                        <c:v>88.833790037502169</c:v>
                      </c:pt>
                      <c:pt idx="1902">
                        <c:v>88.968731631799855</c:v>
                      </c:pt>
                      <c:pt idx="1903">
                        <c:v>88.782462559916553</c:v>
                      </c:pt>
                      <c:pt idx="1904">
                        <c:v>89.00598544617651</c:v>
                      </c:pt>
                      <c:pt idx="1905">
                        <c:v>89.00598544617651</c:v>
                      </c:pt>
                      <c:pt idx="1906">
                        <c:v>88.978665982300285</c:v>
                      </c:pt>
                      <c:pt idx="1907">
                        <c:v>88.94141216792363</c:v>
                      </c:pt>
                      <c:pt idx="1908">
                        <c:v>88.94141216792363</c:v>
                      </c:pt>
                      <c:pt idx="1909">
                        <c:v>88.94141216792363</c:v>
                      </c:pt>
                      <c:pt idx="1910">
                        <c:v>88.935617130131703</c:v>
                      </c:pt>
                      <c:pt idx="1911">
                        <c:v>88.935617130131703</c:v>
                      </c:pt>
                      <c:pt idx="1912">
                        <c:v>88.854486601044755</c:v>
                      </c:pt>
                      <c:pt idx="1913">
                        <c:v>88.761765996373967</c:v>
                      </c:pt>
                      <c:pt idx="1914">
                        <c:v>88.626824402076281</c:v>
                      </c:pt>
                      <c:pt idx="1915">
                        <c:v>88.626824402076281</c:v>
                      </c:pt>
                      <c:pt idx="1916">
                        <c:v>88.626824402076281</c:v>
                      </c:pt>
                      <c:pt idx="1917">
                        <c:v>88.626824402076281</c:v>
                      </c:pt>
                      <c:pt idx="1918">
                        <c:v>88.626824402076281</c:v>
                      </c:pt>
                      <c:pt idx="1919">
                        <c:v>88.043181310175257</c:v>
                      </c:pt>
                      <c:pt idx="1920">
                        <c:v>87.8925103275852</c:v>
                      </c:pt>
                      <c:pt idx="1921">
                        <c:v>88.062222148634433</c:v>
                      </c:pt>
                      <c:pt idx="1922">
                        <c:v>88.055599248300823</c:v>
                      </c:pt>
                      <c:pt idx="1923">
                        <c:v>87.997648870381568</c:v>
                      </c:pt>
                      <c:pt idx="1924">
                        <c:v>87.885887427251561</c:v>
                      </c:pt>
                      <c:pt idx="1925">
                        <c:v>87.779921021913509</c:v>
                      </c:pt>
                      <c:pt idx="1926">
                        <c:v>87.321285173809741</c:v>
                      </c:pt>
                      <c:pt idx="1927">
                        <c:v>87.43304661693972</c:v>
                      </c:pt>
                      <c:pt idx="1928">
                        <c:v>87.469472568774677</c:v>
                      </c:pt>
                      <c:pt idx="1929">
                        <c:v>87.651602327949462</c:v>
                      </c:pt>
                      <c:pt idx="1930">
                        <c:v>87.600274850363846</c:v>
                      </c:pt>
                      <c:pt idx="1931">
                        <c:v>87.513349283484956</c:v>
                      </c:pt>
                      <c:pt idx="1932">
                        <c:v>87.513349283484956</c:v>
                      </c:pt>
                      <c:pt idx="1933">
                        <c:v>87.513349283484956</c:v>
                      </c:pt>
                      <c:pt idx="1934">
                        <c:v>87.981091619547485</c:v>
                      </c:pt>
                      <c:pt idx="1935">
                        <c:v>87.937214904837205</c:v>
                      </c:pt>
                      <c:pt idx="1936">
                        <c:v>88.270843509143731</c:v>
                      </c:pt>
                      <c:pt idx="1937">
                        <c:v>88.48194845727815</c:v>
                      </c:pt>
                      <c:pt idx="1938">
                        <c:v>88.918232016755923</c:v>
                      </c:pt>
                      <c:pt idx="1939">
                        <c:v>90.446466268740735</c:v>
                      </c:pt>
                      <c:pt idx="1940">
                        <c:v>89.63102166516272</c:v>
                      </c:pt>
                      <c:pt idx="1941">
                        <c:v>89.856200276506087</c:v>
                      </c:pt>
                      <c:pt idx="1942">
                        <c:v>90.123599877476352</c:v>
                      </c:pt>
                      <c:pt idx="1943">
                        <c:v>90.845496013841853</c:v>
                      </c:pt>
                      <c:pt idx="1944">
                        <c:v>89.794110585878329</c:v>
                      </c:pt>
                      <c:pt idx="1945">
                        <c:v>89.963822406927548</c:v>
                      </c:pt>
                      <c:pt idx="1946">
                        <c:v>90.082206750391165</c:v>
                      </c:pt>
                      <c:pt idx="1947">
                        <c:v>90.059026599223458</c:v>
                      </c:pt>
                      <c:pt idx="1948">
                        <c:v>90.74449678375403</c:v>
                      </c:pt>
                      <c:pt idx="1949">
                        <c:v>90.74449678375403</c:v>
                      </c:pt>
                      <c:pt idx="1950">
                        <c:v>90.307385361734532</c:v>
                      </c:pt>
                      <c:pt idx="1951">
                        <c:v>89.984518970470134</c:v>
                      </c:pt>
                      <c:pt idx="1952">
                        <c:v>89.70552929391603</c:v>
                      </c:pt>
                      <c:pt idx="1953">
                        <c:v>89.24772130835396</c:v>
                      </c:pt>
                      <c:pt idx="1954">
                        <c:v>89.581349912660485</c:v>
                      </c:pt>
                      <c:pt idx="1955">
                        <c:v>89.49608007086502</c:v>
                      </c:pt>
                      <c:pt idx="1956">
                        <c:v>89.275040772230184</c:v>
                      </c:pt>
                      <c:pt idx="1957">
                        <c:v>89.922429279842376</c:v>
                      </c:pt>
                      <c:pt idx="1958">
                        <c:v>89.796594173503436</c:v>
                      </c:pt>
                      <c:pt idx="1959">
                        <c:v>89.934847217967913</c:v>
                      </c:pt>
                      <c:pt idx="1960">
                        <c:v>90.071444537349009</c:v>
                      </c:pt>
                      <c:pt idx="1961">
                        <c:v>89.777553335044246</c:v>
                      </c:pt>
                      <c:pt idx="1962">
                        <c:v>89.628538077537613</c:v>
                      </c:pt>
                      <c:pt idx="1963">
                        <c:v>89.628538077537613</c:v>
                      </c:pt>
                      <c:pt idx="1964">
                        <c:v>90.501933059034883</c:v>
                      </c:pt>
                      <c:pt idx="1965">
                        <c:v>89.992797595887168</c:v>
                      </c:pt>
                      <c:pt idx="1966">
                        <c:v>89.628538077537613</c:v>
                      </c:pt>
                      <c:pt idx="1967">
                        <c:v>89.996936908595686</c:v>
                      </c:pt>
                      <c:pt idx="1968">
                        <c:v>90.290828110900463</c:v>
                      </c:pt>
                      <c:pt idx="1969">
                        <c:v>90.63025175299893</c:v>
                      </c:pt>
                      <c:pt idx="1970">
                        <c:v>90.684062818209668</c:v>
                      </c:pt>
                      <c:pt idx="1971">
                        <c:v>90.853774639258901</c:v>
                      </c:pt>
                      <c:pt idx="1972">
                        <c:v>91.830652438469102</c:v>
                      </c:pt>
                      <c:pt idx="1973">
                        <c:v>91.950692507016129</c:v>
                      </c:pt>
                      <c:pt idx="1974">
                        <c:v>92.277698210989044</c:v>
                      </c:pt>
                      <c:pt idx="1975">
                        <c:v>91.986290596309388</c:v>
                      </c:pt>
                      <c:pt idx="1976">
                        <c:v>92.433336368829316</c:v>
                      </c:pt>
                      <c:pt idx="1977">
                        <c:v>92.39359896682754</c:v>
                      </c:pt>
                      <c:pt idx="1978">
                        <c:v>92.656031392547575</c:v>
                      </c:pt>
                      <c:pt idx="1979">
                        <c:v>91.958971132433163</c:v>
                      </c:pt>
                      <c:pt idx="1980">
                        <c:v>91.499507421787683</c:v>
                      </c:pt>
                      <c:pt idx="1981">
                        <c:v>92.022716548144331</c:v>
                      </c:pt>
                      <c:pt idx="1982">
                        <c:v>92.112125702648342</c:v>
                      </c:pt>
                      <c:pt idx="1983">
                        <c:v>92.000364259518335</c:v>
                      </c:pt>
                      <c:pt idx="1984">
                        <c:v>92.280181798614151</c:v>
                      </c:pt>
                      <c:pt idx="1985">
                        <c:v>92.559171475168256</c:v>
                      </c:pt>
                      <c:pt idx="1986">
                        <c:v>92.517778348083084</c:v>
                      </c:pt>
                      <c:pt idx="1987">
                        <c:v>93.025258086147375</c:v>
                      </c:pt>
                      <c:pt idx="1988">
                        <c:v>93.685064531885132</c:v>
                      </c:pt>
                      <c:pt idx="1989">
                        <c:v>94.387091967249759</c:v>
                      </c:pt>
                      <c:pt idx="1990">
                        <c:v>94.318379376288348</c:v>
                      </c:pt>
                      <c:pt idx="1991">
                        <c:v>94.078299239194337</c:v>
                      </c:pt>
                      <c:pt idx="1992">
                        <c:v>93.480582484084337</c:v>
                      </c:pt>
                      <c:pt idx="1993">
                        <c:v>93.478098896459244</c:v>
                      </c:pt>
                      <c:pt idx="1994">
                        <c:v>92.761997797885627</c:v>
                      </c:pt>
                      <c:pt idx="1995">
                        <c:v>92.321574925699338</c:v>
                      </c:pt>
                      <c:pt idx="1996">
                        <c:v>92.594769564461515</c:v>
                      </c:pt>
                      <c:pt idx="1997">
                        <c:v>93.043471062064853</c:v>
                      </c:pt>
                      <c:pt idx="1998">
                        <c:v>92.406016904953105</c:v>
                      </c:pt>
                      <c:pt idx="1999">
                        <c:v>92.63367910392158</c:v>
                      </c:pt>
                      <c:pt idx="2000">
                        <c:v>92.790972986845262</c:v>
                      </c:pt>
                      <c:pt idx="2001">
                        <c:v>92.528540561125226</c:v>
                      </c:pt>
                      <c:pt idx="2002">
                        <c:v>92.070732575563156</c:v>
                      </c:pt>
                      <c:pt idx="2003">
                        <c:v>92.05003601202057</c:v>
                      </c:pt>
                      <c:pt idx="2004">
                        <c:v>91.6650799301284</c:v>
                      </c:pt>
                      <c:pt idx="2005">
                        <c:v>91.155944466980685</c:v>
                      </c:pt>
                      <c:pt idx="2006">
                        <c:v>91.226312783025506</c:v>
                      </c:pt>
                      <c:pt idx="2007">
                        <c:v>91.191542556273959</c:v>
                      </c:pt>
                      <c:pt idx="2008">
                        <c:v>90.857913951967404</c:v>
                      </c:pt>
                      <c:pt idx="2009">
                        <c:v>90.605415876747813</c:v>
                      </c:pt>
                      <c:pt idx="2010">
                        <c:v>90.373614365070836</c:v>
                      </c:pt>
                      <c:pt idx="2011">
                        <c:v>89.972101032344582</c:v>
                      </c:pt>
                      <c:pt idx="2012">
                        <c:v>90.342983451027777</c:v>
                      </c:pt>
                      <c:pt idx="2013">
                        <c:v>91.588916576291652</c:v>
                      </c:pt>
                      <c:pt idx="2014">
                        <c:v>92.008642884935384</c:v>
                      </c:pt>
                      <c:pt idx="2015">
                        <c:v>91.607129552209145</c:v>
                      </c:pt>
                      <c:pt idx="2016">
                        <c:v>92.280181798614151</c:v>
                      </c:pt>
                      <c:pt idx="2017">
                        <c:v>92.430852781204209</c:v>
                      </c:pt>
                      <c:pt idx="2018">
                        <c:v>92.430852781204209</c:v>
                      </c:pt>
                      <c:pt idx="2019">
                        <c:v>92.430852781204209</c:v>
                      </c:pt>
                      <c:pt idx="2020">
                        <c:v>92.430852781204209</c:v>
                      </c:pt>
                      <c:pt idx="2021">
                        <c:v>92.445754306954882</c:v>
                      </c:pt>
                      <c:pt idx="2022">
                        <c:v>91.950692507016129</c:v>
                      </c:pt>
                      <c:pt idx="2023">
                        <c:v>92.215608520361286</c:v>
                      </c:pt>
                      <c:pt idx="2024">
                        <c:v>93.428427143957009</c:v>
                      </c:pt>
                      <c:pt idx="2025">
                        <c:v>93.310870663035118</c:v>
                      </c:pt>
                      <c:pt idx="2026">
                        <c:v>93.310870663035118</c:v>
                      </c:pt>
                      <c:pt idx="2027">
                        <c:v>93.310870663035118</c:v>
                      </c:pt>
                      <c:pt idx="2028">
                        <c:v>92.923430993517826</c:v>
                      </c:pt>
                      <c:pt idx="2029">
                        <c:v>93.281895474075483</c:v>
                      </c:pt>
                      <c:pt idx="2030">
                        <c:v>93.792686662306593</c:v>
                      </c:pt>
                      <c:pt idx="2031">
                        <c:v>93.337362264369631</c:v>
                      </c:pt>
                      <c:pt idx="2032">
                        <c:v>93.62297484125736</c:v>
                      </c:pt>
                      <c:pt idx="2033">
                        <c:v>93.397796229913993</c:v>
                      </c:pt>
                      <c:pt idx="2034">
                        <c:v>92.911013055392274</c:v>
                      </c:pt>
                      <c:pt idx="2035">
                        <c:v>92.39194324174413</c:v>
                      </c:pt>
                      <c:pt idx="2036">
                        <c:v>92.39194324174413</c:v>
                      </c:pt>
                      <c:pt idx="2037">
                        <c:v>92.459827970163815</c:v>
                      </c:pt>
                      <c:pt idx="2038">
                        <c:v>93.333222951661114</c:v>
                      </c:pt>
                      <c:pt idx="2039">
                        <c:v>93.875472916476937</c:v>
                      </c:pt>
                      <c:pt idx="2040">
                        <c:v>93.850637040225848</c:v>
                      </c:pt>
                      <c:pt idx="2041">
                        <c:v>93.921005356270641</c:v>
                      </c:pt>
                      <c:pt idx="2042">
                        <c:v>93.250436697490741</c:v>
                      </c:pt>
                      <c:pt idx="2043">
                        <c:v>93.250436697490741</c:v>
                      </c:pt>
                      <c:pt idx="2044">
                        <c:v>93.250436697490741</c:v>
                      </c:pt>
                      <c:pt idx="2045">
                        <c:v>93.236363034281794</c:v>
                      </c:pt>
                      <c:pt idx="2046">
                        <c:v>93.631253466674394</c:v>
                      </c:pt>
                      <c:pt idx="2047">
                        <c:v>93.606417590423291</c:v>
                      </c:pt>
                      <c:pt idx="2048">
                        <c:v>94.837449189936493</c:v>
                      </c:pt>
                      <c:pt idx="2049">
                        <c:v>95.514640749050031</c:v>
                      </c:pt>
                      <c:pt idx="2050">
                        <c:v>95.514640749050031</c:v>
                      </c:pt>
                      <c:pt idx="2051">
                        <c:v>95.514640749050031</c:v>
                      </c:pt>
                      <c:pt idx="2052">
                        <c:v>96.138021242952803</c:v>
                      </c:pt>
                      <c:pt idx="2053">
                        <c:v>95.996456748321506</c:v>
                      </c:pt>
                      <c:pt idx="2054">
                        <c:v>95.568451814260754</c:v>
                      </c:pt>
                      <c:pt idx="2055">
                        <c:v>95.177700694576671</c:v>
                      </c:pt>
                      <c:pt idx="2056">
                        <c:v>94.546041575256837</c:v>
                      </c:pt>
                      <c:pt idx="2057">
                        <c:v>94.546041575256837</c:v>
                      </c:pt>
                      <c:pt idx="2058">
                        <c:v>94.546041575256837</c:v>
                      </c:pt>
                      <c:pt idx="2059">
                        <c:v>93.738875597095856</c:v>
                      </c:pt>
                      <c:pt idx="2060">
                        <c:v>93.883751541893972</c:v>
                      </c:pt>
                      <c:pt idx="2061">
                        <c:v>94.682638894637932</c:v>
                      </c:pt>
                      <c:pt idx="2062">
                        <c:v>94.252150372952073</c:v>
                      </c:pt>
                      <c:pt idx="2063">
                        <c:v>94.579156076924988</c:v>
                      </c:pt>
                      <c:pt idx="2064">
                        <c:v>94.579156076924988</c:v>
                      </c:pt>
                      <c:pt idx="2065">
                        <c:v>94.579156076924988</c:v>
                      </c:pt>
                      <c:pt idx="2066">
                        <c:v>95.383838467460862</c:v>
                      </c:pt>
                      <c:pt idx="2067">
                        <c:v>94.519549973922324</c:v>
                      </c:pt>
                      <c:pt idx="2068">
                        <c:v>94.039389699734258</c:v>
                      </c:pt>
                      <c:pt idx="2069">
                        <c:v>92.913496643017382</c:v>
                      </c:pt>
                      <c:pt idx="2070">
                        <c:v>93.101421439984094</c:v>
                      </c:pt>
                      <c:pt idx="2071">
                        <c:v>93.101421439984094</c:v>
                      </c:pt>
                      <c:pt idx="2072">
                        <c:v>93.101421439984094</c:v>
                      </c:pt>
                      <c:pt idx="2073">
                        <c:v>92.882037866432654</c:v>
                      </c:pt>
                      <c:pt idx="2074">
                        <c:v>92.569933688210412</c:v>
                      </c:pt>
                      <c:pt idx="2075">
                        <c:v>92.850579089847912</c:v>
                      </c:pt>
                      <c:pt idx="2076">
                        <c:v>93.235535171740082</c:v>
                      </c:pt>
                      <c:pt idx="2077">
                        <c:v>92.857201990181551</c:v>
                      </c:pt>
                      <c:pt idx="2078">
                        <c:v>92.857201990181551</c:v>
                      </c:pt>
                      <c:pt idx="2079">
                        <c:v>92.857201990181551</c:v>
                      </c:pt>
                      <c:pt idx="2080">
                        <c:v>92.612982540378994</c:v>
                      </c:pt>
                      <c:pt idx="2081">
                        <c:v>92.484663846414932</c:v>
                      </c:pt>
                      <c:pt idx="2082">
                        <c:v>92.120404328065362</c:v>
                      </c:pt>
                      <c:pt idx="2083">
                        <c:v>92.397738279536057</c:v>
                      </c:pt>
                      <c:pt idx="2084">
                        <c:v>92.011126472560505</c:v>
                      </c:pt>
                      <c:pt idx="2085">
                        <c:v>91.954831819724646</c:v>
                      </c:pt>
                      <c:pt idx="2086">
                        <c:v>92.204846307319116</c:v>
                      </c:pt>
                      <c:pt idx="2087">
                        <c:v>92.964824120603012</c:v>
                      </c:pt>
                      <c:pt idx="2088">
                        <c:v>93.007872972771594</c:v>
                      </c:pt>
                      <c:pt idx="2089">
                        <c:v>93.031053123939301</c:v>
                      </c:pt>
                      <c:pt idx="2090">
                        <c:v>92.213952795277876</c:v>
                      </c:pt>
                      <c:pt idx="2091">
                        <c:v>92.346410801950441</c:v>
                      </c:pt>
                      <c:pt idx="2092">
                        <c:v>92.59808101462832</c:v>
                      </c:pt>
                      <c:pt idx="2093">
                        <c:v>92.141100891607948</c:v>
                      </c:pt>
                      <c:pt idx="2094">
                        <c:v>92.083150513688693</c:v>
                      </c:pt>
                      <c:pt idx="2095">
                        <c:v>92.186633331401652</c:v>
                      </c:pt>
                      <c:pt idx="2096">
                        <c:v>92.309156987573786</c:v>
                      </c:pt>
                      <c:pt idx="2097">
                        <c:v>92.615466128004101</c:v>
                      </c:pt>
                      <c:pt idx="2098">
                        <c:v>92.615466128004101</c:v>
                      </c:pt>
                      <c:pt idx="2099">
                        <c:v>92.199051269527217</c:v>
                      </c:pt>
                      <c:pt idx="2100">
                        <c:v>92.366279502951329</c:v>
                      </c:pt>
                      <c:pt idx="2101">
                        <c:v>92.78848939922014</c:v>
                      </c:pt>
                      <c:pt idx="2102">
                        <c:v>92.497081784540498</c:v>
                      </c:pt>
                      <c:pt idx="2103">
                        <c:v>92.952406182477461</c:v>
                      </c:pt>
                      <c:pt idx="2104">
                        <c:v>92.474729495914488</c:v>
                      </c:pt>
                      <c:pt idx="2105">
                        <c:v>92.112125702648342</c:v>
                      </c:pt>
                      <c:pt idx="2106">
                        <c:v>92.414295530370126</c:v>
                      </c:pt>
                      <c:pt idx="2107">
                        <c:v>92.331509276199768</c:v>
                      </c:pt>
                      <c:pt idx="2108">
                        <c:v>91.872045565554288</c:v>
                      </c:pt>
                      <c:pt idx="2109">
                        <c:v>91.911782967556064</c:v>
                      </c:pt>
                      <c:pt idx="2110">
                        <c:v>91.114551339895513</c:v>
                      </c:pt>
                      <c:pt idx="2111">
                        <c:v>90.889372728552161</c:v>
                      </c:pt>
                      <c:pt idx="2112">
                        <c:v>90.613694502164861</c:v>
                      </c:pt>
                      <c:pt idx="2113">
                        <c:v>90.924142955303694</c:v>
                      </c:pt>
                      <c:pt idx="2114">
                        <c:v>90.489515120909317</c:v>
                      </c:pt>
                      <c:pt idx="2115">
                        <c:v>89.9762403450531</c:v>
                      </c:pt>
                      <c:pt idx="2116">
                        <c:v>89.751061733709733</c:v>
                      </c:pt>
                      <c:pt idx="2117">
                        <c:v>89.948920881176889</c:v>
                      </c:pt>
                      <c:pt idx="2118">
                        <c:v>89.827225087546452</c:v>
                      </c:pt>
                      <c:pt idx="2119">
                        <c:v>89.980379657761631</c:v>
                      </c:pt>
                      <c:pt idx="2120">
                        <c:v>89.591284263160944</c:v>
                      </c:pt>
                      <c:pt idx="2121">
                        <c:v>89.752717458793143</c:v>
                      </c:pt>
                      <c:pt idx="2122">
                        <c:v>89.752717458793143</c:v>
                      </c:pt>
                      <c:pt idx="2123">
                        <c:v>89.752717458793143</c:v>
                      </c:pt>
                      <c:pt idx="2124">
                        <c:v>89.752717458793143</c:v>
                      </c:pt>
                      <c:pt idx="2125">
                        <c:v>88.861109501378394</c:v>
                      </c:pt>
                      <c:pt idx="2126">
                        <c:v>88.779978972291445</c:v>
                      </c:pt>
                      <c:pt idx="2127">
                        <c:v>89.18149230501767</c:v>
                      </c:pt>
                      <c:pt idx="2128">
                        <c:v>89.001018270926295</c:v>
                      </c:pt>
                      <c:pt idx="2129">
                        <c:v>88.90250262846358</c:v>
                      </c:pt>
                      <c:pt idx="2130">
                        <c:v>88.90250262846358</c:v>
                      </c:pt>
                      <c:pt idx="2131">
                        <c:v>88.90250262846358</c:v>
                      </c:pt>
                      <c:pt idx="2132">
                        <c:v>88.959625143841109</c:v>
                      </c:pt>
                      <c:pt idx="2133">
                        <c:v>88.875183164587341</c:v>
                      </c:pt>
                      <c:pt idx="2134">
                        <c:v>88.916576291672527</c:v>
                      </c:pt>
                      <c:pt idx="2135">
                        <c:v>88.916576291672527</c:v>
                      </c:pt>
                      <c:pt idx="2136">
                        <c:v>88.571357611782148</c:v>
                      </c:pt>
                      <c:pt idx="2137">
                        <c:v>88.701332030829604</c:v>
                      </c:pt>
                      <c:pt idx="2138">
                        <c:v>88.89174041542141</c:v>
                      </c:pt>
                      <c:pt idx="2139">
                        <c:v>88.89174041542141</c:v>
                      </c:pt>
                      <c:pt idx="2140">
                        <c:v>88.871043851878824</c:v>
                      </c:pt>
                      <c:pt idx="2141">
                        <c:v>88.699676305746195</c:v>
                      </c:pt>
                      <c:pt idx="2142">
                        <c:v>88.705471343538107</c:v>
                      </c:pt>
                      <c:pt idx="2143">
                        <c:v>88.313892361312313</c:v>
                      </c:pt>
                      <c:pt idx="2144">
                        <c:v>88.223655344266632</c:v>
                      </c:pt>
                      <c:pt idx="2145">
                        <c:v>88.053943523217399</c:v>
                      </c:pt>
                      <c:pt idx="2146">
                        <c:v>87.823797736623803</c:v>
                      </c:pt>
                      <c:pt idx="2147">
                        <c:v>87.943837805170816</c:v>
                      </c:pt>
                      <c:pt idx="2148">
                        <c:v>87.817174836290178</c:v>
                      </c:pt>
                      <c:pt idx="2149">
                        <c:v>87.424767991522685</c:v>
                      </c:pt>
                      <c:pt idx="2150">
                        <c:v>87.836215674749369</c:v>
                      </c:pt>
                      <c:pt idx="2151">
                        <c:v>87.919001928919712</c:v>
                      </c:pt>
                      <c:pt idx="2152">
                        <c:v>87.838699262374462</c:v>
                      </c:pt>
                      <c:pt idx="2153">
                        <c:v>87.7989618603727</c:v>
                      </c:pt>
                      <c:pt idx="2154">
                        <c:v>87.761708045996031</c:v>
                      </c:pt>
                      <c:pt idx="2155">
                        <c:v>87.815519111206768</c:v>
                      </c:pt>
                      <c:pt idx="2156">
                        <c:v>87.819658423915286</c:v>
                      </c:pt>
                      <c:pt idx="2157">
                        <c:v>87.991853832589641</c:v>
                      </c:pt>
                      <c:pt idx="2158">
                        <c:v>87.84863361287492</c:v>
                      </c:pt>
                      <c:pt idx="2159">
                        <c:v>87.827937049332334</c:v>
                      </c:pt>
                      <c:pt idx="2160">
                        <c:v>87.873469489126023</c:v>
                      </c:pt>
                      <c:pt idx="2161">
                        <c:v>88.157426340930357</c:v>
                      </c:pt>
                      <c:pt idx="2162">
                        <c:v>88.78825759770848</c:v>
                      </c:pt>
                      <c:pt idx="2163">
                        <c:v>88.695536993037678</c:v>
                      </c:pt>
                      <c:pt idx="2164">
                        <c:v>88.781634697374841</c:v>
                      </c:pt>
                      <c:pt idx="2165">
                        <c:v>88.403301515816295</c:v>
                      </c:pt>
                      <c:pt idx="2166">
                        <c:v>88.043181310175257</c:v>
                      </c:pt>
                      <c:pt idx="2167">
                        <c:v>87.57957828682126</c:v>
                      </c:pt>
                      <c:pt idx="2168">
                        <c:v>87.407382878146905</c:v>
                      </c:pt>
                      <c:pt idx="2169">
                        <c:v>87.57957828682126</c:v>
                      </c:pt>
                      <c:pt idx="2170">
                        <c:v>87.981091619547485</c:v>
                      </c:pt>
                      <c:pt idx="2171">
                        <c:v>87.778265296830099</c:v>
                      </c:pt>
                      <c:pt idx="2172">
                        <c:v>87.916518341294619</c:v>
                      </c:pt>
                      <c:pt idx="2173">
                        <c:v>87.736872169744927</c:v>
                      </c:pt>
                      <c:pt idx="2174">
                        <c:v>87.840354987457872</c:v>
                      </c:pt>
                      <c:pt idx="2175">
                        <c:v>87.859395825917048</c:v>
                      </c:pt>
                      <c:pt idx="2176">
                        <c:v>87.602758437988953</c:v>
                      </c:pt>
                      <c:pt idx="2177">
                        <c:v>87.515832871110092</c:v>
                      </c:pt>
                      <c:pt idx="2178">
                        <c:v>87.84863361287492</c:v>
                      </c:pt>
                      <c:pt idx="2179">
                        <c:v>87.782404609538617</c:v>
                      </c:pt>
                      <c:pt idx="2180">
                        <c:v>87.713692018577234</c:v>
                      </c:pt>
                      <c:pt idx="2181">
                        <c:v>87.575438974112728</c:v>
                      </c:pt>
                      <c:pt idx="2182">
                        <c:v>87.163991290886074</c:v>
                      </c:pt>
                      <c:pt idx="2183">
                        <c:v>87.107696638050214</c:v>
                      </c:pt>
                      <c:pt idx="2184">
                        <c:v>87.110180225675322</c:v>
                      </c:pt>
                      <c:pt idx="2185">
                        <c:v>87.01249244575429</c:v>
                      </c:pt>
                      <c:pt idx="2186">
                        <c:v>87.1490897651354</c:v>
                      </c:pt>
                      <c:pt idx="2187">
                        <c:v>87.052229847756067</c:v>
                      </c:pt>
                      <c:pt idx="2188">
                        <c:v>87.01249244575429</c:v>
                      </c:pt>
                      <c:pt idx="2189">
                        <c:v>87.029049696588373</c:v>
                      </c:pt>
                      <c:pt idx="2190">
                        <c:v>87.730249269411303</c:v>
                      </c:pt>
                      <c:pt idx="2191">
                        <c:v>87.865190863708975</c:v>
                      </c:pt>
                      <c:pt idx="2192">
                        <c:v>87.815519111206768</c:v>
                      </c:pt>
                      <c:pt idx="2193">
                        <c:v>87.695479042659755</c:v>
                      </c:pt>
                      <c:pt idx="2194">
                        <c:v>87.695479042659755</c:v>
                      </c:pt>
                      <c:pt idx="2195">
                        <c:v>87.684716829617614</c:v>
                      </c:pt>
                      <c:pt idx="2196">
                        <c:v>87.285687084516468</c:v>
                      </c:pt>
                      <c:pt idx="2197">
                        <c:v>87.376751964103889</c:v>
                      </c:pt>
                      <c:pt idx="2198">
                        <c:v>87.376751964103889</c:v>
                      </c:pt>
                      <c:pt idx="2199">
                        <c:v>87.376751964103889</c:v>
                      </c:pt>
                      <c:pt idx="2200">
                        <c:v>86.952058480209942</c:v>
                      </c:pt>
                      <c:pt idx="2201">
                        <c:v>87.360194713269806</c:v>
                      </c:pt>
                      <c:pt idx="2202">
                        <c:v>88.19219656768189</c:v>
                      </c:pt>
                      <c:pt idx="2203">
                        <c:v>88.444694642901482</c:v>
                      </c:pt>
                      <c:pt idx="2204">
                        <c:v>88.136729777387771</c:v>
                      </c:pt>
                      <c:pt idx="2205">
                        <c:v>87.975296581755572</c:v>
                      </c:pt>
                      <c:pt idx="2206">
                        <c:v>87.865190863708975</c:v>
                      </c:pt>
                      <c:pt idx="2207">
                        <c:v>87.865190863708975</c:v>
                      </c:pt>
                      <c:pt idx="2208">
                        <c:v>87.865190863708975</c:v>
                      </c:pt>
                      <c:pt idx="2209">
                        <c:v>87.488513407233853</c:v>
                      </c:pt>
                      <c:pt idx="2210">
                        <c:v>87.683061104534204</c:v>
                      </c:pt>
                      <c:pt idx="2211">
                        <c:v>87.968673681421933</c:v>
                      </c:pt>
                      <c:pt idx="2212">
                        <c:v>88.030763372049691</c:v>
                      </c:pt>
                      <c:pt idx="2213">
                        <c:v>87.72445423161939</c:v>
                      </c:pt>
                      <c:pt idx="2214">
                        <c:v>88.047320622883774</c:v>
                      </c:pt>
                      <c:pt idx="2215">
                        <c:v>88.19219656768189</c:v>
                      </c:pt>
                      <c:pt idx="2216">
                        <c:v>88.343695412813659</c:v>
                      </c:pt>
                      <c:pt idx="2217">
                        <c:v>88.900019040838458</c:v>
                      </c:pt>
                      <c:pt idx="2218">
                        <c:v>89.440613280570901</c:v>
                      </c:pt>
                      <c:pt idx="2219">
                        <c:v>89.711324331707971</c:v>
                      </c:pt>
                      <c:pt idx="2220">
                        <c:v>89.504358696282068</c:v>
                      </c:pt>
                      <c:pt idx="2221">
                        <c:v>88.606127838533681</c:v>
                      </c:pt>
                      <c:pt idx="2222">
                        <c:v>88.606127838533681</c:v>
                      </c:pt>
                      <c:pt idx="2223">
                        <c:v>88.606127838533681</c:v>
                      </c:pt>
                      <c:pt idx="2224">
                        <c:v>89.777553335044246</c:v>
                      </c:pt>
                      <c:pt idx="2225">
                        <c:v>89.723742269833508</c:v>
                      </c:pt>
                      <c:pt idx="2226">
                        <c:v>89.148377803349518</c:v>
                      </c:pt>
                      <c:pt idx="2227">
                        <c:v>89.324712524732391</c:v>
                      </c:pt>
                      <c:pt idx="2228">
                        <c:v>88.938928580298509</c:v>
                      </c:pt>
                      <c:pt idx="2229">
                        <c:v>88.683119054912112</c:v>
                      </c:pt>
                      <c:pt idx="2230">
                        <c:v>88.65166027832737</c:v>
                      </c:pt>
                      <c:pt idx="2231">
                        <c:v>87.976952306838967</c:v>
                      </c:pt>
                      <c:pt idx="2232">
                        <c:v>88.3080973235204</c:v>
                      </c:pt>
                      <c:pt idx="2233">
                        <c:v>88.041525585091847</c:v>
                      </c:pt>
                      <c:pt idx="2234">
                        <c:v>87.7989618603727</c:v>
                      </c:pt>
                      <c:pt idx="2235">
                        <c:v>88.270843509143731</c:v>
                      </c:pt>
                      <c:pt idx="2236">
                        <c:v>88.219516031558115</c:v>
                      </c:pt>
                      <c:pt idx="2237">
                        <c:v>88.759282408748845</c:v>
                      </c:pt>
                      <c:pt idx="2238">
                        <c:v>88.751003783331811</c:v>
                      </c:pt>
                      <c:pt idx="2239">
                        <c:v>88.957969418757699</c:v>
                      </c:pt>
                      <c:pt idx="2240">
                        <c:v>88.817232786668086</c:v>
                      </c:pt>
                      <c:pt idx="2241">
                        <c:v>88.188057254973387</c:v>
                      </c:pt>
                      <c:pt idx="2242">
                        <c:v>88.498505708112219</c:v>
                      </c:pt>
                      <c:pt idx="2243">
                        <c:v>88.366047701439655</c:v>
                      </c:pt>
                      <c:pt idx="2244">
                        <c:v>88.581291962282577</c:v>
                      </c:pt>
                      <c:pt idx="2245">
                        <c:v>88.873527439503945</c:v>
                      </c:pt>
                      <c:pt idx="2246">
                        <c:v>88.655799591035915</c:v>
                      </c:pt>
                      <c:pt idx="2247">
                        <c:v>88.092853062677463</c:v>
                      </c:pt>
                      <c:pt idx="2248">
                        <c:v>87.815519111206768</c:v>
                      </c:pt>
                      <c:pt idx="2249">
                        <c:v>88.289056485061209</c:v>
                      </c:pt>
                      <c:pt idx="2250">
                        <c:v>88.171500004139304</c:v>
                      </c:pt>
                      <c:pt idx="2251">
                        <c:v>88.618545776659246</c:v>
                      </c:pt>
                      <c:pt idx="2252">
                        <c:v>88.517546546571396</c:v>
                      </c:pt>
                      <c:pt idx="2253">
                        <c:v>88.814749199042993</c:v>
                      </c:pt>
                      <c:pt idx="2254">
                        <c:v>88.366047701439655</c:v>
                      </c:pt>
                      <c:pt idx="2255">
                        <c:v>88.515062958946302</c:v>
                      </c:pt>
                      <c:pt idx="2256">
                        <c:v>88.589570587699612</c:v>
                      </c:pt>
                      <c:pt idx="2257">
                        <c:v>89.084632387638337</c:v>
                      </c:pt>
                      <c:pt idx="2258">
                        <c:v>89.433990380237262</c:v>
                      </c:pt>
                      <c:pt idx="2259">
                        <c:v>89.218746119394325</c:v>
                      </c:pt>
                      <c:pt idx="2260">
                        <c:v>89.351204126066904</c:v>
                      </c:pt>
                      <c:pt idx="2261">
                        <c:v>88.996878958217778</c:v>
                      </c:pt>
                      <c:pt idx="2262">
                        <c:v>88.703815618454712</c:v>
                      </c:pt>
                      <c:pt idx="2263">
                        <c:v>88.515062958946302</c:v>
                      </c:pt>
                      <c:pt idx="2264">
                        <c:v>88.130106877054132</c:v>
                      </c:pt>
                      <c:pt idx="2265">
                        <c:v>87.645807290157535</c:v>
                      </c:pt>
                      <c:pt idx="2266">
                        <c:v>87.478579056733423</c:v>
                      </c:pt>
                      <c:pt idx="2267">
                        <c:v>87.575438974112728</c:v>
                      </c:pt>
                      <c:pt idx="2268">
                        <c:v>87.221113806263588</c:v>
                      </c:pt>
                      <c:pt idx="2269">
                        <c:v>87.375096239020479</c:v>
                      </c:pt>
                      <c:pt idx="2270">
                        <c:v>87.113491675842141</c:v>
                      </c:pt>
                      <c:pt idx="2271">
                        <c:v>86.205326467593309</c:v>
                      </c:pt>
                      <c:pt idx="2272">
                        <c:v>86.101843649880365</c:v>
                      </c:pt>
                      <c:pt idx="2273">
                        <c:v>85.673838715819628</c:v>
                      </c:pt>
                      <c:pt idx="2274">
                        <c:v>86.009123045209577</c:v>
                      </c:pt>
                      <c:pt idx="2275">
                        <c:v>86.1515154023826</c:v>
                      </c:pt>
                      <c:pt idx="2276">
                        <c:v>85.903156639871511</c:v>
                      </c:pt>
                      <c:pt idx="2277">
                        <c:v>86.000016557250831</c:v>
                      </c:pt>
                      <c:pt idx="2278">
                        <c:v>85.886599389037443</c:v>
                      </c:pt>
                      <c:pt idx="2279">
                        <c:v>85.886599389037443</c:v>
                      </c:pt>
                      <c:pt idx="2280">
                        <c:v>85.886599389037443</c:v>
                      </c:pt>
                      <c:pt idx="2281">
                        <c:v>86.021540983335115</c:v>
                      </c:pt>
                      <c:pt idx="2282">
                        <c:v>85.907295952580029</c:v>
                      </c:pt>
                      <c:pt idx="2283">
                        <c:v>86.072868460920745</c:v>
                      </c:pt>
                      <c:pt idx="2284">
                        <c:v>86.031475333835573</c:v>
                      </c:pt>
                      <c:pt idx="2285">
                        <c:v>86.221883718427378</c:v>
                      </c:pt>
                      <c:pt idx="2286">
                        <c:v>85.698674592070731</c:v>
                      </c:pt>
                      <c:pt idx="2287">
                        <c:v>85.31537423526197</c:v>
                      </c:pt>
                      <c:pt idx="2288">
                        <c:v>85.538897121521941</c:v>
                      </c:pt>
                      <c:pt idx="2289">
                        <c:v>85.538897121521941</c:v>
                      </c:pt>
                      <c:pt idx="2290">
                        <c:v>85.29467767171937</c:v>
                      </c:pt>
                      <c:pt idx="2291">
                        <c:v>85.29467767171937</c:v>
                      </c:pt>
                      <c:pt idx="2292">
                        <c:v>85.29467767171937</c:v>
                      </c:pt>
                      <c:pt idx="2293">
                        <c:v>84.66136282731614</c:v>
                      </c:pt>
                      <c:pt idx="2294">
                        <c:v>84.669641452733174</c:v>
                      </c:pt>
                      <c:pt idx="2295">
                        <c:v>84.810378084822787</c:v>
                      </c:pt>
                      <c:pt idx="2296">
                        <c:v>84.810378084822787</c:v>
                      </c:pt>
                      <c:pt idx="2297">
                        <c:v>84.61583038752245</c:v>
                      </c:pt>
                      <c:pt idx="2298">
                        <c:v>85.087712036293482</c:v>
                      </c:pt>
                      <c:pt idx="2299">
                        <c:v>84.876607088159076</c:v>
                      </c:pt>
                      <c:pt idx="2300">
                        <c:v>84.783886483488288</c:v>
                      </c:pt>
                      <c:pt idx="2301">
                        <c:v>84.610035349730524</c:v>
                      </c:pt>
                      <c:pt idx="2302">
                        <c:v>84.882402125950989</c:v>
                      </c:pt>
                      <c:pt idx="2303">
                        <c:v>85.019827307873797</c:v>
                      </c:pt>
                      <c:pt idx="2304">
                        <c:v>84.789681521280201</c:v>
                      </c:pt>
                      <c:pt idx="2305">
                        <c:v>84.82859106074028</c:v>
                      </c:pt>
                      <c:pt idx="2306">
                        <c:v>84.82859106074028</c:v>
                      </c:pt>
                      <c:pt idx="2307">
                        <c:v>84.82859106074028</c:v>
                      </c:pt>
                      <c:pt idx="2308">
                        <c:v>84.767329232654191</c:v>
                      </c:pt>
                      <c:pt idx="2309">
                        <c:v>84.704411679484721</c:v>
                      </c:pt>
                      <c:pt idx="2310">
                        <c:v>84.562019322311727</c:v>
                      </c:pt>
                      <c:pt idx="2311">
                        <c:v>84.483372380849872</c:v>
                      </c:pt>
                      <c:pt idx="2312">
                        <c:v>84.460192229682178</c:v>
                      </c:pt>
                      <c:pt idx="2313">
                        <c:v>84.760706332320581</c:v>
                      </c:pt>
                      <c:pt idx="2314">
                        <c:v>84.702755954401326</c:v>
                      </c:pt>
                      <c:pt idx="2315">
                        <c:v>84.698616641692809</c:v>
                      </c:pt>
                      <c:pt idx="2316">
                        <c:v>84.479233068141369</c:v>
                      </c:pt>
                      <c:pt idx="2317">
                        <c:v>84.479233068141369</c:v>
                      </c:pt>
                      <c:pt idx="2318">
                        <c:v>84.152227364168454</c:v>
                      </c:pt>
                      <c:pt idx="2319">
                        <c:v>84.206038429379177</c:v>
                      </c:pt>
                      <c:pt idx="2320">
                        <c:v>84.094276986249199</c:v>
                      </c:pt>
                      <c:pt idx="2321">
                        <c:v>84.243292243755846</c:v>
                      </c:pt>
                      <c:pt idx="2322">
                        <c:v>84.263988807298432</c:v>
                      </c:pt>
                      <c:pt idx="2323">
                        <c:v>84.433700628347665</c:v>
                      </c:pt>
                      <c:pt idx="2324">
                        <c:v>84.595133823979864</c:v>
                      </c:pt>
                      <c:pt idx="2325">
                        <c:v>84.644805576482085</c:v>
                      </c:pt>
                      <c:pt idx="2326">
                        <c:v>84.338496436051756</c:v>
                      </c:pt>
                      <c:pt idx="2327">
                        <c:v>84.495790318975423</c:v>
                      </c:pt>
                      <c:pt idx="2328">
                        <c:v>84.321939185217673</c:v>
                      </c:pt>
                      <c:pt idx="2329">
                        <c:v>84.309521247092121</c:v>
                      </c:pt>
                      <c:pt idx="2330">
                        <c:v>84.520626195226541</c:v>
                      </c:pt>
                      <c:pt idx="2331">
                        <c:v>84.135670113334371</c:v>
                      </c:pt>
                      <c:pt idx="2332">
                        <c:v>83.908007914365896</c:v>
                      </c:pt>
                      <c:pt idx="2333">
                        <c:v>83.767271282276283</c:v>
                      </c:pt>
                      <c:pt idx="2334">
                        <c:v>83.746574718733697</c:v>
                      </c:pt>
                      <c:pt idx="2335">
                        <c:v>83.547887708724843</c:v>
                      </c:pt>
                      <c:pt idx="2336">
                        <c:v>83.494076643514106</c:v>
                      </c:pt>
                      <c:pt idx="2337">
                        <c:v>83.523051832473726</c:v>
                      </c:pt>
                      <c:pt idx="2338">
                        <c:v>83.667927777271856</c:v>
                      </c:pt>
                      <c:pt idx="2339">
                        <c:v>83.767271282276283</c:v>
                      </c:pt>
                      <c:pt idx="2340">
                        <c:v>83.792107158527401</c:v>
                      </c:pt>
                      <c:pt idx="2341">
                        <c:v>83.899729288948862</c:v>
                      </c:pt>
                      <c:pt idx="2342">
                        <c:v>84.34677506146879</c:v>
                      </c:pt>
                      <c:pt idx="2343">
                        <c:v>84.303726209300208</c:v>
                      </c:pt>
                      <c:pt idx="2344">
                        <c:v>85.050458221916827</c:v>
                      </c:pt>
                      <c:pt idx="2345">
                        <c:v>85.4395536165175</c:v>
                      </c:pt>
                      <c:pt idx="2346">
                        <c:v>85.203612792131992</c:v>
                      </c:pt>
                      <c:pt idx="2347">
                        <c:v>85.211891417549026</c:v>
                      </c:pt>
                      <c:pt idx="2348">
                        <c:v>85.013204407540172</c:v>
                      </c:pt>
                      <c:pt idx="2349">
                        <c:v>84.806238772114284</c:v>
                      </c:pt>
                      <c:pt idx="2350">
                        <c:v>84.752427706903546</c:v>
                      </c:pt>
                      <c:pt idx="2351">
                        <c:v>85.162219665046806</c:v>
                      </c:pt>
                      <c:pt idx="2352">
                        <c:v>84.942836091495352</c:v>
                      </c:pt>
                      <c:pt idx="2353">
                        <c:v>84.963532655037952</c:v>
                      </c:pt>
                      <c:pt idx="2354">
                        <c:v>84.806238772114284</c:v>
                      </c:pt>
                      <c:pt idx="2355">
                        <c:v>84.797960146697235</c:v>
                      </c:pt>
                      <c:pt idx="2356">
                        <c:v>85.083572723584965</c:v>
                      </c:pt>
                      <c:pt idx="2357">
                        <c:v>85.853484887369291</c:v>
                      </c:pt>
                      <c:pt idx="2358">
                        <c:v>85.563732997773045</c:v>
                      </c:pt>
                      <c:pt idx="2359">
                        <c:v>85.124965850670151</c:v>
                      </c:pt>
                      <c:pt idx="2360">
                        <c:v>85.572011623190093</c:v>
                      </c:pt>
                      <c:pt idx="2361">
                        <c:v>85.89073870174596</c:v>
                      </c:pt>
                      <c:pt idx="2362">
                        <c:v>85.758280695073395</c:v>
                      </c:pt>
                      <c:pt idx="2363">
                        <c:v>85.323652860679005</c:v>
                      </c:pt>
                      <c:pt idx="2364">
                        <c:v>84.988368531289055</c:v>
                      </c:pt>
                      <c:pt idx="2365">
                        <c:v>85.220170042966075</c:v>
                      </c:pt>
                      <c:pt idx="2366">
                        <c:v>84.524765507935058</c:v>
                      </c:pt>
                      <c:pt idx="2367">
                        <c:v>84.53718344606061</c:v>
                      </c:pt>
                      <c:pt idx="2368">
                        <c:v>84.259849494589915</c:v>
                      </c:pt>
                      <c:pt idx="2369">
                        <c:v>84.226734992921763</c:v>
                      </c:pt>
                      <c:pt idx="2370">
                        <c:v>84.669641452733174</c:v>
                      </c:pt>
                      <c:pt idx="2371">
                        <c:v>84.748288394195029</c:v>
                      </c:pt>
                      <c:pt idx="2372">
                        <c:v>84.255710181881398</c:v>
                      </c:pt>
                      <c:pt idx="2373">
                        <c:v>84.454397191890251</c:v>
                      </c:pt>
                      <c:pt idx="2374">
                        <c:v>84.189481178545108</c:v>
                      </c:pt>
                      <c:pt idx="2375">
                        <c:v>83.965958292285151</c:v>
                      </c:pt>
                      <c:pt idx="2376">
                        <c:v>83.986654855827737</c:v>
                      </c:pt>
                      <c:pt idx="2377">
                        <c:v>83.941122416034048</c:v>
                      </c:pt>
                      <c:pt idx="2378">
                        <c:v>83.879032725406276</c:v>
                      </c:pt>
                      <c:pt idx="2379">
                        <c:v>84.29710330896657</c:v>
                      </c:pt>
                      <c:pt idx="2380">
                        <c:v>84.421282690222114</c:v>
                      </c:pt>
                      <c:pt idx="2381">
                        <c:v>84.359192999594342</c:v>
                      </c:pt>
                      <c:pt idx="2382">
                        <c:v>84.789681521280201</c:v>
                      </c:pt>
                      <c:pt idx="2383">
                        <c:v>84.789681521280201</c:v>
                      </c:pt>
                      <c:pt idx="2384">
                        <c:v>84.789681521280201</c:v>
                      </c:pt>
                      <c:pt idx="2385">
                        <c:v>84.789681521280201</c:v>
                      </c:pt>
                      <c:pt idx="2386">
                        <c:v>85.762420007781898</c:v>
                      </c:pt>
                      <c:pt idx="2387">
                        <c:v>85.712748255279678</c:v>
                      </c:pt>
                      <c:pt idx="2388">
                        <c:v>85.927992516122615</c:v>
                      </c:pt>
                      <c:pt idx="2389">
                        <c:v>85.828649011118188</c:v>
                      </c:pt>
                      <c:pt idx="2390">
                        <c:v>85.671355128194506</c:v>
                      </c:pt>
                      <c:pt idx="2391">
                        <c:v>86.375038288642543</c:v>
                      </c:pt>
                      <c:pt idx="2392">
                        <c:v>86.478521106355487</c:v>
                      </c:pt>
                      <c:pt idx="2393">
                        <c:v>86.478521106355487</c:v>
                      </c:pt>
                      <c:pt idx="2394">
                        <c:v>86.478521106355487</c:v>
                      </c:pt>
                      <c:pt idx="2395">
                        <c:v>86.163933340508137</c:v>
                      </c:pt>
                      <c:pt idx="2396">
                        <c:v>86.101843649880365</c:v>
                      </c:pt>
                      <c:pt idx="2397">
                        <c:v>86.093565024463331</c:v>
                      </c:pt>
                      <c:pt idx="2398">
                        <c:v>86.317087910723316</c:v>
                      </c:pt>
                      <c:pt idx="2399">
                        <c:v>86.453685230104384</c:v>
                      </c:pt>
                      <c:pt idx="2400">
                        <c:v>87.240154644722779</c:v>
                      </c:pt>
                      <c:pt idx="2401">
                        <c:v>87.351916087852771</c:v>
                      </c:pt>
                      <c:pt idx="2402">
                        <c:v>87.97281299413045</c:v>
                      </c:pt>
                      <c:pt idx="2403">
                        <c:v>87.86933017641752</c:v>
                      </c:pt>
                      <c:pt idx="2404">
                        <c:v>87.87760880183454</c:v>
                      </c:pt>
                      <c:pt idx="2405">
                        <c:v>88.494366395403702</c:v>
                      </c:pt>
                      <c:pt idx="2406">
                        <c:v>88.254286258309662</c:v>
                      </c:pt>
                      <c:pt idx="2407">
                        <c:v>88.924854917089561</c:v>
                      </c:pt>
                      <c:pt idx="2408">
                        <c:v>88.928994229798093</c:v>
                      </c:pt>
                      <c:pt idx="2409">
                        <c:v>88.618545776659246</c:v>
                      </c:pt>
                      <c:pt idx="2410">
                        <c:v>88.403301515816295</c:v>
                      </c:pt>
                      <c:pt idx="2411">
                        <c:v>88.130106877054132</c:v>
                      </c:pt>
                      <c:pt idx="2412">
                        <c:v>87.99350955767305</c:v>
                      </c:pt>
                      <c:pt idx="2413">
                        <c:v>87.885887427251561</c:v>
                      </c:pt>
                      <c:pt idx="2414">
                        <c:v>88.229450382058559</c:v>
                      </c:pt>
                      <c:pt idx="2415">
                        <c:v>87.73273285703641</c:v>
                      </c:pt>
                      <c:pt idx="2416">
                        <c:v>87.314662273476102</c:v>
                      </c:pt>
                      <c:pt idx="2417">
                        <c:v>87.041467634713925</c:v>
                      </c:pt>
                      <c:pt idx="2418">
                        <c:v>87.430563029314598</c:v>
                      </c:pt>
                      <c:pt idx="2419">
                        <c:v>87.546463785153108</c:v>
                      </c:pt>
                      <c:pt idx="2420">
                        <c:v>87.111835950758731</c:v>
                      </c:pt>
                      <c:pt idx="2421">
                        <c:v>86.892452377207277</c:v>
                      </c:pt>
                      <c:pt idx="2422">
                        <c:v>86.702043992615458</c:v>
                      </c:pt>
                      <c:pt idx="2423">
                        <c:v>87.389169902229426</c:v>
                      </c:pt>
                      <c:pt idx="2424">
                        <c:v>88.45297326831853</c:v>
                      </c:pt>
                      <c:pt idx="2425">
                        <c:v>88.800675535834031</c:v>
                      </c:pt>
                      <c:pt idx="2426">
                        <c:v>89.127681239806932</c:v>
                      </c:pt>
                      <c:pt idx="2427">
                        <c:v>89.698906393582405</c:v>
                      </c:pt>
                      <c:pt idx="2428">
                        <c:v>89.723742269833508</c:v>
                      </c:pt>
                      <c:pt idx="2429">
                        <c:v>90.51435099716042</c:v>
                      </c:pt>
                      <c:pt idx="2430">
                        <c:v>89.823085774837935</c:v>
                      </c:pt>
                      <c:pt idx="2431">
                        <c:v>90.377753677779339</c:v>
                      </c:pt>
                      <c:pt idx="2432">
                        <c:v>90.737873883420377</c:v>
                      </c:pt>
                      <c:pt idx="2433">
                        <c:v>90.787545635922612</c:v>
                      </c:pt>
                      <c:pt idx="2434">
                        <c:v>91.126969278021079</c:v>
                      </c:pt>
                      <c:pt idx="2435">
                        <c:v>90.564022749662641</c:v>
                      </c:pt>
                      <c:pt idx="2436">
                        <c:v>90.994511271348514</c:v>
                      </c:pt>
                      <c:pt idx="2437">
                        <c:v>91.590572301375076</c:v>
                      </c:pt>
                      <c:pt idx="2438">
                        <c:v>92.31909133807423</c:v>
                      </c:pt>
                      <c:pt idx="2439">
                        <c:v>92.199051269527217</c:v>
                      </c:pt>
                      <c:pt idx="2440">
                        <c:v>92.095568451814259</c:v>
                      </c:pt>
                      <c:pt idx="2441">
                        <c:v>91.826513125760599</c:v>
                      </c:pt>
                      <c:pt idx="2442">
                        <c:v>91.611268864917662</c:v>
                      </c:pt>
                      <c:pt idx="2443">
                        <c:v>90.928282268012211</c:v>
                      </c:pt>
                      <c:pt idx="2444">
                        <c:v>91.731308933464689</c:v>
                      </c:pt>
                      <c:pt idx="2445">
                        <c:v>92.190772644110169</c:v>
                      </c:pt>
                      <c:pt idx="2446">
                        <c:v>91.623686803043213</c:v>
                      </c:pt>
                      <c:pt idx="2447">
                        <c:v>92.128682953482382</c:v>
                      </c:pt>
                      <c:pt idx="2448">
                        <c:v>92.339787901616816</c:v>
                      </c:pt>
                      <c:pt idx="2449">
                        <c:v>92.223887145778306</c:v>
                      </c:pt>
                      <c:pt idx="2450">
                        <c:v>92.517778348083084</c:v>
                      </c:pt>
                      <c:pt idx="2451">
                        <c:v>91.710612369922089</c:v>
                      </c:pt>
                      <c:pt idx="2452">
                        <c:v>91.263566597402175</c:v>
                      </c:pt>
                      <c:pt idx="2453">
                        <c:v>91.135247903438099</c:v>
                      </c:pt>
                      <c:pt idx="2454">
                        <c:v>91.32979560073845</c:v>
                      </c:pt>
                      <c:pt idx="2455">
                        <c:v>90.998650584057017</c:v>
                      </c:pt>
                      <c:pt idx="2456">
                        <c:v>89.959683094219031</c:v>
                      </c:pt>
                      <c:pt idx="2457">
                        <c:v>90.634391065707447</c:v>
                      </c:pt>
                      <c:pt idx="2458">
                        <c:v>91.255287971985126</c:v>
                      </c:pt>
                      <c:pt idx="2459">
                        <c:v>91.222173470316989</c:v>
                      </c:pt>
                      <c:pt idx="2460">
                        <c:v>91.222173470316989</c:v>
                      </c:pt>
                      <c:pt idx="2461">
                        <c:v>91.222173470316989</c:v>
                      </c:pt>
                      <c:pt idx="2462">
                        <c:v>90.75443113425446</c:v>
                      </c:pt>
                      <c:pt idx="2463">
                        <c:v>91.292541786361795</c:v>
                      </c:pt>
                      <c:pt idx="2464">
                        <c:v>91.296681099070298</c:v>
                      </c:pt>
                      <c:pt idx="2465">
                        <c:v>91.275984535527712</c:v>
                      </c:pt>
                      <c:pt idx="2466">
                        <c:v>90.953118144263328</c:v>
                      </c:pt>
                      <c:pt idx="2467">
                        <c:v>90.874471202801487</c:v>
                      </c:pt>
                      <c:pt idx="2468">
                        <c:v>90.986232645931466</c:v>
                      </c:pt>
                      <c:pt idx="2469">
                        <c:v>90.994511271348514</c:v>
                      </c:pt>
                      <c:pt idx="2470">
                        <c:v>91.350492164281036</c:v>
                      </c:pt>
                      <c:pt idx="2471">
                        <c:v>91.867906252845771</c:v>
                      </c:pt>
                      <c:pt idx="2472">
                        <c:v>90.957257456971845</c:v>
                      </c:pt>
                      <c:pt idx="2473">
                        <c:v>91.059084549601394</c:v>
                      </c:pt>
                      <c:pt idx="2474">
                        <c:v>90.804102886756667</c:v>
                      </c:pt>
                      <c:pt idx="2475">
                        <c:v>90.21466475706373</c:v>
                      </c:pt>
                      <c:pt idx="2476">
                        <c:v>89.529194572533171</c:v>
                      </c:pt>
                      <c:pt idx="2477">
                        <c:v>89.694767080873888</c:v>
                      </c:pt>
                      <c:pt idx="2478">
                        <c:v>89.583005637743895</c:v>
                      </c:pt>
                      <c:pt idx="2479">
                        <c:v>89.678209830039819</c:v>
                      </c:pt>
                      <c:pt idx="2480">
                        <c:v>89.18149230501767</c:v>
                      </c:pt>
                      <c:pt idx="2481">
                        <c:v>89.239442682936925</c:v>
                      </c:pt>
                      <c:pt idx="2482">
                        <c:v>90.096280413600113</c:v>
                      </c:pt>
                      <c:pt idx="2483">
                        <c:v>89.682349142748336</c:v>
                      </c:pt>
                      <c:pt idx="2484">
                        <c:v>89.823085774837935</c:v>
                      </c:pt>
                      <c:pt idx="2485">
                        <c:v>89.748578146084611</c:v>
                      </c:pt>
                      <c:pt idx="2486">
                        <c:v>89.471244194613917</c:v>
                      </c:pt>
                      <c:pt idx="2487">
                        <c:v>89.388457940443573</c:v>
                      </c:pt>
                      <c:pt idx="2488">
                        <c:v>89.777553335044246</c:v>
                      </c:pt>
                      <c:pt idx="2489">
                        <c:v>90.559883436954138</c:v>
                      </c:pt>
                      <c:pt idx="2490">
                        <c:v>90.535047560703006</c:v>
                      </c:pt>
                      <c:pt idx="2491">
                        <c:v>91.32979560073845</c:v>
                      </c:pt>
                      <c:pt idx="2492">
                        <c:v>90.849635326550384</c:v>
                      </c:pt>
                      <c:pt idx="2493">
                        <c:v>89.78583196046128</c:v>
                      </c:pt>
                      <c:pt idx="2494">
                        <c:v>90.352917801528235</c:v>
                      </c:pt>
                      <c:pt idx="2495">
                        <c:v>90.220459794855657</c:v>
                      </c:pt>
                      <c:pt idx="2496">
                        <c:v>90.63025175299893</c:v>
                      </c:pt>
                      <c:pt idx="2497">
                        <c:v>90.208041856730119</c:v>
                      </c:pt>
                      <c:pt idx="2498">
                        <c:v>90.866192577384439</c:v>
                      </c:pt>
                      <c:pt idx="2499">
                        <c:v>91.93413525618206</c:v>
                      </c:pt>
                      <c:pt idx="2500">
                        <c:v>90.808242199465212</c:v>
                      </c:pt>
                      <c:pt idx="2501">
                        <c:v>91.247009346568092</c:v>
                      </c:pt>
                      <c:pt idx="2502">
                        <c:v>91.230452095734023</c:v>
                      </c:pt>
                      <c:pt idx="2503">
                        <c:v>91.218034157608457</c:v>
                      </c:pt>
                      <c:pt idx="2504">
                        <c:v>91.218034157608457</c:v>
                      </c:pt>
                      <c:pt idx="2505">
                        <c:v>91.218034157608457</c:v>
                      </c:pt>
                      <c:pt idx="2506">
                        <c:v>91.785119998675427</c:v>
                      </c:pt>
                      <c:pt idx="2507">
                        <c:v>91.880324190971322</c:v>
                      </c:pt>
                      <c:pt idx="2508">
                        <c:v>90.986232645931466</c:v>
                      </c:pt>
                      <c:pt idx="2509">
                        <c:v>90.841356701133336</c:v>
                      </c:pt>
                      <c:pt idx="2510">
                        <c:v>90.924142955303694</c:v>
                      </c:pt>
                      <c:pt idx="2511">
                        <c:v>91.135247903438099</c:v>
                      </c:pt>
                      <c:pt idx="2512">
                        <c:v>90.758570446962977</c:v>
                      </c:pt>
                      <c:pt idx="2513">
                        <c:v>90.878610515510005</c:v>
                      </c:pt>
                      <c:pt idx="2514">
                        <c:v>91.147665841563665</c:v>
                      </c:pt>
                      <c:pt idx="2515">
                        <c:v>90.969675395097383</c:v>
                      </c:pt>
                      <c:pt idx="2516">
                        <c:v>92.070732575563156</c:v>
                      </c:pt>
                      <c:pt idx="2517">
                        <c:v>92.939988244351909</c:v>
                      </c:pt>
                      <c:pt idx="2518">
                        <c:v>93.250436697490741</c:v>
                      </c:pt>
                      <c:pt idx="2519">
                        <c:v>93.250436697490741</c:v>
                      </c:pt>
                      <c:pt idx="2520">
                        <c:v>93.418492793456579</c:v>
                      </c:pt>
                      <c:pt idx="2521">
                        <c:v>93.685064531885132</c:v>
                      </c:pt>
                      <c:pt idx="2522">
                        <c:v>93.457402332916644</c:v>
                      </c:pt>
                      <c:pt idx="2523">
                        <c:v>93.53604927437847</c:v>
                      </c:pt>
                      <c:pt idx="2524">
                        <c:v>92.488803159123449</c:v>
                      </c:pt>
                      <c:pt idx="2525">
                        <c:v>92.964824120603012</c:v>
                      </c:pt>
                      <c:pt idx="2526">
                        <c:v>92.269419585571995</c:v>
                      </c:pt>
                      <c:pt idx="2527">
                        <c:v>91.458114294702511</c:v>
                      </c:pt>
                      <c:pt idx="2528">
                        <c:v>91.135247903438099</c:v>
                      </c:pt>
                      <c:pt idx="2529">
                        <c:v>91.706473057213572</c:v>
                      </c:pt>
                      <c:pt idx="2530">
                        <c:v>91.342213538863987</c:v>
                      </c:pt>
                      <c:pt idx="2531">
                        <c:v>91.342213538863987</c:v>
                      </c:pt>
                      <c:pt idx="2532">
                        <c:v>91.342213538863987</c:v>
                      </c:pt>
                      <c:pt idx="2533">
                        <c:v>91.47467154553658</c:v>
                      </c:pt>
                      <c:pt idx="2534">
                        <c:v>91.859627627428736</c:v>
                      </c:pt>
                      <c:pt idx="2535">
                        <c:v>91.251148659276609</c:v>
                      </c:pt>
                      <c:pt idx="2536">
                        <c:v>90.696480756335205</c:v>
                      </c:pt>
                      <c:pt idx="2537">
                        <c:v>90.4853758082008</c:v>
                      </c:pt>
                      <c:pt idx="2538">
                        <c:v>90.4853758082008</c:v>
                      </c:pt>
                      <c:pt idx="2539">
                        <c:v>90.4853758082008</c:v>
                      </c:pt>
                      <c:pt idx="2540">
                        <c:v>89.827225087546452</c:v>
                      </c:pt>
                      <c:pt idx="2541">
                        <c:v>90.108698351725678</c:v>
                      </c:pt>
                      <c:pt idx="2542">
                        <c:v>90.315663987151567</c:v>
                      </c:pt>
                      <c:pt idx="2543">
                        <c:v>90.431564742990062</c:v>
                      </c:pt>
                      <c:pt idx="2544">
                        <c:v>90.45640061924118</c:v>
                      </c:pt>
                      <c:pt idx="2545">
                        <c:v>90.45640061924118</c:v>
                      </c:pt>
                      <c:pt idx="2546">
                        <c:v>90.45640061924118</c:v>
                      </c:pt>
                      <c:pt idx="2547">
                        <c:v>90.932421580720728</c:v>
                      </c:pt>
                      <c:pt idx="2548">
                        <c:v>90.580580000496724</c:v>
                      </c:pt>
                      <c:pt idx="2549">
                        <c:v>90.804102886756667</c:v>
                      </c:pt>
                      <c:pt idx="2550">
                        <c:v>90.129394915268264</c:v>
                      </c:pt>
                      <c:pt idx="2551">
                        <c:v>89.719602957125005</c:v>
                      </c:pt>
                      <c:pt idx="2552">
                        <c:v>89.719602957125005</c:v>
                      </c:pt>
                      <c:pt idx="2553">
                        <c:v>89.719602957125005</c:v>
                      </c:pt>
                      <c:pt idx="2554">
                        <c:v>89.347064813358386</c:v>
                      </c:pt>
                      <c:pt idx="2555">
                        <c:v>89.686488455456853</c:v>
                      </c:pt>
                      <c:pt idx="2556">
                        <c:v>89.376040002318007</c:v>
                      </c:pt>
                      <c:pt idx="2557">
                        <c:v>89.587144950452426</c:v>
                      </c:pt>
                      <c:pt idx="2558">
                        <c:v>89.363622064192455</c:v>
                      </c:pt>
                      <c:pt idx="2559">
                        <c:v>89.363622064192455</c:v>
                      </c:pt>
                      <c:pt idx="2560">
                        <c:v>89.363622064192455</c:v>
                      </c:pt>
                      <c:pt idx="2561">
                        <c:v>88.829650724793652</c:v>
                      </c:pt>
                      <c:pt idx="2562">
                        <c:v>88.581291962282577</c:v>
                      </c:pt>
                      <c:pt idx="2563">
                        <c:v>88.461251893735565</c:v>
                      </c:pt>
                      <c:pt idx="2564">
                        <c:v>88.775839659582914</c:v>
                      </c:pt>
                      <c:pt idx="2565">
                        <c:v>88.779978972291445</c:v>
                      </c:pt>
                      <c:pt idx="2566">
                        <c:v>88.779978972291445</c:v>
                      </c:pt>
                      <c:pt idx="2567">
                        <c:v>88.779978972291445</c:v>
                      </c:pt>
                      <c:pt idx="2568">
                        <c:v>89.326368249815786</c:v>
                      </c:pt>
                      <c:pt idx="2569">
                        <c:v>89.338786187941352</c:v>
                      </c:pt>
                      <c:pt idx="2570">
                        <c:v>89.425711754820227</c:v>
                      </c:pt>
                      <c:pt idx="2571">
                        <c:v>90.203902544021574</c:v>
                      </c:pt>
                      <c:pt idx="2572">
                        <c:v>90.104559039017161</c:v>
                      </c:pt>
                      <c:pt idx="2573">
                        <c:v>90.104559039017161</c:v>
                      </c:pt>
                      <c:pt idx="2574">
                        <c:v>90.104559039017161</c:v>
                      </c:pt>
                      <c:pt idx="2575">
                        <c:v>90.348778488819704</c:v>
                      </c:pt>
                      <c:pt idx="2576">
                        <c:v>90.713038007169288</c:v>
                      </c:pt>
                      <c:pt idx="2577">
                        <c:v>91.038387986058794</c:v>
                      </c:pt>
                      <c:pt idx="2578">
                        <c:v>90.270131547357877</c:v>
                      </c:pt>
                      <c:pt idx="2579">
                        <c:v>89.876896840048687</c:v>
                      </c:pt>
                      <c:pt idx="2580">
                        <c:v>89.876896840048687</c:v>
                      </c:pt>
                      <c:pt idx="2581">
                        <c:v>89.876896840048687</c:v>
                      </c:pt>
                      <c:pt idx="2582">
                        <c:v>89.868618214631638</c:v>
                      </c:pt>
                      <c:pt idx="2583">
                        <c:v>90.079723162766044</c:v>
                      </c:pt>
                      <c:pt idx="2584">
                        <c:v>90.733734570711874</c:v>
                      </c:pt>
                      <c:pt idx="2585">
                        <c:v>90.568162062371158</c:v>
                      </c:pt>
                      <c:pt idx="2586">
                        <c:v>90.24529567110676</c:v>
                      </c:pt>
                      <c:pt idx="2587">
                        <c:v>90.24529567110676</c:v>
                      </c:pt>
                      <c:pt idx="2588">
                        <c:v>90.24529567110676</c:v>
                      </c:pt>
                      <c:pt idx="2589">
                        <c:v>90.24529567110676</c:v>
                      </c:pt>
                      <c:pt idx="2590">
                        <c:v>91.151805154272182</c:v>
                      </c:pt>
                      <c:pt idx="2591">
                        <c:v>91.532621923455835</c:v>
                      </c:pt>
                      <c:pt idx="2592">
                        <c:v>91.561597112415456</c:v>
                      </c:pt>
                      <c:pt idx="2593">
                        <c:v>91.747866184298758</c:v>
                      </c:pt>
                      <c:pt idx="2594">
                        <c:v>91.747866184298758</c:v>
                      </c:pt>
                      <c:pt idx="2595">
                        <c:v>91.747866184298758</c:v>
                      </c:pt>
                      <c:pt idx="2596">
                        <c:v>91.917578005347991</c:v>
                      </c:pt>
                      <c:pt idx="2597">
                        <c:v>92.091429139105742</c:v>
                      </c:pt>
                      <c:pt idx="2598">
                        <c:v>91.449835669285477</c:v>
                      </c:pt>
                      <c:pt idx="2599">
                        <c:v>92.20319058223572</c:v>
                      </c:pt>
                      <c:pt idx="2600">
                        <c:v>91.987946321392798</c:v>
                      </c:pt>
                      <c:pt idx="2601">
                        <c:v>91.987946321392798</c:v>
                      </c:pt>
                      <c:pt idx="2602">
                        <c:v>91.987946321392798</c:v>
                      </c:pt>
                      <c:pt idx="2603">
                        <c:v>92.989659996854115</c:v>
                      </c:pt>
                      <c:pt idx="2604">
                        <c:v>92.629539791213062</c:v>
                      </c:pt>
                      <c:pt idx="2605">
                        <c:v>91.731308933464689</c:v>
                      </c:pt>
                      <c:pt idx="2606">
                        <c:v>91.78098068596691</c:v>
                      </c:pt>
                      <c:pt idx="2607">
                        <c:v>92.277698210989044</c:v>
                      </c:pt>
                      <c:pt idx="2608">
                        <c:v>92.277698210989044</c:v>
                      </c:pt>
                      <c:pt idx="2609">
                        <c:v>92.277698210989044</c:v>
                      </c:pt>
                      <c:pt idx="2610">
                        <c:v>92.497081784540498</c:v>
                      </c:pt>
                      <c:pt idx="2611">
                        <c:v>92.592285976836408</c:v>
                      </c:pt>
                      <c:pt idx="2612">
                        <c:v>92.526056973500133</c:v>
                      </c:pt>
                      <c:pt idx="2613">
                        <c:v>91.656801304711365</c:v>
                      </c:pt>
                      <c:pt idx="2614">
                        <c:v>91.648522679294317</c:v>
                      </c:pt>
                      <c:pt idx="2615">
                        <c:v>91.648522679294317</c:v>
                      </c:pt>
                      <c:pt idx="2616">
                        <c:v>91.648522679294317</c:v>
                      </c:pt>
                      <c:pt idx="2617">
                        <c:v>90.973814707805928</c:v>
                      </c:pt>
                      <c:pt idx="2618">
                        <c:v>91.453974981993994</c:v>
                      </c:pt>
                      <c:pt idx="2619">
                        <c:v>91.764423435132827</c:v>
                      </c:pt>
                      <c:pt idx="2620">
                        <c:v>91.90516006722244</c:v>
                      </c:pt>
                      <c:pt idx="2621">
                        <c:v>92.426713468495691</c:v>
                      </c:pt>
                      <c:pt idx="2622">
                        <c:v>92.426713468495691</c:v>
                      </c:pt>
                      <c:pt idx="2623">
                        <c:v>92.426713468495691</c:v>
                      </c:pt>
                      <c:pt idx="2624">
                        <c:v>93.155232505194832</c:v>
                      </c:pt>
                      <c:pt idx="2625">
                        <c:v>92.339787901616816</c:v>
                      </c:pt>
                      <c:pt idx="2626">
                        <c:v>92.521917660791587</c:v>
                      </c:pt>
                      <c:pt idx="2627">
                        <c:v>93.130396628943728</c:v>
                      </c:pt>
                      <c:pt idx="2628">
                        <c:v>92.964824120603012</c:v>
                      </c:pt>
                      <c:pt idx="2629">
                        <c:v>92.964824120603012</c:v>
                      </c:pt>
                      <c:pt idx="2630">
                        <c:v>92.964824120603012</c:v>
                      </c:pt>
                      <c:pt idx="2631">
                        <c:v>93.254576010199258</c:v>
                      </c:pt>
                      <c:pt idx="2632">
                        <c:v>93.565024463338105</c:v>
                      </c:pt>
                      <c:pt idx="2633">
                        <c:v>94.10313511544544</c:v>
                      </c:pt>
                      <c:pt idx="2634">
                        <c:v>93.867194291059903</c:v>
                      </c:pt>
                      <c:pt idx="2635">
                        <c:v>93.511213398127367</c:v>
                      </c:pt>
                      <c:pt idx="2636">
                        <c:v>93.511213398127367</c:v>
                      </c:pt>
                      <c:pt idx="2637">
                        <c:v>93.511213398127367</c:v>
                      </c:pt>
                      <c:pt idx="2638">
                        <c:v>93.589860339589208</c:v>
                      </c:pt>
                      <c:pt idx="2639">
                        <c:v>94.566738138799423</c:v>
                      </c:pt>
                      <c:pt idx="2640">
                        <c:v>94.670220956512381</c:v>
                      </c:pt>
                      <c:pt idx="2641">
                        <c:v>95.142102605283412</c:v>
                      </c:pt>
                      <c:pt idx="2642">
                        <c:v>94.998882385568692</c:v>
                      </c:pt>
                      <c:pt idx="2643">
                        <c:v>94.998882385568692</c:v>
                      </c:pt>
                      <c:pt idx="2644">
                        <c:v>94.998882385568692</c:v>
                      </c:pt>
                      <c:pt idx="2645">
                        <c:v>95.378043429668921</c:v>
                      </c:pt>
                      <c:pt idx="2646">
                        <c:v>95.883039580108118</c:v>
                      </c:pt>
                      <c:pt idx="2647">
                        <c:v>95.498083498215948</c:v>
                      </c:pt>
                      <c:pt idx="2648">
                        <c:v>96.429428857632473</c:v>
                      </c:pt>
                      <c:pt idx="2649">
                        <c:v>96.681926932852065</c:v>
                      </c:pt>
                      <c:pt idx="2650">
                        <c:v>96.681926932852065</c:v>
                      </c:pt>
                      <c:pt idx="2651">
                        <c:v>96.681926932852065</c:v>
                      </c:pt>
                      <c:pt idx="2652">
                        <c:v>96.615697929515775</c:v>
                      </c:pt>
                      <c:pt idx="2653">
                        <c:v>96.425289544923956</c:v>
                      </c:pt>
                      <c:pt idx="2654">
                        <c:v>95.920293394484773</c:v>
                      </c:pt>
                      <c:pt idx="2655">
                        <c:v>96.710902121811699</c:v>
                      </c:pt>
                      <c:pt idx="2656">
                        <c:v>96.876474630152416</c:v>
                      </c:pt>
                      <c:pt idx="2657">
                        <c:v>96.876474630152416</c:v>
                      </c:pt>
                      <c:pt idx="2658">
                        <c:v>96.876474630152416</c:v>
                      </c:pt>
                      <c:pt idx="2659">
                        <c:v>96.520493737219866</c:v>
                      </c:pt>
                      <c:pt idx="2660">
                        <c:v>96.479100610134694</c:v>
                      </c:pt>
                      <c:pt idx="2661">
                        <c:v>97.153808581623096</c:v>
                      </c:pt>
                      <c:pt idx="2662">
                        <c:v>96.537050988053934</c:v>
                      </c:pt>
                      <c:pt idx="2663">
                        <c:v>96.64467311847541</c:v>
                      </c:pt>
                      <c:pt idx="2664">
                        <c:v>96.28869222554286</c:v>
                      </c:pt>
                      <c:pt idx="2665">
                        <c:v>97.596715041434521</c:v>
                      </c:pt>
                      <c:pt idx="2666">
                        <c:v>98.55289627710215</c:v>
                      </c:pt>
                      <c:pt idx="2667">
                        <c:v>97.174505145165696</c:v>
                      </c:pt>
                      <c:pt idx="2668">
                        <c:v>97.207619646833848</c:v>
                      </c:pt>
                      <c:pt idx="2669">
                        <c:v>97.931999370824457</c:v>
                      </c:pt>
                      <c:pt idx="2670">
                        <c:v>98.109989817290725</c:v>
                      </c:pt>
                      <c:pt idx="2671">
                        <c:v>98.12240775541629</c:v>
                      </c:pt>
                      <c:pt idx="2672">
                        <c:v>98.114129129999256</c:v>
                      </c:pt>
                      <c:pt idx="2673">
                        <c:v>98.913016482743203</c:v>
                      </c:pt>
                      <c:pt idx="2674">
                        <c:v>98.913016482743203</c:v>
                      </c:pt>
                      <c:pt idx="2675">
                        <c:v>98.913016482743203</c:v>
                      </c:pt>
                      <c:pt idx="2676">
                        <c:v>99.256579437550187</c:v>
                      </c:pt>
                      <c:pt idx="2677">
                        <c:v>98.96682754795394</c:v>
                      </c:pt>
                      <c:pt idx="2678">
                        <c:v>98.176218820627028</c:v>
                      </c:pt>
                      <c:pt idx="2679">
                        <c:v>98.118268442707773</c:v>
                      </c:pt>
                      <c:pt idx="2680">
                        <c:v>97.170365832457179</c:v>
                      </c:pt>
                      <c:pt idx="2681">
                        <c:v>97.170365832457179</c:v>
                      </c:pt>
                      <c:pt idx="2682">
                        <c:v>97.170365832457179</c:v>
                      </c:pt>
                      <c:pt idx="2683">
                        <c:v>97.907163494573368</c:v>
                      </c:pt>
                      <c:pt idx="2684">
                        <c:v>97.004793324116463</c:v>
                      </c:pt>
                      <c:pt idx="2685">
                        <c:v>97.749869611649672</c:v>
                      </c:pt>
                      <c:pt idx="2686">
                        <c:v>98.540478338976584</c:v>
                      </c:pt>
                      <c:pt idx="2687">
                        <c:v>98.784697788779141</c:v>
                      </c:pt>
                      <c:pt idx="2688">
                        <c:v>98.784697788779141</c:v>
                      </c:pt>
                      <c:pt idx="2689">
                        <c:v>98.784697788779141</c:v>
                      </c:pt>
                      <c:pt idx="2690">
                        <c:v>99.658092770276426</c:v>
                      </c:pt>
                      <c:pt idx="2691">
                        <c:v>99.390693169306161</c:v>
                      </c:pt>
                      <c:pt idx="2692">
                        <c:v>98.474249335640309</c:v>
                      </c:pt>
                      <c:pt idx="2693">
                        <c:v>98.871623355658016</c:v>
                      </c:pt>
                      <c:pt idx="2694">
                        <c:v>98.060318064788518</c:v>
                      </c:pt>
                      <c:pt idx="2695">
                        <c:v>97.952695934367057</c:v>
                      </c:pt>
                      <c:pt idx="2696">
                        <c:v>98.2176119477122</c:v>
                      </c:pt>
                      <c:pt idx="2697">
                        <c:v>97.356634904340481</c:v>
                      </c:pt>
                      <c:pt idx="2698">
                        <c:v>96.524633049928383</c:v>
                      </c:pt>
                      <c:pt idx="2699">
                        <c:v>96.263856349291757</c:v>
                      </c:pt>
                      <c:pt idx="2700">
                        <c:v>96.263856349291757</c:v>
                      </c:pt>
                      <c:pt idx="2701">
                        <c:v>96.263856349291757</c:v>
                      </c:pt>
                      <c:pt idx="2702">
                        <c:v>97.24901277391902</c:v>
                      </c:pt>
                      <c:pt idx="2703">
                        <c:v>97.621550917685624</c:v>
                      </c:pt>
                      <c:pt idx="2704">
                        <c:v>98.606707342312873</c:v>
                      </c:pt>
                      <c:pt idx="2705">
                        <c:v>98.730886723568403</c:v>
                      </c:pt>
                      <c:pt idx="2706">
                        <c:v>98.89645923190912</c:v>
                      </c:pt>
                      <c:pt idx="2707">
                        <c:v>98.908877170034685</c:v>
                      </c:pt>
                      <c:pt idx="2708">
                        <c:v>98.908877170034685</c:v>
                      </c:pt>
                      <c:pt idx="2709">
                        <c:v>98.138965006250359</c:v>
                      </c:pt>
                      <c:pt idx="2710">
                        <c:v>97.377331467883067</c:v>
                      </c:pt>
                      <c:pt idx="2711">
                        <c:v>97.662944044770811</c:v>
                      </c:pt>
                      <c:pt idx="2712">
                        <c:v>97.046186451201635</c:v>
                      </c:pt>
                      <c:pt idx="2713">
                        <c:v>96.532911675345417</c:v>
                      </c:pt>
                      <c:pt idx="2714">
                        <c:v>96.168652156995861</c:v>
                      </c:pt>
                      <c:pt idx="2715">
                        <c:v>95.92443270719329</c:v>
                      </c:pt>
                      <c:pt idx="2716">
                        <c:v>95.949268583444407</c:v>
                      </c:pt>
                      <c:pt idx="2717">
                        <c:v>95.949268583444407</c:v>
                      </c:pt>
                      <c:pt idx="2718">
                        <c:v>95.949268583444407</c:v>
                      </c:pt>
                      <c:pt idx="2719">
                        <c:v>94.682638894637932</c:v>
                      </c:pt>
                      <c:pt idx="2720">
                        <c:v>95.179356419660081</c:v>
                      </c:pt>
                      <c:pt idx="2721">
                        <c:v>94.951694220691593</c:v>
                      </c:pt>
                      <c:pt idx="2722">
                        <c:v>93.573303088755139</c:v>
                      </c:pt>
                      <c:pt idx="2723">
                        <c:v>93.49879546000183</c:v>
                      </c:pt>
                      <c:pt idx="2724">
                        <c:v>92.819948175804896</c:v>
                      </c:pt>
                      <c:pt idx="2725">
                        <c:v>93.618835528548829</c:v>
                      </c:pt>
                      <c:pt idx="2726">
                        <c:v>93.745498497429494</c:v>
                      </c:pt>
                      <c:pt idx="2727">
                        <c:v>94.25628968566059</c:v>
                      </c:pt>
                      <c:pt idx="2728">
                        <c:v>93.12211800352668</c:v>
                      </c:pt>
                      <c:pt idx="2729">
                        <c:v>93.863054978351386</c:v>
                      </c:pt>
                      <c:pt idx="2730">
                        <c:v>93.62297484125736</c:v>
                      </c:pt>
                      <c:pt idx="2731">
                        <c:v>93.62297484125736</c:v>
                      </c:pt>
                      <c:pt idx="2732">
                        <c:v>94.558459513382402</c:v>
                      </c:pt>
                      <c:pt idx="2733">
                        <c:v>94.392887005041686</c:v>
                      </c:pt>
                      <c:pt idx="2734">
                        <c:v>94.392887005041686</c:v>
                      </c:pt>
                      <c:pt idx="2735">
                        <c:v>94.392887005041686</c:v>
                      </c:pt>
                      <c:pt idx="2736">
                        <c:v>94.123831678988026</c:v>
                      </c:pt>
                      <c:pt idx="2737">
                        <c:v>93.796825975015111</c:v>
                      </c:pt>
                      <c:pt idx="2738">
                        <c:v>93.709900408136221</c:v>
                      </c:pt>
                      <c:pt idx="2739">
                        <c:v>94.243871747535053</c:v>
                      </c:pt>
                      <c:pt idx="2740">
                        <c:v>94.541902262548319</c:v>
                      </c:pt>
                      <c:pt idx="2741">
                        <c:v>94.541902262548319</c:v>
                      </c:pt>
                      <c:pt idx="2742">
                        <c:v>94.541902262548319</c:v>
                      </c:pt>
                      <c:pt idx="2743">
                        <c:v>95.812671264063297</c:v>
                      </c:pt>
                      <c:pt idx="2744">
                        <c:v>95.771278136978125</c:v>
                      </c:pt>
                      <c:pt idx="2745">
                        <c:v>95.601566315928892</c:v>
                      </c:pt>
                      <c:pt idx="2746">
                        <c:v>95.891318205525138</c:v>
                      </c:pt>
                      <c:pt idx="2747">
                        <c:v>96.346642603462101</c:v>
                      </c:pt>
                      <c:pt idx="2748">
                        <c:v>97.178644457874199</c:v>
                      </c:pt>
                      <c:pt idx="2749">
                        <c:v>96.888892568277953</c:v>
                      </c:pt>
                      <c:pt idx="2750">
                        <c:v>97.046186451201635</c:v>
                      </c:pt>
                      <c:pt idx="2751">
                        <c:v>96.172791469704364</c:v>
                      </c:pt>
                      <c:pt idx="2752">
                        <c:v>95.568451814260754</c:v>
                      </c:pt>
                      <c:pt idx="2753">
                        <c:v>95.568451814260754</c:v>
                      </c:pt>
                      <c:pt idx="2754">
                        <c:v>95.568451814260754</c:v>
                      </c:pt>
                      <c:pt idx="2755">
                        <c:v>95.916154081776256</c:v>
                      </c:pt>
                      <c:pt idx="2756">
                        <c:v>95.514640749050031</c:v>
                      </c:pt>
                      <c:pt idx="2757">
                        <c:v>94.653663705678298</c:v>
                      </c:pt>
                      <c:pt idx="2758">
                        <c:v>94.976530096942696</c:v>
                      </c:pt>
                      <c:pt idx="2759">
                        <c:v>95.437649532671585</c:v>
                      </c:pt>
                      <c:pt idx="2760">
                        <c:v>95.437649532671585</c:v>
                      </c:pt>
                      <c:pt idx="2761">
                        <c:v>95.437649532671585</c:v>
                      </c:pt>
                      <c:pt idx="2762">
                        <c:v>95.854064391148484</c:v>
                      </c:pt>
                      <c:pt idx="2763">
                        <c:v>95.870621641982552</c:v>
                      </c:pt>
                      <c:pt idx="2764">
                        <c:v>96.392175043255804</c:v>
                      </c:pt>
                      <c:pt idx="2765">
                        <c:v>96.40459298138137</c:v>
                      </c:pt>
                      <c:pt idx="2766">
                        <c:v>95.750581573435539</c:v>
                      </c:pt>
                      <c:pt idx="2767">
                        <c:v>95.750581573435539</c:v>
                      </c:pt>
                      <c:pt idx="2768">
                        <c:v>95.750581573435539</c:v>
                      </c:pt>
                      <c:pt idx="2769">
                        <c:v>96.702623496394651</c:v>
                      </c:pt>
                      <c:pt idx="2770">
                        <c:v>97.57187916518339</c:v>
                      </c:pt>
                      <c:pt idx="2771">
                        <c:v>97.621550917685624</c:v>
                      </c:pt>
                      <c:pt idx="2772">
                        <c:v>97.807819989568941</c:v>
                      </c:pt>
                      <c:pt idx="2773">
                        <c:v>97.650526106645245</c:v>
                      </c:pt>
                      <c:pt idx="2774">
                        <c:v>97.650526106645245</c:v>
                      </c:pt>
                      <c:pt idx="2775">
                        <c:v>97.650526106645245</c:v>
                      </c:pt>
                      <c:pt idx="2776">
                        <c:v>98.081014628331104</c:v>
                      </c:pt>
                      <c:pt idx="2777">
                        <c:v>97.973392497909657</c:v>
                      </c:pt>
                      <c:pt idx="2778">
                        <c:v>97.377331467883067</c:v>
                      </c:pt>
                      <c:pt idx="2779">
                        <c:v>97.691919233730417</c:v>
                      </c:pt>
                      <c:pt idx="2780">
                        <c:v>97.944417308950008</c:v>
                      </c:pt>
                      <c:pt idx="2781">
                        <c:v>97.944417308950008</c:v>
                      </c:pt>
                      <c:pt idx="2782">
                        <c:v>97.944417308950008</c:v>
                      </c:pt>
                      <c:pt idx="2783">
                        <c:v>97.501510849138612</c:v>
                      </c:pt>
                      <c:pt idx="2784">
                        <c:v>97.124833392663476</c:v>
                      </c:pt>
                      <c:pt idx="2785">
                        <c:v>97.124833392663476</c:v>
                      </c:pt>
                      <c:pt idx="2786">
                        <c:v>96.67364830743503</c:v>
                      </c:pt>
                      <c:pt idx="2787">
                        <c:v>96.681926932852065</c:v>
                      </c:pt>
                      <c:pt idx="2788">
                        <c:v>96.681926932852065</c:v>
                      </c:pt>
                      <c:pt idx="2789">
                        <c:v>96.681926932852065</c:v>
                      </c:pt>
                      <c:pt idx="2790">
                        <c:v>96.479100610134694</c:v>
                      </c:pt>
                      <c:pt idx="2791">
                        <c:v>96.830942190358712</c:v>
                      </c:pt>
                      <c:pt idx="2792">
                        <c:v>97.079300952869787</c:v>
                      </c:pt>
                      <c:pt idx="2793">
                        <c:v>97.062743702035718</c:v>
                      </c:pt>
                      <c:pt idx="2794">
                        <c:v>97.062743702035718</c:v>
                      </c:pt>
                      <c:pt idx="2795">
                        <c:v>97.062743702035718</c:v>
                      </c:pt>
                      <c:pt idx="2796">
                        <c:v>97.062743702035718</c:v>
                      </c:pt>
                      <c:pt idx="2797">
                        <c:v>98.321094765425158</c:v>
                      </c:pt>
                      <c:pt idx="2798">
                        <c:v>98.358348579801799</c:v>
                      </c:pt>
                      <c:pt idx="2799">
                        <c:v>99.153096619837243</c:v>
                      </c:pt>
                      <c:pt idx="2800">
                        <c:v>99.3973160696398</c:v>
                      </c:pt>
                      <c:pt idx="2801">
                        <c:v>99.182071808796863</c:v>
                      </c:pt>
                      <c:pt idx="2802">
                        <c:v>99.182071808796863</c:v>
                      </c:pt>
                      <c:pt idx="2803">
                        <c:v>99.182071808796863</c:v>
                      </c:pt>
                      <c:pt idx="2804">
                        <c:v>100.14653166988153</c:v>
                      </c:pt>
                      <c:pt idx="2805">
                        <c:v>100.19206410967523</c:v>
                      </c:pt>
                      <c:pt idx="2806">
                        <c:v>99.66637139569346</c:v>
                      </c:pt>
                      <c:pt idx="2807">
                        <c:v>100.44870149760332</c:v>
                      </c:pt>
                      <c:pt idx="2808">
                        <c:v>100.4404228721863</c:v>
                      </c:pt>
                      <c:pt idx="2809">
                        <c:v>100.4404228721863</c:v>
                      </c:pt>
                      <c:pt idx="2810">
                        <c:v>100.4404228721863</c:v>
                      </c:pt>
                      <c:pt idx="2811">
                        <c:v>100.24587517488597</c:v>
                      </c:pt>
                      <c:pt idx="2812">
                        <c:v>99.836083216742693</c:v>
                      </c:pt>
                      <c:pt idx="2813">
                        <c:v>100.4900946246885</c:v>
                      </c:pt>
                      <c:pt idx="2814">
                        <c:v>100.48181599927149</c:v>
                      </c:pt>
                      <c:pt idx="2815">
                        <c:v>99.360062255263131</c:v>
                      </c:pt>
                      <c:pt idx="2816">
                        <c:v>99.360062255263131</c:v>
                      </c:pt>
                      <c:pt idx="2817">
                        <c:v>99.360062255263131</c:v>
                      </c:pt>
                      <c:pt idx="2818">
                        <c:v>98.863344730240982</c:v>
                      </c:pt>
                      <c:pt idx="2819">
                        <c:v>99.691207271944563</c:v>
                      </c:pt>
                      <c:pt idx="2820">
                        <c:v>99.517356138186813</c:v>
                      </c:pt>
                      <c:pt idx="2821">
                        <c:v>100.0513274775856</c:v>
                      </c:pt>
                      <c:pt idx="2822">
                        <c:v>99.277276001092773</c:v>
                      </c:pt>
                      <c:pt idx="2823">
                        <c:v>99.277276001092773</c:v>
                      </c:pt>
                      <c:pt idx="2824">
                        <c:v>99.277276001092773</c:v>
                      </c:pt>
                      <c:pt idx="2825">
                        <c:v>99.380758818805731</c:v>
                      </c:pt>
                      <c:pt idx="2826">
                        <c:v>99.964401910706741</c:v>
                      </c:pt>
                      <c:pt idx="2827">
                        <c:v>100.94127970991696</c:v>
                      </c:pt>
                      <c:pt idx="2828">
                        <c:v>99.517356138186813</c:v>
                      </c:pt>
                      <c:pt idx="2829">
                        <c:v>99.13653936900316</c:v>
                      </c:pt>
                      <c:pt idx="2830">
                        <c:v>99.132400056294657</c:v>
                      </c:pt>
                      <c:pt idx="2831">
                        <c:v>99.132400056294657</c:v>
                      </c:pt>
                      <c:pt idx="2832">
                        <c:v>99.132400056294657</c:v>
                      </c:pt>
                      <c:pt idx="2833">
                        <c:v>99.558749265271985</c:v>
                      </c:pt>
                      <c:pt idx="2834">
                        <c:v>100.29968624009669</c:v>
                      </c:pt>
                      <c:pt idx="2835">
                        <c:v>100.00993435050043</c:v>
                      </c:pt>
                      <c:pt idx="2836">
                        <c:v>100.71775682365698</c:v>
                      </c:pt>
                      <c:pt idx="2837">
                        <c:v>101.60356974327982</c:v>
                      </c:pt>
                      <c:pt idx="2838">
                        <c:v>101.60770905598832</c:v>
                      </c:pt>
                      <c:pt idx="2839">
                        <c:v>102.13340176997012</c:v>
                      </c:pt>
                      <c:pt idx="2840">
                        <c:v>102.13340176997012</c:v>
                      </c:pt>
                      <c:pt idx="2841">
                        <c:v>102.19549146059788</c:v>
                      </c:pt>
                      <c:pt idx="2842">
                        <c:v>101.92643613454422</c:v>
                      </c:pt>
                      <c:pt idx="2843">
                        <c:v>102.18307352247231</c:v>
                      </c:pt>
                      <c:pt idx="2844">
                        <c:v>102.54319372811338</c:v>
                      </c:pt>
                      <c:pt idx="2845">
                        <c:v>102.49766128831968</c:v>
                      </c:pt>
                      <c:pt idx="2846">
                        <c:v>102.38176053248118</c:v>
                      </c:pt>
                      <c:pt idx="2847">
                        <c:v>102.38176053248118</c:v>
                      </c:pt>
                      <c:pt idx="2848">
                        <c:v>101.62012699411389</c:v>
                      </c:pt>
                      <c:pt idx="2849">
                        <c:v>100.5563236280248</c:v>
                      </c:pt>
                      <c:pt idx="2850">
                        <c:v>99.616699643191225</c:v>
                      </c:pt>
                      <c:pt idx="2851">
                        <c:v>99.467684385684592</c:v>
                      </c:pt>
                      <c:pt idx="2852">
                        <c:v>99.894033594661948</c:v>
                      </c:pt>
                      <c:pt idx="2853">
                        <c:v>100.68878163469736</c:v>
                      </c:pt>
                      <c:pt idx="2854">
                        <c:v>99.633256894025308</c:v>
                      </c:pt>
                      <c:pt idx="2855">
                        <c:v>98.776419163362121</c:v>
                      </c:pt>
                      <c:pt idx="2856">
                        <c:v>98.205194009586634</c:v>
                      </c:pt>
                      <c:pt idx="2857">
                        <c:v>98.321094765425158</c:v>
                      </c:pt>
                      <c:pt idx="2858">
                        <c:v>98.784697788779141</c:v>
                      </c:pt>
                      <c:pt idx="2859">
                        <c:v>97.128972705371993</c:v>
                      </c:pt>
                      <c:pt idx="2860">
                        <c:v>96.230741847623619</c:v>
                      </c:pt>
                      <c:pt idx="2861">
                        <c:v>96.230741847623619</c:v>
                      </c:pt>
                      <c:pt idx="2862">
                        <c:v>96.230741847623619</c:v>
                      </c:pt>
                      <c:pt idx="2863">
                        <c:v>96.321806727211012</c:v>
                      </c:pt>
                      <c:pt idx="2864">
                        <c:v>95.527058687175582</c:v>
                      </c:pt>
                      <c:pt idx="2865">
                        <c:v>96.123119717202144</c:v>
                      </c:pt>
                      <c:pt idx="2866">
                        <c:v>96.5494689261795</c:v>
                      </c:pt>
                      <c:pt idx="2867">
                        <c:v>96.785409750564995</c:v>
                      </c:pt>
                      <c:pt idx="2868">
                        <c:v>96.785409750564995</c:v>
                      </c:pt>
                      <c:pt idx="2869">
                        <c:v>96.785409750564995</c:v>
                      </c:pt>
                      <c:pt idx="2870">
                        <c:v>96.532911675345417</c:v>
                      </c:pt>
                      <c:pt idx="2871">
                        <c:v>96.346642603462101</c:v>
                      </c:pt>
                      <c:pt idx="2872">
                        <c:v>95.295257175498577</c:v>
                      </c:pt>
                      <c:pt idx="2873">
                        <c:v>94.666081643803864</c:v>
                      </c:pt>
                      <c:pt idx="2874">
                        <c:v>95.53947662530112</c:v>
                      </c:pt>
                      <c:pt idx="2875">
                        <c:v>94.885465217355318</c:v>
                      </c:pt>
                      <c:pt idx="2876">
                        <c:v>95.630541504888527</c:v>
                      </c:pt>
                      <c:pt idx="2877">
                        <c:v>95.713327759058885</c:v>
                      </c:pt>
                      <c:pt idx="2878">
                        <c:v>95.311814426332646</c:v>
                      </c:pt>
                      <c:pt idx="2879">
                        <c:v>95.518780061758534</c:v>
                      </c:pt>
                      <c:pt idx="2880">
                        <c:v>94.914440406314924</c:v>
                      </c:pt>
                      <c:pt idx="2881">
                        <c:v>94.864768653812732</c:v>
                      </c:pt>
                      <c:pt idx="2882">
                        <c:v>94.860629341104186</c:v>
                      </c:pt>
                      <c:pt idx="2883">
                        <c:v>95.742302948018505</c:v>
                      </c:pt>
                      <c:pt idx="2884">
                        <c:v>94.885465217355318</c:v>
                      </c:pt>
                      <c:pt idx="2885">
                        <c:v>94.885465217355318</c:v>
                      </c:pt>
                      <c:pt idx="2886">
                        <c:v>94.885465217355318</c:v>
                      </c:pt>
                      <c:pt idx="2887">
                        <c:v>95.241446110287839</c:v>
                      </c:pt>
                      <c:pt idx="2888">
                        <c:v>94.065881301068771</c:v>
                      </c:pt>
                      <c:pt idx="2889">
                        <c:v>93.983095046898413</c:v>
                      </c:pt>
                      <c:pt idx="2890">
                        <c:v>93.792686662306593</c:v>
                      </c:pt>
                      <c:pt idx="2891">
                        <c:v>94.637106454844243</c:v>
                      </c:pt>
                      <c:pt idx="2892">
                        <c:v>95.034480474861951</c:v>
                      </c:pt>
                      <c:pt idx="2893">
                        <c:v>95.282839237373025</c:v>
                      </c:pt>
                      <c:pt idx="2894">
                        <c:v>95.063455663821571</c:v>
                      </c:pt>
                      <c:pt idx="2895">
                        <c:v>94.219035871283921</c:v>
                      </c:pt>
                      <c:pt idx="2896">
                        <c:v>94.330797314413914</c:v>
                      </c:pt>
                      <c:pt idx="2897">
                        <c:v>94.330797314413914</c:v>
                      </c:pt>
                      <c:pt idx="2898">
                        <c:v>94.330797314413914</c:v>
                      </c:pt>
                      <c:pt idx="2899">
                        <c:v>94.181782056907267</c:v>
                      </c:pt>
                      <c:pt idx="2900">
                        <c:v>94.397026317750203</c:v>
                      </c:pt>
                      <c:pt idx="2901">
                        <c:v>95.572591126969272</c:v>
                      </c:pt>
                      <c:pt idx="2902">
                        <c:v>95.572591126969272</c:v>
                      </c:pt>
                      <c:pt idx="2903">
                        <c:v>95.568451814260754</c:v>
                      </c:pt>
                      <c:pt idx="2904">
                        <c:v>95.568451814260754</c:v>
                      </c:pt>
                      <c:pt idx="2905">
                        <c:v>95.568451814260754</c:v>
                      </c:pt>
                      <c:pt idx="2906">
                        <c:v>96.512215111802817</c:v>
                      </c:pt>
                      <c:pt idx="2907">
                        <c:v>97.091718890995324</c:v>
                      </c:pt>
                      <c:pt idx="2908">
                        <c:v>96.667853269643118</c:v>
                      </c:pt>
                      <c:pt idx="2909">
                        <c:v>96.234881160332137</c:v>
                      </c:pt>
                      <c:pt idx="2910">
                        <c:v>96.979957447865345</c:v>
                      </c:pt>
                      <c:pt idx="2911">
                        <c:v>96.979957447865345</c:v>
                      </c:pt>
                      <c:pt idx="2912">
                        <c:v>96.979957447865345</c:v>
                      </c:pt>
                      <c:pt idx="2913">
                        <c:v>97.654665419353762</c:v>
                      </c:pt>
                      <c:pt idx="2914">
                        <c:v>97.170365832457179</c:v>
                      </c:pt>
                      <c:pt idx="2915">
                        <c:v>97.923720745407422</c:v>
                      </c:pt>
                      <c:pt idx="2916">
                        <c:v>98.664657720232114</c:v>
                      </c:pt>
                      <c:pt idx="2917">
                        <c:v>98.528060400851047</c:v>
                      </c:pt>
                      <c:pt idx="2918">
                        <c:v>98.528060400851047</c:v>
                      </c:pt>
                      <c:pt idx="2919">
                        <c:v>98.528060400851047</c:v>
                      </c:pt>
                      <c:pt idx="2920">
                        <c:v>97.927860058115954</c:v>
                      </c:pt>
                      <c:pt idx="2921">
                        <c:v>98.739165348985452</c:v>
                      </c:pt>
                      <c:pt idx="2922">
                        <c:v>97.909647082198475</c:v>
                      </c:pt>
                      <c:pt idx="2923">
                        <c:v>97.725033735398569</c:v>
                      </c:pt>
                      <c:pt idx="2924">
                        <c:v>97.629829543102659</c:v>
                      </c:pt>
                      <c:pt idx="2925">
                        <c:v>97.629829543102659</c:v>
                      </c:pt>
                      <c:pt idx="2926">
                        <c:v>97.629829543102659</c:v>
                      </c:pt>
                      <c:pt idx="2927">
                        <c:v>98.660518407523611</c:v>
                      </c:pt>
                      <c:pt idx="2928">
                        <c:v>98.658862682440201</c:v>
                      </c:pt>
                      <c:pt idx="2929">
                        <c:v>98.765656950319965</c:v>
                      </c:pt>
                      <c:pt idx="2930">
                        <c:v>98.231685610921147</c:v>
                      </c:pt>
                      <c:pt idx="2931">
                        <c:v>97.989949748743726</c:v>
                      </c:pt>
                      <c:pt idx="2932">
                        <c:v>97.989949748743726</c:v>
                      </c:pt>
                      <c:pt idx="2933">
                        <c:v>96.25143841116622</c:v>
                      </c:pt>
                      <c:pt idx="2934">
                        <c:v>95.762999511561091</c:v>
                      </c:pt>
                      <c:pt idx="2935">
                        <c:v>95.692631195516299</c:v>
                      </c:pt>
                      <c:pt idx="2936">
                        <c:v>96.483239922843211</c:v>
                      </c:pt>
                      <c:pt idx="2937">
                        <c:v>97.157947894331613</c:v>
                      </c:pt>
                      <c:pt idx="2938">
                        <c:v>97.127316980288597</c:v>
                      </c:pt>
                      <c:pt idx="2939">
                        <c:v>97.128972705371993</c:v>
                      </c:pt>
                      <c:pt idx="2940">
                        <c:v>96.971678822448297</c:v>
                      </c:pt>
                      <c:pt idx="2941">
                        <c:v>97.145529956206062</c:v>
                      </c:pt>
                      <c:pt idx="2942">
                        <c:v>97.145529956206062</c:v>
                      </c:pt>
                      <c:pt idx="2943">
                        <c:v>97.145529956206062</c:v>
                      </c:pt>
                      <c:pt idx="2944">
                        <c:v>96.095800253325933</c:v>
                      </c:pt>
                      <c:pt idx="2945">
                        <c:v>95.80025332593776</c:v>
                      </c:pt>
                      <c:pt idx="2946">
                        <c:v>95.580869752386306</c:v>
                      </c:pt>
                      <c:pt idx="2947">
                        <c:v>95.229028172162288</c:v>
                      </c:pt>
                      <c:pt idx="2948">
                        <c:v>97.631485268186054</c:v>
                      </c:pt>
                      <c:pt idx="2949">
                        <c:v>97.631485268186054</c:v>
                      </c:pt>
                      <c:pt idx="2950">
                        <c:v>97.631485268186054</c:v>
                      </c:pt>
                      <c:pt idx="2951">
                        <c:v>97.879844030697129</c:v>
                      </c:pt>
                      <c:pt idx="2952">
                        <c:v>96.963400197031277</c:v>
                      </c:pt>
                      <c:pt idx="2953">
                        <c:v>96.040333463031786</c:v>
                      </c:pt>
                      <c:pt idx="2954">
                        <c:v>95.35072396579271</c:v>
                      </c:pt>
                      <c:pt idx="2955">
                        <c:v>94.794400337767897</c:v>
                      </c:pt>
                      <c:pt idx="2956">
                        <c:v>94.794400337767897</c:v>
                      </c:pt>
                      <c:pt idx="2957">
                        <c:v>94.794400337767897</c:v>
                      </c:pt>
                      <c:pt idx="2958">
                        <c:v>94.933481244774114</c:v>
                      </c:pt>
                      <c:pt idx="2959">
                        <c:v>95.651238068431127</c:v>
                      </c:pt>
                      <c:pt idx="2960">
                        <c:v>96.49979717367728</c:v>
                      </c:pt>
                      <c:pt idx="2961">
                        <c:v>95.580869752386306</c:v>
                      </c:pt>
                      <c:pt idx="2962">
                        <c:v>96.178586507496291</c:v>
                      </c:pt>
                      <c:pt idx="2963">
                        <c:v>94.9748743718593</c:v>
                      </c:pt>
                      <c:pt idx="2964">
                        <c:v>95.042759100278985</c:v>
                      </c:pt>
                      <c:pt idx="2965">
                        <c:v>94.906161780897904</c:v>
                      </c:pt>
                      <c:pt idx="2966">
                        <c:v>94.23393739703458</c:v>
                      </c:pt>
                      <c:pt idx="2967">
                        <c:v>93.819178263641106</c:v>
                      </c:pt>
                      <c:pt idx="2968">
                        <c:v>93.819178263641106</c:v>
                      </c:pt>
                      <c:pt idx="2969">
                        <c:v>93.819178263641106</c:v>
                      </c:pt>
                      <c:pt idx="2970">
                        <c:v>94.084094276986249</c:v>
                      </c:pt>
                      <c:pt idx="2971">
                        <c:v>94.007930923149502</c:v>
                      </c:pt>
                      <c:pt idx="2972">
                        <c:v>94.413583568584272</c:v>
                      </c:pt>
                      <c:pt idx="2973">
                        <c:v>94.055946950568341</c:v>
                      </c:pt>
                      <c:pt idx="2974">
                        <c:v>93.916866043562123</c:v>
                      </c:pt>
                      <c:pt idx="2975">
                        <c:v>93.916866043562123</c:v>
                      </c:pt>
                      <c:pt idx="2976">
                        <c:v>93.916866043562123</c:v>
                      </c:pt>
                      <c:pt idx="2977">
                        <c:v>94.108930153237353</c:v>
                      </c:pt>
                      <c:pt idx="2978">
                        <c:v>93.95825917064731</c:v>
                      </c:pt>
                      <c:pt idx="2979">
                        <c:v>93.894513754936128</c:v>
                      </c:pt>
                      <c:pt idx="2980">
                        <c:v>93.089003501858542</c:v>
                      </c:pt>
                      <c:pt idx="2981">
                        <c:v>92.752063447385197</c:v>
                      </c:pt>
                      <c:pt idx="2982">
                        <c:v>92.752063447385197</c:v>
                      </c:pt>
                      <c:pt idx="2983">
                        <c:v>92.752063447385197</c:v>
                      </c:pt>
                      <c:pt idx="2984">
                        <c:v>91.742071146506831</c:v>
                      </c:pt>
                      <c:pt idx="2985">
                        <c:v>91.921717318056494</c:v>
                      </c:pt>
                      <c:pt idx="2986">
                        <c:v>92.50949972266605</c:v>
                      </c:pt>
                      <c:pt idx="2987">
                        <c:v>92.228026458486823</c:v>
                      </c:pt>
                      <c:pt idx="2988">
                        <c:v>91.952348232099538</c:v>
                      </c:pt>
                      <c:pt idx="2989">
                        <c:v>91.952348232099538</c:v>
                      </c:pt>
                      <c:pt idx="2990">
                        <c:v>91.952348232099538</c:v>
                      </c:pt>
                      <c:pt idx="2991">
                        <c:v>91.752005497007275</c:v>
                      </c:pt>
                      <c:pt idx="2992">
                        <c:v>91.582293675958041</c:v>
                      </c:pt>
                      <c:pt idx="2993">
                        <c:v>90.599620838955914</c:v>
                      </c:pt>
                      <c:pt idx="2994">
                        <c:v>91.041699436225613</c:v>
                      </c:pt>
                      <c:pt idx="2995">
                        <c:v>91.32979560073845</c:v>
                      </c:pt>
                      <c:pt idx="2996">
                        <c:v>91.32979560073845</c:v>
                      </c:pt>
                      <c:pt idx="2997">
                        <c:v>91.32979560073845</c:v>
                      </c:pt>
                      <c:pt idx="2998">
                        <c:v>91.32979560073845</c:v>
                      </c:pt>
                      <c:pt idx="2999">
                        <c:v>90.431564742990062</c:v>
                      </c:pt>
                      <c:pt idx="3000">
                        <c:v>91.797537936800964</c:v>
                      </c:pt>
                      <c:pt idx="3001">
                        <c:v>91.660940617419882</c:v>
                      </c:pt>
                      <c:pt idx="3002">
                        <c:v>92.517778348083084</c:v>
                      </c:pt>
                      <c:pt idx="3003">
                        <c:v>93.23801875936519</c:v>
                      </c:pt>
                      <c:pt idx="3004">
                        <c:v>92.379525303618593</c:v>
                      </c:pt>
                      <c:pt idx="3005">
                        <c:v>92.886177179141171</c:v>
                      </c:pt>
                      <c:pt idx="3006">
                        <c:v>92.377041715993471</c:v>
                      </c:pt>
                      <c:pt idx="3007">
                        <c:v>92.199051269527217</c:v>
                      </c:pt>
                      <c:pt idx="3008">
                        <c:v>93.130396628943728</c:v>
                      </c:pt>
                      <c:pt idx="3009">
                        <c:v>92.710670320300025</c:v>
                      </c:pt>
                      <c:pt idx="3010">
                        <c:v>92.290116149114581</c:v>
                      </c:pt>
                      <c:pt idx="3011">
                        <c:v>92.886177179141171</c:v>
                      </c:pt>
                      <c:pt idx="3012">
                        <c:v>92.484663846414932</c:v>
                      </c:pt>
                      <c:pt idx="3013">
                        <c:v>92.484663846414932</c:v>
                      </c:pt>
                      <c:pt idx="3014">
                        <c:v>92.484663846414932</c:v>
                      </c:pt>
                      <c:pt idx="3015">
                        <c:v>91.491228796370649</c:v>
                      </c:pt>
                      <c:pt idx="3016">
                        <c:v>91.499507421787683</c:v>
                      </c:pt>
                      <c:pt idx="3017">
                        <c:v>90.351262076444826</c:v>
                      </c:pt>
                      <c:pt idx="3018">
                        <c:v>90.448121993824131</c:v>
                      </c:pt>
                      <c:pt idx="3019">
                        <c:v>91.048322336559224</c:v>
                      </c:pt>
                      <c:pt idx="3020">
                        <c:v>91.048322336559224</c:v>
                      </c:pt>
                      <c:pt idx="3021">
                        <c:v>91.048322336559224</c:v>
                      </c:pt>
                      <c:pt idx="3022">
                        <c:v>92.145240204316465</c:v>
                      </c:pt>
                      <c:pt idx="3023">
                        <c:v>92.65271994238077</c:v>
                      </c:pt>
                      <c:pt idx="3024">
                        <c:v>92.65271994238077</c:v>
                      </c:pt>
                      <c:pt idx="3025">
                        <c:v>92.65271994238077</c:v>
                      </c:pt>
                      <c:pt idx="3026">
                        <c:v>92.65271994238077</c:v>
                      </c:pt>
                      <c:pt idx="3027">
                        <c:v>92.65271994238077</c:v>
                      </c:pt>
                      <c:pt idx="3028">
                        <c:v>92.65271994238077</c:v>
                      </c:pt>
                      <c:pt idx="3029">
                        <c:v>92.559171475168256</c:v>
                      </c:pt>
                      <c:pt idx="3030">
                        <c:v>92.739645509259645</c:v>
                      </c:pt>
                      <c:pt idx="3031">
                        <c:v>92.737161921634524</c:v>
                      </c:pt>
                      <c:pt idx="3032">
                        <c:v>91.309099037195864</c:v>
                      </c:pt>
                      <c:pt idx="3033">
                        <c:v>91.267705910110692</c:v>
                      </c:pt>
                      <c:pt idx="3034">
                        <c:v>91.267705910110692</c:v>
                      </c:pt>
                      <c:pt idx="3035">
                        <c:v>91.267705910110692</c:v>
                      </c:pt>
                      <c:pt idx="3036">
                        <c:v>91.723030308047655</c:v>
                      </c:pt>
                      <c:pt idx="3037">
                        <c:v>90.863708989759331</c:v>
                      </c:pt>
                      <c:pt idx="3038">
                        <c:v>90.799963574048164</c:v>
                      </c:pt>
                      <c:pt idx="3039">
                        <c:v>90.925798680387089</c:v>
                      </c:pt>
                      <c:pt idx="3040">
                        <c:v>91.168362405106251</c:v>
                      </c:pt>
                      <c:pt idx="3041">
                        <c:v>91.168362405106251</c:v>
                      </c:pt>
                      <c:pt idx="3042">
                        <c:v>91.168362405106251</c:v>
                      </c:pt>
                      <c:pt idx="3043">
                        <c:v>91.168362405106251</c:v>
                      </c:pt>
                      <c:pt idx="3044">
                        <c:v>91.708956644838679</c:v>
                      </c:pt>
                      <c:pt idx="3045">
                        <c:v>92.188289056485047</c:v>
                      </c:pt>
                      <c:pt idx="3046">
                        <c:v>92.040101661520112</c:v>
                      </c:pt>
                      <c:pt idx="3047">
                        <c:v>92.358828740076007</c:v>
                      </c:pt>
                      <c:pt idx="3048">
                        <c:v>91.888602816388371</c:v>
                      </c:pt>
                      <c:pt idx="3049">
                        <c:v>92.756202760093714</c:v>
                      </c:pt>
                      <c:pt idx="3050">
                        <c:v>93.025258086147375</c:v>
                      </c:pt>
                      <c:pt idx="3051">
                        <c:v>93.974816421481378</c:v>
                      </c:pt>
                      <c:pt idx="3052">
                        <c:v>93.829940476683248</c:v>
                      </c:pt>
                      <c:pt idx="3053">
                        <c:v>93.829940476683248</c:v>
                      </c:pt>
                      <c:pt idx="3054">
                        <c:v>93.829940476683248</c:v>
                      </c:pt>
                      <c:pt idx="3055">
                        <c:v>94.217380146200512</c:v>
                      </c:pt>
                      <c:pt idx="3056">
                        <c:v>93.49713973491842</c:v>
                      </c:pt>
                      <c:pt idx="3057">
                        <c:v>92.974758471103442</c:v>
                      </c:pt>
                      <c:pt idx="3058">
                        <c:v>93.335706539286207</c:v>
                      </c:pt>
                      <c:pt idx="3059">
                        <c:v>93.95825917064731</c:v>
                      </c:pt>
                      <c:pt idx="3060">
                        <c:v>93.95825917064731</c:v>
                      </c:pt>
                      <c:pt idx="3061">
                        <c:v>93.95825917064731</c:v>
                      </c:pt>
                      <c:pt idx="3062">
                        <c:v>93.670990868676157</c:v>
                      </c:pt>
                      <c:pt idx="3063">
                        <c:v>93.829940476683248</c:v>
                      </c:pt>
                      <c:pt idx="3064">
                        <c:v>93.881267954268864</c:v>
                      </c:pt>
                      <c:pt idx="3065">
                        <c:v>94.536107224756407</c:v>
                      </c:pt>
                      <c:pt idx="3066">
                        <c:v>94.767908736433398</c:v>
                      </c:pt>
                      <c:pt idx="3067">
                        <c:v>94.767908736433398</c:v>
                      </c:pt>
                      <c:pt idx="3068">
                        <c:v>94.767908736433398</c:v>
                      </c:pt>
                      <c:pt idx="3069">
                        <c:v>94.709958358514143</c:v>
                      </c:pt>
                      <c:pt idx="3070">
                        <c:v>94.3514938779565</c:v>
                      </c:pt>
                      <c:pt idx="3071">
                        <c:v>95.129684667157861</c:v>
                      </c:pt>
                      <c:pt idx="3072">
                        <c:v>94.511271348505304</c:v>
                      </c:pt>
                      <c:pt idx="3073">
                        <c:v>94.657803018386829</c:v>
                      </c:pt>
                      <c:pt idx="3074">
                        <c:v>94.657803018386829</c:v>
                      </c:pt>
                      <c:pt idx="3075">
                        <c:v>94.657803018386829</c:v>
                      </c:pt>
                      <c:pt idx="3076">
                        <c:v>94.635450729760834</c:v>
                      </c:pt>
                      <c:pt idx="3077">
                        <c:v>93.945841232521744</c:v>
                      </c:pt>
                      <c:pt idx="3078">
                        <c:v>95.157004131034086</c:v>
                      </c:pt>
                      <c:pt idx="3079">
                        <c:v>95.185979319993692</c:v>
                      </c:pt>
                      <c:pt idx="3080">
                        <c:v>96.332568940253154</c:v>
                      </c:pt>
                      <c:pt idx="3081">
                        <c:v>97.017211262242014</c:v>
                      </c:pt>
                      <c:pt idx="3082">
                        <c:v>96.901310506403519</c:v>
                      </c:pt>
                      <c:pt idx="3083">
                        <c:v>96.801967001399078</c:v>
                      </c:pt>
                      <c:pt idx="3084">
                        <c:v>97.360774217048998</c:v>
                      </c:pt>
                      <c:pt idx="3085">
                        <c:v>97.951040209283647</c:v>
                      </c:pt>
                      <c:pt idx="3086">
                        <c:v>97.951040209283647</c:v>
                      </c:pt>
                      <c:pt idx="3087">
                        <c:v>97.951040209283647</c:v>
                      </c:pt>
                      <c:pt idx="3088">
                        <c:v>98.236652786171391</c:v>
                      </c:pt>
                      <c:pt idx="3089">
                        <c:v>97.37319215517455</c:v>
                      </c:pt>
                      <c:pt idx="3090">
                        <c:v>97.385610093300102</c:v>
                      </c:pt>
                      <c:pt idx="3091">
                        <c:v>97.712615797273017</c:v>
                      </c:pt>
                      <c:pt idx="3092">
                        <c:v>97.475019247804099</c:v>
                      </c:pt>
                      <c:pt idx="3093">
                        <c:v>96.895515468611592</c:v>
                      </c:pt>
                      <c:pt idx="3094">
                        <c:v>96.748155936188368</c:v>
                      </c:pt>
                      <c:pt idx="3095">
                        <c:v>96.754778836521979</c:v>
                      </c:pt>
                      <c:pt idx="3096">
                        <c:v>96.725803647562358</c:v>
                      </c:pt>
                      <c:pt idx="3097">
                        <c:v>97.066883014744235</c:v>
                      </c:pt>
                      <c:pt idx="3098">
                        <c:v>97.228316210376434</c:v>
                      </c:pt>
                      <c:pt idx="3099">
                        <c:v>96.97830172278195</c:v>
                      </c:pt>
                      <c:pt idx="3100">
                        <c:v>96.647156706100517</c:v>
                      </c:pt>
                      <c:pt idx="3101">
                        <c:v>95.932711332610324</c:v>
                      </c:pt>
                      <c:pt idx="3102">
                        <c:v>96.524633049928383</c:v>
                      </c:pt>
                      <c:pt idx="3103">
                        <c:v>96.524633049928383</c:v>
                      </c:pt>
                      <c:pt idx="3104">
                        <c:v>96.524633049928383</c:v>
                      </c:pt>
                      <c:pt idx="3105">
                        <c:v>96.716697159603612</c:v>
                      </c:pt>
                      <c:pt idx="3106">
                        <c:v>96.575960527513999</c:v>
                      </c:pt>
                      <c:pt idx="3107">
                        <c:v>96.833425777983834</c:v>
                      </c:pt>
                      <c:pt idx="3108">
                        <c:v>97.541248251140374</c:v>
                      </c:pt>
                      <c:pt idx="3109">
                        <c:v>98.004023411952673</c:v>
                      </c:pt>
                      <c:pt idx="3110">
                        <c:v>98.28218522596508</c:v>
                      </c:pt>
                      <c:pt idx="3111">
                        <c:v>98.799599314529814</c:v>
                      </c:pt>
                      <c:pt idx="3112">
                        <c:v>98.846787479406913</c:v>
                      </c:pt>
                      <c:pt idx="3113">
                        <c:v>99.27313668838427</c:v>
                      </c:pt>
                      <c:pt idx="3114">
                        <c:v>99.581929416439692</c:v>
                      </c:pt>
                      <c:pt idx="3115">
                        <c:v>99.457750035184162</c:v>
                      </c:pt>
                      <c:pt idx="3116">
                        <c:v>99.964401910706741</c:v>
                      </c:pt>
                      <c:pt idx="3117">
                        <c:v>100.08278625417036</c:v>
                      </c:pt>
                      <c:pt idx="3118">
                        <c:v>99.990893512041239</c:v>
                      </c:pt>
                      <c:pt idx="3119">
                        <c:v>99.990893512041239</c:v>
                      </c:pt>
                      <c:pt idx="3120">
                        <c:v>100</c:v>
                      </c:pt>
                      <c:pt idx="3121">
                        <c:v>99.610076742857615</c:v>
                      </c:pt>
                      <c:pt idx="3122">
                        <c:v>99.869197718410817</c:v>
                      </c:pt>
                      <c:pt idx="3123">
                        <c:v>98.203538284503239</c:v>
                      </c:pt>
                      <c:pt idx="3124">
                        <c:v>98.762345500153145</c:v>
                      </c:pt>
                      <c:pt idx="3125">
                        <c:v>100.03228663912643</c:v>
                      </c:pt>
                      <c:pt idx="3126">
                        <c:v>98.937852358994306</c:v>
                      </c:pt>
                      <c:pt idx="3127">
                        <c:v>99.04133517670725</c:v>
                      </c:pt>
                      <c:pt idx="3128">
                        <c:v>98.09177684137326</c:v>
                      </c:pt>
                      <c:pt idx="3129">
                        <c:v>97.263914299669679</c:v>
                      </c:pt>
                      <c:pt idx="3130">
                        <c:v>97.85500815444604</c:v>
                      </c:pt>
                      <c:pt idx="3131">
                        <c:v>97.232455523084937</c:v>
                      </c:pt>
                      <c:pt idx="3132">
                        <c:v>96.498141448593884</c:v>
                      </c:pt>
                      <c:pt idx="3133">
                        <c:v>97.40216734413417</c:v>
                      </c:pt>
                      <c:pt idx="3134">
                        <c:v>96.787893338190131</c:v>
                      </c:pt>
                      <c:pt idx="3135">
                        <c:v>96.551124651262896</c:v>
                      </c:pt>
                      <c:pt idx="3136">
                        <c:v>96.520493737219866</c:v>
                      </c:pt>
                      <c:pt idx="3137">
                        <c:v>96.53042808772031</c:v>
                      </c:pt>
                      <c:pt idx="3138">
                        <c:v>95.993145298154687</c:v>
                      </c:pt>
                      <c:pt idx="3139">
                        <c:v>95.993145298154687</c:v>
                      </c:pt>
                      <c:pt idx="3140">
                        <c:v>95.993145298154687</c:v>
                      </c:pt>
                      <c:pt idx="3141">
                        <c:v>96.164512844287316</c:v>
                      </c:pt>
                      <c:pt idx="3142">
                        <c:v>95.884695305191528</c:v>
                      </c:pt>
                      <c:pt idx="3143">
                        <c:v>94.950038495608197</c:v>
                      </c:pt>
                      <c:pt idx="3144">
                        <c:v>94.988948035068262</c:v>
                      </c:pt>
                      <c:pt idx="3145">
                        <c:v>94.216552283658814</c:v>
                      </c:pt>
                      <c:pt idx="3146">
                        <c:v>94.722376296639709</c:v>
                      </c:pt>
                      <c:pt idx="3147">
                        <c:v>94.961628571192023</c:v>
                      </c:pt>
                      <c:pt idx="3148">
                        <c:v>94.885465217355318</c:v>
                      </c:pt>
                      <c:pt idx="3149">
                        <c:v>95.258003361121922</c:v>
                      </c:pt>
                      <c:pt idx="3150">
                        <c:v>95.363969766459974</c:v>
                      </c:pt>
                      <c:pt idx="3151">
                        <c:v>94.161085493364681</c:v>
                      </c:pt>
                      <c:pt idx="3152">
                        <c:v>94.556803788298993</c:v>
                      </c:pt>
                      <c:pt idx="3153">
                        <c:v>94.50464844817165</c:v>
                      </c:pt>
                      <c:pt idx="3154">
                        <c:v>94.935136969857524</c:v>
                      </c:pt>
                      <c:pt idx="3155">
                        <c:v>94.993087347776779</c:v>
                      </c:pt>
                      <c:pt idx="3156">
                        <c:v>94.883809492271908</c:v>
                      </c:pt>
                      <c:pt idx="3157">
                        <c:v>94.584951114716915</c:v>
                      </c:pt>
                      <c:pt idx="3158">
                        <c:v>94.166880531156608</c:v>
                      </c:pt>
                      <c:pt idx="3159">
                        <c:v>93.685064531885132</c:v>
                      </c:pt>
                      <c:pt idx="3160">
                        <c:v>93.858915665642868</c:v>
                      </c:pt>
                      <c:pt idx="3161">
                        <c:v>93.577442401463657</c:v>
                      </c:pt>
                      <c:pt idx="3162">
                        <c:v>93.577442401463657</c:v>
                      </c:pt>
                      <c:pt idx="3163">
                        <c:v>94.508787760880182</c:v>
                      </c:pt>
                      <c:pt idx="3164">
                        <c:v>95.719122796850812</c:v>
                      </c:pt>
                      <c:pt idx="3165">
                        <c:v>95.854064391148484</c:v>
                      </c:pt>
                      <c:pt idx="3166">
                        <c:v>94.887948804980425</c:v>
                      </c:pt>
                      <c:pt idx="3167">
                        <c:v>94.837449189936493</c:v>
                      </c:pt>
                      <c:pt idx="3168">
                        <c:v>95.856547978773605</c:v>
                      </c:pt>
                      <c:pt idx="3169">
                        <c:v>95.815154851688433</c:v>
                      </c:pt>
                      <c:pt idx="3170">
                        <c:v>94.730654922056729</c:v>
                      </c:pt>
                      <c:pt idx="3171">
                        <c:v>95.113127416323792</c:v>
                      </c:pt>
                      <c:pt idx="3172">
                        <c:v>94.667737368887259</c:v>
                      </c:pt>
                      <c:pt idx="3173">
                        <c:v>93.704105370344308</c:v>
                      </c:pt>
                      <c:pt idx="3174">
                        <c:v>93.664367968342546</c:v>
                      </c:pt>
                      <c:pt idx="3175">
                        <c:v>93.664367968342546</c:v>
                      </c:pt>
                      <c:pt idx="3176">
                        <c:v>93.664367968342546</c:v>
                      </c:pt>
                      <c:pt idx="3177">
                        <c:v>92.731366883842611</c:v>
                      </c:pt>
                      <c:pt idx="3178">
                        <c:v>92.790972986845262</c:v>
                      </c:pt>
                      <c:pt idx="3179">
                        <c:v>92.99793862227115</c:v>
                      </c:pt>
                      <c:pt idx="3180">
                        <c:v>92.906873742683757</c:v>
                      </c:pt>
                      <c:pt idx="3181">
                        <c:v>92.929226031309753</c:v>
                      </c:pt>
                      <c:pt idx="3182">
                        <c:v>92.131166541107518</c:v>
                      </c:pt>
                      <c:pt idx="3183">
                        <c:v>92.156002417358621</c:v>
                      </c:pt>
                      <c:pt idx="3184">
                        <c:v>92.244583709320906</c:v>
                      </c:pt>
                      <c:pt idx="3185">
                        <c:v>92.498737509623894</c:v>
                      </c:pt>
                      <c:pt idx="3186">
                        <c:v>92.588146664127891</c:v>
                      </c:pt>
                      <c:pt idx="3187">
                        <c:v>92.342271489241924</c:v>
                      </c:pt>
                      <c:pt idx="3188">
                        <c:v>92.880382141349244</c:v>
                      </c:pt>
                      <c:pt idx="3189">
                        <c:v>93.04761037477337</c:v>
                      </c:pt>
                      <c:pt idx="3190">
                        <c:v>93.807588188057252</c:v>
                      </c:pt>
                      <c:pt idx="3191">
                        <c:v>93.912726730853606</c:v>
                      </c:pt>
                      <c:pt idx="3192">
                        <c:v>94.566738138799423</c:v>
                      </c:pt>
                      <c:pt idx="3193">
                        <c:v>94.856490028395683</c:v>
                      </c:pt>
                      <c:pt idx="3194">
                        <c:v>94.500509135463133</c:v>
                      </c:pt>
                      <c:pt idx="3195">
                        <c:v>93.533565686753363</c:v>
                      </c:pt>
                      <c:pt idx="3196">
                        <c:v>94.37053471641569</c:v>
                      </c:pt>
                      <c:pt idx="3197">
                        <c:v>94.22731449670097</c:v>
                      </c:pt>
                      <c:pt idx="3198">
                        <c:v>94.525345011714251</c:v>
                      </c:pt>
                      <c:pt idx="3199">
                        <c:v>94.391231279958276</c:v>
                      </c:pt>
                      <c:pt idx="3200">
                        <c:v>94.368051128790569</c:v>
                      </c:pt>
                      <c:pt idx="3201">
                        <c:v>93.904448105436572</c:v>
                      </c:pt>
                      <c:pt idx="3202">
                        <c:v>93.548467212504022</c:v>
                      </c:pt>
                      <c:pt idx="3203">
                        <c:v>93.170134030945505</c:v>
                      </c:pt>
                      <c:pt idx="3204">
                        <c:v>93.159371817903349</c:v>
                      </c:pt>
                      <c:pt idx="3205">
                        <c:v>93.556745837921056</c:v>
                      </c:pt>
                      <c:pt idx="3206">
                        <c:v>94.194199995032818</c:v>
                      </c:pt>
                      <c:pt idx="3207">
                        <c:v>94.194199995032818</c:v>
                      </c:pt>
                      <c:pt idx="3208">
                        <c:v>93.614696215840311</c:v>
                      </c:pt>
                      <c:pt idx="3209">
                        <c:v>93.614696215840311</c:v>
                      </c:pt>
                      <c:pt idx="3210">
                        <c:v>93.770334373680598</c:v>
                      </c:pt>
                      <c:pt idx="3211">
                        <c:v>93.770334373680598</c:v>
                      </c:pt>
                      <c:pt idx="3212">
                        <c:v>93.668507281051049</c:v>
                      </c:pt>
                      <c:pt idx="3213">
                        <c:v>93.668507281051049</c:v>
                      </c:pt>
                      <c:pt idx="3214">
                        <c:v>94.036906112109151</c:v>
                      </c:pt>
                      <c:pt idx="3215">
                        <c:v>93.363853865704129</c:v>
                      </c:pt>
                      <c:pt idx="3216">
                        <c:v>93.335706539286207</c:v>
                      </c:pt>
                      <c:pt idx="3217">
                        <c:v>93.022774498522267</c:v>
                      </c:pt>
                      <c:pt idx="3218">
                        <c:v>92.387803929035613</c:v>
                      </c:pt>
                      <c:pt idx="3219">
                        <c:v>92.571589413293822</c:v>
                      </c:pt>
                      <c:pt idx="3220">
                        <c:v>93.093142814567059</c:v>
                      </c:pt>
                      <c:pt idx="3221">
                        <c:v>93.300108449992962</c:v>
                      </c:pt>
                      <c:pt idx="3222">
                        <c:v>92.608843227670476</c:v>
                      </c:pt>
                      <c:pt idx="3223">
                        <c:v>93.060028312898908</c:v>
                      </c:pt>
                      <c:pt idx="3224">
                        <c:v>93.242158072073693</c:v>
                      </c:pt>
                      <c:pt idx="3225">
                        <c:v>92.426713468495691</c:v>
                      </c:pt>
                      <c:pt idx="3226">
                        <c:v>92.786833674136744</c:v>
                      </c:pt>
                      <c:pt idx="3227">
                        <c:v>92.886177179141171</c:v>
                      </c:pt>
                      <c:pt idx="3228">
                        <c:v>93.159371817903349</c:v>
                      </c:pt>
                      <c:pt idx="3229">
                        <c:v>92.691629481840849</c:v>
                      </c:pt>
                      <c:pt idx="3230">
                        <c:v>92.890316491849688</c:v>
                      </c:pt>
                      <c:pt idx="3231">
                        <c:v>92.869619928307088</c:v>
                      </c:pt>
                      <c:pt idx="3232">
                        <c:v>92.571589413293822</c:v>
                      </c:pt>
                      <c:pt idx="3233">
                        <c:v>92.571589413293822</c:v>
                      </c:pt>
                      <c:pt idx="3234">
                        <c:v>93.05588900019039</c:v>
                      </c:pt>
                      <c:pt idx="3235">
                        <c:v>92.894455804558191</c:v>
                      </c:pt>
                      <c:pt idx="3236">
                        <c:v>92.981381371437095</c:v>
                      </c:pt>
                      <c:pt idx="3237">
                        <c:v>93.324944326244065</c:v>
                      </c:pt>
                      <c:pt idx="3238">
                        <c:v>93.403591267705906</c:v>
                      </c:pt>
                      <c:pt idx="3239">
                        <c:v>93.04761037477337</c:v>
                      </c:pt>
                      <c:pt idx="3240">
                        <c:v>93.060028312898908</c:v>
                      </c:pt>
                      <c:pt idx="3241">
                        <c:v>93.896169480019537</c:v>
                      </c:pt>
                      <c:pt idx="3242">
                        <c:v>93.76785078605549</c:v>
                      </c:pt>
                      <c:pt idx="3243">
                        <c:v>93.999652297732482</c:v>
                      </c:pt>
                      <c:pt idx="3244">
                        <c:v>94.707474770889036</c:v>
                      </c:pt>
                      <c:pt idx="3245">
                        <c:v>94.450837382960941</c:v>
                      </c:pt>
                      <c:pt idx="3246">
                        <c:v>94.289404187328728</c:v>
                      </c:pt>
                      <c:pt idx="3247">
                        <c:v>94.140388929822095</c:v>
                      </c:pt>
                      <c:pt idx="3248">
                        <c:v>94.127970991696529</c:v>
                      </c:pt>
                      <c:pt idx="3249">
                        <c:v>94.711614083597553</c:v>
                      </c:pt>
                      <c:pt idx="3250">
                        <c:v>94.471533946503527</c:v>
                      </c:pt>
                      <c:pt idx="3251">
                        <c:v>94.707474770889036</c:v>
                      </c:pt>
                      <c:pt idx="3252">
                        <c:v>94.939276282566027</c:v>
                      </c:pt>
                      <c:pt idx="3253">
                        <c:v>95.262142673830439</c:v>
                      </c:pt>
                      <c:pt idx="3254">
                        <c:v>95.241446110287839</c:v>
                      </c:pt>
                      <c:pt idx="3255">
                        <c:v>95.816810576771843</c:v>
                      </c:pt>
                      <c:pt idx="3256">
                        <c:v>95.564312501552223</c:v>
                      </c:pt>
                      <c:pt idx="3257">
                        <c:v>95.162799168826012</c:v>
                      </c:pt>
                      <c:pt idx="3258">
                        <c:v>95.303535800915611</c:v>
                      </c:pt>
                      <c:pt idx="3259">
                        <c:v>94.81095758860198</c:v>
                      </c:pt>
                      <c:pt idx="3260">
                        <c:v>94.074159926485791</c:v>
                      </c:pt>
                      <c:pt idx="3261">
                        <c:v>93.8216618512662</c:v>
                      </c:pt>
                      <c:pt idx="3262">
                        <c:v>93.407730580414423</c:v>
                      </c:pt>
                      <c:pt idx="3263">
                        <c:v>92.989659996854115</c:v>
                      </c:pt>
                      <c:pt idx="3264">
                        <c:v>92.77855504871971</c:v>
                      </c:pt>
                      <c:pt idx="3265">
                        <c:v>93.188347006862983</c:v>
                      </c:pt>
                      <c:pt idx="3266">
                        <c:v>92.584007351419359</c:v>
                      </c:pt>
                      <c:pt idx="3267">
                        <c:v>92.228026458486823</c:v>
                      </c:pt>
                      <c:pt idx="3268">
                        <c:v>92.339787901616816</c:v>
                      </c:pt>
                      <c:pt idx="3269">
                        <c:v>92.869619928307088</c:v>
                      </c:pt>
                      <c:pt idx="3270">
                        <c:v>92.128682953482382</c:v>
                      </c:pt>
                      <c:pt idx="3271">
                        <c:v>92.898595117266737</c:v>
                      </c:pt>
                      <c:pt idx="3272">
                        <c:v>92.650236354755648</c:v>
                      </c:pt>
                      <c:pt idx="3273">
                        <c:v>92.819948175804896</c:v>
                      </c:pt>
                      <c:pt idx="3274">
                        <c:v>93.043471062064853</c:v>
                      </c:pt>
                      <c:pt idx="3275">
                        <c:v>93.440845082082575</c:v>
                      </c:pt>
                      <c:pt idx="3276">
                        <c:v>93.126257316235211</c:v>
                      </c:pt>
                      <c:pt idx="3277">
                        <c:v>93.312526388118528</c:v>
                      </c:pt>
                      <c:pt idx="3278">
                        <c:v>93.151093192486329</c:v>
                      </c:pt>
                      <c:pt idx="3279">
                        <c:v>93.987234359606916</c:v>
                      </c:pt>
                      <c:pt idx="3280">
                        <c:v>94.521205699005733</c:v>
                      </c:pt>
                      <c:pt idx="3281">
                        <c:v>94.682638894637932</c:v>
                      </c:pt>
                      <c:pt idx="3282">
                        <c:v>94.3514938779565</c:v>
                      </c:pt>
                      <c:pt idx="3283">
                        <c:v>94.3514938779565</c:v>
                      </c:pt>
                      <c:pt idx="3284">
                        <c:v>94.512927073588699</c:v>
                      </c:pt>
                      <c:pt idx="3285">
                        <c:v>94.144528242530612</c:v>
                      </c:pt>
                      <c:pt idx="3286">
                        <c:v>94.483951884629064</c:v>
                      </c:pt>
                      <c:pt idx="3287">
                        <c:v>94.289404187328728</c:v>
                      </c:pt>
                      <c:pt idx="3288">
                        <c:v>93.863054978351386</c:v>
                      </c:pt>
                      <c:pt idx="3289">
                        <c:v>93.697482470010669</c:v>
                      </c:pt>
                      <c:pt idx="3290">
                        <c:v>93.374616078746286</c:v>
                      </c:pt>
                      <c:pt idx="3291">
                        <c:v>93.428427143957009</c:v>
                      </c:pt>
                      <c:pt idx="3292">
                        <c:v>92.728883296217475</c:v>
                      </c:pt>
                      <c:pt idx="3293">
                        <c:v>93.250436697490741</c:v>
                      </c:pt>
                      <c:pt idx="3294">
                        <c:v>93.080724876441508</c:v>
                      </c:pt>
                      <c:pt idx="3295">
                        <c:v>93.333222951661114</c:v>
                      </c:pt>
                      <c:pt idx="3296">
                        <c:v>92.960684807894495</c:v>
                      </c:pt>
                      <c:pt idx="3297">
                        <c:v>93.771990098764007</c:v>
                      </c:pt>
                      <c:pt idx="3298">
                        <c:v>93.639532092091414</c:v>
                      </c:pt>
                      <c:pt idx="3299">
                        <c:v>94.012070235858019</c:v>
                      </c:pt>
                      <c:pt idx="3300">
                        <c:v>93.50707408541885</c:v>
                      </c:pt>
                      <c:pt idx="3301">
                        <c:v>93.324944326244065</c:v>
                      </c:pt>
                      <c:pt idx="3302">
                        <c:v>93.709900408136221</c:v>
                      </c:pt>
                      <c:pt idx="3303">
                        <c:v>93.440845082082575</c:v>
                      </c:pt>
                      <c:pt idx="3304">
                        <c:v>93.416009205831458</c:v>
                      </c:pt>
                      <c:pt idx="3305">
                        <c:v>93.759572160638442</c:v>
                      </c:pt>
                      <c:pt idx="3306">
                        <c:v>93.705761095427718</c:v>
                      </c:pt>
                      <c:pt idx="3307">
                        <c:v>93.295969137284445</c:v>
                      </c:pt>
                      <c:pt idx="3308">
                        <c:v>93.672646593759566</c:v>
                      </c:pt>
                      <c:pt idx="3309">
                        <c:v>93.424287831248492</c:v>
                      </c:pt>
                      <c:pt idx="3310">
                        <c:v>93.780268724181028</c:v>
                      </c:pt>
                      <c:pt idx="3311">
                        <c:v>94.10313511544544</c:v>
                      </c:pt>
                      <c:pt idx="3312">
                        <c:v>93.685064531885132</c:v>
                      </c:pt>
                      <c:pt idx="3313">
                        <c:v>94.132110304405046</c:v>
                      </c:pt>
                      <c:pt idx="3314">
                        <c:v>94.430140819418355</c:v>
                      </c:pt>
                      <c:pt idx="3315">
                        <c:v>95.125545354449343</c:v>
                      </c:pt>
                      <c:pt idx="3316">
                        <c:v>94.823375526727546</c:v>
                      </c:pt>
                      <c:pt idx="3317">
                        <c:v>94.823375526727546</c:v>
                      </c:pt>
                      <c:pt idx="3318">
                        <c:v>94.823375526727546</c:v>
                      </c:pt>
                      <c:pt idx="3319">
                        <c:v>94.823375526727546</c:v>
                      </c:pt>
                      <c:pt idx="3320">
                        <c:v>94.823375526727546</c:v>
                      </c:pt>
                      <c:pt idx="3321">
                        <c:v>94.823375526727546</c:v>
                      </c:pt>
                      <c:pt idx="3322">
                        <c:v>94.823375526727546</c:v>
                      </c:pt>
                      <c:pt idx="3323">
                        <c:v>93.978955734189896</c:v>
                      </c:pt>
                      <c:pt idx="3324">
                        <c:v>93.974816421481378</c:v>
                      </c:pt>
                      <c:pt idx="3325">
                        <c:v>93.809243913140662</c:v>
                      </c:pt>
                      <c:pt idx="3326">
                        <c:v>93.465680958333678</c:v>
                      </c:pt>
                      <c:pt idx="3327">
                        <c:v>93.370476766037754</c:v>
                      </c:pt>
                      <c:pt idx="3328">
                        <c:v>93.755432847929924</c:v>
                      </c:pt>
                      <c:pt idx="3329">
                        <c:v>93.548467212504022</c:v>
                      </c:pt>
                      <c:pt idx="3330">
                        <c:v>93.74715422251289</c:v>
                      </c:pt>
                      <c:pt idx="3331">
                        <c:v>93.656089342925497</c:v>
                      </c:pt>
                      <c:pt idx="3332">
                        <c:v>93.569163776046622</c:v>
                      </c:pt>
                      <c:pt idx="3333">
                        <c:v>93.337362264369631</c:v>
                      </c:pt>
                      <c:pt idx="3334">
                        <c:v>93.374616078746286</c:v>
                      </c:pt>
                      <c:pt idx="3335">
                        <c:v>93.097282127275577</c:v>
                      </c:pt>
                      <c:pt idx="3336">
                        <c:v>93.581581714172174</c:v>
                      </c:pt>
                      <c:pt idx="3337">
                        <c:v>93.11383937810966</c:v>
                      </c:pt>
                      <c:pt idx="3338">
                        <c:v>92.753719172468607</c:v>
                      </c:pt>
                      <c:pt idx="3339">
                        <c:v>92.257001647446458</c:v>
                      </c:pt>
                      <c:pt idx="3340">
                        <c:v>92.252862334737927</c:v>
                      </c:pt>
                      <c:pt idx="3341">
                        <c:v>92.20319058223572</c:v>
                      </c:pt>
                      <c:pt idx="3342">
                        <c:v>92.310812712657182</c:v>
                      </c:pt>
                      <c:pt idx="3343">
                        <c:v>92.05003601202057</c:v>
                      </c:pt>
                      <c:pt idx="3344">
                        <c:v>92.348066527033851</c:v>
                      </c:pt>
                      <c:pt idx="3345">
                        <c:v>92.352205839742368</c:v>
                      </c:pt>
                      <c:pt idx="3346">
                        <c:v>92.476385220997898</c:v>
                      </c:pt>
                      <c:pt idx="3347">
                        <c:v>92.782694361428213</c:v>
                      </c:pt>
                      <c:pt idx="3348">
                        <c:v>92.563310787876773</c:v>
                      </c:pt>
                      <c:pt idx="3349">
                        <c:v>92.091429139105742</c:v>
                      </c:pt>
                      <c:pt idx="3350">
                        <c:v>91.193198281357354</c:v>
                      </c:pt>
                      <c:pt idx="3351">
                        <c:v>90.853774639258901</c:v>
                      </c:pt>
                      <c:pt idx="3352">
                        <c:v>91.114551339895513</c:v>
                      </c:pt>
                      <c:pt idx="3353">
                        <c:v>90.72545594529484</c:v>
                      </c:pt>
                      <c:pt idx="3354">
                        <c:v>90.141812853393816</c:v>
                      </c:pt>
                      <c:pt idx="3355">
                        <c:v>89.856200276506087</c:v>
                      </c:pt>
                      <c:pt idx="3356">
                        <c:v>89.847921651089052</c:v>
                      </c:pt>
                      <c:pt idx="3357">
                        <c:v>90.121116289851216</c:v>
                      </c:pt>
                      <c:pt idx="3358">
                        <c:v>89.760996084210177</c:v>
                      </c:pt>
                      <c:pt idx="3359">
                        <c:v>89.15251711605805</c:v>
                      </c:pt>
                      <c:pt idx="3360">
                        <c:v>90.075583850057527</c:v>
                      </c:pt>
                      <c:pt idx="3361">
                        <c:v>89.938986530676445</c:v>
                      </c:pt>
                      <c:pt idx="3362">
                        <c:v>90.141812853393816</c:v>
                      </c:pt>
                      <c:pt idx="3363">
                        <c:v>89.893454090882742</c:v>
                      </c:pt>
                      <c:pt idx="3364">
                        <c:v>90.522629622577469</c:v>
                      </c:pt>
                      <c:pt idx="3365">
                        <c:v>90.522629622577469</c:v>
                      </c:pt>
                      <c:pt idx="3366">
                        <c:v>90.526768935285986</c:v>
                      </c:pt>
                      <c:pt idx="3367">
                        <c:v>90.419146804864511</c:v>
                      </c:pt>
                      <c:pt idx="3368">
                        <c:v>90.427425430281545</c:v>
                      </c:pt>
                      <c:pt idx="3369">
                        <c:v>90.290828110900463</c:v>
                      </c:pt>
                      <c:pt idx="3370">
                        <c:v>90.15009147881085</c:v>
                      </c:pt>
                      <c:pt idx="3371">
                        <c:v>90.185689568104124</c:v>
                      </c:pt>
                      <c:pt idx="3372">
                        <c:v>90.116976977142699</c:v>
                      </c:pt>
                      <c:pt idx="3373">
                        <c:v>89.814807149420915</c:v>
                      </c:pt>
                      <c:pt idx="3374">
                        <c:v>89.483662132739482</c:v>
                      </c:pt>
                      <c:pt idx="3375">
                        <c:v>89.632677390246116</c:v>
                      </c:pt>
                      <c:pt idx="3376">
                        <c:v>89.384318627735055</c:v>
                      </c:pt>
                      <c:pt idx="3377">
                        <c:v>89.384318627735055</c:v>
                      </c:pt>
                      <c:pt idx="3378">
                        <c:v>89.090427425430292</c:v>
                      </c:pt>
                      <c:pt idx="3379">
                        <c:v>88.928994229798093</c:v>
                      </c:pt>
                      <c:pt idx="3380">
                        <c:v>88.635103027493329</c:v>
                      </c:pt>
                      <c:pt idx="3381">
                        <c:v>88.635103027493329</c:v>
                      </c:pt>
                      <c:pt idx="3382">
                        <c:v>88.635103027493329</c:v>
                      </c:pt>
                      <c:pt idx="3383">
                        <c:v>87.852772925583437</c:v>
                      </c:pt>
                      <c:pt idx="3384">
                        <c:v>88.130106877054132</c:v>
                      </c:pt>
                      <c:pt idx="3385">
                        <c:v>87.931419867045278</c:v>
                      </c:pt>
                      <c:pt idx="3386">
                        <c:v>87.981091619547485</c:v>
                      </c:pt>
                      <c:pt idx="3387">
                        <c:v>88.258425571018179</c:v>
                      </c:pt>
                      <c:pt idx="3388">
                        <c:v>88.341211825188537</c:v>
                      </c:pt>
                      <c:pt idx="3389">
                        <c:v>88.734446532497742</c:v>
                      </c:pt>
                      <c:pt idx="3390">
                        <c:v>88.755143096040328</c:v>
                      </c:pt>
                      <c:pt idx="3391">
                        <c:v>88.159082066013767</c:v>
                      </c:pt>
                      <c:pt idx="3392">
                        <c:v>87.976952306838967</c:v>
                      </c:pt>
                      <c:pt idx="3393">
                        <c:v>87.97281299413045</c:v>
                      </c:pt>
                      <c:pt idx="3394">
                        <c:v>88.519202271654805</c:v>
                      </c:pt>
                      <c:pt idx="3395">
                        <c:v>88.622685089367764</c:v>
                      </c:pt>
                      <c:pt idx="3396">
                        <c:v>88.241868320184125</c:v>
                      </c:pt>
                      <c:pt idx="3397">
                        <c:v>88.589570587699612</c:v>
                      </c:pt>
                      <c:pt idx="3398">
                        <c:v>88.593709900408129</c:v>
                      </c:pt>
                      <c:pt idx="3399">
                        <c:v>88.593709900408129</c:v>
                      </c:pt>
                      <c:pt idx="3400">
                        <c:v>87.641667977449018</c:v>
                      </c:pt>
                      <c:pt idx="3401">
                        <c:v>88.076295811843409</c:v>
                      </c:pt>
                      <c:pt idx="3402">
                        <c:v>88.208753818515973</c:v>
                      </c:pt>
                      <c:pt idx="3403">
                        <c:v>88.89174041542141</c:v>
                      </c:pt>
                      <c:pt idx="3404">
                        <c:v>88.395022890399275</c:v>
                      </c:pt>
                      <c:pt idx="3405">
                        <c:v>88.746864470623294</c:v>
                      </c:pt>
                      <c:pt idx="3406">
                        <c:v>89.417433129403179</c:v>
                      </c:pt>
                      <c:pt idx="3407">
                        <c:v>90.116976977142699</c:v>
                      </c:pt>
                      <c:pt idx="3408">
                        <c:v>90.352917801528235</c:v>
                      </c:pt>
                      <c:pt idx="3409">
                        <c:v>89.955543781510499</c:v>
                      </c:pt>
                      <c:pt idx="3410">
                        <c:v>90.063165911931989</c:v>
                      </c:pt>
                      <c:pt idx="3411">
                        <c:v>90.406728866738959</c:v>
                      </c:pt>
                      <c:pt idx="3412">
                        <c:v>89.78583196046128</c:v>
                      </c:pt>
                      <c:pt idx="3413">
                        <c:v>89.78583196046128</c:v>
                      </c:pt>
                      <c:pt idx="3414">
                        <c:v>89.177352992309153</c:v>
                      </c:pt>
                      <c:pt idx="3415">
                        <c:v>89.177352992309153</c:v>
                      </c:pt>
                      <c:pt idx="3416">
                        <c:v>89.177352992309153</c:v>
                      </c:pt>
                      <c:pt idx="3417">
                        <c:v>88.382604952273709</c:v>
                      </c:pt>
                      <c:pt idx="3418">
                        <c:v>88.866904539170307</c:v>
                      </c:pt>
                      <c:pt idx="3419">
                        <c:v>89.090427425430292</c:v>
                      </c:pt>
                      <c:pt idx="3420">
                        <c:v>89.76513539691868</c:v>
                      </c:pt>
                      <c:pt idx="3421">
                        <c:v>89.322228937107283</c:v>
                      </c:pt>
                      <c:pt idx="3422">
                        <c:v>88.858625913753258</c:v>
                      </c:pt>
                      <c:pt idx="3423">
                        <c:v>88.684774779995521</c:v>
                      </c:pt>
                      <c:pt idx="3424">
                        <c:v>89.665791891914253</c:v>
                      </c:pt>
                      <c:pt idx="3425">
                        <c:v>89.665791891914253</c:v>
                      </c:pt>
                      <c:pt idx="3426">
                        <c:v>89.438129692945765</c:v>
                      </c:pt>
                      <c:pt idx="3427">
                        <c:v>89.574727012326875</c:v>
                      </c:pt>
                      <c:pt idx="3428">
                        <c:v>89.078009487304726</c:v>
                      </c:pt>
                      <c:pt idx="3429">
                        <c:v>88.506784333529254</c:v>
                      </c:pt>
                      <c:pt idx="3430">
                        <c:v>88.601988525825163</c:v>
                      </c:pt>
                      <c:pt idx="3431">
                        <c:v>88.57715264957406</c:v>
                      </c:pt>
                      <c:pt idx="3432">
                        <c:v>88.179778629556353</c:v>
                      </c:pt>
                      <c:pt idx="3433">
                        <c:v>88.370187014148172</c:v>
                      </c:pt>
                      <c:pt idx="3434">
                        <c:v>88.130106877054132</c:v>
                      </c:pt>
                      <c:pt idx="3435">
                        <c:v>88.208753818515973</c:v>
                      </c:pt>
                      <c:pt idx="3436">
                        <c:v>88.274982821852248</c:v>
                      </c:pt>
                      <c:pt idx="3437">
                        <c:v>88.709610656246625</c:v>
                      </c:pt>
                      <c:pt idx="3438">
                        <c:v>88.473669831861116</c:v>
                      </c:pt>
                      <c:pt idx="3439">
                        <c:v>88.771700346874397</c:v>
                      </c:pt>
                      <c:pt idx="3440">
                        <c:v>88.792396910416983</c:v>
                      </c:pt>
                      <c:pt idx="3441">
                        <c:v>89.587144950452426</c:v>
                      </c:pt>
                      <c:pt idx="3442">
                        <c:v>89.508498008990586</c:v>
                      </c:pt>
                      <c:pt idx="3443">
                        <c:v>88.614406463950729</c:v>
                      </c:pt>
                      <c:pt idx="3444">
                        <c:v>88.639242340201832</c:v>
                      </c:pt>
                      <c:pt idx="3445">
                        <c:v>88.246007632892628</c:v>
                      </c:pt>
                      <c:pt idx="3446">
                        <c:v>88.047320622883774</c:v>
                      </c:pt>
                      <c:pt idx="3447">
                        <c:v>87.471956156399784</c:v>
                      </c:pt>
                      <c:pt idx="3448">
                        <c:v>87.306383648059054</c:v>
                      </c:pt>
                      <c:pt idx="3449">
                        <c:v>87.728593544327907</c:v>
                      </c:pt>
                      <c:pt idx="3450">
                        <c:v>87.753429420578996</c:v>
                      </c:pt>
                      <c:pt idx="3451">
                        <c:v>88.556456086031474</c:v>
                      </c:pt>
                      <c:pt idx="3452">
                        <c:v>88.345351137897069</c:v>
                      </c:pt>
                      <c:pt idx="3453">
                        <c:v>88.291540072686331</c:v>
                      </c:pt>
                      <c:pt idx="3454">
                        <c:v>88.283261447269297</c:v>
                      </c:pt>
                      <c:pt idx="3455">
                        <c:v>88.544038147905908</c:v>
                      </c:pt>
                      <c:pt idx="3456">
                        <c:v>88.548177460614426</c:v>
                      </c:pt>
                      <c:pt idx="3457">
                        <c:v>88.908297666255493</c:v>
                      </c:pt>
                      <c:pt idx="3458">
                        <c:v>88.341211825188537</c:v>
                      </c:pt>
                      <c:pt idx="3459">
                        <c:v>88.465391206444068</c:v>
                      </c:pt>
                      <c:pt idx="3460">
                        <c:v>87.87760880183454</c:v>
                      </c:pt>
                      <c:pt idx="3461">
                        <c:v>88.345351137897069</c:v>
                      </c:pt>
                      <c:pt idx="3462">
                        <c:v>88.490227082695199</c:v>
                      </c:pt>
                      <c:pt idx="3463">
                        <c:v>89.148377803349518</c:v>
                      </c:pt>
                      <c:pt idx="3464">
                        <c:v>89.458826256488351</c:v>
                      </c:pt>
                      <c:pt idx="3465">
                        <c:v>89.483662132739482</c:v>
                      </c:pt>
                      <c:pt idx="3466">
                        <c:v>89.131820552515464</c:v>
                      </c:pt>
                      <c:pt idx="3467">
                        <c:v>88.428137392067413</c:v>
                      </c:pt>
                      <c:pt idx="3468">
                        <c:v>88.428137392067413</c:v>
                      </c:pt>
                      <c:pt idx="3469">
                        <c:v>89.086288112721761</c:v>
                      </c:pt>
                      <c:pt idx="3470">
                        <c:v>89.098706050847312</c:v>
                      </c:pt>
                      <c:pt idx="3471">
                        <c:v>89.173213679600636</c:v>
                      </c:pt>
                      <c:pt idx="3472">
                        <c:v>89.173213679600636</c:v>
                      </c:pt>
                      <c:pt idx="3473">
                        <c:v>89.119402614389898</c:v>
                      </c:pt>
                      <c:pt idx="3474">
                        <c:v>89.487801445448</c:v>
                      </c:pt>
                      <c:pt idx="3475">
                        <c:v>88.833790037502169</c:v>
                      </c:pt>
                      <c:pt idx="3476">
                        <c:v>88.531620209780371</c:v>
                      </c:pt>
                      <c:pt idx="3477">
                        <c:v>88.407440828524827</c:v>
                      </c:pt>
                      <c:pt idx="3478">
                        <c:v>88.887601102712907</c:v>
                      </c:pt>
                      <c:pt idx="3479">
                        <c:v>89.227024744811374</c:v>
                      </c:pt>
                      <c:pt idx="3480">
                        <c:v>89.508498008990586</c:v>
                      </c:pt>
                      <c:pt idx="3481">
                        <c:v>89.210467493977291</c:v>
                      </c:pt>
                      <c:pt idx="3482">
                        <c:v>89.860339589214604</c:v>
                      </c:pt>
                      <c:pt idx="3483">
                        <c:v>89.860339589214604</c:v>
                      </c:pt>
                      <c:pt idx="3484">
                        <c:v>89.454686943779848</c:v>
                      </c:pt>
                      <c:pt idx="3485">
                        <c:v>89.380179315026538</c:v>
                      </c:pt>
                      <c:pt idx="3486">
                        <c:v>89.235303370228408</c:v>
                      </c:pt>
                      <c:pt idx="3487">
                        <c:v>88.91243697896401</c:v>
                      </c:pt>
                      <c:pt idx="3488">
                        <c:v>89.140099177932498</c:v>
                      </c:pt>
                      <c:pt idx="3489">
                        <c:v>89.483662132739482</c:v>
                      </c:pt>
                      <c:pt idx="3490">
                        <c:v>89.225369019727964</c:v>
                      </c:pt>
                      <c:pt idx="3491">
                        <c:v>88.995223233134368</c:v>
                      </c:pt>
                      <c:pt idx="3492">
                        <c:v>88.742725157914776</c:v>
                      </c:pt>
                      <c:pt idx="3493">
                        <c:v>88.65166027832737</c:v>
                      </c:pt>
                      <c:pt idx="3494">
                        <c:v>88.65166027832737</c:v>
                      </c:pt>
                      <c:pt idx="3495">
                        <c:v>88.506784333529254</c:v>
                      </c:pt>
                      <c:pt idx="3496">
                        <c:v>89.06559154917916</c:v>
                      </c:pt>
                      <c:pt idx="3497">
                        <c:v>89.00764117125992</c:v>
                      </c:pt>
                      <c:pt idx="3498">
                        <c:v>89.177352992309153</c:v>
                      </c:pt>
                      <c:pt idx="3499">
                        <c:v>89.177352992309153</c:v>
                      </c:pt>
                      <c:pt idx="3500">
                        <c:v>89.661652579205736</c:v>
                      </c:pt>
                      <c:pt idx="3501">
                        <c:v>90.878610515510005</c:v>
                      </c:pt>
                      <c:pt idx="3502">
                        <c:v>91.470532232828063</c:v>
                      </c:pt>
                      <c:pt idx="3503">
                        <c:v>91.81823450034355</c:v>
                      </c:pt>
                      <c:pt idx="3504">
                        <c:v>91.495368109079166</c:v>
                      </c:pt>
                      <c:pt idx="3505">
                        <c:v>92.095568451814259</c:v>
                      </c:pt>
                      <c:pt idx="3506">
                        <c:v>91.689915806379503</c:v>
                      </c:pt>
                      <c:pt idx="3507">
                        <c:v>92.484663846414932</c:v>
                      </c:pt>
                      <c:pt idx="3508">
                        <c:v>92.285976836406078</c:v>
                      </c:pt>
                      <c:pt idx="3509">
                        <c:v>92.521917660791587</c:v>
                      </c:pt>
                      <c:pt idx="3510">
                        <c:v>93.051749687481887</c:v>
                      </c:pt>
                      <c:pt idx="3511">
                        <c:v>92.273558898280513</c:v>
                      </c:pt>
                      <c:pt idx="3512">
                        <c:v>92.728883296217475</c:v>
                      </c:pt>
                      <c:pt idx="3513">
                        <c:v>92.612982540378994</c:v>
                      </c:pt>
                      <c:pt idx="3514">
                        <c:v>92.269419585571995</c:v>
                      </c:pt>
                      <c:pt idx="3515">
                        <c:v>92.596425289544911</c:v>
                      </c:pt>
                      <c:pt idx="3516">
                        <c:v>92.389459654119023</c:v>
                      </c:pt>
                      <c:pt idx="3517">
                        <c:v>92.074871888271673</c:v>
                      </c:pt>
                      <c:pt idx="3518">
                        <c:v>92.414295530370126</c:v>
                      </c:pt>
                      <c:pt idx="3519">
                        <c:v>92.724743983508972</c:v>
                      </c:pt>
                      <c:pt idx="3520">
                        <c:v>93.213182883114087</c:v>
                      </c:pt>
                      <c:pt idx="3521">
                        <c:v>93.006217247688198</c:v>
                      </c:pt>
                      <c:pt idx="3522">
                        <c:v>93.473959583750698</c:v>
                      </c:pt>
                      <c:pt idx="3523">
                        <c:v>93.060028312898908</c:v>
                      </c:pt>
                      <c:pt idx="3524">
                        <c:v>93.743014909804373</c:v>
                      </c:pt>
                      <c:pt idx="3525">
                        <c:v>93.813383225849179</c:v>
                      </c:pt>
                      <c:pt idx="3526">
                        <c:v>93.858915665642868</c:v>
                      </c:pt>
                      <c:pt idx="3527">
                        <c:v>93.660228655634</c:v>
                      </c:pt>
                      <c:pt idx="3528">
                        <c:v>93.974816421481378</c:v>
                      </c:pt>
                      <c:pt idx="3529">
                        <c:v>93.246297384782224</c:v>
                      </c:pt>
                      <c:pt idx="3530">
                        <c:v>92.675072231006766</c:v>
                      </c:pt>
                      <c:pt idx="3531">
                        <c:v>92.567450100585305</c:v>
                      </c:pt>
                      <c:pt idx="3532">
                        <c:v>92.753719172468607</c:v>
                      </c:pt>
                      <c:pt idx="3533">
                        <c:v>92.612982540378994</c:v>
                      </c:pt>
                      <c:pt idx="3534">
                        <c:v>92.774415736011193</c:v>
                      </c:pt>
                      <c:pt idx="3535">
                        <c:v>93.225600821239624</c:v>
                      </c:pt>
                      <c:pt idx="3536">
                        <c:v>93.358058827912217</c:v>
                      </c:pt>
                      <c:pt idx="3537">
                        <c:v>93.04761037477337</c:v>
                      </c:pt>
                      <c:pt idx="3538">
                        <c:v>93.035192436647804</c:v>
                      </c:pt>
                      <c:pt idx="3539">
                        <c:v>92.716465358091938</c:v>
                      </c:pt>
                      <c:pt idx="3540">
                        <c:v>92.480524533706415</c:v>
                      </c:pt>
                      <c:pt idx="3541">
                        <c:v>93.457402332916644</c:v>
                      </c:pt>
                      <c:pt idx="3542">
                        <c:v>93.883751541893972</c:v>
                      </c:pt>
                      <c:pt idx="3543">
                        <c:v>93.39117332958034</c:v>
                      </c:pt>
                      <c:pt idx="3544">
                        <c:v>93.39117332958034</c:v>
                      </c:pt>
                      <c:pt idx="3545">
                        <c:v>93.548467212504022</c:v>
                      </c:pt>
                      <c:pt idx="3546">
                        <c:v>93.130396628943728</c:v>
                      </c:pt>
                      <c:pt idx="3547">
                        <c:v>92.985520684145612</c:v>
                      </c:pt>
                      <c:pt idx="3548">
                        <c:v>92.604703914961945</c:v>
                      </c:pt>
                      <c:pt idx="3549">
                        <c:v>92.637818416630097</c:v>
                      </c:pt>
                      <c:pt idx="3550">
                        <c:v>92.836505426638965</c:v>
                      </c:pt>
                      <c:pt idx="3551">
                        <c:v>92.637818416630097</c:v>
                      </c:pt>
                      <c:pt idx="3552">
                        <c:v>92.215608520361286</c:v>
                      </c:pt>
                      <c:pt idx="3553">
                        <c:v>91.888602816388371</c:v>
                      </c:pt>
                      <c:pt idx="3554">
                        <c:v>91.913438692639474</c:v>
                      </c:pt>
                      <c:pt idx="3555">
                        <c:v>91.78098068596691</c:v>
                      </c:pt>
                      <c:pt idx="3556">
                        <c:v>92.132822266190928</c:v>
                      </c:pt>
                      <c:pt idx="3557">
                        <c:v>91.917578005347991</c:v>
                      </c:pt>
                      <c:pt idx="3558">
                        <c:v>92.302534087240147</c:v>
                      </c:pt>
                      <c:pt idx="3559">
                        <c:v>92.815808863096379</c:v>
                      </c:pt>
                      <c:pt idx="3560">
                        <c:v>93.043471062064853</c:v>
                      </c:pt>
                      <c:pt idx="3561">
                        <c:v>92.960684807894495</c:v>
                      </c:pt>
                      <c:pt idx="3562">
                        <c:v>93.420148518539975</c:v>
                      </c:pt>
                      <c:pt idx="3563">
                        <c:v>93.167650443320397</c:v>
                      </c:pt>
                      <c:pt idx="3564">
                        <c:v>93.420148518539975</c:v>
                      </c:pt>
                      <c:pt idx="3565">
                        <c:v>92.927570306226343</c:v>
                      </c:pt>
                      <c:pt idx="3566">
                        <c:v>92.44327071932976</c:v>
                      </c:pt>
                      <c:pt idx="3567">
                        <c:v>93.275272573741859</c:v>
                      </c:pt>
                      <c:pt idx="3568">
                        <c:v>92.339787901616816</c:v>
                      </c:pt>
                      <c:pt idx="3569">
                        <c:v>92.339787901616816</c:v>
                      </c:pt>
                      <c:pt idx="3570">
                        <c:v>92.339787901616816</c:v>
                      </c:pt>
                      <c:pt idx="3571">
                        <c:v>92.103847077231293</c:v>
                      </c:pt>
                      <c:pt idx="3572">
                        <c:v>91.834791751177619</c:v>
                      </c:pt>
                      <c:pt idx="3573">
                        <c:v>91.834791751177619</c:v>
                      </c:pt>
                      <c:pt idx="3574">
                        <c:v>91.834791751177619</c:v>
                      </c:pt>
                      <c:pt idx="3575">
                        <c:v>92.033478761186487</c:v>
                      </c:pt>
                      <c:pt idx="3576">
                        <c:v>92.6626542928812</c:v>
                      </c:pt>
                      <c:pt idx="3577">
                        <c:v>92.6626542928812</c:v>
                      </c:pt>
                      <c:pt idx="3578">
                        <c:v>93.540188587087002</c:v>
                      </c:pt>
                      <c:pt idx="3579">
                        <c:v>93.598138965006243</c:v>
                      </c:pt>
                      <c:pt idx="3580">
                        <c:v>93.598138965006243</c:v>
                      </c:pt>
                      <c:pt idx="3581">
                        <c:v>93.598138965006243</c:v>
                      </c:pt>
                      <c:pt idx="3582">
                        <c:v>93.771990098764007</c:v>
                      </c:pt>
                      <c:pt idx="3583">
                        <c:v>93.771990098764007</c:v>
                      </c:pt>
                      <c:pt idx="3584">
                        <c:v>93.871333603768434</c:v>
                      </c:pt>
                      <c:pt idx="3585">
                        <c:v>94.753007210682725</c:v>
                      </c:pt>
                      <c:pt idx="3586">
                        <c:v>93.668507281051049</c:v>
                      </c:pt>
                      <c:pt idx="3587">
                        <c:v>93.668507281051049</c:v>
                      </c:pt>
                      <c:pt idx="3588">
                        <c:v>93.668507281051049</c:v>
                      </c:pt>
                      <c:pt idx="3589">
                        <c:v>93.912726730853606</c:v>
                      </c:pt>
                      <c:pt idx="3590">
                        <c:v>93.378755391454803</c:v>
                      </c:pt>
                      <c:pt idx="3591">
                        <c:v>93.26699394832481</c:v>
                      </c:pt>
                      <c:pt idx="3592">
                        <c:v>93.983095046898413</c:v>
                      </c:pt>
                      <c:pt idx="3593">
                        <c:v>93.722318346261773</c:v>
                      </c:pt>
                      <c:pt idx="3594">
                        <c:v>93.722318346261773</c:v>
                      </c:pt>
                      <c:pt idx="3595">
                        <c:v>93.722318346261773</c:v>
                      </c:pt>
                      <c:pt idx="3596">
                        <c:v>93.424287831248492</c:v>
                      </c:pt>
                      <c:pt idx="3597">
                        <c:v>94.169364118781715</c:v>
                      </c:pt>
                      <c:pt idx="3598">
                        <c:v>93.726457658970304</c:v>
                      </c:pt>
                      <c:pt idx="3599">
                        <c:v>94.214896558575404</c:v>
                      </c:pt>
                      <c:pt idx="3600">
                        <c:v>94.529484324422768</c:v>
                      </c:pt>
                      <c:pt idx="3601">
                        <c:v>94.529484324422768</c:v>
                      </c:pt>
                      <c:pt idx="3602">
                        <c:v>94.529484324422768</c:v>
                      </c:pt>
                      <c:pt idx="3603">
                        <c:v>94.492230510046113</c:v>
                      </c:pt>
                      <c:pt idx="3604">
                        <c:v>94.314240063579831</c:v>
                      </c:pt>
                      <c:pt idx="3605">
                        <c:v>94.363911816082052</c:v>
                      </c:pt>
                      <c:pt idx="3606">
                        <c:v>94.219035871283921</c:v>
                      </c:pt>
                      <c:pt idx="3607">
                        <c:v>92.869619928307088</c:v>
                      </c:pt>
                      <c:pt idx="3608">
                        <c:v>92.869619928307088</c:v>
                      </c:pt>
                      <c:pt idx="3609">
                        <c:v>92.869619928307088</c:v>
                      </c:pt>
                      <c:pt idx="3610">
                        <c:v>93.002077934979681</c:v>
                      </c:pt>
                      <c:pt idx="3611">
                        <c:v>93.043471062064853</c:v>
                      </c:pt>
                      <c:pt idx="3612">
                        <c:v>92.989659996854115</c:v>
                      </c:pt>
                      <c:pt idx="3613">
                        <c:v>92.451549344746795</c:v>
                      </c:pt>
                      <c:pt idx="3614">
                        <c:v>93.407730580414423</c:v>
                      </c:pt>
                      <c:pt idx="3615">
                        <c:v>93.407730580414423</c:v>
                      </c:pt>
                      <c:pt idx="3616">
                        <c:v>93.407730580414423</c:v>
                      </c:pt>
                      <c:pt idx="3617">
                        <c:v>93.871333603768434</c:v>
                      </c:pt>
                      <c:pt idx="3618">
                        <c:v>93.813383225849179</c:v>
                      </c:pt>
                      <c:pt idx="3619">
                        <c:v>93.89203016731102</c:v>
                      </c:pt>
                      <c:pt idx="3620">
                        <c:v>93.478098896459244</c:v>
                      </c:pt>
                      <c:pt idx="3621">
                        <c:v>93.432566456665526</c:v>
                      </c:pt>
                      <c:pt idx="3622">
                        <c:v>93.432566456665526</c:v>
                      </c:pt>
                      <c:pt idx="3623">
                        <c:v>93.432566456665526</c:v>
                      </c:pt>
                      <c:pt idx="3624">
                        <c:v>93.432566456665526</c:v>
                      </c:pt>
                      <c:pt idx="3625">
                        <c:v>93.192486319571501</c:v>
                      </c:pt>
                      <c:pt idx="3626">
                        <c:v>93.647810717508463</c:v>
                      </c:pt>
                      <c:pt idx="3627">
                        <c:v>93.473959583750698</c:v>
                      </c:pt>
                      <c:pt idx="3628">
                        <c:v>93.589860339589208</c:v>
                      </c:pt>
                      <c:pt idx="3629">
                        <c:v>93.589860339589208</c:v>
                      </c:pt>
                      <c:pt idx="3630">
                        <c:v>93.589860339589208</c:v>
                      </c:pt>
                      <c:pt idx="3631">
                        <c:v>93.453263020208112</c:v>
                      </c:pt>
                      <c:pt idx="3632">
                        <c:v>93.49879546000183</c:v>
                      </c:pt>
                      <c:pt idx="3633">
                        <c:v>93.262854635616293</c:v>
                      </c:pt>
                      <c:pt idx="3634">
                        <c:v>92.666793605589717</c:v>
                      </c:pt>
                      <c:pt idx="3635">
                        <c:v>92.786833674136744</c:v>
                      </c:pt>
                      <c:pt idx="3636">
                        <c:v>92.786833674136744</c:v>
                      </c:pt>
                      <c:pt idx="3637">
                        <c:v>92.786833674136744</c:v>
                      </c:pt>
                      <c:pt idx="3638">
                        <c:v>91.946553194307626</c:v>
                      </c:pt>
                      <c:pt idx="3639">
                        <c:v>91.516064672621752</c:v>
                      </c:pt>
                      <c:pt idx="3640">
                        <c:v>92.223887145778306</c:v>
                      </c:pt>
                      <c:pt idx="3641">
                        <c:v>92.774415736011193</c:v>
                      </c:pt>
                      <c:pt idx="3642">
                        <c:v>92.695768794549352</c:v>
                      </c:pt>
                      <c:pt idx="3643">
                        <c:v>92.695768794549352</c:v>
                      </c:pt>
                      <c:pt idx="3644">
                        <c:v>92.695768794549352</c:v>
                      </c:pt>
                      <c:pt idx="3645">
                        <c:v>93.283551199158893</c:v>
                      </c:pt>
                      <c:pt idx="3646">
                        <c:v>93.544327899795519</c:v>
                      </c:pt>
                      <c:pt idx="3647">
                        <c:v>93.440845082082575</c:v>
                      </c:pt>
                      <c:pt idx="3648">
                        <c:v>93.002077934979681</c:v>
                      </c:pt>
                      <c:pt idx="3649">
                        <c:v>93.610556903131808</c:v>
                      </c:pt>
                      <c:pt idx="3650">
                        <c:v>93.610556903131808</c:v>
                      </c:pt>
                      <c:pt idx="3651">
                        <c:v>93.610556903131808</c:v>
                      </c:pt>
                      <c:pt idx="3652">
                        <c:v>93.668507281051049</c:v>
                      </c:pt>
                      <c:pt idx="3653">
                        <c:v>93.548467212504022</c:v>
                      </c:pt>
                      <c:pt idx="3654">
                        <c:v>93.002077934979681</c:v>
                      </c:pt>
                      <c:pt idx="3655">
                        <c:v>93.358058827912217</c:v>
                      </c:pt>
                      <c:pt idx="3656">
                        <c:v>92.93170961893486</c:v>
                      </c:pt>
                      <c:pt idx="3657">
                        <c:v>92.93170961893486</c:v>
                      </c:pt>
                      <c:pt idx="3658">
                        <c:v>92.93170961893486</c:v>
                      </c:pt>
                      <c:pt idx="3659">
                        <c:v>93.151093192486329</c:v>
                      </c:pt>
                      <c:pt idx="3660">
                        <c:v>93.151093192486329</c:v>
                      </c:pt>
                      <c:pt idx="3661">
                        <c:v>93.163511130611866</c:v>
                      </c:pt>
                      <c:pt idx="3662">
                        <c:v>92.741301234343041</c:v>
                      </c:pt>
                      <c:pt idx="3663">
                        <c:v>92.377041715993471</c:v>
                      </c:pt>
                      <c:pt idx="3664">
                        <c:v>92.377041715993471</c:v>
                      </c:pt>
                      <c:pt idx="3665">
                        <c:v>92.377041715993471</c:v>
                      </c:pt>
                      <c:pt idx="3666">
                        <c:v>92.377041715993471</c:v>
                      </c:pt>
                      <c:pt idx="3667">
                        <c:v>92.377041715993471</c:v>
                      </c:pt>
                      <c:pt idx="3668">
                        <c:v>92.646097042047131</c:v>
                      </c:pt>
                      <c:pt idx="3669">
                        <c:v>93.366337453329237</c:v>
                      </c:pt>
                      <c:pt idx="3670">
                        <c:v>93.089003501858542</c:v>
                      </c:pt>
                      <c:pt idx="3671">
                        <c:v>93.089003501858542</c:v>
                      </c:pt>
                      <c:pt idx="3672">
                        <c:v>93.089003501858542</c:v>
                      </c:pt>
                      <c:pt idx="3673">
                        <c:v>92.612982540378994</c:v>
                      </c:pt>
                      <c:pt idx="3674">
                        <c:v>93.04761037477337</c:v>
                      </c:pt>
                      <c:pt idx="3675">
                        <c:v>92.906873742683757</c:v>
                      </c:pt>
                      <c:pt idx="3676">
                        <c:v>92.600564602253428</c:v>
                      </c:pt>
                      <c:pt idx="3677">
                        <c:v>92.422574155787174</c:v>
                      </c:pt>
                      <c:pt idx="3678">
                        <c:v>92.422574155787174</c:v>
                      </c:pt>
                      <c:pt idx="3679">
                        <c:v>92.422574155787174</c:v>
                      </c:pt>
                      <c:pt idx="3680">
                        <c:v>92.985520684145612</c:v>
                      </c:pt>
                      <c:pt idx="3681">
                        <c:v>92.782694361428213</c:v>
                      </c:pt>
                      <c:pt idx="3682">
                        <c:v>92.737161921634524</c:v>
                      </c:pt>
                      <c:pt idx="3683">
                        <c:v>92.923430993517826</c:v>
                      </c:pt>
                      <c:pt idx="3684">
                        <c:v>92.882037866432654</c:v>
                      </c:pt>
                      <c:pt idx="3685">
                        <c:v>92.882037866432654</c:v>
                      </c:pt>
                      <c:pt idx="3686">
                        <c:v>92.882037866432654</c:v>
                      </c:pt>
                      <c:pt idx="3687">
                        <c:v>93.39117332958034</c:v>
                      </c:pt>
                      <c:pt idx="3688">
                        <c:v>93.618835528548829</c:v>
                      </c:pt>
                      <c:pt idx="3689">
                        <c:v>93.337362264369631</c:v>
                      </c:pt>
                      <c:pt idx="3690">
                        <c:v>93.436705769374058</c:v>
                      </c:pt>
                      <c:pt idx="3691">
                        <c:v>92.824087488513413</c:v>
                      </c:pt>
                      <c:pt idx="3692">
                        <c:v>92.824087488513413</c:v>
                      </c:pt>
                      <c:pt idx="3693">
                        <c:v>92.824087488513413</c:v>
                      </c:pt>
                      <c:pt idx="3694">
                        <c:v>92.546753537042719</c:v>
                      </c:pt>
                      <c:pt idx="3695">
                        <c:v>92.422574155787174</c:v>
                      </c:pt>
                      <c:pt idx="3696">
                        <c:v>92.422574155787174</c:v>
                      </c:pt>
                      <c:pt idx="3697">
                        <c:v>92.120404328065362</c:v>
                      </c:pt>
                      <c:pt idx="3698">
                        <c:v>92.641957729338614</c:v>
                      </c:pt>
                      <c:pt idx="3699">
                        <c:v>92.641957729338614</c:v>
                      </c:pt>
                      <c:pt idx="3700">
                        <c:v>92.641957729338614</c:v>
                      </c:pt>
                      <c:pt idx="3701">
                        <c:v>92.641957729338614</c:v>
                      </c:pt>
                      <c:pt idx="3702">
                        <c:v>92.641957729338614</c:v>
                      </c:pt>
                      <c:pt idx="3703">
                        <c:v>92.641957729338614</c:v>
                      </c:pt>
                      <c:pt idx="3704">
                        <c:v>93.060028312898908</c:v>
                      </c:pt>
                      <c:pt idx="3705">
                        <c:v>93.039331749356322</c:v>
                      </c:pt>
                      <c:pt idx="3706">
                        <c:v>93.039331749356322</c:v>
                      </c:pt>
                      <c:pt idx="3707">
                        <c:v>93.039331749356322</c:v>
                      </c:pt>
                      <c:pt idx="3708">
                        <c:v>93.105560752692625</c:v>
                      </c:pt>
                      <c:pt idx="3709">
                        <c:v>93.04761037477337</c:v>
                      </c:pt>
                      <c:pt idx="3710">
                        <c:v>92.869619928307088</c:v>
                      </c:pt>
                      <c:pt idx="3711">
                        <c:v>93.159371817903349</c:v>
                      </c:pt>
                      <c:pt idx="3712">
                        <c:v>93.449123707499595</c:v>
                      </c:pt>
                      <c:pt idx="3713">
                        <c:v>93.449123707499595</c:v>
                      </c:pt>
                      <c:pt idx="3714">
                        <c:v>93.449123707499595</c:v>
                      </c:pt>
                      <c:pt idx="3715">
                        <c:v>93.192486319571501</c:v>
                      </c:pt>
                      <c:pt idx="3716">
                        <c:v>93.416009205831458</c:v>
                      </c:pt>
                      <c:pt idx="3717">
                        <c:v>93.022774498522267</c:v>
                      </c:pt>
                      <c:pt idx="3718">
                        <c:v>93.163511130611866</c:v>
                      </c:pt>
                      <c:pt idx="3719">
                        <c:v>93.159371817903349</c:v>
                      </c:pt>
                      <c:pt idx="3720">
                        <c:v>93.159371817903349</c:v>
                      </c:pt>
                      <c:pt idx="3721">
                        <c:v>93.159371817903349</c:v>
                      </c:pt>
                      <c:pt idx="3722">
                        <c:v>92.80753023767933</c:v>
                      </c:pt>
                      <c:pt idx="3723">
                        <c:v>92.612982540378994</c:v>
                      </c:pt>
                      <c:pt idx="3724">
                        <c:v>92.637818416630097</c:v>
                      </c:pt>
                      <c:pt idx="3725">
                        <c:v>93.084864189150039</c:v>
                      </c:pt>
                      <c:pt idx="3726">
                        <c:v>93.084864189150039</c:v>
                      </c:pt>
                      <c:pt idx="3727">
                        <c:v>93.084864189150039</c:v>
                      </c:pt>
                      <c:pt idx="3728">
                        <c:v>93.084864189150039</c:v>
                      </c:pt>
                      <c:pt idx="3729">
                        <c:v>93.130396628943728</c:v>
                      </c:pt>
                      <c:pt idx="3730">
                        <c:v>93.171789756028915</c:v>
                      </c:pt>
                      <c:pt idx="3731">
                        <c:v>93.449123707499595</c:v>
                      </c:pt>
                      <c:pt idx="3732">
                        <c:v>93.457402332916644</c:v>
                      </c:pt>
                      <c:pt idx="3733">
                        <c:v>94.053463362943205</c:v>
                      </c:pt>
                      <c:pt idx="3734">
                        <c:v>94.053463362943205</c:v>
                      </c:pt>
                      <c:pt idx="3735">
                        <c:v>94.053463362943205</c:v>
                      </c:pt>
                      <c:pt idx="3736">
                        <c:v>93.846497727517303</c:v>
                      </c:pt>
                      <c:pt idx="3737">
                        <c:v>93.523631336252933</c:v>
                      </c:pt>
                      <c:pt idx="3738">
                        <c:v>93.76785078605549</c:v>
                      </c:pt>
                      <c:pt idx="3739">
                        <c:v>93.954119857938792</c:v>
                      </c:pt>
                    </c:numCache>
                  </c:numRef>
                </c:val>
                <c:smooth val="0"/>
                <c:extLst>
                  <c:ext xmlns:c16="http://schemas.microsoft.com/office/drawing/2014/chart" uri="{C3380CC4-5D6E-409C-BE32-E72D297353CC}">
                    <c16:uniqueId val="{00000006-2CCE-47FD-B306-9786D5FF0827}"/>
                  </c:ext>
                </c:extLst>
              </c15:ser>
            </c15:filteredLineSeries>
            <c15:filteredLineSeries>
              <c15:ser>
                <c:idx val="5"/>
                <c:order val="4"/>
                <c:tx>
                  <c:strRef>
                    <c:extLst xmlns:c15="http://schemas.microsoft.com/office/drawing/2012/chart">
                      <c:ext xmlns:c15="http://schemas.microsoft.com/office/drawing/2012/chart" uri="{02D57815-91ED-43cb-92C2-25804820EDAC}">
                        <c15:formulaRef>
                          <c15:sqref>'Respecto al dólar'!$CB$4</c15:sqref>
                        </c15:formulaRef>
                      </c:ext>
                    </c:extLst>
                    <c:strCache>
                      <c:ptCount val="1"/>
                      <c:pt idx="0">
                        <c:v>India</c:v>
                      </c:pt>
                    </c:strCache>
                  </c:strRef>
                </c:tx>
                <c:spPr>
                  <a:ln w="12700"/>
                </c:spPr>
                <c:marker>
                  <c:symbol val="none"/>
                </c:marker>
                <c:cat>
                  <c:numRef>
                    <c:extLst xmlns:c15="http://schemas.microsoft.com/office/drawing/2012/chart">
                      <c:ext xmlns:c15="http://schemas.microsoft.com/office/drawing/2012/chart" uri="{02D57815-91ED-43cb-92C2-25804820EDAC}">
                        <c15:formulaRef>
                          <c15:sqref>'Respecto al dólar'!$BV$5:$BV$4000</c15:sqref>
                        </c15:formulaRef>
                      </c:ext>
                    </c:extLst>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extLst xmlns:c15="http://schemas.microsoft.com/office/drawing/2012/chart">
                      <c:ext xmlns:c15="http://schemas.microsoft.com/office/drawing/2012/chart" uri="{02D57815-91ED-43cb-92C2-25804820EDAC}">
                        <c15:formulaRef>
                          <c15:sqref>'Respecto al dólar'!$CB$5:$CB$4000</c15:sqref>
                        </c15:formulaRef>
                      </c:ext>
                    </c:extLst>
                    <c:numCache>
                      <c:formatCode>0.00</c:formatCode>
                      <c:ptCount val="3996"/>
                      <c:pt idx="0">
                        <c:v>64.885859807262463</c:v>
                      </c:pt>
                      <c:pt idx="1">
                        <c:v>64.885859807262463</c:v>
                      </c:pt>
                      <c:pt idx="2">
                        <c:v>64.832802022644813</c:v>
                      </c:pt>
                      <c:pt idx="3">
                        <c:v>65.016012604888047</c:v>
                      </c:pt>
                      <c:pt idx="4">
                        <c:v>64.906086255542121</c:v>
                      </c:pt>
                      <c:pt idx="5">
                        <c:v>64.915173500421375</c:v>
                      </c:pt>
                      <c:pt idx="6">
                        <c:v>64.915173500421375</c:v>
                      </c:pt>
                      <c:pt idx="7">
                        <c:v>64.915173500421375</c:v>
                      </c:pt>
                      <c:pt idx="8">
                        <c:v>64.915173500421375</c:v>
                      </c:pt>
                      <c:pt idx="9">
                        <c:v>65.043420907991631</c:v>
                      </c:pt>
                      <c:pt idx="10">
                        <c:v>65.314572569711615</c:v>
                      </c:pt>
                      <c:pt idx="11">
                        <c:v>65.343886262870541</c:v>
                      </c:pt>
                      <c:pt idx="12">
                        <c:v>65.116705140888925</c:v>
                      </c:pt>
                      <c:pt idx="13">
                        <c:v>65.116705140888925</c:v>
                      </c:pt>
                      <c:pt idx="14">
                        <c:v>65.116705140888925</c:v>
                      </c:pt>
                      <c:pt idx="15">
                        <c:v>64.900516653841919</c:v>
                      </c:pt>
                      <c:pt idx="16">
                        <c:v>64.895386757539114</c:v>
                      </c:pt>
                      <c:pt idx="17">
                        <c:v>64.764940822981927</c:v>
                      </c:pt>
                      <c:pt idx="18">
                        <c:v>64.970136675094352</c:v>
                      </c:pt>
                      <c:pt idx="19">
                        <c:v>64.885859807262463</c:v>
                      </c:pt>
                      <c:pt idx="20">
                        <c:v>64.885859807262463</c:v>
                      </c:pt>
                      <c:pt idx="21">
                        <c:v>64.885859807262463</c:v>
                      </c:pt>
                      <c:pt idx="22">
                        <c:v>64.765820233776694</c:v>
                      </c:pt>
                      <c:pt idx="23">
                        <c:v>64.847752006155872</c:v>
                      </c:pt>
                      <c:pt idx="24">
                        <c:v>64.910629877981748</c:v>
                      </c:pt>
                      <c:pt idx="25">
                        <c:v>64.848484848484844</c:v>
                      </c:pt>
                      <c:pt idx="26">
                        <c:v>64.988457733318668</c:v>
                      </c:pt>
                      <c:pt idx="27">
                        <c:v>64.988457733318668</c:v>
                      </c:pt>
                      <c:pt idx="28">
                        <c:v>64.988457733318668</c:v>
                      </c:pt>
                      <c:pt idx="29">
                        <c:v>64.823568209299765</c:v>
                      </c:pt>
                      <c:pt idx="30">
                        <c:v>64.768605034626788</c:v>
                      </c:pt>
                      <c:pt idx="31">
                        <c:v>64.757612399692192</c:v>
                      </c:pt>
                      <c:pt idx="32">
                        <c:v>64.651350261991126</c:v>
                      </c:pt>
                      <c:pt idx="33">
                        <c:v>64.666007108570582</c:v>
                      </c:pt>
                      <c:pt idx="34">
                        <c:v>64.666007108570582</c:v>
                      </c:pt>
                      <c:pt idx="35">
                        <c:v>64.666007108570582</c:v>
                      </c:pt>
                      <c:pt idx="36">
                        <c:v>64.651350261991126</c:v>
                      </c:pt>
                      <c:pt idx="37">
                        <c:v>64.628485581327169</c:v>
                      </c:pt>
                      <c:pt idx="38">
                        <c:v>64.680663955150038</c:v>
                      </c:pt>
                      <c:pt idx="39">
                        <c:v>64.669671320215443</c:v>
                      </c:pt>
                      <c:pt idx="40">
                        <c:v>64.680663955150038</c:v>
                      </c:pt>
                      <c:pt idx="41">
                        <c:v>64.680663955150038</c:v>
                      </c:pt>
                      <c:pt idx="42">
                        <c:v>64.680663955150038</c:v>
                      </c:pt>
                      <c:pt idx="43">
                        <c:v>64.709977648308964</c:v>
                      </c:pt>
                      <c:pt idx="44">
                        <c:v>64.786046682056352</c:v>
                      </c:pt>
                      <c:pt idx="45">
                        <c:v>64.68256934520538</c:v>
                      </c:pt>
                      <c:pt idx="46">
                        <c:v>64.641237037851297</c:v>
                      </c:pt>
                      <c:pt idx="47">
                        <c:v>64.548752335934907</c:v>
                      </c:pt>
                      <c:pt idx="48">
                        <c:v>64.548752335934907</c:v>
                      </c:pt>
                      <c:pt idx="49">
                        <c:v>64.548752335934907</c:v>
                      </c:pt>
                      <c:pt idx="50">
                        <c:v>64.694441390934742</c:v>
                      </c:pt>
                      <c:pt idx="51">
                        <c:v>64.768605034626788</c:v>
                      </c:pt>
                      <c:pt idx="52">
                        <c:v>64.768605034626788</c:v>
                      </c:pt>
                      <c:pt idx="53">
                        <c:v>64.856546114103537</c:v>
                      </c:pt>
                      <c:pt idx="54">
                        <c:v>64.807005972664982</c:v>
                      </c:pt>
                      <c:pt idx="55">
                        <c:v>64.807005972664982</c:v>
                      </c:pt>
                      <c:pt idx="56">
                        <c:v>64.807005972664982</c:v>
                      </c:pt>
                      <c:pt idx="57">
                        <c:v>64.794254516140853</c:v>
                      </c:pt>
                      <c:pt idx="58">
                        <c:v>64.805247151075434</c:v>
                      </c:pt>
                      <c:pt idx="59">
                        <c:v>64.920743102121577</c:v>
                      </c:pt>
                      <c:pt idx="60">
                        <c:v>64.861236305008973</c:v>
                      </c:pt>
                      <c:pt idx="61">
                        <c:v>64.915173500421375</c:v>
                      </c:pt>
                      <c:pt idx="62">
                        <c:v>64.915173500421375</c:v>
                      </c:pt>
                      <c:pt idx="63">
                        <c:v>64.915173500421375</c:v>
                      </c:pt>
                      <c:pt idx="64">
                        <c:v>65.453812612216481</c:v>
                      </c:pt>
                      <c:pt idx="65">
                        <c:v>65.178117328056857</c:v>
                      </c:pt>
                      <c:pt idx="66">
                        <c:v>65.219449635410925</c:v>
                      </c:pt>
                      <c:pt idx="67">
                        <c:v>65.017771426477594</c:v>
                      </c:pt>
                      <c:pt idx="68">
                        <c:v>64.8308966325895</c:v>
                      </c:pt>
                      <c:pt idx="69">
                        <c:v>64.8308966325895</c:v>
                      </c:pt>
                      <c:pt idx="70">
                        <c:v>64.8308966325895</c:v>
                      </c:pt>
                      <c:pt idx="71">
                        <c:v>64.821662819244423</c:v>
                      </c:pt>
                      <c:pt idx="72">
                        <c:v>64.764940822981927</c:v>
                      </c:pt>
                      <c:pt idx="73">
                        <c:v>64.849217690813816</c:v>
                      </c:pt>
                      <c:pt idx="74">
                        <c:v>64.778131984903439</c:v>
                      </c:pt>
                      <c:pt idx="75">
                        <c:v>64.6468066395515</c:v>
                      </c:pt>
                      <c:pt idx="76">
                        <c:v>64.6468066395515</c:v>
                      </c:pt>
                      <c:pt idx="77">
                        <c:v>64.6468066395515</c:v>
                      </c:pt>
                      <c:pt idx="78">
                        <c:v>64.585394452383554</c:v>
                      </c:pt>
                      <c:pt idx="79">
                        <c:v>64.12370378513063</c:v>
                      </c:pt>
                      <c:pt idx="80">
                        <c:v>63.771939467223618</c:v>
                      </c:pt>
                      <c:pt idx="81">
                        <c:v>64.094390091971704</c:v>
                      </c:pt>
                      <c:pt idx="82">
                        <c:v>63.8616393682899</c:v>
                      </c:pt>
                      <c:pt idx="83">
                        <c:v>63.8616393682899</c:v>
                      </c:pt>
                      <c:pt idx="84">
                        <c:v>63.8616393682899</c:v>
                      </c:pt>
                      <c:pt idx="85">
                        <c:v>63.478802535634458</c:v>
                      </c:pt>
                      <c:pt idx="86">
                        <c:v>63.244292990363114</c:v>
                      </c:pt>
                      <c:pt idx="87">
                        <c:v>63.075739254699336</c:v>
                      </c:pt>
                      <c:pt idx="88">
                        <c:v>64.120039573485769</c:v>
                      </c:pt>
                      <c:pt idx="89">
                        <c:v>63.720640504195515</c:v>
                      </c:pt>
                      <c:pt idx="90">
                        <c:v>63.720640504195515</c:v>
                      </c:pt>
                      <c:pt idx="91">
                        <c:v>63.720640504195515</c:v>
                      </c:pt>
                      <c:pt idx="92">
                        <c:v>63.236964567073393</c:v>
                      </c:pt>
                      <c:pt idx="93">
                        <c:v>63.122641163753613</c:v>
                      </c:pt>
                      <c:pt idx="94">
                        <c:v>63.156351910886379</c:v>
                      </c:pt>
                      <c:pt idx="95">
                        <c:v>62.943827635484219</c:v>
                      </c:pt>
                      <c:pt idx="96">
                        <c:v>62.943827635484219</c:v>
                      </c:pt>
                      <c:pt idx="97">
                        <c:v>62.943827635484219</c:v>
                      </c:pt>
                      <c:pt idx="98">
                        <c:v>62.943827635484219</c:v>
                      </c:pt>
                      <c:pt idx="99">
                        <c:v>62.886959070755921</c:v>
                      </c:pt>
                      <c:pt idx="100">
                        <c:v>62.795500348100106</c:v>
                      </c:pt>
                      <c:pt idx="101">
                        <c:v>62.847678721922975</c:v>
                      </c:pt>
                      <c:pt idx="102">
                        <c:v>62.778938111465322</c:v>
                      </c:pt>
                      <c:pt idx="103">
                        <c:v>62.311677842512182</c:v>
                      </c:pt>
                      <c:pt idx="104">
                        <c:v>62.311677842512182</c:v>
                      </c:pt>
                      <c:pt idx="105">
                        <c:v>62.311677842512182</c:v>
                      </c:pt>
                      <c:pt idx="106">
                        <c:v>61.415851379575685</c:v>
                      </c:pt>
                      <c:pt idx="107">
                        <c:v>61.522113517276757</c:v>
                      </c:pt>
                      <c:pt idx="108">
                        <c:v>61.569748268659993</c:v>
                      </c:pt>
                      <c:pt idx="109">
                        <c:v>61.697995676230256</c:v>
                      </c:pt>
                      <c:pt idx="110">
                        <c:v>61.236305008977311</c:v>
                      </c:pt>
                      <c:pt idx="111">
                        <c:v>61.236305008977311</c:v>
                      </c:pt>
                      <c:pt idx="112">
                        <c:v>61.236305008977311</c:v>
                      </c:pt>
                      <c:pt idx="113">
                        <c:v>61.07698508665861</c:v>
                      </c:pt>
                      <c:pt idx="114">
                        <c:v>60.397200542303317</c:v>
                      </c:pt>
                      <c:pt idx="115">
                        <c:v>59.946502509984967</c:v>
                      </c:pt>
                      <c:pt idx="116">
                        <c:v>59.990473049723349</c:v>
                      </c:pt>
                      <c:pt idx="117">
                        <c:v>60.175442453556101</c:v>
                      </c:pt>
                      <c:pt idx="118">
                        <c:v>60.175442453556101</c:v>
                      </c:pt>
                      <c:pt idx="119">
                        <c:v>60.175442453556101</c:v>
                      </c:pt>
                      <c:pt idx="120">
                        <c:v>60.353230002564949</c:v>
                      </c:pt>
                      <c:pt idx="121">
                        <c:v>60.371551060789265</c:v>
                      </c:pt>
                      <c:pt idx="122">
                        <c:v>60.393536330658449</c:v>
                      </c:pt>
                      <c:pt idx="123">
                        <c:v>60.239639441574141</c:v>
                      </c:pt>
                      <c:pt idx="124">
                        <c:v>59.898867758601725</c:v>
                      </c:pt>
                      <c:pt idx="125">
                        <c:v>59.898867758601725</c:v>
                      </c:pt>
                      <c:pt idx="126">
                        <c:v>59.898867758601725</c:v>
                      </c:pt>
                      <c:pt idx="127">
                        <c:v>59.865889853797952</c:v>
                      </c:pt>
                      <c:pt idx="128">
                        <c:v>59.858561430508232</c:v>
                      </c:pt>
                      <c:pt idx="129">
                        <c:v>59.972151991499025</c:v>
                      </c:pt>
                      <c:pt idx="130">
                        <c:v>60.496134256714662</c:v>
                      </c:pt>
                      <c:pt idx="131">
                        <c:v>60.472243596790143</c:v>
                      </c:pt>
                      <c:pt idx="132">
                        <c:v>60.472243596790143</c:v>
                      </c:pt>
                      <c:pt idx="133">
                        <c:v>60.472243596790143</c:v>
                      </c:pt>
                      <c:pt idx="134">
                        <c:v>59.917188816826062</c:v>
                      </c:pt>
                      <c:pt idx="135">
                        <c:v>60.030779377816856</c:v>
                      </c:pt>
                      <c:pt idx="136">
                        <c:v>59.812685500714515</c:v>
                      </c:pt>
                      <c:pt idx="137">
                        <c:v>59.909860393536327</c:v>
                      </c:pt>
                      <c:pt idx="138">
                        <c:v>59.71199296471363</c:v>
                      </c:pt>
                      <c:pt idx="139">
                        <c:v>59.71199296471363</c:v>
                      </c:pt>
                      <c:pt idx="140">
                        <c:v>59.71199296471363</c:v>
                      </c:pt>
                      <c:pt idx="141">
                        <c:v>59.605730827012557</c:v>
                      </c:pt>
                      <c:pt idx="142">
                        <c:v>59.528782382470411</c:v>
                      </c:pt>
                      <c:pt idx="143">
                        <c:v>59.451833937928242</c:v>
                      </c:pt>
                      <c:pt idx="144">
                        <c:v>59.504012311751119</c:v>
                      </c:pt>
                      <c:pt idx="145">
                        <c:v>59.475724597852761</c:v>
                      </c:pt>
                      <c:pt idx="146">
                        <c:v>59.475724597852761</c:v>
                      </c:pt>
                      <c:pt idx="147">
                        <c:v>59.475724597852761</c:v>
                      </c:pt>
                      <c:pt idx="148">
                        <c:v>59.382213916675816</c:v>
                      </c:pt>
                      <c:pt idx="149">
                        <c:v>59.345571800227184</c:v>
                      </c:pt>
                      <c:pt idx="150">
                        <c:v>59.81459089076985</c:v>
                      </c:pt>
                      <c:pt idx="151">
                        <c:v>59.523652486167599</c:v>
                      </c:pt>
                      <c:pt idx="152">
                        <c:v>59.41519182147961</c:v>
                      </c:pt>
                      <c:pt idx="153">
                        <c:v>59.41519182147961</c:v>
                      </c:pt>
                      <c:pt idx="154">
                        <c:v>59.41519182147961</c:v>
                      </c:pt>
                      <c:pt idx="155">
                        <c:v>59.410061925176791</c:v>
                      </c:pt>
                      <c:pt idx="156">
                        <c:v>59.404199186545014</c:v>
                      </c:pt>
                      <c:pt idx="157">
                        <c:v>59.56000146568465</c:v>
                      </c:pt>
                      <c:pt idx="158">
                        <c:v>59.680920449965193</c:v>
                      </c:pt>
                      <c:pt idx="159">
                        <c:v>60.279945769667641</c:v>
                      </c:pt>
                      <c:pt idx="160">
                        <c:v>60.279945769667641</c:v>
                      </c:pt>
                      <c:pt idx="161">
                        <c:v>60.279945769667641</c:v>
                      </c:pt>
                      <c:pt idx="162">
                        <c:v>59.810047268330216</c:v>
                      </c:pt>
                      <c:pt idx="163">
                        <c:v>59.711113553918871</c:v>
                      </c:pt>
                      <c:pt idx="164">
                        <c:v>60.023450954527121</c:v>
                      </c:pt>
                      <c:pt idx="165">
                        <c:v>60.014217141182073</c:v>
                      </c:pt>
                      <c:pt idx="166">
                        <c:v>59.946502509984967</c:v>
                      </c:pt>
                      <c:pt idx="167">
                        <c:v>59.946502509984967</c:v>
                      </c:pt>
                      <c:pt idx="168">
                        <c:v>59.946502509984967</c:v>
                      </c:pt>
                      <c:pt idx="169">
                        <c:v>59.776043384265876</c:v>
                      </c:pt>
                      <c:pt idx="170">
                        <c:v>59.810926679124975</c:v>
                      </c:pt>
                      <c:pt idx="171">
                        <c:v>59.737642446227689</c:v>
                      </c:pt>
                      <c:pt idx="172">
                        <c:v>59.657029790040674</c:v>
                      </c:pt>
                      <c:pt idx="173">
                        <c:v>59.733978234582828</c:v>
                      </c:pt>
                      <c:pt idx="174">
                        <c:v>59.733978234582828</c:v>
                      </c:pt>
                      <c:pt idx="175">
                        <c:v>59.733978234582828</c:v>
                      </c:pt>
                      <c:pt idx="176">
                        <c:v>59.897108937012199</c:v>
                      </c:pt>
                      <c:pt idx="177">
                        <c:v>59.994137261368209</c:v>
                      </c:pt>
                      <c:pt idx="178">
                        <c:v>60.089406764134687</c:v>
                      </c:pt>
                      <c:pt idx="179">
                        <c:v>59.851233007218497</c:v>
                      </c:pt>
                      <c:pt idx="180">
                        <c:v>59.686343483199579</c:v>
                      </c:pt>
                      <c:pt idx="181">
                        <c:v>59.686343483199579</c:v>
                      </c:pt>
                      <c:pt idx="182">
                        <c:v>59.686343483199579</c:v>
                      </c:pt>
                      <c:pt idx="183">
                        <c:v>59.594738192077969</c:v>
                      </c:pt>
                      <c:pt idx="184">
                        <c:v>59.433512879703919</c:v>
                      </c:pt>
                      <c:pt idx="185">
                        <c:v>59.307170862188997</c:v>
                      </c:pt>
                      <c:pt idx="186">
                        <c:v>59.268623355685023</c:v>
                      </c:pt>
                      <c:pt idx="187">
                        <c:v>59.268623355685023</c:v>
                      </c:pt>
                      <c:pt idx="188">
                        <c:v>59.268623355685023</c:v>
                      </c:pt>
                      <c:pt idx="189">
                        <c:v>59.268623355685023</c:v>
                      </c:pt>
                      <c:pt idx="190">
                        <c:v>59.219522919643843</c:v>
                      </c:pt>
                      <c:pt idx="191">
                        <c:v>59.177018064563406</c:v>
                      </c:pt>
                      <c:pt idx="192">
                        <c:v>59.202667546077457</c:v>
                      </c:pt>
                      <c:pt idx="193">
                        <c:v>59.350115422666804</c:v>
                      </c:pt>
                      <c:pt idx="194">
                        <c:v>59.246638085815832</c:v>
                      </c:pt>
                      <c:pt idx="195">
                        <c:v>59.246638085815832</c:v>
                      </c:pt>
                      <c:pt idx="196">
                        <c:v>59.246638085815832</c:v>
                      </c:pt>
                      <c:pt idx="197">
                        <c:v>59.173353852918545</c:v>
                      </c:pt>
                      <c:pt idx="198">
                        <c:v>59.151368583049354</c:v>
                      </c:pt>
                      <c:pt idx="199">
                        <c:v>59.22098860430178</c:v>
                      </c:pt>
                      <c:pt idx="200">
                        <c:v>59.136711736469891</c:v>
                      </c:pt>
                      <c:pt idx="201">
                        <c:v>59.081748561796928</c:v>
                      </c:pt>
                      <c:pt idx="202">
                        <c:v>59.081748561796928</c:v>
                      </c:pt>
                      <c:pt idx="203">
                        <c:v>59.081748561796928</c:v>
                      </c:pt>
                      <c:pt idx="204">
                        <c:v>59.052434868638002</c:v>
                      </c:pt>
                      <c:pt idx="205">
                        <c:v>58.993807482320172</c:v>
                      </c:pt>
                      <c:pt idx="206">
                        <c:v>59.140375948114766</c:v>
                      </c:pt>
                      <c:pt idx="207">
                        <c:v>59.117511267450809</c:v>
                      </c:pt>
                      <c:pt idx="208">
                        <c:v>59.404199186545014</c:v>
                      </c:pt>
                      <c:pt idx="209">
                        <c:v>59.404199186545014</c:v>
                      </c:pt>
                      <c:pt idx="210">
                        <c:v>59.404199186545014</c:v>
                      </c:pt>
                      <c:pt idx="211">
                        <c:v>59.41519182147961</c:v>
                      </c:pt>
                      <c:pt idx="212">
                        <c:v>59.16602542962881</c:v>
                      </c:pt>
                      <c:pt idx="213">
                        <c:v>59.279615990619618</c:v>
                      </c:pt>
                      <c:pt idx="214">
                        <c:v>59.248396907405365</c:v>
                      </c:pt>
                      <c:pt idx="215">
                        <c:v>59.140375948114766</c:v>
                      </c:pt>
                      <c:pt idx="216">
                        <c:v>59.140375948114766</c:v>
                      </c:pt>
                      <c:pt idx="217">
                        <c:v>59.140375948114766</c:v>
                      </c:pt>
                      <c:pt idx="218">
                        <c:v>59.250302297460692</c:v>
                      </c:pt>
                      <c:pt idx="219">
                        <c:v>59.235645450881236</c:v>
                      </c:pt>
                      <c:pt idx="220">
                        <c:v>59.435418269759253</c:v>
                      </c:pt>
                      <c:pt idx="221">
                        <c:v>59.421054560111386</c:v>
                      </c:pt>
                      <c:pt idx="222">
                        <c:v>59.569088710563911</c:v>
                      </c:pt>
                      <c:pt idx="223">
                        <c:v>59.569088710563911</c:v>
                      </c:pt>
                      <c:pt idx="224">
                        <c:v>59.569088710563911</c:v>
                      </c:pt>
                      <c:pt idx="225">
                        <c:v>59.570847532153458</c:v>
                      </c:pt>
                      <c:pt idx="226">
                        <c:v>59.737642446227689</c:v>
                      </c:pt>
                      <c:pt idx="227">
                        <c:v>59.737642446227689</c:v>
                      </c:pt>
                      <c:pt idx="228">
                        <c:v>60.496134256714662</c:v>
                      </c:pt>
                      <c:pt idx="229">
                        <c:v>60.556520464622032</c:v>
                      </c:pt>
                      <c:pt idx="230">
                        <c:v>60.556520464622032</c:v>
                      </c:pt>
                      <c:pt idx="231">
                        <c:v>60.556520464622032</c:v>
                      </c:pt>
                      <c:pt idx="232">
                        <c:v>60.195668901835766</c:v>
                      </c:pt>
                      <c:pt idx="233">
                        <c:v>60.226741416584218</c:v>
                      </c:pt>
                      <c:pt idx="234">
                        <c:v>59.981385804844081</c:v>
                      </c:pt>
                      <c:pt idx="235">
                        <c:v>60.104063610714157</c:v>
                      </c:pt>
                      <c:pt idx="236">
                        <c:v>60.235975229929274</c:v>
                      </c:pt>
                      <c:pt idx="237">
                        <c:v>60.235975229929274</c:v>
                      </c:pt>
                      <c:pt idx="238">
                        <c:v>60.235975229929274</c:v>
                      </c:pt>
                      <c:pt idx="239">
                        <c:v>60.111392034003885</c:v>
                      </c:pt>
                      <c:pt idx="240">
                        <c:v>60.336667765930166</c:v>
                      </c:pt>
                      <c:pt idx="241">
                        <c:v>60.256055109743123</c:v>
                      </c:pt>
                      <c:pt idx="242">
                        <c:v>60.296361437836644</c:v>
                      </c:pt>
                      <c:pt idx="243">
                        <c:v>59.990473049723349</c:v>
                      </c:pt>
                      <c:pt idx="244">
                        <c:v>59.990473049723349</c:v>
                      </c:pt>
                      <c:pt idx="245">
                        <c:v>59.990473049723349</c:v>
                      </c:pt>
                      <c:pt idx="246">
                        <c:v>59.931845663405511</c:v>
                      </c:pt>
                      <c:pt idx="247">
                        <c:v>60.071085705910363</c:v>
                      </c:pt>
                      <c:pt idx="248">
                        <c:v>59.994137261368209</c:v>
                      </c:pt>
                      <c:pt idx="249">
                        <c:v>59.792605620900666</c:v>
                      </c:pt>
                      <c:pt idx="250">
                        <c:v>59.639441574145316</c:v>
                      </c:pt>
                      <c:pt idx="251">
                        <c:v>59.639441574145316</c:v>
                      </c:pt>
                      <c:pt idx="252">
                        <c:v>59.639441574145316</c:v>
                      </c:pt>
                      <c:pt idx="253">
                        <c:v>59.62038767359202</c:v>
                      </c:pt>
                      <c:pt idx="254">
                        <c:v>59.455498149573117</c:v>
                      </c:pt>
                      <c:pt idx="255">
                        <c:v>59.279615990619618</c:v>
                      </c:pt>
                      <c:pt idx="256">
                        <c:v>59.30892968377853</c:v>
                      </c:pt>
                      <c:pt idx="257">
                        <c:v>59.297937048843941</c:v>
                      </c:pt>
                      <c:pt idx="258">
                        <c:v>59.297937048843941</c:v>
                      </c:pt>
                      <c:pt idx="259">
                        <c:v>59.297937048843941</c:v>
                      </c:pt>
                      <c:pt idx="260">
                        <c:v>59.442600124583187</c:v>
                      </c:pt>
                      <c:pt idx="261">
                        <c:v>59.340002198526975</c:v>
                      </c:pt>
                      <c:pt idx="262">
                        <c:v>58.920523249422885</c:v>
                      </c:pt>
                      <c:pt idx="263">
                        <c:v>58.45883258216994</c:v>
                      </c:pt>
                      <c:pt idx="264">
                        <c:v>58.484482063683998</c:v>
                      </c:pt>
                      <c:pt idx="265">
                        <c:v>58.484482063683998</c:v>
                      </c:pt>
                      <c:pt idx="266">
                        <c:v>58.484482063683998</c:v>
                      </c:pt>
                      <c:pt idx="267">
                        <c:v>58.282950423216441</c:v>
                      </c:pt>
                      <c:pt idx="268">
                        <c:v>58.238979883478059</c:v>
                      </c:pt>
                      <c:pt idx="269">
                        <c:v>58.192810816752768</c:v>
                      </c:pt>
                      <c:pt idx="270">
                        <c:v>58.215528928950931</c:v>
                      </c:pt>
                      <c:pt idx="271">
                        <c:v>58.400205195852109</c:v>
                      </c:pt>
                      <c:pt idx="272">
                        <c:v>58.400205195852109</c:v>
                      </c:pt>
                      <c:pt idx="273">
                        <c:v>58.400205195852109</c:v>
                      </c:pt>
                      <c:pt idx="274">
                        <c:v>58.40386940749697</c:v>
                      </c:pt>
                      <c:pt idx="275">
                        <c:v>58.436847312300756</c:v>
                      </c:pt>
                      <c:pt idx="276">
                        <c:v>58.030119819720781</c:v>
                      </c:pt>
                      <c:pt idx="277">
                        <c:v>57.878128320691793</c:v>
                      </c:pt>
                      <c:pt idx="278">
                        <c:v>57.885456743981521</c:v>
                      </c:pt>
                      <c:pt idx="279">
                        <c:v>57.885456743981521</c:v>
                      </c:pt>
                      <c:pt idx="280">
                        <c:v>57.885456743981521</c:v>
                      </c:pt>
                      <c:pt idx="281">
                        <c:v>57.827122494595287</c:v>
                      </c:pt>
                      <c:pt idx="282">
                        <c:v>57.788281851159716</c:v>
                      </c:pt>
                      <c:pt idx="283">
                        <c:v>57.623392327140813</c:v>
                      </c:pt>
                      <c:pt idx="284">
                        <c:v>57.608735480561343</c:v>
                      </c:pt>
                      <c:pt idx="285">
                        <c:v>57.700340771682967</c:v>
                      </c:pt>
                      <c:pt idx="286">
                        <c:v>57.700340771682967</c:v>
                      </c:pt>
                      <c:pt idx="287">
                        <c:v>57.700340771682967</c:v>
                      </c:pt>
                      <c:pt idx="288">
                        <c:v>57.611520281411444</c:v>
                      </c:pt>
                      <c:pt idx="289">
                        <c:v>57.682019713458644</c:v>
                      </c:pt>
                      <c:pt idx="290">
                        <c:v>57.986149279982399</c:v>
                      </c:pt>
                      <c:pt idx="291">
                        <c:v>58.290278846506169</c:v>
                      </c:pt>
                      <c:pt idx="292">
                        <c:v>58.235315671833199</c:v>
                      </c:pt>
                      <c:pt idx="293">
                        <c:v>58.235315671833199</c:v>
                      </c:pt>
                      <c:pt idx="294">
                        <c:v>58.235315671833199</c:v>
                      </c:pt>
                      <c:pt idx="295">
                        <c:v>58.480817852039124</c:v>
                      </c:pt>
                      <c:pt idx="296">
                        <c:v>58.041112454655376</c:v>
                      </c:pt>
                      <c:pt idx="297">
                        <c:v>58.011798761496458</c:v>
                      </c:pt>
                      <c:pt idx="298">
                        <c:v>57.945842951888892</c:v>
                      </c:pt>
                      <c:pt idx="299">
                        <c:v>57.824191125279391</c:v>
                      </c:pt>
                      <c:pt idx="300">
                        <c:v>57.824191125279391</c:v>
                      </c:pt>
                      <c:pt idx="301">
                        <c:v>57.824191125279391</c:v>
                      </c:pt>
                      <c:pt idx="302">
                        <c:v>57.788281851159716</c:v>
                      </c:pt>
                      <c:pt idx="303">
                        <c:v>57.714704481330834</c:v>
                      </c:pt>
                      <c:pt idx="304">
                        <c:v>57.638928584515035</c:v>
                      </c:pt>
                      <c:pt idx="305">
                        <c:v>57.616796746180057</c:v>
                      </c:pt>
                      <c:pt idx="306">
                        <c:v>57.625590854127729</c:v>
                      </c:pt>
                      <c:pt idx="307">
                        <c:v>57.625590854127729</c:v>
                      </c:pt>
                      <c:pt idx="308">
                        <c:v>57.625590854127729</c:v>
                      </c:pt>
                      <c:pt idx="309">
                        <c:v>57.619728115495953</c:v>
                      </c:pt>
                      <c:pt idx="310">
                        <c:v>57.619288410098555</c:v>
                      </c:pt>
                      <c:pt idx="311">
                        <c:v>57.613132534535197</c:v>
                      </c:pt>
                      <c:pt idx="312">
                        <c:v>57.638928584515035</c:v>
                      </c:pt>
                      <c:pt idx="313">
                        <c:v>57.56842915246785</c:v>
                      </c:pt>
                      <c:pt idx="314">
                        <c:v>57.56842915246785</c:v>
                      </c:pt>
                      <c:pt idx="315">
                        <c:v>57.56842915246785</c:v>
                      </c:pt>
                      <c:pt idx="316">
                        <c:v>57.707669194972702</c:v>
                      </c:pt>
                      <c:pt idx="317">
                        <c:v>57.786816166501765</c:v>
                      </c:pt>
                      <c:pt idx="318">
                        <c:v>57.586750210692159</c:v>
                      </c:pt>
                      <c:pt idx="319">
                        <c:v>57.610494302150883</c:v>
                      </c:pt>
                      <c:pt idx="320">
                        <c:v>57.638049173720276</c:v>
                      </c:pt>
                      <c:pt idx="321">
                        <c:v>57.638049173720276</c:v>
                      </c:pt>
                      <c:pt idx="322">
                        <c:v>57.638049173720276</c:v>
                      </c:pt>
                      <c:pt idx="323">
                        <c:v>57.661500128247397</c:v>
                      </c:pt>
                      <c:pt idx="324">
                        <c:v>57.689348136748379</c:v>
                      </c:pt>
                      <c:pt idx="325">
                        <c:v>57.736543182734238</c:v>
                      </c:pt>
                      <c:pt idx="326">
                        <c:v>57.945842951888892</c:v>
                      </c:pt>
                      <c:pt idx="327">
                        <c:v>58.189879447436887</c:v>
                      </c:pt>
                      <c:pt idx="328">
                        <c:v>58.189879447436887</c:v>
                      </c:pt>
                      <c:pt idx="329">
                        <c:v>58.189879447436887</c:v>
                      </c:pt>
                      <c:pt idx="330">
                        <c:v>58.325015572899488</c:v>
                      </c:pt>
                      <c:pt idx="331">
                        <c:v>58.330585174599683</c:v>
                      </c:pt>
                      <c:pt idx="332">
                        <c:v>58.319592539665088</c:v>
                      </c:pt>
                      <c:pt idx="333">
                        <c:v>58.271518082884455</c:v>
                      </c:pt>
                      <c:pt idx="334">
                        <c:v>58.039207064600049</c:v>
                      </c:pt>
                      <c:pt idx="335">
                        <c:v>58.039207064600049</c:v>
                      </c:pt>
                      <c:pt idx="336">
                        <c:v>58.039207064600049</c:v>
                      </c:pt>
                      <c:pt idx="337">
                        <c:v>57.888974387160594</c:v>
                      </c:pt>
                      <c:pt idx="338">
                        <c:v>57.789454398886079</c:v>
                      </c:pt>
                      <c:pt idx="339">
                        <c:v>57.890879777215929</c:v>
                      </c:pt>
                      <c:pt idx="340">
                        <c:v>57.876222930636466</c:v>
                      </c:pt>
                      <c:pt idx="341">
                        <c:v>57.758968158000798</c:v>
                      </c:pt>
                      <c:pt idx="342">
                        <c:v>57.758968158000798</c:v>
                      </c:pt>
                      <c:pt idx="343">
                        <c:v>57.758968158000798</c:v>
                      </c:pt>
                      <c:pt idx="344">
                        <c:v>57.762632369645658</c:v>
                      </c:pt>
                      <c:pt idx="345">
                        <c:v>57.673225605510972</c:v>
                      </c:pt>
                      <c:pt idx="346">
                        <c:v>57.696676560038107</c:v>
                      </c:pt>
                      <c:pt idx="347">
                        <c:v>57.751639734711077</c:v>
                      </c:pt>
                      <c:pt idx="348">
                        <c:v>57.671027078524041</c:v>
                      </c:pt>
                      <c:pt idx="349">
                        <c:v>57.671027078524041</c:v>
                      </c:pt>
                      <c:pt idx="350">
                        <c:v>57.671027078524041</c:v>
                      </c:pt>
                      <c:pt idx="351">
                        <c:v>57.959766956139383</c:v>
                      </c:pt>
                      <c:pt idx="352">
                        <c:v>57.949507163533767</c:v>
                      </c:pt>
                      <c:pt idx="353">
                        <c:v>58.026455608075921</c:v>
                      </c:pt>
                      <c:pt idx="354">
                        <c:v>57.967828221758076</c:v>
                      </c:pt>
                      <c:pt idx="355">
                        <c:v>57.888974387160594</c:v>
                      </c:pt>
                      <c:pt idx="356">
                        <c:v>57.888974387160594</c:v>
                      </c:pt>
                      <c:pt idx="357">
                        <c:v>57.888974387160594</c:v>
                      </c:pt>
                      <c:pt idx="358">
                        <c:v>57.815397017331719</c:v>
                      </c:pt>
                      <c:pt idx="359">
                        <c:v>57.815397017331719</c:v>
                      </c:pt>
                      <c:pt idx="360">
                        <c:v>57.777289216225128</c:v>
                      </c:pt>
                      <c:pt idx="361">
                        <c:v>57.773625004580254</c:v>
                      </c:pt>
                      <c:pt idx="362">
                        <c:v>57.793704884394117</c:v>
                      </c:pt>
                      <c:pt idx="363">
                        <c:v>57.793704884394117</c:v>
                      </c:pt>
                      <c:pt idx="364">
                        <c:v>57.793704884394117</c:v>
                      </c:pt>
                      <c:pt idx="365">
                        <c:v>57.766296581290533</c:v>
                      </c:pt>
                      <c:pt idx="366">
                        <c:v>57.773625004580254</c:v>
                      </c:pt>
                      <c:pt idx="367">
                        <c:v>57.801326444615434</c:v>
                      </c:pt>
                      <c:pt idx="368">
                        <c:v>57.740647099776488</c:v>
                      </c:pt>
                      <c:pt idx="369">
                        <c:v>57.650947198710192</c:v>
                      </c:pt>
                      <c:pt idx="370">
                        <c:v>57.650947198710192</c:v>
                      </c:pt>
                      <c:pt idx="371">
                        <c:v>57.650947198710192</c:v>
                      </c:pt>
                      <c:pt idx="372">
                        <c:v>57.594811476310859</c:v>
                      </c:pt>
                      <c:pt idx="373">
                        <c:v>57.564764940822975</c:v>
                      </c:pt>
                      <c:pt idx="374">
                        <c:v>57.579421787402431</c:v>
                      </c:pt>
                      <c:pt idx="375">
                        <c:v>57.579421787402431</c:v>
                      </c:pt>
                      <c:pt idx="376">
                        <c:v>57.594078633981894</c:v>
                      </c:pt>
                      <c:pt idx="377">
                        <c:v>57.594078633981894</c:v>
                      </c:pt>
                      <c:pt idx="378">
                        <c:v>57.594078633981894</c:v>
                      </c:pt>
                      <c:pt idx="379">
                        <c:v>57.59041442233702</c:v>
                      </c:pt>
                      <c:pt idx="380">
                        <c:v>57.550108094243527</c:v>
                      </c:pt>
                      <c:pt idx="381">
                        <c:v>57.594078633981894</c:v>
                      </c:pt>
                      <c:pt idx="382">
                        <c:v>57.605804111245448</c:v>
                      </c:pt>
                      <c:pt idx="383">
                        <c:v>57.608735480561343</c:v>
                      </c:pt>
                      <c:pt idx="384">
                        <c:v>57.608735480561343</c:v>
                      </c:pt>
                      <c:pt idx="385">
                        <c:v>57.608735480561343</c:v>
                      </c:pt>
                      <c:pt idx="386">
                        <c:v>57.975156645047811</c:v>
                      </c:pt>
                      <c:pt idx="387">
                        <c:v>57.84544355281961</c:v>
                      </c:pt>
                      <c:pt idx="388">
                        <c:v>58.012531603825437</c:v>
                      </c:pt>
                      <c:pt idx="389">
                        <c:v>57.829614158513785</c:v>
                      </c:pt>
                      <c:pt idx="390">
                        <c:v>57.695943717709127</c:v>
                      </c:pt>
                      <c:pt idx="391">
                        <c:v>57.695943717709127</c:v>
                      </c:pt>
                      <c:pt idx="392">
                        <c:v>57.695943717709127</c:v>
                      </c:pt>
                      <c:pt idx="393">
                        <c:v>57.725257410868046</c:v>
                      </c:pt>
                      <c:pt idx="394">
                        <c:v>57.720274083031029</c:v>
                      </c:pt>
                      <c:pt idx="395">
                        <c:v>57.733318676486746</c:v>
                      </c:pt>
                      <c:pt idx="396">
                        <c:v>57.701806456340911</c:v>
                      </c:pt>
                      <c:pt idx="397">
                        <c:v>57.678502070279578</c:v>
                      </c:pt>
                      <c:pt idx="398">
                        <c:v>57.678502070279578</c:v>
                      </c:pt>
                      <c:pt idx="399">
                        <c:v>57.678502070279578</c:v>
                      </c:pt>
                      <c:pt idx="400">
                        <c:v>57.828588179253224</c:v>
                      </c:pt>
                      <c:pt idx="401">
                        <c:v>57.982485068337539</c:v>
                      </c:pt>
                      <c:pt idx="402">
                        <c:v>57.923857682019708</c:v>
                      </c:pt>
                      <c:pt idx="403">
                        <c:v>57.954490491370777</c:v>
                      </c:pt>
                      <c:pt idx="404">
                        <c:v>58.07995309809094</c:v>
                      </c:pt>
                      <c:pt idx="405">
                        <c:v>58.07995309809094</c:v>
                      </c:pt>
                      <c:pt idx="406">
                        <c:v>58.07995309809094</c:v>
                      </c:pt>
                      <c:pt idx="407">
                        <c:v>58.18240445568135</c:v>
                      </c:pt>
                      <c:pt idx="408">
                        <c:v>58.139606463669338</c:v>
                      </c:pt>
                      <c:pt idx="409">
                        <c:v>58.293943058151029</c:v>
                      </c:pt>
                      <c:pt idx="410">
                        <c:v>58.037448243010502</c:v>
                      </c:pt>
                      <c:pt idx="411">
                        <c:v>58.155289289509362</c:v>
                      </c:pt>
                      <c:pt idx="412">
                        <c:v>58.155289289509362</c:v>
                      </c:pt>
                      <c:pt idx="413">
                        <c:v>58.155289289509362</c:v>
                      </c:pt>
                      <c:pt idx="414">
                        <c:v>58.29760726979589</c:v>
                      </c:pt>
                      <c:pt idx="415">
                        <c:v>58.502803121908322</c:v>
                      </c:pt>
                      <c:pt idx="416">
                        <c:v>58.916859037778011</c:v>
                      </c:pt>
                      <c:pt idx="417">
                        <c:v>58.527719761093401</c:v>
                      </c:pt>
                      <c:pt idx="418">
                        <c:v>58.700670550731004</c:v>
                      </c:pt>
                      <c:pt idx="419">
                        <c:v>58.700670550731004</c:v>
                      </c:pt>
                      <c:pt idx="420">
                        <c:v>58.700670550731004</c:v>
                      </c:pt>
                      <c:pt idx="421">
                        <c:v>58.578285881792539</c:v>
                      </c:pt>
                      <c:pt idx="422">
                        <c:v>58.493276171631656</c:v>
                      </c:pt>
                      <c:pt idx="423">
                        <c:v>58.31226411637536</c:v>
                      </c:pt>
                      <c:pt idx="424">
                        <c:v>58.436847312300756</c:v>
                      </c:pt>
                      <c:pt idx="425">
                        <c:v>58.648052471510745</c:v>
                      </c:pt>
                      <c:pt idx="426">
                        <c:v>58.648052471510745</c:v>
                      </c:pt>
                      <c:pt idx="427">
                        <c:v>58.648052471510745</c:v>
                      </c:pt>
                      <c:pt idx="428">
                        <c:v>59.184346487853134</c:v>
                      </c:pt>
                      <c:pt idx="429">
                        <c:v>59.081748561796928</c:v>
                      </c:pt>
                      <c:pt idx="430">
                        <c:v>59.081748561796928</c:v>
                      </c:pt>
                      <c:pt idx="431">
                        <c:v>58.971822212450988</c:v>
                      </c:pt>
                      <c:pt idx="432">
                        <c:v>59.411527609834735</c:v>
                      </c:pt>
                      <c:pt idx="433">
                        <c:v>59.411527609834735</c:v>
                      </c:pt>
                      <c:pt idx="434">
                        <c:v>59.411527609834735</c:v>
                      </c:pt>
                      <c:pt idx="435">
                        <c:v>59.341907588582309</c:v>
                      </c:pt>
                      <c:pt idx="436">
                        <c:v>59.301601260488802</c:v>
                      </c:pt>
                      <c:pt idx="437">
                        <c:v>59.112967645011175</c:v>
                      </c:pt>
                      <c:pt idx="438">
                        <c:v>59.250302297460692</c:v>
                      </c:pt>
                      <c:pt idx="439">
                        <c:v>59.25396650910556</c:v>
                      </c:pt>
                      <c:pt idx="440">
                        <c:v>59.25396650910556</c:v>
                      </c:pt>
                      <c:pt idx="441">
                        <c:v>59.25396650910556</c:v>
                      </c:pt>
                      <c:pt idx="442">
                        <c:v>59.697336118134167</c:v>
                      </c:pt>
                      <c:pt idx="443">
                        <c:v>59.389542339965551</c:v>
                      </c:pt>
                      <c:pt idx="444">
                        <c:v>59.25396650910556</c:v>
                      </c:pt>
                      <c:pt idx="445">
                        <c:v>59.264959144040155</c:v>
                      </c:pt>
                      <c:pt idx="446">
                        <c:v>59.264959144040155</c:v>
                      </c:pt>
                      <c:pt idx="447">
                        <c:v>59.264959144040155</c:v>
                      </c:pt>
                      <c:pt idx="448">
                        <c:v>59.264959144040155</c:v>
                      </c:pt>
                      <c:pt idx="449">
                        <c:v>59.045106445348274</c:v>
                      </c:pt>
                      <c:pt idx="450">
                        <c:v>58.80326847678721</c:v>
                      </c:pt>
                      <c:pt idx="451">
                        <c:v>58.839910593235864</c:v>
                      </c:pt>
                      <c:pt idx="452">
                        <c:v>58.76662636033857</c:v>
                      </c:pt>
                      <c:pt idx="453">
                        <c:v>58.45883258216994</c:v>
                      </c:pt>
                      <c:pt idx="454">
                        <c:v>58.45883258216994</c:v>
                      </c:pt>
                      <c:pt idx="455">
                        <c:v>58.45883258216994</c:v>
                      </c:pt>
                      <c:pt idx="456">
                        <c:v>58.799604265142349</c:v>
                      </c:pt>
                      <c:pt idx="457">
                        <c:v>58.546773661646689</c:v>
                      </c:pt>
                      <c:pt idx="458">
                        <c:v>58.599978014730127</c:v>
                      </c:pt>
                      <c:pt idx="459">
                        <c:v>58.678685280861806</c:v>
                      </c:pt>
                      <c:pt idx="460">
                        <c:v>58.561430508226145</c:v>
                      </c:pt>
                      <c:pt idx="461">
                        <c:v>58.561430508226145</c:v>
                      </c:pt>
                      <c:pt idx="462">
                        <c:v>58.561430508226145</c:v>
                      </c:pt>
                      <c:pt idx="463">
                        <c:v>58.576087354805615</c:v>
                      </c:pt>
                      <c:pt idx="464">
                        <c:v>58.634714741123453</c:v>
                      </c:pt>
                      <c:pt idx="465">
                        <c:v>58.627386317833711</c:v>
                      </c:pt>
                      <c:pt idx="466">
                        <c:v>58.546773661646689</c:v>
                      </c:pt>
                      <c:pt idx="467">
                        <c:v>58.561430508226145</c:v>
                      </c:pt>
                      <c:pt idx="468">
                        <c:v>58.561430508226145</c:v>
                      </c:pt>
                      <c:pt idx="469">
                        <c:v>58.561430508226145</c:v>
                      </c:pt>
                      <c:pt idx="470">
                        <c:v>58.444175735590484</c:v>
                      </c:pt>
                      <c:pt idx="471">
                        <c:v>58.579751566450476</c:v>
                      </c:pt>
                      <c:pt idx="472">
                        <c:v>58.565094719871013</c:v>
                      </c:pt>
                      <c:pt idx="473">
                        <c:v>58.51379575684291</c:v>
                      </c:pt>
                      <c:pt idx="474">
                        <c:v>58.282950423216441</c:v>
                      </c:pt>
                      <c:pt idx="475">
                        <c:v>58.282950423216441</c:v>
                      </c:pt>
                      <c:pt idx="476">
                        <c:v>58.282950423216441</c:v>
                      </c:pt>
                      <c:pt idx="477">
                        <c:v>58.583415778095336</c:v>
                      </c:pt>
                      <c:pt idx="478">
                        <c:v>58.561430508226145</c:v>
                      </c:pt>
                      <c:pt idx="479">
                        <c:v>58.706240152431199</c:v>
                      </c:pt>
                      <c:pt idx="480">
                        <c:v>58.868491444065796</c:v>
                      </c:pt>
                      <c:pt idx="481">
                        <c:v>58.817925323366673</c:v>
                      </c:pt>
                      <c:pt idx="482">
                        <c:v>58.817925323366673</c:v>
                      </c:pt>
                      <c:pt idx="483">
                        <c:v>58.817925323366673</c:v>
                      </c:pt>
                      <c:pt idx="484">
                        <c:v>58.867758601736831</c:v>
                      </c:pt>
                      <c:pt idx="485">
                        <c:v>59.338243376937449</c:v>
                      </c:pt>
                      <c:pt idx="486">
                        <c:v>59.352900223516905</c:v>
                      </c:pt>
                      <c:pt idx="487">
                        <c:v>59.462826572862845</c:v>
                      </c:pt>
                      <c:pt idx="488">
                        <c:v>59.587409768788248</c:v>
                      </c:pt>
                      <c:pt idx="489">
                        <c:v>59.587409768788248</c:v>
                      </c:pt>
                      <c:pt idx="490">
                        <c:v>59.587409768788248</c:v>
                      </c:pt>
                      <c:pt idx="491">
                        <c:v>59.521453959180683</c:v>
                      </c:pt>
                      <c:pt idx="492">
                        <c:v>60.012458319592533</c:v>
                      </c:pt>
                      <c:pt idx="493">
                        <c:v>60.628045875929793</c:v>
                      </c:pt>
                      <c:pt idx="494">
                        <c:v>61.199662892528671</c:v>
                      </c:pt>
                      <c:pt idx="495">
                        <c:v>60.972481770547063</c:v>
                      </c:pt>
                      <c:pt idx="496">
                        <c:v>60.972481770547063</c:v>
                      </c:pt>
                      <c:pt idx="497">
                        <c:v>60.972481770547063</c:v>
                      </c:pt>
                      <c:pt idx="498">
                        <c:v>61.606390385108632</c:v>
                      </c:pt>
                      <c:pt idx="499">
                        <c:v>61.714411344399245</c:v>
                      </c:pt>
                      <c:pt idx="500">
                        <c:v>62.225642153090753</c:v>
                      </c:pt>
                      <c:pt idx="501">
                        <c:v>62.592063317577221</c:v>
                      </c:pt>
                      <c:pt idx="502">
                        <c:v>62.322817045912558</c:v>
                      </c:pt>
                      <c:pt idx="503">
                        <c:v>62.322817045912558</c:v>
                      </c:pt>
                      <c:pt idx="504">
                        <c:v>62.322817045912558</c:v>
                      </c:pt>
                      <c:pt idx="505">
                        <c:v>62.350225349016156</c:v>
                      </c:pt>
                      <c:pt idx="506">
                        <c:v>62.42717379355831</c:v>
                      </c:pt>
                      <c:pt idx="507">
                        <c:v>62.775273899820448</c:v>
                      </c:pt>
                      <c:pt idx="508">
                        <c:v>62.973141328643145</c:v>
                      </c:pt>
                      <c:pt idx="509">
                        <c:v>62.570078047708023</c:v>
                      </c:pt>
                      <c:pt idx="510">
                        <c:v>62.570078047708023</c:v>
                      </c:pt>
                      <c:pt idx="511">
                        <c:v>62.570078047708023</c:v>
                      </c:pt>
                      <c:pt idx="512">
                        <c:v>62.636033857315589</c:v>
                      </c:pt>
                      <c:pt idx="513">
                        <c:v>62.958484482063668</c:v>
                      </c:pt>
                      <c:pt idx="514">
                        <c:v>62.632369645670728</c:v>
                      </c:pt>
                      <c:pt idx="515">
                        <c:v>62.709318090212882</c:v>
                      </c:pt>
                      <c:pt idx="516">
                        <c:v>62.229306364735628</c:v>
                      </c:pt>
                      <c:pt idx="517">
                        <c:v>62.229306364735628</c:v>
                      </c:pt>
                      <c:pt idx="518">
                        <c:v>62.229306364735628</c:v>
                      </c:pt>
                      <c:pt idx="519">
                        <c:v>62.156022131838327</c:v>
                      </c:pt>
                      <c:pt idx="520">
                        <c:v>62.460151698362097</c:v>
                      </c:pt>
                      <c:pt idx="521">
                        <c:v>62.700084276867827</c:v>
                      </c:pt>
                      <c:pt idx="522">
                        <c:v>62.892528672456102</c:v>
                      </c:pt>
                      <c:pt idx="523">
                        <c:v>62.533435931259383</c:v>
                      </c:pt>
                      <c:pt idx="524">
                        <c:v>62.533435931259383</c:v>
                      </c:pt>
                      <c:pt idx="525">
                        <c:v>62.533435931259383</c:v>
                      </c:pt>
                      <c:pt idx="526">
                        <c:v>62.835806676193606</c:v>
                      </c:pt>
                      <c:pt idx="527">
                        <c:v>62.987798175222601</c:v>
                      </c:pt>
                      <c:pt idx="528">
                        <c:v>62.82657286284855</c:v>
                      </c:pt>
                      <c:pt idx="529">
                        <c:v>62.797259169689632</c:v>
                      </c:pt>
                      <c:pt idx="530">
                        <c:v>62.938404602249818</c:v>
                      </c:pt>
                      <c:pt idx="531">
                        <c:v>62.938404602249818</c:v>
                      </c:pt>
                      <c:pt idx="532">
                        <c:v>62.938404602249818</c:v>
                      </c:pt>
                      <c:pt idx="533">
                        <c:v>62.951156058773947</c:v>
                      </c:pt>
                      <c:pt idx="534">
                        <c:v>62.870543402586932</c:v>
                      </c:pt>
                      <c:pt idx="535">
                        <c:v>62.881536037521521</c:v>
                      </c:pt>
                      <c:pt idx="536">
                        <c:v>62.984133963577726</c:v>
                      </c:pt>
                      <c:pt idx="537">
                        <c:v>62.9145139423253</c:v>
                      </c:pt>
                      <c:pt idx="538">
                        <c:v>62.9145139423253</c:v>
                      </c:pt>
                      <c:pt idx="539">
                        <c:v>62.9145139423253</c:v>
                      </c:pt>
                      <c:pt idx="540">
                        <c:v>62.982228573522406</c:v>
                      </c:pt>
                      <c:pt idx="541">
                        <c:v>62.973141328643145</c:v>
                      </c:pt>
                      <c:pt idx="542">
                        <c:v>62.643362280605331</c:v>
                      </c:pt>
                      <c:pt idx="543">
                        <c:v>62.562749624418302</c:v>
                      </c:pt>
                      <c:pt idx="544">
                        <c:v>62.848558132717748</c:v>
                      </c:pt>
                      <c:pt idx="545">
                        <c:v>62.848558132717748</c:v>
                      </c:pt>
                      <c:pt idx="546">
                        <c:v>62.848558132717748</c:v>
                      </c:pt>
                      <c:pt idx="547">
                        <c:v>63.083067677989071</c:v>
                      </c:pt>
                      <c:pt idx="548">
                        <c:v>63.508116228793362</c:v>
                      </c:pt>
                      <c:pt idx="549">
                        <c:v>63.280935106811768</c:v>
                      </c:pt>
                      <c:pt idx="550">
                        <c:v>63.467809900699855</c:v>
                      </c:pt>
                      <c:pt idx="551">
                        <c:v>63.251621413652849</c:v>
                      </c:pt>
                      <c:pt idx="552">
                        <c:v>63.251621413652849</c:v>
                      </c:pt>
                      <c:pt idx="553">
                        <c:v>63.251621413652849</c:v>
                      </c:pt>
                      <c:pt idx="554">
                        <c:v>63.464145689054988</c:v>
                      </c:pt>
                      <c:pt idx="555">
                        <c:v>63.412846726026892</c:v>
                      </c:pt>
                      <c:pt idx="556">
                        <c:v>63.22230772049393</c:v>
                      </c:pt>
                      <c:pt idx="557">
                        <c:v>63.01901725843684</c:v>
                      </c:pt>
                      <c:pt idx="558">
                        <c:v>62.833901286138286</c:v>
                      </c:pt>
                      <c:pt idx="559">
                        <c:v>62.833901286138286</c:v>
                      </c:pt>
                      <c:pt idx="560">
                        <c:v>62.833901286138286</c:v>
                      </c:pt>
                      <c:pt idx="561">
                        <c:v>62.9145139423253</c:v>
                      </c:pt>
                      <c:pt idx="562">
                        <c:v>63.339562493129598</c:v>
                      </c:pt>
                      <c:pt idx="563">
                        <c:v>63.149023487596637</c:v>
                      </c:pt>
                      <c:pt idx="564">
                        <c:v>62.760617053240985</c:v>
                      </c:pt>
                      <c:pt idx="565">
                        <c:v>62.709318090212882</c:v>
                      </c:pt>
                      <c:pt idx="566">
                        <c:v>62.709318090212882</c:v>
                      </c:pt>
                      <c:pt idx="567">
                        <c:v>62.709318090212882</c:v>
                      </c:pt>
                      <c:pt idx="568">
                        <c:v>62.552636400278473</c:v>
                      </c:pt>
                      <c:pt idx="569">
                        <c:v>62.643362280605331</c:v>
                      </c:pt>
                      <c:pt idx="570">
                        <c:v>61.676010406361058</c:v>
                      </c:pt>
                      <c:pt idx="571">
                        <c:v>61.749294639258359</c:v>
                      </c:pt>
                      <c:pt idx="572">
                        <c:v>61.947162068081049</c:v>
                      </c:pt>
                      <c:pt idx="573">
                        <c:v>61.947162068081049</c:v>
                      </c:pt>
                      <c:pt idx="574">
                        <c:v>61.947162068081049</c:v>
                      </c:pt>
                      <c:pt idx="575">
                        <c:v>62.357553772305884</c:v>
                      </c:pt>
                      <c:pt idx="576">
                        <c:v>62.498552636400277</c:v>
                      </c:pt>
                      <c:pt idx="577">
                        <c:v>62.085962405188511</c:v>
                      </c:pt>
                      <c:pt idx="578">
                        <c:v>62.394195888754531</c:v>
                      </c:pt>
                      <c:pt idx="579">
                        <c:v>62.075409475651313</c:v>
                      </c:pt>
                      <c:pt idx="580">
                        <c:v>62.075409475651313</c:v>
                      </c:pt>
                      <c:pt idx="581">
                        <c:v>62.075409475651313</c:v>
                      </c:pt>
                      <c:pt idx="582">
                        <c:v>62.27254406214503</c:v>
                      </c:pt>
                      <c:pt idx="583">
                        <c:v>61.910519951632402</c:v>
                      </c:pt>
                      <c:pt idx="584">
                        <c:v>61.666923161481805</c:v>
                      </c:pt>
                      <c:pt idx="585">
                        <c:v>61.666923161481805</c:v>
                      </c:pt>
                      <c:pt idx="586">
                        <c:v>61.65211974643654</c:v>
                      </c:pt>
                      <c:pt idx="587">
                        <c:v>61.65211974643654</c:v>
                      </c:pt>
                      <c:pt idx="588">
                        <c:v>61.65211974643654</c:v>
                      </c:pt>
                      <c:pt idx="589">
                        <c:v>61.800593602286455</c:v>
                      </c:pt>
                      <c:pt idx="590">
                        <c:v>62.108387380455085</c:v>
                      </c:pt>
                      <c:pt idx="591">
                        <c:v>62.511450661390185</c:v>
                      </c:pt>
                      <c:pt idx="592">
                        <c:v>63.097724524568534</c:v>
                      </c:pt>
                      <c:pt idx="593">
                        <c:v>63.097724524568534</c:v>
                      </c:pt>
                      <c:pt idx="594">
                        <c:v>63.097724524568534</c:v>
                      </c:pt>
                      <c:pt idx="595">
                        <c:v>63.097724524568534</c:v>
                      </c:pt>
                      <c:pt idx="596">
                        <c:v>63.896522663149014</c:v>
                      </c:pt>
                      <c:pt idx="597">
                        <c:v>63.867208969990109</c:v>
                      </c:pt>
                      <c:pt idx="598">
                        <c:v>64.065076398812792</c:v>
                      </c:pt>
                      <c:pt idx="599">
                        <c:v>63.799054633395627</c:v>
                      </c:pt>
                      <c:pt idx="600">
                        <c:v>63.647356271298214</c:v>
                      </c:pt>
                      <c:pt idx="601">
                        <c:v>63.647356271298214</c:v>
                      </c:pt>
                      <c:pt idx="602">
                        <c:v>63.647356271298214</c:v>
                      </c:pt>
                      <c:pt idx="603">
                        <c:v>64.175002748158732</c:v>
                      </c:pt>
                      <c:pt idx="604">
                        <c:v>64.262943827635482</c:v>
                      </c:pt>
                      <c:pt idx="605">
                        <c:v>64.12370378513063</c:v>
                      </c:pt>
                      <c:pt idx="606">
                        <c:v>64.160345901579262</c:v>
                      </c:pt>
                      <c:pt idx="607">
                        <c:v>64.398519658495474</c:v>
                      </c:pt>
                      <c:pt idx="608">
                        <c:v>64.398519658495474</c:v>
                      </c:pt>
                      <c:pt idx="609">
                        <c:v>64.398519658495474</c:v>
                      </c:pt>
                      <c:pt idx="610">
                        <c:v>64.739291341467876</c:v>
                      </c:pt>
                      <c:pt idx="611">
                        <c:v>65.072734601150557</c:v>
                      </c:pt>
                      <c:pt idx="612">
                        <c:v>64.534095489355465</c:v>
                      </c:pt>
                      <c:pt idx="613">
                        <c:v>65.036092484701911</c:v>
                      </c:pt>
                      <c:pt idx="614">
                        <c:v>65.464805247151077</c:v>
                      </c:pt>
                      <c:pt idx="615">
                        <c:v>65.464805247151077</c:v>
                      </c:pt>
                      <c:pt idx="616">
                        <c:v>65.464805247151077</c:v>
                      </c:pt>
                      <c:pt idx="617">
                        <c:v>65.376864167674313</c:v>
                      </c:pt>
                      <c:pt idx="618">
                        <c:v>65.699314792422399</c:v>
                      </c:pt>
                      <c:pt idx="619">
                        <c:v>66.157341248030491</c:v>
                      </c:pt>
                      <c:pt idx="620">
                        <c:v>66.769264592722863</c:v>
                      </c:pt>
                      <c:pt idx="621">
                        <c:v>67.003774137994213</c:v>
                      </c:pt>
                      <c:pt idx="622">
                        <c:v>67.003774137994213</c:v>
                      </c:pt>
                      <c:pt idx="623">
                        <c:v>67.003774137994213</c:v>
                      </c:pt>
                      <c:pt idx="624">
                        <c:v>67.502106921695798</c:v>
                      </c:pt>
                      <c:pt idx="625">
                        <c:v>68.784580997398407</c:v>
                      </c:pt>
                      <c:pt idx="626">
                        <c:v>67.960133377303862</c:v>
                      </c:pt>
                      <c:pt idx="627">
                        <c:v>68.139679747902235</c:v>
                      </c:pt>
                      <c:pt idx="628">
                        <c:v>67.172327873657977</c:v>
                      </c:pt>
                      <c:pt idx="629">
                        <c:v>67.172327873657977</c:v>
                      </c:pt>
                      <c:pt idx="630">
                        <c:v>67.172327873657977</c:v>
                      </c:pt>
                      <c:pt idx="631">
                        <c:v>66.620790736872948</c:v>
                      </c:pt>
                      <c:pt idx="632">
                        <c:v>67.044080466087721</c:v>
                      </c:pt>
                      <c:pt idx="633">
                        <c:v>67.348210032611476</c:v>
                      </c:pt>
                      <c:pt idx="634">
                        <c:v>67.721959620387665</c:v>
                      </c:pt>
                      <c:pt idx="635">
                        <c:v>68.22395661573411</c:v>
                      </c:pt>
                      <c:pt idx="636">
                        <c:v>68.22395661573411</c:v>
                      </c:pt>
                      <c:pt idx="637">
                        <c:v>68.22395661573411</c:v>
                      </c:pt>
                      <c:pt idx="638">
                        <c:v>68.821223113847054</c:v>
                      </c:pt>
                      <c:pt idx="639">
                        <c:v>68.821223113847054</c:v>
                      </c:pt>
                      <c:pt idx="640">
                        <c:v>68.315561906855734</c:v>
                      </c:pt>
                      <c:pt idx="641">
                        <c:v>68.315561906855734</c:v>
                      </c:pt>
                      <c:pt idx="642">
                        <c:v>68.978784214576223</c:v>
                      </c:pt>
                      <c:pt idx="643">
                        <c:v>68.978784214576223</c:v>
                      </c:pt>
                      <c:pt idx="644">
                        <c:v>68.978784214576223</c:v>
                      </c:pt>
                      <c:pt idx="645">
                        <c:v>70.070719284745877</c:v>
                      </c:pt>
                      <c:pt idx="646">
                        <c:v>70.242937232054516</c:v>
                      </c:pt>
                      <c:pt idx="647">
                        <c:v>70.352863581400456</c:v>
                      </c:pt>
                      <c:pt idx="648">
                        <c:v>70.352863581400456</c:v>
                      </c:pt>
                      <c:pt idx="649">
                        <c:v>71.041735370634996</c:v>
                      </c:pt>
                      <c:pt idx="650">
                        <c:v>71.041735370634996</c:v>
                      </c:pt>
                      <c:pt idx="651">
                        <c:v>71.041735370634996</c:v>
                      </c:pt>
                      <c:pt idx="652">
                        <c:v>70.73394159246638</c:v>
                      </c:pt>
                      <c:pt idx="653">
                        <c:v>70.470118354036117</c:v>
                      </c:pt>
                      <c:pt idx="654">
                        <c:v>71.129676450111759</c:v>
                      </c:pt>
                      <c:pt idx="655">
                        <c:v>71.591367117364683</c:v>
                      </c:pt>
                      <c:pt idx="656">
                        <c:v>71.646330292037661</c:v>
                      </c:pt>
                      <c:pt idx="657">
                        <c:v>71.646330292037661</c:v>
                      </c:pt>
                      <c:pt idx="658">
                        <c:v>71.646330292037661</c:v>
                      </c:pt>
                      <c:pt idx="659">
                        <c:v>71.84053350921549</c:v>
                      </c:pt>
                      <c:pt idx="660">
                        <c:v>71.961452493496012</c:v>
                      </c:pt>
                      <c:pt idx="661">
                        <c:v>72.250925213440325</c:v>
                      </c:pt>
                      <c:pt idx="662">
                        <c:v>73.02040965886188</c:v>
                      </c:pt>
                      <c:pt idx="663">
                        <c:v>73.258583415778091</c:v>
                      </c:pt>
                      <c:pt idx="664">
                        <c:v>73.258583415778091</c:v>
                      </c:pt>
                      <c:pt idx="665">
                        <c:v>73.258583415778091</c:v>
                      </c:pt>
                      <c:pt idx="666">
                        <c:v>73.093693891759187</c:v>
                      </c:pt>
                      <c:pt idx="667">
                        <c:v>73.093693891759187</c:v>
                      </c:pt>
                      <c:pt idx="668">
                        <c:v>72.807885383459734</c:v>
                      </c:pt>
                      <c:pt idx="669">
                        <c:v>72.807885383459734</c:v>
                      </c:pt>
                      <c:pt idx="670">
                        <c:v>72.489098970356522</c:v>
                      </c:pt>
                      <c:pt idx="671">
                        <c:v>72.489098970356522</c:v>
                      </c:pt>
                      <c:pt idx="672">
                        <c:v>72.489098970356522</c:v>
                      </c:pt>
                      <c:pt idx="673">
                        <c:v>71.300135575830851</c:v>
                      </c:pt>
                      <c:pt idx="674">
                        <c:v>69.964457147044797</c:v>
                      </c:pt>
                      <c:pt idx="675">
                        <c:v>69.532080172950785</c:v>
                      </c:pt>
                      <c:pt idx="676">
                        <c:v>69.894837125792378</c:v>
                      </c:pt>
                      <c:pt idx="677">
                        <c:v>69.858195009343731</c:v>
                      </c:pt>
                      <c:pt idx="678">
                        <c:v>69.858195009343731</c:v>
                      </c:pt>
                      <c:pt idx="679">
                        <c:v>69.858195009343731</c:v>
                      </c:pt>
                      <c:pt idx="680">
                        <c:v>69.4368106701843</c:v>
                      </c:pt>
                      <c:pt idx="681">
                        <c:v>70.528745740353955</c:v>
                      </c:pt>
                      <c:pt idx="682">
                        <c:v>72.247261001795451</c:v>
                      </c:pt>
                      <c:pt idx="683">
                        <c:v>72.247261001795451</c:v>
                      </c:pt>
                      <c:pt idx="684">
                        <c:v>71.833205085925755</c:v>
                      </c:pt>
                      <c:pt idx="685">
                        <c:v>71.833205085925755</c:v>
                      </c:pt>
                      <c:pt idx="686">
                        <c:v>71.833205085925755</c:v>
                      </c:pt>
                      <c:pt idx="687">
                        <c:v>72.313216811403009</c:v>
                      </c:pt>
                      <c:pt idx="688">
                        <c:v>72.767579055366227</c:v>
                      </c:pt>
                      <c:pt idx="689">
                        <c:v>73.273240262357547</c:v>
                      </c:pt>
                      <c:pt idx="690">
                        <c:v>73.504085595984009</c:v>
                      </c:pt>
                      <c:pt idx="691">
                        <c:v>73.313546590451068</c:v>
                      </c:pt>
                      <c:pt idx="692">
                        <c:v>73.313546590451068</c:v>
                      </c:pt>
                      <c:pt idx="693">
                        <c:v>73.313546590451068</c:v>
                      </c:pt>
                      <c:pt idx="694">
                        <c:v>73.425378329852322</c:v>
                      </c:pt>
                      <c:pt idx="695">
                        <c:v>73.269576050712686</c:v>
                      </c:pt>
                      <c:pt idx="696">
                        <c:v>72.45612106555275</c:v>
                      </c:pt>
                      <c:pt idx="697">
                        <c:v>72.45612106555275</c:v>
                      </c:pt>
                      <c:pt idx="698">
                        <c:v>73.441793998021325</c:v>
                      </c:pt>
                      <c:pt idx="699">
                        <c:v>73.441793998021325</c:v>
                      </c:pt>
                      <c:pt idx="700">
                        <c:v>73.441793998021325</c:v>
                      </c:pt>
                      <c:pt idx="701">
                        <c:v>73.709281448096434</c:v>
                      </c:pt>
                      <c:pt idx="702">
                        <c:v>73.496757172694288</c:v>
                      </c:pt>
                      <c:pt idx="703">
                        <c:v>73.298889743871598</c:v>
                      </c:pt>
                      <c:pt idx="704">
                        <c:v>73.064380198600261</c:v>
                      </c:pt>
                      <c:pt idx="705">
                        <c:v>72.697959034113808</c:v>
                      </c:pt>
                      <c:pt idx="706">
                        <c:v>72.697959034113808</c:v>
                      </c:pt>
                      <c:pt idx="707">
                        <c:v>72.697959034113808</c:v>
                      </c:pt>
                      <c:pt idx="708">
                        <c:v>72.686966399179212</c:v>
                      </c:pt>
                      <c:pt idx="709">
                        <c:v>72.686966399179212</c:v>
                      </c:pt>
                      <c:pt idx="710">
                        <c:v>71.84053350921549</c:v>
                      </c:pt>
                      <c:pt idx="711">
                        <c:v>70.852955186691574</c:v>
                      </c:pt>
                      <c:pt idx="712">
                        <c:v>71.199296471364178</c:v>
                      </c:pt>
                      <c:pt idx="713">
                        <c:v>71.199296471364178</c:v>
                      </c:pt>
                      <c:pt idx="714">
                        <c:v>71.199296471364178</c:v>
                      </c:pt>
                      <c:pt idx="715">
                        <c:v>70.428053204353063</c:v>
                      </c:pt>
                      <c:pt idx="716">
                        <c:v>70.220951962185325</c:v>
                      </c:pt>
                      <c:pt idx="717">
                        <c:v>69.850866586054011</c:v>
                      </c:pt>
                      <c:pt idx="718">
                        <c:v>68.813894690557319</c:v>
                      </c:pt>
                      <c:pt idx="719">
                        <c:v>69.260928511230802</c:v>
                      </c:pt>
                      <c:pt idx="720">
                        <c:v>69.260928511230802</c:v>
                      </c:pt>
                      <c:pt idx="721">
                        <c:v>69.260928511230802</c:v>
                      </c:pt>
                      <c:pt idx="722">
                        <c:v>70.382177274559382</c:v>
                      </c:pt>
                      <c:pt idx="723">
                        <c:v>71.470448133084162</c:v>
                      </c:pt>
                      <c:pt idx="724">
                        <c:v>70.459125719101522</c:v>
                      </c:pt>
                      <c:pt idx="725">
                        <c:v>70.459125719101522</c:v>
                      </c:pt>
                      <c:pt idx="726">
                        <c:v>71.003334432596816</c:v>
                      </c:pt>
                      <c:pt idx="727">
                        <c:v>71.003334432596816</c:v>
                      </c:pt>
                      <c:pt idx="728">
                        <c:v>71.003334432596816</c:v>
                      </c:pt>
                      <c:pt idx="729">
                        <c:v>70.975779561027423</c:v>
                      </c:pt>
                      <c:pt idx="730">
                        <c:v>71.056392217214466</c:v>
                      </c:pt>
                      <c:pt idx="731">
                        <c:v>71.529075519401999</c:v>
                      </c:pt>
                      <c:pt idx="732">
                        <c:v>71.477776556373882</c:v>
                      </c:pt>
                      <c:pt idx="733">
                        <c:v>71.455791286504706</c:v>
                      </c:pt>
                      <c:pt idx="734">
                        <c:v>71.455791286504706</c:v>
                      </c:pt>
                      <c:pt idx="735">
                        <c:v>71.455791286504706</c:v>
                      </c:pt>
                      <c:pt idx="736">
                        <c:v>71.180975413139862</c:v>
                      </c:pt>
                      <c:pt idx="737">
                        <c:v>71.364185995383082</c:v>
                      </c:pt>
                      <c:pt idx="738">
                        <c:v>71.474112344729022</c:v>
                      </c:pt>
                      <c:pt idx="739">
                        <c:v>71.474112344729022</c:v>
                      </c:pt>
                      <c:pt idx="740">
                        <c:v>70.726613169176645</c:v>
                      </c:pt>
                      <c:pt idx="741">
                        <c:v>70.726613169176645</c:v>
                      </c:pt>
                      <c:pt idx="742">
                        <c:v>70.726613169176645</c:v>
                      </c:pt>
                      <c:pt idx="743">
                        <c:v>71.587702905719823</c:v>
                      </c:pt>
                      <c:pt idx="744">
                        <c:v>71.998094609944658</c:v>
                      </c:pt>
                      <c:pt idx="745">
                        <c:v>71.558389212560911</c:v>
                      </c:pt>
                      <c:pt idx="746">
                        <c:v>71.84419772086035</c:v>
                      </c:pt>
                      <c:pt idx="747">
                        <c:v>71.521747096112264</c:v>
                      </c:pt>
                      <c:pt idx="748">
                        <c:v>71.521747096112264</c:v>
                      </c:pt>
                      <c:pt idx="749">
                        <c:v>71.521747096112264</c:v>
                      </c:pt>
                      <c:pt idx="750">
                        <c:v>71.307463999120586</c:v>
                      </c:pt>
                      <c:pt idx="751">
                        <c:v>72.159319922318716</c:v>
                      </c:pt>
                      <c:pt idx="752">
                        <c:v>71.987101975010077</c:v>
                      </c:pt>
                      <c:pt idx="753">
                        <c:v>72.056721996262496</c:v>
                      </c:pt>
                      <c:pt idx="754">
                        <c:v>72.192297827122488</c:v>
                      </c:pt>
                      <c:pt idx="755">
                        <c:v>72.192297827122488</c:v>
                      </c:pt>
                      <c:pt idx="756">
                        <c:v>72.192297827122488</c:v>
                      </c:pt>
                      <c:pt idx="757">
                        <c:v>72.192297827122488</c:v>
                      </c:pt>
                      <c:pt idx="758">
                        <c:v>71.715950313290094</c:v>
                      </c:pt>
                      <c:pt idx="759">
                        <c:v>71.715950313290094</c:v>
                      </c:pt>
                      <c:pt idx="760">
                        <c:v>71.796562969477108</c:v>
                      </c:pt>
                      <c:pt idx="761">
                        <c:v>71.635337657103065</c:v>
                      </c:pt>
                      <c:pt idx="762">
                        <c:v>71.635337657103065</c:v>
                      </c:pt>
                      <c:pt idx="763">
                        <c:v>71.635337657103065</c:v>
                      </c:pt>
                      <c:pt idx="764">
                        <c:v>71.715950313290094</c:v>
                      </c:pt>
                      <c:pt idx="765">
                        <c:v>71.562932835000552</c:v>
                      </c:pt>
                      <c:pt idx="766">
                        <c:v>71.552966179326518</c:v>
                      </c:pt>
                      <c:pt idx="767">
                        <c:v>71.496097614598213</c:v>
                      </c:pt>
                      <c:pt idx="768">
                        <c:v>71.366091385438409</c:v>
                      </c:pt>
                      <c:pt idx="769">
                        <c:v>71.366091385438409</c:v>
                      </c:pt>
                      <c:pt idx="770">
                        <c:v>71.366091385438409</c:v>
                      </c:pt>
                      <c:pt idx="771">
                        <c:v>71.197391081308851</c:v>
                      </c:pt>
                      <c:pt idx="772">
                        <c:v>71.44113443992525</c:v>
                      </c:pt>
                      <c:pt idx="773">
                        <c:v>71.371514418672817</c:v>
                      </c:pt>
                      <c:pt idx="774">
                        <c:v>71.589461727309356</c:v>
                      </c:pt>
                      <c:pt idx="775">
                        <c:v>71.349529148803626</c:v>
                      </c:pt>
                      <c:pt idx="776">
                        <c:v>71.349529148803626</c:v>
                      </c:pt>
                      <c:pt idx="777">
                        <c:v>71.349529148803626</c:v>
                      </c:pt>
                      <c:pt idx="778">
                        <c:v>71.569381847495507</c:v>
                      </c:pt>
                      <c:pt idx="779">
                        <c:v>72.798651570114686</c:v>
                      </c:pt>
                      <c:pt idx="780">
                        <c:v>73.247590780843495</c:v>
                      </c:pt>
                      <c:pt idx="781">
                        <c:v>72.730936938917594</c:v>
                      </c:pt>
                      <c:pt idx="782">
                        <c:v>72.9471254259646</c:v>
                      </c:pt>
                      <c:pt idx="783">
                        <c:v>72.9471254259646</c:v>
                      </c:pt>
                      <c:pt idx="784">
                        <c:v>72.9471254259646</c:v>
                      </c:pt>
                      <c:pt idx="785">
                        <c:v>72.9471254259646</c:v>
                      </c:pt>
                      <c:pt idx="786">
                        <c:v>73.090029680114327</c:v>
                      </c:pt>
                      <c:pt idx="787">
                        <c:v>73.210948664394849</c:v>
                      </c:pt>
                      <c:pt idx="788">
                        <c:v>73.991425744751012</c:v>
                      </c:pt>
                      <c:pt idx="789">
                        <c:v>74.986185922098855</c:v>
                      </c:pt>
                      <c:pt idx="790">
                        <c:v>74.986185922098855</c:v>
                      </c:pt>
                      <c:pt idx="791">
                        <c:v>74.986185922098855</c:v>
                      </c:pt>
                      <c:pt idx="792">
                        <c:v>76.127661133707065</c:v>
                      </c:pt>
                      <c:pt idx="793">
                        <c:v>76.171631673445447</c:v>
                      </c:pt>
                      <c:pt idx="794">
                        <c:v>75.556044117108186</c:v>
                      </c:pt>
                      <c:pt idx="795">
                        <c:v>75.874830530211412</c:v>
                      </c:pt>
                      <c:pt idx="796">
                        <c:v>75.790553662379537</c:v>
                      </c:pt>
                      <c:pt idx="797">
                        <c:v>75.790553662379537</c:v>
                      </c:pt>
                      <c:pt idx="798">
                        <c:v>75.790553662379537</c:v>
                      </c:pt>
                      <c:pt idx="799">
                        <c:v>76.03972005423033</c:v>
                      </c:pt>
                      <c:pt idx="800">
                        <c:v>76.03972005423033</c:v>
                      </c:pt>
                      <c:pt idx="801">
                        <c:v>76.03972005423033</c:v>
                      </c:pt>
                      <c:pt idx="802">
                        <c:v>76.010406361071404</c:v>
                      </c:pt>
                      <c:pt idx="803">
                        <c:v>75.504745154080084</c:v>
                      </c:pt>
                      <c:pt idx="804">
                        <c:v>75.504745154080084</c:v>
                      </c:pt>
                      <c:pt idx="805">
                        <c:v>75.504745154080084</c:v>
                      </c:pt>
                      <c:pt idx="806">
                        <c:v>75.332527206771459</c:v>
                      </c:pt>
                      <c:pt idx="807">
                        <c:v>75.460774614341716</c:v>
                      </c:pt>
                      <c:pt idx="808">
                        <c:v>75.182294529332012</c:v>
                      </c:pt>
                      <c:pt idx="809">
                        <c:v>73.855849913891021</c:v>
                      </c:pt>
                      <c:pt idx="810">
                        <c:v>74.222271078377474</c:v>
                      </c:pt>
                      <c:pt idx="811">
                        <c:v>74.222271078377474</c:v>
                      </c:pt>
                      <c:pt idx="812">
                        <c:v>74.222271078377474</c:v>
                      </c:pt>
                      <c:pt idx="813">
                        <c:v>73.947455205012631</c:v>
                      </c:pt>
                      <c:pt idx="814">
                        <c:v>74.354182697592591</c:v>
                      </c:pt>
                      <c:pt idx="815">
                        <c:v>74.357846909237466</c:v>
                      </c:pt>
                      <c:pt idx="816">
                        <c:v>74.169213293759839</c:v>
                      </c:pt>
                      <c:pt idx="817">
                        <c:v>74.169213293759839</c:v>
                      </c:pt>
                      <c:pt idx="818">
                        <c:v>74.169213293759839</c:v>
                      </c:pt>
                      <c:pt idx="819">
                        <c:v>74.169213293759839</c:v>
                      </c:pt>
                      <c:pt idx="820">
                        <c:v>75.010076582023373</c:v>
                      </c:pt>
                      <c:pt idx="821">
                        <c:v>74.354182697592591</c:v>
                      </c:pt>
                      <c:pt idx="822">
                        <c:v>74.354182697592591</c:v>
                      </c:pt>
                      <c:pt idx="823">
                        <c:v>73.797222527573197</c:v>
                      </c:pt>
                      <c:pt idx="824">
                        <c:v>73.797222527573197</c:v>
                      </c:pt>
                      <c:pt idx="825">
                        <c:v>73.797222527573197</c:v>
                      </c:pt>
                      <c:pt idx="826">
                        <c:v>73.797222527573197</c:v>
                      </c:pt>
                      <c:pt idx="827">
                        <c:v>73.372173976768892</c:v>
                      </c:pt>
                      <c:pt idx="828">
                        <c:v>73.372173976768892</c:v>
                      </c:pt>
                      <c:pt idx="829">
                        <c:v>73.566377193946721</c:v>
                      </c:pt>
                      <c:pt idx="830">
                        <c:v>73.34286028360998</c:v>
                      </c:pt>
                      <c:pt idx="831">
                        <c:v>73.34286028360998</c:v>
                      </c:pt>
                      <c:pt idx="832">
                        <c:v>73.34286028360998</c:v>
                      </c:pt>
                      <c:pt idx="833">
                        <c:v>73.34286028360998</c:v>
                      </c:pt>
                      <c:pt idx="834">
                        <c:v>73.12667179656296</c:v>
                      </c:pt>
                      <c:pt idx="835">
                        <c:v>73.12667179656296</c:v>
                      </c:pt>
                      <c:pt idx="836">
                        <c:v>72.793228536880278</c:v>
                      </c:pt>
                      <c:pt idx="837">
                        <c:v>72.934227400974677</c:v>
                      </c:pt>
                      <c:pt idx="838">
                        <c:v>73.086365468469452</c:v>
                      </c:pt>
                      <c:pt idx="839">
                        <c:v>73.086365468469452</c:v>
                      </c:pt>
                      <c:pt idx="840">
                        <c:v>73.086365468469452</c:v>
                      </c:pt>
                      <c:pt idx="841">
                        <c:v>73.767908834414271</c:v>
                      </c:pt>
                      <c:pt idx="842">
                        <c:v>73.94012678172291</c:v>
                      </c:pt>
                      <c:pt idx="843">
                        <c:v>73.789894104283462</c:v>
                      </c:pt>
                      <c:pt idx="844">
                        <c:v>73.181634971235937</c:v>
                      </c:pt>
                      <c:pt idx="845">
                        <c:v>73.007511633871971</c:v>
                      </c:pt>
                      <c:pt idx="846">
                        <c:v>73.007511633871971</c:v>
                      </c:pt>
                      <c:pt idx="847">
                        <c:v>73.007511633871971</c:v>
                      </c:pt>
                      <c:pt idx="848">
                        <c:v>73.668975120002926</c:v>
                      </c:pt>
                      <c:pt idx="849">
                        <c:v>74.04638891942399</c:v>
                      </c:pt>
                      <c:pt idx="850">
                        <c:v>73.419808728152134</c:v>
                      </c:pt>
                      <c:pt idx="851">
                        <c:v>73.419808728152134</c:v>
                      </c:pt>
                      <c:pt idx="852">
                        <c:v>73.419808728152134</c:v>
                      </c:pt>
                      <c:pt idx="853">
                        <c:v>73.419808728152134</c:v>
                      </c:pt>
                      <c:pt idx="854">
                        <c:v>73.419808728152134</c:v>
                      </c:pt>
                      <c:pt idx="855">
                        <c:v>73.14865706643215</c:v>
                      </c:pt>
                      <c:pt idx="856">
                        <c:v>72.250925213440325</c:v>
                      </c:pt>
                      <c:pt idx="857">
                        <c:v>72.763914843721366</c:v>
                      </c:pt>
                      <c:pt idx="858">
                        <c:v>72.201531640467536</c:v>
                      </c:pt>
                      <c:pt idx="859">
                        <c:v>72.236268366860855</c:v>
                      </c:pt>
                      <c:pt idx="860">
                        <c:v>72.566047414898676</c:v>
                      </c:pt>
                      <c:pt idx="861">
                        <c:v>72.298559964823568</c:v>
                      </c:pt>
                      <c:pt idx="862">
                        <c:v>72.829870653328925</c:v>
                      </c:pt>
                      <c:pt idx="863">
                        <c:v>72.969110695833777</c:v>
                      </c:pt>
                      <c:pt idx="864">
                        <c:v>72.397493679234913</c:v>
                      </c:pt>
                      <c:pt idx="865">
                        <c:v>70.237367630354314</c:v>
                      </c:pt>
                      <c:pt idx="866">
                        <c:v>70.023084533362635</c:v>
                      </c:pt>
                      <c:pt idx="867">
                        <c:v>69.605364405848078</c:v>
                      </c:pt>
                      <c:pt idx="868">
                        <c:v>69.455131728408631</c:v>
                      </c:pt>
                      <c:pt idx="869">
                        <c:v>69.079623319042909</c:v>
                      </c:pt>
                      <c:pt idx="870">
                        <c:v>69.079623319042909</c:v>
                      </c:pt>
                      <c:pt idx="871">
                        <c:v>69.079623319042909</c:v>
                      </c:pt>
                      <c:pt idx="872">
                        <c:v>69.312227474258904</c:v>
                      </c:pt>
                      <c:pt idx="873">
                        <c:v>70.248506833754718</c:v>
                      </c:pt>
                      <c:pt idx="874">
                        <c:v>69.926056209006632</c:v>
                      </c:pt>
                      <c:pt idx="875">
                        <c:v>69.788574988091312</c:v>
                      </c:pt>
                      <c:pt idx="876">
                        <c:v>69.020995932725057</c:v>
                      </c:pt>
                      <c:pt idx="877">
                        <c:v>69.020995932725057</c:v>
                      </c:pt>
                      <c:pt idx="878">
                        <c:v>69.020995932725057</c:v>
                      </c:pt>
                      <c:pt idx="879">
                        <c:v>68.810230478912445</c:v>
                      </c:pt>
                      <c:pt idx="880">
                        <c:v>68.916492616613539</c:v>
                      </c:pt>
                      <c:pt idx="881">
                        <c:v>68.953134733062186</c:v>
                      </c:pt>
                      <c:pt idx="882">
                        <c:v>69.172987431754052</c:v>
                      </c:pt>
                      <c:pt idx="883">
                        <c:v>69.041075812538921</c:v>
                      </c:pt>
                      <c:pt idx="884">
                        <c:v>69.041075812538921</c:v>
                      </c:pt>
                      <c:pt idx="885">
                        <c:v>69.041075812538921</c:v>
                      </c:pt>
                      <c:pt idx="886">
                        <c:v>69.72261917848374</c:v>
                      </c:pt>
                      <c:pt idx="887">
                        <c:v>69.605364405848078</c:v>
                      </c:pt>
                      <c:pt idx="888">
                        <c:v>69.253600087941066</c:v>
                      </c:pt>
                      <c:pt idx="889">
                        <c:v>69.784910776446438</c:v>
                      </c:pt>
                      <c:pt idx="890">
                        <c:v>69.777582353156717</c:v>
                      </c:pt>
                      <c:pt idx="891">
                        <c:v>69.777582353156717</c:v>
                      </c:pt>
                      <c:pt idx="892">
                        <c:v>69.777582353156717</c:v>
                      </c:pt>
                      <c:pt idx="893">
                        <c:v>69.979113993624267</c:v>
                      </c:pt>
                      <c:pt idx="894">
                        <c:v>69.979113993624267</c:v>
                      </c:pt>
                      <c:pt idx="895">
                        <c:v>70.583708915026918</c:v>
                      </c:pt>
                      <c:pt idx="896">
                        <c:v>70.667985782858807</c:v>
                      </c:pt>
                      <c:pt idx="897">
                        <c:v>70.477446777325852</c:v>
                      </c:pt>
                      <c:pt idx="898">
                        <c:v>70.477446777325852</c:v>
                      </c:pt>
                      <c:pt idx="899">
                        <c:v>70.477446777325852</c:v>
                      </c:pt>
                      <c:pt idx="900">
                        <c:v>71.246931222747421</c:v>
                      </c:pt>
                      <c:pt idx="901">
                        <c:v>71.173646989850127</c:v>
                      </c:pt>
                      <c:pt idx="902">
                        <c:v>71.166318566560392</c:v>
                      </c:pt>
                      <c:pt idx="903">
                        <c:v>71.24326701110256</c:v>
                      </c:pt>
                      <c:pt idx="904">
                        <c:v>70.521417317064234</c:v>
                      </c:pt>
                      <c:pt idx="905">
                        <c:v>70.521417317064234</c:v>
                      </c:pt>
                      <c:pt idx="906">
                        <c:v>70.521417317064234</c:v>
                      </c:pt>
                      <c:pt idx="907">
                        <c:v>70.506760470484764</c:v>
                      </c:pt>
                      <c:pt idx="908">
                        <c:v>70.213623538895604</c:v>
                      </c:pt>
                      <c:pt idx="909">
                        <c:v>70.195302480671273</c:v>
                      </c:pt>
                      <c:pt idx="910">
                        <c:v>70.279579348503162</c:v>
                      </c:pt>
                      <c:pt idx="911">
                        <c:v>70.191638269026413</c:v>
                      </c:pt>
                      <c:pt idx="912">
                        <c:v>71.144333296691215</c:v>
                      </c:pt>
                      <c:pt idx="913">
                        <c:v>71.005093254186363</c:v>
                      </c:pt>
                      <c:pt idx="914">
                        <c:v>71.660987138617116</c:v>
                      </c:pt>
                      <c:pt idx="915">
                        <c:v>71.400828111831743</c:v>
                      </c:pt>
                      <c:pt idx="916">
                        <c:v>71.825876662636034</c:v>
                      </c:pt>
                      <c:pt idx="917">
                        <c:v>71.939467223626835</c:v>
                      </c:pt>
                      <c:pt idx="918">
                        <c:v>71.741599794804131</c:v>
                      </c:pt>
                      <c:pt idx="919">
                        <c:v>71.298230185775523</c:v>
                      </c:pt>
                      <c:pt idx="920">
                        <c:v>71.382507053607412</c:v>
                      </c:pt>
                      <c:pt idx="921">
                        <c:v>71.43014180499064</c:v>
                      </c:pt>
                      <c:pt idx="922">
                        <c:v>70.642336301344756</c:v>
                      </c:pt>
                      <c:pt idx="923">
                        <c:v>70.990436407606907</c:v>
                      </c:pt>
                      <c:pt idx="924">
                        <c:v>71.118683815177164</c:v>
                      </c:pt>
                      <c:pt idx="925">
                        <c:v>71.016085889120944</c:v>
                      </c:pt>
                      <c:pt idx="926">
                        <c:v>70.686306841083137</c:v>
                      </c:pt>
                      <c:pt idx="927">
                        <c:v>70.594701549961513</c:v>
                      </c:pt>
                      <c:pt idx="928">
                        <c:v>70.656993147924226</c:v>
                      </c:pt>
                      <c:pt idx="929">
                        <c:v>70.968451137737702</c:v>
                      </c:pt>
                      <c:pt idx="930">
                        <c:v>70.891502693195548</c:v>
                      </c:pt>
                      <c:pt idx="931">
                        <c:v>70.257594078633971</c:v>
                      </c:pt>
                      <c:pt idx="932">
                        <c:v>69.828881316184805</c:v>
                      </c:pt>
                      <c:pt idx="933">
                        <c:v>69.993770840203723</c:v>
                      </c:pt>
                      <c:pt idx="934">
                        <c:v>69.645670733941571</c:v>
                      </c:pt>
                      <c:pt idx="935">
                        <c:v>69.869187644278327</c:v>
                      </c:pt>
                      <c:pt idx="936">
                        <c:v>70.111025612839398</c:v>
                      </c:pt>
                      <c:pt idx="937">
                        <c:v>70.078047708035612</c:v>
                      </c:pt>
                      <c:pt idx="938">
                        <c:v>70.301564618372353</c:v>
                      </c:pt>
                      <c:pt idx="939">
                        <c:v>70.854860576746901</c:v>
                      </c:pt>
                      <c:pt idx="940">
                        <c:v>70.521417317064234</c:v>
                      </c:pt>
                      <c:pt idx="941">
                        <c:v>70.715620534242049</c:v>
                      </c:pt>
                      <c:pt idx="942">
                        <c:v>71.763585064673336</c:v>
                      </c:pt>
                      <c:pt idx="943">
                        <c:v>71.518082884467404</c:v>
                      </c:pt>
                      <c:pt idx="944">
                        <c:v>71.518082884467404</c:v>
                      </c:pt>
                      <c:pt idx="945">
                        <c:v>71.386171265252273</c:v>
                      </c:pt>
                      <c:pt idx="946">
                        <c:v>71.239602799457685</c:v>
                      </c:pt>
                      <c:pt idx="947">
                        <c:v>71.254259646037156</c:v>
                      </c:pt>
                      <c:pt idx="948">
                        <c:v>71.470448133084162</c:v>
                      </c:pt>
                      <c:pt idx="949">
                        <c:v>71.712286101645233</c:v>
                      </c:pt>
                      <c:pt idx="950">
                        <c:v>71.708621890000359</c:v>
                      </c:pt>
                      <c:pt idx="951">
                        <c:v>71.323879667289575</c:v>
                      </c:pt>
                      <c:pt idx="952">
                        <c:v>71.562053424205786</c:v>
                      </c:pt>
                      <c:pt idx="953">
                        <c:v>71.855190355794946</c:v>
                      </c:pt>
                      <c:pt idx="954">
                        <c:v>71.759920853028476</c:v>
                      </c:pt>
                      <c:pt idx="955">
                        <c:v>71.690300831776042</c:v>
                      </c:pt>
                      <c:pt idx="956">
                        <c:v>71.660987138617116</c:v>
                      </c:pt>
                      <c:pt idx="957">
                        <c:v>71.327543878934435</c:v>
                      </c:pt>
                      <c:pt idx="958">
                        <c:v>71.052728005569605</c:v>
                      </c:pt>
                      <c:pt idx="959">
                        <c:v>71.100362756952833</c:v>
                      </c:pt>
                      <c:pt idx="960">
                        <c:v>71.276244915906346</c:v>
                      </c:pt>
                      <c:pt idx="961">
                        <c:v>71.063720640504187</c:v>
                      </c:pt>
                      <c:pt idx="962">
                        <c:v>71.44479865157011</c:v>
                      </c:pt>
                      <c:pt idx="963">
                        <c:v>71.305558609065258</c:v>
                      </c:pt>
                      <c:pt idx="964">
                        <c:v>70.704627899307454</c:v>
                      </c:pt>
                      <c:pt idx="965">
                        <c:v>70.576380491737197</c:v>
                      </c:pt>
                      <c:pt idx="966">
                        <c:v>70.561723645157741</c:v>
                      </c:pt>
                      <c:pt idx="967">
                        <c:v>70.561723645157741</c:v>
                      </c:pt>
                      <c:pt idx="968">
                        <c:v>70.297900406727493</c:v>
                      </c:pt>
                      <c:pt idx="969">
                        <c:v>70.363856216335051</c:v>
                      </c:pt>
                      <c:pt idx="970">
                        <c:v>70.312557253306935</c:v>
                      </c:pt>
                      <c:pt idx="971">
                        <c:v>70.332637133120798</c:v>
                      </c:pt>
                      <c:pt idx="972">
                        <c:v>70.332637133120798</c:v>
                      </c:pt>
                      <c:pt idx="973">
                        <c:v>70.514088893774499</c:v>
                      </c:pt>
                      <c:pt idx="974">
                        <c:v>70.514088893774499</c:v>
                      </c:pt>
                      <c:pt idx="975">
                        <c:v>69.993770840203723</c:v>
                      </c:pt>
                      <c:pt idx="976">
                        <c:v>69.993770840203723</c:v>
                      </c:pt>
                      <c:pt idx="977">
                        <c:v>69.642006522296711</c:v>
                      </c:pt>
                      <c:pt idx="978">
                        <c:v>68.722289399435709</c:v>
                      </c:pt>
                      <c:pt idx="979">
                        <c:v>68.410831409622205</c:v>
                      </c:pt>
                      <c:pt idx="980">
                        <c:v>67.923491260855215</c:v>
                      </c:pt>
                      <c:pt idx="981">
                        <c:v>68.033417610201155</c:v>
                      </c:pt>
                      <c:pt idx="982">
                        <c:v>68.147008171191956</c:v>
                      </c:pt>
                      <c:pt idx="983">
                        <c:v>68.147008171191956</c:v>
                      </c:pt>
                      <c:pt idx="984">
                        <c:v>67.630354329266055</c:v>
                      </c:pt>
                      <c:pt idx="985">
                        <c:v>67.773258583415767</c:v>
                      </c:pt>
                      <c:pt idx="986">
                        <c:v>67.872192297827112</c:v>
                      </c:pt>
                      <c:pt idx="987">
                        <c:v>67.872192297827112</c:v>
                      </c:pt>
                      <c:pt idx="988">
                        <c:v>67.582719577882813</c:v>
                      </c:pt>
                      <c:pt idx="989">
                        <c:v>68.134110146202033</c:v>
                      </c:pt>
                      <c:pt idx="990">
                        <c:v>68.51064453482833</c:v>
                      </c:pt>
                      <c:pt idx="991">
                        <c:v>68.183650287640603</c:v>
                      </c:pt>
                      <c:pt idx="992">
                        <c:v>68.374189293173572</c:v>
                      </c:pt>
                      <c:pt idx="993">
                        <c:v>68.777252574108672</c:v>
                      </c:pt>
                      <c:pt idx="994">
                        <c:v>69.422153823604845</c:v>
                      </c:pt>
                      <c:pt idx="995">
                        <c:v>69.194093290828476</c:v>
                      </c:pt>
                      <c:pt idx="996">
                        <c:v>68.850536807005966</c:v>
                      </c:pt>
                      <c:pt idx="997">
                        <c:v>69.496317467296905</c:v>
                      </c:pt>
                      <c:pt idx="998">
                        <c:v>68.976878824520895</c:v>
                      </c:pt>
                      <c:pt idx="999">
                        <c:v>68.916492616613539</c:v>
                      </c:pt>
                      <c:pt idx="1000">
                        <c:v>68.616027261734629</c:v>
                      </c:pt>
                      <c:pt idx="1001">
                        <c:v>68.088380784874118</c:v>
                      </c:pt>
                      <c:pt idx="1002">
                        <c:v>68.136015536257361</c:v>
                      </c:pt>
                      <c:pt idx="1003">
                        <c:v>67.883184932761708</c:v>
                      </c:pt>
                      <c:pt idx="1004">
                        <c:v>68.374189293173572</c:v>
                      </c:pt>
                      <c:pt idx="1005">
                        <c:v>67.923491260855215</c:v>
                      </c:pt>
                      <c:pt idx="1006">
                        <c:v>67.869407496977018</c:v>
                      </c:pt>
                      <c:pt idx="1007">
                        <c:v>67.743944890256856</c:v>
                      </c:pt>
                      <c:pt idx="1008">
                        <c:v>68.438239712725803</c:v>
                      </c:pt>
                      <c:pt idx="1009">
                        <c:v>68.352204023304381</c:v>
                      </c:pt>
                      <c:pt idx="1010">
                        <c:v>68.1323513246125</c:v>
                      </c:pt>
                      <c:pt idx="1011">
                        <c:v>67.998680883807836</c:v>
                      </c:pt>
                      <c:pt idx="1012">
                        <c:v>67.736616466967121</c:v>
                      </c:pt>
                      <c:pt idx="1013">
                        <c:v>68.073723938294677</c:v>
                      </c:pt>
                      <c:pt idx="1014">
                        <c:v>68.357627056538789</c:v>
                      </c:pt>
                      <c:pt idx="1015">
                        <c:v>68.176321864350882</c:v>
                      </c:pt>
                      <c:pt idx="1016">
                        <c:v>67.886849144406582</c:v>
                      </c:pt>
                      <c:pt idx="1017">
                        <c:v>67.921585870799888</c:v>
                      </c:pt>
                      <c:pt idx="1018">
                        <c:v>67.555164706313434</c:v>
                      </c:pt>
                      <c:pt idx="1019">
                        <c:v>67.850207027957921</c:v>
                      </c:pt>
                      <c:pt idx="1020">
                        <c:v>68.258839910593224</c:v>
                      </c:pt>
                      <c:pt idx="1021">
                        <c:v>68.41815983291194</c:v>
                      </c:pt>
                      <c:pt idx="1022">
                        <c:v>68.22029240408925</c:v>
                      </c:pt>
                      <c:pt idx="1023">
                        <c:v>68.381517716463307</c:v>
                      </c:pt>
                      <c:pt idx="1024">
                        <c:v>68.22029240408925</c:v>
                      </c:pt>
                      <c:pt idx="1025">
                        <c:v>68.454801949360586</c:v>
                      </c:pt>
                      <c:pt idx="1026">
                        <c:v>68.469458795940056</c:v>
                      </c:pt>
                      <c:pt idx="1027">
                        <c:v>68.397053973837515</c:v>
                      </c:pt>
                      <c:pt idx="1028">
                        <c:v>68.718625187790835</c:v>
                      </c:pt>
                      <c:pt idx="1029">
                        <c:v>68.484115642519498</c:v>
                      </c:pt>
                      <c:pt idx="1030">
                        <c:v>68.659997801473011</c:v>
                      </c:pt>
                      <c:pt idx="1031">
                        <c:v>68.613242460884521</c:v>
                      </c:pt>
                      <c:pt idx="1032">
                        <c:v>68.703968341211379</c:v>
                      </c:pt>
                      <c:pt idx="1033">
                        <c:v>68.374189293173572</c:v>
                      </c:pt>
                      <c:pt idx="1034">
                        <c:v>68.374189293173572</c:v>
                      </c:pt>
                      <c:pt idx="1035">
                        <c:v>68.374189293173572</c:v>
                      </c:pt>
                      <c:pt idx="1036">
                        <c:v>68.374189293173572</c:v>
                      </c:pt>
                      <c:pt idx="1037">
                        <c:v>68.374189293173572</c:v>
                      </c:pt>
                      <c:pt idx="1038">
                        <c:v>68.40438239712725</c:v>
                      </c:pt>
                      <c:pt idx="1039">
                        <c:v>68.520757758968159</c:v>
                      </c:pt>
                      <c:pt idx="1040">
                        <c:v>68.190978710930338</c:v>
                      </c:pt>
                      <c:pt idx="1041">
                        <c:v>68.33021875343519</c:v>
                      </c:pt>
                      <c:pt idx="1042">
                        <c:v>67.870286907771785</c:v>
                      </c:pt>
                      <c:pt idx="1043">
                        <c:v>67.779707595910736</c:v>
                      </c:pt>
                      <c:pt idx="1044">
                        <c:v>67.214393023341017</c:v>
                      </c:pt>
                      <c:pt idx="1045">
                        <c:v>66.945146751676361</c:v>
                      </c:pt>
                      <c:pt idx="1046">
                        <c:v>67.085266204975994</c:v>
                      </c:pt>
                      <c:pt idx="1047">
                        <c:v>66.441390934740383</c:v>
                      </c:pt>
                      <c:pt idx="1048">
                        <c:v>67.007438349639074</c:v>
                      </c:pt>
                      <c:pt idx="1049">
                        <c:v>66.888278186948085</c:v>
                      </c:pt>
                      <c:pt idx="1050">
                        <c:v>66.871862518779082</c:v>
                      </c:pt>
                      <c:pt idx="1051">
                        <c:v>67.091715217470949</c:v>
                      </c:pt>
                      <c:pt idx="1052">
                        <c:v>66.901176211937994</c:v>
                      </c:pt>
                      <c:pt idx="1053">
                        <c:v>67.13568575720933</c:v>
                      </c:pt>
                      <c:pt idx="1054">
                        <c:v>67.318896339452564</c:v>
                      </c:pt>
                      <c:pt idx="1055">
                        <c:v>67.487450075116342</c:v>
                      </c:pt>
                      <c:pt idx="1056">
                        <c:v>67.648675387490371</c:v>
                      </c:pt>
                      <c:pt idx="1057">
                        <c:v>67.626690117621195</c:v>
                      </c:pt>
                      <c:pt idx="1058">
                        <c:v>67.626690117621195</c:v>
                      </c:pt>
                      <c:pt idx="1059">
                        <c:v>67.956469165659001</c:v>
                      </c:pt>
                      <c:pt idx="1060">
                        <c:v>67.947235352313939</c:v>
                      </c:pt>
                      <c:pt idx="1061">
                        <c:v>67.682679271554719</c:v>
                      </c:pt>
                      <c:pt idx="1062">
                        <c:v>67.765930160126047</c:v>
                      </c:pt>
                      <c:pt idx="1063">
                        <c:v>67.388516360704983</c:v>
                      </c:pt>
                      <c:pt idx="1064">
                        <c:v>67.793485031695425</c:v>
                      </c:pt>
                      <c:pt idx="1065">
                        <c:v>68.509765124033564</c:v>
                      </c:pt>
                      <c:pt idx="1066">
                        <c:v>68.610457660034442</c:v>
                      </c:pt>
                      <c:pt idx="1067">
                        <c:v>68.40071818548239</c:v>
                      </c:pt>
                      <c:pt idx="1068">
                        <c:v>68.135136125462608</c:v>
                      </c:pt>
                      <c:pt idx="1069">
                        <c:v>68.154336594481691</c:v>
                      </c:pt>
                      <c:pt idx="1070">
                        <c:v>68.154336594481691</c:v>
                      </c:pt>
                      <c:pt idx="1071">
                        <c:v>67.897841779341178</c:v>
                      </c:pt>
                      <c:pt idx="1072">
                        <c:v>67.73295225532226</c:v>
                      </c:pt>
                      <c:pt idx="1073">
                        <c:v>67.590048001172548</c:v>
                      </c:pt>
                      <c:pt idx="1074">
                        <c:v>67.819134513209463</c:v>
                      </c:pt>
                      <c:pt idx="1075">
                        <c:v>67.869407496977018</c:v>
                      </c:pt>
                      <c:pt idx="1076">
                        <c:v>67.737495877761901</c:v>
                      </c:pt>
                      <c:pt idx="1077">
                        <c:v>67.773258583415767</c:v>
                      </c:pt>
                      <c:pt idx="1078">
                        <c:v>67.925250082444748</c:v>
                      </c:pt>
                      <c:pt idx="1079">
                        <c:v>68.027994576966762</c:v>
                      </c:pt>
                      <c:pt idx="1080">
                        <c:v>67.54607746143418</c:v>
                      </c:pt>
                      <c:pt idx="1081">
                        <c:v>67.54607746143418</c:v>
                      </c:pt>
                      <c:pt idx="1082">
                        <c:v>67.434392290498693</c:v>
                      </c:pt>
                      <c:pt idx="1083">
                        <c:v>67.18156168700304</c:v>
                      </c:pt>
                      <c:pt idx="1084">
                        <c:v>67.150342603788786</c:v>
                      </c:pt>
                      <c:pt idx="1085">
                        <c:v>66.857205672199626</c:v>
                      </c:pt>
                      <c:pt idx="1086">
                        <c:v>66.73628668791909</c:v>
                      </c:pt>
                      <c:pt idx="1087">
                        <c:v>66.886519365358538</c:v>
                      </c:pt>
                      <c:pt idx="1088">
                        <c:v>66.489025686123625</c:v>
                      </c:pt>
                      <c:pt idx="1089">
                        <c:v>66.851782638965219</c:v>
                      </c:pt>
                      <c:pt idx="1090">
                        <c:v>66.608039280348834</c:v>
                      </c:pt>
                      <c:pt idx="1091">
                        <c:v>66.818804734161446</c:v>
                      </c:pt>
                      <c:pt idx="1092">
                        <c:v>66.818804734161446</c:v>
                      </c:pt>
                      <c:pt idx="1093">
                        <c:v>66.476127661133702</c:v>
                      </c:pt>
                      <c:pt idx="1094">
                        <c:v>66.621816716133523</c:v>
                      </c:pt>
                      <c:pt idx="1095">
                        <c:v>66.683668608698838</c:v>
                      </c:pt>
                      <c:pt idx="1096">
                        <c:v>66.8278919790407</c:v>
                      </c:pt>
                      <c:pt idx="1097">
                        <c:v>66.8278919790407</c:v>
                      </c:pt>
                      <c:pt idx="1098">
                        <c:v>66.8278919790407</c:v>
                      </c:pt>
                      <c:pt idx="1099">
                        <c:v>66.710637206405039</c:v>
                      </c:pt>
                      <c:pt idx="1100">
                        <c:v>66.307573925469939</c:v>
                      </c:pt>
                      <c:pt idx="1101">
                        <c:v>65.918288080319513</c:v>
                      </c:pt>
                      <c:pt idx="1102">
                        <c:v>66.065735956908867</c:v>
                      </c:pt>
                      <c:pt idx="1103">
                        <c:v>65.834890623282391</c:v>
                      </c:pt>
                      <c:pt idx="1104">
                        <c:v>65.834890623282391</c:v>
                      </c:pt>
                      <c:pt idx="1105">
                        <c:v>65.834890623282391</c:v>
                      </c:pt>
                      <c:pt idx="1106">
                        <c:v>65.834890623282391</c:v>
                      </c:pt>
                      <c:pt idx="1107">
                        <c:v>65.834890623282391</c:v>
                      </c:pt>
                      <c:pt idx="1108">
                        <c:v>65.142354622402991</c:v>
                      </c:pt>
                      <c:pt idx="1109">
                        <c:v>65.157011468982446</c:v>
                      </c:pt>
                      <c:pt idx="1110">
                        <c:v>65.288923088197564</c:v>
                      </c:pt>
                      <c:pt idx="1111">
                        <c:v>65.171668315561902</c:v>
                      </c:pt>
                      <c:pt idx="1112">
                        <c:v>64.920743102121577</c:v>
                      </c:pt>
                      <c:pt idx="1113">
                        <c:v>65.157011468982446</c:v>
                      </c:pt>
                      <c:pt idx="1114">
                        <c:v>65.184566340551825</c:v>
                      </c:pt>
                      <c:pt idx="1115">
                        <c:v>65.184566340551825</c:v>
                      </c:pt>
                      <c:pt idx="1116">
                        <c:v>65.133267377523723</c:v>
                      </c:pt>
                      <c:pt idx="1117">
                        <c:v>64.973800886739213</c:v>
                      </c:pt>
                      <c:pt idx="1118">
                        <c:v>65.561980139972874</c:v>
                      </c:pt>
                      <c:pt idx="1119">
                        <c:v>65.232201091935067</c:v>
                      </c:pt>
                      <c:pt idx="1120">
                        <c:v>65.303579934777019</c:v>
                      </c:pt>
                      <c:pt idx="1121">
                        <c:v>65.28980249899233</c:v>
                      </c:pt>
                      <c:pt idx="1122">
                        <c:v>65.129603165878862</c:v>
                      </c:pt>
                      <c:pt idx="1123">
                        <c:v>65.069070389505697</c:v>
                      </c:pt>
                      <c:pt idx="1124">
                        <c:v>65.142354622402991</c:v>
                      </c:pt>
                      <c:pt idx="1125">
                        <c:v>65.439155765637011</c:v>
                      </c:pt>
                      <c:pt idx="1126">
                        <c:v>65.252280971748917</c:v>
                      </c:pt>
                      <c:pt idx="1127">
                        <c:v>65.025099849767315</c:v>
                      </c:pt>
                      <c:pt idx="1128">
                        <c:v>65.260488805833418</c:v>
                      </c:pt>
                      <c:pt idx="1129">
                        <c:v>65.406177860833239</c:v>
                      </c:pt>
                      <c:pt idx="1130">
                        <c:v>65.862445494851784</c:v>
                      </c:pt>
                      <c:pt idx="1131">
                        <c:v>66.404748818291736</c:v>
                      </c:pt>
                      <c:pt idx="1132">
                        <c:v>66.655674031732076</c:v>
                      </c:pt>
                      <c:pt idx="1133">
                        <c:v>65.748854933860983</c:v>
                      </c:pt>
                      <c:pt idx="1134">
                        <c:v>66.388186581656953</c:v>
                      </c:pt>
                      <c:pt idx="1135">
                        <c:v>66.117914330731736</c:v>
                      </c:pt>
                      <c:pt idx="1136">
                        <c:v>66.069400168553727</c:v>
                      </c:pt>
                      <c:pt idx="1137">
                        <c:v>66.256274962441822</c:v>
                      </c:pt>
                      <c:pt idx="1138">
                        <c:v>66.879190942068817</c:v>
                      </c:pt>
                      <c:pt idx="1139">
                        <c:v>66.815140522516586</c:v>
                      </c:pt>
                      <c:pt idx="1140">
                        <c:v>67.962038767359203</c:v>
                      </c:pt>
                      <c:pt idx="1141">
                        <c:v>68.61969147337949</c:v>
                      </c:pt>
                      <c:pt idx="1142">
                        <c:v>68.776373163313906</c:v>
                      </c:pt>
                      <c:pt idx="1143">
                        <c:v>68.852442197061308</c:v>
                      </c:pt>
                      <c:pt idx="1144">
                        <c:v>69.907735150782301</c:v>
                      </c:pt>
                      <c:pt idx="1145">
                        <c:v>69.34154116741783</c:v>
                      </c:pt>
                      <c:pt idx="1146">
                        <c:v>69.34154116741783</c:v>
                      </c:pt>
                      <c:pt idx="1147">
                        <c:v>67.941812319079546</c:v>
                      </c:pt>
                      <c:pt idx="1148">
                        <c:v>67.960133377303862</c:v>
                      </c:pt>
                      <c:pt idx="1149">
                        <c:v>69.118024257081075</c:v>
                      </c:pt>
                      <c:pt idx="1150">
                        <c:v>68.865193653585422</c:v>
                      </c:pt>
                      <c:pt idx="1151">
                        <c:v>68.440145102781131</c:v>
                      </c:pt>
                      <c:pt idx="1152">
                        <c:v>68.659997801473011</c:v>
                      </c:pt>
                      <c:pt idx="1153">
                        <c:v>69.026418965959465</c:v>
                      </c:pt>
                      <c:pt idx="1154">
                        <c:v>68.806566267267584</c:v>
                      </c:pt>
                      <c:pt idx="1155">
                        <c:v>68.92382103990326</c:v>
                      </c:pt>
                      <c:pt idx="1156">
                        <c:v>68.843208383716231</c:v>
                      </c:pt>
                      <c:pt idx="1157">
                        <c:v>68.659997801473011</c:v>
                      </c:pt>
                      <c:pt idx="1158">
                        <c:v>68.141585137957563</c:v>
                      </c:pt>
                      <c:pt idx="1159">
                        <c:v>68.25327030889305</c:v>
                      </c:pt>
                      <c:pt idx="1160">
                        <c:v>68.2377340515188</c:v>
                      </c:pt>
                      <c:pt idx="1161">
                        <c:v>67.883184932761708</c:v>
                      </c:pt>
                      <c:pt idx="1162">
                        <c:v>67.677109669854516</c:v>
                      </c:pt>
                      <c:pt idx="1163">
                        <c:v>67.677109669854516</c:v>
                      </c:pt>
                      <c:pt idx="1164">
                        <c:v>67.677109669854516</c:v>
                      </c:pt>
                      <c:pt idx="1165">
                        <c:v>67.06152211351727</c:v>
                      </c:pt>
                      <c:pt idx="1166">
                        <c:v>67.780587006705488</c:v>
                      </c:pt>
                      <c:pt idx="1167">
                        <c:v>67.696310138873613</c:v>
                      </c:pt>
                      <c:pt idx="1168">
                        <c:v>68.134256714667828</c:v>
                      </c:pt>
                      <c:pt idx="1169">
                        <c:v>67.846542816313061</c:v>
                      </c:pt>
                      <c:pt idx="1170">
                        <c:v>67.73295225532226</c:v>
                      </c:pt>
                      <c:pt idx="1171">
                        <c:v>68.1323513246125</c:v>
                      </c:pt>
                      <c:pt idx="1172">
                        <c:v>68.081052361584398</c:v>
                      </c:pt>
                      <c:pt idx="1173">
                        <c:v>68.264262943827632</c:v>
                      </c:pt>
                      <c:pt idx="1174">
                        <c:v>68.572936132791028</c:v>
                      </c:pt>
                      <c:pt idx="1175">
                        <c:v>68.564728298706527</c:v>
                      </c:pt>
                      <c:pt idx="1176">
                        <c:v>68.749844271005088</c:v>
                      </c:pt>
                      <c:pt idx="1177">
                        <c:v>68.938477886482701</c:v>
                      </c:pt>
                      <c:pt idx="1178">
                        <c:v>68.689311494631923</c:v>
                      </c:pt>
                      <c:pt idx="1179">
                        <c:v>68.395295152247996</c:v>
                      </c:pt>
                      <c:pt idx="1180">
                        <c:v>68.564728298706527</c:v>
                      </c:pt>
                      <c:pt idx="1181">
                        <c:v>68.564728298706527</c:v>
                      </c:pt>
                      <c:pt idx="1182">
                        <c:v>68.444688725220757</c:v>
                      </c:pt>
                      <c:pt idx="1183">
                        <c:v>68.308233483565999</c:v>
                      </c:pt>
                      <c:pt idx="1184">
                        <c:v>68.553735663771931</c:v>
                      </c:pt>
                      <c:pt idx="1185">
                        <c:v>69.070389505697833</c:v>
                      </c:pt>
                      <c:pt idx="1186">
                        <c:v>69.420395002015312</c:v>
                      </c:pt>
                      <c:pt idx="1187">
                        <c:v>69.131801692865764</c:v>
                      </c:pt>
                      <c:pt idx="1188">
                        <c:v>69.074053717342707</c:v>
                      </c:pt>
                      <c:pt idx="1189">
                        <c:v>68.806566267267584</c:v>
                      </c:pt>
                      <c:pt idx="1190">
                        <c:v>68.956798944707046</c:v>
                      </c:pt>
                      <c:pt idx="1191">
                        <c:v>68.410831409622205</c:v>
                      </c:pt>
                      <c:pt idx="1192">
                        <c:v>68.544648418892677</c:v>
                      </c:pt>
                      <c:pt idx="1193">
                        <c:v>68.213843391594281</c:v>
                      </c:pt>
                      <c:pt idx="1194">
                        <c:v>68.0187607636217</c:v>
                      </c:pt>
                      <c:pt idx="1195">
                        <c:v>67.787915429995223</c:v>
                      </c:pt>
                      <c:pt idx="1196">
                        <c:v>67.674324869004437</c:v>
                      </c:pt>
                      <c:pt idx="1197">
                        <c:v>67.663332234069827</c:v>
                      </c:pt>
                      <c:pt idx="1198">
                        <c:v>67.692645927228753</c:v>
                      </c:pt>
                      <c:pt idx="1199">
                        <c:v>67.656003810780092</c:v>
                      </c:pt>
                      <c:pt idx="1200">
                        <c:v>67.615697482686599</c:v>
                      </c:pt>
                      <c:pt idx="1201">
                        <c:v>68.004103917042244</c:v>
                      </c:pt>
                      <c:pt idx="1202">
                        <c:v>68.443809314425991</c:v>
                      </c:pt>
                      <c:pt idx="1203">
                        <c:v>68.564728298706527</c:v>
                      </c:pt>
                      <c:pt idx="1204">
                        <c:v>68.542743028837336</c:v>
                      </c:pt>
                      <c:pt idx="1205">
                        <c:v>68.597706203510313</c:v>
                      </c:pt>
                      <c:pt idx="1206">
                        <c:v>68.368766259939164</c:v>
                      </c:pt>
                      <c:pt idx="1207">
                        <c:v>68.264262943827632</c:v>
                      </c:pt>
                      <c:pt idx="1208">
                        <c:v>68.264262943827632</c:v>
                      </c:pt>
                      <c:pt idx="1209">
                        <c:v>68.410831409622205</c:v>
                      </c:pt>
                      <c:pt idx="1210">
                        <c:v>68.370525081528697</c:v>
                      </c:pt>
                      <c:pt idx="1211">
                        <c:v>68.764501117584544</c:v>
                      </c:pt>
                      <c:pt idx="1212">
                        <c:v>68.758931515884356</c:v>
                      </c:pt>
                      <c:pt idx="1213">
                        <c:v>68.665567403173199</c:v>
                      </c:pt>
                      <c:pt idx="1214">
                        <c:v>68.722289399435709</c:v>
                      </c:pt>
                      <c:pt idx="1215">
                        <c:v>68.762595727529217</c:v>
                      </c:pt>
                      <c:pt idx="1216">
                        <c:v>68.997105272800553</c:v>
                      </c:pt>
                      <c:pt idx="1217">
                        <c:v>68.612363050089769</c:v>
                      </c:pt>
                      <c:pt idx="1218">
                        <c:v>68.465794584295182</c:v>
                      </c:pt>
                      <c:pt idx="1219">
                        <c:v>68.359532446594102</c:v>
                      </c:pt>
                      <c:pt idx="1220">
                        <c:v>68.22029240408925</c:v>
                      </c:pt>
                      <c:pt idx="1221">
                        <c:v>68.649005166538416</c:v>
                      </c:pt>
                      <c:pt idx="1222">
                        <c:v>68.359532446594102</c:v>
                      </c:pt>
                      <c:pt idx="1223">
                        <c:v>68.122824374335849</c:v>
                      </c:pt>
                      <c:pt idx="1224">
                        <c:v>68.122824374335849</c:v>
                      </c:pt>
                      <c:pt idx="1225">
                        <c:v>68.004103917042244</c:v>
                      </c:pt>
                      <c:pt idx="1226">
                        <c:v>68.073723938294677</c:v>
                      </c:pt>
                      <c:pt idx="1227">
                        <c:v>67.951046132424594</c:v>
                      </c:pt>
                      <c:pt idx="1228">
                        <c:v>67.648675387490371</c:v>
                      </c:pt>
                      <c:pt idx="1229">
                        <c:v>67.186984720237447</c:v>
                      </c:pt>
                      <c:pt idx="1230">
                        <c:v>66.989117291414743</c:v>
                      </c:pt>
                      <c:pt idx="1231">
                        <c:v>66.945146751676361</c:v>
                      </c:pt>
                      <c:pt idx="1232">
                        <c:v>66.813235132461244</c:v>
                      </c:pt>
                      <c:pt idx="1233">
                        <c:v>66.919497270162324</c:v>
                      </c:pt>
                      <c:pt idx="1234">
                        <c:v>66.329559195339115</c:v>
                      </c:pt>
                      <c:pt idx="1235">
                        <c:v>65.983364479132305</c:v>
                      </c:pt>
                      <c:pt idx="1236">
                        <c:v>66.186654941189389</c:v>
                      </c:pt>
                      <c:pt idx="1237">
                        <c:v>65.875196951375898</c:v>
                      </c:pt>
                      <c:pt idx="1238">
                        <c:v>65.875196951375898</c:v>
                      </c:pt>
                      <c:pt idx="1239">
                        <c:v>65.193653585431093</c:v>
                      </c:pt>
                      <c:pt idx="1240">
                        <c:v>65.340222051225666</c:v>
                      </c:pt>
                      <c:pt idx="1241">
                        <c:v>65.501447363599709</c:v>
                      </c:pt>
                      <c:pt idx="1242">
                        <c:v>65.244952548459196</c:v>
                      </c:pt>
                      <c:pt idx="1243">
                        <c:v>64.775933457916523</c:v>
                      </c:pt>
                      <c:pt idx="1244">
                        <c:v>65.127697775823535</c:v>
                      </c:pt>
                      <c:pt idx="1245">
                        <c:v>65.089296837785355</c:v>
                      </c:pt>
                      <c:pt idx="1246">
                        <c:v>65.468469458795937</c:v>
                      </c:pt>
                      <c:pt idx="1247">
                        <c:v>65.237624125169461</c:v>
                      </c:pt>
                      <c:pt idx="1248">
                        <c:v>64.669671320215443</c:v>
                      </c:pt>
                      <c:pt idx="1249">
                        <c:v>64.644021838701391</c:v>
                      </c:pt>
                      <c:pt idx="1250">
                        <c:v>65.025099849767315</c:v>
                      </c:pt>
                      <c:pt idx="1251">
                        <c:v>65.003114579898138</c:v>
                      </c:pt>
                      <c:pt idx="1252">
                        <c:v>65.014107214832734</c:v>
                      </c:pt>
                      <c:pt idx="1253">
                        <c:v>64.937158770290566</c:v>
                      </c:pt>
                      <c:pt idx="1254">
                        <c:v>65.354878897805136</c:v>
                      </c:pt>
                      <c:pt idx="1255">
                        <c:v>65.012348393243187</c:v>
                      </c:pt>
                      <c:pt idx="1256">
                        <c:v>65.135026199113256</c:v>
                      </c:pt>
                      <c:pt idx="1257">
                        <c:v>65.157011468982446</c:v>
                      </c:pt>
                      <c:pt idx="1258">
                        <c:v>65.257850573449119</c:v>
                      </c:pt>
                      <c:pt idx="1259">
                        <c:v>65.116705140888925</c:v>
                      </c:pt>
                      <c:pt idx="1260">
                        <c:v>65.193653585431093</c:v>
                      </c:pt>
                      <c:pt idx="1261">
                        <c:v>65.047085119636506</c:v>
                      </c:pt>
                      <c:pt idx="1262">
                        <c:v>65.010443003187859</c:v>
                      </c:pt>
                      <c:pt idx="1263">
                        <c:v>64.799824117841041</c:v>
                      </c:pt>
                      <c:pt idx="1264">
                        <c:v>64.805247151075434</c:v>
                      </c:pt>
                      <c:pt idx="1265">
                        <c:v>65.050749331281366</c:v>
                      </c:pt>
                      <c:pt idx="1266">
                        <c:v>64.966472463449492</c:v>
                      </c:pt>
                      <c:pt idx="1267">
                        <c:v>64.950056795280489</c:v>
                      </c:pt>
                      <c:pt idx="1268">
                        <c:v>64.944487193580301</c:v>
                      </c:pt>
                      <c:pt idx="1269">
                        <c:v>65.706643215712134</c:v>
                      </c:pt>
                      <c:pt idx="1270">
                        <c:v>66.300245502180204</c:v>
                      </c:pt>
                      <c:pt idx="1271">
                        <c:v>66.417500274815865</c:v>
                      </c:pt>
                      <c:pt idx="1272">
                        <c:v>66.417500274815865</c:v>
                      </c:pt>
                      <c:pt idx="1273">
                        <c:v>66.292917078890468</c:v>
                      </c:pt>
                      <c:pt idx="1274">
                        <c:v>66.380858158367218</c:v>
                      </c:pt>
                      <c:pt idx="1275">
                        <c:v>66.554981495731198</c:v>
                      </c:pt>
                      <c:pt idx="1276">
                        <c:v>66.798578285881788</c:v>
                      </c:pt>
                      <c:pt idx="1277">
                        <c:v>66.989117291414743</c:v>
                      </c:pt>
                      <c:pt idx="1278">
                        <c:v>66.714301418049899</c:v>
                      </c:pt>
                      <c:pt idx="1279">
                        <c:v>67.20896999010661</c:v>
                      </c:pt>
                      <c:pt idx="1280">
                        <c:v>67.326224762742299</c:v>
                      </c:pt>
                      <c:pt idx="1281">
                        <c:v>67.252940529844992</c:v>
                      </c:pt>
                      <c:pt idx="1282">
                        <c:v>66.514675167637677</c:v>
                      </c:pt>
                      <c:pt idx="1283">
                        <c:v>66.387307170862186</c:v>
                      </c:pt>
                      <c:pt idx="1284">
                        <c:v>66.109706496647235</c:v>
                      </c:pt>
                      <c:pt idx="1285">
                        <c:v>65.882525374665633</c:v>
                      </c:pt>
                      <c:pt idx="1286">
                        <c:v>65.435491553992151</c:v>
                      </c:pt>
                      <c:pt idx="1287">
                        <c:v>66.080392803488323</c:v>
                      </c:pt>
                      <c:pt idx="1288">
                        <c:v>66.285588655600748</c:v>
                      </c:pt>
                      <c:pt idx="1289">
                        <c:v>66.040086475394816</c:v>
                      </c:pt>
                      <c:pt idx="1290">
                        <c:v>66.157341248030491</c:v>
                      </c:pt>
                      <c:pt idx="1291">
                        <c:v>65.878861163020758</c:v>
                      </c:pt>
                      <c:pt idx="1292">
                        <c:v>66.538419259096401</c:v>
                      </c:pt>
                      <c:pt idx="1293">
                        <c:v>66.476127661133702</c:v>
                      </c:pt>
                      <c:pt idx="1294">
                        <c:v>66.476127661133702</c:v>
                      </c:pt>
                      <c:pt idx="1295">
                        <c:v>66.652009820087201</c:v>
                      </c:pt>
                      <c:pt idx="1296">
                        <c:v>66.300245502180204</c:v>
                      </c:pt>
                      <c:pt idx="1297">
                        <c:v>66.095049650067779</c:v>
                      </c:pt>
                      <c:pt idx="1298">
                        <c:v>66.197647576123984</c:v>
                      </c:pt>
                      <c:pt idx="1299">
                        <c:v>66.135355978161286</c:v>
                      </c:pt>
                      <c:pt idx="1300">
                        <c:v>66.135355978161286</c:v>
                      </c:pt>
                      <c:pt idx="1301">
                        <c:v>66.135355978161286</c:v>
                      </c:pt>
                      <c:pt idx="1302">
                        <c:v>66.314022937964893</c:v>
                      </c:pt>
                      <c:pt idx="1303">
                        <c:v>66.095049650067779</c:v>
                      </c:pt>
                      <c:pt idx="1304">
                        <c:v>66.021765417170499</c:v>
                      </c:pt>
                      <c:pt idx="1305">
                        <c:v>65.904510644534824</c:v>
                      </c:pt>
                      <c:pt idx="1306">
                        <c:v>65.5234326334689</c:v>
                      </c:pt>
                      <c:pt idx="1307">
                        <c:v>65.53808948004837</c:v>
                      </c:pt>
                      <c:pt idx="1308">
                        <c:v>65.933824337693736</c:v>
                      </c:pt>
                      <c:pt idx="1309">
                        <c:v>66.439485544685056</c:v>
                      </c:pt>
                      <c:pt idx="1310">
                        <c:v>66.325894983694241</c:v>
                      </c:pt>
                      <c:pt idx="1311">
                        <c:v>66.52009820087207</c:v>
                      </c:pt>
                      <c:pt idx="1312">
                        <c:v>66.608918691143586</c:v>
                      </c:pt>
                      <c:pt idx="1313">
                        <c:v>66.197647576123984</c:v>
                      </c:pt>
                      <c:pt idx="1314">
                        <c:v>66.153677036385616</c:v>
                      </c:pt>
                      <c:pt idx="1315">
                        <c:v>66.308453336264691</c:v>
                      </c:pt>
                      <c:pt idx="1316">
                        <c:v>66.490784507713158</c:v>
                      </c:pt>
                      <c:pt idx="1317">
                        <c:v>66.716206808105227</c:v>
                      </c:pt>
                      <c:pt idx="1318">
                        <c:v>66.582389798834768</c:v>
                      </c:pt>
                      <c:pt idx="1319">
                        <c:v>66.63002455021801</c:v>
                      </c:pt>
                      <c:pt idx="1320">
                        <c:v>66.739950899563951</c:v>
                      </c:pt>
                      <c:pt idx="1321">
                        <c:v>66.864534095489347</c:v>
                      </c:pt>
                      <c:pt idx="1322">
                        <c:v>66.950716353376578</c:v>
                      </c:pt>
                      <c:pt idx="1323">
                        <c:v>66.991022681470071</c:v>
                      </c:pt>
                      <c:pt idx="1324">
                        <c:v>66.991022681470071</c:v>
                      </c:pt>
                      <c:pt idx="1325">
                        <c:v>66.783921439302333</c:v>
                      </c:pt>
                      <c:pt idx="1326">
                        <c:v>67.064306914367378</c:v>
                      </c:pt>
                      <c:pt idx="1327">
                        <c:v>67.282254223003918</c:v>
                      </c:pt>
                      <c:pt idx="1328">
                        <c:v>67.078963760946834</c:v>
                      </c:pt>
                      <c:pt idx="1329">
                        <c:v>66.875526730423942</c:v>
                      </c:pt>
                      <c:pt idx="1330">
                        <c:v>66.857205672199626</c:v>
                      </c:pt>
                      <c:pt idx="1331">
                        <c:v>66.835220402330435</c:v>
                      </c:pt>
                      <c:pt idx="1332">
                        <c:v>66.668718625187793</c:v>
                      </c:pt>
                      <c:pt idx="1333">
                        <c:v>66.402843428236409</c:v>
                      </c:pt>
                      <c:pt idx="1334">
                        <c:v>66.666666666666657</c:v>
                      </c:pt>
                      <c:pt idx="1335">
                        <c:v>67.02942361950825</c:v>
                      </c:pt>
                      <c:pt idx="1336">
                        <c:v>66.959803598255832</c:v>
                      </c:pt>
                      <c:pt idx="1337">
                        <c:v>66.695980359825583</c:v>
                      </c:pt>
                      <c:pt idx="1338">
                        <c:v>66.710637206405039</c:v>
                      </c:pt>
                      <c:pt idx="1339">
                        <c:v>66.710637206405039</c:v>
                      </c:pt>
                      <c:pt idx="1340">
                        <c:v>66.465135026199107</c:v>
                      </c:pt>
                      <c:pt idx="1341">
                        <c:v>66.263603385731557</c:v>
                      </c:pt>
                      <c:pt idx="1342">
                        <c:v>65.944816972628331</c:v>
                      </c:pt>
                      <c:pt idx="1343">
                        <c:v>66.344216041918585</c:v>
                      </c:pt>
                      <c:pt idx="1344">
                        <c:v>66.151918214796083</c:v>
                      </c:pt>
                      <c:pt idx="1345">
                        <c:v>66.652009820087201</c:v>
                      </c:pt>
                      <c:pt idx="1346">
                        <c:v>66.432157121395335</c:v>
                      </c:pt>
                      <c:pt idx="1347">
                        <c:v>66.352717012934662</c:v>
                      </c:pt>
                      <c:pt idx="1348">
                        <c:v>65.893518009600243</c:v>
                      </c:pt>
                      <c:pt idx="1349">
                        <c:v>65.893518009600243</c:v>
                      </c:pt>
                      <c:pt idx="1350">
                        <c:v>66.021765417170499</c:v>
                      </c:pt>
                      <c:pt idx="1351">
                        <c:v>65.937488549338596</c:v>
                      </c:pt>
                      <c:pt idx="1352">
                        <c:v>66.032758052105095</c:v>
                      </c:pt>
                      <c:pt idx="1353">
                        <c:v>66.084057015133197</c:v>
                      </c:pt>
                      <c:pt idx="1354">
                        <c:v>65.963138030852662</c:v>
                      </c:pt>
                      <c:pt idx="1355">
                        <c:v>66.22696126928291</c:v>
                      </c:pt>
                      <c:pt idx="1356">
                        <c:v>66.311238137114799</c:v>
                      </c:pt>
                      <c:pt idx="1357">
                        <c:v>66.052984500384738</c:v>
                      </c:pt>
                      <c:pt idx="1358">
                        <c:v>66.315781759554426</c:v>
                      </c:pt>
                      <c:pt idx="1359">
                        <c:v>66.128027554871565</c:v>
                      </c:pt>
                      <c:pt idx="1360">
                        <c:v>66.22696126928291</c:v>
                      </c:pt>
                      <c:pt idx="1361">
                        <c:v>66.139899600600927</c:v>
                      </c:pt>
                      <c:pt idx="1362">
                        <c:v>65.976036055842584</c:v>
                      </c:pt>
                      <c:pt idx="1363">
                        <c:v>65.902751822945277</c:v>
                      </c:pt>
                      <c:pt idx="1364">
                        <c:v>65.739621120515906</c:v>
                      </c:pt>
                      <c:pt idx="1365">
                        <c:v>65.598622256421535</c:v>
                      </c:pt>
                      <c:pt idx="1366">
                        <c:v>65.479462093730518</c:v>
                      </c:pt>
                      <c:pt idx="1367">
                        <c:v>65.71763585064673</c:v>
                      </c:pt>
                      <c:pt idx="1368">
                        <c:v>65.637023194459715</c:v>
                      </c:pt>
                      <c:pt idx="1369">
                        <c:v>65.596716866366194</c:v>
                      </c:pt>
                      <c:pt idx="1370">
                        <c:v>65.347550474515401</c:v>
                      </c:pt>
                      <c:pt idx="1371">
                        <c:v>65.347550474515401</c:v>
                      </c:pt>
                      <c:pt idx="1372">
                        <c:v>65.347550474515401</c:v>
                      </c:pt>
                      <c:pt idx="1373">
                        <c:v>65.100289472719936</c:v>
                      </c:pt>
                      <c:pt idx="1374">
                        <c:v>64.739291341467876</c:v>
                      </c:pt>
                      <c:pt idx="1375">
                        <c:v>64.790590304495979</c:v>
                      </c:pt>
                      <c:pt idx="1376">
                        <c:v>64.602836099813118</c:v>
                      </c:pt>
                      <c:pt idx="1377">
                        <c:v>65.069070389505697</c:v>
                      </c:pt>
                      <c:pt idx="1378">
                        <c:v>65.069070389505697</c:v>
                      </c:pt>
                      <c:pt idx="1379">
                        <c:v>65.23029570187974</c:v>
                      </c:pt>
                      <c:pt idx="1380">
                        <c:v>65.23029570187974</c:v>
                      </c:pt>
                      <c:pt idx="1381">
                        <c:v>64.981129310028933</c:v>
                      </c:pt>
                      <c:pt idx="1382">
                        <c:v>65.160675680627307</c:v>
                      </c:pt>
                      <c:pt idx="1383">
                        <c:v>65.200982008720814</c:v>
                      </c:pt>
                      <c:pt idx="1384">
                        <c:v>64.970136675094352</c:v>
                      </c:pt>
                      <c:pt idx="1385">
                        <c:v>65.028764061412176</c:v>
                      </c:pt>
                      <c:pt idx="1386">
                        <c:v>65.028764061412176</c:v>
                      </c:pt>
                      <c:pt idx="1387">
                        <c:v>65.208310432010549</c:v>
                      </c:pt>
                      <c:pt idx="1388">
                        <c:v>65.252280971748917</c:v>
                      </c:pt>
                      <c:pt idx="1389">
                        <c:v>65.127697775823535</c:v>
                      </c:pt>
                      <c:pt idx="1390">
                        <c:v>65.12667179656296</c:v>
                      </c:pt>
                      <c:pt idx="1391">
                        <c:v>64.811696163570403</c:v>
                      </c:pt>
                      <c:pt idx="1392">
                        <c:v>64.981129310028933</c:v>
                      </c:pt>
                      <c:pt idx="1393">
                        <c:v>65.244952548459196</c:v>
                      </c:pt>
                      <c:pt idx="1394">
                        <c:v>65.175332527206763</c:v>
                      </c:pt>
                      <c:pt idx="1395">
                        <c:v>65.607709501300789</c:v>
                      </c:pt>
                      <c:pt idx="1396">
                        <c:v>65.655344252684031</c:v>
                      </c:pt>
                      <c:pt idx="1397">
                        <c:v>65.53808948004837</c:v>
                      </c:pt>
                      <c:pt idx="1398">
                        <c:v>65.600381078011054</c:v>
                      </c:pt>
                      <c:pt idx="1399">
                        <c:v>65.508775786889444</c:v>
                      </c:pt>
                      <c:pt idx="1400">
                        <c:v>65.955809607562927</c:v>
                      </c:pt>
                      <c:pt idx="1401">
                        <c:v>65.757942178740237</c:v>
                      </c:pt>
                      <c:pt idx="1402">
                        <c:v>66.18856033124473</c:v>
                      </c:pt>
                      <c:pt idx="1403">
                        <c:v>66.18856033124473</c:v>
                      </c:pt>
                      <c:pt idx="1404">
                        <c:v>66.040086475394816</c:v>
                      </c:pt>
                      <c:pt idx="1405">
                        <c:v>65.921072881169621</c:v>
                      </c:pt>
                      <c:pt idx="1406">
                        <c:v>65.979700267487445</c:v>
                      </c:pt>
                      <c:pt idx="1407">
                        <c:v>66.300245502180204</c:v>
                      </c:pt>
                      <c:pt idx="1408">
                        <c:v>66.26184456414201</c:v>
                      </c:pt>
                      <c:pt idx="1409">
                        <c:v>66.443149756329916</c:v>
                      </c:pt>
                      <c:pt idx="1410">
                        <c:v>66.40738705067605</c:v>
                      </c:pt>
                      <c:pt idx="1411">
                        <c:v>66.201311787768844</c:v>
                      </c:pt>
                      <c:pt idx="1412">
                        <c:v>66.072331537869616</c:v>
                      </c:pt>
                      <c:pt idx="1413">
                        <c:v>66.043750687039676</c:v>
                      </c:pt>
                      <c:pt idx="1414">
                        <c:v>65.725843684731217</c:v>
                      </c:pt>
                      <c:pt idx="1415">
                        <c:v>65.705763804917368</c:v>
                      </c:pt>
                      <c:pt idx="1416">
                        <c:v>65.690227547543145</c:v>
                      </c:pt>
                      <c:pt idx="1417">
                        <c:v>65.607709501300789</c:v>
                      </c:pt>
                      <c:pt idx="1418">
                        <c:v>65.48136748378586</c:v>
                      </c:pt>
                      <c:pt idx="1419">
                        <c:v>65.51976842182404</c:v>
                      </c:pt>
                      <c:pt idx="1420">
                        <c:v>65.567403173207268</c:v>
                      </c:pt>
                      <c:pt idx="1421">
                        <c:v>65.547469861859213</c:v>
                      </c:pt>
                      <c:pt idx="1422">
                        <c:v>65.748854933860983</c:v>
                      </c:pt>
                      <c:pt idx="1423">
                        <c:v>65.576490418086536</c:v>
                      </c:pt>
                      <c:pt idx="1424">
                        <c:v>65.622366347880245</c:v>
                      </c:pt>
                      <c:pt idx="1425">
                        <c:v>65.820233776702935</c:v>
                      </c:pt>
                      <c:pt idx="1426">
                        <c:v>65.75970100032977</c:v>
                      </c:pt>
                      <c:pt idx="1427">
                        <c:v>65.965043420907989</c:v>
                      </c:pt>
                      <c:pt idx="1428">
                        <c:v>65.728628485581325</c:v>
                      </c:pt>
                      <c:pt idx="1429">
                        <c:v>65.801912718478619</c:v>
                      </c:pt>
                      <c:pt idx="1430">
                        <c:v>65.889853797955368</c:v>
                      </c:pt>
                      <c:pt idx="1431">
                        <c:v>65.948481184273192</c:v>
                      </c:pt>
                      <c:pt idx="1432">
                        <c:v>66.007108570591015</c:v>
                      </c:pt>
                      <c:pt idx="1433">
                        <c:v>66.01443699388075</c:v>
                      </c:pt>
                      <c:pt idx="1434">
                        <c:v>65.759847568795564</c:v>
                      </c:pt>
                      <c:pt idx="1435">
                        <c:v>65.513319409329071</c:v>
                      </c:pt>
                      <c:pt idx="1436">
                        <c:v>65.343886262870541</c:v>
                      </c:pt>
                      <c:pt idx="1437">
                        <c:v>65.113040929244065</c:v>
                      </c:pt>
                      <c:pt idx="1438">
                        <c:v>65.131361987468395</c:v>
                      </c:pt>
                      <c:pt idx="1439">
                        <c:v>65.20801729507896</c:v>
                      </c:pt>
                      <c:pt idx="1440">
                        <c:v>65.109376717599204</c:v>
                      </c:pt>
                      <c:pt idx="1441">
                        <c:v>64.970136675094352</c:v>
                      </c:pt>
                      <c:pt idx="1442">
                        <c:v>65.200982008720814</c:v>
                      </c:pt>
                      <c:pt idx="1443">
                        <c:v>65.532666446813963</c:v>
                      </c:pt>
                      <c:pt idx="1444">
                        <c:v>65.259609395038652</c:v>
                      </c:pt>
                      <c:pt idx="1445">
                        <c:v>65.216518266095051</c:v>
                      </c:pt>
                      <c:pt idx="1446">
                        <c:v>65.248616760104056</c:v>
                      </c:pt>
                      <c:pt idx="1447">
                        <c:v>65.332893627935945</c:v>
                      </c:pt>
                      <c:pt idx="1448">
                        <c:v>65.222967278590005</c:v>
                      </c:pt>
                      <c:pt idx="1449">
                        <c:v>65.158916859037774</c:v>
                      </c:pt>
                      <c:pt idx="1450">
                        <c:v>65.237624125169461</c:v>
                      </c:pt>
                      <c:pt idx="1451">
                        <c:v>65.010443003187859</c:v>
                      </c:pt>
                      <c:pt idx="1452">
                        <c:v>65.077278223590184</c:v>
                      </c:pt>
                      <c:pt idx="1453">
                        <c:v>64.761276611337067</c:v>
                      </c:pt>
                      <c:pt idx="1454">
                        <c:v>64.61470814554248</c:v>
                      </c:pt>
                      <c:pt idx="1455">
                        <c:v>64.601810120552557</c:v>
                      </c:pt>
                      <c:pt idx="1456">
                        <c:v>64.765820233776694</c:v>
                      </c:pt>
                      <c:pt idx="1457">
                        <c:v>64.60093070975779</c:v>
                      </c:pt>
                      <c:pt idx="1458">
                        <c:v>64.894947052141731</c:v>
                      </c:pt>
                      <c:pt idx="1459">
                        <c:v>64.949910226814694</c:v>
                      </c:pt>
                      <c:pt idx="1460">
                        <c:v>65.299915723132159</c:v>
                      </c:pt>
                      <c:pt idx="1461">
                        <c:v>65.574731596497017</c:v>
                      </c:pt>
                      <c:pt idx="1462">
                        <c:v>65.921952291964374</c:v>
                      </c:pt>
                      <c:pt idx="1463">
                        <c:v>66.26536220732109</c:v>
                      </c:pt>
                      <c:pt idx="1464">
                        <c:v>66.327653805283788</c:v>
                      </c:pt>
                      <c:pt idx="1465">
                        <c:v>66.547506503975669</c:v>
                      </c:pt>
                      <c:pt idx="1466">
                        <c:v>66.450478179619637</c:v>
                      </c:pt>
                      <c:pt idx="1467">
                        <c:v>66.450478179619637</c:v>
                      </c:pt>
                      <c:pt idx="1468">
                        <c:v>66.522883001722164</c:v>
                      </c:pt>
                      <c:pt idx="1469">
                        <c:v>66.556740317320717</c:v>
                      </c:pt>
                      <c:pt idx="1470">
                        <c:v>67.051408889377456</c:v>
                      </c:pt>
                      <c:pt idx="1471">
                        <c:v>67.051408889377456</c:v>
                      </c:pt>
                      <c:pt idx="1472">
                        <c:v>66.939577149976174</c:v>
                      </c:pt>
                      <c:pt idx="1473">
                        <c:v>66.884613975303211</c:v>
                      </c:pt>
                      <c:pt idx="1474">
                        <c:v>67.414165842219035</c:v>
                      </c:pt>
                      <c:pt idx="1475">
                        <c:v>67.505771133340659</c:v>
                      </c:pt>
                      <c:pt idx="1476">
                        <c:v>67.648675387490371</c:v>
                      </c:pt>
                      <c:pt idx="1477">
                        <c:v>67.500201531640457</c:v>
                      </c:pt>
                      <c:pt idx="1478">
                        <c:v>67.560734308013622</c:v>
                      </c:pt>
                      <c:pt idx="1479">
                        <c:v>67.560734308013622</c:v>
                      </c:pt>
                      <c:pt idx="1480">
                        <c:v>67.560734308013622</c:v>
                      </c:pt>
                      <c:pt idx="1481">
                        <c:v>67.110036275695279</c:v>
                      </c:pt>
                      <c:pt idx="1482">
                        <c:v>67.401267817229112</c:v>
                      </c:pt>
                      <c:pt idx="1483">
                        <c:v>67.580814187827471</c:v>
                      </c:pt>
                      <c:pt idx="1484">
                        <c:v>67.666996445714688</c:v>
                      </c:pt>
                      <c:pt idx="1485">
                        <c:v>67.709061595397742</c:v>
                      </c:pt>
                      <c:pt idx="1486">
                        <c:v>68.249606097248176</c:v>
                      </c:pt>
                      <c:pt idx="1487">
                        <c:v>69.216957971492434</c:v>
                      </c:pt>
                      <c:pt idx="1488">
                        <c:v>69.759261294932386</c:v>
                      </c:pt>
                      <c:pt idx="1489">
                        <c:v>69.84720237440915</c:v>
                      </c:pt>
                      <c:pt idx="1490">
                        <c:v>69.700633908614549</c:v>
                      </c:pt>
                      <c:pt idx="1491">
                        <c:v>69.279249569455132</c:v>
                      </c:pt>
                      <c:pt idx="1492">
                        <c:v>69.279249569455132</c:v>
                      </c:pt>
                      <c:pt idx="1493">
                        <c:v>69.279249569455132</c:v>
                      </c:pt>
                      <c:pt idx="1494">
                        <c:v>70.085376131325333</c:v>
                      </c:pt>
                      <c:pt idx="1495">
                        <c:v>70.435235059177003</c:v>
                      </c:pt>
                      <c:pt idx="1496">
                        <c:v>70.843867941812306</c:v>
                      </c:pt>
                      <c:pt idx="1497">
                        <c:v>72.661316917665161</c:v>
                      </c:pt>
                      <c:pt idx="1498">
                        <c:v>72.45612106555275</c:v>
                      </c:pt>
                      <c:pt idx="1499">
                        <c:v>72.490857791946055</c:v>
                      </c:pt>
                      <c:pt idx="1500">
                        <c:v>71.928474588692239</c:v>
                      </c:pt>
                      <c:pt idx="1501">
                        <c:v>71.455791286504706</c:v>
                      </c:pt>
                      <c:pt idx="1502">
                        <c:v>71.765343886262869</c:v>
                      </c:pt>
                      <c:pt idx="1503">
                        <c:v>71.765343886262869</c:v>
                      </c:pt>
                      <c:pt idx="1504">
                        <c:v>72.051298963028103</c:v>
                      </c:pt>
                      <c:pt idx="1505">
                        <c:v>72.404822102524633</c:v>
                      </c:pt>
                      <c:pt idx="1506">
                        <c:v>72.324209446337619</c:v>
                      </c:pt>
                      <c:pt idx="1507">
                        <c:v>72.324209446337619</c:v>
                      </c:pt>
                      <c:pt idx="1508">
                        <c:v>72.045729361327901</c:v>
                      </c:pt>
                      <c:pt idx="1509">
                        <c:v>72.045729361327901</c:v>
                      </c:pt>
                      <c:pt idx="1510">
                        <c:v>72.045729361327901</c:v>
                      </c:pt>
                      <c:pt idx="1511">
                        <c:v>71.783664944487185</c:v>
                      </c:pt>
                      <c:pt idx="1512">
                        <c:v>72.294895753178707</c:v>
                      </c:pt>
                      <c:pt idx="1513">
                        <c:v>71.759920853028476</c:v>
                      </c:pt>
                      <c:pt idx="1514">
                        <c:v>72.001758821589519</c:v>
                      </c:pt>
                      <c:pt idx="1515">
                        <c:v>71.851526144150085</c:v>
                      </c:pt>
                      <c:pt idx="1516">
                        <c:v>71.851526144150085</c:v>
                      </c:pt>
                      <c:pt idx="1517">
                        <c:v>71.851526144150085</c:v>
                      </c:pt>
                      <c:pt idx="1518">
                        <c:v>71.745264006449005</c:v>
                      </c:pt>
                      <c:pt idx="1519">
                        <c:v>72.250925213440325</c:v>
                      </c:pt>
                      <c:pt idx="1520">
                        <c:v>72.045729361327901</c:v>
                      </c:pt>
                      <c:pt idx="1521">
                        <c:v>73.002088600637563</c:v>
                      </c:pt>
                      <c:pt idx="1522">
                        <c:v>73.317210802095929</c:v>
                      </c:pt>
                      <c:pt idx="1523">
                        <c:v>73.317210802095929</c:v>
                      </c:pt>
                      <c:pt idx="1524">
                        <c:v>73.317210802095929</c:v>
                      </c:pt>
                      <c:pt idx="1525">
                        <c:v>73.042394928731085</c:v>
                      </c:pt>
                      <c:pt idx="1526">
                        <c:v>72.562383203253816</c:v>
                      </c:pt>
                      <c:pt idx="1527">
                        <c:v>72.555054779964081</c:v>
                      </c:pt>
                      <c:pt idx="1528">
                        <c:v>72.360851562786252</c:v>
                      </c:pt>
                      <c:pt idx="1529">
                        <c:v>71.474112344729022</c:v>
                      </c:pt>
                      <c:pt idx="1530">
                        <c:v>71.474112344729022</c:v>
                      </c:pt>
                      <c:pt idx="1531">
                        <c:v>71.474112344729022</c:v>
                      </c:pt>
                      <c:pt idx="1532">
                        <c:v>71.371514418672817</c:v>
                      </c:pt>
                      <c:pt idx="1533">
                        <c:v>72.206954673701944</c:v>
                      </c:pt>
                      <c:pt idx="1534">
                        <c:v>72.089699901066282</c:v>
                      </c:pt>
                      <c:pt idx="1535">
                        <c:v>72.021838701403382</c:v>
                      </c:pt>
                      <c:pt idx="1536">
                        <c:v>71.981532373309875</c:v>
                      </c:pt>
                      <c:pt idx="1537">
                        <c:v>71.981532373309875</c:v>
                      </c:pt>
                      <c:pt idx="1538">
                        <c:v>71.981532373309875</c:v>
                      </c:pt>
                      <c:pt idx="1539">
                        <c:v>71.981532373309875</c:v>
                      </c:pt>
                      <c:pt idx="1540">
                        <c:v>72.522076875160309</c:v>
                      </c:pt>
                      <c:pt idx="1541">
                        <c:v>73.54072771243267</c:v>
                      </c:pt>
                      <c:pt idx="1542">
                        <c:v>73.54072771243267</c:v>
                      </c:pt>
                      <c:pt idx="1543">
                        <c:v>73.452786632955906</c:v>
                      </c:pt>
                      <c:pt idx="1544">
                        <c:v>73.452786632955906</c:v>
                      </c:pt>
                      <c:pt idx="1545">
                        <c:v>73.452786632955906</c:v>
                      </c:pt>
                      <c:pt idx="1546">
                        <c:v>73.709281448096434</c:v>
                      </c:pt>
                      <c:pt idx="1547">
                        <c:v>74.27166465135025</c:v>
                      </c:pt>
                      <c:pt idx="1548">
                        <c:v>74.365175332527201</c:v>
                      </c:pt>
                      <c:pt idx="1549">
                        <c:v>74.59777948774321</c:v>
                      </c:pt>
                      <c:pt idx="1550">
                        <c:v>75.240921915649835</c:v>
                      </c:pt>
                      <c:pt idx="1551">
                        <c:v>75.240921915649835</c:v>
                      </c:pt>
                      <c:pt idx="1552">
                        <c:v>75.240921915649835</c:v>
                      </c:pt>
                      <c:pt idx="1553">
                        <c:v>76.428126488585974</c:v>
                      </c:pt>
                      <c:pt idx="1554">
                        <c:v>76.688285515371362</c:v>
                      </c:pt>
                      <c:pt idx="1555">
                        <c:v>76.765233959913516</c:v>
                      </c:pt>
                      <c:pt idx="1556">
                        <c:v>76.319958960829567</c:v>
                      </c:pt>
                      <c:pt idx="1557">
                        <c:v>76.589351800960017</c:v>
                      </c:pt>
                      <c:pt idx="1558">
                        <c:v>76.589351800960017</c:v>
                      </c:pt>
                      <c:pt idx="1559">
                        <c:v>76.589351800960017</c:v>
                      </c:pt>
                      <c:pt idx="1560">
                        <c:v>76.164303250155726</c:v>
                      </c:pt>
                      <c:pt idx="1561">
                        <c:v>76.233923271408159</c:v>
                      </c:pt>
                      <c:pt idx="1562">
                        <c:v>76.525154812941992</c:v>
                      </c:pt>
                      <c:pt idx="1563">
                        <c:v>75.435125132827665</c:v>
                      </c:pt>
                      <c:pt idx="1564">
                        <c:v>75.05038291011688</c:v>
                      </c:pt>
                      <c:pt idx="1565">
                        <c:v>75.05038291011688</c:v>
                      </c:pt>
                      <c:pt idx="1566">
                        <c:v>75.05038291011688</c:v>
                      </c:pt>
                      <c:pt idx="1567">
                        <c:v>75.359935509875058</c:v>
                      </c:pt>
                      <c:pt idx="1568">
                        <c:v>75.145652412883365</c:v>
                      </c:pt>
                      <c:pt idx="1569">
                        <c:v>75.801546297314133</c:v>
                      </c:pt>
                      <c:pt idx="1570">
                        <c:v>75.863837895276816</c:v>
                      </c:pt>
                      <c:pt idx="1571">
                        <c:v>76.275988421091199</c:v>
                      </c:pt>
                      <c:pt idx="1572">
                        <c:v>76.275988421091199</c:v>
                      </c:pt>
                      <c:pt idx="1573">
                        <c:v>76.275988421091199</c:v>
                      </c:pt>
                      <c:pt idx="1574">
                        <c:v>77.439448902568614</c:v>
                      </c:pt>
                      <c:pt idx="1575">
                        <c:v>78.011065919167493</c:v>
                      </c:pt>
                      <c:pt idx="1576">
                        <c:v>78.729251401560958</c:v>
                      </c:pt>
                      <c:pt idx="1577">
                        <c:v>78.626653475504739</c:v>
                      </c:pt>
                      <c:pt idx="1578">
                        <c:v>77.300208860063762</c:v>
                      </c:pt>
                      <c:pt idx="1579">
                        <c:v>77.512733135465893</c:v>
                      </c:pt>
                      <c:pt idx="1580">
                        <c:v>77.516397347110768</c:v>
                      </c:pt>
                      <c:pt idx="1581">
                        <c:v>76.926459272287559</c:v>
                      </c:pt>
                      <c:pt idx="1582">
                        <c:v>77.281887801839417</c:v>
                      </c:pt>
                      <c:pt idx="1583">
                        <c:v>77.620754094756506</c:v>
                      </c:pt>
                      <c:pt idx="1584">
                        <c:v>77.620754094756506</c:v>
                      </c:pt>
                      <c:pt idx="1585">
                        <c:v>77.620754094756506</c:v>
                      </c:pt>
                      <c:pt idx="1586">
                        <c:v>77.257997141914899</c:v>
                      </c:pt>
                      <c:pt idx="1587">
                        <c:v>77.721593199223179</c:v>
                      </c:pt>
                      <c:pt idx="1588">
                        <c:v>77.759994137261359</c:v>
                      </c:pt>
                      <c:pt idx="1589">
                        <c:v>77.761899527316686</c:v>
                      </c:pt>
                      <c:pt idx="1590">
                        <c:v>77.776556373896142</c:v>
                      </c:pt>
                      <c:pt idx="1591">
                        <c:v>77.776556373896142</c:v>
                      </c:pt>
                      <c:pt idx="1592">
                        <c:v>77.776556373896142</c:v>
                      </c:pt>
                      <c:pt idx="1593">
                        <c:v>78.130079513392687</c:v>
                      </c:pt>
                      <c:pt idx="1594">
                        <c:v>78.011065919167493</c:v>
                      </c:pt>
                      <c:pt idx="1595">
                        <c:v>77.644644754681025</c:v>
                      </c:pt>
                      <c:pt idx="1596">
                        <c:v>77.659301601260481</c:v>
                      </c:pt>
                      <c:pt idx="1597">
                        <c:v>77.272653988494383</c:v>
                      </c:pt>
                      <c:pt idx="1598">
                        <c:v>77.272653988494383</c:v>
                      </c:pt>
                      <c:pt idx="1599">
                        <c:v>77.272653988494383</c:v>
                      </c:pt>
                      <c:pt idx="1600">
                        <c:v>76.970429812025927</c:v>
                      </c:pt>
                      <c:pt idx="1601">
                        <c:v>75.783225239089802</c:v>
                      </c:pt>
                      <c:pt idx="1602">
                        <c:v>76.058041112454646</c:v>
                      </c:pt>
                      <c:pt idx="1603">
                        <c:v>75.614671503426038</c:v>
                      </c:pt>
                      <c:pt idx="1604">
                        <c:v>75.523066212304428</c:v>
                      </c:pt>
                      <c:pt idx="1605">
                        <c:v>75.523066212304428</c:v>
                      </c:pt>
                      <c:pt idx="1606">
                        <c:v>75.523066212304428</c:v>
                      </c:pt>
                      <c:pt idx="1607">
                        <c:v>75.328862995126599</c:v>
                      </c:pt>
                      <c:pt idx="1608">
                        <c:v>74.326627826023213</c:v>
                      </c:pt>
                      <c:pt idx="1609">
                        <c:v>73.892492030339668</c:v>
                      </c:pt>
                      <c:pt idx="1610">
                        <c:v>73.628668791909419</c:v>
                      </c:pt>
                      <c:pt idx="1611">
                        <c:v>73.773331867648679</c:v>
                      </c:pt>
                      <c:pt idx="1612">
                        <c:v>73.773331867648679</c:v>
                      </c:pt>
                      <c:pt idx="1613">
                        <c:v>73.773331867648679</c:v>
                      </c:pt>
                      <c:pt idx="1614">
                        <c:v>73.405151881572678</c:v>
                      </c:pt>
                      <c:pt idx="1615">
                        <c:v>73.38492543329302</c:v>
                      </c:pt>
                      <c:pt idx="1616">
                        <c:v>73.428895973031388</c:v>
                      </c:pt>
                      <c:pt idx="1617">
                        <c:v>73.428895973031388</c:v>
                      </c:pt>
                      <c:pt idx="1618">
                        <c:v>72.280238906599237</c:v>
                      </c:pt>
                      <c:pt idx="1619">
                        <c:v>72.280238906599237</c:v>
                      </c:pt>
                      <c:pt idx="1620">
                        <c:v>72.280238906599237</c:v>
                      </c:pt>
                      <c:pt idx="1621">
                        <c:v>72.989337144113449</c:v>
                      </c:pt>
                      <c:pt idx="1622">
                        <c:v>72.485434758711648</c:v>
                      </c:pt>
                      <c:pt idx="1623">
                        <c:v>72.219852698691867</c:v>
                      </c:pt>
                      <c:pt idx="1624">
                        <c:v>72.053057784617621</c:v>
                      </c:pt>
                      <c:pt idx="1625">
                        <c:v>71.371514418672817</c:v>
                      </c:pt>
                      <c:pt idx="1626">
                        <c:v>71.371514418672817</c:v>
                      </c:pt>
                      <c:pt idx="1627">
                        <c:v>71.371514418672817</c:v>
                      </c:pt>
                      <c:pt idx="1628">
                        <c:v>71.899160895533328</c:v>
                      </c:pt>
                      <c:pt idx="1629">
                        <c:v>72.130006229159775</c:v>
                      </c:pt>
                      <c:pt idx="1630">
                        <c:v>72.038400938038166</c:v>
                      </c:pt>
                      <c:pt idx="1631">
                        <c:v>72.558718991608956</c:v>
                      </c:pt>
                      <c:pt idx="1632">
                        <c:v>72.419478949104089</c:v>
                      </c:pt>
                      <c:pt idx="1633">
                        <c:v>72.419478949104089</c:v>
                      </c:pt>
                      <c:pt idx="1634">
                        <c:v>72.419478949104089</c:v>
                      </c:pt>
                      <c:pt idx="1635">
                        <c:v>72.106262137701066</c:v>
                      </c:pt>
                      <c:pt idx="1636">
                        <c:v>72.359092741196733</c:v>
                      </c:pt>
                      <c:pt idx="1637">
                        <c:v>72.23993257850573</c:v>
                      </c:pt>
                      <c:pt idx="1638">
                        <c:v>72.23993257850573</c:v>
                      </c:pt>
                      <c:pt idx="1639">
                        <c:v>72.2216115202814</c:v>
                      </c:pt>
                      <c:pt idx="1640">
                        <c:v>72.2216115202814</c:v>
                      </c:pt>
                      <c:pt idx="1641">
                        <c:v>72.2216115202814</c:v>
                      </c:pt>
                      <c:pt idx="1642">
                        <c:v>72.2216115202814</c:v>
                      </c:pt>
                      <c:pt idx="1643">
                        <c:v>72.267487450075109</c:v>
                      </c:pt>
                      <c:pt idx="1644">
                        <c:v>72.153896889084308</c:v>
                      </c:pt>
                      <c:pt idx="1645">
                        <c:v>72.109926349345926</c:v>
                      </c:pt>
                      <c:pt idx="1646">
                        <c:v>71.73793558315927</c:v>
                      </c:pt>
                      <c:pt idx="1647">
                        <c:v>71.73793558315927</c:v>
                      </c:pt>
                      <c:pt idx="1648">
                        <c:v>71.73793558315927</c:v>
                      </c:pt>
                      <c:pt idx="1649">
                        <c:v>72.161078743908234</c:v>
                      </c:pt>
                      <c:pt idx="1650">
                        <c:v>71.930233410281772</c:v>
                      </c:pt>
                      <c:pt idx="1651">
                        <c:v>71.853431534205413</c:v>
                      </c:pt>
                      <c:pt idx="1652">
                        <c:v>72.140998864094385</c:v>
                      </c:pt>
                      <c:pt idx="1653">
                        <c:v>72.551390568319221</c:v>
                      </c:pt>
                      <c:pt idx="1654">
                        <c:v>72.551390568319221</c:v>
                      </c:pt>
                      <c:pt idx="1655">
                        <c:v>72.551390568319221</c:v>
                      </c:pt>
                      <c:pt idx="1656">
                        <c:v>73.069949800300463</c:v>
                      </c:pt>
                      <c:pt idx="1657">
                        <c:v>73.835770034077157</c:v>
                      </c:pt>
                      <c:pt idx="1658">
                        <c:v>73.703711846396246</c:v>
                      </c:pt>
                      <c:pt idx="1659">
                        <c:v>73.703711846396246</c:v>
                      </c:pt>
                      <c:pt idx="1660">
                        <c:v>73.071708621889982</c:v>
                      </c:pt>
                      <c:pt idx="1661">
                        <c:v>73.071708621889982</c:v>
                      </c:pt>
                      <c:pt idx="1662">
                        <c:v>73.071708621889982</c:v>
                      </c:pt>
                      <c:pt idx="1663">
                        <c:v>73.258583415778091</c:v>
                      </c:pt>
                      <c:pt idx="1664">
                        <c:v>73.188963394525658</c:v>
                      </c:pt>
                      <c:pt idx="1665">
                        <c:v>73.14499285478729</c:v>
                      </c:pt>
                      <c:pt idx="1666">
                        <c:v>73.850426880656613</c:v>
                      </c:pt>
                      <c:pt idx="1667">
                        <c:v>73.564471803891379</c:v>
                      </c:pt>
                      <c:pt idx="1668">
                        <c:v>73.564471803891379</c:v>
                      </c:pt>
                      <c:pt idx="1669">
                        <c:v>73.564471803891379</c:v>
                      </c:pt>
                      <c:pt idx="1670">
                        <c:v>73.626763401854078</c:v>
                      </c:pt>
                      <c:pt idx="1671">
                        <c:v>73.863178337180756</c:v>
                      </c:pt>
                      <c:pt idx="1672">
                        <c:v>74.24792055989154</c:v>
                      </c:pt>
                      <c:pt idx="1673">
                        <c:v>75.070609358396538</c:v>
                      </c:pt>
                      <c:pt idx="1674">
                        <c:v>75.070609358396538</c:v>
                      </c:pt>
                      <c:pt idx="1675">
                        <c:v>75.070609358396538</c:v>
                      </c:pt>
                      <c:pt idx="1676">
                        <c:v>75.070609358396538</c:v>
                      </c:pt>
                      <c:pt idx="1677">
                        <c:v>75.145652412883365</c:v>
                      </c:pt>
                      <c:pt idx="1678">
                        <c:v>74.332197427723429</c:v>
                      </c:pt>
                      <c:pt idx="1679">
                        <c:v>74.43479535377962</c:v>
                      </c:pt>
                      <c:pt idx="1680">
                        <c:v>75.328862995126599</c:v>
                      </c:pt>
                      <c:pt idx="1681">
                        <c:v>74.566706972994751</c:v>
                      </c:pt>
                      <c:pt idx="1682">
                        <c:v>74.566706972994751</c:v>
                      </c:pt>
                      <c:pt idx="1683">
                        <c:v>74.566706972994751</c:v>
                      </c:pt>
                      <c:pt idx="1684">
                        <c:v>74.566706972994751</c:v>
                      </c:pt>
                      <c:pt idx="1685">
                        <c:v>74.332197427723429</c:v>
                      </c:pt>
                      <c:pt idx="1686">
                        <c:v>74.903814444322293</c:v>
                      </c:pt>
                      <c:pt idx="1687">
                        <c:v>74.903814444322293</c:v>
                      </c:pt>
                      <c:pt idx="1688">
                        <c:v>74.903814444322293</c:v>
                      </c:pt>
                      <c:pt idx="1689">
                        <c:v>74.903814444322293</c:v>
                      </c:pt>
                      <c:pt idx="1690">
                        <c:v>74.903814444322293</c:v>
                      </c:pt>
                      <c:pt idx="1691">
                        <c:v>74.962441830640131</c:v>
                      </c:pt>
                      <c:pt idx="1692">
                        <c:v>75.44611776776226</c:v>
                      </c:pt>
                      <c:pt idx="1693">
                        <c:v>75.372833534864952</c:v>
                      </c:pt>
                      <c:pt idx="1694">
                        <c:v>75.612766113370711</c:v>
                      </c:pt>
                      <c:pt idx="1695">
                        <c:v>75.193287164266607</c:v>
                      </c:pt>
                      <c:pt idx="1696">
                        <c:v>75.193287164266607</c:v>
                      </c:pt>
                      <c:pt idx="1697">
                        <c:v>75.193287164266607</c:v>
                      </c:pt>
                      <c:pt idx="1698">
                        <c:v>75.742918910996295</c:v>
                      </c:pt>
                      <c:pt idx="1699">
                        <c:v>75.458869224286389</c:v>
                      </c:pt>
                      <c:pt idx="1700">
                        <c:v>75.893151588435742</c:v>
                      </c:pt>
                      <c:pt idx="1701">
                        <c:v>76.428126488585974</c:v>
                      </c:pt>
                      <c:pt idx="1702">
                        <c:v>76.340185409109225</c:v>
                      </c:pt>
                      <c:pt idx="1703">
                        <c:v>76.340185409109225</c:v>
                      </c:pt>
                      <c:pt idx="1704">
                        <c:v>76.340185409109225</c:v>
                      </c:pt>
                      <c:pt idx="1705">
                        <c:v>76.985086658605397</c:v>
                      </c:pt>
                      <c:pt idx="1706">
                        <c:v>77.234253050456189</c:v>
                      </c:pt>
                      <c:pt idx="1707">
                        <c:v>77.014400351764309</c:v>
                      </c:pt>
                      <c:pt idx="1708">
                        <c:v>77.029057198343764</c:v>
                      </c:pt>
                      <c:pt idx="1709">
                        <c:v>77.010736140119434</c:v>
                      </c:pt>
                      <c:pt idx="1710">
                        <c:v>77.010736140119434</c:v>
                      </c:pt>
                      <c:pt idx="1711">
                        <c:v>77.010736140119434</c:v>
                      </c:pt>
                      <c:pt idx="1712">
                        <c:v>77.294785826829354</c:v>
                      </c:pt>
                      <c:pt idx="1713">
                        <c:v>77.294785826829354</c:v>
                      </c:pt>
                      <c:pt idx="1714">
                        <c:v>77.615331061522113</c:v>
                      </c:pt>
                      <c:pt idx="1715">
                        <c:v>78.289546004177197</c:v>
                      </c:pt>
                      <c:pt idx="1716">
                        <c:v>78.377487083653946</c:v>
                      </c:pt>
                      <c:pt idx="1717">
                        <c:v>78.377487083653946</c:v>
                      </c:pt>
                      <c:pt idx="1718">
                        <c:v>78.377487083653946</c:v>
                      </c:pt>
                      <c:pt idx="1719">
                        <c:v>77.556703675204275</c:v>
                      </c:pt>
                      <c:pt idx="1720">
                        <c:v>77.893811146531817</c:v>
                      </c:pt>
                      <c:pt idx="1721">
                        <c:v>78.894140925579862</c:v>
                      </c:pt>
                      <c:pt idx="1722">
                        <c:v>78.304202850756639</c:v>
                      </c:pt>
                      <c:pt idx="1723">
                        <c:v>78.611996628925269</c:v>
                      </c:pt>
                      <c:pt idx="1724">
                        <c:v>78.611996628925269</c:v>
                      </c:pt>
                      <c:pt idx="1725">
                        <c:v>78.611996628925269</c:v>
                      </c:pt>
                      <c:pt idx="1726">
                        <c:v>79.082921109523269</c:v>
                      </c:pt>
                      <c:pt idx="1727">
                        <c:v>78.84650617419662</c:v>
                      </c:pt>
                      <c:pt idx="1728">
                        <c:v>79.876149646403576</c:v>
                      </c:pt>
                      <c:pt idx="1729">
                        <c:v>79.857828588179245</c:v>
                      </c:pt>
                      <c:pt idx="1730">
                        <c:v>79.769887508702482</c:v>
                      </c:pt>
                      <c:pt idx="1731">
                        <c:v>79.769887508702482</c:v>
                      </c:pt>
                      <c:pt idx="1732">
                        <c:v>79.769887508702482</c:v>
                      </c:pt>
                      <c:pt idx="1733">
                        <c:v>80.663955150049446</c:v>
                      </c:pt>
                      <c:pt idx="1734">
                        <c:v>81.191601626909971</c:v>
                      </c:pt>
                      <c:pt idx="1735">
                        <c:v>82.085669268256936</c:v>
                      </c:pt>
                      <c:pt idx="1736">
                        <c:v>81.572679637975881</c:v>
                      </c:pt>
                      <c:pt idx="1737">
                        <c:v>81.162287933751045</c:v>
                      </c:pt>
                      <c:pt idx="1738">
                        <c:v>81.162287933751045</c:v>
                      </c:pt>
                      <c:pt idx="1739">
                        <c:v>81.162287933751045</c:v>
                      </c:pt>
                      <c:pt idx="1740">
                        <c:v>80.885713238796669</c:v>
                      </c:pt>
                      <c:pt idx="1741">
                        <c:v>81.601993331134793</c:v>
                      </c:pt>
                      <c:pt idx="1742">
                        <c:v>82.419112527939603</c:v>
                      </c:pt>
                      <c:pt idx="1743">
                        <c:v>82.239566157341244</c:v>
                      </c:pt>
                      <c:pt idx="1744">
                        <c:v>81.470081711919676</c:v>
                      </c:pt>
                      <c:pt idx="1745">
                        <c:v>81.470081711919676</c:v>
                      </c:pt>
                      <c:pt idx="1746">
                        <c:v>81.470081711919676</c:v>
                      </c:pt>
                      <c:pt idx="1747">
                        <c:v>81.587336484555337</c:v>
                      </c:pt>
                      <c:pt idx="1748">
                        <c:v>81.558022791396425</c:v>
                      </c:pt>
                      <c:pt idx="1749">
                        <c:v>81.14763108717159</c:v>
                      </c:pt>
                      <c:pt idx="1750">
                        <c:v>80.532043530834329</c:v>
                      </c:pt>
                      <c:pt idx="1751">
                        <c:v>81.279542706386707</c:v>
                      </c:pt>
                      <c:pt idx="1752">
                        <c:v>81.279542706386707</c:v>
                      </c:pt>
                      <c:pt idx="1753">
                        <c:v>81.279542706386707</c:v>
                      </c:pt>
                      <c:pt idx="1754">
                        <c:v>81.689934410611556</c:v>
                      </c:pt>
                      <c:pt idx="1755">
                        <c:v>81.807189183247203</c:v>
                      </c:pt>
                      <c:pt idx="1756">
                        <c:v>81.616650177714263</c:v>
                      </c:pt>
                      <c:pt idx="1757">
                        <c:v>81.807189183247203</c:v>
                      </c:pt>
                      <c:pt idx="1758">
                        <c:v>81.330841669414824</c:v>
                      </c:pt>
                      <c:pt idx="1759">
                        <c:v>81.330841669414824</c:v>
                      </c:pt>
                      <c:pt idx="1760">
                        <c:v>81.330841669414824</c:v>
                      </c:pt>
                      <c:pt idx="1761">
                        <c:v>81.96108607233154</c:v>
                      </c:pt>
                      <c:pt idx="1762">
                        <c:v>82.034370305228819</c:v>
                      </c:pt>
                      <c:pt idx="1763">
                        <c:v>82.29262394195888</c:v>
                      </c:pt>
                      <c:pt idx="1764">
                        <c:v>82.529038877285544</c:v>
                      </c:pt>
                      <c:pt idx="1765">
                        <c:v>83.771206624894646</c:v>
                      </c:pt>
                      <c:pt idx="1766">
                        <c:v>83.771206624894646</c:v>
                      </c:pt>
                      <c:pt idx="1767">
                        <c:v>83.771206624894646</c:v>
                      </c:pt>
                      <c:pt idx="1768">
                        <c:v>83.566010772782235</c:v>
                      </c:pt>
                      <c:pt idx="1769">
                        <c:v>83.595324465941147</c:v>
                      </c:pt>
                      <c:pt idx="1770">
                        <c:v>83.745557143380594</c:v>
                      </c:pt>
                      <c:pt idx="1771">
                        <c:v>83.260122384668932</c:v>
                      </c:pt>
                      <c:pt idx="1772">
                        <c:v>81.54703015646183</c:v>
                      </c:pt>
                      <c:pt idx="1773">
                        <c:v>81.54703015646183</c:v>
                      </c:pt>
                      <c:pt idx="1774">
                        <c:v>81.54703015646183</c:v>
                      </c:pt>
                      <c:pt idx="1775">
                        <c:v>81.237330988237872</c:v>
                      </c:pt>
                      <c:pt idx="1776">
                        <c:v>79.692939064160342</c:v>
                      </c:pt>
                      <c:pt idx="1777">
                        <c:v>79.872485434758701</c:v>
                      </c:pt>
                      <c:pt idx="1778">
                        <c:v>80.546700377413799</c:v>
                      </c:pt>
                      <c:pt idx="1779">
                        <c:v>81.279542706386707</c:v>
                      </c:pt>
                      <c:pt idx="1780">
                        <c:v>81.279542706386707</c:v>
                      </c:pt>
                      <c:pt idx="1781">
                        <c:v>81.279542706386707</c:v>
                      </c:pt>
                      <c:pt idx="1782">
                        <c:v>81.986735553845577</c:v>
                      </c:pt>
                      <c:pt idx="1783">
                        <c:v>81.191601626909971</c:v>
                      </c:pt>
                      <c:pt idx="1784">
                        <c:v>81.543365944816955</c:v>
                      </c:pt>
                      <c:pt idx="1785">
                        <c:v>81.968414495621261</c:v>
                      </c:pt>
                      <c:pt idx="1786">
                        <c:v>80.825180462423504</c:v>
                      </c:pt>
                      <c:pt idx="1787">
                        <c:v>80.825180462423504</c:v>
                      </c:pt>
                      <c:pt idx="1788">
                        <c:v>80.825180462423504</c:v>
                      </c:pt>
                      <c:pt idx="1789">
                        <c:v>81.089003700853752</c:v>
                      </c:pt>
                      <c:pt idx="1790">
                        <c:v>80.782968744274669</c:v>
                      </c:pt>
                      <c:pt idx="1791">
                        <c:v>81.338170092704544</c:v>
                      </c:pt>
                      <c:pt idx="1792">
                        <c:v>80.810523615844048</c:v>
                      </c:pt>
                      <c:pt idx="1793">
                        <c:v>81.090762522443299</c:v>
                      </c:pt>
                      <c:pt idx="1794">
                        <c:v>82.039939906929021</c:v>
                      </c:pt>
                      <c:pt idx="1795">
                        <c:v>82.254223003920686</c:v>
                      </c:pt>
                      <c:pt idx="1796">
                        <c:v>82.312850390238523</c:v>
                      </c:pt>
                      <c:pt idx="1797">
                        <c:v>81.36748378586347</c:v>
                      </c:pt>
                      <c:pt idx="1798">
                        <c:v>81.110988970722943</c:v>
                      </c:pt>
                      <c:pt idx="1799">
                        <c:v>81.473745923564536</c:v>
                      </c:pt>
                      <c:pt idx="1800">
                        <c:v>81.572679637975881</c:v>
                      </c:pt>
                      <c:pt idx="1801">
                        <c:v>81.306951009490305</c:v>
                      </c:pt>
                      <c:pt idx="1802">
                        <c:v>81.836502876406144</c:v>
                      </c:pt>
                      <c:pt idx="1803">
                        <c:v>81.719248103770468</c:v>
                      </c:pt>
                      <c:pt idx="1804">
                        <c:v>81.378476420798066</c:v>
                      </c:pt>
                      <c:pt idx="1805">
                        <c:v>80.713348723022236</c:v>
                      </c:pt>
                      <c:pt idx="1806">
                        <c:v>81.220915320068883</c:v>
                      </c:pt>
                      <c:pt idx="1807">
                        <c:v>81.04503316111537</c:v>
                      </c:pt>
                      <c:pt idx="1808">
                        <c:v>81.030376314535914</c:v>
                      </c:pt>
                      <c:pt idx="1809">
                        <c:v>81.114653182367817</c:v>
                      </c:pt>
                      <c:pt idx="1810">
                        <c:v>81.578249239676069</c:v>
                      </c:pt>
                      <c:pt idx="1811">
                        <c:v>81.578249239676069</c:v>
                      </c:pt>
                      <c:pt idx="1812">
                        <c:v>81.74856179692938</c:v>
                      </c:pt>
                      <c:pt idx="1813">
                        <c:v>81.704591257191012</c:v>
                      </c:pt>
                      <c:pt idx="1814">
                        <c:v>81.704591257191012</c:v>
                      </c:pt>
                      <c:pt idx="1815">
                        <c:v>81.45542486534022</c:v>
                      </c:pt>
                      <c:pt idx="1816">
                        <c:v>81.332747059470151</c:v>
                      </c:pt>
                      <c:pt idx="1817">
                        <c:v>80.986405774797561</c:v>
                      </c:pt>
                      <c:pt idx="1818">
                        <c:v>81.338170092704544</c:v>
                      </c:pt>
                      <c:pt idx="1819">
                        <c:v>81.622219779414451</c:v>
                      </c:pt>
                      <c:pt idx="1820">
                        <c:v>81.601993331134793</c:v>
                      </c:pt>
                      <c:pt idx="1821">
                        <c:v>81.528709098237499</c:v>
                      </c:pt>
                      <c:pt idx="1822">
                        <c:v>81.541460554761642</c:v>
                      </c:pt>
                      <c:pt idx="1823">
                        <c:v>81.384046022498239</c:v>
                      </c:pt>
                      <c:pt idx="1824">
                        <c:v>81.396797479022382</c:v>
                      </c:pt>
                      <c:pt idx="1825">
                        <c:v>81.580008061265602</c:v>
                      </c:pt>
                      <c:pt idx="1826">
                        <c:v>81.950093437396944</c:v>
                      </c:pt>
                      <c:pt idx="1827">
                        <c:v>81.558022791396425</c:v>
                      </c:pt>
                      <c:pt idx="1828">
                        <c:v>81.191601626909971</c:v>
                      </c:pt>
                      <c:pt idx="1829">
                        <c:v>81.191601626909971</c:v>
                      </c:pt>
                      <c:pt idx="1830">
                        <c:v>81.191601626909971</c:v>
                      </c:pt>
                      <c:pt idx="1831">
                        <c:v>81.264885859807251</c:v>
                      </c:pt>
                      <c:pt idx="1832">
                        <c:v>81.118317394012678</c:v>
                      </c:pt>
                      <c:pt idx="1833">
                        <c:v>80.947858268293572</c:v>
                      </c:pt>
                      <c:pt idx="1834">
                        <c:v>81.220915320068883</c:v>
                      </c:pt>
                      <c:pt idx="1835">
                        <c:v>79.595910739804324</c:v>
                      </c:pt>
                      <c:pt idx="1836">
                        <c:v>79.15796416401011</c:v>
                      </c:pt>
                      <c:pt idx="1837">
                        <c:v>79.13964310578578</c:v>
                      </c:pt>
                      <c:pt idx="1838">
                        <c:v>79.13964310578578</c:v>
                      </c:pt>
                      <c:pt idx="1839">
                        <c:v>79.711260122384658</c:v>
                      </c:pt>
                      <c:pt idx="1840">
                        <c:v>78.36283023707449</c:v>
                      </c:pt>
                      <c:pt idx="1841">
                        <c:v>78.36283023707449</c:v>
                      </c:pt>
                      <c:pt idx="1842">
                        <c:v>78.36283023707449</c:v>
                      </c:pt>
                      <c:pt idx="1843">
                        <c:v>78.377487083653946</c:v>
                      </c:pt>
                      <c:pt idx="1844">
                        <c:v>78.230918617859359</c:v>
                      </c:pt>
                      <c:pt idx="1845">
                        <c:v>78.44710710490638</c:v>
                      </c:pt>
                      <c:pt idx="1846">
                        <c:v>77.717928987578304</c:v>
                      </c:pt>
                      <c:pt idx="1847">
                        <c:v>77.476091019017247</c:v>
                      </c:pt>
                      <c:pt idx="1848">
                        <c:v>76.794547653072442</c:v>
                      </c:pt>
                      <c:pt idx="1849">
                        <c:v>76.794547653072442</c:v>
                      </c:pt>
                      <c:pt idx="1850">
                        <c:v>76.457440181744886</c:v>
                      </c:pt>
                      <c:pt idx="1851">
                        <c:v>75.84185262540764</c:v>
                      </c:pt>
                      <c:pt idx="1852">
                        <c:v>76.003077937781669</c:v>
                      </c:pt>
                      <c:pt idx="1853">
                        <c:v>77.160968817558896</c:v>
                      </c:pt>
                      <c:pt idx="1854">
                        <c:v>77.292880436774027</c:v>
                      </c:pt>
                      <c:pt idx="1855">
                        <c:v>77.763804917372028</c:v>
                      </c:pt>
                      <c:pt idx="1856">
                        <c:v>77.219596203876733</c:v>
                      </c:pt>
                      <c:pt idx="1857">
                        <c:v>77.417463632699409</c:v>
                      </c:pt>
                      <c:pt idx="1858">
                        <c:v>77.703272140998862</c:v>
                      </c:pt>
                      <c:pt idx="1859">
                        <c:v>77.512733135465893</c:v>
                      </c:pt>
                      <c:pt idx="1860">
                        <c:v>77.501740500531298</c:v>
                      </c:pt>
                      <c:pt idx="1861">
                        <c:v>78.289546004177197</c:v>
                      </c:pt>
                      <c:pt idx="1862">
                        <c:v>78.912461983804178</c:v>
                      </c:pt>
                      <c:pt idx="1863">
                        <c:v>78.377487083653946</c:v>
                      </c:pt>
                      <c:pt idx="1864">
                        <c:v>78.75856509471987</c:v>
                      </c:pt>
                      <c:pt idx="1865">
                        <c:v>78.75856509471987</c:v>
                      </c:pt>
                      <c:pt idx="1866">
                        <c:v>78.524055549448533</c:v>
                      </c:pt>
                      <c:pt idx="1867">
                        <c:v>78.524055549448533</c:v>
                      </c:pt>
                      <c:pt idx="1868">
                        <c:v>79.25323366677658</c:v>
                      </c:pt>
                      <c:pt idx="1869">
                        <c:v>79.097431387636945</c:v>
                      </c:pt>
                      <c:pt idx="1870">
                        <c:v>78.874061045765998</c:v>
                      </c:pt>
                      <c:pt idx="1871">
                        <c:v>78.714594554981488</c:v>
                      </c:pt>
                      <c:pt idx="1872">
                        <c:v>78.870250265655343</c:v>
                      </c:pt>
                      <c:pt idx="1873">
                        <c:v>80.037374958777619</c:v>
                      </c:pt>
                      <c:pt idx="1874">
                        <c:v>79.784544355281966</c:v>
                      </c:pt>
                      <c:pt idx="1875">
                        <c:v>79.46209373053388</c:v>
                      </c:pt>
                      <c:pt idx="1876">
                        <c:v>79.696603275805202</c:v>
                      </c:pt>
                      <c:pt idx="1877">
                        <c:v>80.253563445824625</c:v>
                      </c:pt>
                      <c:pt idx="1878">
                        <c:v>80.429445604778124</c:v>
                      </c:pt>
                      <c:pt idx="1879">
                        <c:v>80.429445604778124</c:v>
                      </c:pt>
                      <c:pt idx="1880">
                        <c:v>80.429445604778124</c:v>
                      </c:pt>
                      <c:pt idx="1881">
                        <c:v>80.15096551976842</c:v>
                      </c:pt>
                      <c:pt idx="1882">
                        <c:v>80.869151002161871</c:v>
                      </c:pt>
                      <c:pt idx="1883">
                        <c:v>80.707925689787828</c:v>
                      </c:pt>
                      <c:pt idx="1884">
                        <c:v>80.75189622952621</c:v>
                      </c:pt>
                      <c:pt idx="1885">
                        <c:v>80.795866769264592</c:v>
                      </c:pt>
                      <c:pt idx="1886">
                        <c:v>80.920449965189974</c:v>
                      </c:pt>
                      <c:pt idx="1887">
                        <c:v>81.36748378586347</c:v>
                      </c:pt>
                      <c:pt idx="1888">
                        <c:v>81.675277564032086</c:v>
                      </c:pt>
                      <c:pt idx="1889">
                        <c:v>81.279542706386707</c:v>
                      </c:pt>
                      <c:pt idx="1890">
                        <c:v>81.279542706386707</c:v>
                      </c:pt>
                      <c:pt idx="1891">
                        <c:v>80.356161371880845</c:v>
                      </c:pt>
                      <c:pt idx="1892">
                        <c:v>79.535377963431159</c:v>
                      </c:pt>
                      <c:pt idx="1893">
                        <c:v>80.268220292404081</c:v>
                      </c:pt>
                      <c:pt idx="1894">
                        <c:v>80.15096551976842</c:v>
                      </c:pt>
                      <c:pt idx="1895">
                        <c:v>79.962331904290778</c:v>
                      </c:pt>
                      <c:pt idx="1896">
                        <c:v>79.348503169543079</c:v>
                      </c:pt>
                      <c:pt idx="1897">
                        <c:v>79.843171741599789</c:v>
                      </c:pt>
                      <c:pt idx="1898">
                        <c:v>79.887142281338157</c:v>
                      </c:pt>
                      <c:pt idx="1899">
                        <c:v>79.550034810010615</c:v>
                      </c:pt>
                      <c:pt idx="1900">
                        <c:v>79.614085229562846</c:v>
                      </c:pt>
                      <c:pt idx="1901">
                        <c:v>79.828514895020334</c:v>
                      </c:pt>
                      <c:pt idx="1902">
                        <c:v>79.857828588179245</c:v>
                      </c:pt>
                      <c:pt idx="1903">
                        <c:v>80.385475065039742</c:v>
                      </c:pt>
                      <c:pt idx="1904">
                        <c:v>80.39456230991901</c:v>
                      </c:pt>
                      <c:pt idx="1905">
                        <c:v>79.945769667655995</c:v>
                      </c:pt>
                      <c:pt idx="1906">
                        <c:v>80.400131911619198</c:v>
                      </c:pt>
                      <c:pt idx="1907">
                        <c:v>80.711589901432703</c:v>
                      </c:pt>
                      <c:pt idx="1908">
                        <c:v>80.711589901432703</c:v>
                      </c:pt>
                      <c:pt idx="1909">
                        <c:v>80.711589901432703</c:v>
                      </c:pt>
                      <c:pt idx="1910">
                        <c:v>80.546700377413799</c:v>
                      </c:pt>
                      <c:pt idx="1911">
                        <c:v>80.546700377413799</c:v>
                      </c:pt>
                      <c:pt idx="1912">
                        <c:v>80.385475065039742</c:v>
                      </c:pt>
                      <c:pt idx="1913">
                        <c:v>80.51562786266534</c:v>
                      </c:pt>
                      <c:pt idx="1914">
                        <c:v>80.282877138983537</c:v>
                      </c:pt>
                      <c:pt idx="1915">
                        <c:v>80.282877138983537</c:v>
                      </c:pt>
                      <c:pt idx="1916">
                        <c:v>80.282877138983537</c:v>
                      </c:pt>
                      <c:pt idx="1917">
                        <c:v>80.590670917152167</c:v>
                      </c:pt>
                      <c:pt idx="1918">
                        <c:v>80.15096551976842</c:v>
                      </c:pt>
                      <c:pt idx="1919">
                        <c:v>79.674618005936011</c:v>
                      </c:pt>
                      <c:pt idx="1920">
                        <c:v>79.86515701146898</c:v>
                      </c:pt>
                      <c:pt idx="1921">
                        <c:v>80.722582536367298</c:v>
                      </c:pt>
                      <c:pt idx="1922">
                        <c:v>80.942435235059179</c:v>
                      </c:pt>
                      <c:pt idx="1923">
                        <c:v>80.619984610311093</c:v>
                      </c:pt>
                      <c:pt idx="1924">
                        <c:v>80.253563445824625</c:v>
                      </c:pt>
                      <c:pt idx="1925">
                        <c:v>79.989740207394377</c:v>
                      </c:pt>
                      <c:pt idx="1926">
                        <c:v>80.260891869114346</c:v>
                      </c:pt>
                      <c:pt idx="1927">
                        <c:v>79.876149646403576</c:v>
                      </c:pt>
                      <c:pt idx="1928">
                        <c:v>80.06302444029167</c:v>
                      </c:pt>
                      <c:pt idx="1929">
                        <c:v>80.165622366347876</c:v>
                      </c:pt>
                      <c:pt idx="1930">
                        <c:v>79.718588545674393</c:v>
                      </c:pt>
                      <c:pt idx="1931">
                        <c:v>78.714594554981488</c:v>
                      </c:pt>
                      <c:pt idx="1932">
                        <c:v>78.714594554981488</c:v>
                      </c:pt>
                      <c:pt idx="1933">
                        <c:v>78.714594554981488</c:v>
                      </c:pt>
                      <c:pt idx="1934">
                        <c:v>78.787878787878782</c:v>
                      </c:pt>
                      <c:pt idx="1935">
                        <c:v>78.861163020776075</c:v>
                      </c:pt>
                      <c:pt idx="1936">
                        <c:v>78.668865193653588</c:v>
                      </c:pt>
                      <c:pt idx="1937">
                        <c:v>78.685280861822577</c:v>
                      </c:pt>
                      <c:pt idx="1938">
                        <c:v>78.685280861822577</c:v>
                      </c:pt>
                      <c:pt idx="1939">
                        <c:v>79.022388333150118</c:v>
                      </c:pt>
                      <c:pt idx="1940">
                        <c:v>78.817192481037694</c:v>
                      </c:pt>
                      <c:pt idx="1941">
                        <c:v>78.128320691803154</c:v>
                      </c:pt>
                      <c:pt idx="1942">
                        <c:v>78.009160529112151</c:v>
                      </c:pt>
                      <c:pt idx="1943">
                        <c:v>77.970759591073971</c:v>
                      </c:pt>
                      <c:pt idx="1944">
                        <c:v>78.099006998644228</c:v>
                      </c:pt>
                      <c:pt idx="1945">
                        <c:v>77.868161665017766</c:v>
                      </c:pt>
                      <c:pt idx="1946">
                        <c:v>77.923124839690729</c:v>
                      </c:pt>
                      <c:pt idx="1947">
                        <c:v>78.007401707522618</c:v>
                      </c:pt>
                      <c:pt idx="1948">
                        <c:v>78.421457623392314</c:v>
                      </c:pt>
                      <c:pt idx="1949">
                        <c:v>78.934447253673355</c:v>
                      </c:pt>
                      <c:pt idx="1950">
                        <c:v>78.930783042028494</c:v>
                      </c:pt>
                      <c:pt idx="1951">
                        <c:v>78.879484079000392</c:v>
                      </c:pt>
                      <c:pt idx="1952">
                        <c:v>79.042468212963968</c:v>
                      </c:pt>
                      <c:pt idx="1953">
                        <c:v>79.476750577113336</c:v>
                      </c:pt>
                      <c:pt idx="1954">
                        <c:v>79.440108460664689</c:v>
                      </c:pt>
                      <c:pt idx="1955">
                        <c:v>79.440108460664689</c:v>
                      </c:pt>
                      <c:pt idx="1956">
                        <c:v>79.242241031841985</c:v>
                      </c:pt>
                      <c:pt idx="1957">
                        <c:v>79.85050016488951</c:v>
                      </c:pt>
                      <c:pt idx="1958">
                        <c:v>79.418123190795498</c:v>
                      </c:pt>
                      <c:pt idx="1959">
                        <c:v>78.958337913597873</c:v>
                      </c:pt>
                      <c:pt idx="1960">
                        <c:v>79.286211571580367</c:v>
                      </c:pt>
                      <c:pt idx="1961">
                        <c:v>78.963760946832281</c:v>
                      </c:pt>
                      <c:pt idx="1962">
                        <c:v>79.674618005936011</c:v>
                      </c:pt>
                      <c:pt idx="1963">
                        <c:v>80.473416144516491</c:v>
                      </c:pt>
                      <c:pt idx="1964">
                        <c:v>80.414788758198668</c:v>
                      </c:pt>
                      <c:pt idx="1965">
                        <c:v>80.502729837675417</c:v>
                      </c:pt>
                      <c:pt idx="1966">
                        <c:v>80.200505661206989</c:v>
                      </c:pt>
                      <c:pt idx="1967">
                        <c:v>79.975083360814921</c:v>
                      </c:pt>
                      <c:pt idx="1968">
                        <c:v>79.573778901469353</c:v>
                      </c:pt>
                      <c:pt idx="1969">
                        <c:v>79.747902238833305</c:v>
                      </c:pt>
                      <c:pt idx="1970">
                        <c:v>79.429115825730094</c:v>
                      </c:pt>
                      <c:pt idx="1971">
                        <c:v>79.594005349748997</c:v>
                      </c:pt>
                      <c:pt idx="1972">
                        <c:v>79.681946429225746</c:v>
                      </c:pt>
                      <c:pt idx="1973">
                        <c:v>79.176285222234426</c:v>
                      </c:pt>
                      <c:pt idx="1974">
                        <c:v>79.403466344216028</c:v>
                      </c:pt>
                      <c:pt idx="1975">
                        <c:v>79.696603275805202</c:v>
                      </c:pt>
                      <c:pt idx="1976">
                        <c:v>79.681946429225746</c:v>
                      </c:pt>
                      <c:pt idx="1977">
                        <c:v>79.561027444945211</c:v>
                      </c:pt>
                      <c:pt idx="1978">
                        <c:v>79.637975889487365</c:v>
                      </c:pt>
                      <c:pt idx="1979">
                        <c:v>79.408889377450436</c:v>
                      </c:pt>
                      <c:pt idx="1980">
                        <c:v>79.681946429225746</c:v>
                      </c:pt>
                      <c:pt idx="1981">
                        <c:v>79.681946429225746</c:v>
                      </c:pt>
                      <c:pt idx="1982">
                        <c:v>79.55736323330035</c:v>
                      </c:pt>
                      <c:pt idx="1983">
                        <c:v>79.55736323330035</c:v>
                      </c:pt>
                      <c:pt idx="1984">
                        <c:v>79.55736323330035</c:v>
                      </c:pt>
                      <c:pt idx="1985">
                        <c:v>79.53904217507602</c:v>
                      </c:pt>
                      <c:pt idx="1986">
                        <c:v>79.791872778571687</c:v>
                      </c:pt>
                      <c:pt idx="1987">
                        <c:v>80.44410245135758</c:v>
                      </c:pt>
                      <c:pt idx="1988">
                        <c:v>80.3378403136565</c:v>
                      </c:pt>
                      <c:pt idx="1989">
                        <c:v>79.989740207394377</c:v>
                      </c:pt>
                      <c:pt idx="1990">
                        <c:v>80.004397053973832</c:v>
                      </c:pt>
                      <c:pt idx="1991">
                        <c:v>79.916455974497083</c:v>
                      </c:pt>
                      <c:pt idx="1992">
                        <c:v>79.916455974497083</c:v>
                      </c:pt>
                      <c:pt idx="1993">
                        <c:v>79.916455974497083</c:v>
                      </c:pt>
                      <c:pt idx="1994">
                        <c:v>80.068447473526078</c:v>
                      </c:pt>
                      <c:pt idx="1995">
                        <c:v>79.35949580447766</c:v>
                      </c:pt>
                      <c:pt idx="1996">
                        <c:v>79.44743688395441</c:v>
                      </c:pt>
                      <c:pt idx="1997">
                        <c:v>79.104906379392474</c:v>
                      </c:pt>
                      <c:pt idx="1998">
                        <c:v>79.104906379392474</c:v>
                      </c:pt>
                      <c:pt idx="1999">
                        <c:v>79.35949580447766</c:v>
                      </c:pt>
                      <c:pt idx="2000">
                        <c:v>79.711260122384658</c:v>
                      </c:pt>
                      <c:pt idx="2001">
                        <c:v>79.711260122384658</c:v>
                      </c:pt>
                      <c:pt idx="2002">
                        <c:v>79.473086365468461</c:v>
                      </c:pt>
                      <c:pt idx="2003">
                        <c:v>79.696603275805202</c:v>
                      </c:pt>
                      <c:pt idx="2004">
                        <c:v>79.506064270272233</c:v>
                      </c:pt>
                      <c:pt idx="2005">
                        <c:v>78.861163020776075</c:v>
                      </c:pt>
                      <c:pt idx="2006">
                        <c:v>78.861163020776075</c:v>
                      </c:pt>
                      <c:pt idx="2007">
                        <c:v>78.875819867355517</c:v>
                      </c:pt>
                      <c:pt idx="2008">
                        <c:v>79.05170202630903</c:v>
                      </c:pt>
                      <c:pt idx="2009">
                        <c:v>79.421787402440359</c:v>
                      </c:pt>
                      <c:pt idx="2010">
                        <c:v>79.35949580447766</c:v>
                      </c:pt>
                      <c:pt idx="2011">
                        <c:v>79.388809497636572</c:v>
                      </c:pt>
                      <c:pt idx="2012">
                        <c:v>79.506064270272233</c:v>
                      </c:pt>
                      <c:pt idx="2013">
                        <c:v>80.319519255432184</c:v>
                      </c:pt>
                      <c:pt idx="2014">
                        <c:v>80.224249752665713</c:v>
                      </c:pt>
                      <c:pt idx="2015">
                        <c:v>80.343263346890907</c:v>
                      </c:pt>
                      <c:pt idx="2016">
                        <c:v>80.290205562273272</c:v>
                      </c:pt>
                      <c:pt idx="2017">
                        <c:v>80.297533985562993</c:v>
                      </c:pt>
                      <c:pt idx="2018">
                        <c:v>80.44410245135758</c:v>
                      </c:pt>
                      <c:pt idx="2019">
                        <c:v>80.44410245135758</c:v>
                      </c:pt>
                      <c:pt idx="2020">
                        <c:v>80.44410245135758</c:v>
                      </c:pt>
                      <c:pt idx="2021">
                        <c:v>80.777545711040261</c:v>
                      </c:pt>
                      <c:pt idx="2022">
                        <c:v>81.220915320068883</c:v>
                      </c:pt>
                      <c:pt idx="2023">
                        <c:v>81.308856399545633</c:v>
                      </c:pt>
                      <c:pt idx="2024">
                        <c:v>81.470081711919676</c:v>
                      </c:pt>
                      <c:pt idx="2025">
                        <c:v>81.55435857975155</c:v>
                      </c:pt>
                      <c:pt idx="2026">
                        <c:v>81.55435857975155</c:v>
                      </c:pt>
                      <c:pt idx="2027">
                        <c:v>81.55435857975155</c:v>
                      </c:pt>
                      <c:pt idx="2028">
                        <c:v>81.45542486534022</c:v>
                      </c:pt>
                      <c:pt idx="2029">
                        <c:v>82.027041881939098</c:v>
                      </c:pt>
                      <c:pt idx="2030">
                        <c:v>82.323843025173133</c:v>
                      </c:pt>
                      <c:pt idx="2031">
                        <c:v>82.627972591696889</c:v>
                      </c:pt>
                      <c:pt idx="2032">
                        <c:v>82.818511597229843</c:v>
                      </c:pt>
                      <c:pt idx="2033">
                        <c:v>83.199589608295767</c:v>
                      </c:pt>
                      <c:pt idx="2034">
                        <c:v>82.741563152687689</c:v>
                      </c:pt>
                      <c:pt idx="2035">
                        <c:v>83.150196035322992</c:v>
                      </c:pt>
                      <c:pt idx="2036">
                        <c:v>83.31874977098677</c:v>
                      </c:pt>
                      <c:pt idx="2037">
                        <c:v>83.639295005679514</c:v>
                      </c:pt>
                      <c:pt idx="2038">
                        <c:v>85.211241801326437</c:v>
                      </c:pt>
                      <c:pt idx="2039">
                        <c:v>85.588655600747501</c:v>
                      </c:pt>
                      <c:pt idx="2040">
                        <c:v>84.701916382690257</c:v>
                      </c:pt>
                      <c:pt idx="2041">
                        <c:v>84.995053314279417</c:v>
                      </c:pt>
                      <c:pt idx="2042">
                        <c:v>84.315415338389926</c:v>
                      </c:pt>
                      <c:pt idx="2043">
                        <c:v>84.315415338389926</c:v>
                      </c:pt>
                      <c:pt idx="2044">
                        <c:v>84.315415338389926</c:v>
                      </c:pt>
                      <c:pt idx="2045">
                        <c:v>84.811842732036197</c:v>
                      </c:pt>
                      <c:pt idx="2046">
                        <c:v>86.141951559122049</c:v>
                      </c:pt>
                      <c:pt idx="2047">
                        <c:v>86.05767469129016</c:v>
                      </c:pt>
                      <c:pt idx="2048">
                        <c:v>87.314499285478718</c:v>
                      </c:pt>
                      <c:pt idx="2049">
                        <c:v>86.867465464805235</c:v>
                      </c:pt>
                      <c:pt idx="2050">
                        <c:v>86.867465464805235</c:v>
                      </c:pt>
                      <c:pt idx="2051">
                        <c:v>86.867465464805235</c:v>
                      </c:pt>
                      <c:pt idx="2052">
                        <c:v>87.464731962918165</c:v>
                      </c:pt>
                      <c:pt idx="2053">
                        <c:v>87.464731962918165</c:v>
                      </c:pt>
                      <c:pt idx="2054">
                        <c:v>89.011029277051037</c:v>
                      </c:pt>
                      <c:pt idx="2055">
                        <c:v>88.234216408339734</c:v>
                      </c:pt>
                      <c:pt idx="2056">
                        <c:v>87.047011835403609</c:v>
                      </c:pt>
                      <c:pt idx="2057">
                        <c:v>87.047011835403609</c:v>
                      </c:pt>
                      <c:pt idx="2058">
                        <c:v>87.047011835403609</c:v>
                      </c:pt>
                      <c:pt idx="2059">
                        <c:v>87.241215052581438</c:v>
                      </c:pt>
                      <c:pt idx="2060">
                        <c:v>87.450075116338709</c:v>
                      </c:pt>
                      <c:pt idx="2061">
                        <c:v>88.26353010149866</c:v>
                      </c:pt>
                      <c:pt idx="2062">
                        <c:v>88.131618482283542</c:v>
                      </c:pt>
                      <c:pt idx="2063">
                        <c:v>88.294602616247104</c:v>
                      </c:pt>
                      <c:pt idx="2064">
                        <c:v>88.294602616247104</c:v>
                      </c:pt>
                      <c:pt idx="2065">
                        <c:v>88.294602616247104</c:v>
                      </c:pt>
                      <c:pt idx="2066">
                        <c:v>88.842475541387273</c:v>
                      </c:pt>
                      <c:pt idx="2067">
                        <c:v>88.153603752152719</c:v>
                      </c:pt>
                      <c:pt idx="2068">
                        <c:v>87.435418269759253</c:v>
                      </c:pt>
                      <c:pt idx="2069">
                        <c:v>87.4720603862079</c:v>
                      </c:pt>
                      <c:pt idx="2070">
                        <c:v>87.398776153310607</c:v>
                      </c:pt>
                      <c:pt idx="2071">
                        <c:v>87.398776153310607</c:v>
                      </c:pt>
                      <c:pt idx="2072">
                        <c:v>87.398776153310607</c:v>
                      </c:pt>
                      <c:pt idx="2073">
                        <c:v>87.787182587666251</c:v>
                      </c:pt>
                      <c:pt idx="2074">
                        <c:v>86.937085486057669</c:v>
                      </c:pt>
                      <c:pt idx="2075">
                        <c:v>86.98105602579605</c:v>
                      </c:pt>
                      <c:pt idx="2076">
                        <c:v>87.479388809497621</c:v>
                      </c:pt>
                      <c:pt idx="2077">
                        <c:v>86.986479059030444</c:v>
                      </c:pt>
                      <c:pt idx="2078">
                        <c:v>86.986479059030444</c:v>
                      </c:pt>
                      <c:pt idx="2079">
                        <c:v>86.986479059030444</c:v>
                      </c:pt>
                      <c:pt idx="2080">
                        <c:v>87.528928950936205</c:v>
                      </c:pt>
                      <c:pt idx="2081">
                        <c:v>87.596643582133296</c:v>
                      </c:pt>
                      <c:pt idx="2082">
                        <c:v>86.662269612692825</c:v>
                      </c:pt>
                      <c:pt idx="2083">
                        <c:v>86.632955919533899</c:v>
                      </c:pt>
                      <c:pt idx="2084">
                        <c:v>86.541350628412289</c:v>
                      </c:pt>
                      <c:pt idx="2085">
                        <c:v>87.087318163497102</c:v>
                      </c:pt>
                      <c:pt idx="2086">
                        <c:v>88.651936535854304</c:v>
                      </c:pt>
                      <c:pt idx="2087">
                        <c:v>88.46872595361107</c:v>
                      </c:pt>
                      <c:pt idx="2088">
                        <c:v>88.600637572826201</c:v>
                      </c:pt>
                      <c:pt idx="2089">
                        <c:v>89.546004177201269</c:v>
                      </c:pt>
                      <c:pt idx="2090">
                        <c:v>89.223553552453183</c:v>
                      </c:pt>
                      <c:pt idx="2091">
                        <c:v>89.091641933238051</c:v>
                      </c:pt>
                      <c:pt idx="2092">
                        <c:v>89.846469532080164</c:v>
                      </c:pt>
                      <c:pt idx="2093">
                        <c:v>89.201568282583992</c:v>
                      </c:pt>
                      <c:pt idx="2094">
                        <c:v>89.201568282583992</c:v>
                      </c:pt>
                      <c:pt idx="2095">
                        <c:v>89.809827415631517</c:v>
                      </c:pt>
                      <c:pt idx="2096">
                        <c:v>89.699901066285577</c:v>
                      </c:pt>
                      <c:pt idx="2097">
                        <c:v>90.057088417426982</c:v>
                      </c:pt>
                      <c:pt idx="2098">
                        <c:v>90.057088417426982</c:v>
                      </c:pt>
                      <c:pt idx="2099">
                        <c:v>90.36678758565094</c:v>
                      </c:pt>
                      <c:pt idx="2100">
                        <c:v>92.528672456121058</c:v>
                      </c:pt>
                      <c:pt idx="2101">
                        <c:v>92.675240921915631</c:v>
                      </c:pt>
                      <c:pt idx="2102">
                        <c:v>93.869773918141505</c:v>
                      </c:pt>
                      <c:pt idx="2103">
                        <c:v>94.727199443039808</c:v>
                      </c:pt>
                      <c:pt idx="2104">
                        <c:v>92.821809387710218</c:v>
                      </c:pt>
                      <c:pt idx="2105">
                        <c:v>94.252757319262741</c:v>
                      </c:pt>
                      <c:pt idx="2106">
                        <c:v>97.013667509435336</c:v>
                      </c:pt>
                      <c:pt idx="2107">
                        <c:v>100.90506027628155</c:v>
                      </c:pt>
                      <c:pt idx="2108">
                        <c:v>97.607269795903392</c:v>
                      </c:pt>
                      <c:pt idx="2109">
                        <c:v>96.302810450331606</c:v>
                      </c:pt>
                      <c:pt idx="2110">
                        <c:v>96.757172694294809</c:v>
                      </c:pt>
                      <c:pt idx="2111">
                        <c:v>99.270821882671939</c:v>
                      </c:pt>
                      <c:pt idx="2112">
                        <c:v>98.332783701586607</c:v>
                      </c:pt>
                      <c:pt idx="2113">
                        <c:v>96.903741160089382</c:v>
                      </c:pt>
                      <c:pt idx="2114">
                        <c:v>95.635923930966243</c:v>
                      </c:pt>
                      <c:pt idx="2115">
                        <c:v>95.635923930966243</c:v>
                      </c:pt>
                      <c:pt idx="2116">
                        <c:v>93.569308563262609</c:v>
                      </c:pt>
                      <c:pt idx="2117">
                        <c:v>92.873108350738335</c:v>
                      </c:pt>
                      <c:pt idx="2118">
                        <c:v>93.122274742589113</c:v>
                      </c:pt>
                      <c:pt idx="2119">
                        <c:v>93.063647356271289</c:v>
                      </c:pt>
                      <c:pt idx="2120">
                        <c:v>92.110952328606487</c:v>
                      </c:pt>
                      <c:pt idx="2121">
                        <c:v>92.880436774028055</c:v>
                      </c:pt>
                      <c:pt idx="2122">
                        <c:v>92.902422043897246</c:v>
                      </c:pt>
                      <c:pt idx="2123">
                        <c:v>90.542669744604439</c:v>
                      </c:pt>
                      <c:pt idx="2124">
                        <c:v>91.279176285222235</c:v>
                      </c:pt>
                      <c:pt idx="2125">
                        <c:v>91.748195375764894</c:v>
                      </c:pt>
                      <c:pt idx="2126">
                        <c:v>92.001025979260547</c:v>
                      </c:pt>
                      <c:pt idx="2127">
                        <c:v>91.510021618848697</c:v>
                      </c:pt>
                      <c:pt idx="2128">
                        <c:v>90.987944743688388</c:v>
                      </c:pt>
                      <c:pt idx="2129">
                        <c:v>91.601626909970307</c:v>
                      </c:pt>
                      <c:pt idx="2130">
                        <c:v>91.601626909970307</c:v>
                      </c:pt>
                      <c:pt idx="2131">
                        <c:v>91.601626909970307</c:v>
                      </c:pt>
                      <c:pt idx="2132">
                        <c:v>91.77750906892382</c:v>
                      </c:pt>
                      <c:pt idx="2133">
                        <c:v>91.553992158587079</c:v>
                      </c:pt>
                      <c:pt idx="2134">
                        <c:v>91.553992158587079</c:v>
                      </c:pt>
                      <c:pt idx="2135">
                        <c:v>90.491370781576336</c:v>
                      </c:pt>
                      <c:pt idx="2136">
                        <c:v>90.051665384192574</c:v>
                      </c:pt>
                      <c:pt idx="2137">
                        <c:v>90.571983437763365</c:v>
                      </c:pt>
                      <c:pt idx="2138">
                        <c:v>90.571983437763365</c:v>
                      </c:pt>
                      <c:pt idx="2139">
                        <c:v>90.777179289875775</c:v>
                      </c:pt>
                      <c:pt idx="2140">
                        <c:v>89.934410611556913</c:v>
                      </c:pt>
                      <c:pt idx="2141">
                        <c:v>89.524018907332078</c:v>
                      </c:pt>
                      <c:pt idx="2142">
                        <c:v>90.205562273276897</c:v>
                      </c:pt>
                      <c:pt idx="2143">
                        <c:v>90.645267670660644</c:v>
                      </c:pt>
                      <c:pt idx="2144">
                        <c:v>90.645267670660644</c:v>
                      </c:pt>
                      <c:pt idx="2145">
                        <c:v>89.729214759444503</c:v>
                      </c:pt>
                      <c:pt idx="2146">
                        <c:v>89.795170569052061</c:v>
                      </c:pt>
                      <c:pt idx="2147">
                        <c:v>90.170678978417783</c:v>
                      </c:pt>
                      <c:pt idx="2148">
                        <c:v>90.359459162361205</c:v>
                      </c:pt>
                      <c:pt idx="2149">
                        <c:v>90.271518082884455</c:v>
                      </c:pt>
                      <c:pt idx="2150">
                        <c:v>90.095635923930956</c:v>
                      </c:pt>
                      <c:pt idx="2151">
                        <c:v>90.0809790773515</c:v>
                      </c:pt>
                      <c:pt idx="2152">
                        <c:v>90.176248580117985</c:v>
                      </c:pt>
                      <c:pt idx="2153">
                        <c:v>89.879447436883936</c:v>
                      </c:pt>
                      <c:pt idx="2154">
                        <c:v>89.75486424095854</c:v>
                      </c:pt>
                      <c:pt idx="2155">
                        <c:v>90.132278040379603</c:v>
                      </c:pt>
                      <c:pt idx="2156">
                        <c:v>90.47671393499688</c:v>
                      </c:pt>
                      <c:pt idx="2157">
                        <c:v>90.47671393499688</c:v>
                      </c:pt>
                      <c:pt idx="2158">
                        <c:v>90.322817045912558</c:v>
                      </c:pt>
                      <c:pt idx="2159">
                        <c:v>91.458722655820594</c:v>
                      </c:pt>
                      <c:pt idx="2160">
                        <c:v>91.480707925689771</c:v>
                      </c:pt>
                      <c:pt idx="2161">
                        <c:v>91.568649005166534</c:v>
                      </c:pt>
                      <c:pt idx="2162">
                        <c:v>92.686233556850226</c:v>
                      </c:pt>
                      <c:pt idx="2163">
                        <c:v>93.356784287860464</c:v>
                      </c:pt>
                      <c:pt idx="2164">
                        <c:v>92.807152541130762</c:v>
                      </c:pt>
                      <c:pt idx="2165">
                        <c:v>92.514015609541602</c:v>
                      </c:pt>
                      <c:pt idx="2166">
                        <c:v>92.514015609541602</c:v>
                      </c:pt>
                      <c:pt idx="2167">
                        <c:v>91.480707925689771</c:v>
                      </c:pt>
                      <c:pt idx="2168">
                        <c:v>91.422080539371947</c:v>
                      </c:pt>
                      <c:pt idx="2169">
                        <c:v>91.718881682605982</c:v>
                      </c:pt>
                      <c:pt idx="2170">
                        <c:v>92.250192371111339</c:v>
                      </c:pt>
                      <c:pt idx="2171">
                        <c:v>92.140266021765413</c:v>
                      </c:pt>
                      <c:pt idx="2172">
                        <c:v>91.597962698325446</c:v>
                      </c:pt>
                      <c:pt idx="2173">
                        <c:v>91.627276391484372</c:v>
                      </c:pt>
                      <c:pt idx="2174">
                        <c:v>91.099629914623861</c:v>
                      </c:pt>
                      <c:pt idx="2175">
                        <c:v>91.473379502400036</c:v>
                      </c:pt>
                      <c:pt idx="2176">
                        <c:v>91.530101498662546</c:v>
                      </c:pt>
                      <c:pt idx="2177">
                        <c:v>91.341467883184919</c:v>
                      </c:pt>
                      <c:pt idx="2178">
                        <c:v>91.407423692792491</c:v>
                      </c:pt>
                      <c:pt idx="2179">
                        <c:v>90.953061448829274</c:v>
                      </c:pt>
                      <c:pt idx="2180">
                        <c:v>90.528012898024983</c:v>
                      </c:pt>
                      <c:pt idx="2181">
                        <c:v>90.015023267743928</c:v>
                      </c:pt>
                      <c:pt idx="2182">
                        <c:v>89.604631563519092</c:v>
                      </c:pt>
                      <c:pt idx="2183">
                        <c:v>89.461727309369394</c:v>
                      </c:pt>
                      <c:pt idx="2184">
                        <c:v>89.776849510827745</c:v>
                      </c:pt>
                      <c:pt idx="2185">
                        <c:v>90.623282400791467</c:v>
                      </c:pt>
                      <c:pt idx="2186">
                        <c:v>91.055659374885494</c:v>
                      </c:pt>
                      <c:pt idx="2187">
                        <c:v>90.506027628155792</c:v>
                      </c:pt>
                      <c:pt idx="2188">
                        <c:v>90.901762485801171</c:v>
                      </c:pt>
                      <c:pt idx="2189">
                        <c:v>91.026345681726568</c:v>
                      </c:pt>
                      <c:pt idx="2190">
                        <c:v>91.042761349895557</c:v>
                      </c:pt>
                      <c:pt idx="2191">
                        <c:v>90.931076178960097</c:v>
                      </c:pt>
                      <c:pt idx="2192">
                        <c:v>90.811916016269095</c:v>
                      </c:pt>
                      <c:pt idx="2193">
                        <c:v>90.571983437763365</c:v>
                      </c:pt>
                      <c:pt idx="2194">
                        <c:v>90.571983437763365</c:v>
                      </c:pt>
                      <c:pt idx="2195">
                        <c:v>91.11238137114799</c:v>
                      </c:pt>
                      <c:pt idx="2196">
                        <c:v>90.645267670660644</c:v>
                      </c:pt>
                      <c:pt idx="2197">
                        <c:v>90.747865596716863</c:v>
                      </c:pt>
                      <c:pt idx="2198">
                        <c:v>90.579311861053085</c:v>
                      </c:pt>
                      <c:pt idx="2199">
                        <c:v>90.733208750137408</c:v>
                      </c:pt>
                      <c:pt idx="2200">
                        <c:v>91.264519438642765</c:v>
                      </c:pt>
                      <c:pt idx="2201">
                        <c:v>91.099629914623861</c:v>
                      </c:pt>
                      <c:pt idx="2202">
                        <c:v>91.345132094829779</c:v>
                      </c:pt>
                      <c:pt idx="2203">
                        <c:v>91.319482613315742</c:v>
                      </c:pt>
                      <c:pt idx="2204">
                        <c:v>90.982375141988186</c:v>
                      </c:pt>
                      <c:pt idx="2205">
                        <c:v>90.986039353633061</c:v>
                      </c:pt>
                      <c:pt idx="2206">
                        <c:v>90.733208750137408</c:v>
                      </c:pt>
                      <c:pt idx="2207">
                        <c:v>90.733208750137408</c:v>
                      </c:pt>
                      <c:pt idx="2208">
                        <c:v>90.733208750137408</c:v>
                      </c:pt>
                      <c:pt idx="2209">
                        <c:v>90.161591733538529</c:v>
                      </c:pt>
                      <c:pt idx="2210">
                        <c:v>90.161591733538529</c:v>
                      </c:pt>
                      <c:pt idx="2211">
                        <c:v>90.20732109486643</c:v>
                      </c:pt>
                      <c:pt idx="2212">
                        <c:v>90.201898061632022</c:v>
                      </c:pt>
                      <c:pt idx="2213">
                        <c:v>90.212890696566618</c:v>
                      </c:pt>
                      <c:pt idx="2214">
                        <c:v>90.32091165585723</c:v>
                      </c:pt>
                      <c:pt idx="2215">
                        <c:v>90.713128870323544</c:v>
                      </c:pt>
                      <c:pt idx="2216">
                        <c:v>90.615953977501746</c:v>
                      </c:pt>
                      <c:pt idx="2217">
                        <c:v>90.775420468286242</c:v>
                      </c:pt>
                      <c:pt idx="2218">
                        <c:v>91.87644278333515</c:v>
                      </c:pt>
                      <c:pt idx="2219">
                        <c:v>92.486460737972223</c:v>
                      </c:pt>
                      <c:pt idx="2220">
                        <c:v>91.627276391484372</c:v>
                      </c:pt>
                      <c:pt idx="2221">
                        <c:v>91.469715290755175</c:v>
                      </c:pt>
                      <c:pt idx="2222">
                        <c:v>91.715217470961122</c:v>
                      </c:pt>
                      <c:pt idx="2223">
                        <c:v>91.836136455241643</c:v>
                      </c:pt>
                      <c:pt idx="2224">
                        <c:v>91.715217470961122</c:v>
                      </c:pt>
                      <c:pt idx="2225">
                        <c:v>91.65659008464327</c:v>
                      </c:pt>
                      <c:pt idx="2226">
                        <c:v>91.722545894250842</c:v>
                      </c:pt>
                      <c:pt idx="2227">
                        <c:v>91.440401597596278</c:v>
                      </c:pt>
                      <c:pt idx="2228">
                        <c:v>91.297497343446537</c:v>
                      </c:pt>
                      <c:pt idx="2229">
                        <c:v>91.513685830493557</c:v>
                      </c:pt>
                      <c:pt idx="2230">
                        <c:v>91.191235205745485</c:v>
                      </c:pt>
                      <c:pt idx="2231">
                        <c:v>91.026345681726568</c:v>
                      </c:pt>
                      <c:pt idx="2232">
                        <c:v>91.517350042138418</c:v>
                      </c:pt>
                      <c:pt idx="2233">
                        <c:v>90.76985086658604</c:v>
                      </c:pt>
                      <c:pt idx="2234">
                        <c:v>90.665347550474507</c:v>
                      </c:pt>
                      <c:pt idx="2235">
                        <c:v>91.194899417390346</c:v>
                      </c:pt>
                      <c:pt idx="2236">
                        <c:v>91.194899417390346</c:v>
                      </c:pt>
                      <c:pt idx="2237">
                        <c:v>91.209556263969787</c:v>
                      </c:pt>
                      <c:pt idx="2238">
                        <c:v>91.062987798175214</c:v>
                      </c:pt>
                      <c:pt idx="2239">
                        <c:v>90.965959473819197</c:v>
                      </c:pt>
                      <c:pt idx="2240">
                        <c:v>90.810157194679562</c:v>
                      </c:pt>
                      <c:pt idx="2241">
                        <c:v>90.850463522773055</c:v>
                      </c:pt>
                      <c:pt idx="2242">
                        <c:v>90.850463522773055</c:v>
                      </c:pt>
                      <c:pt idx="2243">
                        <c:v>90.517020263090387</c:v>
                      </c:pt>
                      <c:pt idx="2244">
                        <c:v>90.934740390604958</c:v>
                      </c:pt>
                      <c:pt idx="2245">
                        <c:v>90.661683338829647</c:v>
                      </c:pt>
                      <c:pt idx="2246">
                        <c:v>90.51511487303506</c:v>
                      </c:pt>
                      <c:pt idx="2247">
                        <c:v>89.57531787036018</c:v>
                      </c:pt>
                      <c:pt idx="2248">
                        <c:v>89.535011542266673</c:v>
                      </c:pt>
                      <c:pt idx="2249">
                        <c:v>89.17591880106994</c:v>
                      </c:pt>
                      <c:pt idx="2250">
                        <c:v>89.339049503499311</c:v>
                      </c:pt>
                      <c:pt idx="2251">
                        <c:v>89.729214759444503</c:v>
                      </c:pt>
                      <c:pt idx="2252">
                        <c:v>89.670587373126665</c:v>
                      </c:pt>
                      <c:pt idx="2253">
                        <c:v>89.685244219706121</c:v>
                      </c:pt>
                      <c:pt idx="2254">
                        <c:v>89.685244219706121</c:v>
                      </c:pt>
                      <c:pt idx="2255">
                        <c:v>89.707229489575298</c:v>
                      </c:pt>
                      <c:pt idx="2256">
                        <c:v>89.340808325088844</c:v>
                      </c:pt>
                      <c:pt idx="2257">
                        <c:v>89.894104283463406</c:v>
                      </c:pt>
                      <c:pt idx="2258">
                        <c:v>89.296837785350476</c:v>
                      </c:pt>
                      <c:pt idx="2259">
                        <c:v>89.095306144882926</c:v>
                      </c:pt>
                      <c:pt idx="2260">
                        <c:v>88.644608112564569</c:v>
                      </c:pt>
                      <c:pt idx="2261">
                        <c:v>88.182917445311631</c:v>
                      </c:pt>
                      <c:pt idx="2262">
                        <c:v>88.406434355648372</c:v>
                      </c:pt>
                      <c:pt idx="2263">
                        <c:v>87.77985416437653</c:v>
                      </c:pt>
                      <c:pt idx="2264">
                        <c:v>87.77985416437653</c:v>
                      </c:pt>
                      <c:pt idx="2265">
                        <c:v>87.77985416437653</c:v>
                      </c:pt>
                      <c:pt idx="2266">
                        <c:v>87.790846799311112</c:v>
                      </c:pt>
                      <c:pt idx="2267">
                        <c:v>88.197574291891087</c:v>
                      </c:pt>
                      <c:pt idx="2268">
                        <c:v>88.06566267267597</c:v>
                      </c:pt>
                      <c:pt idx="2269">
                        <c:v>88.124290058993807</c:v>
                      </c:pt>
                      <c:pt idx="2270">
                        <c:v>88.124290058993807</c:v>
                      </c:pt>
                      <c:pt idx="2271">
                        <c:v>88.138946905573263</c:v>
                      </c:pt>
                      <c:pt idx="2272">
                        <c:v>88.043677402806779</c:v>
                      </c:pt>
                      <c:pt idx="2273">
                        <c:v>88.199479681946414</c:v>
                      </c:pt>
                      <c:pt idx="2274">
                        <c:v>88.199479681946414</c:v>
                      </c:pt>
                      <c:pt idx="2275">
                        <c:v>88.281851159722976</c:v>
                      </c:pt>
                      <c:pt idx="2276">
                        <c:v>88.512696493349452</c:v>
                      </c:pt>
                      <c:pt idx="2277">
                        <c:v>88.367886849144412</c:v>
                      </c:pt>
                      <c:pt idx="2278">
                        <c:v>88.367886849144412</c:v>
                      </c:pt>
                      <c:pt idx="2279">
                        <c:v>88.367886849144412</c:v>
                      </c:pt>
                      <c:pt idx="2280">
                        <c:v>88.367886849144412</c:v>
                      </c:pt>
                      <c:pt idx="2281">
                        <c:v>88.809497636583473</c:v>
                      </c:pt>
                      <c:pt idx="2282">
                        <c:v>89.065992451724</c:v>
                      </c:pt>
                      <c:pt idx="2283">
                        <c:v>89.531347330621813</c:v>
                      </c:pt>
                      <c:pt idx="2284">
                        <c:v>89.531347330621813</c:v>
                      </c:pt>
                      <c:pt idx="2285">
                        <c:v>88.857132387966715</c:v>
                      </c:pt>
                      <c:pt idx="2286">
                        <c:v>88.890110292770501</c:v>
                      </c:pt>
                      <c:pt idx="2287">
                        <c:v>88.563995456377555</c:v>
                      </c:pt>
                      <c:pt idx="2288">
                        <c:v>88.432083837162423</c:v>
                      </c:pt>
                      <c:pt idx="2289">
                        <c:v>88.432083837162423</c:v>
                      </c:pt>
                      <c:pt idx="2290">
                        <c:v>88.17925323366677</c:v>
                      </c:pt>
                      <c:pt idx="2291">
                        <c:v>88.27085852478838</c:v>
                      </c:pt>
                      <c:pt idx="2292">
                        <c:v>88.083983730900286</c:v>
                      </c:pt>
                      <c:pt idx="2293">
                        <c:v>88.138946905573263</c:v>
                      </c:pt>
                      <c:pt idx="2294">
                        <c:v>88.029020556227323</c:v>
                      </c:pt>
                      <c:pt idx="2295">
                        <c:v>87.977721593199206</c:v>
                      </c:pt>
                      <c:pt idx="2296">
                        <c:v>88.014363709647853</c:v>
                      </c:pt>
                      <c:pt idx="2297">
                        <c:v>87.457403539628444</c:v>
                      </c:pt>
                      <c:pt idx="2298">
                        <c:v>87.457403539628444</c:v>
                      </c:pt>
                      <c:pt idx="2299">
                        <c:v>86.900443369609022</c:v>
                      </c:pt>
                      <c:pt idx="2300">
                        <c:v>86.156608405701505</c:v>
                      </c:pt>
                      <c:pt idx="2301">
                        <c:v>85.881792532336647</c:v>
                      </c:pt>
                      <c:pt idx="2302">
                        <c:v>85.947748341944219</c:v>
                      </c:pt>
                      <c:pt idx="2303">
                        <c:v>86.152944194056644</c:v>
                      </c:pt>
                      <c:pt idx="2304">
                        <c:v>85.683925103513971</c:v>
                      </c:pt>
                      <c:pt idx="2305">
                        <c:v>85.75354512476639</c:v>
                      </c:pt>
                      <c:pt idx="2306">
                        <c:v>85.75354512476639</c:v>
                      </c:pt>
                      <c:pt idx="2307">
                        <c:v>85.75354512476639</c:v>
                      </c:pt>
                      <c:pt idx="2308">
                        <c:v>86.05767469129016</c:v>
                      </c:pt>
                      <c:pt idx="2309">
                        <c:v>86.537686416767428</c:v>
                      </c:pt>
                      <c:pt idx="2310">
                        <c:v>86.389212560917514</c:v>
                      </c:pt>
                      <c:pt idx="2311">
                        <c:v>86.526693781832833</c:v>
                      </c:pt>
                      <c:pt idx="2312">
                        <c:v>86.625627496244178</c:v>
                      </c:pt>
                      <c:pt idx="2313">
                        <c:v>86.704481330841659</c:v>
                      </c:pt>
                      <c:pt idx="2314">
                        <c:v>87.047011835403609</c:v>
                      </c:pt>
                      <c:pt idx="2315">
                        <c:v>86.96639917921658</c:v>
                      </c:pt>
                      <c:pt idx="2316">
                        <c:v>86.960976145982187</c:v>
                      </c:pt>
                      <c:pt idx="2317">
                        <c:v>86.742882268879839</c:v>
                      </c:pt>
                      <c:pt idx="2318">
                        <c:v>86.753874903814435</c:v>
                      </c:pt>
                      <c:pt idx="2319">
                        <c:v>86.911436004543617</c:v>
                      </c:pt>
                      <c:pt idx="2320">
                        <c:v>86.880216921329364</c:v>
                      </c:pt>
                      <c:pt idx="2321">
                        <c:v>86.849144406580919</c:v>
                      </c:pt>
                      <c:pt idx="2322">
                        <c:v>87.607636217067892</c:v>
                      </c:pt>
                      <c:pt idx="2323">
                        <c:v>88.182917445311631</c:v>
                      </c:pt>
                      <c:pt idx="2324">
                        <c:v>87.968487779854172</c:v>
                      </c:pt>
                      <c:pt idx="2325">
                        <c:v>88.532776373163301</c:v>
                      </c:pt>
                      <c:pt idx="2326">
                        <c:v>88.067568062731297</c:v>
                      </c:pt>
                      <c:pt idx="2327">
                        <c:v>88.215895350115417</c:v>
                      </c:pt>
                      <c:pt idx="2328">
                        <c:v>88.245209043274329</c:v>
                      </c:pt>
                      <c:pt idx="2329">
                        <c:v>88.116961635704072</c:v>
                      </c:pt>
                      <c:pt idx="2330">
                        <c:v>88.135282693928403</c:v>
                      </c:pt>
                      <c:pt idx="2331">
                        <c:v>88.149939540507845</c:v>
                      </c:pt>
                      <c:pt idx="2332">
                        <c:v>88.06566267267597</c:v>
                      </c:pt>
                      <c:pt idx="2333">
                        <c:v>88.213989960060076</c:v>
                      </c:pt>
                      <c:pt idx="2334">
                        <c:v>88.051005826096514</c:v>
                      </c:pt>
                      <c:pt idx="2335">
                        <c:v>87.49214026602175</c:v>
                      </c:pt>
                      <c:pt idx="2336">
                        <c:v>87.569235279029712</c:v>
                      </c:pt>
                      <c:pt idx="2337">
                        <c:v>87.552673042394929</c:v>
                      </c:pt>
                      <c:pt idx="2338">
                        <c:v>87.96306474661975</c:v>
                      </c:pt>
                      <c:pt idx="2339">
                        <c:v>87.631380308526602</c:v>
                      </c:pt>
                      <c:pt idx="2340">
                        <c:v>87.585650947198701</c:v>
                      </c:pt>
                      <c:pt idx="2341">
                        <c:v>88.241544831629454</c:v>
                      </c:pt>
                      <c:pt idx="2342">
                        <c:v>87.845809973984089</c:v>
                      </c:pt>
                      <c:pt idx="2343">
                        <c:v>88.051005826096514</c:v>
                      </c:pt>
                      <c:pt idx="2344">
                        <c:v>88.138946905573263</c:v>
                      </c:pt>
                      <c:pt idx="2345">
                        <c:v>88.138946905573263</c:v>
                      </c:pt>
                      <c:pt idx="2346">
                        <c:v>88.201238503535961</c:v>
                      </c:pt>
                      <c:pt idx="2347">
                        <c:v>88.36246381590999</c:v>
                      </c:pt>
                      <c:pt idx="2348">
                        <c:v>88.388113297424056</c:v>
                      </c:pt>
                      <c:pt idx="2349">
                        <c:v>88.309406031292355</c:v>
                      </c:pt>
                      <c:pt idx="2350">
                        <c:v>88.094976365834881</c:v>
                      </c:pt>
                      <c:pt idx="2351">
                        <c:v>88.094976365834881</c:v>
                      </c:pt>
                      <c:pt idx="2352">
                        <c:v>88.094976365834881</c:v>
                      </c:pt>
                      <c:pt idx="2353">
                        <c:v>88.142611117218124</c:v>
                      </c:pt>
                      <c:pt idx="2354">
                        <c:v>88.142611117218124</c:v>
                      </c:pt>
                      <c:pt idx="2355">
                        <c:v>88.025356344582448</c:v>
                      </c:pt>
                      <c:pt idx="2356">
                        <c:v>88.761862885200244</c:v>
                      </c:pt>
                      <c:pt idx="2357">
                        <c:v>89.6779157964164</c:v>
                      </c:pt>
                      <c:pt idx="2358">
                        <c:v>89.311494631929932</c:v>
                      </c:pt>
                      <c:pt idx="2359">
                        <c:v>89.183247224359661</c:v>
                      </c:pt>
                      <c:pt idx="2360">
                        <c:v>90.146934886959059</c:v>
                      </c:pt>
                      <c:pt idx="2361">
                        <c:v>89.747535817668819</c:v>
                      </c:pt>
                      <c:pt idx="2362">
                        <c:v>89.619288410098562</c:v>
                      </c:pt>
                      <c:pt idx="2363">
                        <c:v>89.668681983071323</c:v>
                      </c:pt>
                      <c:pt idx="2364">
                        <c:v>89.538675753911548</c:v>
                      </c:pt>
                      <c:pt idx="2365">
                        <c:v>89.73478436114469</c:v>
                      </c:pt>
                      <c:pt idx="2366">
                        <c:v>89.067751273313547</c:v>
                      </c:pt>
                      <c:pt idx="2367">
                        <c:v>89.067751273313547</c:v>
                      </c:pt>
                      <c:pt idx="2368">
                        <c:v>89.067751273313547</c:v>
                      </c:pt>
                      <c:pt idx="2369">
                        <c:v>88.943314645853931</c:v>
                      </c:pt>
                      <c:pt idx="2370">
                        <c:v>88.849803964676994</c:v>
                      </c:pt>
                      <c:pt idx="2371">
                        <c:v>88.930416620864008</c:v>
                      </c:pt>
                      <c:pt idx="2372">
                        <c:v>88.633615477629974</c:v>
                      </c:pt>
                      <c:pt idx="2373">
                        <c:v>88.769191308489965</c:v>
                      </c:pt>
                      <c:pt idx="2374">
                        <c:v>88.578652302957011</c:v>
                      </c:pt>
                      <c:pt idx="2375">
                        <c:v>88.602396394415734</c:v>
                      </c:pt>
                      <c:pt idx="2376">
                        <c:v>88.695907075592686</c:v>
                      </c:pt>
                      <c:pt idx="2377">
                        <c:v>88.695907075592686</c:v>
                      </c:pt>
                      <c:pt idx="2378">
                        <c:v>88.714228133817002</c:v>
                      </c:pt>
                      <c:pt idx="2379">
                        <c:v>88.945073467443464</c:v>
                      </c:pt>
                      <c:pt idx="2380">
                        <c:v>88.651936535854304</c:v>
                      </c:pt>
                      <c:pt idx="2381">
                        <c:v>88.476054376900805</c:v>
                      </c:pt>
                      <c:pt idx="2382">
                        <c:v>88.53658715327397</c:v>
                      </c:pt>
                      <c:pt idx="2383">
                        <c:v>88.373456450844586</c:v>
                      </c:pt>
                      <c:pt idx="2384">
                        <c:v>88.827818694807803</c:v>
                      </c:pt>
                      <c:pt idx="2385">
                        <c:v>89.340808325088844</c:v>
                      </c:pt>
                      <c:pt idx="2386">
                        <c:v>89.306071598695539</c:v>
                      </c:pt>
                      <c:pt idx="2387">
                        <c:v>88.908431350994817</c:v>
                      </c:pt>
                      <c:pt idx="2388">
                        <c:v>89.626616833388283</c:v>
                      </c:pt>
                      <c:pt idx="2389">
                        <c:v>89.494705214173166</c:v>
                      </c:pt>
                      <c:pt idx="2390">
                        <c:v>89.28218093877102</c:v>
                      </c:pt>
                      <c:pt idx="2391">
                        <c:v>89.179583012714801</c:v>
                      </c:pt>
                      <c:pt idx="2392">
                        <c:v>89.153933531200764</c:v>
                      </c:pt>
                      <c:pt idx="2393">
                        <c:v>89.153933531200764</c:v>
                      </c:pt>
                      <c:pt idx="2394">
                        <c:v>89.153933531200764</c:v>
                      </c:pt>
                      <c:pt idx="2395">
                        <c:v>89.142940896266168</c:v>
                      </c:pt>
                      <c:pt idx="2396">
                        <c:v>89.329815690154263</c:v>
                      </c:pt>
                      <c:pt idx="2397">
                        <c:v>89.364698985013362</c:v>
                      </c:pt>
                      <c:pt idx="2398">
                        <c:v>89.912425341687737</c:v>
                      </c:pt>
                      <c:pt idx="2399">
                        <c:v>89.637609468322879</c:v>
                      </c:pt>
                      <c:pt idx="2400">
                        <c:v>90.179912791762845</c:v>
                      </c:pt>
                      <c:pt idx="2401">
                        <c:v>90.517020263090387</c:v>
                      </c:pt>
                      <c:pt idx="2402">
                        <c:v>90.300831776043381</c:v>
                      </c:pt>
                      <c:pt idx="2403">
                        <c:v>90.300831776043381</c:v>
                      </c:pt>
                      <c:pt idx="2404">
                        <c:v>90.300831776043381</c:v>
                      </c:pt>
                      <c:pt idx="2405">
                        <c:v>90.300831776043381</c:v>
                      </c:pt>
                      <c:pt idx="2406">
                        <c:v>90.000366421164486</c:v>
                      </c:pt>
                      <c:pt idx="2407">
                        <c:v>89.98570957458503</c:v>
                      </c:pt>
                      <c:pt idx="2408">
                        <c:v>89.487376790883431</c:v>
                      </c:pt>
                      <c:pt idx="2409">
                        <c:v>89.897768495108267</c:v>
                      </c:pt>
                      <c:pt idx="2410">
                        <c:v>89.560661023780725</c:v>
                      </c:pt>
                      <c:pt idx="2411">
                        <c:v>90.022351691033663</c:v>
                      </c:pt>
                      <c:pt idx="2412">
                        <c:v>90.022351691033663</c:v>
                      </c:pt>
                      <c:pt idx="2413">
                        <c:v>90.647173060715986</c:v>
                      </c:pt>
                      <c:pt idx="2414">
                        <c:v>90.055329595837449</c:v>
                      </c:pt>
                      <c:pt idx="2415">
                        <c:v>89.934410611556913</c:v>
                      </c:pt>
                      <c:pt idx="2416">
                        <c:v>89.875783225239076</c:v>
                      </c:pt>
                      <c:pt idx="2417">
                        <c:v>89.828148473855833</c:v>
                      </c:pt>
                      <c:pt idx="2418">
                        <c:v>89.828148473855833</c:v>
                      </c:pt>
                      <c:pt idx="2419">
                        <c:v>89.828148473855833</c:v>
                      </c:pt>
                      <c:pt idx="2420">
                        <c:v>89.853797955369899</c:v>
                      </c:pt>
                      <c:pt idx="2421">
                        <c:v>89.892198893408079</c:v>
                      </c:pt>
                      <c:pt idx="2422">
                        <c:v>89.930746399912053</c:v>
                      </c:pt>
                      <c:pt idx="2423">
                        <c:v>90.071891832472232</c:v>
                      </c:pt>
                      <c:pt idx="2424">
                        <c:v>89.945403246491509</c:v>
                      </c:pt>
                      <c:pt idx="2425">
                        <c:v>90.015023267743928</c:v>
                      </c:pt>
                      <c:pt idx="2426">
                        <c:v>90.015023267743928</c:v>
                      </c:pt>
                      <c:pt idx="2427">
                        <c:v>90.015023267743928</c:v>
                      </c:pt>
                      <c:pt idx="2428">
                        <c:v>90.015023267743928</c:v>
                      </c:pt>
                      <c:pt idx="2429">
                        <c:v>90.341138104136888</c:v>
                      </c:pt>
                      <c:pt idx="2430">
                        <c:v>90.146934886959059</c:v>
                      </c:pt>
                      <c:pt idx="2431">
                        <c:v>90.22578872155654</c:v>
                      </c:pt>
                      <c:pt idx="2432">
                        <c:v>90.145029496903746</c:v>
                      </c:pt>
                      <c:pt idx="2433">
                        <c:v>90.234875966435808</c:v>
                      </c:pt>
                      <c:pt idx="2434">
                        <c:v>90.463962478472752</c:v>
                      </c:pt>
                      <c:pt idx="2435">
                        <c:v>90.487706569931476</c:v>
                      </c:pt>
                      <c:pt idx="2436">
                        <c:v>90.500604594921398</c:v>
                      </c:pt>
                      <c:pt idx="2437">
                        <c:v>90.819244439558815</c:v>
                      </c:pt>
                      <c:pt idx="2438">
                        <c:v>90.804734161445154</c:v>
                      </c:pt>
                      <c:pt idx="2439">
                        <c:v>90.542669744604439</c:v>
                      </c:pt>
                      <c:pt idx="2440">
                        <c:v>90.749624418306396</c:v>
                      </c:pt>
                      <c:pt idx="2441">
                        <c:v>90.67824557546443</c:v>
                      </c:pt>
                      <c:pt idx="2442">
                        <c:v>90.652596093950379</c:v>
                      </c:pt>
                      <c:pt idx="2443">
                        <c:v>90.689238210399026</c:v>
                      </c:pt>
                      <c:pt idx="2444">
                        <c:v>90.921842365615035</c:v>
                      </c:pt>
                      <c:pt idx="2445">
                        <c:v>90.907332087501374</c:v>
                      </c:pt>
                      <c:pt idx="2446">
                        <c:v>90.703895056978482</c:v>
                      </c:pt>
                      <c:pt idx="2447">
                        <c:v>90.744201385072003</c:v>
                      </c:pt>
                      <c:pt idx="2448">
                        <c:v>90.780843501520636</c:v>
                      </c:pt>
                      <c:pt idx="2449">
                        <c:v>90.571983437763365</c:v>
                      </c:pt>
                      <c:pt idx="2450">
                        <c:v>90.630610824081188</c:v>
                      </c:pt>
                      <c:pt idx="2451">
                        <c:v>90.707559268623356</c:v>
                      </c:pt>
                      <c:pt idx="2452">
                        <c:v>90.903667875856499</c:v>
                      </c:pt>
                      <c:pt idx="2453">
                        <c:v>91.378109999633566</c:v>
                      </c:pt>
                      <c:pt idx="2454">
                        <c:v>91.312154190026007</c:v>
                      </c:pt>
                      <c:pt idx="2455">
                        <c:v>92.253856582756214</c:v>
                      </c:pt>
                      <c:pt idx="2456">
                        <c:v>93.13150855593419</c:v>
                      </c:pt>
                      <c:pt idx="2457">
                        <c:v>93.250522150159384</c:v>
                      </c:pt>
                      <c:pt idx="2458">
                        <c:v>92.503022974606992</c:v>
                      </c:pt>
                      <c:pt idx="2459">
                        <c:v>92.779744238027178</c:v>
                      </c:pt>
                      <c:pt idx="2460">
                        <c:v>92.779744238027178</c:v>
                      </c:pt>
                      <c:pt idx="2461">
                        <c:v>92.779744238027178</c:v>
                      </c:pt>
                      <c:pt idx="2462">
                        <c:v>92.697226191784821</c:v>
                      </c:pt>
                      <c:pt idx="2463">
                        <c:v>92.75951778974752</c:v>
                      </c:pt>
                      <c:pt idx="2464">
                        <c:v>93.109523286064984</c:v>
                      </c:pt>
                      <c:pt idx="2465">
                        <c:v>93.109523286064984</c:v>
                      </c:pt>
                      <c:pt idx="2466">
                        <c:v>93.171668315561902</c:v>
                      </c:pt>
                      <c:pt idx="2467">
                        <c:v>93.327470594701538</c:v>
                      </c:pt>
                      <c:pt idx="2468">
                        <c:v>92.893188230552198</c:v>
                      </c:pt>
                      <c:pt idx="2469">
                        <c:v>92.400425048550801</c:v>
                      </c:pt>
                      <c:pt idx="2470">
                        <c:v>92.770510424682129</c:v>
                      </c:pt>
                      <c:pt idx="2471">
                        <c:v>92.951815616870022</c:v>
                      </c:pt>
                      <c:pt idx="2472">
                        <c:v>93.17723791726209</c:v>
                      </c:pt>
                      <c:pt idx="2473">
                        <c:v>92.594628265728616</c:v>
                      </c:pt>
                      <c:pt idx="2474">
                        <c:v>91.858121725110834</c:v>
                      </c:pt>
                      <c:pt idx="2475">
                        <c:v>91.348796306474654</c:v>
                      </c:pt>
                      <c:pt idx="2476">
                        <c:v>91.070316221464935</c:v>
                      </c:pt>
                      <c:pt idx="2477">
                        <c:v>91.086878458099733</c:v>
                      </c:pt>
                      <c:pt idx="2478">
                        <c:v>91.149170056062431</c:v>
                      </c:pt>
                      <c:pt idx="2479">
                        <c:v>90.980616320398653</c:v>
                      </c:pt>
                      <c:pt idx="2480">
                        <c:v>90.681909787109291</c:v>
                      </c:pt>
                      <c:pt idx="2481">
                        <c:v>90.441830640137766</c:v>
                      </c:pt>
                      <c:pt idx="2482">
                        <c:v>90.441830640137766</c:v>
                      </c:pt>
                      <c:pt idx="2483">
                        <c:v>90.341138104136888</c:v>
                      </c:pt>
                      <c:pt idx="2484">
                        <c:v>90.440071818548233</c:v>
                      </c:pt>
                      <c:pt idx="2485">
                        <c:v>90.048001172547714</c:v>
                      </c:pt>
                      <c:pt idx="2486">
                        <c:v>90.048001172547714</c:v>
                      </c:pt>
                      <c:pt idx="2487">
                        <c:v>90.013117877688614</c:v>
                      </c:pt>
                      <c:pt idx="2488">
                        <c:v>90.007694844454207</c:v>
                      </c:pt>
                      <c:pt idx="2489">
                        <c:v>90.689238210399026</c:v>
                      </c:pt>
                      <c:pt idx="2490">
                        <c:v>90.685573998754165</c:v>
                      </c:pt>
                      <c:pt idx="2491">
                        <c:v>90.590304495987667</c:v>
                      </c:pt>
                      <c:pt idx="2492">
                        <c:v>90.396101278809851</c:v>
                      </c:pt>
                      <c:pt idx="2493">
                        <c:v>90.517020263090387</c:v>
                      </c:pt>
                      <c:pt idx="2494">
                        <c:v>90.491370781576336</c:v>
                      </c:pt>
                      <c:pt idx="2495">
                        <c:v>90.4383129969587</c:v>
                      </c:pt>
                      <c:pt idx="2496">
                        <c:v>91.121615184493052</c:v>
                      </c:pt>
                      <c:pt idx="2497">
                        <c:v>91.172914147521141</c:v>
                      </c:pt>
                      <c:pt idx="2498">
                        <c:v>91.246198380418448</c:v>
                      </c:pt>
                      <c:pt idx="2499">
                        <c:v>91.321388003371055</c:v>
                      </c:pt>
                      <c:pt idx="2500">
                        <c:v>91.158257300941699</c:v>
                      </c:pt>
                      <c:pt idx="2501">
                        <c:v>91.110622549558457</c:v>
                      </c:pt>
                      <c:pt idx="2502">
                        <c:v>91.110622549558457</c:v>
                      </c:pt>
                      <c:pt idx="2503">
                        <c:v>91.372686966399158</c:v>
                      </c:pt>
                      <c:pt idx="2504">
                        <c:v>91.372686966399158</c:v>
                      </c:pt>
                      <c:pt idx="2505">
                        <c:v>91.194899417390346</c:v>
                      </c:pt>
                      <c:pt idx="2506">
                        <c:v>91.334139459895198</c:v>
                      </c:pt>
                      <c:pt idx="2507">
                        <c:v>91.16924993587628</c:v>
                      </c:pt>
                      <c:pt idx="2508">
                        <c:v>90.824814041259017</c:v>
                      </c:pt>
                      <c:pt idx="2509">
                        <c:v>90.51511487303506</c:v>
                      </c:pt>
                      <c:pt idx="2510">
                        <c:v>90.645267670660644</c:v>
                      </c:pt>
                      <c:pt idx="2511">
                        <c:v>90.683815177164618</c:v>
                      </c:pt>
                      <c:pt idx="2512">
                        <c:v>90.751529808361724</c:v>
                      </c:pt>
                      <c:pt idx="2513">
                        <c:v>91.257191015353044</c:v>
                      </c:pt>
                      <c:pt idx="2514">
                        <c:v>91.128943607782773</c:v>
                      </c:pt>
                      <c:pt idx="2515">
                        <c:v>91.128943607782773</c:v>
                      </c:pt>
                      <c:pt idx="2516">
                        <c:v>91.669341541167412</c:v>
                      </c:pt>
                      <c:pt idx="2517">
                        <c:v>92.015682825840017</c:v>
                      </c:pt>
                      <c:pt idx="2518">
                        <c:v>92.017588215895344</c:v>
                      </c:pt>
                      <c:pt idx="2519">
                        <c:v>91.627276391484372</c:v>
                      </c:pt>
                      <c:pt idx="2520">
                        <c:v>92.28683448756</c:v>
                      </c:pt>
                      <c:pt idx="2521">
                        <c:v>92.059653365578384</c:v>
                      </c:pt>
                      <c:pt idx="2522">
                        <c:v>91.920413323073532</c:v>
                      </c:pt>
                      <c:pt idx="2523">
                        <c:v>91.88743541826976</c:v>
                      </c:pt>
                      <c:pt idx="2524">
                        <c:v>91.632699424718766</c:v>
                      </c:pt>
                      <c:pt idx="2525">
                        <c:v>91.559561760287266</c:v>
                      </c:pt>
                      <c:pt idx="2526">
                        <c:v>91.27551207357736</c:v>
                      </c:pt>
                      <c:pt idx="2527">
                        <c:v>91.235205745483853</c:v>
                      </c:pt>
                      <c:pt idx="2528">
                        <c:v>91.36345315305411</c:v>
                      </c:pt>
                      <c:pt idx="2529">
                        <c:v>91.852552123410646</c:v>
                      </c:pt>
                      <c:pt idx="2530">
                        <c:v>91.488036348979506</c:v>
                      </c:pt>
                      <c:pt idx="2531">
                        <c:v>91.488036348979506</c:v>
                      </c:pt>
                      <c:pt idx="2532">
                        <c:v>91.488036348979506</c:v>
                      </c:pt>
                      <c:pt idx="2533">
                        <c:v>91.86911436004543</c:v>
                      </c:pt>
                      <c:pt idx="2534">
                        <c:v>91.601626909970307</c:v>
                      </c:pt>
                      <c:pt idx="2535">
                        <c:v>91.601626909970307</c:v>
                      </c:pt>
                      <c:pt idx="2536">
                        <c:v>91.601626909970307</c:v>
                      </c:pt>
                      <c:pt idx="2537">
                        <c:v>91.601626909970307</c:v>
                      </c:pt>
                      <c:pt idx="2538">
                        <c:v>91.601626909970307</c:v>
                      </c:pt>
                      <c:pt idx="2539">
                        <c:v>91.601626909970307</c:v>
                      </c:pt>
                      <c:pt idx="2540">
                        <c:v>91.149170056062431</c:v>
                      </c:pt>
                      <c:pt idx="2541">
                        <c:v>91.246198380418448</c:v>
                      </c:pt>
                      <c:pt idx="2542">
                        <c:v>91.231541533838978</c:v>
                      </c:pt>
                      <c:pt idx="2543">
                        <c:v>91.233446923894306</c:v>
                      </c:pt>
                      <c:pt idx="2544">
                        <c:v>91.341467883184919</c:v>
                      </c:pt>
                      <c:pt idx="2545">
                        <c:v>91.341467883184919</c:v>
                      </c:pt>
                      <c:pt idx="2546">
                        <c:v>91.341467883184919</c:v>
                      </c:pt>
                      <c:pt idx="2547">
                        <c:v>91.619947968194637</c:v>
                      </c:pt>
                      <c:pt idx="2548">
                        <c:v>91.619947968194637</c:v>
                      </c:pt>
                      <c:pt idx="2549">
                        <c:v>91.41665750613754</c:v>
                      </c:pt>
                      <c:pt idx="2550">
                        <c:v>91.319482613315742</c:v>
                      </c:pt>
                      <c:pt idx="2551">
                        <c:v>91.409182514382024</c:v>
                      </c:pt>
                      <c:pt idx="2552">
                        <c:v>91.409182514382024</c:v>
                      </c:pt>
                      <c:pt idx="2553">
                        <c:v>91.409182514382024</c:v>
                      </c:pt>
                      <c:pt idx="2554">
                        <c:v>92.21530907625224</c:v>
                      </c:pt>
                      <c:pt idx="2555">
                        <c:v>92.121944963541083</c:v>
                      </c:pt>
                      <c:pt idx="2556">
                        <c:v>92.090872448792624</c:v>
                      </c:pt>
                      <c:pt idx="2557">
                        <c:v>92.810816752775622</c:v>
                      </c:pt>
                      <c:pt idx="2558">
                        <c:v>93.157158037448227</c:v>
                      </c:pt>
                      <c:pt idx="2559">
                        <c:v>93.157158037448227</c:v>
                      </c:pt>
                      <c:pt idx="2560">
                        <c:v>93.157158037448227</c:v>
                      </c:pt>
                      <c:pt idx="2561">
                        <c:v>93.052654721336694</c:v>
                      </c:pt>
                      <c:pt idx="2562">
                        <c:v>92.550657725990249</c:v>
                      </c:pt>
                      <c:pt idx="2563">
                        <c:v>92.788831482906446</c:v>
                      </c:pt>
                      <c:pt idx="2564">
                        <c:v>92.957385218570209</c:v>
                      </c:pt>
                      <c:pt idx="2565">
                        <c:v>92.957385218570209</c:v>
                      </c:pt>
                      <c:pt idx="2566">
                        <c:v>92.957385218570209</c:v>
                      </c:pt>
                      <c:pt idx="2567">
                        <c:v>92.957385218570209</c:v>
                      </c:pt>
                      <c:pt idx="2568">
                        <c:v>92.957385218570209</c:v>
                      </c:pt>
                      <c:pt idx="2569">
                        <c:v>92.983034700084261</c:v>
                      </c:pt>
                      <c:pt idx="2570">
                        <c:v>93.129603165878848</c:v>
                      </c:pt>
                      <c:pt idx="2571">
                        <c:v>94.15558242644093</c:v>
                      </c:pt>
                      <c:pt idx="2572">
                        <c:v>93.712212817412322</c:v>
                      </c:pt>
                      <c:pt idx="2573">
                        <c:v>93.712212817412322</c:v>
                      </c:pt>
                      <c:pt idx="2574">
                        <c:v>93.712212817412322</c:v>
                      </c:pt>
                      <c:pt idx="2575">
                        <c:v>93.591293833131786</c:v>
                      </c:pt>
                      <c:pt idx="2576">
                        <c:v>94.051079110329411</c:v>
                      </c:pt>
                      <c:pt idx="2577">
                        <c:v>93.818474955113402</c:v>
                      </c:pt>
                      <c:pt idx="2578">
                        <c:v>93.298156901542626</c:v>
                      </c:pt>
                      <c:pt idx="2579">
                        <c:v>93.092961049430215</c:v>
                      </c:pt>
                      <c:pt idx="2580">
                        <c:v>93.092961049430215</c:v>
                      </c:pt>
                      <c:pt idx="2581">
                        <c:v>93.092961049430215</c:v>
                      </c:pt>
                      <c:pt idx="2582">
                        <c:v>93.400754827598831</c:v>
                      </c:pt>
                      <c:pt idx="2583">
                        <c:v>93.329229416291085</c:v>
                      </c:pt>
                      <c:pt idx="2584">
                        <c:v>93.547323293393418</c:v>
                      </c:pt>
                      <c:pt idx="2585">
                        <c:v>93.276171631673435</c:v>
                      </c:pt>
                      <c:pt idx="2586">
                        <c:v>93.10028947271995</c:v>
                      </c:pt>
                      <c:pt idx="2587">
                        <c:v>93.10028947271995</c:v>
                      </c:pt>
                      <c:pt idx="2588">
                        <c:v>93.10028947271995</c:v>
                      </c:pt>
                      <c:pt idx="2589">
                        <c:v>93.171668315561902</c:v>
                      </c:pt>
                      <c:pt idx="2590">
                        <c:v>93.77084020373016</c:v>
                      </c:pt>
                      <c:pt idx="2591">
                        <c:v>93.847788648272314</c:v>
                      </c:pt>
                      <c:pt idx="2592">
                        <c:v>93.521673811879353</c:v>
                      </c:pt>
                      <c:pt idx="2593">
                        <c:v>93.547323293393418</c:v>
                      </c:pt>
                      <c:pt idx="2594">
                        <c:v>93.547323293393418</c:v>
                      </c:pt>
                      <c:pt idx="2595">
                        <c:v>93.547323293393418</c:v>
                      </c:pt>
                      <c:pt idx="2596">
                        <c:v>93.37876955772964</c:v>
                      </c:pt>
                      <c:pt idx="2597">
                        <c:v>93.547323293393418</c:v>
                      </c:pt>
                      <c:pt idx="2598">
                        <c:v>93.668242277673954</c:v>
                      </c:pt>
                      <c:pt idx="2599">
                        <c:v>93.813051921878994</c:v>
                      </c:pt>
                      <c:pt idx="2600">
                        <c:v>93.444725367337213</c:v>
                      </c:pt>
                      <c:pt idx="2601">
                        <c:v>93.444725367337213</c:v>
                      </c:pt>
                      <c:pt idx="2602">
                        <c:v>93.444725367337213</c:v>
                      </c:pt>
                      <c:pt idx="2603">
                        <c:v>93.932065516104217</c:v>
                      </c:pt>
                      <c:pt idx="2604">
                        <c:v>93.693891759187991</c:v>
                      </c:pt>
                      <c:pt idx="2605">
                        <c:v>93.57663698655233</c:v>
                      </c:pt>
                      <c:pt idx="2606">
                        <c:v>93.767175992085299</c:v>
                      </c:pt>
                      <c:pt idx="2607">
                        <c:v>93.899087611300416</c:v>
                      </c:pt>
                      <c:pt idx="2608">
                        <c:v>93.899087611300416</c:v>
                      </c:pt>
                      <c:pt idx="2609">
                        <c:v>93.899087611300416</c:v>
                      </c:pt>
                      <c:pt idx="2610">
                        <c:v>94.049320288739878</c:v>
                      </c:pt>
                      <c:pt idx="2611">
                        <c:v>94.17390348466526</c:v>
                      </c:pt>
                      <c:pt idx="2612">
                        <c:v>93.976036055842584</c:v>
                      </c:pt>
                      <c:pt idx="2613">
                        <c:v>93.411747462533441</c:v>
                      </c:pt>
                      <c:pt idx="2614">
                        <c:v>93.164486460737962</c:v>
                      </c:pt>
                      <c:pt idx="2615">
                        <c:v>93.164486460737962</c:v>
                      </c:pt>
                      <c:pt idx="2616">
                        <c:v>93.164486460737962</c:v>
                      </c:pt>
                      <c:pt idx="2617">
                        <c:v>93.089296837785355</c:v>
                      </c:pt>
                      <c:pt idx="2618">
                        <c:v>93.224872668645332</c:v>
                      </c:pt>
                      <c:pt idx="2619">
                        <c:v>93.213880033710737</c:v>
                      </c:pt>
                      <c:pt idx="2620">
                        <c:v>93.254186361804244</c:v>
                      </c:pt>
                      <c:pt idx="2621">
                        <c:v>93.27983584331831</c:v>
                      </c:pt>
                      <c:pt idx="2622">
                        <c:v>93.27983584331831</c:v>
                      </c:pt>
                      <c:pt idx="2623">
                        <c:v>93.27983584331831</c:v>
                      </c:pt>
                      <c:pt idx="2624">
                        <c:v>93.591293833131786</c:v>
                      </c:pt>
                      <c:pt idx="2625">
                        <c:v>93.292733868308218</c:v>
                      </c:pt>
                      <c:pt idx="2626">
                        <c:v>93.224872668645332</c:v>
                      </c:pt>
                      <c:pt idx="2627">
                        <c:v>93.089296837785355</c:v>
                      </c:pt>
                      <c:pt idx="2628">
                        <c:v>92.9793704884394</c:v>
                      </c:pt>
                      <c:pt idx="2629">
                        <c:v>92.9793704884394</c:v>
                      </c:pt>
                      <c:pt idx="2630">
                        <c:v>92.9793704884394</c:v>
                      </c:pt>
                      <c:pt idx="2631">
                        <c:v>92.931735737056158</c:v>
                      </c:pt>
                      <c:pt idx="2632">
                        <c:v>93.012348393243187</c:v>
                      </c:pt>
                      <c:pt idx="2633">
                        <c:v>93.212121212121204</c:v>
                      </c:pt>
                      <c:pt idx="2634">
                        <c:v>92.909750467186981</c:v>
                      </c:pt>
                      <c:pt idx="2635">
                        <c:v>92.924407313766437</c:v>
                      </c:pt>
                      <c:pt idx="2636">
                        <c:v>92.924407313766437</c:v>
                      </c:pt>
                      <c:pt idx="2637">
                        <c:v>92.924407313766437</c:v>
                      </c:pt>
                      <c:pt idx="2638">
                        <c:v>93.096625261075076</c:v>
                      </c:pt>
                      <c:pt idx="2639">
                        <c:v>92.917078890476716</c:v>
                      </c:pt>
                      <c:pt idx="2640">
                        <c:v>92.959290608625551</c:v>
                      </c:pt>
                      <c:pt idx="2641">
                        <c:v>93.092961049430215</c:v>
                      </c:pt>
                      <c:pt idx="2642">
                        <c:v>93.03242827305705</c:v>
                      </c:pt>
                      <c:pt idx="2643">
                        <c:v>93.03242827305705</c:v>
                      </c:pt>
                      <c:pt idx="2644">
                        <c:v>93.03242827305705</c:v>
                      </c:pt>
                      <c:pt idx="2645">
                        <c:v>93.316477959766942</c:v>
                      </c:pt>
                      <c:pt idx="2646">
                        <c:v>93.147924224103178</c:v>
                      </c:pt>
                      <c:pt idx="2647">
                        <c:v>93.188230552196686</c:v>
                      </c:pt>
                      <c:pt idx="2648">
                        <c:v>93.463046425561529</c:v>
                      </c:pt>
                      <c:pt idx="2649">
                        <c:v>93.866109706496644</c:v>
                      </c:pt>
                      <c:pt idx="2650">
                        <c:v>93.866109706496644</c:v>
                      </c:pt>
                      <c:pt idx="2651">
                        <c:v>93.866109706496644</c:v>
                      </c:pt>
                      <c:pt idx="2652">
                        <c:v>94.052984500384738</c:v>
                      </c:pt>
                      <c:pt idx="2653">
                        <c:v>93.67923491260855</c:v>
                      </c:pt>
                      <c:pt idx="2654">
                        <c:v>93.664578066029094</c:v>
                      </c:pt>
                      <c:pt idx="2655">
                        <c:v>93.864204316441317</c:v>
                      </c:pt>
                      <c:pt idx="2656">
                        <c:v>94.003444358946169</c:v>
                      </c:pt>
                      <c:pt idx="2657">
                        <c:v>94.003444358946169</c:v>
                      </c:pt>
                      <c:pt idx="2658">
                        <c:v>94.003444358946169</c:v>
                      </c:pt>
                      <c:pt idx="2659">
                        <c:v>93.867868528086177</c:v>
                      </c:pt>
                      <c:pt idx="2660">
                        <c:v>93.43930233410282</c:v>
                      </c:pt>
                      <c:pt idx="2661">
                        <c:v>93.444725367337213</c:v>
                      </c:pt>
                      <c:pt idx="2662">
                        <c:v>93.459382213916669</c:v>
                      </c:pt>
                      <c:pt idx="2663">
                        <c:v>93.534425268403496</c:v>
                      </c:pt>
                      <c:pt idx="2664">
                        <c:v>93.613279103000977</c:v>
                      </c:pt>
                      <c:pt idx="2665">
                        <c:v>94.104283463412841</c:v>
                      </c:pt>
                      <c:pt idx="2666">
                        <c:v>94.967132021545552</c:v>
                      </c:pt>
                      <c:pt idx="2667">
                        <c:v>95.423399655564097</c:v>
                      </c:pt>
                      <c:pt idx="2668">
                        <c:v>95.28049540141437</c:v>
                      </c:pt>
                      <c:pt idx="2669">
                        <c:v>95.727529222087853</c:v>
                      </c:pt>
                      <c:pt idx="2670">
                        <c:v>95.727529222087853</c:v>
                      </c:pt>
                      <c:pt idx="2671">
                        <c:v>95.670660657359562</c:v>
                      </c:pt>
                      <c:pt idx="2672">
                        <c:v>96.077534718405317</c:v>
                      </c:pt>
                      <c:pt idx="2673">
                        <c:v>96.489685244219686</c:v>
                      </c:pt>
                      <c:pt idx="2674">
                        <c:v>96.489685244219686</c:v>
                      </c:pt>
                      <c:pt idx="2675">
                        <c:v>96.489685244219686</c:v>
                      </c:pt>
                      <c:pt idx="2676">
                        <c:v>97.680554028800685</c:v>
                      </c:pt>
                      <c:pt idx="2677">
                        <c:v>96.874427466930484</c:v>
                      </c:pt>
                      <c:pt idx="2678">
                        <c:v>96.945952878238245</c:v>
                      </c:pt>
                      <c:pt idx="2679">
                        <c:v>96.801143234033191</c:v>
                      </c:pt>
                      <c:pt idx="2680">
                        <c:v>96.973361181341815</c:v>
                      </c:pt>
                      <c:pt idx="2681">
                        <c:v>96.973361181341815</c:v>
                      </c:pt>
                      <c:pt idx="2682">
                        <c:v>96.973361181341815</c:v>
                      </c:pt>
                      <c:pt idx="2683">
                        <c:v>97.442380271884502</c:v>
                      </c:pt>
                      <c:pt idx="2684">
                        <c:v>97.053973837528844</c:v>
                      </c:pt>
                      <c:pt idx="2685">
                        <c:v>97.020995932725057</c:v>
                      </c:pt>
                      <c:pt idx="2686">
                        <c:v>97.092521344032818</c:v>
                      </c:pt>
                      <c:pt idx="2687">
                        <c:v>97.414825400315124</c:v>
                      </c:pt>
                      <c:pt idx="2688">
                        <c:v>97.414825400315124</c:v>
                      </c:pt>
                      <c:pt idx="2689">
                        <c:v>97.414825400315124</c:v>
                      </c:pt>
                      <c:pt idx="2690">
                        <c:v>97.946136088820481</c:v>
                      </c:pt>
                      <c:pt idx="2691">
                        <c:v>97.537649774650973</c:v>
                      </c:pt>
                      <c:pt idx="2692">
                        <c:v>97.34168773588361</c:v>
                      </c:pt>
                      <c:pt idx="2693">
                        <c:v>97.370854860576742</c:v>
                      </c:pt>
                      <c:pt idx="2694">
                        <c:v>97.526657139716391</c:v>
                      </c:pt>
                      <c:pt idx="2695">
                        <c:v>97.218863361547747</c:v>
                      </c:pt>
                      <c:pt idx="2696">
                        <c:v>97.27016232457585</c:v>
                      </c:pt>
                      <c:pt idx="2697">
                        <c:v>97.407643545491169</c:v>
                      </c:pt>
                      <c:pt idx="2698">
                        <c:v>97.407643545491169</c:v>
                      </c:pt>
                      <c:pt idx="2699">
                        <c:v>96.258839910593224</c:v>
                      </c:pt>
                      <c:pt idx="2700">
                        <c:v>96.258839910593224</c:v>
                      </c:pt>
                      <c:pt idx="2701">
                        <c:v>96.258839910593224</c:v>
                      </c:pt>
                      <c:pt idx="2702">
                        <c:v>96.361437836649444</c:v>
                      </c:pt>
                      <c:pt idx="2703">
                        <c:v>96.56296947711698</c:v>
                      </c:pt>
                      <c:pt idx="2704">
                        <c:v>96.716866366201302</c:v>
                      </c:pt>
                      <c:pt idx="2705">
                        <c:v>96.962368546407234</c:v>
                      </c:pt>
                      <c:pt idx="2706">
                        <c:v>96.962368546407234</c:v>
                      </c:pt>
                      <c:pt idx="2707">
                        <c:v>96.802902055622724</c:v>
                      </c:pt>
                      <c:pt idx="2708">
                        <c:v>96.669231614818059</c:v>
                      </c:pt>
                      <c:pt idx="2709">
                        <c:v>96.134256714667828</c:v>
                      </c:pt>
                      <c:pt idx="2710">
                        <c:v>96.020666153677041</c:v>
                      </c:pt>
                      <c:pt idx="2711">
                        <c:v>96.020666153677041</c:v>
                      </c:pt>
                      <c:pt idx="2712">
                        <c:v>95.709208163863536</c:v>
                      </c:pt>
                      <c:pt idx="2713">
                        <c:v>95.877761899527314</c:v>
                      </c:pt>
                      <c:pt idx="2714">
                        <c:v>95.218203803451686</c:v>
                      </c:pt>
                      <c:pt idx="2715">
                        <c:v>95.392180572349844</c:v>
                      </c:pt>
                      <c:pt idx="2716">
                        <c:v>94.881096332124145</c:v>
                      </c:pt>
                      <c:pt idx="2717">
                        <c:v>94.881096332124145</c:v>
                      </c:pt>
                      <c:pt idx="2718">
                        <c:v>94.881096332124145</c:v>
                      </c:pt>
                      <c:pt idx="2719">
                        <c:v>94.906745813638182</c:v>
                      </c:pt>
                      <c:pt idx="2720">
                        <c:v>95.540654428199772</c:v>
                      </c:pt>
                      <c:pt idx="2721">
                        <c:v>95.328130152797627</c:v>
                      </c:pt>
                      <c:pt idx="2722">
                        <c:v>95.011102561283934</c:v>
                      </c:pt>
                      <c:pt idx="2723">
                        <c:v>94.998351104759806</c:v>
                      </c:pt>
                      <c:pt idx="2724">
                        <c:v>94.98369425818035</c:v>
                      </c:pt>
                      <c:pt idx="2725">
                        <c:v>95.351874244256337</c:v>
                      </c:pt>
                      <c:pt idx="2726">
                        <c:v>95.456377560367883</c:v>
                      </c:pt>
                      <c:pt idx="2727">
                        <c:v>95.456377560367883</c:v>
                      </c:pt>
                      <c:pt idx="2728">
                        <c:v>95.016672162984122</c:v>
                      </c:pt>
                      <c:pt idx="2729">
                        <c:v>95.218203803451686</c:v>
                      </c:pt>
                      <c:pt idx="2730">
                        <c:v>95.218203803451686</c:v>
                      </c:pt>
                      <c:pt idx="2731">
                        <c:v>95.163240628778695</c:v>
                      </c:pt>
                      <c:pt idx="2732">
                        <c:v>95.716536587153271</c:v>
                      </c:pt>
                      <c:pt idx="2733">
                        <c:v>95.657909200835434</c:v>
                      </c:pt>
                      <c:pt idx="2734">
                        <c:v>95.657909200835434</c:v>
                      </c:pt>
                      <c:pt idx="2735">
                        <c:v>95.657909200835434</c:v>
                      </c:pt>
                      <c:pt idx="2736">
                        <c:v>96.126928291378093</c:v>
                      </c:pt>
                      <c:pt idx="2737">
                        <c:v>96.229526217434312</c:v>
                      </c:pt>
                      <c:pt idx="2738">
                        <c:v>95.98035982558352</c:v>
                      </c:pt>
                      <c:pt idx="2739">
                        <c:v>96.361437836649444</c:v>
                      </c:pt>
                      <c:pt idx="2740">
                        <c:v>96.388846139753028</c:v>
                      </c:pt>
                      <c:pt idx="2741">
                        <c:v>96.388846139753028</c:v>
                      </c:pt>
                      <c:pt idx="2742">
                        <c:v>96.388846139753028</c:v>
                      </c:pt>
                      <c:pt idx="2743">
                        <c:v>97.389175918801058</c:v>
                      </c:pt>
                      <c:pt idx="2744">
                        <c:v>97.193213880033696</c:v>
                      </c:pt>
                      <c:pt idx="2745">
                        <c:v>97.193213880033696</c:v>
                      </c:pt>
                      <c:pt idx="2746">
                        <c:v>97.193213880033696</c:v>
                      </c:pt>
                      <c:pt idx="2747">
                        <c:v>96.879997068630672</c:v>
                      </c:pt>
                      <c:pt idx="2748">
                        <c:v>96.727859001135911</c:v>
                      </c:pt>
                      <c:pt idx="2749">
                        <c:v>96.786486387453735</c:v>
                      </c:pt>
                      <c:pt idx="2750">
                        <c:v>97.167564398519659</c:v>
                      </c:pt>
                      <c:pt idx="2751">
                        <c:v>97.006339086145616</c:v>
                      </c:pt>
                      <c:pt idx="2752">
                        <c:v>97.020995932725057</c:v>
                      </c:pt>
                      <c:pt idx="2753">
                        <c:v>97.020995932725057</c:v>
                      </c:pt>
                      <c:pt idx="2754">
                        <c:v>97.020995932725057</c:v>
                      </c:pt>
                      <c:pt idx="2755">
                        <c:v>97.435051848594782</c:v>
                      </c:pt>
                      <c:pt idx="2756">
                        <c:v>97.211534938258026</c:v>
                      </c:pt>
                      <c:pt idx="2757">
                        <c:v>97.211534938258026</c:v>
                      </c:pt>
                      <c:pt idx="2758">
                        <c:v>97.563299256165024</c:v>
                      </c:pt>
                      <c:pt idx="2759">
                        <c:v>97.84734894287493</c:v>
                      </c:pt>
                      <c:pt idx="2760">
                        <c:v>97.84734894287493</c:v>
                      </c:pt>
                      <c:pt idx="2761">
                        <c:v>97.84734894287493</c:v>
                      </c:pt>
                      <c:pt idx="2762">
                        <c:v>97.713531933604486</c:v>
                      </c:pt>
                      <c:pt idx="2763">
                        <c:v>97.462460151698366</c:v>
                      </c:pt>
                      <c:pt idx="2764">
                        <c:v>97.621926642482876</c:v>
                      </c:pt>
                      <c:pt idx="2765">
                        <c:v>97.700780477080357</c:v>
                      </c:pt>
                      <c:pt idx="2766">
                        <c:v>97.742845626763398</c:v>
                      </c:pt>
                      <c:pt idx="2767">
                        <c:v>97.742845626763398</c:v>
                      </c:pt>
                      <c:pt idx="2768">
                        <c:v>97.742845626763398</c:v>
                      </c:pt>
                      <c:pt idx="2769">
                        <c:v>97.812465648015817</c:v>
                      </c:pt>
                      <c:pt idx="2770">
                        <c:v>97.966362537100139</c:v>
                      </c:pt>
                      <c:pt idx="2771">
                        <c:v>97.966362537100139</c:v>
                      </c:pt>
                      <c:pt idx="2772">
                        <c:v>97.790480378146626</c:v>
                      </c:pt>
                      <c:pt idx="2773">
                        <c:v>98.043310981642279</c:v>
                      </c:pt>
                      <c:pt idx="2774">
                        <c:v>98.043310981642279</c:v>
                      </c:pt>
                      <c:pt idx="2775">
                        <c:v>98.043310981642279</c:v>
                      </c:pt>
                      <c:pt idx="2776">
                        <c:v>98.347440548166048</c:v>
                      </c:pt>
                      <c:pt idx="2777">
                        <c:v>98.103697189549663</c:v>
                      </c:pt>
                      <c:pt idx="2778">
                        <c:v>97.797808801436361</c:v>
                      </c:pt>
                      <c:pt idx="2779">
                        <c:v>97.352533802352411</c:v>
                      </c:pt>
                      <c:pt idx="2780">
                        <c:v>97.325125499248827</c:v>
                      </c:pt>
                      <c:pt idx="2781">
                        <c:v>97.325125499248827</c:v>
                      </c:pt>
                      <c:pt idx="2782">
                        <c:v>97.325125499248827</c:v>
                      </c:pt>
                      <c:pt idx="2783">
                        <c:v>97.251841266351548</c:v>
                      </c:pt>
                      <c:pt idx="2784">
                        <c:v>97.218863361547747</c:v>
                      </c:pt>
                      <c:pt idx="2785">
                        <c:v>97.042981202594248</c:v>
                      </c:pt>
                      <c:pt idx="2786">
                        <c:v>97.042981202594248</c:v>
                      </c:pt>
                      <c:pt idx="2787">
                        <c:v>97.042981202594248</c:v>
                      </c:pt>
                      <c:pt idx="2788">
                        <c:v>97.042981202594248</c:v>
                      </c:pt>
                      <c:pt idx="2789">
                        <c:v>97.042981202594248</c:v>
                      </c:pt>
                      <c:pt idx="2790">
                        <c:v>97.024660144369932</c:v>
                      </c:pt>
                      <c:pt idx="2791">
                        <c:v>97.314132864314232</c:v>
                      </c:pt>
                      <c:pt idx="2792">
                        <c:v>97.30314022937965</c:v>
                      </c:pt>
                      <c:pt idx="2793">
                        <c:v>96.960463156351906</c:v>
                      </c:pt>
                      <c:pt idx="2794">
                        <c:v>96.947711699827764</c:v>
                      </c:pt>
                      <c:pt idx="2795">
                        <c:v>96.947711699827764</c:v>
                      </c:pt>
                      <c:pt idx="2796">
                        <c:v>96.947711699827764</c:v>
                      </c:pt>
                      <c:pt idx="2797">
                        <c:v>97.636583489062318</c:v>
                      </c:pt>
                      <c:pt idx="2798">
                        <c:v>97.609175185958733</c:v>
                      </c:pt>
                      <c:pt idx="2799">
                        <c:v>97.949946868931136</c:v>
                      </c:pt>
                      <c:pt idx="2800">
                        <c:v>98.090945733025521</c:v>
                      </c:pt>
                      <c:pt idx="2801">
                        <c:v>97.665897182221244</c:v>
                      </c:pt>
                      <c:pt idx="2802">
                        <c:v>97.665897182221244</c:v>
                      </c:pt>
                      <c:pt idx="2803">
                        <c:v>97.665897182221244</c:v>
                      </c:pt>
                      <c:pt idx="2804">
                        <c:v>97.926056209006617</c:v>
                      </c:pt>
                      <c:pt idx="2805">
                        <c:v>98.012091898428039</c:v>
                      </c:pt>
                      <c:pt idx="2806">
                        <c:v>97.984683595324469</c:v>
                      </c:pt>
                      <c:pt idx="2807">
                        <c:v>98.633249056465502</c:v>
                      </c:pt>
                      <c:pt idx="2808">
                        <c:v>99.087611300428719</c:v>
                      </c:pt>
                      <c:pt idx="2809">
                        <c:v>99.087611300428719</c:v>
                      </c:pt>
                      <c:pt idx="2810">
                        <c:v>99.087611300428719</c:v>
                      </c:pt>
                      <c:pt idx="2811">
                        <c:v>99.197537649774645</c:v>
                      </c:pt>
                      <c:pt idx="2812">
                        <c:v>99.148144076801856</c:v>
                      </c:pt>
                      <c:pt idx="2813">
                        <c:v>99.615257777289216</c:v>
                      </c:pt>
                      <c:pt idx="2814">
                        <c:v>99.703198856765965</c:v>
                      </c:pt>
                      <c:pt idx="2815">
                        <c:v>99.124253416877337</c:v>
                      </c:pt>
                      <c:pt idx="2816">
                        <c:v>99.124253416877337</c:v>
                      </c:pt>
                      <c:pt idx="2817">
                        <c:v>99.124253416877337</c:v>
                      </c:pt>
                      <c:pt idx="2818">
                        <c:v>99.42647759334578</c:v>
                      </c:pt>
                      <c:pt idx="2819">
                        <c:v>99.42647759334578</c:v>
                      </c:pt>
                      <c:pt idx="2820">
                        <c:v>99.739840973214598</c:v>
                      </c:pt>
                      <c:pt idx="2821">
                        <c:v>99.996335788355111</c:v>
                      </c:pt>
                      <c:pt idx="2822">
                        <c:v>99.362427173793549</c:v>
                      </c:pt>
                      <c:pt idx="2823">
                        <c:v>99.362427173793549</c:v>
                      </c:pt>
                      <c:pt idx="2824">
                        <c:v>99.362427173793549</c:v>
                      </c:pt>
                      <c:pt idx="2825">
                        <c:v>99.432047195045982</c:v>
                      </c:pt>
                      <c:pt idx="2826">
                        <c:v>99.63900186874794</c:v>
                      </c:pt>
                      <c:pt idx="2827">
                        <c:v>99.772818878018384</c:v>
                      </c:pt>
                      <c:pt idx="2828">
                        <c:v>99.032648125755728</c:v>
                      </c:pt>
                      <c:pt idx="2829">
                        <c:v>99.157231321681138</c:v>
                      </c:pt>
                      <c:pt idx="2830">
                        <c:v>99.578615660840555</c:v>
                      </c:pt>
                      <c:pt idx="2831">
                        <c:v>99.525411307757125</c:v>
                      </c:pt>
                      <c:pt idx="2832">
                        <c:v>99.454032464915159</c:v>
                      </c:pt>
                      <c:pt idx="2833">
                        <c:v>100.10626213770107</c:v>
                      </c:pt>
                      <c:pt idx="2834">
                        <c:v>100.01099263493458</c:v>
                      </c:pt>
                      <c:pt idx="2835">
                        <c:v>99.754497819794068</c:v>
                      </c:pt>
                      <c:pt idx="2836">
                        <c:v>100.22718112198159</c:v>
                      </c:pt>
                      <c:pt idx="2837">
                        <c:v>100.351764317907</c:v>
                      </c:pt>
                      <c:pt idx="2838">
                        <c:v>100.35366970796234</c:v>
                      </c:pt>
                      <c:pt idx="2839">
                        <c:v>100.35366970796234</c:v>
                      </c:pt>
                      <c:pt idx="2840">
                        <c:v>100.35366970796234</c:v>
                      </c:pt>
                      <c:pt idx="2841">
                        <c:v>100.55329595837455</c:v>
                      </c:pt>
                      <c:pt idx="2842">
                        <c:v>100.5276464768605</c:v>
                      </c:pt>
                      <c:pt idx="2843">
                        <c:v>100.49100436041185</c:v>
                      </c:pt>
                      <c:pt idx="2844">
                        <c:v>100.69986442416914</c:v>
                      </c:pt>
                      <c:pt idx="2845">
                        <c:v>100.59360228646806</c:v>
                      </c:pt>
                      <c:pt idx="2846">
                        <c:v>100.28214429665456</c:v>
                      </c:pt>
                      <c:pt idx="2847">
                        <c:v>99.468689311494614</c:v>
                      </c:pt>
                      <c:pt idx="2848">
                        <c:v>99.003334432596816</c:v>
                      </c:pt>
                      <c:pt idx="2849">
                        <c:v>98.69920486607306</c:v>
                      </c:pt>
                      <c:pt idx="2850">
                        <c:v>98.340112124876327</c:v>
                      </c:pt>
                      <c:pt idx="2851">
                        <c:v>98.340112124876327</c:v>
                      </c:pt>
                      <c:pt idx="2852">
                        <c:v>98.708438679418109</c:v>
                      </c:pt>
                      <c:pt idx="2853">
                        <c:v>98.515994283829826</c:v>
                      </c:pt>
                      <c:pt idx="2854">
                        <c:v>98.299805796782806</c:v>
                      </c:pt>
                      <c:pt idx="2855">
                        <c:v>98.279725916968957</c:v>
                      </c:pt>
                      <c:pt idx="2856">
                        <c:v>98.354768971455783</c:v>
                      </c:pt>
                      <c:pt idx="2857">
                        <c:v>98.766919497270152</c:v>
                      </c:pt>
                      <c:pt idx="2858">
                        <c:v>98.545307976988738</c:v>
                      </c:pt>
                      <c:pt idx="2859">
                        <c:v>97.827122494595287</c:v>
                      </c:pt>
                      <c:pt idx="2860">
                        <c:v>97.477263566743602</c:v>
                      </c:pt>
                      <c:pt idx="2861">
                        <c:v>97.477263566743602</c:v>
                      </c:pt>
                      <c:pt idx="2862">
                        <c:v>97.477263566743602</c:v>
                      </c:pt>
                      <c:pt idx="2863">
                        <c:v>97.519328716426642</c:v>
                      </c:pt>
                      <c:pt idx="2864">
                        <c:v>97.790480378146626</c:v>
                      </c:pt>
                      <c:pt idx="2865">
                        <c:v>97.667656003810777</c:v>
                      </c:pt>
                      <c:pt idx="2866">
                        <c:v>97.667656003810777</c:v>
                      </c:pt>
                      <c:pt idx="2867">
                        <c:v>97.667656003810777</c:v>
                      </c:pt>
                      <c:pt idx="2868">
                        <c:v>97.667656003810777</c:v>
                      </c:pt>
                      <c:pt idx="2869">
                        <c:v>97.667656003810777</c:v>
                      </c:pt>
                      <c:pt idx="2870">
                        <c:v>97.570627679454745</c:v>
                      </c:pt>
                      <c:pt idx="2871">
                        <c:v>97.526657139716391</c:v>
                      </c:pt>
                      <c:pt idx="2872">
                        <c:v>97.29947601773479</c:v>
                      </c:pt>
                      <c:pt idx="2873">
                        <c:v>97.097944377267225</c:v>
                      </c:pt>
                      <c:pt idx="2874">
                        <c:v>97.097944377267225</c:v>
                      </c:pt>
                      <c:pt idx="2875">
                        <c:v>97.037558169359855</c:v>
                      </c:pt>
                      <c:pt idx="2876">
                        <c:v>97.413066578725577</c:v>
                      </c:pt>
                      <c:pt idx="2877">
                        <c:v>97.702539298669876</c:v>
                      </c:pt>
                      <c:pt idx="2878">
                        <c:v>97.420395002015312</c:v>
                      </c:pt>
                      <c:pt idx="2879">
                        <c:v>97.420395002015312</c:v>
                      </c:pt>
                      <c:pt idx="2880">
                        <c:v>97.367190648931881</c:v>
                      </c:pt>
                      <c:pt idx="2881">
                        <c:v>97.358103404052613</c:v>
                      </c:pt>
                      <c:pt idx="2882">
                        <c:v>97.680554028800685</c:v>
                      </c:pt>
                      <c:pt idx="2883">
                        <c:v>97.680554028800685</c:v>
                      </c:pt>
                      <c:pt idx="2884">
                        <c:v>97.680554028800685</c:v>
                      </c:pt>
                      <c:pt idx="2885">
                        <c:v>97.680554028800685</c:v>
                      </c:pt>
                      <c:pt idx="2886">
                        <c:v>97.680554028800685</c:v>
                      </c:pt>
                      <c:pt idx="2887">
                        <c:v>97.544978197940708</c:v>
                      </c:pt>
                      <c:pt idx="2888">
                        <c:v>97.544978197940708</c:v>
                      </c:pt>
                      <c:pt idx="2889">
                        <c:v>97.059543439229031</c:v>
                      </c:pt>
                      <c:pt idx="2890">
                        <c:v>97.312374042724699</c:v>
                      </c:pt>
                      <c:pt idx="2891">
                        <c:v>97.444139093474021</c:v>
                      </c:pt>
                      <c:pt idx="2892">
                        <c:v>97.640247700707192</c:v>
                      </c:pt>
                      <c:pt idx="2893">
                        <c:v>97.504671869847201</c:v>
                      </c:pt>
                      <c:pt idx="2894">
                        <c:v>97.398409732146121</c:v>
                      </c:pt>
                      <c:pt idx="2895">
                        <c:v>97.499248836612779</c:v>
                      </c:pt>
                      <c:pt idx="2896">
                        <c:v>97.218863361547747</c:v>
                      </c:pt>
                      <c:pt idx="2897">
                        <c:v>97.218863361547747</c:v>
                      </c:pt>
                      <c:pt idx="2898">
                        <c:v>97.218863361547747</c:v>
                      </c:pt>
                      <c:pt idx="2899">
                        <c:v>97.402073943790981</c:v>
                      </c:pt>
                      <c:pt idx="2900">
                        <c:v>97.361767615697474</c:v>
                      </c:pt>
                      <c:pt idx="2901">
                        <c:v>97.548642409585582</c:v>
                      </c:pt>
                      <c:pt idx="2902">
                        <c:v>97.548642409585582</c:v>
                      </c:pt>
                      <c:pt idx="2903">
                        <c:v>97.548642409585582</c:v>
                      </c:pt>
                      <c:pt idx="2904">
                        <c:v>97.548642409585582</c:v>
                      </c:pt>
                      <c:pt idx="2905">
                        <c:v>97.548642409585582</c:v>
                      </c:pt>
                      <c:pt idx="2906">
                        <c:v>97.588948737679075</c:v>
                      </c:pt>
                      <c:pt idx="2907">
                        <c:v>97.729947601773475</c:v>
                      </c:pt>
                      <c:pt idx="2908">
                        <c:v>97.563299256165024</c:v>
                      </c:pt>
                      <c:pt idx="2909">
                        <c:v>97.651240335641774</c:v>
                      </c:pt>
                      <c:pt idx="2910">
                        <c:v>97.871093034333668</c:v>
                      </c:pt>
                      <c:pt idx="2911">
                        <c:v>97.871093034333668</c:v>
                      </c:pt>
                      <c:pt idx="2912">
                        <c:v>97.871093034333668</c:v>
                      </c:pt>
                      <c:pt idx="2913">
                        <c:v>97.915063574072036</c:v>
                      </c:pt>
                      <c:pt idx="2914">
                        <c:v>98.017661500128241</c:v>
                      </c:pt>
                      <c:pt idx="2915">
                        <c:v>98.17888681250227</c:v>
                      </c:pt>
                      <c:pt idx="2916">
                        <c:v>98.739511194166568</c:v>
                      </c:pt>
                      <c:pt idx="2917">
                        <c:v>98.856765966802243</c:v>
                      </c:pt>
                      <c:pt idx="2918">
                        <c:v>98.856765966802243</c:v>
                      </c:pt>
                      <c:pt idx="2919">
                        <c:v>98.856765966802243</c:v>
                      </c:pt>
                      <c:pt idx="2920">
                        <c:v>98.928144809644209</c:v>
                      </c:pt>
                      <c:pt idx="2921">
                        <c:v>99.307463999120571</c:v>
                      </c:pt>
                      <c:pt idx="2922">
                        <c:v>98.691876442783325</c:v>
                      </c:pt>
                      <c:pt idx="2923">
                        <c:v>98.461031109156849</c:v>
                      </c:pt>
                      <c:pt idx="2924">
                        <c:v>98.252171045399578</c:v>
                      </c:pt>
                      <c:pt idx="2925">
                        <c:v>98.252171045399578</c:v>
                      </c:pt>
                      <c:pt idx="2926">
                        <c:v>98.252171045399578</c:v>
                      </c:pt>
                      <c:pt idx="2927">
                        <c:v>98.448133084166926</c:v>
                      </c:pt>
                      <c:pt idx="2928">
                        <c:v>98.581950093437399</c:v>
                      </c:pt>
                      <c:pt idx="2929">
                        <c:v>98.864094390091964</c:v>
                      </c:pt>
                      <c:pt idx="2930">
                        <c:v>98.625920633175767</c:v>
                      </c:pt>
                      <c:pt idx="2931">
                        <c:v>98.581950093437399</c:v>
                      </c:pt>
                      <c:pt idx="2932">
                        <c:v>98.167894177567689</c:v>
                      </c:pt>
                      <c:pt idx="2933">
                        <c:v>97.871093034333668</c:v>
                      </c:pt>
                      <c:pt idx="2934">
                        <c:v>97.689641273679968</c:v>
                      </c:pt>
                      <c:pt idx="2935">
                        <c:v>97.790480378146626</c:v>
                      </c:pt>
                      <c:pt idx="2936">
                        <c:v>97.84720237440915</c:v>
                      </c:pt>
                      <c:pt idx="2937">
                        <c:v>98.406067934483886</c:v>
                      </c:pt>
                      <c:pt idx="2938">
                        <c:v>98.58927851672712</c:v>
                      </c:pt>
                      <c:pt idx="2939">
                        <c:v>98.424388992708217</c:v>
                      </c:pt>
                      <c:pt idx="2940">
                        <c:v>98.605694184896123</c:v>
                      </c:pt>
                      <c:pt idx="2941">
                        <c:v>98.325455278296857</c:v>
                      </c:pt>
                      <c:pt idx="2942">
                        <c:v>98.325455278296857</c:v>
                      </c:pt>
                      <c:pt idx="2943">
                        <c:v>98.325455278296857</c:v>
                      </c:pt>
                      <c:pt idx="2944">
                        <c:v>98.658898537979539</c:v>
                      </c:pt>
                      <c:pt idx="2945">
                        <c:v>98.919057564764927</c:v>
                      </c:pt>
                      <c:pt idx="2946">
                        <c:v>98.904400718185485</c:v>
                      </c:pt>
                      <c:pt idx="2947">
                        <c:v>98.569198636913256</c:v>
                      </c:pt>
                      <c:pt idx="2948">
                        <c:v>99.620827378989404</c:v>
                      </c:pt>
                      <c:pt idx="2949">
                        <c:v>99.620827378989404</c:v>
                      </c:pt>
                      <c:pt idx="2950">
                        <c:v>99.620827378989404</c:v>
                      </c:pt>
                      <c:pt idx="2951">
                        <c:v>99.58594408413029</c:v>
                      </c:pt>
                      <c:pt idx="2952">
                        <c:v>99.600600930709746</c:v>
                      </c:pt>
                      <c:pt idx="2953">
                        <c:v>99.20486607306438</c:v>
                      </c:pt>
                      <c:pt idx="2954">
                        <c:v>98.970356527793044</c:v>
                      </c:pt>
                      <c:pt idx="2955">
                        <c:v>98.673555384559009</c:v>
                      </c:pt>
                      <c:pt idx="2956">
                        <c:v>98.673555384559009</c:v>
                      </c:pt>
                      <c:pt idx="2957">
                        <c:v>98.673555384559009</c:v>
                      </c:pt>
                      <c:pt idx="2958">
                        <c:v>98.58927851672712</c:v>
                      </c:pt>
                      <c:pt idx="2959">
                        <c:v>98.867758601736824</c:v>
                      </c:pt>
                      <c:pt idx="2960">
                        <c:v>98.867758601736824</c:v>
                      </c:pt>
                      <c:pt idx="2961">
                        <c:v>98.781722912315402</c:v>
                      </c:pt>
                      <c:pt idx="2962">
                        <c:v>98.743175405811428</c:v>
                      </c:pt>
                      <c:pt idx="2963">
                        <c:v>98.398739511194165</c:v>
                      </c:pt>
                      <c:pt idx="2964">
                        <c:v>98.470118354036117</c:v>
                      </c:pt>
                      <c:pt idx="2965">
                        <c:v>98.281484738558504</c:v>
                      </c:pt>
                      <c:pt idx="2966">
                        <c:v>98.076288886446079</c:v>
                      </c:pt>
                      <c:pt idx="2967">
                        <c:v>98.303470008427666</c:v>
                      </c:pt>
                      <c:pt idx="2968">
                        <c:v>98.303470008427666</c:v>
                      </c:pt>
                      <c:pt idx="2969">
                        <c:v>98.303470008427666</c:v>
                      </c:pt>
                      <c:pt idx="2970">
                        <c:v>98.4866805906709</c:v>
                      </c:pt>
                      <c:pt idx="2971">
                        <c:v>98.358433183100644</c:v>
                      </c:pt>
                      <c:pt idx="2972">
                        <c:v>98.490344802315775</c:v>
                      </c:pt>
                      <c:pt idx="2973">
                        <c:v>98.461031109156849</c:v>
                      </c:pt>
                      <c:pt idx="2974">
                        <c:v>98.320032245062464</c:v>
                      </c:pt>
                      <c:pt idx="2975">
                        <c:v>98.320032245062464</c:v>
                      </c:pt>
                      <c:pt idx="2976">
                        <c:v>98.320032245062464</c:v>
                      </c:pt>
                      <c:pt idx="2977">
                        <c:v>98.71928474588691</c:v>
                      </c:pt>
                      <c:pt idx="2978">
                        <c:v>98.60393536330659</c:v>
                      </c:pt>
                      <c:pt idx="2979">
                        <c:v>98.415301747828948</c:v>
                      </c:pt>
                      <c:pt idx="2980">
                        <c:v>98.252171045399578</c:v>
                      </c:pt>
                      <c:pt idx="2981">
                        <c:v>98.193543659081755</c:v>
                      </c:pt>
                      <c:pt idx="2982">
                        <c:v>98.193543659081755</c:v>
                      </c:pt>
                      <c:pt idx="2983">
                        <c:v>98.193543659081755</c:v>
                      </c:pt>
                      <c:pt idx="2984">
                        <c:v>97.825217104539945</c:v>
                      </c:pt>
                      <c:pt idx="2985">
                        <c:v>97.819794071305537</c:v>
                      </c:pt>
                      <c:pt idx="2986">
                        <c:v>98.189879447436894</c:v>
                      </c:pt>
                      <c:pt idx="2987">
                        <c:v>98.081711919680473</c:v>
                      </c:pt>
                      <c:pt idx="2988">
                        <c:v>97.872851855923187</c:v>
                      </c:pt>
                      <c:pt idx="2989">
                        <c:v>97.872851855923187</c:v>
                      </c:pt>
                      <c:pt idx="2990">
                        <c:v>97.872851855923187</c:v>
                      </c:pt>
                      <c:pt idx="2991">
                        <c:v>97.97369096038986</c:v>
                      </c:pt>
                      <c:pt idx="2992">
                        <c:v>97.970026748744999</c:v>
                      </c:pt>
                      <c:pt idx="2993">
                        <c:v>97.783151954856905</c:v>
                      </c:pt>
                      <c:pt idx="2994">
                        <c:v>97.971932138800327</c:v>
                      </c:pt>
                      <c:pt idx="2995">
                        <c:v>98.035982558352558</c:v>
                      </c:pt>
                      <c:pt idx="2996">
                        <c:v>98.035982558352558</c:v>
                      </c:pt>
                      <c:pt idx="2997">
                        <c:v>98.035982558352558</c:v>
                      </c:pt>
                      <c:pt idx="2998">
                        <c:v>98.035982558352558</c:v>
                      </c:pt>
                      <c:pt idx="2999">
                        <c:v>97.856436187754198</c:v>
                      </c:pt>
                      <c:pt idx="3000">
                        <c:v>97.856436187754198</c:v>
                      </c:pt>
                      <c:pt idx="3001">
                        <c:v>97.922391997361757</c:v>
                      </c:pt>
                      <c:pt idx="3002">
                        <c:v>98.288813161848225</c:v>
                      </c:pt>
                      <c:pt idx="3003">
                        <c:v>98.473782565680978</c:v>
                      </c:pt>
                      <c:pt idx="3004">
                        <c:v>98.286907771792897</c:v>
                      </c:pt>
                      <c:pt idx="3005">
                        <c:v>98.347440548166048</c:v>
                      </c:pt>
                      <c:pt idx="3006">
                        <c:v>98.281484738558504</c:v>
                      </c:pt>
                      <c:pt idx="3007">
                        <c:v>98.286907771792897</c:v>
                      </c:pt>
                      <c:pt idx="3008">
                        <c:v>98.459272287567316</c:v>
                      </c:pt>
                      <c:pt idx="3009">
                        <c:v>98.244842622109843</c:v>
                      </c:pt>
                      <c:pt idx="3010">
                        <c:v>98.147667729288031</c:v>
                      </c:pt>
                      <c:pt idx="3011">
                        <c:v>98.142244696053623</c:v>
                      </c:pt>
                      <c:pt idx="3012">
                        <c:v>97.944377267230948</c:v>
                      </c:pt>
                      <c:pt idx="3013">
                        <c:v>97.944377267230948</c:v>
                      </c:pt>
                      <c:pt idx="3014">
                        <c:v>97.944377267230948</c:v>
                      </c:pt>
                      <c:pt idx="3015">
                        <c:v>97.944377267230948</c:v>
                      </c:pt>
                      <c:pt idx="3016">
                        <c:v>97.504671869847201</c:v>
                      </c:pt>
                      <c:pt idx="3017">
                        <c:v>97.273826536220724</c:v>
                      </c:pt>
                      <c:pt idx="3018">
                        <c:v>97.354439192407753</c:v>
                      </c:pt>
                      <c:pt idx="3019">
                        <c:v>97.726429958594395</c:v>
                      </c:pt>
                      <c:pt idx="3020">
                        <c:v>97.726429958594395</c:v>
                      </c:pt>
                      <c:pt idx="3021">
                        <c:v>97.726429958594395</c:v>
                      </c:pt>
                      <c:pt idx="3022">
                        <c:v>98.090945733025521</c:v>
                      </c:pt>
                      <c:pt idx="3023">
                        <c:v>98.090945733025521</c:v>
                      </c:pt>
                      <c:pt idx="3024">
                        <c:v>98.046975193287139</c:v>
                      </c:pt>
                      <c:pt idx="3025">
                        <c:v>98.237514198820122</c:v>
                      </c:pt>
                      <c:pt idx="3026">
                        <c:v>98.17888681250227</c:v>
                      </c:pt>
                      <c:pt idx="3027">
                        <c:v>98.17888681250227</c:v>
                      </c:pt>
                      <c:pt idx="3028">
                        <c:v>98.17888681250227</c:v>
                      </c:pt>
                      <c:pt idx="3029">
                        <c:v>98.153237330988233</c:v>
                      </c:pt>
                      <c:pt idx="3030">
                        <c:v>98.222857352240652</c:v>
                      </c:pt>
                      <c:pt idx="3031">
                        <c:v>98.232091165585715</c:v>
                      </c:pt>
                      <c:pt idx="3032">
                        <c:v>97.711626543549144</c:v>
                      </c:pt>
                      <c:pt idx="3033">
                        <c:v>97.693305485324828</c:v>
                      </c:pt>
                      <c:pt idx="3034">
                        <c:v>97.693305485324828</c:v>
                      </c:pt>
                      <c:pt idx="3035">
                        <c:v>97.693305485324828</c:v>
                      </c:pt>
                      <c:pt idx="3036">
                        <c:v>97.632919277417457</c:v>
                      </c:pt>
                      <c:pt idx="3037">
                        <c:v>97.44794987358469</c:v>
                      </c:pt>
                      <c:pt idx="3038">
                        <c:v>97.416730790370437</c:v>
                      </c:pt>
                      <c:pt idx="3039">
                        <c:v>97.98834780696933</c:v>
                      </c:pt>
                      <c:pt idx="3040">
                        <c:v>97.636583489062318</c:v>
                      </c:pt>
                      <c:pt idx="3041">
                        <c:v>97.636583489062318</c:v>
                      </c:pt>
                      <c:pt idx="3042">
                        <c:v>97.636583489062318</c:v>
                      </c:pt>
                      <c:pt idx="3043">
                        <c:v>97.585284526034215</c:v>
                      </c:pt>
                      <c:pt idx="3044">
                        <c:v>97.409402367080702</c:v>
                      </c:pt>
                      <c:pt idx="3045">
                        <c:v>97.480781209922682</c:v>
                      </c:pt>
                      <c:pt idx="3046">
                        <c:v>97.761166684987728</c:v>
                      </c:pt>
                      <c:pt idx="3047">
                        <c:v>97.739181415118537</c:v>
                      </c:pt>
                      <c:pt idx="3048">
                        <c:v>97.517569894837123</c:v>
                      </c:pt>
                      <c:pt idx="3049">
                        <c:v>97.517569894837123</c:v>
                      </c:pt>
                      <c:pt idx="3050">
                        <c:v>97.517569894837123</c:v>
                      </c:pt>
                      <c:pt idx="3051">
                        <c:v>98.105602579604991</c:v>
                      </c:pt>
                      <c:pt idx="3052">
                        <c:v>97.783151954856905</c:v>
                      </c:pt>
                      <c:pt idx="3053">
                        <c:v>97.783151954856905</c:v>
                      </c:pt>
                      <c:pt idx="3054">
                        <c:v>97.783151954856905</c:v>
                      </c:pt>
                      <c:pt idx="3055">
                        <c:v>98.039646769997418</c:v>
                      </c:pt>
                      <c:pt idx="3056">
                        <c:v>97.801473013081235</c:v>
                      </c:pt>
                      <c:pt idx="3057">
                        <c:v>97.728188780183928</c:v>
                      </c:pt>
                      <c:pt idx="3058">
                        <c:v>97.922391997361757</c:v>
                      </c:pt>
                      <c:pt idx="3059">
                        <c:v>98.039646769997418</c:v>
                      </c:pt>
                      <c:pt idx="3060">
                        <c:v>98.039646769997418</c:v>
                      </c:pt>
                      <c:pt idx="3061">
                        <c:v>98.039646769997418</c:v>
                      </c:pt>
                      <c:pt idx="3062">
                        <c:v>97.984683595324469</c:v>
                      </c:pt>
                      <c:pt idx="3063">
                        <c:v>97.944377267230948</c:v>
                      </c:pt>
                      <c:pt idx="3064">
                        <c:v>97.955369902165529</c:v>
                      </c:pt>
                      <c:pt idx="3065">
                        <c:v>98.00666886519366</c:v>
                      </c:pt>
                      <c:pt idx="3066">
                        <c:v>97.876516067568048</c:v>
                      </c:pt>
                      <c:pt idx="3067">
                        <c:v>97.876516067568048</c:v>
                      </c:pt>
                      <c:pt idx="3068">
                        <c:v>97.876516067568048</c:v>
                      </c:pt>
                      <c:pt idx="3069">
                        <c:v>97.876516067568048</c:v>
                      </c:pt>
                      <c:pt idx="3070">
                        <c:v>97.790480378146626</c:v>
                      </c:pt>
                      <c:pt idx="3071">
                        <c:v>97.790480378146626</c:v>
                      </c:pt>
                      <c:pt idx="3072">
                        <c:v>97.834450917885007</c:v>
                      </c:pt>
                      <c:pt idx="3073">
                        <c:v>97.768495108277449</c:v>
                      </c:pt>
                      <c:pt idx="3074">
                        <c:v>97.768495108277449</c:v>
                      </c:pt>
                      <c:pt idx="3075">
                        <c:v>97.768495108277449</c:v>
                      </c:pt>
                      <c:pt idx="3076">
                        <c:v>97.816129859660677</c:v>
                      </c:pt>
                      <c:pt idx="3077">
                        <c:v>97.643911912352053</c:v>
                      </c:pt>
                      <c:pt idx="3078">
                        <c:v>97.372760250632069</c:v>
                      </c:pt>
                      <c:pt idx="3079">
                        <c:v>97.651240335641774</c:v>
                      </c:pt>
                      <c:pt idx="3080">
                        <c:v>98.561723645157741</c:v>
                      </c:pt>
                      <c:pt idx="3081">
                        <c:v>98.561723645157741</c:v>
                      </c:pt>
                      <c:pt idx="3082">
                        <c:v>99.289142940896269</c:v>
                      </c:pt>
                      <c:pt idx="3083">
                        <c:v>99.593272507420025</c:v>
                      </c:pt>
                      <c:pt idx="3084">
                        <c:v>99.411820746766324</c:v>
                      </c:pt>
                      <c:pt idx="3085">
                        <c:v>99.866182990729541</c:v>
                      </c:pt>
                      <c:pt idx="3086">
                        <c:v>99.866182990729541</c:v>
                      </c:pt>
                      <c:pt idx="3087">
                        <c:v>99.866182990729541</c:v>
                      </c:pt>
                      <c:pt idx="3088">
                        <c:v>99.90839470887839</c:v>
                      </c:pt>
                      <c:pt idx="3089">
                        <c:v>100.04030632809349</c:v>
                      </c:pt>
                      <c:pt idx="3090">
                        <c:v>100.49466857205671</c:v>
                      </c:pt>
                      <c:pt idx="3091">
                        <c:v>100.76215602213183</c:v>
                      </c:pt>
                      <c:pt idx="3092">
                        <c:v>100.351764317907</c:v>
                      </c:pt>
                      <c:pt idx="3093">
                        <c:v>100.80246235022534</c:v>
                      </c:pt>
                      <c:pt idx="3094">
                        <c:v>100.62658019127184</c:v>
                      </c:pt>
                      <c:pt idx="3095">
                        <c:v>100.23626836686086</c:v>
                      </c:pt>
                      <c:pt idx="3096">
                        <c:v>100.17412333736395</c:v>
                      </c:pt>
                      <c:pt idx="3097">
                        <c:v>99.996335788355111</c:v>
                      </c:pt>
                      <c:pt idx="3098">
                        <c:v>99.98900736506539</c:v>
                      </c:pt>
                      <c:pt idx="3099">
                        <c:v>99.519988274522731</c:v>
                      </c:pt>
                      <c:pt idx="3100">
                        <c:v>99.131581840167087</c:v>
                      </c:pt>
                      <c:pt idx="3101">
                        <c:v>98.721190135942251</c:v>
                      </c:pt>
                      <c:pt idx="3102">
                        <c:v>98.812795427063861</c:v>
                      </c:pt>
                      <c:pt idx="3103">
                        <c:v>98.812795427063861</c:v>
                      </c:pt>
                      <c:pt idx="3104">
                        <c:v>98.812795427063861</c:v>
                      </c:pt>
                      <c:pt idx="3105">
                        <c:v>98.812795427063861</c:v>
                      </c:pt>
                      <c:pt idx="3106">
                        <c:v>98.992341797662235</c:v>
                      </c:pt>
                      <c:pt idx="3107">
                        <c:v>98.853101755157354</c:v>
                      </c:pt>
                      <c:pt idx="3108">
                        <c:v>99.424718771756233</c:v>
                      </c:pt>
                      <c:pt idx="3109">
                        <c:v>99.33135465904509</c:v>
                      </c:pt>
                      <c:pt idx="3110">
                        <c:v>99.479681946429224</c:v>
                      </c:pt>
                      <c:pt idx="3111">
                        <c:v>99.727089516690484</c:v>
                      </c:pt>
                      <c:pt idx="3112">
                        <c:v>99.540214722802361</c:v>
                      </c:pt>
                      <c:pt idx="3113">
                        <c:v>99.651899893737848</c:v>
                      </c:pt>
                      <c:pt idx="3114">
                        <c:v>99.410061925176791</c:v>
                      </c:pt>
                      <c:pt idx="3115">
                        <c:v>99.280055696016987</c:v>
                      </c:pt>
                      <c:pt idx="3116">
                        <c:v>99.750833608149208</c:v>
                      </c:pt>
                      <c:pt idx="3117">
                        <c:v>100.0183210582243</c:v>
                      </c:pt>
                      <c:pt idx="3118">
                        <c:v>99.813125206111891</c:v>
                      </c:pt>
                      <c:pt idx="3119">
                        <c:v>99.556630390971364</c:v>
                      </c:pt>
                      <c:pt idx="3120">
                        <c:v>100</c:v>
                      </c:pt>
                      <c:pt idx="3121">
                        <c:v>100.15023267743943</c:v>
                      </c:pt>
                      <c:pt idx="3122">
                        <c:v>99.732512549924877</c:v>
                      </c:pt>
                      <c:pt idx="3123">
                        <c:v>99.609834744054808</c:v>
                      </c:pt>
                      <c:pt idx="3124">
                        <c:v>99.611593565644355</c:v>
                      </c:pt>
                      <c:pt idx="3125">
                        <c:v>99.965263273606681</c:v>
                      </c:pt>
                      <c:pt idx="3126">
                        <c:v>99.934044190392441</c:v>
                      </c:pt>
                      <c:pt idx="3127">
                        <c:v>100.15023267743943</c:v>
                      </c:pt>
                      <c:pt idx="3128">
                        <c:v>99.789381114653168</c:v>
                      </c:pt>
                      <c:pt idx="3129">
                        <c:v>99.895643252354247</c:v>
                      </c:pt>
                      <c:pt idx="3130">
                        <c:v>99.805796782822171</c:v>
                      </c:pt>
                      <c:pt idx="3131">
                        <c:v>99.607929353999467</c:v>
                      </c:pt>
                      <c:pt idx="3132">
                        <c:v>99.776483089663259</c:v>
                      </c:pt>
                      <c:pt idx="3133">
                        <c:v>99.857095745850273</c:v>
                      </c:pt>
                      <c:pt idx="3134">
                        <c:v>99.934044190392441</c:v>
                      </c:pt>
                      <c:pt idx="3135">
                        <c:v>99.98167894177567</c:v>
                      </c:pt>
                      <c:pt idx="3136">
                        <c:v>99.87908101571945</c:v>
                      </c:pt>
                      <c:pt idx="3137">
                        <c:v>99.778241911252792</c:v>
                      </c:pt>
                      <c:pt idx="3138">
                        <c:v>99.778241911252792</c:v>
                      </c:pt>
                      <c:pt idx="3139">
                        <c:v>99.717855703345421</c:v>
                      </c:pt>
                      <c:pt idx="3140">
                        <c:v>99.589608295775164</c:v>
                      </c:pt>
                      <c:pt idx="3141">
                        <c:v>99.468689311494614</c:v>
                      </c:pt>
                      <c:pt idx="3142">
                        <c:v>98.895313473306203</c:v>
                      </c:pt>
                      <c:pt idx="3143">
                        <c:v>98.748598439045836</c:v>
                      </c:pt>
                      <c:pt idx="3144">
                        <c:v>98.668132351324601</c:v>
                      </c:pt>
                      <c:pt idx="3145">
                        <c:v>98.521563885530014</c:v>
                      </c:pt>
                      <c:pt idx="3146">
                        <c:v>98.801802792129251</c:v>
                      </c:pt>
                      <c:pt idx="3147">
                        <c:v>98.477593345791647</c:v>
                      </c:pt>
                      <c:pt idx="3148">
                        <c:v>97.98101938367958</c:v>
                      </c:pt>
                      <c:pt idx="3149">
                        <c:v>98.032318346707697</c:v>
                      </c:pt>
                      <c:pt idx="3150">
                        <c:v>98.222857352240652</c:v>
                      </c:pt>
                      <c:pt idx="3151">
                        <c:v>98.081711919680473</c:v>
                      </c:pt>
                      <c:pt idx="3152">
                        <c:v>98.065296251511484</c:v>
                      </c:pt>
                      <c:pt idx="3153">
                        <c:v>98.307134220072541</c:v>
                      </c:pt>
                      <c:pt idx="3154">
                        <c:v>98.230185775530373</c:v>
                      </c:pt>
                      <c:pt idx="3155">
                        <c:v>98.090945733025521</c:v>
                      </c:pt>
                      <c:pt idx="3156">
                        <c:v>98.090945733025521</c:v>
                      </c:pt>
                      <c:pt idx="3157">
                        <c:v>98.153237330988233</c:v>
                      </c:pt>
                      <c:pt idx="3158">
                        <c:v>97.944377267230948</c:v>
                      </c:pt>
                      <c:pt idx="3159">
                        <c:v>97.944377267230948</c:v>
                      </c:pt>
                      <c:pt idx="3160">
                        <c:v>97.772159319922309</c:v>
                      </c:pt>
                      <c:pt idx="3161">
                        <c:v>97.746509838408258</c:v>
                      </c:pt>
                      <c:pt idx="3162">
                        <c:v>97.946136088820481</c:v>
                      </c:pt>
                      <c:pt idx="3163">
                        <c:v>97.77582353156717</c:v>
                      </c:pt>
                      <c:pt idx="3164">
                        <c:v>97.915063574072036</c:v>
                      </c:pt>
                      <c:pt idx="3165">
                        <c:v>97.783151954856905</c:v>
                      </c:pt>
                      <c:pt idx="3166">
                        <c:v>97.720860356894207</c:v>
                      </c:pt>
                      <c:pt idx="3167">
                        <c:v>97.762925506577247</c:v>
                      </c:pt>
                      <c:pt idx="3168">
                        <c:v>97.783151954856905</c:v>
                      </c:pt>
                      <c:pt idx="3169">
                        <c:v>97.621926642482876</c:v>
                      </c:pt>
                      <c:pt idx="3170">
                        <c:v>97.621926642482876</c:v>
                      </c:pt>
                      <c:pt idx="3171">
                        <c:v>96.467699974350509</c:v>
                      </c:pt>
                      <c:pt idx="3172">
                        <c:v>96.288153603752136</c:v>
                      </c:pt>
                      <c:pt idx="3173">
                        <c:v>95.872338866292907</c:v>
                      </c:pt>
                      <c:pt idx="3174">
                        <c:v>95.96570297900405</c:v>
                      </c:pt>
                      <c:pt idx="3175">
                        <c:v>95.96570297900405</c:v>
                      </c:pt>
                      <c:pt idx="3176">
                        <c:v>95.96570297900405</c:v>
                      </c:pt>
                      <c:pt idx="3177">
                        <c:v>95.797149243340286</c:v>
                      </c:pt>
                      <c:pt idx="3178">
                        <c:v>95.679894470704625</c:v>
                      </c:pt>
                      <c:pt idx="3179">
                        <c:v>95.918068227620807</c:v>
                      </c:pt>
                      <c:pt idx="3180">
                        <c:v>96.046315635191078</c:v>
                      </c:pt>
                      <c:pt idx="3181">
                        <c:v>95.877761899527314</c:v>
                      </c:pt>
                      <c:pt idx="3182">
                        <c:v>95.335458576087348</c:v>
                      </c:pt>
                      <c:pt idx="3183">
                        <c:v>95.335458576087348</c:v>
                      </c:pt>
                      <c:pt idx="3184">
                        <c:v>95.139496537319985</c:v>
                      </c:pt>
                      <c:pt idx="3185">
                        <c:v>95.150342603788786</c:v>
                      </c:pt>
                      <c:pt idx="3186">
                        <c:v>95.049650067787894</c:v>
                      </c:pt>
                      <c:pt idx="3187">
                        <c:v>95.307903704517969</c:v>
                      </c:pt>
                      <c:pt idx="3188">
                        <c:v>95.307903704517969</c:v>
                      </c:pt>
                      <c:pt idx="3189">
                        <c:v>95.097284819171136</c:v>
                      </c:pt>
                      <c:pt idx="3190">
                        <c:v>94.586200578945437</c:v>
                      </c:pt>
                      <c:pt idx="3191">
                        <c:v>94.214209812758781</c:v>
                      </c:pt>
                      <c:pt idx="3192">
                        <c:v>94.631929940273338</c:v>
                      </c:pt>
                      <c:pt idx="3193">
                        <c:v>94.536660437506853</c:v>
                      </c:pt>
                      <c:pt idx="3194">
                        <c:v>94.787585650947193</c:v>
                      </c:pt>
                      <c:pt idx="3195">
                        <c:v>94.406654208347064</c:v>
                      </c:pt>
                      <c:pt idx="3196">
                        <c:v>94.406654208347064</c:v>
                      </c:pt>
                      <c:pt idx="3197">
                        <c:v>94.558645707376058</c:v>
                      </c:pt>
                      <c:pt idx="3198">
                        <c:v>94.725440621450289</c:v>
                      </c:pt>
                      <c:pt idx="3199">
                        <c:v>94.650250998497668</c:v>
                      </c:pt>
                      <c:pt idx="3200">
                        <c:v>94.624601516983617</c:v>
                      </c:pt>
                      <c:pt idx="3201">
                        <c:v>94.699791139936224</c:v>
                      </c:pt>
                      <c:pt idx="3202">
                        <c:v>94.445055146385243</c:v>
                      </c:pt>
                      <c:pt idx="3203">
                        <c:v>94.203217177824172</c:v>
                      </c:pt>
                      <c:pt idx="3204">
                        <c:v>93.972371844197696</c:v>
                      </c:pt>
                      <c:pt idx="3205">
                        <c:v>94.02909384046022</c:v>
                      </c:pt>
                      <c:pt idx="3206">
                        <c:v>94.162910849730679</c:v>
                      </c:pt>
                      <c:pt idx="3207">
                        <c:v>94.162910849730679</c:v>
                      </c:pt>
                      <c:pt idx="3208">
                        <c:v>94.115276098347451</c:v>
                      </c:pt>
                      <c:pt idx="3209">
                        <c:v>94.021765417170499</c:v>
                      </c:pt>
                      <c:pt idx="3210">
                        <c:v>94.060312923674459</c:v>
                      </c:pt>
                      <c:pt idx="3211">
                        <c:v>94.353449855263634</c:v>
                      </c:pt>
                      <c:pt idx="3212">
                        <c:v>94.250851929207442</c:v>
                      </c:pt>
                      <c:pt idx="3213">
                        <c:v>94.721776409805429</c:v>
                      </c:pt>
                      <c:pt idx="3214">
                        <c:v>94.721776409805429</c:v>
                      </c:pt>
                      <c:pt idx="3215">
                        <c:v>94.355355245318961</c:v>
                      </c:pt>
                      <c:pt idx="3216">
                        <c:v>94.258180352497163</c:v>
                      </c:pt>
                      <c:pt idx="3217">
                        <c:v>93.893518009600228</c:v>
                      </c:pt>
                      <c:pt idx="3218">
                        <c:v>93.917408669524747</c:v>
                      </c:pt>
                      <c:pt idx="3219">
                        <c:v>94.032904620570875</c:v>
                      </c:pt>
                      <c:pt idx="3220">
                        <c:v>95.042321644498173</c:v>
                      </c:pt>
                      <c:pt idx="3221">
                        <c:v>94.738192077974418</c:v>
                      </c:pt>
                      <c:pt idx="3222">
                        <c:v>94.608185848814614</c:v>
                      </c:pt>
                      <c:pt idx="3223">
                        <c:v>95.108277454105732</c:v>
                      </c:pt>
                      <c:pt idx="3224">
                        <c:v>94.888424755413865</c:v>
                      </c:pt>
                      <c:pt idx="3225">
                        <c:v>94.716206808105227</c:v>
                      </c:pt>
                      <c:pt idx="3226">
                        <c:v>94.456047781319825</c:v>
                      </c:pt>
                      <c:pt idx="3227">
                        <c:v>94.529332014217132</c:v>
                      </c:pt>
                      <c:pt idx="3228">
                        <c:v>94.778498406067939</c:v>
                      </c:pt>
                      <c:pt idx="3229">
                        <c:v>94.553076105675856</c:v>
                      </c:pt>
                      <c:pt idx="3230">
                        <c:v>94.503682532703095</c:v>
                      </c:pt>
                      <c:pt idx="3231">
                        <c:v>94.450624748085446</c:v>
                      </c:pt>
                      <c:pt idx="3232">
                        <c:v>94.338793008684164</c:v>
                      </c:pt>
                      <c:pt idx="3233">
                        <c:v>94.430398299805788</c:v>
                      </c:pt>
                      <c:pt idx="3234">
                        <c:v>94.293063647356263</c:v>
                      </c:pt>
                      <c:pt idx="3235">
                        <c:v>94.115276098347451</c:v>
                      </c:pt>
                      <c:pt idx="3236">
                        <c:v>94.175808874720587</c:v>
                      </c:pt>
                      <c:pt idx="3237">
                        <c:v>94.454288959730306</c:v>
                      </c:pt>
                      <c:pt idx="3238">
                        <c:v>94.302150892235531</c:v>
                      </c:pt>
                      <c:pt idx="3239">
                        <c:v>94.236195082627972</c:v>
                      </c:pt>
                      <c:pt idx="3240">
                        <c:v>94.587959400534956</c:v>
                      </c:pt>
                      <c:pt idx="3241">
                        <c:v>94.432303689861101</c:v>
                      </c:pt>
                      <c:pt idx="3242">
                        <c:v>94.430398299805788</c:v>
                      </c:pt>
                      <c:pt idx="3243">
                        <c:v>94.540324649151714</c:v>
                      </c:pt>
                      <c:pt idx="3244">
                        <c:v>94.56963834231064</c:v>
                      </c:pt>
                      <c:pt idx="3245">
                        <c:v>94.675900480011705</c:v>
                      </c:pt>
                      <c:pt idx="3246">
                        <c:v>94.562309919020919</c:v>
                      </c:pt>
                      <c:pt idx="3247">
                        <c:v>94.562309919020919</c:v>
                      </c:pt>
                      <c:pt idx="3248">
                        <c:v>94.586200578945437</c:v>
                      </c:pt>
                      <c:pt idx="3249">
                        <c:v>94.611850060459474</c:v>
                      </c:pt>
                      <c:pt idx="3250">
                        <c:v>94.725440621450289</c:v>
                      </c:pt>
                      <c:pt idx="3251">
                        <c:v>94.652156388552996</c:v>
                      </c:pt>
                      <c:pt idx="3252">
                        <c:v>95.086292184236555</c:v>
                      </c:pt>
                      <c:pt idx="3253">
                        <c:v>94.888424755413865</c:v>
                      </c:pt>
                      <c:pt idx="3254">
                        <c:v>94.947052141731703</c:v>
                      </c:pt>
                      <c:pt idx="3255">
                        <c:v>94.941482540031501</c:v>
                      </c:pt>
                      <c:pt idx="3256">
                        <c:v>94.675900480011705</c:v>
                      </c:pt>
                      <c:pt idx="3257">
                        <c:v>94.591623612179816</c:v>
                      </c:pt>
                      <c:pt idx="3258">
                        <c:v>94.672236268366845</c:v>
                      </c:pt>
                      <c:pt idx="3259">
                        <c:v>94.595287823824705</c:v>
                      </c:pt>
                      <c:pt idx="3260">
                        <c:v>94.454288959730306</c:v>
                      </c:pt>
                      <c:pt idx="3261">
                        <c:v>94.456047781319825</c:v>
                      </c:pt>
                      <c:pt idx="3262">
                        <c:v>94.320471950459861</c:v>
                      </c:pt>
                      <c:pt idx="3263">
                        <c:v>94.293063647356263</c:v>
                      </c:pt>
                      <c:pt idx="3264">
                        <c:v>94.217874024403642</c:v>
                      </c:pt>
                      <c:pt idx="3265">
                        <c:v>94.434062511450662</c:v>
                      </c:pt>
                      <c:pt idx="3266">
                        <c:v>94.270931809021292</c:v>
                      </c:pt>
                      <c:pt idx="3267">
                        <c:v>94.302150892235531</c:v>
                      </c:pt>
                      <c:pt idx="3268">
                        <c:v>94.362683668608682</c:v>
                      </c:pt>
                      <c:pt idx="3269">
                        <c:v>94.344216041918585</c:v>
                      </c:pt>
                      <c:pt idx="3270">
                        <c:v>93.965043420907975</c:v>
                      </c:pt>
                      <c:pt idx="3271">
                        <c:v>94.027335018870687</c:v>
                      </c:pt>
                      <c:pt idx="3272">
                        <c:v>94.07863398189879</c:v>
                      </c:pt>
                      <c:pt idx="3273">
                        <c:v>93.921072881169607</c:v>
                      </c:pt>
                      <c:pt idx="3274">
                        <c:v>93.367776922795059</c:v>
                      </c:pt>
                      <c:pt idx="3275">
                        <c:v>93.354878897805122</c:v>
                      </c:pt>
                      <c:pt idx="3276">
                        <c:v>93.19189476384156</c:v>
                      </c:pt>
                      <c:pt idx="3277">
                        <c:v>93.525338023524228</c:v>
                      </c:pt>
                      <c:pt idx="3278">
                        <c:v>93.26517899673884</c:v>
                      </c:pt>
                      <c:pt idx="3279">
                        <c:v>93.563885530028216</c:v>
                      </c:pt>
                      <c:pt idx="3280">
                        <c:v>93.921072881169607</c:v>
                      </c:pt>
                      <c:pt idx="3281">
                        <c:v>94.005349749001496</c:v>
                      </c:pt>
                      <c:pt idx="3282">
                        <c:v>93.981459089076978</c:v>
                      </c:pt>
                      <c:pt idx="3283">
                        <c:v>93.981459089076978</c:v>
                      </c:pt>
                      <c:pt idx="3284">
                        <c:v>94.027335018870687</c:v>
                      </c:pt>
                      <c:pt idx="3285">
                        <c:v>94.027335018870687</c:v>
                      </c:pt>
                      <c:pt idx="3286">
                        <c:v>94.020006595580938</c:v>
                      </c:pt>
                      <c:pt idx="3287">
                        <c:v>94.009013960646357</c:v>
                      </c:pt>
                      <c:pt idx="3288">
                        <c:v>93.957714997618254</c:v>
                      </c:pt>
                      <c:pt idx="3289">
                        <c:v>93.974277234253037</c:v>
                      </c:pt>
                      <c:pt idx="3290">
                        <c:v>93.853358249972501</c:v>
                      </c:pt>
                      <c:pt idx="3291">
                        <c:v>93.853358249972501</c:v>
                      </c:pt>
                      <c:pt idx="3292">
                        <c:v>93.67923491260855</c:v>
                      </c:pt>
                      <c:pt idx="3293">
                        <c:v>93.836796013337704</c:v>
                      </c:pt>
                      <c:pt idx="3294">
                        <c:v>93.790920083544023</c:v>
                      </c:pt>
                      <c:pt idx="3295">
                        <c:v>93.666483456084421</c:v>
                      </c:pt>
                      <c:pt idx="3296">
                        <c:v>93.847788648272314</c:v>
                      </c:pt>
                      <c:pt idx="3297">
                        <c:v>93.877102341431225</c:v>
                      </c:pt>
                      <c:pt idx="3298">
                        <c:v>93.999780147301308</c:v>
                      </c:pt>
                      <c:pt idx="3299">
                        <c:v>93.959473819207801</c:v>
                      </c:pt>
                      <c:pt idx="3300">
                        <c:v>93.873438129786365</c:v>
                      </c:pt>
                      <c:pt idx="3301">
                        <c:v>93.492360118720455</c:v>
                      </c:pt>
                      <c:pt idx="3302">
                        <c:v>93.703125572533068</c:v>
                      </c:pt>
                      <c:pt idx="3303">
                        <c:v>93.867868528086177</c:v>
                      </c:pt>
                      <c:pt idx="3304">
                        <c:v>93.800153896889086</c:v>
                      </c:pt>
                      <c:pt idx="3305">
                        <c:v>93.98336447913232</c:v>
                      </c:pt>
                      <c:pt idx="3306">
                        <c:v>93.922978271224935</c:v>
                      </c:pt>
                      <c:pt idx="3307">
                        <c:v>94.005349749001496</c:v>
                      </c:pt>
                      <c:pt idx="3308">
                        <c:v>94.285735224066542</c:v>
                      </c:pt>
                      <c:pt idx="3309">
                        <c:v>94.201311787768844</c:v>
                      </c:pt>
                      <c:pt idx="3310">
                        <c:v>94.970796233190427</c:v>
                      </c:pt>
                      <c:pt idx="3311">
                        <c:v>94.970796233190427</c:v>
                      </c:pt>
                      <c:pt idx="3312">
                        <c:v>95.449049137078163</c:v>
                      </c:pt>
                      <c:pt idx="3313">
                        <c:v>95.921732439265668</c:v>
                      </c:pt>
                      <c:pt idx="3314">
                        <c:v>96.308233483565999</c:v>
                      </c:pt>
                      <c:pt idx="3315">
                        <c:v>96.015096551976839</c:v>
                      </c:pt>
                      <c:pt idx="3316">
                        <c:v>95.674324869004437</c:v>
                      </c:pt>
                      <c:pt idx="3317">
                        <c:v>95.674324869004437</c:v>
                      </c:pt>
                      <c:pt idx="3318">
                        <c:v>96.002345095452696</c:v>
                      </c:pt>
                      <c:pt idx="3319">
                        <c:v>95.284159613059245</c:v>
                      </c:pt>
                      <c:pt idx="3320">
                        <c:v>95.47836283023706</c:v>
                      </c:pt>
                      <c:pt idx="3321">
                        <c:v>95.809900699864428</c:v>
                      </c:pt>
                      <c:pt idx="3322">
                        <c:v>95.795243853284944</c:v>
                      </c:pt>
                      <c:pt idx="3323">
                        <c:v>95.685464072404812</c:v>
                      </c:pt>
                      <c:pt idx="3324">
                        <c:v>95.4746986185922</c:v>
                      </c:pt>
                      <c:pt idx="3325">
                        <c:v>95.39775017405006</c:v>
                      </c:pt>
                      <c:pt idx="3326">
                        <c:v>95.165146018834037</c:v>
                      </c:pt>
                      <c:pt idx="3327">
                        <c:v>94.859111062254939</c:v>
                      </c:pt>
                      <c:pt idx="3328">
                        <c:v>95.306144882928436</c:v>
                      </c:pt>
                      <c:pt idx="3329">
                        <c:v>95.328130152797627</c:v>
                      </c:pt>
                      <c:pt idx="3330">
                        <c:v>95.328130152797627</c:v>
                      </c:pt>
                      <c:pt idx="3331">
                        <c:v>95.328130152797627</c:v>
                      </c:pt>
                      <c:pt idx="3332">
                        <c:v>95.295152247993826</c:v>
                      </c:pt>
                      <c:pt idx="3333">
                        <c:v>95.36843648089112</c:v>
                      </c:pt>
                      <c:pt idx="3334">
                        <c:v>95.119270089040313</c:v>
                      </c:pt>
                      <c:pt idx="3335">
                        <c:v>95.009343739694401</c:v>
                      </c:pt>
                      <c:pt idx="3336">
                        <c:v>95.342786999377068</c:v>
                      </c:pt>
                      <c:pt idx="3337">
                        <c:v>95.051408889377456</c:v>
                      </c:pt>
                      <c:pt idx="3338">
                        <c:v>94.897512000293133</c:v>
                      </c:pt>
                      <c:pt idx="3339">
                        <c:v>94.67956469165658</c:v>
                      </c:pt>
                      <c:pt idx="3340">
                        <c:v>94.699791139936224</c:v>
                      </c:pt>
                      <c:pt idx="3341">
                        <c:v>94.606280458759286</c:v>
                      </c:pt>
                      <c:pt idx="3342">
                        <c:v>94.800483675937116</c:v>
                      </c:pt>
                      <c:pt idx="3343">
                        <c:v>95.313473306218157</c:v>
                      </c:pt>
                      <c:pt idx="3344">
                        <c:v>95.207211168517077</c:v>
                      </c:pt>
                      <c:pt idx="3345">
                        <c:v>95.185225898647886</c:v>
                      </c:pt>
                      <c:pt idx="3346">
                        <c:v>95.515004946685721</c:v>
                      </c:pt>
                      <c:pt idx="3347">
                        <c:v>95.897841779341178</c:v>
                      </c:pt>
                      <c:pt idx="3348">
                        <c:v>95.883184932761708</c:v>
                      </c:pt>
                      <c:pt idx="3349">
                        <c:v>95.577296544648405</c:v>
                      </c:pt>
                      <c:pt idx="3350">
                        <c:v>95.742186068667323</c:v>
                      </c:pt>
                      <c:pt idx="3351">
                        <c:v>95.291488036348966</c:v>
                      </c:pt>
                      <c:pt idx="3352">
                        <c:v>95.40141438569492</c:v>
                      </c:pt>
                      <c:pt idx="3353">
                        <c:v>95.113847055805934</c:v>
                      </c:pt>
                      <c:pt idx="3354">
                        <c:v>95.159576417133835</c:v>
                      </c:pt>
                      <c:pt idx="3355">
                        <c:v>94.646586786852808</c:v>
                      </c:pt>
                      <c:pt idx="3356">
                        <c:v>94.829797369096042</c:v>
                      </c:pt>
                      <c:pt idx="3357">
                        <c:v>94.540324649151714</c:v>
                      </c:pt>
                      <c:pt idx="3358">
                        <c:v>94.406654208347064</c:v>
                      </c:pt>
                      <c:pt idx="3359">
                        <c:v>94.272837199076605</c:v>
                      </c:pt>
                      <c:pt idx="3360">
                        <c:v>94.476274229599483</c:v>
                      </c:pt>
                      <c:pt idx="3361">
                        <c:v>94.476274229599483</c:v>
                      </c:pt>
                      <c:pt idx="3362">
                        <c:v>94.351544465208306</c:v>
                      </c:pt>
                      <c:pt idx="3363">
                        <c:v>94.368106701843104</c:v>
                      </c:pt>
                      <c:pt idx="3364">
                        <c:v>94.564215309076232</c:v>
                      </c:pt>
                      <c:pt idx="3365">
                        <c:v>94.639258363563059</c:v>
                      </c:pt>
                      <c:pt idx="3366">
                        <c:v>94.474368839544155</c:v>
                      </c:pt>
                      <c:pt idx="3367">
                        <c:v>94.346121431973913</c:v>
                      </c:pt>
                      <c:pt idx="3368">
                        <c:v>94.382763548422545</c:v>
                      </c:pt>
                      <c:pt idx="3369">
                        <c:v>94.448719358030104</c:v>
                      </c:pt>
                      <c:pt idx="3370">
                        <c:v>94.309479315525252</c:v>
                      </c:pt>
                      <c:pt idx="3371">
                        <c:v>93.869773918141505</c:v>
                      </c:pt>
                      <c:pt idx="3372">
                        <c:v>94.148254003151209</c:v>
                      </c:pt>
                      <c:pt idx="3373">
                        <c:v>93.855117071562049</c:v>
                      </c:pt>
                      <c:pt idx="3374">
                        <c:v>93.970613022608177</c:v>
                      </c:pt>
                      <c:pt idx="3375">
                        <c:v>93.895423399655556</c:v>
                      </c:pt>
                      <c:pt idx="3376">
                        <c:v>93.866109706496644</c:v>
                      </c:pt>
                      <c:pt idx="3377">
                        <c:v>93.866109706496644</c:v>
                      </c:pt>
                      <c:pt idx="3378">
                        <c:v>93.919314059580074</c:v>
                      </c:pt>
                      <c:pt idx="3379">
                        <c:v>94.027335018870687</c:v>
                      </c:pt>
                      <c:pt idx="3380">
                        <c:v>93.921072881169607</c:v>
                      </c:pt>
                      <c:pt idx="3381">
                        <c:v>93.615184493056304</c:v>
                      </c:pt>
                      <c:pt idx="3382">
                        <c:v>93.327470594701538</c:v>
                      </c:pt>
                      <c:pt idx="3383">
                        <c:v>93.043420907991631</c:v>
                      </c:pt>
                      <c:pt idx="3384">
                        <c:v>93.122274742589113</c:v>
                      </c:pt>
                      <c:pt idx="3385">
                        <c:v>92.939064160345879</c:v>
                      </c:pt>
                      <c:pt idx="3386">
                        <c:v>92.882342164083383</c:v>
                      </c:pt>
                      <c:pt idx="3387">
                        <c:v>93.078304202850745</c:v>
                      </c:pt>
                      <c:pt idx="3388">
                        <c:v>93.387856802608908</c:v>
                      </c:pt>
                      <c:pt idx="3389">
                        <c:v>93.213880033710737</c:v>
                      </c:pt>
                      <c:pt idx="3390">
                        <c:v>93.312813748122082</c:v>
                      </c:pt>
                      <c:pt idx="3391">
                        <c:v>93.259609395038652</c:v>
                      </c:pt>
                      <c:pt idx="3392">
                        <c:v>93.059983144626429</c:v>
                      </c:pt>
                      <c:pt idx="3393">
                        <c:v>93.866109706496644</c:v>
                      </c:pt>
                      <c:pt idx="3394">
                        <c:v>93.642592796159903</c:v>
                      </c:pt>
                      <c:pt idx="3395">
                        <c:v>93.598622256421521</c:v>
                      </c:pt>
                      <c:pt idx="3396">
                        <c:v>93.57663698655233</c:v>
                      </c:pt>
                      <c:pt idx="3397">
                        <c:v>93.613279103000977</c:v>
                      </c:pt>
                      <c:pt idx="3398">
                        <c:v>93.479462093730518</c:v>
                      </c:pt>
                      <c:pt idx="3399">
                        <c:v>93.353120076215603</c:v>
                      </c:pt>
                      <c:pt idx="3400">
                        <c:v>93.133267377523708</c:v>
                      </c:pt>
                      <c:pt idx="3401">
                        <c:v>93.133267377523708</c:v>
                      </c:pt>
                      <c:pt idx="3402">
                        <c:v>93.199223187131281</c:v>
                      </c:pt>
                      <c:pt idx="3403">
                        <c:v>93.232201091935067</c:v>
                      </c:pt>
                      <c:pt idx="3404">
                        <c:v>93.197464365541748</c:v>
                      </c:pt>
                      <c:pt idx="3405">
                        <c:v>93.836796013337704</c:v>
                      </c:pt>
                      <c:pt idx="3406">
                        <c:v>93.899087611300416</c:v>
                      </c:pt>
                      <c:pt idx="3407">
                        <c:v>93.899087611300416</c:v>
                      </c:pt>
                      <c:pt idx="3408">
                        <c:v>94.1702392730204</c:v>
                      </c:pt>
                      <c:pt idx="3409">
                        <c:v>94.221538236048502</c:v>
                      </c:pt>
                      <c:pt idx="3410">
                        <c:v>94.179473086365448</c:v>
                      </c:pt>
                      <c:pt idx="3411">
                        <c:v>94.386427760067406</c:v>
                      </c:pt>
                      <c:pt idx="3412">
                        <c:v>94.261844564142024</c:v>
                      </c:pt>
                      <c:pt idx="3413">
                        <c:v>94.261844564142024</c:v>
                      </c:pt>
                      <c:pt idx="3414">
                        <c:v>93.930160126048875</c:v>
                      </c:pt>
                      <c:pt idx="3415">
                        <c:v>93.671906489318815</c:v>
                      </c:pt>
                      <c:pt idx="3416">
                        <c:v>94.118940309992311</c:v>
                      </c:pt>
                      <c:pt idx="3417">
                        <c:v>94.118940309992311</c:v>
                      </c:pt>
                      <c:pt idx="3418">
                        <c:v>94.961708988311173</c:v>
                      </c:pt>
                      <c:pt idx="3419">
                        <c:v>94.936059506797093</c:v>
                      </c:pt>
                      <c:pt idx="3420">
                        <c:v>95.335458576087348</c:v>
                      </c:pt>
                      <c:pt idx="3421">
                        <c:v>94.871862518779082</c:v>
                      </c:pt>
                      <c:pt idx="3422">
                        <c:v>94.969037411600894</c:v>
                      </c:pt>
                      <c:pt idx="3423">
                        <c:v>95.100949030816011</c:v>
                      </c:pt>
                      <c:pt idx="3424">
                        <c:v>95.529661793265163</c:v>
                      </c:pt>
                      <c:pt idx="3425">
                        <c:v>95.511340735040861</c:v>
                      </c:pt>
                      <c:pt idx="3426">
                        <c:v>95.511340735040861</c:v>
                      </c:pt>
                      <c:pt idx="3427">
                        <c:v>95.434392290498678</c:v>
                      </c:pt>
                      <c:pt idx="3428">
                        <c:v>95.209116558572404</c:v>
                      </c:pt>
                      <c:pt idx="3429">
                        <c:v>95.106372064050419</c:v>
                      </c:pt>
                      <c:pt idx="3430">
                        <c:v>95.485691253526781</c:v>
                      </c:pt>
                      <c:pt idx="3431">
                        <c:v>95.511340735040861</c:v>
                      </c:pt>
                      <c:pt idx="3432">
                        <c:v>95.331794364442487</c:v>
                      </c:pt>
                      <c:pt idx="3433">
                        <c:v>95.111941665750592</c:v>
                      </c:pt>
                      <c:pt idx="3434">
                        <c:v>95.024000586273843</c:v>
                      </c:pt>
                      <c:pt idx="3435">
                        <c:v>95.168663662013117</c:v>
                      </c:pt>
                      <c:pt idx="3436">
                        <c:v>95.181561687003025</c:v>
                      </c:pt>
                      <c:pt idx="3437">
                        <c:v>95.529661793265163</c:v>
                      </c:pt>
                      <c:pt idx="3438">
                        <c:v>95.557070096368761</c:v>
                      </c:pt>
                      <c:pt idx="3439">
                        <c:v>95.573632333003545</c:v>
                      </c:pt>
                      <c:pt idx="3440">
                        <c:v>95.425158477153644</c:v>
                      </c:pt>
                      <c:pt idx="3441">
                        <c:v>95.289582646293638</c:v>
                      </c:pt>
                      <c:pt idx="3442">
                        <c:v>95.075299549301974</c:v>
                      </c:pt>
                      <c:pt idx="3443">
                        <c:v>95.225532226741407</c:v>
                      </c:pt>
                      <c:pt idx="3444">
                        <c:v>95.529661793265163</c:v>
                      </c:pt>
                      <c:pt idx="3445">
                        <c:v>95.529661793265163</c:v>
                      </c:pt>
                      <c:pt idx="3446">
                        <c:v>95.529661793265163</c:v>
                      </c:pt>
                      <c:pt idx="3447">
                        <c:v>95.529661793265163</c:v>
                      </c:pt>
                      <c:pt idx="3448">
                        <c:v>95.285918434648778</c:v>
                      </c:pt>
                      <c:pt idx="3449">
                        <c:v>95.483932431937262</c:v>
                      </c:pt>
                      <c:pt idx="3450">
                        <c:v>95.214539591806826</c:v>
                      </c:pt>
                      <c:pt idx="3451">
                        <c:v>95.23461947162069</c:v>
                      </c:pt>
                      <c:pt idx="3452">
                        <c:v>95.309809094573296</c:v>
                      </c:pt>
                      <c:pt idx="3453">
                        <c:v>95.258510131545208</c:v>
                      </c:pt>
                      <c:pt idx="3454">
                        <c:v>95.721959620387665</c:v>
                      </c:pt>
                      <c:pt idx="3455">
                        <c:v>95.645157744311291</c:v>
                      </c:pt>
                      <c:pt idx="3456">
                        <c:v>95.579055366237952</c:v>
                      </c:pt>
                      <c:pt idx="3457">
                        <c:v>95.991352460518115</c:v>
                      </c:pt>
                      <c:pt idx="3458">
                        <c:v>96.214869370854856</c:v>
                      </c:pt>
                      <c:pt idx="3459">
                        <c:v>96.240518852368893</c:v>
                      </c:pt>
                      <c:pt idx="3460">
                        <c:v>96.434722069546723</c:v>
                      </c:pt>
                      <c:pt idx="3461">
                        <c:v>96.892748525154801</c:v>
                      </c:pt>
                      <c:pt idx="3462">
                        <c:v>97.438716060239642</c:v>
                      </c:pt>
                      <c:pt idx="3463">
                        <c:v>97.30314022937965</c:v>
                      </c:pt>
                      <c:pt idx="3464">
                        <c:v>98.046975193287139</c:v>
                      </c:pt>
                      <c:pt idx="3465">
                        <c:v>97.841779341174728</c:v>
                      </c:pt>
                      <c:pt idx="3466">
                        <c:v>97.704444688725218</c:v>
                      </c:pt>
                      <c:pt idx="3467">
                        <c:v>97.704444688725218</c:v>
                      </c:pt>
                      <c:pt idx="3468">
                        <c:v>97.704444688725218</c:v>
                      </c:pt>
                      <c:pt idx="3469">
                        <c:v>97.706203510314737</c:v>
                      </c:pt>
                      <c:pt idx="3470">
                        <c:v>97.678795207211152</c:v>
                      </c:pt>
                      <c:pt idx="3471">
                        <c:v>98.010333076838521</c:v>
                      </c:pt>
                      <c:pt idx="3472">
                        <c:v>98.407973324539228</c:v>
                      </c:pt>
                      <c:pt idx="3473">
                        <c:v>98.320032245062464</c:v>
                      </c:pt>
                      <c:pt idx="3474">
                        <c:v>98.60393536330659</c:v>
                      </c:pt>
                      <c:pt idx="3475">
                        <c:v>98.668132351324601</c:v>
                      </c:pt>
                      <c:pt idx="3476">
                        <c:v>98.688212231138451</c:v>
                      </c:pt>
                      <c:pt idx="3477">
                        <c:v>98.955699681213588</c:v>
                      </c:pt>
                      <c:pt idx="3478">
                        <c:v>99.824117841046487</c:v>
                      </c:pt>
                      <c:pt idx="3479">
                        <c:v>99.366091385438409</c:v>
                      </c:pt>
                      <c:pt idx="3480">
                        <c:v>99.223187131288711</c:v>
                      </c:pt>
                      <c:pt idx="3481">
                        <c:v>99.679454765307227</c:v>
                      </c:pt>
                      <c:pt idx="3482">
                        <c:v>99.847861932505211</c:v>
                      </c:pt>
                      <c:pt idx="3483">
                        <c:v>99.73427137151441</c:v>
                      </c:pt>
                      <c:pt idx="3484">
                        <c:v>100.28771389835475</c:v>
                      </c:pt>
                      <c:pt idx="3485">
                        <c:v>100.17221794730861</c:v>
                      </c:pt>
                      <c:pt idx="3486">
                        <c:v>99.33135465904509</c:v>
                      </c:pt>
                      <c:pt idx="3487">
                        <c:v>98.82935766369863</c:v>
                      </c:pt>
                      <c:pt idx="3488">
                        <c:v>99.479681946429224</c:v>
                      </c:pt>
                      <c:pt idx="3489">
                        <c:v>98.840203730167445</c:v>
                      </c:pt>
                      <c:pt idx="3490">
                        <c:v>98.781722912315402</c:v>
                      </c:pt>
                      <c:pt idx="3491">
                        <c:v>98.292477373493085</c:v>
                      </c:pt>
                      <c:pt idx="3492">
                        <c:v>98.365761606390365</c:v>
                      </c:pt>
                      <c:pt idx="3493">
                        <c:v>98.420724781063356</c:v>
                      </c:pt>
                      <c:pt idx="3494">
                        <c:v>98.089186911436002</c:v>
                      </c:pt>
                      <c:pt idx="3495">
                        <c:v>98.400498332783698</c:v>
                      </c:pt>
                      <c:pt idx="3496">
                        <c:v>98.944707046278978</c:v>
                      </c:pt>
                      <c:pt idx="3497">
                        <c:v>98.827452273643317</c:v>
                      </c:pt>
                      <c:pt idx="3498">
                        <c:v>98.920962954820254</c:v>
                      </c:pt>
                      <c:pt idx="3499">
                        <c:v>99.144479865156995</c:v>
                      </c:pt>
                      <c:pt idx="3500">
                        <c:v>99.126158806932679</c:v>
                      </c:pt>
                      <c:pt idx="3501">
                        <c:v>99.692206221831356</c:v>
                      </c:pt>
                      <c:pt idx="3502">
                        <c:v>99.650141072148315</c:v>
                      </c:pt>
                      <c:pt idx="3503">
                        <c:v>100.23084533362648</c:v>
                      </c:pt>
                      <c:pt idx="3504">
                        <c:v>99.778241911252792</c:v>
                      </c:pt>
                      <c:pt idx="3505">
                        <c:v>99.63900186874794</c:v>
                      </c:pt>
                      <c:pt idx="3506">
                        <c:v>99.421054560111372</c:v>
                      </c:pt>
                      <c:pt idx="3507">
                        <c:v>99.849767322560552</c:v>
                      </c:pt>
                      <c:pt idx="3508">
                        <c:v>100.0348832948591</c:v>
                      </c:pt>
                      <c:pt idx="3509">
                        <c:v>100.59550767652338</c:v>
                      </c:pt>
                      <c:pt idx="3510">
                        <c:v>100.82811183173941</c:v>
                      </c:pt>
                      <c:pt idx="3511">
                        <c:v>100.35542852955186</c:v>
                      </c:pt>
                      <c:pt idx="3512">
                        <c:v>100.83734564508444</c:v>
                      </c:pt>
                      <c:pt idx="3513">
                        <c:v>100.50742002858084</c:v>
                      </c:pt>
                      <c:pt idx="3514">
                        <c:v>100.75658642043163</c:v>
                      </c:pt>
                      <c:pt idx="3515">
                        <c:v>101.05162874207612</c:v>
                      </c:pt>
                      <c:pt idx="3516">
                        <c:v>100.95460041772012</c:v>
                      </c:pt>
                      <c:pt idx="3517">
                        <c:v>100.72184969403833</c:v>
                      </c:pt>
                      <c:pt idx="3518">
                        <c:v>100.87032354988823</c:v>
                      </c:pt>
                      <c:pt idx="3519">
                        <c:v>100.79879813858045</c:v>
                      </c:pt>
                      <c:pt idx="3520">
                        <c:v>100.50375581693598</c:v>
                      </c:pt>
                      <c:pt idx="3521">
                        <c:v>100.44336960902862</c:v>
                      </c:pt>
                      <c:pt idx="3522">
                        <c:v>100.50009160529112</c:v>
                      </c:pt>
                      <c:pt idx="3523">
                        <c:v>100.34253050456195</c:v>
                      </c:pt>
                      <c:pt idx="3524">
                        <c:v>100.57894543988861</c:v>
                      </c:pt>
                      <c:pt idx="3525">
                        <c:v>101.20918984280532</c:v>
                      </c:pt>
                      <c:pt idx="3526">
                        <c:v>100.91062987798173</c:v>
                      </c:pt>
                      <c:pt idx="3527">
                        <c:v>100.93070975779558</c:v>
                      </c:pt>
                      <c:pt idx="3528">
                        <c:v>101.05529295372099</c:v>
                      </c:pt>
                      <c:pt idx="3529">
                        <c:v>100.81902458686012</c:v>
                      </c:pt>
                      <c:pt idx="3530">
                        <c:v>100.64123703785131</c:v>
                      </c:pt>
                      <c:pt idx="3531">
                        <c:v>100.63757282620642</c:v>
                      </c:pt>
                      <c:pt idx="3532">
                        <c:v>100.66322230772049</c:v>
                      </c:pt>
                      <c:pt idx="3533">
                        <c:v>100.46901909054267</c:v>
                      </c:pt>
                      <c:pt idx="3534">
                        <c:v>100.29855996482357</c:v>
                      </c:pt>
                      <c:pt idx="3535">
                        <c:v>100.70719284745886</c:v>
                      </c:pt>
                      <c:pt idx="3536">
                        <c:v>100.56062438166427</c:v>
                      </c:pt>
                      <c:pt idx="3537">
                        <c:v>100.97101608588912</c:v>
                      </c:pt>
                      <c:pt idx="3538">
                        <c:v>100.67055073101021</c:v>
                      </c:pt>
                      <c:pt idx="3539">
                        <c:v>100.58817925323365</c:v>
                      </c:pt>
                      <c:pt idx="3540">
                        <c:v>100.66688651936535</c:v>
                      </c:pt>
                      <c:pt idx="3541">
                        <c:v>100.89040342970208</c:v>
                      </c:pt>
                      <c:pt idx="3542">
                        <c:v>102.50075116338719</c:v>
                      </c:pt>
                      <c:pt idx="3543">
                        <c:v>102.44593455718001</c:v>
                      </c:pt>
                      <c:pt idx="3544">
                        <c:v>102.44593455718001</c:v>
                      </c:pt>
                      <c:pt idx="3545">
                        <c:v>102.82877138983547</c:v>
                      </c:pt>
                      <c:pt idx="3546">
                        <c:v>102.82877138983547</c:v>
                      </c:pt>
                      <c:pt idx="3547">
                        <c:v>102.34143124106848</c:v>
                      </c:pt>
                      <c:pt idx="3548">
                        <c:v>102.34143124106848</c:v>
                      </c:pt>
                      <c:pt idx="3549">
                        <c:v>102.34143124106848</c:v>
                      </c:pt>
                      <c:pt idx="3550">
                        <c:v>102.76647979187277</c:v>
                      </c:pt>
                      <c:pt idx="3551">
                        <c:v>102.46425561540433</c:v>
                      </c:pt>
                      <c:pt idx="3552">
                        <c:v>102.83243560148033</c:v>
                      </c:pt>
                      <c:pt idx="3553">
                        <c:v>102.75182294529333</c:v>
                      </c:pt>
                      <c:pt idx="3554">
                        <c:v>103.4663442160419</c:v>
                      </c:pt>
                      <c:pt idx="3555">
                        <c:v>103.67520427979919</c:v>
                      </c:pt>
                      <c:pt idx="3556">
                        <c:v>104.05804111245465</c:v>
                      </c:pt>
                      <c:pt idx="3557">
                        <c:v>104.38606133890292</c:v>
                      </c:pt>
                      <c:pt idx="3558">
                        <c:v>104.90637939247371</c:v>
                      </c:pt>
                      <c:pt idx="3559">
                        <c:v>105.18119526583855</c:v>
                      </c:pt>
                      <c:pt idx="3560">
                        <c:v>105.51097431387635</c:v>
                      </c:pt>
                      <c:pt idx="3561">
                        <c:v>105.14279432780036</c:v>
                      </c:pt>
                      <c:pt idx="3562">
                        <c:v>106.1998461031109</c:v>
                      </c:pt>
                      <c:pt idx="3563">
                        <c:v>106.54794620937302</c:v>
                      </c:pt>
                      <c:pt idx="3564">
                        <c:v>105.79502400058625</c:v>
                      </c:pt>
                      <c:pt idx="3565">
                        <c:v>105.79502400058625</c:v>
                      </c:pt>
                      <c:pt idx="3566">
                        <c:v>105.31677109669855</c:v>
                      </c:pt>
                      <c:pt idx="3567">
                        <c:v>106.27503572606352</c:v>
                      </c:pt>
                      <c:pt idx="3568">
                        <c:v>106.46176395148584</c:v>
                      </c:pt>
                      <c:pt idx="3569">
                        <c:v>106.54794620937302</c:v>
                      </c:pt>
                      <c:pt idx="3570">
                        <c:v>106.43801986002713</c:v>
                      </c:pt>
                      <c:pt idx="3571">
                        <c:v>106.40504195522331</c:v>
                      </c:pt>
                      <c:pt idx="3572">
                        <c:v>106.24748085449414</c:v>
                      </c:pt>
                      <c:pt idx="3573">
                        <c:v>106.24748085449414</c:v>
                      </c:pt>
                      <c:pt idx="3574">
                        <c:v>106.24748085449414</c:v>
                      </c:pt>
                      <c:pt idx="3575">
                        <c:v>106.86673262247626</c:v>
                      </c:pt>
                      <c:pt idx="3576">
                        <c:v>106.86673262247626</c:v>
                      </c:pt>
                      <c:pt idx="3577">
                        <c:v>107.49697702539298</c:v>
                      </c:pt>
                      <c:pt idx="3578">
                        <c:v>107.84874134329998</c:v>
                      </c:pt>
                      <c:pt idx="3579">
                        <c:v>108.1162287933751</c:v>
                      </c:pt>
                      <c:pt idx="3580">
                        <c:v>108.1162287933751</c:v>
                      </c:pt>
                      <c:pt idx="3581">
                        <c:v>108.1162287933751</c:v>
                      </c:pt>
                      <c:pt idx="3582">
                        <c:v>108.56502143563812</c:v>
                      </c:pt>
                      <c:pt idx="3583">
                        <c:v>109.03594591623612</c:v>
                      </c:pt>
                      <c:pt idx="3584">
                        <c:v>108.77578688945073</c:v>
                      </c:pt>
                      <c:pt idx="3585">
                        <c:v>108.6438752702356</c:v>
                      </c:pt>
                      <c:pt idx="3586">
                        <c:v>107.83408449672054</c:v>
                      </c:pt>
                      <c:pt idx="3587">
                        <c:v>107.83408449672054</c:v>
                      </c:pt>
                      <c:pt idx="3588">
                        <c:v>107.83408449672054</c:v>
                      </c:pt>
                      <c:pt idx="3589">
                        <c:v>108.19874683961743</c:v>
                      </c:pt>
                      <c:pt idx="3590">
                        <c:v>107.69293906416036</c:v>
                      </c:pt>
                      <c:pt idx="3591">
                        <c:v>107.88904767139348</c:v>
                      </c:pt>
                      <c:pt idx="3592">
                        <c:v>107.88904767139348</c:v>
                      </c:pt>
                      <c:pt idx="3593">
                        <c:v>107.47132754387894</c:v>
                      </c:pt>
                      <c:pt idx="3594">
                        <c:v>107.47132754387894</c:v>
                      </c:pt>
                      <c:pt idx="3595">
                        <c:v>107.47132754387894</c:v>
                      </c:pt>
                      <c:pt idx="3596">
                        <c:v>107.82133304019639</c:v>
                      </c:pt>
                      <c:pt idx="3597">
                        <c:v>107.82866146348611</c:v>
                      </c:pt>
                      <c:pt idx="3598">
                        <c:v>107.22216115202814</c:v>
                      </c:pt>
                      <c:pt idx="3599">
                        <c:v>107.39628448939209</c:v>
                      </c:pt>
                      <c:pt idx="3600">
                        <c:v>107.6801876076362</c:v>
                      </c:pt>
                      <c:pt idx="3601">
                        <c:v>107.6801876076362</c:v>
                      </c:pt>
                      <c:pt idx="3602">
                        <c:v>107.6801876076362</c:v>
                      </c:pt>
                      <c:pt idx="3603">
                        <c:v>107.64720970283241</c:v>
                      </c:pt>
                      <c:pt idx="3604">
                        <c:v>107.98798138580483</c:v>
                      </c:pt>
                      <c:pt idx="3605">
                        <c:v>108.3947088783848</c:v>
                      </c:pt>
                      <c:pt idx="3606">
                        <c:v>107.66010772782235</c:v>
                      </c:pt>
                      <c:pt idx="3607">
                        <c:v>106.17053240995197</c:v>
                      </c:pt>
                      <c:pt idx="3608">
                        <c:v>106.17053240995197</c:v>
                      </c:pt>
                      <c:pt idx="3609">
                        <c:v>106.17053240995197</c:v>
                      </c:pt>
                      <c:pt idx="3610">
                        <c:v>107.18009600234508</c:v>
                      </c:pt>
                      <c:pt idx="3611">
                        <c:v>106.99498003004652</c:v>
                      </c:pt>
                      <c:pt idx="3612">
                        <c:v>106.99498003004652</c:v>
                      </c:pt>
                      <c:pt idx="3613">
                        <c:v>106.99498003004652</c:v>
                      </c:pt>
                      <c:pt idx="3614">
                        <c:v>106.25480927778388</c:v>
                      </c:pt>
                      <c:pt idx="3615">
                        <c:v>106.25480927778388</c:v>
                      </c:pt>
                      <c:pt idx="3616">
                        <c:v>106.25480927778388</c:v>
                      </c:pt>
                      <c:pt idx="3617">
                        <c:v>106.83375471767249</c:v>
                      </c:pt>
                      <c:pt idx="3618">
                        <c:v>106.51687369462459</c:v>
                      </c:pt>
                      <c:pt idx="3619">
                        <c:v>105.98365761606389</c:v>
                      </c:pt>
                      <c:pt idx="3620">
                        <c:v>105.5017405005313</c:v>
                      </c:pt>
                      <c:pt idx="3621">
                        <c:v>105.42303323439961</c:v>
                      </c:pt>
                      <c:pt idx="3622">
                        <c:v>105.42303323439961</c:v>
                      </c:pt>
                      <c:pt idx="3623">
                        <c:v>105.42303323439961</c:v>
                      </c:pt>
                      <c:pt idx="3624">
                        <c:v>105.02729837675422</c:v>
                      </c:pt>
                      <c:pt idx="3625">
                        <c:v>104.73973104686524</c:v>
                      </c:pt>
                      <c:pt idx="3626">
                        <c:v>104.73973104686524</c:v>
                      </c:pt>
                      <c:pt idx="3627">
                        <c:v>103.62024110512623</c:v>
                      </c:pt>
                      <c:pt idx="3628">
                        <c:v>103.62024110512623</c:v>
                      </c:pt>
                      <c:pt idx="3629">
                        <c:v>103.62024110512623</c:v>
                      </c:pt>
                      <c:pt idx="3630">
                        <c:v>103.62024110512623</c:v>
                      </c:pt>
                      <c:pt idx="3631">
                        <c:v>103.87131288703233</c:v>
                      </c:pt>
                      <c:pt idx="3632">
                        <c:v>103.75581693598622</c:v>
                      </c:pt>
                      <c:pt idx="3633">
                        <c:v>103.50298633249055</c:v>
                      </c:pt>
                      <c:pt idx="3634">
                        <c:v>102.3707449342274</c:v>
                      </c:pt>
                      <c:pt idx="3635">
                        <c:v>101.98776153310614</c:v>
                      </c:pt>
                      <c:pt idx="3636">
                        <c:v>101.98776153310614</c:v>
                      </c:pt>
                      <c:pt idx="3637">
                        <c:v>101.98776153310614</c:v>
                      </c:pt>
                      <c:pt idx="3638">
                        <c:v>103.27023560880875</c:v>
                      </c:pt>
                      <c:pt idx="3639">
                        <c:v>103.33809680847163</c:v>
                      </c:pt>
                      <c:pt idx="3640">
                        <c:v>103.28122824374336</c:v>
                      </c:pt>
                      <c:pt idx="3641">
                        <c:v>103.92246528159465</c:v>
                      </c:pt>
                      <c:pt idx="3642">
                        <c:v>103.78688945073466</c:v>
                      </c:pt>
                      <c:pt idx="3643">
                        <c:v>103.78688945073466</c:v>
                      </c:pt>
                      <c:pt idx="3644">
                        <c:v>103.78688945073466</c:v>
                      </c:pt>
                      <c:pt idx="3645">
                        <c:v>104.56003810780111</c:v>
                      </c:pt>
                      <c:pt idx="3646">
                        <c:v>105.32043530834341</c:v>
                      </c:pt>
                      <c:pt idx="3647">
                        <c:v>105.5586090652596</c:v>
                      </c:pt>
                      <c:pt idx="3648">
                        <c:v>105.07493312813747</c:v>
                      </c:pt>
                      <c:pt idx="3649">
                        <c:v>105.3773038730717</c:v>
                      </c:pt>
                      <c:pt idx="3650">
                        <c:v>105.3773038730717</c:v>
                      </c:pt>
                      <c:pt idx="3651">
                        <c:v>105.3773038730717</c:v>
                      </c:pt>
                      <c:pt idx="3652">
                        <c:v>104.87706569931478</c:v>
                      </c:pt>
                      <c:pt idx="3653">
                        <c:v>103.21717782419111</c:v>
                      </c:pt>
                      <c:pt idx="3654">
                        <c:v>103.18244109779779</c:v>
                      </c:pt>
                      <c:pt idx="3655">
                        <c:v>102.16921329375982</c:v>
                      </c:pt>
                      <c:pt idx="3656">
                        <c:v>102.85266204975999</c:v>
                      </c:pt>
                      <c:pt idx="3657">
                        <c:v>102.85266204975999</c:v>
                      </c:pt>
                      <c:pt idx="3658">
                        <c:v>102.85266204975999</c:v>
                      </c:pt>
                      <c:pt idx="3659">
                        <c:v>102.81045033161114</c:v>
                      </c:pt>
                      <c:pt idx="3660">
                        <c:v>102.81045033161114</c:v>
                      </c:pt>
                      <c:pt idx="3661">
                        <c:v>102.70785240555493</c:v>
                      </c:pt>
                      <c:pt idx="3662">
                        <c:v>103.11457989813491</c:v>
                      </c:pt>
                      <c:pt idx="3663">
                        <c:v>102.5192187900773</c:v>
                      </c:pt>
                      <c:pt idx="3664">
                        <c:v>102.5192187900773</c:v>
                      </c:pt>
                      <c:pt idx="3665">
                        <c:v>102.5192187900773</c:v>
                      </c:pt>
                      <c:pt idx="3666">
                        <c:v>102.26257740647098</c:v>
                      </c:pt>
                      <c:pt idx="3667">
                        <c:v>101.76615001282474</c:v>
                      </c:pt>
                      <c:pt idx="3668">
                        <c:v>102.85266204975999</c:v>
                      </c:pt>
                      <c:pt idx="3669">
                        <c:v>102.87640614121871</c:v>
                      </c:pt>
                      <c:pt idx="3670">
                        <c:v>102.20395002015317</c:v>
                      </c:pt>
                      <c:pt idx="3671">
                        <c:v>102.20395002015317</c:v>
                      </c:pt>
                      <c:pt idx="3672">
                        <c:v>102.20395002015317</c:v>
                      </c:pt>
                      <c:pt idx="3673">
                        <c:v>102.13623538895607</c:v>
                      </c:pt>
                      <c:pt idx="3674">
                        <c:v>102.89472719944304</c:v>
                      </c:pt>
                      <c:pt idx="3675">
                        <c:v>103.27946942215382</c:v>
                      </c:pt>
                      <c:pt idx="3676">
                        <c:v>103.20076215602212</c:v>
                      </c:pt>
                      <c:pt idx="3677">
                        <c:v>103.32343996189219</c:v>
                      </c:pt>
                      <c:pt idx="3678">
                        <c:v>103.32343996189219</c:v>
                      </c:pt>
                      <c:pt idx="3679">
                        <c:v>103.32343996189219</c:v>
                      </c:pt>
                      <c:pt idx="3680">
                        <c:v>103.96101278809864</c:v>
                      </c:pt>
                      <c:pt idx="3681">
                        <c:v>104.12223810047267</c:v>
                      </c:pt>
                      <c:pt idx="3682">
                        <c:v>104.41171082041699</c:v>
                      </c:pt>
                      <c:pt idx="3683">
                        <c:v>104.12223810047267</c:v>
                      </c:pt>
                      <c:pt idx="3684">
                        <c:v>104.33842658751968</c:v>
                      </c:pt>
                      <c:pt idx="3685">
                        <c:v>104.33842658751968</c:v>
                      </c:pt>
                      <c:pt idx="3686">
                        <c:v>104.33842658751968</c:v>
                      </c:pt>
                      <c:pt idx="3687">
                        <c:v>104.47590780843501</c:v>
                      </c:pt>
                      <c:pt idx="3688">
                        <c:v>104.71217617529587</c:v>
                      </c:pt>
                      <c:pt idx="3689">
                        <c:v>104.55285625297716</c:v>
                      </c:pt>
                      <c:pt idx="3690">
                        <c:v>104.17529588509031</c:v>
                      </c:pt>
                      <c:pt idx="3691">
                        <c:v>104.32010552929536</c:v>
                      </c:pt>
                      <c:pt idx="3692">
                        <c:v>104.32010552929536</c:v>
                      </c:pt>
                      <c:pt idx="3693">
                        <c:v>104.32010552929536</c:v>
                      </c:pt>
                      <c:pt idx="3694">
                        <c:v>104.22293063647355</c:v>
                      </c:pt>
                      <c:pt idx="3695">
                        <c:v>104.22483602652888</c:v>
                      </c:pt>
                      <c:pt idx="3696">
                        <c:v>104.24125169469789</c:v>
                      </c:pt>
                      <c:pt idx="3697">
                        <c:v>104.18819391008023</c:v>
                      </c:pt>
                      <c:pt idx="3698">
                        <c:v>104.43736030193102</c:v>
                      </c:pt>
                      <c:pt idx="3699">
                        <c:v>104.43736030193102</c:v>
                      </c:pt>
                      <c:pt idx="3700">
                        <c:v>104.43736030193102</c:v>
                      </c:pt>
                      <c:pt idx="3701">
                        <c:v>105.24348686380125</c:v>
                      </c:pt>
                      <c:pt idx="3702">
                        <c:v>104.89538675753909</c:v>
                      </c:pt>
                      <c:pt idx="3703">
                        <c:v>104.88248873254919</c:v>
                      </c:pt>
                      <c:pt idx="3704">
                        <c:v>104.72873841193066</c:v>
                      </c:pt>
                      <c:pt idx="3705">
                        <c:v>104.51606756806274</c:v>
                      </c:pt>
                      <c:pt idx="3706">
                        <c:v>104.51606756806274</c:v>
                      </c:pt>
                      <c:pt idx="3707">
                        <c:v>104.51606756806274</c:v>
                      </c:pt>
                      <c:pt idx="3708">
                        <c:v>104.32376974094022</c:v>
                      </c:pt>
                      <c:pt idx="3709">
                        <c:v>103.57436517533252</c:v>
                      </c:pt>
                      <c:pt idx="3710">
                        <c:v>103.77413799421053</c:v>
                      </c:pt>
                      <c:pt idx="3711">
                        <c:v>104.30544868271592</c:v>
                      </c:pt>
                      <c:pt idx="3712">
                        <c:v>104.39705397383754</c:v>
                      </c:pt>
                      <c:pt idx="3713">
                        <c:v>104.39705397383754</c:v>
                      </c:pt>
                      <c:pt idx="3714">
                        <c:v>104.39705397383754</c:v>
                      </c:pt>
                      <c:pt idx="3715">
                        <c:v>104.56560770950129</c:v>
                      </c:pt>
                      <c:pt idx="3716">
                        <c:v>104.56560770950129</c:v>
                      </c:pt>
                      <c:pt idx="3717">
                        <c:v>104.22293063647355</c:v>
                      </c:pt>
                      <c:pt idx="3718">
                        <c:v>104.42812648858597</c:v>
                      </c:pt>
                      <c:pt idx="3719">
                        <c:v>104.26880656626727</c:v>
                      </c:pt>
                      <c:pt idx="3720">
                        <c:v>104.26880656626727</c:v>
                      </c:pt>
                      <c:pt idx="3721">
                        <c:v>104.26880656626727</c:v>
                      </c:pt>
                      <c:pt idx="3722">
                        <c:v>104.03429702099594</c:v>
                      </c:pt>
                      <c:pt idx="3723">
                        <c:v>104.16444981862152</c:v>
                      </c:pt>
                      <c:pt idx="3724">
                        <c:v>104.42636766699644</c:v>
                      </c:pt>
                      <c:pt idx="3725">
                        <c:v>103.68986112637866</c:v>
                      </c:pt>
                      <c:pt idx="3726">
                        <c:v>103.93169909493972</c:v>
                      </c:pt>
                      <c:pt idx="3727">
                        <c:v>103.93169909493972</c:v>
                      </c:pt>
                      <c:pt idx="3728">
                        <c:v>103.93169909493972</c:v>
                      </c:pt>
                      <c:pt idx="3729">
                        <c:v>103.93169909493972</c:v>
                      </c:pt>
                      <c:pt idx="3730">
                        <c:v>103.317870360192</c:v>
                      </c:pt>
                      <c:pt idx="3731">
                        <c:v>103.01564618372356</c:v>
                      </c:pt>
                      <c:pt idx="3732">
                        <c:v>102.60525447949871</c:v>
                      </c:pt>
                      <c:pt idx="3733">
                        <c:v>102.81601993331134</c:v>
                      </c:pt>
                      <c:pt idx="3734">
                        <c:v>102.81601993331134</c:v>
                      </c:pt>
                      <c:pt idx="3735">
                        <c:v>102.81601993331134</c:v>
                      </c:pt>
                      <c:pt idx="3736">
                        <c:v>102.43113114213476</c:v>
                      </c:pt>
                      <c:pt idx="3737">
                        <c:v>102.17287750540468</c:v>
                      </c:pt>
                      <c:pt idx="3738">
                        <c:v>101.92180572349858</c:v>
                      </c:pt>
                      <c:pt idx="3739">
                        <c:v>101.64889524018908</c:v>
                      </c:pt>
                    </c:numCache>
                  </c:numRef>
                </c:val>
                <c:smooth val="0"/>
                <c:extLst xmlns:c15="http://schemas.microsoft.com/office/drawing/2012/chart">
                  <c:ext xmlns:c16="http://schemas.microsoft.com/office/drawing/2014/chart" uri="{C3380CC4-5D6E-409C-BE32-E72D297353CC}">
                    <c16:uniqueId val="{00000007-2CCE-47FD-B306-9786D5FF0827}"/>
                  </c:ext>
                </c:extLst>
              </c15:ser>
            </c15:filteredLineSeries>
            <c15:filteredLineSeries>
              <c15:ser>
                <c:idx val="7"/>
                <c:order val="7"/>
                <c:tx>
                  <c:strRef>
                    <c:extLst xmlns:c15="http://schemas.microsoft.com/office/drawing/2012/chart">
                      <c:ext xmlns:c15="http://schemas.microsoft.com/office/drawing/2012/chart" uri="{02D57815-91ED-43cb-92C2-25804820EDAC}">
                        <c15:formulaRef>
                          <c15:sqref>'Respecto al dólar'!$CD$4</c15:sqref>
                        </c15:formulaRef>
                      </c:ext>
                    </c:extLst>
                    <c:strCache>
                      <c:ptCount val="1"/>
                      <c:pt idx="0">
                        <c:v>Perú</c:v>
                      </c:pt>
                    </c:strCache>
                  </c:strRef>
                </c:tx>
                <c:spPr>
                  <a:ln w="12700"/>
                </c:spPr>
                <c:marker>
                  <c:symbol val="none"/>
                </c:marker>
                <c:cat>
                  <c:numRef>
                    <c:extLst xmlns:c15="http://schemas.microsoft.com/office/drawing/2012/chart">
                      <c:ext xmlns:c15="http://schemas.microsoft.com/office/drawing/2012/chart" uri="{02D57815-91ED-43cb-92C2-25804820EDAC}">
                        <c15:formulaRef>
                          <c15:sqref>'Respecto al dólar'!$BV$5:$BV$4000</c15:sqref>
                        </c15:formulaRef>
                      </c:ext>
                    </c:extLst>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extLst xmlns:c15="http://schemas.microsoft.com/office/drawing/2012/chart">
                      <c:ext xmlns:c15="http://schemas.microsoft.com/office/drawing/2012/chart" uri="{02D57815-91ED-43cb-92C2-25804820EDAC}">
                        <c15:formulaRef>
                          <c15:sqref>'Respecto al dólar'!$CD$5:$CD$4000</c15:sqref>
                        </c15:formulaRef>
                      </c:ext>
                    </c:extLst>
                    <c:numCache>
                      <c:formatCode>0.00</c:formatCode>
                      <c:ptCount val="3996"/>
                      <c:pt idx="0">
                        <c:v>94.853072128227964</c:v>
                      </c:pt>
                      <c:pt idx="1">
                        <c:v>94.853072128227964</c:v>
                      </c:pt>
                      <c:pt idx="2">
                        <c:v>94.746215494211924</c:v>
                      </c:pt>
                      <c:pt idx="3">
                        <c:v>94.737310774710593</c:v>
                      </c:pt>
                      <c:pt idx="4">
                        <c:v>94.746215494211924</c:v>
                      </c:pt>
                      <c:pt idx="5">
                        <c:v>94.761056693380823</c:v>
                      </c:pt>
                      <c:pt idx="6">
                        <c:v>94.761056693380823</c:v>
                      </c:pt>
                      <c:pt idx="7">
                        <c:v>94.761056693380823</c:v>
                      </c:pt>
                      <c:pt idx="8">
                        <c:v>94.73137429504304</c:v>
                      </c:pt>
                      <c:pt idx="9">
                        <c:v>94.775897892549708</c:v>
                      </c:pt>
                      <c:pt idx="10">
                        <c:v>94.775897892549708</c:v>
                      </c:pt>
                      <c:pt idx="11">
                        <c:v>94.701691896705256</c:v>
                      </c:pt>
                      <c:pt idx="12">
                        <c:v>94.701691896705256</c:v>
                      </c:pt>
                      <c:pt idx="13">
                        <c:v>94.701691896705256</c:v>
                      </c:pt>
                      <c:pt idx="14">
                        <c:v>94.701691896705256</c:v>
                      </c:pt>
                      <c:pt idx="15">
                        <c:v>94.672009498367458</c:v>
                      </c:pt>
                      <c:pt idx="16">
                        <c:v>94.642327100029675</c:v>
                      </c:pt>
                      <c:pt idx="17">
                        <c:v>94.612644701691892</c:v>
                      </c:pt>
                      <c:pt idx="18">
                        <c:v>94.582962303354108</c:v>
                      </c:pt>
                      <c:pt idx="19">
                        <c:v>94.62748590086079</c:v>
                      </c:pt>
                      <c:pt idx="20">
                        <c:v>94.62748590086079</c:v>
                      </c:pt>
                      <c:pt idx="21">
                        <c:v>94.62748590086079</c:v>
                      </c:pt>
                      <c:pt idx="22">
                        <c:v>94.680914217868789</c:v>
                      </c:pt>
                      <c:pt idx="23">
                        <c:v>94.710596616206573</c:v>
                      </c:pt>
                      <c:pt idx="24">
                        <c:v>94.790739091718606</c:v>
                      </c:pt>
                      <c:pt idx="25">
                        <c:v>94.90946868506974</c:v>
                      </c:pt>
                      <c:pt idx="26">
                        <c:v>94.90946868506974</c:v>
                      </c:pt>
                      <c:pt idx="27">
                        <c:v>94.90946868506974</c:v>
                      </c:pt>
                      <c:pt idx="28">
                        <c:v>94.90946868506974</c:v>
                      </c:pt>
                      <c:pt idx="29">
                        <c:v>95.07272187592757</c:v>
                      </c:pt>
                      <c:pt idx="30">
                        <c:v>94.864945087563086</c:v>
                      </c:pt>
                      <c:pt idx="31">
                        <c:v>94.90946868506974</c:v>
                      </c:pt>
                      <c:pt idx="32">
                        <c:v>94.850103888394173</c:v>
                      </c:pt>
                      <c:pt idx="33">
                        <c:v>94.850103888394173</c:v>
                      </c:pt>
                      <c:pt idx="34">
                        <c:v>94.850103888394173</c:v>
                      </c:pt>
                      <c:pt idx="35">
                        <c:v>94.850103888394173</c:v>
                      </c:pt>
                      <c:pt idx="36">
                        <c:v>94.82042149005639</c:v>
                      </c:pt>
                      <c:pt idx="37">
                        <c:v>94.746215494211924</c:v>
                      </c:pt>
                      <c:pt idx="38">
                        <c:v>94.716533095874127</c:v>
                      </c:pt>
                      <c:pt idx="39">
                        <c:v>94.672009498367458</c:v>
                      </c:pt>
                      <c:pt idx="40">
                        <c:v>94.743247254378147</c:v>
                      </c:pt>
                      <c:pt idx="41">
                        <c:v>94.743247254378147</c:v>
                      </c:pt>
                      <c:pt idx="42">
                        <c:v>94.743247254378147</c:v>
                      </c:pt>
                      <c:pt idx="43">
                        <c:v>94.746215494211924</c:v>
                      </c:pt>
                      <c:pt idx="44">
                        <c:v>94.701691896705256</c:v>
                      </c:pt>
                      <c:pt idx="45">
                        <c:v>94.672009498367458</c:v>
                      </c:pt>
                      <c:pt idx="46">
                        <c:v>94.73137429504304</c:v>
                      </c:pt>
                      <c:pt idx="47">
                        <c:v>94.582962303354108</c:v>
                      </c:pt>
                      <c:pt idx="48">
                        <c:v>94.582962303354108</c:v>
                      </c:pt>
                      <c:pt idx="49">
                        <c:v>94.582962303354108</c:v>
                      </c:pt>
                      <c:pt idx="50">
                        <c:v>94.657168299198574</c:v>
                      </c:pt>
                      <c:pt idx="51">
                        <c:v>94.686850697536357</c:v>
                      </c:pt>
                      <c:pt idx="52">
                        <c:v>94.62748590086079</c:v>
                      </c:pt>
                      <c:pt idx="53">
                        <c:v>94.680914217868789</c:v>
                      </c:pt>
                      <c:pt idx="54">
                        <c:v>94.582962303354108</c:v>
                      </c:pt>
                      <c:pt idx="55">
                        <c:v>94.582962303354108</c:v>
                      </c:pt>
                      <c:pt idx="56">
                        <c:v>94.582962303354108</c:v>
                      </c:pt>
                      <c:pt idx="57">
                        <c:v>94.621549421193237</c:v>
                      </c:pt>
                      <c:pt idx="58">
                        <c:v>94.642327100029675</c:v>
                      </c:pt>
                      <c:pt idx="59">
                        <c:v>94.672009498367458</c:v>
                      </c:pt>
                      <c:pt idx="60">
                        <c:v>94.612644701691892</c:v>
                      </c:pt>
                      <c:pt idx="61">
                        <c:v>94.612644701691892</c:v>
                      </c:pt>
                      <c:pt idx="62">
                        <c:v>94.612644701691892</c:v>
                      </c:pt>
                      <c:pt idx="63">
                        <c:v>94.612644701691892</c:v>
                      </c:pt>
                      <c:pt idx="64">
                        <c:v>94.588898783021662</c:v>
                      </c:pt>
                      <c:pt idx="65">
                        <c:v>94.612644701691892</c:v>
                      </c:pt>
                      <c:pt idx="66">
                        <c:v>94.582962303354108</c:v>
                      </c:pt>
                      <c:pt idx="67">
                        <c:v>94.582962303354108</c:v>
                      </c:pt>
                      <c:pt idx="68">
                        <c:v>94.582962303354108</c:v>
                      </c:pt>
                      <c:pt idx="69">
                        <c:v>94.582962303354108</c:v>
                      </c:pt>
                      <c:pt idx="70">
                        <c:v>94.582962303354108</c:v>
                      </c:pt>
                      <c:pt idx="71">
                        <c:v>94.568121104185209</c:v>
                      </c:pt>
                      <c:pt idx="72">
                        <c:v>94.553279905016325</c:v>
                      </c:pt>
                      <c:pt idx="73">
                        <c:v>94.538438705847426</c:v>
                      </c:pt>
                      <c:pt idx="74">
                        <c:v>94.553279905016325</c:v>
                      </c:pt>
                      <c:pt idx="75">
                        <c:v>94.597803502522993</c:v>
                      </c:pt>
                      <c:pt idx="76">
                        <c:v>94.597803502522993</c:v>
                      </c:pt>
                      <c:pt idx="77">
                        <c:v>94.597803502522993</c:v>
                      </c:pt>
                      <c:pt idx="78">
                        <c:v>94.582962303354108</c:v>
                      </c:pt>
                      <c:pt idx="79">
                        <c:v>94.582962303354108</c:v>
                      </c:pt>
                      <c:pt idx="80">
                        <c:v>94.582962303354108</c:v>
                      </c:pt>
                      <c:pt idx="81">
                        <c:v>94.547343425348757</c:v>
                      </c:pt>
                      <c:pt idx="82">
                        <c:v>94.493915108340744</c:v>
                      </c:pt>
                      <c:pt idx="83">
                        <c:v>94.493915108340744</c:v>
                      </c:pt>
                      <c:pt idx="84">
                        <c:v>94.493915108340744</c:v>
                      </c:pt>
                      <c:pt idx="85">
                        <c:v>94.443455031166508</c:v>
                      </c:pt>
                      <c:pt idx="86">
                        <c:v>94.479073909171845</c:v>
                      </c:pt>
                      <c:pt idx="87">
                        <c:v>94.523597506678527</c:v>
                      </c:pt>
                      <c:pt idx="88">
                        <c:v>94.493915108340744</c:v>
                      </c:pt>
                      <c:pt idx="89">
                        <c:v>94.46423271000296</c:v>
                      </c:pt>
                      <c:pt idx="90">
                        <c:v>94.46423271000296</c:v>
                      </c:pt>
                      <c:pt idx="91">
                        <c:v>94.46423271000296</c:v>
                      </c:pt>
                      <c:pt idx="92">
                        <c:v>94.493915108340744</c:v>
                      </c:pt>
                      <c:pt idx="93">
                        <c:v>94.419709112496292</c:v>
                      </c:pt>
                      <c:pt idx="94">
                        <c:v>94.419709112496292</c:v>
                      </c:pt>
                      <c:pt idx="95">
                        <c:v>94.410804392994947</c:v>
                      </c:pt>
                      <c:pt idx="96">
                        <c:v>94.410804392994947</c:v>
                      </c:pt>
                      <c:pt idx="97">
                        <c:v>94.410804392994947</c:v>
                      </c:pt>
                      <c:pt idx="98">
                        <c:v>94.410804392994947</c:v>
                      </c:pt>
                      <c:pt idx="99">
                        <c:v>94.434550311665177</c:v>
                      </c:pt>
                      <c:pt idx="100">
                        <c:v>94.434550311665177</c:v>
                      </c:pt>
                      <c:pt idx="101">
                        <c:v>94.434550311665177</c:v>
                      </c:pt>
                      <c:pt idx="102">
                        <c:v>94.434550311665177</c:v>
                      </c:pt>
                      <c:pt idx="103">
                        <c:v>94.404867913327379</c:v>
                      </c:pt>
                      <c:pt idx="104">
                        <c:v>94.404867913327379</c:v>
                      </c:pt>
                      <c:pt idx="105">
                        <c:v>94.404867913327379</c:v>
                      </c:pt>
                      <c:pt idx="106">
                        <c:v>94.378153754823387</c:v>
                      </c:pt>
                      <c:pt idx="107">
                        <c:v>94.330661917482928</c:v>
                      </c:pt>
                      <c:pt idx="108">
                        <c:v>94.360344315820711</c:v>
                      </c:pt>
                      <c:pt idx="109">
                        <c:v>94.333630157316705</c:v>
                      </c:pt>
                      <c:pt idx="110">
                        <c:v>94.345503116651813</c:v>
                      </c:pt>
                      <c:pt idx="111">
                        <c:v>94.345503116651813</c:v>
                      </c:pt>
                      <c:pt idx="112">
                        <c:v>94.345503116651813</c:v>
                      </c:pt>
                      <c:pt idx="113">
                        <c:v>94.31878895814782</c:v>
                      </c:pt>
                      <c:pt idx="114">
                        <c:v>94.286138319976246</c:v>
                      </c:pt>
                      <c:pt idx="115">
                        <c:v>94.286138319976246</c:v>
                      </c:pt>
                      <c:pt idx="116">
                        <c:v>94.182249925793997</c:v>
                      </c:pt>
                      <c:pt idx="117">
                        <c:v>94.122885129118416</c:v>
                      </c:pt>
                      <c:pt idx="118">
                        <c:v>94.122885129118416</c:v>
                      </c:pt>
                      <c:pt idx="119">
                        <c:v>94.122885129118416</c:v>
                      </c:pt>
                      <c:pt idx="120">
                        <c:v>94.182249925793997</c:v>
                      </c:pt>
                      <c:pt idx="121">
                        <c:v>94.173345206292652</c:v>
                      </c:pt>
                      <c:pt idx="122">
                        <c:v>94.137726328287314</c:v>
                      </c:pt>
                      <c:pt idx="123">
                        <c:v>94.108043929949531</c:v>
                      </c:pt>
                      <c:pt idx="124">
                        <c:v>93.944790739091715</c:v>
                      </c:pt>
                      <c:pt idx="125">
                        <c:v>93.944790739091715</c:v>
                      </c:pt>
                      <c:pt idx="126">
                        <c:v>93.944790739091715</c:v>
                      </c:pt>
                      <c:pt idx="127">
                        <c:v>94.018996734936181</c:v>
                      </c:pt>
                      <c:pt idx="128">
                        <c:v>93.929949539922816</c:v>
                      </c:pt>
                      <c:pt idx="129">
                        <c:v>93.959631938260614</c:v>
                      </c:pt>
                      <c:pt idx="130">
                        <c:v>94.033837934105065</c:v>
                      </c:pt>
                      <c:pt idx="131">
                        <c:v>94.108043929949531</c:v>
                      </c:pt>
                      <c:pt idx="132">
                        <c:v>94.108043929949531</c:v>
                      </c:pt>
                      <c:pt idx="133">
                        <c:v>94.108043929949531</c:v>
                      </c:pt>
                      <c:pt idx="134">
                        <c:v>93.989314336598397</c:v>
                      </c:pt>
                      <c:pt idx="135">
                        <c:v>93.915108340753932</c:v>
                      </c:pt>
                      <c:pt idx="136">
                        <c:v>93.915108340753932</c:v>
                      </c:pt>
                      <c:pt idx="137">
                        <c:v>93.840902344909466</c:v>
                      </c:pt>
                      <c:pt idx="138">
                        <c:v>93.558919560700502</c:v>
                      </c:pt>
                      <c:pt idx="139">
                        <c:v>93.558919560700502</c:v>
                      </c:pt>
                      <c:pt idx="140">
                        <c:v>93.558919560700502</c:v>
                      </c:pt>
                      <c:pt idx="141">
                        <c:v>93.915108340753932</c:v>
                      </c:pt>
                      <c:pt idx="142">
                        <c:v>93.959631938260614</c:v>
                      </c:pt>
                      <c:pt idx="143">
                        <c:v>93.989314336598397</c:v>
                      </c:pt>
                      <c:pt idx="144">
                        <c:v>94.096170970614423</c:v>
                      </c:pt>
                      <c:pt idx="145">
                        <c:v>94.122885129118416</c:v>
                      </c:pt>
                      <c:pt idx="146">
                        <c:v>94.122885129118416</c:v>
                      </c:pt>
                      <c:pt idx="147">
                        <c:v>94.122885129118416</c:v>
                      </c:pt>
                      <c:pt idx="148">
                        <c:v>94.167408726625098</c:v>
                      </c:pt>
                      <c:pt idx="149">
                        <c:v>94.232710002968233</c:v>
                      </c:pt>
                      <c:pt idx="150">
                        <c:v>94.24458296230334</c:v>
                      </c:pt>
                      <c:pt idx="151">
                        <c:v>94.241614722469564</c:v>
                      </c:pt>
                      <c:pt idx="152">
                        <c:v>94.122885129118416</c:v>
                      </c:pt>
                      <c:pt idx="153">
                        <c:v>94.122885129118416</c:v>
                      </c:pt>
                      <c:pt idx="154">
                        <c:v>94.122885129118416</c:v>
                      </c:pt>
                      <c:pt idx="155">
                        <c:v>94.087266251113078</c:v>
                      </c:pt>
                      <c:pt idx="156">
                        <c:v>94.205995844464226</c:v>
                      </c:pt>
                      <c:pt idx="157">
                        <c:v>94.093202730780632</c:v>
                      </c:pt>
                      <c:pt idx="158">
                        <c:v>94.241614722469564</c:v>
                      </c:pt>
                      <c:pt idx="159">
                        <c:v>94.170376966458889</c:v>
                      </c:pt>
                      <c:pt idx="160">
                        <c:v>94.170376966458889</c:v>
                      </c:pt>
                      <c:pt idx="161">
                        <c:v>94.170376966458889</c:v>
                      </c:pt>
                      <c:pt idx="162">
                        <c:v>94.108043929949531</c:v>
                      </c:pt>
                      <c:pt idx="163">
                        <c:v>94.137726328287314</c:v>
                      </c:pt>
                      <c:pt idx="164">
                        <c:v>94.111012169783308</c:v>
                      </c:pt>
                      <c:pt idx="165">
                        <c:v>94.093202730780632</c:v>
                      </c:pt>
                      <c:pt idx="166">
                        <c:v>94.018996734936181</c:v>
                      </c:pt>
                      <c:pt idx="167">
                        <c:v>94.018996734936181</c:v>
                      </c:pt>
                      <c:pt idx="168">
                        <c:v>94.018996734936181</c:v>
                      </c:pt>
                      <c:pt idx="169">
                        <c:v>94.048679133273964</c:v>
                      </c:pt>
                      <c:pt idx="170">
                        <c:v>94.018996734936181</c:v>
                      </c:pt>
                      <c:pt idx="171">
                        <c:v>94.018996734936181</c:v>
                      </c:pt>
                      <c:pt idx="172">
                        <c:v>94.048679133273964</c:v>
                      </c:pt>
                      <c:pt idx="173">
                        <c:v>94.078361531611748</c:v>
                      </c:pt>
                      <c:pt idx="174">
                        <c:v>94.078361531611748</c:v>
                      </c:pt>
                      <c:pt idx="175">
                        <c:v>94.078361531611748</c:v>
                      </c:pt>
                      <c:pt idx="176">
                        <c:v>94.140694568121106</c:v>
                      </c:pt>
                      <c:pt idx="177">
                        <c:v>94.122885129118416</c:v>
                      </c:pt>
                      <c:pt idx="178">
                        <c:v>94.078361531611748</c:v>
                      </c:pt>
                      <c:pt idx="179">
                        <c:v>94.018996734936181</c:v>
                      </c:pt>
                      <c:pt idx="180">
                        <c:v>93.974473137429499</c:v>
                      </c:pt>
                      <c:pt idx="181">
                        <c:v>93.974473137429499</c:v>
                      </c:pt>
                      <c:pt idx="182">
                        <c:v>93.974473137429499</c:v>
                      </c:pt>
                      <c:pt idx="183">
                        <c:v>94.018996734936181</c:v>
                      </c:pt>
                      <c:pt idx="184">
                        <c:v>93.99228257643216</c:v>
                      </c:pt>
                      <c:pt idx="185">
                        <c:v>93.959631938260614</c:v>
                      </c:pt>
                      <c:pt idx="186">
                        <c:v>93.962600178094377</c:v>
                      </c:pt>
                      <c:pt idx="187">
                        <c:v>93.915108340753932</c:v>
                      </c:pt>
                      <c:pt idx="188">
                        <c:v>93.915108340753932</c:v>
                      </c:pt>
                      <c:pt idx="189">
                        <c:v>93.915108340753932</c:v>
                      </c:pt>
                      <c:pt idx="190">
                        <c:v>93.87058474324725</c:v>
                      </c:pt>
                      <c:pt idx="191">
                        <c:v>93.766696349064986</c:v>
                      </c:pt>
                      <c:pt idx="192">
                        <c:v>93.766696349064986</c:v>
                      </c:pt>
                      <c:pt idx="193">
                        <c:v>93.781537548233899</c:v>
                      </c:pt>
                      <c:pt idx="194">
                        <c:v>93.784505788067676</c:v>
                      </c:pt>
                      <c:pt idx="195">
                        <c:v>93.784505788067676</c:v>
                      </c:pt>
                      <c:pt idx="196">
                        <c:v>93.784505788067676</c:v>
                      </c:pt>
                      <c:pt idx="197">
                        <c:v>93.784505788067676</c:v>
                      </c:pt>
                      <c:pt idx="198">
                        <c:v>93.754823389729879</c:v>
                      </c:pt>
                      <c:pt idx="199">
                        <c:v>93.745918670228562</c:v>
                      </c:pt>
                      <c:pt idx="200">
                        <c:v>93.737013950727217</c:v>
                      </c:pt>
                      <c:pt idx="201">
                        <c:v>93.725140991392095</c:v>
                      </c:pt>
                      <c:pt idx="202">
                        <c:v>93.725140991392095</c:v>
                      </c:pt>
                      <c:pt idx="203">
                        <c:v>93.725140991392095</c:v>
                      </c:pt>
                      <c:pt idx="204">
                        <c:v>93.710299792223196</c:v>
                      </c:pt>
                      <c:pt idx="205">
                        <c:v>93.722172751558332</c:v>
                      </c:pt>
                      <c:pt idx="206">
                        <c:v>93.766696349064986</c:v>
                      </c:pt>
                      <c:pt idx="207">
                        <c:v>93.962600178094377</c:v>
                      </c:pt>
                      <c:pt idx="208">
                        <c:v>93.932917779756593</c:v>
                      </c:pt>
                      <c:pt idx="209">
                        <c:v>93.932917779756593</c:v>
                      </c:pt>
                      <c:pt idx="210">
                        <c:v>93.932917779756593</c:v>
                      </c:pt>
                      <c:pt idx="211">
                        <c:v>93.87058474324725</c:v>
                      </c:pt>
                      <c:pt idx="212">
                        <c:v>93.805283466904115</c:v>
                      </c:pt>
                      <c:pt idx="213">
                        <c:v>93.731077471059649</c:v>
                      </c:pt>
                      <c:pt idx="214">
                        <c:v>93.766696349064986</c:v>
                      </c:pt>
                      <c:pt idx="215">
                        <c:v>93.725140991392095</c:v>
                      </c:pt>
                      <c:pt idx="216">
                        <c:v>93.725140991392095</c:v>
                      </c:pt>
                      <c:pt idx="217">
                        <c:v>93.725140991392095</c:v>
                      </c:pt>
                      <c:pt idx="218">
                        <c:v>93.692490353220521</c:v>
                      </c:pt>
                      <c:pt idx="219">
                        <c:v>93.573760759869387</c:v>
                      </c:pt>
                      <c:pt idx="220">
                        <c:v>93.484713564856037</c:v>
                      </c:pt>
                      <c:pt idx="221">
                        <c:v>93.547046601365395</c:v>
                      </c:pt>
                      <c:pt idx="222">
                        <c:v>93.51439596319382</c:v>
                      </c:pt>
                      <c:pt idx="223">
                        <c:v>93.51439596319382</c:v>
                      </c:pt>
                      <c:pt idx="224">
                        <c:v>93.51439596319382</c:v>
                      </c:pt>
                      <c:pt idx="225">
                        <c:v>93.410507569011571</c:v>
                      </c:pt>
                      <c:pt idx="226">
                        <c:v>93.336301573167106</c:v>
                      </c:pt>
                      <c:pt idx="227">
                        <c:v>93.36895221133868</c:v>
                      </c:pt>
                      <c:pt idx="228">
                        <c:v>93.407539329177794</c:v>
                      </c:pt>
                      <c:pt idx="229">
                        <c:v>93.680617393885413</c:v>
                      </c:pt>
                      <c:pt idx="230">
                        <c:v>93.680617393885413</c:v>
                      </c:pt>
                      <c:pt idx="231">
                        <c:v>93.680617393885413</c:v>
                      </c:pt>
                      <c:pt idx="232">
                        <c:v>93.81418818640546</c:v>
                      </c:pt>
                      <c:pt idx="233">
                        <c:v>94.152567527456227</c:v>
                      </c:pt>
                      <c:pt idx="234">
                        <c:v>93.840902344909466</c:v>
                      </c:pt>
                      <c:pt idx="235">
                        <c:v>93.950727218759269</c:v>
                      </c:pt>
                      <c:pt idx="236">
                        <c:v>93.90323538141881</c:v>
                      </c:pt>
                      <c:pt idx="237">
                        <c:v>93.90323538141881</c:v>
                      </c:pt>
                      <c:pt idx="238">
                        <c:v>93.90323538141881</c:v>
                      </c:pt>
                      <c:pt idx="239">
                        <c:v>93.87058474324725</c:v>
                      </c:pt>
                      <c:pt idx="240">
                        <c:v>93.959631938260614</c:v>
                      </c:pt>
                      <c:pt idx="241">
                        <c:v>93.959631938260614</c:v>
                      </c:pt>
                      <c:pt idx="242">
                        <c:v>93.959631938260614</c:v>
                      </c:pt>
                      <c:pt idx="243">
                        <c:v>93.826061145740567</c:v>
                      </c:pt>
                      <c:pt idx="244">
                        <c:v>93.826061145740567</c:v>
                      </c:pt>
                      <c:pt idx="245">
                        <c:v>93.826061145740567</c:v>
                      </c:pt>
                      <c:pt idx="246">
                        <c:v>93.855743544078351</c:v>
                      </c:pt>
                      <c:pt idx="247">
                        <c:v>93.840902344909466</c:v>
                      </c:pt>
                      <c:pt idx="248">
                        <c:v>93.974473137429499</c:v>
                      </c:pt>
                      <c:pt idx="249">
                        <c:v>93.929949539922816</c:v>
                      </c:pt>
                      <c:pt idx="250">
                        <c:v>93.840902344909466</c:v>
                      </c:pt>
                      <c:pt idx="251">
                        <c:v>93.840902344909466</c:v>
                      </c:pt>
                      <c:pt idx="252">
                        <c:v>93.840902344909466</c:v>
                      </c:pt>
                      <c:pt idx="253">
                        <c:v>93.855743544078351</c:v>
                      </c:pt>
                      <c:pt idx="254">
                        <c:v>93.686553873552967</c:v>
                      </c:pt>
                      <c:pt idx="255">
                        <c:v>93.588601959038286</c:v>
                      </c:pt>
                      <c:pt idx="256">
                        <c:v>93.247254378153755</c:v>
                      </c:pt>
                      <c:pt idx="257">
                        <c:v>93.202730780647073</c:v>
                      </c:pt>
                      <c:pt idx="258">
                        <c:v>93.202730780647073</c:v>
                      </c:pt>
                      <c:pt idx="259">
                        <c:v>93.202730780647073</c:v>
                      </c:pt>
                      <c:pt idx="260">
                        <c:v>93.143365983971492</c:v>
                      </c:pt>
                      <c:pt idx="261">
                        <c:v>92.920747996438109</c:v>
                      </c:pt>
                      <c:pt idx="262">
                        <c:v>92.70406648857228</c:v>
                      </c:pt>
                      <c:pt idx="263">
                        <c:v>92.668447610566929</c:v>
                      </c:pt>
                      <c:pt idx="264">
                        <c:v>92.416147224695749</c:v>
                      </c:pt>
                      <c:pt idx="265">
                        <c:v>92.416147224695749</c:v>
                      </c:pt>
                      <c:pt idx="266">
                        <c:v>92.416147224695749</c:v>
                      </c:pt>
                      <c:pt idx="267">
                        <c:v>92.448797862867309</c:v>
                      </c:pt>
                      <c:pt idx="268">
                        <c:v>92.341941228851283</c:v>
                      </c:pt>
                      <c:pt idx="269">
                        <c:v>92.137132680320548</c:v>
                      </c:pt>
                      <c:pt idx="270">
                        <c:v>91.896705253784503</c:v>
                      </c:pt>
                      <c:pt idx="271">
                        <c:v>91.555357672899959</c:v>
                      </c:pt>
                      <c:pt idx="272">
                        <c:v>91.555357672899959</c:v>
                      </c:pt>
                      <c:pt idx="273">
                        <c:v>91.555357672899959</c:v>
                      </c:pt>
                      <c:pt idx="274">
                        <c:v>91.495992876224392</c:v>
                      </c:pt>
                      <c:pt idx="275">
                        <c:v>90.798456515286432</c:v>
                      </c:pt>
                      <c:pt idx="276">
                        <c:v>89.863460967646176</c:v>
                      </c:pt>
                      <c:pt idx="277">
                        <c:v>89.655684179281678</c:v>
                      </c:pt>
                      <c:pt idx="278">
                        <c:v>89.640842980112794</c:v>
                      </c:pt>
                      <c:pt idx="279">
                        <c:v>89.640842980112794</c:v>
                      </c:pt>
                      <c:pt idx="280">
                        <c:v>89.640842980112794</c:v>
                      </c:pt>
                      <c:pt idx="281">
                        <c:v>89.596319382606112</c:v>
                      </c:pt>
                      <c:pt idx="282">
                        <c:v>89.566636984268328</c:v>
                      </c:pt>
                      <c:pt idx="283">
                        <c:v>89.507272187592747</c:v>
                      </c:pt>
                      <c:pt idx="284">
                        <c:v>89.373701395072729</c:v>
                      </c:pt>
                      <c:pt idx="285">
                        <c:v>89.536954585930545</c:v>
                      </c:pt>
                      <c:pt idx="286">
                        <c:v>89.536954585930545</c:v>
                      </c:pt>
                      <c:pt idx="287">
                        <c:v>89.536954585930545</c:v>
                      </c:pt>
                      <c:pt idx="288">
                        <c:v>89.536954585930545</c:v>
                      </c:pt>
                      <c:pt idx="289">
                        <c:v>89.620065301276327</c:v>
                      </c:pt>
                      <c:pt idx="290">
                        <c:v>89.640842980112794</c:v>
                      </c:pt>
                      <c:pt idx="291">
                        <c:v>89.643811219946556</c:v>
                      </c:pt>
                      <c:pt idx="292">
                        <c:v>89.688334817453239</c:v>
                      </c:pt>
                      <c:pt idx="293">
                        <c:v>89.688334817453239</c:v>
                      </c:pt>
                      <c:pt idx="294">
                        <c:v>89.688334817453239</c:v>
                      </c:pt>
                      <c:pt idx="295">
                        <c:v>89.628970020777672</c:v>
                      </c:pt>
                      <c:pt idx="296">
                        <c:v>89.626001780943881</c:v>
                      </c:pt>
                      <c:pt idx="297">
                        <c:v>89.626001780943881</c:v>
                      </c:pt>
                      <c:pt idx="298">
                        <c:v>89.566636984268328</c:v>
                      </c:pt>
                      <c:pt idx="299">
                        <c:v>89.477589789254964</c:v>
                      </c:pt>
                      <c:pt idx="300">
                        <c:v>89.477589789254964</c:v>
                      </c:pt>
                      <c:pt idx="301">
                        <c:v>89.477589789254964</c:v>
                      </c:pt>
                      <c:pt idx="302">
                        <c:v>89.329177797566047</c:v>
                      </c:pt>
                      <c:pt idx="303">
                        <c:v>89.091718610863751</c:v>
                      </c:pt>
                      <c:pt idx="304">
                        <c:v>89.065004452359744</c:v>
                      </c:pt>
                      <c:pt idx="305">
                        <c:v>89.062036212525982</c:v>
                      </c:pt>
                      <c:pt idx="306">
                        <c:v>88.949243098842388</c:v>
                      </c:pt>
                      <c:pt idx="307">
                        <c:v>88.949243098842388</c:v>
                      </c:pt>
                      <c:pt idx="308">
                        <c:v>88.949243098842388</c:v>
                      </c:pt>
                      <c:pt idx="309">
                        <c:v>89.151083407539318</c:v>
                      </c:pt>
                      <c:pt idx="310">
                        <c:v>89.249035322054013</c:v>
                      </c:pt>
                      <c:pt idx="311">
                        <c:v>89.151083407539318</c:v>
                      </c:pt>
                      <c:pt idx="312">
                        <c:v>89.008607895517954</c:v>
                      </c:pt>
                      <c:pt idx="313">
                        <c:v>88.904719501335705</c:v>
                      </c:pt>
                      <c:pt idx="314">
                        <c:v>88.904719501335705</c:v>
                      </c:pt>
                      <c:pt idx="315">
                        <c:v>88.904719501335705</c:v>
                      </c:pt>
                      <c:pt idx="316">
                        <c:v>88.854259424161469</c:v>
                      </c:pt>
                      <c:pt idx="317">
                        <c:v>88.883941822499253</c:v>
                      </c:pt>
                      <c:pt idx="318">
                        <c:v>88.88691006233303</c:v>
                      </c:pt>
                      <c:pt idx="319">
                        <c:v>88.913624220837022</c:v>
                      </c:pt>
                      <c:pt idx="320">
                        <c:v>88.987830216681502</c:v>
                      </c:pt>
                      <c:pt idx="321">
                        <c:v>88.987830216681502</c:v>
                      </c:pt>
                      <c:pt idx="322">
                        <c:v>88.987830216681502</c:v>
                      </c:pt>
                      <c:pt idx="323">
                        <c:v>88.996734936182847</c:v>
                      </c:pt>
                      <c:pt idx="324">
                        <c:v>89.002671415850401</c:v>
                      </c:pt>
                      <c:pt idx="325">
                        <c:v>89.180765805877115</c:v>
                      </c:pt>
                      <c:pt idx="326">
                        <c:v>89.076877411694852</c:v>
                      </c:pt>
                      <c:pt idx="327">
                        <c:v>89.314336598397134</c:v>
                      </c:pt>
                      <c:pt idx="328">
                        <c:v>89.314336598397134</c:v>
                      </c:pt>
                      <c:pt idx="329">
                        <c:v>89.314336598397134</c:v>
                      </c:pt>
                      <c:pt idx="330">
                        <c:v>89.477589789254964</c:v>
                      </c:pt>
                      <c:pt idx="331">
                        <c:v>89.180765805877115</c:v>
                      </c:pt>
                      <c:pt idx="332">
                        <c:v>89.246067082220236</c:v>
                      </c:pt>
                      <c:pt idx="333">
                        <c:v>89.005639655684178</c:v>
                      </c:pt>
                      <c:pt idx="334">
                        <c:v>88.955179578509942</c:v>
                      </c:pt>
                      <c:pt idx="335">
                        <c:v>88.955179578509942</c:v>
                      </c:pt>
                      <c:pt idx="336">
                        <c:v>88.955179578509942</c:v>
                      </c:pt>
                      <c:pt idx="337">
                        <c:v>88.958147818343718</c:v>
                      </c:pt>
                      <c:pt idx="338">
                        <c:v>88.955179578509942</c:v>
                      </c:pt>
                      <c:pt idx="339">
                        <c:v>88.809735826654787</c:v>
                      </c:pt>
                      <c:pt idx="340">
                        <c:v>88.441674087266236</c:v>
                      </c:pt>
                      <c:pt idx="341">
                        <c:v>87.904422677352329</c:v>
                      </c:pt>
                      <c:pt idx="342">
                        <c:v>87.904422677352329</c:v>
                      </c:pt>
                      <c:pt idx="343">
                        <c:v>87.904422677352329</c:v>
                      </c:pt>
                      <c:pt idx="344">
                        <c:v>88.290293855743542</c:v>
                      </c:pt>
                      <c:pt idx="345">
                        <c:v>88.121104185218158</c:v>
                      </c:pt>
                      <c:pt idx="346">
                        <c:v>88.236865538735529</c:v>
                      </c:pt>
                      <c:pt idx="347">
                        <c:v>88.33481745325021</c:v>
                      </c:pt>
                      <c:pt idx="348">
                        <c:v>88.293262095577319</c:v>
                      </c:pt>
                      <c:pt idx="349">
                        <c:v>88.293262095577319</c:v>
                      </c:pt>
                      <c:pt idx="350">
                        <c:v>88.293262095577319</c:v>
                      </c:pt>
                      <c:pt idx="351">
                        <c:v>88.423864648263574</c:v>
                      </c:pt>
                      <c:pt idx="352">
                        <c:v>88.319976254081325</c:v>
                      </c:pt>
                      <c:pt idx="353">
                        <c:v>88.33481745325021</c:v>
                      </c:pt>
                      <c:pt idx="354">
                        <c:v>88.319976254081325</c:v>
                      </c:pt>
                      <c:pt idx="355">
                        <c:v>88.438705847432459</c:v>
                      </c:pt>
                      <c:pt idx="356">
                        <c:v>88.438705847432459</c:v>
                      </c:pt>
                      <c:pt idx="357">
                        <c:v>88.438705847432459</c:v>
                      </c:pt>
                      <c:pt idx="358">
                        <c:v>88.423864648263574</c:v>
                      </c:pt>
                      <c:pt idx="359">
                        <c:v>88.423864648263574</c:v>
                      </c:pt>
                      <c:pt idx="360">
                        <c:v>88.590086078955181</c:v>
                      </c:pt>
                      <c:pt idx="361">
                        <c:v>88.794894627485888</c:v>
                      </c:pt>
                      <c:pt idx="362">
                        <c:v>88.898783021668152</c:v>
                      </c:pt>
                      <c:pt idx="363">
                        <c:v>88.898783021668152</c:v>
                      </c:pt>
                      <c:pt idx="364">
                        <c:v>88.898783021668152</c:v>
                      </c:pt>
                      <c:pt idx="365">
                        <c:v>88.987830216681502</c:v>
                      </c:pt>
                      <c:pt idx="366">
                        <c:v>88.987830216681502</c:v>
                      </c:pt>
                      <c:pt idx="367">
                        <c:v>88.637577916295641</c:v>
                      </c:pt>
                      <c:pt idx="368">
                        <c:v>88.112199465716827</c:v>
                      </c:pt>
                      <c:pt idx="369">
                        <c:v>88.052834669041246</c:v>
                      </c:pt>
                      <c:pt idx="370">
                        <c:v>88.052834669041246</c:v>
                      </c:pt>
                      <c:pt idx="371">
                        <c:v>88.052834669041246</c:v>
                      </c:pt>
                      <c:pt idx="372">
                        <c:v>88.141881864054611</c:v>
                      </c:pt>
                      <c:pt idx="373">
                        <c:v>87.877708518848323</c:v>
                      </c:pt>
                      <c:pt idx="374">
                        <c:v>87.877708518848323</c:v>
                      </c:pt>
                      <c:pt idx="375">
                        <c:v>87.818343722172756</c:v>
                      </c:pt>
                      <c:pt idx="376">
                        <c:v>87.251409913921023</c:v>
                      </c:pt>
                      <c:pt idx="377">
                        <c:v>87.251409913921023</c:v>
                      </c:pt>
                      <c:pt idx="378">
                        <c:v>87.251409913921023</c:v>
                      </c:pt>
                      <c:pt idx="379">
                        <c:v>86.449985158800828</c:v>
                      </c:pt>
                      <c:pt idx="380">
                        <c:v>87.281092312258821</c:v>
                      </c:pt>
                      <c:pt idx="381">
                        <c:v>87.607598693974467</c:v>
                      </c:pt>
                      <c:pt idx="382">
                        <c:v>87.681804689818932</c:v>
                      </c:pt>
                      <c:pt idx="383">
                        <c:v>87.399821905609969</c:v>
                      </c:pt>
                      <c:pt idx="384">
                        <c:v>87.399821905609969</c:v>
                      </c:pt>
                      <c:pt idx="385">
                        <c:v>87.399821905609969</c:v>
                      </c:pt>
                      <c:pt idx="386">
                        <c:v>87.993469872365679</c:v>
                      </c:pt>
                      <c:pt idx="387">
                        <c:v>87.666963490650033</c:v>
                      </c:pt>
                      <c:pt idx="388">
                        <c:v>87.521519738794879</c:v>
                      </c:pt>
                      <c:pt idx="389">
                        <c:v>87.414663104778853</c:v>
                      </c:pt>
                      <c:pt idx="390">
                        <c:v>87.147521519738788</c:v>
                      </c:pt>
                      <c:pt idx="391">
                        <c:v>87.147521519738788</c:v>
                      </c:pt>
                      <c:pt idx="392">
                        <c:v>87.147521519738788</c:v>
                      </c:pt>
                      <c:pt idx="393">
                        <c:v>87.221727515583254</c:v>
                      </c:pt>
                      <c:pt idx="394">
                        <c:v>87.195013357079247</c:v>
                      </c:pt>
                      <c:pt idx="395">
                        <c:v>87.117839121401005</c:v>
                      </c:pt>
                      <c:pt idx="396">
                        <c:v>87.117839121401005</c:v>
                      </c:pt>
                      <c:pt idx="397">
                        <c:v>86.999109528049871</c:v>
                      </c:pt>
                      <c:pt idx="398">
                        <c:v>86.999109528049871</c:v>
                      </c:pt>
                      <c:pt idx="399">
                        <c:v>86.999109528049871</c:v>
                      </c:pt>
                      <c:pt idx="400">
                        <c:v>86.963490650044534</c:v>
                      </c:pt>
                      <c:pt idx="401">
                        <c:v>86.821015138023142</c:v>
                      </c:pt>
                      <c:pt idx="402">
                        <c:v>86.568714752151976</c:v>
                      </c:pt>
                      <c:pt idx="403">
                        <c:v>86.396556841792801</c:v>
                      </c:pt>
                      <c:pt idx="404">
                        <c:v>86.375779162956363</c:v>
                      </c:pt>
                      <c:pt idx="405">
                        <c:v>86.375779162956363</c:v>
                      </c:pt>
                      <c:pt idx="406">
                        <c:v>86.375779162956363</c:v>
                      </c:pt>
                      <c:pt idx="407">
                        <c:v>86.390620362125247</c:v>
                      </c:pt>
                      <c:pt idx="408">
                        <c:v>86.227367171267417</c:v>
                      </c:pt>
                      <c:pt idx="409">
                        <c:v>86.123478777085182</c:v>
                      </c:pt>
                      <c:pt idx="410">
                        <c:v>86.153161175422966</c:v>
                      </c:pt>
                      <c:pt idx="411">
                        <c:v>86.227367171267417</c:v>
                      </c:pt>
                      <c:pt idx="412">
                        <c:v>86.227367171267417</c:v>
                      </c:pt>
                      <c:pt idx="413">
                        <c:v>86.227367171267417</c:v>
                      </c:pt>
                      <c:pt idx="414">
                        <c:v>86.138319976254081</c:v>
                      </c:pt>
                      <c:pt idx="415">
                        <c:v>86.070050460077169</c:v>
                      </c:pt>
                      <c:pt idx="416">
                        <c:v>86.093796378747399</c:v>
                      </c:pt>
                      <c:pt idx="417">
                        <c:v>86.034431582071818</c:v>
                      </c:pt>
                      <c:pt idx="418">
                        <c:v>86.064113980409616</c:v>
                      </c:pt>
                      <c:pt idx="419">
                        <c:v>86.064113980409616</c:v>
                      </c:pt>
                      <c:pt idx="420">
                        <c:v>86.064113980409616</c:v>
                      </c:pt>
                      <c:pt idx="421">
                        <c:v>85.978035025230028</c:v>
                      </c:pt>
                      <c:pt idx="422">
                        <c:v>86.420302760463045</c:v>
                      </c:pt>
                      <c:pt idx="423">
                        <c:v>85.752448797862854</c:v>
                      </c:pt>
                      <c:pt idx="424">
                        <c:v>85.770258236865544</c:v>
                      </c:pt>
                      <c:pt idx="425">
                        <c:v>85.767289997031753</c:v>
                      </c:pt>
                      <c:pt idx="426">
                        <c:v>85.767289997031753</c:v>
                      </c:pt>
                      <c:pt idx="427">
                        <c:v>85.767289997031753</c:v>
                      </c:pt>
                      <c:pt idx="428">
                        <c:v>85.618878005342822</c:v>
                      </c:pt>
                      <c:pt idx="429">
                        <c:v>85.390323538141871</c:v>
                      </c:pt>
                      <c:pt idx="430">
                        <c:v>85.123181953101806</c:v>
                      </c:pt>
                      <c:pt idx="431">
                        <c:v>84.612644701691892</c:v>
                      </c:pt>
                      <c:pt idx="432">
                        <c:v>84.345503116651827</c:v>
                      </c:pt>
                      <c:pt idx="433">
                        <c:v>84.345503116651827</c:v>
                      </c:pt>
                      <c:pt idx="434">
                        <c:v>84.345503116651827</c:v>
                      </c:pt>
                      <c:pt idx="435">
                        <c:v>83.748886910062325</c:v>
                      </c:pt>
                      <c:pt idx="436">
                        <c:v>83.377856930840011</c:v>
                      </c:pt>
                      <c:pt idx="437">
                        <c:v>83.392698130008895</c:v>
                      </c:pt>
                      <c:pt idx="438">
                        <c:v>83.466904125853361</c:v>
                      </c:pt>
                      <c:pt idx="439">
                        <c:v>83.422380528346693</c:v>
                      </c:pt>
                      <c:pt idx="440">
                        <c:v>83.422380528346693</c:v>
                      </c:pt>
                      <c:pt idx="441">
                        <c:v>83.422380528346693</c:v>
                      </c:pt>
                      <c:pt idx="442">
                        <c:v>83.585633719204495</c:v>
                      </c:pt>
                      <c:pt idx="443">
                        <c:v>83.199762540813296</c:v>
                      </c:pt>
                      <c:pt idx="444">
                        <c:v>82.917779756604332</c:v>
                      </c:pt>
                      <c:pt idx="445">
                        <c:v>82.902938557435434</c:v>
                      </c:pt>
                      <c:pt idx="446">
                        <c:v>82.902938557435434</c:v>
                      </c:pt>
                      <c:pt idx="447">
                        <c:v>82.902938557435434</c:v>
                      </c:pt>
                      <c:pt idx="448">
                        <c:v>82.902938557435434</c:v>
                      </c:pt>
                      <c:pt idx="449">
                        <c:v>82.834669041258536</c:v>
                      </c:pt>
                      <c:pt idx="450">
                        <c:v>82.635796972395354</c:v>
                      </c:pt>
                      <c:pt idx="451">
                        <c:v>82.243989314336602</c:v>
                      </c:pt>
                      <c:pt idx="452">
                        <c:v>81.626595428910647</c:v>
                      </c:pt>
                      <c:pt idx="453">
                        <c:v>81.685960225586214</c:v>
                      </c:pt>
                      <c:pt idx="454">
                        <c:v>81.685960225586214</c:v>
                      </c:pt>
                      <c:pt idx="455">
                        <c:v>81.685960225586214</c:v>
                      </c:pt>
                      <c:pt idx="456">
                        <c:v>81.641436628079546</c:v>
                      </c:pt>
                      <c:pt idx="457">
                        <c:v>81.077471059661619</c:v>
                      </c:pt>
                      <c:pt idx="458">
                        <c:v>80.765805877114872</c:v>
                      </c:pt>
                      <c:pt idx="459">
                        <c:v>79.919857524487966</c:v>
                      </c:pt>
                      <c:pt idx="460">
                        <c:v>80.157316711190248</c:v>
                      </c:pt>
                      <c:pt idx="461">
                        <c:v>80.157316711190248</c:v>
                      </c:pt>
                      <c:pt idx="462">
                        <c:v>80.157316711190248</c:v>
                      </c:pt>
                      <c:pt idx="463">
                        <c:v>80.11279311368358</c:v>
                      </c:pt>
                      <c:pt idx="464">
                        <c:v>80.008904719501331</c:v>
                      </c:pt>
                      <c:pt idx="465">
                        <c:v>80.483823092905908</c:v>
                      </c:pt>
                      <c:pt idx="466">
                        <c:v>80.558029088750359</c:v>
                      </c:pt>
                      <c:pt idx="467">
                        <c:v>81.300089047195002</c:v>
                      </c:pt>
                      <c:pt idx="468">
                        <c:v>81.300089047195002</c:v>
                      </c:pt>
                      <c:pt idx="469">
                        <c:v>81.300089047195002</c:v>
                      </c:pt>
                      <c:pt idx="470">
                        <c:v>80.61739388542594</c:v>
                      </c:pt>
                      <c:pt idx="471">
                        <c:v>80.216681507865843</c:v>
                      </c:pt>
                      <c:pt idx="472">
                        <c:v>80.468981893736995</c:v>
                      </c:pt>
                      <c:pt idx="473">
                        <c:v>80.661917482932608</c:v>
                      </c:pt>
                      <c:pt idx="474">
                        <c:v>81.092312258830518</c:v>
                      </c:pt>
                      <c:pt idx="475">
                        <c:v>81.092312258830518</c:v>
                      </c:pt>
                      <c:pt idx="476">
                        <c:v>81.092312258830518</c:v>
                      </c:pt>
                      <c:pt idx="477">
                        <c:v>82.962303354111</c:v>
                      </c:pt>
                      <c:pt idx="478">
                        <c:v>83.377856930840011</c:v>
                      </c:pt>
                      <c:pt idx="479">
                        <c:v>82.457702582368654</c:v>
                      </c:pt>
                      <c:pt idx="480">
                        <c:v>82.739685366577618</c:v>
                      </c:pt>
                      <c:pt idx="481">
                        <c:v>84.105075690115754</c:v>
                      </c:pt>
                      <c:pt idx="482">
                        <c:v>84.105075690115754</c:v>
                      </c:pt>
                      <c:pt idx="483">
                        <c:v>84.105075690115754</c:v>
                      </c:pt>
                      <c:pt idx="484">
                        <c:v>83.971504897595722</c:v>
                      </c:pt>
                      <c:pt idx="485">
                        <c:v>84.995547640249342</c:v>
                      </c:pt>
                      <c:pt idx="486">
                        <c:v>83.600474918373408</c:v>
                      </c:pt>
                      <c:pt idx="487">
                        <c:v>83.630157316711191</c:v>
                      </c:pt>
                      <c:pt idx="488">
                        <c:v>82.695161769070936</c:v>
                      </c:pt>
                      <c:pt idx="489">
                        <c:v>82.695161769070936</c:v>
                      </c:pt>
                      <c:pt idx="490">
                        <c:v>82.695161769070936</c:v>
                      </c:pt>
                      <c:pt idx="491">
                        <c:v>82.888097358266549</c:v>
                      </c:pt>
                      <c:pt idx="492">
                        <c:v>82.680320569902051</c:v>
                      </c:pt>
                      <c:pt idx="493">
                        <c:v>81.709706144256458</c:v>
                      </c:pt>
                      <c:pt idx="494">
                        <c:v>81.83437221727516</c:v>
                      </c:pt>
                      <c:pt idx="495">
                        <c:v>81.83437221727516</c:v>
                      </c:pt>
                      <c:pt idx="496">
                        <c:v>81.83437221727516</c:v>
                      </c:pt>
                      <c:pt idx="497">
                        <c:v>81.83437221727516</c:v>
                      </c:pt>
                      <c:pt idx="498">
                        <c:v>82.071831403977441</c:v>
                      </c:pt>
                      <c:pt idx="499">
                        <c:v>81.9798159691303</c:v>
                      </c:pt>
                      <c:pt idx="500">
                        <c:v>82.086672603146326</c:v>
                      </c:pt>
                      <c:pt idx="501">
                        <c:v>82.027307806470759</c:v>
                      </c:pt>
                      <c:pt idx="502">
                        <c:v>82.027307806470759</c:v>
                      </c:pt>
                      <c:pt idx="503">
                        <c:v>82.027307806470759</c:v>
                      </c:pt>
                      <c:pt idx="504">
                        <c:v>82.027307806470759</c:v>
                      </c:pt>
                      <c:pt idx="505">
                        <c:v>82.478480261205107</c:v>
                      </c:pt>
                      <c:pt idx="506">
                        <c:v>83.253190857821309</c:v>
                      </c:pt>
                      <c:pt idx="507">
                        <c:v>83.22944493915108</c:v>
                      </c:pt>
                      <c:pt idx="508">
                        <c:v>84.298011279311353</c:v>
                      </c:pt>
                      <c:pt idx="509">
                        <c:v>84.387058474324718</c:v>
                      </c:pt>
                      <c:pt idx="510">
                        <c:v>84.387058474324718</c:v>
                      </c:pt>
                      <c:pt idx="511">
                        <c:v>84.387058474324718</c:v>
                      </c:pt>
                      <c:pt idx="512">
                        <c:v>84.59483526268923</c:v>
                      </c:pt>
                      <c:pt idx="513">
                        <c:v>85.123181953101806</c:v>
                      </c:pt>
                      <c:pt idx="514">
                        <c:v>85.114277233600475</c:v>
                      </c:pt>
                      <c:pt idx="515">
                        <c:v>84.327693677649151</c:v>
                      </c:pt>
                      <c:pt idx="516">
                        <c:v>84.772929652715931</c:v>
                      </c:pt>
                      <c:pt idx="517">
                        <c:v>84.772929652715931</c:v>
                      </c:pt>
                      <c:pt idx="518">
                        <c:v>84.772929652715931</c:v>
                      </c:pt>
                      <c:pt idx="519">
                        <c:v>84.446423271000299</c:v>
                      </c:pt>
                      <c:pt idx="520">
                        <c:v>83.793410507568993</c:v>
                      </c:pt>
                      <c:pt idx="521">
                        <c:v>83.600474918373408</c:v>
                      </c:pt>
                      <c:pt idx="522">
                        <c:v>82.739685366577618</c:v>
                      </c:pt>
                      <c:pt idx="523">
                        <c:v>83.217571979815958</c:v>
                      </c:pt>
                      <c:pt idx="524">
                        <c:v>83.217571979815958</c:v>
                      </c:pt>
                      <c:pt idx="525">
                        <c:v>83.217571979815958</c:v>
                      </c:pt>
                      <c:pt idx="526">
                        <c:v>84.208964084298003</c:v>
                      </c:pt>
                      <c:pt idx="527">
                        <c:v>84.995547640249342</c:v>
                      </c:pt>
                      <c:pt idx="528">
                        <c:v>86.212525972098547</c:v>
                      </c:pt>
                      <c:pt idx="529">
                        <c:v>85.989907984565136</c:v>
                      </c:pt>
                      <c:pt idx="530">
                        <c:v>85.604036806173937</c:v>
                      </c:pt>
                      <c:pt idx="531">
                        <c:v>85.604036806173937</c:v>
                      </c:pt>
                      <c:pt idx="532">
                        <c:v>85.604036806173937</c:v>
                      </c:pt>
                      <c:pt idx="533">
                        <c:v>85.799940635203313</c:v>
                      </c:pt>
                      <c:pt idx="534">
                        <c:v>85.574354407836154</c:v>
                      </c:pt>
                      <c:pt idx="535">
                        <c:v>85.796972395369536</c:v>
                      </c:pt>
                      <c:pt idx="536">
                        <c:v>86.687444345503124</c:v>
                      </c:pt>
                      <c:pt idx="537">
                        <c:v>87.102997922232106</c:v>
                      </c:pt>
                      <c:pt idx="538">
                        <c:v>87.102997922232106</c:v>
                      </c:pt>
                      <c:pt idx="539">
                        <c:v>87.102997922232106</c:v>
                      </c:pt>
                      <c:pt idx="540">
                        <c:v>87.340457108934388</c:v>
                      </c:pt>
                      <c:pt idx="541">
                        <c:v>87.919263876521228</c:v>
                      </c:pt>
                      <c:pt idx="542">
                        <c:v>87.904422677352329</c:v>
                      </c:pt>
                      <c:pt idx="543">
                        <c:v>87.934105075690098</c:v>
                      </c:pt>
                      <c:pt idx="544">
                        <c:v>88.023152270703463</c:v>
                      </c:pt>
                      <c:pt idx="545">
                        <c:v>88.023152270703463</c:v>
                      </c:pt>
                      <c:pt idx="546">
                        <c:v>88.023152270703463</c:v>
                      </c:pt>
                      <c:pt idx="547">
                        <c:v>87.88958147818343</c:v>
                      </c:pt>
                      <c:pt idx="548">
                        <c:v>87.907390917186106</c:v>
                      </c:pt>
                      <c:pt idx="549">
                        <c:v>87.459186702285535</c:v>
                      </c:pt>
                      <c:pt idx="550">
                        <c:v>86.0789551795785</c:v>
                      </c:pt>
                      <c:pt idx="551">
                        <c:v>85.782131196200652</c:v>
                      </c:pt>
                      <c:pt idx="552">
                        <c:v>85.782131196200652</c:v>
                      </c:pt>
                      <c:pt idx="553">
                        <c:v>85.782131196200652</c:v>
                      </c:pt>
                      <c:pt idx="554">
                        <c:v>84.461264470169183</c:v>
                      </c:pt>
                      <c:pt idx="555">
                        <c:v>83.808251706737906</c:v>
                      </c:pt>
                      <c:pt idx="556">
                        <c:v>83.244286138319964</c:v>
                      </c:pt>
                      <c:pt idx="557">
                        <c:v>83.541110121697827</c:v>
                      </c:pt>
                      <c:pt idx="558">
                        <c:v>84.075393291777971</c:v>
                      </c:pt>
                      <c:pt idx="559">
                        <c:v>84.075393291777971</c:v>
                      </c:pt>
                      <c:pt idx="560">
                        <c:v>84.075393291777971</c:v>
                      </c:pt>
                      <c:pt idx="561">
                        <c:v>83.808251706737906</c:v>
                      </c:pt>
                      <c:pt idx="562">
                        <c:v>83.986346096764606</c:v>
                      </c:pt>
                      <c:pt idx="563">
                        <c:v>83.885425942416134</c:v>
                      </c:pt>
                      <c:pt idx="564">
                        <c:v>84.283170080142483</c:v>
                      </c:pt>
                      <c:pt idx="565">
                        <c:v>84.387058474324718</c:v>
                      </c:pt>
                      <c:pt idx="566">
                        <c:v>84.387058474324718</c:v>
                      </c:pt>
                      <c:pt idx="567">
                        <c:v>84.387058474324718</c:v>
                      </c:pt>
                      <c:pt idx="568">
                        <c:v>84.075393291777971</c:v>
                      </c:pt>
                      <c:pt idx="569">
                        <c:v>84.401899673493617</c:v>
                      </c:pt>
                      <c:pt idx="570">
                        <c:v>84.060552092609072</c:v>
                      </c:pt>
                      <c:pt idx="571">
                        <c:v>84.030869694271288</c:v>
                      </c:pt>
                      <c:pt idx="572">
                        <c:v>83.763728109231224</c:v>
                      </c:pt>
                      <c:pt idx="573">
                        <c:v>83.763728109231224</c:v>
                      </c:pt>
                      <c:pt idx="574">
                        <c:v>83.763728109231224</c:v>
                      </c:pt>
                      <c:pt idx="575">
                        <c:v>84.045710893440187</c:v>
                      </c:pt>
                      <c:pt idx="576">
                        <c:v>84.075393291777971</c:v>
                      </c:pt>
                      <c:pt idx="577">
                        <c:v>83.956663698426823</c:v>
                      </c:pt>
                      <c:pt idx="578">
                        <c:v>83.437221727515578</c:v>
                      </c:pt>
                      <c:pt idx="579">
                        <c:v>83.051350549124365</c:v>
                      </c:pt>
                      <c:pt idx="580">
                        <c:v>83.051350549124365</c:v>
                      </c:pt>
                      <c:pt idx="581">
                        <c:v>83.051350549124365</c:v>
                      </c:pt>
                      <c:pt idx="582">
                        <c:v>82.279608192341939</c:v>
                      </c:pt>
                      <c:pt idx="583">
                        <c:v>82.74265360641138</c:v>
                      </c:pt>
                      <c:pt idx="584">
                        <c:v>82.888097358266549</c:v>
                      </c:pt>
                      <c:pt idx="585">
                        <c:v>83.511427723360043</c:v>
                      </c:pt>
                      <c:pt idx="586">
                        <c:v>84.832294449391512</c:v>
                      </c:pt>
                      <c:pt idx="587">
                        <c:v>84.832294449391512</c:v>
                      </c:pt>
                      <c:pt idx="588">
                        <c:v>84.832294449391512</c:v>
                      </c:pt>
                      <c:pt idx="589">
                        <c:v>86.687444345503124</c:v>
                      </c:pt>
                      <c:pt idx="590">
                        <c:v>86.657761947165341</c:v>
                      </c:pt>
                      <c:pt idx="591">
                        <c:v>86.838824577025818</c:v>
                      </c:pt>
                      <c:pt idx="592">
                        <c:v>86.806173938854258</c:v>
                      </c:pt>
                      <c:pt idx="593">
                        <c:v>87.310774710596604</c:v>
                      </c:pt>
                      <c:pt idx="594">
                        <c:v>87.310774710596604</c:v>
                      </c:pt>
                      <c:pt idx="595">
                        <c:v>87.310774710596604</c:v>
                      </c:pt>
                      <c:pt idx="596">
                        <c:v>86.806173938854258</c:v>
                      </c:pt>
                      <c:pt idx="597">
                        <c:v>86.657761947165341</c:v>
                      </c:pt>
                      <c:pt idx="598">
                        <c:v>86.59839715048976</c:v>
                      </c:pt>
                      <c:pt idx="599">
                        <c:v>86.375779162956363</c:v>
                      </c:pt>
                      <c:pt idx="600">
                        <c:v>86.583555951320861</c:v>
                      </c:pt>
                      <c:pt idx="601">
                        <c:v>86.583555951320861</c:v>
                      </c:pt>
                      <c:pt idx="602">
                        <c:v>86.583555951320861</c:v>
                      </c:pt>
                      <c:pt idx="603">
                        <c:v>87.165330958741464</c:v>
                      </c:pt>
                      <c:pt idx="604">
                        <c:v>87.254378153754814</c:v>
                      </c:pt>
                      <c:pt idx="605">
                        <c:v>87.696645888987817</c:v>
                      </c:pt>
                      <c:pt idx="606">
                        <c:v>87.741169486494499</c:v>
                      </c:pt>
                      <c:pt idx="607">
                        <c:v>87.607598693974467</c:v>
                      </c:pt>
                      <c:pt idx="608">
                        <c:v>87.607598693974467</c:v>
                      </c:pt>
                      <c:pt idx="609">
                        <c:v>87.607598693974467</c:v>
                      </c:pt>
                      <c:pt idx="610">
                        <c:v>87.503710299792218</c:v>
                      </c:pt>
                      <c:pt idx="611">
                        <c:v>88.023152270703463</c:v>
                      </c:pt>
                      <c:pt idx="612">
                        <c:v>87.993469872365679</c:v>
                      </c:pt>
                      <c:pt idx="613">
                        <c:v>88.08251706737903</c:v>
                      </c:pt>
                      <c:pt idx="614">
                        <c:v>88.201246660730163</c:v>
                      </c:pt>
                      <c:pt idx="615">
                        <c:v>88.201246660730163</c:v>
                      </c:pt>
                      <c:pt idx="616">
                        <c:v>88.201246660730163</c:v>
                      </c:pt>
                      <c:pt idx="617">
                        <c:v>88.198278420896401</c:v>
                      </c:pt>
                      <c:pt idx="618">
                        <c:v>88.260611457405759</c:v>
                      </c:pt>
                      <c:pt idx="619">
                        <c:v>88.171564262392394</c:v>
                      </c:pt>
                      <c:pt idx="620">
                        <c:v>88.293262095577319</c:v>
                      </c:pt>
                      <c:pt idx="621">
                        <c:v>88.296230335411096</c:v>
                      </c:pt>
                      <c:pt idx="622">
                        <c:v>88.296230335411096</c:v>
                      </c:pt>
                      <c:pt idx="623">
                        <c:v>88.296230335411096</c:v>
                      </c:pt>
                      <c:pt idx="624">
                        <c:v>88.260611457405759</c:v>
                      </c:pt>
                      <c:pt idx="625">
                        <c:v>88.293262095577319</c:v>
                      </c:pt>
                      <c:pt idx="626">
                        <c:v>88.468388245770257</c:v>
                      </c:pt>
                      <c:pt idx="627">
                        <c:v>88.284357376075988</c:v>
                      </c:pt>
                      <c:pt idx="628">
                        <c:v>87.696645888987817</c:v>
                      </c:pt>
                      <c:pt idx="629">
                        <c:v>87.696645888987817</c:v>
                      </c:pt>
                      <c:pt idx="630">
                        <c:v>87.696645888987817</c:v>
                      </c:pt>
                      <c:pt idx="631">
                        <c:v>87.221727515583254</c:v>
                      </c:pt>
                      <c:pt idx="632">
                        <c:v>87.577916295636683</c:v>
                      </c:pt>
                      <c:pt idx="633">
                        <c:v>87.874740279014546</c:v>
                      </c:pt>
                      <c:pt idx="634">
                        <c:v>87.756010685663398</c:v>
                      </c:pt>
                      <c:pt idx="635">
                        <c:v>87.934105075690098</c:v>
                      </c:pt>
                      <c:pt idx="636">
                        <c:v>87.934105075690098</c:v>
                      </c:pt>
                      <c:pt idx="637">
                        <c:v>87.934105075690098</c:v>
                      </c:pt>
                      <c:pt idx="638">
                        <c:v>88.557435440783607</c:v>
                      </c:pt>
                      <c:pt idx="639">
                        <c:v>88.527753042445823</c:v>
                      </c:pt>
                      <c:pt idx="640">
                        <c:v>88.159691303057272</c:v>
                      </c:pt>
                      <c:pt idx="641">
                        <c:v>88.49807064410804</c:v>
                      </c:pt>
                      <c:pt idx="642">
                        <c:v>89.323241317898479</c:v>
                      </c:pt>
                      <c:pt idx="643">
                        <c:v>89.323241317898479</c:v>
                      </c:pt>
                      <c:pt idx="644">
                        <c:v>89.323241317898479</c:v>
                      </c:pt>
                      <c:pt idx="645">
                        <c:v>90.471950133570786</c:v>
                      </c:pt>
                      <c:pt idx="646">
                        <c:v>92.460670822202445</c:v>
                      </c:pt>
                      <c:pt idx="647">
                        <c:v>92.460670822202445</c:v>
                      </c:pt>
                      <c:pt idx="648">
                        <c:v>91.199168892846529</c:v>
                      </c:pt>
                      <c:pt idx="649">
                        <c:v>91.124962897002064</c:v>
                      </c:pt>
                      <c:pt idx="650">
                        <c:v>91.124962897002064</c:v>
                      </c:pt>
                      <c:pt idx="651">
                        <c:v>91.124962897002064</c:v>
                      </c:pt>
                      <c:pt idx="652">
                        <c:v>90.783615316117533</c:v>
                      </c:pt>
                      <c:pt idx="653">
                        <c:v>90.103888394182235</c:v>
                      </c:pt>
                      <c:pt idx="654">
                        <c:v>89.047195013357069</c:v>
                      </c:pt>
                      <c:pt idx="655">
                        <c:v>90.952804986642917</c:v>
                      </c:pt>
                      <c:pt idx="656">
                        <c:v>90.709409320273068</c:v>
                      </c:pt>
                      <c:pt idx="657">
                        <c:v>90.709409320273068</c:v>
                      </c:pt>
                      <c:pt idx="658">
                        <c:v>90.709409320273068</c:v>
                      </c:pt>
                      <c:pt idx="659">
                        <c:v>90.896408429801127</c:v>
                      </c:pt>
                      <c:pt idx="660">
                        <c:v>91.139804096170963</c:v>
                      </c:pt>
                      <c:pt idx="661">
                        <c:v>91.911546452953388</c:v>
                      </c:pt>
                      <c:pt idx="662">
                        <c:v>91.881864054615605</c:v>
                      </c:pt>
                      <c:pt idx="663">
                        <c:v>92.238052834669034</c:v>
                      </c:pt>
                      <c:pt idx="664">
                        <c:v>92.238052834669034</c:v>
                      </c:pt>
                      <c:pt idx="665">
                        <c:v>92.238052834669034</c:v>
                      </c:pt>
                      <c:pt idx="666">
                        <c:v>92.252894033837933</c:v>
                      </c:pt>
                      <c:pt idx="667">
                        <c:v>92.831700801424745</c:v>
                      </c:pt>
                      <c:pt idx="668">
                        <c:v>91.733452062926673</c:v>
                      </c:pt>
                      <c:pt idx="669">
                        <c:v>91.674087266251107</c:v>
                      </c:pt>
                      <c:pt idx="670">
                        <c:v>91.273374888691009</c:v>
                      </c:pt>
                      <c:pt idx="671">
                        <c:v>91.273374888691009</c:v>
                      </c:pt>
                      <c:pt idx="672">
                        <c:v>91.273374888691009</c:v>
                      </c:pt>
                      <c:pt idx="673">
                        <c:v>91.495992876224392</c:v>
                      </c:pt>
                      <c:pt idx="674">
                        <c:v>91.28821608785988</c:v>
                      </c:pt>
                      <c:pt idx="675">
                        <c:v>91.273374888691009</c:v>
                      </c:pt>
                      <c:pt idx="676">
                        <c:v>91.674087266251107</c:v>
                      </c:pt>
                      <c:pt idx="677">
                        <c:v>91.273374888691009</c:v>
                      </c:pt>
                      <c:pt idx="678">
                        <c:v>91.273374888691009</c:v>
                      </c:pt>
                      <c:pt idx="679">
                        <c:v>91.273374888691009</c:v>
                      </c:pt>
                      <c:pt idx="680">
                        <c:v>91.436628079548825</c:v>
                      </c:pt>
                      <c:pt idx="681">
                        <c:v>91.837340457108922</c:v>
                      </c:pt>
                      <c:pt idx="682">
                        <c:v>92.163846838824568</c:v>
                      </c:pt>
                      <c:pt idx="683">
                        <c:v>92.163846838824568</c:v>
                      </c:pt>
                      <c:pt idx="684">
                        <c:v>91.86702285544672</c:v>
                      </c:pt>
                      <c:pt idx="685">
                        <c:v>91.86702285544672</c:v>
                      </c:pt>
                      <c:pt idx="686">
                        <c:v>91.86702285544672</c:v>
                      </c:pt>
                      <c:pt idx="687">
                        <c:v>92.089640842980103</c:v>
                      </c:pt>
                      <c:pt idx="688">
                        <c:v>92.104482042149002</c:v>
                      </c:pt>
                      <c:pt idx="689">
                        <c:v>92.089640842980103</c:v>
                      </c:pt>
                      <c:pt idx="690">
                        <c:v>92.059958444642319</c:v>
                      </c:pt>
                      <c:pt idx="691">
                        <c:v>92.059958444642319</c:v>
                      </c:pt>
                      <c:pt idx="692">
                        <c:v>92.059958444642319</c:v>
                      </c:pt>
                      <c:pt idx="693">
                        <c:v>92.059958444642319</c:v>
                      </c:pt>
                      <c:pt idx="694">
                        <c:v>91.881864054615605</c:v>
                      </c:pt>
                      <c:pt idx="695">
                        <c:v>91.822499257940038</c:v>
                      </c:pt>
                      <c:pt idx="696">
                        <c:v>91.70376966458889</c:v>
                      </c:pt>
                      <c:pt idx="697">
                        <c:v>91.837340457108922</c:v>
                      </c:pt>
                      <c:pt idx="698">
                        <c:v>92.000593647966738</c:v>
                      </c:pt>
                      <c:pt idx="699">
                        <c:v>92.000593647966738</c:v>
                      </c:pt>
                      <c:pt idx="700">
                        <c:v>92.000593647966738</c:v>
                      </c:pt>
                      <c:pt idx="701">
                        <c:v>92.134164440486785</c:v>
                      </c:pt>
                      <c:pt idx="702">
                        <c:v>92.40130602552685</c:v>
                      </c:pt>
                      <c:pt idx="703">
                        <c:v>92.416147224695749</c:v>
                      </c:pt>
                      <c:pt idx="704">
                        <c:v>92.416147224695749</c:v>
                      </c:pt>
                      <c:pt idx="705">
                        <c:v>92.668447610566929</c:v>
                      </c:pt>
                      <c:pt idx="706">
                        <c:v>92.668447610566929</c:v>
                      </c:pt>
                      <c:pt idx="707">
                        <c:v>92.668447610566929</c:v>
                      </c:pt>
                      <c:pt idx="708">
                        <c:v>92.668447610566929</c:v>
                      </c:pt>
                      <c:pt idx="709">
                        <c:v>92.490353220540214</c:v>
                      </c:pt>
                      <c:pt idx="710">
                        <c:v>92.505194419709099</c:v>
                      </c:pt>
                      <c:pt idx="711">
                        <c:v>92.14900563965567</c:v>
                      </c:pt>
                      <c:pt idx="712">
                        <c:v>92.341941228851283</c:v>
                      </c:pt>
                      <c:pt idx="713">
                        <c:v>92.341941228851283</c:v>
                      </c:pt>
                      <c:pt idx="714">
                        <c:v>92.341941228851283</c:v>
                      </c:pt>
                      <c:pt idx="715">
                        <c:v>92.238052834669034</c:v>
                      </c:pt>
                      <c:pt idx="716">
                        <c:v>91.599881270406641</c:v>
                      </c:pt>
                      <c:pt idx="717">
                        <c:v>91.585040071237756</c:v>
                      </c:pt>
                      <c:pt idx="718">
                        <c:v>92.14900563965567</c:v>
                      </c:pt>
                      <c:pt idx="719">
                        <c:v>92.208370436331251</c:v>
                      </c:pt>
                      <c:pt idx="720">
                        <c:v>92.208370436331251</c:v>
                      </c:pt>
                      <c:pt idx="721">
                        <c:v>92.208370436331251</c:v>
                      </c:pt>
                      <c:pt idx="722">
                        <c:v>92.594241614722463</c:v>
                      </c:pt>
                      <c:pt idx="723">
                        <c:v>93.202730780647073</c:v>
                      </c:pt>
                      <c:pt idx="724">
                        <c:v>93.069159988127041</c:v>
                      </c:pt>
                      <c:pt idx="725">
                        <c:v>93.069159988127041</c:v>
                      </c:pt>
                      <c:pt idx="726">
                        <c:v>92.683288809735814</c:v>
                      </c:pt>
                      <c:pt idx="727">
                        <c:v>92.683288809735814</c:v>
                      </c:pt>
                      <c:pt idx="728">
                        <c:v>92.683288809735814</c:v>
                      </c:pt>
                      <c:pt idx="729">
                        <c:v>91.45146927871771</c:v>
                      </c:pt>
                      <c:pt idx="730">
                        <c:v>93.26209557732264</c:v>
                      </c:pt>
                      <c:pt idx="731">
                        <c:v>93.039477589789257</c:v>
                      </c:pt>
                      <c:pt idx="732">
                        <c:v>93.039477589789257</c:v>
                      </c:pt>
                      <c:pt idx="733">
                        <c:v>93.039477589789257</c:v>
                      </c:pt>
                      <c:pt idx="734">
                        <c:v>93.039477589789257</c:v>
                      </c:pt>
                      <c:pt idx="735">
                        <c:v>93.039477589789257</c:v>
                      </c:pt>
                      <c:pt idx="736">
                        <c:v>93.187889581478174</c:v>
                      </c:pt>
                      <c:pt idx="737">
                        <c:v>93.069159988127041</c:v>
                      </c:pt>
                      <c:pt idx="738">
                        <c:v>93.276936776491539</c:v>
                      </c:pt>
                      <c:pt idx="739">
                        <c:v>93.306619174829322</c:v>
                      </c:pt>
                      <c:pt idx="740">
                        <c:v>92.920747996438109</c:v>
                      </c:pt>
                      <c:pt idx="741">
                        <c:v>92.920747996438109</c:v>
                      </c:pt>
                      <c:pt idx="742">
                        <c:v>92.920747996438109</c:v>
                      </c:pt>
                      <c:pt idx="743">
                        <c:v>93.380825170673788</c:v>
                      </c:pt>
                      <c:pt idx="744">
                        <c:v>93.484713564856037</c:v>
                      </c:pt>
                      <c:pt idx="745">
                        <c:v>93.51439596319382</c:v>
                      </c:pt>
                      <c:pt idx="746">
                        <c:v>93.529237162362705</c:v>
                      </c:pt>
                      <c:pt idx="747">
                        <c:v>93.484713564856037</c:v>
                      </c:pt>
                      <c:pt idx="748">
                        <c:v>93.484713564856037</c:v>
                      </c:pt>
                      <c:pt idx="749">
                        <c:v>93.484713564856037</c:v>
                      </c:pt>
                      <c:pt idx="750">
                        <c:v>93.558919560700502</c:v>
                      </c:pt>
                      <c:pt idx="751">
                        <c:v>93.707331552389434</c:v>
                      </c:pt>
                      <c:pt idx="752">
                        <c:v>93.558919560700502</c:v>
                      </c:pt>
                      <c:pt idx="753">
                        <c:v>93.692490353220521</c:v>
                      </c:pt>
                      <c:pt idx="754">
                        <c:v>93.87058474324725</c:v>
                      </c:pt>
                      <c:pt idx="755">
                        <c:v>93.87058474324725</c:v>
                      </c:pt>
                      <c:pt idx="756">
                        <c:v>93.87058474324725</c:v>
                      </c:pt>
                      <c:pt idx="757">
                        <c:v>93.826061145740567</c:v>
                      </c:pt>
                      <c:pt idx="758">
                        <c:v>93.87058474324725</c:v>
                      </c:pt>
                      <c:pt idx="759">
                        <c:v>93.885425942416134</c:v>
                      </c:pt>
                      <c:pt idx="760">
                        <c:v>94.078361531611748</c:v>
                      </c:pt>
                      <c:pt idx="761">
                        <c:v>94.582962303354108</c:v>
                      </c:pt>
                      <c:pt idx="762">
                        <c:v>94.582962303354108</c:v>
                      </c:pt>
                      <c:pt idx="763">
                        <c:v>94.582962303354108</c:v>
                      </c:pt>
                      <c:pt idx="764">
                        <c:v>95.028198278420888</c:v>
                      </c:pt>
                      <c:pt idx="765">
                        <c:v>95.755417037696645</c:v>
                      </c:pt>
                      <c:pt idx="766">
                        <c:v>96.081923419412291</c:v>
                      </c:pt>
                      <c:pt idx="767">
                        <c:v>95.194419709112481</c:v>
                      </c:pt>
                      <c:pt idx="768">
                        <c:v>95.607005046007714</c:v>
                      </c:pt>
                      <c:pt idx="769">
                        <c:v>95.607005046007714</c:v>
                      </c:pt>
                      <c:pt idx="770">
                        <c:v>95.607005046007714</c:v>
                      </c:pt>
                      <c:pt idx="771">
                        <c:v>95.785099436034429</c:v>
                      </c:pt>
                      <c:pt idx="772">
                        <c:v>96.052241021074508</c:v>
                      </c:pt>
                      <c:pt idx="773">
                        <c:v>96.031463342238041</c:v>
                      </c:pt>
                      <c:pt idx="774">
                        <c:v>95.903829029385562</c:v>
                      </c:pt>
                      <c:pt idx="775">
                        <c:v>95.799940635203313</c:v>
                      </c:pt>
                      <c:pt idx="776">
                        <c:v>95.799940635203313</c:v>
                      </c:pt>
                      <c:pt idx="777">
                        <c:v>95.799940635203313</c:v>
                      </c:pt>
                      <c:pt idx="778">
                        <c:v>95.981003265063819</c:v>
                      </c:pt>
                      <c:pt idx="779">
                        <c:v>96.191748293262094</c:v>
                      </c:pt>
                      <c:pt idx="780">
                        <c:v>96.319382606114573</c:v>
                      </c:pt>
                      <c:pt idx="781">
                        <c:v>96.37874740279014</c:v>
                      </c:pt>
                      <c:pt idx="782">
                        <c:v>96.452953398634605</c:v>
                      </c:pt>
                      <c:pt idx="783">
                        <c:v>96.452953398634605</c:v>
                      </c:pt>
                      <c:pt idx="784">
                        <c:v>96.452953398634605</c:v>
                      </c:pt>
                      <c:pt idx="785">
                        <c:v>96.482635796972389</c:v>
                      </c:pt>
                      <c:pt idx="786">
                        <c:v>96.473731077471044</c:v>
                      </c:pt>
                      <c:pt idx="787">
                        <c:v>96.343128524784788</c:v>
                      </c:pt>
                      <c:pt idx="788">
                        <c:v>96.283763728109221</c:v>
                      </c:pt>
                      <c:pt idx="789">
                        <c:v>96.482635796972389</c:v>
                      </c:pt>
                      <c:pt idx="790">
                        <c:v>96.482635796972389</c:v>
                      </c:pt>
                      <c:pt idx="791">
                        <c:v>96.482635796972389</c:v>
                      </c:pt>
                      <c:pt idx="792">
                        <c:v>96.485604036806166</c:v>
                      </c:pt>
                      <c:pt idx="793">
                        <c:v>96.72009498367467</c:v>
                      </c:pt>
                      <c:pt idx="794">
                        <c:v>96.553873552983077</c:v>
                      </c:pt>
                      <c:pt idx="795">
                        <c:v>96.438112199465706</c:v>
                      </c:pt>
                      <c:pt idx="796">
                        <c:v>95.740575838527747</c:v>
                      </c:pt>
                      <c:pt idx="797">
                        <c:v>95.740575838527747</c:v>
                      </c:pt>
                      <c:pt idx="798">
                        <c:v>95.740575838527747</c:v>
                      </c:pt>
                      <c:pt idx="799">
                        <c:v>95.636687444345498</c:v>
                      </c:pt>
                      <c:pt idx="800">
                        <c:v>94.274265360641124</c:v>
                      </c:pt>
                      <c:pt idx="801">
                        <c:v>94.603739982190547</c:v>
                      </c:pt>
                      <c:pt idx="802">
                        <c:v>94.027901454437512</c:v>
                      </c:pt>
                      <c:pt idx="803">
                        <c:v>94.108043929949531</c:v>
                      </c:pt>
                      <c:pt idx="804">
                        <c:v>94.108043929949531</c:v>
                      </c:pt>
                      <c:pt idx="805">
                        <c:v>94.108043929949531</c:v>
                      </c:pt>
                      <c:pt idx="806">
                        <c:v>93.104778866132378</c:v>
                      </c:pt>
                      <c:pt idx="807">
                        <c:v>93.321460373998221</c:v>
                      </c:pt>
                      <c:pt idx="808">
                        <c:v>93.054318788958142</c:v>
                      </c:pt>
                      <c:pt idx="809">
                        <c:v>92.214306915998804</c:v>
                      </c:pt>
                      <c:pt idx="810">
                        <c:v>92.861383199762528</c:v>
                      </c:pt>
                      <c:pt idx="811">
                        <c:v>92.861383199762528</c:v>
                      </c:pt>
                      <c:pt idx="812">
                        <c:v>92.861383199762528</c:v>
                      </c:pt>
                      <c:pt idx="813">
                        <c:v>92.606114574057571</c:v>
                      </c:pt>
                      <c:pt idx="814">
                        <c:v>93.045414069456811</c:v>
                      </c:pt>
                      <c:pt idx="815">
                        <c:v>92.977144553279899</c:v>
                      </c:pt>
                      <c:pt idx="816">
                        <c:v>92.632828732561592</c:v>
                      </c:pt>
                      <c:pt idx="817">
                        <c:v>93.024636390620358</c:v>
                      </c:pt>
                      <c:pt idx="818">
                        <c:v>93.024636390620358</c:v>
                      </c:pt>
                      <c:pt idx="819">
                        <c:v>93.024636390620358</c:v>
                      </c:pt>
                      <c:pt idx="820">
                        <c:v>94.013060255268627</c:v>
                      </c:pt>
                      <c:pt idx="821">
                        <c:v>93.579697239536941</c:v>
                      </c:pt>
                      <c:pt idx="822">
                        <c:v>93.351142772336004</c:v>
                      </c:pt>
                      <c:pt idx="823">
                        <c:v>92.775304244582955</c:v>
                      </c:pt>
                      <c:pt idx="824">
                        <c:v>92.318195310181054</c:v>
                      </c:pt>
                      <c:pt idx="825">
                        <c:v>92.318195310181054</c:v>
                      </c:pt>
                      <c:pt idx="826">
                        <c:v>92.318195310181054</c:v>
                      </c:pt>
                      <c:pt idx="827">
                        <c:v>92.14900563965567</c:v>
                      </c:pt>
                      <c:pt idx="828">
                        <c:v>92.362718907687736</c:v>
                      </c:pt>
                      <c:pt idx="829">
                        <c:v>92.300385871178378</c:v>
                      </c:pt>
                      <c:pt idx="830">
                        <c:v>92.077767883644995</c:v>
                      </c:pt>
                      <c:pt idx="831">
                        <c:v>92.445829623033532</c:v>
                      </c:pt>
                      <c:pt idx="832">
                        <c:v>92.445829623033532</c:v>
                      </c:pt>
                      <c:pt idx="833">
                        <c:v>92.445829623033532</c:v>
                      </c:pt>
                      <c:pt idx="834">
                        <c:v>91.398040961709697</c:v>
                      </c:pt>
                      <c:pt idx="835">
                        <c:v>91.67111902641733</c:v>
                      </c:pt>
                      <c:pt idx="836">
                        <c:v>91.546452953398628</c:v>
                      </c:pt>
                      <c:pt idx="837">
                        <c:v>91.285247848026117</c:v>
                      </c:pt>
                      <c:pt idx="838">
                        <c:v>91.28821608785988</c:v>
                      </c:pt>
                      <c:pt idx="839">
                        <c:v>91.28821608785988</c:v>
                      </c:pt>
                      <c:pt idx="840">
                        <c:v>91.28821608785988</c:v>
                      </c:pt>
                      <c:pt idx="841">
                        <c:v>91.828435737607592</c:v>
                      </c:pt>
                      <c:pt idx="842">
                        <c:v>91.510834075393291</c:v>
                      </c:pt>
                      <c:pt idx="843">
                        <c:v>91.531611754229729</c:v>
                      </c:pt>
                      <c:pt idx="844">
                        <c:v>91.255565449688319</c:v>
                      </c:pt>
                      <c:pt idx="845">
                        <c:v>90.293855743544071</c:v>
                      </c:pt>
                      <c:pt idx="846">
                        <c:v>90.293855743544071</c:v>
                      </c:pt>
                      <c:pt idx="847">
                        <c:v>90.293855743544071</c:v>
                      </c:pt>
                      <c:pt idx="848">
                        <c:v>90.87563075096466</c:v>
                      </c:pt>
                      <c:pt idx="849">
                        <c:v>90.240427426536058</c:v>
                      </c:pt>
                      <c:pt idx="850">
                        <c:v>89.320273078064687</c:v>
                      </c:pt>
                      <c:pt idx="851">
                        <c:v>88.468388245770257</c:v>
                      </c:pt>
                      <c:pt idx="852">
                        <c:v>90.546156129415252</c:v>
                      </c:pt>
                      <c:pt idx="853">
                        <c:v>90.546156129415252</c:v>
                      </c:pt>
                      <c:pt idx="854">
                        <c:v>90.546156129415252</c:v>
                      </c:pt>
                      <c:pt idx="855">
                        <c:v>88.296230335411096</c:v>
                      </c:pt>
                      <c:pt idx="856">
                        <c:v>88.124072425051935</c:v>
                      </c:pt>
                      <c:pt idx="857">
                        <c:v>87.981596913030572</c:v>
                      </c:pt>
                      <c:pt idx="858">
                        <c:v>87.954882754526565</c:v>
                      </c:pt>
                      <c:pt idx="859">
                        <c:v>87.574948055802906</c:v>
                      </c:pt>
                      <c:pt idx="860">
                        <c:v>88.518848322944493</c:v>
                      </c:pt>
                      <c:pt idx="861">
                        <c:v>89.023449094686839</c:v>
                      </c:pt>
                      <c:pt idx="862">
                        <c:v>90.210745028198275</c:v>
                      </c:pt>
                      <c:pt idx="863">
                        <c:v>89.358860195903816</c:v>
                      </c:pt>
                      <c:pt idx="864">
                        <c:v>89.712080736123482</c:v>
                      </c:pt>
                      <c:pt idx="865">
                        <c:v>89.542891065598099</c:v>
                      </c:pt>
                      <c:pt idx="866">
                        <c:v>89.17186108637577</c:v>
                      </c:pt>
                      <c:pt idx="867">
                        <c:v>88.560403680617398</c:v>
                      </c:pt>
                      <c:pt idx="868">
                        <c:v>88.815672306322341</c:v>
                      </c:pt>
                      <c:pt idx="869">
                        <c:v>89.056099732858414</c:v>
                      </c:pt>
                      <c:pt idx="870">
                        <c:v>89.056099732858414</c:v>
                      </c:pt>
                      <c:pt idx="871">
                        <c:v>89.056099732858414</c:v>
                      </c:pt>
                      <c:pt idx="872">
                        <c:v>89.269813000890466</c:v>
                      </c:pt>
                      <c:pt idx="873">
                        <c:v>89.234194122885128</c:v>
                      </c:pt>
                      <c:pt idx="874">
                        <c:v>89.263876521222912</c:v>
                      </c:pt>
                      <c:pt idx="875">
                        <c:v>89.263876521222912</c:v>
                      </c:pt>
                      <c:pt idx="876">
                        <c:v>88.616800237459188</c:v>
                      </c:pt>
                      <c:pt idx="877">
                        <c:v>88.616800237459188</c:v>
                      </c:pt>
                      <c:pt idx="878">
                        <c:v>88.616800237459188</c:v>
                      </c:pt>
                      <c:pt idx="879">
                        <c:v>88.216087859899076</c:v>
                      </c:pt>
                      <c:pt idx="880">
                        <c:v>88.061739388542591</c:v>
                      </c:pt>
                      <c:pt idx="881">
                        <c:v>88.370436331255547</c:v>
                      </c:pt>
                      <c:pt idx="882">
                        <c:v>88.08251706737903</c:v>
                      </c:pt>
                      <c:pt idx="883">
                        <c:v>88.076580587711476</c:v>
                      </c:pt>
                      <c:pt idx="884">
                        <c:v>88.076580587711476</c:v>
                      </c:pt>
                      <c:pt idx="885">
                        <c:v>88.076580587711476</c:v>
                      </c:pt>
                      <c:pt idx="886">
                        <c:v>88.456515286435149</c:v>
                      </c:pt>
                      <c:pt idx="887">
                        <c:v>88.409023449094676</c:v>
                      </c:pt>
                      <c:pt idx="888">
                        <c:v>88.47432472543781</c:v>
                      </c:pt>
                      <c:pt idx="889">
                        <c:v>88.370436331255547</c:v>
                      </c:pt>
                      <c:pt idx="890">
                        <c:v>88.171564262392394</c:v>
                      </c:pt>
                      <c:pt idx="891">
                        <c:v>88.171564262392394</c:v>
                      </c:pt>
                      <c:pt idx="892">
                        <c:v>88.171564262392394</c:v>
                      </c:pt>
                      <c:pt idx="893">
                        <c:v>88.57821311962006</c:v>
                      </c:pt>
                      <c:pt idx="894">
                        <c:v>88.682101513802309</c:v>
                      </c:pt>
                      <c:pt idx="895">
                        <c:v>88.949243098842388</c:v>
                      </c:pt>
                      <c:pt idx="896">
                        <c:v>88.729593351142768</c:v>
                      </c:pt>
                      <c:pt idx="897">
                        <c:v>88.77411694864945</c:v>
                      </c:pt>
                      <c:pt idx="898">
                        <c:v>88.77411694864945</c:v>
                      </c:pt>
                      <c:pt idx="899">
                        <c:v>88.77411694864945</c:v>
                      </c:pt>
                      <c:pt idx="900">
                        <c:v>89.691303057287016</c:v>
                      </c:pt>
                      <c:pt idx="901">
                        <c:v>89.715048975957245</c:v>
                      </c:pt>
                      <c:pt idx="902">
                        <c:v>89.744731374295029</c:v>
                      </c:pt>
                      <c:pt idx="903">
                        <c:v>89.626001780943881</c:v>
                      </c:pt>
                      <c:pt idx="904">
                        <c:v>89.225289403383783</c:v>
                      </c:pt>
                      <c:pt idx="905">
                        <c:v>89.225289403383783</c:v>
                      </c:pt>
                      <c:pt idx="906">
                        <c:v>89.225289403383783</c:v>
                      </c:pt>
                      <c:pt idx="907">
                        <c:v>89.053131493024623</c:v>
                      </c:pt>
                      <c:pt idx="908">
                        <c:v>89.240130602552682</c:v>
                      </c:pt>
                      <c:pt idx="909">
                        <c:v>89.566636984268328</c:v>
                      </c:pt>
                      <c:pt idx="910">
                        <c:v>89.462748590086079</c:v>
                      </c:pt>
                      <c:pt idx="911">
                        <c:v>89.477589789254964</c:v>
                      </c:pt>
                      <c:pt idx="912">
                        <c:v>89.507272187592747</c:v>
                      </c:pt>
                      <c:pt idx="913">
                        <c:v>89.649747699614124</c:v>
                      </c:pt>
                      <c:pt idx="914">
                        <c:v>89.907984565152859</c:v>
                      </c:pt>
                      <c:pt idx="915">
                        <c:v>89.715048975957245</c:v>
                      </c:pt>
                      <c:pt idx="916">
                        <c:v>89.789254971801711</c:v>
                      </c:pt>
                      <c:pt idx="917">
                        <c:v>89.80409617097061</c:v>
                      </c:pt>
                      <c:pt idx="918">
                        <c:v>89.744731374295029</c:v>
                      </c:pt>
                      <c:pt idx="919">
                        <c:v>89.44790739091718</c:v>
                      </c:pt>
                      <c:pt idx="920">
                        <c:v>89.44790739091718</c:v>
                      </c:pt>
                      <c:pt idx="921">
                        <c:v>89.388542594241599</c:v>
                      </c:pt>
                      <c:pt idx="922">
                        <c:v>89.522113386761646</c:v>
                      </c:pt>
                      <c:pt idx="923">
                        <c:v>89.349955476402499</c:v>
                      </c:pt>
                      <c:pt idx="924">
                        <c:v>89.278717720391796</c:v>
                      </c:pt>
                      <c:pt idx="925">
                        <c:v>88.869100623330368</c:v>
                      </c:pt>
                      <c:pt idx="926">
                        <c:v>88.913624220837022</c:v>
                      </c:pt>
                      <c:pt idx="927">
                        <c:v>88.821608785989909</c:v>
                      </c:pt>
                      <c:pt idx="928">
                        <c:v>88.732561590976545</c:v>
                      </c:pt>
                      <c:pt idx="929">
                        <c:v>88.670228554467187</c:v>
                      </c:pt>
                      <c:pt idx="930">
                        <c:v>88.542594241614722</c:v>
                      </c:pt>
                      <c:pt idx="931">
                        <c:v>88.631641436628087</c:v>
                      </c:pt>
                      <c:pt idx="932">
                        <c:v>88.141881864054611</c:v>
                      </c:pt>
                      <c:pt idx="933">
                        <c:v>87.756010685663398</c:v>
                      </c:pt>
                      <c:pt idx="934">
                        <c:v>87.533392698130001</c:v>
                      </c:pt>
                      <c:pt idx="935">
                        <c:v>87.681804689818932</c:v>
                      </c:pt>
                      <c:pt idx="936">
                        <c:v>86.939744731374276</c:v>
                      </c:pt>
                      <c:pt idx="937">
                        <c:v>87.592757494805568</c:v>
                      </c:pt>
                      <c:pt idx="938">
                        <c:v>87.414663104778853</c:v>
                      </c:pt>
                      <c:pt idx="939">
                        <c:v>86.939744731374276</c:v>
                      </c:pt>
                      <c:pt idx="940">
                        <c:v>87.177203918076572</c:v>
                      </c:pt>
                      <c:pt idx="941">
                        <c:v>87.474027901454434</c:v>
                      </c:pt>
                      <c:pt idx="942">
                        <c:v>87.681804689818932</c:v>
                      </c:pt>
                      <c:pt idx="943">
                        <c:v>87.850994360344316</c:v>
                      </c:pt>
                      <c:pt idx="944">
                        <c:v>87.963787474027882</c:v>
                      </c:pt>
                      <c:pt idx="945">
                        <c:v>87.770851884832283</c:v>
                      </c:pt>
                      <c:pt idx="946">
                        <c:v>87.756010685663398</c:v>
                      </c:pt>
                      <c:pt idx="947">
                        <c:v>87.978628673196795</c:v>
                      </c:pt>
                      <c:pt idx="948">
                        <c:v>87.770851884832283</c:v>
                      </c:pt>
                      <c:pt idx="949">
                        <c:v>87.785693084001181</c:v>
                      </c:pt>
                      <c:pt idx="950">
                        <c:v>87.251409913921023</c:v>
                      </c:pt>
                      <c:pt idx="951">
                        <c:v>87.102997922232106</c:v>
                      </c:pt>
                      <c:pt idx="952">
                        <c:v>87.652122291481135</c:v>
                      </c:pt>
                      <c:pt idx="953">
                        <c:v>87.637281092312264</c:v>
                      </c:pt>
                      <c:pt idx="954">
                        <c:v>87.577916295636683</c:v>
                      </c:pt>
                      <c:pt idx="955">
                        <c:v>87.652122291481135</c:v>
                      </c:pt>
                      <c:pt idx="956">
                        <c:v>86.984268328880958</c:v>
                      </c:pt>
                      <c:pt idx="957">
                        <c:v>87.028791926387655</c:v>
                      </c:pt>
                      <c:pt idx="958">
                        <c:v>86.672603146334211</c:v>
                      </c:pt>
                      <c:pt idx="959">
                        <c:v>86.895221133867622</c:v>
                      </c:pt>
                      <c:pt idx="960">
                        <c:v>86.821015138023142</c:v>
                      </c:pt>
                      <c:pt idx="961">
                        <c:v>86.702285544671994</c:v>
                      </c:pt>
                      <c:pt idx="962">
                        <c:v>86.731967943009792</c:v>
                      </c:pt>
                      <c:pt idx="963">
                        <c:v>86.360937963787464</c:v>
                      </c:pt>
                      <c:pt idx="964">
                        <c:v>86.019590382902933</c:v>
                      </c:pt>
                      <c:pt idx="965">
                        <c:v>86.114574057583837</c:v>
                      </c:pt>
                      <c:pt idx="966">
                        <c:v>85.871178391214002</c:v>
                      </c:pt>
                      <c:pt idx="967">
                        <c:v>86.034431582071818</c:v>
                      </c:pt>
                      <c:pt idx="968">
                        <c:v>85.40516473731077</c:v>
                      </c:pt>
                      <c:pt idx="969">
                        <c:v>85.262689225289407</c:v>
                      </c:pt>
                      <c:pt idx="970">
                        <c:v>85.366577619471641</c:v>
                      </c:pt>
                      <c:pt idx="971">
                        <c:v>85.54467200949837</c:v>
                      </c:pt>
                      <c:pt idx="972">
                        <c:v>85.589195607005038</c:v>
                      </c:pt>
                      <c:pt idx="973">
                        <c:v>85.752448797862854</c:v>
                      </c:pt>
                      <c:pt idx="974">
                        <c:v>85.54467200949837</c:v>
                      </c:pt>
                      <c:pt idx="975">
                        <c:v>85.826654793707334</c:v>
                      </c:pt>
                      <c:pt idx="976">
                        <c:v>85.425942416147223</c:v>
                      </c:pt>
                      <c:pt idx="977">
                        <c:v>85.099436034431577</c:v>
                      </c:pt>
                      <c:pt idx="978">
                        <c:v>85.069753636093793</c:v>
                      </c:pt>
                      <c:pt idx="979">
                        <c:v>85.090531314930246</c:v>
                      </c:pt>
                      <c:pt idx="980">
                        <c:v>85.004452359750658</c:v>
                      </c:pt>
                      <c:pt idx="981">
                        <c:v>84.879786286731957</c:v>
                      </c:pt>
                      <c:pt idx="982">
                        <c:v>84.802612051053728</c:v>
                      </c:pt>
                      <c:pt idx="983">
                        <c:v>84.817453250222613</c:v>
                      </c:pt>
                      <c:pt idx="984">
                        <c:v>84.802612051053728</c:v>
                      </c:pt>
                      <c:pt idx="985">
                        <c:v>84.758088453547046</c:v>
                      </c:pt>
                      <c:pt idx="986">
                        <c:v>84.695755417037702</c:v>
                      </c:pt>
                      <c:pt idx="987">
                        <c:v>84.698723656871465</c:v>
                      </c:pt>
                      <c:pt idx="988">
                        <c:v>84.817453250222613</c:v>
                      </c:pt>
                      <c:pt idx="989">
                        <c:v>84.758088453547046</c:v>
                      </c:pt>
                      <c:pt idx="990">
                        <c:v>84.936182843573746</c:v>
                      </c:pt>
                      <c:pt idx="991">
                        <c:v>85.158800831107158</c:v>
                      </c:pt>
                      <c:pt idx="992">
                        <c:v>85.752448797862854</c:v>
                      </c:pt>
                      <c:pt idx="993">
                        <c:v>85.796972395369536</c:v>
                      </c:pt>
                      <c:pt idx="994">
                        <c:v>86.346096764618579</c:v>
                      </c:pt>
                      <c:pt idx="995">
                        <c:v>85.856337192045117</c:v>
                      </c:pt>
                      <c:pt idx="996">
                        <c:v>86.346096764618579</c:v>
                      </c:pt>
                      <c:pt idx="997">
                        <c:v>86.375779162956363</c:v>
                      </c:pt>
                      <c:pt idx="998">
                        <c:v>86.099732858414953</c:v>
                      </c:pt>
                      <c:pt idx="999">
                        <c:v>85.945384387058482</c:v>
                      </c:pt>
                      <c:pt idx="1000">
                        <c:v>86.049272781240717</c:v>
                      </c:pt>
                      <c:pt idx="1001">
                        <c:v>85.693084001187287</c:v>
                      </c:pt>
                      <c:pt idx="1002">
                        <c:v>85.648560403680605</c:v>
                      </c:pt>
                      <c:pt idx="1003">
                        <c:v>85.262689225289407</c:v>
                      </c:pt>
                      <c:pt idx="1004">
                        <c:v>85.425942416147223</c:v>
                      </c:pt>
                      <c:pt idx="1005">
                        <c:v>85.310181062629852</c:v>
                      </c:pt>
                      <c:pt idx="1006">
                        <c:v>85.069753636093793</c:v>
                      </c:pt>
                      <c:pt idx="1007">
                        <c:v>85.010388839418212</c:v>
                      </c:pt>
                      <c:pt idx="1008">
                        <c:v>85.351736420302757</c:v>
                      </c:pt>
                      <c:pt idx="1009">
                        <c:v>85.500148411991688</c:v>
                      </c:pt>
                      <c:pt idx="1010">
                        <c:v>85.425942416147223</c:v>
                      </c:pt>
                      <c:pt idx="1011">
                        <c:v>85.678242802018389</c:v>
                      </c:pt>
                      <c:pt idx="1012">
                        <c:v>85.559513208667255</c:v>
                      </c:pt>
                      <c:pt idx="1013">
                        <c:v>85.915701988720684</c:v>
                      </c:pt>
                      <c:pt idx="1014">
                        <c:v>85.678242802018389</c:v>
                      </c:pt>
                      <c:pt idx="1015">
                        <c:v>85.500148411991688</c:v>
                      </c:pt>
                      <c:pt idx="1016">
                        <c:v>85.38141881864054</c:v>
                      </c:pt>
                      <c:pt idx="1017">
                        <c:v>85.470466013653905</c:v>
                      </c:pt>
                      <c:pt idx="1018">
                        <c:v>85.307212822796075</c:v>
                      </c:pt>
                      <c:pt idx="1019">
                        <c:v>85.158800831107158</c:v>
                      </c:pt>
                      <c:pt idx="1020">
                        <c:v>84.951024042742645</c:v>
                      </c:pt>
                      <c:pt idx="1021">
                        <c:v>85.028198278420888</c:v>
                      </c:pt>
                      <c:pt idx="1022">
                        <c:v>85.38141881864054</c:v>
                      </c:pt>
                      <c:pt idx="1023">
                        <c:v>85.233006826951623</c:v>
                      </c:pt>
                      <c:pt idx="1024">
                        <c:v>85.38141881864054</c:v>
                      </c:pt>
                      <c:pt idx="1025">
                        <c:v>85.262689225289407</c:v>
                      </c:pt>
                      <c:pt idx="1026">
                        <c:v>85.233006826951623</c:v>
                      </c:pt>
                      <c:pt idx="1027">
                        <c:v>85.322054021964959</c:v>
                      </c:pt>
                      <c:pt idx="1028">
                        <c:v>85.529830810329472</c:v>
                      </c:pt>
                      <c:pt idx="1029">
                        <c:v>85.589195607005038</c:v>
                      </c:pt>
                      <c:pt idx="1030">
                        <c:v>85.604036806173937</c:v>
                      </c:pt>
                      <c:pt idx="1031">
                        <c:v>85.574354407836154</c:v>
                      </c:pt>
                      <c:pt idx="1032">
                        <c:v>85.589195607005038</c:v>
                      </c:pt>
                      <c:pt idx="1033">
                        <c:v>85.526862570495695</c:v>
                      </c:pt>
                      <c:pt idx="1034">
                        <c:v>85.526862570495695</c:v>
                      </c:pt>
                      <c:pt idx="1035">
                        <c:v>85.526862570495695</c:v>
                      </c:pt>
                      <c:pt idx="1036">
                        <c:v>85.526862570495695</c:v>
                      </c:pt>
                      <c:pt idx="1037">
                        <c:v>85.618878005342822</c:v>
                      </c:pt>
                      <c:pt idx="1038">
                        <c:v>85.648560403680605</c:v>
                      </c:pt>
                      <c:pt idx="1039">
                        <c:v>85.693084001187287</c:v>
                      </c:pt>
                      <c:pt idx="1040">
                        <c:v>85.722766399525071</c:v>
                      </c:pt>
                      <c:pt idx="1041">
                        <c:v>85.722766399525071</c:v>
                      </c:pt>
                      <c:pt idx="1042">
                        <c:v>85.307212822796075</c:v>
                      </c:pt>
                      <c:pt idx="1043">
                        <c:v>85.322054021964959</c:v>
                      </c:pt>
                      <c:pt idx="1044">
                        <c:v>85.099436034431577</c:v>
                      </c:pt>
                      <c:pt idx="1045">
                        <c:v>84.936182843573746</c:v>
                      </c:pt>
                      <c:pt idx="1046">
                        <c:v>84.654200059364797</c:v>
                      </c:pt>
                      <c:pt idx="1047">
                        <c:v>84.59483526268923</c:v>
                      </c:pt>
                      <c:pt idx="1048">
                        <c:v>84.550311665182548</c:v>
                      </c:pt>
                      <c:pt idx="1049">
                        <c:v>84.416740872662501</c:v>
                      </c:pt>
                      <c:pt idx="1050">
                        <c:v>84.550311665182548</c:v>
                      </c:pt>
                      <c:pt idx="1051">
                        <c:v>84.728406055209248</c:v>
                      </c:pt>
                      <c:pt idx="1052">
                        <c:v>84.609676461858101</c:v>
                      </c:pt>
                      <c:pt idx="1053">
                        <c:v>84.728406055209248</c:v>
                      </c:pt>
                      <c:pt idx="1054">
                        <c:v>84.728406055209248</c:v>
                      </c:pt>
                      <c:pt idx="1055">
                        <c:v>84.579994063520331</c:v>
                      </c:pt>
                      <c:pt idx="1056">
                        <c:v>84.669041258533682</c:v>
                      </c:pt>
                      <c:pt idx="1057">
                        <c:v>84.65123181953102</c:v>
                      </c:pt>
                      <c:pt idx="1058">
                        <c:v>84.713564856040364</c:v>
                      </c:pt>
                      <c:pt idx="1059">
                        <c:v>84.9421193232413</c:v>
                      </c:pt>
                      <c:pt idx="1060">
                        <c:v>84.906500445235963</c:v>
                      </c:pt>
                      <c:pt idx="1061">
                        <c:v>84.802612051053728</c:v>
                      </c:pt>
                      <c:pt idx="1062">
                        <c:v>84.609676461858101</c:v>
                      </c:pt>
                      <c:pt idx="1063">
                        <c:v>84.633422380528344</c:v>
                      </c:pt>
                      <c:pt idx="1064">
                        <c:v>84.87681804689818</c:v>
                      </c:pt>
                      <c:pt idx="1065">
                        <c:v>85.143959631938259</c:v>
                      </c:pt>
                      <c:pt idx="1066">
                        <c:v>85.203324428613826</c:v>
                      </c:pt>
                      <c:pt idx="1067">
                        <c:v>84.891659246067078</c:v>
                      </c:pt>
                      <c:pt idx="1068">
                        <c:v>84.758088453547046</c:v>
                      </c:pt>
                      <c:pt idx="1069">
                        <c:v>84.669041258533682</c:v>
                      </c:pt>
                      <c:pt idx="1070">
                        <c:v>84.728406055209248</c:v>
                      </c:pt>
                      <c:pt idx="1071">
                        <c:v>84.698723656871465</c:v>
                      </c:pt>
                      <c:pt idx="1072">
                        <c:v>84.54437518551498</c:v>
                      </c:pt>
                      <c:pt idx="1073">
                        <c:v>84.526565746512318</c:v>
                      </c:pt>
                      <c:pt idx="1074">
                        <c:v>84.606708222024338</c:v>
                      </c:pt>
                      <c:pt idx="1075">
                        <c:v>84.639358860195898</c:v>
                      </c:pt>
                      <c:pt idx="1076">
                        <c:v>84.565152864351447</c:v>
                      </c:pt>
                      <c:pt idx="1077">
                        <c:v>84.609676461858101</c:v>
                      </c:pt>
                      <c:pt idx="1078">
                        <c:v>84.4315820718314</c:v>
                      </c:pt>
                      <c:pt idx="1079">
                        <c:v>84.565152864351447</c:v>
                      </c:pt>
                      <c:pt idx="1080">
                        <c:v>84.505788067675851</c:v>
                      </c:pt>
                      <c:pt idx="1081">
                        <c:v>84.461264470169183</c:v>
                      </c:pt>
                      <c:pt idx="1082">
                        <c:v>84.404867913327379</c:v>
                      </c:pt>
                      <c:pt idx="1083">
                        <c:v>84.401899673493617</c:v>
                      </c:pt>
                      <c:pt idx="1084">
                        <c:v>84.354407836153158</c:v>
                      </c:pt>
                      <c:pt idx="1085">
                        <c:v>84.298011279311353</c:v>
                      </c:pt>
                      <c:pt idx="1086">
                        <c:v>84.298011279311353</c:v>
                      </c:pt>
                      <c:pt idx="1087">
                        <c:v>84.298011279311353</c:v>
                      </c:pt>
                      <c:pt idx="1088">
                        <c:v>84.253487681804671</c:v>
                      </c:pt>
                      <c:pt idx="1089">
                        <c:v>84.253487681804671</c:v>
                      </c:pt>
                      <c:pt idx="1090">
                        <c:v>84.253487681804671</c:v>
                      </c:pt>
                      <c:pt idx="1091">
                        <c:v>84.253487681804671</c:v>
                      </c:pt>
                      <c:pt idx="1092">
                        <c:v>84.223805283466902</c:v>
                      </c:pt>
                      <c:pt idx="1093">
                        <c:v>84.223805283466902</c:v>
                      </c:pt>
                      <c:pt idx="1094">
                        <c:v>84.238646482635787</c:v>
                      </c:pt>
                      <c:pt idx="1095">
                        <c:v>84.205995844464226</c:v>
                      </c:pt>
                      <c:pt idx="1096">
                        <c:v>84.232710002968233</c:v>
                      </c:pt>
                      <c:pt idx="1097">
                        <c:v>84.17928168596022</c:v>
                      </c:pt>
                      <c:pt idx="1098">
                        <c:v>84.194122885129119</c:v>
                      </c:pt>
                      <c:pt idx="1099">
                        <c:v>84.283170080142483</c:v>
                      </c:pt>
                      <c:pt idx="1100">
                        <c:v>84.298011279311353</c:v>
                      </c:pt>
                      <c:pt idx="1101">
                        <c:v>84.283170080142483</c:v>
                      </c:pt>
                      <c:pt idx="1102">
                        <c:v>84.312852478480266</c:v>
                      </c:pt>
                      <c:pt idx="1103">
                        <c:v>84.357376075986934</c:v>
                      </c:pt>
                      <c:pt idx="1104">
                        <c:v>84.327693677649151</c:v>
                      </c:pt>
                      <c:pt idx="1105">
                        <c:v>84.357376075986934</c:v>
                      </c:pt>
                      <c:pt idx="1106">
                        <c:v>84.357376075986934</c:v>
                      </c:pt>
                      <c:pt idx="1107">
                        <c:v>84.357376075986934</c:v>
                      </c:pt>
                      <c:pt idx="1108">
                        <c:v>84.253487681804671</c:v>
                      </c:pt>
                      <c:pt idx="1109">
                        <c:v>84.223805283466902</c:v>
                      </c:pt>
                      <c:pt idx="1110">
                        <c:v>84.223805283466902</c:v>
                      </c:pt>
                      <c:pt idx="1111">
                        <c:v>84.194122885129119</c:v>
                      </c:pt>
                      <c:pt idx="1112">
                        <c:v>84.194122885129119</c:v>
                      </c:pt>
                      <c:pt idx="1113">
                        <c:v>84.164440486791335</c:v>
                      </c:pt>
                      <c:pt idx="1114">
                        <c:v>84.164440486791335</c:v>
                      </c:pt>
                      <c:pt idx="1115">
                        <c:v>84.164440486791335</c:v>
                      </c:pt>
                      <c:pt idx="1116">
                        <c:v>84.149599287622436</c:v>
                      </c:pt>
                      <c:pt idx="1117">
                        <c:v>84.164440486791335</c:v>
                      </c:pt>
                      <c:pt idx="1118">
                        <c:v>84.223805283466902</c:v>
                      </c:pt>
                      <c:pt idx="1119">
                        <c:v>84.223805283466902</c:v>
                      </c:pt>
                      <c:pt idx="1120">
                        <c:v>84.416740872662501</c:v>
                      </c:pt>
                      <c:pt idx="1121">
                        <c:v>84.372217275155819</c:v>
                      </c:pt>
                      <c:pt idx="1122">
                        <c:v>84.387058474324718</c:v>
                      </c:pt>
                      <c:pt idx="1123">
                        <c:v>84.461264470169183</c:v>
                      </c:pt>
                      <c:pt idx="1124">
                        <c:v>84.461264470169183</c:v>
                      </c:pt>
                      <c:pt idx="1125">
                        <c:v>84.520629266844765</c:v>
                      </c:pt>
                      <c:pt idx="1126">
                        <c:v>84.401899673493617</c:v>
                      </c:pt>
                      <c:pt idx="1127">
                        <c:v>84.490946868506967</c:v>
                      </c:pt>
                      <c:pt idx="1128">
                        <c:v>84.461264470169183</c:v>
                      </c:pt>
                      <c:pt idx="1129">
                        <c:v>84.505788067675851</c:v>
                      </c:pt>
                      <c:pt idx="1130">
                        <c:v>84.579994063520331</c:v>
                      </c:pt>
                      <c:pt idx="1131">
                        <c:v>84.73137429504304</c:v>
                      </c:pt>
                      <c:pt idx="1132">
                        <c:v>84.698723656871465</c:v>
                      </c:pt>
                      <c:pt idx="1133">
                        <c:v>84.416740872662501</c:v>
                      </c:pt>
                      <c:pt idx="1134">
                        <c:v>84.357376075986934</c:v>
                      </c:pt>
                      <c:pt idx="1135">
                        <c:v>84.253487681804671</c:v>
                      </c:pt>
                      <c:pt idx="1136">
                        <c:v>84.164440486791335</c:v>
                      </c:pt>
                      <c:pt idx="1137">
                        <c:v>84.208964084298003</c:v>
                      </c:pt>
                      <c:pt idx="1138">
                        <c:v>84.357376075986934</c:v>
                      </c:pt>
                      <c:pt idx="1139">
                        <c:v>84.342534876818036</c:v>
                      </c:pt>
                      <c:pt idx="1140">
                        <c:v>84.461264470169183</c:v>
                      </c:pt>
                      <c:pt idx="1141">
                        <c:v>84.520629266844765</c:v>
                      </c:pt>
                      <c:pt idx="1142">
                        <c:v>84.4315820718314</c:v>
                      </c:pt>
                      <c:pt idx="1143">
                        <c:v>84.461264470169183</c:v>
                      </c:pt>
                      <c:pt idx="1144">
                        <c:v>84.446423271000299</c:v>
                      </c:pt>
                      <c:pt idx="1145">
                        <c:v>84.609676461858101</c:v>
                      </c:pt>
                      <c:pt idx="1146">
                        <c:v>84.490946868506967</c:v>
                      </c:pt>
                      <c:pt idx="1147">
                        <c:v>84.461264470169183</c:v>
                      </c:pt>
                      <c:pt idx="1148">
                        <c:v>84.446423271000299</c:v>
                      </c:pt>
                      <c:pt idx="1149">
                        <c:v>84.4315820718314</c:v>
                      </c:pt>
                      <c:pt idx="1150">
                        <c:v>84.461264470169183</c:v>
                      </c:pt>
                      <c:pt idx="1151">
                        <c:v>84.476105669338068</c:v>
                      </c:pt>
                      <c:pt idx="1152">
                        <c:v>84.609676461858101</c:v>
                      </c:pt>
                      <c:pt idx="1153">
                        <c:v>84.535470466013635</c:v>
                      </c:pt>
                      <c:pt idx="1154">
                        <c:v>84.490946868506967</c:v>
                      </c:pt>
                      <c:pt idx="1155">
                        <c:v>84.490946868506967</c:v>
                      </c:pt>
                      <c:pt idx="1156">
                        <c:v>84.4315820718314</c:v>
                      </c:pt>
                      <c:pt idx="1157">
                        <c:v>84.416740872662501</c:v>
                      </c:pt>
                      <c:pt idx="1158">
                        <c:v>84.387058474324718</c:v>
                      </c:pt>
                      <c:pt idx="1159">
                        <c:v>84.253487681804671</c:v>
                      </c:pt>
                      <c:pt idx="1160">
                        <c:v>84.208964084298003</c:v>
                      </c:pt>
                      <c:pt idx="1161">
                        <c:v>83.956663698426823</c:v>
                      </c:pt>
                      <c:pt idx="1162">
                        <c:v>83.956663698426823</c:v>
                      </c:pt>
                      <c:pt idx="1163">
                        <c:v>83.956663698426823</c:v>
                      </c:pt>
                      <c:pt idx="1164">
                        <c:v>83.956663698426823</c:v>
                      </c:pt>
                      <c:pt idx="1165">
                        <c:v>83.882457702582371</c:v>
                      </c:pt>
                      <c:pt idx="1166">
                        <c:v>83.897298901751256</c:v>
                      </c:pt>
                      <c:pt idx="1167">
                        <c:v>83.897298901751256</c:v>
                      </c:pt>
                      <c:pt idx="1168">
                        <c:v>83.897298901751256</c:v>
                      </c:pt>
                      <c:pt idx="1169">
                        <c:v>83.897298901751256</c:v>
                      </c:pt>
                      <c:pt idx="1170">
                        <c:v>83.823092905906776</c:v>
                      </c:pt>
                      <c:pt idx="1171">
                        <c:v>83.823092905906776</c:v>
                      </c:pt>
                      <c:pt idx="1172">
                        <c:v>83.867616503413473</c:v>
                      </c:pt>
                      <c:pt idx="1173">
                        <c:v>83.867616503413473</c:v>
                      </c:pt>
                      <c:pt idx="1174">
                        <c:v>83.837934105075689</c:v>
                      </c:pt>
                      <c:pt idx="1175">
                        <c:v>83.837934105075689</c:v>
                      </c:pt>
                      <c:pt idx="1176">
                        <c:v>83.852775304244588</c:v>
                      </c:pt>
                      <c:pt idx="1177">
                        <c:v>83.837934105075689</c:v>
                      </c:pt>
                      <c:pt idx="1178">
                        <c:v>83.837934105075689</c:v>
                      </c:pt>
                      <c:pt idx="1179">
                        <c:v>83.811219946571669</c:v>
                      </c:pt>
                      <c:pt idx="1180">
                        <c:v>83.808251706737906</c:v>
                      </c:pt>
                      <c:pt idx="1181">
                        <c:v>83.579697239536941</c:v>
                      </c:pt>
                      <c:pt idx="1182">
                        <c:v>83.73404571089344</c:v>
                      </c:pt>
                      <c:pt idx="1183">
                        <c:v>83.778569308400108</c:v>
                      </c:pt>
                      <c:pt idx="1184">
                        <c:v>83.823092905906776</c:v>
                      </c:pt>
                      <c:pt idx="1185">
                        <c:v>83.837934105075689</c:v>
                      </c:pt>
                      <c:pt idx="1186">
                        <c:v>83.823092905906776</c:v>
                      </c:pt>
                      <c:pt idx="1187">
                        <c:v>83.852775304244588</c:v>
                      </c:pt>
                      <c:pt idx="1188">
                        <c:v>83.808251706737906</c:v>
                      </c:pt>
                      <c:pt idx="1189">
                        <c:v>83.808251706737906</c:v>
                      </c:pt>
                      <c:pt idx="1190">
                        <c:v>83.811219946571669</c:v>
                      </c:pt>
                      <c:pt idx="1191">
                        <c:v>83.778569308400108</c:v>
                      </c:pt>
                      <c:pt idx="1192">
                        <c:v>83.778569308400108</c:v>
                      </c:pt>
                      <c:pt idx="1193">
                        <c:v>83.778569308400108</c:v>
                      </c:pt>
                      <c:pt idx="1194">
                        <c:v>83.704363312555643</c:v>
                      </c:pt>
                      <c:pt idx="1195">
                        <c:v>83.570792520035624</c:v>
                      </c:pt>
                      <c:pt idx="1196">
                        <c:v>83.363015731671112</c:v>
                      </c:pt>
                      <c:pt idx="1197">
                        <c:v>83.184921341644397</c:v>
                      </c:pt>
                      <c:pt idx="1198">
                        <c:v>83.125556544968831</c:v>
                      </c:pt>
                      <c:pt idx="1199">
                        <c:v>83.155238943306614</c:v>
                      </c:pt>
                      <c:pt idx="1200">
                        <c:v>83.184921341644397</c:v>
                      </c:pt>
                      <c:pt idx="1201">
                        <c:v>83.288809735826646</c:v>
                      </c:pt>
                      <c:pt idx="1202">
                        <c:v>83.273968536657748</c:v>
                      </c:pt>
                      <c:pt idx="1203">
                        <c:v>83.273968536657748</c:v>
                      </c:pt>
                      <c:pt idx="1204">
                        <c:v>83.244286138319964</c:v>
                      </c:pt>
                      <c:pt idx="1205">
                        <c:v>83.184921341644397</c:v>
                      </c:pt>
                      <c:pt idx="1206">
                        <c:v>83.066191748293264</c:v>
                      </c:pt>
                      <c:pt idx="1207">
                        <c:v>83.021668150786581</c:v>
                      </c:pt>
                      <c:pt idx="1208">
                        <c:v>83.095874146631047</c:v>
                      </c:pt>
                      <c:pt idx="1209">
                        <c:v>83.125556544968831</c:v>
                      </c:pt>
                      <c:pt idx="1210">
                        <c:v>83.066191748293264</c:v>
                      </c:pt>
                      <c:pt idx="1211">
                        <c:v>83.066191748293264</c:v>
                      </c:pt>
                      <c:pt idx="1212">
                        <c:v>83.036509349955466</c:v>
                      </c:pt>
                      <c:pt idx="1213">
                        <c:v>82.977144553279899</c:v>
                      </c:pt>
                      <c:pt idx="1214">
                        <c:v>83.081032947462148</c:v>
                      </c:pt>
                      <c:pt idx="1215">
                        <c:v>83.051350549124365</c:v>
                      </c:pt>
                      <c:pt idx="1216">
                        <c:v>83.021668150786581</c:v>
                      </c:pt>
                      <c:pt idx="1217">
                        <c:v>82.977144553279899</c:v>
                      </c:pt>
                      <c:pt idx="1218">
                        <c:v>83.021668150786581</c:v>
                      </c:pt>
                      <c:pt idx="1219">
                        <c:v>82.932620955773217</c:v>
                      </c:pt>
                      <c:pt idx="1220">
                        <c:v>83.051350549124365</c:v>
                      </c:pt>
                      <c:pt idx="1221">
                        <c:v>82.991985752448784</c:v>
                      </c:pt>
                      <c:pt idx="1222">
                        <c:v>82.941525675274548</c:v>
                      </c:pt>
                      <c:pt idx="1223">
                        <c:v>82.873256159097636</c:v>
                      </c:pt>
                      <c:pt idx="1224">
                        <c:v>82.828732561590982</c:v>
                      </c:pt>
                      <c:pt idx="1225">
                        <c:v>82.692193529237159</c:v>
                      </c:pt>
                      <c:pt idx="1226">
                        <c:v>82.754526565746502</c:v>
                      </c:pt>
                      <c:pt idx="1227">
                        <c:v>82.739685366577618</c:v>
                      </c:pt>
                      <c:pt idx="1228">
                        <c:v>82.769367764915401</c:v>
                      </c:pt>
                      <c:pt idx="1229">
                        <c:v>82.888097358266549</c:v>
                      </c:pt>
                      <c:pt idx="1230">
                        <c:v>82.917779756604332</c:v>
                      </c:pt>
                      <c:pt idx="1231">
                        <c:v>82.858414959928766</c:v>
                      </c:pt>
                      <c:pt idx="1232">
                        <c:v>82.799050163253185</c:v>
                      </c:pt>
                      <c:pt idx="1233">
                        <c:v>82.799050163253185</c:v>
                      </c:pt>
                      <c:pt idx="1234">
                        <c:v>82.739685366577618</c:v>
                      </c:pt>
                      <c:pt idx="1235">
                        <c:v>82.778272484416732</c:v>
                      </c:pt>
                      <c:pt idx="1236">
                        <c:v>82.766399525081624</c:v>
                      </c:pt>
                      <c:pt idx="1237">
                        <c:v>82.715939447907388</c:v>
                      </c:pt>
                      <c:pt idx="1238">
                        <c:v>82.698130008904712</c:v>
                      </c:pt>
                      <c:pt idx="1239">
                        <c:v>82.813891362422083</c:v>
                      </c:pt>
                      <c:pt idx="1240">
                        <c:v>82.7842089640843</c:v>
                      </c:pt>
                      <c:pt idx="1241">
                        <c:v>82.769367764915401</c:v>
                      </c:pt>
                      <c:pt idx="1242">
                        <c:v>82.799050163253185</c:v>
                      </c:pt>
                      <c:pt idx="1243">
                        <c:v>82.7842089640843</c:v>
                      </c:pt>
                      <c:pt idx="1244">
                        <c:v>82.769367764915401</c:v>
                      </c:pt>
                      <c:pt idx="1245">
                        <c:v>82.769367764915401</c:v>
                      </c:pt>
                      <c:pt idx="1246">
                        <c:v>82.665479370733152</c:v>
                      </c:pt>
                      <c:pt idx="1247">
                        <c:v>82.724844167408719</c:v>
                      </c:pt>
                      <c:pt idx="1248">
                        <c:v>82.843573760759853</c:v>
                      </c:pt>
                      <c:pt idx="1249">
                        <c:v>82.917779756604332</c:v>
                      </c:pt>
                      <c:pt idx="1250">
                        <c:v>82.917779756604332</c:v>
                      </c:pt>
                      <c:pt idx="1251">
                        <c:v>82.932620955773217</c:v>
                      </c:pt>
                      <c:pt idx="1252">
                        <c:v>82.858414959928766</c:v>
                      </c:pt>
                      <c:pt idx="1253">
                        <c:v>82.932620955773217</c:v>
                      </c:pt>
                      <c:pt idx="1254">
                        <c:v>82.947462154942116</c:v>
                      </c:pt>
                      <c:pt idx="1255">
                        <c:v>82.902938557435434</c:v>
                      </c:pt>
                      <c:pt idx="1256">
                        <c:v>82.956366874443447</c:v>
                      </c:pt>
                      <c:pt idx="1257">
                        <c:v>83.110715345799932</c:v>
                      </c:pt>
                      <c:pt idx="1258">
                        <c:v>83.125556544968831</c:v>
                      </c:pt>
                      <c:pt idx="1259">
                        <c:v>83.066191748293264</c:v>
                      </c:pt>
                      <c:pt idx="1260">
                        <c:v>83.066191748293264</c:v>
                      </c:pt>
                      <c:pt idx="1261">
                        <c:v>82.947462154942116</c:v>
                      </c:pt>
                      <c:pt idx="1262">
                        <c:v>82.917779756604332</c:v>
                      </c:pt>
                      <c:pt idx="1263">
                        <c:v>82.888097358266549</c:v>
                      </c:pt>
                      <c:pt idx="1264">
                        <c:v>82.89700207776788</c:v>
                      </c:pt>
                      <c:pt idx="1265">
                        <c:v>83.006826951617683</c:v>
                      </c:pt>
                      <c:pt idx="1266">
                        <c:v>83.095874146631047</c:v>
                      </c:pt>
                      <c:pt idx="1267">
                        <c:v>83.066191748293264</c:v>
                      </c:pt>
                      <c:pt idx="1268">
                        <c:v>83.155238943306614</c:v>
                      </c:pt>
                      <c:pt idx="1269">
                        <c:v>83.184921341644397</c:v>
                      </c:pt>
                      <c:pt idx="1270">
                        <c:v>83.259127337488863</c:v>
                      </c:pt>
                      <c:pt idx="1271">
                        <c:v>83.377856930840011</c:v>
                      </c:pt>
                      <c:pt idx="1272">
                        <c:v>83.407539329177794</c:v>
                      </c:pt>
                      <c:pt idx="1273">
                        <c:v>83.244286138319964</c:v>
                      </c:pt>
                      <c:pt idx="1274">
                        <c:v>83.288809735826646</c:v>
                      </c:pt>
                      <c:pt idx="1275">
                        <c:v>83.392698130008895</c:v>
                      </c:pt>
                      <c:pt idx="1276">
                        <c:v>83.437221727515578</c:v>
                      </c:pt>
                      <c:pt idx="1277">
                        <c:v>83.363015731671112</c:v>
                      </c:pt>
                      <c:pt idx="1278">
                        <c:v>83.452062926684476</c:v>
                      </c:pt>
                      <c:pt idx="1279">
                        <c:v>83.600474918373408</c:v>
                      </c:pt>
                      <c:pt idx="1280">
                        <c:v>83.956663698426823</c:v>
                      </c:pt>
                      <c:pt idx="1281">
                        <c:v>84.045710893440187</c:v>
                      </c:pt>
                      <c:pt idx="1282">
                        <c:v>83.897298901751256</c:v>
                      </c:pt>
                      <c:pt idx="1283">
                        <c:v>83.897298901751256</c:v>
                      </c:pt>
                      <c:pt idx="1284">
                        <c:v>83.73404571089344</c:v>
                      </c:pt>
                      <c:pt idx="1285">
                        <c:v>83.719204511724541</c:v>
                      </c:pt>
                      <c:pt idx="1286">
                        <c:v>83.704363312555643</c:v>
                      </c:pt>
                      <c:pt idx="1287">
                        <c:v>83.603443158207185</c:v>
                      </c:pt>
                      <c:pt idx="1288">
                        <c:v>83.808251706737906</c:v>
                      </c:pt>
                      <c:pt idx="1289">
                        <c:v>83.912140100920155</c:v>
                      </c:pt>
                      <c:pt idx="1290">
                        <c:v>83.793410507568993</c:v>
                      </c:pt>
                      <c:pt idx="1291">
                        <c:v>83.644998515880076</c:v>
                      </c:pt>
                      <c:pt idx="1292">
                        <c:v>83.615316117542292</c:v>
                      </c:pt>
                      <c:pt idx="1293">
                        <c:v>83.585633719204495</c:v>
                      </c:pt>
                      <c:pt idx="1294">
                        <c:v>83.496586524191159</c:v>
                      </c:pt>
                      <c:pt idx="1295">
                        <c:v>83.342238052834659</c:v>
                      </c:pt>
                      <c:pt idx="1296">
                        <c:v>83.22944493915108</c:v>
                      </c:pt>
                      <c:pt idx="1297">
                        <c:v>83.184921341644397</c:v>
                      </c:pt>
                      <c:pt idx="1298">
                        <c:v>83.081032947462148</c:v>
                      </c:pt>
                      <c:pt idx="1299">
                        <c:v>83.081032947462148</c:v>
                      </c:pt>
                      <c:pt idx="1300">
                        <c:v>83.081032947462148</c:v>
                      </c:pt>
                      <c:pt idx="1301">
                        <c:v>83.081032947462148</c:v>
                      </c:pt>
                      <c:pt idx="1302">
                        <c:v>83.164143662807959</c:v>
                      </c:pt>
                      <c:pt idx="1303">
                        <c:v>83.244286138319964</c:v>
                      </c:pt>
                      <c:pt idx="1304">
                        <c:v>83.303650934995545</c:v>
                      </c:pt>
                      <c:pt idx="1305">
                        <c:v>83.288809735826646</c:v>
                      </c:pt>
                      <c:pt idx="1306">
                        <c:v>83.297714455327977</c:v>
                      </c:pt>
                      <c:pt idx="1307">
                        <c:v>83.006826951617683</c:v>
                      </c:pt>
                      <c:pt idx="1308">
                        <c:v>83.125556544968831</c:v>
                      </c:pt>
                      <c:pt idx="1309">
                        <c:v>83.184921341644397</c:v>
                      </c:pt>
                      <c:pt idx="1310">
                        <c:v>83.244286138319964</c:v>
                      </c:pt>
                      <c:pt idx="1311">
                        <c:v>83.208667260314627</c:v>
                      </c:pt>
                      <c:pt idx="1312">
                        <c:v>83.273968536657748</c:v>
                      </c:pt>
                      <c:pt idx="1313">
                        <c:v>83.036509349955466</c:v>
                      </c:pt>
                      <c:pt idx="1314">
                        <c:v>82.739685366577618</c:v>
                      </c:pt>
                      <c:pt idx="1315">
                        <c:v>82.710002968239834</c:v>
                      </c:pt>
                      <c:pt idx="1316">
                        <c:v>82.695161769070936</c:v>
                      </c:pt>
                      <c:pt idx="1317">
                        <c:v>82.754526565746502</c:v>
                      </c:pt>
                      <c:pt idx="1318">
                        <c:v>82.620955773226484</c:v>
                      </c:pt>
                      <c:pt idx="1319">
                        <c:v>82.264766993173041</c:v>
                      </c:pt>
                      <c:pt idx="1320">
                        <c:v>82.398337785693073</c:v>
                      </c:pt>
                      <c:pt idx="1321">
                        <c:v>82.264766993173041</c:v>
                      </c:pt>
                      <c:pt idx="1322">
                        <c:v>82.264766993173041</c:v>
                      </c:pt>
                      <c:pt idx="1323">
                        <c:v>82.294449391510824</c:v>
                      </c:pt>
                      <c:pt idx="1324">
                        <c:v>82.279608192341939</c:v>
                      </c:pt>
                      <c:pt idx="1325">
                        <c:v>82.294449391510824</c:v>
                      </c:pt>
                      <c:pt idx="1326">
                        <c:v>82.294449391510824</c:v>
                      </c:pt>
                      <c:pt idx="1327">
                        <c:v>82.220243395666373</c:v>
                      </c:pt>
                      <c:pt idx="1328">
                        <c:v>82.116355001484123</c:v>
                      </c:pt>
                      <c:pt idx="1329">
                        <c:v>82.116355001484123</c:v>
                      </c:pt>
                      <c:pt idx="1330">
                        <c:v>82.146037399821907</c:v>
                      </c:pt>
                      <c:pt idx="1331">
                        <c:v>82.17571979815969</c:v>
                      </c:pt>
                      <c:pt idx="1332">
                        <c:v>82.17571979815969</c:v>
                      </c:pt>
                      <c:pt idx="1333">
                        <c:v>82.17571979815969</c:v>
                      </c:pt>
                      <c:pt idx="1334">
                        <c:v>82.17571979815969</c:v>
                      </c:pt>
                      <c:pt idx="1335">
                        <c:v>82.146037399821907</c:v>
                      </c:pt>
                      <c:pt idx="1336">
                        <c:v>82.116355001484123</c:v>
                      </c:pt>
                      <c:pt idx="1337">
                        <c:v>82.146037399821907</c:v>
                      </c:pt>
                      <c:pt idx="1338">
                        <c:v>82.205402196497474</c:v>
                      </c:pt>
                      <c:pt idx="1339">
                        <c:v>82.160878598990777</c:v>
                      </c:pt>
                      <c:pt idx="1340">
                        <c:v>82.086672603146326</c:v>
                      </c:pt>
                      <c:pt idx="1341">
                        <c:v>82.116355001484123</c:v>
                      </c:pt>
                      <c:pt idx="1342">
                        <c:v>82.294449391510824</c:v>
                      </c:pt>
                      <c:pt idx="1343">
                        <c:v>82.531908578213105</c:v>
                      </c:pt>
                      <c:pt idx="1344">
                        <c:v>82.531908578213105</c:v>
                      </c:pt>
                      <c:pt idx="1345">
                        <c:v>82.606114574057571</c:v>
                      </c:pt>
                      <c:pt idx="1346">
                        <c:v>82.428020184030871</c:v>
                      </c:pt>
                      <c:pt idx="1347">
                        <c:v>82.353814188186405</c:v>
                      </c:pt>
                      <c:pt idx="1348">
                        <c:v>82.472543781537539</c:v>
                      </c:pt>
                      <c:pt idx="1349">
                        <c:v>82.279608192341939</c:v>
                      </c:pt>
                      <c:pt idx="1350">
                        <c:v>82.235084594835257</c:v>
                      </c:pt>
                      <c:pt idx="1351">
                        <c:v>82.220243395666373</c:v>
                      </c:pt>
                      <c:pt idx="1352">
                        <c:v>82.205402196497474</c:v>
                      </c:pt>
                      <c:pt idx="1353">
                        <c:v>82.199465716829906</c:v>
                      </c:pt>
                      <c:pt idx="1354">
                        <c:v>82.235084594835257</c:v>
                      </c:pt>
                      <c:pt idx="1355">
                        <c:v>82.205402196497474</c:v>
                      </c:pt>
                      <c:pt idx="1356">
                        <c:v>82.17571979815969</c:v>
                      </c:pt>
                      <c:pt idx="1357">
                        <c:v>82.116355001484123</c:v>
                      </c:pt>
                      <c:pt idx="1358">
                        <c:v>82.205402196497474</c:v>
                      </c:pt>
                      <c:pt idx="1359">
                        <c:v>82.235084594835257</c:v>
                      </c:pt>
                      <c:pt idx="1360">
                        <c:v>82.17571979815969</c:v>
                      </c:pt>
                      <c:pt idx="1361">
                        <c:v>82.160878598990777</c:v>
                      </c:pt>
                      <c:pt idx="1362">
                        <c:v>82.615019293558916</c:v>
                      </c:pt>
                      <c:pt idx="1363">
                        <c:v>82.561590976550889</c:v>
                      </c:pt>
                      <c:pt idx="1364">
                        <c:v>82.442861383199755</c:v>
                      </c:pt>
                      <c:pt idx="1365">
                        <c:v>82.546749777382018</c:v>
                      </c:pt>
                      <c:pt idx="1366">
                        <c:v>82.7842089640843</c:v>
                      </c:pt>
                      <c:pt idx="1367">
                        <c:v>83.526268922528928</c:v>
                      </c:pt>
                      <c:pt idx="1368">
                        <c:v>83.541110121697827</c:v>
                      </c:pt>
                      <c:pt idx="1369">
                        <c:v>83.363015731671112</c:v>
                      </c:pt>
                      <c:pt idx="1370">
                        <c:v>83.184921341644397</c:v>
                      </c:pt>
                      <c:pt idx="1371">
                        <c:v>83.333333333333329</c:v>
                      </c:pt>
                      <c:pt idx="1372">
                        <c:v>83.422380528346693</c:v>
                      </c:pt>
                      <c:pt idx="1373">
                        <c:v>83.363015731671112</c:v>
                      </c:pt>
                      <c:pt idx="1374">
                        <c:v>83.363015731671112</c:v>
                      </c:pt>
                      <c:pt idx="1375">
                        <c:v>83.155238943306614</c:v>
                      </c:pt>
                      <c:pt idx="1376">
                        <c:v>83.066191748293264</c:v>
                      </c:pt>
                      <c:pt idx="1377">
                        <c:v>83.155238943306614</c:v>
                      </c:pt>
                      <c:pt idx="1378">
                        <c:v>83.466904125853361</c:v>
                      </c:pt>
                      <c:pt idx="1379">
                        <c:v>83.748886910062325</c:v>
                      </c:pt>
                      <c:pt idx="1380">
                        <c:v>83.748886910062325</c:v>
                      </c:pt>
                      <c:pt idx="1381">
                        <c:v>83.719204511724541</c:v>
                      </c:pt>
                      <c:pt idx="1382">
                        <c:v>83.823092905906776</c:v>
                      </c:pt>
                      <c:pt idx="1383">
                        <c:v>83.778569308400108</c:v>
                      </c:pt>
                      <c:pt idx="1384">
                        <c:v>83.719204511724541</c:v>
                      </c:pt>
                      <c:pt idx="1385">
                        <c:v>83.70139507272188</c:v>
                      </c:pt>
                      <c:pt idx="1386">
                        <c:v>83.70139507272188</c:v>
                      </c:pt>
                      <c:pt idx="1387">
                        <c:v>83.689522113386758</c:v>
                      </c:pt>
                      <c:pt idx="1388">
                        <c:v>83.926981300089039</c:v>
                      </c:pt>
                      <c:pt idx="1389">
                        <c:v>84.164440486791335</c:v>
                      </c:pt>
                      <c:pt idx="1390">
                        <c:v>83.689522113386758</c:v>
                      </c:pt>
                      <c:pt idx="1391">
                        <c:v>83.941822499257938</c:v>
                      </c:pt>
                      <c:pt idx="1392">
                        <c:v>83.796378747402784</c:v>
                      </c:pt>
                      <c:pt idx="1393">
                        <c:v>84.01602849510239</c:v>
                      </c:pt>
                      <c:pt idx="1394">
                        <c:v>83.630157316711191</c:v>
                      </c:pt>
                      <c:pt idx="1395">
                        <c:v>83.363015731671112</c:v>
                      </c:pt>
                      <c:pt idx="1396">
                        <c:v>83.125556544968831</c:v>
                      </c:pt>
                      <c:pt idx="1397">
                        <c:v>82.858414959928766</c:v>
                      </c:pt>
                      <c:pt idx="1398">
                        <c:v>82.858414959928766</c:v>
                      </c:pt>
                      <c:pt idx="1399">
                        <c:v>82.947462154942116</c:v>
                      </c:pt>
                      <c:pt idx="1400">
                        <c:v>82.235084594835257</c:v>
                      </c:pt>
                      <c:pt idx="1401">
                        <c:v>81.938260611457409</c:v>
                      </c:pt>
                      <c:pt idx="1402">
                        <c:v>81.893737013950712</c:v>
                      </c:pt>
                      <c:pt idx="1403">
                        <c:v>81.83437221727516</c:v>
                      </c:pt>
                      <c:pt idx="1404">
                        <c:v>81.641436628079546</c:v>
                      </c:pt>
                      <c:pt idx="1405">
                        <c:v>81.760166221430694</c:v>
                      </c:pt>
                      <c:pt idx="1406">
                        <c:v>81.819531018106247</c:v>
                      </c:pt>
                      <c:pt idx="1407">
                        <c:v>81.611754229741749</c:v>
                      </c:pt>
                      <c:pt idx="1408">
                        <c:v>81.641436628079546</c:v>
                      </c:pt>
                      <c:pt idx="1409">
                        <c:v>81.582071831403965</c:v>
                      </c:pt>
                      <c:pt idx="1410">
                        <c:v>81.582071831403965</c:v>
                      </c:pt>
                      <c:pt idx="1411">
                        <c:v>81.775007420599579</c:v>
                      </c:pt>
                      <c:pt idx="1412">
                        <c:v>82.324131789848607</c:v>
                      </c:pt>
                      <c:pt idx="1413">
                        <c:v>82.101513802315225</c:v>
                      </c:pt>
                      <c:pt idx="1414">
                        <c:v>82.576432175719788</c:v>
                      </c:pt>
                      <c:pt idx="1415">
                        <c:v>81.908578213119625</c:v>
                      </c:pt>
                      <c:pt idx="1416">
                        <c:v>81.938260611457409</c:v>
                      </c:pt>
                      <c:pt idx="1417">
                        <c:v>82.873256159097636</c:v>
                      </c:pt>
                      <c:pt idx="1418">
                        <c:v>82.739685366577618</c:v>
                      </c:pt>
                      <c:pt idx="1419">
                        <c:v>82.353814188186405</c:v>
                      </c:pt>
                      <c:pt idx="1420">
                        <c:v>82.027307806470759</c:v>
                      </c:pt>
                      <c:pt idx="1421">
                        <c:v>81.982784208964077</c:v>
                      </c:pt>
                      <c:pt idx="1422">
                        <c:v>82.027307806470759</c:v>
                      </c:pt>
                      <c:pt idx="1423">
                        <c:v>81.967943009795192</c:v>
                      </c:pt>
                      <c:pt idx="1424">
                        <c:v>82.056990204808542</c:v>
                      </c:pt>
                      <c:pt idx="1425">
                        <c:v>81.997625408132976</c:v>
                      </c:pt>
                      <c:pt idx="1426">
                        <c:v>81.953101810626293</c:v>
                      </c:pt>
                      <c:pt idx="1427">
                        <c:v>81.908578213119625</c:v>
                      </c:pt>
                      <c:pt idx="1428">
                        <c:v>81.760166221430694</c:v>
                      </c:pt>
                      <c:pt idx="1429">
                        <c:v>81.804689818937362</c:v>
                      </c:pt>
                      <c:pt idx="1430">
                        <c:v>81.878895814781842</c:v>
                      </c:pt>
                      <c:pt idx="1431">
                        <c:v>81.893737013950712</c:v>
                      </c:pt>
                      <c:pt idx="1432">
                        <c:v>81.83437221727516</c:v>
                      </c:pt>
                      <c:pt idx="1433">
                        <c:v>81.775007420599579</c:v>
                      </c:pt>
                      <c:pt idx="1434">
                        <c:v>81.730483823092897</c:v>
                      </c:pt>
                      <c:pt idx="1435">
                        <c:v>81.611754229741749</c:v>
                      </c:pt>
                      <c:pt idx="1436">
                        <c:v>81.552389433066182</c:v>
                      </c:pt>
                      <c:pt idx="1437">
                        <c:v>81.626595428910647</c:v>
                      </c:pt>
                      <c:pt idx="1438">
                        <c:v>81.626595428910647</c:v>
                      </c:pt>
                      <c:pt idx="1439">
                        <c:v>81.493024636390615</c:v>
                      </c:pt>
                      <c:pt idx="1440">
                        <c:v>81.463342238052832</c:v>
                      </c:pt>
                      <c:pt idx="1441">
                        <c:v>81.433659839715048</c:v>
                      </c:pt>
                      <c:pt idx="1442">
                        <c:v>81.403977441377265</c:v>
                      </c:pt>
                      <c:pt idx="1443">
                        <c:v>81.403977441377265</c:v>
                      </c:pt>
                      <c:pt idx="1444">
                        <c:v>81.374295043039467</c:v>
                      </c:pt>
                      <c:pt idx="1445">
                        <c:v>81.403977441377265</c:v>
                      </c:pt>
                      <c:pt idx="1446">
                        <c:v>81.433659839715048</c:v>
                      </c:pt>
                      <c:pt idx="1447">
                        <c:v>81.255565449688334</c:v>
                      </c:pt>
                      <c:pt idx="1448">
                        <c:v>81.285247848026117</c:v>
                      </c:pt>
                      <c:pt idx="1449">
                        <c:v>81.255565449688334</c:v>
                      </c:pt>
                      <c:pt idx="1450">
                        <c:v>81.181359453843854</c:v>
                      </c:pt>
                      <c:pt idx="1451">
                        <c:v>81.22588305135055</c:v>
                      </c:pt>
                      <c:pt idx="1452">
                        <c:v>81.22588305135055</c:v>
                      </c:pt>
                      <c:pt idx="1453">
                        <c:v>81.190264173345213</c:v>
                      </c:pt>
                      <c:pt idx="1454">
                        <c:v>81.270406648857218</c:v>
                      </c:pt>
                      <c:pt idx="1455">
                        <c:v>81.3149302463639</c:v>
                      </c:pt>
                      <c:pt idx="1456">
                        <c:v>81.276343128524772</c:v>
                      </c:pt>
                      <c:pt idx="1457">
                        <c:v>81.418818640546135</c:v>
                      </c:pt>
                      <c:pt idx="1458">
                        <c:v>81.403977441377265</c:v>
                      </c:pt>
                      <c:pt idx="1459">
                        <c:v>81.374295043039467</c:v>
                      </c:pt>
                      <c:pt idx="1460">
                        <c:v>81.344612644701684</c:v>
                      </c:pt>
                      <c:pt idx="1461">
                        <c:v>81.403977441377265</c:v>
                      </c:pt>
                      <c:pt idx="1462">
                        <c:v>81.745325022261795</c:v>
                      </c:pt>
                      <c:pt idx="1463">
                        <c:v>81.552389433066182</c:v>
                      </c:pt>
                      <c:pt idx="1464">
                        <c:v>81.626595428910647</c:v>
                      </c:pt>
                      <c:pt idx="1465">
                        <c:v>81.493024636390615</c:v>
                      </c:pt>
                      <c:pt idx="1466">
                        <c:v>81.374295043039467</c:v>
                      </c:pt>
                      <c:pt idx="1467">
                        <c:v>81.374295043039467</c:v>
                      </c:pt>
                      <c:pt idx="1468">
                        <c:v>81.344612644701684</c:v>
                      </c:pt>
                      <c:pt idx="1469">
                        <c:v>81.22588305135055</c:v>
                      </c:pt>
                      <c:pt idx="1470">
                        <c:v>81.22588305135055</c:v>
                      </c:pt>
                      <c:pt idx="1471">
                        <c:v>81.15167705550607</c:v>
                      </c:pt>
                      <c:pt idx="1472">
                        <c:v>81.047788661323835</c:v>
                      </c:pt>
                      <c:pt idx="1473">
                        <c:v>81.107153457999402</c:v>
                      </c:pt>
                      <c:pt idx="1474">
                        <c:v>81.092312258830518</c:v>
                      </c:pt>
                      <c:pt idx="1475">
                        <c:v>81.077471059661619</c:v>
                      </c:pt>
                      <c:pt idx="1476">
                        <c:v>81.053725140991389</c:v>
                      </c:pt>
                      <c:pt idx="1477">
                        <c:v>81.032947462154937</c:v>
                      </c:pt>
                      <c:pt idx="1478">
                        <c:v>81.032947462154937</c:v>
                      </c:pt>
                      <c:pt idx="1479">
                        <c:v>80.929059067972688</c:v>
                      </c:pt>
                      <c:pt idx="1480">
                        <c:v>81.003265063817153</c:v>
                      </c:pt>
                      <c:pt idx="1481">
                        <c:v>81.003265063817153</c:v>
                      </c:pt>
                      <c:pt idx="1482">
                        <c:v>81.107153457999402</c:v>
                      </c:pt>
                      <c:pt idx="1483">
                        <c:v>81.15167705550607</c:v>
                      </c:pt>
                      <c:pt idx="1484">
                        <c:v>80.89937666963489</c:v>
                      </c:pt>
                      <c:pt idx="1485">
                        <c:v>80.869694271297107</c:v>
                      </c:pt>
                      <c:pt idx="1486">
                        <c:v>80.943900267141572</c:v>
                      </c:pt>
                      <c:pt idx="1487">
                        <c:v>81.166518254674983</c:v>
                      </c:pt>
                      <c:pt idx="1488">
                        <c:v>81.077471059661619</c:v>
                      </c:pt>
                      <c:pt idx="1489">
                        <c:v>81.018106262986038</c:v>
                      </c:pt>
                      <c:pt idx="1490">
                        <c:v>81.032947462154937</c:v>
                      </c:pt>
                      <c:pt idx="1491">
                        <c:v>81.047788661323835</c:v>
                      </c:pt>
                      <c:pt idx="1492">
                        <c:v>81.047788661323835</c:v>
                      </c:pt>
                      <c:pt idx="1493">
                        <c:v>81.047788661323835</c:v>
                      </c:pt>
                      <c:pt idx="1494">
                        <c:v>81.344612644701684</c:v>
                      </c:pt>
                      <c:pt idx="1495">
                        <c:v>81.22588305135055</c:v>
                      </c:pt>
                      <c:pt idx="1496">
                        <c:v>81.893737013950712</c:v>
                      </c:pt>
                      <c:pt idx="1497">
                        <c:v>82.235084594835257</c:v>
                      </c:pt>
                      <c:pt idx="1498">
                        <c:v>82.220243395666373</c:v>
                      </c:pt>
                      <c:pt idx="1499">
                        <c:v>82.309290590679723</c:v>
                      </c:pt>
                      <c:pt idx="1500">
                        <c:v>81.997625408132976</c:v>
                      </c:pt>
                      <c:pt idx="1501">
                        <c:v>82.264766993173041</c:v>
                      </c:pt>
                      <c:pt idx="1502">
                        <c:v>82.205402196497474</c:v>
                      </c:pt>
                      <c:pt idx="1503">
                        <c:v>82.338972989017506</c:v>
                      </c:pt>
                      <c:pt idx="1504">
                        <c:v>82.353814188186405</c:v>
                      </c:pt>
                      <c:pt idx="1505">
                        <c:v>82.413178984861972</c:v>
                      </c:pt>
                      <c:pt idx="1506">
                        <c:v>82.027307806470759</c:v>
                      </c:pt>
                      <c:pt idx="1507">
                        <c:v>81.626595428910647</c:v>
                      </c:pt>
                      <c:pt idx="1508">
                        <c:v>81.522707034728398</c:v>
                      </c:pt>
                      <c:pt idx="1509">
                        <c:v>81.522707034728398</c:v>
                      </c:pt>
                      <c:pt idx="1510">
                        <c:v>81.522707034728398</c:v>
                      </c:pt>
                      <c:pt idx="1511">
                        <c:v>81.003265063817153</c:v>
                      </c:pt>
                      <c:pt idx="1512">
                        <c:v>81.018106262986038</c:v>
                      </c:pt>
                      <c:pt idx="1513">
                        <c:v>80.929059067972688</c:v>
                      </c:pt>
                      <c:pt idx="1514">
                        <c:v>80.825170673790439</c:v>
                      </c:pt>
                      <c:pt idx="1515">
                        <c:v>80.632235084594825</c:v>
                      </c:pt>
                      <c:pt idx="1516">
                        <c:v>80.632235084594825</c:v>
                      </c:pt>
                      <c:pt idx="1517">
                        <c:v>80.632235084594825</c:v>
                      </c:pt>
                      <c:pt idx="1518">
                        <c:v>80.750964677945973</c:v>
                      </c:pt>
                      <c:pt idx="1519">
                        <c:v>80.780647076283756</c:v>
                      </c:pt>
                      <c:pt idx="1520">
                        <c:v>80.780647076283756</c:v>
                      </c:pt>
                      <c:pt idx="1521">
                        <c:v>80.89937666963489</c:v>
                      </c:pt>
                      <c:pt idx="1522">
                        <c:v>80.750964677945973</c:v>
                      </c:pt>
                      <c:pt idx="1523">
                        <c:v>80.750964677945973</c:v>
                      </c:pt>
                      <c:pt idx="1524">
                        <c:v>80.750964677945973</c:v>
                      </c:pt>
                      <c:pt idx="1525">
                        <c:v>80.691599881270406</c:v>
                      </c:pt>
                      <c:pt idx="1526">
                        <c:v>80.676758682101507</c:v>
                      </c:pt>
                      <c:pt idx="1527">
                        <c:v>80.736123478777088</c:v>
                      </c:pt>
                      <c:pt idx="1528">
                        <c:v>80.305728702879193</c:v>
                      </c:pt>
                      <c:pt idx="1529">
                        <c:v>80.379934698723659</c:v>
                      </c:pt>
                      <c:pt idx="1530">
                        <c:v>80.379934698723659</c:v>
                      </c:pt>
                      <c:pt idx="1531">
                        <c:v>80.379934698723659</c:v>
                      </c:pt>
                      <c:pt idx="1532">
                        <c:v>80.350252300385861</c:v>
                      </c:pt>
                      <c:pt idx="1533">
                        <c:v>80.350252300385861</c:v>
                      </c:pt>
                      <c:pt idx="1534">
                        <c:v>80.483823092905908</c:v>
                      </c:pt>
                      <c:pt idx="1535">
                        <c:v>80.320569902048078</c:v>
                      </c:pt>
                      <c:pt idx="1536">
                        <c:v>80.350252300385861</c:v>
                      </c:pt>
                      <c:pt idx="1537">
                        <c:v>80.350252300385861</c:v>
                      </c:pt>
                      <c:pt idx="1538">
                        <c:v>80.350252300385861</c:v>
                      </c:pt>
                      <c:pt idx="1539">
                        <c:v>80.296823983377848</c:v>
                      </c:pt>
                      <c:pt idx="1540">
                        <c:v>80.216681507865843</c:v>
                      </c:pt>
                      <c:pt idx="1541">
                        <c:v>80.36509349955476</c:v>
                      </c:pt>
                      <c:pt idx="1542">
                        <c:v>80.320569902048078</c:v>
                      </c:pt>
                      <c:pt idx="1543">
                        <c:v>80.246363906203626</c:v>
                      </c:pt>
                      <c:pt idx="1544">
                        <c:v>80.246363906203626</c:v>
                      </c:pt>
                      <c:pt idx="1545">
                        <c:v>80.246363906203626</c:v>
                      </c:pt>
                      <c:pt idx="1546">
                        <c:v>80.335411101216977</c:v>
                      </c:pt>
                      <c:pt idx="1547">
                        <c:v>80.394775897892544</c:v>
                      </c:pt>
                      <c:pt idx="1548">
                        <c:v>80.20184030869693</c:v>
                      </c:pt>
                      <c:pt idx="1549">
                        <c:v>80.172157910359161</c:v>
                      </c:pt>
                      <c:pt idx="1550">
                        <c:v>80.11279311368358</c:v>
                      </c:pt>
                      <c:pt idx="1551">
                        <c:v>80.11279311368358</c:v>
                      </c:pt>
                      <c:pt idx="1552">
                        <c:v>80.11279311368358</c:v>
                      </c:pt>
                      <c:pt idx="1553">
                        <c:v>80.20184030869693</c:v>
                      </c:pt>
                      <c:pt idx="1554">
                        <c:v>80.216681507865843</c:v>
                      </c:pt>
                      <c:pt idx="1555">
                        <c:v>80.36509349955476</c:v>
                      </c:pt>
                      <c:pt idx="1556">
                        <c:v>80.379934698723659</c:v>
                      </c:pt>
                      <c:pt idx="1557">
                        <c:v>80.587711487088143</c:v>
                      </c:pt>
                      <c:pt idx="1558">
                        <c:v>80.587711487088143</c:v>
                      </c:pt>
                      <c:pt idx="1559">
                        <c:v>80.587711487088143</c:v>
                      </c:pt>
                      <c:pt idx="1560">
                        <c:v>80.439299495399226</c:v>
                      </c:pt>
                      <c:pt idx="1561">
                        <c:v>80.335411101216977</c:v>
                      </c:pt>
                      <c:pt idx="1562">
                        <c:v>80.127634312852464</c:v>
                      </c:pt>
                      <c:pt idx="1563">
                        <c:v>80.142475512021377</c:v>
                      </c:pt>
                      <c:pt idx="1564">
                        <c:v>80.097951914514681</c:v>
                      </c:pt>
                      <c:pt idx="1565">
                        <c:v>80.097951914514681</c:v>
                      </c:pt>
                      <c:pt idx="1566">
                        <c:v>80.097951914514681</c:v>
                      </c:pt>
                      <c:pt idx="1567">
                        <c:v>80.083110715345796</c:v>
                      </c:pt>
                      <c:pt idx="1568">
                        <c:v>80.038587117839114</c:v>
                      </c:pt>
                      <c:pt idx="1569">
                        <c:v>80.008904719501331</c:v>
                      </c:pt>
                      <c:pt idx="1570">
                        <c:v>80.008904719501331</c:v>
                      </c:pt>
                      <c:pt idx="1571">
                        <c:v>80.008904719501331</c:v>
                      </c:pt>
                      <c:pt idx="1572">
                        <c:v>80.008904719501331</c:v>
                      </c:pt>
                      <c:pt idx="1573">
                        <c:v>80.008904719501331</c:v>
                      </c:pt>
                      <c:pt idx="1574">
                        <c:v>80.008904719501331</c:v>
                      </c:pt>
                      <c:pt idx="1575">
                        <c:v>80.008904719501331</c:v>
                      </c:pt>
                      <c:pt idx="1576">
                        <c:v>80.008904719501331</c:v>
                      </c:pt>
                      <c:pt idx="1577">
                        <c:v>80.008904719501331</c:v>
                      </c:pt>
                      <c:pt idx="1578">
                        <c:v>80.008904719501331</c:v>
                      </c:pt>
                      <c:pt idx="1579">
                        <c:v>80.008904719501331</c:v>
                      </c:pt>
                      <c:pt idx="1580">
                        <c:v>79.979222321163547</c:v>
                      </c:pt>
                      <c:pt idx="1581">
                        <c:v>79.979222321163547</c:v>
                      </c:pt>
                      <c:pt idx="1582">
                        <c:v>79.94953992282575</c:v>
                      </c:pt>
                      <c:pt idx="1583">
                        <c:v>79.94953992282575</c:v>
                      </c:pt>
                      <c:pt idx="1584">
                        <c:v>79.94953992282575</c:v>
                      </c:pt>
                      <c:pt idx="1585">
                        <c:v>79.94953992282575</c:v>
                      </c:pt>
                      <c:pt idx="1586">
                        <c:v>79.94953992282575</c:v>
                      </c:pt>
                      <c:pt idx="1587">
                        <c:v>79.979222321163547</c:v>
                      </c:pt>
                      <c:pt idx="1588">
                        <c:v>80.038587117839114</c:v>
                      </c:pt>
                      <c:pt idx="1589">
                        <c:v>80.038587117839114</c:v>
                      </c:pt>
                      <c:pt idx="1590">
                        <c:v>80.038587117839114</c:v>
                      </c:pt>
                      <c:pt idx="1591">
                        <c:v>80.038587117839114</c:v>
                      </c:pt>
                      <c:pt idx="1592">
                        <c:v>80.038587117839114</c:v>
                      </c:pt>
                      <c:pt idx="1593">
                        <c:v>80.038587117839114</c:v>
                      </c:pt>
                      <c:pt idx="1594">
                        <c:v>80.038587117839114</c:v>
                      </c:pt>
                      <c:pt idx="1595">
                        <c:v>80.038587117839114</c:v>
                      </c:pt>
                      <c:pt idx="1596">
                        <c:v>79.94953992282575</c:v>
                      </c:pt>
                      <c:pt idx="1597">
                        <c:v>79.94953992282575</c:v>
                      </c:pt>
                      <c:pt idx="1598">
                        <c:v>79.94953992282575</c:v>
                      </c:pt>
                      <c:pt idx="1599">
                        <c:v>79.94953992282575</c:v>
                      </c:pt>
                      <c:pt idx="1600">
                        <c:v>79.94953992282575</c:v>
                      </c:pt>
                      <c:pt idx="1601">
                        <c:v>79.94953992282575</c:v>
                      </c:pt>
                      <c:pt idx="1602">
                        <c:v>79.94953992282575</c:v>
                      </c:pt>
                      <c:pt idx="1603">
                        <c:v>79.94953992282575</c:v>
                      </c:pt>
                      <c:pt idx="1604">
                        <c:v>79.94953992282575</c:v>
                      </c:pt>
                      <c:pt idx="1605">
                        <c:v>79.94953992282575</c:v>
                      </c:pt>
                      <c:pt idx="1606">
                        <c:v>79.94953992282575</c:v>
                      </c:pt>
                      <c:pt idx="1607">
                        <c:v>79.94953992282575</c:v>
                      </c:pt>
                      <c:pt idx="1608">
                        <c:v>79.890175126150183</c:v>
                      </c:pt>
                      <c:pt idx="1609">
                        <c:v>79.905016325319096</c:v>
                      </c:pt>
                      <c:pt idx="1610">
                        <c:v>79.905016325319096</c:v>
                      </c:pt>
                      <c:pt idx="1611">
                        <c:v>79.905016325319096</c:v>
                      </c:pt>
                      <c:pt idx="1612">
                        <c:v>79.905016325319096</c:v>
                      </c:pt>
                      <c:pt idx="1613">
                        <c:v>79.905016325319096</c:v>
                      </c:pt>
                      <c:pt idx="1614">
                        <c:v>79.890175126150183</c:v>
                      </c:pt>
                      <c:pt idx="1615">
                        <c:v>79.890175126150183</c:v>
                      </c:pt>
                      <c:pt idx="1616">
                        <c:v>79.890175126150183</c:v>
                      </c:pt>
                      <c:pt idx="1617">
                        <c:v>79.860492727812399</c:v>
                      </c:pt>
                      <c:pt idx="1618">
                        <c:v>79.860492727812399</c:v>
                      </c:pt>
                      <c:pt idx="1619">
                        <c:v>79.860492727812399</c:v>
                      </c:pt>
                      <c:pt idx="1620">
                        <c:v>79.860492727812399</c:v>
                      </c:pt>
                      <c:pt idx="1621">
                        <c:v>79.830810329474616</c:v>
                      </c:pt>
                      <c:pt idx="1622">
                        <c:v>79.815969130305731</c:v>
                      </c:pt>
                      <c:pt idx="1623">
                        <c:v>79.786286731967948</c:v>
                      </c:pt>
                      <c:pt idx="1624">
                        <c:v>79.860492727812399</c:v>
                      </c:pt>
                      <c:pt idx="1625">
                        <c:v>79.860492727812399</c:v>
                      </c:pt>
                      <c:pt idx="1626">
                        <c:v>79.860492727812399</c:v>
                      </c:pt>
                      <c:pt idx="1627">
                        <c:v>79.860492727812399</c:v>
                      </c:pt>
                      <c:pt idx="1628">
                        <c:v>79.771445532799049</c:v>
                      </c:pt>
                      <c:pt idx="1629">
                        <c:v>79.801127931136833</c:v>
                      </c:pt>
                      <c:pt idx="1630">
                        <c:v>79.801127931136833</c:v>
                      </c:pt>
                      <c:pt idx="1631">
                        <c:v>79.741763134461266</c:v>
                      </c:pt>
                      <c:pt idx="1632">
                        <c:v>79.726921935292367</c:v>
                      </c:pt>
                      <c:pt idx="1633">
                        <c:v>79.726921935292367</c:v>
                      </c:pt>
                      <c:pt idx="1634">
                        <c:v>79.726921935292367</c:v>
                      </c:pt>
                      <c:pt idx="1635">
                        <c:v>79.682398337785685</c:v>
                      </c:pt>
                      <c:pt idx="1636">
                        <c:v>79.741763134461266</c:v>
                      </c:pt>
                      <c:pt idx="1637">
                        <c:v>79.682398337785685</c:v>
                      </c:pt>
                      <c:pt idx="1638">
                        <c:v>79.593351142772335</c:v>
                      </c:pt>
                      <c:pt idx="1639">
                        <c:v>79.593351142772335</c:v>
                      </c:pt>
                      <c:pt idx="1640">
                        <c:v>79.593351142772335</c:v>
                      </c:pt>
                      <c:pt idx="1641">
                        <c:v>79.593351142772335</c:v>
                      </c:pt>
                      <c:pt idx="1642">
                        <c:v>79.563668744434551</c:v>
                      </c:pt>
                      <c:pt idx="1643">
                        <c:v>79.533986346096768</c:v>
                      </c:pt>
                      <c:pt idx="1644">
                        <c:v>79.563668744434551</c:v>
                      </c:pt>
                      <c:pt idx="1645">
                        <c:v>79.533986346096768</c:v>
                      </c:pt>
                      <c:pt idx="1646">
                        <c:v>79.504303947758984</c:v>
                      </c:pt>
                      <c:pt idx="1647">
                        <c:v>79.504303947758984</c:v>
                      </c:pt>
                      <c:pt idx="1648">
                        <c:v>79.504303947758984</c:v>
                      </c:pt>
                      <c:pt idx="1649">
                        <c:v>79.474621549421201</c:v>
                      </c:pt>
                      <c:pt idx="1650">
                        <c:v>79.474621549421201</c:v>
                      </c:pt>
                      <c:pt idx="1651">
                        <c:v>79.474621549421201</c:v>
                      </c:pt>
                      <c:pt idx="1652">
                        <c:v>79.474621549421201</c:v>
                      </c:pt>
                      <c:pt idx="1653">
                        <c:v>79.474621549421201</c:v>
                      </c:pt>
                      <c:pt idx="1654">
                        <c:v>79.474621549421201</c:v>
                      </c:pt>
                      <c:pt idx="1655">
                        <c:v>79.474621549421201</c:v>
                      </c:pt>
                      <c:pt idx="1656">
                        <c:v>79.474621549421201</c:v>
                      </c:pt>
                      <c:pt idx="1657">
                        <c:v>79.474621549421201</c:v>
                      </c:pt>
                      <c:pt idx="1658">
                        <c:v>79.355891956070053</c:v>
                      </c:pt>
                      <c:pt idx="1659">
                        <c:v>79.355891956070053</c:v>
                      </c:pt>
                      <c:pt idx="1660">
                        <c:v>79.237162362718905</c:v>
                      </c:pt>
                      <c:pt idx="1661">
                        <c:v>79.237162362718905</c:v>
                      </c:pt>
                      <c:pt idx="1662">
                        <c:v>79.237162362718905</c:v>
                      </c:pt>
                      <c:pt idx="1663">
                        <c:v>79.237162362718905</c:v>
                      </c:pt>
                      <c:pt idx="1664">
                        <c:v>79.237162362718905</c:v>
                      </c:pt>
                      <c:pt idx="1665">
                        <c:v>79.237162362718905</c:v>
                      </c:pt>
                      <c:pt idx="1666">
                        <c:v>79.237162362718905</c:v>
                      </c:pt>
                      <c:pt idx="1667">
                        <c:v>79.207479964381108</c:v>
                      </c:pt>
                      <c:pt idx="1668">
                        <c:v>79.207479964381108</c:v>
                      </c:pt>
                      <c:pt idx="1669">
                        <c:v>79.207479964381108</c:v>
                      </c:pt>
                      <c:pt idx="1670">
                        <c:v>79.296527159394472</c:v>
                      </c:pt>
                      <c:pt idx="1671">
                        <c:v>79.296527159394472</c:v>
                      </c:pt>
                      <c:pt idx="1672">
                        <c:v>79.266844761056689</c:v>
                      </c:pt>
                      <c:pt idx="1673">
                        <c:v>79.237162362718905</c:v>
                      </c:pt>
                      <c:pt idx="1674">
                        <c:v>79.266844761056689</c:v>
                      </c:pt>
                      <c:pt idx="1675">
                        <c:v>79.266844761056689</c:v>
                      </c:pt>
                      <c:pt idx="1676">
                        <c:v>79.266844761056689</c:v>
                      </c:pt>
                      <c:pt idx="1677">
                        <c:v>79.266844761056689</c:v>
                      </c:pt>
                      <c:pt idx="1678">
                        <c:v>79.207479964381108</c:v>
                      </c:pt>
                      <c:pt idx="1679">
                        <c:v>79.207479964381108</c:v>
                      </c:pt>
                      <c:pt idx="1680">
                        <c:v>79.207479964381108</c:v>
                      </c:pt>
                      <c:pt idx="1681">
                        <c:v>79.207479964381108</c:v>
                      </c:pt>
                      <c:pt idx="1682">
                        <c:v>79.207479964381108</c:v>
                      </c:pt>
                      <c:pt idx="1683">
                        <c:v>79.207479964381108</c:v>
                      </c:pt>
                      <c:pt idx="1684">
                        <c:v>79.177797566043324</c:v>
                      </c:pt>
                      <c:pt idx="1685">
                        <c:v>79.148115167705541</c:v>
                      </c:pt>
                      <c:pt idx="1686">
                        <c:v>79.148115167705541</c:v>
                      </c:pt>
                      <c:pt idx="1687">
                        <c:v>79.148115167705541</c:v>
                      </c:pt>
                      <c:pt idx="1688">
                        <c:v>79.148115167705541</c:v>
                      </c:pt>
                      <c:pt idx="1689">
                        <c:v>79.148115167705541</c:v>
                      </c:pt>
                      <c:pt idx="1690">
                        <c:v>79.148115167705541</c:v>
                      </c:pt>
                      <c:pt idx="1691">
                        <c:v>79.148115167705541</c:v>
                      </c:pt>
                      <c:pt idx="1692">
                        <c:v>79.474621549421201</c:v>
                      </c:pt>
                      <c:pt idx="1693">
                        <c:v>79.029385574354407</c:v>
                      </c:pt>
                      <c:pt idx="1694">
                        <c:v>78.910655981003259</c:v>
                      </c:pt>
                      <c:pt idx="1695">
                        <c:v>78.880973582665476</c:v>
                      </c:pt>
                      <c:pt idx="1696">
                        <c:v>78.880973582665476</c:v>
                      </c:pt>
                      <c:pt idx="1697">
                        <c:v>78.880973582665476</c:v>
                      </c:pt>
                      <c:pt idx="1698">
                        <c:v>78.851291184327692</c:v>
                      </c:pt>
                      <c:pt idx="1699">
                        <c:v>78.821608785989909</c:v>
                      </c:pt>
                      <c:pt idx="1700">
                        <c:v>78.791926387652126</c:v>
                      </c:pt>
                      <c:pt idx="1701">
                        <c:v>78.762243989314342</c:v>
                      </c:pt>
                      <c:pt idx="1702">
                        <c:v>78.702879192638761</c:v>
                      </c:pt>
                      <c:pt idx="1703">
                        <c:v>78.702879192638761</c:v>
                      </c:pt>
                      <c:pt idx="1704">
                        <c:v>78.702879192638761</c:v>
                      </c:pt>
                      <c:pt idx="1705">
                        <c:v>78.821608785989909</c:v>
                      </c:pt>
                      <c:pt idx="1706">
                        <c:v>78.673196794300978</c:v>
                      </c:pt>
                      <c:pt idx="1707">
                        <c:v>78.613831997625397</c:v>
                      </c:pt>
                      <c:pt idx="1708">
                        <c:v>78.465420005936465</c:v>
                      </c:pt>
                      <c:pt idx="1709">
                        <c:v>78.317008014247548</c:v>
                      </c:pt>
                      <c:pt idx="1710">
                        <c:v>78.317008014247548</c:v>
                      </c:pt>
                      <c:pt idx="1711">
                        <c:v>78.317008014247548</c:v>
                      </c:pt>
                      <c:pt idx="1712">
                        <c:v>78.198278420896401</c:v>
                      </c:pt>
                      <c:pt idx="1713">
                        <c:v>78.198278420896401</c:v>
                      </c:pt>
                      <c:pt idx="1714">
                        <c:v>78.227960819234184</c:v>
                      </c:pt>
                      <c:pt idx="1715">
                        <c:v>78.361531611754231</c:v>
                      </c:pt>
                      <c:pt idx="1716">
                        <c:v>78.406055209260899</c:v>
                      </c:pt>
                      <c:pt idx="1717">
                        <c:v>78.406055209260899</c:v>
                      </c:pt>
                      <c:pt idx="1718">
                        <c:v>78.406055209260899</c:v>
                      </c:pt>
                      <c:pt idx="1719">
                        <c:v>78.317008014247548</c:v>
                      </c:pt>
                      <c:pt idx="1720">
                        <c:v>78.435737607598682</c:v>
                      </c:pt>
                      <c:pt idx="1721">
                        <c:v>78.584149599287613</c:v>
                      </c:pt>
                      <c:pt idx="1722">
                        <c:v>78.702879192638761</c:v>
                      </c:pt>
                      <c:pt idx="1723">
                        <c:v>78.836449985158794</c:v>
                      </c:pt>
                      <c:pt idx="1724">
                        <c:v>78.836449985158794</c:v>
                      </c:pt>
                      <c:pt idx="1725">
                        <c:v>78.836449985158794</c:v>
                      </c:pt>
                      <c:pt idx="1726">
                        <c:v>79.192638765212237</c:v>
                      </c:pt>
                      <c:pt idx="1727">
                        <c:v>79.177797566043324</c:v>
                      </c:pt>
                      <c:pt idx="1728">
                        <c:v>79.341050756901154</c:v>
                      </c:pt>
                      <c:pt idx="1729">
                        <c:v>79.207479964381108</c:v>
                      </c:pt>
                      <c:pt idx="1730">
                        <c:v>79.296527159394472</c:v>
                      </c:pt>
                      <c:pt idx="1731">
                        <c:v>79.296527159394472</c:v>
                      </c:pt>
                      <c:pt idx="1732">
                        <c:v>79.296527159394472</c:v>
                      </c:pt>
                      <c:pt idx="1733">
                        <c:v>79.25200356188779</c:v>
                      </c:pt>
                      <c:pt idx="1734">
                        <c:v>79.370733155238938</c:v>
                      </c:pt>
                      <c:pt idx="1735">
                        <c:v>80.038587117839114</c:v>
                      </c:pt>
                      <c:pt idx="1736">
                        <c:v>80.053428317008013</c:v>
                      </c:pt>
                      <c:pt idx="1737">
                        <c:v>80.038587117839114</c:v>
                      </c:pt>
                      <c:pt idx="1738">
                        <c:v>80.038587117839114</c:v>
                      </c:pt>
                      <c:pt idx="1739">
                        <c:v>80.038587117839114</c:v>
                      </c:pt>
                      <c:pt idx="1740">
                        <c:v>80.097951914514681</c:v>
                      </c:pt>
                      <c:pt idx="1741">
                        <c:v>80.157316711190248</c:v>
                      </c:pt>
                      <c:pt idx="1742">
                        <c:v>80.305728702879193</c:v>
                      </c:pt>
                      <c:pt idx="1743">
                        <c:v>80.454140694568125</c:v>
                      </c:pt>
                      <c:pt idx="1744">
                        <c:v>80.320569902048078</c:v>
                      </c:pt>
                      <c:pt idx="1745">
                        <c:v>80.320569902048078</c:v>
                      </c:pt>
                      <c:pt idx="1746">
                        <c:v>80.320569902048078</c:v>
                      </c:pt>
                      <c:pt idx="1747">
                        <c:v>80.305728702879193</c:v>
                      </c:pt>
                      <c:pt idx="1748">
                        <c:v>80.008904719501331</c:v>
                      </c:pt>
                      <c:pt idx="1749">
                        <c:v>79.712080736123482</c:v>
                      </c:pt>
                      <c:pt idx="1750">
                        <c:v>79.533986346096768</c:v>
                      </c:pt>
                      <c:pt idx="1751">
                        <c:v>79.504303947758984</c:v>
                      </c:pt>
                      <c:pt idx="1752">
                        <c:v>79.504303947758984</c:v>
                      </c:pt>
                      <c:pt idx="1753">
                        <c:v>79.504303947758984</c:v>
                      </c:pt>
                      <c:pt idx="1754">
                        <c:v>79.652715939447901</c:v>
                      </c:pt>
                      <c:pt idx="1755">
                        <c:v>79.548827545265652</c:v>
                      </c:pt>
                      <c:pt idx="1756">
                        <c:v>79.474621549421201</c:v>
                      </c:pt>
                      <c:pt idx="1757">
                        <c:v>79.207479964381108</c:v>
                      </c:pt>
                      <c:pt idx="1758">
                        <c:v>78.673196794300978</c:v>
                      </c:pt>
                      <c:pt idx="1759">
                        <c:v>78.673196794300978</c:v>
                      </c:pt>
                      <c:pt idx="1760">
                        <c:v>78.673196794300978</c:v>
                      </c:pt>
                      <c:pt idx="1761">
                        <c:v>78.480261205105379</c:v>
                      </c:pt>
                      <c:pt idx="1762">
                        <c:v>78.257643217571967</c:v>
                      </c:pt>
                      <c:pt idx="1763">
                        <c:v>78.55446720094983</c:v>
                      </c:pt>
                      <c:pt idx="1764">
                        <c:v>78.732561590976545</c:v>
                      </c:pt>
                      <c:pt idx="1765">
                        <c:v>78.673196794300978</c:v>
                      </c:pt>
                      <c:pt idx="1766">
                        <c:v>78.673196794300978</c:v>
                      </c:pt>
                      <c:pt idx="1767">
                        <c:v>78.673196794300978</c:v>
                      </c:pt>
                      <c:pt idx="1768">
                        <c:v>79.059067972692191</c:v>
                      </c:pt>
                      <c:pt idx="1769">
                        <c:v>78.999703176016624</c:v>
                      </c:pt>
                      <c:pt idx="1770">
                        <c:v>79.088750371029974</c:v>
                      </c:pt>
                      <c:pt idx="1771">
                        <c:v>79.073909171861089</c:v>
                      </c:pt>
                      <c:pt idx="1772">
                        <c:v>79.073909171861089</c:v>
                      </c:pt>
                      <c:pt idx="1773">
                        <c:v>79.073909171861089</c:v>
                      </c:pt>
                      <c:pt idx="1774">
                        <c:v>79.073909171861089</c:v>
                      </c:pt>
                      <c:pt idx="1775">
                        <c:v>78.732561590976545</c:v>
                      </c:pt>
                      <c:pt idx="1776">
                        <c:v>78.732561590976545</c:v>
                      </c:pt>
                      <c:pt idx="1777">
                        <c:v>78.732561590976545</c:v>
                      </c:pt>
                      <c:pt idx="1778">
                        <c:v>78.732561590976545</c:v>
                      </c:pt>
                      <c:pt idx="1779">
                        <c:v>78.584149599287613</c:v>
                      </c:pt>
                      <c:pt idx="1780">
                        <c:v>78.584149599287613</c:v>
                      </c:pt>
                      <c:pt idx="1781">
                        <c:v>78.584149599287613</c:v>
                      </c:pt>
                      <c:pt idx="1782">
                        <c:v>78.584149599287613</c:v>
                      </c:pt>
                      <c:pt idx="1783">
                        <c:v>78.10923122588305</c:v>
                      </c:pt>
                      <c:pt idx="1784">
                        <c:v>78.227960819234184</c:v>
                      </c:pt>
                      <c:pt idx="1785">
                        <c:v>78.020184030869686</c:v>
                      </c:pt>
                      <c:pt idx="1786">
                        <c:v>77.871772039180769</c:v>
                      </c:pt>
                      <c:pt idx="1787">
                        <c:v>77.871772039180769</c:v>
                      </c:pt>
                      <c:pt idx="1788">
                        <c:v>77.871772039180769</c:v>
                      </c:pt>
                      <c:pt idx="1789">
                        <c:v>77.827248441674072</c:v>
                      </c:pt>
                      <c:pt idx="1790">
                        <c:v>77.78272484416739</c:v>
                      </c:pt>
                      <c:pt idx="1791">
                        <c:v>77.812407242505202</c:v>
                      </c:pt>
                      <c:pt idx="1792">
                        <c:v>77.76788364499852</c:v>
                      </c:pt>
                      <c:pt idx="1793">
                        <c:v>78.346690412585332</c:v>
                      </c:pt>
                      <c:pt idx="1794">
                        <c:v>78.242802018403097</c:v>
                      </c:pt>
                      <c:pt idx="1795">
                        <c:v>78.435737607598682</c:v>
                      </c:pt>
                      <c:pt idx="1796">
                        <c:v>78.287325615909765</c:v>
                      </c:pt>
                      <c:pt idx="1797">
                        <c:v>77.931136835856336</c:v>
                      </c:pt>
                      <c:pt idx="1798">
                        <c:v>77.78272484416739</c:v>
                      </c:pt>
                      <c:pt idx="1799">
                        <c:v>77.990501632531902</c:v>
                      </c:pt>
                      <c:pt idx="1800">
                        <c:v>77.960819234194119</c:v>
                      </c:pt>
                      <c:pt idx="1801">
                        <c:v>77.931136835856336</c:v>
                      </c:pt>
                      <c:pt idx="1802">
                        <c:v>77.931136835856336</c:v>
                      </c:pt>
                      <c:pt idx="1803">
                        <c:v>77.812407242505202</c:v>
                      </c:pt>
                      <c:pt idx="1804">
                        <c:v>77.812407242505202</c:v>
                      </c:pt>
                      <c:pt idx="1805">
                        <c:v>77.663995250816257</c:v>
                      </c:pt>
                      <c:pt idx="1806">
                        <c:v>77.663995250816257</c:v>
                      </c:pt>
                      <c:pt idx="1807">
                        <c:v>77.663995250816257</c:v>
                      </c:pt>
                      <c:pt idx="1808">
                        <c:v>77.663995250816257</c:v>
                      </c:pt>
                      <c:pt idx="1809">
                        <c:v>77.663995250816257</c:v>
                      </c:pt>
                      <c:pt idx="1810">
                        <c:v>77.663995250816257</c:v>
                      </c:pt>
                      <c:pt idx="1811">
                        <c:v>77.634312852478473</c:v>
                      </c:pt>
                      <c:pt idx="1812">
                        <c:v>77.560106856634007</c:v>
                      </c:pt>
                      <c:pt idx="1813">
                        <c:v>77.545265657465109</c:v>
                      </c:pt>
                      <c:pt idx="1814">
                        <c:v>77.545265657465109</c:v>
                      </c:pt>
                      <c:pt idx="1815">
                        <c:v>77.545265657465109</c:v>
                      </c:pt>
                      <c:pt idx="1816">
                        <c:v>77.60463045414069</c:v>
                      </c:pt>
                      <c:pt idx="1817">
                        <c:v>77.60463045414069</c:v>
                      </c:pt>
                      <c:pt idx="1818">
                        <c:v>77.545265657465109</c:v>
                      </c:pt>
                      <c:pt idx="1819">
                        <c:v>77.515583259127325</c:v>
                      </c:pt>
                      <c:pt idx="1820">
                        <c:v>77.515583259127325</c:v>
                      </c:pt>
                      <c:pt idx="1821">
                        <c:v>77.485900860789542</c:v>
                      </c:pt>
                      <c:pt idx="1822">
                        <c:v>77.485900860789542</c:v>
                      </c:pt>
                      <c:pt idx="1823">
                        <c:v>77.515583259127325</c:v>
                      </c:pt>
                      <c:pt idx="1824">
                        <c:v>77.396853665776192</c:v>
                      </c:pt>
                      <c:pt idx="1825">
                        <c:v>77.515583259127325</c:v>
                      </c:pt>
                      <c:pt idx="1826">
                        <c:v>77.515583259127325</c:v>
                      </c:pt>
                      <c:pt idx="1827">
                        <c:v>77.426536064113975</c:v>
                      </c:pt>
                      <c:pt idx="1828">
                        <c:v>77.426536064113975</c:v>
                      </c:pt>
                      <c:pt idx="1829">
                        <c:v>77.426536064113975</c:v>
                      </c:pt>
                      <c:pt idx="1830">
                        <c:v>77.426536064113975</c:v>
                      </c:pt>
                      <c:pt idx="1831">
                        <c:v>77.426536064113975</c:v>
                      </c:pt>
                      <c:pt idx="1832">
                        <c:v>77.337488869100625</c:v>
                      </c:pt>
                      <c:pt idx="1833">
                        <c:v>77.307806470762827</c:v>
                      </c:pt>
                      <c:pt idx="1834">
                        <c:v>77.100029682398343</c:v>
                      </c:pt>
                      <c:pt idx="1835">
                        <c:v>77.010982487384965</c:v>
                      </c:pt>
                      <c:pt idx="1836">
                        <c:v>77.24844167408726</c:v>
                      </c:pt>
                      <c:pt idx="1837">
                        <c:v>77.24844167408726</c:v>
                      </c:pt>
                      <c:pt idx="1838">
                        <c:v>77.189076877411694</c:v>
                      </c:pt>
                      <c:pt idx="1839">
                        <c:v>77.24844167408726</c:v>
                      </c:pt>
                      <c:pt idx="1840">
                        <c:v>77.15939447907391</c:v>
                      </c:pt>
                      <c:pt idx="1841">
                        <c:v>77.15939447907391</c:v>
                      </c:pt>
                      <c:pt idx="1842">
                        <c:v>77.15939447907391</c:v>
                      </c:pt>
                      <c:pt idx="1843">
                        <c:v>77.040664885722748</c:v>
                      </c:pt>
                      <c:pt idx="1844">
                        <c:v>77.100029682398343</c:v>
                      </c:pt>
                      <c:pt idx="1845">
                        <c:v>77.040664885722748</c:v>
                      </c:pt>
                      <c:pt idx="1846">
                        <c:v>77.070347284060531</c:v>
                      </c:pt>
                      <c:pt idx="1847">
                        <c:v>77.100029682398343</c:v>
                      </c:pt>
                      <c:pt idx="1848">
                        <c:v>77.100029682398343</c:v>
                      </c:pt>
                      <c:pt idx="1849">
                        <c:v>77.100029682398343</c:v>
                      </c:pt>
                      <c:pt idx="1850">
                        <c:v>77.15939447907391</c:v>
                      </c:pt>
                      <c:pt idx="1851">
                        <c:v>77.010982487384965</c:v>
                      </c:pt>
                      <c:pt idx="1852">
                        <c:v>76.892252894033831</c:v>
                      </c:pt>
                      <c:pt idx="1853">
                        <c:v>76.892252894033831</c:v>
                      </c:pt>
                      <c:pt idx="1854">
                        <c:v>76.714158504007116</c:v>
                      </c:pt>
                      <c:pt idx="1855">
                        <c:v>76.7438409023449</c:v>
                      </c:pt>
                      <c:pt idx="1856">
                        <c:v>76.773523300682683</c:v>
                      </c:pt>
                      <c:pt idx="1857">
                        <c:v>76.7438409023449</c:v>
                      </c:pt>
                      <c:pt idx="1858">
                        <c:v>76.625111308993766</c:v>
                      </c:pt>
                      <c:pt idx="1859">
                        <c:v>76.65479370733155</c:v>
                      </c:pt>
                      <c:pt idx="1860">
                        <c:v>76.536064113980402</c:v>
                      </c:pt>
                      <c:pt idx="1861">
                        <c:v>76.506381715642618</c:v>
                      </c:pt>
                      <c:pt idx="1862">
                        <c:v>76.536064113980402</c:v>
                      </c:pt>
                      <c:pt idx="1863">
                        <c:v>76.536064113980402</c:v>
                      </c:pt>
                      <c:pt idx="1864">
                        <c:v>76.65479370733155</c:v>
                      </c:pt>
                      <c:pt idx="1865">
                        <c:v>76.684476105669333</c:v>
                      </c:pt>
                      <c:pt idx="1866">
                        <c:v>76.862570495696048</c:v>
                      </c:pt>
                      <c:pt idx="1867">
                        <c:v>77.174235678242795</c:v>
                      </c:pt>
                      <c:pt idx="1868">
                        <c:v>77.24844167408726</c:v>
                      </c:pt>
                      <c:pt idx="1869">
                        <c:v>77.010982487384965</c:v>
                      </c:pt>
                      <c:pt idx="1870">
                        <c:v>77.055506084891661</c:v>
                      </c:pt>
                      <c:pt idx="1871">
                        <c:v>77.055506084891661</c:v>
                      </c:pt>
                      <c:pt idx="1872">
                        <c:v>77.055506084891661</c:v>
                      </c:pt>
                      <c:pt idx="1873">
                        <c:v>77.456218462451758</c:v>
                      </c:pt>
                      <c:pt idx="1874">
                        <c:v>77.100029682398343</c:v>
                      </c:pt>
                      <c:pt idx="1875">
                        <c:v>77.352330068269509</c:v>
                      </c:pt>
                      <c:pt idx="1876">
                        <c:v>77.426536064113975</c:v>
                      </c:pt>
                      <c:pt idx="1877">
                        <c:v>77.515583259127325</c:v>
                      </c:pt>
                      <c:pt idx="1878">
                        <c:v>77.515583259127325</c:v>
                      </c:pt>
                      <c:pt idx="1879">
                        <c:v>77.515583259127325</c:v>
                      </c:pt>
                      <c:pt idx="1880">
                        <c:v>77.515583259127325</c:v>
                      </c:pt>
                      <c:pt idx="1881">
                        <c:v>77.515583259127325</c:v>
                      </c:pt>
                      <c:pt idx="1882">
                        <c:v>77.382012466607307</c:v>
                      </c:pt>
                      <c:pt idx="1883">
                        <c:v>77.100029682398343</c:v>
                      </c:pt>
                      <c:pt idx="1884">
                        <c:v>77.189076877411694</c:v>
                      </c:pt>
                      <c:pt idx="1885">
                        <c:v>77.189076877411694</c:v>
                      </c:pt>
                      <c:pt idx="1886">
                        <c:v>77.189076877411694</c:v>
                      </c:pt>
                      <c:pt idx="1887">
                        <c:v>76.803205699020467</c:v>
                      </c:pt>
                      <c:pt idx="1888">
                        <c:v>76.803205699020467</c:v>
                      </c:pt>
                      <c:pt idx="1889">
                        <c:v>76.83288809735825</c:v>
                      </c:pt>
                      <c:pt idx="1890">
                        <c:v>76.83288809735825</c:v>
                      </c:pt>
                      <c:pt idx="1891">
                        <c:v>76.565746512318185</c:v>
                      </c:pt>
                      <c:pt idx="1892">
                        <c:v>76.625111308993766</c:v>
                      </c:pt>
                      <c:pt idx="1893">
                        <c:v>76.595428910655968</c:v>
                      </c:pt>
                      <c:pt idx="1894">
                        <c:v>76.595428910655968</c:v>
                      </c:pt>
                      <c:pt idx="1895">
                        <c:v>76.565746512318185</c:v>
                      </c:pt>
                      <c:pt idx="1896">
                        <c:v>76.476699317304835</c:v>
                      </c:pt>
                      <c:pt idx="1897">
                        <c:v>76.357969723953687</c:v>
                      </c:pt>
                      <c:pt idx="1898">
                        <c:v>76.357969723953687</c:v>
                      </c:pt>
                      <c:pt idx="1899">
                        <c:v>76.328287325615904</c:v>
                      </c:pt>
                      <c:pt idx="1900">
                        <c:v>76.179875333926972</c:v>
                      </c:pt>
                      <c:pt idx="1901">
                        <c:v>76.150192935589189</c:v>
                      </c:pt>
                      <c:pt idx="1902">
                        <c:v>76.031463342238055</c:v>
                      </c:pt>
                      <c:pt idx="1903">
                        <c:v>76.031463342238055</c:v>
                      </c:pt>
                      <c:pt idx="1904">
                        <c:v>76.150192935589189</c:v>
                      </c:pt>
                      <c:pt idx="1905">
                        <c:v>76.061145740575824</c:v>
                      </c:pt>
                      <c:pt idx="1906">
                        <c:v>76.031463342238055</c:v>
                      </c:pt>
                      <c:pt idx="1907">
                        <c:v>75.942416147224691</c:v>
                      </c:pt>
                      <c:pt idx="1908">
                        <c:v>75.942416147224691</c:v>
                      </c:pt>
                      <c:pt idx="1909">
                        <c:v>75.942416147224691</c:v>
                      </c:pt>
                      <c:pt idx="1910">
                        <c:v>76.031463342238055</c:v>
                      </c:pt>
                      <c:pt idx="1911">
                        <c:v>76.031463342238055</c:v>
                      </c:pt>
                      <c:pt idx="1912">
                        <c:v>75.823686553873543</c:v>
                      </c:pt>
                      <c:pt idx="1913">
                        <c:v>75.615909765509045</c:v>
                      </c:pt>
                      <c:pt idx="1914">
                        <c:v>75.734639358860193</c:v>
                      </c:pt>
                      <c:pt idx="1915">
                        <c:v>75.734639358860193</c:v>
                      </c:pt>
                      <c:pt idx="1916">
                        <c:v>75.734639358860193</c:v>
                      </c:pt>
                      <c:pt idx="1917">
                        <c:v>75.734639358860193</c:v>
                      </c:pt>
                      <c:pt idx="1918">
                        <c:v>75.734639358860193</c:v>
                      </c:pt>
                      <c:pt idx="1919">
                        <c:v>75.734639358860193</c:v>
                      </c:pt>
                      <c:pt idx="1920">
                        <c:v>75.645592163846842</c:v>
                      </c:pt>
                      <c:pt idx="1921">
                        <c:v>75.526862570495695</c:v>
                      </c:pt>
                      <c:pt idx="1922">
                        <c:v>75.571386168002363</c:v>
                      </c:pt>
                      <c:pt idx="1923">
                        <c:v>75.586227367171261</c:v>
                      </c:pt>
                      <c:pt idx="1924">
                        <c:v>75.704956960522409</c:v>
                      </c:pt>
                      <c:pt idx="1925">
                        <c:v>75.704956960522409</c:v>
                      </c:pt>
                      <c:pt idx="1926">
                        <c:v>75.526862570495695</c:v>
                      </c:pt>
                      <c:pt idx="1927">
                        <c:v>75.319085782131197</c:v>
                      </c:pt>
                      <c:pt idx="1928">
                        <c:v>75.437815375482344</c:v>
                      </c:pt>
                      <c:pt idx="1929">
                        <c:v>67.482932620955765</c:v>
                      </c:pt>
                      <c:pt idx="1930">
                        <c:v>75.645592163846842</c:v>
                      </c:pt>
                      <c:pt idx="1931">
                        <c:v>75.76432175719799</c:v>
                      </c:pt>
                      <c:pt idx="1932">
                        <c:v>75.76432175719799</c:v>
                      </c:pt>
                      <c:pt idx="1933">
                        <c:v>75.76432175719799</c:v>
                      </c:pt>
                      <c:pt idx="1934">
                        <c:v>75.79400415553576</c:v>
                      </c:pt>
                      <c:pt idx="1935">
                        <c:v>75.79400415553576</c:v>
                      </c:pt>
                      <c:pt idx="1936">
                        <c:v>75.779162956366861</c:v>
                      </c:pt>
                      <c:pt idx="1937">
                        <c:v>75.853368952211326</c:v>
                      </c:pt>
                      <c:pt idx="1938">
                        <c:v>75.942416147224691</c:v>
                      </c:pt>
                      <c:pt idx="1939">
                        <c:v>76.001780943900272</c:v>
                      </c:pt>
                      <c:pt idx="1940">
                        <c:v>76.031463342238055</c:v>
                      </c:pt>
                      <c:pt idx="1941">
                        <c:v>76.179875333926972</c:v>
                      </c:pt>
                      <c:pt idx="1942">
                        <c:v>76.447016918967051</c:v>
                      </c:pt>
                      <c:pt idx="1943">
                        <c:v>76.506381715642618</c:v>
                      </c:pt>
                      <c:pt idx="1944">
                        <c:v>76.506381715642618</c:v>
                      </c:pt>
                      <c:pt idx="1945">
                        <c:v>76.506381715642618</c:v>
                      </c:pt>
                      <c:pt idx="1946">
                        <c:v>76.506381715642618</c:v>
                      </c:pt>
                      <c:pt idx="1947">
                        <c:v>76.536064113980402</c:v>
                      </c:pt>
                      <c:pt idx="1948">
                        <c:v>76.565746512318185</c:v>
                      </c:pt>
                      <c:pt idx="1949">
                        <c:v>76.565746512318185</c:v>
                      </c:pt>
                      <c:pt idx="1950">
                        <c:v>76.313446126447019</c:v>
                      </c:pt>
                      <c:pt idx="1951">
                        <c:v>76.268922528940337</c:v>
                      </c:pt>
                      <c:pt idx="1952">
                        <c:v>76.209557732264756</c:v>
                      </c:pt>
                      <c:pt idx="1953">
                        <c:v>76.328287325615904</c:v>
                      </c:pt>
                      <c:pt idx="1954">
                        <c:v>76.476699317304835</c:v>
                      </c:pt>
                      <c:pt idx="1955">
                        <c:v>76.625111308993766</c:v>
                      </c:pt>
                      <c:pt idx="1956">
                        <c:v>76.65479370733155</c:v>
                      </c:pt>
                      <c:pt idx="1957">
                        <c:v>76.847729296527163</c:v>
                      </c:pt>
                      <c:pt idx="1958">
                        <c:v>76.595428910655968</c:v>
                      </c:pt>
                      <c:pt idx="1959">
                        <c:v>76.684476105669333</c:v>
                      </c:pt>
                      <c:pt idx="1960">
                        <c:v>76.714158504007116</c:v>
                      </c:pt>
                      <c:pt idx="1961">
                        <c:v>76.625111308993766</c:v>
                      </c:pt>
                      <c:pt idx="1962">
                        <c:v>76.7438409023449</c:v>
                      </c:pt>
                      <c:pt idx="1963">
                        <c:v>77.040664885722748</c:v>
                      </c:pt>
                      <c:pt idx="1964">
                        <c:v>77.070347284060531</c:v>
                      </c:pt>
                      <c:pt idx="1965">
                        <c:v>77.010982487384965</c:v>
                      </c:pt>
                      <c:pt idx="1966">
                        <c:v>77.337488869100625</c:v>
                      </c:pt>
                      <c:pt idx="1967">
                        <c:v>77.278124072425044</c:v>
                      </c:pt>
                      <c:pt idx="1968">
                        <c:v>77.070347284060531</c:v>
                      </c:pt>
                      <c:pt idx="1969">
                        <c:v>77.070347284060531</c:v>
                      </c:pt>
                      <c:pt idx="1970">
                        <c:v>76.981300089047195</c:v>
                      </c:pt>
                      <c:pt idx="1971">
                        <c:v>77.010982487384965</c:v>
                      </c:pt>
                      <c:pt idx="1972">
                        <c:v>76.981300089047195</c:v>
                      </c:pt>
                      <c:pt idx="1973">
                        <c:v>76.951617690709398</c:v>
                      </c:pt>
                      <c:pt idx="1974">
                        <c:v>77.100029682398343</c:v>
                      </c:pt>
                      <c:pt idx="1975">
                        <c:v>77.010982487384965</c:v>
                      </c:pt>
                      <c:pt idx="1976">
                        <c:v>76.921935292371614</c:v>
                      </c:pt>
                      <c:pt idx="1977">
                        <c:v>76.951617690709398</c:v>
                      </c:pt>
                      <c:pt idx="1978">
                        <c:v>76.892252894033831</c:v>
                      </c:pt>
                      <c:pt idx="1979">
                        <c:v>76.714158504007116</c:v>
                      </c:pt>
                      <c:pt idx="1980">
                        <c:v>76.773523300682683</c:v>
                      </c:pt>
                      <c:pt idx="1981">
                        <c:v>76.862570495696048</c:v>
                      </c:pt>
                      <c:pt idx="1982">
                        <c:v>76.862570495696048</c:v>
                      </c:pt>
                      <c:pt idx="1983">
                        <c:v>76.862570495696048</c:v>
                      </c:pt>
                      <c:pt idx="1984">
                        <c:v>76.862570495696048</c:v>
                      </c:pt>
                      <c:pt idx="1985">
                        <c:v>76.773523300682683</c:v>
                      </c:pt>
                      <c:pt idx="1986">
                        <c:v>76.7438409023449</c:v>
                      </c:pt>
                      <c:pt idx="1987">
                        <c:v>76.714158504007116</c:v>
                      </c:pt>
                      <c:pt idx="1988">
                        <c:v>76.625111308993766</c:v>
                      </c:pt>
                      <c:pt idx="1989">
                        <c:v>76.476699317304835</c:v>
                      </c:pt>
                      <c:pt idx="1990">
                        <c:v>76.476699317304835</c:v>
                      </c:pt>
                      <c:pt idx="1991">
                        <c:v>76.536064113980402</c:v>
                      </c:pt>
                      <c:pt idx="1992">
                        <c:v>76.65479370733155</c:v>
                      </c:pt>
                      <c:pt idx="1993">
                        <c:v>76.803205699020467</c:v>
                      </c:pt>
                      <c:pt idx="1994">
                        <c:v>76.921935292371614</c:v>
                      </c:pt>
                      <c:pt idx="1995">
                        <c:v>76.803205699020467</c:v>
                      </c:pt>
                      <c:pt idx="1996">
                        <c:v>76.966458889878297</c:v>
                      </c:pt>
                      <c:pt idx="1997">
                        <c:v>76.921935292371614</c:v>
                      </c:pt>
                      <c:pt idx="1998">
                        <c:v>76.951617690709398</c:v>
                      </c:pt>
                      <c:pt idx="1999">
                        <c:v>77.278124072425044</c:v>
                      </c:pt>
                      <c:pt idx="2000">
                        <c:v>77.278124072425044</c:v>
                      </c:pt>
                      <c:pt idx="2001">
                        <c:v>77.916295636687437</c:v>
                      </c:pt>
                      <c:pt idx="2002">
                        <c:v>77.916295636687437</c:v>
                      </c:pt>
                      <c:pt idx="2003">
                        <c:v>78.317008014247548</c:v>
                      </c:pt>
                      <c:pt idx="2004">
                        <c:v>78.376372810923115</c:v>
                      </c:pt>
                      <c:pt idx="2005">
                        <c:v>78.450578806767581</c:v>
                      </c:pt>
                      <c:pt idx="2006">
                        <c:v>78.450578806767581</c:v>
                      </c:pt>
                      <c:pt idx="2007">
                        <c:v>78.613831997625397</c:v>
                      </c:pt>
                      <c:pt idx="2008">
                        <c:v>77.990501632531902</c:v>
                      </c:pt>
                      <c:pt idx="2009">
                        <c:v>77.574948055802906</c:v>
                      </c:pt>
                      <c:pt idx="2010">
                        <c:v>77.60463045414069</c:v>
                      </c:pt>
                      <c:pt idx="2011">
                        <c:v>77.60463045414069</c:v>
                      </c:pt>
                      <c:pt idx="2012">
                        <c:v>77.203918076580578</c:v>
                      </c:pt>
                      <c:pt idx="2013">
                        <c:v>77.203918076580578</c:v>
                      </c:pt>
                      <c:pt idx="2014">
                        <c:v>77.189076877411694</c:v>
                      </c:pt>
                      <c:pt idx="2015">
                        <c:v>77.15939447907391</c:v>
                      </c:pt>
                      <c:pt idx="2016">
                        <c:v>77.367171267438408</c:v>
                      </c:pt>
                      <c:pt idx="2017">
                        <c:v>77.367171267438408</c:v>
                      </c:pt>
                      <c:pt idx="2018">
                        <c:v>77.367171267438408</c:v>
                      </c:pt>
                      <c:pt idx="2019">
                        <c:v>77.367171267438408</c:v>
                      </c:pt>
                      <c:pt idx="2020">
                        <c:v>77.367171267438408</c:v>
                      </c:pt>
                      <c:pt idx="2021">
                        <c:v>77.367171267438408</c:v>
                      </c:pt>
                      <c:pt idx="2022">
                        <c:v>78.55446720094983</c:v>
                      </c:pt>
                      <c:pt idx="2023">
                        <c:v>78.806767586820996</c:v>
                      </c:pt>
                      <c:pt idx="2024">
                        <c:v>79.281685960225573</c:v>
                      </c:pt>
                      <c:pt idx="2025">
                        <c:v>79.266844761056689</c:v>
                      </c:pt>
                      <c:pt idx="2026">
                        <c:v>79.266844761056689</c:v>
                      </c:pt>
                      <c:pt idx="2027">
                        <c:v>79.266844761056689</c:v>
                      </c:pt>
                      <c:pt idx="2028">
                        <c:v>79.266844761056689</c:v>
                      </c:pt>
                      <c:pt idx="2029">
                        <c:v>79.593351142772335</c:v>
                      </c:pt>
                      <c:pt idx="2030">
                        <c:v>79.593351142772335</c:v>
                      </c:pt>
                      <c:pt idx="2031">
                        <c:v>79.593351142772335</c:v>
                      </c:pt>
                      <c:pt idx="2032">
                        <c:v>81.211041852181651</c:v>
                      </c:pt>
                      <c:pt idx="2033">
                        <c:v>81.211041852181651</c:v>
                      </c:pt>
                      <c:pt idx="2034">
                        <c:v>80.350252300385861</c:v>
                      </c:pt>
                      <c:pt idx="2035">
                        <c:v>80.736123478777088</c:v>
                      </c:pt>
                      <c:pt idx="2036">
                        <c:v>81.285247848026117</c:v>
                      </c:pt>
                      <c:pt idx="2037">
                        <c:v>80.943900267141572</c:v>
                      </c:pt>
                      <c:pt idx="2038">
                        <c:v>81.789848619768478</c:v>
                      </c:pt>
                      <c:pt idx="2039">
                        <c:v>81.546452953398628</c:v>
                      </c:pt>
                      <c:pt idx="2040">
                        <c:v>81.121994657168301</c:v>
                      </c:pt>
                      <c:pt idx="2041">
                        <c:v>81.121994657168301</c:v>
                      </c:pt>
                      <c:pt idx="2042">
                        <c:v>80.840011872959323</c:v>
                      </c:pt>
                      <c:pt idx="2043">
                        <c:v>80.840011872959323</c:v>
                      </c:pt>
                      <c:pt idx="2044">
                        <c:v>80.840011872959323</c:v>
                      </c:pt>
                      <c:pt idx="2045">
                        <c:v>81.47818343722173</c:v>
                      </c:pt>
                      <c:pt idx="2046">
                        <c:v>81.507865835559514</c:v>
                      </c:pt>
                      <c:pt idx="2047">
                        <c:v>81.448501038883947</c:v>
                      </c:pt>
                      <c:pt idx="2048">
                        <c:v>82.858414959928766</c:v>
                      </c:pt>
                      <c:pt idx="2049">
                        <c:v>82.546749777382018</c:v>
                      </c:pt>
                      <c:pt idx="2050">
                        <c:v>82.546749777382018</c:v>
                      </c:pt>
                      <c:pt idx="2051">
                        <c:v>82.546749777382018</c:v>
                      </c:pt>
                      <c:pt idx="2052">
                        <c:v>82.620955773226484</c:v>
                      </c:pt>
                      <c:pt idx="2053">
                        <c:v>82.680320569902051</c:v>
                      </c:pt>
                      <c:pt idx="2054">
                        <c:v>82.650638171564268</c:v>
                      </c:pt>
                      <c:pt idx="2055">
                        <c:v>82.531908578213105</c:v>
                      </c:pt>
                      <c:pt idx="2056">
                        <c:v>82.531908578213105</c:v>
                      </c:pt>
                      <c:pt idx="2057">
                        <c:v>82.531908578213105</c:v>
                      </c:pt>
                      <c:pt idx="2058">
                        <c:v>82.531908578213105</c:v>
                      </c:pt>
                      <c:pt idx="2059">
                        <c:v>82.650638171564268</c:v>
                      </c:pt>
                      <c:pt idx="2060">
                        <c:v>82.635796972395354</c:v>
                      </c:pt>
                      <c:pt idx="2061">
                        <c:v>82.620955773226484</c:v>
                      </c:pt>
                      <c:pt idx="2062">
                        <c:v>82.606114574057571</c:v>
                      </c:pt>
                      <c:pt idx="2063">
                        <c:v>82.828732561590982</c:v>
                      </c:pt>
                      <c:pt idx="2064">
                        <c:v>82.828732561590982</c:v>
                      </c:pt>
                      <c:pt idx="2065">
                        <c:v>82.828732561590982</c:v>
                      </c:pt>
                      <c:pt idx="2066">
                        <c:v>82.235084594835257</c:v>
                      </c:pt>
                      <c:pt idx="2067">
                        <c:v>82.398337785693073</c:v>
                      </c:pt>
                      <c:pt idx="2068">
                        <c:v>82.472543781537539</c:v>
                      </c:pt>
                      <c:pt idx="2069">
                        <c:v>82.249925794004156</c:v>
                      </c:pt>
                      <c:pt idx="2070">
                        <c:v>82.279608192341939</c:v>
                      </c:pt>
                      <c:pt idx="2071">
                        <c:v>82.279608192341939</c:v>
                      </c:pt>
                      <c:pt idx="2072">
                        <c:v>82.279608192341939</c:v>
                      </c:pt>
                      <c:pt idx="2073">
                        <c:v>82.051053725140989</c:v>
                      </c:pt>
                      <c:pt idx="2074">
                        <c:v>81.997625408132976</c:v>
                      </c:pt>
                      <c:pt idx="2075">
                        <c:v>81.83437221727516</c:v>
                      </c:pt>
                      <c:pt idx="2076">
                        <c:v>82.190560997328589</c:v>
                      </c:pt>
                      <c:pt idx="2077">
                        <c:v>82.214306915998819</c:v>
                      </c:pt>
                      <c:pt idx="2078">
                        <c:v>82.214306915998819</c:v>
                      </c:pt>
                      <c:pt idx="2079">
                        <c:v>82.214306915998819</c:v>
                      </c:pt>
                      <c:pt idx="2080">
                        <c:v>82.546749777382018</c:v>
                      </c:pt>
                      <c:pt idx="2081">
                        <c:v>82.487384980706437</c:v>
                      </c:pt>
                      <c:pt idx="2082">
                        <c:v>82.754526565746502</c:v>
                      </c:pt>
                      <c:pt idx="2083">
                        <c:v>82.680320569902051</c:v>
                      </c:pt>
                      <c:pt idx="2084">
                        <c:v>82.635796972395354</c:v>
                      </c:pt>
                      <c:pt idx="2085">
                        <c:v>82.635796972395354</c:v>
                      </c:pt>
                      <c:pt idx="2086">
                        <c:v>82.635796972395354</c:v>
                      </c:pt>
                      <c:pt idx="2087">
                        <c:v>82.947462154942116</c:v>
                      </c:pt>
                      <c:pt idx="2088">
                        <c:v>82.947462154942116</c:v>
                      </c:pt>
                      <c:pt idx="2089">
                        <c:v>82.754526565746502</c:v>
                      </c:pt>
                      <c:pt idx="2090">
                        <c:v>82.858414959928766</c:v>
                      </c:pt>
                      <c:pt idx="2091">
                        <c:v>83.006826951617683</c:v>
                      </c:pt>
                      <c:pt idx="2092">
                        <c:v>82.977144553279899</c:v>
                      </c:pt>
                      <c:pt idx="2093">
                        <c:v>82.799050163253185</c:v>
                      </c:pt>
                      <c:pt idx="2094">
                        <c:v>82.977144553279899</c:v>
                      </c:pt>
                      <c:pt idx="2095">
                        <c:v>82.977144553279899</c:v>
                      </c:pt>
                      <c:pt idx="2096">
                        <c:v>82.977144553279899</c:v>
                      </c:pt>
                      <c:pt idx="2097">
                        <c:v>83.006826951617683</c:v>
                      </c:pt>
                      <c:pt idx="2098">
                        <c:v>83.006826951617683</c:v>
                      </c:pt>
                      <c:pt idx="2099">
                        <c:v>83.006826951617683</c:v>
                      </c:pt>
                      <c:pt idx="2100">
                        <c:v>83.006826951617683</c:v>
                      </c:pt>
                      <c:pt idx="2101">
                        <c:v>83.541110121697827</c:v>
                      </c:pt>
                      <c:pt idx="2102">
                        <c:v>83.535173642030273</c:v>
                      </c:pt>
                      <c:pt idx="2103">
                        <c:v>83.437221727515578</c:v>
                      </c:pt>
                      <c:pt idx="2104">
                        <c:v>83.466904125853361</c:v>
                      </c:pt>
                      <c:pt idx="2105">
                        <c:v>83.466904125853361</c:v>
                      </c:pt>
                      <c:pt idx="2106">
                        <c:v>83.48174532502226</c:v>
                      </c:pt>
                      <c:pt idx="2107">
                        <c:v>83.422380528346693</c:v>
                      </c:pt>
                      <c:pt idx="2108">
                        <c:v>83.422380528346693</c:v>
                      </c:pt>
                      <c:pt idx="2109">
                        <c:v>83.422380528346693</c:v>
                      </c:pt>
                      <c:pt idx="2110">
                        <c:v>83.363015731671112</c:v>
                      </c:pt>
                      <c:pt idx="2111">
                        <c:v>83.363015731671112</c:v>
                      </c:pt>
                      <c:pt idx="2112">
                        <c:v>83.333333333333329</c:v>
                      </c:pt>
                      <c:pt idx="2113">
                        <c:v>83.333333333333329</c:v>
                      </c:pt>
                      <c:pt idx="2114">
                        <c:v>83.273968536657748</c:v>
                      </c:pt>
                      <c:pt idx="2115">
                        <c:v>83.021668150786581</c:v>
                      </c:pt>
                      <c:pt idx="2116">
                        <c:v>82.917779756604332</c:v>
                      </c:pt>
                      <c:pt idx="2117">
                        <c:v>82.309290590679723</c:v>
                      </c:pt>
                      <c:pt idx="2118">
                        <c:v>82.309290590679723</c:v>
                      </c:pt>
                      <c:pt idx="2119">
                        <c:v>82.338972989017506</c:v>
                      </c:pt>
                      <c:pt idx="2120">
                        <c:v>82.338972989017506</c:v>
                      </c:pt>
                      <c:pt idx="2121">
                        <c:v>82.249925794004156</c:v>
                      </c:pt>
                      <c:pt idx="2122">
                        <c:v>81.700801424755113</c:v>
                      </c:pt>
                      <c:pt idx="2123">
                        <c:v>81.15167705550607</c:v>
                      </c:pt>
                      <c:pt idx="2124">
                        <c:v>81.611754229741749</c:v>
                      </c:pt>
                      <c:pt idx="2125">
                        <c:v>81.611754229741749</c:v>
                      </c:pt>
                      <c:pt idx="2126">
                        <c:v>81.611754229741749</c:v>
                      </c:pt>
                      <c:pt idx="2127">
                        <c:v>82.027307806470759</c:v>
                      </c:pt>
                      <c:pt idx="2128">
                        <c:v>82.235084594835257</c:v>
                      </c:pt>
                      <c:pt idx="2129">
                        <c:v>82.561590976550889</c:v>
                      </c:pt>
                      <c:pt idx="2130">
                        <c:v>82.561590976550889</c:v>
                      </c:pt>
                      <c:pt idx="2131">
                        <c:v>82.561590976550889</c:v>
                      </c:pt>
                      <c:pt idx="2132">
                        <c:v>82.561590976550889</c:v>
                      </c:pt>
                      <c:pt idx="2133">
                        <c:v>82.561590976550889</c:v>
                      </c:pt>
                      <c:pt idx="2134">
                        <c:v>82.472543781537539</c:v>
                      </c:pt>
                      <c:pt idx="2135">
                        <c:v>82.442861383199755</c:v>
                      </c:pt>
                      <c:pt idx="2136">
                        <c:v>82.442861383199755</c:v>
                      </c:pt>
                      <c:pt idx="2137">
                        <c:v>82.442861383199755</c:v>
                      </c:pt>
                      <c:pt idx="2138">
                        <c:v>82.442861383199755</c:v>
                      </c:pt>
                      <c:pt idx="2139">
                        <c:v>82.828732561590982</c:v>
                      </c:pt>
                      <c:pt idx="2140">
                        <c:v>82.249925794004156</c:v>
                      </c:pt>
                      <c:pt idx="2141">
                        <c:v>82.116355001484123</c:v>
                      </c:pt>
                      <c:pt idx="2142">
                        <c:v>82.205402196497474</c:v>
                      </c:pt>
                      <c:pt idx="2143">
                        <c:v>82.205402196497474</c:v>
                      </c:pt>
                      <c:pt idx="2144">
                        <c:v>81.967943009795192</c:v>
                      </c:pt>
                      <c:pt idx="2145">
                        <c:v>81.84921341644403</c:v>
                      </c:pt>
                      <c:pt idx="2146">
                        <c:v>82.146037399821907</c:v>
                      </c:pt>
                      <c:pt idx="2147">
                        <c:v>82.353814188186405</c:v>
                      </c:pt>
                      <c:pt idx="2148">
                        <c:v>81.775007420599579</c:v>
                      </c:pt>
                      <c:pt idx="2149">
                        <c:v>82.101513802315225</c:v>
                      </c:pt>
                      <c:pt idx="2150">
                        <c:v>82.042149005639644</c:v>
                      </c:pt>
                      <c:pt idx="2151">
                        <c:v>81.923419412288496</c:v>
                      </c:pt>
                      <c:pt idx="2152">
                        <c:v>81.83437221727516</c:v>
                      </c:pt>
                      <c:pt idx="2153">
                        <c:v>81.953101810626293</c:v>
                      </c:pt>
                      <c:pt idx="2154">
                        <c:v>81.893737013950712</c:v>
                      </c:pt>
                      <c:pt idx="2155">
                        <c:v>82.338972989017506</c:v>
                      </c:pt>
                      <c:pt idx="2156">
                        <c:v>82.338972989017506</c:v>
                      </c:pt>
                      <c:pt idx="2157">
                        <c:v>82.531908578213105</c:v>
                      </c:pt>
                      <c:pt idx="2158">
                        <c:v>82.888097358266549</c:v>
                      </c:pt>
                      <c:pt idx="2159">
                        <c:v>82.828732561590982</c:v>
                      </c:pt>
                      <c:pt idx="2160">
                        <c:v>82.947462154942116</c:v>
                      </c:pt>
                      <c:pt idx="2161">
                        <c:v>83.125556544968831</c:v>
                      </c:pt>
                      <c:pt idx="2162">
                        <c:v>83.125556544968831</c:v>
                      </c:pt>
                      <c:pt idx="2163">
                        <c:v>83.125556544968831</c:v>
                      </c:pt>
                      <c:pt idx="2164">
                        <c:v>83.125556544968831</c:v>
                      </c:pt>
                      <c:pt idx="2165">
                        <c:v>83.066191748293264</c:v>
                      </c:pt>
                      <c:pt idx="2166">
                        <c:v>83.125556544968831</c:v>
                      </c:pt>
                      <c:pt idx="2167">
                        <c:v>83.155238943306614</c:v>
                      </c:pt>
                      <c:pt idx="2168">
                        <c:v>83.155238943306614</c:v>
                      </c:pt>
                      <c:pt idx="2169">
                        <c:v>83.155238943306614</c:v>
                      </c:pt>
                      <c:pt idx="2170">
                        <c:v>83.184921341644397</c:v>
                      </c:pt>
                      <c:pt idx="2171">
                        <c:v>83.184921341644397</c:v>
                      </c:pt>
                      <c:pt idx="2172">
                        <c:v>83.184921341644397</c:v>
                      </c:pt>
                      <c:pt idx="2173">
                        <c:v>83.184921341644397</c:v>
                      </c:pt>
                      <c:pt idx="2174">
                        <c:v>83.184921341644397</c:v>
                      </c:pt>
                      <c:pt idx="2175">
                        <c:v>83.184921341644397</c:v>
                      </c:pt>
                      <c:pt idx="2176">
                        <c:v>83.184921341644397</c:v>
                      </c:pt>
                      <c:pt idx="2177">
                        <c:v>83.184921341644397</c:v>
                      </c:pt>
                      <c:pt idx="2178">
                        <c:v>83.214603739982181</c:v>
                      </c:pt>
                      <c:pt idx="2179">
                        <c:v>83.214603739982181</c:v>
                      </c:pt>
                      <c:pt idx="2180">
                        <c:v>83.214603739982181</c:v>
                      </c:pt>
                      <c:pt idx="2181">
                        <c:v>83.214603739982181</c:v>
                      </c:pt>
                      <c:pt idx="2182">
                        <c:v>83.214603739982181</c:v>
                      </c:pt>
                      <c:pt idx="2183">
                        <c:v>83.214603739982181</c:v>
                      </c:pt>
                      <c:pt idx="2184">
                        <c:v>82.858414959928766</c:v>
                      </c:pt>
                      <c:pt idx="2185">
                        <c:v>82.442861383199755</c:v>
                      </c:pt>
                      <c:pt idx="2186">
                        <c:v>82.17571979815969</c:v>
                      </c:pt>
                      <c:pt idx="2187">
                        <c:v>81.893737013950712</c:v>
                      </c:pt>
                      <c:pt idx="2188">
                        <c:v>82.338972989017506</c:v>
                      </c:pt>
                      <c:pt idx="2189">
                        <c:v>82.635796972395354</c:v>
                      </c:pt>
                      <c:pt idx="2190">
                        <c:v>82.264766993173041</c:v>
                      </c:pt>
                      <c:pt idx="2191">
                        <c:v>82.042149005639644</c:v>
                      </c:pt>
                      <c:pt idx="2192">
                        <c:v>82.428020184030871</c:v>
                      </c:pt>
                      <c:pt idx="2193">
                        <c:v>82.695161769070936</c:v>
                      </c:pt>
                      <c:pt idx="2194">
                        <c:v>82.695161769070936</c:v>
                      </c:pt>
                      <c:pt idx="2195">
                        <c:v>82.695161769070936</c:v>
                      </c:pt>
                      <c:pt idx="2196">
                        <c:v>82.932620955773217</c:v>
                      </c:pt>
                      <c:pt idx="2197">
                        <c:v>83.081032947462148</c:v>
                      </c:pt>
                      <c:pt idx="2198">
                        <c:v>83.081032947462148</c:v>
                      </c:pt>
                      <c:pt idx="2199">
                        <c:v>83.081032947462148</c:v>
                      </c:pt>
                      <c:pt idx="2200">
                        <c:v>83.333333333333329</c:v>
                      </c:pt>
                      <c:pt idx="2201">
                        <c:v>83.333333333333329</c:v>
                      </c:pt>
                      <c:pt idx="2202">
                        <c:v>83.184921341644397</c:v>
                      </c:pt>
                      <c:pt idx="2203">
                        <c:v>83.184921341644397</c:v>
                      </c:pt>
                      <c:pt idx="2204">
                        <c:v>83.244286138319964</c:v>
                      </c:pt>
                      <c:pt idx="2205">
                        <c:v>83.214603739982181</c:v>
                      </c:pt>
                      <c:pt idx="2206">
                        <c:v>83.081032947462148</c:v>
                      </c:pt>
                      <c:pt idx="2207">
                        <c:v>83.081032947462148</c:v>
                      </c:pt>
                      <c:pt idx="2208">
                        <c:v>83.081032947462148</c:v>
                      </c:pt>
                      <c:pt idx="2209">
                        <c:v>83.095874146631047</c:v>
                      </c:pt>
                      <c:pt idx="2210">
                        <c:v>83.170080142475513</c:v>
                      </c:pt>
                      <c:pt idx="2211">
                        <c:v>83.333333333333329</c:v>
                      </c:pt>
                      <c:pt idx="2212">
                        <c:v>83.363015731671112</c:v>
                      </c:pt>
                      <c:pt idx="2213">
                        <c:v>83.303650934995545</c:v>
                      </c:pt>
                      <c:pt idx="2214">
                        <c:v>83.437221727515578</c:v>
                      </c:pt>
                      <c:pt idx="2215">
                        <c:v>83.386761650341327</c:v>
                      </c:pt>
                      <c:pt idx="2216">
                        <c:v>83.363015731671112</c:v>
                      </c:pt>
                      <c:pt idx="2217">
                        <c:v>83.48174532502226</c:v>
                      </c:pt>
                      <c:pt idx="2218">
                        <c:v>83.772632828732554</c:v>
                      </c:pt>
                      <c:pt idx="2219">
                        <c:v>83.778569308400108</c:v>
                      </c:pt>
                      <c:pt idx="2220">
                        <c:v>83.778569308400108</c:v>
                      </c:pt>
                      <c:pt idx="2221">
                        <c:v>83.778569308400108</c:v>
                      </c:pt>
                      <c:pt idx="2222">
                        <c:v>83.630157316711191</c:v>
                      </c:pt>
                      <c:pt idx="2223">
                        <c:v>83.778569308400108</c:v>
                      </c:pt>
                      <c:pt idx="2224">
                        <c:v>83.837934105075689</c:v>
                      </c:pt>
                      <c:pt idx="2225">
                        <c:v>83.808251706737906</c:v>
                      </c:pt>
                      <c:pt idx="2226">
                        <c:v>83.852775304244588</c:v>
                      </c:pt>
                      <c:pt idx="2227">
                        <c:v>83.763728109231224</c:v>
                      </c:pt>
                      <c:pt idx="2228">
                        <c:v>83.630157316711191</c:v>
                      </c:pt>
                      <c:pt idx="2229">
                        <c:v>83.674680914217859</c:v>
                      </c:pt>
                      <c:pt idx="2230">
                        <c:v>83.600474918373408</c:v>
                      </c:pt>
                      <c:pt idx="2231">
                        <c:v>83.541110121697827</c:v>
                      </c:pt>
                      <c:pt idx="2232">
                        <c:v>83.600474918373408</c:v>
                      </c:pt>
                      <c:pt idx="2233">
                        <c:v>83.333333333333329</c:v>
                      </c:pt>
                      <c:pt idx="2234">
                        <c:v>83.22944493915108</c:v>
                      </c:pt>
                      <c:pt idx="2235">
                        <c:v>83.273968536657748</c:v>
                      </c:pt>
                      <c:pt idx="2236">
                        <c:v>83.363015731671112</c:v>
                      </c:pt>
                      <c:pt idx="2237">
                        <c:v>83.333333333333329</c:v>
                      </c:pt>
                      <c:pt idx="2238">
                        <c:v>83.288809735826646</c:v>
                      </c:pt>
                      <c:pt idx="2239">
                        <c:v>83.303650934995545</c:v>
                      </c:pt>
                      <c:pt idx="2240">
                        <c:v>83.333333333333329</c:v>
                      </c:pt>
                      <c:pt idx="2241">
                        <c:v>83.363015731671112</c:v>
                      </c:pt>
                      <c:pt idx="2242">
                        <c:v>83.095874146631047</c:v>
                      </c:pt>
                      <c:pt idx="2243">
                        <c:v>83.081032947462148</c:v>
                      </c:pt>
                      <c:pt idx="2244">
                        <c:v>83.273968536657748</c:v>
                      </c:pt>
                      <c:pt idx="2245">
                        <c:v>83.066191748293264</c:v>
                      </c:pt>
                      <c:pt idx="2246">
                        <c:v>83.125556544968831</c:v>
                      </c:pt>
                      <c:pt idx="2247">
                        <c:v>83.125556544968831</c:v>
                      </c:pt>
                      <c:pt idx="2248">
                        <c:v>83.184921341644397</c:v>
                      </c:pt>
                      <c:pt idx="2249">
                        <c:v>83.184921341644397</c:v>
                      </c:pt>
                      <c:pt idx="2250">
                        <c:v>83.184921341644397</c:v>
                      </c:pt>
                      <c:pt idx="2251">
                        <c:v>83.31849213416443</c:v>
                      </c:pt>
                      <c:pt idx="2252">
                        <c:v>83.214603739982181</c:v>
                      </c:pt>
                      <c:pt idx="2253">
                        <c:v>83.244286138319964</c:v>
                      </c:pt>
                      <c:pt idx="2254">
                        <c:v>83.392698130008895</c:v>
                      </c:pt>
                      <c:pt idx="2255">
                        <c:v>83.511427723360043</c:v>
                      </c:pt>
                      <c:pt idx="2256">
                        <c:v>83.48174532502226</c:v>
                      </c:pt>
                      <c:pt idx="2257">
                        <c:v>83.570792520035624</c:v>
                      </c:pt>
                      <c:pt idx="2258">
                        <c:v>83.392698130008895</c:v>
                      </c:pt>
                      <c:pt idx="2259">
                        <c:v>83.452062926684476</c:v>
                      </c:pt>
                      <c:pt idx="2260">
                        <c:v>83.511427723360043</c:v>
                      </c:pt>
                      <c:pt idx="2261">
                        <c:v>83.452062926684476</c:v>
                      </c:pt>
                      <c:pt idx="2262">
                        <c:v>83.452062926684476</c:v>
                      </c:pt>
                      <c:pt idx="2263">
                        <c:v>83.377856930840011</c:v>
                      </c:pt>
                      <c:pt idx="2264">
                        <c:v>83.363015731671112</c:v>
                      </c:pt>
                      <c:pt idx="2265">
                        <c:v>83.273968536657748</c:v>
                      </c:pt>
                      <c:pt idx="2266">
                        <c:v>83.407539329177794</c:v>
                      </c:pt>
                      <c:pt idx="2267">
                        <c:v>83.511427723360043</c:v>
                      </c:pt>
                      <c:pt idx="2268">
                        <c:v>83.363015731671112</c:v>
                      </c:pt>
                      <c:pt idx="2269">
                        <c:v>83.066191748293264</c:v>
                      </c:pt>
                      <c:pt idx="2270">
                        <c:v>82.858414959928766</c:v>
                      </c:pt>
                      <c:pt idx="2271">
                        <c:v>82.858414959928766</c:v>
                      </c:pt>
                      <c:pt idx="2272">
                        <c:v>82.546749777382018</c:v>
                      </c:pt>
                      <c:pt idx="2273">
                        <c:v>82.591273374888701</c:v>
                      </c:pt>
                      <c:pt idx="2274">
                        <c:v>82.146037399821907</c:v>
                      </c:pt>
                      <c:pt idx="2275">
                        <c:v>82.487384980706437</c:v>
                      </c:pt>
                      <c:pt idx="2276">
                        <c:v>82.285544672009507</c:v>
                      </c:pt>
                      <c:pt idx="2277">
                        <c:v>82.285544672009507</c:v>
                      </c:pt>
                      <c:pt idx="2278">
                        <c:v>82.285544672009507</c:v>
                      </c:pt>
                      <c:pt idx="2279">
                        <c:v>82.285544672009507</c:v>
                      </c:pt>
                      <c:pt idx="2280">
                        <c:v>82.285544672009507</c:v>
                      </c:pt>
                      <c:pt idx="2281">
                        <c:v>82.442861383199755</c:v>
                      </c:pt>
                      <c:pt idx="2282">
                        <c:v>82.635796972395354</c:v>
                      </c:pt>
                      <c:pt idx="2283">
                        <c:v>82.724844167408719</c:v>
                      </c:pt>
                      <c:pt idx="2284">
                        <c:v>83.066191748293264</c:v>
                      </c:pt>
                      <c:pt idx="2285">
                        <c:v>83.199762540813296</c:v>
                      </c:pt>
                      <c:pt idx="2286">
                        <c:v>83.437221727515578</c:v>
                      </c:pt>
                      <c:pt idx="2287">
                        <c:v>83.348174532502213</c:v>
                      </c:pt>
                      <c:pt idx="2288">
                        <c:v>83.333333333333329</c:v>
                      </c:pt>
                      <c:pt idx="2289">
                        <c:v>83.333333333333329</c:v>
                      </c:pt>
                      <c:pt idx="2290">
                        <c:v>83.184921341644397</c:v>
                      </c:pt>
                      <c:pt idx="2291">
                        <c:v>83.214603739982181</c:v>
                      </c:pt>
                      <c:pt idx="2292">
                        <c:v>83.155238943306614</c:v>
                      </c:pt>
                      <c:pt idx="2293">
                        <c:v>83.081032947462148</c:v>
                      </c:pt>
                      <c:pt idx="2294">
                        <c:v>82.576432175719788</c:v>
                      </c:pt>
                      <c:pt idx="2295">
                        <c:v>82.769367764915401</c:v>
                      </c:pt>
                      <c:pt idx="2296">
                        <c:v>82.710002968239834</c:v>
                      </c:pt>
                      <c:pt idx="2297">
                        <c:v>82.606114574057571</c:v>
                      </c:pt>
                      <c:pt idx="2298">
                        <c:v>82.591273374888701</c:v>
                      </c:pt>
                      <c:pt idx="2299">
                        <c:v>82.680320569902051</c:v>
                      </c:pt>
                      <c:pt idx="2300">
                        <c:v>82.799050163253185</c:v>
                      </c:pt>
                      <c:pt idx="2301">
                        <c:v>82.769367764915401</c:v>
                      </c:pt>
                      <c:pt idx="2302">
                        <c:v>82.831700801424745</c:v>
                      </c:pt>
                      <c:pt idx="2303">
                        <c:v>82.799050163253185</c:v>
                      </c:pt>
                      <c:pt idx="2304">
                        <c:v>82.739685366577618</c:v>
                      </c:pt>
                      <c:pt idx="2305">
                        <c:v>82.739685366577618</c:v>
                      </c:pt>
                      <c:pt idx="2306">
                        <c:v>82.739685366577618</c:v>
                      </c:pt>
                      <c:pt idx="2307">
                        <c:v>82.739685366577618</c:v>
                      </c:pt>
                      <c:pt idx="2308">
                        <c:v>82.769367764915401</c:v>
                      </c:pt>
                      <c:pt idx="2309">
                        <c:v>82.620955773226484</c:v>
                      </c:pt>
                      <c:pt idx="2310">
                        <c:v>82.205402196497474</c:v>
                      </c:pt>
                      <c:pt idx="2311">
                        <c:v>82.056990204808542</c:v>
                      </c:pt>
                      <c:pt idx="2312">
                        <c:v>82.086672603146326</c:v>
                      </c:pt>
                      <c:pt idx="2313">
                        <c:v>82.413178984861972</c:v>
                      </c:pt>
                      <c:pt idx="2314">
                        <c:v>82.591273374888701</c:v>
                      </c:pt>
                      <c:pt idx="2315">
                        <c:v>82.695161769070936</c:v>
                      </c:pt>
                      <c:pt idx="2316">
                        <c:v>82.665479370733152</c:v>
                      </c:pt>
                      <c:pt idx="2317">
                        <c:v>82.638765212229146</c:v>
                      </c:pt>
                      <c:pt idx="2318">
                        <c:v>82.680320569902051</c:v>
                      </c:pt>
                      <c:pt idx="2319">
                        <c:v>82.962303354111</c:v>
                      </c:pt>
                      <c:pt idx="2320">
                        <c:v>83.081032947462148</c:v>
                      </c:pt>
                      <c:pt idx="2321">
                        <c:v>83.015731671119028</c:v>
                      </c:pt>
                      <c:pt idx="2322">
                        <c:v>82.873256159097636</c:v>
                      </c:pt>
                      <c:pt idx="2323">
                        <c:v>82.991985752448784</c:v>
                      </c:pt>
                      <c:pt idx="2324">
                        <c:v>83.223508459483526</c:v>
                      </c:pt>
                      <c:pt idx="2325">
                        <c:v>83.098842386464824</c:v>
                      </c:pt>
                      <c:pt idx="2326">
                        <c:v>83.217571979815958</c:v>
                      </c:pt>
                      <c:pt idx="2327">
                        <c:v>83.273968536657748</c:v>
                      </c:pt>
                      <c:pt idx="2328">
                        <c:v>83.184921341644397</c:v>
                      </c:pt>
                      <c:pt idx="2329">
                        <c:v>83.232413178984856</c:v>
                      </c:pt>
                      <c:pt idx="2330">
                        <c:v>83.259127337488863</c:v>
                      </c:pt>
                      <c:pt idx="2331">
                        <c:v>83.214603739982181</c:v>
                      </c:pt>
                      <c:pt idx="2332">
                        <c:v>82.962303354111</c:v>
                      </c:pt>
                      <c:pt idx="2333">
                        <c:v>83.066191748293264</c:v>
                      </c:pt>
                      <c:pt idx="2334">
                        <c:v>83.00385871178392</c:v>
                      </c:pt>
                      <c:pt idx="2335">
                        <c:v>82.828732561590982</c:v>
                      </c:pt>
                      <c:pt idx="2336">
                        <c:v>82.416147224695763</c:v>
                      </c:pt>
                      <c:pt idx="2337">
                        <c:v>82.220243395666373</c:v>
                      </c:pt>
                      <c:pt idx="2338">
                        <c:v>82.422083704363317</c:v>
                      </c:pt>
                      <c:pt idx="2339">
                        <c:v>82.710002968239834</c:v>
                      </c:pt>
                      <c:pt idx="2340">
                        <c:v>82.505194419709099</c:v>
                      </c:pt>
                      <c:pt idx="2341">
                        <c:v>82.531908578213105</c:v>
                      </c:pt>
                      <c:pt idx="2342">
                        <c:v>82.739685366577618</c:v>
                      </c:pt>
                      <c:pt idx="2343">
                        <c:v>82.558622736717126</c:v>
                      </c:pt>
                      <c:pt idx="2344">
                        <c:v>82.591273374888701</c:v>
                      </c:pt>
                      <c:pt idx="2345">
                        <c:v>82.695161769070936</c:v>
                      </c:pt>
                      <c:pt idx="2346">
                        <c:v>82.7842089640843</c:v>
                      </c:pt>
                      <c:pt idx="2347">
                        <c:v>82.867319679430082</c:v>
                      </c:pt>
                      <c:pt idx="2348">
                        <c:v>82.837637281092299</c:v>
                      </c:pt>
                      <c:pt idx="2349">
                        <c:v>82.810923122588292</c:v>
                      </c:pt>
                      <c:pt idx="2350">
                        <c:v>82.710002968239834</c:v>
                      </c:pt>
                      <c:pt idx="2351">
                        <c:v>82.689225289403382</c:v>
                      </c:pt>
                      <c:pt idx="2352">
                        <c:v>82.680320569902051</c:v>
                      </c:pt>
                      <c:pt idx="2353">
                        <c:v>82.680320569902051</c:v>
                      </c:pt>
                      <c:pt idx="2354">
                        <c:v>82.680320569902051</c:v>
                      </c:pt>
                      <c:pt idx="2355">
                        <c:v>82.799050163253185</c:v>
                      </c:pt>
                      <c:pt idx="2356">
                        <c:v>83.143365983971492</c:v>
                      </c:pt>
                      <c:pt idx="2357">
                        <c:v>83.057287028791933</c:v>
                      </c:pt>
                      <c:pt idx="2358">
                        <c:v>83.348174532502213</c:v>
                      </c:pt>
                      <c:pt idx="2359">
                        <c:v>83.552983081032949</c:v>
                      </c:pt>
                      <c:pt idx="2360">
                        <c:v>83.386761650341327</c:v>
                      </c:pt>
                      <c:pt idx="2361">
                        <c:v>83.511427723360043</c:v>
                      </c:pt>
                      <c:pt idx="2362">
                        <c:v>82.938557435440771</c:v>
                      </c:pt>
                      <c:pt idx="2363">
                        <c:v>82.825764321757191</c:v>
                      </c:pt>
                      <c:pt idx="2364">
                        <c:v>82.828732561590982</c:v>
                      </c:pt>
                      <c:pt idx="2365">
                        <c:v>82.944493915108325</c:v>
                      </c:pt>
                      <c:pt idx="2366">
                        <c:v>82.95339863460967</c:v>
                      </c:pt>
                      <c:pt idx="2367">
                        <c:v>83.196794300979519</c:v>
                      </c:pt>
                      <c:pt idx="2368">
                        <c:v>83.570792520035624</c:v>
                      </c:pt>
                      <c:pt idx="2369">
                        <c:v>83.864648263579696</c:v>
                      </c:pt>
                      <c:pt idx="2370">
                        <c:v>83.932917779756593</c:v>
                      </c:pt>
                      <c:pt idx="2371">
                        <c:v>83.757791629563656</c:v>
                      </c:pt>
                      <c:pt idx="2372">
                        <c:v>84.072425051944194</c:v>
                      </c:pt>
                      <c:pt idx="2373">
                        <c:v>84.173345206292666</c:v>
                      </c:pt>
                      <c:pt idx="2374">
                        <c:v>84.223805283466902</c:v>
                      </c:pt>
                      <c:pt idx="2375">
                        <c:v>84.520629266844765</c:v>
                      </c:pt>
                      <c:pt idx="2376">
                        <c:v>84.401899673493617</c:v>
                      </c:pt>
                      <c:pt idx="2377">
                        <c:v>84.446423271000299</c:v>
                      </c:pt>
                      <c:pt idx="2378">
                        <c:v>84.728406055209248</c:v>
                      </c:pt>
                      <c:pt idx="2379">
                        <c:v>84.579994063520331</c:v>
                      </c:pt>
                      <c:pt idx="2380">
                        <c:v>84.713564856040364</c:v>
                      </c:pt>
                      <c:pt idx="2381">
                        <c:v>84.728406055209248</c:v>
                      </c:pt>
                      <c:pt idx="2382">
                        <c:v>84.609676461858101</c:v>
                      </c:pt>
                      <c:pt idx="2383">
                        <c:v>84.758088453547046</c:v>
                      </c:pt>
                      <c:pt idx="2384">
                        <c:v>84.832294449391512</c:v>
                      </c:pt>
                      <c:pt idx="2385">
                        <c:v>84.725437815375486</c:v>
                      </c:pt>
                      <c:pt idx="2386">
                        <c:v>84.817453250222613</c:v>
                      </c:pt>
                      <c:pt idx="2387">
                        <c:v>84.936182843573746</c:v>
                      </c:pt>
                      <c:pt idx="2388">
                        <c:v>84.995547640249342</c:v>
                      </c:pt>
                      <c:pt idx="2389">
                        <c:v>84.781834372217276</c:v>
                      </c:pt>
                      <c:pt idx="2390">
                        <c:v>84.888691006233302</c:v>
                      </c:pt>
                      <c:pt idx="2391">
                        <c:v>84.96586524191153</c:v>
                      </c:pt>
                      <c:pt idx="2392">
                        <c:v>85.126150192935597</c:v>
                      </c:pt>
                      <c:pt idx="2393">
                        <c:v>85.126150192935597</c:v>
                      </c:pt>
                      <c:pt idx="2394">
                        <c:v>85.126150192935597</c:v>
                      </c:pt>
                      <c:pt idx="2395">
                        <c:v>85.259720985455616</c:v>
                      </c:pt>
                      <c:pt idx="2396">
                        <c:v>85.348768180468966</c:v>
                      </c:pt>
                      <c:pt idx="2397">
                        <c:v>85.200356188780049</c:v>
                      </c:pt>
                      <c:pt idx="2398">
                        <c:v>85.716829919857517</c:v>
                      </c:pt>
                      <c:pt idx="2399">
                        <c:v>85.704956960522409</c:v>
                      </c:pt>
                      <c:pt idx="2400">
                        <c:v>85.927574948055792</c:v>
                      </c:pt>
                      <c:pt idx="2401">
                        <c:v>85.79400415553576</c:v>
                      </c:pt>
                      <c:pt idx="2402">
                        <c:v>85.880083110715347</c:v>
                      </c:pt>
                      <c:pt idx="2403">
                        <c:v>86.138319976254081</c:v>
                      </c:pt>
                      <c:pt idx="2404">
                        <c:v>86.165034134758073</c:v>
                      </c:pt>
                      <c:pt idx="2405">
                        <c:v>86.170970614425642</c:v>
                      </c:pt>
                      <c:pt idx="2406">
                        <c:v>86.274859008607891</c:v>
                      </c:pt>
                      <c:pt idx="2407">
                        <c:v>86.274859008607891</c:v>
                      </c:pt>
                      <c:pt idx="2408">
                        <c:v>86.24220837043633</c:v>
                      </c:pt>
                      <c:pt idx="2409">
                        <c:v>86.209557732264756</c:v>
                      </c:pt>
                      <c:pt idx="2410">
                        <c:v>86.24220837043633</c:v>
                      </c:pt>
                      <c:pt idx="2411">
                        <c:v>86.212525972098547</c:v>
                      </c:pt>
                      <c:pt idx="2412">
                        <c:v>86.301573167111897</c:v>
                      </c:pt>
                      <c:pt idx="2413">
                        <c:v>86.227367171267417</c:v>
                      </c:pt>
                      <c:pt idx="2414">
                        <c:v>86.197684772929634</c:v>
                      </c:pt>
                      <c:pt idx="2415">
                        <c:v>86.153161175422966</c:v>
                      </c:pt>
                      <c:pt idx="2416">
                        <c:v>86.138319976254081</c:v>
                      </c:pt>
                      <c:pt idx="2417">
                        <c:v>86.301573167111897</c:v>
                      </c:pt>
                      <c:pt idx="2418">
                        <c:v>86.301573167111897</c:v>
                      </c:pt>
                      <c:pt idx="2419">
                        <c:v>86.43514395963193</c:v>
                      </c:pt>
                      <c:pt idx="2420">
                        <c:v>86.592460670822206</c:v>
                      </c:pt>
                      <c:pt idx="2421">
                        <c:v>86.539032353814193</c:v>
                      </c:pt>
                      <c:pt idx="2422">
                        <c:v>86.553873552983077</c:v>
                      </c:pt>
                      <c:pt idx="2423">
                        <c:v>86.628079548827543</c:v>
                      </c:pt>
                      <c:pt idx="2424">
                        <c:v>86.717126743840893</c:v>
                      </c:pt>
                      <c:pt idx="2425">
                        <c:v>86.791332739685359</c:v>
                      </c:pt>
                      <c:pt idx="2426">
                        <c:v>86.880379934698709</c:v>
                      </c:pt>
                      <c:pt idx="2427">
                        <c:v>86.895221133867622</c:v>
                      </c:pt>
                      <c:pt idx="2428">
                        <c:v>87.008014247551188</c:v>
                      </c:pt>
                      <c:pt idx="2429">
                        <c:v>86.895221133867622</c:v>
                      </c:pt>
                      <c:pt idx="2430">
                        <c:v>86.954585930543189</c:v>
                      </c:pt>
                      <c:pt idx="2431">
                        <c:v>87.028791926387655</c:v>
                      </c:pt>
                      <c:pt idx="2432">
                        <c:v>87.073315523894323</c:v>
                      </c:pt>
                      <c:pt idx="2433">
                        <c:v>87.058474324725438</c:v>
                      </c:pt>
                      <c:pt idx="2434">
                        <c:v>87.043633125556539</c:v>
                      </c:pt>
                      <c:pt idx="2435">
                        <c:v>86.984268328880958</c:v>
                      </c:pt>
                      <c:pt idx="2436">
                        <c:v>86.895221133867622</c:v>
                      </c:pt>
                      <c:pt idx="2437">
                        <c:v>86.835856337192041</c:v>
                      </c:pt>
                      <c:pt idx="2438">
                        <c:v>86.776491540516474</c:v>
                      </c:pt>
                      <c:pt idx="2439">
                        <c:v>86.390620362125247</c:v>
                      </c:pt>
                      <c:pt idx="2440">
                        <c:v>86.553873552983077</c:v>
                      </c:pt>
                      <c:pt idx="2441">
                        <c:v>86.509349955476395</c:v>
                      </c:pt>
                      <c:pt idx="2442">
                        <c:v>86.420302760463045</c:v>
                      </c:pt>
                      <c:pt idx="2443">
                        <c:v>86.449985158800828</c:v>
                      </c:pt>
                      <c:pt idx="2444">
                        <c:v>86.776491540516474</c:v>
                      </c:pt>
                      <c:pt idx="2445">
                        <c:v>87.043633125556539</c:v>
                      </c:pt>
                      <c:pt idx="2446">
                        <c:v>87.399821905609969</c:v>
                      </c:pt>
                      <c:pt idx="2447">
                        <c:v>87.399821905609969</c:v>
                      </c:pt>
                      <c:pt idx="2448">
                        <c:v>87.488869100623319</c:v>
                      </c:pt>
                      <c:pt idx="2449">
                        <c:v>87.7263282873256</c:v>
                      </c:pt>
                      <c:pt idx="2450">
                        <c:v>87.7263282873256</c:v>
                      </c:pt>
                      <c:pt idx="2451">
                        <c:v>87.845057880676748</c:v>
                      </c:pt>
                      <c:pt idx="2452">
                        <c:v>87.963787474027882</c:v>
                      </c:pt>
                      <c:pt idx="2453">
                        <c:v>88.135945384387043</c:v>
                      </c:pt>
                      <c:pt idx="2454">
                        <c:v>87.934105075690098</c:v>
                      </c:pt>
                      <c:pt idx="2455">
                        <c:v>88.067675868210145</c:v>
                      </c:pt>
                      <c:pt idx="2456">
                        <c:v>88.171564262392394</c:v>
                      </c:pt>
                      <c:pt idx="2457">
                        <c:v>87.637281092312264</c:v>
                      </c:pt>
                      <c:pt idx="2458">
                        <c:v>87.251409913921023</c:v>
                      </c:pt>
                      <c:pt idx="2459">
                        <c:v>88.067675868210145</c:v>
                      </c:pt>
                      <c:pt idx="2460">
                        <c:v>88.067675868210145</c:v>
                      </c:pt>
                      <c:pt idx="2461">
                        <c:v>88.067675868210145</c:v>
                      </c:pt>
                      <c:pt idx="2462">
                        <c:v>88.186405461561293</c:v>
                      </c:pt>
                      <c:pt idx="2463">
                        <c:v>88.319976254081325</c:v>
                      </c:pt>
                      <c:pt idx="2464">
                        <c:v>88.290293855743542</c:v>
                      </c:pt>
                      <c:pt idx="2465">
                        <c:v>88.290293855743542</c:v>
                      </c:pt>
                      <c:pt idx="2466">
                        <c:v>88.409023449094676</c:v>
                      </c:pt>
                      <c:pt idx="2467">
                        <c:v>88.720688631641437</c:v>
                      </c:pt>
                      <c:pt idx="2468">
                        <c:v>88.854259424161469</c:v>
                      </c:pt>
                      <c:pt idx="2469">
                        <c:v>88.438705847432459</c:v>
                      </c:pt>
                      <c:pt idx="2470">
                        <c:v>88.438705847432459</c:v>
                      </c:pt>
                      <c:pt idx="2471">
                        <c:v>88.735529830810322</c:v>
                      </c:pt>
                      <c:pt idx="2472">
                        <c:v>88.735529830810322</c:v>
                      </c:pt>
                      <c:pt idx="2473">
                        <c:v>88.765212229148105</c:v>
                      </c:pt>
                      <c:pt idx="2474">
                        <c:v>88.527753042445823</c:v>
                      </c:pt>
                      <c:pt idx="2475">
                        <c:v>88.67616503413474</c:v>
                      </c:pt>
                      <c:pt idx="2476">
                        <c:v>88.49807064410804</c:v>
                      </c:pt>
                      <c:pt idx="2477">
                        <c:v>88.705847432472538</c:v>
                      </c:pt>
                      <c:pt idx="2478">
                        <c:v>88.943306619174834</c:v>
                      </c:pt>
                      <c:pt idx="2479">
                        <c:v>89.130305728702879</c:v>
                      </c:pt>
                      <c:pt idx="2480">
                        <c:v>89.47165330958741</c:v>
                      </c:pt>
                      <c:pt idx="2481">
                        <c:v>89.373701395072729</c:v>
                      </c:pt>
                      <c:pt idx="2482">
                        <c:v>89.358860195903816</c:v>
                      </c:pt>
                      <c:pt idx="2483">
                        <c:v>89.269813000890466</c:v>
                      </c:pt>
                      <c:pt idx="2484">
                        <c:v>89.225289403383783</c:v>
                      </c:pt>
                      <c:pt idx="2485">
                        <c:v>89.61116058177501</c:v>
                      </c:pt>
                      <c:pt idx="2486">
                        <c:v>89.80409617097061</c:v>
                      </c:pt>
                      <c:pt idx="2487">
                        <c:v>89.744731374295029</c:v>
                      </c:pt>
                      <c:pt idx="2488">
                        <c:v>90.035618878005337</c:v>
                      </c:pt>
                      <c:pt idx="2489">
                        <c:v>90.338379341050739</c:v>
                      </c:pt>
                      <c:pt idx="2490">
                        <c:v>90.798456515286432</c:v>
                      </c:pt>
                      <c:pt idx="2491">
                        <c:v>90.91718610863758</c:v>
                      </c:pt>
                      <c:pt idx="2492">
                        <c:v>90.694568121104183</c:v>
                      </c:pt>
                      <c:pt idx="2493">
                        <c:v>90.842980112793114</c:v>
                      </c:pt>
                      <c:pt idx="2494">
                        <c:v>90.792520035618878</c:v>
                      </c:pt>
                      <c:pt idx="2495">
                        <c:v>91.095280498664295</c:v>
                      </c:pt>
                      <c:pt idx="2496">
                        <c:v>91.021074502819815</c:v>
                      </c:pt>
                      <c:pt idx="2497">
                        <c:v>91.555357672899959</c:v>
                      </c:pt>
                      <c:pt idx="2498">
                        <c:v>91.53457999406352</c:v>
                      </c:pt>
                      <c:pt idx="2499">
                        <c:v>91.095280498664295</c:v>
                      </c:pt>
                      <c:pt idx="2500">
                        <c:v>91.466310477886609</c:v>
                      </c:pt>
                      <c:pt idx="2501">
                        <c:v>91.585040071237756</c:v>
                      </c:pt>
                      <c:pt idx="2502">
                        <c:v>91.525675274562175</c:v>
                      </c:pt>
                      <c:pt idx="2503">
                        <c:v>91.599881270406641</c:v>
                      </c:pt>
                      <c:pt idx="2504">
                        <c:v>91.585040071237756</c:v>
                      </c:pt>
                      <c:pt idx="2505">
                        <c:v>91.555357672899959</c:v>
                      </c:pt>
                      <c:pt idx="2506">
                        <c:v>91.807658058771153</c:v>
                      </c:pt>
                      <c:pt idx="2507">
                        <c:v>91.79281685960224</c:v>
                      </c:pt>
                      <c:pt idx="2508">
                        <c:v>91.79281685960224</c:v>
                      </c:pt>
                      <c:pt idx="2509">
                        <c:v>91.79281685960224</c:v>
                      </c:pt>
                      <c:pt idx="2510">
                        <c:v>91.79281685960224</c:v>
                      </c:pt>
                      <c:pt idx="2511">
                        <c:v>91.822499257940038</c:v>
                      </c:pt>
                      <c:pt idx="2512">
                        <c:v>91.763134461264457</c:v>
                      </c:pt>
                      <c:pt idx="2513">
                        <c:v>91.822499257940038</c:v>
                      </c:pt>
                      <c:pt idx="2514">
                        <c:v>91.852181656277821</c:v>
                      </c:pt>
                      <c:pt idx="2515">
                        <c:v>91.881864054615605</c:v>
                      </c:pt>
                      <c:pt idx="2516">
                        <c:v>91.911546452953388</c:v>
                      </c:pt>
                      <c:pt idx="2517">
                        <c:v>91.970911249628955</c:v>
                      </c:pt>
                      <c:pt idx="2518">
                        <c:v>91.911546452953388</c:v>
                      </c:pt>
                      <c:pt idx="2519">
                        <c:v>91.985752448797868</c:v>
                      </c:pt>
                      <c:pt idx="2520">
                        <c:v>91.926387652122287</c:v>
                      </c:pt>
                      <c:pt idx="2521">
                        <c:v>91.911546452953388</c:v>
                      </c:pt>
                      <c:pt idx="2522">
                        <c:v>91.970911249628955</c:v>
                      </c:pt>
                      <c:pt idx="2523">
                        <c:v>91.822499257940038</c:v>
                      </c:pt>
                      <c:pt idx="2524">
                        <c:v>92.000593647966738</c:v>
                      </c:pt>
                      <c:pt idx="2525">
                        <c:v>91.540516473731074</c:v>
                      </c:pt>
                      <c:pt idx="2526">
                        <c:v>91.28821608785988</c:v>
                      </c:pt>
                      <c:pt idx="2527">
                        <c:v>91.080439299495382</c:v>
                      </c:pt>
                      <c:pt idx="2528">
                        <c:v>91.362422083704359</c:v>
                      </c:pt>
                      <c:pt idx="2529">
                        <c:v>91.466310477886609</c:v>
                      </c:pt>
                      <c:pt idx="2530">
                        <c:v>91.79281685960224</c:v>
                      </c:pt>
                      <c:pt idx="2531">
                        <c:v>91.79281685960224</c:v>
                      </c:pt>
                      <c:pt idx="2532">
                        <c:v>91.79281685960224</c:v>
                      </c:pt>
                      <c:pt idx="2533">
                        <c:v>91.911546452953388</c:v>
                      </c:pt>
                      <c:pt idx="2534">
                        <c:v>91.911546452953388</c:v>
                      </c:pt>
                      <c:pt idx="2535">
                        <c:v>91.941228851291186</c:v>
                      </c:pt>
                      <c:pt idx="2536">
                        <c:v>91.718610863757775</c:v>
                      </c:pt>
                      <c:pt idx="2537">
                        <c:v>91.718610863757775</c:v>
                      </c:pt>
                      <c:pt idx="2538">
                        <c:v>91.718610863757775</c:v>
                      </c:pt>
                      <c:pt idx="2539">
                        <c:v>91.718610863757775</c:v>
                      </c:pt>
                      <c:pt idx="2540">
                        <c:v>91.837340457108922</c:v>
                      </c:pt>
                      <c:pt idx="2541">
                        <c:v>92.000593647966738</c:v>
                      </c:pt>
                      <c:pt idx="2542">
                        <c:v>92.134164440486785</c:v>
                      </c:pt>
                      <c:pt idx="2543">
                        <c:v>92.505194419709099</c:v>
                      </c:pt>
                      <c:pt idx="2544">
                        <c:v>92.594241614722463</c:v>
                      </c:pt>
                      <c:pt idx="2545">
                        <c:v>92.594241614722463</c:v>
                      </c:pt>
                      <c:pt idx="2546">
                        <c:v>92.594241614722463</c:v>
                      </c:pt>
                      <c:pt idx="2547">
                        <c:v>92.707034728406043</c:v>
                      </c:pt>
                      <c:pt idx="2548">
                        <c:v>92.623924013060247</c:v>
                      </c:pt>
                      <c:pt idx="2549">
                        <c:v>92.751558325912725</c:v>
                      </c:pt>
                      <c:pt idx="2550">
                        <c:v>92.74265360641138</c:v>
                      </c:pt>
                      <c:pt idx="2551">
                        <c:v>92.72781240724251</c:v>
                      </c:pt>
                      <c:pt idx="2552">
                        <c:v>92.72781240724251</c:v>
                      </c:pt>
                      <c:pt idx="2553">
                        <c:v>92.72781240724251</c:v>
                      </c:pt>
                      <c:pt idx="2554">
                        <c:v>92.846542000593644</c:v>
                      </c:pt>
                      <c:pt idx="2555">
                        <c:v>92.950430394775893</c:v>
                      </c:pt>
                      <c:pt idx="2556">
                        <c:v>92.920747996438109</c:v>
                      </c:pt>
                      <c:pt idx="2557">
                        <c:v>93.009795191451474</c:v>
                      </c:pt>
                      <c:pt idx="2558">
                        <c:v>93.024636390620358</c:v>
                      </c:pt>
                      <c:pt idx="2559">
                        <c:v>93.024636390620358</c:v>
                      </c:pt>
                      <c:pt idx="2560">
                        <c:v>93.024636390620358</c:v>
                      </c:pt>
                      <c:pt idx="2561">
                        <c:v>93.039477589789257</c:v>
                      </c:pt>
                      <c:pt idx="2562">
                        <c:v>92.74265360641138</c:v>
                      </c:pt>
                      <c:pt idx="2563">
                        <c:v>92.623924013060247</c:v>
                      </c:pt>
                      <c:pt idx="2564">
                        <c:v>92.920747996438109</c:v>
                      </c:pt>
                      <c:pt idx="2565">
                        <c:v>92.920747996438109</c:v>
                      </c:pt>
                      <c:pt idx="2566">
                        <c:v>92.920747996438109</c:v>
                      </c:pt>
                      <c:pt idx="2567">
                        <c:v>92.920747996438109</c:v>
                      </c:pt>
                      <c:pt idx="2568">
                        <c:v>93.469872365687152</c:v>
                      </c:pt>
                      <c:pt idx="2569">
                        <c:v>93.469872365687152</c:v>
                      </c:pt>
                      <c:pt idx="2570">
                        <c:v>93.51439596319382</c:v>
                      </c:pt>
                      <c:pt idx="2571">
                        <c:v>93.51439596319382</c:v>
                      </c:pt>
                      <c:pt idx="2572">
                        <c:v>93.336301573167106</c:v>
                      </c:pt>
                      <c:pt idx="2573">
                        <c:v>93.336301573167106</c:v>
                      </c:pt>
                      <c:pt idx="2574">
                        <c:v>93.336301573167106</c:v>
                      </c:pt>
                      <c:pt idx="2575">
                        <c:v>93.558919560700502</c:v>
                      </c:pt>
                      <c:pt idx="2576">
                        <c:v>93.618284357376069</c:v>
                      </c:pt>
                      <c:pt idx="2577">
                        <c:v>93.552983081032949</c:v>
                      </c:pt>
                      <c:pt idx="2578">
                        <c:v>93.455031166518239</c:v>
                      </c:pt>
                      <c:pt idx="2579">
                        <c:v>93.365983971504889</c:v>
                      </c:pt>
                      <c:pt idx="2580">
                        <c:v>93.365983971504889</c:v>
                      </c:pt>
                      <c:pt idx="2581">
                        <c:v>93.365983971504889</c:v>
                      </c:pt>
                      <c:pt idx="2582">
                        <c:v>93.544078361531604</c:v>
                      </c:pt>
                      <c:pt idx="2583">
                        <c:v>93.647966755713853</c:v>
                      </c:pt>
                      <c:pt idx="2584">
                        <c:v>93.618284357376069</c:v>
                      </c:pt>
                      <c:pt idx="2585">
                        <c:v>93.365983971504889</c:v>
                      </c:pt>
                      <c:pt idx="2586">
                        <c:v>93.425348768180456</c:v>
                      </c:pt>
                      <c:pt idx="2587">
                        <c:v>93.425348768180456</c:v>
                      </c:pt>
                      <c:pt idx="2588">
                        <c:v>93.425348768180456</c:v>
                      </c:pt>
                      <c:pt idx="2589">
                        <c:v>93.544078361531604</c:v>
                      </c:pt>
                      <c:pt idx="2590">
                        <c:v>93.573760759869387</c:v>
                      </c:pt>
                      <c:pt idx="2591">
                        <c:v>93.633125556544954</c:v>
                      </c:pt>
                      <c:pt idx="2592">
                        <c:v>93.692490353220521</c:v>
                      </c:pt>
                      <c:pt idx="2593">
                        <c:v>93.701395072721866</c:v>
                      </c:pt>
                      <c:pt idx="2594">
                        <c:v>93.701395072721866</c:v>
                      </c:pt>
                      <c:pt idx="2595">
                        <c:v>93.701395072721866</c:v>
                      </c:pt>
                      <c:pt idx="2596">
                        <c:v>93.722172751558332</c:v>
                      </c:pt>
                      <c:pt idx="2597">
                        <c:v>93.722172751558332</c:v>
                      </c:pt>
                      <c:pt idx="2598">
                        <c:v>93.529237162362705</c:v>
                      </c:pt>
                      <c:pt idx="2599">
                        <c:v>93.297714455327991</c:v>
                      </c:pt>
                      <c:pt idx="2600">
                        <c:v>93.633125556544954</c:v>
                      </c:pt>
                      <c:pt idx="2601">
                        <c:v>93.633125556544954</c:v>
                      </c:pt>
                      <c:pt idx="2602">
                        <c:v>93.633125556544954</c:v>
                      </c:pt>
                      <c:pt idx="2603">
                        <c:v>93.662807954882737</c:v>
                      </c:pt>
                      <c:pt idx="2604">
                        <c:v>93.633125556544954</c:v>
                      </c:pt>
                      <c:pt idx="2605">
                        <c:v>93.647966755713853</c:v>
                      </c:pt>
                      <c:pt idx="2606">
                        <c:v>93.603443158207185</c:v>
                      </c:pt>
                      <c:pt idx="2607">
                        <c:v>93.662807954882737</c:v>
                      </c:pt>
                      <c:pt idx="2608">
                        <c:v>93.662807954882737</c:v>
                      </c:pt>
                      <c:pt idx="2609">
                        <c:v>93.662807954882737</c:v>
                      </c:pt>
                      <c:pt idx="2610">
                        <c:v>93.826061145740567</c:v>
                      </c:pt>
                      <c:pt idx="2611">
                        <c:v>93.885425942416134</c:v>
                      </c:pt>
                      <c:pt idx="2612">
                        <c:v>93.900267141585033</c:v>
                      </c:pt>
                      <c:pt idx="2613">
                        <c:v>93.915108340753932</c:v>
                      </c:pt>
                      <c:pt idx="2614">
                        <c:v>94.048679133273964</c:v>
                      </c:pt>
                      <c:pt idx="2615">
                        <c:v>94.048679133273964</c:v>
                      </c:pt>
                      <c:pt idx="2616">
                        <c:v>94.048679133273964</c:v>
                      </c:pt>
                      <c:pt idx="2617">
                        <c:v>94.152567527456227</c:v>
                      </c:pt>
                      <c:pt idx="2618">
                        <c:v>94.404867913327379</c:v>
                      </c:pt>
                      <c:pt idx="2619">
                        <c:v>94.152567527456227</c:v>
                      </c:pt>
                      <c:pt idx="2620">
                        <c:v>94.078361531611748</c:v>
                      </c:pt>
                      <c:pt idx="2621">
                        <c:v>94.167408726625098</c:v>
                      </c:pt>
                      <c:pt idx="2622">
                        <c:v>94.167408726625098</c:v>
                      </c:pt>
                      <c:pt idx="2623">
                        <c:v>94.167408726625098</c:v>
                      </c:pt>
                      <c:pt idx="2624">
                        <c:v>94.330661917482928</c:v>
                      </c:pt>
                      <c:pt idx="2625">
                        <c:v>94.375185514989596</c:v>
                      </c:pt>
                      <c:pt idx="2626">
                        <c:v>94.315820718314029</c:v>
                      </c:pt>
                      <c:pt idx="2627">
                        <c:v>94.137726328287314</c:v>
                      </c:pt>
                      <c:pt idx="2628">
                        <c:v>94.286138319976246</c:v>
                      </c:pt>
                      <c:pt idx="2629">
                        <c:v>94.286138319976246</c:v>
                      </c:pt>
                      <c:pt idx="2630">
                        <c:v>94.286138319976246</c:v>
                      </c:pt>
                      <c:pt idx="2631">
                        <c:v>94.300979519145145</c:v>
                      </c:pt>
                      <c:pt idx="2632">
                        <c:v>94.523597506678527</c:v>
                      </c:pt>
                      <c:pt idx="2633">
                        <c:v>94.46423271000296</c:v>
                      </c:pt>
                      <c:pt idx="2634">
                        <c:v>94.419709112496292</c:v>
                      </c:pt>
                      <c:pt idx="2635">
                        <c:v>94.286138319976246</c:v>
                      </c:pt>
                      <c:pt idx="2636">
                        <c:v>94.286138319976246</c:v>
                      </c:pt>
                      <c:pt idx="2637">
                        <c:v>94.286138319976246</c:v>
                      </c:pt>
                      <c:pt idx="2638">
                        <c:v>94.360344315820711</c:v>
                      </c:pt>
                      <c:pt idx="2639">
                        <c:v>94.375185514989596</c:v>
                      </c:pt>
                      <c:pt idx="2640">
                        <c:v>94.375185514989596</c:v>
                      </c:pt>
                      <c:pt idx="2641">
                        <c:v>94.286138319976246</c:v>
                      </c:pt>
                      <c:pt idx="2642">
                        <c:v>94.46423271000296</c:v>
                      </c:pt>
                      <c:pt idx="2643">
                        <c:v>94.46423271000296</c:v>
                      </c:pt>
                      <c:pt idx="2644">
                        <c:v>94.46423271000296</c:v>
                      </c:pt>
                      <c:pt idx="2645">
                        <c:v>94.434550311665177</c:v>
                      </c:pt>
                      <c:pt idx="2646">
                        <c:v>94.419709112496292</c:v>
                      </c:pt>
                      <c:pt idx="2647">
                        <c:v>94.642327100029675</c:v>
                      </c:pt>
                      <c:pt idx="2648">
                        <c:v>94.642327100029675</c:v>
                      </c:pt>
                      <c:pt idx="2649">
                        <c:v>94.538438705847426</c:v>
                      </c:pt>
                      <c:pt idx="2650">
                        <c:v>94.538438705847426</c:v>
                      </c:pt>
                      <c:pt idx="2651">
                        <c:v>94.538438705847426</c:v>
                      </c:pt>
                      <c:pt idx="2652">
                        <c:v>94.538438705847426</c:v>
                      </c:pt>
                      <c:pt idx="2653">
                        <c:v>94.538438705847426</c:v>
                      </c:pt>
                      <c:pt idx="2654">
                        <c:v>94.538438705847426</c:v>
                      </c:pt>
                      <c:pt idx="2655">
                        <c:v>94.805580290887491</c:v>
                      </c:pt>
                      <c:pt idx="2656">
                        <c:v>94.716533095874127</c:v>
                      </c:pt>
                      <c:pt idx="2657">
                        <c:v>94.716533095874127</c:v>
                      </c:pt>
                      <c:pt idx="2658">
                        <c:v>94.716533095874127</c:v>
                      </c:pt>
                      <c:pt idx="2659">
                        <c:v>94.82042149005639</c:v>
                      </c:pt>
                      <c:pt idx="2660">
                        <c:v>94.82042149005639</c:v>
                      </c:pt>
                      <c:pt idx="2661">
                        <c:v>95.057880676758671</c:v>
                      </c:pt>
                      <c:pt idx="2662">
                        <c:v>95.081626595428901</c:v>
                      </c:pt>
                      <c:pt idx="2663">
                        <c:v>95.057880676758671</c:v>
                      </c:pt>
                      <c:pt idx="2664">
                        <c:v>95.117245473434238</c:v>
                      </c:pt>
                      <c:pt idx="2665">
                        <c:v>95.541703769664579</c:v>
                      </c:pt>
                      <c:pt idx="2666">
                        <c:v>95.696052241021079</c:v>
                      </c:pt>
                      <c:pt idx="2667">
                        <c:v>96.111605817750075</c:v>
                      </c:pt>
                      <c:pt idx="2668">
                        <c:v>96.215494211932324</c:v>
                      </c:pt>
                      <c:pt idx="2669">
                        <c:v>96.274859008607891</c:v>
                      </c:pt>
                      <c:pt idx="2670">
                        <c:v>96.482635796972389</c:v>
                      </c:pt>
                      <c:pt idx="2671">
                        <c:v>96.660730186999103</c:v>
                      </c:pt>
                      <c:pt idx="2672">
                        <c:v>96.758682101513799</c:v>
                      </c:pt>
                      <c:pt idx="2673">
                        <c:v>97.046601365390316</c:v>
                      </c:pt>
                      <c:pt idx="2674">
                        <c:v>97.046601365390316</c:v>
                      </c:pt>
                      <c:pt idx="2675">
                        <c:v>97.046601365390316</c:v>
                      </c:pt>
                      <c:pt idx="2676">
                        <c:v>97.298901751261496</c:v>
                      </c:pt>
                      <c:pt idx="2677">
                        <c:v>97.610566933808244</c:v>
                      </c:pt>
                      <c:pt idx="2678">
                        <c:v>98.124072425051949</c:v>
                      </c:pt>
                      <c:pt idx="2679">
                        <c:v>97.239536954585915</c:v>
                      </c:pt>
                      <c:pt idx="2680">
                        <c:v>95.755417037696645</c:v>
                      </c:pt>
                      <c:pt idx="2681">
                        <c:v>95.755417037696645</c:v>
                      </c:pt>
                      <c:pt idx="2682">
                        <c:v>95.755417037696645</c:v>
                      </c:pt>
                      <c:pt idx="2683">
                        <c:v>96.067082220243378</c:v>
                      </c:pt>
                      <c:pt idx="2684">
                        <c:v>96.512318195310172</c:v>
                      </c:pt>
                      <c:pt idx="2685">
                        <c:v>96.571682991985739</c:v>
                      </c:pt>
                      <c:pt idx="2686">
                        <c:v>95.132086672603151</c:v>
                      </c:pt>
                      <c:pt idx="2687">
                        <c:v>95.428910655980985</c:v>
                      </c:pt>
                      <c:pt idx="2688">
                        <c:v>95.428910655980985</c:v>
                      </c:pt>
                      <c:pt idx="2689">
                        <c:v>95.428910655980985</c:v>
                      </c:pt>
                      <c:pt idx="2690">
                        <c:v>95.829623033541097</c:v>
                      </c:pt>
                      <c:pt idx="2691">
                        <c:v>95.799940635203313</c:v>
                      </c:pt>
                      <c:pt idx="2692">
                        <c:v>95.696052241021079</c:v>
                      </c:pt>
                      <c:pt idx="2693">
                        <c:v>95.443751855149898</c:v>
                      </c:pt>
                      <c:pt idx="2694">
                        <c:v>95.235975066785386</c:v>
                      </c:pt>
                      <c:pt idx="2695">
                        <c:v>95.310181062629852</c:v>
                      </c:pt>
                      <c:pt idx="2696">
                        <c:v>95.339863460967649</c:v>
                      </c:pt>
                      <c:pt idx="2697">
                        <c:v>94.953992282576422</c:v>
                      </c:pt>
                      <c:pt idx="2698">
                        <c:v>94.508756307509643</c:v>
                      </c:pt>
                      <c:pt idx="2699">
                        <c:v>94.73137429504304</c:v>
                      </c:pt>
                      <c:pt idx="2700">
                        <c:v>94.73137429504304</c:v>
                      </c:pt>
                      <c:pt idx="2701">
                        <c:v>94.73137429504304</c:v>
                      </c:pt>
                      <c:pt idx="2702">
                        <c:v>94.879786286731957</c:v>
                      </c:pt>
                      <c:pt idx="2703">
                        <c:v>95.443751855149898</c:v>
                      </c:pt>
                      <c:pt idx="2704">
                        <c:v>95.68121104185218</c:v>
                      </c:pt>
                      <c:pt idx="2705">
                        <c:v>95.354704660136534</c:v>
                      </c:pt>
                      <c:pt idx="2706">
                        <c:v>95.68121104185218</c:v>
                      </c:pt>
                      <c:pt idx="2707">
                        <c:v>96.067082220243378</c:v>
                      </c:pt>
                      <c:pt idx="2708">
                        <c:v>96.007717423567811</c:v>
                      </c:pt>
                      <c:pt idx="2709">
                        <c:v>95.978035025230028</c:v>
                      </c:pt>
                      <c:pt idx="2710">
                        <c:v>95.963193826061143</c:v>
                      </c:pt>
                      <c:pt idx="2711">
                        <c:v>95.696052241021079</c:v>
                      </c:pt>
                      <c:pt idx="2712">
                        <c:v>95.636687444345498</c:v>
                      </c:pt>
                      <c:pt idx="2713">
                        <c:v>95.68121104185218</c:v>
                      </c:pt>
                      <c:pt idx="2714">
                        <c:v>95.696052241021079</c:v>
                      </c:pt>
                      <c:pt idx="2715">
                        <c:v>95.696052241021079</c:v>
                      </c:pt>
                      <c:pt idx="2716">
                        <c:v>95.339863460967649</c:v>
                      </c:pt>
                      <c:pt idx="2717">
                        <c:v>95.339863460967649</c:v>
                      </c:pt>
                      <c:pt idx="2718">
                        <c:v>95.339863460967649</c:v>
                      </c:pt>
                      <c:pt idx="2719">
                        <c:v>95.799940635203313</c:v>
                      </c:pt>
                      <c:pt idx="2720">
                        <c:v>96.200653012763425</c:v>
                      </c:pt>
                      <c:pt idx="2721">
                        <c:v>96.156129415256757</c:v>
                      </c:pt>
                      <c:pt idx="2722">
                        <c:v>95.978035025230028</c:v>
                      </c:pt>
                      <c:pt idx="2723">
                        <c:v>96.393588601959038</c:v>
                      </c:pt>
                      <c:pt idx="2724">
                        <c:v>96.512318195310172</c:v>
                      </c:pt>
                      <c:pt idx="2725">
                        <c:v>96.675571386168002</c:v>
                      </c:pt>
                      <c:pt idx="2726">
                        <c:v>96.764618581181352</c:v>
                      </c:pt>
                      <c:pt idx="2727">
                        <c:v>96.79430097951915</c:v>
                      </c:pt>
                      <c:pt idx="2728">
                        <c:v>97.076283763728114</c:v>
                      </c:pt>
                      <c:pt idx="2729">
                        <c:v>97.180172157910349</c:v>
                      </c:pt>
                      <c:pt idx="2730">
                        <c:v>97.358266547937063</c:v>
                      </c:pt>
                      <c:pt idx="2731">
                        <c:v>97.417631344612644</c:v>
                      </c:pt>
                      <c:pt idx="2732">
                        <c:v>97.595725734639345</c:v>
                      </c:pt>
                      <c:pt idx="2733">
                        <c:v>97.566043336301561</c:v>
                      </c:pt>
                      <c:pt idx="2734">
                        <c:v>97.566043336301561</c:v>
                      </c:pt>
                      <c:pt idx="2735">
                        <c:v>97.566043336301561</c:v>
                      </c:pt>
                      <c:pt idx="2736">
                        <c:v>97.595725734639345</c:v>
                      </c:pt>
                      <c:pt idx="2737">
                        <c:v>97.491837340457096</c:v>
                      </c:pt>
                      <c:pt idx="2738">
                        <c:v>97.862867319679424</c:v>
                      </c:pt>
                      <c:pt idx="2739">
                        <c:v>98.026120510537254</c:v>
                      </c:pt>
                      <c:pt idx="2740">
                        <c:v>98.337785693084001</c:v>
                      </c:pt>
                      <c:pt idx="2741">
                        <c:v>98.337785693084001</c:v>
                      </c:pt>
                      <c:pt idx="2742">
                        <c:v>98.337785693084001</c:v>
                      </c:pt>
                      <c:pt idx="2743">
                        <c:v>98.322944493915102</c:v>
                      </c:pt>
                      <c:pt idx="2744">
                        <c:v>98.411991688928453</c:v>
                      </c:pt>
                      <c:pt idx="2745">
                        <c:v>98.352626892252886</c:v>
                      </c:pt>
                      <c:pt idx="2746">
                        <c:v>98.658355595132079</c:v>
                      </c:pt>
                      <c:pt idx="2747">
                        <c:v>99.035322054021961</c:v>
                      </c:pt>
                      <c:pt idx="2748">
                        <c:v>99.317304838230925</c:v>
                      </c:pt>
                      <c:pt idx="2749">
                        <c:v>99.361828435737607</c:v>
                      </c:pt>
                      <c:pt idx="2750">
                        <c:v>99.703176016622137</c:v>
                      </c:pt>
                      <c:pt idx="2751">
                        <c:v>99.599287622439888</c:v>
                      </c:pt>
                      <c:pt idx="2752">
                        <c:v>99.807064410804387</c:v>
                      </c:pt>
                      <c:pt idx="2753">
                        <c:v>99.807064410804387</c:v>
                      </c:pt>
                      <c:pt idx="2754">
                        <c:v>99.807064410804387</c:v>
                      </c:pt>
                      <c:pt idx="2755">
                        <c:v>100.3027604630454</c:v>
                      </c:pt>
                      <c:pt idx="2756">
                        <c:v>100.13357079252003</c:v>
                      </c:pt>
                      <c:pt idx="2757">
                        <c:v>100.27604630454138</c:v>
                      </c:pt>
                      <c:pt idx="2758">
                        <c:v>100.21668150786583</c:v>
                      </c:pt>
                      <c:pt idx="2759">
                        <c:v>100.11872959335115</c:v>
                      </c:pt>
                      <c:pt idx="2760">
                        <c:v>100.11872959335115</c:v>
                      </c:pt>
                      <c:pt idx="2761">
                        <c:v>100.11872959335115</c:v>
                      </c:pt>
                      <c:pt idx="2762">
                        <c:v>100.20480854853071</c:v>
                      </c:pt>
                      <c:pt idx="2763">
                        <c:v>100.10388839418225</c:v>
                      </c:pt>
                      <c:pt idx="2764">
                        <c:v>100.02968239833778</c:v>
                      </c:pt>
                      <c:pt idx="2765">
                        <c:v>100.01484119916888</c:v>
                      </c:pt>
                      <c:pt idx="2766">
                        <c:v>99.985158800831101</c:v>
                      </c:pt>
                      <c:pt idx="2767">
                        <c:v>99.985158800831101</c:v>
                      </c:pt>
                      <c:pt idx="2768">
                        <c:v>99.985158800831101</c:v>
                      </c:pt>
                      <c:pt idx="2769">
                        <c:v>100.23745918670228</c:v>
                      </c:pt>
                      <c:pt idx="2770">
                        <c:v>100.23745918670228</c:v>
                      </c:pt>
                      <c:pt idx="2771">
                        <c:v>100.14841199168893</c:v>
                      </c:pt>
                      <c:pt idx="2772">
                        <c:v>100.17809439002671</c:v>
                      </c:pt>
                      <c:pt idx="2773">
                        <c:v>100.31166518254675</c:v>
                      </c:pt>
                      <c:pt idx="2774">
                        <c:v>100.31166518254675</c:v>
                      </c:pt>
                      <c:pt idx="2775">
                        <c:v>100.31166518254675</c:v>
                      </c:pt>
                      <c:pt idx="2776">
                        <c:v>100.16325319085782</c:v>
                      </c:pt>
                      <c:pt idx="2777">
                        <c:v>100.13357079252003</c:v>
                      </c:pt>
                      <c:pt idx="2778">
                        <c:v>100.01484119916888</c:v>
                      </c:pt>
                      <c:pt idx="2779">
                        <c:v>100.28198278420895</c:v>
                      </c:pt>
                      <c:pt idx="2780">
                        <c:v>100.25230038587117</c:v>
                      </c:pt>
                      <c:pt idx="2781">
                        <c:v>100.25230038587117</c:v>
                      </c:pt>
                      <c:pt idx="2782">
                        <c:v>100.25230038587117</c:v>
                      </c:pt>
                      <c:pt idx="2783">
                        <c:v>100.51944197091123</c:v>
                      </c:pt>
                      <c:pt idx="2784">
                        <c:v>100.68269516176906</c:v>
                      </c:pt>
                      <c:pt idx="2785">
                        <c:v>100.77174235678241</c:v>
                      </c:pt>
                      <c:pt idx="2786">
                        <c:v>100.71237756010684</c:v>
                      </c:pt>
                      <c:pt idx="2787">
                        <c:v>100.71237756010684</c:v>
                      </c:pt>
                      <c:pt idx="2788">
                        <c:v>100.71237756010684</c:v>
                      </c:pt>
                      <c:pt idx="2789">
                        <c:v>100.71237756010684</c:v>
                      </c:pt>
                      <c:pt idx="2790">
                        <c:v>101.06856634016029</c:v>
                      </c:pt>
                      <c:pt idx="2791">
                        <c:v>101.09824873849806</c:v>
                      </c:pt>
                      <c:pt idx="2792">
                        <c:v>101.18729593351141</c:v>
                      </c:pt>
                      <c:pt idx="2793">
                        <c:v>101.33570792520035</c:v>
                      </c:pt>
                      <c:pt idx="2794">
                        <c:v>101.33570792520035</c:v>
                      </c:pt>
                      <c:pt idx="2795">
                        <c:v>101.33570792520035</c:v>
                      </c:pt>
                      <c:pt idx="2796">
                        <c:v>101.33570792520035</c:v>
                      </c:pt>
                      <c:pt idx="2797">
                        <c:v>101.58800831107153</c:v>
                      </c:pt>
                      <c:pt idx="2798">
                        <c:v>101.29118432769368</c:v>
                      </c:pt>
                      <c:pt idx="2799">
                        <c:v>101.38913624220835</c:v>
                      </c:pt>
                      <c:pt idx="2800">
                        <c:v>101.61769070940932</c:v>
                      </c:pt>
                      <c:pt idx="2801">
                        <c:v>101.7008014247551</c:v>
                      </c:pt>
                      <c:pt idx="2802">
                        <c:v>101.7008014247551</c:v>
                      </c:pt>
                      <c:pt idx="2803">
                        <c:v>101.7008014247551</c:v>
                      </c:pt>
                      <c:pt idx="2804">
                        <c:v>101.70673790442267</c:v>
                      </c:pt>
                      <c:pt idx="2805">
                        <c:v>101.61769070940932</c:v>
                      </c:pt>
                      <c:pt idx="2806">
                        <c:v>101.75126150192935</c:v>
                      </c:pt>
                      <c:pt idx="2807">
                        <c:v>101.58800831107153</c:v>
                      </c:pt>
                      <c:pt idx="2808">
                        <c:v>101.79578509943603</c:v>
                      </c:pt>
                      <c:pt idx="2809">
                        <c:v>101.79578509943603</c:v>
                      </c:pt>
                      <c:pt idx="2810">
                        <c:v>101.79578509943603</c:v>
                      </c:pt>
                      <c:pt idx="2811">
                        <c:v>101.91451469278717</c:v>
                      </c:pt>
                      <c:pt idx="2812">
                        <c:v>102.03324428613831</c:v>
                      </c:pt>
                      <c:pt idx="2813">
                        <c:v>102.27070347284059</c:v>
                      </c:pt>
                      <c:pt idx="2814">
                        <c:v>102.33006826951616</c:v>
                      </c:pt>
                      <c:pt idx="2815">
                        <c:v>102.33006826951616</c:v>
                      </c:pt>
                      <c:pt idx="2816">
                        <c:v>102.33006826951616</c:v>
                      </c:pt>
                      <c:pt idx="2817">
                        <c:v>102.33006826951616</c:v>
                      </c:pt>
                      <c:pt idx="2818">
                        <c:v>102.83466904125854</c:v>
                      </c:pt>
                      <c:pt idx="2819">
                        <c:v>102.80498664292072</c:v>
                      </c:pt>
                      <c:pt idx="2820">
                        <c:v>102.84951024042741</c:v>
                      </c:pt>
                      <c:pt idx="2821">
                        <c:v>102.86435143959632</c:v>
                      </c:pt>
                      <c:pt idx="2822">
                        <c:v>103.07212822796082</c:v>
                      </c:pt>
                      <c:pt idx="2823">
                        <c:v>103.07212822796082</c:v>
                      </c:pt>
                      <c:pt idx="2824">
                        <c:v>103.07212822796082</c:v>
                      </c:pt>
                      <c:pt idx="2825">
                        <c:v>103.36895221133867</c:v>
                      </c:pt>
                      <c:pt idx="2826">
                        <c:v>103.7251409913921</c:v>
                      </c:pt>
                      <c:pt idx="2827">
                        <c:v>103.60344315820717</c:v>
                      </c:pt>
                      <c:pt idx="2828">
                        <c:v>103.19085782131197</c:v>
                      </c:pt>
                      <c:pt idx="2829">
                        <c:v>103.3095874146631</c:v>
                      </c:pt>
                      <c:pt idx="2830">
                        <c:v>103.7251409913921</c:v>
                      </c:pt>
                      <c:pt idx="2831">
                        <c:v>103.97744137726328</c:v>
                      </c:pt>
                      <c:pt idx="2832">
                        <c:v>104.09617097061444</c:v>
                      </c:pt>
                      <c:pt idx="2833">
                        <c:v>104.33363015731672</c:v>
                      </c:pt>
                      <c:pt idx="2834">
                        <c:v>104.08132977144552</c:v>
                      </c:pt>
                      <c:pt idx="2835">
                        <c:v>103.87355298308103</c:v>
                      </c:pt>
                      <c:pt idx="2836">
                        <c:v>104.24458296230334</c:v>
                      </c:pt>
                      <c:pt idx="2837">
                        <c:v>103.99228257643216</c:v>
                      </c:pt>
                      <c:pt idx="2838">
                        <c:v>104.11101216978331</c:v>
                      </c:pt>
                      <c:pt idx="2839">
                        <c:v>104.33363015731672</c:v>
                      </c:pt>
                      <c:pt idx="2840">
                        <c:v>104.33363015731672</c:v>
                      </c:pt>
                      <c:pt idx="2841">
                        <c:v>104.45235975066784</c:v>
                      </c:pt>
                      <c:pt idx="2842">
                        <c:v>104.80854853072128</c:v>
                      </c:pt>
                      <c:pt idx="2843">
                        <c:v>104.74918373404569</c:v>
                      </c:pt>
                      <c:pt idx="2844">
                        <c:v>104.70466013653903</c:v>
                      </c:pt>
                      <c:pt idx="2845">
                        <c:v>104.61561294152568</c:v>
                      </c:pt>
                      <c:pt idx="2846">
                        <c:v>104.55624814485009</c:v>
                      </c:pt>
                      <c:pt idx="2847">
                        <c:v>104.40783615316116</c:v>
                      </c:pt>
                      <c:pt idx="2848">
                        <c:v>103.68061739388541</c:v>
                      </c:pt>
                      <c:pt idx="2849">
                        <c:v>102.79014544375184</c:v>
                      </c:pt>
                      <c:pt idx="2850">
                        <c:v>102.62689225289404</c:v>
                      </c:pt>
                      <c:pt idx="2851">
                        <c:v>102.47848026120509</c:v>
                      </c:pt>
                      <c:pt idx="2852">
                        <c:v>102.81982784208962</c:v>
                      </c:pt>
                      <c:pt idx="2853">
                        <c:v>102.15197387948946</c:v>
                      </c:pt>
                      <c:pt idx="2854">
                        <c:v>101.72157910359157</c:v>
                      </c:pt>
                      <c:pt idx="2855">
                        <c:v>99.74769961412882</c:v>
                      </c:pt>
                      <c:pt idx="2856">
                        <c:v>98.946274859008597</c:v>
                      </c:pt>
                      <c:pt idx="2857">
                        <c:v>99.614128821608773</c:v>
                      </c:pt>
                      <c:pt idx="2858">
                        <c:v>100.31166518254675</c:v>
                      </c:pt>
                      <c:pt idx="2859">
                        <c:v>99.970317601662202</c:v>
                      </c:pt>
                      <c:pt idx="2860">
                        <c:v>100.31166518254675</c:v>
                      </c:pt>
                      <c:pt idx="2861">
                        <c:v>100.31166518254675</c:v>
                      </c:pt>
                      <c:pt idx="2862">
                        <c:v>100.31166518254675</c:v>
                      </c:pt>
                      <c:pt idx="2863">
                        <c:v>101.18729593351141</c:v>
                      </c:pt>
                      <c:pt idx="2864">
                        <c:v>101.14277233600475</c:v>
                      </c:pt>
                      <c:pt idx="2865">
                        <c:v>100.32650638171563</c:v>
                      </c:pt>
                      <c:pt idx="2866">
                        <c:v>100.32650638171563</c:v>
                      </c:pt>
                      <c:pt idx="2867">
                        <c:v>100.32650638171563</c:v>
                      </c:pt>
                      <c:pt idx="2868">
                        <c:v>100.32650638171563</c:v>
                      </c:pt>
                      <c:pt idx="2869">
                        <c:v>100.32650638171563</c:v>
                      </c:pt>
                      <c:pt idx="2870">
                        <c:v>99.955476402493318</c:v>
                      </c:pt>
                      <c:pt idx="2871">
                        <c:v>100.23745918670228</c:v>
                      </c:pt>
                      <c:pt idx="2872">
                        <c:v>99.970317601662202</c:v>
                      </c:pt>
                      <c:pt idx="2873">
                        <c:v>98.337785693084001</c:v>
                      </c:pt>
                      <c:pt idx="2874">
                        <c:v>99.198575244879777</c:v>
                      </c:pt>
                      <c:pt idx="2875">
                        <c:v>99.465716829919842</c:v>
                      </c:pt>
                      <c:pt idx="2876">
                        <c:v>100.10388839418225</c:v>
                      </c:pt>
                      <c:pt idx="2877">
                        <c:v>100.53428317008013</c:v>
                      </c:pt>
                      <c:pt idx="2878">
                        <c:v>100.77174235678241</c:v>
                      </c:pt>
                      <c:pt idx="2879">
                        <c:v>100.4007123775601</c:v>
                      </c:pt>
                      <c:pt idx="2880">
                        <c:v>97.58088453547046</c:v>
                      </c:pt>
                      <c:pt idx="2881">
                        <c:v>96.957554170376966</c:v>
                      </c:pt>
                      <c:pt idx="2882">
                        <c:v>97.061442564559215</c:v>
                      </c:pt>
                      <c:pt idx="2883">
                        <c:v>97.180172157910349</c:v>
                      </c:pt>
                      <c:pt idx="2884">
                        <c:v>97.224695755417031</c:v>
                      </c:pt>
                      <c:pt idx="2885">
                        <c:v>97.224695755417031</c:v>
                      </c:pt>
                      <c:pt idx="2886">
                        <c:v>97.224695755417031</c:v>
                      </c:pt>
                      <c:pt idx="2887">
                        <c:v>97.120807361234768</c:v>
                      </c:pt>
                      <c:pt idx="2888">
                        <c:v>96.46779459780349</c:v>
                      </c:pt>
                      <c:pt idx="2889">
                        <c:v>96.245176610270107</c:v>
                      </c:pt>
                      <c:pt idx="2890">
                        <c:v>97.008014247551202</c:v>
                      </c:pt>
                      <c:pt idx="2891">
                        <c:v>97.046601365390316</c:v>
                      </c:pt>
                      <c:pt idx="2892">
                        <c:v>97.640249332146027</c:v>
                      </c:pt>
                      <c:pt idx="2893">
                        <c:v>97.476996141288211</c:v>
                      </c:pt>
                      <c:pt idx="2894">
                        <c:v>97.551202137132677</c:v>
                      </c:pt>
                      <c:pt idx="2895">
                        <c:v>97.284060552092598</c:v>
                      </c:pt>
                      <c:pt idx="2896">
                        <c:v>97.58088453547046</c:v>
                      </c:pt>
                      <c:pt idx="2897">
                        <c:v>97.58088453547046</c:v>
                      </c:pt>
                      <c:pt idx="2898">
                        <c:v>97.58088453547046</c:v>
                      </c:pt>
                      <c:pt idx="2899">
                        <c:v>98.055802908875037</c:v>
                      </c:pt>
                      <c:pt idx="2900">
                        <c:v>98.916592460670813</c:v>
                      </c:pt>
                      <c:pt idx="2901">
                        <c:v>98.872068863164131</c:v>
                      </c:pt>
                      <c:pt idx="2902">
                        <c:v>98.575244879786283</c:v>
                      </c:pt>
                      <c:pt idx="2903">
                        <c:v>98.284357376075988</c:v>
                      </c:pt>
                      <c:pt idx="2904">
                        <c:v>98.284357376075988</c:v>
                      </c:pt>
                      <c:pt idx="2905">
                        <c:v>98.284357376075988</c:v>
                      </c:pt>
                      <c:pt idx="2906">
                        <c:v>99.005639655684178</c:v>
                      </c:pt>
                      <c:pt idx="2907">
                        <c:v>98.97595725734638</c:v>
                      </c:pt>
                      <c:pt idx="2908">
                        <c:v>98.842386464826347</c:v>
                      </c:pt>
                      <c:pt idx="2909">
                        <c:v>98.738498070644098</c:v>
                      </c:pt>
                      <c:pt idx="2910">
                        <c:v>99.035322054021961</c:v>
                      </c:pt>
                      <c:pt idx="2911">
                        <c:v>99.035322054021961</c:v>
                      </c:pt>
                      <c:pt idx="2912">
                        <c:v>99.035322054021961</c:v>
                      </c:pt>
                      <c:pt idx="2913">
                        <c:v>98.842386464826347</c:v>
                      </c:pt>
                      <c:pt idx="2914">
                        <c:v>98.308103294746203</c:v>
                      </c:pt>
                      <c:pt idx="2915">
                        <c:v>98.753339269812983</c:v>
                      </c:pt>
                      <c:pt idx="2916">
                        <c:v>99.243098842386473</c:v>
                      </c:pt>
                      <c:pt idx="2917">
                        <c:v>98.946274859008597</c:v>
                      </c:pt>
                      <c:pt idx="2918">
                        <c:v>98.946274859008597</c:v>
                      </c:pt>
                      <c:pt idx="2919">
                        <c:v>98.946274859008597</c:v>
                      </c:pt>
                      <c:pt idx="2920">
                        <c:v>99.287622439893141</c:v>
                      </c:pt>
                      <c:pt idx="2921">
                        <c:v>99.287622439893141</c:v>
                      </c:pt>
                      <c:pt idx="2922">
                        <c:v>99.124369249035311</c:v>
                      </c:pt>
                      <c:pt idx="2923">
                        <c:v>99.272781240724257</c:v>
                      </c:pt>
                      <c:pt idx="2924">
                        <c:v>99.465716829919842</c:v>
                      </c:pt>
                      <c:pt idx="2925">
                        <c:v>99.465716829919842</c:v>
                      </c:pt>
                      <c:pt idx="2926">
                        <c:v>99.465716829919842</c:v>
                      </c:pt>
                      <c:pt idx="2927">
                        <c:v>99.910952804986636</c:v>
                      </c:pt>
                      <c:pt idx="2928">
                        <c:v>100.23745918670228</c:v>
                      </c:pt>
                      <c:pt idx="2929">
                        <c:v>99.940635203324419</c:v>
                      </c:pt>
                      <c:pt idx="2930">
                        <c:v>100.1098248738498</c:v>
                      </c:pt>
                      <c:pt idx="2931">
                        <c:v>99.020480854853062</c:v>
                      </c:pt>
                      <c:pt idx="2932">
                        <c:v>98.233897298901738</c:v>
                      </c:pt>
                      <c:pt idx="2933">
                        <c:v>97.996438112199456</c:v>
                      </c:pt>
                      <c:pt idx="2934">
                        <c:v>97.877708518848323</c:v>
                      </c:pt>
                      <c:pt idx="2935">
                        <c:v>98.204214900563954</c:v>
                      </c:pt>
                      <c:pt idx="2936">
                        <c:v>98.916592460670813</c:v>
                      </c:pt>
                      <c:pt idx="2937">
                        <c:v>98.69397447313743</c:v>
                      </c:pt>
                      <c:pt idx="2938">
                        <c:v>99.13921044820421</c:v>
                      </c:pt>
                      <c:pt idx="2939">
                        <c:v>98.296230335411096</c:v>
                      </c:pt>
                      <c:pt idx="2940">
                        <c:v>98.946274859008597</c:v>
                      </c:pt>
                      <c:pt idx="2941">
                        <c:v>98.471356485604019</c:v>
                      </c:pt>
                      <c:pt idx="2942">
                        <c:v>98.471356485604019</c:v>
                      </c:pt>
                      <c:pt idx="2943">
                        <c:v>98.471356485604019</c:v>
                      </c:pt>
                      <c:pt idx="2944">
                        <c:v>97.610566933808244</c:v>
                      </c:pt>
                      <c:pt idx="2945">
                        <c:v>97.574948055802906</c:v>
                      </c:pt>
                      <c:pt idx="2946">
                        <c:v>97.545265657465123</c:v>
                      </c:pt>
                      <c:pt idx="2947">
                        <c:v>97.506678539625995</c:v>
                      </c:pt>
                      <c:pt idx="2948">
                        <c:v>98.308103294746203</c:v>
                      </c:pt>
                      <c:pt idx="2949">
                        <c:v>98.308103294746203</c:v>
                      </c:pt>
                      <c:pt idx="2950">
                        <c:v>98.308103294746203</c:v>
                      </c:pt>
                      <c:pt idx="2951">
                        <c:v>98.649450875630748</c:v>
                      </c:pt>
                      <c:pt idx="2952">
                        <c:v>98.026120510537254</c:v>
                      </c:pt>
                      <c:pt idx="2953">
                        <c:v>98.026120510537254</c:v>
                      </c:pt>
                      <c:pt idx="2954">
                        <c:v>97.521519738794879</c:v>
                      </c:pt>
                      <c:pt idx="2955">
                        <c:v>97.551202137132677</c:v>
                      </c:pt>
                      <c:pt idx="2956">
                        <c:v>97.551202137132677</c:v>
                      </c:pt>
                      <c:pt idx="2957">
                        <c:v>97.551202137132677</c:v>
                      </c:pt>
                      <c:pt idx="2958">
                        <c:v>97.521519738794879</c:v>
                      </c:pt>
                      <c:pt idx="2959">
                        <c:v>97.491837340457096</c:v>
                      </c:pt>
                      <c:pt idx="2960">
                        <c:v>97.432472543781529</c:v>
                      </c:pt>
                      <c:pt idx="2961">
                        <c:v>97.417631344612644</c:v>
                      </c:pt>
                      <c:pt idx="2962">
                        <c:v>97.432472543781529</c:v>
                      </c:pt>
                      <c:pt idx="2963">
                        <c:v>97.387948946274861</c:v>
                      </c:pt>
                      <c:pt idx="2964">
                        <c:v>97.402790145443745</c:v>
                      </c:pt>
                      <c:pt idx="2965">
                        <c:v>97.373107747105962</c:v>
                      </c:pt>
                      <c:pt idx="2966">
                        <c:v>97.32858414959928</c:v>
                      </c:pt>
                      <c:pt idx="2967">
                        <c:v>97.298901751261496</c:v>
                      </c:pt>
                      <c:pt idx="2968">
                        <c:v>97.298901751261496</c:v>
                      </c:pt>
                      <c:pt idx="2969">
                        <c:v>97.298901751261496</c:v>
                      </c:pt>
                      <c:pt idx="2970">
                        <c:v>97.476996141288211</c:v>
                      </c:pt>
                      <c:pt idx="2971">
                        <c:v>98.011279311368355</c:v>
                      </c:pt>
                      <c:pt idx="2972">
                        <c:v>98.411991688928453</c:v>
                      </c:pt>
                      <c:pt idx="2973">
                        <c:v>98.797862867319679</c:v>
                      </c:pt>
                      <c:pt idx="2974">
                        <c:v>98.619768477292951</c:v>
                      </c:pt>
                      <c:pt idx="2975">
                        <c:v>98.619768477292951</c:v>
                      </c:pt>
                      <c:pt idx="2976">
                        <c:v>98.619768477292951</c:v>
                      </c:pt>
                      <c:pt idx="2977">
                        <c:v>100.13357079252003</c:v>
                      </c:pt>
                      <c:pt idx="2978">
                        <c:v>99.673493618284354</c:v>
                      </c:pt>
                      <c:pt idx="2979">
                        <c:v>99.50430394775897</c:v>
                      </c:pt>
                      <c:pt idx="2980">
                        <c:v>99.940635203324419</c:v>
                      </c:pt>
                      <c:pt idx="2981">
                        <c:v>99.495399228257625</c:v>
                      </c:pt>
                      <c:pt idx="2982">
                        <c:v>99.495399228257625</c:v>
                      </c:pt>
                      <c:pt idx="2983">
                        <c:v>99.495399228257625</c:v>
                      </c:pt>
                      <c:pt idx="2984">
                        <c:v>99.302463639062026</c:v>
                      </c:pt>
                      <c:pt idx="2985">
                        <c:v>99.421193232413174</c:v>
                      </c:pt>
                      <c:pt idx="2986">
                        <c:v>99.436034431582073</c:v>
                      </c:pt>
                      <c:pt idx="2987">
                        <c:v>98.931433659839712</c:v>
                      </c:pt>
                      <c:pt idx="2988">
                        <c:v>98.901751261501914</c:v>
                      </c:pt>
                      <c:pt idx="2989">
                        <c:v>98.901751261501914</c:v>
                      </c:pt>
                      <c:pt idx="2990">
                        <c:v>98.901751261501914</c:v>
                      </c:pt>
                      <c:pt idx="2991">
                        <c:v>98.352626892252886</c:v>
                      </c:pt>
                      <c:pt idx="2992">
                        <c:v>98.174532502226171</c:v>
                      </c:pt>
                      <c:pt idx="2993">
                        <c:v>98.174532502226171</c:v>
                      </c:pt>
                      <c:pt idx="2994">
                        <c:v>98.159691303057286</c:v>
                      </c:pt>
                      <c:pt idx="2995">
                        <c:v>98.397150489759568</c:v>
                      </c:pt>
                      <c:pt idx="2996">
                        <c:v>98.397150489759568</c:v>
                      </c:pt>
                      <c:pt idx="2997">
                        <c:v>98.397150489759568</c:v>
                      </c:pt>
                      <c:pt idx="2998">
                        <c:v>98.219056099732853</c:v>
                      </c:pt>
                      <c:pt idx="2999">
                        <c:v>98.18937370139507</c:v>
                      </c:pt>
                      <c:pt idx="3000">
                        <c:v>98.27842089640842</c:v>
                      </c:pt>
                      <c:pt idx="3001">
                        <c:v>98.085485307212821</c:v>
                      </c:pt>
                      <c:pt idx="3002">
                        <c:v>98.575244879786283</c:v>
                      </c:pt>
                      <c:pt idx="3003">
                        <c:v>99.465716829919842</c:v>
                      </c:pt>
                      <c:pt idx="3004">
                        <c:v>99.792223211635502</c:v>
                      </c:pt>
                      <c:pt idx="3005">
                        <c:v>99.510240427426538</c:v>
                      </c:pt>
                      <c:pt idx="3006">
                        <c:v>99.39151083407539</c:v>
                      </c:pt>
                      <c:pt idx="3007">
                        <c:v>99.554764024933206</c:v>
                      </c:pt>
                      <c:pt idx="3008">
                        <c:v>100.31166518254675</c:v>
                      </c:pt>
                      <c:pt idx="3009">
                        <c:v>100.31166518254675</c:v>
                      </c:pt>
                      <c:pt idx="3010">
                        <c:v>100.68269516176906</c:v>
                      </c:pt>
                      <c:pt idx="3011">
                        <c:v>100.75690115761353</c:v>
                      </c:pt>
                      <c:pt idx="3012">
                        <c:v>100.45117245473433</c:v>
                      </c:pt>
                      <c:pt idx="3013">
                        <c:v>100.45117245473433</c:v>
                      </c:pt>
                      <c:pt idx="3014">
                        <c:v>100.45117245473433</c:v>
                      </c:pt>
                      <c:pt idx="3015">
                        <c:v>100.84594835262688</c:v>
                      </c:pt>
                      <c:pt idx="3016">
                        <c:v>99.807064410804387</c:v>
                      </c:pt>
                      <c:pt idx="3017">
                        <c:v>99.83674680914217</c:v>
                      </c:pt>
                      <c:pt idx="3018">
                        <c:v>99.940635203324419</c:v>
                      </c:pt>
                      <c:pt idx="3019">
                        <c:v>100.78658355595131</c:v>
                      </c:pt>
                      <c:pt idx="3020">
                        <c:v>100.78658355595131</c:v>
                      </c:pt>
                      <c:pt idx="3021">
                        <c:v>100.78658355595131</c:v>
                      </c:pt>
                      <c:pt idx="3022">
                        <c:v>100.89047195013356</c:v>
                      </c:pt>
                      <c:pt idx="3023">
                        <c:v>101.18729593351141</c:v>
                      </c:pt>
                      <c:pt idx="3024">
                        <c:v>100.72721875927574</c:v>
                      </c:pt>
                      <c:pt idx="3025">
                        <c:v>100.47491837340456</c:v>
                      </c:pt>
                      <c:pt idx="3026">
                        <c:v>100.72721875927574</c:v>
                      </c:pt>
                      <c:pt idx="3027">
                        <c:v>100.72721875927574</c:v>
                      </c:pt>
                      <c:pt idx="3028">
                        <c:v>100.72721875927574</c:v>
                      </c:pt>
                      <c:pt idx="3029">
                        <c:v>100.57880676758681</c:v>
                      </c:pt>
                      <c:pt idx="3030">
                        <c:v>100.5936479667557</c:v>
                      </c:pt>
                      <c:pt idx="3031">
                        <c:v>99.985158800831101</c:v>
                      </c:pt>
                      <c:pt idx="3032">
                        <c:v>99.257940041555344</c:v>
                      </c:pt>
                      <c:pt idx="3033">
                        <c:v>99.643811219946571</c:v>
                      </c:pt>
                      <c:pt idx="3034">
                        <c:v>99.643811219946571</c:v>
                      </c:pt>
                      <c:pt idx="3035">
                        <c:v>99.643811219946571</c:v>
                      </c:pt>
                      <c:pt idx="3036">
                        <c:v>99.985158800831101</c:v>
                      </c:pt>
                      <c:pt idx="3037">
                        <c:v>99.896111605817737</c:v>
                      </c:pt>
                      <c:pt idx="3038">
                        <c:v>100.11872959335115</c:v>
                      </c:pt>
                      <c:pt idx="3039">
                        <c:v>100.80142475512019</c:v>
                      </c:pt>
                      <c:pt idx="3040">
                        <c:v>100.43039477589789</c:v>
                      </c:pt>
                      <c:pt idx="3041">
                        <c:v>100.43039477589789</c:v>
                      </c:pt>
                      <c:pt idx="3042">
                        <c:v>100.43039477589789</c:v>
                      </c:pt>
                      <c:pt idx="3043">
                        <c:v>100.47491837340456</c:v>
                      </c:pt>
                      <c:pt idx="3044">
                        <c:v>101.00920154348472</c:v>
                      </c:pt>
                      <c:pt idx="3045">
                        <c:v>100.99436034431581</c:v>
                      </c:pt>
                      <c:pt idx="3046">
                        <c:v>101.17245473434254</c:v>
                      </c:pt>
                      <c:pt idx="3047">
                        <c:v>101.02997922232116</c:v>
                      </c:pt>
                      <c:pt idx="3048">
                        <c:v>100.75690115761353</c:v>
                      </c:pt>
                      <c:pt idx="3049">
                        <c:v>101.00920154348472</c:v>
                      </c:pt>
                      <c:pt idx="3050">
                        <c:v>100.94983674680913</c:v>
                      </c:pt>
                      <c:pt idx="3051">
                        <c:v>101.08340753932916</c:v>
                      </c:pt>
                      <c:pt idx="3052">
                        <c:v>100.97951914514694</c:v>
                      </c:pt>
                      <c:pt idx="3053">
                        <c:v>100.97951914514694</c:v>
                      </c:pt>
                      <c:pt idx="3054">
                        <c:v>100.97951914514694</c:v>
                      </c:pt>
                      <c:pt idx="3055">
                        <c:v>100.85485307212822</c:v>
                      </c:pt>
                      <c:pt idx="3056">
                        <c:v>100.4007123775601</c:v>
                      </c:pt>
                      <c:pt idx="3057">
                        <c:v>100.38587117839121</c:v>
                      </c:pt>
                      <c:pt idx="3058">
                        <c:v>100.18699910952805</c:v>
                      </c:pt>
                      <c:pt idx="3059">
                        <c:v>99.732858414959921</c:v>
                      </c:pt>
                      <c:pt idx="3060">
                        <c:v>99.732858414959921</c:v>
                      </c:pt>
                      <c:pt idx="3061">
                        <c:v>99.732858414959921</c:v>
                      </c:pt>
                      <c:pt idx="3062">
                        <c:v>99.851588008311069</c:v>
                      </c:pt>
                      <c:pt idx="3063">
                        <c:v>99.495399228257625</c:v>
                      </c:pt>
                      <c:pt idx="3064">
                        <c:v>100</c:v>
                      </c:pt>
                      <c:pt idx="3065">
                        <c:v>99.807064410804387</c:v>
                      </c:pt>
                      <c:pt idx="3066">
                        <c:v>99.881270406648852</c:v>
                      </c:pt>
                      <c:pt idx="3067">
                        <c:v>99.881270406648852</c:v>
                      </c:pt>
                      <c:pt idx="3068">
                        <c:v>99.881270406648852</c:v>
                      </c:pt>
                      <c:pt idx="3069">
                        <c:v>99.83674680914217</c:v>
                      </c:pt>
                      <c:pt idx="3070">
                        <c:v>99.83674680914217</c:v>
                      </c:pt>
                      <c:pt idx="3071">
                        <c:v>100.5936479667557</c:v>
                      </c:pt>
                      <c:pt idx="3072">
                        <c:v>100.29682398337785</c:v>
                      </c:pt>
                      <c:pt idx="3073">
                        <c:v>100.57880676758681</c:v>
                      </c:pt>
                      <c:pt idx="3074">
                        <c:v>100.57880676758681</c:v>
                      </c:pt>
                      <c:pt idx="3075">
                        <c:v>100.57880676758681</c:v>
                      </c:pt>
                      <c:pt idx="3076">
                        <c:v>100.11872959335115</c:v>
                      </c:pt>
                      <c:pt idx="3077">
                        <c:v>99.599287622439888</c:v>
                      </c:pt>
                      <c:pt idx="3078">
                        <c:v>100.2077767883645</c:v>
                      </c:pt>
                      <c:pt idx="3079">
                        <c:v>101.00920154348472</c:v>
                      </c:pt>
                      <c:pt idx="3080">
                        <c:v>101.15761353517362</c:v>
                      </c:pt>
                      <c:pt idx="3081">
                        <c:v>102.03324428613831</c:v>
                      </c:pt>
                      <c:pt idx="3082">
                        <c:v>101.46927871772039</c:v>
                      </c:pt>
                      <c:pt idx="3083">
                        <c:v>101.06856634016029</c:v>
                      </c:pt>
                      <c:pt idx="3084">
                        <c:v>101.06856634016029</c:v>
                      </c:pt>
                      <c:pt idx="3085">
                        <c:v>101.06856634016029</c:v>
                      </c:pt>
                      <c:pt idx="3086">
                        <c:v>101.06856634016029</c:v>
                      </c:pt>
                      <c:pt idx="3087">
                        <c:v>101.06856634016029</c:v>
                      </c:pt>
                      <c:pt idx="3088">
                        <c:v>101.48411991688928</c:v>
                      </c:pt>
                      <c:pt idx="3089">
                        <c:v>101.48411991688928</c:v>
                      </c:pt>
                      <c:pt idx="3090">
                        <c:v>101.63253190857819</c:v>
                      </c:pt>
                      <c:pt idx="3091">
                        <c:v>101.29118432769368</c:v>
                      </c:pt>
                      <c:pt idx="3092">
                        <c:v>101.58800831107153</c:v>
                      </c:pt>
                      <c:pt idx="3093">
                        <c:v>101.41585040071237</c:v>
                      </c:pt>
                      <c:pt idx="3094">
                        <c:v>101.4395963193826</c:v>
                      </c:pt>
                      <c:pt idx="3095">
                        <c:v>101.32086672603147</c:v>
                      </c:pt>
                      <c:pt idx="3096">
                        <c:v>101.38023152270704</c:v>
                      </c:pt>
                      <c:pt idx="3097">
                        <c:v>101.4544375185515</c:v>
                      </c:pt>
                      <c:pt idx="3098">
                        <c:v>101.46927871772039</c:v>
                      </c:pt>
                      <c:pt idx="3099">
                        <c:v>101.32086672603147</c:v>
                      </c:pt>
                      <c:pt idx="3100">
                        <c:v>101.02404274265359</c:v>
                      </c:pt>
                      <c:pt idx="3101">
                        <c:v>101.02404274265359</c:v>
                      </c:pt>
                      <c:pt idx="3102">
                        <c:v>101.11308993766694</c:v>
                      </c:pt>
                      <c:pt idx="3103">
                        <c:v>101.11308993766694</c:v>
                      </c:pt>
                      <c:pt idx="3104">
                        <c:v>101.11308993766694</c:v>
                      </c:pt>
                      <c:pt idx="3105">
                        <c:v>100.94983674680913</c:v>
                      </c:pt>
                      <c:pt idx="3106">
                        <c:v>100.77174235678241</c:v>
                      </c:pt>
                      <c:pt idx="3107">
                        <c:v>100.56396556841791</c:v>
                      </c:pt>
                      <c:pt idx="3108">
                        <c:v>101.00920154348472</c:v>
                      </c:pt>
                      <c:pt idx="3109">
                        <c:v>101.00920154348472</c:v>
                      </c:pt>
                      <c:pt idx="3110">
                        <c:v>101.12793113683584</c:v>
                      </c:pt>
                      <c:pt idx="3111">
                        <c:v>100.93499554764026</c:v>
                      </c:pt>
                      <c:pt idx="3112">
                        <c:v>100.66785396260019</c:v>
                      </c:pt>
                      <c:pt idx="3113">
                        <c:v>100.74205995844463</c:v>
                      </c:pt>
                      <c:pt idx="3114">
                        <c:v>100.32650638171563</c:v>
                      </c:pt>
                      <c:pt idx="3115">
                        <c:v>100.54912436924903</c:v>
                      </c:pt>
                      <c:pt idx="3116">
                        <c:v>100.2077767883645</c:v>
                      </c:pt>
                      <c:pt idx="3117">
                        <c:v>99.58444642327099</c:v>
                      </c:pt>
                      <c:pt idx="3118">
                        <c:v>99.732858414959921</c:v>
                      </c:pt>
                      <c:pt idx="3119">
                        <c:v>99.614128821608773</c:v>
                      </c:pt>
                      <c:pt idx="3120">
                        <c:v>100</c:v>
                      </c:pt>
                      <c:pt idx="3121">
                        <c:v>100.75393291777974</c:v>
                      </c:pt>
                      <c:pt idx="3122">
                        <c:v>100.46007717423568</c:v>
                      </c:pt>
                      <c:pt idx="3123">
                        <c:v>99.881270406648852</c:v>
                      </c:pt>
                      <c:pt idx="3124">
                        <c:v>100.25230038587117</c:v>
                      </c:pt>
                      <c:pt idx="3125">
                        <c:v>100.47491837340456</c:v>
                      </c:pt>
                      <c:pt idx="3126">
                        <c:v>100.6084891659246</c:v>
                      </c:pt>
                      <c:pt idx="3127">
                        <c:v>100.35618878005342</c:v>
                      </c:pt>
                      <c:pt idx="3128">
                        <c:v>99.792223211635502</c:v>
                      </c:pt>
                      <c:pt idx="3129">
                        <c:v>99.821905609973285</c:v>
                      </c:pt>
                      <c:pt idx="3130">
                        <c:v>100.02968239833778</c:v>
                      </c:pt>
                      <c:pt idx="3131">
                        <c:v>99.257940041555344</c:v>
                      </c:pt>
                      <c:pt idx="3132">
                        <c:v>99.109528049866427</c:v>
                      </c:pt>
                      <c:pt idx="3133">
                        <c:v>98.426832888097351</c:v>
                      </c:pt>
                      <c:pt idx="3134">
                        <c:v>97.788661323834972</c:v>
                      </c:pt>
                      <c:pt idx="3135">
                        <c:v>97.476996141288211</c:v>
                      </c:pt>
                      <c:pt idx="3136">
                        <c:v>97.491837340457096</c:v>
                      </c:pt>
                      <c:pt idx="3137">
                        <c:v>97.803502523003843</c:v>
                      </c:pt>
                      <c:pt idx="3138">
                        <c:v>97.996438112199456</c:v>
                      </c:pt>
                      <c:pt idx="3139">
                        <c:v>97.714455327990493</c:v>
                      </c:pt>
                      <c:pt idx="3140">
                        <c:v>97.729296527159391</c:v>
                      </c:pt>
                      <c:pt idx="3141">
                        <c:v>97.105966162065897</c:v>
                      </c:pt>
                      <c:pt idx="3142">
                        <c:v>97.076283763728114</c:v>
                      </c:pt>
                      <c:pt idx="3143">
                        <c:v>96.423271000296822</c:v>
                      </c:pt>
                      <c:pt idx="3144">
                        <c:v>96.764618581181352</c:v>
                      </c:pt>
                      <c:pt idx="3145">
                        <c:v>97.595725734639345</c:v>
                      </c:pt>
                      <c:pt idx="3146">
                        <c:v>97.833184921341626</c:v>
                      </c:pt>
                      <c:pt idx="3147">
                        <c:v>97.521519738794879</c:v>
                      </c:pt>
                      <c:pt idx="3148">
                        <c:v>97.002077767883634</c:v>
                      </c:pt>
                      <c:pt idx="3149">
                        <c:v>96.586524191154638</c:v>
                      </c:pt>
                      <c:pt idx="3150">
                        <c:v>96.79430097951915</c:v>
                      </c:pt>
                      <c:pt idx="3151">
                        <c:v>96.711190264173339</c:v>
                      </c:pt>
                      <c:pt idx="3152">
                        <c:v>96.340160284951011</c:v>
                      </c:pt>
                      <c:pt idx="3153">
                        <c:v>96.438112199465706</c:v>
                      </c:pt>
                      <c:pt idx="3154">
                        <c:v>96.883348174532486</c:v>
                      </c:pt>
                      <c:pt idx="3155">
                        <c:v>96.37874740279014</c:v>
                      </c:pt>
                      <c:pt idx="3156">
                        <c:v>96.37874740279014</c:v>
                      </c:pt>
                      <c:pt idx="3157">
                        <c:v>96.334223805283457</c:v>
                      </c:pt>
                      <c:pt idx="3158">
                        <c:v>96.319382606114573</c:v>
                      </c:pt>
                      <c:pt idx="3159">
                        <c:v>96.571682991985739</c:v>
                      </c:pt>
                      <c:pt idx="3160">
                        <c:v>96.527159394479057</c:v>
                      </c:pt>
                      <c:pt idx="3161">
                        <c:v>96.823983377856919</c:v>
                      </c:pt>
                      <c:pt idx="3162">
                        <c:v>96.749777382012454</c:v>
                      </c:pt>
                      <c:pt idx="3163">
                        <c:v>97.491837340457096</c:v>
                      </c:pt>
                      <c:pt idx="3164">
                        <c:v>97.358266547937063</c:v>
                      </c:pt>
                      <c:pt idx="3165">
                        <c:v>97.788661323834972</c:v>
                      </c:pt>
                      <c:pt idx="3166">
                        <c:v>97.358266547937063</c:v>
                      </c:pt>
                      <c:pt idx="3167">
                        <c:v>97.848026120510539</c:v>
                      </c:pt>
                      <c:pt idx="3168">
                        <c:v>97.625408132977142</c:v>
                      </c:pt>
                      <c:pt idx="3169">
                        <c:v>97.462154942119312</c:v>
                      </c:pt>
                      <c:pt idx="3170">
                        <c:v>97.506678539625995</c:v>
                      </c:pt>
                      <c:pt idx="3171">
                        <c:v>97.367171267438408</c:v>
                      </c:pt>
                      <c:pt idx="3172">
                        <c:v>96.705253784505786</c:v>
                      </c:pt>
                      <c:pt idx="3173">
                        <c:v>96.571682991985739</c:v>
                      </c:pt>
                      <c:pt idx="3174">
                        <c:v>96.452953398634605</c:v>
                      </c:pt>
                      <c:pt idx="3175">
                        <c:v>96.452953398634605</c:v>
                      </c:pt>
                      <c:pt idx="3176">
                        <c:v>96.452953398634605</c:v>
                      </c:pt>
                      <c:pt idx="3177">
                        <c:v>96.349065004452356</c:v>
                      </c:pt>
                      <c:pt idx="3178">
                        <c:v>96.482635796972389</c:v>
                      </c:pt>
                      <c:pt idx="3179">
                        <c:v>96.328287325615904</c:v>
                      </c:pt>
                      <c:pt idx="3180">
                        <c:v>96.313446126447005</c:v>
                      </c:pt>
                      <c:pt idx="3181">
                        <c:v>96.194716533095871</c:v>
                      </c:pt>
                      <c:pt idx="3182">
                        <c:v>96.542000593647955</c:v>
                      </c:pt>
                      <c:pt idx="3183">
                        <c:v>96.215494211932324</c:v>
                      </c:pt>
                      <c:pt idx="3184">
                        <c:v>96.268922528940337</c:v>
                      </c:pt>
                      <c:pt idx="3185">
                        <c:v>96.402493321460355</c:v>
                      </c:pt>
                      <c:pt idx="3186">
                        <c:v>96.423271000296822</c:v>
                      </c:pt>
                      <c:pt idx="3187">
                        <c:v>96.482635796972389</c:v>
                      </c:pt>
                      <c:pt idx="3188">
                        <c:v>96.556841792816854</c:v>
                      </c:pt>
                      <c:pt idx="3189">
                        <c:v>96.393588601959038</c:v>
                      </c:pt>
                      <c:pt idx="3190">
                        <c:v>96.423271000296822</c:v>
                      </c:pt>
                      <c:pt idx="3191">
                        <c:v>96.334223805283457</c:v>
                      </c:pt>
                      <c:pt idx="3192">
                        <c:v>96.334223805283457</c:v>
                      </c:pt>
                      <c:pt idx="3193">
                        <c:v>96.571682991985739</c:v>
                      </c:pt>
                      <c:pt idx="3194">
                        <c:v>96.616206589492421</c:v>
                      </c:pt>
                      <c:pt idx="3195">
                        <c:v>96.616206589492421</c:v>
                      </c:pt>
                      <c:pt idx="3196">
                        <c:v>96.616206589492421</c:v>
                      </c:pt>
                      <c:pt idx="3197">
                        <c:v>96.482635796972389</c:v>
                      </c:pt>
                      <c:pt idx="3198">
                        <c:v>96.482635796972389</c:v>
                      </c:pt>
                      <c:pt idx="3199">
                        <c:v>96.334223805283457</c:v>
                      </c:pt>
                      <c:pt idx="3200">
                        <c:v>96.283763728109221</c:v>
                      </c:pt>
                      <c:pt idx="3201">
                        <c:v>96.268922528940337</c:v>
                      </c:pt>
                      <c:pt idx="3202">
                        <c:v>96.289700207776789</c:v>
                      </c:pt>
                      <c:pt idx="3203">
                        <c:v>96.334223805283457</c:v>
                      </c:pt>
                      <c:pt idx="3204">
                        <c:v>96.46779459780349</c:v>
                      </c:pt>
                      <c:pt idx="3205">
                        <c:v>96.334223805283457</c:v>
                      </c:pt>
                      <c:pt idx="3206">
                        <c:v>96.283763728109221</c:v>
                      </c:pt>
                      <c:pt idx="3207">
                        <c:v>96.283763728109221</c:v>
                      </c:pt>
                      <c:pt idx="3208">
                        <c:v>96.438112199465706</c:v>
                      </c:pt>
                      <c:pt idx="3209">
                        <c:v>96.482635796972389</c:v>
                      </c:pt>
                      <c:pt idx="3210">
                        <c:v>97.462154942119312</c:v>
                      </c:pt>
                      <c:pt idx="3211">
                        <c:v>97.002077767883634</c:v>
                      </c:pt>
                      <c:pt idx="3212">
                        <c:v>97.566043336301561</c:v>
                      </c:pt>
                      <c:pt idx="3213">
                        <c:v>97.684772929652709</c:v>
                      </c:pt>
                      <c:pt idx="3214">
                        <c:v>97.758978925497175</c:v>
                      </c:pt>
                      <c:pt idx="3215">
                        <c:v>97.566043336301561</c:v>
                      </c:pt>
                      <c:pt idx="3216">
                        <c:v>97.061442564559215</c:v>
                      </c:pt>
                      <c:pt idx="3217">
                        <c:v>96.868506975363601</c:v>
                      </c:pt>
                      <c:pt idx="3218">
                        <c:v>96.957554170376966</c:v>
                      </c:pt>
                      <c:pt idx="3219">
                        <c:v>97.209854556248132</c:v>
                      </c:pt>
                      <c:pt idx="3220">
                        <c:v>97.343425348768179</c:v>
                      </c:pt>
                      <c:pt idx="3221">
                        <c:v>96.97239536954585</c:v>
                      </c:pt>
                      <c:pt idx="3222">
                        <c:v>97.254378153754814</c:v>
                      </c:pt>
                      <c:pt idx="3223">
                        <c:v>97.402790145443745</c:v>
                      </c:pt>
                      <c:pt idx="3224">
                        <c:v>96.987236568714749</c:v>
                      </c:pt>
                      <c:pt idx="3225">
                        <c:v>97.031760166221432</c:v>
                      </c:pt>
                      <c:pt idx="3226">
                        <c:v>97.209854556248132</c:v>
                      </c:pt>
                      <c:pt idx="3227">
                        <c:v>97.476996141288211</c:v>
                      </c:pt>
                      <c:pt idx="3228">
                        <c:v>97.432472543781529</c:v>
                      </c:pt>
                      <c:pt idx="3229">
                        <c:v>97.076283763728114</c:v>
                      </c:pt>
                      <c:pt idx="3230">
                        <c:v>97.180172157910349</c:v>
                      </c:pt>
                      <c:pt idx="3231">
                        <c:v>97.129712080736113</c:v>
                      </c:pt>
                      <c:pt idx="3232">
                        <c:v>97.008014247551202</c:v>
                      </c:pt>
                      <c:pt idx="3233">
                        <c:v>96.97239536954585</c:v>
                      </c:pt>
                      <c:pt idx="3234">
                        <c:v>97.091124962896984</c:v>
                      </c:pt>
                      <c:pt idx="3235">
                        <c:v>97.046601365390316</c:v>
                      </c:pt>
                      <c:pt idx="3236">
                        <c:v>97.002077767883634</c:v>
                      </c:pt>
                      <c:pt idx="3237">
                        <c:v>97.402790145443745</c:v>
                      </c:pt>
                      <c:pt idx="3238">
                        <c:v>97.32858414959928</c:v>
                      </c:pt>
                      <c:pt idx="3239">
                        <c:v>97.055506084891647</c:v>
                      </c:pt>
                      <c:pt idx="3240">
                        <c:v>97.284060552092598</c:v>
                      </c:pt>
                      <c:pt idx="3241">
                        <c:v>97.150489759572565</c:v>
                      </c:pt>
                      <c:pt idx="3242">
                        <c:v>96.957554170376966</c:v>
                      </c:pt>
                      <c:pt idx="3243">
                        <c:v>97.135648560403681</c:v>
                      </c:pt>
                      <c:pt idx="3244">
                        <c:v>97.135648560403681</c:v>
                      </c:pt>
                      <c:pt idx="3245">
                        <c:v>96.785396260017791</c:v>
                      </c:pt>
                      <c:pt idx="3246">
                        <c:v>96.651825467497773</c:v>
                      </c:pt>
                      <c:pt idx="3247">
                        <c:v>96.571682991985739</c:v>
                      </c:pt>
                      <c:pt idx="3248">
                        <c:v>96.660730186999103</c:v>
                      </c:pt>
                      <c:pt idx="3249">
                        <c:v>96.363906203621255</c:v>
                      </c:pt>
                      <c:pt idx="3250">
                        <c:v>96.363906203621255</c:v>
                      </c:pt>
                      <c:pt idx="3251">
                        <c:v>96.319382606114573</c:v>
                      </c:pt>
                      <c:pt idx="3252">
                        <c:v>96.699317304838232</c:v>
                      </c:pt>
                      <c:pt idx="3253">
                        <c:v>96.690412585336887</c:v>
                      </c:pt>
                      <c:pt idx="3254">
                        <c:v>96.690412585336887</c:v>
                      </c:pt>
                      <c:pt idx="3255">
                        <c:v>96.565746512318185</c:v>
                      </c:pt>
                      <c:pt idx="3256">
                        <c:v>96.577619471653293</c:v>
                      </c:pt>
                      <c:pt idx="3257">
                        <c:v>96.622143069159989</c:v>
                      </c:pt>
                      <c:pt idx="3258">
                        <c:v>96.660730186999103</c:v>
                      </c:pt>
                      <c:pt idx="3259">
                        <c:v>96.512318195310172</c:v>
                      </c:pt>
                      <c:pt idx="3260">
                        <c:v>96.274859008607891</c:v>
                      </c:pt>
                      <c:pt idx="3261">
                        <c:v>96.482635796972389</c:v>
                      </c:pt>
                      <c:pt idx="3262">
                        <c:v>96.387652122291485</c:v>
                      </c:pt>
                      <c:pt idx="3263">
                        <c:v>96.265954289106546</c:v>
                      </c:pt>
                      <c:pt idx="3264">
                        <c:v>96.230335411101208</c:v>
                      </c:pt>
                      <c:pt idx="3265">
                        <c:v>96.245176610270107</c:v>
                      </c:pt>
                      <c:pt idx="3266">
                        <c:v>96.452953398634605</c:v>
                      </c:pt>
                      <c:pt idx="3267">
                        <c:v>96.334223805283457</c:v>
                      </c:pt>
                      <c:pt idx="3268">
                        <c:v>96.497476996141273</c:v>
                      </c:pt>
                      <c:pt idx="3269">
                        <c:v>96.334223805283457</c:v>
                      </c:pt>
                      <c:pt idx="3270">
                        <c:v>97.209854556248132</c:v>
                      </c:pt>
                      <c:pt idx="3271">
                        <c:v>97.209854556248132</c:v>
                      </c:pt>
                      <c:pt idx="3272">
                        <c:v>96.170970614425642</c:v>
                      </c:pt>
                      <c:pt idx="3273">
                        <c:v>96.150192935589189</c:v>
                      </c:pt>
                      <c:pt idx="3274">
                        <c:v>96.170970614425642</c:v>
                      </c:pt>
                      <c:pt idx="3275">
                        <c:v>96.141288216087844</c:v>
                      </c:pt>
                      <c:pt idx="3276">
                        <c:v>96.334223805283457</c:v>
                      </c:pt>
                      <c:pt idx="3277">
                        <c:v>96.251113089937661</c:v>
                      </c:pt>
                      <c:pt idx="3278">
                        <c:v>96.245176610270107</c:v>
                      </c:pt>
                      <c:pt idx="3279">
                        <c:v>96.423271000296822</c:v>
                      </c:pt>
                      <c:pt idx="3280">
                        <c:v>96.512318195310172</c:v>
                      </c:pt>
                      <c:pt idx="3281">
                        <c:v>96.304541406945674</c:v>
                      </c:pt>
                      <c:pt idx="3282">
                        <c:v>96.289700207776789</c:v>
                      </c:pt>
                      <c:pt idx="3283">
                        <c:v>96.334223805283457</c:v>
                      </c:pt>
                      <c:pt idx="3284">
                        <c:v>96.215494211932324</c:v>
                      </c:pt>
                      <c:pt idx="3285">
                        <c:v>96.200653012763425</c:v>
                      </c:pt>
                      <c:pt idx="3286">
                        <c:v>96.245176610270107</c:v>
                      </c:pt>
                      <c:pt idx="3287">
                        <c:v>96.156129415256757</c:v>
                      </c:pt>
                      <c:pt idx="3288">
                        <c:v>96.126447016918974</c:v>
                      </c:pt>
                      <c:pt idx="3289">
                        <c:v>96.096764618581162</c:v>
                      </c:pt>
                      <c:pt idx="3290">
                        <c:v>96.096764618581162</c:v>
                      </c:pt>
                      <c:pt idx="3291">
                        <c:v>96.096764618581162</c:v>
                      </c:pt>
                      <c:pt idx="3292">
                        <c:v>96.126447016918974</c:v>
                      </c:pt>
                      <c:pt idx="3293">
                        <c:v>96.156129415256757</c:v>
                      </c:pt>
                      <c:pt idx="3294">
                        <c:v>96.156129415256757</c:v>
                      </c:pt>
                      <c:pt idx="3295">
                        <c:v>96.156129415256757</c:v>
                      </c:pt>
                      <c:pt idx="3296">
                        <c:v>96.156129415256757</c:v>
                      </c:pt>
                      <c:pt idx="3297">
                        <c:v>96.087859899079845</c:v>
                      </c:pt>
                      <c:pt idx="3298">
                        <c:v>96.096764618581162</c:v>
                      </c:pt>
                      <c:pt idx="3299">
                        <c:v>96.037399821905595</c:v>
                      </c:pt>
                      <c:pt idx="3300">
                        <c:v>96.02255862273671</c:v>
                      </c:pt>
                      <c:pt idx="3301">
                        <c:v>95.948352626892245</c:v>
                      </c:pt>
                      <c:pt idx="3302">
                        <c:v>95.918670228554461</c:v>
                      </c:pt>
                      <c:pt idx="3303">
                        <c:v>95.978035025230028</c:v>
                      </c:pt>
                      <c:pt idx="3304">
                        <c:v>96.132383496586527</c:v>
                      </c:pt>
                      <c:pt idx="3305">
                        <c:v>96.126447016918974</c:v>
                      </c:pt>
                      <c:pt idx="3306">
                        <c:v>96.491540516473719</c:v>
                      </c:pt>
                      <c:pt idx="3307">
                        <c:v>96.325319085782127</c:v>
                      </c:pt>
                      <c:pt idx="3308">
                        <c:v>96.363906203621255</c:v>
                      </c:pt>
                      <c:pt idx="3309">
                        <c:v>96.423271000296822</c:v>
                      </c:pt>
                      <c:pt idx="3310">
                        <c:v>96.429207479964376</c:v>
                      </c:pt>
                      <c:pt idx="3311">
                        <c:v>96.35500148411991</c:v>
                      </c:pt>
                      <c:pt idx="3312">
                        <c:v>96.734936182843569</c:v>
                      </c:pt>
                      <c:pt idx="3313">
                        <c:v>96.927871772039168</c:v>
                      </c:pt>
                      <c:pt idx="3314">
                        <c:v>97.126743840902336</c:v>
                      </c:pt>
                      <c:pt idx="3315">
                        <c:v>96.96349065004452</c:v>
                      </c:pt>
                      <c:pt idx="3316">
                        <c:v>96.927871772039168</c:v>
                      </c:pt>
                      <c:pt idx="3317">
                        <c:v>97.144553279905011</c:v>
                      </c:pt>
                      <c:pt idx="3318">
                        <c:v>96.853665776194703</c:v>
                      </c:pt>
                      <c:pt idx="3319">
                        <c:v>96.749777382012454</c:v>
                      </c:pt>
                      <c:pt idx="3320">
                        <c:v>96.823983377856919</c:v>
                      </c:pt>
                      <c:pt idx="3321">
                        <c:v>97.046601365390316</c:v>
                      </c:pt>
                      <c:pt idx="3322">
                        <c:v>97.120807361234768</c:v>
                      </c:pt>
                      <c:pt idx="3323">
                        <c:v>96.898189373701385</c:v>
                      </c:pt>
                      <c:pt idx="3324">
                        <c:v>96.764618581181352</c:v>
                      </c:pt>
                      <c:pt idx="3325">
                        <c:v>96.571682991985739</c:v>
                      </c:pt>
                      <c:pt idx="3326">
                        <c:v>96.423271000296822</c:v>
                      </c:pt>
                      <c:pt idx="3327">
                        <c:v>96.274859008607891</c:v>
                      </c:pt>
                      <c:pt idx="3328">
                        <c:v>96.304541406945674</c:v>
                      </c:pt>
                      <c:pt idx="3329">
                        <c:v>96.075986939744723</c:v>
                      </c:pt>
                      <c:pt idx="3330">
                        <c:v>96.016622143069156</c:v>
                      </c:pt>
                      <c:pt idx="3331">
                        <c:v>96.126447016918974</c:v>
                      </c:pt>
                      <c:pt idx="3332">
                        <c:v>96.156129415256757</c:v>
                      </c:pt>
                      <c:pt idx="3333">
                        <c:v>96.067082220243378</c:v>
                      </c:pt>
                      <c:pt idx="3334">
                        <c:v>96.007717423567811</c:v>
                      </c:pt>
                      <c:pt idx="3335">
                        <c:v>96.18581181359454</c:v>
                      </c:pt>
                      <c:pt idx="3336">
                        <c:v>96.363906203621255</c:v>
                      </c:pt>
                      <c:pt idx="3337">
                        <c:v>96.46779459780349</c:v>
                      </c:pt>
                      <c:pt idx="3338">
                        <c:v>96.482635796972389</c:v>
                      </c:pt>
                      <c:pt idx="3339">
                        <c:v>96.482635796972389</c:v>
                      </c:pt>
                      <c:pt idx="3340">
                        <c:v>96.126447016918974</c:v>
                      </c:pt>
                      <c:pt idx="3341">
                        <c:v>96.274859008607891</c:v>
                      </c:pt>
                      <c:pt idx="3342">
                        <c:v>96.138319976254081</c:v>
                      </c:pt>
                      <c:pt idx="3343">
                        <c:v>96.265954289106546</c:v>
                      </c:pt>
                      <c:pt idx="3344">
                        <c:v>96.360937963787464</c:v>
                      </c:pt>
                      <c:pt idx="3345">
                        <c:v>96.245176610270107</c:v>
                      </c:pt>
                      <c:pt idx="3346">
                        <c:v>96.307509646779451</c:v>
                      </c:pt>
                      <c:pt idx="3347">
                        <c:v>96.212525972098533</c:v>
                      </c:pt>
                      <c:pt idx="3348">
                        <c:v>96.274859008607891</c:v>
                      </c:pt>
                      <c:pt idx="3349">
                        <c:v>96.663698426832894</c:v>
                      </c:pt>
                      <c:pt idx="3350">
                        <c:v>96.357969723953701</c:v>
                      </c:pt>
                      <c:pt idx="3351">
                        <c:v>96.212525972098533</c:v>
                      </c:pt>
                      <c:pt idx="3352">
                        <c:v>96.126447016918974</c:v>
                      </c:pt>
                      <c:pt idx="3353">
                        <c:v>96.067082220243378</c:v>
                      </c:pt>
                      <c:pt idx="3354">
                        <c:v>96.067082220243378</c:v>
                      </c:pt>
                      <c:pt idx="3355">
                        <c:v>96.096764618581162</c:v>
                      </c:pt>
                      <c:pt idx="3356">
                        <c:v>96.093796378747399</c:v>
                      </c:pt>
                      <c:pt idx="3357">
                        <c:v>96.061145740575824</c:v>
                      </c:pt>
                      <c:pt idx="3358">
                        <c:v>95.978035025230028</c:v>
                      </c:pt>
                      <c:pt idx="3359">
                        <c:v>96.007717423567811</c:v>
                      </c:pt>
                      <c:pt idx="3360">
                        <c:v>95.978035025230028</c:v>
                      </c:pt>
                      <c:pt idx="3361">
                        <c:v>96.007717423567811</c:v>
                      </c:pt>
                      <c:pt idx="3362">
                        <c:v>95.963193826061143</c:v>
                      </c:pt>
                      <c:pt idx="3363">
                        <c:v>96.087859899079845</c:v>
                      </c:pt>
                      <c:pt idx="3364">
                        <c:v>96.007717423567811</c:v>
                      </c:pt>
                      <c:pt idx="3365">
                        <c:v>96.034431582071818</c:v>
                      </c:pt>
                      <c:pt idx="3366">
                        <c:v>96.034431582071818</c:v>
                      </c:pt>
                      <c:pt idx="3367">
                        <c:v>96.007717423567811</c:v>
                      </c:pt>
                      <c:pt idx="3368">
                        <c:v>95.978035025230028</c:v>
                      </c:pt>
                      <c:pt idx="3369">
                        <c:v>95.975066785396251</c:v>
                      </c:pt>
                      <c:pt idx="3370">
                        <c:v>96.260017809438992</c:v>
                      </c:pt>
                      <c:pt idx="3371">
                        <c:v>97.773820124666059</c:v>
                      </c:pt>
                      <c:pt idx="3372">
                        <c:v>97.370139507272185</c:v>
                      </c:pt>
                      <c:pt idx="3373">
                        <c:v>97.417631344612644</c:v>
                      </c:pt>
                      <c:pt idx="3374">
                        <c:v>97.002077767883634</c:v>
                      </c:pt>
                      <c:pt idx="3375">
                        <c:v>96.987236568714749</c:v>
                      </c:pt>
                      <c:pt idx="3376">
                        <c:v>96.037399821905595</c:v>
                      </c:pt>
                      <c:pt idx="3377">
                        <c:v>96.037399821905595</c:v>
                      </c:pt>
                      <c:pt idx="3378">
                        <c:v>96.18581181359454</c:v>
                      </c:pt>
                      <c:pt idx="3379">
                        <c:v>96.18581181359454</c:v>
                      </c:pt>
                      <c:pt idx="3380">
                        <c:v>96.18581181359454</c:v>
                      </c:pt>
                      <c:pt idx="3381">
                        <c:v>96.093796378747399</c:v>
                      </c:pt>
                      <c:pt idx="3382">
                        <c:v>96.093796378747399</c:v>
                      </c:pt>
                      <c:pt idx="3383">
                        <c:v>96.093796378747399</c:v>
                      </c:pt>
                      <c:pt idx="3384">
                        <c:v>95.51795785099435</c:v>
                      </c:pt>
                      <c:pt idx="3385">
                        <c:v>95.280498664292068</c:v>
                      </c:pt>
                      <c:pt idx="3386">
                        <c:v>95.354704660136534</c:v>
                      </c:pt>
                      <c:pt idx="3387">
                        <c:v>95.449688334817452</c:v>
                      </c:pt>
                      <c:pt idx="3388">
                        <c:v>95.532799050163248</c:v>
                      </c:pt>
                      <c:pt idx="3389">
                        <c:v>95.648560403680605</c:v>
                      </c:pt>
                      <c:pt idx="3390">
                        <c:v>95.532799050163248</c:v>
                      </c:pt>
                      <c:pt idx="3391">
                        <c:v>95.473434253487682</c:v>
                      </c:pt>
                      <c:pt idx="3392">
                        <c:v>95.295339863460967</c:v>
                      </c:pt>
                      <c:pt idx="3393">
                        <c:v>95.286435143959622</c:v>
                      </c:pt>
                      <c:pt idx="3394">
                        <c:v>95.339863460967649</c:v>
                      </c:pt>
                      <c:pt idx="3395">
                        <c:v>95.390323538141871</c:v>
                      </c:pt>
                      <c:pt idx="3396">
                        <c:v>95.470466013653905</c:v>
                      </c:pt>
                      <c:pt idx="3397">
                        <c:v>95.384387058474317</c:v>
                      </c:pt>
                      <c:pt idx="3398">
                        <c:v>95.553576728999687</c:v>
                      </c:pt>
                      <c:pt idx="3399">
                        <c:v>95.384387058474317</c:v>
                      </c:pt>
                      <c:pt idx="3400">
                        <c:v>95.295339863460967</c:v>
                      </c:pt>
                      <c:pt idx="3401">
                        <c:v>95.437815375482344</c:v>
                      </c:pt>
                      <c:pt idx="3402">
                        <c:v>95.443751855149898</c:v>
                      </c:pt>
                      <c:pt idx="3403">
                        <c:v>95.473434253487682</c:v>
                      </c:pt>
                      <c:pt idx="3404">
                        <c:v>95.458593054318783</c:v>
                      </c:pt>
                      <c:pt idx="3405">
                        <c:v>95.32502226179875</c:v>
                      </c:pt>
                      <c:pt idx="3406">
                        <c:v>95.532799050163248</c:v>
                      </c:pt>
                      <c:pt idx="3407">
                        <c:v>96.111605817750075</c:v>
                      </c:pt>
                      <c:pt idx="3408">
                        <c:v>96.313446126447005</c:v>
                      </c:pt>
                      <c:pt idx="3409">
                        <c:v>96.491540516473719</c:v>
                      </c:pt>
                      <c:pt idx="3410">
                        <c:v>96.918967052537838</c:v>
                      </c:pt>
                      <c:pt idx="3411">
                        <c:v>97.230632235084585</c:v>
                      </c:pt>
                      <c:pt idx="3412">
                        <c:v>97.016918967052533</c:v>
                      </c:pt>
                      <c:pt idx="3413">
                        <c:v>97.209854556248132</c:v>
                      </c:pt>
                      <c:pt idx="3414">
                        <c:v>96.80914217868802</c:v>
                      </c:pt>
                      <c:pt idx="3415">
                        <c:v>96.349065004452356</c:v>
                      </c:pt>
                      <c:pt idx="3416">
                        <c:v>96.482635796972389</c:v>
                      </c:pt>
                      <c:pt idx="3417">
                        <c:v>96.363906203621255</c:v>
                      </c:pt>
                      <c:pt idx="3418">
                        <c:v>96.512318195310172</c:v>
                      </c:pt>
                      <c:pt idx="3419">
                        <c:v>96.46779459780349</c:v>
                      </c:pt>
                      <c:pt idx="3420">
                        <c:v>96.408429801127923</c:v>
                      </c:pt>
                      <c:pt idx="3421">
                        <c:v>96.497476996141273</c:v>
                      </c:pt>
                      <c:pt idx="3422">
                        <c:v>96.423271000296822</c:v>
                      </c:pt>
                      <c:pt idx="3423">
                        <c:v>96.542000593647955</c:v>
                      </c:pt>
                      <c:pt idx="3424">
                        <c:v>96.951617690709412</c:v>
                      </c:pt>
                      <c:pt idx="3425">
                        <c:v>96.823983377856919</c:v>
                      </c:pt>
                      <c:pt idx="3426">
                        <c:v>96.660730186999103</c:v>
                      </c:pt>
                      <c:pt idx="3427">
                        <c:v>96.46779459780349</c:v>
                      </c:pt>
                      <c:pt idx="3428">
                        <c:v>96.586524191154638</c:v>
                      </c:pt>
                      <c:pt idx="3429">
                        <c:v>96.580587711487084</c:v>
                      </c:pt>
                      <c:pt idx="3430">
                        <c:v>96.711190264173339</c:v>
                      </c:pt>
                      <c:pt idx="3431">
                        <c:v>96.72009498367467</c:v>
                      </c:pt>
                      <c:pt idx="3432">
                        <c:v>96.779459780350237</c:v>
                      </c:pt>
                      <c:pt idx="3433">
                        <c:v>96.853665776194703</c:v>
                      </c:pt>
                      <c:pt idx="3434">
                        <c:v>96.586524191154638</c:v>
                      </c:pt>
                      <c:pt idx="3435">
                        <c:v>96.829919857524487</c:v>
                      </c:pt>
                      <c:pt idx="3436">
                        <c:v>97.126743840902336</c:v>
                      </c:pt>
                      <c:pt idx="3437">
                        <c:v>97.076283763728114</c:v>
                      </c:pt>
                      <c:pt idx="3438">
                        <c:v>96.918967052537838</c:v>
                      </c:pt>
                      <c:pt idx="3439">
                        <c:v>96.497476996141273</c:v>
                      </c:pt>
                      <c:pt idx="3440">
                        <c:v>96.067082220243378</c:v>
                      </c:pt>
                      <c:pt idx="3441">
                        <c:v>95.672306322350835</c:v>
                      </c:pt>
                      <c:pt idx="3442">
                        <c:v>95.488275452656566</c:v>
                      </c:pt>
                      <c:pt idx="3443">
                        <c:v>95.785099436034429</c:v>
                      </c:pt>
                      <c:pt idx="3444">
                        <c:v>95.868210151380225</c:v>
                      </c:pt>
                      <c:pt idx="3445">
                        <c:v>95.868210151380225</c:v>
                      </c:pt>
                      <c:pt idx="3446">
                        <c:v>95.868210151380225</c:v>
                      </c:pt>
                      <c:pt idx="3447">
                        <c:v>95.799940635203313</c:v>
                      </c:pt>
                      <c:pt idx="3448">
                        <c:v>95.696052241021079</c:v>
                      </c:pt>
                      <c:pt idx="3449">
                        <c:v>95.725734639358862</c:v>
                      </c:pt>
                      <c:pt idx="3450">
                        <c:v>95.77025823686553</c:v>
                      </c:pt>
                      <c:pt idx="3451">
                        <c:v>96.12051053725142</c:v>
                      </c:pt>
                      <c:pt idx="3452">
                        <c:v>96.105669338082507</c:v>
                      </c:pt>
                      <c:pt idx="3453">
                        <c:v>96.15909765509052</c:v>
                      </c:pt>
                      <c:pt idx="3454">
                        <c:v>95.983971504897582</c:v>
                      </c:pt>
                      <c:pt idx="3455">
                        <c:v>95.743544078361538</c:v>
                      </c:pt>
                      <c:pt idx="3456">
                        <c:v>95.743544078361538</c:v>
                      </c:pt>
                      <c:pt idx="3457">
                        <c:v>95.651528643514396</c:v>
                      </c:pt>
                      <c:pt idx="3458">
                        <c:v>95.574354407836154</c:v>
                      </c:pt>
                      <c:pt idx="3459">
                        <c:v>95.497180172157897</c:v>
                      </c:pt>
                      <c:pt idx="3460">
                        <c:v>95.559513208667241</c:v>
                      </c:pt>
                      <c:pt idx="3461">
                        <c:v>95.592163846838815</c:v>
                      </c:pt>
                      <c:pt idx="3462">
                        <c:v>96.010685663401603</c:v>
                      </c:pt>
                      <c:pt idx="3463">
                        <c:v>95.903829029385562</c:v>
                      </c:pt>
                      <c:pt idx="3464">
                        <c:v>96.049272781240717</c:v>
                      </c:pt>
                      <c:pt idx="3465">
                        <c:v>96.064113980409616</c:v>
                      </c:pt>
                      <c:pt idx="3466">
                        <c:v>96.067082220243378</c:v>
                      </c:pt>
                      <c:pt idx="3467">
                        <c:v>96.542000593647955</c:v>
                      </c:pt>
                      <c:pt idx="3468">
                        <c:v>96.542000593647955</c:v>
                      </c:pt>
                      <c:pt idx="3469">
                        <c:v>97.031760166221432</c:v>
                      </c:pt>
                      <c:pt idx="3470">
                        <c:v>97.132680320569904</c:v>
                      </c:pt>
                      <c:pt idx="3471">
                        <c:v>97.076283763728114</c:v>
                      </c:pt>
                      <c:pt idx="3472">
                        <c:v>97.316711190264172</c:v>
                      </c:pt>
                      <c:pt idx="3473">
                        <c:v>97.601662214306913</c:v>
                      </c:pt>
                      <c:pt idx="3474">
                        <c:v>97.794597803502526</c:v>
                      </c:pt>
                      <c:pt idx="3475">
                        <c:v>96.990204808548526</c:v>
                      </c:pt>
                      <c:pt idx="3476">
                        <c:v>96.660730186999103</c:v>
                      </c:pt>
                      <c:pt idx="3477">
                        <c:v>96.669634906500448</c:v>
                      </c:pt>
                      <c:pt idx="3478">
                        <c:v>97.257346393588605</c:v>
                      </c:pt>
                      <c:pt idx="3479">
                        <c:v>96.868506975363601</c:v>
                      </c:pt>
                      <c:pt idx="3480">
                        <c:v>97.195013357079247</c:v>
                      </c:pt>
                      <c:pt idx="3481">
                        <c:v>97.583852775304237</c:v>
                      </c:pt>
                      <c:pt idx="3482">
                        <c:v>97.462154942119312</c:v>
                      </c:pt>
                      <c:pt idx="3483">
                        <c:v>97.10893440189966</c:v>
                      </c:pt>
                      <c:pt idx="3484">
                        <c:v>96.913030572870284</c:v>
                      </c:pt>
                      <c:pt idx="3485">
                        <c:v>96.957554170376966</c:v>
                      </c:pt>
                      <c:pt idx="3486">
                        <c:v>97.022855446720087</c:v>
                      </c:pt>
                      <c:pt idx="3487">
                        <c:v>97.239536954585915</c:v>
                      </c:pt>
                      <c:pt idx="3488">
                        <c:v>97.254378153754814</c:v>
                      </c:pt>
                      <c:pt idx="3489">
                        <c:v>97.073315523894323</c:v>
                      </c:pt>
                      <c:pt idx="3490">
                        <c:v>97.105966162065897</c:v>
                      </c:pt>
                      <c:pt idx="3491">
                        <c:v>97.147521519738788</c:v>
                      </c:pt>
                      <c:pt idx="3492">
                        <c:v>97.016918967052533</c:v>
                      </c:pt>
                      <c:pt idx="3493">
                        <c:v>97.013950727218756</c:v>
                      </c:pt>
                      <c:pt idx="3494">
                        <c:v>96.838824577025832</c:v>
                      </c:pt>
                      <c:pt idx="3495">
                        <c:v>96.865538735529825</c:v>
                      </c:pt>
                      <c:pt idx="3496">
                        <c:v>96.803205699020467</c:v>
                      </c:pt>
                      <c:pt idx="3497">
                        <c:v>96.918967052537838</c:v>
                      </c:pt>
                      <c:pt idx="3498">
                        <c:v>97.102997922232106</c:v>
                      </c:pt>
                      <c:pt idx="3499">
                        <c:v>97.159394479073896</c:v>
                      </c:pt>
                      <c:pt idx="3500">
                        <c:v>97.402790145443745</c:v>
                      </c:pt>
                      <c:pt idx="3501">
                        <c:v>97.390917186108624</c:v>
                      </c:pt>
                      <c:pt idx="3502">
                        <c:v>97.278124072425044</c:v>
                      </c:pt>
                      <c:pt idx="3503">
                        <c:v>97.476996141288211</c:v>
                      </c:pt>
                      <c:pt idx="3504">
                        <c:v>97.310774710596618</c:v>
                      </c:pt>
                      <c:pt idx="3505">
                        <c:v>97.195013357079247</c:v>
                      </c:pt>
                      <c:pt idx="3506">
                        <c:v>97.049569605224093</c:v>
                      </c:pt>
                      <c:pt idx="3507">
                        <c:v>97.061442564559215</c:v>
                      </c:pt>
                      <c:pt idx="3508">
                        <c:v>96.987236568714749</c:v>
                      </c:pt>
                      <c:pt idx="3509">
                        <c:v>97.165330958741464</c:v>
                      </c:pt>
                      <c:pt idx="3510">
                        <c:v>97.254378153754814</c:v>
                      </c:pt>
                      <c:pt idx="3511">
                        <c:v>97.254378153754814</c:v>
                      </c:pt>
                      <c:pt idx="3512">
                        <c:v>97.58088453547046</c:v>
                      </c:pt>
                      <c:pt idx="3513">
                        <c:v>97.566043336301561</c:v>
                      </c:pt>
                      <c:pt idx="3514">
                        <c:v>97.696645888987817</c:v>
                      </c:pt>
                      <c:pt idx="3515">
                        <c:v>97.574948055802906</c:v>
                      </c:pt>
                      <c:pt idx="3516">
                        <c:v>97.521519738794879</c:v>
                      </c:pt>
                      <c:pt idx="3517">
                        <c:v>97.269219352923713</c:v>
                      </c:pt>
                      <c:pt idx="3518">
                        <c:v>97.150489759572565</c:v>
                      </c:pt>
                      <c:pt idx="3519">
                        <c:v>97.343425348768179</c:v>
                      </c:pt>
                      <c:pt idx="3520">
                        <c:v>97.135648560403681</c:v>
                      </c:pt>
                      <c:pt idx="3521">
                        <c:v>97.105966162065897</c:v>
                      </c:pt>
                      <c:pt idx="3522">
                        <c:v>96.942712971208067</c:v>
                      </c:pt>
                      <c:pt idx="3523">
                        <c:v>97.135648560403681</c:v>
                      </c:pt>
                      <c:pt idx="3524">
                        <c:v>97.046601365390316</c:v>
                      </c:pt>
                      <c:pt idx="3525">
                        <c:v>97.195013357079247</c:v>
                      </c:pt>
                      <c:pt idx="3526">
                        <c:v>97.224695755417031</c:v>
                      </c:pt>
                      <c:pt idx="3527">
                        <c:v>97.224695755417031</c:v>
                      </c:pt>
                      <c:pt idx="3528">
                        <c:v>97.224695755417031</c:v>
                      </c:pt>
                      <c:pt idx="3529">
                        <c:v>97.224695755417031</c:v>
                      </c:pt>
                      <c:pt idx="3530">
                        <c:v>97.159394479073896</c:v>
                      </c:pt>
                      <c:pt idx="3531">
                        <c:v>97.159394479073896</c:v>
                      </c:pt>
                      <c:pt idx="3532">
                        <c:v>97.073315523894323</c:v>
                      </c:pt>
                      <c:pt idx="3533">
                        <c:v>97.111902641733451</c:v>
                      </c:pt>
                      <c:pt idx="3534">
                        <c:v>97.076283763728114</c:v>
                      </c:pt>
                      <c:pt idx="3535">
                        <c:v>97.162362718907673</c:v>
                      </c:pt>
                      <c:pt idx="3536">
                        <c:v>97.01988720688631</c:v>
                      </c:pt>
                      <c:pt idx="3537">
                        <c:v>97.07034728406056</c:v>
                      </c:pt>
                      <c:pt idx="3538">
                        <c:v>96.97239536954585</c:v>
                      </c:pt>
                      <c:pt idx="3539">
                        <c:v>97.037696645888985</c:v>
                      </c:pt>
                      <c:pt idx="3540">
                        <c:v>97.076283763728114</c:v>
                      </c:pt>
                      <c:pt idx="3541">
                        <c:v>97.376075986939753</c:v>
                      </c:pt>
                      <c:pt idx="3542">
                        <c:v>97.574948055802906</c:v>
                      </c:pt>
                      <c:pt idx="3543">
                        <c:v>97.94597803502522</c:v>
                      </c:pt>
                      <c:pt idx="3544">
                        <c:v>98.471356485604019</c:v>
                      </c:pt>
                      <c:pt idx="3545">
                        <c:v>98.352626892252886</c:v>
                      </c:pt>
                      <c:pt idx="3546">
                        <c:v>98.296230335411096</c:v>
                      </c:pt>
                      <c:pt idx="3547">
                        <c:v>98.224992579400421</c:v>
                      </c:pt>
                      <c:pt idx="3548">
                        <c:v>97.773820124666059</c:v>
                      </c:pt>
                      <c:pt idx="3549">
                        <c:v>97.506678539625995</c:v>
                      </c:pt>
                      <c:pt idx="3550">
                        <c:v>98.067675868210145</c:v>
                      </c:pt>
                      <c:pt idx="3551">
                        <c:v>97.818343722172756</c:v>
                      </c:pt>
                      <c:pt idx="3552">
                        <c:v>97.610566933808244</c:v>
                      </c:pt>
                      <c:pt idx="3553">
                        <c:v>97.758978925497175</c:v>
                      </c:pt>
                      <c:pt idx="3554">
                        <c:v>97.750074205995844</c:v>
                      </c:pt>
                      <c:pt idx="3555">
                        <c:v>98.132977144553266</c:v>
                      </c:pt>
                      <c:pt idx="3556">
                        <c:v>97.589789254971791</c:v>
                      </c:pt>
                      <c:pt idx="3557">
                        <c:v>97.996438112199456</c:v>
                      </c:pt>
                      <c:pt idx="3558">
                        <c:v>98.530721282279615</c:v>
                      </c:pt>
                      <c:pt idx="3559">
                        <c:v>98.501038883941803</c:v>
                      </c:pt>
                      <c:pt idx="3560">
                        <c:v>98.649450875630748</c:v>
                      </c:pt>
                      <c:pt idx="3561">
                        <c:v>98.634609676461849</c:v>
                      </c:pt>
                      <c:pt idx="3562">
                        <c:v>98.946274859008597</c:v>
                      </c:pt>
                      <c:pt idx="3563">
                        <c:v>98.97595725734638</c:v>
                      </c:pt>
                      <c:pt idx="3564">
                        <c:v>98.842386464826347</c:v>
                      </c:pt>
                      <c:pt idx="3565">
                        <c:v>98.391214010092014</c:v>
                      </c:pt>
                      <c:pt idx="3566">
                        <c:v>98.248738498070637</c:v>
                      </c:pt>
                      <c:pt idx="3567">
                        <c:v>98.293262095577319</c:v>
                      </c:pt>
                      <c:pt idx="3568">
                        <c:v>97.892549718017207</c:v>
                      </c:pt>
                      <c:pt idx="3569">
                        <c:v>98.130008904719503</c:v>
                      </c:pt>
                      <c:pt idx="3570">
                        <c:v>98.037993469872362</c:v>
                      </c:pt>
                      <c:pt idx="3571">
                        <c:v>97.934105075690098</c:v>
                      </c:pt>
                      <c:pt idx="3572">
                        <c:v>98.070644108043908</c:v>
                      </c:pt>
                      <c:pt idx="3573">
                        <c:v>98.070644108043908</c:v>
                      </c:pt>
                      <c:pt idx="3574">
                        <c:v>98.070644108043908</c:v>
                      </c:pt>
                      <c:pt idx="3575">
                        <c:v>98.192341941228847</c:v>
                      </c:pt>
                      <c:pt idx="3576">
                        <c:v>98.352626892252886</c:v>
                      </c:pt>
                      <c:pt idx="3577">
                        <c:v>98.634609676461849</c:v>
                      </c:pt>
                      <c:pt idx="3578">
                        <c:v>98.797862867319679</c:v>
                      </c:pt>
                      <c:pt idx="3579">
                        <c:v>98.664292074799633</c:v>
                      </c:pt>
                      <c:pt idx="3580">
                        <c:v>98.664292074799633</c:v>
                      </c:pt>
                      <c:pt idx="3581">
                        <c:v>98.664292074799633</c:v>
                      </c:pt>
                      <c:pt idx="3582">
                        <c:v>98.664292074799633</c:v>
                      </c:pt>
                      <c:pt idx="3583">
                        <c:v>98.732561590976545</c:v>
                      </c:pt>
                      <c:pt idx="3584">
                        <c:v>98.842386464826347</c:v>
                      </c:pt>
                      <c:pt idx="3585">
                        <c:v>98.797862867319679</c:v>
                      </c:pt>
                      <c:pt idx="3586">
                        <c:v>98.97595725734638</c:v>
                      </c:pt>
                      <c:pt idx="3587">
                        <c:v>98.97595725734638</c:v>
                      </c:pt>
                      <c:pt idx="3588">
                        <c:v>98.97595725734638</c:v>
                      </c:pt>
                      <c:pt idx="3589">
                        <c:v>98.999703176016624</c:v>
                      </c:pt>
                      <c:pt idx="3590">
                        <c:v>98.946274859008597</c:v>
                      </c:pt>
                      <c:pt idx="3591">
                        <c:v>99.002671415850401</c:v>
                      </c:pt>
                      <c:pt idx="3592">
                        <c:v>98.97595725734638</c:v>
                      </c:pt>
                      <c:pt idx="3593">
                        <c:v>98.88691006233303</c:v>
                      </c:pt>
                      <c:pt idx="3594">
                        <c:v>98.88691006233303</c:v>
                      </c:pt>
                      <c:pt idx="3595">
                        <c:v>98.88691006233303</c:v>
                      </c:pt>
                      <c:pt idx="3596">
                        <c:v>98.919560700504576</c:v>
                      </c:pt>
                      <c:pt idx="3597">
                        <c:v>99.005639655684178</c:v>
                      </c:pt>
                      <c:pt idx="3598">
                        <c:v>99.198575244879777</c:v>
                      </c:pt>
                      <c:pt idx="3599">
                        <c:v>99.13921044820421</c:v>
                      </c:pt>
                      <c:pt idx="3600">
                        <c:v>99.39151083407539</c:v>
                      </c:pt>
                      <c:pt idx="3601">
                        <c:v>99.39151083407539</c:v>
                      </c:pt>
                      <c:pt idx="3602">
                        <c:v>99.39151083407539</c:v>
                      </c:pt>
                      <c:pt idx="3603">
                        <c:v>99.58444642327099</c:v>
                      </c:pt>
                      <c:pt idx="3604">
                        <c:v>99.807064410804387</c:v>
                      </c:pt>
                      <c:pt idx="3605">
                        <c:v>100.07420599584447</c:v>
                      </c:pt>
                      <c:pt idx="3606">
                        <c:v>99.896111605817737</c:v>
                      </c:pt>
                      <c:pt idx="3607">
                        <c:v>99.896111605817737</c:v>
                      </c:pt>
                      <c:pt idx="3608">
                        <c:v>99.896111605817737</c:v>
                      </c:pt>
                      <c:pt idx="3609">
                        <c:v>99.896111605817737</c:v>
                      </c:pt>
                      <c:pt idx="3610">
                        <c:v>99.913921044820412</c:v>
                      </c:pt>
                      <c:pt idx="3611">
                        <c:v>100.04155535767289</c:v>
                      </c:pt>
                      <c:pt idx="3612">
                        <c:v>99.807064410804387</c:v>
                      </c:pt>
                      <c:pt idx="3613">
                        <c:v>99.881270406648852</c:v>
                      </c:pt>
                      <c:pt idx="3614">
                        <c:v>100.05936479667557</c:v>
                      </c:pt>
                      <c:pt idx="3615">
                        <c:v>100.05936479667557</c:v>
                      </c:pt>
                      <c:pt idx="3616">
                        <c:v>100.05936479667557</c:v>
                      </c:pt>
                      <c:pt idx="3617">
                        <c:v>100.16325319085782</c:v>
                      </c:pt>
                      <c:pt idx="3618">
                        <c:v>100.31166518254675</c:v>
                      </c:pt>
                      <c:pt idx="3619">
                        <c:v>100.51944197091123</c:v>
                      </c:pt>
                      <c:pt idx="3620">
                        <c:v>100.4007123775601</c:v>
                      </c:pt>
                      <c:pt idx="3621">
                        <c:v>100.16325319085782</c:v>
                      </c:pt>
                      <c:pt idx="3622">
                        <c:v>100.16325319085782</c:v>
                      </c:pt>
                      <c:pt idx="3623">
                        <c:v>100.16325319085782</c:v>
                      </c:pt>
                      <c:pt idx="3624">
                        <c:v>100.22558622736717</c:v>
                      </c:pt>
                      <c:pt idx="3625">
                        <c:v>100.46007717423568</c:v>
                      </c:pt>
                      <c:pt idx="3626">
                        <c:v>100.22261798753338</c:v>
                      </c:pt>
                      <c:pt idx="3627">
                        <c:v>100.10388839418225</c:v>
                      </c:pt>
                      <c:pt idx="3628">
                        <c:v>100.29682398337785</c:v>
                      </c:pt>
                      <c:pt idx="3629">
                        <c:v>100.29682398337785</c:v>
                      </c:pt>
                      <c:pt idx="3630">
                        <c:v>100.29682398337785</c:v>
                      </c:pt>
                      <c:pt idx="3631">
                        <c:v>100.34134758088453</c:v>
                      </c:pt>
                      <c:pt idx="3632">
                        <c:v>100.31166518254675</c:v>
                      </c:pt>
                      <c:pt idx="3633">
                        <c:v>100.12763431285248</c:v>
                      </c:pt>
                      <c:pt idx="3634">
                        <c:v>100.37102997922231</c:v>
                      </c:pt>
                      <c:pt idx="3635">
                        <c:v>100.415553576729</c:v>
                      </c:pt>
                      <c:pt idx="3636">
                        <c:v>100.415553576729</c:v>
                      </c:pt>
                      <c:pt idx="3637">
                        <c:v>100.415553576729</c:v>
                      </c:pt>
                      <c:pt idx="3638">
                        <c:v>100.37102997922231</c:v>
                      </c:pt>
                      <c:pt idx="3639">
                        <c:v>100.37102997922231</c:v>
                      </c:pt>
                      <c:pt idx="3640">
                        <c:v>100.25230038587117</c:v>
                      </c:pt>
                      <c:pt idx="3641">
                        <c:v>100.16325319085782</c:v>
                      </c:pt>
                      <c:pt idx="3642">
                        <c:v>100.00593647966755</c:v>
                      </c:pt>
                      <c:pt idx="3643">
                        <c:v>100.00593647966755</c:v>
                      </c:pt>
                      <c:pt idx="3644">
                        <c:v>100.00593647966755</c:v>
                      </c:pt>
                      <c:pt idx="3645">
                        <c:v>99.985158800831101</c:v>
                      </c:pt>
                      <c:pt idx="3646">
                        <c:v>99.762540813297719</c:v>
                      </c:pt>
                      <c:pt idx="3647">
                        <c:v>99.688334817453239</c:v>
                      </c:pt>
                      <c:pt idx="3648">
                        <c:v>99.495399228257625</c:v>
                      </c:pt>
                      <c:pt idx="3649">
                        <c:v>99.379637874740283</c:v>
                      </c:pt>
                      <c:pt idx="3650">
                        <c:v>99.379637874740283</c:v>
                      </c:pt>
                      <c:pt idx="3651">
                        <c:v>99.379637874740283</c:v>
                      </c:pt>
                      <c:pt idx="3652">
                        <c:v>99.124369249035311</c:v>
                      </c:pt>
                      <c:pt idx="3653">
                        <c:v>99.373701395072729</c:v>
                      </c:pt>
                      <c:pt idx="3654">
                        <c:v>99.495399228257625</c:v>
                      </c:pt>
                      <c:pt idx="3655">
                        <c:v>99.421193232413174</c:v>
                      </c:pt>
                      <c:pt idx="3656">
                        <c:v>99.688334817453239</c:v>
                      </c:pt>
                      <c:pt idx="3657">
                        <c:v>99.688334817453239</c:v>
                      </c:pt>
                      <c:pt idx="3658">
                        <c:v>99.688334817453239</c:v>
                      </c:pt>
                      <c:pt idx="3659">
                        <c:v>99.732858414959921</c:v>
                      </c:pt>
                      <c:pt idx="3660">
                        <c:v>99.732858414959921</c:v>
                      </c:pt>
                      <c:pt idx="3661">
                        <c:v>100.10388839418225</c:v>
                      </c:pt>
                      <c:pt idx="3662">
                        <c:v>100.04452359750667</c:v>
                      </c:pt>
                      <c:pt idx="3663">
                        <c:v>100.11872959335115</c:v>
                      </c:pt>
                      <c:pt idx="3664">
                        <c:v>100.11872959335115</c:v>
                      </c:pt>
                      <c:pt idx="3665">
                        <c:v>100.11872959335115</c:v>
                      </c:pt>
                      <c:pt idx="3666">
                        <c:v>99.985158800831101</c:v>
                      </c:pt>
                      <c:pt idx="3667">
                        <c:v>99.985158800831101</c:v>
                      </c:pt>
                      <c:pt idx="3668">
                        <c:v>99.970317601662202</c:v>
                      </c:pt>
                      <c:pt idx="3669">
                        <c:v>99.958444642327095</c:v>
                      </c:pt>
                      <c:pt idx="3670">
                        <c:v>99.299495399228249</c:v>
                      </c:pt>
                      <c:pt idx="3671">
                        <c:v>99.299495399228249</c:v>
                      </c:pt>
                      <c:pt idx="3672">
                        <c:v>99.299495399228249</c:v>
                      </c:pt>
                      <c:pt idx="3673">
                        <c:v>99.510240427426538</c:v>
                      </c:pt>
                      <c:pt idx="3674">
                        <c:v>99.154051647373095</c:v>
                      </c:pt>
                      <c:pt idx="3675">
                        <c:v>99.109528049866427</c:v>
                      </c:pt>
                      <c:pt idx="3676">
                        <c:v>99.198575244879777</c:v>
                      </c:pt>
                      <c:pt idx="3677">
                        <c:v>99.361828435737607</c:v>
                      </c:pt>
                      <c:pt idx="3678">
                        <c:v>99.361828435737607</c:v>
                      </c:pt>
                      <c:pt idx="3679">
                        <c:v>99.361828435737607</c:v>
                      </c:pt>
                      <c:pt idx="3680">
                        <c:v>99.257940041555344</c:v>
                      </c:pt>
                      <c:pt idx="3681">
                        <c:v>98.961116058177495</c:v>
                      </c:pt>
                      <c:pt idx="3682">
                        <c:v>98.88691006233303</c:v>
                      </c:pt>
                      <c:pt idx="3683">
                        <c:v>98.708815672306315</c:v>
                      </c:pt>
                      <c:pt idx="3684">
                        <c:v>98.530721282279615</c:v>
                      </c:pt>
                      <c:pt idx="3685">
                        <c:v>98.530721282279615</c:v>
                      </c:pt>
                      <c:pt idx="3686">
                        <c:v>98.530721282279615</c:v>
                      </c:pt>
                      <c:pt idx="3687">
                        <c:v>98.768180468981896</c:v>
                      </c:pt>
                      <c:pt idx="3688">
                        <c:v>98.97595725734638</c:v>
                      </c:pt>
                      <c:pt idx="3689">
                        <c:v>99.154051647373095</c:v>
                      </c:pt>
                      <c:pt idx="3690">
                        <c:v>99.376669634906492</c:v>
                      </c:pt>
                      <c:pt idx="3691">
                        <c:v>99.234194122885128</c:v>
                      </c:pt>
                      <c:pt idx="3692">
                        <c:v>99.234194122885128</c:v>
                      </c:pt>
                      <c:pt idx="3693">
                        <c:v>99.234194122885128</c:v>
                      </c:pt>
                      <c:pt idx="3694">
                        <c:v>99.688334817453239</c:v>
                      </c:pt>
                      <c:pt idx="3695">
                        <c:v>99.628970020777672</c:v>
                      </c:pt>
                      <c:pt idx="3696">
                        <c:v>99.495399228257625</c:v>
                      </c:pt>
                      <c:pt idx="3697">
                        <c:v>98.768180468981896</c:v>
                      </c:pt>
                      <c:pt idx="3698">
                        <c:v>98.827545265657463</c:v>
                      </c:pt>
                      <c:pt idx="3699">
                        <c:v>98.827545265657463</c:v>
                      </c:pt>
                      <c:pt idx="3700">
                        <c:v>98.827545265657463</c:v>
                      </c:pt>
                      <c:pt idx="3701">
                        <c:v>98.857227663995246</c:v>
                      </c:pt>
                      <c:pt idx="3702">
                        <c:v>98.69397447313743</c:v>
                      </c:pt>
                      <c:pt idx="3703">
                        <c:v>98.652419115464511</c:v>
                      </c:pt>
                      <c:pt idx="3704">
                        <c:v>98.679133273968532</c:v>
                      </c:pt>
                      <c:pt idx="3705">
                        <c:v>98.634609676461849</c:v>
                      </c:pt>
                      <c:pt idx="3706">
                        <c:v>98.634609676461849</c:v>
                      </c:pt>
                      <c:pt idx="3707">
                        <c:v>98.634609676461849</c:v>
                      </c:pt>
                      <c:pt idx="3708">
                        <c:v>98.916592460670813</c:v>
                      </c:pt>
                      <c:pt idx="3709">
                        <c:v>98.842386464826347</c:v>
                      </c:pt>
                      <c:pt idx="3710">
                        <c:v>99.109528049866427</c:v>
                      </c:pt>
                      <c:pt idx="3711">
                        <c:v>99.067972692193536</c:v>
                      </c:pt>
                      <c:pt idx="3712">
                        <c:v>98.735529830810322</c:v>
                      </c:pt>
                      <c:pt idx="3713">
                        <c:v>98.735529830810322</c:v>
                      </c:pt>
                      <c:pt idx="3714">
                        <c:v>98.735529830810322</c:v>
                      </c:pt>
                      <c:pt idx="3715">
                        <c:v>98.530721282279615</c:v>
                      </c:pt>
                      <c:pt idx="3716">
                        <c:v>98.441674087266236</c:v>
                      </c:pt>
                      <c:pt idx="3717">
                        <c:v>98.501038883941803</c:v>
                      </c:pt>
                      <c:pt idx="3718">
                        <c:v>98.367468091421784</c:v>
                      </c:pt>
                      <c:pt idx="3719">
                        <c:v>98.144850103888388</c:v>
                      </c:pt>
                      <c:pt idx="3720">
                        <c:v>98.144850103888388</c:v>
                      </c:pt>
                      <c:pt idx="3721">
                        <c:v>98.144850103888388</c:v>
                      </c:pt>
                      <c:pt idx="3722">
                        <c:v>98.10032650638172</c:v>
                      </c:pt>
                      <c:pt idx="3723">
                        <c:v>98.055802908875037</c:v>
                      </c:pt>
                      <c:pt idx="3724">
                        <c:v>97.848026120510539</c:v>
                      </c:pt>
                      <c:pt idx="3725">
                        <c:v>97.907390917186106</c:v>
                      </c:pt>
                      <c:pt idx="3726">
                        <c:v>98.204214900563954</c:v>
                      </c:pt>
                      <c:pt idx="3727">
                        <c:v>98.204214900563954</c:v>
                      </c:pt>
                      <c:pt idx="3728">
                        <c:v>98.204214900563954</c:v>
                      </c:pt>
                      <c:pt idx="3729">
                        <c:v>98.263579697239535</c:v>
                      </c:pt>
                      <c:pt idx="3730">
                        <c:v>98.248738498070637</c:v>
                      </c:pt>
                      <c:pt idx="3731">
                        <c:v>98.174532502226171</c:v>
                      </c:pt>
                      <c:pt idx="3732">
                        <c:v>98.322944493915102</c:v>
                      </c:pt>
                      <c:pt idx="3733">
                        <c:v>98.352626892252886</c:v>
                      </c:pt>
                      <c:pt idx="3734">
                        <c:v>98.352626892252886</c:v>
                      </c:pt>
                      <c:pt idx="3735">
                        <c:v>98.352626892252886</c:v>
                      </c:pt>
                      <c:pt idx="3736">
                        <c:v>98.174532502226171</c:v>
                      </c:pt>
                      <c:pt idx="3737">
                        <c:v>97.883644998515877</c:v>
                      </c:pt>
                      <c:pt idx="3738">
                        <c:v>97.827248441674072</c:v>
                      </c:pt>
                      <c:pt idx="3739">
                        <c:v>97.922232116354991</c:v>
                      </c:pt>
                    </c:numCache>
                  </c:numRef>
                </c:val>
                <c:smooth val="0"/>
                <c:extLst xmlns:c15="http://schemas.microsoft.com/office/drawing/2012/chart">
                  <c:ext xmlns:c16="http://schemas.microsoft.com/office/drawing/2014/chart" uri="{C3380CC4-5D6E-409C-BE32-E72D297353CC}">
                    <c16:uniqueId val="{00000008-2CCE-47FD-B306-9786D5FF0827}"/>
                  </c:ext>
                </c:extLst>
              </c15:ser>
            </c15:filteredLineSeries>
            <c15:filteredLineSeries>
              <c15:ser>
                <c:idx val="8"/>
                <c:order val="8"/>
                <c:tx>
                  <c:strRef>
                    <c:extLst xmlns:c15="http://schemas.microsoft.com/office/drawing/2012/chart">
                      <c:ext xmlns:c15="http://schemas.microsoft.com/office/drawing/2012/chart" uri="{02D57815-91ED-43cb-92C2-25804820EDAC}">
                        <c15:formulaRef>
                          <c15:sqref>'Respecto al dólar'!$CE$4</c15:sqref>
                        </c15:formulaRef>
                      </c:ext>
                    </c:extLst>
                    <c:strCache>
                      <c:ptCount val="1"/>
                      <c:pt idx="0">
                        <c:v>Polonia</c:v>
                      </c:pt>
                    </c:strCache>
                  </c:strRef>
                </c:tx>
                <c:spPr>
                  <a:ln w="12700"/>
                </c:spPr>
                <c:marker>
                  <c:symbol val="none"/>
                </c:marker>
                <c:cat>
                  <c:numRef>
                    <c:extLst xmlns:c15="http://schemas.microsoft.com/office/drawing/2012/chart">
                      <c:ext xmlns:c15="http://schemas.microsoft.com/office/drawing/2012/chart" uri="{02D57815-91ED-43cb-92C2-25804820EDAC}">
                        <c15:formulaRef>
                          <c15:sqref>'Respecto al dólar'!$BV$5:$BV$4000</c15:sqref>
                        </c15:formulaRef>
                      </c:ext>
                    </c:extLst>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extLst xmlns:c15="http://schemas.microsoft.com/office/drawing/2012/chart">
                      <c:ext xmlns:c15="http://schemas.microsoft.com/office/drawing/2012/chart" uri="{02D57815-91ED-43cb-92C2-25804820EDAC}">
                        <c15:formulaRef>
                          <c15:sqref>'Respecto al dólar'!$CE$5:$CE$4000</c15:sqref>
                        </c15:formulaRef>
                      </c:ext>
                    </c:extLst>
                    <c:numCache>
                      <c:formatCode>0.00</c:formatCode>
                      <c:ptCount val="3996"/>
                      <c:pt idx="0">
                        <c:v>68.799905224499469</c:v>
                      </c:pt>
                      <c:pt idx="1">
                        <c:v>68.799905224499469</c:v>
                      </c:pt>
                      <c:pt idx="2">
                        <c:v>68.295225684160641</c:v>
                      </c:pt>
                      <c:pt idx="3">
                        <c:v>68.7691031868262</c:v>
                      </c:pt>
                      <c:pt idx="4">
                        <c:v>70.152825494609644</c:v>
                      </c:pt>
                      <c:pt idx="5">
                        <c:v>70.164672432176275</c:v>
                      </c:pt>
                      <c:pt idx="6">
                        <c:v>70.164672432176275</c:v>
                      </c:pt>
                      <c:pt idx="7">
                        <c:v>70.164672432176275</c:v>
                      </c:pt>
                      <c:pt idx="8">
                        <c:v>70.164672432176275</c:v>
                      </c:pt>
                      <c:pt idx="9">
                        <c:v>70.652766259921805</c:v>
                      </c:pt>
                      <c:pt idx="10">
                        <c:v>71.102949887454088</c:v>
                      </c:pt>
                      <c:pt idx="11">
                        <c:v>71.174031512853915</c:v>
                      </c:pt>
                      <c:pt idx="12">
                        <c:v>71.010543774434296</c:v>
                      </c:pt>
                      <c:pt idx="13">
                        <c:v>71.010543774434296</c:v>
                      </c:pt>
                      <c:pt idx="14">
                        <c:v>71.010543774434296</c:v>
                      </c:pt>
                      <c:pt idx="15">
                        <c:v>70.941831536547795</c:v>
                      </c:pt>
                      <c:pt idx="16">
                        <c:v>71.081625399834138</c:v>
                      </c:pt>
                      <c:pt idx="17">
                        <c:v>71.221419263120481</c:v>
                      </c:pt>
                      <c:pt idx="18">
                        <c:v>70.652766259921805</c:v>
                      </c:pt>
                      <c:pt idx="19">
                        <c:v>70.482170358962208</c:v>
                      </c:pt>
                      <c:pt idx="20">
                        <c:v>70.482170358962208</c:v>
                      </c:pt>
                      <c:pt idx="21">
                        <c:v>70.482170358962208</c:v>
                      </c:pt>
                      <c:pt idx="22">
                        <c:v>70.396872408482409</c:v>
                      </c:pt>
                      <c:pt idx="23">
                        <c:v>70.536666271768738</c:v>
                      </c:pt>
                      <c:pt idx="24">
                        <c:v>70.993958061841013</c:v>
                      </c:pt>
                      <c:pt idx="25">
                        <c:v>71.43940291434663</c:v>
                      </c:pt>
                      <c:pt idx="26">
                        <c:v>71.955929392252102</c:v>
                      </c:pt>
                      <c:pt idx="27">
                        <c:v>71.955929392252102</c:v>
                      </c:pt>
                      <c:pt idx="28">
                        <c:v>71.955929392252102</c:v>
                      </c:pt>
                      <c:pt idx="29">
                        <c:v>72.121786518185033</c:v>
                      </c:pt>
                      <c:pt idx="30">
                        <c:v>71.887217154365587</c:v>
                      </c:pt>
                      <c:pt idx="31">
                        <c:v>71.297239663546975</c:v>
                      </c:pt>
                      <c:pt idx="32">
                        <c:v>70.977372349247716</c:v>
                      </c:pt>
                      <c:pt idx="33">
                        <c:v>71.28539272598033</c:v>
                      </c:pt>
                      <c:pt idx="34">
                        <c:v>71.28539272598033</c:v>
                      </c:pt>
                      <c:pt idx="35">
                        <c:v>71.28539272598033</c:v>
                      </c:pt>
                      <c:pt idx="36">
                        <c:v>70.939462149034469</c:v>
                      </c:pt>
                      <c:pt idx="37">
                        <c:v>70.948939699087788</c:v>
                      </c:pt>
                      <c:pt idx="38">
                        <c:v>70.463215258855584</c:v>
                      </c:pt>
                      <c:pt idx="39">
                        <c:v>70.678829522568407</c:v>
                      </c:pt>
                      <c:pt idx="40">
                        <c:v>71.017651936974289</c:v>
                      </c:pt>
                      <c:pt idx="41">
                        <c:v>71.017651936974289</c:v>
                      </c:pt>
                      <c:pt idx="42">
                        <c:v>71.017651936974289</c:v>
                      </c:pt>
                      <c:pt idx="43">
                        <c:v>71.780594716265838</c:v>
                      </c:pt>
                      <c:pt idx="44">
                        <c:v>71.427555976779999</c:v>
                      </c:pt>
                      <c:pt idx="45">
                        <c:v>70.546143821822056</c:v>
                      </c:pt>
                      <c:pt idx="46">
                        <c:v>70.536666271768738</c:v>
                      </c:pt>
                      <c:pt idx="47">
                        <c:v>70.418196896102344</c:v>
                      </c:pt>
                      <c:pt idx="48">
                        <c:v>70.418196896102344</c:v>
                      </c:pt>
                      <c:pt idx="49">
                        <c:v>70.418196896102344</c:v>
                      </c:pt>
                      <c:pt idx="50">
                        <c:v>70.178888757256246</c:v>
                      </c:pt>
                      <c:pt idx="51">
                        <c:v>70.126762231963042</c:v>
                      </c:pt>
                      <c:pt idx="52">
                        <c:v>70.152825494609644</c:v>
                      </c:pt>
                      <c:pt idx="53">
                        <c:v>70.107807131856404</c:v>
                      </c:pt>
                      <c:pt idx="54">
                        <c:v>69.849543892903682</c:v>
                      </c:pt>
                      <c:pt idx="55">
                        <c:v>69.849543892903682</c:v>
                      </c:pt>
                      <c:pt idx="56">
                        <c:v>69.849543892903682</c:v>
                      </c:pt>
                      <c:pt idx="57">
                        <c:v>70.088852031749781</c:v>
                      </c:pt>
                      <c:pt idx="58">
                        <c:v>69.814003080203761</c:v>
                      </c:pt>
                      <c:pt idx="59">
                        <c:v>70.202582632389522</c:v>
                      </c:pt>
                      <c:pt idx="60">
                        <c:v>70.226276507522797</c:v>
                      </c:pt>
                      <c:pt idx="61">
                        <c:v>70.015401018836627</c:v>
                      </c:pt>
                      <c:pt idx="62">
                        <c:v>70.015401018836627</c:v>
                      </c:pt>
                      <c:pt idx="63">
                        <c:v>70.015401018836627</c:v>
                      </c:pt>
                      <c:pt idx="64">
                        <c:v>70.752280535481574</c:v>
                      </c:pt>
                      <c:pt idx="65">
                        <c:v>70.512972396635462</c:v>
                      </c:pt>
                      <c:pt idx="66">
                        <c:v>70.178888757256246</c:v>
                      </c:pt>
                      <c:pt idx="67">
                        <c:v>69.965643881056735</c:v>
                      </c:pt>
                      <c:pt idx="68">
                        <c:v>69.918256130790184</c:v>
                      </c:pt>
                      <c:pt idx="69">
                        <c:v>69.918256130790184</c:v>
                      </c:pt>
                      <c:pt idx="70">
                        <c:v>69.918256130790184</c:v>
                      </c:pt>
                      <c:pt idx="71">
                        <c:v>69.707380642104013</c:v>
                      </c:pt>
                      <c:pt idx="72">
                        <c:v>69.830588792797059</c:v>
                      </c:pt>
                      <c:pt idx="73">
                        <c:v>69.840066342850378</c:v>
                      </c:pt>
                      <c:pt idx="74">
                        <c:v>69.648145954270817</c:v>
                      </c:pt>
                      <c:pt idx="75">
                        <c:v>69.299845989811629</c:v>
                      </c:pt>
                      <c:pt idx="76">
                        <c:v>69.299845989811629</c:v>
                      </c:pt>
                      <c:pt idx="77">
                        <c:v>69.299845989811629</c:v>
                      </c:pt>
                      <c:pt idx="78">
                        <c:v>68.916005212652522</c:v>
                      </c:pt>
                      <c:pt idx="79">
                        <c:v>69.043952138372234</c:v>
                      </c:pt>
                      <c:pt idx="80">
                        <c:v>68.937329700272471</c:v>
                      </c:pt>
                      <c:pt idx="81">
                        <c:v>68.615092998459886</c:v>
                      </c:pt>
                      <c:pt idx="82">
                        <c:v>68.930221537732479</c:v>
                      </c:pt>
                      <c:pt idx="83">
                        <c:v>68.930221537732479</c:v>
                      </c:pt>
                      <c:pt idx="84">
                        <c:v>68.930221537732479</c:v>
                      </c:pt>
                      <c:pt idx="85">
                        <c:v>68.816490937092752</c:v>
                      </c:pt>
                      <c:pt idx="86">
                        <c:v>68.719346049046308</c:v>
                      </c:pt>
                      <c:pt idx="87">
                        <c:v>68.925482762705826</c:v>
                      </c:pt>
                      <c:pt idx="88">
                        <c:v>68.807013387039433</c:v>
                      </c:pt>
                      <c:pt idx="89">
                        <c:v>68.702760336453011</c:v>
                      </c:pt>
                      <c:pt idx="90">
                        <c:v>68.702760336453011</c:v>
                      </c:pt>
                      <c:pt idx="91">
                        <c:v>68.702760336453011</c:v>
                      </c:pt>
                      <c:pt idx="92">
                        <c:v>68.273901196540692</c:v>
                      </c:pt>
                      <c:pt idx="93">
                        <c:v>68.160170595900965</c:v>
                      </c:pt>
                      <c:pt idx="94">
                        <c:v>68.155431820874298</c:v>
                      </c:pt>
                      <c:pt idx="95">
                        <c:v>67.650752280535471</c:v>
                      </c:pt>
                      <c:pt idx="96">
                        <c:v>67.968250207321404</c:v>
                      </c:pt>
                      <c:pt idx="97">
                        <c:v>67.968250207321404</c:v>
                      </c:pt>
                      <c:pt idx="98">
                        <c:v>67.968250207321404</c:v>
                      </c:pt>
                      <c:pt idx="99">
                        <c:v>68.001421632507999</c:v>
                      </c:pt>
                      <c:pt idx="100">
                        <c:v>67.619950242862217</c:v>
                      </c:pt>
                      <c:pt idx="101">
                        <c:v>67.480156379575874</c:v>
                      </c:pt>
                      <c:pt idx="102">
                        <c:v>67.316668641156255</c:v>
                      </c:pt>
                      <c:pt idx="103">
                        <c:v>67.070252339770164</c:v>
                      </c:pt>
                      <c:pt idx="104">
                        <c:v>67.070252339770164</c:v>
                      </c:pt>
                      <c:pt idx="105">
                        <c:v>67.070252339770164</c:v>
                      </c:pt>
                      <c:pt idx="106">
                        <c:v>66.774078900604181</c:v>
                      </c:pt>
                      <c:pt idx="107">
                        <c:v>66.480274848951538</c:v>
                      </c:pt>
                      <c:pt idx="108">
                        <c:v>66.43051771117166</c:v>
                      </c:pt>
                      <c:pt idx="109">
                        <c:v>66.406823836038384</c:v>
                      </c:pt>
                      <c:pt idx="110">
                        <c:v>66.011136121312646</c:v>
                      </c:pt>
                      <c:pt idx="111">
                        <c:v>66.011136121312646</c:v>
                      </c:pt>
                      <c:pt idx="112">
                        <c:v>66.011136121312646</c:v>
                      </c:pt>
                      <c:pt idx="113">
                        <c:v>66.086956521739125</c:v>
                      </c:pt>
                      <c:pt idx="114">
                        <c:v>65.913991233266188</c:v>
                      </c:pt>
                      <c:pt idx="115">
                        <c:v>65.473285155787238</c:v>
                      </c:pt>
                      <c:pt idx="116">
                        <c:v>65.745764719819917</c:v>
                      </c:pt>
                      <c:pt idx="117">
                        <c:v>65.49934841843384</c:v>
                      </c:pt>
                      <c:pt idx="118">
                        <c:v>65.49934841843384</c:v>
                      </c:pt>
                      <c:pt idx="119">
                        <c:v>65.49934841843384</c:v>
                      </c:pt>
                      <c:pt idx="120">
                        <c:v>65.738656557279938</c:v>
                      </c:pt>
                      <c:pt idx="121">
                        <c:v>66.011136121312646</c:v>
                      </c:pt>
                      <c:pt idx="122">
                        <c:v>65.669944319393423</c:v>
                      </c:pt>
                      <c:pt idx="123">
                        <c:v>65.624925956640197</c:v>
                      </c:pt>
                      <c:pt idx="124">
                        <c:v>65.205544366781183</c:v>
                      </c:pt>
                      <c:pt idx="125">
                        <c:v>65.205544366781183</c:v>
                      </c:pt>
                      <c:pt idx="126">
                        <c:v>65.205544366781183</c:v>
                      </c:pt>
                      <c:pt idx="127">
                        <c:v>65.167634166567936</c:v>
                      </c:pt>
                      <c:pt idx="128">
                        <c:v>65.769458594953193</c:v>
                      </c:pt>
                      <c:pt idx="129">
                        <c:v>65.537258618647073</c:v>
                      </c:pt>
                      <c:pt idx="130">
                        <c:v>66.068001421632502</c:v>
                      </c:pt>
                      <c:pt idx="131">
                        <c:v>65.904513683212883</c:v>
                      </c:pt>
                      <c:pt idx="132">
                        <c:v>65.904513683212883</c:v>
                      </c:pt>
                      <c:pt idx="133">
                        <c:v>65.904513683212883</c:v>
                      </c:pt>
                      <c:pt idx="134">
                        <c:v>65.819215732733085</c:v>
                      </c:pt>
                      <c:pt idx="135">
                        <c:v>65.878450420566281</c:v>
                      </c:pt>
                      <c:pt idx="136">
                        <c:v>66.236227935078787</c:v>
                      </c:pt>
                      <c:pt idx="137">
                        <c:v>66.518185049164785</c:v>
                      </c:pt>
                      <c:pt idx="138">
                        <c:v>66.58452789953796</c:v>
                      </c:pt>
                      <c:pt idx="139">
                        <c:v>66.58452789953796</c:v>
                      </c:pt>
                      <c:pt idx="140">
                        <c:v>66.58452789953796</c:v>
                      </c:pt>
                      <c:pt idx="141">
                        <c:v>66.470797298898233</c:v>
                      </c:pt>
                      <c:pt idx="142">
                        <c:v>66.617699324724555</c:v>
                      </c:pt>
                      <c:pt idx="143">
                        <c:v>66.44947281127827</c:v>
                      </c:pt>
                      <c:pt idx="144">
                        <c:v>67.269280890889704</c:v>
                      </c:pt>
                      <c:pt idx="145">
                        <c:v>67.044189077123562</c:v>
                      </c:pt>
                      <c:pt idx="146">
                        <c:v>67.044189077123562</c:v>
                      </c:pt>
                      <c:pt idx="147">
                        <c:v>67.044189077123562</c:v>
                      </c:pt>
                      <c:pt idx="148">
                        <c:v>66.996801326856996</c:v>
                      </c:pt>
                      <c:pt idx="149">
                        <c:v>67.202938040516528</c:v>
                      </c:pt>
                      <c:pt idx="150">
                        <c:v>67.591517592702274</c:v>
                      </c:pt>
                      <c:pt idx="151">
                        <c:v>67.188721715436557</c:v>
                      </c:pt>
                      <c:pt idx="152">
                        <c:v>67.183982940409905</c:v>
                      </c:pt>
                      <c:pt idx="153">
                        <c:v>67.183982940409905</c:v>
                      </c:pt>
                      <c:pt idx="154">
                        <c:v>67.183982940409905</c:v>
                      </c:pt>
                      <c:pt idx="155">
                        <c:v>66.797772775737457</c:v>
                      </c:pt>
                      <c:pt idx="156">
                        <c:v>66.887809501243922</c:v>
                      </c:pt>
                      <c:pt idx="157">
                        <c:v>67.297713541049632</c:v>
                      </c:pt>
                      <c:pt idx="158">
                        <c:v>67.513327804762469</c:v>
                      </c:pt>
                      <c:pt idx="159">
                        <c:v>67.944556332188128</c:v>
                      </c:pt>
                      <c:pt idx="160">
                        <c:v>67.944556332188128</c:v>
                      </c:pt>
                      <c:pt idx="161">
                        <c:v>67.944556332188128</c:v>
                      </c:pt>
                      <c:pt idx="162">
                        <c:v>68.10330529558108</c:v>
                      </c:pt>
                      <c:pt idx="163">
                        <c:v>68.12699917071437</c:v>
                      </c:pt>
                      <c:pt idx="164">
                        <c:v>68.067764482881159</c:v>
                      </c:pt>
                      <c:pt idx="165">
                        <c:v>67.97061959483473</c:v>
                      </c:pt>
                      <c:pt idx="166">
                        <c:v>67.290605378509653</c:v>
                      </c:pt>
                      <c:pt idx="167">
                        <c:v>67.290605378509653</c:v>
                      </c:pt>
                      <c:pt idx="168">
                        <c:v>67.290605378509653</c:v>
                      </c:pt>
                      <c:pt idx="169">
                        <c:v>67.283497215969675</c:v>
                      </c:pt>
                      <c:pt idx="170">
                        <c:v>66.887809501243922</c:v>
                      </c:pt>
                      <c:pt idx="171">
                        <c:v>66.76223196303755</c:v>
                      </c:pt>
                      <c:pt idx="172">
                        <c:v>66.989693164317018</c:v>
                      </c:pt>
                      <c:pt idx="173">
                        <c:v>66.778817675630847</c:v>
                      </c:pt>
                      <c:pt idx="174">
                        <c:v>66.778817675630847</c:v>
                      </c:pt>
                      <c:pt idx="175">
                        <c:v>66.778817675630847</c:v>
                      </c:pt>
                      <c:pt idx="176">
                        <c:v>66.736168700390948</c:v>
                      </c:pt>
                      <c:pt idx="177">
                        <c:v>66.847529913517349</c:v>
                      </c:pt>
                      <c:pt idx="178">
                        <c:v>66.731429925364282</c:v>
                      </c:pt>
                      <c:pt idx="179">
                        <c:v>66.224380997512128</c:v>
                      </c:pt>
                      <c:pt idx="180">
                        <c:v>65.980334083639363</c:v>
                      </c:pt>
                      <c:pt idx="181">
                        <c:v>65.980334083639363</c:v>
                      </c:pt>
                      <c:pt idx="182">
                        <c:v>65.980334083639363</c:v>
                      </c:pt>
                      <c:pt idx="183">
                        <c:v>65.210283141807849</c:v>
                      </c:pt>
                      <c:pt idx="184">
                        <c:v>65.461438218220579</c:v>
                      </c:pt>
                      <c:pt idx="185">
                        <c:v>65.331121904987555</c:v>
                      </c:pt>
                      <c:pt idx="186">
                        <c:v>65.677052481933416</c:v>
                      </c:pt>
                      <c:pt idx="187">
                        <c:v>65.312166804880931</c:v>
                      </c:pt>
                      <c:pt idx="188">
                        <c:v>65.312166804880931</c:v>
                      </c:pt>
                      <c:pt idx="189">
                        <c:v>65.312166804880931</c:v>
                      </c:pt>
                      <c:pt idx="190">
                        <c:v>65.295581092287634</c:v>
                      </c:pt>
                      <c:pt idx="191">
                        <c:v>65.075228053548145</c:v>
                      </c:pt>
                      <c:pt idx="192">
                        <c:v>64.809856652055444</c:v>
                      </c:pt>
                      <c:pt idx="193">
                        <c:v>64.575287288235984</c:v>
                      </c:pt>
                      <c:pt idx="194">
                        <c:v>64.608458713422564</c:v>
                      </c:pt>
                      <c:pt idx="195">
                        <c:v>64.608458713422564</c:v>
                      </c:pt>
                      <c:pt idx="196">
                        <c:v>64.608458713422564</c:v>
                      </c:pt>
                      <c:pt idx="197">
                        <c:v>64.480511787702881</c:v>
                      </c:pt>
                      <c:pt idx="198">
                        <c:v>64.426015874896336</c:v>
                      </c:pt>
                      <c:pt idx="199">
                        <c:v>64.456817912569591</c:v>
                      </c:pt>
                      <c:pt idx="200">
                        <c:v>64.34545669944319</c:v>
                      </c:pt>
                      <c:pt idx="201">
                        <c:v>64.535007700509411</c:v>
                      </c:pt>
                      <c:pt idx="202">
                        <c:v>64.535007700509411</c:v>
                      </c:pt>
                      <c:pt idx="203">
                        <c:v>64.535007700509411</c:v>
                      </c:pt>
                      <c:pt idx="204">
                        <c:v>64.497097500296178</c:v>
                      </c:pt>
                      <c:pt idx="205">
                        <c:v>64.707972988982348</c:v>
                      </c:pt>
                      <c:pt idx="206">
                        <c:v>65.605970856533574</c:v>
                      </c:pt>
                      <c:pt idx="207">
                        <c:v>65.655727994313466</c:v>
                      </c:pt>
                      <c:pt idx="208">
                        <c:v>65.94242388342613</c:v>
                      </c:pt>
                      <c:pt idx="209">
                        <c:v>65.94242388342613</c:v>
                      </c:pt>
                      <c:pt idx="210">
                        <c:v>65.94242388342613</c:v>
                      </c:pt>
                      <c:pt idx="211">
                        <c:v>65.632034119180176</c:v>
                      </c:pt>
                      <c:pt idx="212">
                        <c:v>65.582276981400298</c:v>
                      </c:pt>
                      <c:pt idx="213">
                        <c:v>65.788413695059816</c:v>
                      </c:pt>
                      <c:pt idx="214">
                        <c:v>65.643881056746835</c:v>
                      </c:pt>
                      <c:pt idx="215">
                        <c:v>65.31927496742091</c:v>
                      </c:pt>
                      <c:pt idx="216">
                        <c:v>65.31927496742091</c:v>
                      </c:pt>
                      <c:pt idx="217">
                        <c:v>65.31927496742091</c:v>
                      </c:pt>
                      <c:pt idx="218">
                        <c:v>65.158156616514631</c:v>
                      </c:pt>
                      <c:pt idx="219">
                        <c:v>65.177111716621255</c:v>
                      </c:pt>
                      <c:pt idx="220">
                        <c:v>64.625044426015862</c:v>
                      </c:pt>
                      <c:pt idx="221">
                        <c:v>65.172372941594588</c:v>
                      </c:pt>
                      <c:pt idx="222">
                        <c:v>65.451960668167274</c:v>
                      </c:pt>
                      <c:pt idx="223">
                        <c:v>65.451960668167274</c:v>
                      </c:pt>
                      <c:pt idx="224">
                        <c:v>65.451960668167274</c:v>
                      </c:pt>
                      <c:pt idx="225">
                        <c:v>65.714962682146663</c:v>
                      </c:pt>
                      <c:pt idx="226">
                        <c:v>66.466058523871567</c:v>
                      </c:pt>
                      <c:pt idx="227">
                        <c:v>67.134225802630027</c:v>
                      </c:pt>
                      <c:pt idx="228">
                        <c:v>67.77159104371519</c:v>
                      </c:pt>
                      <c:pt idx="229">
                        <c:v>67.129487027603361</c:v>
                      </c:pt>
                      <c:pt idx="230">
                        <c:v>67.129487027603361</c:v>
                      </c:pt>
                      <c:pt idx="231">
                        <c:v>67.129487027603361</c:v>
                      </c:pt>
                      <c:pt idx="232">
                        <c:v>67.411444141689373</c:v>
                      </c:pt>
                      <c:pt idx="233">
                        <c:v>67.641274730482166</c:v>
                      </c:pt>
                      <c:pt idx="234">
                        <c:v>67.236109465703109</c:v>
                      </c:pt>
                      <c:pt idx="235">
                        <c:v>67.022864589503612</c:v>
                      </c:pt>
                      <c:pt idx="236">
                        <c:v>66.591636062077953</c:v>
                      </c:pt>
                      <c:pt idx="237">
                        <c:v>66.591636062077953</c:v>
                      </c:pt>
                      <c:pt idx="238">
                        <c:v>66.591636062077953</c:v>
                      </c:pt>
                      <c:pt idx="239">
                        <c:v>66.487383011491517</c:v>
                      </c:pt>
                      <c:pt idx="240">
                        <c:v>66.522923824191437</c:v>
                      </c:pt>
                      <c:pt idx="241">
                        <c:v>66.570311574458003</c:v>
                      </c:pt>
                      <c:pt idx="242">
                        <c:v>66.432887098684972</c:v>
                      </c:pt>
                      <c:pt idx="243">
                        <c:v>66.548987086838039</c:v>
                      </c:pt>
                      <c:pt idx="244">
                        <c:v>66.548987086838039</c:v>
                      </c:pt>
                      <c:pt idx="245">
                        <c:v>66.548987086838039</c:v>
                      </c:pt>
                      <c:pt idx="246">
                        <c:v>66.48501362397819</c:v>
                      </c:pt>
                      <c:pt idx="247">
                        <c:v>66.676934012557737</c:v>
                      </c:pt>
                      <c:pt idx="248">
                        <c:v>66.281246297832013</c:v>
                      </c:pt>
                      <c:pt idx="249">
                        <c:v>66.053785096552531</c:v>
                      </c:pt>
                      <c:pt idx="250">
                        <c:v>65.691268807013387</c:v>
                      </c:pt>
                      <c:pt idx="251">
                        <c:v>65.691268807013387</c:v>
                      </c:pt>
                      <c:pt idx="252">
                        <c:v>65.691268807013387</c:v>
                      </c:pt>
                      <c:pt idx="253">
                        <c:v>65.312166804880931</c:v>
                      </c:pt>
                      <c:pt idx="254">
                        <c:v>64.665324013742449</c:v>
                      </c:pt>
                      <c:pt idx="255">
                        <c:v>64.492358725269511</c:v>
                      </c:pt>
                      <c:pt idx="256">
                        <c:v>64.537377088022737</c:v>
                      </c:pt>
                      <c:pt idx="257">
                        <c:v>64.558701575642687</c:v>
                      </c:pt>
                      <c:pt idx="258">
                        <c:v>64.558701575642687</c:v>
                      </c:pt>
                      <c:pt idx="259">
                        <c:v>64.558701575642687</c:v>
                      </c:pt>
                      <c:pt idx="260">
                        <c:v>64.679540338822406</c:v>
                      </c:pt>
                      <c:pt idx="261">
                        <c:v>64.539746475536063</c:v>
                      </c:pt>
                      <c:pt idx="262">
                        <c:v>63.978201634877387</c:v>
                      </c:pt>
                      <c:pt idx="263">
                        <c:v>63.39059353157208</c:v>
                      </c:pt>
                      <c:pt idx="264">
                        <c:v>63.208150693045837</c:v>
                      </c:pt>
                      <c:pt idx="265">
                        <c:v>63.208150693045837</c:v>
                      </c:pt>
                      <c:pt idx="266">
                        <c:v>63.208150693045837</c:v>
                      </c:pt>
                      <c:pt idx="267">
                        <c:v>63.253169055799077</c:v>
                      </c:pt>
                      <c:pt idx="268">
                        <c:v>63.331358843738883</c:v>
                      </c:pt>
                      <c:pt idx="269">
                        <c:v>63.414287406705363</c:v>
                      </c:pt>
                      <c:pt idx="270">
                        <c:v>63.224736405639135</c:v>
                      </c:pt>
                      <c:pt idx="271">
                        <c:v>62.798246653240128</c:v>
                      </c:pt>
                      <c:pt idx="272">
                        <c:v>62.798246653240128</c:v>
                      </c:pt>
                      <c:pt idx="273">
                        <c:v>62.798246653240128</c:v>
                      </c:pt>
                      <c:pt idx="274">
                        <c:v>62.653714014927132</c:v>
                      </c:pt>
                      <c:pt idx="275">
                        <c:v>63.174979267859257</c:v>
                      </c:pt>
                      <c:pt idx="276">
                        <c:v>63.179718042885909</c:v>
                      </c:pt>
                      <c:pt idx="277">
                        <c:v>63.137069067646003</c:v>
                      </c:pt>
                      <c:pt idx="278">
                        <c:v>62.983058879279696</c:v>
                      </c:pt>
                      <c:pt idx="279">
                        <c:v>62.983058879279696</c:v>
                      </c:pt>
                      <c:pt idx="280">
                        <c:v>62.983058879279696</c:v>
                      </c:pt>
                      <c:pt idx="281">
                        <c:v>63.224736405639135</c:v>
                      </c:pt>
                      <c:pt idx="282">
                        <c:v>62.973581329226391</c:v>
                      </c:pt>
                      <c:pt idx="283">
                        <c:v>62.746120127946924</c:v>
                      </c:pt>
                      <c:pt idx="284">
                        <c:v>62.037673261461912</c:v>
                      </c:pt>
                      <c:pt idx="285">
                        <c:v>62.25565691268806</c:v>
                      </c:pt>
                      <c:pt idx="286">
                        <c:v>62.25565691268806</c:v>
                      </c:pt>
                      <c:pt idx="287">
                        <c:v>62.25565691268806</c:v>
                      </c:pt>
                      <c:pt idx="288">
                        <c:v>61.838644710342372</c:v>
                      </c:pt>
                      <c:pt idx="289">
                        <c:v>62.170358962208262</c:v>
                      </c:pt>
                      <c:pt idx="290">
                        <c:v>61.87181613552896</c:v>
                      </c:pt>
                      <c:pt idx="291">
                        <c:v>61.206018244283854</c:v>
                      </c:pt>
                      <c:pt idx="292">
                        <c:v>61.378983532756784</c:v>
                      </c:pt>
                      <c:pt idx="293">
                        <c:v>61.378983532756784</c:v>
                      </c:pt>
                      <c:pt idx="294">
                        <c:v>61.378983532756784</c:v>
                      </c:pt>
                      <c:pt idx="295">
                        <c:v>61.29131619476366</c:v>
                      </c:pt>
                      <c:pt idx="296">
                        <c:v>60.940646842791132</c:v>
                      </c:pt>
                      <c:pt idx="297">
                        <c:v>60.945385617817792</c:v>
                      </c:pt>
                      <c:pt idx="298">
                        <c:v>60.156379575879626</c:v>
                      </c:pt>
                      <c:pt idx="299">
                        <c:v>59.573510247600993</c:v>
                      </c:pt>
                      <c:pt idx="300">
                        <c:v>59.573510247600993</c:v>
                      </c:pt>
                      <c:pt idx="301">
                        <c:v>59.573510247600993</c:v>
                      </c:pt>
                      <c:pt idx="302">
                        <c:v>59.661177585594118</c:v>
                      </c:pt>
                      <c:pt idx="303">
                        <c:v>59.725151048453974</c:v>
                      </c:pt>
                      <c:pt idx="304">
                        <c:v>59.419500059234686</c:v>
                      </c:pt>
                      <c:pt idx="305">
                        <c:v>59.879161236820281</c:v>
                      </c:pt>
                      <c:pt idx="306">
                        <c:v>59.708565335860676</c:v>
                      </c:pt>
                      <c:pt idx="307">
                        <c:v>59.708565335860676</c:v>
                      </c:pt>
                      <c:pt idx="308">
                        <c:v>59.708565335860676</c:v>
                      </c:pt>
                      <c:pt idx="309">
                        <c:v>59.732259210993952</c:v>
                      </c:pt>
                      <c:pt idx="310">
                        <c:v>59.144651107688659</c:v>
                      </c:pt>
                      <c:pt idx="311">
                        <c:v>58.767918493069537</c:v>
                      </c:pt>
                      <c:pt idx="312">
                        <c:v>58.55704300438336</c:v>
                      </c:pt>
                      <c:pt idx="313">
                        <c:v>58.741855230422935</c:v>
                      </c:pt>
                      <c:pt idx="314">
                        <c:v>58.741855230422935</c:v>
                      </c:pt>
                      <c:pt idx="315">
                        <c:v>58.741855230422935</c:v>
                      </c:pt>
                      <c:pt idx="316">
                        <c:v>59.322355171188235</c:v>
                      </c:pt>
                      <c:pt idx="317">
                        <c:v>59.10200213244876</c:v>
                      </c:pt>
                      <c:pt idx="318">
                        <c:v>58.810567468309436</c:v>
                      </c:pt>
                      <c:pt idx="319">
                        <c:v>59.220471508115146</c:v>
                      </c:pt>
                      <c:pt idx="320">
                        <c:v>59.592465347707616</c:v>
                      </c:pt>
                      <c:pt idx="321">
                        <c:v>59.592465347707616</c:v>
                      </c:pt>
                      <c:pt idx="322">
                        <c:v>59.592465347707616</c:v>
                      </c:pt>
                      <c:pt idx="323">
                        <c:v>59.497689847174499</c:v>
                      </c:pt>
                      <c:pt idx="324">
                        <c:v>58.886387868735923</c:v>
                      </c:pt>
                      <c:pt idx="325">
                        <c:v>58.969316431702403</c:v>
                      </c:pt>
                      <c:pt idx="326">
                        <c:v>58.810567468309436</c:v>
                      </c:pt>
                      <c:pt idx="327">
                        <c:v>59.028551119535585</c:v>
                      </c:pt>
                      <c:pt idx="328">
                        <c:v>59.028551119535585</c:v>
                      </c:pt>
                      <c:pt idx="329">
                        <c:v>59.028551119535585</c:v>
                      </c:pt>
                      <c:pt idx="330">
                        <c:v>58.815306243336096</c:v>
                      </c:pt>
                      <c:pt idx="331">
                        <c:v>58.706314417723014</c:v>
                      </c:pt>
                      <c:pt idx="332">
                        <c:v>58.478853216443547</c:v>
                      </c:pt>
                      <c:pt idx="333">
                        <c:v>58.481222603956873</c:v>
                      </c:pt>
                      <c:pt idx="334">
                        <c:v>58.305887927970609</c:v>
                      </c:pt>
                      <c:pt idx="335">
                        <c:v>58.305887927970609</c:v>
                      </c:pt>
                      <c:pt idx="336">
                        <c:v>58.305887927970609</c:v>
                      </c:pt>
                      <c:pt idx="337">
                        <c:v>58.360383840777153</c:v>
                      </c:pt>
                      <c:pt idx="338">
                        <c:v>58.016822651344626</c:v>
                      </c:pt>
                      <c:pt idx="339">
                        <c:v>58.085534889231127</c:v>
                      </c:pt>
                      <c:pt idx="340">
                        <c:v>58.061841014097851</c:v>
                      </c:pt>
                      <c:pt idx="341">
                        <c:v>57.841487975358362</c:v>
                      </c:pt>
                      <c:pt idx="342">
                        <c:v>57.841487975358362</c:v>
                      </c:pt>
                      <c:pt idx="343">
                        <c:v>57.841487975358362</c:v>
                      </c:pt>
                      <c:pt idx="344">
                        <c:v>57.40552067290605</c:v>
                      </c:pt>
                      <c:pt idx="345">
                        <c:v>57.564269636299016</c:v>
                      </c:pt>
                      <c:pt idx="346">
                        <c:v>57.649567586778815</c:v>
                      </c:pt>
                      <c:pt idx="347">
                        <c:v>58.260869565217391</c:v>
                      </c:pt>
                      <c:pt idx="348">
                        <c:v>59.23468783319511</c:v>
                      </c:pt>
                      <c:pt idx="349">
                        <c:v>59.23468783319511</c:v>
                      </c:pt>
                      <c:pt idx="350">
                        <c:v>59.23468783319511</c:v>
                      </c:pt>
                      <c:pt idx="351">
                        <c:v>59.751214311100576</c:v>
                      </c:pt>
                      <c:pt idx="352">
                        <c:v>59.537969434901072</c:v>
                      </c:pt>
                      <c:pt idx="353">
                        <c:v>59.540338822414405</c:v>
                      </c:pt>
                      <c:pt idx="354">
                        <c:v>59.654069423054132</c:v>
                      </c:pt>
                      <c:pt idx="355">
                        <c:v>59.661177585594118</c:v>
                      </c:pt>
                      <c:pt idx="356">
                        <c:v>59.661177585594118</c:v>
                      </c:pt>
                      <c:pt idx="357">
                        <c:v>59.661177585594118</c:v>
                      </c:pt>
                      <c:pt idx="358">
                        <c:v>59.521383722307789</c:v>
                      </c:pt>
                      <c:pt idx="359">
                        <c:v>59.308138846108271</c:v>
                      </c:pt>
                      <c:pt idx="360">
                        <c:v>58.976424594242381</c:v>
                      </c:pt>
                      <c:pt idx="361">
                        <c:v>58.63523279232318</c:v>
                      </c:pt>
                      <c:pt idx="362">
                        <c:v>58.068949176637844</c:v>
                      </c:pt>
                      <c:pt idx="363">
                        <c:v>58.068949176637844</c:v>
                      </c:pt>
                      <c:pt idx="364">
                        <c:v>58.068949176637844</c:v>
                      </c:pt>
                      <c:pt idx="365">
                        <c:v>58.272716502784029</c:v>
                      </c:pt>
                      <c:pt idx="366">
                        <c:v>58.272716502784029</c:v>
                      </c:pt>
                      <c:pt idx="367">
                        <c:v>58.18031038976423</c:v>
                      </c:pt>
                      <c:pt idx="368">
                        <c:v>58.007345101291307</c:v>
                      </c:pt>
                      <c:pt idx="369">
                        <c:v>57.891245113138247</c:v>
                      </c:pt>
                      <c:pt idx="370">
                        <c:v>57.891245113138247</c:v>
                      </c:pt>
                      <c:pt idx="371">
                        <c:v>57.891245113138247</c:v>
                      </c:pt>
                      <c:pt idx="372">
                        <c:v>58.059471626584525</c:v>
                      </c:pt>
                      <c:pt idx="373">
                        <c:v>57.860443075464993</c:v>
                      </c:pt>
                      <c:pt idx="374">
                        <c:v>58.182679777277571</c:v>
                      </c:pt>
                      <c:pt idx="375">
                        <c:v>57.692216562018707</c:v>
                      </c:pt>
                      <c:pt idx="376">
                        <c:v>57.369979860206129</c:v>
                      </c:pt>
                      <c:pt idx="377">
                        <c:v>57.369979860206129</c:v>
                      </c:pt>
                      <c:pt idx="378">
                        <c:v>57.369979860206129</c:v>
                      </c:pt>
                      <c:pt idx="379">
                        <c:v>56.86056154484065</c:v>
                      </c:pt>
                      <c:pt idx="380">
                        <c:v>57.052481933420211</c:v>
                      </c:pt>
                      <c:pt idx="381">
                        <c:v>58.123445089444367</c:v>
                      </c:pt>
                      <c:pt idx="382">
                        <c:v>58.106859376851069</c:v>
                      </c:pt>
                      <c:pt idx="383">
                        <c:v>58.680251155076405</c:v>
                      </c:pt>
                      <c:pt idx="384">
                        <c:v>58.680251155076405</c:v>
                      </c:pt>
                      <c:pt idx="385">
                        <c:v>58.680251155076405</c:v>
                      </c:pt>
                      <c:pt idx="386">
                        <c:v>59.798602061367134</c:v>
                      </c:pt>
                      <c:pt idx="387">
                        <c:v>58.817675630849422</c:v>
                      </c:pt>
                      <c:pt idx="388">
                        <c:v>59.132804170122014</c:v>
                      </c:pt>
                      <c:pt idx="389">
                        <c:v>58.244283852624093</c:v>
                      </c:pt>
                      <c:pt idx="390">
                        <c:v>58.339059353157211</c:v>
                      </c:pt>
                      <c:pt idx="391">
                        <c:v>58.339059353157211</c:v>
                      </c:pt>
                      <c:pt idx="392">
                        <c:v>58.339059353157211</c:v>
                      </c:pt>
                      <c:pt idx="393">
                        <c:v>57.900722663191559</c:v>
                      </c:pt>
                      <c:pt idx="394">
                        <c:v>58.158985902144288</c:v>
                      </c:pt>
                      <c:pt idx="395">
                        <c:v>57.938632863404806</c:v>
                      </c:pt>
                      <c:pt idx="396">
                        <c:v>57.708802274612005</c:v>
                      </c:pt>
                      <c:pt idx="397">
                        <c:v>57.490818623385856</c:v>
                      </c:pt>
                      <c:pt idx="398">
                        <c:v>57.490818623385856</c:v>
                      </c:pt>
                      <c:pt idx="399">
                        <c:v>57.490818623385856</c:v>
                      </c:pt>
                      <c:pt idx="400">
                        <c:v>57.121194171306712</c:v>
                      </c:pt>
                      <c:pt idx="401">
                        <c:v>58.071318564151156</c:v>
                      </c:pt>
                      <c:pt idx="402">
                        <c:v>58.097381826797765</c:v>
                      </c:pt>
                      <c:pt idx="403">
                        <c:v>58.865063381115981</c:v>
                      </c:pt>
                      <c:pt idx="404">
                        <c:v>59.130434782608688</c:v>
                      </c:pt>
                      <c:pt idx="405">
                        <c:v>59.130434782608688</c:v>
                      </c:pt>
                      <c:pt idx="406">
                        <c:v>59.130434782608688</c:v>
                      </c:pt>
                      <c:pt idx="407">
                        <c:v>59.161236820281957</c:v>
                      </c:pt>
                      <c:pt idx="408">
                        <c:v>58.467006278876909</c:v>
                      </c:pt>
                      <c:pt idx="409">
                        <c:v>58.554673616870033</c:v>
                      </c:pt>
                      <c:pt idx="410">
                        <c:v>58.149508352090983</c:v>
                      </c:pt>
                      <c:pt idx="411">
                        <c:v>57.6993247245587</c:v>
                      </c:pt>
                      <c:pt idx="412">
                        <c:v>57.6993247245587</c:v>
                      </c:pt>
                      <c:pt idx="413">
                        <c:v>57.6993247245587</c:v>
                      </c:pt>
                      <c:pt idx="414">
                        <c:v>57.834379812818383</c:v>
                      </c:pt>
                      <c:pt idx="415">
                        <c:v>57.450539035659276</c:v>
                      </c:pt>
                      <c:pt idx="416">
                        <c:v>57.862812462978319</c:v>
                      </c:pt>
                      <c:pt idx="417">
                        <c:v>57.161473759033285</c:v>
                      </c:pt>
                      <c:pt idx="418">
                        <c:v>57.133041108873364</c:v>
                      </c:pt>
                      <c:pt idx="419">
                        <c:v>57.133041108873364</c:v>
                      </c:pt>
                      <c:pt idx="420">
                        <c:v>57.133041108873364</c:v>
                      </c:pt>
                      <c:pt idx="421">
                        <c:v>56.486198317734861</c:v>
                      </c:pt>
                      <c:pt idx="422">
                        <c:v>56.282430991588669</c:v>
                      </c:pt>
                      <c:pt idx="423">
                        <c:v>55.372586186470798</c:v>
                      </c:pt>
                      <c:pt idx="424">
                        <c:v>54.837104608458709</c:v>
                      </c:pt>
                      <c:pt idx="425">
                        <c:v>54.912925008885203</c:v>
                      </c:pt>
                      <c:pt idx="426">
                        <c:v>54.912925008885203</c:v>
                      </c:pt>
                      <c:pt idx="427">
                        <c:v>54.912925008885203</c:v>
                      </c:pt>
                      <c:pt idx="428">
                        <c:v>54.912925008885203</c:v>
                      </c:pt>
                      <c:pt idx="429">
                        <c:v>54.912925008885203</c:v>
                      </c:pt>
                      <c:pt idx="430">
                        <c:v>54.730482170358954</c:v>
                      </c:pt>
                      <c:pt idx="431">
                        <c:v>54.818149508352086</c:v>
                      </c:pt>
                      <c:pt idx="432">
                        <c:v>54.818149508352086</c:v>
                      </c:pt>
                      <c:pt idx="433">
                        <c:v>54.818149508352086</c:v>
                      </c:pt>
                      <c:pt idx="434">
                        <c:v>54.818149508352086</c:v>
                      </c:pt>
                      <c:pt idx="435">
                        <c:v>54.818149508352086</c:v>
                      </c:pt>
                      <c:pt idx="436">
                        <c:v>54.780239308138832</c:v>
                      </c:pt>
                      <c:pt idx="437">
                        <c:v>53.967539391067398</c:v>
                      </c:pt>
                      <c:pt idx="438">
                        <c:v>53.844331240374352</c:v>
                      </c:pt>
                      <c:pt idx="439">
                        <c:v>53.64767207676816</c:v>
                      </c:pt>
                      <c:pt idx="440">
                        <c:v>53.64767207676816</c:v>
                      </c:pt>
                      <c:pt idx="441">
                        <c:v>53.64767207676816</c:v>
                      </c:pt>
                      <c:pt idx="442">
                        <c:v>53.249614974529081</c:v>
                      </c:pt>
                      <c:pt idx="443">
                        <c:v>53.126406823836035</c:v>
                      </c:pt>
                      <c:pt idx="444">
                        <c:v>53.54578841369505</c:v>
                      </c:pt>
                      <c:pt idx="445">
                        <c:v>54.356118943253165</c:v>
                      </c:pt>
                      <c:pt idx="446">
                        <c:v>54.2234332425068</c:v>
                      </c:pt>
                      <c:pt idx="447">
                        <c:v>54.2234332425068</c:v>
                      </c:pt>
                      <c:pt idx="448">
                        <c:v>54.2234332425068</c:v>
                      </c:pt>
                      <c:pt idx="449">
                        <c:v>54.332425068119882</c:v>
                      </c:pt>
                      <c:pt idx="450">
                        <c:v>53.628716976661529</c:v>
                      </c:pt>
                      <c:pt idx="451">
                        <c:v>53.045847648382882</c:v>
                      </c:pt>
                      <c:pt idx="452">
                        <c:v>52.915531335149858</c:v>
                      </c:pt>
                      <c:pt idx="453">
                        <c:v>52.951072147849779</c:v>
                      </c:pt>
                      <c:pt idx="454">
                        <c:v>52.951072147849779</c:v>
                      </c:pt>
                      <c:pt idx="455">
                        <c:v>52.951072147849779</c:v>
                      </c:pt>
                      <c:pt idx="456">
                        <c:v>52.569600758204004</c:v>
                      </c:pt>
                      <c:pt idx="457">
                        <c:v>53.278047624689016</c:v>
                      </c:pt>
                      <c:pt idx="458">
                        <c:v>52.991351735576345</c:v>
                      </c:pt>
                      <c:pt idx="459">
                        <c:v>52.752043596730239</c:v>
                      </c:pt>
                      <c:pt idx="460">
                        <c:v>52.294751806657978</c:v>
                      </c:pt>
                      <c:pt idx="461">
                        <c:v>52.294751806657978</c:v>
                      </c:pt>
                      <c:pt idx="462">
                        <c:v>52.294751806657978</c:v>
                      </c:pt>
                      <c:pt idx="463">
                        <c:v>52.202345693638186</c:v>
                      </c:pt>
                      <c:pt idx="464">
                        <c:v>52.121786518185054</c:v>
                      </c:pt>
                      <c:pt idx="465">
                        <c:v>51.832721241559057</c:v>
                      </c:pt>
                      <c:pt idx="466">
                        <c:v>51.600521265252929</c:v>
                      </c:pt>
                      <c:pt idx="467">
                        <c:v>51.384907001540093</c:v>
                      </c:pt>
                      <c:pt idx="468">
                        <c:v>51.384907001540093</c:v>
                      </c:pt>
                      <c:pt idx="469">
                        <c:v>51.384907001540093</c:v>
                      </c:pt>
                      <c:pt idx="470">
                        <c:v>50.906290723847881</c:v>
                      </c:pt>
                      <c:pt idx="471">
                        <c:v>51.145598862693987</c:v>
                      </c:pt>
                      <c:pt idx="472">
                        <c:v>50.785451960668169</c:v>
                      </c:pt>
                      <c:pt idx="473">
                        <c:v>50.944200924061136</c:v>
                      </c:pt>
                      <c:pt idx="474">
                        <c:v>51.678711053192735</c:v>
                      </c:pt>
                      <c:pt idx="475">
                        <c:v>51.678711053192735</c:v>
                      </c:pt>
                      <c:pt idx="476">
                        <c:v>51.678711053192735</c:v>
                      </c:pt>
                      <c:pt idx="477">
                        <c:v>50.837578485961373</c:v>
                      </c:pt>
                      <c:pt idx="478">
                        <c:v>50.598270347115267</c:v>
                      </c:pt>
                      <c:pt idx="479">
                        <c:v>50.899182561307896</c:v>
                      </c:pt>
                      <c:pt idx="480">
                        <c:v>51.56261106503969</c:v>
                      </c:pt>
                      <c:pt idx="481">
                        <c:v>51.939343679658798</c:v>
                      </c:pt>
                      <c:pt idx="482">
                        <c:v>51.939343679658798</c:v>
                      </c:pt>
                      <c:pt idx="483">
                        <c:v>51.939343679658798</c:v>
                      </c:pt>
                      <c:pt idx="484">
                        <c:v>52.086245705485133</c:v>
                      </c:pt>
                      <c:pt idx="485">
                        <c:v>52.524582395450771</c:v>
                      </c:pt>
                      <c:pt idx="486">
                        <c:v>52.55538443312404</c:v>
                      </c:pt>
                      <c:pt idx="487">
                        <c:v>53.079019073569476</c:v>
                      </c:pt>
                      <c:pt idx="488">
                        <c:v>52.936855822769814</c:v>
                      </c:pt>
                      <c:pt idx="489">
                        <c:v>52.936855822769814</c:v>
                      </c:pt>
                      <c:pt idx="490">
                        <c:v>52.936855822769814</c:v>
                      </c:pt>
                      <c:pt idx="491">
                        <c:v>52.72598033408363</c:v>
                      </c:pt>
                      <c:pt idx="492">
                        <c:v>52.363464044544486</c:v>
                      </c:pt>
                      <c:pt idx="493">
                        <c:v>52.52695178296409</c:v>
                      </c:pt>
                      <c:pt idx="494">
                        <c:v>52.455870157564263</c:v>
                      </c:pt>
                      <c:pt idx="495">
                        <c:v>52.069659992891836</c:v>
                      </c:pt>
                      <c:pt idx="496">
                        <c:v>52.069659992891836</c:v>
                      </c:pt>
                      <c:pt idx="497">
                        <c:v>52.069659992891836</c:v>
                      </c:pt>
                      <c:pt idx="498">
                        <c:v>51.75216206610591</c:v>
                      </c:pt>
                      <c:pt idx="499">
                        <c:v>51.778225328752505</c:v>
                      </c:pt>
                      <c:pt idx="500">
                        <c:v>51.979623267385378</c:v>
                      </c:pt>
                      <c:pt idx="501">
                        <c:v>51.96777632981874</c:v>
                      </c:pt>
                      <c:pt idx="502">
                        <c:v>51.581566165146306</c:v>
                      </c:pt>
                      <c:pt idx="503">
                        <c:v>51.581566165146306</c:v>
                      </c:pt>
                      <c:pt idx="504">
                        <c:v>51.581566165146306</c:v>
                      </c:pt>
                      <c:pt idx="505">
                        <c:v>51.766378391185874</c:v>
                      </c:pt>
                      <c:pt idx="506">
                        <c:v>51.304347826086946</c:v>
                      </c:pt>
                      <c:pt idx="507">
                        <c:v>51.200094775500524</c:v>
                      </c:pt>
                      <c:pt idx="508">
                        <c:v>51.496268214666507</c:v>
                      </c:pt>
                      <c:pt idx="509">
                        <c:v>51.238004975713778</c:v>
                      </c:pt>
                      <c:pt idx="510">
                        <c:v>51.238004975713778</c:v>
                      </c:pt>
                      <c:pt idx="511">
                        <c:v>51.238004975713778</c:v>
                      </c:pt>
                      <c:pt idx="512">
                        <c:v>50.937092761521143</c:v>
                      </c:pt>
                      <c:pt idx="513">
                        <c:v>51.192986612960546</c:v>
                      </c:pt>
                      <c:pt idx="514">
                        <c:v>51.496268214666507</c:v>
                      </c:pt>
                      <c:pt idx="515">
                        <c:v>51.541286577419733</c:v>
                      </c:pt>
                      <c:pt idx="516">
                        <c:v>51.498637602179841</c:v>
                      </c:pt>
                      <c:pt idx="517">
                        <c:v>51.498637602179841</c:v>
                      </c:pt>
                      <c:pt idx="518">
                        <c:v>51.498637602179841</c:v>
                      </c:pt>
                      <c:pt idx="519">
                        <c:v>51.569719227579661</c:v>
                      </c:pt>
                      <c:pt idx="520">
                        <c:v>51.640800852979496</c:v>
                      </c:pt>
                      <c:pt idx="521">
                        <c:v>51.754531453619236</c:v>
                      </c:pt>
                      <c:pt idx="522">
                        <c:v>51.605260040279575</c:v>
                      </c:pt>
                      <c:pt idx="523">
                        <c:v>51.190617225447212</c:v>
                      </c:pt>
                      <c:pt idx="524">
                        <c:v>51.190617225447212</c:v>
                      </c:pt>
                      <c:pt idx="525">
                        <c:v>51.190617225447212</c:v>
                      </c:pt>
                      <c:pt idx="526">
                        <c:v>50.941831536547802</c:v>
                      </c:pt>
                      <c:pt idx="527">
                        <c:v>51.723729415945975</c:v>
                      </c:pt>
                      <c:pt idx="528">
                        <c:v>51.607629427792915</c:v>
                      </c:pt>
                      <c:pt idx="529">
                        <c:v>52.081506930458474</c:v>
                      </c:pt>
                      <c:pt idx="530">
                        <c:v>52.344508944437862</c:v>
                      </c:pt>
                      <c:pt idx="531">
                        <c:v>52.344508944437862</c:v>
                      </c:pt>
                      <c:pt idx="532">
                        <c:v>52.344508944437862</c:v>
                      </c:pt>
                      <c:pt idx="533">
                        <c:v>51.891955929392253</c:v>
                      </c:pt>
                      <c:pt idx="534">
                        <c:v>51.640800852979496</c:v>
                      </c:pt>
                      <c:pt idx="535">
                        <c:v>51.560241677526349</c:v>
                      </c:pt>
                      <c:pt idx="536">
                        <c:v>51.536547802393073</c:v>
                      </c:pt>
                      <c:pt idx="537">
                        <c:v>51.0697784622675</c:v>
                      </c:pt>
                      <c:pt idx="538">
                        <c:v>51.0697784622675</c:v>
                      </c:pt>
                      <c:pt idx="539">
                        <c:v>51.0697784622675</c:v>
                      </c:pt>
                      <c:pt idx="540">
                        <c:v>51.420447814240013</c:v>
                      </c:pt>
                      <c:pt idx="541">
                        <c:v>51.131382537614023</c:v>
                      </c:pt>
                      <c:pt idx="542">
                        <c:v>51.034237649567579</c:v>
                      </c:pt>
                      <c:pt idx="543">
                        <c:v>50.531927496742078</c:v>
                      </c:pt>
                      <c:pt idx="544">
                        <c:v>50.491647909015512</c:v>
                      </c:pt>
                      <c:pt idx="545">
                        <c:v>50.491647909015512</c:v>
                      </c:pt>
                      <c:pt idx="546">
                        <c:v>50.491647909015512</c:v>
                      </c:pt>
                      <c:pt idx="547">
                        <c:v>50.396872408482395</c:v>
                      </c:pt>
                      <c:pt idx="548">
                        <c:v>50.422935671129011</c:v>
                      </c:pt>
                      <c:pt idx="549">
                        <c:v>50.098329581803092</c:v>
                      </c:pt>
                      <c:pt idx="550">
                        <c:v>50.27129487027603</c:v>
                      </c:pt>
                      <c:pt idx="551">
                        <c:v>50.013031631323287</c:v>
                      </c:pt>
                      <c:pt idx="552">
                        <c:v>50.013031631323287</c:v>
                      </c:pt>
                      <c:pt idx="553">
                        <c:v>50.013031631323287</c:v>
                      </c:pt>
                      <c:pt idx="554">
                        <c:v>49.953796943490097</c:v>
                      </c:pt>
                      <c:pt idx="555">
                        <c:v>49.764245942423877</c:v>
                      </c:pt>
                      <c:pt idx="556">
                        <c:v>49.299845989811637</c:v>
                      </c:pt>
                      <c:pt idx="557">
                        <c:v>49.079492951072147</c:v>
                      </c:pt>
                      <c:pt idx="558">
                        <c:v>48.532164435493414</c:v>
                      </c:pt>
                      <c:pt idx="559">
                        <c:v>48.532164435493414</c:v>
                      </c:pt>
                      <c:pt idx="560">
                        <c:v>48.532164435493414</c:v>
                      </c:pt>
                      <c:pt idx="561">
                        <c:v>48.491884847766855</c:v>
                      </c:pt>
                      <c:pt idx="562">
                        <c:v>48.217035896220828</c:v>
                      </c:pt>
                      <c:pt idx="563">
                        <c:v>48.235990996327452</c:v>
                      </c:pt>
                      <c:pt idx="564">
                        <c:v>48.153062433360979</c:v>
                      </c:pt>
                      <c:pt idx="565">
                        <c:v>48.053548157801202</c:v>
                      </c:pt>
                      <c:pt idx="566">
                        <c:v>48.053548157801202</c:v>
                      </c:pt>
                      <c:pt idx="567">
                        <c:v>48.053548157801202</c:v>
                      </c:pt>
                      <c:pt idx="568">
                        <c:v>48.122260395687718</c:v>
                      </c:pt>
                      <c:pt idx="569">
                        <c:v>48.513209335386797</c:v>
                      </c:pt>
                      <c:pt idx="570">
                        <c:v>49.250088852031745</c:v>
                      </c:pt>
                      <c:pt idx="571">
                        <c:v>48.745409311692924</c:v>
                      </c:pt>
                      <c:pt idx="572">
                        <c:v>48.446866485013622</c:v>
                      </c:pt>
                      <c:pt idx="573">
                        <c:v>48.446866485013622</c:v>
                      </c:pt>
                      <c:pt idx="574">
                        <c:v>48.446866485013622</c:v>
                      </c:pt>
                      <c:pt idx="575">
                        <c:v>48.250207321407416</c:v>
                      </c:pt>
                      <c:pt idx="576">
                        <c:v>48.809382774552773</c:v>
                      </c:pt>
                      <c:pt idx="577">
                        <c:v>48.840184812226042</c:v>
                      </c:pt>
                      <c:pt idx="578">
                        <c:v>48.733562374126279</c:v>
                      </c:pt>
                      <c:pt idx="579">
                        <c:v>48.866248074872637</c:v>
                      </c:pt>
                      <c:pt idx="580">
                        <c:v>48.866248074872637</c:v>
                      </c:pt>
                      <c:pt idx="581">
                        <c:v>48.866248074872637</c:v>
                      </c:pt>
                      <c:pt idx="582">
                        <c:v>48.788058286932824</c:v>
                      </c:pt>
                      <c:pt idx="583">
                        <c:v>49.465703115744574</c:v>
                      </c:pt>
                      <c:pt idx="584">
                        <c:v>49.851913280417008</c:v>
                      </c:pt>
                      <c:pt idx="585">
                        <c:v>50.233384670062783</c:v>
                      </c:pt>
                      <c:pt idx="586">
                        <c:v>51.716621253405989</c:v>
                      </c:pt>
                      <c:pt idx="587">
                        <c:v>51.716621253405989</c:v>
                      </c:pt>
                      <c:pt idx="588">
                        <c:v>51.716621253405989</c:v>
                      </c:pt>
                      <c:pt idx="589">
                        <c:v>52.171543655964939</c:v>
                      </c:pt>
                      <c:pt idx="590">
                        <c:v>51.861153891718992</c:v>
                      </c:pt>
                      <c:pt idx="591">
                        <c:v>52.441653832484292</c:v>
                      </c:pt>
                      <c:pt idx="592">
                        <c:v>53.036370098329577</c:v>
                      </c:pt>
                      <c:pt idx="593">
                        <c:v>53.777988390001177</c:v>
                      </c:pt>
                      <c:pt idx="594">
                        <c:v>53.777988390001177</c:v>
                      </c:pt>
                      <c:pt idx="595">
                        <c:v>53.777988390001177</c:v>
                      </c:pt>
                      <c:pt idx="596">
                        <c:v>53.441535363108642</c:v>
                      </c:pt>
                      <c:pt idx="597">
                        <c:v>53.233029261935791</c:v>
                      </c:pt>
                      <c:pt idx="598">
                        <c:v>53.289894562255647</c:v>
                      </c:pt>
                      <c:pt idx="599">
                        <c:v>52.403743632271052</c:v>
                      </c:pt>
                      <c:pt idx="600">
                        <c:v>52.837341547210038</c:v>
                      </c:pt>
                      <c:pt idx="601">
                        <c:v>52.837341547210038</c:v>
                      </c:pt>
                      <c:pt idx="602">
                        <c:v>52.837341547210038</c:v>
                      </c:pt>
                      <c:pt idx="603">
                        <c:v>53.007937448169649</c:v>
                      </c:pt>
                      <c:pt idx="604">
                        <c:v>53.811159815187771</c:v>
                      </c:pt>
                      <c:pt idx="605">
                        <c:v>53.704537377088016</c:v>
                      </c:pt>
                      <c:pt idx="606">
                        <c:v>54.043359791493891</c:v>
                      </c:pt>
                      <c:pt idx="607">
                        <c:v>53.811159815187771</c:v>
                      </c:pt>
                      <c:pt idx="608">
                        <c:v>53.811159815187771</c:v>
                      </c:pt>
                      <c:pt idx="609">
                        <c:v>53.811159815187771</c:v>
                      </c:pt>
                      <c:pt idx="610">
                        <c:v>54.2234332425068</c:v>
                      </c:pt>
                      <c:pt idx="611">
                        <c:v>54.668878095012438</c:v>
                      </c:pt>
                      <c:pt idx="612">
                        <c:v>55.178296410377911</c:v>
                      </c:pt>
                      <c:pt idx="613">
                        <c:v>56.453026892548273</c:v>
                      </c:pt>
                      <c:pt idx="614">
                        <c:v>57.28942068475299</c:v>
                      </c:pt>
                      <c:pt idx="615">
                        <c:v>57.28942068475299</c:v>
                      </c:pt>
                      <c:pt idx="616">
                        <c:v>57.28942068475299</c:v>
                      </c:pt>
                      <c:pt idx="617">
                        <c:v>58.388816490937089</c:v>
                      </c:pt>
                      <c:pt idx="618">
                        <c:v>58.168463452197607</c:v>
                      </c:pt>
                      <c:pt idx="619">
                        <c:v>57.346285985072853</c:v>
                      </c:pt>
                      <c:pt idx="620">
                        <c:v>57.282312522213005</c:v>
                      </c:pt>
                      <c:pt idx="621">
                        <c:v>55.464992299490575</c:v>
                      </c:pt>
                      <c:pt idx="622">
                        <c:v>55.464992299490575</c:v>
                      </c:pt>
                      <c:pt idx="623">
                        <c:v>55.464992299490575</c:v>
                      </c:pt>
                      <c:pt idx="624">
                        <c:v>55.912806539509532</c:v>
                      </c:pt>
                      <c:pt idx="625">
                        <c:v>55.858310626702988</c:v>
                      </c:pt>
                      <c:pt idx="626">
                        <c:v>55.782490226276508</c:v>
                      </c:pt>
                      <c:pt idx="627">
                        <c:v>54.825257670892071</c:v>
                      </c:pt>
                      <c:pt idx="628">
                        <c:v>53.886980215614265</c:v>
                      </c:pt>
                      <c:pt idx="629">
                        <c:v>53.886980215614265</c:v>
                      </c:pt>
                      <c:pt idx="630">
                        <c:v>53.886980215614265</c:v>
                      </c:pt>
                      <c:pt idx="631">
                        <c:v>53.024523160762939</c:v>
                      </c:pt>
                      <c:pt idx="632">
                        <c:v>53.564743513801673</c:v>
                      </c:pt>
                      <c:pt idx="633">
                        <c:v>54.062314891600515</c:v>
                      </c:pt>
                      <c:pt idx="634">
                        <c:v>54.114441416893733</c:v>
                      </c:pt>
                      <c:pt idx="635">
                        <c:v>54.503020969079486</c:v>
                      </c:pt>
                      <c:pt idx="636">
                        <c:v>54.503020969079486</c:v>
                      </c:pt>
                      <c:pt idx="637">
                        <c:v>54.503020969079486</c:v>
                      </c:pt>
                      <c:pt idx="638">
                        <c:v>55.789598388816486</c:v>
                      </c:pt>
                      <c:pt idx="639">
                        <c:v>57.097500296173443</c:v>
                      </c:pt>
                      <c:pt idx="640">
                        <c:v>57.471863523279232</c:v>
                      </c:pt>
                      <c:pt idx="641">
                        <c:v>58.798720530742798</c:v>
                      </c:pt>
                      <c:pt idx="642">
                        <c:v>58.530979741736758</c:v>
                      </c:pt>
                      <c:pt idx="643">
                        <c:v>58.530979741736758</c:v>
                      </c:pt>
                      <c:pt idx="644">
                        <c:v>58.530979741736758</c:v>
                      </c:pt>
                      <c:pt idx="645">
                        <c:v>60.594716265845271</c:v>
                      </c:pt>
                      <c:pt idx="646">
                        <c:v>59.914702049520194</c:v>
                      </c:pt>
                      <c:pt idx="647">
                        <c:v>60.03317142518658</c:v>
                      </c:pt>
                      <c:pt idx="648">
                        <c:v>62.44994668878094</c:v>
                      </c:pt>
                      <c:pt idx="649">
                        <c:v>63.575405757611648</c:v>
                      </c:pt>
                      <c:pt idx="650">
                        <c:v>63.575405757611648</c:v>
                      </c:pt>
                      <c:pt idx="651">
                        <c:v>63.575405757611648</c:v>
                      </c:pt>
                      <c:pt idx="652">
                        <c:v>61.65620187181613</c:v>
                      </c:pt>
                      <c:pt idx="653">
                        <c:v>60.445444852505624</c:v>
                      </c:pt>
                      <c:pt idx="654">
                        <c:v>63.376377206492108</c:v>
                      </c:pt>
                      <c:pt idx="655">
                        <c:v>62.784030328160171</c:v>
                      </c:pt>
                      <c:pt idx="656">
                        <c:v>62.810093590806773</c:v>
                      </c:pt>
                      <c:pt idx="657">
                        <c:v>62.810093590806773</c:v>
                      </c:pt>
                      <c:pt idx="658">
                        <c:v>62.810093590806773</c:v>
                      </c:pt>
                      <c:pt idx="659">
                        <c:v>63.466413931998567</c:v>
                      </c:pt>
                      <c:pt idx="660">
                        <c:v>66.830944200924051</c:v>
                      </c:pt>
                      <c:pt idx="661">
                        <c:v>70.261817320222704</c:v>
                      </c:pt>
                      <c:pt idx="662">
                        <c:v>71.136121312640682</c:v>
                      </c:pt>
                      <c:pt idx="663">
                        <c:v>71.745053903565932</c:v>
                      </c:pt>
                      <c:pt idx="664">
                        <c:v>71.745053903565932</c:v>
                      </c:pt>
                      <c:pt idx="665">
                        <c:v>71.745053903565932</c:v>
                      </c:pt>
                      <c:pt idx="666">
                        <c:v>73.107451723729412</c:v>
                      </c:pt>
                      <c:pt idx="667">
                        <c:v>68.472929747660231</c:v>
                      </c:pt>
                      <c:pt idx="668">
                        <c:v>64.840658689728699</c:v>
                      </c:pt>
                      <c:pt idx="669">
                        <c:v>66.094064684279104</c:v>
                      </c:pt>
                      <c:pt idx="670">
                        <c:v>65.78604430754649</c:v>
                      </c:pt>
                      <c:pt idx="671">
                        <c:v>65.78604430754649</c:v>
                      </c:pt>
                      <c:pt idx="672">
                        <c:v>65.78604430754649</c:v>
                      </c:pt>
                      <c:pt idx="673">
                        <c:v>66.411562611065037</c:v>
                      </c:pt>
                      <c:pt idx="674">
                        <c:v>64.219879161236818</c:v>
                      </c:pt>
                      <c:pt idx="675">
                        <c:v>64.622675038502535</c:v>
                      </c:pt>
                      <c:pt idx="676">
                        <c:v>67.849780831655011</c:v>
                      </c:pt>
                      <c:pt idx="677">
                        <c:v>68.108044070607747</c:v>
                      </c:pt>
                      <c:pt idx="678">
                        <c:v>68.108044070607747</c:v>
                      </c:pt>
                      <c:pt idx="679">
                        <c:v>68.108044070607747</c:v>
                      </c:pt>
                      <c:pt idx="680">
                        <c:v>70.088852031749781</c:v>
                      </c:pt>
                      <c:pt idx="681">
                        <c:v>71.669233503139424</c:v>
                      </c:pt>
                      <c:pt idx="682">
                        <c:v>71.380168226513447</c:v>
                      </c:pt>
                      <c:pt idx="683">
                        <c:v>68.190972633574219</c:v>
                      </c:pt>
                      <c:pt idx="684">
                        <c:v>69.20033171425186</c:v>
                      </c:pt>
                      <c:pt idx="685">
                        <c:v>69.20033171425186</c:v>
                      </c:pt>
                      <c:pt idx="686">
                        <c:v>69.20033171425186</c:v>
                      </c:pt>
                      <c:pt idx="687">
                        <c:v>70.448998933775613</c:v>
                      </c:pt>
                      <c:pt idx="688">
                        <c:v>71.920388579552181</c:v>
                      </c:pt>
                      <c:pt idx="689">
                        <c:v>72.25921099395805</c:v>
                      </c:pt>
                      <c:pt idx="690">
                        <c:v>72.962919085416416</c:v>
                      </c:pt>
                      <c:pt idx="691">
                        <c:v>72.939225210283126</c:v>
                      </c:pt>
                      <c:pt idx="692">
                        <c:v>72.939225210283126</c:v>
                      </c:pt>
                      <c:pt idx="693">
                        <c:v>72.939225210283126</c:v>
                      </c:pt>
                      <c:pt idx="694">
                        <c:v>70.617225447221884</c:v>
                      </c:pt>
                      <c:pt idx="695">
                        <c:v>68.681435848833075</c:v>
                      </c:pt>
                      <c:pt idx="696">
                        <c:v>69.463333728231248</c:v>
                      </c:pt>
                      <c:pt idx="697">
                        <c:v>69.072384788532162</c:v>
                      </c:pt>
                      <c:pt idx="698">
                        <c:v>70.574576471981985</c:v>
                      </c:pt>
                      <c:pt idx="699">
                        <c:v>70.574576471981985</c:v>
                      </c:pt>
                      <c:pt idx="700">
                        <c:v>70.574576471981985</c:v>
                      </c:pt>
                      <c:pt idx="701">
                        <c:v>71.764009003672541</c:v>
                      </c:pt>
                      <c:pt idx="702">
                        <c:v>71.809027366425767</c:v>
                      </c:pt>
                      <c:pt idx="703">
                        <c:v>71.839829404099035</c:v>
                      </c:pt>
                      <c:pt idx="704">
                        <c:v>72.019902855111951</c:v>
                      </c:pt>
                      <c:pt idx="705">
                        <c:v>72.335031394384558</c:v>
                      </c:pt>
                      <c:pt idx="706">
                        <c:v>72.335031394384558</c:v>
                      </c:pt>
                      <c:pt idx="707">
                        <c:v>72.335031394384558</c:v>
                      </c:pt>
                      <c:pt idx="708">
                        <c:v>71.069778462267493</c:v>
                      </c:pt>
                      <c:pt idx="709">
                        <c:v>72.08150693045846</c:v>
                      </c:pt>
                      <c:pt idx="710">
                        <c:v>71.85167634166568</c:v>
                      </c:pt>
                      <c:pt idx="711">
                        <c:v>69.12214192631204</c:v>
                      </c:pt>
                      <c:pt idx="712">
                        <c:v>69.915886743276857</c:v>
                      </c:pt>
                      <c:pt idx="713">
                        <c:v>69.915886743276857</c:v>
                      </c:pt>
                      <c:pt idx="714">
                        <c:v>69.915886743276857</c:v>
                      </c:pt>
                      <c:pt idx="715">
                        <c:v>68.894680725032572</c:v>
                      </c:pt>
                      <c:pt idx="716">
                        <c:v>68.408956284800368</c:v>
                      </c:pt>
                      <c:pt idx="717">
                        <c:v>67.473048217035895</c:v>
                      </c:pt>
                      <c:pt idx="718">
                        <c:v>68.392370572207071</c:v>
                      </c:pt>
                      <c:pt idx="719">
                        <c:v>70.434782608695642</c:v>
                      </c:pt>
                      <c:pt idx="720">
                        <c:v>70.434782608695642</c:v>
                      </c:pt>
                      <c:pt idx="721">
                        <c:v>70.434782608695642</c:v>
                      </c:pt>
                      <c:pt idx="722">
                        <c:v>70.110176519369745</c:v>
                      </c:pt>
                      <c:pt idx="723">
                        <c:v>69.832958180310385</c:v>
                      </c:pt>
                      <c:pt idx="724">
                        <c:v>69.359080677644812</c:v>
                      </c:pt>
                      <c:pt idx="725">
                        <c:v>69.560478616277692</c:v>
                      </c:pt>
                      <c:pt idx="726">
                        <c:v>69.671839829404092</c:v>
                      </c:pt>
                      <c:pt idx="727">
                        <c:v>69.671839829404092</c:v>
                      </c:pt>
                      <c:pt idx="728">
                        <c:v>69.671839829404092</c:v>
                      </c:pt>
                      <c:pt idx="729">
                        <c:v>70.178888757256246</c:v>
                      </c:pt>
                      <c:pt idx="730">
                        <c:v>70.382656083402424</c:v>
                      </c:pt>
                      <c:pt idx="731">
                        <c:v>70.361331595782488</c:v>
                      </c:pt>
                      <c:pt idx="732">
                        <c:v>69.925364293330176</c:v>
                      </c:pt>
                      <c:pt idx="733">
                        <c:v>71.03186826205426</c:v>
                      </c:pt>
                      <c:pt idx="734">
                        <c:v>71.03186826205426</c:v>
                      </c:pt>
                      <c:pt idx="735">
                        <c:v>71.03186826205426</c:v>
                      </c:pt>
                      <c:pt idx="736">
                        <c:v>71.060300912214174</c:v>
                      </c:pt>
                      <c:pt idx="737">
                        <c:v>69.368558227698145</c:v>
                      </c:pt>
                      <c:pt idx="738">
                        <c:v>70.001184693756656</c:v>
                      </c:pt>
                      <c:pt idx="739">
                        <c:v>69.863760217983639</c:v>
                      </c:pt>
                      <c:pt idx="740">
                        <c:v>70.87548868617462</c:v>
                      </c:pt>
                      <c:pt idx="741">
                        <c:v>70.87548868617462</c:v>
                      </c:pt>
                      <c:pt idx="742">
                        <c:v>70.87548868617462</c:v>
                      </c:pt>
                      <c:pt idx="743">
                        <c:v>73.363345575168807</c:v>
                      </c:pt>
                      <c:pt idx="744">
                        <c:v>74.372704655846462</c:v>
                      </c:pt>
                      <c:pt idx="745">
                        <c:v>75.010069896931626</c:v>
                      </c:pt>
                      <c:pt idx="746">
                        <c:v>75.424712711764002</c:v>
                      </c:pt>
                      <c:pt idx="747">
                        <c:v>76.531216680488086</c:v>
                      </c:pt>
                      <c:pt idx="748">
                        <c:v>76.531216680488086</c:v>
                      </c:pt>
                      <c:pt idx="749">
                        <c:v>76.531216680488086</c:v>
                      </c:pt>
                      <c:pt idx="750">
                        <c:v>78.132922639497679</c:v>
                      </c:pt>
                      <c:pt idx="751">
                        <c:v>79.872053074280288</c:v>
                      </c:pt>
                      <c:pt idx="752">
                        <c:v>78.424357303637009</c:v>
                      </c:pt>
                      <c:pt idx="753">
                        <c:v>79.597204122734269</c:v>
                      </c:pt>
                      <c:pt idx="754">
                        <c:v>80.426489752398993</c:v>
                      </c:pt>
                      <c:pt idx="755">
                        <c:v>80.426489752398993</c:v>
                      </c:pt>
                      <c:pt idx="756">
                        <c:v>80.426489752398993</c:v>
                      </c:pt>
                      <c:pt idx="757">
                        <c:v>78.8247837933894</c:v>
                      </c:pt>
                      <c:pt idx="758">
                        <c:v>79.192038857955211</c:v>
                      </c:pt>
                      <c:pt idx="759">
                        <c:v>78.161355289657621</c:v>
                      </c:pt>
                      <c:pt idx="760">
                        <c:v>80.371993839592463</c:v>
                      </c:pt>
                      <c:pt idx="761">
                        <c:v>82.535244639260739</c:v>
                      </c:pt>
                      <c:pt idx="762">
                        <c:v>82.535244639260739</c:v>
                      </c:pt>
                      <c:pt idx="763">
                        <c:v>82.535244639260739</c:v>
                      </c:pt>
                      <c:pt idx="764">
                        <c:v>82.717687477786981</c:v>
                      </c:pt>
                      <c:pt idx="765">
                        <c:v>84.338348536903197</c:v>
                      </c:pt>
                      <c:pt idx="766">
                        <c:v>86.030091221419255</c:v>
                      </c:pt>
                      <c:pt idx="767">
                        <c:v>85.350077005094178</c:v>
                      </c:pt>
                      <c:pt idx="768">
                        <c:v>82.947518066579789</c:v>
                      </c:pt>
                      <c:pt idx="769">
                        <c:v>82.947518066579789</c:v>
                      </c:pt>
                      <c:pt idx="770">
                        <c:v>82.947518066579789</c:v>
                      </c:pt>
                      <c:pt idx="771">
                        <c:v>80.79848359199147</c:v>
                      </c:pt>
                      <c:pt idx="772">
                        <c:v>83.532756782371749</c:v>
                      </c:pt>
                      <c:pt idx="773">
                        <c:v>83.383485369032101</c:v>
                      </c:pt>
                      <c:pt idx="774">
                        <c:v>85.106030091221413</c:v>
                      </c:pt>
                      <c:pt idx="775">
                        <c:v>85.622556569126871</c:v>
                      </c:pt>
                      <c:pt idx="776">
                        <c:v>85.622556569126871</c:v>
                      </c:pt>
                      <c:pt idx="777">
                        <c:v>85.622556569126871</c:v>
                      </c:pt>
                      <c:pt idx="778">
                        <c:v>89.66710105437744</c:v>
                      </c:pt>
                      <c:pt idx="779">
                        <c:v>92.318445681791246</c:v>
                      </c:pt>
                      <c:pt idx="780">
                        <c:v>90.321052008055901</c:v>
                      </c:pt>
                      <c:pt idx="781">
                        <c:v>89.64340717924415</c:v>
                      </c:pt>
                      <c:pt idx="782">
                        <c:v>87.667337993128768</c:v>
                      </c:pt>
                      <c:pt idx="783">
                        <c:v>87.667337993128768</c:v>
                      </c:pt>
                      <c:pt idx="784">
                        <c:v>87.667337993128768</c:v>
                      </c:pt>
                      <c:pt idx="785">
                        <c:v>86.911503376377198</c:v>
                      </c:pt>
                      <c:pt idx="786">
                        <c:v>85.35481578012083</c:v>
                      </c:pt>
                      <c:pt idx="787">
                        <c:v>87.359317616396154</c:v>
                      </c:pt>
                      <c:pt idx="788">
                        <c:v>87.546499229949049</c:v>
                      </c:pt>
                      <c:pt idx="789">
                        <c:v>86.909133988863871</c:v>
                      </c:pt>
                      <c:pt idx="790">
                        <c:v>86.909133988863871</c:v>
                      </c:pt>
                      <c:pt idx="791">
                        <c:v>86.909133988863871</c:v>
                      </c:pt>
                      <c:pt idx="792">
                        <c:v>89.787939817557145</c:v>
                      </c:pt>
                      <c:pt idx="793">
                        <c:v>90.020139793863279</c:v>
                      </c:pt>
                      <c:pt idx="794">
                        <c:v>87.435138016822648</c:v>
                      </c:pt>
                      <c:pt idx="795">
                        <c:v>89.619713304110888</c:v>
                      </c:pt>
                      <c:pt idx="796">
                        <c:v>88.430280772420318</c:v>
                      </c:pt>
                      <c:pt idx="797">
                        <c:v>88.430280772420318</c:v>
                      </c:pt>
                      <c:pt idx="798">
                        <c:v>88.430280772420318</c:v>
                      </c:pt>
                      <c:pt idx="799">
                        <c:v>89.131619476365358</c:v>
                      </c:pt>
                      <c:pt idx="800">
                        <c:v>86.556095249378032</c:v>
                      </c:pt>
                      <c:pt idx="801">
                        <c:v>85.162895391541284</c:v>
                      </c:pt>
                      <c:pt idx="802">
                        <c:v>82.336216088141214</c:v>
                      </c:pt>
                      <c:pt idx="803">
                        <c:v>82.227224262528125</c:v>
                      </c:pt>
                      <c:pt idx="804">
                        <c:v>82.227224262528125</c:v>
                      </c:pt>
                      <c:pt idx="805">
                        <c:v>82.227224262528125</c:v>
                      </c:pt>
                      <c:pt idx="806">
                        <c:v>81.509299845989815</c:v>
                      </c:pt>
                      <c:pt idx="807">
                        <c:v>82.00450183627531</c:v>
                      </c:pt>
                      <c:pt idx="808">
                        <c:v>79.066461319748839</c:v>
                      </c:pt>
                      <c:pt idx="809">
                        <c:v>80.298542826679281</c:v>
                      </c:pt>
                      <c:pt idx="810">
                        <c:v>80.199028551119525</c:v>
                      </c:pt>
                      <c:pt idx="811">
                        <c:v>80.199028551119525</c:v>
                      </c:pt>
                      <c:pt idx="812">
                        <c:v>80.199028551119525</c:v>
                      </c:pt>
                      <c:pt idx="813">
                        <c:v>78.926667456462511</c:v>
                      </c:pt>
                      <c:pt idx="814">
                        <c:v>79.718042885913988</c:v>
                      </c:pt>
                      <c:pt idx="815">
                        <c:v>79.694349010780712</c:v>
                      </c:pt>
                      <c:pt idx="816">
                        <c:v>79.82229593650041</c:v>
                      </c:pt>
                      <c:pt idx="817">
                        <c:v>83.419026181732008</c:v>
                      </c:pt>
                      <c:pt idx="818">
                        <c:v>83.419026181732008</c:v>
                      </c:pt>
                      <c:pt idx="819">
                        <c:v>83.419026181732008</c:v>
                      </c:pt>
                      <c:pt idx="820">
                        <c:v>84.819334202108749</c:v>
                      </c:pt>
                      <c:pt idx="821">
                        <c:v>82.909607866366542</c:v>
                      </c:pt>
                      <c:pt idx="822">
                        <c:v>80.452553015045609</c:v>
                      </c:pt>
                      <c:pt idx="823">
                        <c:v>77.734865537258614</c:v>
                      </c:pt>
                      <c:pt idx="824">
                        <c:v>78.412510366070364</c:v>
                      </c:pt>
                      <c:pt idx="825">
                        <c:v>78.412510366070364</c:v>
                      </c:pt>
                      <c:pt idx="826">
                        <c:v>78.412510366070364</c:v>
                      </c:pt>
                      <c:pt idx="827">
                        <c:v>78.786873593176168</c:v>
                      </c:pt>
                      <c:pt idx="828">
                        <c:v>80.227461201279453</c:v>
                      </c:pt>
                      <c:pt idx="829">
                        <c:v>78.955100106622439</c:v>
                      </c:pt>
                      <c:pt idx="830">
                        <c:v>77.789361450065158</c:v>
                      </c:pt>
                      <c:pt idx="831">
                        <c:v>78.530979741736758</c:v>
                      </c:pt>
                      <c:pt idx="832">
                        <c:v>78.530979741736758</c:v>
                      </c:pt>
                      <c:pt idx="833">
                        <c:v>78.530979741736758</c:v>
                      </c:pt>
                      <c:pt idx="834">
                        <c:v>77.000355408126993</c:v>
                      </c:pt>
                      <c:pt idx="835">
                        <c:v>76.381945267148438</c:v>
                      </c:pt>
                      <c:pt idx="836">
                        <c:v>76.50752280535481</c:v>
                      </c:pt>
                      <c:pt idx="837">
                        <c:v>76.879516644947273</c:v>
                      </c:pt>
                      <c:pt idx="838">
                        <c:v>78.199265489870868</c:v>
                      </c:pt>
                      <c:pt idx="839">
                        <c:v>78.199265489870868</c:v>
                      </c:pt>
                      <c:pt idx="840">
                        <c:v>78.199265489870868</c:v>
                      </c:pt>
                      <c:pt idx="841">
                        <c:v>80.997512143110995</c:v>
                      </c:pt>
                      <c:pt idx="842">
                        <c:v>80.353038739485839</c:v>
                      </c:pt>
                      <c:pt idx="843">
                        <c:v>80.258263238952736</c:v>
                      </c:pt>
                      <c:pt idx="844">
                        <c:v>80.760573391778223</c:v>
                      </c:pt>
                      <c:pt idx="845">
                        <c:v>80.329344864352564</c:v>
                      </c:pt>
                      <c:pt idx="846">
                        <c:v>80.329344864352564</c:v>
                      </c:pt>
                      <c:pt idx="847">
                        <c:v>80.329344864352564</c:v>
                      </c:pt>
                      <c:pt idx="848">
                        <c:v>82.866958891126629</c:v>
                      </c:pt>
                      <c:pt idx="849">
                        <c:v>80.77478971685818</c:v>
                      </c:pt>
                      <c:pt idx="850">
                        <c:v>78.488330766496858</c:v>
                      </c:pt>
                      <c:pt idx="851">
                        <c:v>79.289183746001655</c:v>
                      </c:pt>
                      <c:pt idx="852">
                        <c:v>78.019192038857952</c:v>
                      </c:pt>
                      <c:pt idx="853">
                        <c:v>78.019192038857952</c:v>
                      </c:pt>
                      <c:pt idx="854">
                        <c:v>78.019192038857952</c:v>
                      </c:pt>
                      <c:pt idx="855">
                        <c:v>76.957706432887093</c:v>
                      </c:pt>
                      <c:pt idx="856">
                        <c:v>77.661414524345446</c:v>
                      </c:pt>
                      <c:pt idx="857">
                        <c:v>77.725387987205309</c:v>
                      </c:pt>
                      <c:pt idx="858">
                        <c:v>77.322592109939563</c:v>
                      </c:pt>
                      <c:pt idx="859">
                        <c:v>75.673498400663419</c:v>
                      </c:pt>
                      <c:pt idx="860">
                        <c:v>76.481459542708208</c:v>
                      </c:pt>
                      <c:pt idx="861">
                        <c:v>76.367728942068467</c:v>
                      </c:pt>
                      <c:pt idx="862">
                        <c:v>77.621134936618873</c:v>
                      </c:pt>
                      <c:pt idx="863">
                        <c:v>77.777514512498513</c:v>
                      </c:pt>
                      <c:pt idx="864">
                        <c:v>78.791612368202806</c:v>
                      </c:pt>
                      <c:pt idx="865">
                        <c:v>77.090392133633443</c:v>
                      </c:pt>
                      <c:pt idx="866">
                        <c:v>75.872526951782959</c:v>
                      </c:pt>
                      <c:pt idx="867">
                        <c:v>74.806302570785448</c:v>
                      </c:pt>
                      <c:pt idx="868">
                        <c:v>74.934249496505146</c:v>
                      </c:pt>
                      <c:pt idx="869">
                        <c:v>74.529084231726088</c:v>
                      </c:pt>
                      <c:pt idx="870">
                        <c:v>74.529084231726088</c:v>
                      </c:pt>
                      <c:pt idx="871">
                        <c:v>74.529084231726088</c:v>
                      </c:pt>
                      <c:pt idx="872">
                        <c:v>74.52197606918611</c:v>
                      </c:pt>
                      <c:pt idx="873">
                        <c:v>74.803933183272107</c:v>
                      </c:pt>
                      <c:pt idx="874">
                        <c:v>76.11894325316905</c:v>
                      </c:pt>
                      <c:pt idx="875">
                        <c:v>76.843975832247352</c:v>
                      </c:pt>
                      <c:pt idx="876">
                        <c:v>75.415235161710697</c:v>
                      </c:pt>
                      <c:pt idx="877">
                        <c:v>75.415235161710697</c:v>
                      </c:pt>
                      <c:pt idx="878">
                        <c:v>75.415235161710697</c:v>
                      </c:pt>
                      <c:pt idx="879">
                        <c:v>74.6570311574458</c:v>
                      </c:pt>
                      <c:pt idx="880">
                        <c:v>74.131027129487009</c:v>
                      </c:pt>
                      <c:pt idx="881">
                        <c:v>75.699561663310035</c:v>
                      </c:pt>
                      <c:pt idx="882">
                        <c:v>75.201990285511187</c:v>
                      </c:pt>
                      <c:pt idx="883">
                        <c:v>77.007463570666985</c:v>
                      </c:pt>
                      <c:pt idx="884">
                        <c:v>77.007463570666985</c:v>
                      </c:pt>
                      <c:pt idx="885">
                        <c:v>77.007463570666985</c:v>
                      </c:pt>
                      <c:pt idx="886">
                        <c:v>77.038265608340225</c:v>
                      </c:pt>
                      <c:pt idx="887">
                        <c:v>75.498163724677156</c:v>
                      </c:pt>
                      <c:pt idx="888">
                        <c:v>76.043122852742556</c:v>
                      </c:pt>
                      <c:pt idx="889">
                        <c:v>75.081151522331467</c:v>
                      </c:pt>
                      <c:pt idx="890">
                        <c:v>75.649804525530158</c:v>
                      </c:pt>
                      <c:pt idx="891">
                        <c:v>75.649804525530158</c:v>
                      </c:pt>
                      <c:pt idx="892">
                        <c:v>75.649804525530158</c:v>
                      </c:pt>
                      <c:pt idx="893">
                        <c:v>77.708802274612012</c:v>
                      </c:pt>
                      <c:pt idx="894">
                        <c:v>77.436322710579304</c:v>
                      </c:pt>
                      <c:pt idx="895">
                        <c:v>77.024049283260268</c:v>
                      </c:pt>
                      <c:pt idx="896">
                        <c:v>77.213600284326489</c:v>
                      </c:pt>
                      <c:pt idx="897">
                        <c:v>77.078545196066813</c:v>
                      </c:pt>
                      <c:pt idx="898">
                        <c:v>77.078545196066813</c:v>
                      </c:pt>
                      <c:pt idx="899">
                        <c:v>77.078545196066813</c:v>
                      </c:pt>
                      <c:pt idx="900">
                        <c:v>77.540575761165726</c:v>
                      </c:pt>
                      <c:pt idx="901">
                        <c:v>76.668641156261103</c:v>
                      </c:pt>
                      <c:pt idx="902">
                        <c:v>77.104608458713415</c:v>
                      </c:pt>
                      <c:pt idx="903">
                        <c:v>76.201871816135522</c:v>
                      </c:pt>
                      <c:pt idx="904">
                        <c:v>75.872526951782959</c:v>
                      </c:pt>
                      <c:pt idx="905">
                        <c:v>75.872526951782959</c:v>
                      </c:pt>
                      <c:pt idx="906">
                        <c:v>75.872526951782959</c:v>
                      </c:pt>
                      <c:pt idx="907">
                        <c:v>75.486316787110525</c:v>
                      </c:pt>
                      <c:pt idx="908">
                        <c:v>75.119061722544714</c:v>
                      </c:pt>
                      <c:pt idx="909">
                        <c:v>72.884729297476596</c:v>
                      </c:pt>
                      <c:pt idx="910">
                        <c:v>74.140504679540342</c:v>
                      </c:pt>
                      <c:pt idx="911">
                        <c:v>73.785096552541162</c:v>
                      </c:pt>
                      <c:pt idx="912">
                        <c:v>73.988863878687354</c:v>
                      </c:pt>
                      <c:pt idx="913">
                        <c:v>74.972159696718393</c:v>
                      </c:pt>
                      <c:pt idx="914">
                        <c:v>75.562137187537019</c:v>
                      </c:pt>
                      <c:pt idx="915">
                        <c:v>73.557635351261681</c:v>
                      </c:pt>
                      <c:pt idx="916">
                        <c:v>74.344272005686534</c:v>
                      </c:pt>
                      <c:pt idx="917">
                        <c:v>74.176045492240249</c:v>
                      </c:pt>
                      <c:pt idx="918">
                        <c:v>73.119298661296057</c:v>
                      </c:pt>
                      <c:pt idx="919">
                        <c:v>71.863523279232311</c:v>
                      </c:pt>
                      <c:pt idx="920">
                        <c:v>72.261580381471376</c:v>
                      </c:pt>
                      <c:pt idx="921">
                        <c:v>72.718872171543651</c:v>
                      </c:pt>
                      <c:pt idx="922">
                        <c:v>70.740433597914929</c:v>
                      </c:pt>
                      <c:pt idx="923">
                        <c:v>71.133751925127356</c:v>
                      </c:pt>
                      <c:pt idx="924">
                        <c:v>71.010543774434296</c:v>
                      </c:pt>
                      <c:pt idx="925">
                        <c:v>70.839947873474699</c:v>
                      </c:pt>
                      <c:pt idx="926">
                        <c:v>69.965643881056735</c:v>
                      </c:pt>
                      <c:pt idx="927">
                        <c:v>69.269043952138375</c:v>
                      </c:pt>
                      <c:pt idx="928">
                        <c:v>69.875607155550284</c:v>
                      </c:pt>
                      <c:pt idx="929">
                        <c:v>70.783082573154829</c:v>
                      </c:pt>
                      <c:pt idx="930">
                        <c:v>70.027247956403258</c:v>
                      </c:pt>
                      <c:pt idx="931">
                        <c:v>68.906527662599217</c:v>
                      </c:pt>
                      <c:pt idx="932">
                        <c:v>67.065513564743512</c:v>
                      </c:pt>
                      <c:pt idx="933">
                        <c:v>67.475417604549222</c:v>
                      </c:pt>
                      <c:pt idx="934">
                        <c:v>67.634166567942174</c:v>
                      </c:pt>
                      <c:pt idx="935">
                        <c:v>69.022627650752284</c:v>
                      </c:pt>
                      <c:pt idx="936">
                        <c:v>68.316550171780605</c:v>
                      </c:pt>
                      <c:pt idx="937">
                        <c:v>68.994195000592342</c:v>
                      </c:pt>
                      <c:pt idx="938">
                        <c:v>69.851913280417008</c:v>
                      </c:pt>
                      <c:pt idx="939">
                        <c:v>69.323539864944905</c:v>
                      </c:pt>
                      <c:pt idx="940">
                        <c:v>68.314180784267265</c:v>
                      </c:pt>
                      <c:pt idx="941">
                        <c:v>69.148205188958656</c:v>
                      </c:pt>
                      <c:pt idx="942">
                        <c:v>70.351854045729169</c:v>
                      </c:pt>
                      <c:pt idx="943">
                        <c:v>69.700272479564035</c:v>
                      </c:pt>
                      <c:pt idx="944">
                        <c:v>69.295107214784963</c:v>
                      </c:pt>
                      <c:pt idx="945">
                        <c:v>68.828337874659397</c:v>
                      </c:pt>
                      <c:pt idx="946">
                        <c:v>67.909015519488207</c:v>
                      </c:pt>
                      <c:pt idx="947">
                        <c:v>68.063025707854507</c:v>
                      </c:pt>
                      <c:pt idx="948">
                        <c:v>67.702878805828689</c:v>
                      </c:pt>
                      <c:pt idx="949">
                        <c:v>68.477668522686869</c:v>
                      </c:pt>
                      <c:pt idx="950">
                        <c:v>67.965880819808078</c:v>
                      </c:pt>
                      <c:pt idx="951">
                        <c:v>67.783437981281821</c:v>
                      </c:pt>
                      <c:pt idx="952">
                        <c:v>67.724203293448639</c:v>
                      </c:pt>
                      <c:pt idx="953">
                        <c:v>69.494135765904502</c:v>
                      </c:pt>
                      <c:pt idx="954">
                        <c:v>68.977609287999044</c:v>
                      </c:pt>
                      <c:pt idx="955">
                        <c:v>68.551119535600051</c:v>
                      </c:pt>
                      <c:pt idx="956">
                        <c:v>67.764482881175198</c:v>
                      </c:pt>
                      <c:pt idx="957">
                        <c:v>67.707617580855356</c:v>
                      </c:pt>
                      <c:pt idx="958">
                        <c:v>67.01575642696362</c:v>
                      </c:pt>
                      <c:pt idx="959">
                        <c:v>67.165027840303281</c:v>
                      </c:pt>
                      <c:pt idx="960">
                        <c:v>67.361687003909481</c:v>
                      </c:pt>
                      <c:pt idx="961">
                        <c:v>67.785807368795162</c:v>
                      </c:pt>
                      <c:pt idx="962">
                        <c:v>67.887691031868258</c:v>
                      </c:pt>
                      <c:pt idx="963">
                        <c:v>67.103423764956744</c:v>
                      </c:pt>
                      <c:pt idx="964">
                        <c:v>66.376021798365116</c:v>
                      </c:pt>
                      <c:pt idx="965">
                        <c:v>66.492121786518183</c:v>
                      </c:pt>
                      <c:pt idx="966">
                        <c:v>66.691150337637723</c:v>
                      </c:pt>
                      <c:pt idx="967">
                        <c:v>67.337993128776205</c:v>
                      </c:pt>
                      <c:pt idx="968">
                        <c:v>66.669825850017773</c:v>
                      </c:pt>
                      <c:pt idx="969">
                        <c:v>67.236109465703109</c:v>
                      </c:pt>
                      <c:pt idx="970">
                        <c:v>67.624689017888855</c:v>
                      </c:pt>
                      <c:pt idx="971">
                        <c:v>67.937448169648135</c:v>
                      </c:pt>
                      <c:pt idx="972">
                        <c:v>68.003791020021325</c:v>
                      </c:pt>
                      <c:pt idx="973">
                        <c:v>68.807013387039433</c:v>
                      </c:pt>
                      <c:pt idx="974">
                        <c:v>68.081980807961145</c:v>
                      </c:pt>
                      <c:pt idx="975">
                        <c:v>69.271413339651687</c:v>
                      </c:pt>
                      <c:pt idx="976">
                        <c:v>68.724084824072975</c:v>
                      </c:pt>
                      <c:pt idx="977">
                        <c:v>67.97061959483473</c:v>
                      </c:pt>
                      <c:pt idx="978">
                        <c:v>67.375903328989452</c:v>
                      </c:pt>
                      <c:pt idx="979">
                        <c:v>68.100935908067754</c:v>
                      </c:pt>
                      <c:pt idx="980">
                        <c:v>67.861627769221656</c:v>
                      </c:pt>
                      <c:pt idx="981">
                        <c:v>68.536903210520066</c:v>
                      </c:pt>
                      <c:pt idx="982">
                        <c:v>67.733680843501944</c:v>
                      </c:pt>
                      <c:pt idx="983">
                        <c:v>67.387750266556097</c:v>
                      </c:pt>
                      <c:pt idx="984">
                        <c:v>66.887809501243922</c:v>
                      </c:pt>
                      <c:pt idx="985">
                        <c:v>66.32863404809855</c:v>
                      </c:pt>
                      <c:pt idx="986">
                        <c:v>66.904395213837219</c:v>
                      </c:pt>
                      <c:pt idx="987">
                        <c:v>65.951901433479449</c:v>
                      </c:pt>
                      <c:pt idx="988">
                        <c:v>66.027721833905943</c:v>
                      </c:pt>
                      <c:pt idx="989">
                        <c:v>65.655727994313466</c:v>
                      </c:pt>
                      <c:pt idx="990">
                        <c:v>65.662836156853459</c:v>
                      </c:pt>
                      <c:pt idx="991">
                        <c:v>65.963748371046066</c:v>
                      </c:pt>
                      <c:pt idx="992">
                        <c:v>66.956521739130423</c:v>
                      </c:pt>
                      <c:pt idx="993">
                        <c:v>67.420921691742677</c:v>
                      </c:pt>
                      <c:pt idx="994">
                        <c:v>69.029735813292262</c:v>
                      </c:pt>
                      <c:pt idx="995">
                        <c:v>67.496742092169171</c:v>
                      </c:pt>
                      <c:pt idx="996">
                        <c:v>68.435019547446984</c:v>
                      </c:pt>
                      <c:pt idx="997">
                        <c:v>68.615092998459886</c:v>
                      </c:pt>
                      <c:pt idx="998">
                        <c:v>67.792915531335154</c:v>
                      </c:pt>
                      <c:pt idx="999">
                        <c:v>67.861627769221656</c:v>
                      </c:pt>
                      <c:pt idx="1000">
                        <c:v>67.662599218102116</c:v>
                      </c:pt>
                      <c:pt idx="1001">
                        <c:v>66.406823836038384</c:v>
                      </c:pt>
                      <c:pt idx="1002">
                        <c:v>66.037199383959248</c:v>
                      </c:pt>
                      <c:pt idx="1003">
                        <c:v>65.350077005094192</c:v>
                      </c:pt>
                      <c:pt idx="1004">
                        <c:v>65.880819808079607</c:v>
                      </c:pt>
                      <c:pt idx="1005">
                        <c:v>65.217391304347814</c:v>
                      </c:pt>
                      <c:pt idx="1006">
                        <c:v>65.153417841487965</c:v>
                      </c:pt>
                      <c:pt idx="1007">
                        <c:v>64.954389290368425</c:v>
                      </c:pt>
                      <c:pt idx="1008">
                        <c:v>65.632034119180176</c:v>
                      </c:pt>
                      <c:pt idx="1009">
                        <c:v>66.188840184812221</c:v>
                      </c:pt>
                      <c:pt idx="1010">
                        <c:v>65.288472929747655</c:v>
                      </c:pt>
                      <c:pt idx="1011">
                        <c:v>65.224499466887806</c:v>
                      </c:pt>
                      <c:pt idx="1012">
                        <c:v>64.234095486316775</c:v>
                      </c:pt>
                      <c:pt idx="1013">
                        <c:v>65.584646368913624</c:v>
                      </c:pt>
                      <c:pt idx="1014">
                        <c:v>65.648619831773487</c:v>
                      </c:pt>
                      <c:pt idx="1015">
                        <c:v>65.700746357066691</c:v>
                      </c:pt>
                      <c:pt idx="1016">
                        <c:v>64.662954626229109</c:v>
                      </c:pt>
                      <c:pt idx="1017">
                        <c:v>64.646368913635825</c:v>
                      </c:pt>
                      <c:pt idx="1018">
                        <c:v>64.473403625162888</c:v>
                      </c:pt>
                      <c:pt idx="1019">
                        <c:v>64.769577064328871</c:v>
                      </c:pt>
                      <c:pt idx="1020">
                        <c:v>65.039687240848238</c:v>
                      </c:pt>
                      <c:pt idx="1021">
                        <c:v>66.499229949058162</c:v>
                      </c:pt>
                      <c:pt idx="1022">
                        <c:v>66.911503376377198</c:v>
                      </c:pt>
                      <c:pt idx="1023">
                        <c:v>66.800142163250797</c:v>
                      </c:pt>
                      <c:pt idx="1024">
                        <c:v>67.368795166449473</c:v>
                      </c:pt>
                      <c:pt idx="1025">
                        <c:v>67.15081151522331</c:v>
                      </c:pt>
                      <c:pt idx="1026">
                        <c:v>68.581921573273291</c:v>
                      </c:pt>
                      <c:pt idx="1027">
                        <c:v>68.20281957114085</c:v>
                      </c:pt>
                      <c:pt idx="1028">
                        <c:v>69.337756190024876</c:v>
                      </c:pt>
                      <c:pt idx="1029">
                        <c:v>69.434901078071306</c:v>
                      </c:pt>
                      <c:pt idx="1030">
                        <c:v>69.686056154484064</c:v>
                      </c:pt>
                      <c:pt idx="1031">
                        <c:v>69.290368439758311</c:v>
                      </c:pt>
                      <c:pt idx="1032">
                        <c:v>68.764364411799548</c:v>
                      </c:pt>
                      <c:pt idx="1033">
                        <c:v>68.221774671247488</c:v>
                      </c:pt>
                      <c:pt idx="1034">
                        <c:v>67.9161236820282</c:v>
                      </c:pt>
                      <c:pt idx="1035">
                        <c:v>67.9161236820282</c:v>
                      </c:pt>
                      <c:pt idx="1036">
                        <c:v>67.9161236820282</c:v>
                      </c:pt>
                      <c:pt idx="1037">
                        <c:v>68.617462385973212</c:v>
                      </c:pt>
                      <c:pt idx="1038">
                        <c:v>68.292856296647315</c:v>
                      </c:pt>
                      <c:pt idx="1039">
                        <c:v>68.281009359080684</c:v>
                      </c:pt>
                      <c:pt idx="1040">
                        <c:v>67.833195119061713</c:v>
                      </c:pt>
                      <c:pt idx="1041">
                        <c:v>67.833195119061713</c:v>
                      </c:pt>
                      <c:pt idx="1042">
                        <c:v>67.077360502310142</c:v>
                      </c:pt>
                      <c:pt idx="1043">
                        <c:v>67.501480867195824</c:v>
                      </c:pt>
                      <c:pt idx="1044">
                        <c:v>67.297713541049632</c:v>
                      </c:pt>
                      <c:pt idx="1045">
                        <c:v>68.060656320341181</c:v>
                      </c:pt>
                      <c:pt idx="1046">
                        <c:v>66.873593176163965</c:v>
                      </c:pt>
                      <c:pt idx="1047">
                        <c:v>66.399715673498392</c:v>
                      </c:pt>
                      <c:pt idx="1048">
                        <c:v>66.679303400071078</c:v>
                      </c:pt>
                      <c:pt idx="1049">
                        <c:v>66.153299372112301</c:v>
                      </c:pt>
                      <c:pt idx="1050">
                        <c:v>66.079848359199147</c:v>
                      </c:pt>
                      <c:pt idx="1051">
                        <c:v>66.714844212770998</c:v>
                      </c:pt>
                      <c:pt idx="1052">
                        <c:v>66.203056509892178</c:v>
                      </c:pt>
                      <c:pt idx="1053">
                        <c:v>66.392607510958413</c:v>
                      </c:pt>
                      <c:pt idx="1054">
                        <c:v>68.02511550764126</c:v>
                      </c:pt>
                      <c:pt idx="1055">
                        <c:v>68.863878687359318</c:v>
                      </c:pt>
                      <c:pt idx="1056">
                        <c:v>68.565335860680008</c:v>
                      </c:pt>
                      <c:pt idx="1057">
                        <c:v>68.155431820874298</c:v>
                      </c:pt>
                      <c:pt idx="1058">
                        <c:v>68.648264423646481</c:v>
                      </c:pt>
                      <c:pt idx="1059">
                        <c:v>69.150574576471968</c:v>
                      </c:pt>
                      <c:pt idx="1060">
                        <c:v>69.190854164198541</c:v>
                      </c:pt>
                      <c:pt idx="1061">
                        <c:v>69.226394976898462</c:v>
                      </c:pt>
                      <c:pt idx="1062">
                        <c:v>67.411444141689373</c:v>
                      </c:pt>
                      <c:pt idx="1063">
                        <c:v>68.295225684160641</c:v>
                      </c:pt>
                      <c:pt idx="1064">
                        <c:v>70.40871934604904</c:v>
                      </c:pt>
                      <c:pt idx="1065">
                        <c:v>70.982111124274368</c:v>
                      </c:pt>
                      <c:pt idx="1066">
                        <c:v>71.451249851913275</c:v>
                      </c:pt>
                      <c:pt idx="1067">
                        <c:v>69.662362279350788</c:v>
                      </c:pt>
                      <c:pt idx="1068">
                        <c:v>70.0983295818031</c:v>
                      </c:pt>
                      <c:pt idx="1069">
                        <c:v>69.420684752991349</c:v>
                      </c:pt>
                      <c:pt idx="1070">
                        <c:v>69.894562255656908</c:v>
                      </c:pt>
                      <c:pt idx="1071">
                        <c:v>70.242862220116081</c:v>
                      </c:pt>
                      <c:pt idx="1072">
                        <c:v>68.439758322473637</c:v>
                      </c:pt>
                      <c:pt idx="1073">
                        <c:v>69.302215377324956</c:v>
                      </c:pt>
                      <c:pt idx="1074">
                        <c:v>70.159933657149622</c:v>
                      </c:pt>
                      <c:pt idx="1075">
                        <c:v>69.31169292737826</c:v>
                      </c:pt>
                      <c:pt idx="1076">
                        <c:v>69.081862338585466</c:v>
                      </c:pt>
                      <c:pt idx="1077">
                        <c:v>70.124392844449702</c:v>
                      </c:pt>
                      <c:pt idx="1078">
                        <c:v>69.636299016704172</c:v>
                      </c:pt>
                      <c:pt idx="1079">
                        <c:v>69.484658215851198</c:v>
                      </c:pt>
                      <c:pt idx="1080">
                        <c:v>68.546380760573385</c:v>
                      </c:pt>
                      <c:pt idx="1081">
                        <c:v>68.565335860680008</c:v>
                      </c:pt>
                      <c:pt idx="1082">
                        <c:v>68.136476720767675</c:v>
                      </c:pt>
                      <c:pt idx="1083">
                        <c:v>67.574931880108977</c:v>
                      </c:pt>
                      <c:pt idx="1084">
                        <c:v>67.977727757374723</c:v>
                      </c:pt>
                      <c:pt idx="1085">
                        <c:v>67.399597204122713</c:v>
                      </c:pt>
                      <c:pt idx="1086">
                        <c:v>67.212415590569833</c:v>
                      </c:pt>
                      <c:pt idx="1087">
                        <c:v>67.368795166449473</c:v>
                      </c:pt>
                      <c:pt idx="1088">
                        <c:v>67.368795166449473</c:v>
                      </c:pt>
                      <c:pt idx="1089">
                        <c:v>67.544129842435723</c:v>
                      </c:pt>
                      <c:pt idx="1090">
                        <c:v>66.807250325790775</c:v>
                      </c:pt>
                      <c:pt idx="1091">
                        <c:v>67.420921691742677</c:v>
                      </c:pt>
                      <c:pt idx="1092">
                        <c:v>66.556095249378032</c:v>
                      </c:pt>
                      <c:pt idx="1093">
                        <c:v>66.672195237531085</c:v>
                      </c:pt>
                      <c:pt idx="1094">
                        <c:v>67.544129842435723</c:v>
                      </c:pt>
                      <c:pt idx="1095">
                        <c:v>68.167278758440929</c:v>
                      </c:pt>
                      <c:pt idx="1096">
                        <c:v>67.951664494728121</c:v>
                      </c:pt>
                      <c:pt idx="1097">
                        <c:v>68.186233858547567</c:v>
                      </c:pt>
                      <c:pt idx="1098">
                        <c:v>69.231133751925128</c:v>
                      </c:pt>
                      <c:pt idx="1099">
                        <c:v>69.700272479564035</c:v>
                      </c:pt>
                      <c:pt idx="1100">
                        <c:v>68.873356237412622</c:v>
                      </c:pt>
                      <c:pt idx="1101">
                        <c:v>68.188603246060893</c:v>
                      </c:pt>
                      <c:pt idx="1102">
                        <c:v>68.406586897287042</c:v>
                      </c:pt>
                      <c:pt idx="1103">
                        <c:v>67.707617580855356</c:v>
                      </c:pt>
                      <c:pt idx="1104">
                        <c:v>67.174505390356586</c:v>
                      </c:pt>
                      <c:pt idx="1105">
                        <c:v>67.489633929629179</c:v>
                      </c:pt>
                      <c:pt idx="1106">
                        <c:v>67.489633929629179</c:v>
                      </c:pt>
                      <c:pt idx="1107">
                        <c:v>67.489633929629179</c:v>
                      </c:pt>
                      <c:pt idx="1108">
                        <c:v>67.534652292382418</c:v>
                      </c:pt>
                      <c:pt idx="1109">
                        <c:v>67.77159104371519</c:v>
                      </c:pt>
                      <c:pt idx="1110">
                        <c:v>68.051178770287876</c:v>
                      </c:pt>
                      <c:pt idx="1111">
                        <c:v>68.200450183627524</c:v>
                      </c:pt>
                      <c:pt idx="1112">
                        <c:v>67.925601232081505</c:v>
                      </c:pt>
                      <c:pt idx="1113">
                        <c:v>67.349840066342836</c:v>
                      </c:pt>
                      <c:pt idx="1114">
                        <c:v>67.437507404335975</c:v>
                      </c:pt>
                      <c:pt idx="1115">
                        <c:v>66.977846226750387</c:v>
                      </c:pt>
                      <c:pt idx="1116">
                        <c:v>67.342731903802871</c:v>
                      </c:pt>
                      <c:pt idx="1117">
                        <c:v>68.0701338703945</c:v>
                      </c:pt>
                      <c:pt idx="1118">
                        <c:v>68.392370572207071</c:v>
                      </c:pt>
                      <c:pt idx="1119">
                        <c:v>68.458713422580246</c:v>
                      </c:pt>
                      <c:pt idx="1120">
                        <c:v>68.366307309560483</c:v>
                      </c:pt>
                      <c:pt idx="1121">
                        <c:v>69.306954152351608</c:v>
                      </c:pt>
                      <c:pt idx="1122">
                        <c:v>68.709868498993004</c:v>
                      </c:pt>
                      <c:pt idx="1123">
                        <c:v>68.735931761639605</c:v>
                      </c:pt>
                      <c:pt idx="1124">
                        <c:v>70.726217272834973</c:v>
                      </c:pt>
                      <c:pt idx="1125">
                        <c:v>70.043833668996555</c:v>
                      </c:pt>
                      <c:pt idx="1126">
                        <c:v>69.934841843383481</c:v>
                      </c:pt>
                      <c:pt idx="1127">
                        <c:v>70.005923468783323</c:v>
                      </c:pt>
                      <c:pt idx="1128">
                        <c:v>70.377917308375785</c:v>
                      </c:pt>
                      <c:pt idx="1129">
                        <c:v>73.377561900248793</c:v>
                      </c:pt>
                      <c:pt idx="1130">
                        <c:v>75.479208624570532</c:v>
                      </c:pt>
                      <c:pt idx="1131">
                        <c:v>78.779765430636175</c:v>
                      </c:pt>
                      <c:pt idx="1132">
                        <c:v>76.554910555621362</c:v>
                      </c:pt>
                      <c:pt idx="1133">
                        <c:v>74.453263831299608</c:v>
                      </c:pt>
                      <c:pt idx="1134">
                        <c:v>75.348892311337508</c:v>
                      </c:pt>
                      <c:pt idx="1135">
                        <c:v>74.249496505153417</c:v>
                      </c:pt>
                      <c:pt idx="1136">
                        <c:v>74.706788295225678</c:v>
                      </c:pt>
                      <c:pt idx="1137">
                        <c:v>76.976661532993717</c:v>
                      </c:pt>
                      <c:pt idx="1138">
                        <c:v>76.836867669707374</c:v>
                      </c:pt>
                      <c:pt idx="1139">
                        <c:v>78.812936855822755</c:v>
                      </c:pt>
                      <c:pt idx="1140">
                        <c:v>78.042885913991228</c:v>
                      </c:pt>
                      <c:pt idx="1141">
                        <c:v>79.066461319748839</c:v>
                      </c:pt>
                      <c:pt idx="1142">
                        <c:v>77.528728823599096</c:v>
                      </c:pt>
                      <c:pt idx="1143">
                        <c:v>78.654187892429789</c:v>
                      </c:pt>
                      <c:pt idx="1144">
                        <c:v>79.360265371401496</c:v>
                      </c:pt>
                      <c:pt idx="1145">
                        <c:v>80.326975476839237</c:v>
                      </c:pt>
                      <c:pt idx="1146">
                        <c:v>77.718279824665316</c:v>
                      </c:pt>
                      <c:pt idx="1147">
                        <c:v>78.782134818149501</c:v>
                      </c:pt>
                      <c:pt idx="1148">
                        <c:v>78.509655254116808</c:v>
                      </c:pt>
                      <c:pt idx="1149">
                        <c:v>79.732259210993945</c:v>
                      </c:pt>
                      <c:pt idx="1150">
                        <c:v>79.116218457528731</c:v>
                      </c:pt>
                      <c:pt idx="1151">
                        <c:v>80.286695889112664</c:v>
                      </c:pt>
                      <c:pt idx="1152">
                        <c:v>82.765075228053547</c:v>
                      </c:pt>
                      <c:pt idx="1153">
                        <c:v>82.684516052600401</c:v>
                      </c:pt>
                      <c:pt idx="1154">
                        <c:v>81.687003909489391</c:v>
                      </c:pt>
                      <c:pt idx="1155">
                        <c:v>82.021087548868607</c:v>
                      </c:pt>
                      <c:pt idx="1156">
                        <c:v>79.834142874067055</c:v>
                      </c:pt>
                      <c:pt idx="1157">
                        <c:v>80.279587726572672</c:v>
                      </c:pt>
                      <c:pt idx="1158">
                        <c:v>78.959838881649091</c:v>
                      </c:pt>
                      <c:pt idx="1159">
                        <c:v>78.0144532638313</c:v>
                      </c:pt>
                      <c:pt idx="1160">
                        <c:v>78.265608340244043</c:v>
                      </c:pt>
                      <c:pt idx="1161">
                        <c:v>77.943371638431458</c:v>
                      </c:pt>
                      <c:pt idx="1162">
                        <c:v>76.919796232673846</c:v>
                      </c:pt>
                      <c:pt idx="1163">
                        <c:v>76.919796232673846</c:v>
                      </c:pt>
                      <c:pt idx="1164">
                        <c:v>76.919796232673846</c:v>
                      </c:pt>
                      <c:pt idx="1165">
                        <c:v>78.132922639497679</c:v>
                      </c:pt>
                      <c:pt idx="1166">
                        <c:v>78.542826679303403</c:v>
                      </c:pt>
                      <c:pt idx="1167">
                        <c:v>78.230067527544122</c:v>
                      </c:pt>
                      <c:pt idx="1168">
                        <c:v>79.104371519962086</c:v>
                      </c:pt>
                      <c:pt idx="1169">
                        <c:v>78.881649093709271</c:v>
                      </c:pt>
                      <c:pt idx="1170">
                        <c:v>80.227461201279453</c:v>
                      </c:pt>
                      <c:pt idx="1171">
                        <c:v>80.760573391778223</c:v>
                      </c:pt>
                      <c:pt idx="1172">
                        <c:v>80.289065276625976</c:v>
                      </c:pt>
                      <c:pt idx="1173">
                        <c:v>78.765549105556204</c:v>
                      </c:pt>
                      <c:pt idx="1174">
                        <c:v>78.329581803103892</c:v>
                      </c:pt>
                      <c:pt idx="1175">
                        <c:v>77.786992062551818</c:v>
                      </c:pt>
                      <c:pt idx="1176">
                        <c:v>77.173320696599916</c:v>
                      </c:pt>
                      <c:pt idx="1177">
                        <c:v>76.647316668641153</c:v>
                      </c:pt>
                      <c:pt idx="1178">
                        <c:v>76.107096315602405</c:v>
                      </c:pt>
                      <c:pt idx="1179">
                        <c:v>76.31797180428859</c:v>
                      </c:pt>
                      <c:pt idx="1180">
                        <c:v>76.552541168108036</c:v>
                      </c:pt>
                      <c:pt idx="1181">
                        <c:v>75.744580026063261</c:v>
                      </c:pt>
                      <c:pt idx="1182">
                        <c:v>75.389171899064095</c:v>
                      </c:pt>
                      <c:pt idx="1183">
                        <c:v>74.514867906646117</c:v>
                      </c:pt>
                      <c:pt idx="1184">
                        <c:v>75.67586778817676</c:v>
                      </c:pt>
                      <c:pt idx="1185">
                        <c:v>75.53133514986375</c:v>
                      </c:pt>
                      <c:pt idx="1186">
                        <c:v>75.637957587963498</c:v>
                      </c:pt>
                      <c:pt idx="1187">
                        <c:v>76.306124866721944</c:v>
                      </c:pt>
                      <c:pt idx="1188">
                        <c:v>75.026655609524923</c:v>
                      </c:pt>
                      <c:pt idx="1189">
                        <c:v>74.517237294159457</c:v>
                      </c:pt>
                      <c:pt idx="1190">
                        <c:v>73.3704537377088</c:v>
                      </c:pt>
                      <c:pt idx="1191">
                        <c:v>73.024523160762939</c:v>
                      </c:pt>
                      <c:pt idx="1192">
                        <c:v>73.00319867314299</c:v>
                      </c:pt>
                      <c:pt idx="1193">
                        <c:v>72.640682383603831</c:v>
                      </c:pt>
                      <c:pt idx="1194">
                        <c:v>72.744935434190253</c:v>
                      </c:pt>
                      <c:pt idx="1195">
                        <c:v>71.57445800260632</c:v>
                      </c:pt>
                      <c:pt idx="1196">
                        <c:v>71.704774315839344</c:v>
                      </c:pt>
                      <c:pt idx="1197">
                        <c:v>71.759270228645889</c:v>
                      </c:pt>
                      <c:pt idx="1198">
                        <c:v>71.707143703352685</c:v>
                      </c:pt>
                      <c:pt idx="1199">
                        <c:v>71.150337637720639</c:v>
                      </c:pt>
                      <c:pt idx="1200">
                        <c:v>71.046084587134217</c:v>
                      </c:pt>
                      <c:pt idx="1201">
                        <c:v>71.403862101646709</c:v>
                      </c:pt>
                      <c:pt idx="1202">
                        <c:v>73.83485369032104</c:v>
                      </c:pt>
                      <c:pt idx="1203">
                        <c:v>73.924890415827505</c:v>
                      </c:pt>
                      <c:pt idx="1204">
                        <c:v>74.360857718279817</c:v>
                      </c:pt>
                      <c:pt idx="1205">
                        <c:v>73.581329226394971</c:v>
                      </c:pt>
                      <c:pt idx="1206">
                        <c:v>72.517474232910786</c:v>
                      </c:pt>
                      <c:pt idx="1207">
                        <c:v>72.605141570903911</c:v>
                      </c:pt>
                      <c:pt idx="1208">
                        <c:v>73.360976187655496</c:v>
                      </c:pt>
                      <c:pt idx="1209">
                        <c:v>74.126288354460357</c:v>
                      </c:pt>
                      <c:pt idx="1210">
                        <c:v>75.206729060537853</c:v>
                      </c:pt>
                      <c:pt idx="1211">
                        <c:v>75.147494372704656</c:v>
                      </c:pt>
                      <c:pt idx="1212">
                        <c:v>74.834735220945376</c:v>
                      </c:pt>
                      <c:pt idx="1213">
                        <c:v>74.536192394266081</c:v>
                      </c:pt>
                      <c:pt idx="1214">
                        <c:v>73.652410851794798</c:v>
                      </c:pt>
                      <c:pt idx="1215">
                        <c:v>74.782608695652172</c:v>
                      </c:pt>
                      <c:pt idx="1216">
                        <c:v>74.832365833432064</c:v>
                      </c:pt>
                      <c:pt idx="1217">
                        <c:v>73.436796588081975</c:v>
                      </c:pt>
                      <c:pt idx="1218">
                        <c:v>73.064802748489512</c:v>
                      </c:pt>
                      <c:pt idx="1219">
                        <c:v>72.368202819571138</c:v>
                      </c:pt>
                      <c:pt idx="1220">
                        <c:v>72.287643644117978</c:v>
                      </c:pt>
                      <c:pt idx="1221">
                        <c:v>73.740078189787937</c:v>
                      </c:pt>
                      <c:pt idx="1222">
                        <c:v>73.432057813055323</c:v>
                      </c:pt>
                      <c:pt idx="1223">
                        <c:v>73.571851676341666</c:v>
                      </c:pt>
                      <c:pt idx="1224">
                        <c:v>73.628716976661522</c:v>
                      </c:pt>
                      <c:pt idx="1225">
                        <c:v>72.320815069304572</c:v>
                      </c:pt>
                      <c:pt idx="1226">
                        <c:v>71.527070252339769</c:v>
                      </c:pt>
                      <c:pt idx="1227">
                        <c:v>71.787702878805817</c:v>
                      </c:pt>
                      <c:pt idx="1228">
                        <c:v>71.626584527899539</c:v>
                      </c:pt>
                      <c:pt idx="1229">
                        <c:v>71.863523279232311</c:v>
                      </c:pt>
                      <c:pt idx="1230">
                        <c:v>71.477313114559877</c:v>
                      </c:pt>
                      <c:pt idx="1231">
                        <c:v>70.401611183509047</c:v>
                      </c:pt>
                      <c:pt idx="1232">
                        <c:v>69.851913280417008</c:v>
                      </c:pt>
                      <c:pt idx="1233">
                        <c:v>70.693045847648378</c:v>
                      </c:pt>
                      <c:pt idx="1234">
                        <c:v>69.425423528018001</c:v>
                      </c:pt>
                      <c:pt idx="1235">
                        <c:v>69.700272479564035</c:v>
                      </c:pt>
                      <c:pt idx="1236">
                        <c:v>69.197962326738534</c:v>
                      </c:pt>
                      <c:pt idx="1237">
                        <c:v>69.162421514038613</c:v>
                      </c:pt>
                      <c:pt idx="1238">
                        <c:v>68.904158275085891</c:v>
                      </c:pt>
                      <c:pt idx="1239">
                        <c:v>67.726572680961965</c:v>
                      </c:pt>
                      <c:pt idx="1240">
                        <c:v>68.626939936026531</c:v>
                      </c:pt>
                      <c:pt idx="1241">
                        <c:v>67.579670655135644</c:v>
                      </c:pt>
                      <c:pt idx="1242">
                        <c:v>67.444615566875953</c:v>
                      </c:pt>
                      <c:pt idx="1243">
                        <c:v>67.600995142755593</c:v>
                      </c:pt>
                      <c:pt idx="1244">
                        <c:v>67.364056391422807</c:v>
                      </c:pt>
                      <c:pt idx="1245">
                        <c:v>67.546499229949049</c:v>
                      </c:pt>
                      <c:pt idx="1246">
                        <c:v>67.319038028669581</c:v>
                      </c:pt>
                      <c:pt idx="1247">
                        <c:v>66.309678947991941</c:v>
                      </c:pt>
                      <c:pt idx="1248">
                        <c:v>65.674683094420089</c:v>
                      </c:pt>
                      <c:pt idx="1249">
                        <c:v>66.084587134225785</c:v>
                      </c:pt>
                      <c:pt idx="1250">
                        <c:v>66.750385025470919</c:v>
                      </c:pt>
                      <c:pt idx="1251">
                        <c:v>68.555858310626704</c:v>
                      </c:pt>
                      <c:pt idx="1252">
                        <c:v>67.044189077123562</c:v>
                      </c:pt>
                      <c:pt idx="1253">
                        <c:v>67.752635943608581</c:v>
                      </c:pt>
                      <c:pt idx="1254">
                        <c:v>67.295344153536291</c:v>
                      </c:pt>
                      <c:pt idx="1255">
                        <c:v>66.643762587371157</c:v>
                      </c:pt>
                      <c:pt idx="1256">
                        <c:v>67.238478853216449</c:v>
                      </c:pt>
                      <c:pt idx="1257">
                        <c:v>68.167278758440929</c:v>
                      </c:pt>
                      <c:pt idx="1258">
                        <c:v>67.593886980215601</c:v>
                      </c:pt>
                      <c:pt idx="1259">
                        <c:v>67.420921691742677</c:v>
                      </c:pt>
                      <c:pt idx="1260">
                        <c:v>67.68155431820874</c:v>
                      </c:pt>
                      <c:pt idx="1261">
                        <c:v>66.617699324724555</c:v>
                      </c:pt>
                      <c:pt idx="1262">
                        <c:v>65.556213718753696</c:v>
                      </c:pt>
                      <c:pt idx="1263">
                        <c:v>65.046795403388217</c:v>
                      </c:pt>
                      <c:pt idx="1264">
                        <c:v>66.039568771472574</c:v>
                      </c:pt>
                      <c:pt idx="1265">
                        <c:v>66.942305414050466</c:v>
                      </c:pt>
                      <c:pt idx="1266">
                        <c:v>67.146072740196644</c:v>
                      </c:pt>
                      <c:pt idx="1267">
                        <c:v>66.935197251510488</c:v>
                      </c:pt>
                      <c:pt idx="1268">
                        <c:v>68.134107333254349</c:v>
                      </c:pt>
                      <c:pt idx="1269">
                        <c:v>68.264423646487387</c:v>
                      </c:pt>
                      <c:pt idx="1270">
                        <c:v>68.477668522686869</c:v>
                      </c:pt>
                      <c:pt idx="1271">
                        <c:v>69.683686766970737</c:v>
                      </c:pt>
                      <c:pt idx="1272">
                        <c:v>69.228764364411802</c:v>
                      </c:pt>
                      <c:pt idx="1273">
                        <c:v>68.307072621727272</c:v>
                      </c:pt>
                      <c:pt idx="1274">
                        <c:v>68.209927733680843</c:v>
                      </c:pt>
                      <c:pt idx="1275">
                        <c:v>68.607984835919908</c:v>
                      </c:pt>
                      <c:pt idx="1276">
                        <c:v>70.546143821822056</c:v>
                      </c:pt>
                      <c:pt idx="1277">
                        <c:v>70.36607037080914</c:v>
                      </c:pt>
                      <c:pt idx="1278">
                        <c:v>70.576945859495311</c:v>
                      </c:pt>
                      <c:pt idx="1279">
                        <c:v>72.218931406231476</c:v>
                      </c:pt>
                      <c:pt idx="1280">
                        <c:v>73.792204715081141</c:v>
                      </c:pt>
                      <c:pt idx="1281">
                        <c:v>73.427319038028671</c:v>
                      </c:pt>
                      <c:pt idx="1282">
                        <c:v>72.117047743158381</c:v>
                      </c:pt>
                      <c:pt idx="1283">
                        <c:v>71.484421277099869</c:v>
                      </c:pt>
                      <c:pt idx="1284">
                        <c:v>70.247600995142747</c:v>
                      </c:pt>
                      <c:pt idx="1285">
                        <c:v>71.356474351380157</c:v>
                      </c:pt>
                      <c:pt idx="1286">
                        <c:v>71.915649804525529</c:v>
                      </c:pt>
                      <c:pt idx="1287">
                        <c:v>71.98199265489869</c:v>
                      </c:pt>
                      <c:pt idx="1288">
                        <c:v>72.197606918611541</c:v>
                      </c:pt>
                      <c:pt idx="1289">
                        <c:v>72.159696718398294</c:v>
                      </c:pt>
                      <c:pt idx="1290">
                        <c:v>70.685937685108385</c:v>
                      </c:pt>
                      <c:pt idx="1291">
                        <c:v>70.650396872408479</c:v>
                      </c:pt>
                      <c:pt idx="1292">
                        <c:v>71.605260040279589</c:v>
                      </c:pt>
                      <c:pt idx="1293">
                        <c:v>71.328041701220229</c:v>
                      </c:pt>
                      <c:pt idx="1294">
                        <c:v>71.576827390119647</c:v>
                      </c:pt>
                      <c:pt idx="1295">
                        <c:v>72.24025589385144</c:v>
                      </c:pt>
                      <c:pt idx="1296">
                        <c:v>72.417959957351016</c:v>
                      </c:pt>
                      <c:pt idx="1297">
                        <c:v>72.154957943371627</c:v>
                      </c:pt>
                      <c:pt idx="1298">
                        <c:v>71.600521265252922</c:v>
                      </c:pt>
                      <c:pt idx="1299">
                        <c:v>71.657386565572807</c:v>
                      </c:pt>
                      <c:pt idx="1300">
                        <c:v>71.657386565572807</c:v>
                      </c:pt>
                      <c:pt idx="1301">
                        <c:v>71.657386565572807</c:v>
                      </c:pt>
                      <c:pt idx="1302">
                        <c:v>71.650278403032814</c:v>
                      </c:pt>
                      <c:pt idx="1303">
                        <c:v>72.119417130671721</c:v>
                      </c:pt>
                      <c:pt idx="1304">
                        <c:v>71.065039687240841</c:v>
                      </c:pt>
                      <c:pt idx="1305">
                        <c:v>70.62196422224855</c:v>
                      </c:pt>
                      <c:pt idx="1306">
                        <c:v>70.188366307309565</c:v>
                      </c:pt>
                      <c:pt idx="1307">
                        <c:v>70.058049994076526</c:v>
                      </c:pt>
                      <c:pt idx="1308">
                        <c:v>69.216917426845157</c:v>
                      </c:pt>
                      <c:pt idx="1309">
                        <c:v>69.733443904750615</c:v>
                      </c:pt>
                      <c:pt idx="1310">
                        <c:v>70.579315247008651</c:v>
                      </c:pt>
                      <c:pt idx="1311">
                        <c:v>71.346996801326853</c:v>
                      </c:pt>
                      <c:pt idx="1312">
                        <c:v>71.458358014453253</c:v>
                      </c:pt>
                      <c:pt idx="1313">
                        <c:v>70.446629546262287</c:v>
                      </c:pt>
                      <c:pt idx="1314">
                        <c:v>69.304584764838282</c:v>
                      </c:pt>
                      <c:pt idx="1315">
                        <c:v>68.629309323539857</c:v>
                      </c:pt>
                      <c:pt idx="1316">
                        <c:v>68.600876673379929</c:v>
                      </c:pt>
                      <c:pt idx="1317">
                        <c:v>68.96813173794574</c:v>
                      </c:pt>
                      <c:pt idx="1318">
                        <c:v>68.51320933538679</c:v>
                      </c:pt>
                      <c:pt idx="1319">
                        <c:v>68.084350195474457</c:v>
                      </c:pt>
                      <c:pt idx="1320">
                        <c:v>68.475299135173557</c:v>
                      </c:pt>
                      <c:pt idx="1321">
                        <c:v>67.458831891955924</c:v>
                      </c:pt>
                      <c:pt idx="1322">
                        <c:v>67.342731903802871</c:v>
                      </c:pt>
                      <c:pt idx="1323">
                        <c:v>67.195829877976536</c:v>
                      </c:pt>
                      <c:pt idx="1324">
                        <c:v>67.103423764956744</c:v>
                      </c:pt>
                      <c:pt idx="1325">
                        <c:v>67.394858429096075</c:v>
                      </c:pt>
                      <c:pt idx="1326">
                        <c:v>68.731192986612953</c:v>
                      </c:pt>
                      <c:pt idx="1327">
                        <c:v>68.027484895154601</c:v>
                      </c:pt>
                      <c:pt idx="1328">
                        <c:v>66.800142163250797</c:v>
                      </c:pt>
                      <c:pt idx="1329">
                        <c:v>66.982585001777025</c:v>
                      </c:pt>
                      <c:pt idx="1330">
                        <c:v>67.823717569008409</c:v>
                      </c:pt>
                      <c:pt idx="1331">
                        <c:v>67.875844094301613</c:v>
                      </c:pt>
                      <c:pt idx="1332">
                        <c:v>67.646013505508819</c:v>
                      </c:pt>
                      <c:pt idx="1333">
                        <c:v>67.653121668048811</c:v>
                      </c:pt>
                      <c:pt idx="1334">
                        <c:v>67.404335979149394</c:v>
                      </c:pt>
                      <c:pt idx="1335">
                        <c:v>68.311811396753939</c:v>
                      </c:pt>
                      <c:pt idx="1336">
                        <c:v>68.468190972633565</c:v>
                      </c:pt>
                      <c:pt idx="1337">
                        <c:v>69.340125577538203</c:v>
                      </c:pt>
                      <c:pt idx="1338">
                        <c:v>69.024997038265596</c:v>
                      </c:pt>
                      <c:pt idx="1339">
                        <c:v>68.195711408600872</c:v>
                      </c:pt>
                      <c:pt idx="1340">
                        <c:v>67.942186944674802</c:v>
                      </c:pt>
                      <c:pt idx="1341">
                        <c:v>67.776329818741857</c:v>
                      </c:pt>
                      <c:pt idx="1342">
                        <c:v>68.288117521620649</c:v>
                      </c:pt>
                      <c:pt idx="1343">
                        <c:v>68.984717450539037</c:v>
                      </c:pt>
                      <c:pt idx="1344">
                        <c:v>68.551119535600051</c:v>
                      </c:pt>
                      <c:pt idx="1345">
                        <c:v>68.349721596967186</c:v>
                      </c:pt>
                      <c:pt idx="1346">
                        <c:v>68.570074635706675</c:v>
                      </c:pt>
                      <c:pt idx="1347">
                        <c:v>67.909015519488207</c:v>
                      </c:pt>
                      <c:pt idx="1348">
                        <c:v>68.629309323539857</c:v>
                      </c:pt>
                      <c:pt idx="1349">
                        <c:v>67.923231844568164</c:v>
                      </c:pt>
                      <c:pt idx="1350">
                        <c:v>67.622319630375543</c:v>
                      </c:pt>
                      <c:pt idx="1351">
                        <c:v>67.397227816609401</c:v>
                      </c:pt>
                      <c:pt idx="1352">
                        <c:v>67.330884966236212</c:v>
                      </c:pt>
                      <c:pt idx="1353">
                        <c:v>67.655491055562138</c:v>
                      </c:pt>
                      <c:pt idx="1354">
                        <c:v>67.833195119061713</c:v>
                      </c:pt>
                      <c:pt idx="1355">
                        <c:v>68.96813173794574</c:v>
                      </c:pt>
                      <c:pt idx="1356">
                        <c:v>68.219405283734147</c:v>
                      </c:pt>
                      <c:pt idx="1357">
                        <c:v>68.190972633574219</c:v>
                      </c:pt>
                      <c:pt idx="1358">
                        <c:v>68.425541997393665</c:v>
                      </c:pt>
                      <c:pt idx="1359">
                        <c:v>69.880345930576937</c:v>
                      </c:pt>
                      <c:pt idx="1360">
                        <c:v>68.733562374126279</c:v>
                      </c:pt>
                      <c:pt idx="1361">
                        <c:v>67.961142044781425</c:v>
                      </c:pt>
                      <c:pt idx="1362">
                        <c:v>67.084468664850135</c:v>
                      </c:pt>
                      <c:pt idx="1363">
                        <c:v>67.30482170358961</c:v>
                      </c:pt>
                      <c:pt idx="1364">
                        <c:v>67.809501243928437</c:v>
                      </c:pt>
                      <c:pt idx="1365">
                        <c:v>67.091576827390114</c:v>
                      </c:pt>
                      <c:pt idx="1366">
                        <c:v>67.56071555502902</c:v>
                      </c:pt>
                      <c:pt idx="1367">
                        <c:v>67.269280890889704</c:v>
                      </c:pt>
                      <c:pt idx="1368">
                        <c:v>67.07262172728349</c:v>
                      </c:pt>
                      <c:pt idx="1369">
                        <c:v>67.352209453856176</c:v>
                      </c:pt>
                      <c:pt idx="1370">
                        <c:v>67.359317616396169</c:v>
                      </c:pt>
                      <c:pt idx="1371">
                        <c:v>66.878331951190603</c:v>
                      </c:pt>
                      <c:pt idx="1372">
                        <c:v>67.086838052363447</c:v>
                      </c:pt>
                      <c:pt idx="1373">
                        <c:v>66.534770761758082</c:v>
                      </c:pt>
                      <c:pt idx="1374">
                        <c:v>65.667574931880097</c:v>
                      </c:pt>
                      <c:pt idx="1375">
                        <c:v>65.696007582040039</c:v>
                      </c:pt>
                      <c:pt idx="1376">
                        <c:v>64.781424001895502</c:v>
                      </c:pt>
                      <c:pt idx="1377">
                        <c:v>65.12261580381471</c:v>
                      </c:pt>
                      <c:pt idx="1378">
                        <c:v>65.290842317260982</c:v>
                      </c:pt>
                      <c:pt idx="1379">
                        <c:v>65.006515815661629</c:v>
                      </c:pt>
                      <c:pt idx="1380">
                        <c:v>64.544485250562715</c:v>
                      </c:pt>
                      <c:pt idx="1381">
                        <c:v>64.883307664968598</c:v>
                      </c:pt>
                      <c:pt idx="1382">
                        <c:v>66.44947281127827</c:v>
                      </c:pt>
                      <c:pt idx="1383">
                        <c:v>65.572799431346994</c:v>
                      </c:pt>
                      <c:pt idx="1384">
                        <c:v>64.783793389408828</c:v>
                      </c:pt>
                      <c:pt idx="1385">
                        <c:v>64.200924061130195</c:v>
                      </c:pt>
                      <c:pt idx="1386">
                        <c:v>64.281483236583341</c:v>
                      </c:pt>
                      <c:pt idx="1387">
                        <c:v>64.122734273190375</c:v>
                      </c:pt>
                      <c:pt idx="1388">
                        <c:v>63.791020021324485</c:v>
                      </c:pt>
                      <c:pt idx="1389">
                        <c:v>62.883544603719933</c:v>
                      </c:pt>
                      <c:pt idx="1390">
                        <c:v>62.949887454093115</c:v>
                      </c:pt>
                      <c:pt idx="1391">
                        <c:v>62.923824191446506</c:v>
                      </c:pt>
                      <c:pt idx="1392">
                        <c:v>62.7271650278403</c:v>
                      </c:pt>
                      <c:pt idx="1393">
                        <c:v>62.973581329226391</c:v>
                      </c:pt>
                      <c:pt idx="1394">
                        <c:v>63.151285392725967</c:v>
                      </c:pt>
                      <c:pt idx="1395">
                        <c:v>64.672432176282427</c:v>
                      </c:pt>
                      <c:pt idx="1396">
                        <c:v>65.26477905461438</c:v>
                      </c:pt>
                      <c:pt idx="1397">
                        <c:v>64.814595427082097</c:v>
                      </c:pt>
                      <c:pt idx="1398">
                        <c:v>64.542115863049403</c:v>
                      </c:pt>
                      <c:pt idx="1399">
                        <c:v>65.321644354934236</c:v>
                      </c:pt>
                      <c:pt idx="1400">
                        <c:v>65.037317853334912</c:v>
                      </c:pt>
                      <c:pt idx="1401">
                        <c:v>66.101172846819082</c:v>
                      </c:pt>
                      <c:pt idx="1402">
                        <c:v>65.83106267029973</c:v>
                      </c:pt>
                      <c:pt idx="1403">
                        <c:v>65.352446392607504</c:v>
                      </c:pt>
                      <c:pt idx="1404">
                        <c:v>65.08707499111479</c:v>
                      </c:pt>
                      <c:pt idx="1405">
                        <c:v>64.907001540101874</c:v>
                      </c:pt>
                      <c:pt idx="1406">
                        <c:v>65.617817794100219</c:v>
                      </c:pt>
                      <c:pt idx="1407">
                        <c:v>66.594005449591279</c:v>
                      </c:pt>
                      <c:pt idx="1408">
                        <c:v>66.35232792323184</c:v>
                      </c:pt>
                      <c:pt idx="1409">
                        <c:v>66.681672787584404</c:v>
                      </c:pt>
                      <c:pt idx="1410">
                        <c:v>66.7409074754176</c:v>
                      </c:pt>
                      <c:pt idx="1411">
                        <c:v>65.655727994313466</c:v>
                      </c:pt>
                      <c:pt idx="1412">
                        <c:v>65.975595308612725</c:v>
                      </c:pt>
                      <c:pt idx="1413">
                        <c:v>64.989930103068346</c:v>
                      </c:pt>
                      <c:pt idx="1414">
                        <c:v>65.639142281720169</c:v>
                      </c:pt>
                      <c:pt idx="1415">
                        <c:v>64.551593413102708</c:v>
                      </c:pt>
                      <c:pt idx="1416">
                        <c:v>64.091932235517106</c:v>
                      </c:pt>
                      <c:pt idx="1417">
                        <c:v>64.371519962089792</c:v>
                      </c:pt>
                      <c:pt idx="1418">
                        <c:v>63.523279232318444</c:v>
                      </c:pt>
                      <c:pt idx="1419">
                        <c:v>64.198554673616854</c:v>
                      </c:pt>
                      <c:pt idx="1420">
                        <c:v>64.395213837223082</c:v>
                      </c:pt>
                      <c:pt idx="1421">
                        <c:v>65.056272953441535</c:v>
                      </c:pt>
                      <c:pt idx="1422">
                        <c:v>64.639260751095833</c:v>
                      </c:pt>
                      <c:pt idx="1423">
                        <c:v>64.527899537969418</c:v>
                      </c:pt>
                      <c:pt idx="1424">
                        <c:v>65.928207558346159</c:v>
                      </c:pt>
                      <c:pt idx="1425">
                        <c:v>66.447103423764943</c:v>
                      </c:pt>
                      <c:pt idx="1426">
                        <c:v>65.873711645539615</c:v>
                      </c:pt>
                      <c:pt idx="1427">
                        <c:v>66.049046321525879</c:v>
                      </c:pt>
                      <c:pt idx="1428">
                        <c:v>65.444852505627296</c:v>
                      </c:pt>
                      <c:pt idx="1429">
                        <c:v>65.757611657386562</c:v>
                      </c:pt>
                      <c:pt idx="1430">
                        <c:v>66.364174860798471</c:v>
                      </c:pt>
                      <c:pt idx="1431">
                        <c:v>66.617699324724555</c:v>
                      </c:pt>
                      <c:pt idx="1432">
                        <c:v>66.321525885558586</c:v>
                      </c:pt>
                      <c:pt idx="1433">
                        <c:v>66.117758559412394</c:v>
                      </c:pt>
                      <c:pt idx="1434">
                        <c:v>65.428266793033998</c:v>
                      </c:pt>
                      <c:pt idx="1435">
                        <c:v>64.982821940528368</c:v>
                      </c:pt>
                      <c:pt idx="1436">
                        <c:v>64.28859139912332</c:v>
                      </c:pt>
                      <c:pt idx="1437">
                        <c:v>64.177230185996919</c:v>
                      </c:pt>
                      <c:pt idx="1438">
                        <c:v>64.88804643999525</c:v>
                      </c:pt>
                      <c:pt idx="1439">
                        <c:v>65.404572917900722</c:v>
                      </c:pt>
                      <c:pt idx="1440">
                        <c:v>64.852505627295329</c:v>
                      </c:pt>
                      <c:pt idx="1441">
                        <c:v>65.584646368913624</c:v>
                      </c:pt>
                      <c:pt idx="1442">
                        <c:v>67.572562492595651</c:v>
                      </c:pt>
                      <c:pt idx="1443">
                        <c:v>68.439758322473637</c:v>
                      </c:pt>
                      <c:pt idx="1444">
                        <c:v>67.108162539983411</c:v>
                      </c:pt>
                      <c:pt idx="1445">
                        <c:v>67.470678829522555</c:v>
                      </c:pt>
                      <c:pt idx="1446">
                        <c:v>67.210046203056493</c:v>
                      </c:pt>
                      <c:pt idx="1447">
                        <c:v>67.726572680961965</c:v>
                      </c:pt>
                      <c:pt idx="1448">
                        <c:v>67.19346049046321</c:v>
                      </c:pt>
                      <c:pt idx="1449">
                        <c:v>66.575050349484655</c:v>
                      </c:pt>
                      <c:pt idx="1450">
                        <c:v>65.369032105200802</c:v>
                      </c:pt>
                      <c:pt idx="1451">
                        <c:v>65.776566757493185</c:v>
                      </c:pt>
                      <c:pt idx="1452">
                        <c:v>66.094064684279104</c:v>
                      </c:pt>
                      <c:pt idx="1453">
                        <c:v>65.302689254827612</c:v>
                      </c:pt>
                      <c:pt idx="1454">
                        <c:v>66.421040161118356</c:v>
                      </c:pt>
                      <c:pt idx="1455">
                        <c:v>66.290723847885317</c:v>
                      </c:pt>
                      <c:pt idx="1456">
                        <c:v>65.767089207439881</c:v>
                      </c:pt>
                      <c:pt idx="1457">
                        <c:v>66.454211586304936</c:v>
                      </c:pt>
                      <c:pt idx="1458">
                        <c:v>67.174505390356586</c:v>
                      </c:pt>
                      <c:pt idx="1459">
                        <c:v>66.598744224617931</c:v>
                      </c:pt>
                      <c:pt idx="1460">
                        <c:v>67.984835919914701</c:v>
                      </c:pt>
                      <c:pt idx="1461">
                        <c:v>66.9375666390238</c:v>
                      </c:pt>
                      <c:pt idx="1462">
                        <c:v>68.164909370927603</c:v>
                      </c:pt>
                      <c:pt idx="1463">
                        <c:v>67.266911503376363</c:v>
                      </c:pt>
                      <c:pt idx="1464">
                        <c:v>70.66461319748845</c:v>
                      </c:pt>
                      <c:pt idx="1465">
                        <c:v>68.970501125459066</c:v>
                      </c:pt>
                      <c:pt idx="1466">
                        <c:v>69.205070489278512</c:v>
                      </c:pt>
                      <c:pt idx="1467">
                        <c:v>67.887691031868258</c:v>
                      </c:pt>
                      <c:pt idx="1468">
                        <c:v>68.172017533467596</c:v>
                      </c:pt>
                      <c:pt idx="1469">
                        <c:v>67.958772657268085</c:v>
                      </c:pt>
                      <c:pt idx="1470">
                        <c:v>69.169529676578591</c:v>
                      </c:pt>
                      <c:pt idx="1471">
                        <c:v>68.752517474232903</c:v>
                      </c:pt>
                      <c:pt idx="1472">
                        <c:v>68.82359909963273</c:v>
                      </c:pt>
                      <c:pt idx="1473">
                        <c:v>67.975358369861382</c:v>
                      </c:pt>
                      <c:pt idx="1474">
                        <c:v>68.470560360146905</c:v>
                      </c:pt>
                      <c:pt idx="1475">
                        <c:v>68.724084824072975</c:v>
                      </c:pt>
                      <c:pt idx="1476">
                        <c:v>67.849780831655011</c:v>
                      </c:pt>
                      <c:pt idx="1477">
                        <c:v>67.636535955455514</c:v>
                      </c:pt>
                      <c:pt idx="1478">
                        <c:v>68.160170595900965</c:v>
                      </c:pt>
                      <c:pt idx="1479">
                        <c:v>68.240729771354097</c:v>
                      </c:pt>
                      <c:pt idx="1480">
                        <c:v>68.934960312759159</c:v>
                      </c:pt>
                      <c:pt idx="1481">
                        <c:v>69.885084705603589</c:v>
                      </c:pt>
                      <c:pt idx="1482">
                        <c:v>70.920507048927846</c:v>
                      </c:pt>
                      <c:pt idx="1483">
                        <c:v>71.697666153299366</c:v>
                      </c:pt>
                      <c:pt idx="1484">
                        <c:v>70.605378509655253</c:v>
                      </c:pt>
                      <c:pt idx="1485">
                        <c:v>72.730719109110282</c:v>
                      </c:pt>
                      <c:pt idx="1486">
                        <c:v>74.569363819452676</c:v>
                      </c:pt>
                      <c:pt idx="1487">
                        <c:v>74.972159696718393</c:v>
                      </c:pt>
                      <c:pt idx="1488">
                        <c:v>75.012439284444966</c:v>
                      </c:pt>
                      <c:pt idx="1489">
                        <c:v>75.514749437270453</c:v>
                      </c:pt>
                      <c:pt idx="1490">
                        <c:v>73.768510839947865</c:v>
                      </c:pt>
                      <c:pt idx="1491">
                        <c:v>73.849070015401011</c:v>
                      </c:pt>
                      <c:pt idx="1492">
                        <c:v>73.849070015401011</c:v>
                      </c:pt>
                      <c:pt idx="1493">
                        <c:v>73.849070015401011</c:v>
                      </c:pt>
                      <c:pt idx="1494">
                        <c:v>75.645065750503491</c:v>
                      </c:pt>
                      <c:pt idx="1495">
                        <c:v>75.723255538443297</c:v>
                      </c:pt>
                      <c:pt idx="1496">
                        <c:v>78.099751214311084</c:v>
                      </c:pt>
                      <c:pt idx="1497">
                        <c:v>79.483473522094528</c:v>
                      </c:pt>
                      <c:pt idx="1498">
                        <c:v>76.846345219760693</c:v>
                      </c:pt>
                      <c:pt idx="1499">
                        <c:v>77.351024760099506</c:v>
                      </c:pt>
                      <c:pt idx="1500">
                        <c:v>76.566757493188007</c:v>
                      </c:pt>
                      <c:pt idx="1501">
                        <c:v>77.73723492477194</c:v>
                      </c:pt>
                      <c:pt idx="1502">
                        <c:v>77.182798246653235</c:v>
                      </c:pt>
                      <c:pt idx="1503">
                        <c:v>78.230067527544122</c:v>
                      </c:pt>
                      <c:pt idx="1504">
                        <c:v>79.443193934367969</c:v>
                      </c:pt>
                      <c:pt idx="1505">
                        <c:v>78.057102239071199</c:v>
                      </c:pt>
                      <c:pt idx="1506">
                        <c:v>77.784622675038491</c:v>
                      </c:pt>
                      <c:pt idx="1507">
                        <c:v>77.12830233384669</c:v>
                      </c:pt>
                      <c:pt idx="1508">
                        <c:v>77.528728823599096</c:v>
                      </c:pt>
                      <c:pt idx="1509">
                        <c:v>77.528728823599096</c:v>
                      </c:pt>
                      <c:pt idx="1510">
                        <c:v>77.528728823599096</c:v>
                      </c:pt>
                      <c:pt idx="1511">
                        <c:v>74.8110413458121</c:v>
                      </c:pt>
                      <c:pt idx="1512">
                        <c:v>74.957943371638422</c:v>
                      </c:pt>
                      <c:pt idx="1513">
                        <c:v>73.699798602061364</c:v>
                      </c:pt>
                      <c:pt idx="1514">
                        <c:v>73.905935315720882</c:v>
                      </c:pt>
                      <c:pt idx="1515">
                        <c:v>73.472337400781896</c:v>
                      </c:pt>
                      <c:pt idx="1516">
                        <c:v>73.472337400781896</c:v>
                      </c:pt>
                      <c:pt idx="1517">
                        <c:v>73.472337400781896</c:v>
                      </c:pt>
                      <c:pt idx="1518">
                        <c:v>75.147494372704656</c:v>
                      </c:pt>
                      <c:pt idx="1519">
                        <c:v>74.991114796825016</c:v>
                      </c:pt>
                      <c:pt idx="1520">
                        <c:v>74.780239308138846</c:v>
                      </c:pt>
                      <c:pt idx="1521">
                        <c:v>75.701931050823362</c:v>
                      </c:pt>
                      <c:pt idx="1522">
                        <c:v>74.884492358725268</c:v>
                      </c:pt>
                      <c:pt idx="1523">
                        <c:v>74.884492358725268</c:v>
                      </c:pt>
                      <c:pt idx="1524">
                        <c:v>74.884492358725268</c:v>
                      </c:pt>
                      <c:pt idx="1525">
                        <c:v>74.131027129487009</c:v>
                      </c:pt>
                      <c:pt idx="1526">
                        <c:v>74.382182205899767</c:v>
                      </c:pt>
                      <c:pt idx="1527">
                        <c:v>74.635706669825836</c:v>
                      </c:pt>
                      <c:pt idx="1528">
                        <c:v>71.742684516052591</c:v>
                      </c:pt>
                      <c:pt idx="1529">
                        <c:v>72.54827627058404</c:v>
                      </c:pt>
                      <c:pt idx="1530">
                        <c:v>72.54827627058404</c:v>
                      </c:pt>
                      <c:pt idx="1531">
                        <c:v>72.54827627058404</c:v>
                      </c:pt>
                      <c:pt idx="1532">
                        <c:v>75.209098448051165</c:v>
                      </c:pt>
                      <c:pt idx="1533">
                        <c:v>76.647316668641153</c:v>
                      </c:pt>
                      <c:pt idx="1534">
                        <c:v>75.296765786044304</c:v>
                      </c:pt>
                      <c:pt idx="1535">
                        <c:v>74.287406705366649</c:v>
                      </c:pt>
                      <c:pt idx="1536">
                        <c:v>75.040871934604908</c:v>
                      </c:pt>
                      <c:pt idx="1537">
                        <c:v>75.040871934604908</c:v>
                      </c:pt>
                      <c:pt idx="1538">
                        <c:v>75.040871934604908</c:v>
                      </c:pt>
                      <c:pt idx="1539">
                        <c:v>75.133278047624671</c:v>
                      </c:pt>
                      <c:pt idx="1540">
                        <c:v>74.519606681672784</c:v>
                      </c:pt>
                      <c:pt idx="1541">
                        <c:v>76.912688070133868</c:v>
                      </c:pt>
                      <c:pt idx="1542">
                        <c:v>76.957706432887093</c:v>
                      </c:pt>
                      <c:pt idx="1543">
                        <c:v>75.510010662243815</c:v>
                      </c:pt>
                      <c:pt idx="1544">
                        <c:v>75.510010662243815</c:v>
                      </c:pt>
                      <c:pt idx="1545">
                        <c:v>75.510010662243815</c:v>
                      </c:pt>
                      <c:pt idx="1546">
                        <c:v>76.621253405994551</c:v>
                      </c:pt>
                      <c:pt idx="1547">
                        <c:v>77.654306361805467</c:v>
                      </c:pt>
                      <c:pt idx="1548">
                        <c:v>78.334320578130544</c:v>
                      </c:pt>
                      <c:pt idx="1549">
                        <c:v>78.301149152943964</c:v>
                      </c:pt>
                      <c:pt idx="1550">
                        <c:v>77.540575761165726</c:v>
                      </c:pt>
                      <c:pt idx="1551">
                        <c:v>77.540575761165726</c:v>
                      </c:pt>
                      <c:pt idx="1552">
                        <c:v>77.540575761165726</c:v>
                      </c:pt>
                      <c:pt idx="1553">
                        <c:v>78.419618528610343</c:v>
                      </c:pt>
                      <c:pt idx="1554">
                        <c:v>78.253761402677398</c:v>
                      </c:pt>
                      <c:pt idx="1555">
                        <c:v>79.810448998933765</c:v>
                      </c:pt>
                      <c:pt idx="1556">
                        <c:v>79.713304110887321</c:v>
                      </c:pt>
                      <c:pt idx="1557">
                        <c:v>81.307901907356936</c:v>
                      </c:pt>
                      <c:pt idx="1558">
                        <c:v>81.307901907356936</c:v>
                      </c:pt>
                      <c:pt idx="1559">
                        <c:v>81.307901907356936</c:v>
                      </c:pt>
                      <c:pt idx="1560">
                        <c:v>80.642104016111844</c:v>
                      </c:pt>
                      <c:pt idx="1561">
                        <c:v>80.646842791138482</c:v>
                      </c:pt>
                      <c:pt idx="1562">
                        <c:v>79.376851083994779</c:v>
                      </c:pt>
                      <c:pt idx="1563">
                        <c:v>78.931406231489149</c:v>
                      </c:pt>
                      <c:pt idx="1564">
                        <c:v>79.485842909607854</c:v>
                      </c:pt>
                      <c:pt idx="1565">
                        <c:v>79.485842909607854</c:v>
                      </c:pt>
                      <c:pt idx="1566">
                        <c:v>79.485842909607854</c:v>
                      </c:pt>
                      <c:pt idx="1567">
                        <c:v>79.009596019428969</c:v>
                      </c:pt>
                      <c:pt idx="1568">
                        <c:v>78.995379694349012</c:v>
                      </c:pt>
                      <c:pt idx="1569">
                        <c:v>78.831891955929393</c:v>
                      </c:pt>
                      <c:pt idx="1570">
                        <c:v>80.156379575879626</c:v>
                      </c:pt>
                      <c:pt idx="1571">
                        <c:v>79.912332662006875</c:v>
                      </c:pt>
                      <c:pt idx="1572">
                        <c:v>79.912332662006875</c:v>
                      </c:pt>
                      <c:pt idx="1573">
                        <c:v>79.912332662006875</c:v>
                      </c:pt>
                      <c:pt idx="1574">
                        <c:v>81.902618173202228</c:v>
                      </c:pt>
                      <c:pt idx="1575">
                        <c:v>83.125222130079365</c:v>
                      </c:pt>
                      <c:pt idx="1576">
                        <c:v>83.134699680132684</c:v>
                      </c:pt>
                      <c:pt idx="1577">
                        <c:v>82.485487501480861</c:v>
                      </c:pt>
                      <c:pt idx="1578">
                        <c:v>81.708328397109341</c:v>
                      </c:pt>
                      <c:pt idx="1579">
                        <c:v>81.822058997749082</c:v>
                      </c:pt>
                      <c:pt idx="1580">
                        <c:v>80.644473403625156</c:v>
                      </c:pt>
                      <c:pt idx="1581">
                        <c:v>80.857718279824653</c:v>
                      </c:pt>
                      <c:pt idx="1582">
                        <c:v>80.599455040871931</c:v>
                      </c:pt>
                      <c:pt idx="1583">
                        <c:v>80.627887691031859</c:v>
                      </c:pt>
                      <c:pt idx="1584">
                        <c:v>80.627887691031859</c:v>
                      </c:pt>
                      <c:pt idx="1585">
                        <c:v>80.627887691031859</c:v>
                      </c:pt>
                      <c:pt idx="1586">
                        <c:v>80.52126525293211</c:v>
                      </c:pt>
                      <c:pt idx="1587">
                        <c:v>79.720412273427314</c:v>
                      </c:pt>
                      <c:pt idx="1588">
                        <c:v>80.592346878331938</c:v>
                      </c:pt>
                      <c:pt idx="1589">
                        <c:v>80.547328515578727</c:v>
                      </c:pt>
                      <c:pt idx="1590">
                        <c:v>81.634877384196173</c:v>
                      </c:pt>
                      <c:pt idx="1591">
                        <c:v>81.634877384196173</c:v>
                      </c:pt>
                      <c:pt idx="1592">
                        <c:v>81.634877384196173</c:v>
                      </c:pt>
                      <c:pt idx="1593">
                        <c:v>81.841014097855691</c:v>
                      </c:pt>
                      <c:pt idx="1594">
                        <c:v>81.175216206610585</c:v>
                      </c:pt>
                      <c:pt idx="1595">
                        <c:v>82.324369150574569</c:v>
                      </c:pt>
                      <c:pt idx="1596">
                        <c:v>83.459305769458595</c:v>
                      </c:pt>
                      <c:pt idx="1597">
                        <c:v>83.821822058997739</c:v>
                      </c:pt>
                      <c:pt idx="1598">
                        <c:v>83.821822058997739</c:v>
                      </c:pt>
                      <c:pt idx="1599">
                        <c:v>83.821822058997739</c:v>
                      </c:pt>
                      <c:pt idx="1600">
                        <c:v>83.34794455633218</c:v>
                      </c:pt>
                      <c:pt idx="1601">
                        <c:v>82.601587489633928</c:v>
                      </c:pt>
                      <c:pt idx="1602">
                        <c:v>83.269754768392374</c:v>
                      </c:pt>
                      <c:pt idx="1603">
                        <c:v>81.386091695296756</c:v>
                      </c:pt>
                      <c:pt idx="1604">
                        <c:v>82.404928326027715</c:v>
                      </c:pt>
                      <c:pt idx="1605">
                        <c:v>82.404928326027715</c:v>
                      </c:pt>
                      <c:pt idx="1606">
                        <c:v>82.404928326027715</c:v>
                      </c:pt>
                      <c:pt idx="1607">
                        <c:v>82.319630375547916</c:v>
                      </c:pt>
                      <c:pt idx="1608">
                        <c:v>81.059116218457532</c:v>
                      </c:pt>
                      <c:pt idx="1609">
                        <c:v>79.940765312166789</c:v>
                      </c:pt>
                      <c:pt idx="1610">
                        <c:v>78.694467480156376</c:v>
                      </c:pt>
                      <c:pt idx="1611">
                        <c:v>79.030920507048933</c:v>
                      </c:pt>
                      <c:pt idx="1612">
                        <c:v>79.030920507048933</c:v>
                      </c:pt>
                      <c:pt idx="1613">
                        <c:v>79.030920507048933</c:v>
                      </c:pt>
                      <c:pt idx="1614">
                        <c:v>77.877028788058283</c:v>
                      </c:pt>
                      <c:pt idx="1615">
                        <c:v>77.682739011965396</c:v>
                      </c:pt>
                      <c:pt idx="1616">
                        <c:v>76.948228882833774</c:v>
                      </c:pt>
                      <c:pt idx="1617">
                        <c:v>76.616514630967885</c:v>
                      </c:pt>
                      <c:pt idx="1618">
                        <c:v>75.75405757611658</c:v>
                      </c:pt>
                      <c:pt idx="1619">
                        <c:v>75.75405757611658</c:v>
                      </c:pt>
                      <c:pt idx="1620">
                        <c:v>75.75405757611658</c:v>
                      </c:pt>
                      <c:pt idx="1621">
                        <c:v>76.713659519014328</c:v>
                      </c:pt>
                      <c:pt idx="1622">
                        <c:v>76.50515341784147</c:v>
                      </c:pt>
                      <c:pt idx="1623">
                        <c:v>75.429451486790654</c:v>
                      </c:pt>
                      <c:pt idx="1624">
                        <c:v>75.517118824783779</c:v>
                      </c:pt>
                      <c:pt idx="1625">
                        <c:v>75.142755597678004</c:v>
                      </c:pt>
                      <c:pt idx="1626">
                        <c:v>75.142755597678004</c:v>
                      </c:pt>
                      <c:pt idx="1627">
                        <c:v>75.142755597678004</c:v>
                      </c:pt>
                      <c:pt idx="1628">
                        <c:v>75.327567823717558</c:v>
                      </c:pt>
                      <c:pt idx="1629">
                        <c:v>74.306361805473273</c:v>
                      </c:pt>
                      <c:pt idx="1630">
                        <c:v>74.784978083165484</c:v>
                      </c:pt>
                      <c:pt idx="1631">
                        <c:v>74.837104608458702</c:v>
                      </c:pt>
                      <c:pt idx="1632">
                        <c:v>75.673498400663419</c:v>
                      </c:pt>
                      <c:pt idx="1633">
                        <c:v>75.673498400663419</c:v>
                      </c:pt>
                      <c:pt idx="1634">
                        <c:v>75.673498400663419</c:v>
                      </c:pt>
                      <c:pt idx="1635">
                        <c:v>75.076412747304815</c:v>
                      </c:pt>
                      <c:pt idx="1636">
                        <c:v>75.367847411444131</c:v>
                      </c:pt>
                      <c:pt idx="1637">
                        <c:v>76.334557516881873</c:v>
                      </c:pt>
                      <c:pt idx="1638">
                        <c:v>75.732733088496616</c:v>
                      </c:pt>
                      <c:pt idx="1639">
                        <c:v>75.429451486790654</c:v>
                      </c:pt>
                      <c:pt idx="1640">
                        <c:v>75.429451486790654</c:v>
                      </c:pt>
                      <c:pt idx="1641">
                        <c:v>75.429451486790654</c:v>
                      </c:pt>
                      <c:pt idx="1642">
                        <c:v>74.642814832365829</c:v>
                      </c:pt>
                      <c:pt idx="1643">
                        <c:v>74.815780120838753</c:v>
                      </c:pt>
                      <c:pt idx="1644">
                        <c:v>75.147494372704656</c:v>
                      </c:pt>
                      <c:pt idx="1645">
                        <c:v>73.960431228527426</c:v>
                      </c:pt>
                      <c:pt idx="1646">
                        <c:v>73.36808435019546</c:v>
                      </c:pt>
                      <c:pt idx="1647">
                        <c:v>73.36808435019546</c:v>
                      </c:pt>
                      <c:pt idx="1648">
                        <c:v>73.36808435019546</c:v>
                      </c:pt>
                      <c:pt idx="1649">
                        <c:v>73.690321052008059</c:v>
                      </c:pt>
                      <c:pt idx="1650">
                        <c:v>72.640682383603831</c:v>
                      </c:pt>
                      <c:pt idx="1651">
                        <c:v>73.446274138135294</c:v>
                      </c:pt>
                      <c:pt idx="1652">
                        <c:v>73.017414998222947</c:v>
                      </c:pt>
                      <c:pt idx="1653">
                        <c:v>73.827745527781062</c:v>
                      </c:pt>
                      <c:pt idx="1654">
                        <c:v>73.827745527781062</c:v>
                      </c:pt>
                      <c:pt idx="1655">
                        <c:v>73.827745527781062</c:v>
                      </c:pt>
                      <c:pt idx="1656">
                        <c:v>74.128657741973697</c:v>
                      </c:pt>
                      <c:pt idx="1657">
                        <c:v>75.403388224144052</c:v>
                      </c:pt>
                      <c:pt idx="1658">
                        <c:v>74.853690321051985</c:v>
                      </c:pt>
                      <c:pt idx="1659">
                        <c:v>73.171425186589261</c:v>
                      </c:pt>
                      <c:pt idx="1660">
                        <c:v>73.827745527781062</c:v>
                      </c:pt>
                      <c:pt idx="1661">
                        <c:v>73.827745527781062</c:v>
                      </c:pt>
                      <c:pt idx="1662">
                        <c:v>73.827745527781062</c:v>
                      </c:pt>
                      <c:pt idx="1663">
                        <c:v>73.974647553607383</c:v>
                      </c:pt>
                      <c:pt idx="1664">
                        <c:v>74.574102594479328</c:v>
                      </c:pt>
                      <c:pt idx="1665">
                        <c:v>75.590569837696947</c:v>
                      </c:pt>
                      <c:pt idx="1666">
                        <c:v>74.675986257552424</c:v>
                      </c:pt>
                      <c:pt idx="1667">
                        <c:v>74.097855704300429</c:v>
                      </c:pt>
                      <c:pt idx="1668">
                        <c:v>74.097855704300429</c:v>
                      </c:pt>
                      <c:pt idx="1669">
                        <c:v>74.097855704300429</c:v>
                      </c:pt>
                      <c:pt idx="1670">
                        <c:v>73.517355763535122</c:v>
                      </c:pt>
                      <c:pt idx="1671">
                        <c:v>73.865655727994309</c:v>
                      </c:pt>
                      <c:pt idx="1672">
                        <c:v>74.453263831299608</c:v>
                      </c:pt>
                      <c:pt idx="1673">
                        <c:v>74.761284208032222</c:v>
                      </c:pt>
                      <c:pt idx="1674">
                        <c:v>74.126288354460357</c:v>
                      </c:pt>
                      <c:pt idx="1675">
                        <c:v>74.126288354460357</c:v>
                      </c:pt>
                      <c:pt idx="1676">
                        <c:v>74.126288354460357</c:v>
                      </c:pt>
                      <c:pt idx="1677">
                        <c:v>73.247245587015755</c:v>
                      </c:pt>
                      <c:pt idx="1678">
                        <c:v>73.718753702167987</c:v>
                      </c:pt>
                      <c:pt idx="1679">
                        <c:v>74.107333254353748</c:v>
                      </c:pt>
                      <c:pt idx="1680">
                        <c:v>74.048098566520551</c:v>
                      </c:pt>
                      <c:pt idx="1681">
                        <c:v>73.737708802274611</c:v>
                      </c:pt>
                      <c:pt idx="1682">
                        <c:v>73.737708802274611</c:v>
                      </c:pt>
                      <c:pt idx="1683">
                        <c:v>73.737708802274611</c:v>
                      </c:pt>
                      <c:pt idx="1684">
                        <c:v>73.60265371401492</c:v>
                      </c:pt>
                      <c:pt idx="1685">
                        <c:v>74.197369979860198</c:v>
                      </c:pt>
                      <c:pt idx="1686">
                        <c:v>74.893969908778573</c:v>
                      </c:pt>
                      <c:pt idx="1687">
                        <c:v>75.389171899064095</c:v>
                      </c:pt>
                      <c:pt idx="1688">
                        <c:v>75.277810685937681</c:v>
                      </c:pt>
                      <c:pt idx="1689">
                        <c:v>75.277810685937681</c:v>
                      </c:pt>
                      <c:pt idx="1690">
                        <c:v>75.277810685937681</c:v>
                      </c:pt>
                      <c:pt idx="1691">
                        <c:v>75.45314536192393</c:v>
                      </c:pt>
                      <c:pt idx="1692">
                        <c:v>76.057339177822527</c:v>
                      </c:pt>
                      <c:pt idx="1693">
                        <c:v>75.82987797654306</c:v>
                      </c:pt>
                      <c:pt idx="1694">
                        <c:v>75.002961734391661</c:v>
                      </c:pt>
                      <c:pt idx="1695">
                        <c:v>75.832247364056386</c:v>
                      </c:pt>
                      <c:pt idx="1696">
                        <c:v>75.832247364056386</c:v>
                      </c:pt>
                      <c:pt idx="1697">
                        <c:v>75.832247364056386</c:v>
                      </c:pt>
                      <c:pt idx="1698">
                        <c:v>75.507641274730474</c:v>
                      </c:pt>
                      <c:pt idx="1699">
                        <c:v>75.258855585831057</c:v>
                      </c:pt>
                      <c:pt idx="1700">
                        <c:v>75.543182087430395</c:v>
                      </c:pt>
                      <c:pt idx="1701">
                        <c:v>75.569245350076997</c:v>
                      </c:pt>
                      <c:pt idx="1702">
                        <c:v>75.076412747304815</c:v>
                      </c:pt>
                      <c:pt idx="1703">
                        <c:v>75.076412747304815</c:v>
                      </c:pt>
                      <c:pt idx="1704">
                        <c:v>75.076412747304815</c:v>
                      </c:pt>
                      <c:pt idx="1705">
                        <c:v>75.765904513683211</c:v>
                      </c:pt>
                      <c:pt idx="1706">
                        <c:v>75.315720886150928</c:v>
                      </c:pt>
                      <c:pt idx="1707">
                        <c:v>74.865537258618645</c:v>
                      </c:pt>
                      <c:pt idx="1708">
                        <c:v>74.837104608458702</c:v>
                      </c:pt>
                      <c:pt idx="1709">
                        <c:v>74.514867906646117</c:v>
                      </c:pt>
                      <c:pt idx="1710">
                        <c:v>74.514867906646117</c:v>
                      </c:pt>
                      <c:pt idx="1711">
                        <c:v>74.514867906646117</c:v>
                      </c:pt>
                      <c:pt idx="1712">
                        <c:v>74.709157682739004</c:v>
                      </c:pt>
                      <c:pt idx="1713">
                        <c:v>74.375074043359774</c:v>
                      </c:pt>
                      <c:pt idx="1714">
                        <c:v>74.91055562137187</c:v>
                      </c:pt>
                      <c:pt idx="1715">
                        <c:v>75.386802511550769</c:v>
                      </c:pt>
                      <c:pt idx="1716">
                        <c:v>75.910437151996206</c:v>
                      </c:pt>
                      <c:pt idx="1717">
                        <c:v>75.910437151996206</c:v>
                      </c:pt>
                      <c:pt idx="1718">
                        <c:v>75.910437151996206</c:v>
                      </c:pt>
                      <c:pt idx="1719">
                        <c:v>75.877265726809611</c:v>
                      </c:pt>
                      <c:pt idx="1720">
                        <c:v>76.588081980807956</c:v>
                      </c:pt>
                      <c:pt idx="1721">
                        <c:v>77.680369624452069</c:v>
                      </c:pt>
                      <c:pt idx="1722">
                        <c:v>77.526359436085755</c:v>
                      </c:pt>
                      <c:pt idx="1723">
                        <c:v>78.154247127117642</c:v>
                      </c:pt>
                      <c:pt idx="1724">
                        <c:v>78.154247127117642</c:v>
                      </c:pt>
                      <c:pt idx="1725">
                        <c:v>78.154247127117642</c:v>
                      </c:pt>
                      <c:pt idx="1726">
                        <c:v>79.952612249733434</c:v>
                      </c:pt>
                      <c:pt idx="1727">
                        <c:v>81.303163132330283</c:v>
                      </c:pt>
                      <c:pt idx="1728">
                        <c:v>81.144414168937331</c:v>
                      </c:pt>
                      <c:pt idx="1729">
                        <c:v>81.374244757730125</c:v>
                      </c:pt>
                      <c:pt idx="1730">
                        <c:v>80.608932590925235</c:v>
                      </c:pt>
                      <c:pt idx="1731">
                        <c:v>80.608932590925235</c:v>
                      </c:pt>
                      <c:pt idx="1732">
                        <c:v>80.608932590925235</c:v>
                      </c:pt>
                      <c:pt idx="1733">
                        <c:v>79.72278166094064</c:v>
                      </c:pt>
                      <c:pt idx="1734">
                        <c:v>81.288946807250312</c:v>
                      </c:pt>
                      <c:pt idx="1735">
                        <c:v>82.367018125814468</c:v>
                      </c:pt>
                      <c:pt idx="1736">
                        <c:v>82.518658926667442</c:v>
                      </c:pt>
                      <c:pt idx="1737">
                        <c:v>82.634758914820523</c:v>
                      </c:pt>
                      <c:pt idx="1738">
                        <c:v>82.634758914820523</c:v>
                      </c:pt>
                      <c:pt idx="1739">
                        <c:v>82.634758914820523</c:v>
                      </c:pt>
                      <c:pt idx="1740">
                        <c:v>82.111124274375072</c:v>
                      </c:pt>
                      <c:pt idx="1741">
                        <c:v>82.504442601587485</c:v>
                      </c:pt>
                      <c:pt idx="1742">
                        <c:v>84.158275085890295</c:v>
                      </c:pt>
                      <c:pt idx="1743">
                        <c:v>84.160644473403622</c:v>
                      </c:pt>
                      <c:pt idx="1744">
                        <c:v>83.99004857244401</c:v>
                      </c:pt>
                      <c:pt idx="1745">
                        <c:v>83.99004857244401</c:v>
                      </c:pt>
                      <c:pt idx="1746">
                        <c:v>83.99004857244401</c:v>
                      </c:pt>
                      <c:pt idx="1747">
                        <c:v>83.184456817912562</c:v>
                      </c:pt>
                      <c:pt idx="1748">
                        <c:v>83.21525885558583</c:v>
                      </c:pt>
                      <c:pt idx="1749">
                        <c:v>81.236820281957094</c:v>
                      </c:pt>
                      <c:pt idx="1750">
                        <c:v>80.499940765312161</c:v>
                      </c:pt>
                      <c:pt idx="1751">
                        <c:v>81.293685582276979</c:v>
                      </c:pt>
                      <c:pt idx="1752">
                        <c:v>81.293685582276979</c:v>
                      </c:pt>
                      <c:pt idx="1753">
                        <c:v>81.293685582276979</c:v>
                      </c:pt>
                      <c:pt idx="1754">
                        <c:v>82.573154839473986</c:v>
                      </c:pt>
                      <c:pt idx="1755">
                        <c:v>81.900248785688888</c:v>
                      </c:pt>
                      <c:pt idx="1756">
                        <c:v>81.381352920270103</c:v>
                      </c:pt>
                      <c:pt idx="1757">
                        <c:v>80.395687714725739</c:v>
                      </c:pt>
                      <c:pt idx="1758">
                        <c:v>79.670655135647422</c:v>
                      </c:pt>
                      <c:pt idx="1759">
                        <c:v>79.670655135647422</c:v>
                      </c:pt>
                      <c:pt idx="1760">
                        <c:v>79.670655135647422</c:v>
                      </c:pt>
                      <c:pt idx="1761">
                        <c:v>80.400426489752391</c:v>
                      </c:pt>
                      <c:pt idx="1762">
                        <c:v>79.362634758914808</c:v>
                      </c:pt>
                      <c:pt idx="1763">
                        <c:v>78.962208269162417</c:v>
                      </c:pt>
                      <c:pt idx="1764">
                        <c:v>81.115981518777389</c:v>
                      </c:pt>
                      <c:pt idx="1765">
                        <c:v>80.526004027958763</c:v>
                      </c:pt>
                      <c:pt idx="1766">
                        <c:v>80.526004027958763</c:v>
                      </c:pt>
                      <c:pt idx="1767">
                        <c:v>80.526004027958763</c:v>
                      </c:pt>
                      <c:pt idx="1768">
                        <c:v>80.760573391778223</c:v>
                      </c:pt>
                      <c:pt idx="1769">
                        <c:v>80.661059116218453</c:v>
                      </c:pt>
                      <c:pt idx="1770">
                        <c:v>80.900367255064566</c:v>
                      </c:pt>
                      <c:pt idx="1771">
                        <c:v>81.670418196896094</c:v>
                      </c:pt>
                      <c:pt idx="1772">
                        <c:v>79.329463333728228</c:v>
                      </c:pt>
                      <c:pt idx="1773">
                        <c:v>79.329463333728228</c:v>
                      </c:pt>
                      <c:pt idx="1774">
                        <c:v>79.329463333728228</c:v>
                      </c:pt>
                      <c:pt idx="1775">
                        <c:v>79.417130671721353</c:v>
                      </c:pt>
                      <c:pt idx="1776">
                        <c:v>78.839000118469372</c:v>
                      </c:pt>
                      <c:pt idx="1777">
                        <c:v>79.732259210993945</c:v>
                      </c:pt>
                      <c:pt idx="1778">
                        <c:v>80.544959128065386</c:v>
                      </c:pt>
                      <c:pt idx="1779">
                        <c:v>81.862338585475641</c:v>
                      </c:pt>
                      <c:pt idx="1780">
                        <c:v>81.862338585475641</c:v>
                      </c:pt>
                      <c:pt idx="1781">
                        <c:v>81.862338585475641</c:v>
                      </c:pt>
                      <c:pt idx="1782">
                        <c:v>81.087548868617461</c:v>
                      </c:pt>
                      <c:pt idx="1783">
                        <c:v>80.990403980571017</c:v>
                      </c:pt>
                      <c:pt idx="1784">
                        <c:v>81.002250918137648</c:v>
                      </c:pt>
                      <c:pt idx="1785">
                        <c:v>81.668048809382768</c:v>
                      </c:pt>
                      <c:pt idx="1786">
                        <c:v>80.938277455277813</c:v>
                      </c:pt>
                      <c:pt idx="1787">
                        <c:v>80.938277455277813</c:v>
                      </c:pt>
                      <c:pt idx="1788">
                        <c:v>80.938277455277813</c:v>
                      </c:pt>
                      <c:pt idx="1789">
                        <c:v>80.888520317497921</c:v>
                      </c:pt>
                      <c:pt idx="1790">
                        <c:v>80.241677526359439</c:v>
                      </c:pt>
                      <c:pt idx="1791">
                        <c:v>80.398057102239079</c:v>
                      </c:pt>
                      <c:pt idx="1792">
                        <c:v>80.023693875133276</c:v>
                      </c:pt>
                      <c:pt idx="1793">
                        <c:v>81.165738656557266</c:v>
                      </c:pt>
                      <c:pt idx="1794">
                        <c:v>82.231963037554792</c:v>
                      </c:pt>
                      <c:pt idx="1795">
                        <c:v>82.864589503613303</c:v>
                      </c:pt>
                      <c:pt idx="1796">
                        <c:v>81.459542708209923</c:v>
                      </c:pt>
                      <c:pt idx="1797">
                        <c:v>79.817557161473758</c:v>
                      </c:pt>
                      <c:pt idx="1798">
                        <c:v>79.426608221774657</c:v>
                      </c:pt>
                      <c:pt idx="1799">
                        <c:v>79.597204122734269</c:v>
                      </c:pt>
                      <c:pt idx="1800">
                        <c:v>79.286814358488328</c:v>
                      </c:pt>
                      <c:pt idx="1801">
                        <c:v>79.559293922521022</c:v>
                      </c:pt>
                      <c:pt idx="1802">
                        <c:v>80.097144888046429</c:v>
                      </c:pt>
                      <c:pt idx="1803">
                        <c:v>77.784622675038491</c:v>
                      </c:pt>
                      <c:pt idx="1804">
                        <c:v>77.185167634166561</c:v>
                      </c:pt>
                      <c:pt idx="1805">
                        <c:v>77.86992062551829</c:v>
                      </c:pt>
                      <c:pt idx="1806">
                        <c:v>77.898353275678232</c:v>
                      </c:pt>
                      <c:pt idx="1807">
                        <c:v>78.076057339177822</c:v>
                      </c:pt>
                      <c:pt idx="1808">
                        <c:v>78.504916479090141</c:v>
                      </c:pt>
                      <c:pt idx="1809">
                        <c:v>78.495438929036837</c:v>
                      </c:pt>
                      <c:pt idx="1810">
                        <c:v>78.56888994194999</c:v>
                      </c:pt>
                      <c:pt idx="1811">
                        <c:v>78.647079729889825</c:v>
                      </c:pt>
                      <c:pt idx="1812">
                        <c:v>77.782253287525165</c:v>
                      </c:pt>
                      <c:pt idx="1813">
                        <c:v>78.142400189550997</c:v>
                      </c:pt>
                      <c:pt idx="1814">
                        <c:v>78.066579789124503</c:v>
                      </c:pt>
                      <c:pt idx="1815">
                        <c:v>77.464755360739247</c:v>
                      </c:pt>
                      <c:pt idx="1816">
                        <c:v>77.078545196066813</c:v>
                      </c:pt>
                      <c:pt idx="1817">
                        <c:v>77.265726809619707</c:v>
                      </c:pt>
                      <c:pt idx="1818">
                        <c:v>77.495557398412501</c:v>
                      </c:pt>
                      <c:pt idx="1819">
                        <c:v>77.410259447932702</c:v>
                      </c:pt>
                      <c:pt idx="1820">
                        <c:v>77.455277810685928</c:v>
                      </c:pt>
                      <c:pt idx="1821">
                        <c:v>78.978793981755715</c:v>
                      </c:pt>
                      <c:pt idx="1822">
                        <c:v>79.535600047387732</c:v>
                      </c:pt>
                      <c:pt idx="1823">
                        <c:v>78.521502191683439</c:v>
                      </c:pt>
                      <c:pt idx="1824">
                        <c:v>78.820045018362748</c:v>
                      </c:pt>
                      <c:pt idx="1825">
                        <c:v>79.083047032342137</c:v>
                      </c:pt>
                      <c:pt idx="1826">
                        <c:v>78.59258381708328</c:v>
                      </c:pt>
                      <c:pt idx="1827">
                        <c:v>77.431583935552652</c:v>
                      </c:pt>
                      <c:pt idx="1828">
                        <c:v>75.732733088496616</c:v>
                      </c:pt>
                      <c:pt idx="1829">
                        <c:v>75.732733088496616</c:v>
                      </c:pt>
                      <c:pt idx="1830">
                        <c:v>75.732733088496616</c:v>
                      </c:pt>
                      <c:pt idx="1831">
                        <c:v>76.426963629901664</c:v>
                      </c:pt>
                      <c:pt idx="1832">
                        <c:v>75.10958417249141</c:v>
                      </c:pt>
                      <c:pt idx="1833">
                        <c:v>75.24226987323776</c:v>
                      </c:pt>
                      <c:pt idx="1834">
                        <c:v>74.356118943253165</c:v>
                      </c:pt>
                      <c:pt idx="1835">
                        <c:v>73.285155787229002</c:v>
                      </c:pt>
                      <c:pt idx="1836">
                        <c:v>74.064684279113848</c:v>
                      </c:pt>
                      <c:pt idx="1837">
                        <c:v>74.666508707499105</c:v>
                      </c:pt>
                      <c:pt idx="1838">
                        <c:v>75.239900485724434</c:v>
                      </c:pt>
                      <c:pt idx="1839">
                        <c:v>75.782490226276494</c:v>
                      </c:pt>
                      <c:pt idx="1840">
                        <c:v>75.498163724677156</c:v>
                      </c:pt>
                      <c:pt idx="1841">
                        <c:v>75.498163724677156</c:v>
                      </c:pt>
                      <c:pt idx="1842">
                        <c:v>75.498163724677156</c:v>
                      </c:pt>
                      <c:pt idx="1843">
                        <c:v>76.050231015282549</c:v>
                      </c:pt>
                      <c:pt idx="1844">
                        <c:v>76.071555502902484</c:v>
                      </c:pt>
                      <c:pt idx="1845">
                        <c:v>76.422224854875012</c:v>
                      </c:pt>
                      <c:pt idx="1846">
                        <c:v>75.67586778817676</c:v>
                      </c:pt>
                      <c:pt idx="1847">
                        <c:v>75.846463689136343</c:v>
                      </c:pt>
                      <c:pt idx="1848">
                        <c:v>75.512380049757127</c:v>
                      </c:pt>
                      <c:pt idx="1849">
                        <c:v>75.443667811870625</c:v>
                      </c:pt>
                      <c:pt idx="1850">
                        <c:v>75.012439284444966</c:v>
                      </c:pt>
                      <c:pt idx="1851">
                        <c:v>74.367965880819796</c:v>
                      </c:pt>
                      <c:pt idx="1852">
                        <c:v>74.107333254353748</c:v>
                      </c:pt>
                      <c:pt idx="1853">
                        <c:v>74.365596493306469</c:v>
                      </c:pt>
                      <c:pt idx="1854">
                        <c:v>74.922402558938501</c:v>
                      </c:pt>
                      <c:pt idx="1855">
                        <c:v>75.401018836630726</c:v>
                      </c:pt>
                      <c:pt idx="1856">
                        <c:v>75.059827034711518</c:v>
                      </c:pt>
                      <c:pt idx="1857">
                        <c:v>74.962682146665088</c:v>
                      </c:pt>
                      <c:pt idx="1858">
                        <c:v>74.867906646131971</c:v>
                      </c:pt>
                      <c:pt idx="1859">
                        <c:v>74.128657741973697</c:v>
                      </c:pt>
                      <c:pt idx="1860">
                        <c:v>74.031512853927254</c:v>
                      </c:pt>
                      <c:pt idx="1861">
                        <c:v>74.292145480393316</c:v>
                      </c:pt>
                      <c:pt idx="1862">
                        <c:v>74.702049520199026</c:v>
                      </c:pt>
                      <c:pt idx="1863">
                        <c:v>74.533823006752755</c:v>
                      </c:pt>
                      <c:pt idx="1864">
                        <c:v>75.32045966117758</c:v>
                      </c:pt>
                      <c:pt idx="1865">
                        <c:v>75.960194289776098</c:v>
                      </c:pt>
                      <c:pt idx="1866">
                        <c:v>76.11894325316905</c:v>
                      </c:pt>
                      <c:pt idx="1867">
                        <c:v>75.735102476009956</c:v>
                      </c:pt>
                      <c:pt idx="1868">
                        <c:v>76.154484065868971</c:v>
                      </c:pt>
                      <c:pt idx="1869">
                        <c:v>75.483947399597199</c:v>
                      </c:pt>
                      <c:pt idx="1870">
                        <c:v>75.661651463096774</c:v>
                      </c:pt>
                      <c:pt idx="1871">
                        <c:v>75.415235161710697</c:v>
                      </c:pt>
                      <c:pt idx="1872">
                        <c:v>75.860680014216314</c:v>
                      </c:pt>
                      <c:pt idx="1873">
                        <c:v>76.128420803222369</c:v>
                      </c:pt>
                      <c:pt idx="1874">
                        <c:v>76.135528965762347</c:v>
                      </c:pt>
                      <c:pt idx="1875">
                        <c:v>76.820281957114076</c:v>
                      </c:pt>
                      <c:pt idx="1876">
                        <c:v>77.545314536192393</c:v>
                      </c:pt>
                      <c:pt idx="1877">
                        <c:v>77.550053311219045</c:v>
                      </c:pt>
                      <c:pt idx="1878">
                        <c:v>77.651936974292141</c:v>
                      </c:pt>
                      <c:pt idx="1879">
                        <c:v>78.064210401611177</c:v>
                      </c:pt>
                      <c:pt idx="1880">
                        <c:v>77.649567586778815</c:v>
                      </c:pt>
                      <c:pt idx="1881">
                        <c:v>77.052481933420196</c:v>
                      </c:pt>
                      <c:pt idx="1882">
                        <c:v>77.381826797772774</c:v>
                      </c:pt>
                      <c:pt idx="1883">
                        <c:v>76.348773841961844</c:v>
                      </c:pt>
                      <c:pt idx="1884">
                        <c:v>76.081033052955803</c:v>
                      </c:pt>
                      <c:pt idx="1885">
                        <c:v>76.036014690202563</c:v>
                      </c:pt>
                      <c:pt idx="1886">
                        <c:v>75.540812699917069</c:v>
                      </c:pt>
                      <c:pt idx="1887">
                        <c:v>75.102476009951431</c:v>
                      </c:pt>
                      <c:pt idx="1888">
                        <c:v>74.922402558938501</c:v>
                      </c:pt>
                      <c:pt idx="1889">
                        <c:v>75.06456580973817</c:v>
                      </c:pt>
                      <c:pt idx="1890">
                        <c:v>75.097737234924764</c:v>
                      </c:pt>
                      <c:pt idx="1891">
                        <c:v>74.640445444852503</c:v>
                      </c:pt>
                      <c:pt idx="1892">
                        <c:v>74.875014808671949</c:v>
                      </c:pt>
                      <c:pt idx="1893">
                        <c:v>75.019547446984944</c:v>
                      </c:pt>
                      <c:pt idx="1894">
                        <c:v>74.792086245705477</c:v>
                      </c:pt>
                      <c:pt idx="1895">
                        <c:v>74.685463807605728</c:v>
                      </c:pt>
                      <c:pt idx="1896">
                        <c:v>75.464992299490575</c:v>
                      </c:pt>
                      <c:pt idx="1897">
                        <c:v>75.519488212297119</c:v>
                      </c:pt>
                      <c:pt idx="1898">
                        <c:v>75.22094538561781</c:v>
                      </c:pt>
                      <c:pt idx="1899">
                        <c:v>74.424831181139666</c:v>
                      </c:pt>
                      <c:pt idx="1900">
                        <c:v>74.145243454566995</c:v>
                      </c:pt>
                      <c:pt idx="1901">
                        <c:v>74.247127117640076</c:v>
                      </c:pt>
                      <c:pt idx="1902">
                        <c:v>73.410733325435373</c:v>
                      </c:pt>
                      <c:pt idx="1903">
                        <c:v>73.605023101528246</c:v>
                      </c:pt>
                      <c:pt idx="1904">
                        <c:v>72.96054969790309</c:v>
                      </c:pt>
                      <c:pt idx="1905">
                        <c:v>72.96054969790309</c:v>
                      </c:pt>
                      <c:pt idx="1906">
                        <c:v>72.569600758204004</c:v>
                      </c:pt>
                      <c:pt idx="1907">
                        <c:v>73.334912925008879</c:v>
                      </c:pt>
                      <c:pt idx="1908">
                        <c:v>73.334912925008879</c:v>
                      </c:pt>
                      <c:pt idx="1909">
                        <c:v>73.334912925008879</c:v>
                      </c:pt>
                      <c:pt idx="1910">
                        <c:v>73.379931287762105</c:v>
                      </c:pt>
                      <c:pt idx="1911">
                        <c:v>73.415472100462026</c:v>
                      </c:pt>
                      <c:pt idx="1912">
                        <c:v>73.70216798957469</c:v>
                      </c:pt>
                      <c:pt idx="1913">
                        <c:v>72.910792560123213</c:v>
                      </c:pt>
                      <c:pt idx="1914">
                        <c:v>73.079019073569469</c:v>
                      </c:pt>
                      <c:pt idx="1915">
                        <c:v>73.079019073569469</c:v>
                      </c:pt>
                      <c:pt idx="1916">
                        <c:v>73.079019073569469</c:v>
                      </c:pt>
                      <c:pt idx="1917">
                        <c:v>73.299372112308959</c:v>
                      </c:pt>
                      <c:pt idx="1918">
                        <c:v>73.112190498756064</c:v>
                      </c:pt>
                      <c:pt idx="1919">
                        <c:v>73.067172136002839</c:v>
                      </c:pt>
                      <c:pt idx="1920">
                        <c:v>74.351380168226498</c:v>
                      </c:pt>
                      <c:pt idx="1921">
                        <c:v>74.531453619239414</c:v>
                      </c:pt>
                      <c:pt idx="1922">
                        <c:v>74.481696481459537</c:v>
                      </c:pt>
                      <c:pt idx="1923">
                        <c:v>74.420092406113014</c:v>
                      </c:pt>
                      <c:pt idx="1924">
                        <c:v>73.953323065987433</c:v>
                      </c:pt>
                      <c:pt idx="1925">
                        <c:v>73.045847648382889</c:v>
                      </c:pt>
                      <c:pt idx="1926">
                        <c:v>72.962919085416416</c:v>
                      </c:pt>
                      <c:pt idx="1927">
                        <c:v>72.659637483710455</c:v>
                      </c:pt>
                      <c:pt idx="1928">
                        <c:v>73.23776803696245</c:v>
                      </c:pt>
                      <c:pt idx="1929">
                        <c:v>73.44864352564862</c:v>
                      </c:pt>
                      <c:pt idx="1930">
                        <c:v>72.766259921810203</c:v>
                      </c:pt>
                      <c:pt idx="1931">
                        <c:v>73.860916952967656</c:v>
                      </c:pt>
                      <c:pt idx="1932">
                        <c:v>73.860916952967656</c:v>
                      </c:pt>
                      <c:pt idx="1933">
                        <c:v>73.860916952967656</c:v>
                      </c:pt>
                      <c:pt idx="1934">
                        <c:v>74.228172017533467</c:v>
                      </c:pt>
                      <c:pt idx="1935">
                        <c:v>74.235280180073445</c:v>
                      </c:pt>
                      <c:pt idx="1936">
                        <c:v>74.202108754886851</c:v>
                      </c:pt>
                      <c:pt idx="1937">
                        <c:v>74.183153654780227</c:v>
                      </c:pt>
                      <c:pt idx="1938">
                        <c:v>73.382300675275431</c:v>
                      </c:pt>
                      <c:pt idx="1939">
                        <c:v>73.936737353394136</c:v>
                      </c:pt>
                      <c:pt idx="1940">
                        <c:v>73.519725151048448</c:v>
                      </c:pt>
                      <c:pt idx="1941">
                        <c:v>73.256723137069073</c:v>
                      </c:pt>
                      <c:pt idx="1942">
                        <c:v>73.211704774315834</c:v>
                      </c:pt>
                      <c:pt idx="1943">
                        <c:v>72.401374244757719</c:v>
                      </c:pt>
                      <c:pt idx="1944">
                        <c:v>73.268570074635704</c:v>
                      </c:pt>
                      <c:pt idx="1945">
                        <c:v>72.865774197369973</c:v>
                      </c:pt>
                      <c:pt idx="1946">
                        <c:v>73.204596611775855</c:v>
                      </c:pt>
                      <c:pt idx="1947">
                        <c:v>73.78035777751451</c:v>
                      </c:pt>
                      <c:pt idx="1948">
                        <c:v>73.564743513801673</c:v>
                      </c:pt>
                      <c:pt idx="1949">
                        <c:v>73.36808435019546</c:v>
                      </c:pt>
                      <c:pt idx="1950">
                        <c:v>73.538680251155057</c:v>
                      </c:pt>
                      <c:pt idx="1951">
                        <c:v>73.180902736642565</c:v>
                      </c:pt>
                      <c:pt idx="1952">
                        <c:v>74.071792441653827</c:v>
                      </c:pt>
                      <c:pt idx="1953">
                        <c:v>74.280298542826671</c:v>
                      </c:pt>
                      <c:pt idx="1954">
                        <c:v>74.296884255419968</c:v>
                      </c:pt>
                      <c:pt idx="1955">
                        <c:v>73.782727165027822</c:v>
                      </c:pt>
                      <c:pt idx="1956">
                        <c:v>74.270820992773352</c:v>
                      </c:pt>
                      <c:pt idx="1957">
                        <c:v>74.858429096078666</c:v>
                      </c:pt>
                      <c:pt idx="1958">
                        <c:v>74.716265845278983</c:v>
                      </c:pt>
                      <c:pt idx="1959">
                        <c:v>75.436559649330647</c:v>
                      </c:pt>
                      <c:pt idx="1960">
                        <c:v>75.469731074517227</c:v>
                      </c:pt>
                      <c:pt idx="1961">
                        <c:v>74.986376021798364</c:v>
                      </c:pt>
                      <c:pt idx="1962">
                        <c:v>75.32045966117758</c:v>
                      </c:pt>
                      <c:pt idx="1963">
                        <c:v>75.301504561070971</c:v>
                      </c:pt>
                      <c:pt idx="1964">
                        <c:v>75.206729060537853</c:v>
                      </c:pt>
                      <c:pt idx="1965">
                        <c:v>74.905816846345203</c:v>
                      </c:pt>
                      <c:pt idx="1966">
                        <c:v>75.796706551356465</c:v>
                      </c:pt>
                      <c:pt idx="1967">
                        <c:v>75.017178059471618</c:v>
                      </c:pt>
                      <c:pt idx="1968">
                        <c:v>75.287288235990985</c:v>
                      </c:pt>
                      <c:pt idx="1969">
                        <c:v>75.230422935671129</c:v>
                      </c:pt>
                      <c:pt idx="1970">
                        <c:v>75.249378035777752</c:v>
                      </c:pt>
                      <c:pt idx="1971">
                        <c:v>75.666390238123441</c:v>
                      </c:pt>
                      <c:pt idx="1972">
                        <c:v>75.716147375903333</c:v>
                      </c:pt>
                      <c:pt idx="1973">
                        <c:v>75.123800497571366</c:v>
                      </c:pt>
                      <c:pt idx="1974">
                        <c:v>75.893851439402908</c:v>
                      </c:pt>
                      <c:pt idx="1975">
                        <c:v>76.58571259329463</c:v>
                      </c:pt>
                      <c:pt idx="1976">
                        <c:v>76.479090155194868</c:v>
                      </c:pt>
                      <c:pt idx="1977">
                        <c:v>77.033526833313587</c:v>
                      </c:pt>
                      <c:pt idx="1978">
                        <c:v>76.0976187655491</c:v>
                      </c:pt>
                      <c:pt idx="1979">
                        <c:v>76.794218694467475</c:v>
                      </c:pt>
                      <c:pt idx="1980">
                        <c:v>77.014571733206964</c:v>
                      </c:pt>
                      <c:pt idx="1981">
                        <c:v>77.557161473759024</c:v>
                      </c:pt>
                      <c:pt idx="1982">
                        <c:v>77.201753346759858</c:v>
                      </c:pt>
                      <c:pt idx="1983">
                        <c:v>77.237294159459765</c:v>
                      </c:pt>
                      <c:pt idx="1984">
                        <c:v>76.924535007700499</c:v>
                      </c:pt>
                      <c:pt idx="1985">
                        <c:v>77.386565572799412</c:v>
                      </c:pt>
                      <c:pt idx="1986">
                        <c:v>77.40315128539271</c:v>
                      </c:pt>
                      <c:pt idx="1987">
                        <c:v>76.533586068001426</c:v>
                      </c:pt>
                      <c:pt idx="1988">
                        <c:v>75.775382063736515</c:v>
                      </c:pt>
                      <c:pt idx="1989">
                        <c:v>75.069304584764822</c:v>
                      </c:pt>
                      <c:pt idx="1990">
                        <c:v>74.507759744106139</c:v>
                      </c:pt>
                      <c:pt idx="1991">
                        <c:v>74.306361805473273</c:v>
                      </c:pt>
                      <c:pt idx="1992">
                        <c:v>74.384551593413107</c:v>
                      </c:pt>
                      <c:pt idx="1993">
                        <c:v>74.114441416893726</c:v>
                      </c:pt>
                      <c:pt idx="1994">
                        <c:v>74.635706669825836</c:v>
                      </c:pt>
                      <c:pt idx="1995">
                        <c:v>73.853808790427664</c:v>
                      </c:pt>
                      <c:pt idx="1996">
                        <c:v>74.912925008885196</c:v>
                      </c:pt>
                      <c:pt idx="1997">
                        <c:v>74.728112782845642</c:v>
                      </c:pt>
                      <c:pt idx="1998">
                        <c:v>74.517237294159457</c:v>
                      </c:pt>
                      <c:pt idx="1999">
                        <c:v>74.446155668759616</c:v>
                      </c:pt>
                      <c:pt idx="2000">
                        <c:v>75.457884136950597</c:v>
                      </c:pt>
                      <c:pt idx="2001">
                        <c:v>75.564506575050345</c:v>
                      </c:pt>
                      <c:pt idx="2002">
                        <c:v>75.690084113256717</c:v>
                      </c:pt>
                      <c:pt idx="2003">
                        <c:v>75.673498400663419</c:v>
                      </c:pt>
                      <c:pt idx="2004">
                        <c:v>74.865537258618645</c:v>
                      </c:pt>
                      <c:pt idx="2005">
                        <c:v>74.903447458831891</c:v>
                      </c:pt>
                      <c:pt idx="2006">
                        <c:v>74.903447458831891</c:v>
                      </c:pt>
                      <c:pt idx="2007">
                        <c:v>75.026655609524923</c:v>
                      </c:pt>
                      <c:pt idx="2008">
                        <c:v>74.898708683805225</c:v>
                      </c:pt>
                      <c:pt idx="2009">
                        <c:v>75.197251510484548</c:v>
                      </c:pt>
                      <c:pt idx="2010">
                        <c:v>75.010069896931626</c:v>
                      </c:pt>
                      <c:pt idx="2011">
                        <c:v>74.396398530979738</c:v>
                      </c:pt>
                      <c:pt idx="2012">
                        <c:v>75.005331121904987</c:v>
                      </c:pt>
                      <c:pt idx="2013">
                        <c:v>75.569245350076997</c:v>
                      </c:pt>
                      <c:pt idx="2014">
                        <c:v>75.981518777396033</c:v>
                      </c:pt>
                      <c:pt idx="2015">
                        <c:v>76.358251392015163</c:v>
                      </c:pt>
                      <c:pt idx="2016">
                        <c:v>76.820281957114076</c:v>
                      </c:pt>
                      <c:pt idx="2017">
                        <c:v>76.993247245587</c:v>
                      </c:pt>
                      <c:pt idx="2018">
                        <c:v>77.028788058286921</c:v>
                      </c:pt>
                      <c:pt idx="2019">
                        <c:v>77.028788058286921</c:v>
                      </c:pt>
                      <c:pt idx="2020">
                        <c:v>77.028788058286921</c:v>
                      </c:pt>
                      <c:pt idx="2021">
                        <c:v>76.988508470560348</c:v>
                      </c:pt>
                      <c:pt idx="2022">
                        <c:v>76.763416656794206</c:v>
                      </c:pt>
                      <c:pt idx="2023">
                        <c:v>77.123563558820038</c:v>
                      </c:pt>
                      <c:pt idx="2024">
                        <c:v>76.948228882833774</c:v>
                      </c:pt>
                      <c:pt idx="2025">
                        <c:v>76.915057457647194</c:v>
                      </c:pt>
                      <c:pt idx="2026">
                        <c:v>76.915057457647194</c:v>
                      </c:pt>
                      <c:pt idx="2027">
                        <c:v>76.915057457647194</c:v>
                      </c:pt>
                      <c:pt idx="2028">
                        <c:v>76.931643170240491</c:v>
                      </c:pt>
                      <c:pt idx="2029">
                        <c:v>77.540575761165726</c:v>
                      </c:pt>
                      <c:pt idx="2030">
                        <c:v>77.73723492477194</c:v>
                      </c:pt>
                      <c:pt idx="2031">
                        <c:v>77.668522686885439</c:v>
                      </c:pt>
                      <c:pt idx="2032">
                        <c:v>77.986020613671357</c:v>
                      </c:pt>
                      <c:pt idx="2033">
                        <c:v>77.059590095960189</c:v>
                      </c:pt>
                      <c:pt idx="2034">
                        <c:v>76.76104726928088</c:v>
                      </c:pt>
                      <c:pt idx="2035">
                        <c:v>77.531098211112422</c:v>
                      </c:pt>
                      <c:pt idx="2036">
                        <c:v>76.874777869920621</c:v>
                      </c:pt>
                      <c:pt idx="2037">
                        <c:v>76.000473877502657</c:v>
                      </c:pt>
                      <c:pt idx="2038">
                        <c:v>76.315602416775249</c:v>
                      </c:pt>
                      <c:pt idx="2039">
                        <c:v>76.054969790309201</c:v>
                      </c:pt>
                      <c:pt idx="2040">
                        <c:v>75.680606563203412</c:v>
                      </c:pt>
                      <c:pt idx="2041">
                        <c:v>74.856059708565326</c:v>
                      </c:pt>
                      <c:pt idx="2042">
                        <c:v>75.306243336097609</c:v>
                      </c:pt>
                      <c:pt idx="2043">
                        <c:v>75.306243336097609</c:v>
                      </c:pt>
                      <c:pt idx="2044">
                        <c:v>75.306243336097609</c:v>
                      </c:pt>
                      <c:pt idx="2045">
                        <c:v>75.052718872171539</c:v>
                      </c:pt>
                      <c:pt idx="2046">
                        <c:v>75.47683923705722</c:v>
                      </c:pt>
                      <c:pt idx="2047">
                        <c:v>76.453026892548266</c:v>
                      </c:pt>
                      <c:pt idx="2048">
                        <c:v>77.886506338111587</c:v>
                      </c:pt>
                      <c:pt idx="2049">
                        <c:v>78.488330766496858</c:v>
                      </c:pt>
                      <c:pt idx="2050">
                        <c:v>78.488330766496858</c:v>
                      </c:pt>
                      <c:pt idx="2051">
                        <c:v>78.488330766496858</c:v>
                      </c:pt>
                      <c:pt idx="2052">
                        <c:v>78.253761402677398</c:v>
                      </c:pt>
                      <c:pt idx="2053">
                        <c:v>78.512024641630134</c:v>
                      </c:pt>
                      <c:pt idx="2054">
                        <c:v>79.099632744935434</c:v>
                      </c:pt>
                      <c:pt idx="2055">
                        <c:v>78.526240966710105</c:v>
                      </c:pt>
                      <c:pt idx="2056">
                        <c:v>78.772657268096197</c:v>
                      </c:pt>
                      <c:pt idx="2057">
                        <c:v>78.772657268096197</c:v>
                      </c:pt>
                      <c:pt idx="2058">
                        <c:v>78.772657268096197</c:v>
                      </c:pt>
                      <c:pt idx="2059">
                        <c:v>78.528610354223432</c:v>
                      </c:pt>
                      <c:pt idx="2060">
                        <c:v>79.220471508115153</c:v>
                      </c:pt>
                      <c:pt idx="2061">
                        <c:v>78.398294040990407</c:v>
                      </c:pt>
                      <c:pt idx="2062">
                        <c:v>78.398294040990407</c:v>
                      </c:pt>
                      <c:pt idx="2063">
                        <c:v>79.483473522094528</c:v>
                      </c:pt>
                      <c:pt idx="2064">
                        <c:v>79.483473522094528</c:v>
                      </c:pt>
                      <c:pt idx="2065">
                        <c:v>79.483473522094528</c:v>
                      </c:pt>
                      <c:pt idx="2066">
                        <c:v>79.462149034474578</c:v>
                      </c:pt>
                      <c:pt idx="2067">
                        <c:v>80.144532638312981</c:v>
                      </c:pt>
                      <c:pt idx="2068">
                        <c:v>79.215732733088501</c:v>
                      </c:pt>
                      <c:pt idx="2069">
                        <c:v>78.097381826797758</c:v>
                      </c:pt>
                      <c:pt idx="2070">
                        <c:v>77.919677763298196</c:v>
                      </c:pt>
                      <c:pt idx="2071">
                        <c:v>77.919677763298196</c:v>
                      </c:pt>
                      <c:pt idx="2072">
                        <c:v>77.919677763298196</c:v>
                      </c:pt>
                      <c:pt idx="2073">
                        <c:v>77.73723492477194</c:v>
                      </c:pt>
                      <c:pt idx="2074">
                        <c:v>76.543063618054731</c:v>
                      </c:pt>
                      <c:pt idx="2075">
                        <c:v>76.66153299372111</c:v>
                      </c:pt>
                      <c:pt idx="2076">
                        <c:v>76.680488093827734</c:v>
                      </c:pt>
                      <c:pt idx="2077">
                        <c:v>76.360620779528489</c:v>
                      </c:pt>
                      <c:pt idx="2078">
                        <c:v>76.360620779528489</c:v>
                      </c:pt>
                      <c:pt idx="2079">
                        <c:v>76.360620779528489</c:v>
                      </c:pt>
                      <c:pt idx="2080">
                        <c:v>75.701931050823362</c:v>
                      </c:pt>
                      <c:pt idx="2081">
                        <c:v>75.370216798957472</c:v>
                      </c:pt>
                      <c:pt idx="2082">
                        <c:v>75.929392252102829</c:v>
                      </c:pt>
                      <c:pt idx="2083">
                        <c:v>75.514749437270453</c:v>
                      </c:pt>
                      <c:pt idx="2084">
                        <c:v>75.526596374837112</c:v>
                      </c:pt>
                      <c:pt idx="2085">
                        <c:v>75.142755597678004</c:v>
                      </c:pt>
                      <c:pt idx="2086">
                        <c:v>75.581092287643642</c:v>
                      </c:pt>
                      <c:pt idx="2087">
                        <c:v>75.732733088496616</c:v>
                      </c:pt>
                      <c:pt idx="2088">
                        <c:v>76.481459542708208</c:v>
                      </c:pt>
                      <c:pt idx="2089">
                        <c:v>75.557398412510352</c:v>
                      </c:pt>
                      <c:pt idx="2090">
                        <c:v>75.282549460964333</c:v>
                      </c:pt>
                      <c:pt idx="2091">
                        <c:v>74.91055562137187</c:v>
                      </c:pt>
                      <c:pt idx="2092">
                        <c:v>74.815780120838753</c:v>
                      </c:pt>
                      <c:pt idx="2093">
                        <c:v>74.256604667693395</c:v>
                      </c:pt>
                      <c:pt idx="2094">
                        <c:v>74.339533230659868</c:v>
                      </c:pt>
                      <c:pt idx="2095">
                        <c:v>74.716265845278983</c:v>
                      </c:pt>
                      <c:pt idx="2096">
                        <c:v>74.962682146665088</c:v>
                      </c:pt>
                      <c:pt idx="2097">
                        <c:v>75.187773960431215</c:v>
                      </c:pt>
                      <c:pt idx="2098">
                        <c:v>75.007700509418314</c:v>
                      </c:pt>
                      <c:pt idx="2099">
                        <c:v>75.247008648264426</c:v>
                      </c:pt>
                      <c:pt idx="2100">
                        <c:v>75.545551474943721</c:v>
                      </c:pt>
                      <c:pt idx="2101">
                        <c:v>74.735220945385606</c:v>
                      </c:pt>
                      <c:pt idx="2102">
                        <c:v>75.417604549224009</c:v>
                      </c:pt>
                      <c:pt idx="2103">
                        <c:v>75.360739248904153</c:v>
                      </c:pt>
                      <c:pt idx="2104">
                        <c:v>74.837104608458702</c:v>
                      </c:pt>
                      <c:pt idx="2105">
                        <c:v>75.050349484658213</c:v>
                      </c:pt>
                      <c:pt idx="2106">
                        <c:v>75.180665797891237</c:v>
                      </c:pt>
                      <c:pt idx="2107">
                        <c:v>76.126051415709028</c:v>
                      </c:pt>
                      <c:pt idx="2108">
                        <c:v>76.623622793507877</c:v>
                      </c:pt>
                      <c:pt idx="2109">
                        <c:v>76.526477905461434</c:v>
                      </c:pt>
                      <c:pt idx="2110">
                        <c:v>76.493306480274853</c:v>
                      </c:pt>
                      <c:pt idx="2111">
                        <c:v>76.891363582513918</c:v>
                      </c:pt>
                      <c:pt idx="2112">
                        <c:v>76.716028906527654</c:v>
                      </c:pt>
                      <c:pt idx="2113">
                        <c:v>77.670892074398751</c:v>
                      </c:pt>
                      <c:pt idx="2114">
                        <c:v>76.943490107807122</c:v>
                      </c:pt>
                      <c:pt idx="2115">
                        <c:v>76.341665679421865</c:v>
                      </c:pt>
                      <c:pt idx="2116">
                        <c:v>75.796706551356465</c:v>
                      </c:pt>
                      <c:pt idx="2117">
                        <c:v>75.019547446984944</c:v>
                      </c:pt>
                      <c:pt idx="2118">
                        <c:v>75.171188247837932</c:v>
                      </c:pt>
                      <c:pt idx="2119">
                        <c:v>74.934249496505146</c:v>
                      </c:pt>
                      <c:pt idx="2120">
                        <c:v>74.666508707499105</c:v>
                      </c:pt>
                      <c:pt idx="2121">
                        <c:v>74.796825020732143</c:v>
                      </c:pt>
                      <c:pt idx="2122">
                        <c:v>73.026892548276265</c:v>
                      </c:pt>
                      <c:pt idx="2123">
                        <c:v>73.597914938988268</c:v>
                      </c:pt>
                      <c:pt idx="2124">
                        <c:v>74.055206729060544</c:v>
                      </c:pt>
                      <c:pt idx="2125">
                        <c:v>74.237649567586772</c:v>
                      </c:pt>
                      <c:pt idx="2126">
                        <c:v>74.069423054140501</c:v>
                      </c:pt>
                      <c:pt idx="2127">
                        <c:v>73.901196540694229</c:v>
                      </c:pt>
                      <c:pt idx="2128">
                        <c:v>74.296884255419968</c:v>
                      </c:pt>
                      <c:pt idx="2129">
                        <c:v>73.986494491174028</c:v>
                      </c:pt>
                      <c:pt idx="2130">
                        <c:v>73.986494491174028</c:v>
                      </c:pt>
                      <c:pt idx="2131">
                        <c:v>73.986494491174028</c:v>
                      </c:pt>
                      <c:pt idx="2132">
                        <c:v>73.950953678474121</c:v>
                      </c:pt>
                      <c:pt idx="2133">
                        <c:v>73.910674090747534</c:v>
                      </c:pt>
                      <c:pt idx="2134">
                        <c:v>73.541049638668397</c:v>
                      </c:pt>
                      <c:pt idx="2135">
                        <c:v>73.038739485842896</c:v>
                      </c:pt>
                      <c:pt idx="2136">
                        <c:v>73.394147612842076</c:v>
                      </c:pt>
                      <c:pt idx="2137">
                        <c:v>73.280417012202335</c:v>
                      </c:pt>
                      <c:pt idx="2138">
                        <c:v>73.256723137069073</c:v>
                      </c:pt>
                      <c:pt idx="2139">
                        <c:v>73.536310863641745</c:v>
                      </c:pt>
                      <c:pt idx="2140">
                        <c:v>73.325435374955575</c:v>
                      </c:pt>
                      <c:pt idx="2141">
                        <c:v>73.323065987442234</c:v>
                      </c:pt>
                      <c:pt idx="2142">
                        <c:v>73.088496623622788</c:v>
                      </c:pt>
                      <c:pt idx="2143">
                        <c:v>73.135884373889354</c:v>
                      </c:pt>
                      <c:pt idx="2144">
                        <c:v>72.913161947636524</c:v>
                      </c:pt>
                      <c:pt idx="2145">
                        <c:v>72.202345693638179</c:v>
                      </c:pt>
                      <c:pt idx="2146">
                        <c:v>72.199976306124867</c:v>
                      </c:pt>
                      <c:pt idx="2147">
                        <c:v>72.287643644117978</c:v>
                      </c:pt>
                      <c:pt idx="2148">
                        <c:v>71.607629427792915</c:v>
                      </c:pt>
                      <c:pt idx="2149">
                        <c:v>71.963037554792081</c:v>
                      </c:pt>
                      <c:pt idx="2150">
                        <c:v>71.785333491292491</c:v>
                      </c:pt>
                      <c:pt idx="2151">
                        <c:v>71.768747778699193</c:v>
                      </c:pt>
                      <c:pt idx="2152">
                        <c:v>71.884847766852261</c:v>
                      </c:pt>
                      <c:pt idx="2153">
                        <c:v>72.173913043478251</c:v>
                      </c:pt>
                      <c:pt idx="2154">
                        <c:v>72.128894680725026</c:v>
                      </c:pt>
                      <c:pt idx="2155">
                        <c:v>72.993721123089685</c:v>
                      </c:pt>
                      <c:pt idx="2156">
                        <c:v>73.766141452434539</c:v>
                      </c:pt>
                      <c:pt idx="2157">
                        <c:v>73.301741499822299</c:v>
                      </c:pt>
                      <c:pt idx="2158">
                        <c:v>73.597914938988268</c:v>
                      </c:pt>
                      <c:pt idx="2159">
                        <c:v>73.145361923942659</c:v>
                      </c:pt>
                      <c:pt idx="2160">
                        <c:v>74.067053666627174</c:v>
                      </c:pt>
                      <c:pt idx="2161">
                        <c:v>74.114441416893726</c:v>
                      </c:pt>
                      <c:pt idx="2162">
                        <c:v>74.472218931406218</c:v>
                      </c:pt>
                      <c:pt idx="2163">
                        <c:v>74.16656794218693</c:v>
                      </c:pt>
                      <c:pt idx="2164">
                        <c:v>73.740078189787937</c:v>
                      </c:pt>
                      <c:pt idx="2165">
                        <c:v>73.792204715081141</c:v>
                      </c:pt>
                      <c:pt idx="2166">
                        <c:v>73.517355763535122</c:v>
                      </c:pt>
                      <c:pt idx="2167">
                        <c:v>73.242506811989088</c:v>
                      </c:pt>
                      <c:pt idx="2168">
                        <c:v>73.190380286695884</c:v>
                      </c:pt>
                      <c:pt idx="2169">
                        <c:v>73.905935315720882</c:v>
                      </c:pt>
                      <c:pt idx="2170">
                        <c:v>73.732970027247944</c:v>
                      </c:pt>
                      <c:pt idx="2171">
                        <c:v>73.311219049875604</c:v>
                      </c:pt>
                      <c:pt idx="2172">
                        <c:v>73.576590451368318</c:v>
                      </c:pt>
                      <c:pt idx="2173">
                        <c:v>73.379931287762105</c:v>
                      </c:pt>
                      <c:pt idx="2174">
                        <c:v>73.387039450302098</c:v>
                      </c:pt>
                      <c:pt idx="2175">
                        <c:v>73.097974173676107</c:v>
                      </c:pt>
                      <c:pt idx="2176">
                        <c:v>73.306480274848951</c:v>
                      </c:pt>
                      <c:pt idx="2177">
                        <c:v>73.505508825968477</c:v>
                      </c:pt>
                      <c:pt idx="2178">
                        <c:v>73.282786399715675</c:v>
                      </c:pt>
                      <c:pt idx="2179">
                        <c:v>73.233029261935783</c:v>
                      </c:pt>
                      <c:pt idx="2180">
                        <c:v>72.616988508470541</c:v>
                      </c:pt>
                      <c:pt idx="2181">
                        <c:v>72.375310982111117</c:v>
                      </c:pt>
                      <c:pt idx="2182">
                        <c:v>72.211823243691498</c:v>
                      </c:pt>
                      <c:pt idx="2183">
                        <c:v>71.967776329818733</c:v>
                      </c:pt>
                      <c:pt idx="2184">
                        <c:v>71.880108991825608</c:v>
                      </c:pt>
                      <c:pt idx="2185">
                        <c:v>72.005686530031994</c:v>
                      </c:pt>
                      <c:pt idx="2186">
                        <c:v>72.069659992891829</c:v>
                      </c:pt>
                      <c:pt idx="2187">
                        <c:v>71.887217154365587</c:v>
                      </c:pt>
                      <c:pt idx="2188">
                        <c:v>71.946451842198783</c:v>
                      </c:pt>
                      <c:pt idx="2189">
                        <c:v>72.199976306124867</c:v>
                      </c:pt>
                      <c:pt idx="2190">
                        <c:v>72.131264068238352</c:v>
                      </c:pt>
                      <c:pt idx="2191">
                        <c:v>72.074398767918495</c:v>
                      </c:pt>
                      <c:pt idx="2192">
                        <c:v>71.944082454685457</c:v>
                      </c:pt>
                      <c:pt idx="2193">
                        <c:v>71.716621253405989</c:v>
                      </c:pt>
                      <c:pt idx="2194">
                        <c:v>71.773486553725846</c:v>
                      </c:pt>
                      <c:pt idx="2195">
                        <c:v>71.607629427792915</c:v>
                      </c:pt>
                      <c:pt idx="2196">
                        <c:v>71.477313114559877</c:v>
                      </c:pt>
                      <c:pt idx="2197">
                        <c:v>71.18587845042056</c:v>
                      </c:pt>
                      <c:pt idx="2198">
                        <c:v>71.626584527899539</c:v>
                      </c:pt>
                      <c:pt idx="2199">
                        <c:v>71.519962089799776</c:v>
                      </c:pt>
                      <c:pt idx="2200">
                        <c:v>72.249733443904745</c:v>
                      </c:pt>
                      <c:pt idx="2201">
                        <c:v>72.692808908897049</c:v>
                      </c:pt>
                      <c:pt idx="2202">
                        <c:v>72.59329463333728</c:v>
                      </c:pt>
                      <c:pt idx="2203">
                        <c:v>72.683331358843745</c:v>
                      </c:pt>
                      <c:pt idx="2204">
                        <c:v>72.896576235043227</c:v>
                      </c:pt>
                      <c:pt idx="2205">
                        <c:v>72.716502784030325</c:v>
                      </c:pt>
                      <c:pt idx="2206">
                        <c:v>71.915649804525529</c:v>
                      </c:pt>
                      <c:pt idx="2207">
                        <c:v>71.915649804525529</c:v>
                      </c:pt>
                      <c:pt idx="2208">
                        <c:v>71.915649804525529</c:v>
                      </c:pt>
                      <c:pt idx="2209">
                        <c:v>71.993839592465335</c:v>
                      </c:pt>
                      <c:pt idx="2210">
                        <c:v>71.745053903565932</c:v>
                      </c:pt>
                      <c:pt idx="2211">
                        <c:v>72.39426608221774</c:v>
                      </c:pt>
                      <c:pt idx="2212">
                        <c:v>72.505627295344141</c:v>
                      </c:pt>
                      <c:pt idx="2213">
                        <c:v>72.865774197369973</c:v>
                      </c:pt>
                      <c:pt idx="2214">
                        <c:v>72.673853808790426</c:v>
                      </c:pt>
                      <c:pt idx="2215">
                        <c:v>72.761521146783551</c:v>
                      </c:pt>
                      <c:pt idx="2216">
                        <c:v>72.801800734510124</c:v>
                      </c:pt>
                      <c:pt idx="2217">
                        <c:v>72.330292619357891</c:v>
                      </c:pt>
                      <c:pt idx="2218">
                        <c:v>72.671484421277086</c:v>
                      </c:pt>
                      <c:pt idx="2219">
                        <c:v>72.868143584883299</c:v>
                      </c:pt>
                      <c:pt idx="2220">
                        <c:v>72.785215021916827</c:v>
                      </c:pt>
                      <c:pt idx="2221">
                        <c:v>73.282786399715675</c:v>
                      </c:pt>
                      <c:pt idx="2222">
                        <c:v>73.97938632863405</c:v>
                      </c:pt>
                      <c:pt idx="2223">
                        <c:v>74.702049520199026</c:v>
                      </c:pt>
                      <c:pt idx="2224">
                        <c:v>74.367965880819796</c:v>
                      </c:pt>
                      <c:pt idx="2225">
                        <c:v>73.747186352327915</c:v>
                      </c:pt>
                      <c:pt idx="2226">
                        <c:v>73.3704537377088</c:v>
                      </c:pt>
                      <c:pt idx="2227">
                        <c:v>72.827863997156726</c:v>
                      </c:pt>
                      <c:pt idx="2228">
                        <c:v>72.557753820637359</c:v>
                      </c:pt>
                      <c:pt idx="2229">
                        <c:v>72.574339533230656</c:v>
                      </c:pt>
                      <c:pt idx="2230">
                        <c:v>72.491410970264184</c:v>
                      </c:pt>
                      <c:pt idx="2231">
                        <c:v>72.529321170477431</c:v>
                      </c:pt>
                      <c:pt idx="2232">
                        <c:v>72.057813055325198</c:v>
                      </c:pt>
                      <c:pt idx="2233">
                        <c:v>71.702404928326018</c:v>
                      </c:pt>
                      <c:pt idx="2234">
                        <c:v>71.643170240492822</c:v>
                      </c:pt>
                      <c:pt idx="2235">
                        <c:v>71.429925364293325</c:v>
                      </c:pt>
                      <c:pt idx="2236">
                        <c:v>71.95119061722545</c:v>
                      </c:pt>
                      <c:pt idx="2237">
                        <c:v>71.991470204952023</c:v>
                      </c:pt>
                      <c:pt idx="2238">
                        <c:v>71.593413102712944</c:v>
                      </c:pt>
                      <c:pt idx="2239">
                        <c:v>71.754531453619236</c:v>
                      </c:pt>
                      <c:pt idx="2240">
                        <c:v>71.619476365359546</c:v>
                      </c:pt>
                      <c:pt idx="2241">
                        <c:v>72.365833432057798</c:v>
                      </c:pt>
                      <c:pt idx="2242">
                        <c:v>71.887217154365587</c:v>
                      </c:pt>
                      <c:pt idx="2243">
                        <c:v>71.382537614026774</c:v>
                      </c:pt>
                      <c:pt idx="2244">
                        <c:v>72.858666034829994</c:v>
                      </c:pt>
                      <c:pt idx="2245">
                        <c:v>72.131264068238352</c:v>
                      </c:pt>
                      <c:pt idx="2246">
                        <c:v>72.207084468664846</c:v>
                      </c:pt>
                      <c:pt idx="2247">
                        <c:v>71.408600876673361</c:v>
                      </c:pt>
                      <c:pt idx="2248">
                        <c:v>71.771117166212534</c:v>
                      </c:pt>
                      <c:pt idx="2249">
                        <c:v>71.934604904632153</c:v>
                      </c:pt>
                      <c:pt idx="2250">
                        <c:v>72.209453856178172</c:v>
                      </c:pt>
                      <c:pt idx="2251">
                        <c:v>71.993839592465335</c:v>
                      </c:pt>
                      <c:pt idx="2252">
                        <c:v>72.408482407297711</c:v>
                      </c:pt>
                      <c:pt idx="2253">
                        <c:v>71.967776329818733</c:v>
                      </c:pt>
                      <c:pt idx="2254">
                        <c:v>71.967776329818733</c:v>
                      </c:pt>
                      <c:pt idx="2255">
                        <c:v>71.555502902499697</c:v>
                      </c:pt>
                      <c:pt idx="2256">
                        <c:v>72.152588555858301</c:v>
                      </c:pt>
                      <c:pt idx="2257">
                        <c:v>72.176282430991577</c:v>
                      </c:pt>
                      <c:pt idx="2258">
                        <c:v>72.088615092998452</c:v>
                      </c:pt>
                      <c:pt idx="2259">
                        <c:v>71.920388579552181</c:v>
                      </c:pt>
                      <c:pt idx="2260">
                        <c:v>71.785333491292491</c:v>
                      </c:pt>
                      <c:pt idx="2261">
                        <c:v>71.884847766852261</c:v>
                      </c:pt>
                      <c:pt idx="2262">
                        <c:v>71.813766141452433</c:v>
                      </c:pt>
                      <c:pt idx="2263">
                        <c:v>71.861153891718985</c:v>
                      </c:pt>
                      <c:pt idx="2264">
                        <c:v>71.683449828219395</c:v>
                      </c:pt>
                      <c:pt idx="2265">
                        <c:v>71.67397227816609</c:v>
                      </c:pt>
                      <c:pt idx="2266">
                        <c:v>71.704774315839344</c:v>
                      </c:pt>
                      <c:pt idx="2267">
                        <c:v>71.92749674209216</c:v>
                      </c:pt>
                      <c:pt idx="2268">
                        <c:v>71.970145717332073</c:v>
                      </c:pt>
                      <c:pt idx="2269">
                        <c:v>71.899064091932232</c:v>
                      </c:pt>
                      <c:pt idx="2270">
                        <c:v>71.591043715199618</c:v>
                      </c:pt>
                      <c:pt idx="2271">
                        <c:v>71.202464163013858</c:v>
                      </c:pt>
                      <c:pt idx="2272">
                        <c:v>71.235635588200438</c:v>
                      </c:pt>
                      <c:pt idx="2273">
                        <c:v>71.330411088733555</c:v>
                      </c:pt>
                      <c:pt idx="2274">
                        <c:v>71.657386565572807</c:v>
                      </c:pt>
                      <c:pt idx="2275">
                        <c:v>71.832721241559057</c:v>
                      </c:pt>
                      <c:pt idx="2276">
                        <c:v>71.832721241559057</c:v>
                      </c:pt>
                      <c:pt idx="2277">
                        <c:v>71.730837578485961</c:v>
                      </c:pt>
                      <c:pt idx="2278">
                        <c:v>71.737945741025939</c:v>
                      </c:pt>
                      <c:pt idx="2279">
                        <c:v>71.737945741025939</c:v>
                      </c:pt>
                      <c:pt idx="2280">
                        <c:v>71.737945741025939</c:v>
                      </c:pt>
                      <c:pt idx="2281">
                        <c:v>71.787702878805817</c:v>
                      </c:pt>
                      <c:pt idx="2282">
                        <c:v>71.920388579552181</c:v>
                      </c:pt>
                      <c:pt idx="2283">
                        <c:v>71.820874303992412</c:v>
                      </c:pt>
                      <c:pt idx="2284">
                        <c:v>71.884847766852261</c:v>
                      </c:pt>
                      <c:pt idx="2285">
                        <c:v>72.128894680725026</c:v>
                      </c:pt>
                      <c:pt idx="2286">
                        <c:v>71.953560004738776</c:v>
                      </c:pt>
                      <c:pt idx="2287">
                        <c:v>71.948821229712109</c:v>
                      </c:pt>
                      <c:pt idx="2288">
                        <c:v>71.83035185404573</c:v>
                      </c:pt>
                      <c:pt idx="2289">
                        <c:v>71.666864115626112</c:v>
                      </c:pt>
                      <c:pt idx="2290">
                        <c:v>71.837460016585695</c:v>
                      </c:pt>
                      <c:pt idx="2291">
                        <c:v>71.797180428859136</c:v>
                      </c:pt>
                      <c:pt idx="2292">
                        <c:v>71.406231489160049</c:v>
                      </c:pt>
                      <c:pt idx="2293">
                        <c:v>71.335149863760208</c:v>
                      </c:pt>
                      <c:pt idx="2294">
                        <c:v>71.546025352446378</c:v>
                      </c:pt>
                      <c:pt idx="2295">
                        <c:v>72.02701101765193</c:v>
                      </c:pt>
                      <c:pt idx="2296">
                        <c:v>72.017533467598611</c:v>
                      </c:pt>
                      <c:pt idx="2297">
                        <c:v>72.339770169411196</c:v>
                      </c:pt>
                      <c:pt idx="2298">
                        <c:v>72.382419144651095</c:v>
                      </c:pt>
                      <c:pt idx="2299">
                        <c:v>72.470086482644234</c:v>
                      </c:pt>
                      <c:pt idx="2300">
                        <c:v>72.519843620424112</c:v>
                      </c:pt>
                      <c:pt idx="2301">
                        <c:v>72.39426608221774</c:v>
                      </c:pt>
                      <c:pt idx="2302">
                        <c:v>72.434545669944313</c:v>
                      </c:pt>
                      <c:pt idx="2303">
                        <c:v>72.332662006871217</c:v>
                      </c:pt>
                      <c:pt idx="2304">
                        <c:v>72.16206610591162</c:v>
                      </c:pt>
                      <c:pt idx="2305">
                        <c:v>72.204715081151519</c:v>
                      </c:pt>
                      <c:pt idx="2306">
                        <c:v>72.204715081151519</c:v>
                      </c:pt>
                      <c:pt idx="2307">
                        <c:v>72.204715081151519</c:v>
                      </c:pt>
                      <c:pt idx="2308">
                        <c:v>72.290013031631318</c:v>
                      </c:pt>
                      <c:pt idx="2309">
                        <c:v>72.358725269517819</c:v>
                      </c:pt>
                      <c:pt idx="2310">
                        <c:v>72.422698732377683</c:v>
                      </c:pt>
                      <c:pt idx="2311">
                        <c:v>72.119417130671721</c:v>
                      </c:pt>
                      <c:pt idx="2312">
                        <c:v>72.02701101765193</c:v>
                      </c:pt>
                      <c:pt idx="2313">
                        <c:v>72.199976306124867</c:v>
                      </c:pt>
                      <c:pt idx="2314">
                        <c:v>72.24025589385144</c:v>
                      </c:pt>
                      <c:pt idx="2315">
                        <c:v>71.948821229712109</c:v>
                      </c:pt>
                      <c:pt idx="2316">
                        <c:v>71.657386565572807</c:v>
                      </c:pt>
                      <c:pt idx="2317">
                        <c:v>71.143229475180661</c:v>
                      </c:pt>
                      <c:pt idx="2318">
                        <c:v>71.512853927259798</c:v>
                      </c:pt>
                      <c:pt idx="2319">
                        <c:v>71.823243691505738</c:v>
                      </c:pt>
                      <c:pt idx="2320">
                        <c:v>71.913280417012189</c:v>
                      </c:pt>
                      <c:pt idx="2321">
                        <c:v>71.955929392252102</c:v>
                      </c:pt>
                      <c:pt idx="2322">
                        <c:v>72.074398767918495</c:v>
                      </c:pt>
                      <c:pt idx="2323">
                        <c:v>72.275796706551347</c:v>
                      </c:pt>
                      <c:pt idx="2324">
                        <c:v>72.474825257670901</c:v>
                      </c:pt>
                      <c:pt idx="2325">
                        <c:v>71.932235517118812</c:v>
                      </c:pt>
                      <c:pt idx="2326">
                        <c:v>72.242625281364752</c:v>
                      </c:pt>
                      <c:pt idx="2327">
                        <c:v>72.635943608577165</c:v>
                      </c:pt>
                      <c:pt idx="2328">
                        <c:v>72.479564032697539</c:v>
                      </c:pt>
                      <c:pt idx="2329">
                        <c:v>72.339770169411196</c:v>
                      </c:pt>
                      <c:pt idx="2330">
                        <c:v>71.92749674209216</c:v>
                      </c:pt>
                      <c:pt idx="2331">
                        <c:v>72.266319156498042</c:v>
                      </c:pt>
                      <c:pt idx="2332">
                        <c:v>72.095723255538445</c:v>
                      </c:pt>
                      <c:pt idx="2333">
                        <c:v>71.967776329818733</c:v>
                      </c:pt>
                      <c:pt idx="2334">
                        <c:v>72.050704892785205</c:v>
                      </c:pt>
                      <c:pt idx="2335">
                        <c:v>71.908541641985536</c:v>
                      </c:pt>
                      <c:pt idx="2336">
                        <c:v>72.112308968131728</c:v>
                      </c:pt>
                      <c:pt idx="2337">
                        <c:v>72.311337519251268</c:v>
                      </c:pt>
                      <c:pt idx="2338">
                        <c:v>72.166804880938258</c:v>
                      </c:pt>
                      <c:pt idx="2339">
                        <c:v>71.842198791612361</c:v>
                      </c:pt>
                      <c:pt idx="2340">
                        <c:v>71.650278403032814</c:v>
                      </c:pt>
                      <c:pt idx="2341">
                        <c:v>72.124155905698373</c:v>
                      </c:pt>
                      <c:pt idx="2342">
                        <c:v>72.107570193105076</c:v>
                      </c:pt>
                      <c:pt idx="2343">
                        <c:v>71.998578367492001</c:v>
                      </c:pt>
                      <c:pt idx="2344">
                        <c:v>72.249733443904745</c:v>
                      </c:pt>
                      <c:pt idx="2345">
                        <c:v>72.413221182324364</c:v>
                      </c:pt>
                      <c:pt idx="2346">
                        <c:v>72.816017059590081</c:v>
                      </c:pt>
                      <c:pt idx="2347">
                        <c:v>72.699917071437028</c:v>
                      </c:pt>
                      <c:pt idx="2348">
                        <c:v>72.647790546143824</c:v>
                      </c:pt>
                      <c:pt idx="2349">
                        <c:v>72.820755834616747</c:v>
                      </c:pt>
                      <c:pt idx="2350">
                        <c:v>72.778106859376848</c:v>
                      </c:pt>
                      <c:pt idx="2351">
                        <c:v>72.870512972396625</c:v>
                      </c:pt>
                      <c:pt idx="2352">
                        <c:v>73.135884373889354</c:v>
                      </c:pt>
                      <c:pt idx="2353">
                        <c:v>73.067172136002839</c:v>
                      </c:pt>
                      <c:pt idx="2354">
                        <c:v>73.344390475062198</c:v>
                      </c:pt>
                      <c:pt idx="2355">
                        <c:v>73.522094538561774</c:v>
                      </c:pt>
                      <c:pt idx="2356">
                        <c:v>73.936737353394136</c:v>
                      </c:pt>
                      <c:pt idx="2357">
                        <c:v>73.825376140267736</c:v>
                      </c:pt>
                      <c:pt idx="2358">
                        <c:v>73.692690439521371</c:v>
                      </c:pt>
                      <c:pt idx="2359">
                        <c:v>74.19026181732022</c:v>
                      </c:pt>
                      <c:pt idx="2360">
                        <c:v>74.38929036843976</c:v>
                      </c:pt>
                      <c:pt idx="2361">
                        <c:v>74.744698495438925</c:v>
                      </c:pt>
                      <c:pt idx="2362">
                        <c:v>74.216325079966822</c:v>
                      </c:pt>
                      <c:pt idx="2363">
                        <c:v>74.275559767800019</c:v>
                      </c:pt>
                      <c:pt idx="2364">
                        <c:v>74.46748015637958</c:v>
                      </c:pt>
                      <c:pt idx="2365">
                        <c:v>74.270820992773352</c:v>
                      </c:pt>
                      <c:pt idx="2366">
                        <c:v>74.086008766733784</c:v>
                      </c:pt>
                      <c:pt idx="2367">
                        <c:v>74.365596493306469</c:v>
                      </c:pt>
                      <c:pt idx="2368">
                        <c:v>74.197369979860198</c:v>
                      </c:pt>
                      <c:pt idx="2369">
                        <c:v>74.370335268333122</c:v>
                      </c:pt>
                      <c:pt idx="2370">
                        <c:v>74.858429096078666</c:v>
                      </c:pt>
                      <c:pt idx="2371">
                        <c:v>74.685463807605728</c:v>
                      </c:pt>
                      <c:pt idx="2372">
                        <c:v>75.010069896931626</c:v>
                      </c:pt>
                      <c:pt idx="2373">
                        <c:v>75.140386210164664</c:v>
                      </c:pt>
                      <c:pt idx="2374">
                        <c:v>75.405757611657393</c:v>
                      </c:pt>
                      <c:pt idx="2375">
                        <c:v>75.41997393673735</c:v>
                      </c:pt>
                      <c:pt idx="2376">
                        <c:v>75.905698376969539</c:v>
                      </c:pt>
                      <c:pt idx="2377">
                        <c:v>75.953086127236105</c:v>
                      </c:pt>
                      <c:pt idx="2378">
                        <c:v>75.860680014216314</c:v>
                      </c:pt>
                      <c:pt idx="2379">
                        <c:v>75.957824902262757</c:v>
                      </c:pt>
                      <c:pt idx="2380">
                        <c:v>75.604786162776918</c:v>
                      </c:pt>
                      <c:pt idx="2381">
                        <c:v>76.701812581447697</c:v>
                      </c:pt>
                      <c:pt idx="2382">
                        <c:v>76.457765667574932</c:v>
                      </c:pt>
                      <c:pt idx="2383">
                        <c:v>76.808435019547431</c:v>
                      </c:pt>
                      <c:pt idx="2384">
                        <c:v>76.997986020613666</c:v>
                      </c:pt>
                      <c:pt idx="2385">
                        <c:v>76.993247245587</c:v>
                      </c:pt>
                      <c:pt idx="2386">
                        <c:v>76.93875133278047</c:v>
                      </c:pt>
                      <c:pt idx="2387">
                        <c:v>76.851083994787345</c:v>
                      </c:pt>
                      <c:pt idx="2388">
                        <c:v>76.813173794574084</c:v>
                      </c:pt>
                      <c:pt idx="2389">
                        <c:v>76.552541168108036</c:v>
                      </c:pt>
                      <c:pt idx="2390">
                        <c:v>77.135410496386683</c:v>
                      </c:pt>
                      <c:pt idx="2391">
                        <c:v>77.026418670773594</c:v>
                      </c:pt>
                      <c:pt idx="2392">
                        <c:v>77.251510484539736</c:v>
                      </c:pt>
                      <c:pt idx="2393">
                        <c:v>77.251510484539736</c:v>
                      </c:pt>
                      <c:pt idx="2394">
                        <c:v>77.251510484539736</c:v>
                      </c:pt>
                      <c:pt idx="2395">
                        <c:v>77.125932946333364</c:v>
                      </c:pt>
                      <c:pt idx="2396">
                        <c:v>76.983769695533695</c:v>
                      </c:pt>
                      <c:pt idx="2397">
                        <c:v>77.355763535126158</c:v>
                      </c:pt>
                      <c:pt idx="2398">
                        <c:v>77.692216562018714</c:v>
                      </c:pt>
                      <c:pt idx="2399">
                        <c:v>78.156616514630954</c:v>
                      </c:pt>
                      <c:pt idx="2400">
                        <c:v>78.078426726691134</c:v>
                      </c:pt>
                      <c:pt idx="2401">
                        <c:v>78.429096078663648</c:v>
                      </c:pt>
                      <c:pt idx="2402">
                        <c:v>78.35801445326382</c:v>
                      </c:pt>
                      <c:pt idx="2403">
                        <c:v>78.049994076531206</c:v>
                      </c:pt>
                      <c:pt idx="2404">
                        <c:v>79.341310271294859</c:v>
                      </c:pt>
                      <c:pt idx="2405">
                        <c:v>78.24902262765076</c:v>
                      </c:pt>
                      <c:pt idx="2406">
                        <c:v>78.244283852624079</c:v>
                      </c:pt>
                      <c:pt idx="2407">
                        <c:v>77.701694112072019</c:v>
                      </c:pt>
                      <c:pt idx="2408">
                        <c:v>78.042885913991228</c:v>
                      </c:pt>
                      <c:pt idx="2409">
                        <c:v>78.594953204596607</c:v>
                      </c:pt>
                      <c:pt idx="2410">
                        <c:v>77.905461438218211</c:v>
                      </c:pt>
                      <c:pt idx="2411">
                        <c:v>78.673142992536413</c:v>
                      </c:pt>
                      <c:pt idx="2412">
                        <c:v>77.900722663191559</c:v>
                      </c:pt>
                      <c:pt idx="2413">
                        <c:v>78.237175690084101</c:v>
                      </c:pt>
                      <c:pt idx="2414">
                        <c:v>78.329581803103892</c:v>
                      </c:pt>
                      <c:pt idx="2415">
                        <c:v>78.227698140030796</c:v>
                      </c:pt>
                      <c:pt idx="2416">
                        <c:v>78.639971567349832</c:v>
                      </c:pt>
                      <c:pt idx="2417">
                        <c:v>79.284444970975002</c:v>
                      </c:pt>
                      <c:pt idx="2418">
                        <c:v>79.237057220708436</c:v>
                      </c:pt>
                      <c:pt idx="2419">
                        <c:v>78.793981755716132</c:v>
                      </c:pt>
                      <c:pt idx="2420">
                        <c:v>78.848477668522676</c:v>
                      </c:pt>
                      <c:pt idx="2421">
                        <c:v>78.457528728823604</c:v>
                      </c:pt>
                      <c:pt idx="2422">
                        <c:v>79.225210283141806</c:v>
                      </c:pt>
                      <c:pt idx="2423">
                        <c:v>79.132804170122014</c:v>
                      </c:pt>
                      <c:pt idx="2424">
                        <c:v>79.983414287406703</c:v>
                      </c:pt>
                      <c:pt idx="2425">
                        <c:v>80.182442838526242</c:v>
                      </c:pt>
                      <c:pt idx="2426">
                        <c:v>79.827034711527062</c:v>
                      </c:pt>
                      <c:pt idx="2427">
                        <c:v>80.22983058879278</c:v>
                      </c:pt>
                      <c:pt idx="2428">
                        <c:v>80.810330529558101</c:v>
                      </c:pt>
                      <c:pt idx="2429">
                        <c:v>80.43122852742566</c:v>
                      </c:pt>
                      <c:pt idx="2430">
                        <c:v>80.497571377798835</c:v>
                      </c:pt>
                      <c:pt idx="2431">
                        <c:v>80.080559175453132</c:v>
                      </c:pt>
                      <c:pt idx="2432">
                        <c:v>80.367255064565796</c:v>
                      </c:pt>
                      <c:pt idx="2433">
                        <c:v>80.495201990285508</c:v>
                      </c:pt>
                      <c:pt idx="2434">
                        <c:v>80.002369387513312</c:v>
                      </c:pt>
                      <c:pt idx="2435">
                        <c:v>80.362516289539158</c:v>
                      </c:pt>
                      <c:pt idx="2436">
                        <c:v>79.694349010780712</c:v>
                      </c:pt>
                      <c:pt idx="2437">
                        <c:v>79.646961260514146</c:v>
                      </c:pt>
                      <c:pt idx="2438">
                        <c:v>79.623267385380871</c:v>
                      </c:pt>
                      <c:pt idx="2439">
                        <c:v>80.312759151759266</c:v>
                      </c:pt>
                      <c:pt idx="2440">
                        <c:v>79.919440824546854</c:v>
                      </c:pt>
                      <c:pt idx="2441">
                        <c:v>79.315247008648257</c:v>
                      </c:pt>
                      <c:pt idx="2442">
                        <c:v>79.175453145361914</c:v>
                      </c:pt>
                      <c:pt idx="2443">
                        <c:v>79.421869446748005</c:v>
                      </c:pt>
                      <c:pt idx="2444">
                        <c:v>79.594834735220942</c:v>
                      </c:pt>
                      <c:pt idx="2445">
                        <c:v>79.353157208861504</c:v>
                      </c:pt>
                      <c:pt idx="2446">
                        <c:v>79.630375547920849</c:v>
                      </c:pt>
                      <c:pt idx="2447">
                        <c:v>79.926548987086832</c:v>
                      </c:pt>
                      <c:pt idx="2448">
                        <c:v>79.582987797654297</c:v>
                      </c:pt>
                      <c:pt idx="2449">
                        <c:v>80.210875488686156</c:v>
                      </c:pt>
                      <c:pt idx="2450">
                        <c:v>80.049757137779878</c:v>
                      </c:pt>
                      <c:pt idx="2451">
                        <c:v>79.604312285274247</c:v>
                      </c:pt>
                      <c:pt idx="2452">
                        <c:v>79.507167397227803</c:v>
                      </c:pt>
                      <c:pt idx="2453">
                        <c:v>79.670655135647422</c:v>
                      </c:pt>
                      <c:pt idx="2454">
                        <c:v>79.568771472574326</c:v>
                      </c:pt>
                      <c:pt idx="2455">
                        <c:v>79.74410614856059</c:v>
                      </c:pt>
                      <c:pt idx="2456">
                        <c:v>79.857836749200331</c:v>
                      </c:pt>
                      <c:pt idx="2457">
                        <c:v>81.274730482170355</c:v>
                      </c:pt>
                      <c:pt idx="2458">
                        <c:v>81.973699798602055</c:v>
                      </c:pt>
                      <c:pt idx="2459">
                        <c:v>82.641867077360487</c:v>
                      </c:pt>
                      <c:pt idx="2460">
                        <c:v>82.641867077360487</c:v>
                      </c:pt>
                      <c:pt idx="2461">
                        <c:v>82.641867077360487</c:v>
                      </c:pt>
                      <c:pt idx="2462">
                        <c:v>82.575524226987312</c:v>
                      </c:pt>
                      <c:pt idx="2463">
                        <c:v>83.708091458358012</c:v>
                      </c:pt>
                      <c:pt idx="2464">
                        <c:v>84.36678118706314</c:v>
                      </c:pt>
                      <c:pt idx="2465">
                        <c:v>84.099040398057085</c:v>
                      </c:pt>
                      <c:pt idx="2466">
                        <c:v>85.082336216088123</c:v>
                      </c:pt>
                      <c:pt idx="2467">
                        <c:v>83.843146546617703</c:v>
                      </c:pt>
                      <c:pt idx="2468">
                        <c:v>83.355052718872159</c:v>
                      </c:pt>
                      <c:pt idx="2469">
                        <c:v>83.961615922284082</c:v>
                      </c:pt>
                      <c:pt idx="2470">
                        <c:v>84.970975002961723</c:v>
                      </c:pt>
                      <c:pt idx="2471">
                        <c:v>85.177111716621241</c:v>
                      </c:pt>
                      <c:pt idx="2472">
                        <c:v>86.053785096552531</c:v>
                      </c:pt>
                      <c:pt idx="2473">
                        <c:v>85.928207558346159</c:v>
                      </c:pt>
                      <c:pt idx="2474">
                        <c:v>86.051415709039219</c:v>
                      </c:pt>
                      <c:pt idx="2475">
                        <c:v>85.383248430280773</c:v>
                      </c:pt>
                      <c:pt idx="2476">
                        <c:v>85.589385143940277</c:v>
                      </c:pt>
                      <c:pt idx="2477">
                        <c:v>86.176993247245576</c:v>
                      </c:pt>
                      <c:pt idx="2478">
                        <c:v>85.549105556213718</c:v>
                      </c:pt>
                      <c:pt idx="2479">
                        <c:v>87.875844094301613</c:v>
                      </c:pt>
                      <c:pt idx="2480">
                        <c:v>88.292856296647301</c:v>
                      </c:pt>
                      <c:pt idx="2481">
                        <c:v>88.387631797180418</c:v>
                      </c:pt>
                      <c:pt idx="2482">
                        <c:v>88.88994195000592</c:v>
                      </c:pt>
                      <c:pt idx="2483">
                        <c:v>87.762113493661886</c:v>
                      </c:pt>
                      <c:pt idx="2484">
                        <c:v>88.709868498993004</c:v>
                      </c:pt>
                      <c:pt idx="2485">
                        <c:v>88.913635825139195</c:v>
                      </c:pt>
                      <c:pt idx="2486">
                        <c:v>88.86861746238597</c:v>
                      </c:pt>
                      <c:pt idx="2487">
                        <c:v>88.269162421514039</c:v>
                      </c:pt>
                      <c:pt idx="2488">
                        <c:v>89.110294988745395</c:v>
                      </c:pt>
                      <c:pt idx="2489">
                        <c:v>88.193342021087545</c:v>
                      </c:pt>
                      <c:pt idx="2490">
                        <c:v>87.818978793981756</c:v>
                      </c:pt>
                      <c:pt idx="2491">
                        <c:v>87.470678829522569</c:v>
                      </c:pt>
                      <c:pt idx="2492">
                        <c:v>86.077478971685807</c:v>
                      </c:pt>
                      <c:pt idx="2493">
                        <c:v>87.09394621490344</c:v>
                      </c:pt>
                      <c:pt idx="2494">
                        <c:v>86.070370809145828</c:v>
                      </c:pt>
                      <c:pt idx="2495">
                        <c:v>87.029972752043577</c:v>
                      </c:pt>
                      <c:pt idx="2496">
                        <c:v>87.539391067409071</c:v>
                      </c:pt>
                      <c:pt idx="2497">
                        <c:v>87.930340007108157</c:v>
                      </c:pt>
                      <c:pt idx="2498">
                        <c:v>88.001421632507999</c:v>
                      </c:pt>
                      <c:pt idx="2499">
                        <c:v>86.579789124511308</c:v>
                      </c:pt>
                      <c:pt idx="2500">
                        <c:v>87.044189077123562</c:v>
                      </c:pt>
                      <c:pt idx="2501">
                        <c:v>87.181613552896565</c:v>
                      </c:pt>
                      <c:pt idx="2502">
                        <c:v>87.013387039450294</c:v>
                      </c:pt>
                      <c:pt idx="2503">
                        <c:v>86.980215614263699</c:v>
                      </c:pt>
                      <c:pt idx="2504">
                        <c:v>86.930458476483821</c:v>
                      </c:pt>
                      <c:pt idx="2505">
                        <c:v>86.757493188010898</c:v>
                      </c:pt>
                      <c:pt idx="2506">
                        <c:v>87.390119654069409</c:v>
                      </c:pt>
                      <c:pt idx="2507">
                        <c:v>86.871223788650624</c:v>
                      </c:pt>
                      <c:pt idx="2508">
                        <c:v>86.7409074754176</c:v>
                      </c:pt>
                      <c:pt idx="2509">
                        <c:v>87.81424001895509</c:v>
                      </c:pt>
                      <c:pt idx="2510">
                        <c:v>87.790546143821814</c:v>
                      </c:pt>
                      <c:pt idx="2511">
                        <c:v>88.093827745527776</c:v>
                      </c:pt>
                      <c:pt idx="2512">
                        <c:v>88.330766496860562</c:v>
                      </c:pt>
                      <c:pt idx="2513">
                        <c:v>88.776211349366179</c:v>
                      </c:pt>
                      <c:pt idx="2514">
                        <c:v>89.013150100698965</c:v>
                      </c:pt>
                      <c:pt idx="2515">
                        <c:v>90.261817320222718</c:v>
                      </c:pt>
                      <c:pt idx="2516">
                        <c:v>89.882715318090263</c:v>
                      </c:pt>
                      <c:pt idx="2517">
                        <c:v>92.136002843265004</c:v>
                      </c:pt>
                      <c:pt idx="2518">
                        <c:v>92.598033408363932</c:v>
                      </c:pt>
                      <c:pt idx="2519">
                        <c:v>92.282904869091325</c:v>
                      </c:pt>
                      <c:pt idx="2520">
                        <c:v>93.65714962682145</c:v>
                      </c:pt>
                      <c:pt idx="2521">
                        <c:v>92.557753820637359</c:v>
                      </c:pt>
                      <c:pt idx="2522">
                        <c:v>92.507996682857481</c:v>
                      </c:pt>
                      <c:pt idx="2523">
                        <c:v>90.195474469849543</c:v>
                      </c:pt>
                      <c:pt idx="2524">
                        <c:v>91.823243691505738</c:v>
                      </c:pt>
                      <c:pt idx="2525">
                        <c:v>90.472692808908889</c:v>
                      </c:pt>
                      <c:pt idx="2526">
                        <c:v>88.953915412865769</c:v>
                      </c:pt>
                      <c:pt idx="2527">
                        <c:v>88.752517474232903</c:v>
                      </c:pt>
                      <c:pt idx="2528">
                        <c:v>88.278639971567344</c:v>
                      </c:pt>
                      <c:pt idx="2529">
                        <c:v>88.90178888757255</c:v>
                      </c:pt>
                      <c:pt idx="2530">
                        <c:v>89.197962326738534</c:v>
                      </c:pt>
                      <c:pt idx="2531">
                        <c:v>89.197962326738534</c:v>
                      </c:pt>
                      <c:pt idx="2532">
                        <c:v>89.197962326738534</c:v>
                      </c:pt>
                      <c:pt idx="2533">
                        <c:v>89.427792915531342</c:v>
                      </c:pt>
                      <c:pt idx="2534">
                        <c:v>89.965643881056749</c:v>
                      </c:pt>
                      <c:pt idx="2535">
                        <c:v>89.306954152351608</c:v>
                      </c:pt>
                      <c:pt idx="2536">
                        <c:v>88.662480748726452</c:v>
                      </c:pt>
                      <c:pt idx="2537">
                        <c:v>87.686293093235392</c:v>
                      </c:pt>
                      <c:pt idx="2538">
                        <c:v>87.686293093235392</c:v>
                      </c:pt>
                      <c:pt idx="2539">
                        <c:v>87.686293093235392</c:v>
                      </c:pt>
                      <c:pt idx="2540">
                        <c:v>88.406586897287042</c:v>
                      </c:pt>
                      <c:pt idx="2541">
                        <c:v>88.574813410733327</c:v>
                      </c:pt>
                      <c:pt idx="2542">
                        <c:v>88.084350195474457</c:v>
                      </c:pt>
                      <c:pt idx="2543">
                        <c:v>89.470441890771227</c:v>
                      </c:pt>
                      <c:pt idx="2544">
                        <c:v>89.875607155550284</c:v>
                      </c:pt>
                      <c:pt idx="2545">
                        <c:v>89.875607155550284</c:v>
                      </c:pt>
                      <c:pt idx="2546">
                        <c:v>89.875607155550284</c:v>
                      </c:pt>
                      <c:pt idx="2547">
                        <c:v>89.832958180310371</c:v>
                      </c:pt>
                      <c:pt idx="2548">
                        <c:v>89.283260277218332</c:v>
                      </c:pt>
                      <c:pt idx="2549">
                        <c:v>89.219286814358483</c:v>
                      </c:pt>
                      <c:pt idx="2550">
                        <c:v>88.629309323539857</c:v>
                      </c:pt>
                      <c:pt idx="2551">
                        <c:v>88.316550171780577</c:v>
                      </c:pt>
                      <c:pt idx="2552">
                        <c:v>88.316550171780577</c:v>
                      </c:pt>
                      <c:pt idx="2553">
                        <c:v>88.316550171780577</c:v>
                      </c:pt>
                      <c:pt idx="2554">
                        <c:v>88.051178770287876</c:v>
                      </c:pt>
                      <c:pt idx="2555">
                        <c:v>88.008529795047977</c:v>
                      </c:pt>
                      <c:pt idx="2556">
                        <c:v>88.110413458121073</c:v>
                      </c:pt>
                      <c:pt idx="2557">
                        <c:v>87.555976780002368</c:v>
                      </c:pt>
                      <c:pt idx="2558">
                        <c:v>88.010899182561303</c:v>
                      </c:pt>
                      <c:pt idx="2559">
                        <c:v>88.010899182561303</c:v>
                      </c:pt>
                      <c:pt idx="2560">
                        <c:v>88.010899182561303</c:v>
                      </c:pt>
                      <c:pt idx="2561">
                        <c:v>86.785925838170812</c:v>
                      </c:pt>
                      <c:pt idx="2562">
                        <c:v>86.219642222485476</c:v>
                      </c:pt>
                      <c:pt idx="2563">
                        <c:v>85.385617817794085</c:v>
                      </c:pt>
                      <c:pt idx="2564">
                        <c:v>85.326383129960888</c:v>
                      </c:pt>
                      <c:pt idx="2565">
                        <c:v>86.165146309678946</c:v>
                      </c:pt>
                      <c:pt idx="2566">
                        <c:v>86.165146309678946</c:v>
                      </c:pt>
                      <c:pt idx="2567">
                        <c:v>86.165146309678946</c:v>
                      </c:pt>
                      <c:pt idx="2568">
                        <c:v>85.665205544366771</c:v>
                      </c:pt>
                      <c:pt idx="2569">
                        <c:v>85.345338230067512</c:v>
                      </c:pt>
                      <c:pt idx="2570">
                        <c:v>84.485250562729533</c:v>
                      </c:pt>
                      <c:pt idx="2571">
                        <c:v>85.075228053548145</c:v>
                      </c:pt>
                      <c:pt idx="2572">
                        <c:v>85.615448406586893</c:v>
                      </c:pt>
                      <c:pt idx="2573">
                        <c:v>85.615448406586893</c:v>
                      </c:pt>
                      <c:pt idx="2574">
                        <c:v>85.615448406586893</c:v>
                      </c:pt>
                      <c:pt idx="2575">
                        <c:v>86.679303400071078</c:v>
                      </c:pt>
                      <c:pt idx="2576">
                        <c:v>86.634285037317852</c:v>
                      </c:pt>
                      <c:pt idx="2577">
                        <c:v>85.525411681080428</c:v>
                      </c:pt>
                      <c:pt idx="2578">
                        <c:v>84.471034237649562</c:v>
                      </c:pt>
                      <c:pt idx="2579">
                        <c:v>83.634640445444845</c:v>
                      </c:pt>
                      <c:pt idx="2580">
                        <c:v>83.634640445444845</c:v>
                      </c:pt>
                      <c:pt idx="2581">
                        <c:v>83.634640445444845</c:v>
                      </c:pt>
                      <c:pt idx="2582">
                        <c:v>85.314536192394257</c:v>
                      </c:pt>
                      <c:pt idx="2583">
                        <c:v>86.089325909252452</c:v>
                      </c:pt>
                      <c:pt idx="2584">
                        <c:v>87.077360502310142</c:v>
                      </c:pt>
                      <c:pt idx="2585">
                        <c:v>87.359317616396154</c:v>
                      </c:pt>
                      <c:pt idx="2586">
                        <c:v>88.394739959720397</c:v>
                      </c:pt>
                      <c:pt idx="2587">
                        <c:v>88.394739959720397</c:v>
                      </c:pt>
                      <c:pt idx="2588">
                        <c:v>88.394739959720397</c:v>
                      </c:pt>
                      <c:pt idx="2589">
                        <c:v>88.579552185759979</c:v>
                      </c:pt>
                      <c:pt idx="2590">
                        <c:v>90.430043833668989</c:v>
                      </c:pt>
                      <c:pt idx="2591">
                        <c:v>89.707380642104013</c:v>
                      </c:pt>
                      <c:pt idx="2592">
                        <c:v>89.614974529084222</c:v>
                      </c:pt>
                      <c:pt idx="2593">
                        <c:v>88.653003198673147</c:v>
                      </c:pt>
                      <c:pt idx="2594">
                        <c:v>88.653003198673147</c:v>
                      </c:pt>
                      <c:pt idx="2595">
                        <c:v>88.653003198673147</c:v>
                      </c:pt>
                      <c:pt idx="2596">
                        <c:v>89.245350077005085</c:v>
                      </c:pt>
                      <c:pt idx="2597">
                        <c:v>87.532282904869092</c:v>
                      </c:pt>
                      <c:pt idx="2598">
                        <c:v>87.494372704655831</c:v>
                      </c:pt>
                      <c:pt idx="2599">
                        <c:v>87.956403269754773</c:v>
                      </c:pt>
                      <c:pt idx="2600">
                        <c:v>88.671958298779757</c:v>
                      </c:pt>
                      <c:pt idx="2601">
                        <c:v>88.671958298779757</c:v>
                      </c:pt>
                      <c:pt idx="2602">
                        <c:v>88.671958298779757</c:v>
                      </c:pt>
                      <c:pt idx="2603">
                        <c:v>87.629427792915521</c:v>
                      </c:pt>
                      <c:pt idx="2604">
                        <c:v>87.695770643288711</c:v>
                      </c:pt>
                      <c:pt idx="2605">
                        <c:v>86.653240137424476</c:v>
                      </c:pt>
                      <c:pt idx="2606">
                        <c:v>86.982585001777039</c:v>
                      </c:pt>
                      <c:pt idx="2607">
                        <c:v>87.202938040516514</c:v>
                      </c:pt>
                      <c:pt idx="2608">
                        <c:v>87.202938040516514</c:v>
                      </c:pt>
                      <c:pt idx="2609">
                        <c:v>87.202938040516514</c:v>
                      </c:pt>
                      <c:pt idx="2610">
                        <c:v>87.224262528136464</c:v>
                      </c:pt>
                      <c:pt idx="2611">
                        <c:v>87.292974766022979</c:v>
                      </c:pt>
                      <c:pt idx="2612">
                        <c:v>86.807250325790775</c:v>
                      </c:pt>
                      <c:pt idx="2613">
                        <c:v>87.058405402203519</c:v>
                      </c:pt>
                      <c:pt idx="2614">
                        <c:v>87.243217628243102</c:v>
                      </c:pt>
                      <c:pt idx="2615">
                        <c:v>87.243217628243102</c:v>
                      </c:pt>
                      <c:pt idx="2616">
                        <c:v>87.243217628243102</c:v>
                      </c:pt>
                      <c:pt idx="2617">
                        <c:v>87.056036014690193</c:v>
                      </c:pt>
                      <c:pt idx="2618">
                        <c:v>88.295225684160641</c:v>
                      </c:pt>
                      <c:pt idx="2619">
                        <c:v>88.198080796114198</c:v>
                      </c:pt>
                      <c:pt idx="2620">
                        <c:v>88.219405283734147</c:v>
                      </c:pt>
                      <c:pt idx="2621">
                        <c:v>88.555858310626689</c:v>
                      </c:pt>
                      <c:pt idx="2622">
                        <c:v>88.555858310626689</c:v>
                      </c:pt>
                      <c:pt idx="2623">
                        <c:v>88.555858310626689</c:v>
                      </c:pt>
                      <c:pt idx="2624">
                        <c:v>88.496623622793507</c:v>
                      </c:pt>
                      <c:pt idx="2625">
                        <c:v>89.096078663665438</c:v>
                      </c:pt>
                      <c:pt idx="2626">
                        <c:v>89.787939817557145</c:v>
                      </c:pt>
                      <c:pt idx="2627">
                        <c:v>89.605496979030917</c:v>
                      </c:pt>
                      <c:pt idx="2628">
                        <c:v>89.323539864944905</c:v>
                      </c:pt>
                      <c:pt idx="2629">
                        <c:v>89.323539864944905</c:v>
                      </c:pt>
                      <c:pt idx="2630">
                        <c:v>89.323539864944905</c:v>
                      </c:pt>
                      <c:pt idx="2631">
                        <c:v>90.074635706669824</c:v>
                      </c:pt>
                      <c:pt idx="2632">
                        <c:v>90.550882596848709</c:v>
                      </c:pt>
                      <c:pt idx="2633">
                        <c:v>90.674090747541754</c:v>
                      </c:pt>
                      <c:pt idx="2634">
                        <c:v>90.52008055917544</c:v>
                      </c:pt>
                      <c:pt idx="2635">
                        <c:v>88.705129723966351</c:v>
                      </c:pt>
                      <c:pt idx="2636">
                        <c:v>88.705129723966351</c:v>
                      </c:pt>
                      <c:pt idx="2637">
                        <c:v>88.705129723966351</c:v>
                      </c:pt>
                      <c:pt idx="2638">
                        <c:v>89.088970501125445</c:v>
                      </c:pt>
                      <c:pt idx="2639">
                        <c:v>88.870986849899296</c:v>
                      </c:pt>
                      <c:pt idx="2640">
                        <c:v>89.380405165264776</c:v>
                      </c:pt>
                      <c:pt idx="2641">
                        <c:v>89.61023575405757</c:v>
                      </c:pt>
                      <c:pt idx="2642">
                        <c:v>89.849543892903682</c:v>
                      </c:pt>
                      <c:pt idx="2643">
                        <c:v>89.849543892903682</c:v>
                      </c:pt>
                      <c:pt idx="2644">
                        <c:v>89.849543892903682</c:v>
                      </c:pt>
                      <c:pt idx="2645">
                        <c:v>90.257078545196052</c:v>
                      </c:pt>
                      <c:pt idx="2646">
                        <c:v>89.603127591517591</c:v>
                      </c:pt>
                      <c:pt idx="2647">
                        <c:v>89.261935789598382</c:v>
                      </c:pt>
                      <c:pt idx="2648">
                        <c:v>88.86861746238597</c:v>
                      </c:pt>
                      <c:pt idx="2649">
                        <c:v>89.382774552778102</c:v>
                      </c:pt>
                      <c:pt idx="2650">
                        <c:v>89.382774552778102</c:v>
                      </c:pt>
                      <c:pt idx="2651">
                        <c:v>89.382774552778102</c:v>
                      </c:pt>
                      <c:pt idx="2652">
                        <c:v>88.029854282667912</c:v>
                      </c:pt>
                      <c:pt idx="2653">
                        <c:v>88.226513446274126</c:v>
                      </c:pt>
                      <c:pt idx="2654">
                        <c:v>89.010780713185639</c:v>
                      </c:pt>
                      <c:pt idx="2655">
                        <c:v>89.797417367610464</c:v>
                      </c:pt>
                      <c:pt idx="2656">
                        <c:v>89.349603127591507</c:v>
                      </c:pt>
                      <c:pt idx="2657">
                        <c:v>89.349603127591507</c:v>
                      </c:pt>
                      <c:pt idx="2658">
                        <c:v>89.349603127591507</c:v>
                      </c:pt>
                      <c:pt idx="2659">
                        <c:v>89.674209216917419</c:v>
                      </c:pt>
                      <c:pt idx="2660">
                        <c:v>91.043715199620891</c:v>
                      </c:pt>
                      <c:pt idx="2661">
                        <c:v>90.709631560241661</c:v>
                      </c:pt>
                      <c:pt idx="2662">
                        <c:v>90.906290723847889</c:v>
                      </c:pt>
                      <c:pt idx="2663">
                        <c:v>90.411088733562366</c:v>
                      </c:pt>
                      <c:pt idx="2664">
                        <c:v>90.30920507048927</c:v>
                      </c:pt>
                      <c:pt idx="2665">
                        <c:v>90.017770406349953</c:v>
                      </c:pt>
                      <c:pt idx="2666">
                        <c:v>88.88994195000592</c:v>
                      </c:pt>
                      <c:pt idx="2667">
                        <c:v>88.802274612012795</c:v>
                      </c:pt>
                      <c:pt idx="2668">
                        <c:v>89.176637839118584</c:v>
                      </c:pt>
                      <c:pt idx="2669">
                        <c:v>89.10318682620543</c:v>
                      </c:pt>
                      <c:pt idx="2670">
                        <c:v>89.5107214784978</c:v>
                      </c:pt>
                      <c:pt idx="2671">
                        <c:v>89.013150100698965</c:v>
                      </c:pt>
                      <c:pt idx="2672">
                        <c:v>88.299964459187294</c:v>
                      </c:pt>
                      <c:pt idx="2673">
                        <c:v>88.006160407534651</c:v>
                      </c:pt>
                      <c:pt idx="2674">
                        <c:v>88.006160407534651</c:v>
                      </c:pt>
                      <c:pt idx="2675">
                        <c:v>88.006160407534651</c:v>
                      </c:pt>
                      <c:pt idx="2676">
                        <c:v>86.823836038384073</c:v>
                      </c:pt>
                      <c:pt idx="2677">
                        <c:v>87.646013505508819</c:v>
                      </c:pt>
                      <c:pt idx="2678">
                        <c:v>88.610354223433234</c:v>
                      </c:pt>
                      <c:pt idx="2679">
                        <c:v>89.181376614145236</c:v>
                      </c:pt>
                      <c:pt idx="2680">
                        <c:v>89.269043952138361</c:v>
                      </c:pt>
                      <c:pt idx="2681">
                        <c:v>89.269043952138361</c:v>
                      </c:pt>
                      <c:pt idx="2682">
                        <c:v>89.269043952138361</c:v>
                      </c:pt>
                      <c:pt idx="2683">
                        <c:v>89.458594953204582</c:v>
                      </c:pt>
                      <c:pt idx="2684">
                        <c:v>89.10081743869209</c:v>
                      </c:pt>
                      <c:pt idx="2685">
                        <c:v>89.394621490344733</c:v>
                      </c:pt>
                      <c:pt idx="2686">
                        <c:v>89.768984717450522</c:v>
                      </c:pt>
                      <c:pt idx="2687">
                        <c:v>89.880345930576937</c:v>
                      </c:pt>
                      <c:pt idx="2688">
                        <c:v>89.880345930576937</c:v>
                      </c:pt>
                      <c:pt idx="2689">
                        <c:v>89.880345930576937</c:v>
                      </c:pt>
                      <c:pt idx="2690">
                        <c:v>89.825850017770406</c:v>
                      </c:pt>
                      <c:pt idx="2691">
                        <c:v>89.427792915531342</c:v>
                      </c:pt>
                      <c:pt idx="2692">
                        <c:v>89.096078663665438</c:v>
                      </c:pt>
                      <c:pt idx="2693">
                        <c:v>88.472929747660217</c:v>
                      </c:pt>
                      <c:pt idx="2694">
                        <c:v>87.92560123208149</c:v>
                      </c:pt>
                      <c:pt idx="2695">
                        <c:v>88.10330529558108</c:v>
                      </c:pt>
                      <c:pt idx="2696">
                        <c:v>88.333135884373888</c:v>
                      </c:pt>
                      <c:pt idx="2697">
                        <c:v>88.20281957114085</c:v>
                      </c:pt>
                      <c:pt idx="2698">
                        <c:v>87.150811515223296</c:v>
                      </c:pt>
                      <c:pt idx="2699">
                        <c:v>88.183864471034241</c:v>
                      </c:pt>
                      <c:pt idx="2700">
                        <c:v>88.183864471034241</c:v>
                      </c:pt>
                      <c:pt idx="2701">
                        <c:v>88.183864471034241</c:v>
                      </c:pt>
                      <c:pt idx="2702">
                        <c:v>88.669588911266445</c:v>
                      </c:pt>
                      <c:pt idx="2703">
                        <c:v>89.581803103897641</c:v>
                      </c:pt>
                      <c:pt idx="2704">
                        <c:v>89.437270465584646</c:v>
                      </c:pt>
                      <c:pt idx="2705">
                        <c:v>89.115033763772061</c:v>
                      </c:pt>
                      <c:pt idx="2706">
                        <c:v>89.413576590451356</c:v>
                      </c:pt>
                      <c:pt idx="2707">
                        <c:v>89.396990877858073</c:v>
                      </c:pt>
                      <c:pt idx="2708">
                        <c:v>89.247719464518411</c:v>
                      </c:pt>
                      <c:pt idx="2709">
                        <c:v>90.013031631323287</c:v>
                      </c:pt>
                      <c:pt idx="2710">
                        <c:v>89.937211230896793</c:v>
                      </c:pt>
                      <c:pt idx="2711">
                        <c:v>89.76661532993721</c:v>
                      </c:pt>
                      <c:pt idx="2712">
                        <c:v>89.918256130790184</c:v>
                      </c:pt>
                      <c:pt idx="2713">
                        <c:v>89.124511313825366</c:v>
                      </c:pt>
                      <c:pt idx="2714">
                        <c:v>89.283260277218332</c:v>
                      </c:pt>
                      <c:pt idx="2715">
                        <c:v>88.726454211586287</c:v>
                      </c:pt>
                      <c:pt idx="2716">
                        <c:v>88.053548157801202</c:v>
                      </c:pt>
                      <c:pt idx="2717">
                        <c:v>88.053548157801202</c:v>
                      </c:pt>
                      <c:pt idx="2718">
                        <c:v>88.053548157801202</c:v>
                      </c:pt>
                      <c:pt idx="2719">
                        <c:v>88.155431820874298</c:v>
                      </c:pt>
                      <c:pt idx="2720">
                        <c:v>88.119891008174378</c:v>
                      </c:pt>
                      <c:pt idx="2721">
                        <c:v>87.34984006634285</c:v>
                      </c:pt>
                      <c:pt idx="2722">
                        <c:v>88.093827745527776</c:v>
                      </c:pt>
                      <c:pt idx="2723">
                        <c:v>88.423172609880339</c:v>
                      </c:pt>
                      <c:pt idx="2724">
                        <c:v>88.833076649686049</c:v>
                      </c:pt>
                      <c:pt idx="2725">
                        <c:v>88.989456225565675</c:v>
                      </c:pt>
                      <c:pt idx="2726">
                        <c:v>89.648145954270802</c:v>
                      </c:pt>
                      <c:pt idx="2727">
                        <c:v>90.662243809975124</c:v>
                      </c:pt>
                      <c:pt idx="2728">
                        <c:v>91.470204952019898</c:v>
                      </c:pt>
                      <c:pt idx="2729">
                        <c:v>91.633692690439517</c:v>
                      </c:pt>
                      <c:pt idx="2730">
                        <c:v>91.861153891718985</c:v>
                      </c:pt>
                      <c:pt idx="2731">
                        <c:v>92.948702760336445</c:v>
                      </c:pt>
                      <c:pt idx="2732">
                        <c:v>92.37057220708445</c:v>
                      </c:pt>
                      <c:pt idx="2733">
                        <c:v>91.498637602179826</c:v>
                      </c:pt>
                      <c:pt idx="2734">
                        <c:v>91.498637602179826</c:v>
                      </c:pt>
                      <c:pt idx="2735">
                        <c:v>91.498637602179826</c:v>
                      </c:pt>
                      <c:pt idx="2736">
                        <c:v>91.633692690439517</c:v>
                      </c:pt>
                      <c:pt idx="2737">
                        <c:v>91.875370216798956</c:v>
                      </c:pt>
                      <c:pt idx="2738">
                        <c:v>92.529321170477417</c:v>
                      </c:pt>
                      <c:pt idx="2739">
                        <c:v>92.553015045610707</c:v>
                      </c:pt>
                      <c:pt idx="2740">
                        <c:v>94.280298542826671</c:v>
                      </c:pt>
                      <c:pt idx="2741">
                        <c:v>94.280298542826671</c:v>
                      </c:pt>
                      <c:pt idx="2742">
                        <c:v>94.280298542826671</c:v>
                      </c:pt>
                      <c:pt idx="2743">
                        <c:v>93.806421040161098</c:v>
                      </c:pt>
                      <c:pt idx="2744">
                        <c:v>93.605023101528246</c:v>
                      </c:pt>
                      <c:pt idx="2745">
                        <c:v>92.960549697903076</c:v>
                      </c:pt>
                      <c:pt idx="2746">
                        <c:v>92.770998696836855</c:v>
                      </c:pt>
                      <c:pt idx="2747">
                        <c:v>93.349129250088851</c:v>
                      </c:pt>
                      <c:pt idx="2748">
                        <c:v>94.142874067053668</c:v>
                      </c:pt>
                      <c:pt idx="2749">
                        <c:v>94.503020969079486</c:v>
                      </c:pt>
                      <c:pt idx="2750">
                        <c:v>94.384551593413093</c:v>
                      </c:pt>
                      <c:pt idx="2751">
                        <c:v>93.868025115507635</c:v>
                      </c:pt>
                      <c:pt idx="2752">
                        <c:v>94.301623030446621</c:v>
                      </c:pt>
                      <c:pt idx="2753">
                        <c:v>94.301623030446621</c:v>
                      </c:pt>
                      <c:pt idx="2754">
                        <c:v>94.301623030446621</c:v>
                      </c:pt>
                      <c:pt idx="2755">
                        <c:v>94.770761758085527</c:v>
                      </c:pt>
                      <c:pt idx="2756">
                        <c:v>94.877384196185275</c:v>
                      </c:pt>
                      <c:pt idx="2757">
                        <c:v>95.232792323184455</c:v>
                      </c:pt>
                      <c:pt idx="2758">
                        <c:v>95.431820874303995</c:v>
                      </c:pt>
                      <c:pt idx="2759">
                        <c:v>95.536073924890403</c:v>
                      </c:pt>
                      <c:pt idx="2760">
                        <c:v>95.536073924890403</c:v>
                      </c:pt>
                      <c:pt idx="2761">
                        <c:v>95.536073924890403</c:v>
                      </c:pt>
                      <c:pt idx="2762">
                        <c:v>95.756426963629906</c:v>
                      </c:pt>
                      <c:pt idx="2763">
                        <c:v>95.408126999170705</c:v>
                      </c:pt>
                      <c:pt idx="2764">
                        <c:v>95.493424949650517</c:v>
                      </c:pt>
                      <c:pt idx="2765">
                        <c:v>93.858547565454316</c:v>
                      </c:pt>
                      <c:pt idx="2766">
                        <c:v>93.986494491174028</c:v>
                      </c:pt>
                      <c:pt idx="2767">
                        <c:v>93.986494491174028</c:v>
                      </c:pt>
                      <c:pt idx="2768">
                        <c:v>93.986494491174028</c:v>
                      </c:pt>
                      <c:pt idx="2769">
                        <c:v>94.510129131619465</c:v>
                      </c:pt>
                      <c:pt idx="2770">
                        <c:v>94.479327093946196</c:v>
                      </c:pt>
                      <c:pt idx="2771">
                        <c:v>93.439165975595301</c:v>
                      </c:pt>
                      <c:pt idx="2772">
                        <c:v>94.152351617106973</c:v>
                      </c:pt>
                      <c:pt idx="2773">
                        <c:v>94.166567942186944</c:v>
                      </c:pt>
                      <c:pt idx="2774">
                        <c:v>94.166567942186944</c:v>
                      </c:pt>
                      <c:pt idx="2775">
                        <c:v>94.166567942186944</c:v>
                      </c:pt>
                      <c:pt idx="2776">
                        <c:v>94.097855704300429</c:v>
                      </c:pt>
                      <c:pt idx="2777">
                        <c:v>93.488923113375193</c:v>
                      </c:pt>
                      <c:pt idx="2778">
                        <c:v>93.377561900248779</c:v>
                      </c:pt>
                      <c:pt idx="2779">
                        <c:v>94.131027129487023</c:v>
                      </c:pt>
                      <c:pt idx="2780">
                        <c:v>93.126406823836021</c:v>
                      </c:pt>
                      <c:pt idx="2781">
                        <c:v>93.126406823836021</c:v>
                      </c:pt>
                      <c:pt idx="2782">
                        <c:v>93.126406823836021</c:v>
                      </c:pt>
                      <c:pt idx="2783">
                        <c:v>92.311337519251268</c:v>
                      </c:pt>
                      <c:pt idx="2784">
                        <c:v>91.90617225447221</c:v>
                      </c:pt>
                      <c:pt idx="2785">
                        <c:v>92.169174268451599</c:v>
                      </c:pt>
                      <c:pt idx="2786">
                        <c:v>91.602890652766249</c:v>
                      </c:pt>
                      <c:pt idx="2787">
                        <c:v>91.458358014453253</c:v>
                      </c:pt>
                      <c:pt idx="2788">
                        <c:v>91.458358014453253</c:v>
                      </c:pt>
                      <c:pt idx="2789">
                        <c:v>91.458358014453253</c:v>
                      </c:pt>
                      <c:pt idx="2790">
                        <c:v>91.709513090865997</c:v>
                      </c:pt>
                      <c:pt idx="2791">
                        <c:v>91.790072266319157</c:v>
                      </c:pt>
                      <c:pt idx="2792">
                        <c:v>92.273427319038021</c:v>
                      </c:pt>
                      <c:pt idx="2793">
                        <c:v>92.948702760336445</c:v>
                      </c:pt>
                      <c:pt idx="2794">
                        <c:v>93.50313943845515</c:v>
                      </c:pt>
                      <c:pt idx="2795">
                        <c:v>93.50313943845515</c:v>
                      </c:pt>
                      <c:pt idx="2796">
                        <c:v>93.50313943845515</c:v>
                      </c:pt>
                      <c:pt idx="2797">
                        <c:v>94.076531216680479</c:v>
                      </c:pt>
                      <c:pt idx="2798">
                        <c:v>94.957943371638422</c:v>
                      </c:pt>
                      <c:pt idx="2799">
                        <c:v>95.635588200450172</c:v>
                      </c:pt>
                      <c:pt idx="2800">
                        <c:v>94.199739367373525</c:v>
                      </c:pt>
                      <c:pt idx="2801">
                        <c:v>94.702049520199026</c:v>
                      </c:pt>
                      <c:pt idx="2802">
                        <c:v>94.702049520199026</c:v>
                      </c:pt>
                      <c:pt idx="2803">
                        <c:v>94.702049520199026</c:v>
                      </c:pt>
                      <c:pt idx="2804">
                        <c:v>94.948465821585103</c:v>
                      </c:pt>
                      <c:pt idx="2805">
                        <c:v>95.08825968487146</c:v>
                      </c:pt>
                      <c:pt idx="2806">
                        <c:v>94.794455633218803</c:v>
                      </c:pt>
                      <c:pt idx="2807">
                        <c:v>95.82987797654306</c:v>
                      </c:pt>
                      <c:pt idx="2808">
                        <c:v>97.369979860206129</c:v>
                      </c:pt>
                      <c:pt idx="2809">
                        <c:v>97.369979860206129</c:v>
                      </c:pt>
                      <c:pt idx="2810">
                        <c:v>97.369979860206129</c:v>
                      </c:pt>
                      <c:pt idx="2811">
                        <c:v>97.033526833313573</c:v>
                      </c:pt>
                      <c:pt idx="2812">
                        <c:v>96.635469731074508</c:v>
                      </c:pt>
                      <c:pt idx="2813">
                        <c:v>97.758559412391875</c:v>
                      </c:pt>
                      <c:pt idx="2814">
                        <c:v>97.877028788058269</c:v>
                      </c:pt>
                      <c:pt idx="2815">
                        <c:v>97.881767563084935</c:v>
                      </c:pt>
                      <c:pt idx="2816">
                        <c:v>97.881767563084935</c:v>
                      </c:pt>
                      <c:pt idx="2817">
                        <c:v>97.881767563084935</c:v>
                      </c:pt>
                      <c:pt idx="2818">
                        <c:v>97.751451249851911</c:v>
                      </c:pt>
                      <c:pt idx="2819">
                        <c:v>97.005094183153645</c:v>
                      </c:pt>
                      <c:pt idx="2820">
                        <c:v>97.403151285392724</c:v>
                      </c:pt>
                      <c:pt idx="2821">
                        <c:v>96.597559530861261</c:v>
                      </c:pt>
                      <c:pt idx="2822">
                        <c:v>96.701812581447683</c:v>
                      </c:pt>
                      <c:pt idx="2823">
                        <c:v>96.701812581447683</c:v>
                      </c:pt>
                      <c:pt idx="2824">
                        <c:v>96.701812581447683</c:v>
                      </c:pt>
                      <c:pt idx="2825">
                        <c:v>95.704300438336688</c:v>
                      </c:pt>
                      <c:pt idx="2826">
                        <c:v>95.626110650396853</c:v>
                      </c:pt>
                      <c:pt idx="2827">
                        <c:v>94.417723018599688</c:v>
                      </c:pt>
                      <c:pt idx="2828">
                        <c:v>93.465229238241903</c:v>
                      </c:pt>
                      <c:pt idx="2829">
                        <c:v>93.664257789361443</c:v>
                      </c:pt>
                      <c:pt idx="2830">
                        <c:v>94.166567942186944</c:v>
                      </c:pt>
                      <c:pt idx="2831">
                        <c:v>93.190380286695884</c:v>
                      </c:pt>
                      <c:pt idx="2832">
                        <c:v>92.498519132804162</c:v>
                      </c:pt>
                      <c:pt idx="2833">
                        <c:v>92.536429333017409</c:v>
                      </c:pt>
                      <c:pt idx="2834">
                        <c:v>92.560123208150685</c:v>
                      </c:pt>
                      <c:pt idx="2835">
                        <c:v>93.368084350195474</c:v>
                      </c:pt>
                      <c:pt idx="2836">
                        <c:v>93.697429214548038</c:v>
                      </c:pt>
                      <c:pt idx="2837">
                        <c:v>93.654780239308138</c:v>
                      </c:pt>
                      <c:pt idx="2838">
                        <c:v>93.742447577301263</c:v>
                      </c:pt>
                      <c:pt idx="2839">
                        <c:v>93.076649686056143</c:v>
                      </c:pt>
                      <c:pt idx="2840">
                        <c:v>93.076649686056143</c:v>
                      </c:pt>
                      <c:pt idx="2841">
                        <c:v>93.645302689254834</c:v>
                      </c:pt>
                      <c:pt idx="2842">
                        <c:v>94.178414879753575</c:v>
                      </c:pt>
                      <c:pt idx="2843">
                        <c:v>94.176045492240249</c:v>
                      </c:pt>
                      <c:pt idx="2844">
                        <c:v>93.668996564388095</c:v>
                      </c:pt>
                      <c:pt idx="2845">
                        <c:v>94.789716858192165</c:v>
                      </c:pt>
                      <c:pt idx="2846">
                        <c:v>94.763653595545534</c:v>
                      </c:pt>
                      <c:pt idx="2847">
                        <c:v>94.446155668759616</c:v>
                      </c:pt>
                      <c:pt idx="2848">
                        <c:v>94.249496505153402</c:v>
                      </c:pt>
                      <c:pt idx="2849">
                        <c:v>93.868025115507635</c:v>
                      </c:pt>
                      <c:pt idx="2850">
                        <c:v>93.005568060656302</c:v>
                      </c:pt>
                      <c:pt idx="2851">
                        <c:v>93.171425186589261</c:v>
                      </c:pt>
                      <c:pt idx="2852">
                        <c:v>93.019784385736287</c:v>
                      </c:pt>
                      <c:pt idx="2853">
                        <c:v>93.08138846108281</c:v>
                      </c:pt>
                      <c:pt idx="2854">
                        <c:v>91.92749674209216</c:v>
                      </c:pt>
                      <c:pt idx="2855">
                        <c:v>91.233266200687112</c:v>
                      </c:pt>
                      <c:pt idx="2856">
                        <c:v>91.292500888520308</c:v>
                      </c:pt>
                      <c:pt idx="2857">
                        <c:v>91.529439639853095</c:v>
                      </c:pt>
                      <c:pt idx="2858">
                        <c:v>90.515341784148788</c:v>
                      </c:pt>
                      <c:pt idx="2859">
                        <c:v>89.524937803577771</c:v>
                      </c:pt>
                      <c:pt idx="2860">
                        <c:v>89.641037791730838</c:v>
                      </c:pt>
                      <c:pt idx="2861">
                        <c:v>89.641037791730838</c:v>
                      </c:pt>
                      <c:pt idx="2862">
                        <c:v>89.641037791730838</c:v>
                      </c:pt>
                      <c:pt idx="2863">
                        <c:v>89.783201042530493</c:v>
                      </c:pt>
                      <c:pt idx="2864">
                        <c:v>89.894562255656908</c:v>
                      </c:pt>
                      <c:pt idx="2865">
                        <c:v>90.226276507522797</c:v>
                      </c:pt>
                      <c:pt idx="2866">
                        <c:v>90.48690913398886</c:v>
                      </c:pt>
                      <c:pt idx="2867">
                        <c:v>90.439521383722294</c:v>
                      </c:pt>
                      <c:pt idx="2868">
                        <c:v>90.439521383722294</c:v>
                      </c:pt>
                      <c:pt idx="2869">
                        <c:v>90.439521383722294</c:v>
                      </c:pt>
                      <c:pt idx="2870">
                        <c:v>90.050941831536548</c:v>
                      </c:pt>
                      <c:pt idx="2871">
                        <c:v>89.129250088852018</c:v>
                      </c:pt>
                      <c:pt idx="2872">
                        <c:v>89.278521502191666</c:v>
                      </c:pt>
                      <c:pt idx="2873">
                        <c:v>88.330766496860562</c:v>
                      </c:pt>
                      <c:pt idx="2874">
                        <c:v>88.439758322473637</c:v>
                      </c:pt>
                      <c:pt idx="2875">
                        <c:v>88.193342021087545</c:v>
                      </c:pt>
                      <c:pt idx="2876">
                        <c:v>88.828337874659397</c:v>
                      </c:pt>
                      <c:pt idx="2877">
                        <c:v>88.700390948939685</c:v>
                      </c:pt>
                      <c:pt idx="2878">
                        <c:v>89.508352090984459</c:v>
                      </c:pt>
                      <c:pt idx="2879">
                        <c:v>89.33301741499821</c:v>
                      </c:pt>
                      <c:pt idx="2880">
                        <c:v>88.833076649686049</c:v>
                      </c:pt>
                      <c:pt idx="2881">
                        <c:v>89.231133751925114</c:v>
                      </c:pt>
                      <c:pt idx="2882">
                        <c:v>90.11017651936973</c:v>
                      </c:pt>
                      <c:pt idx="2883">
                        <c:v>90.40871934604904</c:v>
                      </c:pt>
                      <c:pt idx="2884">
                        <c:v>90.193105082336217</c:v>
                      </c:pt>
                      <c:pt idx="2885">
                        <c:v>90.193105082336217</c:v>
                      </c:pt>
                      <c:pt idx="2886">
                        <c:v>90.193105082336217</c:v>
                      </c:pt>
                      <c:pt idx="2887">
                        <c:v>90.195474469849543</c:v>
                      </c:pt>
                      <c:pt idx="2888">
                        <c:v>89.624452079137541</c:v>
                      </c:pt>
                      <c:pt idx="2889">
                        <c:v>89.560478616277678</c:v>
                      </c:pt>
                      <c:pt idx="2890">
                        <c:v>90.709631560241661</c:v>
                      </c:pt>
                      <c:pt idx="2891">
                        <c:v>92.2378865063381</c:v>
                      </c:pt>
                      <c:pt idx="2892">
                        <c:v>92.723610946570318</c:v>
                      </c:pt>
                      <c:pt idx="2893">
                        <c:v>91.768747778699193</c:v>
                      </c:pt>
                      <c:pt idx="2894">
                        <c:v>91.768747778699193</c:v>
                      </c:pt>
                      <c:pt idx="2895">
                        <c:v>91.861153891718985</c:v>
                      </c:pt>
                      <c:pt idx="2896">
                        <c:v>90.456107096315591</c:v>
                      </c:pt>
                      <c:pt idx="2897">
                        <c:v>90.456107096315591</c:v>
                      </c:pt>
                      <c:pt idx="2898">
                        <c:v>90.456107096315591</c:v>
                      </c:pt>
                      <c:pt idx="2899">
                        <c:v>90.046203056509881</c:v>
                      </c:pt>
                      <c:pt idx="2900">
                        <c:v>90.59827034711526</c:v>
                      </c:pt>
                      <c:pt idx="2901">
                        <c:v>90.77597441061485</c:v>
                      </c:pt>
                      <c:pt idx="2902">
                        <c:v>91.5389171899064</c:v>
                      </c:pt>
                      <c:pt idx="2903">
                        <c:v>92.102831418078424</c:v>
                      </c:pt>
                      <c:pt idx="2904">
                        <c:v>92.102831418078424</c:v>
                      </c:pt>
                      <c:pt idx="2905">
                        <c:v>92.102831418078424</c:v>
                      </c:pt>
                      <c:pt idx="2906">
                        <c:v>92.244994668878093</c:v>
                      </c:pt>
                      <c:pt idx="2907">
                        <c:v>92.060182442838524</c:v>
                      </c:pt>
                      <c:pt idx="2908">
                        <c:v>91.816135528965759</c:v>
                      </c:pt>
                      <c:pt idx="2909">
                        <c:v>91.915649804525529</c:v>
                      </c:pt>
                      <c:pt idx="2910">
                        <c:v>92.382419144651095</c:v>
                      </c:pt>
                      <c:pt idx="2911">
                        <c:v>92.382419144651095</c:v>
                      </c:pt>
                      <c:pt idx="2912">
                        <c:v>92.382419144651095</c:v>
                      </c:pt>
                      <c:pt idx="2913">
                        <c:v>91.427555976779999</c:v>
                      </c:pt>
                      <c:pt idx="2914">
                        <c:v>91.548394739959718</c:v>
                      </c:pt>
                      <c:pt idx="2915">
                        <c:v>92.920270110176503</c:v>
                      </c:pt>
                      <c:pt idx="2916">
                        <c:v>93.304110887335611</c:v>
                      </c:pt>
                      <c:pt idx="2917">
                        <c:v>93.311219049875604</c:v>
                      </c:pt>
                      <c:pt idx="2918">
                        <c:v>93.311219049875604</c:v>
                      </c:pt>
                      <c:pt idx="2919">
                        <c:v>93.311219049875604</c:v>
                      </c:pt>
                      <c:pt idx="2920">
                        <c:v>93.841961852861019</c:v>
                      </c:pt>
                      <c:pt idx="2921">
                        <c:v>94.128657741973697</c:v>
                      </c:pt>
                      <c:pt idx="2922">
                        <c:v>93.619239426608218</c:v>
                      </c:pt>
                      <c:pt idx="2923">
                        <c:v>93.278047624689009</c:v>
                      </c:pt>
                      <c:pt idx="2924">
                        <c:v>93.517355763535122</c:v>
                      </c:pt>
                      <c:pt idx="2925">
                        <c:v>93.517355763535122</c:v>
                      </c:pt>
                      <c:pt idx="2926">
                        <c:v>93.517355763535122</c:v>
                      </c:pt>
                      <c:pt idx="2927">
                        <c:v>93.536310863641745</c:v>
                      </c:pt>
                      <c:pt idx="2928">
                        <c:v>93.327804762468887</c:v>
                      </c:pt>
                      <c:pt idx="2929">
                        <c:v>92.925008885203169</c:v>
                      </c:pt>
                      <c:pt idx="2930">
                        <c:v>93.169055799075934</c:v>
                      </c:pt>
                      <c:pt idx="2931">
                        <c:v>91.51759270228645</c:v>
                      </c:pt>
                      <c:pt idx="2932">
                        <c:v>90.918137661414519</c:v>
                      </c:pt>
                      <c:pt idx="2933">
                        <c:v>90.806776448288105</c:v>
                      </c:pt>
                      <c:pt idx="2934">
                        <c:v>89.814003080203761</c:v>
                      </c:pt>
                      <c:pt idx="2935">
                        <c:v>90.764127473048219</c:v>
                      </c:pt>
                      <c:pt idx="2936">
                        <c:v>92.209453856178172</c:v>
                      </c:pt>
                      <c:pt idx="2937">
                        <c:v>92.600402795877258</c:v>
                      </c:pt>
                      <c:pt idx="2938">
                        <c:v>93.737708802274597</c:v>
                      </c:pt>
                      <c:pt idx="2939">
                        <c:v>93.154839473995963</c:v>
                      </c:pt>
                      <c:pt idx="2940">
                        <c:v>93.451012913161946</c:v>
                      </c:pt>
                      <c:pt idx="2941">
                        <c:v>92.733088496623623</c:v>
                      </c:pt>
                      <c:pt idx="2942">
                        <c:v>92.733088496623623</c:v>
                      </c:pt>
                      <c:pt idx="2943">
                        <c:v>92.733088496623623</c:v>
                      </c:pt>
                      <c:pt idx="2944">
                        <c:v>91.948821229712109</c:v>
                      </c:pt>
                      <c:pt idx="2945">
                        <c:v>92.614619120957215</c:v>
                      </c:pt>
                      <c:pt idx="2946">
                        <c:v>91.692927378272699</c:v>
                      </c:pt>
                      <c:pt idx="2947">
                        <c:v>90.85416419855467</c:v>
                      </c:pt>
                      <c:pt idx="2948">
                        <c:v>94.751806657978904</c:v>
                      </c:pt>
                      <c:pt idx="2949">
                        <c:v>94.751806657978904</c:v>
                      </c:pt>
                      <c:pt idx="2950">
                        <c:v>94.751806657978904</c:v>
                      </c:pt>
                      <c:pt idx="2951">
                        <c:v>95.931761639616155</c:v>
                      </c:pt>
                      <c:pt idx="2952">
                        <c:v>94.683094420092402</c:v>
                      </c:pt>
                      <c:pt idx="2953">
                        <c:v>94.131027129487023</c:v>
                      </c:pt>
                      <c:pt idx="2954">
                        <c:v>93.401255775382069</c:v>
                      </c:pt>
                      <c:pt idx="2955">
                        <c:v>93.884610828100932</c:v>
                      </c:pt>
                      <c:pt idx="2956">
                        <c:v>93.884610828100932</c:v>
                      </c:pt>
                      <c:pt idx="2957">
                        <c:v>93.884610828100932</c:v>
                      </c:pt>
                      <c:pt idx="2958">
                        <c:v>94.230541405046779</c:v>
                      </c:pt>
                      <c:pt idx="2959">
                        <c:v>94.960312759151748</c:v>
                      </c:pt>
                      <c:pt idx="2960">
                        <c:v>94.763653595545534</c:v>
                      </c:pt>
                      <c:pt idx="2961">
                        <c:v>94.962682146665088</c:v>
                      </c:pt>
                      <c:pt idx="2962">
                        <c:v>94.585949532045959</c:v>
                      </c:pt>
                      <c:pt idx="2963">
                        <c:v>94.858429096078652</c:v>
                      </c:pt>
                      <c:pt idx="2964">
                        <c:v>94.147612842080321</c:v>
                      </c:pt>
                      <c:pt idx="2965">
                        <c:v>94.138135292027002</c:v>
                      </c:pt>
                      <c:pt idx="2966">
                        <c:v>93.950953678474107</c:v>
                      </c:pt>
                      <c:pt idx="2967">
                        <c:v>95.066935197251496</c:v>
                      </c:pt>
                      <c:pt idx="2968">
                        <c:v>95.066935197251496</c:v>
                      </c:pt>
                      <c:pt idx="2969">
                        <c:v>95.066935197251496</c:v>
                      </c:pt>
                      <c:pt idx="2970">
                        <c:v>93.465229238241903</c:v>
                      </c:pt>
                      <c:pt idx="2971">
                        <c:v>94.192631204833546</c:v>
                      </c:pt>
                      <c:pt idx="2972">
                        <c:v>94.104963866840407</c:v>
                      </c:pt>
                      <c:pt idx="2973">
                        <c:v>93.737708802274597</c:v>
                      </c:pt>
                      <c:pt idx="2974">
                        <c:v>94.2234332425068</c:v>
                      </c:pt>
                      <c:pt idx="2975">
                        <c:v>94.2234332425068</c:v>
                      </c:pt>
                      <c:pt idx="2976">
                        <c:v>94.2234332425068</c:v>
                      </c:pt>
                      <c:pt idx="2977">
                        <c:v>94.007818978793978</c:v>
                      </c:pt>
                      <c:pt idx="2978">
                        <c:v>94.116810804407052</c:v>
                      </c:pt>
                      <c:pt idx="2979">
                        <c:v>93.645302689254834</c:v>
                      </c:pt>
                      <c:pt idx="2980">
                        <c:v>93.318327212415568</c:v>
                      </c:pt>
                      <c:pt idx="2981">
                        <c:v>92.377680369624443</c:v>
                      </c:pt>
                      <c:pt idx="2982">
                        <c:v>92.377680369624443</c:v>
                      </c:pt>
                      <c:pt idx="2983">
                        <c:v>92.377680369624443</c:v>
                      </c:pt>
                      <c:pt idx="2984">
                        <c:v>92.51510484539746</c:v>
                      </c:pt>
                      <c:pt idx="2985">
                        <c:v>91.309086601113592</c:v>
                      </c:pt>
                      <c:pt idx="2986">
                        <c:v>90.986849899301021</c:v>
                      </c:pt>
                      <c:pt idx="2987">
                        <c:v>91.294870276033635</c:v>
                      </c:pt>
                      <c:pt idx="2988">
                        <c:v>91.43940291434663</c:v>
                      </c:pt>
                      <c:pt idx="2989">
                        <c:v>91.43940291434663</c:v>
                      </c:pt>
                      <c:pt idx="2990">
                        <c:v>91.43940291434663</c:v>
                      </c:pt>
                      <c:pt idx="2991">
                        <c:v>91.183509062907234</c:v>
                      </c:pt>
                      <c:pt idx="2992">
                        <c:v>90.818623385854764</c:v>
                      </c:pt>
                      <c:pt idx="2993">
                        <c:v>90.411088733562366</c:v>
                      </c:pt>
                      <c:pt idx="2994">
                        <c:v>90.655135647435131</c:v>
                      </c:pt>
                      <c:pt idx="2995">
                        <c:v>90.690676460135052</c:v>
                      </c:pt>
                      <c:pt idx="2996">
                        <c:v>90.690676460135052</c:v>
                      </c:pt>
                      <c:pt idx="2997">
                        <c:v>90.690676460135052</c:v>
                      </c:pt>
                      <c:pt idx="2998">
                        <c:v>90.444260158748961</c:v>
                      </c:pt>
                      <c:pt idx="2999">
                        <c:v>89.783201042530493</c:v>
                      </c:pt>
                      <c:pt idx="3000">
                        <c:v>89.996445918729989</c:v>
                      </c:pt>
                      <c:pt idx="3001">
                        <c:v>89.565217391304344</c:v>
                      </c:pt>
                      <c:pt idx="3002">
                        <c:v>90.185996919796224</c:v>
                      </c:pt>
                      <c:pt idx="3003">
                        <c:v>90.209690794929514</c:v>
                      </c:pt>
                      <c:pt idx="3004">
                        <c:v>90.328160170595893</c:v>
                      </c:pt>
                      <c:pt idx="3005">
                        <c:v>90.648027484895138</c:v>
                      </c:pt>
                      <c:pt idx="3006">
                        <c:v>90.998696836867651</c:v>
                      </c:pt>
                      <c:pt idx="3007">
                        <c:v>91.742684516052591</c:v>
                      </c:pt>
                      <c:pt idx="3008">
                        <c:v>91.991470204952009</c:v>
                      </c:pt>
                      <c:pt idx="3009">
                        <c:v>92.673853808790426</c:v>
                      </c:pt>
                      <c:pt idx="3010">
                        <c:v>92.586186470797287</c:v>
                      </c:pt>
                      <c:pt idx="3011">
                        <c:v>92.252102831418071</c:v>
                      </c:pt>
                      <c:pt idx="3012">
                        <c:v>92.749674209216906</c:v>
                      </c:pt>
                      <c:pt idx="3013">
                        <c:v>92.749674209216906</c:v>
                      </c:pt>
                      <c:pt idx="3014">
                        <c:v>92.749674209216906</c:v>
                      </c:pt>
                      <c:pt idx="3015">
                        <c:v>92.271057931524695</c:v>
                      </c:pt>
                      <c:pt idx="3016">
                        <c:v>91.228527425660459</c:v>
                      </c:pt>
                      <c:pt idx="3017">
                        <c:v>91.062670299727529</c:v>
                      </c:pt>
                      <c:pt idx="3018">
                        <c:v>91.041345812107565</c:v>
                      </c:pt>
                      <c:pt idx="3019">
                        <c:v>91.562611065039675</c:v>
                      </c:pt>
                      <c:pt idx="3020">
                        <c:v>91.562611065039675</c:v>
                      </c:pt>
                      <c:pt idx="3021">
                        <c:v>91.562611065039675</c:v>
                      </c:pt>
                      <c:pt idx="3022">
                        <c:v>91.723729415945968</c:v>
                      </c:pt>
                      <c:pt idx="3023">
                        <c:v>91.944082454685457</c:v>
                      </c:pt>
                      <c:pt idx="3024">
                        <c:v>91.344627413813512</c:v>
                      </c:pt>
                      <c:pt idx="3025">
                        <c:v>91.159815187773958</c:v>
                      </c:pt>
                      <c:pt idx="3026">
                        <c:v>91.519962089799776</c:v>
                      </c:pt>
                      <c:pt idx="3027">
                        <c:v>91.519962089799776</c:v>
                      </c:pt>
                      <c:pt idx="3028">
                        <c:v>91.519962089799776</c:v>
                      </c:pt>
                      <c:pt idx="3029">
                        <c:v>91.190617225447212</c:v>
                      </c:pt>
                      <c:pt idx="3030">
                        <c:v>91.394384551593404</c:v>
                      </c:pt>
                      <c:pt idx="3031">
                        <c:v>90.85416419855467</c:v>
                      </c:pt>
                      <c:pt idx="3032">
                        <c:v>90.456107096315591</c:v>
                      </c:pt>
                      <c:pt idx="3033">
                        <c:v>90.787821348181481</c:v>
                      </c:pt>
                      <c:pt idx="3034">
                        <c:v>90.787821348181481</c:v>
                      </c:pt>
                      <c:pt idx="3035">
                        <c:v>90.787821348181481</c:v>
                      </c:pt>
                      <c:pt idx="3036">
                        <c:v>90.534296884255411</c:v>
                      </c:pt>
                      <c:pt idx="3037">
                        <c:v>90.498756071555491</c:v>
                      </c:pt>
                      <c:pt idx="3038">
                        <c:v>90.740433597914929</c:v>
                      </c:pt>
                      <c:pt idx="3039">
                        <c:v>90.847056036014678</c:v>
                      </c:pt>
                      <c:pt idx="3040">
                        <c:v>90.579315247008637</c:v>
                      </c:pt>
                      <c:pt idx="3041">
                        <c:v>90.579315247008637</c:v>
                      </c:pt>
                      <c:pt idx="3042">
                        <c:v>90.579315247008637</c:v>
                      </c:pt>
                      <c:pt idx="3043">
                        <c:v>90.790190735694807</c:v>
                      </c:pt>
                      <c:pt idx="3044">
                        <c:v>91.088733562374117</c:v>
                      </c:pt>
                      <c:pt idx="3045">
                        <c:v>90.958417249141092</c:v>
                      </c:pt>
                      <c:pt idx="3046">
                        <c:v>90.920507048927846</c:v>
                      </c:pt>
                      <c:pt idx="3047">
                        <c:v>90.539035659282078</c:v>
                      </c:pt>
                      <c:pt idx="3048">
                        <c:v>90.721478497808306</c:v>
                      </c:pt>
                      <c:pt idx="3049">
                        <c:v>91.82798246653239</c:v>
                      </c:pt>
                      <c:pt idx="3050">
                        <c:v>92.486672195237517</c:v>
                      </c:pt>
                      <c:pt idx="3051">
                        <c:v>92.036488567705234</c:v>
                      </c:pt>
                      <c:pt idx="3052">
                        <c:v>93.121668048809383</c:v>
                      </c:pt>
                      <c:pt idx="3053">
                        <c:v>93.121668048809383</c:v>
                      </c:pt>
                      <c:pt idx="3054">
                        <c:v>93.121668048809383</c:v>
                      </c:pt>
                      <c:pt idx="3055">
                        <c:v>93.090866011136114</c:v>
                      </c:pt>
                      <c:pt idx="3056">
                        <c:v>93.095604786162767</c:v>
                      </c:pt>
                      <c:pt idx="3057">
                        <c:v>93.038739485842896</c:v>
                      </c:pt>
                      <c:pt idx="3058">
                        <c:v>93.671365951901421</c:v>
                      </c:pt>
                      <c:pt idx="3059">
                        <c:v>94.107333254353748</c:v>
                      </c:pt>
                      <c:pt idx="3060">
                        <c:v>94.107333254353748</c:v>
                      </c:pt>
                      <c:pt idx="3061">
                        <c:v>94.107333254353748</c:v>
                      </c:pt>
                      <c:pt idx="3062">
                        <c:v>93.943845515934115</c:v>
                      </c:pt>
                      <c:pt idx="3063">
                        <c:v>93.946214903447441</c:v>
                      </c:pt>
                      <c:pt idx="3064">
                        <c:v>93.962800616040738</c:v>
                      </c:pt>
                      <c:pt idx="3065">
                        <c:v>94.349010780713186</c:v>
                      </c:pt>
                      <c:pt idx="3066">
                        <c:v>93.576590451368318</c:v>
                      </c:pt>
                      <c:pt idx="3067">
                        <c:v>93.576590451368318</c:v>
                      </c:pt>
                      <c:pt idx="3068">
                        <c:v>93.576590451368318</c:v>
                      </c:pt>
                      <c:pt idx="3069">
                        <c:v>92.917900722663191</c:v>
                      </c:pt>
                      <c:pt idx="3070">
                        <c:v>92.18339059353157</c:v>
                      </c:pt>
                      <c:pt idx="3071">
                        <c:v>92.330292619357877</c:v>
                      </c:pt>
                      <c:pt idx="3072">
                        <c:v>92.112308968131728</c:v>
                      </c:pt>
                      <c:pt idx="3073">
                        <c:v>92.050704892785205</c:v>
                      </c:pt>
                      <c:pt idx="3074">
                        <c:v>92.050704892785205</c:v>
                      </c:pt>
                      <c:pt idx="3075">
                        <c:v>92.050704892785205</c:v>
                      </c:pt>
                      <c:pt idx="3076">
                        <c:v>92.889468072503249</c:v>
                      </c:pt>
                      <c:pt idx="3077">
                        <c:v>93.124037436322709</c:v>
                      </c:pt>
                      <c:pt idx="3078">
                        <c:v>94.315839355526592</c:v>
                      </c:pt>
                      <c:pt idx="3079">
                        <c:v>95.062196422224858</c:v>
                      </c:pt>
                      <c:pt idx="3080">
                        <c:v>96.490937092761513</c:v>
                      </c:pt>
                      <c:pt idx="3081">
                        <c:v>97.602179836512249</c:v>
                      </c:pt>
                      <c:pt idx="3082">
                        <c:v>97.332069659992882</c:v>
                      </c:pt>
                      <c:pt idx="3083">
                        <c:v>98.751332780476233</c:v>
                      </c:pt>
                      <c:pt idx="3084">
                        <c:v>98.893496031275902</c:v>
                      </c:pt>
                      <c:pt idx="3085">
                        <c:v>99.350787821348177</c:v>
                      </c:pt>
                      <c:pt idx="3086">
                        <c:v>99.350787821348177</c:v>
                      </c:pt>
                      <c:pt idx="3087">
                        <c:v>99.350787821348177</c:v>
                      </c:pt>
                      <c:pt idx="3088">
                        <c:v>98.708683805236348</c:v>
                      </c:pt>
                      <c:pt idx="3089">
                        <c:v>98.509655254116808</c:v>
                      </c:pt>
                      <c:pt idx="3090">
                        <c:v>99.51190617225447</c:v>
                      </c:pt>
                      <c:pt idx="3091">
                        <c:v>99.258381708328386</c:v>
                      </c:pt>
                      <c:pt idx="3092">
                        <c:v>98.910081743869199</c:v>
                      </c:pt>
                      <c:pt idx="3093">
                        <c:v>98.718161355289652</c:v>
                      </c:pt>
                      <c:pt idx="3094">
                        <c:v>98.68972870512971</c:v>
                      </c:pt>
                      <c:pt idx="3095">
                        <c:v>99.646961260514132</c:v>
                      </c:pt>
                      <c:pt idx="3096">
                        <c:v>99.767800023693866</c:v>
                      </c:pt>
                      <c:pt idx="3097">
                        <c:v>99.594834735220942</c:v>
                      </c:pt>
                      <c:pt idx="3098">
                        <c:v>99.028551119535592</c:v>
                      </c:pt>
                      <c:pt idx="3099">
                        <c:v>98.519132804170113</c:v>
                      </c:pt>
                      <c:pt idx="3100">
                        <c:v>97.694585949532026</c:v>
                      </c:pt>
                      <c:pt idx="3101">
                        <c:v>99.128065395095348</c:v>
                      </c:pt>
                      <c:pt idx="3102">
                        <c:v>99.855467361687005</c:v>
                      </c:pt>
                      <c:pt idx="3103">
                        <c:v>99.855467361687005</c:v>
                      </c:pt>
                      <c:pt idx="3104">
                        <c:v>99.855467361687005</c:v>
                      </c:pt>
                      <c:pt idx="3105">
                        <c:v>99.189669470441885</c:v>
                      </c:pt>
                      <c:pt idx="3106">
                        <c:v>98.670773605023086</c:v>
                      </c:pt>
                      <c:pt idx="3107">
                        <c:v>99.772538798720518</c:v>
                      </c:pt>
                      <c:pt idx="3108">
                        <c:v>100.81980807961139</c:v>
                      </c:pt>
                      <c:pt idx="3109">
                        <c:v>100.11609998815305</c:v>
                      </c:pt>
                      <c:pt idx="3110">
                        <c:v>100.77242032934485</c:v>
                      </c:pt>
                      <c:pt idx="3111">
                        <c:v>100.60656320341192</c:v>
                      </c:pt>
                      <c:pt idx="3112">
                        <c:v>100.2393081388461</c:v>
                      </c:pt>
                      <c:pt idx="3113">
                        <c:v>100.33171425186586</c:v>
                      </c:pt>
                      <c:pt idx="3114">
                        <c:v>99.891008174386926</c:v>
                      </c:pt>
                      <c:pt idx="3115">
                        <c:v>99.895746949413564</c:v>
                      </c:pt>
                      <c:pt idx="3116">
                        <c:v>99.74410614856059</c:v>
                      </c:pt>
                      <c:pt idx="3117">
                        <c:v>100.20850610117284</c:v>
                      </c:pt>
                      <c:pt idx="3118">
                        <c:v>99.561663310034348</c:v>
                      </c:pt>
                      <c:pt idx="3119">
                        <c:v>99.213363345575146</c:v>
                      </c:pt>
                      <c:pt idx="3120">
                        <c:v>100</c:v>
                      </c:pt>
                      <c:pt idx="3121">
                        <c:v>99.940765312166789</c:v>
                      </c:pt>
                      <c:pt idx="3122">
                        <c:v>98.68972870512971</c:v>
                      </c:pt>
                      <c:pt idx="3123">
                        <c:v>97.507404335979146</c:v>
                      </c:pt>
                      <c:pt idx="3124">
                        <c:v>98.0144532638313</c:v>
                      </c:pt>
                      <c:pt idx="3125">
                        <c:v>98.151877739604316</c:v>
                      </c:pt>
                      <c:pt idx="3126">
                        <c:v>98.175571614737592</c:v>
                      </c:pt>
                      <c:pt idx="3127">
                        <c:v>97.891245113138254</c:v>
                      </c:pt>
                      <c:pt idx="3128">
                        <c:v>97.609287999052242</c:v>
                      </c:pt>
                      <c:pt idx="3129">
                        <c:v>97.670892074398765</c:v>
                      </c:pt>
                      <c:pt idx="3130">
                        <c:v>97.775145124985173</c:v>
                      </c:pt>
                      <c:pt idx="3131">
                        <c:v>96.538324843028064</c:v>
                      </c:pt>
                      <c:pt idx="3132">
                        <c:v>97.308375784859606</c:v>
                      </c:pt>
                      <c:pt idx="3133">
                        <c:v>97.156734984006633</c:v>
                      </c:pt>
                      <c:pt idx="3134">
                        <c:v>96.697073806421045</c:v>
                      </c:pt>
                      <c:pt idx="3135">
                        <c:v>96.197133041108856</c:v>
                      </c:pt>
                      <c:pt idx="3136">
                        <c:v>96.517000355408129</c:v>
                      </c:pt>
                      <c:pt idx="3137">
                        <c:v>96.021798365122606</c:v>
                      </c:pt>
                      <c:pt idx="3138">
                        <c:v>96.422224854874997</c:v>
                      </c:pt>
                      <c:pt idx="3139">
                        <c:v>96.028906527662599</c:v>
                      </c:pt>
                      <c:pt idx="3140">
                        <c:v>96.038384077715904</c:v>
                      </c:pt>
                      <c:pt idx="3141">
                        <c:v>94.844212770998695</c:v>
                      </c:pt>
                      <c:pt idx="3142">
                        <c:v>94.728112782845628</c:v>
                      </c:pt>
                      <c:pt idx="3143">
                        <c:v>95.069304584764836</c:v>
                      </c:pt>
                      <c:pt idx="3144">
                        <c:v>94.538561781779407</c:v>
                      </c:pt>
                      <c:pt idx="3145">
                        <c:v>94.694941357659033</c:v>
                      </c:pt>
                      <c:pt idx="3146">
                        <c:v>95.524226987323772</c:v>
                      </c:pt>
                      <c:pt idx="3147">
                        <c:v>95.457884136950597</c:v>
                      </c:pt>
                      <c:pt idx="3148">
                        <c:v>95.896220826916235</c:v>
                      </c:pt>
                      <c:pt idx="3149">
                        <c:v>95.633218812936846</c:v>
                      </c:pt>
                      <c:pt idx="3150">
                        <c:v>96.358251392015148</c:v>
                      </c:pt>
                      <c:pt idx="3151">
                        <c:v>96.398530979741736</c:v>
                      </c:pt>
                      <c:pt idx="3152">
                        <c:v>96.35114322947517</c:v>
                      </c:pt>
                      <c:pt idx="3153">
                        <c:v>95.879635114322937</c:v>
                      </c:pt>
                      <c:pt idx="3154">
                        <c:v>96.775263594360837</c:v>
                      </c:pt>
                      <c:pt idx="3155">
                        <c:v>96.422224854874997</c:v>
                      </c:pt>
                      <c:pt idx="3156">
                        <c:v>96.602298305887913</c:v>
                      </c:pt>
                      <c:pt idx="3157">
                        <c:v>96.469612605141577</c:v>
                      </c:pt>
                      <c:pt idx="3158">
                        <c:v>96.325079966828582</c:v>
                      </c:pt>
                      <c:pt idx="3159">
                        <c:v>96.765786044307532</c:v>
                      </c:pt>
                      <c:pt idx="3160">
                        <c:v>96.533586068001426</c:v>
                      </c:pt>
                      <c:pt idx="3161">
                        <c:v>96.479090155194882</c:v>
                      </c:pt>
                      <c:pt idx="3162">
                        <c:v>96.216088141215494</c:v>
                      </c:pt>
                      <c:pt idx="3163">
                        <c:v>96.950598270347115</c:v>
                      </c:pt>
                      <c:pt idx="3164">
                        <c:v>96.024167752635918</c:v>
                      </c:pt>
                      <c:pt idx="3165">
                        <c:v>96.419855467361685</c:v>
                      </c:pt>
                      <c:pt idx="3166">
                        <c:v>96.517000355408129</c:v>
                      </c:pt>
                      <c:pt idx="3167">
                        <c:v>96.874777869920607</c:v>
                      </c:pt>
                      <c:pt idx="3168">
                        <c:v>96.905579907593889</c:v>
                      </c:pt>
                      <c:pt idx="3169">
                        <c:v>96.272953441535364</c:v>
                      </c:pt>
                      <c:pt idx="3170">
                        <c:v>96.258737116455379</c:v>
                      </c:pt>
                      <c:pt idx="3171">
                        <c:v>96.434071792441657</c:v>
                      </c:pt>
                      <c:pt idx="3172">
                        <c:v>95.194882122971194</c:v>
                      </c:pt>
                      <c:pt idx="3173">
                        <c:v>94.773131145598853</c:v>
                      </c:pt>
                      <c:pt idx="3174">
                        <c:v>94.628598507285858</c:v>
                      </c:pt>
                      <c:pt idx="3175">
                        <c:v>94.628598507285858</c:v>
                      </c:pt>
                      <c:pt idx="3176">
                        <c:v>94.628598507285858</c:v>
                      </c:pt>
                      <c:pt idx="3177">
                        <c:v>94.055206729060529</c:v>
                      </c:pt>
                      <c:pt idx="3178">
                        <c:v>93.740078189787937</c:v>
                      </c:pt>
                      <c:pt idx="3179">
                        <c:v>93.91067409074752</c:v>
                      </c:pt>
                      <c:pt idx="3180">
                        <c:v>93.716384314654661</c:v>
                      </c:pt>
                      <c:pt idx="3181">
                        <c:v>93.50313943845515</c:v>
                      </c:pt>
                      <c:pt idx="3182">
                        <c:v>92.595664020850592</c:v>
                      </c:pt>
                      <c:pt idx="3183">
                        <c:v>92.910792560123198</c:v>
                      </c:pt>
                      <c:pt idx="3184">
                        <c:v>93.022153773249613</c:v>
                      </c:pt>
                      <c:pt idx="3185">
                        <c:v>93.488923113375193</c:v>
                      </c:pt>
                      <c:pt idx="3186">
                        <c:v>94.135765904513676</c:v>
                      </c:pt>
                      <c:pt idx="3187">
                        <c:v>94.052837341547203</c:v>
                      </c:pt>
                      <c:pt idx="3188">
                        <c:v>94.301623030446621</c:v>
                      </c:pt>
                      <c:pt idx="3189">
                        <c:v>94.088378154247124</c:v>
                      </c:pt>
                      <c:pt idx="3190">
                        <c:v>94.258974055206721</c:v>
                      </c:pt>
                      <c:pt idx="3191">
                        <c:v>94.424831181139666</c:v>
                      </c:pt>
                      <c:pt idx="3192">
                        <c:v>94.692571970145707</c:v>
                      </c:pt>
                      <c:pt idx="3193">
                        <c:v>94.896339296291885</c:v>
                      </c:pt>
                      <c:pt idx="3194">
                        <c:v>94.32294751806657</c:v>
                      </c:pt>
                      <c:pt idx="3195">
                        <c:v>94.784978083165498</c:v>
                      </c:pt>
                      <c:pt idx="3196">
                        <c:v>94.569363819452661</c:v>
                      </c:pt>
                      <c:pt idx="3197">
                        <c:v>94.467480156379565</c:v>
                      </c:pt>
                      <c:pt idx="3198">
                        <c:v>93.500770050941824</c:v>
                      </c:pt>
                      <c:pt idx="3199">
                        <c:v>94.173676104726923</c:v>
                      </c:pt>
                      <c:pt idx="3200">
                        <c:v>94.313469968013266</c:v>
                      </c:pt>
                      <c:pt idx="3201">
                        <c:v>94.197369979860198</c:v>
                      </c:pt>
                      <c:pt idx="3202">
                        <c:v>92.574339533230642</c:v>
                      </c:pt>
                      <c:pt idx="3203">
                        <c:v>91.553133514986357</c:v>
                      </c:pt>
                      <c:pt idx="3204">
                        <c:v>91.851676341665666</c:v>
                      </c:pt>
                      <c:pt idx="3205">
                        <c:v>91.996208979978661</c:v>
                      </c:pt>
                      <c:pt idx="3206">
                        <c:v>91.894325316905579</c:v>
                      </c:pt>
                      <c:pt idx="3207">
                        <c:v>91.825613079019078</c:v>
                      </c:pt>
                      <c:pt idx="3208">
                        <c:v>91.114796825020733</c:v>
                      </c:pt>
                      <c:pt idx="3209">
                        <c:v>91.553133514986357</c:v>
                      </c:pt>
                      <c:pt idx="3210">
                        <c:v>91.219049875607155</c:v>
                      </c:pt>
                      <c:pt idx="3211">
                        <c:v>90.700154010188356</c:v>
                      </c:pt>
                      <c:pt idx="3212">
                        <c:v>91.683449828219395</c:v>
                      </c:pt>
                      <c:pt idx="3213">
                        <c:v>92.214192631204824</c:v>
                      </c:pt>
                      <c:pt idx="3214">
                        <c:v>91.809027366425767</c:v>
                      </c:pt>
                      <c:pt idx="3215">
                        <c:v>92.185759981044896</c:v>
                      </c:pt>
                      <c:pt idx="3216">
                        <c:v>91.323302926193577</c:v>
                      </c:pt>
                      <c:pt idx="3217">
                        <c:v>90.614856059708544</c:v>
                      </c:pt>
                      <c:pt idx="3218">
                        <c:v>89.287999052244999</c:v>
                      </c:pt>
                      <c:pt idx="3219">
                        <c:v>88.982348063025711</c:v>
                      </c:pt>
                      <c:pt idx="3220">
                        <c:v>89.944319393436786</c:v>
                      </c:pt>
                      <c:pt idx="3221">
                        <c:v>88.778580736879505</c:v>
                      </c:pt>
                      <c:pt idx="3222">
                        <c:v>88.510839947873464</c:v>
                      </c:pt>
                      <c:pt idx="3223">
                        <c:v>89.039213363345553</c:v>
                      </c:pt>
                      <c:pt idx="3224">
                        <c:v>88.252576708920742</c:v>
                      </c:pt>
                      <c:pt idx="3225">
                        <c:v>88.262054258974047</c:v>
                      </c:pt>
                      <c:pt idx="3226">
                        <c:v>88.603246060893241</c:v>
                      </c:pt>
                      <c:pt idx="3227">
                        <c:v>88.709868498993004</c:v>
                      </c:pt>
                      <c:pt idx="3228">
                        <c:v>88.449235872526941</c:v>
                      </c:pt>
                      <c:pt idx="3229">
                        <c:v>88.129368558227696</c:v>
                      </c:pt>
                      <c:pt idx="3230">
                        <c:v>88.598507285866603</c:v>
                      </c:pt>
                      <c:pt idx="3231">
                        <c:v>87.875844094301613</c:v>
                      </c:pt>
                      <c:pt idx="3232">
                        <c:v>88.145954270820994</c:v>
                      </c:pt>
                      <c:pt idx="3233">
                        <c:v>88.091458358014449</c:v>
                      </c:pt>
                      <c:pt idx="3234">
                        <c:v>88.527425660466761</c:v>
                      </c:pt>
                      <c:pt idx="3235">
                        <c:v>88.69091339888638</c:v>
                      </c:pt>
                      <c:pt idx="3236">
                        <c:v>88.562966473166682</c:v>
                      </c:pt>
                      <c:pt idx="3237">
                        <c:v>88.688544011373054</c:v>
                      </c:pt>
                      <c:pt idx="3238">
                        <c:v>88.6150929984599</c:v>
                      </c:pt>
                      <c:pt idx="3239">
                        <c:v>88.662480748726452</c:v>
                      </c:pt>
                      <c:pt idx="3240">
                        <c:v>89.944319393436786</c:v>
                      </c:pt>
                      <c:pt idx="3241">
                        <c:v>89.107925601232068</c:v>
                      </c:pt>
                      <c:pt idx="3242">
                        <c:v>89.66710105437744</c:v>
                      </c:pt>
                      <c:pt idx="3243">
                        <c:v>90.389764245942416</c:v>
                      </c:pt>
                      <c:pt idx="3244">
                        <c:v>90.202582632389522</c:v>
                      </c:pt>
                      <c:pt idx="3245">
                        <c:v>89.994076531216677</c:v>
                      </c:pt>
                      <c:pt idx="3246">
                        <c:v>89.38988271531808</c:v>
                      </c:pt>
                      <c:pt idx="3247">
                        <c:v>89.072384788532162</c:v>
                      </c:pt>
                      <c:pt idx="3248">
                        <c:v>88.572444023219987</c:v>
                      </c:pt>
                      <c:pt idx="3249">
                        <c:v>88.098566520554428</c:v>
                      </c:pt>
                      <c:pt idx="3250">
                        <c:v>87.818978793981756</c:v>
                      </c:pt>
                      <c:pt idx="3251">
                        <c:v>87.731311455988632</c:v>
                      </c:pt>
                      <c:pt idx="3252">
                        <c:v>88.589029735813284</c:v>
                      </c:pt>
                      <c:pt idx="3253">
                        <c:v>88.465821585120224</c:v>
                      </c:pt>
                      <c:pt idx="3254">
                        <c:v>88.259684871460721</c:v>
                      </c:pt>
                      <c:pt idx="3255">
                        <c:v>87.909015519488193</c:v>
                      </c:pt>
                      <c:pt idx="3256">
                        <c:v>88.025115507641274</c:v>
                      </c:pt>
                      <c:pt idx="3257">
                        <c:v>88.027484895154601</c:v>
                      </c:pt>
                      <c:pt idx="3258">
                        <c:v>87.589148205188948</c:v>
                      </c:pt>
                      <c:pt idx="3259">
                        <c:v>87.818978793981756</c:v>
                      </c:pt>
                      <c:pt idx="3260">
                        <c:v>87.807131856415111</c:v>
                      </c:pt>
                      <c:pt idx="3261">
                        <c:v>86.871223788650624</c:v>
                      </c:pt>
                      <c:pt idx="3262">
                        <c:v>86.745646250444253</c:v>
                      </c:pt>
                      <c:pt idx="3263">
                        <c:v>86.176993247245576</c:v>
                      </c:pt>
                      <c:pt idx="3264">
                        <c:v>86.608221774671236</c:v>
                      </c:pt>
                      <c:pt idx="3265">
                        <c:v>85.807368795166454</c:v>
                      </c:pt>
                      <c:pt idx="3266">
                        <c:v>86.676934012557751</c:v>
                      </c:pt>
                      <c:pt idx="3267">
                        <c:v>86.759862575524224</c:v>
                      </c:pt>
                      <c:pt idx="3268">
                        <c:v>86.755123800497572</c:v>
                      </c:pt>
                      <c:pt idx="3269">
                        <c:v>85.845278995379687</c:v>
                      </c:pt>
                      <c:pt idx="3270">
                        <c:v>86.21727283497215</c:v>
                      </c:pt>
                      <c:pt idx="3271">
                        <c:v>85.762350432413214</c:v>
                      </c:pt>
                      <c:pt idx="3272">
                        <c:v>85.14157090392132</c:v>
                      </c:pt>
                      <c:pt idx="3273">
                        <c:v>85.411681080440687</c:v>
                      </c:pt>
                      <c:pt idx="3274">
                        <c:v>85.098921928681435</c:v>
                      </c:pt>
                      <c:pt idx="3275">
                        <c:v>84.65584646368913</c:v>
                      </c:pt>
                      <c:pt idx="3276">
                        <c:v>85.423528018007346</c:v>
                      </c:pt>
                      <c:pt idx="3277">
                        <c:v>85.402203530387382</c:v>
                      </c:pt>
                      <c:pt idx="3278">
                        <c:v>85.982703471152703</c:v>
                      </c:pt>
                      <c:pt idx="3279">
                        <c:v>85.980334083639377</c:v>
                      </c:pt>
                      <c:pt idx="3280">
                        <c:v>86.122497334439046</c:v>
                      </c:pt>
                      <c:pt idx="3281">
                        <c:v>85.835801445326382</c:v>
                      </c:pt>
                      <c:pt idx="3282">
                        <c:v>86.167515697192272</c:v>
                      </c:pt>
                      <c:pt idx="3283">
                        <c:v>86.629546262291186</c:v>
                      </c:pt>
                      <c:pt idx="3284">
                        <c:v>85.930576945859499</c:v>
                      </c:pt>
                      <c:pt idx="3285">
                        <c:v>86.376021798365116</c:v>
                      </c:pt>
                      <c:pt idx="3286">
                        <c:v>86.096434071792444</c:v>
                      </c:pt>
                      <c:pt idx="3287">
                        <c:v>85.819215732733085</c:v>
                      </c:pt>
                      <c:pt idx="3288">
                        <c:v>86.113019784385727</c:v>
                      </c:pt>
                      <c:pt idx="3289">
                        <c:v>85.999289183746001</c:v>
                      </c:pt>
                      <c:pt idx="3290">
                        <c:v>85.568060656320327</c:v>
                      </c:pt>
                      <c:pt idx="3291">
                        <c:v>84.636891363582507</c:v>
                      </c:pt>
                      <c:pt idx="3292">
                        <c:v>83.994787347470663</c:v>
                      </c:pt>
                      <c:pt idx="3293">
                        <c:v>84.210401611183499</c:v>
                      </c:pt>
                      <c:pt idx="3294">
                        <c:v>84.800379102002125</c:v>
                      </c:pt>
                      <c:pt idx="3295">
                        <c:v>84.501836275322816</c:v>
                      </c:pt>
                      <c:pt idx="3296">
                        <c:v>84.978083165501701</c:v>
                      </c:pt>
                      <c:pt idx="3297">
                        <c:v>84.452079137542938</c:v>
                      </c:pt>
                      <c:pt idx="3298">
                        <c:v>84.224617936263471</c:v>
                      </c:pt>
                      <c:pt idx="3299">
                        <c:v>84.475773012676214</c:v>
                      </c:pt>
                      <c:pt idx="3300">
                        <c:v>83.755479208624564</c:v>
                      </c:pt>
                      <c:pt idx="3301">
                        <c:v>83.556450657505039</c:v>
                      </c:pt>
                      <c:pt idx="3302">
                        <c:v>84.165383248430274</c:v>
                      </c:pt>
                      <c:pt idx="3303">
                        <c:v>84.302807724203277</c:v>
                      </c:pt>
                      <c:pt idx="3304">
                        <c:v>85.380879042767432</c:v>
                      </c:pt>
                      <c:pt idx="3305">
                        <c:v>85.042056628361564</c:v>
                      </c:pt>
                      <c:pt idx="3306">
                        <c:v>84.826442364648727</c:v>
                      </c:pt>
                      <c:pt idx="3307">
                        <c:v>85.077597441061485</c:v>
                      </c:pt>
                      <c:pt idx="3308">
                        <c:v>84.546854638076042</c:v>
                      </c:pt>
                      <c:pt idx="3309">
                        <c:v>85.212652529321161</c:v>
                      </c:pt>
                      <c:pt idx="3310">
                        <c:v>84.850136239782017</c:v>
                      </c:pt>
                      <c:pt idx="3311">
                        <c:v>84.591873000829281</c:v>
                      </c:pt>
                      <c:pt idx="3312">
                        <c:v>85.451960668167274</c:v>
                      </c:pt>
                      <c:pt idx="3313">
                        <c:v>86.131974884492351</c:v>
                      </c:pt>
                      <c:pt idx="3314">
                        <c:v>87.231370690676457</c:v>
                      </c:pt>
                      <c:pt idx="3315">
                        <c:v>86.71721360028431</c:v>
                      </c:pt>
                      <c:pt idx="3316">
                        <c:v>86.496860561544835</c:v>
                      </c:pt>
                      <c:pt idx="3317">
                        <c:v>87.086838052363461</c:v>
                      </c:pt>
                      <c:pt idx="3318">
                        <c:v>87.091576827390114</c:v>
                      </c:pt>
                      <c:pt idx="3319">
                        <c:v>86.586897287051286</c:v>
                      </c:pt>
                      <c:pt idx="3320">
                        <c:v>87.103423764956759</c:v>
                      </c:pt>
                      <c:pt idx="3321">
                        <c:v>87.058405402203519</c:v>
                      </c:pt>
                      <c:pt idx="3322">
                        <c:v>86.814358488330768</c:v>
                      </c:pt>
                      <c:pt idx="3323">
                        <c:v>86.186470797298895</c:v>
                      </c:pt>
                      <c:pt idx="3324">
                        <c:v>85.302689254827627</c:v>
                      </c:pt>
                      <c:pt idx="3325">
                        <c:v>85.515934131027109</c:v>
                      </c:pt>
                      <c:pt idx="3326">
                        <c:v>85.117877028788044</c:v>
                      </c:pt>
                      <c:pt idx="3327">
                        <c:v>85.063381115981514</c:v>
                      </c:pt>
                      <c:pt idx="3328">
                        <c:v>85.302689254827627</c:v>
                      </c:pt>
                      <c:pt idx="3329">
                        <c:v>85.12024641630137</c:v>
                      </c:pt>
                      <c:pt idx="3330">
                        <c:v>84.672432176282413</c:v>
                      </c:pt>
                      <c:pt idx="3331">
                        <c:v>85.155787229001291</c:v>
                      </c:pt>
                      <c:pt idx="3332">
                        <c:v>85.238715791967763</c:v>
                      </c:pt>
                      <c:pt idx="3333">
                        <c:v>85.534889231133732</c:v>
                      </c:pt>
                      <c:pt idx="3334">
                        <c:v>85.018362753228288</c:v>
                      </c:pt>
                      <c:pt idx="3335">
                        <c:v>86.499229949058162</c:v>
                      </c:pt>
                      <c:pt idx="3336">
                        <c:v>86.691150337637708</c:v>
                      </c:pt>
                      <c:pt idx="3337">
                        <c:v>86.421040161118341</c:v>
                      </c:pt>
                      <c:pt idx="3338">
                        <c:v>86.24096671010544</c:v>
                      </c:pt>
                      <c:pt idx="3339">
                        <c:v>86.321525885558586</c:v>
                      </c:pt>
                      <c:pt idx="3340">
                        <c:v>86.058523871579183</c:v>
                      </c:pt>
                      <c:pt idx="3341">
                        <c:v>86.639023812344504</c:v>
                      </c:pt>
                      <c:pt idx="3342">
                        <c:v>86.482644236464864</c:v>
                      </c:pt>
                      <c:pt idx="3343">
                        <c:v>86.778817675630847</c:v>
                      </c:pt>
                      <c:pt idx="3344">
                        <c:v>86.577419736997967</c:v>
                      </c:pt>
                      <c:pt idx="3345">
                        <c:v>86.11775855941238</c:v>
                      </c:pt>
                      <c:pt idx="3346">
                        <c:v>85.835801445326382</c:v>
                      </c:pt>
                      <c:pt idx="3347">
                        <c:v>86.034829996445922</c:v>
                      </c:pt>
                      <c:pt idx="3348">
                        <c:v>85.281364767207663</c:v>
                      </c:pt>
                      <c:pt idx="3349">
                        <c:v>85.212652529321161</c:v>
                      </c:pt>
                      <c:pt idx="3350">
                        <c:v>85.369032105200802</c:v>
                      </c:pt>
                      <c:pt idx="3351">
                        <c:v>85.106030091221413</c:v>
                      </c:pt>
                      <c:pt idx="3352">
                        <c:v>85.425897405520672</c:v>
                      </c:pt>
                      <c:pt idx="3353">
                        <c:v>85.207913754294509</c:v>
                      </c:pt>
                      <c:pt idx="3354">
                        <c:v>84.454448525056264</c:v>
                      </c:pt>
                      <c:pt idx="3355">
                        <c:v>84.158275085890295</c:v>
                      </c:pt>
                      <c:pt idx="3356">
                        <c:v>83.599099632744938</c:v>
                      </c:pt>
                      <c:pt idx="3357">
                        <c:v>83.764956758677869</c:v>
                      </c:pt>
                      <c:pt idx="3358">
                        <c:v>84.099040398057085</c:v>
                      </c:pt>
                      <c:pt idx="3359">
                        <c:v>84.072977135410483</c:v>
                      </c:pt>
                      <c:pt idx="3360">
                        <c:v>83.655964933064794</c:v>
                      </c:pt>
                      <c:pt idx="3361">
                        <c:v>83.93555265963748</c:v>
                      </c:pt>
                      <c:pt idx="3362">
                        <c:v>84.001895510010655</c:v>
                      </c:pt>
                      <c:pt idx="3363">
                        <c:v>84.312285274256595</c:v>
                      </c:pt>
                      <c:pt idx="3364">
                        <c:v>84.617936263475883</c:v>
                      </c:pt>
                      <c:pt idx="3365">
                        <c:v>84.705603601469022</c:v>
                      </c:pt>
                      <c:pt idx="3366">
                        <c:v>84.501836275322816</c:v>
                      </c:pt>
                      <c:pt idx="3367">
                        <c:v>84.54448525056273</c:v>
                      </c:pt>
                      <c:pt idx="3368">
                        <c:v>84.961497452908404</c:v>
                      </c:pt>
                      <c:pt idx="3369">
                        <c:v>84.492358725269511</c:v>
                      </c:pt>
                      <c:pt idx="3370">
                        <c:v>84.96623622793507</c:v>
                      </c:pt>
                      <c:pt idx="3371">
                        <c:v>84.89041582750859</c:v>
                      </c:pt>
                      <c:pt idx="3372">
                        <c:v>84.59898116336926</c:v>
                      </c:pt>
                      <c:pt idx="3373">
                        <c:v>84.037436322710576</c:v>
                      </c:pt>
                      <c:pt idx="3374">
                        <c:v>83.916597559530857</c:v>
                      </c:pt>
                      <c:pt idx="3375">
                        <c:v>83.7341547210046</c:v>
                      </c:pt>
                      <c:pt idx="3376">
                        <c:v>83.7341547210046</c:v>
                      </c:pt>
                      <c:pt idx="3377">
                        <c:v>83.698613908304694</c:v>
                      </c:pt>
                      <c:pt idx="3378">
                        <c:v>83.921336334557509</c:v>
                      </c:pt>
                      <c:pt idx="3379">
                        <c:v>83.52327923231843</c:v>
                      </c:pt>
                      <c:pt idx="3380">
                        <c:v>82.855111953559998</c:v>
                      </c:pt>
                      <c:pt idx="3381">
                        <c:v>82.551830351854036</c:v>
                      </c:pt>
                      <c:pt idx="3382">
                        <c:v>82.551830351854036</c:v>
                      </c:pt>
                      <c:pt idx="3383">
                        <c:v>81.784148797535835</c:v>
                      </c:pt>
                      <c:pt idx="3384">
                        <c:v>81.841014097855691</c:v>
                      </c:pt>
                      <c:pt idx="3385">
                        <c:v>81.459542708209923</c:v>
                      </c:pt>
                      <c:pt idx="3386">
                        <c:v>81.800734510129132</c:v>
                      </c:pt>
                      <c:pt idx="3387">
                        <c:v>82.606326264660581</c:v>
                      </c:pt>
                      <c:pt idx="3388">
                        <c:v>83.153654780239307</c:v>
                      </c:pt>
                      <c:pt idx="3389">
                        <c:v>82.798246653240128</c:v>
                      </c:pt>
                      <c:pt idx="3390">
                        <c:v>82.066105911621833</c:v>
                      </c:pt>
                      <c:pt idx="3391">
                        <c:v>80.983295818031024</c:v>
                      </c:pt>
                      <c:pt idx="3392">
                        <c:v>80.625518303518533</c:v>
                      </c:pt>
                      <c:pt idx="3393">
                        <c:v>80.611301978438561</c:v>
                      </c:pt>
                      <c:pt idx="3394">
                        <c:v>81.011728468190952</c:v>
                      </c:pt>
                      <c:pt idx="3395">
                        <c:v>80.580499940765307</c:v>
                      </c:pt>
                      <c:pt idx="3396">
                        <c:v>80.893259092524573</c:v>
                      </c:pt>
                      <c:pt idx="3397">
                        <c:v>80.544959128065386</c:v>
                      </c:pt>
                      <c:pt idx="3398">
                        <c:v>80.270110176519367</c:v>
                      </c:pt>
                      <c:pt idx="3399">
                        <c:v>79.282075583461662</c:v>
                      </c:pt>
                      <c:pt idx="3400">
                        <c:v>79.189669470441885</c:v>
                      </c:pt>
                      <c:pt idx="3401">
                        <c:v>78.765549105556204</c:v>
                      </c:pt>
                      <c:pt idx="3402">
                        <c:v>79.336571496268206</c:v>
                      </c:pt>
                      <c:pt idx="3403">
                        <c:v>79.43371638431465</c:v>
                      </c:pt>
                      <c:pt idx="3404">
                        <c:v>79.246534770761741</c:v>
                      </c:pt>
                      <c:pt idx="3405">
                        <c:v>78.68972870512971</c:v>
                      </c:pt>
                      <c:pt idx="3406">
                        <c:v>79.298661296054959</c:v>
                      </c:pt>
                      <c:pt idx="3407">
                        <c:v>79.706195948347343</c:v>
                      </c:pt>
                      <c:pt idx="3408">
                        <c:v>79.535600047387732</c:v>
                      </c:pt>
                      <c:pt idx="3409">
                        <c:v>80.544959128065386</c:v>
                      </c:pt>
                      <c:pt idx="3410">
                        <c:v>81.092287643644113</c:v>
                      </c:pt>
                      <c:pt idx="3411">
                        <c:v>80.971448880464408</c:v>
                      </c:pt>
                      <c:pt idx="3412">
                        <c:v>80.353038739485839</c:v>
                      </c:pt>
                      <c:pt idx="3413">
                        <c:v>79.912332662006875</c:v>
                      </c:pt>
                      <c:pt idx="3414">
                        <c:v>79.066461319748839</c:v>
                      </c:pt>
                      <c:pt idx="3415">
                        <c:v>78.713422580263</c:v>
                      </c:pt>
                      <c:pt idx="3416">
                        <c:v>79.388698021561424</c:v>
                      </c:pt>
                      <c:pt idx="3417">
                        <c:v>78.94562255656912</c:v>
                      </c:pt>
                      <c:pt idx="3418">
                        <c:v>79.675393910674075</c:v>
                      </c:pt>
                      <c:pt idx="3419">
                        <c:v>80.462030565098914</c:v>
                      </c:pt>
                      <c:pt idx="3420">
                        <c:v>80.317497926785919</c:v>
                      </c:pt>
                      <c:pt idx="3421">
                        <c:v>80.393318327212398</c:v>
                      </c:pt>
                      <c:pt idx="3422">
                        <c:v>80.194289776092859</c:v>
                      </c:pt>
                      <c:pt idx="3423">
                        <c:v>80.810330529558101</c:v>
                      </c:pt>
                      <c:pt idx="3424">
                        <c:v>81.142044781423991</c:v>
                      </c:pt>
                      <c:pt idx="3425">
                        <c:v>80.87193460490461</c:v>
                      </c:pt>
                      <c:pt idx="3426">
                        <c:v>80.561544840658684</c:v>
                      </c:pt>
                      <c:pt idx="3427">
                        <c:v>80.462030565098914</c:v>
                      </c:pt>
                      <c:pt idx="3428">
                        <c:v>79.990522449946681</c:v>
                      </c:pt>
                      <c:pt idx="3429">
                        <c:v>80.315128539272578</c:v>
                      </c:pt>
                      <c:pt idx="3430">
                        <c:v>80.90747541760453</c:v>
                      </c:pt>
                      <c:pt idx="3431">
                        <c:v>80.793744816964804</c:v>
                      </c:pt>
                      <c:pt idx="3432">
                        <c:v>80.762942779291549</c:v>
                      </c:pt>
                      <c:pt idx="3433">
                        <c:v>80.56391422817201</c:v>
                      </c:pt>
                      <c:pt idx="3434">
                        <c:v>80.478616277692211</c:v>
                      </c:pt>
                      <c:pt idx="3435">
                        <c:v>81.13019784385736</c:v>
                      </c:pt>
                      <c:pt idx="3436">
                        <c:v>81.307901907356936</c:v>
                      </c:pt>
                      <c:pt idx="3437">
                        <c:v>81.125459068830708</c:v>
                      </c:pt>
                      <c:pt idx="3438">
                        <c:v>81.878924298068938</c:v>
                      </c:pt>
                      <c:pt idx="3439">
                        <c:v>81.22971211941713</c:v>
                      </c:pt>
                      <c:pt idx="3440">
                        <c:v>81.338703945030204</c:v>
                      </c:pt>
                      <c:pt idx="3441">
                        <c:v>81.054377443430866</c:v>
                      </c:pt>
                      <c:pt idx="3442">
                        <c:v>80.376732614619115</c:v>
                      </c:pt>
                      <c:pt idx="3443">
                        <c:v>80.473877502665545</c:v>
                      </c:pt>
                      <c:pt idx="3444">
                        <c:v>80.912214192631197</c:v>
                      </c:pt>
                      <c:pt idx="3445">
                        <c:v>81.078071318564142</c:v>
                      </c:pt>
                      <c:pt idx="3446">
                        <c:v>80.95249378035777</c:v>
                      </c:pt>
                      <c:pt idx="3447">
                        <c:v>81.120720293804055</c:v>
                      </c:pt>
                      <c:pt idx="3448">
                        <c:v>81.021206018244285</c:v>
                      </c:pt>
                      <c:pt idx="3449">
                        <c:v>81.059116218457532</c:v>
                      </c:pt>
                      <c:pt idx="3450">
                        <c:v>81.189432531690557</c:v>
                      </c:pt>
                      <c:pt idx="3451">
                        <c:v>80.990403980571017</c:v>
                      </c:pt>
                      <c:pt idx="3452">
                        <c:v>80.651581566165149</c:v>
                      </c:pt>
                      <c:pt idx="3453">
                        <c:v>80.300912214192621</c:v>
                      </c:pt>
                      <c:pt idx="3454">
                        <c:v>80.184812226039554</c:v>
                      </c:pt>
                      <c:pt idx="3455">
                        <c:v>80.315128539272578</c:v>
                      </c:pt>
                      <c:pt idx="3456">
                        <c:v>80.082928562966472</c:v>
                      </c:pt>
                      <c:pt idx="3457">
                        <c:v>79.485842909607854</c:v>
                      </c:pt>
                      <c:pt idx="3458">
                        <c:v>79.746475536073916</c:v>
                      </c:pt>
                      <c:pt idx="3459">
                        <c:v>79.77727757374717</c:v>
                      </c:pt>
                      <c:pt idx="3460">
                        <c:v>79.983414287406703</c:v>
                      </c:pt>
                      <c:pt idx="3461">
                        <c:v>80.445444852505616</c:v>
                      </c:pt>
                      <c:pt idx="3462">
                        <c:v>81.537732496149744</c:v>
                      </c:pt>
                      <c:pt idx="3463">
                        <c:v>81.480867195829859</c:v>
                      </c:pt>
                      <c:pt idx="3464">
                        <c:v>82.364648738301142</c:v>
                      </c:pt>
                      <c:pt idx="3465">
                        <c:v>82.767444615566859</c:v>
                      </c:pt>
                      <c:pt idx="3466">
                        <c:v>82.182205899774914</c:v>
                      </c:pt>
                      <c:pt idx="3467">
                        <c:v>83.132330292619343</c:v>
                      </c:pt>
                      <c:pt idx="3468">
                        <c:v>84.475773012676214</c:v>
                      </c:pt>
                      <c:pt idx="3469">
                        <c:v>84.622675038502535</c:v>
                      </c:pt>
                      <c:pt idx="3470">
                        <c:v>84.319393436796574</c:v>
                      </c:pt>
                      <c:pt idx="3471">
                        <c:v>84.160644473403622</c:v>
                      </c:pt>
                      <c:pt idx="3472">
                        <c:v>84.686648501362384</c:v>
                      </c:pt>
                      <c:pt idx="3473">
                        <c:v>85.489870868380507</c:v>
                      </c:pt>
                      <c:pt idx="3474">
                        <c:v>85.238715791967763</c:v>
                      </c:pt>
                      <c:pt idx="3475">
                        <c:v>84.44497097500296</c:v>
                      </c:pt>
                      <c:pt idx="3476">
                        <c:v>84.641630138609159</c:v>
                      </c:pt>
                      <c:pt idx="3477">
                        <c:v>84.814595427082097</c:v>
                      </c:pt>
                      <c:pt idx="3478">
                        <c:v>85.987442246179356</c:v>
                      </c:pt>
                      <c:pt idx="3479">
                        <c:v>85.745764719819917</c:v>
                      </c:pt>
                      <c:pt idx="3480">
                        <c:v>86.3073095604786</c:v>
                      </c:pt>
                      <c:pt idx="3481">
                        <c:v>86.492121786518169</c:v>
                      </c:pt>
                      <c:pt idx="3482">
                        <c:v>86.269399360265368</c:v>
                      </c:pt>
                      <c:pt idx="3483">
                        <c:v>86.167515697192272</c:v>
                      </c:pt>
                      <c:pt idx="3484">
                        <c:v>87.150811515223296</c:v>
                      </c:pt>
                      <c:pt idx="3485">
                        <c:v>87.138964577656679</c:v>
                      </c:pt>
                      <c:pt idx="3486">
                        <c:v>87.719464518421972</c:v>
                      </c:pt>
                      <c:pt idx="3487">
                        <c:v>87.724203293448639</c:v>
                      </c:pt>
                      <c:pt idx="3488">
                        <c:v>88.998933775619008</c:v>
                      </c:pt>
                      <c:pt idx="3489">
                        <c:v>87.42566046676933</c:v>
                      </c:pt>
                      <c:pt idx="3490">
                        <c:v>87.465940054495903</c:v>
                      </c:pt>
                      <c:pt idx="3491">
                        <c:v>87.468309442009243</c:v>
                      </c:pt>
                      <c:pt idx="3492">
                        <c:v>86.553725861864706</c:v>
                      </c:pt>
                      <c:pt idx="3493">
                        <c:v>86.565572799431351</c:v>
                      </c:pt>
                      <c:pt idx="3494">
                        <c:v>85.859495320459658</c:v>
                      </c:pt>
                      <c:pt idx="3495">
                        <c:v>85.880819808079593</c:v>
                      </c:pt>
                      <c:pt idx="3496">
                        <c:v>86.136713659519017</c:v>
                      </c:pt>
                      <c:pt idx="3497">
                        <c:v>85.778936145006497</c:v>
                      </c:pt>
                      <c:pt idx="3498">
                        <c:v>86.359436085771819</c:v>
                      </c:pt>
                      <c:pt idx="3499">
                        <c:v>85.949532045966109</c:v>
                      </c:pt>
                      <c:pt idx="3500">
                        <c:v>87.724203293448639</c:v>
                      </c:pt>
                      <c:pt idx="3501">
                        <c:v>87.392489041582749</c:v>
                      </c:pt>
                      <c:pt idx="3502">
                        <c:v>87.724203293448639</c:v>
                      </c:pt>
                      <c:pt idx="3503">
                        <c:v>88.183864471034241</c:v>
                      </c:pt>
                      <c:pt idx="3504">
                        <c:v>88.399478734747063</c:v>
                      </c:pt>
                      <c:pt idx="3505">
                        <c:v>88.363937922047143</c:v>
                      </c:pt>
                      <c:pt idx="3506">
                        <c:v>87.875844094301613</c:v>
                      </c:pt>
                      <c:pt idx="3507">
                        <c:v>87.935078782134809</c:v>
                      </c:pt>
                      <c:pt idx="3508">
                        <c:v>88.186233858547553</c:v>
                      </c:pt>
                      <c:pt idx="3509">
                        <c:v>89.254827627058404</c:v>
                      </c:pt>
                      <c:pt idx="3510">
                        <c:v>89.366188840184805</c:v>
                      </c:pt>
                      <c:pt idx="3511">
                        <c:v>88.674327686293083</c:v>
                      </c:pt>
                      <c:pt idx="3512">
                        <c:v>89.560478616277678</c:v>
                      </c:pt>
                      <c:pt idx="3513">
                        <c:v>89.321170477431579</c:v>
                      </c:pt>
                      <c:pt idx="3514">
                        <c:v>89.088970501125445</c:v>
                      </c:pt>
                      <c:pt idx="3515">
                        <c:v>88.207558346167502</c:v>
                      </c:pt>
                      <c:pt idx="3516">
                        <c:v>88.100935908067754</c:v>
                      </c:pt>
                      <c:pt idx="3517">
                        <c:v>87.011017651936967</c:v>
                      </c:pt>
                      <c:pt idx="3518">
                        <c:v>87.134225802630013</c:v>
                      </c:pt>
                      <c:pt idx="3519">
                        <c:v>88.108044070607733</c:v>
                      </c:pt>
                      <c:pt idx="3520">
                        <c:v>87.77159104371519</c:v>
                      </c:pt>
                      <c:pt idx="3521">
                        <c:v>87.492003317142505</c:v>
                      </c:pt>
                      <c:pt idx="3522">
                        <c:v>87.032342139556917</c:v>
                      </c:pt>
                      <c:pt idx="3523">
                        <c:v>87.311929866129603</c:v>
                      </c:pt>
                      <c:pt idx="3524">
                        <c:v>87.691031868262044</c:v>
                      </c:pt>
                      <c:pt idx="3525">
                        <c:v>88.25731548394738</c:v>
                      </c:pt>
                      <c:pt idx="3526">
                        <c:v>87.269280890889689</c:v>
                      </c:pt>
                      <c:pt idx="3527">
                        <c:v>87.664968605615442</c:v>
                      </c:pt>
                      <c:pt idx="3528">
                        <c:v>87.231370690676457</c:v>
                      </c:pt>
                      <c:pt idx="3529">
                        <c:v>86.814358488330768</c:v>
                      </c:pt>
                      <c:pt idx="3530">
                        <c:v>87.245587015756428</c:v>
                      </c:pt>
                      <c:pt idx="3531">
                        <c:v>87.098684989930092</c:v>
                      </c:pt>
                      <c:pt idx="3532">
                        <c:v>86.449472811278284</c:v>
                      </c:pt>
                      <c:pt idx="3533">
                        <c:v>86.665087074991106</c:v>
                      </c:pt>
                      <c:pt idx="3534">
                        <c:v>86.610591162184562</c:v>
                      </c:pt>
                      <c:pt idx="3535">
                        <c:v>87.42566046676933</c:v>
                      </c:pt>
                      <c:pt idx="3536">
                        <c:v>87.311929866129603</c:v>
                      </c:pt>
                      <c:pt idx="3537">
                        <c:v>87.345101291316183</c:v>
                      </c:pt>
                      <c:pt idx="3538">
                        <c:v>87.008648264423641</c:v>
                      </c:pt>
                      <c:pt idx="3539">
                        <c:v>87.006278876910315</c:v>
                      </c:pt>
                      <c:pt idx="3540">
                        <c:v>87.91375429451486</c:v>
                      </c:pt>
                      <c:pt idx="3541">
                        <c:v>89.221656201871809</c:v>
                      </c:pt>
                      <c:pt idx="3542">
                        <c:v>89.463333728231248</c:v>
                      </c:pt>
                      <c:pt idx="3543">
                        <c:v>89.825850017770406</c:v>
                      </c:pt>
                      <c:pt idx="3544">
                        <c:v>90.268925482762697</c:v>
                      </c:pt>
                      <c:pt idx="3545">
                        <c:v>89.695533704537368</c:v>
                      </c:pt>
                      <c:pt idx="3546">
                        <c:v>88.923113375192514</c:v>
                      </c:pt>
                      <c:pt idx="3547">
                        <c:v>88.90178888757255</c:v>
                      </c:pt>
                      <c:pt idx="3548">
                        <c:v>87.885321644354931</c:v>
                      </c:pt>
                      <c:pt idx="3549">
                        <c:v>87.257433953323059</c:v>
                      </c:pt>
                      <c:pt idx="3550">
                        <c:v>88.072503257907826</c:v>
                      </c:pt>
                      <c:pt idx="3551">
                        <c:v>87.264542115863037</c:v>
                      </c:pt>
                      <c:pt idx="3552">
                        <c:v>86.629546262291186</c:v>
                      </c:pt>
                      <c:pt idx="3553">
                        <c:v>86.556095249378032</c:v>
                      </c:pt>
                      <c:pt idx="3554">
                        <c:v>86.826205425897399</c:v>
                      </c:pt>
                      <c:pt idx="3555">
                        <c:v>87.307191091102936</c:v>
                      </c:pt>
                      <c:pt idx="3556">
                        <c:v>87.672076768155421</c:v>
                      </c:pt>
                      <c:pt idx="3557">
                        <c:v>87.487264542115867</c:v>
                      </c:pt>
                      <c:pt idx="3558">
                        <c:v>88.174386920980922</c:v>
                      </c:pt>
                      <c:pt idx="3559">
                        <c:v>88.205188958654176</c:v>
                      </c:pt>
                      <c:pt idx="3560">
                        <c:v>88.167278758440943</c:v>
                      </c:pt>
                      <c:pt idx="3561">
                        <c:v>88.475299135173557</c:v>
                      </c:pt>
                      <c:pt idx="3562">
                        <c:v>88.179125696007574</c:v>
                      </c:pt>
                      <c:pt idx="3563">
                        <c:v>87.875844094301613</c:v>
                      </c:pt>
                      <c:pt idx="3564">
                        <c:v>87.788176756308474</c:v>
                      </c:pt>
                      <c:pt idx="3565">
                        <c:v>87.217154365596485</c:v>
                      </c:pt>
                      <c:pt idx="3566">
                        <c:v>87.77159104371519</c:v>
                      </c:pt>
                      <c:pt idx="3567">
                        <c:v>87.179244165383238</c:v>
                      </c:pt>
                      <c:pt idx="3568">
                        <c:v>86.653240137424476</c:v>
                      </c:pt>
                      <c:pt idx="3569">
                        <c:v>86.409193223551711</c:v>
                      </c:pt>
                      <c:pt idx="3570">
                        <c:v>86.24096671010544</c:v>
                      </c:pt>
                      <c:pt idx="3571">
                        <c:v>86.91861153891719</c:v>
                      </c:pt>
                      <c:pt idx="3572">
                        <c:v>87.392489041582749</c:v>
                      </c:pt>
                      <c:pt idx="3573">
                        <c:v>87.392489041582749</c:v>
                      </c:pt>
                      <c:pt idx="3574">
                        <c:v>87.392489041582749</c:v>
                      </c:pt>
                      <c:pt idx="3575">
                        <c:v>87.68155431820874</c:v>
                      </c:pt>
                      <c:pt idx="3576">
                        <c:v>88.136476720767675</c:v>
                      </c:pt>
                      <c:pt idx="3577">
                        <c:v>88.804643999526121</c:v>
                      </c:pt>
                      <c:pt idx="3578">
                        <c:v>88.735931761639605</c:v>
                      </c:pt>
                      <c:pt idx="3579">
                        <c:v>88.508470560360138</c:v>
                      </c:pt>
                      <c:pt idx="3580">
                        <c:v>88.508470560360138</c:v>
                      </c:pt>
                      <c:pt idx="3581">
                        <c:v>88.508470560360138</c:v>
                      </c:pt>
                      <c:pt idx="3582">
                        <c:v>89.00130316313232</c:v>
                      </c:pt>
                      <c:pt idx="3583">
                        <c:v>88.7691031868262</c:v>
                      </c:pt>
                      <c:pt idx="3584">
                        <c:v>88.761995024286207</c:v>
                      </c:pt>
                      <c:pt idx="3585">
                        <c:v>88.039331832721231</c:v>
                      </c:pt>
                      <c:pt idx="3586">
                        <c:v>88.048809382774536</c:v>
                      </c:pt>
                      <c:pt idx="3587">
                        <c:v>88.048809382774536</c:v>
                      </c:pt>
                      <c:pt idx="3588">
                        <c:v>88.048809382774536</c:v>
                      </c:pt>
                      <c:pt idx="3589">
                        <c:v>87.840303281601692</c:v>
                      </c:pt>
                      <c:pt idx="3590">
                        <c:v>87.721833905935313</c:v>
                      </c:pt>
                      <c:pt idx="3591">
                        <c:v>88.375784859613788</c:v>
                      </c:pt>
                      <c:pt idx="3592">
                        <c:v>89.041582750858893</c:v>
                      </c:pt>
                      <c:pt idx="3593">
                        <c:v>88.394739959720397</c:v>
                      </c:pt>
                      <c:pt idx="3594">
                        <c:v>88.394739959720397</c:v>
                      </c:pt>
                      <c:pt idx="3595">
                        <c:v>88.394739959720397</c:v>
                      </c:pt>
                      <c:pt idx="3596">
                        <c:v>88.686174623859728</c:v>
                      </c:pt>
                      <c:pt idx="3597">
                        <c:v>88.728823599099627</c:v>
                      </c:pt>
                      <c:pt idx="3598">
                        <c:v>89.707380642104013</c:v>
                      </c:pt>
                      <c:pt idx="3599">
                        <c:v>89.768984717450522</c:v>
                      </c:pt>
                      <c:pt idx="3600">
                        <c:v>89.581803103897641</c:v>
                      </c:pt>
                      <c:pt idx="3601">
                        <c:v>89.581803103897641</c:v>
                      </c:pt>
                      <c:pt idx="3602">
                        <c:v>89.581803103897641</c:v>
                      </c:pt>
                      <c:pt idx="3603">
                        <c:v>90.188366307309551</c:v>
                      </c:pt>
                      <c:pt idx="3604">
                        <c:v>90.373178533349119</c:v>
                      </c:pt>
                      <c:pt idx="3605">
                        <c:v>90.941831536547795</c:v>
                      </c:pt>
                      <c:pt idx="3606">
                        <c:v>89.86612960549698</c:v>
                      </c:pt>
                      <c:pt idx="3607">
                        <c:v>89.622082691624215</c:v>
                      </c:pt>
                      <c:pt idx="3608">
                        <c:v>89.622082691624215</c:v>
                      </c:pt>
                      <c:pt idx="3609">
                        <c:v>89.622082691624215</c:v>
                      </c:pt>
                      <c:pt idx="3610">
                        <c:v>89.472811278284553</c:v>
                      </c:pt>
                      <c:pt idx="3611">
                        <c:v>89.23350313943844</c:v>
                      </c:pt>
                      <c:pt idx="3612">
                        <c:v>88.930221537732493</c:v>
                      </c:pt>
                      <c:pt idx="3613">
                        <c:v>89.297476602298303</c:v>
                      </c:pt>
                      <c:pt idx="3614">
                        <c:v>89.629190854164193</c:v>
                      </c:pt>
                      <c:pt idx="3615">
                        <c:v>89.629190854164193</c:v>
                      </c:pt>
                      <c:pt idx="3616">
                        <c:v>89.629190854164193</c:v>
                      </c:pt>
                      <c:pt idx="3617">
                        <c:v>90.913398886387867</c:v>
                      </c:pt>
                      <c:pt idx="3618">
                        <c:v>90.0983295818031</c:v>
                      </c:pt>
                      <c:pt idx="3619">
                        <c:v>90.00118469375667</c:v>
                      </c:pt>
                      <c:pt idx="3620">
                        <c:v>89.700272479564021</c:v>
                      </c:pt>
                      <c:pt idx="3621">
                        <c:v>89.562848003791004</c:v>
                      </c:pt>
                      <c:pt idx="3622">
                        <c:v>89.562848003791004</c:v>
                      </c:pt>
                      <c:pt idx="3623">
                        <c:v>89.562848003791004</c:v>
                      </c:pt>
                      <c:pt idx="3624">
                        <c:v>89.607866366544229</c:v>
                      </c:pt>
                      <c:pt idx="3625">
                        <c:v>89.849543892903682</c:v>
                      </c:pt>
                      <c:pt idx="3626">
                        <c:v>89.494135765904502</c:v>
                      </c:pt>
                      <c:pt idx="3627">
                        <c:v>89.278521502191666</c:v>
                      </c:pt>
                      <c:pt idx="3628">
                        <c:v>89.716858192157318</c:v>
                      </c:pt>
                      <c:pt idx="3629">
                        <c:v>89.716858192157318</c:v>
                      </c:pt>
                      <c:pt idx="3630">
                        <c:v>89.716858192157318</c:v>
                      </c:pt>
                      <c:pt idx="3631">
                        <c:v>89.851913280416994</c:v>
                      </c:pt>
                      <c:pt idx="3632">
                        <c:v>90.119654069423049</c:v>
                      </c:pt>
                      <c:pt idx="3633">
                        <c:v>89.3567112901315</c:v>
                      </c:pt>
                      <c:pt idx="3634">
                        <c:v>89.129250088852018</c:v>
                      </c:pt>
                      <c:pt idx="3635">
                        <c:v>89.84480511787703</c:v>
                      </c:pt>
                      <c:pt idx="3636">
                        <c:v>89.84480511787703</c:v>
                      </c:pt>
                      <c:pt idx="3637">
                        <c:v>89.84480511787703</c:v>
                      </c:pt>
                      <c:pt idx="3638">
                        <c:v>89.261935789598382</c:v>
                      </c:pt>
                      <c:pt idx="3639">
                        <c:v>89.434901078071306</c:v>
                      </c:pt>
                      <c:pt idx="3640">
                        <c:v>89.534415353631076</c:v>
                      </c:pt>
                      <c:pt idx="3641">
                        <c:v>89.171899064091932</c:v>
                      </c:pt>
                      <c:pt idx="3642">
                        <c:v>89.342494965051529</c:v>
                      </c:pt>
                      <c:pt idx="3643">
                        <c:v>89.342494965051529</c:v>
                      </c:pt>
                      <c:pt idx="3644">
                        <c:v>89.342494965051529</c:v>
                      </c:pt>
                      <c:pt idx="3645">
                        <c:v>89.574694941357649</c:v>
                      </c:pt>
                      <c:pt idx="3646">
                        <c:v>90.053311219049874</c:v>
                      </c:pt>
                      <c:pt idx="3647">
                        <c:v>89.475180665797879</c:v>
                      </c:pt>
                      <c:pt idx="3648">
                        <c:v>89.631560241677519</c:v>
                      </c:pt>
                      <c:pt idx="3649">
                        <c:v>89.972752043596714</c:v>
                      </c:pt>
                      <c:pt idx="3650">
                        <c:v>89.972752043596714</c:v>
                      </c:pt>
                      <c:pt idx="3651">
                        <c:v>89.972752043596714</c:v>
                      </c:pt>
                      <c:pt idx="3652">
                        <c:v>89.430162303044654</c:v>
                      </c:pt>
                      <c:pt idx="3653">
                        <c:v>89.370927615211457</c:v>
                      </c:pt>
                      <c:pt idx="3654">
                        <c:v>89.302215377324956</c:v>
                      </c:pt>
                      <c:pt idx="3655">
                        <c:v>88.728823599099627</c:v>
                      </c:pt>
                      <c:pt idx="3656">
                        <c:v>89.399360265371385</c:v>
                      </c:pt>
                      <c:pt idx="3657">
                        <c:v>89.399360265371385</c:v>
                      </c:pt>
                      <c:pt idx="3658">
                        <c:v>89.399360265371385</c:v>
                      </c:pt>
                      <c:pt idx="3659">
                        <c:v>88.953915412865769</c:v>
                      </c:pt>
                      <c:pt idx="3660">
                        <c:v>89.126880701338692</c:v>
                      </c:pt>
                      <c:pt idx="3661">
                        <c:v>89.465703115744574</c:v>
                      </c:pt>
                      <c:pt idx="3662">
                        <c:v>88.927852150219167</c:v>
                      </c:pt>
                      <c:pt idx="3663">
                        <c:v>89.074754176045474</c:v>
                      </c:pt>
                      <c:pt idx="3664">
                        <c:v>89.074754176045474</c:v>
                      </c:pt>
                      <c:pt idx="3665">
                        <c:v>89.074754176045474</c:v>
                      </c:pt>
                      <c:pt idx="3666">
                        <c:v>88.548750148086725</c:v>
                      </c:pt>
                      <c:pt idx="3667">
                        <c:v>88.655372586186459</c:v>
                      </c:pt>
                      <c:pt idx="3668">
                        <c:v>89.655254116810795</c:v>
                      </c:pt>
                      <c:pt idx="3669">
                        <c:v>89.224025589385136</c:v>
                      </c:pt>
                      <c:pt idx="3670">
                        <c:v>89.247719464518411</c:v>
                      </c:pt>
                      <c:pt idx="3671">
                        <c:v>89.247719464518411</c:v>
                      </c:pt>
                      <c:pt idx="3672">
                        <c:v>89.247719464518411</c:v>
                      </c:pt>
                      <c:pt idx="3673">
                        <c:v>88.740670536666258</c:v>
                      </c:pt>
                      <c:pt idx="3674">
                        <c:v>89.013150100698965</c:v>
                      </c:pt>
                      <c:pt idx="3675">
                        <c:v>88.259684871460721</c:v>
                      </c:pt>
                      <c:pt idx="3676">
                        <c:v>88.501362397820145</c:v>
                      </c:pt>
                      <c:pt idx="3677">
                        <c:v>88.69091339888638</c:v>
                      </c:pt>
                      <c:pt idx="3678">
                        <c:v>88.69091339888638</c:v>
                      </c:pt>
                      <c:pt idx="3679">
                        <c:v>88.69091339888638</c:v>
                      </c:pt>
                      <c:pt idx="3680">
                        <c:v>88.645895036133155</c:v>
                      </c:pt>
                      <c:pt idx="3681">
                        <c:v>89.129250088852018</c:v>
                      </c:pt>
                      <c:pt idx="3682">
                        <c:v>89.041582750858893</c:v>
                      </c:pt>
                      <c:pt idx="3683">
                        <c:v>89.169529676578591</c:v>
                      </c:pt>
                      <c:pt idx="3684">
                        <c:v>89.420684752991349</c:v>
                      </c:pt>
                      <c:pt idx="3685">
                        <c:v>89.420684752991349</c:v>
                      </c:pt>
                      <c:pt idx="3686">
                        <c:v>89.420684752991349</c:v>
                      </c:pt>
                      <c:pt idx="3687">
                        <c:v>89.351972515104833</c:v>
                      </c:pt>
                      <c:pt idx="3688">
                        <c:v>89.394621490344733</c:v>
                      </c:pt>
                      <c:pt idx="3689">
                        <c:v>89.318801089918239</c:v>
                      </c:pt>
                      <c:pt idx="3690">
                        <c:v>89.856652055443661</c:v>
                      </c:pt>
                      <c:pt idx="3691">
                        <c:v>89.041582750858893</c:v>
                      </c:pt>
                      <c:pt idx="3692">
                        <c:v>89.041582750858893</c:v>
                      </c:pt>
                      <c:pt idx="3693">
                        <c:v>89.041582750858893</c:v>
                      </c:pt>
                      <c:pt idx="3694">
                        <c:v>88.994195000592342</c:v>
                      </c:pt>
                      <c:pt idx="3695">
                        <c:v>88.996564388105668</c:v>
                      </c:pt>
                      <c:pt idx="3696">
                        <c:v>88.432650159933644</c:v>
                      </c:pt>
                      <c:pt idx="3697">
                        <c:v>88.214666508707495</c:v>
                      </c:pt>
                      <c:pt idx="3698">
                        <c:v>88.705129723966351</c:v>
                      </c:pt>
                      <c:pt idx="3699">
                        <c:v>88.705129723966351</c:v>
                      </c:pt>
                      <c:pt idx="3700">
                        <c:v>88.705129723966351</c:v>
                      </c:pt>
                      <c:pt idx="3701">
                        <c:v>88.771472574339526</c:v>
                      </c:pt>
                      <c:pt idx="3702">
                        <c:v>89.046321525885546</c:v>
                      </c:pt>
                      <c:pt idx="3703">
                        <c:v>89.586541878924294</c:v>
                      </c:pt>
                      <c:pt idx="3704">
                        <c:v>89.991707143703337</c:v>
                      </c:pt>
                      <c:pt idx="3705">
                        <c:v>90.209690794929514</c:v>
                      </c:pt>
                      <c:pt idx="3706">
                        <c:v>90.209690794929514</c:v>
                      </c:pt>
                      <c:pt idx="3707">
                        <c:v>90.209690794929514</c:v>
                      </c:pt>
                      <c:pt idx="3708">
                        <c:v>90.880227461201272</c:v>
                      </c:pt>
                      <c:pt idx="3709">
                        <c:v>90.546143821822042</c:v>
                      </c:pt>
                      <c:pt idx="3710">
                        <c:v>91.290131501006982</c:v>
                      </c:pt>
                      <c:pt idx="3711">
                        <c:v>90.809145835801431</c:v>
                      </c:pt>
                      <c:pt idx="3712">
                        <c:v>90.880227461201272</c:v>
                      </c:pt>
                      <c:pt idx="3713">
                        <c:v>90.880227461201272</c:v>
                      </c:pt>
                      <c:pt idx="3714">
                        <c:v>90.880227461201272</c:v>
                      </c:pt>
                      <c:pt idx="3715">
                        <c:v>90.707262172728349</c:v>
                      </c:pt>
                      <c:pt idx="3716">
                        <c:v>90.482170358962193</c:v>
                      </c:pt>
                      <c:pt idx="3717">
                        <c:v>90.494017296528838</c:v>
                      </c:pt>
                      <c:pt idx="3718">
                        <c:v>90.579315247008637</c:v>
                      </c:pt>
                      <c:pt idx="3719">
                        <c:v>90.638549934841834</c:v>
                      </c:pt>
                      <c:pt idx="3720">
                        <c:v>90.638549934841834</c:v>
                      </c:pt>
                      <c:pt idx="3721">
                        <c:v>90.638549934841834</c:v>
                      </c:pt>
                      <c:pt idx="3722">
                        <c:v>90.48690913398886</c:v>
                      </c:pt>
                      <c:pt idx="3723">
                        <c:v>89.937211230896793</c:v>
                      </c:pt>
                      <c:pt idx="3724">
                        <c:v>89.944319393436786</c:v>
                      </c:pt>
                      <c:pt idx="3725">
                        <c:v>89.676578604430745</c:v>
                      </c:pt>
                      <c:pt idx="3726">
                        <c:v>89.754768392370565</c:v>
                      </c:pt>
                      <c:pt idx="3727">
                        <c:v>89.754768392370565</c:v>
                      </c:pt>
                      <c:pt idx="3728">
                        <c:v>89.754768392370565</c:v>
                      </c:pt>
                      <c:pt idx="3729">
                        <c:v>89.830588792797059</c:v>
                      </c:pt>
                      <c:pt idx="3730">
                        <c:v>90.105437744343092</c:v>
                      </c:pt>
                      <c:pt idx="3731">
                        <c:v>90.069896931643171</c:v>
                      </c:pt>
                      <c:pt idx="3732">
                        <c:v>91.323302926193577</c:v>
                      </c:pt>
                      <c:pt idx="3733">
                        <c:v>90.714370335268327</c:v>
                      </c:pt>
                      <c:pt idx="3734">
                        <c:v>90.714370335268327</c:v>
                      </c:pt>
                      <c:pt idx="3735">
                        <c:v>90.714370335268327</c:v>
                      </c:pt>
                      <c:pt idx="3736">
                        <c:v>90.626702997275203</c:v>
                      </c:pt>
                      <c:pt idx="3737">
                        <c:v>90.249970382656073</c:v>
                      </c:pt>
                      <c:pt idx="3738">
                        <c:v>89.927733680843488</c:v>
                      </c:pt>
                      <c:pt idx="3739">
                        <c:v>90.181258144769558</c:v>
                      </c:pt>
                    </c:numCache>
                  </c:numRef>
                </c:val>
                <c:smooth val="0"/>
                <c:extLst xmlns:c15="http://schemas.microsoft.com/office/drawing/2012/chart">
                  <c:ext xmlns:c16="http://schemas.microsoft.com/office/drawing/2014/chart" uri="{C3380CC4-5D6E-409C-BE32-E72D297353CC}">
                    <c16:uniqueId val="{00000009-2CCE-47FD-B306-9786D5FF0827}"/>
                  </c:ext>
                </c:extLst>
              </c15:ser>
            </c15:filteredLineSeries>
            <c15:filteredLineSeries>
              <c15:ser>
                <c:idx val="9"/>
                <c:order val="9"/>
                <c:tx>
                  <c:strRef>
                    <c:extLst xmlns:c15="http://schemas.microsoft.com/office/drawing/2012/chart">
                      <c:ext xmlns:c15="http://schemas.microsoft.com/office/drawing/2012/chart" uri="{02D57815-91ED-43cb-92C2-25804820EDAC}">
                        <c15:formulaRef>
                          <c15:sqref>'Respecto al dólar'!$CF$4</c15:sqref>
                        </c15:formulaRef>
                      </c:ext>
                    </c:extLst>
                    <c:strCache>
                      <c:ptCount val="1"/>
                      <c:pt idx="0">
                        <c:v>Rep. Checa</c:v>
                      </c:pt>
                    </c:strCache>
                  </c:strRef>
                </c:tx>
                <c:spPr>
                  <a:ln w="12700"/>
                </c:spPr>
                <c:marker>
                  <c:symbol val="none"/>
                </c:marker>
                <c:cat>
                  <c:numRef>
                    <c:extLst xmlns:c15="http://schemas.microsoft.com/office/drawing/2012/chart">
                      <c:ext xmlns:c15="http://schemas.microsoft.com/office/drawing/2012/chart" uri="{02D57815-91ED-43cb-92C2-25804820EDAC}">
                        <c15:formulaRef>
                          <c15:sqref>'Respecto al dólar'!$BV$5:$BV$4000</c15:sqref>
                        </c15:formulaRef>
                      </c:ext>
                    </c:extLst>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extLst xmlns:c15="http://schemas.microsoft.com/office/drawing/2012/chart">
                      <c:ext xmlns:c15="http://schemas.microsoft.com/office/drawing/2012/chart" uri="{02D57815-91ED-43cb-92C2-25804820EDAC}">
                        <c15:formulaRef>
                          <c15:sqref>'Respecto al dólar'!$CF$5:$CF$4000</c15:sqref>
                        </c15:formulaRef>
                      </c:ext>
                    </c:extLst>
                    <c:numCache>
                      <c:formatCode>0.00</c:formatCode>
                      <c:ptCount val="3996"/>
                      <c:pt idx="0">
                        <c:v>80.706127330502738</c:v>
                      </c:pt>
                      <c:pt idx="1">
                        <c:v>80.625234646839573</c:v>
                      </c:pt>
                      <c:pt idx="2">
                        <c:v>80.041181729864874</c:v>
                      </c:pt>
                      <c:pt idx="3">
                        <c:v>80.869460883162319</c:v>
                      </c:pt>
                      <c:pt idx="4">
                        <c:v>81.904422778450808</c:v>
                      </c:pt>
                      <c:pt idx="5">
                        <c:v>82.344494459431729</c:v>
                      </c:pt>
                      <c:pt idx="6">
                        <c:v>82.344494459431729</c:v>
                      </c:pt>
                      <c:pt idx="7">
                        <c:v>82.344494459431729</c:v>
                      </c:pt>
                      <c:pt idx="8">
                        <c:v>82.150971292773463</c:v>
                      </c:pt>
                      <c:pt idx="9">
                        <c:v>82.427709421094804</c:v>
                      </c:pt>
                      <c:pt idx="10">
                        <c:v>82.863910638742567</c:v>
                      </c:pt>
                      <c:pt idx="11">
                        <c:v>83.26489064005851</c:v>
                      </c:pt>
                      <c:pt idx="12">
                        <c:v>83.33223670205561</c:v>
                      </c:pt>
                      <c:pt idx="13">
                        <c:v>83.33223670205561</c:v>
                      </c:pt>
                      <c:pt idx="14">
                        <c:v>83.33223670205561</c:v>
                      </c:pt>
                      <c:pt idx="15">
                        <c:v>83.074076797733454</c:v>
                      </c:pt>
                      <c:pt idx="16">
                        <c:v>83.403453227385853</c:v>
                      </c:pt>
                      <c:pt idx="17">
                        <c:v>83.290048651724106</c:v>
                      </c:pt>
                      <c:pt idx="18">
                        <c:v>82.930482608073007</c:v>
                      </c:pt>
                      <c:pt idx="19">
                        <c:v>83.004021411403144</c:v>
                      </c:pt>
                      <c:pt idx="20">
                        <c:v>83.004021411403144</c:v>
                      </c:pt>
                      <c:pt idx="21">
                        <c:v>83.004021411403144</c:v>
                      </c:pt>
                      <c:pt idx="22">
                        <c:v>83.348105601721585</c:v>
                      </c:pt>
                      <c:pt idx="23">
                        <c:v>83.469251104049661</c:v>
                      </c:pt>
                      <c:pt idx="24">
                        <c:v>83.719670081705488</c:v>
                      </c:pt>
                      <c:pt idx="25">
                        <c:v>84.454284022340303</c:v>
                      </c:pt>
                      <c:pt idx="26">
                        <c:v>84.307980508346645</c:v>
                      </c:pt>
                      <c:pt idx="27">
                        <c:v>84.307980508346645</c:v>
                      </c:pt>
                      <c:pt idx="28">
                        <c:v>84.307980508346645</c:v>
                      </c:pt>
                      <c:pt idx="29">
                        <c:v>84.308367554679961</c:v>
                      </c:pt>
                      <c:pt idx="30">
                        <c:v>84.364102226677559</c:v>
                      </c:pt>
                      <c:pt idx="31">
                        <c:v>83.470799289382924</c:v>
                      </c:pt>
                      <c:pt idx="32">
                        <c:v>83.641486722375532</c:v>
                      </c:pt>
                      <c:pt idx="33">
                        <c:v>84.24102149268289</c:v>
                      </c:pt>
                      <c:pt idx="34">
                        <c:v>84.24102149268289</c:v>
                      </c:pt>
                      <c:pt idx="35">
                        <c:v>84.24102149268289</c:v>
                      </c:pt>
                      <c:pt idx="36">
                        <c:v>84.0637542720239</c:v>
                      </c:pt>
                      <c:pt idx="37">
                        <c:v>83.966218596028114</c:v>
                      </c:pt>
                      <c:pt idx="38">
                        <c:v>83.762632224703609</c:v>
                      </c:pt>
                      <c:pt idx="39">
                        <c:v>83.916289619030294</c:v>
                      </c:pt>
                      <c:pt idx="40">
                        <c:v>84.079623171689889</c:v>
                      </c:pt>
                      <c:pt idx="41">
                        <c:v>84.079623171689889</c:v>
                      </c:pt>
                      <c:pt idx="42">
                        <c:v>84.079623171689889</c:v>
                      </c:pt>
                      <c:pt idx="43">
                        <c:v>84.459315624673422</c:v>
                      </c:pt>
                      <c:pt idx="44">
                        <c:v>83.582268633378092</c:v>
                      </c:pt>
                      <c:pt idx="45">
                        <c:v>83.30785278305666</c:v>
                      </c:pt>
                      <c:pt idx="46">
                        <c:v>83.290822744390738</c:v>
                      </c:pt>
                      <c:pt idx="47">
                        <c:v>83.25985903772542</c:v>
                      </c:pt>
                      <c:pt idx="48">
                        <c:v>83.25985903772542</c:v>
                      </c:pt>
                      <c:pt idx="49">
                        <c:v>83.25985903772542</c:v>
                      </c:pt>
                      <c:pt idx="50">
                        <c:v>82.675032028084075</c:v>
                      </c:pt>
                      <c:pt idx="51">
                        <c:v>83.049305832401203</c:v>
                      </c:pt>
                      <c:pt idx="52">
                        <c:v>83.254440389058985</c:v>
                      </c:pt>
                      <c:pt idx="53">
                        <c:v>83.332623748388926</c:v>
                      </c:pt>
                      <c:pt idx="54">
                        <c:v>83.281146586057815</c:v>
                      </c:pt>
                      <c:pt idx="55">
                        <c:v>83.281146586057815</c:v>
                      </c:pt>
                      <c:pt idx="56">
                        <c:v>83.281146586057815</c:v>
                      </c:pt>
                      <c:pt idx="57">
                        <c:v>83.392615930052983</c:v>
                      </c:pt>
                      <c:pt idx="58">
                        <c:v>83.129037377064392</c:v>
                      </c:pt>
                      <c:pt idx="59">
                        <c:v>82.59452639075424</c:v>
                      </c:pt>
                      <c:pt idx="60">
                        <c:v>82.628973514419414</c:v>
                      </c:pt>
                      <c:pt idx="61">
                        <c:v>82.681224769417156</c:v>
                      </c:pt>
                      <c:pt idx="62">
                        <c:v>82.681224769417156</c:v>
                      </c:pt>
                      <c:pt idx="63">
                        <c:v>82.681224769417156</c:v>
                      </c:pt>
                      <c:pt idx="64">
                        <c:v>83.228895331060073</c:v>
                      </c:pt>
                      <c:pt idx="65">
                        <c:v>83.002860272403211</c:v>
                      </c:pt>
                      <c:pt idx="66">
                        <c:v>82.700577086082973</c:v>
                      </c:pt>
                      <c:pt idx="67">
                        <c:v>82.941706951739192</c:v>
                      </c:pt>
                      <c:pt idx="68">
                        <c:v>83.189416605061794</c:v>
                      </c:pt>
                      <c:pt idx="69">
                        <c:v>83.189416605061794</c:v>
                      </c:pt>
                      <c:pt idx="70">
                        <c:v>83.189416605061794</c:v>
                      </c:pt>
                      <c:pt idx="71">
                        <c:v>82.817465078744576</c:v>
                      </c:pt>
                      <c:pt idx="72">
                        <c:v>82.709092105415934</c:v>
                      </c:pt>
                      <c:pt idx="73">
                        <c:v>82.387069556096563</c:v>
                      </c:pt>
                      <c:pt idx="74">
                        <c:v>82.058467219110796</c:v>
                      </c:pt>
                      <c:pt idx="75">
                        <c:v>80.954611076491972</c:v>
                      </c:pt>
                      <c:pt idx="76">
                        <c:v>80.954611076491972</c:v>
                      </c:pt>
                      <c:pt idx="77">
                        <c:v>80.954611076491972</c:v>
                      </c:pt>
                      <c:pt idx="78">
                        <c:v>80.715029396169015</c:v>
                      </c:pt>
                      <c:pt idx="79">
                        <c:v>80.874879531828753</c:v>
                      </c:pt>
                      <c:pt idx="80">
                        <c:v>80.775795670499718</c:v>
                      </c:pt>
                      <c:pt idx="81">
                        <c:v>81.202320729814573</c:v>
                      </c:pt>
                      <c:pt idx="82">
                        <c:v>81.407455286472356</c:v>
                      </c:pt>
                      <c:pt idx="83">
                        <c:v>81.407455286472356</c:v>
                      </c:pt>
                      <c:pt idx="84">
                        <c:v>81.407455286472356</c:v>
                      </c:pt>
                      <c:pt idx="85">
                        <c:v>81.26424814314521</c:v>
                      </c:pt>
                      <c:pt idx="86">
                        <c:v>81.10672028548538</c:v>
                      </c:pt>
                      <c:pt idx="87">
                        <c:v>81.546404920132986</c:v>
                      </c:pt>
                      <c:pt idx="88">
                        <c:v>81.440354224804253</c:v>
                      </c:pt>
                      <c:pt idx="89">
                        <c:v>81.164390189149543</c:v>
                      </c:pt>
                      <c:pt idx="90">
                        <c:v>81.164390189149543</c:v>
                      </c:pt>
                      <c:pt idx="91">
                        <c:v>81.164390189149543</c:v>
                      </c:pt>
                      <c:pt idx="92">
                        <c:v>80.975511578491052</c:v>
                      </c:pt>
                      <c:pt idx="93">
                        <c:v>81.23986422414626</c:v>
                      </c:pt>
                      <c:pt idx="94">
                        <c:v>80.871396114828912</c:v>
                      </c:pt>
                      <c:pt idx="95">
                        <c:v>80.386427059183262</c:v>
                      </c:pt>
                      <c:pt idx="96">
                        <c:v>80.756830400167203</c:v>
                      </c:pt>
                      <c:pt idx="97">
                        <c:v>80.756830400167203</c:v>
                      </c:pt>
                      <c:pt idx="98">
                        <c:v>80.756830400167203</c:v>
                      </c:pt>
                      <c:pt idx="99">
                        <c:v>80.836948991163723</c:v>
                      </c:pt>
                      <c:pt idx="100">
                        <c:v>80.432098526514608</c:v>
                      </c:pt>
                      <c:pt idx="101">
                        <c:v>80.723544415501976</c:v>
                      </c:pt>
                      <c:pt idx="102">
                        <c:v>80.267603834855066</c:v>
                      </c:pt>
                      <c:pt idx="103">
                        <c:v>79.941710822202509</c:v>
                      </c:pt>
                      <c:pt idx="104">
                        <c:v>79.941710822202509</c:v>
                      </c:pt>
                      <c:pt idx="105">
                        <c:v>79.941710822202509</c:v>
                      </c:pt>
                      <c:pt idx="106">
                        <c:v>79.87010725053895</c:v>
                      </c:pt>
                      <c:pt idx="107">
                        <c:v>79.618140087549875</c:v>
                      </c:pt>
                      <c:pt idx="108">
                        <c:v>79.541117867219882</c:v>
                      </c:pt>
                      <c:pt idx="109">
                        <c:v>79.557373813219172</c:v>
                      </c:pt>
                      <c:pt idx="110">
                        <c:v>79.868946111539003</c:v>
                      </c:pt>
                      <c:pt idx="111">
                        <c:v>79.868946111539003</c:v>
                      </c:pt>
                      <c:pt idx="112">
                        <c:v>79.868946111539003</c:v>
                      </c:pt>
                      <c:pt idx="113">
                        <c:v>79.892942984204637</c:v>
                      </c:pt>
                      <c:pt idx="114">
                        <c:v>79.639427635882285</c:v>
                      </c:pt>
                      <c:pt idx="115">
                        <c:v>79.913456439870416</c:v>
                      </c:pt>
                      <c:pt idx="116">
                        <c:v>79.907263698537349</c:v>
                      </c:pt>
                      <c:pt idx="117">
                        <c:v>79.819791227207816</c:v>
                      </c:pt>
                      <c:pt idx="118">
                        <c:v>79.819791227207816</c:v>
                      </c:pt>
                      <c:pt idx="119">
                        <c:v>79.819791227207816</c:v>
                      </c:pt>
                      <c:pt idx="120">
                        <c:v>79.942097868535839</c:v>
                      </c:pt>
                      <c:pt idx="121">
                        <c:v>80.157295629859846</c:v>
                      </c:pt>
                      <c:pt idx="122">
                        <c:v>80.141813776527187</c:v>
                      </c:pt>
                      <c:pt idx="123">
                        <c:v>80.385652966516616</c:v>
                      </c:pt>
                      <c:pt idx="124">
                        <c:v>80.254057213188986</c:v>
                      </c:pt>
                      <c:pt idx="125">
                        <c:v>80.254057213188986</c:v>
                      </c:pt>
                      <c:pt idx="126">
                        <c:v>80.254057213188986</c:v>
                      </c:pt>
                      <c:pt idx="127">
                        <c:v>80.215739626190654</c:v>
                      </c:pt>
                      <c:pt idx="128">
                        <c:v>80.831143296163987</c:v>
                      </c:pt>
                      <c:pt idx="129">
                        <c:v>80.828046925497446</c:v>
                      </c:pt>
                      <c:pt idx="130">
                        <c:v>81.062984049820599</c:v>
                      </c:pt>
                      <c:pt idx="131">
                        <c:v>80.889200246161479</c:v>
                      </c:pt>
                      <c:pt idx="132">
                        <c:v>80.889200246161479</c:v>
                      </c:pt>
                      <c:pt idx="133">
                        <c:v>80.889200246161479</c:v>
                      </c:pt>
                      <c:pt idx="134">
                        <c:v>80.84314173249679</c:v>
                      </c:pt>
                      <c:pt idx="135">
                        <c:v>80.573370438175147</c:v>
                      </c:pt>
                      <c:pt idx="136">
                        <c:v>80.589239337841136</c:v>
                      </c:pt>
                      <c:pt idx="137">
                        <c:v>80.74173559316786</c:v>
                      </c:pt>
                      <c:pt idx="138">
                        <c:v>80.802888913831879</c:v>
                      </c:pt>
                      <c:pt idx="139">
                        <c:v>80.802888913831879</c:v>
                      </c:pt>
                      <c:pt idx="140">
                        <c:v>80.802888913831879</c:v>
                      </c:pt>
                      <c:pt idx="141">
                        <c:v>80.94299968649247</c:v>
                      </c:pt>
                      <c:pt idx="142">
                        <c:v>81.220511907480443</c:v>
                      </c:pt>
                      <c:pt idx="143">
                        <c:v>81.279729996477883</c:v>
                      </c:pt>
                      <c:pt idx="144">
                        <c:v>81.589367063131121</c:v>
                      </c:pt>
                      <c:pt idx="145">
                        <c:v>81.608719379796952</c:v>
                      </c:pt>
                      <c:pt idx="146">
                        <c:v>81.608719379796952</c:v>
                      </c:pt>
                      <c:pt idx="147">
                        <c:v>81.608719379796952</c:v>
                      </c:pt>
                      <c:pt idx="148">
                        <c:v>81.527439649800485</c:v>
                      </c:pt>
                      <c:pt idx="149">
                        <c:v>81.616460306463296</c:v>
                      </c:pt>
                      <c:pt idx="150">
                        <c:v>81.664454051794536</c:v>
                      </c:pt>
                      <c:pt idx="151">
                        <c:v>81.365654282474168</c:v>
                      </c:pt>
                      <c:pt idx="152">
                        <c:v>81.366041328807469</c:v>
                      </c:pt>
                      <c:pt idx="153">
                        <c:v>81.366041328807469</c:v>
                      </c:pt>
                      <c:pt idx="154">
                        <c:v>81.366041328807469</c:v>
                      </c:pt>
                      <c:pt idx="155">
                        <c:v>81.421001908138422</c:v>
                      </c:pt>
                      <c:pt idx="156">
                        <c:v>81.380362043140181</c:v>
                      </c:pt>
                      <c:pt idx="157">
                        <c:v>81.434161483471172</c:v>
                      </c:pt>
                      <c:pt idx="158">
                        <c:v>81.89745594445111</c:v>
                      </c:pt>
                      <c:pt idx="159">
                        <c:v>82.38242500009676</c:v>
                      </c:pt>
                      <c:pt idx="160">
                        <c:v>82.38242500009676</c:v>
                      </c:pt>
                      <c:pt idx="161">
                        <c:v>82.38242500009676</c:v>
                      </c:pt>
                      <c:pt idx="162">
                        <c:v>82.539565811423287</c:v>
                      </c:pt>
                      <c:pt idx="163">
                        <c:v>82.866619963075777</c:v>
                      </c:pt>
                      <c:pt idx="164">
                        <c:v>83.027244191402147</c:v>
                      </c:pt>
                      <c:pt idx="165">
                        <c:v>83.055885620067571</c:v>
                      </c:pt>
                      <c:pt idx="166">
                        <c:v>82.553112433089368</c:v>
                      </c:pt>
                      <c:pt idx="167">
                        <c:v>82.553112433089368</c:v>
                      </c:pt>
                      <c:pt idx="168">
                        <c:v>82.553112433089368</c:v>
                      </c:pt>
                      <c:pt idx="169">
                        <c:v>82.460221313093385</c:v>
                      </c:pt>
                      <c:pt idx="170">
                        <c:v>82.444352413427396</c:v>
                      </c:pt>
                      <c:pt idx="171">
                        <c:v>82.63206988508594</c:v>
                      </c:pt>
                      <c:pt idx="172">
                        <c:v>82.773728843079795</c:v>
                      </c:pt>
                      <c:pt idx="173">
                        <c:v>82.431192838094645</c:v>
                      </c:pt>
                      <c:pt idx="174">
                        <c:v>82.431192838094645</c:v>
                      </c:pt>
                      <c:pt idx="175">
                        <c:v>82.431192838094645</c:v>
                      </c:pt>
                      <c:pt idx="176">
                        <c:v>82.584076139754686</c:v>
                      </c:pt>
                      <c:pt idx="177">
                        <c:v>82.665355869751167</c:v>
                      </c:pt>
                      <c:pt idx="178">
                        <c:v>82.20283550143786</c:v>
                      </c:pt>
                      <c:pt idx="179">
                        <c:v>82.576335213088356</c:v>
                      </c:pt>
                      <c:pt idx="180">
                        <c:v>82.113814844775064</c:v>
                      </c:pt>
                      <c:pt idx="181">
                        <c:v>82.113814844775064</c:v>
                      </c:pt>
                      <c:pt idx="182">
                        <c:v>82.113814844775064</c:v>
                      </c:pt>
                      <c:pt idx="183">
                        <c:v>81.742250364791161</c:v>
                      </c:pt>
                      <c:pt idx="184">
                        <c:v>81.751926523124084</c:v>
                      </c:pt>
                      <c:pt idx="185">
                        <c:v>81.633103298795902</c:v>
                      </c:pt>
                      <c:pt idx="186">
                        <c:v>81.48679978480223</c:v>
                      </c:pt>
                      <c:pt idx="187">
                        <c:v>81.314564166476373</c:v>
                      </c:pt>
                      <c:pt idx="188">
                        <c:v>81.314564166476373</c:v>
                      </c:pt>
                      <c:pt idx="189">
                        <c:v>81.314564166476373</c:v>
                      </c:pt>
                      <c:pt idx="190">
                        <c:v>81.33972217814194</c:v>
                      </c:pt>
                      <c:pt idx="191">
                        <c:v>80.526537831843854</c:v>
                      </c:pt>
                      <c:pt idx="192">
                        <c:v>79.847271516873292</c:v>
                      </c:pt>
                      <c:pt idx="193">
                        <c:v>79.359980183227748</c:v>
                      </c:pt>
                      <c:pt idx="194">
                        <c:v>79.193550259901599</c:v>
                      </c:pt>
                      <c:pt idx="195">
                        <c:v>79.193550259901599</c:v>
                      </c:pt>
                      <c:pt idx="196">
                        <c:v>79.193550259901599</c:v>
                      </c:pt>
                      <c:pt idx="197">
                        <c:v>79.518669179887524</c:v>
                      </c:pt>
                      <c:pt idx="198">
                        <c:v>79.393266167892946</c:v>
                      </c:pt>
                      <c:pt idx="199">
                        <c:v>79.2051616499011</c:v>
                      </c:pt>
                      <c:pt idx="200">
                        <c:v>79.212902576567444</c:v>
                      </c:pt>
                      <c:pt idx="201">
                        <c:v>79.01473485390936</c:v>
                      </c:pt>
                      <c:pt idx="202">
                        <c:v>79.01473485390936</c:v>
                      </c:pt>
                      <c:pt idx="203">
                        <c:v>79.01473485390936</c:v>
                      </c:pt>
                      <c:pt idx="204">
                        <c:v>79.054213579907653</c:v>
                      </c:pt>
                      <c:pt idx="205">
                        <c:v>78.775540219919719</c:v>
                      </c:pt>
                      <c:pt idx="206">
                        <c:v>79.399071862892697</c:v>
                      </c:pt>
                      <c:pt idx="207">
                        <c:v>78.765089968920179</c:v>
                      </c:pt>
                      <c:pt idx="208">
                        <c:v>79.563179508218923</c:v>
                      </c:pt>
                      <c:pt idx="209">
                        <c:v>79.563179508218923</c:v>
                      </c:pt>
                      <c:pt idx="210">
                        <c:v>79.563179508218923</c:v>
                      </c:pt>
                      <c:pt idx="211">
                        <c:v>79.333273986228889</c:v>
                      </c:pt>
                      <c:pt idx="212">
                        <c:v>79.402555279892567</c:v>
                      </c:pt>
                      <c:pt idx="213">
                        <c:v>79.346046515228323</c:v>
                      </c:pt>
                      <c:pt idx="214">
                        <c:v>79.154845626569966</c:v>
                      </c:pt>
                      <c:pt idx="215">
                        <c:v>78.89978209291435</c:v>
                      </c:pt>
                      <c:pt idx="216">
                        <c:v>78.89978209291435</c:v>
                      </c:pt>
                      <c:pt idx="217">
                        <c:v>78.89978209291435</c:v>
                      </c:pt>
                      <c:pt idx="218">
                        <c:v>78.77360498825314</c:v>
                      </c:pt>
                      <c:pt idx="219">
                        <c:v>79.248897885565881</c:v>
                      </c:pt>
                      <c:pt idx="220">
                        <c:v>79.131622846570963</c:v>
                      </c:pt>
                      <c:pt idx="221">
                        <c:v>79.609625068216914</c:v>
                      </c:pt>
                      <c:pt idx="222">
                        <c:v>79.29650458456382</c:v>
                      </c:pt>
                      <c:pt idx="223">
                        <c:v>79.29650458456382</c:v>
                      </c:pt>
                      <c:pt idx="224">
                        <c:v>79.29650458456382</c:v>
                      </c:pt>
                      <c:pt idx="225">
                        <c:v>79.664972693881168</c:v>
                      </c:pt>
                      <c:pt idx="226">
                        <c:v>79.990865706533725</c:v>
                      </c:pt>
                      <c:pt idx="227">
                        <c:v>80.22696396985684</c:v>
                      </c:pt>
                      <c:pt idx="228">
                        <c:v>79.327468291229138</c:v>
                      </c:pt>
                      <c:pt idx="229">
                        <c:v>79.724190782878608</c:v>
                      </c:pt>
                      <c:pt idx="230">
                        <c:v>79.724190782878608</c:v>
                      </c:pt>
                      <c:pt idx="231">
                        <c:v>79.724190782878608</c:v>
                      </c:pt>
                      <c:pt idx="232">
                        <c:v>79.174197943235782</c:v>
                      </c:pt>
                      <c:pt idx="233">
                        <c:v>79.518669179887524</c:v>
                      </c:pt>
                      <c:pt idx="234">
                        <c:v>79.222578734900353</c:v>
                      </c:pt>
                      <c:pt idx="235">
                        <c:v>79.00389755657649</c:v>
                      </c:pt>
                      <c:pt idx="236">
                        <c:v>78.494931628265221</c:v>
                      </c:pt>
                      <c:pt idx="237">
                        <c:v>78.494931628265221</c:v>
                      </c:pt>
                      <c:pt idx="238">
                        <c:v>78.494931628265221</c:v>
                      </c:pt>
                      <c:pt idx="239">
                        <c:v>78.763541783586916</c:v>
                      </c:pt>
                      <c:pt idx="240">
                        <c:v>78.563051782928937</c:v>
                      </c:pt>
                      <c:pt idx="241">
                        <c:v>78.285926608274281</c:v>
                      </c:pt>
                      <c:pt idx="242">
                        <c:v>78.734900354921493</c:v>
                      </c:pt>
                      <c:pt idx="243">
                        <c:v>78.647814929925261</c:v>
                      </c:pt>
                      <c:pt idx="244">
                        <c:v>78.647814929925261</c:v>
                      </c:pt>
                      <c:pt idx="245">
                        <c:v>78.647814929925261</c:v>
                      </c:pt>
                      <c:pt idx="246">
                        <c:v>78.601369369927284</c:v>
                      </c:pt>
                      <c:pt idx="247">
                        <c:v>78.683036146257066</c:v>
                      </c:pt>
                      <c:pt idx="248">
                        <c:v>78.448486068267229</c:v>
                      </c:pt>
                      <c:pt idx="249">
                        <c:v>78.028153750285441</c:v>
                      </c:pt>
                      <c:pt idx="250">
                        <c:v>77.500996644308302</c:v>
                      </c:pt>
                      <c:pt idx="251">
                        <c:v>77.500996644308302</c:v>
                      </c:pt>
                      <c:pt idx="252">
                        <c:v>77.500996644308302</c:v>
                      </c:pt>
                      <c:pt idx="253">
                        <c:v>77.587307976637874</c:v>
                      </c:pt>
                      <c:pt idx="254">
                        <c:v>77.189811392321772</c:v>
                      </c:pt>
                      <c:pt idx="255">
                        <c:v>76.650655850011802</c:v>
                      </c:pt>
                      <c:pt idx="256">
                        <c:v>76.577891139348282</c:v>
                      </c:pt>
                      <c:pt idx="257">
                        <c:v>76.473775675686127</c:v>
                      </c:pt>
                      <c:pt idx="258">
                        <c:v>76.473775675686127</c:v>
                      </c:pt>
                      <c:pt idx="259">
                        <c:v>76.473775675686127</c:v>
                      </c:pt>
                      <c:pt idx="260">
                        <c:v>76.753223128340693</c:v>
                      </c:pt>
                      <c:pt idx="261">
                        <c:v>76.085568203369618</c:v>
                      </c:pt>
                      <c:pt idx="262">
                        <c:v>76.654526313344974</c:v>
                      </c:pt>
                      <c:pt idx="263">
                        <c:v>75.739935827717929</c:v>
                      </c:pt>
                      <c:pt idx="264">
                        <c:v>75.628853530056091</c:v>
                      </c:pt>
                      <c:pt idx="265">
                        <c:v>75.628853530056091</c:v>
                      </c:pt>
                      <c:pt idx="266">
                        <c:v>75.628853530056091</c:v>
                      </c:pt>
                      <c:pt idx="267">
                        <c:v>75.744967430051048</c:v>
                      </c:pt>
                      <c:pt idx="268">
                        <c:v>75.450812216730469</c:v>
                      </c:pt>
                      <c:pt idx="269">
                        <c:v>75.654398588054988</c:v>
                      </c:pt>
                      <c:pt idx="270">
                        <c:v>75.427589436731466</c:v>
                      </c:pt>
                      <c:pt idx="271">
                        <c:v>74.742517426761154</c:v>
                      </c:pt>
                      <c:pt idx="272">
                        <c:v>74.742517426761154</c:v>
                      </c:pt>
                      <c:pt idx="273">
                        <c:v>74.742517426761154</c:v>
                      </c:pt>
                      <c:pt idx="274">
                        <c:v>74.777351596759644</c:v>
                      </c:pt>
                      <c:pt idx="275">
                        <c:v>75.385014340066647</c:v>
                      </c:pt>
                      <c:pt idx="276">
                        <c:v>75.655946773388237</c:v>
                      </c:pt>
                      <c:pt idx="277">
                        <c:v>75.490290942728748</c:v>
                      </c:pt>
                      <c:pt idx="278">
                        <c:v>75.503450518061527</c:v>
                      </c:pt>
                      <c:pt idx="279">
                        <c:v>75.503450518061527</c:v>
                      </c:pt>
                      <c:pt idx="280">
                        <c:v>75.503450518061527</c:v>
                      </c:pt>
                      <c:pt idx="281">
                        <c:v>75.730646715718336</c:v>
                      </c:pt>
                      <c:pt idx="282">
                        <c:v>75.346309706734985</c:v>
                      </c:pt>
                      <c:pt idx="283">
                        <c:v>75.201167331741274</c:v>
                      </c:pt>
                      <c:pt idx="284">
                        <c:v>74.976680458417675</c:v>
                      </c:pt>
                      <c:pt idx="285">
                        <c:v>75.09705186807912</c:v>
                      </c:pt>
                      <c:pt idx="286">
                        <c:v>75.09705186807912</c:v>
                      </c:pt>
                      <c:pt idx="287">
                        <c:v>75.09705186807912</c:v>
                      </c:pt>
                      <c:pt idx="288">
                        <c:v>75.133434223410873</c:v>
                      </c:pt>
                      <c:pt idx="289">
                        <c:v>75.261159513405346</c:v>
                      </c:pt>
                      <c:pt idx="290">
                        <c:v>74.85359972442302</c:v>
                      </c:pt>
                      <c:pt idx="291">
                        <c:v>73.975778640461044</c:v>
                      </c:pt>
                      <c:pt idx="292">
                        <c:v>73.679688195473886</c:v>
                      </c:pt>
                      <c:pt idx="293">
                        <c:v>73.679688195473886</c:v>
                      </c:pt>
                      <c:pt idx="294">
                        <c:v>73.679688195473886</c:v>
                      </c:pt>
                      <c:pt idx="295">
                        <c:v>74.328377850112432</c:v>
                      </c:pt>
                      <c:pt idx="296">
                        <c:v>73.747808350137589</c:v>
                      </c:pt>
                      <c:pt idx="297">
                        <c:v>73.894498910464563</c:v>
                      </c:pt>
                      <c:pt idx="298">
                        <c:v>73.132404680164271</c:v>
                      </c:pt>
                      <c:pt idx="299">
                        <c:v>72.222845796870345</c:v>
                      </c:pt>
                      <c:pt idx="300">
                        <c:v>72.222845796870345</c:v>
                      </c:pt>
                      <c:pt idx="301">
                        <c:v>72.222845796870345</c:v>
                      </c:pt>
                      <c:pt idx="302">
                        <c:v>72.361408384197674</c:v>
                      </c:pt>
                      <c:pt idx="303">
                        <c:v>72.068414309877042</c:v>
                      </c:pt>
                      <c:pt idx="304">
                        <c:v>72.008035081879669</c:v>
                      </c:pt>
                      <c:pt idx="305">
                        <c:v>72.371858635197214</c:v>
                      </c:pt>
                      <c:pt idx="306">
                        <c:v>71.963524753548242</c:v>
                      </c:pt>
                      <c:pt idx="307">
                        <c:v>71.963524753548242</c:v>
                      </c:pt>
                      <c:pt idx="308">
                        <c:v>71.963524753548242</c:v>
                      </c:pt>
                      <c:pt idx="309">
                        <c:v>72.124148981874612</c:v>
                      </c:pt>
                      <c:pt idx="310">
                        <c:v>71.615570099896658</c:v>
                      </c:pt>
                      <c:pt idx="311">
                        <c:v>71.31328691357642</c:v>
                      </c:pt>
                      <c:pt idx="312">
                        <c:v>70.859281564596102</c:v>
                      </c:pt>
                      <c:pt idx="313">
                        <c:v>70.088285268629505</c:v>
                      </c:pt>
                      <c:pt idx="314">
                        <c:v>70.088285268629505</c:v>
                      </c:pt>
                      <c:pt idx="315">
                        <c:v>70.088285268629505</c:v>
                      </c:pt>
                      <c:pt idx="316">
                        <c:v>71.0346135535885</c:v>
                      </c:pt>
                      <c:pt idx="317">
                        <c:v>70.44514198794738</c:v>
                      </c:pt>
                      <c:pt idx="318">
                        <c:v>70.384375713616677</c:v>
                      </c:pt>
                      <c:pt idx="319">
                        <c:v>70.423080346948325</c:v>
                      </c:pt>
                      <c:pt idx="320">
                        <c:v>70.337930153618672</c:v>
                      </c:pt>
                      <c:pt idx="321">
                        <c:v>70.337930153618672</c:v>
                      </c:pt>
                      <c:pt idx="322">
                        <c:v>70.337930153618672</c:v>
                      </c:pt>
                      <c:pt idx="323">
                        <c:v>70.589123223941144</c:v>
                      </c:pt>
                      <c:pt idx="324">
                        <c:v>69.567707950318734</c:v>
                      </c:pt>
                      <c:pt idx="325">
                        <c:v>69.823158530307666</c:v>
                      </c:pt>
                      <c:pt idx="326">
                        <c:v>69.724461715311946</c:v>
                      </c:pt>
                      <c:pt idx="327">
                        <c:v>69.861863163639327</c:v>
                      </c:pt>
                      <c:pt idx="328">
                        <c:v>69.861863163639327</c:v>
                      </c:pt>
                      <c:pt idx="329">
                        <c:v>69.861863163639327</c:v>
                      </c:pt>
                      <c:pt idx="330">
                        <c:v>69.632344687982595</c:v>
                      </c:pt>
                      <c:pt idx="331">
                        <c:v>69.600606888650645</c:v>
                      </c:pt>
                      <c:pt idx="332">
                        <c:v>69.101317118672284</c:v>
                      </c:pt>
                      <c:pt idx="333">
                        <c:v>68.981332755344155</c:v>
                      </c:pt>
                      <c:pt idx="334">
                        <c:v>69.396633470992811</c:v>
                      </c:pt>
                      <c:pt idx="335">
                        <c:v>69.396633470992811</c:v>
                      </c:pt>
                      <c:pt idx="336">
                        <c:v>69.396633470992811</c:v>
                      </c:pt>
                      <c:pt idx="337">
                        <c:v>69.211625323667505</c:v>
                      </c:pt>
                      <c:pt idx="338">
                        <c:v>69.08002957033986</c:v>
                      </c:pt>
                      <c:pt idx="339">
                        <c:v>69.425274899658234</c:v>
                      </c:pt>
                      <c:pt idx="340">
                        <c:v>69.128410362004416</c:v>
                      </c:pt>
                      <c:pt idx="341">
                        <c:v>68.98326798701072</c:v>
                      </c:pt>
                      <c:pt idx="342">
                        <c:v>68.98326798701072</c:v>
                      </c:pt>
                      <c:pt idx="343">
                        <c:v>68.98326798701072</c:v>
                      </c:pt>
                      <c:pt idx="344">
                        <c:v>68.528875591697087</c:v>
                      </c:pt>
                      <c:pt idx="345">
                        <c:v>68.687177542023562</c:v>
                      </c:pt>
                      <c:pt idx="346">
                        <c:v>68.634152194359189</c:v>
                      </c:pt>
                      <c:pt idx="347">
                        <c:v>69.401278026992614</c:v>
                      </c:pt>
                      <c:pt idx="348">
                        <c:v>70.848831313596548</c:v>
                      </c:pt>
                      <c:pt idx="349">
                        <c:v>70.848831313596548</c:v>
                      </c:pt>
                      <c:pt idx="350">
                        <c:v>70.848831313596548</c:v>
                      </c:pt>
                      <c:pt idx="351">
                        <c:v>70.976169557257705</c:v>
                      </c:pt>
                      <c:pt idx="352">
                        <c:v>70.148277450293577</c:v>
                      </c:pt>
                      <c:pt idx="353">
                        <c:v>70.74200652560117</c:v>
                      </c:pt>
                      <c:pt idx="354">
                        <c:v>71.543966528233099</c:v>
                      </c:pt>
                      <c:pt idx="355">
                        <c:v>71.358184288241134</c:v>
                      </c:pt>
                      <c:pt idx="356">
                        <c:v>71.358184288241134</c:v>
                      </c:pt>
                      <c:pt idx="357">
                        <c:v>71.358184288241134</c:v>
                      </c:pt>
                      <c:pt idx="358">
                        <c:v>71.332639230242251</c:v>
                      </c:pt>
                      <c:pt idx="359">
                        <c:v>70.71297805060243</c:v>
                      </c:pt>
                      <c:pt idx="360">
                        <c:v>70.843025618596798</c:v>
                      </c:pt>
                      <c:pt idx="361">
                        <c:v>70.408759632615613</c:v>
                      </c:pt>
                      <c:pt idx="362">
                        <c:v>69.976041831967706</c:v>
                      </c:pt>
                      <c:pt idx="363">
                        <c:v>69.976041831967706</c:v>
                      </c:pt>
                      <c:pt idx="364">
                        <c:v>69.976041831967706</c:v>
                      </c:pt>
                      <c:pt idx="365">
                        <c:v>70.352637914284728</c:v>
                      </c:pt>
                      <c:pt idx="366">
                        <c:v>70.411468956948823</c:v>
                      </c:pt>
                      <c:pt idx="367">
                        <c:v>69.401278026992614</c:v>
                      </c:pt>
                      <c:pt idx="368">
                        <c:v>68.714270785355708</c:v>
                      </c:pt>
                      <c:pt idx="369">
                        <c:v>68.559452252029089</c:v>
                      </c:pt>
                      <c:pt idx="370">
                        <c:v>68.559452252029089</c:v>
                      </c:pt>
                      <c:pt idx="371">
                        <c:v>68.559452252029089</c:v>
                      </c:pt>
                      <c:pt idx="372">
                        <c:v>68.80135621035194</c:v>
                      </c:pt>
                      <c:pt idx="373">
                        <c:v>68.602027348693909</c:v>
                      </c:pt>
                      <c:pt idx="374">
                        <c:v>68.472366827032857</c:v>
                      </c:pt>
                      <c:pt idx="375">
                        <c:v>67.744719720397725</c:v>
                      </c:pt>
                      <c:pt idx="376">
                        <c:v>67.822128987061035</c:v>
                      </c:pt>
                      <c:pt idx="377">
                        <c:v>67.822128987061035</c:v>
                      </c:pt>
                      <c:pt idx="378">
                        <c:v>67.822128987061035</c:v>
                      </c:pt>
                      <c:pt idx="379">
                        <c:v>67.269039776751669</c:v>
                      </c:pt>
                      <c:pt idx="380">
                        <c:v>67.781489122062794</c:v>
                      </c:pt>
                      <c:pt idx="381">
                        <c:v>69.26194134699864</c:v>
                      </c:pt>
                      <c:pt idx="382">
                        <c:v>69.148536771336893</c:v>
                      </c:pt>
                      <c:pt idx="383">
                        <c:v>69.378055246993625</c:v>
                      </c:pt>
                      <c:pt idx="384">
                        <c:v>69.378055246993625</c:v>
                      </c:pt>
                      <c:pt idx="385">
                        <c:v>69.378055246993625</c:v>
                      </c:pt>
                      <c:pt idx="386">
                        <c:v>70.423080346948325</c:v>
                      </c:pt>
                      <c:pt idx="387">
                        <c:v>69.260006115332075</c:v>
                      </c:pt>
                      <c:pt idx="388">
                        <c:v>68.75297541868737</c:v>
                      </c:pt>
                      <c:pt idx="389">
                        <c:v>67.849222230393195</c:v>
                      </c:pt>
                      <c:pt idx="390">
                        <c:v>68.223108988377007</c:v>
                      </c:pt>
                      <c:pt idx="391">
                        <c:v>68.223108988377007</c:v>
                      </c:pt>
                      <c:pt idx="392">
                        <c:v>68.223108988377007</c:v>
                      </c:pt>
                      <c:pt idx="393">
                        <c:v>67.878250705391949</c:v>
                      </c:pt>
                      <c:pt idx="394">
                        <c:v>68.082998215716401</c:v>
                      </c:pt>
                      <c:pt idx="395">
                        <c:v>67.713756013732407</c:v>
                      </c:pt>
                      <c:pt idx="396">
                        <c:v>67.773748195396465</c:v>
                      </c:pt>
                      <c:pt idx="397">
                        <c:v>67.624735357069596</c:v>
                      </c:pt>
                      <c:pt idx="398">
                        <c:v>67.624735357069596</c:v>
                      </c:pt>
                      <c:pt idx="399">
                        <c:v>67.624735357069596</c:v>
                      </c:pt>
                      <c:pt idx="400">
                        <c:v>66.978367980430932</c:v>
                      </c:pt>
                      <c:pt idx="401">
                        <c:v>67.949467230722192</c:v>
                      </c:pt>
                      <c:pt idx="402">
                        <c:v>67.675051380400745</c:v>
                      </c:pt>
                      <c:pt idx="403">
                        <c:v>68.821869666017719</c:v>
                      </c:pt>
                      <c:pt idx="404">
                        <c:v>68.890376867014751</c:v>
                      </c:pt>
                      <c:pt idx="405">
                        <c:v>68.890376867014751</c:v>
                      </c:pt>
                      <c:pt idx="406">
                        <c:v>68.890376867014751</c:v>
                      </c:pt>
                      <c:pt idx="407">
                        <c:v>68.402698487035877</c:v>
                      </c:pt>
                      <c:pt idx="408">
                        <c:v>67.673116148734167</c:v>
                      </c:pt>
                      <c:pt idx="409">
                        <c:v>67.834901516060484</c:v>
                      </c:pt>
                      <c:pt idx="410">
                        <c:v>66.754268153440648</c:v>
                      </c:pt>
                      <c:pt idx="411">
                        <c:v>66.448114503787252</c:v>
                      </c:pt>
                      <c:pt idx="412">
                        <c:v>66.448114503787252</c:v>
                      </c:pt>
                      <c:pt idx="413">
                        <c:v>66.448114503787252</c:v>
                      </c:pt>
                      <c:pt idx="414">
                        <c:v>66.695437110776524</c:v>
                      </c:pt>
                      <c:pt idx="415">
                        <c:v>66.61260919544678</c:v>
                      </c:pt>
                      <c:pt idx="416">
                        <c:v>66.262332263795301</c:v>
                      </c:pt>
                      <c:pt idx="417">
                        <c:v>65.63957471348894</c:v>
                      </c:pt>
                      <c:pt idx="418">
                        <c:v>65.424376952164948</c:v>
                      </c:pt>
                      <c:pt idx="419">
                        <c:v>65.424376952164948</c:v>
                      </c:pt>
                      <c:pt idx="420">
                        <c:v>65.424376952164948</c:v>
                      </c:pt>
                      <c:pt idx="421">
                        <c:v>65.24052994383959</c:v>
                      </c:pt>
                      <c:pt idx="422">
                        <c:v>64.830260830524026</c:v>
                      </c:pt>
                      <c:pt idx="423">
                        <c:v>64.043008588558138</c:v>
                      </c:pt>
                      <c:pt idx="424">
                        <c:v>63.967147507228091</c:v>
                      </c:pt>
                      <c:pt idx="425">
                        <c:v>64.029074920558742</c:v>
                      </c:pt>
                      <c:pt idx="426">
                        <c:v>64.029074920558742</c:v>
                      </c:pt>
                      <c:pt idx="427">
                        <c:v>64.029074920558742</c:v>
                      </c:pt>
                      <c:pt idx="428">
                        <c:v>63.361419995587674</c:v>
                      </c:pt>
                      <c:pt idx="429">
                        <c:v>63.32426354758929</c:v>
                      </c:pt>
                      <c:pt idx="430">
                        <c:v>63.330456288922342</c:v>
                      </c:pt>
                      <c:pt idx="431">
                        <c:v>63.252659975925717</c:v>
                      </c:pt>
                      <c:pt idx="432">
                        <c:v>63.171767292262558</c:v>
                      </c:pt>
                      <c:pt idx="433">
                        <c:v>63.171767292262558</c:v>
                      </c:pt>
                      <c:pt idx="434">
                        <c:v>63.171767292262558</c:v>
                      </c:pt>
                      <c:pt idx="435">
                        <c:v>63.262723180591941</c:v>
                      </c:pt>
                      <c:pt idx="436">
                        <c:v>63.251111790592454</c:v>
                      </c:pt>
                      <c:pt idx="437">
                        <c:v>62.350067926631503</c:v>
                      </c:pt>
                      <c:pt idx="438">
                        <c:v>61.913866708983733</c:v>
                      </c:pt>
                      <c:pt idx="439">
                        <c:v>61.967279102981422</c:v>
                      </c:pt>
                      <c:pt idx="440">
                        <c:v>61.967279102981422</c:v>
                      </c:pt>
                      <c:pt idx="441">
                        <c:v>61.967279102981422</c:v>
                      </c:pt>
                      <c:pt idx="442">
                        <c:v>61.743566322324448</c:v>
                      </c:pt>
                      <c:pt idx="443">
                        <c:v>63.055653392267587</c:v>
                      </c:pt>
                      <c:pt idx="444">
                        <c:v>62.992177793603666</c:v>
                      </c:pt>
                      <c:pt idx="445">
                        <c:v>64.036815847225085</c:v>
                      </c:pt>
                      <c:pt idx="446">
                        <c:v>63.809232603234932</c:v>
                      </c:pt>
                      <c:pt idx="447">
                        <c:v>63.809232603234932</c:v>
                      </c:pt>
                      <c:pt idx="448">
                        <c:v>63.809232603234932</c:v>
                      </c:pt>
                      <c:pt idx="449">
                        <c:v>64.01746353055924</c:v>
                      </c:pt>
                      <c:pt idx="450">
                        <c:v>62.993725978936943</c:v>
                      </c:pt>
                      <c:pt idx="451">
                        <c:v>62.16196340863965</c:v>
                      </c:pt>
                      <c:pt idx="452">
                        <c:v>62.085328234642965</c:v>
                      </c:pt>
                      <c:pt idx="453">
                        <c:v>62.062879547310615</c:v>
                      </c:pt>
                      <c:pt idx="454">
                        <c:v>62.062879547310615</c:v>
                      </c:pt>
                      <c:pt idx="455">
                        <c:v>62.062879547310615</c:v>
                      </c:pt>
                      <c:pt idx="456">
                        <c:v>61.86819524165238</c:v>
                      </c:pt>
                      <c:pt idx="457">
                        <c:v>62.103519412308849</c:v>
                      </c:pt>
                      <c:pt idx="458">
                        <c:v>61.889482789984783</c:v>
                      </c:pt>
                      <c:pt idx="459">
                        <c:v>61.450959294337117</c:v>
                      </c:pt>
                      <c:pt idx="460">
                        <c:v>61.72731037632515</c:v>
                      </c:pt>
                      <c:pt idx="461">
                        <c:v>61.72731037632515</c:v>
                      </c:pt>
                      <c:pt idx="462">
                        <c:v>61.72731037632515</c:v>
                      </c:pt>
                      <c:pt idx="463">
                        <c:v>61.501662364001596</c:v>
                      </c:pt>
                      <c:pt idx="464">
                        <c:v>61.749372017324198</c:v>
                      </c:pt>
                      <c:pt idx="465">
                        <c:v>61.42425309733828</c:v>
                      </c:pt>
                      <c:pt idx="466">
                        <c:v>61.553526572666009</c:v>
                      </c:pt>
                      <c:pt idx="467">
                        <c:v>61.133968347350866</c:v>
                      </c:pt>
                      <c:pt idx="468">
                        <c:v>61.133968347350866</c:v>
                      </c:pt>
                      <c:pt idx="469">
                        <c:v>61.133968347350866</c:v>
                      </c:pt>
                      <c:pt idx="470">
                        <c:v>60.493406665711959</c:v>
                      </c:pt>
                      <c:pt idx="471">
                        <c:v>60.755437033367265</c:v>
                      </c:pt>
                      <c:pt idx="472">
                        <c:v>60.398580314049397</c:v>
                      </c:pt>
                      <c:pt idx="473">
                        <c:v>60.794915759365551</c:v>
                      </c:pt>
                      <c:pt idx="474">
                        <c:v>61.406836012339042</c:v>
                      </c:pt>
                      <c:pt idx="475">
                        <c:v>61.406836012339042</c:v>
                      </c:pt>
                      <c:pt idx="476">
                        <c:v>61.406836012339042</c:v>
                      </c:pt>
                      <c:pt idx="477">
                        <c:v>61.060429544020714</c:v>
                      </c:pt>
                      <c:pt idx="478">
                        <c:v>60.578943905374913</c:v>
                      </c:pt>
                      <c:pt idx="479">
                        <c:v>61.077459582686643</c:v>
                      </c:pt>
                      <c:pt idx="480">
                        <c:v>62.156544759973222</c:v>
                      </c:pt>
                      <c:pt idx="481">
                        <c:v>62.387998467296512</c:v>
                      </c:pt>
                      <c:pt idx="482">
                        <c:v>62.387998467296512</c:v>
                      </c:pt>
                      <c:pt idx="483">
                        <c:v>62.387998467296512</c:v>
                      </c:pt>
                      <c:pt idx="484">
                        <c:v>62.275755030634713</c:v>
                      </c:pt>
                      <c:pt idx="485">
                        <c:v>62.804847368278459</c:v>
                      </c:pt>
                      <c:pt idx="486">
                        <c:v>62.538172444623349</c:v>
                      </c:pt>
                      <c:pt idx="487">
                        <c:v>63.320780130589426</c:v>
                      </c:pt>
                      <c:pt idx="488">
                        <c:v>63.425282640584904</c:v>
                      </c:pt>
                      <c:pt idx="489">
                        <c:v>63.425282640584904</c:v>
                      </c:pt>
                      <c:pt idx="490">
                        <c:v>63.425282640584904</c:v>
                      </c:pt>
                      <c:pt idx="491">
                        <c:v>62.836972213943731</c:v>
                      </c:pt>
                      <c:pt idx="492">
                        <c:v>62.794397117278912</c:v>
                      </c:pt>
                      <c:pt idx="493">
                        <c:v>63.212407157260799</c:v>
                      </c:pt>
                      <c:pt idx="494">
                        <c:v>63.208536693927627</c:v>
                      </c:pt>
                      <c:pt idx="495">
                        <c:v>62.593133023954294</c:v>
                      </c:pt>
                      <c:pt idx="496">
                        <c:v>62.593133023954294</c:v>
                      </c:pt>
                      <c:pt idx="497">
                        <c:v>62.593133023954294</c:v>
                      </c:pt>
                      <c:pt idx="498">
                        <c:v>61.871678658652229</c:v>
                      </c:pt>
                      <c:pt idx="499">
                        <c:v>62.368646150630688</c:v>
                      </c:pt>
                      <c:pt idx="500">
                        <c:v>62.649254742285201</c:v>
                      </c:pt>
                      <c:pt idx="501">
                        <c:v>62.778915263946246</c:v>
                      </c:pt>
                      <c:pt idx="502">
                        <c:v>62.173187752305836</c:v>
                      </c:pt>
                      <c:pt idx="503">
                        <c:v>62.173187752305836</c:v>
                      </c:pt>
                      <c:pt idx="504">
                        <c:v>62.173187752305836</c:v>
                      </c:pt>
                      <c:pt idx="505">
                        <c:v>62.359357038631089</c:v>
                      </c:pt>
                      <c:pt idx="506">
                        <c:v>61.931283793982985</c:v>
                      </c:pt>
                      <c:pt idx="507">
                        <c:v>61.677768445660632</c:v>
                      </c:pt>
                      <c:pt idx="508">
                        <c:v>61.830651747320665</c:v>
                      </c:pt>
                      <c:pt idx="509">
                        <c:v>61.563589777332254</c:v>
                      </c:pt>
                      <c:pt idx="510">
                        <c:v>61.563589777332254</c:v>
                      </c:pt>
                      <c:pt idx="511">
                        <c:v>61.563589777332254</c:v>
                      </c:pt>
                      <c:pt idx="512">
                        <c:v>61.590683020664407</c:v>
                      </c:pt>
                      <c:pt idx="513">
                        <c:v>62.062879547310615</c:v>
                      </c:pt>
                      <c:pt idx="514">
                        <c:v>62.296655532633814</c:v>
                      </c:pt>
                      <c:pt idx="515">
                        <c:v>62.417026942295259</c:v>
                      </c:pt>
                      <c:pt idx="516">
                        <c:v>62.289301652300786</c:v>
                      </c:pt>
                      <c:pt idx="517">
                        <c:v>62.289301652300786</c:v>
                      </c:pt>
                      <c:pt idx="518">
                        <c:v>62.289301652300786</c:v>
                      </c:pt>
                      <c:pt idx="519">
                        <c:v>62.000952133979951</c:v>
                      </c:pt>
                      <c:pt idx="520">
                        <c:v>62.18750846663854</c:v>
                      </c:pt>
                      <c:pt idx="521">
                        <c:v>61.850004063986496</c:v>
                      </c:pt>
                      <c:pt idx="522">
                        <c:v>61.095263714019211</c:v>
                      </c:pt>
                      <c:pt idx="523">
                        <c:v>60.309172611053263</c:v>
                      </c:pt>
                      <c:pt idx="524">
                        <c:v>60.309172611053263</c:v>
                      </c:pt>
                      <c:pt idx="525">
                        <c:v>60.309172611053263</c:v>
                      </c:pt>
                      <c:pt idx="526">
                        <c:v>60.766274330700121</c:v>
                      </c:pt>
                      <c:pt idx="527">
                        <c:v>61.151385432350104</c:v>
                      </c:pt>
                      <c:pt idx="528">
                        <c:v>60.67918890570391</c:v>
                      </c:pt>
                      <c:pt idx="529">
                        <c:v>60.536368808710087</c:v>
                      </c:pt>
                      <c:pt idx="530">
                        <c:v>60.828201744030771</c:v>
                      </c:pt>
                      <c:pt idx="531">
                        <c:v>60.828201744030771</c:v>
                      </c:pt>
                      <c:pt idx="532">
                        <c:v>60.828201744030771</c:v>
                      </c:pt>
                      <c:pt idx="533">
                        <c:v>60.573525256708486</c:v>
                      </c:pt>
                      <c:pt idx="534">
                        <c:v>60.299109406387039</c:v>
                      </c:pt>
                      <c:pt idx="535">
                        <c:v>59.818010814074555</c:v>
                      </c:pt>
                      <c:pt idx="536">
                        <c:v>60.163256143392928</c:v>
                      </c:pt>
                      <c:pt idx="537">
                        <c:v>59.895420080737857</c:v>
                      </c:pt>
                      <c:pt idx="538">
                        <c:v>59.895420080737857</c:v>
                      </c:pt>
                      <c:pt idx="539">
                        <c:v>59.895420080737857</c:v>
                      </c:pt>
                      <c:pt idx="540">
                        <c:v>59.97631276440103</c:v>
                      </c:pt>
                      <c:pt idx="541">
                        <c:v>59.928319019069761</c:v>
                      </c:pt>
                      <c:pt idx="542">
                        <c:v>59.577267994751651</c:v>
                      </c:pt>
                      <c:pt idx="543">
                        <c:v>59.108554885105292</c:v>
                      </c:pt>
                      <c:pt idx="544">
                        <c:v>58.442061099134179</c:v>
                      </c:pt>
                      <c:pt idx="545">
                        <c:v>58.442061099134179</c:v>
                      </c:pt>
                      <c:pt idx="546">
                        <c:v>58.442061099134179</c:v>
                      </c:pt>
                      <c:pt idx="547">
                        <c:v>58.6762241307907</c:v>
                      </c:pt>
                      <c:pt idx="548">
                        <c:v>58.329817662472372</c:v>
                      </c:pt>
                      <c:pt idx="549">
                        <c:v>58.101073279482286</c:v>
                      </c:pt>
                      <c:pt idx="550">
                        <c:v>58.533016987463569</c:v>
                      </c:pt>
                      <c:pt idx="551">
                        <c:v>58.211768530810815</c:v>
                      </c:pt>
                      <c:pt idx="552">
                        <c:v>58.211768530810815</c:v>
                      </c:pt>
                      <c:pt idx="553">
                        <c:v>58.211768530810815</c:v>
                      </c:pt>
                      <c:pt idx="554">
                        <c:v>57.721767872832054</c:v>
                      </c:pt>
                      <c:pt idx="555">
                        <c:v>58.269825480808301</c:v>
                      </c:pt>
                      <c:pt idx="556">
                        <c:v>57.640875189168895</c:v>
                      </c:pt>
                      <c:pt idx="557">
                        <c:v>57.578560729504922</c:v>
                      </c:pt>
                      <c:pt idx="558">
                        <c:v>56.928709935866429</c:v>
                      </c:pt>
                      <c:pt idx="559">
                        <c:v>56.928709935866429</c:v>
                      </c:pt>
                      <c:pt idx="560">
                        <c:v>56.928709935866429</c:v>
                      </c:pt>
                      <c:pt idx="561">
                        <c:v>56.758409549207137</c:v>
                      </c:pt>
                      <c:pt idx="562">
                        <c:v>56.740992464207885</c:v>
                      </c:pt>
                      <c:pt idx="563">
                        <c:v>56.557919548549151</c:v>
                      </c:pt>
                      <c:pt idx="564">
                        <c:v>56.350462713891481</c:v>
                      </c:pt>
                      <c:pt idx="565">
                        <c:v>56.152682037566713</c:v>
                      </c:pt>
                      <c:pt idx="566">
                        <c:v>56.152682037566713</c:v>
                      </c:pt>
                      <c:pt idx="567">
                        <c:v>56.152682037566713</c:v>
                      </c:pt>
                      <c:pt idx="568">
                        <c:v>55.831433580913966</c:v>
                      </c:pt>
                      <c:pt idx="569">
                        <c:v>57.592494397504325</c:v>
                      </c:pt>
                      <c:pt idx="570">
                        <c:v>58.672740713790851</c:v>
                      </c:pt>
                      <c:pt idx="571">
                        <c:v>58.574043898795125</c:v>
                      </c:pt>
                      <c:pt idx="572">
                        <c:v>58.591073937461047</c:v>
                      </c:pt>
                      <c:pt idx="573">
                        <c:v>58.591073937461047</c:v>
                      </c:pt>
                      <c:pt idx="574">
                        <c:v>58.591073937461047</c:v>
                      </c:pt>
                      <c:pt idx="575">
                        <c:v>58.256278859142228</c:v>
                      </c:pt>
                      <c:pt idx="576">
                        <c:v>58.89451826278124</c:v>
                      </c:pt>
                      <c:pt idx="577">
                        <c:v>59.239376545766298</c:v>
                      </c:pt>
                      <c:pt idx="578">
                        <c:v>59.411612164092162</c:v>
                      </c:pt>
                      <c:pt idx="579">
                        <c:v>59.396904403426134</c:v>
                      </c:pt>
                      <c:pt idx="580">
                        <c:v>59.396904403426134</c:v>
                      </c:pt>
                      <c:pt idx="581">
                        <c:v>59.396904403426134</c:v>
                      </c:pt>
                      <c:pt idx="582">
                        <c:v>59.610941025750193</c:v>
                      </c:pt>
                      <c:pt idx="583">
                        <c:v>60.059914772397406</c:v>
                      </c:pt>
                      <c:pt idx="584">
                        <c:v>60.177963904058949</c:v>
                      </c:pt>
                      <c:pt idx="585">
                        <c:v>61.08945801901946</c:v>
                      </c:pt>
                      <c:pt idx="586">
                        <c:v>62.815684665611329</c:v>
                      </c:pt>
                      <c:pt idx="587">
                        <c:v>62.815684665611329</c:v>
                      </c:pt>
                      <c:pt idx="588">
                        <c:v>62.815684665611329</c:v>
                      </c:pt>
                      <c:pt idx="589">
                        <c:v>62.662801363951282</c:v>
                      </c:pt>
                      <c:pt idx="590">
                        <c:v>61.656480897328215</c:v>
                      </c:pt>
                      <c:pt idx="591">
                        <c:v>62.446442463627314</c:v>
                      </c:pt>
                      <c:pt idx="592">
                        <c:v>63.843292680566798</c:v>
                      </c:pt>
                      <c:pt idx="593">
                        <c:v>64.654154748864983</c:v>
                      </c:pt>
                      <c:pt idx="594">
                        <c:v>64.654154748864983</c:v>
                      </c:pt>
                      <c:pt idx="595">
                        <c:v>64.654154748864983</c:v>
                      </c:pt>
                      <c:pt idx="596">
                        <c:v>63.905220093897441</c:v>
                      </c:pt>
                      <c:pt idx="597">
                        <c:v>63.862644997232621</c:v>
                      </c:pt>
                      <c:pt idx="598">
                        <c:v>64.073972295223456</c:v>
                      </c:pt>
                      <c:pt idx="599">
                        <c:v>63.191506655261698</c:v>
                      </c:pt>
                      <c:pt idx="600">
                        <c:v>63.864580228899193</c:v>
                      </c:pt>
                      <c:pt idx="601">
                        <c:v>63.864580228899193</c:v>
                      </c:pt>
                      <c:pt idx="602">
                        <c:v>63.864580228899193</c:v>
                      </c:pt>
                      <c:pt idx="603">
                        <c:v>64.12970696722104</c:v>
                      </c:pt>
                      <c:pt idx="604">
                        <c:v>64.897993938854412</c:v>
                      </c:pt>
                      <c:pt idx="605">
                        <c:v>64.779170714526231</c:v>
                      </c:pt>
                      <c:pt idx="606">
                        <c:v>65.093452337179286</c:v>
                      </c:pt>
                      <c:pt idx="607">
                        <c:v>65.399218940499367</c:v>
                      </c:pt>
                      <c:pt idx="608">
                        <c:v>65.399218940499367</c:v>
                      </c:pt>
                      <c:pt idx="609">
                        <c:v>65.399218940499367</c:v>
                      </c:pt>
                      <c:pt idx="610">
                        <c:v>65.788200505482507</c:v>
                      </c:pt>
                      <c:pt idx="611">
                        <c:v>65.894638247144556</c:v>
                      </c:pt>
                      <c:pt idx="612">
                        <c:v>66.265041588128511</c:v>
                      </c:pt>
                      <c:pt idx="613">
                        <c:v>67.191243463755043</c:v>
                      </c:pt>
                      <c:pt idx="614">
                        <c:v>67.425406495411565</c:v>
                      </c:pt>
                      <c:pt idx="615">
                        <c:v>67.425406495411565</c:v>
                      </c:pt>
                      <c:pt idx="616">
                        <c:v>67.425406495411565</c:v>
                      </c:pt>
                      <c:pt idx="617">
                        <c:v>68.197563930378109</c:v>
                      </c:pt>
                      <c:pt idx="618">
                        <c:v>67.955659972055258</c:v>
                      </c:pt>
                      <c:pt idx="619">
                        <c:v>67.658408388068125</c:v>
                      </c:pt>
                      <c:pt idx="620">
                        <c:v>67.955659972055258</c:v>
                      </c:pt>
                      <c:pt idx="621">
                        <c:v>65.710791238819198</c:v>
                      </c:pt>
                      <c:pt idx="622">
                        <c:v>65.710791238819198</c:v>
                      </c:pt>
                      <c:pt idx="623">
                        <c:v>65.710791238819198</c:v>
                      </c:pt>
                      <c:pt idx="624">
                        <c:v>65.360514307167719</c:v>
                      </c:pt>
                      <c:pt idx="625">
                        <c:v>65.459211122163438</c:v>
                      </c:pt>
                      <c:pt idx="626">
                        <c:v>65.242465175506155</c:v>
                      </c:pt>
                      <c:pt idx="627">
                        <c:v>64.975403205517736</c:v>
                      </c:pt>
                      <c:pt idx="628">
                        <c:v>64.075520480556719</c:v>
                      </c:pt>
                      <c:pt idx="629">
                        <c:v>64.075520480556719</c:v>
                      </c:pt>
                      <c:pt idx="630">
                        <c:v>64.075520480556719</c:v>
                      </c:pt>
                      <c:pt idx="631">
                        <c:v>62.645384278952029</c:v>
                      </c:pt>
                      <c:pt idx="632">
                        <c:v>63.74653109723765</c:v>
                      </c:pt>
                      <c:pt idx="633">
                        <c:v>64.683183223863722</c:v>
                      </c:pt>
                      <c:pt idx="634">
                        <c:v>64.704470772196146</c:v>
                      </c:pt>
                      <c:pt idx="635">
                        <c:v>64.634802432199152</c:v>
                      </c:pt>
                      <c:pt idx="636">
                        <c:v>64.634802432199152</c:v>
                      </c:pt>
                      <c:pt idx="637">
                        <c:v>64.634802432199152</c:v>
                      </c:pt>
                      <c:pt idx="638">
                        <c:v>66.153959290466659</c:v>
                      </c:pt>
                      <c:pt idx="639">
                        <c:v>67.286069815417605</c:v>
                      </c:pt>
                      <c:pt idx="640">
                        <c:v>67.822128987061035</c:v>
                      </c:pt>
                      <c:pt idx="641">
                        <c:v>69.424500806991603</c:v>
                      </c:pt>
                      <c:pt idx="642">
                        <c:v>69.730267410311669</c:v>
                      </c:pt>
                      <c:pt idx="643">
                        <c:v>69.730267410311669</c:v>
                      </c:pt>
                      <c:pt idx="644">
                        <c:v>69.730267410311669</c:v>
                      </c:pt>
                      <c:pt idx="645">
                        <c:v>70.997844151923417</c:v>
                      </c:pt>
                      <c:pt idx="646">
                        <c:v>70.088285268629505</c:v>
                      </c:pt>
                      <c:pt idx="647">
                        <c:v>69.910243955303883</c:v>
                      </c:pt>
                      <c:pt idx="648">
                        <c:v>70.645631988605359</c:v>
                      </c:pt>
                      <c:pt idx="649">
                        <c:v>71.789353903555792</c:v>
                      </c:pt>
                      <c:pt idx="650">
                        <c:v>71.789353903555792</c:v>
                      </c:pt>
                      <c:pt idx="651">
                        <c:v>71.789353903555792</c:v>
                      </c:pt>
                      <c:pt idx="652">
                        <c:v>70.66498430527119</c:v>
                      </c:pt>
                      <c:pt idx="653">
                        <c:v>69.871539321972236</c:v>
                      </c:pt>
                      <c:pt idx="654">
                        <c:v>71.351991546908081</c:v>
                      </c:pt>
                      <c:pt idx="655">
                        <c:v>71.826123305220875</c:v>
                      </c:pt>
                      <c:pt idx="656">
                        <c:v>71.909338266883921</c:v>
                      </c:pt>
                      <c:pt idx="657">
                        <c:v>71.909338266883921</c:v>
                      </c:pt>
                      <c:pt idx="658">
                        <c:v>71.909338266883921</c:v>
                      </c:pt>
                      <c:pt idx="659">
                        <c:v>72.967909988504715</c:v>
                      </c:pt>
                      <c:pt idx="660">
                        <c:v>75.791412990049039</c:v>
                      </c:pt>
                      <c:pt idx="661">
                        <c:v>78.862625644915951</c:v>
                      </c:pt>
                      <c:pt idx="662">
                        <c:v>75.261159513405346</c:v>
                      </c:pt>
                      <c:pt idx="663">
                        <c:v>76.664202471677896</c:v>
                      </c:pt>
                      <c:pt idx="664">
                        <c:v>76.664202471677896</c:v>
                      </c:pt>
                      <c:pt idx="665">
                        <c:v>76.664202471677896</c:v>
                      </c:pt>
                      <c:pt idx="666">
                        <c:v>76.502804150684867</c:v>
                      </c:pt>
                      <c:pt idx="667">
                        <c:v>73.925849663463211</c:v>
                      </c:pt>
                      <c:pt idx="668">
                        <c:v>71.02687262692217</c:v>
                      </c:pt>
                      <c:pt idx="669">
                        <c:v>73.082088656833108</c:v>
                      </c:pt>
                      <c:pt idx="670">
                        <c:v>73.062736340167277</c:v>
                      </c:pt>
                      <c:pt idx="671">
                        <c:v>73.062736340167277</c:v>
                      </c:pt>
                      <c:pt idx="672">
                        <c:v>73.062736340167277</c:v>
                      </c:pt>
                      <c:pt idx="673">
                        <c:v>74.411592811775492</c:v>
                      </c:pt>
                      <c:pt idx="674">
                        <c:v>71.706138941892732</c:v>
                      </c:pt>
                      <c:pt idx="675">
                        <c:v>73.347215395154961</c:v>
                      </c:pt>
                      <c:pt idx="676">
                        <c:v>75.832826947713912</c:v>
                      </c:pt>
                      <c:pt idx="677">
                        <c:v>76.344889246691721</c:v>
                      </c:pt>
                      <c:pt idx="678">
                        <c:v>76.344889246691721</c:v>
                      </c:pt>
                      <c:pt idx="679">
                        <c:v>76.344889246691721</c:v>
                      </c:pt>
                      <c:pt idx="680">
                        <c:v>76.770640213339931</c:v>
                      </c:pt>
                      <c:pt idx="681">
                        <c:v>78.309149388273283</c:v>
                      </c:pt>
                      <c:pt idx="682">
                        <c:v>78.694260489923252</c:v>
                      </c:pt>
                      <c:pt idx="683">
                        <c:v>76.654526313344974</c:v>
                      </c:pt>
                      <c:pt idx="684">
                        <c:v>77.680973189300488</c:v>
                      </c:pt>
                      <c:pt idx="685">
                        <c:v>77.680973189300488</c:v>
                      </c:pt>
                      <c:pt idx="686">
                        <c:v>77.680973189300488</c:v>
                      </c:pt>
                      <c:pt idx="687">
                        <c:v>77.691810486633344</c:v>
                      </c:pt>
                      <c:pt idx="688">
                        <c:v>79.131622846570963</c:v>
                      </c:pt>
                      <c:pt idx="689">
                        <c:v>79.673487713214158</c:v>
                      </c:pt>
                      <c:pt idx="690">
                        <c:v>79.959901999868393</c:v>
                      </c:pt>
                      <c:pt idx="691">
                        <c:v>79.056148811574232</c:v>
                      </c:pt>
                      <c:pt idx="692">
                        <c:v>79.056148811574232</c:v>
                      </c:pt>
                      <c:pt idx="693">
                        <c:v>79.056148811574232</c:v>
                      </c:pt>
                      <c:pt idx="694">
                        <c:v>75.931523762709645</c:v>
                      </c:pt>
                      <c:pt idx="695">
                        <c:v>74.728970805095088</c:v>
                      </c:pt>
                      <c:pt idx="696">
                        <c:v>75.415978046731965</c:v>
                      </c:pt>
                      <c:pt idx="697">
                        <c:v>75.63349808605588</c:v>
                      </c:pt>
                      <c:pt idx="698">
                        <c:v>77.378302956646934</c:v>
                      </c:pt>
                      <c:pt idx="699">
                        <c:v>77.378302956646934</c:v>
                      </c:pt>
                      <c:pt idx="700">
                        <c:v>77.378302956646934</c:v>
                      </c:pt>
                      <c:pt idx="701">
                        <c:v>78.849079023249871</c:v>
                      </c:pt>
                      <c:pt idx="702">
                        <c:v>78.522024871597381</c:v>
                      </c:pt>
                      <c:pt idx="703">
                        <c:v>78.256898133275541</c:v>
                      </c:pt>
                      <c:pt idx="704">
                        <c:v>78.374947264937092</c:v>
                      </c:pt>
                      <c:pt idx="705">
                        <c:v>78.734900354921493</c:v>
                      </c:pt>
                      <c:pt idx="706">
                        <c:v>78.734900354921493</c:v>
                      </c:pt>
                      <c:pt idx="707">
                        <c:v>78.734900354921493</c:v>
                      </c:pt>
                      <c:pt idx="708">
                        <c:v>76.743546970007785</c:v>
                      </c:pt>
                      <c:pt idx="709">
                        <c:v>77.105435291658779</c:v>
                      </c:pt>
                      <c:pt idx="710">
                        <c:v>76.726129885008532</c:v>
                      </c:pt>
                      <c:pt idx="711">
                        <c:v>74.696845959429808</c:v>
                      </c:pt>
                      <c:pt idx="712">
                        <c:v>75.46706816272976</c:v>
                      </c:pt>
                      <c:pt idx="713">
                        <c:v>75.46706816272976</c:v>
                      </c:pt>
                      <c:pt idx="714">
                        <c:v>75.46706816272976</c:v>
                      </c:pt>
                      <c:pt idx="715">
                        <c:v>73.995518003460191</c:v>
                      </c:pt>
                      <c:pt idx="716">
                        <c:v>71.574543188565102</c:v>
                      </c:pt>
                      <c:pt idx="717">
                        <c:v>70.938626062925991</c:v>
                      </c:pt>
                      <c:pt idx="718">
                        <c:v>71.373279095240491</c:v>
                      </c:pt>
                      <c:pt idx="719">
                        <c:v>73.594925048477549</c:v>
                      </c:pt>
                      <c:pt idx="720">
                        <c:v>73.594925048477549</c:v>
                      </c:pt>
                      <c:pt idx="721">
                        <c:v>73.594925048477549</c:v>
                      </c:pt>
                      <c:pt idx="722">
                        <c:v>72.779031377846238</c:v>
                      </c:pt>
                      <c:pt idx="723">
                        <c:v>73.236907190159741</c:v>
                      </c:pt>
                      <c:pt idx="724">
                        <c:v>73.167238850162747</c:v>
                      </c:pt>
                      <c:pt idx="725">
                        <c:v>72.824702845177598</c:v>
                      </c:pt>
                      <c:pt idx="726">
                        <c:v>72.776322053513027</c:v>
                      </c:pt>
                      <c:pt idx="727">
                        <c:v>72.776322053513027</c:v>
                      </c:pt>
                      <c:pt idx="728">
                        <c:v>72.776322053513027</c:v>
                      </c:pt>
                      <c:pt idx="729">
                        <c:v>73.883274566798391</c:v>
                      </c:pt>
                      <c:pt idx="730">
                        <c:v>73.20981394682758</c:v>
                      </c:pt>
                      <c:pt idx="731">
                        <c:v>74.381403197776805</c:v>
                      </c:pt>
                      <c:pt idx="732">
                        <c:v>74.001323698459927</c:v>
                      </c:pt>
                      <c:pt idx="733">
                        <c:v>74.738646963427996</c:v>
                      </c:pt>
                      <c:pt idx="734">
                        <c:v>74.738646963427996</c:v>
                      </c:pt>
                      <c:pt idx="735">
                        <c:v>74.738646963427996</c:v>
                      </c:pt>
                      <c:pt idx="736">
                        <c:v>74.914753045087025</c:v>
                      </c:pt>
                      <c:pt idx="737">
                        <c:v>74.216134413450646</c:v>
                      </c:pt>
                      <c:pt idx="738">
                        <c:v>74.523836248437306</c:v>
                      </c:pt>
                      <c:pt idx="739">
                        <c:v>74.325281479445906</c:v>
                      </c:pt>
                      <c:pt idx="740">
                        <c:v>76.399075733356042</c:v>
                      </c:pt>
                      <c:pt idx="741">
                        <c:v>76.399075733356042</c:v>
                      </c:pt>
                      <c:pt idx="742">
                        <c:v>76.399075733356042</c:v>
                      </c:pt>
                      <c:pt idx="743">
                        <c:v>77.533121489973567</c:v>
                      </c:pt>
                      <c:pt idx="744">
                        <c:v>77.953066761622026</c:v>
                      </c:pt>
                      <c:pt idx="745">
                        <c:v>79.574790898218424</c:v>
                      </c:pt>
                      <c:pt idx="746">
                        <c:v>80.188259336525164</c:v>
                      </c:pt>
                      <c:pt idx="747">
                        <c:v>80.408875746515605</c:v>
                      </c:pt>
                      <c:pt idx="748">
                        <c:v>80.408875746515605</c:v>
                      </c:pt>
                      <c:pt idx="749">
                        <c:v>80.408875746515605</c:v>
                      </c:pt>
                      <c:pt idx="750">
                        <c:v>81.829335789787393</c:v>
                      </c:pt>
                      <c:pt idx="751">
                        <c:v>83.089171604732798</c:v>
                      </c:pt>
                      <c:pt idx="752">
                        <c:v>81.813853936454734</c:v>
                      </c:pt>
                      <c:pt idx="753">
                        <c:v>83.282694771391078</c:v>
                      </c:pt>
                      <c:pt idx="754">
                        <c:v>83.289274559057475</c:v>
                      </c:pt>
                      <c:pt idx="755">
                        <c:v>83.289274559057475</c:v>
                      </c:pt>
                      <c:pt idx="756">
                        <c:v>83.289274559057475</c:v>
                      </c:pt>
                      <c:pt idx="757">
                        <c:v>81.678387719793946</c:v>
                      </c:pt>
                      <c:pt idx="758">
                        <c:v>81.337786946475362</c:v>
                      </c:pt>
                      <c:pt idx="759">
                        <c:v>80.654650168171628</c:v>
                      </c:pt>
                      <c:pt idx="760">
                        <c:v>82.689739788750103</c:v>
                      </c:pt>
                      <c:pt idx="761">
                        <c:v>84.393517748009614</c:v>
                      </c:pt>
                      <c:pt idx="762">
                        <c:v>84.393517748009614</c:v>
                      </c:pt>
                      <c:pt idx="763">
                        <c:v>84.393517748009614</c:v>
                      </c:pt>
                      <c:pt idx="764">
                        <c:v>85.196638889641477</c:v>
                      </c:pt>
                      <c:pt idx="765">
                        <c:v>84.741859447994514</c:v>
                      </c:pt>
                      <c:pt idx="766">
                        <c:v>85.366939276300769</c:v>
                      </c:pt>
                      <c:pt idx="767">
                        <c:v>84.391582516343021</c:v>
                      </c:pt>
                      <c:pt idx="768">
                        <c:v>83.485894096382268</c:v>
                      </c:pt>
                      <c:pt idx="769">
                        <c:v>83.485894096382268</c:v>
                      </c:pt>
                      <c:pt idx="770">
                        <c:v>83.485894096382268</c:v>
                      </c:pt>
                      <c:pt idx="771">
                        <c:v>82.510924382757864</c:v>
                      </c:pt>
                      <c:pt idx="772">
                        <c:v>85.88171089961179</c:v>
                      </c:pt>
                      <c:pt idx="773">
                        <c:v>85.593748427624277</c:v>
                      </c:pt>
                      <c:pt idx="774">
                        <c:v>86.290044781260761</c:v>
                      </c:pt>
                      <c:pt idx="775">
                        <c:v>86.190960919931712</c:v>
                      </c:pt>
                      <c:pt idx="776">
                        <c:v>86.190960919931712</c:v>
                      </c:pt>
                      <c:pt idx="777">
                        <c:v>86.190960919931712</c:v>
                      </c:pt>
                      <c:pt idx="778">
                        <c:v>88.302685714506879</c:v>
                      </c:pt>
                      <c:pt idx="779">
                        <c:v>90.907507537727341</c:v>
                      </c:pt>
                      <c:pt idx="780">
                        <c:v>89.390672957459742</c:v>
                      </c:pt>
                      <c:pt idx="781">
                        <c:v>88.271722007841561</c:v>
                      </c:pt>
                      <c:pt idx="782">
                        <c:v>87.019627119562486</c:v>
                      </c:pt>
                      <c:pt idx="783">
                        <c:v>87.019627119562486</c:v>
                      </c:pt>
                      <c:pt idx="784">
                        <c:v>87.019627119562486</c:v>
                      </c:pt>
                      <c:pt idx="785">
                        <c:v>86.682896809577088</c:v>
                      </c:pt>
                      <c:pt idx="786">
                        <c:v>85.376615434633678</c:v>
                      </c:pt>
                      <c:pt idx="787">
                        <c:v>86.874484744568775</c:v>
                      </c:pt>
                      <c:pt idx="788">
                        <c:v>85.622389856289686</c:v>
                      </c:pt>
                      <c:pt idx="789">
                        <c:v>85.88751659461154</c:v>
                      </c:pt>
                      <c:pt idx="790">
                        <c:v>85.88751659461154</c:v>
                      </c:pt>
                      <c:pt idx="791">
                        <c:v>85.88751659461154</c:v>
                      </c:pt>
                      <c:pt idx="792">
                        <c:v>86.925961906899872</c:v>
                      </c:pt>
                      <c:pt idx="793">
                        <c:v>86.128259413934444</c:v>
                      </c:pt>
                      <c:pt idx="794">
                        <c:v>83.685222958040299</c:v>
                      </c:pt>
                      <c:pt idx="795">
                        <c:v>86.418157117588549</c:v>
                      </c:pt>
                      <c:pt idx="796">
                        <c:v>84.848684235989893</c:v>
                      </c:pt>
                      <c:pt idx="797">
                        <c:v>84.848684235989893</c:v>
                      </c:pt>
                      <c:pt idx="798">
                        <c:v>84.848684235989893</c:v>
                      </c:pt>
                      <c:pt idx="799">
                        <c:v>84.430674196007999</c:v>
                      </c:pt>
                      <c:pt idx="800">
                        <c:v>82.129296698107737</c:v>
                      </c:pt>
                      <c:pt idx="801">
                        <c:v>81.463577004803241</c:v>
                      </c:pt>
                      <c:pt idx="802">
                        <c:v>79.079371591573221</c:v>
                      </c:pt>
                      <c:pt idx="803">
                        <c:v>79.067760201573719</c:v>
                      </c:pt>
                      <c:pt idx="804">
                        <c:v>79.067760201573719</c:v>
                      </c:pt>
                      <c:pt idx="805">
                        <c:v>79.067760201573719</c:v>
                      </c:pt>
                      <c:pt idx="806">
                        <c:v>79.486544334222245</c:v>
                      </c:pt>
                      <c:pt idx="807">
                        <c:v>79.035635355908468</c:v>
                      </c:pt>
                      <c:pt idx="808">
                        <c:v>76.952551989998724</c:v>
                      </c:pt>
                      <c:pt idx="809">
                        <c:v>76.110726215035214</c:v>
                      </c:pt>
                      <c:pt idx="810">
                        <c:v>75.950489033042146</c:v>
                      </c:pt>
                      <c:pt idx="811">
                        <c:v>75.950489033042146</c:v>
                      </c:pt>
                      <c:pt idx="812">
                        <c:v>75.950489033042146</c:v>
                      </c:pt>
                      <c:pt idx="813">
                        <c:v>76.060410191704037</c:v>
                      </c:pt>
                      <c:pt idx="814">
                        <c:v>77.953066761622026</c:v>
                      </c:pt>
                      <c:pt idx="815">
                        <c:v>78.035894676951784</c:v>
                      </c:pt>
                      <c:pt idx="816">
                        <c:v>77.632979443969248</c:v>
                      </c:pt>
                      <c:pt idx="817">
                        <c:v>79.816694856541275</c:v>
                      </c:pt>
                      <c:pt idx="818">
                        <c:v>79.816694856541275</c:v>
                      </c:pt>
                      <c:pt idx="819">
                        <c:v>79.816694856541275</c:v>
                      </c:pt>
                      <c:pt idx="820">
                        <c:v>80.898102311827742</c:v>
                      </c:pt>
                      <c:pt idx="821">
                        <c:v>79.906489605870718</c:v>
                      </c:pt>
                      <c:pt idx="822">
                        <c:v>78.849079023249871</c:v>
                      </c:pt>
                      <c:pt idx="823">
                        <c:v>76.072408628036854</c:v>
                      </c:pt>
                      <c:pt idx="824">
                        <c:v>75.959778145041739</c:v>
                      </c:pt>
                      <c:pt idx="825">
                        <c:v>75.959778145041739</c:v>
                      </c:pt>
                      <c:pt idx="826">
                        <c:v>75.959778145041739</c:v>
                      </c:pt>
                      <c:pt idx="827">
                        <c:v>76.716453726675624</c:v>
                      </c:pt>
                      <c:pt idx="828">
                        <c:v>77.794377764962235</c:v>
                      </c:pt>
                      <c:pt idx="829">
                        <c:v>77.265672473651819</c:v>
                      </c:pt>
                      <c:pt idx="830">
                        <c:v>77.736320814964756</c:v>
                      </c:pt>
                      <c:pt idx="831">
                        <c:v>77.610530756636877</c:v>
                      </c:pt>
                      <c:pt idx="832">
                        <c:v>77.610530756636877</c:v>
                      </c:pt>
                      <c:pt idx="833">
                        <c:v>77.610530756636877</c:v>
                      </c:pt>
                      <c:pt idx="834">
                        <c:v>76.455197451686942</c:v>
                      </c:pt>
                      <c:pt idx="835">
                        <c:v>77.980934097620818</c:v>
                      </c:pt>
                      <c:pt idx="836">
                        <c:v>78.397008905936133</c:v>
                      </c:pt>
                      <c:pt idx="837">
                        <c:v>78.539441956596633</c:v>
                      </c:pt>
                      <c:pt idx="838">
                        <c:v>79.48112568555581</c:v>
                      </c:pt>
                      <c:pt idx="839">
                        <c:v>79.48112568555581</c:v>
                      </c:pt>
                      <c:pt idx="840">
                        <c:v>79.48112568555581</c:v>
                      </c:pt>
                      <c:pt idx="841">
                        <c:v>81.06878974482035</c:v>
                      </c:pt>
                      <c:pt idx="842">
                        <c:v>80.317532811852914</c:v>
                      </c:pt>
                      <c:pt idx="843">
                        <c:v>80.110075977195223</c:v>
                      </c:pt>
                      <c:pt idx="844">
                        <c:v>79.399458909226013</c:v>
                      </c:pt>
                      <c:pt idx="845">
                        <c:v>77.836952861627069</c:v>
                      </c:pt>
                      <c:pt idx="846">
                        <c:v>77.836952861627069</c:v>
                      </c:pt>
                      <c:pt idx="847">
                        <c:v>77.836952861627069</c:v>
                      </c:pt>
                      <c:pt idx="848">
                        <c:v>79.38707342655988</c:v>
                      </c:pt>
                      <c:pt idx="849">
                        <c:v>78.719418501588819</c:v>
                      </c:pt>
                      <c:pt idx="850">
                        <c:v>77.968548614954699</c:v>
                      </c:pt>
                      <c:pt idx="851">
                        <c:v>78.25612404060891</c:v>
                      </c:pt>
                      <c:pt idx="852">
                        <c:v>77.774251355629787</c:v>
                      </c:pt>
                      <c:pt idx="853">
                        <c:v>77.774251355629787</c:v>
                      </c:pt>
                      <c:pt idx="854">
                        <c:v>77.774251355629787</c:v>
                      </c:pt>
                      <c:pt idx="855">
                        <c:v>76.579052278348243</c:v>
                      </c:pt>
                      <c:pt idx="856">
                        <c:v>77.258318593318791</c:v>
                      </c:pt>
                      <c:pt idx="857">
                        <c:v>77.634527629302497</c:v>
                      </c:pt>
                      <c:pt idx="858">
                        <c:v>77.16194405632298</c:v>
                      </c:pt>
                      <c:pt idx="859">
                        <c:v>75.837084457380399</c:v>
                      </c:pt>
                      <c:pt idx="860">
                        <c:v>76.358435868357802</c:v>
                      </c:pt>
                      <c:pt idx="861">
                        <c:v>75.990741851707071</c:v>
                      </c:pt>
                      <c:pt idx="862">
                        <c:v>76.801603920005263</c:v>
                      </c:pt>
                      <c:pt idx="863">
                        <c:v>76.19394117669826</c:v>
                      </c:pt>
                      <c:pt idx="864">
                        <c:v>77.124013515657964</c:v>
                      </c:pt>
                      <c:pt idx="865">
                        <c:v>76.302314150026902</c:v>
                      </c:pt>
                      <c:pt idx="866">
                        <c:v>75.72755034505181</c:v>
                      </c:pt>
                      <c:pt idx="867">
                        <c:v>74.852051539089743</c:v>
                      </c:pt>
                      <c:pt idx="868">
                        <c:v>74.255613139448911</c:v>
                      </c:pt>
                      <c:pt idx="869">
                        <c:v>73.71103894847252</c:v>
                      </c:pt>
                      <c:pt idx="870">
                        <c:v>73.71103894847252</c:v>
                      </c:pt>
                      <c:pt idx="871">
                        <c:v>73.71103894847252</c:v>
                      </c:pt>
                      <c:pt idx="872">
                        <c:v>73.626662847809513</c:v>
                      </c:pt>
                      <c:pt idx="873">
                        <c:v>73.786512983469251</c:v>
                      </c:pt>
                      <c:pt idx="874">
                        <c:v>74.779286828426223</c:v>
                      </c:pt>
                      <c:pt idx="875">
                        <c:v>74.721229878428744</c:v>
                      </c:pt>
                      <c:pt idx="876">
                        <c:v>73.675430685807399</c:v>
                      </c:pt>
                      <c:pt idx="877">
                        <c:v>73.675430685807399</c:v>
                      </c:pt>
                      <c:pt idx="878">
                        <c:v>73.675430685807399</c:v>
                      </c:pt>
                      <c:pt idx="879">
                        <c:v>72.942751976839148</c:v>
                      </c:pt>
                      <c:pt idx="880">
                        <c:v>72.497648693525107</c:v>
                      </c:pt>
                      <c:pt idx="881">
                        <c:v>73.457523600150168</c:v>
                      </c:pt>
                      <c:pt idx="882">
                        <c:v>73.476875916816013</c:v>
                      </c:pt>
                      <c:pt idx="883">
                        <c:v>74.855147909756269</c:v>
                      </c:pt>
                      <c:pt idx="884">
                        <c:v>74.855147909756269</c:v>
                      </c:pt>
                      <c:pt idx="885">
                        <c:v>74.855147909756269</c:v>
                      </c:pt>
                      <c:pt idx="886">
                        <c:v>74.955392910085266</c:v>
                      </c:pt>
                      <c:pt idx="887">
                        <c:v>73.614277365143394</c:v>
                      </c:pt>
                      <c:pt idx="888">
                        <c:v>74.057445416790841</c:v>
                      </c:pt>
                      <c:pt idx="889">
                        <c:v>73.283352750157732</c:v>
                      </c:pt>
                      <c:pt idx="890">
                        <c:v>73.595699141144195</c:v>
                      </c:pt>
                      <c:pt idx="891">
                        <c:v>73.595699141144195</c:v>
                      </c:pt>
                      <c:pt idx="892">
                        <c:v>73.595699141144195</c:v>
                      </c:pt>
                      <c:pt idx="893">
                        <c:v>75.236001501739779</c:v>
                      </c:pt>
                      <c:pt idx="894">
                        <c:v>74.740582195094575</c:v>
                      </c:pt>
                      <c:pt idx="895">
                        <c:v>74.165818390119469</c:v>
                      </c:pt>
                      <c:pt idx="896">
                        <c:v>73.54151265447986</c:v>
                      </c:pt>
                      <c:pt idx="897">
                        <c:v>72.759292014847105</c:v>
                      </c:pt>
                      <c:pt idx="898">
                        <c:v>72.759292014847105</c:v>
                      </c:pt>
                      <c:pt idx="899">
                        <c:v>72.759292014847105</c:v>
                      </c:pt>
                      <c:pt idx="900">
                        <c:v>72.593636184187616</c:v>
                      </c:pt>
                      <c:pt idx="901">
                        <c:v>72.104796665208795</c:v>
                      </c:pt>
                      <c:pt idx="902">
                        <c:v>72.455073596860274</c:v>
                      </c:pt>
                      <c:pt idx="903">
                        <c:v>71.874504096885445</c:v>
                      </c:pt>
                      <c:pt idx="904">
                        <c:v>71.603958709897171</c:v>
                      </c:pt>
                      <c:pt idx="905">
                        <c:v>71.603958709897171</c:v>
                      </c:pt>
                      <c:pt idx="906">
                        <c:v>71.603958709897171</c:v>
                      </c:pt>
                      <c:pt idx="907">
                        <c:v>71.27845274357793</c:v>
                      </c:pt>
                      <c:pt idx="908">
                        <c:v>71.560996566899021</c:v>
                      </c:pt>
                      <c:pt idx="909">
                        <c:v>70.477266833612646</c:v>
                      </c:pt>
                      <c:pt idx="910">
                        <c:v>71.679045698560572</c:v>
                      </c:pt>
                      <c:pt idx="911">
                        <c:v>71.684851393560322</c:v>
                      </c:pt>
                      <c:pt idx="912">
                        <c:v>71.797094830222136</c:v>
                      </c:pt>
                      <c:pt idx="913">
                        <c:v>72.160918383539681</c:v>
                      </c:pt>
                      <c:pt idx="914">
                        <c:v>72.596732554854142</c:v>
                      </c:pt>
                      <c:pt idx="915">
                        <c:v>71.841992204886836</c:v>
                      </c:pt>
                      <c:pt idx="916">
                        <c:v>72.212008499537475</c:v>
                      </c:pt>
                      <c:pt idx="917">
                        <c:v>72.07189772687687</c:v>
                      </c:pt>
                      <c:pt idx="918">
                        <c:v>71.913982822883725</c:v>
                      </c:pt>
                      <c:pt idx="919">
                        <c:v>70.974621371924428</c:v>
                      </c:pt>
                      <c:pt idx="920">
                        <c:v>70.873989325262116</c:v>
                      </c:pt>
                      <c:pt idx="921">
                        <c:v>71.088800040252821</c:v>
                      </c:pt>
                      <c:pt idx="922">
                        <c:v>70.090220500296098</c:v>
                      </c:pt>
                      <c:pt idx="923">
                        <c:v>70.206721446624371</c:v>
                      </c:pt>
                      <c:pt idx="924">
                        <c:v>70.167629766959408</c:v>
                      </c:pt>
                      <c:pt idx="925">
                        <c:v>70.086350036962926</c:v>
                      </c:pt>
                      <c:pt idx="926">
                        <c:v>69.433402872657879</c:v>
                      </c:pt>
                      <c:pt idx="927">
                        <c:v>69.254200420332324</c:v>
                      </c:pt>
                      <c:pt idx="928">
                        <c:v>69.718656020312196</c:v>
                      </c:pt>
                      <c:pt idx="929">
                        <c:v>70.436626968614419</c:v>
                      </c:pt>
                      <c:pt idx="930">
                        <c:v>70.355347238617924</c:v>
                      </c:pt>
                      <c:pt idx="931">
                        <c:v>69.374184783660453</c:v>
                      </c:pt>
                      <c:pt idx="932">
                        <c:v>68.862122484682629</c:v>
                      </c:pt>
                      <c:pt idx="933">
                        <c:v>69.350187910994819</c:v>
                      </c:pt>
                      <c:pt idx="934">
                        <c:v>69.765101580310173</c:v>
                      </c:pt>
                      <c:pt idx="935">
                        <c:v>69.9295962719697</c:v>
                      </c:pt>
                      <c:pt idx="936">
                        <c:v>70.454044053613657</c:v>
                      </c:pt>
                      <c:pt idx="937">
                        <c:v>70.352637914284728</c:v>
                      </c:pt>
                      <c:pt idx="938">
                        <c:v>70.502424845278227</c:v>
                      </c:pt>
                      <c:pt idx="939">
                        <c:v>70.394825964616231</c:v>
                      </c:pt>
                      <c:pt idx="940">
                        <c:v>69.827028993640823</c:v>
                      </c:pt>
                      <c:pt idx="941">
                        <c:v>70.010876001966196</c:v>
                      </c:pt>
                      <c:pt idx="942">
                        <c:v>70.635955830272451</c:v>
                      </c:pt>
                      <c:pt idx="943">
                        <c:v>70.111508048628508</c:v>
                      </c:pt>
                      <c:pt idx="944">
                        <c:v>69.832834688640574</c:v>
                      </c:pt>
                      <c:pt idx="945">
                        <c:v>69.207754860334319</c:v>
                      </c:pt>
                      <c:pt idx="946">
                        <c:v>68.851672233683104</c:v>
                      </c:pt>
                      <c:pt idx="947">
                        <c:v>68.832319917017259</c:v>
                      </c:pt>
                      <c:pt idx="948">
                        <c:v>68.611703507026817</c:v>
                      </c:pt>
                      <c:pt idx="949">
                        <c:v>69.126475130337852</c:v>
                      </c:pt>
                      <c:pt idx="950">
                        <c:v>68.75297541868737</c:v>
                      </c:pt>
                      <c:pt idx="951">
                        <c:v>68.709239183022603</c:v>
                      </c:pt>
                      <c:pt idx="952">
                        <c:v>68.770392503686622</c:v>
                      </c:pt>
                      <c:pt idx="953">
                        <c:v>70.030228318632012</c:v>
                      </c:pt>
                      <c:pt idx="954">
                        <c:v>69.819288066974508</c:v>
                      </c:pt>
                      <c:pt idx="955">
                        <c:v>69.432241733657946</c:v>
                      </c:pt>
                      <c:pt idx="956">
                        <c:v>68.938757658679322</c:v>
                      </c:pt>
                      <c:pt idx="957">
                        <c:v>68.764586808686872</c:v>
                      </c:pt>
                      <c:pt idx="958">
                        <c:v>68.147247907046946</c:v>
                      </c:pt>
                      <c:pt idx="959">
                        <c:v>67.752460647064055</c:v>
                      </c:pt>
                      <c:pt idx="960">
                        <c:v>67.651828600401757</c:v>
                      </c:pt>
                      <c:pt idx="961">
                        <c:v>67.634411515402505</c:v>
                      </c:pt>
                      <c:pt idx="962">
                        <c:v>67.479592982075886</c:v>
                      </c:pt>
                      <c:pt idx="963">
                        <c:v>67.079000027093244</c:v>
                      </c:pt>
                      <c:pt idx="964">
                        <c:v>66.22943332546339</c:v>
                      </c:pt>
                      <c:pt idx="965">
                        <c:v>66.142347900467158</c:v>
                      </c:pt>
                      <c:pt idx="966">
                        <c:v>66.138477437134</c:v>
                      </c:pt>
                      <c:pt idx="967">
                        <c:v>66.27007319046163</c:v>
                      </c:pt>
                      <c:pt idx="968">
                        <c:v>65.7901357371491</c:v>
                      </c:pt>
                      <c:pt idx="969">
                        <c:v>66.15202405880008</c:v>
                      </c:pt>
                      <c:pt idx="970">
                        <c:v>66.544876087116393</c:v>
                      </c:pt>
                      <c:pt idx="971">
                        <c:v>66.328130140459123</c:v>
                      </c:pt>
                      <c:pt idx="972">
                        <c:v>66.804197130438496</c:v>
                      </c:pt>
                      <c:pt idx="973">
                        <c:v>66.788715277105823</c:v>
                      </c:pt>
                      <c:pt idx="974">
                        <c:v>66.753881107107333</c:v>
                      </c:pt>
                      <c:pt idx="975">
                        <c:v>67.700209392066313</c:v>
                      </c:pt>
                      <c:pt idx="976">
                        <c:v>67.592223465071001</c:v>
                      </c:pt>
                      <c:pt idx="977">
                        <c:v>67.409924642078906</c:v>
                      </c:pt>
                      <c:pt idx="978">
                        <c:v>67.462175897076634</c:v>
                      </c:pt>
                      <c:pt idx="979">
                        <c:v>67.766007268730149</c:v>
                      </c:pt>
                      <c:pt idx="980">
                        <c:v>67.593771650404264</c:v>
                      </c:pt>
                      <c:pt idx="981">
                        <c:v>68.042745397051476</c:v>
                      </c:pt>
                      <c:pt idx="982">
                        <c:v>67.644087673735413</c:v>
                      </c:pt>
                      <c:pt idx="983">
                        <c:v>67.601512577070594</c:v>
                      </c:pt>
                      <c:pt idx="984">
                        <c:v>67.141701533090526</c:v>
                      </c:pt>
                      <c:pt idx="985">
                        <c:v>66.829355142104063</c:v>
                      </c:pt>
                      <c:pt idx="986">
                        <c:v>67.100287575425654</c:v>
                      </c:pt>
                      <c:pt idx="987">
                        <c:v>66.602933037113871</c:v>
                      </c:pt>
                      <c:pt idx="988">
                        <c:v>66.827032864104154</c:v>
                      </c:pt>
                      <c:pt idx="989">
                        <c:v>66.715563520109001</c:v>
                      </c:pt>
                      <c:pt idx="990">
                        <c:v>66.873865470435462</c:v>
                      </c:pt>
                      <c:pt idx="991">
                        <c:v>66.80613236210506</c:v>
                      </c:pt>
                      <c:pt idx="992">
                        <c:v>67.810517597061533</c:v>
                      </c:pt>
                      <c:pt idx="993">
                        <c:v>68.43946788870096</c:v>
                      </c:pt>
                      <c:pt idx="994">
                        <c:v>69.995394148633522</c:v>
                      </c:pt>
                      <c:pt idx="995">
                        <c:v>68.562935669028946</c:v>
                      </c:pt>
                      <c:pt idx="996">
                        <c:v>69.739169475977974</c:v>
                      </c:pt>
                      <c:pt idx="997">
                        <c:v>68.991783006343681</c:v>
                      </c:pt>
                      <c:pt idx="998">
                        <c:v>67.884056400391685</c:v>
                      </c:pt>
                      <c:pt idx="999">
                        <c:v>67.243494718752785</c:v>
                      </c:pt>
                      <c:pt idx="1000">
                        <c:v>67.099900529092338</c:v>
                      </c:pt>
                      <c:pt idx="1001">
                        <c:v>65.983658903807367</c:v>
                      </c:pt>
                      <c:pt idx="1002">
                        <c:v>65.834646065480499</c:v>
                      </c:pt>
                      <c:pt idx="1003">
                        <c:v>65.852063150479751</c:v>
                      </c:pt>
                      <c:pt idx="1004">
                        <c:v>66.533264697116905</c:v>
                      </c:pt>
                      <c:pt idx="1005">
                        <c:v>66.196534387131493</c:v>
                      </c:pt>
                      <c:pt idx="1006">
                        <c:v>66.386187090456602</c:v>
                      </c:pt>
                      <c:pt idx="1007">
                        <c:v>65.842386992146842</c:v>
                      </c:pt>
                      <c:pt idx="1008">
                        <c:v>66.539070392116642</c:v>
                      </c:pt>
                      <c:pt idx="1009">
                        <c:v>67.520232847074126</c:v>
                      </c:pt>
                      <c:pt idx="1010">
                        <c:v>66.948952459098876</c:v>
                      </c:pt>
                      <c:pt idx="1011">
                        <c:v>67.301551668750264</c:v>
                      </c:pt>
                      <c:pt idx="1012">
                        <c:v>66.50810668545131</c:v>
                      </c:pt>
                      <c:pt idx="1013">
                        <c:v>67.944048582055757</c:v>
                      </c:pt>
                      <c:pt idx="1014">
                        <c:v>67.450564507077132</c:v>
                      </c:pt>
                      <c:pt idx="1015">
                        <c:v>67.434308561077842</c:v>
                      </c:pt>
                      <c:pt idx="1016">
                        <c:v>66.539070392116642</c:v>
                      </c:pt>
                      <c:pt idx="1017">
                        <c:v>66.62615581711286</c:v>
                      </c:pt>
                      <c:pt idx="1018">
                        <c:v>66.424891723788249</c:v>
                      </c:pt>
                      <c:pt idx="1019">
                        <c:v>66.829355142104063</c:v>
                      </c:pt>
                      <c:pt idx="1020">
                        <c:v>66.89708825043445</c:v>
                      </c:pt>
                      <c:pt idx="1021">
                        <c:v>67.744719720397725</c:v>
                      </c:pt>
                      <c:pt idx="1022">
                        <c:v>67.809743504394916</c:v>
                      </c:pt>
                      <c:pt idx="1023">
                        <c:v>67.813226921394758</c:v>
                      </c:pt>
                      <c:pt idx="1024">
                        <c:v>68.394957560369548</c:v>
                      </c:pt>
                      <c:pt idx="1025">
                        <c:v>68.396892792036141</c:v>
                      </c:pt>
                      <c:pt idx="1026">
                        <c:v>69.879280248638565</c:v>
                      </c:pt>
                      <c:pt idx="1027">
                        <c:v>69.880828433971828</c:v>
                      </c:pt>
                      <c:pt idx="1028">
                        <c:v>70.773744324933133</c:v>
                      </c:pt>
                      <c:pt idx="1029">
                        <c:v>71.024550348922261</c:v>
                      </c:pt>
                      <c:pt idx="1030">
                        <c:v>71.055901101920909</c:v>
                      </c:pt>
                      <c:pt idx="1031">
                        <c:v>71.545514713566362</c:v>
                      </c:pt>
                      <c:pt idx="1032">
                        <c:v>71.299740291910354</c:v>
                      </c:pt>
                      <c:pt idx="1033">
                        <c:v>71.046999036254633</c:v>
                      </c:pt>
                      <c:pt idx="1034">
                        <c:v>70.928175811926451</c:v>
                      </c:pt>
                      <c:pt idx="1035">
                        <c:v>70.928175811926451</c:v>
                      </c:pt>
                      <c:pt idx="1036">
                        <c:v>70.928175811926451</c:v>
                      </c:pt>
                      <c:pt idx="1037">
                        <c:v>71.121698978584718</c:v>
                      </c:pt>
                      <c:pt idx="1038">
                        <c:v>71.230071951913359</c:v>
                      </c:pt>
                      <c:pt idx="1039">
                        <c:v>71.322963071909328</c:v>
                      </c:pt>
                      <c:pt idx="1040">
                        <c:v>71.468492493236354</c:v>
                      </c:pt>
                      <c:pt idx="1041">
                        <c:v>71.164274075249551</c:v>
                      </c:pt>
                      <c:pt idx="1042">
                        <c:v>70.31664260528629</c:v>
                      </c:pt>
                      <c:pt idx="1043">
                        <c:v>70.783033436932726</c:v>
                      </c:pt>
                      <c:pt idx="1044">
                        <c:v>70.488104130945516</c:v>
                      </c:pt>
                      <c:pt idx="1045">
                        <c:v>71.15537200958326</c:v>
                      </c:pt>
                      <c:pt idx="1046">
                        <c:v>70.608862586940276</c:v>
                      </c:pt>
                      <c:pt idx="1047">
                        <c:v>69.815417603641322</c:v>
                      </c:pt>
                      <c:pt idx="1048">
                        <c:v>70.034098781965199</c:v>
                      </c:pt>
                      <c:pt idx="1049">
                        <c:v>69.697368471979786</c:v>
                      </c:pt>
                      <c:pt idx="1050">
                        <c:v>69.409018953658943</c:v>
                      </c:pt>
                      <c:pt idx="1051">
                        <c:v>69.854122236972984</c:v>
                      </c:pt>
                      <c:pt idx="1052">
                        <c:v>69.662534301981296</c:v>
                      </c:pt>
                      <c:pt idx="1053">
                        <c:v>69.910243955303883</c:v>
                      </c:pt>
                      <c:pt idx="1054">
                        <c:v>71.44488266690405</c:v>
                      </c:pt>
                      <c:pt idx="1055">
                        <c:v>71.800965293555279</c:v>
                      </c:pt>
                      <c:pt idx="1056">
                        <c:v>71.408113265238981</c:v>
                      </c:pt>
                      <c:pt idx="1057">
                        <c:v>71.125569441917889</c:v>
                      </c:pt>
                      <c:pt idx="1058">
                        <c:v>71.634535370229173</c:v>
                      </c:pt>
                      <c:pt idx="1059">
                        <c:v>72.290578905200732</c:v>
                      </c:pt>
                      <c:pt idx="1060">
                        <c:v>72.755034505180618</c:v>
                      </c:pt>
                      <c:pt idx="1061">
                        <c:v>73.251614950825754</c:v>
                      </c:pt>
                      <c:pt idx="1062">
                        <c:v>72.009970313546233</c:v>
                      </c:pt>
                      <c:pt idx="1063">
                        <c:v>72.569252265188666</c:v>
                      </c:pt>
                      <c:pt idx="1064">
                        <c:v>74.119372830121492</c:v>
                      </c:pt>
                      <c:pt idx="1065">
                        <c:v>74.102729837788885</c:v>
                      </c:pt>
                      <c:pt idx="1066">
                        <c:v>74.282706382781086</c:v>
                      </c:pt>
                      <c:pt idx="1067">
                        <c:v>73.180785471828827</c:v>
                      </c:pt>
                      <c:pt idx="1068">
                        <c:v>73.594925048477549</c:v>
                      </c:pt>
                      <c:pt idx="1069">
                        <c:v>73.26593566515848</c:v>
                      </c:pt>
                      <c:pt idx="1070">
                        <c:v>73.881339335131798</c:v>
                      </c:pt>
                      <c:pt idx="1071">
                        <c:v>74.330313081779025</c:v>
                      </c:pt>
                      <c:pt idx="1072">
                        <c:v>73.049189718501196</c:v>
                      </c:pt>
                      <c:pt idx="1073">
                        <c:v>73.460232924483392</c:v>
                      </c:pt>
                      <c:pt idx="1074">
                        <c:v>73.666528620141122</c:v>
                      </c:pt>
                      <c:pt idx="1075">
                        <c:v>73.168012942829392</c:v>
                      </c:pt>
                      <c:pt idx="1076">
                        <c:v>73.310445993489864</c:v>
                      </c:pt>
                      <c:pt idx="1077">
                        <c:v>73.866631574465785</c:v>
                      </c:pt>
                      <c:pt idx="1078">
                        <c:v>74.049704490124512</c:v>
                      </c:pt>
                      <c:pt idx="1079">
                        <c:v>74.136789915120744</c:v>
                      </c:pt>
                      <c:pt idx="1080">
                        <c:v>73.60653643847705</c:v>
                      </c:pt>
                      <c:pt idx="1081">
                        <c:v>73.801220744135279</c:v>
                      </c:pt>
                      <c:pt idx="1082">
                        <c:v>73.234971958493162</c:v>
                      </c:pt>
                      <c:pt idx="1083">
                        <c:v>72.799544833512016</c:v>
                      </c:pt>
                      <c:pt idx="1084">
                        <c:v>73.50203392848158</c:v>
                      </c:pt>
                      <c:pt idx="1085">
                        <c:v>72.859537015176087</c:v>
                      </c:pt>
                      <c:pt idx="1086">
                        <c:v>72.727941261848457</c:v>
                      </c:pt>
                      <c:pt idx="1087">
                        <c:v>72.875018868508747</c:v>
                      </c:pt>
                      <c:pt idx="1088">
                        <c:v>72.420239426861784</c:v>
                      </c:pt>
                      <c:pt idx="1089">
                        <c:v>72.202719387537883</c:v>
                      </c:pt>
                      <c:pt idx="1090">
                        <c:v>71.783548208556041</c:v>
                      </c:pt>
                      <c:pt idx="1091">
                        <c:v>72.133825140207534</c:v>
                      </c:pt>
                      <c:pt idx="1092">
                        <c:v>71.574543188565102</c:v>
                      </c:pt>
                      <c:pt idx="1093">
                        <c:v>71.514551006901044</c:v>
                      </c:pt>
                      <c:pt idx="1094">
                        <c:v>72.222071704203714</c:v>
                      </c:pt>
                      <c:pt idx="1095">
                        <c:v>72.623438751852987</c:v>
                      </c:pt>
                      <c:pt idx="1096">
                        <c:v>72.586669350187918</c:v>
                      </c:pt>
                      <c:pt idx="1097">
                        <c:v>72.987262305170546</c:v>
                      </c:pt>
                      <c:pt idx="1098">
                        <c:v>73.865857481799139</c:v>
                      </c:pt>
                      <c:pt idx="1099">
                        <c:v>73.9792620574609</c:v>
                      </c:pt>
                      <c:pt idx="1100">
                        <c:v>73.45365313681701</c:v>
                      </c:pt>
                      <c:pt idx="1101">
                        <c:v>72.939655606172607</c:v>
                      </c:pt>
                      <c:pt idx="1102">
                        <c:v>73.445912210150681</c:v>
                      </c:pt>
                      <c:pt idx="1103">
                        <c:v>72.772451590179855</c:v>
                      </c:pt>
                      <c:pt idx="1104">
                        <c:v>72.224781028536924</c:v>
                      </c:pt>
                      <c:pt idx="1105">
                        <c:v>72.739939698181274</c:v>
                      </c:pt>
                      <c:pt idx="1106">
                        <c:v>72.739939698181274</c:v>
                      </c:pt>
                      <c:pt idx="1107">
                        <c:v>72.739939698181274</c:v>
                      </c:pt>
                      <c:pt idx="1108">
                        <c:v>72.753099273514039</c:v>
                      </c:pt>
                      <c:pt idx="1109">
                        <c:v>72.865342710175838</c:v>
                      </c:pt>
                      <c:pt idx="1110">
                        <c:v>72.99500323183689</c:v>
                      </c:pt>
                      <c:pt idx="1111">
                        <c:v>72.989197536837139</c:v>
                      </c:pt>
                      <c:pt idx="1112">
                        <c:v>72.263485661868586</c:v>
                      </c:pt>
                      <c:pt idx="1113">
                        <c:v>71.682916161893729</c:v>
                      </c:pt>
                      <c:pt idx="1114">
                        <c:v>71.427465581904798</c:v>
                      </c:pt>
                      <c:pt idx="1115">
                        <c:v>71.036548785255079</c:v>
                      </c:pt>
                      <c:pt idx="1116">
                        <c:v>71.661628613561334</c:v>
                      </c:pt>
                      <c:pt idx="1117">
                        <c:v>72.133825140207534</c:v>
                      </c:pt>
                      <c:pt idx="1118">
                        <c:v>72.698912786849718</c:v>
                      </c:pt>
                      <c:pt idx="1119">
                        <c:v>72.820832381844426</c:v>
                      </c:pt>
                      <c:pt idx="1120">
                        <c:v>73.066606803500449</c:v>
                      </c:pt>
                      <c:pt idx="1121">
                        <c:v>73.923914431796618</c:v>
                      </c:pt>
                      <c:pt idx="1122">
                        <c:v>73.420754198485099</c:v>
                      </c:pt>
                      <c:pt idx="1123">
                        <c:v>73.569767036811967</c:v>
                      </c:pt>
                      <c:pt idx="1124">
                        <c:v>75.171364764075904</c:v>
                      </c:pt>
                      <c:pt idx="1125">
                        <c:v>74.765740206760142</c:v>
                      </c:pt>
                      <c:pt idx="1126">
                        <c:v>74.450297445107154</c:v>
                      </c:pt>
                      <c:pt idx="1127">
                        <c:v>74.586924800767903</c:v>
                      </c:pt>
                      <c:pt idx="1128">
                        <c:v>74.950748354085462</c:v>
                      </c:pt>
                      <c:pt idx="1129">
                        <c:v>77.188650253321839</c:v>
                      </c:pt>
                      <c:pt idx="1130">
                        <c:v>78.827791474917447</c:v>
                      </c:pt>
                      <c:pt idx="1131">
                        <c:v>80.374041576517115</c:v>
                      </c:pt>
                      <c:pt idx="1132">
                        <c:v>77.891139348291389</c:v>
                      </c:pt>
                      <c:pt idx="1133">
                        <c:v>77.547442204306265</c:v>
                      </c:pt>
                      <c:pt idx="1134">
                        <c:v>78.055634039950931</c:v>
                      </c:pt>
                      <c:pt idx="1135">
                        <c:v>77.966613383288106</c:v>
                      </c:pt>
                      <c:pt idx="1136">
                        <c:v>78.48912593326547</c:v>
                      </c:pt>
                      <c:pt idx="1137">
                        <c:v>79.998606633200069</c:v>
                      </c:pt>
                      <c:pt idx="1138">
                        <c:v>79.733479894878215</c:v>
                      </c:pt>
                      <c:pt idx="1139">
                        <c:v>81.122976231484671</c:v>
                      </c:pt>
                      <c:pt idx="1140">
                        <c:v>79.758637906543782</c:v>
                      </c:pt>
                      <c:pt idx="1141">
                        <c:v>80.196000263191507</c:v>
                      </c:pt>
                      <c:pt idx="1142">
                        <c:v>78.791022073252378</c:v>
                      </c:pt>
                      <c:pt idx="1143">
                        <c:v>79.812824393208103</c:v>
                      </c:pt>
                      <c:pt idx="1144">
                        <c:v>80.391458661516353</c:v>
                      </c:pt>
                      <c:pt idx="1145">
                        <c:v>81.331981251475611</c:v>
                      </c:pt>
                      <c:pt idx="1146">
                        <c:v>80.017958949865886</c:v>
                      </c:pt>
                      <c:pt idx="1147">
                        <c:v>81.517763491467548</c:v>
                      </c:pt>
                      <c:pt idx="1148">
                        <c:v>80.308243699853293</c:v>
                      </c:pt>
                      <c:pt idx="1149">
                        <c:v>81.393908664806261</c:v>
                      </c:pt>
                      <c:pt idx="1150">
                        <c:v>81.126846694817829</c:v>
                      </c:pt>
                      <c:pt idx="1151">
                        <c:v>82.415710984761986</c:v>
                      </c:pt>
                      <c:pt idx="1152">
                        <c:v>84.039370353024964</c:v>
                      </c:pt>
                      <c:pt idx="1153">
                        <c:v>84.428351918008104</c:v>
                      </c:pt>
                      <c:pt idx="1154">
                        <c:v>84.029694194692041</c:v>
                      </c:pt>
                      <c:pt idx="1155">
                        <c:v>83.853588113033013</c:v>
                      </c:pt>
                      <c:pt idx="1156">
                        <c:v>82.154454709773304</c:v>
                      </c:pt>
                      <c:pt idx="1157">
                        <c:v>82.307338011433345</c:v>
                      </c:pt>
                      <c:pt idx="1158">
                        <c:v>81.11717053648492</c:v>
                      </c:pt>
                      <c:pt idx="1159">
                        <c:v>80.492090708178679</c:v>
                      </c:pt>
                      <c:pt idx="1160">
                        <c:v>80.790116384832416</c:v>
                      </c:pt>
                      <c:pt idx="1161">
                        <c:v>80.416616673181949</c:v>
                      </c:pt>
                      <c:pt idx="1162">
                        <c:v>80.435968989847765</c:v>
                      </c:pt>
                      <c:pt idx="1163">
                        <c:v>80.435968989847765</c:v>
                      </c:pt>
                      <c:pt idx="1164">
                        <c:v>80.435968989847765</c:v>
                      </c:pt>
                      <c:pt idx="1165">
                        <c:v>81.004153007156475</c:v>
                      </c:pt>
                      <c:pt idx="1166">
                        <c:v>81.359074494807771</c:v>
                      </c:pt>
                      <c:pt idx="1167">
                        <c:v>80.873331346495476</c:v>
                      </c:pt>
                      <c:pt idx="1168">
                        <c:v>80.983639551490711</c:v>
                      </c:pt>
                      <c:pt idx="1169">
                        <c:v>80.561759048175645</c:v>
                      </c:pt>
                      <c:pt idx="1170">
                        <c:v>81.175227486482399</c:v>
                      </c:pt>
                      <c:pt idx="1171">
                        <c:v>81.860299496452711</c:v>
                      </c:pt>
                      <c:pt idx="1172">
                        <c:v>81.345527873141691</c:v>
                      </c:pt>
                      <c:pt idx="1173">
                        <c:v>79.471449527222902</c:v>
                      </c:pt>
                      <c:pt idx="1174">
                        <c:v>79.013573714909413</c:v>
                      </c:pt>
                      <c:pt idx="1175">
                        <c:v>78.849079023249871</c:v>
                      </c:pt>
                      <c:pt idx="1176">
                        <c:v>78.169812708279309</c:v>
                      </c:pt>
                      <c:pt idx="1177">
                        <c:v>78.076921588283327</c:v>
                      </c:pt>
                      <c:pt idx="1178">
                        <c:v>77.484740698308997</c:v>
                      </c:pt>
                      <c:pt idx="1179">
                        <c:v>77.515704404974315</c:v>
                      </c:pt>
                      <c:pt idx="1180">
                        <c:v>77.823406239960974</c:v>
                      </c:pt>
                      <c:pt idx="1181">
                        <c:v>77.360885871647696</c:v>
                      </c:pt>
                      <c:pt idx="1182">
                        <c:v>77.403460968312515</c:v>
                      </c:pt>
                      <c:pt idx="1183">
                        <c:v>76.008158936706309</c:v>
                      </c:pt>
                      <c:pt idx="1184">
                        <c:v>76.085568203369618</c:v>
                      </c:pt>
                      <c:pt idx="1185">
                        <c:v>75.719809418385481</c:v>
                      </c:pt>
                      <c:pt idx="1186">
                        <c:v>76.168783165032679</c:v>
                      </c:pt>
                      <c:pt idx="1187">
                        <c:v>76.770640213339931</c:v>
                      </c:pt>
                      <c:pt idx="1188">
                        <c:v>75.597115730724127</c:v>
                      </c:pt>
                      <c:pt idx="1189">
                        <c:v>75.338568780068655</c:v>
                      </c:pt>
                      <c:pt idx="1190">
                        <c:v>74.885724570088271</c:v>
                      </c:pt>
                      <c:pt idx="1191">
                        <c:v>74.560605650102374</c:v>
                      </c:pt>
                      <c:pt idx="1192">
                        <c:v>73.594925048477549</c:v>
                      </c:pt>
                      <c:pt idx="1193">
                        <c:v>73.385145935819978</c:v>
                      </c:pt>
                      <c:pt idx="1194">
                        <c:v>73.503969160148159</c:v>
                      </c:pt>
                      <c:pt idx="1195">
                        <c:v>72.474425913526105</c:v>
                      </c:pt>
                      <c:pt idx="1196">
                        <c:v>72.522806705190675</c:v>
                      </c:pt>
                      <c:pt idx="1197">
                        <c:v>72.414433731862033</c:v>
                      </c:pt>
                      <c:pt idx="1198">
                        <c:v>72.565381801855494</c:v>
                      </c:pt>
                      <c:pt idx="1199">
                        <c:v>72.480231608525855</c:v>
                      </c:pt>
                      <c:pt idx="1200">
                        <c:v>72.45855701386013</c:v>
                      </c:pt>
                      <c:pt idx="1201">
                        <c:v>72.466297940526459</c:v>
                      </c:pt>
                      <c:pt idx="1202">
                        <c:v>74.605890071100418</c:v>
                      </c:pt>
                      <c:pt idx="1203">
                        <c:v>74.813346905758081</c:v>
                      </c:pt>
                      <c:pt idx="1204">
                        <c:v>75.541768105059845</c:v>
                      </c:pt>
                      <c:pt idx="1205">
                        <c:v>75.001064377416625</c:v>
                      </c:pt>
                      <c:pt idx="1206">
                        <c:v>74.435976730774428</c:v>
                      </c:pt>
                      <c:pt idx="1207">
                        <c:v>74.603567793100495</c:v>
                      </c:pt>
                      <c:pt idx="1208">
                        <c:v>75.006095979749745</c:v>
                      </c:pt>
                      <c:pt idx="1209">
                        <c:v>75.698521870053057</c:v>
                      </c:pt>
                      <c:pt idx="1210">
                        <c:v>75.81540986271466</c:v>
                      </c:pt>
                      <c:pt idx="1211">
                        <c:v>76.317796003359561</c:v>
                      </c:pt>
                      <c:pt idx="1212">
                        <c:v>76.143625153367097</c:v>
                      </c:pt>
                      <c:pt idx="1213">
                        <c:v>75.6574949587215</c:v>
                      </c:pt>
                      <c:pt idx="1214">
                        <c:v>75.036672640081747</c:v>
                      </c:pt>
                      <c:pt idx="1215">
                        <c:v>75.899011870711035</c:v>
                      </c:pt>
                      <c:pt idx="1216">
                        <c:v>75.590148896724429</c:v>
                      </c:pt>
                      <c:pt idx="1217">
                        <c:v>74.653496770098343</c:v>
                      </c:pt>
                      <c:pt idx="1218">
                        <c:v>74.556735186769217</c:v>
                      </c:pt>
                      <c:pt idx="1219">
                        <c:v>74.076023640790041</c:v>
                      </c:pt>
                      <c:pt idx="1220">
                        <c:v>74.320636923446116</c:v>
                      </c:pt>
                      <c:pt idx="1221">
                        <c:v>75.56112042172569</c:v>
                      </c:pt>
                      <c:pt idx="1222">
                        <c:v>75.14543265974369</c:v>
                      </c:pt>
                      <c:pt idx="1223">
                        <c:v>75.425654205064887</c:v>
                      </c:pt>
                      <c:pt idx="1224">
                        <c:v>75.378434552400265</c:v>
                      </c:pt>
                      <c:pt idx="1225">
                        <c:v>74.026481710125523</c:v>
                      </c:pt>
                      <c:pt idx="1226">
                        <c:v>73.085185027499648</c:v>
                      </c:pt>
                      <c:pt idx="1227">
                        <c:v>73.163368386829589</c:v>
                      </c:pt>
                      <c:pt idx="1228">
                        <c:v>73.144016070163758</c:v>
                      </c:pt>
                      <c:pt idx="1229">
                        <c:v>73.190461630161735</c:v>
                      </c:pt>
                      <c:pt idx="1230">
                        <c:v>72.989197536837139</c:v>
                      </c:pt>
                      <c:pt idx="1231">
                        <c:v>71.940301973549253</c:v>
                      </c:pt>
                      <c:pt idx="1232">
                        <c:v>71.003649846923167</c:v>
                      </c:pt>
                      <c:pt idx="1233">
                        <c:v>71.483587300235712</c:v>
                      </c:pt>
                      <c:pt idx="1234">
                        <c:v>70.666919536937769</c:v>
                      </c:pt>
                      <c:pt idx="1235">
                        <c:v>70.760971795933685</c:v>
                      </c:pt>
                      <c:pt idx="1236">
                        <c:v>70.074738646963425</c:v>
                      </c:pt>
                      <c:pt idx="1237">
                        <c:v>69.838640383640325</c:v>
                      </c:pt>
                      <c:pt idx="1238">
                        <c:v>69.839801522640272</c:v>
                      </c:pt>
                      <c:pt idx="1239">
                        <c:v>68.569902503028629</c:v>
                      </c:pt>
                      <c:pt idx="1240">
                        <c:v>69.321933528662711</c:v>
                      </c:pt>
                      <c:pt idx="1241">
                        <c:v>68.485913448698938</c:v>
                      </c:pt>
                      <c:pt idx="1242">
                        <c:v>67.983914354387366</c:v>
                      </c:pt>
                      <c:pt idx="1243">
                        <c:v>68.296260745373829</c:v>
                      </c:pt>
                      <c:pt idx="1244">
                        <c:v>67.982753215387405</c:v>
                      </c:pt>
                      <c:pt idx="1245">
                        <c:v>68.422050803701723</c:v>
                      </c:pt>
                      <c:pt idx="1246">
                        <c:v>68.093061420382625</c:v>
                      </c:pt>
                      <c:pt idx="1247">
                        <c:v>67.867800454392409</c:v>
                      </c:pt>
                      <c:pt idx="1248">
                        <c:v>67.255106108752287</c:v>
                      </c:pt>
                      <c:pt idx="1249">
                        <c:v>67.852318601059721</c:v>
                      </c:pt>
                      <c:pt idx="1250">
                        <c:v>68.075644335383387</c:v>
                      </c:pt>
                      <c:pt idx="1251">
                        <c:v>69.189176636335134</c:v>
                      </c:pt>
                      <c:pt idx="1252">
                        <c:v>67.944048582055757</c:v>
                      </c:pt>
                      <c:pt idx="1253">
                        <c:v>68.557517020362511</c:v>
                      </c:pt>
                      <c:pt idx="1254">
                        <c:v>68.129830822047694</c:v>
                      </c:pt>
                      <c:pt idx="1255">
                        <c:v>67.953724740388665</c:v>
                      </c:pt>
                      <c:pt idx="1256">
                        <c:v>68.85476860434963</c:v>
                      </c:pt>
                      <c:pt idx="1257">
                        <c:v>69.381925710326769</c:v>
                      </c:pt>
                      <c:pt idx="1258">
                        <c:v>68.394957560369548</c:v>
                      </c:pt>
                      <c:pt idx="1259">
                        <c:v>68.326450359372529</c:v>
                      </c:pt>
                      <c:pt idx="1260">
                        <c:v>68.24594472204268</c:v>
                      </c:pt>
                      <c:pt idx="1261">
                        <c:v>67.595706882070857</c:v>
                      </c:pt>
                      <c:pt idx="1262">
                        <c:v>66.972562285431195</c:v>
                      </c:pt>
                      <c:pt idx="1263">
                        <c:v>66.82471058610426</c:v>
                      </c:pt>
                      <c:pt idx="1264">
                        <c:v>67.750525415397476</c:v>
                      </c:pt>
                      <c:pt idx="1265">
                        <c:v>68.260652482708693</c:v>
                      </c:pt>
                      <c:pt idx="1266">
                        <c:v>69.071514551006914</c:v>
                      </c:pt>
                      <c:pt idx="1267">
                        <c:v>69.151633142003419</c:v>
                      </c:pt>
                      <c:pt idx="1268">
                        <c:v>69.749619726977514</c:v>
                      </c:pt>
                      <c:pt idx="1269">
                        <c:v>69.625764900316227</c:v>
                      </c:pt>
                      <c:pt idx="1270">
                        <c:v>70.103767121962164</c:v>
                      </c:pt>
                      <c:pt idx="1271">
                        <c:v>70.641761525272187</c:v>
                      </c:pt>
                      <c:pt idx="1272">
                        <c:v>70.465655443613144</c:v>
                      </c:pt>
                      <c:pt idx="1273">
                        <c:v>69.923790576969964</c:v>
                      </c:pt>
                      <c:pt idx="1274">
                        <c:v>69.888956406971474</c:v>
                      </c:pt>
                      <c:pt idx="1275">
                        <c:v>70.212140095290806</c:v>
                      </c:pt>
                      <c:pt idx="1276">
                        <c:v>71.537773786900033</c:v>
                      </c:pt>
                      <c:pt idx="1277">
                        <c:v>71.785483440222634</c:v>
                      </c:pt>
                      <c:pt idx="1278">
                        <c:v>71.599701200230669</c:v>
                      </c:pt>
                      <c:pt idx="1279">
                        <c:v>72.323477843532643</c:v>
                      </c:pt>
                      <c:pt idx="1280">
                        <c:v>73.505904391814738</c:v>
                      </c:pt>
                      <c:pt idx="1281">
                        <c:v>74.39417572677624</c:v>
                      </c:pt>
                      <c:pt idx="1282">
                        <c:v>73.709103716805942</c:v>
                      </c:pt>
                      <c:pt idx="1283">
                        <c:v>73.053834274501</c:v>
                      </c:pt>
                      <c:pt idx="1284">
                        <c:v>72.168659310206024</c:v>
                      </c:pt>
                      <c:pt idx="1285">
                        <c:v>72.588991628187799</c:v>
                      </c:pt>
                      <c:pt idx="1286">
                        <c:v>73.165690664829484</c:v>
                      </c:pt>
                      <c:pt idx="1287">
                        <c:v>73.053447228167684</c:v>
                      </c:pt>
                      <c:pt idx="1288">
                        <c:v>73.196654371494802</c:v>
                      </c:pt>
                      <c:pt idx="1289">
                        <c:v>73.719941014138797</c:v>
                      </c:pt>
                      <c:pt idx="1290">
                        <c:v>72.739552651847958</c:v>
                      </c:pt>
                      <c:pt idx="1291">
                        <c:v>72.72639307651518</c:v>
                      </c:pt>
                      <c:pt idx="1292">
                        <c:v>73.660722925141371</c:v>
                      </c:pt>
                      <c:pt idx="1293">
                        <c:v>73.553124044479361</c:v>
                      </c:pt>
                      <c:pt idx="1294">
                        <c:v>73.957200416461859</c:v>
                      </c:pt>
                      <c:pt idx="1295">
                        <c:v>74.466166344773129</c:v>
                      </c:pt>
                      <c:pt idx="1296">
                        <c:v>74.625629434099551</c:v>
                      </c:pt>
                      <c:pt idx="1297">
                        <c:v>74.731293083094968</c:v>
                      </c:pt>
                      <c:pt idx="1298">
                        <c:v>74.608599395433615</c:v>
                      </c:pt>
                      <c:pt idx="1299">
                        <c:v>74.592730495767654</c:v>
                      </c:pt>
                      <c:pt idx="1300">
                        <c:v>74.592730495767654</c:v>
                      </c:pt>
                      <c:pt idx="1301">
                        <c:v>74.592730495767654</c:v>
                      </c:pt>
                      <c:pt idx="1302">
                        <c:v>74.579957966768191</c:v>
                      </c:pt>
                      <c:pt idx="1303">
                        <c:v>74.77038476275996</c:v>
                      </c:pt>
                      <c:pt idx="1304">
                        <c:v>74.067121575123764</c:v>
                      </c:pt>
                      <c:pt idx="1305">
                        <c:v>73.227231031826818</c:v>
                      </c:pt>
                      <c:pt idx="1306">
                        <c:v>72.352893364864713</c:v>
                      </c:pt>
                      <c:pt idx="1307">
                        <c:v>72.570800450521929</c:v>
                      </c:pt>
                      <c:pt idx="1308">
                        <c:v>72.402822341862532</c:v>
                      </c:pt>
                      <c:pt idx="1309">
                        <c:v>73.093700046832609</c:v>
                      </c:pt>
                      <c:pt idx="1310">
                        <c:v>73.285287981824297</c:v>
                      </c:pt>
                      <c:pt idx="1311">
                        <c:v>73.663432249474582</c:v>
                      </c:pt>
                      <c:pt idx="1312">
                        <c:v>73.556220415145901</c:v>
                      </c:pt>
                      <c:pt idx="1313">
                        <c:v>72.984552980837336</c:v>
                      </c:pt>
                      <c:pt idx="1314">
                        <c:v>71.706138941892732</c:v>
                      </c:pt>
                      <c:pt idx="1315">
                        <c:v>70.672725231937505</c:v>
                      </c:pt>
                      <c:pt idx="1316">
                        <c:v>70.473783416612818</c:v>
                      </c:pt>
                      <c:pt idx="1317">
                        <c:v>70.750908591267446</c:v>
                      </c:pt>
                      <c:pt idx="1318">
                        <c:v>70.322448300286027</c:v>
                      </c:pt>
                      <c:pt idx="1319">
                        <c:v>69.750393819644145</c:v>
                      </c:pt>
                      <c:pt idx="1320">
                        <c:v>69.789485499309123</c:v>
                      </c:pt>
                      <c:pt idx="1321">
                        <c:v>69.064160670673886</c:v>
                      </c:pt>
                      <c:pt idx="1322">
                        <c:v>68.69414437602326</c:v>
                      </c:pt>
                      <c:pt idx="1323">
                        <c:v>68.405407811369102</c:v>
                      </c:pt>
                      <c:pt idx="1324">
                        <c:v>68.284649355374327</c:v>
                      </c:pt>
                      <c:pt idx="1325">
                        <c:v>68.149570185046855</c:v>
                      </c:pt>
                      <c:pt idx="1326">
                        <c:v>68.990234821010418</c:v>
                      </c:pt>
                      <c:pt idx="1327">
                        <c:v>68.376766382703664</c:v>
                      </c:pt>
                      <c:pt idx="1328">
                        <c:v>67.236914931086403</c:v>
                      </c:pt>
                      <c:pt idx="1329">
                        <c:v>67.595706882070857</c:v>
                      </c:pt>
                      <c:pt idx="1330">
                        <c:v>68.117445339381575</c:v>
                      </c:pt>
                      <c:pt idx="1331">
                        <c:v>68.423211942701656</c:v>
                      </c:pt>
                      <c:pt idx="1332">
                        <c:v>68.552872464362707</c:v>
                      </c:pt>
                      <c:pt idx="1333">
                        <c:v>68.1762763820457</c:v>
                      </c:pt>
                      <c:pt idx="1334">
                        <c:v>68.249428139042536</c:v>
                      </c:pt>
                      <c:pt idx="1335">
                        <c:v>69.025843083675539</c:v>
                      </c:pt>
                      <c:pt idx="1336">
                        <c:v>69.194982331334884</c:v>
                      </c:pt>
                      <c:pt idx="1337">
                        <c:v>69.785227989642635</c:v>
                      </c:pt>
                      <c:pt idx="1338">
                        <c:v>69.916049650303634</c:v>
                      </c:pt>
                      <c:pt idx="1339">
                        <c:v>69.422178528991694</c:v>
                      </c:pt>
                      <c:pt idx="1340">
                        <c:v>69.129958547337694</c:v>
                      </c:pt>
                      <c:pt idx="1341">
                        <c:v>69.066869995007096</c:v>
                      </c:pt>
                      <c:pt idx="1342">
                        <c:v>69.197304609334779</c:v>
                      </c:pt>
                      <c:pt idx="1343">
                        <c:v>69.562676347985615</c:v>
                      </c:pt>
                      <c:pt idx="1344">
                        <c:v>69.109832138005231</c:v>
                      </c:pt>
                      <c:pt idx="1345">
                        <c:v>68.764973855020187</c:v>
                      </c:pt>
                      <c:pt idx="1346">
                        <c:v>68.828062407350785</c:v>
                      </c:pt>
                      <c:pt idx="1347">
                        <c:v>68.297421884373776</c:v>
                      </c:pt>
                      <c:pt idx="1348">
                        <c:v>68.520747618697428</c:v>
                      </c:pt>
                      <c:pt idx="1349">
                        <c:v>67.785359585395966</c:v>
                      </c:pt>
                      <c:pt idx="1350">
                        <c:v>67.346061997081662</c:v>
                      </c:pt>
                      <c:pt idx="1351">
                        <c:v>67.191243463755043</c:v>
                      </c:pt>
                      <c:pt idx="1352">
                        <c:v>67.089063231759468</c:v>
                      </c:pt>
                      <c:pt idx="1353">
                        <c:v>67.559711573072406</c:v>
                      </c:pt>
                      <c:pt idx="1354">
                        <c:v>67.578289797071605</c:v>
                      </c:pt>
                      <c:pt idx="1355">
                        <c:v>68.333804239705529</c:v>
                      </c:pt>
                      <c:pt idx="1356">
                        <c:v>67.651054507735125</c:v>
                      </c:pt>
                      <c:pt idx="1357">
                        <c:v>67.286069815417605</c:v>
                      </c:pt>
                      <c:pt idx="1358">
                        <c:v>67.41998784674513</c:v>
                      </c:pt>
                      <c:pt idx="1359">
                        <c:v>68.361284529371005</c:v>
                      </c:pt>
                      <c:pt idx="1360">
                        <c:v>67.386701862079903</c:v>
                      </c:pt>
                      <c:pt idx="1361">
                        <c:v>66.684212767110353</c:v>
                      </c:pt>
                      <c:pt idx="1362">
                        <c:v>66.422956492121671</c:v>
                      </c:pt>
                      <c:pt idx="1363">
                        <c:v>66.55377815278267</c:v>
                      </c:pt>
                      <c:pt idx="1364">
                        <c:v>67.048036320427912</c:v>
                      </c:pt>
                      <c:pt idx="1365">
                        <c:v>67.007009409096369</c:v>
                      </c:pt>
                      <c:pt idx="1366">
                        <c:v>67.317420568416253</c:v>
                      </c:pt>
                      <c:pt idx="1367">
                        <c:v>67.421536032078393</c:v>
                      </c:pt>
                      <c:pt idx="1368">
                        <c:v>67.272523193751525</c:v>
                      </c:pt>
                      <c:pt idx="1369">
                        <c:v>67.231883328753284</c:v>
                      </c:pt>
                      <c:pt idx="1370">
                        <c:v>67.084805722092995</c:v>
                      </c:pt>
                      <c:pt idx="1371">
                        <c:v>66.537522206783379</c:v>
                      </c:pt>
                      <c:pt idx="1372">
                        <c:v>66.510041917117903</c:v>
                      </c:pt>
                      <c:pt idx="1373">
                        <c:v>66.319615121126134</c:v>
                      </c:pt>
                      <c:pt idx="1374">
                        <c:v>65.97785320880763</c:v>
                      </c:pt>
                      <c:pt idx="1375">
                        <c:v>66.128027186134446</c:v>
                      </c:pt>
                      <c:pt idx="1376">
                        <c:v>65.259108167838775</c:v>
                      </c:pt>
                      <c:pt idx="1377">
                        <c:v>65.419732396165145</c:v>
                      </c:pt>
                      <c:pt idx="1378">
                        <c:v>65.272267743171525</c:v>
                      </c:pt>
                      <c:pt idx="1379">
                        <c:v>65.285040272170974</c:v>
                      </c:pt>
                      <c:pt idx="1380">
                        <c:v>64.6475749611986</c:v>
                      </c:pt>
                      <c:pt idx="1381">
                        <c:v>65.019139441182503</c:v>
                      </c:pt>
                      <c:pt idx="1382">
                        <c:v>65.677118207820655</c:v>
                      </c:pt>
                      <c:pt idx="1383">
                        <c:v>65.265687955505157</c:v>
                      </c:pt>
                      <c:pt idx="1384">
                        <c:v>64.569004555535344</c:v>
                      </c:pt>
                      <c:pt idx="1385">
                        <c:v>64.098743260555722</c:v>
                      </c:pt>
                      <c:pt idx="1386">
                        <c:v>64.110741696888525</c:v>
                      </c:pt>
                      <c:pt idx="1387">
                        <c:v>63.988435055560501</c:v>
                      </c:pt>
                      <c:pt idx="1388">
                        <c:v>63.5723602472452</c:v>
                      </c:pt>
                      <c:pt idx="1389">
                        <c:v>63.090487562266077</c:v>
                      </c:pt>
                      <c:pt idx="1390">
                        <c:v>62.953086113938703</c:v>
                      </c:pt>
                      <c:pt idx="1391">
                        <c:v>63.201956906261245</c:v>
                      </c:pt>
                      <c:pt idx="1392">
                        <c:v>62.976308893937691</c:v>
                      </c:pt>
                      <c:pt idx="1393">
                        <c:v>63.121451268931395</c:v>
                      </c:pt>
                      <c:pt idx="1394">
                        <c:v>63.085068913599642</c:v>
                      </c:pt>
                      <c:pt idx="1395">
                        <c:v>64.396768937209487</c:v>
                      </c:pt>
                      <c:pt idx="1396">
                        <c:v>65.319874442169464</c:v>
                      </c:pt>
                      <c:pt idx="1397">
                        <c:v>65.293555291503949</c:v>
                      </c:pt>
                      <c:pt idx="1398">
                        <c:v>65.132156970510934</c:v>
                      </c:pt>
                      <c:pt idx="1399">
                        <c:v>66.172537514465873</c:v>
                      </c:pt>
                      <c:pt idx="1400">
                        <c:v>66.077324116469967</c:v>
                      </c:pt>
                      <c:pt idx="1401">
                        <c:v>66.924181493766625</c:v>
                      </c:pt>
                      <c:pt idx="1402">
                        <c:v>66.771685238439886</c:v>
                      </c:pt>
                      <c:pt idx="1403">
                        <c:v>66.445018133120712</c:v>
                      </c:pt>
                      <c:pt idx="1404">
                        <c:v>66.517782843784218</c:v>
                      </c:pt>
                      <c:pt idx="1405">
                        <c:v>66.057197707137519</c:v>
                      </c:pt>
                      <c:pt idx="1406">
                        <c:v>66.878897072768567</c:v>
                      </c:pt>
                      <c:pt idx="1407">
                        <c:v>67.68821095573351</c:v>
                      </c:pt>
                      <c:pt idx="1408">
                        <c:v>67.41766556874525</c:v>
                      </c:pt>
                      <c:pt idx="1409">
                        <c:v>67.676986612067324</c:v>
                      </c:pt>
                      <c:pt idx="1410">
                        <c:v>67.342191533748505</c:v>
                      </c:pt>
                      <c:pt idx="1411">
                        <c:v>66.301036897126949</c:v>
                      </c:pt>
                      <c:pt idx="1412">
                        <c:v>66.397798480456089</c:v>
                      </c:pt>
                      <c:pt idx="1413">
                        <c:v>66.018106027472541</c:v>
                      </c:pt>
                      <c:pt idx="1414">
                        <c:v>66.293683016793935</c:v>
                      </c:pt>
                      <c:pt idx="1415">
                        <c:v>65.322583766502689</c:v>
                      </c:pt>
                      <c:pt idx="1416">
                        <c:v>64.350323377211495</c:v>
                      </c:pt>
                      <c:pt idx="1417">
                        <c:v>64.503980771538167</c:v>
                      </c:pt>
                      <c:pt idx="1418">
                        <c:v>63.798782352235385</c:v>
                      </c:pt>
                      <c:pt idx="1419">
                        <c:v>64.224920365216903</c:v>
                      </c:pt>
                      <c:pt idx="1420">
                        <c:v>64.345291774878376</c:v>
                      </c:pt>
                      <c:pt idx="1421">
                        <c:v>65.281556855171132</c:v>
                      </c:pt>
                      <c:pt idx="1422">
                        <c:v>64.836066525523776</c:v>
                      </c:pt>
                      <c:pt idx="1423">
                        <c:v>64.781880038859455</c:v>
                      </c:pt>
                      <c:pt idx="1424">
                        <c:v>66.212403286797468</c:v>
                      </c:pt>
                      <c:pt idx="1425">
                        <c:v>65.91321647114377</c:v>
                      </c:pt>
                      <c:pt idx="1426">
                        <c:v>65.185569364508623</c:v>
                      </c:pt>
                      <c:pt idx="1427">
                        <c:v>65.268784326171684</c:v>
                      </c:pt>
                      <c:pt idx="1428">
                        <c:v>65.085711410512943</c:v>
                      </c:pt>
                      <c:pt idx="1429">
                        <c:v>65.548231778826249</c:v>
                      </c:pt>
                      <c:pt idx="1430">
                        <c:v>66.085839135802942</c:v>
                      </c:pt>
                      <c:pt idx="1431">
                        <c:v>66.593256878780963</c:v>
                      </c:pt>
                      <c:pt idx="1432">
                        <c:v>66.104417359802142</c:v>
                      </c:pt>
                      <c:pt idx="1433">
                        <c:v>65.712726470485777</c:v>
                      </c:pt>
                      <c:pt idx="1434">
                        <c:v>65.142220175177172</c:v>
                      </c:pt>
                      <c:pt idx="1435">
                        <c:v>64.98275708585075</c:v>
                      </c:pt>
                      <c:pt idx="1436">
                        <c:v>64.656089980531561</c:v>
                      </c:pt>
                      <c:pt idx="1437">
                        <c:v>64.627835598199468</c:v>
                      </c:pt>
                      <c:pt idx="1438">
                        <c:v>65.096935754179128</c:v>
                      </c:pt>
                      <c:pt idx="1439">
                        <c:v>65.571454558825238</c:v>
                      </c:pt>
                      <c:pt idx="1440">
                        <c:v>65.262591584838617</c:v>
                      </c:pt>
                      <c:pt idx="1441">
                        <c:v>65.584614134158002</c:v>
                      </c:pt>
                      <c:pt idx="1442">
                        <c:v>66.89708825043445</c:v>
                      </c:pt>
                      <c:pt idx="1443">
                        <c:v>67.064292266427216</c:v>
                      </c:pt>
                      <c:pt idx="1444">
                        <c:v>66.610673963780215</c:v>
                      </c:pt>
                      <c:pt idx="1445">
                        <c:v>66.96985296109797</c:v>
                      </c:pt>
                      <c:pt idx="1446">
                        <c:v>66.85954475610275</c:v>
                      </c:pt>
                      <c:pt idx="1447">
                        <c:v>67.169181822756002</c:v>
                      </c:pt>
                      <c:pt idx="1448">
                        <c:v>67.032554467095252</c:v>
                      </c:pt>
                      <c:pt idx="1449">
                        <c:v>66.719046937108843</c:v>
                      </c:pt>
                      <c:pt idx="1450">
                        <c:v>65.661636354487996</c:v>
                      </c:pt>
                      <c:pt idx="1451">
                        <c:v>65.655443613154929</c:v>
                      </c:pt>
                      <c:pt idx="1452">
                        <c:v>65.715048748485685</c:v>
                      </c:pt>
                      <c:pt idx="1453">
                        <c:v>64.886769595188241</c:v>
                      </c:pt>
                      <c:pt idx="1454">
                        <c:v>65.322583766502689</c:v>
                      </c:pt>
                      <c:pt idx="1455">
                        <c:v>65.310198283836556</c:v>
                      </c:pt>
                      <c:pt idx="1456">
                        <c:v>64.973467973851143</c:v>
                      </c:pt>
                      <c:pt idx="1457">
                        <c:v>65.648863825488561</c:v>
                      </c:pt>
                      <c:pt idx="1458">
                        <c:v>66.208145777130994</c:v>
                      </c:pt>
                      <c:pt idx="1459">
                        <c:v>65.546296547159656</c:v>
                      </c:pt>
                      <c:pt idx="1460">
                        <c:v>66.722917400442</c:v>
                      </c:pt>
                      <c:pt idx="1461">
                        <c:v>65.528879462160404</c:v>
                      </c:pt>
                      <c:pt idx="1462">
                        <c:v>65.938761529142653</c:v>
                      </c:pt>
                      <c:pt idx="1463">
                        <c:v>64.730789922861661</c:v>
                      </c:pt>
                      <c:pt idx="1464">
                        <c:v>66.105578498802089</c:v>
                      </c:pt>
                      <c:pt idx="1465">
                        <c:v>65.931407648809653</c:v>
                      </c:pt>
                      <c:pt idx="1466">
                        <c:v>65.732078787151622</c:v>
                      </c:pt>
                      <c:pt idx="1467">
                        <c:v>65.207631005507665</c:v>
                      </c:pt>
                      <c:pt idx="1468">
                        <c:v>65.580356624491515</c:v>
                      </c:pt>
                      <c:pt idx="1469">
                        <c:v>65.518042164827563</c:v>
                      </c:pt>
                      <c:pt idx="1470">
                        <c:v>66.034361973471846</c:v>
                      </c:pt>
                      <c:pt idx="1471">
                        <c:v>65.84896677981321</c:v>
                      </c:pt>
                      <c:pt idx="1472">
                        <c:v>66.045586317138032</c:v>
                      </c:pt>
                      <c:pt idx="1473">
                        <c:v>65.357030890167849</c:v>
                      </c:pt>
                      <c:pt idx="1474">
                        <c:v>65.303231449836858</c:v>
                      </c:pt>
                      <c:pt idx="1475">
                        <c:v>65.248270870505905</c:v>
                      </c:pt>
                      <c:pt idx="1476">
                        <c:v>64.223372179883654</c:v>
                      </c:pt>
                      <c:pt idx="1477">
                        <c:v>64.21021260455089</c:v>
                      </c:pt>
                      <c:pt idx="1478">
                        <c:v>64.475726389206059</c:v>
                      </c:pt>
                      <c:pt idx="1479">
                        <c:v>64.985079363850645</c:v>
                      </c:pt>
                      <c:pt idx="1480">
                        <c:v>65.579195485491567</c:v>
                      </c:pt>
                      <c:pt idx="1481">
                        <c:v>66.515847612117653</c:v>
                      </c:pt>
                      <c:pt idx="1482">
                        <c:v>67.291875510417341</c:v>
                      </c:pt>
                      <c:pt idx="1483">
                        <c:v>67.678921843733917</c:v>
                      </c:pt>
                      <c:pt idx="1484">
                        <c:v>67.057712478760834</c:v>
                      </c:pt>
                      <c:pt idx="1485">
                        <c:v>67.789230048729138</c:v>
                      </c:pt>
                      <c:pt idx="1486">
                        <c:v>69.519327158654164</c:v>
                      </c:pt>
                      <c:pt idx="1487">
                        <c:v>69.624990807649596</c:v>
                      </c:pt>
                      <c:pt idx="1488">
                        <c:v>69.499974841988333</c:v>
                      </c:pt>
                      <c:pt idx="1489">
                        <c:v>69.025843083675539</c:v>
                      </c:pt>
                      <c:pt idx="1490">
                        <c:v>68.365929085370809</c:v>
                      </c:pt>
                      <c:pt idx="1491">
                        <c:v>68.489396865698794</c:v>
                      </c:pt>
                      <c:pt idx="1492">
                        <c:v>68.489396865698794</c:v>
                      </c:pt>
                      <c:pt idx="1493">
                        <c:v>68.489396865698794</c:v>
                      </c:pt>
                      <c:pt idx="1494">
                        <c:v>69.659437931314756</c:v>
                      </c:pt>
                      <c:pt idx="1495">
                        <c:v>70.078609110296597</c:v>
                      </c:pt>
                      <c:pt idx="1496">
                        <c:v>71.094605735252571</c:v>
                      </c:pt>
                      <c:pt idx="1497">
                        <c:v>71.409661450572244</c:v>
                      </c:pt>
                      <c:pt idx="1498">
                        <c:v>70.710655772602536</c:v>
                      </c:pt>
                      <c:pt idx="1499">
                        <c:v>70.423080346948325</c:v>
                      </c:pt>
                      <c:pt idx="1500">
                        <c:v>69.696594379313154</c:v>
                      </c:pt>
                      <c:pt idx="1501">
                        <c:v>70.277550925621298</c:v>
                      </c:pt>
                      <c:pt idx="1502">
                        <c:v>69.970236136967955</c:v>
                      </c:pt>
                      <c:pt idx="1503">
                        <c:v>71.363989983240884</c:v>
                      </c:pt>
                      <c:pt idx="1504">
                        <c:v>73.015129641169338</c:v>
                      </c:pt>
                      <c:pt idx="1505">
                        <c:v>72.104796665208795</c:v>
                      </c:pt>
                      <c:pt idx="1506">
                        <c:v>71.770001586889961</c:v>
                      </c:pt>
                      <c:pt idx="1507">
                        <c:v>71.177820696915632</c:v>
                      </c:pt>
                      <c:pt idx="1508">
                        <c:v>72.020033518212472</c:v>
                      </c:pt>
                      <c:pt idx="1509">
                        <c:v>72.020033518212472</c:v>
                      </c:pt>
                      <c:pt idx="1510">
                        <c:v>72.020033518212472</c:v>
                      </c:pt>
                      <c:pt idx="1511">
                        <c:v>70.023648530965644</c:v>
                      </c:pt>
                      <c:pt idx="1512">
                        <c:v>70.418435790948536</c:v>
                      </c:pt>
                      <c:pt idx="1513">
                        <c:v>69.178726385335594</c:v>
                      </c:pt>
                      <c:pt idx="1514">
                        <c:v>69.513908509987729</c:v>
                      </c:pt>
                      <c:pt idx="1515">
                        <c:v>68.920566481013438</c:v>
                      </c:pt>
                      <c:pt idx="1516">
                        <c:v>68.920566481013438</c:v>
                      </c:pt>
                      <c:pt idx="1517">
                        <c:v>68.920566481013438</c:v>
                      </c:pt>
                      <c:pt idx="1518">
                        <c:v>69.972171368634534</c:v>
                      </c:pt>
                      <c:pt idx="1519">
                        <c:v>70.167242720626092</c:v>
                      </c:pt>
                      <c:pt idx="1520">
                        <c:v>69.988040268300509</c:v>
                      </c:pt>
                      <c:pt idx="1521">
                        <c:v>70.24658721895598</c:v>
                      </c:pt>
                      <c:pt idx="1522">
                        <c:v>69.563837486985562</c:v>
                      </c:pt>
                      <c:pt idx="1523">
                        <c:v>69.563837486985562</c:v>
                      </c:pt>
                      <c:pt idx="1524">
                        <c:v>69.563837486985562</c:v>
                      </c:pt>
                      <c:pt idx="1525">
                        <c:v>69.084287080006348</c:v>
                      </c:pt>
                      <c:pt idx="1526">
                        <c:v>69.352897235328044</c:v>
                      </c:pt>
                      <c:pt idx="1527">
                        <c:v>69.67259750664752</c:v>
                      </c:pt>
                      <c:pt idx="1528">
                        <c:v>67.336385838748754</c:v>
                      </c:pt>
                      <c:pt idx="1529">
                        <c:v>67.520232847074126</c:v>
                      </c:pt>
                      <c:pt idx="1530">
                        <c:v>67.520232847074126</c:v>
                      </c:pt>
                      <c:pt idx="1531">
                        <c:v>67.520232847074126</c:v>
                      </c:pt>
                      <c:pt idx="1532">
                        <c:v>69.493395054321951</c:v>
                      </c:pt>
                      <c:pt idx="1533">
                        <c:v>71.25716519524552</c:v>
                      </c:pt>
                      <c:pt idx="1534">
                        <c:v>70.881343205595144</c:v>
                      </c:pt>
                      <c:pt idx="1535">
                        <c:v>69.874248646305446</c:v>
                      </c:pt>
                      <c:pt idx="1536">
                        <c:v>70.088672314962821</c:v>
                      </c:pt>
                      <c:pt idx="1537">
                        <c:v>70.088672314962821</c:v>
                      </c:pt>
                      <c:pt idx="1538">
                        <c:v>70.088672314962821</c:v>
                      </c:pt>
                      <c:pt idx="1539">
                        <c:v>70.569383860941997</c:v>
                      </c:pt>
                      <c:pt idx="1540">
                        <c:v>70.542290617609822</c:v>
                      </c:pt>
                      <c:pt idx="1541">
                        <c:v>72.833217864510559</c:v>
                      </c:pt>
                      <c:pt idx="1542">
                        <c:v>73.197041417828117</c:v>
                      </c:pt>
                      <c:pt idx="1543">
                        <c:v>72.193817321871606</c:v>
                      </c:pt>
                      <c:pt idx="1544">
                        <c:v>72.193817321871606</c:v>
                      </c:pt>
                      <c:pt idx="1545">
                        <c:v>72.193817321871606</c:v>
                      </c:pt>
                      <c:pt idx="1546">
                        <c:v>73.320122151822801</c:v>
                      </c:pt>
                      <c:pt idx="1547">
                        <c:v>73.642918793808803</c:v>
                      </c:pt>
                      <c:pt idx="1548">
                        <c:v>73.94133151679587</c:v>
                      </c:pt>
                      <c:pt idx="1549">
                        <c:v>73.44010651515093</c:v>
                      </c:pt>
                      <c:pt idx="1550">
                        <c:v>72.878115239175273</c:v>
                      </c:pt>
                      <c:pt idx="1551">
                        <c:v>72.878115239175273</c:v>
                      </c:pt>
                      <c:pt idx="1552">
                        <c:v>72.878115239175273</c:v>
                      </c:pt>
                      <c:pt idx="1553">
                        <c:v>73.439719468817614</c:v>
                      </c:pt>
                      <c:pt idx="1554">
                        <c:v>73.034094911501839</c:v>
                      </c:pt>
                      <c:pt idx="1555">
                        <c:v>74.540866287103228</c:v>
                      </c:pt>
                      <c:pt idx="1556">
                        <c:v>74.668978623431016</c:v>
                      </c:pt>
                      <c:pt idx="1557">
                        <c:v>76.194328223031576</c:v>
                      </c:pt>
                      <c:pt idx="1558">
                        <c:v>76.194328223031576</c:v>
                      </c:pt>
                      <c:pt idx="1559">
                        <c:v>76.194328223031576</c:v>
                      </c:pt>
                      <c:pt idx="1560">
                        <c:v>74.78354433809271</c:v>
                      </c:pt>
                      <c:pt idx="1561">
                        <c:v>74.344633796111737</c:v>
                      </c:pt>
                      <c:pt idx="1562">
                        <c:v>72.808059852844991</c:v>
                      </c:pt>
                      <c:pt idx="1563">
                        <c:v>72.512356454191135</c:v>
                      </c:pt>
                      <c:pt idx="1564">
                        <c:v>72.705105528182784</c:v>
                      </c:pt>
                      <c:pt idx="1565">
                        <c:v>72.705105528182784</c:v>
                      </c:pt>
                      <c:pt idx="1566">
                        <c:v>72.705105528182784</c:v>
                      </c:pt>
                      <c:pt idx="1567">
                        <c:v>72.741487883514537</c:v>
                      </c:pt>
                      <c:pt idx="1568">
                        <c:v>72.878115239175273</c:v>
                      </c:pt>
                      <c:pt idx="1569">
                        <c:v>72.832443771843927</c:v>
                      </c:pt>
                      <c:pt idx="1570">
                        <c:v>73.982358428127426</c:v>
                      </c:pt>
                      <c:pt idx="1571">
                        <c:v>73.482294565482434</c:v>
                      </c:pt>
                      <c:pt idx="1572">
                        <c:v>73.482294565482434</c:v>
                      </c:pt>
                      <c:pt idx="1573">
                        <c:v>73.482294565482434</c:v>
                      </c:pt>
                      <c:pt idx="1574">
                        <c:v>75.45313449473035</c:v>
                      </c:pt>
                      <c:pt idx="1575">
                        <c:v>76.199359825364695</c:v>
                      </c:pt>
                      <c:pt idx="1576">
                        <c:v>76.543056969349806</c:v>
                      </c:pt>
                      <c:pt idx="1577">
                        <c:v>75.665622931721146</c:v>
                      </c:pt>
                      <c:pt idx="1578">
                        <c:v>75.217423277740579</c:v>
                      </c:pt>
                      <c:pt idx="1579">
                        <c:v>75.657882005054816</c:v>
                      </c:pt>
                      <c:pt idx="1580">
                        <c:v>75.607178935390365</c:v>
                      </c:pt>
                      <c:pt idx="1581">
                        <c:v>75.902882334044207</c:v>
                      </c:pt>
                      <c:pt idx="1582">
                        <c:v>76.217163956697249</c:v>
                      </c:pt>
                      <c:pt idx="1583">
                        <c:v>76.401785057689253</c:v>
                      </c:pt>
                      <c:pt idx="1584">
                        <c:v>76.401785057689253</c:v>
                      </c:pt>
                      <c:pt idx="1585">
                        <c:v>76.401785057689253</c:v>
                      </c:pt>
                      <c:pt idx="1586">
                        <c:v>76.457132683353521</c:v>
                      </c:pt>
                      <c:pt idx="1587">
                        <c:v>76.379723416690211</c:v>
                      </c:pt>
                      <c:pt idx="1588">
                        <c:v>77.166201565989468</c:v>
                      </c:pt>
                      <c:pt idx="1589">
                        <c:v>76.913847356667063</c:v>
                      </c:pt>
                      <c:pt idx="1590">
                        <c:v>76.413396447688754</c:v>
                      </c:pt>
                      <c:pt idx="1591">
                        <c:v>76.413396447688754</c:v>
                      </c:pt>
                      <c:pt idx="1592">
                        <c:v>76.413396447688754</c:v>
                      </c:pt>
                      <c:pt idx="1593">
                        <c:v>76.307732798693323</c:v>
                      </c:pt>
                      <c:pt idx="1594">
                        <c:v>76.255868590028925</c:v>
                      </c:pt>
                      <c:pt idx="1595">
                        <c:v>77.363595195980906</c:v>
                      </c:pt>
                      <c:pt idx="1596">
                        <c:v>78.233288306943223</c:v>
                      </c:pt>
                      <c:pt idx="1597">
                        <c:v>78.721353733255413</c:v>
                      </c:pt>
                      <c:pt idx="1598">
                        <c:v>78.721353733255413</c:v>
                      </c:pt>
                      <c:pt idx="1599">
                        <c:v>78.721353733255413</c:v>
                      </c:pt>
                      <c:pt idx="1600">
                        <c:v>78.074599310283432</c:v>
                      </c:pt>
                      <c:pt idx="1601">
                        <c:v>78.124528287281265</c:v>
                      </c:pt>
                      <c:pt idx="1602">
                        <c:v>78.751156300920783</c:v>
                      </c:pt>
                      <c:pt idx="1603">
                        <c:v>77.166588612322784</c:v>
                      </c:pt>
                      <c:pt idx="1604">
                        <c:v>78.164394059612874</c:v>
                      </c:pt>
                      <c:pt idx="1605">
                        <c:v>78.164394059612874</c:v>
                      </c:pt>
                      <c:pt idx="1606">
                        <c:v>78.164394059612874</c:v>
                      </c:pt>
                      <c:pt idx="1607">
                        <c:v>78.281669098607793</c:v>
                      </c:pt>
                      <c:pt idx="1608">
                        <c:v>77.835017629960475</c:v>
                      </c:pt>
                      <c:pt idx="1609">
                        <c:v>76.779929325339538</c:v>
                      </c:pt>
                      <c:pt idx="1610">
                        <c:v>75.490677989062078</c:v>
                      </c:pt>
                      <c:pt idx="1611">
                        <c:v>76.031768763038627</c:v>
                      </c:pt>
                      <c:pt idx="1612">
                        <c:v>76.031768763038627</c:v>
                      </c:pt>
                      <c:pt idx="1613">
                        <c:v>76.031768763038627</c:v>
                      </c:pt>
                      <c:pt idx="1614">
                        <c:v>75.35482472606796</c:v>
                      </c:pt>
                      <c:pt idx="1615">
                        <c:v>75.196135729408169</c:v>
                      </c:pt>
                      <c:pt idx="1616">
                        <c:v>74.539318101769965</c:v>
                      </c:pt>
                      <c:pt idx="1617">
                        <c:v>74.323733294112643</c:v>
                      </c:pt>
                      <c:pt idx="1618">
                        <c:v>73.549640627479519</c:v>
                      </c:pt>
                      <c:pt idx="1619">
                        <c:v>73.549640627479519</c:v>
                      </c:pt>
                      <c:pt idx="1620">
                        <c:v>73.549640627479519</c:v>
                      </c:pt>
                      <c:pt idx="1621">
                        <c:v>74.357406325111185</c:v>
                      </c:pt>
                      <c:pt idx="1622">
                        <c:v>74.913978952420393</c:v>
                      </c:pt>
                      <c:pt idx="1623">
                        <c:v>74.041963563458182</c:v>
                      </c:pt>
                      <c:pt idx="1624">
                        <c:v>73.86121292579935</c:v>
                      </c:pt>
                      <c:pt idx="1625">
                        <c:v>73.39172572348636</c:v>
                      </c:pt>
                      <c:pt idx="1626">
                        <c:v>73.39172572348636</c:v>
                      </c:pt>
                      <c:pt idx="1627">
                        <c:v>73.39172572348636</c:v>
                      </c:pt>
                      <c:pt idx="1628">
                        <c:v>73.57170226847856</c:v>
                      </c:pt>
                      <c:pt idx="1629">
                        <c:v>72.460879291860024</c:v>
                      </c:pt>
                      <c:pt idx="1630">
                        <c:v>72.406692805195703</c:v>
                      </c:pt>
                      <c:pt idx="1631">
                        <c:v>73.04570630150134</c:v>
                      </c:pt>
                      <c:pt idx="1632">
                        <c:v>73.915786458796987</c:v>
                      </c:pt>
                      <c:pt idx="1633">
                        <c:v>73.915786458796987</c:v>
                      </c:pt>
                      <c:pt idx="1634">
                        <c:v>73.915786458796987</c:v>
                      </c:pt>
                      <c:pt idx="1635">
                        <c:v>73.580604334144837</c:v>
                      </c:pt>
                      <c:pt idx="1636">
                        <c:v>73.879404103465234</c:v>
                      </c:pt>
                      <c:pt idx="1637">
                        <c:v>74.726261480761863</c:v>
                      </c:pt>
                      <c:pt idx="1638">
                        <c:v>73.938235146129344</c:v>
                      </c:pt>
                      <c:pt idx="1639">
                        <c:v>73.682010473473767</c:v>
                      </c:pt>
                      <c:pt idx="1640">
                        <c:v>73.682010473473767</c:v>
                      </c:pt>
                      <c:pt idx="1641">
                        <c:v>73.682010473473767</c:v>
                      </c:pt>
                      <c:pt idx="1642">
                        <c:v>72.783288887512725</c:v>
                      </c:pt>
                      <c:pt idx="1643">
                        <c:v>72.801093018845293</c:v>
                      </c:pt>
                      <c:pt idx="1644">
                        <c:v>73.511710086814489</c:v>
                      </c:pt>
                      <c:pt idx="1645">
                        <c:v>72.442688114194141</c:v>
                      </c:pt>
                      <c:pt idx="1646">
                        <c:v>71.973200911881165</c:v>
                      </c:pt>
                      <c:pt idx="1647">
                        <c:v>71.973200911881165</c:v>
                      </c:pt>
                      <c:pt idx="1648">
                        <c:v>71.973200911881165</c:v>
                      </c:pt>
                      <c:pt idx="1649">
                        <c:v>72.140791974207232</c:v>
                      </c:pt>
                      <c:pt idx="1650">
                        <c:v>71.653113594228358</c:v>
                      </c:pt>
                      <c:pt idx="1651">
                        <c:v>72.326961260532514</c:v>
                      </c:pt>
                      <c:pt idx="1652">
                        <c:v>71.970104541214624</c:v>
                      </c:pt>
                      <c:pt idx="1653">
                        <c:v>72.575057960188417</c:v>
                      </c:pt>
                      <c:pt idx="1654">
                        <c:v>72.575057960188417</c:v>
                      </c:pt>
                      <c:pt idx="1655">
                        <c:v>72.575057960188417</c:v>
                      </c:pt>
                      <c:pt idx="1656">
                        <c:v>72.607182805853682</c:v>
                      </c:pt>
                      <c:pt idx="1657">
                        <c:v>73.482294565482434</c:v>
                      </c:pt>
                      <c:pt idx="1658">
                        <c:v>73.072412498500199</c:v>
                      </c:pt>
                      <c:pt idx="1659">
                        <c:v>72.225555121203556</c:v>
                      </c:pt>
                      <c:pt idx="1660">
                        <c:v>72.625373983519552</c:v>
                      </c:pt>
                      <c:pt idx="1661">
                        <c:v>72.625373983519552</c:v>
                      </c:pt>
                      <c:pt idx="1662">
                        <c:v>72.625373983519552</c:v>
                      </c:pt>
                      <c:pt idx="1663">
                        <c:v>72.309931221866577</c:v>
                      </c:pt>
                      <c:pt idx="1664">
                        <c:v>72.681108655517164</c:v>
                      </c:pt>
                      <c:pt idx="1665">
                        <c:v>73.200911881161304</c:v>
                      </c:pt>
                      <c:pt idx="1666">
                        <c:v>72.582411840521431</c:v>
                      </c:pt>
                      <c:pt idx="1667">
                        <c:v>71.981715931214126</c:v>
                      </c:pt>
                      <c:pt idx="1668">
                        <c:v>71.981715931214126</c:v>
                      </c:pt>
                      <c:pt idx="1669">
                        <c:v>71.981715931214126</c:v>
                      </c:pt>
                      <c:pt idx="1670">
                        <c:v>71.555190871899271</c:v>
                      </c:pt>
                      <c:pt idx="1671">
                        <c:v>71.511841682567805</c:v>
                      </c:pt>
                      <c:pt idx="1672">
                        <c:v>72.193817321871606</c:v>
                      </c:pt>
                      <c:pt idx="1673">
                        <c:v>72.531708770856952</c:v>
                      </c:pt>
                      <c:pt idx="1674">
                        <c:v>71.743295389891131</c:v>
                      </c:pt>
                      <c:pt idx="1675">
                        <c:v>71.743295389891131</c:v>
                      </c:pt>
                      <c:pt idx="1676">
                        <c:v>71.743295389891131</c:v>
                      </c:pt>
                      <c:pt idx="1677">
                        <c:v>71.338444925242001</c:v>
                      </c:pt>
                      <c:pt idx="1678">
                        <c:v>71.451462454570432</c:v>
                      </c:pt>
                      <c:pt idx="1679">
                        <c:v>71.708074173559325</c:v>
                      </c:pt>
                      <c:pt idx="1680">
                        <c:v>71.981715931214126</c:v>
                      </c:pt>
                      <c:pt idx="1681">
                        <c:v>71.947655853882267</c:v>
                      </c:pt>
                      <c:pt idx="1682">
                        <c:v>71.947655853882267</c:v>
                      </c:pt>
                      <c:pt idx="1683">
                        <c:v>71.947655853882267</c:v>
                      </c:pt>
                      <c:pt idx="1684">
                        <c:v>71.885728440551617</c:v>
                      </c:pt>
                      <c:pt idx="1685">
                        <c:v>72.045191529878039</c:v>
                      </c:pt>
                      <c:pt idx="1686">
                        <c:v>72.607956898520314</c:v>
                      </c:pt>
                      <c:pt idx="1687">
                        <c:v>73.02170942883572</c:v>
                      </c:pt>
                      <c:pt idx="1688">
                        <c:v>73.055382459834263</c:v>
                      </c:pt>
                      <c:pt idx="1689">
                        <c:v>73.055382459834263</c:v>
                      </c:pt>
                      <c:pt idx="1690">
                        <c:v>73.055382459834263</c:v>
                      </c:pt>
                      <c:pt idx="1691">
                        <c:v>72.888565490174827</c:v>
                      </c:pt>
                      <c:pt idx="1692">
                        <c:v>73.527191940147148</c:v>
                      </c:pt>
                      <c:pt idx="1693">
                        <c:v>73.382436611486753</c:v>
                      </c:pt>
                      <c:pt idx="1694">
                        <c:v>72.771677497513224</c:v>
                      </c:pt>
                      <c:pt idx="1695">
                        <c:v>73.272515452824862</c:v>
                      </c:pt>
                      <c:pt idx="1696">
                        <c:v>73.272515452824862</c:v>
                      </c:pt>
                      <c:pt idx="1697">
                        <c:v>73.272515452824862</c:v>
                      </c:pt>
                      <c:pt idx="1698">
                        <c:v>72.951266996172109</c:v>
                      </c:pt>
                      <c:pt idx="1699">
                        <c:v>72.976037961504375</c:v>
                      </c:pt>
                      <c:pt idx="1700">
                        <c:v>73.069316127833659</c:v>
                      </c:pt>
                      <c:pt idx="1701">
                        <c:v>73.158336784496484</c:v>
                      </c:pt>
                      <c:pt idx="1702">
                        <c:v>73.020548289835773</c:v>
                      </c:pt>
                      <c:pt idx="1703">
                        <c:v>73.020548289835773</c:v>
                      </c:pt>
                      <c:pt idx="1704">
                        <c:v>73.020548289835773</c:v>
                      </c:pt>
                      <c:pt idx="1705">
                        <c:v>73.596086187477511</c:v>
                      </c:pt>
                      <c:pt idx="1706">
                        <c:v>73.062736340167277</c:v>
                      </c:pt>
                      <c:pt idx="1707">
                        <c:v>72.435721280194457</c:v>
                      </c:pt>
                      <c:pt idx="1708">
                        <c:v>72.697751647849756</c:v>
                      </c:pt>
                      <c:pt idx="1709">
                        <c:v>72.514291685857714</c:v>
                      </c:pt>
                      <c:pt idx="1710">
                        <c:v>72.514291685857714</c:v>
                      </c:pt>
                      <c:pt idx="1711">
                        <c:v>72.514291685857714</c:v>
                      </c:pt>
                      <c:pt idx="1712">
                        <c:v>72.910627131173882</c:v>
                      </c:pt>
                      <c:pt idx="1713">
                        <c:v>72.571187496855245</c:v>
                      </c:pt>
                      <c:pt idx="1714">
                        <c:v>73.382049565153437</c:v>
                      </c:pt>
                      <c:pt idx="1715">
                        <c:v>73.77490159346975</c:v>
                      </c:pt>
                      <c:pt idx="1716">
                        <c:v>74.490550263772064</c:v>
                      </c:pt>
                      <c:pt idx="1717">
                        <c:v>74.490550263772064</c:v>
                      </c:pt>
                      <c:pt idx="1718">
                        <c:v>74.490550263772064</c:v>
                      </c:pt>
                      <c:pt idx="1719">
                        <c:v>74.376758641777002</c:v>
                      </c:pt>
                      <c:pt idx="1720">
                        <c:v>75.09472959007924</c:v>
                      </c:pt>
                      <c:pt idx="1721">
                        <c:v>75.757352912717181</c:v>
                      </c:pt>
                      <c:pt idx="1722">
                        <c:v>75.503063471728211</c:v>
                      </c:pt>
                      <c:pt idx="1723">
                        <c:v>75.739548781384613</c:v>
                      </c:pt>
                      <c:pt idx="1724">
                        <c:v>75.739548781384613</c:v>
                      </c:pt>
                      <c:pt idx="1725">
                        <c:v>75.739548781384613</c:v>
                      </c:pt>
                      <c:pt idx="1726">
                        <c:v>76.728839209341743</c:v>
                      </c:pt>
                      <c:pt idx="1727">
                        <c:v>78.045957881618008</c:v>
                      </c:pt>
                      <c:pt idx="1728">
                        <c:v>77.564085196638885</c:v>
                      </c:pt>
                      <c:pt idx="1729">
                        <c:v>77.70884052529928</c:v>
                      </c:pt>
                      <c:pt idx="1730">
                        <c:v>76.508609845684617</c:v>
                      </c:pt>
                      <c:pt idx="1731">
                        <c:v>76.508609845684617</c:v>
                      </c:pt>
                      <c:pt idx="1732">
                        <c:v>76.508609845684617</c:v>
                      </c:pt>
                      <c:pt idx="1733">
                        <c:v>75.795670499715527</c:v>
                      </c:pt>
                      <c:pt idx="1734">
                        <c:v>77.153429036990019</c:v>
                      </c:pt>
                      <c:pt idx="1735">
                        <c:v>78.421779871268399</c:v>
                      </c:pt>
                      <c:pt idx="1736">
                        <c:v>78.53750672493004</c:v>
                      </c:pt>
                      <c:pt idx="1737">
                        <c:v>78.405136878935778</c:v>
                      </c:pt>
                      <c:pt idx="1738">
                        <c:v>78.405136878935778</c:v>
                      </c:pt>
                      <c:pt idx="1739">
                        <c:v>78.405136878935778</c:v>
                      </c:pt>
                      <c:pt idx="1740">
                        <c:v>78.292506395940663</c:v>
                      </c:pt>
                      <c:pt idx="1741">
                        <c:v>78.845982652583345</c:v>
                      </c:pt>
                      <c:pt idx="1742">
                        <c:v>80.560984955509014</c:v>
                      </c:pt>
                      <c:pt idx="1743">
                        <c:v>80.532730573176906</c:v>
                      </c:pt>
                      <c:pt idx="1744">
                        <c:v>80.276118854188041</c:v>
                      </c:pt>
                      <c:pt idx="1745">
                        <c:v>80.276118854188041</c:v>
                      </c:pt>
                      <c:pt idx="1746">
                        <c:v>80.276118854188041</c:v>
                      </c:pt>
                      <c:pt idx="1747">
                        <c:v>79.640588774882232</c:v>
                      </c:pt>
                      <c:pt idx="1748">
                        <c:v>79.666907925547775</c:v>
                      </c:pt>
                      <c:pt idx="1749">
                        <c:v>78.173683171612467</c:v>
                      </c:pt>
                      <c:pt idx="1750">
                        <c:v>78.104401877948817</c:v>
                      </c:pt>
                      <c:pt idx="1751">
                        <c:v>78.578920682594912</c:v>
                      </c:pt>
                      <c:pt idx="1752">
                        <c:v>78.578920682594912</c:v>
                      </c:pt>
                      <c:pt idx="1753">
                        <c:v>78.578920682594912</c:v>
                      </c:pt>
                      <c:pt idx="1754">
                        <c:v>79.350304024894825</c:v>
                      </c:pt>
                      <c:pt idx="1755">
                        <c:v>79.433518986557885</c:v>
                      </c:pt>
                      <c:pt idx="1756">
                        <c:v>78.661361551591341</c:v>
                      </c:pt>
                      <c:pt idx="1757">
                        <c:v>78.02583147228556</c:v>
                      </c:pt>
                      <c:pt idx="1758">
                        <c:v>77.874109309625467</c:v>
                      </c:pt>
                      <c:pt idx="1759">
                        <c:v>77.874109309625467</c:v>
                      </c:pt>
                      <c:pt idx="1760">
                        <c:v>77.874109309625467</c:v>
                      </c:pt>
                      <c:pt idx="1761">
                        <c:v>78.712451667589121</c:v>
                      </c:pt>
                      <c:pt idx="1762">
                        <c:v>77.562149964972306</c:v>
                      </c:pt>
                      <c:pt idx="1763">
                        <c:v>77.866755429292439</c:v>
                      </c:pt>
                      <c:pt idx="1764">
                        <c:v>79.688969566546803</c:v>
                      </c:pt>
                      <c:pt idx="1765">
                        <c:v>79.364624739227523</c:v>
                      </c:pt>
                      <c:pt idx="1766">
                        <c:v>79.364624739227523</c:v>
                      </c:pt>
                      <c:pt idx="1767">
                        <c:v>79.364624739227523</c:v>
                      </c:pt>
                      <c:pt idx="1768">
                        <c:v>80.101173911528946</c:v>
                      </c:pt>
                      <c:pt idx="1769">
                        <c:v>80.255992444855565</c:v>
                      </c:pt>
                      <c:pt idx="1770">
                        <c:v>80.254831305855618</c:v>
                      </c:pt>
                      <c:pt idx="1771">
                        <c:v>80.148006517860253</c:v>
                      </c:pt>
                      <c:pt idx="1772">
                        <c:v>77.994867765620214</c:v>
                      </c:pt>
                      <c:pt idx="1773">
                        <c:v>77.994867765620214</c:v>
                      </c:pt>
                      <c:pt idx="1774">
                        <c:v>77.994867765620214</c:v>
                      </c:pt>
                      <c:pt idx="1775">
                        <c:v>78.612593713593455</c:v>
                      </c:pt>
                      <c:pt idx="1776">
                        <c:v>78.281669098607793</c:v>
                      </c:pt>
                      <c:pt idx="1777">
                        <c:v>78.86765724724907</c:v>
                      </c:pt>
                      <c:pt idx="1778">
                        <c:v>80.011766208532819</c:v>
                      </c:pt>
                      <c:pt idx="1779">
                        <c:v>80.96157791049167</c:v>
                      </c:pt>
                      <c:pt idx="1780">
                        <c:v>80.96157791049167</c:v>
                      </c:pt>
                      <c:pt idx="1781">
                        <c:v>80.96157791049167</c:v>
                      </c:pt>
                      <c:pt idx="1782">
                        <c:v>79.995510262533514</c:v>
                      </c:pt>
                      <c:pt idx="1783">
                        <c:v>80.209546884857588</c:v>
                      </c:pt>
                      <c:pt idx="1784">
                        <c:v>80.195613216858192</c:v>
                      </c:pt>
                      <c:pt idx="1785">
                        <c:v>80.509507793177917</c:v>
                      </c:pt>
                      <c:pt idx="1786">
                        <c:v>80.350818796518126</c:v>
                      </c:pt>
                      <c:pt idx="1787">
                        <c:v>80.350818796518126</c:v>
                      </c:pt>
                      <c:pt idx="1788">
                        <c:v>80.350818796518126</c:v>
                      </c:pt>
                      <c:pt idx="1789">
                        <c:v>79.941323775869208</c:v>
                      </c:pt>
                      <c:pt idx="1790">
                        <c:v>79.477642268555968</c:v>
                      </c:pt>
                      <c:pt idx="1791">
                        <c:v>79.638653543215653</c:v>
                      </c:pt>
                      <c:pt idx="1792">
                        <c:v>80.061308139197337</c:v>
                      </c:pt>
                      <c:pt idx="1793">
                        <c:v>81.448869244137228</c:v>
                      </c:pt>
                      <c:pt idx="1794">
                        <c:v>81.686128646460261</c:v>
                      </c:pt>
                      <c:pt idx="1795">
                        <c:v>81.981057952447486</c:v>
                      </c:pt>
                      <c:pt idx="1796">
                        <c:v>81.12491146315125</c:v>
                      </c:pt>
                      <c:pt idx="1797">
                        <c:v>79.873977713872137</c:v>
                      </c:pt>
                      <c:pt idx="1798">
                        <c:v>79.480351592889193</c:v>
                      </c:pt>
                      <c:pt idx="1799">
                        <c:v>79.592595029550978</c:v>
                      </c:pt>
                      <c:pt idx="1800">
                        <c:v>79.675422944880722</c:v>
                      </c:pt>
                      <c:pt idx="1801">
                        <c:v>80.176647946525677</c:v>
                      </c:pt>
                      <c:pt idx="1802">
                        <c:v>80.449515611513846</c:v>
                      </c:pt>
                      <c:pt idx="1803">
                        <c:v>78.854884718249622</c:v>
                      </c:pt>
                      <c:pt idx="1804">
                        <c:v>78.574276126595109</c:v>
                      </c:pt>
                      <c:pt idx="1805">
                        <c:v>78.5344103542635</c:v>
                      </c:pt>
                      <c:pt idx="1806">
                        <c:v>78.671037709924249</c:v>
                      </c:pt>
                      <c:pt idx="1807">
                        <c:v>78.912167575580469</c:v>
                      </c:pt>
                      <c:pt idx="1808">
                        <c:v>79.017444178242584</c:v>
                      </c:pt>
                      <c:pt idx="1809">
                        <c:v>78.845208559916699</c:v>
                      </c:pt>
                      <c:pt idx="1810">
                        <c:v>78.647814929925261</c:v>
                      </c:pt>
                      <c:pt idx="1811">
                        <c:v>78.48138500659914</c:v>
                      </c:pt>
                      <c:pt idx="1812">
                        <c:v>77.743287648964468</c:v>
                      </c:pt>
                      <c:pt idx="1813">
                        <c:v>78.252640623609054</c:v>
                      </c:pt>
                      <c:pt idx="1814">
                        <c:v>77.927908749956458</c:v>
                      </c:pt>
                      <c:pt idx="1815">
                        <c:v>77.024155561662283</c:v>
                      </c:pt>
                      <c:pt idx="1816">
                        <c:v>77.139108322657307</c:v>
                      </c:pt>
                      <c:pt idx="1817">
                        <c:v>76.753223128340693</c:v>
                      </c:pt>
                      <c:pt idx="1818">
                        <c:v>76.9424887853325</c:v>
                      </c:pt>
                      <c:pt idx="1819">
                        <c:v>76.889463437668127</c:v>
                      </c:pt>
                      <c:pt idx="1820">
                        <c:v>76.216776910363933</c:v>
                      </c:pt>
                      <c:pt idx="1821">
                        <c:v>76.537251274350055</c:v>
                      </c:pt>
                      <c:pt idx="1822">
                        <c:v>76.959131777665107</c:v>
                      </c:pt>
                      <c:pt idx="1823">
                        <c:v>76.47261453668618</c:v>
                      </c:pt>
                      <c:pt idx="1824">
                        <c:v>76.401785057689253</c:v>
                      </c:pt>
                      <c:pt idx="1825">
                        <c:v>76.656461545011538</c:v>
                      </c:pt>
                      <c:pt idx="1826">
                        <c:v>76.176524091699022</c:v>
                      </c:pt>
                      <c:pt idx="1827">
                        <c:v>75.350567216401473</c:v>
                      </c:pt>
                      <c:pt idx="1828">
                        <c:v>74.165044297452837</c:v>
                      </c:pt>
                      <c:pt idx="1829">
                        <c:v>74.165044297452837</c:v>
                      </c:pt>
                      <c:pt idx="1830">
                        <c:v>74.165044297452837</c:v>
                      </c:pt>
                      <c:pt idx="1831">
                        <c:v>74.587698893434535</c:v>
                      </c:pt>
                      <c:pt idx="1832">
                        <c:v>73.234971958493162</c:v>
                      </c:pt>
                      <c:pt idx="1833">
                        <c:v>73.377405009153648</c:v>
                      </c:pt>
                      <c:pt idx="1834">
                        <c:v>72.760840200180368</c:v>
                      </c:pt>
                      <c:pt idx="1835">
                        <c:v>71.804835756888451</c:v>
                      </c:pt>
                      <c:pt idx="1836">
                        <c:v>72.411724407528823</c:v>
                      </c:pt>
                      <c:pt idx="1837">
                        <c:v>73.641370608475526</c:v>
                      </c:pt>
                      <c:pt idx="1838">
                        <c:v>73.838764238466993</c:v>
                      </c:pt>
                      <c:pt idx="1839">
                        <c:v>74.391466402443044</c:v>
                      </c:pt>
                      <c:pt idx="1840">
                        <c:v>74.076797733456672</c:v>
                      </c:pt>
                      <c:pt idx="1841">
                        <c:v>74.076797733456672</c:v>
                      </c:pt>
                      <c:pt idx="1842">
                        <c:v>74.076797733456672</c:v>
                      </c:pt>
                      <c:pt idx="1843">
                        <c:v>74.703812793429492</c:v>
                      </c:pt>
                      <c:pt idx="1844">
                        <c:v>74.870629763088942</c:v>
                      </c:pt>
                      <c:pt idx="1845">
                        <c:v>75.061443605413999</c:v>
                      </c:pt>
                      <c:pt idx="1846">
                        <c:v>75.213552814407407</c:v>
                      </c:pt>
                      <c:pt idx="1847">
                        <c:v>75.652850402721711</c:v>
                      </c:pt>
                      <c:pt idx="1848">
                        <c:v>75.347470845734946</c:v>
                      </c:pt>
                      <c:pt idx="1849">
                        <c:v>74.989452987417124</c:v>
                      </c:pt>
                      <c:pt idx="1850">
                        <c:v>75.09705186807912</c:v>
                      </c:pt>
                      <c:pt idx="1851">
                        <c:v>74.170075899785957</c:v>
                      </c:pt>
                      <c:pt idx="1852">
                        <c:v>73.830636265467334</c:v>
                      </c:pt>
                      <c:pt idx="1853">
                        <c:v>74.455329047440273</c:v>
                      </c:pt>
                      <c:pt idx="1854">
                        <c:v>75.031641037748628</c:v>
                      </c:pt>
                      <c:pt idx="1855">
                        <c:v>74.93642763975275</c:v>
                      </c:pt>
                      <c:pt idx="1856">
                        <c:v>74.597375051767443</c:v>
                      </c:pt>
                      <c:pt idx="1857">
                        <c:v>74.716972368762271</c:v>
                      </c:pt>
                      <c:pt idx="1858">
                        <c:v>74.465005205773181</c:v>
                      </c:pt>
                      <c:pt idx="1859">
                        <c:v>73.538803330146649</c:v>
                      </c:pt>
                      <c:pt idx="1860">
                        <c:v>73.054995413500947</c:v>
                      </c:pt>
                      <c:pt idx="1861">
                        <c:v>73.419206013151836</c:v>
                      </c:pt>
                      <c:pt idx="1862">
                        <c:v>73.881726381465114</c:v>
                      </c:pt>
                      <c:pt idx="1863">
                        <c:v>73.738519238137997</c:v>
                      </c:pt>
                      <c:pt idx="1864">
                        <c:v>74.264515205115202</c:v>
                      </c:pt>
                      <c:pt idx="1865">
                        <c:v>74.599310283434022</c:v>
                      </c:pt>
                      <c:pt idx="1866">
                        <c:v>74.680590013430518</c:v>
                      </c:pt>
                      <c:pt idx="1867">
                        <c:v>74.597375051767443</c:v>
                      </c:pt>
                      <c:pt idx="1868">
                        <c:v>75.085440478079619</c:v>
                      </c:pt>
                      <c:pt idx="1869">
                        <c:v>74.650787445765118</c:v>
                      </c:pt>
                      <c:pt idx="1870">
                        <c:v>74.941072195752554</c:v>
                      </c:pt>
                      <c:pt idx="1871">
                        <c:v>75.352115401734736</c:v>
                      </c:pt>
                      <c:pt idx="1872">
                        <c:v>76.1668479333661</c:v>
                      </c:pt>
                      <c:pt idx="1873">
                        <c:v>76.185039111031983</c:v>
                      </c:pt>
                      <c:pt idx="1874">
                        <c:v>76.297669594027113</c:v>
                      </c:pt>
                      <c:pt idx="1875">
                        <c:v>76.972291352997871</c:v>
                      </c:pt>
                      <c:pt idx="1876">
                        <c:v>77.200261643321326</c:v>
                      </c:pt>
                      <c:pt idx="1877">
                        <c:v>77.339598323315286</c:v>
                      </c:pt>
                      <c:pt idx="1878">
                        <c:v>77.280767280651162</c:v>
                      </c:pt>
                      <c:pt idx="1879">
                        <c:v>77.635688768302444</c:v>
                      </c:pt>
                      <c:pt idx="1880">
                        <c:v>77.332631489315588</c:v>
                      </c:pt>
                      <c:pt idx="1881">
                        <c:v>77.395720041646186</c:v>
                      </c:pt>
                      <c:pt idx="1882">
                        <c:v>77.614401219970048</c:v>
                      </c:pt>
                      <c:pt idx="1883">
                        <c:v>76.569376120015335</c:v>
                      </c:pt>
                      <c:pt idx="1884">
                        <c:v>76.540734691349897</c:v>
                      </c:pt>
                      <c:pt idx="1885">
                        <c:v>76.878239094001941</c:v>
                      </c:pt>
                      <c:pt idx="1886">
                        <c:v>76.451326988353784</c:v>
                      </c:pt>
                      <c:pt idx="1887">
                        <c:v>75.588213665057836</c:v>
                      </c:pt>
                      <c:pt idx="1888">
                        <c:v>75.455456772730273</c:v>
                      </c:pt>
                      <c:pt idx="1889">
                        <c:v>75.728711484051743</c:v>
                      </c:pt>
                      <c:pt idx="1890">
                        <c:v>75.391594127733029</c:v>
                      </c:pt>
                      <c:pt idx="1891">
                        <c:v>75.148916076743546</c:v>
                      </c:pt>
                      <c:pt idx="1892">
                        <c:v>75.257289050072188</c:v>
                      </c:pt>
                      <c:pt idx="1893">
                        <c:v>74.914365998753709</c:v>
                      </c:pt>
                      <c:pt idx="1894">
                        <c:v>74.635692638765789</c:v>
                      </c:pt>
                      <c:pt idx="1895">
                        <c:v>74.681751152430465</c:v>
                      </c:pt>
                      <c:pt idx="1896">
                        <c:v>75.157431096076508</c:v>
                      </c:pt>
                      <c:pt idx="1897">
                        <c:v>75.435330363397796</c:v>
                      </c:pt>
                      <c:pt idx="1898">
                        <c:v>75.582407970058085</c:v>
                      </c:pt>
                      <c:pt idx="1899">
                        <c:v>75.150851308410125</c:v>
                      </c:pt>
                      <c:pt idx="1900">
                        <c:v>74.769223623760013</c:v>
                      </c:pt>
                      <c:pt idx="1901">
                        <c:v>74.757225187427196</c:v>
                      </c:pt>
                      <c:pt idx="1902">
                        <c:v>74.195233911451524</c:v>
                      </c:pt>
                      <c:pt idx="1903">
                        <c:v>74.157690417119838</c:v>
                      </c:pt>
                      <c:pt idx="1904">
                        <c:v>73.711813041139152</c:v>
                      </c:pt>
                      <c:pt idx="1905">
                        <c:v>73.660722925141371</c:v>
                      </c:pt>
                      <c:pt idx="1906">
                        <c:v>73.615438504143327</c:v>
                      </c:pt>
                      <c:pt idx="1907">
                        <c:v>73.76445134247021</c:v>
                      </c:pt>
                      <c:pt idx="1908">
                        <c:v>73.76445134247021</c:v>
                      </c:pt>
                      <c:pt idx="1909">
                        <c:v>73.76445134247021</c:v>
                      </c:pt>
                      <c:pt idx="1910">
                        <c:v>73.759806786470406</c:v>
                      </c:pt>
                      <c:pt idx="1911">
                        <c:v>73.749743581804182</c:v>
                      </c:pt>
                      <c:pt idx="1912">
                        <c:v>73.4021759744859</c:v>
                      </c:pt>
                      <c:pt idx="1913">
                        <c:v>73.351085858488119</c:v>
                      </c:pt>
                      <c:pt idx="1914">
                        <c:v>73.550027673812835</c:v>
                      </c:pt>
                      <c:pt idx="1915">
                        <c:v>73.550027673812835</c:v>
                      </c:pt>
                      <c:pt idx="1916">
                        <c:v>73.550027673812835</c:v>
                      </c:pt>
                      <c:pt idx="1917">
                        <c:v>73.586797075477904</c:v>
                      </c:pt>
                      <c:pt idx="1918">
                        <c:v>73.540738561813228</c:v>
                      </c:pt>
                      <c:pt idx="1919">
                        <c:v>73.989325262127124</c:v>
                      </c:pt>
                      <c:pt idx="1920">
                        <c:v>74.922493971753369</c:v>
                      </c:pt>
                      <c:pt idx="1921">
                        <c:v>75.193426405074945</c:v>
                      </c:pt>
                      <c:pt idx="1922">
                        <c:v>75.405527795732425</c:v>
                      </c:pt>
                      <c:pt idx="1923">
                        <c:v>75.544477429393069</c:v>
                      </c:pt>
                      <c:pt idx="1924">
                        <c:v>75.866499978712454</c:v>
                      </c:pt>
                      <c:pt idx="1925">
                        <c:v>74.730906036761652</c:v>
                      </c:pt>
                      <c:pt idx="1926">
                        <c:v>74.384499568443331</c:v>
                      </c:pt>
                      <c:pt idx="1927">
                        <c:v>73.972295223461188</c:v>
                      </c:pt>
                      <c:pt idx="1928">
                        <c:v>74.471197947106248</c:v>
                      </c:pt>
                      <c:pt idx="1929">
                        <c:v>74.410044626442243</c:v>
                      </c:pt>
                      <c:pt idx="1930">
                        <c:v>73.98971230846044</c:v>
                      </c:pt>
                      <c:pt idx="1931">
                        <c:v>74.438686055107667</c:v>
                      </c:pt>
                      <c:pt idx="1932">
                        <c:v>74.438686055107667</c:v>
                      </c:pt>
                      <c:pt idx="1933">
                        <c:v>74.438686055107667</c:v>
                      </c:pt>
                      <c:pt idx="1934">
                        <c:v>74.397272097442794</c:v>
                      </c:pt>
                      <c:pt idx="1935">
                        <c:v>74.431719221107954</c:v>
                      </c:pt>
                      <c:pt idx="1936">
                        <c:v>74.415463275108678</c:v>
                      </c:pt>
                      <c:pt idx="1937">
                        <c:v>73.993195725460296</c:v>
                      </c:pt>
                      <c:pt idx="1938">
                        <c:v>73.478424102149276</c:v>
                      </c:pt>
                      <c:pt idx="1939">
                        <c:v>73.895660049464524</c:v>
                      </c:pt>
                      <c:pt idx="1940">
                        <c:v>73.553898137146007</c:v>
                      </c:pt>
                      <c:pt idx="1941">
                        <c:v>73.096409371165819</c:v>
                      </c:pt>
                      <c:pt idx="1942">
                        <c:v>73.161433155162996</c:v>
                      </c:pt>
                      <c:pt idx="1943">
                        <c:v>72.882759795175076</c:v>
                      </c:pt>
                      <c:pt idx="1944">
                        <c:v>73.573250453811823</c:v>
                      </c:pt>
                      <c:pt idx="1945">
                        <c:v>73.060414062167382</c:v>
                      </c:pt>
                      <c:pt idx="1946">
                        <c:v>72.582798886854746</c:v>
                      </c:pt>
                      <c:pt idx="1947">
                        <c:v>72.927270123506489</c:v>
                      </c:pt>
                      <c:pt idx="1948">
                        <c:v>73.075121822833395</c:v>
                      </c:pt>
                      <c:pt idx="1949">
                        <c:v>72.91178827017383</c:v>
                      </c:pt>
                      <c:pt idx="1950">
                        <c:v>72.842119930176835</c:v>
                      </c:pt>
                      <c:pt idx="1951">
                        <c:v>72.983391841837388</c:v>
                      </c:pt>
                      <c:pt idx="1952">
                        <c:v>73.44784744181726</c:v>
                      </c:pt>
                      <c:pt idx="1953">
                        <c:v>73.64911153514187</c:v>
                      </c:pt>
                      <c:pt idx="1954">
                        <c:v>73.57170226847856</c:v>
                      </c:pt>
                      <c:pt idx="1955">
                        <c:v>73.289158445157483</c:v>
                      </c:pt>
                      <c:pt idx="1956">
                        <c:v>73.934751729129488</c:v>
                      </c:pt>
                      <c:pt idx="1957">
                        <c:v>74.751806538760761</c:v>
                      </c:pt>
                      <c:pt idx="1958">
                        <c:v>74.931396037419645</c:v>
                      </c:pt>
                      <c:pt idx="1959">
                        <c:v>75.51854532506087</c:v>
                      </c:pt>
                      <c:pt idx="1960">
                        <c:v>75.803024380048527</c:v>
                      </c:pt>
                      <c:pt idx="1961">
                        <c:v>75.499967101061657</c:v>
                      </c:pt>
                      <c:pt idx="1962">
                        <c:v>76.068925211037026</c:v>
                      </c:pt>
                      <c:pt idx="1963">
                        <c:v>76.261674285028661</c:v>
                      </c:pt>
                      <c:pt idx="1964">
                        <c:v>76.320892374026101</c:v>
                      </c:pt>
                      <c:pt idx="1965">
                        <c:v>75.801089148381948</c:v>
                      </c:pt>
                      <c:pt idx="1966">
                        <c:v>76.180007508698864</c:v>
                      </c:pt>
                      <c:pt idx="1967">
                        <c:v>75.145045613410375</c:v>
                      </c:pt>
                      <c:pt idx="1968">
                        <c:v>75.672589765720858</c:v>
                      </c:pt>
                      <c:pt idx="1969">
                        <c:v>75.855275635046269</c:v>
                      </c:pt>
                      <c:pt idx="1970">
                        <c:v>76.077053184036657</c:v>
                      </c:pt>
                      <c:pt idx="1971">
                        <c:v>76.536864228016725</c:v>
                      </c:pt>
                      <c:pt idx="1972">
                        <c:v>75.99538640770686</c:v>
                      </c:pt>
                      <c:pt idx="1973">
                        <c:v>75.732581947384929</c:v>
                      </c:pt>
                      <c:pt idx="1974">
                        <c:v>76.493127992351972</c:v>
                      </c:pt>
                      <c:pt idx="1975">
                        <c:v>76.937844229332683</c:v>
                      </c:pt>
                      <c:pt idx="1976">
                        <c:v>77.017962820329217</c:v>
                      </c:pt>
                      <c:pt idx="1977">
                        <c:v>77.409266663312266</c:v>
                      </c:pt>
                      <c:pt idx="1978">
                        <c:v>76.896043225334495</c:v>
                      </c:pt>
                      <c:pt idx="1979">
                        <c:v>77.711549849632505</c:v>
                      </c:pt>
                      <c:pt idx="1980">
                        <c:v>77.473903400976127</c:v>
                      </c:pt>
                      <c:pt idx="1981">
                        <c:v>78.056408132617563</c:v>
                      </c:pt>
                      <c:pt idx="1982">
                        <c:v>77.836952861627069</c:v>
                      </c:pt>
                      <c:pt idx="1983">
                        <c:v>77.703421876632845</c:v>
                      </c:pt>
                      <c:pt idx="1984">
                        <c:v>77.653105853301696</c:v>
                      </c:pt>
                      <c:pt idx="1985">
                        <c:v>78.095886858615842</c:v>
                      </c:pt>
                      <c:pt idx="1986">
                        <c:v>77.844693788293398</c:v>
                      </c:pt>
                      <c:pt idx="1987">
                        <c:v>77.103887106325502</c:v>
                      </c:pt>
                      <c:pt idx="1988">
                        <c:v>76.819021005004501</c:v>
                      </c:pt>
                      <c:pt idx="1989">
                        <c:v>76.537638320683371</c:v>
                      </c:pt>
                      <c:pt idx="1990">
                        <c:v>76.093309130035962</c:v>
                      </c:pt>
                      <c:pt idx="1991">
                        <c:v>76.737741275008034</c:v>
                      </c:pt>
                      <c:pt idx="1992">
                        <c:v>76.474549768352773</c:v>
                      </c:pt>
                      <c:pt idx="1993">
                        <c:v>76.493515038685274</c:v>
                      </c:pt>
                      <c:pt idx="1994">
                        <c:v>76.831019441337318</c:v>
                      </c:pt>
                      <c:pt idx="1995">
                        <c:v>75.852953357046374</c:v>
                      </c:pt>
                      <c:pt idx="1996">
                        <c:v>76.753223128340693</c:v>
                      </c:pt>
                      <c:pt idx="1997">
                        <c:v>76.601113919347284</c:v>
                      </c:pt>
                      <c:pt idx="1998">
                        <c:v>76.642140830678841</c:v>
                      </c:pt>
                      <c:pt idx="1999">
                        <c:v>76.735806043341455</c:v>
                      </c:pt>
                      <c:pt idx="2000">
                        <c:v>77.22890307198675</c:v>
                      </c:pt>
                      <c:pt idx="2001">
                        <c:v>77.052796990327721</c:v>
                      </c:pt>
                      <c:pt idx="2002">
                        <c:v>76.643301969678788</c:v>
                      </c:pt>
                      <c:pt idx="2003">
                        <c:v>76.440102644687599</c:v>
                      </c:pt>
                      <c:pt idx="2004">
                        <c:v>75.888948666044811</c:v>
                      </c:pt>
                      <c:pt idx="2005">
                        <c:v>75.859146098379441</c:v>
                      </c:pt>
                      <c:pt idx="2006">
                        <c:v>75.53983287339328</c:v>
                      </c:pt>
                      <c:pt idx="2007">
                        <c:v>75.863016561712598</c:v>
                      </c:pt>
                      <c:pt idx="2008">
                        <c:v>75.741096966717876</c:v>
                      </c:pt>
                      <c:pt idx="2009">
                        <c:v>75.993838222373597</c:v>
                      </c:pt>
                      <c:pt idx="2010">
                        <c:v>76.476872046352668</c:v>
                      </c:pt>
                      <c:pt idx="2011">
                        <c:v>76.131239670700964</c:v>
                      </c:pt>
                      <c:pt idx="2012">
                        <c:v>76.461390193019994</c:v>
                      </c:pt>
                      <c:pt idx="2013">
                        <c:v>76.868175889335717</c:v>
                      </c:pt>
                      <c:pt idx="2014">
                        <c:v>77.216904635653933</c:v>
                      </c:pt>
                      <c:pt idx="2015">
                        <c:v>77.547442204306265</c:v>
                      </c:pt>
                      <c:pt idx="2016">
                        <c:v>78.16207178161298</c:v>
                      </c:pt>
                      <c:pt idx="2017">
                        <c:v>78.129172843281069</c:v>
                      </c:pt>
                      <c:pt idx="2018">
                        <c:v>78.48912593326547</c:v>
                      </c:pt>
                      <c:pt idx="2019">
                        <c:v>78.48912593326547</c:v>
                      </c:pt>
                      <c:pt idx="2020">
                        <c:v>78.48912593326547</c:v>
                      </c:pt>
                      <c:pt idx="2021">
                        <c:v>78.605626879593757</c:v>
                      </c:pt>
                      <c:pt idx="2022">
                        <c:v>78.059891549617404</c:v>
                      </c:pt>
                      <c:pt idx="2023">
                        <c:v>78.662135644257972</c:v>
                      </c:pt>
                      <c:pt idx="2024">
                        <c:v>78.270057708608292</c:v>
                      </c:pt>
                      <c:pt idx="2025">
                        <c:v>77.548603343306226</c:v>
                      </c:pt>
                      <c:pt idx="2026">
                        <c:v>77.548603343306226</c:v>
                      </c:pt>
                      <c:pt idx="2027">
                        <c:v>77.548603343306226</c:v>
                      </c:pt>
                      <c:pt idx="2028">
                        <c:v>77.617884636969876</c:v>
                      </c:pt>
                      <c:pt idx="2029">
                        <c:v>78.04402264995143</c:v>
                      </c:pt>
                      <c:pt idx="2030">
                        <c:v>77.431715350644623</c:v>
                      </c:pt>
                      <c:pt idx="2031">
                        <c:v>76.308893937693284</c:v>
                      </c:pt>
                      <c:pt idx="2032">
                        <c:v>76.601888012013916</c:v>
                      </c:pt>
                      <c:pt idx="2033">
                        <c:v>76.029833531372034</c:v>
                      </c:pt>
                      <c:pt idx="2034">
                        <c:v>76.426943069354834</c:v>
                      </c:pt>
                      <c:pt idx="2035">
                        <c:v>76.246192431696002</c:v>
                      </c:pt>
                      <c:pt idx="2036">
                        <c:v>74.973971134084465</c:v>
                      </c:pt>
                      <c:pt idx="2037">
                        <c:v>74.873339087422153</c:v>
                      </c:pt>
                      <c:pt idx="2038">
                        <c:v>75.081182968413145</c:v>
                      </c:pt>
                      <c:pt idx="2039">
                        <c:v>74.434815591774495</c:v>
                      </c:pt>
                      <c:pt idx="2040">
                        <c:v>74.165818390119469</c:v>
                      </c:pt>
                      <c:pt idx="2041">
                        <c:v>74.258709510115452</c:v>
                      </c:pt>
                      <c:pt idx="2042">
                        <c:v>74.634144453432526</c:v>
                      </c:pt>
                      <c:pt idx="2043">
                        <c:v>74.634144453432526</c:v>
                      </c:pt>
                      <c:pt idx="2044">
                        <c:v>74.634144453432526</c:v>
                      </c:pt>
                      <c:pt idx="2045">
                        <c:v>74.120533969121453</c:v>
                      </c:pt>
                      <c:pt idx="2046">
                        <c:v>74.108922579121952</c:v>
                      </c:pt>
                      <c:pt idx="2047">
                        <c:v>74.792059357425671</c:v>
                      </c:pt>
                      <c:pt idx="2048">
                        <c:v>75.57427999705844</c:v>
                      </c:pt>
                      <c:pt idx="2049">
                        <c:v>76.205552566697747</c:v>
                      </c:pt>
                      <c:pt idx="2050">
                        <c:v>76.205552566697747</c:v>
                      </c:pt>
                      <c:pt idx="2051">
                        <c:v>76.205552566697747</c:v>
                      </c:pt>
                      <c:pt idx="2052">
                        <c:v>76.061184284370682</c:v>
                      </c:pt>
                      <c:pt idx="2053">
                        <c:v>76.423459652354992</c:v>
                      </c:pt>
                      <c:pt idx="2054">
                        <c:v>77.028026024995441</c:v>
                      </c:pt>
                      <c:pt idx="2055">
                        <c:v>77.458034501310152</c:v>
                      </c:pt>
                      <c:pt idx="2056">
                        <c:v>77.37869000298025</c:v>
                      </c:pt>
                      <c:pt idx="2057">
                        <c:v>77.37869000298025</c:v>
                      </c:pt>
                      <c:pt idx="2058">
                        <c:v>77.37869000298025</c:v>
                      </c:pt>
                      <c:pt idx="2059">
                        <c:v>77.099629596659028</c:v>
                      </c:pt>
                      <c:pt idx="2060">
                        <c:v>77.802118691628579</c:v>
                      </c:pt>
                      <c:pt idx="2061">
                        <c:v>77.59117843997106</c:v>
                      </c:pt>
                      <c:pt idx="2062">
                        <c:v>77.525380563307237</c:v>
                      </c:pt>
                      <c:pt idx="2063">
                        <c:v>78.41171666660216</c:v>
                      </c:pt>
                      <c:pt idx="2064">
                        <c:v>78.41171666660216</c:v>
                      </c:pt>
                      <c:pt idx="2065">
                        <c:v>78.41171666660216</c:v>
                      </c:pt>
                      <c:pt idx="2066">
                        <c:v>78.059504503284089</c:v>
                      </c:pt>
                      <c:pt idx="2067">
                        <c:v>78.274702264608095</c:v>
                      </c:pt>
                      <c:pt idx="2068">
                        <c:v>77.321794191982718</c:v>
                      </c:pt>
                      <c:pt idx="2069">
                        <c:v>76.674652722677422</c:v>
                      </c:pt>
                      <c:pt idx="2070">
                        <c:v>76.946746294998974</c:v>
                      </c:pt>
                      <c:pt idx="2071">
                        <c:v>76.946746294998974</c:v>
                      </c:pt>
                      <c:pt idx="2072">
                        <c:v>76.946746294998974</c:v>
                      </c:pt>
                      <c:pt idx="2073">
                        <c:v>77.026090793328876</c:v>
                      </c:pt>
                      <c:pt idx="2074">
                        <c:v>76.20748779836434</c:v>
                      </c:pt>
                      <c:pt idx="2075">
                        <c:v>76.399075733356042</c:v>
                      </c:pt>
                      <c:pt idx="2076">
                        <c:v>76.522156467350712</c:v>
                      </c:pt>
                      <c:pt idx="2077">
                        <c:v>76.367724980357394</c:v>
                      </c:pt>
                      <c:pt idx="2078">
                        <c:v>76.367724980357394</c:v>
                      </c:pt>
                      <c:pt idx="2079">
                        <c:v>76.367724980357394</c:v>
                      </c:pt>
                      <c:pt idx="2080">
                        <c:v>76.097566639702436</c:v>
                      </c:pt>
                      <c:pt idx="2081">
                        <c:v>75.972163627707872</c:v>
                      </c:pt>
                      <c:pt idx="2082">
                        <c:v>75.878885461378587</c:v>
                      </c:pt>
                      <c:pt idx="2083">
                        <c:v>75.591310035724376</c:v>
                      </c:pt>
                      <c:pt idx="2084">
                        <c:v>75.442297197397494</c:v>
                      </c:pt>
                      <c:pt idx="2085">
                        <c:v>75.387336618066541</c:v>
                      </c:pt>
                      <c:pt idx="2086">
                        <c:v>75.340116965401933</c:v>
                      </c:pt>
                      <c:pt idx="2087">
                        <c:v>75.474034996729458</c:v>
                      </c:pt>
                      <c:pt idx="2088">
                        <c:v>76.19123185236505</c:v>
                      </c:pt>
                      <c:pt idx="2089">
                        <c:v>75.321151695069403</c:v>
                      </c:pt>
                      <c:pt idx="2090">
                        <c:v>75.676460229054015</c:v>
                      </c:pt>
                      <c:pt idx="2091">
                        <c:v>75.508869166727948</c:v>
                      </c:pt>
                      <c:pt idx="2092">
                        <c:v>75.252257447739055</c:v>
                      </c:pt>
                      <c:pt idx="2093">
                        <c:v>74.728583758761772</c:v>
                      </c:pt>
                      <c:pt idx="2094">
                        <c:v>74.924429203419933</c:v>
                      </c:pt>
                      <c:pt idx="2095">
                        <c:v>75.14543265974369</c:v>
                      </c:pt>
                      <c:pt idx="2096">
                        <c:v>75.517384186060909</c:v>
                      </c:pt>
                      <c:pt idx="2097">
                        <c:v>75.236001501739779</c:v>
                      </c:pt>
                      <c:pt idx="2098">
                        <c:v>74.82611943475753</c:v>
                      </c:pt>
                      <c:pt idx="2099">
                        <c:v>74.850890400089781</c:v>
                      </c:pt>
                      <c:pt idx="2100">
                        <c:v>75.001064377416625</c:v>
                      </c:pt>
                      <c:pt idx="2101">
                        <c:v>74.41081871910886</c:v>
                      </c:pt>
                      <c:pt idx="2102">
                        <c:v>74.628338758432776</c:v>
                      </c:pt>
                      <c:pt idx="2103">
                        <c:v>74.493646634438619</c:v>
                      </c:pt>
                      <c:pt idx="2104">
                        <c:v>74.227745803450134</c:v>
                      </c:pt>
                      <c:pt idx="2105">
                        <c:v>74.276900687781335</c:v>
                      </c:pt>
                      <c:pt idx="2106">
                        <c:v>74.326829664779169</c:v>
                      </c:pt>
                      <c:pt idx="2107">
                        <c:v>74.521901016770727</c:v>
                      </c:pt>
                      <c:pt idx="2108">
                        <c:v>75.189555941741787</c:v>
                      </c:pt>
                      <c:pt idx="2109">
                        <c:v>75.363726791734237</c:v>
                      </c:pt>
                      <c:pt idx="2110">
                        <c:v>75.322312834069365</c:v>
                      </c:pt>
                      <c:pt idx="2111">
                        <c:v>75.835536272047122</c:v>
                      </c:pt>
                      <c:pt idx="2112">
                        <c:v>75.451973355730402</c:v>
                      </c:pt>
                      <c:pt idx="2113">
                        <c:v>75.9609392840417</c:v>
                      </c:pt>
                      <c:pt idx="2114">
                        <c:v>75.758127005383813</c:v>
                      </c:pt>
                      <c:pt idx="2115">
                        <c:v>75.386949571733226</c:v>
                      </c:pt>
                      <c:pt idx="2116">
                        <c:v>75.298315961403745</c:v>
                      </c:pt>
                      <c:pt idx="2117">
                        <c:v>74.871403855755574</c:v>
                      </c:pt>
                      <c:pt idx="2118">
                        <c:v>75.168268393409377</c:v>
                      </c:pt>
                      <c:pt idx="2119">
                        <c:v>75.020416694082442</c:v>
                      </c:pt>
                      <c:pt idx="2120">
                        <c:v>74.714263044429046</c:v>
                      </c:pt>
                      <c:pt idx="2121">
                        <c:v>74.564476113435546</c:v>
                      </c:pt>
                      <c:pt idx="2122">
                        <c:v>73.760580879137052</c:v>
                      </c:pt>
                      <c:pt idx="2123">
                        <c:v>73.714135319139046</c:v>
                      </c:pt>
                      <c:pt idx="2124">
                        <c:v>73.838377192133677</c:v>
                      </c:pt>
                      <c:pt idx="2125">
                        <c:v>74.494420727105236</c:v>
                      </c:pt>
                      <c:pt idx="2126">
                        <c:v>74.36553429811083</c:v>
                      </c:pt>
                      <c:pt idx="2127">
                        <c:v>73.984680706127335</c:v>
                      </c:pt>
                      <c:pt idx="2128">
                        <c:v>73.514419411147713</c:v>
                      </c:pt>
                      <c:pt idx="2129">
                        <c:v>73.612342133476787</c:v>
                      </c:pt>
                      <c:pt idx="2130">
                        <c:v>73.612342133476787</c:v>
                      </c:pt>
                      <c:pt idx="2131">
                        <c:v>73.612342133476787</c:v>
                      </c:pt>
                      <c:pt idx="2132">
                        <c:v>73.48887435314883</c:v>
                      </c:pt>
                      <c:pt idx="2133">
                        <c:v>73.346441302488316</c:v>
                      </c:pt>
                      <c:pt idx="2134">
                        <c:v>72.965587710504821</c:v>
                      </c:pt>
                      <c:pt idx="2135">
                        <c:v>72.621116473853078</c:v>
                      </c:pt>
                      <c:pt idx="2136">
                        <c:v>73.03254672616859</c:v>
                      </c:pt>
                      <c:pt idx="2137">
                        <c:v>72.727941261848457</c:v>
                      </c:pt>
                      <c:pt idx="2138">
                        <c:v>72.74032674451459</c:v>
                      </c:pt>
                      <c:pt idx="2139">
                        <c:v>73.253163136159031</c:v>
                      </c:pt>
                      <c:pt idx="2140">
                        <c:v>73.089829583499437</c:v>
                      </c:pt>
                      <c:pt idx="2141">
                        <c:v>72.95242813517207</c:v>
                      </c:pt>
                      <c:pt idx="2142">
                        <c:v>72.909853038507237</c:v>
                      </c:pt>
                      <c:pt idx="2143">
                        <c:v>73.281417518491139</c:v>
                      </c:pt>
                      <c:pt idx="2144">
                        <c:v>73.44784744181726</c:v>
                      </c:pt>
                      <c:pt idx="2145">
                        <c:v>72.623051705519671</c:v>
                      </c:pt>
                      <c:pt idx="2146">
                        <c:v>72.973715683504466</c:v>
                      </c:pt>
                      <c:pt idx="2147">
                        <c:v>73.054995413500947</c:v>
                      </c:pt>
                      <c:pt idx="2148">
                        <c:v>72.373793866863807</c:v>
                      </c:pt>
                      <c:pt idx="2149">
                        <c:v>72.576219099188364</c:v>
                      </c:pt>
                      <c:pt idx="2150">
                        <c:v>72.104796665208795</c:v>
                      </c:pt>
                      <c:pt idx="2151">
                        <c:v>72.091637089876031</c:v>
                      </c:pt>
                      <c:pt idx="2152">
                        <c:v>72.191882090205013</c:v>
                      </c:pt>
                      <c:pt idx="2153">
                        <c:v>72.573122728521824</c:v>
                      </c:pt>
                      <c:pt idx="2154">
                        <c:v>72.478296376859262</c:v>
                      </c:pt>
                      <c:pt idx="2155">
                        <c:v>73.480746380149171</c:v>
                      </c:pt>
                      <c:pt idx="2156">
                        <c:v>74.24438879578274</c:v>
                      </c:pt>
                      <c:pt idx="2157">
                        <c:v>73.978875011127585</c:v>
                      </c:pt>
                      <c:pt idx="2158">
                        <c:v>74.235873776449779</c:v>
                      </c:pt>
                      <c:pt idx="2159">
                        <c:v>73.869340898798995</c:v>
                      </c:pt>
                      <c:pt idx="2160">
                        <c:v>77.804440969628473</c:v>
                      </c:pt>
                      <c:pt idx="2161">
                        <c:v>78.093564580615947</c:v>
                      </c:pt>
                      <c:pt idx="2162">
                        <c:v>78.023509194285651</c:v>
                      </c:pt>
                      <c:pt idx="2163">
                        <c:v>77.852821761293043</c:v>
                      </c:pt>
                      <c:pt idx="2164">
                        <c:v>77.727418749298479</c:v>
                      </c:pt>
                      <c:pt idx="2165">
                        <c:v>77.951131529955447</c:v>
                      </c:pt>
                      <c:pt idx="2166">
                        <c:v>77.910104618623905</c:v>
                      </c:pt>
                      <c:pt idx="2167">
                        <c:v>77.737094907631402</c:v>
                      </c:pt>
                      <c:pt idx="2168">
                        <c:v>78.257672225942159</c:v>
                      </c:pt>
                      <c:pt idx="2169">
                        <c:v>78.549118114929541</c:v>
                      </c:pt>
                      <c:pt idx="2170">
                        <c:v>78.230966028943314</c:v>
                      </c:pt>
                      <c:pt idx="2171">
                        <c:v>77.873335216958822</c:v>
                      </c:pt>
                      <c:pt idx="2172">
                        <c:v>78.14078423328057</c:v>
                      </c:pt>
                      <c:pt idx="2173">
                        <c:v>77.972806124621187</c:v>
                      </c:pt>
                      <c:pt idx="2174">
                        <c:v>77.932940352289563</c:v>
                      </c:pt>
                      <c:pt idx="2175">
                        <c:v>77.850886529626464</c:v>
                      </c:pt>
                      <c:pt idx="2176">
                        <c:v>77.948422205622222</c:v>
                      </c:pt>
                      <c:pt idx="2177">
                        <c:v>78.496479813598484</c:v>
                      </c:pt>
                      <c:pt idx="2178">
                        <c:v>78.097435043949119</c:v>
                      </c:pt>
                      <c:pt idx="2179">
                        <c:v>78.209678480610918</c:v>
                      </c:pt>
                      <c:pt idx="2180">
                        <c:v>77.68484365263366</c:v>
                      </c:pt>
                      <c:pt idx="2181">
                        <c:v>77.574535447638439</c:v>
                      </c:pt>
                      <c:pt idx="2182">
                        <c:v>77.426296701978188</c:v>
                      </c:pt>
                      <c:pt idx="2183">
                        <c:v>77.105048245325435</c:v>
                      </c:pt>
                      <c:pt idx="2184">
                        <c:v>77.042733785661483</c:v>
                      </c:pt>
                      <c:pt idx="2185">
                        <c:v>77.378302956646934</c:v>
                      </c:pt>
                      <c:pt idx="2186">
                        <c:v>77.499448458975024</c:v>
                      </c:pt>
                      <c:pt idx="2187">
                        <c:v>77.507576431974684</c:v>
                      </c:pt>
                      <c:pt idx="2188">
                        <c:v>77.829211934960725</c:v>
                      </c:pt>
                      <c:pt idx="2189">
                        <c:v>78.158201318279808</c:v>
                      </c:pt>
                      <c:pt idx="2190">
                        <c:v>78.33624263160543</c:v>
                      </c:pt>
                      <c:pt idx="2191">
                        <c:v>78.150460391613478</c:v>
                      </c:pt>
                      <c:pt idx="2192">
                        <c:v>77.676328633300685</c:v>
                      </c:pt>
                      <c:pt idx="2193">
                        <c:v>77.769993845963299</c:v>
                      </c:pt>
                      <c:pt idx="2194">
                        <c:v>77.866368382959124</c:v>
                      </c:pt>
                      <c:pt idx="2195">
                        <c:v>77.858240409959478</c:v>
                      </c:pt>
                      <c:pt idx="2196">
                        <c:v>77.203358013987852</c:v>
                      </c:pt>
                      <c:pt idx="2197">
                        <c:v>76.832567626670595</c:v>
                      </c:pt>
                      <c:pt idx="2198">
                        <c:v>76.985450928330621</c:v>
                      </c:pt>
                      <c:pt idx="2199">
                        <c:v>76.908041661667312</c:v>
                      </c:pt>
                      <c:pt idx="2200">
                        <c:v>77.884559560625007</c:v>
                      </c:pt>
                      <c:pt idx="2201">
                        <c:v>78.493383442931957</c:v>
                      </c:pt>
                      <c:pt idx="2202">
                        <c:v>78.031637167285282</c:v>
                      </c:pt>
                      <c:pt idx="2203">
                        <c:v>78.117174406948251</c:v>
                      </c:pt>
                      <c:pt idx="2204">
                        <c:v>78.3285017049391</c:v>
                      </c:pt>
                      <c:pt idx="2205">
                        <c:v>77.982095236620779</c:v>
                      </c:pt>
                      <c:pt idx="2206">
                        <c:v>77.553247899306015</c:v>
                      </c:pt>
                      <c:pt idx="2207">
                        <c:v>77.553247899306015</c:v>
                      </c:pt>
                      <c:pt idx="2208">
                        <c:v>77.553247899306015</c:v>
                      </c:pt>
                      <c:pt idx="2209">
                        <c:v>77.475838632642706</c:v>
                      </c:pt>
                      <c:pt idx="2210">
                        <c:v>77.590791393637744</c:v>
                      </c:pt>
                      <c:pt idx="2211">
                        <c:v>78.088532978282828</c:v>
                      </c:pt>
                      <c:pt idx="2212">
                        <c:v>78.135365584614135</c:v>
                      </c:pt>
                      <c:pt idx="2213">
                        <c:v>78.488738886932154</c:v>
                      </c:pt>
                      <c:pt idx="2214">
                        <c:v>78.662909736924604</c:v>
                      </c:pt>
                      <c:pt idx="2215">
                        <c:v>78.723676011255307</c:v>
                      </c:pt>
                      <c:pt idx="2216">
                        <c:v>78.554536763595976</c:v>
                      </c:pt>
                      <c:pt idx="2217">
                        <c:v>77.628721934302746</c:v>
                      </c:pt>
                      <c:pt idx="2218">
                        <c:v>77.728579888298427</c:v>
                      </c:pt>
                      <c:pt idx="2219">
                        <c:v>77.855531085626268</c:v>
                      </c:pt>
                      <c:pt idx="2220">
                        <c:v>77.843919695626766</c:v>
                      </c:pt>
                      <c:pt idx="2221">
                        <c:v>77.996415950953491</c:v>
                      </c:pt>
                      <c:pt idx="2222">
                        <c:v>78.820824640917763</c:v>
                      </c:pt>
                      <c:pt idx="2223">
                        <c:v>78.994995490910213</c:v>
                      </c:pt>
                      <c:pt idx="2224">
                        <c:v>78.860690413249372</c:v>
                      </c:pt>
                      <c:pt idx="2225">
                        <c:v>78.905974834247402</c:v>
                      </c:pt>
                      <c:pt idx="2226">
                        <c:v>78.756961995920534</c:v>
                      </c:pt>
                      <c:pt idx="2227">
                        <c:v>78.383462284270038</c:v>
                      </c:pt>
                      <c:pt idx="2228">
                        <c:v>78.165942244946137</c:v>
                      </c:pt>
                      <c:pt idx="2229">
                        <c:v>78.114852128948371</c:v>
                      </c:pt>
                      <c:pt idx="2230">
                        <c:v>78.044796742618061</c:v>
                      </c:pt>
                      <c:pt idx="2231">
                        <c:v>78.413651898268739</c:v>
                      </c:pt>
                      <c:pt idx="2232">
                        <c:v>77.847403112626608</c:v>
                      </c:pt>
                      <c:pt idx="2233">
                        <c:v>77.444100833310756</c:v>
                      </c:pt>
                      <c:pt idx="2234">
                        <c:v>77.349274481648195</c:v>
                      </c:pt>
                      <c:pt idx="2235">
                        <c:v>76.878239094001941</c:v>
                      </c:pt>
                      <c:pt idx="2236">
                        <c:v>77.190585484988404</c:v>
                      </c:pt>
                      <c:pt idx="2237">
                        <c:v>77.254448129985647</c:v>
                      </c:pt>
                      <c:pt idx="2238">
                        <c:v>77.091888669992684</c:v>
                      </c:pt>
                      <c:pt idx="2239">
                        <c:v>77.068278843660366</c:v>
                      </c:pt>
                      <c:pt idx="2240">
                        <c:v>76.964937472664857</c:v>
                      </c:pt>
                      <c:pt idx="2241">
                        <c:v>77.266446566318464</c:v>
                      </c:pt>
                      <c:pt idx="2242">
                        <c:v>77.170459075655955</c:v>
                      </c:pt>
                      <c:pt idx="2243">
                        <c:v>76.628207162679445</c:v>
                      </c:pt>
                      <c:pt idx="2244">
                        <c:v>77.087244113992881</c:v>
                      </c:pt>
                      <c:pt idx="2245">
                        <c:v>77.053184036661037</c:v>
                      </c:pt>
                      <c:pt idx="2246">
                        <c:v>77.059376777994089</c:v>
                      </c:pt>
                      <c:pt idx="2247">
                        <c:v>76.353404266024683</c:v>
                      </c:pt>
                      <c:pt idx="2248">
                        <c:v>76.275220906694742</c:v>
                      </c:pt>
                      <c:pt idx="2249">
                        <c:v>76.311603262026495</c:v>
                      </c:pt>
                      <c:pt idx="2250">
                        <c:v>76.39249594568966</c:v>
                      </c:pt>
                      <c:pt idx="2251">
                        <c:v>76.142076968033834</c:v>
                      </c:pt>
                      <c:pt idx="2252">
                        <c:v>76.349920849024826</c:v>
                      </c:pt>
                      <c:pt idx="2253">
                        <c:v>76.119628280701477</c:v>
                      </c:pt>
                      <c:pt idx="2254">
                        <c:v>76.130078531701031</c:v>
                      </c:pt>
                      <c:pt idx="2255">
                        <c:v>76.143625153367097</c:v>
                      </c:pt>
                      <c:pt idx="2256">
                        <c:v>76.897978457001088</c:v>
                      </c:pt>
                      <c:pt idx="2257">
                        <c:v>77.124787608324596</c:v>
                      </c:pt>
                      <c:pt idx="2258">
                        <c:v>76.984289789330688</c:v>
                      </c:pt>
                      <c:pt idx="2259">
                        <c:v>76.703681197676161</c:v>
                      </c:pt>
                      <c:pt idx="2260">
                        <c:v>76.669621120344317</c:v>
                      </c:pt>
                      <c:pt idx="2261">
                        <c:v>77.058989731660773</c:v>
                      </c:pt>
                      <c:pt idx="2262">
                        <c:v>77.17278135365585</c:v>
                      </c:pt>
                      <c:pt idx="2263">
                        <c:v>77.196391179988154</c:v>
                      </c:pt>
                      <c:pt idx="2264">
                        <c:v>77.160395870989717</c:v>
                      </c:pt>
                      <c:pt idx="2265">
                        <c:v>77.070601121660275</c:v>
                      </c:pt>
                      <c:pt idx="2266">
                        <c:v>77.192133670321667</c:v>
                      </c:pt>
                      <c:pt idx="2267">
                        <c:v>77.420878053311753</c:v>
                      </c:pt>
                      <c:pt idx="2268">
                        <c:v>77.468484752309692</c:v>
                      </c:pt>
                      <c:pt idx="2269">
                        <c:v>77.192907762988312</c:v>
                      </c:pt>
                      <c:pt idx="2270">
                        <c:v>76.914621449333694</c:v>
                      </c:pt>
                      <c:pt idx="2271">
                        <c:v>76.576730000348334</c:v>
                      </c:pt>
                      <c:pt idx="2272">
                        <c:v>76.494289131351906</c:v>
                      </c:pt>
                      <c:pt idx="2273">
                        <c:v>76.544218108349753</c:v>
                      </c:pt>
                      <c:pt idx="2274">
                        <c:v>76.924684653999932</c:v>
                      </c:pt>
                      <c:pt idx="2275">
                        <c:v>76.927781024666459</c:v>
                      </c:pt>
                      <c:pt idx="2276">
                        <c:v>76.959905870331738</c:v>
                      </c:pt>
                      <c:pt idx="2277">
                        <c:v>76.937070136666065</c:v>
                      </c:pt>
                      <c:pt idx="2278">
                        <c:v>76.920427144333445</c:v>
                      </c:pt>
                      <c:pt idx="2279">
                        <c:v>76.920427144333445</c:v>
                      </c:pt>
                      <c:pt idx="2280">
                        <c:v>76.920427144333445</c:v>
                      </c:pt>
                      <c:pt idx="2281">
                        <c:v>77.072923399660169</c:v>
                      </c:pt>
                      <c:pt idx="2282">
                        <c:v>77.000158688996663</c:v>
                      </c:pt>
                      <c:pt idx="2283">
                        <c:v>76.887915252334864</c:v>
                      </c:pt>
                      <c:pt idx="2284">
                        <c:v>76.75438426734064</c:v>
                      </c:pt>
                      <c:pt idx="2285">
                        <c:v>76.746256294340995</c:v>
                      </c:pt>
                      <c:pt idx="2286">
                        <c:v>76.645624247678683</c:v>
                      </c:pt>
                      <c:pt idx="2287">
                        <c:v>76.897591410667758</c:v>
                      </c:pt>
                      <c:pt idx="2288">
                        <c:v>76.621240328679747</c:v>
                      </c:pt>
                      <c:pt idx="2289">
                        <c:v>76.646011294012013</c:v>
                      </c:pt>
                      <c:pt idx="2290">
                        <c:v>76.591437761014376</c:v>
                      </c:pt>
                      <c:pt idx="2291">
                        <c:v>76.53183262568362</c:v>
                      </c:pt>
                      <c:pt idx="2292">
                        <c:v>76.232645810029922</c:v>
                      </c:pt>
                      <c:pt idx="2293">
                        <c:v>76.322440559359364</c:v>
                      </c:pt>
                      <c:pt idx="2294">
                        <c:v>76.610790077680207</c:v>
                      </c:pt>
                      <c:pt idx="2295">
                        <c:v>77.035766951661785</c:v>
                      </c:pt>
                      <c:pt idx="2296">
                        <c:v>77.114724403658357</c:v>
                      </c:pt>
                      <c:pt idx="2297">
                        <c:v>77.479709095975878</c:v>
                      </c:pt>
                      <c:pt idx="2298">
                        <c:v>77.512995080641105</c:v>
                      </c:pt>
                      <c:pt idx="2299">
                        <c:v>77.532734443640251</c:v>
                      </c:pt>
                      <c:pt idx="2300">
                        <c:v>77.588469115637821</c:v>
                      </c:pt>
                      <c:pt idx="2301">
                        <c:v>77.573374308638492</c:v>
                      </c:pt>
                      <c:pt idx="2302">
                        <c:v>77.64188150963551</c:v>
                      </c:pt>
                      <c:pt idx="2303">
                        <c:v>77.687940023300186</c:v>
                      </c:pt>
                      <c:pt idx="2304">
                        <c:v>77.809859618294908</c:v>
                      </c:pt>
                      <c:pt idx="2305">
                        <c:v>77.887268884958218</c:v>
                      </c:pt>
                      <c:pt idx="2306">
                        <c:v>77.887268884958218</c:v>
                      </c:pt>
                      <c:pt idx="2307">
                        <c:v>77.887268884958218</c:v>
                      </c:pt>
                      <c:pt idx="2308">
                        <c:v>77.792442533295656</c:v>
                      </c:pt>
                      <c:pt idx="2309">
                        <c:v>77.848564251626556</c:v>
                      </c:pt>
                      <c:pt idx="2310">
                        <c:v>78.30140846160694</c:v>
                      </c:pt>
                      <c:pt idx="2311">
                        <c:v>78.13768786261403</c:v>
                      </c:pt>
                      <c:pt idx="2312">
                        <c:v>78.019638730952479</c:v>
                      </c:pt>
                      <c:pt idx="2313">
                        <c:v>78.273154079274818</c:v>
                      </c:pt>
                      <c:pt idx="2314">
                        <c:v>78.029701935618718</c:v>
                      </c:pt>
                      <c:pt idx="2315">
                        <c:v>78.157814271946492</c:v>
                      </c:pt>
                      <c:pt idx="2316">
                        <c:v>77.899267321291035</c:v>
                      </c:pt>
                      <c:pt idx="2317">
                        <c:v>77.898493228624403</c:v>
                      </c:pt>
                      <c:pt idx="2318">
                        <c:v>78.140397186947254</c:v>
                      </c:pt>
                      <c:pt idx="2319">
                        <c:v>78.410942573935529</c:v>
                      </c:pt>
                      <c:pt idx="2320">
                        <c:v>78.487577747932207</c:v>
                      </c:pt>
                      <c:pt idx="2321">
                        <c:v>78.280507959607846</c:v>
                      </c:pt>
                      <c:pt idx="2322">
                        <c:v>78.453130624267033</c:v>
                      </c:pt>
                      <c:pt idx="2323">
                        <c:v>78.221676916943721</c:v>
                      </c:pt>
                      <c:pt idx="2324">
                        <c:v>78.402040508269238</c:v>
                      </c:pt>
                      <c:pt idx="2325">
                        <c:v>78.224386241276946</c:v>
                      </c:pt>
                      <c:pt idx="2326">
                        <c:v>78.03318535261856</c:v>
                      </c:pt>
                      <c:pt idx="2327">
                        <c:v>78.089694117282775</c:v>
                      </c:pt>
                      <c:pt idx="2328">
                        <c:v>78.107498248615343</c:v>
                      </c:pt>
                      <c:pt idx="2329">
                        <c:v>78.04402264995143</c:v>
                      </c:pt>
                      <c:pt idx="2330">
                        <c:v>77.903911877290838</c:v>
                      </c:pt>
                      <c:pt idx="2331">
                        <c:v>78.082340236949761</c:v>
                      </c:pt>
                      <c:pt idx="2332">
                        <c:v>77.849338344293201</c:v>
                      </c:pt>
                      <c:pt idx="2333">
                        <c:v>77.587695022971189</c:v>
                      </c:pt>
                      <c:pt idx="2334">
                        <c:v>77.677876818633962</c:v>
                      </c:pt>
                      <c:pt idx="2335">
                        <c:v>77.743287648964468</c:v>
                      </c:pt>
                      <c:pt idx="2336">
                        <c:v>77.999899367953347</c:v>
                      </c:pt>
                      <c:pt idx="2337">
                        <c:v>78.137300816280714</c:v>
                      </c:pt>
                      <c:pt idx="2338">
                        <c:v>78.061826781283997</c:v>
                      </c:pt>
                      <c:pt idx="2339">
                        <c:v>78.042474464618152</c:v>
                      </c:pt>
                      <c:pt idx="2340">
                        <c:v>77.822245100961027</c:v>
                      </c:pt>
                      <c:pt idx="2341">
                        <c:v>78.034346491618507</c:v>
                      </c:pt>
                      <c:pt idx="2342">
                        <c:v>78.030476028285349</c:v>
                      </c:pt>
                      <c:pt idx="2343">
                        <c:v>77.970483846621278</c:v>
                      </c:pt>
                      <c:pt idx="2344">
                        <c:v>78.259607457608752</c:v>
                      </c:pt>
                      <c:pt idx="2345">
                        <c:v>78.542151280929843</c:v>
                      </c:pt>
                      <c:pt idx="2346">
                        <c:v>78.510800527931195</c:v>
                      </c:pt>
                      <c:pt idx="2347">
                        <c:v>78.52396010326396</c:v>
                      </c:pt>
                      <c:pt idx="2348">
                        <c:v>78.640074003258931</c:v>
                      </c:pt>
                      <c:pt idx="2349">
                        <c:v>79.000414139576648</c:v>
                      </c:pt>
                      <c:pt idx="2350">
                        <c:v>78.935003309246156</c:v>
                      </c:pt>
                      <c:pt idx="2351">
                        <c:v>78.986480471577252</c:v>
                      </c:pt>
                      <c:pt idx="2352">
                        <c:v>79.180003638235533</c:v>
                      </c:pt>
                      <c:pt idx="2353">
                        <c:v>79.118463271238198</c:v>
                      </c:pt>
                      <c:pt idx="2354">
                        <c:v>79.390943889893066</c:v>
                      </c:pt>
                      <c:pt idx="2355">
                        <c:v>79.598013678217413</c:v>
                      </c:pt>
                      <c:pt idx="2356">
                        <c:v>79.986608196867252</c:v>
                      </c:pt>
                      <c:pt idx="2357">
                        <c:v>79.767927018543389</c:v>
                      </c:pt>
                      <c:pt idx="2358">
                        <c:v>79.734253987544847</c:v>
                      </c:pt>
                      <c:pt idx="2359">
                        <c:v>80.422422368181699</c:v>
                      </c:pt>
                      <c:pt idx="2360">
                        <c:v>80.426292831514857</c:v>
                      </c:pt>
                      <c:pt idx="2361">
                        <c:v>80.464997464846519</c:v>
                      </c:pt>
                      <c:pt idx="2362">
                        <c:v>80.434033758181201</c:v>
                      </c:pt>
                      <c:pt idx="2363">
                        <c:v>80.539697407176618</c:v>
                      </c:pt>
                      <c:pt idx="2364">
                        <c:v>80.656972446171523</c:v>
                      </c:pt>
                      <c:pt idx="2365">
                        <c:v>80.70690142316937</c:v>
                      </c:pt>
                      <c:pt idx="2366">
                        <c:v>80.536601036510078</c:v>
                      </c:pt>
                      <c:pt idx="2367">
                        <c:v>80.582272503841438</c:v>
                      </c:pt>
                      <c:pt idx="2368">
                        <c:v>80.839271269163632</c:v>
                      </c:pt>
                      <c:pt idx="2369">
                        <c:v>81.197289127481454</c:v>
                      </c:pt>
                      <c:pt idx="2370">
                        <c:v>81.415970305805303</c:v>
                      </c:pt>
                      <c:pt idx="2371">
                        <c:v>81.00957165582291</c:v>
                      </c:pt>
                      <c:pt idx="2372">
                        <c:v>81.494540711468559</c:v>
                      </c:pt>
                      <c:pt idx="2373">
                        <c:v>81.660970634794694</c:v>
                      </c:pt>
                      <c:pt idx="2374">
                        <c:v>81.527052603467169</c:v>
                      </c:pt>
                      <c:pt idx="2375">
                        <c:v>81.248766289812551</c:v>
                      </c:pt>
                      <c:pt idx="2376">
                        <c:v>81.705480963126092</c:v>
                      </c:pt>
                      <c:pt idx="2377">
                        <c:v>81.741863318457845</c:v>
                      </c:pt>
                      <c:pt idx="2378">
                        <c:v>81.805725963455075</c:v>
                      </c:pt>
                      <c:pt idx="2379">
                        <c:v>81.762376774123638</c:v>
                      </c:pt>
                      <c:pt idx="2380">
                        <c:v>81.484090460469034</c:v>
                      </c:pt>
                      <c:pt idx="2381">
                        <c:v>82.612330522086793</c:v>
                      </c:pt>
                      <c:pt idx="2382">
                        <c:v>82.508215058424639</c:v>
                      </c:pt>
                      <c:pt idx="2383">
                        <c:v>82.866619963075777</c:v>
                      </c:pt>
                      <c:pt idx="2384">
                        <c:v>82.915387801073663</c:v>
                      </c:pt>
                      <c:pt idx="2385">
                        <c:v>82.815142800744667</c:v>
                      </c:pt>
                      <c:pt idx="2386">
                        <c:v>82.677354306083984</c:v>
                      </c:pt>
                      <c:pt idx="2387">
                        <c:v>82.344107413098413</c:v>
                      </c:pt>
                      <c:pt idx="2388">
                        <c:v>82.392488204762998</c:v>
                      </c:pt>
                      <c:pt idx="2389">
                        <c:v>82.200900269771296</c:v>
                      </c:pt>
                      <c:pt idx="2390">
                        <c:v>82.795403437745534</c:v>
                      </c:pt>
                      <c:pt idx="2391">
                        <c:v>82.458673127760136</c:v>
                      </c:pt>
                      <c:pt idx="2392">
                        <c:v>83.082591817066415</c:v>
                      </c:pt>
                      <c:pt idx="2393">
                        <c:v>83.082591817066415</c:v>
                      </c:pt>
                      <c:pt idx="2394">
                        <c:v>83.082591817066415</c:v>
                      </c:pt>
                      <c:pt idx="2395">
                        <c:v>82.861201314409357</c:v>
                      </c:pt>
                      <c:pt idx="2396">
                        <c:v>82.957575851405167</c:v>
                      </c:pt>
                      <c:pt idx="2397">
                        <c:v>83.338042397055361</c:v>
                      </c:pt>
                      <c:pt idx="2398">
                        <c:v>83.518793034714179</c:v>
                      </c:pt>
                      <c:pt idx="2399">
                        <c:v>84.006858461026368</c:v>
                      </c:pt>
                      <c:pt idx="2400">
                        <c:v>84.009180739026263</c:v>
                      </c:pt>
                      <c:pt idx="2401">
                        <c:v>84.259986763015391</c:v>
                      </c:pt>
                      <c:pt idx="2402">
                        <c:v>84.223604407683638</c:v>
                      </c:pt>
                      <c:pt idx="2403">
                        <c:v>84.011890063359488</c:v>
                      </c:pt>
                      <c:pt idx="2404">
                        <c:v>84.97292610898451</c:v>
                      </c:pt>
                      <c:pt idx="2405">
                        <c:v>84.012277109692803</c:v>
                      </c:pt>
                      <c:pt idx="2406">
                        <c:v>83.884551819698331</c:v>
                      </c:pt>
                      <c:pt idx="2407">
                        <c:v>83.515696664047653</c:v>
                      </c:pt>
                      <c:pt idx="2408">
                        <c:v>83.7715342903699</c:v>
                      </c:pt>
                      <c:pt idx="2409">
                        <c:v>84.32152713001274</c:v>
                      </c:pt>
                      <c:pt idx="2410">
                        <c:v>83.580720448044829</c:v>
                      </c:pt>
                      <c:pt idx="2411">
                        <c:v>84.300626628013646</c:v>
                      </c:pt>
                      <c:pt idx="2412">
                        <c:v>83.046983554401294</c:v>
                      </c:pt>
                      <c:pt idx="2413">
                        <c:v>83.103879365398825</c:v>
                      </c:pt>
                      <c:pt idx="2414">
                        <c:v>83.411581200385484</c:v>
                      </c:pt>
                      <c:pt idx="2415">
                        <c:v>83.385262049719984</c:v>
                      </c:pt>
                      <c:pt idx="2416">
                        <c:v>83.975120661694419</c:v>
                      </c:pt>
                      <c:pt idx="2417">
                        <c:v>84.740311262661265</c:v>
                      </c:pt>
                      <c:pt idx="2418">
                        <c:v>84.755406069660594</c:v>
                      </c:pt>
                      <c:pt idx="2419">
                        <c:v>84.513115065004428</c:v>
                      </c:pt>
                      <c:pt idx="2420">
                        <c:v>84.473249292672818</c:v>
                      </c:pt>
                      <c:pt idx="2421">
                        <c:v>84.47131406100624</c:v>
                      </c:pt>
                      <c:pt idx="2422">
                        <c:v>85.0453037733147</c:v>
                      </c:pt>
                      <c:pt idx="2423">
                        <c:v>85.145161727310366</c:v>
                      </c:pt>
                      <c:pt idx="2424">
                        <c:v>85.911126420943845</c:v>
                      </c:pt>
                      <c:pt idx="2425">
                        <c:v>86.097295707269112</c:v>
                      </c:pt>
                      <c:pt idx="2426">
                        <c:v>85.688574779286824</c:v>
                      </c:pt>
                      <c:pt idx="2427">
                        <c:v>86.125163043267904</c:v>
                      </c:pt>
                      <c:pt idx="2428">
                        <c:v>86.854745381569629</c:v>
                      </c:pt>
                      <c:pt idx="2429">
                        <c:v>86.165415861932829</c:v>
                      </c:pt>
                      <c:pt idx="2430">
                        <c:v>86.012532560272788</c:v>
                      </c:pt>
                      <c:pt idx="2431">
                        <c:v>85.635936477955767</c:v>
                      </c:pt>
                      <c:pt idx="2432">
                        <c:v>86.148772869600208</c:v>
                      </c:pt>
                      <c:pt idx="2433">
                        <c:v>85.720312578618788</c:v>
                      </c:pt>
                      <c:pt idx="2434">
                        <c:v>85.566268137958801</c:v>
                      </c:pt>
                      <c:pt idx="2435">
                        <c:v>86.019886440605802</c:v>
                      </c:pt>
                      <c:pt idx="2436">
                        <c:v>85.531433967960311</c:v>
                      </c:pt>
                      <c:pt idx="2437">
                        <c:v>85.348748098634886</c:v>
                      </c:pt>
                      <c:pt idx="2438">
                        <c:v>85.427318504298142</c:v>
                      </c:pt>
                      <c:pt idx="2439">
                        <c:v>86.441379897587538</c:v>
                      </c:pt>
                      <c:pt idx="2440">
                        <c:v>85.81475188394802</c:v>
                      </c:pt>
                      <c:pt idx="2441">
                        <c:v>85.562784720958945</c:v>
                      </c:pt>
                      <c:pt idx="2442">
                        <c:v>85.328234642969107</c:v>
                      </c:pt>
                      <c:pt idx="2443">
                        <c:v>85.719925532285473</c:v>
                      </c:pt>
                      <c:pt idx="2444">
                        <c:v>85.875131111945407</c:v>
                      </c:pt>
                      <c:pt idx="2445">
                        <c:v>85.641742172955517</c:v>
                      </c:pt>
                      <c:pt idx="2446">
                        <c:v>86.384097040256691</c:v>
                      </c:pt>
                      <c:pt idx="2447">
                        <c:v>86.810235053238216</c:v>
                      </c:pt>
                      <c:pt idx="2448">
                        <c:v>86.334555109592173</c:v>
                      </c:pt>
                      <c:pt idx="2449">
                        <c:v>87.022723490228998</c:v>
                      </c:pt>
                      <c:pt idx="2450">
                        <c:v>86.773852697906463</c:v>
                      </c:pt>
                      <c:pt idx="2451">
                        <c:v>86.366679955257439</c:v>
                      </c:pt>
                      <c:pt idx="2452">
                        <c:v>85.893322289611291</c:v>
                      </c:pt>
                      <c:pt idx="2453">
                        <c:v>86.125550089601219</c:v>
                      </c:pt>
                      <c:pt idx="2454">
                        <c:v>85.646773775288636</c:v>
                      </c:pt>
                      <c:pt idx="2455">
                        <c:v>85.802366401281901</c:v>
                      </c:pt>
                      <c:pt idx="2456">
                        <c:v>85.267468368638404</c:v>
                      </c:pt>
                      <c:pt idx="2457">
                        <c:v>86.548204685582903</c:v>
                      </c:pt>
                      <c:pt idx="2458">
                        <c:v>86.934863972566149</c:v>
                      </c:pt>
                      <c:pt idx="2459">
                        <c:v>87.395062062879532</c:v>
                      </c:pt>
                      <c:pt idx="2460">
                        <c:v>87.395062062879532</c:v>
                      </c:pt>
                      <c:pt idx="2461">
                        <c:v>87.395062062879532</c:v>
                      </c:pt>
                      <c:pt idx="2462">
                        <c:v>87.296752294217143</c:v>
                      </c:pt>
                      <c:pt idx="2463">
                        <c:v>88.075102470516754</c:v>
                      </c:pt>
                      <c:pt idx="2464">
                        <c:v>88.02981804951871</c:v>
                      </c:pt>
                      <c:pt idx="2465">
                        <c:v>87.612969148536763</c:v>
                      </c:pt>
                      <c:pt idx="2466">
                        <c:v>88.266690405508442</c:v>
                      </c:pt>
                      <c:pt idx="2467">
                        <c:v>88.239597162176281</c:v>
                      </c:pt>
                      <c:pt idx="2468">
                        <c:v>88.2144391505107</c:v>
                      </c:pt>
                      <c:pt idx="2469">
                        <c:v>88.489629093498777</c:v>
                      </c:pt>
                      <c:pt idx="2470">
                        <c:v>89.241660119132845</c:v>
                      </c:pt>
                      <c:pt idx="2471">
                        <c:v>89.821068480107755</c:v>
                      </c:pt>
                      <c:pt idx="2472">
                        <c:v>90.053296280097683</c:v>
                      </c:pt>
                      <c:pt idx="2473">
                        <c:v>91.076259739053356</c:v>
                      </c:pt>
                      <c:pt idx="2474">
                        <c:v>91.505494122701421</c:v>
                      </c:pt>
                      <c:pt idx="2475">
                        <c:v>91.969562676347977</c:v>
                      </c:pt>
                      <c:pt idx="2476">
                        <c:v>92.643410342652118</c:v>
                      </c:pt>
                      <c:pt idx="2477">
                        <c:v>92.396087735662832</c:v>
                      </c:pt>
                      <c:pt idx="2478">
                        <c:v>92.058970379344103</c:v>
                      </c:pt>
                      <c:pt idx="2479">
                        <c:v>92.940661926639237</c:v>
                      </c:pt>
                      <c:pt idx="2480">
                        <c:v>93.256878780958857</c:v>
                      </c:pt>
                      <c:pt idx="2481">
                        <c:v>93.187984533628509</c:v>
                      </c:pt>
                      <c:pt idx="2482">
                        <c:v>93.464335615616548</c:v>
                      </c:pt>
                      <c:pt idx="2483">
                        <c:v>93.208885035627617</c:v>
                      </c:pt>
                      <c:pt idx="2484">
                        <c:v>94.91343708755376</c:v>
                      </c:pt>
                      <c:pt idx="2485">
                        <c:v>95.754101723517309</c:v>
                      </c:pt>
                      <c:pt idx="2486">
                        <c:v>95.582253151524768</c:v>
                      </c:pt>
                      <c:pt idx="2487">
                        <c:v>94.90492206822077</c:v>
                      </c:pt>
                      <c:pt idx="2488">
                        <c:v>95.13869805354399</c:v>
                      </c:pt>
                      <c:pt idx="2489">
                        <c:v>94.926983709219826</c:v>
                      </c:pt>
                      <c:pt idx="2490">
                        <c:v>95.129408941544398</c:v>
                      </c:pt>
                      <c:pt idx="2491">
                        <c:v>94.817449596891237</c:v>
                      </c:pt>
                      <c:pt idx="2492">
                        <c:v>93.602124110277245</c:v>
                      </c:pt>
                      <c:pt idx="2493">
                        <c:v>94.646762163898643</c:v>
                      </c:pt>
                      <c:pt idx="2494">
                        <c:v>93.515812777947644</c:v>
                      </c:pt>
                      <c:pt idx="2495">
                        <c:v>94.723784384228637</c:v>
                      </c:pt>
                      <c:pt idx="2496">
                        <c:v>94.732299403561598</c:v>
                      </c:pt>
                      <c:pt idx="2497">
                        <c:v>94.592188630900992</c:v>
                      </c:pt>
                      <c:pt idx="2498">
                        <c:v>94.337125097245391</c:v>
                      </c:pt>
                      <c:pt idx="2499">
                        <c:v>93.841705790600187</c:v>
                      </c:pt>
                      <c:pt idx="2500">
                        <c:v>93.804549342601803</c:v>
                      </c:pt>
                      <c:pt idx="2501">
                        <c:v>94.241524652916198</c:v>
                      </c:pt>
                      <c:pt idx="2502">
                        <c:v>93.550646947946134</c:v>
                      </c:pt>
                      <c:pt idx="2503">
                        <c:v>92.520329608657448</c:v>
                      </c:pt>
                      <c:pt idx="2504">
                        <c:v>93.190306811628417</c:v>
                      </c:pt>
                      <c:pt idx="2505">
                        <c:v>93.624572797609602</c:v>
                      </c:pt>
                      <c:pt idx="2506">
                        <c:v>93.665212662607829</c:v>
                      </c:pt>
                      <c:pt idx="2507">
                        <c:v>93.737590326938019</c:v>
                      </c:pt>
                      <c:pt idx="2508">
                        <c:v>93.426018028618202</c:v>
                      </c:pt>
                      <c:pt idx="2509">
                        <c:v>95.208753439874286</c:v>
                      </c:pt>
                      <c:pt idx="2510">
                        <c:v>95.117023458878265</c:v>
                      </c:pt>
                      <c:pt idx="2511">
                        <c:v>95.192497493874995</c:v>
                      </c:pt>
                      <c:pt idx="2512">
                        <c:v>95.108121393211988</c:v>
                      </c:pt>
                      <c:pt idx="2513">
                        <c:v>96.005294793839766</c:v>
                      </c:pt>
                      <c:pt idx="2514">
                        <c:v>95.740555101851243</c:v>
                      </c:pt>
                      <c:pt idx="2515">
                        <c:v>97.563156285438936</c:v>
                      </c:pt>
                      <c:pt idx="2516">
                        <c:v>97.263195377118592</c:v>
                      </c:pt>
                      <c:pt idx="2517">
                        <c:v>98.714232080722383</c:v>
                      </c:pt>
                      <c:pt idx="2518">
                        <c:v>100.08282791532974</c:v>
                      </c:pt>
                      <c:pt idx="2519">
                        <c:v>99.403174554025867</c:v>
                      </c:pt>
                      <c:pt idx="2520">
                        <c:v>100.67268652730419</c:v>
                      </c:pt>
                      <c:pt idx="2521">
                        <c:v>99.796026582342165</c:v>
                      </c:pt>
                      <c:pt idx="2522">
                        <c:v>99.473229940356163</c:v>
                      </c:pt>
                      <c:pt idx="2523">
                        <c:v>97.354538311781297</c:v>
                      </c:pt>
                      <c:pt idx="2524">
                        <c:v>99.573474940685159</c:v>
                      </c:pt>
                      <c:pt idx="2525">
                        <c:v>98.178172909078938</c:v>
                      </c:pt>
                      <c:pt idx="2526">
                        <c:v>96.859506051469424</c:v>
                      </c:pt>
                      <c:pt idx="2527">
                        <c:v>97.109150936458605</c:v>
                      </c:pt>
                      <c:pt idx="2528">
                        <c:v>96.568060162482055</c:v>
                      </c:pt>
                      <c:pt idx="2529">
                        <c:v>97.759001730097111</c:v>
                      </c:pt>
                      <c:pt idx="2530">
                        <c:v>97.694752038766552</c:v>
                      </c:pt>
                      <c:pt idx="2531">
                        <c:v>97.694752038766552</c:v>
                      </c:pt>
                      <c:pt idx="2532">
                        <c:v>97.694752038766552</c:v>
                      </c:pt>
                      <c:pt idx="2533">
                        <c:v>98.237003951743063</c:v>
                      </c:pt>
                      <c:pt idx="2534">
                        <c:v>99.390789071359734</c:v>
                      </c:pt>
                      <c:pt idx="2535">
                        <c:v>99.187589746368531</c:v>
                      </c:pt>
                      <c:pt idx="2536">
                        <c:v>98.012904124752779</c:v>
                      </c:pt>
                      <c:pt idx="2537">
                        <c:v>97.139727596790607</c:v>
                      </c:pt>
                      <c:pt idx="2538">
                        <c:v>97.139727596790607</c:v>
                      </c:pt>
                      <c:pt idx="2539">
                        <c:v>97.139727596790607</c:v>
                      </c:pt>
                      <c:pt idx="2540">
                        <c:v>97.321639373449401</c:v>
                      </c:pt>
                      <c:pt idx="2541">
                        <c:v>98.068638796750363</c:v>
                      </c:pt>
                      <c:pt idx="2542">
                        <c:v>98.354666037071297</c:v>
                      </c:pt>
                      <c:pt idx="2543">
                        <c:v>99.564185828685552</c:v>
                      </c:pt>
                      <c:pt idx="2544">
                        <c:v>99.834344169340511</c:v>
                      </c:pt>
                      <c:pt idx="2545">
                        <c:v>99.834344169340511</c:v>
                      </c:pt>
                      <c:pt idx="2546">
                        <c:v>99.834344169340511</c:v>
                      </c:pt>
                      <c:pt idx="2547">
                        <c:v>100.17726722065899</c:v>
                      </c:pt>
                      <c:pt idx="2548">
                        <c:v>99.296349766030502</c:v>
                      </c:pt>
                      <c:pt idx="2549">
                        <c:v>99.474778125689426</c:v>
                      </c:pt>
                      <c:pt idx="2550">
                        <c:v>98.732423258388252</c:v>
                      </c:pt>
                      <c:pt idx="2551">
                        <c:v>98.102698874082208</c:v>
                      </c:pt>
                      <c:pt idx="2552">
                        <c:v>98.102698874082208</c:v>
                      </c:pt>
                      <c:pt idx="2553">
                        <c:v>98.102698874082208</c:v>
                      </c:pt>
                      <c:pt idx="2554">
                        <c:v>98.841957370716855</c:v>
                      </c:pt>
                      <c:pt idx="2555">
                        <c:v>98.937170768712718</c:v>
                      </c:pt>
                      <c:pt idx="2556">
                        <c:v>98.935622583379441</c:v>
                      </c:pt>
                      <c:pt idx="2557">
                        <c:v>98.063220148083929</c:v>
                      </c:pt>
                      <c:pt idx="2558">
                        <c:v>97.789578390429114</c:v>
                      </c:pt>
                      <c:pt idx="2559">
                        <c:v>97.789578390429114</c:v>
                      </c:pt>
                      <c:pt idx="2560">
                        <c:v>97.789578390429114</c:v>
                      </c:pt>
                      <c:pt idx="2561">
                        <c:v>97.729973255098372</c:v>
                      </c:pt>
                      <c:pt idx="2562">
                        <c:v>96.713589583809082</c:v>
                      </c:pt>
                      <c:pt idx="2563">
                        <c:v>95.407695255199016</c:v>
                      </c:pt>
                      <c:pt idx="2564">
                        <c:v>94.686240889896922</c:v>
                      </c:pt>
                      <c:pt idx="2565">
                        <c:v>94.492717723238641</c:v>
                      </c:pt>
                      <c:pt idx="2566">
                        <c:v>94.492717723238641</c:v>
                      </c:pt>
                      <c:pt idx="2567">
                        <c:v>94.492717723238641</c:v>
                      </c:pt>
                      <c:pt idx="2568">
                        <c:v>95.037678960548362</c:v>
                      </c:pt>
                      <c:pt idx="2569">
                        <c:v>94.789969307225761</c:v>
                      </c:pt>
                      <c:pt idx="2570">
                        <c:v>93.519296194947486</c:v>
                      </c:pt>
                      <c:pt idx="2571">
                        <c:v>94.030197354925363</c:v>
                      </c:pt>
                      <c:pt idx="2572">
                        <c:v>94.875893593222031</c:v>
                      </c:pt>
                      <c:pt idx="2573">
                        <c:v>94.875893593222031</c:v>
                      </c:pt>
                      <c:pt idx="2574">
                        <c:v>94.875893593222031</c:v>
                      </c:pt>
                      <c:pt idx="2575">
                        <c:v>95.072126084213551</c:v>
                      </c:pt>
                      <c:pt idx="2576">
                        <c:v>94.681209287563803</c:v>
                      </c:pt>
                      <c:pt idx="2577">
                        <c:v>93.640054650942261</c:v>
                      </c:pt>
                      <c:pt idx="2578">
                        <c:v>93.222044610960381</c:v>
                      </c:pt>
                      <c:pt idx="2579">
                        <c:v>92.624832118652918</c:v>
                      </c:pt>
                      <c:pt idx="2580">
                        <c:v>92.624832118652918</c:v>
                      </c:pt>
                      <c:pt idx="2581">
                        <c:v>92.624832118652918</c:v>
                      </c:pt>
                      <c:pt idx="2582">
                        <c:v>93.779004284602905</c:v>
                      </c:pt>
                      <c:pt idx="2583">
                        <c:v>95.101541605545606</c:v>
                      </c:pt>
                      <c:pt idx="2584">
                        <c:v>95.298548189203728</c:v>
                      </c:pt>
                      <c:pt idx="2585">
                        <c:v>95.387955892199855</c:v>
                      </c:pt>
                      <c:pt idx="2586">
                        <c:v>96.414402768155369</c:v>
                      </c:pt>
                      <c:pt idx="2587">
                        <c:v>96.414402768155369</c:v>
                      </c:pt>
                      <c:pt idx="2588">
                        <c:v>96.414402768155369</c:v>
                      </c:pt>
                      <c:pt idx="2589">
                        <c:v>96.494521359151904</c:v>
                      </c:pt>
                      <c:pt idx="2590">
                        <c:v>97.714491401765713</c:v>
                      </c:pt>
                      <c:pt idx="2591">
                        <c:v>97.431173485777975</c:v>
                      </c:pt>
                      <c:pt idx="2592">
                        <c:v>96.986070202463935</c:v>
                      </c:pt>
                      <c:pt idx="2593">
                        <c:v>96.605990703147086</c:v>
                      </c:pt>
                      <c:pt idx="2594">
                        <c:v>96.605990703147086</c:v>
                      </c:pt>
                      <c:pt idx="2595">
                        <c:v>96.605990703147086</c:v>
                      </c:pt>
                      <c:pt idx="2596">
                        <c:v>97.16256333045628</c:v>
                      </c:pt>
                      <c:pt idx="2597">
                        <c:v>95.333382359202218</c:v>
                      </c:pt>
                      <c:pt idx="2598">
                        <c:v>94.347188301911615</c:v>
                      </c:pt>
                      <c:pt idx="2599">
                        <c:v>94.486524981905575</c:v>
                      </c:pt>
                      <c:pt idx="2600">
                        <c:v>95.495554772861851</c:v>
                      </c:pt>
                      <c:pt idx="2601">
                        <c:v>95.495554772861851</c:v>
                      </c:pt>
                      <c:pt idx="2602">
                        <c:v>95.495554772861851</c:v>
                      </c:pt>
                      <c:pt idx="2603">
                        <c:v>93.97214040492787</c:v>
                      </c:pt>
                      <c:pt idx="2604">
                        <c:v>94.032906679258573</c:v>
                      </c:pt>
                      <c:pt idx="2605">
                        <c:v>93.177534282628983</c:v>
                      </c:pt>
                      <c:pt idx="2606">
                        <c:v>93.866476755932453</c:v>
                      </c:pt>
                      <c:pt idx="2607">
                        <c:v>93.758877875270443</c:v>
                      </c:pt>
                      <c:pt idx="2608">
                        <c:v>93.758877875270443</c:v>
                      </c:pt>
                      <c:pt idx="2609">
                        <c:v>93.758877875270443</c:v>
                      </c:pt>
                      <c:pt idx="2610">
                        <c:v>93.524327797280606</c:v>
                      </c:pt>
                      <c:pt idx="2611">
                        <c:v>93.798356601268736</c:v>
                      </c:pt>
                      <c:pt idx="2612">
                        <c:v>93.064129706967208</c:v>
                      </c:pt>
                      <c:pt idx="2613">
                        <c:v>92.784682254312671</c:v>
                      </c:pt>
                      <c:pt idx="2614">
                        <c:v>92.924793026973262</c:v>
                      </c:pt>
                      <c:pt idx="2615">
                        <c:v>92.924793026973262</c:v>
                      </c:pt>
                      <c:pt idx="2616">
                        <c:v>92.924793026973262</c:v>
                      </c:pt>
                      <c:pt idx="2617">
                        <c:v>92.819903470644476</c:v>
                      </c:pt>
                      <c:pt idx="2618">
                        <c:v>94.290679537247399</c:v>
                      </c:pt>
                      <c:pt idx="2619">
                        <c:v>94.098704555922396</c:v>
                      </c:pt>
                      <c:pt idx="2620">
                        <c:v>94.057677644590825</c:v>
                      </c:pt>
                      <c:pt idx="2621">
                        <c:v>94.412212085908806</c:v>
                      </c:pt>
                      <c:pt idx="2622">
                        <c:v>94.412212085908806</c:v>
                      </c:pt>
                      <c:pt idx="2623">
                        <c:v>94.412212085908806</c:v>
                      </c:pt>
                      <c:pt idx="2624">
                        <c:v>94.041034652258233</c:v>
                      </c:pt>
                      <c:pt idx="2625">
                        <c:v>94.71488231856236</c:v>
                      </c:pt>
                      <c:pt idx="2626">
                        <c:v>95.471944946529547</c:v>
                      </c:pt>
                      <c:pt idx="2627">
                        <c:v>95.141794424210516</c:v>
                      </c:pt>
                      <c:pt idx="2628">
                        <c:v>94.481880425905786</c:v>
                      </c:pt>
                      <c:pt idx="2629">
                        <c:v>94.481880425905786</c:v>
                      </c:pt>
                      <c:pt idx="2630">
                        <c:v>94.481880425905786</c:v>
                      </c:pt>
                      <c:pt idx="2631">
                        <c:v>95.126312570877857</c:v>
                      </c:pt>
                      <c:pt idx="2632">
                        <c:v>95.283840428537701</c:v>
                      </c:pt>
                      <c:pt idx="2633">
                        <c:v>94.894084770887915</c:v>
                      </c:pt>
                      <c:pt idx="2634">
                        <c:v>95.050838535881127</c:v>
                      </c:pt>
                      <c:pt idx="2635">
                        <c:v>93.958980829595106</c:v>
                      </c:pt>
                      <c:pt idx="2636">
                        <c:v>93.958980829595106</c:v>
                      </c:pt>
                      <c:pt idx="2637">
                        <c:v>93.958980829595106</c:v>
                      </c:pt>
                      <c:pt idx="2638">
                        <c:v>95.375957455867038</c:v>
                      </c:pt>
                      <c:pt idx="2639">
                        <c:v>95.113927088211739</c:v>
                      </c:pt>
                      <c:pt idx="2640">
                        <c:v>95.652308537855063</c:v>
                      </c:pt>
                      <c:pt idx="2641">
                        <c:v>96.418273231488541</c:v>
                      </c:pt>
                      <c:pt idx="2642">
                        <c:v>96.697720684143093</c:v>
                      </c:pt>
                      <c:pt idx="2643">
                        <c:v>96.697720684143093</c:v>
                      </c:pt>
                      <c:pt idx="2644">
                        <c:v>96.697720684143093</c:v>
                      </c:pt>
                      <c:pt idx="2645">
                        <c:v>96.815769815804643</c:v>
                      </c:pt>
                      <c:pt idx="2646">
                        <c:v>95.958462187508459</c:v>
                      </c:pt>
                      <c:pt idx="2647">
                        <c:v>95.763003789183614</c:v>
                      </c:pt>
                      <c:pt idx="2648">
                        <c:v>95.262165833871975</c:v>
                      </c:pt>
                      <c:pt idx="2649">
                        <c:v>95.26177878753866</c:v>
                      </c:pt>
                      <c:pt idx="2650">
                        <c:v>95.26177878753866</c:v>
                      </c:pt>
                      <c:pt idx="2651">
                        <c:v>95.26177878753866</c:v>
                      </c:pt>
                      <c:pt idx="2652">
                        <c:v>94.349897626244825</c:v>
                      </c:pt>
                      <c:pt idx="2653">
                        <c:v>94.568965850902003</c:v>
                      </c:pt>
                      <c:pt idx="2654">
                        <c:v>95.514907089527696</c:v>
                      </c:pt>
                      <c:pt idx="2655">
                        <c:v>95.785065430182641</c:v>
                      </c:pt>
                      <c:pt idx="2656">
                        <c:v>95.403437745532514</c:v>
                      </c:pt>
                      <c:pt idx="2657">
                        <c:v>95.403437745532514</c:v>
                      </c:pt>
                      <c:pt idx="2658">
                        <c:v>95.403437745532514</c:v>
                      </c:pt>
                      <c:pt idx="2659">
                        <c:v>95.571415854191898</c:v>
                      </c:pt>
                      <c:pt idx="2660">
                        <c:v>96.215847999163984</c:v>
                      </c:pt>
                      <c:pt idx="2661">
                        <c:v>95.95381763150867</c:v>
                      </c:pt>
                      <c:pt idx="2662">
                        <c:v>95.745586704184362</c:v>
                      </c:pt>
                      <c:pt idx="2663">
                        <c:v>95.418919598865173</c:v>
                      </c:pt>
                      <c:pt idx="2664">
                        <c:v>94.950593535552144</c:v>
                      </c:pt>
                      <c:pt idx="2665">
                        <c:v>94.7253325695619</c:v>
                      </c:pt>
                      <c:pt idx="2666">
                        <c:v>93.727914168605125</c:v>
                      </c:pt>
                      <c:pt idx="2667">
                        <c:v>93.800678879268631</c:v>
                      </c:pt>
                      <c:pt idx="2668">
                        <c:v>94.148246486586913</c:v>
                      </c:pt>
                      <c:pt idx="2669">
                        <c:v>94.410276854242213</c:v>
                      </c:pt>
                      <c:pt idx="2670">
                        <c:v>94.932015311552945</c:v>
                      </c:pt>
                      <c:pt idx="2671">
                        <c:v>94.068127895590365</c:v>
                      </c:pt>
                      <c:pt idx="2672">
                        <c:v>93.033553046635205</c:v>
                      </c:pt>
                      <c:pt idx="2673">
                        <c:v>91.859641517686072</c:v>
                      </c:pt>
                      <c:pt idx="2674">
                        <c:v>91.859641517686072</c:v>
                      </c:pt>
                      <c:pt idx="2675">
                        <c:v>91.859641517686072</c:v>
                      </c:pt>
                      <c:pt idx="2676">
                        <c:v>90.037427380431694</c:v>
                      </c:pt>
                      <c:pt idx="2677">
                        <c:v>90.934600781059487</c:v>
                      </c:pt>
                      <c:pt idx="2678">
                        <c:v>92.856285825976229</c:v>
                      </c:pt>
                      <c:pt idx="2679">
                        <c:v>93.177147236295653</c:v>
                      </c:pt>
                      <c:pt idx="2680">
                        <c:v>93.514264592614381</c:v>
                      </c:pt>
                      <c:pt idx="2681">
                        <c:v>93.514264592614381</c:v>
                      </c:pt>
                      <c:pt idx="2682">
                        <c:v>93.514264592614381</c:v>
                      </c:pt>
                      <c:pt idx="2683">
                        <c:v>93.349769900954854</c:v>
                      </c:pt>
                      <c:pt idx="2684">
                        <c:v>92.45453173199364</c:v>
                      </c:pt>
                      <c:pt idx="2685">
                        <c:v>93.181404745962141</c:v>
                      </c:pt>
                      <c:pt idx="2686">
                        <c:v>94.036390096258415</c:v>
                      </c:pt>
                      <c:pt idx="2687">
                        <c:v>93.821966427601041</c:v>
                      </c:pt>
                      <c:pt idx="2688">
                        <c:v>93.821966427601041</c:v>
                      </c:pt>
                      <c:pt idx="2689">
                        <c:v>93.821966427601041</c:v>
                      </c:pt>
                      <c:pt idx="2690">
                        <c:v>93.722108473605374</c:v>
                      </c:pt>
                      <c:pt idx="2691">
                        <c:v>93.530520538613672</c:v>
                      </c:pt>
                      <c:pt idx="2692">
                        <c:v>93.453885364616994</c:v>
                      </c:pt>
                      <c:pt idx="2693">
                        <c:v>92.811775497644831</c:v>
                      </c:pt>
                      <c:pt idx="2694">
                        <c:v>92.533102137656897</c:v>
                      </c:pt>
                      <c:pt idx="2695">
                        <c:v>92.477754511992629</c:v>
                      </c:pt>
                      <c:pt idx="2696">
                        <c:v>93.056388780300892</c:v>
                      </c:pt>
                      <c:pt idx="2697">
                        <c:v>92.925954165973209</c:v>
                      </c:pt>
                      <c:pt idx="2698">
                        <c:v>91.728432810691757</c:v>
                      </c:pt>
                      <c:pt idx="2699">
                        <c:v>92.768426308313366</c:v>
                      </c:pt>
                      <c:pt idx="2700">
                        <c:v>92.768426308313366</c:v>
                      </c:pt>
                      <c:pt idx="2701">
                        <c:v>92.768426308313366</c:v>
                      </c:pt>
                      <c:pt idx="2702">
                        <c:v>93.557226735612517</c:v>
                      </c:pt>
                      <c:pt idx="2703">
                        <c:v>94.324352568245942</c:v>
                      </c:pt>
                      <c:pt idx="2704">
                        <c:v>94.066966756590432</c:v>
                      </c:pt>
                      <c:pt idx="2705">
                        <c:v>94.013167316259427</c:v>
                      </c:pt>
                      <c:pt idx="2706">
                        <c:v>94.236106004249763</c:v>
                      </c:pt>
                      <c:pt idx="2707">
                        <c:v>93.763909477603562</c:v>
                      </c:pt>
                      <c:pt idx="2708">
                        <c:v>93.623798704942956</c:v>
                      </c:pt>
                      <c:pt idx="2709">
                        <c:v>94.170308127585955</c:v>
                      </c:pt>
                      <c:pt idx="2710">
                        <c:v>93.876152914265361</c:v>
                      </c:pt>
                      <c:pt idx="2711">
                        <c:v>93.66366447727458</c:v>
                      </c:pt>
                      <c:pt idx="2712">
                        <c:v>93.829707354267384</c:v>
                      </c:pt>
                      <c:pt idx="2713">
                        <c:v>93.050196038967826</c:v>
                      </c:pt>
                      <c:pt idx="2714">
                        <c:v>93.455433549950271</c:v>
                      </c:pt>
                      <c:pt idx="2715">
                        <c:v>93.214303684294052</c:v>
                      </c:pt>
                      <c:pt idx="2716">
                        <c:v>92.343449434331788</c:v>
                      </c:pt>
                      <c:pt idx="2717">
                        <c:v>92.343449434331788</c:v>
                      </c:pt>
                      <c:pt idx="2718">
                        <c:v>92.343449434331788</c:v>
                      </c:pt>
                      <c:pt idx="2719">
                        <c:v>92.320226654332785</c:v>
                      </c:pt>
                      <c:pt idx="2720">
                        <c:v>92.335321461332143</c:v>
                      </c:pt>
                      <c:pt idx="2721">
                        <c:v>91.414538234372031</c:v>
                      </c:pt>
                      <c:pt idx="2722">
                        <c:v>92.132509182674255</c:v>
                      </c:pt>
                      <c:pt idx="2723">
                        <c:v>92.345384665998381</c:v>
                      </c:pt>
                      <c:pt idx="2724">
                        <c:v>92.533102137656897</c:v>
                      </c:pt>
                      <c:pt idx="2725">
                        <c:v>92.365124028997514</c:v>
                      </c:pt>
                      <c:pt idx="2726">
                        <c:v>92.387572716329885</c:v>
                      </c:pt>
                      <c:pt idx="2727">
                        <c:v>94.353381043244696</c:v>
                      </c:pt>
                      <c:pt idx="2728">
                        <c:v>95.251328536539106</c:v>
                      </c:pt>
                      <c:pt idx="2729">
                        <c:v>94.849187396223201</c:v>
                      </c:pt>
                      <c:pt idx="2730">
                        <c:v>94.944400794219078</c:v>
                      </c:pt>
                      <c:pt idx="2731">
                        <c:v>96.051353307504456</c:v>
                      </c:pt>
                      <c:pt idx="2732">
                        <c:v>95.537355776860053</c:v>
                      </c:pt>
                      <c:pt idx="2733">
                        <c:v>95.278808826204582</c:v>
                      </c:pt>
                      <c:pt idx="2734">
                        <c:v>95.278808826204582</c:v>
                      </c:pt>
                      <c:pt idx="2735">
                        <c:v>95.278808826204582</c:v>
                      </c:pt>
                      <c:pt idx="2736">
                        <c:v>95.209527532540918</c:v>
                      </c:pt>
                      <c:pt idx="2737">
                        <c:v>95.575673363858385</c:v>
                      </c:pt>
                      <c:pt idx="2738">
                        <c:v>96.391954080823012</c:v>
                      </c:pt>
                      <c:pt idx="2739">
                        <c:v>96.250682169162459</c:v>
                      </c:pt>
                      <c:pt idx="2740">
                        <c:v>97.389759528113103</c:v>
                      </c:pt>
                      <c:pt idx="2741">
                        <c:v>97.389759528113103</c:v>
                      </c:pt>
                      <c:pt idx="2742">
                        <c:v>97.389759528113103</c:v>
                      </c:pt>
                      <c:pt idx="2743">
                        <c:v>97.31583367844965</c:v>
                      </c:pt>
                      <c:pt idx="2744">
                        <c:v>97.601473872437268</c:v>
                      </c:pt>
                      <c:pt idx="2745">
                        <c:v>97.369246072447339</c:v>
                      </c:pt>
                      <c:pt idx="2746">
                        <c:v>96.746875568474309</c:v>
                      </c:pt>
                      <c:pt idx="2747">
                        <c:v>97.124245743457934</c:v>
                      </c:pt>
                      <c:pt idx="2748">
                        <c:v>97.943235784755785</c:v>
                      </c:pt>
                      <c:pt idx="2749">
                        <c:v>98.325250515739242</c:v>
                      </c:pt>
                      <c:pt idx="2750">
                        <c:v>98.132501441747593</c:v>
                      </c:pt>
                      <c:pt idx="2751">
                        <c:v>97.457492636443504</c:v>
                      </c:pt>
                      <c:pt idx="2752">
                        <c:v>98.3291209790724</c:v>
                      </c:pt>
                      <c:pt idx="2753">
                        <c:v>98.3291209790724</c:v>
                      </c:pt>
                      <c:pt idx="2754">
                        <c:v>98.3291209790724</c:v>
                      </c:pt>
                      <c:pt idx="2755">
                        <c:v>98.34266760073848</c:v>
                      </c:pt>
                      <c:pt idx="2756">
                        <c:v>98.292351577407317</c:v>
                      </c:pt>
                      <c:pt idx="2757">
                        <c:v>98.484326558732349</c:v>
                      </c:pt>
                      <c:pt idx="2758">
                        <c:v>98.603923875727162</c:v>
                      </c:pt>
                      <c:pt idx="2759">
                        <c:v>98.754871945720623</c:v>
                      </c:pt>
                      <c:pt idx="2760">
                        <c:v>98.754871945720623</c:v>
                      </c:pt>
                      <c:pt idx="2761">
                        <c:v>98.754871945720623</c:v>
                      </c:pt>
                      <c:pt idx="2762">
                        <c:v>99.049027159041216</c:v>
                      </c:pt>
                      <c:pt idx="2763">
                        <c:v>98.389113160736471</c:v>
                      </c:pt>
                      <c:pt idx="2764">
                        <c:v>98.563284010728907</c:v>
                      </c:pt>
                      <c:pt idx="2765">
                        <c:v>95.774615179183101</c:v>
                      </c:pt>
                      <c:pt idx="2766">
                        <c:v>96.123343925501331</c:v>
                      </c:pt>
                      <c:pt idx="2767">
                        <c:v>96.123343925501331</c:v>
                      </c:pt>
                      <c:pt idx="2768">
                        <c:v>96.123343925501331</c:v>
                      </c:pt>
                      <c:pt idx="2769">
                        <c:v>96.523549834150643</c:v>
                      </c:pt>
                      <c:pt idx="2770">
                        <c:v>96.032000990838611</c:v>
                      </c:pt>
                      <c:pt idx="2771">
                        <c:v>94.903760929220837</c:v>
                      </c:pt>
                      <c:pt idx="2772">
                        <c:v>95.584188383191346</c:v>
                      </c:pt>
                      <c:pt idx="2773">
                        <c:v>95.190175215875101</c:v>
                      </c:pt>
                      <c:pt idx="2774">
                        <c:v>95.190175215875101</c:v>
                      </c:pt>
                      <c:pt idx="2775">
                        <c:v>95.190175215875101</c:v>
                      </c:pt>
                      <c:pt idx="2776">
                        <c:v>95.159598555543084</c:v>
                      </c:pt>
                      <c:pt idx="2777">
                        <c:v>95.704946839186121</c:v>
                      </c:pt>
                      <c:pt idx="2778">
                        <c:v>95.890729079178058</c:v>
                      </c:pt>
                      <c:pt idx="2779">
                        <c:v>96.616828000479927</c:v>
                      </c:pt>
                      <c:pt idx="2780">
                        <c:v>96.26461583716187</c:v>
                      </c:pt>
                      <c:pt idx="2781">
                        <c:v>96.26461583716187</c:v>
                      </c:pt>
                      <c:pt idx="2782">
                        <c:v>96.26461583716187</c:v>
                      </c:pt>
                      <c:pt idx="2783">
                        <c:v>95.875247225845399</c:v>
                      </c:pt>
                      <c:pt idx="2784">
                        <c:v>95.468848575863021</c:v>
                      </c:pt>
                      <c:pt idx="2785">
                        <c:v>95.850476260513148</c:v>
                      </c:pt>
                      <c:pt idx="2786">
                        <c:v>95.41156571853216</c:v>
                      </c:pt>
                      <c:pt idx="2787">
                        <c:v>95.298548189203728</c:v>
                      </c:pt>
                      <c:pt idx="2788">
                        <c:v>95.298548189203728</c:v>
                      </c:pt>
                      <c:pt idx="2789">
                        <c:v>95.298548189203728</c:v>
                      </c:pt>
                      <c:pt idx="2790">
                        <c:v>95.36628129753413</c:v>
                      </c:pt>
                      <c:pt idx="2791">
                        <c:v>95.798999098182051</c:v>
                      </c:pt>
                      <c:pt idx="2792">
                        <c:v>95.668177437521052</c:v>
                      </c:pt>
                      <c:pt idx="2793">
                        <c:v>96.27042153216162</c:v>
                      </c:pt>
                      <c:pt idx="2794">
                        <c:v>96.310674350826545</c:v>
                      </c:pt>
                      <c:pt idx="2795">
                        <c:v>96.310674350826545</c:v>
                      </c:pt>
                      <c:pt idx="2796">
                        <c:v>96.310674350826545</c:v>
                      </c:pt>
                      <c:pt idx="2797">
                        <c:v>96.56767311614874</c:v>
                      </c:pt>
                      <c:pt idx="2798">
                        <c:v>97.308866844449952</c:v>
                      </c:pt>
                      <c:pt idx="2799">
                        <c:v>97.059609005794087</c:v>
                      </c:pt>
                      <c:pt idx="2800">
                        <c:v>95.742877379851137</c:v>
                      </c:pt>
                      <c:pt idx="2801">
                        <c:v>95.958462187508459</c:v>
                      </c:pt>
                      <c:pt idx="2802">
                        <c:v>95.958462187508459</c:v>
                      </c:pt>
                      <c:pt idx="2803">
                        <c:v>95.958462187508459</c:v>
                      </c:pt>
                      <c:pt idx="2804">
                        <c:v>96.318028231159559</c:v>
                      </c:pt>
                      <c:pt idx="2805">
                        <c:v>96.330026667492362</c:v>
                      </c:pt>
                      <c:pt idx="2806">
                        <c:v>96.153920585833333</c:v>
                      </c:pt>
                      <c:pt idx="2807">
                        <c:v>96.259197188495435</c:v>
                      </c:pt>
                      <c:pt idx="2808">
                        <c:v>95.844283519180081</c:v>
                      </c:pt>
                      <c:pt idx="2809">
                        <c:v>95.844283519180081</c:v>
                      </c:pt>
                      <c:pt idx="2810">
                        <c:v>95.844283519180081</c:v>
                      </c:pt>
                      <c:pt idx="2811">
                        <c:v>96.065286975503838</c:v>
                      </c:pt>
                      <c:pt idx="2812">
                        <c:v>95.90814616417731</c:v>
                      </c:pt>
                      <c:pt idx="2813">
                        <c:v>96.115990045168303</c:v>
                      </c:pt>
                      <c:pt idx="2814">
                        <c:v>96.255326725162263</c:v>
                      </c:pt>
                      <c:pt idx="2815">
                        <c:v>96.862215375802634</c:v>
                      </c:pt>
                      <c:pt idx="2816">
                        <c:v>96.862215375802634</c:v>
                      </c:pt>
                      <c:pt idx="2817">
                        <c:v>96.862215375802634</c:v>
                      </c:pt>
                      <c:pt idx="2818">
                        <c:v>96.395437497822869</c:v>
                      </c:pt>
                      <c:pt idx="2819">
                        <c:v>96.206171840831061</c:v>
                      </c:pt>
                      <c:pt idx="2820">
                        <c:v>96.017680276505899</c:v>
                      </c:pt>
                      <c:pt idx="2821">
                        <c:v>95.597735004857427</c:v>
                      </c:pt>
                      <c:pt idx="2822">
                        <c:v>96.568060162482055</c:v>
                      </c:pt>
                      <c:pt idx="2823">
                        <c:v>96.568060162482055</c:v>
                      </c:pt>
                      <c:pt idx="2824">
                        <c:v>96.568060162482055</c:v>
                      </c:pt>
                      <c:pt idx="2825">
                        <c:v>96.059094234170772</c:v>
                      </c:pt>
                      <c:pt idx="2826">
                        <c:v>95.800934329848616</c:v>
                      </c:pt>
                      <c:pt idx="2827">
                        <c:v>94.190821583251733</c:v>
                      </c:pt>
                      <c:pt idx="2828">
                        <c:v>93.319580286956153</c:v>
                      </c:pt>
                      <c:pt idx="2829">
                        <c:v>93.925694844929879</c:v>
                      </c:pt>
                      <c:pt idx="2830">
                        <c:v>93.591673859277691</c:v>
                      </c:pt>
                      <c:pt idx="2831">
                        <c:v>92.624058025986287</c:v>
                      </c:pt>
                      <c:pt idx="2832">
                        <c:v>92.650377176651816</c:v>
                      </c:pt>
                      <c:pt idx="2833">
                        <c:v>92.420084608328452</c:v>
                      </c:pt>
                      <c:pt idx="2834">
                        <c:v>93.01497482263602</c:v>
                      </c:pt>
                      <c:pt idx="2835">
                        <c:v>93.754233319270639</c:v>
                      </c:pt>
                      <c:pt idx="2836">
                        <c:v>93.862606292599295</c:v>
                      </c:pt>
                      <c:pt idx="2837">
                        <c:v>93.972914497594502</c:v>
                      </c:pt>
                      <c:pt idx="2838">
                        <c:v>94.202045926917904</c:v>
                      </c:pt>
                      <c:pt idx="2839">
                        <c:v>93.972914497594502</c:v>
                      </c:pt>
                      <c:pt idx="2840">
                        <c:v>93.972914497594502</c:v>
                      </c:pt>
                      <c:pt idx="2841">
                        <c:v>94.962591971884947</c:v>
                      </c:pt>
                      <c:pt idx="2842">
                        <c:v>94.942078516219169</c:v>
                      </c:pt>
                      <c:pt idx="2843">
                        <c:v>95.058579462547456</c:v>
                      </c:pt>
                      <c:pt idx="2844">
                        <c:v>95.072126084213551</c:v>
                      </c:pt>
                      <c:pt idx="2845">
                        <c:v>95.687916800520185</c:v>
                      </c:pt>
                      <c:pt idx="2846">
                        <c:v>96.345895567158351</c:v>
                      </c:pt>
                      <c:pt idx="2847">
                        <c:v>96.282419968494423</c:v>
                      </c:pt>
                      <c:pt idx="2848">
                        <c:v>96.351314215824772</c:v>
                      </c:pt>
                      <c:pt idx="2849">
                        <c:v>95.55361172285933</c:v>
                      </c:pt>
                      <c:pt idx="2850">
                        <c:v>95.135214636544134</c:v>
                      </c:pt>
                      <c:pt idx="2851">
                        <c:v>95.095348864212539</c:v>
                      </c:pt>
                      <c:pt idx="2852">
                        <c:v>95.065933342880484</c:v>
                      </c:pt>
                      <c:pt idx="2853">
                        <c:v>95.192497493874995</c:v>
                      </c:pt>
                      <c:pt idx="2854">
                        <c:v>93.696176369273161</c:v>
                      </c:pt>
                      <c:pt idx="2855">
                        <c:v>93.92066324259676</c:v>
                      </c:pt>
                      <c:pt idx="2856">
                        <c:v>94.278294054581266</c:v>
                      </c:pt>
                      <c:pt idx="2857">
                        <c:v>94.185402934585298</c:v>
                      </c:pt>
                      <c:pt idx="2858">
                        <c:v>93.285907255957611</c:v>
                      </c:pt>
                      <c:pt idx="2859">
                        <c:v>92.46536902932651</c:v>
                      </c:pt>
                      <c:pt idx="2860">
                        <c:v>92.837320555643714</c:v>
                      </c:pt>
                      <c:pt idx="2861">
                        <c:v>92.837320555643714</c:v>
                      </c:pt>
                      <c:pt idx="2862">
                        <c:v>92.837320555643714</c:v>
                      </c:pt>
                      <c:pt idx="2863">
                        <c:v>93.057162872967524</c:v>
                      </c:pt>
                      <c:pt idx="2864">
                        <c:v>93.278940421957913</c:v>
                      </c:pt>
                      <c:pt idx="2865">
                        <c:v>93.608316851610311</c:v>
                      </c:pt>
                      <c:pt idx="2866">
                        <c:v>93.765457662936825</c:v>
                      </c:pt>
                      <c:pt idx="2867">
                        <c:v>93.949691717595513</c:v>
                      </c:pt>
                      <c:pt idx="2868">
                        <c:v>93.949691717595513</c:v>
                      </c:pt>
                      <c:pt idx="2869">
                        <c:v>93.949691717595513</c:v>
                      </c:pt>
                      <c:pt idx="2870">
                        <c:v>93.589738627611112</c:v>
                      </c:pt>
                      <c:pt idx="2871">
                        <c:v>92.759524242647089</c:v>
                      </c:pt>
                      <c:pt idx="2872">
                        <c:v>92.355834916997907</c:v>
                      </c:pt>
                      <c:pt idx="2873">
                        <c:v>91.969562676347977</c:v>
                      </c:pt>
                      <c:pt idx="2874">
                        <c:v>91.832548274353925</c:v>
                      </c:pt>
                      <c:pt idx="2875">
                        <c:v>91.875510417352061</c:v>
                      </c:pt>
                      <c:pt idx="2876">
                        <c:v>91.920020745683459</c:v>
                      </c:pt>
                      <c:pt idx="2877">
                        <c:v>91.760944702690352</c:v>
                      </c:pt>
                      <c:pt idx="2878">
                        <c:v>91.922343023683368</c:v>
                      </c:pt>
                      <c:pt idx="2879">
                        <c:v>91.757074239357195</c:v>
                      </c:pt>
                      <c:pt idx="2880">
                        <c:v>91.708306401359309</c:v>
                      </c:pt>
                      <c:pt idx="2881">
                        <c:v>91.842224432686834</c:v>
                      </c:pt>
                      <c:pt idx="2882">
                        <c:v>92.792423180978986</c:v>
                      </c:pt>
                      <c:pt idx="2883">
                        <c:v>92.8299666753107</c:v>
                      </c:pt>
                      <c:pt idx="2884">
                        <c:v>92.708047080315978</c:v>
                      </c:pt>
                      <c:pt idx="2885">
                        <c:v>92.708047080315978</c:v>
                      </c:pt>
                      <c:pt idx="2886">
                        <c:v>92.708047080315978</c:v>
                      </c:pt>
                      <c:pt idx="2887">
                        <c:v>92.446016712660679</c:v>
                      </c:pt>
                      <c:pt idx="2888">
                        <c:v>92.086450669009594</c:v>
                      </c:pt>
                      <c:pt idx="2889">
                        <c:v>92.582257021988099</c:v>
                      </c:pt>
                      <c:pt idx="2890">
                        <c:v>92.666633122651106</c:v>
                      </c:pt>
                      <c:pt idx="2891">
                        <c:v>93.320741425956101</c:v>
                      </c:pt>
                      <c:pt idx="2892">
                        <c:v>92.855124686976282</c:v>
                      </c:pt>
                      <c:pt idx="2893">
                        <c:v>92.624058025986287</c:v>
                      </c:pt>
                      <c:pt idx="2894">
                        <c:v>92.420084608328452</c:v>
                      </c:pt>
                      <c:pt idx="2895">
                        <c:v>92.200242291004656</c:v>
                      </c:pt>
                      <c:pt idx="2896">
                        <c:v>91.426536670704849</c:v>
                      </c:pt>
                      <c:pt idx="2897">
                        <c:v>91.426536670704849</c:v>
                      </c:pt>
                      <c:pt idx="2898">
                        <c:v>91.426536670704849</c:v>
                      </c:pt>
                      <c:pt idx="2899">
                        <c:v>90.72753099273514</c:v>
                      </c:pt>
                      <c:pt idx="2900">
                        <c:v>91.010848908722849</c:v>
                      </c:pt>
                      <c:pt idx="2901">
                        <c:v>91.079743156053212</c:v>
                      </c:pt>
                      <c:pt idx="2902">
                        <c:v>91.722240069358705</c:v>
                      </c:pt>
                      <c:pt idx="2903">
                        <c:v>91.715660281692323</c:v>
                      </c:pt>
                      <c:pt idx="2904">
                        <c:v>91.715660281692323</c:v>
                      </c:pt>
                      <c:pt idx="2905">
                        <c:v>91.715660281692323</c:v>
                      </c:pt>
                      <c:pt idx="2906">
                        <c:v>91.875510417352061</c:v>
                      </c:pt>
                      <c:pt idx="2907">
                        <c:v>91.966079259348135</c:v>
                      </c:pt>
                      <c:pt idx="2908">
                        <c:v>91.526007578367214</c:v>
                      </c:pt>
                      <c:pt idx="2909">
                        <c:v>91.929309857683066</c:v>
                      </c:pt>
                      <c:pt idx="2910">
                        <c:v>92.491301133658709</c:v>
                      </c:pt>
                      <c:pt idx="2911">
                        <c:v>92.491301133658709</c:v>
                      </c:pt>
                      <c:pt idx="2912">
                        <c:v>92.491301133658709</c:v>
                      </c:pt>
                      <c:pt idx="2913">
                        <c:v>92.380218835996857</c:v>
                      </c:pt>
                      <c:pt idx="2914">
                        <c:v>92.441372156660876</c:v>
                      </c:pt>
                      <c:pt idx="2915">
                        <c:v>93.246041483626001</c:v>
                      </c:pt>
                      <c:pt idx="2916">
                        <c:v>93.362542429954289</c:v>
                      </c:pt>
                      <c:pt idx="2917">
                        <c:v>93.250686039625805</c:v>
                      </c:pt>
                      <c:pt idx="2918">
                        <c:v>93.250686039625805</c:v>
                      </c:pt>
                      <c:pt idx="2919">
                        <c:v>93.250686039625805</c:v>
                      </c:pt>
                      <c:pt idx="2920">
                        <c:v>93.264619707625201</c:v>
                      </c:pt>
                      <c:pt idx="2921">
                        <c:v>93.898988647931048</c:v>
                      </c:pt>
                      <c:pt idx="2922">
                        <c:v>93.756168550937232</c:v>
                      </c:pt>
                      <c:pt idx="2923">
                        <c:v>93.44653148428398</c:v>
                      </c:pt>
                      <c:pt idx="2924">
                        <c:v>94.143214884253794</c:v>
                      </c:pt>
                      <c:pt idx="2925">
                        <c:v>94.143214884253794</c:v>
                      </c:pt>
                      <c:pt idx="2926">
                        <c:v>94.143214884253794</c:v>
                      </c:pt>
                      <c:pt idx="2927">
                        <c:v>93.895505230931192</c:v>
                      </c:pt>
                      <c:pt idx="2928">
                        <c:v>93.94775648592892</c:v>
                      </c:pt>
                      <c:pt idx="2929">
                        <c:v>93.49491227594855</c:v>
                      </c:pt>
                      <c:pt idx="2930">
                        <c:v>93.796808415935473</c:v>
                      </c:pt>
                      <c:pt idx="2931">
                        <c:v>92.018717560679193</c:v>
                      </c:pt>
                      <c:pt idx="2932">
                        <c:v>92.100771383342291</c:v>
                      </c:pt>
                      <c:pt idx="2933">
                        <c:v>92.077548603343303</c:v>
                      </c:pt>
                      <c:pt idx="2934">
                        <c:v>91.798875243355383</c:v>
                      </c:pt>
                      <c:pt idx="2935">
                        <c:v>92.425890303328202</c:v>
                      </c:pt>
                      <c:pt idx="2936">
                        <c:v>92.958853104305106</c:v>
                      </c:pt>
                      <c:pt idx="2937">
                        <c:v>92.635669415985788</c:v>
                      </c:pt>
                      <c:pt idx="2938">
                        <c:v>93.445757391617349</c:v>
                      </c:pt>
                      <c:pt idx="2939">
                        <c:v>93.089674764966119</c:v>
                      </c:pt>
                      <c:pt idx="2940">
                        <c:v>93.359446059287748</c:v>
                      </c:pt>
                      <c:pt idx="2941">
                        <c:v>92.898860922641049</c:v>
                      </c:pt>
                      <c:pt idx="2942">
                        <c:v>92.898860922641049</c:v>
                      </c:pt>
                      <c:pt idx="2943">
                        <c:v>92.898860922641049</c:v>
                      </c:pt>
                      <c:pt idx="2944">
                        <c:v>92.571419724655229</c:v>
                      </c:pt>
                      <c:pt idx="2945">
                        <c:v>93.18914567262847</c:v>
                      </c:pt>
                      <c:pt idx="2946">
                        <c:v>92.732430999314928</c:v>
                      </c:pt>
                      <c:pt idx="2947">
                        <c:v>92.033812367678536</c:v>
                      </c:pt>
                      <c:pt idx="2948">
                        <c:v>94.206690482917708</c:v>
                      </c:pt>
                      <c:pt idx="2949">
                        <c:v>94.206690482917708</c:v>
                      </c:pt>
                      <c:pt idx="2950">
                        <c:v>94.206690482917708</c:v>
                      </c:pt>
                      <c:pt idx="2951">
                        <c:v>95.314804135203019</c:v>
                      </c:pt>
                      <c:pt idx="2952">
                        <c:v>94.903760929220837</c:v>
                      </c:pt>
                      <c:pt idx="2953">
                        <c:v>94.315450502579651</c:v>
                      </c:pt>
                      <c:pt idx="2954">
                        <c:v>94.388989305909803</c:v>
                      </c:pt>
                      <c:pt idx="2955">
                        <c:v>94.195466139251522</c:v>
                      </c:pt>
                      <c:pt idx="2956">
                        <c:v>94.195466139251522</c:v>
                      </c:pt>
                      <c:pt idx="2957">
                        <c:v>94.195466139251522</c:v>
                      </c:pt>
                      <c:pt idx="2958">
                        <c:v>93.930339400929682</c:v>
                      </c:pt>
                      <c:pt idx="2959">
                        <c:v>94.522907337237356</c:v>
                      </c:pt>
                      <c:pt idx="2960">
                        <c:v>94.35531627491126</c:v>
                      </c:pt>
                      <c:pt idx="2961">
                        <c:v>94.555419229235923</c:v>
                      </c:pt>
                      <c:pt idx="2962">
                        <c:v>94.651406719898432</c:v>
                      </c:pt>
                      <c:pt idx="2963">
                        <c:v>94.650632627231801</c:v>
                      </c:pt>
                      <c:pt idx="2964">
                        <c:v>94.597994325900743</c:v>
                      </c:pt>
                      <c:pt idx="2965">
                        <c:v>94.299194556580375</c:v>
                      </c:pt>
                      <c:pt idx="2966">
                        <c:v>94.081674517256459</c:v>
                      </c:pt>
                      <c:pt idx="2967">
                        <c:v>94.787647029225866</c:v>
                      </c:pt>
                      <c:pt idx="2968">
                        <c:v>94.787647029225866</c:v>
                      </c:pt>
                      <c:pt idx="2969">
                        <c:v>94.787647029225866</c:v>
                      </c:pt>
                      <c:pt idx="2970">
                        <c:v>94.418017780908556</c:v>
                      </c:pt>
                      <c:pt idx="2971">
                        <c:v>94.889440214888126</c:v>
                      </c:pt>
                      <c:pt idx="2972">
                        <c:v>94.969558805884645</c:v>
                      </c:pt>
                      <c:pt idx="2973">
                        <c:v>94.855380137556267</c:v>
                      </c:pt>
                      <c:pt idx="2974">
                        <c:v>95.272616084871515</c:v>
                      </c:pt>
                      <c:pt idx="2975">
                        <c:v>95.272616084871515</c:v>
                      </c:pt>
                      <c:pt idx="2976">
                        <c:v>95.272616084871515</c:v>
                      </c:pt>
                      <c:pt idx="2977">
                        <c:v>95.119345736878174</c:v>
                      </c:pt>
                      <c:pt idx="2978">
                        <c:v>95.208753439874286</c:v>
                      </c:pt>
                      <c:pt idx="2979">
                        <c:v>94.6316673568993</c:v>
                      </c:pt>
                      <c:pt idx="2980">
                        <c:v>94.483815657572364</c:v>
                      </c:pt>
                      <c:pt idx="2981">
                        <c:v>93.641215789942208</c:v>
                      </c:pt>
                      <c:pt idx="2982">
                        <c:v>93.641215789942208</c:v>
                      </c:pt>
                      <c:pt idx="2983">
                        <c:v>93.641215789942208</c:v>
                      </c:pt>
                      <c:pt idx="2984">
                        <c:v>93.691531813273372</c:v>
                      </c:pt>
                      <c:pt idx="2985">
                        <c:v>93.224753935293606</c:v>
                      </c:pt>
                      <c:pt idx="2986">
                        <c:v>93.821966427601041</c:v>
                      </c:pt>
                      <c:pt idx="2987">
                        <c:v>93.99033158259374</c:v>
                      </c:pt>
                      <c:pt idx="2988">
                        <c:v>94.34447897757839</c:v>
                      </c:pt>
                      <c:pt idx="2989">
                        <c:v>94.34447897757839</c:v>
                      </c:pt>
                      <c:pt idx="2990">
                        <c:v>94.34447897757839</c:v>
                      </c:pt>
                      <c:pt idx="2991">
                        <c:v>94.349123533578208</c:v>
                      </c:pt>
                      <c:pt idx="2992">
                        <c:v>94.057677644590825</c:v>
                      </c:pt>
                      <c:pt idx="2993">
                        <c:v>93.592834998277638</c:v>
                      </c:pt>
                      <c:pt idx="2994">
                        <c:v>93.916792779263602</c:v>
                      </c:pt>
                      <c:pt idx="2995">
                        <c:v>93.695402276606529</c:v>
                      </c:pt>
                      <c:pt idx="2996">
                        <c:v>93.695402276606529</c:v>
                      </c:pt>
                      <c:pt idx="2997">
                        <c:v>93.695402276606529</c:v>
                      </c:pt>
                      <c:pt idx="2998">
                        <c:v>93.514264592614381</c:v>
                      </c:pt>
                      <c:pt idx="2999">
                        <c:v>92.733592138314862</c:v>
                      </c:pt>
                      <c:pt idx="3000">
                        <c:v>92.631798952652616</c:v>
                      </c:pt>
                      <c:pt idx="3001">
                        <c:v>92.086063622676278</c:v>
                      </c:pt>
                      <c:pt idx="3002">
                        <c:v>92.33957897099863</c:v>
                      </c:pt>
                      <c:pt idx="3003">
                        <c:v>92.379057696996909</c:v>
                      </c:pt>
                      <c:pt idx="3004">
                        <c:v>92.509879357657894</c:v>
                      </c:pt>
                      <c:pt idx="3005">
                        <c:v>92.850867177309794</c:v>
                      </c:pt>
                      <c:pt idx="3006">
                        <c:v>92.679792697983871</c:v>
                      </c:pt>
                      <c:pt idx="3007">
                        <c:v>93.398924785286042</c:v>
                      </c:pt>
                      <c:pt idx="3008">
                        <c:v>93.473624727616141</c:v>
                      </c:pt>
                      <c:pt idx="3009">
                        <c:v>93.895505230931192</c:v>
                      </c:pt>
                      <c:pt idx="3010">
                        <c:v>93.754233319270639</c:v>
                      </c:pt>
                      <c:pt idx="3011">
                        <c:v>93.44382215995077</c:v>
                      </c:pt>
                      <c:pt idx="3012">
                        <c:v>93.758490828937141</c:v>
                      </c:pt>
                      <c:pt idx="3013">
                        <c:v>93.758490828937141</c:v>
                      </c:pt>
                      <c:pt idx="3014">
                        <c:v>93.758490828937141</c:v>
                      </c:pt>
                      <c:pt idx="3015">
                        <c:v>93.825836890934212</c:v>
                      </c:pt>
                      <c:pt idx="3016">
                        <c:v>92.922857795306669</c:v>
                      </c:pt>
                      <c:pt idx="3017">
                        <c:v>93.04980899263451</c:v>
                      </c:pt>
                      <c:pt idx="3018">
                        <c:v>92.881443837641797</c:v>
                      </c:pt>
                      <c:pt idx="3019">
                        <c:v>93.108640035298635</c:v>
                      </c:pt>
                      <c:pt idx="3020">
                        <c:v>93.108640035298635</c:v>
                      </c:pt>
                      <c:pt idx="3021">
                        <c:v>93.108640035298635</c:v>
                      </c:pt>
                      <c:pt idx="3022">
                        <c:v>93.080772699299828</c:v>
                      </c:pt>
                      <c:pt idx="3023">
                        <c:v>93.197660691961431</c:v>
                      </c:pt>
                      <c:pt idx="3024">
                        <c:v>92.960788335971699</c:v>
                      </c:pt>
                      <c:pt idx="3025">
                        <c:v>93.016910054302599</c:v>
                      </c:pt>
                      <c:pt idx="3026">
                        <c:v>93.738364419604665</c:v>
                      </c:pt>
                      <c:pt idx="3027">
                        <c:v>93.738364419604665</c:v>
                      </c:pt>
                      <c:pt idx="3028">
                        <c:v>93.738364419604665</c:v>
                      </c:pt>
                      <c:pt idx="3029">
                        <c:v>93.585094071611323</c:v>
                      </c:pt>
                      <c:pt idx="3030">
                        <c:v>93.782487701602761</c:v>
                      </c:pt>
                      <c:pt idx="3031">
                        <c:v>93.472463588616193</c:v>
                      </c:pt>
                      <c:pt idx="3032">
                        <c:v>93.316870962622929</c:v>
                      </c:pt>
                      <c:pt idx="3033">
                        <c:v>93.162826521962941</c:v>
                      </c:pt>
                      <c:pt idx="3034">
                        <c:v>93.162826521962941</c:v>
                      </c:pt>
                      <c:pt idx="3035">
                        <c:v>93.162826521962941</c:v>
                      </c:pt>
                      <c:pt idx="3036">
                        <c:v>92.937565555972697</c:v>
                      </c:pt>
                      <c:pt idx="3037">
                        <c:v>93.267329031958411</c:v>
                      </c:pt>
                      <c:pt idx="3038">
                        <c:v>93.23752646429304</c:v>
                      </c:pt>
                      <c:pt idx="3039">
                        <c:v>93.212368452627459</c:v>
                      </c:pt>
                      <c:pt idx="3040">
                        <c:v>93.054066502300998</c:v>
                      </c:pt>
                      <c:pt idx="3041">
                        <c:v>93.054066502300998</c:v>
                      </c:pt>
                      <c:pt idx="3042">
                        <c:v>93.054066502300998</c:v>
                      </c:pt>
                      <c:pt idx="3043">
                        <c:v>93.283972024291032</c:v>
                      </c:pt>
                      <c:pt idx="3044">
                        <c:v>93.335449186622128</c:v>
                      </c:pt>
                      <c:pt idx="3045">
                        <c:v>93.332352815955602</c:v>
                      </c:pt>
                      <c:pt idx="3046">
                        <c:v>93.783261794269393</c:v>
                      </c:pt>
                      <c:pt idx="3047">
                        <c:v>93.386926348953239</c:v>
                      </c:pt>
                      <c:pt idx="3048">
                        <c:v>93.903246157597536</c:v>
                      </c:pt>
                      <c:pt idx="3049">
                        <c:v>94.603800020900493</c:v>
                      </c:pt>
                      <c:pt idx="3050">
                        <c:v>95.008263439216307</c:v>
                      </c:pt>
                      <c:pt idx="3051">
                        <c:v>94.597994325900743</c:v>
                      </c:pt>
                      <c:pt idx="3052">
                        <c:v>95.327189617869152</c:v>
                      </c:pt>
                      <c:pt idx="3053">
                        <c:v>95.327189617869152</c:v>
                      </c:pt>
                      <c:pt idx="3054">
                        <c:v>95.327189617869152</c:v>
                      </c:pt>
                      <c:pt idx="3055">
                        <c:v>95.089543169212789</c:v>
                      </c:pt>
                      <c:pt idx="3056">
                        <c:v>95.240491239206236</c:v>
                      </c:pt>
                      <c:pt idx="3057">
                        <c:v>95.304353884203479</c:v>
                      </c:pt>
                      <c:pt idx="3058">
                        <c:v>95.683659290853711</c:v>
                      </c:pt>
                      <c:pt idx="3059">
                        <c:v>96.098185913835749</c:v>
                      </c:pt>
                      <c:pt idx="3060">
                        <c:v>96.098185913835749</c:v>
                      </c:pt>
                      <c:pt idx="3061">
                        <c:v>96.098185913835749</c:v>
                      </c:pt>
                      <c:pt idx="3062">
                        <c:v>96.110184350168566</c:v>
                      </c:pt>
                      <c:pt idx="3063">
                        <c:v>96.049418075837849</c:v>
                      </c:pt>
                      <c:pt idx="3064">
                        <c:v>95.872150855178873</c:v>
                      </c:pt>
                      <c:pt idx="3065">
                        <c:v>95.970073577507961</c:v>
                      </c:pt>
                      <c:pt idx="3066">
                        <c:v>95.250167397539158</c:v>
                      </c:pt>
                      <c:pt idx="3067">
                        <c:v>95.250167397539158</c:v>
                      </c:pt>
                      <c:pt idx="3068">
                        <c:v>95.250167397539158</c:v>
                      </c:pt>
                      <c:pt idx="3069">
                        <c:v>95.255973092538909</c:v>
                      </c:pt>
                      <c:pt idx="3070">
                        <c:v>94.615411410899995</c:v>
                      </c:pt>
                      <c:pt idx="3071">
                        <c:v>94.251587857582436</c:v>
                      </c:pt>
                      <c:pt idx="3072">
                        <c:v>94.170308127585955</c:v>
                      </c:pt>
                      <c:pt idx="3073">
                        <c:v>93.893182952931298</c:v>
                      </c:pt>
                      <c:pt idx="3074">
                        <c:v>93.893182952931298</c:v>
                      </c:pt>
                      <c:pt idx="3075">
                        <c:v>93.893182952931298</c:v>
                      </c:pt>
                      <c:pt idx="3076">
                        <c:v>94.729590079228387</c:v>
                      </c:pt>
                      <c:pt idx="3077">
                        <c:v>94.847639210889952</c:v>
                      </c:pt>
                      <c:pt idx="3078">
                        <c:v>95.871376762512241</c:v>
                      </c:pt>
                      <c:pt idx="3079">
                        <c:v>96.029291666505401</c:v>
                      </c:pt>
                      <c:pt idx="3080">
                        <c:v>96.359055142491115</c:v>
                      </c:pt>
                      <c:pt idx="3081">
                        <c:v>97.451299895110438</c:v>
                      </c:pt>
                      <c:pt idx="3082">
                        <c:v>97.601086826103938</c:v>
                      </c:pt>
                      <c:pt idx="3083">
                        <c:v>97.847248294093276</c:v>
                      </c:pt>
                      <c:pt idx="3084">
                        <c:v>98.46845765906636</c:v>
                      </c:pt>
                      <c:pt idx="3085">
                        <c:v>98.797447042385443</c:v>
                      </c:pt>
                      <c:pt idx="3086">
                        <c:v>98.797447042385443</c:v>
                      </c:pt>
                      <c:pt idx="3087">
                        <c:v>98.797447042385443</c:v>
                      </c:pt>
                      <c:pt idx="3088">
                        <c:v>98.420076867401789</c:v>
                      </c:pt>
                      <c:pt idx="3089">
                        <c:v>98.467683566399728</c:v>
                      </c:pt>
                      <c:pt idx="3090">
                        <c:v>99.143853510703778</c:v>
                      </c:pt>
                      <c:pt idx="3091">
                        <c:v>99.136112584037434</c:v>
                      </c:pt>
                      <c:pt idx="3092">
                        <c:v>98.788544976719166</c:v>
                      </c:pt>
                      <c:pt idx="3093">
                        <c:v>98.671656984057563</c:v>
                      </c:pt>
                      <c:pt idx="3094">
                        <c:v>98.350021481071494</c:v>
                      </c:pt>
                      <c:pt idx="3095">
                        <c:v>98.860535594716055</c:v>
                      </c:pt>
                      <c:pt idx="3096">
                        <c:v>98.245906017409339</c:v>
                      </c:pt>
                      <c:pt idx="3097">
                        <c:v>98.21378117174406</c:v>
                      </c:pt>
                      <c:pt idx="3098">
                        <c:v>97.253132172452368</c:v>
                      </c:pt>
                      <c:pt idx="3099">
                        <c:v>97.636308042435758</c:v>
                      </c:pt>
                      <c:pt idx="3100">
                        <c:v>97.276354952451356</c:v>
                      </c:pt>
                      <c:pt idx="3101">
                        <c:v>98.660432640391377</c:v>
                      </c:pt>
                      <c:pt idx="3102">
                        <c:v>99.070314707373626</c:v>
                      </c:pt>
                      <c:pt idx="3103">
                        <c:v>99.070314707373626</c:v>
                      </c:pt>
                      <c:pt idx="3104">
                        <c:v>99.070314707373626</c:v>
                      </c:pt>
                      <c:pt idx="3105">
                        <c:v>98.379437002403563</c:v>
                      </c:pt>
                      <c:pt idx="3106">
                        <c:v>98.431688257401291</c:v>
                      </c:pt>
                      <c:pt idx="3107">
                        <c:v>99.265773105698472</c:v>
                      </c:pt>
                      <c:pt idx="3108">
                        <c:v>100.3785313139836</c:v>
                      </c:pt>
                      <c:pt idx="3109">
                        <c:v>100.07392584966345</c:v>
                      </c:pt>
                      <c:pt idx="3110">
                        <c:v>100.56624878564213</c:v>
                      </c:pt>
                      <c:pt idx="3111">
                        <c:v>100.66494560063785</c:v>
                      </c:pt>
                      <c:pt idx="3112">
                        <c:v>100.33518212465215</c:v>
                      </c:pt>
                      <c:pt idx="3113">
                        <c:v>100.21790708565723</c:v>
                      </c:pt>
                      <c:pt idx="3114">
                        <c:v>99.998064768333421</c:v>
                      </c:pt>
                      <c:pt idx="3115">
                        <c:v>100.05341239399768</c:v>
                      </c:pt>
                      <c:pt idx="3116">
                        <c:v>100.00890206566628</c:v>
                      </c:pt>
                      <c:pt idx="3117">
                        <c:v>100.44239395898083</c:v>
                      </c:pt>
                      <c:pt idx="3118">
                        <c:v>99.718617315678856</c:v>
                      </c:pt>
                      <c:pt idx="3119">
                        <c:v>99.453490577357002</c:v>
                      </c:pt>
                      <c:pt idx="3120">
                        <c:v>100</c:v>
                      </c:pt>
                      <c:pt idx="3121">
                        <c:v>100.50045090897832</c:v>
                      </c:pt>
                      <c:pt idx="3122">
                        <c:v>99.704296601346158</c:v>
                      </c:pt>
                      <c:pt idx="3123">
                        <c:v>98.594247717394254</c:v>
                      </c:pt>
                      <c:pt idx="3124">
                        <c:v>99.324991194695912</c:v>
                      </c:pt>
                      <c:pt idx="3125">
                        <c:v>98.901562506047597</c:v>
                      </c:pt>
                      <c:pt idx="3126">
                        <c:v>99.0935374873726</c:v>
                      </c:pt>
                      <c:pt idx="3127">
                        <c:v>98.898853181714372</c:v>
                      </c:pt>
                      <c:pt idx="3128">
                        <c:v>98.547802157396262</c:v>
                      </c:pt>
                      <c:pt idx="3129">
                        <c:v>98.28615883607425</c:v>
                      </c:pt>
                      <c:pt idx="3130">
                        <c:v>98.667786520724391</c:v>
                      </c:pt>
                      <c:pt idx="3131">
                        <c:v>97.630115301102691</c:v>
                      </c:pt>
                      <c:pt idx="3132">
                        <c:v>98.39878931906938</c:v>
                      </c:pt>
                      <c:pt idx="3133">
                        <c:v>98.069412889416995</c:v>
                      </c:pt>
                      <c:pt idx="3134">
                        <c:v>97.733456672098214</c:v>
                      </c:pt>
                      <c:pt idx="3135">
                        <c:v>97.189269527455124</c:v>
                      </c:pt>
                      <c:pt idx="3136">
                        <c:v>97.460201960776715</c:v>
                      </c:pt>
                      <c:pt idx="3137">
                        <c:v>97.308866844449952</c:v>
                      </c:pt>
                      <c:pt idx="3138">
                        <c:v>97.894467946757899</c:v>
                      </c:pt>
                      <c:pt idx="3139">
                        <c:v>97.769839027429967</c:v>
                      </c:pt>
                      <c:pt idx="3140">
                        <c:v>97.790352483095745</c:v>
                      </c:pt>
                      <c:pt idx="3141">
                        <c:v>96.857183773469515</c:v>
                      </c:pt>
                      <c:pt idx="3142">
                        <c:v>97.143211013790463</c:v>
                      </c:pt>
                      <c:pt idx="3143">
                        <c:v>97.21133116845418</c:v>
                      </c:pt>
                      <c:pt idx="3144">
                        <c:v>96.973297673464486</c:v>
                      </c:pt>
                      <c:pt idx="3145">
                        <c:v>97.296094315450503</c:v>
                      </c:pt>
                      <c:pt idx="3146">
                        <c:v>97.89756431742444</c:v>
                      </c:pt>
                      <c:pt idx="3147">
                        <c:v>97.763259239763585</c:v>
                      </c:pt>
                      <c:pt idx="3148">
                        <c:v>98.161529916746332</c:v>
                      </c:pt>
                      <c:pt idx="3149">
                        <c:v>98.303575921073502</c:v>
                      </c:pt>
                      <c:pt idx="3150">
                        <c:v>98.677462679057314</c:v>
                      </c:pt>
                      <c:pt idx="3151">
                        <c:v>98.877565633381977</c:v>
                      </c:pt>
                      <c:pt idx="3152">
                        <c:v>98.660045594058062</c:v>
                      </c:pt>
                      <c:pt idx="3153">
                        <c:v>97.982714510754079</c:v>
                      </c:pt>
                      <c:pt idx="3154">
                        <c:v>98.533481443063536</c:v>
                      </c:pt>
                      <c:pt idx="3155">
                        <c:v>98.55167262072942</c:v>
                      </c:pt>
                      <c:pt idx="3156">
                        <c:v>99.25416171569897</c:v>
                      </c:pt>
                      <c:pt idx="3157">
                        <c:v>99.058703317374125</c:v>
                      </c:pt>
                      <c:pt idx="3158">
                        <c:v>98.836151675717105</c:v>
                      </c:pt>
                      <c:pt idx="3159">
                        <c:v>99.001807506376593</c:v>
                      </c:pt>
                      <c:pt idx="3160">
                        <c:v>98.779255864719559</c:v>
                      </c:pt>
                      <c:pt idx="3161">
                        <c:v>98.884532467381675</c:v>
                      </c:pt>
                      <c:pt idx="3162">
                        <c:v>99.174043124702465</c:v>
                      </c:pt>
                      <c:pt idx="3163">
                        <c:v>99.540576002353248</c:v>
                      </c:pt>
                      <c:pt idx="3164">
                        <c:v>98.483939512399033</c:v>
                      </c:pt>
                      <c:pt idx="3165">
                        <c:v>98.837312814717052</c:v>
                      </c:pt>
                      <c:pt idx="3166">
                        <c:v>98.985164514043973</c:v>
                      </c:pt>
                      <c:pt idx="3167">
                        <c:v>99.215457082367337</c:v>
                      </c:pt>
                      <c:pt idx="3168">
                        <c:v>98.878726772381924</c:v>
                      </c:pt>
                      <c:pt idx="3169">
                        <c:v>97.972264259754525</c:v>
                      </c:pt>
                      <c:pt idx="3170">
                        <c:v>98.167335611746083</c:v>
                      </c:pt>
                      <c:pt idx="3171">
                        <c:v>98.624050285059624</c:v>
                      </c:pt>
                      <c:pt idx="3172">
                        <c:v>97.430012346778028</c:v>
                      </c:pt>
                      <c:pt idx="3173">
                        <c:v>97.143598060123779</c:v>
                      </c:pt>
                      <c:pt idx="3174">
                        <c:v>97.391307713446366</c:v>
                      </c:pt>
                      <c:pt idx="3175">
                        <c:v>97.391307713446366</c:v>
                      </c:pt>
                      <c:pt idx="3176">
                        <c:v>97.391307713446366</c:v>
                      </c:pt>
                      <c:pt idx="3177">
                        <c:v>97.382792694113405</c:v>
                      </c:pt>
                      <c:pt idx="3178">
                        <c:v>96.748036707474256</c:v>
                      </c:pt>
                      <c:pt idx="3179">
                        <c:v>96.867246978135753</c:v>
                      </c:pt>
                      <c:pt idx="3180">
                        <c:v>96.984134970797356</c:v>
                      </c:pt>
                      <c:pt idx="3181">
                        <c:v>96.871504487802241</c:v>
                      </c:pt>
                      <c:pt idx="3182">
                        <c:v>96.260358327495382</c:v>
                      </c:pt>
                      <c:pt idx="3183">
                        <c:v>96.719008232475517</c:v>
                      </c:pt>
                      <c:pt idx="3184">
                        <c:v>97.156370589123213</c:v>
                      </c:pt>
                      <c:pt idx="3185">
                        <c:v>98.422012099068368</c:v>
                      </c:pt>
                      <c:pt idx="3186">
                        <c:v>98.240874415076235</c:v>
                      </c:pt>
                      <c:pt idx="3187">
                        <c:v>98.127856885747804</c:v>
                      </c:pt>
                      <c:pt idx="3188">
                        <c:v>98.060123777417402</c:v>
                      </c:pt>
                      <c:pt idx="3189">
                        <c:v>98.146822156080304</c:v>
                      </c:pt>
                      <c:pt idx="3190">
                        <c:v>96.817318001137906</c:v>
                      </c:pt>
                      <c:pt idx="3191">
                        <c:v>97.193527037121612</c:v>
                      </c:pt>
                      <c:pt idx="3192">
                        <c:v>97.255067404118961</c:v>
                      </c:pt>
                      <c:pt idx="3193">
                        <c:v>97.336347134115414</c:v>
                      </c:pt>
                      <c:pt idx="3194">
                        <c:v>96.908660935800626</c:v>
                      </c:pt>
                      <c:pt idx="3195">
                        <c:v>97.364988562780837</c:v>
                      </c:pt>
                      <c:pt idx="3196">
                        <c:v>97.320865280782769</c:v>
                      </c:pt>
                      <c:pt idx="3197">
                        <c:v>96.917175955133587</c:v>
                      </c:pt>
                      <c:pt idx="3198">
                        <c:v>96.629213483146074</c:v>
                      </c:pt>
                      <c:pt idx="3199">
                        <c:v>97.131599623790962</c:v>
                      </c:pt>
                      <c:pt idx="3200">
                        <c:v>97.10644161212538</c:v>
                      </c:pt>
                      <c:pt idx="3201">
                        <c:v>97.216362770787285</c:v>
                      </c:pt>
                      <c:pt idx="3202">
                        <c:v>95.566384251858778</c:v>
                      </c:pt>
                      <c:pt idx="3203">
                        <c:v>95.094574771545894</c:v>
                      </c:pt>
                      <c:pt idx="3204">
                        <c:v>95.47620245619602</c:v>
                      </c:pt>
                      <c:pt idx="3205">
                        <c:v>96.239457825496302</c:v>
                      </c:pt>
                      <c:pt idx="3206">
                        <c:v>95.343445563868457</c:v>
                      </c:pt>
                      <c:pt idx="3207">
                        <c:v>95.37169994620055</c:v>
                      </c:pt>
                      <c:pt idx="3208">
                        <c:v>95.289646123537452</c:v>
                      </c:pt>
                      <c:pt idx="3209">
                        <c:v>95.09805818854575</c:v>
                      </c:pt>
                      <c:pt idx="3210">
                        <c:v>94.527551893237131</c:v>
                      </c:pt>
                      <c:pt idx="3211">
                        <c:v>94.140505559920584</c:v>
                      </c:pt>
                      <c:pt idx="3212">
                        <c:v>94.468333804239705</c:v>
                      </c:pt>
                      <c:pt idx="3213">
                        <c:v>94.797323187558774</c:v>
                      </c:pt>
                      <c:pt idx="3214">
                        <c:v>94.636698959232419</c:v>
                      </c:pt>
                      <c:pt idx="3215">
                        <c:v>94.741201469227889</c:v>
                      </c:pt>
                      <c:pt idx="3216">
                        <c:v>94.047614439924601</c:v>
                      </c:pt>
                      <c:pt idx="3217">
                        <c:v>93.315709823622981</c:v>
                      </c:pt>
                      <c:pt idx="3218">
                        <c:v>92.162698796672956</c:v>
                      </c:pt>
                      <c:pt idx="3219">
                        <c:v>91.908022309350642</c:v>
                      </c:pt>
                      <c:pt idx="3220">
                        <c:v>92.691404087983358</c:v>
                      </c:pt>
                      <c:pt idx="3221">
                        <c:v>91.496592057035159</c:v>
                      </c:pt>
                      <c:pt idx="3222">
                        <c:v>91.346031033374999</c:v>
                      </c:pt>
                      <c:pt idx="3223">
                        <c:v>91.484593620702341</c:v>
                      </c:pt>
                      <c:pt idx="3224">
                        <c:v>91.330936226375655</c:v>
                      </c:pt>
                      <c:pt idx="3225">
                        <c:v>91.297650241710443</c:v>
                      </c:pt>
                      <c:pt idx="3226">
                        <c:v>91.597998196364088</c:v>
                      </c:pt>
                      <c:pt idx="3227">
                        <c:v>91.908796402017288</c:v>
                      </c:pt>
                      <c:pt idx="3228">
                        <c:v>91.576710648031664</c:v>
                      </c:pt>
                      <c:pt idx="3229">
                        <c:v>90.72753099273514</c:v>
                      </c:pt>
                      <c:pt idx="3230">
                        <c:v>90.916409603393618</c:v>
                      </c:pt>
                      <c:pt idx="3231">
                        <c:v>90.384607941416661</c:v>
                      </c:pt>
                      <c:pt idx="3232">
                        <c:v>90.532072594410266</c:v>
                      </c:pt>
                      <c:pt idx="3233">
                        <c:v>90.35209604941808</c:v>
                      </c:pt>
                      <c:pt idx="3234">
                        <c:v>90.475950876079381</c:v>
                      </c:pt>
                      <c:pt idx="3235">
                        <c:v>90.735658965734785</c:v>
                      </c:pt>
                      <c:pt idx="3236">
                        <c:v>90.507301629078015</c:v>
                      </c:pt>
                      <c:pt idx="3237">
                        <c:v>90.513494370411081</c:v>
                      </c:pt>
                      <c:pt idx="3238">
                        <c:v>90.311069138086523</c:v>
                      </c:pt>
                      <c:pt idx="3239">
                        <c:v>90.294039099420601</c:v>
                      </c:pt>
                      <c:pt idx="3240">
                        <c:v>91.14863740338356</c:v>
                      </c:pt>
                      <c:pt idx="3241">
                        <c:v>90.48330475641238</c:v>
                      </c:pt>
                      <c:pt idx="3242">
                        <c:v>90.857191514396192</c:v>
                      </c:pt>
                      <c:pt idx="3243">
                        <c:v>91.431181226704652</c:v>
                      </c:pt>
                      <c:pt idx="3244">
                        <c:v>91.191986592715011</c:v>
                      </c:pt>
                      <c:pt idx="3245">
                        <c:v>91.372737230373843</c:v>
                      </c:pt>
                      <c:pt idx="3246">
                        <c:v>90.830098271064031</c:v>
                      </c:pt>
                      <c:pt idx="3247">
                        <c:v>91.03058827172201</c:v>
                      </c:pt>
                      <c:pt idx="3248">
                        <c:v>89.852032186773073</c:v>
                      </c:pt>
                      <c:pt idx="3249">
                        <c:v>89.456083787790249</c:v>
                      </c:pt>
                      <c:pt idx="3250">
                        <c:v>88.680055889490532</c:v>
                      </c:pt>
                      <c:pt idx="3251">
                        <c:v>88.487693861832213</c:v>
                      </c:pt>
                      <c:pt idx="3252">
                        <c:v>88.98698363181056</c:v>
                      </c:pt>
                      <c:pt idx="3253">
                        <c:v>89.164637898802852</c:v>
                      </c:pt>
                      <c:pt idx="3254">
                        <c:v>88.975372241811058</c:v>
                      </c:pt>
                      <c:pt idx="3255">
                        <c:v>88.544202626496414</c:v>
                      </c:pt>
                      <c:pt idx="3256">
                        <c:v>88.625869402826211</c:v>
                      </c:pt>
                      <c:pt idx="3257">
                        <c:v>88.605742993493749</c:v>
                      </c:pt>
                      <c:pt idx="3258">
                        <c:v>88.207859362844317</c:v>
                      </c:pt>
                      <c:pt idx="3259">
                        <c:v>88.559684479829087</c:v>
                      </c:pt>
                      <c:pt idx="3260">
                        <c:v>88.643673534158779</c:v>
                      </c:pt>
                      <c:pt idx="3261">
                        <c:v>87.979502026187561</c:v>
                      </c:pt>
                      <c:pt idx="3262">
                        <c:v>87.918348705523528</c:v>
                      </c:pt>
                      <c:pt idx="3263">
                        <c:v>87.501499804541609</c:v>
                      </c:pt>
                      <c:pt idx="3264">
                        <c:v>87.687282044533561</c:v>
                      </c:pt>
                      <c:pt idx="3265">
                        <c:v>86.692185921576666</c:v>
                      </c:pt>
                      <c:pt idx="3266">
                        <c:v>86.437509434254366</c:v>
                      </c:pt>
                      <c:pt idx="3267">
                        <c:v>86.563686538915576</c:v>
                      </c:pt>
                      <c:pt idx="3268">
                        <c:v>86.537754434583363</c:v>
                      </c:pt>
                      <c:pt idx="3269">
                        <c:v>85.841071034613549</c:v>
                      </c:pt>
                      <c:pt idx="3270">
                        <c:v>86.418931210255181</c:v>
                      </c:pt>
                      <c:pt idx="3271">
                        <c:v>85.867777231612394</c:v>
                      </c:pt>
                      <c:pt idx="3272">
                        <c:v>85.264371997971864</c:v>
                      </c:pt>
                      <c:pt idx="3273">
                        <c:v>85.761339489950345</c:v>
                      </c:pt>
                      <c:pt idx="3274">
                        <c:v>85.208637325974294</c:v>
                      </c:pt>
                      <c:pt idx="3275">
                        <c:v>84.925706456319887</c:v>
                      </c:pt>
                      <c:pt idx="3276">
                        <c:v>85.866229046279116</c:v>
                      </c:pt>
                      <c:pt idx="3277">
                        <c:v>85.768306323950043</c:v>
                      </c:pt>
                      <c:pt idx="3278">
                        <c:v>86.144128313600405</c:v>
                      </c:pt>
                      <c:pt idx="3279">
                        <c:v>86.160384259599709</c:v>
                      </c:pt>
                      <c:pt idx="3280">
                        <c:v>86.095360475602533</c:v>
                      </c:pt>
                      <c:pt idx="3281">
                        <c:v>85.642903311955479</c:v>
                      </c:pt>
                      <c:pt idx="3282">
                        <c:v>85.867003138945748</c:v>
                      </c:pt>
                      <c:pt idx="3283">
                        <c:v>86.28423908626101</c:v>
                      </c:pt>
                      <c:pt idx="3284">
                        <c:v>85.735020339284816</c:v>
                      </c:pt>
                      <c:pt idx="3285">
                        <c:v>86.073298834603492</c:v>
                      </c:pt>
                      <c:pt idx="3286">
                        <c:v>85.83603943228043</c:v>
                      </c:pt>
                      <c:pt idx="3287">
                        <c:v>85.530659875293665</c:v>
                      </c:pt>
                      <c:pt idx="3288">
                        <c:v>85.881323853278474</c:v>
                      </c:pt>
                      <c:pt idx="3289">
                        <c:v>85.631678968289293</c:v>
                      </c:pt>
                      <c:pt idx="3290">
                        <c:v>85.634388292622504</c:v>
                      </c:pt>
                      <c:pt idx="3291">
                        <c:v>84.672578154330864</c:v>
                      </c:pt>
                      <c:pt idx="3292">
                        <c:v>84.279339079681222</c:v>
                      </c:pt>
                      <c:pt idx="3293">
                        <c:v>84.410934833008866</c:v>
                      </c:pt>
                      <c:pt idx="3294">
                        <c:v>84.869584737988973</c:v>
                      </c:pt>
                      <c:pt idx="3295">
                        <c:v>84.848684235989893</c:v>
                      </c:pt>
                      <c:pt idx="3296">
                        <c:v>85.025951456648869</c:v>
                      </c:pt>
                      <c:pt idx="3297">
                        <c:v>84.862230857655959</c:v>
                      </c:pt>
                      <c:pt idx="3298">
                        <c:v>84.770887922993268</c:v>
                      </c:pt>
                      <c:pt idx="3299">
                        <c:v>84.776693617993018</c:v>
                      </c:pt>
                      <c:pt idx="3300">
                        <c:v>84.117940758688221</c:v>
                      </c:pt>
                      <c:pt idx="3301">
                        <c:v>83.972798383694496</c:v>
                      </c:pt>
                      <c:pt idx="3302">
                        <c:v>84.465895412339805</c:v>
                      </c:pt>
                      <c:pt idx="3303">
                        <c:v>84.436866937341065</c:v>
                      </c:pt>
                      <c:pt idx="3304">
                        <c:v>85.012404834982803</c:v>
                      </c:pt>
                      <c:pt idx="3305">
                        <c:v>84.64858128166523</c:v>
                      </c:pt>
                      <c:pt idx="3306">
                        <c:v>84.523952362337297</c:v>
                      </c:pt>
                      <c:pt idx="3307">
                        <c:v>84.568849737002012</c:v>
                      </c:pt>
                      <c:pt idx="3308">
                        <c:v>84.220508037017112</c:v>
                      </c:pt>
                      <c:pt idx="3309">
                        <c:v>84.949703328985521</c:v>
                      </c:pt>
                      <c:pt idx="3310">
                        <c:v>84.527048733003824</c:v>
                      </c:pt>
                      <c:pt idx="3311">
                        <c:v>84.366424504677454</c:v>
                      </c:pt>
                      <c:pt idx="3312">
                        <c:v>85.098716167312389</c:v>
                      </c:pt>
                      <c:pt idx="3313">
                        <c:v>85.430027828631367</c:v>
                      </c:pt>
                      <c:pt idx="3314">
                        <c:v>85.775660204283056</c:v>
                      </c:pt>
                      <c:pt idx="3315">
                        <c:v>85.493890473628596</c:v>
                      </c:pt>
                      <c:pt idx="3316">
                        <c:v>85.148258097976921</c:v>
                      </c:pt>
                      <c:pt idx="3317">
                        <c:v>85.601102307957277</c:v>
                      </c:pt>
                      <c:pt idx="3318">
                        <c:v>85.447057867297289</c:v>
                      </c:pt>
                      <c:pt idx="3319">
                        <c:v>85.097167981979112</c:v>
                      </c:pt>
                      <c:pt idx="3320">
                        <c:v>85.317784391969553</c:v>
                      </c:pt>
                      <c:pt idx="3321">
                        <c:v>85.397902982966087</c:v>
                      </c:pt>
                      <c:pt idx="3322">
                        <c:v>85.333266245302212</c:v>
                      </c:pt>
                      <c:pt idx="3323">
                        <c:v>84.81462415865802</c:v>
                      </c:pt>
                      <c:pt idx="3324">
                        <c:v>84.468991783006359</c:v>
                      </c:pt>
                      <c:pt idx="3325">
                        <c:v>84.663676088664573</c:v>
                      </c:pt>
                      <c:pt idx="3326">
                        <c:v>84.498020258005084</c:v>
                      </c:pt>
                      <c:pt idx="3327">
                        <c:v>84.641227401332216</c:v>
                      </c:pt>
                      <c:pt idx="3328">
                        <c:v>84.734118521328185</c:v>
                      </c:pt>
                      <c:pt idx="3329">
                        <c:v>84.443833771340763</c:v>
                      </c:pt>
                      <c:pt idx="3330">
                        <c:v>84.013825295026052</c:v>
                      </c:pt>
                      <c:pt idx="3331">
                        <c:v>84.57117201500192</c:v>
                      </c:pt>
                      <c:pt idx="3332">
                        <c:v>84.528983964670417</c:v>
                      </c:pt>
                      <c:pt idx="3333">
                        <c:v>84.275468616348064</c:v>
                      </c:pt>
                      <c:pt idx="3334">
                        <c:v>83.888809329364804</c:v>
                      </c:pt>
                      <c:pt idx="3335">
                        <c:v>85.293400472970617</c:v>
                      </c:pt>
                      <c:pt idx="3336">
                        <c:v>85.414158928965392</c:v>
                      </c:pt>
                      <c:pt idx="3337">
                        <c:v>85.262049719971984</c:v>
                      </c:pt>
                      <c:pt idx="3338">
                        <c:v>85.285659546304288</c:v>
                      </c:pt>
                      <c:pt idx="3339">
                        <c:v>85.188123870308502</c:v>
                      </c:pt>
                      <c:pt idx="3340">
                        <c:v>85.260114488305391</c:v>
                      </c:pt>
                      <c:pt idx="3341">
                        <c:v>85.625873273289557</c:v>
                      </c:pt>
                      <c:pt idx="3342">
                        <c:v>85.217926437973873</c:v>
                      </c:pt>
                      <c:pt idx="3343">
                        <c:v>85.365004044634176</c:v>
                      </c:pt>
                      <c:pt idx="3344">
                        <c:v>85.403708677965838</c:v>
                      </c:pt>
                      <c:pt idx="3345">
                        <c:v>84.895903888654516</c:v>
                      </c:pt>
                      <c:pt idx="3346">
                        <c:v>84.792949563992295</c:v>
                      </c:pt>
                      <c:pt idx="3347">
                        <c:v>84.780951127659492</c:v>
                      </c:pt>
                      <c:pt idx="3348">
                        <c:v>83.992924793026972</c:v>
                      </c:pt>
                      <c:pt idx="3349">
                        <c:v>84.165160411352844</c:v>
                      </c:pt>
                      <c:pt idx="3350">
                        <c:v>84.062206086690637</c:v>
                      </c:pt>
                      <c:pt idx="3351">
                        <c:v>83.93796421369602</c:v>
                      </c:pt>
                      <c:pt idx="3352">
                        <c:v>84.257664485015511</c:v>
                      </c:pt>
                      <c:pt idx="3353">
                        <c:v>84.065302457357177</c:v>
                      </c:pt>
                      <c:pt idx="3354">
                        <c:v>83.414677571052039</c:v>
                      </c:pt>
                      <c:pt idx="3355">
                        <c:v>83.056272666400886</c:v>
                      </c:pt>
                      <c:pt idx="3356">
                        <c:v>82.586011371421264</c:v>
                      </c:pt>
                      <c:pt idx="3357">
                        <c:v>82.762117453080307</c:v>
                      </c:pt>
                      <c:pt idx="3358">
                        <c:v>83.313658478056411</c:v>
                      </c:pt>
                      <c:pt idx="3359">
                        <c:v>83.284242956724356</c:v>
                      </c:pt>
                      <c:pt idx="3360">
                        <c:v>82.947899693072259</c:v>
                      </c:pt>
                      <c:pt idx="3361">
                        <c:v>83.215735755727309</c:v>
                      </c:pt>
                      <c:pt idx="3362">
                        <c:v>83.523824637047298</c:v>
                      </c:pt>
                      <c:pt idx="3363">
                        <c:v>83.930997379696322</c:v>
                      </c:pt>
                      <c:pt idx="3364">
                        <c:v>84.060270855024058</c:v>
                      </c:pt>
                      <c:pt idx="3365">
                        <c:v>84.089686376356113</c:v>
                      </c:pt>
                      <c:pt idx="3366">
                        <c:v>84.027371916692147</c:v>
                      </c:pt>
                      <c:pt idx="3367">
                        <c:v>84.234054658683192</c:v>
                      </c:pt>
                      <c:pt idx="3368">
                        <c:v>84.486408868005583</c:v>
                      </c:pt>
                      <c:pt idx="3369">
                        <c:v>83.975507708027735</c:v>
                      </c:pt>
                      <c:pt idx="3370">
                        <c:v>84.441898539674185</c:v>
                      </c:pt>
                      <c:pt idx="3371">
                        <c:v>84.60290981433387</c:v>
                      </c:pt>
                      <c:pt idx="3372">
                        <c:v>84.368359736344033</c:v>
                      </c:pt>
                      <c:pt idx="3373">
                        <c:v>83.942608769695809</c:v>
                      </c:pt>
                      <c:pt idx="3374">
                        <c:v>83.742892861704462</c:v>
                      </c:pt>
                      <c:pt idx="3375">
                        <c:v>83.848556510699893</c:v>
                      </c:pt>
                      <c:pt idx="3376">
                        <c:v>84.048659465024556</c:v>
                      </c:pt>
                      <c:pt idx="3377">
                        <c:v>83.98634500536059</c:v>
                      </c:pt>
                      <c:pt idx="3378">
                        <c:v>84.05330402102436</c:v>
                      </c:pt>
                      <c:pt idx="3379">
                        <c:v>84.430287149674683</c:v>
                      </c:pt>
                      <c:pt idx="3380">
                        <c:v>82.89758366974111</c:v>
                      </c:pt>
                      <c:pt idx="3381">
                        <c:v>82.402551409429208</c:v>
                      </c:pt>
                      <c:pt idx="3382">
                        <c:v>82.293791389767264</c:v>
                      </c:pt>
                      <c:pt idx="3383">
                        <c:v>81.864557006119199</c:v>
                      </c:pt>
                      <c:pt idx="3384">
                        <c:v>82.165292007106174</c:v>
                      </c:pt>
                      <c:pt idx="3385">
                        <c:v>81.871910886452213</c:v>
                      </c:pt>
                      <c:pt idx="3386">
                        <c:v>82.169936563105978</c:v>
                      </c:pt>
                      <c:pt idx="3387">
                        <c:v>82.762117453080307</c:v>
                      </c:pt>
                      <c:pt idx="3388">
                        <c:v>82.84146195141021</c:v>
                      </c:pt>
                      <c:pt idx="3389">
                        <c:v>82.805853688745074</c:v>
                      </c:pt>
                      <c:pt idx="3390">
                        <c:v>82.068530423777034</c:v>
                      </c:pt>
                      <c:pt idx="3391">
                        <c:v>80.918615767493534</c:v>
                      </c:pt>
                      <c:pt idx="3392">
                        <c:v>80.569887021175319</c:v>
                      </c:pt>
                      <c:pt idx="3393">
                        <c:v>80.267603834855066</c:v>
                      </c:pt>
                      <c:pt idx="3394">
                        <c:v>80.593496847507623</c:v>
                      </c:pt>
                      <c:pt idx="3395">
                        <c:v>80.190968660858388</c:v>
                      </c:pt>
                      <c:pt idx="3396">
                        <c:v>80.398812541849381</c:v>
                      </c:pt>
                      <c:pt idx="3397">
                        <c:v>80.192903892524981</c:v>
                      </c:pt>
                      <c:pt idx="3398">
                        <c:v>79.906876652204033</c:v>
                      </c:pt>
                      <c:pt idx="3399">
                        <c:v>79.180003638235533</c:v>
                      </c:pt>
                      <c:pt idx="3400">
                        <c:v>79.162199506902965</c:v>
                      </c:pt>
                      <c:pt idx="3401">
                        <c:v>78.857206996249516</c:v>
                      </c:pt>
                      <c:pt idx="3402">
                        <c:v>79.089047749906143</c:v>
                      </c:pt>
                      <c:pt idx="3403">
                        <c:v>78.969450432911316</c:v>
                      </c:pt>
                      <c:pt idx="3404">
                        <c:v>78.798762999918722</c:v>
                      </c:pt>
                      <c:pt idx="3405">
                        <c:v>77.943390603289117</c:v>
                      </c:pt>
                      <c:pt idx="3406">
                        <c:v>78.408233249602304</c:v>
                      </c:pt>
                      <c:pt idx="3407">
                        <c:v>78.943905374912433</c:v>
                      </c:pt>
                      <c:pt idx="3408">
                        <c:v>78.906361880580718</c:v>
                      </c:pt>
                      <c:pt idx="3409">
                        <c:v>79.730383524211675</c:v>
                      </c:pt>
                      <c:pt idx="3410">
                        <c:v>80.177809085525624</c:v>
                      </c:pt>
                      <c:pt idx="3411">
                        <c:v>80.205676421524416</c:v>
                      </c:pt>
                      <c:pt idx="3412">
                        <c:v>79.917326903203573</c:v>
                      </c:pt>
                      <c:pt idx="3413">
                        <c:v>79.50821892888797</c:v>
                      </c:pt>
                      <c:pt idx="3414">
                        <c:v>78.887009563914887</c:v>
                      </c:pt>
                      <c:pt idx="3415">
                        <c:v>78.458162226600152</c:v>
                      </c:pt>
                      <c:pt idx="3416">
                        <c:v>79.11614099323829</c:v>
                      </c:pt>
                      <c:pt idx="3417">
                        <c:v>78.935777401912787</c:v>
                      </c:pt>
                      <c:pt idx="3418">
                        <c:v>79.483060917222389</c:v>
                      </c:pt>
                      <c:pt idx="3419">
                        <c:v>79.901070957204283</c:v>
                      </c:pt>
                      <c:pt idx="3420">
                        <c:v>79.589498658884466</c:v>
                      </c:pt>
                      <c:pt idx="3421">
                        <c:v>79.859656999539411</c:v>
                      </c:pt>
                      <c:pt idx="3422">
                        <c:v>79.699806863879672</c:v>
                      </c:pt>
                      <c:pt idx="3423">
                        <c:v>80.450676750513793</c:v>
                      </c:pt>
                      <c:pt idx="3424">
                        <c:v>80.650779704838456</c:v>
                      </c:pt>
                      <c:pt idx="3425">
                        <c:v>80.250186749855828</c:v>
                      </c:pt>
                      <c:pt idx="3426">
                        <c:v>79.705612558879423</c:v>
                      </c:pt>
                      <c:pt idx="3427">
                        <c:v>79.726513060878517</c:v>
                      </c:pt>
                      <c:pt idx="3428">
                        <c:v>79.217934178900563</c:v>
                      </c:pt>
                      <c:pt idx="3429">
                        <c:v>79.284506148231003</c:v>
                      </c:pt>
                      <c:pt idx="3430">
                        <c:v>79.900683910870967</c:v>
                      </c:pt>
                      <c:pt idx="3431">
                        <c:v>80.050857888197797</c:v>
                      </c:pt>
                      <c:pt idx="3432">
                        <c:v>79.883266825871729</c:v>
                      </c:pt>
                      <c:pt idx="3433">
                        <c:v>79.611560299883493</c:v>
                      </c:pt>
                      <c:pt idx="3434">
                        <c:v>79.635557172549127</c:v>
                      </c:pt>
                      <c:pt idx="3435">
                        <c:v>79.882105686871768</c:v>
                      </c:pt>
                      <c:pt idx="3436">
                        <c:v>80.039246498198295</c:v>
                      </c:pt>
                      <c:pt idx="3437">
                        <c:v>79.781086593876154</c:v>
                      </c:pt>
                      <c:pt idx="3438">
                        <c:v>80.384104781183353</c:v>
                      </c:pt>
                      <c:pt idx="3439">
                        <c:v>79.689743659213448</c:v>
                      </c:pt>
                      <c:pt idx="3440">
                        <c:v>79.932421710202931</c:v>
                      </c:pt>
                      <c:pt idx="3441">
                        <c:v>79.638653543215653</c:v>
                      </c:pt>
                      <c:pt idx="3442">
                        <c:v>79.163747692236228</c:v>
                      </c:pt>
                      <c:pt idx="3443">
                        <c:v>79.481899778222441</c:v>
                      </c:pt>
                      <c:pt idx="3444">
                        <c:v>80.058598814864126</c:v>
                      </c:pt>
                      <c:pt idx="3445">
                        <c:v>79.905328466870756</c:v>
                      </c:pt>
                      <c:pt idx="3446">
                        <c:v>79.586402288217911</c:v>
                      </c:pt>
                      <c:pt idx="3447">
                        <c:v>79.855399489872937</c:v>
                      </c:pt>
                      <c:pt idx="3448">
                        <c:v>79.874751806538754</c:v>
                      </c:pt>
                      <c:pt idx="3449">
                        <c:v>79.833724895207197</c:v>
                      </c:pt>
                      <c:pt idx="3450">
                        <c:v>80.085305011862971</c:v>
                      </c:pt>
                      <c:pt idx="3451">
                        <c:v>79.939001497869313</c:v>
                      </c:pt>
                      <c:pt idx="3452">
                        <c:v>79.621236458216416</c:v>
                      </c:pt>
                      <c:pt idx="3453">
                        <c:v>79.269024294898344</c:v>
                      </c:pt>
                      <c:pt idx="3454">
                        <c:v>79.281796823897793</c:v>
                      </c:pt>
                      <c:pt idx="3455">
                        <c:v>79.464869739556519</c:v>
                      </c:pt>
                      <c:pt idx="3456">
                        <c:v>79.41145734555883</c:v>
                      </c:pt>
                      <c:pt idx="3457">
                        <c:v>78.976804313244344</c:v>
                      </c:pt>
                      <c:pt idx="3458">
                        <c:v>79.100659139905645</c:v>
                      </c:pt>
                      <c:pt idx="3459">
                        <c:v>79.166844062902769</c:v>
                      </c:pt>
                      <c:pt idx="3460">
                        <c:v>79.433906032891201</c:v>
                      </c:pt>
                      <c:pt idx="3461">
                        <c:v>79.877074084538663</c:v>
                      </c:pt>
                      <c:pt idx="3462">
                        <c:v>80.565629511508817</c:v>
                      </c:pt>
                      <c:pt idx="3463">
                        <c:v>80.50563732984476</c:v>
                      </c:pt>
                      <c:pt idx="3464">
                        <c:v>81.030085111488702</c:v>
                      </c:pt>
                      <c:pt idx="3465">
                        <c:v>81.438418993137674</c:v>
                      </c:pt>
                      <c:pt idx="3466">
                        <c:v>81.27508544047808</c:v>
                      </c:pt>
                      <c:pt idx="3467">
                        <c:v>82.015118029779345</c:v>
                      </c:pt>
                      <c:pt idx="3468">
                        <c:v>82.873586797075475</c:v>
                      </c:pt>
                      <c:pt idx="3469">
                        <c:v>82.947899693072259</c:v>
                      </c:pt>
                      <c:pt idx="3470">
                        <c:v>82.315078938099674</c:v>
                      </c:pt>
                      <c:pt idx="3471">
                        <c:v>82.479573629759216</c:v>
                      </c:pt>
                      <c:pt idx="3472">
                        <c:v>82.853073341409697</c:v>
                      </c:pt>
                      <c:pt idx="3473">
                        <c:v>83.428998285384736</c:v>
                      </c:pt>
                      <c:pt idx="3474">
                        <c:v>83.524598729713929</c:v>
                      </c:pt>
                      <c:pt idx="3475">
                        <c:v>82.760182221413729</c:v>
                      </c:pt>
                      <c:pt idx="3476">
                        <c:v>82.602267317420569</c:v>
                      </c:pt>
                      <c:pt idx="3477">
                        <c:v>82.733088978081554</c:v>
                      </c:pt>
                      <c:pt idx="3478">
                        <c:v>83.596202301377502</c:v>
                      </c:pt>
                      <c:pt idx="3479">
                        <c:v>83.650388788041823</c:v>
                      </c:pt>
                      <c:pt idx="3480">
                        <c:v>83.963896318028233</c:v>
                      </c:pt>
                      <c:pt idx="3481">
                        <c:v>84.307980508346645</c:v>
                      </c:pt>
                      <c:pt idx="3482">
                        <c:v>84.317269620346252</c:v>
                      </c:pt>
                      <c:pt idx="3483">
                        <c:v>84.373004292343836</c:v>
                      </c:pt>
                      <c:pt idx="3484">
                        <c:v>85.346812866968307</c:v>
                      </c:pt>
                      <c:pt idx="3485">
                        <c:v>85.155224931976605</c:v>
                      </c:pt>
                      <c:pt idx="3486">
                        <c:v>85.456346979296896</c:v>
                      </c:pt>
                      <c:pt idx="3487">
                        <c:v>85.655288794621612</c:v>
                      </c:pt>
                      <c:pt idx="3488">
                        <c:v>86.949958779565492</c:v>
                      </c:pt>
                      <c:pt idx="3489">
                        <c:v>85.743148312284461</c:v>
                      </c:pt>
                      <c:pt idx="3490">
                        <c:v>85.479569759295885</c:v>
                      </c:pt>
                      <c:pt idx="3491">
                        <c:v>85.641742172955517</c:v>
                      </c:pt>
                      <c:pt idx="3492">
                        <c:v>85.069300645980334</c:v>
                      </c:pt>
                      <c:pt idx="3493">
                        <c:v>84.65167765233177</c:v>
                      </c:pt>
                      <c:pt idx="3494">
                        <c:v>84.378035894676955</c:v>
                      </c:pt>
                      <c:pt idx="3495">
                        <c:v>84.571559061335236</c:v>
                      </c:pt>
                      <c:pt idx="3496">
                        <c:v>84.701993675662919</c:v>
                      </c:pt>
                      <c:pt idx="3497">
                        <c:v>84.240634446349574</c:v>
                      </c:pt>
                      <c:pt idx="3498">
                        <c:v>84.654386976664981</c:v>
                      </c:pt>
                      <c:pt idx="3499">
                        <c:v>84.327719871345806</c:v>
                      </c:pt>
                      <c:pt idx="3500">
                        <c:v>86.205281634264438</c:v>
                      </c:pt>
                      <c:pt idx="3501">
                        <c:v>85.758243119283804</c:v>
                      </c:pt>
                      <c:pt idx="3502">
                        <c:v>85.868164277945709</c:v>
                      </c:pt>
                      <c:pt idx="3503">
                        <c:v>86.309397097926592</c:v>
                      </c:pt>
                      <c:pt idx="3504">
                        <c:v>86.422027580921707</c:v>
                      </c:pt>
                      <c:pt idx="3505">
                        <c:v>86.285400225260958</c:v>
                      </c:pt>
                      <c:pt idx="3506">
                        <c:v>85.693219335286628</c:v>
                      </c:pt>
                      <c:pt idx="3507">
                        <c:v>85.673479972287481</c:v>
                      </c:pt>
                      <c:pt idx="3508">
                        <c:v>86.083749085603031</c:v>
                      </c:pt>
                      <c:pt idx="3509">
                        <c:v>86.9220914435667</c:v>
                      </c:pt>
                      <c:pt idx="3510">
                        <c:v>86.790108643905768</c:v>
                      </c:pt>
                      <c:pt idx="3511">
                        <c:v>86.065557907937148</c:v>
                      </c:pt>
                      <c:pt idx="3512">
                        <c:v>86.756822659240527</c:v>
                      </c:pt>
                      <c:pt idx="3513">
                        <c:v>86.710377099242535</c:v>
                      </c:pt>
                      <c:pt idx="3514">
                        <c:v>86.450669009587131</c:v>
                      </c:pt>
                      <c:pt idx="3515">
                        <c:v>85.909578235610581</c:v>
                      </c:pt>
                      <c:pt idx="3516">
                        <c:v>85.366552229967454</c:v>
                      </c:pt>
                      <c:pt idx="3517">
                        <c:v>85.152128561310064</c:v>
                      </c:pt>
                      <c:pt idx="3518">
                        <c:v>85.224893271973585</c:v>
                      </c:pt>
                      <c:pt idx="3519">
                        <c:v>86.003630494606512</c:v>
                      </c:pt>
                      <c:pt idx="3520">
                        <c:v>85.944799451942401</c:v>
                      </c:pt>
                      <c:pt idx="3521">
                        <c:v>85.753211516950685</c:v>
                      </c:pt>
                      <c:pt idx="3522">
                        <c:v>85.45595993296358</c:v>
                      </c:pt>
                      <c:pt idx="3523">
                        <c:v>85.819783486281125</c:v>
                      </c:pt>
                      <c:pt idx="3524">
                        <c:v>85.92235076461003</c:v>
                      </c:pt>
                      <c:pt idx="3525">
                        <c:v>86.169286325266</c:v>
                      </c:pt>
                      <c:pt idx="3526">
                        <c:v>85.448219006297251</c:v>
                      </c:pt>
                      <c:pt idx="3527">
                        <c:v>85.463700859629895</c:v>
                      </c:pt>
                      <c:pt idx="3528">
                        <c:v>85.08323431397973</c:v>
                      </c:pt>
                      <c:pt idx="3529">
                        <c:v>84.581235219668145</c:v>
                      </c:pt>
                      <c:pt idx="3530">
                        <c:v>85.251986515305745</c:v>
                      </c:pt>
                      <c:pt idx="3531">
                        <c:v>85.102586630645547</c:v>
                      </c:pt>
                      <c:pt idx="3532">
                        <c:v>84.615295296999989</c:v>
                      </c:pt>
                      <c:pt idx="3533">
                        <c:v>84.676448617664022</c:v>
                      </c:pt>
                      <c:pt idx="3534">
                        <c:v>84.941188309652546</c:v>
                      </c:pt>
                      <c:pt idx="3535">
                        <c:v>85.760565397283699</c:v>
                      </c:pt>
                      <c:pt idx="3536">
                        <c:v>85.709475281285933</c:v>
                      </c:pt>
                      <c:pt idx="3537">
                        <c:v>85.905707772277424</c:v>
                      </c:pt>
                      <c:pt idx="3538">
                        <c:v>85.406418002299048</c:v>
                      </c:pt>
                      <c:pt idx="3539">
                        <c:v>85.33791080130203</c:v>
                      </c:pt>
                      <c:pt idx="3540">
                        <c:v>85.918480301276858</c:v>
                      </c:pt>
                      <c:pt idx="3541">
                        <c:v>86.971246327897916</c:v>
                      </c:pt>
                      <c:pt idx="3542">
                        <c:v>87.410543916212205</c:v>
                      </c:pt>
                      <c:pt idx="3543">
                        <c:v>87.682637488533743</c:v>
                      </c:pt>
                      <c:pt idx="3544">
                        <c:v>87.915639381190331</c:v>
                      </c:pt>
                      <c:pt idx="3545">
                        <c:v>87.568071773872049</c:v>
                      </c:pt>
                      <c:pt idx="3546">
                        <c:v>86.944927177232373</c:v>
                      </c:pt>
                      <c:pt idx="3547">
                        <c:v>86.766111771240134</c:v>
                      </c:pt>
                      <c:pt idx="3548">
                        <c:v>86.108907097268599</c:v>
                      </c:pt>
                      <c:pt idx="3549">
                        <c:v>85.858101073279485</c:v>
                      </c:pt>
                      <c:pt idx="3550">
                        <c:v>86.369002233257348</c:v>
                      </c:pt>
                      <c:pt idx="3551">
                        <c:v>85.765596999616818</c:v>
                      </c:pt>
                      <c:pt idx="3552">
                        <c:v>85.248503098305903</c:v>
                      </c:pt>
                      <c:pt idx="3553">
                        <c:v>85.082460221313099</c:v>
                      </c:pt>
                      <c:pt idx="3554">
                        <c:v>85.066978367980425</c:v>
                      </c:pt>
                      <c:pt idx="3555">
                        <c:v>85.45595993296358</c:v>
                      </c:pt>
                      <c:pt idx="3556">
                        <c:v>85.962990629608271</c:v>
                      </c:pt>
                      <c:pt idx="3557">
                        <c:v>85.729601690618381</c:v>
                      </c:pt>
                      <c:pt idx="3558">
                        <c:v>86.00556572627309</c:v>
                      </c:pt>
                      <c:pt idx="3559">
                        <c:v>85.661094489621362</c:v>
                      </c:pt>
                      <c:pt idx="3560">
                        <c:v>85.645612636288689</c:v>
                      </c:pt>
                      <c:pt idx="3561">
                        <c:v>86.079878622269874</c:v>
                      </c:pt>
                      <c:pt idx="3562">
                        <c:v>85.622389856289686</c:v>
                      </c:pt>
                      <c:pt idx="3563">
                        <c:v>85.526789411960507</c:v>
                      </c:pt>
                      <c:pt idx="3564">
                        <c:v>85.18154408264212</c:v>
                      </c:pt>
                      <c:pt idx="3565">
                        <c:v>84.455445161340265</c:v>
                      </c:pt>
                      <c:pt idx="3566">
                        <c:v>84.825074409657574</c:v>
                      </c:pt>
                      <c:pt idx="3567">
                        <c:v>84.305271184013435</c:v>
                      </c:pt>
                      <c:pt idx="3568">
                        <c:v>84.39390479434293</c:v>
                      </c:pt>
                      <c:pt idx="3569">
                        <c:v>84.2061873226844</c:v>
                      </c:pt>
                      <c:pt idx="3570">
                        <c:v>84.528209872003785</c:v>
                      </c:pt>
                      <c:pt idx="3571">
                        <c:v>85.397902982966087</c:v>
                      </c:pt>
                      <c:pt idx="3572">
                        <c:v>85.945960590942335</c:v>
                      </c:pt>
                      <c:pt idx="3573">
                        <c:v>85.945960590942335</c:v>
                      </c:pt>
                      <c:pt idx="3574">
                        <c:v>85.945960590942335</c:v>
                      </c:pt>
                      <c:pt idx="3575">
                        <c:v>86.14490240626705</c:v>
                      </c:pt>
                      <c:pt idx="3576">
                        <c:v>86.452604241253724</c:v>
                      </c:pt>
                      <c:pt idx="3577">
                        <c:v>86.748694686240896</c:v>
                      </c:pt>
                      <c:pt idx="3578">
                        <c:v>86.633741925245872</c:v>
                      </c:pt>
                      <c:pt idx="3579">
                        <c:v>86.554397426915969</c:v>
                      </c:pt>
                      <c:pt idx="3580">
                        <c:v>86.554397426915969</c:v>
                      </c:pt>
                      <c:pt idx="3581">
                        <c:v>86.554397426915969</c:v>
                      </c:pt>
                      <c:pt idx="3582">
                        <c:v>86.842746945236811</c:v>
                      </c:pt>
                      <c:pt idx="3583">
                        <c:v>86.926735999566503</c:v>
                      </c:pt>
                      <c:pt idx="3584">
                        <c:v>86.972794513231179</c:v>
                      </c:pt>
                      <c:pt idx="3585">
                        <c:v>86.195218429598214</c:v>
                      </c:pt>
                      <c:pt idx="3586">
                        <c:v>86.305526634593434</c:v>
                      </c:pt>
                      <c:pt idx="3587">
                        <c:v>86.305526634593434</c:v>
                      </c:pt>
                      <c:pt idx="3588">
                        <c:v>86.305526634593434</c:v>
                      </c:pt>
                      <c:pt idx="3589">
                        <c:v>86.300882078593617</c:v>
                      </c:pt>
                      <c:pt idx="3590">
                        <c:v>86.348875823924871</c:v>
                      </c:pt>
                      <c:pt idx="3591">
                        <c:v>86.975116791231073</c:v>
                      </c:pt>
                      <c:pt idx="3592">
                        <c:v>87.447313317877274</c:v>
                      </c:pt>
                      <c:pt idx="3593">
                        <c:v>86.922865536233346</c:v>
                      </c:pt>
                      <c:pt idx="3594">
                        <c:v>86.922865536233346</c:v>
                      </c:pt>
                      <c:pt idx="3595">
                        <c:v>86.922865536233346</c:v>
                      </c:pt>
                      <c:pt idx="3596">
                        <c:v>87.219730073887149</c:v>
                      </c:pt>
                      <c:pt idx="3597">
                        <c:v>87.008015729562985</c:v>
                      </c:pt>
                      <c:pt idx="3598">
                        <c:v>87.880805211191841</c:v>
                      </c:pt>
                      <c:pt idx="3599">
                        <c:v>88.027882817852131</c:v>
                      </c:pt>
                      <c:pt idx="3600">
                        <c:v>87.62535463120291</c:v>
                      </c:pt>
                      <c:pt idx="3601">
                        <c:v>87.62535463120291</c:v>
                      </c:pt>
                      <c:pt idx="3602">
                        <c:v>87.62535463120291</c:v>
                      </c:pt>
                      <c:pt idx="3603">
                        <c:v>88.066587451183779</c:v>
                      </c:pt>
                      <c:pt idx="3604">
                        <c:v>88.32784372617246</c:v>
                      </c:pt>
                      <c:pt idx="3605">
                        <c:v>88.711019596155865</c:v>
                      </c:pt>
                      <c:pt idx="3606">
                        <c:v>87.67799293253394</c:v>
                      </c:pt>
                      <c:pt idx="3607">
                        <c:v>87.722116214532036</c:v>
                      </c:pt>
                      <c:pt idx="3608">
                        <c:v>87.722116214532036</c:v>
                      </c:pt>
                      <c:pt idx="3609">
                        <c:v>87.722116214532036</c:v>
                      </c:pt>
                      <c:pt idx="3610">
                        <c:v>87.558782661872442</c:v>
                      </c:pt>
                      <c:pt idx="3611">
                        <c:v>87.576199746871694</c:v>
                      </c:pt>
                      <c:pt idx="3612">
                        <c:v>87.660188801201386</c:v>
                      </c:pt>
                      <c:pt idx="3613">
                        <c:v>88.14012625451393</c:v>
                      </c:pt>
                      <c:pt idx="3614">
                        <c:v>88.492338417832002</c:v>
                      </c:pt>
                      <c:pt idx="3615">
                        <c:v>88.492338417832002</c:v>
                      </c:pt>
                      <c:pt idx="3616">
                        <c:v>88.492338417832002</c:v>
                      </c:pt>
                      <c:pt idx="3617">
                        <c:v>89.447955814790575</c:v>
                      </c:pt>
                      <c:pt idx="3618">
                        <c:v>88.956794017811873</c:v>
                      </c:pt>
                      <c:pt idx="3619">
                        <c:v>89.048523998807909</c:v>
                      </c:pt>
                      <c:pt idx="3620">
                        <c:v>88.823263032817664</c:v>
                      </c:pt>
                      <c:pt idx="3621">
                        <c:v>88.131611235180969</c:v>
                      </c:pt>
                      <c:pt idx="3622">
                        <c:v>88.131611235180969</c:v>
                      </c:pt>
                      <c:pt idx="3623">
                        <c:v>88.131611235180969</c:v>
                      </c:pt>
                      <c:pt idx="3624">
                        <c:v>87.944667856189056</c:v>
                      </c:pt>
                      <c:pt idx="3625">
                        <c:v>88.597615020494104</c:v>
                      </c:pt>
                      <c:pt idx="3626">
                        <c:v>88.392093417503006</c:v>
                      </c:pt>
                      <c:pt idx="3627">
                        <c:v>88.244628764509386</c:v>
                      </c:pt>
                      <c:pt idx="3628">
                        <c:v>88.515561197830976</c:v>
                      </c:pt>
                      <c:pt idx="3629">
                        <c:v>88.515561197830976</c:v>
                      </c:pt>
                      <c:pt idx="3630">
                        <c:v>88.515561197830976</c:v>
                      </c:pt>
                      <c:pt idx="3631">
                        <c:v>88.593744557160932</c:v>
                      </c:pt>
                      <c:pt idx="3632">
                        <c:v>88.913057782147092</c:v>
                      </c:pt>
                      <c:pt idx="3633">
                        <c:v>88.318167567839538</c:v>
                      </c:pt>
                      <c:pt idx="3634">
                        <c:v>88.20398889951116</c:v>
                      </c:pt>
                      <c:pt idx="3635">
                        <c:v>88.792299326152317</c:v>
                      </c:pt>
                      <c:pt idx="3636">
                        <c:v>88.792299326152317</c:v>
                      </c:pt>
                      <c:pt idx="3637">
                        <c:v>88.792299326152317</c:v>
                      </c:pt>
                      <c:pt idx="3638">
                        <c:v>88.409123456168942</c:v>
                      </c:pt>
                      <c:pt idx="3639">
                        <c:v>88.480727027832501</c:v>
                      </c:pt>
                      <c:pt idx="3640">
                        <c:v>88.40834936350231</c:v>
                      </c:pt>
                      <c:pt idx="3641">
                        <c:v>88.056137200184239</c:v>
                      </c:pt>
                      <c:pt idx="3642">
                        <c:v>88.00078957451997</c:v>
                      </c:pt>
                      <c:pt idx="3643">
                        <c:v>88.00078957451997</c:v>
                      </c:pt>
                      <c:pt idx="3644">
                        <c:v>88.00078957451997</c:v>
                      </c:pt>
                      <c:pt idx="3645">
                        <c:v>88.14012625451393</c:v>
                      </c:pt>
                      <c:pt idx="3646">
                        <c:v>88.433120328834562</c:v>
                      </c:pt>
                      <c:pt idx="3647">
                        <c:v>88.021303030185749</c:v>
                      </c:pt>
                      <c:pt idx="3648">
                        <c:v>87.985694767520627</c:v>
                      </c:pt>
                      <c:pt idx="3649">
                        <c:v>88.32784372617246</c:v>
                      </c:pt>
                      <c:pt idx="3650">
                        <c:v>88.32784372617246</c:v>
                      </c:pt>
                      <c:pt idx="3651">
                        <c:v>88.32784372617246</c:v>
                      </c:pt>
                      <c:pt idx="3652">
                        <c:v>87.937701022189358</c:v>
                      </c:pt>
                      <c:pt idx="3653">
                        <c:v>87.707408453866009</c:v>
                      </c:pt>
                      <c:pt idx="3654">
                        <c:v>87.656318337868228</c:v>
                      </c:pt>
                      <c:pt idx="3655">
                        <c:v>87.210828008220858</c:v>
                      </c:pt>
                      <c:pt idx="3656">
                        <c:v>87.971761099521217</c:v>
                      </c:pt>
                      <c:pt idx="3657">
                        <c:v>87.971761099521217</c:v>
                      </c:pt>
                      <c:pt idx="3658">
                        <c:v>87.971761099521217</c:v>
                      </c:pt>
                      <c:pt idx="3659">
                        <c:v>87.822748261194349</c:v>
                      </c:pt>
                      <c:pt idx="3660">
                        <c:v>87.902092759524237</c:v>
                      </c:pt>
                      <c:pt idx="3661">
                        <c:v>88.283720444174378</c:v>
                      </c:pt>
                      <c:pt idx="3662">
                        <c:v>87.45853766154346</c:v>
                      </c:pt>
                      <c:pt idx="3663">
                        <c:v>87.080780440226491</c:v>
                      </c:pt>
                      <c:pt idx="3664">
                        <c:v>87.080780440226491</c:v>
                      </c:pt>
                      <c:pt idx="3665">
                        <c:v>87.080780440226491</c:v>
                      </c:pt>
                      <c:pt idx="3666">
                        <c:v>86.826878045570837</c:v>
                      </c:pt>
                      <c:pt idx="3667">
                        <c:v>86.844682176903405</c:v>
                      </c:pt>
                      <c:pt idx="3668">
                        <c:v>87.939636253855952</c:v>
                      </c:pt>
                      <c:pt idx="3669">
                        <c:v>87.175606791889052</c:v>
                      </c:pt>
                      <c:pt idx="3670">
                        <c:v>86.838489435570338</c:v>
                      </c:pt>
                      <c:pt idx="3671">
                        <c:v>86.838489435570338</c:v>
                      </c:pt>
                      <c:pt idx="3672">
                        <c:v>86.838489435570338</c:v>
                      </c:pt>
                      <c:pt idx="3673">
                        <c:v>86.222311672930374</c:v>
                      </c:pt>
                      <c:pt idx="3674">
                        <c:v>86.704958450576115</c:v>
                      </c:pt>
                      <c:pt idx="3675">
                        <c:v>85.94634763727565</c:v>
                      </c:pt>
                      <c:pt idx="3676">
                        <c:v>86.074459973603439</c:v>
                      </c:pt>
                      <c:pt idx="3677">
                        <c:v>86.255210611262271</c:v>
                      </c:pt>
                      <c:pt idx="3678">
                        <c:v>86.255210611262271</c:v>
                      </c:pt>
                      <c:pt idx="3679">
                        <c:v>86.255210611262271</c:v>
                      </c:pt>
                      <c:pt idx="3680">
                        <c:v>86.227343275263493</c:v>
                      </c:pt>
                      <c:pt idx="3681">
                        <c:v>86.626775091246174</c:v>
                      </c:pt>
                      <c:pt idx="3682">
                        <c:v>86.751791056907408</c:v>
                      </c:pt>
                      <c:pt idx="3683">
                        <c:v>86.795140246238873</c:v>
                      </c:pt>
                      <c:pt idx="3684">
                        <c:v>87.118323934558205</c:v>
                      </c:pt>
                      <c:pt idx="3685">
                        <c:v>87.118323934558205</c:v>
                      </c:pt>
                      <c:pt idx="3686">
                        <c:v>87.118323934558205</c:v>
                      </c:pt>
                      <c:pt idx="3687">
                        <c:v>87.119485073558153</c:v>
                      </c:pt>
                      <c:pt idx="3688">
                        <c:v>87.364098356214214</c:v>
                      </c:pt>
                      <c:pt idx="3689">
                        <c:v>87.431444418211314</c:v>
                      </c:pt>
                      <c:pt idx="3690">
                        <c:v>88.072006099850213</c:v>
                      </c:pt>
                      <c:pt idx="3691">
                        <c:v>87.085424996226308</c:v>
                      </c:pt>
                      <c:pt idx="3692">
                        <c:v>87.085424996226308</c:v>
                      </c:pt>
                      <c:pt idx="3693">
                        <c:v>87.085424996226308</c:v>
                      </c:pt>
                      <c:pt idx="3694">
                        <c:v>87.258047660885481</c:v>
                      </c:pt>
                      <c:pt idx="3695">
                        <c:v>87.260756985218705</c:v>
                      </c:pt>
                      <c:pt idx="3696">
                        <c:v>86.939121482232622</c:v>
                      </c:pt>
                      <c:pt idx="3697">
                        <c:v>87.063363355227253</c:v>
                      </c:pt>
                      <c:pt idx="3698">
                        <c:v>86.898481617234395</c:v>
                      </c:pt>
                      <c:pt idx="3699">
                        <c:v>86.898481617234395</c:v>
                      </c:pt>
                      <c:pt idx="3700">
                        <c:v>86.898481617234395</c:v>
                      </c:pt>
                      <c:pt idx="3701">
                        <c:v>86.930606462899675</c:v>
                      </c:pt>
                      <c:pt idx="3702">
                        <c:v>87.253016058552362</c:v>
                      </c:pt>
                      <c:pt idx="3703">
                        <c:v>87.897448203524448</c:v>
                      </c:pt>
                      <c:pt idx="3704">
                        <c:v>88.041429439518197</c:v>
                      </c:pt>
                      <c:pt idx="3705">
                        <c:v>88.21753552117724</c:v>
                      </c:pt>
                      <c:pt idx="3706">
                        <c:v>88.21753552117724</c:v>
                      </c:pt>
                      <c:pt idx="3707">
                        <c:v>88.21753552117724</c:v>
                      </c:pt>
                      <c:pt idx="3708">
                        <c:v>88.819392569484492</c:v>
                      </c:pt>
                      <c:pt idx="3709">
                        <c:v>88.364613127837529</c:v>
                      </c:pt>
                      <c:pt idx="3710">
                        <c:v>88.709471410822587</c:v>
                      </c:pt>
                      <c:pt idx="3711">
                        <c:v>88.353775830504659</c:v>
                      </c:pt>
                      <c:pt idx="3712">
                        <c:v>87.989178184520469</c:v>
                      </c:pt>
                      <c:pt idx="3713">
                        <c:v>87.989178184520469</c:v>
                      </c:pt>
                      <c:pt idx="3714">
                        <c:v>87.989178184520469</c:v>
                      </c:pt>
                      <c:pt idx="3715">
                        <c:v>88.004660037853128</c:v>
                      </c:pt>
                      <c:pt idx="3716">
                        <c:v>87.634256696869187</c:v>
                      </c:pt>
                      <c:pt idx="3717">
                        <c:v>87.594777970870879</c:v>
                      </c:pt>
                      <c:pt idx="3718">
                        <c:v>87.578522024871603</c:v>
                      </c:pt>
                      <c:pt idx="3719">
                        <c:v>87.59826138787075</c:v>
                      </c:pt>
                      <c:pt idx="3720">
                        <c:v>87.59826138787075</c:v>
                      </c:pt>
                      <c:pt idx="3721">
                        <c:v>87.59826138787075</c:v>
                      </c:pt>
                      <c:pt idx="3722">
                        <c:v>87.371839282880558</c:v>
                      </c:pt>
                      <c:pt idx="3723">
                        <c:v>87.105551405558757</c:v>
                      </c:pt>
                      <c:pt idx="3724">
                        <c:v>87.301396850216946</c:v>
                      </c:pt>
                      <c:pt idx="3725">
                        <c:v>87.240243529552913</c:v>
                      </c:pt>
                      <c:pt idx="3726">
                        <c:v>87.282818626217733</c:v>
                      </c:pt>
                      <c:pt idx="3727">
                        <c:v>87.282818626217733</c:v>
                      </c:pt>
                      <c:pt idx="3728">
                        <c:v>87.282818626217733</c:v>
                      </c:pt>
                      <c:pt idx="3729">
                        <c:v>87.494920016875213</c:v>
                      </c:pt>
                      <c:pt idx="3730">
                        <c:v>87.712053009865812</c:v>
                      </c:pt>
                      <c:pt idx="3731">
                        <c:v>87.616065519203303</c:v>
                      </c:pt>
                      <c:pt idx="3732">
                        <c:v>88.632449190492594</c:v>
                      </c:pt>
                      <c:pt idx="3733">
                        <c:v>88.367709498504055</c:v>
                      </c:pt>
                      <c:pt idx="3734">
                        <c:v>88.367709498504055</c:v>
                      </c:pt>
                      <c:pt idx="3735">
                        <c:v>88.367709498504055</c:v>
                      </c:pt>
                      <c:pt idx="3736">
                        <c:v>88.257014247175533</c:v>
                      </c:pt>
                      <c:pt idx="3737">
                        <c:v>87.998467296520062</c:v>
                      </c:pt>
                      <c:pt idx="3738">
                        <c:v>87.70276389786622</c:v>
                      </c:pt>
                      <c:pt idx="3739">
                        <c:v>87.871129052858905</c:v>
                      </c:pt>
                    </c:numCache>
                  </c:numRef>
                </c:val>
                <c:smooth val="0"/>
                <c:extLst xmlns:c15="http://schemas.microsoft.com/office/drawing/2012/chart">
                  <c:ext xmlns:c16="http://schemas.microsoft.com/office/drawing/2014/chart" uri="{C3380CC4-5D6E-409C-BE32-E72D297353CC}">
                    <c16:uniqueId val="{0000000A-2CCE-47FD-B306-9786D5FF0827}"/>
                  </c:ext>
                </c:extLst>
              </c15:ser>
            </c15:filteredLineSeries>
            <c15:filteredLineSeries>
              <c15:ser>
                <c:idx val="10"/>
                <c:order val="10"/>
                <c:tx>
                  <c:strRef>
                    <c:extLst xmlns:c15="http://schemas.microsoft.com/office/drawing/2012/chart">
                      <c:ext xmlns:c15="http://schemas.microsoft.com/office/drawing/2012/chart" uri="{02D57815-91ED-43cb-92C2-25804820EDAC}">
                        <c15:formulaRef>
                          <c15:sqref>'Respecto al dólar'!$CG$4</c15:sqref>
                        </c15:formulaRef>
                      </c:ext>
                    </c:extLst>
                    <c:strCache>
                      <c:ptCount val="1"/>
                      <c:pt idx="0">
                        <c:v>Rusia</c:v>
                      </c:pt>
                    </c:strCache>
                  </c:strRef>
                </c:tx>
                <c:spPr>
                  <a:ln w="12700"/>
                </c:spPr>
                <c:marker>
                  <c:symbol val="none"/>
                </c:marker>
                <c:cat>
                  <c:numRef>
                    <c:extLst xmlns:c15="http://schemas.microsoft.com/office/drawing/2012/chart">
                      <c:ext xmlns:c15="http://schemas.microsoft.com/office/drawing/2012/chart" uri="{02D57815-91ED-43cb-92C2-25804820EDAC}">
                        <c15:formulaRef>
                          <c15:sqref>'Respecto al dólar'!$BV$5:$BV$4000</c15:sqref>
                        </c15:formulaRef>
                      </c:ext>
                    </c:extLst>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extLst xmlns:c15="http://schemas.microsoft.com/office/drawing/2012/chart">
                      <c:ext xmlns:c15="http://schemas.microsoft.com/office/drawing/2012/chart" uri="{02D57815-91ED-43cb-92C2-25804820EDAC}">
                        <c15:formulaRef>
                          <c15:sqref>'Respecto al dólar'!$CG$5:$CG$4000</c15:sqref>
                        </c15:formulaRef>
                      </c:ext>
                    </c:extLst>
                    <c:numCache>
                      <c:formatCode>0.00</c:formatCode>
                      <c:ptCount val="3996"/>
                      <c:pt idx="0">
                        <c:v>42.968622483955421</c:v>
                      </c:pt>
                      <c:pt idx="1">
                        <c:v>42.968622483955421</c:v>
                      </c:pt>
                      <c:pt idx="2">
                        <c:v>42.943323300710986</c:v>
                      </c:pt>
                      <c:pt idx="3">
                        <c:v>42.943323300710986</c:v>
                      </c:pt>
                      <c:pt idx="4">
                        <c:v>42.944955506081598</c:v>
                      </c:pt>
                      <c:pt idx="5">
                        <c:v>43.063616836524837</c:v>
                      </c:pt>
                      <c:pt idx="6">
                        <c:v>43.063616836524837</c:v>
                      </c:pt>
                      <c:pt idx="7">
                        <c:v>43.063616836524837</c:v>
                      </c:pt>
                      <c:pt idx="8">
                        <c:v>43.060842087394803</c:v>
                      </c:pt>
                      <c:pt idx="9">
                        <c:v>43.21867634673265</c:v>
                      </c:pt>
                      <c:pt idx="10">
                        <c:v>43.335868692342345</c:v>
                      </c:pt>
                      <c:pt idx="11">
                        <c:v>43.41503065281686</c:v>
                      </c:pt>
                      <c:pt idx="12">
                        <c:v>43.40523742059321</c:v>
                      </c:pt>
                      <c:pt idx="13">
                        <c:v>43.40523742059321</c:v>
                      </c:pt>
                      <c:pt idx="14">
                        <c:v>43.40523742059321</c:v>
                      </c:pt>
                      <c:pt idx="15">
                        <c:v>43.365738050624479</c:v>
                      </c:pt>
                      <c:pt idx="16">
                        <c:v>43.366227712235663</c:v>
                      </c:pt>
                      <c:pt idx="17">
                        <c:v>43.350558540677817</c:v>
                      </c:pt>
                      <c:pt idx="18">
                        <c:v>43.282658797260503</c:v>
                      </c:pt>
                      <c:pt idx="19">
                        <c:v>43.315302904672677</c:v>
                      </c:pt>
                      <c:pt idx="20">
                        <c:v>43.315302904672677</c:v>
                      </c:pt>
                      <c:pt idx="21">
                        <c:v>43.315302904672677</c:v>
                      </c:pt>
                      <c:pt idx="22">
                        <c:v>43.326891562804001</c:v>
                      </c:pt>
                      <c:pt idx="23">
                        <c:v>43.22243041908505</c:v>
                      </c:pt>
                      <c:pt idx="24">
                        <c:v>43.27629319631513</c:v>
                      </c:pt>
                      <c:pt idx="25">
                        <c:v>43.330319194082271</c:v>
                      </c:pt>
                      <c:pt idx="26">
                        <c:v>43.382712986478808</c:v>
                      </c:pt>
                      <c:pt idx="27">
                        <c:v>43.382712986478808</c:v>
                      </c:pt>
                      <c:pt idx="28">
                        <c:v>43.382712986478808</c:v>
                      </c:pt>
                      <c:pt idx="29">
                        <c:v>43.322484608303355</c:v>
                      </c:pt>
                      <c:pt idx="30">
                        <c:v>43.307305098356693</c:v>
                      </c:pt>
                      <c:pt idx="31">
                        <c:v>43.204476160008355</c:v>
                      </c:pt>
                      <c:pt idx="32">
                        <c:v>43.227327035196879</c:v>
                      </c:pt>
                      <c:pt idx="33">
                        <c:v>43.271396580203302</c:v>
                      </c:pt>
                      <c:pt idx="34">
                        <c:v>43.271396580203302</c:v>
                      </c:pt>
                      <c:pt idx="35">
                        <c:v>43.271396580203302</c:v>
                      </c:pt>
                      <c:pt idx="36">
                        <c:v>43.324443254748083</c:v>
                      </c:pt>
                      <c:pt idx="37">
                        <c:v>43.250994013070695</c:v>
                      </c:pt>
                      <c:pt idx="38">
                        <c:v>43.213779730620821</c:v>
                      </c:pt>
                      <c:pt idx="39">
                        <c:v>42.957197046361159</c:v>
                      </c:pt>
                      <c:pt idx="40">
                        <c:v>43.028197979982629</c:v>
                      </c:pt>
                      <c:pt idx="41">
                        <c:v>43.028197979982629</c:v>
                      </c:pt>
                      <c:pt idx="42">
                        <c:v>43.028197979982629</c:v>
                      </c:pt>
                      <c:pt idx="43">
                        <c:v>43.07389973035967</c:v>
                      </c:pt>
                      <c:pt idx="44">
                        <c:v>43.002082694052895</c:v>
                      </c:pt>
                      <c:pt idx="45">
                        <c:v>42.83478164356552</c:v>
                      </c:pt>
                      <c:pt idx="46">
                        <c:v>42.809808901395208</c:v>
                      </c:pt>
                      <c:pt idx="47">
                        <c:v>42.798873125412129</c:v>
                      </c:pt>
                      <c:pt idx="48">
                        <c:v>42.798873125412129</c:v>
                      </c:pt>
                      <c:pt idx="49">
                        <c:v>42.798873125412129</c:v>
                      </c:pt>
                      <c:pt idx="50">
                        <c:v>42.769493428741171</c:v>
                      </c:pt>
                      <c:pt idx="51">
                        <c:v>42.792344303929696</c:v>
                      </c:pt>
                      <c:pt idx="52">
                        <c:v>42.777001573445979</c:v>
                      </c:pt>
                      <c:pt idx="53">
                        <c:v>42.803932962061012</c:v>
                      </c:pt>
                      <c:pt idx="54">
                        <c:v>42.735217115958399</c:v>
                      </c:pt>
                      <c:pt idx="55">
                        <c:v>42.735217115958399</c:v>
                      </c:pt>
                      <c:pt idx="56">
                        <c:v>42.735217115958399</c:v>
                      </c:pt>
                      <c:pt idx="57">
                        <c:v>42.70192012639798</c:v>
                      </c:pt>
                      <c:pt idx="58">
                        <c:v>42.612638492625692</c:v>
                      </c:pt>
                      <c:pt idx="59">
                        <c:v>42.626185797201742</c:v>
                      </c:pt>
                      <c:pt idx="60">
                        <c:v>42.701593685323857</c:v>
                      </c:pt>
                      <c:pt idx="61">
                        <c:v>42.715630651511091</c:v>
                      </c:pt>
                      <c:pt idx="62">
                        <c:v>42.715630651511091</c:v>
                      </c:pt>
                      <c:pt idx="63">
                        <c:v>42.715630651511091</c:v>
                      </c:pt>
                      <c:pt idx="64">
                        <c:v>42.878198306423705</c:v>
                      </c:pt>
                      <c:pt idx="65">
                        <c:v>42.816174502340573</c:v>
                      </c:pt>
                      <c:pt idx="66">
                        <c:v>42.758884093832215</c:v>
                      </c:pt>
                      <c:pt idx="67">
                        <c:v>42.807850254950473</c:v>
                      </c:pt>
                      <c:pt idx="68">
                        <c:v>42.825804514027169</c:v>
                      </c:pt>
                      <c:pt idx="69">
                        <c:v>42.825804514027169</c:v>
                      </c:pt>
                      <c:pt idx="70">
                        <c:v>42.825804514027169</c:v>
                      </c:pt>
                      <c:pt idx="71">
                        <c:v>42.704205213916829</c:v>
                      </c:pt>
                      <c:pt idx="72">
                        <c:v>42.677273825301789</c:v>
                      </c:pt>
                      <c:pt idx="73">
                        <c:v>42.651484980446178</c:v>
                      </c:pt>
                      <c:pt idx="74">
                        <c:v>42.618187990885765</c:v>
                      </c:pt>
                      <c:pt idx="75">
                        <c:v>42.488427663922387</c:v>
                      </c:pt>
                      <c:pt idx="76">
                        <c:v>42.488427663922387</c:v>
                      </c:pt>
                      <c:pt idx="77">
                        <c:v>42.488427663922387</c:v>
                      </c:pt>
                      <c:pt idx="78">
                        <c:v>42.501158865813132</c:v>
                      </c:pt>
                      <c:pt idx="79">
                        <c:v>42.475696462031628</c:v>
                      </c:pt>
                      <c:pt idx="80">
                        <c:v>42.394249414038271</c:v>
                      </c:pt>
                      <c:pt idx="81">
                        <c:v>42.452355925231934</c:v>
                      </c:pt>
                      <c:pt idx="82">
                        <c:v>42.5254787258352</c:v>
                      </c:pt>
                      <c:pt idx="83">
                        <c:v>42.5254787258352</c:v>
                      </c:pt>
                      <c:pt idx="84">
                        <c:v>42.5254787258352</c:v>
                      </c:pt>
                      <c:pt idx="85">
                        <c:v>42.474717138809268</c:v>
                      </c:pt>
                      <c:pt idx="86">
                        <c:v>42.436360312599973</c:v>
                      </c:pt>
                      <c:pt idx="87">
                        <c:v>42.476512564716941</c:v>
                      </c:pt>
                      <c:pt idx="88">
                        <c:v>42.456109997584335</c:v>
                      </c:pt>
                      <c:pt idx="89">
                        <c:v>42.414488760633816</c:v>
                      </c:pt>
                      <c:pt idx="90">
                        <c:v>42.414488760633816</c:v>
                      </c:pt>
                      <c:pt idx="91">
                        <c:v>42.414488760633816</c:v>
                      </c:pt>
                      <c:pt idx="92">
                        <c:v>42.416610627615611</c:v>
                      </c:pt>
                      <c:pt idx="93">
                        <c:v>42.4308108143399</c:v>
                      </c:pt>
                      <c:pt idx="94">
                        <c:v>42.398493148001847</c:v>
                      </c:pt>
                      <c:pt idx="95">
                        <c:v>42.301050487376521</c:v>
                      </c:pt>
                      <c:pt idx="96">
                        <c:v>42.380212447851036</c:v>
                      </c:pt>
                      <c:pt idx="97">
                        <c:v>42.380212447851036</c:v>
                      </c:pt>
                      <c:pt idx="98">
                        <c:v>42.380212447851036</c:v>
                      </c:pt>
                      <c:pt idx="99">
                        <c:v>42.413835878485571</c:v>
                      </c:pt>
                      <c:pt idx="100">
                        <c:v>42.281953684540404</c:v>
                      </c:pt>
                      <c:pt idx="101">
                        <c:v>42.294521665894095</c:v>
                      </c:pt>
                      <c:pt idx="102">
                        <c:v>42.199037651713482</c:v>
                      </c:pt>
                      <c:pt idx="103">
                        <c:v>42.125098748424925</c:v>
                      </c:pt>
                      <c:pt idx="104">
                        <c:v>42.125098748424925</c:v>
                      </c:pt>
                      <c:pt idx="105">
                        <c:v>42.125098748424925</c:v>
                      </c:pt>
                      <c:pt idx="106">
                        <c:v>42.119386029627783</c:v>
                      </c:pt>
                      <c:pt idx="107">
                        <c:v>42.070909530120716</c:v>
                      </c:pt>
                      <c:pt idx="108">
                        <c:v>41.995664862535662</c:v>
                      </c:pt>
                      <c:pt idx="109">
                        <c:v>41.998439611665702</c:v>
                      </c:pt>
                      <c:pt idx="110">
                        <c:v>42.023249133298954</c:v>
                      </c:pt>
                      <c:pt idx="111">
                        <c:v>42.023249133298954</c:v>
                      </c:pt>
                      <c:pt idx="112">
                        <c:v>42.023249133298954</c:v>
                      </c:pt>
                      <c:pt idx="113">
                        <c:v>42.050343742451048</c:v>
                      </c:pt>
                      <c:pt idx="114">
                        <c:v>41.972650766810077</c:v>
                      </c:pt>
                      <c:pt idx="115">
                        <c:v>41.947188363028587</c:v>
                      </c:pt>
                      <c:pt idx="116">
                        <c:v>42.015904209131207</c:v>
                      </c:pt>
                      <c:pt idx="117">
                        <c:v>41.923847826228887</c:v>
                      </c:pt>
                      <c:pt idx="118">
                        <c:v>41.923847826228887</c:v>
                      </c:pt>
                      <c:pt idx="119">
                        <c:v>41.923847826228887</c:v>
                      </c:pt>
                      <c:pt idx="120">
                        <c:v>41.93266173523017</c:v>
                      </c:pt>
                      <c:pt idx="121">
                        <c:v>41.995664862535662</c:v>
                      </c:pt>
                      <c:pt idx="122">
                        <c:v>42.005784535833435</c:v>
                      </c:pt>
                      <c:pt idx="123">
                        <c:v>42.082008526640848</c:v>
                      </c:pt>
                      <c:pt idx="124">
                        <c:v>42.014435224297657</c:v>
                      </c:pt>
                      <c:pt idx="125">
                        <c:v>42.014435224297657</c:v>
                      </c:pt>
                      <c:pt idx="126">
                        <c:v>42.014435224297657</c:v>
                      </c:pt>
                      <c:pt idx="127">
                        <c:v>42.003662668851646</c:v>
                      </c:pt>
                      <c:pt idx="128">
                        <c:v>42.106165166125855</c:v>
                      </c:pt>
                      <c:pt idx="129">
                        <c:v>42.137013847630364</c:v>
                      </c:pt>
                      <c:pt idx="130">
                        <c:v>42.198711210639367</c:v>
                      </c:pt>
                      <c:pt idx="131">
                        <c:v>42.13652418601918</c:v>
                      </c:pt>
                      <c:pt idx="132">
                        <c:v>42.13652418601918</c:v>
                      </c:pt>
                      <c:pt idx="133">
                        <c:v>42.13652418601918</c:v>
                      </c:pt>
                      <c:pt idx="134">
                        <c:v>42.096208713365144</c:v>
                      </c:pt>
                      <c:pt idx="135">
                        <c:v>42.027329646725462</c:v>
                      </c:pt>
                      <c:pt idx="136">
                        <c:v>42.14484843340928</c:v>
                      </c:pt>
                      <c:pt idx="137">
                        <c:v>42.181246613173847</c:v>
                      </c:pt>
                      <c:pt idx="138">
                        <c:v>42.159048620133575</c:v>
                      </c:pt>
                      <c:pt idx="139">
                        <c:v>42.159048620133575</c:v>
                      </c:pt>
                      <c:pt idx="140">
                        <c:v>42.159048620133575</c:v>
                      </c:pt>
                      <c:pt idx="141">
                        <c:v>42.236251934163363</c:v>
                      </c:pt>
                      <c:pt idx="142">
                        <c:v>42.25534873699948</c:v>
                      </c:pt>
                      <c:pt idx="143">
                        <c:v>42.242780755645796</c:v>
                      </c:pt>
                      <c:pt idx="144">
                        <c:v>42.291257255152871</c:v>
                      </c:pt>
                      <c:pt idx="145">
                        <c:v>42.274771980909726</c:v>
                      </c:pt>
                      <c:pt idx="146">
                        <c:v>42.274771980909726</c:v>
                      </c:pt>
                      <c:pt idx="147">
                        <c:v>42.274771980909726</c:v>
                      </c:pt>
                      <c:pt idx="148">
                        <c:v>42.256001619147725</c:v>
                      </c:pt>
                      <c:pt idx="149">
                        <c:v>42.266284512982558</c:v>
                      </c:pt>
                      <c:pt idx="150">
                        <c:v>42.291910137301116</c:v>
                      </c:pt>
                      <c:pt idx="151">
                        <c:v>42.247187710146441</c:v>
                      </c:pt>
                      <c:pt idx="152">
                        <c:v>42.263020102241342</c:v>
                      </c:pt>
                      <c:pt idx="153">
                        <c:v>42.263020102241342</c:v>
                      </c:pt>
                      <c:pt idx="154">
                        <c:v>42.263020102241342</c:v>
                      </c:pt>
                      <c:pt idx="155">
                        <c:v>42.202138841917645</c:v>
                      </c:pt>
                      <c:pt idx="156">
                        <c:v>42.160027943355942</c:v>
                      </c:pt>
                      <c:pt idx="157">
                        <c:v>42.170637278264898</c:v>
                      </c:pt>
                      <c:pt idx="158">
                        <c:v>42.281464022929214</c:v>
                      </c:pt>
                      <c:pt idx="159">
                        <c:v>42.391637885445299</c:v>
                      </c:pt>
                      <c:pt idx="160">
                        <c:v>42.391637885445299</c:v>
                      </c:pt>
                      <c:pt idx="161">
                        <c:v>42.391637885445299</c:v>
                      </c:pt>
                      <c:pt idx="162">
                        <c:v>42.404695528410166</c:v>
                      </c:pt>
                      <c:pt idx="163">
                        <c:v>42.499689880979581</c:v>
                      </c:pt>
                      <c:pt idx="164">
                        <c:v>42.501811747961369</c:v>
                      </c:pt>
                      <c:pt idx="165">
                        <c:v>42.506871584610259</c:v>
                      </c:pt>
                      <c:pt idx="166">
                        <c:v>42.389352797926442</c:v>
                      </c:pt>
                      <c:pt idx="167">
                        <c:v>42.389352797926442</c:v>
                      </c:pt>
                      <c:pt idx="168">
                        <c:v>42.389352797926442</c:v>
                      </c:pt>
                      <c:pt idx="169">
                        <c:v>42.339896975197007</c:v>
                      </c:pt>
                      <c:pt idx="170">
                        <c:v>42.323574921490916</c:v>
                      </c:pt>
                      <c:pt idx="171">
                        <c:v>42.366338702200864</c:v>
                      </c:pt>
                      <c:pt idx="172">
                        <c:v>42.378906683554554</c:v>
                      </c:pt>
                      <c:pt idx="173">
                        <c:v>42.242780755645796</c:v>
                      </c:pt>
                      <c:pt idx="174">
                        <c:v>42.242780755645796</c:v>
                      </c:pt>
                      <c:pt idx="175">
                        <c:v>42.242780755645796</c:v>
                      </c:pt>
                      <c:pt idx="176">
                        <c:v>42.247514151220564</c:v>
                      </c:pt>
                      <c:pt idx="177">
                        <c:v>42.102411093773455</c:v>
                      </c:pt>
                      <c:pt idx="178">
                        <c:v>42.170637278264898</c:v>
                      </c:pt>
                      <c:pt idx="179">
                        <c:v>42.141420802131002</c:v>
                      </c:pt>
                      <c:pt idx="180">
                        <c:v>42.020964045780097</c:v>
                      </c:pt>
                      <c:pt idx="181">
                        <c:v>42.020964045780097</c:v>
                      </c:pt>
                      <c:pt idx="182">
                        <c:v>42.020964045780097</c:v>
                      </c:pt>
                      <c:pt idx="183">
                        <c:v>41.872596577591779</c:v>
                      </c:pt>
                      <c:pt idx="184">
                        <c:v>41.92058341548767</c:v>
                      </c:pt>
                      <c:pt idx="185">
                        <c:v>41.888428969686672</c:v>
                      </c:pt>
                      <c:pt idx="186">
                        <c:v>41.942781408527942</c:v>
                      </c:pt>
                      <c:pt idx="187">
                        <c:v>41.960409226530516</c:v>
                      </c:pt>
                      <c:pt idx="188">
                        <c:v>41.960409226530516</c:v>
                      </c:pt>
                      <c:pt idx="189">
                        <c:v>41.960409226530516</c:v>
                      </c:pt>
                      <c:pt idx="190">
                        <c:v>41.886959984853135</c:v>
                      </c:pt>
                      <c:pt idx="191">
                        <c:v>41.696808059177229</c:v>
                      </c:pt>
                      <c:pt idx="192">
                        <c:v>41.688973473398313</c:v>
                      </c:pt>
                      <c:pt idx="193">
                        <c:v>41.613239144202083</c:v>
                      </c:pt>
                      <c:pt idx="194">
                        <c:v>41.551052119581897</c:v>
                      </c:pt>
                      <c:pt idx="195">
                        <c:v>41.551052119581897</c:v>
                      </c:pt>
                      <c:pt idx="196">
                        <c:v>41.551052119581897</c:v>
                      </c:pt>
                      <c:pt idx="197">
                        <c:v>41.588919284180008</c:v>
                      </c:pt>
                      <c:pt idx="198">
                        <c:v>41.561335013416731</c:v>
                      </c:pt>
                      <c:pt idx="199">
                        <c:v>41.516449365724988</c:v>
                      </c:pt>
                      <c:pt idx="200">
                        <c:v>41.483642037775759</c:v>
                      </c:pt>
                      <c:pt idx="201">
                        <c:v>41.4430001240476</c:v>
                      </c:pt>
                      <c:pt idx="202">
                        <c:v>41.4430001240476</c:v>
                      </c:pt>
                      <c:pt idx="203">
                        <c:v>41.4430001240476</c:v>
                      </c:pt>
                      <c:pt idx="204">
                        <c:v>41.468625748366165</c:v>
                      </c:pt>
                      <c:pt idx="205">
                        <c:v>41.44202080082524</c:v>
                      </c:pt>
                      <c:pt idx="206">
                        <c:v>41.602140147681936</c:v>
                      </c:pt>
                      <c:pt idx="207">
                        <c:v>41.570638584029197</c:v>
                      </c:pt>
                      <c:pt idx="208">
                        <c:v>41.777765445559425</c:v>
                      </c:pt>
                      <c:pt idx="209">
                        <c:v>41.777765445559425</c:v>
                      </c:pt>
                      <c:pt idx="210">
                        <c:v>41.777765445559425</c:v>
                      </c:pt>
                      <c:pt idx="211">
                        <c:v>41.705132306567336</c:v>
                      </c:pt>
                      <c:pt idx="212">
                        <c:v>41.708886378919736</c:v>
                      </c:pt>
                      <c:pt idx="213">
                        <c:v>41.762749156149823</c:v>
                      </c:pt>
                      <c:pt idx="214">
                        <c:v>41.738592516664816</c:v>
                      </c:pt>
                      <c:pt idx="215">
                        <c:v>41.601976927144882</c:v>
                      </c:pt>
                      <c:pt idx="216">
                        <c:v>41.601976927144882</c:v>
                      </c:pt>
                      <c:pt idx="217">
                        <c:v>41.601976927144882</c:v>
                      </c:pt>
                      <c:pt idx="218">
                        <c:v>41.59659064942187</c:v>
                      </c:pt>
                      <c:pt idx="219">
                        <c:v>41.585491652901737</c:v>
                      </c:pt>
                      <c:pt idx="220">
                        <c:v>41.523794289892727</c:v>
                      </c:pt>
                      <c:pt idx="221">
                        <c:v>41.569496040269769</c:v>
                      </c:pt>
                      <c:pt idx="222">
                        <c:v>41.561171792879662</c:v>
                      </c:pt>
                      <c:pt idx="223">
                        <c:v>41.561171792879662</c:v>
                      </c:pt>
                      <c:pt idx="224">
                        <c:v>41.561171792879662</c:v>
                      </c:pt>
                      <c:pt idx="225">
                        <c:v>41.681138887619397</c:v>
                      </c:pt>
                      <c:pt idx="226">
                        <c:v>41.791312750135468</c:v>
                      </c:pt>
                      <c:pt idx="227">
                        <c:v>41.962041431901127</c:v>
                      </c:pt>
                      <c:pt idx="228">
                        <c:v>42.063727826490037</c:v>
                      </c:pt>
                      <c:pt idx="229">
                        <c:v>42.045773567413349</c:v>
                      </c:pt>
                      <c:pt idx="230">
                        <c:v>42.045773567413349</c:v>
                      </c:pt>
                      <c:pt idx="231">
                        <c:v>42.045773567413349</c:v>
                      </c:pt>
                      <c:pt idx="232">
                        <c:v>42.097840918735756</c:v>
                      </c:pt>
                      <c:pt idx="233">
                        <c:v>42.25812348612952</c:v>
                      </c:pt>
                      <c:pt idx="234">
                        <c:v>42.044631023653913</c:v>
                      </c:pt>
                      <c:pt idx="235">
                        <c:v>42.010844372482325</c:v>
                      </c:pt>
                      <c:pt idx="236">
                        <c:v>41.93266173523017</c:v>
                      </c:pt>
                      <c:pt idx="237">
                        <c:v>41.93266173523017</c:v>
                      </c:pt>
                      <c:pt idx="238">
                        <c:v>41.93266173523017</c:v>
                      </c:pt>
                      <c:pt idx="239">
                        <c:v>41.898711863521513</c:v>
                      </c:pt>
                      <c:pt idx="240">
                        <c:v>42.022922692224824</c:v>
                      </c:pt>
                      <c:pt idx="241">
                        <c:v>41.846154850587915</c:v>
                      </c:pt>
                      <c:pt idx="242">
                        <c:v>41.870964372221167</c:v>
                      </c:pt>
                      <c:pt idx="243">
                        <c:v>41.875860988332988</c:v>
                      </c:pt>
                      <c:pt idx="244">
                        <c:v>41.875860988332988</c:v>
                      </c:pt>
                      <c:pt idx="245">
                        <c:v>41.875860988332988</c:v>
                      </c:pt>
                      <c:pt idx="246">
                        <c:v>41.802085305581485</c:v>
                      </c:pt>
                      <c:pt idx="247">
                        <c:v>41.905240685003946</c:v>
                      </c:pt>
                      <c:pt idx="248">
                        <c:v>41.848276717569711</c:v>
                      </c:pt>
                      <c:pt idx="249">
                        <c:v>41.837830603197816</c:v>
                      </c:pt>
                      <c:pt idx="250">
                        <c:v>41.738266075590694</c:v>
                      </c:pt>
                      <c:pt idx="251">
                        <c:v>41.738266075590694</c:v>
                      </c:pt>
                      <c:pt idx="252">
                        <c:v>41.738266075590694</c:v>
                      </c:pt>
                      <c:pt idx="253">
                        <c:v>41.665469716061551</c:v>
                      </c:pt>
                      <c:pt idx="254">
                        <c:v>41.54272787219179</c:v>
                      </c:pt>
                      <c:pt idx="255">
                        <c:v>41.418353822951417</c:v>
                      </c:pt>
                      <c:pt idx="256">
                        <c:v>41.386036156613365</c:v>
                      </c:pt>
                      <c:pt idx="257">
                        <c:v>41.353228828664136</c:v>
                      </c:pt>
                      <c:pt idx="258">
                        <c:v>41.353228828664136</c:v>
                      </c:pt>
                      <c:pt idx="259">
                        <c:v>41.353228828664136</c:v>
                      </c:pt>
                      <c:pt idx="260">
                        <c:v>41.333642364216836</c:v>
                      </c:pt>
                      <c:pt idx="261">
                        <c:v>41.313729458695406</c:v>
                      </c:pt>
                      <c:pt idx="262">
                        <c:v>41.107908361461668</c:v>
                      </c:pt>
                      <c:pt idx="263">
                        <c:v>40.932935945732432</c:v>
                      </c:pt>
                      <c:pt idx="264">
                        <c:v>40.87042248003813</c:v>
                      </c:pt>
                      <c:pt idx="265">
                        <c:v>40.87042248003813</c:v>
                      </c:pt>
                      <c:pt idx="266">
                        <c:v>40.87042248003813</c:v>
                      </c:pt>
                      <c:pt idx="267">
                        <c:v>40.833208197588249</c:v>
                      </c:pt>
                      <c:pt idx="268">
                        <c:v>40.755678442484346</c:v>
                      </c:pt>
                      <c:pt idx="269">
                        <c:v>40.775428127468707</c:v>
                      </c:pt>
                      <c:pt idx="270">
                        <c:v>40.73674486018529</c:v>
                      </c:pt>
                      <c:pt idx="271">
                        <c:v>40.574666866883852</c:v>
                      </c:pt>
                      <c:pt idx="272">
                        <c:v>40.574666866883852</c:v>
                      </c:pt>
                      <c:pt idx="273">
                        <c:v>40.574666866883852</c:v>
                      </c:pt>
                      <c:pt idx="274">
                        <c:v>40.601924696573015</c:v>
                      </c:pt>
                      <c:pt idx="275">
                        <c:v>40.721402129701559</c:v>
                      </c:pt>
                      <c:pt idx="276">
                        <c:v>40.820476995697504</c:v>
                      </c:pt>
                      <c:pt idx="277">
                        <c:v>40.7475174156313</c:v>
                      </c:pt>
                      <c:pt idx="278">
                        <c:v>40.754372678187863</c:v>
                      </c:pt>
                      <c:pt idx="279">
                        <c:v>40.754372678187863</c:v>
                      </c:pt>
                      <c:pt idx="280">
                        <c:v>40.754372678187863</c:v>
                      </c:pt>
                      <c:pt idx="281">
                        <c:v>40.887560636429512</c:v>
                      </c:pt>
                      <c:pt idx="282">
                        <c:v>40.797136458897803</c:v>
                      </c:pt>
                      <c:pt idx="283">
                        <c:v>40.730379259239911</c:v>
                      </c:pt>
                      <c:pt idx="284">
                        <c:v>40.65970476669257</c:v>
                      </c:pt>
                      <c:pt idx="285">
                        <c:v>40.687452257992909</c:v>
                      </c:pt>
                      <c:pt idx="286">
                        <c:v>40.687452257992909</c:v>
                      </c:pt>
                      <c:pt idx="287">
                        <c:v>40.687452257992909</c:v>
                      </c:pt>
                      <c:pt idx="288">
                        <c:v>40.643382712986472</c:v>
                      </c:pt>
                      <c:pt idx="289">
                        <c:v>40.689737345511759</c:v>
                      </c:pt>
                      <c:pt idx="290">
                        <c:v>40.641424066541745</c:v>
                      </c:pt>
                      <c:pt idx="291">
                        <c:v>40.504155594873566</c:v>
                      </c:pt>
                      <c:pt idx="292">
                        <c:v>40.554753961362429</c:v>
                      </c:pt>
                      <c:pt idx="293">
                        <c:v>40.554753961362429</c:v>
                      </c:pt>
                      <c:pt idx="294">
                        <c:v>40.554753961362429</c:v>
                      </c:pt>
                      <c:pt idx="295">
                        <c:v>40.702958209013687</c:v>
                      </c:pt>
                      <c:pt idx="296">
                        <c:v>40.577604836550954</c:v>
                      </c:pt>
                      <c:pt idx="297">
                        <c:v>40.583807216959265</c:v>
                      </c:pt>
                      <c:pt idx="298">
                        <c:v>40.487343879556299</c:v>
                      </c:pt>
                      <c:pt idx="299">
                        <c:v>40.358073214204097</c:v>
                      </c:pt>
                      <c:pt idx="300">
                        <c:v>40.358073214204097</c:v>
                      </c:pt>
                      <c:pt idx="301">
                        <c:v>40.358073214204097</c:v>
                      </c:pt>
                      <c:pt idx="302">
                        <c:v>40.302904672677528</c:v>
                      </c:pt>
                      <c:pt idx="303">
                        <c:v>40.296702292269224</c:v>
                      </c:pt>
                      <c:pt idx="304">
                        <c:v>40.243002735576198</c:v>
                      </c:pt>
                      <c:pt idx="305">
                        <c:v>40.30225179052929</c:v>
                      </c:pt>
                      <c:pt idx="306">
                        <c:v>40.184080121697228</c:v>
                      </c:pt>
                      <c:pt idx="307">
                        <c:v>40.184080121697228</c:v>
                      </c:pt>
                      <c:pt idx="308">
                        <c:v>40.184080121697228</c:v>
                      </c:pt>
                      <c:pt idx="309">
                        <c:v>40.252959188336909</c:v>
                      </c:pt>
                      <c:pt idx="310">
                        <c:v>40.11422173183518</c:v>
                      </c:pt>
                      <c:pt idx="311">
                        <c:v>39.967812910091595</c:v>
                      </c:pt>
                      <c:pt idx="312">
                        <c:v>39.927987099048742</c:v>
                      </c:pt>
                      <c:pt idx="313">
                        <c:v>39.918193866825099</c:v>
                      </c:pt>
                      <c:pt idx="314">
                        <c:v>39.918193866825099</c:v>
                      </c:pt>
                      <c:pt idx="315">
                        <c:v>39.918193866825099</c:v>
                      </c:pt>
                      <c:pt idx="316">
                        <c:v>40.163351113490506</c:v>
                      </c:pt>
                      <c:pt idx="317">
                        <c:v>40.053666912585605</c:v>
                      </c:pt>
                      <c:pt idx="318">
                        <c:v>39.967323248480412</c:v>
                      </c:pt>
                      <c:pt idx="319">
                        <c:v>40.035222991897733</c:v>
                      </c:pt>
                      <c:pt idx="320">
                        <c:v>39.975321054796389</c:v>
                      </c:pt>
                      <c:pt idx="321">
                        <c:v>39.975321054796389</c:v>
                      </c:pt>
                      <c:pt idx="322">
                        <c:v>39.975321054796389</c:v>
                      </c:pt>
                      <c:pt idx="323">
                        <c:v>39.954592046589667</c:v>
                      </c:pt>
                      <c:pt idx="324">
                        <c:v>39.712046328517239</c:v>
                      </c:pt>
                      <c:pt idx="325">
                        <c:v>39.67646425143797</c:v>
                      </c:pt>
                      <c:pt idx="326">
                        <c:v>39.680544764864493</c:v>
                      </c:pt>
                      <c:pt idx="327">
                        <c:v>39.692949525681115</c:v>
                      </c:pt>
                      <c:pt idx="328">
                        <c:v>39.692949525681115</c:v>
                      </c:pt>
                      <c:pt idx="329">
                        <c:v>39.692949525681115</c:v>
                      </c:pt>
                      <c:pt idx="330">
                        <c:v>39.638107425228668</c:v>
                      </c:pt>
                      <c:pt idx="331">
                        <c:v>39.710414123146627</c:v>
                      </c:pt>
                      <c:pt idx="332">
                        <c:v>39.683319513994526</c:v>
                      </c:pt>
                      <c:pt idx="333">
                        <c:v>39.851436667167214</c:v>
                      </c:pt>
                      <c:pt idx="334">
                        <c:v>39.99066378528012</c:v>
                      </c:pt>
                      <c:pt idx="335">
                        <c:v>39.99066378528012</c:v>
                      </c:pt>
                      <c:pt idx="336">
                        <c:v>39.99066378528012</c:v>
                      </c:pt>
                      <c:pt idx="337">
                        <c:v>39.942350506310106</c:v>
                      </c:pt>
                      <c:pt idx="338">
                        <c:v>39.805082034641927</c:v>
                      </c:pt>
                      <c:pt idx="339">
                        <c:v>40.034406889212427</c:v>
                      </c:pt>
                      <c:pt idx="340">
                        <c:v>39.985277507557107</c:v>
                      </c:pt>
                      <c:pt idx="341">
                        <c:v>39.955897810886157</c:v>
                      </c:pt>
                      <c:pt idx="342">
                        <c:v>39.955897810886157</c:v>
                      </c:pt>
                      <c:pt idx="343">
                        <c:v>39.955897810886157</c:v>
                      </c:pt>
                      <c:pt idx="344">
                        <c:v>39.872981778059234</c:v>
                      </c:pt>
                      <c:pt idx="345">
                        <c:v>39.946757460810744</c:v>
                      </c:pt>
                      <c:pt idx="346">
                        <c:v>39.889630272839447</c:v>
                      </c:pt>
                      <c:pt idx="347">
                        <c:v>39.992785652261908</c:v>
                      </c:pt>
                      <c:pt idx="348">
                        <c:v>40.28641939843439</c:v>
                      </c:pt>
                      <c:pt idx="349">
                        <c:v>40.28641939843439</c:v>
                      </c:pt>
                      <c:pt idx="350">
                        <c:v>40.28641939843439</c:v>
                      </c:pt>
                      <c:pt idx="351">
                        <c:v>40.331957928274363</c:v>
                      </c:pt>
                      <c:pt idx="352">
                        <c:v>40.32036927014304</c:v>
                      </c:pt>
                      <c:pt idx="353">
                        <c:v>40.368356108038931</c:v>
                      </c:pt>
                      <c:pt idx="354">
                        <c:v>40.440826026493959</c:v>
                      </c:pt>
                      <c:pt idx="355">
                        <c:v>40.371783739317216</c:v>
                      </c:pt>
                      <c:pt idx="356">
                        <c:v>40.371783739317216</c:v>
                      </c:pt>
                      <c:pt idx="357">
                        <c:v>40.371783739317216</c:v>
                      </c:pt>
                      <c:pt idx="358">
                        <c:v>40.345668453387475</c:v>
                      </c:pt>
                      <c:pt idx="359">
                        <c:v>40.347627099832209</c:v>
                      </c:pt>
                      <c:pt idx="360">
                        <c:v>40.223905932740081</c:v>
                      </c:pt>
                      <c:pt idx="361">
                        <c:v>40.162698231342262</c:v>
                      </c:pt>
                      <c:pt idx="362">
                        <c:v>39.96977155653633</c:v>
                      </c:pt>
                      <c:pt idx="363">
                        <c:v>39.96977155653633</c:v>
                      </c:pt>
                      <c:pt idx="364">
                        <c:v>39.96977155653633</c:v>
                      </c:pt>
                      <c:pt idx="365">
                        <c:v>40.153231440192727</c:v>
                      </c:pt>
                      <c:pt idx="366">
                        <c:v>40.212317274608758</c:v>
                      </c:pt>
                      <c:pt idx="367">
                        <c:v>39.977932583389375</c:v>
                      </c:pt>
                      <c:pt idx="368">
                        <c:v>39.916235220380372</c:v>
                      </c:pt>
                      <c:pt idx="369">
                        <c:v>39.924885908844594</c:v>
                      </c:pt>
                      <c:pt idx="370">
                        <c:v>39.924885908844594</c:v>
                      </c:pt>
                      <c:pt idx="371">
                        <c:v>39.924885908844594</c:v>
                      </c:pt>
                      <c:pt idx="372">
                        <c:v>39.988541918298324</c:v>
                      </c:pt>
                      <c:pt idx="373">
                        <c:v>39.966507145795113</c:v>
                      </c:pt>
                      <c:pt idx="374">
                        <c:v>39.963732396665073</c:v>
                      </c:pt>
                      <c:pt idx="375">
                        <c:v>39.755136550301302</c:v>
                      </c:pt>
                      <c:pt idx="376">
                        <c:v>39.794146258658849</c:v>
                      </c:pt>
                      <c:pt idx="377">
                        <c:v>39.794146258658849</c:v>
                      </c:pt>
                      <c:pt idx="378">
                        <c:v>39.794146258658849</c:v>
                      </c:pt>
                      <c:pt idx="379">
                        <c:v>39.641045394895762</c:v>
                      </c:pt>
                      <c:pt idx="380">
                        <c:v>39.741099584114068</c:v>
                      </c:pt>
                      <c:pt idx="381">
                        <c:v>39.968792233313962</c:v>
                      </c:pt>
                      <c:pt idx="382">
                        <c:v>39.989521241520691</c:v>
                      </c:pt>
                      <c:pt idx="383">
                        <c:v>40.025919421285259</c:v>
                      </c:pt>
                      <c:pt idx="384">
                        <c:v>40.025919421285259</c:v>
                      </c:pt>
                      <c:pt idx="385">
                        <c:v>40.025919421285259</c:v>
                      </c:pt>
                      <c:pt idx="386">
                        <c:v>40.386963249263871</c:v>
                      </c:pt>
                      <c:pt idx="387">
                        <c:v>40.267322595598266</c:v>
                      </c:pt>
                      <c:pt idx="388">
                        <c:v>40.264058184857056</c:v>
                      </c:pt>
                      <c:pt idx="389">
                        <c:v>39.945451696514255</c:v>
                      </c:pt>
                      <c:pt idx="390">
                        <c:v>40.057584205475074</c:v>
                      </c:pt>
                      <c:pt idx="391">
                        <c:v>40.057584205475074</c:v>
                      </c:pt>
                      <c:pt idx="392">
                        <c:v>40.057584205475074</c:v>
                      </c:pt>
                      <c:pt idx="393">
                        <c:v>39.948552886718417</c:v>
                      </c:pt>
                      <c:pt idx="394">
                        <c:v>39.959488662701489</c:v>
                      </c:pt>
                      <c:pt idx="395">
                        <c:v>39.84115377333238</c:v>
                      </c:pt>
                      <c:pt idx="396">
                        <c:v>39.883427892431136</c:v>
                      </c:pt>
                      <c:pt idx="397">
                        <c:v>39.974341731574029</c:v>
                      </c:pt>
                      <c:pt idx="398">
                        <c:v>39.974341731574029</c:v>
                      </c:pt>
                      <c:pt idx="399">
                        <c:v>39.974341731574029</c:v>
                      </c:pt>
                      <c:pt idx="400">
                        <c:v>39.977606142315246</c:v>
                      </c:pt>
                      <c:pt idx="401">
                        <c:v>40.198443528958585</c:v>
                      </c:pt>
                      <c:pt idx="402">
                        <c:v>40.222273727369476</c:v>
                      </c:pt>
                      <c:pt idx="403">
                        <c:v>40.455679095366499</c:v>
                      </c:pt>
                      <c:pt idx="404">
                        <c:v>40.3797815456332</c:v>
                      </c:pt>
                      <c:pt idx="405">
                        <c:v>40.3797815456332</c:v>
                      </c:pt>
                      <c:pt idx="406">
                        <c:v>40.3797815456332</c:v>
                      </c:pt>
                      <c:pt idx="407">
                        <c:v>40.299313820862196</c:v>
                      </c:pt>
                      <c:pt idx="408">
                        <c:v>40.196321661976789</c:v>
                      </c:pt>
                      <c:pt idx="409">
                        <c:v>40.256876481226371</c:v>
                      </c:pt>
                      <c:pt idx="410">
                        <c:v>40.172654684102973</c:v>
                      </c:pt>
                      <c:pt idx="411">
                        <c:v>40.130380565004209</c:v>
                      </c:pt>
                      <c:pt idx="412">
                        <c:v>40.130380565004209</c:v>
                      </c:pt>
                      <c:pt idx="413">
                        <c:v>40.130380565004209</c:v>
                      </c:pt>
                      <c:pt idx="414">
                        <c:v>40.122382758688232</c:v>
                      </c:pt>
                      <c:pt idx="415">
                        <c:v>40.062807262661018</c:v>
                      </c:pt>
                      <c:pt idx="416">
                        <c:v>40.065092350179867</c:v>
                      </c:pt>
                      <c:pt idx="417">
                        <c:v>39.944798814366017</c:v>
                      </c:pt>
                      <c:pt idx="418">
                        <c:v>39.884570436190558</c:v>
                      </c:pt>
                      <c:pt idx="419">
                        <c:v>39.884570436190558</c:v>
                      </c:pt>
                      <c:pt idx="420">
                        <c:v>39.884570436190558</c:v>
                      </c:pt>
                      <c:pt idx="421">
                        <c:v>39.888161288005897</c:v>
                      </c:pt>
                      <c:pt idx="422">
                        <c:v>39.594527541833422</c:v>
                      </c:pt>
                      <c:pt idx="423">
                        <c:v>39.321949244941798</c:v>
                      </c:pt>
                      <c:pt idx="424">
                        <c:v>39.169664483864018</c:v>
                      </c:pt>
                      <c:pt idx="425">
                        <c:v>39.196269431404936</c:v>
                      </c:pt>
                      <c:pt idx="426">
                        <c:v>39.196269431404936</c:v>
                      </c:pt>
                      <c:pt idx="427">
                        <c:v>39.196269431404936</c:v>
                      </c:pt>
                      <c:pt idx="428">
                        <c:v>39.207368427925076</c:v>
                      </c:pt>
                      <c:pt idx="429">
                        <c:v>39.179784157161791</c:v>
                      </c:pt>
                      <c:pt idx="430">
                        <c:v>39.097684227020181</c:v>
                      </c:pt>
                      <c:pt idx="431">
                        <c:v>38.888109057434043</c:v>
                      </c:pt>
                      <c:pt idx="432">
                        <c:v>38.932831484588718</c:v>
                      </c:pt>
                      <c:pt idx="433">
                        <c:v>38.932831484588718</c:v>
                      </c:pt>
                      <c:pt idx="434">
                        <c:v>38.932831484588718</c:v>
                      </c:pt>
                      <c:pt idx="435">
                        <c:v>38.961558299111424</c:v>
                      </c:pt>
                      <c:pt idx="436">
                        <c:v>38.968903223279163</c:v>
                      </c:pt>
                      <c:pt idx="437">
                        <c:v>38.674453374421383</c:v>
                      </c:pt>
                      <c:pt idx="438">
                        <c:v>38.553343735922226</c:v>
                      </c:pt>
                      <c:pt idx="439">
                        <c:v>38.512538601657013</c:v>
                      </c:pt>
                      <c:pt idx="440">
                        <c:v>38.512538601657013</c:v>
                      </c:pt>
                      <c:pt idx="441">
                        <c:v>38.512538601657013</c:v>
                      </c:pt>
                      <c:pt idx="442">
                        <c:v>38.42994900990422</c:v>
                      </c:pt>
                      <c:pt idx="443">
                        <c:v>38.569829010165371</c:v>
                      </c:pt>
                      <c:pt idx="444">
                        <c:v>38.580275124537266</c:v>
                      </c:pt>
                      <c:pt idx="445">
                        <c:v>38.859708683985453</c:v>
                      </c:pt>
                      <c:pt idx="446">
                        <c:v>38.836857808796935</c:v>
                      </c:pt>
                      <c:pt idx="447">
                        <c:v>38.836857808796935</c:v>
                      </c:pt>
                      <c:pt idx="448">
                        <c:v>38.836857808796935</c:v>
                      </c:pt>
                      <c:pt idx="449">
                        <c:v>38.851710877669468</c:v>
                      </c:pt>
                      <c:pt idx="450">
                        <c:v>38.545345929606242</c:v>
                      </c:pt>
                      <c:pt idx="451">
                        <c:v>38.277011366678195</c:v>
                      </c:pt>
                      <c:pt idx="452">
                        <c:v>38.361722825412784</c:v>
                      </c:pt>
                      <c:pt idx="453">
                        <c:v>38.339198391298382</c:v>
                      </c:pt>
                      <c:pt idx="454">
                        <c:v>38.339198391298382</c:v>
                      </c:pt>
                      <c:pt idx="455">
                        <c:v>38.339198391298382</c:v>
                      </c:pt>
                      <c:pt idx="456">
                        <c:v>38.345237551169639</c:v>
                      </c:pt>
                      <c:pt idx="457">
                        <c:v>38.591537341594467</c:v>
                      </c:pt>
                      <c:pt idx="458">
                        <c:v>38.462103455705204</c:v>
                      </c:pt>
                      <c:pt idx="459">
                        <c:v>38.492952137209713</c:v>
                      </c:pt>
                      <c:pt idx="460">
                        <c:v>38.417707469624652</c:v>
                      </c:pt>
                      <c:pt idx="461">
                        <c:v>38.417707469624652</c:v>
                      </c:pt>
                      <c:pt idx="462">
                        <c:v>38.417707469624652</c:v>
                      </c:pt>
                      <c:pt idx="463">
                        <c:v>38.443822755554393</c:v>
                      </c:pt>
                      <c:pt idx="464">
                        <c:v>38.445128519850876</c:v>
                      </c:pt>
                      <c:pt idx="465">
                        <c:v>38.286641378364791</c:v>
                      </c:pt>
                      <c:pt idx="466">
                        <c:v>38.411015427605157</c:v>
                      </c:pt>
                      <c:pt idx="467">
                        <c:v>38.305574960663847</c:v>
                      </c:pt>
                      <c:pt idx="468">
                        <c:v>38.305574960663847</c:v>
                      </c:pt>
                      <c:pt idx="469">
                        <c:v>38.305574960663847</c:v>
                      </c:pt>
                      <c:pt idx="470">
                        <c:v>38.277827469363501</c:v>
                      </c:pt>
                      <c:pt idx="471">
                        <c:v>38.338545509150144</c:v>
                      </c:pt>
                      <c:pt idx="472">
                        <c:v>38.131581868156971</c:v>
                      </c:pt>
                      <c:pt idx="473">
                        <c:v>38.175814633700469</c:v>
                      </c:pt>
                      <c:pt idx="474">
                        <c:v>38.298066815959046</c:v>
                      </c:pt>
                      <c:pt idx="475">
                        <c:v>38.298066815959046</c:v>
                      </c:pt>
                      <c:pt idx="476">
                        <c:v>38.298066815959046</c:v>
                      </c:pt>
                      <c:pt idx="477">
                        <c:v>38.183322778405262</c:v>
                      </c:pt>
                      <c:pt idx="478">
                        <c:v>38.059601611313141</c:v>
                      </c:pt>
                      <c:pt idx="479">
                        <c:v>38.206173653593787</c:v>
                      </c:pt>
                      <c:pt idx="480">
                        <c:v>38.472549570077106</c:v>
                      </c:pt>
                      <c:pt idx="481">
                        <c:v>38.55856679310817</c:v>
                      </c:pt>
                      <c:pt idx="482">
                        <c:v>38.55856679310817</c:v>
                      </c:pt>
                      <c:pt idx="483">
                        <c:v>38.55856679310817</c:v>
                      </c:pt>
                      <c:pt idx="484">
                        <c:v>38.503398251581608</c:v>
                      </c:pt>
                      <c:pt idx="485">
                        <c:v>38.63968740002742</c:v>
                      </c:pt>
                      <c:pt idx="486">
                        <c:v>38.581580888833756</c:v>
                      </c:pt>
                      <c:pt idx="487">
                        <c:v>38.810742522867194</c:v>
                      </c:pt>
                      <c:pt idx="488">
                        <c:v>38.848446466928252</c:v>
                      </c:pt>
                      <c:pt idx="489">
                        <c:v>38.848446466928252</c:v>
                      </c:pt>
                      <c:pt idx="490">
                        <c:v>38.848446466928252</c:v>
                      </c:pt>
                      <c:pt idx="491">
                        <c:v>38.777445533306782</c:v>
                      </c:pt>
                      <c:pt idx="492">
                        <c:v>38.701874424647606</c:v>
                      </c:pt>
                      <c:pt idx="493">
                        <c:v>38.883049220785146</c:v>
                      </c:pt>
                      <c:pt idx="494">
                        <c:v>38.890067703878763</c:v>
                      </c:pt>
                      <c:pt idx="495">
                        <c:v>38.750840585765864</c:v>
                      </c:pt>
                      <c:pt idx="496">
                        <c:v>38.750840585765864</c:v>
                      </c:pt>
                      <c:pt idx="497">
                        <c:v>38.750840585765864</c:v>
                      </c:pt>
                      <c:pt idx="498">
                        <c:v>38.664660142197732</c:v>
                      </c:pt>
                      <c:pt idx="499">
                        <c:v>38.860035125059575</c:v>
                      </c:pt>
                      <c:pt idx="500">
                        <c:v>38.975758485835719</c:v>
                      </c:pt>
                      <c:pt idx="501">
                        <c:v>38.998282919950114</c:v>
                      </c:pt>
                      <c:pt idx="502">
                        <c:v>38.724888520373185</c:v>
                      </c:pt>
                      <c:pt idx="503">
                        <c:v>38.724888520373185</c:v>
                      </c:pt>
                      <c:pt idx="504">
                        <c:v>38.724888520373185</c:v>
                      </c:pt>
                      <c:pt idx="505">
                        <c:v>38.830818648925685</c:v>
                      </c:pt>
                      <c:pt idx="506">
                        <c:v>38.691754751349833</c:v>
                      </c:pt>
                      <c:pt idx="507">
                        <c:v>38.448066489517977</c:v>
                      </c:pt>
                      <c:pt idx="508">
                        <c:v>38.539796431346183</c:v>
                      </c:pt>
                      <c:pt idx="509">
                        <c:v>38.43125477420071</c:v>
                      </c:pt>
                      <c:pt idx="510">
                        <c:v>38.43125477420071</c:v>
                      </c:pt>
                      <c:pt idx="511">
                        <c:v>38.43125477420071</c:v>
                      </c:pt>
                      <c:pt idx="512">
                        <c:v>38.379024202341235</c:v>
                      </c:pt>
                      <c:pt idx="513">
                        <c:v>38.557261028811688</c:v>
                      </c:pt>
                      <c:pt idx="514">
                        <c:v>38.556281705589321</c:v>
                      </c:pt>
                      <c:pt idx="515">
                        <c:v>38.699262896054634</c:v>
                      </c:pt>
                      <c:pt idx="516">
                        <c:v>38.657151997492932</c:v>
                      </c:pt>
                      <c:pt idx="517">
                        <c:v>38.657151997492932</c:v>
                      </c:pt>
                      <c:pt idx="518">
                        <c:v>38.657151997492932</c:v>
                      </c:pt>
                      <c:pt idx="519">
                        <c:v>38.696161705850471</c:v>
                      </c:pt>
                      <c:pt idx="520">
                        <c:v>38.826574914962094</c:v>
                      </c:pt>
                      <c:pt idx="521">
                        <c:v>38.848772908002374</c:v>
                      </c:pt>
                      <c:pt idx="522">
                        <c:v>38.642951810768636</c:v>
                      </c:pt>
                      <c:pt idx="523">
                        <c:v>38.418033910698782</c:v>
                      </c:pt>
                      <c:pt idx="524">
                        <c:v>38.418033910698782</c:v>
                      </c:pt>
                      <c:pt idx="525">
                        <c:v>38.418033910698782</c:v>
                      </c:pt>
                      <c:pt idx="526">
                        <c:v>38.607369733689374</c:v>
                      </c:pt>
                      <c:pt idx="527">
                        <c:v>38.67543269764375</c:v>
                      </c:pt>
                      <c:pt idx="528">
                        <c:v>38.581580888833756</c:v>
                      </c:pt>
                      <c:pt idx="529">
                        <c:v>38.76602009571252</c:v>
                      </c:pt>
                      <c:pt idx="530">
                        <c:v>38.817761005960811</c:v>
                      </c:pt>
                      <c:pt idx="531">
                        <c:v>38.817761005960811</c:v>
                      </c:pt>
                      <c:pt idx="532">
                        <c:v>38.817761005960811</c:v>
                      </c:pt>
                      <c:pt idx="533">
                        <c:v>38.653397925140531</c:v>
                      </c:pt>
                      <c:pt idx="534">
                        <c:v>38.599208706836322</c:v>
                      </c:pt>
                      <c:pt idx="535">
                        <c:v>38.561831203849387</c:v>
                      </c:pt>
                      <c:pt idx="536">
                        <c:v>38.598066163076901</c:v>
                      </c:pt>
                      <c:pt idx="537">
                        <c:v>38.472549570077106</c:v>
                      </c:pt>
                      <c:pt idx="538">
                        <c:v>38.472549570077106</c:v>
                      </c:pt>
                      <c:pt idx="539">
                        <c:v>38.472549570077106</c:v>
                      </c:pt>
                      <c:pt idx="540">
                        <c:v>38.585334961186156</c:v>
                      </c:pt>
                      <c:pt idx="541">
                        <c:v>38.476466862966561</c:v>
                      </c:pt>
                      <c:pt idx="542">
                        <c:v>38.389796757787245</c:v>
                      </c:pt>
                      <c:pt idx="543">
                        <c:v>38.25203862450789</c:v>
                      </c:pt>
                      <c:pt idx="544">
                        <c:v>38.21025416702031</c:v>
                      </c:pt>
                      <c:pt idx="545">
                        <c:v>38.21025416702031</c:v>
                      </c:pt>
                      <c:pt idx="546">
                        <c:v>38.21025416702031</c:v>
                      </c:pt>
                      <c:pt idx="547">
                        <c:v>38.266402031769246</c:v>
                      </c:pt>
                      <c:pt idx="548">
                        <c:v>38.239144202080084</c:v>
                      </c:pt>
                      <c:pt idx="549">
                        <c:v>38.146924598640695</c:v>
                      </c:pt>
                      <c:pt idx="550">
                        <c:v>38.387838111342518</c:v>
                      </c:pt>
                      <c:pt idx="551">
                        <c:v>38.332506349278887</c:v>
                      </c:pt>
                      <c:pt idx="552">
                        <c:v>38.332506349278887</c:v>
                      </c:pt>
                      <c:pt idx="553">
                        <c:v>38.332506349278887</c:v>
                      </c:pt>
                      <c:pt idx="554">
                        <c:v>38.304922078515602</c:v>
                      </c:pt>
                      <c:pt idx="555">
                        <c:v>38.390449639935497</c:v>
                      </c:pt>
                      <c:pt idx="556">
                        <c:v>38.231636057375283</c:v>
                      </c:pt>
                      <c:pt idx="557">
                        <c:v>38.120809312710961</c:v>
                      </c:pt>
                      <c:pt idx="558">
                        <c:v>37.94991741040824</c:v>
                      </c:pt>
                      <c:pt idx="559">
                        <c:v>37.94991741040824</c:v>
                      </c:pt>
                      <c:pt idx="560">
                        <c:v>37.94991741040824</c:v>
                      </c:pt>
                      <c:pt idx="561">
                        <c:v>37.798122310941643</c:v>
                      </c:pt>
                      <c:pt idx="562">
                        <c:v>37.811016733369456</c:v>
                      </c:pt>
                      <c:pt idx="563">
                        <c:v>37.960200304243081</c:v>
                      </c:pt>
                      <c:pt idx="564">
                        <c:v>37.905358203790634</c:v>
                      </c:pt>
                      <c:pt idx="565">
                        <c:v>37.893443104585188</c:v>
                      </c:pt>
                      <c:pt idx="566">
                        <c:v>37.893443104585188</c:v>
                      </c:pt>
                      <c:pt idx="567">
                        <c:v>37.893443104585188</c:v>
                      </c:pt>
                      <c:pt idx="568">
                        <c:v>37.837784901447435</c:v>
                      </c:pt>
                      <c:pt idx="569">
                        <c:v>38.028916150345701</c:v>
                      </c:pt>
                      <c:pt idx="570">
                        <c:v>38.12309440022981</c:v>
                      </c:pt>
                      <c:pt idx="571">
                        <c:v>38.167980047921546</c:v>
                      </c:pt>
                      <c:pt idx="572">
                        <c:v>38.164389196106214</c:v>
                      </c:pt>
                      <c:pt idx="573">
                        <c:v>38.164389196106214</c:v>
                      </c:pt>
                      <c:pt idx="574">
                        <c:v>38.164389196106214</c:v>
                      </c:pt>
                      <c:pt idx="575">
                        <c:v>38.096979114300076</c:v>
                      </c:pt>
                      <c:pt idx="576">
                        <c:v>38.272767632714618</c:v>
                      </c:pt>
                      <c:pt idx="577">
                        <c:v>38.263953723713335</c:v>
                      </c:pt>
                      <c:pt idx="578">
                        <c:v>38.245509803025449</c:v>
                      </c:pt>
                      <c:pt idx="579">
                        <c:v>38.331690246593588</c:v>
                      </c:pt>
                      <c:pt idx="580">
                        <c:v>38.331690246593588</c:v>
                      </c:pt>
                      <c:pt idx="581">
                        <c:v>38.331690246593588</c:v>
                      </c:pt>
                      <c:pt idx="582">
                        <c:v>38.211559931316799</c:v>
                      </c:pt>
                      <c:pt idx="583">
                        <c:v>38.459655147649293</c:v>
                      </c:pt>
                      <c:pt idx="584">
                        <c:v>38.604268543485212</c:v>
                      </c:pt>
                      <c:pt idx="585">
                        <c:v>38.656009453733503</c:v>
                      </c:pt>
                      <c:pt idx="586">
                        <c:v>39.561556993347132</c:v>
                      </c:pt>
                      <c:pt idx="587">
                        <c:v>39.561556993347132</c:v>
                      </c:pt>
                      <c:pt idx="588">
                        <c:v>39.561556993347132</c:v>
                      </c:pt>
                      <c:pt idx="589">
                        <c:v>39.865963294965631</c:v>
                      </c:pt>
                      <c:pt idx="590">
                        <c:v>39.577879047053216</c:v>
                      </c:pt>
                      <c:pt idx="591">
                        <c:v>39.531850855602052</c:v>
                      </c:pt>
                      <c:pt idx="592">
                        <c:v>39.800838300678343</c:v>
                      </c:pt>
                      <c:pt idx="593">
                        <c:v>40.166615524231716</c:v>
                      </c:pt>
                      <c:pt idx="594">
                        <c:v>40.166615524231716</c:v>
                      </c:pt>
                      <c:pt idx="595">
                        <c:v>40.166615524231716</c:v>
                      </c:pt>
                      <c:pt idx="596">
                        <c:v>40.077007449385306</c:v>
                      </c:pt>
                      <c:pt idx="597">
                        <c:v>39.946757460810744</c:v>
                      </c:pt>
                      <c:pt idx="598">
                        <c:v>39.809815430216688</c:v>
                      </c:pt>
                      <c:pt idx="599">
                        <c:v>39.638270645765736</c:v>
                      </c:pt>
                      <c:pt idx="600">
                        <c:v>39.799695756918915</c:v>
                      </c:pt>
                      <c:pt idx="601">
                        <c:v>39.799695756918915</c:v>
                      </c:pt>
                      <c:pt idx="602">
                        <c:v>39.799695756918915</c:v>
                      </c:pt>
                      <c:pt idx="603">
                        <c:v>39.889956713913563</c:v>
                      </c:pt>
                      <c:pt idx="604">
                        <c:v>40.253612070485154</c:v>
                      </c:pt>
                      <c:pt idx="605">
                        <c:v>40.172654684102973</c:v>
                      </c:pt>
                      <c:pt idx="606">
                        <c:v>40.217866772868824</c:v>
                      </c:pt>
                      <c:pt idx="607">
                        <c:v>40.225701358647747</c:v>
                      </c:pt>
                      <c:pt idx="608">
                        <c:v>40.225701358647747</c:v>
                      </c:pt>
                      <c:pt idx="609">
                        <c:v>40.225701358647747</c:v>
                      </c:pt>
                      <c:pt idx="610">
                        <c:v>40.273035314395393</c:v>
                      </c:pt>
                      <c:pt idx="611">
                        <c:v>40.459596388255953</c:v>
                      </c:pt>
                      <c:pt idx="612">
                        <c:v>41.010302480299273</c:v>
                      </c:pt>
                      <c:pt idx="613">
                        <c:v>41.540932446284117</c:v>
                      </c:pt>
                      <c:pt idx="614">
                        <c:v>41.59153081277298</c:v>
                      </c:pt>
                      <c:pt idx="615">
                        <c:v>41.59153081277298</c:v>
                      </c:pt>
                      <c:pt idx="616">
                        <c:v>41.59153081277298</c:v>
                      </c:pt>
                      <c:pt idx="617">
                        <c:v>41.68619872426828</c:v>
                      </c:pt>
                      <c:pt idx="618">
                        <c:v>41.758505422186239</c:v>
                      </c:pt>
                      <c:pt idx="619">
                        <c:v>42.013782342149419</c:v>
                      </c:pt>
                      <c:pt idx="620">
                        <c:v>42.019821502020669</c:v>
                      </c:pt>
                      <c:pt idx="621">
                        <c:v>41.667754803580401</c:v>
                      </c:pt>
                      <c:pt idx="622">
                        <c:v>41.667754803580401</c:v>
                      </c:pt>
                      <c:pt idx="623">
                        <c:v>41.667754803580401</c:v>
                      </c:pt>
                      <c:pt idx="624">
                        <c:v>41.637559004224144</c:v>
                      </c:pt>
                      <c:pt idx="625">
                        <c:v>41.810246332434531</c:v>
                      </c:pt>
                      <c:pt idx="626">
                        <c:v>41.51579648357675</c:v>
                      </c:pt>
                      <c:pt idx="627">
                        <c:v>41.482173052942208</c:v>
                      </c:pt>
                      <c:pt idx="628">
                        <c:v>41.26411041542891</c:v>
                      </c:pt>
                      <c:pt idx="629">
                        <c:v>41.26411041542891</c:v>
                      </c:pt>
                      <c:pt idx="630">
                        <c:v>41.26411041542891</c:v>
                      </c:pt>
                      <c:pt idx="631">
                        <c:v>40.850999236127883</c:v>
                      </c:pt>
                      <c:pt idx="632">
                        <c:v>40.968028361200517</c:v>
                      </c:pt>
                      <c:pt idx="633">
                        <c:v>40.861118909425656</c:v>
                      </c:pt>
                      <c:pt idx="634">
                        <c:v>40.870748921112245</c:v>
                      </c:pt>
                      <c:pt idx="635">
                        <c:v>40.871728244334612</c:v>
                      </c:pt>
                      <c:pt idx="636">
                        <c:v>40.871728244334612</c:v>
                      </c:pt>
                      <c:pt idx="637">
                        <c:v>40.871728244334612</c:v>
                      </c:pt>
                      <c:pt idx="638">
                        <c:v>41.304425888082939</c:v>
                      </c:pt>
                      <c:pt idx="639">
                        <c:v>41.856111303348627</c:v>
                      </c:pt>
                      <c:pt idx="640">
                        <c:v>42.002030463481034</c:v>
                      </c:pt>
                      <c:pt idx="641">
                        <c:v>42.310843719600172</c:v>
                      </c:pt>
                      <c:pt idx="642">
                        <c:v>42.404858748947227</c:v>
                      </c:pt>
                      <c:pt idx="643">
                        <c:v>42.404858748947227</c:v>
                      </c:pt>
                      <c:pt idx="644">
                        <c:v>42.404858748947227</c:v>
                      </c:pt>
                      <c:pt idx="645">
                        <c:v>42.860733708958193</c:v>
                      </c:pt>
                      <c:pt idx="646">
                        <c:v>42.721180149771158</c:v>
                      </c:pt>
                      <c:pt idx="647">
                        <c:v>42.612148831014508</c:v>
                      </c:pt>
                      <c:pt idx="648">
                        <c:v>42.66992890113405</c:v>
                      </c:pt>
                      <c:pt idx="649">
                        <c:v>42.786631585132561</c:v>
                      </c:pt>
                      <c:pt idx="650">
                        <c:v>42.786631585132561</c:v>
                      </c:pt>
                      <c:pt idx="651">
                        <c:v>42.786631585132561</c:v>
                      </c:pt>
                      <c:pt idx="652">
                        <c:v>42.749417302682687</c:v>
                      </c:pt>
                      <c:pt idx="653">
                        <c:v>42.659156345688039</c:v>
                      </c:pt>
                      <c:pt idx="654">
                        <c:v>42.849471491900999</c:v>
                      </c:pt>
                      <c:pt idx="655">
                        <c:v>42.928143790764324</c:v>
                      </c:pt>
                      <c:pt idx="656">
                        <c:v>43.019384070981346</c:v>
                      </c:pt>
                      <c:pt idx="657">
                        <c:v>43.019384070981346</c:v>
                      </c:pt>
                      <c:pt idx="658">
                        <c:v>43.019384070981346</c:v>
                      </c:pt>
                      <c:pt idx="659">
                        <c:v>43.026239333537902</c:v>
                      </c:pt>
                      <c:pt idx="660">
                        <c:v>43.593430699824374</c:v>
                      </c:pt>
                      <c:pt idx="661">
                        <c:v>43.951536558135892</c:v>
                      </c:pt>
                      <c:pt idx="662">
                        <c:v>43.820633687413086</c:v>
                      </c:pt>
                      <c:pt idx="663">
                        <c:v>44.394517095719053</c:v>
                      </c:pt>
                      <c:pt idx="664">
                        <c:v>44.394517095719053</c:v>
                      </c:pt>
                      <c:pt idx="665">
                        <c:v>44.394517095719053</c:v>
                      </c:pt>
                      <c:pt idx="666">
                        <c:v>44.619271775251846</c:v>
                      </c:pt>
                      <c:pt idx="667">
                        <c:v>44.291688157370707</c:v>
                      </c:pt>
                      <c:pt idx="668">
                        <c:v>43.779991773684934</c:v>
                      </c:pt>
                      <c:pt idx="669">
                        <c:v>43.788968903223271</c:v>
                      </c:pt>
                      <c:pt idx="670">
                        <c:v>44.182167177002874</c:v>
                      </c:pt>
                      <c:pt idx="671">
                        <c:v>44.182167177002874</c:v>
                      </c:pt>
                      <c:pt idx="672">
                        <c:v>44.182167177002874</c:v>
                      </c:pt>
                      <c:pt idx="673">
                        <c:v>44.323679382634637</c:v>
                      </c:pt>
                      <c:pt idx="674">
                        <c:v>43.753060385069894</c:v>
                      </c:pt>
                      <c:pt idx="675">
                        <c:v>43.783582625500266</c:v>
                      </c:pt>
                      <c:pt idx="676">
                        <c:v>44.140545940052363</c:v>
                      </c:pt>
                      <c:pt idx="677">
                        <c:v>44.119164049697382</c:v>
                      </c:pt>
                      <c:pt idx="678">
                        <c:v>44.119164049697382</c:v>
                      </c:pt>
                      <c:pt idx="679">
                        <c:v>44.119164049697382</c:v>
                      </c:pt>
                      <c:pt idx="680">
                        <c:v>44.156867993758439</c:v>
                      </c:pt>
                      <c:pt idx="681">
                        <c:v>45.006920550771376</c:v>
                      </c:pt>
                      <c:pt idx="682">
                        <c:v>45.007083771308437</c:v>
                      </c:pt>
                      <c:pt idx="683">
                        <c:v>44.542558122833242</c:v>
                      </c:pt>
                      <c:pt idx="684">
                        <c:v>44.67737828644551</c:v>
                      </c:pt>
                      <c:pt idx="685">
                        <c:v>44.67737828644551</c:v>
                      </c:pt>
                      <c:pt idx="686">
                        <c:v>44.67737828644551</c:v>
                      </c:pt>
                      <c:pt idx="687">
                        <c:v>44.779064681034427</c:v>
                      </c:pt>
                      <c:pt idx="688">
                        <c:v>44.833906781486874</c:v>
                      </c:pt>
                      <c:pt idx="689">
                        <c:v>45.08085945405994</c:v>
                      </c:pt>
                      <c:pt idx="690">
                        <c:v>45.114972546305665</c:v>
                      </c:pt>
                      <c:pt idx="691">
                        <c:v>44.900337540070637</c:v>
                      </c:pt>
                      <c:pt idx="692">
                        <c:v>44.900337540070637</c:v>
                      </c:pt>
                      <c:pt idx="693">
                        <c:v>44.900337540070637</c:v>
                      </c:pt>
                      <c:pt idx="694">
                        <c:v>44.571284937355962</c:v>
                      </c:pt>
                      <c:pt idx="695">
                        <c:v>44.45409259174626</c:v>
                      </c:pt>
                      <c:pt idx="696">
                        <c:v>44.785103840905677</c:v>
                      </c:pt>
                      <c:pt idx="697">
                        <c:v>44.764048391624826</c:v>
                      </c:pt>
                      <c:pt idx="698">
                        <c:v>45.576233784039644</c:v>
                      </c:pt>
                      <c:pt idx="699">
                        <c:v>45.576233784039644</c:v>
                      </c:pt>
                      <c:pt idx="700">
                        <c:v>45.576233784039644</c:v>
                      </c:pt>
                      <c:pt idx="701">
                        <c:v>45.73259905854394</c:v>
                      </c:pt>
                      <c:pt idx="702">
                        <c:v>45.537387296219158</c:v>
                      </c:pt>
                      <c:pt idx="703">
                        <c:v>45.544079338238653</c:v>
                      </c:pt>
                      <c:pt idx="704">
                        <c:v>45.377431169899523</c:v>
                      </c:pt>
                      <c:pt idx="705">
                        <c:v>45.983305803469406</c:v>
                      </c:pt>
                      <c:pt idx="706">
                        <c:v>45.983305803469406</c:v>
                      </c:pt>
                      <c:pt idx="707">
                        <c:v>45.983305803469406</c:v>
                      </c:pt>
                      <c:pt idx="708">
                        <c:v>45.520738801438945</c:v>
                      </c:pt>
                      <c:pt idx="709">
                        <c:v>45.584068369818567</c:v>
                      </c:pt>
                      <c:pt idx="710">
                        <c:v>45.416114437182941</c:v>
                      </c:pt>
                      <c:pt idx="711">
                        <c:v>45.188095346908931</c:v>
                      </c:pt>
                      <c:pt idx="712">
                        <c:v>45.189237890668352</c:v>
                      </c:pt>
                      <c:pt idx="713">
                        <c:v>45.189237890668352</c:v>
                      </c:pt>
                      <c:pt idx="714">
                        <c:v>45.189237890668352</c:v>
                      </c:pt>
                      <c:pt idx="715">
                        <c:v>45.083470982652926</c:v>
                      </c:pt>
                      <c:pt idx="716">
                        <c:v>44.58548512408025</c:v>
                      </c:pt>
                      <c:pt idx="717">
                        <c:v>44.484451611639578</c:v>
                      </c:pt>
                      <c:pt idx="718">
                        <c:v>44.878792429178603</c:v>
                      </c:pt>
                      <c:pt idx="719">
                        <c:v>45.984121906154712</c:v>
                      </c:pt>
                      <c:pt idx="720">
                        <c:v>45.984121906154712</c:v>
                      </c:pt>
                      <c:pt idx="721">
                        <c:v>45.984121906154712</c:v>
                      </c:pt>
                      <c:pt idx="722">
                        <c:v>46.479169795060287</c:v>
                      </c:pt>
                      <c:pt idx="723">
                        <c:v>46.408821743587062</c:v>
                      </c:pt>
                      <c:pt idx="724">
                        <c:v>46.811976470127377</c:v>
                      </c:pt>
                      <c:pt idx="725">
                        <c:v>46.844294136465422</c:v>
                      </c:pt>
                      <c:pt idx="726">
                        <c:v>47.319265899312512</c:v>
                      </c:pt>
                      <c:pt idx="727">
                        <c:v>47.319265899312512</c:v>
                      </c:pt>
                      <c:pt idx="728">
                        <c:v>47.319265899312512</c:v>
                      </c:pt>
                      <c:pt idx="729">
                        <c:v>48.281777406360376</c:v>
                      </c:pt>
                      <c:pt idx="730">
                        <c:v>48.010504873765235</c:v>
                      </c:pt>
                      <c:pt idx="731">
                        <c:v>47.99124485039205</c:v>
                      </c:pt>
                      <c:pt idx="732">
                        <c:v>47.574706039812753</c:v>
                      </c:pt>
                      <c:pt idx="733">
                        <c:v>47.994509261133267</c:v>
                      </c:pt>
                      <c:pt idx="734">
                        <c:v>47.994509261133267</c:v>
                      </c:pt>
                      <c:pt idx="735">
                        <c:v>47.994509261133267</c:v>
                      </c:pt>
                      <c:pt idx="736">
                        <c:v>47.647665619878957</c:v>
                      </c:pt>
                      <c:pt idx="737">
                        <c:v>47.590864872981776</c:v>
                      </c:pt>
                      <c:pt idx="738">
                        <c:v>49.767573955225345</c:v>
                      </c:pt>
                      <c:pt idx="739">
                        <c:v>49.676986557156567</c:v>
                      </c:pt>
                      <c:pt idx="740">
                        <c:v>50.425352719580587</c:v>
                      </c:pt>
                      <c:pt idx="741">
                        <c:v>50.425352719580587</c:v>
                      </c:pt>
                      <c:pt idx="742">
                        <c:v>50.425352719580587</c:v>
                      </c:pt>
                      <c:pt idx="743">
                        <c:v>50.7901506199116</c:v>
                      </c:pt>
                      <c:pt idx="744">
                        <c:v>51.102228286771954</c:v>
                      </c:pt>
                      <c:pt idx="745">
                        <c:v>51.800485744318294</c:v>
                      </c:pt>
                      <c:pt idx="746">
                        <c:v>52.829428009949922</c:v>
                      </c:pt>
                      <c:pt idx="747">
                        <c:v>53.095640705896173</c:v>
                      </c:pt>
                      <c:pt idx="748">
                        <c:v>53.095640705896173</c:v>
                      </c:pt>
                      <c:pt idx="749">
                        <c:v>53.095640705896173</c:v>
                      </c:pt>
                      <c:pt idx="750">
                        <c:v>54.496072913878315</c:v>
                      </c:pt>
                      <c:pt idx="751">
                        <c:v>53.857390952359182</c:v>
                      </c:pt>
                      <c:pt idx="752">
                        <c:v>53.298523833462816</c:v>
                      </c:pt>
                      <c:pt idx="753">
                        <c:v>53.265879726050656</c:v>
                      </c:pt>
                      <c:pt idx="754">
                        <c:v>53.632636272826396</c:v>
                      </c:pt>
                      <c:pt idx="755">
                        <c:v>53.632636272826396</c:v>
                      </c:pt>
                      <c:pt idx="756">
                        <c:v>53.632636272826396</c:v>
                      </c:pt>
                      <c:pt idx="757">
                        <c:v>53.524257836217984</c:v>
                      </c:pt>
                      <c:pt idx="758">
                        <c:v>53.963157860374622</c:v>
                      </c:pt>
                      <c:pt idx="759">
                        <c:v>55.362773965671451</c:v>
                      </c:pt>
                      <c:pt idx="760">
                        <c:v>57.271638146598157</c:v>
                      </c:pt>
                      <c:pt idx="761">
                        <c:v>58.329144006215436</c:v>
                      </c:pt>
                      <c:pt idx="762">
                        <c:v>58.329144006215436</c:v>
                      </c:pt>
                      <c:pt idx="763">
                        <c:v>58.329144006215436</c:v>
                      </c:pt>
                      <c:pt idx="764">
                        <c:v>58.97158004008697</c:v>
                      </c:pt>
                      <c:pt idx="765">
                        <c:v>58.709937519178411</c:v>
                      </c:pt>
                      <c:pt idx="766">
                        <c:v>59.207760157214018</c:v>
                      </c:pt>
                      <c:pt idx="767">
                        <c:v>59.363472549570076</c:v>
                      </c:pt>
                      <c:pt idx="768">
                        <c:v>59.029196889669443</c:v>
                      </c:pt>
                      <c:pt idx="769">
                        <c:v>59.029196889669443</c:v>
                      </c:pt>
                      <c:pt idx="770">
                        <c:v>59.029196889669443</c:v>
                      </c:pt>
                      <c:pt idx="771">
                        <c:v>58.565324123342499</c:v>
                      </c:pt>
                      <c:pt idx="772">
                        <c:v>58.504769304092918</c:v>
                      </c:pt>
                      <c:pt idx="773">
                        <c:v>57.289592405674853</c:v>
                      </c:pt>
                      <c:pt idx="774">
                        <c:v>56.551509137085667</c:v>
                      </c:pt>
                      <c:pt idx="775">
                        <c:v>56.516416721617581</c:v>
                      </c:pt>
                      <c:pt idx="776">
                        <c:v>56.516416721617581</c:v>
                      </c:pt>
                      <c:pt idx="777">
                        <c:v>56.516416721617581</c:v>
                      </c:pt>
                      <c:pt idx="778">
                        <c:v>57.385402860929567</c:v>
                      </c:pt>
                      <c:pt idx="779">
                        <c:v>59.330012339472603</c:v>
                      </c:pt>
                      <c:pt idx="780">
                        <c:v>59.307487905358201</c:v>
                      </c:pt>
                      <c:pt idx="781">
                        <c:v>58.585400249400976</c:v>
                      </c:pt>
                      <c:pt idx="782">
                        <c:v>58.653789654429481</c:v>
                      </c:pt>
                      <c:pt idx="783">
                        <c:v>58.653789654429481</c:v>
                      </c:pt>
                      <c:pt idx="784">
                        <c:v>58.653789654429481</c:v>
                      </c:pt>
                      <c:pt idx="785">
                        <c:v>58.876748908054601</c:v>
                      </c:pt>
                      <c:pt idx="786">
                        <c:v>58.496608277239872</c:v>
                      </c:pt>
                      <c:pt idx="787">
                        <c:v>58.475063166347837</c:v>
                      </c:pt>
                      <c:pt idx="788">
                        <c:v>58.212604542753986</c:v>
                      </c:pt>
                      <c:pt idx="789">
                        <c:v>58.618534018424327</c:v>
                      </c:pt>
                      <c:pt idx="790">
                        <c:v>58.618534018424327</c:v>
                      </c:pt>
                      <c:pt idx="791">
                        <c:v>58.618534018424327</c:v>
                      </c:pt>
                      <c:pt idx="792">
                        <c:v>59.040622327263705</c:v>
                      </c:pt>
                      <c:pt idx="793">
                        <c:v>59.133494812851325</c:v>
                      </c:pt>
                      <c:pt idx="794">
                        <c:v>58.669785267061435</c:v>
                      </c:pt>
                      <c:pt idx="795">
                        <c:v>58.594050937865191</c:v>
                      </c:pt>
                      <c:pt idx="796">
                        <c:v>58.380068813778429</c:v>
                      </c:pt>
                      <c:pt idx="797">
                        <c:v>58.380068813778429</c:v>
                      </c:pt>
                      <c:pt idx="798">
                        <c:v>58.380068813778429</c:v>
                      </c:pt>
                      <c:pt idx="799">
                        <c:v>58.189753667565469</c:v>
                      </c:pt>
                      <c:pt idx="800">
                        <c:v>57.20700281392206</c:v>
                      </c:pt>
                      <c:pt idx="801">
                        <c:v>57.108744050611428</c:v>
                      </c:pt>
                      <c:pt idx="802">
                        <c:v>57.127351191836361</c:v>
                      </c:pt>
                      <c:pt idx="803">
                        <c:v>56.606514458075161</c:v>
                      </c:pt>
                      <c:pt idx="804">
                        <c:v>56.606514458075161</c:v>
                      </c:pt>
                      <c:pt idx="805">
                        <c:v>56.606514458075161</c:v>
                      </c:pt>
                      <c:pt idx="806">
                        <c:v>56.544327433454974</c:v>
                      </c:pt>
                      <c:pt idx="807">
                        <c:v>56.300639171623125</c:v>
                      </c:pt>
                      <c:pt idx="808">
                        <c:v>55.43540710466354</c:v>
                      </c:pt>
                      <c:pt idx="809">
                        <c:v>54.4252352007939</c:v>
                      </c:pt>
                      <c:pt idx="810">
                        <c:v>54.688836368147186</c:v>
                      </c:pt>
                      <c:pt idx="811">
                        <c:v>54.688836368147186</c:v>
                      </c:pt>
                      <c:pt idx="812">
                        <c:v>54.688836368147186</c:v>
                      </c:pt>
                      <c:pt idx="813">
                        <c:v>54.181546938962057</c:v>
                      </c:pt>
                      <c:pt idx="814">
                        <c:v>54.650642762474945</c:v>
                      </c:pt>
                      <c:pt idx="815">
                        <c:v>54.810272447720465</c:v>
                      </c:pt>
                      <c:pt idx="816">
                        <c:v>54.533613637402311</c:v>
                      </c:pt>
                      <c:pt idx="817">
                        <c:v>55.143242343324609</c:v>
                      </c:pt>
                      <c:pt idx="818">
                        <c:v>55.143242343324609</c:v>
                      </c:pt>
                      <c:pt idx="819">
                        <c:v>55.143242343324609</c:v>
                      </c:pt>
                      <c:pt idx="820">
                        <c:v>55.461522390593274</c:v>
                      </c:pt>
                      <c:pt idx="821">
                        <c:v>55.419901153642762</c:v>
                      </c:pt>
                      <c:pt idx="822">
                        <c:v>55.422349461698673</c:v>
                      </c:pt>
                      <c:pt idx="823">
                        <c:v>54.496236134415376</c:v>
                      </c:pt>
                      <c:pt idx="824">
                        <c:v>54.364680381544318</c:v>
                      </c:pt>
                      <c:pt idx="825">
                        <c:v>54.364680381544318</c:v>
                      </c:pt>
                      <c:pt idx="826">
                        <c:v>54.364680381544318</c:v>
                      </c:pt>
                      <c:pt idx="827">
                        <c:v>54.459021851965495</c:v>
                      </c:pt>
                      <c:pt idx="828">
                        <c:v>54.795419378847917</c:v>
                      </c:pt>
                      <c:pt idx="829">
                        <c:v>54.956354828389934</c:v>
                      </c:pt>
                      <c:pt idx="830">
                        <c:v>54.896289670751528</c:v>
                      </c:pt>
                      <c:pt idx="831">
                        <c:v>54.693569763721953</c:v>
                      </c:pt>
                      <c:pt idx="832">
                        <c:v>54.693569763721953</c:v>
                      </c:pt>
                      <c:pt idx="833">
                        <c:v>54.693569763721953</c:v>
                      </c:pt>
                      <c:pt idx="834">
                        <c:v>54.340197300985196</c:v>
                      </c:pt>
                      <c:pt idx="835">
                        <c:v>54.527900918605177</c:v>
                      </c:pt>
                      <c:pt idx="836">
                        <c:v>54.538836694588255</c:v>
                      </c:pt>
                      <c:pt idx="837">
                        <c:v>54.529206682901666</c:v>
                      </c:pt>
                      <c:pt idx="838">
                        <c:v>54.617835434525716</c:v>
                      </c:pt>
                      <c:pt idx="839">
                        <c:v>54.617835434525716</c:v>
                      </c:pt>
                      <c:pt idx="840">
                        <c:v>54.617835434525716</c:v>
                      </c:pt>
                      <c:pt idx="841">
                        <c:v>55.363590068356757</c:v>
                      </c:pt>
                      <c:pt idx="842">
                        <c:v>55.791227875456194</c:v>
                      </c:pt>
                      <c:pt idx="843">
                        <c:v>55.370282110376259</c:v>
                      </c:pt>
                      <c:pt idx="844">
                        <c:v>54.680512120757072</c:v>
                      </c:pt>
                      <c:pt idx="845">
                        <c:v>54.170611162978965</c:v>
                      </c:pt>
                      <c:pt idx="846">
                        <c:v>54.170611162978965</c:v>
                      </c:pt>
                      <c:pt idx="847">
                        <c:v>54.170611162978965</c:v>
                      </c:pt>
                      <c:pt idx="848">
                        <c:v>54.630729856953522</c:v>
                      </c:pt>
                      <c:pt idx="849">
                        <c:v>54.469631186874459</c:v>
                      </c:pt>
                      <c:pt idx="850">
                        <c:v>54.176160661239038</c:v>
                      </c:pt>
                      <c:pt idx="851">
                        <c:v>54.026813869828352</c:v>
                      </c:pt>
                      <c:pt idx="852">
                        <c:v>53.965279727356418</c:v>
                      </c:pt>
                      <c:pt idx="853">
                        <c:v>53.965279727356418</c:v>
                      </c:pt>
                      <c:pt idx="854">
                        <c:v>53.965279727356418</c:v>
                      </c:pt>
                      <c:pt idx="855">
                        <c:v>53.542048874757612</c:v>
                      </c:pt>
                      <c:pt idx="856">
                        <c:v>53.624638466510412</c:v>
                      </c:pt>
                      <c:pt idx="857">
                        <c:v>53.527848688033316</c:v>
                      </c:pt>
                      <c:pt idx="858">
                        <c:v>53.194389130817989</c:v>
                      </c:pt>
                      <c:pt idx="859">
                        <c:v>52.794009153407714</c:v>
                      </c:pt>
                      <c:pt idx="860">
                        <c:v>52.695750390097075</c:v>
                      </c:pt>
                      <c:pt idx="861">
                        <c:v>52.450919584505797</c:v>
                      </c:pt>
                      <c:pt idx="862">
                        <c:v>52.267296480312339</c:v>
                      </c:pt>
                      <c:pt idx="863">
                        <c:v>52.446839071079275</c:v>
                      </c:pt>
                      <c:pt idx="864">
                        <c:v>52.438678044226229</c:v>
                      </c:pt>
                      <c:pt idx="865">
                        <c:v>52.330299607617839</c:v>
                      </c:pt>
                      <c:pt idx="866">
                        <c:v>51.99586072718013</c:v>
                      </c:pt>
                      <c:pt idx="867">
                        <c:v>51.499833515052195</c:v>
                      </c:pt>
                      <c:pt idx="868">
                        <c:v>51.127527470016389</c:v>
                      </c:pt>
                      <c:pt idx="869">
                        <c:v>50.684057270822038</c:v>
                      </c:pt>
                      <c:pt idx="870">
                        <c:v>50.684057270822038</c:v>
                      </c:pt>
                      <c:pt idx="871">
                        <c:v>50.684057270822038</c:v>
                      </c:pt>
                      <c:pt idx="872">
                        <c:v>50.600161914772769</c:v>
                      </c:pt>
                      <c:pt idx="873">
                        <c:v>51.081662499102286</c:v>
                      </c:pt>
                      <c:pt idx="874">
                        <c:v>50.996461378756521</c:v>
                      </c:pt>
                      <c:pt idx="875">
                        <c:v>51.135688496869427</c:v>
                      </c:pt>
                      <c:pt idx="876">
                        <c:v>50.549400327746831</c:v>
                      </c:pt>
                      <c:pt idx="877">
                        <c:v>50.549400327746831</c:v>
                      </c:pt>
                      <c:pt idx="878">
                        <c:v>50.549400327746831</c:v>
                      </c:pt>
                      <c:pt idx="879">
                        <c:v>49.976659463200299</c:v>
                      </c:pt>
                      <c:pt idx="880">
                        <c:v>49.859140676516475</c:v>
                      </c:pt>
                      <c:pt idx="881">
                        <c:v>50.468442941364657</c:v>
                      </c:pt>
                      <c:pt idx="882">
                        <c:v>50.326277853584642</c:v>
                      </c:pt>
                      <c:pt idx="883">
                        <c:v>50.399237433650846</c:v>
                      </c:pt>
                      <c:pt idx="884">
                        <c:v>50.399237433650846</c:v>
                      </c:pt>
                      <c:pt idx="885">
                        <c:v>50.399237433650846</c:v>
                      </c:pt>
                      <c:pt idx="886">
                        <c:v>51.253860165701482</c:v>
                      </c:pt>
                      <c:pt idx="887">
                        <c:v>50.815123362081906</c:v>
                      </c:pt>
                      <c:pt idx="888">
                        <c:v>50.489988052256685</c:v>
                      </c:pt>
                      <c:pt idx="889">
                        <c:v>50.3677358699981</c:v>
                      </c:pt>
                      <c:pt idx="890">
                        <c:v>50.497169755887363</c:v>
                      </c:pt>
                      <c:pt idx="891">
                        <c:v>50.497169755887363</c:v>
                      </c:pt>
                      <c:pt idx="892">
                        <c:v>50.497169755887363</c:v>
                      </c:pt>
                      <c:pt idx="893">
                        <c:v>51.097168450123064</c:v>
                      </c:pt>
                      <c:pt idx="894">
                        <c:v>50.937049103266361</c:v>
                      </c:pt>
                      <c:pt idx="895">
                        <c:v>51.012620211925544</c:v>
                      </c:pt>
                      <c:pt idx="896">
                        <c:v>50.903752113705956</c:v>
                      </c:pt>
                      <c:pt idx="897">
                        <c:v>50.735145298922092</c:v>
                      </c:pt>
                      <c:pt idx="898">
                        <c:v>50.735145298922092</c:v>
                      </c:pt>
                      <c:pt idx="899">
                        <c:v>50.735145298922092</c:v>
                      </c:pt>
                      <c:pt idx="900">
                        <c:v>51.202608917064374</c:v>
                      </c:pt>
                      <c:pt idx="901">
                        <c:v>50.898692277057066</c:v>
                      </c:pt>
                      <c:pt idx="902">
                        <c:v>51.004295964535437</c:v>
                      </c:pt>
                      <c:pt idx="903">
                        <c:v>51.108267446643211</c:v>
                      </c:pt>
                      <c:pt idx="904">
                        <c:v>50.796516220856972</c:v>
                      </c:pt>
                      <c:pt idx="905">
                        <c:v>50.796516220856972</c:v>
                      </c:pt>
                      <c:pt idx="906">
                        <c:v>50.796516220856972</c:v>
                      </c:pt>
                      <c:pt idx="907">
                        <c:v>50.92529722459799</c:v>
                      </c:pt>
                      <c:pt idx="908">
                        <c:v>50.847604248957012</c:v>
                      </c:pt>
                      <c:pt idx="909">
                        <c:v>50.616810409552969</c:v>
                      </c:pt>
                      <c:pt idx="910">
                        <c:v>50.97034609282678</c:v>
                      </c:pt>
                      <c:pt idx="911">
                        <c:v>51.050650597060724</c:v>
                      </c:pt>
                      <c:pt idx="912">
                        <c:v>51.347548753974415</c:v>
                      </c:pt>
                      <c:pt idx="913">
                        <c:v>51.462619232602314</c:v>
                      </c:pt>
                      <c:pt idx="914">
                        <c:v>52.05723164911501</c:v>
                      </c:pt>
                      <c:pt idx="915">
                        <c:v>51.822030855210322</c:v>
                      </c:pt>
                      <c:pt idx="916">
                        <c:v>53.370340869769592</c:v>
                      </c:pt>
                      <c:pt idx="917">
                        <c:v>53.482146937656282</c:v>
                      </c:pt>
                      <c:pt idx="918">
                        <c:v>52.637317437829303</c:v>
                      </c:pt>
                      <c:pt idx="919">
                        <c:v>52.003858533496114</c:v>
                      </c:pt>
                      <c:pt idx="920">
                        <c:v>51.674642710244377</c:v>
                      </c:pt>
                      <c:pt idx="921">
                        <c:v>51.857286491215469</c:v>
                      </c:pt>
                      <c:pt idx="922">
                        <c:v>50.666103011745342</c:v>
                      </c:pt>
                      <c:pt idx="923">
                        <c:v>50.648964855353952</c:v>
                      </c:pt>
                      <c:pt idx="924">
                        <c:v>50.848746792716447</c:v>
                      </c:pt>
                      <c:pt idx="925">
                        <c:v>50.844013397141687</c:v>
                      </c:pt>
                      <c:pt idx="926">
                        <c:v>50.596571062957416</c:v>
                      </c:pt>
                      <c:pt idx="927">
                        <c:v>50.160935449542002</c:v>
                      </c:pt>
                      <c:pt idx="928">
                        <c:v>50.756690409814119</c:v>
                      </c:pt>
                      <c:pt idx="929">
                        <c:v>51.626166210737303</c:v>
                      </c:pt>
                      <c:pt idx="930">
                        <c:v>51.43274987432018</c:v>
                      </c:pt>
                      <c:pt idx="931">
                        <c:v>51.356362662975705</c:v>
                      </c:pt>
                      <c:pt idx="932">
                        <c:v>50.542871506264412</c:v>
                      </c:pt>
                      <c:pt idx="933">
                        <c:v>50.701195427213428</c:v>
                      </c:pt>
                      <c:pt idx="934">
                        <c:v>50.881554120665676</c:v>
                      </c:pt>
                      <c:pt idx="935">
                        <c:v>51.147930037148996</c:v>
                      </c:pt>
                      <c:pt idx="936">
                        <c:v>51.667461006613692</c:v>
                      </c:pt>
                      <c:pt idx="937">
                        <c:v>51.99488140395777</c:v>
                      </c:pt>
                      <c:pt idx="938">
                        <c:v>52.588351276711045</c:v>
                      </c:pt>
                      <c:pt idx="939">
                        <c:v>52.837425816265906</c:v>
                      </c:pt>
                      <c:pt idx="940">
                        <c:v>51.845371392010023</c:v>
                      </c:pt>
                      <c:pt idx="941">
                        <c:v>51.698799349729377</c:v>
                      </c:pt>
                      <c:pt idx="942">
                        <c:v>52.627360985068584</c:v>
                      </c:pt>
                      <c:pt idx="943">
                        <c:v>52.124804951458202</c:v>
                      </c:pt>
                      <c:pt idx="944">
                        <c:v>51.962237296545602</c:v>
                      </c:pt>
                      <c:pt idx="945">
                        <c:v>51.962400517082649</c:v>
                      </c:pt>
                      <c:pt idx="946">
                        <c:v>51.654403363648825</c:v>
                      </c:pt>
                      <c:pt idx="947">
                        <c:v>51.22660233601232</c:v>
                      </c:pt>
                      <c:pt idx="948">
                        <c:v>51.081499278565225</c:v>
                      </c:pt>
                      <c:pt idx="949">
                        <c:v>51.527581006352541</c:v>
                      </c:pt>
                      <c:pt idx="950">
                        <c:v>51.73356532412334</c:v>
                      </c:pt>
                      <c:pt idx="951">
                        <c:v>51.610170598105334</c:v>
                      </c:pt>
                      <c:pt idx="952">
                        <c:v>51.890909921850003</c:v>
                      </c:pt>
                      <c:pt idx="953">
                        <c:v>52.089386094916001</c:v>
                      </c:pt>
                      <c:pt idx="954">
                        <c:v>52.13198665508888</c:v>
                      </c:pt>
                      <c:pt idx="955">
                        <c:v>51.824479163266233</c:v>
                      </c:pt>
                      <c:pt idx="956">
                        <c:v>51.544882383280985</c:v>
                      </c:pt>
                      <c:pt idx="957">
                        <c:v>51.400105766908013</c:v>
                      </c:pt>
                      <c:pt idx="958">
                        <c:v>50.93966063185934</c:v>
                      </c:pt>
                      <c:pt idx="959">
                        <c:v>50.627582964998986</c:v>
                      </c:pt>
                      <c:pt idx="960">
                        <c:v>50.36953129590578</c:v>
                      </c:pt>
                      <c:pt idx="961">
                        <c:v>50.036071738690445</c:v>
                      </c:pt>
                      <c:pt idx="962">
                        <c:v>50.280739323744662</c:v>
                      </c:pt>
                      <c:pt idx="963">
                        <c:v>50.251522847610772</c:v>
                      </c:pt>
                      <c:pt idx="964">
                        <c:v>49.891621563391588</c:v>
                      </c:pt>
                      <c:pt idx="965">
                        <c:v>49.540697408710749</c:v>
                      </c:pt>
                      <c:pt idx="966">
                        <c:v>49.349729380349551</c:v>
                      </c:pt>
                      <c:pt idx="967">
                        <c:v>49.565180489269885</c:v>
                      </c:pt>
                      <c:pt idx="968">
                        <c:v>49.108979088184782</c:v>
                      </c:pt>
                      <c:pt idx="969">
                        <c:v>48.960774840533531</c:v>
                      </c:pt>
                      <c:pt idx="970">
                        <c:v>49.087107536218639</c:v>
                      </c:pt>
                      <c:pt idx="971">
                        <c:v>49.198423942494138</c:v>
                      </c:pt>
                      <c:pt idx="972">
                        <c:v>49.191405459400521</c:v>
                      </c:pt>
                      <c:pt idx="973">
                        <c:v>49.173451200323825</c:v>
                      </c:pt>
                      <c:pt idx="974">
                        <c:v>48.991297080963911</c:v>
                      </c:pt>
                      <c:pt idx="975">
                        <c:v>49.113875704296611</c:v>
                      </c:pt>
                      <c:pt idx="976">
                        <c:v>49.227313977553912</c:v>
                      </c:pt>
                      <c:pt idx="977">
                        <c:v>48.964528912885932</c:v>
                      </c:pt>
                      <c:pt idx="978">
                        <c:v>48.680851619474161</c:v>
                      </c:pt>
                      <c:pt idx="979">
                        <c:v>48.57198352125458</c:v>
                      </c:pt>
                      <c:pt idx="980">
                        <c:v>48.193148654736326</c:v>
                      </c:pt>
                      <c:pt idx="981">
                        <c:v>48.382810918801042</c:v>
                      </c:pt>
                      <c:pt idx="982">
                        <c:v>48.135858246227968</c:v>
                      </c:pt>
                      <c:pt idx="983">
                        <c:v>48.224813438926134</c:v>
                      </c:pt>
                      <c:pt idx="984">
                        <c:v>48.006261139801651</c:v>
                      </c:pt>
                      <c:pt idx="985">
                        <c:v>47.960722609961678</c:v>
                      </c:pt>
                      <c:pt idx="986">
                        <c:v>48.030907440897842</c:v>
                      </c:pt>
                      <c:pt idx="987">
                        <c:v>47.79995038095673</c:v>
                      </c:pt>
                      <c:pt idx="988">
                        <c:v>47.713443496314476</c:v>
                      </c:pt>
                      <c:pt idx="989">
                        <c:v>47.485750847114581</c:v>
                      </c:pt>
                      <c:pt idx="990">
                        <c:v>47.449515887887074</c:v>
                      </c:pt>
                      <c:pt idx="991">
                        <c:v>47.247775304079852</c:v>
                      </c:pt>
                      <c:pt idx="992">
                        <c:v>47.417198221549022</c:v>
                      </c:pt>
                      <c:pt idx="993">
                        <c:v>47.818720742718732</c:v>
                      </c:pt>
                      <c:pt idx="994">
                        <c:v>47.765347627099828</c:v>
                      </c:pt>
                      <c:pt idx="995">
                        <c:v>47.622203216097461</c:v>
                      </c:pt>
                      <c:pt idx="996">
                        <c:v>47.559852970940213</c:v>
                      </c:pt>
                      <c:pt idx="997">
                        <c:v>47.900820672860341</c:v>
                      </c:pt>
                      <c:pt idx="998">
                        <c:v>47.622856098245705</c:v>
                      </c:pt>
                      <c:pt idx="999">
                        <c:v>47.367252737208403</c:v>
                      </c:pt>
                      <c:pt idx="1000">
                        <c:v>47.45131131379474</c:v>
                      </c:pt>
                      <c:pt idx="1001">
                        <c:v>46.894076400268986</c:v>
                      </c:pt>
                      <c:pt idx="1002">
                        <c:v>46.897993693158448</c:v>
                      </c:pt>
                      <c:pt idx="1003">
                        <c:v>46.853597707077896</c:v>
                      </c:pt>
                      <c:pt idx="1004">
                        <c:v>47.154413156881049</c:v>
                      </c:pt>
                      <c:pt idx="1005">
                        <c:v>47.096469866224453</c:v>
                      </c:pt>
                      <c:pt idx="1006">
                        <c:v>47.031181651400104</c:v>
                      </c:pt>
                      <c:pt idx="1007">
                        <c:v>46.847558547206638</c:v>
                      </c:pt>
                      <c:pt idx="1008">
                        <c:v>47.016981464675808</c:v>
                      </c:pt>
                      <c:pt idx="1009">
                        <c:v>47.345381185242253</c:v>
                      </c:pt>
                      <c:pt idx="1010">
                        <c:v>46.992335163579625</c:v>
                      </c:pt>
                      <c:pt idx="1011">
                        <c:v>47.028733343344186</c:v>
                      </c:pt>
                      <c:pt idx="1012">
                        <c:v>46.977318874170024</c:v>
                      </c:pt>
                      <c:pt idx="1013">
                        <c:v>47.75343252789439</c:v>
                      </c:pt>
                      <c:pt idx="1014">
                        <c:v>47.876174371764151</c:v>
                      </c:pt>
                      <c:pt idx="1015">
                        <c:v>47.764857965488645</c:v>
                      </c:pt>
                      <c:pt idx="1016">
                        <c:v>47.425359248402074</c:v>
                      </c:pt>
                      <c:pt idx="1017">
                        <c:v>47.918285270325853</c:v>
                      </c:pt>
                      <c:pt idx="1018">
                        <c:v>47.602616751650153</c:v>
                      </c:pt>
                      <c:pt idx="1019">
                        <c:v>48.122310941651918</c:v>
                      </c:pt>
                      <c:pt idx="1020">
                        <c:v>48.798370406157979</c:v>
                      </c:pt>
                      <c:pt idx="1021">
                        <c:v>49.943852135251063</c:v>
                      </c:pt>
                      <c:pt idx="1022">
                        <c:v>49.715996265514107</c:v>
                      </c:pt>
                      <c:pt idx="1023">
                        <c:v>49.659848400765178</c:v>
                      </c:pt>
                      <c:pt idx="1024">
                        <c:v>49.394451807504225</c:v>
                      </c:pt>
                      <c:pt idx="1025">
                        <c:v>49.068990056604875</c:v>
                      </c:pt>
                      <c:pt idx="1026">
                        <c:v>49.278728446728081</c:v>
                      </c:pt>
                      <c:pt idx="1027">
                        <c:v>49.401959952209026</c:v>
                      </c:pt>
                      <c:pt idx="1028">
                        <c:v>50.327257176807016</c:v>
                      </c:pt>
                      <c:pt idx="1029">
                        <c:v>50.017464597465512</c:v>
                      </c:pt>
                      <c:pt idx="1030">
                        <c:v>49.80593078143464</c:v>
                      </c:pt>
                      <c:pt idx="1031">
                        <c:v>49.861425764035332</c:v>
                      </c:pt>
                      <c:pt idx="1032">
                        <c:v>49.292438971841193</c:v>
                      </c:pt>
                      <c:pt idx="1033">
                        <c:v>48.341516122924652</c:v>
                      </c:pt>
                      <c:pt idx="1034">
                        <c:v>48.435694372808761</c:v>
                      </c:pt>
                      <c:pt idx="1035">
                        <c:v>48.435694372808761</c:v>
                      </c:pt>
                      <c:pt idx="1036">
                        <c:v>48.435694372808761</c:v>
                      </c:pt>
                      <c:pt idx="1037">
                        <c:v>48.508327511800843</c:v>
                      </c:pt>
                      <c:pt idx="1038">
                        <c:v>49.220785156071472</c:v>
                      </c:pt>
                      <c:pt idx="1039">
                        <c:v>49.477857501942324</c:v>
                      </c:pt>
                      <c:pt idx="1040">
                        <c:v>49.02328830622784</c:v>
                      </c:pt>
                      <c:pt idx="1041">
                        <c:v>49.02328830622784</c:v>
                      </c:pt>
                      <c:pt idx="1042">
                        <c:v>48.81110160804873</c:v>
                      </c:pt>
                      <c:pt idx="1043">
                        <c:v>48.698479437476735</c:v>
                      </c:pt>
                      <c:pt idx="1044">
                        <c:v>48.500982587633104</c:v>
                      </c:pt>
                      <c:pt idx="1045">
                        <c:v>48.598914909869613</c:v>
                      </c:pt>
                      <c:pt idx="1046">
                        <c:v>48.582592856163529</c:v>
                      </c:pt>
                      <c:pt idx="1047">
                        <c:v>47.86768690383699</c:v>
                      </c:pt>
                      <c:pt idx="1048">
                        <c:v>48.165564383973049</c:v>
                      </c:pt>
                      <c:pt idx="1049">
                        <c:v>48.30789269229011</c:v>
                      </c:pt>
                      <c:pt idx="1050">
                        <c:v>48.109253298687058</c:v>
                      </c:pt>
                      <c:pt idx="1051">
                        <c:v>48.223507674629651</c:v>
                      </c:pt>
                      <c:pt idx="1052">
                        <c:v>48.298425901140583</c:v>
                      </c:pt>
                      <c:pt idx="1053">
                        <c:v>48.323072202236773</c:v>
                      </c:pt>
                      <c:pt idx="1054">
                        <c:v>48.560231642586196</c:v>
                      </c:pt>
                      <c:pt idx="1055">
                        <c:v>48.567903007828058</c:v>
                      </c:pt>
                      <c:pt idx="1056">
                        <c:v>48.705008258959168</c:v>
                      </c:pt>
                      <c:pt idx="1057">
                        <c:v>49.157455587691864</c:v>
                      </c:pt>
                      <c:pt idx="1058">
                        <c:v>49.486508190406546</c:v>
                      </c:pt>
                      <c:pt idx="1059">
                        <c:v>49.468553931329851</c:v>
                      </c:pt>
                      <c:pt idx="1060">
                        <c:v>49.548531994489672</c:v>
                      </c:pt>
                      <c:pt idx="1061">
                        <c:v>49.53449502830243</c:v>
                      </c:pt>
                      <c:pt idx="1062">
                        <c:v>49.153864735876525</c:v>
                      </c:pt>
                      <c:pt idx="1063">
                        <c:v>48.958000091403498</c:v>
                      </c:pt>
                      <c:pt idx="1064">
                        <c:v>49.66719332493291</c:v>
                      </c:pt>
                      <c:pt idx="1065">
                        <c:v>49.716975588736481</c:v>
                      </c:pt>
                      <c:pt idx="1066">
                        <c:v>49.75957614890936</c:v>
                      </c:pt>
                      <c:pt idx="1067">
                        <c:v>49.372580255538068</c:v>
                      </c:pt>
                      <c:pt idx="1068">
                        <c:v>49.480305809998235</c:v>
                      </c:pt>
                      <c:pt idx="1069">
                        <c:v>49.255877571539557</c:v>
                      </c:pt>
                      <c:pt idx="1070">
                        <c:v>49.29668270580477</c:v>
                      </c:pt>
                      <c:pt idx="1071">
                        <c:v>49.333733767717582</c:v>
                      </c:pt>
                      <c:pt idx="1072">
                        <c:v>49.009904222188858</c:v>
                      </c:pt>
                      <c:pt idx="1073">
                        <c:v>49.167738481526698</c:v>
                      </c:pt>
                      <c:pt idx="1074">
                        <c:v>49.015127279374795</c:v>
                      </c:pt>
                      <c:pt idx="1075">
                        <c:v>48.986563685389143</c:v>
                      </c:pt>
                      <c:pt idx="1076">
                        <c:v>48.941678037697415</c:v>
                      </c:pt>
                      <c:pt idx="1077">
                        <c:v>48.949839064550453</c:v>
                      </c:pt>
                      <c:pt idx="1078">
                        <c:v>49.000437431039323</c:v>
                      </c:pt>
                      <c:pt idx="1079">
                        <c:v>49.032265435766185</c:v>
                      </c:pt>
                      <c:pt idx="1080">
                        <c:v>48.8821025416702</c:v>
                      </c:pt>
                      <c:pt idx="1081">
                        <c:v>48.906585622229329</c:v>
                      </c:pt>
                      <c:pt idx="1082">
                        <c:v>48.726226928777088</c:v>
                      </c:pt>
                      <c:pt idx="1083">
                        <c:v>48.579328445422313</c:v>
                      </c:pt>
                      <c:pt idx="1084">
                        <c:v>48.747445598594993</c:v>
                      </c:pt>
                      <c:pt idx="1085">
                        <c:v>48.626009519021721</c:v>
                      </c:pt>
                      <c:pt idx="1086">
                        <c:v>48.563006391716229</c:v>
                      </c:pt>
                      <c:pt idx="1087">
                        <c:v>48.548316543380757</c:v>
                      </c:pt>
                      <c:pt idx="1088">
                        <c:v>48.261048398153648</c:v>
                      </c:pt>
                      <c:pt idx="1089">
                        <c:v>48.107621093316446</c:v>
                      </c:pt>
                      <c:pt idx="1090">
                        <c:v>47.819863286478153</c:v>
                      </c:pt>
                      <c:pt idx="1091">
                        <c:v>48.039068467750887</c:v>
                      </c:pt>
                      <c:pt idx="1092">
                        <c:v>47.898372364804423</c:v>
                      </c:pt>
                      <c:pt idx="1093">
                        <c:v>47.556262119124867</c:v>
                      </c:pt>
                      <c:pt idx="1094">
                        <c:v>47.811212598013931</c:v>
                      </c:pt>
                      <c:pt idx="1095">
                        <c:v>47.86491215470695</c:v>
                      </c:pt>
                      <c:pt idx="1096">
                        <c:v>48.193801536884578</c:v>
                      </c:pt>
                      <c:pt idx="1097">
                        <c:v>48.183192201975615</c:v>
                      </c:pt>
                      <c:pt idx="1098">
                        <c:v>48.423452832529193</c:v>
                      </c:pt>
                      <c:pt idx="1099">
                        <c:v>48.280634862600948</c:v>
                      </c:pt>
                      <c:pt idx="1100">
                        <c:v>48.348371385481201</c:v>
                      </c:pt>
                      <c:pt idx="1101">
                        <c:v>48.192985434199272</c:v>
                      </c:pt>
                      <c:pt idx="1102">
                        <c:v>48.161483870546526</c:v>
                      </c:pt>
                      <c:pt idx="1103">
                        <c:v>48.020298105988886</c:v>
                      </c:pt>
                      <c:pt idx="1104">
                        <c:v>47.774651197712295</c:v>
                      </c:pt>
                      <c:pt idx="1105">
                        <c:v>47.774651197712295</c:v>
                      </c:pt>
                      <c:pt idx="1106">
                        <c:v>47.774651197712295</c:v>
                      </c:pt>
                      <c:pt idx="1107">
                        <c:v>47.774651197712295</c:v>
                      </c:pt>
                      <c:pt idx="1108">
                        <c:v>47.642116121618884</c:v>
                      </c:pt>
                      <c:pt idx="1109">
                        <c:v>47.866544360077562</c:v>
                      </c:pt>
                      <c:pt idx="1110">
                        <c:v>47.839123309851331</c:v>
                      </c:pt>
                      <c:pt idx="1111">
                        <c:v>48.018502680081212</c:v>
                      </c:pt>
                      <c:pt idx="1112">
                        <c:v>47.582867066665791</c:v>
                      </c:pt>
                      <c:pt idx="1113">
                        <c:v>47.37655630782087</c:v>
                      </c:pt>
                      <c:pt idx="1114">
                        <c:v>47.49717628470885</c:v>
                      </c:pt>
                      <c:pt idx="1115">
                        <c:v>47.20239999477694</c:v>
                      </c:pt>
                      <c:pt idx="1116">
                        <c:v>47.372965456005531</c:v>
                      </c:pt>
                      <c:pt idx="1117">
                        <c:v>47.484118641743969</c:v>
                      </c:pt>
                      <c:pt idx="1118">
                        <c:v>47.633465433154655</c:v>
                      </c:pt>
                      <c:pt idx="1119">
                        <c:v>47.56213805845907</c:v>
                      </c:pt>
                      <c:pt idx="1120">
                        <c:v>47.539613624344668</c:v>
                      </c:pt>
                      <c:pt idx="1121">
                        <c:v>47.695978898848971</c:v>
                      </c:pt>
                      <c:pt idx="1122">
                        <c:v>47.533900905547533</c:v>
                      </c:pt>
                      <c:pt idx="1123">
                        <c:v>47.5069695169325</c:v>
                      </c:pt>
                      <c:pt idx="1124">
                        <c:v>47.899025246952668</c:v>
                      </c:pt>
                      <c:pt idx="1125">
                        <c:v>48.052126110715754</c:v>
                      </c:pt>
                      <c:pt idx="1126">
                        <c:v>47.648644943101317</c:v>
                      </c:pt>
                      <c:pt idx="1127">
                        <c:v>47.748046250171377</c:v>
                      </c:pt>
                      <c:pt idx="1128">
                        <c:v>47.913388654214025</c:v>
                      </c:pt>
                      <c:pt idx="1129">
                        <c:v>48.413333159231428</c:v>
                      </c:pt>
                      <c:pt idx="1130">
                        <c:v>49.049403592157574</c:v>
                      </c:pt>
                      <c:pt idx="1131">
                        <c:v>49.943525694176941</c:v>
                      </c:pt>
                      <c:pt idx="1132">
                        <c:v>49.969967421180797</c:v>
                      </c:pt>
                      <c:pt idx="1133">
                        <c:v>49.2219276998309</c:v>
                      </c:pt>
                      <c:pt idx="1134">
                        <c:v>49.218826509626744</c:v>
                      </c:pt>
                      <c:pt idx="1135">
                        <c:v>48.921275470564808</c:v>
                      </c:pt>
                      <c:pt idx="1136">
                        <c:v>48.982483171962627</c:v>
                      </c:pt>
                      <c:pt idx="1137">
                        <c:v>49.790424830413862</c:v>
                      </c:pt>
                      <c:pt idx="1138">
                        <c:v>50.039336149431655</c:v>
                      </c:pt>
                      <c:pt idx="1139">
                        <c:v>49.676170454471261</c:v>
                      </c:pt>
                      <c:pt idx="1140">
                        <c:v>50.306691389137349</c:v>
                      </c:pt>
                      <c:pt idx="1141">
                        <c:v>51.292053771373723</c:v>
                      </c:pt>
                      <c:pt idx="1142">
                        <c:v>50.724862405087258</c:v>
                      </c:pt>
                      <c:pt idx="1143">
                        <c:v>50.471870572642928</c:v>
                      </c:pt>
                      <c:pt idx="1144">
                        <c:v>51.46343533528762</c:v>
                      </c:pt>
                      <c:pt idx="1145">
                        <c:v>50.830955754176813</c:v>
                      </c:pt>
                      <c:pt idx="1146">
                        <c:v>49.845593371940424</c:v>
                      </c:pt>
                      <c:pt idx="1147">
                        <c:v>50.039336149431655</c:v>
                      </c:pt>
                      <c:pt idx="1148">
                        <c:v>50.43922646523076</c:v>
                      </c:pt>
                      <c:pt idx="1149">
                        <c:v>50.614688542571187</c:v>
                      </c:pt>
                      <c:pt idx="1150">
                        <c:v>50.700379324528122</c:v>
                      </c:pt>
                      <c:pt idx="1151">
                        <c:v>50.745264972219864</c:v>
                      </c:pt>
                      <c:pt idx="1152">
                        <c:v>51.375785906885937</c:v>
                      </c:pt>
                      <c:pt idx="1153">
                        <c:v>51.867406164513241</c:v>
                      </c:pt>
                      <c:pt idx="1154">
                        <c:v>51.904130785351931</c:v>
                      </c:pt>
                      <c:pt idx="1155">
                        <c:v>51.38394693373899</c:v>
                      </c:pt>
                      <c:pt idx="1156">
                        <c:v>51.357341986198065</c:v>
                      </c:pt>
                      <c:pt idx="1157">
                        <c:v>51.547657132411032</c:v>
                      </c:pt>
                      <c:pt idx="1158">
                        <c:v>51.665828801243087</c:v>
                      </c:pt>
                      <c:pt idx="1159">
                        <c:v>50.977854237531581</c:v>
                      </c:pt>
                      <c:pt idx="1160">
                        <c:v>50.824916594305556</c:v>
                      </c:pt>
                      <c:pt idx="1161">
                        <c:v>50.66855131980126</c:v>
                      </c:pt>
                      <c:pt idx="1162">
                        <c:v>50.592000887919717</c:v>
                      </c:pt>
                      <c:pt idx="1163">
                        <c:v>50.592000887919717</c:v>
                      </c:pt>
                      <c:pt idx="1164">
                        <c:v>50.592000887919717</c:v>
                      </c:pt>
                      <c:pt idx="1165">
                        <c:v>50.247605554721318</c:v>
                      </c:pt>
                      <c:pt idx="1166">
                        <c:v>50.417681354338725</c:v>
                      </c:pt>
                      <c:pt idx="1167">
                        <c:v>50.859356127625396</c:v>
                      </c:pt>
                      <c:pt idx="1168">
                        <c:v>50.6045688692734</c:v>
                      </c:pt>
                      <c:pt idx="1169">
                        <c:v>50.648311973205715</c:v>
                      </c:pt>
                      <c:pt idx="1170">
                        <c:v>50.662675380467071</c:v>
                      </c:pt>
                      <c:pt idx="1171">
                        <c:v>51.147277155000751</c:v>
                      </c:pt>
                      <c:pt idx="1172">
                        <c:v>50.940313514007585</c:v>
                      </c:pt>
                      <c:pt idx="1173">
                        <c:v>51.049344832764234</c:v>
                      </c:pt>
                      <c:pt idx="1174">
                        <c:v>50.78607010648507</c:v>
                      </c:pt>
                      <c:pt idx="1175">
                        <c:v>50.884002428721587</c:v>
                      </c:pt>
                      <c:pt idx="1176">
                        <c:v>50.53111962759602</c:v>
                      </c:pt>
                      <c:pt idx="1177">
                        <c:v>50.702501191509917</c:v>
                      </c:pt>
                      <c:pt idx="1178">
                        <c:v>50.455548518936844</c:v>
                      </c:pt>
                      <c:pt idx="1179">
                        <c:v>50.341294142994244</c:v>
                      </c:pt>
                      <c:pt idx="1180">
                        <c:v>50.286288822004742</c:v>
                      </c:pt>
                      <c:pt idx="1181">
                        <c:v>49.872035098944281</c:v>
                      </c:pt>
                      <c:pt idx="1182">
                        <c:v>49.806746884119946</c:v>
                      </c:pt>
                      <c:pt idx="1183">
                        <c:v>49.745539182722119</c:v>
                      </c:pt>
                      <c:pt idx="1184">
                        <c:v>49.835147257568529</c:v>
                      </c:pt>
                      <c:pt idx="1185">
                        <c:v>49.796627210822173</c:v>
                      </c:pt>
                      <c:pt idx="1186">
                        <c:v>49.724157292367153</c:v>
                      </c:pt>
                      <c:pt idx="1187">
                        <c:v>49.710773208328163</c:v>
                      </c:pt>
                      <c:pt idx="1188">
                        <c:v>49.566975915177544</c:v>
                      </c:pt>
                      <c:pt idx="1189">
                        <c:v>49.629326160334799</c:v>
                      </c:pt>
                      <c:pt idx="1190">
                        <c:v>49.341568353496505</c:v>
                      </c:pt>
                      <c:pt idx="1191">
                        <c:v>49.36817330103743</c:v>
                      </c:pt>
                      <c:pt idx="1192">
                        <c:v>49.372253814463946</c:v>
                      </c:pt>
                      <c:pt idx="1193">
                        <c:v>49.237596871388746</c:v>
                      </c:pt>
                      <c:pt idx="1194">
                        <c:v>49.300763219231293</c:v>
                      </c:pt>
                      <c:pt idx="1195">
                        <c:v>48.904953416858717</c:v>
                      </c:pt>
                      <c:pt idx="1196">
                        <c:v>48.452016426514845</c:v>
                      </c:pt>
                      <c:pt idx="1197">
                        <c:v>48.680525178400039</c:v>
                      </c:pt>
                      <c:pt idx="1198">
                        <c:v>48.766215960356995</c:v>
                      </c:pt>
                      <c:pt idx="1199">
                        <c:v>48.658163964822705</c:v>
                      </c:pt>
                      <c:pt idx="1200">
                        <c:v>48.819262634901776</c:v>
                      </c:pt>
                      <c:pt idx="1201">
                        <c:v>49.153864735876525</c:v>
                      </c:pt>
                      <c:pt idx="1202">
                        <c:v>49.729217129016043</c:v>
                      </c:pt>
                      <c:pt idx="1203">
                        <c:v>49.800707724248689</c:v>
                      </c:pt>
                      <c:pt idx="1204">
                        <c:v>49.941403827195153</c:v>
                      </c:pt>
                      <c:pt idx="1205">
                        <c:v>49.748477152389214</c:v>
                      </c:pt>
                      <c:pt idx="1206">
                        <c:v>49.584277292106002</c:v>
                      </c:pt>
                      <c:pt idx="1207">
                        <c:v>49.646627537263242</c:v>
                      </c:pt>
                      <c:pt idx="1208">
                        <c:v>49.795484667062745</c:v>
                      </c:pt>
                      <c:pt idx="1209">
                        <c:v>50.031175122578617</c:v>
                      </c:pt>
                      <c:pt idx="1210">
                        <c:v>50.103645041033637</c:v>
                      </c:pt>
                      <c:pt idx="1211">
                        <c:v>50.359738063682123</c:v>
                      </c:pt>
                      <c:pt idx="1212">
                        <c:v>50.498475520183852</c:v>
                      </c:pt>
                      <c:pt idx="1213">
                        <c:v>50.216920093753878</c:v>
                      </c:pt>
                      <c:pt idx="1214">
                        <c:v>50.016974935854321</c:v>
                      </c:pt>
                      <c:pt idx="1215">
                        <c:v>50.147551365503006</c:v>
                      </c:pt>
                      <c:pt idx="1216">
                        <c:v>50.278127795151697</c:v>
                      </c:pt>
                      <c:pt idx="1217">
                        <c:v>50.098585204384747</c:v>
                      </c:pt>
                      <c:pt idx="1218">
                        <c:v>50.110826744664315</c:v>
                      </c:pt>
                      <c:pt idx="1219">
                        <c:v>49.996572368721722</c:v>
                      </c:pt>
                      <c:pt idx="1220">
                        <c:v>49.984330828442154</c:v>
                      </c:pt>
                      <c:pt idx="1221">
                        <c:v>50.404623711373851</c:v>
                      </c:pt>
                      <c:pt idx="1222">
                        <c:v>50.313056990082714</c:v>
                      </c:pt>
                      <c:pt idx="1223">
                        <c:v>50.382099277259464</c:v>
                      </c:pt>
                      <c:pt idx="1224">
                        <c:v>50.355657550255593</c:v>
                      </c:pt>
                      <c:pt idx="1225">
                        <c:v>50.016974935854321</c:v>
                      </c:pt>
                      <c:pt idx="1226">
                        <c:v>49.939281960213364</c:v>
                      </c:pt>
                      <c:pt idx="1227">
                        <c:v>50.563763735008195</c:v>
                      </c:pt>
                      <c:pt idx="1228">
                        <c:v>50.859519348162465</c:v>
                      </c:pt>
                      <c:pt idx="1229">
                        <c:v>50.618769055997703</c:v>
                      </c:pt>
                      <c:pt idx="1230">
                        <c:v>50.612729896126453</c:v>
                      </c:pt>
                      <c:pt idx="1231">
                        <c:v>50.722903758642524</c:v>
                      </c:pt>
                      <c:pt idx="1232">
                        <c:v>50.671815730542477</c:v>
                      </c:pt>
                      <c:pt idx="1233">
                        <c:v>50.598366488865089</c:v>
                      </c:pt>
                      <c:pt idx="1234">
                        <c:v>50.096463337402966</c:v>
                      </c:pt>
                      <c:pt idx="1235">
                        <c:v>49.840696755828603</c:v>
                      </c:pt>
                      <c:pt idx="1236">
                        <c:v>49.602721212793874</c:v>
                      </c:pt>
                      <c:pt idx="1237">
                        <c:v>49.632917012150138</c:v>
                      </c:pt>
                      <c:pt idx="1238">
                        <c:v>49.83939099153212</c:v>
                      </c:pt>
                      <c:pt idx="1239">
                        <c:v>49.737378155869081</c:v>
                      </c:pt>
                      <c:pt idx="1240">
                        <c:v>49.748640372926275</c:v>
                      </c:pt>
                      <c:pt idx="1241">
                        <c:v>49.048261048398153</c:v>
                      </c:pt>
                      <c:pt idx="1242">
                        <c:v>48.648044291524933</c:v>
                      </c:pt>
                      <c:pt idx="1243">
                        <c:v>48.630579694059421</c:v>
                      </c:pt>
                      <c:pt idx="1244">
                        <c:v>48.759687138874561</c:v>
                      </c:pt>
                      <c:pt idx="1245">
                        <c:v>48.820568399198258</c:v>
                      </c:pt>
                      <c:pt idx="1246">
                        <c:v>49.144071503652874</c:v>
                      </c:pt>
                      <c:pt idx="1247">
                        <c:v>49.139501328615168</c:v>
                      </c:pt>
                      <c:pt idx="1248">
                        <c:v>49.068173953919576</c:v>
                      </c:pt>
                      <c:pt idx="1249">
                        <c:v>49.501198038742025</c:v>
                      </c:pt>
                      <c:pt idx="1250">
                        <c:v>49.634712438057804</c:v>
                      </c:pt>
                      <c:pt idx="1251">
                        <c:v>50.037051061912805</c:v>
                      </c:pt>
                      <c:pt idx="1252">
                        <c:v>50.173829871969808</c:v>
                      </c:pt>
                      <c:pt idx="1253">
                        <c:v>49.903863103671156</c:v>
                      </c:pt>
                      <c:pt idx="1254">
                        <c:v>49.628346837112431</c:v>
                      </c:pt>
                      <c:pt idx="1255">
                        <c:v>49.447172040974877</c:v>
                      </c:pt>
                      <c:pt idx="1256">
                        <c:v>49.711589311013469</c:v>
                      </c:pt>
                      <c:pt idx="1257">
                        <c:v>50.14347085207649</c:v>
                      </c:pt>
                      <c:pt idx="1258">
                        <c:v>50.030848681504501</c:v>
                      </c:pt>
                      <c:pt idx="1259">
                        <c:v>50.368551972683406</c:v>
                      </c:pt>
                      <c:pt idx="1260">
                        <c:v>50.276985251392269</c:v>
                      </c:pt>
                      <c:pt idx="1261">
                        <c:v>50.271762194206325</c:v>
                      </c:pt>
                      <c:pt idx="1262">
                        <c:v>50.25527691996318</c:v>
                      </c:pt>
                      <c:pt idx="1263">
                        <c:v>49.929162286915584</c:v>
                      </c:pt>
                      <c:pt idx="1264">
                        <c:v>49.997551691944089</c:v>
                      </c:pt>
                      <c:pt idx="1265">
                        <c:v>50.324155986602861</c:v>
                      </c:pt>
                      <c:pt idx="1266">
                        <c:v>50.026441727003856</c:v>
                      </c:pt>
                      <c:pt idx="1267">
                        <c:v>50.179379370229881</c:v>
                      </c:pt>
                      <c:pt idx="1268">
                        <c:v>49.987595239183378</c:v>
                      </c:pt>
                      <c:pt idx="1269">
                        <c:v>50.299183244432541</c:v>
                      </c:pt>
                      <c:pt idx="1270">
                        <c:v>50.59004224147499</c:v>
                      </c:pt>
                      <c:pt idx="1271">
                        <c:v>50.869312580386115</c:v>
                      </c:pt>
                      <c:pt idx="1272">
                        <c:v>51.106798461809653</c:v>
                      </c:pt>
                      <c:pt idx="1273">
                        <c:v>50.704459837954651</c:v>
                      </c:pt>
                      <c:pt idx="1274">
                        <c:v>50.764361775055988</c:v>
                      </c:pt>
                      <c:pt idx="1275">
                        <c:v>50.849726115938807</c:v>
                      </c:pt>
                      <c:pt idx="1276">
                        <c:v>51.18759262765478</c:v>
                      </c:pt>
                      <c:pt idx="1277">
                        <c:v>51.042326349670617</c:v>
                      </c:pt>
                      <c:pt idx="1278">
                        <c:v>50.885961075166321</c:v>
                      </c:pt>
                      <c:pt idx="1279">
                        <c:v>51.301683783060312</c:v>
                      </c:pt>
                      <c:pt idx="1280">
                        <c:v>51.328778392212428</c:v>
                      </c:pt>
                      <c:pt idx="1281">
                        <c:v>51.42801647874542</c:v>
                      </c:pt>
                      <c:pt idx="1282">
                        <c:v>51.388190667702574</c:v>
                      </c:pt>
                      <c:pt idx="1283">
                        <c:v>51.194774331285451</c:v>
                      </c:pt>
                      <c:pt idx="1284">
                        <c:v>50.926439768357412</c:v>
                      </c:pt>
                      <c:pt idx="1285">
                        <c:v>51.006907493128409</c:v>
                      </c:pt>
                      <c:pt idx="1286">
                        <c:v>50.670999627857171</c:v>
                      </c:pt>
                      <c:pt idx="1287">
                        <c:v>50.785254003799771</c:v>
                      </c:pt>
                      <c:pt idx="1288">
                        <c:v>50.617626512238282</c:v>
                      </c:pt>
                      <c:pt idx="1289">
                        <c:v>50.475298203921213</c:v>
                      </c:pt>
                      <c:pt idx="1290">
                        <c:v>50.125679813536863</c:v>
                      </c:pt>
                      <c:pt idx="1291">
                        <c:v>50.146245601206516</c:v>
                      </c:pt>
                      <c:pt idx="1292">
                        <c:v>50.102665717811277</c:v>
                      </c:pt>
                      <c:pt idx="1293">
                        <c:v>50.243361820757727</c:v>
                      </c:pt>
                      <c:pt idx="1294">
                        <c:v>50.296082054228386</c:v>
                      </c:pt>
                      <c:pt idx="1295">
                        <c:v>50.381446395111219</c:v>
                      </c:pt>
                      <c:pt idx="1296">
                        <c:v>50.210554492808498</c:v>
                      </c:pt>
                      <c:pt idx="1297">
                        <c:v>50.04602819145115</c:v>
                      </c:pt>
                      <c:pt idx="1298">
                        <c:v>49.977965227496782</c:v>
                      </c:pt>
                      <c:pt idx="1299">
                        <c:v>49.801034165322818</c:v>
                      </c:pt>
                      <c:pt idx="1300">
                        <c:v>49.801034165322818</c:v>
                      </c:pt>
                      <c:pt idx="1301">
                        <c:v>49.801034165322818</c:v>
                      </c:pt>
                      <c:pt idx="1302">
                        <c:v>49.563874724973388</c:v>
                      </c:pt>
                      <c:pt idx="1303">
                        <c:v>49.488303616314219</c:v>
                      </c:pt>
                      <c:pt idx="1304">
                        <c:v>49.781774141949633</c:v>
                      </c:pt>
                      <c:pt idx="1305">
                        <c:v>49.953645367474714</c:v>
                      </c:pt>
                      <c:pt idx="1306">
                        <c:v>49.8106641770094</c:v>
                      </c:pt>
                      <c:pt idx="1307">
                        <c:v>49.875952391833749</c:v>
                      </c:pt>
                      <c:pt idx="1308">
                        <c:v>49.908596499245924</c:v>
                      </c:pt>
                      <c:pt idx="1309">
                        <c:v>49.788792625043257</c:v>
                      </c:pt>
                      <c:pt idx="1310">
                        <c:v>49.890315799095099</c:v>
                      </c:pt>
                      <c:pt idx="1311">
                        <c:v>49.940914165583969</c:v>
                      </c:pt>
                      <c:pt idx="1312">
                        <c:v>50.022361213577327</c:v>
                      </c:pt>
                      <c:pt idx="1313">
                        <c:v>49.921001260062539</c:v>
                      </c:pt>
                      <c:pt idx="1314">
                        <c:v>49.290969987007642</c:v>
                      </c:pt>
                      <c:pt idx="1315">
                        <c:v>48.982972833573811</c:v>
                      </c:pt>
                      <c:pt idx="1316">
                        <c:v>49.024594070524323</c:v>
                      </c:pt>
                      <c:pt idx="1317">
                        <c:v>48.910013253507607</c:v>
                      </c:pt>
                      <c:pt idx="1318">
                        <c:v>48.827260441217753</c:v>
                      </c:pt>
                      <c:pt idx="1319">
                        <c:v>48.67595500336234</c:v>
                      </c:pt>
                      <c:pt idx="1320">
                        <c:v>49.059523265455354</c:v>
                      </c:pt>
                      <c:pt idx="1321">
                        <c:v>48.803430242806876</c:v>
                      </c:pt>
                      <c:pt idx="1322">
                        <c:v>48.668446858657539</c:v>
                      </c:pt>
                      <c:pt idx="1323">
                        <c:v>48.528566858396388</c:v>
                      </c:pt>
                      <c:pt idx="1324">
                        <c:v>48.52367024228456</c:v>
                      </c:pt>
                      <c:pt idx="1325">
                        <c:v>48.293529285028761</c:v>
                      </c:pt>
                      <c:pt idx="1326">
                        <c:v>48.628294606540564</c:v>
                      </c:pt>
                      <c:pt idx="1327">
                        <c:v>48.621439343984015</c:v>
                      </c:pt>
                      <c:pt idx="1328">
                        <c:v>48.215346647776606</c:v>
                      </c:pt>
                      <c:pt idx="1329">
                        <c:v>48.042985760640342</c:v>
                      </c:pt>
                      <c:pt idx="1330">
                        <c:v>48.063225107235894</c:v>
                      </c:pt>
                      <c:pt idx="1331">
                        <c:v>48.021930311359498</c:v>
                      </c:pt>
                      <c:pt idx="1332">
                        <c:v>47.856098245705667</c:v>
                      </c:pt>
                      <c:pt idx="1333">
                        <c:v>47.725848257131105</c:v>
                      </c:pt>
                      <c:pt idx="1334">
                        <c:v>47.815782773051637</c:v>
                      </c:pt>
                      <c:pt idx="1335">
                        <c:v>47.918448490862914</c:v>
                      </c:pt>
                      <c:pt idx="1336">
                        <c:v>47.810886156939809</c:v>
                      </c:pt>
                      <c:pt idx="1337">
                        <c:v>47.845488910796711</c:v>
                      </c:pt>
                      <c:pt idx="1338">
                        <c:v>47.828840416016504</c:v>
                      </c:pt>
                      <c:pt idx="1339">
                        <c:v>47.771223566434024</c:v>
                      </c:pt>
                      <c:pt idx="1340">
                        <c:v>47.793095118400174</c:v>
                      </c:pt>
                      <c:pt idx="1341">
                        <c:v>47.640483916248272</c:v>
                      </c:pt>
                      <c:pt idx="1342">
                        <c:v>47.608166249910219</c:v>
                      </c:pt>
                      <c:pt idx="1343">
                        <c:v>47.748699132319622</c:v>
                      </c:pt>
                      <c:pt idx="1344">
                        <c:v>47.624814744690433</c:v>
                      </c:pt>
                      <c:pt idx="1345">
                        <c:v>47.336077614629779</c:v>
                      </c:pt>
                      <c:pt idx="1346">
                        <c:v>47.232269353059074</c:v>
                      </c:pt>
                      <c:pt idx="1347">
                        <c:v>47.100550379650961</c:v>
                      </c:pt>
                      <c:pt idx="1348">
                        <c:v>46.779822024326386</c:v>
                      </c:pt>
                      <c:pt idx="1349">
                        <c:v>46.311379082961736</c:v>
                      </c:pt>
                      <c:pt idx="1350">
                        <c:v>46.058387250517399</c:v>
                      </c:pt>
                      <c:pt idx="1351">
                        <c:v>45.982652921321169</c:v>
                      </c:pt>
                      <c:pt idx="1352">
                        <c:v>45.941684566518894</c:v>
                      </c:pt>
                      <c:pt idx="1353">
                        <c:v>46.153871264698012</c:v>
                      </c:pt>
                      <c:pt idx="1354">
                        <c:v>46.283141930050206</c:v>
                      </c:pt>
                      <c:pt idx="1355">
                        <c:v>46.644348978565873</c:v>
                      </c:pt>
                      <c:pt idx="1356">
                        <c:v>46.806916633478487</c:v>
                      </c:pt>
                      <c:pt idx="1357">
                        <c:v>46.582814836093931</c:v>
                      </c:pt>
                      <c:pt idx="1358">
                        <c:v>46.9703003910764</c:v>
                      </c:pt>
                      <c:pt idx="1359">
                        <c:v>46.782923214530548</c:v>
                      </c:pt>
                      <c:pt idx="1360">
                        <c:v>46.777047275196345</c:v>
                      </c:pt>
                      <c:pt idx="1361">
                        <c:v>46.491411335339855</c:v>
                      </c:pt>
                      <c:pt idx="1362">
                        <c:v>46.204469631186875</c:v>
                      </c:pt>
                      <c:pt idx="1363">
                        <c:v>46.100498149079108</c:v>
                      </c:pt>
                      <c:pt idx="1364">
                        <c:v>46.242010354710864</c:v>
                      </c:pt>
                      <c:pt idx="1365">
                        <c:v>46.149301089660305</c:v>
                      </c:pt>
                      <c:pt idx="1366">
                        <c:v>46.164643820144022</c:v>
                      </c:pt>
                      <c:pt idx="1367">
                        <c:v>46.247233411896815</c:v>
                      </c:pt>
                      <c:pt idx="1368">
                        <c:v>46.373892548656038</c:v>
                      </c:pt>
                      <c:pt idx="1369">
                        <c:v>46.573511265481464</c:v>
                      </c:pt>
                      <c:pt idx="1370">
                        <c:v>46.397069864918677</c:v>
                      </c:pt>
                      <c:pt idx="1371">
                        <c:v>46.257353085194588</c:v>
                      </c:pt>
                      <c:pt idx="1372">
                        <c:v>46.17786468364595</c:v>
                      </c:pt>
                      <c:pt idx="1373">
                        <c:v>46.200225897223284</c:v>
                      </c:pt>
                      <c:pt idx="1374">
                        <c:v>45.946907623704845</c:v>
                      </c:pt>
                      <c:pt idx="1375">
                        <c:v>46.08499219805833</c:v>
                      </c:pt>
                      <c:pt idx="1376">
                        <c:v>45.692283585889911</c:v>
                      </c:pt>
                      <c:pt idx="1377">
                        <c:v>45.745819922045868</c:v>
                      </c:pt>
                      <c:pt idx="1378">
                        <c:v>45.919486573478622</c:v>
                      </c:pt>
                      <c:pt idx="1379">
                        <c:v>45.94005236114829</c:v>
                      </c:pt>
                      <c:pt idx="1380">
                        <c:v>46.112413248284554</c:v>
                      </c:pt>
                      <c:pt idx="1381">
                        <c:v>45.937440832555318</c:v>
                      </c:pt>
                      <c:pt idx="1382">
                        <c:v>46.395600880085134</c:v>
                      </c:pt>
                      <c:pt idx="1383">
                        <c:v>46.244948324377958</c:v>
                      </c:pt>
                      <c:pt idx="1384">
                        <c:v>45.851913271135423</c:v>
                      </c:pt>
                      <c:pt idx="1385">
                        <c:v>45.656538288273588</c:v>
                      </c:pt>
                      <c:pt idx="1386">
                        <c:v>45.762468416826074</c:v>
                      </c:pt>
                      <c:pt idx="1387">
                        <c:v>45.540488486423314</c:v>
                      </c:pt>
                      <c:pt idx="1388">
                        <c:v>45.387061181586112</c:v>
                      </c:pt>
                      <c:pt idx="1389">
                        <c:v>45.275907995847668</c:v>
                      </c:pt>
                      <c:pt idx="1390">
                        <c:v>44.91045721336841</c:v>
                      </c:pt>
                      <c:pt idx="1391">
                        <c:v>44.691088811558629</c:v>
                      </c:pt>
                      <c:pt idx="1392">
                        <c:v>44.598379546508063</c:v>
                      </c:pt>
                      <c:pt idx="1393">
                        <c:v>44.612090071621168</c:v>
                      </c:pt>
                      <c:pt idx="1394">
                        <c:v>44.538477609406719</c:v>
                      </c:pt>
                      <c:pt idx="1395">
                        <c:v>44.936246058224029</c:v>
                      </c:pt>
                      <c:pt idx="1396">
                        <c:v>45.174384821795819</c:v>
                      </c:pt>
                      <c:pt idx="1397">
                        <c:v>45.681021368832717</c:v>
                      </c:pt>
                      <c:pt idx="1398">
                        <c:v>45.334667389189569</c:v>
                      </c:pt>
                      <c:pt idx="1399">
                        <c:v>45.240325918768406</c:v>
                      </c:pt>
                      <c:pt idx="1400">
                        <c:v>45.692283585889911</c:v>
                      </c:pt>
                      <c:pt idx="1401">
                        <c:v>45.73488414606279</c:v>
                      </c:pt>
                      <c:pt idx="1402">
                        <c:v>45.765243165956115</c:v>
                      </c:pt>
                      <c:pt idx="1403">
                        <c:v>46.056428604072678</c:v>
                      </c:pt>
                      <c:pt idx="1404">
                        <c:v>45.767854694549087</c:v>
                      </c:pt>
                      <c:pt idx="1405">
                        <c:v>45.729987529950968</c:v>
                      </c:pt>
                      <c:pt idx="1406">
                        <c:v>46.025416702031116</c:v>
                      </c:pt>
                      <c:pt idx="1407">
                        <c:v>46.543805127736384</c:v>
                      </c:pt>
                      <c:pt idx="1408">
                        <c:v>46.285916679180239</c:v>
                      </c:pt>
                      <c:pt idx="1409">
                        <c:v>46.421552945477806</c:v>
                      </c:pt>
                      <c:pt idx="1410">
                        <c:v>46.024110937734633</c:v>
                      </c:pt>
                      <c:pt idx="1411">
                        <c:v>45.797887273368282</c:v>
                      </c:pt>
                      <c:pt idx="1412">
                        <c:v>45.853708697043096</c:v>
                      </c:pt>
                      <c:pt idx="1413">
                        <c:v>45.699791730594711</c:v>
                      </c:pt>
                      <c:pt idx="1414">
                        <c:v>45.561543935704165</c:v>
                      </c:pt>
                      <c:pt idx="1415">
                        <c:v>45.603491613728806</c:v>
                      </c:pt>
                      <c:pt idx="1416">
                        <c:v>45.482055534155528</c:v>
                      </c:pt>
                      <c:pt idx="1417">
                        <c:v>45.428029536388379</c:v>
                      </c:pt>
                      <c:pt idx="1418">
                        <c:v>45.239836257157215</c:v>
                      </c:pt>
                      <c:pt idx="1419">
                        <c:v>45.246038637565533</c:v>
                      </c:pt>
                      <c:pt idx="1420">
                        <c:v>45.364210306397588</c:v>
                      </c:pt>
                      <c:pt idx="1421">
                        <c:v>45.63287131039975</c:v>
                      </c:pt>
                      <c:pt idx="1422">
                        <c:v>45.660618801700096</c:v>
                      </c:pt>
                      <c:pt idx="1423">
                        <c:v>45.451043632113965</c:v>
                      </c:pt>
                      <c:pt idx="1424">
                        <c:v>45.66388321244132</c:v>
                      </c:pt>
                      <c:pt idx="1425">
                        <c:v>46.000607180397864</c:v>
                      </c:pt>
                      <c:pt idx="1426">
                        <c:v>45.786135394699897</c:v>
                      </c:pt>
                      <c:pt idx="1427">
                        <c:v>45.849464963079512</c:v>
                      </c:pt>
                      <c:pt idx="1428">
                        <c:v>45.651478451624698</c:v>
                      </c:pt>
                      <c:pt idx="1429">
                        <c:v>45.611979081655967</c:v>
                      </c:pt>
                      <c:pt idx="1430">
                        <c:v>46.189779782851389</c:v>
                      </c:pt>
                      <c:pt idx="1431">
                        <c:v>46.164807040681083</c:v>
                      </c:pt>
                      <c:pt idx="1432">
                        <c:v>46.090704916855451</c:v>
                      </c:pt>
                      <c:pt idx="1433">
                        <c:v>45.867419222156208</c:v>
                      </c:pt>
                      <c:pt idx="1434">
                        <c:v>45.686244426018661</c:v>
                      </c:pt>
                      <c:pt idx="1435">
                        <c:v>45.53755051675622</c:v>
                      </c:pt>
                      <c:pt idx="1436">
                        <c:v>45.468181788505355</c:v>
                      </c:pt>
                      <c:pt idx="1437">
                        <c:v>45.414319011275268</c:v>
                      </c:pt>
                      <c:pt idx="1438">
                        <c:v>45.493317751212729</c:v>
                      </c:pt>
                      <c:pt idx="1439">
                        <c:v>45.716277004837856</c:v>
                      </c:pt>
                      <c:pt idx="1440">
                        <c:v>45.53755051675622</c:v>
                      </c:pt>
                      <c:pt idx="1441">
                        <c:v>45.684122559036865</c:v>
                      </c:pt>
                      <c:pt idx="1442">
                        <c:v>46.152565500401522</c:v>
                      </c:pt>
                      <c:pt idx="1443">
                        <c:v>46.212630658039913</c:v>
                      </c:pt>
                      <c:pt idx="1444">
                        <c:v>45.778627249995104</c:v>
                      </c:pt>
                      <c:pt idx="1445">
                        <c:v>45.817636958352651</c:v>
                      </c:pt>
                      <c:pt idx="1446">
                        <c:v>45.877375674916919</c:v>
                      </c:pt>
                      <c:pt idx="1447">
                        <c:v>46.101967133912659</c:v>
                      </c:pt>
                      <c:pt idx="1448">
                        <c:v>45.749084332787085</c:v>
                      </c:pt>
                      <c:pt idx="1449">
                        <c:v>45.718072430745529</c:v>
                      </c:pt>
                      <c:pt idx="1450">
                        <c:v>45.314917704205214</c:v>
                      </c:pt>
                      <c:pt idx="1451">
                        <c:v>45.355069956322183</c:v>
                      </c:pt>
                      <c:pt idx="1452">
                        <c:v>45.296147342443213</c:v>
                      </c:pt>
                      <c:pt idx="1453">
                        <c:v>44.921229768814428</c:v>
                      </c:pt>
                      <c:pt idx="1454">
                        <c:v>44.951752009244814</c:v>
                      </c:pt>
                      <c:pt idx="1455">
                        <c:v>45.056213152963757</c:v>
                      </c:pt>
                      <c:pt idx="1456">
                        <c:v>45.110728812342074</c:v>
                      </c:pt>
                      <c:pt idx="1457">
                        <c:v>45.377267949362462</c:v>
                      </c:pt>
                      <c:pt idx="1458">
                        <c:v>45.388856607493778</c:v>
                      </c:pt>
                      <c:pt idx="1459">
                        <c:v>45.504579968269923</c:v>
                      </c:pt>
                      <c:pt idx="1460">
                        <c:v>45.837223422799944</c:v>
                      </c:pt>
                      <c:pt idx="1461">
                        <c:v>46.246906970822693</c:v>
                      </c:pt>
                      <c:pt idx="1462">
                        <c:v>47.31061521084829</c:v>
                      </c:pt>
                      <c:pt idx="1463">
                        <c:v>48.542930265657745</c:v>
                      </c:pt>
                      <c:pt idx="1464">
                        <c:v>48.614584081427459</c:v>
                      </c:pt>
                      <c:pt idx="1465">
                        <c:v>48.125575352393135</c:v>
                      </c:pt>
                      <c:pt idx="1466">
                        <c:v>47.711321629332687</c:v>
                      </c:pt>
                      <c:pt idx="1467">
                        <c:v>46.852944824929651</c:v>
                      </c:pt>
                      <c:pt idx="1468">
                        <c:v>46.857188558893235</c:v>
                      </c:pt>
                      <c:pt idx="1469">
                        <c:v>46.905012176252065</c:v>
                      </c:pt>
                      <c:pt idx="1470">
                        <c:v>47.526229540305678</c:v>
                      </c:pt>
                      <c:pt idx="1471">
                        <c:v>47.394837007971688</c:v>
                      </c:pt>
                      <c:pt idx="1472">
                        <c:v>47.511376471433138</c:v>
                      </c:pt>
                      <c:pt idx="1473">
                        <c:v>47.389124289174553</c:v>
                      </c:pt>
                      <c:pt idx="1474">
                        <c:v>47.204358641221674</c:v>
                      </c:pt>
                      <c:pt idx="1475">
                        <c:v>47.246469539783369</c:v>
                      </c:pt>
                      <c:pt idx="1476">
                        <c:v>47.265076681008303</c:v>
                      </c:pt>
                      <c:pt idx="1477">
                        <c:v>46.961812923149239</c:v>
                      </c:pt>
                      <c:pt idx="1478">
                        <c:v>47.204195420684606</c:v>
                      </c:pt>
                      <c:pt idx="1479">
                        <c:v>47.054195747125689</c:v>
                      </c:pt>
                      <c:pt idx="1480">
                        <c:v>47.273890590009593</c:v>
                      </c:pt>
                      <c:pt idx="1481">
                        <c:v>47.558710427180785</c:v>
                      </c:pt>
                      <c:pt idx="1482">
                        <c:v>48.141734185562164</c:v>
                      </c:pt>
                      <c:pt idx="1483">
                        <c:v>48.345433415814107</c:v>
                      </c:pt>
                      <c:pt idx="1484">
                        <c:v>48.19265899312515</c:v>
                      </c:pt>
                      <c:pt idx="1485">
                        <c:v>48.227751408593235</c:v>
                      </c:pt>
                      <c:pt idx="1486">
                        <c:v>48.866596590649422</c:v>
                      </c:pt>
                      <c:pt idx="1487">
                        <c:v>49.444070850770721</c:v>
                      </c:pt>
                      <c:pt idx="1488">
                        <c:v>49.35462599646138</c:v>
                      </c:pt>
                      <c:pt idx="1489">
                        <c:v>49.726279159348941</c:v>
                      </c:pt>
                      <c:pt idx="1490">
                        <c:v>49.618553604888774</c:v>
                      </c:pt>
                      <c:pt idx="1491">
                        <c:v>49.850163546978131</c:v>
                      </c:pt>
                      <c:pt idx="1492">
                        <c:v>49.850163546978131</c:v>
                      </c:pt>
                      <c:pt idx="1493">
                        <c:v>49.850163546978131</c:v>
                      </c:pt>
                      <c:pt idx="1494">
                        <c:v>51.073338251712187</c:v>
                      </c:pt>
                      <c:pt idx="1495">
                        <c:v>51.162619885484474</c:v>
                      </c:pt>
                      <c:pt idx="1496">
                        <c:v>51.382804389979562</c:v>
                      </c:pt>
                      <c:pt idx="1497">
                        <c:v>52.32638231472837</c:v>
                      </c:pt>
                      <c:pt idx="1498">
                        <c:v>52.308101614577552</c:v>
                      </c:pt>
                      <c:pt idx="1499">
                        <c:v>52.930135081316479</c:v>
                      </c:pt>
                      <c:pt idx="1500">
                        <c:v>51.751193142125906</c:v>
                      </c:pt>
                      <c:pt idx="1501">
                        <c:v>51.821541193599138</c:v>
                      </c:pt>
                      <c:pt idx="1502">
                        <c:v>52.003858533496114</c:v>
                      </c:pt>
                      <c:pt idx="1503">
                        <c:v>52.622954030567939</c:v>
                      </c:pt>
                      <c:pt idx="1504">
                        <c:v>53.21821932922888</c:v>
                      </c:pt>
                      <c:pt idx="1505">
                        <c:v>53.414900076387205</c:v>
                      </c:pt>
                      <c:pt idx="1506">
                        <c:v>53.16256112609112</c:v>
                      </c:pt>
                      <c:pt idx="1507">
                        <c:v>52.831223435857588</c:v>
                      </c:pt>
                      <c:pt idx="1508">
                        <c:v>52.312998230689381</c:v>
                      </c:pt>
                      <c:pt idx="1509">
                        <c:v>52.312998230689381</c:v>
                      </c:pt>
                      <c:pt idx="1510">
                        <c:v>52.312998230689381</c:v>
                      </c:pt>
                      <c:pt idx="1511">
                        <c:v>51.439768357413797</c:v>
                      </c:pt>
                      <c:pt idx="1512">
                        <c:v>51.513217599091185</c:v>
                      </c:pt>
                      <c:pt idx="1513">
                        <c:v>50.785254003799771</c:v>
                      </c:pt>
                      <c:pt idx="1514">
                        <c:v>51.028452604020444</c:v>
                      </c:pt>
                      <c:pt idx="1515">
                        <c:v>50.426005601728832</c:v>
                      </c:pt>
                      <c:pt idx="1516">
                        <c:v>50.426005601728832</c:v>
                      </c:pt>
                      <c:pt idx="1517">
                        <c:v>50.426005601728832</c:v>
                      </c:pt>
                      <c:pt idx="1518">
                        <c:v>50.443306978657276</c:v>
                      </c:pt>
                      <c:pt idx="1519">
                        <c:v>50.969529990141474</c:v>
                      </c:pt>
                      <c:pt idx="1520">
                        <c:v>50.625461098017198</c:v>
                      </c:pt>
                      <c:pt idx="1521">
                        <c:v>51.18759262765478</c:v>
                      </c:pt>
                      <c:pt idx="1522">
                        <c:v>50.636396874000269</c:v>
                      </c:pt>
                      <c:pt idx="1523">
                        <c:v>50.636396874000269</c:v>
                      </c:pt>
                      <c:pt idx="1524">
                        <c:v>50.636396874000269</c:v>
                      </c:pt>
                      <c:pt idx="1525">
                        <c:v>49.993307957980505</c:v>
                      </c:pt>
                      <c:pt idx="1526">
                        <c:v>49.81849876278833</c:v>
                      </c:pt>
                      <c:pt idx="1527">
                        <c:v>50.112622170571989</c:v>
                      </c:pt>
                      <c:pt idx="1528">
                        <c:v>48.908544268674056</c:v>
                      </c:pt>
                      <c:pt idx="1529">
                        <c:v>48.47960069727813</c:v>
                      </c:pt>
                      <c:pt idx="1530">
                        <c:v>48.47960069727813</c:v>
                      </c:pt>
                      <c:pt idx="1531">
                        <c:v>48.47960069727813</c:v>
                      </c:pt>
                      <c:pt idx="1532">
                        <c:v>49.344016661552423</c:v>
                      </c:pt>
                      <c:pt idx="1533">
                        <c:v>50.275679487095779</c:v>
                      </c:pt>
                      <c:pt idx="1534">
                        <c:v>49.865506277461854</c:v>
                      </c:pt>
                      <c:pt idx="1535">
                        <c:v>49.854080839867592</c:v>
                      </c:pt>
                      <c:pt idx="1536">
                        <c:v>49.752884106889859</c:v>
                      </c:pt>
                      <c:pt idx="1537">
                        <c:v>49.752884106889859</c:v>
                      </c:pt>
                      <c:pt idx="1538">
                        <c:v>49.752884106889859</c:v>
                      </c:pt>
                      <c:pt idx="1539">
                        <c:v>49.659032298079872</c:v>
                      </c:pt>
                      <c:pt idx="1540">
                        <c:v>49.340262589200016</c:v>
                      </c:pt>
                      <c:pt idx="1541">
                        <c:v>50.04406954500643</c:v>
                      </c:pt>
                      <c:pt idx="1542">
                        <c:v>49.897007841114601</c:v>
                      </c:pt>
                      <c:pt idx="1543">
                        <c:v>49.699021329659779</c:v>
                      </c:pt>
                      <c:pt idx="1544">
                        <c:v>49.699021329659779</c:v>
                      </c:pt>
                      <c:pt idx="1545">
                        <c:v>49.699021329659779</c:v>
                      </c:pt>
                      <c:pt idx="1546">
                        <c:v>49.838248447772692</c:v>
                      </c:pt>
                      <c:pt idx="1547">
                        <c:v>49.980903197163876</c:v>
                      </c:pt>
                      <c:pt idx="1548">
                        <c:v>50.192926674805925</c:v>
                      </c:pt>
                      <c:pt idx="1549">
                        <c:v>50.347822964476677</c:v>
                      </c:pt>
                      <c:pt idx="1550">
                        <c:v>50.360717386904483</c:v>
                      </c:pt>
                      <c:pt idx="1551">
                        <c:v>50.360717386904483</c:v>
                      </c:pt>
                      <c:pt idx="1552">
                        <c:v>50.360717386904483</c:v>
                      </c:pt>
                      <c:pt idx="1553">
                        <c:v>50.776276874261427</c:v>
                      </c:pt>
                      <c:pt idx="1554">
                        <c:v>50.682261844914379</c:v>
                      </c:pt>
                      <c:pt idx="1555">
                        <c:v>51.244719815626084</c:v>
                      </c:pt>
                      <c:pt idx="1556">
                        <c:v>51.400595428519189</c:v>
                      </c:pt>
                      <c:pt idx="1557">
                        <c:v>51.418549687595892</c:v>
                      </c:pt>
                      <c:pt idx="1558">
                        <c:v>51.418549687595892</c:v>
                      </c:pt>
                      <c:pt idx="1559">
                        <c:v>51.418549687595892</c:v>
                      </c:pt>
                      <c:pt idx="1560">
                        <c:v>51.132913747739394</c:v>
                      </c:pt>
                      <c:pt idx="1561">
                        <c:v>51.099943199253104</c:v>
                      </c:pt>
                      <c:pt idx="1562">
                        <c:v>50.167464271024429</c:v>
                      </c:pt>
                      <c:pt idx="1563">
                        <c:v>50.200108378436603</c:v>
                      </c:pt>
                      <c:pt idx="1564">
                        <c:v>50.374917573628785</c:v>
                      </c:pt>
                      <c:pt idx="1565">
                        <c:v>50.374917573628785</c:v>
                      </c:pt>
                      <c:pt idx="1566">
                        <c:v>50.374917573628785</c:v>
                      </c:pt>
                      <c:pt idx="1567">
                        <c:v>50.385363688000673</c:v>
                      </c:pt>
                      <c:pt idx="1568">
                        <c:v>50.907342965521288</c:v>
                      </c:pt>
                      <c:pt idx="1569">
                        <c:v>51.083457925009959</c:v>
                      </c:pt>
                      <c:pt idx="1570">
                        <c:v>51.233294378031815</c:v>
                      </c:pt>
                      <c:pt idx="1571">
                        <c:v>51.369093864866457</c:v>
                      </c:pt>
                      <c:pt idx="1572">
                        <c:v>51.369093864866457</c:v>
                      </c:pt>
                      <c:pt idx="1573">
                        <c:v>51.369093864866457</c:v>
                      </c:pt>
                      <c:pt idx="1574">
                        <c:v>51.556797482486431</c:v>
                      </c:pt>
                      <c:pt idx="1575">
                        <c:v>51.567570037932455</c:v>
                      </c:pt>
                      <c:pt idx="1576">
                        <c:v>51.949832535728966</c:v>
                      </c:pt>
                      <c:pt idx="1577">
                        <c:v>51.916045884557384</c:v>
                      </c:pt>
                      <c:pt idx="1578">
                        <c:v>52.288678370667306</c:v>
                      </c:pt>
                      <c:pt idx="1579">
                        <c:v>52.325076550431874</c:v>
                      </c:pt>
                      <c:pt idx="1580">
                        <c:v>52.153531765980922</c:v>
                      </c:pt>
                      <c:pt idx="1581">
                        <c:v>51.780083177185688</c:v>
                      </c:pt>
                      <c:pt idx="1582">
                        <c:v>51.216156221640432</c:v>
                      </c:pt>
                      <c:pt idx="1583">
                        <c:v>50.93868130863698</c:v>
                      </c:pt>
                      <c:pt idx="1584">
                        <c:v>50.93868130863698</c:v>
                      </c:pt>
                      <c:pt idx="1585">
                        <c:v>50.93868130863698</c:v>
                      </c:pt>
                      <c:pt idx="1586">
                        <c:v>50.839606442641042</c:v>
                      </c:pt>
                      <c:pt idx="1587">
                        <c:v>51.237048450384215</c:v>
                      </c:pt>
                      <c:pt idx="1588">
                        <c:v>51.720507681158466</c:v>
                      </c:pt>
                      <c:pt idx="1589">
                        <c:v>52.607774520621277</c:v>
                      </c:pt>
                      <c:pt idx="1590">
                        <c:v>52.398036130498085</c:v>
                      </c:pt>
                      <c:pt idx="1591">
                        <c:v>52.398036130498085</c:v>
                      </c:pt>
                      <c:pt idx="1592">
                        <c:v>52.398036130498085</c:v>
                      </c:pt>
                      <c:pt idx="1593">
                        <c:v>52.415011066352413</c:v>
                      </c:pt>
                      <c:pt idx="1594">
                        <c:v>51.776818766444464</c:v>
                      </c:pt>
                      <c:pt idx="1595">
                        <c:v>51.860877343030808</c:v>
                      </c:pt>
                      <c:pt idx="1596">
                        <c:v>52.367677110604774</c:v>
                      </c:pt>
                      <c:pt idx="1597">
                        <c:v>52.130191229181222</c:v>
                      </c:pt>
                      <c:pt idx="1598">
                        <c:v>52.130191229181222</c:v>
                      </c:pt>
                      <c:pt idx="1599">
                        <c:v>52.130191229181222</c:v>
                      </c:pt>
                      <c:pt idx="1600">
                        <c:v>52.127742921125311</c:v>
                      </c:pt>
                      <c:pt idx="1601">
                        <c:v>51.518114215203013</c:v>
                      </c:pt>
                      <c:pt idx="1602">
                        <c:v>51.898744507628926</c:v>
                      </c:pt>
                      <c:pt idx="1603">
                        <c:v>51.50424046955284</c:v>
                      </c:pt>
                      <c:pt idx="1604">
                        <c:v>52.008918370145011</c:v>
                      </c:pt>
                      <c:pt idx="1605">
                        <c:v>52.008918370145011</c:v>
                      </c:pt>
                      <c:pt idx="1606">
                        <c:v>52.008918370145011</c:v>
                      </c:pt>
                      <c:pt idx="1607">
                        <c:v>51.709245464101272</c:v>
                      </c:pt>
                      <c:pt idx="1608">
                        <c:v>51.671215078966092</c:v>
                      </c:pt>
                      <c:pt idx="1609">
                        <c:v>51.433239535931364</c:v>
                      </c:pt>
                      <c:pt idx="1610">
                        <c:v>51.18759262765478</c:v>
                      </c:pt>
                      <c:pt idx="1611">
                        <c:v>51.159029033669121</c:v>
                      </c:pt>
                      <c:pt idx="1612">
                        <c:v>51.159029033669121</c:v>
                      </c:pt>
                      <c:pt idx="1613">
                        <c:v>51.159029033669121</c:v>
                      </c:pt>
                      <c:pt idx="1614">
                        <c:v>50.412621517689836</c:v>
                      </c:pt>
                      <c:pt idx="1615">
                        <c:v>50.390260304112502</c:v>
                      </c:pt>
                      <c:pt idx="1616">
                        <c:v>50.133024737704588</c:v>
                      </c:pt>
                      <c:pt idx="1617">
                        <c:v>49.290317104859398</c:v>
                      </c:pt>
                      <c:pt idx="1618">
                        <c:v>49.429544222972304</c:v>
                      </c:pt>
                      <c:pt idx="1619">
                        <c:v>49.429544222972304</c:v>
                      </c:pt>
                      <c:pt idx="1620">
                        <c:v>49.429544222972304</c:v>
                      </c:pt>
                      <c:pt idx="1621">
                        <c:v>49.6722531615818</c:v>
                      </c:pt>
                      <c:pt idx="1622">
                        <c:v>49.244288913408241</c:v>
                      </c:pt>
                      <c:pt idx="1623">
                        <c:v>49.29945745493481</c:v>
                      </c:pt>
                      <c:pt idx="1624">
                        <c:v>49.281176754783992</c:v>
                      </c:pt>
                      <c:pt idx="1625">
                        <c:v>49.263712157318487</c:v>
                      </c:pt>
                      <c:pt idx="1626">
                        <c:v>49.263712157318487</c:v>
                      </c:pt>
                      <c:pt idx="1627">
                        <c:v>49.263712157318487</c:v>
                      </c:pt>
                      <c:pt idx="1628">
                        <c:v>49.162515424340754</c:v>
                      </c:pt>
                      <c:pt idx="1629">
                        <c:v>48.688686205253084</c:v>
                      </c:pt>
                      <c:pt idx="1630">
                        <c:v>48.590590662479514</c:v>
                      </c:pt>
                      <c:pt idx="1631">
                        <c:v>48.512081584153243</c:v>
                      </c:pt>
                      <c:pt idx="1632">
                        <c:v>49.096574327368167</c:v>
                      </c:pt>
                      <c:pt idx="1633">
                        <c:v>49.096574327368167</c:v>
                      </c:pt>
                      <c:pt idx="1634">
                        <c:v>49.096574327368167</c:v>
                      </c:pt>
                      <c:pt idx="1635">
                        <c:v>48.805388889251596</c:v>
                      </c:pt>
                      <c:pt idx="1636">
                        <c:v>48.978239437999044</c:v>
                      </c:pt>
                      <c:pt idx="1637">
                        <c:v>48.999621328354017</c:v>
                      </c:pt>
                      <c:pt idx="1638">
                        <c:v>49.344016661552423</c:v>
                      </c:pt>
                      <c:pt idx="1639">
                        <c:v>48.798207185620917</c:v>
                      </c:pt>
                      <c:pt idx="1640">
                        <c:v>48.798207185620917</c:v>
                      </c:pt>
                      <c:pt idx="1641">
                        <c:v>48.798207185620917</c:v>
                      </c:pt>
                      <c:pt idx="1642">
                        <c:v>48.623397990428749</c:v>
                      </c:pt>
                      <c:pt idx="1643">
                        <c:v>48.663060580934534</c:v>
                      </c:pt>
                      <c:pt idx="1644">
                        <c:v>48.626662401169959</c:v>
                      </c:pt>
                      <c:pt idx="1645">
                        <c:v>48.626662401169959</c:v>
                      </c:pt>
                      <c:pt idx="1646">
                        <c:v>47.635424079599389</c:v>
                      </c:pt>
                      <c:pt idx="1647">
                        <c:v>47.635424079599389</c:v>
                      </c:pt>
                      <c:pt idx="1648">
                        <c:v>47.635424079599389</c:v>
                      </c:pt>
                      <c:pt idx="1649">
                        <c:v>47.398427859787027</c:v>
                      </c:pt>
                      <c:pt idx="1650">
                        <c:v>47.39369446421226</c:v>
                      </c:pt>
                      <c:pt idx="1651">
                        <c:v>47.439396214589301</c:v>
                      </c:pt>
                      <c:pt idx="1652">
                        <c:v>47.783301886176524</c:v>
                      </c:pt>
                      <c:pt idx="1653">
                        <c:v>47.800603263104982</c:v>
                      </c:pt>
                      <c:pt idx="1654">
                        <c:v>47.800603263104982</c:v>
                      </c:pt>
                      <c:pt idx="1655">
                        <c:v>47.800603263104982</c:v>
                      </c:pt>
                      <c:pt idx="1656">
                        <c:v>47.881397428950095</c:v>
                      </c:pt>
                      <c:pt idx="1657">
                        <c:v>48.357838176630736</c:v>
                      </c:pt>
                      <c:pt idx="1658">
                        <c:v>48.495922750984214</c:v>
                      </c:pt>
                      <c:pt idx="1659">
                        <c:v>48.495922750984214</c:v>
                      </c:pt>
                      <c:pt idx="1660">
                        <c:v>48.495922750984214</c:v>
                      </c:pt>
                      <c:pt idx="1661">
                        <c:v>48.495922750984214</c:v>
                      </c:pt>
                      <c:pt idx="1662">
                        <c:v>48.495922750984214</c:v>
                      </c:pt>
                      <c:pt idx="1663">
                        <c:v>48.364693439187292</c:v>
                      </c:pt>
                      <c:pt idx="1664">
                        <c:v>48.09472667088864</c:v>
                      </c:pt>
                      <c:pt idx="1665">
                        <c:v>48.11414991479888</c:v>
                      </c:pt>
                      <c:pt idx="1666">
                        <c:v>47.900820672860341</c:v>
                      </c:pt>
                      <c:pt idx="1667">
                        <c:v>47.788688163899536</c:v>
                      </c:pt>
                      <c:pt idx="1668">
                        <c:v>47.788688163899536</c:v>
                      </c:pt>
                      <c:pt idx="1669">
                        <c:v>47.788688163899536</c:v>
                      </c:pt>
                      <c:pt idx="1670">
                        <c:v>47.658927836936158</c:v>
                      </c:pt>
                      <c:pt idx="1671">
                        <c:v>47.731560975928232</c:v>
                      </c:pt>
                      <c:pt idx="1672">
                        <c:v>47.75718660024679</c:v>
                      </c:pt>
                      <c:pt idx="1673">
                        <c:v>48.104519903112283</c:v>
                      </c:pt>
                      <c:pt idx="1674">
                        <c:v>47.821658712385826</c:v>
                      </c:pt>
                      <c:pt idx="1675">
                        <c:v>47.821658712385826</c:v>
                      </c:pt>
                      <c:pt idx="1676">
                        <c:v>47.821658712385826</c:v>
                      </c:pt>
                      <c:pt idx="1677">
                        <c:v>47.321387766294301</c:v>
                      </c:pt>
                      <c:pt idx="1678">
                        <c:v>47.386512760581581</c:v>
                      </c:pt>
                      <c:pt idx="1679">
                        <c:v>47.959743286739311</c:v>
                      </c:pt>
                      <c:pt idx="1680">
                        <c:v>48.15087453563757</c:v>
                      </c:pt>
                      <c:pt idx="1681">
                        <c:v>48.061756122402343</c:v>
                      </c:pt>
                      <c:pt idx="1682">
                        <c:v>48.061756122402343</c:v>
                      </c:pt>
                      <c:pt idx="1683">
                        <c:v>48.061756122402343</c:v>
                      </c:pt>
                      <c:pt idx="1684">
                        <c:v>47.926446297178892</c:v>
                      </c:pt>
                      <c:pt idx="1685">
                        <c:v>47.595924709630658</c:v>
                      </c:pt>
                      <c:pt idx="1686">
                        <c:v>48.17176676438136</c:v>
                      </c:pt>
                      <c:pt idx="1687">
                        <c:v>48.089503613702689</c:v>
                      </c:pt>
                      <c:pt idx="1688">
                        <c:v>48.297936239529399</c:v>
                      </c:pt>
                      <c:pt idx="1689">
                        <c:v>48.297936239529399</c:v>
                      </c:pt>
                      <c:pt idx="1690">
                        <c:v>48.297936239529399</c:v>
                      </c:pt>
                      <c:pt idx="1691">
                        <c:v>48.398316869821826</c:v>
                      </c:pt>
                      <c:pt idx="1692">
                        <c:v>48.534606018267638</c:v>
                      </c:pt>
                      <c:pt idx="1693">
                        <c:v>48.33988391755404</c:v>
                      </c:pt>
                      <c:pt idx="1694">
                        <c:v>48.070406810866565</c:v>
                      </c:pt>
                      <c:pt idx="1695">
                        <c:v>48.280634862600948</c:v>
                      </c:pt>
                      <c:pt idx="1696">
                        <c:v>48.280634862600948</c:v>
                      </c:pt>
                      <c:pt idx="1697">
                        <c:v>48.280634862600948</c:v>
                      </c:pt>
                      <c:pt idx="1698">
                        <c:v>48.329601023719206</c:v>
                      </c:pt>
                      <c:pt idx="1699">
                        <c:v>48.136347907839152</c:v>
                      </c:pt>
                      <c:pt idx="1700">
                        <c:v>48.129819086356719</c:v>
                      </c:pt>
                      <c:pt idx="1701">
                        <c:v>48.195760183329298</c:v>
                      </c:pt>
                      <c:pt idx="1702">
                        <c:v>48.032539646268454</c:v>
                      </c:pt>
                      <c:pt idx="1703">
                        <c:v>48.032539646268454</c:v>
                      </c:pt>
                      <c:pt idx="1704">
                        <c:v>48.032539646268454</c:v>
                      </c:pt>
                      <c:pt idx="1705">
                        <c:v>48.233790568464485</c:v>
                      </c:pt>
                      <c:pt idx="1706">
                        <c:v>47.904085083601558</c:v>
                      </c:pt>
                      <c:pt idx="1707">
                        <c:v>47.963497359091704</c:v>
                      </c:pt>
                      <c:pt idx="1708">
                        <c:v>47.832594488368905</c:v>
                      </c:pt>
                      <c:pt idx="1709">
                        <c:v>47.987653998576718</c:v>
                      </c:pt>
                      <c:pt idx="1710">
                        <c:v>47.987653998576718</c:v>
                      </c:pt>
                      <c:pt idx="1711">
                        <c:v>47.987653998576718</c:v>
                      </c:pt>
                      <c:pt idx="1712">
                        <c:v>47.987653998576718</c:v>
                      </c:pt>
                      <c:pt idx="1713">
                        <c:v>47.987653998576718</c:v>
                      </c:pt>
                      <c:pt idx="1714">
                        <c:v>48.00234384691219</c:v>
                      </c:pt>
                      <c:pt idx="1715">
                        <c:v>48.15087453563757</c:v>
                      </c:pt>
                      <c:pt idx="1716">
                        <c:v>48.278839436693282</c:v>
                      </c:pt>
                      <c:pt idx="1717">
                        <c:v>48.278839436693282</c:v>
                      </c:pt>
                      <c:pt idx="1718">
                        <c:v>48.278839436693282</c:v>
                      </c:pt>
                      <c:pt idx="1719">
                        <c:v>49.109795190870095</c:v>
                      </c:pt>
                      <c:pt idx="1720">
                        <c:v>49.060012927066531</c:v>
                      </c:pt>
                      <c:pt idx="1721">
                        <c:v>49.060012927066531</c:v>
                      </c:pt>
                      <c:pt idx="1722">
                        <c:v>49.176225949453858</c:v>
                      </c:pt>
                      <c:pt idx="1723">
                        <c:v>49.186345622751631</c:v>
                      </c:pt>
                      <c:pt idx="1724">
                        <c:v>49.186345622751631</c:v>
                      </c:pt>
                      <c:pt idx="1725">
                        <c:v>49.186345622751631</c:v>
                      </c:pt>
                      <c:pt idx="1726">
                        <c:v>49.643363126522026</c:v>
                      </c:pt>
                      <c:pt idx="1727">
                        <c:v>49.976006581052054</c:v>
                      </c:pt>
                      <c:pt idx="1728">
                        <c:v>50.468932602975833</c:v>
                      </c:pt>
                      <c:pt idx="1729">
                        <c:v>50.679813536858461</c:v>
                      </c:pt>
                      <c:pt idx="1730">
                        <c:v>50.992217644792937</c:v>
                      </c:pt>
                      <c:pt idx="1731">
                        <c:v>50.992217644792937</c:v>
                      </c:pt>
                      <c:pt idx="1732">
                        <c:v>50.992217644792937</c:v>
                      </c:pt>
                      <c:pt idx="1733">
                        <c:v>50.879758694758003</c:v>
                      </c:pt>
                      <c:pt idx="1734">
                        <c:v>50.825732696990869</c:v>
                      </c:pt>
                      <c:pt idx="1735">
                        <c:v>51.764740446701964</c:v>
                      </c:pt>
                      <c:pt idx="1736">
                        <c:v>51.83557815978638</c:v>
                      </c:pt>
                      <c:pt idx="1737">
                        <c:v>52.29667617698329</c:v>
                      </c:pt>
                      <c:pt idx="1738">
                        <c:v>52.29667617698329</c:v>
                      </c:pt>
                      <c:pt idx="1739">
                        <c:v>52.29667617698329</c:v>
                      </c:pt>
                      <c:pt idx="1740">
                        <c:v>52.399994776942819</c:v>
                      </c:pt>
                      <c:pt idx="1741">
                        <c:v>52.526490693164973</c:v>
                      </c:pt>
                      <c:pt idx="1742">
                        <c:v>53.503855269085363</c:v>
                      </c:pt>
                      <c:pt idx="1743">
                        <c:v>54.655702599123821</c:v>
                      </c:pt>
                      <c:pt idx="1744">
                        <c:v>55.005320989508192</c:v>
                      </c:pt>
                      <c:pt idx="1745">
                        <c:v>55.005320989508192</c:v>
                      </c:pt>
                      <c:pt idx="1746">
                        <c:v>55.005320989508192</c:v>
                      </c:pt>
                      <c:pt idx="1747">
                        <c:v>54.674799401959952</c:v>
                      </c:pt>
                      <c:pt idx="1748">
                        <c:v>53.878936063251224</c:v>
                      </c:pt>
                      <c:pt idx="1749">
                        <c:v>52.941886959984849</c:v>
                      </c:pt>
                      <c:pt idx="1750">
                        <c:v>52.658046446036025</c:v>
                      </c:pt>
                      <c:pt idx="1751">
                        <c:v>53.551842106981262</c:v>
                      </c:pt>
                      <c:pt idx="1752">
                        <c:v>53.551842106981262</c:v>
                      </c:pt>
                      <c:pt idx="1753">
                        <c:v>53.551842106981262</c:v>
                      </c:pt>
                      <c:pt idx="1754">
                        <c:v>53.551842106981262</c:v>
                      </c:pt>
                      <c:pt idx="1755">
                        <c:v>53.551842106981262</c:v>
                      </c:pt>
                      <c:pt idx="1756">
                        <c:v>52.974204626322894</c:v>
                      </c:pt>
                      <c:pt idx="1757">
                        <c:v>53.200265070152177</c:v>
                      </c:pt>
                      <c:pt idx="1758">
                        <c:v>53.052876925186233</c:v>
                      </c:pt>
                      <c:pt idx="1759">
                        <c:v>53.052876925186233</c:v>
                      </c:pt>
                      <c:pt idx="1760">
                        <c:v>53.052876925186233</c:v>
                      </c:pt>
                      <c:pt idx="1761">
                        <c:v>52.986282946065401</c:v>
                      </c:pt>
                      <c:pt idx="1762">
                        <c:v>52.932420168835314</c:v>
                      </c:pt>
                      <c:pt idx="1763">
                        <c:v>53.082583062931313</c:v>
                      </c:pt>
                      <c:pt idx="1764">
                        <c:v>53.817891582390452</c:v>
                      </c:pt>
                      <c:pt idx="1765">
                        <c:v>54.254016857417064</c:v>
                      </c:pt>
                      <c:pt idx="1766">
                        <c:v>54.254016857417064</c:v>
                      </c:pt>
                      <c:pt idx="1767">
                        <c:v>54.254016857417064</c:v>
                      </c:pt>
                      <c:pt idx="1768">
                        <c:v>54.396671606808255</c:v>
                      </c:pt>
                      <c:pt idx="1769">
                        <c:v>53.754725234547905</c:v>
                      </c:pt>
                      <c:pt idx="1770">
                        <c:v>53.83013312267002</c:v>
                      </c:pt>
                      <c:pt idx="1771">
                        <c:v>54.060600520999955</c:v>
                      </c:pt>
                      <c:pt idx="1772">
                        <c:v>52.92017862855576</c:v>
                      </c:pt>
                      <c:pt idx="1773">
                        <c:v>52.92017862855576</c:v>
                      </c:pt>
                      <c:pt idx="1774">
                        <c:v>52.92017862855576</c:v>
                      </c:pt>
                      <c:pt idx="1775">
                        <c:v>53.189329294169106</c:v>
                      </c:pt>
                      <c:pt idx="1776">
                        <c:v>52.451898907728157</c:v>
                      </c:pt>
                      <c:pt idx="1777">
                        <c:v>52.835303949284111</c:v>
                      </c:pt>
                      <c:pt idx="1778">
                        <c:v>53.091560192469657</c:v>
                      </c:pt>
                      <c:pt idx="1779">
                        <c:v>53.585302317078742</c:v>
                      </c:pt>
                      <c:pt idx="1780">
                        <c:v>53.585302317078742</c:v>
                      </c:pt>
                      <c:pt idx="1781">
                        <c:v>53.585302317078742</c:v>
                      </c:pt>
                      <c:pt idx="1782">
                        <c:v>53.838294149523072</c:v>
                      </c:pt>
                      <c:pt idx="1783">
                        <c:v>53.707717719874381</c:v>
                      </c:pt>
                      <c:pt idx="1784">
                        <c:v>53.409840239738315</c:v>
                      </c:pt>
                      <c:pt idx="1785">
                        <c:v>53.515933588827878</c:v>
                      </c:pt>
                      <c:pt idx="1786">
                        <c:v>53.242539189250934</c:v>
                      </c:pt>
                      <c:pt idx="1787">
                        <c:v>53.242539189250934</c:v>
                      </c:pt>
                      <c:pt idx="1788">
                        <c:v>53.242539189250934</c:v>
                      </c:pt>
                      <c:pt idx="1789">
                        <c:v>53.226217135544864</c:v>
                      </c:pt>
                      <c:pt idx="1790">
                        <c:v>53.095640705896173</c:v>
                      </c:pt>
                      <c:pt idx="1791">
                        <c:v>52.718274824211477</c:v>
                      </c:pt>
                      <c:pt idx="1792">
                        <c:v>52.20608877891452</c:v>
                      </c:pt>
                      <c:pt idx="1793">
                        <c:v>52.275457507165378</c:v>
                      </c:pt>
                      <c:pt idx="1794">
                        <c:v>53.393518186032232</c:v>
                      </c:pt>
                      <c:pt idx="1795">
                        <c:v>53.482310158193336</c:v>
                      </c:pt>
                      <c:pt idx="1796">
                        <c:v>53.471047941136142</c:v>
                      </c:pt>
                      <c:pt idx="1797">
                        <c:v>52.723334660860367</c:v>
                      </c:pt>
                      <c:pt idx="1798">
                        <c:v>52.353966585491648</c:v>
                      </c:pt>
                      <c:pt idx="1799">
                        <c:v>52.538732233444541</c:v>
                      </c:pt>
                      <c:pt idx="1800">
                        <c:v>52.507067449254741</c:v>
                      </c:pt>
                      <c:pt idx="1801">
                        <c:v>52.792703389111232</c:v>
                      </c:pt>
                      <c:pt idx="1802">
                        <c:v>53.107882246175741</c:v>
                      </c:pt>
                      <c:pt idx="1803">
                        <c:v>52.233673049677797</c:v>
                      </c:pt>
                      <c:pt idx="1804">
                        <c:v>51.568549361154815</c:v>
                      </c:pt>
                      <c:pt idx="1805">
                        <c:v>51.527744226889602</c:v>
                      </c:pt>
                      <c:pt idx="1806">
                        <c:v>51.522684390240713</c:v>
                      </c:pt>
                      <c:pt idx="1807">
                        <c:v>51.696024600599344</c:v>
                      </c:pt>
                      <c:pt idx="1808">
                        <c:v>51.937754215986466</c:v>
                      </c:pt>
                      <c:pt idx="1809">
                        <c:v>51.99357563966128</c:v>
                      </c:pt>
                      <c:pt idx="1810">
                        <c:v>51.973499513602796</c:v>
                      </c:pt>
                      <c:pt idx="1811">
                        <c:v>52.088569992230703</c:v>
                      </c:pt>
                      <c:pt idx="1812">
                        <c:v>52.046948755280177</c:v>
                      </c:pt>
                      <c:pt idx="1813">
                        <c:v>52.386610692903815</c:v>
                      </c:pt>
                      <c:pt idx="1814">
                        <c:v>52.350865395287492</c:v>
                      </c:pt>
                      <c:pt idx="1815">
                        <c:v>51.755110435015375</c:v>
                      </c:pt>
                      <c:pt idx="1816">
                        <c:v>52.009244811219126</c:v>
                      </c:pt>
                      <c:pt idx="1817">
                        <c:v>51.721323783843772</c:v>
                      </c:pt>
                      <c:pt idx="1818">
                        <c:v>51.982150202067025</c:v>
                      </c:pt>
                      <c:pt idx="1819">
                        <c:v>51.989984787845941</c:v>
                      </c:pt>
                      <c:pt idx="1820">
                        <c:v>52.258319350773995</c:v>
                      </c:pt>
                      <c:pt idx="1821">
                        <c:v>52.51490203503365</c:v>
                      </c:pt>
                      <c:pt idx="1822">
                        <c:v>53.167947403814132</c:v>
                      </c:pt>
                      <c:pt idx="1823">
                        <c:v>52.770995057682136</c:v>
                      </c:pt>
                      <c:pt idx="1824">
                        <c:v>52.761038604921431</c:v>
                      </c:pt>
                      <c:pt idx="1825">
                        <c:v>52.731332467176351</c:v>
                      </c:pt>
                      <c:pt idx="1826">
                        <c:v>52.70391141695012</c:v>
                      </c:pt>
                      <c:pt idx="1827">
                        <c:v>52.131660214014765</c:v>
                      </c:pt>
                      <c:pt idx="1828">
                        <c:v>51.738625160772223</c:v>
                      </c:pt>
                      <c:pt idx="1829">
                        <c:v>51.738625160772223</c:v>
                      </c:pt>
                      <c:pt idx="1830">
                        <c:v>51.738625160772223</c:v>
                      </c:pt>
                      <c:pt idx="1831">
                        <c:v>51.700757996174104</c:v>
                      </c:pt>
                      <c:pt idx="1832">
                        <c:v>51.536394915353824</c:v>
                      </c:pt>
                      <c:pt idx="1833">
                        <c:v>51.417733584910586</c:v>
                      </c:pt>
                      <c:pt idx="1834">
                        <c:v>51.075133677619853</c:v>
                      </c:pt>
                      <c:pt idx="1835">
                        <c:v>49.772307350800105</c:v>
                      </c:pt>
                      <c:pt idx="1836">
                        <c:v>49.912840233209501</c:v>
                      </c:pt>
                      <c:pt idx="1837">
                        <c:v>50.53079318652189</c:v>
                      </c:pt>
                      <c:pt idx="1838">
                        <c:v>50.947168776564133</c:v>
                      </c:pt>
                      <c:pt idx="1839">
                        <c:v>51.030084809391049</c:v>
                      </c:pt>
                      <c:pt idx="1840">
                        <c:v>50.6796503163214</c:v>
                      </c:pt>
                      <c:pt idx="1841">
                        <c:v>50.6796503163214</c:v>
                      </c:pt>
                      <c:pt idx="1842">
                        <c:v>50.6796503163214</c:v>
                      </c:pt>
                      <c:pt idx="1843">
                        <c:v>50.86359986158898</c:v>
                      </c:pt>
                      <c:pt idx="1844">
                        <c:v>50.519857410538819</c:v>
                      </c:pt>
                      <c:pt idx="1845">
                        <c:v>51.199018065249035</c:v>
                      </c:pt>
                      <c:pt idx="1846">
                        <c:v>50.736777504292697</c:v>
                      </c:pt>
                      <c:pt idx="1847">
                        <c:v>50.931009943395111</c:v>
                      </c:pt>
                      <c:pt idx="1848">
                        <c:v>50.663328262615316</c:v>
                      </c:pt>
                      <c:pt idx="1849">
                        <c:v>50.751467352628175</c:v>
                      </c:pt>
                      <c:pt idx="1850">
                        <c:v>50.919910946874978</c:v>
                      </c:pt>
                      <c:pt idx="1851">
                        <c:v>50.618769055997703</c:v>
                      </c:pt>
                      <c:pt idx="1852">
                        <c:v>50.397442007743173</c:v>
                      </c:pt>
                      <c:pt idx="1853">
                        <c:v>50.859192907088335</c:v>
                      </c:pt>
                      <c:pt idx="1854">
                        <c:v>50.87094478575672</c:v>
                      </c:pt>
                      <c:pt idx="1855">
                        <c:v>50.762403128611254</c:v>
                      </c:pt>
                      <c:pt idx="1856">
                        <c:v>50.630684155203141</c:v>
                      </c:pt>
                      <c:pt idx="1857">
                        <c:v>50.648148752668654</c:v>
                      </c:pt>
                      <c:pt idx="1858">
                        <c:v>50.736614283755642</c:v>
                      </c:pt>
                      <c:pt idx="1859">
                        <c:v>50.436614936637781</c:v>
                      </c:pt>
                      <c:pt idx="1860">
                        <c:v>50.196680747158325</c:v>
                      </c:pt>
                      <c:pt idx="1861">
                        <c:v>50.229161634033439</c:v>
                      </c:pt>
                      <c:pt idx="1862">
                        <c:v>50.362186371738041</c:v>
                      </c:pt>
                      <c:pt idx="1863">
                        <c:v>50.706418484399371</c:v>
                      </c:pt>
                      <c:pt idx="1864">
                        <c:v>51.320454144822314</c:v>
                      </c:pt>
                      <c:pt idx="1865">
                        <c:v>51.12964933699817</c:v>
                      </c:pt>
                      <c:pt idx="1866">
                        <c:v>51.205546886731469</c:v>
                      </c:pt>
                      <c:pt idx="1867">
                        <c:v>51.275078835519395</c:v>
                      </c:pt>
                      <c:pt idx="1868">
                        <c:v>51.416101379539981</c:v>
                      </c:pt>
                      <c:pt idx="1869">
                        <c:v>51.177309733819939</c:v>
                      </c:pt>
                      <c:pt idx="1870">
                        <c:v>51.148093257686057</c:v>
                      </c:pt>
                      <c:pt idx="1871">
                        <c:v>51.036123969262306</c:v>
                      </c:pt>
                      <c:pt idx="1872">
                        <c:v>51.35701554512395</c:v>
                      </c:pt>
                      <c:pt idx="1873">
                        <c:v>51.35701554512395</c:v>
                      </c:pt>
                      <c:pt idx="1874">
                        <c:v>51.383130831053677</c:v>
                      </c:pt>
                      <c:pt idx="1875">
                        <c:v>51.351629267400945</c:v>
                      </c:pt>
                      <c:pt idx="1876">
                        <c:v>51.412673748261696</c:v>
                      </c:pt>
                      <c:pt idx="1877">
                        <c:v>51.639060633165101</c:v>
                      </c:pt>
                      <c:pt idx="1878">
                        <c:v>51.600540586418745</c:v>
                      </c:pt>
                      <c:pt idx="1879">
                        <c:v>51.838189688379344</c:v>
                      </c:pt>
                      <c:pt idx="1880">
                        <c:v>51.714305300750162</c:v>
                      </c:pt>
                      <c:pt idx="1881">
                        <c:v>51.675458812929676</c:v>
                      </c:pt>
                      <c:pt idx="1882">
                        <c:v>51.79346726122467</c:v>
                      </c:pt>
                      <c:pt idx="1883">
                        <c:v>51.399616105296829</c:v>
                      </c:pt>
                      <c:pt idx="1884">
                        <c:v>51.127201028942274</c:v>
                      </c:pt>
                      <c:pt idx="1885">
                        <c:v>50.882043782276853</c:v>
                      </c:pt>
                      <c:pt idx="1886">
                        <c:v>50.839116781029858</c:v>
                      </c:pt>
                      <c:pt idx="1887">
                        <c:v>50.656636220595821</c:v>
                      </c:pt>
                      <c:pt idx="1888">
                        <c:v>50.654024692002842</c:v>
                      </c:pt>
                      <c:pt idx="1889">
                        <c:v>50.642762474945648</c:v>
                      </c:pt>
                      <c:pt idx="1890">
                        <c:v>50.876331063479732</c:v>
                      </c:pt>
                      <c:pt idx="1891">
                        <c:v>50.320728355324576</c:v>
                      </c:pt>
                      <c:pt idx="1892">
                        <c:v>50.414743384671631</c:v>
                      </c:pt>
                      <c:pt idx="1893">
                        <c:v>50.420292882931697</c:v>
                      </c:pt>
                      <c:pt idx="1894">
                        <c:v>50.353535683273812</c:v>
                      </c:pt>
                      <c:pt idx="1895">
                        <c:v>50.270946091521019</c:v>
                      </c:pt>
                      <c:pt idx="1896">
                        <c:v>50.417028472190481</c:v>
                      </c:pt>
                      <c:pt idx="1897">
                        <c:v>50.411478973930414</c:v>
                      </c:pt>
                      <c:pt idx="1898">
                        <c:v>50.153427304837194</c:v>
                      </c:pt>
                      <c:pt idx="1899">
                        <c:v>50.134004060926962</c:v>
                      </c:pt>
                      <c:pt idx="1900">
                        <c:v>49.949075192437007</c:v>
                      </c:pt>
                      <c:pt idx="1901">
                        <c:v>50.093688588272926</c:v>
                      </c:pt>
                      <c:pt idx="1902">
                        <c:v>50.140043220798212</c:v>
                      </c:pt>
                      <c:pt idx="1903">
                        <c:v>50.516756220334671</c:v>
                      </c:pt>
                      <c:pt idx="1904">
                        <c:v>50.363818577108646</c:v>
                      </c:pt>
                      <c:pt idx="1905">
                        <c:v>50.127964901055712</c:v>
                      </c:pt>
                      <c:pt idx="1906">
                        <c:v>50.04276378070994</c:v>
                      </c:pt>
                      <c:pt idx="1907">
                        <c:v>50.328236500029377</c:v>
                      </c:pt>
                      <c:pt idx="1908">
                        <c:v>50.328236500029377</c:v>
                      </c:pt>
                      <c:pt idx="1909">
                        <c:v>50.328236500029377</c:v>
                      </c:pt>
                      <c:pt idx="1910">
                        <c:v>49.928346184230286</c:v>
                      </c:pt>
                      <c:pt idx="1911">
                        <c:v>50.077856196178026</c:v>
                      </c:pt>
                      <c:pt idx="1912">
                        <c:v>49.816866557417718</c:v>
                      </c:pt>
                      <c:pt idx="1913">
                        <c:v>49.417302682692743</c:v>
                      </c:pt>
                      <c:pt idx="1914">
                        <c:v>49.668335868692338</c:v>
                      </c:pt>
                      <c:pt idx="1915">
                        <c:v>49.668335868692338</c:v>
                      </c:pt>
                      <c:pt idx="1916">
                        <c:v>49.668335868692338</c:v>
                      </c:pt>
                      <c:pt idx="1917">
                        <c:v>49.668335868692338</c:v>
                      </c:pt>
                      <c:pt idx="1918">
                        <c:v>49.668335868692338</c:v>
                      </c:pt>
                      <c:pt idx="1919">
                        <c:v>49.668335868692338</c:v>
                      </c:pt>
                      <c:pt idx="1920">
                        <c:v>49.668335868692338</c:v>
                      </c:pt>
                      <c:pt idx="1921">
                        <c:v>49.668335868692338</c:v>
                      </c:pt>
                      <c:pt idx="1922">
                        <c:v>49.668335868692338</c:v>
                      </c:pt>
                      <c:pt idx="1923">
                        <c:v>49.668335868692338</c:v>
                      </c:pt>
                      <c:pt idx="1924">
                        <c:v>49.653156358745683</c:v>
                      </c:pt>
                      <c:pt idx="1925">
                        <c:v>49.367683639426239</c:v>
                      </c:pt>
                      <c:pt idx="1926">
                        <c:v>49.480795471609419</c:v>
                      </c:pt>
                      <c:pt idx="1927">
                        <c:v>49.388739088707098</c:v>
                      </c:pt>
                      <c:pt idx="1928">
                        <c:v>49.441132881103627</c:v>
                      </c:pt>
                      <c:pt idx="1929">
                        <c:v>49.600762566349147</c:v>
                      </c:pt>
                      <c:pt idx="1930">
                        <c:v>49.428238458675821</c:v>
                      </c:pt>
                      <c:pt idx="1931">
                        <c:v>49.420403872896898</c:v>
                      </c:pt>
                      <c:pt idx="1932">
                        <c:v>49.420403872896898</c:v>
                      </c:pt>
                      <c:pt idx="1933">
                        <c:v>49.420403872896898</c:v>
                      </c:pt>
                      <c:pt idx="1934">
                        <c:v>49.407019788857909</c:v>
                      </c:pt>
                      <c:pt idx="1935">
                        <c:v>49.332591223958161</c:v>
                      </c:pt>
                      <c:pt idx="1936">
                        <c:v>49.249348750057123</c:v>
                      </c:pt>
                      <c:pt idx="1937">
                        <c:v>49.136236917873951</c:v>
                      </c:pt>
                      <c:pt idx="1938">
                        <c:v>49.035366625970347</c:v>
                      </c:pt>
                      <c:pt idx="1939">
                        <c:v>49.144234724189936</c:v>
                      </c:pt>
                      <c:pt idx="1940">
                        <c:v>49.064419881567176</c:v>
                      </c:pt>
                      <c:pt idx="1941">
                        <c:v>49.059849706529477</c:v>
                      </c:pt>
                      <c:pt idx="1942">
                        <c:v>49.018554910653073</c:v>
                      </c:pt>
                      <c:pt idx="1943">
                        <c:v>48.879001351466044</c:v>
                      </c:pt>
                      <c:pt idx="1944">
                        <c:v>48.918011059823591</c:v>
                      </c:pt>
                      <c:pt idx="1945">
                        <c:v>49.008761678429423</c:v>
                      </c:pt>
                      <c:pt idx="1946">
                        <c:v>49.104735354221205</c:v>
                      </c:pt>
                      <c:pt idx="1947">
                        <c:v>49.180796124491565</c:v>
                      </c:pt>
                      <c:pt idx="1948">
                        <c:v>49.210502262236638</c:v>
                      </c:pt>
                      <c:pt idx="1949">
                        <c:v>49.250328073279483</c:v>
                      </c:pt>
                      <c:pt idx="1950">
                        <c:v>49.122689613297901</c:v>
                      </c:pt>
                      <c:pt idx="1951">
                        <c:v>49.034224082210912</c:v>
                      </c:pt>
                      <c:pt idx="1952">
                        <c:v>49.158761351988346</c:v>
                      </c:pt>
                      <c:pt idx="1953">
                        <c:v>49.16708559937846</c:v>
                      </c:pt>
                      <c:pt idx="1954">
                        <c:v>49.188630710270481</c:v>
                      </c:pt>
                      <c:pt idx="1955">
                        <c:v>49.138522005392801</c:v>
                      </c:pt>
                      <c:pt idx="1956">
                        <c:v>49.117629776649011</c:v>
                      </c:pt>
                      <c:pt idx="1957">
                        <c:v>49.601741889571507</c:v>
                      </c:pt>
                      <c:pt idx="1958">
                        <c:v>49.584603733180124</c:v>
                      </c:pt>
                      <c:pt idx="1959">
                        <c:v>49.41697624161862</c:v>
                      </c:pt>
                      <c:pt idx="1960">
                        <c:v>49.853101516645225</c:v>
                      </c:pt>
                      <c:pt idx="1961">
                        <c:v>49.967682333661948</c:v>
                      </c:pt>
                      <c:pt idx="1962">
                        <c:v>49.866975262295398</c:v>
                      </c:pt>
                      <c:pt idx="1963">
                        <c:v>50.206637199919044</c:v>
                      </c:pt>
                      <c:pt idx="1964">
                        <c:v>50.207942964215526</c:v>
                      </c:pt>
                      <c:pt idx="1965">
                        <c:v>50.078998739937454</c:v>
                      </c:pt>
                      <c:pt idx="1966">
                        <c:v>50.128454562666889</c:v>
                      </c:pt>
                      <c:pt idx="1967">
                        <c:v>50.122741843869754</c:v>
                      </c:pt>
                      <c:pt idx="1968">
                        <c:v>50.122741843869754</c:v>
                      </c:pt>
                      <c:pt idx="1969">
                        <c:v>50.229651295644615</c:v>
                      </c:pt>
                      <c:pt idx="1970">
                        <c:v>50.049292602192374</c:v>
                      </c:pt>
                      <c:pt idx="1971">
                        <c:v>50.263111505742096</c:v>
                      </c:pt>
                      <c:pt idx="1972">
                        <c:v>50.207453302604343</c:v>
                      </c:pt>
                      <c:pt idx="1973">
                        <c:v>50.018117479613757</c:v>
                      </c:pt>
                      <c:pt idx="1974">
                        <c:v>50.331174469696471</c:v>
                      </c:pt>
                      <c:pt idx="1975">
                        <c:v>50.378998087055308</c:v>
                      </c:pt>
                      <c:pt idx="1976">
                        <c:v>50.37752910222175</c:v>
                      </c:pt>
                      <c:pt idx="1977">
                        <c:v>50.49308924246084</c:v>
                      </c:pt>
                      <c:pt idx="1978">
                        <c:v>50.377692322758818</c:v>
                      </c:pt>
                      <c:pt idx="1979">
                        <c:v>50.434003408044816</c:v>
                      </c:pt>
                      <c:pt idx="1980">
                        <c:v>50.390097083575434</c:v>
                      </c:pt>
                      <c:pt idx="1981">
                        <c:v>50.668224878727145</c:v>
                      </c:pt>
                      <c:pt idx="1982">
                        <c:v>50.691075753915662</c:v>
                      </c:pt>
                      <c:pt idx="1983">
                        <c:v>50.687321681563255</c:v>
                      </c:pt>
                      <c:pt idx="1984">
                        <c:v>50.795210456560483</c:v>
                      </c:pt>
                      <c:pt idx="1985">
                        <c:v>51.006907493128409</c:v>
                      </c:pt>
                      <c:pt idx="1986">
                        <c:v>51.475513655030127</c:v>
                      </c:pt>
                      <c:pt idx="1987">
                        <c:v>51.679212885282077</c:v>
                      </c:pt>
                      <c:pt idx="1988">
                        <c:v>51.589768030972728</c:v>
                      </c:pt>
                      <c:pt idx="1989">
                        <c:v>51.004459185072506</c:v>
                      </c:pt>
                      <c:pt idx="1990">
                        <c:v>50.859519348162465</c:v>
                      </c:pt>
                      <c:pt idx="1991">
                        <c:v>50.367246208386916</c:v>
                      </c:pt>
                      <c:pt idx="1992">
                        <c:v>50.277801354077567</c:v>
                      </c:pt>
                      <c:pt idx="1993">
                        <c:v>50.648475193742769</c:v>
                      </c:pt>
                      <c:pt idx="1994">
                        <c:v>51.188082289265957</c:v>
                      </c:pt>
                      <c:pt idx="1995">
                        <c:v>51.244883036163138</c:v>
                      </c:pt>
                      <c:pt idx="1996">
                        <c:v>51.714794962361346</c:v>
                      </c:pt>
                      <c:pt idx="1997">
                        <c:v>51.623391461607262</c:v>
                      </c:pt>
                      <c:pt idx="1998">
                        <c:v>51.488571297995001</c:v>
                      </c:pt>
                      <c:pt idx="1999">
                        <c:v>51.694882056839916</c:v>
                      </c:pt>
                      <c:pt idx="2000">
                        <c:v>51.664849478020727</c:v>
                      </c:pt>
                      <c:pt idx="2001">
                        <c:v>51.476656198789549</c:v>
                      </c:pt>
                      <c:pt idx="2002">
                        <c:v>50.810063525433023</c:v>
                      </c:pt>
                      <c:pt idx="2003">
                        <c:v>51.005928169906042</c:v>
                      </c:pt>
                      <c:pt idx="2004">
                        <c:v>50.476114306606512</c:v>
                      </c:pt>
                      <c:pt idx="2005">
                        <c:v>50.651576383946932</c:v>
                      </c:pt>
                      <c:pt idx="2006">
                        <c:v>50.651576383946932</c:v>
                      </c:pt>
                      <c:pt idx="2007">
                        <c:v>50.651576383946932</c:v>
                      </c:pt>
                      <c:pt idx="2008">
                        <c:v>50.651576383946932</c:v>
                      </c:pt>
                      <c:pt idx="2009">
                        <c:v>50.770564155464292</c:v>
                      </c:pt>
                      <c:pt idx="2010">
                        <c:v>50.651086722335748</c:v>
                      </c:pt>
                      <c:pt idx="2011">
                        <c:v>50.736777504292697</c:v>
                      </c:pt>
                      <c:pt idx="2012">
                        <c:v>50.736777504292697</c:v>
                      </c:pt>
                      <c:pt idx="2013">
                        <c:v>50.736777504292697</c:v>
                      </c:pt>
                      <c:pt idx="2014">
                        <c:v>51.184164996376502</c:v>
                      </c:pt>
                      <c:pt idx="2015">
                        <c:v>51.133729850424693</c:v>
                      </c:pt>
                      <c:pt idx="2016">
                        <c:v>51.388843549850819</c:v>
                      </c:pt>
                      <c:pt idx="2017">
                        <c:v>51.128833234312864</c:v>
                      </c:pt>
                      <c:pt idx="2018">
                        <c:v>51.293685976744328</c:v>
                      </c:pt>
                      <c:pt idx="2019">
                        <c:v>51.293685976744328</c:v>
                      </c:pt>
                      <c:pt idx="2020">
                        <c:v>51.293685976744328</c:v>
                      </c:pt>
                      <c:pt idx="2021">
                        <c:v>51.043468893430045</c:v>
                      </c:pt>
                      <c:pt idx="2022">
                        <c:v>51.053425346190764</c:v>
                      </c:pt>
                      <c:pt idx="2023">
                        <c:v>51.058974844450823</c:v>
                      </c:pt>
                      <c:pt idx="2024">
                        <c:v>51.255002709460918</c:v>
                      </c:pt>
                      <c:pt idx="2025">
                        <c:v>51.139442569221828</c:v>
                      </c:pt>
                      <c:pt idx="2026">
                        <c:v>51.139442569221828</c:v>
                      </c:pt>
                      <c:pt idx="2027">
                        <c:v>51.139442569221828</c:v>
                      </c:pt>
                      <c:pt idx="2028">
                        <c:v>51.179105159727612</c:v>
                      </c:pt>
                      <c:pt idx="2029">
                        <c:v>51.385579139109595</c:v>
                      </c:pt>
                      <c:pt idx="2030">
                        <c:v>51.488734518532056</c:v>
                      </c:pt>
                      <c:pt idx="2031">
                        <c:v>51.802607611300076</c:v>
                      </c:pt>
                      <c:pt idx="2032">
                        <c:v>52.13100733186652</c:v>
                      </c:pt>
                      <c:pt idx="2033">
                        <c:v>52.096404578009626</c:v>
                      </c:pt>
                      <c:pt idx="2034">
                        <c:v>52.134924624755982</c:v>
                      </c:pt>
                      <c:pt idx="2035">
                        <c:v>52.454673656858205</c:v>
                      </c:pt>
                      <c:pt idx="2036">
                        <c:v>52.600266375916483</c:v>
                      </c:pt>
                      <c:pt idx="2037">
                        <c:v>52.565500401522513</c:v>
                      </c:pt>
                      <c:pt idx="2038">
                        <c:v>52.788459655147648</c:v>
                      </c:pt>
                      <c:pt idx="2039">
                        <c:v>52.873497554956352</c:v>
                      </c:pt>
                      <c:pt idx="2040">
                        <c:v>52.873497554956352</c:v>
                      </c:pt>
                      <c:pt idx="2041">
                        <c:v>52.255544601643955</c:v>
                      </c:pt>
                      <c:pt idx="2042">
                        <c:v>51.639713515313346</c:v>
                      </c:pt>
                      <c:pt idx="2043">
                        <c:v>51.639713515313346</c:v>
                      </c:pt>
                      <c:pt idx="2044">
                        <c:v>51.639713515313346</c:v>
                      </c:pt>
                      <c:pt idx="2045">
                        <c:v>51.848146141140063</c:v>
                      </c:pt>
                      <c:pt idx="2046">
                        <c:v>52.246077810494427</c:v>
                      </c:pt>
                      <c:pt idx="2047">
                        <c:v>52.69542394902296</c:v>
                      </c:pt>
                      <c:pt idx="2048">
                        <c:v>53.650590531903077</c:v>
                      </c:pt>
                      <c:pt idx="2049">
                        <c:v>53.61419235213851</c:v>
                      </c:pt>
                      <c:pt idx="2050">
                        <c:v>53.61419235213851</c:v>
                      </c:pt>
                      <c:pt idx="2051">
                        <c:v>53.61419235213851</c:v>
                      </c:pt>
                      <c:pt idx="2052">
                        <c:v>53.772516273087533</c:v>
                      </c:pt>
                      <c:pt idx="2053">
                        <c:v>53.728609948618164</c:v>
                      </c:pt>
                      <c:pt idx="2054">
                        <c:v>53.819197346686956</c:v>
                      </c:pt>
                      <c:pt idx="2055">
                        <c:v>53.505813915530112</c:v>
                      </c:pt>
                      <c:pt idx="2056">
                        <c:v>53.578936716133363</c:v>
                      </c:pt>
                      <c:pt idx="2057">
                        <c:v>53.578936716133363</c:v>
                      </c:pt>
                      <c:pt idx="2058">
                        <c:v>53.578936716133363</c:v>
                      </c:pt>
                      <c:pt idx="2059">
                        <c:v>53.791939516997786</c:v>
                      </c:pt>
                      <c:pt idx="2060">
                        <c:v>53.961688875541071</c:v>
                      </c:pt>
                      <c:pt idx="2061">
                        <c:v>54.151351139605786</c:v>
                      </c:pt>
                      <c:pt idx="2062">
                        <c:v>54.192482714945122</c:v>
                      </c:pt>
                      <c:pt idx="2063">
                        <c:v>54.381328876324531</c:v>
                      </c:pt>
                      <c:pt idx="2064">
                        <c:v>54.381328876324531</c:v>
                      </c:pt>
                      <c:pt idx="2065">
                        <c:v>54.381328876324531</c:v>
                      </c:pt>
                      <c:pt idx="2066">
                        <c:v>54.286008082680993</c:v>
                      </c:pt>
                      <c:pt idx="2067">
                        <c:v>53.924964254702381</c:v>
                      </c:pt>
                      <c:pt idx="2068">
                        <c:v>53.754235572936729</c:v>
                      </c:pt>
                      <c:pt idx="2069">
                        <c:v>53.176108430667178</c:v>
                      </c:pt>
                      <c:pt idx="2070">
                        <c:v>53.296565187018096</c:v>
                      </c:pt>
                      <c:pt idx="2071">
                        <c:v>53.296565187018096</c:v>
                      </c:pt>
                      <c:pt idx="2072">
                        <c:v>53.296565187018096</c:v>
                      </c:pt>
                      <c:pt idx="2073">
                        <c:v>53.273224650218388</c:v>
                      </c:pt>
                      <c:pt idx="2074">
                        <c:v>52.931277625075893</c:v>
                      </c:pt>
                      <c:pt idx="2075">
                        <c:v>52.833018861765268</c:v>
                      </c:pt>
                      <c:pt idx="2076">
                        <c:v>52.861582455750913</c:v>
                      </c:pt>
                      <c:pt idx="2077">
                        <c:v>52.836283272506478</c:v>
                      </c:pt>
                      <c:pt idx="2078">
                        <c:v>52.836283272506478</c:v>
                      </c:pt>
                      <c:pt idx="2079">
                        <c:v>52.836283272506478</c:v>
                      </c:pt>
                      <c:pt idx="2080">
                        <c:v>52.764303015662641</c:v>
                      </c:pt>
                      <c:pt idx="2081">
                        <c:v>52.803312724020188</c:v>
                      </c:pt>
                      <c:pt idx="2082">
                        <c:v>52.868437718307462</c:v>
                      </c:pt>
                      <c:pt idx="2083">
                        <c:v>53.268817695717743</c:v>
                      </c:pt>
                      <c:pt idx="2084">
                        <c:v>53.592647241246475</c:v>
                      </c:pt>
                      <c:pt idx="2085">
                        <c:v>53.553637532888928</c:v>
                      </c:pt>
                      <c:pt idx="2086">
                        <c:v>53.762559820326828</c:v>
                      </c:pt>
                      <c:pt idx="2087">
                        <c:v>53.90162371790268</c:v>
                      </c:pt>
                      <c:pt idx="2088">
                        <c:v>53.997923834768578</c:v>
                      </c:pt>
                      <c:pt idx="2089">
                        <c:v>53.660220543589674</c:v>
                      </c:pt>
                      <c:pt idx="2090">
                        <c:v>53.713920100282699</c:v>
                      </c:pt>
                      <c:pt idx="2091">
                        <c:v>53.784431372292985</c:v>
                      </c:pt>
                      <c:pt idx="2092">
                        <c:v>53.863430112230439</c:v>
                      </c:pt>
                      <c:pt idx="2093">
                        <c:v>53.717510952098039</c:v>
                      </c:pt>
                      <c:pt idx="2094">
                        <c:v>53.629371862085172</c:v>
                      </c:pt>
                      <c:pt idx="2095">
                        <c:v>53.844006868320207</c:v>
                      </c:pt>
                      <c:pt idx="2096">
                        <c:v>54.073821384501883</c:v>
                      </c:pt>
                      <c:pt idx="2097">
                        <c:v>53.993516880267947</c:v>
                      </c:pt>
                      <c:pt idx="2098">
                        <c:v>53.865715199749296</c:v>
                      </c:pt>
                      <c:pt idx="2099">
                        <c:v>53.640960520216495</c:v>
                      </c:pt>
                      <c:pt idx="2100">
                        <c:v>53.74525844339837</c:v>
                      </c:pt>
                      <c:pt idx="2101">
                        <c:v>53.762559820326828</c:v>
                      </c:pt>
                      <c:pt idx="2102">
                        <c:v>53.930513752962447</c:v>
                      </c:pt>
                      <c:pt idx="2103">
                        <c:v>53.926270018998871</c:v>
                      </c:pt>
                      <c:pt idx="2104">
                        <c:v>53.82539972709526</c:v>
                      </c:pt>
                      <c:pt idx="2105">
                        <c:v>53.869958933712866</c:v>
                      </c:pt>
                      <c:pt idx="2106">
                        <c:v>54.164735223644776</c:v>
                      </c:pt>
                      <c:pt idx="2107">
                        <c:v>54.182689482721472</c:v>
                      </c:pt>
                      <c:pt idx="2108">
                        <c:v>54.224800381283181</c:v>
                      </c:pt>
                      <c:pt idx="2109">
                        <c:v>54.349174430523547</c:v>
                      </c:pt>
                      <c:pt idx="2110">
                        <c:v>54.472569156541553</c:v>
                      </c:pt>
                      <c:pt idx="2111">
                        <c:v>54.65733480449444</c:v>
                      </c:pt>
                      <c:pt idx="2112">
                        <c:v>54.400262458623594</c:v>
                      </c:pt>
                      <c:pt idx="2113">
                        <c:v>54.574418771667524</c:v>
                      </c:pt>
                      <c:pt idx="2114">
                        <c:v>54.390795667474066</c:v>
                      </c:pt>
                      <c:pt idx="2115">
                        <c:v>54.036443881514948</c:v>
                      </c:pt>
                      <c:pt idx="2116">
                        <c:v>53.772026611476363</c:v>
                      </c:pt>
                      <c:pt idx="2117">
                        <c:v>53.619578629861522</c:v>
                      </c:pt>
                      <c:pt idx="2118">
                        <c:v>53.262778535846486</c:v>
                      </c:pt>
                      <c:pt idx="2119">
                        <c:v>53.062996598484006</c:v>
                      </c:pt>
                      <c:pt idx="2120">
                        <c:v>52.643193377163492</c:v>
                      </c:pt>
                      <c:pt idx="2121">
                        <c:v>52.591778907989315</c:v>
                      </c:pt>
                      <c:pt idx="2122">
                        <c:v>52.675837484575652</c:v>
                      </c:pt>
                      <c:pt idx="2123">
                        <c:v>51.691127984487515</c:v>
                      </c:pt>
                      <c:pt idx="2124">
                        <c:v>51.954729151840795</c:v>
                      </c:pt>
                      <c:pt idx="2125">
                        <c:v>51.907068755019026</c:v>
                      </c:pt>
                      <c:pt idx="2126">
                        <c:v>52.02556686492521</c:v>
                      </c:pt>
                      <c:pt idx="2127">
                        <c:v>52.375185255309567</c:v>
                      </c:pt>
                      <c:pt idx="2128">
                        <c:v>52.731658908250466</c:v>
                      </c:pt>
                      <c:pt idx="2129">
                        <c:v>52.788786096221763</c:v>
                      </c:pt>
                      <c:pt idx="2130">
                        <c:v>52.788786096221763</c:v>
                      </c:pt>
                      <c:pt idx="2131">
                        <c:v>52.788786096221763</c:v>
                      </c:pt>
                      <c:pt idx="2132">
                        <c:v>52.866152630788619</c:v>
                      </c:pt>
                      <c:pt idx="2133">
                        <c:v>52.62442301540149</c:v>
                      </c:pt>
                      <c:pt idx="2134">
                        <c:v>52.575456854283232</c:v>
                      </c:pt>
                      <c:pt idx="2135">
                        <c:v>52.358047098918171</c:v>
                      </c:pt>
                      <c:pt idx="2136">
                        <c:v>52.512127285903617</c:v>
                      </c:pt>
                      <c:pt idx="2137">
                        <c:v>52.643519818237607</c:v>
                      </c:pt>
                      <c:pt idx="2138">
                        <c:v>52.565826842596628</c:v>
                      </c:pt>
                      <c:pt idx="2139">
                        <c:v>52.809188663354377</c:v>
                      </c:pt>
                      <c:pt idx="2140">
                        <c:v>52.543139187945172</c:v>
                      </c:pt>
                      <c:pt idx="2141">
                        <c:v>52.707991930376643</c:v>
                      </c:pt>
                      <c:pt idx="2142">
                        <c:v>52.696566492782381</c:v>
                      </c:pt>
                      <c:pt idx="2143">
                        <c:v>52.647600331664123</c:v>
                      </c:pt>
                      <c:pt idx="2144">
                        <c:v>52.526001031553783</c:v>
                      </c:pt>
                      <c:pt idx="2145">
                        <c:v>52.120071555883449</c:v>
                      </c:pt>
                      <c:pt idx="2146">
                        <c:v>51.956361357211414</c:v>
                      </c:pt>
                      <c:pt idx="2147">
                        <c:v>52.073880143895224</c:v>
                      </c:pt>
                      <c:pt idx="2148">
                        <c:v>51.729648031233879</c:v>
                      </c:pt>
                      <c:pt idx="2149">
                        <c:v>51.830681543674551</c:v>
                      </c:pt>
                      <c:pt idx="2150">
                        <c:v>51.707450038193606</c:v>
                      </c:pt>
                      <c:pt idx="2151">
                        <c:v>51.849451905436553</c:v>
                      </c:pt>
                      <c:pt idx="2152">
                        <c:v>52.040909595408934</c:v>
                      </c:pt>
                      <c:pt idx="2153">
                        <c:v>52.274641404480072</c:v>
                      </c:pt>
                      <c:pt idx="2154">
                        <c:v>52.183237903725995</c:v>
                      </c:pt>
                      <c:pt idx="2155">
                        <c:v>52.417459374408324</c:v>
                      </c:pt>
                      <c:pt idx="2156">
                        <c:v>52.773116924663924</c:v>
                      </c:pt>
                      <c:pt idx="2157">
                        <c:v>52.773116924663924</c:v>
                      </c:pt>
                      <c:pt idx="2158">
                        <c:v>53.053366586797409</c:v>
                      </c:pt>
                      <c:pt idx="2159">
                        <c:v>52.818655454503904</c:v>
                      </c:pt>
                      <c:pt idx="2160">
                        <c:v>52.910711837406218</c:v>
                      </c:pt>
                      <c:pt idx="2161">
                        <c:v>53.37882833769676</c:v>
                      </c:pt>
                      <c:pt idx="2162">
                        <c:v>53.423713985388503</c:v>
                      </c:pt>
                      <c:pt idx="2163">
                        <c:v>53.579589598281615</c:v>
                      </c:pt>
                      <c:pt idx="2164">
                        <c:v>53.627739656714567</c:v>
                      </c:pt>
                      <c:pt idx="2165">
                        <c:v>53.439219936409273</c:v>
                      </c:pt>
                      <c:pt idx="2166">
                        <c:v>53.173170461000083</c:v>
                      </c:pt>
                      <c:pt idx="2167">
                        <c:v>53.097272911266778</c:v>
                      </c:pt>
                      <c:pt idx="2168">
                        <c:v>53.455215549041249</c:v>
                      </c:pt>
                      <c:pt idx="2169">
                        <c:v>53.629371862085172</c:v>
                      </c:pt>
                      <c:pt idx="2170">
                        <c:v>53.916150345701098</c:v>
                      </c:pt>
                      <c:pt idx="2171">
                        <c:v>53.538784464016395</c:v>
                      </c:pt>
                      <c:pt idx="2172">
                        <c:v>53.846128735301988</c:v>
                      </c:pt>
                      <c:pt idx="2173">
                        <c:v>53.904561687569775</c:v>
                      </c:pt>
                      <c:pt idx="2174">
                        <c:v>54.094550392708619</c:v>
                      </c:pt>
                      <c:pt idx="2175">
                        <c:v>54.09797802398689</c:v>
                      </c:pt>
                      <c:pt idx="2176">
                        <c:v>54.144332656512177</c:v>
                      </c:pt>
                      <c:pt idx="2177">
                        <c:v>54.167509972774816</c:v>
                      </c:pt>
                      <c:pt idx="2178">
                        <c:v>54.243081081433985</c:v>
                      </c:pt>
                      <c:pt idx="2179">
                        <c:v>54.228391233098506</c:v>
                      </c:pt>
                      <c:pt idx="2180">
                        <c:v>53.90766287777393</c:v>
                      </c:pt>
                      <c:pt idx="2181">
                        <c:v>53.446564860577006</c:v>
                      </c:pt>
                      <c:pt idx="2182">
                        <c:v>53.400047007514672</c:v>
                      </c:pt>
                      <c:pt idx="2183">
                        <c:v>53.318436738984246</c:v>
                      </c:pt>
                      <c:pt idx="2184">
                        <c:v>53.430242806870929</c:v>
                      </c:pt>
                      <c:pt idx="2185">
                        <c:v>53.478392865303881</c:v>
                      </c:pt>
                      <c:pt idx="2186">
                        <c:v>53.682418536629953</c:v>
                      </c:pt>
                      <c:pt idx="2187">
                        <c:v>53.731547918285273</c:v>
                      </c:pt>
                      <c:pt idx="2188">
                        <c:v>53.812015643056263</c:v>
                      </c:pt>
                      <c:pt idx="2189">
                        <c:v>53.674094289239846</c:v>
                      </c:pt>
                      <c:pt idx="2190">
                        <c:v>53.847760940672593</c:v>
                      </c:pt>
                      <c:pt idx="2191">
                        <c:v>53.845312632616682</c:v>
                      </c:pt>
                      <c:pt idx="2192">
                        <c:v>53.331494381949121</c:v>
                      </c:pt>
                      <c:pt idx="2193">
                        <c:v>53.270286680551294</c:v>
                      </c:pt>
                      <c:pt idx="2194">
                        <c:v>53.291505350369192</c:v>
                      </c:pt>
                      <c:pt idx="2195">
                        <c:v>53.299013495074</c:v>
                      </c:pt>
                      <c:pt idx="2196">
                        <c:v>53.167947403814132</c:v>
                      </c:pt>
                      <c:pt idx="2197">
                        <c:v>53.419959913036095</c:v>
                      </c:pt>
                      <c:pt idx="2198">
                        <c:v>53.419959913036095</c:v>
                      </c:pt>
                      <c:pt idx="2199">
                        <c:v>53.419959913036095</c:v>
                      </c:pt>
                      <c:pt idx="2200">
                        <c:v>53.419959913036095</c:v>
                      </c:pt>
                      <c:pt idx="2201">
                        <c:v>53.419959913036095</c:v>
                      </c:pt>
                      <c:pt idx="2202">
                        <c:v>53.419959913036095</c:v>
                      </c:pt>
                      <c:pt idx="2203">
                        <c:v>53.419959913036095</c:v>
                      </c:pt>
                      <c:pt idx="2204">
                        <c:v>54.091285981967395</c:v>
                      </c:pt>
                      <c:pt idx="2205">
                        <c:v>54.194931023001033</c:v>
                      </c:pt>
                      <c:pt idx="2206">
                        <c:v>54.003636553565713</c:v>
                      </c:pt>
                      <c:pt idx="2207">
                        <c:v>54.003636553565713</c:v>
                      </c:pt>
                      <c:pt idx="2208">
                        <c:v>54.003636553565713</c:v>
                      </c:pt>
                      <c:pt idx="2209">
                        <c:v>54.265931956622502</c:v>
                      </c:pt>
                      <c:pt idx="2210">
                        <c:v>54.434865212480489</c:v>
                      </c:pt>
                      <c:pt idx="2211">
                        <c:v>54.536714827606467</c:v>
                      </c:pt>
                      <c:pt idx="2212">
                        <c:v>54.471263392245064</c:v>
                      </c:pt>
                      <c:pt idx="2213">
                        <c:v>54.753145259749161</c:v>
                      </c:pt>
                      <c:pt idx="2214">
                        <c:v>55.135570978082747</c:v>
                      </c:pt>
                      <c:pt idx="2215">
                        <c:v>55.407659613363194</c:v>
                      </c:pt>
                      <c:pt idx="2216">
                        <c:v>55.353796836133107</c:v>
                      </c:pt>
                      <c:pt idx="2217">
                        <c:v>55.70145658007273</c:v>
                      </c:pt>
                      <c:pt idx="2218">
                        <c:v>56.400530140304369</c:v>
                      </c:pt>
                      <c:pt idx="2219">
                        <c:v>56.485404819576011</c:v>
                      </c:pt>
                      <c:pt idx="2220">
                        <c:v>56.710159499108812</c:v>
                      </c:pt>
                      <c:pt idx="2221">
                        <c:v>57.461137190125811</c:v>
                      </c:pt>
                      <c:pt idx="2222">
                        <c:v>56.923162299973228</c:v>
                      </c:pt>
                      <c:pt idx="2223">
                        <c:v>57.534912872877321</c:v>
                      </c:pt>
                      <c:pt idx="2224">
                        <c:v>57.456077353476928</c:v>
                      </c:pt>
                      <c:pt idx="2225">
                        <c:v>57.377731495687712</c:v>
                      </c:pt>
                      <c:pt idx="2226">
                        <c:v>56.928875018770363</c:v>
                      </c:pt>
                      <c:pt idx="2227">
                        <c:v>56.628549230578386</c:v>
                      </c:pt>
                      <c:pt idx="2228">
                        <c:v>56.643239078913851</c:v>
                      </c:pt>
                      <c:pt idx="2229">
                        <c:v>56.812825216920096</c:v>
                      </c:pt>
                      <c:pt idx="2230">
                        <c:v>56.836328974256858</c:v>
                      </c:pt>
                      <c:pt idx="2231">
                        <c:v>56.763206173653593</c:v>
                      </c:pt>
                      <c:pt idx="2232">
                        <c:v>57.491659430556183</c:v>
                      </c:pt>
                      <c:pt idx="2233">
                        <c:v>57.350800107072672</c:v>
                      </c:pt>
                      <c:pt idx="2234">
                        <c:v>57.50145266277984</c:v>
                      </c:pt>
                      <c:pt idx="2235">
                        <c:v>57.625989932557268</c:v>
                      </c:pt>
                      <c:pt idx="2236">
                        <c:v>58.464780272513003</c:v>
                      </c:pt>
                      <c:pt idx="2237">
                        <c:v>58.426423446303701</c:v>
                      </c:pt>
                      <c:pt idx="2238">
                        <c:v>57.961897797828513</c:v>
                      </c:pt>
                      <c:pt idx="2239">
                        <c:v>58.003845475853154</c:v>
                      </c:pt>
                      <c:pt idx="2240">
                        <c:v>58.221581672292324</c:v>
                      </c:pt>
                      <c:pt idx="2241">
                        <c:v>58.765106060704987</c:v>
                      </c:pt>
                      <c:pt idx="2242">
                        <c:v>59.041764871023126</c:v>
                      </c:pt>
                      <c:pt idx="2243">
                        <c:v>58.606455698681827</c:v>
                      </c:pt>
                      <c:pt idx="2244">
                        <c:v>59.618749469533249</c:v>
                      </c:pt>
                      <c:pt idx="2245">
                        <c:v>59.045029281764336</c:v>
                      </c:pt>
                      <c:pt idx="2246">
                        <c:v>58.812440016452626</c:v>
                      </c:pt>
                      <c:pt idx="2247">
                        <c:v>59.081917123140101</c:v>
                      </c:pt>
                      <c:pt idx="2248">
                        <c:v>59.431535513524445</c:v>
                      </c:pt>
                      <c:pt idx="2249">
                        <c:v>59.431535513524445</c:v>
                      </c:pt>
                      <c:pt idx="2250">
                        <c:v>59.448020787767597</c:v>
                      </c:pt>
                      <c:pt idx="2251">
                        <c:v>59.525060881260316</c:v>
                      </c:pt>
                      <c:pt idx="2252">
                        <c:v>59.515920531184918</c:v>
                      </c:pt>
                      <c:pt idx="2253">
                        <c:v>59.834037357916515</c:v>
                      </c:pt>
                      <c:pt idx="2254">
                        <c:v>59.246443424497443</c:v>
                      </c:pt>
                      <c:pt idx="2255">
                        <c:v>59.253461907591067</c:v>
                      </c:pt>
                      <c:pt idx="2256">
                        <c:v>58.704714461992467</c:v>
                      </c:pt>
                      <c:pt idx="2257">
                        <c:v>58.972069701698139</c:v>
                      </c:pt>
                      <c:pt idx="2258">
                        <c:v>59.133984474462508</c:v>
                      </c:pt>
                      <c:pt idx="2259">
                        <c:v>58.959012058733286</c:v>
                      </c:pt>
                      <c:pt idx="2260">
                        <c:v>58.213747086513415</c:v>
                      </c:pt>
                      <c:pt idx="2261">
                        <c:v>57.894814157096498</c:v>
                      </c:pt>
                      <c:pt idx="2262">
                        <c:v>58.073050983566951</c:v>
                      </c:pt>
                      <c:pt idx="2263">
                        <c:v>58.213747086513415</c:v>
                      </c:pt>
                      <c:pt idx="2264">
                        <c:v>57.350963327609726</c:v>
                      </c:pt>
                      <c:pt idx="2265">
                        <c:v>57.277024424321169</c:v>
                      </c:pt>
                      <c:pt idx="2266">
                        <c:v>57.699439174234655</c:v>
                      </c:pt>
                      <c:pt idx="2267">
                        <c:v>58.011027179483833</c:v>
                      </c:pt>
                      <c:pt idx="2268">
                        <c:v>57.603791939517002</c:v>
                      </c:pt>
                      <c:pt idx="2269">
                        <c:v>58.126097658111732</c:v>
                      </c:pt>
                      <c:pt idx="2270">
                        <c:v>58.117120528573373</c:v>
                      </c:pt>
                      <c:pt idx="2271">
                        <c:v>58.317881789158243</c:v>
                      </c:pt>
                      <c:pt idx="2272">
                        <c:v>57.942311333381213</c:v>
                      </c:pt>
                      <c:pt idx="2273">
                        <c:v>58.161190073579817</c:v>
                      </c:pt>
                      <c:pt idx="2274">
                        <c:v>58.637794041797505</c:v>
                      </c:pt>
                      <c:pt idx="2275">
                        <c:v>58.966683423975141</c:v>
                      </c:pt>
                      <c:pt idx="2276">
                        <c:v>58.914452852115659</c:v>
                      </c:pt>
                      <c:pt idx="2277">
                        <c:v>58.297479222025629</c:v>
                      </c:pt>
                      <c:pt idx="2278">
                        <c:v>58.060483002213267</c:v>
                      </c:pt>
                      <c:pt idx="2279">
                        <c:v>58.060483002213267</c:v>
                      </c:pt>
                      <c:pt idx="2280">
                        <c:v>58.060483002213267</c:v>
                      </c:pt>
                      <c:pt idx="2281">
                        <c:v>58.244432547480848</c:v>
                      </c:pt>
                      <c:pt idx="2282">
                        <c:v>58.258306293131021</c:v>
                      </c:pt>
                      <c:pt idx="2283">
                        <c:v>58.281646829930722</c:v>
                      </c:pt>
                      <c:pt idx="2284">
                        <c:v>58.355422512682232</c:v>
                      </c:pt>
                      <c:pt idx="2285">
                        <c:v>58.809991708396716</c:v>
                      </c:pt>
                      <c:pt idx="2286">
                        <c:v>58.618860459498443</c:v>
                      </c:pt>
                      <c:pt idx="2287">
                        <c:v>58.147969210077889</c:v>
                      </c:pt>
                      <c:pt idx="2288">
                        <c:v>58.351341999255709</c:v>
                      </c:pt>
                      <c:pt idx="2289">
                        <c:v>58.351341999255709</c:v>
                      </c:pt>
                      <c:pt idx="2290">
                        <c:v>58.415814111394745</c:v>
                      </c:pt>
                      <c:pt idx="2291">
                        <c:v>58.368480155647106</c:v>
                      </c:pt>
                      <c:pt idx="2292">
                        <c:v>57.808633713528366</c:v>
                      </c:pt>
                      <c:pt idx="2293">
                        <c:v>56.962824890479013</c:v>
                      </c:pt>
                      <c:pt idx="2294">
                        <c:v>57.052596185862491</c:v>
                      </c:pt>
                      <c:pt idx="2295">
                        <c:v>57.052596185862491</c:v>
                      </c:pt>
                      <c:pt idx="2296">
                        <c:v>57.302650048639727</c:v>
                      </c:pt>
                      <c:pt idx="2297">
                        <c:v>56.82686218310733</c:v>
                      </c:pt>
                      <c:pt idx="2298">
                        <c:v>56.654338075433998</c:v>
                      </c:pt>
                      <c:pt idx="2299">
                        <c:v>56.6889408292909</c:v>
                      </c:pt>
                      <c:pt idx="2300">
                        <c:v>56.71832052596185</c:v>
                      </c:pt>
                      <c:pt idx="2301">
                        <c:v>56.340464982665971</c:v>
                      </c:pt>
                      <c:pt idx="2302">
                        <c:v>56.381270116931191</c:v>
                      </c:pt>
                      <c:pt idx="2303">
                        <c:v>56.195525145755944</c:v>
                      </c:pt>
                      <c:pt idx="2304">
                        <c:v>55.9813798011321</c:v>
                      </c:pt>
                      <c:pt idx="2305">
                        <c:v>55.749606638505675</c:v>
                      </c:pt>
                      <c:pt idx="2306">
                        <c:v>55.749606638505675</c:v>
                      </c:pt>
                      <c:pt idx="2307">
                        <c:v>55.749606638505675</c:v>
                      </c:pt>
                      <c:pt idx="2308">
                        <c:v>55.789922111159719</c:v>
                      </c:pt>
                      <c:pt idx="2309">
                        <c:v>56.151129159675385</c:v>
                      </c:pt>
                      <c:pt idx="2310">
                        <c:v>56.450965286256185</c:v>
                      </c:pt>
                      <c:pt idx="2311">
                        <c:v>56.592151050813811</c:v>
                      </c:pt>
                      <c:pt idx="2312">
                        <c:v>56.885948017523361</c:v>
                      </c:pt>
                      <c:pt idx="2313">
                        <c:v>56.943238426031719</c:v>
                      </c:pt>
                      <c:pt idx="2314">
                        <c:v>57.203575182643775</c:v>
                      </c:pt>
                      <c:pt idx="2315">
                        <c:v>57.268863397468117</c:v>
                      </c:pt>
                      <c:pt idx="2316">
                        <c:v>56.690246593587389</c:v>
                      </c:pt>
                      <c:pt idx="2317">
                        <c:v>56.19732057166361</c:v>
                      </c:pt>
                      <c:pt idx="2318">
                        <c:v>56.062173966977213</c:v>
                      </c:pt>
                      <c:pt idx="2319">
                        <c:v>55.936004491829181</c:v>
                      </c:pt>
                      <c:pt idx="2320">
                        <c:v>56.110324025410172</c:v>
                      </c:pt>
                      <c:pt idx="2321">
                        <c:v>56.110324025410172</c:v>
                      </c:pt>
                      <c:pt idx="2322">
                        <c:v>56.163370699954953</c:v>
                      </c:pt>
                      <c:pt idx="2323">
                        <c:v>56.551835578159782</c:v>
                      </c:pt>
                      <c:pt idx="2324">
                        <c:v>56.859179849445376</c:v>
                      </c:pt>
                      <c:pt idx="2325">
                        <c:v>56.350258214889628</c:v>
                      </c:pt>
                      <c:pt idx="2326">
                        <c:v>56.058909556236003</c:v>
                      </c:pt>
                      <c:pt idx="2327">
                        <c:v>56.251020128356629</c:v>
                      </c:pt>
                      <c:pt idx="2328">
                        <c:v>55.785188715584944</c:v>
                      </c:pt>
                      <c:pt idx="2329">
                        <c:v>54.987040289357367</c:v>
                      </c:pt>
                      <c:pt idx="2330">
                        <c:v>55.019194735158351</c:v>
                      </c:pt>
                      <c:pt idx="2331">
                        <c:v>54.947540919388636</c:v>
                      </c:pt>
                      <c:pt idx="2332">
                        <c:v>55.059999869423571</c:v>
                      </c:pt>
                      <c:pt idx="2333">
                        <c:v>55.570880150424053</c:v>
                      </c:pt>
                      <c:pt idx="2334">
                        <c:v>56.031488506009772</c:v>
                      </c:pt>
                      <c:pt idx="2335">
                        <c:v>56.028713756879746</c:v>
                      </c:pt>
                      <c:pt idx="2336">
                        <c:v>55.921804305104885</c:v>
                      </c:pt>
                      <c:pt idx="2337">
                        <c:v>56.267178961525651</c:v>
                      </c:pt>
                      <c:pt idx="2338">
                        <c:v>56.202870069923684</c:v>
                      </c:pt>
                      <c:pt idx="2339">
                        <c:v>55.928659567661441</c:v>
                      </c:pt>
                      <c:pt idx="2340">
                        <c:v>55.43508066358941</c:v>
                      </c:pt>
                      <c:pt idx="2341">
                        <c:v>55.51685415265689</c:v>
                      </c:pt>
                      <c:pt idx="2342">
                        <c:v>55.74046628843027</c:v>
                      </c:pt>
                      <c:pt idx="2343">
                        <c:v>56.011902041562465</c:v>
                      </c:pt>
                      <c:pt idx="2344">
                        <c:v>56.113914877225504</c:v>
                      </c:pt>
                      <c:pt idx="2345">
                        <c:v>56.18948598588468</c:v>
                      </c:pt>
                      <c:pt idx="2346">
                        <c:v>57.017830211468521</c:v>
                      </c:pt>
                      <c:pt idx="2347">
                        <c:v>57.30509835669563</c:v>
                      </c:pt>
                      <c:pt idx="2348">
                        <c:v>57.460157866903437</c:v>
                      </c:pt>
                      <c:pt idx="2349">
                        <c:v>57.079527574477517</c:v>
                      </c:pt>
                      <c:pt idx="2350">
                        <c:v>56.866035112001931</c:v>
                      </c:pt>
                      <c:pt idx="2351">
                        <c:v>57.19459805310543</c:v>
                      </c:pt>
                      <c:pt idx="2352">
                        <c:v>57.260539150078017</c:v>
                      </c:pt>
                      <c:pt idx="2353">
                        <c:v>57.984422231942901</c:v>
                      </c:pt>
                      <c:pt idx="2354">
                        <c:v>58.229416258071254</c:v>
                      </c:pt>
                      <c:pt idx="2355">
                        <c:v>58.129362068852942</c:v>
                      </c:pt>
                      <c:pt idx="2356">
                        <c:v>58.232517448275409</c:v>
                      </c:pt>
                      <c:pt idx="2357">
                        <c:v>58.349709793885104</c:v>
                      </c:pt>
                      <c:pt idx="2358">
                        <c:v>58.48746792716446</c:v>
                      </c:pt>
                      <c:pt idx="2359">
                        <c:v>58.621471988091436</c:v>
                      </c:pt>
                      <c:pt idx="2360">
                        <c:v>58.998511428702002</c:v>
                      </c:pt>
                      <c:pt idx="2361">
                        <c:v>59.227020180587196</c:v>
                      </c:pt>
                      <c:pt idx="2362">
                        <c:v>59.177564357857761</c:v>
                      </c:pt>
                      <c:pt idx="2363">
                        <c:v>58.754823166870139</c:v>
                      </c:pt>
                      <c:pt idx="2364">
                        <c:v>58.962439690011557</c:v>
                      </c:pt>
                      <c:pt idx="2365">
                        <c:v>58.864180926700918</c:v>
                      </c:pt>
                      <c:pt idx="2366">
                        <c:v>58.790078802875293</c:v>
                      </c:pt>
                      <c:pt idx="2367">
                        <c:v>59.01907721637167</c:v>
                      </c:pt>
                      <c:pt idx="2368">
                        <c:v>58.911514882448571</c:v>
                      </c:pt>
                      <c:pt idx="2369">
                        <c:v>59.061677776544549</c:v>
                      </c:pt>
                      <c:pt idx="2370">
                        <c:v>59.172504521208879</c:v>
                      </c:pt>
                      <c:pt idx="2371">
                        <c:v>58.919839129838671</c:v>
                      </c:pt>
                      <c:pt idx="2372">
                        <c:v>58.999817192998492</c:v>
                      </c:pt>
                      <c:pt idx="2373">
                        <c:v>59.024626714631744</c:v>
                      </c:pt>
                      <c:pt idx="2374">
                        <c:v>58.918533365542181</c:v>
                      </c:pt>
                      <c:pt idx="2375">
                        <c:v>59.073266434675872</c:v>
                      </c:pt>
                      <c:pt idx="2376">
                        <c:v>60.026800812185385</c:v>
                      </c:pt>
                      <c:pt idx="2377">
                        <c:v>60.548127207557755</c:v>
                      </c:pt>
                      <c:pt idx="2378">
                        <c:v>60.806178876650975</c:v>
                      </c:pt>
                      <c:pt idx="2379">
                        <c:v>61.091651595970411</c:v>
                      </c:pt>
                      <c:pt idx="2380">
                        <c:v>60.095026996676829</c:v>
                      </c:pt>
                      <c:pt idx="2381">
                        <c:v>60.356669517585381</c:v>
                      </c:pt>
                      <c:pt idx="2382">
                        <c:v>60.427180789595667</c:v>
                      </c:pt>
                      <c:pt idx="2383">
                        <c:v>60.48283899273342</c:v>
                      </c:pt>
                      <c:pt idx="2384">
                        <c:v>60.484634418641093</c:v>
                      </c:pt>
                      <c:pt idx="2385">
                        <c:v>60.935123100929047</c:v>
                      </c:pt>
                      <c:pt idx="2386">
                        <c:v>61.236591432880438</c:v>
                      </c:pt>
                      <c:pt idx="2387">
                        <c:v>61.801987373259252</c:v>
                      </c:pt>
                      <c:pt idx="2388">
                        <c:v>62.693497946685639</c:v>
                      </c:pt>
                      <c:pt idx="2389">
                        <c:v>63.20764263842733</c:v>
                      </c:pt>
                      <c:pt idx="2390">
                        <c:v>62.650244504364515</c:v>
                      </c:pt>
                      <c:pt idx="2391">
                        <c:v>62.677175892979555</c:v>
                      </c:pt>
                      <c:pt idx="2392">
                        <c:v>62.807589102091185</c:v>
                      </c:pt>
                      <c:pt idx="2393">
                        <c:v>62.807589102091185</c:v>
                      </c:pt>
                      <c:pt idx="2394">
                        <c:v>62.807589102091185</c:v>
                      </c:pt>
                      <c:pt idx="2395">
                        <c:v>63.111016080487303</c:v>
                      </c:pt>
                      <c:pt idx="2396">
                        <c:v>62.979786768690381</c:v>
                      </c:pt>
                      <c:pt idx="2397">
                        <c:v>62.34779684919075</c:v>
                      </c:pt>
                      <c:pt idx="2398">
                        <c:v>62.808241984239423</c:v>
                      </c:pt>
                      <c:pt idx="2399">
                        <c:v>63.869665136746157</c:v>
                      </c:pt>
                      <c:pt idx="2400">
                        <c:v>64.429674799401951</c:v>
                      </c:pt>
                      <c:pt idx="2401">
                        <c:v>64.562699537106568</c:v>
                      </c:pt>
                      <c:pt idx="2402">
                        <c:v>64.742078907336435</c:v>
                      </c:pt>
                      <c:pt idx="2403">
                        <c:v>64.718085488388482</c:v>
                      </c:pt>
                      <c:pt idx="2404">
                        <c:v>65.14360142850613</c:v>
                      </c:pt>
                      <c:pt idx="2405">
                        <c:v>65.076354567237061</c:v>
                      </c:pt>
                      <c:pt idx="2406">
                        <c:v>65.203176924533352</c:v>
                      </c:pt>
                      <c:pt idx="2407">
                        <c:v>65.500891184132342</c:v>
                      </c:pt>
                      <c:pt idx="2408">
                        <c:v>65.416832607545999</c:v>
                      </c:pt>
                      <c:pt idx="2409">
                        <c:v>65.906983880339752</c:v>
                      </c:pt>
                      <c:pt idx="2410">
                        <c:v>66.08783223540317</c:v>
                      </c:pt>
                      <c:pt idx="2411">
                        <c:v>66.701867895826126</c:v>
                      </c:pt>
                      <c:pt idx="2412">
                        <c:v>66.408234149653651</c:v>
                      </c:pt>
                      <c:pt idx="2413">
                        <c:v>66.801105982359118</c:v>
                      </c:pt>
                      <c:pt idx="2414">
                        <c:v>66.357146121553583</c:v>
                      </c:pt>
                      <c:pt idx="2415">
                        <c:v>67.001540801869851</c:v>
                      </c:pt>
                      <c:pt idx="2416">
                        <c:v>66.824120078084704</c:v>
                      </c:pt>
                      <c:pt idx="2417">
                        <c:v>67.448275411805412</c:v>
                      </c:pt>
                      <c:pt idx="2418">
                        <c:v>68.120254362884964</c:v>
                      </c:pt>
                      <c:pt idx="2419">
                        <c:v>68.458773756749167</c:v>
                      </c:pt>
                      <c:pt idx="2420">
                        <c:v>68.906814130981203</c:v>
                      </c:pt>
                      <c:pt idx="2421">
                        <c:v>69.312906827188627</c:v>
                      </c:pt>
                      <c:pt idx="2422">
                        <c:v>69.940816233261728</c:v>
                      </c:pt>
                      <c:pt idx="2423">
                        <c:v>68.216554479750855</c:v>
                      </c:pt>
                      <c:pt idx="2424">
                        <c:v>70.085103188023524</c:v>
                      </c:pt>
                      <c:pt idx="2425">
                        <c:v>70.766712150789658</c:v>
                      </c:pt>
                      <c:pt idx="2426">
                        <c:v>70.766712150789658</c:v>
                      </c:pt>
                      <c:pt idx="2427">
                        <c:v>73.341026461313461</c:v>
                      </c:pt>
                      <c:pt idx="2428">
                        <c:v>75.140043220798205</c:v>
                      </c:pt>
                      <c:pt idx="2429">
                        <c:v>76.504240469552826</c:v>
                      </c:pt>
                      <c:pt idx="2430">
                        <c:v>74.207727513106605</c:v>
                      </c:pt>
                      <c:pt idx="2431">
                        <c:v>75.888246162685164</c:v>
                      </c:pt>
                      <c:pt idx="2432">
                        <c:v>74.919369054691927</c:v>
                      </c:pt>
                      <c:pt idx="2433">
                        <c:v>75.704949499565828</c:v>
                      </c:pt>
                      <c:pt idx="2434">
                        <c:v>77.025240423851088</c:v>
                      </c:pt>
                      <c:pt idx="2435">
                        <c:v>77.157285838333308</c:v>
                      </c:pt>
                      <c:pt idx="2436">
                        <c:v>76.58421853271264</c:v>
                      </c:pt>
                      <c:pt idx="2437">
                        <c:v>76.26561204436986</c:v>
                      </c:pt>
                      <c:pt idx="2438">
                        <c:v>75.549889989358007</c:v>
                      </c:pt>
                      <c:pt idx="2439">
                        <c:v>74.651850594449201</c:v>
                      </c:pt>
                      <c:pt idx="2440">
                        <c:v>73.34216900507289</c:v>
                      </c:pt>
                      <c:pt idx="2441">
                        <c:v>74.552612507916194</c:v>
                      </c:pt>
                      <c:pt idx="2442">
                        <c:v>76.890746701312935</c:v>
                      </c:pt>
                      <c:pt idx="2443">
                        <c:v>77.449124158598124</c:v>
                      </c:pt>
                      <c:pt idx="2444">
                        <c:v>80.505265494525574</c:v>
                      </c:pt>
                      <c:pt idx="2445">
                        <c:v>84.6481291662042</c:v>
                      </c:pt>
                      <c:pt idx="2446">
                        <c:v>87.451931551835571</c:v>
                      </c:pt>
                      <c:pt idx="2447">
                        <c:v>87.078482963040344</c:v>
                      </c:pt>
                      <c:pt idx="2448">
                        <c:v>88.196380421370137</c:v>
                      </c:pt>
                      <c:pt idx="2449">
                        <c:v>88.111179301024364</c:v>
                      </c:pt>
                      <c:pt idx="2450">
                        <c:v>87.17690494688803</c:v>
                      </c:pt>
                      <c:pt idx="2451">
                        <c:v>88.444312417165577</c:v>
                      </c:pt>
                      <c:pt idx="2452">
                        <c:v>89.226138789687056</c:v>
                      </c:pt>
                      <c:pt idx="2453">
                        <c:v>90.652033401450709</c:v>
                      </c:pt>
                      <c:pt idx="2454">
                        <c:v>93.752897164532826</c:v>
                      </c:pt>
                      <c:pt idx="2455">
                        <c:v>99.313004759510861</c:v>
                      </c:pt>
                      <c:pt idx="2456">
                        <c:v>117.71726285688169</c:v>
                      </c:pt>
                      <c:pt idx="2457">
                        <c:v>98.97073129329425</c:v>
                      </c:pt>
                      <c:pt idx="2458">
                        <c:v>100.53324149457781</c:v>
                      </c:pt>
                      <c:pt idx="2459">
                        <c:v>95.847995978245962</c:v>
                      </c:pt>
                      <c:pt idx="2460">
                        <c:v>95.847995978245962</c:v>
                      </c:pt>
                      <c:pt idx="2461">
                        <c:v>95.847995978245962</c:v>
                      </c:pt>
                      <c:pt idx="2462">
                        <c:v>91.088485117551429</c:v>
                      </c:pt>
                      <c:pt idx="2463">
                        <c:v>89.036150084548225</c:v>
                      </c:pt>
                      <c:pt idx="2464">
                        <c:v>87.466131738559866</c:v>
                      </c:pt>
                      <c:pt idx="2465">
                        <c:v>85.817277873171108</c:v>
                      </c:pt>
                      <c:pt idx="2466">
                        <c:v>88.023856313696811</c:v>
                      </c:pt>
                      <c:pt idx="2467">
                        <c:v>95.54603798468338</c:v>
                      </c:pt>
                      <c:pt idx="2468">
                        <c:v>95.740270423785788</c:v>
                      </c:pt>
                      <c:pt idx="2469">
                        <c:v>95.740270423785788</c:v>
                      </c:pt>
                      <c:pt idx="2470">
                        <c:v>95.740270423785788</c:v>
                      </c:pt>
                      <c:pt idx="2471">
                        <c:v>99.348913277664238</c:v>
                      </c:pt>
                      <c:pt idx="2472">
                        <c:v>103.72991571291466</c:v>
                      </c:pt>
                      <c:pt idx="2473">
                        <c:v>103.72991571291466</c:v>
                      </c:pt>
                      <c:pt idx="2474">
                        <c:v>98.408436543119592</c:v>
                      </c:pt>
                      <c:pt idx="2475">
                        <c:v>100.48394889238543</c:v>
                      </c:pt>
                      <c:pt idx="2476">
                        <c:v>103.08747967904313</c:v>
                      </c:pt>
                      <c:pt idx="2477">
                        <c:v>106.54742862365913</c:v>
                      </c:pt>
                      <c:pt idx="2478">
                        <c:v>105.63274073397011</c:v>
                      </c:pt>
                      <c:pt idx="2479">
                        <c:v>106.48899567139136</c:v>
                      </c:pt>
                      <c:pt idx="2480">
                        <c:v>106.31222782975445</c:v>
                      </c:pt>
                      <c:pt idx="2481">
                        <c:v>106.10281588070536</c:v>
                      </c:pt>
                      <c:pt idx="2482">
                        <c:v>106.41897406099226</c:v>
                      </c:pt>
                      <c:pt idx="2483">
                        <c:v>106.62348939392949</c:v>
                      </c:pt>
                      <c:pt idx="2484">
                        <c:v>104.78105597158655</c:v>
                      </c:pt>
                      <c:pt idx="2485">
                        <c:v>104.79868378958915</c:v>
                      </c:pt>
                      <c:pt idx="2486">
                        <c:v>112.07766686035502</c:v>
                      </c:pt>
                      <c:pt idx="2487">
                        <c:v>109.18915301598906</c:v>
                      </c:pt>
                      <c:pt idx="2488">
                        <c:v>110.96662466458179</c:v>
                      </c:pt>
                      <c:pt idx="2489">
                        <c:v>112.23533789915582</c:v>
                      </c:pt>
                      <c:pt idx="2490">
                        <c:v>112.55557659286922</c:v>
                      </c:pt>
                      <c:pt idx="2491">
                        <c:v>111.60481696448974</c:v>
                      </c:pt>
                      <c:pt idx="2492">
                        <c:v>106.45488257914563</c:v>
                      </c:pt>
                      <c:pt idx="2493">
                        <c:v>111.10470923893527</c:v>
                      </c:pt>
                      <c:pt idx="2494">
                        <c:v>108.60955688888598</c:v>
                      </c:pt>
                      <c:pt idx="2495">
                        <c:v>109.26064361122174</c:v>
                      </c:pt>
                      <c:pt idx="2496">
                        <c:v>107.38932015381901</c:v>
                      </c:pt>
                      <c:pt idx="2497">
                        <c:v>106.89231361846873</c:v>
                      </c:pt>
                      <c:pt idx="2498">
                        <c:v>106.59998563659275</c:v>
                      </c:pt>
                      <c:pt idx="2499">
                        <c:v>106.38061723478293</c:v>
                      </c:pt>
                      <c:pt idx="2500">
                        <c:v>103.59362656446885</c:v>
                      </c:pt>
                      <c:pt idx="2501">
                        <c:v>103.18965573524321</c:v>
                      </c:pt>
                      <c:pt idx="2502">
                        <c:v>102.08889643330481</c:v>
                      </c:pt>
                      <c:pt idx="2503">
                        <c:v>100.44102189113842</c:v>
                      </c:pt>
                      <c:pt idx="2504">
                        <c:v>101.05962772659906</c:v>
                      </c:pt>
                      <c:pt idx="2505">
                        <c:v>101.18693974550655</c:v>
                      </c:pt>
                      <c:pt idx="2506">
                        <c:v>101.18693974550655</c:v>
                      </c:pt>
                      <c:pt idx="2507">
                        <c:v>102.6260552207721</c:v>
                      </c:pt>
                      <c:pt idx="2508">
                        <c:v>100.13498338414932</c:v>
                      </c:pt>
                      <c:pt idx="2509">
                        <c:v>99.806583663582884</c:v>
                      </c:pt>
                      <c:pt idx="2510">
                        <c:v>100.5591935599705</c:v>
                      </c:pt>
                      <c:pt idx="2511">
                        <c:v>102.2428133997532</c:v>
                      </c:pt>
                      <c:pt idx="2512">
                        <c:v>101.06517722485916</c:v>
                      </c:pt>
                      <c:pt idx="2513">
                        <c:v>101.10206506623489</c:v>
                      </c:pt>
                      <c:pt idx="2514">
                        <c:v>99.307455261250794</c:v>
                      </c:pt>
                      <c:pt idx="2515">
                        <c:v>98.62503019579934</c:v>
                      </c:pt>
                      <c:pt idx="2516">
                        <c:v>98.62503019579934</c:v>
                      </c:pt>
                      <c:pt idx="2517">
                        <c:v>102.02834161405525</c:v>
                      </c:pt>
                      <c:pt idx="2518">
                        <c:v>100.58139155301076</c:v>
                      </c:pt>
                      <c:pt idx="2519">
                        <c:v>99.952992485326462</c:v>
                      </c:pt>
                      <c:pt idx="2520">
                        <c:v>101.53215118139025</c:v>
                      </c:pt>
                      <c:pt idx="2521">
                        <c:v>101.48775519530969</c:v>
                      </c:pt>
                      <c:pt idx="2522">
                        <c:v>100.31158800524918</c:v>
                      </c:pt>
                      <c:pt idx="2523">
                        <c:v>96.946143751591393</c:v>
                      </c:pt>
                      <c:pt idx="2524">
                        <c:v>97.938851057995507</c:v>
                      </c:pt>
                      <c:pt idx="2525">
                        <c:v>96.688744964646432</c:v>
                      </c:pt>
                      <c:pt idx="2526">
                        <c:v>95.866929560545017</c:v>
                      </c:pt>
                      <c:pt idx="2527">
                        <c:v>94.221013664823346</c:v>
                      </c:pt>
                      <c:pt idx="2528">
                        <c:v>93.750285635939861</c:v>
                      </c:pt>
                      <c:pt idx="2529">
                        <c:v>93.545280641391415</c:v>
                      </c:pt>
                      <c:pt idx="2530">
                        <c:v>94.507465707365157</c:v>
                      </c:pt>
                      <c:pt idx="2531">
                        <c:v>94.507465707365157</c:v>
                      </c:pt>
                      <c:pt idx="2532">
                        <c:v>94.507465707365157</c:v>
                      </c:pt>
                      <c:pt idx="2533">
                        <c:v>93.970143699360818</c:v>
                      </c:pt>
                      <c:pt idx="2534">
                        <c:v>94.981131705915757</c:v>
                      </c:pt>
                      <c:pt idx="2535">
                        <c:v>94.05665058400308</c:v>
                      </c:pt>
                      <c:pt idx="2536">
                        <c:v>92.447785750194228</c:v>
                      </c:pt>
                      <c:pt idx="2537">
                        <c:v>92.503607173869042</c:v>
                      </c:pt>
                      <c:pt idx="2538">
                        <c:v>92.503607173869042</c:v>
                      </c:pt>
                      <c:pt idx="2539">
                        <c:v>92.503607173869042</c:v>
                      </c:pt>
                      <c:pt idx="2540">
                        <c:v>90.549857345250601</c:v>
                      </c:pt>
                      <c:pt idx="2541">
                        <c:v>89.78924964254702</c:v>
                      </c:pt>
                      <c:pt idx="2542">
                        <c:v>87.495511435230824</c:v>
                      </c:pt>
                      <c:pt idx="2543">
                        <c:v>84.759772013553828</c:v>
                      </c:pt>
                      <c:pt idx="2544">
                        <c:v>87.469559369838151</c:v>
                      </c:pt>
                      <c:pt idx="2545">
                        <c:v>87.469559369838151</c:v>
                      </c:pt>
                      <c:pt idx="2546">
                        <c:v>87.469559369838151</c:v>
                      </c:pt>
                      <c:pt idx="2547">
                        <c:v>84.96200225897222</c:v>
                      </c:pt>
                      <c:pt idx="2548">
                        <c:v>83.051669093211984</c:v>
                      </c:pt>
                      <c:pt idx="2549">
                        <c:v>81.17234782949329</c:v>
                      </c:pt>
                      <c:pt idx="2550">
                        <c:v>81.298190863567214</c:v>
                      </c:pt>
                      <c:pt idx="2551">
                        <c:v>84.754548956367884</c:v>
                      </c:pt>
                      <c:pt idx="2552">
                        <c:v>84.754548956367884</c:v>
                      </c:pt>
                      <c:pt idx="2553">
                        <c:v>84.754548956367884</c:v>
                      </c:pt>
                      <c:pt idx="2554">
                        <c:v>86.956067560244691</c:v>
                      </c:pt>
                      <c:pt idx="2555">
                        <c:v>87.765314982992422</c:v>
                      </c:pt>
                      <c:pt idx="2556">
                        <c:v>85.207322726174695</c:v>
                      </c:pt>
                      <c:pt idx="2557">
                        <c:v>82.929580131490468</c:v>
                      </c:pt>
                      <c:pt idx="2558">
                        <c:v>83.063910633491545</c:v>
                      </c:pt>
                      <c:pt idx="2559">
                        <c:v>83.063910633491545</c:v>
                      </c:pt>
                      <c:pt idx="2560">
                        <c:v>83.063910633491545</c:v>
                      </c:pt>
                      <c:pt idx="2561">
                        <c:v>84.804494440708496</c:v>
                      </c:pt>
                      <c:pt idx="2562">
                        <c:v>84.094158663419663</c:v>
                      </c:pt>
                      <c:pt idx="2563">
                        <c:v>83.304334484582185</c:v>
                      </c:pt>
                      <c:pt idx="2564">
                        <c:v>84.265050565722376</c:v>
                      </c:pt>
                      <c:pt idx="2565">
                        <c:v>84.265050565722376</c:v>
                      </c:pt>
                      <c:pt idx="2566">
                        <c:v>84.265050565722376</c:v>
                      </c:pt>
                      <c:pt idx="2567">
                        <c:v>84.265050565722376</c:v>
                      </c:pt>
                      <c:pt idx="2568">
                        <c:v>84.265050565722376</c:v>
                      </c:pt>
                      <c:pt idx="2569">
                        <c:v>82.426860877343032</c:v>
                      </c:pt>
                      <c:pt idx="2570">
                        <c:v>83.165760248617531</c:v>
                      </c:pt>
                      <c:pt idx="2571">
                        <c:v>82.104337096110783</c:v>
                      </c:pt>
                      <c:pt idx="2572">
                        <c:v>83.279851404023049</c:v>
                      </c:pt>
                      <c:pt idx="2573">
                        <c:v>83.279851404023049</c:v>
                      </c:pt>
                      <c:pt idx="2574">
                        <c:v>83.279851404023049</c:v>
                      </c:pt>
                      <c:pt idx="2575">
                        <c:v>83.279851404023049</c:v>
                      </c:pt>
                      <c:pt idx="2576">
                        <c:v>81.56913695508824</c:v>
                      </c:pt>
                      <c:pt idx="2577">
                        <c:v>80.431163370699949</c:v>
                      </c:pt>
                      <c:pt idx="2578">
                        <c:v>81.769734995136034</c:v>
                      </c:pt>
                      <c:pt idx="2579">
                        <c:v>80.827789275757837</c:v>
                      </c:pt>
                      <c:pt idx="2580">
                        <c:v>80.827789275757837</c:v>
                      </c:pt>
                      <c:pt idx="2581">
                        <c:v>80.827789275757837</c:v>
                      </c:pt>
                      <c:pt idx="2582">
                        <c:v>80.145364210306397</c:v>
                      </c:pt>
                      <c:pt idx="2583">
                        <c:v>80.868431189485975</c:v>
                      </c:pt>
                      <c:pt idx="2584">
                        <c:v>81.185895134069355</c:v>
                      </c:pt>
                      <c:pt idx="2585">
                        <c:v>81.568320852402934</c:v>
                      </c:pt>
                      <c:pt idx="2586">
                        <c:v>81.615981249224703</c:v>
                      </c:pt>
                      <c:pt idx="2587">
                        <c:v>81.615981249224703</c:v>
                      </c:pt>
                      <c:pt idx="2588">
                        <c:v>81.615981249224703</c:v>
                      </c:pt>
                      <c:pt idx="2589">
                        <c:v>81.570769160458838</c:v>
                      </c:pt>
                      <c:pt idx="2590">
                        <c:v>83.164944145932225</c:v>
                      </c:pt>
                      <c:pt idx="2591">
                        <c:v>84.833874137379468</c:v>
                      </c:pt>
                      <c:pt idx="2592">
                        <c:v>85.829192972376561</c:v>
                      </c:pt>
                      <c:pt idx="2593">
                        <c:v>85.43697402181931</c:v>
                      </c:pt>
                      <c:pt idx="2594">
                        <c:v>85.43697402181931</c:v>
                      </c:pt>
                      <c:pt idx="2595">
                        <c:v>85.43697402181931</c:v>
                      </c:pt>
                      <c:pt idx="2596">
                        <c:v>87.486371085155412</c:v>
                      </c:pt>
                      <c:pt idx="2597">
                        <c:v>86.225818877434435</c:v>
                      </c:pt>
                      <c:pt idx="2598">
                        <c:v>88.615857201616535</c:v>
                      </c:pt>
                      <c:pt idx="2599">
                        <c:v>92.149745049521101</c:v>
                      </c:pt>
                      <c:pt idx="2600">
                        <c:v>91.76829865440989</c:v>
                      </c:pt>
                      <c:pt idx="2601">
                        <c:v>91.76829865440989</c:v>
                      </c:pt>
                      <c:pt idx="2602">
                        <c:v>91.76829865440989</c:v>
                      </c:pt>
                      <c:pt idx="2603">
                        <c:v>91.367755456462547</c:v>
                      </c:pt>
                      <c:pt idx="2604">
                        <c:v>90.671946306972131</c:v>
                      </c:pt>
                      <c:pt idx="2605">
                        <c:v>88.680818975366748</c:v>
                      </c:pt>
                      <c:pt idx="2606">
                        <c:v>89.415311392140595</c:v>
                      </c:pt>
                      <c:pt idx="2607">
                        <c:v>89.415311392140595</c:v>
                      </c:pt>
                      <c:pt idx="2608">
                        <c:v>89.415311392140595</c:v>
                      </c:pt>
                      <c:pt idx="2609">
                        <c:v>89.415311392140595</c:v>
                      </c:pt>
                      <c:pt idx="2610">
                        <c:v>89.002853094987827</c:v>
                      </c:pt>
                      <c:pt idx="2611">
                        <c:v>87.746218180156305</c:v>
                      </c:pt>
                      <c:pt idx="2612">
                        <c:v>87.539254539163139</c:v>
                      </c:pt>
                      <c:pt idx="2613">
                        <c:v>87.249374865343057</c:v>
                      </c:pt>
                      <c:pt idx="2614">
                        <c:v>88.173529546181612</c:v>
                      </c:pt>
                      <c:pt idx="2615">
                        <c:v>88.173529546181612</c:v>
                      </c:pt>
                      <c:pt idx="2616">
                        <c:v>88.173529546181612</c:v>
                      </c:pt>
                      <c:pt idx="2617">
                        <c:v>88.045238204051785</c:v>
                      </c:pt>
                      <c:pt idx="2618">
                        <c:v>87.870265788322541</c:v>
                      </c:pt>
                      <c:pt idx="2619">
                        <c:v>88.896433304824143</c:v>
                      </c:pt>
                      <c:pt idx="2620">
                        <c:v>89.307749058217496</c:v>
                      </c:pt>
                      <c:pt idx="2621">
                        <c:v>89.437019723569705</c:v>
                      </c:pt>
                      <c:pt idx="2622">
                        <c:v>89.437019723569705</c:v>
                      </c:pt>
                      <c:pt idx="2623">
                        <c:v>89.437019723569705</c:v>
                      </c:pt>
                      <c:pt idx="2624">
                        <c:v>90.971945654089964</c:v>
                      </c:pt>
                      <c:pt idx="2625">
                        <c:v>90.241207309668525</c:v>
                      </c:pt>
                      <c:pt idx="2626">
                        <c:v>91.136635175984381</c:v>
                      </c:pt>
                      <c:pt idx="2627">
                        <c:v>90.637017112041093</c:v>
                      </c:pt>
                      <c:pt idx="2628">
                        <c:v>91.365470368943704</c:v>
                      </c:pt>
                      <c:pt idx="2629">
                        <c:v>91.365470368943704</c:v>
                      </c:pt>
                      <c:pt idx="2630">
                        <c:v>91.365470368943704</c:v>
                      </c:pt>
                      <c:pt idx="2631">
                        <c:v>92.843432332029735</c:v>
                      </c:pt>
                      <c:pt idx="2632">
                        <c:v>92.604314245235585</c:v>
                      </c:pt>
                      <c:pt idx="2633">
                        <c:v>93.848544399250471</c:v>
                      </c:pt>
                      <c:pt idx="2634">
                        <c:v>93.359372449679114</c:v>
                      </c:pt>
                      <c:pt idx="2635">
                        <c:v>92.007906402815223</c:v>
                      </c:pt>
                      <c:pt idx="2636">
                        <c:v>92.007906402815223</c:v>
                      </c:pt>
                      <c:pt idx="2637">
                        <c:v>92.007906402815223</c:v>
                      </c:pt>
                      <c:pt idx="2638">
                        <c:v>92.28831928548577</c:v>
                      </c:pt>
                      <c:pt idx="2639">
                        <c:v>92.071072750657763</c:v>
                      </c:pt>
                      <c:pt idx="2640">
                        <c:v>92.933366847950268</c:v>
                      </c:pt>
                      <c:pt idx="2641">
                        <c:v>92.963236206232409</c:v>
                      </c:pt>
                      <c:pt idx="2642">
                        <c:v>92.973029438456052</c:v>
                      </c:pt>
                      <c:pt idx="2643">
                        <c:v>92.973029438456052</c:v>
                      </c:pt>
                      <c:pt idx="2644">
                        <c:v>92.973029438456052</c:v>
                      </c:pt>
                      <c:pt idx="2645">
                        <c:v>93.018894409370162</c:v>
                      </c:pt>
                      <c:pt idx="2646">
                        <c:v>92.931408201505548</c:v>
                      </c:pt>
                      <c:pt idx="2647">
                        <c:v>93.739186639419714</c:v>
                      </c:pt>
                      <c:pt idx="2648">
                        <c:v>94.435322229984266</c:v>
                      </c:pt>
                      <c:pt idx="2649">
                        <c:v>95.362904542101106</c:v>
                      </c:pt>
                      <c:pt idx="2650">
                        <c:v>95.362904542101106</c:v>
                      </c:pt>
                      <c:pt idx="2651">
                        <c:v>95.362904542101106</c:v>
                      </c:pt>
                      <c:pt idx="2652">
                        <c:v>97.348808816520531</c:v>
                      </c:pt>
                      <c:pt idx="2653">
                        <c:v>97.948644290219164</c:v>
                      </c:pt>
                      <c:pt idx="2654">
                        <c:v>95.776505383013316</c:v>
                      </c:pt>
                      <c:pt idx="2655">
                        <c:v>97.488688816781675</c:v>
                      </c:pt>
                      <c:pt idx="2656">
                        <c:v>100.75734329196237</c:v>
                      </c:pt>
                      <c:pt idx="2657">
                        <c:v>100.75734329196237</c:v>
                      </c:pt>
                      <c:pt idx="2658">
                        <c:v>100.75734329196237</c:v>
                      </c:pt>
                      <c:pt idx="2659">
                        <c:v>103.6830714187782</c:v>
                      </c:pt>
                      <c:pt idx="2660">
                        <c:v>102.93258338937237</c:v>
                      </c:pt>
                      <c:pt idx="2661">
                        <c:v>103.58726096352346</c:v>
                      </c:pt>
                      <c:pt idx="2662">
                        <c:v>104.50831445415787</c:v>
                      </c:pt>
                      <c:pt idx="2663">
                        <c:v>104.51647548101093</c:v>
                      </c:pt>
                      <c:pt idx="2664">
                        <c:v>102.56501073991133</c:v>
                      </c:pt>
                      <c:pt idx="2665">
                        <c:v>104.87931473489721</c:v>
                      </c:pt>
                      <c:pt idx="2666">
                        <c:v>104.85760640346811</c:v>
                      </c:pt>
                      <c:pt idx="2667">
                        <c:v>105.60352425783621</c:v>
                      </c:pt>
                      <c:pt idx="2668">
                        <c:v>106.06152108482898</c:v>
                      </c:pt>
                      <c:pt idx="2669">
                        <c:v>106.890354972024</c:v>
                      </c:pt>
                      <c:pt idx="2670">
                        <c:v>107.52397709689423</c:v>
                      </c:pt>
                      <c:pt idx="2671">
                        <c:v>108.71956753086498</c:v>
                      </c:pt>
                      <c:pt idx="2672">
                        <c:v>110.86314284408523</c:v>
                      </c:pt>
                      <c:pt idx="2673">
                        <c:v>112.85067932387524</c:v>
                      </c:pt>
                      <c:pt idx="2674">
                        <c:v>112.85067932387524</c:v>
                      </c:pt>
                      <c:pt idx="2675">
                        <c:v>112.85067932387524</c:v>
                      </c:pt>
                      <c:pt idx="2676">
                        <c:v>115.71356754392266</c:v>
                      </c:pt>
                      <c:pt idx="2677">
                        <c:v>112.62510854165714</c:v>
                      </c:pt>
                      <c:pt idx="2678">
                        <c:v>112.47217089843113</c:v>
                      </c:pt>
                      <c:pt idx="2679">
                        <c:v>107.80944981621367</c:v>
                      </c:pt>
                      <c:pt idx="2680">
                        <c:v>106.74574157618808</c:v>
                      </c:pt>
                      <c:pt idx="2681">
                        <c:v>106.74574157618808</c:v>
                      </c:pt>
                      <c:pt idx="2682">
                        <c:v>106.74574157618808</c:v>
                      </c:pt>
                      <c:pt idx="2683">
                        <c:v>104.91277494499469</c:v>
                      </c:pt>
                      <c:pt idx="2684">
                        <c:v>109.02560603785409</c:v>
                      </c:pt>
                      <c:pt idx="2685">
                        <c:v>109.37522442823845</c:v>
                      </c:pt>
                      <c:pt idx="2686">
                        <c:v>109.67244902622627</c:v>
                      </c:pt>
                      <c:pt idx="2687">
                        <c:v>111.78664464277553</c:v>
                      </c:pt>
                      <c:pt idx="2688">
                        <c:v>111.78664464277553</c:v>
                      </c:pt>
                      <c:pt idx="2689">
                        <c:v>111.78664464277553</c:v>
                      </c:pt>
                      <c:pt idx="2690">
                        <c:v>112.81477080572185</c:v>
                      </c:pt>
                      <c:pt idx="2691">
                        <c:v>110.95634177074696</c:v>
                      </c:pt>
                      <c:pt idx="2692">
                        <c:v>111.77832039538542</c:v>
                      </c:pt>
                      <c:pt idx="2693">
                        <c:v>110.51205546886732</c:v>
                      </c:pt>
                      <c:pt idx="2694">
                        <c:v>110.88893168894083</c:v>
                      </c:pt>
                      <c:pt idx="2695">
                        <c:v>110.10890074232699</c:v>
                      </c:pt>
                      <c:pt idx="2696">
                        <c:v>108.91086200030034</c:v>
                      </c:pt>
                      <c:pt idx="2697">
                        <c:v>106.59916953390743</c:v>
                      </c:pt>
                      <c:pt idx="2698">
                        <c:v>106.8203333616249</c:v>
                      </c:pt>
                      <c:pt idx="2699">
                        <c:v>108.531863913245</c:v>
                      </c:pt>
                      <c:pt idx="2700">
                        <c:v>108.531863913245</c:v>
                      </c:pt>
                      <c:pt idx="2701">
                        <c:v>108.531863913245</c:v>
                      </c:pt>
                      <c:pt idx="2702">
                        <c:v>107.77174587215261</c:v>
                      </c:pt>
                      <c:pt idx="2703">
                        <c:v>107.76276874261428</c:v>
                      </c:pt>
                      <c:pt idx="2704">
                        <c:v>108.38333322451965</c:v>
                      </c:pt>
                      <c:pt idx="2705">
                        <c:v>107.87294260513033</c:v>
                      </c:pt>
                      <c:pt idx="2706">
                        <c:v>106.94536029301351</c:v>
                      </c:pt>
                      <c:pt idx="2707">
                        <c:v>107.86608734257379</c:v>
                      </c:pt>
                      <c:pt idx="2708">
                        <c:v>107.26951627961637</c:v>
                      </c:pt>
                      <c:pt idx="2709">
                        <c:v>106.80205266147406</c:v>
                      </c:pt>
                      <c:pt idx="2710">
                        <c:v>107.20814535768149</c:v>
                      </c:pt>
                      <c:pt idx="2711">
                        <c:v>107.7488949969641</c:v>
                      </c:pt>
                      <c:pt idx="2712">
                        <c:v>105.72430745526124</c:v>
                      </c:pt>
                      <c:pt idx="2713">
                        <c:v>103.41685872283193</c:v>
                      </c:pt>
                      <c:pt idx="2714">
                        <c:v>102.25766646862573</c:v>
                      </c:pt>
                      <c:pt idx="2715">
                        <c:v>100.15538595128193</c:v>
                      </c:pt>
                      <c:pt idx="2716">
                        <c:v>100.93884452917403</c:v>
                      </c:pt>
                      <c:pt idx="2717">
                        <c:v>100.93884452917403</c:v>
                      </c:pt>
                      <c:pt idx="2718">
                        <c:v>100.93884452917403</c:v>
                      </c:pt>
                      <c:pt idx="2719">
                        <c:v>101.63334791436797</c:v>
                      </c:pt>
                      <c:pt idx="2720">
                        <c:v>102.91838320264807</c:v>
                      </c:pt>
                      <c:pt idx="2721">
                        <c:v>102.26093087936697</c:v>
                      </c:pt>
                      <c:pt idx="2722">
                        <c:v>100.2043521124002</c:v>
                      </c:pt>
                      <c:pt idx="2723">
                        <c:v>100.01305764296487</c:v>
                      </c:pt>
                      <c:pt idx="2724">
                        <c:v>101.66762422715074</c:v>
                      </c:pt>
                      <c:pt idx="2725">
                        <c:v>101.37562268634888</c:v>
                      </c:pt>
                      <c:pt idx="2726">
                        <c:v>102.88312756664295</c:v>
                      </c:pt>
                      <c:pt idx="2727">
                        <c:v>102.14422819536846</c:v>
                      </c:pt>
                      <c:pt idx="2728">
                        <c:v>101.80244439076303</c:v>
                      </c:pt>
                      <c:pt idx="2729">
                        <c:v>102.84460751989657</c:v>
                      </c:pt>
                      <c:pt idx="2730">
                        <c:v>105.99100981281867</c:v>
                      </c:pt>
                      <c:pt idx="2731">
                        <c:v>104.32746609909445</c:v>
                      </c:pt>
                      <c:pt idx="2732">
                        <c:v>105.11402586719072</c:v>
                      </c:pt>
                      <c:pt idx="2733">
                        <c:v>104.34737900461587</c:v>
                      </c:pt>
                      <c:pt idx="2734">
                        <c:v>104.34737900461587</c:v>
                      </c:pt>
                      <c:pt idx="2735">
                        <c:v>104.34737900461587</c:v>
                      </c:pt>
                      <c:pt idx="2736">
                        <c:v>103.89476845534611</c:v>
                      </c:pt>
                      <c:pt idx="2737">
                        <c:v>102.17230212774294</c:v>
                      </c:pt>
                      <c:pt idx="2738">
                        <c:v>102.17230212774294</c:v>
                      </c:pt>
                      <c:pt idx="2739">
                        <c:v>103.53209242199691</c:v>
                      </c:pt>
                      <c:pt idx="2740">
                        <c:v>105.41663674290153</c:v>
                      </c:pt>
                      <c:pt idx="2741">
                        <c:v>105.41663674290153</c:v>
                      </c:pt>
                      <c:pt idx="2742">
                        <c:v>105.41663674290153</c:v>
                      </c:pt>
                      <c:pt idx="2743">
                        <c:v>105.43034726801466</c:v>
                      </c:pt>
                      <c:pt idx="2744">
                        <c:v>105.38954213374943</c:v>
                      </c:pt>
                      <c:pt idx="2745">
                        <c:v>106.78638348991623</c:v>
                      </c:pt>
                      <c:pt idx="2746">
                        <c:v>108.7533541820366</c:v>
                      </c:pt>
                      <c:pt idx="2747">
                        <c:v>108.99132972507131</c:v>
                      </c:pt>
                      <c:pt idx="2748">
                        <c:v>106.55738507641985</c:v>
                      </c:pt>
                      <c:pt idx="2749">
                        <c:v>106.30847375740204</c:v>
                      </c:pt>
                      <c:pt idx="2750">
                        <c:v>105.72610288116893</c:v>
                      </c:pt>
                      <c:pt idx="2751">
                        <c:v>105.43997727970122</c:v>
                      </c:pt>
                      <c:pt idx="2752">
                        <c:v>105.68905181925612</c:v>
                      </c:pt>
                      <c:pt idx="2753">
                        <c:v>105.68905181925612</c:v>
                      </c:pt>
                      <c:pt idx="2754">
                        <c:v>105.68905181925612</c:v>
                      </c:pt>
                      <c:pt idx="2755">
                        <c:v>107.50830792533638</c:v>
                      </c:pt>
                      <c:pt idx="2756">
                        <c:v>106.84040948768339</c:v>
                      </c:pt>
                      <c:pt idx="2757">
                        <c:v>106.95694895114482</c:v>
                      </c:pt>
                      <c:pt idx="2758">
                        <c:v>107.47419483309069</c:v>
                      </c:pt>
                      <c:pt idx="2759">
                        <c:v>108.48648860394209</c:v>
                      </c:pt>
                      <c:pt idx="2760">
                        <c:v>108.48648860394209</c:v>
                      </c:pt>
                      <c:pt idx="2761">
                        <c:v>108.48648860394209</c:v>
                      </c:pt>
                      <c:pt idx="2762">
                        <c:v>108.52092813726195</c:v>
                      </c:pt>
                      <c:pt idx="2763">
                        <c:v>108.73344127651518</c:v>
                      </c:pt>
                      <c:pt idx="2764">
                        <c:v>110.15199096411106</c:v>
                      </c:pt>
                      <c:pt idx="2765">
                        <c:v>110.21515731195362</c:v>
                      </c:pt>
                      <c:pt idx="2766">
                        <c:v>111.19072646196635</c:v>
                      </c:pt>
                      <c:pt idx="2767">
                        <c:v>111.19072646196635</c:v>
                      </c:pt>
                      <c:pt idx="2768">
                        <c:v>111.19072646196635</c:v>
                      </c:pt>
                      <c:pt idx="2769">
                        <c:v>113.41689136693935</c:v>
                      </c:pt>
                      <c:pt idx="2770">
                        <c:v>113.33136380551947</c:v>
                      </c:pt>
                      <c:pt idx="2771">
                        <c:v>113.20829552057556</c:v>
                      </c:pt>
                      <c:pt idx="2772">
                        <c:v>112.8186880986113</c:v>
                      </c:pt>
                      <c:pt idx="2773">
                        <c:v>114.81487526686558</c:v>
                      </c:pt>
                      <c:pt idx="2774">
                        <c:v>114.81487526686558</c:v>
                      </c:pt>
                      <c:pt idx="2775">
                        <c:v>114.81487526686558</c:v>
                      </c:pt>
                      <c:pt idx="2776">
                        <c:v>115.1671051858429</c:v>
                      </c:pt>
                      <c:pt idx="2777">
                        <c:v>114.21046961812922</c:v>
                      </c:pt>
                      <c:pt idx="2778">
                        <c:v>114.8839175540423</c:v>
                      </c:pt>
                      <c:pt idx="2779">
                        <c:v>116.15605841989461</c:v>
                      </c:pt>
                      <c:pt idx="2780">
                        <c:v>115.79876866426841</c:v>
                      </c:pt>
                      <c:pt idx="2781">
                        <c:v>115.79876866426841</c:v>
                      </c:pt>
                      <c:pt idx="2782">
                        <c:v>115.79876866426841</c:v>
                      </c:pt>
                      <c:pt idx="2783">
                        <c:v>116.25872413770588</c:v>
                      </c:pt>
                      <c:pt idx="2784">
                        <c:v>116.30116147734174</c:v>
                      </c:pt>
                      <c:pt idx="2785">
                        <c:v>113.93201538190341</c:v>
                      </c:pt>
                      <c:pt idx="2786">
                        <c:v>114.66862966565905</c:v>
                      </c:pt>
                      <c:pt idx="2787">
                        <c:v>115.35285015701815</c:v>
                      </c:pt>
                      <c:pt idx="2788">
                        <c:v>115.35285015701815</c:v>
                      </c:pt>
                      <c:pt idx="2789">
                        <c:v>115.35285015701815</c:v>
                      </c:pt>
                      <c:pt idx="2790">
                        <c:v>117.86563032507003</c:v>
                      </c:pt>
                      <c:pt idx="2791">
                        <c:v>117.89060306724033</c:v>
                      </c:pt>
                      <c:pt idx="2792">
                        <c:v>120.12215424993633</c:v>
                      </c:pt>
                      <c:pt idx="2793">
                        <c:v>120.12215424993633</c:v>
                      </c:pt>
                      <c:pt idx="2794">
                        <c:v>120.12215424993633</c:v>
                      </c:pt>
                      <c:pt idx="2795">
                        <c:v>120.12215424993633</c:v>
                      </c:pt>
                      <c:pt idx="2796">
                        <c:v>120.12215424993633</c:v>
                      </c:pt>
                      <c:pt idx="2797">
                        <c:v>119.42650832098298</c:v>
                      </c:pt>
                      <c:pt idx="2798">
                        <c:v>119.68472321061326</c:v>
                      </c:pt>
                      <c:pt idx="2799">
                        <c:v>122.02302062454706</c:v>
                      </c:pt>
                      <c:pt idx="2800">
                        <c:v>122.02302062454706</c:v>
                      </c:pt>
                      <c:pt idx="2801">
                        <c:v>122.02302062454706</c:v>
                      </c:pt>
                      <c:pt idx="2802">
                        <c:v>122.02302062454706</c:v>
                      </c:pt>
                      <c:pt idx="2803">
                        <c:v>122.02302062454706</c:v>
                      </c:pt>
                      <c:pt idx="2804">
                        <c:v>124.38400569313232</c:v>
                      </c:pt>
                      <c:pt idx="2805">
                        <c:v>125.74493853114575</c:v>
                      </c:pt>
                      <c:pt idx="2806">
                        <c:v>125.13612592790875</c:v>
                      </c:pt>
                      <c:pt idx="2807">
                        <c:v>124.16235220380369</c:v>
                      </c:pt>
                      <c:pt idx="2808">
                        <c:v>126.71104089000893</c:v>
                      </c:pt>
                      <c:pt idx="2809">
                        <c:v>126.71104089000893</c:v>
                      </c:pt>
                      <c:pt idx="2810">
                        <c:v>126.71104089000893</c:v>
                      </c:pt>
                      <c:pt idx="2811">
                        <c:v>129.42523520079391</c:v>
                      </c:pt>
                      <c:pt idx="2812">
                        <c:v>128.28399720566438</c:v>
                      </c:pt>
                      <c:pt idx="2813">
                        <c:v>132.831811029791</c:v>
                      </c:pt>
                      <c:pt idx="2814">
                        <c:v>134.95759530447157</c:v>
                      </c:pt>
                      <c:pt idx="2815">
                        <c:v>127.40032121801694</c:v>
                      </c:pt>
                      <c:pt idx="2816">
                        <c:v>127.40032121801694</c:v>
                      </c:pt>
                      <c:pt idx="2817">
                        <c:v>127.40032121801694</c:v>
                      </c:pt>
                      <c:pt idx="2818">
                        <c:v>130.68007468971777</c:v>
                      </c:pt>
                      <c:pt idx="2819">
                        <c:v>127.82746936350517</c:v>
                      </c:pt>
                      <c:pt idx="2820">
                        <c:v>126.81844000339497</c:v>
                      </c:pt>
                      <c:pt idx="2821">
                        <c:v>124.6760072339342</c:v>
                      </c:pt>
                      <c:pt idx="2822">
                        <c:v>123.15348606423055</c:v>
                      </c:pt>
                      <c:pt idx="2823">
                        <c:v>123.15348606423055</c:v>
                      </c:pt>
                      <c:pt idx="2824">
                        <c:v>123.15348606423055</c:v>
                      </c:pt>
                      <c:pt idx="2825">
                        <c:v>126.18742940711773</c:v>
                      </c:pt>
                      <c:pt idx="2826">
                        <c:v>130.14813895943641</c:v>
                      </c:pt>
                      <c:pt idx="2827">
                        <c:v>125.42061932400581</c:v>
                      </c:pt>
                      <c:pt idx="2828">
                        <c:v>125.5715983207871</c:v>
                      </c:pt>
                      <c:pt idx="2829">
                        <c:v>126.46000770400934</c:v>
                      </c:pt>
                      <c:pt idx="2830">
                        <c:v>128.21560780063589</c:v>
                      </c:pt>
                      <c:pt idx="2831">
                        <c:v>130.0769748052779</c:v>
                      </c:pt>
                      <c:pt idx="2832">
                        <c:v>128.37409494212199</c:v>
                      </c:pt>
                      <c:pt idx="2833">
                        <c:v>129.94525583186979</c:v>
                      </c:pt>
                      <c:pt idx="2834">
                        <c:v>127.88606553631003</c:v>
                      </c:pt>
                      <c:pt idx="2835">
                        <c:v>125.6554936768364</c:v>
                      </c:pt>
                      <c:pt idx="2836">
                        <c:v>127.1478190471838</c:v>
                      </c:pt>
                      <c:pt idx="2837">
                        <c:v>122.50582697317307</c:v>
                      </c:pt>
                      <c:pt idx="2838">
                        <c:v>124.73901036123966</c:v>
                      </c:pt>
                      <c:pt idx="2839">
                        <c:v>125.6349278891667</c:v>
                      </c:pt>
                      <c:pt idx="2840">
                        <c:v>125.6349278891667</c:v>
                      </c:pt>
                      <c:pt idx="2841">
                        <c:v>122.90261609876801</c:v>
                      </c:pt>
                      <c:pt idx="2842">
                        <c:v>122.90261609876801</c:v>
                      </c:pt>
                      <c:pt idx="2843">
                        <c:v>123.60201610007377</c:v>
                      </c:pt>
                      <c:pt idx="2844">
                        <c:v>123.00054842100452</c:v>
                      </c:pt>
                      <c:pt idx="2845">
                        <c:v>124.36490889029621</c:v>
                      </c:pt>
                      <c:pt idx="2846">
                        <c:v>122.74380251620781</c:v>
                      </c:pt>
                      <c:pt idx="2847">
                        <c:v>119.77449450599673</c:v>
                      </c:pt>
                      <c:pt idx="2848">
                        <c:v>119.21938145945275</c:v>
                      </c:pt>
                      <c:pt idx="2849">
                        <c:v>119.44952241670856</c:v>
                      </c:pt>
                      <c:pt idx="2850">
                        <c:v>117.51633837575979</c:v>
                      </c:pt>
                      <c:pt idx="2851">
                        <c:v>116.67167209646985</c:v>
                      </c:pt>
                      <c:pt idx="2852">
                        <c:v>116.67167209646985</c:v>
                      </c:pt>
                      <c:pt idx="2853">
                        <c:v>116.0672664477335</c:v>
                      </c:pt>
                      <c:pt idx="2854">
                        <c:v>116.60605744057139</c:v>
                      </c:pt>
                      <c:pt idx="2855">
                        <c:v>114.1167810298563</c:v>
                      </c:pt>
                      <c:pt idx="2856">
                        <c:v>114.21275470564809</c:v>
                      </c:pt>
                      <c:pt idx="2857">
                        <c:v>115.98206532738773</c:v>
                      </c:pt>
                      <c:pt idx="2858">
                        <c:v>112.86700137758135</c:v>
                      </c:pt>
                      <c:pt idx="2859">
                        <c:v>111.14029131601455</c:v>
                      </c:pt>
                      <c:pt idx="2860">
                        <c:v>111.58408795628301</c:v>
                      </c:pt>
                      <c:pt idx="2861">
                        <c:v>111.58408795628301</c:v>
                      </c:pt>
                      <c:pt idx="2862">
                        <c:v>111.58408795628301</c:v>
                      </c:pt>
                      <c:pt idx="2863">
                        <c:v>110.73077098852886</c:v>
                      </c:pt>
                      <c:pt idx="2864">
                        <c:v>110.19410186267275</c:v>
                      </c:pt>
                      <c:pt idx="2865">
                        <c:v>112.11928809730556</c:v>
                      </c:pt>
                      <c:pt idx="2866">
                        <c:v>111.93403278774147</c:v>
                      </c:pt>
                      <c:pt idx="2867">
                        <c:v>111.72054032526586</c:v>
                      </c:pt>
                      <c:pt idx="2868">
                        <c:v>111.72054032526586</c:v>
                      </c:pt>
                      <c:pt idx="2869">
                        <c:v>111.72054032526586</c:v>
                      </c:pt>
                      <c:pt idx="2870">
                        <c:v>111.81080128226053</c:v>
                      </c:pt>
                      <c:pt idx="2871">
                        <c:v>111.13441537668034</c:v>
                      </c:pt>
                      <c:pt idx="2872">
                        <c:v>111.38952907610647</c:v>
                      </c:pt>
                      <c:pt idx="2873">
                        <c:v>109.44181840735929</c:v>
                      </c:pt>
                      <c:pt idx="2874">
                        <c:v>110.28191451161149</c:v>
                      </c:pt>
                      <c:pt idx="2875">
                        <c:v>112.14475050108703</c:v>
                      </c:pt>
                      <c:pt idx="2876">
                        <c:v>111.90889682503411</c:v>
                      </c:pt>
                      <c:pt idx="2877">
                        <c:v>110.33643017098981</c:v>
                      </c:pt>
                      <c:pt idx="2878">
                        <c:v>111.01167353281059</c:v>
                      </c:pt>
                      <c:pt idx="2879">
                        <c:v>109.53142648220569</c:v>
                      </c:pt>
                      <c:pt idx="2880">
                        <c:v>108.97419156867994</c:v>
                      </c:pt>
                      <c:pt idx="2881">
                        <c:v>107.26037592954097</c:v>
                      </c:pt>
                      <c:pt idx="2882">
                        <c:v>108.20085266408562</c:v>
                      </c:pt>
                      <c:pt idx="2883">
                        <c:v>107.93251810115756</c:v>
                      </c:pt>
                      <c:pt idx="2884">
                        <c:v>108.4205475069695</c:v>
                      </c:pt>
                      <c:pt idx="2885">
                        <c:v>108.4205475069695</c:v>
                      </c:pt>
                      <c:pt idx="2886">
                        <c:v>108.4205475069695</c:v>
                      </c:pt>
                      <c:pt idx="2887">
                        <c:v>107.87979786768689</c:v>
                      </c:pt>
                      <c:pt idx="2888">
                        <c:v>107.5107562333923</c:v>
                      </c:pt>
                      <c:pt idx="2889">
                        <c:v>106.36821247396632</c:v>
                      </c:pt>
                      <c:pt idx="2890">
                        <c:v>109.10509443940275</c:v>
                      </c:pt>
                      <c:pt idx="2891">
                        <c:v>108.49660827723986</c:v>
                      </c:pt>
                      <c:pt idx="2892">
                        <c:v>108.66815306169082</c:v>
                      </c:pt>
                      <c:pt idx="2893">
                        <c:v>106.42860407267882</c:v>
                      </c:pt>
                      <c:pt idx="2894">
                        <c:v>106.30471968504965</c:v>
                      </c:pt>
                      <c:pt idx="2895">
                        <c:v>105.61543935704165</c:v>
                      </c:pt>
                      <c:pt idx="2896">
                        <c:v>105.54509130556843</c:v>
                      </c:pt>
                      <c:pt idx="2897">
                        <c:v>105.54509130556843</c:v>
                      </c:pt>
                      <c:pt idx="2898">
                        <c:v>105.54509130556843</c:v>
                      </c:pt>
                      <c:pt idx="2899">
                        <c:v>105.54509130556843</c:v>
                      </c:pt>
                      <c:pt idx="2900">
                        <c:v>105.54509130556843</c:v>
                      </c:pt>
                      <c:pt idx="2901">
                        <c:v>108.620329444332</c:v>
                      </c:pt>
                      <c:pt idx="2902">
                        <c:v>107.50128944224278</c:v>
                      </c:pt>
                      <c:pt idx="2903">
                        <c:v>107.62256230127898</c:v>
                      </c:pt>
                      <c:pt idx="2904">
                        <c:v>107.62256230127898</c:v>
                      </c:pt>
                      <c:pt idx="2905">
                        <c:v>107.62256230127898</c:v>
                      </c:pt>
                      <c:pt idx="2906">
                        <c:v>107.62256230127898</c:v>
                      </c:pt>
                      <c:pt idx="2907">
                        <c:v>108.15890498606096</c:v>
                      </c:pt>
                      <c:pt idx="2908">
                        <c:v>106.09236976633348</c:v>
                      </c:pt>
                      <c:pt idx="2909">
                        <c:v>105.94139076955219</c:v>
                      </c:pt>
                      <c:pt idx="2910">
                        <c:v>106.8431842368134</c:v>
                      </c:pt>
                      <c:pt idx="2911">
                        <c:v>106.8431842368134</c:v>
                      </c:pt>
                      <c:pt idx="2912">
                        <c:v>106.8431842368134</c:v>
                      </c:pt>
                      <c:pt idx="2913">
                        <c:v>105.92376295154962</c:v>
                      </c:pt>
                      <c:pt idx="2914">
                        <c:v>105.67256654501296</c:v>
                      </c:pt>
                      <c:pt idx="2915">
                        <c:v>107.71886241814489</c:v>
                      </c:pt>
                      <c:pt idx="2916">
                        <c:v>108.98463768305182</c:v>
                      </c:pt>
                      <c:pt idx="2917">
                        <c:v>108.99410447420135</c:v>
                      </c:pt>
                      <c:pt idx="2918">
                        <c:v>108.99410447420135</c:v>
                      </c:pt>
                      <c:pt idx="2919">
                        <c:v>108.99410447420135</c:v>
                      </c:pt>
                      <c:pt idx="2920">
                        <c:v>109.08142746152892</c:v>
                      </c:pt>
                      <c:pt idx="2921">
                        <c:v>108.01265938485443</c:v>
                      </c:pt>
                      <c:pt idx="2922">
                        <c:v>106.87925597550385</c:v>
                      </c:pt>
                      <c:pt idx="2923">
                        <c:v>107.44334615158617</c:v>
                      </c:pt>
                      <c:pt idx="2924">
                        <c:v>107.91391095993261</c:v>
                      </c:pt>
                      <c:pt idx="2925">
                        <c:v>107.91391095993261</c:v>
                      </c:pt>
                      <c:pt idx="2926">
                        <c:v>107.91391095993261</c:v>
                      </c:pt>
                      <c:pt idx="2927">
                        <c:v>107.37054979205702</c:v>
                      </c:pt>
                      <c:pt idx="2928">
                        <c:v>108.85683600253317</c:v>
                      </c:pt>
                      <c:pt idx="2929">
                        <c:v>109.51575731064784</c:v>
                      </c:pt>
                      <c:pt idx="2930">
                        <c:v>109.32234097423074</c:v>
                      </c:pt>
                      <c:pt idx="2931">
                        <c:v>107.11804762122388</c:v>
                      </c:pt>
                      <c:pt idx="2932">
                        <c:v>106.54057336110259</c:v>
                      </c:pt>
                      <c:pt idx="2933">
                        <c:v>105.44585321903543</c:v>
                      </c:pt>
                      <c:pt idx="2934">
                        <c:v>103.84759772013552</c:v>
                      </c:pt>
                      <c:pt idx="2935">
                        <c:v>104.98671384828324</c:v>
                      </c:pt>
                      <c:pt idx="2936">
                        <c:v>106.53763539143549</c:v>
                      </c:pt>
                      <c:pt idx="2937">
                        <c:v>106.53763539143549</c:v>
                      </c:pt>
                      <c:pt idx="2938">
                        <c:v>107.9447596414371</c:v>
                      </c:pt>
                      <c:pt idx="2939">
                        <c:v>106.98812407372344</c:v>
                      </c:pt>
                      <c:pt idx="2940">
                        <c:v>107.36842792507524</c:v>
                      </c:pt>
                      <c:pt idx="2941">
                        <c:v>105.84900794557575</c:v>
                      </c:pt>
                      <c:pt idx="2942">
                        <c:v>105.84900794557575</c:v>
                      </c:pt>
                      <c:pt idx="2943">
                        <c:v>105.84900794557575</c:v>
                      </c:pt>
                      <c:pt idx="2944">
                        <c:v>104.89694255289976</c:v>
                      </c:pt>
                      <c:pt idx="2945">
                        <c:v>104.15739029947704</c:v>
                      </c:pt>
                      <c:pt idx="2946">
                        <c:v>105.88867053608153</c:v>
                      </c:pt>
                      <c:pt idx="2947">
                        <c:v>104.20292882931702</c:v>
                      </c:pt>
                      <c:pt idx="2948">
                        <c:v>106.53763539143549</c:v>
                      </c:pt>
                      <c:pt idx="2949">
                        <c:v>106.53763539143549</c:v>
                      </c:pt>
                      <c:pt idx="2950">
                        <c:v>106.53763539143549</c:v>
                      </c:pt>
                      <c:pt idx="2951">
                        <c:v>106.85820052622299</c:v>
                      </c:pt>
                      <c:pt idx="2952">
                        <c:v>104.56642096535154</c:v>
                      </c:pt>
                      <c:pt idx="2953">
                        <c:v>104.20537713737292</c:v>
                      </c:pt>
                      <c:pt idx="2954">
                        <c:v>104.40793382386543</c:v>
                      </c:pt>
                      <c:pt idx="2955">
                        <c:v>104.14955571369811</c:v>
                      </c:pt>
                      <c:pt idx="2956">
                        <c:v>104.14955571369811</c:v>
                      </c:pt>
                      <c:pt idx="2957">
                        <c:v>104.14955571369811</c:v>
                      </c:pt>
                      <c:pt idx="2958">
                        <c:v>104.32142693922319</c:v>
                      </c:pt>
                      <c:pt idx="2959">
                        <c:v>105.0327420397344</c:v>
                      </c:pt>
                      <c:pt idx="2960">
                        <c:v>104.82365653175944</c:v>
                      </c:pt>
                      <c:pt idx="2961">
                        <c:v>105.38170754797049</c:v>
                      </c:pt>
                      <c:pt idx="2962">
                        <c:v>104.38116565578748</c:v>
                      </c:pt>
                      <c:pt idx="2963">
                        <c:v>104.78595258769839</c:v>
                      </c:pt>
                      <c:pt idx="2964">
                        <c:v>104.29041503718165</c:v>
                      </c:pt>
                      <c:pt idx="2965">
                        <c:v>104.18774931937035</c:v>
                      </c:pt>
                      <c:pt idx="2966">
                        <c:v>102.58296499898802</c:v>
                      </c:pt>
                      <c:pt idx="2967">
                        <c:v>103.65614003016314</c:v>
                      </c:pt>
                      <c:pt idx="2968">
                        <c:v>103.65614003016314</c:v>
                      </c:pt>
                      <c:pt idx="2969">
                        <c:v>103.65614003016314</c:v>
                      </c:pt>
                      <c:pt idx="2970">
                        <c:v>102.58916737939634</c:v>
                      </c:pt>
                      <c:pt idx="2971">
                        <c:v>103.68356108038938</c:v>
                      </c:pt>
                      <c:pt idx="2972">
                        <c:v>104.08834801230029</c:v>
                      </c:pt>
                      <c:pt idx="2973">
                        <c:v>105.06995632218428</c:v>
                      </c:pt>
                      <c:pt idx="2974">
                        <c:v>105.85635286974346</c:v>
                      </c:pt>
                      <c:pt idx="2975">
                        <c:v>105.85635286974346</c:v>
                      </c:pt>
                      <c:pt idx="2976">
                        <c:v>105.85635286974346</c:v>
                      </c:pt>
                      <c:pt idx="2977">
                        <c:v>106.78491450508267</c:v>
                      </c:pt>
                      <c:pt idx="2978">
                        <c:v>107.61603347979656</c:v>
                      </c:pt>
                      <c:pt idx="2979">
                        <c:v>107.62794857900199</c:v>
                      </c:pt>
                      <c:pt idx="2980">
                        <c:v>108.74356094981295</c:v>
                      </c:pt>
                      <c:pt idx="2981">
                        <c:v>107.76831824087434</c:v>
                      </c:pt>
                      <c:pt idx="2982">
                        <c:v>107.76831824087434</c:v>
                      </c:pt>
                      <c:pt idx="2983">
                        <c:v>107.76831824087434</c:v>
                      </c:pt>
                      <c:pt idx="2984">
                        <c:v>109.21673728675236</c:v>
                      </c:pt>
                      <c:pt idx="2985">
                        <c:v>108.8121135753785</c:v>
                      </c:pt>
                      <c:pt idx="2986">
                        <c:v>108.15906820659804</c:v>
                      </c:pt>
                      <c:pt idx="2987">
                        <c:v>107.34149653646021</c:v>
                      </c:pt>
                      <c:pt idx="2988">
                        <c:v>106.96739506551671</c:v>
                      </c:pt>
                      <c:pt idx="2989">
                        <c:v>106.96739506551671</c:v>
                      </c:pt>
                      <c:pt idx="2990">
                        <c:v>106.96739506551671</c:v>
                      </c:pt>
                      <c:pt idx="2991">
                        <c:v>105.48241461933705</c:v>
                      </c:pt>
                      <c:pt idx="2992">
                        <c:v>105.6957438612756</c:v>
                      </c:pt>
                      <c:pt idx="2993">
                        <c:v>105.88230493513615</c:v>
                      </c:pt>
                      <c:pt idx="2994">
                        <c:v>104.99307944922862</c:v>
                      </c:pt>
                      <c:pt idx="2995">
                        <c:v>105.70929116585165</c:v>
                      </c:pt>
                      <c:pt idx="2996">
                        <c:v>105.70929116585165</c:v>
                      </c:pt>
                      <c:pt idx="2997">
                        <c:v>105.70929116585165</c:v>
                      </c:pt>
                      <c:pt idx="2998">
                        <c:v>104.52626871323459</c:v>
                      </c:pt>
                      <c:pt idx="2999">
                        <c:v>104.10254819902458</c:v>
                      </c:pt>
                      <c:pt idx="3000">
                        <c:v>104.20733578381764</c:v>
                      </c:pt>
                      <c:pt idx="3001">
                        <c:v>103.90994796529279</c:v>
                      </c:pt>
                      <c:pt idx="3002">
                        <c:v>104.33122017144684</c:v>
                      </c:pt>
                      <c:pt idx="3003">
                        <c:v>105.77702768873192</c:v>
                      </c:pt>
                      <c:pt idx="3004">
                        <c:v>105.44111982346065</c:v>
                      </c:pt>
                      <c:pt idx="3005">
                        <c:v>106.36968145879987</c:v>
                      </c:pt>
                      <c:pt idx="3006">
                        <c:v>105.57055370934991</c:v>
                      </c:pt>
                      <c:pt idx="3007">
                        <c:v>105.85308845900225</c:v>
                      </c:pt>
                      <c:pt idx="3008">
                        <c:v>105.69215300946024</c:v>
                      </c:pt>
                      <c:pt idx="3009">
                        <c:v>106.509561459061</c:v>
                      </c:pt>
                      <c:pt idx="3010">
                        <c:v>106.63752636011672</c:v>
                      </c:pt>
                      <c:pt idx="3011">
                        <c:v>107.6113000842218</c:v>
                      </c:pt>
                      <c:pt idx="3012">
                        <c:v>106.24269588096651</c:v>
                      </c:pt>
                      <c:pt idx="3013">
                        <c:v>106.24269588096651</c:v>
                      </c:pt>
                      <c:pt idx="3014">
                        <c:v>106.24269588096651</c:v>
                      </c:pt>
                      <c:pt idx="3015">
                        <c:v>106.24041079344768</c:v>
                      </c:pt>
                      <c:pt idx="3016">
                        <c:v>105.39166400073121</c:v>
                      </c:pt>
                      <c:pt idx="3017">
                        <c:v>104.68345009042417</c:v>
                      </c:pt>
                      <c:pt idx="3018">
                        <c:v>104.4364974178511</c:v>
                      </c:pt>
                      <c:pt idx="3019">
                        <c:v>105.7979199174757</c:v>
                      </c:pt>
                      <c:pt idx="3020">
                        <c:v>105.7979199174757</c:v>
                      </c:pt>
                      <c:pt idx="3021">
                        <c:v>105.7979199174757</c:v>
                      </c:pt>
                      <c:pt idx="3022">
                        <c:v>105.41859538934627</c:v>
                      </c:pt>
                      <c:pt idx="3023">
                        <c:v>106.59492579994385</c:v>
                      </c:pt>
                      <c:pt idx="3024">
                        <c:v>106.35515483100144</c:v>
                      </c:pt>
                      <c:pt idx="3025">
                        <c:v>105.71679931055644</c:v>
                      </c:pt>
                      <c:pt idx="3026">
                        <c:v>106.294926452826</c:v>
                      </c:pt>
                      <c:pt idx="3027">
                        <c:v>106.294926452826</c:v>
                      </c:pt>
                      <c:pt idx="3028">
                        <c:v>106.294926452826</c:v>
                      </c:pt>
                      <c:pt idx="3029">
                        <c:v>105.55406843510677</c:v>
                      </c:pt>
                      <c:pt idx="3030">
                        <c:v>105.74340425809736</c:v>
                      </c:pt>
                      <c:pt idx="3031">
                        <c:v>104.18595389346268</c:v>
                      </c:pt>
                      <c:pt idx="3032">
                        <c:v>103.97017634346824</c:v>
                      </c:pt>
                      <c:pt idx="3033">
                        <c:v>104.55483230722022</c:v>
                      </c:pt>
                      <c:pt idx="3034">
                        <c:v>104.55483230722022</c:v>
                      </c:pt>
                      <c:pt idx="3035">
                        <c:v>104.55483230722022</c:v>
                      </c:pt>
                      <c:pt idx="3036">
                        <c:v>104.35602969308009</c:v>
                      </c:pt>
                      <c:pt idx="3037">
                        <c:v>104.22218885269019</c:v>
                      </c:pt>
                      <c:pt idx="3038">
                        <c:v>102.877904509457</c:v>
                      </c:pt>
                      <c:pt idx="3039">
                        <c:v>102.98497718176891</c:v>
                      </c:pt>
                      <c:pt idx="3040">
                        <c:v>102.58329144006215</c:v>
                      </c:pt>
                      <c:pt idx="3041">
                        <c:v>102.58329144006215</c:v>
                      </c:pt>
                      <c:pt idx="3042">
                        <c:v>102.58329144006215</c:v>
                      </c:pt>
                      <c:pt idx="3043">
                        <c:v>101.65978964137183</c:v>
                      </c:pt>
                      <c:pt idx="3044">
                        <c:v>102.3050004243734</c:v>
                      </c:pt>
                      <c:pt idx="3045">
                        <c:v>101.88160635123754</c:v>
                      </c:pt>
                      <c:pt idx="3046">
                        <c:v>101.36648233627348</c:v>
                      </c:pt>
                      <c:pt idx="3047">
                        <c:v>101.6349801197386</c:v>
                      </c:pt>
                      <c:pt idx="3048">
                        <c:v>101.16882226589279</c:v>
                      </c:pt>
                      <c:pt idx="3049">
                        <c:v>102.32491332989481</c:v>
                      </c:pt>
                      <c:pt idx="3050">
                        <c:v>102.85129956191608</c:v>
                      </c:pt>
                      <c:pt idx="3051">
                        <c:v>102.87300789334518</c:v>
                      </c:pt>
                      <c:pt idx="3052">
                        <c:v>102.78813321407353</c:v>
                      </c:pt>
                      <c:pt idx="3053">
                        <c:v>102.78813321407353</c:v>
                      </c:pt>
                      <c:pt idx="3054">
                        <c:v>102.78813321407353</c:v>
                      </c:pt>
                      <c:pt idx="3055">
                        <c:v>103.01615230434753</c:v>
                      </c:pt>
                      <c:pt idx="3056">
                        <c:v>102.54411851116754</c:v>
                      </c:pt>
                      <c:pt idx="3057">
                        <c:v>101.69145442556164</c:v>
                      </c:pt>
                      <c:pt idx="3058">
                        <c:v>101.97823290917756</c:v>
                      </c:pt>
                      <c:pt idx="3059">
                        <c:v>101.80423981667069</c:v>
                      </c:pt>
                      <c:pt idx="3060">
                        <c:v>101.80423981667069</c:v>
                      </c:pt>
                      <c:pt idx="3061">
                        <c:v>101.80423981667069</c:v>
                      </c:pt>
                      <c:pt idx="3062">
                        <c:v>101.52350049292602</c:v>
                      </c:pt>
                      <c:pt idx="3063">
                        <c:v>101.59988770427049</c:v>
                      </c:pt>
                      <c:pt idx="3064">
                        <c:v>102.65804644603602</c:v>
                      </c:pt>
                      <c:pt idx="3065">
                        <c:v>102.36049540697407</c:v>
                      </c:pt>
                      <c:pt idx="3066">
                        <c:v>102.8436281966742</c:v>
                      </c:pt>
                      <c:pt idx="3067">
                        <c:v>102.8436281966742</c:v>
                      </c:pt>
                      <c:pt idx="3068">
                        <c:v>102.8436281966742</c:v>
                      </c:pt>
                      <c:pt idx="3069">
                        <c:v>103.46876285361731</c:v>
                      </c:pt>
                      <c:pt idx="3070">
                        <c:v>103.35254983122996</c:v>
                      </c:pt>
                      <c:pt idx="3071">
                        <c:v>103.66332173379382</c:v>
                      </c:pt>
                      <c:pt idx="3072">
                        <c:v>103.77382203738401</c:v>
                      </c:pt>
                      <c:pt idx="3073">
                        <c:v>103.77382203738401</c:v>
                      </c:pt>
                      <c:pt idx="3074">
                        <c:v>103.77382203738401</c:v>
                      </c:pt>
                      <c:pt idx="3075">
                        <c:v>103.77382203738401</c:v>
                      </c:pt>
                      <c:pt idx="3076">
                        <c:v>103.87909928378826</c:v>
                      </c:pt>
                      <c:pt idx="3077">
                        <c:v>104.0783915595396</c:v>
                      </c:pt>
                      <c:pt idx="3078">
                        <c:v>104.25891347352889</c:v>
                      </c:pt>
                      <c:pt idx="3079">
                        <c:v>106.93981079475346</c:v>
                      </c:pt>
                      <c:pt idx="3080">
                        <c:v>107.33953789001545</c:v>
                      </c:pt>
                      <c:pt idx="3081">
                        <c:v>107.77125621054144</c:v>
                      </c:pt>
                      <c:pt idx="3082">
                        <c:v>104.74645321772967</c:v>
                      </c:pt>
                      <c:pt idx="3083">
                        <c:v>105.69933471309095</c:v>
                      </c:pt>
                      <c:pt idx="3084">
                        <c:v>105.81897536675655</c:v>
                      </c:pt>
                      <c:pt idx="3085">
                        <c:v>105.60368747837327</c:v>
                      </c:pt>
                      <c:pt idx="3086">
                        <c:v>105.60368747837327</c:v>
                      </c:pt>
                      <c:pt idx="3087">
                        <c:v>105.60368747837327</c:v>
                      </c:pt>
                      <c:pt idx="3088">
                        <c:v>104.33105695090978</c:v>
                      </c:pt>
                      <c:pt idx="3089">
                        <c:v>104.09112276143033</c:v>
                      </c:pt>
                      <c:pt idx="3090">
                        <c:v>105.22893312528154</c:v>
                      </c:pt>
                      <c:pt idx="3091">
                        <c:v>105.2446022968394</c:v>
                      </c:pt>
                      <c:pt idx="3092">
                        <c:v>106.0167986576743</c:v>
                      </c:pt>
                      <c:pt idx="3093">
                        <c:v>105.83007436327669</c:v>
                      </c:pt>
                      <c:pt idx="3094">
                        <c:v>106.26815828474803</c:v>
                      </c:pt>
                      <c:pt idx="3095">
                        <c:v>104.68883636814719</c:v>
                      </c:pt>
                      <c:pt idx="3096">
                        <c:v>104.41968570253384</c:v>
                      </c:pt>
                      <c:pt idx="3097">
                        <c:v>104.28470231838449</c:v>
                      </c:pt>
                      <c:pt idx="3098">
                        <c:v>104.14890283154988</c:v>
                      </c:pt>
                      <c:pt idx="3099">
                        <c:v>104.26250432534422</c:v>
                      </c:pt>
                      <c:pt idx="3100">
                        <c:v>103.17561876905599</c:v>
                      </c:pt>
                      <c:pt idx="3101">
                        <c:v>103.27795804579316</c:v>
                      </c:pt>
                      <c:pt idx="3102">
                        <c:v>102.01267244249739</c:v>
                      </c:pt>
                      <c:pt idx="3103">
                        <c:v>102.01267244249739</c:v>
                      </c:pt>
                      <c:pt idx="3104">
                        <c:v>102.01267244249739</c:v>
                      </c:pt>
                      <c:pt idx="3105">
                        <c:v>99.644668890818522</c:v>
                      </c:pt>
                      <c:pt idx="3106">
                        <c:v>98.925355983991324</c:v>
                      </c:pt>
                      <c:pt idx="3107">
                        <c:v>101.35195570847506</c:v>
                      </c:pt>
                      <c:pt idx="3108">
                        <c:v>100.7767665358726</c:v>
                      </c:pt>
                      <c:pt idx="3109">
                        <c:v>101.3467326512891</c:v>
                      </c:pt>
                      <c:pt idx="3110">
                        <c:v>101.09259827508536</c:v>
                      </c:pt>
                      <c:pt idx="3111">
                        <c:v>100.30489596322967</c:v>
                      </c:pt>
                      <c:pt idx="3112">
                        <c:v>99.819478086010676</c:v>
                      </c:pt>
                      <c:pt idx="3113">
                        <c:v>99.48863005738832</c:v>
                      </c:pt>
                      <c:pt idx="3114">
                        <c:v>99.6564207694869</c:v>
                      </c:pt>
                      <c:pt idx="3115">
                        <c:v>99.531557058635329</c:v>
                      </c:pt>
                      <c:pt idx="3116">
                        <c:v>99.041569006378651</c:v>
                      </c:pt>
                      <c:pt idx="3117">
                        <c:v>98.45936135068257</c:v>
                      </c:pt>
                      <c:pt idx="3118">
                        <c:v>98.617358830557492</c:v>
                      </c:pt>
                      <c:pt idx="3119">
                        <c:v>100</c:v>
                      </c:pt>
                      <c:pt idx="3120">
                        <c:v>100</c:v>
                      </c:pt>
                      <c:pt idx="3121">
                        <c:v>99.415344036248015</c:v>
                      </c:pt>
                      <c:pt idx="3122">
                        <c:v>98.693909262439021</c:v>
                      </c:pt>
                      <c:pt idx="3123">
                        <c:v>96.990050076060768</c:v>
                      </c:pt>
                      <c:pt idx="3124">
                        <c:v>97.291355187475105</c:v>
                      </c:pt>
                      <c:pt idx="3125">
                        <c:v>98.055227300919896</c:v>
                      </c:pt>
                      <c:pt idx="3126">
                        <c:v>98.186293392179763</c:v>
                      </c:pt>
                      <c:pt idx="3127">
                        <c:v>97.516925969693204</c:v>
                      </c:pt>
                      <c:pt idx="3128">
                        <c:v>96.87710146441465</c:v>
                      </c:pt>
                      <c:pt idx="3129">
                        <c:v>97.406752107177113</c:v>
                      </c:pt>
                      <c:pt idx="3130">
                        <c:v>97.687164989847673</c:v>
                      </c:pt>
                      <c:pt idx="3131">
                        <c:v>96.96524055442751</c:v>
                      </c:pt>
                      <c:pt idx="3132">
                        <c:v>97.214315093982378</c:v>
                      </c:pt>
                      <c:pt idx="3133">
                        <c:v>97.498318828468271</c:v>
                      </c:pt>
                      <c:pt idx="3134">
                        <c:v>97.524597334935066</c:v>
                      </c:pt>
                      <c:pt idx="3135">
                        <c:v>97.151964848825131</c:v>
                      </c:pt>
                      <c:pt idx="3136">
                        <c:v>96.7093107523161</c:v>
                      </c:pt>
                      <c:pt idx="3137">
                        <c:v>97.156371803325783</c:v>
                      </c:pt>
                      <c:pt idx="3138">
                        <c:v>98.653920230859129</c:v>
                      </c:pt>
                      <c:pt idx="3139">
                        <c:v>97.639994254637102</c:v>
                      </c:pt>
                      <c:pt idx="3140">
                        <c:v>97.843693484889044</c:v>
                      </c:pt>
                      <c:pt idx="3141">
                        <c:v>98.203268328034099</c:v>
                      </c:pt>
                      <c:pt idx="3142">
                        <c:v>98.134226040857357</c:v>
                      </c:pt>
                      <c:pt idx="3143">
                        <c:v>96.975033786651167</c:v>
                      </c:pt>
                      <c:pt idx="3144">
                        <c:v>96.238419502895539</c:v>
                      </c:pt>
                      <c:pt idx="3145">
                        <c:v>96.147016002141456</c:v>
                      </c:pt>
                      <c:pt idx="3146">
                        <c:v>96.861758733930927</c:v>
                      </c:pt>
                      <c:pt idx="3147">
                        <c:v>96.681889702089862</c:v>
                      </c:pt>
                      <c:pt idx="3148">
                        <c:v>96.251640366397467</c:v>
                      </c:pt>
                      <c:pt idx="3149">
                        <c:v>95.086898613931197</c:v>
                      </c:pt>
                      <c:pt idx="3150">
                        <c:v>94.68570253383561</c:v>
                      </c:pt>
                      <c:pt idx="3151">
                        <c:v>93.243485868365894</c:v>
                      </c:pt>
                      <c:pt idx="3152">
                        <c:v>93.451102391507305</c:v>
                      </c:pt>
                      <c:pt idx="3153">
                        <c:v>94.004256791606551</c:v>
                      </c:pt>
                      <c:pt idx="3154">
                        <c:v>95.401914250458645</c:v>
                      </c:pt>
                      <c:pt idx="3155">
                        <c:v>94.618129231492404</c:v>
                      </c:pt>
                      <c:pt idx="3156">
                        <c:v>93.731352053640791</c:v>
                      </c:pt>
                      <c:pt idx="3157">
                        <c:v>94.786083164128044</c:v>
                      </c:pt>
                      <c:pt idx="3158">
                        <c:v>94.786083164128044</c:v>
                      </c:pt>
                      <c:pt idx="3159">
                        <c:v>95.391304915549682</c:v>
                      </c:pt>
                      <c:pt idx="3160">
                        <c:v>94.800120130315278</c:v>
                      </c:pt>
                      <c:pt idx="3161">
                        <c:v>95.180423981667062</c:v>
                      </c:pt>
                      <c:pt idx="3162">
                        <c:v>95.13570155451238</c:v>
                      </c:pt>
                      <c:pt idx="3163">
                        <c:v>96.04647215131196</c:v>
                      </c:pt>
                      <c:pt idx="3164">
                        <c:v>95.022752942866276</c:v>
                      </c:pt>
                      <c:pt idx="3165">
                        <c:v>95.000881390900133</c:v>
                      </c:pt>
                      <c:pt idx="3166">
                        <c:v>94.961382020931396</c:v>
                      </c:pt>
                      <c:pt idx="3167">
                        <c:v>94.961382020931396</c:v>
                      </c:pt>
                      <c:pt idx="3168">
                        <c:v>96.806263751330235</c:v>
                      </c:pt>
                      <c:pt idx="3169">
                        <c:v>96.289997192606762</c:v>
                      </c:pt>
                      <c:pt idx="3170">
                        <c:v>95.971880365875151</c:v>
                      </c:pt>
                      <c:pt idx="3171">
                        <c:v>96.58134585126038</c:v>
                      </c:pt>
                      <c:pt idx="3172">
                        <c:v>95.304308369296251</c:v>
                      </c:pt>
                      <c:pt idx="3173">
                        <c:v>94.319109207596924</c:v>
                      </c:pt>
                      <c:pt idx="3174">
                        <c:v>93.419111166243383</c:v>
                      </c:pt>
                      <c:pt idx="3175">
                        <c:v>93.419111166243383</c:v>
                      </c:pt>
                      <c:pt idx="3176">
                        <c:v>93.419111166243383</c:v>
                      </c:pt>
                      <c:pt idx="3177">
                        <c:v>93.522919427814074</c:v>
                      </c:pt>
                      <c:pt idx="3178">
                        <c:v>94.164865800074423</c:v>
                      </c:pt>
                      <c:pt idx="3179">
                        <c:v>94.317150561152204</c:v>
                      </c:pt>
                      <c:pt idx="3180">
                        <c:v>93.761221411922918</c:v>
                      </c:pt>
                      <c:pt idx="3181">
                        <c:v>92.901212402149284</c:v>
                      </c:pt>
                      <c:pt idx="3182">
                        <c:v>92.895662903889217</c:v>
                      </c:pt>
                      <c:pt idx="3183">
                        <c:v>93.087610255472768</c:v>
                      </c:pt>
                      <c:pt idx="3184">
                        <c:v>92.417426730300917</c:v>
                      </c:pt>
                      <c:pt idx="3185">
                        <c:v>91.537504815005832</c:v>
                      </c:pt>
                      <c:pt idx="3186">
                        <c:v>91.835871956753081</c:v>
                      </c:pt>
                      <c:pt idx="3187">
                        <c:v>91.548930252600101</c:v>
                      </c:pt>
                      <c:pt idx="3188">
                        <c:v>91.542238210580607</c:v>
                      </c:pt>
                      <c:pt idx="3189">
                        <c:v>92.029941175318442</c:v>
                      </c:pt>
                      <c:pt idx="3190">
                        <c:v>92.025534220817804</c:v>
                      </c:pt>
                      <c:pt idx="3191">
                        <c:v>93.445226452173117</c:v>
                      </c:pt>
                      <c:pt idx="3192">
                        <c:v>93.340275646842983</c:v>
                      </c:pt>
                      <c:pt idx="3193">
                        <c:v>92.903660710205187</c:v>
                      </c:pt>
                      <c:pt idx="3194">
                        <c:v>92.396208060482991</c:v>
                      </c:pt>
                      <c:pt idx="3195">
                        <c:v>91.861171139997509</c:v>
                      </c:pt>
                      <c:pt idx="3196">
                        <c:v>91.963510416734678</c:v>
                      </c:pt>
                      <c:pt idx="3197">
                        <c:v>91.296101640692825</c:v>
                      </c:pt>
                      <c:pt idx="3198">
                        <c:v>91.797351910006725</c:v>
                      </c:pt>
                      <c:pt idx="3199">
                        <c:v>92.346589017216502</c:v>
                      </c:pt>
                      <c:pt idx="3200">
                        <c:v>91.71639452362453</c:v>
                      </c:pt>
                      <c:pt idx="3201">
                        <c:v>92.161007266578309</c:v>
                      </c:pt>
                      <c:pt idx="3202">
                        <c:v>91.12031312227829</c:v>
                      </c:pt>
                      <c:pt idx="3203">
                        <c:v>91.675262948285194</c:v>
                      </c:pt>
                      <c:pt idx="3204">
                        <c:v>93.285596766927597</c:v>
                      </c:pt>
                      <c:pt idx="3205">
                        <c:v>93.001919473515841</c:v>
                      </c:pt>
                      <c:pt idx="3206">
                        <c:v>92.921451748744829</c:v>
                      </c:pt>
                      <c:pt idx="3207">
                        <c:v>92.921451748744829</c:v>
                      </c:pt>
                      <c:pt idx="3208">
                        <c:v>93.08450906526862</c:v>
                      </c:pt>
                      <c:pt idx="3209">
                        <c:v>93.671776557613569</c:v>
                      </c:pt>
                      <c:pt idx="3210">
                        <c:v>95.290597844183139</c:v>
                      </c:pt>
                      <c:pt idx="3211">
                        <c:v>94.580914949042537</c:v>
                      </c:pt>
                      <c:pt idx="3212">
                        <c:v>94.580914949042537</c:v>
                      </c:pt>
                      <c:pt idx="3213">
                        <c:v>94.580914949042537</c:v>
                      </c:pt>
                      <c:pt idx="3214">
                        <c:v>93.781787199592586</c:v>
                      </c:pt>
                      <c:pt idx="3215">
                        <c:v>93.140820150554617</c:v>
                      </c:pt>
                      <c:pt idx="3216">
                        <c:v>93.208393452897823</c:v>
                      </c:pt>
                      <c:pt idx="3217">
                        <c:v>92.00806962335227</c:v>
                      </c:pt>
                      <c:pt idx="3218">
                        <c:v>92.349526986883589</c:v>
                      </c:pt>
                      <c:pt idx="3219">
                        <c:v>93.221451095862676</c:v>
                      </c:pt>
                      <c:pt idx="3220">
                        <c:v>93.99119914864167</c:v>
                      </c:pt>
                      <c:pt idx="3221">
                        <c:v>92.928796672912569</c:v>
                      </c:pt>
                      <c:pt idx="3222">
                        <c:v>92.444521339453019</c:v>
                      </c:pt>
                      <c:pt idx="3223">
                        <c:v>91.994032657165064</c:v>
                      </c:pt>
                      <c:pt idx="3224">
                        <c:v>92.092944302623934</c:v>
                      </c:pt>
                      <c:pt idx="3225">
                        <c:v>92.966337396436572</c:v>
                      </c:pt>
                      <c:pt idx="3226">
                        <c:v>92.248983136054107</c:v>
                      </c:pt>
                      <c:pt idx="3227">
                        <c:v>92.197895107954054</c:v>
                      </c:pt>
                      <c:pt idx="3228">
                        <c:v>92.309211514229574</c:v>
                      </c:pt>
                      <c:pt idx="3229">
                        <c:v>92.328961199213921</c:v>
                      </c:pt>
                      <c:pt idx="3230">
                        <c:v>92.040713730764452</c:v>
                      </c:pt>
                      <c:pt idx="3231">
                        <c:v>92.449581176101901</c:v>
                      </c:pt>
                      <c:pt idx="3232">
                        <c:v>92.411224349892606</c:v>
                      </c:pt>
                      <c:pt idx="3233">
                        <c:v>92.286034197966927</c:v>
                      </c:pt>
                      <c:pt idx="3234">
                        <c:v>93.196315133155309</c:v>
                      </c:pt>
                      <c:pt idx="3235">
                        <c:v>92.870853382255973</c:v>
                      </c:pt>
                      <c:pt idx="3236">
                        <c:v>93.082387198286824</c:v>
                      </c:pt>
                      <c:pt idx="3237">
                        <c:v>93.082387198286824</c:v>
                      </c:pt>
                      <c:pt idx="3238">
                        <c:v>93.010080500368858</c:v>
                      </c:pt>
                      <c:pt idx="3239">
                        <c:v>93.71307135348998</c:v>
                      </c:pt>
                      <c:pt idx="3240">
                        <c:v>94.485594155398999</c:v>
                      </c:pt>
                      <c:pt idx="3241">
                        <c:v>94.301481389594372</c:v>
                      </c:pt>
                      <c:pt idx="3242">
                        <c:v>95.421500714905946</c:v>
                      </c:pt>
                      <c:pt idx="3243">
                        <c:v>97.321550986831369</c:v>
                      </c:pt>
                      <c:pt idx="3244">
                        <c:v>98.42900233078926</c:v>
                      </c:pt>
                      <c:pt idx="3245">
                        <c:v>97.86458571363282</c:v>
                      </c:pt>
                      <c:pt idx="3246">
                        <c:v>96.981399387596539</c:v>
                      </c:pt>
                      <c:pt idx="3247">
                        <c:v>95.948376608538382</c:v>
                      </c:pt>
                      <c:pt idx="3248">
                        <c:v>97.099897497502724</c:v>
                      </c:pt>
                      <c:pt idx="3249">
                        <c:v>96.644838640177056</c:v>
                      </c:pt>
                      <c:pt idx="3250">
                        <c:v>96.984663798337763</c:v>
                      </c:pt>
                      <c:pt idx="3251">
                        <c:v>96.207081159779833</c:v>
                      </c:pt>
                      <c:pt idx="3252">
                        <c:v>96.734936376634636</c:v>
                      </c:pt>
                      <c:pt idx="3253">
                        <c:v>96.997231779691447</c:v>
                      </c:pt>
                      <c:pt idx="3254">
                        <c:v>97.918611711399976</c:v>
                      </c:pt>
                      <c:pt idx="3255">
                        <c:v>98.169318456325456</c:v>
                      </c:pt>
                      <c:pt idx="3256">
                        <c:v>98.514856333283277</c:v>
                      </c:pt>
                      <c:pt idx="3257">
                        <c:v>98.320297453106733</c:v>
                      </c:pt>
                      <c:pt idx="3258">
                        <c:v>99.133625389280965</c:v>
                      </c:pt>
                      <c:pt idx="3259">
                        <c:v>97.925466973956532</c:v>
                      </c:pt>
                      <c:pt idx="3260">
                        <c:v>97.645706973434216</c:v>
                      </c:pt>
                      <c:pt idx="3261">
                        <c:v>96.416493108828917</c:v>
                      </c:pt>
                      <c:pt idx="3262">
                        <c:v>96.861758733930927</c:v>
                      </c:pt>
                      <c:pt idx="3263">
                        <c:v>96.573021603870274</c:v>
                      </c:pt>
                      <c:pt idx="3264">
                        <c:v>96.278734975549554</c:v>
                      </c:pt>
                      <c:pt idx="3265">
                        <c:v>96.187005033721363</c:v>
                      </c:pt>
                      <c:pt idx="3266">
                        <c:v>96.909745571826818</c:v>
                      </c:pt>
                      <c:pt idx="3267">
                        <c:v>97.95419378847923</c:v>
                      </c:pt>
                      <c:pt idx="3268">
                        <c:v>97.751147440375547</c:v>
                      </c:pt>
                      <c:pt idx="3269">
                        <c:v>96.959527835630382</c:v>
                      </c:pt>
                      <c:pt idx="3270">
                        <c:v>97.110833273485795</c:v>
                      </c:pt>
                      <c:pt idx="3271">
                        <c:v>97.200114907258083</c:v>
                      </c:pt>
                      <c:pt idx="3272">
                        <c:v>97.562464499533192</c:v>
                      </c:pt>
                      <c:pt idx="3273">
                        <c:v>98.501309028707212</c:v>
                      </c:pt>
                      <c:pt idx="3274">
                        <c:v>98.868555237094142</c:v>
                      </c:pt>
                      <c:pt idx="3275">
                        <c:v>98.510122937708516</c:v>
                      </c:pt>
                      <c:pt idx="3276">
                        <c:v>97.887436588821345</c:v>
                      </c:pt>
                      <c:pt idx="3277">
                        <c:v>97.975902119908326</c:v>
                      </c:pt>
                      <c:pt idx="3278">
                        <c:v>97.654847323509628</c:v>
                      </c:pt>
                      <c:pt idx="3279">
                        <c:v>97.917305947103486</c:v>
                      </c:pt>
                      <c:pt idx="3280">
                        <c:v>98.120352295207198</c:v>
                      </c:pt>
                      <c:pt idx="3281">
                        <c:v>97.710505526647381</c:v>
                      </c:pt>
                      <c:pt idx="3282">
                        <c:v>97.718176891889243</c:v>
                      </c:pt>
                      <c:pt idx="3283">
                        <c:v>97.455881488832446</c:v>
                      </c:pt>
                      <c:pt idx="3284">
                        <c:v>96.921987112106393</c:v>
                      </c:pt>
                      <c:pt idx="3285">
                        <c:v>96.673565454699755</c:v>
                      </c:pt>
                      <c:pt idx="3286">
                        <c:v>96.304523820405166</c:v>
                      </c:pt>
                      <c:pt idx="3287">
                        <c:v>96.533195792827428</c:v>
                      </c:pt>
                      <c:pt idx="3288">
                        <c:v>96.434610588442666</c:v>
                      </c:pt>
                      <c:pt idx="3289">
                        <c:v>96.401150378345207</c:v>
                      </c:pt>
                      <c:pt idx="3290">
                        <c:v>96.564044474331936</c:v>
                      </c:pt>
                      <c:pt idx="3291">
                        <c:v>95.623567739787291</c:v>
                      </c:pt>
                      <c:pt idx="3292">
                        <c:v>95.392447459309111</c:v>
                      </c:pt>
                      <c:pt idx="3293">
                        <c:v>96.024600599345817</c:v>
                      </c:pt>
                      <c:pt idx="3294">
                        <c:v>95.580151076929099</c:v>
                      </c:pt>
                      <c:pt idx="3295">
                        <c:v>94.682438123094386</c:v>
                      </c:pt>
                      <c:pt idx="3296">
                        <c:v>93.846259311731643</c:v>
                      </c:pt>
                      <c:pt idx="3297">
                        <c:v>94.392884890348441</c:v>
                      </c:pt>
                      <c:pt idx="3298">
                        <c:v>93.893103605868106</c:v>
                      </c:pt>
                      <c:pt idx="3299">
                        <c:v>93.63097142334837</c:v>
                      </c:pt>
                      <c:pt idx="3300">
                        <c:v>92.871343043867142</c:v>
                      </c:pt>
                      <c:pt idx="3301">
                        <c:v>93.61611835447583</c:v>
                      </c:pt>
                      <c:pt idx="3302">
                        <c:v>93.370308225662185</c:v>
                      </c:pt>
                      <c:pt idx="3303">
                        <c:v>94.181351074317575</c:v>
                      </c:pt>
                      <c:pt idx="3304">
                        <c:v>94.601807177786341</c:v>
                      </c:pt>
                      <c:pt idx="3305">
                        <c:v>93.856705426103531</c:v>
                      </c:pt>
                      <c:pt idx="3306">
                        <c:v>94.068402462671457</c:v>
                      </c:pt>
                      <c:pt idx="3307">
                        <c:v>94.861817493324281</c:v>
                      </c:pt>
                      <c:pt idx="3308">
                        <c:v>94.885158030123975</c:v>
                      </c:pt>
                      <c:pt idx="3309">
                        <c:v>94.849575953044706</c:v>
                      </c:pt>
                      <c:pt idx="3310">
                        <c:v>94.498815018900927</c:v>
                      </c:pt>
                      <c:pt idx="3311">
                        <c:v>93.824061318691349</c:v>
                      </c:pt>
                      <c:pt idx="3312">
                        <c:v>93.937173150874528</c:v>
                      </c:pt>
                      <c:pt idx="3313">
                        <c:v>94.363178752603361</c:v>
                      </c:pt>
                      <c:pt idx="3314">
                        <c:v>94.985375439879334</c:v>
                      </c:pt>
                      <c:pt idx="3315">
                        <c:v>94.534070654906074</c:v>
                      </c:pt>
                      <c:pt idx="3316">
                        <c:v>93.84168913669393</c:v>
                      </c:pt>
                      <c:pt idx="3317">
                        <c:v>94.510893338643427</c:v>
                      </c:pt>
                      <c:pt idx="3318">
                        <c:v>94.499631121586233</c:v>
                      </c:pt>
                      <c:pt idx="3319">
                        <c:v>94.152461039257801</c:v>
                      </c:pt>
                      <c:pt idx="3320">
                        <c:v>94.16029562503671</c:v>
                      </c:pt>
                      <c:pt idx="3321">
                        <c:v>94.964972872746728</c:v>
                      </c:pt>
                      <c:pt idx="3322">
                        <c:v>95.229879804396504</c:v>
                      </c:pt>
                      <c:pt idx="3323">
                        <c:v>94.636083490569106</c:v>
                      </c:pt>
                      <c:pt idx="3324">
                        <c:v>94.387172171551313</c:v>
                      </c:pt>
                      <c:pt idx="3325">
                        <c:v>94.157357655369623</c:v>
                      </c:pt>
                      <c:pt idx="3326">
                        <c:v>93.327218003878116</c:v>
                      </c:pt>
                      <c:pt idx="3327">
                        <c:v>93.554257770929766</c:v>
                      </c:pt>
                      <c:pt idx="3328">
                        <c:v>93.523082648351135</c:v>
                      </c:pt>
                      <c:pt idx="3329">
                        <c:v>93.734616464382</c:v>
                      </c:pt>
                      <c:pt idx="3330">
                        <c:v>93.495498377587865</c:v>
                      </c:pt>
                      <c:pt idx="3331">
                        <c:v>93.846912193879874</c:v>
                      </c:pt>
                      <c:pt idx="3332">
                        <c:v>93.938152474096896</c:v>
                      </c:pt>
                      <c:pt idx="3333">
                        <c:v>94.083745193155181</c:v>
                      </c:pt>
                      <c:pt idx="3334">
                        <c:v>94.28972951092598</c:v>
                      </c:pt>
                      <c:pt idx="3335">
                        <c:v>94.427324423668281</c:v>
                      </c:pt>
                      <c:pt idx="3336">
                        <c:v>94.786736046276289</c:v>
                      </c:pt>
                      <c:pt idx="3337">
                        <c:v>94.619924657400077</c:v>
                      </c:pt>
                      <c:pt idx="3338">
                        <c:v>95.206865708670918</c:v>
                      </c:pt>
                      <c:pt idx="3339">
                        <c:v>95.139945288475971</c:v>
                      </c:pt>
                      <c:pt idx="3340">
                        <c:v>94.945059967225305</c:v>
                      </c:pt>
                      <c:pt idx="3341">
                        <c:v>96.412739036476523</c:v>
                      </c:pt>
                      <c:pt idx="3342">
                        <c:v>96.412739036476523</c:v>
                      </c:pt>
                      <c:pt idx="3343">
                        <c:v>96.875958920655222</c:v>
                      </c:pt>
                      <c:pt idx="3344">
                        <c:v>96.683521907460474</c:v>
                      </c:pt>
                      <c:pt idx="3345">
                        <c:v>96.789288815475913</c:v>
                      </c:pt>
                      <c:pt idx="3346">
                        <c:v>96.63928914191699</c:v>
                      </c:pt>
                      <c:pt idx="3347">
                        <c:v>96.895708605639584</c:v>
                      </c:pt>
                      <c:pt idx="3348">
                        <c:v>98.304954722623009</c:v>
                      </c:pt>
                      <c:pt idx="3349">
                        <c:v>98.26937264554374</c:v>
                      </c:pt>
                      <c:pt idx="3350">
                        <c:v>97.383411570377419</c:v>
                      </c:pt>
                      <c:pt idx="3351">
                        <c:v>96.427918546423172</c:v>
                      </c:pt>
                      <c:pt idx="3352">
                        <c:v>96.874979597432869</c:v>
                      </c:pt>
                      <c:pt idx="3353">
                        <c:v>96.605339270208319</c:v>
                      </c:pt>
                      <c:pt idx="3354">
                        <c:v>95.481402652007276</c:v>
                      </c:pt>
                      <c:pt idx="3355">
                        <c:v>95.427866315851333</c:v>
                      </c:pt>
                      <c:pt idx="3356">
                        <c:v>95.272317144032328</c:v>
                      </c:pt>
                      <c:pt idx="3357">
                        <c:v>95.469487552801851</c:v>
                      </c:pt>
                      <c:pt idx="3358">
                        <c:v>95.280151729811251</c:v>
                      </c:pt>
                      <c:pt idx="3359">
                        <c:v>95.678573060776799</c:v>
                      </c:pt>
                      <c:pt idx="3360">
                        <c:v>95.406321204959283</c:v>
                      </c:pt>
                      <c:pt idx="3361">
                        <c:v>96.134121579713636</c:v>
                      </c:pt>
                      <c:pt idx="3362">
                        <c:v>95.973839012319885</c:v>
                      </c:pt>
                      <c:pt idx="3363">
                        <c:v>95.870357191823302</c:v>
                      </c:pt>
                      <c:pt idx="3364">
                        <c:v>96.663119340327881</c:v>
                      </c:pt>
                      <c:pt idx="3365">
                        <c:v>96.60354384430066</c:v>
                      </c:pt>
                      <c:pt idx="3366">
                        <c:v>96.544294789347575</c:v>
                      </c:pt>
                      <c:pt idx="3367">
                        <c:v>96.311052641887613</c:v>
                      </c:pt>
                      <c:pt idx="3368">
                        <c:v>96.777700157344597</c:v>
                      </c:pt>
                      <c:pt idx="3369">
                        <c:v>95.705178008317716</c:v>
                      </c:pt>
                      <c:pt idx="3370">
                        <c:v>95.924546410127505</c:v>
                      </c:pt>
                      <c:pt idx="3371">
                        <c:v>95.989508183877732</c:v>
                      </c:pt>
                      <c:pt idx="3372">
                        <c:v>95.752511964065363</c:v>
                      </c:pt>
                      <c:pt idx="3373">
                        <c:v>95.933849980739978</c:v>
                      </c:pt>
                      <c:pt idx="3374">
                        <c:v>95.825145103057451</c:v>
                      </c:pt>
                      <c:pt idx="3375">
                        <c:v>95.443698707946226</c:v>
                      </c:pt>
                      <c:pt idx="3376">
                        <c:v>95.28651733075661</c:v>
                      </c:pt>
                      <c:pt idx="3377">
                        <c:v>94.618455672566554</c:v>
                      </c:pt>
                      <c:pt idx="3378">
                        <c:v>94.072156535023851</c:v>
                      </c:pt>
                      <c:pt idx="3379">
                        <c:v>94.251372684716671</c:v>
                      </c:pt>
                      <c:pt idx="3380">
                        <c:v>93.882331050422081</c:v>
                      </c:pt>
                      <c:pt idx="3381">
                        <c:v>94.057140245614264</c:v>
                      </c:pt>
                      <c:pt idx="3382">
                        <c:v>94.057140245614264</c:v>
                      </c:pt>
                      <c:pt idx="3383">
                        <c:v>94.057140245614264</c:v>
                      </c:pt>
                      <c:pt idx="3384">
                        <c:v>93.430373383300562</c:v>
                      </c:pt>
                      <c:pt idx="3385">
                        <c:v>92.818133148785307</c:v>
                      </c:pt>
                      <c:pt idx="3386">
                        <c:v>93.019710512055468</c:v>
                      </c:pt>
                      <c:pt idx="3387">
                        <c:v>93.019710512055468</c:v>
                      </c:pt>
                      <c:pt idx="3388">
                        <c:v>93.047621223892875</c:v>
                      </c:pt>
                      <c:pt idx="3389">
                        <c:v>93.071614642840814</c:v>
                      </c:pt>
                      <c:pt idx="3390">
                        <c:v>92.1030639759217</c:v>
                      </c:pt>
                      <c:pt idx="3391">
                        <c:v>92.452519145768989</c:v>
                      </c:pt>
                      <c:pt idx="3392">
                        <c:v>91.947025142491526</c:v>
                      </c:pt>
                      <c:pt idx="3393">
                        <c:v>92.261224676333669</c:v>
                      </c:pt>
                      <c:pt idx="3394">
                        <c:v>92.659482786762155</c:v>
                      </c:pt>
                      <c:pt idx="3395">
                        <c:v>92.246208386924081</c:v>
                      </c:pt>
                      <c:pt idx="3396">
                        <c:v>92.573465563731077</c:v>
                      </c:pt>
                      <c:pt idx="3397">
                        <c:v>92.228907009995623</c:v>
                      </c:pt>
                      <c:pt idx="3398">
                        <c:v>91.986361291923188</c:v>
                      </c:pt>
                      <c:pt idx="3399">
                        <c:v>91.694849412732509</c:v>
                      </c:pt>
                      <c:pt idx="3400">
                        <c:v>91.283533659339142</c:v>
                      </c:pt>
                      <c:pt idx="3401">
                        <c:v>91.841095013939025</c:v>
                      </c:pt>
                      <c:pt idx="3402">
                        <c:v>91.92531681106243</c:v>
                      </c:pt>
                      <c:pt idx="3403">
                        <c:v>92.020474384168907</c:v>
                      </c:pt>
                      <c:pt idx="3404">
                        <c:v>91.75817898111211</c:v>
                      </c:pt>
                      <c:pt idx="3405">
                        <c:v>91.266232282410698</c:v>
                      </c:pt>
                      <c:pt idx="3406">
                        <c:v>92.301213707913575</c:v>
                      </c:pt>
                      <c:pt idx="3407">
                        <c:v>93.384998073997664</c:v>
                      </c:pt>
                      <c:pt idx="3408">
                        <c:v>92.821724000600639</c:v>
                      </c:pt>
                      <c:pt idx="3409">
                        <c:v>94.058282789373678</c:v>
                      </c:pt>
                      <c:pt idx="3410">
                        <c:v>95.346092826783831</c:v>
                      </c:pt>
                      <c:pt idx="3411">
                        <c:v>95.29941175318443</c:v>
                      </c:pt>
                      <c:pt idx="3412">
                        <c:v>94.388477935847789</c:v>
                      </c:pt>
                      <c:pt idx="3413">
                        <c:v>94.067096698374968</c:v>
                      </c:pt>
                      <c:pt idx="3414">
                        <c:v>92.565304536878031</c:v>
                      </c:pt>
                      <c:pt idx="3415">
                        <c:v>92.066992237231247</c:v>
                      </c:pt>
                      <c:pt idx="3416">
                        <c:v>92.057851887155834</c:v>
                      </c:pt>
                      <c:pt idx="3417">
                        <c:v>92.146970300391075</c:v>
                      </c:pt>
                      <c:pt idx="3418">
                        <c:v>92.305131000803044</c:v>
                      </c:pt>
                      <c:pt idx="3419">
                        <c:v>92.630755972239442</c:v>
                      </c:pt>
                      <c:pt idx="3420">
                        <c:v>92.254695854851249</c:v>
                      </c:pt>
                      <c:pt idx="3421">
                        <c:v>92.254695854851249</c:v>
                      </c:pt>
                      <c:pt idx="3422">
                        <c:v>90.94321883956728</c:v>
                      </c:pt>
                      <c:pt idx="3423">
                        <c:v>91.859702155163973</c:v>
                      </c:pt>
                      <c:pt idx="3424">
                        <c:v>91.963836857808786</c:v>
                      </c:pt>
                      <c:pt idx="3425">
                        <c:v>92.739787290996105</c:v>
                      </c:pt>
                      <c:pt idx="3426">
                        <c:v>92.735380336495453</c:v>
                      </c:pt>
                      <c:pt idx="3427">
                        <c:v>92.096861595513374</c:v>
                      </c:pt>
                      <c:pt idx="3428">
                        <c:v>92.480429857606396</c:v>
                      </c:pt>
                      <c:pt idx="3429">
                        <c:v>92.716120313122275</c:v>
                      </c:pt>
                      <c:pt idx="3430">
                        <c:v>92.716120313122275</c:v>
                      </c:pt>
                      <c:pt idx="3431">
                        <c:v>92.478960872772859</c:v>
                      </c:pt>
                      <c:pt idx="3432">
                        <c:v>92.847512845456265</c:v>
                      </c:pt>
                      <c:pt idx="3433">
                        <c:v>93.093159753732863</c:v>
                      </c:pt>
                      <c:pt idx="3434">
                        <c:v>93.267152846239725</c:v>
                      </c:pt>
                      <c:pt idx="3435">
                        <c:v>93.790764329130951</c:v>
                      </c:pt>
                      <c:pt idx="3436">
                        <c:v>93.840056931323318</c:v>
                      </c:pt>
                      <c:pt idx="3437">
                        <c:v>94.405452871702124</c:v>
                      </c:pt>
                      <c:pt idx="3438">
                        <c:v>93.886248343311536</c:v>
                      </c:pt>
                      <c:pt idx="3439">
                        <c:v>92.841800126659138</c:v>
                      </c:pt>
                      <c:pt idx="3440">
                        <c:v>93.456815110304433</c:v>
                      </c:pt>
                      <c:pt idx="3441">
                        <c:v>93.485705145364207</c:v>
                      </c:pt>
                      <c:pt idx="3442">
                        <c:v>93.305183231374897</c:v>
                      </c:pt>
                      <c:pt idx="3443">
                        <c:v>93.878740198606749</c:v>
                      </c:pt>
                      <c:pt idx="3444">
                        <c:v>94.236846056918267</c:v>
                      </c:pt>
                      <c:pt idx="3445">
                        <c:v>93.462364608564513</c:v>
                      </c:pt>
                      <c:pt idx="3446">
                        <c:v>93.248708925551838</c:v>
                      </c:pt>
                      <c:pt idx="3447">
                        <c:v>93.844627106361031</c:v>
                      </c:pt>
                      <c:pt idx="3448">
                        <c:v>93.967368950230792</c:v>
                      </c:pt>
                      <c:pt idx="3449">
                        <c:v>93.760568529774673</c:v>
                      </c:pt>
                      <c:pt idx="3450">
                        <c:v>94.184452264521724</c:v>
                      </c:pt>
                      <c:pt idx="3451">
                        <c:v>94.937551822520504</c:v>
                      </c:pt>
                      <c:pt idx="3452">
                        <c:v>99.001090313187561</c:v>
                      </c:pt>
                      <c:pt idx="3453">
                        <c:v>102.90124504625669</c:v>
                      </c:pt>
                      <c:pt idx="3454">
                        <c:v>102.17981027244771</c:v>
                      </c:pt>
                      <c:pt idx="3455">
                        <c:v>101.17355566146753</c:v>
                      </c:pt>
                      <c:pt idx="3456">
                        <c:v>101.24080252273662</c:v>
                      </c:pt>
                      <c:pt idx="3457">
                        <c:v>99.79058805095093</c:v>
                      </c:pt>
                      <c:pt idx="3458">
                        <c:v>100.44542884563907</c:v>
                      </c:pt>
                      <c:pt idx="3459">
                        <c:v>99.293581515600621</c:v>
                      </c:pt>
                      <c:pt idx="3460">
                        <c:v>99.362134141166166</c:v>
                      </c:pt>
                      <c:pt idx="3461">
                        <c:v>100.21251313925323</c:v>
                      </c:pt>
                      <c:pt idx="3462">
                        <c:v>100.92823519426508</c:v>
                      </c:pt>
                      <c:pt idx="3463">
                        <c:v>100.53846455176377</c:v>
                      </c:pt>
                      <c:pt idx="3464">
                        <c:v>101.87197633955094</c:v>
                      </c:pt>
                      <c:pt idx="3465">
                        <c:v>102.37077830080892</c:v>
                      </c:pt>
                      <c:pt idx="3466">
                        <c:v>101.45200989769336</c:v>
                      </c:pt>
                      <c:pt idx="3467">
                        <c:v>102.78209405420226</c:v>
                      </c:pt>
                      <c:pt idx="3468">
                        <c:v>102.78209405420226</c:v>
                      </c:pt>
                      <c:pt idx="3469">
                        <c:v>104.47616000835689</c:v>
                      </c:pt>
                      <c:pt idx="3470">
                        <c:v>102.86713195401099</c:v>
                      </c:pt>
                      <c:pt idx="3471">
                        <c:v>102.04629587313194</c:v>
                      </c:pt>
                      <c:pt idx="3472">
                        <c:v>102.70178954996834</c:v>
                      </c:pt>
                      <c:pt idx="3473">
                        <c:v>103.17953606194546</c:v>
                      </c:pt>
                      <c:pt idx="3474">
                        <c:v>103.17953606194546</c:v>
                      </c:pt>
                      <c:pt idx="3475">
                        <c:v>100.7008689861393</c:v>
                      </c:pt>
                      <c:pt idx="3476">
                        <c:v>101.11757101725567</c:v>
                      </c:pt>
                      <c:pt idx="3477">
                        <c:v>100.95418725965774</c:v>
                      </c:pt>
                      <c:pt idx="3478">
                        <c:v>101.71708004988021</c:v>
                      </c:pt>
                      <c:pt idx="3479">
                        <c:v>100.73514529892209</c:v>
                      </c:pt>
                      <c:pt idx="3480">
                        <c:v>101.47012737730712</c:v>
                      </c:pt>
                      <c:pt idx="3481">
                        <c:v>101.65668845116767</c:v>
                      </c:pt>
                      <c:pt idx="3482">
                        <c:v>100.55397050278454</c:v>
                      </c:pt>
                      <c:pt idx="3483">
                        <c:v>99.928346184230293</c:v>
                      </c:pt>
                      <c:pt idx="3484">
                        <c:v>100.12078319742503</c:v>
                      </c:pt>
                      <c:pt idx="3485">
                        <c:v>100.55641881084046</c:v>
                      </c:pt>
                      <c:pt idx="3486">
                        <c:v>101.68704747106101</c:v>
                      </c:pt>
                      <c:pt idx="3487">
                        <c:v>101.70728681765655</c:v>
                      </c:pt>
                      <c:pt idx="3488">
                        <c:v>102.54966800942759</c:v>
                      </c:pt>
                      <c:pt idx="3489">
                        <c:v>101.32420821717471</c:v>
                      </c:pt>
                      <c:pt idx="3490">
                        <c:v>101.8471668179177</c:v>
                      </c:pt>
                      <c:pt idx="3491">
                        <c:v>101.52839710903785</c:v>
                      </c:pt>
                      <c:pt idx="3492">
                        <c:v>101.30413209111624</c:v>
                      </c:pt>
                      <c:pt idx="3493">
                        <c:v>101.43927869580263</c:v>
                      </c:pt>
                      <c:pt idx="3494">
                        <c:v>100.85576527581006</c:v>
                      </c:pt>
                      <c:pt idx="3495">
                        <c:v>101.87279244223623</c:v>
                      </c:pt>
                      <c:pt idx="3496">
                        <c:v>101.72817904640033</c:v>
                      </c:pt>
                      <c:pt idx="3497">
                        <c:v>102.54052765935222</c:v>
                      </c:pt>
                      <c:pt idx="3498">
                        <c:v>102.54052765935222</c:v>
                      </c:pt>
                      <c:pt idx="3499">
                        <c:v>102.03258534801883</c:v>
                      </c:pt>
                      <c:pt idx="3500">
                        <c:v>102.20625199945157</c:v>
                      </c:pt>
                      <c:pt idx="3501">
                        <c:v>103.12289853558534</c:v>
                      </c:pt>
                      <c:pt idx="3502">
                        <c:v>103.58970927157938</c:v>
                      </c:pt>
                      <c:pt idx="3503">
                        <c:v>104.22757513041321</c:v>
                      </c:pt>
                      <c:pt idx="3504">
                        <c:v>103.93818511820432</c:v>
                      </c:pt>
                      <c:pt idx="3505">
                        <c:v>103.97719482656184</c:v>
                      </c:pt>
                      <c:pt idx="3506">
                        <c:v>102.63307370386572</c:v>
                      </c:pt>
                      <c:pt idx="3507">
                        <c:v>102.44863449698695</c:v>
                      </c:pt>
                      <c:pt idx="3508">
                        <c:v>102.87872061214229</c:v>
                      </c:pt>
                      <c:pt idx="3509">
                        <c:v>103.2067938916346</c:v>
                      </c:pt>
                      <c:pt idx="3510">
                        <c:v>102.53758968968512</c:v>
                      </c:pt>
                      <c:pt idx="3511">
                        <c:v>102.4071764805735</c:v>
                      </c:pt>
                      <c:pt idx="3512">
                        <c:v>103.52180952816208</c:v>
                      </c:pt>
                      <c:pt idx="3513">
                        <c:v>103.04275725188845</c:v>
                      </c:pt>
                      <c:pt idx="3514">
                        <c:v>103.19863286478157</c:v>
                      </c:pt>
                      <c:pt idx="3515">
                        <c:v>103.03704453309133</c:v>
                      </c:pt>
                      <c:pt idx="3516">
                        <c:v>102.77262726305274</c:v>
                      </c:pt>
                      <c:pt idx="3517">
                        <c:v>101.99749293255074</c:v>
                      </c:pt>
                      <c:pt idx="3518">
                        <c:v>100.77578721265024</c:v>
                      </c:pt>
                      <c:pt idx="3519">
                        <c:v>101.79901675948473</c:v>
                      </c:pt>
                      <c:pt idx="3520">
                        <c:v>101.64248826444337</c:v>
                      </c:pt>
                      <c:pt idx="3521">
                        <c:v>102.11631748353105</c:v>
                      </c:pt>
                      <c:pt idx="3522">
                        <c:v>101.70679715604535</c:v>
                      </c:pt>
                      <c:pt idx="3523">
                        <c:v>102.16707907055695</c:v>
                      </c:pt>
                      <c:pt idx="3524">
                        <c:v>102.80053797489015</c:v>
                      </c:pt>
                      <c:pt idx="3525">
                        <c:v>103.9065203340145</c:v>
                      </c:pt>
                      <c:pt idx="3526">
                        <c:v>103.70053601624369</c:v>
                      </c:pt>
                      <c:pt idx="3527">
                        <c:v>102.93927543139188</c:v>
                      </c:pt>
                      <c:pt idx="3528">
                        <c:v>103.34177727578395</c:v>
                      </c:pt>
                      <c:pt idx="3529">
                        <c:v>102.54526105492697</c:v>
                      </c:pt>
                      <c:pt idx="3530">
                        <c:v>102.74324756638178</c:v>
                      </c:pt>
                      <c:pt idx="3531">
                        <c:v>102.49955930454992</c:v>
                      </c:pt>
                      <c:pt idx="3532">
                        <c:v>101.61376144992067</c:v>
                      </c:pt>
                      <c:pt idx="3533">
                        <c:v>102.04890740172492</c:v>
                      </c:pt>
                      <c:pt idx="3534">
                        <c:v>102.89553232745956</c:v>
                      </c:pt>
                      <c:pt idx="3535">
                        <c:v>103.44264756768754</c:v>
                      </c:pt>
                      <c:pt idx="3536">
                        <c:v>103.3736052805108</c:v>
                      </c:pt>
                      <c:pt idx="3537">
                        <c:v>104.04803253964626</c:v>
                      </c:pt>
                      <c:pt idx="3538">
                        <c:v>103.63443169873405</c:v>
                      </c:pt>
                      <c:pt idx="3539">
                        <c:v>106.99236780768702</c:v>
                      </c:pt>
                      <c:pt idx="3540">
                        <c:v>108.83023105499225</c:v>
                      </c:pt>
                      <c:pt idx="3541">
                        <c:v>110.49377476871649</c:v>
                      </c:pt>
                      <c:pt idx="3542">
                        <c:v>110.68817042835597</c:v>
                      </c:pt>
                      <c:pt idx="3543">
                        <c:v>108.27658699328182</c:v>
                      </c:pt>
                      <c:pt idx="3544">
                        <c:v>109.83713854812068</c:v>
                      </c:pt>
                      <c:pt idx="3545">
                        <c:v>109.07277677306469</c:v>
                      </c:pt>
                      <c:pt idx="3546">
                        <c:v>109.42729177956085</c:v>
                      </c:pt>
                      <c:pt idx="3547">
                        <c:v>109.54627955107823</c:v>
                      </c:pt>
                      <c:pt idx="3548">
                        <c:v>109.80580020500499</c:v>
                      </c:pt>
                      <c:pt idx="3549">
                        <c:v>111.03631983390679</c:v>
                      </c:pt>
                      <c:pt idx="3550">
                        <c:v>111.30547049952011</c:v>
                      </c:pt>
                      <c:pt idx="3551">
                        <c:v>109.50204678553473</c:v>
                      </c:pt>
                      <c:pt idx="3552">
                        <c:v>110.23343801210443</c:v>
                      </c:pt>
                      <c:pt idx="3553">
                        <c:v>110.78773495596307</c:v>
                      </c:pt>
                      <c:pt idx="3554">
                        <c:v>110.90639628640635</c:v>
                      </c:pt>
                      <c:pt idx="3555">
                        <c:v>111.38136804925342</c:v>
                      </c:pt>
                      <c:pt idx="3556">
                        <c:v>110.24355768540219</c:v>
                      </c:pt>
                      <c:pt idx="3557">
                        <c:v>111.18387119940978</c:v>
                      </c:pt>
                      <c:pt idx="3558">
                        <c:v>111.18174933242801</c:v>
                      </c:pt>
                      <c:pt idx="3559">
                        <c:v>111.42135708083333</c:v>
                      </c:pt>
                      <c:pt idx="3560">
                        <c:v>113.03267022269807</c:v>
                      </c:pt>
                      <c:pt idx="3561">
                        <c:v>114.12184086650518</c:v>
                      </c:pt>
                      <c:pt idx="3562">
                        <c:v>115.1746133305477</c:v>
                      </c:pt>
                      <c:pt idx="3563">
                        <c:v>113.29920935971846</c:v>
                      </c:pt>
                      <c:pt idx="3564">
                        <c:v>112.6610170598105</c:v>
                      </c:pt>
                      <c:pt idx="3565">
                        <c:v>111.39393603060712</c:v>
                      </c:pt>
                      <c:pt idx="3566">
                        <c:v>111.13196706862445</c:v>
                      </c:pt>
                      <c:pt idx="3567">
                        <c:v>111.09295736026689</c:v>
                      </c:pt>
                      <c:pt idx="3568">
                        <c:v>107.47827534651719</c:v>
                      </c:pt>
                      <c:pt idx="3569">
                        <c:v>107.50063656009455</c:v>
                      </c:pt>
                      <c:pt idx="3570">
                        <c:v>107.43665410956666</c:v>
                      </c:pt>
                      <c:pt idx="3571">
                        <c:v>107.08981046831236</c:v>
                      </c:pt>
                      <c:pt idx="3572">
                        <c:v>106.9962851005765</c:v>
                      </c:pt>
                      <c:pt idx="3573">
                        <c:v>106.9962851005765</c:v>
                      </c:pt>
                      <c:pt idx="3574">
                        <c:v>106.9962851005765</c:v>
                      </c:pt>
                      <c:pt idx="3575">
                        <c:v>106.05238073475358</c:v>
                      </c:pt>
                      <c:pt idx="3576">
                        <c:v>106.88301004785626</c:v>
                      </c:pt>
                      <c:pt idx="3577">
                        <c:v>107.5238138763572</c:v>
                      </c:pt>
                      <c:pt idx="3578">
                        <c:v>109.38256935240618</c:v>
                      </c:pt>
                      <c:pt idx="3579">
                        <c:v>108.69932818426943</c:v>
                      </c:pt>
                      <c:pt idx="3580">
                        <c:v>108.69932818426943</c:v>
                      </c:pt>
                      <c:pt idx="3581">
                        <c:v>108.69932818426943</c:v>
                      </c:pt>
                      <c:pt idx="3582">
                        <c:v>108.66994848759848</c:v>
                      </c:pt>
                      <c:pt idx="3583">
                        <c:v>108.18665247736131</c:v>
                      </c:pt>
                      <c:pt idx="3584">
                        <c:v>109.17168841852356</c:v>
                      </c:pt>
                      <c:pt idx="3585">
                        <c:v>108.15972108874628</c:v>
                      </c:pt>
                      <c:pt idx="3586">
                        <c:v>107.94149523069589</c:v>
                      </c:pt>
                      <c:pt idx="3587">
                        <c:v>107.94149523069589</c:v>
                      </c:pt>
                      <c:pt idx="3588">
                        <c:v>107.94149523069589</c:v>
                      </c:pt>
                      <c:pt idx="3589">
                        <c:v>107.17125751630572</c:v>
                      </c:pt>
                      <c:pt idx="3590">
                        <c:v>106.61793989566941</c:v>
                      </c:pt>
                      <c:pt idx="3591">
                        <c:v>106.90031142478472</c:v>
                      </c:pt>
                      <c:pt idx="3592">
                        <c:v>107.43747021225198</c:v>
                      </c:pt>
                      <c:pt idx="3593">
                        <c:v>106.92675315178857</c:v>
                      </c:pt>
                      <c:pt idx="3594">
                        <c:v>106.92675315178857</c:v>
                      </c:pt>
                      <c:pt idx="3595">
                        <c:v>106.92675315178857</c:v>
                      </c:pt>
                      <c:pt idx="3596">
                        <c:v>106.49372906696613</c:v>
                      </c:pt>
                      <c:pt idx="3597">
                        <c:v>106.91940822762082</c:v>
                      </c:pt>
                      <c:pt idx="3598">
                        <c:v>107.19214974504952</c:v>
                      </c:pt>
                      <c:pt idx="3599">
                        <c:v>107.06043077164141</c:v>
                      </c:pt>
                      <c:pt idx="3600">
                        <c:v>107.25694829826269</c:v>
                      </c:pt>
                      <c:pt idx="3601">
                        <c:v>107.25694829826269</c:v>
                      </c:pt>
                      <c:pt idx="3602">
                        <c:v>107.25694829826269</c:v>
                      </c:pt>
                      <c:pt idx="3603">
                        <c:v>107.46227973388523</c:v>
                      </c:pt>
                      <c:pt idx="3604">
                        <c:v>106.98796085318641</c:v>
                      </c:pt>
                      <c:pt idx="3605">
                        <c:v>107.53034269783959</c:v>
                      </c:pt>
                      <c:pt idx="3606">
                        <c:v>107.29236715480488</c:v>
                      </c:pt>
                      <c:pt idx="3607">
                        <c:v>108.0562392682497</c:v>
                      </c:pt>
                      <c:pt idx="3608">
                        <c:v>108.0562392682497</c:v>
                      </c:pt>
                      <c:pt idx="3609">
                        <c:v>108.0562392682497</c:v>
                      </c:pt>
                      <c:pt idx="3610">
                        <c:v>108.0562392682497</c:v>
                      </c:pt>
                      <c:pt idx="3611">
                        <c:v>107.9189707965815</c:v>
                      </c:pt>
                      <c:pt idx="3612">
                        <c:v>108.24508542962907</c:v>
                      </c:pt>
                      <c:pt idx="3613">
                        <c:v>109.19372319102678</c:v>
                      </c:pt>
                      <c:pt idx="3614">
                        <c:v>111.12674401143849</c:v>
                      </c:pt>
                      <c:pt idx="3615">
                        <c:v>111.12674401143849</c:v>
                      </c:pt>
                      <c:pt idx="3616">
                        <c:v>111.12674401143849</c:v>
                      </c:pt>
                      <c:pt idx="3617">
                        <c:v>110.74138032343781</c:v>
                      </c:pt>
                      <c:pt idx="3618">
                        <c:v>111.20003003257881</c:v>
                      </c:pt>
                      <c:pt idx="3619">
                        <c:v>109.41537668035544</c:v>
                      </c:pt>
                      <c:pt idx="3620">
                        <c:v>107.53719796039618</c:v>
                      </c:pt>
                      <c:pt idx="3621">
                        <c:v>107.69699086617874</c:v>
                      </c:pt>
                      <c:pt idx="3622">
                        <c:v>107.69699086617874</c:v>
                      </c:pt>
                      <c:pt idx="3623">
                        <c:v>107.69699086617874</c:v>
                      </c:pt>
                      <c:pt idx="3624">
                        <c:v>106.98388033975985</c:v>
                      </c:pt>
                      <c:pt idx="3625">
                        <c:v>108.00302937316783</c:v>
                      </c:pt>
                      <c:pt idx="3626">
                        <c:v>107.21010400412621</c:v>
                      </c:pt>
                      <c:pt idx="3627">
                        <c:v>107.1320845874111</c:v>
                      </c:pt>
                      <c:pt idx="3628">
                        <c:v>108.08137523095706</c:v>
                      </c:pt>
                      <c:pt idx="3629">
                        <c:v>108.08137523095706</c:v>
                      </c:pt>
                      <c:pt idx="3630">
                        <c:v>108.08137523095706</c:v>
                      </c:pt>
                      <c:pt idx="3631">
                        <c:v>109.52897817414977</c:v>
                      </c:pt>
                      <c:pt idx="3632">
                        <c:v>109.51037103292485</c:v>
                      </c:pt>
                      <c:pt idx="3633">
                        <c:v>109.29769467313454</c:v>
                      </c:pt>
                      <c:pt idx="3634">
                        <c:v>108.10096169540438</c:v>
                      </c:pt>
                      <c:pt idx="3635">
                        <c:v>109.31858690187835</c:v>
                      </c:pt>
                      <c:pt idx="3636">
                        <c:v>109.31858690187835</c:v>
                      </c:pt>
                      <c:pt idx="3637">
                        <c:v>109.31858690187835</c:v>
                      </c:pt>
                      <c:pt idx="3638">
                        <c:v>108.56532412334248</c:v>
                      </c:pt>
                      <c:pt idx="3639">
                        <c:v>109.0915471348267</c:v>
                      </c:pt>
                      <c:pt idx="3640">
                        <c:v>108.62571572205502</c:v>
                      </c:pt>
                      <c:pt idx="3641">
                        <c:v>109.16548603811525</c:v>
                      </c:pt>
                      <c:pt idx="3642">
                        <c:v>108.3818642396861</c:v>
                      </c:pt>
                      <c:pt idx="3643">
                        <c:v>108.3818642396861</c:v>
                      </c:pt>
                      <c:pt idx="3644">
                        <c:v>108.3818642396861</c:v>
                      </c:pt>
                      <c:pt idx="3645">
                        <c:v>108.78322354031873</c:v>
                      </c:pt>
                      <c:pt idx="3646">
                        <c:v>108.32996010890075</c:v>
                      </c:pt>
                      <c:pt idx="3647">
                        <c:v>108.36717439135062</c:v>
                      </c:pt>
                      <c:pt idx="3648">
                        <c:v>108.09345355069955</c:v>
                      </c:pt>
                      <c:pt idx="3649">
                        <c:v>108.94530153362014</c:v>
                      </c:pt>
                      <c:pt idx="3650">
                        <c:v>108.94530153362014</c:v>
                      </c:pt>
                      <c:pt idx="3651">
                        <c:v>108.94530153362014</c:v>
                      </c:pt>
                      <c:pt idx="3652">
                        <c:v>109.00275516266558</c:v>
                      </c:pt>
                      <c:pt idx="3653">
                        <c:v>109.82718209535996</c:v>
                      </c:pt>
                      <c:pt idx="3654">
                        <c:v>110.14546214262863</c:v>
                      </c:pt>
                      <c:pt idx="3655">
                        <c:v>111.55291283370437</c:v>
                      </c:pt>
                      <c:pt idx="3656">
                        <c:v>112.3846846905665</c:v>
                      </c:pt>
                      <c:pt idx="3657">
                        <c:v>112.3846846905665</c:v>
                      </c:pt>
                      <c:pt idx="3658">
                        <c:v>112.3846846905665</c:v>
                      </c:pt>
                      <c:pt idx="3659">
                        <c:v>111.94921229768812</c:v>
                      </c:pt>
                      <c:pt idx="3660">
                        <c:v>112.0572642932224</c:v>
                      </c:pt>
                      <c:pt idx="3661">
                        <c:v>112.13348828402982</c:v>
                      </c:pt>
                      <c:pt idx="3662">
                        <c:v>113.58810971031619</c:v>
                      </c:pt>
                      <c:pt idx="3663">
                        <c:v>113.50437757480395</c:v>
                      </c:pt>
                      <c:pt idx="3664">
                        <c:v>113.50437757480395</c:v>
                      </c:pt>
                      <c:pt idx="3665">
                        <c:v>113.50437757480395</c:v>
                      </c:pt>
                      <c:pt idx="3666">
                        <c:v>113.78919741197518</c:v>
                      </c:pt>
                      <c:pt idx="3667">
                        <c:v>113.78919741197518</c:v>
                      </c:pt>
                      <c:pt idx="3668">
                        <c:v>113.78919741197518</c:v>
                      </c:pt>
                      <c:pt idx="3669">
                        <c:v>112.06656786383489</c:v>
                      </c:pt>
                      <c:pt idx="3670">
                        <c:v>110.55563535226256</c:v>
                      </c:pt>
                      <c:pt idx="3671">
                        <c:v>110.55563535226256</c:v>
                      </c:pt>
                      <c:pt idx="3672">
                        <c:v>110.55563535226256</c:v>
                      </c:pt>
                      <c:pt idx="3673">
                        <c:v>110.55563535226256</c:v>
                      </c:pt>
                      <c:pt idx="3674">
                        <c:v>109.19209098565617</c:v>
                      </c:pt>
                      <c:pt idx="3675">
                        <c:v>108.92440930487636</c:v>
                      </c:pt>
                      <c:pt idx="3676">
                        <c:v>109.20482218754692</c:v>
                      </c:pt>
                      <c:pt idx="3677">
                        <c:v>109.18882657491496</c:v>
                      </c:pt>
                      <c:pt idx="3678">
                        <c:v>109.18882657491496</c:v>
                      </c:pt>
                      <c:pt idx="3679">
                        <c:v>109.18882657491496</c:v>
                      </c:pt>
                      <c:pt idx="3680">
                        <c:v>109.4708716629561</c:v>
                      </c:pt>
                      <c:pt idx="3681">
                        <c:v>109.2949199240045</c:v>
                      </c:pt>
                      <c:pt idx="3682">
                        <c:v>108.3309394321231</c:v>
                      </c:pt>
                      <c:pt idx="3683">
                        <c:v>108.30939432123105</c:v>
                      </c:pt>
                      <c:pt idx="3684">
                        <c:v>108.18159264071241</c:v>
                      </c:pt>
                      <c:pt idx="3685">
                        <c:v>108.18159264071241</c:v>
                      </c:pt>
                      <c:pt idx="3686">
                        <c:v>108.18159264071241</c:v>
                      </c:pt>
                      <c:pt idx="3687">
                        <c:v>108.36456286275762</c:v>
                      </c:pt>
                      <c:pt idx="3688">
                        <c:v>108.58491058778978</c:v>
                      </c:pt>
                      <c:pt idx="3689">
                        <c:v>107.8447054522188</c:v>
                      </c:pt>
                      <c:pt idx="3690">
                        <c:v>107.36434741164871</c:v>
                      </c:pt>
                      <c:pt idx="3691">
                        <c:v>107.72065784405255</c:v>
                      </c:pt>
                      <c:pt idx="3692">
                        <c:v>107.72065784405255</c:v>
                      </c:pt>
                      <c:pt idx="3693">
                        <c:v>107.72065784405255</c:v>
                      </c:pt>
                      <c:pt idx="3694">
                        <c:v>108.16314872002455</c:v>
                      </c:pt>
                      <c:pt idx="3695">
                        <c:v>107.81826372521495</c:v>
                      </c:pt>
                      <c:pt idx="3696">
                        <c:v>106.8928032800799</c:v>
                      </c:pt>
                      <c:pt idx="3697">
                        <c:v>106.75602447002292</c:v>
                      </c:pt>
                      <c:pt idx="3698">
                        <c:v>106.90194363015533</c:v>
                      </c:pt>
                      <c:pt idx="3699">
                        <c:v>106.90194363015533</c:v>
                      </c:pt>
                      <c:pt idx="3700">
                        <c:v>106.90194363015533</c:v>
                      </c:pt>
                      <c:pt idx="3701">
                        <c:v>107.0607572127155</c:v>
                      </c:pt>
                      <c:pt idx="3702">
                        <c:v>107.10531641933314</c:v>
                      </c:pt>
                      <c:pt idx="3703">
                        <c:v>107.51010335124404</c:v>
                      </c:pt>
                      <c:pt idx="3704">
                        <c:v>107.58714344473678</c:v>
                      </c:pt>
                      <c:pt idx="3705">
                        <c:v>107.38279133233661</c:v>
                      </c:pt>
                      <c:pt idx="3706">
                        <c:v>107.38279133233661</c:v>
                      </c:pt>
                      <c:pt idx="3707">
                        <c:v>107.38279133233661</c:v>
                      </c:pt>
                      <c:pt idx="3708">
                        <c:v>107.45460836864338</c:v>
                      </c:pt>
                      <c:pt idx="3709">
                        <c:v>107.52201845044948</c:v>
                      </c:pt>
                      <c:pt idx="3710">
                        <c:v>108.59503026108757</c:v>
                      </c:pt>
                      <c:pt idx="3711">
                        <c:v>108.78697761267114</c:v>
                      </c:pt>
                      <c:pt idx="3712">
                        <c:v>108.24541187070322</c:v>
                      </c:pt>
                      <c:pt idx="3713">
                        <c:v>108.24541187070322</c:v>
                      </c:pt>
                      <c:pt idx="3714">
                        <c:v>108.24541187070322</c:v>
                      </c:pt>
                      <c:pt idx="3715">
                        <c:v>108.1453576814849</c:v>
                      </c:pt>
                      <c:pt idx="3716">
                        <c:v>107.349004681165</c:v>
                      </c:pt>
                      <c:pt idx="3717">
                        <c:v>107.1338800133188</c:v>
                      </c:pt>
                      <c:pt idx="3718">
                        <c:v>107.04998465726952</c:v>
                      </c:pt>
                      <c:pt idx="3719">
                        <c:v>106.71962629025835</c:v>
                      </c:pt>
                      <c:pt idx="3720">
                        <c:v>106.71962629025835</c:v>
                      </c:pt>
                      <c:pt idx="3721">
                        <c:v>106.71962629025835</c:v>
                      </c:pt>
                      <c:pt idx="3722">
                        <c:v>106.91206330345308</c:v>
                      </c:pt>
                      <c:pt idx="3723">
                        <c:v>107.24144234724189</c:v>
                      </c:pt>
                      <c:pt idx="3724">
                        <c:v>107.37038657151996</c:v>
                      </c:pt>
                      <c:pt idx="3725">
                        <c:v>107.58110428486553</c:v>
                      </c:pt>
                      <c:pt idx="3726">
                        <c:v>107.6108104226106</c:v>
                      </c:pt>
                      <c:pt idx="3727">
                        <c:v>107.6108104226106</c:v>
                      </c:pt>
                      <c:pt idx="3728">
                        <c:v>107.6108104226106</c:v>
                      </c:pt>
                      <c:pt idx="3729">
                        <c:v>107.3106478549557</c:v>
                      </c:pt>
                      <c:pt idx="3730">
                        <c:v>107.33300906853304</c:v>
                      </c:pt>
                      <c:pt idx="3731">
                        <c:v>107.68393322321388</c:v>
                      </c:pt>
                      <c:pt idx="3732">
                        <c:v>108.18599959521306</c:v>
                      </c:pt>
                      <c:pt idx="3733">
                        <c:v>108.18599959521306</c:v>
                      </c:pt>
                      <c:pt idx="3734">
                        <c:v>108.18599959521306</c:v>
                      </c:pt>
                      <c:pt idx="3735">
                        <c:v>108.18599959521306</c:v>
                      </c:pt>
                      <c:pt idx="3736">
                        <c:v>107.67544575528672</c:v>
                      </c:pt>
                      <c:pt idx="3737">
                        <c:v>107.11282456403795</c:v>
                      </c:pt>
                      <c:pt idx="3738">
                        <c:v>106.74900598692932</c:v>
                      </c:pt>
                      <c:pt idx="3739">
                        <c:v>106.94633961623585</c:v>
                      </c:pt>
                    </c:numCache>
                  </c:numRef>
                </c:val>
                <c:smooth val="0"/>
                <c:extLst xmlns:c15="http://schemas.microsoft.com/office/drawing/2012/chart">
                  <c:ext xmlns:c16="http://schemas.microsoft.com/office/drawing/2014/chart" uri="{C3380CC4-5D6E-409C-BE32-E72D297353CC}">
                    <c16:uniqueId val="{0000000B-2CCE-47FD-B306-9786D5FF0827}"/>
                  </c:ext>
                </c:extLst>
              </c15:ser>
            </c15:filteredLineSeries>
            <c15:filteredLineSeries>
              <c15:ser>
                <c:idx val="11"/>
                <c:order val="11"/>
                <c:tx>
                  <c:strRef>
                    <c:extLst xmlns:c15="http://schemas.microsoft.com/office/drawing/2012/chart">
                      <c:ext xmlns:c15="http://schemas.microsoft.com/office/drawing/2012/chart" uri="{02D57815-91ED-43cb-92C2-25804820EDAC}">
                        <c15:formulaRef>
                          <c15:sqref>'Respecto al dólar'!$CH$4</c15:sqref>
                        </c15:formulaRef>
                      </c:ext>
                    </c:extLst>
                    <c:strCache>
                      <c:ptCount val="1"/>
                      <c:pt idx="0">
                        <c:v>Tailandia</c:v>
                      </c:pt>
                    </c:strCache>
                  </c:strRef>
                </c:tx>
                <c:spPr>
                  <a:ln w="12700"/>
                </c:spPr>
                <c:marker>
                  <c:symbol val="none"/>
                </c:marker>
                <c:cat>
                  <c:numRef>
                    <c:extLst xmlns:c15="http://schemas.microsoft.com/office/drawing/2012/chart">
                      <c:ext xmlns:c15="http://schemas.microsoft.com/office/drawing/2012/chart" uri="{02D57815-91ED-43cb-92C2-25804820EDAC}">
                        <c15:formulaRef>
                          <c15:sqref>'Respecto al dólar'!$BV$5:$BV$4000</c15:sqref>
                        </c15:formulaRef>
                      </c:ext>
                    </c:extLst>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extLst xmlns:c15="http://schemas.microsoft.com/office/drawing/2012/chart">
                      <c:ext xmlns:c15="http://schemas.microsoft.com/office/drawing/2012/chart" uri="{02D57815-91ED-43cb-92C2-25804820EDAC}">
                        <c15:formulaRef>
                          <c15:sqref>'Respecto al dólar'!$CH$5:$CH$4000</c15:sqref>
                        </c15:formulaRef>
                      </c:ext>
                    </c:extLst>
                    <c:numCache>
                      <c:formatCode>0.00</c:formatCode>
                      <c:ptCount val="3996"/>
                      <c:pt idx="0">
                        <c:v>99.025112433308209</c:v>
                      </c:pt>
                      <c:pt idx="1">
                        <c:v>99.025112433308209</c:v>
                      </c:pt>
                      <c:pt idx="2">
                        <c:v>98.924550965110754</c:v>
                      </c:pt>
                      <c:pt idx="3">
                        <c:v>99.371490823766024</c:v>
                      </c:pt>
                      <c:pt idx="4">
                        <c:v>100.21229643286125</c:v>
                      </c:pt>
                      <c:pt idx="5">
                        <c:v>100.05586748233193</c:v>
                      </c:pt>
                      <c:pt idx="6">
                        <c:v>100.05586748233193</c:v>
                      </c:pt>
                      <c:pt idx="7">
                        <c:v>100.05586748233193</c:v>
                      </c:pt>
                      <c:pt idx="8">
                        <c:v>99.849157797703839</c:v>
                      </c:pt>
                      <c:pt idx="9">
                        <c:v>100.42179949160592</c:v>
                      </c:pt>
                      <c:pt idx="10">
                        <c:v>100.50280734098718</c:v>
                      </c:pt>
                      <c:pt idx="11">
                        <c:v>100.33799826810805</c:v>
                      </c:pt>
                      <c:pt idx="12">
                        <c:v>100.28213078577615</c:v>
                      </c:pt>
                      <c:pt idx="13">
                        <c:v>100.28213078577615</c:v>
                      </c:pt>
                      <c:pt idx="14">
                        <c:v>100.28213078577615</c:v>
                      </c:pt>
                      <c:pt idx="15">
                        <c:v>100.33799826810805</c:v>
                      </c:pt>
                      <c:pt idx="16">
                        <c:v>100.15922232464594</c:v>
                      </c:pt>
                      <c:pt idx="17">
                        <c:v>99.80725718595491</c:v>
                      </c:pt>
                      <c:pt idx="18">
                        <c:v>97.90776278667002</c:v>
                      </c:pt>
                      <c:pt idx="19">
                        <c:v>98.340735774742299</c:v>
                      </c:pt>
                      <c:pt idx="20">
                        <c:v>98.340735774742299</c:v>
                      </c:pt>
                      <c:pt idx="21">
                        <c:v>98.340735774742299</c:v>
                      </c:pt>
                      <c:pt idx="22">
                        <c:v>97.994357384284498</c:v>
                      </c:pt>
                      <c:pt idx="23">
                        <c:v>98.326768904159351</c:v>
                      </c:pt>
                      <c:pt idx="24">
                        <c:v>98.35470264532529</c:v>
                      </c:pt>
                      <c:pt idx="25">
                        <c:v>95.281991117070305</c:v>
                      </c:pt>
                      <c:pt idx="26">
                        <c:v>94.765216905500154</c:v>
                      </c:pt>
                      <c:pt idx="27">
                        <c:v>94.765216905500154</c:v>
                      </c:pt>
                      <c:pt idx="28">
                        <c:v>94.765216905500154</c:v>
                      </c:pt>
                      <c:pt idx="29">
                        <c:v>96.231738316712764</c:v>
                      </c:pt>
                      <c:pt idx="30">
                        <c:v>96.301572669627646</c:v>
                      </c:pt>
                      <c:pt idx="31">
                        <c:v>100.04469398586554</c:v>
                      </c:pt>
                      <c:pt idx="32">
                        <c:v>100.17039582111231</c:v>
                      </c:pt>
                      <c:pt idx="33">
                        <c:v>100.10056146819744</c:v>
                      </c:pt>
                      <c:pt idx="34">
                        <c:v>100.10056146819744</c:v>
                      </c:pt>
                      <c:pt idx="35">
                        <c:v>100.10056146819744</c:v>
                      </c:pt>
                      <c:pt idx="36">
                        <c:v>100.19832956227827</c:v>
                      </c:pt>
                      <c:pt idx="37">
                        <c:v>100.01676024469957</c:v>
                      </c:pt>
                      <c:pt idx="38">
                        <c:v>99.97485963295064</c:v>
                      </c:pt>
                      <c:pt idx="39">
                        <c:v>99.994413251766801</c:v>
                      </c:pt>
                      <c:pt idx="40">
                        <c:v>99.960892762367664</c:v>
                      </c:pt>
                      <c:pt idx="41">
                        <c:v>99.960892762367664</c:v>
                      </c:pt>
                      <c:pt idx="42">
                        <c:v>99.960892762367664</c:v>
                      </c:pt>
                      <c:pt idx="43">
                        <c:v>99.983239755300417</c:v>
                      </c:pt>
                      <c:pt idx="44">
                        <c:v>99.983239755300417</c:v>
                      </c:pt>
                      <c:pt idx="45">
                        <c:v>99.97485963295064</c:v>
                      </c:pt>
                      <c:pt idx="46">
                        <c:v>99.891058409452768</c:v>
                      </c:pt>
                      <c:pt idx="47">
                        <c:v>99.80725718595491</c:v>
                      </c:pt>
                      <c:pt idx="48">
                        <c:v>99.80725718595491</c:v>
                      </c:pt>
                      <c:pt idx="49">
                        <c:v>99.80725718595491</c:v>
                      </c:pt>
                      <c:pt idx="50">
                        <c:v>99.80725718595491</c:v>
                      </c:pt>
                      <c:pt idx="51">
                        <c:v>99.555853515461322</c:v>
                      </c:pt>
                      <c:pt idx="52">
                        <c:v>99.737422833040029</c:v>
                      </c:pt>
                      <c:pt idx="53">
                        <c:v>99.849157797703839</c:v>
                      </c:pt>
                      <c:pt idx="54">
                        <c:v>99.695522221291085</c:v>
                      </c:pt>
                      <c:pt idx="55">
                        <c:v>99.695522221291085</c:v>
                      </c:pt>
                      <c:pt idx="56">
                        <c:v>99.695522221291085</c:v>
                      </c:pt>
                      <c:pt idx="57">
                        <c:v>99.569820386044313</c:v>
                      </c:pt>
                      <c:pt idx="58">
                        <c:v>99.234615492052853</c:v>
                      </c:pt>
                      <c:pt idx="59">
                        <c:v>99.178748009720948</c:v>
                      </c:pt>
                      <c:pt idx="60">
                        <c:v>99.025112433308209</c:v>
                      </c:pt>
                      <c:pt idx="61">
                        <c:v>99.025112433308209</c:v>
                      </c:pt>
                      <c:pt idx="62">
                        <c:v>99.025112433308209</c:v>
                      </c:pt>
                      <c:pt idx="63">
                        <c:v>99.025112433308209</c:v>
                      </c:pt>
                      <c:pt idx="64">
                        <c:v>98.997178692142228</c:v>
                      </c:pt>
                      <c:pt idx="65">
                        <c:v>98.396603257074219</c:v>
                      </c:pt>
                      <c:pt idx="66">
                        <c:v>98.35470264532529</c:v>
                      </c:pt>
                      <c:pt idx="67">
                        <c:v>98.340735774742299</c:v>
                      </c:pt>
                      <c:pt idx="68">
                        <c:v>98.396603257074219</c:v>
                      </c:pt>
                      <c:pt idx="69">
                        <c:v>98.396603257074219</c:v>
                      </c:pt>
                      <c:pt idx="70">
                        <c:v>98.396603257074219</c:v>
                      </c:pt>
                      <c:pt idx="71">
                        <c:v>98.374256264141451</c:v>
                      </c:pt>
                      <c:pt idx="72">
                        <c:v>98.094918852481911</c:v>
                      </c:pt>
                      <c:pt idx="73">
                        <c:v>98.094918852481911</c:v>
                      </c:pt>
                      <c:pt idx="74">
                        <c:v>96.329506410793599</c:v>
                      </c:pt>
                      <c:pt idx="75">
                        <c:v>97.586524763261551</c:v>
                      </c:pt>
                      <c:pt idx="76">
                        <c:v>97.586524763261551</c:v>
                      </c:pt>
                      <c:pt idx="77">
                        <c:v>97.586524763261551</c:v>
                      </c:pt>
                      <c:pt idx="78">
                        <c:v>97.335121092767949</c:v>
                      </c:pt>
                      <c:pt idx="79">
                        <c:v>97.30718735160201</c:v>
                      </c:pt>
                      <c:pt idx="80">
                        <c:v>97.139584904606266</c:v>
                      </c:pt>
                      <c:pt idx="81">
                        <c:v>96.832313751780774</c:v>
                      </c:pt>
                      <c:pt idx="82">
                        <c:v>97.754127210257266</c:v>
                      </c:pt>
                      <c:pt idx="83">
                        <c:v>97.754127210257266</c:v>
                      </c:pt>
                      <c:pt idx="84">
                        <c:v>97.754127210257266</c:v>
                      </c:pt>
                      <c:pt idx="85">
                        <c:v>97.857482052571285</c:v>
                      </c:pt>
                      <c:pt idx="86">
                        <c:v>97.921729657252996</c:v>
                      </c:pt>
                      <c:pt idx="87">
                        <c:v>97.823961563172162</c:v>
                      </c:pt>
                      <c:pt idx="88">
                        <c:v>97.776474203190034</c:v>
                      </c:pt>
                      <c:pt idx="89">
                        <c:v>97.782060951423233</c:v>
                      </c:pt>
                      <c:pt idx="90">
                        <c:v>97.782060951423233</c:v>
                      </c:pt>
                      <c:pt idx="91">
                        <c:v>97.782060951423233</c:v>
                      </c:pt>
                      <c:pt idx="92">
                        <c:v>97.768094080840257</c:v>
                      </c:pt>
                      <c:pt idx="93">
                        <c:v>97.726193469091314</c:v>
                      </c:pt>
                      <c:pt idx="94">
                        <c:v>97.656359116176432</c:v>
                      </c:pt>
                      <c:pt idx="95">
                        <c:v>97.530657280929631</c:v>
                      </c:pt>
                      <c:pt idx="96">
                        <c:v>97.544624151512622</c:v>
                      </c:pt>
                      <c:pt idx="97">
                        <c:v>97.544624151512622</c:v>
                      </c:pt>
                      <c:pt idx="98">
                        <c:v>97.544624151512622</c:v>
                      </c:pt>
                      <c:pt idx="99">
                        <c:v>97.530657280929631</c:v>
                      </c:pt>
                      <c:pt idx="100">
                        <c:v>97.600491633844513</c:v>
                      </c:pt>
                      <c:pt idx="101">
                        <c:v>97.726193469091314</c:v>
                      </c:pt>
                      <c:pt idx="102">
                        <c:v>97.645185619710062</c:v>
                      </c:pt>
                      <c:pt idx="103">
                        <c:v>97.684292857342385</c:v>
                      </c:pt>
                      <c:pt idx="104">
                        <c:v>97.684292857342385</c:v>
                      </c:pt>
                      <c:pt idx="105">
                        <c:v>97.684292857342385</c:v>
                      </c:pt>
                      <c:pt idx="106">
                        <c:v>97.586524763261551</c:v>
                      </c:pt>
                      <c:pt idx="107">
                        <c:v>97.335121092767949</c:v>
                      </c:pt>
                      <c:pt idx="108">
                        <c:v>97.083717422274376</c:v>
                      </c:pt>
                      <c:pt idx="109">
                        <c:v>97.083717422274376</c:v>
                      </c:pt>
                      <c:pt idx="110">
                        <c:v>97.209419257521162</c:v>
                      </c:pt>
                      <c:pt idx="111">
                        <c:v>97.209419257521162</c:v>
                      </c:pt>
                      <c:pt idx="112">
                        <c:v>97.209419257521162</c:v>
                      </c:pt>
                      <c:pt idx="113">
                        <c:v>97.279253610436058</c:v>
                      </c:pt>
                      <c:pt idx="114">
                        <c:v>97.363054833933901</c:v>
                      </c:pt>
                      <c:pt idx="115">
                        <c:v>97.223386128104138</c:v>
                      </c:pt>
                      <c:pt idx="116">
                        <c:v>97.237352998687115</c:v>
                      </c:pt>
                      <c:pt idx="117">
                        <c:v>97.223386128104138</c:v>
                      </c:pt>
                      <c:pt idx="118">
                        <c:v>97.223386128104138</c:v>
                      </c:pt>
                      <c:pt idx="119">
                        <c:v>97.223386128104138</c:v>
                      </c:pt>
                      <c:pt idx="120">
                        <c:v>97.097684292857338</c:v>
                      </c:pt>
                      <c:pt idx="121">
                        <c:v>97.133998156373096</c:v>
                      </c:pt>
                      <c:pt idx="122">
                        <c:v>97.117237911673513</c:v>
                      </c:pt>
                      <c:pt idx="123">
                        <c:v>97.064163803458186</c:v>
                      </c:pt>
                      <c:pt idx="124">
                        <c:v>97.069750551691385</c:v>
                      </c:pt>
                      <c:pt idx="125">
                        <c:v>97.069750551691385</c:v>
                      </c:pt>
                      <c:pt idx="126">
                        <c:v>97.069750551691385</c:v>
                      </c:pt>
                      <c:pt idx="127">
                        <c:v>97.069750551691385</c:v>
                      </c:pt>
                      <c:pt idx="128">
                        <c:v>96.832313751780774</c:v>
                      </c:pt>
                      <c:pt idx="129">
                        <c:v>96.664711304785044</c:v>
                      </c:pt>
                      <c:pt idx="130">
                        <c:v>96.56694321070421</c:v>
                      </c:pt>
                      <c:pt idx="131">
                        <c:v>96.497108857789328</c:v>
                      </c:pt>
                      <c:pt idx="132">
                        <c:v>96.497108857789328</c:v>
                      </c:pt>
                      <c:pt idx="133">
                        <c:v>96.497108857789328</c:v>
                      </c:pt>
                      <c:pt idx="134">
                        <c:v>96.231738316712764</c:v>
                      </c:pt>
                      <c:pt idx="135">
                        <c:v>96.385373893125518</c:v>
                      </c:pt>
                      <c:pt idx="136">
                        <c:v>96.56694321070421</c:v>
                      </c:pt>
                      <c:pt idx="137">
                        <c:v>96.664711304785044</c:v>
                      </c:pt>
                      <c:pt idx="138">
                        <c:v>96.483141987206338</c:v>
                      </c:pt>
                      <c:pt idx="139">
                        <c:v>96.483141987206338</c:v>
                      </c:pt>
                      <c:pt idx="140">
                        <c:v>96.483141987206338</c:v>
                      </c:pt>
                      <c:pt idx="141">
                        <c:v>96.832313751780774</c:v>
                      </c:pt>
                      <c:pt idx="142">
                        <c:v>96.670298053018243</c:v>
                      </c:pt>
                      <c:pt idx="143">
                        <c:v>96.692645045951011</c:v>
                      </c:pt>
                      <c:pt idx="144">
                        <c:v>96.650744434202068</c:v>
                      </c:pt>
                      <c:pt idx="145">
                        <c:v>96.636777563619091</c:v>
                      </c:pt>
                      <c:pt idx="146">
                        <c:v>96.636777563619091</c:v>
                      </c:pt>
                      <c:pt idx="147">
                        <c:v>96.636777563619091</c:v>
                      </c:pt>
                      <c:pt idx="148">
                        <c:v>96.636777563619091</c:v>
                      </c:pt>
                      <c:pt idx="149">
                        <c:v>96.67867817536802</c:v>
                      </c:pt>
                      <c:pt idx="150">
                        <c:v>96.720578787116963</c:v>
                      </c:pt>
                      <c:pt idx="151">
                        <c:v>96.720578787116963</c:v>
                      </c:pt>
                      <c:pt idx="152">
                        <c:v>96.608843822453153</c:v>
                      </c:pt>
                      <c:pt idx="153">
                        <c:v>96.608843822453153</c:v>
                      </c:pt>
                      <c:pt idx="154">
                        <c:v>96.608843822453153</c:v>
                      </c:pt>
                      <c:pt idx="155">
                        <c:v>96.343473281376575</c:v>
                      </c:pt>
                      <c:pt idx="156">
                        <c:v>96.371407022542527</c:v>
                      </c:pt>
                      <c:pt idx="157">
                        <c:v>96.572529958937409</c:v>
                      </c:pt>
                      <c:pt idx="158">
                        <c:v>96.650744434202068</c:v>
                      </c:pt>
                      <c:pt idx="159">
                        <c:v>96.720578787116963</c:v>
                      </c:pt>
                      <c:pt idx="160">
                        <c:v>96.720578787116963</c:v>
                      </c:pt>
                      <c:pt idx="161">
                        <c:v>96.720578787116963</c:v>
                      </c:pt>
                      <c:pt idx="162">
                        <c:v>96.748512528282902</c:v>
                      </c:pt>
                      <c:pt idx="163">
                        <c:v>96.650744434202068</c:v>
                      </c:pt>
                      <c:pt idx="164">
                        <c:v>96.73454565769994</c:v>
                      </c:pt>
                      <c:pt idx="165">
                        <c:v>96.790413140031845</c:v>
                      </c:pt>
                      <c:pt idx="166">
                        <c:v>96.776446269448883</c:v>
                      </c:pt>
                      <c:pt idx="167">
                        <c:v>96.776446269448883</c:v>
                      </c:pt>
                      <c:pt idx="168">
                        <c:v>96.776446269448883</c:v>
                      </c:pt>
                      <c:pt idx="169">
                        <c:v>96.720578787116963</c:v>
                      </c:pt>
                      <c:pt idx="170">
                        <c:v>96.636777563619091</c:v>
                      </c:pt>
                      <c:pt idx="171">
                        <c:v>96.628397441269314</c:v>
                      </c:pt>
                      <c:pt idx="172">
                        <c:v>96.67867817536802</c:v>
                      </c:pt>
                      <c:pt idx="173">
                        <c:v>96.628397441269314</c:v>
                      </c:pt>
                      <c:pt idx="174">
                        <c:v>96.628397441269314</c:v>
                      </c:pt>
                      <c:pt idx="175">
                        <c:v>96.628397441269314</c:v>
                      </c:pt>
                      <c:pt idx="176">
                        <c:v>96.525042598955281</c:v>
                      </c:pt>
                      <c:pt idx="177">
                        <c:v>96.497108857789328</c:v>
                      </c:pt>
                      <c:pt idx="178">
                        <c:v>96.441241375457409</c:v>
                      </c:pt>
                      <c:pt idx="179">
                        <c:v>96.469175116623362</c:v>
                      </c:pt>
                      <c:pt idx="180">
                        <c:v>96.469175116623362</c:v>
                      </c:pt>
                      <c:pt idx="181">
                        <c:v>96.469175116623362</c:v>
                      </c:pt>
                      <c:pt idx="182">
                        <c:v>96.469175116623362</c:v>
                      </c:pt>
                      <c:pt idx="183">
                        <c:v>96.301572669627646</c:v>
                      </c:pt>
                      <c:pt idx="184">
                        <c:v>95.882566552138343</c:v>
                      </c:pt>
                      <c:pt idx="185">
                        <c:v>95.52501466521413</c:v>
                      </c:pt>
                      <c:pt idx="186">
                        <c:v>94.988686834827803</c:v>
                      </c:pt>
                      <c:pt idx="187">
                        <c:v>95.064107935975855</c:v>
                      </c:pt>
                      <c:pt idx="188">
                        <c:v>95.064107935975855</c:v>
                      </c:pt>
                      <c:pt idx="189">
                        <c:v>95.064107935975855</c:v>
                      </c:pt>
                      <c:pt idx="190">
                        <c:v>94.519399983239765</c:v>
                      </c:pt>
                      <c:pt idx="191">
                        <c:v>93.569652783597306</c:v>
                      </c:pt>
                      <c:pt idx="192">
                        <c:v>93.117126176708851</c:v>
                      </c:pt>
                      <c:pt idx="193">
                        <c:v>93.117126176708851</c:v>
                      </c:pt>
                      <c:pt idx="194">
                        <c:v>92.857342383865458</c:v>
                      </c:pt>
                      <c:pt idx="195">
                        <c:v>92.857342383865458</c:v>
                      </c:pt>
                      <c:pt idx="196">
                        <c:v>92.857342383865458</c:v>
                      </c:pt>
                      <c:pt idx="197">
                        <c:v>92.893656247381216</c:v>
                      </c:pt>
                      <c:pt idx="198">
                        <c:v>93.145059917874789</c:v>
                      </c:pt>
                      <c:pt idx="199">
                        <c:v>93.424397329534344</c:v>
                      </c:pt>
                      <c:pt idx="200">
                        <c:v>93.60596664711305</c:v>
                      </c:pt>
                      <c:pt idx="201">
                        <c:v>93.969105282270462</c:v>
                      </c:pt>
                      <c:pt idx="202">
                        <c:v>93.969105282270462</c:v>
                      </c:pt>
                      <c:pt idx="203">
                        <c:v>93.969105282270462</c:v>
                      </c:pt>
                      <c:pt idx="204">
                        <c:v>94.150674599849154</c:v>
                      </c:pt>
                      <c:pt idx="205">
                        <c:v>93.83502332467387</c:v>
                      </c:pt>
                      <c:pt idx="206">
                        <c:v>94.108773988100225</c:v>
                      </c:pt>
                      <c:pt idx="207">
                        <c:v>94.164641470432144</c:v>
                      </c:pt>
                      <c:pt idx="208">
                        <c:v>94.206542082181073</c:v>
                      </c:pt>
                      <c:pt idx="209">
                        <c:v>94.206542082181073</c:v>
                      </c:pt>
                      <c:pt idx="210">
                        <c:v>94.206542082181073</c:v>
                      </c:pt>
                      <c:pt idx="211">
                        <c:v>94.206542082181073</c:v>
                      </c:pt>
                      <c:pt idx="212">
                        <c:v>94.402078270342741</c:v>
                      </c:pt>
                      <c:pt idx="213">
                        <c:v>94.388111399759765</c:v>
                      </c:pt>
                      <c:pt idx="214">
                        <c:v>94.457945752674661</c:v>
                      </c:pt>
                      <c:pt idx="215">
                        <c:v>94.541746976172519</c:v>
                      </c:pt>
                      <c:pt idx="216">
                        <c:v>94.541746976172519</c:v>
                      </c:pt>
                      <c:pt idx="217">
                        <c:v>94.541746976172519</c:v>
                      </c:pt>
                      <c:pt idx="218">
                        <c:v>94.645101818486538</c:v>
                      </c:pt>
                      <c:pt idx="219">
                        <c:v>94.723316293751211</c:v>
                      </c:pt>
                      <c:pt idx="220">
                        <c:v>94.899298863096732</c:v>
                      </c:pt>
                      <c:pt idx="221">
                        <c:v>94.932819352495883</c:v>
                      </c:pt>
                      <c:pt idx="222">
                        <c:v>95.206570015922239</c:v>
                      </c:pt>
                      <c:pt idx="223">
                        <c:v>95.206570015922239</c:v>
                      </c:pt>
                      <c:pt idx="224">
                        <c:v>95.206570015922239</c:v>
                      </c:pt>
                      <c:pt idx="225">
                        <c:v>95.206570015922239</c:v>
                      </c:pt>
                      <c:pt idx="226">
                        <c:v>95.212156764155438</c:v>
                      </c:pt>
                      <c:pt idx="227">
                        <c:v>95.421659822900068</c:v>
                      </c:pt>
                      <c:pt idx="228">
                        <c:v>96.287605799044655</c:v>
                      </c:pt>
                      <c:pt idx="229">
                        <c:v>96.5809100812872</c:v>
                      </c:pt>
                      <c:pt idx="230">
                        <c:v>96.5809100812872</c:v>
                      </c:pt>
                      <c:pt idx="231">
                        <c:v>96.5809100812872</c:v>
                      </c:pt>
                      <c:pt idx="232">
                        <c:v>95.95240090505321</c:v>
                      </c:pt>
                      <c:pt idx="233">
                        <c:v>96.217771446129788</c:v>
                      </c:pt>
                      <c:pt idx="234">
                        <c:v>96.371407022542527</c:v>
                      </c:pt>
                      <c:pt idx="235">
                        <c:v>96.12000335204894</c:v>
                      </c:pt>
                      <c:pt idx="236">
                        <c:v>96.064135869717035</c:v>
                      </c:pt>
                      <c:pt idx="237">
                        <c:v>96.064135869717035</c:v>
                      </c:pt>
                      <c:pt idx="238">
                        <c:v>96.064135869717035</c:v>
                      </c:pt>
                      <c:pt idx="239">
                        <c:v>95.971954523869385</c:v>
                      </c:pt>
                      <c:pt idx="240">
                        <c:v>95.966367775636186</c:v>
                      </c:pt>
                      <c:pt idx="241">
                        <c:v>95.8406659403894</c:v>
                      </c:pt>
                      <c:pt idx="242">
                        <c:v>95.910500293304295</c:v>
                      </c:pt>
                      <c:pt idx="243">
                        <c:v>95.854632810972376</c:v>
                      </c:pt>
                      <c:pt idx="244">
                        <c:v>95.854632810972376</c:v>
                      </c:pt>
                      <c:pt idx="245">
                        <c:v>95.854632810972376</c:v>
                      </c:pt>
                      <c:pt idx="246">
                        <c:v>95.756864716891542</c:v>
                      </c:pt>
                      <c:pt idx="247">
                        <c:v>95.8406659403894</c:v>
                      </c:pt>
                      <c:pt idx="248">
                        <c:v>95.846252688622585</c:v>
                      </c:pt>
                      <c:pt idx="249">
                        <c:v>95.854632810972376</c:v>
                      </c:pt>
                      <c:pt idx="250">
                        <c:v>95.728930975725589</c:v>
                      </c:pt>
                      <c:pt idx="251">
                        <c:v>95.728930975725589</c:v>
                      </c:pt>
                      <c:pt idx="252">
                        <c:v>95.728930975725589</c:v>
                      </c:pt>
                      <c:pt idx="253">
                        <c:v>95.547361658146869</c:v>
                      </c:pt>
                      <c:pt idx="254">
                        <c:v>95.68703036397666</c:v>
                      </c:pt>
                      <c:pt idx="255">
                        <c:v>95.709377356909414</c:v>
                      </c:pt>
                      <c:pt idx="256">
                        <c:v>95.659096622810694</c:v>
                      </c:pt>
                      <c:pt idx="257">
                        <c:v>95.734517723958774</c:v>
                      </c:pt>
                      <c:pt idx="258">
                        <c:v>95.734517723958774</c:v>
                      </c:pt>
                      <c:pt idx="259">
                        <c:v>95.734517723958774</c:v>
                      </c:pt>
                      <c:pt idx="260">
                        <c:v>95.714964105142613</c:v>
                      </c:pt>
                      <c:pt idx="261">
                        <c:v>95.714964105142613</c:v>
                      </c:pt>
                      <c:pt idx="262">
                        <c:v>95.678650241626869</c:v>
                      </c:pt>
                      <c:pt idx="263">
                        <c:v>95.659096622810694</c:v>
                      </c:pt>
                      <c:pt idx="264">
                        <c:v>95.650716500460902</c:v>
                      </c:pt>
                      <c:pt idx="265">
                        <c:v>95.650716500460902</c:v>
                      </c:pt>
                      <c:pt idx="266">
                        <c:v>95.650716500460902</c:v>
                      </c:pt>
                      <c:pt idx="267">
                        <c:v>95.603229140478788</c:v>
                      </c:pt>
                      <c:pt idx="268">
                        <c:v>95.547361658146869</c:v>
                      </c:pt>
                      <c:pt idx="269">
                        <c:v>95.63674962987794</c:v>
                      </c:pt>
                      <c:pt idx="270">
                        <c:v>95.714964105142613</c:v>
                      </c:pt>
                      <c:pt idx="271">
                        <c:v>95.714964105142613</c:v>
                      </c:pt>
                      <c:pt idx="272">
                        <c:v>95.714964105142613</c:v>
                      </c:pt>
                      <c:pt idx="273">
                        <c:v>95.714964105142613</c:v>
                      </c:pt>
                      <c:pt idx="274">
                        <c:v>95.659096622810694</c:v>
                      </c:pt>
                      <c:pt idx="275">
                        <c:v>95.659096622810694</c:v>
                      </c:pt>
                      <c:pt idx="276">
                        <c:v>95.653509874577509</c:v>
                      </c:pt>
                      <c:pt idx="277">
                        <c:v>95.63674962987794</c:v>
                      </c:pt>
                      <c:pt idx="278">
                        <c:v>95.631162881644741</c:v>
                      </c:pt>
                      <c:pt idx="279">
                        <c:v>95.631162881644741</c:v>
                      </c:pt>
                      <c:pt idx="280">
                        <c:v>95.631162881644741</c:v>
                      </c:pt>
                      <c:pt idx="281">
                        <c:v>95.566915276963044</c:v>
                      </c:pt>
                      <c:pt idx="282">
                        <c:v>95.589262269895798</c:v>
                      </c:pt>
                      <c:pt idx="283">
                        <c:v>95.533394787563907</c:v>
                      </c:pt>
                      <c:pt idx="284">
                        <c:v>95.483114053465187</c:v>
                      </c:pt>
                      <c:pt idx="285">
                        <c:v>95.46914718288221</c:v>
                      </c:pt>
                      <c:pt idx="286">
                        <c:v>95.46914718288221</c:v>
                      </c:pt>
                      <c:pt idx="287">
                        <c:v>95.46914718288221</c:v>
                      </c:pt>
                      <c:pt idx="288">
                        <c:v>95.385345959384338</c:v>
                      </c:pt>
                      <c:pt idx="289">
                        <c:v>95.435626693483059</c:v>
                      </c:pt>
                      <c:pt idx="290">
                        <c:v>95.45518031229922</c:v>
                      </c:pt>
                      <c:pt idx="291">
                        <c:v>95.435626693483059</c:v>
                      </c:pt>
                      <c:pt idx="292">
                        <c:v>95.441213441716258</c:v>
                      </c:pt>
                      <c:pt idx="293">
                        <c:v>95.441213441716258</c:v>
                      </c:pt>
                      <c:pt idx="294">
                        <c:v>95.441213441716258</c:v>
                      </c:pt>
                      <c:pt idx="295">
                        <c:v>95.441213441716258</c:v>
                      </c:pt>
                      <c:pt idx="296">
                        <c:v>95.441213441716258</c:v>
                      </c:pt>
                      <c:pt idx="297">
                        <c:v>95.385345959384338</c:v>
                      </c:pt>
                      <c:pt idx="298">
                        <c:v>95.374172462917954</c:v>
                      </c:pt>
                      <c:pt idx="299">
                        <c:v>95.281991117070305</c:v>
                      </c:pt>
                      <c:pt idx="300">
                        <c:v>95.281991117070305</c:v>
                      </c:pt>
                      <c:pt idx="301">
                        <c:v>95.281991117070305</c:v>
                      </c:pt>
                      <c:pt idx="302">
                        <c:v>95.119975418307774</c:v>
                      </c:pt>
                      <c:pt idx="303">
                        <c:v>95.002653705410765</c:v>
                      </c:pt>
                      <c:pt idx="304">
                        <c:v>94.932819352495883</c:v>
                      </c:pt>
                      <c:pt idx="305">
                        <c:v>94.784770524316329</c:v>
                      </c:pt>
                      <c:pt idx="306">
                        <c:v>94.980306712478011</c:v>
                      </c:pt>
                      <c:pt idx="307">
                        <c:v>94.980306712478011</c:v>
                      </c:pt>
                      <c:pt idx="308">
                        <c:v>94.980306712478011</c:v>
                      </c:pt>
                      <c:pt idx="309">
                        <c:v>94.988686834827803</c:v>
                      </c:pt>
                      <c:pt idx="310">
                        <c:v>94.988686834827803</c:v>
                      </c:pt>
                      <c:pt idx="311">
                        <c:v>94.868571747814187</c:v>
                      </c:pt>
                      <c:pt idx="312">
                        <c:v>94.876951870163978</c:v>
                      </c:pt>
                      <c:pt idx="313">
                        <c:v>94.737283164334201</c:v>
                      </c:pt>
                      <c:pt idx="314">
                        <c:v>94.737283164334201</c:v>
                      </c:pt>
                      <c:pt idx="315">
                        <c:v>94.737283164334201</c:v>
                      </c:pt>
                      <c:pt idx="316">
                        <c:v>94.569680717338471</c:v>
                      </c:pt>
                      <c:pt idx="317">
                        <c:v>94.443978882091685</c:v>
                      </c:pt>
                      <c:pt idx="318">
                        <c:v>94.589234336154647</c:v>
                      </c:pt>
                      <c:pt idx="319">
                        <c:v>94.513813235006566</c:v>
                      </c:pt>
                      <c:pt idx="320">
                        <c:v>94.597614458504438</c:v>
                      </c:pt>
                      <c:pt idx="321">
                        <c:v>94.597614458504438</c:v>
                      </c:pt>
                      <c:pt idx="322">
                        <c:v>94.597614458504438</c:v>
                      </c:pt>
                      <c:pt idx="323">
                        <c:v>94.583647587921448</c:v>
                      </c:pt>
                      <c:pt idx="324">
                        <c:v>94.527780105589557</c:v>
                      </c:pt>
                      <c:pt idx="325">
                        <c:v>94.449565630324855</c:v>
                      </c:pt>
                      <c:pt idx="326">
                        <c:v>94.430012011508708</c:v>
                      </c:pt>
                      <c:pt idx="327">
                        <c:v>94.485879493840613</c:v>
                      </c:pt>
                      <c:pt idx="328">
                        <c:v>94.485879493840613</c:v>
                      </c:pt>
                      <c:pt idx="329">
                        <c:v>94.485879493840613</c:v>
                      </c:pt>
                      <c:pt idx="330">
                        <c:v>94.541746976172519</c:v>
                      </c:pt>
                      <c:pt idx="331">
                        <c:v>94.564093969105286</c:v>
                      </c:pt>
                      <c:pt idx="332">
                        <c:v>94.564093969105286</c:v>
                      </c:pt>
                      <c:pt idx="333">
                        <c:v>94.564093969105286</c:v>
                      </c:pt>
                      <c:pt idx="334">
                        <c:v>94.564093969105286</c:v>
                      </c:pt>
                      <c:pt idx="335">
                        <c:v>94.564093969105286</c:v>
                      </c:pt>
                      <c:pt idx="336">
                        <c:v>94.564093969105286</c:v>
                      </c:pt>
                      <c:pt idx="337">
                        <c:v>94.536160227939334</c:v>
                      </c:pt>
                      <c:pt idx="338">
                        <c:v>94.536160227939334</c:v>
                      </c:pt>
                      <c:pt idx="339">
                        <c:v>94.536160227939334</c:v>
                      </c:pt>
                      <c:pt idx="340">
                        <c:v>94.416045140925718</c:v>
                      </c:pt>
                      <c:pt idx="341">
                        <c:v>94.228889075113813</c:v>
                      </c:pt>
                      <c:pt idx="342">
                        <c:v>94.228889075113813</c:v>
                      </c:pt>
                      <c:pt idx="343">
                        <c:v>94.228889075113813</c:v>
                      </c:pt>
                      <c:pt idx="344">
                        <c:v>94.228889075113813</c:v>
                      </c:pt>
                      <c:pt idx="345">
                        <c:v>93.890890807005789</c:v>
                      </c:pt>
                      <c:pt idx="346">
                        <c:v>93.89647755523896</c:v>
                      </c:pt>
                      <c:pt idx="347">
                        <c:v>93.862957065839822</c:v>
                      </c:pt>
                      <c:pt idx="348">
                        <c:v>93.874130562306206</c:v>
                      </c:pt>
                      <c:pt idx="349">
                        <c:v>93.874130562306206</c:v>
                      </c:pt>
                      <c:pt idx="350">
                        <c:v>93.874130562306206</c:v>
                      </c:pt>
                      <c:pt idx="351">
                        <c:v>93.99145227520323</c:v>
                      </c:pt>
                      <c:pt idx="352">
                        <c:v>94.024972764602353</c:v>
                      </c:pt>
                      <c:pt idx="353">
                        <c:v>94.038939635185343</c:v>
                      </c:pt>
                      <c:pt idx="354">
                        <c:v>94.038939635185343</c:v>
                      </c:pt>
                      <c:pt idx="355">
                        <c:v>94.122740858683201</c:v>
                      </c:pt>
                      <c:pt idx="356">
                        <c:v>94.122740858683201</c:v>
                      </c:pt>
                      <c:pt idx="357">
                        <c:v>94.122740858683201</c:v>
                      </c:pt>
                      <c:pt idx="358">
                        <c:v>94.122740858683201</c:v>
                      </c:pt>
                      <c:pt idx="359">
                        <c:v>94.153467973965761</c:v>
                      </c:pt>
                      <c:pt idx="360">
                        <c:v>94.234475823347026</c:v>
                      </c:pt>
                      <c:pt idx="361">
                        <c:v>94.416045140925718</c:v>
                      </c:pt>
                      <c:pt idx="362">
                        <c:v>94.178608341015121</c:v>
                      </c:pt>
                      <c:pt idx="363">
                        <c:v>94.178608341015121</c:v>
                      </c:pt>
                      <c:pt idx="364">
                        <c:v>94.178608341015121</c:v>
                      </c:pt>
                      <c:pt idx="365">
                        <c:v>94.178608341015121</c:v>
                      </c:pt>
                      <c:pt idx="366">
                        <c:v>94.178608341015121</c:v>
                      </c:pt>
                      <c:pt idx="367">
                        <c:v>93.871337188189614</c:v>
                      </c:pt>
                      <c:pt idx="368">
                        <c:v>93.424397329534344</c:v>
                      </c:pt>
                      <c:pt idx="369">
                        <c:v>93.466297941283287</c:v>
                      </c:pt>
                      <c:pt idx="370">
                        <c:v>93.466297941283287</c:v>
                      </c:pt>
                      <c:pt idx="371">
                        <c:v>93.466297941283287</c:v>
                      </c:pt>
                      <c:pt idx="372">
                        <c:v>93.153440040224595</c:v>
                      </c:pt>
                      <c:pt idx="373">
                        <c:v>93.024944830861202</c:v>
                      </c:pt>
                      <c:pt idx="374">
                        <c:v>92.614318835721676</c:v>
                      </c:pt>
                      <c:pt idx="375">
                        <c:v>92.642252576887614</c:v>
                      </c:pt>
                      <c:pt idx="376">
                        <c:v>92.619905583954846</c:v>
                      </c:pt>
                      <c:pt idx="377">
                        <c:v>92.619905583954846</c:v>
                      </c:pt>
                      <c:pt idx="378">
                        <c:v>92.619905583954846</c:v>
                      </c:pt>
                      <c:pt idx="379">
                        <c:v>92.578004972205946</c:v>
                      </c:pt>
                      <c:pt idx="380">
                        <c:v>92.555657979273164</c:v>
                      </c:pt>
                      <c:pt idx="381">
                        <c:v>92.566831475739548</c:v>
                      </c:pt>
                      <c:pt idx="382">
                        <c:v>92.550071231039965</c:v>
                      </c:pt>
                      <c:pt idx="383">
                        <c:v>92.326601301712344</c:v>
                      </c:pt>
                      <c:pt idx="384">
                        <c:v>92.326601301712344</c:v>
                      </c:pt>
                      <c:pt idx="385">
                        <c:v>92.326601301712344</c:v>
                      </c:pt>
                      <c:pt idx="386">
                        <c:v>92.530517612223804</c:v>
                      </c:pt>
                      <c:pt idx="387">
                        <c:v>92.720467052152287</c:v>
                      </c:pt>
                      <c:pt idx="388">
                        <c:v>92.566831475739548</c:v>
                      </c:pt>
                      <c:pt idx="389">
                        <c:v>92.382468784044264</c:v>
                      </c:pt>
                      <c:pt idx="390">
                        <c:v>92.013743400653652</c:v>
                      </c:pt>
                      <c:pt idx="391">
                        <c:v>92.013743400653652</c:v>
                      </c:pt>
                      <c:pt idx="392">
                        <c:v>92.013743400653652</c:v>
                      </c:pt>
                      <c:pt idx="393">
                        <c:v>92.326601301712344</c:v>
                      </c:pt>
                      <c:pt idx="394">
                        <c:v>92.326601301712344</c:v>
                      </c:pt>
                      <c:pt idx="395">
                        <c:v>92.293080812313192</c:v>
                      </c:pt>
                      <c:pt idx="396">
                        <c:v>92.259560322914041</c:v>
                      </c:pt>
                      <c:pt idx="397">
                        <c:v>92.139445235900439</c:v>
                      </c:pt>
                      <c:pt idx="398">
                        <c:v>92.139445235900439</c:v>
                      </c:pt>
                      <c:pt idx="399">
                        <c:v>92.139445235900439</c:v>
                      </c:pt>
                      <c:pt idx="400">
                        <c:v>91.977429537137908</c:v>
                      </c:pt>
                      <c:pt idx="401">
                        <c:v>91.92994217715578</c:v>
                      </c:pt>
                      <c:pt idx="402">
                        <c:v>91.910388558339619</c:v>
                      </c:pt>
                      <c:pt idx="403">
                        <c:v>91.915975306572818</c:v>
                      </c:pt>
                      <c:pt idx="404">
                        <c:v>91.943909047738757</c:v>
                      </c:pt>
                      <c:pt idx="405">
                        <c:v>91.943909047738757</c:v>
                      </c:pt>
                      <c:pt idx="406">
                        <c:v>91.943909047738757</c:v>
                      </c:pt>
                      <c:pt idx="407">
                        <c:v>91.963462666554932</c:v>
                      </c:pt>
                      <c:pt idx="408">
                        <c:v>91.851727701891107</c:v>
                      </c:pt>
                      <c:pt idx="409">
                        <c:v>91.851727701891107</c:v>
                      </c:pt>
                      <c:pt idx="410">
                        <c:v>91.561216793765183</c:v>
                      </c:pt>
                      <c:pt idx="411">
                        <c:v>90.87404676108271</c:v>
                      </c:pt>
                      <c:pt idx="412">
                        <c:v>90.87404676108271</c:v>
                      </c:pt>
                      <c:pt idx="413">
                        <c:v>90.87404676108271</c:v>
                      </c:pt>
                      <c:pt idx="414">
                        <c:v>90.812592530517605</c:v>
                      </c:pt>
                      <c:pt idx="415">
                        <c:v>90.812592530517605</c:v>
                      </c:pt>
                      <c:pt idx="416">
                        <c:v>90.804212408167814</c:v>
                      </c:pt>
                      <c:pt idx="417">
                        <c:v>90.804212408167814</c:v>
                      </c:pt>
                      <c:pt idx="418">
                        <c:v>90.519288248275103</c:v>
                      </c:pt>
                      <c:pt idx="419">
                        <c:v>90.519288248275103</c:v>
                      </c:pt>
                      <c:pt idx="420">
                        <c:v>90.519288248275103</c:v>
                      </c:pt>
                      <c:pt idx="421">
                        <c:v>90.203636973099805</c:v>
                      </c:pt>
                      <c:pt idx="422">
                        <c:v>90.108662253135577</c:v>
                      </c:pt>
                      <c:pt idx="423">
                        <c:v>89.78742422972708</c:v>
                      </c:pt>
                      <c:pt idx="424">
                        <c:v>89.401938601636914</c:v>
                      </c:pt>
                      <c:pt idx="425">
                        <c:v>89.192435542892255</c:v>
                      </c:pt>
                      <c:pt idx="426">
                        <c:v>89.192435542892255</c:v>
                      </c:pt>
                      <c:pt idx="427">
                        <c:v>89.192435542892255</c:v>
                      </c:pt>
                      <c:pt idx="428">
                        <c:v>88.270622084415777</c:v>
                      </c:pt>
                      <c:pt idx="429">
                        <c:v>88.340456437330644</c:v>
                      </c:pt>
                      <c:pt idx="430">
                        <c:v>88.563926366658279</c:v>
                      </c:pt>
                      <c:pt idx="431">
                        <c:v>88.075085896254095</c:v>
                      </c:pt>
                      <c:pt idx="432">
                        <c:v>87.376742367105237</c:v>
                      </c:pt>
                      <c:pt idx="433">
                        <c:v>87.376742367105237</c:v>
                      </c:pt>
                      <c:pt idx="434">
                        <c:v>87.376742367105237</c:v>
                      </c:pt>
                      <c:pt idx="435">
                        <c:v>88.038772032738351</c:v>
                      </c:pt>
                      <c:pt idx="436">
                        <c:v>88.136540126819185</c:v>
                      </c:pt>
                      <c:pt idx="437">
                        <c:v>88.158887119751952</c:v>
                      </c:pt>
                      <c:pt idx="438">
                        <c:v>87.781781614011564</c:v>
                      </c:pt>
                      <c:pt idx="439">
                        <c:v>87.600212296432858</c:v>
                      </c:pt>
                      <c:pt idx="440">
                        <c:v>87.600212296432858</c:v>
                      </c:pt>
                      <c:pt idx="441">
                        <c:v>87.600212296432858</c:v>
                      </c:pt>
                      <c:pt idx="442">
                        <c:v>88.555546244308502</c:v>
                      </c:pt>
                      <c:pt idx="443">
                        <c:v>88.563926366658279</c:v>
                      </c:pt>
                      <c:pt idx="444">
                        <c:v>87.041537473113777</c:v>
                      </c:pt>
                      <c:pt idx="445">
                        <c:v>86.720299449705308</c:v>
                      </c:pt>
                      <c:pt idx="446">
                        <c:v>87.376742367105237</c:v>
                      </c:pt>
                      <c:pt idx="447">
                        <c:v>87.376742367105237</c:v>
                      </c:pt>
                      <c:pt idx="448">
                        <c:v>87.376742367105237</c:v>
                      </c:pt>
                      <c:pt idx="449">
                        <c:v>86.846001284952095</c:v>
                      </c:pt>
                      <c:pt idx="450">
                        <c:v>88.089052766837057</c:v>
                      </c:pt>
                      <c:pt idx="451">
                        <c:v>87.619765915249033</c:v>
                      </c:pt>
                      <c:pt idx="452">
                        <c:v>86.887901896701024</c:v>
                      </c:pt>
                      <c:pt idx="453">
                        <c:v>87.79574848459454</c:v>
                      </c:pt>
                      <c:pt idx="454">
                        <c:v>87.79574848459454</c:v>
                      </c:pt>
                      <c:pt idx="455">
                        <c:v>87.79574848459454</c:v>
                      </c:pt>
                      <c:pt idx="456">
                        <c:v>87.832062348110284</c:v>
                      </c:pt>
                      <c:pt idx="457">
                        <c:v>87.991284672756223</c:v>
                      </c:pt>
                      <c:pt idx="458">
                        <c:v>88.549959496075303</c:v>
                      </c:pt>
                      <c:pt idx="459">
                        <c:v>88.373976926729796</c:v>
                      </c:pt>
                      <c:pt idx="460">
                        <c:v>88.452191401994469</c:v>
                      </c:pt>
                      <c:pt idx="461">
                        <c:v>88.452191401994469</c:v>
                      </c:pt>
                      <c:pt idx="462">
                        <c:v>88.452191401994469</c:v>
                      </c:pt>
                      <c:pt idx="463">
                        <c:v>88.354423307913635</c:v>
                      </c:pt>
                      <c:pt idx="464">
                        <c:v>88.661694460739128</c:v>
                      </c:pt>
                      <c:pt idx="465">
                        <c:v>88.667281208972327</c:v>
                      </c:pt>
                      <c:pt idx="466">
                        <c:v>88.075085896254095</c:v>
                      </c:pt>
                      <c:pt idx="467">
                        <c:v>88.172853990334929</c:v>
                      </c:pt>
                      <c:pt idx="468">
                        <c:v>88.172853990334929</c:v>
                      </c:pt>
                      <c:pt idx="469">
                        <c:v>88.172853990334929</c:v>
                      </c:pt>
                      <c:pt idx="470">
                        <c:v>88.24268834324981</c:v>
                      </c:pt>
                      <c:pt idx="471">
                        <c:v>88.326489566747682</c:v>
                      </c:pt>
                      <c:pt idx="472">
                        <c:v>87.935417190424317</c:v>
                      </c:pt>
                      <c:pt idx="473">
                        <c:v>87.773401491661787</c:v>
                      </c:pt>
                      <c:pt idx="474">
                        <c:v>88.019218413922189</c:v>
                      </c:pt>
                      <c:pt idx="475">
                        <c:v>88.019218413922189</c:v>
                      </c:pt>
                      <c:pt idx="476">
                        <c:v>88.019218413922189</c:v>
                      </c:pt>
                      <c:pt idx="477">
                        <c:v>88.019218413922189</c:v>
                      </c:pt>
                      <c:pt idx="478">
                        <c:v>87.879549708092412</c:v>
                      </c:pt>
                      <c:pt idx="479">
                        <c:v>87.935417190424317</c:v>
                      </c:pt>
                      <c:pt idx="480">
                        <c:v>88.270622084415777</c:v>
                      </c:pt>
                      <c:pt idx="481">
                        <c:v>88.563926366658279</c:v>
                      </c:pt>
                      <c:pt idx="482">
                        <c:v>88.563926366658279</c:v>
                      </c:pt>
                      <c:pt idx="483">
                        <c:v>88.563926366658279</c:v>
                      </c:pt>
                      <c:pt idx="484">
                        <c:v>88.549959496075303</c:v>
                      </c:pt>
                      <c:pt idx="485">
                        <c:v>88.549959496075303</c:v>
                      </c:pt>
                      <c:pt idx="486">
                        <c:v>88.214754602083858</c:v>
                      </c:pt>
                      <c:pt idx="487">
                        <c:v>88.480125143160421</c:v>
                      </c:pt>
                      <c:pt idx="488">
                        <c:v>88.605826978407222</c:v>
                      </c:pt>
                      <c:pt idx="489">
                        <c:v>88.605826978407222</c:v>
                      </c:pt>
                      <c:pt idx="490">
                        <c:v>88.605826978407222</c:v>
                      </c:pt>
                      <c:pt idx="491">
                        <c:v>88.24268834324981</c:v>
                      </c:pt>
                      <c:pt idx="492">
                        <c:v>88.466158272577459</c:v>
                      </c:pt>
                      <c:pt idx="493">
                        <c:v>88.019218413922189</c:v>
                      </c:pt>
                      <c:pt idx="494">
                        <c:v>89.17288192407608</c:v>
                      </c:pt>
                      <c:pt idx="495">
                        <c:v>89.387971731053938</c:v>
                      </c:pt>
                      <c:pt idx="496">
                        <c:v>89.387971731053938</c:v>
                      </c:pt>
                      <c:pt idx="497">
                        <c:v>89.387971731053938</c:v>
                      </c:pt>
                      <c:pt idx="498">
                        <c:v>89.862845330875174</c:v>
                      </c:pt>
                      <c:pt idx="499">
                        <c:v>90.253917707198525</c:v>
                      </c:pt>
                      <c:pt idx="500">
                        <c:v>90.658956954104866</c:v>
                      </c:pt>
                      <c:pt idx="501">
                        <c:v>90.580742478840193</c:v>
                      </c:pt>
                      <c:pt idx="502">
                        <c:v>90.455040643593392</c:v>
                      </c:pt>
                      <c:pt idx="503">
                        <c:v>90.455040643593392</c:v>
                      </c:pt>
                      <c:pt idx="504">
                        <c:v>90.455040643593392</c:v>
                      </c:pt>
                      <c:pt idx="505">
                        <c:v>90.072348389619819</c:v>
                      </c:pt>
                      <c:pt idx="506">
                        <c:v>89.044386714712701</c:v>
                      </c:pt>
                      <c:pt idx="507">
                        <c:v>88.368390178496611</c:v>
                      </c:pt>
                      <c:pt idx="508">
                        <c:v>89.234336154641198</c:v>
                      </c:pt>
                      <c:pt idx="509">
                        <c:v>89.541607307466691</c:v>
                      </c:pt>
                      <c:pt idx="510">
                        <c:v>89.541607307466691</c:v>
                      </c:pt>
                      <c:pt idx="511">
                        <c:v>89.541607307466691</c:v>
                      </c:pt>
                      <c:pt idx="512">
                        <c:v>89.806977848543255</c:v>
                      </c:pt>
                      <c:pt idx="513">
                        <c:v>89.932679683790056</c:v>
                      </c:pt>
                      <c:pt idx="514">
                        <c:v>90.351685801279373</c:v>
                      </c:pt>
                      <c:pt idx="515">
                        <c:v>90.756725048185714</c:v>
                      </c:pt>
                      <c:pt idx="516">
                        <c:v>90.756725048185714</c:v>
                      </c:pt>
                      <c:pt idx="517">
                        <c:v>90.756725048185714</c:v>
                      </c:pt>
                      <c:pt idx="518">
                        <c:v>90.756725048185714</c:v>
                      </c:pt>
                      <c:pt idx="519">
                        <c:v>92.334981424062121</c:v>
                      </c:pt>
                      <c:pt idx="520">
                        <c:v>91.091929942177146</c:v>
                      </c:pt>
                      <c:pt idx="521">
                        <c:v>91.3712673538367</c:v>
                      </c:pt>
                      <c:pt idx="522">
                        <c:v>91.9858096594877</c:v>
                      </c:pt>
                      <c:pt idx="523">
                        <c:v>92.488617000474875</c:v>
                      </c:pt>
                      <c:pt idx="524">
                        <c:v>92.488617000474875</c:v>
                      </c:pt>
                      <c:pt idx="525">
                        <c:v>92.488617000474875</c:v>
                      </c:pt>
                      <c:pt idx="526">
                        <c:v>92.837788765049297</c:v>
                      </c:pt>
                      <c:pt idx="527">
                        <c:v>92.321014553479145</c:v>
                      </c:pt>
                      <c:pt idx="528">
                        <c:v>92.075197631218771</c:v>
                      </c:pt>
                      <c:pt idx="529">
                        <c:v>92.488617000474875</c:v>
                      </c:pt>
                      <c:pt idx="530">
                        <c:v>92.71208692980251</c:v>
                      </c:pt>
                      <c:pt idx="531">
                        <c:v>92.71208692980251</c:v>
                      </c:pt>
                      <c:pt idx="532">
                        <c:v>92.71208692980251</c:v>
                      </c:pt>
                      <c:pt idx="533">
                        <c:v>92.99142434146205</c:v>
                      </c:pt>
                      <c:pt idx="534">
                        <c:v>92.488617000474875</c:v>
                      </c:pt>
                      <c:pt idx="535">
                        <c:v>93.075225564959922</c:v>
                      </c:pt>
                      <c:pt idx="536">
                        <c:v>93.354562976619462</c:v>
                      </c:pt>
                      <c:pt idx="537">
                        <c:v>93.159026788457794</c:v>
                      </c:pt>
                      <c:pt idx="538">
                        <c:v>93.159026788457794</c:v>
                      </c:pt>
                      <c:pt idx="539">
                        <c:v>93.159026788457794</c:v>
                      </c:pt>
                      <c:pt idx="540">
                        <c:v>93.438364200117334</c:v>
                      </c:pt>
                      <c:pt idx="541">
                        <c:v>93.60596664711305</c:v>
                      </c:pt>
                      <c:pt idx="542">
                        <c:v>93.77356909410878</c:v>
                      </c:pt>
                      <c:pt idx="543">
                        <c:v>93.829436576440699</c:v>
                      </c:pt>
                      <c:pt idx="544">
                        <c:v>93.633900388279017</c:v>
                      </c:pt>
                      <c:pt idx="545">
                        <c:v>93.633900388279017</c:v>
                      </c:pt>
                      <c:pt idx="546">
                        <c:v>93.633900388279017</c:v>
                      </c:pt>
                      <c:pt idx="547">
                        <c:v>93.416017207184566</c:v>
                      </c:pt>
                      <c:pt idx="548">
                        <c:v>93.435570826000728</c:v>
                      </c:pt>
                      <c:pt idx="549">
                        <c:v>93.270761753121604</c:v>
                      </c:pt>
                      <c:pt idx="550">
                        <c:v>93.265175004888405</c:v>
                      </c:pt>
                      <c:pt idx="551">
                        <c:v>93.60596664711305</c:v>
                      </c:pt>
                      <c:pt idx="552">
                        <c:v>93.60596664711305</c:v>
                      </c:pt>
                      <c:pt idx="553">
                        <c:v>93.60596664711305</c:v>
                      </c:pt>
                      <c:pt idx="554">
                        <c:v>93.969105282270462</c:v>
                      </c:pt>
                      <c:pt idx="555">
                        <c:v>94.108773988100225</c:v>
                      </c:pt>
                      <c:pt idx="556">
                        <c:v>93.913237799938543</c:v>
                      </c:pt>
                      <c:pt idx="557">
                        <c:v>94.080840246934272</c:v>
                      </c:pt>
                      <c:pt idx="558">
                        <c:v>94.024972764602353</c:v>
                      </c:pt>
                      <c:pt idx="559">
                        <c:v>94.024972764602353</c:v>
                      </c:pt>
                      <c:pt idx="560">
                        <c:v>94.024972764602353</c:v>
                      </c:pt>
                      <c:pt idx="561">
                        <c:v>94.030559512835552</c:v>
                      </c:pt>
                      <c:pt idx="562">
                        <c:v>93.466297941283287</c:v>
                      </c:pt>
                      <c:pt idx="563">
                        <c:v>93.522165423615178</c:v>
                      </c:pt>
                      <c:pt idx="564">
                        <c:v>93.410430458951367</c:v>
                      </c:pt>
                      <c:pt idx="565">
                        <c:v>93.075225564959922</c:v>
                      </c:pt>
                      <c:pt idx="566">
                        <c:v>93.075225564959922</c:v>
                      </c:pt>
                      <c:pt idx="567">
                        <c:v>93.075225564959922</c:v>
                      </c:pt>
                      <c:pt idx="568">
                        <c:v>93.186960529623732</c:v>
                      </c:pt>
                      <c:pt idx="569">
                        <c:v>93.265175004888405</c:v>
                      </c:pt>
                      <c:pt idx="570">
                        <c:v>93.242828011955652</c:v>
                      </c:pt>
                      <c:pt idx="571">
                        <c:v>93.376909969552216</c:v>
                      </c:pt>
                      <c:pt idx="572">
                        <c:v>93.438364200117334</c:v>
                      </c:pt>
                      <c:pt idx="573">
                        <c:v>93.438364200117334</c:v>
                      </c:pt>
                      <c:pt idx="574">
                        <c:v>93.438364200117334</c:v>
                      </c:pt>
                      <c:pt idx="575">
                        <c:v>93.471884689516486</c:v>
                      </c:pt>
                      <c:pt idx="576">
                        <c:v>93.522165423615178</c:v>
                      </c:pt>
                      <c:pt idx="577">
                        <c:v>93.550099164781145</c:v>
                      </c:pt>
                      <c:pt idx="578">
                        <c:v>93.633900388279017</c:v>
                      </c:pt>
                      <c:pt idx="579">
                        <c:v>93.633900388279017</c:v>
                      </c:pt>
                      <c:pt idx="580">
                        <c:v>93.633900388279017</c:v>
                      </c:pt>
                      <c:pt idx="581">
                        <c:v>93.633900388279017</c:v>
                      </c:pt>
                      <c:pt idx="582">
                        <c:v>93.71770161177686</c:v>
                      </c:pt>
                      <c:pt idx="583">
                        <c:v>93.88530405877259</c:v>
                      </c:pt>
                      <c:pt idx="584">
                        <c:v>93.941171541104509</c:v>
                      </c:pt>
                      <c:pt idx="585">
                        <c:v>93.857370317606652</c:v>
                      </c:pt>
                      <c:pt idx="586">
                        <c:v>94.080840246934272</c:v>
                      </c:pt>
                      <c:pt idx="587">
                        <c:v>94.080840246934272</c:v>
                      </c:pt>
                      <c:pt idx="588">
                        <c:v>94.080840246934272</c:v>
                      </c:pt>
                      <c:pt idx="589">
                        <c:v>94.276376435095955</c:v>
                      </c:pt>
                      <c:pt idx="590">
                        <c:v>93.955138411687471</c:v>
                      </c:pt>
                      <c:pt idx="591">
                        <c:v>94.108773988100225</c:v>
                      </c:pt>
                      <c:pt idx="592">
                        <c:v>94.220508952764035</c:v>
                      </c:pt>
                      <c:pt idx="593">
                        <c:v>94.527780105589557</c:v>
                      </c:pt>
                      <c:pt idx="594">
                        <c:v>94.527780105589557</c:v>
                      </c:pt>
                      <c:pt idx="595">
                        <c:v>94.527780105589557</c:v>
                      </c:pt>
                      <c:pt idx="596">
                        <c:v>94.443978882091685</c:v>
                      </c:pt>
                      <c:pt idx="597">
                        <c:v>95.198189893572433</c:v>
                      </c:pt>
                      <c:pt idx="598">
                        <c:v>95.337858599402225</c:v>
                      </c:pt>
                      <c:pt idx="599">
                        <c:v>94.77918377608313</c:v>
                      </c:pt>
                      <c:pt idx="600">
                        <c:v>94.862984999581002</c:v>
                      </c:pt>
                      <c:pt idx="601">
                        <c:v>94.862984999581002</c:v>
                      </c:pt>
                      <c:pt idx="602">
                        <c:v>94.862984999581002</c:v>
                      </c:pt>
                      <c:pt idx="603">
                        <c:v>95.254057375904353</c:v>
                      </c:pt>
                      <c:pt idx="604">
                        <c:v>95.645129752227717</c:v>
                      </c:pt>
                      <c:pt idx="605">
                        <c:v>95.156289281823518</c:v>
                      </c:pt>
                      <c:pt idx="606">
                        <c:v>95.393726081734115</c:v>
                      </c:pt>
                      <c:pt idx="607">
                        <c:v>95.589262269895798</c:v>
                      </c:pt>
                      <c:pt idx="608">
                        <c:v>95.589262269895798</c:v>
                      </c:pt>
                      <c:pt idx="609">
                        <c:v>95.589262269895798</c:v>
                      </c:pt>
                      <c:pt idx="610">
                        <c:v>95.812732199223433</c:v>
                      </c:pt>
                      <c:pt idx="611">
                        <c:v>95.980334646219163</c:v>
                      </c:pt>
                      <c:pt idx="612">
                        <c:v>96.125590100282139</c:v>
                      </c:pt>
                      <c:pt idx="613">
                        <c:v>96.259672057878717</c:v>
                      </c:pt>
                      <c:pt idx="614">
                        <c:v>96.874214363529703</c:v>
                      </c:pt>
                      <c:pt idx="615">
                        <c:v>96.874214363529703</c:v>
                      </c:pt>
                      <c:pt idx="616">
                        <c:v>96.874214363529703</c:v>
                      </c:pt>
                      <c:pt idx="617">
                        <c:v>96.511075728372305</c:v>
                      </c:pt>
                      <c:pt idx="618">
                        <c:v>96.455208246040385</c:v>
                      </c:pt>
                      <c:pt idx="619">
                        <c:v>96.762479398865892</c:v>
                      </c:pt>
                      <c:pt idx="620">
                        <c:v>97.01388306935948</c:v>
                      </c:pt>
                      <c:pt idx="621">
                        <c:v>96.902148104695669</c:v>
                      </c:pt>
                      <c:pt idx="622">
                        <c:v>96.902148104695669</c:v>
                      </c:pt>
                      <c:pt idx="623">
                        <c:v>96.902148104695669</c:v>
                      </c:pt>
                      <c:pt idx="624">
                        <c:v>96.427274504874447</c:v>
                      </c:pt>
                      <c:pt idx="625">
                        <c:v>95.645129752227717</c:v>
                      </c:pt>
                      <c:pt idx="626">
                        <c:v>95.790385206290679</c:v>
                      </c:pt>
                      <c:pt idx="627">
                        <c:v>95.371379088801376</c:v>
                      </c:pt>
                      <c:pt idx="628">
                        <c:v>95.379759211151168</c:v>
                      </c:pt>
                      <c:pt idx="629">
                        <c:v>95.379759211151168</c:v>
                      </c:pt>
                      <c:pt idx="630">
                        <c:v>95.379759211151168</c:v>
                      </c:pt>
                      <c:pt idx="631">
                        <c:v>94.66744881141932</c:v>
                      </c:pt>
                      <c:pt idx="632">
                        <c:v>94.276376435095955</c:v>
                      </c:pt>
                      <c:pt idx="633">
                        <c:v>94.89091874074694</c:v>
                      </c:pt>
                      <c:pt idx="634">
                        <c:v>94.807117517249083</c:v>
                      </c:pt>
                      <c:pt idx="635">
                        <c:v>94.709349423168248</c:v>
                      </c:pt>
                      <c:pt idx="636">
                        <c:v>94.709349423168248</c:v>
                      </c:pt>
                      <c:pt idx="637">
                        <c:v>94.709349423168248</c:v>
                      </c:pt>
                      <c:pt idx="638">
                        <c:v>95.092041677141822</c:v>
                      </c:pt>
                      <c:pt idx="639">
                        <c:v>94.583647587921448</c:v>
                      </c:pt>
                      <c:pt idx="640">
                        <c:v>94.94678622307886</c:v>
                      </c:pt>
                      <c:pt idx="641">
                        <c:v>95.226123634738414</c:v>
                      </c:pt>
                      <c:pt idx="642">
                        <c:v>95.351825469985201</c:v>
                      </c:pt>
                      <c:pt idx="643">
                        <c:v>95.351825469985201</c:v>
                      </c:pt>
                      <c:pt idx="644">
                        <c:v>95.351825469985201</c:v>
                      </c:pt>
                      <c:pt idx="645">
                        <c:v>96.175870834380845</c:v>
                      </c:pt>
                      <c:pt idx="646">
                        <c:v>96.259672057878717</c:v>
                      </c:pt>
                      <c:pt idx="647">
                        <c:v>95.966367775636186</c:v>
                      </c:pt>
                      <c:pt idx="648">
                        <c:v>95.980334646219163</c:v>
                      </c:pt>
                      <c:pt idx="649">
                        <c:v>95.980334646219163</c:v>
                      </c:pt>
                      <c:pt idx="650">
                        <c:v>95.980334646219163</c:v>
                      </c:pt>
                      <c:pt idx="651">
                        <c:v>95.980334646219163</c:v>
                      </c:pt>
                      <c:pt idx="652">
                        <c:v>95.645129752227717</c:v>
                      </c:pt>
                      <c:pt idx="653">
                        <c:v>95.114388670074575</c:v>
                      </c:pt>
                      <c:pt idx="654">
                        <c:v>95.477527305231987</c:v>
                      </c:pt>
                      <c:pt idx="655">
                        <c:v>95.826699069806423</c:v>
                      </c:pt>
                      <c:pt idx="656">
                        <c:v>95.561328528729859</c:v>
                      </c:pt>
                      <c:pt idx="657">
                        <c:v>95.561328528729859</c:v>
                      </c:pt>
                      <c:pt idx="658">
                        <c:v>95.561328528729859</c:v>
                      </c:pt>
                      <c:pt idx="659">
                        <c:v>95.78479845805748</c:v>
                      </c:pt>
                      <c:pt idx="660">
                        <c:v>96.036202128551082</c:v>
                      </c:pt>
                      <c:pt idx="661">
                        <c:v>96.39934076370848</c:v>
                      </c:pt>
                      <c:pt idx="662">
                        <c:v>96.474761864856561</c:v>
                      </c:pt>
                      <c:pt idx="663">
                        <c:v>96.818346881197797</c:v>
                      </c:pt>
                      <c:pt idx="664">
                        <c:v>96.818346881197797</c:v>
                      </c:pt>
                      <c:pt idx="665">
                        <c:v>96.818346881197797</c:v>
                      </c:pt>
                      <c:pt idx="666">
                        <c:v>97.153551775189257</c:v>
                      </c:pt>
                      <c:pt idx="667">
                        <c:v>97.446856057431759</c:v>
                      </c:pt>
                      <c:pt idx="668">
                        <c:v>97.441269309198589</c:v>
                      </c:pt>
                      <c:pt idx="669">
                        <c:v>97.39936869744966</c:v>
                      </c:pt>
                      <c:pt idx="670">
                        <c:v>97.879829045504067</c:v>
                      </c:pt>
                      <c:pt idx="671">
                        <c:v>97.879829045504067</c:v>
                      </c:pt>
                      <c:pt idx="672">
                        <c:v>97.879829045504067</c:v>
                      </c:pt>
                      <c:pt idx="673">
                        <c:v>97.502723539763679</c:v>
                      </c:pt>
                      <c:pt idx="674">
                        <c:v>97.600491633844513</c:v>
                      </c:pt>
                      <c:pt idx="675">
                        <c:v>97.768094080840257</c:v>
                      </c:pt>
                      <c:pt idx="676">
                        <c:v>97.656359116176432</c:v>
                      </c:pt>
                      <c:pt idx="677">
                        <c:v>97.62842537501048</c:v>
                      </c:pt>
                      <c:pt idx="678">
                        <c:v>97.62842537501048</c:v>
                      </c:pt>
                      <c:pt idx="679">
                        <c:v>97.62842537501048</c:v>
                      </c:pt>
                      <c:pt idx="680">
                        <c:v>97.578144640911773</c:v>
                      </c:pt>
                      <c:pt idx="681">
                        <c:v>97.62842537501048</c:v>
                      </c:pt>
                      <c:pt idx="682">
                        <c:v>97.712226598508337</c:v>
                      </c:pt>
                      <c:pt idx="683">
                        <c:v>97.740160339674304</c:v>
                      </c:pt>
                      <c:pt idx="684">
                        <c:v>97.600491633844513</c:v>
                      </c:pt>
                      <c:pt idx="685">
                        <c:v>97.600491633844513</c:v>
                      </c:pt>
                      <c:pt idx="686">
                        <c:v>97.600491633844513</c:v>
                      </c:pt>
                      <c:pt idx="687">
                        <c:v>97.768094080840257</c:v>
                      </c:pt>
                      <c:pt idx="688">
                        <c:v>97.809994692589186</c:v>
                      </c:pt>
                      <c:pt idx="689">
                        <c:v>97.734573591441105</c:v>
                      </c:pt>
                      <c:pt idx="690">
                        <c:v>97.698259727925361</c:v>
                      </c:pt>
                      <c:pt idx="691">
                        <c:v>98.466437609989114</c:v>
                      </c:pt>
                      <c:pt idx="692">
                        <c:v>98.466437609989114</c:v>
                      </c:pt>
                      <c:pt idx="693">
                        <c:v>98.466437609989114</c:v>
                      </c:pt>
                      <c:pt idx="694">
                        <c:v>98.494371351155053</c:v>
                      </c:pt>
                      <c:pt idx="695">
                        <c:v>98.041844744266598</c:v>
                      </c:pt>
                      <c:pt idx="696">
                        <c:v>98.452470739406124</c:v>
                      </c:pt>
                      <c:pt idx="697">
                        <c:v>98.885443727478417</c:v>
                      </c:pt>
                      <c:pt idx="698">
                        <c:v>99.094946786223076</c:v>
                      </c:pt>
                      <c:pt idx="699">
                        <c:v>99.094946786223076</c:v>
                      </c:pt>
                      <c:pt idx="700">
                        <c:v>99.094946786223076</c:v>
                      </c:pt>
                      <c:pt idx="701">
                        <c:v>99.891058409452768</c:v>
                      </c:pt>
                      <c:pt idx="702">
                        <c:v>99.402217939048569</c:v>
                      </c:pt>
                      <c:pt idx="703">
                        <c:v>99.346350456716664</c:v>
                      </c:pt>
                      <c:pt idx="704">
                        <c:v>99.592167378977052</c:v>
                      </c:pt>
                      <c:pt idx="705">
                        <c:v>99.723455962457066</c:v>
                      </c:pt>
                      <c:pt idx="706">
                        <c:v>99.723455962457066</c:v>
                      </c:pt>
                      <c:pt idx="707">
                        <c:v>99.723455962457066</c:v>
                      </c:pt>
                      <c:pt idx="708">
                        <c:v>98.969244950976289</c:v>
                      </c:pt>
                      <c:pt idx="709">
                        <c:v>98.829576245146527</c:v>
                      </c:pt>
                      <c:pt idx="710">
                        <c:v>98.871476856895455</c:v>
                      </c:pt>
                      <c:pt idx="711">
                        <c:v>97.879829045504067</c:v>
                      </c:pt>
                      <c:pt idx="712">
                        <c:v>97.851895304338115</c:v>
                      </c:pt>
                      <c:pt idx="713">
                        <c:v>97.851895304338115</c:v>
                      </c:pt>
                      <c:pt idx="714">
                        <c:v>97.851895304338115</c:v>
                      </c:pt>
                      <c:pt idx="715">
                        <c:v>97.418922316265821</c:v>
                      </c:pt>
                      <c:pt idx="716">
                        <c:v>97.363054833933901</c:v>
                      </c:pt>
                      <c:pt idx="717">
                        <c:v>96.552976340121234</c:v>
                      </c:pt>
                      <c:pt idx="718">
                        <c:v>96.273638928461708</c:v>
                      </c:pt>
                      <c:pt idx="719">
                        <c:v>96.371407022542527</c:v>
                      </c:pt>
                      <c:pt idx="720">
                        <c:v>96.371407022542527</c:v>
                      </c:pt>
                      <c:pt idx="721">
                        <c:v>96.371407022542527</c:v>
                      </c:pt>
                      <c:pt idx="722">
                        <c:v>96.474761864856561</c:v>
                      </c:pt>
                      <c:pt idx="723">
                        <c:v>96.748512528282902</c:v>
                      </c:pt>
                      <c:pt idx="724">
                        <c:v>96.636777563619091</c:v>
                      </c:pt>
                      <c:pt idx="725">
                        <c:v>97.195452386938186</c:v>
                      </c:pt>
                      <c:pt idx="726">
                        <c:v>97.712226598508337</c:v>
                      </c:pt>
                      <c:pt idx="727">
                        <c:v>97.712226598508337</c:v>
                      </c:pt>
                      <c:pt idx="728">
                        <c:v>97.712226598508337</c:v>
                      </c:pt>
                      <c:pt idx="729">
                        <c:v>97.754127210257266</c:v>
                      </c:pt>
                      <c:pt idx="730">
                        <c:v>97.097684292857338</c:v>
                      </c:pt>
                      <c:pt idx="731">
                        <c:v>97.041816810525432</c:v>
                      </c:pt>
                      <c:pt idx="732">
                        <c:v>97.156345149305849</c:v>
                      </c:pt>
                      <c:pt idx="733">
                        <c:v>97.444062683315181</c:v>
                      </c:pt>
                      <c:pt idx="734">
                        <c:v>97.444062683315181</c:v>
                      </c:pt>
                      <c:pt idx="735">
                        <c:v>97.444062683315181</c:v>
                      </c:pt>
                      <c:pt idx="736">
                        <c:v>97.717813346741536</c:v>
                      </c:pt>
                      <c:pt idx="737">
                        <c:v>97.860275426687906</c:v>
                      </c:pt>
                      <c:pt idx="738">
                        <c:v>97.42450906449902</c:v>
                      </c:pt>
                      <c:pt idx="739">
                        <c:v>97.377021704516892</c:v>
                      </c:pt>
                      <c:pt idx="740">
                        <c:v>97.321154222184987</c:v>
                      </c:pt>
                      <c:pt idx="741">
                        <c:v>97.321154222184987</c:v>
                      </c:pt>
                      <c:pt idx="742">
                        <c:v>97.321154222184987</c:v>
                      </c:pt>
                      <c:pt idx="743">
                        <c:v>97.488756669180702</c:v>
                      </c:pt>
                      <c:pt idx="744">
                        <c:v>97.382608452750091</c:v>
                      </c:pt>
                      <c:pt idx="745">
                        <c:v>97.544624151512622</c:v>
                      </c:pt>
                      <c:pt idx="746">
                        <c:v>97.586524763261551</c:v>
                      </c:pt>
                      <c:pt idx="747">
                        <c:v>97.432889186848797</c:v>
                      </c:pt>
                      <c:pt idx="748">
                        <c:v>97.432889186848797</c:v>
                      </c:pt>
                      <c:pt idx="749">
                        <c:v>97.432889186848797</c:v>
                      </c:pt>
                      <c:pt idx="750">
                        <c:v>97.586524763261551</c:v>
                      </c:pt>
                      <c:pt idx="751">
                        <c:v>97.698259727925361</c:v>
                      </c:pt>
                      <c:pt idx="752">
                        <c:v>97.600491633844513</c:v>
                      </c:pt>
                      <c:pt idx="753">
                        <c:v>97.488756669180702</c:v>
                      </c:pt>
                      <c:pt idx="754">
                        <c:v>97.62842537501048</c:v>
                      </c:pt>
                      <c:pt idx="755">
                        <c:v>97.62842537501048</c:v>
                      </c:pt>
                      <c:pt idx="756">
                        <c:v>97.62842537501048</c:v>
                      </c:pt>
                      <c:pt idx="757">
                        <c:v>97.502723539763679</c:v>
                      </c:pt>
                      <c:pt idx="758">
                        <c:v>97.47478979859774</c:v>
                      </c:pt>
                      <c:pt idx="759">
                        <c:v>97.544624151512622</c:v>
                      </c:pt>
                      <c:pt idx="760">
                        <c:v>97.530657280929631</c:v>
                      </c:pt>
                      <c:pt idx="761">
                        <c:v>97.684292857342385</c:v>
                      </c:pt>
                      <c:pt idx="762">
                        <c:v>97.684292857342385</c:v>
                      </c:pt>
                      <c:pt idx="763">
                        <c:v>97.684292857342385</c:v>
                      </c:pt>
                      <c:pt idx="764">
                        <c:v>97.684292857342385</c:v>
                      </c:pt>
                      <c:pt idx="765">
                        <c:v>97.65356574205984</c:v>
                      </c:pt>
                      <c:pt idx="766">
                        <c:v>97.586524763261551</c:v>
                      </c:pt>
                      <c:pt idx="767">
                        <c:v>97.689879605575584</c:v>
                      </c:pt>
                      <c:pt idx="768">
                        <c:v>97.809994692589186</c:v>
                      </c:pt>
                      <c:pt idx="769">
                        <c:v>97.809994692589186</c:v>
                      </c:pt>
                      <c:pt idx="770">
                        <c:v>97.809994692589186</c:v>
                      </c:pt>
                      <c:pt idx="771">
                        <c:v>97.768094080840257</c:v>
                      </c:pt>
                      <c:pt idx="772">
                        <c:v>97.773680829073456</c:v>
                      </c:pt>
                      <c:pt idx="773">
                        <c:v>97.997150758401077</c:v>
                      </c:pt>
                      <c:pt idx="774">
                        <c:v>98.242967680661479</c:v>
                      </c:pt>
                      <c:pt idx="775">
                        <c:v>98.201067068912536</c:v>
                      </c:pt>
                      <c:pt idx="776">
                        <c:v>98.201067068912536</c:v>
                      </c:pt>
                      <c:pt idx="777">
                        <c:v>98.201067068912536</c:v>
                      </c:pt>
                      <c:pt idx="778">
                        <c:v>98.276488170060631</c:v>
                      </c:pt>
                      <c:pt idx="779">
                        <c:v>98.569792452303133</c:v>
                      </c:pt>
                      <c:pt idx="780">
                        <c:v>98.843543115729489</c:v>
                      </c:pt>
                      <c:pt idx="781">
                        <c:v>99.337970334366872</c:v>
                      </c:pt>
                      <c:pt idx="782">
                        <c:v>99.737422833040029</c:v>
                      </c:pt>
                      <c:pt idx="783">
                        <c:v>99.737422833040029</c:v>
                      </c:pt>
                      <c:pt idx="784">
                        <c:v>99.737422833040029</c:v>
                      </c:pt>
                      <c:pt idx="785">
                        <c:v>99.541886644878346</c:v>
                      </c:pt>
                      <c:pt idx="786">
                        <c:v>99.597754127210266</c:v>
                      </c:pt>
                      <c:pt idx="787">
                        <c:v>99.918992150618749</c:v>
                      </c:pt>
                      <c:pt idx="788">
                        <c:v>100.46370010335485</c:v>
                      </c:pt>
                      <c:pt idx="789">
                        <c:v>101.09220927958881</c:v>
                      </c:pt>
                      <c:pt idx="790">
                        <c:v>101.09220927958881</c:v>
                      </c:pt>
                      <c:pt idx="791">
                        <c:v>101.09220927958881</c:v>
                      </c:pt>
                      <c:pt idx="792">
                        <c:v>101.32964607949944</c:v>
                      </c:pt>
                      <c:pt idx="793">
                        <c:v>100.91063996201011</c:v>
                      </c:pt>
                      <c:pt idx="794">
                        <c:v>100.77097125618036</c:v>
                      </c:pt>
                      <c:pt idx="795">
                        <c:v>101.18997737366966</c:v>
                      </c:pt>
                      <c:pt idx="796">
                        <c:v>100.54470795273612</c:v>
                      </c:pt>
                      <c:pt idx="797">
                        <c:v>100.54470795273612</c:v>
                      </c:pt>
                      <c:pt idx="798">
                        <c:v>100.54470795273612</c:v>
                      </c:pt>
                      <c:pt idx="799">
                        <c:v>100.96650744434203</c:v>
                      </c:pt>
                      <c:pt idx="800">
                        <c:v>100.45531998100508</c:v>
                      </c:pt>
                      <c:pt idx="801">
                        <c:v>100.50001396687058</c:v>
                      </c:pt>
                      <c:pt idx="802">
                        <c:v>100.19832956227827</c:v>
                      </c:pt>
                      <c:pt idx="803">
                        <c:v>100.42179949160592</c:v>
                      </c:pt>
                      <c:pt idx="804">
                        <c:v>100.42179949160592</c:v>
                      </c:pt>
                      <c:pt idx="805">
                        <c:v>100.42179949160592</c:v>
                      </c:pt>
                      <c:pt idx="806">
                        <c:v>100.0586608564485</c:v>
                      </c:pt>
                      <c:pt idx="807">
                        <c:v>100.03072711528256</c:v>
                      </c:pt>
                      <c:pt idx="808">
                        <c:v>99.877091538869806</c:v>
                      </c:pt>
                      <c:pt idx="809">
                        <c:v>98.885443727478417</c:v>
                      </c:pt>
                      <c:pt idx="810">
                        <c:v>98.731808151065664</c:v>
                      </c:pt>
                      <c:pt idx="811">
                        <c:v>98.731808151065664</c:v>
                      </c:pt>
                      <c:pt idx="812">
                        <c:v>98.731808151065664</c:v>
                      </c:pt>
                      <c:pt idx="813">
                        <c:v>98.717841280482716</c:v>
                      </c:pt>
                      <c:pt idx="814">
                        <c:v>98.927344339227346</c:v>
                      </c:pt>
                      <c:pt idx="815">
                        <c:v>99.067013045057138</c:v>
                      </c:pt>
                      <c:pt idx="816">
                        <c:v>98.796055755747375</c:v>
                      </c:pt>
                      <c:pt idx="817">
                        <c:v>98.899410598061394</c:v>
                      </c:pt>
                      <c:pt idx="818">
                        <c:v>98.899410598061394</c:v>
                      </c:pt>
                      <c:pt idx="819">
                        <c:v>98.899410598061394</c:v>
                      </c:pt>
                      <c:pt idx="820">
                        <c:v>99.430151680214536</c:v>
                      </c:pt>
                      <c:pt idx="821">
                        <c:v>99.164781139137972</c:v>
                      </c:pt>
                      <c:pt idx="822">
                        <c:v>99.072599793290323</c:v>
                      </c:pt>
                      <c:pt idx="823">
                        <c:v>98.620073186401854</c:v>
                      </c:pt>
                      <c:pt idx="824">
                        <c:v>98.527891840554204</c:v>
                      </c:pt>
                      <c:pt idx="825">
                        <c:v>98.527891840554204</c:v>
                      </c:pt>
                      <c:pt idx="826">
                        <c:v>98.527891840554204</c:v>
                      </c:pt>
                      <c:pt idx="827">
                        <c:v>98.625659934635053</c:v>
                      </c:pt>
                      <c:pt idx="828">
                        <c:v>99.025112433308209</c:v>
                      </c:pt>
                      <c:pt idx="829">
                        <c:v>99.011145562725218</c:v>
                      </c:pt>
                      <c:pt idx="830">
                        <c:v>98.941311209810337</c:v>
                      </c:pt>
                      <c:pt idx="831">
                        <c:v>98.983211821559266</c:v>
                      </c:pt>
                      <c:pt idx="832">
                        <c:v>98.983211821559266</c:v>
                      </c:pt>
                      <c:pt idx="833">
                        <c:v>98.983211821559266</c:v>
                      </c:pt>
                      <c:pt idx="834">
                        <c:v>99.737422833040029</c:v>
                      </c:pt>
                      <c:pt idx="835">
                        <c:v>99.0809799156401</c:v>
                      </c:pt>
                      <c:pt idx="836">
                        <c:v>98.91337746864437</c:v>
                      </c:pt>
                      <c:pt idx="837">
                        <c:v>98.787675633397583</c:v>
                      </c:pt>
                      <c:pt idx="838">
                        <c:v>99.094946786223076</c:v>
                      </c:pt>
                      <c:pt idx="839">
                        <c:v>99.094946786223076</c:v>
                      </c:pt>
                      <c:pt idx="840">
                        <c:v>99.094946786223076</c:v>
                      </c:pt>
                      <c:pt idx="841">
                        <c:v>99.444118550797512</c:v>
                      </c:pt>
                      <c:pt idx="842">
                        <c:v>99.290482974384759</c:v>
                      </c:pt>
                      <c:pt idx="843">
                        <c:v>99.346350456716664</c:v>
                      </c:pt>
                      <c:pt idx="844">
                        <c:v>99.150814268554981</c:v>
                      </c:pt>
                      <c:pt idx="845">
                        <c:v>98.829576245146527</c:v>
                      </c:pt>
                      <c:pt idx="846">
                        <c:v>98.829576245146527</c:v>
                      </c:pt>
                      <c:pt idx="847">
                        <c:v>98.829576245146527</c:v>
                      </c:pt>
                      <c:pt idx="848">
                        <c:v>99.053046174474147</c:v>
                      </c:pt>
                      <c:pt idx="849">
                        <c:v>98.941311209810337</c:v>
                      </c:pt>
                      <c:pt idx="850">
                        <c:v>98.731808151065664</c:v>
                      </c:pt>
                      <c:pt idx="851">
                        <c:v>98.558618955836764</c:v>
                      </c:pt>
                      <c:pt idx="852">
                        <c:v>98.578172574652925</c:v>
                      </c:pt>
                      <c:pt idx="853">
                        <c:v>98.578172574652925</c:v>
                      </c:pt>
                      <c:pt idx="854">
                        <c:v>98.578172574652925</c:v>
                      </c:pt>
                      <c:pt idx="855">
                        <c:v>98.131232715997669</c:v>
                      </c:pt>
                      <c:pt idx="856">
                        <c:v>98.18710019832956</c:v>
                      </c:pt>
                      <c:pt idx="857">
                        <c:v>98.103298974831702</c:v>
                      </c:pt>
                      <c:pt idx="858">
                        <c:v>97.494343417413901</c:v>
                      </c:pt>
                      <c:pt idx="859">
                        <c:v>97.019469817592679</c:v>
                      </c:pt>
                      <c:pt idx="860">
                        <c:v>96.572529958937409</c:v>
                      </c:pt>
                      <c:pt idx="861">
                        <c:v>96.483141987206338</c:v>
                      </c:pt>
                      <c:pt idx="862">
                        <c:v>96.441241375457409</c:v>
                      </c:pt>
                      <c:pt idx="863">
                        <c:v>96.56694321070421</c:v>
                      </c:pt>
                      <c:pt idx="864">
                        <c:v>96.594876951870162</c:v>
                      </c:pt>
                      <c:pt idx="865">
                        <c:v>96.455208246040385</c:v>
                      </c:pt>
                      <c:pt idx="866">
                        <c:v>96.12000335204894</c:v>
                      </c:pt>
                      <c:pt idx="867">
                        <c:v>96.139556970865115</c:v>
                      </c:pt>
                      <c:pt idx="868">
                        <c:v>96.022235257968106</c:v>
                      </c:pt>
                      <c:pt idx="869">
                        <c:v>95.924467163887272</c:v>
                      </c:pt>
                      <c:pt idx="870">
                        <c:v>95.924467163887272</c:v>
                      </c:pt>
                      <c:pt idx="871">
                        <c:v>95.924467163887272</c:v>
                      </c:pt>
                      <c:pt idx="872">
                        <c:v>96.036202128551082</c:v>
                      </c:pt>
                      <c:pt idx="873">
                        <c:v>96.231738316712764</c:v>
                      </c:pt>
                      <c:pt idx="874">
                        <c:v>96.092069610882973</c:v>
                      </c:pt>
                      <c:pt idx="875">
                        <c:v>96.125590100282139</c:v>
                      </c:pt>
                      <c:pt idx="876">
                        <c:v>95.868599681555352</c:v>
                      </c:pt>
                      <c:pt idx="877">
                        <c:v>95.868599681555352</c:v>
                      </c:pt>
                      <c:pt idx="878">
                        <c:v>95.868599681555352</c:v>
                      </c:pt>
                      <c:pt idx="879">
                        <c:v>95.281991117070305</c:v>
                      </c:pt>
                      <c:pt idx="880">
                        <c:v>95.268024246487329</c:v>
                      </c:pt>
                      <c:pt idx="881">
                        <c:v>95.092041677141822</c:v>
                      </c:pt>
                      <c:pt idx="882">
                        <c:v>95.365792340568177</c:v>
                      </c:pt>
                      <c:pt idx="883">
                        <c:v>95.589262269895798</c:v>
                      </c:pt>
                      <c:pt idx="884">
                        <c:v>95.589262269895798</c:v>
                      </c:pt>
                      <c:pt idx="885">
                        <c:v>95.589262269895798</c:v>
                      </c:pt>
                      <c:pt idx="886">
                        <c:v>95.938434034470234</c:v>
                      </c:pt>
                      <c:pt idx="887">
                        <c:v>95.435626693483059</c:v>
                      </c:pt>
                      <c:pt idx="888">
                        <c:v>95.268024246487329</c:v>
                      </c:pt>
                      <c:pt idx="889">
                        <c:v>95.136735663007343</c:v>
                      </c:pt>
                      <c:pt idx="890">
                        <c:v>95.268024246487329</c:v>
                      </c:pt>
                      <c:pt idx="891">
                        <c:v>95.268024246487329</c:v>
                      </c:pt>
                      <c:pt idx="892">
                        <c:v>95.268024246487329</c:v>
                      </c:pt>
                      <c:pt idx="893">
                        <c:v>95.309924858236258</c:v>
                      </c:pt>
                      <c:pt idx="894">
                        <c:v>95.309924858236258</c:v>
                      </c:pt>
                      <c:pt idx="895">
                        <c:v>95.402106204083907</c:v>
                      </c:pt>
                      <c:pt idx="896">
                        <c:v>95.365792340568177</c:v>
                      </c:pt>
                      <c:pt idx="897">
                        <c:v>95.268024246487329</c:v>
                      </c:pt>
                      <c:pt idx="898">
                        <c:v>95.268024246487329</c:v>
                      </c:pt>
                      <c:pt idx="899">
                        <c:v>95.268024246487329</c:v>
                      </c:pt>
                      <c:pt idx="900">
                        <c:v>95.337858599402225</c:v>
                      </c:pt>
                      <c:pt idx="901">
                        <c:v>95.421659822900068</c:v>
                      </c:pt>
                      <c:pt idx="902">
                        <c:v>95.281991117070305</c:v>
                      </c:pt>
                      <c:pt idx="903">
                        <c:v>95.318304980586049</c:v>
                      </c:pt>
                      <c:pt idx="904">
                        <c:v>95.170256152406495</c:v>
                      </c:pt>
                      <c:pt idx="905">
                        <c:v>95.170256152406495</c:v>
                      </c:pt>
                      <c:pt idx="906">
                        <c:v>95.170256152406495</c:v>
                      </c:pt>
                      <c:pt idx="907">
                        <c:v>95.100421799491613</c:v>
                      </c:pt>
                      <c:pt idx="908">
                        <c:v>95.133942288890765</c:v>
                      </c:pt>
                      <c:pt idx="909">
                        <c:v>95.086454928908623</c:v>
                      </c:pt>
                      <c:pt idx="910">
                        <c:v>95.254057375904353</c:v>
                      </c:pt>
                      <c:pt idx="911">
                        <c:v>95.231710382971585</c:v>
                      </c:pt>
                      <c:pt idx="912">
                        <c:v>95.295957987653296</c:v>
                      </c:pt>
                      <c:pt idx="913">
                        <c:v>95.281991117070305</c:v>
                      </c:pt>
                      <c:pt idx="914">
                        <c:v>95.226123634738414</c:v>
                      </c:pt>
                      <c:pt idx="915">
                        <c:v>95.170256152406495</c:v>
                      </c:pt>
                      <c:pt idx="916">
                        <c:v>95.150702533590334</c:v>
                      </c:pt>
                      <c:pt idx="917">
                        <c:v>95.427246571133267</c:v>
                      </c:pt>
                      <c:pt idx="918">
                        <c:v>95.427246571133267</c:v>
                      </c:pt>
                      <c:pt idx="919">
                        <c:v>95.156289281823518</c:v>
                      </c:pt>
                      <c:pt idx="920">
                        <c:v>95.217743512388623</c:v>
                      </c:pt>
                      <c:pt idx="921">
                        <c:v>95.128355540657566</c:v>
                      </c:pt>
                      <c:pt idx="922">
                        <c:v>94.988686834827803</c:v>
                      </c:pt>
                      <c:pt idx="923">
                        <c:v>95.011033827760542</c:v>
                      </c:pt>
                      <c:pt idx="924">
                        <c:v>95.072488058325646</c:v>
                      </c:pt>
                      <c:pt idx="925">
                        <c:v>95.002653705410765</c:v>
                      </c:pt>
                      <c:pt idx="926">
                        <c:v>94.904885611329931</c:v>
                      </c:pt>
                      <c:pt idx="927">
                        <c:v>94.876951870163978</c:v>
                      </c:pt>
                      <c:pt idx="928">
                        <c:v>94.88533199251377</c:v>
                      </c:pt>
                      <c:pt idx="929">
                        <c:v>95.058521187742684</c:v>
                      </c:pt>
                      <c:pt idx="930">
                        <c:v>95.128355540657566</c:v>
                      </c:pt>
                      <c:pt idx="931">
                        <c:v>95.058521187742684</c:v>
                      </c:pt>
                      <c:pt idx="932">
                        <c:v>94.974719964244812</c:v>
                      </c:pt>
                      <c:pt idx="933">
                        <c:v>94.932819352495883</c:v>
                      </c:pt>
                      <c:pt idx="934">
                        <c:v>94.876951870163978</c:v>
                      </c:pt>
                      <c:pt idx="935">
                        <c:v>94.918852481912893</c:v>
                      </c:pt>
                      <c:pt idx="936">
                        <c:v>94.960753093661836</c:v>
                      </c:pt>
                      <c:pt idx="937">
                        <c:v>95.064107935975855</c:v>
                      </c:pt>
                      <c:pt idx="938">
                        <c:v>95.128355540657566</c:v>
                      </c:pt>
                      <c:pt idx="939">
                        <c:v>95.198189893572433</c:v>
                      </c:pt>
                      <c:pt idx="940">
                        <c:v>95.100421799491613</c:v>
                      </c:pt>
                      <c:pt idx="941">
                        <c:v>95.072488058325646</c:v>
                      </c:pt>
                      <c:pt idx="942">
                        <c:v>95.184223022989471</c:v>
                      </c:pt>
                      <c:pt idx="943">
                        <c:v>95.114388670074575</c:v>
                      </c:pt>
                      <c:pt idx="944">
                        <c:v>95.114388670074575</c:v>
                      </c:pt>
                      <c:pt idx="945">
                        <c:v>95.030587446576732</c:v>
                      </c:pt>
                      <c:pt idx="946">
                        <c:v>95.016620575993755</c:v>
                      </c:pt>
                      <c:pt idx="947">
                        <c:v>95.016620575993755</c:v>
                      </c:pt>
                      <c:pt idx="948">
                        <c:v>95.030587446576732</c:v>
                      </c:pt>
                      <c:pt idx="949">
                        <c:v>95.016620575993755</c:v>
                      </c:pt>
                      <c:pt idx="950">
                        <c:v>95.044554317159694</c:v>
                      </c:pt>
                      <c:pt idx="951">
                        <c:v>95.016620575993755</c:v>
                      </c:pt>
                      <c:pt idx="952">
                        <c:v>95.016620575993755</c:v>
                      </c:pt>
                      <c:pt idx="953">
                        <c:v>95.030587446576732</c:v>
                      </c:pt>
                      <c:pt idx="954">
                        <c:v>95.142322411240542</c:v>
                      </c:pt>
                      <c:pt idx="955">
                        <c:v>95.128355540657566</c:v>
                      </c:pt>
                      <c:pt idx="956">
                        <c:v>95.184223022989471</c:v>
                      </c:pt>
                      <c:pt idx="957">
                        <c:v>95.100421799491613</c:v>
                      </c:pt>
                      <c:pt idx="958">
                        <c:v>95.058521187742684</c:v>
                      </c:pt>
                      <c:pt idx="959">
                        <c:v>95.030587446576732</c:v>
                      </c:pt>
                      <c:pt idx="960">
                        <c:v>94.988686834827803</c:v>
                      </c:pt>
                      <c:pt idx="961">
                        <c:v>94.835051258415049</c:v>
                      </c:pt>
                      <c:pt idx="962">
                        <c:v>94.821084387832073</c:v>
                      </c:pt>
                      <c:pt idx="963">
                        <c:v>94.709349423168248</c:v>
                      </c:pt>
                      <c:pt idx="964">
                        <c:v>94.220508952764035</c:v>
                      </c:pt>
                      <c:pt idx="965">
                        <c:v>94.192575211598083</c:v>
                      </c:pt>
                      <c:pt idx="966">
                        <c:v>94.150674599849154</c:v>
                      </c:pt>
                      <c:pt idx="967">
                        <c:v>94.206542082181073</c:v>
                      </c:pt>
                      <c:pt idx="968">
                        <c:v>93.88530405877259</c:v>
                      </c:pt>
                      <c:pt idx="969">
                        <c:v>93.71770161177686</c:v>
                      </c:pt>
                      <c:pt idx="970">
                        <c:v>93.857370317606652</c:v>
                      </c:pt>
                      <c:pt idx="971">
                        <c:v>93.759602223525789</c:v>
                      </c:pt>
                      <c:pt idx="972">
                        <c:v>93.737255230593036</c:v>
                      </c:pt>
                      <c:pt idx="973">
                        <c:v>93.927204670521519</c:v>
                      </c:pt>
                      <c:pt idx="974">
                        <c:v>93.410430458951367</c:v>
                      </c:pt>
                      <c:pt idx="975">
                        <c:v>93.591999776530074</c:v>
                      </c:pt>
                      <c:pt idx="976">
                        <c:v>93.536132294198154</c:v>
                      </c:pt>
                      <c:pt idx="977">
                        <c:v>93.410430458951367</c:v>
                      </c:pt>
                      <c:pt idx="978">
                        <c:v>93.145059917874789</c:v>
                      </c:pt>
                      <c:pt idx="979">
                        <c:v>93.270761753121604</c:v>
                      </c:pt>
                      <c:pt idx="980">
                        <c:v>93.061258694376932</c:v>
                      </c:pt>
                      <c:pt idx="981">
                        <c:v>93.089192435542898</c:v>
                      </c:pt>
                      <c:pt idx="982">
                        <c:v>93.117126176708851</c:v>
                      </c:pt>
                      <c:pt idx="983">
                        <c:v>92.97745747087906</c:v>
                      </c:pt>
                      <c:pt idx="984">
                        <c:v>93.186960529623732</c:v>
                      </c:pt>
                      <c:pt idx="985">
                        <c:v>93.494231682449225</c:v>
                      </c:pt>
                      <c:pt idx="986">
                        <c:v>93.368529847202424</c:v>
                      </c:pt>
                      <c:pt idx="987">
                        <c:v>93.131093047291841</c:v>
                      </c:pt>
                      <c:pt idx="988">
                        <c:v>93.326629235453495</c:v>
                      </c:pt>
                      <c:pt idx="989">
                        <c:v>93.340596106036472</c:v>
                      </c:pt>
                      <c:pt idx="990">
                        <c:v>93.466297941283287</c:v>
                      </c:pt>
                      <c:pt idx="991">
                        <c:v>93.480264811866263</c:v>
                      </c:pt>
                      <c:pt idx="992">
                        <c:v>93.242828011955652</c:v>
                      </c:pt>
                      <c:pt idx="993">
                        <c:v>93.270761753121604</c:v>
                      </c:pt>
                      <c:pt idx="994">
                        <c:v>93.494231682449225</c:v>
                      </c:pt>
                      <c:pt idx="995">
                        <c:v>93.466297941283287</c:v>
                      </c:pt>
                      <c:pt idx="996">
                        <c:v>93.452331070700296</c:v>
                      </c:pt>
                      <c:pt idx="997">
                        <c:v>93.480264811866263</c:v>
                      </c:pt>
                      <c:pt idx="998">
                        <c:v>93.242828011955652</c:v>
                      </c:pt>
                      <c:pt idx="999">
                        <c:v>93.312662364870533</c:v>
                      </c:pt>
                      <c:pt idx="1000">
                        <c:v>93.192547277856931</c:v>
                      </c:pt>
                      <c:pt idx="1001">
                        <c:v>93.061258694376932</c:v>
                      </c:pt>
                      <c:pt idx="1002">
                        <c:v>93.172993659040742</c:v>
                      </c:pt>
                      <c:pt idx="1003">
                        <c:v>93.089192435542898</c:v>
                      </c:pt>
                      <c:pt idx="1004">
                        <c:v>92.949523729713107</c:v>
                      </c:pt>
                      <c:pt idx="1005">
                        <c:v>92.843375513282496</c:v>
                      </c:pt>
                      <c:pt idx="1006">
                        <c:v>92.740020670968477</c:v>
                      </c:pt>
                      <c:pt idx="1007">
                        <c:v>92.628285706304638</c:v>
                      </c:pt>
                      <c:pt idx="1008">
                        <c:v>92.600351965138685</c:v>
                      </c:pt>
                      <c:pt idx="1009">
                        <c:v>92.851755635632287</c:v>
                      </c:pt>
                      <c:pt idx="1010">
                        <c:v>92.767954412134429</c:v>
                      </c:pt>
                      <c:pt idx="1011">
                        <c:v>92.795888153300368</c:v>
                      </c:pt>
                      <c:pt idx="1012">
                        <c:v>92.524930863990605</c:v>
                      </c:pt>
                      <c:pt idx="1013">
                        <c:v>92.614318835721676</c:v>
                      </c:pt>
                      <c:pt idx="1014">
                        <c:v>92.843375513282496</c:v>
                      </c:pt>
                      <c:pt idx="1015">
                        <c:v>92.809855023883358</c:v>
                      </c:pt>
                      <c:pt idx="1016">
                        <c:v>92.684153188636557</c:v>
                      </c:pt>
                      <c:pt idx="1017">
                        <c:v>92.614318835721676</c:v>
                      </c:pt>
                      <c:pt idx="1018">
                        <c:v>92.544484482806794</c:v>
                      </c:pt>
                      <c:pt idx="1019">
                        <c:v>92.801474901533567</c:v>
                      </c:pt>
                      <c:pt idx="1020">
                        <c:v>92.586385094555723</c:v>
                      </c:pt>
                      <c:pt idx="1021">
                        <c:v>92.684153188636557</c:v>
                      </c:pt>
                      <c:pt idx="1022">
                        <c:v>92.586385094555723</c:v>
                      </c:pt>
                      <c:pt idx="1023">
                        <c:v>92.516550741640827</c:v>
                      </c:pt>
                      <c:pt idx="1024">
                        <c:v>92.43274951814297</c:v>
                      </c:pt>
                      <c:pt idx="1025">
                        <c:v>92.558451353389756</c:v>
                      </c:pt>
                      <c:pt idx="1026">
                        <c:v>92.600351965138685</c:v>
                      </c:pt>
                      <c:pt idx="1027">
                        <c:v>92.670186318053567</c:v>
                      </c:pt>
                      <c:pt idx="1028">
                        <c:v>92.82382189446632</c:v>
                      </c:pt>
                      <c:pt idx="1029">
                        <c:v>92.628285706304638</c:v>
                      </c:pt>
                      <c:pt idx="1030">
                        <c:v>92.902036369731007</c:v>
                      </c:pt>
                      <c:pt idx="1031">
                        <c:v>92.893656247381216</c:v>
                      </c:pt>
                      <c:pt idx="1032">
                        <c:v>93.145059917874789</c:v>
                      </c:pt>
                      <c:pt idx="1033">
                        <c:v>93.145059917874789</c:v>
                      </c:pt>
                      <c:pt idx="1034">
                        <c:v>93.159026788457794</c:v>
                      </c:pt>
                      <c:pt idx="1035">
                        <c:v>93.159026788457794</c:v>
                      </c:pt>
                      <c:pt idx="1036">
                        <c:v>93.159026788457794</c:v>
                      </c:pt>
                      <c:pt idx="1037">
                        <c:v>93.145059917874789</c:v>
                      </c:pt>
                      <c:pt idx="1038">
                        <c:v>93.131093047291841</c:v>
                      </c:pt>
                      <c:pt idx="1039">
                        <c:v>93.172993659040742</c:v>
                      </c:pt>
                      <c:pt idx="1040">
                        <c:v>93.214894270789685</c:v>
                      </c:pt>
                      <c:pt idx="1041">
                        <c:v>93.131093047291841</c:v>
                      </c:pt>
                      <c:pt idx="1042">
                        <c:v>92.767954412134429</c:v>
                      </c:pt>
                      <c:pt idx="1043">
                        <c:v>92.628285706304638</c:v>
                      </c:pt>
                      <c:pt idx="1044">
                        <c:v>92.572418223972747</c:v>
                      </c:pt>
                      <c:pt idx="1045">
                        <c:v>92.586385094555723</c:v>
                      </c:pt>
                      <c:pt idx="1046">
                        <c:v>92.480236878125083</c:v>
                      </c:pt>
                      <c:pt idx="1047">
                        <c:v>92.279113941730202</c:v>
                      </c:pt>
                      <c:pt idx="1048">
                        <c:v>92.167378977066392</c:v>
                      </c:pt>
                      <c:pt idx="1049">
                        <c:v>92.279113941730202</c:v>
                      </c:pt>
                      <c:pt idx="1050">
                        <c:v>91.804240341908994</c:v>
                      </c:pt>
                      <c:pt idx="1051">
                        <c:v>91.832174083074946</c:v>
                      </c:pt>
                      <c:pt idx="1052">
                        <c:v>91.765133104276657</c:v>
                      </c:pt>
                      <c:pt idx="1053">
                        <c:v>91.957875918321747</c:v>
                      </c:pt>
                      <c:pt idx="1054">
                        <c:v>92.09754462415151</c:v>
                      </c:pt>
                      <c:pt idx="1055">
                        <c:v>92.125478365317463</c:v>
                      </c:pt>
                      <c:pt idx="1056">
                        <c:v>92.242800078214472</c:v>
                      </c:pt>
                      <c:pt idx="1057">
                        <c:v>92.09754462415151</c:v>
                      </c:pt>
                      <c:pt idx="1058">
                        <c:v>92.307047682896183</c:v>
                      </c:pt>
                      <c:pt idx="1059">
                        <c:v>92.293080812313192</c:v>
                      </c:pt>
                      <c:pt idx="1060">
                        <c:v>92.474650129891884</c:v>
                      </c:pt>
                      <c:pt idx="1061">
                        <c:v>92.706500181569325</c:v>
                      </c:pt>
                      <c:pt idx="1062">
                        <c:v>92.558451353389756</c:v>
                      </c:pt>
                      <c:pt idx="1063">
                        <c:v>92.251180200564249</c:v>
                      </c:pt>
                      <c:pt idx="1064">
                        <c:v>92.633872454537837</c:v>
                      </c:pt>
                      <c:pt idx="1065">
                        <c:v>92.633872454537837</c:v>
                      </c:pt>
                      <c:pt idx="1066">
                        <c:v>92.851755635632287</c:v>
                      </c:pt>
                      <c:pt idx="1067">
                        <c:v>92.628285706304638</c:v>
                      </c:pt>
                      <c:pt idx="1068">
                        <c:v>92.767954412134429</c:v>
                      </c:pt>
                      <c:pt idx="1069">
                        <c:v>92.656219447470605</c:v>
                      </c:pt>
                      <c:pt idx="1070">
                        <c:v>92.71208692980251</c:v>
                      </c:pt>
                      <c:pt idx="1071">
                        <c:v>92.684153188636557</c:v>
                      </c:pt>
                      <c:pt idx="1072">
                        <c:v>92.600351965138685</c:v>
                      </c:pt>
                      <c:pt idx="1073">
                        <c:v>92.591971842788894</c:v>
                      </c:pt>
                      <c:pt idx="1074">
                        <c:v>92.740020670968477</c:v>
                      </c:pt>
                      <c:pt idx="1075">
                        <c:v>92.43274951814297</c:v>
                      </c:pt>
                      <c:pt idx="1076">
                        <c:v>92.572418223972747</c:v>
                      </c:pt>
                      <c:pt idx="1077">
                        <c:v>92.348948294645112</c:v>
                      </c:pt>
                      <c:pt idx="1078">
                        <c:v>92.362915165228074</c:v>
                      </c:pt>
                      <c:pt idx="1079">
                        <c:v>92.43274951814297</c:v>
                      </c:pt>
                      <c:pt idx="1080">
                        <c:v>92.348948294645112</c:v>
                      </c:pt>
                      <c:pt idx="1081">
                        <c:v>91.720439118411136</c:v>
                      </c:pt>
                      <c:pt idx="1082">
                        <c:v>91.399201095002653</c:v>
                      </c:pt>
                      <c:pt idx="1083">
                        <c:v>91.30981312327161</c:v>
                      </c:pt>
                      <c:pt idx="1084">
                        <c:v>91.184111288024809</c:v>
                      </c:pt>
                      <c:pt idx="1085">
                        <c:v>91.281879382105629</c:v>
                      </c:pt>
                      <c:pt idx="1086">
                        <c:v>91.427134836168605</c:v>
                      </c:pt>
                      <c:pt idx="1087">
                        <c:v>91.48300231850051</c:v>
                      </c:pt>
                      <c:pt idx="1088">
                        <c:v>91.20366490684097</c:v>
                      </c:pt>
                      <c:pt idx="1089">
                        <c:v>91.287466130338828</c:v>
                      </c:pt>
                      <c:pt idx="1090">
                        <c:v>90.896393754015463</c:v>
                      </c:pt>
                      <c:pt idx="1091">
                        <c:v>90.938294365764406</c:v>
                      </c:pt>
                      <c:pt idx="1092">
                        <c:v>90.555602111790833</c:v>
                      </c:pt>
                      <c:pt idx="1093">
                        <c:v>90.128215871951738</c:v>
                      </c:pt>
                      <c:pt idx="1094">
                        <c:v>90.239950836615549</c:v>
                      </c:pt>
                      <c:pt idx="1095">
                        <c:v>90.253917707198525</c:v>
                      </c:pt>
                      <c:pt idx="1096">
                        <c:v>90.30978518953043</c:v>
                      </c:pt>
                      <c:pt idx="1097">
                        <c:v>90.30978518953043</c:v>
                      </c:pt>
                      <c:pt idx="1098">
                        <c:v>90.393586413028288</c:v>
                      </c:pt>
                      <c:pt idx="1099">
                        <c:v>90.631023212938914</c:v>
                      </c:pt>
                      <c:pt idx="1100">
                        <c:v>90.505321377692113</c:v>
                      </c:pt>
                      <c:pt idx="1101">
                        <c:v>90.36565267186235</c:v>
                      </c:pt>
                      <c:pt idx="1102">
                        <c:v>90.337718930696397</c:v>
                      </c:pt>
                      <c:pt idx="1103">
                        <c:v>90.323752060113421</c:v>
                      </c:pt>
                      <c:pt idx="1104">
                        <c:v>90.36565267186235</c:v>
                      </c:pt>
                      <c:pt idx="1105">
                        <c:v>90.36565267186235</c:v>
                      </c:pt>
                      <c:pt idx="1106">
                        <c:v>90.36565267186235</c:v>
                      </c:pt>
                      <c:pt idx="1107">
                        <c:v>90.36565267186235</c:v>
                      </c:pt>
                      <c:pt idx="1108">
                        <c:v>90.449453895360207</c:v>
                      </c:pt>
                      <c:pt idx="1109">
                        <c:v>90.407553283611293</c:v>
                      </c:pt>
                      <c:pt idx="1110">
                        <c:v>90.393586413028288</c:v>
                      </c:pt>
                      <c:pt idx="1111">
                        <c:v>90.184083354283629</c:v>
                      </c:pt>
                      <c:pt idx="1112">
                        <c:v>90.058381519036857</c:v>
                      </c:pt>
                      <c:pt idx="1113">
                        <c:v>90.351685801279373</c:v>
                      </c:pt>
                      <c:pt idx="1114">
                        <c:v>90.379619542445312</c:v>
                      </c:pt>
                      <c:pt idx="1115">
                        <c:v>90.114249001368748</c:v>
                      </c:pt>
                      <c:pt idx="1116">
                        <c:v>90.002514036704937</c:v>
                      </c:pt>
                      <c:pt idx="1117">
                        <c:v>90.086315260202795</c:v>
                      </c:pt>
                      <c:pt idx="1118">
                        <c:v>89.848878460292184</c:v>
                      </c:pt>
                      <c:pt idx="1119">
                        <c:v>89.876812201458137</c:v>
                      </c:pt>
                      <c:pt idx="1120">
                        <c:v>90.016480907287928</c:v>
                      </c:pt>
                      <c:pt idx="1121">
                        <c:v>90.184083354283629</c:v>
                      </c:pt>
                      <c:pt idx="1122">
                        <c:v>89.988547166121975</c:v>
                      </c:pt>
                      <c:pt idx="1123">
                        <c:v>89.932679683790056</c:v>
                      </c:pt>
                      <c:pt idx="1124">
                        <c:v>90.128215871951738</c:v>
                      </c:pt>
                      <c:pt idx="1125">
                        <c:v>90.281851448364478</c:v>
                      </c:pt>
                      <c:pt idx="1126">
                        <c:v>90.156149613117691</c:v>
                      </c:pt>
                      <c:pt idx="1127">
                        <c:v>90.491354507109151</c:v>
                      </c:pt>
                      <c:pt idx="1128">
                        <c:v>90.387999664795089</c:v>
                      </c:pt>
                      <c:pt idx="1129">
                        <c:v>90.267884577781501</c:v>
                      </c:pt>
                      <c:pt idx="1130">
                        <c:v>90.421520154194241</c:v>
                      </c:pt>
                      <c:pt idx="1131">
                        <c:v>90.100282130785786</c:v>
                      </c:pt>
                      <c:pt idx="1132">
                        <c:v>90.142182742534715</c:v>
                      </c:pt>
                      <c:pt idx="1133">
                        <c:v>90.142182742534715</c:v>
                      </c:pt>
                      <c:pt idx="1134">
                        <c:v>90.281851448364478</c:v>
                      </c:pt>
                      <c:pt idx="1135">
                        <c:v>90.184083354283629</c:v>
                      </c:pt>
                      <c:pt idx="1136">
                        <c:v>90.393586413028288</c:v>
                      </c:pt>
                      <c:pt idx="1137">
                        <c:v>90.421520154194241</c:v>
                      </c:pt>
                      <c:pt idx="1138">
                        <c:v>90.449453895360207</c:v>
                      </c:pt>
                      <c:pt idx="1139">
                        <c:v>90.281851448364478</c:v>
                      </c:pt>
                      <c:pt idx="1140">
                        <c:v>90.421520154194241</c:v>
                      </c:pt>
                      <c:pt idx="1141">
                        <c:v>90.114249001368748</c:v>
                      </c:pt>
                      <c:pt idx="1142">
                        <c:v>90.505321377692113</c:v>
                      </c:pt>
                      <c:pt idx="1143">
                        <c:v>90.575155730606994</c:v>
                      </c:pt>
                      <c:pt idx="1144">
                        <c:v>90.896393754015463</c:v>
                      </c:pt>
                      <c:pt idx="1145">
                        <c:v>90.952261236347383</c:v>
                      </c:pt>
                      <c:pt idx="1146">
                        <c:v>90.924327495181416</c:v>
                      </c:pt>
                      <c:pt idx="1147">
                        <c:v>90.952261236347383</c:v>
                      </c:pt>
                      <c:pt idx="1148">
                        <c:v>90.840526271683572</c:v>
                      </c:pt>
                      <c:pt idx="1149">
                        <c:v>91.063996201011207</c:v>
                      </c:pt>
                      <c:pt idx="1150">
                        <c:v>91.008128718679288</c:v>
                      </c:pt>
                      <c:pt idx="1151">
                        <c:v>91.063996201011207</c:v>
                      </c:pt>
                      <c:pt idx="1152">
                        <c:v>91.119863683343112</c:v>
                      </c:pt>
                      <c:pt idx="1153">
                        <c:v>91.161764295092041</c:v>
                      </c:pt>
                      <c:pt idx="1154">
                        <c:v>90.994161848096326</c:v>
                      </c:pt>
                      <c:pt idx="1155">
                        <c:v>91.063996201011207</c:v>
                      </c:pt>
                      <c:pt idx="1156">
                        <c:v>90.672923824687842</c:v>
                      </c:pt>
                      <c:pt idx="1157">
                        <c:v>90.64499008352189</c:v>
                      </c:pt>
                      <c:pt idx="1158">
                        <c:v>90.505321377692113</c:v>
                      </c:pt>
                      <c:pt idx="1159">
                        <c:v>90.533255118858051</c:v>
                      </c:pt>
                      <c:pt idx="1160">
                        <c:v>90.36565267186235</c:v>
                      </c:pt>
                      <c:pt idx="1161">
                        <c:v>90.435487024777231</c:v>
                      </c:pt>
                      <c:pt idx="1162">
                        <c:v>90.533255118858051</c:v>
                      </c:pt>
                      <c:pt idx="1163">
                        <c:v>90.533255118858051</c:v>
                      </c:pt>
                      <c:pt idx="1164">
                        <c:v>90.533255118858051</c:v>
                      </c:pt>
                      <c:pt idx="1165">
                        <c:v>90.170116483700667</c:v>
                      </c:pt>
                      <c:pt idx="1166">
                        <c:v>90.295818318947468</c:v>
                      </c:pt>
                      <c:pt idx="1167">
                        <c:v>90.379619542445312</c:v>
                      </c:pt>
                      <c:pt idx="1168">
                        <c:v>90.533255118858051</c:v>
                      </c:pt>
                      <c:pt idx="1169">
                        <c:v>90.47738763652616</c:v>
                      </c:pt>
                      <c:pt idx="1170">
                        <c:v>90.30978518953043</c:v>
                      </c:pt>
                      <c:pt idx="1171">
                        <c:v>90.491354507109151</c:v>
                      </c:pt>
                      <c:pt idx="1172">
                        <c:v>90.64499008352189</c:v>
                      </c:pt>
                      <c:pt idx="1173">
                        <c:v>90.421520154194241</c:v>
                      </c:pt>
                      <c:pt idx="1174">
                        <c:v>90.561188860024032</c:v>
                      </c:pt>
                      <c:pt idx="1175">
                        <c:v>90.617056342355923</c:v>
                      </c:pt>
                      <c:pt idx="1176">
                        <c:v>90.58912260118997</c:v>
                      </c:pt>
                      <c:pt idx="1177">
                        <c:v>90.672923824687842</c:v>
                      </c:pt>
                      <c:pt idx="1178">
                        <c:v>90.575155730606994</c:v>
                      </c:pt>
                      <c:pt idx="1179">
                        <c:v>90.142182742534715</c:v>
                      </c:pt>
                      <c:pt idx="1180">
                        <c:v>90.393586413028288</c:v>
                      </c:pt>
                      <c:pt idx="1181">
                        <c:v>90.379619542445312</c:v>
                      </c:pt>
                      <c:pt idx="1182">
                        <c:v>90.281851448364478</c:v>
                      </c:pt>
                      <c:pt idx="1183">
                        <c:v>90.058381519036857</c:v>
                      </c:pt>
                      <c:pt idx="1184">
                        <c:v>90.114249001368748</c:v>
                      </c:pt>
                      <c:pt idx="1185">
                        <c:v>90.198050224866606</c:v>
                      </c:pt>
                      <c:pt idx="1186">
                        <c:v>90.114249001368748</c:v>
                      </c:pt>
                      <c:pt idx="1187">
                        <c:v>90.225983966032558</c:v>
                      </c:pt>
                      <c:pt idx="1188">
                        <c:v>90.086315260202795</c:v>
                      </c:pt>
                      <c:pt idx="1189">
                        <c:v>90.030447777870876</c:v>
                      </c:pt>
                      <c:pt idx="1190">
                        <c:v>90.086315260202795</c:v>
                      </c:pt>
                      <c:pt idx="1191">
                        <c:v>89.960613424956009</c:v>
                      </c:pt>
                      <c:pt idx="1192">
                        <c:v>90.058381519036857</c:v>
                      </c:pt>
                      <c:pt idx="1193">
                        <c:v>90.044414648453866</c:v>
                      </c:pt>
                      <c:pt idx="1194">
                        <c:v>90.058381519036857</c:v>
                      </c:pt>
                      <c:pt idx="1195">
                        <c:v>89.946646554373032</c:v>
                      </c:pt>
                      <c:pt idx="1196">
                        <c:v>89.75111036621135</c:v>
                      </c:pt>
                      <c:pt idx="1197">
                        <c:v>89.793010977960279</c:v>
                      </c:pt>
                      <c:pt idx="1198">
                        <c:v>89.58350791921562</c:v>
                      </c:pt>
                      <c:pt idx="1199">
                        <c:v>89.457806083968833</c:v>
                      </c:pt>
                      <c:pt idx="1200">
                        <c:v>89.326517500488848</c:v>
                      </c:pt>
                      <c:pt idx="1201">
                        <c:v>89.290203636973104</c:v>
                      </c:pt>
                      <c:pt idx="1202">
                        <c:v>89.164501801726317</c:v>
                      </c:pt>
                      <c:pt idx="1203">
                        <c:v>89.206402413475246</c:v>
                      </c:pt>
                      <c:pt idx="1204">
                        <c:v>89.108634319394397</c:v>
                      </c:pt>
                      <c:pt idx="1205">
                        <c:v>88.871197519483786</c:v>
                      </c:pt>
                      <c:pt idx="1206">
                        <c:v>88.703595072488056</c:v>
                      </c:pt>
                      <c:pt idx="1207">
                        <c:v>88.200787731500867</c:v>
                      </c:pt>
                      <c:pt idx="1208">
                        <c:v>87.991284672756223</c:v>
                      </c:pt>
                      <c:pt idx="1209">
                        <c:v>88.061119025671104</c:v>
                      </c:pt>
                      <c:pt idx="1210">
                        <c:v>87.907483449258365</c:v>
                      </c:pt>
                      <c:pt idx="1211">
                        <c:v>88.089052766837057</c:v>
                      </c:pt>
                      <c:pt idx="1212">
                        <c:v>87.921450319841341</c:v>
                      </c:pt>
                      <c:pt idx="1213">
                        <c:v>87.600212296432858</c:v>
                      </c:pt>
                      <c:pt idx="1214">
                        <c:v>87.502444202352024</c:v>
                      </c:pt>
                      <c:pt idx="1215">
                        <c:v>87.418642978854166</c:v>
                      </c:pt>
                      <c:pt idx="1216">
                        <c:v>87.34880862593927</c:v>
                      </c:pt>
                      <c:pt idx="1217">
                        <c:v>87.041537473113777</c:v>
                      </c:pt>
                      <c:pt idx="1218">
                        <c:v>87.139305567194612</c:v>
                      </c:pt>
                      <c:pt idx="1219">
                        <c:v>87.06947121427973</c:v>
                      </c:pt>
                      <c:pt idx="1220">
                        <c:v>86.999636861364834</c:v>
                      </c:pt>
                      <c:pt idx="1221">
                        <c:v>87.027570602530801</c:v>
                      </c:pt>
                      <c:pt idx="1222">
                        <c:v>86.678398837956365</c:v>
                      </c:pt>
                      <c:pt idx="1223">
                        <c:v>86.245425849884072</c:v>
                      </c:pt>
                      <c:pt idx="1224">
                        <c:v>85.994022179390484</c:v>
                      </c:pt>
                      <c:pt idx="1225">
                        <c:v>85.882287214726674</c:v>
                      </c:pt>
                      <c:pt idx="1226">
                        <c:v>85.756585379479873</c:v>
                      </c:pt>
                      <c:pt idx="1227">
                        <c:v>86.119724014637285</c:v>
                      </c:pt>
                      <c:pt idx="1228">
                        <c:v>85.994022179390484</c:v>
                      </c:pt>
                      <c:pt idx="1229">
                        <c:v>85.882287214726674</c:v>
                      </c:pt>
                      <c:pt idx="1230">
                        <c:v>85.868320344143683</c:v>
                      </c:pt>
                      <c:pt idx="1231">
                        <c:v>85.72865163831392</c:v>
                      </c:pt>
                      <c:pt idx="1232">
                        <c:v>85.658817285399039</c:v>
                      </c:pt>
                      <c:pt idx="1233">
                        <c:v>85.616916673650096</c:v>
                      </c:pt>
                      <c:pt idx="1234">
                        <c:v>85.672784155982015</c:v>
                      </c:pt>
                      <c:pt idx="1235">
                        <c:v>85.337579261990555</c:v>
                      </c:pt>
                      <c:pt idx="1236">
                        <c:v>85.491214838403309</c:v>
                      </c:pt>
                      <c:pt idx="1237">
                        <c:v>84.904606273918276</c:v>
                      </c:pt>
                      <c:pt idx="1238">
                        <c:v>84.778904438671475</c:v>
                      </c:pt>
                      <c:pt idx="1239">
                        <c:v>84.373865191765134</c:v>
                      </c:pt>
                      <c:pt idx="1240">
                        <c:v>84.331964580016205</c:v>
                      </c:pt>
                      <c:pt idx="1241">
                        <c:v>84.206262744769418</c:v>
                      </c:pt>
                      <c:pt idx="1242">
                        <c:v>83.647587921450324</c:v>
                      </c:pt>
                      <c:pt idx="1243">
                        <c:v>83.438084862705665</c:v>
                      </c:pt>
                      <c:pt idx="1244">
                        <c:v>84.080560909522617</c:v>
                      </c:pt>
                      <c:pt idx="1245">
                        <c:v>83.954859074275817</c:v>
                      </c:pt>
                      <c:pt idx="1246">
                        <c:v>83.745356015531158</c:v>
                      </c:pt>
                      <c:pt idx="1247">
                        <c:v>83.521886086203523</c:v>
                      </c:pt>
                      <c:pt idx="1248">
                        <c:v>83.368250509790769</c:v>
                      </c:pt>
                      <c:pt idx="1249">
                        <c:v>83.312383027458864</c:v>
                      </c:pt>
                      <c:pt idx="1250">
                        <c:v>83.49395234503757</c:v>
                      </c:pt>
                      <c:pt idx="1251">
                        <c:v>83.49395234503757</c:v>
                      </c:pt>
                      <c:pt idx="1252">
                        <c:v>83.605687309701395</c:v>
                      </c:pt>
                      <c:pt idx="1253">
                        <c:v>83.396184250956722</c:v>
                      </c:pt>
                      <c:pt idx="1254">
                        <c:v>83.619654180284357</c:v>
                      </c:pt>
                      <c:pt idx="1255">
                        <c:v>83.228581803961006</c:v>
                      </c:pt>
                      <c:pt idx="1256">
                        <c:v>83.549819827369475</c:v>
                      </c:pt>
                      <c:pt idx="1257">
                        <c:v>83.759322886114134</c:v>
                      </c:pt>
                      <c:pt idx="1258">
                        <c:v>83.703455403782229</c:v>
                      </c:pt>
                      <c:pt idx="1259">
                        <c:v>83.717422274365205</c:v>
                      </c:pt>
                      <c:pt idx="1260">
                        <c:v>83.438084862705665</c:v>
                      </c:pt>
                      <c:pt idx="1261">
                        <c:v>83.354283639207807</c:v>
                      </c:pt>
                      <c:pt idx="1262">
                        <c:v>83.088913098131229</c:v>
                      </c:pt>
                      <c:pt idx="1263">
                        <c:v>82.93527752171849</c:v>
                      </c:pt>
                      <c:pt idx="1264">
                        <c:v>82.76767507472276</c:v>
                      </c:pt>
                      <c:pt idx="1265">
                        <c:v>82.823542557054665</c:v>
                      </c:pt>
                      <c:pt idx="1266">
                        <c:v>82.586105757144054</c:v>
                      </c:pt>
                      <c:pt idx="1267">
                        <c:v>82.60007262772703</c:v>
                      </c:pt>
                      <c:pt idx="1268">
                        <c:v>82.628006368892983</c:v>
                      </c:pt>
                      <c:pt idx="1269">
                        <c:v>83.256515545126959</c:v>
                      </c:pt>
                      <c:pt idx="1270">
                        <c:v>83.577753568535442</c:v>
                      </c:pt>
                      <c:pt idx="1271">
                        <c:v>83.521886086203523</c:v>
                      </c:pt>
                      <c:pt idx="1272">
                        <c:v>83.843124109612006</c:v>
                      </c:pt>
                      <c:pt idx="1273">
                        <c:v>83.591720439118404</c:v>
                      </c:pt>
                      <c:pt idx="1274">
                        <c:v>83.633621050867347</c:v>
                      </c:pt>
                      <c:pt idx="1275">
                        <c:v>83.577753568535442</c:v>
                      </c:pt>
                      <c:pt idx="1276">
                        <c:v>83.898991591943911</c:v>
                      </c:pt>
                      <c:pt idx="1277">
                        <c:v>83.954859074275817</c:v>
                      </c:pt>
                      <c:pt idx="1278">
                        <c:v>83.94089220369284</c:v>
                      </c:pt>
                      <c:pt idx="1279">
                        <c:v>84.304030838850252</c:v>
                      </c:pt>
                      <c:pt idx="1280">
                        <c:v>84.55543450934384</c:v>
                      </c:pt>
                      <c:pt idx="1281">
                        <c:v>84.429732674097053</c:v>
                      </c:pt>
                      <c:pt idx="1282">
                        <c:v>83.857090980194982</c:v>
                      </c:pt>
                      <c:pt idx="1283">
                        <c:v>83.885024721360935</c:v>
                      </c:pt>
                      <c:pt idx="1284">
                        <c:v>83.968825944858793</c:v>
                      </c:pt>
                      <c:pt idx="1285">
                        <c:v>83.885024721360935</c:v>
                      </c:pt>
                      <c:pt idx="1286">
                        <c:v>83.857090980194982</c:v>
                      </c:pt>
                      <c:pt idx="1287">
                        <c:v>84.290063968267276</c:v>
                      </c:pt>
                      <c:pt idx="1288">
                        <c:v>83.996759686024745</c:v>
                      </c:pt>
                      <c:pt idx="1289">
                        <c:v>83.753736137880949</c:v>
                      </c:pt>
                      <c:pt idx="1290">
                        <c:v>84.010726556607722</c:v>
                      </c:pt>
                      <c:pt idx="1291">
                        <c:v>83.843124109612006</c:v>
                      </c:pt>
                      <c:pt idx="1292">
                        <c:v>84.010726556607722</c:v>
                      </c:pt>
                      <c:pt idx="1293">
                        <c:v>84.122461521271546</c:v>
                      </c:pt>
                      <c:pt idx="1294">
                        <c:v>84.150395262437499</c:v>
                      </c:pt>
                      <c:pt idx="1295">
                        <c:v>84.317997709433229</c:v>
                      </c:pt>
                      <c:pt idx="1296">
                        <c:v>84.2760970976843</c:v>
                      </c:pt>
                      <c:pt idx="1297">
                        <c:v>84.317997709433229</c:v>
                      </c:pt>
                      <c:pt idx="1298">
                        <c:v>84.262130227101323</c:v>
                      </c:pt>
                      <c:pt idx="1299">
                        <c:v>84.290063968267276</c:v>
                      </c:pt>
                      <c:pt idx="1300">
                        <c:v>84.290063968267276</c:v>
                      </c:pt>
                      <c:pt idx="1301">
                        <c:v>84.290063968267276</c:v>
                      </c:pt>
                      <c:pt idx="1302">
                        <c:v>84.317997709433229</c:v>
                      </c:pt>
                      <c:pt idx="1303">
                        <c:v>84.317997709433229</c:v>
                      </c:pt>
                      <c:pt idx="1304">
                        <c:v>84.248163356518333</c:v>
                      </c:pt>
                      <c:pt idx="1305">
                        <c:v>84.22022961535238</c:v>
                      </c:pt>
                      <c:pt idx="1306">
                        <c:v>83.968825944858793</c:v>
                      </c:pt>
                      <c:pt idx="1307">
                        <c:v>84.024693427190698</c:v>
                      </c:pt>
                      <c:pt idx="1308">
                        <c:v>83.954859074275817</c:v>
                      </c:pt>
                      <c:pt idx="1309">
                        <c:v>84.262130227101323</c:v>
                      </c:pt>
                      <c:pt idx="1310">
                        <c:v>84.443699544680015</c:v>
                      </c:pt>
                      <c:pt idx="1311">
                        <c:v>84.904606273918276</c:v>
                      </c:pt>
                      <c:pt idx="1312">
                        <c:v>85.812452861811778</c:v>
                      </c:pt>
                      <c:pt idx="1313">
                        <c:v>85.323612391407593</c:v>
                      </c:pt>
                      <c:pt idx="1314">
                        <c:v>84.932540015084228</c:v>
                      </c:pt>
                      <c:pt idx="1315">
                        <c:v>85.100142462079944</c:v>
                      </c:pt>
                      <c:pt idx="1316">
                        <c:v>85.016341238582086</c:v>
                      </c:pt>
                      <c:pt idx="1317">
                        <c:v>85.449314226654366</c:v>
                      </c:pt>
                      <c:pt idx="1318">
                        <c:v>85.547082320735214</c:v>
                      </c:pt>
                      <c:pt idx="1319">
                        <c:v>85.142043073828873</c:v>
                      </c:pt>
                      <c:pt idx="1320">
                        <c:v>85.379479873739498</c:v>
                      </c:pt>
                      <c:pt idx="1321">
                        <c:v>85.575016061901181</c:v>
                      </c:pt>
                      <c:pt idx="1322">
                        <c:v>85.952121567641555</c:v>
                      </c:pt>
                      <c:pt idx="1323">
                        <c:v>86.51079639096065</c:v>
                      </c:pt>
                      <c:pt idx="1324">
                        <c:v>86.203525238135143</c:v>
                      </c:pt>
                      <c:pt idx="1325">
                        <c:v>86.329227073381944</c:v>
                      </c:pt>
                      <c:pt idx="1326">
                        <c:v>86.734266320288285</c:v>
                      </c:pt>
                      <c:pt idx="1327">
                        <c:v>86.468895779211707</c:v>
                      </c:pt>
                      <c:pt idx="1328">
                        <c:v>86.34319394396492</c:v>
                      </c:pt>
                      <c:pt idx="1329">
                        <c:v>86.091790273471318</c:v>
                      </c:pt>
                      <c:pt idx="1330">
                        <c:v>86.231458979301095</c:v>
                      </c:pt>
                      <c:pt idx="1331">
                        <c:v>86.17559149696919</c:v>
                      </c:pt>
                      <c:pt idx="1332">
                        <c:v>86.147657755803237</c:v>
                      </c:pt>
                      <c:pt idx="1333">
                        <c:v>85.742618508896896</c:v>
                      </c:pt>
                      <c:pt idx="1334">
                        <c:v>85.72865163831392</c:v>
                      </c:pt>
                      <c:pt idx="1335">
                        <c:v>85.966088438224531</c:v>
                      </c:pt>
                      <c:pt idx="1336">
                        <c:v>86.161624626386214</c:v>
                      </c:pt>
                      <c:pt idx="1337">
                        <c:v>85.924187826475602</c:v>
                      </c:pt>
                      <c:pt idx="1338">
                        <c:v>85.756585379479873</c:v>
                      </c:pt>
                      <c:pt idx="1339">
                        <c:v>85.742618508896896</c:v>
                      </c:pt>
                      <c:pt idx="1340">
                        <c:v>85.56104919131819</c:v>
                      </c:pt>
                      <c:pt idx="1341">
                        <c:v>85.345959384340347</c:v>
                      </c:pt>
                      <c:pt idx="1342">
                        <c:v>85.351546132573546</c:v>
                      </c:pt>
                      <c:pt idx="1343">
                        <c:v>85.602949803067133</c:v>
                      </c:pt>
                      <c:pt idx="1344">
                        <c:v>85.519148579569261</c:v>
                      </c:pt>
                      <c:pt idx="1345">
                        <c:v>85.533115450152238</c:v>
                      </c:pt>
                      <c:pt idx="1346">
                        <c:v>85.56104919131819</c:v>
                      </c:pt>
                      <c:pt idx="1347">
                        <c:v>85.421380485488413</c:v>
                      </c:pt>
                      <c:pt idx="1348">
                        <c:v>85.393446744322461</c:v>
                      </c:pt>
                      <c:pt idx="1349">
                        <c:v>85.323612391407593</c:v>
                      </c:pt>
                      <c:pt idx="1350">
                        <c:v>85.239811167909721</c:v>
                      </c:pt>
                      <c:pt idx="1351">
                        <c:v>85.080588843263769</c:v>
                      </c:pt>
                      <c:pt idx="1352">
                        <c:v>84.974440626833157</c:v>
                      </c:pt>
                      <c:pt idx="1353">
                        <c:v>84.890639403335285</c:v>
                      </c:pt>
                      <c:pt idx="1354">
                        <c:v>84.723036956339556</c:v>
                      </c:pt>
                      <c:pt idx="1355">
                        <c:v>84.541467638760864</c:v>
                      </c:pt>
                      <c:pt idx="1356">
                        <c:v>84.918573144501238</c:v>
                      </c:pt>
                      <c:pt idx="1357">
                        <c:v>84.737003826922546</c:v>
                      </c:pt>
                      <c:pt idx="1358">
                        <c:v>85.128076203245911</c:v>
                      </c:pt>
                      <c:pt idx="1359">
                        <c:v>84.974440626833157</c:v>
                      </c:pt>
                      <c:pt idx="1360">
                        <c:v>84.764937568088499</c:v>
                      </c:pt>
                      <c:pt idx="1361">
                        <c:v>84.695103215173603</c:v>
                      </c:pt>
                      <c:pt idx="1362">
                        <c:v>84.611301991675745</c:v>
                      </c:pt>
                      <c:pt idx="1363">
                        <c:v>84.429732674097053</c:v>
                      </c:pt>
                      <c:pt idx="1364">
                        <c:v>84.527500768177887</c:v>
                      </c:pt>
                      <c:pt idx="1365">
                        <c:v>84.681136344590641</c:v>
                      </c:pt>
                      <c:pt idx="1366">
                        <c:v>84.429732674097053</c:v>
                      </c:pt>
                      <c:pt idx="1367">
                        <c:v>84.639235732841698</c:v>
                      </c:pt>
                      <c:pt idx="1368">
                        <c:v>84.750970697505522</c:v>
                      </c:pt>
                      <c:pt idx="1369">
                        <c:v>84.709070085756593</c:v>
                      </c:pt>
                      <c:pt idx="1370">
                        <c:v>84.513533897594911</c:v>
                      </c:pt>
                      <c:pt idx="1371">
                        <c:v>84.611301991675745</c:v>
                      </c:pt>
                      <c:pt idx="1372">
                        <c:v>84.443699544680015</c:v>
                      </c:pt>
                      <c:pt idx="1373">
                        <c:v>84.359898321182158</c:v>
                      </c:pt>
                      <c:pt idx="1374">
                        <c:v>84.248163356518333</c:v>
                      </c:pt>
                      <c:pt idx="1375">
                        <c:v>83.968825944858793</c:v>
                      </c:pt>
                      <c:pt idx="1376">
                        <c:v>83.912958462526888</c:v>
                      </c:pt>
                      <c:pt idx="1377">
                        <c:v>83.912958462526888</c:v>
                      </c:pt>
                      <c:pt idx="1378">
                        <c:v>84.206262744769418</c:v>
                      </c:pt>
                      <c:pt idx="1379">
                        <c:v>84.206262744769418</c:v>
                      </c:pt>
                      <c:pt idx="1380">
                        <c:v>84.178329003603451</c:v>
                      </c:pt>
                      <c:pt idx="1381">
                        <c:v>84.178329003603451</c:v>
                      </c:pt>
                      <c:pt idx="1382">
                        <c:v>84.122461521271546</c:v>
                      </c:pt>
                      <c:pt idx="1383">
                        <c:v>84.150395262437499</c:v>
                      </c:pt>
                      <c:pt idx="1384">
                        <c:v>83.675521662616276</c:v>
                      </c:pt>
                      <c:pt idx="1385">
                        <c:v>83.591720439118404</c:v>
                      </c:pt>
                      <c:pt idx="1386">
                        <c:v>83.689488533199253</c:v>
                      </c:pt>
                      <c:pt idx="1387">
                        <c:v>83.6615547920333</c:v>
                      </c:pt>
                      <c:pt idx="1388">
                        <c:v>83.717422274365205</c:v>
                      </c:pt>
                      <c:pt idx="1389">
                        <c:v>83.703455403782229</c:v>
                      </c:pt>
                      <c:pt idx="1390">
                        <c:v>83.479985474454594</c:v>
                      </c:pt>
                      <c:pt idx="1391">
                        <c:v>83.452051733288641</c:v>
                      </c:pt>
                      <c:pt idx="1392">
                        <c:v>83.466018603871618</c:v>
                      </c:pt>
                      <c:pt idx="1393">
                        <c:v>83.605687309701395</c:v>
                      </c:pt>
                      <c:pt idx="1394">
                        <c:v>83.898991591943911</c:v>
                      </c:pt>
                      <c:pt idx="1395">
                        <c:v>84.541467638760864</c:v>
                      </c:pt>
                      <c:pt idx="1396">
                        <c:v>84.429732674097053</c:v>
                      </c:pt>
                      <c:pt idx="1397">
                        <c:v>84.331964580016205</c:v>
                      </c:pt>
                      <c:pt idx="1398">
                        <c:v>84.304030838850252</c:v>
                      </c:pt>
                      <c:pt idx="1399">
                        <c:v>84.262130227101323</c:v>
                      </c:pt>
                      <c:pt idx="1400">
                        <c:v>84.527500768177887</c:v>
                      </c:pt>
                      <c:pt idx="1401">
                        <c:v>84.443699544680015</c:v>
                      </c:pt>
                      <c:pt idx="1402">
                        <c:v>84.611301991675745</c:v>
                      </c:pt>
                      <c:pt idx="1403">
                        <c:v>84.619682114025522</c:v>
                      </c:pt>
                      <c:pt idx="1404">
                        <c:v>84.485600156428958</c:v>
                      </c:pt>
                      <c:pt idx="1405">
                        <c:v>84.429732674097053</c:v>
                      </c:pt>
                      <c:pt idx="1406">
                        <c:v>84.569401379926816</c:v>
                      </c:pt>
                      <c:pt idx="1407">
                        <c:v>84.960473756250181</c:v>
                      </c:pt>
                      <c:pt idx="1408">
                        <c:v>84.946506885667191</c:v>
                      </c:pt>
                      <c:pt idx="1409">
                        <c:v>85.058241850331015</c:v>
                      </c:pt>
                      <c:pt idx="1410">
                        <c:v>84.988407497416134</c:v>
                      </c:pt>
                      <c:pt idx="1411">
                        <c:v>84.792871309254451</c:v>
                      </c:pt>
                      <c:pt idx="1412">
                        <c:v>84.709070085756593</c:v>
                      </c:pt>
                      <c:pt idx="1413">
                        <c:v>84.611301991675745</c:v>
                      </c:pt>
                      <c:pt idx="1414">
                        <c:v>84.569401379926816</c:v>
                      </c:pt>
                      <c:pt idx="1415">
                        <c:v>84.709070085756593</c:v>
                      </c:pt>
                      <c:pt idx="1416">
                        <c:v>84.709070085756593</c:v>
                      </c:pt>
                      <c:pt idx="1417">
                        <c:v>84.611301991675745</c:v>
                      </c:pt>
                      <c:pt idx="1418">
                        <c:v>84.597335121092769</c:v>
                      </c:pt>
                      <c:pt idx="1419">
                        <c:v>84.709070085756593</c:v>
                      </c:pt>
                      <c:pt idx="1420">
                        <c:v>85.030308109165063</c:v>
                      </c:pt>
                      <c:pt idx="1421">
                        <c:v>84.904606273918276</c:v>
                      </c:pt>
                      <c:pt idx="1422">
                        <c:v>85.11410933266292</c:v>
                      </c:pt>
                      <c:pt idx="1423">
                        <c:v>85.00237436799911</c:v>
                      </c:pt>
                      <c:pt idx="1424">
                        <c:v>85.225844297326745</c:v>
                      </c:pt>
                      <c:pt idx="1425">
                        <c:v>85.519148579569261</c:v>
                      </c:pt>
                      <c:pt idx="1426">
                        <c:v>85.519148579569261</c:v>
                      </c:pt>
                      <c:pt idx="1427">
                        <c:v>85.435347356071404</c:v>
                      </c:pt>
                      <c:pt idx="1428">
                        <c:v>85.239811167909721</c:v>
                      </c:pt>
                      <c:pt idx="1429">
                        <c:v>85.156009944411863</c:v>
                      </c:pt>
                      <c:pt idx="1430">
                        <c:v>85.267744909075674</c:v>
                      </c:pt>
                      <c:pt idx="1431">
                        <c:v>85.630883544233086</c:v>
                      </c:pt>
                      <c:pt idx="1432">
                        <c:v>86.259392720467048</c:v>
                      </c:pt>
                      <c:pt idx="1433">
                        <c:v>86.538730132126602</c:v>
                      </c:pt>
                      <c:pt idx="1434">
                        <c:v>86.147657755803237</c:v>
                      </c:pt>
                      <c:pt idx="1435">
                        <c:v>85.910220955892626</c:v>
                      </c:pt>
                      <c:pt idx="1436">
                        <c:v>85.812452861811778</c:v>
                      </c:pt>
                      <c:pt idx="1437">
                        <c:v>85.128076203245911</c:v>
                      </c:pt>
                      <c:pt idx="1438">
                        <c:v>85.169976814994826</c:v>
                      </c:pt>
                      <c:pt idx="1439">
                        <c:v>85.142043073828873</c:v>
                      </c:pt>
                      <c:pt idx="1440">
                        <c:v>84.764937568088499</c:v>
                      </c:pt>
                      <c:pt idx="1441">
                        <c:v>84.541467638760864</c:v>
                      </c:pt>
                      <c:pt idx="1442">
                        <c:v>84.66716947400765</c:v>
                      </c:pt>
                      <c:pt idx="1443">
                        <c:v>84.890639403335285</c:v>
                      </c:pt>
                      <c:pt idx="1444">
                        <c:v>84.541467638760864</c:v>
                      </c:pt>
                      <c:pt idx="1445">
                        <c:v>84.150395262437499</c:v>
                      </c:pt>
                      <c:pt idx="1446">
                        <c:v>83.94089220369284</c:v>
                      </c:pt>
                      <c:pt idx="1447">
                        <c:v>83.996759686024745</c:v>
                      </c:pt>
                      <c:pt idx="1448">
                        <c:v>83.675521662616276</c:v>
                      </c:pt>
                      <c:pt idx="1449">
                        <c:v>83.479985474454594</c:v>
                      </c:pt>
                      <c:pt idx="1450">
                        <c:v>83.591720439118404</c:v>
                      </c:pt>
                      <c:pt idx="1451">
                        <c:v>83.298416156875888</c:v>
                      </c:pt>
                      <c:pt idx="1452">
                        <c:v>83.116846839297182</c:v>
                      </c:pt>
                      <c:pt idx="1453">
                        <c:v>82.907343780552537</c:v>
                      </c:pt>
                      <c:pt idx="1454">
                        <c:v>83.005111874633371</c:v>
                      </c:pt>
                      <c:pt idx="1455">
                        <c:v>82.991145004050395</c:v>
                      </c:pt>
                      <c:pt idx="1456">
                        <c:v>83.019078745216348</c:v>
                      </c:pt>
                      <c:pt idx="1457">
                        <c:v>83.10287996871422</c:v>
                      </c:pt>
                      <c:pt idx="1458">
                        <c:v>83.005111874633371</c:v>
                      </c:pt>
                      <c:pt idx="1459">
                        <c:v>83.074946227548253</c:v>
                      </c:pt>
                      <c:pt idx="1460">
                        <c:v>83.298416156875888</c:v>
                      </c:pt>
                      <c:pt idx="1461">
                        <c:v>83.633621050867347</c:v>
                      </c:pt>
                      <c:pt idx="1462">
                        <c:v>83.32634989804184</c:v>
                      </c:pt>
                      <c:pt idx="1463">
                        <c:v>83.591720439118404</c:v>
                      </c:pt>
                      <c:pt idx="1464">
                        <c:v>83.312383027458864</c:v>
                      </c:pt>
                      <c:pt idx="1465">
                        <c:v>83.577753568535442</c:v>
                      </c:pt>
                      <c:pt idx="1466">
                        <c:v>83.619654180284357</c:v>
                      </c:pt>
                      <c:pt idx="1467">
                        <c:v>83.479985474454594</c:v>
                      </c:pt>
                      <c:pt idx="1468">
                        <c:v>83.354283639207807</c:v>
                      </c:pt>
                      <c:pt idx="1469">
                        <c:v>83.438084862705665</c:v>
                      </c:pt>
                      <c:pt idx="1470">
                        <c:v>83.479985474454594</c:v>
                      </c:pt>
                      <c:pt idx="1471">
                        <c:v>83.340316768624817</c:v>
                      </c:pt>
                      <c:pt idx="1472">
                        <c:v>83.32634989804184</c:v>
                      </c:pt>
                      <c:pt idx="1473">
                        <c:v>83.368250509790769</c:v>
                      </c:pt>
                      <c:pt idx="1474">
                        <c:v>83.49395234503757</c:v>
                      </c:pt>
                      <c:pt idx="1475">
                        <c:v>83.703455403782229</c:v>
                      </c:pt>
                      <c:pt idx="1476">
                        <c:v>83.767703008463926</c:v>
                      </c:pt>
                      <c:pt idx="1477">
                        <c:v>83.857090980194982</c:v>
                      </c:pt>
                      <c:pt idx="1478">
                        <c:v>83.843124109612006</c:v>
                      </c:pt>
                      <c:pt idx="1479">
                        <c:v>83.619654180284357</c:v>
                      </c:pt>
                      <c:pt idx="1480">
                        <c:v>83.675521662616276</c:v>
                      </c:pt>
                      <c:pt idx="1481">
                        <c:v>83.633621050867347</c:v>
                      </c:pt>
                      <c:pt idx="1482">
                        <c:v>83.577753568535442</c:v>
                      </c:pt>
                      <c:pt idx="1483">
                        <c:v>83.591720439118404</c:v>
                      </c:pt>
                      <c:pt idx="1484">
                        <c:v>83.787256627280087</c:v>
                      </c:pt>
                      <c:pt idx="1485">
                        <c:v>83.871057850777959</c:v>
                      </c:pt>
                      <c:pt idx="1486">
                        <c:v>83.898991591943911</c:v>
                      </c:pt>
                      <c:pt idx="1487">
                        <c:v>84.234196485935371</c:v>
                      </c:pt>
                      <c:pt idx="1488">
                        <c:v>84.365485069415357</c:v>
                      </c:pt>
                      <c:pt idx="1489">
                        <c:v>84.513533897594911</c:v>
                      </c:pt>
                      <c:pt idx="1490">
                        <c:v>84.597335121092769</c:v>
                      </c:pt>
                      <c:pt idx="1491">
                        <c:v>84.83477192100338</c:v>
                      </c:pt>
                      <c:pt idx="1492">
                        <c:v>84.83477192100338</c:v>
                      </c:pt>
                      <c:pt idx="1493">
                        <c:v>84.83477192100338</c:v>
                      </c:pt>
                      <c:pt idx="1494">
                        <c:v>85.156009944411863</c:v>
                      </c:pt>
                      <c:pt idx="1495">
                        <c:v>84.946506885667191</c:v>
                      </c:pt>
                      <c:pt idx="1496">
                        <c:v>85.063828598564214</c:v>
                      </c:pt>
                      <c:pt idx="1497">
                        <c:v>85.826419732394768</c:v>
                      </c:pt>
                      <c:pt idx="1498">
                        <c:v>86.217492108718119</c:v>
                      </c:pt>
                      <c:pt idx="1499">
                        <c:v>87.033157350763986</c:v>
                      </c:pt>
                      <c:pt idx="1500">
                        <c:v>86.320846951032166</c:v>
                      </c:pt>
                      <c:pt idx="1501">
                        <c:v>86.580630743875531</c:v>
                      </c:pt>
                      <c:pt idx="1502">
                        <c:v>87.116958574261858</c:v>
                      </c:pt>
                      <c:pt idx="1503">
                        <c:v>86.832034414369119</c:v>
                      </c:pt>
                      <c:pt idx="1504">
                        <c:v>87.200759797759702</c:v>
                      </c:pt>
                      <c:pt idx="1505">
                        <c:v>86.991256739015057</c:v>
                      </c:pt>
                      <c:pt idx="1506">
                        <c:v>87.153272437777602</c:v>
                      </c:pt>
                      <c:pt idx="1507">
                        <c:v>86.795720550853375</c:v>
                      </c:pt>
                      <c:pt idx="1508">
                        <c:v>86.552697002709579</c:v>
                      </c:pt>
                      <c:pt idx="1509">
                        <c:v>86.552697002709579</c:v>
                      </c:pt>
                      <c:pt idx="1510">
                        <c:v>86.552697002709579</c:v>
                      </c:pt>
                      <c:pt idx="1511">
                        <c:v>86.301293332215991</c:v>
                      </c:pt>
                      <c:pt idx="1512">
                        <c:v>86.502416268610844</c:v>
                      </c:pt>
                      <c:pt idx="1513">
                        <c:v>86.091790273471318</c:v>
                      </c:pt>
                      <c:pt idx="1514">
                        <c:v>86.133690885220261</c:v>
                      </c:pt>
                      <c:pt idx="1515">
                        <c:v>85.97167518645773</c:v>
                      </c:pt>
                      <c:pt idx="1516">
                        <c:v>85.97167518645773</c:v>
                      </c:pt>
                      <c:pt idx="1517">
                        <c:v>85.97167518645773</c:v>
                      </c:pt>
                      <c:pt idx="1518">
                        <c:v>85.463281097237356</c:v>
                      </c:pt>
                      <c:pt idx="1519">
                        <c:v>85.859940221793906</c:v>
                      </c:pt>
                      <c:pt idx="1520">
                        <c:v>85.742618508896896</c:v>
                      </c:pt>
                      <c:pt idx="1521">
                        <c:v>86.301293332215991</c:v>
                      </c:pt>
                      <c:pt idx="1522">
                        <c:v>86.594597614458507</c:v>
                      </c:pt>
                      <c:pt idx="1523">
                        <c:v>86.594597614458507</c:v>
                      </c:pt>
                      <c:pt idx="1524">
                        <c:v>86.594597614458507</c:v>
                      </c:pt>
                      <c:pt idx="1525">
                        <c:v>86.273359591050038</c:v>
                      </c:pt>
                      <c:pt idx="1526">
                        <c:v>86.147657755803237</c:v>
                      </c:pt>
                      <c:pt idx="1527">
                        <c:v>86.00798904997346</c:v>
                      </c:pt>
                      <c:pt idx="1528">
                        <c:v>85.519148579569261</c:v>
                      </c:pt>
                      <c:pt idx="1529">
                        <c:v>85.267744909075674</c:v>
                      </c:pt>
                      <c:pt idx="1530">
                        <c:v>85.267744909075674</c:v>
                      </c:pt>
                      <c:pt idx="1531">
                        <c:v>85.267744909075674</c:v>
                      </c:pt>
                      <c:pt idx="1532">
                        <c:v>85.966088438224531</c:v>
                      </c:pt>
                      <c:pt idx="1533">
                        <c:v>86.147657755803237</c:v>
                      </c:pt>
                      <c:pt idx="1534">
                        <c:v>86.049889661722389</c:v>
                      </c:pt>
                      <c:pt idx="1535">
                        <c:v>86.063856532305365</c:v>
                      </c:pt>
                      <c:pt idx="1536">
                        <c:v>85.658817285399039</c:v>
                      </c:pt>
                      <c:pt idx="1537">
                        <c:v>85.658817285399039</c:v>
                      </c:pt>
                      <c:pt idx="1538">
                        <c:v>85.658817285399039</c:v>
                      </c:pt>
                      <c:pt idx="1539">
                        <c:v>85.84597335121093</c:v>
                      </c:pt>
                      <c:pt idx="1540">
                        <c:v>85.742618508896896</c:v>
                      </c:pt>
                      <c:pt idx="1541">
                        <c:v>85.681164278331792</c:v>
                      </c:pt>
                      <c:pt idx="1542">
                        <c:v>86.013575798206659</c:v>
                      </c:pt>
                      <c:pt idx="1543">
                        <c:v>86.091790273471318</c:v>
                      </c:pt>
                      <c:pt idx="1544">
                        <c:v>86.091790273471318</c:v>
                      </c:pt>
                      <c:pt idx="1545">
                        <c:v>86.091790273471318</c:v>
                      </c:pt>
                      <c:pt idx="1546">
                        <c:v>85.924187826475602</c:v>
                      </c:pt>
                      <c:pt idx="1547">
                        <c:v>86.139277633453446</c:v>
                      </c:pt>
                      <c:pt idx="1548">
                        <c:v>86.063856532305365</c:v>
                      </c:pt>
                      <c:pt idx="1549">
                        <c:v>86.231458979301095</c:v>
                      </c:pt>
                      <c:pt idx="1550">
                        <c:v>86.566663873292555</c:v>
                      </c:pt>
                      <c:pt idx="1551">
                        <c:v>86.566663873292555</c:v>
                      </c:pt>
                      <c:pt idx="1552">
                        <c:v>86.566663873292555</c:v>
                      </c:pt>
                      <c:pt idx="1553">
                        <c:v>86.95773624961592</c:v>
                      </c:pt>
                      <c:pt idx="1554">
                        <c:v>87.083438084862706</c:v>
                      </c:pt>
                      <c:pt idx="1555">
                        <c:v>87.40467610827119</c:v>
                      </c:pt>
                      <c:pt idx="1556">
                        <c:v>87.368362244755446</c:v>
                      </c:pt>
                      <c:pt idx="1557">
                        <c:v>87.647699656414986</c:v>
                      </c:pt>
                      <c:pt idx="1558">
                        <c:v>87.647699656414986</c:v>
                      </c:pt>
                      <c:pt idx="1559">
                        <c:v>87.647699656414986</c:v>
                      </c:pt>
                      <c:pt idx="1560">
                        <c:v>87.40467610827119</c:v>
                      </c:pt>
                      <c:pt idx="1561">
                        <c:v>87.396295985921384</c:v>
                      </c:pt>
                      <c:pt idx="1562">
                        <c:v>87.061091091929939</c:v>
                      </c:pt>
                      <c:pt idx="1563">
                        <c:v>86.320846951032166</c:v>
                      </c:pt>
                      <c:pt idx="1564">
                        <c:v>86.021955920556451</c:v>
                      </c:pt>
                      <c:pt idx="1565">
                        <c:v>86.021955920556451</c:v>
                      </c:pt>
                      <c:pt idx="1566">
                        <c:v>86.021955920556451</c:v>
                      </c:pt>
                      <c:pt idx="1567">
                        <c:v>85.980055308807508</c:v>
                      </c:pt>
                      <c:pt idx="1568">
                        <c:v>85.496801586636494</c:v>
                      </c:pt>
                      <c:pt idx="1569">
                        <c:v>85.980055308807508</c:v>
                      </c:pt>
                      <c:pt idx="1570">
                        <c:v>85.929774574708802</c:v>
                      </c:pt>
                      <c:pt idx="1571">
                        <c:v>86.426995167462778</c:v>
                      </c:pt>
                      <c:pt idx="1572">
                        <c:v>86.426995167462778</c:v>
                      </c:pt>
                      <c:pt idx="1573">
                        <c:v>86.426995167462778</c:v>
                      </c:pt>
                      <c:pt idx="1574">
                        <c:v>86.79013380262019</c:v>
                      </c:pt>
                      <c:pt idx="1575">
                        <c:v>87.083438084862706</c:v>
                      </c:pt>
                      <c:pt idx="1576">
                        <c:v>87.292941143607365</c:v>
                      </c:pt>
                      <c:pt idx="1577">
                        <c:v>87.823682225760507</c:v>
                      </c:pt>
                      <c:pt idx="1578">
                        <c:v>87.516411072935</c:v>
                      </c:pt>
                      <c:pt idx="1579">
                        <c:v>87.438196597670327</c:v>
                      </c:pt>
                      <c:pt idx="1580">
                        <c:v>87.468923712952872</c:v>
                      </c:pt>
                      <c:pt idx="1581">
                        <c:v>87.223106790692484</c:v>
                      </c:pt>
                      <c:pt idx="1582">
                        <c:v>87.40467610827119</c:v>
                      </c:pt>
                      <c:pt idx="1583">
                        <c:v>87.446576720020104</c:v>
                      </c:pt>
                      <c:pt idx="1584">
                        <c:v>87.446576720020104</c:v>
                      </c:pt>
                      <c:pt idx="1585">
                        <c:v>87.446576720020104</c:v>
                      </c:pt>
                      <c:pt idx="1586">
                        <c:v>87.600212296432858</c:v>
                      </c:pt>
                      <c:pt idx="1587">
                        <c:v>87.871169585742621</c:v>
                      </c:pt>
                      <c:pt idx="1588">
                        <c:v>88.130953378586</c:v>
                      </c:pt>
                      <c:pt idx="1589">
                        <c:v>87.228693538925668</c:v>
                      </c:pt>
                      <c:pt idx="1590">
                        <c:v>88.150506997402161</c:v>
                      </c:pt>
                      <c:pt idx="1591">
                        <c:v>88.150506997402161</c:v>
                      </c:pt>
                      <c:pt idx="1592">
                        <c:v>88.150506997402161</c:v>
                      </c:pt>
                      <c:pt idx="1593">
                        <c:v>88.019218413922189</c:v>
                      </c:pt>
                      <c:pt idx="1594">
                        <c:v>87.85161596692646</c:v>
                      </c:pt>
                      <c:pt idx="1595">
                        <c:v>87.907483449258365</c:v>
                      </c:pt>
                      <c:pt idx="1596">
                        <c:v>88.36001005614682</c:v>
                      </c:pt>
                      <c:pt idx="1597">
                        <c:v>88.284588954998739</c:v>
                      </c:pt>
                      <c:pt idx="1598">
                        <c:v>88.284588954998739</c:v>
                      </c:pt>
                      <c:pt idx="1599">
                        <c:v>88.284588954998739</c:v>
                      </c:pt>
                      <c:pt idx="1600">
                        <c:v>88.75108243247017</c:v>
                      </c:pt>
                      <c:pt idx="1601">
                        <c:v>88.424257660828516</c:v>
                      </c:pt>
                      <c:pt idx="1602">
                        <c:v>88.625380597223398</c:v>
                      </c:pt>
                      <c:pt idx="1603">
                        <c:v>88.913098131232715</c:v>
                      </c:pt>
                      <c:pt idx="1604">
                        <c:v>88.703595072488056</c:v>
                      </c:pt>
                      <c:pt idx="1605">
                        <c:v>88.703595072488056</c:v>
                      </c:pt>
                      <c:pt idx="1606">
                        <c:v>88.703595072488056</c:v>
                      </c:pt>
                      <c:pt idx="1607">
                        <c:v>89.108634319394397</c:v>
                      </c:pt>
                      <c:pt idx="1608">
                        <c:v>88.75108243247017</c:v>
                      </c:pt>
                      <c:pt idx="1609">
                        <c:v>88.801363166568905</c:v>
                      </c:pt>
                      <c:pt idx="1610">
                        <c:v>88.48571189139362</c:v>
                      </c:pt>
                      <c:pt idx="1611">
                        <c:v>88.172853990334929</c:v>
                      </c:pt>
                      <c:pt idx="1612">
                        <c:v>88.172853990334929</c:v>
                      </c:pt>
                      <c:pt idx="1613">
                        <c:v>88.172853990334929</c:v>
                      </c:pt>
                      <c:pt idx="1614">
                        <c:v>87.85161596692646</c:v>
                      </c:pt>
                      <c:pt idx="1615">
                        <c:v>87.837649096343469</c:v>
                      </c:pt>
                      <c:pt idx="1616">
                        <c:v>88.20637447973408</c:v>
                      </c:pt>
                      <c:pt idx="1617">
                        <c:v>87.432609849437142</c:v>
                      </c:pt>
                      <c:pt idx="1618">
                        <c:v>87.181206178943555</c:v>
                      </c:pt>
                      <c:pt idx="1619">
                        <c:v>87.181206178943555</c:v>
                      </c:pt>
                      <c:pt idx="1620">
                        <c:v>87.181206178943555</c:v>
                      </c:pt>
                      <c:pt idx="1621">
                        <c:v>87.097404955445683</c:v>
                      </c:pt>
                      <c:pt idx="1622">
                        <c:v>86.351574066314711</c:v>
                      </c:pt>
                      <c:pt idx="1623">
                        <c:v>86.580630743875531</c:v>
                      </c:pt>
                      <c:pt idx="1624">
                        <c:v>86.399061426296825</c:v>
                      </c:pt>
                      <c:pt idx="1625">
                        <c:v>86.259392720467048</c:v>
                      </c:pt>
                      <c:pt idx="1626">
                        <c:v>86.259392720467048</c:v>
                      </c:pt>
                      <c:pt idx="1627">
                        <c:v>86.259392720467048</c:v>
                      </c:pt>
                      <c:pt idx="1628">
                        <c:v>86.496829520377659</c:v>
                      </c:pt>
                      <c:pt idx="1629">
                        <c:v>86.426995167462778</c:v>
                      </c:pt>
                      <c:pt idx="1630">
                        <c:v>85.910220955892626</c:v>
                      </c:pt>
                      <c:pt idx="1631">
                        <c:v>85.882287214726674</c:v>
                      </c:pt>
                      <c:pt idx="1632">
                        <c:v>86.111343892287493</c:v>
                      </c:pt>
                      <c:pt idx="1633">
                        <c:v>86.111343892287493</c:v>
                      </c:pt>
                      <c:pt idx="1634">
                        <c:v>86.111343892287493</c:v>
                      </c:pt>
                      <c:pt idx="1635">
                        <c:v>86.063856532305365</c:v>
                      </c:pt>
                      <c:pt idx="1636">
                        <c:v>86.225872231067896</c:v>
                      </c:pt>
                      <c:pt idx="1637">
                        <c:v>85.938154697058579</c:v>
                      </c:pt>
                      <c:pt idx="1638">
                        <c:v>86.259392720467048</c:v>
                      </c:pt>
                      <c:pt idx="1639">
                        <c:v>86.00798904997346</c:v>
                      </c:pt>
                      <c:pt idx="1640">
                        <c:v>86.00798904997346</c:v>
                      </c:pt>
                      <c:pt idx="1641">
                        <c:v>86.00798904997346</c:v>
                      </c:pt>
                      <c:pt idx="1642">
                        <c:v>85.896254085309636</c:v>
                      </c:pt>
                      <c:pt idx="1643">
                        <c:v>85.812452861811778</c:v>
                      </c:pt>
                      <c:pt idx="1644">
                        <c:v>85.421380485488413</c:v>
                      </c:pt>
                      <c:pt idx="1645">
                        <c:v>84.848738791586356</c:v>
                      </c:pt>
                      <c:pt idx="1646">
                        <c:v>84.806838179837428</c:v>
                      </c:pt>
                      <c:pt idx="1647">
                        <c:v>84.806838179837428</c:v>
                      </c:pt>
                      <c:pt idx="1648">
                        <c:v>84.806838179837428</c:v>
                      </c:pt>
                      <c:pt idx="1649">
                        <c:v>85.211877426743769</c:v>
                      </c:pt>
                      <c:pt idx="1650">
                        <c:v>84.806838179837428</c:v>
                      </c:pt>
                      <c:pt idx="1651">
                        <c:v>84.561021257577025</c:v>
                      </c:pt>
                      <c:pt idx="1652">
                        <c:v>85.28171177965865</c:v>
                      </c:pt>
                      <c:pt idx="1653">
                        <c:v>85.457694349004171</c:v>
                      </c:pt>
                      <c:pt idx="1654">
                        <c:v>85.457694349004171</c:v>
                      </c:pt>
                      <c:pt idx="1655">
                        <c:v>85.457694349004171</c:v>
                      </c:pt>
                      <c:pt idx="1656">
                        <c:v>85.664404033632238</c:v>
                      </c:pt>
                      <c:pt idx="1657">
                        <c:v>85.868320344143683</c:v>
                      </c:pt>
                      <c:pt idx="1658">
                        <c:v>85.980055308807508</c:v>
                      </c:pt>
                      <c:pt idx="1659">
                        <c:v>85.359926254923323</c:v>
                      </c:pt>
                      <c:pt idx="1660">
                        <c:v>85.4995949607531</c:v>
                      </c:pt>
                      <c:pt idx="1661">
                        <c:v>85.4995949607531</c:v>
                      </c:pt>
                      <c:pt idx="1662">
                        <c:v>85.4995949607531</c:v>
                      </c:pt>
                      <c:pt idx="1663">
                        <c:v>85.588982932484143</c:v>
                      </c:pt>
                      <c:pt idx="1664">
                        <c:v>85.513561831336077</c:v>
                      </c:pt>
                      <c:pt idx="1665">
                        <c:v>85.966088438224531</c:v>
                      </c:pt>
                      <c:pt idx="1666">
                        <c:v>85.924187826475602</c:v>
                      </c:pt>
                      <c:pt idx="1667">
                        <c:v>85.84038660297773</c:v>
                      </c:pt>
                      <c:pt idx="1668">
                        <c:v>85.84038660297773</c:v>
                      </c:pt>
                      <c:pt idx="1669">
                        <c:v>85.84038660297773</c:v>
                      </c:pt>
                      <c:pt idx="1670">
                        <c:v>85.854353473560721</c:v>
                      </c:pt>
                      <c:pt idx="1671">
                        <c:v>85.974468560574309</c:v>
                      </c:pt>
                      <c:pt idx="1672">
                        <c:v>85.873907092376882</c:v>
                      </c:pt>
                      <c:pt idx="1673">
                        <c:v>86.097377021704517</c:v>
                      </c:pt>
                      <c:pt idx="1674">
                        <c:v>85.980055308807508</c:v>
                      </c:pt>
                      <c:pt idx="1675">
                        <c:v>85.980055308807508</c:v>
                      </c:pt>
                      <c:pt idx="1676">
                        <c:v>85.980055308807508</c:v>
                      </c:pt>
                      <c:pt idx="1677">
                        <c:v>86.021955920556451</c:v>
                      </c:pt>
                      <c:pt idx="1678">
                        <c:v>85.644850414816048</c:v>
                      </c:pt>
                      <c:pt idx="1679">
                        <c:v>85.980055308807508</c:v>
                      </c:pt>
                      <c:pt idx="1680">
                        <c:v>86.278946339283223</c:v>
                      </c:pt>
                      <c:pt idx="1681">
                        <c:v>86.147657755803237</c:v>
                      </c:pt>
                      <c:pt idx="1682">
                        <c:v>86.147657755803237</c:v>
                      </c:pt>
                      <c:pt idx="1683">
                        <c:v>86.147657755803237</c:v>
                      </c:pt>
                      <c:pt idx="1684">
                        <c:v>86.147657755803237</c:v>
                      </c:pt>
                      <c:pt idx="1685">
                        <c:v>86.063856532305365</c:v>
                      </c:pt>
                      <c:pt idx="1686">
                        <c:v>86.516383139193849</c:v>
                      </c:pt>
                      <c:pt idx="1687">
                        <c:v>86.594597614458507</c:v>
                      </c:pt>
                      <c:pt idx="1688">
                        <c:v>86.566663873292555</c:v>
                      </c:pt>
                      <c:pt idx="1689">
                        <c:v>86.566663873292555</c:v>
                      </c:pt>
                      <c:pt idx="1690">
                        <c:v>86.566663873292555</c:v>
                      </c:pt>
                      <c:pt idx="1691">
                        <c:v>86.399061426296825</c:v>
                      </c:pt>
                      <c:pt idx="1692">
                        <c:v>86.505209642727451</c:v>
                      </c:pt>
                      <c:pt idx="1693">
                        <c:v>86.365540936897673</c:v>
                      </c:pt>
                      <c:pt idx="1694">
                        <c:v>86.063856532305365</c:v>
                      </c:pt>
                      <c:pt idx="1695">
                        <c:v>85.868320344143683</c:v>
                      </c:pt>
                      <c:pt idx="1696">
                        <c:v>85.868320344143683</c:v>
                      </c:pt>
                      <c:pt idx="1697">
                        <c:v>85.868320344143683</c:v>
                      </c:pt>
                      <c:pt idx="1698">
                        <c:v>86.17559149696919</c:v>
                      </c:pt>
                      <c:pt idx="1699">
                        <c:v>86.035922791139413</c:v>
                      </c:pt>
                      <c:pt idx="1700">
                        <c:v>86.119724014637285</c:v>
                      </c:pt>
                      <c:pt idx="1701">
                        <c:v>86.287326461633</c:v>
                      </c:pt>
                      <c:pt idx="1702">
                        <c:v>86.376714433364072</c:v>
                      </c:pt>
                      <c:pt idx="1703">
                        <c:v>86.376714433364072</c:v>
                      </c:pt>
                      <c:pt idx="1704">
                        <c:v>86.376714433364072</c:v>
                      </c:pt>
                      <c:pt idx="1705">
                        <c:v>86.594597614458507</c:v>
                      </c:pt>
                      <c:pt idx="1706">
                        <c:v>86.516383139193849</c:v>
                      </c:pt>
                      <c:pt idx="1707">
                        <c:v>86.45492890862873</c:v>
                      </c:pt>
                      <c:pt idx="1708">
                        <c:v>86.253805972233863</c:v>
                      </c:pt>
                      <c:pt idx="1709">
                        <c:v>85.952121567641555</c:v>
                      </c:pt>
                      <c:pt idx="1710">
                        <c:v>85.952121567641555</c:v>
                      </c:pt>
                      <c:pt idx="1711">
                        <c:v>85.952121567641555</c:v>
                      </c:pt>
                      <c:pt idx="1712">
                        <c:v>85.901840833542835</c:v>
                      </c:pt>
                      <c:pt idx="1713">
                        <c:v>85.84038660297773</c:v>
                      </c:pt>
                      <c:pt idx="1714">
                        <c:v>86.203525238135143</c:v>
                      </c:pt>
                      <c:pt idx="1715">
                        <c:v>86.315260202798953</c:v>
                      </c:pt>
                      <c:pt idx="1716">
                        <c:v>86.426995167462778</c:v>
                      </c:pt>
                      <c:pt idx="1717">
                        <c:v>86.426995167462778</c:v>
                      </c:pt>
                      <c:pt idx="1718">
                        <c:v>86.426995167462778</c:v>
                      </c:pt>
                      <c:pt idx="1719">
                        <c:v>86.62253135562446</c:v>
                      </c:pt>
                      <c:pt idx="1720">
                        <c:v>86.600184362691692</c:v>
                      </c:pt>
                      <c:pt idx="1721">
                        <c:v>86.804100673203166</c:v>
                      </c:pt>
                      <c:pt idx="1722">
                        <c:v>86.929802508449967</c:v>
                      </c:pt>
                      <c:pt idx="1723">
                        <c:v>87.175619430710356</c:v>
                      </c:pt>
                      <c:pt idx="1724">
                        <c:v>87.175619430710356</c:v>
                      </c:pt>
                      <c:pt idx="1725">
                        <c:v>87.175619430710356</c:v>
                      </c:pt>
                      <c:pt idx="1726">
                        <c:v>87.524791195284777</c:v>
                      </c:pt>
                      <c:pt idx="1727">
                        <c:v>87.544344814100953</c:v>
                      </c:pt>
                      <c:pt idx="1728">
                        <c:v>87.935417190424317</c:v>
                      </c:pt>
                      <c:pt idx="1729">
                        <c:v>87.748261124612426</c:v>
                      </c:pt>
                      <c:pt idx="1730">
                        <c:v>87.524791195284777</c:v>
                      </c:pt>
                      <c:pt idx="1731">
                        <c:v>87.524791195284777</c:v>
                      </c:pt>
                      <c:pt idx="1732">
                        <c:v>87.524791195284777</c:v>
                      </c:pt>
                      <c:pt idx="1733">
                        <c:v>87.572278555266919</c:v>
                      </c:pt>
                      <c:pt idx="1734">
                        <c:v>87.661666526997962</c:v>
                      </c:pt>
                      <c:pt idx="1735">
                        <c:v>88.052738903321313</c:v>
                      </c:pt>
                      <c:pt idx="1736">
                        <c:v>88.3041425738149</c:v>
                      </c:pt>
                      <c:pt idx="1737">
                        <c:v>88.438224531411493</c:v>
                      </c:pt>
                      <c:pt idx="1738">
                        <c:v>88.438224531411493</c:v>
                      </c:pt>
                      <c:pt idx="1739">
                        <c:v>88.438224531411493</c:v>
                      </c:pt>
                      <c:pt idx="1740">
                        <c:v>88.326489566747682</c:v>
                      </c:pt>
                      <c:pt idx="1741">
                        <c:v>88.62817397133999</c:v>
                      </c:pt>
                      <c:pt idx="1742">
                        <c:v>88.695214950138265</c:v>
                      </c:pt>
                      <c:pt idx="1743">
                        <c:v>88.968965613564635</c:v>
                      </c:pt>
                      <c:pt idx="1744">
                        <c:v>89.117014441744175</c:v>
                      </c:pt>
                      <c:pt idx="1745">
                        <c:v>89.117014441744175</c:v>
                      </c:pt>
                      <c:pt idx="1746">
                        <c:v>89.117014441744175</c:v>
                      </c:pt>
                      <c:pt idx="1747">
                        <c:v>88.186820860917905</c:v>
                      </c:pt>
                      <c:pt idx="1748">
                        <c:v>88.424257660828516</c:v>
                      </c:pt>
                      <c:pt idx="1749">
                        <c:v>87.977317802173246</c:v>
                      </c:pt>
                      <c:pt idx="1750">
                        <c:v>87.96335093159027</c:v>
                      </c:pt>
                      <c:pt idx="1751">
                        <c:v>88.527612503142549</c:v>
                      </c:pt>
                      <c:pt idx="1752">
                        <c:v>88.527612503142549</c:v>
                      </c:pt>
                      <c:pt idx="1753">
                        <c:v>88.527612503142549</c:v>
                      </c:pt>
                      <c:pt idx="1754">
                        <c:v>88.306935947931507</c:v>
                      </c:pt>
                      <c:pt idx="1755">
                        <c:v>88.508058884326374</c:v>
                      </c:pt>
                      <c:pt idx="1756">
                        <c:v>88.24268834324981</c:v>
                      </c:pt>
                      <c:pt idx="1757">
                        <c:v>88.228721472666834</c:v>
                      </c:pt>
                      <c:pt idx="1758">
                        <c:v>88.033185284505151</c:v>
                      </c:pt>
                      <c:pt idx="1759">
                        <c:v>88.033185284505151</c:v>
                      </c:pt>
                      <c:pt idx="1760">
                        <c:v>88.033185284505151</c:v>
                      </c:pt>
                      <c:pt idx="1761">
                        <c:v>87.91307019749155</c:v>
                      </c:pt>
                      <c:pt idx="1762">
                        <c:v>87.68401351993073</c:v>
                      </c:pt>
                      <c:pt idx="1763">
                        <c:v>87.96335093159027</c:v>
                      </c:pt>
                      <c:pt idx="1764">
                        <c:v>88.563926366658279</c:v>
                      </c:pt>
                      <c:pt idx="1765">
                        <c:v>88.68962820190508</c:v>
                      </c:pt>
                      <c:pt idx="1766">
                        <c:v>88.68962820190508</c:v>
                      </c:pt>
                      <c:pt idx="1767">
                        <c:v>88.68962820190508</c:v>
                      </c:pt>
                      <c:pt idx="1768">
                        <c:v>88.991312606497388</c:v>
                      </c:pt>
                      <c:pt idx="1769">
                        <c:v>88.871197519483786</c:v>
                      </c:pt>
                      <c:pt idx="1770">
                        <c:v>89.02483309589654</c:v>
                      </c:pt>
                      <c:pt idx="1771">
                        <c:v>89.080700578228445</c:v>
                      </c:pt>
                      <c:pt idx="1772">
                        <c:v>88.717561943071047</c:v>
                      </c:pt>
                      <c:pt idx="1773">
                        <c:v>88.717561943071047</c:v>
                      </c:pt>
                      <c:pt idx="1774">
                        <c:v>88.717561943071047</c:v>
                      </c:pt>
                      <c:pt idx="1775">
                        <c:v>88.251068465599602</c:v>
                      </c:pt>
                      <c:pt idx="1776">
                        <c:v>87.935417190424317</c:v>
                      </c:pt>
                      <c:pt idx="1777">
                        <c:v>87.935417190424317</c:v>
                      </c:pt>
                      <c:pt idx="1778">
                        <c:v>88.080672644487279</c:v>
                      </c:pt>
                      <c:pt idx="1779">
                        <c:v>88.396323919662549</c:v>
                      </c:pt>
                      <c:pt idx="1780">
                        <c:v>88.396323919662549</c:v>
                      </c:pt>
                      <c:pt idx="1781">
                        <c:v>88.396323919662549</c:v>
                      </c:pt>
                      <c:pt idx="1782">
                        <c:v>88.773429425402952</c:v>
                      </c:pt>
                      <c:pt idx="1783">
                        <c:v>88.438224531411493</c:v>
                      </c:pt>
                      <c:pt idx="1784">
                        <c:v>88.611413726640407</c:v>
                      </c:pt>
                      <c:pt idx="1785">
                        <c:v>88.80694991480209</c:v>
                      </c:pt>
                      <c:pt idx="1786">
                        <c:v>88.432637783178308</c:v>
                      </c:pt>
                      <c:pt idx="1787">
                        <c:v>88.432637783178308</c:v>
                      </c:pt>
                      <c:pt idx="1788">
                        <c:v>88.432637783178308</c:v>
                      </c:pt>
                      <c:pt idx="1789">
                        <c:v>88.373976926729796</c:v>
                      </c:pt>
                      <c:pt idx="1790">
                        <c:v>88.186820860917905</c:v>
                      </c:pt>
                      <c:pt idx="1791">
                        <c:v>88.63934746780636</c:v>
                      </c:pt>
                      <c:pt idx="1792">
                        <c:v>88.373976926729796</c:v>
                      </c:pt>
                      <c:pt idx="1793">
                        <c:v>88.41029079024554</c:v>
                      </c:pt>
                      <c:pt idx="1794">
                        <c:v>88.753875806586777</c:v>
                      </c:pt>
                      <c:pt idx="1795">
                        <c:v>88.79577641833572</c:v>
                      </c:pt>
                      <c:pt idx="1796">
                        <c:v>88.558339618425094</c:v>
                      </c:pt>
                      <c:pt idx="1797">
                        <c:v>88.443811279644677</c:v>
                      </c:pt>
                      <c:pt idx="1798">
                        <c:v>88.111399759769824</c:v>
                      </c:pt>
                      <c:pt idx="1799">
                        <c:v>88.24268834324981</c:v>
                      </c:pt>
                      <c:pt idx="1800">
                        <c:v>87.929830442191133</c:v>
                      </c:pt>
                      <c:pt idx="1801">
                        <c:v>87.879549708092412</c:v>
                      </c:pt>
                      <c:pt idx="1802">
                        <c:v>88.047152155088128</c:v>
                      </c:pt>
                      <c:pt idx="1803">
                        <c:v>88.214754602083858</c:v>
                      </c:pt>
                      <c:pt idx="1804">
                        <c:v>87.971731053940047</c:v>
                      </c:pt>
                      <c:pt idx="1805">
                        <c:v>87.929830442191133</c:v>
                      </c:pt>
                      <c:pt idx="1806">
                        <c:v>88.038772032738351</c:v>
                      </c:pt>
                      <c:pt idx="1807">
                        <c:v>87.991284672756223</c:v>
                      </c:pt>
                      <c:pt idx="1808">
                        <c:v>87.935417190424317</c:v>
                      </c:pt>
                      <c:pt idx="1809">
                        <c:v>87.79574848459454</c:v>
                      </c:pt>
                      <c:pt idx="1810">
                        <c:v>87.776194865778365</c:v>
                      </c:pt>
                      <c:pt idx="1811">
                        <c:v>88.139333500935777</c:v>
                      </c:pt>
                      <c:pt idx="1812">
                        <c:v>88.103019637420047</c:v>
                      </c:pt>
                      <c:pt idx="1813">
                        <c:v>87.935417190424317</c:v>
                      </c:pt>
                      <c:pt idx="1814">
                        <c:v>88.047152155088128</c:v>
                      </c:pt>
                      <c:pt idx="1815">
                        <c:v>87.85161596692646</c:v>
                      </c:pt>
                      <c:pt idx="1816">
                        <c:v>87.711947261096682</c:v>
                      </c:pt>
                      <c:pt idx="1817">
                        <c:v>87.102991703678867</c:v>
                      </c:pt>
                      <c:pt idx="1818">
                        <c:v>87.214726668342706</c:v>
                      </c:pt>
                      <c:pt idx="1819">
                        <c:v>87.306908014190341</c:v>
                      </c:pt>
                      <c:pt idx="1820">
                        <c:v>87.427023101203943</c:v>
                      </c:pt>
                      <c:pt idx="1821">
                        <c:v>87.558311684683929</c:v>
                      </c:pt>
                      <c:pt idx="1822">
                        <c:v>87.661666526997962</c:v>
                      </c:pt>
                      <c:pt idx="1823">
                        <c:v>87.432609849437142</c:v>
                      </c:pt>
                      <c:pt idx="1824">
                        <c:v>87.209139920109507</c:v>
                      </c:pt>
                      <c:pt idx="1825">
                        <c:v>87.097404955445683</c:v>
                      </c:pt>
                      <c:pt idx="1826">
                        <c:v>87.376742367105237</c:v>
                      </c:pt>
                      <c:pt idx="1827">
                        <c:v>87.23707366127546</c:v>
                      </c:pt>
                      <c:pt idx="1828">
                        <c:v>87.125338696611649</c:v>
                      </c:pt>
                      <c:pt idx="1829">
                        <c:v>87.125338696611649</c:v>
                      </c:pt>
                      <c:pt idx="1830">
                        <c:v>87.125338696611649</c:v>
                      </c:pt>
                      <c:pt idx="1831">
                        <c:v>86.854381407301886</c:v>
                      </c:pt>
                      <c:pt idx="1832">
                        <c:v>86.859968155535071</c:v>
                      </c:pt>
                      <c:pt idx="1833">
                        <c:v>86.371127685130872</c:v>
                      </c:pt>
                      <c:pt idx="1834">
                        <c:v>86.630911477974252</c:v>
                      </c:pt>
                      <c:pt idx="1835">
                        <c:v>85.896254085309636</c:v>
                      </c:pt>
                      <c:pt idx="1836">
                        <c:v>86.072236654655157</c:v>
                      </c:pt>
                      <c:pt idx="1837">
                        <c:v>86.287326461633</c:v>
                      </c:pt>
                      <c:pt idx="1838">
                        <c:v>86.035922791139413</c:v>
                      </c:pt>
                      <c:pt idx="1839">
                        <c:v>86.259392720467048</c:v>
                      </c:pt>
                      <c:pt idx="1840">
                        <c:v>86.013575798206659</c:v>
                      </c:pt>
                      <c:pt idx="1841">
                        <c:v>86.013575798206659</c:v>
                      </c:pt>
                      <c:pt idx="1842">
                        <c:v>86.013575798206659</c:v>
                      </c:pt>
                      <c:pt idx="1843">
                        <c:v>86.421408419229579</c:v>
                      </c:pt>
                      <c:pt idx="1844">
                        <c:v>86.440962038045754</c:v>
                      </c:pt>
                      <c:pt idx="1845">
                        <c:v>86.533143383893403</c:v>
                      </c:pt>
                      <c:pt idx="1846">
                        <c:v>86.533143383893403</c:v>
                      </c:pt>
                      <c:pt idx="1847">
                        <c:v>86.00798904997346</c:v>
                      </c:pt>
                      <c:pt idx="1848">
                        <c:v>86.002402301740275</c:v>
                      </c:pt>
                      <c:pt idx="1849">
                        <c:v>85.658817285399039</c:v>
                      </c:pt>
                      <c:pt idx="1850">
                        <c:v>85.650437163049247</c:v>
                      </c:pt>
                      <c:pt idx="1851">
                        <c:v>85.449314226654366</c:v>
                      </c:pt>
                      <c:pt idx="1852">
                        <c:v>85.309645520824603</c:v>
                      </c:pt>
                      <c:pt idx="1853">
                        <c:v>85.672784155982015</c:v>
                      </c:pt>
                      <c:pt idx="1854">
                        <c:v>85.644850414816048</c:v>
                      </c:pt>
                      <c:pt idx="1855">
                        <c:v>85.84038660297773</c:v>
                      </c:pt>
                      <c:pt idx="1856">
                        <c:v>85.790105868879024</c:v>
                      </c:pt>
                      <c:pt idx="1857">
                        <c:v>85.575016061901181</c:v>
                      </c:pt>
                      <c:pt idx="1858">
                        <c:v>85.737031760663712</c:v>
                      </c:pt>
                      <c:pt idx="1859">
                        <c:v>85.700717897147953</c:v>
                      </c:pt>
                      <c:pt idx="1860">
                        <c:v>85.541495572502029</c:v>
                      </c:pt>
                      <c:pt idx="1861">
                        <c:v>85.56104919131819</c:v>
                      </c:pt>
                      <c:pt idx="1862">
                        <c:v>85.770552250062849</c:v>
                      </c:pt>
                      <c:pt idx="1863">
                        <c:v>85.882287214726674</c:v>
                      </c:pt>
                      <c:pt idx="1864">
                        <c:v>85.896254085309636</c:v>
                      </c:pt>
                      <c:pt idx="1865">
                        <c:v>85.896254085309636</c:v>
                      </c:pt>
                      <c:pt idx="1866">
                        <c:v>85.700717897147953</c:v>
                      </c:pt>
                      <c:pt idx="1867">
                        <c:v>85.812452861811778</c:v>
                      </c:pt>
                      <c:pt idx="1868">
                        <c:v>85.84038660297773</c:v>
                      </c:pt>
                      <c:pt idx="1869">
                        <c:v>85.812452861811778</c:v>
                      </c:pt>
                      <c:pt idx="1870">
                        <c:v>85.700717897147953</c:v>
                      </c:pt>
                      <c:pt idx="1871">
                        <c:v>85.812452861811778</c:v>
                      </c:pt>
                      <c:pt idx="1872">
                        <c:v>85.84038660297773</c:v>
                      </c:pt>
                      <c:pt idx="1873">
                        <c:v>86.072236654655157</c:v>
                      </c:pt>
                      <c:pt idx="1874">
                        <c:v>85.966088438224531</c:v>
                      </c:pt>
                      <c:pt idx="1875">
                        <c:v>85.630883544233086</c:v>
                      </c:pt>
                      <c:pt idx="1876">
                        <c:v>85.784519120645825</c:v>
                      </c:pt>
                      <c:pt idx="1877">
                        <c:v>85.594569680717342</c:v>
                      </c:pt>
                      <c:pt idx="1878">
                        <c:v>85.547082320735214</c:v>
                      </c:pt>
                      <c:pt idx="1879">
                        <c:v>85.714684767730944</c:v>
                      </c:pt>
                      <c:pt idx="1880">
                        <c:v>85.737031760663712</c:v>
                      </c:pt>
                      <c:pt idx="1881">
                        <c:v>85.756585379479873</c:v>
                      </c:pt>
                      <c:pt idx="1882">
                        <c:v>85.938154697058579</c:v>
                      </c:pt>
                      <c:pt idx="1883">
                        <c:v>85.848766725327536</c:v>
                      </c:pt>
                      <c:pt idx="1884">
                        <c:v>85.742618508896896</c:v>
                      </c:pt>
                      <c:pt idx="1885">
                        <c:v>85.778932372412626</c:v>
                      </c:pt>
                      <c:pt idx="1886">
                        <c:v>85.784519120645825</c:v>
                      </c:pt>
                      <c:pt idx="1887">
                        <c:v>85.756585379479873</c:v>
                      </c:pt>
                      <c:pt idx="1888">
                        <c:v>85.737031760663712</c:v>
                      </c:pt>
                      <c:pt idx="1889">
                        <c:v>85.714684767730944</c:v>
                      </c:pt>
                      <c:pt idx="1890">
                        <c:v>85.812452861811778</c:v>
                      </c:pt>
                      <c:pt idx="1891">
                        <c:v>85.812452861811778</c:v>
                      </c:pt>
                      <c:pt idx="1892">
                        <c:v>85.714684767730944</c:v>
                      </c:pt>
                      <c:pt idx="1893">
                        <c:v>85.630883544233086</c:v>
                      </c:pt>
                      <c:pt idx="1894">
                        <c:v>85.700717897147953</c:v>
                      </c:pt>
                      <c:pt idx="1895">
                        <c:v>85.714684767730944</c:v>
                      </c:pt>
                      <c:pt idx="1896">
                        <c:v>85.644850414816048</c:v>
                      </c:pt>
                      <c:pt idx="1897">
                        <c:v>85.700717897147953</c:v>
                      </c:pt>
                      <c:pt idx="1898">
                        <c:v>85.616916673650096</c:v>
                      </c:pt>
                      <c:pt idx="1899">
                        <c:v>85.566635939551389</c:v>
                      </c:pt>
                      <c:pt idx="1900">
                        <c:v>85.566635939551389</c:v>
                      </c:pt>
                      <c:pt idx="1901">
                        <c:v>85.608536551300304</c:v>
                      </c:pt>
                      <c:pt idx="1902">
                        <c:v>85.56104919131819</c:v>
                      </c:pt>
                      <c:pt idx="1903">
                        <c:v>85.429760607838205</c:v>
                      </c:pt>
                      <c:pt idx="1904">
                        <c:v>85.429760607838205</c:v>
                      </c:pt>
                      <c:pt idx="1905">
                        <c:v>85.482834716053517</c:v>
                      </c:pt>
                      <c:pt idx="1906">
                        <c:v>85.575016061901181</c:v>
                      </c:pt>
                      <c:pt idx="1907">
                        <c:v>85.533115450152238</c:v>
                      </c:pt>
                      <c:pt idx="1908">
                        <c:v>85.533115450152238</c:v>
                      </c:pt>
                      <c:pt idx="1909">
                        <c:v>85.533115450152238</c:v>
                      </c:pt>
                      <c:pt idx="1910">
                        <c:v>85.56104919131819</c:v>
                      </c:pt>
                      <c:pt idx="1911">
                        <c:v>85.547082320735214</c:v>
                      </c:pt>
                      <c:pt idx="1912">
                        <c:v>85.672784155982015</c:v>
                      </c:pt>
                      <c:pt idx="1913">
                        <c:v>85.630883544233086</c:v>
                      </c:pt>
                      <c:pt idx="1914">
                        <c:v>85.491214838403309</c:v>
                      </c:pt>
                      <c:pt idx="1915">
                        <c:v>85.491214838403309</c:v>
                      </c:pt>
                      <c:pt idx="1916">
                        <c:v>85.491214838403309</c:v>
                      </c:pt>
                      <c:pt idx="1917">
                        <c:v>85.449314226654366</c:v>
                      </c:pt>
                      <c:pt idx="1918">
                        <c:v>85.477247967820333</c:v>
                      </c:pt>
                      <c:pt idx="1919">
                        <c:v>84.857118913936148</c:v>
                      </c:pt>
                      <c:pt idx="1920">
                        <c:v>84.7593508198553</c:v>
                      </c:pt>
                      <c:pt idx="1921">
                        <c:v>85.239811167909721</c:v>
                      </c:pt>
                      <c:pt idx="1922">
                        <c:v>85.100142462079944</c:v>
                      </c:pt>
                      <c:pt idx="1923">
                        <c:v>85.05265510209783</c:v>
                      </c:pt>
                      <c:pt idx="1924">
                        <c:v>84.890639403335285</c:v>
                      </c:pt>
                      <c:pt idx="1925">
                        <c:v>84.639235732841698</c:v>
                      </c:pt>
                      <c:pt idx="1926">
                        <c:v>84.55543450934384</c:v>
                      </c:pt>
                      <c:pt idx="1927">
                        <c:v>84.471633285845968</c:v>
                      </c:pt>
                      <c:pt idx="1928">
                        <c:v>83.885024721360935</c:v>
                      </c:pt>
                      <c:pt idx="1929">
                        <c:v>83.415737869772897</c:v>
                      </c:pt>
                      <c:pt idx="1930">
                        <c:v>83.186681192212077</c:v>
                      </c:pt>
                      <c:pt idx="1931">
                        <c:v>83.167127573395902</c:v>
                      </c:pt>
                      <c:pt idx="1932">
                        <c:v>83.167127573395902</c:v>
                      </c:pt>
                      <c:pt idx="1933">
                        <c:v>83.167127573395902</c:v>
                      </c:pt>
                      <c:pt idx="1934">
                        <c:v>82.99673175228358</c:v>
                      </c:pt>
                      <c:pt idx="1935">
                        <c:v>83.074946227548253</c:v>
                      </c:pt>
                      <c:pt idx="1936">
                        <c:v>83.192267940445262</c:v>
                      </c:pt>
                      <c:pt idx="1937">
                        <c:v>83.186681192212077</c:v>
                      </c:pt>
                      <c:pt idx="1938">
                        <c:v>83.5302662085533</c:v>
                      </c:pt>
                      <c:pt idx="1939">
                        <c:v>83.764909634347333</c:v>
                      </c:pt>
                      <c:pt idx="1940">
                        <c:v>83.401770999189921</c:v>
                      </c:pt>
                      <c:pt idx="1941">
                        <c:v>83.16433419927931</c:v>
                      </c:pt>
                      <c:pt idx="1942">
                        <c:v>83.312383027458864</c:v>
                      </c:pt>
                      <c:pt idx="1943">
                        <c:v>83.284449286292912</c:v>
                      </c:pt>
                      <c:pt idx="1944">
                        <c:v>83.13919383222995</c:v>
                      </c:pt>
                      <c:pt idx="1945">
                        <c:v>83.060979356965277</c:v>
                      </c:pt>
                      <c:pt idx="1946">
                        <c:v>83.209028185144845</c:v>
                      </c:pt>
                      <c:pt idx="1947">
                        <c:v>83.158747451046125</c:v>
                      </c:pt>
                      <c:pt idx="1948">
                        <c:v>83.21461493337803</c:v>
                      </c:pt>
                      <c:pt idx="1949">
                        <c:v>83.32634989804184</c:v>
                      </c:pt>
                      <c:pt idx="1950">
                        <c:v>83.502332467387362</c:v>
                      </c:pt>
                      <c:pt idx="1951">
                        <c:v>83.304002905109073</c:v>
                      </c:pt>
                      <c:pt idx="1952">
                        <c:v>83.334730020391618</c:v>
                      </c:pt>
                      <c:pt idx="1953">
                        <c:v>83.401770999189921</c:v>
                      </c:pt>
                      <c:pt idx="1954">
                        <c:v>83.499539093270755</c:v>
                      </c:pt>
                      <c:pt idx="1955">
                        <c:v>83.471605352104817</c:v>
                      </c:pt>
                      <c:pt idx="1956">
                        <c:v>83.32634989804184</c:v>
                      </c:pt>
                      <c:pt idx="1957">
                        <c:v>83.446464985055457</c:v>
                      </c:pt>
                      <c:pt idx="1958">
                        <c:v>83.32634989804184</c:v>
                      </c:pt>
                      <c:pt idx="1959">
                        <c:v>83.270482415709935</c:v>
                      </c:pt>
                      <c:pt idx="1960">
                        <c:v>83.348696890974622</c:v>
                      </c:pt>
                      <c:pt idx="1961">
                        <c:v>83.345903516858016</c:v>
                      </c:pt>
                      <c:pt idx="1962">
                        <c:v>83.130813709880172</c:v>
                      </c:pt>
                      <c:pt idx="1963">
                        <c:v>83.195061314561869</c:v>
                      </c:pt>
                      <c:pt idx="1964">
                        <c:v>83.348696890974622</c:v>
                      </c:pt>
                      <c:pt idx="1965">
                        <c:v>83.236961926310784</c:v>
                      </c:pt>
                      <c:pt idx="1966">
                        <c:v>83.019078745216348</c:v>
                      </c:pt>
                      <c:pt idx="1967">
                        <c:v>83.066566105198476</c:v>
                      </c:pt>
                      <c:pt idx="1968">
                        <c:v>83.074946227548253</c:v>
                      </c:pt>
                      <c:pt idx="1969">
                        <c:v>83.033045615799324</c:v>
                      </c:pt>
                      <c:pt idx="1970">
                        <c:v>82.734154585323608</c:v>
                      </c:pt>
                      <c:pt idx="1971">
                        <c:v>82.739741333556807</c:v>
                      </c:pt>
                      <c:pt idx="1972">
                        <c:v>82.795608815888713</c:v>
                      </c:pt>
                      <c:pt idx="1973">
                        <c:v>82.496717785413011</c:v>
                      </c:pt>
                      <c:pt idx="1974">
                        <c:v>82.558172015978101</c:v>
                      </c:pt>
                      <c:pt idx="1975">
                        <c:v>81.999497192659007</c:v>
                      </c:pt>
                      <c:pt idx="1976">
                        <c:v>81.267633174111012</c:v>
                      </c:pt>
                      <c:pt idx="1977">
                        <c:v>81.636358557501609</c:v>
                      </c:pt>
                      <c:pt idx="1978">
                        <c:v>81.845861616246268</c:v>
                      </c:pt>
                      <c:pt idx="1979">
                        <c:v>81.720159780999467</c:v>
                      </c:pt>
                      <c:pt idx="1980">
                        <c:v>81.943629710327102</c:v>
                      </c:pt>
                      <c:pt idx="1981">
                        <c:v>81.87379535741222</c:v>
                      </c:pt>
                      <c:pt idx="1982">
                        <c:v>81.798374256264154</c:v>
                      </c:pt>
                      <c:pt idx="1983">
                        <c:v>81.817927875080315</c:v>
                      </c:pt>
                      <c:pt idx="1984">
                        <c:v>81.915695969161149</c:v>
                      </c:pt>
                      <c:pt idx="1985">
                        <c:v>81.949216458560286</c:v>
                      </c:pt>
                      <c:pt idx="1986">
                        <c:v>82.069331545573903</c:v>
                      </c:pt>
                      <c:pt idx="1987">
                        <c:v>82.027430933824959</c:v>
                      </c:pt>
                      <c:pt idx="1988">
                        <c:v>81.901729098578187</c:v>
                      </c:pt>
                      <c:pt idx="1989">
                        <c:v>81.650325428084585</c:v>
                      </c:pt>
                      <c:pt idx="1990">
                        <c:v>81.063716863599538</c:v>
                      </c:pt>
                      <c:pt idx="1991">
                        <c:v>81.063716863599538</c:v>
                      </c:pt>
                      <c:pt idx="1992">
                        <c:v>81.058130115366353</c:v>
                      </c:pt>
                      <c:pt idx="1993">
                        <c:v>81.09723735299869</c:v>
                      </c:pt>
                      <c:pt idx="1994">
                        <c:v>81.175451828263363</c:v>
                      </c:pt>
                      <c:pt idx="1995">
                        <c:v>81.14751808709741</c:v>
                      </c:pt>
                      <c:pt idx="1996">
                        <c:v>80.532975781446396</c:v>
                      </c:pt>
                      <c:pt idx="1997">
                        <c:v>80.267605240369846</c:v>
                      </c:pt>
                      <c:pt idx="1998">
                        <c:v>80.113969663957093</c:v>
                      </c:pt>
                      <c:pt idx="1999">
                        <c:v>80.155870275706036</c:v>
                      </c:pt>
                      <c:pt idx="2000">
                        <c:v>80.468728176764714</c:v>
                      </c:pt>
                      <c:pt idx="2001">
                        <c:v>80.720131847258301</c:v>
                      </c:pt>
                      <c:pt idx="2002">
                        <c:v>81.320707282326325</c:v>
                      </c:pt>
                      <c:pt idx="2003">
                        <c:v>82.049777926757741</c:v>
                      </c:pt>
                      <c:pt idx="2004">
                        <c:v>81.868208609179021</c:v>
                      </c:pt>
                      <c:pt idx="2005">
                        <c:v>81.943629710327102</c:v>
                      </c:pt>
                      <c:pt idx="2006">
                        <c:v>81.70619291041649</c:v>
                      </c:pt>
                      <c:pt idx="2007">
                        <c:v>82.214586999636865</c:v>
                      </c:pt>
                      <c:pt idx="2008">
                        <c:v>82.748121455906599</c:v>
                      </c:pt>
                      <c:pt idx="2009">
                        <c:v>82.683873851224902</c:v>
                      </c:pt>
                      <c:pt idx="2010">
                        <c:v>82.664320232408727</c:v>
                      </c:pt>
                      <c:pt idx="2011">
                        <c:v>82.049777926757741</c:v>
                      </c:pt>
                      <c:pt idx="2012">
                        <c:v>82.250900863152609</c:v>
                      </c:pt>
                      <c:pt idx="2013">
                        <c:v>83.005111874633371</c:v>
                      </c:pt>
                      <c:pt idx="2014">
                        <c:v>82.977178133467405</c:v>
                      </c:pt>
                      <c:pt idx="2015">
                        <c:v>82.795608815888713</c:v>
                      </c:pt>
                      <c:pt idx="2016">
                        <c:v>83.024665493449547</c:v>
                      </c:pt>
                      <c:pt idx="2017">
                        <c:v>83.055392608732092</c:v>
                      </c:pt>
                      <c:pt idx="2018">
                        <c:v>83.158747451046125</c:v>
                      </c:pt>
                      <c:pt idx="2019">
                        <c:v>83.158747451046125</c:v>
                      </c:pt>
                      <c:pt idx="2020">
                        <c:v>83.158747451046125</c:v>
                      </c:pt>
                      <c:pt idx="2021">
                        <c:v>83.284449286292912</c:v>
                      </c:pt>
                      <c:pt idx="2022">
                        <c:v>83.074946227548253</c:v>
                      </c:pt>
                      <c:pt idx="2023">
                        <c:v>83.242548674543983</c:v>
                      </c:pt>
                      <c:pt idx="2024">
                        <c:v>83.619654180284357</c:v>
                      </c:pt>
                      <c:pt idx="2025">
                        <c:v>83.633621050867347</c:v>
                      </c:pt>
                      <c:pt idx="2026">
                        <c:v>83.633621050867347</c:v>
                      </c:pt>
                      <c:pt idx="2027">
                        <c:v>83.633621050867347</c:v>
                      </c:pt>
                      <c:pt idx="2028">
                        <c:v>83.38221738037376</c:v>
                      </c:pt>
                      <c:pt idx="2029">
                        <c:v>83.862677728428167</c:v>
                      </c:pt>
                      <c:pt idx="2030">
                        <c:v>84.359898321182158</c:v>
                      </c:pt>
                      <c:pt idx="2031">
                        <c:v>84.2760970976843</c:v>
                      </c:pt>
                      <c:pt idx="2032">
                        <c:v>84.574988128160015</c:v>
                      </c:pt>
                      <c:pt idx="2033">
                        <c:v>85.108522584429736</c:v>
                      </c:pt>
                      <c:pt idx="2034">
                        <c:v>84.974440626833157</c:v>
                      </c:pt>
                      <c:pt idx="2035">
                        <c:v>85.343166010223754</c:v>
                      </c:pt>
                      <c:pt idx="2036">
                        <c:v>85.457694349004171</c:v>
                      </c:pt>
                      <c:pt idx="2037">
                        <c:v>85.547082320735214</c:v>
                      </c:pt>
                      <c:pt idx="2038">
                        <c:v>86.058269784072181</c:v>
                      </c:pt>
                      <c:pt idx="2039">
                        <c:v>86.505209642727451</c:v>
                      </c:pt>
                      <c:pt idx="2040">
                        <c:v>86.435375289812569</c:v>
                      </c:pt>
                      <c:pt idx="2041">
                        <c:v>85.924187826475602</c:v>
                      </c:pt>
                      <c:pt idx="2042">
                        <c:v>85.340372636107148</c:v>
                      </c:pt>
                      <c:pt idx="2043">
                        <c:v>85.340372636107148</c:v>
                      </c:pt>
                      <c:pt idx="2044">
                        <c:v>85.340372636107148</c:v>
                      </c:pt>
                      <c:pt idx="2045">
                        <c:v>85.625296795999887</c:v>
                      </c:pt>
                      <c:pt idx="2046">
                        <c:v>86.086203525238133</c:v>
                      </c:pt>
                      <c:pt idx="2047">
                        <c:v>85.700717897147953</c:v>
                      </c:pt>
                      <c:pt idx="2048">
                        <c:v>86.980083242548673</c:v>
                      </c:pt>
                      <c:pt idx="2049">
                        <c:v>86.664431967373389</c:v>
                      </c:pt>
                      <c:pt idx="2050">
                        <c:v>86.664431967373389</c:v>
                      </c:pt>
                      <c:pt idx="2051">
                        <c:v>86.664431967373389</c:v>
                      </c:pt>
                      <c:pt idx="2052">
                        <c:v>86.910248889633792</c:v>
                      </c:pt>
                      <c:pt idx="2053">
                        <c:v>86.45492890862873</c:v>
                      </c:pt>
                      <c:pt idx="2054">
                        <c:v>86.999636861364834</c:v>
                      </c:pt>
                      <c:pt idx="2055">
                        <c:v>87.021983854297602</c:v>
                      </c:pt>
                      <c:pt idx="2056">
                        <c:v>86.692365708539342</c:v>
                      </c:pt>
                      <c:pt idx="2057">
                        <c:v>86.692365708539342</c:v>
                      </c:pt>
                      <c:pt idx="2058">
                        <c:v>86.692365708539342</c:v>
                      </c:pt>
                      <c:pt idx="2059">
                        <c:v>86.538730132126602</c:v>
                      </c:pt>
                      <c:pt idx="2060">
                        <c:v>86.407441548646617</c:v>
                      </c:pt>
                      <c:pt idx="2061">
                        <c:v>86.873935026118048</c:v>
                      </c:pt>
                      <c:pt idx="2062">
                        <c:v>86.859968155535071</c:v>
                      </c:pt>
                      <c:pt idx="2063">
                        <c:v>86.971703120198896</c:v>
                      </c:pt>
                      <c:pt idx="2064">
                        <c:v>86.971703120198896</c:v>
                      </c:pt>
                      <c:pt idx="2065">
                        <c:v>86.971703120198896</c:v>
                      </c:pt>
                      <c:pt idx="2066">
                        <c:v>87.823682225760507</c:v>
                      </c:pt>
                      <c:pt idx="2067">
                        <c:v>87.516411072935</c:v>
                      </c:pt>
                      <c:pt idx="2068">
                        <c:v>87.362775496522246</c:v>
                      </c:pt>
                      <c:pt idx="2069">
                        <c:v>86.901868767284014</c:v>
                      </c:pt>
                      <c:pt idx="2070">
                        <c:v>87.044330847230384</c:v>
                      </c:pt>
                      <c:pt idx="2071">
                        <c:v>87.044330847230384</c:v>
                      </c:pt>
                      <c:pt idx="2072">
                        <c:v>87.044330847230384</c:v>
                      </c:pt>
                      <c:pt idx="2073">
                        <c:v>87.041537473113777</c:v>
                      </c:pt>
                      <c:pt idx="2074">
                        <c:v>86.843207910835503</c:v>
                      </c:pt>
                      <c:pt idx="2075">
                        <c:v>86.809687421436351</c:v>
                      </c:pt>
                      <c:pt idx="2076">
                        <c:v>86.748233190871247</c:v>
                      </c:pt>
                      <c:pt idx="2077">
                        <c:v>86.79013380262019</c:v>
                      </c:pt>
                      <c:pt idx="2078">
                        <c:v>86.79013380262019</c:v>
                      </c:pt>
                      <c:pt idx="2079">
                        <c:v>86.79013380262019</c:v>
                      </c:pt>
                      <c:pt idx="2080">
                        <c:v>86.79013380262019</c:v>
                      </c:pt>
                      <c:pt idx="2081">
                        <c:v>86.496829520377659</c:v>
                      </c:pt>
                      <c:pt idx="2082">
                        <c:v>86.482862649794683</c:v>
                      </c:pt>
                      <c:pt idx="2083">
                        <c:v>86.952149501382721</c:v>
                      </c:pt>
                      <c:pt idx="2084">
                        <c:v>86.901868767284014</c:v>
                      </c:pt>
                      <c:pt idx="2085">
                        <c:v>87.06947121427973</c:v>
                      </c:pt>
                      <c:pt idx="2086">
                        <c:v>87.362775496522246</c:v>
                      </c:pt>
                      <c:pt idx="2087">
                        <c:v>87.496857454118839</c:v>
                      </c:pt>
                      <c:pt idx="2088">
                        <c:v>87.438196597670327</c:v>
                      </c:pt>
                      <c:pt idx="2089">
                        <c:v>87.73429425402945</c:v>
                      </c:pt>
                      <c:pt idx="2090">
                        <c:v>87.530377943517976</c:v>
                      </c:pt>
                      <c:pt idx="2091">
                        <c:v>87.725914131679659</c:v>
                      </c:pt>
                      <c:pt idx="2092">
                        <c:v>87.87675633397582</c:v>
                      </c:pt>
                      <c:pt idx="2093">
                        <c:v>87.320874884773332</c:v>
                      </c:pt>
                      <c:pt idx="2094">
                        <c:v>87.320874884773332</c:v>
                      </c:pt>
                      <c:pt idx="2095">
                        <c:v>87.320874884773332</c:v>
                      </c:pt>
                      <c:pt idx="2096">
                        <c:v>87.292941143607365</c:v>
                      </c:pt>
                      <c:pt idx="2097">
                        <c:v>87.516411072935</c:v>
                      </c:pt>
                      <c:pt idx="2098">
                        <c:v>87.334841755356294</c:v>
                      </c:pt>
                      <c:pt idx="2099">
                        <c:v>87.390709237688199</c:v>
                      </c:pt>
                      <c:pt idx="2100">
                        <c:v>87.600212296432858</c:v>
                      </c:pt>
                      <c:pt idx="2101">
                        <c:v>88.36001005614682</c:v>
                      </c:pt>
                      <c:pt idx="2102">
                        <c:v>88.899131260649739</c:v>
                      </c:pt>
                      <c:pt idx="2103">
                        <c:v>89.75111036621135</c:v>
                      </c:pt>
                      <c:pt idx="2104">
                        <c:v>89.18684879465907</c:v>
                      </c:pt>
                      <c:pt idx="2105">
                        <c:v>89.214782535825023</c:v>
                      </c:pt>
                      <c:pt idx="2106">
                        <c:v>89.876812201458137</c:v>
                      </c:pt>
                      <c:pt idx="2107">
                        <c:v>90.072348389619819</c:v>
                      </c:pt>
                      <c:pt idx="2108">
                        <c:v>89.918712813207065</c:v>
                      </c:pt>
                      <c:pt idx="2109">
                        <c:v>89.820944719126246</c:v>
                      </c:pt>
                      <c:pt idx="2110">
                        <c:v>89.569541048632644</c:v>
                      </c:pt>
                      <c:pt idx="2111">
                        <c:v>89.75111036621135</c:v>
                      </c:pt>
                      <c:pt idx="2112">
                        <c:v>90.016480907287928</c:v>
                      </c:pt>
                      <c:pt idx="2113">
                        <c:v>90.279058074247899</c:v>
                      </c:pt>
                      <c:pt idx="2114">
                        <c:v>90.505321377692113</c:v>
                      </c:pt>
                      <c:pt idx="2115">
                        <c:v>89.846085086175592</c:v>
                      </c:pt>
                      <c:pt idx="2116">
                        <c:v>89.798597726193464</c:v>
                      </c:pt>
                      <c:pt idx="2117">
                        <c:v>89.295790385206288</c:v>
                      </c:pt>
                      <c:pt idx="2118">
                        <c:v>88.678454705438696</c:v>
                      </c:pt>
                      <c:pt idx="2119">
                        <c:v>89.080700578228445</c:v>
                      </c:pt>
                      <c:pt idx="2120">
                        <c:v>88.60303360429063</c:v>
                      </c:pt>
                      <c:pt idx="2121">
                        <c:v>88.692421576021687</c:v>
                      </c:pt>
                      <c:pt idx="2122">
                        <c:v>88.499678761976583</c:v>
                      </c:pt>
                      <c:pt idx="2123">
                        <c:v>86.51079639096065</c:v>
                      </c:pt>
                      <c:pt idx="2124">
                        <c:v>86.468895779211707</c:v>
                      </c:pt>
                      <c:pt idx="2125">
                        <c:v>87.320874884773332</c:v>
                      </c:pt>
                      <c:pt idx="2126">
                        <c:v>87.474510461186071</c:v>
                      </c:pt>
                      <c:pt idx="2127">
                        <c:v>87.427023101203943</c:v>
                      </c:pt>
                      <c:pt idx="2128">
                        <c:v>87.097404955445683</c:v>
                      </c:pt>
                      <c:pt idx="2129">
                        <c:v>87.354395374172455</c:v>
                      </c:pt>
                      <c:pt idx="2130">
                        <c:v>87.354395374172455</c:v>
                      </c:pt>
                      <c:pt idx="2131">
                        <c:v>87.354395374172455</c:v>
                      </c:pt>
                      <c:pt idx="2132">
                        <c:v>87.385122489455014</c:v>
                      </c:pt>
                      <c:pt idx="2133">
                        <c:v>87.005223609598019</c:v>
                      </c:pt>
                      <c:pt idx="2134">
                        <c:v>87.516411072935</c:v>
                      </c:pt>
                      <c:pt idx="2135">
                        <c:v>87.376742367105237</c:v>
                      </c:pt>
                      <c:pt idx="2136">
                        <c:v>87.432609849437142</c:v>
                      </c:pt>
                      <c:pt idx="2137">
                        <c:v>87.68401351993073</c:v>
                      </c:pt>
                      <c:pt idx="2138">
                        <c:v>87.628146037598825</c:v>
                      </c:pt>
                      <c:pt idx="2139">
                        <c:v>87.879549708092412</c:v>
                      </c:pt>
                      <c:pt idx="2140">
                        <c:v>87.91307019749155</c:v>
                      </c:pt>
                      <c:pt idx="2141">
                        <c:v>87.32366825888991</c:v>
                      </c:pt>
                      <c:pt idx="2142">
                        <c:v>87.516411072935</c:v>
                      </c:pt>
                      <c:pt idx="2143">
                        <c:v>87.376742367105237</c:v>
                      </c:pt>
                      <c:pt idx="2144">
                        <c:v>87.306908014190341</c:v>
                      </c:pt>
                      <c:pt idx="2145">
                        <c:v>86.739853068521469</c:v>
                      </c:pt>
                      <c:pt idx="2146">
                        <c:v>86.706332579122318</c:v>
                      </c:pt>
                      <c:pt idx="2147">
                        <c:v>86.859968155535071</c:v>
                      </c:pt>
                      <c:pt idx="2148">
                        <c:v>87.016397106064417</c:v>
                      </c:pt>
                      <c:pt idx="2149">
                        <c:v>86.720299449705308</c:v>
                      </c:pt>
                      <c:pt idx="2150">
                        <c:v>86.985669990781872</c:v>
                      </c:pt>
                      <c:pt idx="2151">
                        <c:v>86.901868767284014</c:v>
                      </c:pt>
                      <c:pt idx="2152">
                        <c:v>86.742646442638062</c:v>
                      </c:pt>
                      <c:pt idx="2153">
                        <c:v>86.731472946171678</c:v>
                      </c:pt>
                      <c:pt idx="2154">
                        <c:v>86.784547054386991</c:v>
                      </c:pt>
                      <c:pt idx="2155">
                        <c:v>86.929802508449967</c:v>
                      </c:pt>
                      <c:pt idx="2156">
                        <c:v>87.133718818961427</c:v>
                      </c:pt>
                      <c:pt idx="2157">
                        <c:v>87.265007402441412</c:v>
                      </c:pt>
                      <c:pt idx="2158">
                        <c:v>87.312494762423526</c:v>
                      </c:pt>
                      <c:pt idx="2159">
                        <c:v>87.362775496522246</c:v>
                      </c:pt>
                      <c:pt idx="2160">
                        <c:v>87.460543590603095</c:v>
                      </c:pt>
                      <c:pt idx="2161">
                        <c:v>87.72032738344646</c:v>
                      </c:pt>
                      <c:pt idx="2162">
                        <c:v>88.326489566747682</c:v>
                      </c:pt>
                      <c:pt idx="2163">
                        <c:v>88.312522696164692</c:v>
                      </c:pt>
                      <c:pt idx="2164">
                        <c:v>88.262241962065985</c:v>
                      </c:pt>
                      <c:pt idx="2165">
                        <c:v>88.21754797620045</c:v>
                      </c:pt>
                      <c:pt idx="2166">
                        <c:v>88.36001005614682</c:v>
                      </c:pt>
                      <c:pt idx="2167">
                        <c:v>88.186820860917905</c:v>
                      </c:pt>
                      <c:pt idx="2168">
                        <c:v>88.214754602083858</c:v>
                      </c:pt>
                      <c:pt idx="2169">
                        <c:v>88.41029079024554</c:v>
                      </c:pt>
                      <c:pt idx="2170">
                        <c:v>88.854437274784217</c:v>
                      </c:pt>
                      <c:pt idx="2171">
                        <c:v>88.935445124165483</c:v>
                      </c:pt>
                      <c:pt idx="2172">
                        <c:v>89.332104248722032</c:v>
                      </c:pt>
                      <c:pt idx="2173">
                        <c:v>89.44104583926925</c:v>
                      </c:pt>
                      <c:pt idx="2174">
                        <c:v>89.829324841476023</c:v>
                      </c:pt>
                      <c:pt idx="2175">
                        <c:v>89.779044107377302</c:v>
                      </c:pt>
                      <c:pt idx="2176">
                        <c:v>89.681276013296454</c:v>
                      </c:pt>
                      <c:pt idx="2177">
                        <c:v>89.834911589709193</c:v>
                      </c:pt>
                      <c:pt idx="2178">
                        <c:v>89.854465208525383</c:v>
                      </c:pt>
                      <c:pt idx="2179">
                        <c:v>90.114249001368748</c:v>
                      </c:pt>
                      <c:pt idx="2180">
                        <c:v>90.114249001368748</c:v>
                      </c:pt>
                      <c:pt idx="2181">
                        <c:v>90.301405067180639</c:v>
                      </c:pt>
                      <c:pt idx="2182">
                        <c:v>89.723176625045383</c:v>
                      </c:pt>
                      <c:pt idx="2183">
                        <c:v>89.854465208525383</c:v>
                      </c:pt>
                      <c:pt idx="2184">
                        <c:v>89.569541048632644</c:v>
                      </c:pt>
                      <c:pt idx="2185">
                        <c:v>89.625408530964563</c:v>
                      </c:pt>
                      <c:pt idx="2186">
                        <c:v>89.485739825134772</c:v>
                      </c:pt>
                      <c:pt idx="2187">
                        <c:v>89.527640436883701</c:v>
                      </c:pt>
                      <c:pt idx="2188">
                        <c:v>89.745523617978165</c:v>
                      </c:pt>
                      <c:pt idx="2189">
                        <c:v>90.198050224866606</c:v>
                      </c:pt>
                      <c:pt idx="2190">
                        <c:v>90.667337076454643</c:v>
                      </c:pt>
                      <c:pt idx="2191">
                        <c:v>91.147797424509065</c:v>
                      </c:pt>
                      <c:pt idx="2192">
                        <c:v>91.25953238917289</c:v>
                      </c:pt>
                      <c:pt idx="2193">
                        <c:v>91.357300483253724</c:v>
                      </c:pt>
                      <c:pt idx="2194">
                        <c:v>91.53886980083243</c:v>
                      </c:pt>
                      <c:pt idx="2195">
                        <c:v>91.734405988994112</c:v>
                      </c:pt>
                      <c:pt idx="2196">
                        <c:v>91.804240341908994</c:v>
                      </c:pt>
                      <c:pt idx="2197">
                        <c:v>91.804240341908994</c:v>
                      </c:pt>
                      <c:pt idx="2198">
                        <c:v>91.804240341908994</c:v>
                      </c:pt>
                      <c:pt idx="2199">
                        <c:v>91.804240341908994</c:v>
                      </c:pt>
                      <c:pt idx="2200">
                        <c:v>92.055644012402581</c:v>
                      </c:pt>
                      <c:pt idx="2201">
                        <c:v>92.195312718232358</c:v>
                      </c:pt>
                      <c:pt idx="2202">
                        <c:v>92.544484482806794</c:v>
                      </c:pt>
                      <c:pt idx="2203">
                        <c:v>92.513757367524235</c:v>
                      </c:pt>
                      <c:pt idx="2204">
                        <c:v>92.279113941730202</c:v>
                      </c:pt>
                      <c:pt idx="2205">
                        <c:v>92.293080812313192</c:v>
                      </c:pt>
                      <c:pt idx="2206">
                        <c:v>92.390848906394041</c:v>
                      </c:pt>
                      <c:pt idx="2207">
                        <c:v>92.390848906394041</c:v>
                      </c:pt>
                      <c:pt idx="2208">
                        <c:v>92.390848906394041</c:v>
                      </c:pt>
                      <c:pt idx="2209">
                        <c:v>92.111511494734501</c:v>
                      </c:pt>
                      <c:pt idx="2210">
                        <c:v>91.427134836168605</c:v>
                      </c:pt>
                      <c:pt idx="2211">
                        <c:v>91.846140953657923</c:v>
                      </c:pt>
                      <c:pt idx="2212">
                        <c:v>91.586357160814543</c:v>
                      </c:pt>
                      <c:pt idx="2213">
                        <c:v>91.739992737227297</c:v>
                      </c:pt>
                      <c:pt idx="2214">
                        <c:v>91.720439118411136</c:v>
                      </c:pt>
                      <c:pt idx="2215">
                        <c:v>91.739992737227297</c:v>
                      </c:pt>
                      <c:pt idx="2216">
                        <c:v>91.846140953657923</c:v>
                      </c:pt>
                      <c:pt idx="2217">
                        <c:v>91.832174083074946</c:v>
                      </c:pt>
                      <c:pt idx="2218">
                        <c:v>91.910388558339619</c:v>
                      </c:pt>
                      <c:pt idx="2219">
                        <c:v>91.943909047738757</c:v>
                      </c:pt>
                      <c:pt idx="2220">
                        <c:v>91.92994217715578</c:v>
                      </c:pt>
                      <c:pt idx="2221">
                        <c:v>91.957875918321747</c:v>
                      </c:pt>
                      <c:pt idx="2222">
                        <c:v>92.139445235900439</c:v>
                      </c:pt>
                      <c:pt idx="2223">
                        <c:v>92.209279588815335</c:v>
                      </c:pt>
                      <c:pt idx="2224">
                        <c:v>92.055644012402581</c:v>
                      </c:pt>
                      <c:pt idx="2225">
                        <c:v>91.566803541998382</c:v>
                      </c:pt>
                      <c:pt idx="2226">
                        <c:v>91.580770412581344</c:v>
                      </c:pt>
                      <c:pt idx="2227">
                        <c:v>91.706472247828145</c:v>
                      </c:pt>
                      <c:pt idx="2228">
                        <c:v>91.608704153747325</c:v>
                      </c:pt>
                      <c:pt idx="2229">
                        <c:v>91.692505377245183</c:v>
                      </c:pt>
                      <c:pt idx="2230">
                        <c:v>91.561216793765183</c:v>
                      </c:pt>
                      <c:pt idx="2231">
                        <c:v>90.943881113997605</c:v>
                      </c:pt>
                      <c:pt idx="2232">
                        <c:v>91.041649208078439</c:v>
                      </c:pt>
                      <c:pt idx="2233">
                        <c:v>91.041649208078439</c:v>
                      </c:pt>
                      <c:pt idx="2234">
                        <c:v>90.184083354283629</c:v>
                      </c:pt>
                      <c:pt idx="2235">
                        <c:v>90.639403335288691</c:v>
                      </c:pt>
                      <c:pt idx="2236">
                        <c:v>90.868460012849525</c:v>
                      </c:pt>
                      <c:pt idx="2237">
                        <c:v>90.974608229280136</c:v>
                      </c:pt>
                      <c:pt idx="2238">
                        <c:v>90.910360624598468</c:v>
                      </c:pt>
                      <c:pt idx="2239">
                        <c:v>90.966228106930359</c:v>
                      </c:pt>
                      <c:pt idx="2240">
                        <c:v>90.988575099863127</c:v>
                      </c:pt>
                      <c:pt idx="2241">
                        <c:v>90.910360624598468</c:v>
                      </c:pt>
                      <c:pt idx="2242">
                        <c:v>91.077963071594169</c:v>
                      </c:pt>
                      <c:pt idx="2243">
                        <c:v>91.133830553926089</c:v>
                      </c:pt>
                      <c:pt idx="2244">
                        <c:v>90.980194977513335</c:v>
                      </c:pt>
                      <c:pt idx="2245">
                        <c:v>90.70644431408698</c:v>
                      </c:pt>
                      <c:pt idx="2246">
                        <c:v>90.239950836615549</c:v>
                      </c:pt>
                      <c:pt idx="2247">
                        <c:v>90.253917707198525</c:v>
                      </c:pt>
                      <c:pt idx="2248">
                        <c:v>90.142182742534715</c:v>
                      </c:pt>
                      <c:pt idx="2249">
                        <c:v>90.449453895360207</c:v>
                      </c:pt>
                      <c:pt idx="2250">
                        <c:v>90.203636973099805</c:v>
                      </c:pt>
                      <c:pt idx="2251">
                        <c:v>90.64499008352189</c:v>
                      </c:pt>
                      <c:pt idx="2252">
                        <c:v>90.170116483700667</c:v>
                      </c:pt>
                      <c:pt idx="2253">
                        <c:v>90.279058074247899</c:v>
                      </c:pt>
                      <c:pt idx="2254">
                        <c:v>90.058381519036857</c:v>
                      </c:pt>
                      <c:pt idx="2255">
                        <c:v>89.834911589709193</c:v>
                      </c:pt>
                      <c:pt idx="2256">
                        <c:v>89.820944719126246</c:v>
                      </c:pt>
                      <c:pt idx="2257">
                        <c:v>90.474594262409568</c:v>
                      </c:pt>
                      <c:pt idx="2258">
                        <c:v>90.44107377301043</c:v>
                      </c:pt>
                      <c:pt idx="2259">
                        <c:v>90.700857565853781</c:v>
                      </c:pt>
                      <c:pt idx="2260">
                        <c:v>90.999748596329496</c:v>
                      </c:pt>
                      <c:pt idx="2261">
                        <c:v>91.008128718679288</c:v>
                      </c:pt>
                      <c:pt idx="2262">
                        <c:v>90.999748596329496</c:v>
                      </c:pt>
                      <c:pt idx="2263">
                        <c:v>90.804212408167814</c:v>
                      </c:pt>
                      <c:pt idx="2264">
                        <c:v>90.58912260118997</c:v>
                      </c:pt>
                      <c:pt idx="2265">
                        <c:v>90.424313528310847</c:v>
                      </c:pt>
                      <c:pt idx="2266">
                        <c:v>90.496941255342321</c:v>
                      </c:pt>
                      <c:pt idx="2267">
                        <c:v>90.714824436436786</c:v>
                      </c:pt>
                      <c:pt idx="2268">
                        <c:v>90.918740746948245</c:v>
                      </c:pt>
                      <c:pt idx="2269">
                        <c:v>90.918740746948245</c:v>
                      </c:pt>
                      <c:pt idx="2270">
                        <c:v>90.332132182463198</c:v>
                      </c:pt>
                      <c:pt idx="2271">
                        <c:v>90.066761641386634</c:v>
                      </c:pt>
                      <c:pt idx="2272">
                        <c:v>89.974580295538985</c:v>
                      </c:pt>
                      <c:pt idx="2273">
                        <c:v>90.086315260202795</c:v>
                      </c:pt>
                      <c:pt idx="2274">
                        <c:v>90.086315260202795</c:v>
                      </c:pt>
                      <c:pt idx="2275">
                        <c:v>90.086315260202795</c:v>
                      </c:pt>
                      <c:pt idx="2276">
                        <c:v>90.122629123718539</c:v>
                      </c:pt>
                      <c:pt idx="2277">
                        <c:v>89.876812201458137</c:v>
                      </c:pt>
                      <c:pt idx="2278">
                        <c:v>89.918712813207065</c:v>
                      </c:pt>
                      <c:pt idx="2279">
                        <c:v>89.918712813207065</c:v>
                      </c:pt>
                      <c:pt idx="2280">
                        <c:v>89.918712813207065</c:v>
                      </c:pt>
                      <c:pt idx="2281">
                        <c:v>90.133802620184937</c:v>
                      </c:pt>
                      <c:pt idx="2282">
                        <c:v>90.332132182463198</c:v>
                      </c:pt>
                      <c:pt idx="2283">
                        <c:v>90.36565267186235</c:v>
                      </c:pt>
                      <c:pt idx="2284">
                        <c:v>90.362859297745729</c:v>
                      </c:pt>
                      <c:pt idx="2285">
                        <c:v>90.21201709544961</c:v>
                      </c:pt>
                      <c:pt idx="2286">
                        <c:v>90.061174893153435</c:v>
                      </c:pt>
                      <c:pt idx="2287">
                        <c:v>90.178496606050444</c:v>
                      </c:pt>
                      <c:pt idx="2288">
                        <c:v>90.421520154194241</c:v>
                      </c:pt>
                      <c:pt idx="2289">
                        <c:v>90.41593340596107</c:v>
                      </c:pt>
                      <c:pt idx="2290">
                        <c:v>90.421520154194241</c:v>
                      </c:pt>
                      <c:pt idx="2291">
                        <c:v>90.421520154194241</c:v>
                      </c:pt>
                      <c:pt idx="2292">
                        <c:v>90.393586413028288</c:v>
                      </c:pt>
                      <c:pt idx="2293">
                        <c:v>90.435487024777231</c:v>
                      </c:pt>
                      <c:pt idx="2294">
                        <c:v>90.714824436436786</c:v>
                      </c:pt>
                      <c:pt idx="2295">
                        <c:v>91.050029330428217</c:v>
                      </c:pt>
                      <c:pt idx="2296">
                        <c:v>91.105896812760136</c:v>
                      </c:pt>
                      <c:pt idx="2297">
                        <c:v>91.133830553926089</c:v>
                      </c:pt>
                      <c:pt idx="2298">
                        <c:v>90.58912260118997</c:v>
                      </c:pt>
                      <c:pt idx="2299">
                        <c:v>90.700857565853781</c:v>
                      </c:pt>
                      <c:pt idx="2300">
                        <c:v>90.812592530517605</c:v>
                      </c:pt>
                      <c:pt idx="2301">
                        <c:v>90.642196709405283</c:v>
                      </c:pt>
                      <c:pt idx="2302">
                        <c:v>90.918740746948245</c:v>
                      </c:pt>
                      <c:pt idx="2303">
                        <c:v>90.728791307019748</c:v>
                      </c:pt>
                      <c:pt idx="2304">
                        <c:v>90.561188860024032</c:v>
                      </c:pt>
                      <c:pt idx="2305">
                        <c:v>91.036062459845255</c:v>
                      </c:pt>
                      <c:pt idx="2306">
                        <c:v>91.036062459845255</c:v>
                      </c:pt>
                      <c:pt idx="2307">
                        <c:v>91.036062459845255</c:v>
                      </c:pt>
                      <c:pt idx="2308">
                        <c:v>91.041649208078439</c:v>
                      </c:pt>
                      <c:pt idx="2309">
                        <c:v>91.147797424509065</c:v>
                      </c:pt>
                      <c:pt idx="2310">
                        <c:v>91.348920360903932</c:v>
                      </c:pt>
                      <c:pt idx="2311">
                        <c:v>91.580770412581344</c:v>
                      </c:pt>
                      <c:pt idx="2312">
                        <c:v>91.734405988994112</c:v>
                      </c:pt>
                      <c:pt idx="2313">
                        <c:v>91.888041565406866</c:v>
                      </c:pt>
                      <c:pt idx="2314">
                        <c:v>91.293052878572041</c:v>
                      </c:pt>
                      <c:pt idx="2315">
                        <c:v>91.287466130338828</c:v>
                      </c:pt>
                      <c:pt idx="2316">
                        <c:v>91.262325763289482</c:v>
                      </c:pt>
                      <c:pt idx="2317">
                        <c:v>90.988575099863127</c:v>
                      </c:pt>
                      <c:pt idx="2318">
                        <c:v>90.58912260118997</c:v>
                      </c:pt>
                      <c:pt idx="2319">
                        <c:v>90.840526271683572</c:v>
                      </c:pt>
                      <c:pt idx="2320">
                        <c:v>90.840526271683572</c:v>
                      </c:pt>
                      <c:pt idx="2321">
                        <c:v>90.672923824687842</c:v>
                      </c:pt>
                      <c:pt idx="2322">
                        <c:v>90.463420765943184</c:v>
                      </c:pt>
                      <c:pt idx="2323">
                        <c:v>90.407553283611293</c:v>
                      </c:pt>
                      <c:pt idx="2324">
                        <c:v>90.650576831755075</c:v>
                      </c:pt>
                      <c:pt idx="2325">
                        <c:v>90.834939523450373</c:v>
                      </c:pt>
                      <c:pt idx="2326">
                        <c:v>90.603089471772961</c:v>
                      </c:pt>
                      <c:pt idx="2327">
                        <c:v>90.667337076454643</c:v>
                      </c:pt>
                      <c:pt idx="2328">
                        <c:v>90.742758177602724</c:v>
                      </c:pt>
                      <c:pt idx="2329">
                        <c:v>90.58912260118997</c:v>
                      </c:pt>
                      <c:pt idx="2330">
                        <c:v>90.700857565853781</c:v>
                      </c:pt>
                      <c:pt idx="2331">
                        <c:v>90.714824436436786</c:v>
                      </c:pt>
                      <c:pt idx="2332">
                        <c:v>90.712031062320165</c:v>
                      </c:pt>
                      <c:pt idx="2333">
                        <c:v>90.656163579988274</c:v>
                      </c:pt>
                      <c:pt idx="2334">
                        <c:v>90.533255118858051</c:v>
                      </c:pt>
                      <c:pt idx="2335">
                        <c:v>90.449453895360207</c:v>
                      </c:pt>
                      <c:pt idx="2336">
                        <c:v>90.658956954104866</c:v>
                      </c:pt>
                      <c:pt idx="2337">
                        <c:v>90.463420765943184</c:v>
                      </c:pt>
                      <c:pt idx="2338">
                        <c:v>90.533255118858051</c:v>
                      </c:pt>
                      <c:pt idx="2339">
                        <c:v>90.47738763652616</c:v>
                      </c:pt>
                      <c:pt idx="2340">
                        <c:v>90.072348389619819</c:v>
                      </c:pt>
                      <c:pt idx="2341">
                        <c:v>89.913126064973895</c:v>
                      </c:pt>
                      <c:pt idx="2342">
                        <c:v>89.913126064973895</c:v>
                      </c:pt>
                      <c:pt idx="2343">
                        <c:v>89.723176625045383</c:v>
                      </c:pt>
                      <c:pt idx="2344">
                        <c:v>89.793010977960279</c:v>
                      </c:pt>
                      <c:pt idx="2345">
                        <c:v>89.700829632112629</c:v>
                      </c:pt>
                      <c:pt idx="2346">
                        <c:v>89.806977848543255</c:v>
                      </c:pt>
                      <c:pt idx="2347">
                        <c:v>89.779044107377302</c:v>
                      </c:pt>
                      <c:pt idx="2348">
                        <c:v>89.220369284058222</c:v>
                      </c:pt>
                      <c:pt idx="2349">
                        <c:v>88.773429425402952</c:v>
                      </c:pt>
                      <c:pt idx="2350">
                        <c:v>88.773429425402952</c:v>
                      </c:pt>
                      <c:pt idx="2351">
                        <c:v>88.941031872398668</c:v>
                      </c:pt>
                      <c:pt idx="2352">
                        <c:v>88.913098131232715</c:v>
                      </c:pt>
                      <c:pt idx="2353">
                        <c:v>88.85723064890081</c:v>
                      </c:pt>
                      <c:pt idx="2354">
                        <c:v>88.815330037151881</c:v>
                      </c:pt>
                      <c:pt idx="2355">
                        <c:v>89.108634319394397</c:v>
                      </c:pt>
                      <c:pt idx="2356">
                        <c:v>89.69524288387943</c:v>
                      </c:pt>
                      <c:pt idx="2357">
                        <c:v>90.114249001368748</c:v>
                      </c:pt>
                      <c:pt idx="2358">
                        <c:v>89.882398949691336</c:v>
                      </c:pt>
                      <c:pt idx="2359">
                        <c:v>89.765077236794326</c:v>
                      </c:pt>
                      <c:pt idx="2360">
                        <c:v>90.002514036704937</c:v>
                      </c:pt>
                      <c:pt idx="2361">
                        <c:v>90.147769490767899</c:v>
                      </c:pt>
                      <c:pt idx="2362">
                        <c:v>89.779044107377302</c:v>
                      </c:pt>
                      <c:pt idx="2363">
                        <c:v>89.779044107377302</c:v>
                      </c:pt>
                      <c:pt idx="2364">
                        <c:v>89.779044107377302</c:v>
                      </c:pt>
                      <c:pt idx="2365">
                        <c:v>89.387971731053938</c:v>
                      </c:pt>
                      <c:pt idx="2366">
                        <c:v>88.968965613564635</c:v>
                      </c:pt>
                      <c:pt idx="2367">
                        <c:v>88.954998742981644</c:v>
                      </c:pt>
                      <c:pt idx="2368">
                        <c:v>88.93265175004889</c:v>
                      </c:pt>
                      <c:pt idx="2369">
                        <c:v>88.996899354730573</c:v>
                      </c:pt>
                      <c:pt idx="2370">
                        <c:v>89.306963881672672</c:v>
                      </c:pt>
                      <c:pt idx="2371">
                        <c:v>89.360037989887985</c:v>
                      </c:pt>
                      <c:pt idx="2372">
                        <c:v>89.220369284058222</c:v>
                      </c:pt>
                      <c:pt idx="2373">
                        <c:v>89.360037989887985</c:v>
                      </c:pt>
                      <c:pt idx="2374">
                        <c:v>89.156121679376525</c:v>
                      </c:pt>
                      <c:pt idx="2375">
                        <c:v>89.156121679376525</c:v>
                      </c:pt>
                      <c:pt idx="2376">
                        <c:v>89.192435542892255</c:v>
                      </c:pt>
                      <c:pt idx="2377">
                        <c:v>89.220369284058222</c:v>
                      </c:pt>
                      <c:pt idx="2378">
                        <c:v>89.318137378139056</c:v>
                      </c:pt>
                      <c:pt idx="2379">
                        <c:v>89.667309142713492</c:v>
                      </c:pt>
                      <c:pt idx="2380">
                        <c:v>89.499706695717748</c:v>
                      </c:pt>
                      <c:pt idx="2381">
                        <c:v>89.485739825134772</c:v>
                      </c:pt>
                      <c:pt idx="2382">
                        <c:v>89.611441660381573</c:v>
                      </c:pt>
                      <c:pt idx="2383">
                        <c:v>89.407525349870099</c:v>
                      </c:pt>
                      <c:pt idx="2384">
                        <c:v>89.69524288387943</c:v>
                      </c:pt>
                      <c:pt idx="2385">
                        <c:v>89.946646554373032</c:v>
                      </c:pt>
                      <c:pt idx="2386">
                        <c:v>89.887985697924535</c:v>
                      </c:pt>
                      <c:pt idx="2387">
                        <c:v>89.946646554373032</c:v>
                      </c:pt>
                      <c:pt idx="2388">
                        <c:v>90.220397217799388</c:v>
                      </c:pt>
                      <c:pt idx="2389">
                        <c:v>90.072348389619819</c:v>
                      </c:pt>
                      <c:pt idx="2390">
                        <c:v>90.058381519036857</c:v>
                      </c:pt>
                      <c:pt idx="2391">
                        <c:v>90.170116483700667</c:v>
                      </c:pt>
                      <c:pt idx="2392">
                        <c:v>89.932679683790056</c:v>
                      </c:pt>
                      <c:pt idx="2393">
                        <c:v>89.932679683790056</c:v>
                      </c:pt>
                      <c:pt idx="2394">
                        <c:v>89.932679683790056</c:v>
                      </c:pt>
                      <c:pt idx="2395">
                        <c:v>90.030447777870876</c:v>
                      </c:pt>
                      <c:pt idx="2396">
                        <c:v>89.974580295538985</c:v>
                      </c:pt>
                      <c:pt idx="2397">
                        <c:v>90.016480907287928</c:v>
                      </c:pt>
                      <c:pt idx="2398">
                        <c:v>90.156149613117691</c:v>
                      </c:pt>
                      <c:pt idx="2399">
                        <c:v>90.225983966032558</c:v>
                      </c:pt>
                      <c:pt idx="2400">
                        <c:v>90.449453895360207</c:v>
                      </c:pt>
                      <c:pt idx="2401">
                        <c:v>90.561188860024032</c:v>
                      </c:pt>
                      <c:pt idx="2402">
                        <c:v>90.700857565853781</c:v>
                      </c:pt>
                      <c:pt idx="2403">
                        <c:v>90.52766837062488</c:v>
                      </c:pt>
                      <c:pt idx="2404">
                        <c:v>90.812592530517605</c:v>
                      </c:pt>
                      <c:pt idx="2405">
                        <c:v>91.226011899773738</c:v>
                      </c:pt>
                      <c:pt idx="2406">
                        <c:v>91.175731165675018</c:v>
                      </c:pt>
                      <c:pt idx="2407">
                        <c:v>91.119863683343112</c:v>
                      </c:pt>
                      <c:pt idx="2408">
                        <c:v>90.575155730606994</c:v>
                      </c:pt>
                      <c:pt idx="2409">
                        <c:v>90.672923824687842</c:v>
                      </c:pt>
                      <c:pt idx="2410">
                        <c:v>90.360065923629151</c:v>
                      </c:pt>
                      <c:pt idx="2411">
                        <c:v>90.812592530517605</c:v>
                      </c:pt>
                      <c:pt idx="2412">
                        <c:v>90.868460012849525</c:v>
                      </c:pt>
                      <c:pt idx="2413">
                        <c:v>90.812592530517605</c:v>
                      </c:pt>
                      <c:pt idx="2414">
                        <c:v>90.463420765943184</c:v>
                      </c:pt>
                      <c:pt idx="2415">
                        <c:v>90.281851448364478</c:v>
                      </c:pt>
                      <c:pt idx="2416">
                        <c:v>90.170116483700667</c:v>
                      </c:pt>
                      <c:pt idx="2417">
                        <c:v>90.295818318947468</c:v>
                      </c:pt>
                      <c:pt idx="2418">
                        <c:v>90.295818318947468</c:v>
                      </c:pt>
                      <c:pt idx="2419">
                        <c:v>90.561188860024032</c:v>
                      </c:pt>
                      <c:pt idx="2420">
                        <c:v>90.64499008352189</c:v>
                      </c:pt>
                      <c:pt idx="2421">
                        <c:v>90.658956954104866</c:v>
                      </c:pt>
                      <c:pt idx="2422">
                        <c:v>90.67013045057125</c:v>
                      </c:pt>
                      <c:pt idx="2423">
                        <c:v>90.980194977513335</c:v>
                      </c:pt>
                      <c:pt idx="2424">
                        <c:v>90.966228106930359</c:v>
                      </c:pt>
                      <c:pt idx="2425">
                        <c:v>91.077963071594169</c:v>
                      </c:pt>
                      <c:pt idx="2426">
                        <c:v>91.287466130338828</c:v>
                      </c:pt>
                      <c:pt idx="2427">
                        <c:v>91.706472247828145</c:v>
                      </c:pt>
                      <c:pt idx="2428">
                        <c:v>91.678538506662193</c:v>
                      </c:pt>
                      <c:pt idx="2429">
                        <c:v>91.709265621944752</c:v>
                      </c:pt>
                      <c:pt idx="2430">
                        <c:v>91.583563786697951</c:v>
                      </c:pt>
                      <c:pt idx="2431">
                        <c:v>91.840554205424723</c:v>
                      </c:pt>
                      <c:pt idx="2432">
                        <c:v>91.81820721249197</c:v>
                      </c:pt>
                      <c:pt idx="2433">
                        <c:v>91.65060476549624</c:v>
                      </c:pt>
                      <c:pt idx="2434">
                        <c:v>91.790273471326017</c:v>
                      </c:pt>
                      <c:pt idx="2435">
                        <c:v>91.575183664348174</c:v>
                      </c:pt>
                      <c:pt idx="2436">
                        <c:v>91.608704153747325</c:v>
                      </c:pt>
                      <c:pt idx="2437">
                        <c:v>91.664571636079216</c:v>
                      </c:pt>
                      <c:pt idx="2438">
                        <c:v>91.664571636079216</c:v>
                      </c:pt>
                      <c:pt idx="2439">
                        <c:v>91.622671024330288</c:v>
                      </c:pt>
                      <c:pt idx="2440">
                        <c:v>91.720439118411136</c:v>
                      </c:pt>
                      <c:pt idx="2441">
                        <c:v>91.712058996061344</c:v>
                      </c:pt>
                      <c:pt idx="2442">
                        <c:v>91.594737283164335</c:v>
                      </c:pt>
                      <c:pt idx="2443">
                        <c:v>91.580770412581344</c:v>
                      </c:pt>
                      <c:pt idx="2444">
                        <c:v>91.712058996061344</c:v>
                      </c:pt>
                      <c:pt idx="2445">
                        <c:v>91.846140953657923</c:v>
                      </c:pt>
                      <c:pt idx="2446">
                        <c:v>91.79306684544261</c:v>
                      </c:pt>
                      <c:pt idx="2447">
                        <c:v>91.798653593675809</c:v>
                      </c:pt>
                      <c:pt idx="2448">
                        <c:v>91.902008435989842</c:v>
                      </c:pt>
                      <c:pt idx="2449">
                        <c:v>91.902008435989842</c:v>
                      </c:pt>
                      <c:pt idx="2450">
                        <c:v>92.418782647559993</c:v>
                      </c:pt>
                      <c:pt idx="2451">
                        <c:v>92.041677141819605</c:v>
                      </c:pt>
                      <c:pt idx="2452">
                        <c:v>92.041677141819605</c:v>
                      </c:pt>
                      <c:pt idx="2453">
                        <c:v>91.706472247828145</c:v>
                      </c:pt>
                      <c:pt idx="2454">
                        <c:v>91.566803541998382</c:v>
                      </c:pt>
                      <c:pt idx="2455">
                        <c:v>92.10871812061788</c:v>
                      </c:pt>
                      <c:pt idx="2456">
                        <c:v>92.125478365317463</c:v>
                      </c:pt>
                      <c:pt idx="2457">
                        <c:v>92.083577753568548</c:v>
                      </c:pt>
                      <c:pt idx="2458">
                        <c:v>91.92994217715578</c:v>
                      </c:pt>
                      <c:pt idx="2459">
                        <c:v>91.81820721249197</c:v>
                      </c:pt>
                      <c:pt idx="2460">
                        <c:v>91.81820721249197</c:v>
                      </c:pt>
                      <c:pt idx="2461">
                        <c:v>91.81820721249197</c:v>
                      </c:pt>
                      <c:pt idx="2462">
                        <c:v>91.851727701891107</c:v>
                      </c:pt>
                      <c:pt idx="2463">
                        <c:v>91.874074694823875</c:v>
                      </c:pt>
                      <c:pt idx="2464">
                        <c:v>91.860107824240899</c:v>
                      </c:pt>
                      <c:pt idx="2465">
                        <c:v>91.888041565406866</c:v>
                      </c:pt>
                      <c:pt idx="2466">
                        <c:v>92.013743400653652</c:v>
                      </c:pt>
                      <c:pt idx="2467">
                        <c:v>92.09754462415151</c:v>
                      </c:pt>
                      <c:pt idx="2468">
                        <c:v>91.913181932456226</c:v>
                      </c:pt>
                      <c:pt idx="2469">
                        <c:v>91.913181932456226</c:v>
                      </c:pt>
                      <c:pt idx="2470">
                        <c:v>91.913181932456226</c:v>
                      </c:pt>
                      <c:pt idx="2471">
                        <c:v>92.09754462415151</c:v>
                      </c:pt>
                      <c:pt idx="2472">
                        <c:v>91.874074694823875</c:v>
                      </c:pt>
                      <c:pt idx="2473">
                        <c:v>91.902008435989842</c:v>
                      </c:pt>
                      <c:pt idx="2474">
                        <c:v>91.902008435989842</c:v>
                      </c:pt>
                      <c:pt idx="2475">
                        <c:v>91.902008435989842</c:v>
                      </c:pt>
                      <c:pt idx="2476">
                        <c:v>91.812620464258785</c:v>
                      </c:pt>
                      <c:pt idx="2477">
                        <c:v>91.762339730160065</c:v>
                      </c:pt>
                      <c:pt idx="2478">
                        <c:v>91.622671024330288</c:v>
                      </c:pt>
                      <c:pt idx="2479">
                        <c:v>91.524902930249453</c:v>
                      </c:pt>
                      <c:pt idx="2480">
                        <c:v>91.175731165675018</c:v>
                      </c:pt>
                      <c:pt idx="2481">
                        <c:v>91.036062459845255</c:v>
                      </c:pt>
                      <c:pt idx="2482">
                        <c:v>91.399201095002653</c:v>
                      </c:pt>
                      <c:pt idx="2483">
                        <c:v>91.072376323360999</c:v>
                      </c:pt>
                      <c:pt idx="2484">
                        <c:v>91.063996201011207</c:v>
                      </c:pt>
                      <c:pt idx="2485">
                        <c:v>91.097516690410345</c:v>
                      </c:pt>
                      <c:pt idx="2486">
                        <c:v>91.016508841029079</c:v>
                      </c:pt>
                      <c:pt idx="2487">
                        <c:v>90.896393754015463</c:v>
                      </c:pt>
                      <c:pt idx="2488">
                        <c:v>90.896393754015463</c:v>
                      </c:pt>
                      <c:pt idx="2489">
                        <c:v>91.332160116204363</c:v>
                      </c:pt>
                      <c:pt idx="2490">
                        <c:v>91.455068577334558</c:v>
                      </c:pt>
                      <c:pt idx="2491">
                        <c:v>91.008128718679288</c:v>
                      </c:pt>
                      <c:pt idx="2492">
                        <c:v>91.175731165675018</c:v>
                      </c:pt>
                      <c:pt idx="2493">
                        <c:v>91.147797424509065</c:v>
                      </c:pt>
                      <c:pt idx="2494">
                        <c:v>91.175731165675018</c:v>
                      </c:pt>
                      <c:pt idx="2495">
                        <c:v>90.868460012849525</c:v>
                      </c:pt>
                      <c:pt idx="2496">
                        <c:v>91.119863683343112</c:v>
                      </c:pt>
                      <c:pt idx="2497">
                        <c:v>91.091929942177146</c:v>
                      </c:pt>
                      <c:pt idx="2498">
                        <c:v>91.184111288024809</c:v>
                      </c:pt>
                      <c:pt idx="2499">
                        <c:v>91.287466130338828</c:v>
                      </c:pt>
                      <c:pt idx="2500">
                        <c:v>91.091929942177146</c:v>
                      </c:pt>
                      <c:pt idx="2501">
                        <c:v>91.063996201011207</c:v>
                      </c:pt>
                      <c:pt idx="2502">
                        <c:v>90.938294365764406</c:v>
                      </c:pt>
                      <c:pt idx="2503">
                        <c:v>91.008128718679288</c:v>
                      </c:pt>
                      <c:pt idx="2504">
                        <c:v>90.910360624598468</c:v>
                      </c:pt>
                      <c:pt idx="2505">
                        <c:v>90.980194977513335</c:v>
                      </c:pt>
                      <c:pt idx="2506">
                        <c:v>91.047235956311638</c:v>
                      </c:pt>
                      <c:pt idx="2507">
                        <c:v>91.008128718679288</c:v>
                      </c:pt>
                      <c:pt idx="2508">
                        <c:v>90.857286516383155</c:v>
                      </c:pt>
                      <c:pt idx="2509">
                        <c:v>90.293024944830862</c:v>
                      </c:pt>
                      <c:pt idx="2510">
                        <c:v>90.30978518953043</c:v>
                      </c:pt>
                      <c:pt idx="2511">
                        <c:v>90.30978518953043</c:v>
                      </c:pt>
                      <c:pt idx="2512">
                        <c:v>90.337718930696397</c:v>
                      </c:pt>
                      <c:pt idx="2513">
                        <c:v>90.337718930696397</c:v>
                      </c:pt>
                      <c:pt idx="2514">
                        <c:v>90.575155730606994</c:v>
                      </c:pt>
                      <c:pt idx="2515">
                        <c:v>90.605882845889553</c:v>
                      </c:pt>
                      <c:pt idx="2516">
                        <c:v>90.966228106930359</c:v>
                      </c:pt>
                      <c:pt idx="2517">
                        <c:v>91.329366742087771</c:v>
                      </c:pt>
                      <c:pt idx="2518">
                        <c:v>91.957875918321747</c:v>
                      </c:pt>
                      <c:pt idx="2519">
                        <c:v>91.636637894913264</c:v>
                      </c:pt>
                      <c:pt idx="2520">
                        <c:v>91.92994217715578</c:v>
                      </c:pt>
                      <c:pt idx="2521">
                        <c:v>92.013743400653652</c:v>
                      </c:pt>
                      <c:pt idx="2522">
                        <c:v>91.915975306572818</c:v>
                      </c:pt>
                      <c:pt idx="2523">
                        <c:v>91.957875918321747</c:v>
                      </c:pt>
                      <c:pt idx="2524">
                        <c:v>91.455068577334558</c:v>
                      </c:pt>
                      <c:pt idx="2525">
                        <c:v>91.488589066733709</c:v>
                      </c:pt>
                      <c:pt idx="2526">
                        <c:v>90.938294365764406</c:v>
                      </c:pt>
                      <c:pt idx="2527">
                        <c:v>90.793038911701444</c:v>
                      </c:pt>
                      <c:pt idx="2528">
                        <c:v>90.966228106930359</c:v>
                      </c:pt>
                      <c:pt idx="2529">
                        <c:v>90.888013631665686</c:v>
                      </c:pt>
                      <c:pt idx="2530">
                        <c:v>91.050029330428217</c:v>
                      </c:pt>
                      <c:pt idx="2531">
                        <c:v>91.050029330428217</c:v>
                      </c:pt>
                      <c:pt idx="2532">
                        <c:v>91.050029330428217</c:v>
                      </c:pt>
                      <c:pt idx="2533">
                        <c:v>90.960641358697174</c:v>
                      </c:pt>
                      <c:pt idx="2534">
                        <c:v>90.876840135199316</c:v>
                      </c:pt>
                      <c:pt idx="2535">
                        <c:v>90.854493142266548</c:v>
                      </c:pt>
                      <c:pt idx="2536">
                        <c:v>90.751138299952515</c:v>
                      </c:pt>
                      <c:pt idx="2537">
                        <c:v>90.770691918768676</c:v>
                      </c:pt>
                      <c:pt idx="2538">
                        <c:v>90.770691918768676</c:v>
                      </c:pt>
                      <c:pt idx="2539">
                        <c:v>90.770691918768676</c:v>
                      </c:pt>
                      <c:pt idx="2540">
                        <c:v>90.770691918768676</c:v>
                      </c:pt>
                      <c:pt idx="2541">
                        <c:v>90.980194977513335</c:v>
                      </c:pt>
                      <c:pt idx="2542">
                        <c:v>90.924327495181416</c:v>
                      </c:pt>
                      <c:pt idx="2543">
                        <c:v>90.910360624598468</c:v>
                      </c:pt>
                      <c:pt idx="2544">
                        <c:v>90.935500991647828</c:v>
                      </c:pt>
                      <c:pt idx="2545">
                        <c:v>90.935500991647828</c:v>
                      </c:pt>
                      <c:pt idx="2546">
                        <c:v>90.935500991647828</c:v>
                      </c:pt>
                      <c:pt idx="2547">
                        <c:v>90.980194977513335</c:v>
                      </c:pt>
                      <c:pt idx="2548">
                        <c:v>90.728791307019748</c:v>
                      </c:pt>
                      <c:pt idx="2549">
                        <c:v>90.561188860024032</c:v>
                      </c:pt>
                      <c:pt idx="2550">
                        <c:v>90.533255118858051</c:v>
                      </c:pt>
                      <c:pt idx="2551">
                        <c:v>90.449453895360207</c:v>
                      </c:pt>
                      <c:pt idx="2552">
                        <c:v>90.449453895360207</c:v>
                      </c:pt>
                      <c:pt idx="2553">
                        <c:v>90.449453895360207</c:v>
                      </c:pt>
                      <c:pt idx="2554">
                        <c:v>90.463420765943184</c:v>
                      </c:pt>
                      <c:pt idx="2555">
                        <c:v>90.449453895360207</c:v>
                      </c:pt>
                      <c:pt idx="2556">
                        <c:v>90.374032794212127</c:v>
                      </c:pt>
                      <c:pt idx="2557">
                        <c:v>90.700857565853781</c:v>
                      </c:pt>
                      <c:pt idx="2558">
                        <c:v>90.89918712813207</c:v>
                      </c:pt>
                      <c:pt idx="2559">
                        <c:v>90.89918712813207</c:v>
                      </c:pt>
                      <c:pt idx="2560">
                        <c:v>90.89918712813207</c:v>
                      </c:pt>
                      <c:pt idx="2561">
                        <c:v>91.315399871504781</c:v>
                      </c:pt>
                      <c:pt idx="2562">
                        <c:v>91.091929942177146</c:v>
                      </c:pt>
                      <c:pt idx="2563">
                        <c:v>91.739992737227297</c:v>
                      </c:pt>
                      <c:pt idx="2564">
                        <c:v>92.083577753568548</c:v>
                      </c:pt>
                      <c:pt idx="2565">
                        <c:v>92.348948294645112</c:v>
                      </c:pt>
                      <c:pt idx="2566">
                        <c:v>92.348948294645112</c:v>
                      </c:pt>
                      <c:pt idx="2567">
                        <c:v>92.348948294645112</c:v>
                      </c:pt>
                      <c:pt idx="2568">
                        <c:v>93.131093047291841</c:v>
                      </c:pt>
                      <c:pt idx="2569">
                        <c:v>93.298695494287543</c:v>
                      </c:pt>
                      <c:pt idx="2570">
                        <c:v>93.105952680242481</c:v>
                      </c:pt>
                      <c:pt idx="2571">
                        <c:v>93.745635352942827</c:v>
                      </c:pt>
                      <c:pt idx="2572">
                        <c:v>93.633900388279017</c:v>
                      </c:pt>
                      <c:pt idx="2573">
                        <c:v>93.633900388279017</c:v>
                      </c:pt>
                      <c:pt idx="2574">
                        <c:v>93.633900388279017</c:v>
                      </c:pt>
                      <c:pt idx="2575">
                        <c:v>94.108773988100225</c:v>
                      </c:pt>
                      <c:pt idx="2576">
                        <c:v>94.430012011508708</c:v>
                      </c:pt>
                      <c:pt idx="2577">
                        <c:v>93.857370317606652</c:v>
                      </c:pt>
                      <c:pt idx="2578">
                        <c:v>93.597586524763258</c:v>
                      </c:pt>
                      <c:pt idx="2579">
                        <c:v>93.670214251794746</c:v>
                      </c:pt>
                      <c:pt idx="2580">
                        <c:v>93.670214251794746</c:v>
                      </c:pt>
                      <c:pt idx="2581">
                        <c:v>93.670214251794746</c:v>
                      </c:pt>
                      <c:pt idx="2582">
                        <c:v>93.075225564959922</c:v>
                      </c:pt>
                      <c:pt idx="2583">
                        <c:v>93.332215983686694</c:v>
                      </c:pt>
                      <c:pt idx="2584">
                        <c:v>93.77356909410878</c:v>
                      </c:pt>
                      <c:pt idx="2585">
                        <c:v>93.410430458951367</c:v>
                      </c:pt>
                      <c:pt idx="2586">
                        <c:v>93.167406910807571</c:v>
                      </c:pt>
                      <c:pt idx="2587">
                        <c:v>93.167406910807571</c:v>
                      </c:pt>
                      <c:pt idx="2588">
                        <c:v>93.167406910807571</c:v>
                      </c:pt>
                      <c:pt idx="2589">
                        <c:v>93.801502835274732</c:v>
                      </c:pt>
                      <c:pt idx="2590">
                        <c:v>94.220508952764035</c:v>
                      </c:pt>
                      <c:pt idx="2591">
                        <c:v>94.499846364423576</c:v>
                      </c:pt>
                      <c:pt idx="2592">
                        <c:v>94.402078270342741</c:v>
                      </c:pt>
                      <c:pt idx="2593">
                        <c:v>94.011005894019391</c:v>
                      </c:pt>
                      <c:pt idx="2594">
                        <c:v>94.011005894019391</c:v>
                      </c:pt>
                      <c:pt idx="2595">
                        <c:v>94.011005894019391</c:v>
                      </c:pt>
                      <c:pt idx="2596">
                        <c:v>94.080840246934272</c:v>
                      </c:pt>
                      <c:pt idx="2597">
                        <c:v>94.416045140925718</c:v>
                      </c:pt>
                      <c:pt idx="2598">
                        <c:v>94.108773988100225</c:v>
                      </c:pt>
                      <c:pt idx="2599">
                        <c:v>94.220508952764035</c:v>
                      </c:pt>
                      <c:pt idx="2600">
                        <c:v>94.220508952764035</c:v>
                      </c:pt>
                      <c:pt idx="2601">
                        <c:v>94.220508952764035</c:v>
                      </c:pt>
                      <c:pt idx="2602">
                        <c:v>94.220508952764035</c:v>
                      </c:pt>
                      <c:pt idx="2603">
                        <c:v>94.499846364423576</c:v>
                      </c:pt>
                      <c:pt idx="2604">
                        <c:v>94.220508952764035</c:v>
                      </c:pt>
                      <c:pt idx="2605">
                        <c:v>94.044526383418543</c:v>
                      </c:pt>
                      <c:pt idx="2606">
                        <c:v>94.217715578647443</c:v>
                      </c:pt>
                      <c:pt idx="2607">
                        <c:v>94.262409564512978</c:v>
                      </c:pt>
                      <c:pt idx="2608">
                        <c:v>94.262409564512978</c:v>
                      </c:pt>
                      <c:pt idx="2609">
                        <c:v>94.262409564512978</c:v>
                      </c:pt>
                      <c:pt idx="2610">
                        <c:v>94.248442693930002</c:v>
                      </c:pt>
                      <c:pt idx="2611">
                        <c:v>94.117154110450002</c:v>
                      </c:pt>
                      <c:pt idx="2612">
                        <c:v>94.164641470432144</c:v>
                      </c:pt>
                      <c:pt idx="2613">
                        <c:v>93.88530405877259</c:v>
                      </c:pt>
                      <c:pt idx="2614">
                        <c:v>94.080840246934272</c:v>
                      </c:pt>
                      <c:pt idx="2615">
                        <c:v>94.080840246934272</c:v>
                      </c:pt>
                      <c:pt idx="2616">
                        <c:v>94.080840246934272</c:v>
                      </c:pt>
                      <c:pt idx="2617">
                        <c:v>93.977485404620239</c:v>
                      </c:pt>
                      <c:pt idx="2618">
                        <c:v>94.248442693930002</c:v>
                      </c:pt>
                      <c:pt idx="2619">
                        <c:v>94.337830665661045</c:v>
                      </c:pt>
                      <c:pt idx="2620">
                        <c:v>94.337830665661045</c:v>
                      </c:pt>
                      <c:pt idx="2621">
                        <c:v>94.374144529176789</c:v>
                      </c:pt>
                      <c:pt idx="2622">
                        <c:v>94.374144529176789</c:v>
                      </c:pt>
                      <c:pt idx="2623">
                        <c:v>94.374144529176789</c:v>
                      </c:pt>
                      <c:pt idx="2624">
                        <c:v>94.499846364423576</c:v>
                      </c:pt>
                      <c:pt idx="2625">
                        <c:v>94.329450543311268</c:v>
                      </c:pt>
                      <c:pt idx="2626">
                        <c:v>94.388111399759765</c:v>
                      </c:pt>
                      <c:pt idx="2627">
                        <c:v>94.402078270342741</c:v>
                      </c:pt>
                      <c:pt idx="2628">
                        <c:v>94.410458392692547</c:v>
                      </c:pt>
                      <c:pt idx="2629">
                        <c:v>94.410458392692547</c:v>
                      </c:pt>
                      <c:pt idx="2630">
                        <c:v>94.410458392692547</c:v>
                      </c:pt>
                      <c:pt idx="2631">
                        <c:v>94.533366853822727</c:v>
                      </c:pt>
                      <c:pt idx="2632">
                        <c:v>94.801530769015912</c:v>
                      </c:pt>
                      <c:pt idx="2633">
                        <c:v>94.966339841895035</c:v>
                      </c:pt>
                      <c:pt idx="2634">
                        <c:v>94.876951870163978</c:v>
                      </c:pt>
                      <c:pt idx="2635">
                        <c:v>94.818291013715466</c:v>
                      </c:pt>
                      <c:pt idx="2636">
                        <c:v>94.818291013715466</c:v>
                      </c:pt>
                      <c:pt idx="2637">
                        <c:v>94.818291013715466</c:v>
                      </c:pt>
                      <c:pt idx="2638">
                        <c:v>94.974719964244812</c:v>
                      </c:pt>
                      <c:pt idx="2639">
                        <c:v>95.078074806558845</c:v>
                      </c:pt>
                      <c:pt idx="2640">
                        <c:v>95.203776641805632</c:v>
                      </c:pt>
                      <c:pt idx="2641">
                        <c:v>95.533394787563907</c:v>
                      </c:pt>
                      <c:pt idx="2642">
                        <c:v>95.393726081734115</c:v>
                      </c:pt>
                      <c:pt idx="2643">
                        <c:v>95.393726081734115</c:v>
                      </c:pt>
                      <c:pt idx="2644">
                        <c:v>95.393726081734115</c:v>
                      </c:pt>
                      <c:pt idx="2645">
                        <c:v>96.159110589681276</c:v>
                      </c:pt>
                      <c:pt idx="2646">
                        <c:v>96.321126288443821</c:v>
                      </c:pt>
                      <c:pt idx="2647">
                        <c:v>96.798793262381636</c:v>
                      </c:pt>
                      <c:pt idx="2648">
                        <c:v>97.01388306935948</c:v>
                      </c:pt>
                      <c:pt idx="2649">
                        <c:v>97.600491633844513</c:v>
                      </c:pt>
                      <c:pt idx="2650">
                        <c:v>97.600491633844513</c:v>
                      </c:pt>
                      <c:pt idx="2651">
                        <c:v>97.600491633844513</c:v>
                      </c:pt>
                      <c:pt idx="2652">
                        <c:v>97.374228330400285</c:v>
                      </c:pt>
                      <c:pt idx="2653">
                        <c:v>97.516690410346655</c:v>
                      </c:pt>
                      <c:pt idx="2654">
                        <c:v>97.572557892678574</c:v>
                      </c:pt>
                      <c:pt idx="2655">
                        <c:v>98.106092348948309</c:v>
                      </c:pt>
                      <c:pt idx="2656">
                        <c:v>98.346322522975498</c:v>
                      </c:pt>
                      <c:pt idx="2657">
                        <c:v>98.346322522975498</c:v>
                      </c:pt>
                      <c:pt idx="2658">
                        <c:v>98.346322522975498</c:v>
                      </c:pt>
                      <c:pt idx="2659">
                        <c:v>97.949663398418934</c:v>
                      </c:pt>
                      <c:pt idx="2660">
                        <c:v>97.879829045504067</c:v>
                      </c:pt>
                      <c:pt idx="2661">
                        <c:v>98.242967680661479</c:v>
                      </c:pt>
                      <c:pt idx="2662">
                        <c:v>98.270901421827432</c:v>
                      </c:pt>
                      <c:pt idx="2663">
                        <c:v>98.242967680661479</c:v>
                      </c:pt>
                      <c:pt idx="2664">
                        <c:v>98.256934551244441</c:v>
                      </c:pt>
                      <c:pt idx="2665">
                        <c:v>98.773708762814607</c:v>
                      </c:pt>
                      <c:pt idx="2666">
                        <c:v>98.729014776949086</c:v>
                      </c:pt>
                      <c:pt idx="2667">
                        <c:v>98.374256264141451</c:v>
                      </c:pt>
                      <c:pt idx="2668">
                        <c:v>98.494371351155053</c:v>
                      </c:pt>
                      <c:pt idx="2669">
                        <c:v>98.868683482778835</c:v>
                      </c:pt>
                      <c:pt idx="2670">
                        <c:v>99.360317327299654</c:v>
                      </c:pt>
                      <c:pt idx="2671">
                        <c:v>99.374284197882631</c:v>
                      </c:pt>
                      <c:pt idx="2672">
                        <c:v>99.527919774295384</c:v>
                      </c:pt>
                      <c:pt idx="2673">
                        <c:v>99.617307746026427</c:v>
                      </c:pt>
                      <c:pt idx="2674">
                        <c:v>99.617307746026427</c:v>
                      </c:pt>
                      <c:pt idx="2675">
                        <c:v>99.617307746026427</c:v>
                      </c:pt>
                      <c:pt idx="2676">
                        <c:v>99.91340540238555</c:v>
                      </c:pt>
                      <c:pt idx="2677">
                        <c:v>99.201095002653702</c:v>
                      </c:pt>
                      <c:pt idx="2678">
                        <c:v>99.555853515461322</c:v>
                      </c:pt>
                      <c:pt idx="2679">
                        <c:v>99.583787256627275</c:v>
                      </c:pt>
                      <c:pt idx="2680">
                        <c:v>100.1731891952289</c:v>
                      </c:pt>
                      <c:pt idx="2681">
                        <c:v>100.1731891952289</c:v>
                      </c:pt>
                      <c:pt idx="2682">
                        <c:v>100.1731891952289</c:v>
                      </c:pt>
                      <c:pt idx="2683">
                        <c:v>100.15084220229615</c:v>
                      </c:pt>
                      <c:pt idx="2684">
                        <c:v>99.812843934188095</c:v>
                      </c:pt>
                      <c:pt idx="2685">
                        <c:v>99.924578898851919</c:v>
                      </c:pt>
                      <c:pt idx="2686">
                        <c:v>100.14246207994637</c:v>
                      </c:pt>
                      <c:pt idx="2687">
                        <c:v>100.17039582111231</c:v>
                      </c:pt>
                      <c:pt idx="2688">
                        <c:v>100.17039582111231</c:v>
                      </c:pt>
                      <c:pt idx="2689">
                        <c:v>100.17039582111231</c:v>
                      </c:pt>
                      <c:pt idx="2690">
                        <c:v>100.89108634319395</c:v>
                      </c:pt>
                      <c:pt idx="2691">
                        <c:v>101.03634179725691</c:v>
                      </c:pt>
                      <c:pt idx="2692">
                        <c:v>100.77097125618036</c:v>
                      </c:pt>
                      <c:pt idx="2693">
                        <c:v>100.95254057375904</c:v>
                      </c:pt>
                      <c:pt idx="2694">
                        <c:v>100.82963211262883</c:v>
                      </c:pt>
                      <c:pt idx="2695">
                        <c:v>100.70113690326545</c:v>
                      </c:pt>
                      <c:pt idx="2696">
                        <c:v>100.379898879857</c:v>
                      </c:pt>
                      <c:pt idx="2697">
                        <c:v>100.56984831978546</c:v>
                      </c:pt>
                      <c:pt idx="2698">
                        <c:v>99.835190927120877</c:v>
                      </c:pt>
                      <c:pt idx="2699">
                        <c:v>99.276516103801782</c:v>
                      </c:pt>
                      <c:pt idx="2700">
                        <c:v>99.276516103801782</c:v>
                      </c:pt>
                      <c:pt idx="2701">
                        <c:v>99.276516103801782</c:v>
                      </c:pt>
                      <c:pt idx="2702">
                        <c:v>99.97485963295064</c:v>
                      </c:pt>
                      <c:pt idx="2703">
                        <c:v>100.51398083745356</c:v>
                      </c:pt>
                      <c:pt idx="2704">
                        <c:v>101.0447219196067</c:v>
                      </c:pt>
                      <c:pt idx="2705">
                        <c:v>101.37713343948155</c:v>
                      </c:pt>
                      <c:pt idx="2706">
                        <c:v>101.27657197128413</c:v>
                      </c:pt>
                      <c:pt idx="2707">
                        <c:v>101.39948043241431</c:v>
                      </c:pt>
                      <c:pt idx="2708">
                        <c:v>101.81848654990364</c:v>
                      </c:pt>
                      <c:pt idx="2709">
                        <c:v>101.42741417358027</c:v>
                      </c:pt>
                      <c:pt idx="2710">
                        <c:v>101.76261906757172</c:v>
                      </c:pt>
                      <c:pt idx="2711">
                        <c:v>102.18162518506104</c:v>
                      </c:pt>
                      <c:pt idx="2712">
                        <c:v>101.58104974999303</c:v>
                      </c:pt>
                      <c:pt idx="2713">
                        <c:v>101.45534791474621</c:v>
                      </c:pt>
                      <c:pt idx="2714">
                        <c:v>100.39386575043996</c:v>
                      </c:pt>
                      <c:pt idx="2715">
                        <c:v>100.49163384452081</c:v>
                      </c:pt>
                      <c:pt idx="2716">
                        <c:v>99.31003659320092</c:v>
                      </c:pt>
                      <c:pt idx="2717">
                        <c:v>99.31003659320092</c:v>
                      </c:pt>
                      <c:pt idx="2718">
                        <c:v>99.31003659320092</c:v>
                      </c:pt>
                      <c:pt idx="2719">
                        <c:v>98.787675633397583</c:v>
                      </c:pt>
                      <c:pt idx="2720">
                        <c:v>99.374284197882631</c:v>
                      </c:pt>
                      <c:pt idx="2721">
                        <c:v>99.268135981452005</c:v>
                      </c:pt>
                      <c:pt idx="2722">
                        <c:v>98.410570127657195</c:v>
                      </c:pt>
                      <c:pt idx="2723">
                        <c:v>98.687114165200157</c:v>
                      </c:pt>
                      <c:pt idx="2724">
                        <c:v>98.745775021648655</c:v>
                      </c:pt>
                      <c:pt idx="2725">
                        <c:v>98.91337746864437</c:v>
                      </c:pt>
                      <c:pt idx="2726">
                        <c:v>99.360317327299654</c:v>
                      </c:pt>
                      <c:pt idx="2727">
                        <c:v>99.499986033129403</c:v>
                      </c:pt>
                      <c:pt idx="2728">
                        <c:v>98.829576245146527</c:v>
                      </c:pt>
                      <c:pt idx="2729">
                        <c:v>99.206681750886901</c:v>
                      </c:pt>
                      <c:pt idx="2730">
                        <c:v>99.178748009720948</c:v>
                      </c:pt>
                      <c:pt idx="2731">
                        <c:v>99.047459426240962</c:v>
                      </c:pt>
                      <c:pt idx="2732">
                        <c:v>99.444118550797512</c:v>
                      </c:pt>
                      <c:pt idx="2733">
                        <c:v>99.368697449649432</c:v>
                      </c:pt>
                      <c:pt idx="2734">
                        <c:v>99.368697449649432</c:v>
                      </c:pt>
                      <c:pt idx="2735">
                        <c:v>99.368697449649432</c:v>
                      </c:pt>
                      <c:pt idx="2736">
                        <c:v>99.564233637811114</c:v>
                      </c:pt>
                      <c:pt idx="2737">
                        <c:v>99.388251068465593</c:v>
                      </c:pt>
                      <c:pt idx="2738">
                        <c:v>99.0809799156401</c:v>
                      </c:pt>
                      <c:pt idx="2739">
                        <c:v>99.391044442582213</c:v>
                      </c:pt>
                      <c:pt idx="2740">
                        <c:v>99.360317327299654</c:v>
                      </c:pt>
                      <c:pt idx="2741">
                        <c:v>99.360317327299654</c:v>
                      </c:pt>
                      <c:pt idx="2742">
                        <c:v>99.360317327299654</c:v>
                      </c:pt>
                      <c:pt idx="2743">
                        <c:v>100.39386575043996</c:v>
                      </c:pt>
                      <c:pt idx="2744">
                        <c:v>100.33799826810805</c:v>
                      </c:pt>
                      <c:pt idx="2745">
                        <c:v>100.19832956227827</c:v>
                      </c:pt>
                      <c:pt idx="2746">
                        <c:v>100.28213078577615</c:v>
                      </c:pt>
                      <c:pt idx="2747">
                        <c:v>100.39386575043996</c:v>
                      </c:pt>
                      <c:pt idx="2748">
                        <c:v>100.52515433391996</c:v>
                      </c:pt>
                      <c:pt idx="2749">
                        <c:v>100.43855973630549</c:v>
                      </c:pt>
                      <c:pt idx="2750">
                        <c:v>100.56146819743567</c:v>
                      </c:pt>
                      <c:pt idx="2751">
                        <c:v>100.21229643286125</c:v>
                      </c:pt>
                      <c:pt idx="2752">
                        <c:v>99.835190927120877</c:v>
                      </c:pt>
                      <c:pt idx="2753">
                        <c:v>99.835190927120877</c:v>
                      </c:pt>
                      <c:pt idx="2754">
                        <c:v>99.835190927120877</c:v>
                      </c:pt>
                      <c:pt idx="2755">
                        <c:v>100.21229643286125</c:v>
                      </c:pt>
                      <c:pt idx="2756">
                        <c:v>99.97485963295064</c:v>
                      </c:pt>
                      <c:pt idx="2757">
                        <c:v>99.729042710690237</c:v>
                      </c:pt>
                      <c:pt idx="2758">
                        <c:v>99.918992150618749</c:v>
                      </c:pt>
                      <c:pt idx="2759">
                        <c:v>100.14246207994637</c:v>
                      </c:pt>
                      <c:pt idx="2760">
                        <c:v>100.14246207994637</c:v>
                      </c:pt>
                      <c:pt idx="2761">
                        <c:v>100.14246207994637</c:v>
                      </c:pt>
                      <c:pt idx="2762">
                        <c:v>100.14246207994637</c:v>
                      </c:pt>
                      <c:pt idx="2763">
                        <c:v>99.97485963295064</c:v>
                      </c:pt>
                      <c:pt idx="2764">
                        <c:v>100.0586608564485</c:v>
                      </c:pt>
                      <c:pt idx="2765">
                        <c:v>100.31006452694209</c:v>
                      </c:pt>
                      <c:pt idx="2766">
                        <c:v>100.29609765635912</c:v>
                      </c:pt>
                      <c:pt idx="2767">
                        <c:v>100.29609765635912</c:v>
                      </c:pt>
                      <c:pt idx="2768">
                        <c:v>100.29609765635912</c:v>
                      </c:pt>
                      <c:pt idx="2769">
                        <c:v>100.15642895052935</c:v>
                      </c:pt>
                      <c:pt idx="2770">
                        <c:v>100.42179949160592</c:v>
                      </c:pt>
                      <c:pt idx="2771">
                        <c:v>100.53353445626973</c:v>
                      </c:pt>
                      <c:pt idx="2772">
                        <c:v>100.72907064443142</c:v>
                      </c:pt>
                      <c:pt idx="2773">
                        <c:v>100.71510377384843</c:v>
                      </c:pt>
                      <c:pt idx="2774">
                        <c:v>100.71510377384843</c:v>
                      </c:pt>
                      <c:pt idx="2775">
                        <c:v>100.71510377384843</c:v>
                      </c:pt>
                      <c:pt idx="2776">
                        <c:v>100.97768094080841</c:v>
                      </c:pt>
                      <c:pt idx="2777">
                        <c:v>100.4776669739378</c:v>
                      </c:pt>
                      <c:pt idx="2778">
                        <c:v>100.78493812676332</c:v>
                      </c:pt>
                      <c:pt idx="2779">
                        <c:v>100.78493812676332</c:v>
                      </c:pt>
                      <c:pt idx="2780">
                        <c:v>101.0391351713735</c:v>
                      </c:pt>
                      <c:pt idx="2781">
                        <c:v>101.0391351713735</c:v>
                      </c:pt>
                      <c:pt idx="2782">
                        <c:v>101.0391351713735</c:v>
                      </c:pt>
                      <c:pt idx="2783">
                        <c:v>100.91063996201011</c:v>
                      </c:pt>
                      <c:pt idx="2784">
                        <c:v>100.73745076678119</c:v>
                      </c:pt>
                      <c:pt idx="2785">
                        <c:v>100.67320316209948</c:v>
                      </c:pt>
                      <c:pt idx="2786">
                        <c:v>100.79052487499651</c:v>
                      </c:pt>
                      <c:pt idx="2787">
                        <c:v>100.72907064443142</c:v>
                      </c:pt>
                      <c:pt idx="2788">
                        <c:v>100.72907064443142</c:v>
                      </c:pt>
                      <c:pt idx="2789">
                        <c:v>100.72907064443142</c:v>
                      </c:pt>
                      <c:pt idx="2790">
                        <c:v>100.93019358082627</c:v>
                      </c:pt>
                      <c:pt idx="2791">
                        <c:v>100.84080560909523</c:v>
                      </c:pt>
                      <c:pt idx="2792">
                        <c:v>100.53353445626973</c:v>
                      </c:pt>
                      <c:pt idx="2793">
                        <c:v>100.7933182491131</c:v>
                      </c:pt>
                      <c:pt idx="2794">
                        <c:v>100.61733567976761</c:v>
                      </c:pt>
                      <c:pt idx="2795">
                        <c:v>100.61733567976761</c:v>
                      </c:pt>
                      <c:pt idx="2796">
                        <c:v>100.61733567976761</c:v>
                      </c:pt>
                      <c:pt idx="2797">
                        <c:v>100.95254057375904</c:v>
                      </c:pt>
                      <c:pt idx="2798">
                        <c:v>100.980474314925</c:v>
                      </c:pt>
                      <c:pt idx="2799">
                        <c:v>101.17601050308667</c:v>
                      </c:pt>
                      <c:pt idx="2800">
                        <c:v>101.35757982066538</c:v>
                      </c:pt>
                      <c:pt idx="2801">
                        <c:v>101.4190340512305</c:v>
                      </c:pt>
                      <c:pt idx="2802">
                        <c:v>101.4190340512305</c:v>
                      </c:pt>
                      <c:pt idx="2803">
                        <c:v>101.4190340512305</c:v>
                      </c:pt>
                      <c:pt idx="2804">
                        <c:v>101.3436129500824</c:v>
                      </c:pt>
                      <c:pt idx="2805">
                        <c:v>101.48328165591218</c:v>
                      </c:pt>
                      <c:pt idx="2806">
                        <c:v>101.25981172658453</c:v>
                      </c:pt>
                      <c:pt idx="2807">
                        <c:v>101.43579429593007</c:v>
                      </c:pt>
                      <c:pt idx="2808">
                        <c:v>101.58384312410962</c:v>
                      </c:pt>
                      <c:pt idx="2809">
                        <c:v>101.58384312410962</c:v>
                      </c:pt>
                      <c:pt idx="2810">
                        <c:v>101.58384312410962</c:v>
                      </c:pt>
                      <c:pt idx="2811">
                        <c:v>101.45534791474621</c:v>
                      </c:pt>
                      <c:pt idx="2812">
                        <c:v>101.31567920891646</c:v>
                      </c:pt>
                      <c:pt idx="2813">
                        <c:v>101.39948043241431</c:v>
                      </c:pt>
                      <c:pt idx="2814">
                        <c:v>101.29612559010029</c:v>
                      </c:pt>
                      <c:pt idx="2815">
                        <c:v>100.66482303974971</c:v>
                      </c:pt>
                      <c:pt idx="2816">
                        <c:v>100.66482303974971</c:v>
                      </c:pt>
                      <c:pt idx="2817">
                        <c:v>100.66482303974971</c:v>
                      </c:pt>
                      <c:pt idx="2818">
                        <c:v>100.6201290538842</c:v>
                      </c:pt>
                      <c:pt idx="2819">
                        <c:v>100.3044777787089</c:v>
                      </c:pt>
                      <c:pt idx="2820">
                        <c:v>99.97485963295064</c:v>
                      </c:pt>
                      <c:pt idx="2821">
                        <c:v>100.07262772703149</c:v>
                      </c:pt>
                      <c:pt idx="2822">
                        <c:v>99.80725718595491</c:v>
                      </c:pt>
                      <c:pt idx="2823">
                        <c:v>99.80725718595491</c:v>
                      </c:pt>
                      <c:pt idx="2824">
                        <c:v>99.80725718595491</c:v>
                      </c:pt>
                      <c:pt idx="2825">
                        <c:v>99.458085421380488</c:v>
                      </c:pt>
                      <c:pt idx="2826">
                        <c:v>99.891058409452768</c:v>
                      </c:pt>
                      <c:pt idx="2827">
                        <c:v>100.11732171289702</c:v>
                      </c:pt>
                      <c:pt idx="2828">
                        <c:v>99.332383586133702</c:v>
                      </c:pt>
                      <c:pt idx="2829">
                        <c:v>99.15640101678818</c:v>
                      </c:pt>
                      <c:pt idx="2830">
                        <c:v>99.19271488030391</c:v>
                      </c:pt>
                      <c:pt idx="2831">
                        <c:v>99.134054023855413</c:v>
                      </c:pt>
                      <c:pt idx="2832">
                        <c:v>98.773708762814607</c:v>
                      </c:pt>
                      <c:pt idx="2833">
                        <c:v>98.452470739406124</c:v>
                      </c:pt>
                      <c:pt idx="2834">
                        <c:v>99.388251068465593</c:v>
                      </c:pt>
                      <c:pt idx="2835">
                        <c:v>99.583787256627275</c:v>
                      </c:pt>
                      <c:pt idx="2836">
                        <c:v>99.472052291963465</c:v>
                      </c:pt>
                      <c:pt idx="2837">
                        <c:v>99.472052291963465</c:v>
                      </c:pt>
                      <c:pt idx="2838">
                        <c:v>99.298863096734564</c:v>
                      </c:pt>
                      <c:pt idx="2839">
                        <c:v>99.849157797703839</c:v>
                      </c:pt>
                      <c:pt idx="2840">
                        <c:v>99.849157797703839</c:v>
                      </c:pt>
                      <c:pt idx="2841">
                        <c:v>99.877091538869806</c:v>
                      </c:pt>
                      <c:pt idx="2842">
                        <c:v>99.835190927120877</c:v>
                      </c:pt>
                      <c:pt idx="2843">
                        <c:v>99.723455962457066</c:v>
                      </c:pt>
                      <c:pt idx="2844">
                        <c:v>99.667588480125147</c:v>
                      </c:pt>
                      <c:pt idx="2845">
                        <c:v>99.555853515461322</c:v>
                      </c:pt>
                      <c:pt idx="2846">
                        <c:v>99.555853515461322</c:v>
                      </c:pt>
                      <c:pt idx="2847">
                        <c:v>99.513952903712394</c:v>
                      </c:pt>
                      <c:pt idx="2848">
                        <c:v>99.360317327299654</c:v>
                      </c:pt>
                      <c:pt idx="2849">
                        <c:v>99.19271488030391</c:v>
                      </c:pt>
                      <c:pt idx="2850">
                        <c:v>98.893823849828209</c:v>
                      </c:pt>
                      <c:pt idx="2851">
                        <c:v>98.941311209810337</c:v>
                      </c:pt>
                      <c:pt idx="2852">
                        <c:v>98.955278080393299</c:v>
                      </c:pt>
                      <c:pt idx="2853">
                        <c:v>98.661973798150797</c:v>
                      </c:pt>
                      <c:pt idx="2854">
                        <c:v>98.466437609989114</c:v>
                      </c:pt>
                      <c:pt idx="2855">
                        <c:v>98.215033939495513</c:v>
                      </c:pt>
                      <c:pt idx="2856">
                        <c:v>97.991564010167878</c:v>
                      </c:pt>
                      <c:pt idx="2857">
                        <c:v>98.13681946423084</c:v>
                      </c:pt>
                      <c:pt idx="2858">
                        <c:v>97.823961563172162</c:v>
                      </c:pt>
                      <c:pt idx="2859">
                        <c:v>97.153551775189257</c:v>
                      </c:pt>
                      <c:pt idx="2860">
                        <c:v>97.349087963350939</c:v>
                      </c:pt>
                      <c:pt idx="2861">
                        <c:v>97.349087963350939</c:v>
                      </c:pt>
                      <c:pt idx="2862">
                        <c:v>97.349087963350939</c:v>
                      </c:pt>
                      <c:pt idx="2863">
                        <c:v>97.46082292801475</c:v>
                      </c:pt>
                      <c:pt idx="2864">
                        <c:v>97.516690410346655</c:v>
                      </c:pt>
                      <c:pt idx="2865">
                        <c:v>98.097712226598503</c:v>
                      </c:pt>
                      <c:pt idx="2866">
                        <c:v>98.745775021648655</c:v>
                      </c:pt>
                      <c:pt idx="2867">
                        <c:v>98.522305092321034</c:v>
                      </c:pt>
                      <c:pt idx="2868">
                        <c:v>98.522305092321034</c:v>
                      </c:pt>
                      <c:pt idx="2869">
                        <c:v>98.522305092321034</c:v>
                      </c:pt>
                      <c:pt idx="2870">
                        <c:v>98.773708762814607</c:v>
                      </c:pt>
                      <c:pt idx="2871">
                        <c:v>98.958071454509906</c:v>
                      </c:pt>
                      <c:pt idx="2872">
                        <c:v>98.424536998240171</c:v>
                      </c:pt>
                      <c:pt idx="2873">
                        <c:v>98.284868292410408</c:v>
                      </c:pt>
                      <c:pt idx="2874">
                        <c:v>98.061398363082759</c:v>
                      </c:pt>
                      <c:pt idx="2875">
                        <c:v>98.502751473504844</c:v>
                      </c:pt>
                      <c:pt idx="2876">
                        <c:v>98.661973798150797</c:v>
                      </c:pt>
                      <c:pt idx="2877">
                        <c:v>98.483197854688669</c:v>
                      </c:pt>
                      <c:pt idx="2878">
                        <c:v>98.340735774742299</c:v>
                      </c:pt>
                      <c:pt idx="2879">
                        <c:v>98.103298974831702</c:v>
                      </c:pt>
                      <c:pt idx="2880">
                        <c:v>97.963630269001939</c:v>
                      </c:pt>
                      <c:pt idx="2881">
                        <c:v>97.823961563172162</c:v>
                      </c:pt>
                      <c:pt idx="2882">
                        <c:v>97.868655549037683</c:v>
                      </c:pt>
                      <c:pt idx="2883">
                        <c:v>98.103298974831702</c:v>
                      </c:pt>
                      <c:pt idx="2884">
                        <c:v>97.949663398418934</c:v>
                      </c:pt>
                      <c:pt idx="2885">
                        <c:v>97.949663398418934</c:v>
                      </c:pt>
                      <c:pt idx="2886">
                        <c:v>97.949663398418934</c:v>
                      </c:pt>
                      <c:pt idx="2887">
                        <c:v>97.851895304338115</c:v>
                      </c:pt>
                      <c:pt idx="2888">
                        <c:v>97.516690410346655</c:v>
                      </c:pt>
                      <c:pt idx="2889">
                        <c:v>97.377021704516892</c:v>
                      </c:pt>
                      <c:pt idx="2890">
                        <c:v>97.796027822006195</c:v>
                      </c:pt>
                      <c:pt idx="2891">
                        <c:v>97.879829045504067</c:v>
                      </c:pt>
                      <c:pt idx="2892">
                        <c:v>98.07536523366575</c:v>
                      </c:pt>
                      <c:pt idx="2893">
                        <c:v>98.215033939495513</c:v>
                      </c:pt>
                      <c:pt idx="2894">
                        <c:v>98.18710019832956</c:v>
                      </c:pt>
                      <c:pt idx="2895">
                        <c:v>97.823961563172162</c:v>
                      </c:pt>
                      <c:pt idx="2896">
                        <c:v>97.544624151512622</c:v>
                      </c:pt>
                      <c:pt idx="2897">
                        <c:v>97.544624151512622</c:v>
                      </c:pt>
                      <c:pt idx="2898">
                        <c:v>97.544624151512622</c:v>
                      </c:pt>
                      <c:pt idx="2899">
                        <c:v>97.323947596301579</c:v>
                      </c:pt>
                      <c:pt idx="2900">
                        <c:v>97.544624151512622</c:v>
                      </c:pt>
                      <c:pt idx="2901">
                        <c:v>98.282074918293802</c:v>
                      </c:pt>
                      <c:pt idx="2902">
                        <c:v>98.26810804771084</c:v>
                      </c:pt>
                      <c:pt idx="2903">
                        <c:v>98.184306824212968</c:v>
                      </c:pt>
                      <c:pt idx="2904">
                        <c:v>98.184306824212968</c:v>
                      </c:pt>
                      <c:pt idx="2905">
                        <c:v>98.184306824212968</c:v>
                      </c:pt>
                      <c:pt idx="2906">
                        <c:v>98.131232715997669</c:v>
                      </c:pt>
                      <c:pt idx="2907">
                        <c:v>98.427330372356764</c:v>
                      </c:pt>
                      <c:pt idx="2908">
                        <c:v>98.522305092321034</c:v>
                      </c:pt>
                      <c:pt idx="2909">
                        <c:v>98.661973798150797</c:v>
                      </c:pt>
                      <c:pt idx="2910">
                        <c:v>98.969244950976289</c:v>
                      </c:pt>
                      <c:pt idx="2911">
                        <c:v>98.969244950976289</c:v>
                      </c:pt>
                      <c:pt idx="2912">
                        <c:v>98.969244950976289</c:v>
                      </c:pt>
                      <c:pt idx="2913">
                        <c:v>98.80164250398056</c:v>
                      </c:pt>
                      <c:pt idx="2914">
                        <c:v>99.136847397972019</c:v>
                      </c:pt>
                      <c:pt idx="2915">
                        <c:v>99.444118550797512</c:v>
                      </c:pt>
                      <c:pt idx="2916">
                        <c:v>99.751389703623005</c:v>
                      </c:pt>
                      <c:pt idx="2917">
                        <c:v>99.664795106008555</c:v>
                      </c:pt>
                      <c:pt idx="2918">
                        <c:v>99.664795106008555</c:v>
                      </c:pt>
                      <c:pt idx="2919">
                        <c:v>99.664795106008555</c:v>
                      </c:pt>
                      <c:pt idx="2920">
                        <c:v>99.611720997793228</c:v>
                      </c:pt>
                      <c:pt idx="2921">
                        <c:v>99.80725718595491</c:v>
                      </c:pt>
                      <c:pt idx="2922">
                        <c:v>99.751389703623005</c:v>
                      </c:pt>
                      <c:pt idx="2923">
                        <c:v>99.444118550797512</c:v>
                      </c:pt>
                      <c:pt idx="2924">
                        <c:v>99.606134249560057</c:v>
                      </c:pt>
                      <c:pt idx="2925">
                        <c:v>99.606134249560057</c:v>
                      </c:pt>
                      <c:pt idx="2926">
                        <c:v>99.606134249560057</c:v>
                      </c:pt>
                      <c:pt idx="2927">
                        <c:v>99.863124668286829</c:v>
                      </c:pt>
                      <c:pt idx="2928">
                        <c:v>99.737422833040029</c:v>
                      </c:pt>
                      <c:pt idx="2929">
                        <c:v>99.639654738959194</c:v>
                      </c:pt>
                      <c:pt idx="2930">
                        <c:v>99.472052291963465</c:v>
                      </c:pt>
                      <c:pt idx="2931">
                        <c:v>99.525126400178777</c:v>
                      </c:pt>
                      <c:pt idx="2932">
                        <c:v>98.550238833486972</c:v>
                      </c:pt>
                      <c:pt idx="2933">
                        <c:v>98.410570127657195</c:v>
                      </c:pt>
                      <c:pt idx="2934">
                        <c:v>98.35470264532529</c:v>
                      </c:pt>
                      <c:pt idx="2935">
                        <c:v>98.35470264532529</c:v>
                      </c:pt>
                      <c:pt idx="2936">
                        <c:v>98.494371351155053</c:v>
                      </c:pt>
                      <c:pt idx="2937">
                        <c:v>98.270901421827432</c:v>
                      </c:pt>
                      <c:pt idx="2938">
                        <c:v>98.606106315818877</c:v>
                      </c:pt>
                      <c:pt idx="2939">
                        <c:v>98.466437609989114</c:v>
                      </c:pt>
                      <c:pt idx="2940">
                        <c:v>98.438503868823162</c:v>
                      </c:pt>
                      <c:pt idx="2941">
                        <c:v>98.424536998240171</c:v>
                      </c:pt>
                      <c:pt idx="2942">
                        <c:v>98.424536998240171</c:v>
                      </c:pt>
                      <c:pt idx="2943">
                        <c:v>98.424536998240171</c:v>
                      </c:pt>
                      <c:pt idx="2944">
                        <c:v>98.35470264532529</c:v>
                      </c:pt>
                      <c:pt idx="2945">
                        <c:v>98.251347803011271</c:v>
                      </c:pt>
                      <c:pt idx="2946">
                        <c:v>98.438503868823162</c:v>
                      </c:pt>
                      <c:pt idx="2947">
                        <c:v>98.251347803011271</c:v>
                      </c:pt>
                      <c:pt idx="2948">
                        <c:v>98.715047906366095</c:v>
                      </c:pt>
                      <c:pt idx="2949">
                        <c:v>98.715047906366095</c:v>
                      </c:pt>
                      <c:pt idx="2950">
                        <c:v>98.715047906366095</c:v>
                      </c:pt>
                      <c:pt idx="2951">
                        <c:v>98.745775021648655</c:v>
                      </c:pt>
                      <c:pt idx="2952">
                        <c:v>98.578172574652925</c:v>
                      </c:pt>
                      <c:pt idx="2953">
                        <c:v>98.410570127657195</c:v>
                      </c:pt>
                      <c:pt idx="2954">
                        <c:v>98.153579708930422</c:v>
                      </c:pt>
                      <c:pt idx="2955">
                        <c:v>98.008324254867446</c:v>
                      </c:pt>
                      <c:pt idx="2956">
                        <c:v>98.008324254867446</c:v>
                      </c:pt>
                      <c:pt idx="2957">
                        <c:v>98.008324254867446</c:v>
                      </c:pt>
                      <c:pt idx="2958">
                        <c:v>97.902176038436835</c:v>
                      </c:pt>
                      <c:pt idx="2959">
                        <c:v>98.142406212464039</c:v>
                      </c:pt>
                      <c:pt idx="2960">
                        <c:v>98.365876141791659</c:v>
                      </c:pt>
                      <c:pt idx="2961">
                        <c:v>98.251347803011271</c:v>
                      </c:pt>
                      <c:pt idx="2962">
                        <c:v>98.466437609989114</c:v>
                      </c:pt>
                      <c:pt idx="2963">
                        <c:v>98.07536523366575</c:v>
                      </c:pt>
                      <c:pt idx="2964">
                        <c:v>98.153579708930422</c:v>
                      </c:pt>
                      <c:pt idx="2965">
                        <c:v>98.215033939495513</c:v>
                      </c:pt>
                      <c:pt idx="2966">
                        <c:v>97.851895304338115</c:v>
                      </c:pt>
                      <c:pt idx="2967">
                        <c:v>97.600491633844513</c:v>
                      </c:pt>
                      <c:pt idx="2968">
                        <c:v>97.600491633844513</c:v>
                      </c:pt>
                      <c:pt idx="2969">
                        <c:v>97.600491633844513</c:v>
                      </c:pt>
                      <c:pt idx="2970">
                        <c:v>97.782060951423233</c:v>
                      </c:pt>
                      <c:pt idx="2971">
                        <c:v>97.796027822006195</c:v>
                      </c:pt>
                      <c:pt idx="2972">
                        <c:v>97.737366965557698</c:v>
                      </c:pt>
                      <c:pt idx="2973">
                        <c:v>97.754127210257266</c:v>
                      </c:pt>
                      <c:pt idx="2974">
                        <c:v>97.572557892678574</c:v>
                      </c:pt>
                      <c:pt idx="2975">
                        <c:v>97.572557892678574</c:v>
                      </c:pt>
                      <c:pt idx="2976">
                        <c:v>97.572557892678574</c:v>
                      </c:pt>
                      <c:pt idx="2977">
                        <c:v>97.90776278667002</c:v>
                      </c:pt>
                      <c:pt idx="2978">
                        <c:v>97.796027822006195</c:v>
                      </c:pt>
                      <c:pt idx="2979">
                        <c:v>97.684292857342385</c:v>
                      </c:pt>
                      <c:pt idx="2980">
                        <c:v>97.39936869744966</c:v>
                      </c:pt>
                      <c:pt idx="2981">
                        <c:v>97.29322048101902</c:v>
                      </c:pt>
                      <c:pt idx="2982">
                        <c:v>97.29322048101902</c:v>
                      </c:pt>
                      <c:pt idx="2983">
                        <c:v>97.29322048101902</c:v>
                      </c:pt>
                      <c:pt idx="2984">
                        <c:v>97.125618034023304</c:v>
                      </c:pt>
                      <c:pt idx="2985">
                        <c:v>97.069750551691385</c:v>
                      </c:pt>
                      <c:pt idx="2986">
                        <c:v>97.600491633844513</c:v>
                      </c:pt>
                      <c:pt idx="2987">
                        <c:v>97.564177770328769</c:v>
                      </c:pt>
                      <c:pt idx="2988">
                        <c:v>97.270873488086266</c:v>
                      </c:pt>
                      <c:pt idx="2989">
                        <c:v>97.270873488086266</c:v>
                      </c:pt>
                      <c:pt idx="2990">
                        <c:v>97.270873488086266</c:v>
                      </c:pt>
                      <c:pt idx="2991">
                        <c:v>97.695466353808754</c:v>
                      </c:pt>
                      <c:pt idx="2992">
                        <c:v>97.670325986759423</c:v>
                      </c:pt>
                      <c:pt idx="2993">
                        <c:v>97.072543925807977</c:v>
                      </c:pt>
                      <c:pt idx="2994">
                        <c:v>97.097684292857338</c:v>
                      </c:pt>
                      <c:pt idx="2995">
                        <c:v>97.237352998687115</c:v>
                      </c:pt>
                      <c:pt idx="2996">
                        <c:v>97.237352998687115</c:v>
                      </c:pt>
                      <c:pt idx="2997">
                        <c:v>97.237352998687115</c:v>
                      </c:pt>
                      <c:pt idx="2998">
                        <c:v>96.67867817536802</c:v>
                      </c:pt>
                      <c:pt idx="2999">
                        <c:v>96.5809100812872</c:v>
                      </c:pt>
                      <c:pt idx="3000">
                        <c:v>96.930081845861622</c:v>
                      </c:pt>
                      <c:pt idx="3001">
                        <c:v>96.664711304785044</c:v>
                      </c:pt>
                      <c:pt idx="3002">
                        <c:v>96.748512528282902</c:v>
                      </c:pt>
                      <c:pt idx="3003">
                        <c:v>96.84628062236375</c:v>
                      </c:pt>
                      <c:pt idx="3004">
                        <c:v>96.762479398865892</c:v>
                      </c:pt>
                      <c:pt idx="3005">
                        <c:v>96.701025168300802</c:v>
                      </c:pt>
                      <c:pt idx="3006">
                        <c:v>96.552976340121234</c:v>
                      </c:pt>
                      <c:pt idx="3007">
                        <c:v>96.552976340121234</c:v>
                      </c:pt>
                      <c:pt idx="3008">
                        <c:v>96.653537808318674</c:v>
                      </c:pt>
                      <c:pt idx="3009">
                        <c:v>96.533422721305058</c:v>
                      </c:pt>
                      <c:pt idx="3010">
                        <c:v>96.706611916533973</c:v>
                      </c:pt>
                      <c:pt idx="3011">
                        <c:v>96.748512528282902</c:v>
                      </c:pt>
                      <c:pt idx="3012">
                        <c:v>96.706611916533973</c:v>
                      </c:pt>
                      <c:pt idx="3013">
                        <c:v>96.706611916533973</c:v>
                      </c:pt>
                      <c:pt idx="3014">
                        <c:v>96.706611916533973</c:v>
                      </c:pt>
                      <c:pt idx="3015">
                        <c:v>96.958015587027575</c:v>
                      </c:pt>
                      <c:pt idx="3016">
                        <c:v>96.863040867063333</c:v>
                      </c:pt>
                      <c:pt idx="3017">
                        <c:v>96.737339031816532</c:v>
                      </c:pt>
                      <c:pt idx="3018">
                        <c:v>97.002709572893096</c:v>
                      </c:pt>
                      <c:pt idx="3019">
                        <c:v>97.055783681108409</c:v>
                      </c:pt>
                      <c:pt idx="3020">
                        <c:v>97.055783681108409</c:v>
                      </c:pt>
                      <c:pt idx="3021">
                        <c:v>97.055783681108409</c:v>
                      </c:pt>
                      <c:pt idx="3022">
                        <c:v>97.614458504427503</c:v>
                      </c:pt>
                      <c:pt idx="3023">
                        <c:v>97.471996424481119</c:v>
                      </c:pt>
                      <c:pt idx="3024">
                        <c:v>97.47478979859774</c:v>
                      </c:pt>
                      <c:pt idx="3025">
                        <c:v>97.533450655046224</c:v>
                      </c:pt>
                      <c:pt idx="3026">
                        <c:v>97.497136791530494</c:v>
                      </c:pt>
                      <c:pt idx="3027">
                        <c:v>97.497136791530494</c:v>
                      </c:pt>
                      <c:pt idx="3028">
                        <c:v>97.497136791530494</c:v>
                      </c:pt>
                      <c:pt idx="3029">
                        <c:v>97.290427106902428</c:v>
                      </c:pt>
                      <c:pt idx="3030">
                        <c:v>97.167518645772219</c:v>
                      </c:pt>
                      <c:pt idx="3031">
                        <c:v>97.050196932875238</c:v>
                      </c:pt>
                      <c:pt idx="3032">
                        <c:v>96.795999888265044</c:v>
                      </c:pt>
                      <c:pt idx="3033">
                        <c:v>96.832313751780774</c:v>
                      </c:pt>
                      <c:pt idx="3034">
                        <c:v>96.832313751780774</c:v>
                      </c:pt>
                      <c:pt idx="3035">
                        <c:v>96.832313751780774</c:v>
                      </c:pt>
                      <c:pt idx="3036">
                        <c:v>96.706611916533973</c:v>
                      </c:pt>
                      <c:pt idx="3037">
                        <c:v>96.594876951870162</c:v>
                      </c:pt>
                      <c:pt idx="3038">
                        <c:v>96.692645045951011</c:v>
                      </c:pt>
                      <c:pt idx="3039">
                        <c:v>96.765272772982485</c:v>
                      </c:pt>
                      <c:pt idx="3040">
                        <c:v>96.854660744713556</c:v>
                      </c:pt>
                      <c:pt idx="3041">
                        <c:v>96.854660744713556</c:v>
                      </c:pt>
                      <c:pt idx="3042">
                        <c:v>96.854660744713556</c:v>
                      </c:pt>
                      <c:pt idx="3043">
                        <c:v>96.731752283583333</c:v>
                      </c:pt>
                      <c:pt idx="3044">
                        <c:v>96.904941478812262</c:v>
                      </c:pt>
                      <c:pt idx="3045">
                        <c:v>97.223386128104138</c:v>
                      </c:pt>
                      <c:pt idx="3046">
                        <c:v>97.35467471158411</c:v>
                      </c:pt>
                      <c:pt idx="3047">
                        <c:v>97.488756669180702</c:v>
                      </c:pt>
                      <c:pt idx="3048">
                        <c:v>97.974803765468309</c:v>
                      </c:pt>
                      <c:pt idx="3049">
                        <c:v>98.634040056984844</c:v>
                      </c:pt>
                      <c:pt idx="3050">
                        <c:v>99.821224056537901</c:v>
                      </c:pt>
                      <c:pt idx="3051">
                        <c:v>99.368697449649432</c:v>
                      </c:pt>
                      <c:pt idx="3052">
                        <c:v>98.606106315818877</c:v>
                      </c:pt>
                      <c:pt idx="3053">
                        <c:v>98.606106315818877</c:v>
                      </c:pt>
                      <c:pt idx="3054">
                        <c:v>98.606106315818877</c:v>
                      </c:pt>
                      <c:pt idx="3055">
                        <c:v>98.536271962903982</c:v>
                      </c:pt>
                      <c:pt idx="3056">
                        <c:v>97.877035671387475</c:v>
                      </c:pt>
                      <c:pt idx="3057">
                        <c:v>97.46082292801475</c:v>
                      </c:pt>
                      <c:pt idx="3058">
                        <c:v>97.770887454956835</c:v>
                      </c:pt>
                      <c:pt idx="3059">
                        <c:v>98.134026090114247</c:v>
                      </c:pt>
                      <c:pt idx="3060">
                        <c:v>98.134026090114247</c:v>
                      </c:pt>
                      <c:pt idx="3061">
                        <c:v>98.134026090114247</c:v>
                      </c:pt>
                      <c:pt idx="3062">
                        <c:v>97.798821196122816</c:v>
                      </c:pt>
                      <c:pt idx="3063">
                        <c:v>97.575351266795153</c:v>
                      </c:pt>
                      <c:pt idx="3064">
                        <c:v>97.717813346741536</c:v>
                      </c:pt>
                      <c:pt idx="3065">
                        <c:v>97.999944132517669</c:v>
                      </c:pt>
                      <c:pt idx="3066">
                        <c:v>98.005530880750854</c:v>
                      </c:pt>
                      <c:pt idx="3067">
                        <c:v>98.005530880750854</c:v>
                      </c:pt>
                      <c:pt idx="3068">
                        <c:v>98.005530880750854</c:v>
                      </c:pt>
                      <c:pt idx="3069">
                        <c:v>97.770887454956835</c:v>
                      </c:pt>
                      <c:pt idx="3070">
                        <c:v>97.826754937288754</c:v>
                      </c:pt>
                      <c:pt idx="3071">
                        <c:v>97.823961563172162</c:v>
                      </c:pt>
                      <c:pt idx="3072">
                        <c:v>97.684292857342385</c:v>
                      </c:pt>
                      <c:pt idx="3073">
                        <c:v>97.740160339674304</c:v>
                      </c:pt>
                      <c:pt idx="3074">
                        <c:v>97.740160339674304</c:v>
                      </c:pt>
                      <c:pt idx="3075">
                        <c:v>97.740160339674304</c:v>
                      </c:pt>
                      <c:pt idx="3076">
                        <c:v>97.773680829073456</c:v>
                      </c:pt>
                      <c:pt idx="3077">
                        <c:v>97.600491633844513</c:v>
                      </c:pt>
                      <c:pt idx="3078">
                        <c:v>97.558591022095584</c:v>
                      </c:pt>
                      <c:pt idx="3079">
                        <c:v>98.078158607782328</c:v>
                      </c:pt>
                      <c:pt idx="3080">
                        <c:v>98.645213553451214</c:v>
                      </c:pt>
                      <c:pt idx="3081">
                        <c:v>99.03069918154138</c:v>
                      </c:pt>
                      <c:pt idx="3082">
                        <c:v>98.846336489846095</c:v>
                      </c:pt>
                      <c:pt idx="3083">
                        <c:v>99.083773289756692</c:v>
                      </c:pt>
                      <c:pt idx="3084">
                        <c:v>99.008352188608626</c:v>
                      </c:pt>
                      <c:pt idx="3085">
                        <c:v>99.499986033129403</c:v>
                      </c:pt>
                      <c:pt idx="3086">
                        <c:v>99.499986033129403</c:v>
                      </c:pt>
                      <c:pt idx="3087">
                        <c:v>99.499986033129403</c:v>
                      </c:pt>
                      <c:pt idx="3088">
                        <c:v>99.164781139137972</c:v>
                      </c:pt>
                      <c:pt idx="3089">
                        <c:v>98.96365820274309</c:v>
                      </c:pt>
                      <c:pt idx="3090">
                        <c:v>99.374284197882631</c:v>
                      </c:pt>
                      <c:pt idx="3091">
                        <c:v>99.555853515461322</c:v>
                      </c:pt>
                      <c:pt idx="3092">
                        <c:v>99.639654738959194</c:v>
                      </c:pt>
                      <c:pt idx="3093">
                        <c:v>99.418978183748152</c:v>
                      </c:pt>
                      <c:pt idx="3094">
                        <c:v>99.695522221291085</c:v>
                      </c:pt>
                      <c:pt idx="3095">
                        <c:v>99.642448113075787</c:v>
                      </c:pt>
                      <c:pt idx="3096">
                        <c:v>99.670381854241725</c:v>
                      </c:pt>
                      <c:pt idx="3097">
                        <c:v>99.488812536663033</c:v>
                      </c:pt>
                      <c:pt idx="3098">
                        <c:v>99.488812536663033</c:v>
                      </c:pt>
                      <c:pt idx="3099">
                        <c:v>99.486019162546441</c:v>
                      </c:pt>
                      <c:pt idx="3100">
                        <c:v>99.525126400178777</c:v>
                      </c:pt>
                      <c:pt idx="3101">
                        <c:v>99.446911924914104</c:v>
                      </c:pt>
                      <c:pt idx="3102">
                        <c:v>99.527919774295384</c:v>
                      </c:pt>
                      <c:pt idx="3103">
                        <c:v>99.527919774295384</c:v>
                      </c:pt>
                      <c:pt idx="3104">
                        <c:v>99.527919774295384</c:v>
                      </c:pt>
                      <c:pt idx="3105">
                        <c:v>99.527919774295384</c:v>
                      </c:pt>
                      <c:pt idx="3106">
                        <c:v>99.391044442582213</c:v>
                      </c:pt>
                      <c:pt idx="3107">
                        <c:v>99.416184809631574</c:v>
                      </c:pt>
                      <c:pt idx="3108">
                        <c:v>99.932959021201711</c:v>
                      </c:pt>
                      <c:pt idx="3109">
                        <c:v>100.00558674823318</c:v>
                      </c:pt>
                      <c:pt idx="3110">
                        <c:v>100.248610296377</c:v>
                      </c:pt>
                      <c:pt idx="3111">
                        <c:v>100.61174893153439</c:v>
                      </c:pt>
                      <c:pt idx="3112">
                        <c:v>100.55867482331911</c:v>
                      </c:pt>
                      <c:pt idx="3113">
                        <c:v>100.6201290538842</c:v>
                      </c:pt>
                      <c:pt idx="3114">
                        <c:v>100.53074108215311</c:v>
                      </c:pt>
                      <c:pt idx="3115">
                        <c:v>100.4776669739378</c:v>
                      </c:pt>
                      <c:pt idx="3116">
                        <c:v>100.56705494566889</c:v>
                      </c:pt>
                      <c:pt idx="3117">
                        <c:v>100.65364954328334</c:v>
                      </c:pt>
                      <c:pt idx="3118">
                        <c:v>100.42179949160592</c:v>
                      </c:pt>
                      <c:pt idx="3119">
                        <c:v>100</c:v>
                      </c:pt>
                      <c:pt idx="3120">
                        <c:v>100</c:v>
                      </c:pt>
                      <c:pt idx="3121">
                        <c:v>100</c:v>
                      </c:pt>
                      <c:pt idx="3122">
                        <c:v>100.05586748233193</c:v>
                      </c:pt>
                      <c:pt idx="3123">
                        <c:v>99.94971926590128</c:v>
                      </c:pt>
                      <c:pt idx="3124">
                        <c:v>99.681555350708123</c:v>
                      </c:pt>
                      <c:pt idx="3125">
                        <c:v>99.863124668286829</c:v>
                      </c:pt>
                      <c:pt idx="3126">
                        <c:v>99.452498673147304</c:v>
                      </c:pt>
                      <c:pt idx="3127">
                        <c:v>99.343557082600071</c:v>
                      </c:pt>
                      <c:pt idx="3128">
                        <c:v>98.807229252213745</c:v>
                      </c:pt>
                      <c:pt idx="3129">
                        <c:v>98.910584094527778</c:v>
                      </c:pt>
                      <c:pt idx="3130">
                        <c:v>99.002765440375427</c:v>
                      </c:pt>
                      <c:pt idx="3131">
                        <c:v>98.606106315818877</c:v>
                      </c:pt>
                      <c:pt idx="3132">
                        <c:v>98.617279812285261</c:v>
                      </c:pt>
                      <c:pt idx="3133">
                        <c:v>98.804435878097166</c:v>
                      </c:pt>
                      <c:pt idx="3134">
                        <c:v>98.918964216877569</c:v>
                      </c:pt>
                      <c:pt idx="3135">
                        <c:v>98.578172574652925</c:v>
                      </c:pt>
                      <c:pt idx="3136">
                        <c:v>98.435710494706555</c:v>
                      </c:pt>
                      <c:pt idx="3137">
                        <c:v>98.424536998240171</c:v>
                      </c:pt>
                      <c:pt idx="3138">
                        <c:v>98.497164725271674</c:v>
                      </c:pt>
                      <c:pt idx="3139">
                        <c:v>98.564205704069934</c:v>
                      </c:pt>
                      <c:pt idx="3140">
                        <c:v>98.544652085253787</c:v>
                      </c:pt>
                      <c:pt idx="3141">
                        <c:v>98.349115897092105</c:v>
                      </c:pt>
                      <c:pt idx="3142">
                        <c:v>98.108885723064887</c:v>
                      </c:pt>
                      <c:pt idx="3143">
                        <c:v>97.969217017235138</c:v>
                      </c:pt>
                      <c:pt idx="3144">
                        <c:v>97.963630269001939</c:v>
                      </c:pt>
                      <c:pt idx="3145">
                        <c:v>97.798821196122816</c:v>
                      </c:pt>
                      <c:pt idx="3146">
                        <c:v>97.913349534903205</c:v>
                      </c:pt>
                      <c:pt idx="3147">
                        <c:v>97.90776278667002</c:v>
                      </c:pt>
                      <c:pt idx="3148">
                        <c:v>97.779267577306626</c:v>
                      </c:pt>
                      <c:pt idx="3149">
                        <c:v>97.972010391351716</c:v>
                      </c:pt>
                      <c:pt idx="3150">
                        <c:v>97.972010391351716</c:v>
                      </c:pt>
                      <c:pt idx="3151">
                        <c:v>97.712226598508337</c:v>
                      </c:pt>
                      <c:pt idx="3152">
                        <c:v>97.796027822006195</c:v>
                      </c:pt>
                      <c:pt idx="3153">
                        <c:v>97.751333836140674</c:v>
                      </c:pt>
                      <c:pt idx="3154">
                        <c:v>97.740160339674304</c:v>
                      </c:pt>
                      <c:pt idx="3155">
                        <c:v>97.854688678454707</c:v>
                      </c:pt>
                      <c:pt idx="3156">
                        <c:v>97.885415793737266</c:v>
                      </c:pt>
                      <c:pt idx="3157">
                        <c:v>97.835135059638546</c:v>
                      </c:pt>
                      <c:pt idx="3158">
                        <c:v>97.740160339674304</c:v>
                      </c:pt>
                      <c:pt idx="3159">
                        <c:v>97.541830777396015</c:v>
                      </c:pt>
                      <c:pt idx="3160">
                        <c:v>97.368641582167101</c:v>
                      </c:pt>
                      <c:pt idx="3161">
                        <c:v>97.502723539763679</c:v>
                      </c:pt>
                      <c:pt idx="3162">
                        <c:v>97.695466353808754</c:v>
                      </c:pt>
                      <c:pt idx="3163">
                        <c:v>97.759713958490451</c:v>
                      </c:pt>
                      <c:pt idx="3164">
                        <c:v>97.955250146652133</c:v>
                      </c:pt>
                      <c:pt idx="3165">
                        <c:v>97.851895304338115</c:v>
                      </c:pt>
                      <c:pt idx="3166">
                        <c:v>97.994357384284498</c:v>
                      </c:pt>
                      <c:pt idx="3167">
                        <c:v>98.446883991172939</c:v>
                      </c:pt>
                      <c:pt idx="3168">
                        <c:v>98.765328640464816</c:v>
                      </c:pt>
                      <c:pt idx="3169">
                        <c:v>98.87706360512864</c:v>
                      </c:pt>
                      <c:pt idx="3170">
                        <c:v>98.664767172267375</c:v>
                      </c:pt>
                      <c:pt idx="3171">
                        <c:v>98.642420179334621</c:v>
                      </c:pt>
                      <c:pt idx="3172">
                        <c:v>98.388223134724441</c:v>
                      </c:pt>
                      <c:pt idx="3173">
                        <c:v>97.879829045504067</c:v>
                      </c:pt>
                      <c:pt idx="3174">
                        <c:v>97.349087963350939</c:v>
                      </c:pt>
                      <c:pt idx="3175">
                        <c:v>97.349087963350939</c:v>
                      </c:pt>
                      <c:pt idx="3176">
                        <c:v>97.349087963350939</c:v>
                      </c:pt>
                      <c:pt idx="3177">
                        <c:v>96.985949328193527</c:v>
                      </c:pt>
                      <c:pt idx="3178">
                        <c:v>96.84628062236375</c:v>
                      </c:pt>
                      <c:pt idx="3179">
                        <c:v>96.818346881197797</c:v>
                      </c:pt>
                      <c:pt idx="3180">
                        <c:v>96.818346881197797</c:v>
                      </c:pt>
                      <c:pt idx="3181">
                        <c:v>96.782033017682053</c:v>
                      </c:pt>
                      <c:pt idx="3182">
                        <c:v>96.086482862649802</c:v>
                      </c:pt>
                      <c:pt idx="3183">
                        <c:v>96.145143719098286</c:v>
                      </c:pt>
                      <c:pt idx="3184">
                        <c:v>96.198217827313627</c:v>
                      </c:pt>
                      <c:pt idx="3185">
                        <c:v>96.161903963797869</c:v>
                      </c:pt>
                      <c:pt idx="3186">
                        <c:v>95.994301516802153</c:v>
                      </c:pt>
                      <c:pt idx="3187">
                        <c:v>95.949607530936603</c:v>
                      </c:pt>
                      <c:pt idx="3188">
                        <c:v>96.156317215564684</c:v>
                      </c:pt>
                      <c:pt idx="3189">
                        <c:v>96.463588368390191</c:v>
                      </c:pt>
                      <c:pt idx="3190">
                        <c:v>96.463588368390191</c:v>
                      </c:pt>
                      <c:pt idx="3191">
                        <c:v>96.633984189502513</c:v>
                      </c:pt>
                      <c:pt idx="3192">
                        <c:v>96.706611916533973</c:v>
                      </c:pt>
                      <c:pt idx="3193">
                        <c:v>96.5809100812872</c:v>
                      </c:pt>
                      <c:pt idx="3194">
                        <c:v>96.337886533143376</c:v>
                      </c:pt>
                      <c:pt idx="3195">
                        <c:v>96.337886533143376</c:v>
                      </c:pt>
                      <c:pt idx="3196">
                        <c:v>96.337886533143376</c:v>
                      </c:pt>
                      <c:pt idx="3197">
                        <c:v>95.692617112209831</c:v>
                      </c:pt>
                      <c:pt idx="3198">
                        <c:v>96.036202128551082</c:v>
                      </c:pt>
                      <c:pt idx="3199">
                        <c:v>96.072515992066826</c:v>
                      </c:pt>
                      <c:pt idx="3200">
                        <c:v>95.930053912120457</c:v>
                      </c:pt>
                      <c:pt idx="3201">
                        <c:v>96.041788876784267</c:v>
                      </c:pt>
                      <c:pt idx="3202">
                        <c:v>95.963574401519594</c:v>
                      </c:pt>
                      <c:pt idx="3203">
                        <c:v>96.036202128551082</c:v>
                      </c:pt>
                      <c:pt idx="3204">
                        <c:v>96.259672057878717</c:v>
                      </c:pt>
                      <c:pt idx="3205">
                        <c:v>96.67867817536802</c:v>
                      </c:pt>
                      <c:pt idx="3206">
                        <c:v>96.706611916533973</c:v>
                      </c:pt>
                      <c:pt idx="3207">
                        <c:v>96.706611916533973</c:v>
                      </c:pt>
                      <c:pt idx="3208">
                        <c:v>96.371407022542527</c:v>
                      </c:pt>
                      <c:pt idx="3209">
                        <c:v>96.287605799044655</c:v>
                      </c:pt>
                      <c:pt idx="3210">
                        <c:v>96.67867817536802</c:v>
                      </c:pt>
                      <c:pt idx="3211">
                        <c:v>96.874214363529703</c:v>
                      </c:pt>
                      <c:pt idx="3212">
                        <c:v>96.818346881197797</c:v>
                      </c:pt>
                      <c:pt idx="3213">
                        <c:v>97.097684292857338</c:v>
                      </c:pt>
                      <c:pt idx="3214">
                        <c:v>97.097684292857338</c:v>
                      </c:pt>
                      <c:pt idx="3215">
                        <c:v>97.083717422274376</c:v>
                      </c:pt>
                      <c:pt idx="3216">
                        <c:v>97.033436688175655</c:v>
                      </c:pt>
                      <c:pt idx="3217">
                        <c:v>96.469175116623362</c:v>
                      </c:pt>
                      <c:pt idx="3218">
                        <c:v>96.432861253107632</c:v>
                      </c:pt>
                      <c:pt idx="3219">
                        <c:v>96.421687756641248</c:v>
                      </c:pt>
                      <c:pt idx="3220">
                        <c:v>96.385373893125518</c:v>
                      </c:pt>
                      <c:pt idx="3221">
                        <c:v>96.064135869717035</c:v>
                      </c:pt>
                      <c:pt idx="3222">
                        <c:v>96.083689488533196</c:v>
                      </c:pt>
                      <c:pt idx="3223">
                        <c:v>96.12000335204894</c:v>
                      </c:pt>
                      <c:pt idx="3224">
                        <c:v>96.050168999134044</c:v>
                      </c:pt>
                      <c:pt idx="3225">
                        <c:v>95.61160926282858</c:v>
                      </c:pt>
                      <c:pt idx="3226">
                        <c:v>95.133942288890765</c:v>
                      </c:pt>
                      <c:pt idx="3227">
                        <c:v>95.304338110003087</c:v>
                      </c:pt>
                      <c:pt idx="3228">
                        <c:v>95.337858599402225</c:v>
                      </c:pt>
                      <c:pt idx="3229">
                        <c:v>95.119975418307774</c:v>
                      </c:pt>
                      <c:pt idx="3230">
                        <c:v>95.332271851169025</c:v>
                      </c:pt>
                      <c:pt idx="3231">
                        <c:v>95.374172462917954</c:v>
                      </c:pt>
                      <c:pt idx="3232">
                        <c:v>94.98310008659459</c:v>
                      </c:pt>
                      <c:pt idx="3233">
                        <c:v>95.011033827760542</c:v>
                      </c:pt>
                      <c:pt idx="3234">
                        <c:v>94.94678622307886</c:v>
                      </c:pt>
                      <c:pt idx="3235">
                        <c:v>95.086454928908623</c:v>
                      </c:pt>
                      <c:pt idx="3236">
                        <c:v>95.114388670074575</c:v>
                      </c:pt>
                      <c:pt idx="3237">
                        <c:v>95.178636274756272</c:v>
                      </c:pt>
                      <c:pt idx="3238">
                        <c:v>94.793150646666106</c:v>
                      </c:pt>
                      <c:pt idx="3239">
                        <c:v>94.759630157266969</c:v>
                      </c:pt>
                      <c:pt idx="3240">
                        <c:v>94.938406100729082</c:v>
                      </c:pt>
                      <c:pt idx="3241">
                        <c:v>94.89091874074694</c:v>
                      </c:pt>
                      <c:pt idx="3242">
                        <c:v>94.793150646666106</c:v>
                      </c:pt>
                      <c:pt idx="3243">
                        <c:v>94.932819352495883</c:v>
                      </c:pt>
                      <c:pt idx="3244">
                        <c:v>94.938406100729082</c:v>
                      </c:pt>
                      <c:pt idx="3245">
                        <c:v>94.969133216011613</c:v>
                      </c:pt>
                      <c:pt idx="3246">
                        <c:v>94.815497639598874</c:v>
                      </c:pt>
                      <c:pt idx="3247">
                        <c:v>94.896505488980139</c:v>
                      </c:pt>
                      <c:pt idx="3248">
                        <c:v>94.882538618397163</c:v>
                      </c:pt>
                      <c:pt idx="3249">
                        <c:v>94.974719964244812</c:v>
                      </c:pt>
                      <c:pt idx="3250">
                        <c:v>94.89091874074694</c:v>
                      </c:pt>
                      <c:pt idx="3251">
                        <c:v>94.862984999581002</c:v>
                      </c:pt>
                      <c:pt idx="3252">
                        <c:v>94.924439230146092</c:v>
                      </c:pt>
                      <c:pt idx="3253">
                        <c:v>95.030587446576732</c:v>
                      </c:pt>
                      <c:pt idx="3254">
                        <c:v>95.066901310092462</c:v>
                      </c:pt>
                      <c:pt idx="3255">
                        <c:v>95.189809771222656</c:v>
                      </c:pt>
                      <c:pt idx="3256">
                        <c:v>95.212156764155438</c:v>
                      </c:pt>
                      <c:pt idx="3257">
                        <c:v>95.212156764155438</c:v>
                      </c:pt>
                      <c:pt idx="3258">
                        <c:v>95.254057375904353</c:v>
                      </c:pt>
                      <c:pt idx="3259">
                        <c:v>95.086454928908623</c:v>
                      </c:pt>
                      <c:pt idx="3260">
                        <c:v>94.84063800664822</c:v>
                      </c:pt>
                      <c:pt idx="3261">
                        <c:v>94.589234336154647</c:v>
                      </c:pt>
                      <c:pt idx="3262">
                        <c:v>94.159054722198945</c:v>
                      </c:pt>
                      <c:pt idx="3263">
                        <c:v>93.865750439956429</c:v>
                      </c:pt>
                      <c:pt idx="3264">
                        <c:v>93.913237799938543</c:v>
                      </c:pt>
                      <c:pt idx="3265">
                        <c:v>94.080840246934272</c:v>
                      </c:pt>
                      <c:pt idx="3266">
                        <c:v>93.452331070700296</c:v>
                      </c:pt>
                      <c:pt idx="3267">
                        <c:v>93.326629235453495</c:v>
                      </c:pt>
                      <c:pt idx="3268">
                        <c:v>93.474678063633064</c:v>
                      </c:pt>
                      <c:pt idx="3269">
                        <c:v>93.499818430682424</c:v>
                      </c:pt>
                      <c:pt idx="3270">
                        <c:v>93.103159306125875</c:v>
                      </c:pt>
                      <c:pt idx="3271">
                        <c:v>93.103159306125875</c:v>
                      </c:pt>
                      <c:pt idx="3272">
                        <c:v>92.957903852062913</c:v>
                      </c:pt>
                      <c:pt idx="3273">
                        <c:v>92.963490600296112</c:v>
                      </c:pt>
                      <c:pt idx="3274">
                        <c:v>92.963490600296112</c:v>
                      </c:pt>
                      <c:pt idx="3275">
                        <c:v>92.888069499148017</c:v>
                      </c:pt>
                      <c:pt idx="3276">
                        <c:v>92.865722506215249</c:v>
                      </c:pt>
                      <c:pt idx="3277">
                        <c:v>93.024944830861202</c:v>
                      </c:pt>
                      <c:pt idx="3278">
                        <c:v>92.865722506215249</c:v>
                      </c:pt>
                      <c:pt idx="3279">
                        <c:v>92.899242995614401</c:v>
                      </c:pt>
                      <c:pt idx="3280">
                        <c:v>92.871309254448448</c:v>
                      </c:pt>
                      <c:pt idx="3281">
                        <c:v>92.843375513282496</c:v>
                      </c:pt>
                      <c:pt idx="3282">
                        <c:v>92.843375513282496</c:v>
                      </c:pt>
                      <c:pt idx="3283">
                        <c:v>92.949523729713107</c:v>
                      </c:pt>
                      <c:pt idx="3284">
                        <c:v>92.99142434146205</c:v>
                      </c:pt>
                      <c:pt idx="3285">
                        <c:v>92.888069499148017</c:v>
                      </c:pt>
                      <c:pt idx="3286">
                        <c:v>92.795888153300368</c:v>
                      </c:pt>
                      <c:pt idx="3287">
                        <c:v>92.87968937679824</c:v>
                      </c:pt>
                      <c:pt idx="3288">
                        <c:v>92.888069499148017</c:v>
                      </c:pt>
                      <c:pt idx="3289">
                        <c:v>93.192547277856931</c:v>
                      </c:pt>
                      <c:pt idx="3290">
                        <c:v>93.167406910807571</c:v>
                      </c:pt>
                      <c:pt idx="3291">
                        <c:v>93.024944830861202</c:v>
                      </c:pt>
                      <c:pt idx="3292">
                        <c:v>92.787508030950576</c:v>
                      </c:pt>
                      <c:pt idx="3293">
                        <c:v>92.698120059219534</c:v>
                      </c:pt>
                      <c:pt idx="3294">
                        <c:v>92.740020670968477</c:v>
                      </c:pt>
                      <c:pt idx="3295">
                        <c:v>92.734433922735278</c:v>
                      </c:pt>
                      <c:pt idx="3296">
                        <c:v>92.675773066286766</c:v>
                      </c:pt>
                      <c:pt idx="3297">
                        <c:v>92.664599569820396</c:v>
                      </c:pt>
                      <c:pt idx="3298">
                        <c:v>92.692533310986335</c:v>
                      </c:pt>
                      <c:pt idx="3299">
                        <c:v>92.614318835721676</c:v>
                      </c:pt>
                      <c:pt idx="3300">
                        <c:v>92.368501913461273</c:v>
                      </c:pt>
                      <c:pt idx="3301">
                        <c:v>92.455096511075723</c:v>
                      </c:pt>
                      <c:pt idx="3302">
                        <c:v>92.536104360457003</c:v>
                      </c:pt>
                      <c:pt idx="3303">
                        <c:v>92.474650129891884</c:v>
                      </c:pt>
                      <c:pt idx="3304">
                        <c:v>92.438336266376155</c:v>
                      </c:pt>
                      <c:pt idx="3305">
                        <c:v>92.469063381658714</c:v>
                      </c:pt>
                      <c:pt idx="3306">
                        <c:v>92.427162769909771</c:v>
                      </c:pt>
                      <c:pt idx="3307">
                        <c:v>92.404815776977017</c:v>
                      </c:pt>
                      <c:pt idx="3308">
                        <c:v>92.413195899326794</c:v>
                      </c:pt>
                      <c:pt idx="3309">
                        <c:v>92.376882035811064</c:v>
                      </c:pt>
                      <c:pt idx="3310">
                        <c:v>92.544484482806794</c:v>
                      </c:pt>
                      <c:pt idx="3311">
                        <c:v>92.427162769909771</c:v>
                      </c:pt>
                      <c:pt idx="3312">
                        <c:v>92.488617000474875</c:v>
                      </c:pt>
                      <c:pt idx="3313">
                        <c:v>92.670186318053567</c:v>
                      </c:pt>
                      <c:pt idx="3314">
                        <c:v>92.99142434146205</c:v>
                      </c:pt>
                      <c:pt idx="3315">
                        <c:v>93.321042487220325</c:v>
                      </c:pt>
                      <c:pt idx="3316">
                        <c:v>93.103159306125875</c:v>
                      </c:pt>
                      <c:pt idx="3317">
                        <c:v>93.388083466018614</c:v>
                      </c:pt>
                      <c:pt idx="3318">
                        <c:v>93.424397329534344</c:v>
                      </c:pt>
                      <c:pt idx="3319">
                        <c:v>93.178580407273941</c:v>
                      </c:pt>
                      <c:pt idx="3320">
                        <c:v>93.117126176708851</c:v>
                      </c:pt>
                      <c:pt idx="3321">
                        <c:v>93.410430458951367</c:v>
                      </c:pt>
                      <c:pt idx="3322">
                        <c:v>93.279141875471382</c:v>
                      </c:pt>
                      <c:pt idx="3323">
                        <c:v>92.888069499148017</c:v>
                      </c:pt>
                      <c:pt idx="3324">
                        <c:v>92.745607419201647</c:v>
                      </c:pt>
                      <c:pt idx="3325">
                        <c:v>92.522137489874027</c:v>
                      </c:pt>
                      <c:pt idx="3326">
                        <c:v>92.522137489874027</c:v>
                      </c:pt>
                      <c:pt idx="3327">
                        <c:v>92.357328416994903</c:v>
                      </c:pt>
                      <c:pt idx="3328">
                        <c:v>92.488617000474875</c:v>
                      </c:pt>
                      <c:pt idx="3329">
                        <c:v>92.591971842788894</c:v>
                      </c:pt>
                      <c:pt idx="3330">
                        <c:v>92.572418223972747</c:v>
                      </c:pt>
                      <c:pt idx="3331">
                        <c:v>92.684153188636557</c:v>
                      </c:pt>
                      <c:pt idx="3332">
                        <c:v>92.684153188636557</c:v>
                      </c:pt>
                      <c:pt idx="3333">
                        <c:v>92.664599569820396</c:v>
                      </c:pt>
                      <c:pt idx="3334">
                        <c:v>92.787508030950576</c:v>
                      </c:pt>
                      <c:pt idx="3335">
                        <c:v>92.787508030950576</c:v>
                      </c:pt>
                      <c:pt idx="3336">
                        <c:v>92.999804463811842</c:v>
                      </c:pt>
                      <c:pt idx="3337">
                        <c:v>92.871309254448448</c:v>
                      </c:pt>
                      <c:pt idx="3338">
                        <c:v>92.804268275650159</c:v>
                      </c:pt>
                      <c:pt idx="3339">
                        <c:v>92.538897734573595</c:v>
                      </c:pt>
                      <c:pt idx="3340">
                        <c:v>92.510963993407643</c:v>
                      </c:pt>
                      <c:pt idx="3341">
                        <c:v>92.524930863990605</c:v>
                      </c:pt>
                      <c:pt idx="3342">
                        <c:v>92.580798346322524</c:v>
                      </c:pt>
                      <c:pt idx="3343">
                        <c:v>92.614318835721676</c:v>
                      </c:pt>
                      <c:pt idx="3344">
                        <c:v>92.516550741640827</c:v>
                      </c:pt>
                      <c:pt idx="3345">
                        <c:v>92.480236878125083</c:v>
                      </c:pt>
                      <c:pt idx="3346">
                        <c:v>92.510963993407643</c:v>
                      </c:pt>
                      <c:pt idx="3347">
                        <c:v>92.362915165228074</c:v>
                      </c:pt>
                      <c:pt idx="3348">
                        <c:v>92.390848906394041</c:v>
                      </c:pt>
                      <c:pt idx="3349">
                        <c:v>92.223246459398311</c:v>
                      </c:pt>
                      <c:pt idx="3350">
                        <c:v>92.064024134752358</c:v>
                      </c:pt>
                      <c:pt idx="3351">
                        <c:v>91.776306600743027</c:v>
                      </c:pt>
                      <c:pt idx="3352">
                        <c:v>91.544456549065615</c:v>
                      </c:pt>
                      <c:pt idx="3353">
                        <c:v>91.533283052599231</c:v>
                      </c:pt>
                      <c:pt idx="3354">
                        <c:v>91.42154808793542</c:v>
                      </c:pt>
                      <c:pt idx="3355">
                        <c:v>91.279086007989051</c:v>
                      </c:pt>
                      <c:pt idx="3356">
                        <c:v>91.273499259755852</c:v>
                      </c:pt>
                      <c:pt idx="3357">
                        <c:v>91.20366490684097</c:v>
                      </c:pt>
                      <c:pt idx="3358">
                        <c:v>90.960641358697174</c:v>
                      </c:pt>
                      <c:pt idx="3359">
                        <c:v>90.820972652867397</c:v>
                      </c:pt>
                      <c:pt idx="3360">
                        <c:v>91.212045029190762</c:v>
                      </c:pt>
                      <c:pt idx="3361">
                        <c:v>91.091929942177146</c:v>
                      </c:pt>
                      <c:pt idx="3362">
                        <c:v>91.097516690410345</c:v>
                      </c:pt>
                      <c:pt idx="3363">
                        <c:v>91.097516690410345</c:v>
                      </c:pt>
                      <c:pt idx="3364">
                        <c:v>91.097516690410345</c:v>
                      </c:pt>
                      <c:pt idx="3365">
                        <c:v>91.147797424509065</c:v>
                      </c:pt>
                      <c:pt idx="3366">
                        <c:v>91.237185396240122</c:v>
                      </c:pt>
                      <c:pt idx="3367">
                        <c:v>91.237185396240122</c:v>
                      </c:pt>
                      <c:pt idx="3368">
                        <c:v>91.072376323360999</c:v>
                      </c:pt>
                      <c:pt idx="3369">
                        <c:v>91.016508841029079</c:v>
                      </c:pt>
                      <c:pt idx="3370">
                        <c:v>90.784658789351653</c:v>
                      </c:pt>
                      <c:pt idx="3371">
                        <c:v>90.820972652867397</c:v>
                      </c:pt>
                      <c:pt idx="3372">
                        <c:v>91.105896812760136</c:v>
                      </c:pt>
                      <c:pt idx="3373">
                        <c:v>91.287466130338828</c:v>
                      </c:pt>
                      <c:pt idx="3374">
                        <c:v>91.42154808793542</c:v>
                      </c:pt>
                      <c:pt idx="3375">
                        <c:v>91.432721584401804</c:v>
                      </c:pt>
                      <c:pt idx="3376">
                        <c:v>91.474622196150733</c:v>
                      </c:pt>
                      <c:pt idx="3377">
                        <c:v>91.441101706751581</c:v>
                      </c:pt>
                      <c:pt idx="3378">
                        <c:v>91.600324031397534</c:v>
                      </c:pt>
                      <c:pt idx="3379">
                        <c:v>91.561216793765183</c:v>
                      </c:pt>
                      <c:pt idx="3380">
                        <c:v>91.217631777423961</c:v>
                      </c:pt>
                      <c:pt idx="3381">
                        <c:v>91.008128718679288</c:v>
                      </c:pt>
                      <c:pt idx="3382">
                        <c:v>91.008128718679288</c:v>
                      </c:pt>
                      <c:pt idx="3383">
                        <c:v>91.008128718679288</c:v>
                      </c:pt>
                      <c:pt idx="3384">
                        <c:v>90.245537584848748</c:v>
                      </c:pt>
                      <c:pt idx="3385">
                        <c:v>90.030447777870876</c:v>
                      </c:pt>
                      <c:pt idx="3386">
                        <c:v>90.024861029637705</c:v>
                      </c:pt>
                      <c:pt idx="3387">
                        <c:v>89.941059806139833</c:v>
                      </c:pt>
                      <c:pt idx="3388">
                        <c:v>90.091902008435994</c:v>
                      </c:pt>
                      <c:pt idx="3389">
                        <c:v>89.779044107377302</c:v>
                      </c:pt>
                      <c:pt idx="3390">
                        <c:v>89.41590547221989</c:v>
                      </c:pt>
                      <c:pt idx="3391">
                        <c:v>89.295790385206288</c:v>
                      </c:pt>
                      <c:pt idx="3392">
                        <c:v>89.117014441744175</c:v>
                      </c:pt>
                      <c:pt idx="3393">
                        <c:v>89.326517500488848</c:v>
                      </c:pt>
                      <c:pt idx="3394">
                        <c:v>89.239922902874383</c:v>
                      </c:pt>
                      <c:pt idx="3395">
                        <c:v>89.214782535825023</c:v>
                      </c:pt>
                      <c:pt idx="3396">
                        <c:v>89.038799966479516</c:v>
                      </c:pt>
                      <c:pt idx="3397">
                        <c:v>88.935445124165483</c:v>
                      </c:pt>
                      <c:pt idx="3398">
                        <c:v>88.927065001815691</c:v>
                      </c:pt>
                      <c:pt idx="3399">
                        <c:v>88.368390178496611</c:v>
                      </c:pt>
                      <c:pt idx="3400">
                        <c:v>87.846029218693261</c:v>
                      </c:pt>
                      <c:pt idx="3401">
                        <c:v>87.600212296432858</c:v>
                      </c:pt>
                      <c:pt idx="3402">
                        <c:v>87.776194865778365</c:v>
                      </c:pt>
                      <c:pt idx="3403">
                        <c:v>87.804128606944332</c:v>
                      </c:pt>
                      <c:pt idx="3404">
                        <c:v>87.508030950585209</c:v>
                      </c:pt>
                      <c:pt idx="3405">
                        <c:v>87.572278555266919</c:v>
                      </c:pt>
                      <c:pt idx="3406">
                        <c:v>87.661666526997962</c:v>
                      </c:pt>
                      <c:pt idx="3407">
                        <c:v>88.038772032738351</c:v>
                      </c:pt>
                      <c:pt idx="3408">
                        <c:v>88.097432889186848</c:v>
                      </c:pt>
                      <c:pt idx="3409">
                        <c:v>88.18123411268472</c:v>
                      </c:pt>
                      <c:pt idx="3410">
                        <c:v>89.02483309589654</c:v>
                      </c:pt>
                      <c:pt idx="3411">
                        <c:v>88.653314338389336</c:v>
                      </c:pt>
                      <c:pt idx="3412">
                        <c:v>88.522025754909365</c:v>
                      </c:pt>
                      <c:pt idx="3413">
                        <c:v>87.996871420989407</c:v>
                      </c:pt>
                      <c:pt idx="3414">
                        <c:v>87.977317802173246</c:v>
                      </c:pt>
                      <c:pt idx="3415">
                        <c:v>87.40467610827119</c:v>
                      </c:pt>
                      <c:pt idx="3416">
                        <c:v>87.301321265957156</c:v>
                      </c:pt>
                      <c:pt idx="3417">
                        <c:v>87.68401351993073</c:v>
                      </c:pt>
                      <c:pt idx="3418">
                        <c:v>87.985697924523038</c:v>
                      </c:pt>
                      <c:pt idx="3419">
                        <c:v>87.949384061007279</c:v>
                      </c:pt>
                      <c:pt idx="3420">
                        <c:v>88.116986508003023</c:v>
                      </c:pt>
                      <c:pt idx="3421">
                        <c:v>87.887929830442189</c:v>
                      </c:pt>
                      <c:pt idx="3422">
                        <c:v>87.482890583535848</c:v>
                      </c:pt>
                      <c:pt idx="3423">
                        <c:v>87.628146037598825</c:v>
                      </c:pt>
                      <c:pt idx="3424">
                        <c:v>87.670046649347753</c:v>
                      </c:pt>
                      <c:pt idx="3425">
                        <c:v>87.670046649347753</c:v>
                      </c:pt>
                      <c:pt idx="3426">
                        <c:v>87.879549708092412</c:v>
                      </c:pt>
                      <c:pt idx="3427">
                        <c:v>87.823682225760507</c:v>
                      </c:pt>
                      <c:pt idx="3428">
                        <c:v>87.670046649347753</c:v>
                      </c:pt>
                      <c:pt idx="3429">
                        <c:v>87.502444202352024</c:v>
                      </c:pt>
                      <c:pt idx="3430">
                        <c:v>87.647699656414986</c:v>
                      </c:pt>
                      <c:pt idx="3431">
                        <c:v>87.605799044666043</c:v>
                      </c:pt>
                      <c:pt idx="3432">
                        <c:v>87.474510461186071</c:v>
                      </c:pt>
                      <c:pt idx="3433">
                        <c:v>87.312494762423526</c:v>
                      </c:pt>
                      <c:pt idx="3434">
                        <c:v>86.95773624961592</c:v>
                      </c:pt>
                      <c:pt idx="3435">
                        <c:v>87.033157350763986</c:v>
                      </c:pt>
                      <c:pt idx="3436">
                        <c:v>87.111371826028659</c:v>
                      </c:pt>
                      <c:pt idx="3437">
                        <c:v>87.195173049526517</c:v>
                      </c:pt>
                      <c:pt idx="3438">
                        <c:v>87.111371826028659</c:v>
                      </c:pt>
                      <c:pt idx="3439">
                        <c:v>87.214726668342706</c:v>
                      </c:pt>
                      <c:pt idx="3440">
                        <c:v>87.334841755356294</c:v>
                      </c:pt>
                      <c:pt idx="3441">
                        <c:v>87.23707366127546</c:v>
                      </c:pt>
                      <c:pt idx="3442">
                        <c:v>86.999636861364834</c:v>
                      </c:pt>
                      <c:pt idx="3443">
                        <c:v>87.083438084862706</c:v>
                      </c:pt>
                      <c:pt idx="3444">
                        <c:v>87.29852789184055</c:v>
                      </c:pt>
                      <c:pt idx="3445">
                        <c:v>87.312494762423526</c:v>
                      </c:pt>
                      <c:pt idx="3446">
                        <c:v>87.11975194837845</c:v>
                      </c:pt>
                      <c:pt idx="3447">
                        <c:v>87.055504343696754</c:v>
                      </c:pt>
                      <c:pt idx="3448">
                        <c:v>87.139305567194612</c:v>
                      </c:pt>
                      <c:pt idx="3449">
                        <c:v>87.265007402441412</c:v>
                      </c:pt>
                      <c:pt idx="3450">
                        <c:v>87.189586301293332</c:v>
                      </c:pt>
                      <c:pt idx="3451">
                        <c:v>87.189586301293332</c:v>
                      </c:pt>
                      <c:pt idx="3452">
                        <c:v>87.376742367105237</c:v>
                      </c:pt>
                      <c:pt idx="3453">
                        <c:v>87.195173049526517</c:v>
                      </c:pt>
                      <c:pt idx="3454">
                        <c:v>87.047124221346962</c:v>
                      </c:pt>
                      <c:pt idx="3455">
                        <c:v>87.139305567194612</c:v>
                      </c:pt>
                      <c:pt idx="3456">
                        <c:v>87.139305567194612</c:v>
                      </c:pt>
                      <c:pt idx="3457">
                        <c:v>87.139305567194612</c:v>
                      </c:pt>
                      <c:pt idx="3458">
                        <c:v>87.195173049526517</c:v>
                      </c:pt>
                      <c:pt idx="3459">
                        <c:v>87.265007402441412</c:v>
                      </c:pt>
                      <c:pt idx="3460">
                        <c:v>87.214726668342706</c:v>
                      </c:pt>
                      <c:pt idx="3461">
                        <c:v>87.502444202352024</c:v>
                      </c:pt>
                      <c:pt idx="3462">
                        <c:v>88.005251543339199</c:v>
                      </c:pt>
                      <c:pt idx="3463">
                        <c:v>87.790161736361355</c:v>
                      </c:pt>
                      <c:pt idx="3464">
                        <c:v>88.125366630352801</c:v>
                      </c:pt>
                      <c:pt idx="3465">
                        <c:v>88.130953378586</c:v>
                      </c:pt>
                      <c:pt idx="3466">
                        <c:v>88.24268834324981</c:v>
                      </c:pt>
                      <c:pt idx="3467">
                        <c:v>88.103019637420047</c:v>
                      </c:pt>
                      <c:pt idx="3468">
                        <c:v>88.103019637420047</c:v>
                      </c:pt>
                      <c:pt idx="3469">
                        <c:v>88.611413726640407</c:v>
                      </c:pt>
                      <c:pt idx="3470">
                        <c:v>88.401910667895748</c:v>
                      </c:pt>
                      <c:pt idx="3471">
                        <c:v>88.725942065420824</c:v>
                      </c:pt>
                      <c:pt idx="3472">
                        <c:v>88.960585491214843</c:v>
                      </c:pt>
                      <c:pt idx="3473">
                        <c:v>89.144948182910142</c:v>
                      </c:pt>
                      <c:pt idx="3474">
                        <c:v>89.681276013296454</c:v>
                      </c:pt>
                      <c:pt idx="3475">
                        <c:v>89.54719405569989</c:v>
                      </c:pt>
                      <c:pt idx="3476">
                        <c:v>88.977345735914412</c:v>
                      </c:pt>
                      <c:pt idx="3477">
                        <c:v>88.865610771250587</c:v>
                      </c:pt>
                      <c:pt idx="3478">
                        <c:v>89.184055420542478</c:v>
                      </c:pt>
                      <c:pt idx="3479">
                        <c:v>89.765077236794326</c:v>
                      </c:pt>
                      <c:pt idx="3480">
                        <c:v>89.597474789798611</c:v>
                      </c:pt>
                      <c:pt idx="3481">
                        <c:v>89.927092935556857</c:v>
                      </c:pt>
                      <c:pt idx="3482">
                        <c:v>90.030447777870876</c:v>
                      </c:pt>
                      <c:pt idx="3483">
                        <c:v>89.52205368865053</c:v>
                      </c:pt>
                      <c:pt idx="3484">
                        <c:v>89.756697114444535</c:v>
                      </c:pt>
                      <c:pt idx="3485">
                        <c:v>89.491326573367971</c:v>
                      </c:pt>
                      <c:pt idx="3486">
                        <c:v>89.156121679376525</c:v>
                      </c:pt>
                      <c:pt idx="3487">
                        <c:v>89.351657867538194</c:v>
                      </c:pt>
                      <c:pt idx="3488">
                        <c:v>89.351657867538194</c:v>
                      </c:pt>
                      <c:pt idx="3489">
                        <c:v>89.639375401547539</c:v>
                      </c:pt>
                      <c:pt idx="3490">
                        <c:v>89.374004860470961</c:v>
                      </c:pt>
                      <c:pt idx="3491">
                        <c:v>89.407525349870099</c:v>
                      </c:pt>
                      <c:pt idx="3492">
                        <c:v>89.290203636973104</c:v>
                      </c:pt>
                      <c:pt idx="3493">
                        <c:v>89.234336154641198</c:v>
                      </c:pt>
                      <c:pt idx="3494">
                        <c:v>89.13656806056035</c:v>
                      </c:pt>
                      <c:pt idx="3495">
                        <c:v>89.228749406407999</c:v>
                      </c:pt>
                      <c:pt idx="3496">
                        <c:v>89.555574178049667</c:v>
                      </c:pt>
                      <c:pt idx="3497">
                        <c:v>89.555574178049667</c:v>
                      </c:pt>
                      <c:pt idx="3498">
                        <c:v>89.591888041565397</c:v>
                      </c:pt>
                      <c:pt idx="3499">
                        <c:v>89.834911589709193</c:v>
                      </c:pt>
                      <c:pt idx="3500">
                        <c:v>89.765077236794326</c:v>
                      </c:pt>
                      <c:pt idx="3501">
                        <c:v>90.538841867091264</c:v>
                      </c:pt>
                      <c:pt idx="3502">
                        <c:v>91.217631777423961</c:v>
                      </c:pt>
                      <c:pt idx="3503">
                        <c:v>91.664571636079216</c:v>
                      </c:pt>
                      <c:pt idx="3504">
                        <c:v>91.575183664348174</c:v>
                      </c:pt>
                      <c:pt idx="3505">
                        <c:v>92.119891617084278</c:v>
                      </c:pt>
                      <c:pt idx="3506">
                        <c:v>91.957875918321747</c:v>
                      </c:pt>
                      <c:pt idx="3507">
                        <c:v>92.083577753568548</c:v>
                      </c:pt>
                      <c:pt idx="3508">
                        <c:v>92.172965725299591</c:v>
                      </c:pt>
                      <c:pt idx="3509">
                        <c:v>92.217659711165112</c:v>
                      </c:pt>
                      <c:pt idx="3510">
                        <c:v>92.530517612223804</c:v>
                      </c:pt>
                      <c:pt idx="3511">
                        <c:v>92.524930863990605</c:v>
                      </c:pt>
                      <c:pt idx="3512">
                        <c:v>92.572418223972747</c:v>
                      </c:pt>
                      <c:pt idx="3513">
                        <c:v>92.706500181569325</c:v>
                      </c:pt>
                      <c:pt idx="3514">
                        <c:v>92.591971842788894</c:v>
                      </c:pt>
                      <c:pt idx="3515">
                        <c:v>92.829408642699519</c:v>
                      </c:pt>
                      <c:pt idx="3516">
                        <c:v>92.656219447470605</c:v>
                      </c:pt>
                      <c:pt idx="3517">
                        <c:v>92.580798346322524</c:v>
                      </c:pt>
                      <c:pt idx="3518">
                        <c:v>92.670186318053567</c:v>
                      </c:pt>
                      <c:pt idx="3519">
                        <c:v>93.005391212045026</c:v>
                      </c:pt>
                      <c:pt idx="3520">
                        <c:v>92.92997011089696</c:v>
                      </c:pt>
                      <c:pt idx="3521">
                        <c:v>93.125506299058642</c:v>
                      </c:pt>
                      <c:pt idx="3522">
                        <c:v>92.971870722645889</c:v>
                      </c:pt>
                      <c:pt idx="3523">
                        <c:v>92.885276125031439</c:v>
                      </c:pt>
                      <c:pt idx="3524">
                        <c:v>93.167406910807571</c:v>
                      </c:pt>
                      <c:pt idx="3525">
                        <c:v>93.167406910807571</c:v>
                      </c:pt>
                      <c:pt idx="3526">
                        <c:v>93.332215983686694</c:v>
                      </c:pt>
                      <c:pt idx="3527">
                        <c:v>93.418810581301145</c:v>
                      </c:pt>
                      <c:pt idx="3528">
                        <c:v>93.340596106036472</c:v>
                      </c:pt>
                      <c:pt idx="3529">
                        <c:v>92.983044219112259</c:v>
                      </c:pt>
                      <c:pt idx="3530">
                        <c:v>92.997011089695249</c:v>
                      </c:pt>
                      <c:pt idx="3531">
                        <c:v>92.997011089695249</c:v>
                      </c:pt>
                      <c:pt idx="3532">
                        <c:v>92.997011089695249</c:v>
                      </c:pt>
                      <c:pt idx="3533">
                        <c:v>92.94114360736333</c:v>
                      </c:pt>
                      <c:pt idx="3534">
                        <c:v>92.550071231039965</c:v>
                      </c:pt>
                      <c:pt idx="3535">
                        <c:v>93.047291823793969</c:v>
                      </c:pt>
                      <c:pt idx="3536">
                        <c:v>93.145059917874789</c:v>
                      </c:pt>
                      <c:pt idx="3537">
                        <c:v>93.083605687309699</c:v>
                      </c:pt>
                      <c:pt idx="3538">
                        <c:v>92.818235146233135</c:v>
                      </c:pt>
                      <c:pt idx="3539">
                        <c:v>92.767954412134429</c:v>
                      </c:pt>
                      <c:pt idx="3540">
                        <c:v>92.670186318053567</c:v>
                      </c:pt>
                      <c:pt idx="3541">
                        <c:v>92.91600324031397</c:v>
                      </c:pt>
                      <c:pt idx="3542">
                        <c:v>92.91600324031397</c:v>
                      </c:pt>
                      <c:pt idx="3543">
                        <c:v>92.935556859130159</c:v>
                      </c:pt>
                      <c:pt idx="3544">
                        <c:v>93.117126176708851</c:v>
                      </c:pt>
                      <c:pt idx="3545">
                        <c:v>92.997011089695249</c:v>
                      </c:pt>
                      <c:pt idx="3546">
                        <c:v>92.899242995614401</c:v>
                      </c:pt>
                      <c:pt idx="3547">
                        <c:v>92.326601301712344</c:v>
                      </c:pt>
                      <c:pt idx="3548">
                        <c:v>91.38523422441969</c:v>
                      </c:pt>
                      <c:pt idx="3549">
                        <c:v>91.488589066733709</c:v>
                      </c:pt>
                      <c:pt idx="3550">
                        <c:v>91.622671024330288</c:v>
                      </c:pt>
                      <c:pt idx="3551">
                        <c:v>91.48300231850051</c:v>
                      </c:pt>
                      <c:pt idx="3552">
                        <c:v>91.036062459845255</c:v>
                      </c:pt>
                      <c:pt idx="3553">
                        <c:v>90.929914243414629</c:v>
                      </c:pt>
                      <c:pt idx="3554">
                        <c:v>91.3712673538367</c:v>
                      </c:pt>
                      <c:pt idx="3555">
                        <c:v>91.365680605603501</c:v>
                      </c:pt>
                      <c:pt idx="3556">
                        <c:v>91.427134836168605</c:v>
                      </c:pt>
                      <c:pt idx="3557">
                        <c:v>91.432721584401804</c:v>
                      </c:pt>
                      <c:pt idx="3558">
                        <c:v>91.65060476549624</c:v>
                      </c:pt>
                      <c:pt idx="3559">
                        <c:v>91.714852370177937</c:v>
                      </c:pt>
                      <c:pt idx="3560">
                        <c:v>91.628257772563487</c:v>
                      </c:pt>
                      <c:pt idx="3561">
                        <c:v>91.594737283164335</c:v>
                      </c:pt>
                      <c:pt idx="3562">
                        <c:v>91.753959607810273</c:v>
                      </c:pt>
                      <c:pt idx="3563">
                        <c:v>91.686918629011984</c:v>
                      </c:pt>
                      <c:pt idx="3564">
                        <c:v>91.608704153747325</c:v>
                      </c:pt>
                      <c:pt idx="3565">
                        <c:v>91.189698036258008</c:v>
                      </c:pt>
                      <c:pt idx="3566">
                        <c:v>90.974608229280136</c:v>
                      </c:pt>
                      <c:pt idx="3567">
                        <c:v>91.175731165675018</c:v>
                      </c:pt>
                      <c:pt idx="3568">
                        <c:v>90.58912260118997</c:v>
                      </c:pt>
                      <c:pt idx="3569">
                        <c:v>90.58912260118997</c:v>
                      </c:pt>
                      <c:pt idx="3570">
                        <c:v>90.64499008352189</c:v>
                      </c:pt>
                      <c:pt idx="3571">
                        <c:v>90.519288248275103</c:v>
                      </c:pt>
                      <c:pt idx="3572">
                        <c:v>90.343305678929582</c:v>
                      </c:pt>
                      <c:pt idx="3573">
                        <c:v>90.343305678929582</c:v>
                      </c:pt>
                      <c:pt idx="3574">
                        <c:v>90.343305678929582</c:v>
                      </c:pt>
                      <c:pt idx="3575">
                        <c:v>90.044414648453866</c:v>
                      </c:pt>
                      <c:pt idx="3576">
                        <c:v>90.449453895360207</c:v>
                      </c:pt>
                      <c:pt idx="3577">
                        <c:v>90.407553283611293</c:v>
                      </c:pt>
                      <c:pt idx="3578">
                        <c:v>91.133830553926089</c:v>
                      </c:pt>
                      <c:pt idx="3579">
                        <c:v>91.812620464258785</c:v>
                      </c:pt>
                      <c:pt idx="3580">
                        <c:v>91.812620464258785</c:v>
                      </c:pt>
                      <c:pt idx="3581">
                        <c:v>91.812620464258785</c:v>
                      </c:pt>
                      <c:pt idx="3582">
                        <c:v>92.139445235900439</c:v>
                      </c:pt>
                      <c:pt idx="3583">
                        <c:v>92.251180200564249</c:v>
                      </c:pt>
                      <c:pt idx="3584">
                        <c:v>92.055644012402581</c:v>
                      </c:pt>
                      <c:pt idx="3585">
                        <c:v>91.533283052599231</c:v>
                      </c:pt>
                      <c:pt idx="3586">
                        <c:v>91.496969189083501</c:v>
                      </c:pt>
                      <c:pt idx="3587">
                        <c:v>91.496969189083501</c:v>
                      </c:pt>
                      <c:pt idx="3588">
                        <c:v>91.496969189083501</c:v>
                      </c:pt>
                      <c:pt idx="3589">
                        <c:v>91.496969189083501</c:v>
                      </c:pt>
                      <c:pt idx="3590">
                        <c:v>91.20366490684097</c:v>
                      </c:pt>
                      <c:pt idx="3591">
                        <c:v>90.840526271683572</c:v>
                      </c:pt>
                      <c:pt idx="3592">
                        <c:v>91.050029330428217</c:v>
                      </c:pt>
                      <c:pt idx="3593">
                        <c:v>91.091929942177146</c:v>
                      </c:pt>
                      <c:pt idx="3594">
                        <c:v>91.091929942177146</c:v>
                      </c:pt>
                      <c:pt idx="3595">
                        <c:v>91.091929942177146</c:v>
                      </c:pt>
                      <c:pt idx="3596">
                        <c:v>91.544456549065615</c:v>
                      </c:pt>
                      <c:pt idx="3597">
                        <c:v>91.544456549065615</c:v>
                      </c:pt>
                      <c:pt idx="3598">
                        <c:v>91.840554205424723</c:v>
                      </c:pt>
                      <c:pt idx="3599">
                        <c:v>91.92994217715578</c:v>
                      </c:pt>
                      <c:pt idx="3600">
                        <c:v>92.516550741640827</c:v>
                      </c:pt>
                      <c:pt idx="3601">
                        <c:v>92.516550741640827</c:v>
                      </c:pt>
                      <c:pt idx="3602">
                        <c:v>92.516550741640827</c:v>
                      </c:pt>
                      <c:pt idx="3603">
                        <c:v>92.675773066286766</c:v>
                      </c:pt>
                      <c:pt idx="3604">
                        <c:v>92.957903852062913</c:v>
                      </c:pt>
                      <c:pt idx="3605">
                        <c:v>92.614318835721676</c:v>
                      </c:pt>
                      <c:pt idx="3606">
                        <c:v>92.077991005335349</c:v>
                      </c:pt>
                      <c:pt idx="3607">
                        <c:v>91.686918629011984</c:v>
                      </c:pt>
                      <c:pt idx="3608">
                        <c:v>91.686918629011984</c:v>
                      </c:pt>
                      <c:pt idx="3609">
                        <c:v>91.686918629011984</c:v>
                      </c:pt>
                      <c:pt idx="3610">
                        <c:v>92.09754462415151</c:v>
                      </c:pt>
                      <c:pt idx="3611">
                        <c:v>92.069610882985558</c:v>
                      </c:pt>
                      <c:pt idx="3612">
                        <c:v>91.580770412581344</c:v>
                      </c:pt>
                      <c:pt idx="3613">
                        <c:v>91.846140953657923</c:v>
                      </c:pt>
                      <c:pt idx="3614">
                        <c:v>92.237213329981287</c:v>
                      </c:pt>
                      <c:pt idx="3615">
                        <c:v>92.237213329981287</c:v>
                      </c:pt>
                      <c:pt idx="3616">
                        <c:v>92.237213329981287</c:v>
                      </c:pt>
                      <c:pt idx="3617">
                        <c:v>92.474650129891884</c:v>
                      </c:pt>
                      <c:pt idx="3618">
                        <c:v>92.223246459398311</c:v>
                      </c:pt>
                      <c:pt idx="3619">
                        <c:v>92.167378977066392</c:v>
                      </c:pt>
                      <c:pt idx="3620">
                        <c:v>92.15341210648343</c:v>
                      </c:pt>
                      <c:pt idx="3621">
                        <c:v>92.125478365317463</c:v>
                      </c:pt>
                      <c:pt idx="3622">
                        <c:v>92.125478365317463</c:v>
                      </c:pt>
                      <c:pt idx="3623">
                        <c:v>92.125478365317463</c:v>
                      </c:pt>
                      <c:pt idx="3624">
                        <c:v>91.902008435989842</c:v>
                      </c:pt>
                      <c:pt idx="3625">
                        <c:v>92.103131372384709</c:v>
                      </c:pt>
                      <c:pt idx="3626">
                        <c:v>92.111511494734501</c:v>
                      </c:pt>
                      <c:pt idx="3627">
                        <c:v>92.15341210648343</c:v>
                      </c:pt>
                      <c:pt idx="3628">
                        <c:v>92.321014553479145</c:v>
                      </c:pt>
                      <c:pt idx="3629">
                        <c:v>92.321014553479145</c:v>
                      </c:pt>
                      <c:pt idx="3630">
                        <c:v>92.321014553479145</c:v>
                      </c:pt>
                      <c:pt idx="3631">
                        <c:v>92.251180200564249</c:v>
                      </c:pt>
                      <c:pt idx="3632">
                        <c:v>92.209279588815335</c:v>
                      </c:pt>
                      <c:pt idx="3633">
                        <c:v>92.237213329981287</c:v>
                      </c:pt>
                      <c:pt idx="3634">
                        <c:v>92.04726389005279</c:v>
                      </c:pt>
                      <c:pt idx="3635">
                        <c:v>91.860107824240899</c:v>
                      </c:pt>
                      <c:pt idx="3636">
                        <c:v>91.860107824240899</c:v>
                      </c:pt>
                      <c:pt idx="3637">
                        <c:v>91.860107824240899</c:v>
                      </c:pt>
                      <c:pt idx="3638">
                        <c:v>91.510936059666477</c:v>
                      </c:pt>
                      <c:pt idx="3639">
                        <c:v>91.365680605603501</c:v>
                      </c:pt>
                      <c:pt idx="3640">
                        <c:v>91.365680605603501</c:v>
                      </c:pt>
                      <c:pt idx="3641">
                        <c:v>91.706472247828145</c:v>
                      </c:pt>
                      <c:pt idx="3642">
                        <c:v>91.636637894913264</c:v>
                      </c:pt>
                      <c:pt idx="3643">
                        <c:v>91.636637894913264</c:v>
                      </c:pt>
                      <c:pt idx="3644">
                        <c:v>91.636637894913264</c:v>
                      </c:pt>
                      <c:pt idx="3645">
                        <c:v>91.636637894913264</c:v>
                      </c:pt>
                      <c:pt idx="3646">
                        <c:v>91.622671024330288</c:v>
                      </c:pt>
                      <c:pt idx="3647">
                        <c:v>91.561216793765183</c:v>
                      </c:pt>
                      <c:pt idx="3648">
                        <c:v>91.399201095002653</c:v>
                      </c:pt>
                      <c:pt idx="3649">
                        <c:v>91.622671024330288</c:v>
                      </c:pt>
                      <c:pt idx="3650">
                        <c:v>91.622671024330288</c:v>
                      </c:pt>
                      <c:pt idx="3651">
                        <c:v>91.622671024330288</c:v>
                      </c:pt>
                      <c:pt idx="3652">
                        <c:v>91.580770412581344</c:v>
                      </c:pt>
                      <c:pt idx="3653">
                        <c:v>91.48300231850051</c:v>
                      </c:pt>
                      <c:pt idx="3654">
                        <c:v>91.343333612670747</c:v>
                      </c:pt>
                      <c:pt idx="3655">
                        <c:v>91.301433000921818</c:v>
                      </c:pt>
                      <c:pt idx="3656">
                        <c:v>91.237185396240122</c:v>
                      </c:pt>
                      <c:pt idx="3657">
                        <c:v>91.237185396240122</c:v>
                      </c:pt>
                      <c:pt idx="3658">
                        <c:v>91.237185396240122</c:v>
                      </c:pt>
                      <c:pt idx="3659">
                        <c:v>91.008128718679288</c:v>
                      </c:pt>
                      <c:pt idx="3660">
                        <c:v>90.994161848096326</c:v>
                      </c:pt>
                      <c:pt idx="3661">
                        <c:v>90.999748596329496</c:v>
                      </c:pt>
                      <c:pt idx="3662">
                        <c:v>90.943881113997605</c:v>
                      </c:pt>
                      <c:pt idx="3663">
                        <c:v>90.918740746948245</c:v>
                      </c:pt>
                      <c:pt idx="3664">
                        <c:v>90.918740746948245</c:v>
                      </c:pt>
                      <c:pt idx="3665">
                        <c:v>90.918740746948245</c:v>
                      </c:pt>
                      <c:pt idx="3666">
                        <c:v>90.918740746948245</c:v>
                      </c:pt>
                      <c:pt idx="3667">
                        <c:v>90.918740746948245</c:v>
                      </c:pt>
                      <c:pt idx="3668">
                        <c:v>90.105868879018956</c:v>
                      </c:pt>
                      <c:pt idx="3669">
                        <c:v>89.862845330875174</c:v>
                      </c:pt>
                      <c:pt idx="3670">
                        <c:v>89.639375401547539</c:v>
                      </c:pt>
                      <c:pt idx="3671">
                        <c:v>89.639375401547539</c:v>
                      </c:pt>
                      <c:pt idx="3672">
                        <c:v>89.639375401547539</c:v>
                      </c:pt>
                      <c:pt idx="3673">
                        <c:v>89.401938601636914</c:v>
                      </c:pt>
                      <c:pt idx="3674">
                        <c:v>89.611441660381573</c:v>
                      </c:pt>
                      <c:pt idx="3675">
                        <c:v>89.443839213385857</c:v>
                      </c:pt>
                      <c:pt idx="3676">
                        <c:v>89.178468672309279</c:v>
                      </c:pt>
                      <c:pt idx="3677">
                        <c:v>89.150534931143326</c:v>
                      </c:pt>
                      <c:pt idx="3678">
                        <c:v>89.150534931143326</c:v>
                      </c:pt>
                      <c:pt idx="3679">
                        <c:v>89.150534931143326</c:v>
                      </c:pt>
                      <c:pt idx="3680">
                        <c:v>89.290203636973104</c:v>
                      </c:pt>
                      <c:pt idx="3681">
                        <c:v>89.108634319394397</c:v>
                      </c:pt>
                      <c:pt idx="3682">
                        <c:v>88.544372747842132</c:v>
                      </c:pt>
                      <c:pt idx="3683">
                        <c:v>88.642140841922952</c:v>
                      </c:pt>
                      <c:pt idx="3684">
                        <c:v>88.563926366658279</c:v>
                      </c:pt>
                      <c:pt idx="3685">
                        <c:v>88.563926366658279</c:v>
                      </c:pt>
                      <c:pt idx="3686">
                        <c:v>88.563926366658279</c:v>
                      </c:pt>
                      <c:pt idx="3687">
                        <c:v>88.781809547752729</c:v>
                      </c:pt>
                      <c:pt idx="3688">
                        <c:v>88.871197519483786</c:v>
                      </c:pt>
                      <c:pt idx="3689">
                        <c:v>88.653314338389336</c:v>
                      </c:pt>
                      <c:pt idx="3690">
                        <c:v>88.633760719573175</c:v>
                      </c:pt>
                      <c:pt idx="3691">
                        <c:v>88.432637783178308</c:v>
                      </c:pt>
                      <c:pt idx="3692">
                        <c:v>88.432637783178308</c:v>
                      </c:pt>
                      <c:pt idx="3693">
                        <c:v>88.432637783178308</c:v>
                      </c:pt>
                      <c:pt idx="3694">
                        <c:v>88.116986508003023</c:v>
                      </c:pt>
                      <c:pt idx="3695">
                        <c:v>88.069499148020896</c:v>
                      </c:pt>
                      <c:pt idx="3696">
                        <c:v>87.697980390513692</c:v>
                      </c:pt>
                      <c:pt idx="3697">
                        <c:v>87.265007402441412</c:v>
                      </c:pt>
                      <c:pt idx="3698">
                        <c:v>87.40467610827119</c:v>
                      </c:pt>
                      <c:pt idx="3699">
                        <c:v>87.40467610827119</c:v>
                      </c:pt>
                      <c:pt idx="3700">
                        <c:v>87.40467610827119</c:v>
                      </c:pt>
                      <c:pt idx="3701">
                        <c:v>87.488477331769047</c:v>
                      </c:pt>
                      <c:pt idx="3702">
                        <c:v>87.418642978854166</c:v>
                      </c:pt>
                      <c:pt idx="3703">
                        <c:v>87.223106790692484</c:v>
                      </c:pt>
                      <c:pt idx="3704">
                        <c:v>87.320874884773332</c:v>
                      </c:pt>
                      <c:pt idx="3705">
                        <c:v>87.921450319841341</c:v>
                      </c:pt>
                      <c:pt idx="3706">
                        <c:v>87.921450319841341</c:v>
                      </c:pt>
                      <c:pt idx="3707">
                        <c:v>87.921450319841341</c:v>
                      </c:pt>
                      <c:pt idx="3708">
                        <c:v>87.647699656414986</c:v>
                      </c:pt>
                      <c:pt idx="3709">
                        <c:v>87.544344814100953</c:v>
                      </c:pt>
                      <c:pt idx="3710">
                        <c:v>87.502444202352024</c:v>
                      </c:pt>
                      <c:pt idx="3711">
                        <c:v>87.614179167015834</c:v>
                      </c:pt>
                      <c:pt idx="3712">
                        <c:v>87.371155618872038</c:v>
                      </c:pt>
                      <c:pt idx="3713">
                        <c:v>87.371155618872038</c:v>
                      </c:pt>
                      <c:pt idx="3714">
                        <c:v>87.371155618872038</c:v>
                      </c:pt>
                      <c:pt idx="3715">
                        <c:v>87.292941143607365</c:v>
                      </c:pt>
                      <c:pt idx="3716">
                        <c:v>87.292941143607365</c:v>
                      </c:pt>
                      <c:pt idx="3717">
                        <c:v>86.818067543786142</c:v>
                      </c:pt>
                      <c:pt idx="3718">
                        <c:v>87.139305567194612</c:v>
                      </c:pt>
                      <c:pt idx="3719">
                        <c:v>87.516411072935</c:v>
                      </c:pt>
                      <c:pt idx="3720">
                        <c:v>87.516411072935</c:v>
                      </c:pt>
                      <c:pt idx="3721">
                        <c:v>87.516411072935</c:v>
                      </c:pt>
                      <c:pt idx="3722">
                        <c:v>87.418642978854166</c:v>
                      </c:pt>
                      <c:pt idx="3723">
                        <c:v>87.452163468253303</c:v>
                      </c:pt>
                      <c:pt idx="3724">
                        <c:v>87.670046649347753</c:v>
                      </c:pt>
                      <c:pt idx="3725">
                        <c:v>88.033185284505151</c:v>
                      </c:pt>
                      <c:pt idx="3726">
                        <c:v>88.605826978407222</c:v>
                      </c:pt>
                      <c:pt idx="3727">
                        <c:v>88.605826978407222</c:v>
                      </c:pt>
                      <c:pt idx="3728">
                        <c:v>88.605826978407222</c:v>
                      </c:pt>
                      <c:pt idx="3729">
                        <c:v>88.954998742981644</c:v>
                      </c:pt>
                      <c:pt idx="3730">
                        <c:v>88.709181820721255</c:v>
                      </c:pt>
                      <c:pt idx="3731">
                        <c:v>88.960585491214843</c:v>
                      </c:pt>
                      <c:pt idx="3732">
                        <c:v>88.801363166568905</c:v>
                      </c:pt>
                      <c:pt idx="3733">
                        <c:v>88.725942065420824</c:v>
                      </c:pt>
                      <c:pt idx="3734">
                        <c:v>88.725942065420824</c:v>
                      </c:pt>
                      <c:pt idx="3735">
                        <c:v>88.725942065420824</c:v>
                      </c:pt>
                      <c:pt idx="3736">
                        <c:v>88.647727590156151</c:v>
                      </c:pt>
                      <c:pt idx="3737">
                        <c:v>88.387943797312772</c:v>
                      </c:pt>
                      <c:pt idx="3738">
                        <c:v>88.320902818514483</c:v>
                      </c:pt>
                      <c:pt idx="3739">
                        <c:v>88.647727590156151</c:v>
                      </c:pt>
                    </c:numCache>
                  </c:numRef>
                </c:val>
                <c:smooth val="0"/>
                <c:extLst xmlns:c15="http://schemas.microsoft.com/office/drawing/2012/chart">
                  <c:ext xmlns:c16="http://schemas.microsoft.com/office/drawing/2014/chart" uri="{C3380CC4-5D6E-409C-BE32-E72D297353CC}">
                    <c16:uniqueId val="{0000000C-2CCE-47FD-B306-9786D5FF0827}"/>
                  </c:ext>
                </c:extLst>
              </c15:ser>
            </c15:filteredLineSeries>
          </c:ext>
        </c:extLst>
      </c:lineChart>
      <c:lineChart>
        <c:grouping val="standard"/>
        <c:varyColors val="0"/>
        <c:ser>
          <c:idx val="12"/>
          <c:order val="12"/>
          <c:tx>
            <c:strRef>
              <c:f>'Respecto al dólar'!$CI$4</c:f>
              <c:strCache>
                <c:ptCount val="1"/>
                <c:pt idx="0">
                  <c:v>Turquía</c:v>
                </c:pt>
              </c:strCache>
            </c:strRef>
          </c:tx>
          <c:spPr>
            <a:ln w="31750">
              <a:solidFill>
                <a:srgbClr val="00B0F0"/>
              </a:solidFill>
            </a:ln>
          </c:spPr>
          <c:marker>
            <c:symbol val="none"/>
          </c:marker>
          <c:cat>
            <c:numRef>
              <c:f>'Respecto al dólar'!$BV$5:$BV$4000</c:f>
              <c:numCache>
                <c:formatCode>m/d/yyyy</c:formatCode>
                <c:ptCount val="3996"/>
                <c:pt idx="0">
                  <c:v>39082</c:v>
                </c:pt>
                <c:pt idx="1">
                  <c:v>39083</c:v>
                </c:pt>
                <c:pt idx="2">
                  <c:v>39084</c:v>
                </c:pt>
                <c:pt idx="3">
                  <c:v>39085</c:v>
                </c:pt>
                <c:pt idx="4">
                  <c:v>39086</c:v>
                </c:pt>
                <c:pt idx="5">
                  <c:v>39087</c:v>
                </c:pt>
                <c:pt idx="6">
                  <c:v>39088</c:v>
                </c:pt>
                <c:pt idx="7">
                  <c:v>39089</c:v>
                </c:pt>
                <c:pt idx="8">
                  <c:v>39090</c:v>
                </c:pt>
                <c:pt idx="9">
                  <c:v>39091</c:v>
                </c:pt>
                <c:pt idx="10">
                  <c:v>39092</c:v>
                </c:pt>
                <c:pt idx="11">
                  <c:v>39093</c:v>
                </c:pt>
                <c:pt idx="12">
                  <c:v>39094</c:v>
                </c:pt>
                <c:pt idx="13">
                  <c:v>39095</c:v>
                </c:pt>
                <c:pt idx="14">
                  <c:v>39096</c:v>
                </c:pt>
                <c:pt idx="15">
                  <c:v>39097</c:v>
                </c:pt>
                <c:pt idx="16">
                  <c:v>39098</c:v>
                </c:pt>
                <c:pt idx="17">
                  <c:v>39099</c:v>
                </c:pt>
                <c:pt idx="18">
                  <c:v>39100</c:v>
                </c:pt>
                <c:pt idx="19">
                  <c:v>39101</c:v>
                </c:pt>
                <c:pt idx="20">
                  <c:v>39102</c:v>
                </c:pt>
                <c:pt idx="21">
                  <c:v>39103</c:v>
                </c:pt>
                <c:pt idx="22">
                  <c:v>39104</c:v>
                </c:pt>
                <c:pt idx="23">
                  <c:v>39105</c:v>
                </c:pt>
                <c:pt idx="24">
                  <c:v>39106</c:v>
                </c:pt>
                <c:pt idx="25">
                  <c:v>39107</c:v>
                </c:pt>
                <c:pt idx="26">
                  <c:v>39108</c:v>
                </c:pt>
                <c:pt idx="27">
                  <c:v>39109</c:v>
                </c:pt>
                <c:pt idx="28">
                  <c:v>39110</c:v>
                </c:pt>
                <c:pt idx="29">
                  <c:v>39111</c:v>
                </c:pt>
                <c:pt idx="30">
                  <c:v>39112</c:v>
                </c:pt>
                <c:pt idx="31">
                  <c:v>39113</c:v>
                </c:pt>
                <c:pt idx="32">
                  <c:v>39114</c:v>
                </c:pt>
                <c:pt idx="33">
                  <c:v>39115</c:v>
                </c:pt>
                <c:pt idx="34">
                  <c:v>39116</c:v>
                </c:pt>
                <c:pt idx="35">
                  <c:v>39117</c:v>
                </c:pt>
                <c:pt idx="36">
                  <c:v>39118</c:v>
                </c:pt>
                <c:pt idx="37">
                  <c:v>39119</c:v>
                </c:pt>
                <c:pt idx="38">
                  <c:v>39120</c:v>
                </c:pt>
                <c:pt idx="39">
                  <c:v>39121</c:v>
                </c:pt>
                <c:pt idx="40">
                  <c:v>39122</c:v>
                </c:pt>
                <c:pt idx="41">
                  <c:v>39123</c:v>
                </c:pt>
                <c:pt idx="42">
                  <c:v>39124</c:v>
                </c:pt>
                <c:pt idx="43">
                  <c:v>39125</c:v>
                </c:pt>
                <c:pt idx="44">
                  <c:v>39126</c:v>
                </c:pt>
                <c:pt idx="45">
                  <c:v>39127</c:v>
                </c:pt>
                <c:pt idx="46">
                  <c:v>39128</c:v>
                </c:pt>
                <c:pt idx="47">
                  <c:v>39129</c:v>
                </c:pt>
                <c:pt idx="48">
                  <c:v>39130</c:v>
                </c:pt>
                <c:pt idx="49">
                  <c:v>39131</c:v>
                </c:pt>
                <c:pt idx="50">
                  <c:v>39132</c:v>
                </c:pt>
                <c:pt idx="51">
                  <c:v>39133</c:v>
                </c:pt>
                <c:pt idx="52">
                  <c:v>39134</c:v>
                </c:pt>
                <c:pt idx="53">
                  <c:v>39135</c:v>
                </c:pt>
                <c:pt idx="54">
                  <c:v>39136</c:v>
                </c:pt>
                <c:pt idx="55">
                  <c:v>39137</c:v>
                </c:pt>
                <c:pt idx="56">
                  <c:v>39138</c:v>
                </c:pt>
                <c:pt idx="57">
                  <c:v>39139</c:v>
                </c:pt>
                <c:pt idx="58">
                  <c:v>39140</c:v>
                </c:pt>
                <c:pt idx="59">
                  <c:v>39141</c:v>
                </c:pt>
                <c:pt idx="60">
                  <c:v>39142</c:v>
                </c:pt>
                <c:pt idx="61">
                  <c:v>39143</c:v>
                </c:pt>
                <c:pt idx="62">
                  <c:v>39144</c:v>
                </c:pt>
                <c:pt idx="63">
                  <c:v>39145</c:v>
                </c:pt>
                <c:pt idx="64">
                  <c:v>39146</c:v>
                </c:pt>
                <c:pt idx="65">
                  <c:v>39147</c:v>
                </c:pt>
                <c:pt idx="66">
                  <c:v>39148</c:v>
                </c:pt>
                <c:pt idx="67">
                  <c:v>39149</c:v>
                </c:pt>
                <c:pt idx="68">
                  <c:v>39150</c:v>
                </c:pt>
                <c:pt idx="69">
                  <c:v>39151</c:v>
                </c:pt>
                <c:pt idx="70">
                  <c:v>39152</c:v>
                </c:pt>
                <c:pt idx="71">
                  <c:v>39153</c:v>
                </c:pt>
                <c:pt idx="72">
                  <c:v>39154</c:v>
                </c:pt>
                <c:pt idx="73">
                  <c:v>39155</c:v>
                </c:pt>
                <c:pt idx="74">
                  <c:v>39156</c:v>
                </c:pt>
                <c:pt idx="75">
                  <c:v>39157</c:v>
                </c:pt>
                <c:pt idx="76">
                  <c:v>39158</c:v>
                </c:pt>
                <c:pt idx="77">
                  <c:v>39159</c:v>
                </c:pt>
                <c:pt idx="78">
                  <c:v>39160</c:v>
                </c:pt>
                <c:pt idx="79">
                  <c:v>39161</c:v>
                </c:pt>
                <c:pt idx="80">
                  <c:v>39162</c:v>
                </c:pt>
                <c:pt idx="81">
                  <c:v>39163</c:v>
                </c:pt>
                <c:pt idx="82">
                  <c:v>39164</c:v>
                </c:pt>
                <c:pt idx="83">
                  <c:v>39165</c:v>
                </c:pt>
                <c:pt idx="84">
                  <c:v>39166</c:v>
                </c:pt>
                <c:pt idx="85">
                  <c:v>39167</c:v>
                </c:pt>
                <c:pt idx="86">
                  <c:v>39168</c:v>
                </c:pt>
                <c:pt idx="87">
                  <c:v>39169</c:v>
                </c:pt>
                <c:pt idx="88">
                  <c:v>39170</c:v>
                </c:pt>
                <c:pt idx="89">
                  <c:v>39171</c:v>
                </c:pt>
                <c:pt idx="90">
                  <c:v>39172</c:v>
                </c:pt>
                <c:pt idx="91">
                  <c:v>39173</c:v>
                </c:pt>
                <c:pt idx="92">
                  <c:v>39174</c:v>
                </c:pt>
                <c:pt idx="93">
                  <c:v>39175</c:v>
                </c:pt>
                <c:pt idx="94">
                  <c:v>39176</c:v>
                </c:pt>
                <c:pt idx="95">
                  <c:v>39177</c:v>
                </c:pt>
                <c:pt idx="96">
                  <c:v>39178</c:v>
                </c:pt>
                <c:pt idx="97">
                  <c:v>39179</c:v>
                </c:pt>
                <c:pt idx="98">
                  <c:v>39180</c:v>
                </c:pt>
                <c:pt idx="99">
                  <c:v>39181</c:v>
                </c:pt>
                <c:pt idx="100">
                  <c:v>39182</c:v>
                </c:pt>
                <c:pt idx="101">
                  <c:v>39183</c:v>
                </c:pt>
                <c:pt idx="102">
                  <c:v>39184</c:v>
                </c:pt>
                <c:pt idx="103">
                  <c:v>39185</c:v>
                </c:pt>
                <c:pt idx="104">
                  <c:v>39186</c:v>
                </c:pt>
                <c:pt idx="105">
                  <c:v>39187</c:v>
                </c:pt>
                <c:pt idx="106">
                  <c:v>39188</c:v>
                </c:pt>
                <c:pt idx="107">
                  <c:v>39189</c:v>
                </c:pt>
                <c:pt idx="108">
                  <c:v>39190</c:v>
                </c:pt>
                <c:pt idx="109">
                  <c:v>39191</c:v>
                </c:pt>
                <c:pt idx="110">
                  <c:v>39192</c:v>
                </c:pt>
                <c:pt idx="111">
                  <c:v>39193</c:v>
                </c:pt>
                <c:pt idx="112">
                  <c:v>39194</c:v>
                </c:pt>
                <c:pt idx="113">
                  <c:v>39195</c:v>
                </c:pt>
                <c:pt idx="114">
                  <c:v>39196</c:v>
                </c:pt>
                <c:pt idx="115">
                  <c:v>39197</c:v>
                </c:pt>
                <c:pt idx="116">
                  <c:v>39198</c:v>
                </c:pt>
                <c:pt idx="117">
                  <c:v>39199</c:v>
                </c:pt>
                <c:pt idx="118">
                  <c:v>39200</c:v>
                </c:pt>
                <c:pt idx="119">
                  <c:v>39201</c:v>
                </c:pt>
                <c:pt idx="120">
                  <c:v>39202</c:v>
                </c:pt>
                <c:pt idx="121">
                  <c:v>39203</c:v>
                </c:pt>
                <c:pt idx="122">
                  <c:v>39204</c:v>
                </c:pt>
                <c:pt idx="123">
                  <c:v>39205</c:v>
                </c:pt>
                <c:pt idx="124">
                  <c:v>39206</c:v>
                </c:pt>
                <c:pt idx="125">
                  <c:v>39207</c:v>
                </c:pt>
                <c:pt idx="126">
                  <c:v>39208</c:v>
                </c:pt>
                <c:pt idx="127">
                  <c:v>39209</c:v>
                </c:pt>
                <c:pt idx="128">
                  <c:v>39210</c:v>
                </c:pt>
                <c:pt idx="129">
                  <c:v>39211</c:v>
                </c:pt>
                <c:pt idx="130">
                  <c:v>39212</c:v>
                </c:pt>
                <c:pt idx="131">
                  <c:v>39213</c:v>
                </c:pt>
                <c:pt idx="132">
                  <c:v>39214</c:v>
                </c:pt>
                <c:pt idx="133">
                  <c:v>39215</c:v>
                </c:pt>
                <c:pt idx="134">
                  <c:v>39216</c:v>
                </c:pt>
                <c:pt idx="135">
                  <c:v>39217</c:v>
                </c:pt>
                <c:pt idx="136">
                  <c:v>39218</c:v>
                </c:pt>
                <c:pt idx="137">
                  <c:v>39219</c:v>
                </c:pt>
                <c:pt idx="138">
                  <c:v>39220</c:v>
                </c:pt>
                <c:pt idx="139">
                  <c:v>39221</c:v>
                </c:pt>
                <c:pt idx="140">
                  <c:v>39222</c:v>
                </c:pt>
                <c:pt idx="141">
                  <c:v>39223</c:v>
                </c:pt>
                <c:pt idx="142">
                  <c:v>39224</c:v>
                </c:pt>
                <c:pt idx="143">
                  <c:v>39225</c:v>
                </c:pt>
                <c:pt idx="144">
                  <c:v>39226</c:v>
                </c:pt>
                <c:pt idx="145">
                  <c:v>39227</c:v>
                </c:pt>
                <c:pt idx="146">
                  <c:v>39228</c:v>
                </c:pt>
                <c:pt idx="147">
                  <c:v>39229</c:v>
                </c:pt>
                <c:pt idx="148">
                  <c:v>39230</c:v>
                </c:pt>
                <c:pt idx="149">
                  <c:v>39231</c:v>
                </c:pt>
                <c:pt idx="150">
                  <c:v>39232</c:v>
                </c:pt>
                <c:pt idx="151">
                  <c:v>39233</c:v>
                </c:pt>
                <c:pt idx="152">
                  <c:v>39234</c:v>
                </c:pt>
                <c:pt idx="153">
                  <c:v>39235</c:v>
                </c:pt>
                <c:pt idx="154">
                  <c:v>39236</c:v>
                </c:pt>
                <c:pt idx="155">
                  <c:v>39237</c:v>
                </c:pt>
                <c:pt idx="156">
                  <c:v>39238</c:v>
                </c:pt>
                <c:pt idx="157">
                  <c:v>39239</c:v>
                </c:pt>
                <c:pt idx="158">
                  <c:v>39240</c:v>
                </c:pt>
                <c:pt idx="159">
                  <c:v>39241</c:v>
                </c:pt>
                <c:pt idx="160">
                  <c:v>39242</c:v>
                </c:pt>
                <c:pt idx="161">
                  <c:v>39243</c:v>
                </c:pt>
                <c:pt idx="162">
                  <c:v>39244</c:v>
                </c:pt>
                <c:pt idx="163">
                  <c:v>39245</c:v>
                </c:pt>
                <c:pt idx="164">
                  <c:v>39246</c:v>
                </c:pt>
                <c:pt idx="165">
                  <c:v>39247</c:v>
                </c:pt>
                <c:pt idx="166">
                  <c:v>39248</c:v>
                </c:pt>
                <c:pt idx="167">
                  <c:v>39249</c:v>
                </c:pt>
                <c:pt idx="168">
                  <c:v>39250</c:v>
                </c:pt>
                <c:pt idx="169">
                  <c:v>39251</c:v>
                </c:pt>
                <c:pt idx="170">
                  <c:v>39252</c:v>
                </c:pt>
                <c:pt idx="171">
                  <c:v>39253</c:v>
                </c:pt>
                <c:pt idx="172">
                  <c:v>39254</c:v>
                </c:pt>
                <c:pt idx="173">
                  <c:v>39255</c:v>
                </c:pt>
                <c:pt idx="174">
                  <c:v>39256</c:v>
                </c:pt>
                <c:pt idx="175">
                  <c:v>39257</c:v>
                </c:pt>
                <c:pt idx="176">
                  <c:v>39258</c:v>
                </c:pt>
                <c:pt idx="177">
                  <c:v>39259</c:v>
                </c:pt>
                <c:pt idx="178">
                  <c:v>39260</c:v>
                </c:pt>
                <c:pt idx="179">
                  <c:v>39261</c:v>
                </c:pt>
                <c:pt idx="180">
                  <c:v>39262</c:v>
                </c:pt>
                <c:pt idx="181">
                  <c:v>39263</c:v>
                </c:pt>
                <c:pt idx="182">
                  <c:v>39264</c:v>
                </c:pt>
                <c:pt idx="183">
                  <c:v>39265</c:v>
                </c:pt>
                <c:pt idx="184">
                  <c:v>39266</c:v>
                </c:pt>
                <c:pt idx="185">
                  <c:v>39267</c:v>
                </c:pt>
                <c:pt idx="186">
                  <c:v>39268</c:v>
                </c:pt>
                <c:pt idx="187">
                  <c:v>39269</c:v>
                </c:pt>
                <c:pt idx="188">
                  <c:v>39270</c:v>
                </c:pt>
                <c:pt idx="189">
                  <c:v>39271</c:v>
                </c:pt>
                <c:pt idx="190">
                  <c:v>39272</c:v>
                </c:pt>
                <c:pt idx="191">
                  <c:v>39273</c:v>
                </c:pt>
                <c:pt idx="192">
                  <c:v>39274</c:v>
                </c:pt>
                <c:pt idx="193">
                  <c:v>39275</c:v>
                </c:pt>
                <c:pt idx="194">
                  <c:v>39276</c:v>
                </c:pt>
                <c:pt idx="195">
                  <c:v>39277</c:v>
                </c:pt>
                <c:pt idx="196">
                  <c:v>39278</c:v>
                </c:pt>
                <c:pt idx="197">
                  <c:v>39279</c:v>
                </c:pt>
                <c:pt idx="198">
                  <c:v>39280</c:v>
                </c:pt>
                <c:pt idx="199">
                  <c:v>39281</c:v>
                </c:pt>
                <c:pt idx="200">
                  <c:v>39282</c:v>
                </c:pt>
                <c:pt idx="201">
                  <c:v>39283</c:v>
                </c:pt>
                <c:pt idx="202">
                  <c:v>39284</c:v>
                </c:pt>
                <c:pt idx="203">
                  <c:v>39285</c:v>
                </c:pt>
                <c:pt idx="204">
                  <c:v>39286</c:v>
                </c:pt>
                <c:pt idx="205">
                  <c:v>39287</c:v>
                </c:pt>
                <c:pt idx="206">
                  <c:v>39288</c:v>
                </c:pt>
                <c:pt idx="207">
                  <c:v>39289</c:v>
                </c:pt>
                <c:pt idx="208">
                  <c:v>39290</c:v>
                </c:pt>
                <c:pt idx="209">
                  <c:v>39291</c:v>
                </c:pt>
                <c:pt idx="210">
                  <c:v>39292</c:v>
                </c:pt>
                <c:pt idx="211">
                  <c:v>39293</c:v>
                </c:pt>
                <c:pt idx="212">
                  <c:v>39294</c:v>
                </c:pt>
                <c:pt idx="213">
                  <c:v>39295</c:v>
                </c:pt>
                <c:pt idx="214">
                  <c:v>39296</c:v>
                </c:pt>
                <c:pt idx="215">
                  <c:v>39297</c:v>
                </c:pt>
                <c:pt idx="216">
                  <c:v>39298</c:v>
                </c:pt>
                <c:pt idx="217">
                  <c:v>39299</c:v>
                </c:pt>
                <c:pt idx="218">
                  <c:v>39300</c:v>
                </c:pt>
                <c:pt idx="219">
                  <c:v>39301</c:v>
                </c:pt>
                <c:pt idx="220">
                  <c:v>39302</c:v>
                </c:pt>
                <c:pt idx="221">
                  <c:v>39303</c:v>
                </c:pt>
                <c:pt idx="222">
                  <c:v>39304</c:v>
                </c:pt>
                <c:pt idx="223">
                  <c:v>39305</c:v>
                </c:pt>
                <c:pt idx="224">
                  <c:v>39306</c:v>
                </c:pt>
                <c:pt idx="225">
                  <c:v>39307</c:v>
                </c:pt>
                <c:pt idx="226">
                  <c:v>39308</c:v>
                </c:pt>
                <c:pt idx="227">
                  <c:v>39309</c:v>
                </c:pt>
                <c:pt idx="228">
                  <c:v>39310</c:v>
                </c:pt>
                <c:pt idx="229">
                  <c:v>39311</c:v>
                </c:pt>
                <c:pt idx="230">
                  <c:v>39312</c:v>
                </c:pt>
                <c:pt idx="231">
                  <c:v>39313</c:v>
                </c:pt>
                <c:pt idx="232">
                  <c:v>39314</c:v>
                </c:pt>
                <c:pt idx="233">
                  <c:v>39315</c:v>
                </c:pt>
                <c:pt idx="234">
                  <c:v>39316</c:v>
                </c:pt>
                <c:pt idx="235">
                  <c:v>39317</c:v>
                </c:pt>
                <c:pt idx="236">
                  <c:v>39318</c:v>
                </c:pt>
                <c:pt idx="237">
                  <c:v>39319</c:v>
                </c:pt>
                <c:pt idx="238">
                  <c:v>39320</c:v>
                </c:pt>
                <c:pt idx="239">
                  <c:v>39321</c:v>
                </c:pt>
                <c:pt idx="240">
                  <c:v>39322</c:v>
                </c:pt>
                <c:pt idx="241">
                  <c:v>39323</c:v>
                </c:pt>
                <c:pt idx="242">
                  <c:v>39324</c:v>
                </c:pt>
                <c:pt idx="243">
                  <c:v>39325</c:v>
                </c:pt>
                <c:pt idx="244">
                  <c:v>39326</c:v>
                </c:pt>
                <c:pt idx="245">
                  <c:v>39327</c:v>
                </c:pt>
                <c:pt idx="246">
                  <c:v>39328</c:v>
                </c:pt>
                <c:pt idx="247">
                  <c:v>39329</c:v>
                </c:pt>
                <c:pt idx="248">
                  <c:v>39330</c:v>
                </c:pt>
                <c:pt idx="249">
                  <c:v>39331</c:v>
                </c:pt>
                <c:pt idx="250">
                  <c:v>39332</c:v>
                </c:pt>
                <c:pt idx="251">
                  <c:v>39333</c:v>
                </c:pt>
                <c:pt idx="252">
                  <c:v>39334</c:v>
                </c:pt>
                <c:pt idx="253">
                  <c:v>39335</c:v>
                </c:pt>
                <c:pt idx="254">
                  <c:v>39336</c:v>
                </c:pt>
                <c:pt idx="255">
                  <c:v>39337</c:v>
                </c:pt>
                <c:pt idx="256">
                  <c:v>39338</c:v>
                </c:pt>
                <c:pt idx="257">
                  <c:v>39339</c:v>
                </c:pt>
                <c:pt idx="258">
                  <c:v>39340</c:v>
                </c:pt>
                <c:pt idx="259">
                  <c:v>39341</c:v>
                </c:pt>
                <c:pt idx="260">
                  <c:v>39342</c:v>
                </c:pt>
                <c:pt idx="261">
                  <c:v>39343</c:v>
                </c:pt>
                <c:pt idx="262">
                  <c:v>39344</c:v>
                </c:pt>
                <c:pt idx="263">
                  <c:v>39345</c:v>
                </c:pt>
                <c:pt idx="264">
                  <c:v>39346</c:v>
                </c:pt>
                <c:pt idx="265">
                  <c:v>39347</c:v>
                </c:pt>
                <c:pt idx="266">
                  <c:v>39348</c:v>
                </c:pt>
                <c:pt idx="267">
                  <c:v>39349</c:v>
                </c:pt>
                <c:pt idx="268">
                  <c:v>39350</c:v>
                </c:pt>
                <c:pt idx="269">
                  <c:v>39351</c:v>
                </c:pt>
                <c:pt idx="270">
                  <c:v>39352</c:v>
                </c:pt>
                <c:pt idx="271">
                  <c:v>39353</c:v>
                </c:pt>
                <c:pt idx="272">
                  <c:v>39354</c:v>
                </c:pt>
                <c:pt idx="273">
                  <c:v>39355</c:v>
                </c:pt>
                <c:pt idx="274">
                  <c:v>39356</c:v>
                </c:pt>
                <c:pt idx="275">
                  <c:v>39357</c:v>
                </c:pt>
                <c:pt idx="276">
                  <c:v>39358</c:v>
                </c:pt>
                <c:pt idx="277">
                  <c:v>39359</c:v>
                </c:pt>
                <c:pt idx="278">
                  <c:v>39360</c:v>
                </c:pt>
                <c:pt idx="279">
                  <c:v>39361</c:v>
                </c:pt>
                <c:pt idx="280">
                  <c:v>39362</c:v>
                </c:pt>
                <c:pt idx="281">
                  <c:v>39363</c:v>
                </c:pt>
                <c:pt idx="282">
                  <c:v>39364</c:v>
                </c:pt>
                <c:pt idx="283">
                  <c:v>39365</c:v>
                </c:pt>
                <c:pt idx="284">
                  <c:v>39366</c:v>
                </c:pt>
                <c:pt idx="285">
                  <c:v>39367</c:v>
                </c:pt>
                <c:pt idx="286">
                  <c:v>39368</c:v>
                </c:pt>
                <c:pt idx="287">
                  <c:v>39369</c:v>
                </c:pt>
                <c:pt idx="288">
                  <c:v>39370</c:v>
                </c:pt>
                <c:pt idx="289">
                  <c:v>39371</c:v>
                </c:pt>
                <c:pt idx="290">
                  <c:v>39372</c:v>
                </c:pt>
                <c:pt idx="291">
                  <c:v>39373</c:v>
                </c:pt>
                <c:pt idx="292">
                  <c:v>39374</c:v>
                </c:pt>
                <c:pt idx="293">
                  <c:v>39375</c:v>
                </c:pt>
                <c:pt idx="294">
                  <c:v>39376</c:v>
                </c:pt>
                <c:pt idx="295">
                  <c:v>39377</c:v>
                </c:pt>
                <c:pt idx="296">
                  <c:v>39378</c:v>
                </c:pt>
                <c:pt idx="297">
                  <c:v>39379</c:v>
                </c:pt>
                <c:pt idx="298">
                  <c:v>39380</c:v>
                </c:pt>
                <c:pt idx="299">
                  <c:v>39381</c:v>
                </c:pt>
                <c:pt idx="300">
                  <c:v>39382</c:v>
                </c:pt>
                <c:pt idx="301">
                  <c:v>39383</c:v>
                </c:pt>
                <c:pt idx="302">
                  <c:v>39384</c:v>
                </c:pt>
                <c:pt idx="303">
                  <c:v>39385</c:v>
                </c:pt>
                <c:pt idx="304">
                  <c:v>39386</c:v>
                </c:pt>
                <c:pt idx="305">
                  <c:v>39387</c:v>
                </c:pt>
                <c:pt idx="306">
                  <c:v>39388</c:v>
                </c:pt>
                <c:pt idx="307">
                  <c:v>39389</c:v>
                </c:pt>
                <c:pt idx="308">
                  <c:v>39390</c:v>
                </c:pt>
                <c:pt idx="309">
                  <c:v>39391</c:v>
                </c:pt>
                <c:pt idx="310">
                  <c:v>39392</c:v>
                </c:pt>
                <c:pt idx="311">
                  <c:v>39393</c:v>
                </c:pt>
                <c:pt idx="312">
                  <c:v>39394</c:v>
                </c:pt>
                <c:pt idx="313">
                  <c:v>39395</c:v>
                </c:pt>
                <c:pt idx="314">
                  <c:v>39396</c:v>
                </c:pt>
                <c:pt idx="315">
                  <c:v>39397</c:v>
                </c:pt>
                <c:pt idx="316">
                  <c:v>39398</c:v>
                </c:pt>
                <c:pt idx="317">
                  <c:v>39399</c:v>
                </c:pt>
                <c:pt idx="318">
                  <c:v>39400</c:v>
                </c:pt>
                <c:pt idx="319">
                  <c:v>39401</c:v>
                </c:pt>
                <c:pt idx="320">
                  <c:v>39402</c:v>
                </c:pt>
                <c:pt idx="321">
                  <c:v>39403</c:v>
                </c:pt>
                <c:pt idx="322">
                  <c:v>39404</c:v>
                </c:pt>
                <c:pt idx="323">
                  <c:v>39405</c:v>
                </c:pt>
                <c:pt idx="324">
                  <c:v>39406</c:v>
                </c:pt>
                <c:pt idx="325">
                  <c:v>39407</c:v>
                </c:pt>
                <c:pt idx="326">
                  <c:v>39408</c:v>
                </c:pt>
                <c:pt idx="327">
                  <c:v>39409</c:v>
                </c:pt>
                <c:pt idx="328">
                  <c:v>39410</c:v>
                </c:pt>
                <c:pt idx="329">
                  <c:v>39411</c:v>
                </c:pt>
                <c:pt idx="330">
                  <c:v>39412</c:v>
                </c:pt>
                <c:pt idx="331">
                  <c:v>39413</c:v>
                </c:pt>
                <c:pt idx="332">
                  <c:v>39414</c:v>
                </c:pt>
                <c:pt idx="333">
                  <c:v>39415</c:v>
                </c:pt>
                <c:pt idx="334">
                  <c:v>39416</c:v>
                </c:pt>
                <c:pt idx="335">
                  <c:v>39417</c:v>
                </c:pt>
                <c:pt idx="336">
                  <c:v>39418</c:v>
                </c:pt>
                <c:pt idx="337">
                  <c:v>39419</c:v>
                </c:pt>
                <c:pt idx="338">
                  <c:v>39420</c:v>
                </c:pt>
                <c:pt idx="339">
                  <c:v>39421</c:v>
                </c:pt>
                <c:pt idx="340">
                  <c:v>39422</c:v>
                </c:pt>
                <c:pt idx="341">
                  <c:v>39423</c:v>
                </c:pt>
                <c:pt idx="342">
                  <c:v>39424</c:v>
                </c:pt>
                <c:pt idx="343">
                  <c:v>39425</c:v>
                </c:pt>
                <c:pt idx="344">
                  <c:v>39426</c:v>
                </c:pt>
                <c:pt idx="345">
                  <c:v>39427</c:v>
                </c:pt>
                <c:pt idx="346">
                  <c:v>39428</c:v>
                </c:pt>
                <c:pt idx="347">
                  <c:v>39429</c:v>
                </c:pt>
                <c:pt idx="348">
                  <c:v>39430</c:v>
                </c:pt>
                <c:pt idx="349">
                  <c:v>39431</c:v>
                </c:pt>
                <c:pt idx="350">
                  <c:v>39432</c:v>
                </c:pt>
                <c:pt idx="351">
                  <c:v>39433</c:v>
                </c:pt>
                <c:pt idx="352">
                  <c:v>39434</c:v>
                </c:pt>
                <c:pt idx="353">
                  <c:v>39435</c:v>
                </c:pt>
                <c:pt idx="354">
                  <c:v>39436</c:v>
                </c:pt>
                <c:pt idx="355">
                  <c:v>39437</c:v>
                </c:pt>
                <c:pt idx="356">
                  <c:v>39438</c:v>
                </c:pt>
                <c:pt idx="357">
                  <c:v>39439</c:v>
                </c:pt>
                <c:pt idx="358">
                  <c:v>39440</c:v>
                </c:pt>
                <c:pt idx="359">
                  <c:v>39441</c:v>
                </c:pt>
                <c:pt idx="360">
                  <c:v>39442</c:v>
                </c:pt>
                <c:pt idx="361">
                  <c:v>39443</c:v>
                </c:pt>
                <c:pt idx="362">
                  <c:v>39444</c:v>
                </c:pt>
                <c:pt idx="363">
                  <c:v>39445</c:v>
                </c:pt>
                <c:pt idx="364">
                  <c:v>39446</c:v>
                </c:pt>
                <c:pt idx="365">
                  <c:v>39447</c:v>
                </c:pt>
                <c:pt idx="366">
                  <c:v>39448</c:v>
                </c:pt>
                <c:pt idx="367">
                  <c:v>39449</c:v>
                </c:pt>
                <c:pt idx="368">
                  <c:v>39450</c:v>
                </c:pt>
                <c:pt idx="369">
                  <c:v>39451</c:v>
                </c:pt>
                <c:pt idx="370">
                  <c:v>39452</c:v>
                </c:pt>
                <c:pt idx="371">
                  <c:v>39453</c:v>
                </c:pt>
                <c:pt idx="372">
                  <c:v>39454</c:v>
                </c:pt>
                <c:pt idx="373">
                  <c:v>39455</c:v>
                </c:pt>
                <c:pt idx="374">
                  <c:v>39456</c:v>
                </c:pt>
                <c:pt idx="375">
                  <c:v>39457</c:v>
                </c:pt>
                <c:pt idx="376">
                  <c:v>39458</c:v>
                </c:pt>
                <c:pt idx="377">
                  <c:v>39459</c:v>
                </c:pt>
                <c:pt idx="378">
                  <c:v>39460</c:v>
                </c:pt>
                <c:pt idx="379">
                  <c:v>39461</c:v>
                </c:pt>
                <c:pt idx="380">
                  <c:v>39462</c:v>
                </c:pt>
                <c:pt idx="381">
                  <c:v>39463</c:v>
                </c:pt>
                <c:pt idx="382">
                  <c:v>39464</c:v>
                </c:pt>
                <c:pt idx="383">
                  <c:v>39465</c:v>
                </c:pt>
                <c:pt idx="384">
                  <c:v>39466</c:v>
                </c:pt>
                <c:pt idx="385">
                  <c:v>39467</c:v>
                </c:pt>
                <c:pt idx="386">
                  <c:v>39468</c:v>
                </c:pt>
                <c:pt idx="387">
                  <c:v>39469</c:v>
                </c:pt>
                <c:pt idx="388">
                  <c:v>39470</c:v>
                </c:pt>
                <c:pt idx="389">
                  <c:v>39471</c:v>
                </c:pt>
                <c:pt idx="390">
                  <c:v>39472</c:v>
                </c:pt>
                <c:pt idx="391">
                  <c:v>39473</c:v>
                </c:pt>
                <c:pt idx="392">
                  <c:v>39474</c:v>
                </c:pt>
                <c:pt idx="393">
                  <c:v>39475</c:v>
                </c:pt>
                <c:pt idx="394">
                  <c:v>39476</c:v>
                </c:pt>
                <c:pt idx="395">
                  <c:v>39477</c:v>
                </c:pt>
                <c:pt idx="396">
                  <c:v>39478</c:v>
                </c:pt>
                <c:pt idx="397">
                  <c:v>39479</c:v>
                </c:pt>
                <c:pt idx="398">
                  <c:v>39480</c:v>
                </c:pt>
                <c:pt idx="399">
                  <c:v>39481</c:v>
                </c:pt>
                <c:pt idx="400">
                  <c:v>39482</c:v>
                </c:pt>
                <c:pt idx="401">
                  <c:v>39483</c:v>
                </c:pt>
                <c:pt idx="402">
                  <c:v>39484</c:v>
                </c:pt>
                <c:pt idx="403">
                  <c:v>39485</c:v>
                </c:pt>
                <c:pt idx="404">
                  <c:v>39486</c:v>
                </c:pt>
                <c:pt idx="405">
                  <c:v>39487</c:v>
                </c:pt>
                <c:pt idx="406">
                  <c:v>39488</c:v>
                </c:pt>
                <c:pt idx="407">
                  <c:v>39489</c:v>
                </c:pt>
                <c:pt idx="408">
                  <c:v>39490</c:v>
                </c:pt>
                <c:pt idx="409">
                  <c:v>39491</c:v>
                </c:pt>
                <c:pt idx="410">
                  <c:v>39492</c:v>
                </c:pt>
                <c:pt idx="411">
                  <c:v>39493</c:v>
                </c:pt>
                <c:pt idx="412">
                  <c:v>39494</c:v>
                </c:pt>
                <c:pt idx="413">
                  <c:v>39495</c:v>
                </c:pt>
                <c:pt idx="414">
                  <c:v>39496</c:v>
                </c:pt>
                <c:pt idx="415">
                  <c:v>39497</c:v>
                </c:pt>
                <c:pt idx="416">
                  <c:v>39498</c:v>
                </c:pt>
                <c:pt idx="417">
                  <c:v>39499</c:v>
                </c:pt>
                <c:pt idx="418">
                  <c:v>39500</c:v>
                </c:pt>
                <c:pt idx="419">
                  <c:v>39501</c:v>
                </c:pt>
                <c:pt idx="420">
                  <c:v>39502</c:v>
                </c:pt>
                <c:pt idx="421">
                  <c:v>39503</c:v>
                </c:pt>
                <c:pt idx="422">
                  <c:v>39504</c:v>
                </c:pt>
                <c:pt idx="423">
                  <c:v>39505</c:v>
                </c:pt>
                <c:pt idx="424">
                  <c:v>39506</c:v>
                </c:pt>
                <c:pt idx="425">
                  <c:v>39507</c:v>
                </c:pt>
                <c:pt idx="426">
                  <c:v>39508</c:v>
                </c:pt>
                <c:pt idx="427">
                  <c:v>39509</c:v>
                </c:pt>
                <c:pt idx="428">
                  <c:v>39510</c:v>
                </c:pt>
                <c:pt idx="429">
                  <c:v>39511</c:v>
                </c:pt>
                <c:pt idx="430">
                  <c:v>39512</c:v>
                </c:pt>
                <c:pt idx="431">
                  <c:v>39513</c:v>
                </c:pt>
                <c:pt idx="432">
                  <c:v>39514</c:v>
                </c:pt>
                <c:pt idx="433">
                  <c:v>39515</c:v>
                </c:pt>
                <c:pt idx="434">
                  <c:v>39516</c:v>
                </c:pt>
                <c:pt idx="435">
                  <c:v>39517</c:v>
                </c:pt>
                <c:pt idx="436">
                  <c:v>39518</c:v>
                </c:pt>
                <c:pt idx="437">
                  <c:v>39519</c:v>
                </c:pt>
                <c:pt idx="438">
                  <c:v>39520</c:v>
                </c:pt>
                <c:pt idx="439">
                  <c:v>39521</c:v>
                </c:pt>
                <c:pt idx="440">
                  <c:v>39522</c:v>
                </c:pt>
                <c:pt idx="441">
                  <c:v>39523</c:v>
                </c:pt>
                <c:pt idx="442">
                  <c:v>39524</c:v>
                </c:pt>
                <c:pt idx="443">
                  <c:v>39525</c:v>
                </c:pt>
                <c:pt idx="444">
                  <c:v>39526</c:v>
                </c:pt>
                <c:pt idx="445">
                  <c:v>39527</c:v>
                </c:pt>
                <c:pt idx="446">
                  <c:v>39528</c:v>
                </c:pt>
                <c:pt idx="447">
                  <c:v>39529</c:v>
                </c:pt>
                <c:pt idx="448">
                  <c:v>39530</c:v>
                </c:pt>
                <c:pt idx="449">
                  <c:v>39531</c:v>
                </c:pt>
                <c:pt idx="450">
                  <c:v>39532</c:v>
                </c:pt>
                <c:pt idx="451">
                  <c:v>39533</c:v>
                </c:pt>
                <c:pt idx="452">
                  <c:v>39534</c:v>
                </c:pt>
                <c:pt idx="453">
                  <c:v>39535</c:v>
                </c:pt>
                <c:pt idx="454">
                  <c:v>39536</c:v>
                </c:pt>
                <c:pt idx="455">
                  <c:v>39537</c:v>
                </c:pt>
                <c:pt idx="456">
                  <c:v>39538</c:v>
                </c:pt>
                <c:pt idx="457">
                  <c:v>39539</c:v>
                </c:pt>
                <c:pt idx="458">
                  <c:v>39540</c:v>
                </c:pt>
                <c:pt idx="459">
                  <c:v>39541</c:v>
                </c:pt>
                <c:pt idx="460">
                  <c:v>39542</c:v>
                </c:pt>
                <c:pt idx="461">
                  <c:v>39543</c:v>
                </c:pt>
                <c:pt idx="462">
                  <c:v>39544</c:v>
                </c:pt>
                <c:pt idx="463">
                  <c:v>39545</c:v>
                </c:pt>
                <c:pt idx="464">
                  <c:v>39546</c:v>
                </c:pt>
                <c:pt idx="465">
                  <c:v>39547</c:v>
                </c:pt>
                <c:pt idx="466">
                  <c:v>39548</c:v>
                </c:pt>
                <c:pt idx="467">
                  <c:v>39549</c:v>
                </c:pt>
                <c:pt idx="468">
                  <c:v>39550</c:v>
                </c:pt>
                <c:pt idx="469">
                  <c:v>39551</c:v>
                </c:pt>
                <c:pt idx="470">
                  <c:v>39552</c:v>
                </c:pt>
                <c:pt idx="471">
                  <c:v>39553</c:v>
                </c:pt>
                <c:pt idx="472">
                  <c:v>39554</c:v>
                </c:pt>
                <c:pt idx="473">
                  <c:v>39555</c:v>
                </c:pt>
                <c:pt idx="474">
                  <c:v>39556</c:v>
                </c:pt>
                <c:pt idx="475">
                  <c:v>39557</c:v>
                </c:pt>
                <c:pt idx="476">
                  <c:v>39558</c:v>
                </c:pt>
                <c:pt idx="477">
                  <c:v>39559</c:v>
                </c:pt>
                <c:pt idx="478">
                  <c:v>39560</c:v>
                </c:pt>
                <c:pt idx="479">
                  <c:v>39561</c:v>
                </c:pt>
                <c:pt idx="480">
                  <c:v>39562</c:v>
                </c:pt>
                <c:pt idx="481">
                  <c:v>39563</c:v>
                </c:pt>
                <c:pt idx="482">
                  <c:v>39564</c:v>
                </c:pt>
                <c:pt idx="483">
                  <c:v>39565</c:v>
                </c:pt>
                <c:pt idx="484">
                  <c:v>39566</c:v>
                </c:pt>
                <c:pt idx="485">
                  <c:v>39567</c:v>
                </c:pt>
                <c:pt idx="486">
                  <c:v>39568</c:v>
                </c:pt>
                <c:pt idx="487">
                  <c:v>39569</c:v>
                </c:pt>
                <c:pt idx="488">
                  <c:v>39570</c:v>
                </c:pt>
                <c:pt idx="489">
                  <c:v>39571</c:v>
                </c:pt>
                <c:pt idx="490">
                  <c:v>39572</c:v>
                </c:pt>
                <c:pt idx="491">
                  <c:v>39573</c:v>
                </c:pt>
                <c:pt idx="492">
                  <c:v>39574</c:v>
                </c:pt>
                <c:pt idx="493">
                  <c:v>39575</c:v>
                </c:pt>
                <c:pt idx="494">
                  <c:v>39576</c:v>
                </c:pt>
                <c:pt idx="495">
                  <c:v>39577</c:v>
                </c:pt>
                <c:pt idx="496">
                  <c:v>39578</c:v>
                </c:pt>
                <c:pt idx="497">
                  <c:v>39579</c:v>
                </c:pt>
                <c:pt idx="498">
                  <c:v>39580</c:v>
                </c:pt>
                <c:pt idx="499">
                  <c:v>39581</c:v>
                </c:pt>
                <c:pt idx="500">
                  <c:v>39582</c:v>
                </c:pt>
                <c:pt idx="501">
                  <c:v>39583</c:v>
                </c:pt>
                <c:pt idx="502">
                  <c:v>39584</c:v>
                </c:pt>
                <c:pt idx="503">
                  <c:v>39585</c:v>
                </c:pt>
                <c:pt idx="504">
                  <c:v>39586</c:v>
                </c:pt>
                <c:pt idx="505">
                  <c:v>39587</c:v>
                </c:pt>
                <c:pt idx="506">
                  <c:v>39588</c:v>
                </c:pt>
                <c:pt idx="507">
                  <c:v>39589</c:v>
                </c:pt>
                <c:pt idx="508">
                  <c:v>39590</c:v>
                </c:pt>
                <c:pt idx="509">
                  <c:v>39591</c:v>
                </c:pt>
                <c:pt idx="510">
                  <c:v>39592</c:v>
                </c:pt>
                <c:pt idx="511">
                  <c:v>39593</c:v>
                </c:pt>
                <c:pt idx="512">
                  <c:v>39594</c:v>
                </c:pt>
                <c:pt idx="513">
                  <c:v>39595</c:v>
                </c:pt>
                <c:pt idx="514">
                  <c:v>39596</c:v>
                </c:pt>
                <c:pt idx="515">
                  <c:v>39597</c:v>
                </c:pt>
                <c:pt idx="516">
                  <c:v>39598</c:v>
                </c:pt>
                <c:pt idx="517">
                  <c:v>39599</c:v>
                </c:pt>
                <c:pt idx="518">
                  <c:v>39600</c:v>
                </c:pt>
                <c:pt idx="519">
                  <c:v>39601</c:v>
                </c:pt>
                <c:pt idx="520">
                  <c:v>39602</c:v>
                </c:pt>
                <c:pt idx="521">
                  <c:v>39603</c:v>
                </c:pt>
                <c:pt idx="522">
                  <c:v>39604</c:v>
                </c:pt>
                <c:pt idx="523">
                  <c:v>39605</c:v>
                </c:pt>
                <c:pt idx="524">
                  <c:v>39606</c:v>
                </c:pt>
                <c:pt idx="525">
                  <c:v>39607</c:v>
                </c:pt>
                <c:pt idx="526">
                  <c:v>39608</c:v>
                </c:pt>
                <c:pt idx="527">
                  <c:v>39609</c:v>
                </c:pt>
                <c:pt idx="528">
                  <c:v>39610</c:v>
                </c:pt>
                <c:pt idx="529">
                  <c:v>39611</c:v>
                </c:pt>
                <c:pt idx="530">
                  <c:v>39612</c:v>
                </c:pt>
                <c:pt idx="531">
                  <c:v>39613</c:v>
                </c:pt>
                <c:pt idx="532">
                  <c:v>39614</c:v>
                </c:pt>
                <c:pt idx="533">
                  <c:v>39615</c:v>
                </c:pt>
                <c:pt idx="534">
                  <c:v>39616</c:v>
                </c:pt>
                <c:pt idx="535">
                  <c:v>39617</c:v>
                </c:pt>
                <c:pt idx="536">
                  <c:v>39618</c:v>
                </c:pt>
                <c:pt idx="537">
                  <c:v>39619</c:v>
                </c:pt>
                <c:pt idx="538">
                  <c:v>39620</c:v>
                </c:pt>
                <c:pt idx="539">
                  <c:v>39621</c:v>
                </c:pt>
                <c:pt idx="540">
                  <c:v>39622</c:v>
                </c:pt>
                <c:pt idx="541">
                  <c:v>39623</c:v>
                </c:pt>
                <c:pt idx="542">
                  <c:v>39624</c:v>
                </c:pt>
                <c:pt idx="543">
                  <c:v>39625</c:v>
                </c:pt>
                <c:pt idx="544">
                  <c:v>39626</c:v>
                </c:pt>
                <c:pt idx="545">
                  <c:v>39627</c:v>
                </c:pt>
                <c:pt idx="546">
                  <c:v>39628</c:v>
                </c:pt>
                <c:pt idx="547">
                  <c:v>39629</c:v>
                </c:pt>
                <c:pt idx="548">
                  <c:v>39630</c:v>
                </c:pt>
                <c:pt idx="549">
                  <c:v>39631</c:v>
                </c:pt>
                <c:pt idx="550">
                  <c:v>39632</c:v>
                </c:pt>
                <c:pt idx="551">
                  <c:v>39633</c:v>
                </c:pt>
                <c:pt idx="552">
                  <c:v>39634</c:v>
                </c:pt>
                <c:pt idx="553">
                  <c:v>39635</c:v>
                </c:pt>
                <c:pt idx="554">
                  <c:v>39636</c:v>
                </c:pt>
                <c:pt idx="555">
                  <c:v>39637</c:v>
                </c:pt>
                <c:pt idx="556">
                  <c:v>39638</c:v>
                </c:pt>
                <c:pt idx="557">
                  <c:v>39639</c:v>
                </c:pt>
                <c:pt idx="558">
                  <c:v>39640</c:v>
                </c:pt>
                <c:pt idx="559">
                  <c:v>39641</c:v>
                </c:pt>
                <c:pt idx="560">
                  <c:v>39642</c:v>
                </c:pt>
                <c:pt idx="561">
                  <c:v>39643</c:v>
                </c:pt>
                <c:pt idx="562">
                  <c:v>39644</c:v>
                </c:pt>
                <c:pt idx="563">
                  <c:v>39645</c:v>
                </c:pt>
                <c:pt idx="564">
                  <c:v>39646</c:v>
                </c:pt>
                <c:pt idx="565">
                  <c:v>39647</c:v>
                </c:pt>
                <c:pt idx="566">
                  <c:v>39648</c:v>
                </c:pt>
                <c:pt idx="567">
                  <c:v>39649</c:v>
                </c:pt>
                <c:pt idx="568">
                  <c:v>39650</c:v>
                </c:pt>
                <c:pt idx="569">
                  <c:v>39651</c:v>
                </c:pt>
                <c:pt idx="570">
                  <c:v>39652</c:v>
                </c:pt>
                <c:pt idx="571">
                  <c:v>39653</c:v>
                </c:pt>
                <c:pt idx="572">
                  <c:v>39654</c:v>
                </c:pt>
                <c:pt idx="573">
                  <c:v>39655</c:v>
                </c:pt>
                <c:pt idx="574">
                  <c:v>39656</c:v>
                </c:pt>
                <c:pt idx="575">
                  <c:v>39657</c:v>
                </c:pt>
                <c:pt idx="576">
                  <c:v>39658</c:v>
                </c:pt>
                <c:pt idx="577">
                  <c:v>39659</c:v>
                </c:pt>
                <c:pt idx="578">
                  <c:v>39660</c:v>
                </c:pt>
                <c:pt idx="579">
                  <c:v>39661</c:v>
                </c:pt>
                <c:pt idx="580">
                  <c:v>39662</c:v>
                </c:pt>
                <c:pt idx="581">
                  <c:v>39663</c:v>
                </c:pt>
                <c:pt idx="582">
                  <c:v>39664</c:v>
                </c:pt>
                <c:pt idx="583">
                  <c:v>39665</c:v>
                </c:pt>
                <c:pt idx="584">
                  <c:v>39666</c:v>
                </c:pt>
                <c:pt idx="585">
                  <c:v>39667</c:v>
                </c:pt>
                <c:pt idx="586">
                  <c:v>39668</c:v>
                </c:pt>
                <c:pt idx="587">
                  <c:v>39669</c:v>
                </c:pt>
                <c:pt idx="588">
                  <c:v>39670</c:v>
                </c:pt>
                <c:pt idx="589">
                  <c:v>39671</c:v>
                </c:pt>
                <c:pt idx="590">
                  <c:v>39672</c:v>
                </c:pt>
                <c:pt idx="591">
                  <c:v>39673</c:v>
                </c:pt>
                <c:pt idx="592">
                  <c:v>39674</c:v>
                </c:pt>
                <c:pt idx="593">
                  <c:v>39675</c:v>
                </c:pt>
                <c:pt idx="594">
                  <c:v>39676</c:v>
                </c:pt>
                <c:pt idx="595">
                  <c:v>39677</c:v>
                </c:pt>
                <c:pt idx="596">
                  <c:v>39678</c:v>
                </c:pt>
                <c:pt idx="597">
                  <c:v>39679</c:v>
                </c:pt>
                <c:pt idx="598">
                  <c:v>39680</c:v>
                </c:pt>
                <c:pt idx="599">
                  <c:v>39681</c:v>
                </c:pt>
                <c:pt idx="600">
                  <c:v>39682</c:v>
                </c:pt>
                <c:pt idx="601">
                  <c:v>39683</c:v>
                </c:pt>
                <c:pt idx="602">
                  <c:v>39684</c:v>
                </c:pt>
                <c:pt idx="603">
                  <c:v>39685</c:v>
                </c:pt>
                <c:pt idx="604">
                  <c:v>39686</c:v>
                </c:pt>
                <c:pt idx="605">
                  <c:v>39687</c:v>
                </c:pt>
                <c:pt idx="606">
                  <c:v>39688</c:v>
                </c:pt>
                <c:pt idx="607">
                  <c:v>39689</c:v>
                </c:pt>
                <c:pt idx="608">
                  <c:v>39690</c:v>
                </c:pt>
                <c:pt idx="609">
                  <c:v>39691</c:v>
                </c:pt>
                <c:pt idx="610">
                  <c:v>39692</c:v>
                </c:pt>
                <c:pt idx="611">
                  <c:v>39693</c:v>
                </c:pt>
                <c:pt idx="612">
                  <c:v>39694</c:v>
                </c:pt>
                <c:pt idx="613">
                  <c:v>39695</c:v>
                </c:pt>
                <c:pt idx="614">
                  <c:v>39696</c:v>
                </c:pt>
                <c:pt idx="615">
                  <c:v>39697</c:v>
                </c:pt>
                <c:pt idx="616">
                  <c:v>39698</c:v>
                </c:pt>
                <c:pt idx="617">
                  <c:v>39699</c:v>
                </c:pt>
                <c:pt idx="618">
                  <c:v>39700</c:v>
                </c:pt>
                <c:pt idx="619">
                  <c:v>39701</c:v>
                </c:pt>
                <c:pt idx="620">
                  <c:v>39702</c:v>
                </c:pt>
                <c:pt idx="621">
                  <c:v>39703</c:v>
                </c:pt>
                <c:pt idx="622">
                  <c:v>39704</c:v>
                </c:pt>
                <c:pt idx="623">
                  <c:v>39705</c:v>
                </c:pt>
                <c:pt idx="624">
                  <c:v>39706</c:v>
                </c:pt>
                <c:pt idx="625">
                  <c:v>39707</c:v>
                </c:pt>
                <c:pt idx="626">
                  <c:v>39708</c:v>
                </c:pt>
                <c:pt idx="627">
                  <c:v>39709</c:v>
                </c:pt>
                <c:pt idx="628">
                  <c:v>39710</c:v>
                </c:pt>
                <c:pt idx="629">
                  <c:v>39711</c:v>
                </c:pt>
                <c:pt idx="630">
                  <c:v>39712</c:v>
                </c:pt>
                <c:pt idx="631">
                  <c:v>39713</c:v>
                </c:pt>
                <c:pt idx="632">
                  <c:v>39714</c:v>
                </c:pt>
                <c:pt idx="633">
                  <c:v>39715</c:v>
                </c:pt>
                <c:pt idx="634">
                  <c:v>39716</c:v>
                </c:pt>
                <c:pt idx="635">
                  <c:v>39717</c:v>
                </c:pt>
                <c:pt idx="636">
                  <c:v>39718</c:v>
                </c:pt>
                <c:pt idx="637">
                  <c:v>39719</c:v>
                </c:pt>
                <c:pt idx="638">
                  <c:v>39720</c:v>
                </c:pt>
                <c:pt idx="639">
                  <c:v>39721</c:v>
                </c:pt>
                <c:pt idx="640">
                  <c:v>39722</c:v>
                </c:pt>
                <c:pt idx="641">
                  <c:v>39723</c:v>
                </c:pt>
                <c:pt idx="642">
                  <c:v>39724</c:v>
                </c:pt>
                <c:pt idx="643">
                  <c:v>39725</c:v>
                </c:pt>
                <c:pt idx="644">
                  <c:v>39726</c:v>
                </c:pt>
                <c:pt idx="645">
                  <c:v>39727</c:v>
                </c:pt>
                <c:pt idx="646">
                  <c:v>39728</c:v>
                </c:pt>
                <c:pt idx="647">
                  <c:v>39729</c:v>
                </c:pt>
                <c:pt idx="648">
                  <c:v>39730</c:v>
                </c:pt>
                <c:pt idx="649">
                  <c:v>39731</c:v>
                </c:pt>
                <c:pt idx="650">
                  <c:v>39732</c:v>
                </c:pt>
                <c:pt idx="651">
                  <c:v>39733</c:v>
                </c:pt>
                <c:pt idx="652">
                  <c:v>39734</c:v>
                </c:pt>
                <c:pt idx="653">
                  <c:v>39735</c:v>
                </c:pt>
                <c:pt idx="654">
                  <c:v>39736</c:v>
                </c:pt>
                <c:pt idx="655">
                  <c:v>39737</c:v>
                </c:pt>
                <c:pt idx="656">
                  <c:v>39738</c:v>
                </c:pt>
                <c:pt idx="657">
                  <c:v>39739</c:v>
                </c:pt>
                <c:pt idx="658">
                  <c:v>39740</c:v>
                </c:pt>
                <c:pt idx="659">
                  <c:v>39741</c:v>
                </c:pt>
                <c:pt idx="660">
                  <c:v>39742</c:v>
                </c:pt>
                <c:pt idx="661">
                  <c:v>39743</c:v>
                </c:pt>
                <c:pt idx="662">
                  <c:v>39744</c:v>
                </c:pt>
                <c:pt idx="663">
                  <c:v>39745</c:v>
                </c:pt>
                <c:pt idx="664">
                  <c:v>39746</c:v>
                </c:pt>
                <c:pt idx="665">
                  <c:v>39747</c:v>
                </c:pt>
                <c:pt idx="666">
                  <c:v>39748</c:v>
                </c:pt>
                <c:pt idx="667">
                  <c:v>39749</c:v>
                </c:pt>
                <c:pt idx="668">
                  <c:v>39750</c:v>
                </c:pt>
                <c:pt idx="669">
                  <c:v>39751</c:v>
                </c:pt>
                <c:pt idx="670">
                  <c:v>39752</c:v>
                </c:pt>
                <c:pt idx="671">
                  <c:v>39753</c:v>
                </c:pt>
                <c:pt idx="672">
                  <c:v>39754</c:v>
                </c:pt>
                <c:pt idx="673">
                  <c:v>39755</c:v>
                </c:pt>
                <c:pt idx="674">
                  <c:v>39756</c:v>
                </c:pt>
                <c:pt idx="675">
                  <c:v>39757</c:v>
                </c:pt>
                <c:pt idx="676">
                  <c:v>39758</c:v>
                </c:pt>
                <c:pt idx="677">
                  <c:v>39759</c:v>
                </c:pt>
                <c:pt idx="678">
                  <c:v>39760</c:v>
                </c:pt>
                <c:pt idx="679">
                  <c:v>39761</c:v>
                </c:pt>
                <c:pt idx="680">
                  <c:v>39762</c:v>
                </c:pt>
                <c:pt idx="681">
                  <c:v>39763</c:v>
                </c:pt>
                <c:pt idx="682">
                  <c:v>39764</c:v>
                </c:pt>
                <c:pt idx="683">
                  <c:v>39765</c:v>
                </c:pt>
                <c:pt idx="684">
                  <c:v>39766</c:v>
                </c:pt>
                <c:pt idx="685">
                  <c:v>39767</c:v>
                </c:pt>
                <c:pt idx="686">
                  <c:v>39768</c:v>
                </c:pt>
                <c:pt idx="687">
                  <c:v>39769</c:v>
                </c:pt>
                <c:pt idx="688">
                  <c:v>39770</c:v>
                </c:pt>
                <c:pt idx="689">
                  <c:v>39771</c:v>
                </c:pt>
                <c:pt idx="690">
                  <c:v>39772</c:v>
                </c:pt>
                <c:pt idx="691">
                  <c:v>39773</c:v>
                </c:pt>
                <c:pt idx="692">
                  <c:v>39774</c:v>
                </c:pt>
                <c:pt idx="693">
                  <c:v>39775</c:v>
                </c:pt>
                <c:pt idx="694">
                  <c:v>39776</c:v>
                </c:pt>
                <c:pt idx="695">
                  <c:v>39777</c:v>
                </c:pt>
                <c:pt idx="696">
                  <c:v>39778</c:v>
                </c:pt>
                <c:pt idx="697">
                  <c:v>39779</c:v>
                </c:pt>
                <c:pt idx="698">
                  <c:v>39780</c:v>
                </c:pt>
                <c:pt idx="699">
                  <c:v>39781</c:v>
                </c:pt>
                <c:pt idx="700">
                  <c:v>39782</c:v>
                </c:pt>
                <c:pt idx="701">
                  <c:v>39783</c:v>
                </c:pt>
                <c:pt idx="702">
                  <c:v>39784</c:v>
                </c:pt>
                <c:pt idx="703">
                  <c:v>39785</c:v>
                </c:pt>
                <c:pt idx="704">
                  <c:v>39786</c:v>
                </c:pt>
                <c:pt idx="705">
                  <c:v>39787</c:v>
                </c:pt>
                <c:pt idx="706">
                  <c:v>39788</c:v>
                </c:pt>
                <c:pt idx="707">
                  <c:v>39789</c:v>
                </c:pt>
                <c:pt idx="708">
                  <c:v>39790</c:v>
                </c:pt>
                <c:pt idx="709">
                  <c:v>39791</c:v>
                </c:pt>
                <c:pt idx="710">
                  <c:v>39792</c:v>
                </c:pt>
                <c:pt idx="711">
                  <c:v>39793</c:v>
                </c:pt>
                <c:pt idx="712">
                  <c:v>39794</c:v>
                </c:pt>
                <c:pt idx="713">
                  <c:v>39795</c:v>
                </c:pt>
                <c:pt idx="714">
                  <c:v>39796</c:v>
                </c:pt>
                <c:pt idx="715">
                  <c:v>39797</c:v>
                </c:pt>
                <c:pt idx="716">
                  <c:v>39798</c:v>
                </c:pt>
                <c:pt idx="717">
                  <c:v>39799</c:v>
                </c:pt>
                <c:pt idx="718">
                  <c:v>39800</c:v>
                </c:pt>
                <c:pt idx="719">
                  <c:v>39801</c:v>
                </c:pt>
                <c:pt idx="720">
                  <c:v>39802</c:v>
                </c:pt>
                <c:pt idx="721">
                  <c:v>39803</c:v>
                </c:pt>
                <c:pt idx="722">
                  <c:v>39804</c:v>
                </c:pt>
                <c:pt idx="723">
                  <c:v>39805</c:v>
                </c:pt>
                <c:pt idx="724">
                  <c:v>39806</c:v>
                </c:pt>
                <c:pt idx="725">
                  <c:v>39807</c:v>
                </c:pt>
                <c:pt idx="726">
                  <c:v>39808</c:v>
                </c:pt>
                <c:pt idx="727">
                  <c:v>39809</c:v>
                </c:pt>
                <c:pt idx="728">
                  <c:v>39810</c:v>
                </c:pt>
                <c:pt idx="729">
                  <c:v>39811</c:v>
                </c:pt>
                <c:pt idx="730">
                  <c:v>39812</c:v>
                </c:pt>
                <c:pt idx="731">
                  <c:v>39813</c:v>
                </c:pt>
                <c:pt idx="732">
                  <c:v>39814</c:v>
                </c:pt>
                <c:pt idx="733">
                  <c:v>39815</c:v>
                </c:pt>
                <c:pt idx="734">
                  <c:v>39816</c:v>
                </c:pt>
                <c:pt idx="735">
                  <c:v>39817</c:v>
                </c:pt>
                <c:pt idx="736">
                  <c:v>39818</c:v>
                </c:pt>
                <c:pt idx="737">
                  <c:v>39819</c:v>
                </c:pt>
                <c:pt idx="738">
                  <c:v>39820</c:v>
                </c:pt>
                <c:pt idx="739">
                  <c:v>39821</c:v>
                </c:pt>
                <c:pt idx="740">
                  <c:v>39822</c:v>
                </c:pt>
                <c:pt idx="741">
                  <c:v>39823</c:v>
                </c:pt>
                <c:pt idx="742">
                  <c:v>39824</c:v>
                </c:pt>
                <c:pt idx="743">
                  <c:v>39825</c:v>
                </c:pt>
                <c:pt idx="744">
                  <c:v>39826</c:v>
                </c:pt>
                <c:pt idx="745">
                  <c:v>39827</c:v>
                </c:pt>
                <c:pt idx="746">
                  <c:v>39828</c:v>
                </c:pt>
                <c:pt idx="747">
                  <c:v>39829</c:v>
                </c:pt>
                <c:pt idx="748">
                  <c:v>39830</c:v>
                </c:pt>
                <c:pt idx="749">
                  <c:v>39831</c:v>
                </c:pt>
                <c:pt idx="750">
                  <c:v>39832</c:v>
                </c:pt>
                <c:pt idx="751">
                  <c:v>39833</c:v>
                </c:pt>
                <c:pt idx="752">
                  <c:v>39834</c:v>
                </c:pt>
                <c:pt idx="753">
                  <c:v>39835</c:v>
                </c:pt>
                <c:pt idx="754">
                  <c:v>39836</c:v>
                </c:pt>
                <c:pt idx="755">
                  <c:v>39837</c:v>
                </c:pt>
                <c:pt idx="756">
                  <c:v>39838</c:v>
                </c:pt>
                <c:pt idx="757">
                  <c:v>39839</c:v>
                </c:pt>
                <c:pt idx="758">
                  <c:v>39840</c:v>
                </c:pt>
                <c:pt idx="759">
                  <c:v>39841</c:v>
                </c:pt>
                <c:pt idx="760">
                  <c:v>39842</c:v>
                </c:pt>
                <c:pt idx="761">
                  <c:v>39843</c:v>
                </c:pt>
                <c:pt idx="762">
                  <c:v>39844</c:v>
                </c:pt>
                <c:pt idx="763">
                  <c:v>39845</c:v>
                </c:pt>
                <c:pt idx="764">
                  <c:v>39846</c:v>
                </c:pt>
                <c:pt idx="765">
                  <c:v>39847</c:v>
                </c:pt>
                <c:pt idx="766">
                  <c:v>39848</c:v>
                </c:pt>
                <c:pt idx="767">
                  <c:v>39849</c:v>
                </c:pt>
                <c:pt idx="768">
                  <c:v>39850</c:v>
                </c:pt>
                <c:pt idx="769">
                  <c:v>39851</c:v>
                </c:pt>
                <c:pt idx="770">
                  <c:v>39852</c:v>
                </c:pt>
                <c:pt idx="771">
                  <c:v>39853</c:v>
                </c:pt>
                <c:pt idx="772">
                  <c:v>39854</c:v>
                </c:pt>
                <c:pt idx="773">
                  <c:v>39855</c:v>
                </c:pt>
                <c:pt idx="774">
                  <c:v>39856</c:v>
                </c:pt>
                <c:pt idx="775">
                  <c:v>39857</c:v>
                </c:pt>
                <c:pt idx="776">
                  <c:v>39858</c:v>
                </c:pt>
                <c:pt idx="777">
                  <c:v>39859</c:v>
                </c:pt>
                <c:pt idx="778">
                  <c:v>39860</c:v>
                </c:pt>
                <c:pt idx="779">
                  <c:v>39861</c:v>
                </c:pt>
                <c:pt idx="780">
                  <c:v>39862</c:v>
                </c:pt>
                <c:pt idx="781">
                  <c:v>39863</c:v>
                </c:pt>
                <c:pt idx="782">
                  <c:v>39864</c:v>
                </c:pt>
                <c:pt idx="783">
                  <c:v>39865</c:v>
                </c:pt>
                <c:pt idx="784">
                  <c:v>39866</c:v>
                </c:pt>
                <c:pt idx="785">
                  <c:v>39867</c:v>
                </c:pt>
                <c:pt idx="786">
                  <c:v>39868</c:v>
                </c:pt>
                <c:pt idx="787">
                  <c:v>39869</c:v>
                </c:pt>
                <c:pt idx="788">
                  <c:v>39870</c:v>
                </c:pt>
                <c:pt idx="789">
                  <c:v>39871</c:v>
                </c:pt>
                <c:pt idx="790">
                  <c:v>39872</c:v>
                </c:pt>
                <c:pt idx="791">
                  <c:v>39873</c:v>
                </c:pt>
                <c:pt idx="792">
                  <c:v>39874</c:v>
                </c:pt>
                <c:pt idx="793">
                  <c:v>39875</c:v>
                </c:pt>
                <c:pt idx="794">
                  <c:v>39876</c:v>
                </c:pt>
                <c:pt idx="795">
                  <c:v>39877</c:v>
                </c:pt>
                <c:pt idx="796">
                  <c:v>39878</c:v>
                </c:pt>
                <c:pt idx="797">
                  <c:v>39879</c:v>
                </c:pt>
                <c:pt idx="798">
                  <c:v>39880</c:v>
                </c:pt>
                <c:pt idx="799">
                  <c:v>39881</c:v>
                </c:pt>
                <c:pt idx="800">
                  <c:v>39882</c:v>
                </c:pt>
                <c:pt idx="801">
                  <c:v>39883</c:v>
                </c:pt>
                <c:pt idx="802">
                  <c:v>39884</c:v>
                </c:pt>
                <c:pt idx="803">
                  <c:v>39885</c:v>
                </c:pt>
                <c:pt idx="804">
                  <c:v>39886</c:v>
                </c:pt>
                <c:pt idx="805">
                  <c:v>39887</c:v>
                </c:pt>
                <c:pt idx="806">
                  <c:v>39888</c:v>
                </c:pt>
                <c:pt idx="807">
                  <c:v>39889</c:v>
                </c:pt>
                <c:pt idx="808">
                  <c:v>39890</c:v>
                </c:pt>
                <c:pt idx="809">
                  <c:v>39891</c:v>
                </c:pt>
                <c:pt idx="810">
                  <c:v>39892</c:v>
                </c:pt>
                <c:pt idx="811">
                  <c:v>39893</c:v>
                </c:pt>
                <c:pt idx="812">
                  <c:v>39894</c:v>
                </c:pt>
                <c:pt idx="813">
                  <c:v>39895</c:v>
                </c:pt>
                <c:pt idx="814">
                  <c:v>39896</c:v>
                </c:pt>
                <c:pt idx="815">
                  <c:v>39897</c:v>
                </c:pt>
                <c:pt idx="816">
                  <c:v>39898</c:v>
                </c:pt>
                <c:pt idx="817">
                  <c:v>39899</c:v>
                </c:pt>
                <c:pt idx="818">
                  <c:v>39900</c:v>
                </c:pt>
                <c:pt idx="819">
                  <c:v>39901</c:v>
                </c:pt>
                <c:pt idx="820">
                  <c:v>39902</c:v>
                </c:pt>
                <c:pt idx="821">
                  <c:v>39903</c:v>
                </c:pt>
                <c:pt idx="822">
                  <c:v>39904</c:v>
                </c:pt>
                <c:pt idx="823">
                  <c:v>39905</c:v>
                </c:pt>
                <c:pt idx="824">
                  <c:v>39906</c:v>
                </c:pt>
                <c:pt idx="825">
                  <c:v>39907</c:v>
                </c:pt>
                <c:pt idx="826">
                  <c:v>39908</c:v>
                </c:pt>
                <c:pt idx="827">
                  <c:v>39909</c:v>
                </c:pt>
                <c:pt idx="828">
                  <c:v>39910</c:v>
                </c:pt>
                <c:pt idx="829">
                  <c:v>39911</c:v>
                </c:pt>
                <c:pt idx="830">
                  <c:v>39912</c:v>
                </c:pt>
                <c:pt idx="831">
                  <c:v>39913</c:v>
                </c:pt>
                <c:pt idx="832">
                  <c:v>39914</c:v>
                </c:pt>
                <c:pt idx="833">
                  <c:v>39915</c:v>
                </c:pt>
                <c:pt idx="834">
                  <c:v>39916</c:v>
                </c:pt>
                <c:pt idx="835">
                  <c:v>39917</c:v>
                </c:pt>
                <c:pt idx="836">
                  <c:v>39918</c:v>
                </c:pt>
                <c:pt idx="837">
                  <c:v>39919</c:v>
                </c:pt>
                <c:pt idx="838">
                  <c:v>39920</c:v>
                </c:pt>
                <c:pt idx="839">
                  <c:v>39921</c:v>
                </c:pt>
                <c:pt idx="840">
                  <c:v>39922</c:v>
                </c:pt>
                <c:pt idx="841">
                  <c:v>39923</c:v>
                </c:pt>
                <c:pt idx="842">
                  <c:v>39924</c:v>
                </c:pt>
                <c:pt idx="843">
                  <c:v>39925</c:v>
                </c:pt>
                <c:pt idx="844">
                  <c:v>39926</c:v>
                </c:pt>
                <c:pt idx="845">
                  <c:v>39927</c:v>
                </c:pt>
                <c:pt idx="846">
                  <c:v>39928</c:v>
                </c:pt>
                <c:pt idx="847">
                  <c:v>39929</c:v>
                </c:pt>
                <c:pt idx="848">
                  <c:v>39930</c:v>
                </c:pt>
                <c:pt idx="849">
                  <c:v>39931</c:v>
                </c:pt>
                <c:pt idx="850">
                  <c:v>39932</c:v>
                </c:pt>
                <c:pt idx="851">
                  <c:v>39933</c:v>
                </c:pt>
                <c:pt idx="852">
                  <c:v>39934</c:v>
                </c:pt>
                <c:pt idx="853">
                  <c:v>39935</c:v>
                </c:pt>
                <c:pt idx="854">
                  <c:v>39936</c:v>
                </c:pt>
                <c:pt idx="855">
                  <c:v>39937</c:v>
                </c:pt>
                <c:pt idx="856">
                  <c:v>39938</c:v>
                </c:pt>
                <c:pt idx="857">
                  <c:v>39939</c:v>
                </c:pt>
                <c:pt idx="858">
                  <c:v>39940</c:v>
                </c:pt>
                <c:pt idx="859">
                  <c:v>39941</c:v>
                </c:pt>
                <c:pt idx="860">
                  <c:v>39944</c:v>
                </c:pt>
                <c:pt idx="861">
                  <c:v>39945</c:v>
                </c:pt>
                <c:pt idx="862">
                  <c:v>39946</c:v>
                </c:pt>
                <c:pt idx="863">
                  <c:v>39947</c:v>
                </c:pt>
                <c:pt idx="864">
                  <c:v>39948</c:v>
                </c:pt>
                <c:pt idx="865">
                  <c:v>39951</c:v>
                </c:pt>
                <c:pt idx="866">
                  <c:v>39952</c:v>
                </c:pt>
                <c:pt idx="867">
                  <c:v>39953</c:v>
                </c:pt>
                <c:pt idx="868">
                  <c:v>39954</c:v>
                </c:pt>
                <c:pt idx="869">
                  <c:v>39955</c:v>
                </c:pt>
                <c:pt idx="870">
                  <c:v>39956</c:v>
                </c:pt>
                <c:pt idx="871">
                  <c:v>39957</c:v>
                </c:pt>
                <c:pt idx="872">
                  <c:v>39958</c:v>
                </c:pt>
                <c:pt idx="873">
                  <c:v>39959</c:v>
                </c:pt>
                <c:pt idx="874">
                  <c:v>39960</c:v>
                </c:pt>
                <c:pt idx="875">
                  <c:v>39961</c:v>
                </c:pt>
                <c:pt idx="876">
                  <c:v>39962</c:v>
                </c:pt>
                <c:pt idx="877">
                  <c:v>39963</c:v>
                </c:pt>
                <c:pt idx="878">
                  <c:v>39964</c:v>
                </c:pt>
                <c:pt idx="879">
                  <c:v>39965</c:v>
                </c:pt>
                <c:pt idx="880">
                  <c:v>39966</c:v>
                </c:pt>
                <c:pt idx="881">
                  <c:v>39967</c:v>
                </c:pt>
                <c:pt idx="882">
                  <c:v>39968</c:v>
                </c:pt>
                <c:pt idx="883">
                  <c:v>39969</c:v>
                </c:pt>
                <c:pt idx="884">
                  <c:v>39970</c:v>
                </c:pt>
                <c:pt idx="885">
                  <c:v>39971</c:v>
                </c:pt>
                <c:pt idx="886">
                  <c:v>39972</c:v>
                </c:pt>
                <c:pt idx="887">
                  <c:v>39973</c:v>
                </c:pt>
                <c:pt idx="888">
                  <c:v>39974</c:v>
                </c:pt>
                <c:pt idx="889">
                  <c:v>39975</c:v>
                </c:pt>
                <c:pt idx="890">
                  <c:v>39976</c:v>
                </c:pt>
                <c:pt idx="891">
                  <c:v>39977</c:v>
                </c:pt>
                <c:pt idx="892">
                  <c:v>39978</c:v>
                </c:pt>
                <c:pt idx="893">
                  <c:v>39979</c:v>
                </c:pt>
                <c:pt idx="894">
                  <c:v>39980</c:v>
                </c:pt>
                <c:pt idx="895">
                  <c:v>39981</c:v>
                </c:pt>
                <c:pt idx="896">
                  <c:v>39982</c:v>
                </c:pt>
                <c:pt idx="897">
                  <c:v>39983</c:v>
                </c:pt>
                <c:pt idx="898">
                  <c:v>39984</c:v>
                </c:pt>
                <c:pt idx="899">
                  <c:v>39985</c:v>
                </c:pt>
                <c:pt idx="900">
                  <c:v>39986</c:v>
                </c:pt>
                <c:pt idx="901">
                  <c:v>39987</c:v>
                </c:pt>
                <c:pt idx="902">
                  <c:v>39988</c:v>
                </c:pt>
                <c:pt idx="903">
                  <c:v>39989</c:v>
                </c:pt>
                <c:pt idx="904">
                  <c:v>39990</c:v>
                </c:pt>
                <c:pt idx="905">
                  <c:v>39991</c:v>
                </c:pt>
                <c:pt idx="906">
                  <c:v>39992</c:v>
                </c:pt>
                <c:pt idx="907">
                  <c:v>39993</c:v>
                </c:pt>
                <c:pt idx="908">
                  <c:v>39994</c:v>
                </c:pt>
                <c:pt idx="909">
                  <c:v>39995</c:v>
                </c:pt>
                <c:pt idx="910">
                  <c:v>39996</c:v>
                </c:pt>
                <c:pt idx="911">
                  <c:v>39997</c:v>
                </c:pt>
                <c:pt idx="912">
                  <c:v>40000</c:v>
                </c:pt>
                <c:pt idx="913">
                  <c:v>40001</c:v>
                </c:pt>
                <c:pt idx="914">
                  <c:v>40002</c:v>
                </c:pt>
                <c:pt idx="915">
                  <c:v>40003</c:v>
                </c:pt>
                <c:pt idx="916">
                  <c:v>40004</c:v>
                </c:pt>
                <c:pt idx="917">
                  <c:v>40007</c:v>
                </c:pt>
                <c:pt idx="918">
                  <c:v>40008</c:v>
                </c:pt>
                <c:pt idx="919">
                  <c:v>40009</c:v>
                </c:pt>
                <c:pt idx="920">
                  <c:v>40010</c:v>
                </c:pt>
                <c:pt idx="921">
                  <c:v>40011</c:v>
                </c:pt>
                <c:pt idx="922">
                  <c:v>40014</c:v>
                </c:pt>
                <c:pt idx="923">
                  <c:v>40015</c:v>
                </c:pt>
                <c:pt idx="924">
                  <c:v>40016</c:v>
                </c:pt>
                <c:pt idx="925">
                  <c:v>40017</c:v>
                </c:pt>
                <c:pt idx="926">
                  <c:v>40018</c:v>
                </c:pt>
                <c:pt idx="927">
                  <c:v>40021</c:v>
                </c:pt>
                <c:pt idx="928">
                  <c:v>40022</c:v>
                </c:pt>
                <c:pt idx="929">
                  <c:v>40023</c:v>
                </c:pt>
                <c:pt idx="930">
                  <c:v>40024</c:v>
                </c:pt>
                <c:pt idx="931">
                  <c:v>40025</c:v>
                </c:pt>
                <c:pt idx="932">
                  <c:v>40028</c:v>
                </c:pt>
                <c:pt idx="933">
                  <c:v>40029</c:v>
                </c:pt>
                <c:pt idx="934">
                  <c:v>40030</c:v>
                </c:pt>
                <c:pt idx="935">
                  <c:v>40031</c:v>
                </c:pt>
                <c:pt idx="936">
                  <c:v>40032</c:v>
                </c:pt>
                <c:pt idx="937">
                  <c:v>40035</c:v>
                </c:pt>
                <c:pt idx="938">
                  <c:v>40036</c:v>
                </c:pt>
                <c:pt idx="939">
                  <c:v>40037</c:v>
                </c:pt>
                <c:pt idx="940">
                  <c:v>40038</c:v>
                </c:pt>
                <c:pt idx="941">
                  <c:v>40039</c:v>
                </c:pt>
                <c:pt idx="942">
                  <c:v>40042</c:v>
                </c:pt>
                <c:pt idx="943">
                  <c:v>40043</c:v>
                </c:pt>
                <c:pt idx="944">
                  <c:v>40044</c:v>
                </c:pt>
                <c:pt idx="945">
                  <c:v>40045</c:v>
                </c:pt>
                <c:pt idx="946">
                  <c:v>40046</c:v>
                </c:pt>
                <c:pt idx="947">
                  <c:v>40049</c:v>
                </c:pt>
                <c:pt idx="948">
                  <c:v>40050</c:v>
                </c:pt>
                <c:pt idx="949">
                  <c:v>40051</c:v>
                </c:pt>
                <c:pt idx="950">
                  <c:v>40052</c:v>
                </c:pt>
                <c:pt idx="951">
                  <c:v>40053</c:v>
                </c:pt>
                <c:pt idx="952">
                  <c:v>40056</c:v>
                </c:pt>
                <c:pt idx="953">
                  <c:v>40057</c:v>
                </c:pt>
                <c:pt idx="954">
                  <c:v>40058</c:v>
                </c:pt>
                <c:pt idx="955">
                  <c:v>40059</c:v>
                </c:pt>
                <c:pt idx="956">
                  <c:v>40060</c:v>
                </c:pt>
                <c:pt idx="957">
                  <c:v>40063</c:v>
                </c:pt>
                <c:pt idx="958">
                  <c:v>40064</c:v>
                </c:pt>
                <c:pt idx="959">
                  <c:v>40065</c:v>
                </c:pt>
                <c:pt idx="960">
                  <c:v>40066</c:v>
                </c:pt>
                <c:pt idx="961">
                  <c:v>40067</c:v>
                </c:pt>
                <c:pt idx="962">
                  <c:v>40070</c:v>
                </c:pt>
                <c:pt idx="963">
                  <c:v>40071</c:v>
                </c:pt>
                <c:pt idx="964">
                  <c:v>40072</c:v>
                </c:pt>
                <c:pt idx="965">
                  <c:v>40073</c:v>
                </c:pt>
                <c:pt idx="966">
                  <c:v>40074</c:v>
                </c:pt>
                <c:pt idx="967">
                  <c:v>40077</c:v>
                </c:pt>
                <c:pt idx="968">
                  <c:v>40078</c:v>
                </c:pt>
                <c:pt idx="969">
                  <c:v>40079</c:v>
                </c:pt>
                <c:pt idx="970">
                  <c:v>40080</c:v>
                </c:pt>
                <c:pt idx="971">
                  <c:v>40081</c:v>
                </c:pt>
                <c:pt idx="972">
                  <c:v>40084</c:v>
                </c:pt>
                <c:pt idx="973">
                  <c:v>40085</c:v>
                </c:pt>
                <c:pt idx="974">
                  <c:v>40086</c:v>
                </c:pt>
                <c:pt idx="975">
                  <c:v>40087</c:v>
                </c:pt>
                <c:pt idx="976">
                  <c:v>40088</c:v>
                </c:pt>
                <c:pt idx="977">
                  <c:v>40091</c:v>
                </c:pt>
                <c:pt idx="978">
                  <c:v>40092</c:v>
                </c:pt>
                <c:pt idx="979">
                  <c:v>40093</c:v>
                </c:pt>
                <c:pt idx="980">
                  <c:v>40094</c:v>
                </c:pt>
                <c:pt idx="981">
                  <c:v>40095</c:v>
                </c:pt>
                <c:pt idx="982">
                  <c:v>40098</c:v>
                </c:pt>
                <c:pt idx="983">
                  <c:v>40099</c:v>
                </c:pt>
                <c:pt idx="984">
                  <c:v>40100</c:v>
                </c:pt>
                <c:pt idx="985">
                  <c:v>40101</c:v>
                </c:pt>
                <c:pt idx="986">
                  <c:v>40102</c:v>
                </c:pt>
                <c:pt idx="987">
                  <c:v>40105</c:v>
                </c:pt>
                <c:pt idx="988">
                  <c:v>40106</c:v>
                </c:pt>
                <c:pt idx="989">
                  <c:v>40107</c:v>
                </c:pt>
                <c:pt idx="990">
                  <c:v>40108</c:v>
                </c:pt>
                <c:pt idx="991">
                  <c:v>40109</c:v>
                </c:pt>
                <c:pt idx="992">
                  <c:v>40112</c:v>
                </c:pt>
                <c:pt idx="993">
                  <c:v>40113</c:v>
                </c:pt>
                <c:pt idx="994">
                  <c:v>40114</c:v>
                </c:pt>
                <c:pt idx="995">
                  <c:v>40115</c:v>
                </c:pt>
                <c:pt idx="996">
                  <c:v>40116</c:v>
                </c:pt>
                <c:pt idx="997">
                  <c:v>40120</c:v>
                </c:pt>
                <c:pt idx="998">
                  <c:v>40121</c:v>
                </c:pt>
                <c:pt idx="999">
                  <c:v>40122</c:v>
                </c:pt>
                <c:pt idx="1000">
                  <c:v>40123</c:v>
                </c:pt>
                <c:pt idx="1001">
                  <c:v>40126</c:v>
                </c:pt>
                <c:pt idx="1002">
                  <c:v>40127</c:v>
                </c:pt>
                <c:pt idx="1003">
                  <c:v>40128</c:v>
                </c:pt>
                <c:pt idx="1004">
                  <c:v>40129</c:v>
                </c:pt>
                <c:pt idx="1005">
                  <c:v>40130</c:v>
                </c:pt>
                <c:pt idx="1006">
                  <c:v>40134</c:v>
                </c:pt>
                <c:pt idx="1007">
                  <c:v>40135</c:v>
                </c:pt>
                <c:pt idx="1008">
                  <c:v>40136</c:v>
                </c:pt>
                <c:pt idx="1009">
                  <c:v>40137</c:v>
                </c:pt>
                <c:pt idx="1010">
                  <c:v>40140</c:v>
                </c:pt>
                <c:pt idx="1011">
                  <c:v>40141</c:v>
                </c:pt>
                <c:pt idx="1012">
                  <c:v>40142</c:v>
                </c:pt>
                <c:pt idx="1013">
                  <c:v>40143</c:v>
                </c:pt>
                <c:pt idx="1014">
                  <c:v>40144</c:v>
                </c:pt>
                <c:pt idx="1015">
                  <c:v>40147</c:v>
                </c:pt>
                <c:pt idx="1016">
                  <c:v>40148</c:v>
                </c:pt>
                <c:pt idx="1017">
                  <c:v>40149</c:v>
                </c:pt>
                <c:pt idx="1018">
                  <c:v>40150</c:v>
                </c:pt>
                <c:pt idx="1019">
                  <c:v>40151</c:v>
                </c:pt>
                <c:pt idx="1020">
                  <c:v>40154</c:v>
                </c:pt>
                <c:pt idx="1021">
                  <c:v>40155</c:v>
                </c:pt>
                <c:pt idx="1022">
                  <c:v>40156</c:v>
                </c:pt>
                <c:pt idx="1023">
                  <c:v>40157</c:v>
                </c:pt>
                <c:pt idx="1024">
                  <c:v>40158</c:v>
                </c:pt>
                <c:pt idx="1025">
                  <c:v>40161</c:v>
                </c:pt>
                <c:pt idx="1026">
                  <c:v>40162</c:v>
                </c:pt>
                <c:pt idx="1027">
                  <c:v>40163</c:v>
                </c:pt>
                <c:pt idx="1028">
                  <c:v>40164</c:v>
                </c:pt>
                <c:pt idx="1029">
                  <c:v>40165</c:v>
                </c:pt>
                <c:pt idx="1030">
                  <c:v>40168</c:v>
                </c:pt>
                <c:pt idx="1031">
                  <c:v>40169</c:v>
                </c:pt>
                <c:pt idx="1032">
                  <c:v>40170</c:v>
                </c:pt>
                <c:pt idx="1033">
                  <c:v>40171</c:v>
                </c:pt>
                <c:pt idx="1034">
                  <c:v>40172</c:v>
                </c:pt>
                <c:pt idx="1035">
                  <c:v>40173</c:v>
                </c:pt>
                <c:pt idx="1036">
                  <c:v>40174</c:v>
                </c:pt>
                <c:pt idx="1037">
                  <c:v>40175</c:v>
                </c:pt>
                <c:pt idx="1038">
                  <c:v>40176</c:v>
                </c:pt>
                <c:pt idx="1039">
                  <c:v>40177</c:v>
                </c:pt>
                <c:pt idx="1040">
                  <c:v>40178</c:v>
                </c:pt>
                <c:pt idx="1041">
                  <c:v>40179</c:v>
                </c:pt>
                <c:pt idx="1042">
                  <c:v>40182</c:v>
                </c:pt>
                <c:pt idx="1043">
                  <c:v>40183</c:v>
                </c:pt>
                <c:pt idx="1044">
                  <c:v>40184</c:v>
                </c:pt>
                <c:pt idx="1045">
                  <c:v>40185</c:v>
                </c:pt>
                <c:pt idx="1046">
                  <c:v>40186</c:v>
                </c:pt>
                <c:pt idx="1047">
                  <c:v>40189</c:v>
                </c:pt>
                <c:pt idx="1048">
                  <c:v>40190</c:v>
                </c:pt>
                <c:pt idx="1049">
                  <c:v>40191</c:v>
                </c:pt>
                <c:pt idx="1050">
                  <c:v>40192</c:v>
                </c:pt>
                <c:pt idx="1051">
                  <c:v>40193</c:v>
                </c:pt>
                <c:pt idx="1052">
                  <c:v>40196</c:v>
                </c:pt>
                <c:pt idx="1053">
                  <c:v>40197</c:v>
                </c:pt>
                <c:pt idx="1054">
                  <c:v>40198</c:v>
                </c:pt>
                <c:pt idx="1055">
                  <c:v>40199</c:v>
                </c:pt>
                <c:pt idx="1056">
                  <c:v>40200</c:v>
                </c:pt>
                <c:pt idx="1057">
                  <c:v>40203</c:v>
                </c:pt>
                <c:pt idx="1058">
                  <c:v>40204</c:v>
                </c:pt>
                <c:pt idx="1059">
                  <c:v>40205</c:v>
                </c:pt>
                <c:pt idx="1060">
                  <c:v>40206</c:v>
                </c:pt>
                <c:pt idx="1061">
                  <c:v>40207</c:v>
                </c:pt>
                <c:pt idx="1062">
                  <c:v>40211</c:v>
                </c:pt>
                <c:pt idx="1063">
                  <c:v>40212</c:v>
                </c:pt>
                <c:pt idx="1064">
                  <c:v>40213</c:v>
                </c:pt>
                <c:pt idx="1065">
                  <c:v>40214</c:v>
                </c:pt>
                <c:pt idx="1066">
                  <c:v>40217</c:v>
                </c:pt>
                <c:pt idx="1067">
                  <c:v>40218</c:v>
                </c:pt>
                <c:pt idx="1068">
                  <c:v>40219</c:v>
                </c:pt>
                <c:pt idx="1069">
                  <c:v>40220</c:v>
                </c:pt>
                <c:pt idx="1070">
                  <c:v>40221</c:v>
                </c:pt>
                <c:pt idx="1071">
                  <c:v>40224</c:v>
                </c:pt>
                <c:pt idx="1072">
                  <c:v>40225</c:v>
                </c:pt>
                <c:pt idx="1073">
                  <c:v>40226</c:v>
                </c:pt>
                <c:pt idx="1074">
                  <c:v>40227</c:v>
                </c:pt>
                <c:pt idx="1075">
                  <c:v>40228</c:v>
                </c:pt>
                <c:pt idx="1076">
                  <c:v>40231</c:v>
                </c:pt>
                <c:pt idx="1077">
                  <c:v>40232</c:v>
                </c:pt>
                <c:pt idx="1078">
                  <c:v>40233</c:v>
                </c:pt>
                <c:pt idx="1079">
                  <c:v>40234</c:v>
                </c:pt>
                <c:pt idx="1080">
                  <c:v>40235</c:v>
                </c:pt>
                <c:pt idx="1081">
                  <c:v>40238</c:v>
                </c:pt>
                <c:pt idx="1082">
                  <c:v>40239</c:v>
                </c:pt>
                <c:pt idx="1083">
                  <c:v>40240</c:v>
                </c:pt>
                <c:pt idx="1084">
                  <c:v>40241</c:v>
                </c:pt>
                <c:pt idx="1085">
                  <c:v>40242</c:v>
                </c:pt>
                <c:pt idx="1086">
                  <c:v>40245</c:v>
                </c:pt>
                <c:pt idx="1087">
                  <c:v>40246</c:v>
                </c:pt>
                <c:pt idx="1088">
                  <c:v>40247</c:v>
                </c:pt>
                <c:pt idx="1089">
                  <c:v>40248</c:v>
                </c:pt>
                <c:pt idx="1090">
                  <c:v>40249</c:v>
                </c:pt>
                <c:pt idx="1091">
                  <c:v>40252</c:v>
                </c:pt>
                <c:pt idx="1092">
                  <c:v>40253</c:v>
                </c:pt>
                <c:pt idx="1093">
                  <c:v>40254</c:v>
                </c:pt>
                <c:pt idx="1094">
                  <c:v>40255</c:v>
                </c:pt>
                <c:pt idx="1095">
                  <c:v>40256</c:v>
                </c:pt>
                <c:pt idx="1096">
                  <c:v>40259</c:v>
                </c:pt>
                <c:pt idx="1097">
                  <c:v>40260</c:v>
                </c:pt>
                <c:pt idx="1098">
                  <c:v>40261</c:v>
                </c:pt>
                <c:pt idx="1099">
                  <c:v>40262</c:v>
                </c:pt>
                <c:pt idx="1100">
                  <c:v>40263</c:v>
                </c:pt>
                <c:pt idx="1101">
                  <c:v>40266</c:v>
                </c:pt>
                <c:pt idx="1102">
                  <c:v>40267</c:v>
                </c:pt>
                <c:pt idx="1103">
                  <c:v>40268</c:v>
                </c:pt>
                <c:pt idx="1104">
                  <c:v>40269</c:v>
                </c:pt>
                <c:pt idx="1105">
                  <c:v>40270</c:v>
                </c:pt>
                <c:pt idx="1106">
                  <c:v>40271</c:v>
                </c:pt>
                <c:pt idx="1107">
                  <c:v>40272</c:v>
                </c:pt>
                <c:pt idx="1108">
                  <c:v>40273</c:v>
                </c:pt>
                <c:pt idx="1109">
                  <c:v>40274</c:v>
                </c:pt>
                <c:pt idx="1110">
                  <c:v>40275</c:v>
                </c:pt>
                <c:pt idx="1111">
                  <c:v>40276</c:v>
                </c:pt>
                <c:pt idx="1112">
                  <c:v>40277</c:v>
                </c:pt>
                <c:pt idx="1113">
                  <c:v>40280</c:v>
                </c:pt>
                <c:pt idx="1114">
                  <c:v>40281</c:v>
                </c:pt>
                <c:pt idx="1115">
                  <c:v>40282</c:v>
                </c:pt>
                <c:pt idx="1116">
                  <c:v>40283</c:v>
                </c:pt>
                <c:pt idx="1117">
                  <c:v>40284</c:v>
                </c:pt>
                <c:pt idx="1118">
                  <c:v>40287</c:v>
                </c:pt>
                <c:pt idx="1119">
                  <c:v>40288</c:v>
                </c:pt>
                <c:pt idx="1120">
                  <c:v>40289</c:v>
                </c:pt>
                <c:pt idx="1121">
                  <c:v>40290</c:v>
                </c:pt>
                <c:pt idx="1122">
                  <c:v>40291</c:v>
                </c:pt>
                <c:pt idx="1123">
                  <c:v>40294</c:v>
                </c:pt>
                <c:pt idx="1124">
                  <c:v>40295</c:v>
                </c:pt>
                <c:pt idx="1125">
                  <c:v>40296</c:v>
                </c:pt>
                <c:pt idx="1126">
                  <c:v>40297</c:v>
                </c:pt>
                <c:pt idx="1127">
                  <c:v>40298</c:v>
                </c:pt>
                <c:pt idx="1128">
                  <c:v>40301</c:v>
                </c:pt>
                <c:pt idx="1129">
                  <c:v>40302</c:v>
                </c:pt>
                <c:pt idx="1130">
                  <c:v>40303</c:v>
                </c:pt>
                <c:pt idx="1131">
                  <c:v>40304</c:v>
                </c:pt>
                <c:pt idx="1132">
                  <c:v>40305</c:v>
                </c:pt>
                <c:pt idx="1133">
                  <c:v>40308</c:v>
                </c:pt>
                <c:pt idx="1134">
                  <c:v>40309</c:v>
                </c:pt>
                <c:pt idx="1135">
                  <c:v>40310</c:v>
                </c:pt>
                <c:pt idx="1136">
                  <c:v>40311</c:v>
                </c:pt>
                <c:pt idx="1137">
                  <c:v>40312</c:v>
                </c:pt>
                <c:pt idx="1138">
                  <c:v>40315</c:v>
                </c:pt>
                <c:pt idx="1139">
                  <c:v>40316</c:v>
                </c:pt>
                <c:pt idx="1140">
                  <c:v>40317</c:v>
                </c:pt>
                <c:pt idx="1141">
                  <c:v>40318</c:v>
                </c:pt>
                <c:pt idx="1142">
                  <c:v>40319</c:v>
                </c:pt>
                <c:pt idx="1143">
                  <c:v>40322</c:v>
                </c:pt>
                <c:pt idx="1144">
                  <c:v>40323</c:v>
                </c:pt>
                <c:pt idx="1145">
                  <c:v>40324</c:v>
                </c:pt>
                <c:pt idx="1146">
                  <c:v>40325</c:v>
                </c:pt>
                <c:pt idx="1147">
                  <c:v>40326</c:v>
                </c:pt>
                <c:pt idx="1148">
                  <c:v>40329</c:v>
                </c:pt>
                <c:pt idx="1149">
                  <c:v>40330</c:v>
                </c:pt>
                <c:pt idx="1150">
                  <c:v>40331</c:v>
                </c:pt>
                <c:pt idx="1151">
                  <c:v>40332</c:v>
                </c:pt>
                <c:pt idx="1152">
                  <c:v>40333</c:v>
                </c:pt>
                <c:pt idx="1153">
                  <c:v>40336</c:v>
                </c:pt>
                <c:pt idx="1154">
                  <c:v>40337</c:v>
                </c:pt>
                <c:pt idx="1155">
                  <c:v>40338</c:v>
                </c:pt>
                <c:pt idx="1156">
                  <c:v>40339</c:v>
                </c:pt>
                <c:pt idx="1157">
                  <c:v>40340</c:v>
                </c:pt>
                <c:pt idx="1158">
                  <c:v>40343</c:v>
                </c:pt>
                <c:pt idx="1159">
                  <c:v>40344</c:v>
                </c:pt>
                <c:pt idx="1160">
                  <c:v>40345</c:v>
                </c:pt>
                <c:pt idx="1161">
                  <c:v>40346</c:v>
                </c:pt>
                <c:pt idx="1162">
                  <c:v>40347</c:v>
                </c:pt>
                <c:pt idx="1163">
                  <c:v>40348</c:v>
                </c:pt>
                <c:pt idx="1164">
                  <c:v>40349</c:v>
                </c:pt>
                <c:pt idx="1165">
                  <c:v>40350</c:v>
                </c:pt>
                <c:pt idx="1166">
                  <c:v>40351</c:v>
                </c:pt>
                <c:pt idx="1167">
                  <c:v>40352</c:v>
                </c:pt>
                <c:pt idx="1168">
                  <c:v>40353</c:v>
                </c:pt>
                <c:pt idx="1169">
                  <c:v>40354</c:v>
                </c:pt>
                <c:pt idx="1170">
                  <c:v>40357</c:v>
                </c:pt>
                <c:pt idx="1171">
                  <c:v>40358</c:v>
                </c:pt>
                <c:pt idx="1172">
                  <c:v>40359</c:v>
                </c:pt>
                <c:pt idx="1173">
                  <c:v>40360</c:v>
                </c:pt>
                <c:pt idx="1174">
                  <c:v>40361</c:v>
                </c:pt>
                <c:pt idx="1175">
                  <c:v>40364</c:v>
                </c:pt>
                <c:pt idx="1176">
                  <c:v>40365</c:v>
                </c:pt>
                <c:pt idx="1177">
                  <c:v>40366</c:v>
                </c:pt>
                <c:pt idx="1178">
                  <c:v>40367</c:v>
                </c:pt>
                <c:pt idx="1179">
                  <c:v>40368</c:v>
                </c:pt>
                <c:pt idx="1180">
                  <c:v>40371</c:v>
                </c:pt>
                <c:pt idx="1181">
                  <c:v>40372</c:v>
                </c:pt>
                <c:pt idx="1182">
                  <c:v>40373</c:v>
                </c:pt>
                <c:pt idx="1183">
                  <c:v>40374</c:v>
                </c:pt>
                <c:pt idx="1184">
                  <c:v>40375</c:v>
                </c:pt>
                <c:pt idx="1185">
                  <c:v>40378</c:v>
                </c:pt>
                <c:pt idx="1186">
                  <c:v>40379</c:v>
                </c:pt>
                <c:pt idx="1187">
                  <c:v>40380</c:v>
                </c:pt>
                <c:pt idx="1188">
                  <c:v>40381</c:v>
                </c:pt>
                <c:pt idx="1189">
                  <c:v>40382</c:v>
                </c:pt>
                <c:pt idx="1190">
                  <c:v>40385</c:v>
                </c:pt>
                <c:pt idx="1191">
                  <c:v>40386</c:v>
                </c:pt>
                <c:pt idx="1192">
                  <c:v>40387</c:v>
                </c:pt>
                <c:pt idx="1193">
                  <c:v>40388</c:v>
                </c:pt>
                <c:pt idx="1194">
                  <c:v>40389</c:v>
                </c:pt>
                <c:pt idx="1195">
                  <c:v>40392</c:v>
                </c:pt>
                <c:pt idx="1196">
                  <c:v>40393</c:v>
                </c:pt>
                <c:pt idx="1197">
                  <c:v>40394</c:v>
                </c:pt>
                <c:pt idx="1198">
                  <c:v>40395</c:v>
                </c:pt>
                <c:pt idx="1199">
                  <c:v>40396</c:v>
                </c:pt>
                <c:pt idx="1200">
                  <c:v>40399</c:v>
                </c:pt>
                <c:pt idx="1201">
                  <c:v>40400</c:v>
                </c:pt>
                <c:pt idx="1202">
                  <c:v>40401</c:v>
                </c:pt>
                <c:pt idx="1203">
                  <c:v>40402</c:v>
                </c:pt>
                <c:pt idx="1204">
                  <c:v>40403</c:v>
                </c:pt>
                <c:pt idx="1205">
                  <c:v>40406</c:v>
                </c:pt>
                <c:pt idx="1206">
                  <c:v>40407</c:v>
                </c:pt>
                <c:pt idx="1207">
                  <c:v>40408</c:v>
                </c:pt>
                <c:pt idx="1208">
                  <c:v>40409</c:v>
                </c:pt>
                <c:pt idx="1209">
                  <c:v>40410</c:v>
                </c:pt>
                <c:pt idx="1210">
                  <c:v>40413</c:v>
                </c:pt>
                <c:pt idx="1211">
                  <c:v>40414</c:v>
                </c:pt>
                <c:pt idx="1212">
                  <c:v>40415</c:v>
                </c:pt>
                <c:pt idx="1213">
                  <c:v>40416</c:v>
                </c:pt>
                <c:pt idx="1214">
                  <c:v>40417</c:v>
                </c:pt>
                <c:pt idx="1215">
                  <c:v>40420</c:v>
                </c:pt>
                <c:pt idx="1216">
                  <c:v>40421</c:v>
                </c:pt>
                <c:pt idx="1217">
                  <c:v>40422</c:v>
                </c:pt>
                <c:pt idx="1218">
                  <c:v>40423</c:v>
                </c:pt>
                <c:pt idx="1219">
                  <c:v>40424</c:v>
                </c:pt>
                <c:pt idx="1220">
                  <c:v>40427</c:v>
                </c:pt>
                <c:pt idx="1221">
                  <c:v>40428</c:v>
                </c:pt>
                <c:pt idx="1222">
                  <c:v>40429</c:v>
                </c:pt>
                <c:pt idx="1223">
                  <c:v>40430</c:v>
                </c:pt>
                <c:pt idx="1224">
                  <c:v>40431</c:v>
                </c:pt>
                <c:pt idx="1225">
                  <c:v>40434</c:v>
                </c:pt>
                <c:pt idx="1226">
                  <c:v>40435</c:v>
                </c:pt>
                <c:pt idx="1227">
                  <c:v>40436</c:v>
                </c:pt>
                <c:pt idx="1228">
                  <c:v>40437</c:v>
                </c:pt>
                <c:pt idx="1229">
                  <c:v>40438</c:v>
                </c:pt>
                <c:pt idx="1230">
                  <c:v>40441</c:v>
                </c:pt>
                <c:pt idx="1231">
                  <c:v>40442</c:v>
                </c:pt>
                <c:pt idx="1232">
                  <c:v>40443</c:v>
                </c:pt>
                <c:pt idx="1233">
                  <c:v>40444</c:v>
                </c:pt>
                <c:pt idx="1234">
                  <c:v>40445</c:v>
                </c:pt>
                <c:pt idx="1235">
                  <c:v>40448</c:v>
                </c:pt>
                <c:pt idx="1236">
                  <c:v>40449</c:v>
                </c:pt>
                <c:pt idx="1237">
                  <c:v>40450</c:v>
                </c:pt>
                <c:pt idx="1238">
                  <c:v>40451</c:v>
                </c:pt>
                <c:pt idx="1239">
                  <c:v>40452</c:v>
                </c:pt>
                <c:pt idx="1240">
                  <c:v>40455</c:v>
                </c:pt>
                <c:pt idx="1241">
                  <c:v>40456</c:v>
                </c:pt>
                <c:pt idx="1242">
                  <c:v>40457</c:v>
                </c:pt>
                <c:pt idx="1243">
                  <c:v>40458</c:v>
                </c:pt>
                <c:pt idx="1244">
                  <c:v>40459</c:v>
                </c:pt>
                <c:pt idx="1245">
                  <c:v>40462</c:v>
                </c:pt>
                <c:pt idx="1246">
                  <c:v>40463</c:v>
                </c:pt>
                <c:pt idx="1247">
                  <c:v>40464</c:v>
                </c:pt>
                <c:pt idx="1248">
                  <c:v>40465</c:v>
                </c:pt>
                <c:pt idx="1249">
                  <c:v>40466</c:v>
                </c:pt>
                <c:pt idx="1250">
                  <c:v>40469</c:v>
                </c:pt>
                <c:pt idx="1251">
                  <c:v>40470</c:v>
                </c:pt>
                <c:pt idx="1252">
                  <c:v>40471</c:v>
                </c:pt>
                <c:pt idx="1253">
                  <c:v>40472</c:v>
                </c:pt>
                <c:pt idx="1254">
                  <c:v>40473</c:v>
                </c:pt>
                <c:pt idx="1255">
                  <c:v>40476</c:v>
                </c:pt>
                <c:pt idx="1256">
                  <c:v>40477</c:v>
                </c:pt>
                <c:pt idx="1257">
                  <c:v>40478</c:v>
                </c:pt>
                <c:pt idx="1258">
                  <c:v>40479</c:v>
                </c:pt>
                <c:pt idx="1259">
                  <c:v>40480</c:v>
                </c:pt>
                <c:pt idx="1260">
                  <c:v>40483</c:v>
                </c:pt>
                <c:pt idx="1261">
                  <c:v>40484</c:v>
                </c:pt>
                <c:pt idx="1262">
                  <c:v>40485</c:v>
                </c:pt>
                <c:pt idx="1263">
                  <c:v>40486</c:v>
                </c:pt>
                <c:pt idx="1264">
                  <c:v>40487</c:v>
                </c:pt>
                <c:pt idx="1265">
                  <c:v>40490</c:v>
                </c:pt>
                <c:pt idx="1266">
                  <c:v>40491</c:v>
                </c:pt>
                <c:pt idx="1267">
                  <c:v>40492</c:v>
                </c:pt>
                <c:pt idx="1268">
                  <c:v>40493</c:v>
                </c:pt>
                <c:pt idx="1269">
                  <c:v>40494</c:v>
                </c:pt>
                <c:pt idx="1270">
                  <c:v>40497</c:v>
                </c:pt>
                <c:pt idx="1271">
                  <c:v>40498</c:v>
                </c:pt>
                <c:pt idx="1272">
                  <c:v>40499</c:v>
                </c:pt>
                <c:pt idx="1273">
                  <c:v>40500</c:v>
                </c:pt>
                <c:pt idx="1274">
                  <c:v>40501</c:v>
                </c:pt>
                <c:pt idx="1275">
                  <c:v>40504</c:v>
                </c:pt>
                <c:pt idx="1276">
                  <c:v>40505</c:v>
                </c:pt>
                <c:pt idx="1277">
                  <c:v>40506</c:v>
                </c:pt>
                <c:pt idx="1278">
                  <c:v>40507</c:v>
                </c:pt>
                <c:pt idx="1279">
                  <c:v>40508</c:v>
                </c:pt>
                <c:pt idx="1280">
                  <c:v>40511</c:v>
                </c:pt>
                <c:pt idx="1281">
                  <c:v>40512</c:v>
                </c:pt>
                <c:pt idx="1282">
                  <c:v>40513</c:v>
                </c:pt>
                <c:pt idx="1283">
                  <c:v>40514</c:v>
                </c:pt>
                <c:pt idx="1284">
                  <c:v>40515</c:v>
                </c:pt>
                <c:pt idx="1285">
                  <c:v>40518</c:v>
                </c:pt>
                <c:pt idx="1286">
                  <c:v>40519</c:v>
                </c:pt>
                <c:pt idx="1287">
                  <c:v>40520</c:v>
                </c:pt>
                <c:pt idx="1288">
                  <c:v>40521</c:v>
                </c:pt>
                <c:pt idx="1289">
                  <c:v>40522</c:v>
                </c:pt>
                <c:pt idx="1290">
                  <c:v>40525</c:v>
                </c:pt>
                <c:pt idx="1291">
                  <c:v>40526</c:v>
                </c:pt>
                <c:pt idx="1292">
                  <c:v>40527</c:v>
                </c:pt>
                <c:pt idx="1293">
                  <c:v>40528</c:v>
                </c:pt>
                <c:pt idx="1294">
                  <c:v>40529</c:v>
                </c:pt>
                <c:pt idx="1295">
                  <c:v>40532</c:v>
                </c:pt>
                <c:pt idx="1296">
                  <c:v>40533</c:v>
                </c:pt>
                <c:pt idx="1297">
                  <c:v>40534</c:v>
                </c:pt>
                <c:pt idx="1298">
                  <c:v>40535</c:v>
                </c:pt>
                <c:pt idx="1299">
                  <c:v>40536</c:v>
                </c:pt>
                <c:pt idx="1300">
                  <c:v>40537</c:v>
                </c:pt>
                <c:pt idx="1301">
                  <c:v>40538</c:v>
                </c:pt>
                <c:pt idx="1302">
                  <c:v>40539</c:v>
                </c:pt>
                <c:pt idx="1303">
                  <c:v>40540</c:v>
                </c:pt>
                <c:pt idx="1304">
                  <c:v>40541</c:v>
                </c:pt>
                <c:pt idx="1305">
                  <c:v>40542</c:v>
                </c:pt>
                <c:pt idx="1306">
                  <c:v>40543</c:v>
                </c:pt>
                <c:pt idx="1307">
                  <c:v>40546</c:v>
                </c:pt>
                <c:pt idx="1308">
                  <c:v>40547</c:v>
                </c:pt>
                <c:pt idx="1309">
                  <c:v>40548</c:v>
                </c:pt>
                <c:pt idx="1310">
                  <c:v>40549</c:v>
                </c:pt>
                <c:pt idx="1311">
                  <c:v>40550</c:v>
                </c:pt>
                <c:pt idx="1312">
                  <c:v>40553</c:v>
                </c:pt>
                <c:pt idx="1313">
                  <c:v>40554</c:v>
                </c:pt>
                <c:pt idx="1314">
                  <c:v>40555</c:v>
                </c:pt>
                <c:pt idx="1315">
                  <c:v>40556</c:v>
                </c:pt>
                <c:pt idx="1316">
                  <c:v>40557</c:v>
                </c:pt>
                <c:pt idx="1317">
                  <c:v>40560</c:v>
                </c:pt>
                <c:pt idx="1318">
                  <c:v>40561</c:v>
                </c:pt>
                <c:pt idx="1319">
                  <c:v>40562</c:v>
                </c:pt>
                <c:pt idx="1320">
                  <c:v>40563</c:v>
                </c:pt>
                <c:pt idx="1321">
                  <c:v>40564</c:v>
                </c:pt>
                <c:pt idx="1322">
                  <c:v>40567</c:v>
                </c:pt>
                <c:pt idx="1323">
                  <c:v>40568</c:v>
                </c:pt>
                <c:pt idx="1324">
                  <c:v>40569</c:v>
                </c:pt>
                <c:pt idx="1325">
                  <c:v>40570</c:v>
                </c:pt>
                <c:pt idx="1326">
                  <c:v>40571</c:v>
                </c:pt>
                <c:pt idx="1327">
                  <c:v>40574</c:v>
                </c:pt>
                <c:pt idx="1328">
                  <c:v>40575</c:v>
                </c:pt>
                <c:pt idx="1329">
                  <c:v>40576</c:v>
                </c:pt>
                <c:pt idx="1330">
                  <c:v>40577</c:v>
                </c:pt>
                <c:pt idx="1331">
                  <c:v>40578</c:v>
                </c:pt>
                <c:pt idx="1332">
                  <c:v>40581</c:v>
                </c:pt>
                <c:pt idx="1333">
                  <c:v>40582</c:v>
                </c:pt>
                <c:pt idx="1334">
                  <c:v>40583</c:v>
                </c:pt>
                <c:pt idx="1335">
                  <c:v>40584</c:v>
                </c:pt>
                <c:pt idx="1336">
                  <c:v>40585</c:v>
                </c:pt>
                <c:pt idx="1337">
                  <c:v>40588</c:v>
                </c:pt>
                <c:pt idx="1338">
                  <c:v>40589</c:v>
                </c:pt>
                <c:pt idx="1339">
                  <c:v>40590</c:v>
                </c:pt>
                <c:pt idx="1340">
                  <c:v>40591</c:v>
                </c:pt>
                <c:pt idx="1341">
                  <c:v>40592</c:v>
                </c:pt>
                <c:pt idx="1342">
                  <c:v>40595</c:v>
                </c:pt>
                <c:pt idx="1343">
                  <c:v>40596</c:v>
                </c:pt>
                <c:pt idx="1344">
                  <c:v>40597</c:v>
                </c:pt>
                <c:pt idx="1345">
                  <c:v>40598</c:v>
                </c:pt>
                <c:pt idx="1346">
                  <c:v>40599</c:v>
                </c:pt>
                <c:pt idx="1347">
                  <c:v>40602</c:v>
                </c:pt>
                <c:pt idx="1348">
                  <c:v>40603</c:v>
                </c:pt>
                <c:pt idx="1349">
                  <c:v>40604</c:v>
                </c:pt>
                <c:pt idx="1350">
                  <c:v>40605</c:v>
                </c:pt>
                <c:pt idx="1351">
                  <c:v>40606</c:v>
                </c:pt>
                <c:pt idx="1352">
                  <c:v>40609</c:v>
                </c:pt>
                <c:pt idx="1353">
                  <c:v>40610</c:v>
                </c:pt>
                <c:pt idx="1354">
                  <c:v>40611</c:v>
                </c:pt>
                <c:pt idx="1355">
                  <c:v>40612</c:v>
                </c:pt>
                <c:pt idx="1356">
                  <c:v>40613</c:v>
                </c:pt>
                <c:pt idx="1357">
                  <c:v>40616</c:v>
                </c:pt>
                <c:pt idx="1358">
                  <c:v>40617</c:v>
                </c:pt>
                <c:pt idx="1359">
                  <c:v>40618</c:v>
                </c:pt>
                <c:pt idx="1360">
                  <c:v>40619</c:v>
                </c:pt>
                <c:pt idx="1361">
                  <c:v>40620</c:v>
                </c:pt>
                <c:pt idx="1362">
                  <c:v>40623</c:v>
                </c:pt>
                <c:pt idx="1363">
                  <c:v>40624</c:v>
                </c:pt>
                <c:pt idx="1364">
                  <c:v>40625</c:v>
                </c:pt>
                <c:pt idx="1365">
                  <c:v>40626</c:v>
                </c:pt>
                <c:pt idx="1366">
                  <c:v>40627</c:v>
                </c:pt>
                <c:pt idx="1367">
                  <c:v>40630</c:v>
                </c:pt>
                <c:pt idx="1368">
                  <c:v>40631</c:v>
                </c:pt>
                <c:pt idx="1369">
                  <c:v>40632</c:v>
                </c:pt>
                <c:pt idx="1370">
                  <c:v>40633</c:v>
                </c:pt>
                <c:pt idx="1371">
                  <c:v>40634</c:v>
                </c:pt>
                <c:pt idx="1372">
                  <c:v>40637</c:v>
                </c:pt>
                <c:pt idx="1373">
                  <c:v>40638</c:v>
                </c:pt>
                <c:pt idx="1374">
                  <c:v>40639</c:v>
                </c:pt>
                <c:pt idx="1375">
                  <c:v>40640</c:v>
                </c:pt>
                <c:pt idx="1376">
                  <c:v>40641</c:v>
                </c:pt>
                <c:pt idx="1377">
                  <c:v>40644</c:v>
                </c:pt>
                <c:pt idx="1378">
                  <c:v>40645</c:v>
                </c:pt>
                <c:pt idx="1379">
                  <c:v>40646</c:v>
                </c:pt>
                <c:pt idx="1380">
                  <c:v>40647</c:v>
                </c:pt>
                <c:pt idx="1381">
                  <c:v>40648</c:v>
                </c:pt>
                <c:pt idx="1382">
                  <c:v>40651</c:v>
                </c:pt>
                <c:pt idx="1383">
                  <c:v>40652</c:v>
                </c:pt>
                <c:pt idx="1384">
                  <c:v>40653</c:v>
                </c:pt>
                <c:pt idx="1385">
                  <c:v>40654</c:v>
                </c:pt>
                <c:pt idx="1386">
                  <c:v>40655</c:v>
                </c:pt>
                <c:pt idx="1387">
                  <c:v>40658</c:v>
                </c:pt>
                <c:pt idx="1388">
                  <c:v>40659</c:v>
                </c:pt>
                <c:pt idx="1389">
                  <c:v>40660</c:v>
                </c:pt>
                <c:pt idx="1390">
                  <c:v>40661</c:v>
                </c:pt>
                <c:pt idx="1391">
                  <c:v>40662</c:v>
                </c:pt>
                <c:pt idx="1392">
                  <c:v>40665</c:v>
                </c:pt>
                <c:pt idx="1393">
                  <c:v>40666</c:v>
                </c:pt>
                <c:pt idx="1394">
                  <c:v>40667</c:v>
                </c:pt>
                <c:pt idx="1395">
                  <c:v>40668</c:v>
                </c:pt>
                <c:pt idx="1396">
                  <c:v>40669</c:v>
                </c:pt>
                <c:pt idx="1397">
                  <c:v>40672</c:v>
                </c:pt>
                <c:pt idx="1398">
                  <c:v>40673</c:v>
                </c:pt>
                <c:pt idx="1399">
                  <c:v>40674</c:v>
                </c:pt>
                <c:pt idx="1400">
                  <c:v>40675</c:v>
                </c:pt>
                <c:pt idx="1401">
                  <c:v>40676</c:v>
                </c:pt>
                <c:pt idx="1402">
                  <c:v>40679</c:v>
                </c:pt>
                <c:pt idx="1403">
                  <c:v>40680</c:v>
                </c:pt>
                <c:pt idx="1404">
                  <c:v>40681</c:v>
                </c:pt>
                <c:pt idx="1405">
                  <c:v>40682</c:v>
                </c:pt>
                <c:pt idx="1406">
                  <c:v>40683</c:v>
                </c:pt>
                <c:pt idx="1407">
                  <c:v>40686</c:v>
                </c:pt>
                <c:pt idx="1408">
                  <c:v>40687</c:v>
                </c:pt>
                <c:pt idx="1409">
                  <c:v>40688</c:v>
                </c:pt>
                <c:pt idx="1410">
                  <c:v>40689</c:v>
                </c:pt>
                <c:pt idx="1411">
                  <c:v>40690</c:v>
                </c:pt>
                <c:pt idx="1412">
                  <c:v>40693</c:v>
                </c:pt>
                <c:pt idx="1413">
                  <c:v>40694</c:v>
                </c:pt>
                <c:pt idx="1414">
                  <c:v>40695</c:v>
                </c:pt>
                <c:pt idx="1415">
                  <c:v>40696</c:v>
                </c:pt>
                <c:pt idx="1416">
                  <c:v>40697</c:v>
                </c:pt>
                <c:pt idx="1417">
                  <c:v>40700</c:v>
                </c:pt>
                <c:pt idx="1418">
                  <c:v>40701</c:v>
                </c:pt>
                <c:pt idx="1419">
                  <c:v>40702</c:v>
                </c:pt>
                <c:pt idx="1420">
                  <c:v>40703</c:v>
                </c:pt>
                <c:pt idx="1421">
                  <c:v>40704</c:v>
                </c:pt>
                <c:pt idx="1422">
                  <c:v>40707</c:v>
                </c:pt>
                <c:pt idx="1423">
                  <c:v>40708</c:v>
                </c:pt>
                <c:pt idx="1424">
                  <c:v>40709</c:v>
                </c:pt>
                <c:pt idx="1425">
                  <c:v>40710</c:v>
                </c:pt>
                <c:pt idx="1426">
                  <c:v>40711</c:v>
                </c:pt>
                <c:pt idx="1427">
                  <c:v>40714</c:v>
                </c:pt>
                <c:pt idx="1428">
                  <c:v>40715</c:v>
                </c:pt>
                <c:pt idx="1429">
                  <c:v>40716</c:v>
                </c:pt>
                <c:pt idx="1430">
                  <c:v>40717</c:v>
                </c:pt>
                <c:pt idx="1431">
                  <c:v>40718</c:v>
                </c:pt>
                <c:pt idx="1432">
                  <c:v>40721</c:v>
                </c:pt>
                <c:pt idx="1433">
                  <c:v>40722</c:v>
                </c:pt>
                <c:pt idx="1434">
                  <c:v>40723</c:v>
                </c:pt>
                <c:pt idx="1435">
                  <c:v>40724</c:v>
                </c:pt>
                <c:pt idx="1436">
                  <c:v>40725</c:v>
                </c:pt>
                <c:pt idx="1437">
                  <c:v>40728</c:v>
                </c:pt>
                <c:pt idx="1438">
                  <c:v>40729</c:v>
                </c:pt>
                <c:pt idx="1439">
                  <c:v>40730</c:v>
                </c:pt>
                <c:pt idx="1440">
                  <c:v>40731</c:v>
                </c:pt>
                <c:pt idx="1441">
                  <c:v>40732</c:v>
                </c:pt>
                <c:pt idx="1442">
                  <c:v>40735</c:v>
                </c:pt>
                <c:pt idx="1443">
                  <c:v>40736</c:v>
                </c:pt>
                <c:pt idx="1444">
                  <c:v>40737</c:v>
                </c:pt>
                <c:pt idx="1445">
                  <c:v>40738</c:v>
                </c:pt>
                <c:pt idx="1446">
                  <c:v>40739</c:v>
                </c:pt>
                <c:pt idx="1447">
                  <c:v>40742</c:v>
                </c:pt>
                <c:pt idx="1448">
                  <c:v>40743</c:v>
                </c:pt>
                <c:pt idx="1449">
                  <c:v>40744</c:v>
                </c:pt>
                <c:pt idx="1450">
                  <c:v>40745</c:v>
                </c:pt>
                <c:pt idx="1451">
                  <c:v>40746</c:v>
                </c:pt>
                <c:pt idx="1452">
                  <c:v>40749</c:v>
                </c:pt>
                <c:pt idx="1453">
                  <c:v>40750</c:v>
                </c:pt>
                <c:pt idx="1454">
                  <c:v>40751</c:v>
                </c:pt>
                <c:pt idx="1455">
                  <c:v>40752</c:v>
                </c:pt>
                <c:pt idx="1456">
                  <c:v>40753</c:v>
                </c:pt>
                <c:pt idx="1457">
                  <c:v>40756</c:v>
                </c:pt>
                <c:pt idx="1458">
                  <c:v>40757</c:v>
                </c:pt>
                <c:pt idx="1459">
                  <c:v>40758</c:v>
                </c:pt>
                <c:pt idx="1460">
                  <c:v>40759</c:v>
                </c:pt>
                <c:pt idx="1461">
                  <c:v>40760</c:v>
                </c:pt>
                <c:pt idx="1462">
                  <c:v>40763</c:v>
                </c:pt>
                <c:pt idx="1463">
                  <c:v>40764</c:v>
                </c:pt>
                <c:pt idx="1464">
                  <c:v>40765</c:v>
                </c:pt>
                <c:pt idx="1465">
                  <c:v>40766</c:v>
                </c:pt>
                <c:pt idx="1466">
                  <c:v>40767</c:v>
                </c:pt>
                <c:pt idx="1467">
                  <c:v>40770</c:v>
                </c:pt>
                <c:pt idx="1468">
                  <c:v>40771</c:v>
                </c:pt>
                <c:pt idx="1469">
                  <c:v>40772</c:v>
                </c:pt>
                <c:pt idx="1470">
                  <c:v>40773</c:v>
                </c:pt>
                <c:pt idx="1471">
                  <c:v>40774</c:v>
                </c:pt>
                <c:pt idx="1472">
                  <c:v>40777</c:v>
                </c:pt>
                <c:pt idx="1473">
                  <c:v>40778</c:v>
                </c:pt>
                <c:pt idx="1474">
                  <c:v>40779</c:v>
                </c:pt>
                <c:pt idx="1475">
                  <c:v>40780</c:v>
                </c:pt>
                <c:pt idx="1476">
                  <c:v>40781</c:v>
                </c:pt>
                <c:pt idx="1477">
                  <c:v>40784</c:v>
                </c:pt>
                <c:pt idx="1478">
                  <c:v>40785</c:v>
                </c:pt>
                <c:pt idx="1479">
                  <c:v>40786</c:v>
                </c:pt>
                <c:pt idx="1480">
                  <c:v>40787</c:v>
                </c:pt>
                <c:pt idx="1481">
                  <c:v>40788</c:v>
                </c:pt>
                <c:pt idx="1482">
                  <c:v>40791</c:v>
                </c:pt>
                <c:pt idx="1483">
                  <c:v>40792</c:v>
                </c:pt>
                <c:pt idx="1484">
                  <c:v>40793</c:v>
                </c:pt>
                <c:pt idx="1485">
                  <c:v>40794</c:v>
                </c:pt>
                <c:pt idx="1486">
                  <c:v>40795</c:v>
                </c:pt>
                <c:pt idx="1487">
                  <c:v>40798</c:v>
                </c:pt>
                <c:pt idx="1488">
                  <c:v>40799</c:v>
                </c:pt>
                <c:pt idx="1489">
                  <c:v>40800</c:v>
                </c:pt>
                <c:pt idx="1490">
                  <c:v>40801</c:v>
                </c:pt>
                <c:pt idx="1491">
                  <c:v>40802</c:v>
                </c:pt>
                <c:pt idx="1492">
                  <c:v>40803</c:v>
                </c:pt>
                <c:pt idx="1493">
                  <c:v>40804</c:v>
                </c:pt>
                <c:pt idx="1494">
                  <c:v>40805</c:v>
                </c:pt>
                <c:pt idx="1495">
                  <c:v>40806</c:v>
                </c:pt>
                <c:pt idx="1496">
                  <c:v>40807</c:v>
                </c:pt>
                <c:pt idx="1497">
                  <c:v>40808</c:v>
                </c:pt>
                <c:pt idx="1498">
                  <c:v>40809</c:v>
                </c:pt>
                <c:pt idx="1499">
                  <c:v>40812</c:v>
                </c:pt>
                <c:pt idx="1500">
                  <c:v>40813</c:v>
                </c:pt>
                <c:pt idx="1501">
                  <c:v>40814</c:v>
                </c:pt>
                <c:pt idx="1502">
                  <c:v>40815</c:v>
                </c:pt>
                <c:pt idx="1503">
                  <c:v>40816</c:v>
                </c:pt>
                <c:pt idx="1504">
                  <c:v>40819</c:v>
                </c:pt>
                <c:pt idx="1505">
                  <c:v>40820</c:v>
                </c:pt>
                <c:pt idx="1506">
                  <c:v>40821</c:v>
                </c:pt>
                <c:pt idx="1507">
                  <c:v>40822</c:v>
                </c:pt>
                <c:pt idx="1508">
                  <c:v>40823</c:v>
                </c:pt>
                <c:pt idx="1509">
                  <c:v>40824</c:v>
                </c:pt>
                <c:pt idx="1510">
                  <c:v>40825</c:v>
                </c:pt>
                <c:pt idx="1511">
                  <c:v>40826</c:v>
                </c:pt>
                <c:pt idx="1512">
                  <c:v>40827</c:v>
                </c:pt>
                <c:pt idx="1513">
                  <c:v>40828</c:v>
                </c:pt>
                <c:pt idx="1514">
                  <c:v>40829</c:v>
                </c:pt>
                <c:pt idx="1515">
                  <c:v>40830</c:v>
                </c:pt>
                <c:pt idx="1516">
                  <c:v>40831</c:v>
                </c:pt>
                <c:pt idx="1517">
                  <c:v>40832</c:v>
                </c:pt>
                <c:pt idx="1518">
                  <c:v>40833</c:v>
                </c:pt>
                <c:pt idx="1519">
                  <c:v>40834</c:v>
                </c:pt>
                <c:pt idx="1520">
                  <c:v>40835</c:v>
                </c:pt>
                <c:pt idx="1521">
                  <c:v>40836</c:v>
                </c:pt>
                <c:pt idx="1522">
                  <c:v>40837</c:v>
                </c:pt>
                <c:pt idx="1523">
                  <c:v>40838</c:v>
                </c:pt>
                <c:pt idx="1524">
                  <c:v>40839</c:v>
                </c:pt>
                <c:pt idx="1525">
                  <c:v>40840</c:v>
                </c:pt>
                <c:pt idx="1526">
                  <c:v>40841</c:v>
                </c:pt>
                <c:pt idx="1527">
                  <c:v>40842</c:v>
                </c:pt>
                <c:pt idx="1528">
                  <c:v>40843</c:v>
                </c:pt>
                <c:pt idx="1529">
                  <c:v>40844</c:v>
                </c:pt>
                <c:pt idx="1530">
                  <c:v>40845</c:v>
                </c:pt>
                <c:pt idx="1531">
                  <c:v>40846</c:v>
                </c:pt>
                <c:pt idx="1532">
                  <c:v>40847</c:v>
                </c:pt>
                <c:pt idx="1533">
                  <c:v>40848</c:v>
                </c:pt>
                <c:pt idx="1534">
                  <c:v>40849</c:v>
                </c:pt>
                <c:pt idx="1535">
                  <c:v>40850</c:v>
                </c:pt>
                <c:pt idx="1536">
                  <c:v>40851</c:v>
                </c:pt>
                <c:pt idx="1537">
                  <c:v>40852</c:v>
                </c:pt>
                <c:pt idx="1538">
                  <c:v>40853</c:v>
                </c:pt>
                <c:pt idx="1539">
                  <c:v>40854</c:v>
                </c:pt>
                <c:pt idx="1540">
                  <c:v>40855</c:v>
                </c:pt>
                <c:pt idx="1541">
                  <c:v>40856</c:v>
                </c:pt>
                <c:pt idx="1542">
                  <c:v>40857</c:v>
                </c:pt>
                <c:pt idx="1543">
                  <c:v>40858</c:v>
                </c:pt>
                <c:pt idx="1544">
                  <c:v>40859</c:v>
                </c:pt>
                <c:pt idx="1545">
                  <c:v>40860</c:v>
                </c:pt>
                <c:pt idx="1546">
                  <c:v>40861</c:v>
                </c:pt>
                <c:pt idx="1547">
                  <c:v>40862</c:v>
                </c:pt>
                <c:pt idx="1548">
                  <c:v>40863</c:v>
                </c:pt>
                <c:pt idx="1549">
                  <c:v>40864</c:v>
                </c:pt>
                <c:pt idx="1550">
                  <c:v>40865</c:v>
                </c:pt>
                <c:pt idx="1551">
                  <c:v>40866</c:v>
                </c:pt>
                <c:pt idx="1552">
                  <c:v>40867</c:v>
                </c:pt>
                <c:pt idx="1553">
                  <c:v>40868</c:v>
                </c:pt>
                <c:pt idx="1554">
                  <c:v>40869</c:v>
                </c:pt>
                <c:pt idx="1555">
                  <c:v>40870</c:v>
                </c:pt>
                <c:pt idx="1556">
                  <c:v>40871</c:v>
                </c:pt>
                <c:pt idx="1557">
                  <c:v>40872</c:v>
                </c:pt>
                <c:pt idx="1558">
                  <c:v>40873</c:v>
                </c:pt>
                <c:pt idx="1559">
                  <c:v>40874</c:v>
                </c:pt>
                <c:pt idx="1560">
                  <c:v>40875</c:v>
                </c:pt>
                <c:pt idx="1561">
                  <c:v>40876</c:v>
                </c:pt>
                <c:pt idx="1562">
                  <c:v>40877</c:v>
                </c:pt>
                <c:pt idx="1563">
                  <c:v>40878</c:v>
                </c:pt>
                <c:pt idx="1564">
                  <c:v>40879</c:v>
                </c:pt>
                <c:pt idx="1565">
                  <c:v>40880</c:v>
                </c:pt>
                <c:pt idx="1566">
                  <c:v>40881</c:v>
                </c:pt>
                <c:pt idx="1567">
                  <c:v>40882</c:v>
                </c:pt>
                <c:pt idx="1568">
                  <c:v>40883</c:v>
                </c:pt>
                <c:pt idx="1569">
                  <c:v>40884</c:v>
                </c:pt>
                <c:pt idx="1570">
                  <c:v>40885</c:v>
                </c:pt>
                <c:pt idx="1571">
                  <c:v>40886</c:v>
                </c:pt>
                <c:pt idx="1572">
                  <c:v>40887</c:v>
                </c:pt>
                <c:pt idx="1573">
                  <c:v>40888</c:v>
                </c:pt>
                <c:pt idx="1574">
                  <c:v>40889</c:v>
                </c:pt>
                <c:pt idx="1575">
                  <c:v>40890</c:v>
                </c:pt>
                <c:pt idx="1576">
                  <c:v>40891</c:v>
                </c:pt>
                <c:pt idx="1577">
                  <c:v>40892</c:v>
                </c:pt>
                <c:pt idx="1578">
                  <c:v>40893</c:v>
                </c:pt>
                <c:pt idx="1579">
                  <c:v>40896</c:v>
                </c:pt>
                <c:pt idx="1580">
                  <c:v>40897</c:v>
                </c:pt>
                <c:pt idx="1581">
                  <c:v>40898</c:v>
                </c:pt>
                <c:pt idx="1582">
                  <c:v>40899</c:v>
                </c:pt>
                <c:pt idx="1583">
                  <c:v>40900</c:v>
                </c:pt>
                <c:pt idx="1584">
                  <c:v>40901</c:v>
                </c:pt>
                <c:pt idx="1585">
                  <c:v>40902</c:v>
                </c:pt>
                <c:pt idx="1586">
                  <c:v>40903</c:v>
                </c:pt>
                <c:pt idx="1587">
                  <c:v>40904</c:v>
                </c:pt>
                <c:pt idx="1588">
                  <c:v>40905</c:v>
                </c:pt>
                <c:pt idx="1589">
                  <c:v>40906</c:v>
                </c:pt>
                <c:pt idx="1590">
                  <c:v>40907</c:v>
                </c:pt>
                <c:pt idx="1591">
                  <c:v>40908</c:v>
                </c:pt>
                <c:pt idx="1592">
                  <c:v>40909</c:v>
                </c:pt>
                <c:pt idx="1593">
                  <c:v>40910</c:v>
                </c:pt>
                <c:pt idx="1594">
                  <c:v>40911</c:v>
                </c:pt>
                <c:pt idx="1595">
                  <c:v>40912</c:v>
                </c:pt>
                <c:pt idx="1596">
                  <c:v>40913</c:v>
                </c:pt>
                <c:pt idx="1597">
                  <c:v>40914</c:v>
                </c:pt>
                <c:pt idx="1598">
                  <c:v>40915</c:v>
                </c:pt>
                <c:pt idx="1599">
                  <c:v>40916</c:v>
                </c:pt>
                <c:pt idx="1600">
                  <c:v>40917</c:v>
                </c:pt>
                <c:pt idx="1601">
                  <c:v>40918</c:v>
                </c:pt>
                <c:pt idx="1602">
                  <c:v>40919</c:v>
                </c:pt>
                <c:pt idx="1603">
                  <c:v>40920</c:v>
                </c:pt>
                <c:pt idx="1604">
                  <c:v>40921</c:v>
                </c:pt>
                <c:pt idx="1605">
                  <c:v>40922</c:v>
                </c:pt>
                <c:pt idx="1606">
                  <c:v>40923</c:v>
                </c:pt>
                <c:pt idx="1607">
                  <c:v>40924</c:v>
                </c:pt>
                <c:pt idx="1608">
                  <c:v>40925</c:v>
                </c:pt>
                <c:pt idx="1609">
                  <c:v>40926</c:v>
                </c:pt>
                <c:pt idx="1610">
                  <c:v>40927</c:v>
                </c:pt>
                <c:pt idx="1611">
                  <c:v>40928</c:v>
                </c:pt>
                <c:pt idx="1612">
                  <c:v>40929</c:v>
                </c:pt>
                <c:pt idx="1613">
                  <c:v>40930</c:v>
                </c:pt>
                <c:pt idx="1614">
                  <c:v>40931</c:v>
                </c:pt>
                <c:pt idx="1615">
                  <c:v>40932</c:v>
                </c:pt>
                <c:pt idx="1616">
                  <c:v>40933</c:v>
                </c:pt>
                <c:pt idx="1617">
                  <c:v>40934</c:v>
                </c:pt>
                <c:pt idx="1618">
                  <c:v>40935</c:v>
                </c:pt>
                <c:pt idx="1619">
                  <c:v>40936</c:v>
                </c:pt>
                <c:pt idx="1620">
                  <c:v>40937</c:v>
                </c:pt>
                <c:pt idx="1621">
                  <c:v>40938</c:v>
                </c:pt>
                <c:pt idx="1622">
                  <c:v>40939</c:v>
                </c:pt>
                <c:pt idx="1623">
                  <c:v>40940</c:v>
                </c:pt>
                <c:pt idx="1624">
                  <c:v>40941</c:v>
                </c:pt>
                <c:pt idx="1625">
                  <c:v>40942</c:v>
                </c:pt>
                <c:pt idx="1626">
                  <c:v>40943</c:v>
                </c:pt>
                <c:pt idx="1627">
                  <c:v>40944</c:v>
                </c:pt>
                <c:pt idx="1628">
                  <c:v>40945</c:v>
                </c:pt>
                <c:pt idx="1629">
                  <c:v>40946</c:v>
                </c:pt>
                <c:pt idx="1630">
                  <c:v>40947</c:v>
                </c:pt>
                <c:pt idx="1631">
                  <c:v>40948</c:v>
                </c:pt>
                <c:pt idx="1632">
                  <c:v>40949</c:v>
                </c:pt>
                <c:pt idx="1633">
                  <c:v>40950</c:v>
                </c:pt>
                <c:pt idx="1634">
                  <c:v>40951</c:v>
                </c:pt>
                <c:pt idx="1635">
                  <c:v>40952</c:v>
                </c:pt>
                <c:pt idx="1636">
                  <c:v>40953</c:v>
                </c:pt>
                <c:pt idx="1637">
                  <c:v>40954</c:v>
                </c:pt>
                <c:pt idx="1638">
                  <c:v>40955</c:v>
                </c:pt>
                <c:pt idx="1639">
                  <c:v>40956</c:v>
                </c:pt>
                <c:pt idx="1640">
                  <c:v>40957</c:v>
                </c:pt>
                <c:pt idx="1641">
                  <c:v>40958</c:v>
                </c:pt>
                <c:pt idx="1642">
                  <c:v>40959</c:v>
                </c:pt>
                <c:pt idx="1643">
                  <c:v>40960</c:v>
                </c:pt>
                <c:pt idx="1644">
                  <c:v>40961</c:v>
                </c:pt>
                <c:pt idx="1645">
                  <c:v>40962</c:v>
                </c:pt>
                <c:pt idx="1646">
                  <c:v>40963</c:v>
                </c:pt>
                <c:pt idx="1647">
                  <c:v>40964</c:v>
                </c:pt>
                <c:pt idx="1648">
                  <c:v>40965</c:v>
                </c:pt>
                <c:pt idx="1649">
                  <c:v>40966</c:v>
                </c:pt>
                <c:pt idx="1650">
                  <c:v>40967</c:v>
                </c:pt>
                <c:pt idx="1651">
                  <c:v>40968</c:v>
                </c:pt>
                <c:pt idx="1652">
                  <c:v>40969</c:v>
                </c:pt>
                <c:pt idx="1653">
                  <c:v>40970</c:v>
                </c:pt>
                <c:pt idx="1654">
                  <c:v>40971</c:v>
                </c:pt>
                <c:pt idx="1655">
                  <c:v>40972</c:v>
                </c:pt>
                <c:pt idx="1656">
                  <c:v>40973</c:v>
                </c:pt>
                <c:pt idx="1657">
                  <c:v>40974</c:v>
                </c:pt>
                <c:pt idx="1658">
                  <c:v>40975</c:v>
                </c:pt>
                <c:pt idx="1659">
                  <c:v>40976</c:v>
                </c:pt>
                <c:pt idx="1660">
                  <c:v>40977</c:v>
                </c:pt>
                <c:pt idx="1661">
                  <c:v>40978</c:v>
                </c:pt>
                <c:pt idx="1662">
                  <c:v>40979</c:v>
                </c:pt>
                <c:pt idx="1663">
                  <c:v>40980</c:v>
                </c:pt>
                <c:pt idx="1664">
                  <c:v>40981</c:v>
                </c:pt>
                <c:pt idx="1665">
                  <c:v>40982</c:v>
                </c:pt>
                <c:pt idx="1666">
                  <c:v>40983</c:v>
                </c:pt>
                <c:pt idx="1667">
                  <c:v>40984</c:v>
                </c:pt>
                <c:pt idx="1668">
                  <c:v>40985</c:v>
                </c:pt>
                <c:pt idx="1669">
                  <c:v>40986</c:v>
                </c:pt>
                <c:pt idx="1670">
                  <c:v>40987</c:v>
                </c:pt>
                <c:pt idx="1671">
                  <c:v>40988</c:v>
                </c:pt>
                <c:pt idx="1672">
                  <c:v>40989</c:v>
                </c:pt>
                <c:pt idx="1673">
                  <c:v>40990</c:v>
                </c:pt>
                <c:pt idx="1674">
                  <c:v>40991</c:v>
                </c:pt>
                <c:pt idx="1675">
                  <c:v>40992</c:v>
                </c:pt>
                <c:pt idx="1676">
                  <c:v>40993</c:v>
                </c:pt>
                <c:pt idx="1677">
                  <c:v>40994</c:v>
                </c:pt>
                <c:pt idx="1678">
                  <c:v>40995</c:v>
                </c:pt>
                <c:pt idx="1679">
                  <c:v>40996</c:v>
                </c:pt>
                <c:pt idx="1680">
                  <c:v>40997</c:v>
                </c:pt>
                <c:pt idx="1681">
                  <c:v>40998</c:v>
                </c:pt>
                <c:pt idx="1682">
                  <c:v>40999</c:v>
                </c:pt>
                <c:pt idx="1683">
                  <c:v>41000</c:v>
                </c:pt>
                <c:pt idx="1684">
                  <c:v>41001</c:v>
                </c:pt>
                <c:pt idx="1685">
                  <c:v>41002</c:v>
                </c:pt>
                <c:pt idx="1686">
                  <c:v>41003</c:v>
                </c:pt>
                <c:pt idx="1687">
                  <c:v>41004</c:v>
                </c:pt>
                <c:pt idx="1688">
                  <c:v>41005</c:v>
                </c:pt>
                <c:pt idx="1689">
                  <c:v>41006</c:v>
                </c:pt>
                <c:pt idx="1690">
                  <c:v>41007</c:v>
                </c:pt>
                <c:pt idx="1691">
                  <c:v>41008</c:v>
                </c:pt>
                <c:pt idx="1692">
                  <c:v>41009</c:v>
                </c:pt>
                <c:pt idx="1693">
                  <c:v>41010</c:v>
                </c:pt>
                <c:pt idx="1694">
                  <c:v>41011</c:v>
                </c:pt>
                <c:pt idx="1695">
                  <c:v>41012</c:v>
                </c:pt>
                <c:pt idx="1696">
                  <c:v>41013</c:v>
                </c:pt>
                <c:pt idx="1697">
                  <c:v>41014</c:v>
                </c:pt>
                <c:pt idx="1698">
                  <c:v>41015</c:v>
                </c:pt>
                <c:pt idx="1699">
                  <c:v>41016</c:v>
                </c:pt>
                <c:pt idx="1700">
                  <c:v>41017</c:v>
                </c:pt>
                <c:pt idx="1701">
                  <c:v>41018</c:v>
                </c:pt>
                <c:pt idx="1702">
                  <c:v>41019</c:v>
                </c:pt>
                <c:pt idx="1703">
                  <c:v>41020</c:v>
                </c:pt>
                <c:pt idx="1704">
                  <c:v>41021</c:v>
                </c:pt>
                <c:pt idx="1705">
                  <c:v>41022</c:v>
                </c:pt>
                <c:pt idx="1706">
                  <c:v>41023</c:v>
                </c:pt>
                <c:pt idx="1707">
                  <c:v>41024</c:v>
                </c:pt>
                <c:pt idx="1708">
                  <c:v>41025</c:v>
                </c:pt>
                <c:pt idx="1709">
                  <c:v>41026</c:v>
                </c:pt>
                <c:pt idx="1710">
                  <c:v>41027</c:v>
                </c:pt>
                <c:pt idx="1711">
                  <c:v>41028</c:v>
                </c:pt>
                <c:pt idx="1712">
                  <c:v>41029</c:v>
                </c:pt>
                <c:pt idx="1713">
                  <c:v>41030</c:v>
                </c:pt>
                <c:pt idx="1714">
                  <c:v>41031</c:v>
                </c:pt>
                <c:pt idx="1715">
                  <c:v>41032</c:v>
                </c:pt>
                <c:pt idx="1716">
                  <c:v>41033</c:v>
                </c:pt>
                <c:pt idx="1717">
                  <c:v>41034</c:v>
                </c:pt>
                <c:pt idx="1718">
                  <c:v>41035</c:v>
                </c:pt>
                <c:pt idx="1719">
                  <c:v>41036</c:v>
                </c:pt>
                <c:pt idx="1720">
                  <c:v>41037</c:v>
                </c:pt>
                <c:pt idx="1721">
                  <c:v>41038</c:v>
                </c:pt>
                <c:pt idx="1722">
                  <c:v>41039</c:v>
                </c:pt>
                <c:pt idx="1723">
                  <c:v>41040</c:v>
                </c:pt>
                <c:pt idx="1724">
                  <c:v>41041</c:v>
                </c:pt>
                <c:pt idx="1725">
                  <c:v>41042</c:v>
                </c:pt>
                <c:pt idx="1726">
                  <c:v>41043</c:v>
                </c:pt>
                <c:pt idx="1727">
                  <c:v>41044</c:v>
                </c:pt>
                <c:pt idx="1728">
                  <c:v>41045</c:v>
                </c:pt>
                <c:pt idx="1729">
                  <c:v>41046</c:v>
                </c:pt>
                <c:pt idx="1730">
                  <c:v>41047</c:v>
                </c:pt>
                <c:pt idx="1731">
                  <c:v>41048</c:v>
                </c:pt>
                <c:pt idx="1732">
                  <c:v>41049</c:v>
                </c:pt>
                <c:pt idx="1733">
                  <c:v>41050</c:v>
                </c:pt>
                <c:pt idx="1734">
                  <c:v>41051</c:v>
                </c:pt>
                <c:pt idx="1735">
                  <c:v>41052</c:v>
                </c:pt>
                <c:pt idx="1736">
                  <c:v>41053</c:v>
                </c:pt>
                <c:pt idx="1737">
                  <c:v>41054</c:v>
                </c:pt>
                <c:pt idx="1738">
                  <c:v>41055</c:v>
                </c:pt>
                <c:pt idx="1739">
                  <c:v>41056</c:v>
                </c:pt>
                <c:pt idx="1740">
                  <c:v>41057</c:v>
                </c:pt>
                <c:pt idx="1741">
                  <c:v>41058</c:v>
                </c:pt>
                <c:pt idx="1742">
                  <c:v>41059</c:v>
                </c:pt>
                <c:pt idx="1743">
                  <c:v>41060</c:v>
                </c:pt>
                <c:pt idx="1744">
                  <c:v>41061</c:v>
                </c:pt>
                <c:pt idx="1745">
                  <c:v>41062</c:v>
                </c:pt>
                <c:pt idx="1746">
                  <c:v>41063</c:v>
                </c:pt>
                <c:pt idx="1747">
                  <c:v>41064</c:v>
                </c:pt>
                <c:pt idx="1748">
                  <c:v>41065</c:v>
                </c:pt>
                <c:pt idx="1749">
                  <c:v>41066</c:v>
                </c:pt>
                <c:pt idx="1750">
                  <c:v>41067</c:v>
                </c:pt>
                <c:pt idx="1751">
                  <c:v>41068</c:v>
                </c:pt>
                <c:pt idx="1752">
                  <c:v>41069</c:v>
                </c:pt>
                <c:pt idx="1753">
                  <c:v>41070</c:v>
                </c:pt>
                <c:pt idx="1754">
                  <c:v>41071</c:v>
                </c:pt>
                <c:pt idx="1755">
                  <c:v>41072</c:v>
                </c:pt>
                <c:pt idx="1756">
                  <c:v>41073</c:v>
                </c:pt>
                <c:pt idx="1757">
                  <c:v>41074</c:v>
                </c:pt>
                <c:pt idx="1758">
                  <c:v>41075</c:v>
                </c:pt>
                <c:pt idx="1759">
                  <c:v>41076</c:v>
                </c:pt>
                <c:pt idx="1760">
                  <c:v>41077</c:v>
                </c:pt>
                <c:pt idx="1761">
                  <c:v>41078</c:v>
                </c:pt>
                <c:pt idx="1762">
                  <c:v>41079</c:v>
                </c:pt>
                <c:pt idx="1763">
                  <c:v>41080</c:v>
                </c:pt>
                <c:pt idx="1764">
                  <c:v>41081</c:v>
                </c:pt>
                <c:pt idx="1765">
                  <c:v>41082</c:v>
                </c:pt>
                <c:pt idx="1766">
                  <c:v>41083</c:v>
                </c:pt>
                <c:pt idx="1767">
                  <c:v>41084</c:v>
                </c:pt>
                <c:pt idx="1768">
                  <c:v>41085</c:v>
                </c:pt>
                <c:pt idx="1769">
                  <c:v>41086</c:v>
                </c:pt>
                <c:pt idx="1770">
                  <c:v>41087</c:v>
                </c:pt>
                <c:pt idx="1771">
                  <c:v>41088</c:v>
                </c:pt>
                <c:pt idx="1772">
                  <c:v>41089</c:v>
                </c:pt>
                <c:pt idx="1773">
                  <c:v>41090</c:v>
                </c:pt>
                <c:pt idx="1774">
                  <c:v>41091</c:v>
                </c:pt>
                <c:pt idx="1775">
                  <c:v>41092</c:v>
                </c:pt>
                <c:pt idx="1776">
                  <c:v>41093</c:v>
                </c:pt>
                <c:pt idx="1777">
                  <c:v>41094</c:v>
                </c:pt>
                <c:pt idx="1778">
                  <c:v>41095</c:v>
                </c:pt>
                <c:pt idx="1779">
                  <c:v>41096</c:v>
                </c:pt>
                <c:pt idx="1780">
                  <c:v>41097</c:v>
                </c:pt>
                <c:pt idx="1781">
                  <c:v>41098</c:v>
                </c:pt>
                <c:pt idx="1782">
                  <c:v>41099</c:v>
                </c:pt>
                <c:pt idx="1783">
                  <c:v>41100</c:v>
                </c:pt>
                <c:pt idx="1784">
                  <c:v>41101</c:v>
                </c:pt>
                <c:pt idx="1785">
                  <c:v>41102</c:v>
                </c:pt>
                <c:pt idx="1786">
                  <c:v>41103</c:v>
                </c:pt>
                <c:pt idx="1787">
                  <c:v>41104</c:v>
                </c:pt>
                <c:pt idx="1788">
                  <c:v>41105</c:v>
                </c:pt>
                <c:pt idx="1789">
                  <c:v>41106</c:v>
                </c:pt>
                <c:pt idx="1790">
                  <c:v>41107</c:v>
                </c:pt>
                <c:pt idx="1791">
                  <c:v>41108</c:v>
                </c:pt>
                <c:pt idx="1792">
                  <c:v>41109</c:v>
                </c:pt>
                <c:pt idx="1793">
                  <c:v>41110</c:v>
                </c:pt>
                <c:pt idx="1794">
                  <c:v>41113</c:v>
                </c:pt>
                <c:pt idx="1795">
                  <c:v>41114</c:v>
                </c:pt>
                <c:pt idx="1796">
                  <c:v>41115</c:v>
                </c:pt>
                <c:pt idx="1797">
                  <c:v>41116</c:v>
                </c:pt>
                <c:pt idx="1798">
                  <c:v>41117</c:v>
                </c:pt>
                <c:pt idx="1799">
                  <c:v>41120</c:v>
                </c:pt>
                <c:pt idx="1800">
                  <c:v>41121</c:v>
                </c:pt>
                <c:pt idx="1801">
                  <c:v>41122</c:v>
                </c:pt>
                <c:pt idx="1802">
                  <c:v>41123</c:v>
                </c:pt>
                <c:pt idx="1803">
                  <c:v>41124</c:v>
                </c:pt>
                <c:pt idx="1804">
                  <c:v>41127</c:v>
                </c:pt>
                <c:pt idx="1805">
                  <c:v>41128</c:v>
                </c:pt>
                <c:pt idx="1806">
                  <c:v>41129</c:v>
                </c:pt>
                <c:pt idx="1807">
                  <c:v>41130</c:v>
                </c:pt>
                <c:pt idx="1808">
                  <c:v>41131</c:v>
                </c:pt>
                <c:pt idx="1809">
                  <c:v>41134</c:v>
                </c:pt>
                <c:pt idx="1810">
                  <c:v>41135</c:v>
                </c:pt>
                <c:pt idx="1811">
                  <c:v>41136</c:v>
                </c:pt>
                <c:pt idx="1812">
                  <c:v>41137</c:v>
                </c:pt>
                <c:pt idx="1813">
                  <c:v>41138</c:v>
                </c:pt>
                <c:pt idx="1814">
                  <c:v>41141</c:v>
                </c:pt>
                <c:pt idx="1815">
                  <c:v>41142</c:v>
                </c:pt>
                <c:pt idx="1816">
                  <c:v>41143</c:v>
                </c:pt>
                <c:pt idx="1817">
                  <c:v>41144</c:v>
                </c:pt>
                <c:pt idx="1818">
                  <c:v>41145</c:v>
                </c:pt>
                <c:pt idx="1819">
                  <c:v>41148</c:v>
                </c:pt>
                <c:pt idx="1820">
                  <c:v>41149</c:v>
                </c:pt>
                <c:pt idx="1821">
                  <c:v>41150</c:v>
                </c:pt>
                <c:pt idx="1822">
                  <c:v>41151</c:v>
                </c:pt>
                <c:pt idx="1823">
                  <c:v>41152</c:v>
                </c:pt>
                <c:pt idx="1824">
                  <c:v>41155</c:v>
                </c:pt>
                <c:pt idx="1825">
                  <c:v>41156</c:v>
                </c:pt>
                <c:pt idx="1826">
                  <c:v>41157</c:v>
                </c:pt>
                <c:pt idx="1827">
                  <c:v>41158</c:v>
                </c:pt>
                <c:pt idx="1828">
                  <c:v>41159</c:v>
                </c:pt>
                <c:pt idx="1829">
                  <c:v>41160</c:v>
                </c:pt>
                <c:pt idx="1830">
                  <c:v>41161</c:v>
                </c:pt>
                <c:pt idx="1831">
                  <c:v>41162</c:v>
                </c:pt>
                <c:pt idx="1832">
                  <c:v>41163</c:v>
                </c:pt>
                <c:pt idx="1833">
                  <c:v>41164</c:v>
                </c:pt>
                <c:pt idx="1834">
                  <c:v>41165</c:v>
                </c:pt>
                <c:pt idx="1835">
                  <c:v>41166</c:v>
                </c:pt>
                <c:pt idx="1836">
                  <c:v>41169</c:v>
                </c:pt>
                <c:pt idx="1837">
                  <c:v>41170</c:v>
                </c:pt>
                <c:pt idx="1838">
                  <c:v>41171</c:v>
                </c:pt>
                <c:pt idx="1839">
                  <c:v>41172</c:v>
                </c:pt>
                <c:pt idx="1840">
                  <c:v>41173</c:v>
                </c:pt>
                <c:pt idx="1841">
                  <c:v>41174</c:v>
                </c:pt>
                <c:pt idx="1842">
                  <c:v>41175</c:v>
                </c:pt>
                <c:pt idx="1843">
                  <c:v>41176</c:v>
                </c:pt>
                <c:pt idx="1844">
                  <c:v>41177</c:v>
                </c:pt>
                <c:pt idx="1845">
                  <c:v>41178</c:v>
                </c:pt>
                <c:pt idx="1846">
                  <c:v>41179</c:v>
                </c:pt>
                <c:pt idx="1847">
                  <c:v>41180</c:v>
                </c:pt>
                <c:pt idx="1848">
                  <c:v>41183</c:v>
                </c:pt>
                <c:pt idx="1849">
                  <c:v>41184</c:v>
                </c:pt>
                <c:pt idx="1850">
                  <c:v>41185</c:v>
                </c:pt>
                <c:pt idx="1851">
                  <c:v>41186</c:v>
                </c:pt>
                <c:pt idx="1852">
                  <c:v>41187</c:v>
                </c:pt>
                <c:pt idx="1853">
                  <c:v>41190</c:v>
                </c:pt>
                <c:pt idx="1854">
                  <c:v>41191</c:v>
                </c:pt>
                <c:pt idx="1855">
                  <c:v>41192</c:v>
                </c:pt>
                <c:pt idx="1856">
                  <c:v>41193</c:v>
                </c:pt>
                <c:pt idx="1857">
                  <c:v>41194</c:v>
                </c:pt>
                <c:pt idx="1858">
                  <c:v>41197</c:v>
                </c:pt>
                <c:pt idx="1859">
                  <c:v>41198</c:v>
                </c:pt>
                <c:pt idx="1860">
                  <c:v>41199</c:v>
                </c:pt>
                <c:pt idx="1861">
                  <c:v>41200</c:v>
                </c:pt>
                <c:pt idx="1862">
                  <c:v>41201</c:v>
                </c:pt>
                <c:pt idx="1863">
                  <c:v>41204</c:v>
                </c:pt>
                <c:pt idx="1864">
                  <c:v>41205</c:v>
                </c:pt>
                <c:pt idx="1865">
                  <c:v>41206</c:v>
                </c:pt>
                <c:pt idx="1866">
                  <c:v>41207</c:v>
                </c:pt>
                <c:pt idx="1867">
                  <c:v>41208</c:v>
                </c:pt>
                <c:pt idx="1868">
                  <c:v>41211</c:v>
                </c:pt>
                <c:pt idx="1869">
                  <c:v>41212</c:v>
                </c:pt>
                <c:pt idx="1870">
                  <c:v>41213</c:v>
                </c:pt>
                <c:pt idx="1871">
                  <c:v>41214</c:v>
                </c:pt>
                <c:pt idx="1872">
                  <c:v>41215</c:v>
                </c:pt>
                <c:pt idx="1873">
                  <c:v>41218</c:v>
                </c:pt>
                <c:pt idx="1874">
                  <c:v>41219</c:v>
                </c:pt>
                <c:pt idx="1875">
                  <c:v>41220</c:v>
                </c:pt>
                <c:pt idx="1876">
                  <c:v>41221</c:v>
                </c:pt>
                <c:pt idx="1877">
                  <c:v>41222</c:v>
                </c:pt>
                <c:pt idx="1878">
                  <c:v>41225</c:v>
                </c:pt>
                <c:pt idx="1879">
                  <c:v>41226</c:v>
                </c:pt>
                <c:pt idx="1880">
                  <c:v>41227</c:v>
                </c:pt>
                <c:pt idx="1881">
                  <c:v>41228</c:v>
                </c:pt>
                <c:pt idx="1882">
                  <c:v>41229</c:v>
                </c:pt>
                <c:pt idx="1883">
                  <c:v>41232</c:v>
                </c:pt>
                <c:pt idx="1884">
                  <c:v>41233</c:v>
                </c:pt>
                <c:pt idx="1885">
                  <c:v>41234</c:v>
                </c:pt>
                <c:pt idx="1886">
                  <c:v>41235</c:v>
                </c:pt>
                <c:pt idx="1887">
                  <c:v>41236</c:v>
                </c:pt>
                <c:pt idx="1888">
                  <c:v>41239</c:v>
                </c:pt>
                <c:pt idx="1889">
                  <c:v>41240</c:v>
                </c:pt>
                <c:pt idx="1890">
                  <c:v>41241</c:v>
                </c:pt>
                <c:pt idx="1891">
                  <c:v>41242</c:v>
                </c:pt>
                <c:pt idx="1892">
                  <c:v>41243</c:v>
                </c:pt>
                <c:pt idx="1893">
                  <c:v>41246</c:v>
                </c:pt>
                <c:pt idx="1894">
                  <c:v>41247</c:v>
                </c:pt>
                <c:pt idx="1895">
                  <c:v>41248</c:v>
                </c:pt>
                <c:pt idx="1896">
                  <c:v>41249</c:v>
                </c:pt>
                <c:pt idx="1897">
                  <c:v>41250</c:v>
                </c:pt>
                <c:pt idx="1898">
                  <c:v>41253</c:v>
                </c:pt>
                <c:pt idx="1899">
                  <c:v>41254</c:v>
                </c:pt>
                <c:pt idx="1900">
                  <c:v>41255</c:v>
                </c:pt>
                <c:pt idx="1901">
                  <c:v>41256</c:v>
                </c:pt>
                <c:pt idx="1902">
                  <c:v>41257</c:v>
                </c:pt>
                <c:pt idx="1903">
                  <c:v>41260</c:v>
                </c:pt>
                <c:pt idx="1904">
                  <c:v>41261</c:v>
                </c:pt>
                <c:pt idx="1905">
                  <c:v>41262</c:v>
                </c:pt>
                <c:pt idx="1906">
                  <c:v>41263</c:v>
                </c:pt>
                <c:pt idx="1907">
                  <c:v>41264</c:v>
                </c:pt>
                <c:pt idx="1908">
                  <c:v>41265</c:v>
                </c:pt>
                <c:pt idx="1909">
                  <c:v>41266</c:v>
                </c:pt>
                <c:pt idx="1910">
                  <c:v>41267</c:v>
                </c:pt>
                <c:pt idx="1911">
                  <c:v>41268</c:v>
                </c:pt>
                <c:pt idx="1912">
                  <c:v>41269</c:v>
                </c:pt>
                <c:pt idx="1913">
                  <c:v>41270</c:v>
                </c:pt>
                <c:pt idx="1914">
                  <c:v>41271</c:v>
                </c:pt>
                <c:pt idx="1915">
                  <c:v>41272</c:v>
                </c:pt>
                <c:pt idx="1916">
                  <c:v>41273</c:v>
                </c:pt>
                <c:pt idx="1917">
                  <c:v>41274</c:v>
                </c:pt>
                <c:pt idx="1918">
                  <c:v>41275</c:v>
                </c:pt>
                <c:pt idx="1919">
                  <c:v>41276</c:v>
                </c:pt>
                <c:pt idx="1920">
                  <c:v>41277</c:v>
                </c:pt>
                <c:pt idx="1921">
                  <c:v>41278</c:v>
                </c:pt>
                <c:pt idx="1922">
                  <c:v>41281</c:v>
                </c:pt>
                <c:pt idx="1923">
                  <c:v>41282</c:v>
                </c:pt>
                <c:pt idx="1924">
                  <c:v>41283</c:v>
                </c:pt>
                <c:pt idx="1925">
                  <c:v>41284</c:v>
                </c:pt>
                <c:pt idx="1926">
                  <c:v>41285</c:v>
                </c:pt>
                <c:pt idx="1927">
                  <c:v>41288</c:v>
                </c:pt>
                <c:pt idx="1928">
                  <c:v>41289</c:v>
                </c:pt>
                <c:pt idx="1929">
                  <c:v>41290</c:v>
                </c:pt>
                <c:pt idx="1930">
                  <c:v>41291</c:v>
                </c:pt>
                <c:pt idx="1931">
                  <c:v>41292</c:v>
                </c:pt>
                <c:pt idx="1932">
                  <c:v>41293</c:v>
                </c:pt>
                <c:pt idx="1933">
                  <c:v>41294</c:v>
                </c:pt>
                <c:pt idx="1934">
                  <c:v>41295</c:v>
                </c:pt>
                <c:pt idx="1935">
                  <c:v>41296</c:v>
                </c:pt>
                <c:pt idx="1936">
                  <c:v>41297</c:v>
                </c:pt>
                <c:pt idx="1937">
                  <c:v>41298</c:v>
                </c:pt>
                <c:pt idx="1938">
                  <c:v>41299</c:v>
                </c:pt>
                <c:pt idx="1939">
                  <c:v>41302</c:v>
                </c:pt>
                <c:pt idx="1940">
                  <c:v>41303</c:v>
                </c:pt>
                <c:pt idx="1941">
                  <c:v>41304</c:v>
                </c:pt>
                <c:pt idx="1942">
                  <c:v>41305</c:v>
                </c:pt>
                <c:pt idx="1943">
                  <c:v>41306</c:v>
                </c:pt>
                <c:pt idx="1944">
                  <c:v>41309</c:v>
                </c:pt>
                <c:pt idx="1945">
                  <c:v>41310</c:v>
                </c:pt>
                <c:pt idx="1946">
                  <c:v>41311</c:v>
                </c:pt>
                <c:pt idx="1947">
                  <c:v>41312</c:v>
                </c:pt>
                <c:pt idx="1948">
                  <c:v>41313</c:v>
                </c:pt>
                <c:pt idx="1949">
                  <c:v>41316</c:v>
                </c:pt>
                <c:pt idx="1950">
                  <c:v>41317</c:v>
                </c:pt>
                <c:pt idx="1951">
                  <c:v>41318</c:v>
                </c:pt>
                <c:pt idx="1952">
                  <c:v>41319</c:v>
                </c:pt>
                <c:pt idx="1953">
                  <c:v>41320</c:v>
                </c:pt>
                <c:pt idx="1954">
                  <c:v>41323</c:v>
                </c:pt>
                <c:pt idx="1955">
                  <c:v>41324</c:v>
                </c:pt>
                <c:pt idx="1956">
                  <c:v>41325</c:v>
                </c:pt>
                <c:pt idx="1957">
                  <c:v>41326</c:v>
                </c:pt>
                <c:pt idx="1958">
                  <c:v>41327</c:v>
                </c:pt>
                <c:pt idx="1959">
                  <c:v>41330</c:v>
                </c:pt>
                <c:pt idx="1960">
                  <c:v>41331</c:v>
                </c:pt>
                <c:pt idx="1961">
                  <c:v>41332</c:v>
                </c:pt>
                <c:pt idx="1962">
                  <c:v>41333</c:v>
                </c:pt>
                <c:pt idx="1963">
                  <c:v>41334</c:v>
                </c:pt>
                <c:pt idx="1964">
                  <c:v>41337</c:v>
                </c:pt>
                <c:pt idx="1965">
                  <c:v>41338</c:v>
                </c:pt>
                <c:pt idx="1966">
                  <c:v>41339</c:v>
                </c:pt>
                <c:pt idx="1967">
                  <c:v>41340</c:v>
                </c:pt>
                <c:pt idx="1968">
                  <c:v>41341</c:v>
                </c:pt>
                <c:pt idx="1969">
                  <c:v>41344</c:v>
                </c:pt>
                <c:pt idx="1970">
                  <c:v>41345</c:v>
                </c:pt>
                <c:pt idx="1971">
                  <c:v>41346</c:v>
                </c:pt>
                <c:pt idx="1972">
                  <c:v>41347</c:v>
                </c:pt>
                <c:pt idx="1973">
                  <c:v>41348</c:v>
                </c:pt>
                <c:pt idx="1974">
                  <c:v>41351</c:v>
                </c:pt>
                <c:pt idx="1975">
                  <c:v>41352</c:v>
                </c:pt>
                <c:pt idx="1976">
                  <c:v>41353</c:v>
                </c:pt>
                <c:pt idx="1977">
                  <c:v>41354</c:v>
                </c:pt>
                <c:pt idx="1978">
                  <c:v>41355</c:v>
                </c:pt>
                <c:pt idx="1979">
                  <c:v>41358</c:v>
                </c:pt>
                <c:pt idx="1980">
                  <c:v>41359</c:v>
                </c:pt>
                <c:pt idx="1981">
                  <c:v>41360</c:v>
                </c:pt>
                <c:pt idx="1982">
                  <c:v>41361</c:v>
                </c:pt>
                <c:pt idx="1983">
                  <c:v>41362</c:v>
                </c:pt>
                <c:pt idx="1984">
                  <c:v>41365</c:v>
                </c:pt>
                <c:pt idx="1985">
                  <c:v>41366</c:v>
                </c:pt>
                <c:pt idx="1986">
                  <c:v>41367</c:v>
                </c:pt>
                <c:pt idx="1987">
                  <c:v>41368</c:v>
                </c:pt>
                <c:pt idx="1988">
                  <c:v>41369</c:v>
                </c:pt>
                <c:pt idx="1989">
                  <c:v>41372</c:v>
                </c:pt>
                <c:pt idx="1990">
                  <c:v>41373</c:v>
                </c:pt>
                <c:pt idx="1991">
                  <c:v>41374</c:v>
                </c:pt>
                <c:pt idx="1992">
                  <c:v>41375</c:v>
                </c:pt>
                <c:pt idx="1993">
                  <c:v>41376</c:v>
                </c:pt>
                <c:pt idx="1994">
                  <c:v>41379</c:v>
                </c:pt>
                <c:pt idx="1995">
                  <c:v>41380</c:v>
                </c:pt>
                <c:pt idx="1996">
                  <c:v>41381</c:v>
                </c:pt>
                <c:pt idx="1997">
                  <c:v>41382</c:v>
                </c:pt>
                <c:pt idx="1998">
                  <c:v>41383</c:v>
                </c:pt>
                <c:pt idx="1999">
                  <c:v>41386</c:v>
                </c:pt>
                <c:pt idx="2000">
                  <c:v>41387</c:v>
                </c:pt>
                <c:pt idx="2001">
                  <c:v>41388</c:v>
                </c:pt>
                <c:pt idx="2002">
                  <c:v>41389</c:v>
                </c:pt>
                <c:pt idx="2003">
                  <c:v>41390</c:v>
                </c:pt>
                <c:pt idx="2004">
                  <c:v>41393</c:v>
                </c:pt>
                <c:pt idx="2005">
                  <c:v>41394</c:v>
                </c:pt>
                <c:pt idx="2006">
                  <c:v>41395</c:v>
                </c:pt>
                <c:pt idx="2007">
                  <c:v>41396</c:v>
                </c:pt>
                <c:pt idx="2008">
                  <c:v>41397</c:v>
                </c:pt>
                <c:pt idx="2009">
                  <c:v>41400</c:v>
                </c:pt>
                <c:pt idx="2010">
                  <c:v>41401</c:v>
                </c:pt>
                <c:pt idx="2011">
                  <c:v>41402</c:v>
                </c:pt>
                <c:pt idx="2012">
                  <c:v>41403</c:v>
                </c:pt>
                <c:pt idx="2013">
                  <c:v>41404</c:v>
                </c:pt>
                <c:pt idx="2014">
                  <c:v>41407</c:v>
                </c:pt>
                <c:pt idx="2015">
                  <c:v>41408</c:v>
                </c:pt>
                <c:pt idx="2016">
                  <c:v>41409</c:v>
                </c:pt>
                <c:pt idx="2017">
                  <c:v>41410</c:v>
                </c:pt>
                <c:pt idx="2018">
                  <c:v>41411</c:v>
                </c:pt>
                <c:pt idx="2019">
                  <c:v>41412</c:v>
                </c:pt>
                <c:pt idx="2020">
                  <c:v>41413</c:v>
                </c:pt>
                <c:pt idx="2021">
                  <c:v>41414</c:v>
                </c:pt>
                <c:pt idx="2022">
                  <c:v>41415</c:v>
                </c:pt>
                <c:pt idx="2023">
                  <c:v>41416</c:v>
                </c:pt>
                <c:pt idx="2024">
                  <c:v>41417</c:v>
                </c:pt>
                <c:pt idx="2025">
                  <c:v>41418</c:v>
                </c:pt>
                <c:pt idx="2026">
                  <c:v>41419</c:v>
                </c:pt>
                <c:pt idx="2027">
                  <c:v>41420</c:v>
                </c:pt>
                <c:pt idx="2028">
                  <c:v>41421</c:v>
                </c:pt>
                <c:pt idx="2029">
                  <c:v>41422</c:v>
                </c:pt>
                <c:pt idx="2030">
                  <c:v>41423</c:v>
                </c:pt>
                <c:pt idx="2031">
                  <c:v>41424</c:v>
                </c:pt>
                <c:pt idx="2032">
                  <c:v>41425</c:v>
                </c:pt>
                <c:pt idx="2033">
                  <c:v>41428</c:v>
                </c:pt>
                <c:pt idx="2034">
                  <c:v>41429</c:v>
                </c:pt>
                <c:pt idx="2035">
                  <c:v>41430</c:v>
                </c:pt>
                <c:pt idx="2036">
                  <c:v>41431</c:v>
                </c:pt>
                <c:pt idx="2037">
                  <c:v>41432</c:v>
                </c:pt>
                <c:pt idx="2038">
                  <c:v>41435</c:v>
                </c:pt>
                <c:pt idx="2039">
                  <c:v>41436</c:v>
                </c:pt>
                <c:pt idx="2040">
                  <c:v>41437</c:v>
                </c:pt>
                <c:pt idx="2041">
                  <c:v>41438</c:v>
                </c:pt>
                <c:pt idx="2042">
                  <c:v>41439</c:v>
                </c:pt>
                <c:pt idx="2043">
                  <c:v>41440</c:v>
                </c:pt>
                <c:pt idx="2044">
                  <c:v>41441</c:v>
                </c:pt>
                <c:pt idx="2045">
                  <c:v>41442</c:v>
                </c:pt>
                <c:pt idx="2046">
                  <c:v>41443</c:v>
                </c:pt>
                <c:pt idx="2047">
                  <c:v>41444</c:v>
                </c:pt>
                <c:pt idx="2048">
                  <c:v>41445</c:v>
                </c:pt>
                <c:pt idx="2049">
                  <c:v>41446</c:v>
                </c:pt>
                <c:pt idx="2050">
                  <c:v>41447</c:v>
                </c:pt>
                <c:pt idx="2051">
                  <c:v>41448</c:v>
                </c:pt>
                <c:pt idx="2052">
                  <c:v>41449</c:v>
                </c:pt>
                <c:pt idx="2053">
                  <c:v>41450</c:v>
                </c:pt>
                <c:pt idx="2054">
                  <c:v>41451</c:v>
                </c:pt>
                <c:pt idx="2055">
                  <c:v>41452</c:v>
                </c:pt>
                <c:pt idx="2056">
                  <c:v>41453</c:v>
                </c:pt>
                <c:pt idx="2057">
                  <c:v>41454</c:v>
                </c:pt>
                <c:pt idx="2058">
                  <c:v>41455</c:v>
                </c:pt>
                <c:pt idx="2059">
                  <c:v>41456</c:v>
                </c:pt>
                <c:pt idx="2060">
                  <c:v>41457</c:v>
                </c:pt>
                <c:pt idx="2061">
                  <c:v>41458</c:v>
                </c:pt>
                <c:pt idx="2062">
                  <c:v>41459</c:v>
                </c:pt>
                <c:pt idx="2063">
                  <c:v>41460</c:v>
                </c:pt>
                <c:pt idx="2064">
                  <c:v>41461</c:v>
                </c:pt>
                <c:pt idx="2065">
                  <c:v>41462</c:v>
                </c:pt>
                <c:pt idx="2066">
                  <c:v>41463</c:v>
                </c:pt>
                <c:pt idx="2067">
                  <c:v>41464</c:v>
                </c:pt>
                <c:pt idx="2068">
                  <c:v>41465</c:v>
                </c:pt>
                <c:pt idx="2069">
                  <c:v>41466</c:v>
                </c:pt>
                <c:pt idx="2070">
                  <c:v>41467</c:v>
                </c:pt>
                <c:pt idx="2071">
                  <c:v>41468</c:v>
                </c:pt>
                <c:pt idx="2072">
                  <c:v>41469</c:v>
                </c:pt>
                <c:pt idx="2073">
                  <c:v>41470</c:v>
                </c:pt>
                <c:pt idx="2074">
                  <c:v>41471</c:v>
                </c:pt>
                <c:pt idx="2075">
                  <c:v>41472</c:v>
                </c:pt>
                <c:pt idx="2076">
                  <c:v>41473</c:v>
                </c:pt>
                <c:pt idx="2077">
                  <c:v>41474</c:v>
                </c:pt>
                <c:pt idx="2078">
                  <c:v>41475</c:v>
                </c:pt>
                <c:pt idx="2079">
                  <c:v>41476</c:v>
                </c:pt>
                <c:pt idx="2080">
                  <c:v>41477</c:v>
                </c:pt>
                <c:pt idx="2081">
                  <c:v>41478</c:v>
                </c:pt>
                <c:pt idx="2082">
                  <c:v>41479</c:v>
                </c:pt>
                <c:pt idx="2083">
                  <c:v>41480</c:v>
                </c:pt>
                <c:pt idx="2084">
                  <c:v>41481</c:v>
                </c:pt>
                <c:pt idx="2085">
                  <c:v>41484</c:v>
                </c:pt>
                <c:pt idx="2086">
                  <c:v>41485</c:v>
                </c:pt>
                <c:pt idx="2087">
                  <c:v>41486</c:v>
                </c:pt>
                <c:pt idx="2088">
                  <c:v>41487</c:v>
                </c:pt>
                <c:pt idx="2089">
                  <c:v>41488</c:v>
                </c:pt>
                <c:pt idx="2090">
                  <c:v>41491</c:v>
                </c:pt>
                <c:pt idx="2091">
                  <c:v>41492</c:v>
                </c:pt>
                <c:pt idx="2092">
                  <c:v>41493</c:v>
                </c:pt>
                <c:pt idx="2093">
                  <c:v>41494</c:v>
                </c:pt>
                <c:pt idx="2094">
                  <c:v>41495</c:v>
                </c:pt>
                <c:pt idx="2095">
                  <c:v>41498</c:v>
                </c:pt>
                <c:pt idx="2096">
                  <c:v>41499</c:v>
                </c:pt>
                <c:pt idx="2097">
                  <c:v>41500</c:v>
                </c:pt>
                <c:pt idx="2098">
                  <c:v>41501</c:v>
                </c:pt>
                <c:pt idx="2099">
                  <c:v>41502</c:v>
                </c:pt>
                <c:pt idx="2100">
                  <c:v>41505</c:v>
                </c:pt>
                <c:pt idx="2101">
                  <c:v>41506</c:v>
                </c:pt>
                <c:pt idx="2102">
                  <c:v>41507</c:v>
                </c:pt>
                <c:pt idx="2103">
                  <c:v>41508</c:v>
                </c:pt>
                <c:pt idx="2104">
                  <c:v>41509</c:v>
                </c:pt>
                <c:pt idx="2105">
                  <c:v>41512</c:v>
                </c:pt>
                <c:pt idx="2106">
                  <c:v>41513</c:v>
                </c:pt>
                <c:pt idx="2107">
                  <c:v>41514</c:v>
                </c:pt>
                <c:pt idx="2108">
                  <c:v>41515</c:v>
                </c:pt>
                <c:pt idx="2109">
                  <c:v>41516</c:v>
                </c:pt>
                <c:pt idx="2110">
                  <c:v>41519</c:v>
                </c:pt>
                <c:pt idx="2111">
                  <c:v>41520</c:v>
                </c:pt>
                <c:pt idx="2112">
                  <c:v>41521</c:v>
                </c:pt>
                <c:pt idx="2113">
                  <c:v>41522</c:v>
                </c:pt>
                <c:pt idx="2114">
                  <c:v>41523</c:v>
                </c:pt>
                <c:pt idx="2115">
                  <c:v>41526</c:v>
                </c:pt>
                <c:pt idx="2116">
                  <c:v>41527</c:v>
                </c:pt>
                <c:pt idx="2117">
                  <c:v>41528</c:v>
                </c:pt>
                <c:pt idx="2118">
                  <c:v>41529</c:v>
                </c:pt>
                <c:pt idx="2119">
                  <c:v>41530</c:v>
                </c:pt>
                <c:pt idx="2120">
                  <c:v>41533</c:v>
                </c:pt>
                <c:pt idx="2121">
                  <c:v>41534</c:v>
                </c:pt>
                <c:pt idx="2122">
                  <c:v>41535</c:v>
                </c:pt>
                <c:pt idx="2123">
                  <c:v>41536</c:v>
                </c:pt>
                <c:pt idx="2124">
                  <c:v>41537</c:v>
                </c:pt>
                <c:pt idx="2125">
                  <c:v>41540</c:v>
                </c:pt>
                <c:pt idx="2126">
                  <c:v>41541</c:v>
                </c:pt>
                <c:pt idx="2127">
                  <c:v>41542</c:v>
                </c:pt>
                <c:pt idx="2128">
                  <c:v>41543</c:v>
                </c:pt>
                <c:pt idx="2129">
                  <c:v>41544</c:v>
                </c:pt>
                <c:pt idx="2130">
                  <c:v>41545</c:v>
                </c:pt>
                <c:pt idx="2131">
                  <c:v>41546</c:v>
                </c:pt>
                <c:pt idx="2132">
                  <c:v>41547</c:v>
                </c:pt>
                <c:pt idx="2133">
                  <c:v>41548</c:v>
                </c:pt>
                <c:pt idx="2134">
                  <c:v>41549</c:v>
                </c:pt>
                <c:pt idx="2135">
                  <c:v>41550</c:v>
                </c:pt>
                <c:pt idx="2136">
                  <c:v>41551</c:v>
                </c:pt>
                <c:pt idx="2137">
                  <c:v>41554</c:v>
                </c:pt>
                <c:pt idx="2138">
                  <c:v>41555</c:v>
                </c:pt>
                <c:pt idx="2139">
                  <c:v>41556</c:v>
                </c:pt>
                <c:pt idx="2140">
                  <c:v>41557</c:v>
                </c:pt>
                <c:pt idx="2141">
                  <c:v>41558</c:v>
                </c:pt>
                <c:pt idx="2142">
                  <c:v>41561</c:v>
                </c:pt>
                <c:pt idx="2143">
                  <c:v>41562</c:v>
                </c:pt>
                <c:pt idx="2144">
                  <c:v>41563</c:v>
                </c:pt>
                <c:pt idx="2145">
                  <c:v>41564</c:v>
                </c:pt>
                <c:pt idx="2146">
                  <c:v>41565</c:v>
                </c:pt>
                <c:pt idx="2147">
                  <c:v>41568</c:v>
                </c:pt>
                <c:pt idx="2148">
                  <c:v>41569</c:v>
                </c:pt>
                <c:pt idx="2149">
                  <c:v>41570</c:v>
                </c:pt>
                <c:pt idx="2150">
                  <c:v>41571</c:v>
                </c:pt>
                <c:pt idx="2151">
                  <c:v>41572</c:v>
                </c:pt>
                <c:pt idx="2152">
                  <c:v>41575</c:v>
                </c:pt>
                <c:pt idx="2153">
                  <c:v>41576</c:v>
                </c:pt>
                <c:pt idx="2154">
                  <c:v>41577</c:v>
                </c:pt>
                <c:pt idx="2155">
                  <c:v>41578</c:v>
                </c:pt>
                <c:pt idx="2156">
                  <c:v>41579</c:v>
                </c:pt>
                <c:pt idx="2157">
                  <c:v>41582</c:v>
                </c:pt>
                <c:pt idx="2158">
                  <c:v>41583</c:v>
                </c:pt>
                <c:pt idx="2159">
                  <c:v>41584</c:v>
                </c:pt>
                <c:pt idx="2160">
                  <c:v>41585</c:v>
                </c:pt>
                <c:pt idx="2161">
                  <c:v>41586</c:v>
                </c:pt>
                <c:pt idx="2162">
                  <c:v>41589</c:v>
                </c:pt>
                <c:pt idx="2163">
                  <c:v>41590</c:v>
                </c:pt>
                <c:pt idx="2164">
                  <c:v>41591</c:v>
                </c:pt>
                <c:pt idx="2165">
                  <c:v>41592</c:v>
                </c:pt>
                <c:pt idx="2166">
                  <c:v>41593</c:v>
                </c:pt>
                <c:pt idx="2167">
                  <c:v>41596</c:v>
                </c:pt>
                <c:pt idx="2168">
                  <c:v>41597</c:v>
                </c:pt>
                <c:pt idx="2169">
                  <c:v>41598</c:v>
                </c:pt>
                <c:pt idx="2170">
                  <c:v>41599</c:v>
                </c:pt>
                <c:pt idx="2171">
                  <c:v>41600</c:v>
                </c:pt>
                <c:pt idx="2172">
                  <c:v>41603</c:v>
                </c:pt>
                <c:pt idx="2173">
                  <c:v>41604</c:v>
                </c:pt>
                <c:pt idx="2174">
                  <c:v>41605</c:v>
                </c:pt>
                <c:pt idx="2175">
                  <c:v>41606</c:v>
                </c:pt>
                <c:pt idx="2176">
                  <c:v>41607</c:v>
                </c:pt>
                <c:pt idx="2177">
                  <c:v>41610</c:v>
                </c:pt>
                <c:pt idx="2178">
                  <c:v>41611</c:v>
                </c:pt>
                <c:pt idx="2179">
                  <c:v>41612</c:v>
                </c:pt>
                <c:pt idx="2180">
                  <c:v>41613</c:v>
                </c:pt>
                <c:pt idx="2181">
                  <c:v>41614</c:v>
                </c:pt>
                <c:pt idx="2182">
                  <c:v>41617</c:v>
                </c:pt>
                <c:pt idx="2183">
                  <c:v>41618</c:v>
                </c:pt>
                <c:pt idx="2184">
                  <c:v>41619</c:v>
                </c:pt>
                <c:pt idx="2185">
                  <c:v>41620</c:v>
                </c:pt>
                <c:pt idx="2186">
                  <c:v>41621</c:v>
                </c:pt>
                <c:pt idx="2187">
                  <c:v>41624</c:v>
                </c:pt>
                <c:pt idx="2188">
                  <c:v>41625</c:v>
                </c:pt>
                <c:pt idx="2189">
                  <c:v>41626</c:v>
                </c:pt>
                <c:pt idx="2190">
                  <c:v>41627</c:v>
                </c:pt>
                <c:pt idx="2191">
                  <c:v>41628</c:v>
                </c:pt>
                <c:pt idx="2192">
                  <c:v>41631</c:v>
                </c:pt>
                <c:pt idx="2193">
                  <c:v>41632</c:v>
                </c:pt>
                <c:pt idx="2194">
                  <c:v>41633</c:v>
                </c:pt>
                <c:pt idx="2195">
                  <c:v>41634</c:v>
                </c:pt>
                <c:pt idx="2196">
                  <c:v>41635</c:v>
                </c:pt>
                <c:pt idx="2197">
                  <c:v>41638</c:v>
                </c:pt>
                <c:pt idx="2198">
                  <c:v>41639</c:v>
                </c:pt>
                <c:pt idx="2199">
                  <c:v>41640</c:v>
                </c:pt>
                <c:pt idx="2200">
                  <c:v>41641</c:v>
                </c:pt>
                <c:pt idx="2201">
                  <c:v>41642</c:v>
                </c:pt>
                <c:pt idx="2202">
                  <c:v>41645</c:v>
                </c:pt>
                <c:pt idx="2203">
                  <c:v>41646</c:v>
                </c:pt>
                <c:pt idx="2204">
                  <c:v>41647</c:v>
                </c:pt>
                <c:pt idx="2205">
                  <c:v>41648</c:v>
                </c:pt>
                <c:pt idx="2206">
                  <c:v>41649</c:v>
                </c:pt>
                <c:pt idx="2207">
                  <c:v>41650</c:v>
                </c:pt>
                <c:pt idx="2208">
                  <c:v>41651</c:v>
                </c:pt>
                <c:pt idx="2209">
                  <c:v>41652</c:v>
                </c:pt>
                <c:pt idx="2210">
                  <c:v>41653</c:v>
                </c:pt>
                <c:pt idx="2211">
                  <c:v>41654</c:v>
                </c:pt>
                <c:pt idx="2212">
                  <c:v>41655</c:v>
                </c:pt>
                <c:pt idx="2213">
                  <c:v>41656</c:v>
                </c:pt>
                <c:pt idx="2214">
                  <c:v>41659</c:v>
                </c:pt>
                <c:pt idx="2215">
                  <c:v>41660</c:v>
                </c:pt>
                <c:pt idx="2216">
                  <c:v>41661</c:v>
                </c:pt>
                <c:pt idx="2217">
                  <c:v>41662</c:v>
                </c:pt>
                <c:pt idx="2218">
                  <c:v>41663</c:v>
                </c:pt>
                <c:pt idx="2219">
                  <c:v>41666</c:v>
                </c:pt>
                <c:pt idx="2220">
                  <c:v>41667</c:v>
                </c:pt>
                <c:pt idx="2221">
                  <c:v>41668</c:v>
                </c:pt>
                <c:pt idx="2222">
                  <c:v>41669</c:v>
                </c:pt>
                <c:pt idx="2223">
                  <c:v>41670</c:v>
                </c:pt>
                <c:pt idx="2224">
                  <c:v>41673</c:v>
                </c:pt>
                <c:pt idx="2225">
                  <c:v>41674</c:v>
                </c:pt>
                <c:pt idx="2226">
                  <c:v>41675</c:v>
                </c:pt>
                <c:pt idx="2227">
                  <c:v>41676</c:v>
                </c:pt>
                <c:pt idx="2228">
                  <c:v>41677</c:v>
                </c:pt>
                <c:pt idx="2229">
                  <c:v>41680</c:v>
                </c:pt>
                <c:pt idx="2230">
                  <c:v>41681</c:v>
                </c:pt>
                <c:pt idx="2231">
                  <c:v>41682</c:v>
                </c:pt>
                <c:pt idx="2232">
                  <c:v>41683</c:v>
                </c:pt>
                <c:pt idx="2233">
                  <c:v>41684</c:v>
                </c:pt>
                <c:pt idx="2234">
                  <c:v>41687</c:v>
                </c:pt>
                <c:pt idx="2235">
                  <c:v>41688</c:v>
                </c:pt>
                <c:pt idx="2236">
                  <c:v>41689</c:v>
                </c:pt>
                <c:pt idx="2237">
                  <c:v>41690</c:v>
                </c:pt>
                <c:pt idx="2238">
                  <c:v>41691</c:v>
                </c:pt>
                <c:pt idx="2239">
                  <c:v>41694</c:v>
                </c:pt>
                <c:pt idx="2240">
                  <c:v>41695</c:v>
                </c:pt>
                <c:pt idx="2241">
                  <c:v>41696</c:v>
                </c:pt>
                <c:pt idx="2242">
                  <c:v>41697</c:v>
                </c:pt>
                <c:pt idx="2243">
                  <c:v>41698</c:v>
                </c:pt>
                <c:pt idx="2244">
                  <c:v>41701</c:v>
                </c:pt>
                <c:pt idx="2245">
                  <c:v>41702</c:v>
                </c:pt>
                <c:pt idx="2246">
                  <c:v>41703</c:v>
                </c:pt>
                <c:pt idx="2247">
                  <c:v>41704</c:v>
                </c:pt>
                <c:pt idx="2248">
                  <c:v>41705</c:v>
                </c:pt>
                <c:pt idx="2249">
                  <c:v>41708</c:v>
                </c:pt>
                <c:pt idx="2250">
                  <c:v>41709</c:v>
                </c:pt>
                <c:pt idx="2251">
                  <c:v>41710</c:v>
                </c:pt>
                <c:pt idx="2252">
                  <c:v>41711</c:v>
                </c:pt>
                <c:pt idx="2253">
                  <c:v>41712</c:v>
                </c:pt>
                <c:pt idx="2254">
                  <c:v>41715</c:v>
                </c:pt>
                <c:pt idx="2255">
                  <c:v>41716</c:v>
                </c:pt>
                <c:pt idx="2256">
                  <c:v>41717</c:v>
                </c:pt>
                <c:pt idx="2257">
                  <c:v>41718</c:v>
                </c:pt>
                <c:pt idx="2258">
                  <c:v>41719</c:v>
                </c:pt>
                <c:pt idx="2259">
                  <c:v>41722</c:v>
                </c:pt>
                <c:pt idx="2260">
                  <c:v>41723</c:v>
                </c:pt>
                <c:pt idx="2261">
                  <c:v>41724</c:v>
                </c:pt>
                <c:pt idx="2262">
                  <c:v>41725</c:v>
                </c:pt>
                <c:pt idx="2263">
                  <c:v>41726</c:v>
                </c:pt>
                <c:pt idx="2264">
                  <c:v>41729</c:v>
                </c:pt>
                <c:pt idx="2265">
                  <c:v>41730</c:v>
                </c:pt>
                <c:pt idx="2266">
                  <c:v>41731</c:v>
                </c:pt>
                <c:pt idx="2267">
                  <c:v>41732</c:v>
                </c:pt>
                <c:pt idx="2268">
                  <c:v>41733</c:v>
                </c:pt>
                <c:pt idx="2269">
                  <c:v>41736</c:v>
                </c:pt>
                <c:pt idx="2270">
                  <c:v>41737</c:v>
                </c:pt>
                <c:pt idx="2271">
                  <c:v>41738</c:v>
                </c:pt>
                <c:pt idx="2272">
                  <c:v>41739</c:v>
                </c:pt>
                <c:pt idx="2273">
                  <c:v>41740</c:v>
                </c:pt>
                <c:pt idx="2274">
                  <c:v>41743</c:v>
                </c:pt>
                <c:pt idx="2275">
                  <c:v>41744</c:v>
                </c:pt>
                <c:pt idx="2276">
                  <c:v>41745</c:v>
                </c:pt>
                <c:pt idx="2277">
                  <c:v>41746</c:v>
                </c:pt>
                <c:pt idx="2278">
                  <c:v>41747</c:v>
                </c:pt>
                <c:pt idx="2279">
                  <c:v>41748</c:v>
                </c:pt>
                <c:pt idx="2280">
                  <c:v>41749</c:v>
                </c:pt>
                <c:pt idx="2281">
                  <c:v>41750</c:v>
                </c:pt>
                <c:pt idx="2282">
                  <c:v>41751</c:v>
                </c:pt>
                <c:pt idx="2283">
                  <c:v>41752</c:v>
                </c:pt>
                <c:pt idx="2284">
                  <c:v>41753</c:v>
                </c:pt>
                <c:pt idx="2285">
                  <c:v>41754</c:v>
                </c:pt>
                <c:pt idx="2286">
                  <c:v>41757</c:v>
                </c:pt>
                <c:pt idx="2287">
                  <c:v>41758</c:v>
                </c:pt>
                <c:pt idx="2288">
                  <c:v>41759</c:v>
                </c:pt>
                <c:pt idx="2289">
                  <c:v>41760</c:v>
                </c:pt>
                <c:pt idx="2290">
                  <c:v>41761</c:v>
                </c:pt>
                <c:pt idx="2291">
                  <c:v>41764</c:v>
                </c:pt>
                <c:pt idx="2292">
                  <c:v>41765</c:v>
                </c:pt>
                <c:pt idx="2293">
                  <c:v>41766</c:v>
                </c:pt>
                <c:pt idx="2294">
                  <c:v>41767</c:v>
                </c:pt>
                <c:pt idx="2295">
                  <c:v>41768</c:v>
                </c:pt>
                <c:pt idx="2296">
                  <c:v>41771</c:v>
                </c:pt>
                <c:pt idx="2297">
                  <c:v>41772</c:v>
                </c:pt>
                <c:pt idx="2298">
                  <c:v>41773</c:v>
                </c:pt>
                <c:pt idx="2299">
                  <c:v>41774</c:v>
                </c:pt>
                <c:pt idx="2300">
                  <c:v>41775</c:v>
                </c:pt>
                <c:pt idx="2301">
                  <c:v>41778</c:v>
                </c:pt>
                <c:pt idx="2302">
                  <c:v>41779</c:v>
                </c:pt>
                <c:pt idx="2303">
                  <c:v>41780</c:v>
                </c:pt>
                <c:pt idx="2304">
                  <c:v>41781</c:v>
                </c:pt>
                <c:pt idx="2305">
                  <c:v>41782</c:v>
                </c:pt>
                <c:pt idx="2306">
                  <c:v>41783</c:v>
                </c:pt>
                <c:pt idx="2307">
                  <c:v>41784</c:v>
                </c:pt>
                <c:pt idx="2308">
                  <c:v>41785</c:v>
                </c:pt>
                <c:pt idx="2309">
                  <c:v>41786</c:v>
                </c:pt>
                <c:pt idx="2310">
                  <c:v>41787</c:v>
                </c:pt>
                <c:pt idx="2311">
                  <c:v>41788</c:v>
                </c:pt>
                <c:pt idx="2312">
                  <c:v>41789</c:v>
                </c:pt>
                <c:pt idx="2313">
                  <c:v>41792</c:v>
                </c:pt>
                <c:pt idx="2314">
                  <c:v>41793</c:v>
                </c:pt>
                <c:pt idx="2315">
                  <c:v>41794</c:v>
                </c:pt>
                <c:pt idx="2316">
                  <c:v>41795</c:v>
                </c:pt>
                <c:pt idx="2317">
                  <c:v>41796</c:v>
                </c:pt>
                <c:pt idx="2318">
                  <c:v>41799</c:v>
                </c:pt>
                <c:pt idx="2319">
                  <c:v>41800</c:v>
                </c:pt>
                <c:pt idx="2320">
                  <c:v>41801</c:v>
                </c:pt>
                <c:pt idx="2321">
                  <c:v>41802</c:v>
                </c:pt>
                <c:pt idx="2322">
                  <c:v>41803</c:v>
                </c:pt>
                <c:pt idx="2323">
                  <c:v>41806</c:v>
                </c:pt>
                <c:pt idx="2324">
                  <c:v>41807</c:v>
                </c:pt>
                <c:pt idx="2325">
                  <c:v>41808</c:v>
                </c:pt>
                <c:pt idx="2326">
                  <c:v>41809</c:v>
                </c:pt>
                <c:pt idx="2327">
                  <c:v>41810</c:v>
                </c:pt>
                <c:pt idx="2328">
                  <c:v>41813</c:v>
                </c:pt>
                <c:pt idx="2329">
                  <c:v>41814</c:v>
                </c:pt>
                <c:pt idx="2330">
                  <c:v>41815</c:v>
                </c:pt>
                <c:pt idx="2331">
                  <c:v>41816</c:v>
                </c:pt>
                <c:pt idx="2332">
                  <c:v>41817</c:v>
                </c:pt>
                <c:pt idx="2333">
                  <c:v>41820</c:v>
                </c:pt>
                <c:pt idx="2334">
                  <c:v>41821</c:v>
                </c:pt>
                <c:pt idx="2335">
                  <c:v>41822</c:v>
                </c:pt>
                <c:pt idx="2336">
                  <c:v>41823</c:v>
                </c:pt>
                <c:pt idx="2337">
                  <c:v>41824</c:v>
                </c:pt>
                <c:pt idx="2338">
                  <c:v>41827</c:v>
                </c:pt>
                <c:pt idx="2339">
                  <c:v>41828</c:v>
                </c:pt>
                <c:pt idx="2340">
                  <c:v>41829</c:v>
                </c:pt>
                <c:pt idx="2341">
                  <c:v>41830</c:v>
                </c:pt>
                <c:pt idx="2342">
                  <c:v>41831</c:v>
                </c:pt>
                <c:pt idx="2343">
                  <c:v>41834</c:v>
                </c:pt>
                <c:pt idx="2344">
                  <c:v>41835</c:v>
                </c:pt>
                <c:pt idx="2345">
                  <c:v>41836</c:v>
                </c:pt>
                <c:pt idx="2346">
                  <c:v>41837</c:v>
                </c:pt>
                <c:pt idx="2347">
                  <c:v>41838</c:v>
                </c:pt>
                <c:pt idx="2348">
                  <c:v>41841</c:v>
                </c:pt>
                <c:pt idx="2349">
                  <c:v>41842</c:v>
                </c:pt>
                <c:pt idx="2350">
                  <c:v>41843</c:v>
                </c:pt>
                <c:pt idx="2351">
                  <c:v>41844</c:v>
                </c:pt>
                <c:pt idx="2352">
                  <c:v>41845</c:v>
                </c:pt>
                <c:pt idx="2353">
                  <c:v>41848</c:v>
                </c:pt>
                <c:pt idx="2354">
                  <c:v>41849</c:v>
                </c:pt>
                <c:pt idx="2355">
                  <c:v>41850</c:v>
                </c:pt>
                <c:pt idx="2356">
                  <c:v>41851</c:v>
                </c:pt>
                <c:pt idx="2357">
                  <c:v>41852</c:v>
                </c:pt>
                <c:pt idx="2358">
                  <c:v>41855</c:v>
                </c:pt>
                <c:pt idx="2359">
                  <c:v>41856</c:v>
                </c:pt>
                <c:pt idx="2360">
                  <c:v>41857</c:v>
                </c:pt>
                <c:pt idx="2361">
                  <c:v>41858</c:v>
                </c:pt>
                <c:pt idx="2362">
                  <c:v>41859</c:v>
                </c:pt>
                <c:pt idx="2363">
                  <c:v>41862</c:v>
                </c:pt>
                <c:pt idx="2364">
                  <c:v>41863</c:v>
                </c:pt>
                <c:pt idx="2365">
                  <c:v>41864</c:v>
                </c:pt>
                <c:pt idx="2366">
                  <c:v>41865</c:v>
                </c:pt>
                <c:pt idx="2367">
                  <c:v>41866</c:v>
                </c:pt>
                <c:pt idx="2368">
                  <c:v>41869</c:v>
                </c:pt>
                <c:pt idx="2369">
                  <c:v>41870</c:v>
                </c:pt>
                <c:pt idx="2370">
                  <c:v>41871</c:v>
                </c:pt>
                <c:pt idx="2371">
                  <c:v>41872</c:v>
                </c:pt>
                <c:pt idx="2372">
                  <c:v>41873</c:v>
                </c:pt>
                <c:pt idx="2373">
                  <c:v>41876</c:v>
                </c:pt>
                <c:pt idx="2374">
                  <c:v>41877</c:v>
                </c:pt>
                <c:pt idx="2375">
                  <c:v>41878</c:v>
                </c:pt>
                <c:pt idx="2376">
                  <c:v>41879</c:v>
                </c:pt>
                <c:pt idx="2377">
                  <c:v>41880</c:v>
                </c:pt>
                <c:pt idx="2378">
                  <c:v>41883</c:v>
                </c:pt>
                <c:pt idx="2379">
                  <c:v>41884</c:v>
                </c:pt>
                <c:pt idx="2380">
                  <c:v>41885</c:v>
                </c:pt>
                <c:pt idx="2381">
                  <c:v>41886</c:v>
                </c:pt>
                <c:pt idx="2382">
                  <c:v>41887</c:v>
                </c:pt>
                <c:pt idx="2383">
                  <c:v>41890</c:v>
                </c:pt>
                <c:pt idx="2384">
                  <c:v>41891</c:v>
                </c:pt>
                <c:pt idx="2385">
                  <c:v>41892</c:v>
                </c:pt>
                <c:pt idx="2386">
                  <c:v>41893</c:v>
                </c:pt>
                <c:pt idx="2387">
                  <c:v>41894</c:v>
                </c:pt>
                <c:pt idx="2388">
                  <c:v>41897</c:v>
                </c:pt>
                <c:pt idx="2389">
                  <c:v>41898</c:v>
                </c:pt>
                <c:pt idx="2390">
                  <c:v>41899</c:v>
                </c:pt>
                <c:pt idx="2391">
                  <c:v>41900</c:v>
                </c:pt>
                <c:pt idx="2392">
                  <c:v>41901</c:v>
                </c:pt>
                <c:pt idx="2393">
                  <c:v>41902</c:v>
                </c:pt>
                <c:pt idx="2394">
                  <c:v>41903</c:v>
                </c:pt>
                <c:pt idx="2395">
                  <c:v>41904</c:v>
                </c:pt>
                <c:pt idx="2396">
                  <c:v>41905</c:v>
                </c:pt>
                <c:pt idx="2397">
                  <c:v>41906</c:v>
                </c:pt>
                <c:pt idx="2398">
                  <c:v>41907</c:v>
                </c:pt>
                <c:pt idx="2399">
                  <c:v>41908</c:v>
                </c:pt>
                <c:pt idx="2400">
                  <c:v>41911</c:v>
                </c:pt>
                <c:pt idx="2401">
                  <c:v>41912</c:v>
                </c:pt>
                <c:pt idx="2402">
                  <c:v>41913</c:v>
                </c:pt>
                <c:pt idx="2403">
                  <c:v>41914</c:v>
                </c:pt>
                <c:pt idx="2404">
                  <c:v>41915</c:v>
                </c:pt>
                <c:pt idx="2405">
                  <c:v>41918</c:v>
                </c:pt>
                <c:pt idx="2406">
                  <c:v>41919</c:v>
                </c:pt>
                <c:pt idx="2407">
                  <c:v>41920</c:v>
                </c:pt>
                <c:pt idx="2408">
                  <c:v>41921</c:v>
                </c:pt>
                <c:pt idx="2409">
                  <c:v>41922</c:v>
                </c:pt>
                <c:pt idx="2410">
                  <c:v>41925</c:v>
                </c:pt>
                <c:pt idx="2411">
                  <c:v>41926</c:v>
                </c:pt>
                <c:pt idx="2412">
                  <c:v>41927</c:v>
                </c:pt>
                <c:pt idx="2413">
                  <c:v>41928</c:v>
                </c:pt>
                <c:pt idx="2414">
                  <c:v>41929</c:v>
                </c:pt>
                <c:pt idx="2415">
                  <c:v>41932</c:v>
                </c:pt>
                <c:pt idx="2416">
                  <c:v>41933</c:v>
                </c:pt>
                <c:pt idx="2417">
                  <c:v>41934</c:v>
                </c:pt>
                <c:pt idx="2418">
                  <c:v>41935</c:v>
                </c:pt>
                <c:pt idx="2419">
                  <c:v>41936</c:v>
                </c:pt>
                <c:pt idx="2420">
                  <c:v>41939</c:v>
                </c:pt>
                <c:pt idx="2421">
                  <c:v>41940</c:v>
                </c:pt>
                <c:pt idx="2422">
                  <c:v>41941</c:v>
                </c:pt>
                <c:pt idx="2423">
                  <c:v>41942</c:v>
                </c:pt>
                <c:pt idx="2424">
                  <c:v>41943</c:v>
                </c:pt>
                <c:pt idx="2425">
                  <c:v>41946</c:v>
                </c:pt>
                <c:pt idx="2426">
                  <c:v>41947</c:v>
                </c:pt>
                <c:pt idx="2427">
                  <c:v>41948</c:v>
                </c:pt>
                <c:pt idx="2428">
                  <c:v>41949</c:v>
                </c:pt>
                <c:pt idx="2429">
                  <c:v>41950</c:v>
                </c:pt>
                <c:pt idx="2430">
                  <c:v>41953</c:v>
                </c:pt>
                <c:pt idx="2431">
                  <c:v>41954</c:v>
                </c:pt>
                <c:pt idx="2432">
                  <c:v>41955</c:v>
                </c:pt>
                <c:pt idx="2433">
                  <c:v>41956</c:v>
                </c:pt>
                <c:pt idx="2434">
                  <c:v>41957</c:v>
                </c:pt>
                <c:pt idx="2435">
                  <c:v>41960</c:v>
                </c:pt>
                <c:pt idx="2436">
                  <c:v>41961</c:v>
                </c:pt>
                <c:pt idx="2437">
                  <c:v>41962</c:v>
                </c:pt>
                <c:pt idx="2438">
                  <c:v>41963</c:v>
                </c:pt>
                <c:pt idx="2439">
                  <c:v>41964</c:v>
                </c:pt>
                <c:pt idx="2440">
                  <c:v>41967</c:v>
                </c:pt>
                <c:pt idx="2441">
                  <c:v>41968</c:v>
                </c:pt>
                <c:pt idx="2442">
                  <c:v>41969</c:v>
                </c:pt>
                <c:pt idx="2443">
                  <c:v>41970</c:v>
                </c:pt>
                <c:pt idx="2444">
                  <c:v>41971</c:v>
                </c:pt>
                <c:pt idx="2445">
                  <c:v>41974</c:v>
                </c:pt>
                <c:pt idx="2446">
                  <c:v>41975</c:v>
                </c:pt>
                <c:pt idx="2447">
                  <c:v>41976</c:v>
                </c:pt>
                <c:pt idx="2448">
                  <c:v>41977</c:v>
                </c:pt>
                <c:pt idx="2449">
                  <c:v>41978</c:v>
                </c:pt>
                <c:pt idx="2450">
                  <c:v>41981</c:v>
                </c:pt>
                <c:pt idx="2451">
                  <c:v>41982</c:v>
                </c:pt>
                <c:pt idx="2452">
                  <c:v>41983</c:v>
                </c:pt>
                <c:pt idx="2453">
                  <c:v>41984</c:v>
                </c:pt>
                <c:pt idx="2454">
                  <c:v>41985</c:v>
                </c:pt>
                <c:pt idx="2455">
                  <c:v>41988</c:v>
                </c:pt>
                <c:pt idx="2456">
                  <c:v>41989</c:v>
                </c:pt>
                <c:pt idx="2457">
                  <c:v>41990</c:v>
                </c:pt>
                <c:pt idx="2458">
                  <c:v>41991</c:v>
                </c:pt>
                <c:pt idx="2459">
                  <c:v>41992</c:v>
                </c:pt>
                <c:pt idx="2460">
                  <c:v>41993</c:v>
                </c:pt>
                <c:pt idx="2461">
                  <c:v>41994</c:v>
                </c:pt>
                <c:pt idx="2462">
                  <c:v>41995</c:v>
                </c:pt>
                <c:pt idx="2463">
                  <c:v>41996</c:v>
                </c:pt>
                <c:pt idx="2464">
                  <c:v>41997</c:v>
                </c:pt>
                <c:pt idx="2465">
                  <c:v>41998</c:v>
                </c:pt>
                <c:pt idx="2466">
                  <c:v>41999</c:v>
                </c:pt>
                <c:pt idx="2467">
                  <c:v>42002</c:v>
                </c:pt>
                <c:pt idx="2468">
                  <c:v>42003</c:v>
                </c:pt>
                <c:pt idx="2469">
                  <c:v>42004</c:v>
                </c:pt>
                <c:pt idx="2470">
                  <c:v>42006</c:v>
                </c:pt>
                <c:pt idx="2471">
                  <c:v>42009</c:v>
                </c:pt>
                <c:pt idx="2472">
                  <c:v>42010</c:v>
                </c:pt>
                <c:pt idx="2473">
                  <c:v>42011</c:v>
                </c:pt>
                <c:pt idx="2474">
                  <c:v>42012</c:v>
                </c:pt>
                <c:pt idx="2475">
                  <c:v>42013</c:v>
                </c:pt>
                <c:pt idx="2476">
                  <c:v>42016</c:v>
                </c:pt>
                <c:pt idx="2477">
                  <c:v>42017</c:v>
                </c:pt>
                <c:pt idx="2478">
                  <c:v>42018</c:v>
                </c:pt>
                <c:pt idx="2479">
                  <c:v>42019</c:v>
                </c:pt>
                <c:pt idx="2480">
                  <c:v>42020</c:v>
                </c:pt>
                <c:pt idx="2481">
                  <c:v>42023</c:v>
                </c:pt>
                <c:pt idx="2482">
                  <c:v>42024</c:v>
                </c:pt>
                <c:pt idx="2483">
                  <c:v>42025</c:v>
                </c:pt>
                <c:pt idx="2484">
                  <c:v>42026</c:v>
                </c:pt>
                <c:pt idx="2485">
                  <c:v>42027</c:v>
                </c:pt>
                <c:pt idx="2486">
                  <c:v>42030</c:v>
                </c:pt>
                <c:pt idx="2487">
                  <c:v>42031</c:v>
                </c:pt>
                <c:pt idx="2488">
                  <c:v>42032</c:v>
                </c:pt>
                <c:pt idx="2489">
                  <c:v>42033</c:v>
                </c:pt>
                <c:pt idx="2490">
                  <c:v>42034</c:v>
                </c:pt>
                <c:pt idx="2491">
                  <c:v>42037</c:v>
                </c:pt>
                <c:pt idx="2492">
                  <c:v>42038</c:v>
                </c:pt>
                <c:pt idx="2493">
                  <c:v>42039</c:v>
                </c:pt>
                <c:pt idx="2494">
                  <c:v>42040</c:v>
                </c:pt>
                <c:pt idx="2495">
                  <c:v>42041</c:v>
                </c:pt>
                <c:pt idx="2496">
                  <c:v>42044</c:v>
                </c:pt>
                <c:pt idx="2497">
                  <c:v>42045</c:v>
                </c:pt>
                <c:pt idx="2498">
                  <c:v>42046</c:v>
                </c:pt>
                <c:pt idx="2499">
                  <c:v>42047</c:v>
                </c:pt>
                <c:pt idx="2500">
                  <c:v>42048</c:v>
                </c:pt>
                <c:pt idx="2501">
                  <c:v>42051</c:v>
                </c:pt>
                <c:pt idx="2502">
                  <c:v>42052</c:v>
                </c:pt>
                <c:pt idx="2503">
                  <c:v>42053</c:v>
                </c:pt>
                <c:pt idx="2504">
                  <c:v>42054</c:v>
                </c:pt>
                <c:pt idx="2505">
                  <c:v>42055</c:v>
                </c:pt>
                <c:pt idx="2506">
                  <c:v>42058</c:v>
                </c:pt>
                <c:pt idx="2507">
                  <c:v>42059</c:v>
                </c:pt>
                <c:pt idx="2508">
                  <c:v>42060</c:v>
                </c:pt>
                <c:pt idx="2509">
                  <c:v>42061</c:v>
                </c:pt>
                <c:pt idx="2510">
                  <c:v>42062</c:v>
                </c:pt>
                <c:pt idx="2511">
                  <c:v>42065</c:v>
                </c:pt>
                <c:pt idx="2512">
                  <c:v>42066</c:v>
                </c:pt>
                <c:pt idx="2513">
                  <c:v>42067</c:v>
                </c:pt>
                <c:pt idx="2514">
                  <c:v>42068</c:v>
                </c:pt>
                <c:pt idx="2515">
                  <c:v>42069</c:v>
                </c:pt>
                <c:pt idx="2516">
                  <c:v>42072</c:v>
                </c:pt>
                <c:pt idx="2517">
                  <c:v>42073</c:v>
                </c:pt>
                <c:pt idx="2518">
                  <c:v>42074</c:v>
                </c:pt>
                <c:pt idx="2519">
                  <c:v>42075</c:v>
                </c:pt>
                <c:pt idx="2520">
                  <c:v>42076</c:v>
                </c:pt>
                <c:pt idx="2521">
                  <c:v>42079</c:v>
                </c:pt>
                <c:pt idx="2522">
                  <c:v>42080</c:v>
                </c:pt>
                <c:pt idx="2523">
                  <c:v>42081</c:v>
                </c:pt>
                <c:pt idx="2524">
                  <c:v>42082</c:v>
                </c:pt>
                <c:pt idx="2525">
                  <c:v>42083</c:v>
                </c:pt>
                <c:pt idx="2526">
                  <c:v>42086</c:v>
                </c:pt>
                <c:pt idx="2527">
                  <c:v>42087</c:v>
                </c:pt>
                <c:pt idx="2528">
                  <c:v>42088</c:v>
                </c:pt>
                <c:pt idx="2529">
                  <c:v>42089</c:v>
                </c:pt>
                <c:pt idx="2530">
                  <c:v>42090</c:v>
                </c:pt>
                <c:pt idx="2531">
                  <c:v>42091</c:v>
                </c:pt>
                <c:pt idx="2532">
                  <c:v>42092</c:v>
                </c:pt>
                <c:pt idx="2533">
                  <c:v>42093</c:v>
                </c:pt>
                <c:pt idx="2534">
                  <c:v>42094</c:v>
                </c:pt>
                <c:pt idx="2535">
                  <c:v>42095</c:v>
                </c:pt>
                <c:pt idx="2536">
                  <c:v>42096</c:v>
                </c:pt>
                <c:pt idx="2537">
                  <c:v>42097</c:v>
                </c:pt>
                <c:pt idx="2538">
                  <c:v>42098</c:v>
                </c:pt>
                <c:pt idx="2539">
                  <c:v>42099</c:v>
                </c:pt>
                <c:pt idx="2540">
                  <c:v>42100</c:v>
                </c:pt>
                <c:pt idx="2541">
                  <c:v>42101</c:v>
                </c:pt>
                <c:pt idx="2542">
                  <c:v>42102</c:v>
                </c:pt>
                <c:pt idx="2543">
                  <c:v>42103</c:v>
                </c:pt>
                <c:pt idx="2544">
                  <c:v>42104</c:v>
                </c:pt>
                <c:pt idx="2545">
                  <c:v>42105</c:v>
                </c:pt>
                <c:pt idx="2546">
                  <c:v>42106</c:v>
                </c:pt>
                <c:pt idx="2547">
                  <c:v>42107</c:v>
                </c:pt>
                <c:pt idx="2548">
                  <c:v>42108</c:v>
                </c:pt>
                <c:pt idx="2549">
                  <c:v>42109</c:v>
                </c:pt>
                <c:pt idx="2550">
                  <c:v>42110</c:v>
                </c:pt>
                <c:pt idx="2551">
                  <c:v>42111</c:v>
                </c:pt>
                <c:pt idx="2552">
                  <c:v>42112</c:v>
                </c:pt>
                <c:pt idx="2553">
                  <c:v>42113</c:v>
                </c:pt>
                <c:pt idx="2554">
                  <c:v>42114</c:v>
                </c:pt>
                <c:pt idx="2555">
                  <c:v>42115</c:v>
                </c:pt>
                <c:pt idx="2556">
                  <c:v>42116</c:v>
                </c:pt>
                <c:pt idx="2557">
                  <c:v>42117</c:v>
                </c:pt>
                <c:pt idx="2558">
                  <c:v>42118</c:v>
                </c:pt>
                <c:pt idx="2559">
                  <c:v>42119</c:v>
                </c:pt>
                <c:pt idx="2560">
                  <c:v>42120</c:v>
                </c:pt>
                <c:pt idx="2561">
                  <c:v>42121</c:v>
                </c:pt>
                <c:pt idx="2562">
                  <c:v>42122</c:v>
                </c:pt>
                <c:pt idx="2563">
                  <c:v>42123</c:v>
                </c:pt>
                <c:pt idx="2564">
                  <c:v>42124</c:v>
                </c:pt>
                <c:pt idx="2565">
                  <c:v>42125</c:v>
                </c:pt>
                <c:pt idx="2566">
                  <c:v>42126</c:v>
                </c:pt>
                <c:pt idx="2567">
                  <c:v>42127</c:v>
                </c:pt>
                <c:pt idx="2568">
                  <c:v>42128</c:v>
                </c:pt>
                <c:pt idx="2569">
                  <c:v>42129</c:v>
                </c:pt>
                <c:pt idx="2570">
                  <c:v>42130</c:v>
                </c:pt>
                <c:pt idx="2571">
                  <c:v>42131</c:v>
                </c:pt>
                <c:pt idx="2572">
                  <c:v>42132</c:v>
                </c:pt>
                <c:pt idx="2573">
                  <c:v>42133</c:v>
                </c:pt>
                <c:pt idx="2574">
                  <c:v>42134</c:v>
                </c:pt>
                <c:pt idx="2575">
                  <c:v>42135</c:v>
                </c:pt>
                <c:pt idx="2576">
                  <c:v>42136</c:v>
                </c:pt>
                <c:pt idx="2577">
                  <c:v>42137</c:v>
                </c:pt>
                <c:pt idx="2578">
                  <c:v>42138</c:v>
                </c:pt>
                <c:pt idx="2579">
                  <c:v>42139</c:v>
                </c:pt>
                <c:pt idx="2580">
                  <c:v>42140</c:v>
                </c:pt>
                <c:pt idx="2581">
                  <c:v>42141</c:v>
                </c:pt>
                <c:pt idx="2582">
                  <c:v>42142</c:v>
                </c:pt>
                <c:pt idx="2583">
                  <c:v>42143</c:v>
                </c:pt>
                <c:pt idx="2584">
                  <c:v>42144</c:v>
                </c:pt>
                <c:pt idx="2585">
                  <c:v>42145</c:v>
                </c:pt>
                <c:pt idx="2586">
                  <c:v>42146</c:v>
                </c:pt>
                <c:pt idx="2587">
                  <c:v>42147</c:v>
                </c:pt>
                <c:pt idx="2588">
                  <c:v>42148</c:v>
                </c:pt>
                <c:pt idx="2589">
                  <c:v>42149</c:v>
                </c:pt>
                <c:pt idx="2590">
                  <c:v>42150</c:v>
                </c:pt>
                <c:pt idx="2591">
                  <c:v>42151</c:v>
                </c:pt>
                <c:pt idx="2592">
                  <c:v>42152</c:v>
                </c:pt>
                <c:pt idx="2593">
                  <c:v>42153</c:v>
                </c:pt>
                <c:pt idx="2594">
                  <c:v>42154</c:v>
                </c:pt>
                <c:pt idx="2595">
                  <c:v>42155</c:v>
                </c:pt>
                <c:pt idx="2596">
                  <c:v>42156</c:v>
                </c:pt>
                <c:pt idx="2597">
                  <c:v>42157</c:v>
                </c:pt>
                <c:pt idx="2598">
                  <c:v>42158</c:v>
                </c:pt>
                <c:pt idx="2599">
                  <c:v>42159</c:v>
                </c:pt>
                <c:pt idx="2600">
                  <c:v>42160</c:v>
                </c:pt>
                <c:pt idx="2601">
                  <c:v>42161</c:v>
                </c:pt>
                <c:pt idx="2602">
                  <c:v>42162</c:v>
                </c:pt>
                <c:pt idx="2603">
                  <c:v>42163</c:v>
                </c:pt>
                <c:pt idx="2604">
                  <c:v>42164</c:v>
                </c:pt>
                <c:pt idx="2605">
                  <c:v>42165</c:v>
                </c:pt>
                <c:pt idx="2606">
                  <c:v>42166</c:v>
                </c:pt>
                <c:pt idx="2607">
                  <c:v>42167</c:v>
                </c:pt>
                <c:pt idx="2608">
                  <c:v>42168</c:v>
                </c:pt>
                <c:pt idx="2609">
                  <c:v>42169</c:v>
                </c:pt>
                <c:pt idx="2610">
                  <c:v>42170</c:v>
                </c:pt>
                <c:pt idx="2611">
                  <c:v>42171</c:v>
                </c:pt>
                <c:pt idx="2612">
                  <c:v>42172</c:v>
                </c:pt>
                <c:pt idx="2613">
                  <c:v>42173</c:v>
                </c:pt>
                <c:pt idx="2614">
                  <c:v>42174</c:v>
                </c:pt>
                <c:pt idx="2615">
                  <c:v>42175</c:v>
                </c:pt>
                <c:pt idx="2616">
                  <c:v>42176</c:v>
                </c:pt>
                <c:pt idx="2617">
                  <c:v>42177</c:v>
                </c:pt>
                <c:pt idx="2618">
                  <c:v>42178</c:v>
                </c:pt>
                <c:pt idx="2619">
                  <c:v>42179</c:v>
                </c:pt>
                <c:pt idx="2620">
                  <c:v>42180</c:v>
                </c:pt>
                <c:pt idx="2621">
                  <c:v>42181</c:v>
                </c:pt>
                <c:pt idx="2622">
                  <c:v>42182</c:v>
                </c:pt>
                <c:pt idx="2623">
                  <c:v>42183</c:v>
                </c:pt>
                <c:pt idx="2624">
                  <c:v>42184</c:v>
                </c:pt>
                <c:pt idx="2625">
                  <c:v>42185</c:v>
                </c:pt>
                <c:pt idx="2626">
                  <c:v>42186</c:v>
                </c:pt>
                <c:pt idx="2627">
                  <c:v>42187</c:v>
                </c:pt>
                <c:pt idx="2628">
                  <c:v>42188</c:v>
                </c:pt>
                <c:pt idx="2629">
                  <c:v>42189</c:v>
                </c:pt>
                <c:pt idx="2630">
                  <c:v>42190</c:v>
                </c:pt>
                <c:pt idx="2631">
                  <c:v>42191</c:v>
                </c:pt>
                <c:pt idx="2632">
                  <c:v>42192</c:v>
                </c:pt>
                <c:pt idx="2633">
                  <c:v>42193</c:v>
                </c:pt>
                <c:pt idx="2634">
                  <c:v>42194</c:v>
                </c:pt>
                <c:pt idx="2635">
                  <c:v>42195</c:v>
                </c:pt>
                <c:pt idx="2636">
                  <c:v>42196</c:v>
                </c:pt>
                <c:pt idx="2637">
                  <c:v>42197</c:v>
                </c:pt>
                <c:pt idx="2638">
                  <c:v>42198</c:v>
                </c:pt>
                <c:pt idx="2639">
                  <c:v>42199</c:v>
                </c:pt>
                <c:pt idx="2640">
                  <c:v>42200</c:v>
                </c:pt>
                <c:pt idx="2641">
                  <c:v>42201</c:v>
                </c:pt>
                <c:pt idx="2642">
                  <c:v>42202</c:v>
                </c:pt>
                <c:pt idx="2643">
                  <c:v>42203</c:v>
                </c:pt>
                <c:pt idx="2644">
                  <c:v>42204</c:v>
                </c:pt>
                <c:pt idx="2645">
                  <c:v>42205</c:v>
                </c:pt>
                <c:pt idx="2646">
                  <c:v>42206</c:v>
                </c:pt>
                <c:pt idx="2647">
                  <c:v>42207</c:v>
                </c:pt>
                <c:pt idx="2648">
                  <c:v>42208</c:v>
                </c:pt>
                <c:pt idx="2649">
                  <c:v>42209</c:v>
                </c:pt>
                <c:pt idx="2650">
                  <c:v>42210</c:v>
                </c:pt>
                <c:pt idx="2651">
                  <c:v>42211</c:v>
                </c:pt>
                <c:pt idx="2652">
                  <c:v>42212</c:v>
                </c:pt>
                <c:pt idx="2653">
                  <c:v>42213</c:v>
                </c:pt>
                <c:pt idx="2654">
                  <c:v>42214</c:v>
                </c:pt>
                <c:pt idx="2655">
                  <c:v>42215</c:v>
                </c:pt>
                <c:pt idx="2656">
                  <c:v>42216</c:v>
                </c:pt>
                <c:pt idx="2657">
                  <c:v>42217</c:v>
                </c:pt>
                <c:pt idx="2658">
                  <c:v>42218</c:v>
                </c:pt>
                <c:pt idx="2659">
                  <c:v>42219</c:v>
                </c:pt>
                <c:pt idx="2660">
                  <c:v>42220</c:v>
                </c:pt>
                <c:pt idx="2661">
                  <c:v>42221</c:v>
                </c:pt>
                <c:pt idx="2662">
                  <c:v>42222</c:v>
                </c:pt>
                <c:pt idx="2663">
                  <c:v>42223</c:v>
                </c:pt>
                <c:pt idx="2664">
                  <c:v>42226</c:v>
                </c:pt>
                <c:pt idx="2665">
                  <c:v>42227</c:v>
                </c:pt>
                <c:pt idx="2666">
                  <c:v>42228</c:v>
                </c:pt>
                <c:pt idx="2667">
                  <c:v>42229</c:v>
                </c:pt>
                <c:pt idx="2668">
                  <c:v>42230</c:v>
                </c:pt>
                <c:pt idx="2669">
                  <c:v>42233</c:v>
                </c:pt>
                <c:pt idx="2670">
                  <c:v>42234</c:v>
                </c:pt>
                <c:pt idx="2671">
                  <c:v>42235</c:v>
                </c:pt>
                <c:pt idx="2672">
                  <c:v>42236</c:v>
                </c:pt>
                <c:pt idx="2673">
                  <c:v>42237</c:v>
                </c:pt>
                <c:pt idx="2674">
                  <c:v>42238</c:v>
                </c:pt>
                <c:pt idx="2675">
                  <c:v>42239</c:v>
                </c:pt>
                <c:pt idx="2676">
                  <c:v>42240</c:v>
                </c:pt>
                <c:pt idx="2677">
                  <c:v>42241</c:v>
                </c:pt>
                <c:pt idx="2678">
                  <c:v>42242</c:v>
                </c:pt>
                <c:pt idx="2679">
                  <c:v>42243</c:v>
                </c:pt>
                <c:pt idx="2680">
                  <c:v>42244</c:v>
                </c:pt>
                <c:pt idx="2681">
                  <c:v>42245</c:v>
                </c:pt>
                <c:pt idx="2682">
                  <c:v>42246</c:v>
                </c:pt>
                <c:pt idx="2683">
                  <c:v>42247</c:v>
                </c:pt>
                <c:pt idx="2684">
                  <c:v>42248</c:v>
                </c:pt>
                <c:pt idx="2685">
                  <c:v>42249</c:v>
                </c:pt>
                <c:pt idx="2686">
                  <c:v>42250</c:v>
                </c:pt>
                <c:pt idx="2687">
                  <c:v>42251</c:v>
                </c:pt>
                <c:pt idx="2688">
                  <c:v>42252</c:v>
                </c:pt>
                <c:pt idx="2689">
                  <c:v>42253</c:v>
                </c:pt>
                <c:pt idx="2690">
                  <c:v>42254</c:v>
                </c:pt>
                <c:pt idx="2691">
                  <c:v>42255</c:v>
                </c:pt>
                <c:pt idx="2692">
                  <c:v>42256</c:v>
                </c:pt>
                <c:pt idx="2693">
                  <c:v>42257</c:v>
                </c:pt>
                <c:pt idx="2694">
                  <c:v>42258</c:v>
                </c:pt>
                <c:pt idx="2695">
                  <c:v>42261</c:v>
                </c:pt>
                <c:pt idx="2696">
                  <c:v>42262</c:v>
                </c:pt>
                <c:pt idx="2697">
                  <c:v>42263</c:v>
                </c:pt>
                <c:pt idx="2698">
                  <c:v>42264</c:v>
                </c:pt>
                <c:pt idx="2699">
                  <c:v>42265</c:v>
                </c:pt>
                <c:pt idx="2700">
                  <c:v>42266</c:v>
                </c:pt>
                <c:pt idx="2701">
                  <c:v>42267</c:v>
                </c:pt>
                <c:pt idx="2702">
                  <c:v>42268</c:v>
                </c:pt>
                <c:pt idx="2703">
                  <c:v>42269</c:v>
                </c:pt>
                <c:pt idx="2704">
                  <c:v>42270</c:v>
                </c:pt>
                <c:pt idx="2705">
                  <c:v>42271</c:v>
                </c:pt>
                <c:pt idx="2706">
                  <c:v>42272</c:v>
                </c:pt>
                <c:pt idx="2707">
                  <c:v>42275</c:v>
                </c:pt>
                <c:pt idx="2708">
                  <c:v>42276</c:v>
                </c:pt>
                <c:pt idx="2709">
                  <c:v>42277</c:v>
                </c:pt>
                <c:pt idx="2710">
                  <c:v>42278</c:v>
                </c:pt>
                <c:pt idx="2711">
                  <c:v>42279</c:v>
                </c:pt>
                <c:pt idx="2712">
                  <c:v>42282</c:v>
                </c:pt>
                <c:pt idx="2713">
                  <c:v>42283</c:v>
                </c:pt>
                <c:pt idx="2714">
                  <c:v>42284</c:v>
                </c:pt>
                <c:pt idx="2715">
                  <c:v>42285</c:v>
                </c:pt>
                <c:pt idx="2716">
                  <c:v>42286</c:v>
                </c:pt>
                <c:pt idx="2717">
                  <c:v>42287</c:v>
                </c:pt>
                <c:pt idx="2718">
                  <c:v>42288</c:v>
                </c:pt>
                <c:pt idx="2719">
                  <c:v>42289</c:v>
                </c:pt>
                <c:pt idx="2720">
                  <c:v>42290</c:v>
                </c:pt>
                <c:pt idx="2721">
                  <c:v>42291</c:v>
                </c:pt>
                <c:pt idx="2722">
                  <c:v>42292</c:v>
                </c:pt>
                <c:pt idx="2723">
                  <c:v>42293</c:v>
                </c:pt>
                <c:pt idx="2724">
                  <c:v>42296</c:v>
                </c:pt>
                <c:pt idx="2725">
                  <c:v>42297</c:v>
                </c:pt>
                <c:pt idx="2726">
                  <c:v>42298</c:v>
                </c:pt>
                <c:pt idx="2727">
                  <c:v>42299</c:v>
                </c:pt>
                <c:pt idx="2728">
                  <c:v>42300</c:v>
                </c:pt>
                <c:pt idx="2729">
                  <c:v>42303</c:v>
                </c:pt>
                <c:pt idx="2730">
                  <c:v>42304</c:v>
                </c:pt>
                <c:pt idx="2731">
                  <c:v>42305</c:v>
                </c:pt>
                <c:pt idx="2732">
                  <c:v>42306</c:v>
                </c:pt>
                <c:pt idx="2733">
                  <c:v>42307</c:v>
                </c:pt>
                <c:pt idx="2734">
                  <c:v>42308</c:v>
                </c:pt>
                <c:pt idx="2735">
                  <c:v>42309</c:v>
                </c:pt>
                <c:pt idx="2736">
                  <c:v>42310</c:v>
                </c:pt>
                <c:pt idx="2737">
                  <c:v>42311</c:v>
                </c:pt>
                <c:pt idx="2738">
                  <c:v>42312</c:v>
                </c:pt>
                <c:pt idx="2739">
                  <c:v>42313</c:v>
                </c:pt>
                <c:pt idx="2740">
                  <c:v>42314</c:v>
                </c:pt>
                <c:pt idx="2741">
                  <c:v>42315</c:v>
                </c:pt>
                <c:pt idx="2742">
                  <c:v>42316</c:v>
                </c:pt>
                <c:pt idx="2743">
                  <c:v>42317</c:v>
                </c:pt>
                <c:pt idx="2744">
                  <c:v>42318</c:v>
                </c:pt>
                <c:pt idx="2745">
                  <c:v>42319</c:v>
                </c:pt>
                <c:pt idx="2746">
                  <c:v>42320</c:v>
                </c:pt>
                <c:pt idx="2747">
                  <c:v>42321</c:v>
                </c:pt>
                <c:pt idx="2748">
                  <c:v>42324</c:v>
                </c:pt>
                <c:pt idx="2749">
                  <c:v>42325</c:v>
                </c:pt>
                <c:pt idx="2750">
                  <c:v>42326</c:v>
                </c:pt>
                <c:pt idx="2751">
                  <c:v>42327</c:v>
                </c:pt>
                <c:pt idx="2752">
                  <c:v>42328</c:v>
                </c:pt>
                <c:pt idx="2753">
                  <c:v>42329</c:v>
                </c:pt>
                <c:pt idx="2754">
                  <c:v>42330</c:v>
                </c:pt>
                <c:pt idx="2755">
                  <c:v>42331</c:v>
                </c:pt>
                <c:pt idx="2756">
                  <c:v>42332</c:v>
                </c:pt>
                <c:pt idx="2757">
                  <c:v>42333</c:v>
                </c:pt>
                <c:pt idx="2758">
                  <c:v>42334</c:v>
                </c:pt>
                <c:pt idx="2759">
                  <c:v>42335</c:v>
                </c:pt>
                <c:pt idx="2760">
                  <c:v>42336</c:v>
                </c:pt>
                <c:pt idx="2761">
                  <c:v>42337</c:v>
                </c:pt>
                <c:pt idx="2762">
                  <c:v>42338</c:v>
                </c:pt>
                <c:pt idx="2763">
                  <c:v>42339</c:v>
                </c:pt>
                <c:pt idx="2764">
                  <c:v>42340</c:v>
                </c:pt>
                <c:pt idx="2765">
                  <c:v>42341</c:v>
                </c:pt>
                <c:pt idx="2766">
                  <c:v>42342</c:v>
                </c:pt>
                <c:pt idx="2767">
                  <c:v>42343</c:v>
                </c:pt>
                <c:pt idx="2768">
                  <c:v>42344</c:v>
                </c:pt>
                <c:pt idx="2769">
                  <c:v>42345</c:v>
                </c:pt>
                <c:pt idx="2770">
                  <c:v>42346</c:v>
                </c:pt>
                <c:pt idx="2771">
                  <c:v>42347</c:v>
                </c:pt>
                <c:pt idx="2772">
                  <c:v>42348</c:v>
                </c:pt>
                <c:pt idx="2773">
                  <c:v>42349</c:v>
                </c:pt>
                <c:pt idx="2774">
                  <c:v>42350</c:v>
                </c:pt>
                <c:pt idx="2775">
                  <c:v>42351</c:v>
                </c:pt>
                <c:pt idx="2776">
                  <c:v>42352</c:v>
                </c:pt>
                <c:pt idx="2777">
                  <c:v>42353</c:v>
                </c:pt>
                <c:pt idx="2778">
                  <c:v>42354</c:v>
                </c:pt>
                <c:pt idx="2779">
                  <c:v>42355</c:v>
                </c:pt>
                <c:pt idx="2780">
                  <c:v>42356</c:v>
                </c:pt>
                <c:pt idx="2781">
                  <c:v>42357</c:v>
                </c:pt>
                <c:pt idx="2782">
                  <c:v>42358</c:v>
                </c:pt>
                <c:pt idx="2783">
                  <c:v>42359</c:v>
                </c:pt>
                <c:pt idx="2784">
                  <c:v>42360</c:v>
                </c:pt>
                <c:pt idx="2785">
                  <c:v>42361</c:v>
                </c:pt>
                <c:pt idx="2786">
                  <c:v>42362</c:v>
                </c:pt>
                <c:pt idx="2787">
                  <c:v>42363</c:v>
                </c:pt>
                <c:pt idx="2788">
                  <c:v>42364</c:v>
                </c:pt>
                <c:pt idx="2789">
                  <c:v>42365</c:v>
                </c:pt>
                <c:pt idx="2790">
                  <c:v>42366</c:v>
                </c:pt>
                <c:pt idx="2791">
                  <c:v>42367</c:v>
                </c:pt>
                <c:pt idx="2792">
                  <c:v>42368</c:v>
                </c:pt>
                <c:pt idx="2793">
                  <c:v>42369</c:v>
                </c:pt>
                <c:pt idx="2794">
                  <c:v>42370</c:v>
                </c:pt>
                <c:pt idx="2795">
                  <c:v>42371</c:v>
                </c:pt>
                <c:pt idx="2796">
                  <c:v>42372</c:v>
                </c:pt>
                <c:pt idx="2797">
                  <c:v>42373</c:v>
                </c:pt>
                <c:pt idx="2798">
                  <c:v>42374</c:v>
                </c:pt>
                <c:pt idx="2799">
                  <c:v>42375</c:v>
                </c:pt>
                <c:pt idx="2800">
                  <c:v>42376</c:v>
                </c:pt>
                <c:pt idx="2801">
                  <c:v>42377</c:v>
                </c:pt>
                <c:pt idx="2802">
                  <c:v>42378</c:v>
                </c:pt>
                <c:pt idx="2803">
                  <c:v>42379</c:v>
                </c:pt>
                <c:pt idx="2804">
                  <c:v>42380</c:v>
                </c:pt>
                <c:pt idx="2805">
                  <c:v>42381</c:v>
                </c:pt>
                <c:pt idx="2806">
                  <c:v>42382</c:v>
                </c:pt>
                <c:pt idx="2807">
                  <c:v>42383</c:v>
                </c:pt>
                <c:pt idx="2808">
                  <c:v>42384</c:v>
                </c:pt>
                <c:pt idx="2809">
                  <c:v>42385</c:v>
                </c:pt>
                <c:pt idx="2810">
                  <c:v>42386</c:v>
                </c:pt>
                <c:pt idx="2811">
                  <c:v>42387</c:v>
                </c:pt>
                <c:pt idx="2812">
                  <c:v>42388</c:v>
                </c:pt>
                <c:pt idx="2813">
                  <c:v>42389</c:v>
                </c:pt>
                <c:pt idx="2814">
                  <c:v>42390</c:v>
                </c:pt>
                <c:pt idx="2815">
                  <c:v>42391</c:v>
                </c:pt>
                <c:pt idx="2816">
                  <c:v>42392</c:v>
                </c:pt>
                <c:pt idx="2817">
                  <c:v>42393</c:v>
                </c:pt>
                <c:pt idx="2818">
                  <c:v>42394</c:v>
                </c:pt>
                <c:pt idx="2819">
                  <c:v>42395</c:v>
                </c:pt>
                <c:pt idx="2820">
                  <c:v>42396</c:v>
                </c:pt>
                <c:pt idx="2821">
                  <c:v>42397</c:v>
                </c:pt>
                <c:pt idx="2822">
                  <c:v>42398</c:v>
                </c:pt>
                <c:pt idx="2823">
                  <c:v>42399</c:v>
                </c:pt>
                <c:pt idx="2824">
                  <c:v>42400</c:v>
                </c:pt>
                <c:pt idx="2825">
                  <c:v>42401</c:v>
                </c:pt>
                <c:pt idx="2826">
                  <c:v>42402</c:v>
                </c:pt>
                <c:pt idx="2827">
                  <c:v>42403</c:v>
                </c:pt>
                <c:pt idx="2828">
                  <c:v>42404</c:v>
                </c:pt>
                <c:pt idx="2829">
                  <c:v>42405</c:v>
                </c:pt>
                <c:pt idx="2830">
                  <c:v>42408</c:v>
                </c:pt>
                <c:pt idx="2831">
                  <c:v>42409</c:v>
                </c:pt>
                <c:pt idx="2832">
                  <c:v>42410</c:v>
                </c:pt>
                <c:pt idx="2833">
                  <c:v>42411</c:v>
                </c:pt>
                <c:pt idx="2834">
                  <c:v>42412</c:v>
                </c:pt>
                <c:pt idx="2835">
                  <c:v>42415</c:v>
                </c:pt>
                <c:pt idx="2836">
                  <c:v>42416</c:v>
                </c:pt>
                <c:pt idx="2837">
                  <c:v>42417</c:v>
                </c:pt>
                <c:pt idx="2838">
                  <c:v>42418</c:v>
                </c:pt>
                <c:pt idx="2839">
                  <c:v>42419</c:v>
                </c:pt>
                <c:pt idx="2840">
                  <c:v>42420</c:v>
                </c:pt>
                <c:pt idx="2841">
                  <c:v>42422</c:v>
                </c:pt>
                <c:pt idx="2842">
                  <c:v>42423</c:v>
                </c:pt>
                <c:pt idx="2843">
                  <c:v>42424</c:v>
                </c:pt>
                <c:pt idx="2844">
                  <c:v>42425</c:v>
                </c:pt>
                <c:pt idx="2845">
                  <c:v>42426</c:v>
                </c:pt>
                <c:pt idx="2846">
                  <c:v>42429</c:v>
                </c:pt>
                <c:pt idx="2847">
                  <c:v>42430</c:v>
                </c:pt>
                <c:pt idx="2848">
                  <c:v>42431</c:v>
                </c:pt>
                <c:pt idx="2849">
                  <c:v>42432</c:v>
                </c:pt>
                <c:pt idx="2850">
                  <c:v>42433</c:v>
                </c:pt>
                <c:pt idx="2851">
                  <c:v>42436</c:v>
                </c:pt>
                <c:pt idx="2852">
                  <c:v>42437</c:v>
                </c:pt>
                <c:pt idx="2853">
                  <c:v>42438</c:v>
                </c:pt>
                <c:pt idx="2854">
                  <c:v>42439</c:v>
                </c:pt>
                <c:pt idx="2855">
                  <c:v>42440</c:v>
                </c:pt>
                <c:pt idx="2856">
                  <c:v>42443</c:v>
                </c:pt>
                <c:pt idx="2857">
                  <c:v>42444</c:v>
                </c:pt>
                <c:pt idx="2858">
                  <c:v>42445</c:v>
                </c:pt>
                <c:pt idx="2859">
                  <c:v>42446</c:v>
                </c:pt>
                <c:pt idx="2860">
                  <c:v>42447</c:v>
                </c:pt>
                <c:pt idx="2861">
                  <c:v>42448</c:v>
                </c:pt>
                <c:pt idx="2862">
                  <c:v>42449</c:v>
                </c:pt>
                <c:pt idx="2863">
                  <c:v>42450</c:v>
                </c:pt>
                <c:pt idx="2864">
                  <c:v>42451</c:v>
                </c:pt>
                <c:pt idx="2865">
                  <c:v>42452</c:v>
                </c:pt>
                <c:pt idx="2866">
                  <c:v>42453</c:v>
                </c:pt>
                <c:pt idx="2867">
                  <c:v>42454</c:v>
                </c:pt>
                <c:pt idx="2868">
                  <c:v>42455</c:v>
                </c:pt>
                <c:pt idx="2869">
                  <c:v>42456</c:v>
                </c:pt>
                <c:pt idx="2870">
                  <c:v>42457</c:v>
                </c:pt>
                <c:pt idx="2871">
                  <c:v>42458</c:v>
                </c:pt>
                <c:pt idx="2872">
                  <c:v>42459</c:v>
                </c:pt>
                <c:pt idx="2873">
                  <c:v>42460</c:v>
                </c:pt>
                <c:pt idx="2874">
                  <c:v>42461</c:v>
                </c:pt>
                <c:pt idx="2875">
                  <c:v>42464</c:v>
                </c:pt>
                <c:pt idx="2876">
                  <c:v>42465</c:v>
                </c:pt>
                <c:pt idx="2877">
                  <c:v>42466</c:v>
                </c:pt>
                <c:pt idx="2878">
                  <c:v>42467</c:v>
                </c:pt>
                <c:pt idx="2879">
                  <c:v>42468</c:v>
                </c:pt>
                <c:pt idx="2880">
                  <c:v>42471</c:v>
                </c:pt>
                <c:pt idx="2881">
                  <c:v>42472</c:v>
                </c:pt>
                <c:pt idx="2882">
                  <c:v>42473</c:v>
                </c:pt>
                <c:pt idx="2883">
                  <c:v>42474</c:v>
                </c:pt>
                <c:pt idx="2884">
                  <c:v>42475</c:v>
                </c:pt>
                <c:pt idx="2885">
                  <c:v>42476</c:v>
                </c:pt>
                <c:pt idx="2886">
                  <c:v>42477</c:v>
                </c:pt>
                <c:pt idx="2887">
                  <c:v>42478</c:v>
                </c:pt>
                <c:pt idx="2888">
                  <c:v>42479</c:v>
                </c:pt>
                <c:pt idx="2889">
                  <c:v>42480</c:v>
                </c:pt>
                <c:pt idx="2890">
                  <c:v>42481</c:v>
                </c:pt>
                <c:pt idx="2891">
                  <c:v>42482</c:v>
                </c:pt>
                <c:pt idx="2892">
                  <c:v>42485</c:v>
                </c:pt>
                <c:pt idx="2893">
                  <c:v>42486</c:v>
                </c:pt>
                <c:pt idx="2894">
                  <c:v>42487</c:v>
                </c:pt>
                <c:pt idx="2895">
                  <c:v>42488</c:v>
                </c:pt>
                <c:pt idx="2896">
                  <c:v>42489</c:v>
                </c:pt>
                <c:pt idx="2897">
                  <c:v>42490</c:v>
                </c:pt>
                <c:pt idx="2898">
                  <c:v>42491</c:v>
                </c:pt>
                <c:pt idx="2899">
                  <c:v>42492</c:v>
                </c:pt>
                <c:pt idx="2900">
                  <c:v>42493</c:v>
                </c:pt>
                <c:pt idx="2901">
                  <c:v>42494</c:v>
                </c:pt>
                <c:pt idx="2902">
                  <c:v>42495</c:v>
                </c:pt>
                <c:pt idx="2903">
                  <c:v>42496</c:v>
                </c:pt>
                <c:pt idx="2904">
                  <c:v>42497</c:v>
                </c:pt>
                <c:pt idx="2905">
                  <c:v>42498</c:v>
                </c:pt>
                <c:pt idx="2906">
                  <c:v>42499</c:v>
                </c:pt>
                <c:pt idx="2907">
                  <c:v>42500</c:v>
                </c:pt>
                <c:pt idx="2908">
                  <c:v>42501</c:v>
                </c:pt>
                <c:pt idx="2909">
                  <c:v>42502</c:v>
                </c:pt>
                <c:pt idx="2910">
                  <c:v>42503</c:v>
                </c:pt>
                <c:pt idx="2911">
                  <c:v>42504</c:v>
                </c:pt>
                <c:pt idx="2912">
                  <c:v>42505</c:v>
                </c:pt>
                <c:pt idx="2913">
                  <c:v>42506</c:v>
                </c:pt>
                <c:pt idx="2914">
                  <c:v>42507</c:v>
                </c:pt>
                <c:pt idx="2915">
                  <c:v>42508</c:v>
                </c:pt>
                <c:pt idx="2916">
                  <c:v>42509</c:v>
                </c:pt>
                <c:pt idx="2917">
                  <c:v>42510</c:v>
                </c:pt>
                <c:pt idx="2918">
                  <c:v>42511</c:v>
                </c:pt>
                <c:pt idx="2919">
                  <c:v>42512</c:v>
                </c:pt>
                <c:pt idx="2920">
                  <c:v>42513</c:v>
                </c:pt>
                <c:pt idx="2921">
                  <c:v>42514</c:v>
                </c:pt>
                <c:pt idx="2922">
                  <c:v>42515</c:v>
                </c:pt>
                <c:pt idx="2923">
                  <c:v>42516</c:v>
                </c:pt>
                <c:pt idx="2924">
                  <c:v>42517</c:v>
                </c:pt>
                <c:pt idx="2925">
                  <c:v>42518</c:v>
                </c:pt>
                <c:pt idx="2926">
                  <c:v>42519</c:v>
                </c:pt>
                <c:pt idx="2927">
                  <c:v>42520</c:v>
                </c:pt>
                <c:pt idx="2928">
                  <c:v>42521</c:v>
                </c:pt>
                <c:pt idx="2929">
                  <c:v>42522</c:v>
                </c:pt>
                <c:pt idx="2930">
                  <c:v>42523</c:v>
                </c:pt>
                <c:pt idx="2931">
                  <c:v>42524</c:v>
                </c:pt>
                <c:pt idx="2932">
                  <c:v>42527</c:v>
                </c:pt>
                <c:pt idx="2933">
                  <c:v>42528</c:v>
                </c:pt>
                <c:pt idx="2934">
                  <c:v>42529</c:v>
                </c:pt>
                <c:pt idx="2935">
                  <c:v>42530</c:v>
                </c:pt>
                <c:pt idx="2936">
                  <c:v>42531</c:v>
                </c:pt>
                <c:pt idx="2937">
                  <c:v>42534</c:v>
                </c:pt>
                <c:pt idx="2938">
                  <c:v>42535</c:v>
                </c:pt>
                <c:pt idx="2939">
                  <c:v>42536</c:v>
                </c:pt>
                <c:pt idx="2940">
                  <c:v>42537</c:v>
                </c:pt>
                <c:pt idx="2941">
                  <c:v>42538</c:v>
                </c:pt>
                <c:pt idx="2942">
                  <c:v>42539</c:v>
                </c:pt>
                <c:pt idx="2943">
                  <c:v>42540</c:v>
                </c:pt>
                <c:pt idx="2944">
                  <c:v>42541</c:v>
                </c:pt>
                <c:pt idx="2945">
                  <c:v>42542</c:v>
                </c:pt>
                <c:pt idx="2946">
                  <c:v>42543</c:v>
                </c:pt>
                <c:pt idx="2947">
                  <c:v>42544</c:v>
                </c:pt>
                <c:pt idx="2948">
                  <c:v>42545</c:v>
                </c:pt>
                <c:pt idx="2949">
                  <c:v>42546</c:v>
                </c:pt>
                <c:pt idx="2950">
                  <c:v>42547</c:v>
                </c:pt>
                <c:pt idx="2951">
                  <c:v>42548</c:v>
                </c:pt>
                <c:pt idx="2952">
                  <c:v>42549</c:v>
                </c:pt>
                <c:pt idx="2953">
                  <c:v>42550</c:v>
                </c:pt>
                <c:pt idx="2954">
                  <c:v>42551</c:v>
                </c:pt>
                <c:pt idx="2955">
                  <c:v>42552</c:v>
                </c:pt>
                <c:pt idx="2956">
                  <c:v>42553</c:v>
                </c:pt>
                <c:pt idx="2957">
                  <c:v>42554</c:v>
                </c:pt>
                <c:pt idx="2958">
                  <c:v>42555</c:v>
                </c:pt>
                <c:pt idx="2959">
                  <c:v>42556</c:v>
                </c:pt>
                <c:pt idx="2960">
                  <c:v>42557</c:v>
                </c:pt>
                <c:pt idx="2961">
                  <c:v>42558</c:v>
                </c:pt>
                <c:pt idx="2962">
                  <c:v>42559</c:v>
                </c:pt>
                <c:pt idx="2963">
                  <c:v>42562</c:v>
                </c:pt>
                <c:pt idx="2964">
                  <c:v>42563</c:v>
                </c:pt>
                <c:pt idx="2965">
                  <c:v>42564</c:v>
                </c:pt>
                <c:pt idx="2966">
                  <c:v>42565</c:v>
                </c:pt>
                <c:pt idx="2967">
                  <c:v>42566</c:v>
                </c:pt>
                <c:pt idx="2968">
                  <c:v>42567</c:v>
                </c:pt>
                <c:pt idx="2969">
                  <c:v>42568</c:v>
                </c:pt>
                <c:pt idx="2970">
                  <c:v>42569</c:v>
                </c:pt>
                <c:pt idx="2971">
                  <c:v>42570</c:v>
                </c:pt>
                <c:pt idx="2972">
                  <c:v>42571</c:v>
                </c:pt>
                <c:pt idx="2973">
                  <c:v>42572</c:v>
                </c:pt>
                <c:pt idx="2974">
                  <c:v>42573</c:v>
                </c:pt>
                <c:pt idx="2975">
                  <c:v>42574</c:v>
                </c:pt>
                <c:pt idx="2976">
                  <c:v>42575</c:v>
                </c:pt>
                <c:pt idx="2977">
                  <c:v>42576</c:v>
                </c:pt>
                <c:pt idx="2978">
                  <c:v>42577</c:v>
                </c:pt>
                <c:pt idx="2979">
                  <c:v>42578</c:v>
                </c:pt>
                <c:pt idx="2980">
                  <c:v>42579</c:v>
                </c:pt>
                <c:pt idx="2981">
                  <c:v>42580</c:v>
                </c:pt>
                <c:pt idx="2982">
                  <c:v>42581</c:v>
                </c:pt>
                <c:pt idx="2983">
                  <c:v>42582</c:v>
                </c:pt>
                <c:pt idx="2984">
                  <c:v>42583</c:v>
                </c:pt>
                <c:pt idx="2985">
                  <c:v>42584</c:v>
                </c:pt>
                <c:pt idx="2986">
                  <c:v>42585</c:v>
                </c:pt>
                <c:pt idx="2987">
                  <c:v>42586</c:v>
                </c:pt>
                <c:pt idx="2988">
                  <c:v>42587</c:v>
                </c:pt>
                <c:pt idx="2989">
                  <c:v>42588</c:v>
                </c:pt>
                <c:pt idx="2990">
                  <c:v>42589</c:v>
                </c:pt>
                <c:pt idx="2991">
                  <c:v>42590</c:v>
                </c:pt>
                <c:pt idx="2992">
                  <c:v>42591</c:v>
                </c:pt>
                <c:pt idx="2993">
                  <c:v>42592</c:v>
                </c:pt>
                <c:pt idx="2994">
                  <c:v>42593</c:v>
                </c:pt>
                <c:pt idx="2995">
                  <c:v>42594</c:v>
                </c:pt>
                <c:pt idx="2996">
                  <c:v>42595</c:v>
                </c:pt>
                <c:pt idx="2997">
                  <c:v>42596</c:v>
                </c:pt>
                <c:pt idx="2998">
                  <c:v>42597</c:v>
                </c:pt>
                <c:pt idx="2999">
                  <c:v>42598</c:v>
                </c:pt>
                <c:pt idx="3000">
                  <c:v>42599</c:v>
                </c:pt>
                <c:pt idx="3001">
                  <c:v>42600</c:v>
                </c:pt>
                <c:pt idx="3002">
                  <c:v>42601</c:v>
                </c:pt>
                <c:pt idx="3003">
                  <c:v>42604</c:v>
                </c:pt>
                <c:pt idx="3004">
                  <c:v>42605</c:v>
                </c:pt>
                <c:pt idx="3005">
                  <c:v>42606</c:v>
                </c:pt>
                <c:pt idx="3006">
                  <c:v>42607</c:v>
                </c:pt>
                <c:pt idx="3007">
                  <c:v>42608</c:v>
                </c:pt>
                <c:pt idx="3008">
                  <c:v>42611</c:v>
                </c:pt>
                <c:pt idx="3009">
                  <c:v>42612</c:v>
                </c:pt>
                <c:pt idx="3010">
                  <c:v>42613</c:v>
                </c:pt>
                <c:pt idx="3011">
                  <c:v>42614</c:v>
                </c:pt>
                <c:pt idx="3012">
                  <c:v>42615</c:v>
                </c:pt>
                <c:pt idx="3013">
                  <c:v>42616</c:v>
                </c:pt>
                <c:pt idx="3014">
                  <c:v>42617</c:v>
                </c:pt>
                <c:pt idx="3015">
                  <c:v>42618</c:v>
                </c:pt>
                <c:pt idx="3016">
                  <c:v>42619</c:v>
                </c:pt>
                <c:pt idx="3017">
                  <c:v>42620</c:v>
                </c:pt>
                <c:pt idx="3018">
                  <c:v>42621</c:v>
                </c:pt>
                <c:pt idx="3019">
                  <c:v>42622</c:v>
                </c:pt>
                <c:pt idx="3020">
                  <c:v>42623</c:v>
                </c:pt>
                <c:pt idx="3021">
                  <c:v>42624</c:v>
                </c:pt>
                <c:pt idx="3022">
                  <c:v>42625</c:v>
                </c:pt>
                <c:pt idx="3023">
                  <c:v>42626</c:v>
                </c:pt>
                <c:pt idx="3024">
                  <c:v>42627</c:v>
                </c:pt>
                <c:pt idx="3025">
                  <c:v>42628</c:v>
                </c:pt>
                <c:pt idx="3026">
                  <c:v>42629</c:v>
                </c:pt>
                <c:pt idx="3027">
                  <c:v>42630</c:v>
                </c:pt>
                <c:pt idx="3028">
                  <c:v>42631</c:v>
                </c:pt>
                <c:pt idx="3029">
                  <c:v>42632</c:v>
                </c:pt>
                <c:pt idx="3030">
                  <c:v>42633</c:v>
                </c:pt>
                <c:pt idx="3031">
                  <c:v>42634</c:v>
                </c:pt>
                <c:pt idx="3032">
                  <c:v>42635</c:v>
                </c:pt>
                <c:pt idx="3033">
                  <c:v>42636</c:v>
                </c:pt>
                <c:pt idx="3034">
                  <c:v>42637</c:v>
                </c:pt>
                <c:pt idx="3035">
                  <c:v>42638</c:v>
                </c:pt>
                <c:pt idx="3036">
                  <c:v>42639</c:v>
                </c:pt>
                <c:pt idx="3037">
                  <c:v>42640</c:v>
                </c:pt>
                <c:pt idx="3038">
                  <c:v>42641</c:v>
                </c:pt>
                <c:pt idx="3039">
                  <c:v>42642</c:v>
                </c:pt>
                <c:pt idx="3040">
                  <c:v>42643</c:v>
                </c:pt>
                <c:pt idx="3041">
                  <c:v>42644</c:v>
                </c:pt>
                <c:pt idx="3042">
                  <c:v>42645</c:v>
                </c:pt>
                <c:pt idx="3043">
                  <c:v>42646</c:v>
                </c:pt>
                <c:pt idx="3044">
                  <c:v>42647</c:v>
                </c:pt>
                <c:pt idx="3045">
                  <c:v>42648</c:v>
                </c:pt>
                <c:pt idx="3046">
                  <c:v>42649</c:v>
                </c:pt>
                <c:pt idx="3047">
                  <c:v>42650</c:v>
                </c:pt>
                <c:pt idx="3048">
                  <c:v>42653</c:v>
                </c:pt>
                <c:pt idx="3049">
                  <c:v>42654</c:v>
                </c:pt>
                <c:pt idx="3050">
                  <c:v>42655</c:v>
                </c:pt>
                <c:pt idx="3051">
                  <c:v>42656</c:v>
                </c:pt>
                <c:pt idx="3052">
                  <c:v>42657</c:v>
                </c:pt>
                <c:pt idx="3053">
                  <c:v>42658</c:v>
                </c:pt>
                <c:pt idx="3054">
                  <c:v>42659</c:v>
                </c:pt>
                <c:pt idx="3055">
                  <c:v>42660</c:v>
                </c:pt>
                <c:pt idx="3056">
                  <c:v>42661</c:v>
                </c:pt>
                <c:pt idx="3057">
                  <c:v>42662</c:v>
                </c:pt>
                <c:pt idx="3058">
                  <c:v>42663</c:v>
                </c:pt>
                <c:pt idx="3059">
                  <c:v>42664</c:v>
                </c:pt>
                <c:pt idx="3060">
                  <c:v>42665</c:v>
                </c:pt>
                <c:pt idx="3061">
                  <c:v>42666</c:v>
                </c:pt>
                <c:pt idx="3062">
                  <c:v>42667</c:v>
                </c:pt>
                <c:pt idx="3063">
                  <c:v>42668</c:v>
                </c:pt>
                <c:pt idx="3064">
                  <c:v>42669</c:v>
                </c:pt>
                <c:pt idx="3065">
                  <c:v>42670</c:v>
                </c:pt>
                <c:pt idx="3066">
                  <c:v>42671</c:v>
                </c:pt>
                <c:pt idx="3067">
                  <c:v>42672</c:v>
                </c:pt>
                <c:pt idx="3068">
                  <c:v>42673</c:v>
                </c:pt>
                <c:pt idx="3069">
                  <c:v>42674</c:v>
                </c:pt>
                <c:pt idx="3070">
                  <c:v>42675</c:v>
                </c:pt>
                <c:pt idx="3071">
                  <c:v>42676</c:v>
                </c:pt>
                <c:pt idx="3072">
                  <c:v>42677</c:v>
                </c:pt>
                <c:pt idx="3073">
                  <c:v>42678</c:v>
                </c:pt>
                <c:pt idx="3074">
                  <c:v>42679</c:v>
                </c:pt>
                <c:pt idx="3075">
                  <c:v>42680</c:v>
                </c:pt>
                <c:pt idx="3076">
                  <c:v>42681</c:v>
                </c:pt>
                <c:pt idx="3077">
                  <c:v>42682</c:v>
                </c:pt>
                <c:pt idx="3078">
                  <c:v>42683</c:v>
                </c:pt>
                <c:pt idx="3079">
                  <c:v>42684</c:v>
                </c:pt>
                <c:pt idx="3080">
                  <c:v>42685</c:v>
                </c:pt>
                <c:pt idx="3081">
                  <c:v>42688</c:v>
                </c:pt>
                <c:pt idx="3082">
                  <c:v>42689</c:v>
                </c:pt>
                <c:pt idx="3083">
                  <c:v>42690</c:v>
                </c:pt>
                <c:pt idx="3084">
                  <c:v>42691</c:v>
                </c:pt>
                <c:pt idx="3085">
                  <c:v>42692</c:v>
                </c:pt>
                <c:pt idx="3086">
                  <c:v>42693</c:v>
                </c:pt>
                <c:pt idx="3087">
                  <c:v>42694</c:v>
                </c:pt>
                <c:pt idx="3088">
                  <c:v>42695</c:v>
                </c:pt>
                <c:pt idx="3089">
                  <c:v>42696</c:v>
                </c:pt>
                <c:pt idx="3090">
                  <c:v>42697</c:v>
                </c:pt>
                <c:pt idx="3091">
                  <c:v>42698</c:v>
                </c:pt>
                <c:pt idx="3092">
                  <c:v>42699</c:v>
                </c:pt>
                <c:pt idx="3093">
                  <c:v>42702</c:v>
                </c:pt>
                <c:pt idx="3094">
                  <c:v>42703</c:v>
                </c:pt>
                <c:pt idx="3095">
                  <c:v>42704</c:v>
                </c:pt>
                <c:pt idx="3096">
                  <c:v>42705</c:v>
                </c:pt>
                <c:pt idx="3097">
                  <c:v>42706</c:v>
                </c:pt>
                <c:pt idx="3098">
                  <c:v>42709</c:v>
                </c:pt>
                <c:pt idx="3099">
                  <c:v>42710</c:v>
                </c:pt>
                <c:pt idx="3100">
                  <c:v>42711</c:v>
                </c:pt>
                <c:pt idx="3101">
                  <c:v>42712</c:v>
                </c:pt>
                <c:pt idx="3102">
                  <c:v>42713</c:v>
                </c:pt>
                <c:pt idx="3103">
                  <c:v>42714</c:v>
                </c:pt>
                <c:pt idx="3104">
                  <c:v>42715</c:v>
                </c:pt>
                <c:pt idx="3105">
                  <c:v>42716</c:v>
                </c:pt>
                <c:pt idx="3106">
                  <c:v>42717</c:v>
                </c:pt>
                <c:pt idx="3107">
                  <c:v>42718</c:v>
                </c:pt>
                <c:pt idx="3108">
                  <c:v>42719</c:v>
                </c:pt>
                <c:pt idx="3109">
                  <c:v>42720</c:v>
                </c:pt>
                <c:pt idx="3110">
                  <c:v>42723</c:v>
                </c:pt>
                <c:pt idx="3111">
                  <c:v>42724</c:v>
                </c:pt>
                <c:pt idx="3112">
                  <c:v>42725</c:v>
                </c:pt>
                <c:pt idx="3113">
                  <c:v>42726</c:v>
                </c:pt>
                <c:pt idx="3114">
                  <c:v>42727</c:v>
                </c:pt>
                <c:pt idx="3115">
                  <c:v>42730</c:v>
                </c:pt>
                <c:pt idx="3116">
                  <c:v>42731</c:v>
                </c:pt>
                <c:pt idx="3117">
                  <c:v>42732</c:v>
                </c:pt>
                <c:pt idx="3118">
                  <c:v>42733</c:v>
                </c:pt>
                <c:pt idx="3119">
                  <c:v>42734</c:v>
                </c:pt>
                <c:pt idx="3120">
                  <c:v>42737</c:v>
                </c:pt>
                <c:pt idx="3121">
                  <c:v>42738</c:v>
                </c:pt>
                <c:pt idx="3122">
                  <c:v>42739</c:v>
                </c:pt>
                <c:pt idx="3123">
                  <c:v>42740</c:v>
                </c:pt>
                <c:pt idx="3124">
                  <c:v>42741</c:v>
                </c:pt>
                <c:pt idx="3125">
                  <c:v>42744</c:v>
                </c:pt>
                <c:pt idx="3126">
                  <c:v>42745</c:v>
                </c:pt>
                <c:pt idx="3127">
                  <c:v>42746</c:v>
                </c:pt>
                <c:pt idx="3128">
                  <c:v>42747</c:v>
                </c:pt>
                <c:pt idx="3129">
                  <c:v>42748</c:v>
                </c:pt>
                <c:pt idx="3130">
                  <c:v>42751</c:v>
                </c:pt>
                <c:pt idx="3131">
                  <c:v>42752</c:v>
                </c:pt>
                <c:pt idx="3132">
                  <c:v>42753</c:v>
                </c:pt>
                <c:pt idx="3133">
                  <c:v>42754</c:v>
                </c:pt>
                <c:pt idx="3134">
                  <c:v>42755</c:v>
                </c:pt>
                <c:pt idx="3135">
                  <c:v>42758</c:v>
                </c:pt>
                <c:pt idx="3136">
                  <c:v>42759</c:v>
                </c:pt>
                <c:pt idx="3137">
                  <c:v>42760</c:v>
                </c:pt>
                <c:pt idx="3138">
                  <c:v>42761</c:v>
                </c:pt>
                <c:pt idx="3139">
                  <c:v>42762</c:v>
                </c:pt>
                <c:pt idx="3140">
                  <c:v>42765</c:v>
                </c:pt>
                <c:pt idx="3141">
                  <c:v>42766</c:v>
                </c:pt>
                <c:pt idx="3142">
                  <c:v>42767</c:v>
                </c:pt>
                <c:pt idx="3143">
                  <c:v>42768</c:v>
                </c:pt>
                <c:pt idx="3144">
                  <c:v>42769</c:v>
                </c:pt>
                <c:pt idx="3145">
                  <c:v>42772</c:v>
                </c:pt>
                <c:pt idx="3146">
                  <c:v>42773</c:v>
                </c:pt>
                <c:pt idx="3147">
                  <c:v>42774</c:v>
                </c:pt>
                <c:pt idx="3148">
                  <c:v>42775</c:v>
                </c:pt>
                <c:pt idx="3149">
                  <c:v>42776</c:v>
                </c:pt>
                <c:pt idx="3150">
                  <c:v>42779</c:v>
                </c:pt>
                <c:pt idx="3151">
                  <c:v>42780</c:v>
                </c:pt>
                <c:pt idx="3152">
                  <c:v>42781</c:v>
                </c:pt>
                <c:pt idx="3153">
                  <c:v>42782</c:v>
                </c:pt>
                <c:pt idx="3154">
                  <c:v>42783</c:v>
                </c:pt>
                <c:pt idx="3155">
                  <c:v>42786</c:v>
                </c:pt>
                <c:pt idx="3156">
                  <c:v>42787</c:v>
                </c:pt>
                <c:pt idx="3157">
                  <c:v>42788</c:v>
                </c:pt>
                <c:pt idx="3158">
                  <c:v>42789</c:v>
                </c:pt>
                <c:pt idx="3159">
                  <c:v>42790</c:v>
                </c:pt>
                <c:pt idx="3160">
                  <c:v>42793</c:v>
                </c:pt>
                <c:pt idx="3161">
                  <c:v>42794</c:v>
                </c:pt>
                <c:pt idx="3162">
                  <c:v>42795</c:v>
                </c:pt>
                <c:pt idx="3163">
                  <c:v>42796</c:v>
                </c:pt>
                <c:pt idx="3164">
                  <c:v>42797</c:v>
                </c:pt>
                <c:pt idx="3165">
                  <c:v>42800</c:v>
                </c:pt>
                <c:pt idx="3166">
                  <c:v>42801</c:v>
                </c:pt>
                <c:pt idx="3167">
                  <c:v>42802</c:v>
                </c:pt>
                <c:pt idx="3168">
                  <c:v>42803</c:v>
                </c:pt>
                <c:pt idx="3169">
                  <c:v>42804</c:v>
                </c:pt>
                <c:pt idx="3170">
                  <c:v>42807</c:v>
                </c:pt>
                <c:pt idx="3171">
                  <c:v>42808</c:v>
                </c:pt>
                <c:pt idx="3172">
                  <c:v>42809</c:v>
                </c:pt>
                <c:pt idx="3173">
                  <c:v>42810</c:v>
                </c:pt>
                <c:pt idx="3174">
                  <c:v>42811</c:v>
                </c:pt>
                <c:pt idx="3175">
                  <c:v>42812</c:v>
                </c:pt>
                <c:pt idx="3176">
                  <c:v>42813</c:v>
                </c:pt>
                <c:pt idx="3177">
                  <c:v>42814</c:v>
                </c:pt>
                <c:pt idx="3178">
                  <c:v>42815</c:v>
                </c:pt>
                <c:pt idx="3179">
                  <c:v>42816</c:v>
                </c:pt>
                <c:pt idx="3180">
                  <c:v>42817</c:v>
                </c:pt>
                <c:pt idx="3181">
                  <c:v>42818</c:v>
                </c:pt>
                <c:pt idx="3182">
                  <c:v>42821</c:v>
                </c:pt>
                <c:pt idx="3183">
                  <c:v>42822</c:v>
                </c:pt>
                <c:pt idx="3184">
                  <c:v>42823</c:v>
                </c:pt>
                <c:pt idx="3185">
                  <c:v>42824</c:v>
                </c:pt>
                <c:pt idx="3186">
                  <c:v>42825</c:v>
                </c:pt>
                <c:pt idx="3187">
                  <c:v>42828</c:v>
                </c:pt>
                <c:pt idx="3188">
                  <c:v>42829</c:v>
                </c:pt>
                <c:pt idx="3189">
                  <c:v>42830</c:v>
                </c:pt>
                <c:pt idx="3190">
                  <c:v>42831</c:v>
                </c:pt>
                <c:pt idx="3191">
                  <c:v>42832</c:v>
                </c:pt>
                <c:pt idx="3192">
                  <c:v>42835</c:v>
                </c:pt>
                <c:pt idx="3193">
                  <c:v>42836</c:v>
                </c:pt>
                <c:pt idx="3194">
                  <c:v>42837</c:v>
                </c:pt>
                <c:pt idx="3195">
                  <c:v>42838</c:v>
                </c:pt>
                <c:pt idx="3196">
                  <c:v>42839</c:v>
                </c:pt>
                <c:pt idx="3197">
                  <c:v>42842</c:v>
                </c:pt>
                <c:pt idx="3198">
                  <c:v>42843</c:v>
                </c:pt>
                <c:pt idx="3199">
                  <c:v>42844</c:v>
                </c:pt>
                <c:pt idx="3200">
                  <c:v>42845</c:v>
                </c:pt>
                <c:pt idx="3201">
                  <c:v>42846</c:v>
                </c:pt>
                <c:pt idx="3202">
                  <c:v>42849</c:v>
                </c:pt>
                <c:pt idx="3203">
                  <c:v>42850</c:v>
                </c:pt>
                <c:pt idx="3204">
                  <c:v>42851</c:v>
                </c:pt>
                <c:pt idx="3205">
                  <c:v>42852</c:v>
                </c:pt>
                <c:pt idx="3206">
                  <c:v>42853</c:v>
                </c:pt>
                <c:pt idx="3207">
                  <c:v>42856</c:v>
                </c:pt>
                <c:pt idx="3208">
                  <c:v>42857</c:v>
                </c:pt>
                <c:pt idx="3209">
                  <c:v>42858</c:v>
                </c:pt>
                <c:pt idx="3210">
                  <c:v>42859</c:v>
                </c:pt>
                <c:pt idx="3211">
                  <c:v>42860</c:v>
                </c:pt>
                <c:pt idx="3212">
                  <c:v>42863</c:v>
                </c:pt>
                <c:pt idx="3213">
                  <c:v>42864</c:v>
                </c:pt>
                <c:pt idx="3214">
                  <c:v>42865</c:v>
                </c:pt>
                <c:pt idx="3215">
                  <c:v>42866</c:v>
                </c:pt>
                <c:pt idx="3216">
                  <c:v>42867</c:v>
                </c:pt>
                <c:pt idx="3217">
                  <c:v>42870</c:v>
                </c:pt>
                <c:pt idx="3218">
                  <c:v>42871</c:v>
                </c:pt>
                <c:pt idx="3219">
                  <c:v>42872</c:v>
                </c:pt>
                <c:pt idx="3220">
                  <c:v>42873</c:v>
                </c:pt>
                <c:pt idx="3221">
                  <c:v>42874</c:v>
                </c:pt>
                <c:pt idx="3222">
                  <c:v>42877</c:v>
                </c:pt>
                <c:pt idx="3223">
                  <c:v>42878</c:v>
                </c:pt>
                <c:pt idx="3224">
                  <c:v>42879</c:v>
                </c:pt>
                <c:pt idx="3225">
                  <c:v>42880</c:v>
                </c:pt>
                <c:pt idx="3226">
                  <c:v>42881</c:v>
                </c:pt>
                <c:pt idx="3227">
                  <c:v>42884</c:v>
                </c:pt>
                <c:pt idx="3228">
                  <c:v>42885</c:v>
                </c:pt>
                <c:pt idx="3229">
                  <c:v>42886</c:v>
                </c:pt>
                <c:pt idx="3230">
                  <c:v>42887</c:v>
                </c:pt>
                <c:pt idx="3231">
                  <c:v>42888</c:v>
                </c:pt>
                <c:pt idx="3232">
                  <c:v>42891</c:v>
                </c:pt>
                <c:pt idx="3233">
                  <c:v>42892</c:v>
                </c:pt>
                <c:pt idx="3234">
                  <c:v>42893</c:v>
                </c:pt>
                <c:pt idx="3235">
                  <c:v>42894</c:v>
                </c:pt>
                <c:pt idx="3236">
                  <c:v>42895</c:v>
                </c:pt>
                <c:pt idx="3237">
                  <c:v>42898</c:v>
                </c:pt>
                <c:pt idx="3238">
                  <c:v>42899</c:v>
                </c:pt>
                <c:pt idx="3239">
                  <c:v>42900</c:v>
                </c:pt>
                <c:pt idx="3240">
                  <c:v>42901</c:v>
                </c:pt>
                <c:pt idx="3241">
                  <c:v>42902</c:v>
                </c:pt>
                <c:pt idx="3242">
                  <c:v>42905</c:v>
                </c:pt>
                <c:pt idx="3243">
                  <c:v>42906</c:v>
                </c:pt>
                <c:pt idx="3244">
                  <c:v>42907</c:v>
                </c:pt>
                <c:pt idx="3245">
                  <c:v>42908</c:v>
                </c:pt>
                <c:pt idx="3246">
                  <c:v>42909</c:v>
                </c:pt>
                <c:pt idx="3247">
                  <c:v>42912</c:v>
                </c:pt>
                <c:pt idx="3248">
                  <c:v>42913</c:v>
                </c:pt>
                <c:pt idx="3249">
                  <c:v>42914</c:v>
                </c:pt>
                <c:pt idx="3250">
                  <c:v>42915</c:v>
                </c:pt>
                <c:pt idx="3251">
                  <c:v>42916</c:v>
                </c:pt>
                <c:pt idx="3252">
                  <c:v>42919</c:v>
                </c:pt>
                <c:pt idx="3253">
                  <c:v>42920</c:v>
                </c:pt>
                <c:pt idx="3254">
                  <c:v>42921</c:v>
                </c:pt>
                <c:pt idx="3255">
                  <c:v>42922</c:v>
                </c:pt>
                <c:pt idx="3256">
                  <c:v>42923</c:v>
                </c:pt>
                <c:pt idx="3257">
                  <c:v>42926</c:v>
                </c:pt>
                <c:pt idx="3258">
                  <c:v>42927</c:v>
                </c:pt>
                <c:pt idx="3259">
                  <c:v>42928</c:v>
                </c:pt>
                <c:pt idx="3260">
                  <c:v>42929</c:v>
                </c:pt>
                <c:pt idx="3261">
                  <c:v>42930</c:v>
                </c:pt>
                <c:pt idx="3262">
                  <c:v>42933</c:v>
                </c:pt>
                <c:pt idx="3263">
                  <c:v>42934</c:v>
                </c:pt>
                <c:pt idx="3264">
                  <c:v>42935</c:v>
                </c:pt>
                <c:pt idx="3265">
                  <c:v>42936</c:v>
                </c:pt>
                <c:pt idx="3266">
                  <c:v>42937</c:v>
                </c:pt>
                <c:pt idx="3267">
                  <c:v>42940</c:v>
                </c:pt>
                <c:pt idx="3268">
                  <c:v>42941</c:v>
                </c:pt>
                <c:pt idx="3269">
                  <c:v>42942</c:v>
                </c:pt>
                <c:pt idx="3270">
                  <c:v>42943</c:v>
                </c:pt>
                <c:pt idx="3271">
                  <c:v>42944</c:v>
                </c:pt>
                <c:pt idx="3272">
                  <c:v>42947</c:v>
                </c:pt>
                <c:pt idx="3273">
                  <c:v>42948</c:v>
                </c:pt>
                <c:pt idx="3274">
                  <c:v>42949</c:v>
                </c:pt>
                <c:pt idx="3275">
                  <c:v>42950</c:v>
                </c:pt>
                <c:pt idx="3276">
                  <c:v>42951</c:v>
                </c:pt>
                <c:pt idx="3277">
                  <c:v>42954</c:v>
                </c:pt>
                <c:pt idx="3278">
                  <c:v>42955</c:v>
                </c:pt>
                <c:pt idx="3279">
                  <c:v>42956</c:v>
                </c:pt>
                <c:pt idx="3280">
                  <c:v>42957</c:v>
                </c:pt>
                <c:pt idx="3281">
                  <c:v>42958</c:v>
                </c:pt>
                <c:pt idx="3282">
                  <c:v>42961</c:v>
                </c:pt>
                <c:pt idx="3283">
                  <c:v>42962</c:v>
                </c:pt>
                <c:pt idx="3284">
                  <c:v>42963</c:v>
                </c:pt>
                <c:pt idx="3285">
                  <c:v>42964</c:v>
                </c:pt>
                <c:pt idx="3286">
                  <c:v>42965</c:v>
                </c:pt>
                <c:pt idx="3287">
                  <c:v>42968</c:v>
                </c:pt>
                <c:pt idx="3288">
                  <c:v>42969</c:v>
                </c:pt>
                <c:pt idx="3289">
                  <c:v>42970</c:v>
                </c:pt>
                <c:pt idx="3290">
                  <c:v>42971</c:v>
                </c:pt>
                <c:pt idx="3291">
                  <c:v>42972</c:v>
                </c:pt>
                <c:pt idx="3292">
                  <c:v>42975</c:v>
                </c:pt>
                <c:pt idx="3293">
                  <c:v>42976</c:v>
                </c:pt>
                <c:pt idx="3294">
                  <c:v>42977</c:v>
                </c:pt>
                <c:pt idx="3295">
                  <c:v>42978</c:v>
                </c:pt>
                <c:pt idx="3296">
                  <c:v>42979</c:v>
                </c:pt>
                <c:pt idx="3297">
                  <c:v>42982</c:v>
                </c:pt>
                <c:pt idx="3298">
                  <c:v>42983</c:v>
                </c:pt>
                <c:pt idx="3299">
                  <c:v>42984</c:v>
                </c:pt>
                <c:pt idx="3300">
                  <c:v>42985</c:v>
                </c:pt>
                <c:pt idx="3301">
                  <c:v>42986</c:v>
                </c:pt>
                <c:pt idx="3302">
                  <c:v>42989</c:v>
                </c:pt>
                <c:pt idx="3303">
                  <c:v>42990</c:v>
                </c:pt>
                <c:pt idx="3304">
                  <c:v>42991</c:v>
                </c:pt>
                <c:pt idx="3305">
                  <c:v>42992</c:v>
                </c:pt>
                <c:pt idx="3306">
                  <c:v>42993</c:v>
                </c:pt>
                <c:pt idx="3307">
                  <c:v>42996</c:v>
                </c:pt>
                <c:pt idx="3308">
                  <c:v>42997</c:v>
                </c:pt>
                <c:pt idx="3309">
                  <c:v>42998</c:v>
                </c:pt>
                <c:pt idx="3310">
                  <c:v>42999</c:v>
                </c:pt>
                <c:pt idx="3311">
                  <c:v>43000</c:v>
                </c:pt>
                <c:pt idx="3312">
                  <c:v>43003</c:v>
                </c:pt>
                <c:pt idx="3313">
                  <c:v>43004</c:v>
                </c:pt>
                <c:pt idx="3314">
                  <c:v>43005</c:v>
                </c:pt>
                <c:pt idx="3315">
                  <c:v>43006</c:v>
                </c:pt>
                <c:pt idx="3316">
                  <c:v>43007</c:v>
                </c:pt>
                <c:pt idx="3317">
                  <c:v>43010</c:v>
                </c:pt>
                <c:pt idx="3318">
                  <c:v>43011</c:v>
                </c:pt>
                <c:pt idx="3319">
                  <c:v>43012</c:v>
                </c:pt>
                <c:pt idx="3320">
                  <c:v>43013</c:v>
                </c:pt>
                <c:pt idx="3321">
                  <c:v>43014</c:v>
                </c:pt>
                <c:pt idx="3322">
                  <c:v>43017</c:v>
                </c:pt>
                <c:pt idx="3323">
                  <c:v>43018</c:v>
                </c:pt>
                <c:pt idx="3324">
                  <c:v>43019</c:v>
                </c:pt>
                <c:pt idx="3325">
                  <c:v>43020</c:v>
                </c:pt>
                <c:pt idx="3326">
                  <c:v>43021</c:v>
                </c:pt>
                <c:pt idx="3327">
                  <c:v>43024</c:v>
                </c:pt>
                <c:pt idx="3328">
                  <c:v>43025</c:v>
                </c:pt>
                <c:pt idx="3329">
                  <c:v>43026</c:v>
                </c:pt>
                <c:pt idx="3330">
                  <c:v>43027</c:v>
                </c:pt>
                <c:pt idx="3331">
                  <c:v>43028</c:v>
                </c:pt>
                <c:pt idx="3332">
                  <c:v>43031</c:v>
                </c:pt>
                <c:pt idx="3333">
                  <c:v>43032</c:v>
                </c:pt>
                <c:pt idx="3334">
                  <c:v>43033</c:v>
                </c:pt>
                <c:pt idx="3335">
                  <c:v>43034</c:v>
                </c:pt>
                <c:pt idx="3336">
                  <c:v>43035</c:v>
                </c:pt>
                <c:pt idx="3337">
                  <c:v>43038</c:v>
                </c:pt>
                <c:pt idx="3338">
                  <c:v>43039</c:v>
                </c:pt>
                <c:pt idx="3339">
                  <c:v>43040</c:v>
                </c:pt>
                <c:pt idx="3340">
                  <c:v>43041</c:v>
                </c:pt>
                <c:pt idx="3341">
                  <c:v>43042</c:v>
                </c:pt>
                <c:pt idx="3342">
                  <c:v>43045</c:v>
                </c:pt>
                <c:pt idx="3343">
                  <c:v>43046</c:v>
                </c:pt>
                <c:pt idx="3344">
                  <c:v>43047</c:v>
                </c:pt>
                <c:pt idx="3345">
                  <c:v>43048</c:v>
                </c:pt>
                <c:pt idx="3346">
                  <c:v>43049</c:v>
                </c:pt>
                <c:pt idx="3347">
                  <c:v>43052</c:v>
                </c:pt>
                <c:pt idx="3348">
                  <c:v>43053</c:v>
                </c:pt>
                <c:pt idx="3349">
                  <c:v>43054</c:v>
                </c:pt>
                <c:pt idx="3350">
                  <c:v>43055</c:v>
                </c:pt>
                <c:pt idx="3351">
                  <c:v>43056</c:v>
                </c:pt>
                <c:pt idx="3352">
                  <c:v>43059</c:v>
                </c:pt>
                <c:pt idx="3353">
                  <c:v>43060</c:v>
                </c:pt>
                <c:pt idx="3354">
                  <c:v>43061</c:v>
                </c:pt>
                <c:pt idx="3355">
                  <c:v>43062</c:v>
                </c:pt>
                <c:pt idx="3356">
                  <c:v>43063</c:v>
                </c:pt>
                <c:pt idx="3357">
                  <c:v>43066</c:v>
                </c:pt>
                <c:pt idx="3358">
                  <c:v>43067</c:v>
                </c:pt>
                <c:pt idx="3359">
                  <c:v>43068</c:v>
                </c:pt>
                <c:pt idx="3360">
                  <c:v>43069</c:v>
                </c:pt>
                <c:pt idx="3361">
                  <c:v>43070</c:v>
                </c:pt>
                <c:pt idx="3362">
                  <c:v>43073</c:v>
                </c:pt>
                <c:pt idx="3363">
                  <c:v>43074</c:v>
                </c:pt>
                <c:pt idx="3364">
                  <c:v>43075</c:v>
                </c:pt>
                <c:pt idx="3365">
                  <c:v>43076</c:v>
                </c:pt>
                <c:pt idx="3366">
                  <c:v>43077</c:v>
                </c:pt>
                <c:pt idx="3367">
                  <c:v>43080</c:v>
                </c:pt>
                <c:pt idx="3368">
                  <c:v>43081</c:v>
                </c:pt>
                <c:pt idx="3369">
                  <c:v>43082</c:v>
                </c:pt>
                <c:pt idx="3370">
                  <c:v>43083</c:v>
                </c:pt>
                <c:pt idx="3371">
                  <c:v>43084</c:v>
                </c:pt>
                <c:pt idx="3372">
                  <c:v>43087</c:v>
                </c:pt>
                <c:pt idx="3373">
                  <c:v>43088</c:v>
                </c:pt>
                <c:pt idx="3374">
                  <c:v>43089</c:v>
                </c:pt>
                <c:pt idx="3375">
                  <c:v>43090</c:v>
                </c:pt>
                <c:pt idx="3376">
                  <c:v>43091</c:v>
                </c:pt>
                <c:pt idx="3377">
                  <c:v>43094</c:v>
                </c:pt>
                <c:pt idx="3378">
                  <c:v>43095</c:v>
                </c:pt>
                <c:pt idx="3379">
                  <c:v>43096</c:v>
                </c:pt>
                <c:pt idx="3380">
                  <c:v>43097</c:v>
                </c:pt>
                <c:pt idx="3381">
                  <c:v>43098</c:v>
                </c:pt>
                <c:pt idx="3382">
                  <c:v>43101</c:v>
                </c:pt>
                <c:pt idx="3383">
                  <c:v>43102</c:v>
                </c:pt>
                <c:pt idx="3384">
                  <c:v>43103</c:v>
                </c:pt>
                <c:pt idx="3385">
                  <c:v>43104</c:v>
                </c:pt>
                <c:pt idx="3386">
                  <c:v>43105</c:v>
                </c:pt>
                <c:pt idx="3387">
                  <c:v>43108</c:v>
                </c:pt>
                <c:pt idx="3388">
                  <c:v>43109</c:v>
                </c:pt>
                <c:pt idx="3389">
                  <c:v>43110</c:v>
                </c:pt>
                <c:pt idx="3390">
                  <c:v>43111</c:v>
                </c:pt>
                <c:pt idx="3391">
                  <c:v>43112</c:v>
                </c:pt>
                <c:pt idx="3392">
                  <c:v>43115</c:v>
                </c:pt>
                <c:pt idx="3393">
                  <c:v>43116</c:v>
                </c:pt>
                <c:pt idx="3394">
                  <c:v>43117</c:v>
                </c:pt>
                <c:pt idx="3395">
                  <c:v>43118</c:v>
                </c:pt>
                <c:pt idx="3396">
                  <c:v>43119</c:v>
                </c:pt>
                <c:pt idx="3397">
                  <c:v>43122</c:v>
                </c:pt>
                <c:pt idx="3398">
                  <c:v>43123</c:v>
                </c:pt>
                <c:pt idx="3399">
                  <c:v>43124</c:v>
                </c:pt>
                <c:pt idx="3400">
                  <c:v>43125</c:v>
                </c:pt>
                <c:pt idx="3401">
                  <c:v>43126</c:v>
                </c:pt>
                <c:pt idx="3402">
                  <c:v>43129</c:v>
                </c:pt>
                <c:pt idx="3403">
                  <c:v>43130</c:v>
                </c:pt>
                <c:pt idx="3404">
                  <c:v>43131</c:v>
                </c:pt>
                <c:pt idx="3405">
                  <c:v>43132</c:v>
                </c:pt>
                <c:pt idx="3406">
                  <c:v>43133</c:v>
                </c:pt>
                <c:pt idx="3407">
                  <c:v>43136</c:v>
                </c:pt>
                <c:pt idx="3408">
                  <c:v>43137</c:v>
                </c:pt>
                <c:pt idx="3409">
                  <c:v>43138</c:v>
                </c:pt>
                <c:pt idx="3410">
                  <c:v>43139</c:v>
                </c:pt>
                <c:pt idx="3411">
                  <c:v>43140</c:v>
                </c:pt>
                <c:pt idx="3412">
                  <c:v>43143</c:v>
                </c:pt>
                <c:pt idx="3413">
                  <c:v>43144</c:v>
                </c:pt>
                <c:pt idx="3414">
                  <c:v>43145</c:v>
                </c:pt>
                <c:pt idx="3415">
                  <c:v>43146</c:v>
                </c:pt>
                <c:pt idx="3416">
                  <c:v>43147</c:v>
                </c:pt>
                <c:pt idx="3417">
                  <c:v>43150</c:v>
                </c:pt>
                <c:pt idx="3418">
                  <c:v>43151</c:v>
                </c:pt>
                <c:pt idx="3419">
                  <c:v>43152</c:v>
                </c:pt>
                <c:pt idx="3420">
                  <c:v>43153</c:v>
                </c:pt>
                <c:pt idx="3421">
                  <c:v>43154</c:v>
                </c:pt>
                <c:pt idx="3422">
                  <c:v>43157</c:v>
                </c:pt>
                <c:pt idx="3423">
                  <c:v>43158</c:v>
                </c:pt>
                <c:pt idx="3424">
                  <c:v>43159</c:v>
                </c:pt>
                <c:pt idx="3425">
                  <c:v>43160</c:v>
                </c:pt>
                <c:pt idx="3426">
                  <c:v>43161</c:v>
                </c:pt>
                <c:pt idx="3427">
                  <c:v>43164</c:v>
                </c:pt>
                <c:pt idx="3428">
                  <c:v>43165</c:v>
                </c:pt>
                <c:pt idx="3429">
                  <c:v>43166</c:v>
                </c:pt>
                <c:pt idx="3430">
                  <c:v>43167</c:v>
                </c:pt>
                <c:pt idx="3431">
                  <c:v>43168</c:v>
                </c:pt>
                <c:pt idx="3432">
                  <c:v>43171</c:v>
                </c:pt>
                <c:pt idx="3433">
                  <c:v>43172</c:v>
                </c:pt>
                <c:pt idx="3434">
                  <c:v>43173</c:v>
                </c:pt>
                <c:pt idx="3435">
                  <c:v>43174</c:v>
                </c:pt>
                <c:pt idx="3436">
                  <c:v>43175</c:v>
                </c:pt>
                <c:pt idx="3437">
                  <c:v>43178</c:v>
                </c:pt>
                <c:pt idx="3438">
                  <c:v>43179</c:v>
                </c:pt>
                <c:pt idx="3439">
                  <c:v>43180</c:v>
                </c:pt>
                <c:pt idx="3440">
                  <c:v>43181</c:v>
                </c:pt>
                <c:pt idx="3441">
                  <c:v>43182</c:v>
                </c:pt>
                <c:pt idx="3442">
                  <c:v>43185</c:v>
                </c:pt>
                <c:pt idx="3443">
                  <c:v>43186</c:v>
                </c:pt>
                <c:pt idx="3444">
                  <c:v>43187</c:v>
                </c:pt>
                <c:pt idx="3445">
                  <c:v>43188</c:v>
                </c:pt>
                <c:pt idx="3446">
                  <c:v>43189</c:v>
                </c:pt>
                <c:pt idx="3447">
                  <c:v>43192</c:v>
                </c:pt>
                <c:pt idx="3448">
                  <c:v>43193</c:v>
                </c:pt>
                <c:pt idx="3449">
                  <c:v>43194</c:v>
                </c:pt>
                <c:pt idx="3450">
                  <c:v>43195</c:v>
                </c:pt>
                <c:pt idx="3451">
                  <c:v>43196</c:v>
                </c:pt>
                <c:pt idx="3452">
                  <c:v>43199</c:v>
                </c:pt>
                <c:pt idx="3453">
                  <c:v>43200</c:v>
                </c:pt>
                <c:pt idx="3454">
                  <c:v>43201</c:v>
                </c:pt>
                <c:pt idx="3455">
                  <c:v>43202</c:v>
                </c:pt>
                <c:pt idx="3456">
                  <c:v>43203</c:v>
                </c:pt>
                <c:pt idx="3457">
                  <c:v>43206</c:v>
                </c:pt>
                <c:pt idx="3458">
                  <c:v>43207</c:v>
                </c:pt>
                <c:pt idx="3459">
                  <c:v>43208</c:v>
                </c:pt>
                <c:pt idx="3460">
                  <c:v>43209</c:v>
                </c:pt>
                <c:pt idx="3461">
                  <c:v>43210</c:v>
                </c:pt>
                <c:pt idx="3462">
                  <c:v>43213</c:v>
                </c:pt>
                <c:pt idx="3463">
                  <c:v>43214</c:v>
                </c:pt>
                <c:pt idx="3464">
                  <c:v>43215</c:v>
                </c:pt>
                <c:pt idx="3465">
                  <c:v>43216</c:v>
                </c:pt>
                <c:pt idx="3466">
                  <c:v>43217</c:v>
                </c:pt>
                <c:pt idx="3467">
                  <c:v>43220</c:v>
                </c:pt>
                <c:pt idx="3468">
                  <c:v>43221</c:v>
                </c:pt>
                <c:pt idx="3469">
                  <c:v>43222</c:v>
                </c:pt>
                <c:pt idx="3470">
                  <c:v>43223</c:v>
                </c:pt>
                <c:pt idx="3471">
                  <c:v>43224</c:v>
                </c:pt>
                <c:pt idx="3472">
                  <c:v>43227</c:v>
                </c:pt>
                <c:pt idx="3473">
                  <c:v>43228</c:v>
                </c:pt>
                <c:pt idx="3474">
                  <c:v>43229</c:v>
                </c:pt>
                <c:pt idx="3475">
                  <c:v>43230</c:v>
                </c:pt>
                <c:pt idx="3476">
                  <c:v>43231</c:v>
                </c:pt>
                <c:pt idx="3477">
                  <c:v>43234</c:v>
                </c:pt>
                <c:pt idx="3478">
                  <c:v>43235</c:v>
                </c:pt>
                <c:pt idx="3479">
                  <c:v>43236</c:v>
                </c:pt>
                <c:pt idx="3480">
                  <c:v>43237</c:v>
                </c:pt>
                <c:pt idx="3481">
                  <c:v>43238</c:v>
                </c:pt>
                <c:pt idx="3482">
                  <c:v>43241</c:v>
                </c:pt>
                <c:pt idx="3483">
                  <c:v>43242</c:v>
                </c:pt>
                <c:pt idx="3484">
                  <c:v>43243</c:v>
                </c:pt>
                <c:pt idx="3485">
                  <c:v>43244</c:v>
                </c:pt>
                <c:pt idx="3486">
                  <c:v>43245</c:v>
                </c:pt>
                <c:pt idx="3487">
                  <c:v>43248</c:v>
                </c:pt>
                <c:pt idx="3488">
                  <c:v>43249</c:v>
                </c:pt>
                <c:pt idx="3489">
                  <c:v>43250</c:v>
                </c:pt>
                <c:pt idx="3490">
                  <c:v>43251</c:v>
                </c:pt>
                <c:pt idx="3491">
                  <c:v>43252</c:v>
                </c:pt>
                <c:pt idx="3492">
                  <c:v>43255</c:v>
                </c:pt>
                <c:pt idx="3493">
                  <c:v>43256</c:v>
                </c:pt>
                <c:pt idx="3494">
                  <c:v>43257</c:v>
                </c:pt>
                <c:pt idx="3495">
                  <c:v>43258</c:v>
                </c:pt>
                <c:pt idx="3496">
                  <c:v>43259</c:v>
                </c:pt>
                <c:pt idx="3497">
                  <c:v>43262</c:v>
                </c:pt>
                <c:pt idx="3498">
                  <c:v>43263</c:v>
                </c:pt>
                <c:pt idx="3499">
                  <c:v>43264</c:v>
                </c:pt>
                <c:pt idx="3500">
                  <c:v>43265</c:v>
                </c:pt>
                <c:pt idx="3501">
                  <c:v>43266</c:v>
                </c:pt>
                <c:pt idx="3502">
                  <c:v>43269</c:v>
                </c:pt>
                <c:pt idx="3503">
                  <c:v>43270</c:v>
                </c:pt>
                <c:pt idx="3504">
                  <c:v>43271</c:v>
                </c:pt>
                <c:pt idx="3505">
                  <c:v>43272</c:v>
                </c:pt>
                <c:pt idx="3506">
                  <c:v>43273</c:v>
                </c:pt>
                <c:pt idx="3507">
                  <c:v>43276</c:v>
                </c:pt>
                <c:pt idx="3508">
                  <c:v>43277</c:v>
                </c:pt>
                <c:pt idx="3509">
                  <c:v>43278</c:v>
                </c:pt>
                <c:pt idx="3510">
                  <c:v>43279</c:v>
                </c:pt>
                <c:pt idx="3511">
                  <c:v>43280</c:v>
                </c:pt>
                <c:pt idx="3512">
                  <c:v>43283</c:v>
                </c:pt>
                <c:pt idx="3513">
                  <c:v>43284</c:v>
                </c:pt>
                <c:pt idx="3514">
                  <c:v>43285</c:v>
                </c:pt>
                <c:pt idx="3515">
                  <c:v>43286</c:v>
                </c:pt>
                <c:pt idx="3516">
                  <c:v>43287</c:v>
                </c:pt>
                <c:pt idx="3517">
                  <c:v>43290</c:v>
                </c:pt>
                <c:pt idx="3518">
                  <c:v>43291</c:v>
                </c:pt>
                <c:pt idx="3519">
                  <c:v>43292</c:v>
                </c:pt>
                <c:pt idx="3520">
                  <c:v>43293</c:v>
                </c:pt>
                <c:pt idx="3521">
                  <c:v>43294</c:v>
                </c:pt>
                <c:pt idx="3522">
                  <c:v>43297</c:v>
                </c:pt>
                <c:pt idx="3523">
                  <c:v>43298</c:v>
                </c:pt>
                <c:pt idx="3524">
                  <c:v>43299</c:v>
                </c:pt>
                <c:pt idx="3525">
                  <c:v>43300</c:v>
                </c:pt>
                <c:pt idx="3526">
                  <c:v>43301</c:v>
                </c:pt>
                <c:pt idx="3527">
                  <c:v>43304</c:v>
                </c:pt>
                <c:pt idx="3528">
                  <c:v>43305</c:v>
                </c:pt>
                <c:pt idx="3529">
                  <c:v>43306</c:v>
                </c:pt>
                <c:pt idx="3530">
                  <c:v>43307</c:v>
                </c:pt>
                <c:pt idx="3531">
                  <c:v>43308</c:v>
                </c:pt>
                <c:pt idx="3532">
                  <c:v>43311</c:v>
                </c:pt>
                <c:pt idx="3533">
                  <c:v>43312</c:v>
                </c:pt>
                <c:pt idx="3534">
                  <c:v>43313</c:v>
                </c:pt>
                <c:pt idx="3535">
                  <c:v>43314</c:v>
                </c:pt>
                <c:pt idx="3536">
                  <c:v>43315</c:v>
                </c:pt>
                <c:pt idx="3537">
                  <c:v>43318</c:v>
                </c:pt>
                <c:pt idx="3538">
                  <c:v>43319</c:v>
                </c:pt>
                <c:pt idx="3539">
                  <c:v>43320</c:v>
                </c:pt>
                <c:pt idx="3540">
                  <c:v>43321</c:v>
                </c:pt>
                <c:pt idx="3541">
                  <c:v>43322</c:v>
                </c:pt>
                <c:pt idx="3542">
                  <c:v>43325</c:v>
                </c:pt>
                <c:pt idx="3543">
                  <c:v>43326</c:v>
                </c:pt>
                <c:pt idx="3544">
                  <c:v>43327</c:v>
                </c:pt>
                <c:pt idx="3545">
                  <c:v>43328</c:v>
                </c:pt>
                <c:pt idx="3546">
                  <c:v>43329</c:v>
                </c:pt>
                <c:pt idx="3547">
                  <c:v>43332</c:v>
                </c:pt>
                <c:pt idx="3548">
                  <c:v>43333</c:v>
                </c:pt>
                <c:pt idx="3549">
                  <c:v>43334</c:v>
                </c:pt>
                <c:pt idx="3550">
                  <c:v>43335</c:v>
                </c:pt>
                <c:pt idx="3551">
                  <c:v>43336</c:v>
                </c:pt>
                <c:pt idx="3552">
                  <c:v>43339</c:v>
                </c:pt>
                <c:pt idx="3553">
                  <c:v>43340</c:v>
                </c:pt>
                <c:pt idx="3554">
                  <c:v>43341</c:v>
                </c:pt>
                <c:pt idx="3555">
                  <c:v>43342</c:v>
                </c:pt>
                <c:pt idx="3556">
                  <c:v>43343</c:v>
                </c:pt>
                <c:pt idx="3557">
                  <c:v>43346</c:v>
                </c:pt>
                <c:pt idx="3558">
                  <c:v>43347</c:v>
                </c:pt>
                <c:pt idx="3559">
                  <c:v>43348</c:v>
                </c:pt>
                <c:pt idx="3560">
                  <c:v>43349</c:v>
                </c:pt>
                <c:pt idx="3561">
                  <c:v>43350</c:v>
                </c:pt>
                <c:pt idx="3562">
                  <c:v>43353</c:v>
                </c:pt>
                <c:pt idx="3563">
                  <c:v>43354</c:v>
                </c:pt>
                <c:pt idx="3564">
                  <c:v>43355</c:v>
                </c:pt>
                <c:pt idx="3565">
                  <c:v>43356</c:v>
                </c:pt>
                <c:pt idx="3566">
                  <c:v>43357</c:v>
                </c:pt>
                <c:pt idx="3567">
                  <c:v>43360</c:v>
                </c:pt>
                <c:pt idx="3568">
                  <c:v>43367</c:v>
                </c:pt>
                <c:pt idx="3569">
                  <c:v>43368</c:v>
                </c:pt>
                <c:pt idx="3570">
                  <c:v>43369</c:v>
                </c:pt>
                <c:pt idx="3571">
                  <c:v>43370</c:v>
                </c:pt>
                <c:pt idx="3572">
                  <c:v>43371</c:v>
                </c:pt>
                <c:pt idx="3573">
                  <c:v>43372</c:v>
                </c:pt>
                <c:pt idx="3574">
                  <c:v>43373</c:v>
                </c:pt>
                <c:pt idx="3575">
                  <c:v>43374</c:v>
                </c:pt>
                <c:pt idx="3576">
                  <c:v>43375</c:v>
                </c:pt>
                <c:pt idx="3577">
                  <c:v>43376</c:v>
                </c:pt>
                <c:pt idx="3578">
                  <c:v>43377</c:v>
                </c:pt>
                <c:pt idx="3579">
                  <c:v>43378</c:v>
                </c:pt>
                <c:pt idx="3580">
                  <c:v>43379</c:v>
                </c:pt>
                <c:pt idx="3581">
                  <c:v>43380</c:v>
                </c:pt>
                <c:pt idx="3582">
                  <c:v>43381</c:v>
                </c:pt>
                <c:pt idx="3583">
                  <c:v>43382</c:v>
                </c:pt>
                <c:pt idx="3584">
                  <c:v>43383</c:v>
                </c:pt>
                <c:pt idx="3585">
                  <c:v>43384</c:v>
                </c:pt>
                <c:pt idx="3586">
                  <c:v>43385</c:v>
                </c:pt>
                <c:pt idx="3587">
                  <c:v>43386</c:v>
                </c:pt>
                <c:pt idx="3588">
                  <c:v>43387</c:v>
                </c:pt>
                <c:pt idx="3589">
                  <c:v>43388</c:v>
                </c:pt>
                <c:pt idx="3590">
                  <c:v>43389</c:v>
                </c:pt>
                <c:pt idx="3591">
                  <c:v>43390</c:v>
                </c:pt>
                <c:pt idx="3592">
                  <c:v>43391</c:v>
                </c:pt>
                <c:pt idx="3593">
                  <c:v>43392</c:v>
                </c:pt>
                <c:pt idx="3594">
                  <c:v>43393</c:v>
                </c:pt>
                <c:pt idx="3595">
                  <c:v>43394</c:v>
                </c:pt>
                <c:pt idx="3596">
                  <c:v>43395</c:v>
                </c:pt>
                <c:pt idx="3597">
                  <c:v>43396</c:v>
                </c:pt>
                <c:pt idx="3598">
                  <c:v>43397</c:v>
                </c:pt>
                <c:pt idx="3599">
                  <c:v>43398</c:v>
                </c:pt>
                <c:pt idx="3600">
                  <c:v>43399</c:v>
                </c:pt>
                <c:pt idx="3601">
                  <c:v>43400</c:v>
                </c:pt>
                <c:pt idx="3602">
                  <c:v>43401</c:v>
                </c:pt>
                <c:pt idx="3603">
                  <c:v>43402</c:v>
                </c:pt>
                <c:pt idx="3604">
                  <c:v>43403</c:v>
                </c:pt>
                <c:pt idx="3605">
                  <c:v>43404</c:v>
                </c:pt>
                <c:pt idx="3606">
                  <c:v>43405</c:v>
                </c:pt>
                <c:pt idx="3607">
                  <c:v>43406</c:v>
                </c:pt>
                <c:pt idx="3608">
                  <c:v>43407</c:v>
                </c:pt>
                <c:pt idx="3609">
                  <c:v>43408</c:v>
                </c:pt>
                <c:pt idx="3610">
                  <c:v>43409</c:v>
                </c:pt>
                <c:pt idx="3611">
                  <c:v>43410</c:v>
                </c:pt>
                <c:pt idx="3612">
                  <c:v>43411</c:v>
                </c:pt>
                <c:pt idx="3613">
                  <c:v>43412</c:v>
                </c:pt>
                <c:pt idx="3614">
                  <c:v>43413</c:v>
                </c:pt>
                <c:pt idx="3615">
                  <c:v>43414</c:v>
                </c:pt>
                <c:pt idx="3616">
                  <c:v>43415</c:v>
                </c:pt>
                <c:pt idx="3617">
                  <c:v>43416</c:v>
                </c:pt>
                <c:pt idx="3618">
                  <c:v>43417</c:v>
                </c:pt>
                <c:pt idx="3619">
                  <c:v>43418</c:v>
                </c:pt>
                <c:pt idx="3620">
                  <c:v>43419</c:v>
                </c:pt>
                <c:pt idx="3621">
                  <c:v>43420</c:v>
                </c:pt>
                <c:pt idx="3622">
                  <c:v>43421</c:v>
                </c:pt>
                <c:pt idx="3623">
                  <c:v>43422</c:v>
                </c:pt>
                <c:pt idx="3624">
                  <c:v>43423</c:v>
                </c:pt>
                <c:pt idx="3625">
                  <c:v>43424</c:v>
                </c:pt>
                <c:pt idx="3626">
                  <c:v>43425</c:v>
                </c:pt>
                <c:pt idx="3627">
                  <c:v>43426</c:v>
                </c:pt>
                <c:pt idx="3628">
                  <c:v>43427</c:v>
                </c:pt>
                <c:pt idx="3629">
                  <c:v>43428</c:v>
                </c:pt>
                <c:pt idx="3630">
                  <c:v>43429</c:v>
                </c:pt>
                <c:pt idx="3631">
                  <c:v>43430</c:v>
                </c:pt>
                <c:pt idx="3632">
                  <c:v>43431</c:v>
                </c:pt>
                <c:pt idx="3633">
                  <c:v>43432</c:v>
                </c:pt>
                <c:pt idx="3634">
                  <c:v>43433</c:v>
                </c:pt>
                <c:pt idx="3635">
                  <c:v>43434</c:v>
                </c:pt>
                <c:pt idx="3636">
                  <c:v>43435</c:v>
                </c:pt>
                <c:pt idx="3637">
                  <c:v>43436</c:v>
                </c:pt>
                <c:pt idx="3638">
                  <c:v>43437</c:v>
                </c:pt>
                <c:pt idx="3639">
                  <c:v>43438</c:v>
                </c:pt>
                <c:pt idx="3640">
                  <c:v>43439</c:v>
                </c:pt>
                <c:pt idx="3641">
                  <c:v>43440</c:v>
                </c:pt>
                <c:pt idx="3642">
                  <c:v>43441</c:v>
                </c:pt>
                <c:pt idx="3643">
                  <c:v>43442</c:v>
                </c:pt>
                <c:pt idx="3644">
                  <c:v>43443</c:v>
                </c:pt>
                <c:pt idx="3645">
                  <c:v>43444</c:v>
                </c:pt>
                <c:pt idx="3646">
                  <c:v>43445</c:v>
                </c:pt>
                <c:pt idx="3647">
                  <c:v>43446</c:v>
                </c:pt>
                <c:pt idx="3648">
                  <c:v>43447</c:v>
                </c:pt>
                <c:pt idx="3649">
                  <c:v>43448</c:v>
                </c:pt>
                <c:pt idx="3650">
                  <c:v>43449</c:v>
                </c:pt>
                <c:pt idx="3651">
                  <c:v>43450</c:v>
                </c:pt>
                <c:pt idx="3652">
                  <c:v>43451</c:v>
                </c:pt>
                <c:pt idx="3653">
                  <c:v>43452</c:v>
                </c:pt>
                <c:pt idx="3654">
                  <c:v>43453</c:v>
                </c:pt>
                <c:pt idx="3655">
                  <c:v>43454</c:v>
                </c:pt>
                <c:pt idx="3656">
                  <c:v>43455</c:v>
                </c:pt>
                <c:pt idx="3657">
                  <c:v>43456</c:v>
                </c:pt>
                <c:pt idx="3658">
                  <c:v>43457</c:v>
                </c:pt>
                <c:pt idx="3659">
                  <c:v>43458</c:v>
                </c:pt>
                <c:pt idx="3660">
                  <c:v>43459</c:v>
                </c:pt>
                <c:pt idx="3661">
                  <c:v>43460</c:v>
                </c:pt>
                <c:pt idx="3662">
                  <c:v>43461</c:v>
                </c:pt>
                <c:pt idx="3663">
                  <c:v>43462</c:v>
                </c:pt>
                <c:pt idx="3664">
                  <c:v>43463</c:v>
                </c:pt>
                <c:pt idx="3665">
                  <c:v>43464</c:v>
                </c:pt>
                <c:pt idx="3666">
                  <c:v>43465</c:v>
                </c:pt>
                <c:pt idx="3667">
                  <c:v>43466</c:v>
                </c:pt>
                <c:pt idx="3668">
                  <c:v>43467</c:v>
                </c:pt>
                <c:pt idx="3669">
                  <c:v>43468</c:v>
                </c:pt>
                <c:pt idx="3670">
                  <c:v>43469</c:v>
                </c:pt>
                <c:pt idx="3671">
                  <c:v>43470</c:v>
                </c:pt>
                <c:pt idx="3672">
                  <c:v>43471</c:v>
                </c:pt>
                <c:pt idx="3673">
                  <c:v>43472</c:v>
                </c:pt>
                <c:pt idx="3674">
                  <c:v>43473</c:v>
                </c:pt>
                <c:pt idx="3675">
                  <c:v>43474</c:v>
                </c:pt>
                <c:pt idx="3676">
                  <c:v>43475</c:v>
                </c:pt>
                <c:pt idx="3677">
                  <c:v>43476</c:v>
                </c:pt>
                <c:pt idx="3678">
                  <c:v>43477</c:v>
                </c:pt>
                <c:pt idx="3679">
                  <c:v>43478</c:v>
                </c:pt>
                <c:pt idx="3680">
                  <c:v>43479</c:v>
                </c:pt>
                <c:pt idx="3681">
                  <c:v>43480</c:v>
                </c:pt>
                <c:pt idx="3682">
                  <c:v>43481</c:v>
                </c:pt>
                <c:pt idx="3683">
                  <c:v>43482</c:v>
                </c:pt>
                <c:pt idx="3684">
                  <c:v>43483</c:v>
                </c:pt>
                <c:pt idx="3685">
                  <c:v>43484</c:v>
                </c:pt>
                <c:pt idx="3686">
                  <c:v>43485</c:v>
                </c:pt>
                <c:pt idx="3687">
                  <c:v>43486</c:v>
                </c:pt>
                <c:pt idx="3688">
                  <c:v>43487</c:v>
                </c:pt>
                <c:pt idx="3689">
                  <c:v>43488</c:v>
                </c:pt>
                <c:pt idx="3690">
                  <c:v>43489</c:v>
                </c:pt>
                <c:pt idx="3691">
                  <c:v>43490</c:v>
                </c:pt>
                <c:pt idx="3692">
                  <c:v>43491</c:v>
                </c:pt>
                <c:pt idx="3693">
                  <c:v>43492</c:v>
                </c:pt>
                <c:pt idx="3694">
                  <c:v>43493</c:v>
                </c:pt>
                <c:pt idx="3695">
                  <c:v>43494</c:v>
                </c:pt>
                <c:pt idx="3696">
                  <c:v>43495</c:v>
                </c:pt>
                <c:pt idx="3697">
                  <c:v>43496</c:v>
                </c:pt>
                <c:pt idx="3698">
                  <c:v>43497</c:v>
                </c:pt>
                <c:pt idx="3699">
                  <c:v>43498</c:v>
                </c:pt>
                <c:pt idx="3700">
                  <c:v>43499</c:v>
                </c:pt>
                <c:pt idx="3701">
                  <c:v>43500</c:v>
                </c:pt>
                <c:pt idx="3702">
                  <c:v>43501</c:v>
                </c:pt>
                <c:pt idx="3703">
                  <c:v>43502</c:v>
                </c:pt>
                <c:pt idx="3704">
                  <c:v>43503</c:v>
                </c:pt>
                <c:pt idx="3705">
                  <c:v>43504</c:v>
                </c:pt>
                <c:pt idx="3706">
                  <c:v>43505</c:v>
                </c:pt>
                <c:pt idx="3707">
                  <c:v>43506</c:v>
                </c:pt>
                <c:pt idx="3708">
                  <c:v>43507</c:v>
                </c:pt>
                <c:pt idx="3709">
                  <c:v>43508</c:v>
                </c:pt>
                <c:pt idx="3710">
                  <c:v>43509</c:v>
                </c:pt>
                <c:pt idx="3711">
                  <c:v>43510</c:v>
                </c:pt>
                <c:pt idx="3712">
                  <c:v>43511</c:v>
                </c:pt>
                <c:pt idx="3713">
                  <c:v>43512</c:v>
                </c:pt>
                <c:pt idx="3714">
                  <c:v>43513</c:v>
                </c:pt>
                <c:pt idx="3715">
                  <c:v>43514</c:v>
                </c:pt>
                <c:pt idx="3716">
                  <c:v>43515</c:v>
                </c:pt>
                <c:pt idx="3717">
                  <c:v>43516</c:v>
                </c:pt>
                <c:pt idx="3718">
                  <c:v>43517</c:v>
                </c:pt>
                <c:pt idx="3719">
                  <c:v>43518</c:v>
                </c:pt>
                <c:pt idx="3720">
                  <c:v>43519</c:v>
                </c:pt>
                <c:pt idx="3721">
                  <c:v>43520</c:v>
                </c:pt>
                <c:pt idx="3722">
                  <c:v>43521</c:v>
                </c:pt>
                <c:pt idx="3723">
                  <c:v>43522</c:v>
                </c:pt>
                <c:pt idx="3724">
                  <c:v>43523</c:v>
                </c:pt>
                <c:pt idx="3725">
                  <c:v>43524</c:v>
                </c:pt>
                <c:pt idx="3726">
                  <c:v>43525</c:v>
                </c:pt>
                <c:pt idx="3727">
                  <c:v>43526</c:v>
                </c:pt>
                <c:pt idx="3728">
                  <c:v>43527</c:v>
                </c:pt>
                <c:pt idx="3729">
                  <c:v>43528</c:v>
                </c:pt>
                <c:pt idx="3730">
                  <c:v>43529</c:v>
                </c:pt>
                <c:pt idx="3731">
                  <c:v>43530</c:v>
                </c:pt>
                <c:pt idx="3732">
                  <c:v>43531</c:v>
                </c:pt>
                <c:pt idx="3733">
                  <c:v>43532</c:v>
                </c:pt>
                <c:pt idx="3734">
                  <c:v>43533</c:v>
                </c:pt>
                <c:pt idx="3735">
                  <c:v>43534</c:v>
                </c:pt>
                <c:pt idx="3736">
                  <c:v>43535</c:v>
                </c:pt>
                <c:pt idx="3737">
                  <c:v>43536</c:v>
                </c:pt>
                <c:pt idx="3738">
                  <c:v>43537</c:v>
                </c:pt>
                <c:pt idx="3739">
                  <c:v>43538</c:v>
                </c:pt>
              </c:numCache>
            </c:numRef>
          </c:cat>
          <c:val>
            <c:numRef>
              <c:f>'Respecto al dólar'!$CI$5:$CI$4000</c:f>
              <c:numCache>
                <c:formatCode>0.00</c:formatCode>
                <c:ptCount val="3996"/>
                <c:pt idx="0">
                  <c:v>39.942439547416839</c:v>
                </c:pt>
                <c:pt idx="1">
                  <c:v>39.942439547416839</c:v>
                </c:pt>
                <c:pt idx="2">
                  <c:v>39.942439547416839</c:v>
                </c:pt>
                <c:pt idx="3">
                  <c:v>39.632064557997801</c:v>
                </c:pt>
                <c:pt idx="4">
                  <c:v>40.120199768629554</c:v>
                </c:pt>
                <c:pt idx="5">
                  <c:v>40.602691797635508</c:v>
                </c:pt>
                <c:pt idx="6">
                  <c:v>40.602691797635508</c:v>
                </c:pt>
                <c:pt idx="7">
                  <c:v>40.602691797635508</c:v>
                </c:pt>
                <c:pt idx="8">
                  <c:v>40.659123613893513</c:v>
                </c:pt>
                <c:pt idx="9">
                  <c:v>40.735306565841825</c:v>
                </c:pt>
                <c:pt idx="10">
                  <c:v>41.011822465506057</c:v>
                </c:pt>
                <c:pt idx="11">
                  <c:v>40.537795208938803</c:v>
                </c:pt>
                <c:pt idx="12">
                  <c:v>40.391072486667987</c:v>
                </c:pt>
                <c:pt idx="13">
                  <c:v>40.391072486667987</c:v>
                </c:pt>
                <c:pt idx="14">
                  <c:v>40.391072486667987</c:v>
                </c:pt>
                <c:pt idx="15">
                  <c:v>40.213312265455265</c:v>
                </c:pt>
                <c:pt idx="16">
                  <c:v>40.382607714229287</c:v>
                </c:pt>
                <c:pt idx="17">
                  <c:v>40.295138399029376</c:v>
                </c:pt>
                <c:pt idx="18">
                  <c:v>40.106091814565055</c:v>
                </c:pt>
                <c:pt idx="19">
                  <c:v>39.942439547416839</c:v>
                </c:pt>
                <c:pt idx="20">
                  <c:v>39.942439547416839</c:v>
                </c:pt>
                <c:pt idx="21">
                  <c:v>39.942439547416839</c:v>
                </c:pt>
                <c:pt idx="22">
                  <c:v>39.716712282384812</c:v>
                </c:pt>
                <c:pt idx="23">
                  <c:v>39.869078186281428</c:v>
                </c:pt>
                <c:pt idx="24">
                  <c:v>39.857791823029828</c:v>
                </c:pt>
                <c:pt idx="25">
                  <c:v>40.15688044919726</c:v>
                </c:pt>
                <c:pt idx="26">
                  <c:v>40.331819079597082</c:v>
                </c:pt>
                <c:pt idx="27">
                  <c:v>40.331819079597082</c:v>
                </c:pt>
                <c:pt idx="28">
                  <c:v>40.331819079597082</c:v>
                </c:pt>
                <c:pt idx="29">
                  <c:v>40.26410090008747</c:v>
                </c:pt>
                <c:pt idx="30">
                  <c:v>40.326175897971275</c:v>
                </c:pt>
                <c:pt idx="31">
                  <c:v>40.018622499365144</c:v>
                </c:pt>
                <c:pt idx="32">
                  <c:v>39.578454332552695</c:v>
                </c:pt>
                <c:pt idx="33">
                  <c:v>39.682853192630006</c:v>
                </c:pt>
                <c:pt idx="34">
                  <c:v>39.682853192630006</c:v>
                </c:pt>
                <c:pt idx="35">
                  <c:v>39.682853192630006</c:v>
                </c:pt>
                <c:pt idx="36">
                  <c:v>39.694139555881605</c:v>
                </c:pt>
                <c:pt idx="37">
                  <c:v>39.567167969301096</c:v>
                </c:pt>
                <c:pt idx="38">
                  <c:v>39.612313422307501</c:v>
                </c:pt>
                <c:pt idx="39">
                  <c:v>39.665923647752606</c:v>
                </c:pt>
                <c:pt idx="40">
                  <c:v>39.553060015236589</c:v>
                </c:pt>
                <c:pt idx="41">
                  <c:v>39.553060015236589</c:v>
                </c:pt>
                <c:pt idx="42">
                  <c:v>39.553060015236589</c:v>
                </c:pt>
                <c:pt idx="43">
                  <c:v>39.863435004655628</c:v>
                </c:pt>
                <c:pt idx="44">
                  <c:v>39.561524787675289</c:v>
                </c:pt>
                <c:pt idx="45">
                  <c:v>39.358370249146475</c:v>
                </c:pt>
                <c:pt idx="46">
                  <c:v>39.189074800372453</c:v>
                </c:pt>
                <c:pt idx="47">
                  <c:v>39.211647526875652</c:v>
                </c:pt>
                <c:pt idx="48">
                  <c:v>39.211647526875652</c:v>
                </c:pt>
                <c:pt idx="49">
                  <c:v>39.211647526875652</c:v>
                </c:pt>
                <c:pt idx="50">
                  <c:v>38.974633898592025</c:v>
                </c:pt>
                <c:pt idx="51">
                  <c:v>39.101605485172541</c:v>
                </c:pt>
                <c:pt idx="52">
                  <c:v>39.163680483056346</c:v>
                </c:pt>
                <c:pt idx="53">
                  <c:v>39.008492988346831</c:v>
                </c:pt>
                <c:pt idx="54">
                  <c:v>38.980277080217832</c:v>
                </c:pt>
                <c:pt idx="55">
                  <c:v>38.980277080217832</c:v>
                </c:pt>
                <c:pt idx="56">
                  <c:v>38.980277080217832</c:v>
                </c:pt>
                <c:pt idx="57">
                  <c:v>39.079032758669342</c:v>
                </c:pt>
                <c:pt idx="58">
                  <c:v>39.775965689455717</c:v>
                </c:pt>
                <c:pt idx="59">
                  <c:v>39.956547501481339</c:v>
                </c:pt>
                <c:pt idx="60">
                  <c:v>40.659123613893513</c:v>
                </c:pt>
                <c:pt idx="61">
                  <c:v>40.275387263339077</c:v>
                </c:pt>
                <c:pt idx="62">
                  <c:v>40.275387263339077</c:v>
                </c:pt>
                <c:pt idx="63">
                  <c:v>40.275387263339077</c:v>
                </c:pt>
                <c:pt idx="64">
                  <c:v>40.850991789170735</c:v>
                </c:pt>
                <c:pt idx="65">
                  <c:v>40.518044073248497</c:v>
                </c:pt>
                <c:pt idx="66">
                  <c:v>40.348748624474482</c:v>
                </c:pt>
                <c:pt idx="67">
                  <c:v>40.117378177816654</c:v>
                </c:pt>
                <c:pt idx="68">
                  <c:v>39.866256595468528</c:v>
                </c:pt>
                <c:pt idx="69">
                  <c:v>39.866256595468528</c:v>
                </c:pt>
                <c:pt idx="70">
                  <c:v>39.866256595468528</c:v>
                </c:pt>
                <c:pt idx="71">
                  <c:v>39.770322507829917</c:v>
                </c:pt>
                <c:pt idx="72">
                  <c:v>39.838040687339522</c:v>
                </c:pt>
                <c:pt idx="73">
                  <c:v>40.066589543184449</c:v>
                </c:pt>
                <c:pt idx="74">
                  <c:v>39.685674783442906</c:v>
                </c:pt>
                <c:pt idx="75">
                  <c:v>39.699782737507412</c:v>
                </c:pt>
                <c:pt idx="76">
                  <c:v>39.699782737507412</c:v>
                </c:pt>
                <c:pt idx="77">
                  <c:v>39.699782737507412</c:v>
                </c:pt>
                <c:pt idx="78">
                  <c:v>39.459947518410878</c:v>
                </c:pt>
                <c:pt idx="79">
                  <c:v>39.488163426539884</c:v>
                </c:pt>
                <c:pt idx="80">
                  <c:v>39.431731610281879</c:v>
                </c:pt>
                <c:pt idx="81">
                  <c:v>39.079032758669342</c:v>
                </c:pt>
                <c:pt idx="82">
                  <c:v>39.084675940295135</c:v>
                </c:pt>
                <c:pt idx="83">
                  <c:v>39.084675940295135</c:v>
                </c:pt>
                <c:pt idx="84">
                  <c:v>39.084675940295135</c:v>
                </c:pt>
                <c:pt idx="85">
                  <c:v>39.093140712733842</c:v>
                </c:pt>
                <c:pt idx="86">
                  <c:v>39.234220253378858</c:v>
                </c:pt>
                <c:pt idx="87">
                  <c:v>39.40069411133998</c:v>
                </c:pt>
                <c:pt idx="88">
                  <c:v>39.30193843288847</c:v>
                </c:pt>
                <c:pt idx="89">
                  <c:v>39.070567986230643</c:v>
                </c:pt>
                <c:pt idx="90">
                  <c:v>39.070567986230643</c:v>
                </c:pt>
                <c:pt idx="91">
                  <c:v>39.070567986230643</c:v>
                </c:pt>
                <c:pt idx="92">
                  <c:v>39.174966846307953</c:v>
                </c:pt>
                <c:pt idx="93">
                  <c:v>38.805338449818009</c:v>
                </c:pt>
                <c:pt idx="94">
                  <c:v>38.686831635676192</c:v>
                </c:pt>
                <c:pt idx="95">
                  <c:v>38.557038458282783</c:v>
                </c:pt>
                <c:pt idx="96">
                  <c:v>38.605005502102088</c:v>
                </c:pt>
                <c:pt idx="97">
                  <c:v>38.605005502102088</c:v>
                </c:pt>
                <c:pt idx="98">
                  <c:v>38.605005502102088</c:v>
                </c:pt>
                <c:pt idx="99">
                  <c:v>38.740441861121298</c:v>
                </c:pt>
                <c:pt idx="100">
                  <c:v>38.743263451934205</c:v>
                </c:pt>
                <c:pt idx="101">
                  <c:v>38.605005502102088</c:v>
                </c:pt>
                <c:pt idx="102">
                  <c:v>38.921023673146919</c:v>
                </c:pt>
                <c:pt idx="103">
                  <c:v>38.763014587624497</c:v>
                </c:pt>
                <c:pt idx="104">
                  <c:v>38.763014587624497</c:v>
                </c:pt>
                <c:pt idx="105">
                  <c:v>38.763014587624497</c:v>
                </c:pt>
                <c:pt idx="106">
                  <c:v>38.28334414943145</c:v>
                </c:pt>
                <c:pt idx="107">
                  <c:v>38.091475974154235</c:v>
                </c:pt>
                <c:pt idx="108">
                  <c:v>38.215625969921845</c:v>
                </c:pt>
                <c:pt idx="109">
                  <c:v>38.181766880167039</c:v>
                </c:pt>
                <c:pt idx="110">
                  <c:v>37.871391890748008</c:v>
                </c:pt>
                <c:pt idx="111">
                  <c:v>37.871391890748008</c:v>
                </c:pt>
                <c:pt idx="112">
                  <c:v>37.871391890748008</c:v>
                </c:pt>
                <c:pt idx="113">
                  <c:v>37.877035072373808</c:v>
                </c:pt>
                <c:pt idx="114">
                  <c:v>37.775457803109397</c:v>
                </c:pt>
                <c:pt idx="115">
                  <c:v>37.54973053807737</c:v>
                </c:pt>
                <c:pt idx="116">
                  <c:v>37.702096441973985</c:v>
                </c:pt>
                <c:pt idx="117">
                  <c:v>37.606162354335375</c:v>
                </c:pt>
                <c:pt idx="118">
                  <c:v>37.606162354335375</c:v>
                </c:pt>
                <c:pt idx="119">
                  <c:v>37.606162354335375</c:v>
                </c:pt>
                <c:pt idx="120">
                  <c:v>38.607827092914988</c:v>
                </c:pt>
                <c:pt idx="121">
                  <c:v>38.833554357947015</c:v>
                </c:pt>
                <c:pt idx="122">
                  <c:v>38.444174825766773</c:v>
                </c:pt>
                <c:pt idx="123">
                  <c:v>38.201518015857346</c:v>
                </c:pt>
                <c:pt idx="124">
                  <c:v>38.020936203831717</c:v>
                </c:pt>
                <c:pt idx="125">
                  <c:v>38.020936203831717</c:v>
                </c:pt>
                <c:pt idx="126">
                  <c:v>38.020936203831717</c:v>
                </c:pt>
                <c:pt idx="127">
                  <c:v>37.820603256115803</c:v>
                </c:pt>
                <c:pt idx="128">
                  <c:v>37.820603256115803</c:v>
                </c:pt>
                <c:pt idx="129">
                  <c:v>37.744420304167484</c:v>
                </c:pt>
                <c:pt idx="130">
                  <c:v>37.899607798877007</c:v>
                </c:pt>
                <c:pt idx="131">
                  <c:v>37.826246437741602</c:v>
                </c:pt>
                <c:pt idx="132">
                  <c:v>37.826246437741602</c:v>
                </c:pt>
                <c:pt idx="133">
                  <c:v>37.826246437741602</c:v>
                </c:pt>
                <c:pt idx="134">
                  <c:v>37.583589627832175</c:v>
                </c:pt>
                <c:pt idx="135">
                  <c:v>37.55255212889027</c:v>
                </c:pt>
                <c:pt idx="136">
                  <c:v>37.298608955729243</c:v>
                </c:pt>
                <c:pt idx="137">
                  <c:v>37.498941903445164</c:v>
                </c:pt>
                <c:pt idx="138">
                  <c:v>37.569481673767669</c:v>
                </c:pt>
                <c:pt idx="139">
                  <c:v>37.569481673767669</c:v>
                </c:pt>
                <c:pt idx="140">
                  <c:v>37.569481673767669</c:v>
                </c:pt>
                <c:pt idx="141">
                  <c:v>37.329646454671142</c:v>
                </c:pt>
                <c:pt idx="142">
                  <c:v>37.340932817922749</c:v>
                </c:pt>
                <c:pt idx="143">
                  <c:v>37.312716909793743</c:v>
                </c:pt>
                <c:pt idx="144">
                  <c:v>37.628735080838574</c:v>
                </c:pt>
                <c:pt idx="145">
                  <c:v>37.614627126774074</c:v>
                </c:pt>
                <c:pt idx="146">
                  <c:v>37.614627126774074</c:v>
                </c:pt>
                <c:pt idx="147">
                  <c:v>37.614627126774074</c:v>
                </c:pt>
                <c:pt idx="148">
                  <c:v>37.380435089303347</c:v>
                </c:pt>
                <c:pt idx="149">
                  <c:v>37.338111227109842</c:v>
                </c:pt>
                <c:pt idx="150">
                  <c:v>37.620270308399881</c:v>
                </c:pt>
                <c:pt idx="151">
                  <c:v>37.253463502722838</c:v>
                </c:pt>
                <c:pt idx="152">
                  <c:v>37.016449874439211</c:v>
                </c:pt>
                <c:pt idx="153">
                  <c:v>37.016449874439211</c:v>
                </c:pt>
                <c:pt idx="154">
                  <c:v>37.016449874439211</c:v>
                </c:pt>
                <c:pt idx="155">
                  <c:v>37.016449874439211</c:v>
                </c:pt>
                <c:pt idx="156">
                  <c:v>37.067238509071423</c:v>
                </c:pt>
                <c:pt idx="157">
                  <c:v>37.278857820038937</c:v>
                </c:pt>
                <c:pt idx="158">
                  <c:v>37.363505544425948</c:v>
                </c:pt>
                <c:pt idx="159">
                  <c:v>37.896786208064107</c:v>
                </c:pt>
                <c:pt idx="160">
                  <c:v>37.896786208064107</c:v>
                </c:pt>
                <c:pt idx="161">
                  <c:v>37.896786208064107</c:v>
                </c:pt>
                <c:pt idx="162">
                  <c:v>37.769814621483597</c:v>
                </c:pt>
                <c:pt idx="163">
                  <c:v>37.752885076606198</c:v>
                </c:pt>
                <c:pt idx="164">
                  <c:v>37.823424846928702</c:v>
                </c:pt>
                <c:pt idx="165">
                  <c:v>37.391721452554947</c:v>
                </c:pt>
                <c:pt idx="166">
                  <c:v>37.067238509071423</c:v>
                </c:pt>
                <c:pt idx="167">
                  <c:v>37.067238509071423</c:v>
                </c:pt>
                <c:pt idx="168">
                  <c:v>37.067238509071423</c:v>
                </c:pt>
                <c:pt idx="169">
                  <c:v>36.79072260940719</c:v>
                </c:pt>
                <c:pt idx="170">
                  <c:v>36.79918738184589</c:v>
                </c:pt>
                <c:pt idx="171">
                  <c:v>36.734290793149185</c:v>
                </c:pt>
                <c:pt idx="172">
                  <c:v>37.095454417200422</c:v>
                </c:pt>
                <c:pt idx="173">
                  <c:v>36.993877147936004</c:v>
                </c:pt>
                <c:pt idx="174">
                  <c:v>36.993877147936004</c:v>
                </c:pt>
                <c:pt idx="175">
                  <c:v>36.993877147936004</c:v>
                </c:pt>
                <c:pt idx="176">
                  <c:v>37.247820321097038</c:v>
                </c:pt>
                <c:pt idx="177">
                  <c:v>37.321181682232449</c:v>
                </c:pt>
                <c:pt idx="178">
                  <c:v>37.555373719703169</c:v>
                </c:pt>
                <c:pt idx="179">
                  <c:v>37.177280550774533</c:v>
                </c:pt>
                <c:pt idx="180">
                  <c:v>36.793544200220083</c:v>
                </c:pt>
                <c:pt idx="181">
                  <c:v>36.793544200220083</c:v>
                </c:pt>
                <c:pt idx="182">
                  <c:v>36.793544200220083</c:v>
                </c:pt>
                <c:pt idx="183">
                  <c:v>36.649643068762167</c:v>
                </c:pt>
                <c:pt idx="184">
                  <c:v>36.485990801613951</c:v>
                </c:pt>
                <c:pt idx="185">
                  <c:v>36.426737394543039</c:v>
                </c:pt>
                <c:pt idx="186">
                  <c:v>36.528314663807457</c:v>
                </c:pt>
                <c:pt idx="187">
                  <c:v>36.519849891368757</c:v>
                </c:pt>
                <c:pt idx="188">
                  <c:v>36.519849891368757</c:v>
                </c:pt>
                <c:pt idx="189">
                  <c:v>36.519849891368757</c:v>
                </c:pt>
                <c:pt idx="190">
                  <c:v>36.237690810078725</c:v>
                </c:pt>
                <c:pt idx="191">
                  <c:v>36.443666939420453</c:v>
                </c:pt>
                <c:pt idx="192">
                  <c:v>36.457774893484952</c:v>
                </c:pt>
                <c:pt idx="193">
                  <c:v>36.192545357072319</c:v>
                </c:pt>
                <c:pt idx="194">
                  <c:v>35.972461273666099</c:v>
                </c:pt>
                <c:pt idx="195">
                  <c:v>35.972461273666099</c:v>
                </c:pt>
                <c:pt idx="196">
                  <c:v>35.972461273666099</c:v>
                </c:pt>
                <c:pt idx="197">
                  <c:v>35.986569227730598</c:v>
                </c:pt>
                <c:pt idx="198">
                  <c:v>35.995034000169298</c:v>
                </c:pt>
                <c:pt idx="199">
                  <c:v>35.961174910414492</c:v>
                </c:pt>
                <c:pt idx="200">
                  <c:v>35.681837419937359</c:v>
                </c:pt>
                <c:pt idx="201">
                  <c:v>35.859597641150081</c:v>
                </c:pt>
                <c:pt idx="202">
                  <c:v>35.859597641150081</c:v>
                </c:pt>
                <c:pt idx="203">
                  <c:v>35.859597641150081</c:v>
                </c:pt>
                <c:pt idx="204">
                  <c:v>35.255777207189418</c:v>
                </c:pt>
                <c:pt idx="205">
                  <c:v>35.100589712479895</c:v>
                </c:pt>
                <c:pt idx="206">
                  <c:v>35.148556756299207</c:v>
                </c:pt>
                <c:pt idx="207">
                  <c:v>36.229226037640025</c:v>
                </c:pt>
                <c:pt idx="208">
                  <c:v>36.770971473716877</c:v>
                </c:pt>
                <c:pt idx="209">
                  <c:v>36.770971473716877</c:v>
                </c:pt>
                <c:pt idx="210">
                  <c:v>36.770971473716877</c:v>
                </c:pt>
                <c:pt idx="211">
                  <c:v>36.835868062413596</c:v>
                </c:pt>
                <c:pt idx="212">
                  <c:v>35.992212409356398</c:v>
                </c:pt>
                <c:pt idx="213">
                  <c:v>36.460596484297845</c:v>
                </c:pt>
                <c:pt idx="214">
                  <c:v>36.088146496995002</c:v>
                </c:pt>
                <c:pt idx="215">
                  <c:v>35.980926046104791</c:v>
                </c:pt>
                <c:pt idx="216">
                  <c:v>35.980926046104791</c:v>
                </c:pt>
                <c:pt idx="217">
                  <c:v>35.980926046104791</c:v>
                </c:pt>
                <c:pt idx="218">
                  <c:v>36.206653311136819</c:v>
                </c:pt>
                <c:pt idx="219">
                  <c:v>35.980926046104791</c:v>
                </c:pt>
                <c:pt idx="220">
                  <c:v>35.473039699782746</c:v>
                </c:pt>
                <c:pt idx="221">
                  <c:v>36.201010129511019</c:v>
                </c:pt>
                <c:pt idx="222">
                  <c:v>36.660929432013766</c:v>
                </c:pt>
                <c:pt idx="223">
                  <c:v>36.660929432013766</c:v>
                </c:pt>
                <c:pt idx="224">
                  <c:v>36.660929432013766</c:v>
                </c:pt>
                <c:pt idx="225">
                  <c:v>36.364662396659234</c:v>
                </c:pt>
                <c:pt idx="226">
                  <c:v>36.852797607290995</c:v>
                </c:pt>
                <c:pt idx="227">
                  <c:v>37.597697581896675</c:v>
                </c:pt>
                <c:pt idx="228">
                  <c:v>39.29347366044977</c:v>
                </c:pt>
                <c:pt idx="229">
                  <c:v>38.562681639908583</c:v>
                </c:pt>
                <c:pt idx="230">
                  <c:v>38.562681639908583</c:v>
                </c:pt>
                <c:pt idx="231">
                  <c:v>38.562681639908583</c:v>
                </c:pt>
                <c:pt idx="232">
                  <c:v>38.111227109844528</c:v>
                </c:pt>
                <c:pt idx="233">
                  <c:v>38.41031573601196</c:v>
                </c:pt>
                <c:pt idx="234">
                  <c:v>37.679523715470779</c:v>
                </c:pt>
                <c:pt idx="235">
                  <c:v>37.476369176941965</c:v>
                </c:pt>
                <c:pt idx="236">
                  <c:v>37.603340763522475</c:v>
                </c:pt>
                <c:pt idx="237">
                  <c:v>37.603340763522475</c:v>
                </c:pt>
                <c:pt idx="238">
                  <c:v>37.603340763522475</c:v>
                </c:pt>
                <c:pt idx="239">
                  <c:v>37.202674868090632</c:v>
                </c:pt>
                <c:pt idx="240">
                  <c:v>37.507406675883864</c:v>
                </c:pt>
                <c:pt idx="241">
                  <c:v>37.41711576987106</c:v>
                </c:pt>
                <c:pt idx="242">
                  <c:v>37.070060099884316</c:v>
                </c:pt>
                <c:pt idx="243">
                  <c:v>36.754041928839484</c:v>
                </c:pt>
                <c:pt idx="244">
                  <c:v>36.754041928839484</c:v>
                </c:pt>
                <c:pt idx="245">
                  <c:v>36.754041928839484</c:v>
                </c:pt>
                <c:pt idx="246">
                  <c:v>36.655286250387967</c:v>
                </c:pt>
                <c:pt idx="247">
                  <c:v>36.810473745097489</c:v>
                </c:pt>
                <c:pt idx="248">
                  <c:v>36.742755565587885</c:v>
                </c:pt>
                <c:pt idx="249">
                  <c:v>36.68068056770408</c:v>
                </c:pt>
                <c:pt idx="250">
                  <c:v>36.624248751446068</c:v>
                </c:pt>
                <c:pt idx="251">
                  <c:v>36.624248751446068</c:v>
                </c:pt>
                <c:pt idx="252">
                  <c:v>36.624248751446068</c:v>
                </c:pt>
                <c:pt idx="253">
                  <c:v>36.635535114697667</c:v>
                </c:pt>
                <c:pt idx="254">
                  <c:v>36.319516943652829</c:v>
                </c:pt>
                <c:pt idx="255">
                  <c:v>35.986569227730598</c:v>
                </c:pt>
                <c:pt idx="256">
                  <c:v>35.65362151180836</c:v>
                </c:pt>
                <c:pt idx="257">
                  <c:v>35.673372647498667</c:v>
                </c:pt>
                <c:pt idx="258">
                  <c:v>35.673372647498667</c:v>
                </c:pt>
                <c:pt idx="259">
                  <c:v>35.673372647498667</c:v>
                </c:pt>
                <c:pt idx="260">
                  <c:v>35.735447645382465</c:v>
                </c:pt>
                <c:pt idx="261">
                  <c:v>35.563330605795549</c:v>
                </c:pt>
                <c:pt idx="262">
                  <c:v>34.80996585875117</c:v>
                </c:pt>
                <c:pt idx="263">
                  <c:v>34.874862447447875</c:v>
                </c:pt>
                <c:pt idx="264">
                  <c:v>34.564487458028843</c:v>
                </c:pt>
                <c:pt idx="265">
                  <c:v>34.564487458028843</c:v>
                </c:pt>
                <c:pt idx="266">
                  <c:v>34.564487458028843</c:v>
                </c:pt>
                <c:pt idx="267">
                  <c:v>34.637848819164248</c:v>
                </c:pt>
                <c:pt idx="268">
                  <c:v>34.776106768996364</c:v>
                </c:pt>
                <c:pt idx="269">
                  <c:v>34.462910188764425</c:v>
                </c:pt>
                <c:pt idx="270">
                  <c:v>34.248469286984005</c:v>
                </c:pt>
                <c:pt idx="271">
                  <c:v>34.062244293332583</c:v>
                </c:pt>
                <c:pt idx="272">
                  <c:v>34.062244293332583</c:v>
                </c:pt>
                <c:pt idx="273">
                  <c:v>34.062244293332583</c:v>
                </c:pt>
                <c:pt idx="274">
                  <c:v>33.946559070003673</c:v>
                </c:pt>
                <c:pt idx="275">
                  <c:v>34.160999971784094</c:v>
                </c:pt>
                <c:pt idx="276">
                  <c:v>33.952202251629473</c:v>
                </c:pt>
                <c:pt idx="277">
                  <c:v>33.988882932197171</c:v>
                </c:pt>
                <c:pt idx="278">
                  <c:v>33.441494314494513</c:v>
                </c:pt>
                <c:pt idx="279">
                  <c:v>33.441494314494513</c:v>
                </c:pt>
                <c:pt idx="280">
                  <c:v>33.441494314494513</c:v>
                </c:pt>
                <c:pt idx="281">
                  <c:v>33.486639767500918</c:v>
                </c:pt>
                <c:pt idx="282">
                  <c:v>33.464067040997712</c:v>
                </c:pt>
                <c:pt idx="283">
                  <c:v>33.537428402133131</c:v>
                </c:pt>
                <c:pt idx="284">
                  <c:v>33.469710222623519</c:v>
                </c:pt>
                <c:pt idx="285">
                  <c:v>33.749047713100644</c:v>
                </c:pt>
                <c:pt idx="286">
                  <c:v>33.749047713100644</c:v>
                </c:pt>
                <c:pt idx="287">
                  <c:v>33.749047713100644</c:v>
                </c:pt>
                <c:pt idx="288">
                  <c:v>34.104568155526088</c:v>
                </c:pt>
                <c:pt idx="289">
                  <c:v>34.310544284867809</c:v>
                </c:pt>
                <c:pt idx="290">
                  <c:v>33.988882932197171</c:v>
                </c:pt>
                <c:pt idx="291">
                  <c:v>34.098924973900289</c:v>
                </c:pt>
                <c:pt idx="292">
                  <c:v>33.923986343500466</c:v>
                </c:pt>
                <c:pt idx="293">
                  <c:v>33.923986343500466</c:v>
                </c:pt>
                <c:pt idx="294">
                  <c:v>33.923986343500466</c:v>
                </c:pt>
                <c:pt idx="295">
                  <c:v>34.725318134364151</c:v>
                </c:pt>
                <c:pt idx="296">
                  <c:v>34.251290877796905</c:v>
                </c:pt>
                <c:pt idx="297">
                  <c:v>34.141248836093787</c:v>
                </c:pt>
                <c:pt idx="298">
                  <c:v>33.802657938545757</c:v>
                </c:pt>
                <c:pt idx="299">
                  <c:v>33.54589317457183</c:v>
                </c:pt>
                <c:pt idx="300">
                  <c:v>33.54589317457183</c:v>
                </c:pt>
                <c:pt idx="301">
                  <c:v>33.54589317457183</c:v>
                </c:pt>
                <c:pt idx="302">
                  <c:v>33.591038627578229</c:v>
                </c:pt>
                <c:pt idx="303">
                  <c:v>33.512034084817024</c:v>
                </c:pt>
                <c:pt idx="304">
                  <c:v>33.136762506701281</c:v>
                </c:pt>
                <c:pt idx="305">
                  <c:v>33.294771592223697</c:v>
                </c:pt>
                <c:pt idx="306">
                  <c:v>33.413278406365507</c:v>
                </c:pt>
                <c:pt idx="307">
                  <c:v>33.413278406365507</c:v>
                </c:pt>
                <c:pt idx="308">
                  <c:v>33.413278406365507</c:v>
                </c:pt>
                <c:pt idx="309">
                  <c:v>33.551536356197623</c:v>
                </c:pt>
                <c:pt idx="310">
                  <c:v>33.080330690443276</c:v>
                </c:pt>
                <c:pt idx="311">
                  <c:v>33.088795462881976</c:v>
                </c:pt>
                <c:pt idx="312">
                  <c:v>33.407635224739707</c:v>
                </c:pt>
                <c:pt idx="313">
                  <c:v>33.830873846674756</c:v>
                </c:pt>
                <c:pt idx="314">
                  <c:v>33.830873846674756</c:v>
                </c:pt>
                <c:pt idx="315">
                  <c:v>33.830873846674756</c:v>
                </c:pt>
                <c:pt idx="316">
                  <c:v>34.124319291216395</c:v>
                </c:pt>
                <c:pt idx="317">
                  <c:v>33.825230665048963</c:v>
                </c:pt>
                <c:pt idx="318">
                  <c:v>33.125476143449681</c:v>
                </c:pt>
                <c:pt idx="319">
                  <c:v>33.421743178804213</c:v>
                </c:pt>
                <c:pt idx="320">
                  <c:v>33.526142038881524</c:v>
                </c:pt>
                <c:pt idx="321">
                  <c:v>33.526142038881524</c:v>
                </c:pt>
                <c:pt idx="322">
                  <c:v>33.526142038881524</c:v>
                </c:pt>
                <c:pt idx="323">
                  <c:v>33.534606811320224</c:v>
                </c:pt>
                <c:pt idx="324">
                  <c:v>33.633362489771734</c:v>
                </c:pt>
                <c:pt idx="325">
                  <c:v>34.005812477074578</c:v>
                </c:pt>
                <c:pt idx="326">
                  <c:v>33.780085212042557</c:v>
                </c:pt>
                <c:pt idx="327">
                  <c:v>34.019920431139077</c:v>
                </c:pt>
                <c:pt idx="328">
                  <c:v>34.019920431139077</c:v>
                </c:pt>
                <c:pt idx="329">
                  <c:v>34.019920431139077</c:v>
                </c:pt>
                <c:pt idx="330">
                  <c:v>33.726474986597452</c:v>
                </c:pt>
                <c:pt idx="331">
                  <c:v>34.530628368274037</c:v>
                </c:pt>
                <c:pt idx="332">
                  <c:v>33.743404531474845</c:v>
                </c:pt>
                <c:pt idx="333">
                  <c:v>33.576930673513729</c:v>
                </c:pt>
                <c:pt idx="334">
                  <c:v>33.17344318726898</c:v>
                </c:pt>
                <c:pt idx="335">
                  <c:v>33.17344318726898</c:v>
                </c:pt>
                <c:pt idx="336">
                  <c:v>33.17344318726898</c:v>
                </c:pt>
                <c:pt idx="337">
                  <c:v>33.387884089049408</c:v>
                </c:pt>
                <c:pt idx="338">
                  <c:v>33.44713749612032</c:v>
                </c:pt>
                <c:pt idx="339">
                  <c:v>33.224231821901192</c:v>
                </c:pt>
                <c:pt idx="340">
                  <c:v>33.224231821901192</c:v>
                </c:pt>
                <c:pt idx="341">
                  <c:v>33.074687508817469</c:v>
                </c:pt>
                <c:pt idx="342">
                  <c:v>33.074687508817469</c:v>
                </c:pt>
                <c:pt idx="343">
                  <c:v>33.074687508817469</c:v>
                </c:pt>
                <c:pt idx="344">
                  <c:v>32.978753421178865</c:v>
                </c:pt>
                <c:pt idx="345">
                  <c:v>32.970288648740166</c:v>
                </c:pt>
                <c:pt idx="346">
                  <c:v>32.970288648740166</c:v>
                </c:pt>
                <c:pt idx="347">
                  <c:v>33.100081826133575</c:v>
                </c:pt>
                <c:pt idx="348">
                  <c:v>33.413278406365507</c:v>
                </c:pt>
                <c:pt idx="349">
                  <c:v>33.413278406365507</c:v>
                </c:pt>
                <c:pt idx="350">
                  <c:v>33.413278406365507</c:v>
                </c:pt>
                <c:pt idx="351">
                  <c:v>33.596681809204028</c:v>
                </c:pt>
                <c:pt idx="352">
                  <c:v>33.455602268559012</c:v>
                </c:pt>
                <c:pt idx="353">
                  <c:v>33.568465901075029</c:v>
                </c:pt>
                <c:pt idx="354">
                  <c:v>33.712367032532946</c:v>
                </c:pt>
                <c:pt idx="355">
                  <c:v>33.55435794701053</c:v>
                </c:pt>
                <c:pt idx="356">
                  <c:v>33.55435794701053</c:v>
                </c:pt>
                <c:pt idx="357">
                  <c:v>33.55435794701053</c:v>
                </c:pt>
                <c:pt idx="358">
                  <c:v>33.314522727914003</c:v>
                </c:pt>
                <c:pt idx="359">
                  <c:v>33.351203408481702</c:v>
                </c:pt>
                <c:pt idx="360">
                  <c:v>33.196015913772193</c:v>
                </c:pt>
                <c:pt idx="361">
                  <c:v>33.181907959707686</c:v>
                </c:pt>
                <c:pt idx="362">
                  <c:v>33.006969329307864</c:v>
                </c:pt>
                <c:pt idx="363">
                  <c:v>33.006969329307864</c:v>
                </c:pt>
                <c:pt idx="364">
                  <c:v>33.006969329307864</c:v>
                </c:pt>
                <c:pt idx="365">
                  <c:v>33.012612510933664</c:v>
                </c:pt>
                <c:pt idx="366">
                  <c:v>33.012612510933664</c:v>
                </c:pt>
                <c:pt idx="367">
                  <c:v>32.995682966056265</c:v>
                </c:pt>
                <c:pt idx="368">
                  <c:v>33.029542055811071</c:v>
                </c:pt>
                <c:pt idx="369">
                  <c:v>32.950537513049859</c:v>
                </c:pt>
                <c:pt idx="370">
                  <c:v>32.950537513049859</c:v>
                </c:pt>
                <c:pt idx="371">
                  <c:v>32.950537513049859</c:v>
                </c:pt>
                <c:pt idx="372">
                  <c:v>32.992861375243365</c:v>
                </c:pt>
                <c:pt idx="373">
                  <c:v>32.730453429643632</c:v>
                </c:pt>
                <c:pt idx="374">
                  <c:v>32.764312519398437</c:v>
                </c:pt>
                <c:pt idx="375">
                  <c:v>32.640162523630828</c:v>
                </c:pt>
                <c:pt idx="376">
                  <c:v>32.538585254366417</c:v>
                </c:pt>
                <c:pt idx="377">
                  <c:v>32.538585254366417</c:v>
                </c:pt>
                <c:pt idx="378">
                  <c:v>32.538585254366417</c:v>
                </c:pt>
                <c:pt idx="379">
                  <c:v>32.470867074856805</c:v>
                </c:pt>
                <c:pt idx="380">
                  <c:v>32.470867074856805</c:v>
                </c:pt>
                <c:pt idx="381">
                  <c:v>33.04929319150137</c:v>
                </c:pt>
                <c:pt idx="382">
                  <c:v>33.243982957591491</c:v>
                </c:pt>
                <c:pt idx="383">
                  <c:v>33.433029542055813</c:v>
                </c:pt>
                <c:pt idx="384">
                  <c:v>33.433029542055813</c:v>
                </c:pt>
                <c:pt idx="385">
                  <c:v>33.433029542055813</c:v>
                </c:pt>
                <c:pt idx="386">
                  <c:v>34.234361332919505</c:v>
                </c:pt>
                <c:pt idx="387">
                  <c:v>34.160999971784094</c:v>
                </c:pt>
                <c:pt idx="388">
                  <c:v>34.005812477074578</c:v>
                </c:pt>
                <c:pt idx="389">
                  <c:v>33.401992043113907</c:v>
                </c:pt>
                <c:pt idx="390">
                  <c:v>33.354024999294602</c:v>
                </c:pt>
                <c:pt idx="391">
                  <c:v>33.354024999294602</c:v>
                </c:pt>
                <c:pt idx="392">
                  <c:v>33.354024999294602</c:v>
                </c:pt>
                <c:pt idx="393">
                  <c:v>33.523320448068624</c:v>
                </c:pt>
                <c:pt idx="394">
                  <c:v>33.291950001410797</c:v>
                </c:pt>
                <c:pt idx="395">
                  <c:v>33.227053412714092</c:v>
                </c:pt>
                <c:pt idx="396">
                  <c:v>33.198837504585086</c:v>
                </c:pt>
                <c:pt idx="397">
                  <c:v>32.93642955898536</c:v>
                </c:pt>
                <c:pt idx="398">
                  <c:v>32.93642955898536</c:v>
                </c:pt>
                <c:pt idx="399">
                  <c:v>32.93642955898536</c:v>
                </c:pt>
                <c:pt idx="400">
                  <c:v>32.899748878417654</c:v>
                </c:pt>
                <c:pt idx="401">
                  <c:v>33.277842047346297</c:v>
                </c:pt>
                <c:pt idx="402">
                  <c:v>33.466888631810612</c:v>
                </c:pt>
                <c:pt idx="403">
                  <c:v>34.059422702519683</c:v>
                </c:pt>
                <c:pt idx="404">
                  <c:v>34.180751107474393</c:v>
                </c:pt>
                <c:pt idx="405">
                  <c:v>34.180751107474393</c:v>
                </c:pt>
                <c:pt idx="406">
                  <c:v>34.180751107474393</c:v>
                </c:pt>
                <c:pt idx="407">
                  <c:v>34.691459044609353</c:v>
                </c:pt>
                <c:pt idx="408">
                  <c:v>34.1892158799131</c:v>
                </c:pt>
                <c:pt idx="409">
                  <c:v>33.935272706752073</c:v>
                </c:pt>
                <c:pt idx="410">
                  <c:v>33.720831804971645</c:v>
                </c:pt>
                <c:pt idx="411">
                  <c:v>33.90423520781016</c:v>
                </c:pt>
                <c:pt idx="412">
                  <c:v>33.90423520781016</c:v>
                </c:pt>
                <c:pt idx="413">
                  <c:v>33.90423520781016</c:v>
                </c:pt>
                <c:pt idx="414">
                  <c:v>33.692615896842639</c:v>
                </c:pt>
                <c:pt idx="415">
                  <c:v>33.67286476115234</c:v>
                </c:pt>
                <c:pt idx="416">
                  <c:v>34.228718151293705</c:v>
                </c:pt>
                <c:pt idx="417">
                  <c:v>33.946559070003673</c:v>
                </c:pt>
                <c:pt idx="418">
                  <c:v>34.036849976016477</c:v>
                </c:pt>
                <c:pt idx="419">
                  <c:v>34.036849976016477</c:v>
                </c:pt>
                <c:pt idx="420">
                  <c:v>34.036849976016477</c:v>
                </c:pt>
                <c:pt idx="421">
                  <c:v>33.960667024068172</c:v>
                </c:pt>
                <c:pt idx="422">
                  <c:v>33.641827262210434</c:v>
                </c:pt>
                <c:pt idx="423">
                  <c:v>33.376597725797808</c:v>
                </c:pt>
                <c:pt idx="424">
                  <c:v>33.365311362546208</c:v>
                </c:pt>
                <c:pt idx="425">
                  <c:v>33.946559070003673</c:v>
                </c:pt>
                <c:pt idx="426">
                  <c:v>33.946559070003673</c:v>
                </c:pt>
                <c:pt idx="427">
                  <c:v>33.946559070003673</c:v>
                </c:pt>
                <c:pt idx="428">
                  <c:v>34.40365678169352</c:v>
                </c:pt>
                <c:pt idx="429">
                  <c:v>34.1666431534099</c:v>
                </c:pt>
                <c:pt idx="430">
                  <c:v>34.245647696171105</c:v>
                </c:pt>
                <c:pt idx="431">
                  <c:v>34.502412460145031</c:v>
                </c:pt>
                <c:pt idx="432">
                  <c:v>35.03004994215739</c:v>
                </c:pt>
                <c:pt idx="433">
                  <c:v>35.03004994215739</c:v>
                </c:pt>
                <c:pt idx="434">
                  <c:v>35.03004994215739</c:v>
                </c:pt>
                <c:pt idx="435">
                  <c:v>35.179594255241106</c:v>
                </c:pt>
                <c:pt idx="436">
                  <c:v>34.714031771112552</c:v>
                </c:pt>
                <c:pt idx="437">
                  <c:v>34.40929996331932</c:v>
                </c:pt>
                <c:pt idx="438">
                  <c:v>35.072373804350896</c:v>
                </c:pt>
                <c:pt idx="439">
                  <c:v>34.719674952738359</c:v>
                </c:pt>
                <c:pt idx="440">
                  <c:v>34.719674952738359</c:v>
                </c:pt>
                <c:pt idx="441">
                  <c:v>34.719674952738359</c:v>
                </c:pt>
                <c:pt idx="442">
                  <c:v>35.577438559860049</c:v>
                </c:pt>
                <c:pt idx="443">
                  <c:v>34.812787449564063</c:v>
                </c:pt>
                <c:pt idx="444">
                  <c:v>34.804322677125363</c:v>
                </c:pt>
                <c:pt idx="445">
                  <c:v>35.154199937925007</c:v>
                </c:pt>
                <c:pt idx="446">
                  <c:v>35.298101069382916</c:v>
                </c:pt>
                <c:pt idx="447">
                  <c:v>35.298101069382916</c:v>
                </c:pt>
                <c:pt idx="448">
                  <c:v>35.298101069382916</c:v>
                </c:pt>
                <c:pt idx="449">
                  <c:v>34.91436471882848</c:v>
                </c:pt>
                <c:pt idx="450">
                  <c:v>35.323495386699022</c:v>
                </c:pt>
                <c:pt idx="451">
                  <c:v>35.805987415704976</c:v>
                </c:pt>
                <c:pt idx="452">
                  <c:v>35.975282864478991</c:v>
                </c:pt>
                <c:pt idx="453">
                  <c:v>36.80200897265879</c:v>
                </c:pt>
                <c:pt idx="454">
                  <c:v>36.80200897265879</c:v>
                </c:pt>
                <c:pt idx="455">
                  <c:v>36.80200897265879</c:v>
                </c:pt>
                <c:pt idx="456">
                  <c:v>37.360683953613048</c:v>
                </c:pt>
                <c:pt idx="457">
                  <c:v>36.999520329561811</c:v>
                </c:pt>
                <c:pt idx="458">
                  <c:v>36.469061256736552</c:v>
                </c:pt>
                <c:pt idx="459">
                  <c:v>36.660929432013766</c:v>
                </c:pt>
                <c:pt idx="460">
                  <c:v>36.469061256736552</c:v>
                </c:pt>
                <c:pt idx="461">
                  <c:v>36.469061256736552</c:v>
                </c:pt>
                <c:pt idx="462">
                  <c:v>36.469061256736552</c:v>
                </c:pt>
                <c:pt idx="463">
                  <c:v>36.16997263056912</c:v>
                </c:pt>
                <c:pt idx="464">
                  <c:v>36.435202166981746</c:v>
                </c:pt>
                <c:pt idx="465">
                  <c:v>36.550887390310663</c:v>
                </c:pt>
                <c:pt idx="466">
                  <c:v>36.9233373776135</c:v>
                </c:pt>
                <c:pt idx="467">
                  <c:v>36.858440788916795</c:v>
                </c:pt>
                <c:pt idx="468">
                  <c:v>36.858440788916795</c:v>
                </c:pt>
                <c:pt idx="469">
                  <c:v>36.858440788916795</c:v>
                </c:pt>
                <c:pt idx="470">
                  <c:v>37.053130555006916</c:v>
                </c:pt>
                <c:pt idx="471">
                  <c:v>37.044665782568217</c:v>
                </c:pt>
                <c:pt idx="472">
                  <c:v>37.360683953613048</c:v>
                </c:pt>
                <c:pt idx="473">
                  <c:v>37.53562258401287</c:v>
                </c:pt>
                <c:pt idx="474">
                  <c:v>36.948731694929606</c:v>
                </c:pt>
                <c:pt idx="475">
                  <c:v>36.948731694929606</c:v>
                </c:pt>
                <c:pt idx="476">
                  <c:v>36.948731694929606</c:v>
                </c:pt>
                <c:pt idx="477">
                  <c:v>37.010806692813411</c:v>
                </c:pt>
                <c:pt idx="478">
                  <c:v>36.945910104116706</c:v>
                </c:pt>
                <c:pt idx="479">
                  <c:v>36.505741937304251</c:v>
                </c:pt>
                <c:pt idx="480">
                  <c:v>36.322338534465736</c:v>
                </c:pt>
                <c:pt idx="481">
                  <c:v>36.514206709742957</c:v>
                </c:pt>
                <c:pt idx="482">
                  <c:v>36.514206709742957</c:v>
                </c:pt>
                <c:pt idx="483">
                  <c:v>36.514206709742957</c:v>
                </c:pt>
                <c:pt idx="484">
                  <c:v>36.071216952117609</c:v>
                </c:pt>
                <c:pt idx="485">
                  <c:v>36.28283626308513</c:v>
                </c:pt>
                <c:pt idx="486">
                  <c:v>36.093789678620809</c:v>
                </c:pt>
                <c:pt idx="487">
                  <c:v>36.071216952117609</c:v>
                </c:pt>
                <c:pt idx="488">
                  <c:v>35.509720380350437</c:v>
                </c:pt>
                <c:pt idx="489">
                  <c:v>35.509720380350437</c:v>
                </c:pt>
                <c:pt idx="490">
                  <c:v>35.509720380350437</c:v>
                </c:pt>
                <c:pt idx="491">
                  <c:v>35.55486583335685</c:v>
                </c:pt>
                <c:pt idx="492">
                  <c:v>35.55204424254395</c:v>
                </c:pt>
                <c:pt idx="493">
                  <c:v>35.227561299060412</c:v>
                </c:pt>
                <c:pt idx="494">
                  <c:v>35.701588555627666</c:v>
                </c:pt>
                <c:pt idx="495">
                  <c:v>35.755198781072771</c:v>
                </c:pt>
                <c:pt idx="496">
                  <c:v>35.755198781072771</c:v>
                </c:pt>
                <c:pt idx="497">
                  <c:v>35.755198781072771</c:v>
                </c:pt>
                <c:pt idx="498">
                  <c:v>35.574616969047149</c:v>
                </c:pt>
                <c:pt idx="499">
                  <c:v>35.275528342879717</c:v>
                </c:pt>
                <c:pt idx="500">
                  <c:v>35.343246522389322</c:v>
                </c:pt>
                <c:pt idx="501">
                  <c:v>35.097768121667002</c:v>
                </c:pt>
                <c:pt idx="502">
                  <c:v>34.747890860867358</c:v>
                </c:pt>
                <c:pt idx="503">
                  <c:v>34.747890860867358</c:v>
                </c:pt>
                <c:pt idx="504">
                  <c:v>34.747890860867358</c:v>
                </c:pt>
                <c:pt idx="505">
                  <c:v>34.761998814931857</c:v>
                </c:pt>
                <c:pt idx="506">
                  <c:v>35.04697948703479</c:v>
                </c:pt>
                <c:pt idx="507">
                  <c:v>35.052622668660597</c:v>
                </c:pt>
                <c:pt idx="508">
                  <c:v>35.190880618492706</c:v>
                </c:pt>
                <c:pt idx="509">
                  <c:v>35.162664710363707</c:v>
                </c:pt>
                <c:pt idx="510">
                  <c:v>35.162664710363707</c:v>
                </c:pt>
                <c:pt idx="511">
                  <c:v>35.162664710363707</c:v>
                </c:pt>
                <c:pt idx="512">
                  <c:v>35.159843119550807</c:v>
                </c:pt>
                <c:pt idx="513">
                  <c:v>35.140091983860508</c:v>
                </c:pt>
                <c:pt idx="514">
                  <c:v>34.651956773228747</c:v>
                </c:pt>
                <c:pt idx="515">
                  <c:v>34.448802234699926</c:v>
                </c:pt>
                <c:pt idx="516">
                  <c:v>34.383905646003214</c:v>
                </c:pt>
                <c:pt idx="517">
                  <c:v>34.383905646003214</c:v>
                </c:pt>
                <c:pt idx="518">
                  <c:v>34.383905646003214</c:v>
                </c:pt>
                <c:pt idx="519">
                  <c:v>34.635027228351348</c:v>
                </c:pt>
                <c:pt idx="520">
                  <c:v>34.626562455912648</c:v>
                </c:pt>
                <c:pt idx="521">
                  <c:v>34.936937445331679</c:v>
                </c:pt>
                <c:pt idx="522">
                  <c:v>34.69992381704806</c:v>
                </c:pt>
                <c:pt idx="523">
                  <c:v>35.061087441099289</c:v>
                </c:pt>
                <c:pt idx="524">
                  <c:v>35.061087441099289</c:v>
                </c:pt>
                <c:pt idx="525">
                  <c:v>35.061087441099289</c:v>
                </c:pt>
                <c:pt idx="526">
                  <c:v>35.080838576789596</c:v>
                </c:pt>
                <c:pt idx="527">
                  <c:v>35.413786292711833</c:v>
                </c:pt>
                <c:pt idx="528">
                  <c:v>35.679015829124459</c:v>
                </c:pt>
                <c:pt idx="529">
                  <c:v>35.433537428402133</c:v>
                </c:pt>
                <c:pt idx="530">
                  <c:v>35.425072655963433</c:v>
                </c:pt>
                <c:pt idx="531">
                  <c:v>35.425072655963433</c:v>
                </c:pt>
                <c:pt idx="532">
                  <c:v>35.425072655963433</c:v>
                </c:pt>
                <c:pt idx="533">
                  <c:v>35.179594255241106</c:v>
                </c:pt>
                <c:pt idx="534">
                  <c:v>34.635027228351348</c:v>
                </c:pt>
                <c:pt idx="535">
                  <c:v>34.668886318106146</c:v>
                </c:pt>
                <c:pt idx="536">
                  <c:v>34.581417002906242</c:v>
                </c:pt>
                <c:pt idx="537">
                  <c:v>34.69992381704806</c:v>
                </c:pt>
                <c:pt idx="538">
                  <c:v>34.69992381704806</c:v>
                </c:pt>
                <c:pt idx="539">
                  <c:v>34.69992381704806</c:v>
                </c:pt>
                <c:pt idx="540">
                  <c:v>34.716853361925452</c:v>
                </c:pt>
                <c:pt idx="541">
                  <c:v>34.742247679241558</c:v>
                </c:pt>
                <c:pt idx="542">
                  <c:v>34.319009057306509</c:v>
                </c:pt>
                <c:pt idx="543">
                  <c:v>34.369797691938714</c:v>
                </c:pt>
                <c:pt idx="544">
                  <c:v>34.660421545667447</c:v>
                </c:pt>
                <c:pt idx="545">
                  <c:v>34.660421545667447</c:v>
                </c:pt>
                <c:pt idx="546">
                  <c:v>34.660421545667447</c:v>
                </c:pt>
                <c:pt idx="547">
                  <c:v>34.603989729409442</c:v>
                </c:pt>
                <c:pt idx="548">
                  <c:v>35.109054484918602</c:v>
                </c:pt>
                <c:pt idx="549">
                  <c:v>34.939759036144579</c:v>
                </c:pt>
                <c:pt idx="550">
                  <c:v>35.241669253124918</c:v>
                </c:pt>
                <c:pt idx="551">
                  <c:v>34.872040856634975</c:v>
                </c:pt>
                <c:pt idx="552">
                  <c:v>34.872040856634975</c:v>
                </c:pt>
                <c:pt idx="553">
                  <c:v>34.872040856634975</c:v>
                </c:pt>
                <c:pt idx="554">
                  <c:v>34.618097683473948</c:v>
                </c:pt>
                <c:pt idx="555">
                  <c:v>34.657599954854547</c:v>
                </c:pt>
                <c:pt idx="556">
                  <c:v>34.465731779577332</c:v>
                </c:pt>
                <c:pt idx="557">
                  <c:v>34.491126096893424</c:v>
                </c:pt>
                <c:pt idx="558">
                  <c:v>34.519342005022438</c:v>
                </c:pt>
                <c:pt idx="559">
                  <c:v>34.519342005022438</c:v>
                </c:pt>
                <c:pt idx="560">
                  <c:v>34.519342005022438</c:v>
                </c:pt>
                <c:pt idx="561">
                  <c:v>34.352868147061315</c:v>
                </c:pt>
                <c:pt idx="562">
                  <c:v>34.420586326570927</c:v>
                </c:pt>
                <c:pt idx="563">
                  <c:v>34.30490110324201</c:v>
                </c:pt>
                <c:pt idx="564">
                  <c:v>33.949380660816573</c:v>
                </c:pt>
                <c:pt idx="565">
                  <c:v>33.613611354081435</c:v>
                </c:pt>
                <c:pt idx="566">
                  <c:v>33.613611354081435</c:v>
                </c:pt>
                <c:pt idx="567">
                  <c:v>33.613611354081435</c:v>
                </c:pt>
                <c:pt idx="568">
                  <c:v>33.599503400016935</c:v>
                </c:pt>
                <c:pt idx="569">
                  <c:v>33.853446573177962</c:v>
                </c:pt>
                <c:pt idx="570">
                  <c:v>33.960667024068172</c:v>
                </c:pt>
                <c:pt idx="571">
                  <c:v>34.022742021951977</c:v>
                </c:pt>
                <c:pt idx="572">
                  <c:v>34.034028385203577</c:v>
                </c:pt>
                <c:pt idx="573">
                  <c:v>34.034028385203577</c:v>
                </c:pt>
                <c:pt idx="574">
                  <c:v>34.034028385203577</c:v>
                </c:pt>
                <c:pt idx="575">
                  <c:v>33.969131796506872</c:v>
                </c:pt>
                <c:pt idx="576">
                  <c:v>33.859089754803762</c:v>
                </c:pt>
                <c:pt idx="577">
                  <c:v>33.393527270675207</c:v>
                </c:pt>
                <c:pt idx="578">
                  <c:v>32.840495471346749</c:v>
                </c:pt>
                <c:pt idx="579">
                  <c:v>32.569622753308316</c:v>
                </c:pt>
                <c:pt idx="580">
                  <c:v>32.569622753308316</c:v>
                </c:pt>
                <c:pt idx="581">
                  <c:v>32.569622753308316</c:v>
                </c:pt>
                <c:pt idx="582">
                  <c:v>32.54705002680511</c:v>
                </c:pt>
                <c:pt idx="583">
                  <c:v>32.614768206314722</c:v>
                </c:pt>
                <c:pt idx="584">
                  <c:v>32.826387517282249</c:v>
                </c:pt>
                <c:pt idx="585">
                  <c:v>33.159335233204487</c:v>
                </c:pt>
                <c:pt idx="586">
                  <c:v>33.540249992946023</c:v>
                </c:pt>
                <c:pt idx="587">
                  <c:v>33.540249992946023</c:v>
                </c:pt>
                <c:pt idx="588">
                  <c:v>33.540249992946023</c:v>
                </c:pt>
                <c:pt idx="589">
                  <c:v>33.512034084817024</c:v>
                </c:pt>
                <c:pt idx="590">
                  <c:v>33.306057955475296</c:v>
                </c:pt>
                <c:pt idx="591">
                  <c:v>33.449959086933212</c:v>
                </c:pt>
                <c:pt idx="592">
                  <c:v>33.382240907423608</c:v>
                </c:pt>
                <c:pt idx="593">
                  <c:v>33.500747721565425</c:v>
                </c:pt>
                <c:pt idx="594">
                  <c:v>33.500747721565425</c:v>
                </c:pt>
                <c:pt idx="595">
                  <c:v>33.500747721565425</c:v>
                </c:pt>
                <c:pt idx="596">
                  <c:v>33.55717953782343</c:v>
                </c:pt>
                <c:pt idx="597">
                  <c:v>33.596681809204028</c:v>
                </c:pt>
                <c:pt idx="598">
                  <c:v>33.66157839790074</c:v>
                </c:pt>
                <c:pt idx="599">
                  <c:v>33.531785220507324</c:v>
                </c:pt>
                <c:pt idx="600">
                  <c:v>33.466888631810612</c:v>
                </c:pt>
                <c:pt idx="601">
                  <c:v>33.466888631810612</c:v>
                </c:pt>
                <c:pt idx="602">
                  <c:v>33.466888631810612</c:v>
                </c:pt>
                <c:pt idx="603">
                  <c:v>33.517677266442817</c:v>
                </c:pt>
                <c:pt idx="604">
                  <c:v>33.599503400016935</c:v>
                </c:pt>
                <c:pt idx="605">
                  <c:v>33.54871476538473</c:v>
                </c:pt>
                <c:pt idx="606">
                  <c:v>33.444315905307413</c:v>
                </c:pt>
                <c:pt idx="607">
                  <c:v>33.418921587991306</c:v>
                </c:pt>
                <c:pt idx="608">
                  <c:v>33.418921587991306</c:v>
                </c:pt>
                <c:pt idx="609">
                  <c:v>33.418921587991306</c:v>
                </c:pt>
                <c:pt idx="610">
                  <c:v>33.466888631810612</c:v>
                </c:pt>
                <c:pt idx="611">
                  <c:v>33.768798848790951</c:v>
                </c:pt>
                <c:pt idx="612">
                  <c:v>34.245647696171105</c:v>
                </c:pt>
                <c:pt idx="613">
                  <c:v>35.03004994215739</c:v>
                </c:pt>
                <c:pt idx="614">
                  <c:v>34.951045399396179</c:v>
                </c:pt>
                <c:pt idx="615">
                  <c:v>34.951045399396179</c:v>
                </c:pt>
                <c:pt idx="616">
                  <c:v>34.951045399396179</c:v>
                </c:pt>
                <c:pt idx="617">
                  <c:v>34.606811320222342</c:v>
                </c:pt>
                <c:pt idx="618">
                  <c:v>34.911543128015573</c:v>
                </c:pt>
                <c:pt idx="619">
                  <c:v>35.140091983860508</c:v>
                </c:pt>
                <c:pt idx="620">
                  <c:v>35.467396518156932</c:v>
                </c:pt>
                <c:pt idx="621">
                  <c:v>34.959510171834886</c:v>
                </c:pt>
                <c:pt idx="622">
                  <c:v>34.959510171834886</c:v>
                </c:pt>
                <c:pt idx="623">
                  <c:v>34.959510171834886</c:v>
                </c:pt>
                <c:pt idx="624">
                  <c:v>35.679015829124459</c:v>
                </c:pt>
                <c:pt idx="625">
                  <c:v>35.707231737253473</c:v>
                </c:pt>
                <c:pt idx="626">
                  <c:v>36.350554442594735</c:v>
                </c:pt>
                <c:pt idx="627">
                  <c:v>35.839846505459782</c:v>
                </c:pt>
                <c:pt idx="628">
                  <c:v>35.151378347112107</c:v>
                </c:pt>
                <c:pt idx="629">
                  <c:v>35.151378347112107</c:v>
                </c:pt>
                <c:pt idx="630">
                  <c:v>35.151378347112107</c:v>
                </c:pt>
                <c:pt idx="631">
                  <c:v>34.959510171834886</c:v>
                </c:pt>
                <c:pt idx="632">
                  <c:v>35.137270393047601</c:v>
                </c:pt>
                <c:pt idx="633">
                  <c:v>35.114697666544394</c:v>
                </c:pt>
                <c:pt idx="634">
                  <c:v>34.694280635422253</c:v>
                </c:pt>
                <c:pt idx="635">
                  <c:v>34.660421545667447</c:v>
                </c:pt>
                <c:pt idx="636">
                  <c:v>34.660421545667447</c:v>
                </c:pt>
                <c:pt idx="637">
                  <c:v>34.660421545667447</c:v>
                </c:pt>
                <c:pt idx="638">
                  <c:v>36.023249908298297</c:v>
                </c:pt>
                <c:pt idx="639">
                  <c:v>35.820095369769476</c:v>
                </c:pt>
                <c:pt idx="640">
                  <c:v>35.890635140091987</c:v>
                </c:pt>
                <c:pt idx="641">
                  <c:v>37.154707824271327</c:v>
                </c:pt>
                <c:pt idx="642">
                  <c:v>36.991055557123104</c:v>
                </c:pt>
                <c:pt idx="643">
                  <c:v>36.991055557123104</c:v>
                </c:pt>
                <c:pt idx="644">
                  <c:v>36.991055557123104</c:v>
                </c:pt>
                <c:pt idx="645">
                  <c:v>38.785587314127703</c:v>
                </c:pt>
                <c:pt idx="646">
                  <c:v>39.143929347366047</c:v>
                </c:pt>
                <c:pt idx="647">
                  <c:v>39.54459524279789</c:v>
                </c:pt>
                <c:pt idx="648">
                  <c:v>40.278208854151977</c:v>
                </c:pt>
                <c:pt idx="649">
                  <c:v>40.320532716345483</c:v>
                </c:pt>
                <c:pt idx="650">
                  <c:v>40.320532716345483</c:v>
                </c:pt>
                <c:pt idx="651">
                  <c:v>40.320532716345483</c:v>
                </c:pt>
                <c:pt idx="652">
                  <c:v>39.050816850540329</c:v>
                </c:pt>
                <c:pt idx="653">
                  <c:v>39.047995259727436</c:v>
                </c:pt>
                <c:pt idx="654">
                  <c:v>41.3927372252476</c:v>
                </c:pt>
                <c:pt idx="655">
                  <c:v>42.422617871956213</c:v>
                </c:pt>
                <c:pt idx="656">
                  <c:v>42.182782652859686</c:v>
                </c:pt>
                <c:pt idx="657">
                  <c:v>42.182782652859686</c:v>
                </c:pt>
                <c:pt idx="658">
                  <c:v>42.182782652859686</c:v>
                </c:pt>
                <c:pt idx="659">
                  <c:v>42.628594001297934</c:v>
                </c:pt>
                <c:pt idx="660">
                  <c:v>44.891509833243987</c:v>
                </c:pt>
                <c:pt idx="661">
                  <c:v>48.237916537343757</c:v>
                </c:pt>
                <c:pt idx="662">
                  <c:v>46.691684771874385</c:v>
                </c:pt>
                <c:pt idx="663">
                  <c:v>47.718743827770098</c:v>
                </c:pt>
                <c:pt idx="664">
                  <c:v>47.718743827770098</c:v>
                </c:pt>
                <c:pt idx="665">
                  <c:v>47.718743827770098</c:v>
                </c:pt>
                <c:pt idx="666">
                  <c:v>45.991930250275104</c:v>
                </c:pt>
                <c:pt idx="667">
                  <c:v>43.311418978019809</c:v>
                </c:pt>
                <c:pt idx="668">
                  <c:v>42.366186055698208</c:v>
                </c:pt>
                <c:pt idx="669">
                  <c:v>43.023616715103977</c:v>
                </c:pt>
                <c:pt idx="670">
                  <c:v>43.517395107361537</c:v>
                </c:pt>
                <c:pt idx="671">
                  <c:v>43.517395107361537</c:v>
                </c:pt>
                <c:pt idx="672">
                  <c:v>43.517395107361537</c:v>
                </c:pt>
                <c:pt idx="673">
                  <c:v>43.635901921503347</c:v>
                </c:pt>
                <c:pt idx="674">
                  <c:v>41.892158799130954</c:v>
                </c:pt>
                <c:pt idx="675">
                  <c:v>43.170339437374793</c:v>
                </c:pt>
                <c:pt idx="676">
                  <c:v>44.248187127902717</c:v>
                </c:pt>
                <c:pt idx="677">
                  <c:v>43.641545103129147</c:v>
                </c:pt>
                <c:pt idx="678">
                  <c:v>43.641545103129147</c:v>
                </c:pt>
                <c:pt idx="679">
                  <c:v>43.641545103129147</c:v>
                </c:pt>
                <c:pt idx="680">
                  <c:v>43.672582602071053</c:v>
                </c:pt>
                <c:pt idx="681">
                  <c:v>45.018481419824496</c:v>
                </c:pt>
                <c:pt idx="682">
                  <c:v>46.62678818317768</c:v>
                </c:pt>
                <c:pt idx="683">
                  <c:v>46.02014615840411</c:v>
                </c:pt>
                <c:pt idx="684">
                  <c:v>45.568691628340055</c:v>
                </c:pt>
                <c:pt idx="685">
                  <c:v>45.568691628340055</c:v>
                </c:pt>
                <c:pt idx="686">
                  <c:v>45.568691628340055</c:v>
                </c:pt>
                <c:pt idx="687">
                  <c:v>46.076577974662122</c:v>
                </c:pt>
                <c:pt idx="688">
                  <c:v>46.796083631951703</c:v>
                </c:pt>
                <c:pt idx="689">
                  <c:v>48.869952879433427</c:v>
                </c:pt>
                <c:pt idx="690">
                  <c:v>48.731694929601318</c:v>
                </c:pt>
                <c:pt idx="691">
                  <c:v>46.846872266583908</c:v>
                </c:pt>
                <c:pt idx="692">
                  <c:v>46.846872266583908</c:v>
                </c:pt>
                <c:pt idx="693">
                  <c:v>46.846872266583908</c:v>
                </c:pt>
                <c:pt idx="694">
                  <c:v>44.699641657966765</c:v>
                </c:pt>
                <c:pt idx="695">
                  <c:v>44.076070088315795</c:v>
                </c:pt>
                <c:pt idx="696">
                  <c:v>44.440055303179932</c:v>
                </c:pt>
                <c:pt idx="697">
                  <c:v>44.369515532857427</c:v>
                </c:pt>
                <c:pt idx="698">
                  <c:v>44.101464405631894</c:v>
                </c:pt>
                <c:pt idx="699">
                  <c:v>44.101464405631894</c:v>
                </c:pt>
                <c:pt idx="700">
                  <c:v>44.101464405631894</c:v>
                </c:pt>
                <c:pt idx="701">
                  <c:v>45.089021190147008</c:v>
                </c:pt>
                <c:pt idx="702">
                  <c:v>44.496487119437937</c:v>
                </c:pt>
                <c:pt idx="703">
                  <c:v>44.431590530741232</c:v>
                </c:pt>
                <c:pt idx="704">
                  <c:v>44.095821224006102</c:v>
                </c:pt>
                <c:pt idx="705">
                  <c:v>45.100307553398608</c:v>
                </c:pt>
                <c:pt idx="706">
                  <c:v>45.100307553398608</c:v>
                </c:pt>
                <c:pt idx="707">
                  <c:v>45.100307553398608</c:v>
                </c:pt>
                <c:pt idx="708">
                  <c:v>44.318726898225222</c:v>
                </c:pt>
                <c:pt idx="709">
                  <c:v>44.284867808470416</c:v>
                </c:pt>
                <c:pt idx="710">
                  <c:v>43.875737140599867</c:v>
                </c:pt>
                <c:pt idx="711">
                  <c:v>43.353742840213314</c:v>
                </c:pt>
                <c:pt idx="712">
                  <c:v>43.940633729296579</c:v>
                </c:pt>
                <c:pt idx="713">
                  <c:v>43.940633729296579</c:v>
                </c:pt>
                <c:pt idx="714">
                  <c:v>43.940633729296579</c:v>
                </c:pt>
                <c:pt idx="715">
                  <c:v>44.115572359696401</c:v>
                </c:pt>
                <c:pt idx="716">
                  <c:v>43.548432606303436</c:v>
                </c:pt>
                <c:pt idx="717">
                  <c:v>43.085691712987781</c:v>
                </c:pt>
                <c:pt idx="718">
                  <c:v>42.577805366665729</c:v>
                </c:pt>
                <c:pt idx="719">
                  <c:v>43.099799667052288</c:v>
                </c:pt>
                <c:pt idx="720">
                  <c:v>43.099799667052288</c:v>
                </c:pt>
                <c:pt idx="721">
                  <c:v>43.099799667052288</c:v>
                </c:pt>
                <c:pt idx="722">
                  <c:v>43.240879207697304</c:v>
                </c:pt>
                <c:pt idx="723">
                  <c:v>42.826105358200955</c:v>
                </c:pt>
                <c:pt idx="724">
                  <c:v>42.896645128523467</c:v>
                </c:pt>
                <c:pt idx="725">
                  <c:v>42.724528088936545</c:v>
                </c:pt>
                <c:pt idx="726">
                  <c:v>42.606021274794728</c:v>
                </c:pt>
                <c:pt idx="727">
                  <c:v>42.606021274794728</c:v>
                </c:pt>
                <c:pt idx="728">
                  <c:v>42.606021274794728</c:v>
                </c:pt>
                <c:pt idx="729">
                  <c:v>42.843034903078362</c:v>
                </c:pt>
                <c:pt idx="730">
                  <c:v>42.916396264213766</c:v>
                </c:pt>
                <c:pt idx="731">
                  <c:v>43.466606472729325</c:v>
                </c:pt>
                <c:pt idx="732">
                  <c:v>43.39606670240682</c:v>
                </c:pt>
                <c:pt idx="733">
                  <c:v>43.325526932084315</c:v>
                </c:pt>
                <c:pt idx="734">
                  <c:v>43.325526932084315</c:v>
                </c:pt>
                <c:pt idx="735">
                  <c:v>43.325526932084315</c:v>
                </c:pt>
                <c:pt idx="736">
                  <c:v>43.218306481194105</c:v>
                </c:pt>
                <c:pt idx="737">
                  <c:v>42.66245309105274</c:v>
                </c:pt>
                <c:pt idx="738">
                  <c:v>43.858807595722467</c:v>
                </c:pt>
                <c:pt idx="739">
                  <c:v>44.01681668124489</c:v>
                </c:pt>
                <c:pt idx="740">
                  <c:v>43.997065545554584</c:v>
                </c:pt>
                <c:pt idx="741">
                  <c:v>43.997065545554584</c:v>
                </c:pt>
                <c:pt idx="742">
                  <c:v>43.997065545554584</c:v>
                </c:pt>
                <c:pt idx="743">
                  <c:v>44.976157557630998</c:v>
                </c:pt>
                <c:pt idx="744">
                  <c:v>44.950763240314892</c:v>
                </c:pt>
                <c:pt idx="745">
                  <c:v>45.864958663694594</c:v>
                </c:pt>
                <c:pt idx="746">
                  <c:v>45.390931407127347</c:v>
                </c:pt>
                <c:pt idx="747">
                  <c:v>45.991930250275104</c:v>
                </c:pt>
                <c:pt idx="748">
                  <c:v>45.991930250275104</c:v>
                </c:pt>
                <c:pt idx="749">
                  <c:v>45.991930250275104</c:v>
                </c:pt>
                <c:pt idx="750">
                  <c:v>46.434920007900452</c:v>
                </c:pt>
                <c:pt idx="751">
                  <c:v>47.176998391693239</c:v>
                </c:pt>
                <c:pt idx="752">
                  <c:v>46.587285911797075</c:v>
                </c:pt>
                <c:pt idx="753">
                  <c:v>46.621145001551881</c:v>
                </c:pt>
                <c:pt idx="754">
                  <c:v>47.064134759177222</c:v>
                </c:pt>
                <c:pt idx="755">
                  <c:v>47.064134759177222</c:v>
                </c:pt>
                <c:pt idx="756">
                  <c:v>47.064134759177222</c:v>
                </c:pt>
                <c:pt idx="757">
                  <c:v>46.076577974662122</c:v>
                </c:pt>
                <c:pt idx="758">
                  <c:v>45.949606388081605</c:v>
                </c:pt>
                <c:pt idx="759">
                  <c:v>45.625123444598067</c:v>
                </c:pt>
                <c:pt idx="760">
                  <c:v>46.195084788803932</c:v>
                </c:pt>
                <c:pt idx="761">
                  <c:v>46.364380237577954</c:v>
                </c:pt>
                <c:pt idx="762">
                  <c:v>46.364380237577954</c:v>
                </c:pt>
                <c:pt idx="763">
                  <c:v>46.364380237577954</c:v>
                </c:pt>
                <c:pt idx="764">
                  <c:v>46.53085409553907</c:v>
                </c:pt>
                <c:pt idx="765">
                  <c:v>46.189441607178125</c:v>
                </c:pt>
                <c:pt idx="766">
                  <c:v>46.415168872210153</c:v>
                </c:pt>
                <c:pt idx="767">
                  <c:v>45.8931745718236</c:v>
                </c:pt>
                <c:pt idx="768">
                  <c:v>45.625123444598067</c:v>
                </c:pt>
                <c:pt idx="769">
                  <c:v>45.625123444598067</c:v>
                </c:pt>
                <c:pt idx="770">
                  <c:v>45.625123444598067</c:v>
                </c:pt>
                <c:pt idx="771">
                  <c:v>45.492508676391751</c:v>
                </c:pt>
                <c:pt idx="772">
                  <c:v>46.353093874326348</c:v>
                </c:pt>
                <c:pt idx="773">
                  <c:v>46.175333653113633</c:v>
                </c:pt>
                <c:pt idx="774">
                  <c:v>46.471600688468165</c:v>
                </c:pt>
                <c:pt idx="775">
                  <c:v>46.485708642532664</c:v>
                </c:pt>
                <c:pt idx="776">
                  <c:v>46.485708642532664</c:v>
                </c:pt>
                <c:pt idx="777">
                  <c:v>46.485708642532664</c:v>
                </c:pt>
                <c:pt idx="778">
                  <c:v>47.095172258119135</c:v>
                </c:pt>
                <c:pt idx="779">
                  <c:v>47.89368245816992</c:v>
                </c:pt>
                <c:pt idx="780">
                  <c:v>47.910612003047319</c:v>
                </c:pt>
                <c:pt idx="781">
                  <c:v>47.921898366298919</c:v>
                </c:pt>
                <c:pt idx="782">
                  <c:v>47.981151773369824</c:v>
                </c:pt>
                <c:pt idx="783">
                  <c:v>47.981151773369824</c:v>
                </c:pt>
                <c:pt idx="784">
                  <c:v>47.981151773369824</c:v>
                </c:pt>
                <c:pt idx="785">
                  <c:v>47.88239609491832</c:v>
                </c:pt>
                <c:pt idx="786">
                  <c:v>47.487373381112278</c:v>
                </c:pt>
                <c:pt idx="787">
                  <c:v>47.684884738015292</c:v>
                </c:pt>
                <c:pt idx="788">
                  <c:v>47.727208600208797</c:v>
                </c:pt>
                <c:pt idx="789">
                  <c:v>47.969865410118224</c:v>
                </c:pt>
                <c:pt idx="790">
                  <c:v>47.969865410118224</c:v>
                </c:pt>
                <c:pt idx="791">
                  <c:v>47.969865410118224</c:v>
                </c:pt>
                <c:pt idx="792">
                  <c:v>48.884060833497927</c:v>
                </c:pt>
                <c:pt idx="793">
                  <c:v>48.929206286504332</c:v>
                </c:pt>
                <c:pt idx="794">
                  <c:v>48.52854039107249</c:v>
                </c:pt>
                <c:pt idx="795">
                  <c:v>50.455686916283405</c:v>
                </c:pt>
                <c:pt idx="796">
                  <c:v>50.51211873254141</c:v>
                </c:pt>
                <c:pt idx="797">
                  <c:v>50.51211873254141</c:v>
                </c:pt>
                <c:pt idx="798">
                  <c:v>50.51211873254141</c:v>
                </c:pt>
                <c:pt idx="799">
                  <c:v>51.01436189723767</c:v>
                </c:pt>
                <c:pt idx="800">
                  <c:v>49.535848311277903</c:v>
                </c:pt>
                <c:pt idx="801">
                  <c:v>49.166219914787959</c:v>
                </c:pt>
                <c:pt idx="802">
                  <c:v>47.806213142970009</c:v>
                </c:pt>
                <c:pt idx="803">
                  <c:v>48.051691543692336</c:v>
                </c:pt>
                <c:pt idx="804">
                  <c:v>48.051691543692336</c:v>
                </c:pt>
                <c:pt idx="805">
                  <c:v>48.051691543692336</c:v>
                </c:pt>
                <c:pt idx="806">
                  <c:v>47.854180186789314</c:v>
                </c:pt>
                <c:pt idx="807">
                  <c:v>47.913433593860219</c:v>
                </c:pt>
                <c:pt idx="808">
                  <c:v>47.577664287125081</c:v>
                </c:pt>
                <c:pt idx="809">
                  <c:v>48.285883581163063</c:v>
                </c:pt>
                <c:pt idx="810">
                  <c:v>47.701814282892698</c:v>
                </c:pt>
                <c:pt idx="811">
                  <c:v>47.701814282892698</c:v>
                </c:pt>
                <c:pt idx="812">
                  <c:v>47.701814282892698</c:v>
                </c:pt>
                <c:pt idx="813">
                  <c:v>46.894839310403206</c:v>
                </c:pt>
                <c:pt idx="814">
                  <c:v>46.63807454642928</c:v>
                </c:pt>
                <c:pt idx="815">
                  <c:v>46.860980220648408</c:v>
                </c:pt>
                <c:pt idx="816">
                  <c:v>46.677576817809886</c:v>
                </c:pt>
                <c:pt idx="817">
                  <c:v>47.14878248356424</c:v>
                </c:pt>
                <c:pt idx="818">
                  <c:v>47.14878248356424</c:v>
                </c:pt>
                <c:pt idx="819">
                  <c:v>47.14878248356424</c:v>
                </c:pt>
                <c:pt idx="820">
                  <c:v>47.557913151434782</c:v>
                </c:pt>
                <c:pt idx="821">
                  <c:v>46.979487034790218</c:v>
                </c:pt>
                <c:pt idx="822">
                  <c:v>45.769024576055983</c:v>
                </c:pt>
                <c:pt idx="823">
                  <c:v>44.947941649501992</c:v>
                </c:pt>
                <c:pt idx="824">
                  <c:v>44.575491662199148</c:v>
                </c:pt>
                <c:pt idx="825">
                  <c:v>44.575491662199148</c:v>
                </c:pt>
                <c:pt idx="826">
                  <c:v>44.575491662199148</c:v>
                </c:pt>
                <c:pt idx="827">
                  <c:v>44.806862108856976</c:v>
                </c:pt>
                <c:pt idx="828">
                  <c:v>45.159560960469513</c:v>
                </c:pt>
                <c:pt idx="829">
                  <c:v>44.629101887644254</c:v>
                </c:pt>
                <c:pt idx="830">
                  <c:v>44.239722355464018</c:v>
                </c:pt>
                <c:pt idx="831">
                  <c:v>44.248187127902717</c:v>
                </c:pt>
                <c:pt idx="832">
                  <c:v>44.248187127902717</c:v>
                </c:pt>
                <c:pt idx="833">
                  <c:v>44.248187127902717</c:v>
                </c:pt>
                <c:pt idx="834">
                  <c:v>44.332834852289722</c:v>
                </c:pt>
                <c:pt idx="835">
                  <c:v>45.021303010637396</c:v>
                </c:pt>
                <c:pt idx="836">
                  <c:v>45.083378008521208</c:v>
                </c:pt>
                <c:pt idx="837">
                  <c:v>45.201884822663025</c:v>
                </c:pt>
                <c:pt idx="838">
                  <c:v>45.438898450946645</c:v>
                </c:pt>
                <c:pt idx="839">
                  <c:v>45.438898450946645</c:v>
                </c:pt>
                <c:pt idx="840">
                  <c:v>45.438898450946645</c:v>
                </c:pt>
                <c:pt idx="841">
                  <c:v>46.683219999435686</c:v>
                </c:pt>
                <c:pt idx="842">
                  <c:v>46.248695014249037</c:v>
                </c:pt>
                <c:pt idx="843">
                  <c:v>46.195084788803932</c:v>
                </c:pt>
                <c:pt idx="844">
                  <c:v>46.189441607178125</c:v>
                </c:pt>
                <c:pt idx="845">
                  <c:v>45.390931407127347</c:v>
                </c:pt>
                <c:pt idx="846">
                  <c:v>45.390931407127347</c:v>
                </c:pt>
                <c:pt idx="847">
                  <c:v>45.390931407127347</c:v>
                </c:pt>
                <c:pt idx="848">
                  <c:v>45.991930250275104</c:v>
                </c:pt>
                <c:pt idx="849">
                  <c:v>45.328856409243535</c:v>
                </c:pt>
                <c:pt idx="850">
                  <c:v>44.798397336418269</c:v>
                </c:pt>
                <c:pt idx="851">
                  <c:v>45.069270054456709</c:v>
                </c:pt>
                <c:pt idx="852">
                  <c:v>44.891509833243987</c:v>
                </c:pt>
                <c:pt idx="853">
                  <c:v>44.891509833243987</c:v>
                </c:pt>
                <c:pt idx="854">
                  <c:v>44.891509833243987</c:v>
                </c:pt>
                <c:pt idx="855">
                  <c:v>44.1466098586383</c:v>
                </c:pt>
                <c:pt idx="856">
                  <c:v>44.214328038147912</c:v>
                </c:pt>
                <c:pt idx="857">
                  <c:v>43.985779182302984</c:v>
                </c:pt>
                <c:pt idx="858">
                  <c:v>44.053497361812589</c:v>
                </c:pt>
                <c:pt idx="859">
                  <c:v>43.415817838097119</c:v>
                </c:pt>
                <c:pt idx="860">
                  <c:v>44.335656443102621</c:v>
                </c:pt>
                <c:pt idx="861">
                  <c:v>44.129680313760907</c:v>
                </c:pt>
                <c:pt idx="862">
                  <c:v>44.552918935695942</c:v>
                </c:pt>
                <c:pt idx="863">
                  <c:v>44.211506447335012</c:v>
                </c:pt>
                <c:pt idx="864">
                  <c:v>44.321548489038122</c:v>
                </c:pt>
                <c:pt idx="865">
                  <c:v>43.51457351654863</c:v>
                </c:pt>
                <c:pt idx="866">
                  <c:v>43.311418978019809</c:v>
                </c:pt>
                <c:pt idx="867">
                  <c:v>43.077226940549082</c:v>
                </c:pt>
                <c:pt idx="868">
                  <c:v>43.381958748342321</c:v>
                </c:pt>
                <c:pt idx="869">
                  <c:v>43.692333737761352</c:v>
                </c:pt>
                <c:pt idx="870">
                  <c:v>43.692333737761352</c:v>
                </c:pt>
                <c:pt idx="871">
                  <c:v>43.692333737761352</c:v>
                </c:pt>
                <c:pt idx="872">
                  <c:v>43.379137157529421</c:v>
                </c:pt>
                <c:pt idx="873">
                  <c:v>43.923704184419179</c:v>
                </c:pt>
                <c:pt idx="874">
                  <c:v>44.163539403515699</c:v>
                </c:pt>
                <c:pt idx="875">
                  <c:v>44.042210998560989</c:v>
                </c:pt>
                <c:pt idx="876">
                  <c:v>43.263451934200511</c:v>
                </c:pt>
                <c:pt idx="877">
                  <c:v>43.263451934200511</c:v>
                </c:pt>
                <c:pt idx="878">
                  <c:v>43.263451934200511</c:v>
                </c:pt>
                <c:pt idx="879">
                  <c:v>42.981292852910471</c:v>
                </c:pt>
                <c:pt idx="880">
                  <c:v>42.938968990716972</c:v>
                </c:pt>
                <c:pt idx="881">
                  <c:v>43.664117829632353</c:v>
                </c:pt>
                <c:pt idx="882">
                  <c:v>43.331170113710115</c:v>
                </c:pt>
                <c:pt idx="883">
                  <c:v>43.356564431026214</c:v>
                </c:pt>
                <c:pt idx="884">
                  <c:v>43.356564431026214</c:v>
                </c:pt>
                <c:pt idx="885">
                  <c:v>43.356564431026214</c:v>
                </c:pt>
                <c:pt idx="886">
                  <c:v>43.940633729296579</c:v>
                </c:pt>
                <c:pt idx="887">
                  <c:v>43.627437149064647</c:v>
                </c:pt>
                <c:pt idx="888">
                  <c:v>43.771338280522556</c:v>
                </c:pt>
                <c:pt idx="889">
                  <c:v>43.305775796394009</c:v>
                </c:pt>
                <c:pt idx="890">
                  <c:v>43.235236026071497</c:v>
                </c:pt>
                <c:pt idx="891">
                  <c:v>43.235236026071497</c:v>
                </c:pt>
                <c:pt idx="892">
                  <c:v>43.235236026071497</c:v>
                </c:pt>
                <c:pt idx="893">
                  <c:v>43.692333737761352</c:v>
                </c:pt>
                <c:pt idx="894">
                  <c:v>43.754408735645157</c:v>
                </c:pt>
                <c:pt idx="895">
                  <c:v>44.01117349961909</c:v>
                </c:pt>
                <c:pt idx="896">
                  <c:v>43.799554188651562</c:v>
                </c:pt>
                <c:pt idx="897">
                  <c:v>43.743122372393557</c:v>
                </c:pt>
                <c:pt idx="898">
                  <c:v>43.743122372393557</c:v>
                </c:pt>
                <c:pt idx="899">
                  <c:v>43.743122372393557</c:v>
                </c:pt>
                <c:pt idx="900">
                  <c:v>44.544454163257249</c:v>
                </c:pt>
                <c:pt idx="901">
                  <c:v>44.203041674896312</c:v>
                </c:pt>
                <c:pt idx="902">
                  <c:v>43.847521232470868</c:v>
                </c:pt>
                <c:pt idx="903">
                  <c:v>43.658474648006546</c:v>
                </c:pt>
                <c:pt idx="904">
                  <c:v>43.27191670663921</c:v>
                </c:pt>
                <c:pt idx="905">
                  <c:v>43.27191670663921</c:v>
                </c:pt>
                <c:pt idx="906">
                  <c:v>43.27191670663921</c:v>
                </c:pt>
                <c:pt idx="907">
                  <c:v>43.444033746226125</c:v>
                </c:pt>
                <c:pt idx="908">
                  <c:v>43.460963291103525</c:v>
                </c:pt>
                <c:pt idx="909">
                  <c:v>43.057475804858782</c:v>
                </c:pt>
                <c:pt idx="910">
                  <c:v>43.475071245168031</c:v>
                </c:pt>
                <c:pt idx="911">
                  <c:v>43.314240568832709</c:v>
                </c:pt>
                <c:pt idx="912">
                  <c:v>43.537146243051836</c:v>
                </c:pt>
                <c:pt idx="913">
                  <c:v>43.726192827516158</c:v>
                </c:pt>
                <c:pt idx="914">
                  <c:v>44.073248497502895</c:v>
                </c:pt>
                <c:pt idx="915">
                  <c:v>43.531503061426037</c:v>
                </c:pt>
                <c:pt idx="916">
                  <c:v>43.760051917270957</c:v>
                </c:pt>
                <c:pt idx="917">
                  <c:v>43.545611015490529</c:v>
                </c:pt>
                <c:pt idx="918">
                  <c:v>43.624615558251747</c:v>
                </c:pt>
                <c:pt idx="919">
                  <c:v>43.094156485426488</c:v>
                </c:pt>
                <c:pt idx="920">
                  <c:v>43.00104398860077</c:v>
                </c:pt>
                <c:pt idx="921">
                  <c:v>43.032081487542676</c:v>
                </c:pt>
                <c:pt idx="922">
                  <c:v>42.464941734149711</c:v>
                </c:pt>
                <c:pt idx="923">
                  <c:v>42.512908777969024</c:v>
                </c:pt>
                <c:pt idx="924">
                  <c:v>42.016308794898571</c:v>
                </c:pt>
                <c:pt idx="925">
                  <c:v>42.120707654975874</c:v>
                </c:pt>
                <c:pt idx="926">
                  <c:v>41.711576987105332</c:v>
                </c:pt>
                <c:pt idx="927">
                  <c:v>41.604356536215121</c:v>
                </c:pt>
                <c:pt idx="928">
                  <c:v>41.759544030924637</c:v>
                </c:pt>
                <c:pt idx="929">
                  <c:v>42.349256510820801</c:v>
                </c:pt>
                <c:pt idx="930">
                  <c:v>41.722863350356931</c:v>
                </c:pt>
                <c:pt idx="931">
                  <c:v>41.497136085324904</c:v>
                </c:pt>
                <c:pt idx="932">
                  <c:v>40.997714511441558</c:v>
                </c:pt>
                <c:pt idx="933">
                  <c:v>41.226263367286478</c:v>
                </c:pt>
                <c:pt idx="934">
                  <c:v>41.344770181428295</c:v>
                </c:pt>
                <c:pt idx="935">
                  <c:v>41.742614486047238</c:v>
                </c:pt>
                <c:pt idx="936">
                  <c:v>41.299624728421882</c:v>
                </c:pt>
                <c:pt idx="937">
                  <c:v>41.815975847182649</c:v>
                </c:pt>
                <c:pt idx="938">
                  <c:v>42.337970147569202</c:v>
                </c:pt>
                <c:pt idx="939">
                  <c:v>42.084026974408175</c:v>
                </c:pt>
                <c:pt idx="940">
                  <c:v>41.63257244434412</c:v>
                </c:pt>
                <c:pt idx="941">
                  <c:v>42.027595158150163</c:v>
                </c:pt>
                <c:pt idx="942">
                  <c:v>42.470584915775518</c:v>
                </c:pt>
                <c:pt idx="943">
                  <c:v>42.126350836601681</c:v>
                </c:pt>
                <c:pt idx="944">
                  <c:v>42.247679241556398</c:v>
                </c:pt>
                <c:pt idx="945">
                  <c:v>42.064275838717869</c:v>
                </c:pt>
                <c:pt idx="946">
                  <c:v>41.886515617505147</c:v>
                </c:pt>
                <c:pt idx="947">
                  <c:v>42.244857650743498</c:v>
                </c:pt>
                <c:pt idx="948">
                  <c:v>42.13481560904038</c:v>
                </c:pt>
                <c:pt idx="949">
                  <c:v>42.549589458536722</c:v>
                </c:pt>
                <c:pt idx="950">
                  <c:v>42.315397421065995</c:v>
                </c:pt>
                <c:pt idx="951">
                  <c:v>42.267430377246697</c:v>
                </c:pt>
                <c:pt idx="952">
                  <c:v>42.340791738382102</c:v>
                </c:pt>
                <c:pt idx="953">
                  <c:v>42.843034903078362</c:v>
                </c:pt>
                <c:pt idx="954">
                  <c:v>42.685025817555939</c:v>
                </c:pt>
                <c:pt idx="955">
                  <c:v>42.473406506588418</c:v>
                </c:pt>
                <c:pt idx="956">
                  <c:v>42.03323833977597</c:v>
                </c:pt>
                <c:pt idx="957">
                  <c:v>41.993736068395357</c:v>
                </c:pt>
                <c:pt idx="958">
                  <c:v>41.962698569453458</c:v>
                </c:pt>
                <c:pt idx="959">
                  <c:v>42.321040602691802</c:v>
                </c:pt>
                <c:pt idx="960">
                  <c:v>42.230749696678984</c:v>
                </c:pt>
                <c:pt idx="961">
                  <c:v>42.098134928472675</c:v>
                </c:pt>
                <c:pt idx="962">
                  <c:v>42.123529245788774</c:v>
                </c:pt>
                <c:pt idx="963">
                  <c:v>41.666431534098926</c:v>
                </c:pt>
                <c:pt idx="964">
                  <c:v>41.505600857763611</c:v>
                </c:pt>
                <c:pt idx="965">
                  <c:v>41.423774724189499</c:v>
                </c:pt>
                <c:pt idx="966">
                  <c:v>41.796224711492343</c:v>
                </c:pt>
                <c:pt idx="967">
                  <c:v>42.098134928472675</c:v>
                </c:pt>
                <c:pt idx="968">
                  <c:v>41.697469033040832</c:v>
                </c:pt>
                <c:pt idx="969">
                  <c:v>41.830083801247142</c:v>
                </c:pt>
                <c:pt idx="970">
                  <c:v>41.996557659208264</c:v>
                </c:pt>
                <c:pt idx="971">
                  <c:v>41.878050845066447</c:v>
                </c:pt>
                <c:pt idx="972">
                  <c:v>42.103778110098474</c:v>
                </c:pt>
                <c:pt idx="973">
                  <c:v>42.084026974408175</c:v>
                </c:pt>
                <c:pt idx="974">
                  <c:v>41.894980389943846</c:v>
                </c:pt>
                <c:pt idx="975">
                  <c:v>42.326683784317595</c:v>
                </c:pt>
                <c:pt idx="976">
                  <c:v>42.112242882537174</c:v>
                </c:pt>
                <c:pt idx="977">
                  <c:v>41.770830394176237</c:v>
                </c:pt>
                <c:pt idx="978">
                  <c:v>41.4068451793121</c:v>
                </c:pt>
                <c:pt idx="979">
                  <c:v>41.466098586383005</c:v>
                </c:pt>
                <c:pt idx="980">
                  <c:v>41.178296323467173</c:v>
                </c:pt>
                <c:pt idx="981">
                  <c:v>41.29398154679609</c:v>
                </c:pt>
                <c:pt idx="982">
                  <c:v>41.093648599080161</c:v>
                </c:pt>
                <c:pt idx="983">
                  <c:v>41.051324736886663</c:v>
                </c:pt>
                <c:pt idx="984">
                  <c:v>40.701447476087019</c:v>
                </c:pt>
                <c:pt idx="985">
                  <c:v>40.766344064783731</c:v>
                </c:pt>
                <c:pt idx="986">
                  <c:v>41.223441776473578</c:v>
                </c:pt>
                <c:pt idx="987">
                  <c:v>40.929996331931946</c:v>
                </c:pt>
                <c:pt idx="988">
                  <c:v>41.350413363054095</c:v>
                </c:pt>
                <c:pt idx="989">
                  <c:v>41.288338365170283</c:v>
                </c:pt>
                <c:pt idx="990">
                  <c:v>41.330662227363788</c:v>
                </c:pt>
                <c:pt idx="991">
                  <c:v>41.53381676589261</c:v>
                </c:pt>
                <c:pt idx="992">
                  <c:v>42.03605993058887</c:v>
                </c:pt>
                <c:pt idx="993">
                  <c:v>42.165853107982279</c:v>
                </c:pt>
                <c:pt idx="994">
                  <c:v>42.549589458536722</c:v>
                </c:pt>
                <c:pt idx="995">
                  <c:v>42.013487204085671</c:v>
                </c:pt>
                <c:pt idx="996">
                  <c:v>42.476228097401318</c:v>
                </c:pt>
                <c:pt idx="997">
                  <c:v>42.374650828136907</c:v>
                </c:pt>
                <c:pt idx="998">
                  <c:v>42.081205383595275</c:v>
                </c:pt>
                <c:pt idx="999">
                  <c:v>41.92601788888576</c:v>
                </c:pt>
                <c:pt idx="1000">
                  <c:v>41.869586072627754</c:v>
                </c:pt>
                <c:pt idx="1001">
                  <c:v>41.564854264834516</c:v>
                </c:pt>
                <c:pt idx="1002">
                  <c:v>41.672074715724733</c:v>
                </c:pt>
                <c:pt idx="1003">
                  <c:v>41.609999717840921</c:v>
                </c:pt>
                <c:pt idx="1004">
                  <c:v>41.872407663440647</c:v>
                </c:pt>
                <c:pt idx="1005">
                  <c:v>41.643858807595727</c:v>
                </c:pt>
                <c:pt idx="1006">
                  <c:v>41.765187212550437</c:v>
                </c:pt>
                <c:pt idx="1007">
                  <c:v>41.762365621737537</c:v>
                </c:pt>
                <c:pt idx="1008">
                  <c:v>42.106599700911374</c:v>
                </c:pt>
                <c:pt idx="1009">
                  <c:v>42.250500832369291</c:v>
                </c:pt>
                <c:pt idx="1010">
                  <c:v>42.247679241556398</c:v>
                </c:pt>
                <c:pt idx="1011">
                  <c:v>42.247679241556398</c:v>
                </c:pt>
                <c:pt idx="1012">
                  <c:v>41.971163341892165</c:v>
                </c:pt>
                <c:pt idx="1013">
                  <c:v>43.139301938432887</c:v>
                </c:pt>
                <c:pt idx="1014">
                  <c:v>42.984114443723378</c:v>
                </c:pt>
                <c:pt idx="1015">
                  <c:v>43.094156485426488</c:v>
                </c:pt>
                <c:pt idx="1016">
                  <c:v>42.385937191388507</c:v>
                </c:pt>
                <c:pt idx="1017">
                  <c:v>42.366186055698208</c:v>
                </c:pt>
                <c:pt idx="1018">
                  <c:v>41.945769024576059</c:v>
                </c:pt>
                <c:pt idx="1019">
                  <c:v>42.112242882537174</c:v>
                </c:pt>
                <c:pt idx="1020">
                  <c:v>41.979628114330865</c:v>
                </c:pt>
                <c:pt idx="1021">
                  <c:v>42.527016732033523</c:v>
                </c:pt>
                <c:pt idx="1022">
                  <c:v>42.52419514122063</c:v>
                </c:pt>
                <c:pt idx="1023">
                  <c:v>42.290003103749896</c:v>
                </c:pt>
                <c:pt idx="1024">
                  <c:v>42.521373550407723</c:v>
                </c:pt>
                <c:pt idx="1025">
                  <c:v>42.315397421065995</c:v>
                </c:pt>
                <c:pt idx="1026">
                  <c:v>42.597556502356035</c:v>
                </c:pt>
                <c:pt idx="1027">
                  <c:v>42.521373550407723</c:v>
                </c:pt>
                <c:pt idx="1028">
                  <c:v>42.910753082587966</c:v>
                </c:pt>
                <c:pt idx="1029">
                  <c:v>42.876893992833168</c:v>
                </c:pt>
                <c:pt idx="1030">
                  <c:v>43.017973533478177</c:v>
                </c:pt>
                <c:pt idx="1031">
                  <c:v>43.037724669168483</c:v>
                </c:pt>
                <c:pt idx="1032">
                  <c:v>42.90228831014926</c:v>
                </c:pt>
                <c:pt idx="1033">
                  <c:v>42.738636043001044</c:v>
                </c:pt>
                <c:pt idx="1034">
                  <c:v>42.670917863491439</c:v>
                </c:pt>
                <c:pt idx="1035">
                  <c:v>42.670917863491439</c:v>
                </c:pt>
                <c:pt idx="1036">
                  <c:v>42.670917863491439</c:v>
                </c:pt>
                <c:pt idx="1037">
                  <c:v>42.65963150023984</c:v>
                </c:pt>
                <c:pt idx="1038">
                  <c:v>42.625772410485027</c:v>
                </c:pt>
                <c:pt idx="1039">
                  <c:v>42.54676786772383</c:v>
                </c:pt>
                <c:pt idx="1040">
                  <c:v>42.284359922124096</c:v>
                </c:pt>
                <c:pt idx="1041">
                  <c:v>42.284359922124096</c:v>
                </c:pt>
                <c:pt idx="1042">
                  <c:v>41.587426991337715</c:v>
                </c:pt>
                <c:pt idx="1043">
                  <c:v>41.553567901582909</c:v>
                </c:pt>
                <c:pt idx="1044">
                  <c:v>41.51124403938941</c:v>
                </c:pt>
                <c:pt idx="1045">
                  <c:v>41.499957676137811</c:v>
                </c:pt>
                <c:pt idx="1046">
                  <c:v>41.152902006151066</c:v>
                </c:pt>
                <c:pt idx="1047">
                  <c:v>40.89331565136424</c:v>
                </c:pt>
                <c:pt idx="1048">
                  <c:v>41.006179283880257</c:v>
                </c:pt>
                <c:pt idx="1049">
                  <c:v>40.966677012499645</c:v>
                </c:pt>
                <c:pt idx="1050">
                  <c:v>41.085183826641462</c:v>
                </c:pt>
                <c:pt idx="1051">
                  <c:v>41.110578143957568</c:v>
                </c:pt>
                <c:pt idx="1052">
                  <c:v>40.949747467622252</c:v>
                </c:pt>
                <c:pt idx="1053">
                  <c:v>41.090827008267262</c:v>
                </c:pt>
                <c:pt idx="1054">
                  <c:v>41.598713354589314</c:v>
                </c:pt>
                <c:pt idx="1055">
                  <c:v>41.945769024576059</c:v>
                </c:pt>
                <c:pt idx="1056">
                  <c:v>41.996557659208264</c:v>
                </c:pt>
                <c:pt idx="1057">
                  <c:v>41.948590615388959</c:v>
                </c:pt>
                <c:pt idx="1058">
                  <c:v>42.089670156033975</c:v>
                </c:pt>
                <c:pt idx="1059">
                  <c:v>42.326683784317595</c:v>
                </c:pt>
                <c:pt idx="1060">
                  <c:v>42.222284924240292</c:v>
                </c:pt>
                <c:pt idx="1061">
                  <c:v>42.244857650743498</c:v>
                </c:pt>
                <c:pt idx="1062">
                  <c:v>41.959876978640565</c:v>
                </c:pt>
                <c:pt idx="1063">
                  <c:v>42.14045879066618</c:v>
                </c:pt>
                <c:pt idx="1064">
                  <c:v>43.029259896729776</c:v>
                </c:pt>
                <c:pt idx="1065">
                  <c:v>43.139301938432887</c:v>
                </c:pt>
                <c:pt idx="1066">
                  <c:v>42.947433763155665</c:v>
                </c:pt>
                <c:pt idx="1067">
                  <c:v>42.611664456420534</c:v>
                </c:pt>
                <c:pt idx="1068">
                  <c:v>42.752743997065551</c:v>
                </c:pt>
                <c:pt idx="1069">
                  <c:v>42.648345136988233</c:v>
                </c:pt>
                <c:pt idx="1070">
                  <c:v>42.735814452188144</c:v>
                </c:pt>
                <c:pt idx="1071">
                  <c:v>42.792246268446149</c:v>
                </c:pt>
                <c:pt idx="1072">
                  <c:v>42.448012189272312</c:v>
                </c:pt>
                <c:pt idx="1073">
                  <c:v>42.682204226743039</c:v>
                </c:pt>
                <c:pt idx="1074">
                  <c:v>42.986936034536278</c:v>
                </c:pt>
                <c:pt idx="1075">
                  <c:v>42.696312180807546</c:v>
                </c:pt>
                <c:pt idx="1076">
                  <c:v>43.195733754690899</c:v>
                </c:pt>
                <c:pt idx="1077">
                  <c:v>43.782624643774163</c:v>
                </c:pt>
                <c:pt idx="1078">
                  <c:v>43.576648514432435</c:v>
                </c:pt>
                <c:pt idx="1079">
                  <c:v>43.655653057193646</c:v>
                </c:pt>
                <c:pt idx="1080">
                  <c:v>43.729014418329058</c:v>
                </c:pt>
                <c:pt idx="1081">
                  <c:v>43.356564431026214</c:v>
                </c:pt>
                <c:pt idx="1082">
                  <c:v>43.28320306989081</c:v>
                </c:pt>
                <c:pt idx="1083">
                  <c:v>43.415817838097119</c:v>
                </c:pt>
                <c:pt idx="1084">
                  <c:v>43.771338280522556</c:v>
                </c:pt>
                <c:pt idx="1085">
                  <c:v>43.438390564600326</c:v>
                </c:pt>
                <c:pt idx="1086">
                  <c:v>43.215484890381198</c:v>
                </c:pt>
                <c:pt idx="1087">
                  <c:v>43.246522389323097</c:v>
                </c:pt>
                <c:pt idx="1088">
                  <c:v>43.209841708755405</c:v>
                </c:pt>
                <c:pt idx="1089">
                  <c:v>43.229592844445705</c:v>
                </c:pt>
                <c:pt idx="1090">
                  <c:v>43.108264439490988</c:v>
                </c:pt>
                <c:pt idx="1091">
                  <c:v>43.102621257865188</c:v>
                </c:pt>
                <c:pt idx="1092">
                  <c:v>42.899466719336367</c:v>
                </c:pt>
                <c:pt idx="1093">
                  <c:v>42.707598544059145</c:v>
                </c:pt>
                <c:pt idx="1094">
                  <c:v>43.065940577297482</c:v>
                </c:pt>
                <c:pt idx="1095">
                  <c:v>43.336813295335915</c:v>
                </c:pt>
                <c:pt idx="1096">
                  <c:v>43.39324511159392</c:v>
                </c:pt>
                <c:pt idx="1097">
                  <c:v>43.328348522897215</c:v>
                </c:pt>
                <c:pt idx="1098">
                  <c:v>43.774159871335463</c:v>
                </c:pt>
                <c:pt idx="1099">
                  <c:v>43.576648514432435</c:v>
                </c:pt>
                <c:pt idx="1100">
                  <c:v>43.41017465647132</c:v>
                </c:pt>
                <c:pt idx="1101">
                  <c:v>43.136480347619987</c:v>
                </c:pt>
                <c:pt idx="1102">
                  <c:v>43.170339437374793</c:v>
                </c:pt>
                <c:pt idx="1103">
                  <c:v>42.820462176575155</c:v>
                </c:pt>
                <c:pt idx="1104">
                  <c:v>42.755565587878451</c:v>
                </c:pt>
                <c:pt idx="1105">
                  <c:v>42.744279224626844</c:v>
                </c:pt>
                <c:pt idx="1106">
                  <c:v>42.744279224626844</c:v>
                </c:pt>
                <c:pt idx="1107">
                  <c:v>42.744279224626844</c:v>
                </c:pt>
                <c:pt idx="1108">
                  <c:v>42.53548150447223</c:v>
                </c:pt>
                <c:pt idx="1109">
                  <c:v>42.442369007646512</c:v>
                </c:pt>
                <c:pt idx="1110">
                  <c:v>42.343613329195001</c:v>
                </c:pt>
                <c:pt idx="1111">
                  <c:v>42.233571287491891</c:v>
                </c:pt>
                <c:pt idx="1112">
                  <c:v>42.005022431646957</c:v>
                </c:pt>
                <c:pt idx="1113">
                  <c:v>41.931661070511552</c:v>
                </c:pt>
                <c:pt idx="1114">
                  <c:v>41.875229254253547</c:v>
                </c:pt>
                <c:pt idx="1115">
                  <c:v>41.576140628086115</c:v>
                </c:pt>
                <c:pt idx="1116">
                  <c:v>41.499957676137811</c:v>
                </c:pt>
                <c:pt idx="1117">
                  <c:v>41.906266753195453</c:v>
                </c:pt>
                <c:pt idx="1118">
                  <c:v>42.067097429530769</c:v>
                </c:pt>
                <c:pt idx="1119">
                  <c:v>41.968341751079265</c:v>
                </c:pt>
                <c:pt idx="1120">
                  <c:v>41.810332665556842</c:v>
                </c:pt>
                <c:pt idx="1121">
                  <c:v>41.934482661324459</c:v>
                </c:pt>
                <c:pt idx="1122">
                  <c:v>41.830083801247142</c:v>
                </c:pt>
                <c:pt idx="1123">
                  <c:v>41.609999717840921</c:v>
                </c:pt>
                <c:pt idx="1124">
                  <c:v>42.431082644394913</c:v>
                </c:pt>
                <c:pt idx="1125">
                  <c:v>42.250500832369291</c:v>
                </c:pt>
                <c:pt idx="1126">
                  <c:v>41.880872435879354</c:v>
                </c:pt>
                <c:pt idx="1127">
                  <c:v>41.990914477582464</c:v>
                </c:pt>
                <c:pt idx="1128">
                  <c:v>42.100956519285575</c:v>
                </c:pt>
                <c:pt idx="1129">
                  <c:v>42.975649671284671</c:v>
                </c:pt>
                <c:pt idx="1130">
                  <c:v>43.333991704523015</c:v>
                </c:pt>
                <c:pt idx="1131">
                  <c:v>44.981800739256798</c:v>
                </c:pt>
                <c:pt idx="1132">
                  <c:v>44.039389407748089</c:v>
                </c:pt>
                <c:pt idx="1133">
                  <c:v>43.060297395671682</c:v>
                </c:pt>
                <c:pt idx="1134">
                  <c:v>43.342456476961715</c:v>
                </c:pt>
                <c:pt idx="1135">
                  <c:v>42.978471262097578</c:v>
                </c:pt>
                <c:pt idx="1136">
                  <c:v>42.961541717220172</c:v>
                </c:pt>
                <c:pt idx="1137">
                  <c:v>43.604864422561448</c:v>
                </c:pt>
                <c:pt idx="1138">
                  <c:v>43.537146243051836</c:v>
                </c:pt>
                <c:pt idx="1139">
                  <c:v>44.087356451567395</c:v>
                </c:pt>
                <c:pt idx="1140">
                  <c:v>44.406196213425133</c:v>
                </c:pt>
                <c:pt idx="1141">
                  <c:v>45.089021190147008</c:v>
                </c:pt>
                <c:pt idx="1142">
                  <c:v>44.516238255128251</c:v>
                </c:pt>
                <c:pt idx="1143">
                  <c:v>44.499308710250837</c:v>
                </c:pt>
                <c:pt idx="1144">
                  <c:v>44.631923478457161</c:v>
                </c:pt>
                <c:pt idx="1145">
                  <c:v>44.801218927231176</c:v>
                </c:pt>
                <c:pt idx="1146">
                  <c:v>43.999887136367484</c:v>
                </c:pt>
                <c:pt idx="1147">
                  <c:v>44.228435992212411</c:v>
                </c:pt>
                <c:pt idx="1148">
                  <c:v>44.383623486921934</c:v>
                </c:pt>
                <c:pt idx="1149">
                  <c:v>44.691176885528066</c:v>
                </c:pt>
                <c:pt idx="1150">
                  <c:v>44.476735983747638</c:v>
                </c:pt>
                <c:pt idx="1151">
                  <c:v>44.758895065037677</c:v>
                </c:pt>
                <c:pt idx="1152">
                  <c:v>45.362715498998334</c:v>
                </c:pt>
                <c:pt idx="1153">
                  <c:v>45.50661663045625</c:v>
                </c:pt>
                <c:pt idx="1154">
                  <c:v>45.176490505346919</c:v>
                </c:pt>
                <c:pt idx="1155">
                  <c:v>45.244208684856524</c:v>
                </c:pt>
                <c:pt idx="1156">
                  <c:v>44.575491662199148</c:v>
                </c:pt>
                <c:pt idx="1157">
                  <c:v>44.552918935695942</c:v>
                </c:pt>
                <c:pt idx="1158">
                  <c:v>44.490843937812144</c:v>
                </c:pt>
                <c:pt idx="1159">
                  <c:v>44.118393950509308</c:v>
                </c:pt>
                <c:pt idx="1160">
                  <c:v>44.101464405631894</c:v>
                </c:pt>
                <c:pt idx="1161">
                  <c:v>44.059140543438396</c:v>
                </c:pt>
                <c:pt idx="1162">
                  <c:v>43.875737140599867</c:v>
                </c:pt>
                <c:pt idx="1163">
                  <c:v>43.875737140599867</c:v>
                </c:pt>
                <c:pt idx="1164">
                  <c:v>43.875737140599867</c:v>
                </c:pt>
                <c:pt idx="1165">
                  <c:v>43.951920092548185</c:v>
                </c:pt>
                <c:pt idx="1166">
                  <c:v>44.208684856522105</c:v>
                </c:pt>
                <c:pt idx="1167">
                  <c:v>44.341299624728421</c:v>
                </c:pt>
                <c:pt idx="1168">
                  <c:v>44.581134843824955</c:v>
                </c:pt>
                <c:pt idx="1169">
                  <c:v>44.397731440986426</c:v>
                </c:pt>
                <c:pt idx="1170">
                  <c:v>44.41748257667674</c:v>
                </c:pt>
                <c:pt idx="1171">
                  <c:v>44.914082559747193</c:v>
                </c:pt>
                <c:pt idx="1172">
                  <c:v>44.708106430405465</c:v>
                </c:pt>
                <c:pt idx="1173">
                  <c:v>44.578313253012055</c:v>
                </c:pt>
                <c:pt idx="1174">
                  <c:v>44.172004175954406</c:v>
                </c:pt>
                <c:pt idx="1175">
                  <c:v>44.1409666770125</c:v>
                </c:pt>
                <c:pt idx="1176">
                  <c:v>43.875737140599867</c:v>
                </c:pt>
                <c:pt idx="1177">
                  <c:v>43.791089416212863</c:v>
                </c:pt>
                <c:pt idx="1178">
                  <c:v>43.762873508083864</c:v>
                </c:pt>
                <c:pt idx="1179">
                  <c:v>43.855986004909568</c:v>
                </c:pt>
                <c:pt idx="1180">
                  <c:v>43.887023503851466</c:v>
                </c:pt>
                <c:pt idx="1181">
                  <c:v>43.576648514432435</c:v>
                </c:pt>
                <c:pt idx="1182">
                  <c:v>43.452498518664825</c:v>
                </c:pt>
                <c:pt idx="1183">
                  <c:v>43.266273525013411</c:v>
                </c:pt>
                <c:pt idx="1184">
                  <c:v>43.449676927851925</c:v>
                </c:pt>
                <c:pt idx="1185">
                  <c:v>43.418639428910019</c:v>
                </c:pt>
                <c:pt idx="1186">
                  <c:v>43.181625800626392</c:v>
                </c:pt>
                <c:pt idx="1187">
                  <c:v>43.280381479077903</c:v>
                </c:pt>
                <c:pt idx="1188">
                  <c:v>42.90228831014926</c:v>
                </c:pt>
                <c:pt idx="1189">
                  <c:v>42.955898535594372</c:v>
                </c:pt>
                <c:pt idx="1190">
                  <c:v>42.690668999181739</c:v>
                </c:pt>
                <c:pt idx="1191">
                  <c:v>42.572162185039922</c:v>
                </c:pt>
                <c:pt idx="1192">
                  <c:v>42.670917863491439</c:v>
                </c:pt>
                <c:pt idx="1193">
                  <c:v>42.676561045117239</c:v>
                </c:pt>
                <c:pt idx="1194">
                  <c:v>42.54394627691093</c:v>
                </c:pt>
                <c:pt idx="1195">
                  <c:v>42.177139471233879</c:v>
                </c:pt>
                <c:pt idx="1196">
                  <c:v>42.120707654975874</c:v>
                </c:pt>
                <c:pt idx="1197">
                  <c:v>42.267430377246697</c:v>
                </c:pt>
                <c:pt idx="1198">
                  <c:v>42.402866736265906</c:v>
                </c:pt>
                <c:pt idx="1199">
                  <c:v>42.02195197652437</c:v>
                </c:pt>
                <c:pt idx="1200">
                  <c:v>42.106599700911374</c:v>
                </c:pt>
                <c:pt idx="1201">
                  <c:v>42.27025196805959</c:v>
                </c:pt>
                <c:pt idx="1202">
                  <c:v>42.916396264213766</c:v>
                </c:pt>
                <c:pt idx="1203">
                  <c:v>42.89382353771056</c:v>
                </c:pt>
                <c:pt idx="1204">
                  <c:v>42.823283767388062</c:v>
                </c:pt>
                <c:pt idx="1205">
                  <c:v>42.639880364549541</c:v>
                </c:pt>
                <c:pt idx="1206">
                  <c:v>42.258965604807997</c:v>
                </c:pt>
                <c:pt idx="1207">
                  <c:v>42.400045145453007</c:v>
                </c:pt>
                <c:pt idx="1208">
                  <c:v>42.631415592110834</c:v>
                </c:pt>
                <c:pt idx="1209">
                  <c:v>42.724528088936545</c:v>
                </c:pt>
                <c:pt idx="1210">
                  <c:v>43.144945120058686</c:v>
                </c:pt>
                <c:pt idx="1211">
                  <c:v>43.263451934200511</c:v>
                </c:pt>
                <c:pt idx="1212">
                  <c:v>43.085691712987781</c:v>
                </c:pt>
                <c:pt idx="1213">
                  <c:v>42.972828080471771</c:v>
                </c:pt>
                <c:pt idx="1214">
                  <c:v>42.77813831438165</c:v>
                </c:pt>
                <c:pt idx="1215">
                  <c:v>43.063118986484582</c:v>
                </c:pt>
                <c:pt idx="1216">
                  <c:v>43.071583758923282</c:v>
                </c:pt>
                <c:pt idx="1217">
                  <c:v>42.789424677633257</c:v>
                </c:pt>
                <c:pt idx="1218">
                  <c:v>42.620129228859234</c:v>
                </c:pt>
                <c:pt idx="1219">
                  <c:v>42.323862193504702</c:v>
                </c:pt>
                <c:pt idx="1220">
                  <c:v>42.400045145453007</c:v>
                </c:pt>
                <c:pt idx="1221">
                  <c:v>42.817640585762256</c:v>
                </c:pt>
                <c:pt idx="1222">
                  <c:v>42.76120876950425</c:v>
                </c:pt>
                <c:pt idx="1223">
                  <c:v>42.66245309105274</c:v>
                </c:pt>
                <c:pt idx="1224">
                  <c:v>42.614486047233427</c:v>
                </c:pt>
                <c:pt idx="1225">
                  <c:v>42.194069016111285</c:v>
                </c:pt>
                <c:pt idx="1226">
                  <c:v>42.069919020343676</c:v>
                </c:pt>
                <c:pt idx="1227">
                  <c:v>42.067097429530769</c:v>
                </c:pt>
                <c:pt idx="1228">
                  <c:v>42.196890606924185</c:v>
                </c:pt>
                <c:pt idx="1229">
                  <c:v>42.15456674473068</c:v>
                </c:pt>
                <c:pt idx="1230">
                  <c:v>42.078383792782375</c:v>
                </c:pt>
                <c:pt idx="1231">
                  <c:v>41.954233797014759</c:v>
                </c:pt>
                <c:pt idx="1232">
                  <c:v>41.917553116447053</c:v>
                </c:pt>
                <c:pt idx="1233">
                  <c:v>41.937304252137359</c:v>
                </c:pt>
                <c:pt idx="1234">
                  <c:v>41.576140628086115</c:v>
                </c:pt>
                <c:pt idx="1235">
                  <c:v>41.550746310770009</c:v>
                </c:pt>
                <c:pt idx="1236">
                  <c:v>41.316554273299289</c:v>
                </c:pt>
                <c:pt idx="1237">
                  <c:v>40.972320194125452</c:v>
                </c:pt>
                <c:pt idx="1238">
                  <c:v>40.78891679128693</c:v>
                </c:pt>
                <c:pt idx="1239">
                  <c:v>40.690161112835419</c:v>
                </c:pt>
                <c:pt idx="1240">
                  <c:v>41.042859964447956</c:v>
                </c:pt>
                <c:pt idx="1241">
                  <c:v>40.295138399029376</c:v>
                </c:pt>
                <c:pt idx="1242">
                  <c:v>40.055303179932849</c:v>
                </c:pt>
                <c:pt idx="1243">
                  <c:v>40.258457718461671</c:v>
                </c:pt>
                <c:pt idx="1244">
                  <c:v>39.942439547416839</c:v>
                </c:pt>
                <c:pt idx="1245">
                  <c:v>39.908580457662033</c:v>
                </c:pt>
                <c:pt idx="1246">
                  <c:v>39.775965689455717</c:v>
                </c:pt>
                <c:pt idx="1247">
                  <c:v>39.688496374255813</c:v>
                </c:pt>
                <c:pt idx="1248">
                  <c:v>39.713890691571905</c:v>
                </c:pt>
                <c:pt idx="1249">
                  <c:v>39.902937276036226</c:v>
                </c:pt>
                <c:pt idx="1250">
                  <c:v>39.965012273920038</c:v>
                </c:pt>
                <c:pt idx="1251">
                  <c:v>40.580119071132302</c:v>
                </c:pt>
                <c:pt idx="1252">
                  <c:v>40.213312265455265</c:v>
                </c:pt>
                <c:pt idx="1253">
                  <c:v>40.317711125532583</c:v>
                </c:pt>
                <c:pt idx="1254">
                  <c:v>40.244349764397171</c:v>
                </c:pt>
                <c:pt idx="1255">
                  <c:v>39.956547501481339</c:v>
                </c:pt>
                <c:pt idx="1256">
                  <c:v>40.275387263339077</c:v>
                </c:pt>
                <c:pt idx="1257">
                  <c:v>40.684517931209619</c:v>
                </c:pt>
                <c:pt idx="1258">
                  <c:v>40.37978612341638</c:v>
                </c:pt>
                <c:pt idx="1259">
                  <c:v>40.430574758048593</c:v>
                </c:pt>
                <c:pt idx="1260">
                  <c:v>40.238706582771364</c:v>
                </c:pt>
                <c:pt idx="1261">
                  <c:v>39.857791823029828</c:v>
                </c:pt>
                <c:pt idx="1262">
                  <c:v>39.609491831494594</c:v>
                </c:pt>
                <c:pt idx="1263">
                  <c:v>39.361191839959368</c:v>
                </c:pt>
                <c:pt idx="1264">
                  <c:v>39.41762365621738</c:v>
                </c:pt>
                <c:pt idx="1265">
                  <c:v>39.761857735391217</c:v>
                </c:pt>
                <c:pt idx="1266">
                  <c:v>39.959369092294232</c:v>
                </c:pt>
                <c:pt idx="1267">
                  <c:v>39.959369092294232</c:v>
                </c:pt>
                <c:pt idx="1268">
                  <c:v>40.537795208938803</c:v>
                </c:pt>
                <c:pt idx="1269">
                  <c:v>40.616799751700015</c:v>
                </c:pt>
                <c:pt idx="1270">
                  <c:v>40.805846336164329</c:v>
                </c:pt>
                <c:pt idx="1271">
                  <c:v>41.308089500860582</c:v>
                </c:pt>
                <c:pt idx="1272">
                  <c:v>41.133150870460767</c:v>
                </c:pt>
                <c:pt idx="1273">
                  <c:v>40.77763042803533</c:v>
                </c:pt>
                <c:pt idx="1274">
                  <c:v>40.687339522022519</c:v>
                </c:pt>
                <c:pt idx="1275">
                  <c:v>41.040038373635056</c:v>
                </c:pt>
                <c:pt idx="1276">
                  <c:v>41.91473152563416</c:v>
                </c:pt>
                <c:pt idx="1277">
                  <c:v>41.717220168731131</c:v>
                </c:pt>
                <c:pt idx="1278">
                  <c:v>41.494314494512011</c:v>
                </c:pt>
                <c:pt idx="1279">
                  <c:v>41.976806523517965</c:v>
                </c:pt>
                <c:pt idx="1280">
                  <c:v>42.448012189272312</c:v>
                </c:pt>
                <c:pt idx="1281">
                  <c:v>42.448012189272312</c:v>
                </c:pt>
                <c:pt idx="1282">
                  <c:v>42.010665613272764</c:v>
                </c:pt>
                <c:pt idx="1283">
                  <c:v>41.872407663440647</c:v>
                </c:pt>
                <c:pt idx="1284">
                  <c:v>41.655145170847327</c:v>
                </c:pt>
                <c:pt idx="1285">
                  <c:v>41.790581529866543</c:v>
                </c:pt>
                <c:pt idx="1286">
                  <c:v>41.875229254253547</c:v>
                </c:pt>
                <c:pt idx="1287">
                  <c:v>42.16020992635648</c:v>
                </c:pt>
                <c:pt idx="1288">
                  <c:v>42.555232640162529</c:v>
                </c:pt>
                <c:pt idx="1289">
                  <c:v>42.473406506588418</c:v>
                </c:pt>
                <c:pt idx="1290">
                  <c:v>42.487514460652918</c:v>
                </c:pt>
                <c:pt idx="1291">
                  <c:v>42.704776953246245</c:v>
                </c:pt>
                <c:pt idx="1292">
                  <c:v>43.015151942665277</c:v>
                </c:pt>
                <c:pt idx="1293">
                  <c:v>42.944612172342772</c:v>
                </c:pt>
                <c:pt idx="1294">
                  <c:v>43.610507604187241</c:v>
                </c:pt>
                <c:pt idx="1295">
                  <c:v>44.002708727180391</c:v>
                </c:pt>
                <c:pt idx="1296">
                  <c:v>43.932168956857879</c:v>
                </c:pt>
                <c:pt idx="1297">
                  <c:v>43.765695098896757</c:v>
                </c:pt>
                <c:pt idx="1298">
                  <c:v>43.624615558251747</c:v>
                </c:pt>
                <c:pt idx="1299">
                  <c:v>43.655653057193646</c:v>
                </c:pt>
                <c:pt idx="1300">
                  <c:v>43.655653057193646</c:v>
                </c:pt>
                <c:pt idx="1301">
                  <c:v>43.655653057193646</c:v>
                </c:pt>
                <c:pt idx="1302">
                  <c:v>43.610507604187241</c:v>
                </c:pt>
                <c:pt idx="1303">
                  <c:v>44.084534860754502</c:v>
                </c:pt>
                <c:pt idx="1304">
                  <c:v>43.793911007025763</c:v>
                </c:pt>
                <c:pt idx="1305">
                  <c:v>43.887023503851466</c:v>
                </c:pt>
                <c:pt idx="1306">
                  <c:v>43.562540560367943</c:v>
                </c:pt>
                <c:pt idx="1307">
                  <c:v>43.929347366044979</c:v>
                </c:pt>
                <c:pt idx="1308">
                  <c:v>43.460963291103525</c:v>
                </c:pt>
                <c:pt idx="1309">
                  <c:v>43.579470105245335</c:v>
                </c:pt>
                <c:pt idx="1310">
                  <c:v>43.808018961090269</c:v>
                </c:pt>
                <c:pt idx="1311">
                  <c:v>44.442876893992832</c:v>
                </c:pt>
                <c:pt idx="1312">
                  <c:v>44.496487119437937</c:v>
                </c:pt>
                <c:pt idx="1313">
                  <c:v>44.530346209192743</c:v>
                </c:pt>
                <c:pt idx="1314">
                  <c:v>44.03092463530939</c:v>
                </c:pt>
                <c:pt idx="1315">
                  <c:v>43.714906464264551</c:v>
                </c:pt>
                <c:pt idx="1316">
                  <c:v>43.808018961090269</c:v>
                </c:pt>
                <c:pt idx="1317">
                  <c:v>43.520216698174437</c:v>
                </c:pt>
                <c:pt idx="1318">
                  <c:v>43.480714426793824</c:v>
                </c:pt>
                <c:pt idx="1319">
                  <c:v>43.709263282638751</c:v>
                </c:pt>
                <c:pt idx="1320">
                  <c:v>44.691176885528066</c:v>
                </c:pt>
                <c:pt idx="1321">
                  <c:v>44.383623486921934</c:v>
                </c:pt>
                <c:pt idx="1322">
                  <c:v>44.107107587257694</c:v>
                </c:pt>
                <c:pt idx="1323">
                  <c:v>44.26229508196721</c:v>
                </c:pt>
                <c:pt idx="1324">
                  <c:v>44.468271211308938</c:v>
                </c:pt>
                <c:pt idx="1325">
                  <c:v>44.617815524392654</c:v>
                </c:pt>
                <c:pt idx="1326">
                  <c:v>45.563048446714262</c:v>
                </c:pt>
                <c:pt idx="1327">
                  <c:v>45.26678141135973</c:v>
                </c:pt>
                <c:pt idx="1328">
                  <c:v>44.544454163257249</c:v>
                </c:pt>
                <c:pt idx="1329">
                  <c:v>44.485200756186337</c:v>
                </c:pt>
                <c:pt idx="1330">
                  <c:v>44.987443920882598</c:v>
                </c:pt>
                <c:pt idx="1331">
                  <c:v>44.725035975282864</c:v>
                </c:pt>
                <c:pt idx="1332">
                  <c:v>44.496487119437937</c:v>
                </c:pt>
                <c:pt idx="1333">
                  <c:v>44.448520075618639</c:v>
                </c:pt>
                <c:pt idx="1334">
                  <c:v>44.857650743489188</c:v>
                </c:pt>
                <c:pt idx="1335">
                  <c:v>44.908439378121386</c:v>
                </c:pt>
                <c:pt idx="1336">
                  <c:v>44.801218927231176</c:v>
                </c:pt>
                <c:pt idx="1337">
                  <c:v>45.004373465759997</c:v>
                </c:pt>
                <c:pt idx="1338">
                  <c:v>45.069270054456709</c:v>
                </c:pt>
                <c:pt idx="1339">
                  <c:v>44.688355294715166</c:v>
                </c:pt>
                <c:pt idx="1340">
                  <c:v>44.420304167489633</c:v>
                </c:pt>
                <c:pt idx="1341">
                  <c:v>44.521881436754043</c:v>
                </c:pt>
                <c:pt idx="1342">
                  <c:v>44.914082559747193</c:v>
                </c:pt>
                <c:pt idx="1343">
                  <c:v>45.100307553398608</c:v>
                </c:pt>
                <c:pt idx="1344">
                  <c:v>45.390931407127347</c:v>
                </c:pt>
                <c:pt idx="1345">
                  <c:v>45.241387094043624</c:v>
                </c:pt>
                <c:pt idx="1346">
                  <c:v>45.103129144211515</c:v>
                </c:pt>
                <c:pt idx="1347">
                  <c:v>45.089021190147008</c:v>
                </c:pt>
                <c:pt idx="1348">
                  <c:v>45.591264354843261</c:v>
                </c:pt>
                <c:pt idx="1349">
                  <c:v>45.684376851668972</c:v>
                </c:pt>
                <c:pt idx="1350">
                  <c:v>45.057983691205109</c:v>
                </c:pt>
                <c:pt idx="1351">
                  <c:v>45.094664371772808</c:v>
                </c:pt>
                <c:pt idx="1352">
                  <c:v>45.052340509579302</c:v>
                </c:pt>
                <c:pt idx="1353">
                  <c:v>44.837899607798875</c:v>
                </c:pt>
                <c:pt idx="1354">
                  <c:v>44.589599616263655</c:v>
                </c:pt>
                <c:pt idx="1355">
                  <c:v>44.685533703902266</c:v>
                </c:pt>
                <c:pt idx="1356">
                  <c:v>44.65731779577326</c:v>
                </c:pt>
                <c:pt idx="1357">
                  <c:v>44.26229508196721</c:v>
                </c:pt>
                <c:pt idx="1358">
                  <c:v>44.552918935695942</c:v>
                </c:pt>
                <c:pt idx="1359">
                  <c:v>44.905617787308486</c:v>
                </c:pt>
                <c:pt idx="1360">
                  <c:v>44.843542789424681</c:v>
                </c:pt>
                <c:pt idx="1361">
                  <c:v>44.547275754070149</c:v>
                </c:pt>
                <c:pt idx="1362">
                  <c:v>44.496487119437937</c:v>
                </c:pt>
                <c:pt idx="1363">
                  <c:v>44.078891679128695</c:v>
                </c:pt>
                <c:pt idx="1364">
                  <c:v>43.949098501735286</c:v>
                </c:pt>
                <c:pt idx="1365">
                  <c:v>43.774159871335463</c:v>
                </c:pt>
                <c:pt idx="1366">
                  <c:v>43.90677463954178</c:v>
                </c:pt>
                <c:pt idx="1367">
                  <c:v>44.056318952625489</c:v>
                </c:pt>
                <c:pt idx="1368">
                  <c:v>43.898309867103073</c:v>
                </c:pt>
                <c:pt idx="1369">
                  <c:v>43.791089416212863</c:v>
                </c:pt>
                <c:pt idx="1370">
                  <c:v>43.599221240935634</c:v>
                </c:pt>
                <c:pt idx="1371">
                  <c:v>43.167517846561893</c:v>
                </c:pt>
                <c:pt idx="1372">
                  <c:v>43.229592844445705</c:v>
                </c:pt>
                <c:pt idx="1373">
                  <c:v>43.153409892497393</c:v>
                </c:pt>
                <c:pt idx="1374">
                  <c:v>42.716063316497845</c:v>
                </c:pt>
                <c:pt idx="1375">
                  <c:v>42.65398831861404</c:v>
                </c:pt>
                <c:pt idx="1376">
                  <c:v>42.622950819672134</c:v>
                </c:pt>
                <c:pt idx="1377">
                  <c:v>42.78378149600745</c:v>
                </c:pt>
                <c:pt idx="1378">
                  <c:v>42.981292852910471</c:v>
                </c:pt>
                <c:pt idx="1379">
                  <c:v>42.874072402020261</c:v>
                </c:pt>
                <c:pt idx="1380">
                  <c:v>42.814818994949356</c:v>
                </c:pt>
                <c:pt idx="1381">
                  <c:v>42.679382635930139</c:v>
                </c:pt>
                <c:pt idx="1382">
                  <c:v>43.492000790045431</c:v>
                </c:pt>
                <c:pt idx="1383">
                  <c:v>43.159053074123193</c:v>
                </c:pt>
                <c:pt idx="1384">
                  <c:v>42.865607629581568</c:v>
                </c:pt>
                <c:pt idx="1385">
                  <c:v>42.919217855026666</c:v>
                </c:pt>
                <c:pt idx="1386">
                  <c:v>42.831748539826755</c:v>
                </c:pt>
                <c:pt idx="1387">
                  <c:v>43.065940577297482</c:v>
                </c:pt>
                <c:pt idx="1388">
                  <c:v>43.029259896729776</c:v>
                </c:pt>
                <c:pt idx="1389">
                  <c:v>42.78378149600745</c:v>
                </c:pt>
                <c:pt idx="1390">
                  <c:v>43.020795124291077</c:v>
                </c:pt>
                <c:pt idx="1391">
                  <c:v>42.922039445839573</c:v>
                </c:pt>
                <c:pt idx="1392">
                  <c:v>42.938968990716972</c:v>
                </c:pt>
                <c:pt idx="1393">
                  <c:v>43.27191670663921</c:v>
                </c:pt>
                <c:pt idx="1394">
                  <c:v>43.652831466380746</c:v>
                </c:pt>
                <c:pt idx="1395">
                  <c:v>43.700798510200052</c:v>
                </c:pt>
                <c:pt idx="1396">
                  <c:v>43.579470105245335</c:v>
                </c:pt>
                <c:pt idx="1397">
                  <c:v>43.641545103129147</c:v>
                </c:pt>
                <c:pt idx="1398">
                  <c:v>44.008351908806191</c:v>
                </c:pt>
                <c:pt idx="1399">
                  <c:v>44.781467791540877</c:v>
                </c:pt>
                <c:pt idx="1400">
                  <c:v>44.516238255128251</c:v>
                </c:pt>
                <c:pt idx="1401">
                  <c:v>45.063626872830902</c:v>
                </c:pt>
                <c:pt idx="1402">
                  <c:v>44.922547332185893</c:v>
                </c:pt>
                <c:pt idx="1403">
                  <c:v>44.733500747721564</c:v>
                </c:pt>
                <c:pt idx="1404">
                  <c:v>44.375158714483227</c:v>
                </c:pt>
                <c:pt idx="1405">
                  <c:v>44.41748257667674</c:v>
                </c:pt>
                <c:pt idx="1406">
                  <c:v>44.750430292598971</c:v>
                </c:pt>
                <c:pt idx="1407">
                  <c:v>45.244208684856524</c:v>
                </c:pt>
                <c:pt idx="1408">
                  <c:v>45.091842780959915</c:v>
                </c:pt>
                <c:pt idx="1409">
                  <c:v>45.314748455179036</c:v>
                </c:pt>
                <c:pt idx="1410">
                  <c:v>45.238565503230724</c:v>
                </c:pt>
                <c:pt idx="1411">
                  <c:v>45.292175728675829</c:v>
                </c:pt>
                <c:pt idx="1412">
                  <c:v>45.255495048108131</c:v>
                </c:pt>
                <c:pt idx="1413">
                  <c:v>44.959228012753591</c:v>
                </c:pt>
                <c:pt idx="1414">
                  <c:v>45.134166643153414</c:v>
                </c:pt>
                <c:pt idx="1415">
                  <c:v>44.606529161141054</c:v>
                </c:pt>
                <c:pt idx="1416">
                  <c:v>44.392088259360627</c:v>
                </c:pt>
                <c:pt idx="1417">
                  <c:v>44.77582460991507</c:v>
                </c:pt>
                <c:pt idx="1418">
                  <c:v>44.606529161141054</c:v>
                </c:pt>
                <c:pt idx="1419">
                  <c:v>44.64885302333456</c:v>
                </c:pt>
                <c:pt idx="1420">
                  <c:v>44.377980305296127</c:v>
                </c:pt>
                <c:pt idx="1421">
                  <c:v>44.448520075618639</c:v>
                </c:pt>
                <c:pt idx="1422">
                  <c:v>44.465449620496038</c:v>
                </c:pt>
                <c:pt idx="1423">
                  <c:v>44.730679156908664</c:v>
                </c:pt>
                <c:pt idx="1424">
                  <c:v>45.365537089811234</c:v>
                </c:pt>
                <c:pt idx="1425">
                  <c:v>45.430433678507946</c:v>
                </c:pt>
                <c:pt idx="1426">
                  <c:v>45.032589373889003</c:v>
                </c:pt>
                <c:pt idx="1427">
                  <c:v>45.176490505346919</c:v>
                </c:pt>
                <c:pt idx="1428">
                  <c:v>45.484043903953051</c:v>
                </c:pt>
                <c:pt idx="1429">
                  <c:v>45.639231398662567</c:v>
                </c:pt>
                <c:pt idx="1430">
                  <c:v>46.00603820433961</c:v>
                </c:pt>
                <c:pt idx="1431">
                  <c:v>46.175333653113633</c:v>
                </c:pt>
                <c:pt idx="1432">
                  <c:v>46.195084788803932</c:v>
                </c:pt>
                <c:pt idx="1433">
                  <c:v>46.347450692700548</c:v>
                </c:pt>
                <c:pt idx="1434">
                  <c:v>45.763381394430183</c:v>
                </c:pt>
                <c:pt idx="1435">
                  <c:v>45.794418893372082</c:v>
                </c:pt>
                <c:pt idx="1436">
                  <c:v>45.340142772495135</c:v>
                </c:pt>
                <c:pt idx="1437">
                  <c:v>45.594085945656161</c:v>
                </c:pt>
                <c:pt idx="1438">
                  <c:v>45.901639344262293</c:v>
                </c:pt>
                <c:pt idx="1439">
                  <c:v>46.065291611410522</c:v>
                </c:pt>
                <c:pt idx="1440">
                  <c:v>45.633588217036767</c:v>
                </c:pt>
                <c:pt idx="1441">
                  <c:v>45.921390479952599</c:v>
                </c:pt>
                <c:pt idx="1442">
                  <c:v>46.457492734403658</c:v>
                </c:pt>
                <c:pt idx="1443">
                  <c:v>46.567534776106775</c:v>
                </c:pt>
                <c:pt idx="1444">
                  <c:v>46.355915465139248</c:v>
                </c:pt>
                <c:pt idx="1445">
                  <c:v>46.457492734403658</c:v>
                </c:pt>
                <c:pt idx="1446">
                  <c:v>46.590107502609975</c:v>
                </c:pt>
                <c:pt idx="1447">
                  <c:v>46.807369995203302</c:v>
                </c:pt>
                <c:pt idx="1448">
                  <c:v>46.781975677887196</c:v>
                </c:pt>
                <c:pt idx="1449">
                  <c:v>46.889196128777407</c:v>
                </c:pt>
                <c:pt idx="1450">
                  <c:v>47.013346124545016</c:v>
                </c:pt>
                <c:pt idx="1451">
                  <c:v>47.88521768573122</c:v>
                </c:pt>
                <c:pt idx="1452">
                  <c:v>48.40156880449198</c:v>
                </c:pt>
                <c:pt idx="1453">
                  <c:v>47.910612003047319</c:v>
                </c:pt>
                <c:pt idx="1454">
                  <c:v>47.710279055331398</c:v>
                </c:pt>
                <c:pt idx="1455">
                  <c:v>47.320899523151155</c:v>
                </c:pt>
                <c:pt idx="1456">
                  <c:v>47.642560875821786</c:v>
                </c:pt>
                <c:pt idx="1457">
                  <c:v>47.752602917524896</c:v>
                </c:pt>
                <c:pt idx="1458">
                  <c:v>48.243559718969557</c:v>
                </c:pt>
                <c:pt idx="1459">
                  <c:v>47.809034733782909</c:v>
                </c:pt>
                <c:pt idx="1460">
                  <c:v>49.112609689342854</c:v>
                </c:pt>
                <c:pt idx="1461">
                  <c:v>49.24804604836207</c:v>
                </c:pt>
                <c:pt idx="1462">
                  <c:v>50.269461922631983</c:v>
                </c:pt>
                <c:pt idx="1463">
                  <c:v>49.533026720465003</c:v>
                </c:pt>
                <c:pt idx="1464">
                  <c:v>50.128382381986967</c:v>
                </c:pt>
                <c:pt idx="1465">
                  <c:v>50.26664033181909</c:v>
                </c:pt>
                <c:pt idx="1466">
                  <c:v>50.176349425806279</c:v>
                </c:pt>
                <c:pt idx="1467">
                  <c:v>49.826472165006635</c:v>
                </c:pt>
                <c:pt idx="1468">
                  <c:v>50.12556079117406</c:v>
                </c:pt>
                <c:pt idx="1469">
                  <c:v>49.936514206709745</c:v>
                </c:pt>
                <c:pt idx="1470">
                  <c:v>50.354109647018994</c:v>
                </c:pt>
                <c:pt idx="1471">
                  <c:v>50.433114189780206</c:v>
                </c:pt>
                <c:pt idx="1472">
                  <c:v>50.385147145960893</c:v>
                </c:pt>
                <c:pt idx="1473">
                  <c:v>49.913941480206539</c:v>
                </c:pt>
                <c:pt idx="1474">
                  <c:v>50.354109647018994</c:v>
                </c:pt>
                <c:pt idx="1475">
                  <c:v>49.530205129652103</c:v>
                </c:pt>
                <c:pt idx="1476">
                  <c:v>49.391947179819987</c:v>
                </c:pt>
                <c:pt idx="1477">
                  <c:v>48.788126745859323</c:v>
                </c:pt>
                <c:pt idx="1478">
                  <c:v>48.895347196749533</c:v>
                </c:pt>
                <c:pt idx="1479">
                  <c:v>48.40721198611778</c:v>
                </c:pt>
                <c:pt idx="1480">
                  <c:v>48.604723343020794</c:v>
                </c:pt>
                <c:pt idx="1481">
                  <c:v>49.451200586890891</c:v>
                </c:pt>
                <c:pt idx="1482">
                  <c:v>49.953443751587145</c:v>
                </c:pt>
                <c:pt idx="1483">
                  <c:v>49.64024717135522</c:v>
                </c:pt>
                <c:pt idx="1484">
                  <c:v>49.609209672413307</c:v>
                </c:pt>
                <c:pt idx="1485">
                  <c:v>49.905476707767846</c:v>
                </c:pt>
                <c:pt idx="1486">
                  <c:v>50.540334640670416</c:v>
                </c:pt>
                <c:pt idx="1487">
                  <c:v>50.427471008154399</c:v>
                </c:pt>
                <c:pt idx="1488">
                  <c:v>49.854688073135634</c:v>
                </c:pt>
                <c:pt idx="1489">
                  <c:v>50.142490336051473</c:v>
                </c:pt>
                <c:pt idx="1490">
                  <c:v>50.26664033181909</c:v>
                </c:pt>
                <c:pt idx="1491">
                  <c:v>50.148133517677273</c:v>
                </c:pt>
                <c:pt idx="1492">
                  <c:v>50.148133517677273</c:v>
                </c:pt>
                <c:pt idx="1493">
                  <c:v>50.148133517677273</c:v>
                </c:pt>
                <c:pt idx="1494">
                  <c:v>50.935357354476452</c:v>
                </c:pt>
                <c:pt idx="1495">
                  <c:v>50.438757371406005</c:v>
                </c:pt>
                <c:pt idx="1496">
                  <c:v>51.541999379250022</c:v>
                </c:pt>
                <c:pt idx="1497">
                  <c:v>52.001918681752777</c:v>
                </c:pt>
                <c:pt idx="1498">
                  <c:v>51.849552777856154</c:v>
                </c:pt>
                <c:pt idx="1499">
                  <c:v>52.278434581417009</c:v>
                </c:pt>
                <c:pt idx="1500">
                  <c:v>52.174035721339692</c:v>
                </c:pt>
                <c:pt idx="1501">
                  <c:v>52.50980502807483</c:v>
                </c:pt>
                <c:pt idx="1502">
                  <c:v>52.27279139979121</c:v>
                </c:pt>
                <c:pt idx="1503">
                  <c:v>52.478767529132931</c:v>
                </c:pt>
                <c:pt idx="1504">
                  <c:v>53.339352727067521</c:v>
                </c:pt>
                <c:pt idx="1505">
                  <c:v>53.265991365932109</c:v>
                </c:pt>
                <c:pt idx="1506">
                  <c:v>52.701673203352051</c:v>
                </c:pt>
                <c:pt idx="1507">
                  <c:v>52.080923224513988</c:v>
                </c:pt>
                <c:pt idx="1508">
                  <c:v>52.165570948900999</c:v>
                </c:pt>
                <c:pt idx="1509">
                  <c:v>52.165570948900999</c:v>
                </c:pt>
                <c:pt idx="1510">
                  <c:v>52.165570948900999</c:v>
                </c:pt>
                <c:pt idx="1511">
                  <c:v>51.626647103637033</c:v>
                </c:pt>
                <c:pt idx="1512">
                  <c:v>51.931378911430272</c:v>
                </c:pt>
                <c:pt idx="1513">
                  <c:v>51.381168702914707</c:v>
                </c:pt>
                <c:pt idx="1514">
                  <c:v>51.826980051352955</c:v>
                </c:pt>
                <c:pt idx="1515">
                  <c:v>51.700008464772438</c:v>
                </c:pt>
                <c:pt idx="1516">
                  <c:v>51.700008464772438</c:v>
                </c:pt>
                <c:pt idx="1517">
                  <c:v>51.700008464772438</c:v>
                </c:pt>
                <c:pt idx="1518">
                  <c:v>52.645241387094046</c:v>
                </c:pt>
                <c:pt idx="1519">
                  <c:v>52.405406167997512</c:v>
                </c:pt>
                <c:pt idx="1520">
                  <c:v>52.73835388391975</c:v>
                </c:pt>
                <c:pt idx="1521">
                  <c:v>52.425157303687818</c:v>
                </c:pt>
                <c:pt idx="1522">
                  <c:v>51.742332326965943</c:v>
                </c:pt>
                <c:pt idx="1523">
                  <c:v>51.742332326965943</c:v>
                </c:pt>
                <c:pt idx="1524">
                  <c:v>51.742332326965943</c:v>
                </c:pt>
                <c:pt idx="1525">
                  <c:v>50.782991450579843</c:v>
                </c:pt>
                <c:pt idx="1526">
                  <c:v>50.213030106373978</c:v>
                </c:pt>
                <c:pt idx="1527">
                  <c:v>49.606388081600414</c:v>
                </c:pt>
                <c:pt idx="1528">
                  <c:v>49.304477864620075</c:v>
                </c:pt>
                <c:pt idx="1529">
                  <c:v>49.219830140233064</c:v>
                </c:pt>
                <c:pt idx="1530">
                  <c:v>49.219830140233064</c:v>
                </c:pt>
                <c:pt idx="1531">
                  <c:v>49.219830140233064</c:v>
                </c:pt>
                <c:pt idx="1532">
                  <c:v>49.973194887277444</c:v>
                </c:pt>
                <c:pt idx="1533">
                  <c:v>50.585480093676814</c:v>
                </c:pt>
                <c:pt idx="1534">
                  <c:v>50.193278970683672</c:v>
                </c:pt>
                <c:pt idx="1535">
                  <c:v>49.468130131768298</c:v>
                </c:pt>
                <c:pt idx="1536">
                  <c:v>49.87443920882594</c:v>
                </c:pt>
                <c:pt idx="1537">
                  <c:v>49.87443920882594</c:v>
                </c:pt>
                <c:pt idx="1538">
                  <c:v>49.87443920882594</c:v>
                </c:pt>
                <c:pt idx="1539">
                  <c:v>50.145311926864366</c:v>
                </c:pt>
                <c:pt idx="1540">
                  <c:v>49.936514206709745</c:v>
                </c:pt>
                <c:pt idx="1541">
                  <c:v>50.833780085212041</c:v>
                </c:pt>
                <c:pt idx="1542">
                  <c:v>50.554442594734915</c:v>
                </c:pt>
                <c:pt idx="1543">
                  <c:v>50.145311926864366</c:v>
                </c:pt>
                <c:pt idx="1544">
                  <c:v>50.145311926864366</c:v>
                </c:pt>
                <c:pt idx="1545">
                  <c:v>50.145311926864366</c:v>
                </c:pt>
                <c:pt idx="1546">
                  <c:v>50.334358511328695</c:v>
                </c:pt>
                <c:pt idx="1547">
                  <c:v>50.760418724076636</c:v>
                </c:pt>
                <c:pt idx="1548">
                  <c:v>50.986145989108657</c:v>
                </c:pt>
                <c:pt idx="1549">
                  <c:v>51.595609604695127</c:v>
                </c:pt>
                <c:pt idx="1550">
                  <c:v>51.629468694449933</c:v>
                </c:pt>
                <c:pt idx="1551">
                  <c:v>51.629468694449933</c:v>
                </c:pt>
                <c:pt idx="1552">
                  <c:v>51.629468694449933</c:v>
                </c:pt>
                <c:pt idx="1553">
                  <c:v>52.416692531249119</c:v>
                </c:pt>
                <c:pt idx="1554">
                  <c:v>52.233289128410597</c:v>
                </c:pt>
                <c:pt idx="1555">
                  <c:v>52.854039107248674</c:v>
                </c:pt>
                <c:pt idx="1556">
                  <c:v>52.76656979204877</c:v>
                </c:pt>
                <c:pt idx="1557">
                  <c:v>53.198273186422504</c:v>
                </c:pt>
                <c:pt idx="1558">
                  <c:v>53.198273186422504</c:v>
                </c:pt>
                <c:pt idx="1559">
                  <c:v>53.198273186422504</c:v>
                </c:pt>
                <c:pt idx="1560">
                  <c:v>52.467481165881324</c:v>
                </c:pt>
                <c:pt idx="1561">
                  <c:v>52.233289128410597</c:v>
                </c:pt>
                <c:pt idx="1562">
                  <c:v>51.581501650630635</c:v>
                </c:pt>
                <c:pt idx="1563">
                  <c:v>51.589966423069335</c:v>
                </c:pt>
                <c:pt idx="1564">
                  <c:v>51.64075505770154</c:v>
                </c:pt>
                <c:pt idx="1565">
                  <c:v>51.64075505770154</c:v>
                </c:pt>
                <c:pt idx="1566">
                  <c:v>51.64075505770154</c:v>
                </c:pt>
                <c:pt idx="1567">
                  <c:v>51.700008464772438</c:v>
                </c:pt>
                <c:pt idx="1568">
                  <c:v>51.75644028103045</c:v>
                </c:pt>
                <c:pt idx="1569">
                  <c:v>51.643576648514433</c:v>
                </c:pt>
                <c:pt idx="1570">
                  <c:v>52.111960723455887</c:v>
                </c:pt>
                <c:pt idx="1571">
                  <c:v>51.987810727688277</c:v>
                </c:pt>
                <c:pt idx="1572">
                  <c:v>51.987810727688277</c:v>
                </c:pt>
                <c:pt idx="1573">
                  <c:v>51.987810727688277</c:v>
                </c:pt>
                <c:pt idx="1574">
                  <c:v>52.769391382861663</c:v>
                </c:pt>
                <c:pt idx="1575">
                  <c:v>53.074123190654902</c:v>
                </c:pt>
                <c:pt idx="1576">
                  <c:v>53.265991365932109</c:v>
                </c:pt>
                <c:pt idx="1577">
                  <c:v>52.978189103016284</c:v>
                </c:pt>
                <c:pt idx="1578">
                  <c:v>53.257526593493409</c:v>
                </c:pt>
                <c:pt idx="1579">
                  <c:v>53.768234530628369</c:v>
                </c:pt>
                <c:pt idx="1580">
                  <c:v>53.161592505854806</c:v>
                </c:pt>
                <c:pt idx="1581">
                  <c:v>53.189808413983805</c:v>
                </c:pt>
                <c:pt idx="1582">
                  <c:v>53.350639090319127</c:v>
                </c:pt>
                <c:pt idx="1583">
                  <c:v>53.652549307299459</c:v>
                </c:pt>
                <c:pt idx="1584">
                  <c:v>53.652549307299459</c:v>
                </c:pt>
                <c:pt idx="1585">
                  <c:v>53.652549307299459</c:v>
                </c:pt>
                <c:pt idx="1586">
                  <c:v>53.401427724951333</c:v>
                </c:pt>
                <c:pt idx="1587">
                  <c:v>53.590474309415647</c:v>
                </c:pt>
                <c:pt idx="1588">
                  <c:v>54.228153833131124</c:v>
                </c:pt>
                <c:pt idx="1589">
                  <c:v>54.084252701673208</c:v>
                </c:pt>
                <c:pt idx="1590">
                  <c:v>53.353460681132027</c:v>
                </c:pt>
                <c:pt idx="1591">
                  <c:v>53.353460681132027</c:v>
                </c:pt>
                <c:pt idx="1592">
                  <c:v>53.353460681132027</c:v>
                </c:pt>
                <c:pt idx="1593">
                  <c:v>53.471967495273844</c:v>
                </c:pt>
                <c:pt idx="1594">
                  <c:v>52.862503879687374</c:v>
                </c:pt>
                <c:pt idx="1595">
                  <c:v>52.978189103016284</c:v>
                </c:pt>
                <c:pt idx="1596">
                  <c:v>53.085409553906494</c:v>
                </c:pt>
                <c:pt idx="1597">
                  <c:v>53.023334556022682</c:v>
                </c:pt>
                <c:pt idx="1598">
                  <c:v>53.023334556022682</c:v>
                </c:pt>
                <c:pt idx="1599">
                  <c:v>53.023334556022682</c:v>
                </c:pt>
                <c:pt idx="1600">
                  <c:v>52.74681865635845</c:v>
                </c:pt>
                <c:pt idx="1601">
                  <c:v>52.712959566603658</c:v>
                </c:pt>
                <c:pt idx="1602">
                  <c:v>52.340509579300807</c:v>
                </c:pt>
                <c:pt idx="1603">
                  <c:v>52.222002765159004</c:v>
                </c:pt>
                <c:pt idx="1604">
                  <c:v>52.538020936203836</c:v>
                </c:pt>
                <c:pt idx="1605">
                  <c:v>52.538020936203836</c:v>
                </c:pt>
                <c:pt idx="1606">
                  <c:v>52.538020936203836</c:v>
                </c:pt>
                <c:pt idx="1607">
                  <c:v>52.306650489546001</c:v>
                </c:pt>
                <c:pt idx="1608">
                  <c:v>51.970881182810878</c:v>
                </c:pt>
                <c:pt idx="1609">
                  <c:v>51.635111876075733</c:v>
                </c:pt>
                <c:pt idx="1610">
                  <c:v>51.499675517056517</c:v>
                </c:pt>
                <c:pt idx="1611">
                  <c:v>51.629468694449933</c:v>
                </c:pt>
                <c:pt idx="1612">
                  <c:v>51.629468694449933</c:v>
                </c:pt>
                <c:pt idx="1613">
                  <c:v>51.629468694449933</c:v>
                </c:pt>
                <c:pt idx="1614">
                  <c:v>51.304985750966402</c:v>
                </c:pt>
                <c:pt idx="1615">
                  <c:v>51.355774385598608</c:v>
                </c:pt>
                <c:pt idx="1616">
                  <c:v>50.957930080979665</c:v>
                </c:pt>
                <c:pt idx="1617">
                  <c:v>50.605231229367121</c:v>
                </c:pt>
                <c:pt idx="1618">
                  <c:v>50.11145283710956</c:v>
                </c:pt>
                <c:pt idx="1619">
                  <c:v>50.11145283710956</c:v>
                </c:pt>
                <c:pt idx="1620">
                  <c:v>50.11145283710956</c:v>
                </c:pt>
                <c:pt idx="1621">
                  <c:v>50.402076690838292</c:v>
                </c:pt>
                <c:pt idx="1622">
                  <c:v>50.12556079117406</c:v>
                </c:pt>
                <c:pt idx="1623">
                  <c:v>49.541491492903702</c:v>
                </c:pt>
                <c:pt idx="1624">
                  <c:v>49.583815355097208</c:v>
                </c:pt>
                <c:pt idx="1625">
                  <c:v>49.454022177703791</c:v>
                </c:pt>
                <c:pt idx="1626">
                  <c:v>49.454022177703791</c:v>
                </c:pt>
                <c:pt idx="1627">
                  <c:v>49.454022177703791</c:v>
                </c:pt>
                <c:pt idx="1628">
                  <c:v>49.609209672413307</c:v>
                </c:pt>
                <c:pt idx="1629">
                  <c:v>49.343980136000674</c:v>
                </c:pt>
                <c:pt idx="1630">
                  <c:v>49.343980136000674</c:v>
                </c:pt>
                <c:pt idx="1631">
                  <c:v>49.434271042013492</c:v>
                </c:pt>
                <c:pt idx="1632">
                  <c:v>49.716430123303525</c:v>
                </c:pt>
                <c:pt idx="1633">
                  <c:v>49.716430123303525</c:v>
                </c:pt>
                <c:pt idx="1634">
                  <c:v>49.716430123303525</c:v>
                </c:pt>
                <c:pt idx="1635">
                  <c:v>49.789791484438929</c:v>
                </c:pt>
                <c:pt idx="1636">
                  <c:v>49.922406252645246</c:v>
                </c:pt>
                <c:pt idx="1637">
                  <c:v>49.89419034451624</c:v>
                </c:pt>
                <c:pt idx="1638">
                  <c:v>49.710786941677718</c:v>
                </c:pt>
                <c:pt idx="1639">
                  <c:v>49.501989221523097</c:v>
                </c:pt>
                <c:pt idx="1640">
                  <c:v>49.501989221523097</c:v>
                </c:pt>
                <c:pt idx="1641">
                  <c:v>49.501989221523097</c:v>
                </c:pt>
                <c:pt idx="1642">
                  <c:v>49.163398323975059</c:v>
                </c:pt>
                <c:pt idx="1643">
                  <c:v>49.442735814452185</c:v>
                </c:pt>
                <c:pt idx="1644">
                  <c:v>49.637425580542313</c:v>
                </c:pt>
                <c:pt idx="1645">
                  <c:v>49.620496035664907</c:v>
                </c:pt>
                <c:pt idx="1646">
                  <c:v>49.846223300696934</c:v>
                </c:pt>
                <c:pt idx="1647">
                  <c:v>49.846223300696934</c:v>
                </c:pt>
                <c:pt idx="1648">
                  <c:v>49.846223300696934</c:v>
                </c:pt>
                <c:pt idx="1649">
                  <c:v>49.832115346632435</c:v>
                </c:pt>
                <c:pt idx="1650">
                  <c:v>49.442735814452185</c:v>
                </c:pt>
                <c:pt idx="1651">
                  <c:v>49.338336954374881</c:v>
                </c:pt>
                <c:pt idx="1652">
                  <c:v>49.482238085832797</c:v>
                </c:pt>
                <c:pt idx="1653">
                  <c:v>49.88572557207754</c:v>
                </c:pt>
                <c:pt idx="1654">
                  <c:v>49.88572557207754</c:v>
                </c:pt>
                <c:pt idx="1655">
                  <c:v>49.88572557207754</c:v>
                </c:pt>
                <c:pt idx="1656">
                  <c:v>49.956265342400044</c:v>
                </c:pt>
                <c:pt idx="1657">
                  <c:v>50.50365396010271</c:v>
                </c:pt>
                <c:pt idx="1658">
                  <c:v>50.26099715019329</c:v>
                </c:pt>
                <c:pt idx="1659">
                  <c:v>50.11709601873536</c:v>
                </c:pt>
                <c:pt idx="1660">
                  <c:v>50.430292598967306</c:v>
                </c:pt>
                <c:pt idx="1661">
                  <c:v>50.430292598967306</c:v>
                </c:pt>
                <c:pt idx="1662">
                  <c:v>50.430292598967306</c:v>
                </c:pt>
                <c:pt idx="1663">
                  <c:v>50.653198273186419</c:v>
                </c:pt>
                <c:pt idx="1664">
                  <c:v>50.526226686605909</c:v>
                </c:pt>
                <c:pt idx="1665">
                  <c:v>51.00871871561187</c:v>
                </c:pt>
                <c:pt idx="1666">
                  <c:v>50.73502440676053</c:v>
                </c:pt>
                <c:pt idx="1667">
                  <c:v>50.647555091560626</c:v>
                </c:pt>
                <c:pt idx="1668">
                  <c:v>50.647555091560626</c:v>
                </c:pt>
                <c:pt idx="1669">
                  <c:v>50.647555091560626</c:v>
                </c:pt>
                <c:pt idx="1670">
                  <c:v>50.918427809599052</c:v>
                </c:pt>
                <c:pt idx="1671">
                  <c:v>51.47428119974041</c:v>
                </c:pt>
                <c:pt idx="1672">
                  <c:v>51.180835755198785</c:v>
                </c:pt>
                <c:pt idx="1673">
                  <c:v>51.034113032927962</c:v>
                </c:pt>
                <c:pt idx="1674">
                  <c:v>50.808385767895935</c:v>
                </c:pt>
                <c:pt idx="1675">
                  <c:v>50.808385767895935</c:v>
                </c:pt>
                <c:pt idx="1676">
                  <c:v>50.808385767895935</c:v>
                </c:pt>
                <c:pt idx="1677">
                  <c:v>50.359752828644787</c:v>
                </c:pt>
                <c:pt idx="1678">
                  <c:v>50.452865325470512</c:v>
                </c:pt>
                <c:pt idx="1679">
                  <c:v>50.249710786941684</c:v>
                </c:pt>
                <c:pt idx="1680">
                  <c:v>50.365396010270594</c:v>
                </c:pt>
                <c:pt idx="1681">
                  <c:v>50.297677830760989</c:v>
                </c:pt>
                <c:pt idx="1682">
                  <c:v>50.297677830760989</c:v>
                </c:pt>
                <c:pt idx="1683">
                  <c:v>50.297677830760989</c:v>
                </c:pt>
                <c:pt idx="1684">
                  <c:v>50.156598290115973</c:v>
                </c:pt>
                <c:pt idx="1685">
                  <c:v>50.289213058322282</c:v>
                </c:pt>
                <c:pt idx="1686">
                  <c:v>50.62216077424452</c:v>
                </c:pt>
                <c:pt idx="1687">
                  <c:v>50.545977822296216</c:v>
                </c:pt>
                <c:pt idx="1688">
                  <c:v>50.63626872830902</c:v>
                </c:pt>
                <c:pt idx="1689">
                  <c:v>50.63626872830902</c:v>
                </c:pt>
                <c:pt idx="1690">
                  <c:v>50.63626872830902</c:v>
                </c:pt>
                <c:pt idx="1691">
                  <c:v>50.766061905702429</c:v>
                </c:pt>
                <c:pt idx="1692">
                  <c:v>51.197765300076185</c:v>
                </c:pt>
                <c:pt idx="1693">
                  <c:v>51.020005078863463</c:v>
                </c:pt>
                <c:pt idx="1694">
                  <c:v>50.610874410992921</c:v>
                </c:pt>
                <c:pt idx="1695">
                  <c:v>50.718094861883131</c:v>
                </c:pt>
                <c:pt idx="1696">
                  <c:v>50.718094861883131</c:v>
                </c:pt>
                <c:pt idx="1697">
                  <c:v>50.718094861883131</c:v>
                </c:pt>
                <c:pt idx="1698">
                  <c:v>50.681414181315432</c:v>
                </c:pt>
                <c:pt idx="1699">
                  <c:v>50.452865325470512</c:v>
                </c:pt>
                <c:pt idx="1700">
                  <c:v>50.455686916283405</c:v>
                </c:pt>
                <c:pt idx="1701">
                  <c:v>50.554442594734915</c:v>
                </c:pt>
                <c:pt idx="1702">
                  <c:v>50.591123275302621</c:v>
                </c:pt>
                <c:pt idx="1703">
                  <c:v>50.591123275302621</c:v>
                </c:pt>
                <c:pt idx="1704">
                  <c:v>50.591123275302621</c:v>
                </c:pt>
                <c:pt idx="1705">
                  <c:v>50.641911909934819</c:v>
                </c:pt>
                <c:pt idx="1706">
                  <c:v>50.232781242064284</c:v>
                </c:pt>
                <c:pt idx="1707">
                  <c:v>49.939335797522652</c:v>
                </c:pt>
                <c:pt idx="1708">
                  <c:v>49.716430123303525</c:v>
                </c:pt>
                <c:pt idx="1709">
                  <c:v>49.691035805987418</c:v>
                </c:pt>
                <c:pt idx="1710">
                  <c:v>49.691035805987418</c:v>
                </c:pt>
                <c:pt idx="1711">
                  <c:v>49.691035805987418</c:v>
                </c:pt>
                <c:pt idx="1712">
                  <c:v>49.583815355097208</c:v>
                </c:pt>
                <c:pt idx="1713">
                  <c:v>49.504810812335997</c:v>
                </c:pt>
                <c:pt idx="1714">
                  <c:v>49.679749442735819</c:v>
                </c:pt>
                <c:pt idx="1715">
                  <c:v>49.753110803871223</c:v>
                </c:pt>
                <c:pt idx="1716">
                  <c:v>49.612031263226207</c:v>
                </c:pt>
                <c:pt idx="1717">
                  <c:v>49.612031263226207</c:v>
                </c:pt>
                <c:pt idx="1718">
                  <c:v>49.612031263226207</c:v>
                </c:pt>
                <c:pt idx="1719">
                  <c:v>49.674106261110012</c:v>
                </c:pt>
                <c:pt idx="1720">
                  <c:v>50.134025563612759</c:v>
                </c:pt>
                <c:pt idx="1721">
                  <c:v>50.624982365057427</c:v>
                </c:pt>
                <c:pt idx="1722">
                  <c:v>50.340001692954495</c:v>
                </c:pt>
                <c:pt idx="1723">
                  <c:v>50.342823283767387</c:v>
                </c:pt>
                <c:pt idx="1724">
                  <c:v>50.342823283767387</c:v>
                </c:pt>
                <c:pt idx="1725">
                  <c:v>50.342823283767387</c:v>
                </c:pt>
                <c:pt idx="1726">
                  <c:v>51.062328941056975</c:v>
                </c:pt>
                <c:pt idx="1727">
                  <c:v>51.505318698682309</c:v>
                </c:pt>
                <c:pt idx="1728">
                  <c:v>51.522248243559723</c:v>
                </c:pt>
                <c:pt idx="1729">
                  <c:v>51.629468694449933</c:v>
                </c:pt>
                <c:pt idx="1730">
                  <c:v>51.798764143223949</c:v>
                </c:pt>
                <c:pt idx="1731">
                  <c:v>51.798764143223949</c:v>
                </c:pt>
                <c:pt idx="1732">
                  <c:v>51.798764143223949</c:v>
                </c:pt>
                <c:pt idx="1733">
                  <c:v>51.460173245675925</c:v>
                </c:pt>
                <c:pt idx="1734">
                  <c:v>52.024491408255983</c:v>
                </c:pt>
                <c:pt idx="1735">
                  <c:v>52.205073220281598</c:v>
                </c:pt>
                <c:pt idx="1736">
                  <c:v>52.126068677520387</c:v>
                </c:pt>
                <c:pt idx="1737">
                  <c:v>52.188143675404199</c:v>
                </c:pt>
                <c:pt idx="1738">
                  <c:v>52.188143675404199</c:v>
                </c:pt>
                <c:pt idx="1739">
                  <c:v>52.188143675404199</c:v>
                </c:pt>
                <c:pt idx="1740">
                  <c:v>51.829801642165855</c:v>
                </c:pt>
                <c:pt idx="1741">
                  <c:v>51.711294828024045</c:v>
                </c:pt>
                <c:pt idx="1742">
                  <c:v>52.391298213933013</c:v>
                </c:pt>
                <c:pt idx="1743">
                  <c:v>52.687565249287552</c:v>
                </c:pt>
                <c:pt idx="1744">
                  <c:v>52.433622076126532</c:v>
                </c:pt>
                <c:pt idx="1745">
                  <c:v>52.433622076126532</c:v>
                </c:pt>
                <c:pt idx="1746">
                  <c:v>52.433622076126532</c:v>
                </c:pt>
                <c:pt idx="1747">
                  <c:v>52.244575491662204</c:v>
                </c:pt>
                <c:pt idx="1748">
                  <c:v>52.095031178578488</c:v>
                </c:pt>
                <c:pt idx="1749">
                  <c:v>51.595609604695127</c:v>
                </c:pt>
                <c:pt idx="1750">
                  <c:v>51.544820970062922</c:v>
                </c:pt>
                <c:pt idx="1751">
                  <c:v>51.415027792669513</c:v>
                </c:pt>
                <c:pt idx="1752">
                  <c:v>51.415027792669513</c:v>
                </c:pt>
                <c:pt idx="1753">
                  <c:v>51.415027792669513</c:v>
                </c:pt>
                <c:pt idx="1754">
                  <c:v>51.654863011766039</c:v>
                </c:pt>
                <c:pt idx="1755">
                  <c:v>51.505318698682309</c:v>
                </c:pt>
                <c:pt idx="1756">
                  <c:v>51.352952794785701</c:v>
                </c:pt>
                <c:pt idx="1757">
                  <c:v>51.211873254140684</c:v>
                </c:pt>
                <c:pt idx="1758">
                  <c:v>51.13851189300528</c:v>
                </c:pt>
                <c:pt idx="1759">
                  <c:v>51.13851189300528</c:v>
                </c:pt>
                <c:pt idx="1760">
                  <c:v>51.13851189300528</c:v>
                </c:pt>
                <c:pt idx="1761">
                  <c:v>51.118760757314988</c:v>
                </c:pt>
                <c:pt idx="1762">
                  <c:v>50.808385767895935</c:v>
                </c:pt>
                <c:pt idx="1763">
                  <c:v>50.596766456928421</c:v>
                </c:pt>
                <c:pt idx="1764">
                  <c:v>50.994610761547364</c:v>
                </c:pt>
                <c:pt idx="1765">
                  <c:v>51.203408481701985</c:v>
                </c:pt>
                <c:pt idx="1766">
                  <c:v>51.203408481701985</c:v>
                </c:pt>
                <c:pt idx="1767">
                  <c:v>51.203408481701985</c:v>
                </c:pt>
                <c:pt idx="1768">
                  <c:v>51.412206201856613</c:v>
                </c:pt>
                <c:pt idx="1769">
                  <c:v>51.00871871561187</c:v>
                </c:pt>
                <c:pt idx="1770">
                  <c:v>51.183657346011692</c:v>
                </c:pt>
                <c:pt idx="1771">
                  <c:v>51.564572105753228</c:v>
                </c:pt>
                <c:pt idx="1772">
                  <c:v>51.02282666967637</c:v>
                </c:pt>
                <c:pt idx="1773">
                  <c:v>51.02282666967637</c:v>
                </c:pt>
                <c:pt idx="1774">
                  <c:v>51.02282666967637</c:v>
                </c:pt>
                <c:pt idx="1775">
                  <c:v>50.912784627973252</c:v>
                </c:pt>
                <c:pt idx="1776">
                  <c:v>50.695522135379932</c:v>
                </c:pt>
                <c:pt idx="1777">
                  <c:v>50.980502807482864</c:v>
                </c:pt>
                <c:pt idx="1778">
                  <c:v>51.045399396179569</c:v>
                </c:pt>
                <c:pt idx="1779">
                  <c:v>51.302164160153495</c:v>
                </c:pt>
                <c:pt idx="1780">
                  <c:v>51.302164160153495</c:v>
                </c:pt>
                <c:pt idx="1781">
                  <c:v>51.302164160153495</c:v>
                </c:pt>
                <c:pt idx="1782">
                  <c:v>51.386811884540506</c:v>
                </c:pt>
                <c:pt idx="1783">
                  <c:v>51.273948252024496</c:v>
                </c:pt>
                <c:pt idx="1784">
                  <c:v>51.056685759431176</c:v>
                </c:pt>
                <c:pt idx="1785">
                  <c:v>51.383990293727599</c:v>
                </c:pt>
                <c:pt idx="1786">
                  <c:v>51.101831212437574</c:v>
                </c:pt>
                <c:pt idx="1787">
                  <c:v>51.101831212437574</c:v>
                </c:pt>
                <c:pt idx="1788">
                  <c:v>51.101831212437574</c:v>
                </c:pt>
                <c:pt idx="1789">
                  <c:v>51.036934623740869</c:v>
                </c:pt>
                <c:pt idx="1790">
                  <c:v>50.926892582037752</c:v>
                </c:pt>
                <c:pt idx="1791">
                  <c:v>50.847888039276548</c:v>
                </c:pt>
                <c:pt idx="1792">
                  <c:v>50.859174402528154</c:v>
                </c:pt>
                <c:pt idx="1793">
                  <c:v>51.020005078863463</c:v>
                </c:pt>
                <c:pt idx="1794">
                  <c:v>51.336023249908301</c:v>
                </c:pt>
                <c:pt idx="1795">
                  <c:v>51.589966423069335</c:v>
                </c:pt>
                <c:pt idx="1796">
                  <c:v>51.400919838605006</c:v>
                </c:pt>
                <c:pt idx="1797">
                  <c:v>51.152619847069779</c:v>
                </c:pt>
                <c:pt idx="1798">
                  <c:v>51.127225529753687</c:v>
                </c:pt>
                <c:pt idx="1799">
                  <c:v>50.830958494399148</c:v>
                </c:pt>
                <c:pt idx="1800">
                  <c:v>50.653198273186419</c:v>
                </c:pt>
                <c:pt idx="1801">
                  <c:v>51.02282666967637</c:v>
                </c:pt>
                <c:pt idx="1802">
                  <c:v>50.830958494399148</c:v>
                </c:pt>
                <c:pt idx="1803">
                  <c:v>50.190457379870764</c:v>
                </c:pt>
                <c:pt idx="1804">
                  <c:v>50.12556079117406</c:v>
                </c:pt>
                <c:pt idx="1805">
                  <c:v>50.407719872464099</c:v>
                </c:pt>
                <c:pt idx="1806">
                  <c:v>50.246889196128777</c:v>
                </c:pt>
                <c:pt idx="1807">
                  <c:v>50.314607375638388</c:v>
                </c:pt>
                <c:pt idx="1808">
                  <c:v>50.286391467509382</c:v>
                </c:pt>
                <c:pt idx="1809">
                  <c:v>50.62216077424452</c:v>
                </c:pt>
                <c:pt idx="1810">
                  <c:v>50.884568719844246</c:v>
                </c:pt>
                <c:pt idx="1811">
                  <c:v>50.751953951637944</c:v>
                </c:pt>
                <c:pt idx="1812">
                  <c:v>50.630625546683227</c:v>
                </c:pt>
                <c:pt idx="1813">
                  <c:v>50.797099404644342</c:v>
                </c:pt>
                <c:pt idx="1814">
                  <c:v>50.878925538218446</c:v>
                </c:pt>
                <c:pt idx="1815">
                  <c:v>50.630625546683227</c:v>
                </c:pt>
                <c:pt idx="1816">
                  <c:v>50.599588047741321</c:v>
                </c:pt>
                <c:pt idx="1817">
                  <c:v>50.610874410992921</c:v>
                </c:pt>
                <c:pt idx="1818">
                  <c:v>50.718094861883131</c:v>
                </c:pt>
                <c:pt idx="1819">
                  <c:v>50.884568719844246</c:v>
                </c:pt>
                <c:pt idx="1820">
                  <c:v>51.079258485934375</c:v>
                </c:pt>
                <c:pt idx="1821">
                  <c:v>51.403741429417913</c:v>
                </c:pt>
                <c:pt idx="1822">
                  <c:v>51.544820970062922</c:v>
                </c:pt>
                <c:pt idx="1823">
                  <c:v>51.293699387714796</c:v>
                </c:pt>
                <c:pt idx="1824">
                  <c:v>51.324736886656694</c:v>
                </c:pt>
                <c:pt idx="1825">
                  <c:v>51.392455066166306</c:v>
                </c:pt>
                <c:pt idx="1826">
                  <c:v>51.316272114217995</c:v>
                </c:pt>
                <c:pt idx="1827">
                  <c:v>51.062328941056975</c:v>
                </c:pt>
                <c:pt idx="1828">
                  <c:v>50.701165317005724</c:v>
                </c:pt>
                <c:pt idx="1829">
                  <c:v>50.701165317005724</c:v>
                </c:pt>
                <c:pt idx="1830">
                  <c:v>50.701165317005724</c:v>
                </c:pt>
                <c:pt idx="1831">
                  <c:v>50.867639174966847</c:v>
                </c:pt>
                <c:pt idx="1832">
                  <c:v>50.918427809599052</c:v>
                </c:pt>
                <c:pt idx="1833">
                  <c:v>51.003075533986063</c:v>
                </c:pt>
                <c:pt idx="1834">
                  <c:v>50.797099404644342</c:v>
                </c:pt>
                <c:pt idx="1835">
                  <c:v>50.695522135379932</c:v>
                </c:pt>
                <c:pt idx="1836">
                  <c:v>50.740667588386337</c:v>
                </c:pt>
                <c:pt idx="1837">
                  <c:v>50.698343726192832</c:v>
                </c:pt>
                <c:pt idx="1838">
                  <c:v>50.61933918343162</c:v>
                </c:pt>
                <c:pt idx="1839">
                  <c:v>50.74348917919923</c:v>
                </c:pt>
                <c:pt idx="1840">
                  <c:v>50.62780395587032</c:v>
                </c:pt>
                <c:pt idx="1841">
                  <c:v>50.62780395587032</c:v>
                </c:pt>
                <c:pt idx="1842">
                  <c:v>50.62780395587032</c:v>
                </c:pt>
                <c:pt idx="1843">
                  <c:v>50.740667588386337</c:v>
                </c:pt>
                <c:pt idx="1844">
                  <c:v>50.571372139612315</c:v>
                </c:pt>
                <c:pt idx="1845">
                  <c:v>50.565728957986508</c:v>
                </c:pt>
                <c:pt idx="1846">
                  <c:v>50.458508507096298</c:v>
                </c:pt>
                <c:pt idx="1847">
                  <c:v>50.703986907818631</c:v>
                </c:pt>
                <c:pt idx="1848">
                  <c:v>50.560085776360722</c:v>
                </c:pt>
                <c:pt idx="1849">
                  <c:v>50.562907367173615</c:v>
                </c:pt>
                <c:pt idx="1850">
                  <c:v>50.926892582037752</c:v>
                </c:pt>
                <c:pt idx="1851">
                  <c:v>50.74348917919923</c:v>
                </c:pt>
                <c:pt idx="1852">
                  <c:v>50.952286899353858</c:v>
                </c:pt>
                <c:pt idx="1853">
                  <c:v>51.093366439998874</c:v>
                </c:pt>
                <c:pt idx="1854">
                  <c:v>51.482745972179124</c:v>
                </c:pt>
                <c:pt idx="1855">
                  <c:v>51.304985750966402</c:v>
                </c:pt>
                <c:pt idx="1856">
                  <c:v>50.994610761547364</c:v>
                </c:pt>
                <c:pt idx="1857">
                  <c:v>50.986145989108657</c:v>
                </c:pt>
                <c:pt idx="1858">
                  <c:v>51.079258485934375</c:v>
                </c:pt>
                <c:pt idx="1859">
                  <c:v>50.876103947405547</c:v>
                </c:pt>
                <c:pt idx="1860">
                  <c:v>50.74913236082503</c:v>
                </c:pt>
                <c:pt idx="1861">
                  <c:v>50.698343726192832</c:v>
                </c:pt>
                <c:pt idx="1862">
                  <c:v>50.624982365057427</c:v>
                </c:pt>
                <c:pt idx="1863">
                  <c:v>50.656019863999326</c:v>
                </c:pt>
                <c:pt idx="1864">
                  <c:v>50.833780085212041</c:v>
                </c:pt>
                <c:pt idx="1865">
                  <c:v>50.870460765779747</c:v>
                </c:pt>
                <c:pt idx="1866">
                  <c:v>50.825315312773341</c:v>
                </c:pt>
                <c:pt idx="1867">
                  <c:v>50.802742586270142</c:v>
                </c:pt>
                <c:pt idx="1868">
                  <c:v>50.924070991224859</c:v>
                </c:pt>
                <c:pt idx="1869">
                  <c:v>50.687057362941225</c:v>
                </c:pt>
                <c:pt idx="1870">
                  <c:v>50.579836912051015</c:v>
                </c:pt>
                <c:pt idx="1871">
                  <c:v>50.450043734657598</c:v>
                </c:pt>
                <c:pt idx="1872">
                  <c:v>50.579836912051015</c:v>
                </c:pt>
                <c:pt idx="1873">
                  <c:v>50.269461922631983</c:v>
                </c:pt>
                <c:pt idx="1874">
                  <c:v>50.021161931096756</c:v>
                </c:pt>
                <c:pt idx="1875">
                  <c:v>50.3907903275867</c:v>
                </c:pt>
                <c:pt idx="1876">
                  <c:v>50.3879687367738</c:v>
                </c:pt>
                <c:pt idx="1877">
                  <c:v>50.51494032335431</c:v>
                </c:pt>
                <c:pt idx="1878">
                  <c:v>50.822493721960441</c:v>
                </c:pt>
                <c:pt idx="1879">
                  <c:v>51.000253943173171</c:v>
                </c:pt>
                <c:pt idx="1880">
                  <c:v>50.977681216669957</c:v>
                </c:pt>
                <c:pt idx="1881">
                  <c:v>50.816850540334649</c:v>
                </c:pt>
                <c:pt idx="1882">
                  <c:v>50.788634632205643</c:v>
                </c:pt>
                <c:pt idx="1883">
                  <c:v>50.723738043508938</c:v>
                </c:pt>
                <c:pt idx="1884">
                  <c:v>50.62780395587032</c:v>
                </c:pt>
                <c:pt idx="1885">
                  <c:v>50.850709630089455</c:v>
                </c:pt>
                <c:pt idx="1886">
                  <c:v>50.712451680257331</c:v>
                </c:pt>
                <c:pt idx="1887">
                  <c:v>50.61369600180582</c:v>
                </c:pt>
                <c:pt idx="1888">
                  <c:v>50.675770999689632</c:v>
                </c:pt>
                <c:pt idx="1889">
                  <c:v>50.560085776360722</c:v>
                </c:pt>
                <c:pt idx="1890">
                  <c:v>50.560085776360722</c:v>
                </c:pt>
                <c:pt idx="1891">
                  <c:v>50.3992551000254</c:v>
                </c:pt>
                <c:pt idx="1892">
                  <c:v>50.427471008154399</c:v>
                </c:pt>
                <c:pt idx="1893">
                  <c:v>50.407719872464099</c:v>
                </c:pt>
                <c:pt idx="1894">
                  <c:v>50.337180102141588</c:v>
                </c:pt>
                <c:pt idx="1895">
                  <c:v>50.3964335092125</c:v>
                </c:pt>
                <c:pt idx="1896">
                  <c:v>50.475438051973711</c:v>
                </c:pt>
                <c:pt idx="1897">
                  <c:v>50.483902824412411</c:v>
                </c:pt>
                <c:pt idx="1898">
                  <c:v>50.489546006038211</c:v>
                </c:pt>
                <c:pt idx="1899">
                  <c:v>50.314607375638388</c:v>
                </c:pt>
                <c:pt idx="1900">
                  <c:v>50.142490336051473</c:v>
                </c:pt>
                <c:pt idx="1901">
                  <c:v>50.258175559380383</c:v>
                </c:pt>
                <c:pt idx="1902">
                  <c:v>50.167884653367565</c:v>
                </c:pt>
                <c:pt idx="1903">
                  <c:v>50.340001692954495</c:v>
                </c:pt>
                <c:pt idx="1904">
                  <c:v>50.187635789057872</c:v>
                </c:pt>
                <c:pt idx="1905">
                  <c:v>50.334358511328695</c:v>
                </c:pt>
                <c:pt idx="1906">
                  <c:v>50.416184644902792</c:v>
                </c:pt>
                <c:pt idx="1907">
                  <c:v>50.695522135379932</c:v>
                </c:pt>
                <c:pt idx="1908">
                  <c:v>50.695522135379932</c:v>
                </c:pt>
                <c:pt idx="1909">
                  <c:v>50.695522135379932</c:v>
                </c:pt>
                <c:pt idx="1910">
                  <c:v>50.684235772128325</c:v>
                </c:pt>
                <c:pt idx="1911">
                  <c:v>50.616517592618727</c:v>
                </c:pt>
                <c:pt idx="1912">
                  <c:v>50.616517592618727</c:v>
                </c:pt>
                <c:pt idx="1913">
                  <c:v>50.489546006038211</c:v>
                </c:pt>
                <c:pt idx="1914">
                  <c:v>50.500832369289803</c:v>
                </c:pt>
                <c:pt idx="1915">
                  <c:v>50.500832369289803</c:v>
                </c:pt>
                <c:pt idx="1916">
                  <c:v>50.500832369289803</c:v>
                </c:pt>
                <c:pt idx="1917">
                  <c:v>50.325893738889995</c:v>
                </c:pt>
                <c:pt idx="1918">
                  <c:v>50.362574419457694</c:v>
                </c:pt>
                <c:pt idx="1919">
                  <c:v>50.184814198244979</c:v>
                </c:pt>
                <c:pt idx="1920">
                  <c:v>50.359752828644787</c:v>
                </c:pt>
                <c:pt idx="1921">
                  <c:v>50.294856239948082</c:v>
                </c:pt>
                <c:pt idx="1922">
                  <c:v>50.218673287999785</c:v>
                </c:pt>
                <c:pt idx="1923">
                  <c:v>50.193278970683672</c:v>
                </c:pt>
                <c:pt idx="1924">
                  <c:v>50.088880110606361</c:v>
                </c:pt>
                <c:pt idx="1925">
                  <c:v>49.87161761801304</c:v>
                </c:pt>
                <c:pt idx="1926">
                  <c:v>49.956265342400044</c:v>
                </c:pt>
                <c:pt idx="1927">
                  <c:v>49.925227843458146</c:v>
                </c:pt>
                <c:pt idx="1928">
                  <c:v>49.916763071019446</c:v>
                </c:pt>
                <c:pt idx="1929">
                  <c:v>49.77286193956153</c:v>
                </c:pt>
                <c:pt idx="1930">
                  <c:v>49.462486950142491</c:v>
                </c:pt>
                <c:pt idx="1931">
                  <c:v>49.65999830704552</c:v>
                </c:pt>
                <c:pt idx="1932">
                  <c:v>49.65999830704552</c:v>
                </c:pt>
                <c:pt idx="1933">
                  <c:v>49.65999830704552</c:v>
                </c:pt>
                <c:pt idx="1934">
                  <c:v>49.77286193956153</c:v>
                </c:pt>
                <c:pt idx="1935">
                  <c:v>49.899833526142039</c:v>
                </c:pt>
                <c:pt idx="1936">
                  <c:v>49.981659659716158</c:v>
                </c:pt>
                <c:pt idx="1937">
                  <c:v>49.902655116954939</c:v>
                </c:pt>
                <c:pt idx="1938">
                  <c:v>49.857509663948534</c:v>
                </c:pt>
                <c:pt idx="1939">
                  <c:v>50.015518749470957</c:v>
                </c:pt>
                <c:pt idx="1940">
                  <c:v>49.88854716289044</c:v>
                </c:pt>
                <c:pt idx="1941">
                  <c:v>49.88008239045174</c:v>
                </c:pt>
                <c:pt idx="1942">
                  <c:v>49.626139217290714</c:v>
                </c:pt>
                <c:pt idx="1943">
                  <c:v>49.349623317626481</c:v>
                </c:pt>
                <c:pt idx="1944">
                  <c:v>49.696678987613225</c:v>
                </c:pt>
                <c:pt idx="1945">
                  <c:v>49.693857396800325</c:v>
                </c:pt>
                <c:pt idx="1946">
                  <c:v>49.925227843458146</c:v>
                </c:pt>
                <c:pt idx="1947">
                  <c:v>50.052199430038655</c:v>
                </c:pt>
                <c:pt idx="1948">
                  <c:v>49.973194887277444</c:v>
                </c:pt>
                <c:pt idx="1949">
                  <c:v>50.114274427922467</c:v>
                </c:pt>
                <c:pt idx="1950">
                  <c:v>50.007053977032257</c:v>
                </c:pt>
                <c:pt idx="1951">
                  <c:v>49.76721875793573</c:v>
                </c:pt>
                <c:pt idx="1952">
                  <c:v>49.89136875370334</c:v>
                </c:pt>
                <c:pt idx="1953">
                  <c:v>49.857509663948534</c:v>
                </c:pt>
                <c:pt idx="1954">
                  <c:v>49.863152845574341</c:v>
                </c:pt>
                <c:pt idx="1955">
                  <c:v>50.122739200361167</c:v>
                </c:pt>
                <c:pt idx="1956">
                  <c:v>50.320250557264188</c:v>
                </c:pt>
                <c:pt idx="1957">
                  <c:v>50.602409638554221</c:v>
                </c:pt>
                <c:pt idx="1958">
                  <c:v>50.788634632205643</c:v>
                </c:pt>
                <c:pt idx="1959">
                  <c:v>51.051042577805376</c:v>
                </c:pt>
                <c:pt idx="1960">
                  <c:v>50.980502807482864</c:v>
                </c:pt>
                <c:pt idx="1961">
                  <c:v>50.718094861883131</c:v>
                </c:pt>
                <c:pt idx="1962">
                  <c:v>50.746310770012137</c:v>
                </c:pt>
                <c:pt idx="1963">
                  <c:v>50.718094861883131</c:v>
                </c:pt>
                <c:pt idx="1964">
                  <c:v>50.757597133263729</c:v>
                </c:pt>
                <c:pt idx="1965">
                  <c:v>50.548799413109116</c:v>
                </c:pt>
                <c:pt idx="1966">
                  <c:v>50.737845997573437</c:v>
                </c:pt>
                <c:pt idx="1967">
                  <c:v>50.712451680257331</c:v>
                </c:pt>
                <c:pt idx="1968">
                  <c:v>50.972038035044164</c:v>
                </c:pt>
                <c:pt idx="1969">
                  <c:v>50.74348917919923</c:v>
                </c:pt>
                <c:pt idx="1970">
                  <c:v>50.867639174966847</c:v>
                </c:pt>
                <c:pt idx="1971">
                  <c:v>51.13569030219238</c:v>
                </c:pt>
                <c:pt idx="1972">
                  <c:v>51.065150531869875</c:v>
                </c:pt>
                <c:pt idx="1973">
                  <c:v>50.960751671792558</c:v>
                </c:pt>
                <c:pt idx="1974">
                  <c:v>51.149798256256886</c:v>
                </c:pt>
                <c:pt idx="1975">
                  <c:v>51.494032335430717</c:v>
                </c:pt>
                <c:pt idx="1976">
                  <c:v>51.285234615276096</c:v>
                </c:pt>
                <c:pt idx="1977">
                  <c:v>51.307807341779302</c:v>
                </c:pt>
                <c:pt idx="1978">
                  <c:v>51.189300527637485</c:v>
                </c:pt>
                <c:pt idx="1979">
                  <c:v>51.412206201856613</c:v>
                </c:pt>
                <c:pt idx="1980">
                  <c:v>51.166727801134279</c:v>
                </c:pt>
                <c:pt idx="1981">
                  <c:v>51.180835755198785</c:v>
                </c:pt>
                <c:pt idx="1982">
                  <c:v>51.073615304308575</c:v>
                </c:pt>
                <c:pt idx="1983">
                  <c:v>51.079258485934375</c:v>
                </c:pt>
                <c:pt idx="1984">
                  <c:v>50.935357354476452</c:v>
                </c:pt>
                <c:pt idx="1985">
                  <c:v>50.895855083095853</c:v>
                </c:pt>
                <c:pt idx="1986">
                  <c:v>51.020005078863463</c:v>
                </c:pt>
                <c:pt idx="1987">
                  <c:v>50.867639174966847</c:v>
                </c:pt>
                <c:pt idx="1988">
                  <c:v>50.588301684489714</c:v>
                </c:pt>
                <c:pt idx="1989">
                  <c:v>50.3964335092125</c:v>
                </c:pt>
                <c:pt idx="1990">
                  <c:v>50.337180102141588</c:v>
                </c:pt>
                <c:pt idx="1991">
                  <c:v>50.475438051973711</c:v>
                </c:pt>
                <c:pt idx="1992">
                  <c:v>50.340001692954495</c:v>
                </c:pt>
                <c:pt idx="1993">
                  <c:v>50.458508507096298</c:v>
                </c:pt>
                <c:pt idx="1994">
                  <c:v>50.574193730425222</c:v>
                </c:pt>
                <c:pt idx="1995">
                  <c:v>50.450043734657598</c:v>
                </c:pt>
                <c:pt idx="1996">
                  <c:v>50.782991450579843</c:v>
                </c:pt>
                <c:pt idx="1997">
                  <c:v>50.695522135379932</c:v>
                </c:pt>
                <c:pt idx="1998">
                  <c:v>50.794277813831442</c:v>
                </c:pt>
                <c:pt idx="1999">
                  <c:v>50.918427809599052</c:v>
                </c:pt>
                <c:pt idx="2000">
                  <c:v>50.90714144634746</c:v>
                </c:pt>
                <c:pt idx="2001">
                  <c:v>50.853531220902347</c:v>
                </c:pt>
                <c:pt idx="2002">
                  <c:v>50.760418724076636</c:v>
                </c:pt>
                <c:pt idx="2003">
                  <c:v>50.732202815947637</c:v>
                </c:pt>
                <c:pt idx="2004">
                  <c:v>50.667306227250933</c:v>
                </c:pt>
                <c:pt idx="2005">
                  <c:v>50.574193730425222</c:v>
                </c:pt>
                <c:pt idx="2006">
                  <c:v>50.585480093676814</c:v>
                </c:pt>
                <c:pt idx="2007">
                  <c:v>50.599588047741321</c:v>
                </c:pt>
                <c:pt idx="2008">
                  <c:v>50.62780395587032</c:v>
                </c:pt>
                <c:pt idx="2009">
                  <c:v>50.718094861883131</c:v>
                </c:pt>
                <c:pt idx="2010">
                  <c:v>50.695522135379932</c:v>
                </c:pt>
                <c:pt idx="2011">
                  <c:v>50.531869868231702</c:v>
                </c:pt>
                <c:pt idx="2012">
                  <c:v>50.732202815947637</c:v>
                </c:pt>
                <c:pt idx="2013">
                  <c:v>50.816850540334649</c:v>
                </c:pt>
                <c:pt idx="2014">
                  <c:v>51.113117575689181</c:v>
                </c:pt>
                <c:pt idx="2015">
                  <c:v>51.225981208205184</c:v>
                </c:pt>
                <c:pt idx="2016">
                  <c:v>51.415027792669513</c:v>
                </c:pt>
                <c:pt idx="2017">
                  <c:v>51.465816427301711</c:v>
                </c:pt>
                <c:pt idx="2018">
                  <c:v>51.968059591997971</c:v>
                </c:pt>
                <c:pt idx="2019">
                  <c:v>51.968059591997971</c:v>
                </c:pt>
                <c:pt idx="2020">
                  <c:v>51.968059591997971</c:v>
                </c:pt>
                <c:pt idx="2021">
                  <c:v>51.948308456307672</c:v>
                </c:pt>
                <c:pt idx="2022">
                  <c:v>52.013205045004376</c:v>
                </c:pt>
                <c:pt idx="2023">
                  <c:v>52.182500493778392</c:v>
                </c:pt>
                <c:pt idx="2024">
                  <c:v>52.092209587765595</c:v>
                </c:pt>
                <c:pt idx="2025">
                  <c:v>52.109139132642987</c:v>
                </c:pt>
                <c:pt idx="2026">
                  <c:v>52.109139132642987</c:v>
                </c:pt>
                <c:pt idx="2027">
                  <c:v>52.109139132642987</c:v>
                </c:pt>
                <c:pt idx="2028">
                  <c:v>52.069636861262381</c:v>
                </c:pt>
                <c:pt idx="2029">
                  <c:v>52.453373211816825</c:v>
                </c:pt>
                <c:pt idx="2030">
                  <c:v>52.512626618887737</c:v>
                </c:pt>
                <c:pt idx="2031">
                  <c:v>52.885076606190573</c:v>
                </c:pt>
                <c:pt idx="2032">
                  <c:v>52.924578877571172</c:v>
                </c:pt>
                <c:pt idx="2033">
                  <c:v>53.1249118252871</c:v>
                </c:pt>
                <c:pt idx="2034">
                  <c:v>52.955616376513085</c:v>
                </c:pt>
                <c:pt idx="2035">
                  <c:v>53.40707090657714</c:v>
                </c:pt>
                <c:pt idx="2036">
                  <c:v>53.415535679015832</c:v>
                </c:pt>
                <c:pt idx="2037">
                  <c:v>52.910470923506679</c:v>
                </c:pt>
                <c:pt idx="2038">
                  <c:v>53.652549307299459</c:v>
                </c:pt>
                <c:pt idx="2039">
                  <c:v>53.344995908693328</c:v>
                </c:pt>
                <c:pt idx="2040">
                  <c:v>52.907649332693772</c:v>
                </c:pt>
                <c:pt idx="2041">
                  <c:v>52.512626618887737</c:v>
                </c:pt>
                <c:pt idx="2042">
                  <c:v>52.459016393442624</c:v>
                </c:pt>
                <c:pt idx="2043">
                  <c:v>52.459016393442624</c:v>
                </c:pt>
                <c:pt idx="2044">
                  <c:v>52.459016393442624</c:v>
                </c:pt>
                <c:pt idx="2045">
                  <c:v>52.876611833751873</c:v>
                </c:pt>
                <c:pt idx="2046">
                  <c:v>53.223667503738611</c:v>
                </c:pt>
                <c:pt idx="2047">
                  <c:v>53.672300442989766</c:v>
                </c:pt>
                <c:pt idx="2048">
                  <c:v>54.662678818317765</c:v>
                </c:pt>
                <c:pt idx="2049">
                  <c:v>54.710645862137078</c:v>
                </c:pt>
                <c:pt idx="2050">
                  <c:v>54.710645862137078</c:v>
                </c:pt>
                <c:pt idx="2051">
                  <c:v>54.710645862137078</c:v>
                </c:pt>
                <c:pt idx="2052">
                  <c:v>54.902514037414299</c:v>
                </c:pt>
                <c:pt idx="2053">
                  <c:v>54.592139047995268</c:v>
                </c:pt>
                <c:pt idx="2054">
                  <c:v>54.592139047995268</c:v>
                </c:pt>
                <c:pt idx="2055">
                  <c:v>54.197116334189218</c:v>
                </c:pt>
                <c:pt idx="2056">
                  <c:v>54.403092463530946</c:v>
                </c:pt>
                <c:pt idx="2057">
                  <c:v>54.403092463530946</c:v>
                </c:pt>
                <c:pt idx="2058">
                  <c:v>54.403092463530946</c:v>
                </c:pt>
                <c:pt idx="2059">
                  <c:v>54.27047769532463</c:v>
                </c:pt>
                <c:pt idx="2060">
                  <c:v>54.561101549053362</c:v>
                </c:pt>
                <c:pt idx="2061">
                  <c:v>54.925086763917506</c:v>
                </c:pt>
                <c:pt idx="2062">
                  <c:v>54.806579949775681</c:v>
                </c:pt>
                <c:pt idx="2063">
                  <c:v>55.514799243813663</c:v>
                </c:pt>
                <c:pt idx="2064">
                  <c:v>55.514799243813663</c:v>
                </c:pt>
                <c:pt idx="2065">
                  <c:v>55.514799243813663</c:v>
                </c:pt>
                <c:pt idx="2066">
                  <c:v>54.908157219040099</c:v>
                </c:pt>
                <c:pt idx="2067">
                  <c:v>54.789650404898282</c:v>
                </c:pt>
                <c:pt idx="2068">
                  <c:v>54.953302672046497</c:v>
                </c:pt>
                <c:pt idx="2069">
                  <c:v>55.060523122936708</c:v>
                </c:pt>
                <c:pt idx="2070">
                  <c:v>55.139527665697919</c:v>
                </c:pt>
                <c:pt idx="2071">
                  <c:v>55.139527665697919</c:v>
                </c:pt>
                <c:pt idx="2072">
                  <c:v>55.139527665697919</c:v>
                </c:pt>
                <c:pt idx="2073">
                  <c:v>54.552636776614662</c:v>
                </c:pt>
                <c:pt idx="2074">
                  <c:v>54.185829970937618</c:v>
                </c:pt>
                <c:pt idx="2075">
                  <c:v>53.934708388589492</c:v>
                </c:pt>
                <c:pt idx="2076">
                  <c:v>54.197116334189218</c:v>
                </c:pt>
                <c:pt idx="2077">
                  <c:v>54.120933382240906</c:v>
                </c:pt>
                <c:pt idx="2078">
                  <c:v>54.120933382240906</c:v>
                </c:pt>
                <c:pt idx="2079">
                  <c:v>54.120933382240906</c:v>
                </c:pt>
                <c:pt idx="2080">
                  <c:v>53.931886797776585</c:v>
                </c:pt>
                <c:pt idx="2081">
                  <c:v>53.604582263480147</c:v>
                </c:pt>
                <c:pt idx="2082">
                  <c:v>54.183008380124718</c:v>
                </c:pt>
                <c:pt idx="2083">
                  <c:v>54.188651561750525</c:v>
                </c:pt>
                <c:pt idx="2084">
                  <c:v>54.343839056460027</c:v>
                </c:pt>
                <c:pt idx="2085">
                  <c:v>54.386162918653532</c:v>
                </c:pt>
                <c:pt idx="2086">
                  <c:v>54.25354815044723</c:v>
                </c:pt>
                <c:pt idx="2087">
                  <c:v>54.575209503117861</c:v>
                </c:pt>
                <c:pt idx="2088">
                  <c:v>54.930729945543298</c:v>
                </c:pt>
                <c:pt idx="2089">
                  <c:v>54.326909511582635</c:v>
                </c:pt>
                <c:pt idx="2090">
                  <c:v>54.462345870601844</c:v>
                </c:pt>
                <c:pt idx="2091">
                  <c:v>54.318444739143935</c:v>
                </c:pt>
                <c:pt idx="2092">
                  <c:v>54.515956096046949</c:v>
                </c:pt>
                <c:pt idx="2093">
                  <c:v>54.242261787195623</c:v>
                </c:pt>
                <c:pt idx="2094">
                  <c:v>54.160435653621519</c:v>
                </c:pt>
                <c:pt idx="2095">
                  <c:v>54.301515194266536</c:v>
                </c:pt>
                <c:pt idx="2096">
                  <c:v>54.569566321492061</c:v>
                </c:pt>
                <c:pt idx="2097">
                  <c:v>54.578031093930754</c:v>
                </c:pt>
                <c:pt idx="2098">
                  <c:v>54.527242459298563</c:v>
                </c:pt>
                <c:pt idx="2099">
                  <c:v>54.848903811969187</c:v>
                </c:pt>
                <c:pt idx="2100">
                  <c:v>55.147992438136619</c:v>
                </c:pt>
                <c:pt idx="2101">
                  <c:v>54.995626534240003</c:v>
                </c:pt>
                <c:pt idx="2102">
                  <c:v>55.833639005671401</c:v>
                </c:pt>
                <c:pt idx="2103">
                  <c:v>56.25123444598065</c:v>
                </c:pt>
                <c:pt idx="2104">
                  <c:v>56.079117406393728</c:v>
                </c:pt>
                <c:pt idx="2105">
                  <c:v>56.338703761180554</c:v>
                </c:pt>
                <c:pt idx="2106">
                  <c:v>57.456053723089084</c:v>
                </c:pt>
                <c:pt idx="2107">
                  <c:v>57.520950311785789</c:v>
                </c:pt>
                <c:pt idx="2108">
                  <c:v>57.441945769024585</c:v>
                </c:pt>
                <c:pt idx="2109">
                  <c:v>57.50684235772129</c:v>
                </c:pt>
                <c:pt idx="2110">
                  <c:v>57.038458282779835</c:v>
                </c:pt>
                <c:pt idx="2111">
                  <c:v>58.093733246804547</c:v>
                </c:pt>
                <c:pt idx="2112">
                  <c:v>57.84261166445642</c:v>
                </c:pt>
                <c:pt idx="2113">
                  <c:v>58.364605964842973</c:v>
                </c:pt>
                <c:pt idx="2114">
                  <c:v>57.836968482830621</c:v>
                </c:pt>
                <c:pt idx="2115">
                  <c:v>57.162608278547445</c:v>
                </c:pt>
                <c:pt idx="2116">
                  <c:v>56.821195790186508</c:v>
                </c:pt>
                <c:pt idx="2117">
                  <c:v>56.761942383115596</c:v>
                </c:pt>
                <c:pt idx="2118">
                  <c:v>57.295223046753762</c:v>
                </c:pt>
                <c:pt idx="2119">
                  <c:v>57.238791230495757</c:v>
                </c:pt>
                <c:pt idx="2120">
                  <c:v>56.558787844586789</c:v>
                </c:pt>
                <c:pt idx="2121">
                  <c:v>56.468496938573978</c:v>
                </c:pt>
                <c:pt idx="2122">
                  <c:v>54.995626534240003</c:v>
                </c:pt>
                <c:pt idx="2123">
                  <c:v>55.314466296097741</c:v>
                </c:pt>
                <c:pt idx="2124">
                  <c:v>55.830817414858501</c:v>
                </c:pt>
                <c:pt idx="2125">
                  <c:v>56.028328771761529</c:v>
                </c:pt>
                <c:pt idx="2126">
                  <c:v>56.366919669309553</c:v>
                </c:pt>
                <c:pt idx="2127">
                  <c:v>56.888913969696119</c:v>
                </c:pt>
                <c:pt idx="2128">
                  <c:v>57.092068508224948</c:v>
                </c:pt>
                <c:pt idx="2129">
                  <c:v>57.300866228379569</c:v>
                </c:pt>
                <c:pt idx="2130">
                  <c:v>57.300866228379569</c:v>
                </c:pt>
                <c:pt idx="2131">
                  <c:v>57.300866228379569</c:v>
                </c:pt>
                <c:pt idx="2132">
                  <c:v>56.953810558392824</c:v>
                </c:pt>
                <c:pt idx="2133">
                  <c:v>56.711153748483397</c:v>
                </c:pt>
                <c:pt idx="2134">
                  <c:v>56.24841285516775</c:v>
                </c:pt>
                <c:pt idx="2135">
                  <c:v>56.510820800767483</c:v>
                </c:pt>
                <c:pt idx="2136">
                  <c:v>56.065009452329228</c:v>
                </c:pt>
                <c:pt idx="2137">
                  <c:v>56.254056036793543</c:v>
                </c:pt>
                <c:pt idx="2138">
                  <c:v>56.096046951271127</c:v>
                </c:pt>
                <c:pt idx="2139">
                  <c:v>55.921108320871312</c:v>
                </c:pt>
                <c:pt idx="2140">
                  <c:v>55.709489009903791</c:v>
                </c:pt>
                <c:pt idx="2141">
                  <c:v>55.892892412742313</c:v>
                </c:pt>
                <c:pt idx="2142">
                  <c:v>55.921108320871312</c:v>
                </c:pt>
                <c:pt idx="2143">
                  <c:v>56.098868542084027</c:v>
                </c:pt>
                <c:pt idx="2144">
                  <c:v>55.664343556897386</c:v>
                </c:pt>
                <c:pt idx="2145">
                  <c:v>55.472475381620157</c:v>
                </c:pt>
                <c:pt idx="2146">
                  <c:v>55.551479924381375</c:v>
                </c:pt>
                <c:pt idx="2147">
                  <c:v>55.875962867864907</c:v>
                </c:pt>
                <c:pt idx="2148">
                  <c:v>55.50915606218787</c:v>
                </c:pt>
                <c:pt idx="2149">
                  <c:v>55.760277644535996</c:v>
                </c:pt>
                <c:pt idx="2150">
                  <c:v>55.864676504613307</c:v>
                </c:pt>
                <c:pt idx="2151">
                  <c:v>55.971896955503517</c:v>
                </c:pt>
                <c:pt idx="2152">
                  <c:v>55.988826500380917</c:v>
                </c:pt>
                <c:pt idx="2153">
                  <c:v>56.203267402161337</c:v>
                </c:pt>
                <c:pt idx="2154">
                  <c:v>56.285093535735456</c:v>
                </c:pt>
                <c:pt idx="2155">
                  <c:v>56.341525351993447</c:v>
                </c:pt>
                <c:pt idx="2156">
                  <c:v>56.917129877825111</c:v>
                </c:pt>
                <c:pt idx="2157">
                  <c:v>56.877627606444513</c:v>
                </c:pt>
                <c:pt idx="2158">
                  <c:v>57.267007138624763</c:v>
                </c:pt>
                <c:pt idx="2159">
                  <c:v>57.430659405772978</c:v>
                </c:pt>
                <c:pt idx="2160">
                  <c:v>57.425016224147186</c:v>
                </c:pt>
                <c:pt idx="2161">
                  <c:v>57.51248553934709</c:v>
                </c:pt>
                <c:pt idx="2162">
                  <c:v>57.664851443243705</c:v>
                </c:pt>
                <c:pt idx="2163">
                  <c:v>57.989334386727243</c:v>
                </c:pt>
                <c:pt idx="2164">
                  <c:v>57.698710532998511</c:v>
                </c:pt>
                <c:pt idx="2165">
                  <c:v>57.37704918032788</c:v>
                </c:pt>
                <c:pt idx="2166">
                  <c:v>57.264185547811863</c:v>
                </c:pt>
                <c:pt idx="2167">
                  <c:v>57.055387827657235</c:v>
                </c:pt>
                <c:pt idx="2168">
                  <c:v>56.742191247425296</c:v>
                </c:pt>
                <c:pt idx="2169">
                  <c:v>56.863519652380013</c:v>
                </c:pt>
                <c:pt idx="2170">
                  <c:v>56.894557151321919</c:v>
                </c:pt>
                <c:pt idx="2171">
                  <c:v>56.584182161902888</c:v>
                </c:pt>
                <c:pt idx="2172">
                  <c:v>56.6519003414125</c:v>
                </c:pt>
                <c:pt idx="2173">
                  <c:v>56.770407155554302</c:v>
                </c:pt>
                <c:pt idx="2174">
                  <c:v>57.145678733670046</c:v>
                </c:pt>
                <c:pt idx="2175">
                  <c:v>56.852233289128407</c:v>
                </c:pt>
                <c:pt idx="2176">
                  <c:v>56.973561694083131</c:v>
                </c:pt>
                <c:pt idx="2177">
                  <c:v>57.523771902598689</c:v>
                </c:pt>
                <c:pt idx="2178">
                  <c:v>57.653565079992099</c:v>
                </c:pt>
                <c:pt idx="2179">
                  <c:v>57.800287802262929</c:v>
                </c:pt>
                <c:pt idx="2180">
                  <c:v>57.470161677153584</c:v>
                </c:pt>
                <c:pt idx="2181">
                  <c:v>57.162608278547445</c:v>
                </c:pt>
                <c:pt idx="2182">
                  <c:v>57.33754690894726</c:v>
                </c:pt>
                <c:pt idx="2183">
                  <c:v>57.204932140740958</c:v>
                </c:pt>
                <c:pt idx="2184">
                  <c:v>57.642278716740506</c:v>
                </c:pt>
                <c:pt idx="2185">
                  <c:v>57.653565079992099</c:v>
                </c:pt>
                <c:pt idx="2186">
                  <c:v>57.535058265850289</c:v>
                </c:pt>
                <c:pt idx="2187">
                  <c:v>57.188002595863551</c:v>
                </c:pt>
                <c:pt idx="2188">
                  <c:v>57.436302587398778</c:v>
                </c:pt>
                <c:pt idx="2189">
                  <c:v>58.059874157049748</c:v>
                </c:pt>
                <c:pt idx="2190">
                  <c:v>58.480291188171897</c:v>
                </c:pt>
                <c:pt idx="2191">
                  <c:v>59.016393442622963</c:v>
                </c:pt>
                <c:pt idx="2192">
                  <c:v>59.182867300584071</c:v>
                </c:pt>
                <c:pt idx="2193">
                  <c:v>58.610084365565307</c:v>
                </c:pt>
                <c:pt idx="2194">
                  <c:v>59.129257075138973</c:v>
                </c:pt>
                <c:pt idx="2195">
                  <c:v>60.015236590389655</c:v>
                </c:pt>
                <c:pt idx="2196">
                  <c:v>60.802460427188855</c:v>
                </c:pt>
                <c:pt idx="2197">
                  <c:v>59.916480911938152</c:v>
                </c:pt>
                <c:pt idx="2198">
                  <c:v>60.61341384272454</c:v>
                </c:pt>
                <c:pt idx="2199">
                  <c:v>60.616235433537426</c:v>
                </c:pt>
                <c:pt idx="2200">
                  <c:v>61.262379729691595</c:v>
                </c:pt>
                <c:pt idx="2201">
                  <c:v>61.496571767162337</c:v>
                </c:pt>
                <c:pt idx="2202">
                  <c:v>61.262379729691595</c:v>
                </c:pt>
                <c:pt idx="2203">
                  <c:v>61.149516097175585</c:v>
                </c:pt>
                <c:pt idx="2204">
                  <c:v>61.665867215936352</c:v>
                </c:pt>
                <c:pt idx="2205">
                  <c:v>61.448604723343024</c:v>
                </c:pt>
                <c:pt idx="2206">
                  <c:v>61.073333145227281</c:v>
                </c:pt>
                <c:pt idx="2207">
                  <c:v>61.073333145227281</c:v>
                </c:pt>
                <c:pt idx="2208">
                  <c:v>61.073333145227281</c:v>
                </c:pt>
                <c:pt idx="2209">
                  <c:v>61.49375017634943</c:v>
                </c:pt>
                <c:pt idx="2210">
                  <c:v>61.626364944555746</c:v>
                </c:pt>
                <c:pt idx="2211">
                  <c:v>61.823876301458768</c:v>
                </c:pt>
                <c:pt idx="2212">
                  <c:v>62.269687649897023</c:v>
                </c:pt>
                <c:pt idx="2213">
                  <c:v>63.011766033689796</c:v>
                </c:pt>
                <c:pt idx="2214">
                  <c:v>63.209277390592824</c:v>
                </c:pt>
                <c:pt idx="2215">
                  <c:v>63.522473970824755</c:v>
                </c:pt>
                <c:pt idx="2216">
                  <c:v>63.725628509353584</c:v>
                </c:pt>
                <c:pt idx="2217">
                  <c:v>64.684969385739691</c:v>
                </c:pt>
                <c:pt idx="2218">
                  <c:v>65.926469343415818</c:v>
                </c:pt>
                <c:pt idx="2219">
                  <c:v>64.425383030952858</c:v>
                </c:pt>
                <c:pt idx="2220">
                  <c:v>63.556333060579561</c:v>
                </c:pt>
                <c:pt idx="2221">
                  <c:v>63.798989870488988</c:v>
                </c:pt>
                <c:pt idx="2222">
                  <c:v>64.027538726333916</c:v>
                </c:pt>
                <c:pt idx="2223">
                  <c:v>63.669196693095564</c:v>
                </c:pt>
                <c:pt idx="2224">
                  <c:v>64.431026212578658</c:v>
                </c:pt>
                <c:pt idx="2225">
                  <c:v>63.152845574334812</c:v>
                </c:pt>
                <c:pt idx="2226">
                  <c:v>63.152845574334812</c:v>
                </c:pt>
                <c:pt idx="2227">
                  <c:v>62.348692192658227</c:v>
                </c:pt>
                <c:pt idx="2228">
                  <c:v>62.61956491069666</c:v>
                </c:pt>
                <c:pt idx="2229">
                  <c:v>62.509522868993542</c:v>
                </c:pt>
                <c:pt idx="2230">
                  <c:v>61.880308117716766</c:v>
                </c:pt>
                <c:pt idx="2231">
                  <c:v>61.87184334527808</c:v>
                </c:pt>
                <c:pt idx="2232">
                  <c:v>61.629186535368653</c:v>
                </c:pt>
                <c:pt idx="2233">
                  <c:v>61.60661380886544</c:v>
                </c:pt>
                <c:pt idx="2234">
                  <c:v>61.420388815214025</c:v>
                </c:pt>
                <c:pt idx="2235">
                  <c:v>61.513501312039729</c:v>
                </c:pt>
                <c:pt idx="2236">
                  <c:v>62.484128551677443</c:v>
                </c:pt>
                <c:pt idx="2237">
                  <c:v>62.0947490194972</c:v>
                </c:pt>
                <c:pt idx="2238">
                  <c:v>61.43449676927851</c:v>
                </c:pt>
                <c:pt idx="2239">
                  <c:v>62.072176292993994</c:v>
                </c:pt>
                <c:pt idx="2240">
                  <c:v>62.419231962980739</c:v>
                </c:pt>
                <c:pt idx="2241">
                  <c:v>62.890437628735086</c:v>
                </c:pt>
                <c:pt idx="2242">
                  <c:v>62.45591264354843</c:v>
                </c:pt>
                <c:pt idx="2243">
                  <c:v>62.247114923393823</c:v>
                </c:pt>
                <c:pt idx="2244">
                  <c:v>62.977906943935004</c:v>
                </c:pt>
                <c:pt idx="2245">
                  <c:v>62.244293332580916</c:v>
                </c:pt>
                <c:pt idx="2246">
                  <c:v>62.162467199006812</c:v>
                </c:pt>
                <c:pt idx="2247">
                  <c:v>61.516322902852636</c:v>
                </c:pt>
                <c:pt idx="2248">
                  <c:v>62.23865015095511</c:v>
                </c:pt>
                <c:pt idx="2249">
                  <c:v>62.596992184193454</c:v>
                </c:pt>
                <c:pt idx="2250">
                  <c:v>63.387037611805539</c:v>
                </c:pt>
                <c:pt idx="2251">
                  <c:v>62.983550125560797</c:v>
                </c:pt>
                <c:pt idx="2252">
                  <c:v>62.992014897999496</c:v>
                </c:pt>
                <c:pt idx="2253">
                  <c:v>62.436161507858131</c:v>
                </c:pt>
                <c:pt idx="2254">
                  <c:v>62.60263536581926</c:v>
                </c:pt>
                <c:pt idx="2255">
                  <c:v>62.594170593380547</c:v>
                </c:pt>
                <c:pt idx="2256">
                  <c:v>63.189526254902518</c:v>
                </c:pt>
                <c:pt idx="2257">
                  <c:v>62.898902401173785</c:v>
                </c:pt>
                <c:pt idx="2258">
                  <c:v>63.034338760192995</c:v>
                </c:pt>
                <c:pt idx="2259">
                  <c:v>63.110521712141306</c:v>
                </c:pt>
                <c:pt idx="2260">
                  <c:v>62.546203549561241</c:v>
                </c:pt>
                <c:pt idx="2261">
                  <c:v>61.840805846336167</c:v>
                </c:pt>
                <c:pt idx="2262">
                  <c:v>61.685618351626644</c:v>
                </c:pt>
                <c:pt idx="2263">
                  <c:v>61.829519483084574</c:v>
                </c:pt>
                <c:pt idx="2264">
                  <c:v>60.401794531757005</c:v>
                </c:pt>
                <c:pt idx="2265">
                  <c:v>60.314325216557094</c:v>
                </c:pt>
                <c:pt idx="2266">
                  <c:v>60.046274089331561</c:v>
                </c:pt>
                <c:pt idx="2267">
                  <c:v>60.176067266724978</c:v>
                </c:pt>
                <c:pt idx="2268">
                  <c:v>59.631500239835219</c:v>
                </c:pt>
                <c:pt idx="2269">
                  <c:v>59.549674106261122</c:v>
                </c:pt>
                <c:pt idx="2270">
                  <c:v>59.146186620016373</c:v>
                </c:pt>
                <c:pt idx="2271">
                  <c:v>59.357805930983886</c:v>
                </c:pt>
                <c:pt idx="2272">
                  <c:v>59.476312745125703</c:v>
                </c:pt>
                <c:pt idx="2273">
                  <c:v>59.637143421461026</c:v>
                </c:pt>
                <c:pt idx="2274">
                  <c:v>59.84029795998984</c:v>
                </c:pt>
                <c:pt idx="2275">
                  <c:v>60.449761575576311</c:v>
                </c:pt>
                <c:pt idx="2276">
                  <c:v>60.286109308428095</c:v>
                </c:pt>
                <c:pt idx="2277">
                  <c:v>60.006771817950963</c:v>
                </c:pt>
                <c:pt idx="2278">
                  <c:v>60.088597951525067</c:v>
                </c:pt>
                <c:pt idx="2279">
                  <c:v>60.088597951525067</c:v>
                </c:pt>
                <c:pt idx="2280">
                  <c:v>60.088597951525067</c:v>
                </c:pt>
                <c:pt idx="2281">
                  <c:v>60.209926356479791</c:v>
                </c:pt>
                <c:pt idx="2282">
                  <c:v>60.421545667447305</c:v>
                </c:pt>
                <c:pt idx="2283">
                  <c:v>60.681132022234131</c:v>
                </c:pt>
                <c:pt idx="2284">
                  <c:v>60.257893400299103</c:v>
                </c:pt>
                <c:pt idx="2285">
                  <c:v>60.215569538105598</c:v>
                </c:pt>
                <c:pt idx="2286">
                  <c:v>59.978555909821964</c:v>
                </c:pt>
                <c:pt idx="2287">
                  <c:v>59.823368415112441</c:v>
                </c:pt>
                <c:pt idx="2288">
                  <c:v>59.606105922519113</c:v>
                </c:pt>
                <c:pt idx="2289">
                  <c:v>59.417059338054798</c:v>
                </c:pt>
                <c:pt idx="2290">
                  <c:v>59.408594565616099</c:v>
                </c:pt>
                <c:pt idx="2291">
                  <c:v>59.259050252532383</c:v>
                </c:pt>
                <c:pt idx="2292">
                  <c:v>58.962783217177851</c:v>
                </c:pt>
                <c:pt idx="2293">
                  <c:v>58.728591179707124</c:v>
                </c:pt>
                <c:pt idx="2294">
                  <c:v>58.505685505488003</c:v>
                </c:pt>
                <c:pt idx="2295">
                  <c:v>58.601619593126607</c:v>
                </c:pt>
                <c:pt idx="2296">
                  <c:v>58.711661634829717</c:v>
                </c:pt>
                <c:pt idx="2297">
                  <c:v>58.358962783217173</c:v>
                </c:pt>
                <c:pt idx="2298">
                  <c:v>58.426680962726785</c:v>
                </c:pt>
                <c:pt idx="2299">
                  <c:v>59.20826161790017</c:v>
                </c:pt>
                <c:pt idx="2300">
                  <c:v>59.211083208713077</c:v>
                </c:pt>
                <c:pt idx="2301">
                  <c:v>59.157472983267965</c:v>
                </c:pt>
                <c:pt idx="2302">
                  <c:v>59.634321830648126</c:v>
                </c:pt>
                <c:pt idx="2303">
                  <c:v>59.10950593944866</c:v>
                </c:pt>
                <c:pt idx="2304">
                  <c:v>58.725769588894231</c:v>
                </c:pt>
                <c:pt idx="2305">
                  <c:v>58.734234361332916</c:v>
                </c:pt>
                <c:pt idx="2306">
                  <c:v>58.734234361332916</c:v>
                </c:pt>
                <c:pt idx="2307">
                  <c:v>58.734234361332916</c:v>
                </c:pt>
                <c:pt idx="2308">
                  <c:v>58.793487768403828</c:v>
                </c:pt>
                <c:pt idx="2309">
                  <c:v>59.304195705538788</c:v>
                </c:pt>
                <c:pt idx="2310">
                  <c:v>59.236477526029184</c:v>
                </c:pt>
                <c:pt idx="2311">
                  <c:v>58.87813549279084</c:v>
                </c:pt>
                <c:pt idx="2312">
                  <c:v>59.163116164893772</c:v>
                </c:pt>
                <c:pt idx="2313">
                  <c:v>59.490420699190203</c:v>
                </c:pt>
                <c:pt idx="2314">
                  <c:v>59.73872069072543</c:v>
                </c:pt>
                <c:pt idx="2315">
                  <c:v>59.687932056093231</c:v>
                </c:pt>
                <c:pt idx="2316">
                  <c:v>59.149008210829265</c:v>
                </c:pt>
                <c:pt idx="2317">
                  <c:v>58.618549138004013</c:v>
                </c:pt>
                <c:pt idx="2318">
                  <c:v>58.87813549279084</c:v>
                </c:pt>
                <c:pt idx="2319">
                  <c:v>58.683445726700725</c:v>
                </c:pt>
                <c:pt idx="2320">
                  <c:v>59.721791145848037</c:v>
                </c:pt>
                <c:pt idx="2321">
                  <c:v>59.580711605203021</c:v>
                </c:pt>
                <c:pt idx="2322">
                  <c:v>59.803617279422141</c:v>
                </c:pt>
                <c:pt idx="2323">
                  <c:v>60.472334302079524</c:v>
                </c:pt>
                <c:pt idx="2324">
                  <c:v>60.627521796789033</c:v>
                </c:pt>
                <c:pt idx="2325">
                  <c:v>59.970091137383264</c:v>
                </c:pt>
                <c:pt idx="2326">
                  <c:v>60.475155892892417</c:v>
                </c:pt>
                <c:pt idx="2327">
                  <c:v>60.421545667447305</c:v>
                </c:pt>
                <c:pt idx="2328">
                  <c:v>60.305860444118395</c:v>
                </c:pt>
                <c:pt idx="2329">
                  <c:v>60.424367258260212</c:v>
                </c:pt>
                <c:pt idx="2330">
                  <c:v>60.142208176970179</c:v>
                </c:pt>
                <c:pt idx="2331">
                  <c:v>59.975734319009057</c:v>
                </c:pt>
                <c:pt idx="2332">
                  <c:v>59.896729776247845</c:v>
                </c:pt>
                <c:pt idx="2333">
                  <c:v>59.775401371293135</c:v>
                </c:pt>
                <c:pt idx="2334">
                  <c:v>60.051917270957368</c:v>
                </c:pt>
                <c:pt idx="2335">
                  <c:v>60.12527863209278</c:v>
                </c:pt>
                <c:pt idx="2336">
                  <c:v>60.049095680144468</c:v>
                </c:pt>
                <c:pt idx="2337">
                  <c:v>60.192996811602399</c:v>
                </c:pt>
                <c:pt idx="2338">
                  <c:v>60.074489997460581</c:v>
                </c:pt>
                <c:pt idx="2339">
                  <c:v>59.953161592505857</c:v>
                </c:pt>
                <c:pt idx="2340">
                  <c:v>59.685110465280324</c:v>
                </c:pt>
                <c:pt idx="2341">
                  <c:v>59.936232047628458</c:v>
                </c:pt>
                <c:pt idx="2342">
                  <c:v>59.750007053977036</c:v>
                </c:pt>
                <c:pt idx="2343">
                  <c:v>59.713326373409323</c:v>
                </c:pt>
                <c:pt idx="2344">
                  <c:v>59.913659321125259</c:v>
                </c:pt>
                <c:pt idx="2345">
                  <c:v>59.797974097796335</c:v>
                </c:pt>
                <c:pt idx="2346">
                  <c:v>60.407437713382805</c:v>
                </c:pt>
                <c:pt idx="2347">
                  <c:v>59.939053638441351</c:v>
                </c:pt>
                <c:pt idx="2348">
                  <c:v>59.769758189667343</c:v>
                </c:pt>
                <c:pt idx="2349">
                  <c:v>59.422702519680591</c:v>
                </c:pt>
                <c:pt idx="2350">
                  <c:v>58.928924127423045</c:v>
                </c:pt>
                <c:pt idx="2351">
                  <c:v>59.030501396687448</c:v>
                </c:pt>
                <c:pt idx="2352">
                  <c:v>59.086933212945468</c:v>
                </c:pt>
                <c:pt idx="2353">
                  <c:v>59.228012753590477</c:v>
                </c:pt>
                <c:pt idx="2354">
                  <c:v>59.71614796422223</c:v>
                </c:pt>
                <c:pt idx="2355">
                  <c:v>60.178888857537885</c:v>
                </c:pt>
                <c:pt idx="2356">
                  <c:v>60.432832030698911</c:v>
                </c:pt>
                <c:pt idx="2357">
                  <c:v>60.207104765666884</c:v>
                </c:pt>
                <c:pt idx="2358">
                  <c:v>60.130921813718572</c:v>
                </c:pt>
                <c:pt idx="2359">
                  <c:v>60.731920656866343</c:v>
                </c:pt>
                <c:pt idx="2360">
                  <c:v>60.906859287266158</c:v>
                </c:pt>
                <c:pt idx="2361">
                  <c:v>61.143872915549792</c:v>
                </c:pt>
                <c:pt idx="2362">
                  <c:v>60.528766118337515</c:v>
                </c:pt>
                <c:pt idx="2363">
                  <c:v>60.678310431421245</c:v>
                </c:pt>
                <c:pt idx="2364">
                  <c:v>61.059225191162781</c:v>
                </c:pt>
                <c:pt idx="2365">
                  <c:v>60.856070652633967</c:v>
                </c:pt>
                <c:pt idx="2366">
                  <c:v>60.712169521176037</c:v>
                </c:pt>
                <c:pt idx="2367">
                  <c:v>61.152337687988492</c:v>
                </c:pt>
                <c:pt idx="2368">
                  <c:v>61.050760418724082</c:v>
                </c:pt>
                <c:pt idx="2369">
                  <c:v>60.997150193278969</c:v>
                </c:pt>
                <c:pt idx="2370">
                  <c:v>61.632008126181539</c:v>
                </c:pt>
                <c:pt idx="2371">
                  <c:v>61.448604723343024</c:v>
                </c:pt>
                <c:pt idx="2372">
                  <c:v>61.383708134646319</c:v>
                </c:pt>
                <c:pt idx="2373">
                  <c:v>61.457069495781724</c:v>
                </c:pt>
                <c:pt idx="2374">
                  <c:v>61.09590587173048</c:v>
                </c:pt>
                <c:pt idx="2375">
                  <c:v>60.777066109872749</c:v>
                </c:pt>
                <c:pt idx="2376">
                  <c:v>60.892751333201666</c:v>
                </c:pt>
                <c:pt idx="2377">
                  <c:v>61.031009283033775</c:v>
                </c:pt>
                <c:pt idx="2378">
                  <c:v>60.954826331085464</c:v>
                </c:pt>
                <c:pt idx="2379">
                  <c:v>61.304703591885101</c:v>
                </c:pt>
                <c:pt idx="2380">
                  <c:v>60.86735701588556</c:v>
                </c:pt>
                <c:pt idx="2381">
                  <c:v>61.039474055472475</c:v>
                </c:pt>
                <c:pt idx="2382">
                  <c:v>60.895572924014566</c:v>
                </c:pt>
                <c:pt idx="2383">
                  <c:v>61.332919500014114</c:v>
                </c:pt>
                <c:pt idx="2384">
                  <c:v>61.970599023729577</c:v>
                </c:pt>
                <c:pt idx="2385">
                  <c:v>61.860556982026473</c:v>
                </c:pt>
                <c:pt idx="2386">
                  <c:v>62.103213791935893</c:v>
                </c:pt>
                <c:pt idx="2387">
                  <c:v>62.723963770773963</c:v>
                </c:pt>
                <c:pt idx="2388">
                  <c:v>62.484128551677443</c:v>
                </c:pt>
                <c:pt idx="2389">
                  <c:v>62.165288789819698</c:v>
                </c:pt>
                <c:pt idx="2390">
                  <c:v>62.74653649727717</c:v>
                </c:pt>
                <c:pt idx="2391">
                  <c:v>62.794503541096468</c:v>
                </c:pt>
                <c:pt idx="2392">
                  <c:v>63.051268305070394</c:v>
                </c:pt>
                <c:pt idx="2393">
                  <c:v>63.051268305070394</c:v>
                </c:pt>
                <c:pt idx="2394">
                  <c:v>63.051268305070394</c:v>
                </c:pt>
                <c:pt idx="2395">
                  <c:v>63.226206935470231</c:v>
                </c:pt>
                <c:pt idx="2396">
                  <c:v>63.183883073276718</c:v>
                </c:pt>
                <c:pt idx="2397">
                  <c:v>63.104878530515506</c:v>
                </c:pt>
                <c:pt idx="2398">
                  <c:v>63.796168279676088</c:v>
                </c:pt>
                <c:pt idx="2399">
                  <c:v>63.830027369430887</c:v>
                </c:pt>
                <c:pt idx="2400">
                  <c:v>64.312519398436834</c:v>
                </c:pt>
                <c:pt idx="2401">
                  <c:v>64.281481899494935</c:v>
                </c:pt>
                <c:pt idx="2402">
                  <c:v>64.425383030952858</c:v>
                </c:pt>
                <c:pt idx="2403">
                  <c:v>63.954177365198504</c:v>
                </c:pt>
                <c:pt idx="2404">
                  <c:v>64.761152337687989</c:v>
                </c:pt>
                <c:pt idx="2405">
                  <c:v>63.985214864140403</c:v>
                </c:pt>
                <c:pt idx="2406">
                  <c:v>64.191190993482124</c:v>
                </c:pt>
                <c:pt idx="2407">
                  <c:v>63.818741006179295</c:v>
                </c:pt>
                <c:pt idx="2408">
                  <c:v>64.036003498772615</c:v>
                </c:pt>
                <c:pt idx="2409">
                  <c:v>64.543889845094668</c:v>
                </c:pt>
                <c:pt idx="2410">
                  <c:v>64.033181907959715</c:v>
                </c:pt>
                <c:pt idx="2411">
                  <c:v>64.131937586411226</c:v>
                </c:pt>
                <c:pt idx="2412">
                  <c:v>64.027538726333916</c:v>
                </c:pt>
                <c:pt idx="2413">
                  <c:v>63.832848960243794</c:v>
                </c:pt>
                <c:pt idx="2414">
                  <c:v>63.370108066928132</c:v>
                </c:pt>
                <c:pt idx="2415">
                  <c:v>63.310854659857227</c:v>
                </c:pt>
                <c:pt idx="2416">
                  <c:v>63.344713749612033</c:v>
                </c:pt>
                <c:pt idx="2417">
                  <c:v>63.378572839366839</c:v>
                </c:pt>
                <c:pt idx="2418">
                  <c:v>63.087948985638107</c:v>
                </c:pt>
                <c:pt idx="2419">
                  <c:v>62.966620580683383</c:v>
                </c:pt>
                <c:pt idx="2420">
                  <c:v>62.898902401173785</c:v>
                </c:pt>
                <c:pt idx="2421">
                  <c:v>62.249936514206716</c:v>
                </c:pt>
                <c:pt idx="2422">
                  <c:v>62.506701278180643</c:v>
                </c:pt>
                <c:pt idx="2423">
                  <c:v>62.021387658361796</c:v>
                </c:pt>
                <c:pt idx="2424">
                  <c:v>62.721142179961063</c:v>
                </c:pt>
                <c:pt idx="2425">
                  <c:v>63.014587624502695</c:v>
                </c:pt>
                <c:pt idx="2426">
                  <c:v>62.675996726954651</c:v>
                </c:pt>
                <c:pt idx="2427">
                  <c:v>63.322141023108834</c:v>
                </c:pt>
                <c:pt idx="2428">
                  <c:v>63.8667080499986</c:v>
                </c:pt>
                <c:pt idx="2429">
                  <c:v>63.714342146101977</c:v>
                </c:pt>
                <c:pt idx="2430">
                  <c:v>63.748201235856783</c:v>
                </c:pt>
                <c:pt idx="2431">
                  <c:v>63.672018283908471</c:v>
                </c:pt>
                <c:pt idx="2432">
                  <c:v>63.522473970824755</c:v>
                </c:pt>
                <c:pt idx="2433">
                  <c:v>63.262887616037929</c:v>
                </c:pt>
                <c:pt idx="2434">
                  <c:v>62.929939900115691</c:v>
                </c:pt>
                <c:pt idx="2435">
                  <c:v>62.949691035805991</c:v>
                </c:pt>
                <c:pt idx="2436">
                  <c:v>62.673175136141758</c:v>
                </c:pt>
                <c:pt idx="2437">
                  <c:v>62.989193307186596</c:v>
                </c:pt>
                <c:pt idx="2438">
                  <c:v>62.628029683135345</c:v>
                </c:pt>
                <c:pt idx="2439">
                  <c:v>62.690104681019164</c:v>
                </c:pt>
                <c:pt idx="2440">
                  <c:v>62.924296718489892</c:v>
                </c:pt>
                <c:pt idx="2441">
                  <c:v>62.613921729070853</c:v>
                </c:pt>
                <c:pt idx="2442">
                  <c:v>62.362800146722719</c:v>
                </c:pt>
                <c:pt idx="2443">
                  <c:v>62.280974013148615</c:v>
                </c:pt>
                <c:pt idx="2444">
                  <c:v>62.642137637199859</c:v>
                </c:pt>
                <c:pt idx="2445">
                  <c:v>62.478485370051636</c:v>
                </c:pt>
                <c:pt idx="2446">
                  <c:v>62.949691035805991</c:v>
                </c:pt>
                <c:pt idx="2447">
                  <c:v>63.212098981405717</c:v>
                </c:pt>
                <c:pt idx="2448">
                  <c:v>63.034338760192995</c:v>
                </c:pt>
                <c:pt idx="2449">
                  <c:v>63.784881916424482</c:v>
                </c:pt>
                <c:pt idx="2450">
                  <c:v>64.007787590643602</c:v>
                </c:pt>
                <c:pt idx="2451">
                  <c:v>63.962642137637204</c:v>
                </c:pt>
                <c:pt idx="2452">
                  <c:v>63.937247820321097</c:v>
                </c:pt>
                <c:pt idx="2453">
                  <c:v>64.275838717869135</c:v>
                </c:pt>
                <c:pt idx="2454">
                  <c:v>64.854264834513714</c:v>
                </c:pt>
                <c:pt idx="2455">
                  <c:v>67.049462486950148</c:v>
                </c:pt>
                <c:pt idx="2456">
                  <c:v>66.730622725092417</c:v>
                </c:pt>
                <c:pt idx="2457">
                  <c:v>65.96879320560933</c:v>
                </c:pt>
                <c:pt idx="2458">
                  <c:v>65.542732992861389</c:v>
                </c:pt>
                <c:pt idx="2459">
                  <c:v>65.243644366693943</c:v>
                </c:pt>
                <c:pt idx="2460">
                  <c:v>65.243644366693943</c:v>
                </c:pt>
                <c:pt idx="2461">
                  <c:v>65.243644366693943</c:v>
                </c:pt>
                <c:pt idx="2462">
                  <c:v>65.308540955390654</c:v>
                </c:pt>
                <c:pt idx="2463">
                  <c:v>65.480657994977577</c:v>
                </c:pt>
                <c:pt idx="2464">
                  <c:v>65.407296633842165</c:v>
                </c:pt>
                <c:pt idx="2465">
                  <c:v>65.472193222538863</c:v>
                </c:pt>
                <c:pt idx="2466">
                  <c:v>65.424226178719564</c:v>
                </c:pt>
                <c:pt idx="2467">
                  <c:v>65.424226178719564</c:v>
                </c:pt>
                <c:pt idx="2468">
                  <c:v>65.689455715132198</c:v>
                </c:pt>
                <c:pt idx="2469">
                  <c:v>65.884145481222305</c:v>
                </c:pt>
                <c:pt idx="2470">
                  <c:v>66.166304562512352</c:v>
                </c:pt>
                <c:pt idx="2471">
                  <c:v>65.759995485454709</c:v>
                </c:pt>
                <c:pt idx="2472">
                  <c:v>65.531446629609775</c:v>
                </c:pt>
                <c:pt idx="2473">
                  <c:v>65.446798905222764</c:v>
                </c:pt>
                <c:pt idx="2474">
                  <c:v>64.876837561016913</c:v>
                </c:pt>
                <c:pt idx="2475">
                  <c:v>64.744222792810589</c:v>
                </c:pt>
                <c:pt idx="2476">
                  <c:v>64.47899325639797</c:v>
                </c:pt>
                <c:pt idx="2477">
                  <c:v>64.48463643802377</c:v>
                </c:pt>
                <c:pt idx="2478">
                  <c:v>64.366129623881946</c:v>
                </c:pt>
                <c:pt idx="2479">
                  <c:v>65.190034141248844</c:v>
                </c:pt>
                <c:pt idx="2480">
                  <c:v>65.627380717248386</c:v>
                </c:pt>
                <c:pt idx="2481">
                  <c:v>65.926469343415818</c:v>
                </c:pt>
                <c:pt idx="2482">
                  <c:v>66.20298524308005</c:v>
                </c:pt>
                <c:pt idx="2483">
                  <c:v>66.31584887559606</c:v>
                </c:pt>
                <c:pt idx="2484">
                  <c:v>65.599164809119387</c:v>
                </c:pt>
                <c:pt idx="2485">
                  <c:v>66.304562512344461</c:v>
                </c:pt>
                <c:pt idx="2486">
                  <c:v>66.420247735673371</c:v>
                </c:pt>
                <c:pt idx="2487">
                  <c:v>66.713693180215003</c:v>
                </c:pt>
                <c:pt idx="2488">
                  <c:v>67.294940887672468</c:v>
                </c:pt>
                <c:pt idx="2489">
                  <c:v>68.175277221297364</c:v>
                </c:pt>
                <c:pt idx="2490">
                  <c:v>68.894782878586952</c:v>
                </c:pt>
                <c:pt idx="2491">
                  <c:v>68.59569425241952</c:v>
                </c:pt>
                <c:pt idx="2492">
                  <c:v>67.746395417736522</c:v>
                </c:pt>
                <c:pt idx="2493">
                  <c:v>69.588894218560426</c:v>
                </c:pt>
                <c:pt idx="2494">
                  <c:v>68.798848790948341</c:v>
                </c:pt>
                <c:pt idx="2495">
                  <c:v>69.823086256031146</c:v>
                </c:pt>
                <c:pt idx="2496">
                  <c:v>69.868231709037559</c:v>
                </c:pt>
                <c:pt idx="2497">
                  <c:v>70.438193053243424</c:v>
                </c:pt>
                <c:pt idx="2498">
                  <c:v>70.570807821449748</c:v>
                </c:pt>
                <c:pt idx="2499">
                  <c:v>69.586072627747527</c:v>
                </c:pt>
                <c:pt idx="2500">
                  <c:v>69.329307863773607</c:v>
                </c:pt>
                <c:pt idx="2501">
                  <c:v>69.306735137270408</c:v>
                </c:pt>
                <c:pt idx="2502">
                  <c:v>69.174120369064084</c:v>
                </c:pt>
                <c:pt idx="2503">
                  <c:v>68.948393104032064</c:v>
                </c:pt>
                <c:pt idx="2504">
                  <c:v>69.309556728083294</c:v>
                </c:pt>
                <c:pt idx="2505">
                  <c:v>69.224909003696283</c:v>
                </c:pt>
                <c:pt idx="2506">
                  <c:v>69.82872943765696</c:v>
                </c:pt>
                <c:pt idx="2507">
                  <c:v>69.507068084986329</c:v>
                </c:pt>
                <c:pt idx="2508">
                  <c:v>70.204001015772704</c:v>
                </c:pt>
                <c:pt idx="2509">
                  <c:v>70.655455545836759</c:v>
                </c:pt>
                <c:pt idx="2510">
                  <c:v>70.771140769165669</c:v>
                </c:pt>
                <c:pt idx="2511">
                  <c:v>71.025083942326688</c:v>
                </c:pt>
                <c:pt idx="2512">
                  <c:v>71.544256651900355</c:v>
                </c:pt>
                <c:pt idx="2513">
                  <c:v>72.311729353009241</c:v>
                </c:pt>
                <c:pt idx="2514">
                  <c:v>73.572980446375666</c:v>
                </c:pt>
                <c:pt idx="2515">
                  <c:v>74.027256567252635</c:v>
                </c:pt>
                <c:pt idx="2516">
                  <c:v>73.406506588414558</c:v>
                </c:pt>
                <c:pt idx="2517">
                  <c:v>74.439208825936063</c:v>
                </c:pt>
                <c:pt idx="2518">
                  <c:v>73.657628170762678</c:v>
                </c:pt>
                <c:pt idx="2519">
                  <c:v>72.918371377782805</c:v>
                </c:pt>
                <c:pt idx="2520">
                  <c:v>74.484354278942476</c:v>
                </c:pt>
                <c:pt idx="2521">
                  <c:v>74.094974746762219</c:v>
                </c:pt>
                <c:pt idx="2522">
                  <c:v>73.72252475945939</c:v>
                </c:pt>
                <c:pt idx="2523">
                  <c:v>72.489489574221949</c:v>
                </c:pt>
                <c:pt idx="2524">
                  <c:v>73.471403177111256</c:v>
                </c:pt>
                <c:pt idx="2525">
                  <c:v>72.633390705679858</c:v>
                </c:pt>
                <c:pt idx="2526">
                  <c:v>71.733303236364662</c:v>
                </c:pt>
                <c:pt idx="2527">
                  <c:v>72.009819136028895</c:v>
                </c:pt>
                <c:pt idx="2528">
                  <c:v>73.000197511356916</c:v>
                </c:pt>
                <c:pt idx="2529">
                  <c:v>73.240032730453436</c:v>
                </c:pt>
                <c:pt idx="2530">
                  <c:v>73.657628170762678</c:v>
                </c:pt>
                <c:pt idx="2531">
                  <c:v>73.657628170762678</c:v>
                </c:pt>
                <c:pt idx="2532">
                  <c:v>73.657628170762678</c:v>
                </c:pt>
                <c:pt idx="2533">
                  <c:v>73.584266809627266</c:v>
                </c:pt>
                <c:pt idx="2534">
                  <c:v>73.290821365085648</c:v>
                </c:pt>
                <c:pt idx="2535">
                  <c:v>73.335966818092047</c:v>
                </c:pt>
                <c:pt idx="2536">
                  <c:v>72.946587285911804</c:v>
                </c:pt>
                <c:pt idx="2537">
                  <c:v>72.58824525267346</c:v>
                </c:pt>
                <c:pt idx="2538">
                  <c:v>72.58824525267346</c:v>
                </c:pt>
                <c:pt idx="2539">
                  <c:v>72.58824525267346</c:v>
                </c:pt>
                <c:pt idx="2540">
                  <c:v>72.543099799667061</c:v>
                </c:pt>
                <c:pt idx="2541">
                  <c:v>73.431900905730657</c:v>
                </c:pt>
                <c:pt idx="2542">
                  <c:v>73.335966818092047</c:v>
                </c:pt>
                <c:pt idx="2543">
                  <c:v>73.928500888801111</c:v>
                </c:pt>
                <c:pt idx="2544">
                  <c:v>74.16833610789763</c:v>
                </c:pt>
                <c:pt idx="2545">
                  <c:v>74.16833610789763</c:v>
                </c:pt>
                <c:pt idx="2546">
                  <c:v>74.16833610789763</c:v>
                </c:pt>
                <c:pt idx="2547">
                  <c:v>75.350582658502873</c:v>
                </c:pt>
                <c:pt idx="2548">
                  <c:v>75.861290595637826</c:v>
                </c:pt>
                <c:pt idx="2549">
                  <c:v>76.154736040179444</c:v>
                </c:pt>
                <c:pt idx="2550">
                  <c:v>75.581953105160693</c:v>
                </c:pt>
                <c:pt idx="2551">
                  <c:v>75.573488332721993</c:v>
                </c:pt>
                <c:pt idx="2552">
                  <c:v>75.573488332721993</c:v>
                </c:pt>
                <c:pt idx="2553">
                  <c:v>75.573488332721993</c:v>
                </c:pt>
                <c:pt idx="2554">
                  <c:v>76.160379221805258</c:v>
                </c:pt>
                <c:pt idx="2555">
                  <c:v>75.768178098812115</c:v>
                </c:pt>
                <c:pt idx="2556">
                  <c:v>76.510256482604888</c:v>
                </c:pt>
                <c:pt idx="2557">
                  <c:v>76.228097401314869</c:v>
                </c:pt>
                <c:pt idx="2558">
                  <c:v>76.586439434553213</c:v>
                </c:pt>
                <c:pt idx="2559">
                  <c:v>76.586439434553213</c:v>
                </c:pt>
                <c:pt idx="2560">
                  <c:v>76.586439434553213</c:v>
                </c:pt>
                <c:pt idx="2561">
                  <c:v>75.466267881831769</c:v>
                </c:pt>
                <c:pt idx="2562">
                  <c:v>75.003526988516128</c:v>
                </c:pt>
                <c:pt idx="2563">
                  <c:v>75.062780395587041</c:v>
                </c:pt>
                <c:pt idx="2564">
                  <c:v>75.407014474760871</c:v>
                </c:pt>
                <c:pt idx="2565">
                  <c:v>76.411500804153391</c:v>
                </c:pt>
                <c:pt idx="2566">
                  <c:v>76.411500804153391</c:v>
                </c:pt>
                <c:pt idx="2567">
                  <c:v>76.411500804153391</c:v>
                </c:pt>
                <c:pt idx="2568">
                  <c:v>76.56386670805</c:v>
                </c:pt>
                <c:pt idx="2569">
                  <c:v>76.307101944076081</c:v>
                </c:pt>
                <c:pt idx="2570">
                  <c:v>75.957224683276436</c:v>
                </c:pt>
                <c:pt idx="2571">
                  <c:v>75.765356507999215</c:v>
                </c:pt>
                <c:pt idx="2572">
                  <c:v>76.075731497418246</c:v>
                </c:pt>
                <c:pt idx="2573">
                  <c:v>76.075731497418246</c:v>
                </c:pt>
                <c:pt idx="2574">
                  <c:v>76.075731497418246</c:v>
                </c:pt>
                <c:pt idx="2575">
                  <c:v>76.005191727095749</c:v>
                </c:pt>
                <c:pt idx="2576">
                  <c:v>75.153071301599851</c:v>
                </c:pt>
                <c:pt idx="2577">
                  <c:v>74.230411105781428</c:v>
                </c:pt>
                <c:pt idx="2578">
                  <c:v>73.113061143872926</c:v>
                </c:pt>
                <c:pt idx="2579">
                  <c:v>72.667249795434671</c:v>
                </c:pt>
                <c:pt idx="2580">
                  <c:v>72.667249795434671</c:v>
                </c:pt>
                <c:pt idx="2581">
                  <c:v>72.667249795434671</c:v>
                </c:pt>
                <c:pt idx="2582">
                  <c:v>72.816794108518394</c:v>
                </c:pt>
                <c:pt idx="2583">
                  <c:v>73.177957732569638</c:v>
                </c:pt>
                <c:pt idx="2584">
                  <c:v>72.754719110634582</c:v>
                </c:pt>
                <c:pt idx="2585">
                  <c:v>73.039699782737515</c:v>
                </c:pt>
                <c:pt idx="2586">
                  <c:v>73.335966818092047</c:v>
                </c:pt>
                <c:pt idx="2587">
                  <c:v>73.335966818092047</c:v>
                </c:pt>
                <c:pt idx="2588">
                  <c:v>73.335966818092047</c:v>
                </c:pt>
                <c:pt idx="2589">
                  <c:v>73.798707711407701</c:v>
                </c:pt>
                <c:pt idx="2590">
                  <c:v>74.540786095200474</c:v>
                </c:pt>
                <c:pt idx="2591">
                  <c:v>74.554894049264988</c:v>
                </c:pt>
                <c:pt idx="2592">
                  <c:v>74.899128128438818</c:v>
                </c:pt>
                <c:pt idx="2593">
                  <c:v>75.136141756722438</c:v>
                </c:pt>
                <c:pt idx="2594">
                  <c:v>75.136141756722438</c:v>
                </c:pt>
                <c:pt idx="2595">
                  <c:v>75.136141756722438</c:v>
                </c:pt>
                <c:pt idx="2596">
                  <c:v>75.697638328489603</c:v>
                </c:pt>
                <c:pt idx="2597">
                  <c:v>75.452159927767283</c:v>
                </c:pt>
                <c:pt idx="2598">
                  <c:v>75.768178098812115</c:v>
                </c:pt>
                <c:pt idx="2599">
                  <c:v>75.268756524928762</c:v>
                </c:pt>
                <c:pt idx="2600">
                  <c:v>75.074066758838626</c:v>
                </c:pt>
                <c:pt idx="2601">
                  <c:v>75.074066758838626</c:v>
                </c:pt>
                <c:pt idx="2602">
                  <c:v>75.074066758838626</c:v>
                </c:pt>
                <c:pt idx="2603">
                  <c:v>77.636071216952118</c:v>
                </c:pt>
                <c:pt idx="2604">
                  <c:v>77.715075759713343</c:v>
                </c:pt>
                <c:pt idx="2605">
                  <c:v>77.187438277700977</c:v>
                </c:pt>
                <c:pt idx="2606">
                  <c:v>76.247848537005169</c:v>
                </c:pt>
                <c:pt idx="2607">
                  <c:v>76.56386670805</c:v>
                </c:pt>
                <c:pt idx="2608">
                  <c:v>76.56386670805</c:v>
                </c:pt>
                <c:pt idx="2609">
                  <c:v>76.56386670805</c:v>
                </c:pt>
                <c:pt idx="2610">
                  <c:v>77.181795096075163</c:v>
                </c:pt>
                <c:pt idx="2611">
                  <c:v>77.153579187946164</c:v>
                </c:pt>
                <c:pt idx="2612">
                  <c:v>76.377641714398578</c:v>
                </c:pt>
                <c:pt idx="2613">
                  <c:v>76.530007618295187</c:v>
                </c:pt>
                <c:pt idx="2614">
                  <c:v>76.036229226037648</c:v>
                </c:pt>
                <c:pt idx="2615">
                  <c:v>76.036229226037648</c:v>
                </c:pt>
                <c:pt idx="2616">
                  <c:v>76.036229226037648</c:v>
                </c:pt>
                <c:pt idx="2617">
                  <c:v>75.209503117857849</c:v>
                </c:pt>
                <c:pt idx="2618">
                  <c:v>75.601704240850992</c:v>
                </c:pt>
                <c:pt idx="2619">
                  <c:v>75.553737197031694</c:v>
                </c:pt>
                <c:pt idx="2620">
                  <c:v>74.918879264129117</c:v>
                </c:pt>
                <c:pt idx="2621">
                  <c:v>75.18410880054175</c:v>
                </c:pt>
                <c:pt idx="2622">
                  <c:v>75.18410880054175</c:v>
                </c:pt>
                <c:pt idx="2623">
                  <c:v>75.18410880054175</c:v>
                </c:pt>
                <c:pt idx="2624">
                  <c:v>76.290172399198681</c:v>
                </c:pt>
                <c:pt idx="2625">
                  <c:v>75.663779238734804</c:v>
                </c:pt>
                <c:pt idx="2626">
                  <c:v>75.948759910837737</c:v>
                </c:pt>
                <c:pt idx="2627">
                  <c:v>75.745605372308916</c:v>
                </c:pt>
                <c:pt idx="2628">
                  <c:v>75.903614457831338</c:v>
                </c:pt>
                <c:pt idx="2629">
                  <c:v>75.903614457831338</c:v>
                </c:pt>
                <c:pt idx="2630">
                  <c:v>75.903614457831338</c:v>
                </c:pt>
                <c:pt idx="2631">
                  <c:v>75.565023560283294</c:v>
                </c:pt>
                <c:pt idx="2632">
                  <c:v>75.796394006941128</c:v>
                </c:pt>
                <c:pt idx="2633">
                  <c:v>75.852825823199126</c:v>
                </c:pt>
                <c:pt idx="2634">
                  <c:v>75.581953105160693</c:v>
                </c:pt>
                <c:pt idx="2635">
                  <c:v>75.243362207612662</c:v>
                </c:pt>
                <c:pt idx="2636">
                  <c:v>75.243362207612662</c:v>
                </c:pt>
                <c:pt idx="2637">
                  <c:v>75.243362207612662</c:v>
                </c:pt>
                <c:pt idx="2638">
                  <c:v>74.662114500155198</c:v>
                </c:pt>
                <c:pt idx="2639">
                  <c:v>74.250162241471742</c:v>
                </c:pt>
                <c:pt idx="2640">
                  <c:v>74.673400863406798</c:v>
                </c:pt>
                <c:pt idx="2641">
                  <c:v>74.961203126322616</c:v>
                </c:pt>
                <c:pt idx="2642">
                  <c:v>74.853982675432405</c:v>
                </c:pt>
                <c:pt idx="2643">
                  <c:v>74.853982675432405</c:v>
                </c:pt>
                <c:pt idx="2644">
                  <c:v>74.853982675432405</c:v>
                </c:pt>
                <c:pt idx="2645">
                  <c:v>76.140628086114958</c:v>
                </c:pt>
                <c:pt idx="2646">
                  <c:v>75.745605372308916</c:v>
                </c:pt>
                <c:pt idx="2647">
                  <c:v>76.380463305211478</c:v>
                </c:pt>
                <c:pt idx="2648">
                  <c:v>77.136649643068765</c:v>
                </c:pt>
                <c:pt idx="2649">
                  <c:v>77.249513275584775</c:v>
                </c:pt>
                <c:pt idx="2650">
                  <c:v>77.249513275584775</c:v>
                </c:pt>
                <c:pt idx="2651">
                  <c:v>77.249513275584775</c:v>
                </c:pt>
                <c:pt idx="2652">
                  <c:v>78.197567788719283</c:v>
                </c:pt>
                <c:pt idx="2653">
                  <c:v>77.884371208487352</c:v>
                </c:pt>
                <c:pt idx="2654">
                  <c:v>78.05648824807426</c:v>
                </c:pt>
                <c:pt idx="2655">
                  <c:v>78.522050732202814</c:v>
                </c:pt>
                <c:pt idx="2656">
                  <c:v>78.180638243841884</c:v>
                </c:pt>
                <c:pt idx="2657">
                  <c:v>78.180638243841884</c:v>
                </c:pt>
                <c:pt idx="2658">
                  <c:v>78.180638243841884</c:v>
                </c:pt>
                <c:pt idx="2659">
                  <c:v>78.474083688383516</c:v>
                </c:pt>
                <c:pt idx="2660">
                  <c:v>78.530515504641514</c:v>
                </c:pt>
                <c:pt idx="2661">
                  <c:v>78.637735955531724</c:v>
                </c:pt>
                <c:pt idx="2662">
                  <c:v>78.318896193674007</c:v>
                </c:pt>
                <c:pt idx="2663">
                  <c:v>78.459975734319016</c:v>
                </c:pt>
                <c:pt idx="2664">
                  <c:v>78.426116644564217</c:v>
                </c:pt>
                <c:pt idx="2665">
                  <c:v>78.428938235377103</c:v>
                </c:pt>
                <c:pt idx="2666">
                  <c:v>78.352755283428792</c:v>
                </c:pt>
                <c:pt idx="2667">
                  <c:v>79.574504105414633</c:v>
                </c:pt>
                <c:pt idx="2668">
                  <c:v>79.95824045596909</c:v>
                </c:pt>
                <c:pt idx="2669">
                  <c:v>80.937332468045483</c:v>
                </c:pt>
                <c:pt idx="2670">
                  <c:v>81.693518805902769</c:v>
                </c:pt>
                <c:pt idx="2671">
                  <c:v>82.542817640585767</c:v>
                </c:pt>
                <c:pt idx="2672">
                  <c:v>82.274766513360248</c:v>
                </c:pt>
                <c:pt idx="2673">
                  <c:v>82.362235828560145</c:v>
                </c:pt>
                <c:pt idx="2674">
                  <c:v>82.362235828560145</c:v>
                </c:pt>
                <c:pt idx="2675">
                  <c:v>82.362235828560145</c:v>
                </c:pt>
                <c:pt idx="2676">
                  <c:v>83.022488078778821</c:v>
                </c:pt>
                <c:pt idx="2677">
                  <c:v>82.960413080895009</c:v>
                </c:pt>
                <c:pt idx="2678">
                  <c:v>82.731864225050089</c:v>
                </c:pt>
                <c:pt idx="2679">
                  <c:v>82.080076747270112</c:v>
                </c:pt>
                <c:pt idx="2680">
                  <c:v>82.494850596766469</c:v>
                </c:pt>
                <c:pt idx="2681">
                  <c:v>82.494850596766469</c:v>
                </c:pt>
                <c:pt idx="2682">
                  <c:v>82.494850596766469</c:v>
                </c:pt>
                <c:pt idx="2683">
                  <c:v>82.246550605231221</c:v>
                </c:pt>
                <c:pt idx="2684">
                  <c:v>82.692361953669476</c:v>
                </c:pt>
                <c:pt idx="2685">
                  <c:v>82.997093761462708</c:v>
                </c:pt>
                <c:pt idx="2686">
                  <c:v>83.823819869642506</c:v>
                </c:pt>
                <c:pt idx="2687">
                  <c:v>84.890381196918824</c:v>
                </c:pt>
                <c:pt idx="2688">
                  <c:v>84.890381196918824</c:v>
                </c:pt>
                <c:pt idx="2689">
                  <c:v>84.890381196918824</c:v>
                </c:pt>
                <c:pt idx="2690">
                  <c:v>85.576027764453613</c:v>
                </c:pt>
                <c:pt idx="2691">
                  <c:v>84.963742558054236</c:v>
                </c:pt>
                <c:pt idx="2692">
                  <c:v>85.677605033718024</c:v>
                </c:pt>
                <c:pt idx="2693">
                  <c:v>85.288225501537767</c:v>
                </c:pt>
                <c:pt idx="2694">
                  <c:v>85.940012979317743</c:v>
                </c:pt>
                <c:pt idx="2695">
                  <c:v>86.287068649304487</c:v>
                </c:pt>
                <c:pt idx="2696">
                  <c:v>85.488558449253688</c:v>
                </c:pt>
                <c:pt idx="2697">
                  <c:v>84.599757343190092</c:v>
                </c:pt>
                <c:pt idx="2698">
                  <c:v>85.003244829434848</c:v>
                </c:pt>
                <c:pt idx="2699">
                  <c:v>84.794447109280213</c:v>
                </c:pt>
                <c:pt idx="2700">
                  <c:v>84.794447109280213</c:v>
                </c:pt>
                <c:pt idx="2701">
                  <c:v>84.794447109280213</c:v>
                </c:pt>
                <c:pt idx="2702">
                  <c:v>84.828306199035026</c:v>
                </c:pt>
                <c:pt idx="2703">
                  <c:v>85.381337998363477</c:v>
                </c:pt>
                <c:pt idx="2704">
                  <c:v>85.728393668350222</c:v>
                </c:pt>
                <c:pt idx="2705">
                  <c:v>85.77918230298242</c:v>
                </c:pt>
                <c:pt idx="2706">
                  <c:v>85.982336841511241</c:v>
                </c:pt>
                <c:pt idx="2707">
                  <c:v>86.284247058491587</c:v>
                </c:pt>
                <c:pt idx="2708">
                  <c:v>85.691712987782509</c:v>
                </c:pt>
                <c:pt idx="2709">
                  <c:v>85.370051635111878</c:v>
                </c:pt>
                <c:pt idx="2710">
                  <c:v>85.406732315679577</c:v>
                </c:pt>
                <c:pt idx="2711">
                  <c:v>84.41353234953867</c:v>
                </c:pt>
                <c:pt idx="2712">
                  <c:v>84.187805084506635</c:v>
                </c:pt>
                <c:pt idx="2713">
                  <c:v>83.462656245591276</c:v>
                </c:pt>
                <c:pt idx="2714">
                  <c:v>82.963234671707923</c:v>
                </c:pt>
                <c:pt idx="2715">
                  <c:v>81.642730171270557</c:v>
                </c:pt>
                <c:pt idx="2716">
                  <c:v>82.144973335966824</c:v>
                </c:pt>
                <c:pt idx="2717">
                  <c:v>82.144973335966824</c:v>
                </c:pt>
                <c:pt idx="2718">
                  <c:v>82.144973335966824</c:v>
                </c:pt>
                <c:pt idx="2719">
                  <c:v>82.58231991196638</c:v>
                </c:pt>
                <c:pt idx="2720">
                  <c:v>83.476764199655776</c:v>
                </c:pt>
                <c:pt idx="2721">
                  <c:v>82.215513106289336</c:v>
                </c:pt>
                <c:pt idx="2722">
                  <c:v>81.239242685025829</c:v>
                </c:pt>
                <c:pt idx="2723">
                  <c:v>81.589119945825459</c:v>
                </c:pt>
                <c:pt idx="2724">
                  <c:v>81.986964250444402</c:v>
                </c:pt>
                <c:pt idx="2725">
                  <c:v>81.843063118986478</c:v>
                </c:pt>
                <c:pt idx="2726">
                  <c:v>81.707626759967269</c:v>
                </c:pt>
                <c:pt idx="2727">
                  <c:v>81.064304054626007</c:v>
                </c:pt>
                <c:pt idx="2728">
                  <c:v>82.051860839141114</c:v>
                </c:pt>
                <c:pt idx="2729">
                  <c:v>81.541152902006147</c:v>
                </c:pt>
                <c:pt idx="2730">
                  <c:v>81.947461979063803</c:v>
                </c:pt>
                <c:pt idx="2731">
                  <c:v>82.503315369205168</c:v>
                </c:pt>
                <c:pt idx="2732">
                  <c:v>82.856014220817713</c:v>
                </c:pt>
                <c:pt idx="2733">
                  <c:v>82.249372196044135</c:v>
                </c:pt>
                <c:pt idx="2734">
                  <c:v>82.249372196044135</c:v>
                </c:pt>
                <c:pt idx="2735">
                  <c:v>82.249372196044135</c:v>
                </c:pt>
                <c:pt idx="2736">
                  <c:v>79.690189328743557</c:v>
                </c:pt>
                <c:pt idx="2737">
                  <c:v>79.831268869388566</c:v>
                </c:pt>
                <c:pt idx="2738">
                  <c:v>80.782144973335974</c:v>
                </c:pt>
                <c:pt idx="2739">
                  <c:v>80.703140430574763</c:v>
                </c:pt>
                <c:pt idx="2740">
                  <c:v>82.342484692869846</c:v>
                </c:pt>
                <c:pt idx="2741">
                  <c:v>82.342484692869846</c:v>
                </c:pt>
                <c:pt idx="2742">
                  <c:v>82.342484692869846</c:v>
                </c:pt>
                <c:pt idx="2743">
                  <c:v>82.404559690753658</c:v>
                </c:pt>
                <c:pt idx="2744">
                  <c:v>82.291696058237633</c:v>
                </c:pt>
                <c:pt idx="2745">
                  <c:v>81.112271098445305</c:v>
                </c:pt>
                <c:pt idx="2746">
                  <c:v>80.841398380406886</c:v>
                </c:pt>
                <c:pt idx="2747">
                  <c:v>80.787788154961774</c:v>
                </c:pt>
                <c:pt idx="2748">
                  <c:v>81.357749499167625</c:v>
                </c:pt>
                <c:pt idx="2749">
                  <c:v>80.954262012922896</c:v>
                </c:pt>
                <c:pt idx="2750">
                  <c:v>80.770858610084375</c:v>
                </c:pt>
                <c:pt idx="2751">
                  <c:v>80.215005219943009</c:v>
                </c:pt>
                <c:pt idx="2752">
                  <c:v>79.819982506136967</c:v>
                </c:pt>
                <c:pt idx="2753">
                  <c:v>79.819982506136967</c:v>
                </c:pt>
                <c:pt idx="2754">
                  <c:v>79.819982506136967</c:v>
                </c:pt>
                <c:pt idx="2755">
                  <c:v>80.43226771253633</c:v>
                </c:pt>
                <c:pt idx="2756">
                  <c:v>81.185632459580717</c:v>
                </c:pt>
                <c:pt idx="2757">
                  <c:v>81.501650630625562</c:v>
                </c:pt>
                <c:pt idx="2758">
                  <c:v>82.393273327502058</c:v>
                </c:pt>
                <c:pt idx="2759">
                  <c:v>82.537174458959967</c:v>
                </c:pt>
                <c:pt idx="2760">
                  <c:v>82.537174458959967</c:v>
                </c:pt>
                <c:pt idx="2761">
                  <c:v>82.537174458959967</c:v>
                </c:pt>
                <c:pt idx="2762">
                  <c:v>82.215513106289336</c:v>
                </c:pt>
                <c:pt idx="2763">
                  <c:v>81.56372562850936</c:v>
                </c:pt>
                <c:pt idx="2764">
                  <c:v>81.527044947941661</c:v>
                </c:pt>
                <c:pt idx="2765">
                  <c:v>81.397251770548223</c:v>
                </c:pt>
                <c:pt idx="2766">
                  <c:v>81.625800626393158</c:v>
                </c:pt>
                <c:pt idx="2767">
                  <c:v>81.625800626393158</c:v>
                </c:pt>
                <c:pt idx="2768">
                  <c:v>81.625800626393158</c:v>
                </c:pt>
                <c:pt idx="2769">
                  <c:v>82.195761970599023</c:v>
                </c:pt>
                <c:pt idx="2770">
                  <c:v>82.111114246212011</c:v>
                </c:pt>
                <c:pt idx="2771">
                  <c:v>82.283231285798934</c:v>
                </c:pt>
                <c:pt idx="2772">
                  <c:v>82.492029005953555</c:v>
                </c:pt>
                <c:pt idx="2773">
                  <c:v>84.159589176377651</c:v>
                </c:pt>
                <c:pt idx="2774">
                  <c:v>84.159589176377651</c:v>
                </c:pt>
                <c:pt idx="2775">
                  <c:v>84.159589176377651</c:v>
                </c:pt>
                <c:pt idx="2776">
                  <c:v>84.07211986117774</c:v>
                </c:pt>
                <c:pt idx="2777">
                  <c:v>83.657346011681383</c:v>
                </c:pt>
                <c:pt idx="2778">
                  <c:v>82.8136903586242</c:v>
                </c:pt>
                <c:pt idx="2779">
                  <c:v>82.661324454727577</c:v>
                </c:pt>
                <c:pt idx="2780">
                  <c:v>82.032109703450814</c:v>
                </c:pt>
                <c:pt idx="2781">
                  <c:v>82.032109703450814</c:v>
                </c:pt>
                <c:pt idx="2782">
                  <c:v>82.032109703450814</c:v>
                </c:pt>
                <c:pt idx="2783">
                  <c:v>82.274766513360248</c:v>
                </c:pt>
                <c:pt idx="2784">
                  <c:v>82.68954036285659</c:v>
                </c:pt>
                <c:pt idx="2785">
                  <c:v>82.305804012302133</c:v>
                </c:pt>
                <c:pt idx="2786">
                  <c:v>82.353771056121445</c:v>
                </c:pt>
                <c:pt idx="2787">
                  <c:v>82.176010834908723</c:v>
                </c:pt>
                <c:pt idx="2788">
                  <c:v>82.176010834908723</c:v>
                </c:pt>
                <c:pt idx="2789">
                  <c:v>82.176010834908723</c:v>
                </c:pt>
                <c:pt idx="2790">
                  <c:v>81.998250613696001</c:v>
                </c:pt>
                <c:pt idx="2791">
                  <c:v>82.006715386134715</c:v>
                </c:pt>
                <c:pt idx="2792">
                  <c:v>82.359414237747245</c:v>
                </c:pt>
                <c:pt idx="2793">
                  <c:v>82.311447193927933</c:v>
                </c:pt>
                <c:pt idx="2794">
                  <c:v>82.429954008069757</c:v>
                </c:pt>
                <c:pt idx="2795">
                  <c:v>82.429954008069757</c:v>
                </c:pt>
                <c:pt idx="2796">
                  <c:v>82.429954008069757</c:v>
                </c:pt>
                <c:pt idx="2797">
                  <c:v>83.640416466803984</c:v>
                </c:pt>
                <c:pt idx="2798">
                  <c:v>84.213199401822749</c:v>
                </c:pt>
                <c:pt idx="2799">
                  <c:v>84.718264157331902</c:v>
                </c:pt>
                <c:pt idx="2800">
                  <c:v>84.622330069693291</c:v>
                </c:pt>
                <c:pt idx="2801">
                  <c:v>85.214864140402355</c:v>
                </c:pt>
                <c:pt idx="2802">
                  <c:v>85.214864140402355</c:v>
                </c:pt>
                <c:pt idx="2803">
                  <c:v>85.214864140402355</c:v>
                </c:pt>
                <c:pt idx="2804">
                  <c:v>85.708642532659923</c:v>
                </c:pt>
                <c:pt idx="2805">
                  <c:v>85.607065263395498</c:v>
                </c:pt>
                <c:pt idx="2806">
                  <c:v>85.395445952427991</c:v>
                </c:pt>
                <c:pt idx="2807">
                  <c:v>85.305155046415166</c:v>
                </c:pt>
                <c:pt idx="2808">
                  <c:v>85.973872069072556</c:v>
                </c:pt>
                <c:pt idx="2809">
                  <c:v>85.973872069072556</c:v>
                </c:pt>
                <c:pt idx="2810">
                  <c:v>85.973872069072556</c:v>
                </c:pt>
                <c:pt idx="2811">
                  <c:v>85.66631867046641</c:v>
                </c:pt>
                <c:pt idx="2812">
                  <c:v>85.77918230298242</c:v>
                </c:pt>
                <c:pt idx="2813">
                  <c:v>85.829970937614632</c:v>
                </c:pt>
                <c:pt idx="2814">
                  <c:v>85.000423238621948</c:v>
                </c:pt>
                <c:pt idx="2815">
                  <c:v>84.678761885951303</c:v>
                </c:pt>
                <c:pt idx="2816">
                  <c:v>84.678761885951303</c:v>
                </c:pt>
                <c:pt idx="2817">
                  <c:v>84.678761885951303</c:v>
                </c:pt>
                <c:pt idx="2818">
                  <c:v>85.254366411782968</c:v>
                </c:pt>
                <c:pt idx="2819">
                  <c:v>84.881916424480124</c:v>
                </c:pt>
                <c:pt idx="2820">
                  <c:v>84.690048249202903</c:v>
                </c:pt>
                <c:pt idx="2821">
                  <c:v>83.778674416636107</c:v>
                </c:pt>
                <c:pt idx="2822">
                  <c:v>83.372365339578465</c:v>
                </c:pt>
                <c:pt idx="2823">
                  <c:v>83.372365339578465</c:v>
                </c:pt>
                <c:pt idx="2824">
                  <c:v>83.372365339578465</c:v>
                </c:pt>
                <c:pt idx="2825">
                  <c:v>83.121243757230332</c:v>
                </c:pt>
                <c:pt idx="2826">
                  <c:v>83.290539206004354</c:v>
                </c:pt>
                <c:pt idx="2827">
                  <c:v>82.269123331734434</c:v>
                </c:pt>
                <c:pt idx="2828">
                  <c:v>82.161902880844224</c:v>
                </c:pt>
                <c:pt idx="2829">
                  <c:v>82.317090375553747</c:v>
                </c:pt>
                <c:pt idx="2830">
                  <c:v>83.15228125617223</c:v>
                </c:pt>
                <c:pt idx="2831">
                  <c:v>82.954769899269209</c:v>
                </c:pt>
                <c:pt idx="2832">
                  <c:v>82.435597189695571</c:v>
                </c:pt>
                <c:pt idx="2833">
                  <c:v>82.681075590417876</c:v>
                </c:pt>
                <c:pt idx="2834">
                  <c:v>82.672610817979191</c:v>
                </c:pt>
                <c:pt idx="2835">
                  <c:v>83.129708529669031</c:v>
                </c:pt>
                <c:pt idx="2836">
                  <c:v>84.018509635732627</c:v>
                </c:pt>
                <c:pt idx="2837">
                  <c:v>83.423153974210663</c:v>
                </c:pt>
                <c:pt idx="2838">
                  <c:v>83.764566462571608</c:v>
                </c:pt>
                <c:pt idx="2839">
                  <c:v>83.276431251939854</c:v>
                </c:pt>
                <c:pt idx="2840">
                  <c:v>83.276431251939854</c:v>
                </c:pt>
                <c:pt idx="2841">
                  <c:v>82.861657402443498</c:v>
                </c:pt>
                <c:pt idx="2842">
                  <c:v>83.05916875934652</c:v>
                </c:pt>
                <c:pt idx="2843">
                  <c:v>82.861657402443498</c:v>
                </c:pt>
                <c:pt idx="2844">
                  <c:v>82.607714229282479</c:v>
                </c:pt>
                <c:pt idx="2845">
                  <c:v>84.52075280042888</c:v>
                </c:pt>
                <c:pt idx="2846">
                  <c:v>83.679918738184583</c:v>
                </c:pt>
                <c:pt idx="2847">
                  <c:v>82.841906266753199</c:v>
                </c:pt>
                <c:pt idx="2848">
                  <c:v>82.545639231398667</c:v>
                </c:pt>
                <c:pt idx="2849">
                  <c:v>82.071611974831413</c:v>
                </c:pt>
                <c:pt idx="2850">
                  <c:v>81.953105160689603</c:v>
                </c:pt>
                <c:pt idx="2851">
                  <c:v>82.288874467424733</c:v>
                </c:pt>
                <c:pt idx="2852">
                  <c:v>82.238085832792535</c:v>
                </c:pt>
                <c:pt idx="2853">
                  <c:v>81.597584718264173</c:v>
                </c:pt>
                <c:pt idx="2854">
                  <c:v>81.583476764199659</c:v>
                </c:pt>
                <c:pt idx="2855">
                  <c:v>80.934510877232583</c:v>
                </c:pt>
                <c:pt idx="2856">
                  <c:v>80.996585875116395</c:v>
                </c:pt>
                <c:pt idx="2857">
                  <c:v>81.780988121102681</c:v>
                </c:pt>
                <c:pt idx="2858">
                  <c:v>80.951440422109997</c:v>
                </c:pt>
                <c:pt idx="2859">
                  <c:v>80.172681357749511</c:v>
                </c:pt>
                <c:pt idx="2860">
                  <c:v>80.909116559916498</c:v>
                </c:pt>
                <c:pt idx="2861">
                  <c:v>80.909116559916498</c:v>
                </c:pt>
                <c:pt idx="2862">
                  <c:v>80.909116559916498</c:v>
                </c:pt>
                <c:pt idx="2863">
                  <c:v>80.745464292768261</c:v>
                </c:pt>
                <c:pt idx="2864">
                  <c:v>80.889365424226185</c:v>
                </c:pt>
                <c:pt idx="2865">
                  <c:v>81.148951779013018</c:v>
                </c:pt>
                <c:pt idx="2866">
                  <c:v>81.055839282187307</c:v>
                </c:pt>
                <c:pt idx="2867">
                  <c:v>81.143308597387204</c:v>
                </c:pt>
                <c:pt idx="2868">
                  <c:v>81.143308597387204</c:v>
                </c:pt>
                <c:pt idx="2869">
                  <c:v>81.143308597387204</c:v>
                </c:pt>
                <c:pt idx="2870">
                  <c:v>80.942975649671283</c:v>
                </c:pt>
                <c:pt idx="2871">
                  <c:v>80.0654609068593</c:v>
                </c:pt>
                <c:pt idx="2872">
                  <c:v>80.011850681414188</c:v>
                </c:pt>
                <c:pt idx="2873">
                  <c:v>79.492677971840536</c:v>
                </c:pt>
                <c:pt idx="2874">
                  <c:v>79.611184785982331</c:v>
                </c:pt>
                <c:pt idx="2875">
                  <c:v>79.343133658756798</c:v>
                </c:pt>
                <c:pt idx="2876">
                  <c:v>79.898987048898178</c:v>
                </c:pt>
                <c:pt idx="2877">
                  <c:v>80.138822267994698</c:v>
                </c:pt>
                <c:pt idx="2878">
                  <c:v>80.742642701955376</c:v>
                </c:pt>
                <c:pt idx="2879">
                  <c:v>80.412516576846031</c:v>
                </c:pt>
                <c:pt idx="2880">
                  <c:v>79.932846138652977</c:v>
                </c:pt>
                <c:pt idx="2881">
                  <c:v>79.986456364098075</c:v>
                </c:pt>
                <c:pt idx="2882">
                  <c:v>80.327868852459034</c:v>
                </c:pt>
                <c:pt idx="2883">
                  <c:v>80.384300668717017</c:v>
                </c:pt>
                <c:pt idx="2884">
                  <c:v>80.54795293586524</c:v>
                </c:pt>
                <c:pt idx="2885">
                  <c:v>80.54795293586524</c:v>
                </c:pt>
                <c:pt idx="2886">
                  <c:v>80.54795293586524</c:v>
                </c:pt>
                <c:pt idx="2887">
                  <c:v>80.130357495555998</c:v>
                </c:pt>
                <c:pt idx="2888">
                  <c:v>79.873592731582065</c:v>
                </c:pt>
                <c:pt idx="2889">
                  <c:v>79.371349566885812</c:v>
                </c:pt>
                <c:pt idx="2890">
                  <c:v>79.930024547840077</c:v>
                </c:pt>
                <c:pt idx="2891">
                  <c:v>80.381479077904132</c:v>
                </c:pt>
                <c:pt idx="2892">
                  <c:v>80.248864309697808</c:v>
                </c:pt>
                <c:pt idx="2893">
                  <c:v>79.622471149233945</c:v>
                </c:pt>
                <c:pt idx="2894">
                  <c:v>79.537823424846948</c:v>
                </c:pt>
                <c:pt idx="2895">
                  <c:v>79.365706385260012</c:v>
                </c:pt>
                <c:pt idx="2896">
                  <c:v>78.877571174628258</c:v>
                </c:pt>
                <c:pt idx="2897">
                  <c:v>78.877571174628258</c:v>
                </c:pt>
                <c:pt idx="2898">
                  <c:v>78.877571174628258</c:v>
                </c:pt>
                <c:pt idx="2899">
                  <c:v>79.123049575350578</c:v>
                </c:pt>
                <c:pt idx="2900">
                  <c:v>80.384300668717017</c:v>
                </c:pt>
                <c:pt idx="2901">
                  <c:v>83.583984650545986</c:v>
                </c:pt>
                <c:pt idx="2902">
                  <c:v>82.489207415140669</c:v>
                </c:pt>
                <c:pt idx="2903">
                  <c:v>82.604892638469579</c:v>
                </c:pt>
                <c:pt idx="2904">
                  <c:v>82.604892638469579</c:v>
                </c:pt>
                <c:pt idx="2905">
                  <c:v>82.604892638469579</c:v>
                </c:pt>
                <c:pt idx="2906">
                  <c:v>83.093027849101333</c:v>
                </c:pt>
                <c:pt idx="2907">
                  <c:v>83.239750571372142</c:v>
                </c:pt>
                <c:pt idx="2908">
                  <c:v>83.318755114133353</c:v>
                </c:pt>
                <c:pt idx="2909">
                  <c:v>83.513444880223474</c:v>
                </c:pt>
                <c:pt idx="2910">
                  <c:v>83.804068733952207</c:v>
                </c:pt>
                <c:pt idx="2911">
                  <c:v>83.804068733952207</c:v>
                </c:pt>
                <c:pt idx="2912">
                  <c:v>83.804068733952207</c:v>
                </c:pt>
                <c:pt idx="2913">
                  <c:v>83.94232668378433</c:v>
                </c:pt>
                <c:pt idx="2914">
                  <c:v>83.623486921926585</c:v>
                </c:pt>
                <c:pt idx="2915">
                  <c:v>84.28656076295816</c:v>
                </c:pt>
                <c:pt idx="2916">
                  <c:v>84.328884625151673</c:v>
                </c:pt>
                <c:pt idx="2917">
                  <c:v>83.94232668378433</c:v>
                </c:pt>
                <c:pt idx="2918">
                  <c:v>83.94232668378433</c:v>
                </c:pt>
                <c:pt idx="2919">
                  <c:v>83.94232668378433</c:v>
                </c:pt>
                <c:pt idx="2920">
                  <c:v>84.515109618803081</c:v>
                </c:pt>
                <c:pt idx="2921">
                  <c:v>83.129708529669031</c:v>
                </c:pt>
                <c:pt idx="2922">
                  <c:v>82.867300584069298</c:v>
                </c:pt>
                <c:pt idx="2923">
                  <c:v>82.799582404559686</c:v>
                </c:pt>
                <c:pt idx="2924">
                  <c:v>83.538839197539588</c:v>
                </c:pt>
                <c:pt idx="2925">
                  <c:v>83.538839197539588</c:v>
                </c:pt>
                <c:pt idx="2926">
                  <c:v>83.538839197539588</c:v>
                </c:pt>
                <c:pt idx="2927">
                  <c:v>83.361078976326866</c:v>
                </c:pt>
                <c:pt idx="2928">
                  <c:v>83.219999435681842</c:v>
                </c:pt>
                <c:pt idx="2929">
                  <c:v>83.008380124714321</c:v>
                </c:pt>
                <c:pt idx="2930">
                  <c:v>83.205891481617343</c:v>
                </c:pt>
                <c:pt idx="2931">
                  <c:v>81.893851753618691</c:v>
                </c:pt>
                <c:pt idx="2932">
                  <c:v>81.933354024999289</c:v>
                </c:pt>
                <c:pt idx="2933">
                  <c:v>81.738664258909182</c:v>
                </c:pt>
                <c:pt idx="2934">
                  <c:v>81.622979035580258</c:v>
                </c:pt>
                <c:pt idx="2935">
                  <c:v>81.597584718264173</c:v>
                </c:pt>
                <c:pt idx="2936">
                  <c:v>82.650038091475977</c:v>
                </c:pt>
                <c:pt idx="2937">
                  <c:v>82.387630145876258</c:v>
                </c:pt>
                <c:pt idx="2938">
                  <c:v>82.8136903586242</c:v>
                </c:pt>
                <c:pt idx="2939">
                  <c:v>82.531531277334153</c:v>
                </c:pt>
                <c:pt idx="2940">
                  <c:v>82.678253999604991</c:v>
                </c:pt>
                <c:pt idx="2941">
                  <c:v>82.599249456843765</c:v>
                </c:pt>
                <c:pt idx="2942">
                  <c:v>82.599249456843765</c:v>
                </c:pt>
                <c:pt idx="2943">
                  <c:v>82.599249456843765</c:v>
                </c:pt>
                <c:pt idx="2944">
                  <c:v>82.006715386134715</c:v>
                </c:pt>
                <c:pt idx="2945">
                  <c:v>82.105471064586226</c:v>
                </c:pt>
                <c:pt idx="2946">
                  <c:v>81.634265398831872</c:v>
                </c:pt>
                <c:pt idx="2947">
                  <c:v>80.514093846110441</c:v>
                </c:pt>
                <c:pt idx="2948">
                  <c:v>82.613357410908279</c:v>
                </c:pt>
                <c:pt idx="2949">
                  <c:v>82.613357410908279</c:v>
                </c:pt>
                <c:pt idx="2950">
                  <c:v>82.613357410908279</c:v>
                </c:pt>
                <c:pt idx="2951">
                  <c:v>82.92655399114021</c:v>
                </c:pt>
                <c:pt idx="2952">
                  <c:v>81.953105160689603</c:v>
                </c:pt>
                <c:pt idx="2953">
                  <c:v>81.543974492819061</c:v>
                </c:pt>
                <c:pt idx="2954">
                  <c:v>81.196918822832316</c:v>
                </c:pt>
                <c:pt idx="2955">
                  <c:v>81.876922208741291</c:v>
                </c:pt>
                <c:pt idx="2956">
                  <c:v>81.876922208741291</c:v>
                </c:pt>
                <c:pt idx="2957">
                  <c:v>81.876922208741291</c:v>
                </c:pt>
                <c:pt idx="2958">
                  <c:v>82.018001749386301</c:v>
                </c:pt>
                <c:pt idx="2959">
                  <c:v>82.661324454727577</c:v>
                </c:pt>
                <c:pt idx="2960">
                  <c:v>82.889873310572497</c:v>
                </c:pt>
                <c:pt idx="2961">
                  <c:v>82.878586947320912</c:v>
                </c:pt>
                <c:pt idx="2962">
                  <c:v>81.606049490702858</c:v>
                </c:pt>
                <c:pt idx="2963">
                  <c:v>81.953105160689603</c:v>
                </c:pt>
                <c:pt idx="2964">
                  <c:v>81.45650517761915</c:v>
                </c:pt>
                <c:pt idx="2965">
                  <c:v>81.817668801670393</c:v>
                </c:pt>
                <c:pt idx="2966">
                  <c:v>81.211026776896816</c:v>
                </c:pt>
                <c:pt idx="2967">
                  <c:v>85.090714144634745</c:v>
                </c:pt>
                <c:pt idx="2968">
                  <c:v>85.090714144634745</c:v>
                </c:pt>
                <c:pt idx="2969">
                  <c:v>85.090714144634745</c:v>
                </c:pt>
                <c:pt idx="2970">
                  <c:v>84.007223272481042</c:v>
                </c:pt>
                <c:pt idx="2971">
                  <c:v>85.841257300866232</c:v>
                </c:pt>
                <c:pt idx="2972">
                  <c:v>87.181512936993883</c:v>
                </c:pt>
                <c:pt idx="2973">
                  <c:v>86.605908411162218</c:v>
                </c:pt>
                <c:pt idx="2974">
                  <c:v>86.509974323523593</c:v>
                </c:pt>
                <c:pt idx="2975">
                  <c:v>86.509974323523593</c:v>
                </c:pt>
                <c:pt idx="2976">
                  <c:v>86.509974323523593</c:v>
                </c:pt>
                <c:pt idx="2977">
                  <c:v>85.686069806156723</c:v>
                </c:pt>
                <c:pt idx="2978">
                  <c:v>85.956942524195156</c:v>
                </c:pt>
                <c:pt idx="2979">
                  <c:v>85.178183459834671</c:v>
                </c:pt>
                <c:pt idx="2980">
                  <c:v>84.997601647809034</c:v>
                </c:pt>
                <c:pt idx="2981">
                  <c:v>84.331706215964559</c:v>
                </c:pt>
                <c:pt idx="2982">
                  <c:v>84.331706215964559</c:v>
                </c:pt>
                <c:pt idx="2983">
                  <c:v>84.331706215964559</c:v>
                </c:pt>
                <c:pt idx="2984">
                  <c:v>84.374030078158071</c:v>
                </c:pt>
                <c:pt idx="2985">
                  <c:v>84.40224598628707</c:v>
                </c:pt>
                <c:pt idx="2986">
                  <c:v>85.020174374312234</c:v>
                </c:pt>
                <c:pt idx="2987">
                  <c:v>84.946813013176836</c:v>
                </c:pt>
                <c:pt idx="2988">
                  <c:v>84.611043706441691</c:v>
                </c:pt>
                <c:pt idx="2989">
                  <c:v>84.611043706441691</c:v>
                </c:pt>
                <c:pt idx="2990">
                  <c:v>84.611043706441691</c:v>
                </c:pt>
                <c:pt idx="2991">
                  <c:v>84.151124403938951</c:v>
                </c:pt>
                <c:pt idx="2992">
                  <c:v>83.736350554442595</c:v>
                </c:pt>
                <c:pt idx="2993">
                  <c:v>83.448548291526777</c:v>
                </c:pt>
                <c:pt idx="2994">
                  <c:v>83.437261928275163</c:v>
                </c:pt>
                <c:pt idx="2995">
                  <c:v>83.473942608842876</c:v>
                </c:pt>
                <c:pt idx="2996">
                  <c:v>83.473942608842876</c:v>
                </c:pt>
                <c:pt idx="2997">
                  <c:v>83.473942608842876</c:v>
                </c:pt>
                <c:pt idx="2998">
                  <c:v>82.980164216585322</c:v>
                </c:pt>
                <c:pt idx="2999">
                  <c:v>82.664146045540477</c:v>
                </c:pt>
                <c:pt idx="3000">
                  <c:v>82.469456279450355</c:v>
                </c:pt>
                <c:pt idx="3001">
                  <c:v>82.593606275217965</c:v>
                </c:pt>
                <c:pt idx="3002">
                  <c:v>82.650038091475977</c:v>
                </c:pt>
                <c:pt idx="3003">
                  <c:v>83.005558533901421</c:v>
                </c:pt>
                <c:pt idx="3004">
                  <c:v>83.324398295759153</c:v>
                </c:pt>
                <c:pt idx="3005">
                  <c:v>83.284896024378554</c:v>
                </c:pt>
                <c:pt idx="3006">
                  <c:v>82.8080471769984</c:v>
                </c:pt>
                <c:pt idx="3007">
                  <c:v>83.335684659010752</c:v>
                </c:pt>
                <c:pt idx="3008">
                  <c:v>83.253858525436655</c:v>
                </c:pt>
                <c:pt idx="3009">
                  <c:v>83.603735786236285</c:v>
                </c:pt>
                <c:pt idx="3010">
                  <c:v>83.459834654778362</c:v>
                </c:pt>
                <c:pt idx="3011">
                  <c:v>83.541660788352473</c:v>
                </c:pt>
                <c:pt idx="3012">
                  <c:v>83.270788070314055</c:v>
                </c:pt>
                <c:pt idx="3013">
                  <c:v>83.270788070314055</c:v>
                </c:pt>
                <c:pt idx="3014">
                  <c:v>83.270788070314055</c:v>
                </c:pt>
                <c:pt idx="3015">
                  <c:v>83.115600575604532</c:v>
                </c:pt>
                <c:pt idx="3016">
                  <c:v>82.460991507011656</c:v>
                </c:pt>
                <c:pt idx="3017">
                  <c:v>82.850371039191913</c:v>
                </c:pt>
                <c:pt idx="3018">
                  <c:v>83.26796647950114</c:v>
                </c:pt>
                <c:pt idx="3019">
                  <c:v>83.767388053384494</c:v>
                </c:pt>
                <c:pt idx="3020">
                  <c:v>83.767388053384494</c:v>
                </c:pt>
                <c:pt idx="3021">
                  <c:v>83.767388053384494</c:v>
                </c:pt>
                <c:pt idx="3022">
                  <c:v>83.733528963629695</c:v>
                </c:pt>
                <c:pt idx="3023">
                  <c:v>84.193448266132449</c:v>
                </c:pt>
                <c:pt idx="3024">
                  <c:v>84.086227815242239</c:v>
                </c:pt>
                <c:pt idx="3025">
                  <c:v>83.761744871758708</c:v>
                </c:pt>
                <c:pt idx="3026">
                  <c:v>84.094692587680939</c:v>
                </c:pt>
                <c:pt idx="3027">
                  <c:v>84.094692587680939</c:v>
                </c:pt>
                <c:pt idx="3028">
                  <c:v>84.094692587680939</c:v>
                </c:pt>
                <c:pt idx="3029">
                  <c:v>83.981828955164929</c:v>
                </c:pt>
                <c:pt idx="3030">
                  <c:v>84.029795998984241</c:v>
                </c:pt>
                <c:pt idx="3031">
                  <c:v>83.386473293642965</c:v>
                </c:pt>
                <c:pt idx="3032">
                  <c:v>83.025309669591721</c:v>
                </c:pt>
                <c:pt idx="3033">
                  <c:v>83.770209644197408</c:v>
                </c:pt>
                <c:pt idx="3034">
                  <c:v>83.770209644197408</c:v>
                </c:pt>
                <c:pt idx="3035">
                  <c:v>83.770209644197408</c:v>
                </c:pt>
                <c:pt idx="3036">
                  <c:v>84.114443723371252</c:v>
                </c:pt>
                <c:pt idx="3037">
                  <c:v>83.93668350215853</c:v>
                </c:pt>
                <c:pt idx="3038">
                  <c:v>84.077763042803539</c:v>
                </c:pt>
                <c:pt idx="3039">
                  <c:v>84.625151660506205</c:v>
                </c:pt>
                <c:pt idx="3040">
                  <c:v>84.644902796196504</c:v>
                </c:pt>
                <c:pt idx="3041">
                  <c:v>84.644902796196504</c:v>
                </c:pt>
                <c:pt idx="3042">
                  <c:v>84.644902796196504</c:v>
                </c:pt>
                <c:pt idx="3043">
                  <c:v>85.175361869021756</c:v>
                </c:pt>
                <c:pt idx="3044">
                  <c:v>86.309641375807686</c:v>
                </c:pt>
                <c:pt idx="3045">
                  <c:v>86.100843655653065</c:v>
                </c:pt>
                <c:pt idx="3046">
                  <c:v>85.77353912135662</c:v>
                </c:pt>
                <c:pt idx="3047">
                  <c:v>86.086735701588566</c:v>
                </c:pt>
                <c:pt idx="3048">
                  <c:v>86.687734544736315</c:v>
                </c:pt>
                <c:pt idx="3049">
                  <c:v>87.015039079032761</c:v>
                </c:pt>
                <c:pt idx="3050">
                  <c:v>87.094043621793972</c:v>
                </c:pt>
                <c:pt idx="3051">
                  <c:v>87.068649304477859</c:v>
                </c:pt>
                <c:pt idx="3052">
                  <c:v>87.195620891058383</c:v>
                </c:pt>
                <c:pt idx="3053">
                  <c:v>87.195620891058383</c:v>
                </c:pt>
                <c:pt idx="3054">
                  <c:v>87.195620891058383</c:v>
                </c:pt>
                <c:pt idx="3055">
                  <c:v>87.356451567393705</c:v>
                </c:pt>
                <c:pt idx="3056">
                  <c:v>87.339522022516306</c:v>
                </c:pt>
                <c:pt idx="3057">
                  <c:v>86.383002736943098</c:v>
                </c:pt>
                <c:pt idx="3058">
                  <c:v>86.340678874749585</c:v>
                </c:pt>
                <c:pt idx="3059">
                  <c:v>86.933212945458649</c:v>
                </c:pt>
                <c:pt idx="3060">
                  <c:v>86.933212945458649</c:v>
                </c:pt>
                <c:pt idx="3061">
                  <c:v>86.933212945458649</c:v>
                </c:pt>
                <c:pt idx="3062">
                  <c:v>86.90499703732965</c:v>
                </c:pt>
                <c:pt idx="3063">
                  <c:v>86.651053864168631</c:v>
                </c:pt>
                <c:pt idx="3064">
                  <c:v>86.936034536271549</c:v>
                </c:pt>
                <c:pt idx="3065">
                  <c:v>87.855873141277058</c:v>
                </c:pt>
                <c:pt idx="3066">
                  <c:v>87.661183375186923</c:v>
                </c:pt>
                <c:pt idx="3067">
                  <c:v>87.661183375186923</c:v>
                </c:pt>
                <c:pt idx="3068">
                  <c:v>87.661183375186923</c:v>
                </c:pt>
                <c:pt idx="3069">
                  <c:v>87.300019751135693</c:v>
                </c:pt>
                <c:pt idx="3070">
                  <c:v>87.785333370954561</c:v>
                </c:pt>
                <c:pt idx="3071">
                  <c:v>87.850229959651259</c:v>
                </c:pt>
                <c:pt idx="3072">
                  <c:v>87.754295872012648</c:v>
                </c:pt>
                <c:pt idx="3073">
                  <c:v>89.0719787816371</c:v>
                </c:pt>
                <c:pt idx="3074">
                  <c:v>89.0719787816371</c:v>
                </c:pt>
                <c:pt idx="3075">
                  <c:v>89.0719787816371</c:v>
                </c:pt>
                <c:pt idx="3076">
                  <c:v>89.382353771056131</c:v>
                </c:pt>
                <c:pt idx="3077">
                  <c:v>89.052227645946786</c:v>
                </c:pt>
                <c:pt idx="3078">
                  <c:v>90.578708275725859</c:v>
                </c:pt>
                <c:pt idx="3079">
                  <c:v>91.721452554950488</c:v>
                </c:pt>
                <c:pt idx="3080">
                  <c:v>91.66784232950539</c:v>
                </c:pt>
                <c:pt idx="3081">
                  <c:v>92.833159335233205</c:v>
                </c:pt>
                <c:pt idx="3082">
                  <c:v>92.844445698484819</c:v>
                </c:pt>
                <c:pt idx="3083">
                  <c:v>93.789678620806413</c:v>
                </c:pt>
                <c:pt idx="3084">
                  <c:v>95.098896757992165</c:v>
                </c:pt>
                <c:pt idx="3085">
                  <c:v>95.039643350921253</c:v>
                </c:pt>
                <c:pt idx="3086">
                  <c:v>95.039643350921253</c:v>
                </c:pt>
                <c:pt idx="3087">
                  <c:v>95.039643350921253</c:v>
                </c:pt>
                <c:pt idx="3088">
                  <c:v>94.842131994018231</c:v>
                </c:pt>
                <c:pt idx="3089">
                  <c:v>95.496741062611108</c:v>
                </c:pt>
                <c:pt idx="3090">
                  <c:v>95.801472870404353</c:v>
                </c:pt>
                <c:pt idx="3091">
                  <c:v>97.240484184983501</c:v>
                </c:pt>
                <c:pt idx="3092">
                  <c:v>97.38438531644141</c:v>
                </c:pt>
                <c:pt idx="3093">
                  <c:v>96.368612623797304</c:v>
                </c:pt>
                <c:pt idx="3094">
                  <c:v>96.188030811771668</c:v>
                </c:pt>
                <c:pt idx="3095">
                  <c:v>96.992184193448267</c:v>
                </c:pt>
                <c:pt idx="3096">
                  <c:v>98.86572049321407</c:v>
                </c:pt>
                <c:pt idx="3097">
                  <c:v>99.348212522220024</c:v>
                </c:pt>
                <c:pt idx="3098">
                  <c:v>99.441325019045749</c:v>
                </c:pt>
                <c:pt idx="3099">
                  <c:v>97.223554640106087</c:v>
                </c:pt>
                <c:pt idx="3100">
                  <c:v>95.640642194069031</c:v>
                </c:pt>
                <c:pt idx="3101">
                  <c:v>97.138906915719076</c:v>
                </c:pt>
                <c:pt idx="3102">
                  <c:v>98.112355746169683</c:v>
                </c:pt>
                <c:pt idx="3103">
                  <c:v>98.112355746169683</c:v>
                </c:pt>
                <c:pt idx="3104">
                  <c:v>98.112355746169683</c:v>
                </c:pt>
                <c:pt idx="3105">
                  <c:v>97.878163708698978</c:v>
                </c:pt>
                <c:pt idx="3106">
                  <c:v>98.541237549730539</c:v>
                </c:pt>
                <c:pt idx="3107">
                  <c:v>99.678338647329383</c:v>
                </c:pt>
                <c:pt idx="3108">
                  <c:v>99.094269349059005</c:v>
                </c:pt>
                <c:pt idx="3109">
                  <c:v>98.905222764594697</c:v>
                </c:pt>
                <c:pt idx="3110">
                  <c:v>99.695268192206782</c:v>
                </c:pt>
                <c:pt idx="3111">
                  <c:v>99.472362517987648</c:v>
                </c:pt>
                <c:pt idx="3112">
                  <c:v>99.006800033859093</c:v>
                </c:pt>
                <c:pt idx="3113">
                  <c:v>99.054767077678406</c:v>
                </c:pt>
                <c:pt idx="3114">
                  <c:v>99.243813662142728</c:v>
                </c:pt>
                <c:pt idx="3115">
                  <c:v>99.102734121497718</c:v>
                </c:pt>
                <c:pt idx="3116">
                  <c:v>99.362320476284538</c:v>
                </c:pt>
                <c:pt idx="3117">
                  <c:v>99.88995795829689</c:v>
                </c:pt>
                <c:pt idx="3118">
                  <c:v>99.430038655794135</c:v>
                </c:pt>
                <c:pt idx="3119">
                  <c:v>99.418752292542536</c:v>
                </c:pt>
                <c:pt idx="3120">
                  <c:v>100</c:v>
                </c:pt>
                <c:pt idx="3121">
                  <c:v>101.41643858807596</c:v>
                </c:pt>
                <c:pt idx="3122">
                  <c:v>100.7900454276121</c:v>
                </c:pt>
                <c:pt idx="3123">
                  <c:v>101.38540108913405</c:v>
                </c:pt>
                <c:pt idx="3124">
                  <c:v>102.81030444964871</c:v>
                </c:pt>
                <c:pt idx="3125">
                  <c:v>104.77695324624024</c:v>
                </c:pt>
                <c:pt idx="3126">
                  <c:v>106.92982703648318</c:v>
                </c:pt>
                <c:pt idx="3127">
                  <c:v>109.0431985553455</c:v>
                </c:pt>
                <c:pt idx="3128">
                  <c:v>106.09181456505176</c:v>
                </c:pt>
                <c:pt idx="3129">
                  <c:v>105.05629073671736</c:v>
                </c:pt>
                <c:pt idx="3130">
                  <c:v>107.33613611354083</c:v>
                </c:pt>
                <c:pt idx="3131">
                  <c:v>106.13413842724529</c:v>
                </c:pt>
                <c:pt idx="3132">
                  <c:v>107.1358031658249</c:v>
                </c:pt>
                <c:pt idx="3133">
                  <c:v>107.99356677294658</c:v>
                </c:pt>
                <c:pt idx="3134">
                  <c:v>106.32318501170961</c:v>
                </c:pt>
                <c:pt idx="3135">
                  <c:v>106.00152365903897</c:v>
                </c:pt>
                <c:pt idx="3136">
                  <c:v>106.74924522445757</c:v>
                </c:pt>
                <c:pt idx="3137">
                  <c:v>108.0753929065207</c:v>
                </c:pt>
                <c:pt idx="3138">
                  <c:v>108.62842470584917</c:v>
                </c:pt>
                <c:pt idx="3139">
                  <c:v>109.19556445924212</c:v>
                </c:pt>
                <c:pt idx="3140">
                  <c:v>106.68999181738666</c:v>
                </c:pt>
                <c:pt idx="3141">
                  <c:v>106.46708614316751</c:v>
                </c:pt>
                <c:pt idx="3142">
                  <c:v>106.35986569227731</c:v>
                </c:pt>
                <c:pt idx="3143">
                  <c:v>105.4484918597105</c:v>
                </c:pt>
                <c:pt idx="3144">
                  <c:v>104.31139076211169</c:v>
                </c:pt>
                <c:pt idx="3145">
                  <c:v>103.94176236562176</c:v>
                </c:pt>
                <c:pt idx="3146">
                  <c:v>105.68268389718124</c:v>
                </c:pt>
                <c:pt idx="3147">
                  <c:v>104.93496233176265</c:v>
                </c:pt>
                <c:pt idx="3148">
                  <c:v>103.89661691261534</c:v>
                </c:pt>
                <c:pt idx="3149">
                  <c:v>104.331141897802</c:v>
                </c:pt>
                <c:pt idx="3150">
                  <c:v>103.61727942213821</c:v>
                </c:pt>
                <c:pt idx="3151">
                  <c:v>103.03038853305495</c:v>
                </c:pt>
                <c:pt idx="3152">
                  <c:v>103.26740216133857</c:v>
                </c:pt>
                <c:pt idx="3153">
                  <c:v>103.4790214723061</c:v>
                </c:pt>
                <c:pt idx="3154">
                  <c:v>102.44914082559748</c:v>
                </c:pt>
                <c:pt idx="3155">
                  <c:v>102.26855901357186</c:v>
                </c:pt>
                <c:pt idx="3156">
                  <c:v>102.15287379024294</c:v>
                </c:pt>
                <c:pt idx="3157">
                  <c:v>101.01012951101831</c:v>
                </c:pt>
                <c:pt idx="3158">
                  <c:v>100.69975452159929</c:v>
                </c:pt>
                <c:pt idx="3159">
                  <c:v>101.80863971106911</c:v>
                </c:pt>
                <c:pt idx="3160">
                  <c:v>101.80863971106911</c:v>
                </c:pt>
                <c:pt idx="3161">
                  <c:v>102.88084421997121</c:v>
                </c:pt>
                <c:pt idx="3162">
                  <c:v>103.08682034931296</c:v>
                </c:pt>
                <c:pt idx="3163">
                  <c:v>105.18890550492368</c:v>
                </c:pt>
                <c:pt idx="3164">
                  <c:v>104.52583166389211</c:v>
                </c:pt>
                <c:pt idx="3165">
                  <c:v>104.67819756778873</c:v>
                </c:pt>
                <c:pt idx="3166">
                  <c:v>103.83736350554442</c:v>
                </c:pt>
                <c:pt idx="3167">
                  <c:v>105.69679185124573</c:v>
                </c:pt>
                <c:pt idx="3168">
                  <c:v>106.48119409723202</c:v>
                </c:pt>
                <c:pt idx="3169">
                  <c:v>105.29048277418809</c:v>
                </c:pt>
                <c:pt idx="3170">
                  <c:v>105.56982026466521</c:v>
                </c:pt>
                <c:pt idx="3171">
                  <c:v>105.59803617279424</c:v>
                </c:pt>
                <c:pt idx="3172">
                  <c:v>103.72167828221552</c:v>
                </c:pt>
                <c:pt idx="3173">
                  <c:v>102.29113174007507</c:v>
                </c:pt>
                <c:pt idx="3174">
                  <c:v>102.6071499111199</c:v>
                </c:pt>
                <c:pt idx="3175">
                  <c:v>102.6071499111199</c:v>
                </c:pt>
                <c:pt idx="3176">
                  <c:v>102.6071499111199</c:v>
                </c:pt>
                <c:pt idx="3177">
                  <c:v>102.02872379447534</c:v>
                </c:pt>
                <c:pt idx="3178">
                  <c:v>102.52532377754578</c:v>
                </c:pt>
                <c:pt idx="3179">
                  <c:v>102.09644197398492</c:v>
                </c:pt>
                <c:pt idx="3180">
                  <c:v>102.54789650404899</c:v>
                </c:pt>
                <c:pt idx="3181">
                  <c:v>101.91303857114642</c:v>
                </c:pt>
                <c:pt idx="3182">
                  <c:v>102.03718856691401</c:v>
                </c:pt>
                <c:pt idx="3183">
                  <c:v>103.21661352670637</c:v>
                </c:pt>
                <c:pt idx="3184">
                  <c:v>102.86955785671962</c:v>
                </c:pt>
                <c:pt idx="3185">
                  <c:v>103.08399875850004</c:v>
                </c:pt>
                <c:pt idx="3186">
                  <c:v>102.60150672949409</c:v>
                </c:pt>
                <c:pt idx="3187">
                  <c:v>102.85544990265514</c:v>
                </c:pt>
                <c:pt idx="3188">
                  <c:v>103.79221805253802</c:v>
                </c:pt>
                <c:pt idx="3189">
                  <c:v>104.3791089416213</c:v>
                </c:pt>
                <c:pt idx="3190">
                  <c:v>104.65562484128552</c:v>
                </c:pt>
                <c:pt idx="3191">
                  <c:v>105.3356282271945</c:v>
                </c:pt>
                <c:pt idx="3192">
                  <c:v>105.22840777630429</c:v>
                </c:pt>
                <c:pt idx="3193">
                  <c:v>104.32832030698908</c:v>
                </c:pt>
                <c:pt idx="3194">
                  <c:v>102.97113512598403</c:v>
                </c:pt>
                <c:pt idx="3195">
                  <c:v>103.36051465816428</c:v>
                </c:pt>
                <c:pt idx="3196">
                  <c:v>104.65844643209843</c:v>
                </c:pt>
                <c:pt idx="3197">
                  <c:v>104.45247030275671</c:v>
                </c:pt>
                <c:pt idx="3198">
                  <c:v>103.29561806946757</c:v>
                </c:pt>
                <c:pt idx="3199">
                  <c:v>103.69346237408652</c:v>
                </c:pt>
                <c:pt idx="3200">
                  <c:v>102.73976467932621</c:v>
                </c:pt>
                <c:pt idx="3201">
                  <c:v>102.7087271803843</c:v>
                </c:pt>
                <c:pt idx="3202">
                  <c:v>100.7759374735476</c:v>
                </c:pt>
                <c:pt idx="3203">
                  <c:v>100.99884314776671</c:v>
                </c:pt>
                <c:pt idx="3204">
                  <c:v>100.96498405801191</c:v>
                </c:pt>
                <c:pt idx="3205">
                  <c:v>100.47967043819305</c:v>
                </c:pt>
                <c:pt idx="3206">
                  <c:v>100.21444090178042</c:v>
                </c:pt>
                <c:pt idx="3207">
                  <c:v>100.28780226291585</c:v>
                </c:pt>
                <c:pt idx="3208">
                  <c:v>99.528794334245646</c:v>
                </c:pt>
                <c:pt idx="3209">
                  <c:v>99.748878417651881</c:v>
                </c:pt>
                <c:pt idx="3210">
                  <c:v>100.26522953641263</c:v>
                </c:pt>
                <c:pt idx="3211">
                  <c:v>99.9943568183742</c:v>
                </c:pt>
                <c:pt idx="3212">
                  <c:v>101.16249541491493</c:v>
                </c:pt>
                <c:pt idx="3213">
                  <c:v>102.25162946869446</c:v>
                </c:pt>
                <c:pt idx="3214">
                  <c:v>101.20764086792133</c:v>
                </c:pt>
                <c:pt idx="3215">
                  <c:v>100.91983860500551</c:v>
                </c:pt>
                <c:pt idx="3216">
                  <c:v>100.78440224598629</c:v>
                </c:pt>
                <c:pt idx="3217">
                  <c:v>100.11850681414181</c:v>
                </c:pt>
                <c:pt idx="3218">
                  <c:v>99.850455686916291</c:v>
                </c:pt>
                <c:pt idx="3219">
                  <c:v>100.71386247566379</c:v>
                </c:pt>
                <c:pt idx="3220">
                  <c:v>102.28831014926216</c:v>
                </c:pt>
                <c:pt idx="3221">
                  <c:v>100.85776360712171</c:v>
                </c:pt>
                <c:pt idx="3222">
                  <c:v>100.42041703112217</c:v>
                </c:pt>
                <c:pt idx="3223">
                  <c:v>100.86058519793461</c:v>
                </c:pt>
                <c:pt idx="3224">
                  <c:v>100.45145453006405</c:v>
                </c:pt>
                <c:pt idx="3225">
                  <c:v>100.63767952371548</c:v>
                </c:pt>
                <c:pt idx="3226">
                  <c:v>100.95651928557321</c:v>
                </c:pt>
                <c:pt idx="3227">
                  <c:v>100.92830337744421</c:v>
                </c:pt>
                <c:pt idx="3228">
                  <c:v>100.13543635901922</c:v>
                </c:pt>
                <c:pt idx="3229">
                  <c:v>99.54290228831016</c:v>
                </c:pt>
                <c:pt idx="3230">
                  <c:v>99.446968200671549</c:v>
                </c:pt>
                <c:pt idx="3231">
                  <c:v>99.003978443046194</c:v>
                </c:pt>
                <c:pt idx="3232">
                  <c:v>99.432860246607049</c:v>
                </c:pt>
                <c:pt idx="3233">
                  <c:v>99.181738664258916</c:v>
                </c:pt>
                <c:pt idx="3234">
                  <c:v>100.16647385796111</c:v>
                </c:pt>
                <c:pt idx="3235">
                  <c:v>99.455432973110248</c:v>
                </c:pt>
                <c:pt idx="3236">
                  <c:v>99.808131824722793</c:v>
                </c:pt>
                <c:pt idx="3237">
                  <c:v>99.201489799949215</c:v>
                </c:pt>
                <c:pt idx="3238">
                  <c:v>99.294602296774926</c:v>
                </c:pt>
                <c:pt idx="3239">
                  <c:v>98.428373917214529</c:v>
                </c:pt>
                <c:pt idx="3240">
                  <c:v>99.125306848000918</c:v>
                </c:pt>
                <c:pt idx="3241">
                  <c:v>98.826218221833471</c:v>
                </c:pt>
                <c:pt idx="3242">
                  <c:v>99.401822747665136</c:v>
                </c:pt>
                <c:pt idx="3243">
                  <c:v>100.0112863632516</c:v>
                </c:pt>
                <c:pt idx="3244">
                  <c:v>99.627550012697156</c:v>
                </c:pt>
                <c:pt idx="3245">
                  <c:v>99.032194351175193</c:v>
                </c:pt>
                <c:pt idx="3246">
                  <c:v>99.018086397110693</c:v>
                </c:pt>
                <c:pt idx="3247">
                  <c:v>98.769786405575474</c:v>
                </c:pt>
                <c:pt idx="3248">
                  <c:v>99.486470472052147</c:v>
                </c:pt>
                <c:pt idx="3249">
                  <c:v>99.114020484749304</c:v>
                </c:pt>
                <c:pt idx="3250">
                  <c:v>99.520329561806946</c:v>
                </c:pt>
                <c:pt idx="3251">
                  <c:v>99.339747749781338</c:v>
                </c:pt>
                <c:pt idx="3252">
                  <c:v>100.35834203323834</c:v>
                </c:pt>
                <c:pt idx="3253">
                  <c:v>100.41477384949636</c:v>
                </c:pt>
                <c:pt idx="3254">
                  <c:v>101.76913743968849</c:v>
                </c:pt>
                <c:pt idx="3255">
                  <c:v>102.18108969837193</c:v>
                </c:pt>
                <c:pt idx="3256">
                  <c:v>102.09926356479784</c:v>
                </c:pt>
                <c:pt idx="3257">
                  <c:v>101.8199260743207</c:v>
                </c:pt>
                <c:pt idx="3258">
                  <c:v>101.94689766090124</c:v>
                </c:pt>
                <c:pt idx="3259">
                  <c:v>100.66307384103159</c:v>
                </c:pt>
                <c:pt idx="3260">
                  <c:v>100.60946361558646</c:v>
                </c:pt>
                <c:pt idx="3261">
                  <c:v>99.830704551225992</c:v>
                </c:pt>
                <c:pt idx="3262">
                  <c:v>99.559831833187559</c:v>
                </c:pt>
                <c:pt idx="3263">
                  <c:v>99.407465929290936</c:v>
                </c:pt>
                <c:pt idx="3264">
                  <c:v>99.367963657910337</c:v>
                </c:pt>
                <c:pt idx="3265">
                  <c:v>99.503400016929547</c:v>
                </c:pt>
                <c:pt idx="3266">
                  <c:v>99.77427273496798</c:v>
                </c:pt>
                <c:pt idx="3267">
                  <c:v>100.35834203323834</c:v>
                </c:pt>
                <c:pt idx="3268">
                  <c:v>100.79568860923789</c:v>
                </c:pt>
                <c:pt idx="3269">
                  <c:v>99.810953415535693</c:v>
                </c:pt>
                <c:pt idx="3270">
                  <c:v>99.788380689032479</c:v>
                </c:pt>
                <c:pt idx="3271">
                  <c:v>99.53443751587146</c:v>
                </c:pt>
                <c:pt idx="3272">
                  <c:v>99.300245478400726</c:v>
                </c:pt>
                <c:pt idx="3273">
                  <c:v>99.52315115261986</c:v>
                </c:pt>
                <c:pt idx="3274">
                  <c:v>99.661409102451955</c:v>
                </c:pt>
                <c:pt idx="3275">
                  <c:v>99.87020682260659</c:v>
                </c:pt>
                <c:pt idx="3276">
                  <c:v>99.545723879123059</c:v>
                </c:pt>
                <c:pt idx="3277">
                  <c:v>99.573939787252058</c:v>
                </c:pt>
                <c:pt idx="3278">
                  <c:v>99.703732964645468</c:v>
                </c:pt>
                <c:pt idx="3279">
                  <c:v>99.816596597161478</c:v>
                </c:pt>
                <c:pt idx="3280">
                  <c:v>99.932281820490402</c:v>
                </c:pt>
                <c:pt idx="3281">
                  <c:v>99.791202279845393</c:v>
                </c:pt>
                <c:pt idx="3282">
                  <c:v>99.480827290426362</c:v>
                </c:pt>
                <c:pt idx="3283">
                  <c:v>99.751700008464766</c:v>
                </c:pt>
                <c:pt idx="3284">
                  <c:v>99.218419344826614</c:v>
                </c:pt>
                <c:pt idx="3285">
                  <c:v>99.506221607742447</c:v>
                </c:pt>
                <c:pt idx="3286">
                  <c:v>99.277672751897526</c:v>
                </c:pt>
                <c:pt idx="3287">
                  <c:v>98.654101182246563</c:v>
                </c:pt>
                <c:pt idx="3288">
                  <c:v>98.611777320053051</c:v>
                </c:pt>
                <c:pt idx="3289">
                  <c:v>98.197003470556709</c:v>
                </c:pt>
                <c:pt idx="3290">
                  <c:v>98.301402330634019</c:v>
                </c:pt>
                <c:pt idx="3291">
                  <c:v>97.048616009706265</c:v>
                </c:pt>
                <c:pt idx="3292">
                  <c:v>97.169944414660989</c:v>
                </c:pt>
                <c:pt idx="3293">
                  <c:v>97.2771648655512</c:v>
                </c:pt>
                <c:pt idx="3294">
                  <c:v>97.39002849806721</c:v>
                </c:pt>
                <c:pt idx="3295">
                  <c:v>97.426709178634923</c:v>
                </c:pt>
                <c:pt idx="3296">
                  <c:v>96.774921700854961</c:v>
                </c:pt>
                <c:pt idx="3297">
                  <c:v>96.918822832312856</c:v>
                </c:pt>
                <c:pt idx="3298">
                  <c:v>97.031686464828866</c:v>
                </c:pt>
                <c:pt idx="3299">
                  <c:v>96.653593295900237</c:v>
                </c:pt>
                <c:pt idx="3300">
                  <c:v>96.058237634378258</c:v>
                </c:pt>
                <c:pt idx="3301">
                  <c:v>96.258570582094194</c:v>
                </c:pt>
                <c:pt idx="3302">
                  <c:v>96.148528540391069</c:v>
                </c:pt>
                <c:pt idx="3303">
                  <c:v>96.865212606867757</c:v>
                </c:pt>
                <c:pt idx="3304">
                  <c:v>97.567788719279932</c:v>
                </c:pt>
                <c:pt idx="3305">
                  <c:v>96.879320560932257</c:v>
                </c:pt>
                <c:pt idx="3306">
                  <c:v>96.997827375074081</c:v>
                </c:pt>
                <c:pt idx="3307">
                  <c:v>98.490448915098341</c:v>
                </c:pt>
                <c:pt idx="3308">
                  <c:v>98.417087553962929</c:v>
                </c:pt>
                <c:pt idx="3309">
                  <c:v>98.871363674839884</c:v>
                </c:pt>
                <c:pt idx="3310">
                  <c:v>98.829039812646386</c:v>
                </c:pt>
                <c:pt idx="3311">
                  <c:v>98.63999322818205</c:v>
                </c:pt>
                <c:pt idx="3312">
                  <c:v>100.15518749470954</c:v>
                </c:pt>
                <c:pt idx="3313">
                  <c:v>99.946389774554888</c:v>
                </c:pt>
                <c:pt idx="3314">
                  <c:v>100.93112496825711</c:v>
                </c:pt>
                <c:pt idx="3315">
                  <c:v>100.43170339437376</c:v>
                </c:pt>
                <c:pt idx="3316">
                  <c:v>100.54174543607685</c:v>
                </c:pt>
                <c:pt idx="3317">
                  <c:v>100.66307384103159</c:v>
                </c:pt>
                <c:pt idx="3318">
                  <c:v>100.7477215654186</c:v>
                </c:pt>
                <c:pt idx="3319">
                  <c:v>100.80133179086369</c:v>
                </c:pt>
                <c:pt idx="3320">
                  <c:v>101.14274427922463</c:v>
                </c:pt>
                <c:pt idx="3321">
                  <c:v>101.99204311390764</c:v>
                </c:pt>
                <c:pt idx="3322">
                  <c:v>104.46375666600831</c:v>
                </c:pt>
                <c:pt idx="3323">
                  <c:v>104.71205665754353</c:v>
                </c:pt>
                <c:pt idx="3324">
                  <c:v>102.94291921785504</c:v>
                </c:pt>
                <c:pt idx="3325">
                  <c:v>103.14325216557097</c:v>
                </c:pt>
                <c:pt idx="3326">
                  <c:v>102.56764763973929</c:v>
                </c:pt>
                <c:pt idx="3327">
                  <c:v>102.88648740159702</c:v>
                </c:pt>
                <c:pt idx="3328">
                  <c:v>103.4423407917384</c:v>
                </c:pt>
                <c:pt idx="3329">
                  <c:v>103.74142941790581</c:v>
                </c:pt>
                <c:pt idx="3330">
                  <c:v>102.87520103834542</c:v>
                </c:pt>
                <c:pt idx="3331">
                  <c:v>103.58059874157051</c:v>
                </c:pt>
                <c:pt idx="3332">
                  <c:v>104.87006574306594</c:v>
                </c:pt>
                <c:pt idx="3333">
                  <c:v>105.57546344629102</c:v>
                </c:pt>
                <c:pt idx="3334">
                  <c:v>106.30625546683221</c:v>
                </c:pt>
                <c:pt idx="3335">
                  <c:v>107.80169859766937</c:v>
                </c:pt>
                <c:pt idx="3336">
                  <c:v>106.89032476510256</c:v>
                </c:pt>
                <c:pt idx="3337">
                  <c:v>106.77463954177364</c:v>
                </c:pt>
                <c:pt idx="3338">
                  <c:v>106.98061567111539</c:v>
                </c:pt>
                <c:pt idx="3339">
                  <c:v>107.58725769588895</c:v>
                </c:pt>
                <c:pt idx="3340">
                  <c:v>107.1442679382636</c:v>
                </c:pt>
                <c:pt idx="3341">
                  <c:v>109.68934285149969</c:v>
                </c:pt>
                <c:pt idx="3342">
                  <c:v>108.04153381676589</c:v>
                </c:pt>
                <c:pt idx="3343">
                  <c:v>109.66112694337068</c:v>
                </c:pt>
                <c:pt idx="3344">
                  <c:v>109.08834400835192</c:v>
                </c:pt>
                <c:pt idx="3345">
                  <c:v>109.13066787054542</c:v>
                </c:pt>
                <c:pt idx="3346">
                  <c:v>109.03755537371971</c:v>
                </c:pt>
                <c:pt idx="3347">
                  <c:v>109.21249400411952</c:v>
                </c:pt>
                <c:pt idx="3348">
                  <c:v>109.65266217093198</c:v>
                </c:pt>
                <c:pt idx="3349">
                  <c:v>109.50311785784825</c:v>
                </c:pt>
                <c:pt idx="3350">
                  <c:v>108.9924099207133</c:v>
                </c:pt>
                <c:pt idx="3351">
                  <c:v>109.36485990801614</c:v>
                </c:pt>
                <c:pt idx="3352">
                  <c:v>110.85748144804042</c:v>
                </c:pt>
                <c:pt idx="3353">
                  <c:v>111.6362405124009</c:v>
                </c:pt>
                <c:pt idx="3354">
                  <c:v>110.55839282187299</c:v>
                </c:pt>
                <c:pt idx="3355">
                  <c:v>110.60635986569227</c:v>
                </c:pt>
                <c:pt idx="3356">
                  <c:v>111.60238142264609</c:v>
                </c:pt>
                <c:pt idx="3357">
                  <c:v>110.20005078863464</c:v>
                </c:pt>
                <c:pt idx="3358">
                  <c:v>111.86478936824582</c:v>
                </c:pt>
                <c:pt idx="3359">
                  <c:v>111.78296323467171</c:v>
                </c:pt>
                <c:pt idx="3360">
                  <c:v>110.60635986569227</c:v>
                </c:pt>
                <c:pt idx="3361">
                  <c:v>110.43424282610536</c:v>
                </c:pt>
                <c:pt idx="3362">
                  <c:v>109.32817922744844</c:v>
                </c:pt>
                <c:pt idx="3363">
                  <c:v>108.47323721113963</c:v>
                </c:pt>
                <c:pt idx="3364">
                  <c:v>108.63406788747496</c:v>
                </c:pt>
                <c:pt idx="3365">
                  <c:v>108.972658785023</c:v>
                </c:pt>
                <c:pt idx="3366">
                  <c:v>108.21647244716573</c:v>
                </c:pt>
                <c:pt idx="3367">
                  <c:v>108.24750994610761</c:v>
                </c:pt>
                <c:pt idx="3368">
                  <c:v>108.57199288959116</c:v>
                </c:pt>
                <c:pt idx="3369">
                  <c:v>107.56186337857285</c:v>
                </c:pt>
                <c:pt idx="3370">
                  <c:v>109.67523489743517</c:v>
                </c:pt>
                <c:pt idx="3371">
                  <c:v>108.97548037583591</c:v>
                </c:pt>
                <c:pt idx="3372">
                  <c:v>108.066928134082</c:v>
                </c:pt>
                <c:pt idx="3373">
                  <c:v>108.1656838125335</c:v>
                </c:pt>
                <c:pt idx="3374">
                  <c:v>107.78476905279197</c:v>
                </c:pt>
                <c:pt idx="3375">
                  <c:v>107.73962359978557</c:v>
                </c:pt>
                <c:pt idx="3376">
                  <c:v>107.48285883581164</c:v>
                </c:pt>
                <c:pt idx="3377">
                  <c:v>107.51953951637934</c:v>
                </c:pt>
                <c:pt idx="3378">
                  <c:v>107.46310770012133</c:v>
                </c:pt>
                <c:pt idx="3379">
                  <c:v>107.68037019271466</c:v>
                </c:pt>
                <c:pt idx="3380">
                  <c:v>106.51505318698682</c:v>
                </c:pt>
                <c:pt idx="3381">
                  <c:v>107.16966225557971</c:v>
                </c:pt>
                <c:pt idx="3382">
                  <c:v>106.96650771705087</c:v>
                </c:pt>
                <c:pt idx="3383">
                  <c:v>106.283682740329</c:v>
                </c:pt>
                <c:pt idx="3384">
                  <c:v>106.70692136226405</c:v>
                </c:pt>
                <c:pt idx="3385">
                  <c:v>105.75604525831663</c:v>
                </c:pt>
                <c:pt idx="3386">
                  <c:v>105.3948816342654</c:v>
                </c:pt>
                <c:pt idx="3387">
                  <c:v>105.68550548799413</c:v>
                </c:pt>
                <c:pt idx="3388">
                  <c:v>106.36268728309022</c:v>
                </c:pt>
                <c:pt idx="3389">
                  <c:v>107.21480770858611</c:v>
                </c:pt>
                <c:pt idx="3390">
                  <c:v>106.50094523292233</c:v>
                </c:pt>
                <c:pt idx="3391">
                  <c:v>105.77861798481985</c:v>
                </c:pt>
                <c:pt idx="3392">
                  <c:v>107.18659180045711</c:v>
                </c:pt>
                <c:pt idx="3393">
                  <c:v>107.1301599841991</c:v>
                </c:pt>
                <c:pt idx="3394">
                  <c:v>107.74526678141136</c:v>
                </c:pt>
                <c:pt idx="3395">
                  <c:v>106.3203634208967</c:v>
                </c:pt>
                <c:pt idx="3396">
                  <c:v>107.40385429305044</c:v>
                </c:pt>
                <c:pt idx="3397">
                  <c:v>106.52069636861263</c:v>
                </c:pt>
                <c:pt idx="3398">
                  <c:v>106.3034338760193</c:v>
                </c:pt>
                <c:pt idx="3399">
                  <c:v>105.49081572190401</c:v>
                </c:pt>
                <c:pt idx="3400">
                  <c:v>105.83787139189076</c:v>
                </c:pt>
                <c:pt idx="3401">
                  <c:v>105.84915775514234</c:v>
                </c:pt>
                <c:pt idx="3402">
                  <c:v>107.03140430574759</c:v>
                </c:pt>
                <c:pt idx="3403">
                  <c:v>106.68152704494796</c:v>
                </c:pt>
                <c:pt idx="3404">
                  <c:v>105.96202138765835</c:v>
                </c:pt>
                <c:pt idx="3405">
                  <c:v>105.29048277418809</c:v>
                </c:pt>
                <c:pt idx="3406">
                  <c:v>106.35140091983861</c:v>
                </c:pt>
                <c:pt idx="3407">
                  <c:v>106.95239976298639</c:v>
                </c:pt>
                <c:pt idx="3408">
                  <c:v>106.37397364634182</c:v>
                </c:pt>
                <c:pt idx="3409">
                  <c:v>107.35024406760533</c:v>
                </c:pt>
                <c:pt idx="3410">
                  <c:v>107.86095200474028</c:v>
                </c:pt>
                <c:pt idx="3411">
                  <c:v>107.75373155385006</c:v>
                </c:pt>
                <c:pt idx="3412">
                  <c:v>107.23455884427642</c:v>
                </c:pt>
                <c:pt idx="3413">
                  <c:v>107.49132360825033</c:v>
                </c:pt>
                <c:pt idx="3414">
                  <c:v>106.72949408876727</c:v>
                </c:pt>
                <c:pt idx="3415">
                  <c:v>106.21596456081942</c:v>
                </c:pt>
                <c:pt idx="3416">
                  <c:v>105.72782935018765</c:v>
                </c:pt>
                <c:pt idx="3417">
                  <c:v>106.05795547529698</c:v>
                </c:pt>
                <c:pt idx="3418">
                  <c:v>107.18094861883129</c:v>
                </c:pt>
                <c:pt idx="3419">
                  <c:v>106.90443271916708</c:v>
                </c:pt>
                <c:pt idx="3420">
                  <c:v>106.75206681527045</c:v>
                </c:pt>
                <c:pt idx="3421">
                  <c:v>106.91007590079286</c:v>
                </c:pt>
                <c:pt idx="3422">
                  <c:v>106.82824976721876</c:v>
                </c:pt>
                <c:pt idx="3423">
                  <c:v>107.66061905702435</c:v>
                </c:pt>
                <c:pt idx="3424">
                  <c:v>107.19787816370869</c:v>
                </c:pt>
                <c:pt idx="3425">
                  <c:v>107.38692474817302</c:v>
                </c:pt>
                <c:pt idx="3426">
                  <c:v>107.43489179199233</c:v>
                </c:pt>
                <c:pt idx="3427">
                  <c:v>107.45746451849554</c:v>
                </c:pt>
                <c:pt idx="3428">
                  <c:v>107.05115544143788</c:v>
                </c:pt>
                <c:pt idx="3429">
                  <c:v>107.26559634321831</c:v>
                </c:pt>
                <c:pt idx="3430">
                  <c:v>107.89763268530798</c:v>
                </c:pt>
                <c:pt idx="3431">
                  <c:v>107.57314974182444</c:v>
                </c:pt>
                <c:pt idx="3432">
                  <c:v>108.46477243870095</c:v>
                </c:pt>
                <c:pt idx="3433">
                  <c:v>109.29714172850655</c:v>
                </c:pt>
                <c:pt idx="3434">
                  <c:v>109.46925876809345</c:v>
                </c:pt>
                <c:pt idx="3435">
                  <c:v>109.92071329815751</c:v>
                </c:pt>
                <c:pt idx="3436">
                  <c:v>110.614824638131</c:v>
                </c:pt>
                <c:pt idx="3437">
                  <c:v>111.06627916819505</c:v>
                </c:pt>
                <c:pt idx="3438">
                  <c:v>111.00420417031123</c:v>
                </c:pt>
                <c:pt idx="3439">
                  <c:v>110.30444964871195</c:v>
                </c:pt>
                <c:pt idx="3440">
                  <c:v>111.02959848762733</c:v>
                </c:pt>
                <c:pt idx="3441">
                  <c:v>112.38114048700658</c:v>
                </c:pt>
                <c:pt idx="3442">
                  <c:v>111.89018368556192</c:v>
                </c:pt>
                <c:pt idx="3443">
                  <c:v>112.35010298806468</c:v>
                </c:pt>
                <c:pt idx="3444">
                  <c:v>113.14861318811549</c:v>
                </c:pt>
                <c:pt idx="3445">
                  <c:v>111.24121779859486</c:v>
                </c:pt>
                <c:pt idx="3446">
                  <c:v>111.60238142264609</c:v>
                </c:pt>
                <c:pt idx="3447">
                  <c:v>112.08769504246494</c:v>
                </c:pt>
                <c:pt idx="3448">
                  <c:v>112.539149572529</c:v>
                </c:pt>
                <c:pt idx="3449">
                  <c:v>112.84105978950933</c:v>
                </c:pt>
                <c:pt idx="3450">
                  <c:v>114.31957337546909</c:v>
                </c:pt>
                <c:pt idx="3451">
                  <c:v>114.14745633588217</c:v>
                </c:pt>
                <c:pt idx="3452">
                  <c:v>114.90928585536525</c:v>
                </c:pt>
                <c:pt idx="3453">
                  <c:v>116.0351005897125</c:v>
                </c:pt>
                <c:pt idx="3454">
                  <c:v>116.70099602155697</c:v>
                </c:pt>
                <c:pt idx="3455">
                  <c:v>115.96738241020287</c:v>
                </c:pt>
                <c:pt idx="3456">
                  <c:v>115.60904037696453</c:v>
                </c:pt>
                <c:pt idx="3457">
                  <c:v>115.60057560452586</c:v>
                </c:pt>
                <c:pt idx="3458">
                  <c:v>115.62032674021614</c:v>
                </c:pt>
                <c:pt idx="3459">
                  <c:v>113.10064614429616</c:v>
                </c:pt>
                <c:pt idx="3460">
                  <c:v>114.02894952174036</c:v>
                </c:pt>
                <c:pt idx="3461">
                  <c:v>115.01368471544258</c:v>
                </c:pt>
                <c:pt idx="3462">
                  <c:v>115.91941536638357</c:v>
                </c:pt>
                <c:pt idx="3463">
                  <c:v>115.2930222059197</c:v>
                </c:pt>
                <c:pt idx="3464">
                  <c:v>115.16605061933917</c:v>
                </c:pt>
                <c:pt idx="3465">
                  <c:v>114.72588245252673</c:v>
                </c:pt>
                <c:pt idx="3466">
                  <c:v>114.06563020230807</c:v>
                </c:pt>
                <c:pt idx="3467">
                  <c:v>114.61584041082362</c:v>
                </c:pt>
                <c:pt idx="3468">
                  <c:v>115.80090855224176</c:v>
                </c:pt>
                <c:pt idx="3469">
                  <c:v>117.8719562089106</c:v>
                </c:pt>
                <c:pt idx="3470">
                  <c:v>118.89337208318051</c:v>
                </c:pt>
                <c:pt idx="3471">
                  <c:v>119.37868570299936</c:v>
                </c:pt>
                <c:pt idx="3472">
                  <c:v>120.42831748539827</c:v>
                </c:pt>
                <c:pt idx="3473">
                  <c:v>122.25106515053187</c:v>
                </c:pt>
                <c:pt idx="3474">
                  <c:v>120.98981405716545</c:v>
                </c:pt>
                <c:pt idx="3475">
                  <c:v>119.43229592844446</c:v>
                </c:pt>
                <c:pt idx="3476">
                  <c:v>121.77139471233882</c:v>
                </c:pt>
                <c:pt idx="3477">
                  <c:v>123.21887079935669</c:v>
                </c:pt>
                <c:pt idx="3478">
                  <c:v>125.46203549561244</c:v>
                </c:pt>
                <c:pt idx="3479">
                  <c:v>124.55912643548434</c:v>
                </c:pt>
                <c:pt idx="3480">
                  <c:v>125.85987980023138</c:v>
                </c:pt>
                <c:pt idx="3481">
                  <c:v>126.74303772466916</c:v>
                </c:pt>
                <c:pt idx="3482">
                  <c:v>129.11599559831834</c:v>
                </c:pt>
                <c:pt idx="3483">
                  <c:v>131.74571823594144</c:v>
                </c:pt>
                <c:pt idx="3484">
                  <c:v>129.11881718913125</c:v>
                </c:pt>
                <c:pt idx="3485">
                  <c:v>132.84613865297254</c:v>
                </c:pt>
                <c:pt idx="3486">
                  <c:v>133.05493637312716</c:v>
                </c:pt>
                <c:pt idx="3487">
                  <c:v>129.33325809091167</c:v>
                </c:pt>
                <c:pt idx="3488">
                  <c:v>128.30619903501594</c:v>
                </c:pt>
                <c:pt idx="3489">
                  <c:v>125.98685138681188</c:v>
                </c:pt>
                <c:pt idx="3490">
                  <c:v>127.72495132755847</c:v>
                </c:pt>
                <c:pt idx="3491">
                  <c:v>131.16164893767109</c:v>
                </c:pt>
                <c:pt idx="3492">
                  <c:v>129.54205581106629</c:v>
                </c:pt>
                <c:pt idx="3493">
                  <c:v>129.77342625772411</c:v>
                </c:pt>
                <c:pt idx="3494">
                  <c:v>128.54321266329958</c:v>
                </c:pt>
                <c:pt idx="3495">
                  <c:v>126.52577523207586</c:v>
                </c:pt>
                <c:pt idx="3496">
                  <c:v>126.21540024265683</c:v>
                </c:pt>
                <c:pt idx="3497">
                  <c:v>127.62619564910698</c:v>
                </c:pt>
                <c:pt idx="3498">
                  <c:v>129.70570807821449</c:v>
                </c:pt>
                <c:pt idx="3499">
                  <c:v>131.12214666629046</c:v>
                </c:pt>
                <c:pt idx="3500">
                  <c:v>133.36531136254621</c:v>
                </c:pt>
                <c:pt idx="3501">
                  <c:v>133.47535340424932</c:v>
                </c:pt>
                <c:pt idx="3502">
                  <c:v>132.74456138370815</c:v>
                </c:pt>
                <c:pt idx="3503">
                  <c:v>133.76315566716517</c:v>
                </c:pt>
                <c:pt idx="3504">
                  <c:v>133.53178522050732</c:v>
                </c:pt>
                <c:pt idx="3505">
                  <c:v>133.17908636889479</c:v>
                </c:pt>
                <c:pt idx="3506">
                  <c:v>131.96862391016055</c:v>
                </c:pt>
                <c:pt idx="3507">
                  <c:v>132.10123867836688</c:v>
                </c:pt>
                <c:pt idx="3508">
                  <c:v>130.21077283372367</c:v>
                </c:pt>
                <c:pt idx="3509">
                  <c:v>130.4449648711944</c:v>
                </c:pt>
                <c:pt idx="3510">
                  <c:v>129.36147399904064</c:v>
                </c:pt>
                <c:pt idx="3511">
                  <c:v>129.59284444569849</c:v>
                </c:pt>
                <c:pt idx="3512">
                  <c:v>130.25309669591715</c:v>
                </c:pt>
                <c:pt idx="3513">
                  <c:v>131.82190118788975</c:v>
                </c:pt>
                <c:pt idx="3514">
                  <c:v>131.70339437374793</c:v>
                </c:pt>
                <c:pt idx="3515">
                  <c:v>129.57027171919532</c:v>
                </c:pt>
                <c:pt idx="3516">
                  <c:v>129.05956378206034</c:v>
                </c:pt>
                <c:pt idx="3517">
                  <c:v>133.55435794701054</c:v>
                </c:pt>
                <c:pt idx="3518">
                  <c:v>132.80945797240486</c:v>
                </c:pt>
                <c:pt idx="3519">
                  <c:v>137.5723032645806</c:v>
                </c:pt>
                <c:pt idx="3520">
                  <c:v>137.01644987443922</c:v>
                </c:pt>
                <c:pt idx="3521">
                  <c:v>136.52831466380746</c:v>
                </c:pt>
                <c:pt idx="3522">
                  <c:v>136.73993397477497</c:v>
                </c:pt>
                <c:pt idx="3523">
                  <c:v>135.56050901498267</c:v>
                </c:pt>
                <c:pt idx="3524">
                  <c:v>135.31220902344742</c:v>
                </c:pt>
                <c:pt idx="3525">
                  <c:v>135.68465901075027</c:v>
                </c:pt>
                <c:pt idx="3526">
                  <c:v>135.23884766231203</c:v>
                </c:pt>
                <c:pt idx="3527">
                  <c:v>133.78290680285545</c:v>
                </c:pt>
                <c:pt idx="3528">
                  <c:v>137.8403543918061</c:v>
                </c:pt>
                <c:pt idx="3529">
                  <c:v>134.68017268135776</c:v>
                </c:pt>
                <c:pt idx="3530">
                  <c:v>137.26474986597444</c:v>
                </c:pt>
                <c:pt idx="3531">
                  <c:v>136.89512146948451</c:v>
                </c:pt>
                <c:pt idx="3532">
                  <c:v>137.74442030416751</c:v>
                </c:pt>
                <c:pt idx="3533">
                  <c:v>138.65297254592139</c:v>
                </c:pt>
                <c:pt idx="3534">
                  <c:v>140.92717474111907</c:v>
                </c:pt>
                <c:pt idx="3535">
                  <c:v>143.023616715104</c:v>
                </c:pt>
                <c:pt idx="3536">
                  <c:v>143.38760192996813</c:v>
                </c:pt>
                <c:pt idx="3537">
                  <c:v>150.4020766908383</c:v>
                </c:pt>
                <c:pt idx="3538">
                  <c:v>147.53251883411869</c:v>
                </c:pt>
                <c:pt idx="3539">
                  <c:v>148.94895742219464</c:v>
                </c:pt>
                <c:pt idx="3540">
                  <c:v>156.61521966084479</c:v>
                </c:pt>
                <c:pt idx="3541">
                  <c:v>181.49318585818685</c:v>
                </c:pt>
                <c:pt idx="3542">
                  <c:v>194.23266837843175</c:v>
                </c:pt>
                <c:pt idx="3543">
                  <c:v>179.17665980079568</c:v>
                </c:pt>
                <c:pt idx="3544">
                  <c:v>167.78871927993004</c:v>
                </c:pt>
                <c:pt idx="3545">
                  <c:v>164.61442961541718</c:v>
                </c:pt>
                <c:pt idx="3546">
                  <c:v>169.79487034790216</c:v>
                </c:pt>
                <c:pt idx="3547">
                  <c:v>171.59222369571967</c:v>
                </c:pt>
                <c:pt idx="3548">
                  <c:v>171.43421461019724</c:v>
                </c:pt>
                <c:pt idx="3549">
                  <c:v>170.74010327022376</c:v>
                </c:pt>
                <c:pt idx="3550">
                  <c:v>172.78011342795068</c:v>
                </c:pt>
                <c:pt idx="3551">
                  <c:v>169.459101041167</c:v>
                </c:pt>
                <c:pt idx="3552">
                  <c:v>172.78575660957648</c:v>
                </c:pt>
                <c:pt idx="3553">
                  <c:v>177.06328828193335</c:v>
                </c:pt>
                <c:pt idx="3554">
                  <c:v>182.52024491408255</c:v>
                </c:pt>
                <c:pt idx="3555">
                  <c:v>187.75429587201268</c:v>
                </c:pt>
                <c:pt idx="3556">
                  <c:v>184.52075280042891</c:v>
                </c:pt>
                <c:pt idx="3557">
                  <c:v>187.24076634406478</c:v>
                </c:pt>
                <c:pt idx="3558">
                  <c:v>188.23396631020572</c:v>
                </c:pt>
                <c:pt idx="3559">
                  <c:v>186.25603115036259</c:v>
                </c:pt>
                <c:pt idx="3560">
                  <c:v>185.73403684997604</c:v>
                </c:pt>
                <c:pt idx="3561">
                  <c:v>180.83293360796819</c:v>
                </c:pt>
                <c:pt idx="3562">
                  <c:v>182.39609491831493</c:v>
                </c:pt>
                <c:pt idx="3563">
                  <c:v>181.43957563274174</c:v>
                </c:pt>
                <c:pt idx="3564">
                  <c:v>179.02147230608617</c:v>
                </c:pt>
                <c:pt idx="3565">
                  <c:v>171.61197483140995</c:v>
                </c:pt>
                <c:pt idx="3566">
                  <c:v>174.06393724782032</c:v>
                </c:pt>
                <c:pt idx="3567">
                  <c:v>178.12984960920971</c:v>
                </c:pt>
                <c:pt idx="3568">
                  <c:v>173.61248271775628</c:v>
                </c:pt>
                <c:pt idx="3569">
                  <c:v>173.85513952766573</c:v>
                </c:pt>
                <c:pt idx="3570">
                  <c:v>172.39919866820915</c:v>
                </c:pt>
                <c:pt idx="3571">
                  <c:v>169.58889421856043</c:v>
                </c:pt>
                <c:pt idx="3572">
                  <c:v>170.87271803843009</c:v>
                </c:pt>
                <c:pt idx="3573">
                  <c:v>170.87271803843009</c:v>
                </c:pt>
                <c:pt idx="3574">
                  <c:v>170.87271803843009</c:v>
                </c:pt>
                <c:pt idx="3575">
                  <c:v>167.59402951383993</c:v>
                </c:pt>
                <c:pt idx="3576">
                  <c:v>168.87503174289665</c:v>
                </c:pt>
                <c:pt idx="3577">
                  <c:v>170.60466691120456</c:v>
                </c:pt>
                <c:pt idx="3578">
                  <c:v>173.92850088880112</c:v>
                </c:pt>
                <c:pt idx="3579">
                  <c:v>173.04816455517621</c:v>
                </c:pt>
                <c:pt idx="3580">
                  <c:v>173.04816455517621</c:v>
                </c:pt>
                <c:pt idx="3581">
                  <c:v>173.04816455517621</c:v>
                </c:pt>
                <c:pt idx="3582">
                  <c:v>172.43587934877684</c:v>
                </c:pt>
                <c:pt idx="3583">
                  <c:v>172.13396913179653</c:v>
                </c:pt>
                <c:pt idx="3584">
                  <c:v>171.43703620101013</c:v>
                </c:pt>
                <c:pt idx="3585">
                  <c:v>167.19618520922097</c:v>
                </c:pt>
                <c:pt idx="3586">
                  <c:v>165.7176716232612</c:v>
                </c:pt>
                <c:pt idx="3587">
                  <c:v>165.7176716232612</c:v>
                </c:pt>
                <c:pt idx="3588">
                  <c:v>165.7176716232612</c:v>
                </c:pt>
                <c:pt idx="3589">
                  <c:v>163.29392511497986</c:v>
                </c:pt>
                <c:pt idx="3590">
                  <c:v>160.4271888490731</c:v>
                </c:pt>
                <c:pt idx="3591">
                  <c:v>157.60277644535992</c:v>
                </c:pt>
                <c:pt idx="3592">
                  <c:v>159.05871730481647</c:v>
                </c:pt>
                <c:pt idx="3593">
                  <c:v>159.16311616489378</c:v>
                </c:pt>
                <c:pt idx="3594">
                  <c:v>159.16311616489378</c:v>
                </c:pt>
                <c:pt idx="3595">
                  <c:v>159.16311616489378</c:v>
                </c:pt>
                <c:pt idx="3596">
                  <c:v>159.97855590982198</c:v>
                </c:pt>
                <c:pt idx="3597">
                  <c:v>161.95931266047799</c:v>
                </c:pt>
                <c:pt idx="3598">
                  <c:v>160.90685928726617</c:v>
                </c:pt>
                <c:pt idx="3599">
                  <c:v>158.99382071611976</c:v>
                </c:pt>
                <c:pt idx="3600">
                  <c:v>157.82850371039194</c:v>
                </c:pt>
                <c:pt idx="3601">
                  <c:v>157.82850371039194</c:v>
                </c:pt>
                <c:pt idx="3602">
                  <c:v>157.82850371039194</c:v>
                </c:pt>
                <c:pt idx="3603">
                  <c:v>156.91148669619932</c:v>
                </c:pt>
                <c:pt idx="3604">
                  <c:v>154.50184814198244</c:v>
                </c:pt>
                <c:pt idx="3605">
                  <c:v>157.52659349341161</c:v>
                </c:pt>
                <c:pt idx="3606">
                  <c:v>155.49504810812337</c:v>
                </c:pt>
                <c:pt idx="3607">
                  <c:v>153.18134364154508</c:v>
                </c:pt>
                <c:pt idx="3608">
                  <c:v>153.18134364154508</c:v>
                </c:pt>
                <c:pt idx="3609">
                  <c:v>153.18134364154508</c:v>
                </c:pt>
                <c:pt idx="3610">
                  <c:v>149.88290398126466</c:v>
                </c:pt>
                <c:pt idx="3611">
                  <c:v>151.1554414378827</c:v>
                </c:pt>
                <c:pt idx="3612">
                  <c:v>151.2683050703987</c:v>
                </c:pt>
                <c:pt idx="3613">
                  <c:v>154.09553906492479</c:v>
                </c:pt>
                <c:pt idx="3614">
                  <c:v>153.948816342654</c:v>
                </c:pt>
                <c:pt idx="3615">
                  <c:v>153.948816342654</c:v>
                </c:pt>
                <c:pt idx="3616">
                  <c:v>153.948816342654</c:v>
                </c:pt>
                <c:pt idx="3617">
                  <c:v>154.21404587906662</c:v>
                </c:pt>
                <c:pt idx="3618">
                  <c:v>154.54981518580178</c:v>
                </c:pt>
                <c:pt idx="3619">
                  <c:v>154.07014474760871</c:v>
                </c:pt>
                <c:pt idx="3620">
                  <c:v>150.99461076154736</c:v>
                </c:pt>
                <c:pt idx="3621">
                  <c:v>150.47543805197373</c:v>
                </c:pt>
                <c:pt idx="3622">
                  <c:v>150.47543805197373</c:v>
                </c:pt>
                <c:pt idx="3623">
                  <c:v>150.47543805197373</c:v>
                </c:pt>
                <c:pt idx="3624">
                  <c:v>149.89701193532915</c:v>
                </c:pt>
                <c:pt idx="3625">
                  <c:v>151.74797550859176</c:v>
                </c:pt>
                <c:pt idx="3626">
                  <c:v>149.77850512118732</c:v>
                </c:pt>
                <c:pt idx="3627">
                  <c:v>149.62613921729073</c:v>
                </c:pt>
                <c:pt idx="3628">
                  <c:v>149.16621991478794</c:v>
                </c:pt>
                <c:pt idx="3629">
                  <c:v>149.16621991478794</c:v>
                </c:pt>
                <c:pt idx="3630">
                  <c:v>149.16621991478794</c:v>
                </c:pt>
                <c:pt idx="3631">
                  <c:v>148.09119381507293</c:v>
                </c:pt>
                <c:pt idx="3632">
                  <c:v>148.67808470415622</c:v>
                </c:pt>
                <c:pt idx="3633">
                  <c:v>147.34065065884147</c:v>
                </c:pt>
                <c:pt idx="3634">
                  <c:v>145.71259275979799</c:v>
                </c:pt>
                <c:pt idx="3635">
                  <c:v>147.15442566519005</c:v>
                </c:pt>
                <c:pt idx="3636">
                  <c:v>147.15442566519005</c:v>
                </c:pt>
                <c:pt idx="3637">
                  <c:v>147.15442566519005</c:v>
                </c:pt>
                <c:pt idx="3638">
                  <c:v>148.14198244970515</c:v>
                </c:pt>
                <c:pt idx="3639">
                  <c:v>152.01320504500438</c:v>
                </c:pt>
                <c:pt idx="3640">
                  <c:v>150.2609971501933</c:v>
                </c:pt>
                <c:pt idx="3641">
                  <c:v>150.66448463643803</c:v>
                </c:pt>
                <c:pt idx="3642">
                  <c:v>149.62613921729073</c:v>
                </c:pt>
                <c:pt idx="3643">
                  <c:v>149.62613921729073</c:v>
                </c:pt>
                <c:pt idx="3644">
                  <c:v>149.62613921729073</c:v>
                </c:pt>
                <c:pt idx="3645">
                  <c:v>150.2609971501933</c:v>
                </c:pt>
                <c:pt idx="3646">
                  <c:v>151.38116870291472</c:v>
                </c:pt>
                <c:pt idx="3647">
                  <c:v>150.82531531277334</c:v>
                </c:pt>
                <c:pt idx="3648">
                  <c:v>150.67577099968963</c:v>
                </c:pt>
                <c:pt idx="3649">
                  <c:v>151.2965209785277</c:v>
                </c:pt>
                <c:pt idx="3650">
                  <c:v>151.2965209785277</c:v>
                </c:pt>
                <c:pt idx="3651">
                  <c:v>151.2965209785277</c:v>
                </c:pt>
                <c:pt idx="3652">
                  <c:v>151.56739369656614</c:v>
                </c:pt>
                <c:pt idx="3653">
                  <c:v>150.82813690358626</c:v>
                </c:pt>
                <c:pt idx="3654">
                  <c:v>149.09003696283966</c:v>
                </c:pt>
                <c:pt idx="3655">
                  <c:v>148.486216528879</c:v>
                </c:pt>
                <c:pt idx="3656">
                  <c:v>149.96473011483874</c:v>
                </c:pt>
                <c:pt idx="3657">
                  <c:v>149.96473011483874</c:v>
                </c:pt>
                <c:pt idx="3658">
                  <c:v>149.96473011483874</c:v>
                </c:pt>
                <c:pt idx="3659">
                  <c:v>149.12107446178155</c:v>
                </c:pt>
                <c:pt idx="3660">
                  <c:v>149.65153353460681</c:v>
                </c:pt>
                <c:pt idx="3661">
                  <c:v>148.92920628650435</c:v>
                </c:pt>
                <c:pt idx="3662">
                  <c:v>149.13236082503317</c:v>
                </c:pt>
                <c:pt idx="3663">
                  <c:v>148.79094833667222</c:v>
                </c:pt>
                <c:pt idx="3664">
                  <c:v>148.79094833667222</c:v>
                </c:pt>
                <c:pt idx="3665">
                  <c:v>148.79094833667222</c:v>
                </c:pt>
                <c:pt idx="3666">
                  <c:v>149.24522445754917</c:v>
                </c:pt>
                <c:pt idx="3667">
                  <c:v>148.67808470415622</c:v>
                </c:pt>
                <c:pt idx="3668">
                  <c:v>152.39129821393303</c:v>
                </c:pt>
                <c:pt idx="3669">
                  <c:v>154.26201292288593</c:v>
                </c:pt>
                <c:pt idx="3670">
                  <c:v>150.45568691628341</c:v>
                </c:pt>
                <c:pt idx="3671">
                  <c:v>150.45568691628341</c:v>
                </c:pt>
                <c:pt idx="3672">
                  <c:v>150.45568691628341</c:v>
                </c:pt>
                <c:pt idx="3673">
                  <c:v>151.96523800118507</c:v>
                </c:pt>
                <c:pt idx="3674">
                  <c:v>154.78400722327248</c:v>
                </c:pt>
                <c:pt idx="3675">
                  <c:v>154.54417200417595</c:v>
                </c:pt>
                <c:pt idx="3676">
                  <c:v>152.84839592562287</c:v>
                </c:pt>
                <c:pt idx="3677">
                  <c:v>154.16325724443442</c:v>
                </c:pt>
                <c:pt idx="3678">
                  <c:v>154.16325724443442</c:v>
                </c:pt>
                <c:pt idx="3679">
                  <c:v>154.16325724443442</c:v>
                </c:pt>
                <c:pt idx="3680">
                  <c:v>153.60740385429307</c:v>
                </c:pt>
                <c:pt idx="3681">
                  <c:v>153.69487316949298</c:v>
                </c:pt>
                <c:pt idx="3682">
                  <c:v>150.59958804774132</c:v>
                </c:pt>
                <c:pt idx="3683">
                  <c:v>150.88739031065714</c:v>
                </c:pt>
                <c:pt idx="3684">
                  <c:v>150.3230721480771</c:v>
                </c:pt>
                <c:pt idx="3685">
                  <c:v>150.3230721480771</c:v>
                </c:pt>
                <c:pt idx="3686">
                  <c:v>150.3230721480771</c:v>
                </c:pt>
                <c:pt idx="3687">
                  <c:v>150.17634942580628</c:v>
                </c:pt>
                <c:pt idx="3688">
                  <c:v>150.70963008944446</c:v>
                </c:pt>
                <c:pt idx="3689">
                  <c:v>149.12107446178155</c:v>
                </c:pt>
                <c:pt idx="3690">
                  <c:v>148.56804266245308</c:v>
                </c:pt>
                <c:pt idx="3691">
                  <c:v>148.75991083773033</c:v>
                </c:pt>
                <c:pt idx="3692">
                  <c:v>148.75991083773033</c:v>
                </c:pt>
                <c:pt idx="3693">
                  <c:v>148.75991083773033</c:v>
                </c:pt>
                <c:pt idx="3694">
                  <c:v>150.30332101238679</c:v>
                </c:pt>
                <c:pt idx="3695">
                  <c:v>149.81236421094212</c:v>
                </c:pt>
                <c:pt idx="3696">
                  <c:v>147.48455179029938</c:v>
                </c:pt>
                <c:pt idx="3697">
                  <c:v>145.72387912304958</c:v>
                </c:pt>
                <c:pt idx="3698">
                  <c:v>146.96820067153865</c:v>
                </c:pt>
                <c:pt idx="3699">
                  <c:v>146.96820067153865</c:v>
                </c:pt>
                <c:pt idx="3700">
                  <c:v>146.96820067153865</c:v>
                </c:pt>
                <c:pt idx="3701">
                  <c:v>147.22214384469964</c:v>
                </c:pt>
                <c:pt idx="3702">
                  <c:v>146.71707908919049</c:v>
                </c:pt>
                <c:pt idx="3703">
                  <c:v>147.17135521006745</c:v>
                </c:pt>
                <c:pt idx="3704">
                  <c:v>148.60754493383371</c:v>
                </c:pt>
                <c:pt idx="3705">
                  <c:v>148.06015631613104</c:v>
                </c:pt>
                <c:pt idx="3706">
                  <c:v>148.06015631613104</c:v>
                </c:pt>
                <c:pt idx="3707">
                  <c:v>148.06015631613104</c:v>
                </c:pt>
                <c:pt idx="3708">
                  <c:v>148.94331424056884</c:v>
                </c:pt>
                <c:pt idx="3709">
                  <c:v>148.20687903840187</c:v>
                </c:pt>
                <c:pt idx="3710">
                  <c:v>149.10414491690415</c:v>
                </c:pt>
                <c:pt idx="3711">
                  <c:v>148.7824835642335</c:v>
                </c:pt>
                <c:pt idx="3712">
                  <c:v>149.08721537202675</c:v>
                </c:pt>
                <c:pt idx="3713">
                  <c:v>149.08721537202675</c:v>
                </c:pt>
                <c:pt idx="3714">
                  <c:v>149.08721537202675</c:v>
                </c:pt>
                <c:pt idx="3715">
                  <c:v>149.47095172258119</c:v>
                </c:pt>
                <c:pt idx="3716">
                  <c:v>149.05617787308486</c:v>
                </c:pt>
                <c:pt idx="3717">
                  <c:v>150.2609971501933</c:v>
                </c:pt>
                <c:pt idx="3718">
                  <c:v>150.10863124629668</c:v>
                </c:pt>
                <c:pt idx="3719">
                  <c:v>150.05219943003866</c:v>
                </c:pt>
                <c:pt idx="3720">
                  <c:v>150.05219943003866</c:v>
                </c:pt>
                <c:pt idx="3721">
                  <c:v>150.05219943003866</c:v>
                </c:pt>
                <c:pt idx="3722">
                  <c:v>149.62613921729073</c:v>
                </c:pt>
                <c:pt idx="3723">
                  <c:v>149.72489489574224</c:v>
                </c:pt>
                <c:pt idx="3724">
                  <c:v>149.91394148020655</c:v>
                </c:pt>
                <c:pt idx="3725">
                  <c:v>150.58830168448972</c:v>
                </c:pt>
                <c:pt idx="3726">
                  <c:v>151.61253914957257</c:v>
                </c:pt>
                <c:pt idx="3727">
                  <c:v>151.61253914957257</c:v>
                </c:pt>
                <c:pt idx="3728">
                  <c:v>151.61253914957257</c:v>
                </c:pt>
                <c:pt idx="3729">
                  <c:v>151.73668914534016</c:v>
                </c:pt>
                <c:pt idx="3730">
                  <c:v>151.98498913687536</c:v>
                </c:pt>
                <c:pt idx="3731">
                  <c:v>153.15312773341611</c:v>
                </c:pt>
                <c:pt idx="3732">
                  <c:v>154.34666064727293</c:v>
                </c:pt>
                <c:pt idx="3733">
                  <c:v>153.48043226771253</c:v>
                </c:pt>
                <c:pt idx="3734">
                  <c:v>153.48043226771253</c:v>
                </c:pt>
                <c:pt idx="3735">
                  <c:v>153.48043226771253</c:v>
                </c:pt>
                <c:pt idx="3736">
                  <c:v>153.63844135323495</c:v>
                </c:pt>
                <c:pt idx="3737">
                  <c:v>153.91213566208629</c:v>
                </c:pt>
                <c:pt idx="3738">
                  <c:v>153.95163793346688</c:v>
                </c:pt>
                <c:pt idx="3739">
                  <c:v>154.24790496882144</c:v>
                </c:pt>
              </c:numCache>
            </c:numRef>
          </c:val>
          <c:smooth val="0"/>
          <c:extLst>
            <c:ext xmlns:c16="http://schemas.microsoft.com/office/drawing/2014/chart" uri="{C3380CC4-5D6E-409C-BE32-E72D297353CC}">
              <c16:uniqueId val="{00000005-2CCE-47FD-B306-9786D5FF0827}"/>
            </c:ext>
          </c:extLst>
        </c:ser>
        <c:dLbls>
          <c:showLegendKey val="0"/>
          <c:showVal val="0"/>
          <c:showCatName val="0"/>
          <c:showSerName val="0"/>
          <c:showPercent val="0"/>
          <c:showBubbleSize val="0"/>
        </c:dLbls>
        <c:marker val="1"/>
        <c:smooth val="0"/>
        <c:axId val="745560624"/>
        <c:axId val="748023520"/>
      </c:lineChart>
      <c:dateAx>
        <c:axId val="748021888"/>
        <c:scaling>
          <c:orientation val="minMax"/>
          <c:min val="42736"/>
        </c:scaling>
        <c:delete val="0"/>
        <c:axPos val="b"/>
        <c:numFmt formatCode="mmm\-yy" sourceLinked="0"/>
        <c:majorTickMark val="out"/>
        <c:minorTickMark val="none"/>
        <c:tickLblPos val="low"/>
        <c:spPr>
          <a:ln>
            <a:solidFill>
              <a:srgbClr val="000000"/>
            </a:solidFill>
            <a:prstDash val="solid"/>
          </a:ln>
        </c:spPr>
        <c:txPr>
          <a:bodyPr rot="-5400000" vert="horz"/>
          <a:lstStyle/>
          <a:p>
            <a:pPr>
              <a:defRPr>
                <a:solidFill>
                  <a:srgbClr val="182B47"/>
                </a:solidFill>
              </a:defRPr>
            </a:pPr>
            <a:endParaRPr lang="es-MX"/>
          </a:p>
        </c:txPr>
        <c:crossAx val="748022432"/>
        <c:crosses val="autoZero"/>
        <c:auto val="1"/>
        <c:lblOffset val="100"/>
        <c:baseTimeUnit val="days"/>
      </c:dateAx>
      <c:valAx>
        <c:axId val="748022432"/>
        <c:scaling>
          <c:orientation val="minMax"/>
          <c:min val="80"/>
        </c:scaling>
        <c:delete val="0"/>
        <c:axPos val="r"/>
        <c:majorGridlines>
          <c:spPr>
            <a:ln>
              <a:solidFill>
                <a:srgbClr val="969696"/>
              </a:solidFill>
              <a:prstDash val="lgDash"/>
            </a:ln>
          </c:spPr>
        </c:majorGridlines>
        <c:numFmt formatCode="0" sourceLinked="0"/>
        <c:majorTickMark val="out"/>
        <c:minorTickMark val="none"/>
        <c:tickLblPos val="nextTo"/>
        <c:spPr>
          <a:ln>
            <a:solidFill>
              <a:srgbClr val="000000"/>
            </a:solidFill>
            <a:prstDash val="solid"/>
          </a:ln>
        </c:spPr>
        <c:txPr>
          <a:bodyPr/>
          <a:lstStyle/>
          <a:p>
            <a:pPr>
              <a:defRPr>
                <a:solidFill>
                  <a:srgbClr val="182B47"/>
                </a:solidFill>
              </a:defRPr>
            </a:pPr>
            <a:endParaRPr lang="es-MX"/>
          </a:p>
        </c:txPr>
        <c:crossAx val="748021888"/>
        <c:crosses val="max"/>
        <c:crossBetween val="between"/>
      </c:valAx>
      <c:valAx>
        <c:axId val="748023520"/>
        <c:scaling>
          <c:orientation val="minMax"/>
          <c:max val="200"/>
          <c:min val="50"/>
        </c:scaling>
        <c:delete val="0"/>
        <c:axPos val="l"/>
        <c:numFmt formatCode="0" sourceLinked="0"/>
        <c:majorTickMark val="out"/>
        <c:minorTickMark val="none"/>
        <c:tickLblPos val="nextTo"/>
        <c:spPr>
          <a:ln>
            <a:solidFill>
              <a:srgbClr val="000000"/>
            </a:solidFill>
          </a:ln>
        </c:spPr>
        <c:txPr>
          <a:bodyPr/>
          <a:lstStyle/>
          <a:p>
            <a:pPr>
              <a:defRPr>
                <a:solidFill>
                  <a:srgbClr val="182B47"/>
                </a:solidFill>
              </a:defRPr>
            </a:pPr>
            <a:endParaRPr lang="es-MX"/>
          </a:p>
        </c:txPr>
        <c:crossAx val="745560624"/>
        <c:crosses val="autoZero"/>
        <c:crossBetween val="between"/>
        <c:majorUnit val="30"/>
      </c:valAx>
      <c:dateAx>
        <c:axId val="745560624"/>
        <c:scaling>
          <c:orientation val="minMax"/>
        </c:scaling>
        <c:delete val="1"/>
        <c:axPos val="b"/>
        <c:numFmt formatCode="m/d/yyyy" sourceLinked="1"/>
        <c:majorTickMark val="out"/>
        <c:minorTickMark val="none"/>
        <c:tickLblPos val="nextTo"/>
        <c:crossAx val="748023520"/>
        <c:crosses val="autoZero"/>
        <c:auto val="1"/>
        <c:lblOffset val="100"/>
        <c:baseTimeUnit val="days"/>
      </c:dateAx>
      <c:spPr>
        <a:noFill/>
        <a:ln w="25400">
          <a:noFill/>
        </a:ln>
      </c:spPr>
    </c:plotArea>
    <c:plotVisOnly val="1"/>
    <c:dispBlanksAs val="gap"/>
    <c:showDLblsOverMax val="0"/>
  </c:chart>
  <c:spPr>
    <a:noFill/>
    <a:ln w="9525">
      <a:noFill/>
    </a:ln>
  </c:spPr>
  <c:txPr>
    <a:bodyPr/>
    <a:lstStyle/>
    <a:p>
      <a:pPr>
        <a:defRPr sz="1200">
          <a:solidFill>
            <a:srgbClr val="182B47"/>
          </a:solidFill>
        </a:defRPr>
      </a:pPr>
      <a:endParaRPr lang="es-MX"/>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manualLayout>
          <c:layoutTarget val="inner"/>
          <c:xMode val="edge"/>
          <c:yMode val="edge"/>
          <c:x val="2.0618556701030927E-2"/>
          <c:y val="2.4185383306410069E-2"/>
          <c:w val="0.87113943231322888"/>
          <c:h val="0.866359048326662"/>
        </c:manualLayout>
      </c:layout>
      <c:barChart>
        <c:barDir val="col"/>
        <c:grouping val="clustered"/>
        <c:varyColors val="0"/>
        <c:ser>
          <c:idx val="3"/>
          <c:order val="0"/>
          <c:tx>
            <c:strRef>
              <c:f>Hoja1!$C$2</c:f>
              <c:strCache>
                <c:ptCount val="1"/>
                <c:pt idx="0">
                  <c:v>Variación Trimestral; a.e.</c:v>
                </c:pt>
              </c:strCache>
            </c:strRef>
          </c:tx>
          <c:spPr>
            <a:solidFill>
              <a:srgbClr val="FF0000"/>
            </a:solidFill>
            <a:ln w="25400">
              <a:solidFill>
                <a:srgbClr val="FF0000"/>
              </a:solidFill>
            </a:ln>
          </c:spPr>
          <c:invertIfNegative val="0"/>
          <c:dPt>
            <c:idx val="32"/>
            <c:invertIfNegative val="0"/>
            <c:bubble3D val="0"/>
            <c:extLst>
              <c:ext xmlns:c16="http://schemas.microsoft.com/office/drawing/2014/chart" uri="{C3380CC4-5D6E-409C-BE32-E72D297353CC}">
                <c16:uniqueId val="{00000000-FF28-413B-938B-61A18604DE9E}"/>
              </c:ext>
            </c:extLst>
          </c:dPt>
          <c:dPt>
            <c:idx val="33"/>
            <c:invertIfNegative val="0"/>
            <c:bubble3D val="0"/>
            <c:extLst>
              <c:ext xmlns:c16="http://schemas.microsoft.com/office/drawing/2014/chart" uri="{C3380CC4-5D6E-409C-BE32-E72D297353CC}">
                <c16:uniqueId val="{00000001-FF28-413B-938B-61A18604DE9E}"/>
              </c:ext>
            </c:extLst>
          </c:dPt>
          <c:dPt>
            <c:idx val="34"/>
            <c:invertIfNegative val="0"/>
            <c:bubble3D val="0"/>
            <c:extLst>
              <c:ext xmlns:c16="http://schemas.microsoft.com/office/drawing/2014/chart" uri="{C3380CC4-5D6E-409C-BE32-E72D297353CC}">
                <c16:uniqueId val="{00000002-FF28-413B-938B-61A18604DE9E}"/>
              </c:ext>
            </c:extLst>
          </c:dPt>
          <c:dPt>
            <c:idx val="35"/>
            <c:invertIfNegative val="0"/>
            <c:bubble3D val="0"/>
            <c:extLst>
              <c:ext xmlns:c16="http://schemas.microsoft.com/office/drawing/2014/chart" uri="{C3380CC4-5D6E-409C-BE32-E72D297353CC}">
                <c16:uniqueId val="{00000003-FF28-413B-938B-61A18604DE9E}"/>
              </c:ext>
            </c:extLst>
          </c:dPt>
          <c:dPt>
            <c:idx val="36"/>
            <c:invertIfNegative val="0"/>
            <c:bubble3D val="0"/>
            <c:extLst>
              <c:ext xmlns:c16="http://schemas.microsoft.com/office/drawing/2014/chart" uri="{C3380CC4-5D6E-409C-BE32-E72D297353CC}">
                <c16:uniqueId val="{00000004-FF28-413B-938B-61A18604DE9E}"/>
              </c:ext>
            </c:extLst>
          </c:dPt>
          <c:dPt>
            <c:idx val="39"/>
            <c:invertIfNegative val="0"/>
            <c:bubble3D val="0"/>
            <c:extLst>
              <c:ext xmlns:c16="http://schemas.microsoft.com/office/drawing/2014/chart" uri="{C3380CC4-5D6E-409C-BE32-E72D297353CC}">
                <c16:uniqueId val="{00000005-FF28-413B-938B-61A18604DE9E}"/>
              </c:ext>
            </c:extLst>
          </c:dPt>
          <c:dPt>
            <c:idx val="40"/>
            <c:invertIfNegative val="0"/>
            <c:bubble3D val="0"/>
            <c:extLst>
              <c:ext xmlns:c16="http://schemas.microsoft.com/office/drawing/2014/chart" uri="{C3380CC4-5D6E-409C-BE32-E72D297353CC}">
                <c16:uniqueId val="{00000006-FF28-413B-938B-61A18604DE9E}"/>
              </c:ext>
            </c:extLst>
          </c:dPt>
          <c:dPt>
            <c:idx val="41"/>
            <c:invertIfNegative val="0"/>
            <c:bubble3D val="0"/>
            <c:extLst>
              <c:ext xmlns:c16="http://schemas.microsoft.com/office/drawing/2014/chart" uri="{C3380CC4-5D6E-409C-BE32-E72D297353CC}">
                <c16:uniqueId val="{00000007-FF28-413B-938B-61A18604DE9E}"/>
              </c:ext>
            </c:extLst>
          </c:dPt>
          <c:dPt>
            <c:idx val="42"/>
            <c:invertIfNegative val="0"/>
            <c:bubble3D val="0"/>
            <c:extLst>
              <c:ext xmlns:c16="http://schemas.microsoft.com/office/drawing/2014/chart" uri="{C3380CC4-5D6E-409C-BE32-E72D297353CC}">
                <c16:uniqueId val="{00000008-FF28-413B-938B-61A18604DE9E}"/>
              </c:ext>
            </c:extLst>
          </c:dPt>
          <c:dPt>
            <c:idx val="43"/>
            <c:invertIfNegative val="0"/>
            <c:bubble3D val="0"/>
            <c:extLst>
              <c:ext xmlns:c16="http://schemas.microsoft.com/office/drawing/2014/chart" uri="{C3380CC4-5D6E-409C-BE32-E72D297353CC}">
                <c16:uniqueId val="{00000009-FF28-413B-938B-61A18604DE9E}"/>
              </c:ext>
            </c:extLst>
          </c:dPt>
          <c:dLbls>
            <c:dLbl>
              <c:idx val="21"/>
              <c:layout>
                <c:manualLayout>
                  <c:x val="3.4364261168384879E-3"/>
                  <c:y val="2.991184397914386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F28-413B-938B-61A18604DE9E}"/>
                </c:ext>
              </c:extLst>
            </c:dLbl>
            <c:dLbl>
              <c:idx val="38"/>
              <c:layout>
                <c:manualLayout>
                  <c:x val="-1.260008353783422E-16"/>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FF28-413B-938B-61A18604DE9E}"/>
                </c:ext>
              </c:extLst>
            </c:dLbl>
            <c:spPr>
              <a:noFill/>
              <a:ln>
                <a:noFill/>
              </a:ln>
              <a:effectLst/>
            </c:spPr>
            <c:txPr>
              <a:bodyPr rot="-5400000" vert="horz" wrap="square" lIns="38100" tIns="19050" rIns="38100" bIns="19050" anchor="ctr">
                <a:spAutoFit/>
              </a:bodyPr>
              <a:lstStyle/>
              <a:p>
                <a:pPr>
                  <a:defRPr sz="1000" b="0"/>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Hoja1!$W$4:$W$47</c:f>
              <c:numCache>
                <c:formatCode>mmm\-yy</c:formatCode>
                <c:ptCount val="44"/>
                <c:pt idx="0">
                  <c:v>39508</c:v>
                </c:pt>
                <c:pt idx="1">
                  <c:v>39600</c:v>
                </c:pt>
                <c:pt idx="2">
                  <c:v>39692</c:v>
                </c:pt>
                <c:pt idx="3">
                  <c:v>39783</c:v>
                </c:pt>
                <c:pt idx="4">
                  <c:v>39873</c:v>
                </c:pt>
                <c:pt idx="5">
                  <c:v>39965</c:v>
                </c:pt>
                <c:pt idx="6">
                  <c:v>40057</c:v>
                </c:pt>
                <c:pt idx="7">
                  <c:v>40148</c:v>
                </c:pt>
                <c:pt idx="8">
                  <c:v>40238</c:v>
                </c:pt>
                <c:pt idx="9">
                  <c:v>40330</c:v>
                </c:pt>
                <c:pt idx="10">
                  <c:v>40422</c:v>
                </c:pt>
                <c:pt idx="11">
                  <c:v>40513</c:v>
                </c:pt>
                <c:pt idx="12">
                  <c:v>40603</c:v>
                </c:pt>
                <c:pt idx="13">
                  <c:v>40695</c:v>
                </c:pt>
                <c:pt idx="14">
                  <c:v>40787</c:v>
                </c:pt>
                <c:pt idx="15">
                  <c:v>40878</c:v>
                </c:pt>
                <c:pt idx="16">
                  <c:v>40969</c:v>
                </c:pt>
                <c:pt idx="17">
                  <c:v>41061</c:v>
                </c:pt>
                <c:pt idx="18">
                  <c:v>41153</c:v>
                </c:pt>
                <c:pt idx="19">
                  <c:v>41244</c:v>
                </c:pt>
                <c:pt idx="20">
                  <c:v>41334</c:v>
                </c:pt>
                <c:pt idx="21">
                  <c:v>41426</c:v>
                </c:pt>
                <c:pt idx="22">
                  <c:v>41518</c:v>
                </c:pt>
                <c:pt idx="23">
                  <c:v>41609</c:v>
                </c:pt>
                <c:pt idx="24">
                  <c:v>41699</c:v>
                </c:pt>
                <c:pt idx="25">
                  <c:v>41791</c:v>
                </c:pt>
                <c:pt idx="26">
                  <c:v>41883</c:v>
                </c:pt>
                <c:pt idx="27">
                  <c:v>41974</c:v>
                </c:pt>
                <c:pt idx="28">
                  <c:v>42064</c:v>
                </c:pt>
                <c:pt idx="29">
                  <c:v>42156</c:v>
                </c:pt>
                <c:pt idx="30">
                  <c:v>42248</c:v>
                </c:pt>
                <c:pt idx="31">
                  <c:v>42339</c:v>
                </c:pt>
                <c:pt idx="32">
                  <c:v>42430</c:v>
                </c:pt>
                <c:pt idx="33">
                  <c:v>42522</c:v>
                </c:pt>
                <c:pt idx="34">
                  <c:v>42614</c:v>
                </c:pt>
                <c:pt idx="35">
                  <c:v>42705</c:v>
                </c:pt>
                <c:pt idx="36">
                  <c:v>42795</c:v>
                </c:pt>
                <c:pt idx="37">
                  <c:v>42887</c:v>
                </c:pt>
                <c:pt idx="38">
                  <c:v>42979</c:v>
                </c:pt>
                <c:pt idx="39">
                  <c:v>43070</c:v>
                </c:pt>
                <c:pt idx="40">
                  <c:v>43160</c:v>
                </c:pt>
                <c:pt idx="41">
                  <c:v>43252</c:v>
                </c:pt>
                <c:pt idx="42">
                  <c:v>43344</c:v>
                </c:pt>
                <c:pt idx="43">
                  <c:v>43435</c:v>
                </c:pt>
              </c:numCache>
            </c:numRef>
          </c:cat>
          <c:val>
            <c:numRef>
              <c:f>Hoja1!$C$4:$C$47</c:f>
              <c:numCache>
                <c:formatCode>0.0</c:formatCode>
                <c:ptCount val="44"/>
                <c:pt idx="0">
                  <c:v>-0.32611272725700002</c:v>
                </c:pt>
                <c:pt idx="1">
                  <c:v>0.88418612860800005</c:v>
                </c:pt>
                <c:pt idx="2">
                  <c:v>0.295161236434</c:v>
                </c:pt>
                <c:pt idx="3">
                  <c:v>-1.591716884317</c:v>
                </c:pt>
                <c:pt idx="4">
                  <c:v>-5.0891330467379996</c:v>
                </c:pt>
                <c:pt idx="5">
                  <c:v>-1.52743300718</c:v>
                </c:pt>
                <c:pt idx="6">
                  <c:v>3.244807717559</c:v>
                </c:pt>
                <c:pt idx="7">
                  <c:v>1.7333376875449999</c:v>
                </c:pt>
                <c:pt idx="8">
                  <c:v>1.083560834459</c:v>
                </c:pt>
                <c:pt idx="9">
                  <c:v>1.0372879848459999</c:v>
                </c:pt>
                <c:pt idx="10">
                  <c:v>0.90806488620799997</c:v>
                </c:pt>
                <c:pt idx="11">
                  <c:v>0.83329982864899999</c:v>
                </c:pt>
                <c:pt idx="12">
                  <c:v>0.81137683123299997</c:v>
                </c:pt>
                <c:pt idx="13">
                  <c:v>0.44276629632499998</c:v>
                </c:pt>
                <c:pt idx="14">
                  <c:v>1.922413436512</c:v>
                </c:pt>
                <c:pt idx="15">
                  <c:v>0.71489085371899996</c:v>
                </c:pt>
                <c:pt idx="16">
                  <c:v>0.56230902060099996</c:v>
                </c:pt>
                <c:pt idx="17">
                  <c:v>0.88897333139199997</c:v>
                </c:pt>
                <c:pt idx="18">
                  <c:v>0.62650277226499995</c:v>
                </c:pt>
                <c:pt idx="19">
                  <c:v>0.84276497739900003</c:v>
                </c:pt>
                <c:pt idx="20">
                  <c:v>0.34862206139000002</c:v>
                </c:pt>
                <c:pt idx="21">
                  <c:v>-0.69619900506999999</c:v>
                </c:pt>
                <c:pt idx="22">
                  <c:v>0.97016841917200003</c:v>
                </c:pt>
                <c:pt idx="23">
                  <c:v>0.54526317724499995</c:v>
                </c:pt>
                <c:pt idx="24">
                  <c:v>0.64459908822300005</c:v>
                </c:pt>
                <c:pt idx="25">
                  <c:v>1.2719391817800001</c:v>
                </c:pt>
                <c:pt idx="26">
                  <c:v>0.37400045289799999</c:v>
                </c:pt>
                <c:pt idx="27">
                  <c:v>1.1080749378500001</c:v>
                </c:pt>
                <c:pt idx="28">
                  <c:v>0.54702009738099999</c:v>
                </c:pt>
                <c:pt idx="29">
                  <c:v>1.0469029000159999</c:v>
                </c:pt>
                <c:pt idx="30">
                  <c:v>1.224572399083</c:v>
                </c:pt>
                <c:pt idx="31">
                  <c:v>-4.2533400355000001E-2</c:v>
                </c:pt>
                <c:pt idx="32">
                  <c:v>0.60845627096800003</c:v>
                </c:pt>
                <c:pt idx="33">
                  <c:v>0.47432059372099999</c:v>
                </c:pt>
                <c:pt idx="34">
                  <c:v>1.098879044762</c:v>
                </c:pt>
                <c:pt idx="35">
                  <c:v>1.1076561355800001</c:v>
                </c:pt>
                <c:pt idx="36">
                  <c:v>0.43969485169799999</c:v>
                </c:pt>
                <c:pt idx="37">
                  <c:v>0.42774153482600002</c:v>
                </c:pt>
                <c:pt idx="38">
                  <c:v>-0.39563364499600001</c:v>
                </c:pt>
                <c:pt idx="39">
                  <c:v>1.0573053020130001</c:v>
                </c:pt>
                <c:pt idx="40">
                  <c:v>1.024031383693</c:v>
                </c:pt>
                <c:pt idx="41">
                  <c:v>-0.15912037075499999</c:v>
                </c:pt>
                <c:pt idx="42">
                  <c:v>0.60529468595000002</c:v>
                </c:pt>
                <c:pt idx="43">
                  <c:v>0.248956104145</c:v>
                </c:pt>
              </c:numCache>
            </c:numRef>
          </c:val>
          <c:extLst>
            <c:ext xmlns:c16="http://schemas.microsoft.com/office/drawing/2014/chart" uri="{C3380CC4-5D6E-409C-BE32-E72D297353CC}">
              <c16:uniqueId val="{0000000C-FF28-413B-938B-61A18604DE9E}"/>
            </c:ext>
          </c:extLst>
        </c:ser>
        <c:dLbls>
          <c:showLegendKey val="0"/>
          <c:showVal val="0"/>
          <c:showCatName val="0"/>
          <c:showSerName val="0"/>
          <c:showPercent val="0"/>
          <c:showBubbleSize val="0"/>
        </c:dLbls>
        <c:gapWidth val="0"/>
        <c:axId val="745569328"/>
        <c:axId val="745564432"/>
      </c:barChart>
      <c:dateAx>
        <c:axId val="745569328"/>
        <c:scaling>
          <c:orientation val="minMax"/>
          <c:max val="43466"/>
          <c:min val="40969"/>
        </c:scaling>
        <c:delete val="0"/>
        <c:axPos val="b"/>
        <c:numFmt formatCode="yyyy" sourceLinked="0"/>
        <c:majorTickMark val="out"/>
        <c:minorTickMark val="none"/>
        <c:tickLblPos val="low"/>
        <c:spPr>
          <a:ln>
            <a:solidFill>
              <a:srgbClr val="000000"/>
            </a:solidFill>
          </a:ln>
        </c:spPr>
        <c:txPr>
          <a:bodyPr rot="-5400000" vert="horz"/>
          <a:lstStyle/>
          <a:p>
            <a:pPr algn="ctr">
              <a:defRPr>
                <a:solidFill>
                  <a:srgbClr val="182B47"/>
                </a:solidFill>
              </a:defRPr>
            </a:pPr>
            <a:endParaRPr lang="es-MX"/>
          </a:p>
        </c:txPr>
        <c:crossAx val="745564432"/>
        <c:crosses val="autoZero"/>
        <c:auto val="1"/>
        <c:lblOffset val="100"/>
        <c:baseTimeUnit val="months"/>
        <c:majorUnit val="1"/>
        <c:majorTimeUnit val="years"/>
      </c:dateAx>
      <c:valAx>
        <c:axId val="745564432"/>
        <c:scaling>
          <c:orientation val="minMax"/>
          <c:max val="2"/>
          <c:min val="-1"/>
        </c:scaling>
        <c:delete val="0"/>
        <c:axPos val="r"/>
        <c:majorGridlines>
          <c:spPr>
            <a:ln>
              <a:prstDash val="lgDash"/>
            </a:ln>
          </c:spPr>
        </c:majorGridlines>
        <c:numFmt formatCode="0.0" sourceLinked="0"/>
        <c:majorTickMark val="out"/>
        <c:minorTickMark val="none"/>
        <c:tickLblPos val="nextTo"/>
        <c:spPr>
          <a:ln>
            <a:solidFill>
              <a:srgbClr val="000000"/>
            </a:solidFill>
          </a:ln>
        </c:spPr>
        <c:txPr>
          <a:bodyPr/>
          <a:lstStyle/>
          <a:p>
            <a:pPr>
              <a:defRPr>
                <a:solidFill>
                  <a:srgbClr val="182B47"/>
                </a:solidFill>
              </a:defRPr>
            </a:pPr>
            <a:endParaRPr lang="es-MX"/>
          </a:p>
        </c:txPr>
        <c:crossAx val="745569328"/>
        <c:crosses val="max"/>
        <c:crossBetween val="between"/>
        <c:majorUnit val="0.5"/>
      </c:valAx>
      <c:spPr>
        <a:noFill/>
      </c:spPr>
    </c:plotArea>
    <c:plotVisOnly val="1"/>
    <c:dispBlanksAs val="gap"/>
    <c:showDLblsOverMax val="0"/>
  </c:chart>
  <c:spPr>
    <a:noFill/>
    <a:ln>
      <a:noFill/>
    </a:ln>
  </c:spPr>
  <c:txPr>
    <a:bodyPr/>
    <a:lstStyle/>
    <a:p>
      <a:pPr algn="ctr">
        <a:defRPr lang="es-MX" sz="1200" b="0" i="0" u="none" strike="noStrike" kern="1200" baseline="0">
          <a:solidFill>
            <a:schemeClr val="tx1"/>
          </a:solidFill>
          <a:latin typeface="+mn-lt"/>
          <a:ea typeface="+mn-ea"/>
          <a:cs typeface="+mn-cs"/>
        </a:defRPr>
      </a:pPr>
      <a:endParaRPr lang="es-MX"/>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37"/>
    </mc:Choice>
    <mc:Fallback>
      <c:style val="37"/>
    </mc:Fallback>
  </mc:AlternateContent>
  <c:chart>
    <c:autoTitleDeleted val="0"/>
    <c:plotArea>
      <c:layout>
        <c:manualLayout>
          <c:layoutTarget val="inner"/>
          <c:xMode val="edge"/>
          <c:yMode val="edge"/>
          <c:x val="8.2199268102239917E-2"/>
          <c:y val="3.5647281757941691E-2"/>
          <c:w val="0.82709244677748617"/>
          <c:h val="0.85802902439885587"/>
        </c:manualLayout>
      </c:layout>
      <c:lineChart>
        <c:grouping val="standard"/>
        <c:varyColors val="0"/>
        <c:ser>
          <c:idx val="6"/>
          <c:order val="0"/>
          <c:tx>
            <c:v>  Agropecuario (eje izq.)</c:v>
          </c:tx>
          <c:spPr>
            <a:ln w="31750">
              <a:solidFill>
                <a:srgbClr val="008000"/>
              </a:solidFill>
            </a:ln>
          </c:spPr>
          <c:marker>
            <c:symbol val="none"/>
          </c:marker>
          <c:cat>
            <c:numRef>
              <c:f>'Gráfica SA'!$A$4:$A$505</c:f>
              <c:numCache>
                <c:formatCode>mmm\-yy</c:formatCode>
                <c:ptCount val="502"/>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pt idx="192">
                  <c:v>43466</c:v>
                </c:pt>
              </c:numCache>
            </c:numRef>
          </c:cat>
          <c:val>
            <c:numRef>
              <c:f>'Gráfica SA'!$D$4:$D$505</c:f>
              <c:numCache>
                <c:formatCode>0.00</c:formatCode>
                <c:ptCount val="502"/>
                <c:pt idx="0">
                  <c:v>83.984421306517007</c:v>
                </c:pt>
                <c:pt idx="1">
                  <c:v>83.495490973545998</c:v>
                </c:pt>
                <c:pt idx="2">
                  <c:v>85.671543792704995</c:v>
                </c:pt>
                <c:pt idx="3">
                  <c:v>85.212555359020996</c:v>
                </c:pt>
                <c:pt idx="4">
                  <c:v>83.275505202534006</c:v>
                </c:pt>
                <c:pt idx="5">
                  <c:v>88.516310020079999</c:v>
                </c:pt>
                <c:pt idx="6">
                  <c:v>89.352532588352005</c:v>
                </c:pt>
                <c:pt idx="7">
                  <c:v>85.975702161610997</c:v>
                </c:pt>
                <c:pt idx="8">
                  <c:v>88.465633752903003</c:v>
                </c:pt>
                <c:pt idx="9">
                  <c:v>79.397814993192995</c:v>
                </c:pt>
                <c:pt idx="10">
                  <c:v>88.698017939110997</c:v>
                </c:pt>
                <c:pt idx="11">
                  <c:v>88.385748011879997</c:v>
                </c:pt>
                <c:pt idx="12">
                  <c:v>93.370748684255005</c:v>
                </c:pt>
                <c:pt idx="13">
                  <c:v>90.824505704179998</c:v>
                </c:pt>
                <c:pt idx="14">
                  <c:v>89.093776460635993</c:v>
                </c:pt>
                <c:pt idx="15">
                  <c:v>87.485994415060006</c:v>
                </c:pt>
                <c:pt idx="16">
                  <c:v>86.288789091241</c:v>
                </c:pt>
                <c:pt idx="17">
                  <c:v>85.957907986495002</c:v>
                </c:pt>
                <c:pt idx="18">
                  <c:v>85.624940400648001</c:v>
                </c:pt>
                <c:pt idx="19">
                  <c:v>83.720722810238996</c:v>
                </c:pt>
                <c:pt idx="20">
                  <c:v>86.084971103125994</c:v>
                </c:pt>
                <c:pt idx="21">
                  <c:v>84.448576880936002</c:v>
                </c:pt>
                <c:pt idx="22">
                  <c:v>92.445542516890995</c:v>
                </c:pt>
                <c:pt idx="23">
                  <c:v>90.442809500326007</c:v>
                </c:pt>
                <c:pt idx="24">
                  <c:v>85.873658799848997</c:v>
                </c:pt>
                <c:pt idx="25">
                  <c:v>87.338938643028001</c:v>
                </c:pt>
                <c:pt idx="26">
                  <c:v>85.094204791457003</c:v>
                </c:pt>
                <c:pt idx="27">
                  <c:v>86.509412726540006</c:v>
                </c:pt>
                <c:pt idx="28">
                  <c:v>84.583176863511</c:v>
                </c:pt>
                <c:pt idx="29">
                  <c:v>74.723506170554998</c:v>
                </c:pt>
                <c:pt idx="30">
                  <c:v>92.976358279185007</c:v>
                </c:pt>
                <c:pt idx="31">
                  <c:v>88.738249746264998</c:v>
                </c:pt>
                <c:pt idx="32">
                  <c:v>86.594002521218002</c:v>
                </c:pt>
                <c:pt idx="33">
                  <c:v>81.139779139379002</c:v>
                </c:pt>
                <c:pt idx="34">
                  <c:v>85.834235209146001</c:v>
                </c:pt>
                <c:pt idx="35">
                  <c:v>82.538126683437</c:v>
                </c:pt>
                <c:pt idx="36">
                  <c:v>95.345023978002999</c:v>
                </c:pt>
                <c:pt idx="37">
                  <c:v>87.128180062751994</c:v>
                </c:pt>
                <c:pt idx="38">
                  <c:v>86.125142419157996</c:v>
                </c:pt>
                <c:pt idx="39">
                  <c:v>88.169754503948994</c:v>
                </c:pt>
                <c:pt idx="40">
                  <c:v>90.119322235124997</c:v>
                </c:pt>
                <c:pt idx="41">
                  <c:v>88.742760886903994</c:v>
                </c:pt>
                <c:pt idx="42">
                  <c:v>88.301106054401998</c:v>
                </c:pt>
                <c:pt idx="43">
                  <c:v>88.571601865055996</c:v>
                </c:pt>
                <c:pt idx="44">
                  <c:v>90.356493284026001</c:v>
                </c:pt>
                <c:pt idx="45">
                  <c:v>92.520493764028998</c:v>
                </c:pt>
                <c:pt idx="46">
                  <c:v>87.942805876007995</c:v>
                </c:pt>
                <c:pt idx="47">
                  <c:v>100.09172821531</c:v>
                </c:pt>
                <c:pt idx="48">
                  <c:v>92.725467593953994</c:v>
                </c:pt>
                <c:pt idx="49">
                  <c:v>95.206269396546006</c:v>
                </c:pt>
                <c:pt idx="50">
                  <c:v>95.621740955345004</c:v>
                </c:pt>
                <c:pt idx="51">
                  <c:v>91.236522032695007</c:v>
                </c:pt>
                <c:pt idx="52">
                  <c:v>92.766158462595001</c:v>
                </c:pt>
                <c:pt idx="53">
                  <c:v>96.854840836543005</c:v>
                </c:pt>
                <c:pt idx="54">
                  <c:v>94.023605240047004</c:v>
                </c:pt>
                <c:pt idx="55">
                  <c:v>95.991298100440005</c:v>
                </c:pt>
                <c:pt idx="56">
                  <c:v>93.830420417663007</c:v>
                </c:pt>
                <c:pt idx="57">
                  <c:v>97.570766598486003</c:v>
                </c:pt>
                <c:pt idx="58">
                  <c:v>101.178775165478</c:v>
                </c:pt>
                <c:pt idx="59">
                  <c:v>86.150864720756005</c:v>
                </c:pt>
                <c:pt idx="60">
                  <c:v>95.712418141282001</c:v>
                </c:pt>
                <c:pt idx="61">
                  <c:v>93.002555722240999</c:v>
                </c:pt>
                <c:pt idx="62">
                  <c:v>91.592650295162002</c:v>
                </c:pt>
                <c:pt idx="63">
                  <c:v>92.494998188637993</c:v>
                </c:pt>
                <c:pt idx="64">
                  <c:v>97.057933731625994</c:v>
                </c:pt>
                <c:pt idx="65">
                  <c:v>93.691954504543006</c:v>
                </c:pt>
                <c:pt idx="66">
                  <c:v>97.953596593355996</c:v>
                </c:pt>
                <c:pt idx="67">
                  <c:v>85.935432498135</c:v>
                </c:pt>
                <c:pt idx="68">
                  <c:v>91.896187164417995</c:v>
                </c:pt>
                <c:pt idx="69">
                  <c:v>98.576805812876998</c:v>
                </c:pt>
                <c:pt idx="70">
                  <c:v>94.440906861249005</c:v>
                </c:pt>
                <c:pt idx="71">
                  <c:v>98.482503766993005</c:v>
                </c:pt>
                <c:pt idx="72">
                  <c:v>97.839176192476003</c:v>
                </c:pt>
                <c:pt idx="73">
                  <c:v>86.844528509011994</c:v>
                </c:pt>
                <c:pt idx="74">
                  <c:v>95.333100928910994</c:v>
                </c:pt>
                <c:pt idx="75">
                  <c:v>93.953360006237006</c:v>
                </c:pt>
                <c:pt idx="76">
                  <c:v>91.290857849001</c:v>
                </c:pt>
                <c:pt idx="77">
                  <c:v>93.261825985862004</c:v>
                </c:pt>
                <c:pt idx="78">
                  <c:v>90.595194577792</c:v>
                </c:pt>
                <c:pt idx="79">
                  <c:v>88.939030976286006</c:v>
                </c:pt>
                <c:pt idx="80">
                  <c:v>90.677761683015007</c:v>
                </c:pt>
                <c:pt idx="81">
                  <c:v>91.373557037732994</c:v>
                </c:pt>
                <c:pt idx="82">
                  <c:v>92.777246956775997</c:v>
                </c:pt>
                <c:pt idx="83">
                  <c:v>94.312363364833004</c:v>
                </c:pt>
                <c:pt idx="84">
                  <c:v>90.739500919993006</c:v>
                </c:pt>
                <c:pt idx="85">
                  <c:v>94.590541775641</c:v>
                </c:pt>
                <c:pt idx="86">
                  <c:v>92.838010107524994</c:v>
                </c:pt>
                <c:pt idx="87">
                  <c:v>98.502580056943003</c:v>
                </c:pt>
                <c:pt idx="88">
                  <c:v>98.861669097733994</c:v>
                </c:pt>
                <c:pt idx="89">
                  <c:v>94.492262435515997</c:v>
                </c:pt>
                <c:pt idx="90">
                  <c:v>95.377577471476997</c:v>
                </c:pt>
                <c:pt idx="91">
                  <c:v>93.531258558540998</c:v>
                </c:pt>
                <c:pt idx="92">
                  <c:v>100.22081387086</c:v>
                </c:pt>
                <c:pt idx="93">
                  <c:v>94.380459477684994</c:v>
                </c:pt>
                <c:pt idx="94">
                  <c:v>95.929878139280007</c:v>
                </c:pt>
                <c:pt idx="95">
                  <c:v>90.599126046611005</c:v>
                </c:pt>
                <c:pt idx="96">
                  <c:v>92.742138883023998</c:v>
                </c:pt>
                <c:pt idx="97">
                  <c:v>87.252247649397006</c:v>
                </c:pt>
                <c:pt idx="98">
                  <c:v>101.464016012933</c:v>
                </c:pt>
                <c:pt idx="99">
                  <c:v>85.894516905420005</c:v>
                </c:pt>
                <c:pt idx="100">
                  <c:v>87.463159752954994</c:v>
                </c:pt>
                <c:pt idx="101">
                  <c:v>80.133413688518004</c:v>
                </c:pt>
                <c:pt idx="102">
                  <c:v>94.171676938000999</c:v>
                </c:pt>
                <c:pt idx="103">
                  <c:v>98.452785540120999</c:v>
                </c:pt>
                <c:pt idx="104">
                  <c:v>95.295234512741999</c:v>
                </c:pt>
                <c:pt idx="105">
                  <c:v>92.560935118062005</c:v>
                </c:pt>
                <c:pt idx="106">
                  <c:v>94.131728849810997</c:v>
                </c:pt>
                <c:pt idx="107">
                  <c:v>91.167147300867001</c:v>
                </c:pt>
                <c:pt idx="108">
                  <c:v>92.939626491583994</c:v>
                </c:pt>
                <c:pt idx="109">
                  <c:v>93.535541573052996</c:v>
                </c:pt>
                <c:pt idx="110">
                  <c:v>105.32946793379899</c:v>
                </c:pt>
                <c:pt idx="111">
                  <c:v>92.990798686410997</c:v>
                </c:pt>
                <c:pt idx="112">
                  <c:v>92.436611756271006</c:v>
                </c:pt>
                <c:pt idx="113">
                  <c:v>99.360138016451998</c:v>
                </c:pt>
                <c:pt idx="114">
                  <c:v>96.527735847580999</c:v>
                </c:pt>
                <c:pt idx="115">
                  <c:v>99.485381190054994</c:v>
                </c:pt>
                <c:pt idx="116">
                  <c:v>94.226681626526997</c:v>
                </c:pt>
                <c:pt idx="117">
                  <c:v>96.251532727118999</c:v>
                </c:pt>
                <c:pt idx="118">
                  <c:v>106.16308716184101</c:v>
                </c:pt>
                <c:pt idx="119">
                  <c:v>98.673214558259005</c:v>
                </c:pt>
                <c:pt idx="120">
                  <c:v>98.929015050982997</c:v>
                </c:pt>
                <c:pt idx="121">
                  <c:v>95.972396069677004</c:v>
                </c:pt>
                <c:pt idx="122">
                  <c:v>95.411174628123007</c:v>
                </c:pt>
                <c:pt idx="123">
                  <c:v>99.072365280751001</c:v>
                </c:pt>
                <c:pt idx="124">
                  <c:v>99.234954190720003</c:v>
                </c:pt>
                <c:pt idx="125">
                  <c:v>99.860852254228007</c:v>
                </c:pt>
                <c:pt idx="126">
                  <c:v>100.373993363024</c:v>
                </c:pt>
                <c:pt idx="127">
                  <c:v>97.169820758219004</c:v>
                </c:pt>
                <c:pt idx="128">
                  <c:v>100.214254213752</c:v>
                </c:pt>
                <c:pt idx="129">
                  <c:v>106.84309406738799</c:v>
                </c:pt>
                <c:pt idx="130">
                  <c:v>101.804243075324</c:v>
                </c:pt>
                <c:pt idx="131">
                  <c:v>102.69713104067399</c:v>
                </c:pt>
                <c:pt idx="132">
                  <c:v>95.107509588314002</c:v>
                </c:pt>
                <c:pt idx="133">
                  <c:v>105.27554298148</c:v>
                </c:pt>
                <c:pt idx="134">
                  <c:v>104.50461952103601</c:v>
                </c:pt>
                <c:pt idx="135">
                  <c:v>100.67121803589799</c:v>
                </c:pt>
                <c:pt idx="136">
                  <c:v>105.79225834832</c:v>
                </c:pt>
                <c:pt idx="137">
                  <c:v>100.587870074607</c:v>
                </c:pt>
                <c:pt idx="138">
                  <c:v>107.544155218302</c:v>
                </c:pt>
                <c:pt idx="139">
                  <c:v>103.30988223363801</c:v>
                </c:pt>
                <c:pt idx="140">
                  <c:v>103.960801853345</c:v>
                </c:pt>
                <c:pt idx="141">
                  <c:v>104.060349513811</c:v>
                </c:pt>
                <c:pt idx="142">
                  <c:v>103.808905750693</c:v>
                </c:pt>
                <c:pt idx="143">
                  <c:v>105.51303214364199</c:v>
                </c:pt>
                <c:pt idx="144">
                  <c:v>105.771776276029</c:v>
                </c:pt>
                <c:pt idx="145">
                  <c:v>104.99508800350399</c:v>
                </c:pt>
                <c:pt idx="146">
                  <c:v>104.55787308314299</c:v>
                </c:pt>
                <c:pt idx="147">
                  <c:v>105.86431687006601</c:v>
                </c:pt>
                <c:pt idx="148">
                  <c:v>111.41665741561</c:v>
                </c:pt>
                <c:pt idx="149">
                  <c:v>97.356143233937004</c:v>
                </c:pt>
                <c:pt idx="150">
                  <c:v>102.002501272773</c:v>
                </c:pt>
                <c:pt idx="151">
                  <c:v>105.760468467922</c:v>
                </c:pt>
                <c:pt idx="152">
                  <c:v>106.91951350424701</c:v>
                </c:pt>
                <c:pt idx="153">
                  <c:v>105.952678345702</c:v>
                </c:pt>
                <c:pt idx="154">
                  <c:v>100.76044228480499</c:v>
                </c:pt>
                <c:pt idx="155">
                  <c:v>107.203329258829</c:v>
                </c:pt>
                <c:pt idx="156">
                  <c:v>105.82102279287101</c:v>
                </c:pt>
                <c:pt idx="157">
                  <c:v>109.11044845362601</c:v>
                </c:pt>
                <c:pt idx="158">
                  <c:v>103.88704532923001</c:v>
                </c:pt>
                <c:pt idx="159">
                  <c:v>106.76114236507</c:v>
                </c:pt>
                <c:pt idx="160">
                  <c:v>105.723661252325</c:v>
                </c:pt>
                <c:pt idx="161">
                  <c:v>111.41155289839899</c:v>
                </c:pt>
                <c:pt idx="162">
                  <c:v>106.798721625263</c:v>
                </c:pt>
                <c:pt idx="163">
                  <c:v>113.61341849613601</c:v>
                </c:pt>
                <c:pt idx="164">
                  <c:v>109.841646217806</c:v>
                </c:pt>
                <c:pt idx="165">
                  <c:v>109.326666838981</c:v>
                </c:pt>
                <c:pt idx="166">
                  <c:v>108.35307040417</c:v>
                </c:pt>
                <c:pt idx="167">
                  <c:v>110.92500403347699</c:v>
                </c:pt>
                <c:pt idx="168">
                  <c:v>117.236608081226</c:v>
                </c:pt>
                <c:pt idx="169">
                  <c:v>105.679582370654</c:v>
                </c:pt>
                <c:pt idx="170">
                  <c:v>109.86485798615399</c:v>
                </c:pt>
                <c:pt idx="171">
                  <c:v>109.923236668661</c:v>
                </c:pt>
                <c:pt idx="172">
                  <c:v>107.82870746123</c:v>
                </c:pt>
                <c:pt idx="173">
                  <c:v>116.877223953167</c:v>
                </c:pt>
                <c:pt idx="174">
                  <c:v>111.33847547718</c:v>
                </c:pt>
                <c:pt idx="175">
                  <c:v>110.735206733365</c:v>
                </c:pt>
                <c:pt idx="176">
                  <c:v>112.835769164364</c:v>
                </c:pt>
                <c:pt idx="177">
                  <c:v>113.219454633334</c:v>
                </c:pt>
                <c:pt idx="178">
                  <c:v>115.559384766875</c:v>
                </c:pt>
                <c:pt idx="179">
                  <c:v>112.089932213026</c:v>
                </c:pt>
                <c:pt idx="180">
                  <c:v>115.355757529128</c:v>
                </c:pt>
                <c:pt idx="181">
                  <c:v>114.591676653235</c:v>
                </c:pt>
                <c:pt idx="182">
                  <c:v>115.268849952064</c:v>
                </c:pt>
                <c:pt idx="183">
                  <c:v>113.561384702609</c:v>
                </c:pt>
                <c:pt idx="184">
                  <c:v>116.850829764027</c:v>
                </c:pt>
                <c:pt idx="185">
                  <c:v>111.71287947517099</c:v>
                </c:pt>
                <c:pt idx="186">
                  <c:v>115.462048532414</c:v>
                </c:pt>
                <c:pt idx="187">
                  <c:v>114.30505560981899</c:v>
                </c:pt>
                <c:pt idx="188">
                  <c:v>114.659595645853</c:v>
                </c:pt>
                <c:pt idx="189">
                  <c:v>110.37427114563</c:v>
                </c:pt>
                <c:pt idx="190">
                  <c:v>120.744654884748</c:v>
                </c:pt>
                <c:pt idx="191">
                  <c:v>117.41458843093299</c:v>
                </c:pt>
              </c:numCache>
            </c:numRef>
          </c:val>
          <c:smooth val="0"/>
          <c:extLst>
            <c:ext xmlns:c16="http://schemas.microsoft.com/office/drawing/2014/chart" uri="{C3380CC4-5D6E-409C-BE32-E72D297353CC}">
              <c16:uniqueId val="{00000000-9346-4B99-B5B3-60DB14A19E01}"/>
            </c:ext>
          </c:extLst>
        </c:ser>
        <c:dLbls>
          <c:showLegendKey val="0"/>
          <c:showVal val="0"/>
          <c:showCatName val="0"/>
          <c:showSerName val="0"/>
          <c:showPercent val="0"/>
          <c:showBubbleSize val="0"/>
        </c:dLbls>
        <c:marker val="1"/>
        <c:smooth val="0"/>
        <c:axId val="745555728"/>
        <c:axId val="745564976"/>
      </c:lineChart>
      <c:lineChart>
        <c:grouping val="standard"/>
        <c:varyColors val="0"/>
        <c:ser>
          <c:idx val="1"/>
          <c:order val="1"/>
          <c:tx>
            <c:v>Total</c:v>
          </c:tx>
          <c:spPr>
            <a:ln w="31750">
              <a:solidFill>
                <a:srgbClr val="080808"/>
              </a:solidFill>
            </a:ln>
          </c:spPr>
          <c:marker>
            <c:symbol val="none"/>
          </c:marker>
          <c:dPt>
            <c:idx val="94"/>
            <c:bubble3D val="0"/>
            <c:extLst>
              <c:ext xmlns:c16="http://schemas.microsoft.com/office/drawing/2014/chart" uri="{C3380CC4-5D6E-409C-BE32-E72D297353CC}">
                <c16:uniqueId val="{00000001-9346-4B99-B5B3-60DB14A19E01}"/>
              </c:ext>
            </c:extLst>
          </c:dPt>
          <c:cat>
            <c:numRef>
              <c:f>'Gráfica SA'!$A$4:$A$505</c:f>
              <c:numCache>
                <c:formatCode>mmm\-yy</c:formatCode>
                <c:ptCount val="502"/>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pt idx="192">
                  <c:v>43466</c:v>
                </c:pt>
              </c:numCache>
            </c:numRef>
          </c:cat>
          <c:val>
            <c:numRef>
              <c:f>'Gráfica SA'!$C$4:$C$505</c:f>
              <c:numCache>
                <c:formatCode>0.00</c:formatCode>
                <c:ptCount val="502"/>
                <c:pt idx="0">
                  <c:v>79.982789310685007</c:v>
                </c:pt>
                <c:pt idx="1">
                  <c:v>80.642364338123002</c:v>
                </c:pt>
                <c:pt idx="2">
                  <c:v>80.136183872640999</c:v>
                </c:pt>
                <c:pt idx="3">
                  <c:v>80.334653275671002</c:v>
                </c:pt>
                <c:pt idx="4">
                  <c:v>80.041680759846997</c:v>
                </c:pt>
                <c:pt idx="5">
                  <c:v>80.672733233402994</c:v>
                </c:pt>
                <c:pt idx="6">
                  <c:v>80.702947705228993</c:v>
                </c:pt>
                <c:pt idx="7">
                  <c:v>79.962857061888997</c:v>
                </c:pt>
                <c:pt idx="8">
                  <c:v>80.140820341500003</c:v>
                </c:pt>
                <c:pt idx="9">
                  <c:v>80.485973445119001</c:v>
                </c:pt>
                <c:pt idx="10">
                  <c:v>80.826215740565999</c:v>
                </c:pt>
                <c:pt idx="11">
                  <c:v>81.767245533674995</c:v>
                </c:pt>
                <c:pt idx="12">
                  <c:v>82.175077215846002</c:v>
                </c:pt>
                <c:pt idx="13">
                  <c:v>82.448074544709996</c:v>
                </c:pt>
                <c:pt idx="14">
                  <c:v>83.456411558300005</c:v>
                </c:pt>
                <c:pt idx="15">
                  <c:v>83.361306881377004</c:v>
                </c:pt>
                <c:pt idx="16">
                  <c:v>83.810024148894996</c:v>
                </c:pt>
                <c:pt idx="17">
                  <c:v>83.677793370629004</c:v>
                </c:pt>
                <c:pt idx="18">
                  <c:v>83.245245034923002</c:v>
                </c:pt>
                <c:pt idx="19">
                  <c:v>83.403058887561997</c:v>
                </c:pt>
                <c:pt idx="20">
                  <c:v>83.461972568677993</c:v>
                </c:pt>
                <c:pt idx="21">
                  <c:v>83.866359279164996</c:v>
                </c:pt>
                <c:pt idx="22">
                  <c:v>84.751889302059993</c:v>
                </c:pt>
                <c:pt idx="23">
                  <c:v>84.474529121177994</c:v>
                </c:pt>
                <c:pt idx="24">
                  <c:v>84.540235241426998</c:v>
                </c:pt>
                <c:pt idx="25">
                  <c:v>84.826427913456001</c:v>
                </c:pt>
                <c:pt idx="26">
                  <c:v>84.510593359908</c:v>
                </c:pt>
                <c:pt idx="27">
                  <c:v>85.016306761552997</c:v>
                </c:pt>
                <c:pt idx="28">
                  <c:v>85.910290847545994</c:v>
                </c:pt>
                <c:pt idx="29">
                  <c:v>84.521912760095006</c:v>
                </c:pt>
                <c:pt idx="30">
                  <c:v>84.832922022706001</c:v>
                </c:pt>
                <c:pt idx="31">
                  <c:v>85.968313342542004</c:v>
                </c:pt>
                <c:pt idx="32">
                  <c:v>86.028089939978003</c:v>
                </c:pt>
                <c:pt idx="33">
                  <c:v>86.236117376091997</c:v>
                </c:pt>
                <c:pt idx="34">
                  <c:v>87.119456216729006</c:v>
                </c:pt>
                <c:pt idx="35">
                  <c:v>87.664607738751997</c:v>
                </c:pt>
                <c:pt idx="36">
                  <c:v>89.006924642249004</c:v>
                </c:pt>
                <c:pt idx="37">
                  <c:v>88.307257107141993</c:v>
                </c:pt>
                <c:pt idx="38">
                  <c:v>88.178885708272006</c:v>
                </c:pt>
                <c:pt idx="39">
                  <c:v>88.927139749972</c:v>
                </c:pt>
                <c:pt idx="40">
                  <c:v>90.289771833833001</c:v>
                </c:pt>
                <c:pt idx="41">
                  <c:v>89.360766865350001</c:v>
                </c:pt>
                <c:pt idx="42">
                  <c:v>89.521497063244993</c:v>
                </c:pt>
                <c:pt idx="43">
                  <c:v>89.747570601682995</c:v>
                </c:pt>
                <c:pt idx="44">
                  <c:v>89.722791542259003</c:v>
                </c:pt>
                <c:pt idx="45">
                  <c:v>90.121470961949996</c:v>
                </c:pt>
                <c:pt idx="46">
                  <c:v>89.511904015954997</c:v>
                </c:pt>
                <c:pt idx="47">
                  <c:v>90.106585956410001</c:v>
                </c:pt>
                <c:pt idx="48">
                  <c:v>90.0368606551</c:v>
                </c:pt>
                <c:pt idx="49">
                  <c:v>90.252569107682007</c:v>
                </c:pt>
                <c:pt idx="50">
                  <c:v>90.463560743873003</c:v>
                </c:pt>
                <c:pt idx="51">
                  <c:v>91.066370480353001</c:v>
                </c:pt>
                <c:pt idx="52">
                  <c:v>91.532937961003995</c:v>
                </c:pt>
                <c:pt idx="53">
                  <c:v>91.889742810094006</c:v>
                </c:pt>
                <c:pt idx="54">
                  <c:v>91.839609463165999</c:v>
                </c:pt>
                <c:pt idx="55">
                  <c:v>91.824870548243993</c:v>
                </c:pt>
                <c:pt idx="56">
                  <c:v>92.333842474407007</c:v>
                </c:pt>
                <c:pt idx="57">
                  <c:v>92.615120954763995</c:v>
                </c:pt>
                <c:pt idx="58">
                  <c:v>91.788813125946007</c:v>
                </c:pt>
                <c:pt idx="59">
                  <c:v>91.828405666270001</c:v>
                </c:pt>
                <c:pt idx="60">
                  <c:v>92.337519692615999</c:v>
                </c:pt>
                <c:pt idx="61">
                  <c:v>92.332521310369998</c:v>
                </c:pt>
                <c:pt idx="62">
                  <c:v>91.517321247987994</c:v>
                </c:pt>
                <c:pt idx="63">
                  <c:v>92.994654588526998</c:v>
                </c:pt>
                <c:pt idx="64">
                  <c:v>92.768965647407995</c:v>
                </c:pt>
                <c:pt idx="65">
                  <c:v>93.507253319045006</c:v>
                </c:pt>
                <c:pt idx="66">
                  <c:v>93.411371807509994</c:v>
                </c:pt>
                <c:pt idx="67">
                  <c:v>92.375478167672995</c:v>
                </c:pt>
                <c:pt idx="68">
                  <c:v>92.155187969910997</c:v>
                </c:pt>
                <c:pt idx="69">
                  <c:v>92.749140474168001</c:v>
                </c:pt>
                <c:pt idx="70">
                  <c:v>91.020138322115002</c:v>
                </c:pt>
                <c:pt idx="71">
                  <c:v>89.794344544436996</c:v>
                </c:pt>
                <c:pt idx="72">
                  <c:v>86.804224066307995</c:v>
                </c:pt>
                <c:pt idx="73">
                  <c:v>86.355688965417997</c:v>
                </c:pt>
                <c:pt idx="74">
                  <c:v>86.200827340323997</c:v>
                </c:pt>
                <c:pt idx="75">
                  <c:v>85.481434005881994</c:v>
                </c:pt>
                <c:pt idx="76">
                  <c:v>85.089896229687994</c:v>
                </c:pt>
                <c:pt idx="77">
                  <c:v>86.432066353242007</c:v>
                </c:pt>
                <c:pt idx="78">
                  <c:v>87.922245089919997</c:v>
                </c:pt>
                <c:pt idx="79">
                  <c:v>87.576684349424994</c:v>
                </c:pt>
                <c:pt idx="80">
                  <c:v>87.989384916928003</c:v>
                </c:pt>
                <c:pt idx="81">
                  <c:v>88.913482890904007</c:v>
                </c:pt>
                <c:pt idx="82">
                  <c:v>89.563251390511994</c:v>
                </c:pt>
                <c:pt idx="83">
                  <c:v>89.633190115502003</c:v>
                </c:pt>
                <c:pt idx="84">
                  <c:v>89.679702038420004</c:v>
                </c:pt>
                <c:pt idx="85">
                  <c:v>89.941337012828996</c:v>
                </c:pt>
                <c:pt idx="86">
                  <c:v>91.244414012031001</c:v>
                </c:pt>
                <c:pt idx="87">
                  <c:v>91.367432289386002</c:v>
                </c:pt>
                <c:pt idx="88">
                  <c:v>91.498808846825</c:v>
                </c:pt>
                <c:pt idx="89">
                  <c:v>91.424804158179995</c:v>
                </c:pt>
                <c:pt idx="90">
                  <c:v>91.817076650727003</c:v>
                </c:pt>
                <c:pt idx="91">
                  <c:v>92.023961314901996</c:v>
                </c:pt>
                <c:pt idx="92">
                  <c:v>92.462457622626005</c:v>
                </c:pt>
                <c:pt idx="93">
                  <c:v>92.450447590641005</c:v>
                </c:pt>
                <c:pt idx="94">
                  <c:v>92.790664804577005</c:v>
                </c:pt>
                <c:pt idx="95">
                  <c:v>93.300637803170005</c:v>
                </c:pt>
                <c:pt idx="96">
                  <c:v>93.317037485411007</c:v>
                </c:pt>
                <c:pt idx="97">
                  <c:v>93.385653534162998</c:v>
                </c:pt>
                <c:pt idx="98">
                  <c:v>94.051776640377</c:v>
                </c:pt>
                <c:pt idx="99">
                  <c:v>93.563880509067999</c:v>
                </c:pt>
                <c:pt idx="100">
                  <c:v>94.529579414389005</c:v>
                </c:pt>
                <c:pt idx="101">
                  <c:v>95.012096335061003</c:v>
                </c:pt>
                <c:pt idx="102">
                  <c:v>95.475238640826007</c:v>
                </c:pt>
                <c:pt idx="103">
                  <c:v>96.085642723025003</c:v>
                </c:pt>
                <c:pt idx="104">
                  <c:v>96.227634691648007</c:v>
                </c:pt>
                <c:pt idx="105">
                  <c:v>96.204400713694</c:v>
                </c:pt>
                <c:pt idx="106">
                  <c:v>97.342307990578007</c:v>
                </c:pt>
                <c:pt idx="107">
                  <c:v>96.785286455618007</c:v>
                </c:pt>
                <c:pt idx="108">
                  <c:v>97.259738988286003</c:v>
                </c:pt>
                <c:pt idx="109">
                  <c:v>97.546558405818004</c:v>
                </c:pt>
                <c:pt idx="110">
                  <c:v>97.938115518030003</c:v>
                </c:pt>
                <c:pt idx="111">
                  <c:v>98.348497677908</c:v>
                </c:pt>
                <c:pt idx="112">
                  <c:v>97.790768297509999</c:v>
                </c:pt>
                <c:pt idx="113">
                  <c:v>98.649645254304005</c:v>
                </c:pt>
                <c:pt idx="114">
                  <c:v>99.129152521942999</c:v>
                </c:pt>
                <c:pt idx="115">
                  <c:v>98.650219079194002</c:v>
                </c:pt>
                <c:pt idx="116">
                  <c:v>98.925682693995</c:v>
                </c:pt>
                <c:pt idx="117">
                  <c:v>98.962228164237004</c:v>
                </c:pt>
                <c:pt idx="118">
                  <c:v>100.540148800816</c:v>
                </c:pt>
                <c:pt idx="119">
                  <c:v>99.477547770328002</c:v>
                </c:pt>
                <c:pt idx="120">
                  <c:v>99.480839162582996</c:v>
                </c:pt>
                <c:pt idx="121">
                  <c:v>99.440263600573999</c:v>
                </c:pt>
                <c:pt idx="122">
                  <c:v>99.682406192759004</c:v>
                </c:pt>
                <c:pt idx="123">
                  <c:v>99.133306075384994</c:v>
                </c:pt>
                <c:pt idx="124">
                  <c:v>99.817314691568995</c:v>
                </c:pt>
                <c:pt idx="125">
                  <c:v>99.528301803407999</c:v>
                </c:pt>
                <c:pt idx="126">
                  <c:v>99.661053019470003</c:v>
                </c:pt>
                <c:pt idx="127">
                  <c:v>100.337436375302</c:v>
                </c:pt>
                <c:pt idx="128">
                  <c:v>100.431998913272</c:v>
                </c:pt>
                <c:pt idx="129">
                  <c:v>100.63217514943101</c:v>
                </c:pt>
                <c:pt idx="130">
                  <c:v>100.75326614972199</c:v>
                </c:pt>
                <c:pt idx="131">
                  <c:v>100.95995485474501</c:v>
                </c:pt>
                <c:pt idx="132">
                  <c:v>100.12669734204501</c:v>
                </c:pt>
                <c:pt idx="133">
                  <c:v>101.61144355376</c:v>
                </c:pt>
                <c:pt idx="134">
                  <c:v>101.352060129663</c:v>
                </c:pt>
                <c:pt idx="135">
                  <c:v>102.345746063527</c:v>
                </c:pt>
                <c:pt idx="136">
                  <c:v>102.912324561535</c:v>
                </c:pt>
                <c:pt idx="137">
                  <c:v>102.39813137668099</c:v>
                </c:pt>
                <c:pt idx="138">
                  <c:v>102.89635143973</c:v>
                </c:pt>
                <c:pt idx="139">
                  <c:v>102.696801195746</c:v>
                </c:pt>
                <c:pt idx="140">
                  <c:v>102.71206173697</c:v>
                </c:pt>
                <c:pt idx="141">
                  <c:v>103.877160247139</c:v>
                </c:pt>
                <c:pt idx="142">
                  <c:v>103.939507688775</c:v>
                </c:pt>
                <c:pt idx="143">
                  <c:v>103.995053513985</c:v>
                </c:pt>
                <c:pt idx="144">
                  <c:v>104.112432238963</c:v>
                </c:pt>
                <c:pt idx="145">
                  <c:v>104.570588178271</c:v>
                </c:pt>
                <c:pt idx="146">
                  <c:v>104.38325478291399</c:v>
                </c:pt>
                <c:pt idx="147">
                  <c:v>106.13354363995199</c:v>
                </c:pt>
                <c:pt idx="148">
                  <c:v>105.152166898</c:v>
                </c:pt>
                <c:pt idx="149">
                  <c:v>105.327374483254</c:v>
                </c:pt>
                <c:pt idx="150">
                  <c:v>106.345509890326</c:v>
                </c:pt>
                <c:pt idx="151">
                  <c:v>106.54447782051299</c:v>
                </c:pt>
                <c:pt idx="152">
                  <c:v>107.65055281033599</c:v>
                </c:pt>
                <c:pt idx="153">
                  <c:v>106.771623187413</c:v>
                </c:pt>
                <c:pt idx="154">
                  <c:v>105.982232989416</c:v>
                </c:pt>
                <c:pt idx="155">
                  <c:v>106.592836882201</c:v>
                </c:pt>
                <c:pt idx="156">
                  <c:v>107.25532124277601</c:v>
                </c:pt>
                <c:pt idx="157">
                  <c:v>108.147681592635</c:v>
                </c:pt>
                <c:pt idx="158">
                  <c:v>107.468307822452</c:v>
                </c:pt>
                <c:pt idx="159">
                  <c:v>107.52728815741099</c:v>
                </c:pt>
                <c:pt idx="160">
                  <c:v>107.80793022883999</c:v>
                </c:pt>
                <c:pt idx="161">
                  <c:v>108.610558270307</c:v>
                </c:pt>
                <c:pt idx="162">
                  <c:v>108.478401449888</c:v>
                </c:pt>
                <c:pt idx="163">
                  <c:v>108.541400191246</c:v>
                </c:pt>
                <c:pt idx="164">
                  <c:v>109.32550093887799</c:v>
                </c:pt>
                <c:pt idx="165">
                  <c:v>109.743637789638</c:v>
                </c:pt>
                <c:pt idx="166">
                  <c:v>109.58755830065699</c:v>
                </c:pt>
                <c:pt idx="167">
                  <c:v>110.652621241952</c:v>
                </c:pt>
                <c:pt idx="168">
                  <c:v>110.879006372278</c:v>
                </c:pt>
                <c:pt idx="169">
                  <c:v>110.202152112306</c:v>
                </c:pt>
                <c:pt idx="170">
                  <c:v>110.41629961555699</c:v>
                </c:pt>
                <c:pt idx="171">
                  <c:v>110.90611098698599</c:v>
                </c:pt>
                <c:pt idx="172">
                  <c:v>110.49915502799099</c:v>
                </c:pt>
                <c:pt idx="173">
                  <c:v>111.138207472171</c:v>
                </c:pt>
                <c:pt idx="174">
                  <c:v>110.07886063584699</c:v>
                </c:pt>
                <c:pt idx="175">
                  <c:v>111.155545897751</c:v>
                </c:pt>
                <c:pt idx="176">
                  <c:v>110.079075105125</c:v>
                </c:pt>
                <c:pt idx="177">
                  <c:v>110.830530703986</c:v>
                </c:pt>
                <c:pt idx="178">
                  <c:v>111.53067220599701</c:v>
                </c:pt>
                <c:pt idx="179">
                  <c:v>112.78304574339499</c:v>
                </c:pt>
                <c:pt idx="180">
                  <c:v>111.893214829529</c:v>
                </c:pt>
                <c:pt idx="181">
                  <c:v>112.59471165555</c:v>
                </c:pt>
                <c:pt idx="182">
                  <c:v>113.11354512264801</c:v>
                </c:pt>
                <c:pt idx="183">
                  <c:v>112.433056288659</c:v>
                </c:pt>
                <c:pt idx="184">
                  <c:v>112.965555531259</c:v>
                </c:pt>
                <c:pt idx="185">
                  <c:v>112.811260177942</c:v>
                </c:pt>
                <c:pt idx="186">
                  <c:v>113.222293515697</c:v>
                </c:pt>
                <c:pt idx="187">
                  <c:v>113.182321613973</c:v>
                </c:pt>
                <c:pt idx="188">
                  <c:v>113.446134979048</c:v>
                </c:pt>
                <c:pt idx="189">
                  <c:v>113.063323227254</c:v>
                </c:pt>
                <c:pt idx="190">
                  <c:v>113.488809130633</c:v>
                </c:pt>
                <c:pt idx="191">
                  <c:v>112.98698018933899</c:v>
                </c:pt>
              </c:numCache>
            </c:numRef>
          </c:val>
          <c:smooth val="0"/>
          <c:extLst>
            <c:ext xmlns:c16="http://schemas.microsoft.com/office/drawing/2014/chart" uri="{C3380CC4-5D6E-409C-BE32-E72D297353CC}">
              <c16:uniqueId val="{00000002-9346-4B99-B5B3-60DB14A19E01}"/>
            </c:ext>
          </c:extLst>
        </c:ser>
        <c:ser>
          <c:idx val="3"/>
          <c:order val="2"/>
          <c:tx>
            <c:v>  Industrial</c:v>
          </c:tx>
          <c:spPr>
            <a:ln w="31750">
              <a:solidFill>
                <a:srgbClr val="0000FF"/>
              </a:solidFill>
            </a:ln>
          </c:spPr>
          <c:marker>
            <c:symbol val="none"/>
          </c:marker>
          <c:cat>
            <c:numRef>
              <c:f>'Gráfica SA'!$A$4:$A$505</c:f>
              <c:numCache>
                <c:formatCode>mmm\-yy</c:formatCode>
                <c:ptCount val="502"/>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pt idx="192">
                  <c:v>43466</c:v>
                </c:pt>
              </c:numCache>
            </c:numRef>
          </c:cat>
          <c:val>
            <c:numRef>
              <c:f>'Gráfica SA'!$E$4:$E$505</c:f>
              <c:numCache>
                <c:formatCode>0.00</c:formatCode>
                <c:ptCount val="502"/>
                <c:pt idx="0">
                  <c:v>87.544490372514005</c:v>
                </c:pt>
                <c:pt idx="1">
                  <c:v>89.045483592226006</c:v>
                </c:pt>
                <c:pt idx="2">
                  <c:v>88.238277586034997</c:v>
                </c:pt>
                <c:pt idx="3">
                  <c:v>88.327426909378005</c:v>
                </c:pt>
                <c:pt idx="4">
                  <c:v>88.47188723104</c:v>
                </c:pt>
                <c:pt idx="5">
                  <c:v>89.012658512594996</c:v>
                </c:pt>
                <c:pt idx="6">
                  <c:v>88.947608789502993</c:v>
                </c:pt>
                <c:pt idx="7">
                  <c:v>88.788238617293999</c:v>
                </c:pt>
                <c:pt idx="8">
                  <c:v>88.684208544064006</c:v>
                </c:pt>
                <c:pt idx="9">
                  <c:v>89.087737378544006</c:v>
                </c:pt>
                <c:pt idx="10">
                  <c:v>89.139247778910999</c:v>
                </c:pt>
                <c:pt idx="11">
                  <c:v>90.578225051141004</c:v>
                </c:pt>
                <c:pt idx="12">
                  <c:v>90.995679596463006</c:v>
                </c:pt>
                <c:pt idx="13">
                  <c:v>90.255441880766</c:v>
                </c:pt>
                <c:pt idx="14">
                  <c:v>92.210294293613998</c:v>
                </c:pt>
                <c:pt idx="15">
                  <c:v>92.449818960466999</c:v>
                </c:pt>
                <c:pt idx="16">
                  <c:v>92.093492292625001</c:v>
                </c:pt>
                <c:pt idx="17">
                  <c:v>92.287666302483004</c:v>
                </c:pt>
                <c:pt idx="18">
                  <c:v>91.908296342799005</c:v>
                </c:pt>
                <c:pt idx="19">
                  <c:v>91.853781498629004</c:v>
                </c:pt>
                <c:pt idx="20">
                  <c:v>92.413036991729996</c:v>
                </c:pt>
                <c:pt idx="21">
                  <c:v>92.833859987501995</c:v>
                </c:pt>
                <c:pt idx="22">
                  <c:v>92.957230254552002</c:v>
                </c:pt>
                <c:pt idx="23">
                  <c:v>92.825458345100003</c:v>
                </c:pt>
                <c:pt idx="24">
                  <c:v>93.274342703318993</c:v>
                </c:pt>
                <c:pt idx="25">
                  <c:v>93.260736645690002</c:v>
                </c:pt>
                <c:pt idx="26">
                  <c:v>93.276382730028999</c:v>
                </c:pt>
                <c:pt idx="27">
                  <c:v>93.509901430705</c:v>
                </c:pt>
                <c:pt idx="28">
                  <c:v>95.120399356085002</c:v>
                </c:pt>
                <c:pt idx="29">
                  <c:v>93.471725716833006</c:v>
                </c:pt>
                <c:pt idx="30">
                  <c:v>91.651226931463995</c:v>
                </c:pt>
                <c:pt idx="31">
                  <c:v>94.341478166567995</c:v>
                </c:pt>
                <c:pt idx="32">
                  <c:v>94.421359604082994</c:v>
                </c:pt>
                <c:pt idx="33">
                  <c:v>94.328691895534007</c:v>
                </c:pt>
                <c:pt idx="34">
                  <c:v>96.227333493903998</c:v>
                </c:pt>
                <c:pt idx="35">
                  <c:v>97.935823900315</c:v>
                </c:pt>
                <c:pt idx="36">
                  <c:v>97.366434862893001</c:v>
                </c:pt>
                <c:pt idx="37">
                  <c:v>96.749020094694998</c:v>
                </c:pt>
                <c:pt idx="38">
                  <c:v>97.377129178565994</c:v>
                </c:pt>
                <c:pt idx="39">
                  <c:v>97.830835652860003</c:v>
                </c:pt>
                <c:pt idx="40">
                  <c:v>98.706438622261999</c:v>
                </c:pt>
                <c:pt idx="41">
                  <c:v>98.447770303382995</c:v>
                </c:pt>
                <c:pt idx="42">
                  <c:v>98.464551438116004</c:v>
                </c:pt>
                <c:pt idx="43">
                  <c:v>98.774369596745004</c:v>
                </c:pt>
                <c:pt idx="44">
                  <c:v>98.812652825897004</c:v>
                </c:pt>
                <c:pt idx="45">
                  <c:v>98.481984993488993</c:v>
                </c:pt>
                <c:pt idx="46">
                  <c:v>98.581855409813002</c:v>
                </c:pt>
                <c:pt idx="47">
                  <c:v>98.217461186045995</c:v>
                </c:pt>
                <c:pt idx="48">
                  <c:v>97.782253287539007</c:v>
                </c:pt>
                <c:pt idx="49">
                  <c:v>98.517618684021002</c:v>
                </c:pt>
                <c:pt idx="50">
                  <c:v>99.239083141014007</c:v>
                </c:pt>
                <c:pt idx="51">
                  <c:v>99.063395682549995</c:v>
                </c:pt>
                <c:pt idx="52">
                  <c:v>99.070364030223999</c:v>
                </c:pt>
                <c:pt idx="53">
                  <c:v>99.627297858633995</c:v>
                </c:pt>
                <c:pt idx="54">
                  <c:v>99.483165135716007</c:v>
                </c:pt>
                <c:pt idx="55">
                  <c:v>98.072963652358993</c:v>
                </c:pt>
                <c:pt idx="56">
                  <c:v>99.677252480828997</c:v>
                </c:pt>
                <c:pt idx="57">
                  <c:v>99.377953276775003</c:v>
                </c:pt>
                <c:pt idx="58">
                  <c:v>98.64868991486</c:v>
                </c:pt>
                <c:pt idx="59">
                  <c:v>99.571126170076994</c:v>
                </c:pt>
                <c:pt idx="60">
                  <c:v>98.729213817287999</c:v>
                </c:pt>
                <c:pt idx="61">
                  <c:v>99.680650748491004</c:v>
                </c:pt>
                <c:pt idx="62">
                  <c:v>98.793477829444996</c:v>
                </c:pt>
                <c:pt idx="63">
                  <c:v>98.169944371998</c:v>
                </c:pt>
                <c:pt idx="64">
                  <c:v>98.475208410435997</c:v>
                </c:pt>
                <c:pt idx="65">
                  <c:v>99.671668884878997</c:v>
                </c:pt>
                <c:pt idx="66">
                  <c:v>98.076880846150999</c:v>
                </c:pt>
                <c:pt idx="67">
                  <c:v>97.606189722313999</c:v>
                </c:pt>
                <c:pt idx="68">
                  <c:v>96.809803977946999</c:v>
                </c:pt>
                <c:pt idx="69">
                  <c:v>97.597788464104994</c:v>
                </c:pt>
                <c:pt idx="70">
                  <c:v>95.550023818362007</c:v>
                </c:pt>
                <c:pt idx="71">
                  <c:v>94.466927176092995</c:v>
                </c:pt>
                <c:pt idx="72">
                  <c:v>90.592386212500998</c:v>
                </c:pt>
                <c:pt idx="73">
                  <c:v>89.903233269297999</c:v>
                </c:pt>
                <c:pt idx="74">
                  <c:v>89.243114764067002</c:v>
                </c:pt>
                <c:pt idx="75">
                  <c:v>89.472432825838993</c:v>
                </c:pt>
                <c:pt idx="76">
                  <c:v>89.22286073731</c:v>
                </c:pt>
                <c:pt idx="77">
                  <c:v>89.198472114286005</c:v>
                </c:pt>
                <c:pt idx="78">
                  <c:v>90.955137936810999</c:v>
                </c:pt>
                <c:pt idx="79">
                  <c:v>90.359419534995993</c:v>
                </c:pt>
                <c:pt idx="80">
                  <c:v>91.117736001140997</c:v>
                </c:pt>
                <c:pt idx="81">
                  <c:v>91.917822459131003</c:v>
                </c:pt>
                <c:pt idx="82">
                  <c:v>92.693172237769005</c:v>
                </c:pt>
                <c:pt idx="83">
                  <c:v>92.918148394729997</c:v>
                </c:pt>
                <c:pt idx="84">
                  <c:v>94.232892884600005</c:v>
                </c:pt>
                <c:pt idx="85">
                  <c:v>93.443523875848996</c:v>
                </c:pt>
                <c:pt idx="86">
                  <c:v>95.073303587034999</c:v>
                </c:pt>
                <c:pt idx="87">
                  <c:v>95.281226448143002</c:v>
                </c:pt>
                <c:pt idx="88">
                  <c:v>94.838448238994005</c:v>
                </c:pt>
                <c:pt idx="89">
                  <c:v>94.634455133377003</c:v>
                </c:pt>
                <c:pt idx="90">
                  <c:v>94.565936407110996</c:v>
                </c:pt>
                <c:pt idx="91">
                  <c:v>95.199680451945</c:v>
                </c:pt>
                <c:pt idx="92">
                  <c:v>94.752215597930999</c:v>
                </c:pt>
                <c:pt idx="93">
                  <c:v>94.816450119034002</c:v>
                </c:pt>
                <c:pt idx="94">
                  <c:v>94.582123800415999</c:v>
                </c:pt>
                <c:pt idx="95">
                  <c:v>95.496362690994005</c:v>
                </c:pt>
                <c:pt idx="96">
                  <c:v>95.476870792425004</c:v>
                </c:pt>
                <c:pt idx="97">
                  <c:v>95.530268052641006</c:v>
                </c:pt>
                <c:pt idx="98">
                  <c:v>95.639092295297999</c:v>
                </c:pt>
                <c:pt idx="99">
                  <c:v>96.208225250590004</c:v>
                </c:pt>
                <c:pt idx="100">
                  <c:v>96.971659058819995</c:v>
                </c:pt>
                <c:pt idx="101">
                  <c:v>97.827629762981999</c:v>
                </c:pt>
                <c:pt idx="102">
                  <c:v>97.861040314315005</c:v>
                </c:pt>
                <c:pt idx="103">
                  <c:v>97.750433046983005</c:v>
                </c:pt>
                <c:pt idx="104">
                  <c:v>97.315642368846994</c:v>
                </c:pt>
                <c:pt idx="105">
                  <c:v>99.040049070291005</c:v>
                </c:pt>
                <c:pt idx="106">
                  <c:v>99.749012612513994</c:v>
                </c:pt>
                <c:pt idx="107">
                  <c:v>100.10093936912</c:v>
                </c:pt>
                <c:pt idx="108">
                  <c:v>99.249751229373999</c:v>
                </c:pt>
                <c:pt idx="109">
                  <c:v>99.247556036465994</c:v>
                </c:pt>
                <c:pt idx="110">
                  <c:v>99.656536731906996</c:v>
                </c:pt>
                <c:pt idx="111">
                  <c:v>100.271123684218</c:v>
                </c:pt>
                <c:pt idx="112">
                  <c:v>100.017577922013</c:v>
                </c:pt>
                <c:pt idx="113">
                  <c:v>100.585387524211</c:v>
                </c:pt>
                <c:pt idx="114">
                  <c:v>101.995258041309</c:v>
                </c:pt>
                <c:pt idx="115">
                  <c:v>100.15719007875001</c:v>
                </c:pt>
                <c:pt idx="116">
                  <c:v>101.086927886016</c:v>
                </c:pt>
                <c:pt idx="117">
                  <c:v>99.789496436161002</c:v>
                </c:pt>
                <c:pt idx="118">
                  <c:v>100.632536263574</c:v>
                </c:pt>
                <c:pt idx="119">
                  <c:v>99.068579818401005</c:v>
                </c:pt>
                <c:pt idx="120">
                  <c:v>99.981545846706993</c:v>
                </c:pt>
                <c:pt idx="121">
                  <c:v>100.59858280514</c:v>
                </c:pt>
                <c:pt idx="122">
                  <c:v>100.33831701918599</c:v>
                </c:pt>
                <c:pt idx="123">
                  <c:v>98.979802966676004</c:v>
                </c:pt>
                <c:pt idx="124">
                  <c:v>99.925814000626005</c:v>
                </c:pt>
                <c:pt idx="125">
                  <c:v>99.156102553734002</c:v>
                </c:pt>
                <c:pt idx="126">
                  <c:v>99.643520215069003</c:v>
                </c:pt>
                <c:pt idx="127">
                  <c:v>100.235087059397</c:v>
                </c:pt>
                <c:pt idx="128">
                  <c:v>99.853063644062999</c:v>
                </c:pt>
                <c:pt idx="129">
                  <c:v>100.70455022638301</c:v>
                </c:pt>
                <c:pt idx="130">
                  <c:v>100.477416589184</c:v>
                </c:pt>
                <c:pt idx="131">
                  <c:v>100.634380977429</c:v>
                </c:pt>
                <c:pt idx="132">
                  <c:v>101.01032693929901</c:v>
                </c:pt>
                <c:pt idx="133">
                  <c:v>101.54620762031</c:v>
                </c:pt>
                <c:pt idx="134">
                  <c:v>101.795438370741</c:v>
                </c:pt>
                <c:pt idx="135">
                  <c:v>102.736323325245</c:v>
                </c:pt>
                <c:pt idx="136">
                  <c:v>102.95406779156001</c:v>
                </c:pt>
                <c:pt idx="137">
                  <c:v>102.789357572989</c:v>
                </c:pt>
                <c:pt idx="138">
                  <c:v>102.272831273912</c:v>
                </c:pt>
                <c:pt idx="139">
                  <c:v>102.656221896174</c:v>
                </c:pt>
                <c:pt idx="140">
                  <c:v>102.80216762108</c:v>
                </c:pt>
                <c:pt idx="141">
                  <c:v>103.95122690598301</c:v>
                </c:pt>
                <c:pt idx="142">
                  <c:v>103.20610641589001</c:v>
                </c:pt>
                <c:pt idx="143">
                  <c:v>103.546954015591</c:v>
                </c:pt>
                <c:pt idx="144">
                  <c:v>102.95800904343901</c:v>
                </c:pt>
                <c:pt idx="145">
                  <c:v>103.21870786749599</c:v>
                </c:pt>
                <c:pt idx="146">
                  <c:v>102.908839723825</c:v>
                </c:pt>
                <c:pt idx="147">
                  <c:v>104.505447151906</c:v>
                </c:pt>
                <c:pt idx="148">
                  <c:v>102.845536823133</c:v>
                </c:pt>
                <c:pt idx="149">
                  <c:v>102.994219067282</c:v>
                </c:pt>
                <c:pt idx="150">
                  <c:v>104.829502118154</c:v>
                </c:pt>
                <c:pt idx="151">
                  <c:v>104.83709247676801</c:v>
                </c:pt>
                <c:pt idx="152">
                  <c:v>105.974197052123</c:v>
                </c:pt>
                <c:pt idx="153">
                  <c:v>104.31115090758099</c:v>
                </c:pt>
                <c:pt idx="154">
                  <c:v>103.402558585946</c:v>
                </c:pt>
                <c:pt idx="155">
                  <c:v>104.10243674396</c:v>
                </c:pt>
                <c:pt idx="156">
                  <c:v>104.392773778021</c:v>
                </c:pt>
                <c:pt idx="157">
                  <c:v>104.35027046810001</c:v>
                </c:pt>
                <c:pt idx="158">
                  <c:v>104.11775648094</c:v>
                </c:pt>
                <c:pt idx="159">
                  <c:v>103.98173886343901</c:v>
                </c:pt>
                <c:pt idx="160">
                  <c:v>103.938249311352</c:v>
                </c:pt>
                <c:pt idx="161">
                  <c:v>103.78417663395901</c:v>
                </c:pt>
                <c:pt idx="162">
                  <c:v>103.850060638697</c:v>
                </c:pt>
                <c:pt idx="163">
                  <c:v>103.798570621485</c:v>
                </c:pt>
                <c:pt idx="164">
                  <c:v>104.16894922845501</c:v>
                </c:pt>
                <c:pt idx="165">
                  <c:v>104.381721631913</c:v>
                </c:pt>
                <c:pt idx="166">
                  <c:v>105.08472247212801</c:v>
                </c:pt>
                <c:pt idx="167">
                  <c:v>104.487470001818</c:v>
                </c:pt>
                <c:pt idx="168">
                  <c:v>104.81557062920599</c:v>
                </c:pt>
                <c:pt idx="169">
                  <c:v>104.206152314661</c:v>
                </c:pt>
                <c:pt idx="170">
                  <c:v>104.6416410631</c:v>
                </c:pt>
                <c:pt idx="171">
                  <c:v>104.083980469805</c:v>
                </c:pt>
                <c:pt idx="172">
                  <c:v>104.114996216381</c:v>
                </c:pt>
                <c:pt idx="173">
                  <c:v>103.98976320205099</c:v>
                </c:pt>
                <c:pt idx="174">
                  <c:v>103.409396874367</c:v>
                </c:pt>
                <c:pt idx="175">
                  <c:v>103.928225873372</c:v>
                </c:pt>
                <c:pt idx="176">
                  <c:v>102.875541211556</c:v>
                </c:pt>
                <c:pt idx="177">
                  <c:v>103.642245435028</c:v>
                </c:pt>
                <c:pt idx="178">
                  <c:v>103.863850805421</c:v>
                </c:pt>
                <c:pt idx="179">
                  <c:v>105.081209706485</c:v>
                </c:pt>
                <c:pt idx="180">
                  <c:v>104.319790065641</c:v>
                </c:pt>
                <c:pt idx="181">
                  <c:v>104.67594597979399</c:v>
                </c:pt>
                <c:pt idx="182">
                  <c:v>104.44561686596199</c:v>
                </c:pt>
                <c:pt idx="183">
                  <c:v>104.118033721754</c:v>
                </c:pt>
                <c:pt idx="184">
                  <c:v>104.26162086783</c:v>
                </c:pt>
                <c:pt idx="185">
                  <c:v>104.561421269514</c:v>
                </c:pt>
                <c:pt idx="186">
                  <c:v>104.596222397593</c:v>
                </c:pt>
                <c:pt idx="187">
                  <c:v>104.153966308554</c:v>
                </c:pt>
                <c:pt idx="188">
                  <c:v>105.42191278376499</c:v>
                </c:pt>
                <c:pt idx="189">
                  <c:v>103.640742755568</c:v>
                </c:pt>
                <c:pt idx="190">
                  <c:v>103.062485481536</c:v>
                </c:pt>
                <c:pt idx="191">
                  <c:v>102.570449438807</c:v>
                </c:pt>
                <c:pt idx="192">
                  <c:v>103.15581961468099</c:v>
                </c:pt>
              </c:numCache>
            </c:numRef>
          </c:val>
          <c:smooth val="0"/>
          <c:extLst>
            <c:ext xmlns:c16="http://schemas.microsoft.com/office/drawing/2014/chart" uri="{C3380CC4-5D6E-409C-BE32-E72D297353CC}">
              <c16:uniqueId val="{00000003-9346-4B99-B5B3-60DB14A19E01}"/>
            </c:ext>
          </c:extLst>
        </c:ser>
        <c:ser>
          <c:idx val="4"/>
          <c:order val="3"/>
          <c:tx>
            <c:v>  Servicios</c:v>
          </c:tx>
          <c:spPr>
            <a:ln w="31750">
              <a:solidFill>
                <a:srgbClr val="FF0000"/>
              </a:solidFill>
            </a:ln>
          </c:spPr>
          <c:marker>
            <c:symbol val="none"/>
          </c:marker>
          <c:cat>
            <c:numRef>
              <c:f>'Gráfica SA'!$A$4:$A$505</c:f>
              <c:numCache>
                <c:formatCode>mmm\-yy</c:formatCode>
                <c:ptCount val="502"/>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pt idx="192">
                  <c:v>43466</c:v>
                </c:pt>
              </c:numCache>
            </c:numRef>
          </c:cat>
          <c:val>
            <c:numRef>
              <c:f>'Gráfica SA'!$F$4:$F$505</c:f>
              <c:numCache>
                <c:formatCode>0.00</c:formatCode>
                <c:ptCount val="502"/>
                <c:pt idx="0">
                  <c:v>75.891091572037993</c:v>
                </c:pt>
                <c:pt idx="1">
                  <c:v>75.800672769005999</c:v>
                </c:pt>
                <c:pt idx="2">
                  <c:v>75.538846212571002</c:v>
                </c:pt>
                <c:pt idx="3">
                  <c:v>75.500806981558</c:v>
                </c:pt>
                <c:pt idx="4">
                  <c:v>75.227857445297005</c:v>
                </c:pt>
                <c:pt idx="5">
                  <c:v>75.551148333089998</c:v>
                </c:pt>
                <c:pt idx="6">
                  <c:v>75.690066430938998</c:v>
                </c:pt>
                <c:pt idx="7">
                  <c:v>74.859700446657996</c:v>
                </c:pt>
                <c:pt idx="8">
                  <c:v>75.410368985239003</c:v>
                </c:pt>
                <c:pt idx="9">
                  <c:v>75.773369225308997</c:v>
                </c:pt>
                <c:pt idx="10">
                  <c:v>76.097354516916994</c:v>
                </c:pt>
                <c:pt idx="11">
                  <c:v>76.679690109762007</c:v>
                </c:pt>
                <c:pt idx="12">
                  <c:v>76.765972354360002</c:v>
                </c:pt>
                <c:pt idx="13">
                  <c:v>77.386386387982</c:v>
                </c:pt>
                <c:pt idx="14">
                  <c:v>78.533391619560007</c:v>
                </c:pt>
                <c:pt idx="15">
                  <c:v>78.082915762905003</c:v>
                </c:pt>
                <c:pt idx="16">
                  <c:v>78.759764425222997</c:v>
                </c:pt>
                <c:pt idx="17">
                  <c:v>78.87229763757</c:v>
                </c:pt>
                <c:pt idx="18">
                  <c:v>78.536965428955995</c:v>
                </c:pt>
                <c:pt idx="19">
                  <c:v>78.835409960061</c:v>
                </c:pt>
                <c:pt idx="20">
                  <c:v>78.657325537675007</c:v>
                </c:pt>
                <c:pt idx="21">
                  <c:v>78.954059083537004</c:v>
                </c:pt>
                <c:pt idx="22">
                  <c:v>80.079181236539</c:v>
                </c:pt>
                <c:pt idx="23">
                  <c:v>79.736126425544001</c:v>
                </c:pt>
                <c:pt idx="24">
                  <c:v>79.431891870250993</c:v>
                </c:pt>
                <c:pt idx="25">
                  <c:v>79.864660860024998</c:v>
                </c:pt>
                <c:pt idx="26">
                  <c:v>79.907206859824001</c:v>
                </c:pt>
                <c:pt idx="27">
                  <c:v>80.283121337574002</c:v>
                </c:pt>
                <c:pt idx="28">
                  <c:v>80.546678385226997</c:v>
                </c:pt>
                <c:pt idx="29">
                  <c:v>80.238440498909995</c:v>
                </c:pt>
                <c:pt idx="30">
                  <c:v>80.834409876730007</c:v>
                </c:pt>
                <c:pt idx="31">
                  <c:v>81.249982519612004</c:v>
                </c:pt>
                <c:pt idx="32">
                  <c:v>81.648464780428</c:v>
                </c:pt>
                <c:pt idx="33">
                  <c:v>81.917796727395995</c:v>
                </c:pt>
                <c:pt idx="34">
                  <c:v>82.475990664457996</c:v>
                </c:pt>
                <c:pt idx="35">
                  <c:v>82.685075672723002</c:v>
                </c:pt>
                <c:pt idx="36">
                  <c:v>83.800081831452999</c:v>
                </c:pt>
                <c:pt idx="37">
                  <c:v>83.727914601799</c:v>
                </c:pt>
                <c:pt idx="38">
                  <c:v>83.534560163983002</c:v>
                </c:pt>
                <c:pt idx="39">
                  <c:v>84.082316400912006</c:v>
                </c:pt>
                <c:pt idx="40">
                  <c:v>85.265970901092999</c:v>
                </c:pt>
                <c:pt idx="41">
                  <c:v>84.617320113199995</c:v>
                </c:pt>
                <c:pt idx="42">
                  <c:v>84.645402211947001</c:v>
                </c:pt>
                <c:pt idx="43">
                  <c:v>84.721107100634995</c:v>
                </c:pt>
                <c:pt idx="44">
                  <c:v>84.822466642405999</c:v>
                </c:pt>
                <c:pt idx="45">
                  <c:v>85.165581097227005</c:v>
                </c:pt>
                <c:pt idx="46">
                  <c:v>84.927470366783993</c:v>
                </c:pt>
                <c:pt idx="47">
                  <c:v>85.303753445731999</c:v>
                </c:pt>
                <c:pt idx="48">
                  <c:v>85.496439595035994</c:v>
                </c:pt>
                <c:pt idx="49">
                  <c:v>85.547115064959996</c:v>
                </c:pt>
                <c:pt idx="50">
                  <c:v>85.878458168196005</c:v>
                </c:pt>
                <c:pt idx="51">
                  <c:v>86.736194981793005</c:v>
                </c:pt>
                <c:pt idx="52">
                  <c:v>87.116537586538996</c:v>
                </c:pt>
                <c:pt idx="53">
                  <c:v>87.504587765059995</c:v>
                </c:pt>
                <c:pt idx="54">
                  <c:v>87.402204599960001</c:v>
                </c:pt>
                <c:pt idx="55">
                  <c:v>88.032028571634996</c:v>
                </c:pt>
                <c:pt idx="56">
                  <c:v>88.155659499470005</c:v>
                </c:pt>
                <c:pt idx="57">
                  <c:v>88.240763789507</c:v>
                </c:pt>
                <c:pt idx="58">
                  <c:v>87.921507129093996</c:v>
                </c:pt>
                <c:pt idx="59">
                  <c:v>88.140383235306999</c:v>
                </c:pt>
                <c:pt idx="60">
                  <c:v>88.574626020547001</c:v>
                </c:pt>
                <c:pt idx="61">
                  <c:v>88.420771050452004</c:v>
                </c:pt>
                <c:pt idx="62">
                  <c:v>87.752102464467995</c:v>
                </c:pt>
                <c:pt idx="63">
                  <c:v>90.367304893623995</c:v>
                </c:pt>
                <c:pt idx="64">
                  <c:v>89.500965118845997</c:v>
                </c:pt>
                <c:pt idx="65">
                  <c:v>90.044754354964994</c:v>
                </c:pt>
                <c:pt idx="66">
                  <c:v>90.352282664509005</c:v>
                </c:pt>
                <c:pt idx="67">
                  <c:v>89.633506915891004</c:v>
                </c:pt>
                <c:pt idx="68">
                  <c:v>89.632278672544999</c:v>
                </c:pt>
                <c:pt idx="69">
                  <c:v>89.352332416674003</c:v>
                </c:pt>
                <c:pt idx="70">
                  <c:v>88.530980206926998</c:v>
                </c:pt>
                <c:pt idx="71">
                  <c:v>86.823067136705006</c:v>
                </c:pt>
                <c:pt idx="72">
                  <c:v>84.251223565199993</c:v>
                </c:pt>
                <c:pt idx="73">
                  <c:v>84.543676634424997</c:v>
                </c:pt>
                <c:pt idx="74">
                  <c:v>84.293371607763007</c:v>
                </c:pt>
                <c:pt idx="75">
                  <c:v>82.980999017965999</c:v>
                </c:pt>
                <c:pt idx="76">
                  <c:v>82.609673968273995</c:v>
                </c:pt>
                <c:pt idx="77">
                  <c:v>84.632469155387994</c:v>
                </c:pt>
                <c:pt idx="78">
                  <c:v>85.987827306531003</c:v>
                </c:pt>
                <c:pt idx="79">
                  <c:v>85.783995059226001</c:v>
                </c:pt>
                <c:pt idx="80">
                  <c:v>86.111586924955006</c:v>
                </c:pt>
                <c:pt idx="81">
                  <c:v>86.930646330241998</c:v>
                </c:pt>
                <c:pt idx="82">
                  <c:v>87.520647324346001</c:v>
                </c:pt>
                <c:pt idx="83">
                  <c:v>87.576110981626002</c:v>
                </c:pt>
                <c:pt idx="84">
                  <c:v>87.234496018016003</c:v>
                </c:pt>
                <c:pt idx="85">
                  <c:v>88.022523089534999</c:v>
                </c:pt>
                <c:pt idx="86">
                  <c:v>89.116369822921996</c:v>
                </c:pt>
                <c:pt idx="87">
                  <c:v>89.046324621509996</c:v>
                </c:pt>
                <c:pt idx="88">
                  <c:v>89.355735730619003</c:v>
                </c:pt>
                <c:pt idx="89">
                  <c:v>89.540444000074999</c:v>
                </c:pt>
                <c:pt idx="90">
                  <c:v>90.183766417327007</c:v>
                </c:pt>
                <c:pt idx="91">
                  <c:v>90.216913638700007</c:v>
                </c:pt>
                <c:pt idx="92">
                  <c:v>90.660305530581994</c:v>
                </c:pt>
                <c:pt idx="93">
                  <c:v>91.060965928982</c:v>
                </c:pt>
                <c:pt idx="94">
                  <c:v>91.351936344929001</c:v>
                </c:pt>
                <c:pt idx="95">
                  <c:v>92.187889183191004</c:v>
                </c:pt>
                <c:pt idx="96">
                  <c:v>92.217957645105002</c:v>
                </c:pt>
                <c:pt idx="97">
                  <c:v>92.719157095940005</c:v>
                </c:pt>
                <c:pt idx="98">
                  <c:v>92.891228033212997</c:v>
                </c:pt>
                <c:pt idx="99">
                  <c:v>92.750930599789001</c:v>
                </c:pt>
                <c:pt idx="100">
                  <c:v>93.700806071114002</c:v>
                </c:pt>
                <c:pt idx="101">
                  <c:v>94.173095371073998</c:v>
                </c:pt>
                <c:pt idx="102">
                  <c:v>94.427580973866995</c:v>
                </c:pt>
                <c:pt idx="103">
                  <c:v>95.106102409445</c:v>
                </c:pt>
                <c:pt idx="104">
                  <c:v>95.415403136359004</c:v>
                </c:pt>
                <c:pt idx="105">
                  <c:v>94.947379536425998</c:v>
                </c:pt>
                <c:pt idx="106">
                  <c:v>95.694816814787004</c:v>
                </c:pt>
                <c:pt idx="107">
                  <c:v>95.429804861228007</c:v>
                </c:pt>
                <c:pt idx="108">
                  <c:v>96.567957601594003</c:v>
                </c:pt>
                <c:pt idx="109">
                  <c:v>96.820117865409998</c:v>
                </c:pt>
                <c:pt idx="110">
                  <c:v>96.880928010518005</c:v>
                </c:pt>
                <c:pt idx="111">
                  <c:v>97.481186490018999</c:v>
                </c:pt>
                <c:pt idx="112">
                  <c:v>96.957112993113995</c:v>
                </c:pt>
                <c:pt idx="113">
                  <c:v>97.548532787446007</c:v>
                </c:pt>
                <c:pt idx="114">
                  <c:v>97.847802041128006</c:v>
                </c:pt>
                <c:pt idx="115">
                  <c:v>97.895170112995999</c:v>
                </c:pt>
                <c:pt idx="116">
                  <c:v>97.561758280917005</c:v>
                </c:pt>
                <c:pt idx="117">
                  <c:v>98.852412612129001</c:v>
                </c:pt>
                <c:pt idx="118">
                  <c:v>99.606352541975994</c:v>
                </c:pt>
                <c:pt idx="119">
                  <c:v>99.617416260889996</c:v>
                </c:pt>
                <c:pt idx="120">
                  <c:v>99.485284916376997</c:v>
                </c:pt>
                <c:pt idx="121">
                  <c:v>99.061079393282995</c:v>
                </c:pt>
                <c:pt idx="122">
                  <c:v>99.719964584238994</c:v>
                </c:pt>
                <c:pt idx="123">
                  <c:v>99.271847263726997</c:v>
                </c:pt>
                <c:pt idx="124">
                  <c:v>99.782208321957</c:v>
                </c:pt>
                <c:pt idx="125">
                  <c:v>99.636776702823994</c:v>
                </c:pt>
                <c:pt idx="126">
                  <c:v>99.793484819382002</c:v>
                </c:pt>
                <c:pt idx="127">
                  <c:v>100.574488579644</c:v>
                </c:pt>
                <c:pt idx="128">
                  <c:v>100.383939658364</c:v>
                </c:pt>
                <c:pt idx="129">
                  <c:v>100.432037718788</c:v>
                </c:pt>
                <c:pt idx="130">
                  <c:v>100.584160065224</c:v>
                </c:pt>
                <c:pt idx="131">
                  <c:v>100.986061008687</c:v>
                </c:pt>
                <c:pt idx="132">
                  <c:v>100.26639537852</c:v>
                </c:pt>
                <c:pt idx="133">
                  <c:v>101.429170923645</c:v>
                </c:pt>
                <c:pt idx="134">
                  <c:v>101.24564924384001</c:v>
                </c:pt>
                <c:pt idx="135">
                  <c:v>101.94961040801699</c:v>
                </c:pt>
                <c:pt idx="136">
                  <c:v>102.811824014295</c:v>
                </c:pt>
                <c:pt idx="137">
                  <c:v>102.19988932451101</c:v>
                </c:pt>
                <c:pt idx="138">
                  <c:v>103.02104621481</c:v>
                </c:pt>
                <c:pt idx="139">
                  <c:v>102.857777201167</c:v>
                </c:pt>
                <c:pt idx="140">
                  <c:v>102.377707404913</c:v>
                </c:pt>
                <c:pt idx="141">
                  <c:v>103.79092497290701</c:v>
                </c:pt>
                <c:pt idx="142">
                  <c:v>104.30030650611999</c:v>
                </c:pt>
                <c:pt idx="143">
                  <c:v>104.05233906047999</c:v>
                </c:pt>
                <c:pt idx="144">
                  <c:v>104.969571195868</c:v>
                </c:pt>
                <c:pt idx="145">
                  <c:v>105.196358663987</c:v>
                </c:pt>
                <c:pt idx="146">
                  <c:v>105.530704455521</c:v>
                </c:pt>
                <c:pt idx="147">
                  <c:v>106.602856935085</c:v>
                </c:pt>
                <c:pt idx="148">
                  <c:v>106.222652861917</c:v>
                </c:pt>
                <c:pt idx="149">
                  <c:v>106.992941294768</c:v>
                </c:pt>
                <c:pt idx="150">
                  <c:v>107.334789562463</c:v>
                </c:pt>
                <c:pt idx="151">
                  <c:v>107.58457680914699</c:v>
                </c:pt>
                <c:pt idx="152">
                  <c:v>108.340467035041</c:v>
                </c:pt>
                <c:pt idx="153">
                  <c:v>108.25768770241601</c:v>
                </c:pt>
                <c:pt idx="154">
                  <c:v>107.952192739002</c:v>
                </c:pt>
                <c:pt idx="155">
                  <c:v>107.69822854786</c:v>
                </c:pt>
                <c:pt idx="156">
                  <c:v>109.05060110877</c:v>
                </c:pt>
                <c:pt idx="157">
                  <c:v>109.88181070596001</c:v>
                </c:pt>
                <c:pt idx="158">
                  <c:v>109.61706710807501</c:v>
                </c:pt>
                <c:pt idx="159">
                  <c:v>109.398975264</c:v>
                </c:pt>
                <c:pt idx="160">
                  <c:v>110.111055652663</c:v>
                </c:pt>
                <c:pt idx="161">
                  <c:v>110.757867110367</c:v>
                </c:pt>
                <c:pt idx="162">
                  <c:v>111.089453475133</c:v>
                </c:pt>
                <c:pt idx="163">
                  <c:v>111.170997304316</c:v>
                </c:pt>
                <c:pt idx="164">
                  <c:v>112.18337335643</c:v>
                </c:pt>
                <c:pt idx="165">
                  <c:v>112.699562335449</c:v>
                </c:pt>
                <c:pt idx="166">
                  <c:v>112.493633319856</c:v>
                </c:pt>
                <c:pt idx="167">
                  <c:v>113.73973149513</c:v>
                </c:pt>
                <c:pt idx="168">
                  <c:v>113.78655029638701</c:v>
                </c:pt>
                <c:pt idx="169">
                  <c:v>113.55576696641501</c:v>
                </c:pt>
                <c:pt idx="170">
                  <c:v>113.639189378488</c:v>
                </c:pt>
                <c:pt idx="171">
                  <c:v>114.367143231928</c:v>
                </c:pt>
                <c:pt idx="172">
                  <c:v>114.158454397753</c:v>
                </c:pt>
                <c:pt idx="173">
                  <c:v>114.602109836021</c:v>
                </c:pt>
                <c:pt idx="174">
                  <c:v>113.61887732366201</c:v>
                </c:pt>
                <c:pt idx="175">
                  <c:v>115.204882852905</c:v>
                </c:pt>
                <c:pt idx="176">
                  <c:v>114.326010020909</c:v>
                </c:pt>
                <c:pt idx="177">
                  <c:v>114.773315746422</c:v>
                </c:pt>
                <c:pt idx="178">
                  <c:v>115.595141466632</c:v>
                </c:pt>
                <c:pt idx="179">
                  <c:v>116.726482882941</c:v>
                </c:pt>
                <c:pt idx="180">
                  <c:v>115.899048425787</c:v>
                </c:pt>
                <c:pt idx="181">
                  <c:v>116.598981456819</c:v>
                </c:pt>
                <c:pt idx="182">
                  <c:v>117.66092391344</c:v>
                </c:pt>
                <c:pt idx="183">
                  <c:v>116.693698878763</c:v>
                </c:pt>
                <c:pt idx="184">
                  <c:v>117.431408145761</c:v>
                </c:pt>
                <c:pt idx="185">
                  <c:v>117.476602837925</c:v>
                </c:pt>
                <c:pt idx="186">
                  <c:v>117.75872781575499</c:v>
                </c:pt>
                <c:pt idx="187">
                  <c:v>118.196827975012</c:v>
                </c:pt>
                <c:pt idx="188">
                  <c:v>118.225649485948</c:v>
                </c:pt>
                <c:pt idx="189">
                  <c:v>118.38320324582</c:v>
                </c:pt>
                <c:pt idx="190">
                  <c:v>118.78583033879499</c:v>
                </c:pt>
                <c:pt idx="191">
                  <c:v>118.07448787397399</c:v>
                </c:pt>
              </c:numCache>
            </c:numRef>
          </c:val>
          <c:smooth val="0"/>
          <c:extLst>
            <c:ext xmlns:c16="http://schemas.microsoft.com/office/drawing/2014/chart" uri="{C3380CC4-5D6E-409C-BE32-E72D297353CC}">
              <c16:uniqueId val="{00000004-9346-4B99-B5B3-60DB14A19E01}"/>
            </c:ext>
          </c:extLst>
        </c:ser>
        <c:dLbls>
          <c:showLegendKey val="0"/>
          <c:showVal val="0"/>
          <c:showCatName val="0"/>
          <c:showSerName val="0"/>
          <c:showPercent val="0"/>
          <c:showBubbleSize val="0"/>
        </c:dLbls>
        <c:marker val="1"/>
        <c:smooth val="0"/>
        <c:axId val="745557360"/>
        <c:axId val="745566064"/>
      </c:lineChart>
      <c:dateAx>
        <c:axId val="745555728"/>
        <c:scaling>
          <c:orientation val="minMax"/>
          <c:min val="40909"/>
        </c:scaling>
        <c:delete val="0"/>
        <c:axPos val="b"/>
        <c:numFmt formatCode="yyyy" sourceLinked="0"/>
        <c:majorTickMark val="out"/>
        <c:minorTickMark val="none"/>
        <c:tickLblPos val="low"/>
        <c:spPr>
          <a:ln>
            <a:solidFill>
              <a:srgbClr val="080808"/>
            </a:solidFill>
          </a:ln>
        </c:spPr>
        <c:txPr>
          <a:bodyPr rot="-5400000" vert="horz"/>
          <a:lstStyle/>
          <a:p>
            <a:pPr>
              <a:defRPr>
                <a:solidFill>
                  <a:srgbClr val="182B47"/>
                </a:solidFill>
              </a:defRPr>
            </a:pPr>
            <a:endParaRPr lang="es-MX"/>
          </a:p>
        </c:txPr>
        <c:crossAx val="745564976"/>
        <c:crosses val="autoZero"/>
        <c:auto val="1"/>
        <c:lblOffset val="100"/>
        <c:baseTimeUnit val="months"/>
        <c:majorUnit val="12"/>
        <c:majorTimeUnit val="months"/>
      </c:dateAx>
      <c:valAx>
        <c:axId val="745564976"/>
        <c:scaling>
          <c:orientation val="minMax"/>
          <c:max val="140"/>
          <c:min val="80"/>
        </c:scaling>
        <c:delete val="0"/>
        <c:axPos val="r"/>
        <c:numFmt formatCode="0" sourceLinked="0"/>
        <c:majorTickMark val="out"/>
        <c:minorTickMark val="none"/>
        <c:tickLblPos val="nextTo"/>
        <c:spPr>
          <a:ln>
            <a:solidFill>
              <a:srgbClr val="080808"/>
            </a:solidFill>
          </a:ln>
        </c:spPr>
        <c:txPr>
          <a:bodyPr/>
          <a:lstStyle/>
          <a:p>
            <a:pPr>
              <a:defRPr>
                <a:solidFill>
                  <a:srgbClr val="182B47"/>
                </a:solidFill>
              </a:defRPr>
            </a:pPr>
            <a:endParaRPr lang="es-MX"/>
          </a:p>
        </c:txPr>
        <c:crossAx val="745555728"/>
        <c:crosses val="max"/>
        <c:crossBetween val="between"/>
        <c:majorUnit val="10"/>
      </c:valAx>
      <c:valAx>
        <c:axId val="745566064"/>
        <c:scaling>
          <c:orientation val="minMax"/>
          <c:max val="120"/>
          <c:min val="90"/>
        </c:scaling>
        <c:delete val="0"/>
        <c:axPos val="l"/>
        <c:majorGridlines>
          <c:spPr>
            <a:ln>
              <a:prstDash val="lgDash"/>
            </a:ln>
          </c:spPr>
        </c:majorGridlines>
        <c:numFmt formatCode="0" sourceLinked="0"/>
        <c:majorTickMark val="out"/>
        <c:minorTickMark val="none"/>
        <c:tickLblPos val="nextTo"/>
        <c:spPr>
          <a:ln>
            <a:solidFill>
              <a:srgbClr val="000000"/>
            </a:solidFill>
          </a:ln>
        </c:spPr>
        <c:crossAx val="745557360"/>
        <c:crosses val="autoZero"/>
        <c:crossBetween val="between"/>
      </c:valAx>
      <c:dateAx>
        <c:axId val="745557360"/>
        <c:scaling>
          <c:orientation val="minMax"/>
        </c:scaling>
        <c:delete val="1"/>
        <c:axPos val="b"/>
        <c:numFmt formatCode="mmm\-yy" sourceLinked="1"/>
        <c:majorTickMark val="out"/>
        <c:minorTickMark val="none"/>
        <c:tickLblPos val="nextTo"/>
        <c:crossAx val="745566064"/>
        <c:crosses val="autoZero"/>
        <c:auto val="1"/>
        <c:lblOffset val="100"/>
        <c:baseTimeUnit val="months"/>
        <c:majorUnit val="1"/>
        <c:minorUnit val="1"/>
      </c:dateAx>
      <c:spPr>
        <a:solidFill>
          <a:schemeClr val="bg1"/>
        </a:solidFill>
      </c:spPr>
    </c:plotArea>
    <c:plotVisOnly val="1"/>
    <c:dispBlanksAs val="gap"/>
    <c:showDLblsOverMax val="0"/>
  </c:chart>
  <c:spPr>
    <a:noFill/>
    <a:ln>
      <a:noFill/>
    </a:ln>
  </c:spPr>
  <c:txPr>
    <a:bodyPr/>
    <a:lstStyle/>
    <a:p>
      <a:pPr>
        <a:defRPr sz="1200">
          <a:solidFill>
            <a:schemeClr val="tx1"/>
          </a:solidFill>
        </a:defRPr>
      </a:pPr>
      <a:endParaRPr lang="es-MX"/>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3612804878048776E-2"/>
          <c:y val="2.1181238615664844E-2"/>
          <c:w val="0.90965654170430588"/>
          <c:h val="0.80734166666666662"/>
        </c:manualLayout>
      </c:layout>
      <c:barChart>
        <c:barDir val="col"/>
        <c:grouping val="stacked"/>
        <c:varyColors val="0"/>
        <c:ser>
          <c:idx val="1"/>
          <c:order val="1"/>
          <c:tx>
            <c:v>Fin. al sector privado</c:v>
          </c:tx>
          <c:spPr>
            <a:solidFill>
              <a:srgbClr val="31B133"/>
            </a:solidFill>
            <a:ln>
              <a:noFill/>
            </a:ln>
            <a:effectLst/>
          </c:spPr>
          <c:invertIfNegative val="0"/>
          <c:dPt>
            <c:idx val="6"/>
            <c:invertIfNegative val="0"/>
            <c:bubble3D val="0"/>
            <c:spPr>
              <a:solidFill>
                <a:srgbClr val="96E298"/>
              </a:solidFill>
              <a:ln>
                <a:noFill/>
              </a:ln>
              <a:effectLst/>
            </c:spPr>
            <c:extLst>
              <c:ext xmlns:c16="http://schemas.microsoft.com/office/drawing/2014/chart" uri="{C3380CC4-5D6E-409C-BE32-E72D297353CC}">
                <c16:uniqueId val="{00000001-D15C-49AA-9514-C25F42911BD0}"/>
              </c:ext>
            </c:extLst>
          </c:dPt>
          <c:dPt>
            <c:idx val="7"/>
            <c:invertIfNegative val="0"/>
            <c:bubble3D val="0"/>
            <c:spPr>
              <a:solidFill>
                <a:srgbClr val="96E298"/>
              </a:solidFill>
              <a:ln>
                <a:noFill/>
              </a:ln>
              <a:effectLst/>
            </c:spPr>
            <c:extLst>
              <c:ext xmlns:c16="http://schemas.microsoft.com/office/drawing/2014/chart" uri="{C3380CC4-5D6E-409C-BE32-E72D297353CC}">
                <c16:uniqueId val="{00000003-D15C-49AA-9514-C25F42911BD0}"/>
              </c:ext>
            </c:extLst>
          </c:dPt>
          <c:dPt>
            <c:idx val="8"/>
            <c:invertIfNegative val="0"/>
            <c:bubble3D val="0"/>
            <c:spPr>
              <a:solidFill>
                <a:srgbClr val="96E298"/>
              </a:solidFill>
              <a:ln>
                <a:noFill/>
              </a:ln>
              <a:effectLst/>
            </c:spPr>
            <c:extLst>
              <c:ext xmlns:c16="http://schemas.microsoft.com/office/drawing/2014/chart" uri="{C3380CC4-5D6E-409C-BE32-E72D297353CC}">
                <c16:uniqueId val="{00000005-D15C-49AA-9514-C25F42911BD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mn-lt"/>
                    <a:ea typeface="+mn-ea"/>
                    <a:cs typeface="+mn-cs"/>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'11-feb trim (IT)'!$C$2:$L$2</c:f>
              <c:strCache>
                <c:ptCount val="6"/>
                <c:pt idx="0">
                  <c:v>2013</c:v>
                </c:pt>
                <c:pt idx="1">
                  <c:v>2014</c:v>
                </c:pt>
                <c:pt idx="2">
                  <c:v>2015</c:v>
                </c:pt>
                <c:pt idx="3">
                  <c:v>2016</c:v>
                </c:pt>
                <c:pt idx="4">
                  <c:v>2017</c:v>
                </c:pt>
                <c:pt idx="5">
                  <c:v>2018</c:v>
                </c:pt>
              </c:strCache>
            </c:strRef>
          </c:cat>
          <c:val>
            <c:numRef>
              <c:f>'11-feb trim (IT)'!$C$14:$L$14</c:f>
              <c:numCache>
                <c:formatCode>#,##0.0</c:formatCode>
                <c:ptCount val="6"/>
                <c:pt idx="0">
                  <c:v>4.1607028542255335</c:v>
                </c:pt>
                <c:pt idx="1">
                  <c:v>2.5292085982392973</c:v>
                </c:pt>
                <c:pt idx="2">
                  <c:v>2.9920178636692367</c:v>
                </c:pt>
                <c:pt idx="3">
                  <c:v>2.9719301129248903</c:v>
                </c:pt>
                <c:pt idx="4">
                  <c:v>3.8735158019441842</c:v>
                </c:pt>
                <c:pt idx="5">
                  <c:v>2.191023598298437</c:v>
                </c:pt>
              </c:numCache>
            </c:numRef>
          </c:val>
          <c:extLst>
            <c:ext xmlns:c16="http://schemas.microsoft.com/office/drawing/2014/chart" uri="{C3380CC4-5D6E-409C-BE32-E72D297353CC}">
              <c16:uniqueId val="{00000006-D15C-49AA-9514-C25F42911BD0}"/>
            </c:ext>
          </c:extLst>
        </c:ser>
        <c:ser>
          <c:idx val="2"/>
          <c:order val="2"/>
          <c:tx>
            <c:v>Fin. al sector público</c:v>
          </c:tx>
          <c:spPr>
            <a:solidFill>
              <a:srgbClr val="FFCB00"/>
            </a:solidFill>
            <a:ln>
              <a:noFill/>
            </a:ln>
            <a:effectLst/>
          </c:spPr>
          <c:invertIfNegative val="0"/>
          <c:dPt>
            <c:idx val="6"/>
            <c:invertIfNegative val="0"/>
            <c:bubble3D val="0"/>
            <c:spPr>
              <a:solidFill>
                <a:srgbClr val="FFEA9B"/>
              </a:solidFill>
              <a:ln>
                <a:noFill/>
              </a:ln>
              <a:effectLst/>
            </c:spPr>
            <c:extLst>
              <c:ext xmlns:c16="http://schemas.microsoft.com/office/drawing/2014/chart" uri="{C3380CC4-5D6E-409C-BE32-E72D297353CC}">
                <c16:uniqueId val="{00000008-D15C-49AA-9514-C25F42911BD0}"/>
              </c:ext>
            </c:extLst>
          </c:dPt>
          <c:dPt>
            <c:idx val="7"/>
            <c:invertIfNegative val="0"/>
            <c:bubble3D val="0"/>
            <c:spPr>
              <a:solidFill>
                <a:srgbClr val="FFEA9B"/>
              </a:solidFill>
              <a:ln>
                <a:noFill/>
              </a:ln>
              <a:effectLst/>
            </c:spPr>
            <c:extLst>
              <c:ext xmlns:c16="http://schemas.microsoft.com/office/drawing/2014/chart" uri="{C3380CC4-5D6E-409C-BE32-E72D297353CC}">
                <c16:uniqueId val="{0000000A-D15C-49AA-9514-C25F42911BD0}"/>
              </c:ext>
            </c:extLst>
          </c:dPt>
          <c:dPt>
            <c:idx val="8"/>
            <c:invertIfNegative val="0"/>
            <c:bubble3D val="0"/>
            <c:spPr>
              <a:solidFill>
                <a:srgbClr val="FFEA9B"/>
              </a:solidFill>
              <a:ln>
                <a:noFill/>
              </a:ln>
              <a:effectLst/>
            </c:spPr>
            <c:extLst>
              <c:ext xmlns:c16="http://schemas.microsoft.com/office/drawing/2014/chart" uri="{C3380CC4-5D6E-409C-BE32-E72D297353CC}">
                <c16:uniqueId val="{0000000C-D15C-49AA-9514-C25F42911BD0}"/>
              </c:ext>
            </c:extLst>
          </c:dPt>
          <c:dLbls>
            <c:dLbl>
              <c:idx val="2"/>
              <c:layout>
                <c:manualLayout>
                  <c:x val="0"/>
                  <c:y val="6.34999999999999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D15C-49AA-9514-C25F42911BD0}"/>
                </c:ext>
              </c:extLst>
            </c:dLbl>
            <c:spPr>
              <a:noFill/>
              <a:ln>
                <a:noFill/>
              </a:ln>
              <a:effectLst/>
            </c:spPr>
            <c:txPr>
              <a:bodyPr rot="0" spcFirstLastPara="1" vertOverflow="ellipsis" vert="horz" wrap="square" anchor="ctr" anchorCtr="1"/>
              <a:lstStyle/>
              <a:p>
                <a:pPr>
                  <a:defRPr sz="1200" b="1" i="0" u="none" strike="noStrike" kern="1200" baseline="0">
                    <a:solidFill>
                      <a:srgbClr val="000000"/>
                    </a:solidFill>
                    <a:latin typeface="+mn-lt"/>
                    <a:ea typeface="+mn-ea"/>
                    <a:cs typeface="+mn-cs"/>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'11-feb trim (IT)'!$C$2:$L$2</c:f>
              <c:strCache>
                <c:ptCount val="6"/>
                <c:pt idx="0">
                  <c:v>2013</c:v>
                </c:pt>
                <c:pt idx="1">
                  <c:v>2014</c:v>
                </c:pt>
                <c:pt idx="2">
                  <c:v>2015</c:v>
                </c:pt>
                <c:pt idx="3">
                  <c:v>2016</c:v>
                </c:pt>
                <c:pt idx="4">
                  <c:v>2017</c:v>
                </c:pt>
                <c:pt idx="5">
                  <c:v>2018</c:v>
                </c:pt>
              </c:strCache>
            </c:strRef>
          </c:cat>
          <c:val>
            <c:numRef>
              <c:f>'11-feb trim (IT)'!$C$11:$L$11</c:f>
              <c:numCache>
                <c:formatCode>#,##0.0</c:formatCode>
                <c:ptCount val="6"/>
                <c:pt idx="0">
                  <c:v>4.0762722632229416</c:v>
                </c:pt>
                <c:pt idx="1">
                  <c:v>4.7301534463334534</c:v>
                </c:pt>
                <c:pt idx="2">
                  <c:v>4.3176212896616217</c:v>
                </c:pt>
                <c:pt idx="3">
                  <c:v>4.0477469711980039</c:v>
                </c:pt>
                <c:pt idx="4">
                  <c:v>2.5804253165602744</c:v>
                </c:pt>
                <c:pt idx="5">
                  <c:v>2.3285878802134077</c:v>
                </c:pt>
              </c:numCache>
            </c:numRef>
          </c:val>
          <c:extLst>
            <c:ext xmlns:c16="http://schemas.microsoft.com/office/drawing/2014/chart" uri="{C3380CC4-5D6E-409C-BE32-E72D297353CC}">
              <c16:uniqueId val="{0000000E-D15C-49AA-9514-C25F42911BD0}"/>
            </c:ext>
          </c:extLst>
        </c:ser>
        <c:ser>
          <c:idx val="4"/>
          <c:order val="3"/>
          <c:tx>
            <c:v>Reserva Internacional</c:v>
          </c:tx>
          <c:spPr>
            <a:solidFill>
              <a:srgbClr val="FF0000"/>
            </a:solidFill>
            <a:ln w="25400">
              <a:noFill/>
            </a:ln>
            <a:effectLst/>
          </c:spPr>
          <c:invertIfNegative val="0"/>
          <c:dLbls>
            <c:dLbl>
              <c:idx val="0"/>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mn-lt"/>
                      <a:ea typeface="+mn-ea"/>
                      <a:cs typeface="+mn-cs"/>
                    </a:defRPr>
                  </a:pPr>
                  <a:endParaRPr lang="es-MX"/>
                </a:p>
              </c:txPr>
              <c:showLegendKey val="0"/>
              <c:showVal val="1"/>
              <c:showCatName val="0"/>
              <c:showSerName val="0"/>
              <c:showPercent val="0"/>
              <c:showBubbleSize val="0"/>
              <c:extLst>
                <c:ext xmlns:c16="http://schemas.microsoft.com/office/drawing/2014/chart" uri="{C3380CC4-5D6E-409C-BE32-E72D297353CC}">
                  <c16:uniqueId val="{0000000C-0020-4BE4-9C72-5FE2D095EC88}"/>
                </c:ext>
              </c:extLst>
            </c:dLbl>
            <c:dLbl>
              <c:idx val="1"/>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mn-lt"/>
                      <a:ea typeface="+mn-ea"/>
                      <a:cs typeface="+mn-cs"/>
                    </a:defRPr>
                  </a:pPr>
                  <a:endParaRPr lang="es-MX"/>
                </a:p>
              </c:txPr>
              <c:showLegendKey val="0"/>
              <c:showVal val="1"/>
              <c:showCatName val="0"/>
              <c:showSerName val="0"/>
              <c:showPercent val="0"/>
              <c:showBubbleSize val="0"/>
              <c:extLst>
                <c:ext xmlns:c16="http://schemas.microsoft.com/office/drawing/2014/chart" uri="{C3380CC4-5D6E-409C-BE32-E72D297353CC}">
                  <c16:uniqueId val="{0000000D-0020-4BE4-9C72-5FE2D095EC88}"/>
                </c:ext>
              </c:extLst>
            </c:dLbl>
            <c:dLbl>
              <c:idx val="2"/>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mn-lt"/>
                      <a:ea typeface="+mn-ea"/>
                      <a:cs typeface="+mn-cs"/>
                    </a:defRPr>
                  </a:pPr>
                  <a:endParaRPr lang="es-MX"/>
                </a:p>
              </c:txPr>
              <c:showLegendKey val="0"/>
              <c:showVal val="1"/>
              <c:showCatName val="0"/>
              <c:showSerName val="0"/>
              <c:showPercent val="0"/>
              <c:showBubbleSize val="0"/>
              <c:extLst>
                <c:ext xmlns:c16="http://schemas.microsoft.com/office/drawing/2014/chart" uri="{C3380CC4-5D6E-409C-BE32-E72D297353CC}">
                  <c16:uniqueId val="{0000000E-0020-4BE4-9C72-5FE2D095EC88}"/>
                </c:ext>
              </c:extLst>
            </c:dLbl>
            <c:dLbl>
              <c:idx val="3"/>
              <c:layout>
                <c:manualLayout>
                  <c:x val="0"/>
                  <c:y val="-1.7349726775956285E-2"/>
                </c:manualLayout>
              </c:layout>
              <c:spPr>
                <a:noFill/>
                <a:ln>
                  <a:noFill/>
                </a:ln>
                <a:effectLst/>
              </c:spPr>
              <c:txPr>
                <a:bodyPr rot="0" spcFirstLastPara="1" vertOverflow="ellipsis" vert="horz" wrap="square" anchor="ctr" anchorCtr="1"/>
                <a:lstStyle/>
                <a:p>
                  <a:pPr>
                    <a:defRPr sz="1200" b="1" i="0" u="none" strike="noStrike" kern="1200" baseline="0">
                      <a:solidFill>
                        <a:srgbClr val="000000"/>
                      </a:solidFill>
                      <a:latin typeface="+mn-lt"/>
                      <a:ea typeface="+mn-ea"/>
                      <a:cs typeface="+mn-cs"/>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D15C-49AA-9514-C25F42911BD0}"/>
                </c:ext>
              </c:extLst>
            </c:dLbl>
            <c:dLbl>
              <c:idx val="4"/>
              <c:layout>
                <c:manualLayout>
                  <c:x val="0"/>
                  <c:y val="-2.8222222222222221E-2"/>
                </c:manualLayout>
              </c:layout>
              <c:spPr>
                <a:noFill/>
                <a:ln>
                  <a:noFill/>
                </a:ln>
                <a:effectLst/>
              </c:spPr>
              <c:txPr>
                <a:bodyPr rot="0" spcFirstLastPara="1" vertOverflow="ellipsis" vert="horz" wrap="square" anchor="ctr" anchorCtr="1"/>
                <a:lstStyle/>
                <a:p>
                  <a:pPr>
                    <a:defRPr sz="1200" b="1" i="0" u="none" strike="noStrike" kern="1200" baseline="0">
                      <a:solidFill>
                        <a:srgbClr val="000000"/>
                      </a:solidFill>
                      <a:latin typeface="+mn-lt"/>
                      <a:ea typeface="+mn-ea"/>
                      <a:cs typeface="+mn-cs"/>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D15C-49AA-9514-C25F42911BD0}"/>
                </c:ext>
              </c:extLst>
            </c:dLbl>
            <c:dLbl>
              <c:idx val="5"/>
              <c:layout>
                <c:manualLayout>
                  <c:x val="6.2329503858785232E-2"/>
                  <c:y val="-7.055555555555555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D15C-49AA-9514-C25F42911BD0}"/>
                </c:ext>
              </c:extLst>
            </c:dLbl>
            <c:dLbl>
              <c:idx val="6"/>
              <c:layout>
                <c:manualLayout>
                  <c:x val="0"/>
                  <c:y val="-4.2333333333333202E-2"/>
                </c:manualLayout>
              </c:layout>
              <c:spPr>
                <a:noFill/>
                <a:ln>
                  <a:noFill/>
                </a:ln>
                <a:effectLst/>
              </c:spPr>
              <c:txPr>
                <a:bodyPr rot="0" spcFirstLastPara="1" vertOverflow="ellipsis" vert="horz" wrap="square" anchor="ctr" anchorCtr="1"/>
                <a:lstStyle/>
                <a:p>
                  <a:pPr>
                    <a:defRPr sz="1200" b="1" i="0" u="none" strike="noStrike" kern="1200" baseline="0">
                      <a:solidFill>
                        <a:srgbClr val="000000"/>
                      </a:solidFill>
                      <a:latin typeface="+mn-lt"/>
                      <a:ea typeface="+mn-ea"/>
                      <a:cs typeface="+mn-cs"/>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D15C-49AA-9514-C25F42911BD0}"/>
                </c:ext>
              </c:extLst>
            </c:dLbl>
            <c:dLbl>
              <c:idx val="7"/>
              <c:layout>
                <c:manualLayout>
                  <c:x val="0"/>
                  <c:y val="-2.1166666666666667E-2"/>
                </c:manualLayout>
              </c:layout>
              <c:spPr>
                <a:noFill/>
                <a:ln>
                  <a:noFill/>
                </a:ln>
                <a:effectLst/>
              </c:spPr>
              <c:txPr>
                <a:bodyPr rot="0" spcFirstLastPara="1" vertOverflow="ellipsis" vert="horz" wrap="square" anchor="ctr" anchorCtr="1"/>
                <a:lstStyle/>
                <a:p>
                  <a:pPr>
                    <a:defRPr sz="1200" b="1" i="0" u="none" strike="noStrike" kern="1200" baseline="0">
                      <a:solidFill>
                        <a:srgbClr val="000000"/>
                      </a:solidFill>
                      <a:latin typeface="+mn-lt"/>
                      <a:ea typeface="+mn-ea"/>
                      <a:cs typeface="+mn-cs"/>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D15C-49AA-9514-C25F42911BD0}"/>
                </c:ext>
              </c:extLst>
            </c:dLbl>
            <c:dLbl>
              <c:idx val="8"/>
              <c:layout>
                <c:manualLayout>
                  <c:x val="-4.150326797385636E-2"/>
                  <c:y val="0"/>
                </c:manualLayout>
              </c:layout>
              <c:spPr>
                <a:noFill/>
                <a:ln>
                  <a:noFill/>
                </a:ln>
                <a:effectLst/>
              </c:spPr>
              <c:txPr>
                <a:bodyPr rot="0" spcFirstLastPara="1" vertOverflow="ellipsis" vert="horz" wrap="square" anchor="ctr" anchorCtr="1"/>
                <a:lstStyle/>
                <a:p>
                  <a:pPr>
                    <a:defRPr sz="1200" b="1" i="0" u="none" strike="noStrike" kern="1200" baseline="0">
                      <a:solidFill>
                        <a:srgbClr val="000000"/>
                      </a:solidFill>
                      <a:latin typeface="+mn-lt"/>
                      <a:ea typeface="+mn-ea"/>
                      <a:cs typeface="+mn-cs"/>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D15C-49AA-9514-C25F42911BD0}"/>
                </c:ext>
              </c:extLst>
            </c:dLbl>
            <c:dLbl>
              <c:idx val="9"/>
              <c:layout>
                <c:manualLayout>
                  <c:x val="-4.478202614379085E-2"/>
                  <c:y val="-9.9472222222222219E-3"/>
                </c:manualLayout>
              </c:layout>
              <c:spPr>
                <a:noFill/>
                <a:ln>
                  <a:noFill/>
                </a:ln>
                <a:effectLst/>
              </c:spPr>
              <c:txPr>
                <a:bodyPr rot="0" spcFirstLastPara="1" vertOverflow="ellipsis" vert="horz" wrap="square" anchor="ctr" anchorCtr="1"/>
                <a:lstStyle/>
                <a:p>
                  <a:pPr>
                    <a:defRPr sz="1200" b="1" i="0" u="none" strike="noStrike" kern="1200" baseline="0">
                      <a:solidFill>
                        <a:srgbClr val="000000"/>
                      </a:solidFill>
                      <a:latin typeface="+mn-lt"/>
                      <a:ea typeface="+mn-ea"/>
                      <a:cs typeface="+mn-cs"/>
                    </a:defRPr>
                  </a:pPr>
                  <a:endParaRPr lang="es-MX"/>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D15C-49AA-9514-C25F42911BD0}"/>
                </c:ext>
              </c:extLst>
            </c:dLbl>
            <c:spPr>
              <a:noFill/>
              <a:ln>
                <a:noFill/>
              </a:ln>
              <a:effectLst/>
            </c:spPr>
            <c:txPr>
              <a:bodyPr rot="0" spcFirstLastPara="1" vertOverflow="ellipsis" vert="horz" wrap="square" anchor="ctr" anchorCtr="1"/>
              <a:lstStyle/>
              <a:p>
                <a:pPr>
                  <a:defRPr sz="1200" b="1" i="0" u="none" strike="noStrike" kern="1200" baseline="0">
                    <a:solidFill>
                      <a:schemeClr val="tx1">
                        <a:lumMod val="75000"/>
                        <a:lumOff val="25000"/>
                      </a:schemeClr>
                    </a:solidFill>
                    <a:latin typeface="+mn-lt"/>
                    <a:ea typeface="+mn-ea"/>
                    <a:cs typeface="+mn-cs"/>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'11-feb trim (IT)'!$C$2:$L$2</c:f>
              <c:strCache>
                <c:ptCount val="6"/>
                <c:pt idx="0">
                  <c:v>2013</c:v>
                </c:pt>
                <c:pt idx="1">
                  <c:v>2014</c:v>
                </c:pt>
                <c:pt idx="2">
                  <c:v>2015</c:v>
                </c:pt>
                <c:pt idx="3">
                  <c:v>2016</c:v>
                </c:pt>
                <c:pt idx="4">
                  <c:v>2017</c:v>
                </c:pt>
                <c:pt idx="5">
                  <c:v>2018</c:v>
                </c:pt>
              </c:strCache>
            </c:strRef>
          </c:cat>
          <c:val>
            <c:numRef>
              <c:f>'11-feb trim (IT)'!$C$10:$L$10</c:f>
              <c:numCache>
                <c:formatCode>#,##0.0</c:formatCode>
                <c:ptCount val="6"/>
                <c:pt idx="0">
                  <c:v>1.0041143250816664</c:v>
                </c:pt>
                <c:pt idx="1">
                  <c:v>1.2530261790768478</c:v>
                </c:pt>
                <c:pt idx="2">
                  <c:v>-1.4629190956071625</c:v>
                </c:pt>
                <c:pt idx="3">
                  <c:v>-3.8577610376699788E-2</c:v>
                </c:pt>
                <c:pt idx="4">
                  <c:v>-0.3680555106426987</c:v>
                </c:pt>
                <c:pt idx="5">
                  <c:v>0.11524407520754493</c:v>
                </c:pt>
              </c:numCache>
            </c:numRef>
          </c:val>
          <c:extLst>
            <c:ext xmlns:c16="http://schemas.microsoft.com/office/drawing/2014/chart" uri="{C3380CC4-5D6E-409C-BE32-E72D297353CC}">
              <c16:uniqueId val="{00000019-D15C-49AA-9514-C25F42911BD0}"/>
            </c:ext>
          </c:extLst>
        </c:ser>
        <c:ser>
          <c:idx val="3"/>
          <c:order val="4"/>
          <c:tx>
            <c:v>Otros</c:v>
          </c:tx>
          <c:spPr>
            <a:solidFill>
              <a:schemeClr val="bg1">
                <a:lumMod val="75000"/>
              </a:schemeClr>
            </a:solidFill>
            <a:ln>
              <a:noFill/>
            </a:ln>
            <a:effectLst/>
          </c:spPr>
          <c:invertIfNegative val="0"/>
          <c:dPt>
            <c:idx val="6"/>
            <c:invertIfNegative val="0"/>
            <c:bubble3D val="0"/>
            <c:spPr>
              <a:solidFill>
                <a:srgbClr val="D9D9D9"/>
              </a:solidFill>
              <a:ln>
                <a:noFill/>
              </a:ln>
              <a:effectLst/>
            </c:spPr>
            <c:extLst>
              <c:ext xmlns:c16="http://schemas.microsoft.com/office/drawing/2014/chart" uri="{C3380CC4-5D6E-409C-BE32-E72D297353CC}">
                <c16:uniqueId val="{0000001B-D15C-49AA-9514-C25F42911BD0}"/>
              </c:ext>
            </c:extLst>
          </c:dPt>
          <c:dPt>
            <c:idx val="7"/>
            <c:invertIfNegative val="0"/>
            <c:bubble3D val="0"/>
            <c:spPr>
              <a:solidFill>
                <a:srgbClr val="D9D9D9"/>
              </a:solidFill>
              <a:ln>
                <a:noFill/>
              </a:ln>
              <a:effectLst/>
            </c:spPr>
            <c:extLst>
              <c:ext xmlns:c16="http://schemas.microsoft.com/office/drawing/2014/chart" uri="{C3380CC4-5D6E-409C-BE32-E72D297353CC}">
                <c16:uniqueId val="{0000001D-D15C-49AA-9514-C25F42911BD0}"/>
              </c:ext>
            </c:extLst>
          </c:dPt>
          <c:dPt>
            <c:idx val="8"/>
            <c:invertIfNegative val="0"/>
            <c:bubble3D val="0"/>
            <c:spPr>
              <a:solidFill>
                <a:srgbClr val="D9D9D9"/>
              </a:solidFill>
              <a:ln>
                <a:noFill/>
              </a:ln>
              <a:effectLst/>
            </c:spPr>
            <c:extLst>
              <c:ext xmlns:c16="http://schemas.microsoft.com/office/drawing/2014/chart" uri="{C3380CC4-5D6E-409C-BE32-E72D297353CC}">
                <c16:uniqueId val="{0000001F-D15C-49AA-9514-C25F42911BD0}"/>
              </c:ext>
            </c:extLst>
          </c:dPt>
          <c:cat>
            <c:strRef>
              <c:f>'11-feb trim (IT)'!$C$2:$L$2</c:f>
              <c:strCache>
                <c:ptCount val="6"/>
                <c:pt idx="0">
                  <c:v>2013</c:v>
                </c:pt>
                <c:pt idx="1">
                  <c:v>2014</c:v>
                </c:pt>
                <c:pt idx="2">
                  <c:v>2015</c:v>
                </c:pt>
                <c:pt idx="3">
                  <c:v>2016</c:v>
                </c:pt>
                <c:pt idx="4">
                  <c:v>2017</c:v>
                </c:pt>
                <c:pt idx="5">
                  <c:v>2018</c:v>
                </c:pt>
              </c:strCache>
            </c:strRef>
          </c:cat>
          <c:val>
            <c:numRef>
              <c:f>'11-feb trim (IT)'!$C$17:$L$17</c:f>
              <c:numCache>
                <c:formatCode>#,##0.0</c:formatCode>
                <c:ptCount val="6"/>
                <c:pt idx="0">
                  <c:v>0.7411929719368523</c:v>
                </c:pt>
                <c:pt idx="1">
                  <c:v>1.2002589975113487</c:v>
                </c:pt>
                <c:pt idx="2">
                  <c:v>-0.1101541255801359</c:v>
                </c:pt>
                <c:pt idx="3">
                  <c:v>0.38270098855742773</c:v>
                </c:pt>
                <c:pt idx="4">
                  <c:v>1.8496322158662513</c:v>
                </c:pt>
                <c:pt idx="5">
                  <c:v>0.270671492125447</c:v>
                </c:pt>
              </c:numCache>
            </c:numRef>
          </c:val>
          <c:extLst>
            <c:ext xmlns:c16="http://schemas.microsoft.com/office/drawing/2014/chart" uri="{C3380CC4-5D6E-409C-BE32-E72D297353CC}">
              <c16:uniqueId val="{00000020-D15C-49AA-9514-C25F42911BD0}"/>
            </c:ext>
          </c:extLst>
        </c:ser>
        <c:dLbls>
          <c:showLegendKey val="0"/>
          <c:showVal val="0"/>
          <c:showCatName val="0"/>
          <c:showSerName val="0"/>
          <c:showPercent val="0"/>
          <c:showBubbleSize val="0"/>
        </c:dLbls>
        <c:gapWidth val="100"/>
        <c:overlap val="100"/>
        <c:axId val="741983968"/>
        <c:axId val="741987232"/>
      </c:barChart>
      <c:lineChart>
        <c:grouping val="standard"/>
        <c:varyColors val="0"/>
        <c:ser>
          <c:idx val="0"/>
          <c:order val="0"/>
          <c:tx>
            <c:v>Total</c:v>
          </c:tx>
          <c:spPr>
            <a:ln w="28575" cap="rnd">
              <a:noFill/>
              <a:round/>
            </a:ln>
            <a:effectLst/>
          </c:spPr>
          <c:marker>
            <c:symbol val="diamond"/>
            <c:size val="10"/>
            <c:spPr>
              <a:solidFill>
                <a:srgbClr val="182B47"/>
              </a:solidFill>
              <a:ln w="9525">
                <a:solidFill>
                  <a:srgbClr val="182B47"/>
                </a:solidFill>
              </a:ln>
              <a:effectLst/>
            </c:spPr>
          </c:marker>
          <c:dLbls>
            <c:dLbl>
              <c:idx val="0"/>
              <c:layout>
                <c:manualLayout>
                  <c:x val="-7.1416666666666684E-2"/>
                  <c:y val="-7.60061111111111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1-D15C-49AA-9514-C25F42911BD0}"/>
                </c:ext>
              </c:extLst>
            </c:dLbl>
            <c:dLbl>
              <c:idx val="1"/>
              <c:layout>
                <c:manualLayout>
                  <c:x val="-6.4050000000000037E-2"/>
                  <c:y val="-6.89505555555555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D15C-49AA-9514-C25F42911BD0}"/>
                </c:ext>
              </c:extLst>
            </c:dLbl>
            <c:dLbl>
              <c:idx val="2"/>
              <c:layout>
                <c:manualLayout>
                  <c:x val="-6.1254248366013071E-2"/>
                  <c:y val="-0.1263783333333333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D15C-49AA-9514-C25F42911BD0}"/>
                </c:ext>
              </c:extLst>
            </c:dLbl>
            <c:dLbl>
              <c:idx val="3"/>
              <c:layout>
                <c:manualLayout>
                  <c:x val="-6.4049999999999996E-2"/>
                  <c:y val="-7.60061111111111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D15C-49AA-9514-C25F42911BD0}"/>
                </c:ext>
              </c:extLst>
            </c:dLbl>
            <c:dLbl>
              <c:idx val="4"/>
              <c:layout>
                <c:manualLayout>
                  <c:x val="-6.4050000000000148E-2"/>
                  <c:y val="-6.189499999999999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5-D15C-49AA-9514-C25F42911BD0}"/>
                </c:ext>
              </c:extLst>
            </c:dLbl>
            <c:dLbl>
              <c:idx val="6"/>
              <c:layout>
                <c:manualLayout>
                  <c:x val="-6.4050000000000079E-2"/>
                  <c:y val="-8.306166666666667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6-D15C-49AA-9514-C25F42911BD0}"/>
                </c:ext>
              </c:extLst>
            </c:dLbl>
            <c:dLbl>
              <c:idx val="7"/>
              <c:layout>
                <c:manualLayout>
                  <c:x val="-6.4050000000000148E-2"/>
                  <c:y val="-7.60061111111111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7-D15C-49AA-9514-C25F42911BD0}"/>
                </c:ext>
              </c:extLst>
            </c:dLbl>
            <c:dLbl>
              <c:idx val="8"/>
              <c:layout>
                <c:manualLayout>
                  <c:x val="-6.4049999999999996E-2"/>
                  <c:y val="-9.011722222222222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D15C-49AA-9514-C25F42911BD0}"/>
                </c:ext>
              </c:extLst>
            </c:dLbl>
            <c:dLbl>
              <c:idx val="9"/>
              <c:layout>
                <c:manualLayout>
                  <c:x val="-2.0184640522875968E-2"/>
                  <c:y val="-8.306166666666667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D15C-49AA-9514-C25F42911BD0}"/>
                </c:ext>
              </c:extLst>
            </c:dLbl>
            <c:spPr>
              <a:noFill/>
              <a:ln>
                <a:noFill/>
              </a:ln>
              <a:effectLst/>
            </c:spPr>
            <c:txPr>
              <a:bodyPr rot="0" spcFirstLastPara="1" vertOverflow="ellipsis" vert="horz" wrap="square" anchor="ctr" anchorCtr="1"/>
              <a:lstStyle/>
              <a:p>
                <a:pPr>
                  <a:defRPr sz="1200" b="1" i="0" u="none" strike="noStrike" kern="1200" baseline="0">
                    <a:solidFill>
                      <a:srgbClr val="000000"/>
                    </a:solidFill>
                    <a:latin typeface="+mn-lt"/>
                    <a:ea typeface="+mn-ea"/>
                    <a:cs typeface="+mn-cs"/>
                  </a:defRPr>
                </a:pPr>
                <a:endParaRPr lang="es-MX"/>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'11-feb trim (IT)'!$C$2:$L$2</c:f>
              <c:strCache>
                <c:ptCount val="6"/>
                <c:pt idx="0">
                  <c:v>2013</c:v>
                </c:pt>
                <c:pt idx="1">
                  <c:v>2014</c:v>
                </c:pt>
                <c:pt idx="2">
                  <c:v>2015</c:v>
                </c:pt>
                <c:pt idx="3">
                  <c:v>2016</c:v>
                </c:pt>
                <c:pt idx="4">
                  <c:v>2017</c:v>
                </c:pt>
                <c:pt idx="5">
                  <c:v>2018</c:v>
                </c:pt>
              </c:strCache>
            </c:strRef>
          </c:cat>
          <c:val>
            <c:numRef>
              <c:f>'11-feb trim (IT)'!$C$4:$L$4</c:f>
              <c:numCache>
                <c:formatCode>#,##0.0</c:formatCode>
                <c:ptCount val="6"/>
                <c:pt idx="0">
                  <c:v>9.9822824144669955</c:v>
                </c:pt>
                <c:pt idx="1">
                  <c:v>9.7126472211609478</c:v>
                </c:pt>
                <c:pt idx="2">
                  <c:v>5.7365659321435603</c:v>
                </c:pt>
                <c:pt idx="3">
                  <c:v>7.3638004623036215</c:v>
                </c:pt>
                <c:pt idx="4">
                  <c:v>7.9355178237280128</c:v>
                </c:pt>
                <c:pt idx="5">
                  <c:v>4.9055270458448375</c:v>
                </c:pt>
              </c:numCache>
            </c:numRef>
          </c:val>
          <c:smooth val="0"/>
          <c:extLst>
            <c:ext xmlns:c16="http://schemas.microsoft.com/office/drawing/2014/chart" uri="{C3380CC4-5D6E-409C-BE32-E72D297353CC}">
              <c16:uniqueId val="{0000002A-D15C-49AA-9514-C25F42911BD0}"/>
            </c:ext>
          </c:extLst>
        </c:ser>
        <c:dLbls>
          <c:showLegendKey val="0"/>
          <c:showVal val="0"/>
          <c:showCatName val="0"/>
          <c:showSerName val="0"/>
          <c:showPercent val="0"/>
          <c:showBubbleSize val="0"/>
        </c:dLbls>
        <c:marker val="1"/>
        <c:smooth val="0"/>
        <c:axId val="741983968"/>
        <c:axId val="741987232"/>
      </c:lineChart>
      <c:catAx>
        <c:axId val="741983968"/>
        <c:scaling>
          <c:orientation val="minMax"/>
        </c:scaling>
        <c:delete val="0"/>
        <c:axPos val="b"/>
        <c:numFmt formatCode="yyyy" sourceLinked="0"/>
        <c:majorTickMark val="out"/>
        <c:minorTickMark val="none"/>
        <c:tickLblPos val="low"/>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1987232"/>
        <c:crosses val="autoZero"/>
        <c:auto val="1"/>
        <c:lblAlgn val="ctr"/>
        <c:lblOffset val="100"/>
        <c:noMultiLvlLbl val="1"/>
      </c:catAx>
      <c:valAx>
        <c:axId val="741987232"/>
        <c:scaling>
          <c:orientation val="minMax"/>
          <c:max val="12"/>
          <c:min val="-2"/>
        </c:scaling>
        <c:delete val="1"/>
        <c:axPos val="r"/>
        <c:numFmt formatCode="#,##0" sourceLinked="0"/>
        <c:majorTickMark val="out"/>
        <c:minorTickMark val="none"/>
        <c:tickLblPos val="nextTo"/>
        <c:crossAx val="741983968"/>
        <c:crosses val="max"/>
        <c:crossBetween val="between"/>
        <c:majorUnit val="2"/>
      </c:valAx>
      <c:spPr>
        <a:noFill/>
        <a:ln>
          <a:noFill/>
          <a:prstDash val="lgDash"/>
        </a:ln>
        <a:effectLst/>
      </c:spPr>
    </c:plotArea>
    <c:plotVisOnly val="1"/>
    <c:dispBlanksAs val="gap"/>
    <c:showDLblsOverMax val="0"/>
  </c:chart>
  <c:spPr>
    <a:noFill/>
    <a:ln w="9525" cap="flat" cmpd="sng" algn="ctr">
      <a:noFill/>
      <a:round/>
    </a:ln>
    <a:effectLst/>
  </c:spPr>
  <c:txPr>
    <a:bodyPr/>
    <a:lstStyle/>
    <a:p>
      <a:pPr>
        <a:defRPr sz="700"/>
      </a:pPr>
      <a:endParaRPr lang="es-MX"/>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xMode val="edge"/>
          <c:yMode val="edge"/>
          <c:x val="9.8765432098766297E-3"/>
          <c:y val="1.5686274509803921E-2"/>
          <c:w val="0.9901234567901237"/>
          <c:h val="0.98039215686274139"/>
        </c:manualLayout>
      </c:layout>
      <c:lineChart>
        <c:grouping val="standard"/>
        <c:varyColors val="0"/>
        <c:ser>
          <c:idx val="1"/>
          <c:order val="0"/>
          <c:tx>
            <c:strRef>
              <c:f>'Datos SA'!$C$3</c:f>
              <c:strCache>
                <c:ptCount val="1"/>
                <c:pt idx="0">
                  <c:v>  Manufacturera</c:v>
                </c:pt>
              </c:strCache>
            </c:strRef>
          </c:tx>
          <c:spPr>
            <a:ln w="31750">
              <a:solidFill>
                <a:srgbClr val="7030A0"/>
              </a:solidFill>
              <a:prstDash val="solid"/>
            </a:ln>
          </c:spPr>
          <c:marker>
            <c:symbol val="none"/>
          </c:marker>
          <c:cat>
            <c:numRef>
              <c:f>'Datos SA'!$A$4:$A$1285</c:f>
              <c:numCache>
                <c:formatCode>mmm\-yy</c:formatCode>
                <c:ptCount val="1282"/>
                <c:pt idx="0">
                  <c:v>34365</c:v>
                </c:pt>
                <c:pt idx="1">
                  <c:v>34393</c:v>
                </c:pt>
                <c:pt idx="2">
                  <c:v>34424</c:v>
                </c:pt>
                <c:pt idx="3">
                  <c:v>34454</c:v>
                </c:pt>
                <c:pt idx="4">
                  <c:v>34485</c:v>
                </c:pt>
                <c:pt idx="5">
                  <c:v>34515</c:v>
                </c:pt>
                <c:pt idx="6">
                  <c:v>34546</c:v>
                </c:pt>
                <c:pt idx="7">
                  <c:v>34577</c:v>
                </c:pt>
                <c:pt idx="8">
                  <c:v>34607</c:v>
                </c:pt>
                <c:pt idx="9">
                  <c:v>34638</c:v>
                </c:pt>
                <c:pt idx="10">
                  <c:v>34668</c:v>
                </c:pt>
                <c:pt idx="11">
                  <c:v>34699</c:v>
                </c:pt>
                <c:pt idx="12">
                  <c:v>34730</c:v>
                </c:pt>
                <c:pt idx="13">
                  <c:v>34758</c:v>
                </c:pt>
                <c:pt idx="14">
                  <c:v>34789</c:v>
                </c:pt>
                <c:pt idx="15">
                  <c:v>34819</c:v>
                </c:pt>
                <c:pt idx="16">
                  <c:v>34850</c:v>
                </c:pt>
                <c:pt idx="17">
                  <c:v>34880</c:v>
                </c:pt>
                <c:pt idx="18">
                  <c:v>34911</c:v>
                </c:pt>
                <c:pt idx="19">
                  <c:v>34942</c:v>
                </c:pt>
                <c:pt idx="20">
                  <c:v>34972</c:v>
                </c:pt>
                <c:pt idx="21">
                  <c:v>35003</c:v>
                </c:pt>
                <c:pt idx="22">
                  <c:v>35033</c:v>
                </c:pt>
                <c:pt idx="23">
                  <c:v>35064</c:v>
                </c:pt>
                <c:pt idx="24">
                  <c:v>35095</c:v>
                </c:pt>
                <c:pt idx="25">
                  <c:v>35124</c:v>
                </c:pt>
                <c:pt idx="26">
                  <c:v>35155</c:v>
                </c:pt>
                <c:pt idx="27">
                  <c:v>35185</c:v>
                </c:pt>
                <c:pt idx="28">
                  <c:v>35216</c:v>
                </c:pt>
                <c:pt idx="29">
                  <c:v>35246</c:v>
                </c:pt>
                <c:pt idx="30">
                  <c:v>35277</c:v>
                </c:pt>
                <c:pt idx="31">
                  <c:v>35308</c:v>
                </c:pt>
                <c:pt idx="32">
                  <c:v>35338</c:v>
                </c:pt>
                <c:pt idx="33">
                  <c:v>35369</c:v>
                </c:pt>
                <c:pt idx="34">
                  <c:v>35399</c:v>
                </c:pt>
                <c:pt idx="35">
                  <c:v>35430</c:v>
                </c:pt>
                <c:pt idx="36">
                  <c:v>35461</c:v>
                </c:pt>
                <c:pt idx="37">
                  <c:v>35489</c:v>
                </c:pt>
                <c:pt idx="38">
                  <c:v>35520</c:v>
                </c:pt>
                <c:pt idx="39">
                  <c:v>35550</c:v>
                </c:pt>
                <c:pt idx="40">
                  <c:v>35581</c:v>
                </c:pt>
                <c:pt idx="41">
                  <c:v>35611</c:v>
                </c:pt>
                <c:pt idx="42">
                  <c:v>35642</c:v>
                </c:pt>
                <c:pt idx="43">
                  <c:v>35673</c:v>
                </c:pt>
                <c:pt idx="44">
                  <c:v>35703</c:v>
                </c:pt>
                <c:pt idx="45">
                  <c:v>35734</c:v>
                </c:pt>
                <c:pt idx="46">
                  <c:v>35764</c:v>
                </c:pt>
                <c:pt idx="47">
                  <c:v>35795</c:v>
                </c:pt>
                <c:pt idx="48">
                  <c:v>35826</c:v>
                </c:pt>
                <c:pt idx="49">
                  <c:v>35854</c:v>
                </c:pt>
                <c:pt idx="50">
                  <c:v>35885</c:v>
                </c:pt>
                <c:pt idx="51">
                  <c:v>35915</c:v>
                </c:pt>
                <c:pt idx="52">
                  <c:v>35946</c:v>
                </c:pt>
                <c:pt idx="53">
                  <c:v>35976</c:v>
                </c:pt>
                <c:pt idx="54">
                  <c:v>36007</c:v>
                </c:pt>
                <c:pt idx="55">
                  <c:v>36038</c:v>
                </c:pt>
                <c:pt idx="56">
                  <c:v>36068</c:v>
                </c:pt>
                <c:pt idx="57">
                  <c:v>36099</c:v>
                </c:pt>
                <c:pt idx="58">
                  <c:v>36129</c:v>
                </c:pt>
                <c:pt idx="59">
                  <c:v>36160</c:v>
                </c:pt>
                <c:pt idx="60">
                  <c:v>36191</c:v>
                </c:pt>
                <c:pt idx="61">
                  <c:v>36219</c:v>
                </c:pt>
                <c:pt idx="62">
                  <c:v>36250</c:v>
                </c:pt>
                <c:pt idx="63">
                  <c:v>36280</c:v>
                </c:pt>
                <c:pt idx="64">
                  <c:v>36311</c:v>
                </c:pt>
                <c:pt idx="65">
                  <c:v>36341</c:v>
                </c:pt>
                <c:pt idx="66">
                  <c:v>36372</c:v>
                </c:pt>
                <c:pt idx="67">
                  <c:v>36403</c:v>
                </c:pt>
                <c:pt idx="68">
                  <c:v>36433</c:v>
                </c:pt>
                <c:pt idx="69">
                  <c:v>36464</c:v>
                </c:pt>
                <c:pt idx="70">
                  <c:v>36494</c:v>
                </c:pt>
                <c:pt idx="71">
                  <c:v>36525</c:v>
                </c:pt>
                <c:pt idx="72">
                  <c:v>36556</c:v>
                </c:pt>
                <c:pt idx="73">
                  <c:v>36585</c:v>
                </c:pt>
                <c:pt idx="74">
                  <c:v>36616</c:v>
                </c:pt>
                <c:pt idx="75">
                  <c:v>36646</c:v>
                </c:pt>
                <c:pt idx="76">
                  <c:v>36677</c:v>
                </c:pt>
                <c:pt idx="77">
                  <c:v>36707</c:v>
                </c:pt>
                <c:pt idx="78">
                  <c:v>36738</c:v>
                </c:pt>
                <c:pt idx="79">
                  <c:v>36769</c:v>
                </c:pt>
                <c:pt idx="80">
                  <c:v>36799</c:v>
                </c:pt>
                <c:pt idx="81">
                  <c:v>36830</c:v>
                </c:pt>
                <c:pt idx="82">
                  <c:v>36860</c:v>
                </c:pt>
                <c:pt idx="83">
                  <c:v>36891</c:v>
                </c:pt>
                <c:pt idx="84">
                  <c:v>36922</c:v>
                </c:pt>
                <c:pt idx="85">
                  <c:v>36950</c:v>
                </c:pt>
                <c:pt idx="86">
                  <c:v>36981</c:v>
                </c:pt>
                <c:pt idx="87">
                  <c:v>37011</c:v>
                </c:pt>
                <c:pt idx="88">
                  <c:v>37042</c:v>
                </c:pt>
                <c:pt idx="89">
                  <c:v>37072</c:v>
                </c:pt>
                <c:pt idx="90">
                  <c:v>37103</c:v>
                </c:pt>
                <c:pt idx="91">
                  <c:v>37134</c:v>
                </c:pt>
                <c:pt idx="92">
                  <c:v>37164</c:v>
                </c:pt>
                <c:pt idx="93">
                  <c:v>37195</c:v>
                </c:pt>
                <c:pt idx="94">
                  <c:v>37225</c:v>
                </c:pt>
                <c:pt idx="95">
                  <c:v>37256</c:v>
                </c:pt>
                <c:pt idx="96">
                  <c:v>37287</c:v>
                </c:pt>
                <c:pt idx="97">
                  <c:v>37315</c:v>
                </c:pt>
                <c:pt idx="98">
                  <c:v>37346</c:v>
                </c:pt>
                <c:pt idx="99">
                  <c:v>37376</c:v>
                </c:pt>
                <c:pt idx="100">
                  <c:v>37407</c:v>
                </c:pt>
                <c:pt idx="101">
                  <c:v>37437</c:v>
                </c:pt>
                <c:pt idx="102">
                  <c:v>37468</c:v>
                </c:pt>
                <c:pt idx="103">
                  <c:v>37499</c:v>
                </c:pt>
                <c:pt idx="104">
                  <c:v>37529</c:v>
                </c:pt>
                <c:pt idx="105">
                  <c:v>37560</c:v>
                </c:pt>
                <c:pt idx="106">
                  <c:v>37590</c:v>
                </c:pt>
                <c:pt idx="107">
                  <c:v>37621</c:v>
                </c:pt>
                <c:pt idx="108">
                  <c:v>37652</c:v>
                </c:pt>
                <c:pt idx="109">
                  <c:v>37680</c:v>
                </c:pt>
                <c:pt idx="110">
                  <c:v>37711</c:v>
                </c:pt>
                <c:pt idx="111">
                  <c:v>37741</c:v>
                </c:pt>
                <c:pt idx="112">
                  <c:v>37772</c:v>
                </c:pt>
                <c:pt idx="113">
                  <c:v>37802</c:v>
                </c:pt>
                <c:pt idx="114">
                  <c:v>37833</c:v>
                </c:pt>
                <c:pt idx="115">
                  <c:v>37864</c:v>
                </c:pt>
                <c:pt idx="116">
                  <c:v>37894</c:v>
                </c:pt>
                <c:pt idx="117">
                  <c:v>37925</c:v>
                </c:pt>
                <c:pt idx="118">
                  <c:v>37955</c:v>
                </c:pt>
                <c:pt idx="119">
                  <c:v>37986</c:v>
                </c:pt>
                <c:pt idx="120">
                  <c:v>38017</c:v>
                </c:pt>
                <c:pt idx="121">
                  <c:v>38046</c:v>
                </c:pt>
                <c:pt idx="122">
                  <c:v>38077</c:v>
                </c:pt>
                <c:pt idx="123">
                  <c:v>38107</c:v>
                </c:pt>
                <c:pt idx="124">
                  <c:v>38138</c:v>
                </c:pt>
                <c:pt idx="125">
                  <c:v>38168</c:v>
                </c:pt>
                <c:pt idx="126">
                  <c:v>38199</c:v>
                </c:pt>
                <c:pt idx="127">
                  <c:v>38230</c:v>
                </c:pt>
                <c:pt idx="128">
                  <c:v>38260</c:v>
                </c:pt>
                <c:pt idx="129">
                  <c:v>38291</c:v>
                </c:pt>
                <c:pt idx="130">
                  <c:v>38321</c:v>
                </c:pt>
                <c:pt idx="131">
                  <c:v>38352</c:v>
                </c:pt>
                <c:pt idx="132">
                  <c:v>38383</c:v>
                </c:pt>
                <c:pt idx="133">
                  <c:v>38411</c:v>
                </c:pt>
                <c:pt idx="134">
                  <c:v>38442</c:v>
                </c:pt>
                <c:pt idx="135">
                  <c:v>38472</c:v>
                </c:pt>
                <c:pt idx="136">
                  <c:v>38503</c:v>
                </c:pt>
                <c:pt idx="137">
                  <c:v>38533</c:v>
                </c:pt>
                <c:pt idx="138">
                  <c:v>38564</c:v>
                </c:pt>
                <c:pt idx="139">
                  <c:v>38595</c:v>
                </c:pt>
                <c:pt idx="140">
                  <c:v>38625</c:v>
                </c:pt>
                <c:pt idx="141">
                  <c:v>38656</c:v>
                </c:pt>
                <c:pt idx="142">
                  <c:v>38686</c:v>
                </c:pt>
                <c:pt idx="143">
                  <c:v>38717</c:v>
                </c:pt>
                <c:pt idx="144">
                  <c:v>38748</c:v>
                </c:pt>
                <c:pt idx="145">
                  <c:v>38776</c:v>
                </c:pt>
                <c:pt idx="146">
                  <c:v>38807</c:v>
                </c:pt>
                <c:pt idx="147">
                  <c:v>38837</c:v>
                </c:pt>
                <c:pt idx="148">
                  <c:v>38868</c:v>
                </c:pt>
                <c:pt idx="149">
                  <c:v>38898</c:v>
                </c:pt>
                <c:pt idx="150">
                  <c:v>38929</c:v>
                </c:pt>
                <c:pt idx="151">
                  <c:v>38960</c:v>
                </c:pt>
                <c:pt idx="152">
                  <c:v>38990</c:v>
                </c:pt>
                <c:pt idx="153">
                  <c:v>39021</c:v>
                </c:pt>
                <c:pt idx="154">
                  <c:v>39051</c:v>
                </c:pt>
                <c:pt idx="155">
                  <c:v>39082</c:v>
                </c:pt>
                <c:pt idx="156">
                  <c:v>39113</c:v>
                </c:pt>
                <c:pt idx="157">
                  <c:v>39141</c:v>
                </c:pt>
                <c:pt idx="158">
                  <c:v>39172</c:v>
                </c:pt>
                <c:pt idx="159">
                  <c:v>39202</c:v>
                </c:pt>
                <c:pt idx="160">
                  <c:v>39233</c:v>
                </c:pt>
                <c:pt idx="161">
                  <c:v>39263</c:v>
                </c:pt>
                <c:pt idx="162">
                  <c:v>39294</c:v>
                </c:pt>
                <c:pt idx="163">
                  <c:v>39325</c:v>
                </c:pt>
                <c:pt idx="164">
                  <c:v>39355</c:v>
                </c:pt>
                <c:pt idx="165">
                  <c:v>39386</c:v>
                </c:pt>
                <c:pt idx="166">
                  <c:v>39416</c:v>
                </c:pt>
                <c:pt idx="167">
                  <c:v>39447</c:v>
                </c:pt>
                <c:pt idx="168">
                  <c:v>39478</c:v>
                </c:pt>
                <c:pt idx="169">
                  <c:v>39507</c:v>
                </c:pt>
                <c:pt idx="170">
                  <c:v>39538</c:v>
                </c:pt>
                <c:pt idx="171">
                  <c:v>39568</c:v>
                </c:pt>
                <c:pt idx="172">
                  <c:v>39599</c:v>
                </c:pt>
                <c:pt idx="173">
                  <c:v>39629</c:v>
                </c:pt>
                <c:pt idx="174">
                  <c:v>39660</c:v>
                </c:pt>
                <c:pt idx="175">
                  <c:v>39691</c:v>
                </c:pt>
                <c:pt idx="176">
                  <c:v>39721</c:v>
                </c:pt>
                <c:pt idx="177">
                  <c:v>39752</c:v>
                </c:pt>
                <c:pt idx="178">
                  <c:v>39782</c:v>
                </c:pt>
                <c:pt idx="179">
                  <c:v>39813</c:v>
                </c:pt>
                <c:pt idx="180">
                  <c:v>39844</c:v>
                </c:pt>
                <c:pt idx="181">
                  <c:v>39872</c:v>
                </c:pt>
                <c:pt idx="182">
                  <c:v>39903</c:v>
                </c:pt>
                <c:pt idx="183">
                  <c:v>39933</c:v>
                </c:pt>
                <c:pt idx="184">
                  <c:v>39964</c:v>
                </c:pt>
                <c:pt idx="185">
                  <c:v>39994</c:v>
                </c:pt>
                <c:pt idx="186">
                  <c:v>40025</c:v>
                </c:pt>
                <c:pt idx="187">
                  <c:v>40056</c:v>
                </c:pt>
                <c:pt idx="188">
                  <c:v>40086</c:v>
                </c:pt>
                <c:pt idx="189">
                  <c:v>40117</c:v>
                </c:pt>
                <c:pt idx="190">
                  <c:v>40147</c:v>
                </c:pt>
                <c:pt idx="191">
                  <c:v>40178</c:v>
                </c:pt>
                <c:pt idx="192">
                  <c:v>40209</c:v>
                </c:pt>
                <c:pt idx="193">
                  <c:v>40237</c:v>
                </c:pt>
                <c:pt idx="194">
                  <c:v>40268</c:v>
                </c:pt>
                <c:pt idx="195">
                  <c:v>40298</c:v>
                </c:pt>
                <c:pt idx="196">
                  <c:v>40329</c:v>
                </c:pt>
                <c:pt idx="197">
                  <c:v>40359</c:v>
                </c:pt>
                <c:pt idx="198">
                  <c:v>40390</c:v>
                </c:pt>
                <c:pt idx="199">
                  <c:v>40421</c:v>
                </c:pt>
                <c:pt idx="200">
                  <c:v>40451</c:v>
                </c:pt>
                <c:pt idx="201">
                  <c:v>40482</c:v>
                </c:pt>
                <c:pt idx="202">
                  <c:v>40512</c:v>
                </c:pt>
                <c:pt idx="203">
                  <c:v>40543</c:v>
                </c:pt>
                <c:pt idx="204">
                  <c:v>40574</c:v>
                </c:pt>
                <c:pt idx="205">
                  <c:v>40602</c:v>
                </c:pt>
                <c:pt idx="206">
                  <c:v>40633</c:v>
                </c:pt>
                <c:pt idx="207">
                  <c:v>40663</c:v>
                </c:pt>
                <c:pt idx="208">
                  <c:v>40694</c:v>
                </c:pt>
                <c:pt idx="209">
                  <c:v>40724</c:v>
                </c:pt>
                <c:pt idx="210">
                  <c:v>40755</c:v>
                </c:pt>
                <c:pt idx="211">
                  <c:v>40786</c:v>
                </c:pt>
                <c:pt idx="212">
                  <c:v>40816</c:v>
                </c:pt>
                <c:pt idx="213">
                  <c:v>40847</c:v>
                </c:pt>
                <c:pt idx="214">
                  <c:v>40877</c:v>
                </c:pt>
                <c:pt idx="215">
                  <c:v>40908</c:v>
                </c:pt>
                <c:pt idx="216">
                  <c:v>40939</c:v>
                </c:pt>
                <c:pt idx="217">
                  <c:v>40968</c:v>
                </c:pt>
                <c:pt idx="218">
                  <c:v>40999</c:v>
                </c:pt>
                <c:pt idx="219">
                  <c:v>41029</c:v>
                </c:pt>
                <c:pt idx="220">
                  <c:v>41060</c:v>
                </c:pt>
                <c:pt idx="221">
                  <c:v>41090</c:v>
                </c:pt>
                <c:pt idx="222">
                  <c:v>41121</c:v>
                </c:pt>
                <c:pt idx="223">
                  <c:v>41152</c:v>
                </c:pt>
                <c:pt idx="224">
                  <c:v>41182</c:v>
                </c:pt>
                <c:pt idx="225">
                  <c:v>41213</c:v>
                </c:pt>
                <c:pt idx="226">
                  <c:v>41243</c:v>
                </c:pt>
                <c:pt idx="227">
                  <c:v>41274</c:v>
                </c:pt>
                <c:pt idx="228">
                  <c:v>41305</c:v>
                </c:pt>
                <c:pt idx="229">
                  <c:v>41333</c:v>
                </c:pt>
                <c:pt idx="230">
                  <c:v>41364</c:v>
                </c:pt>
                <c:pt idx="231">
                  <c:v>41394</c:v>
                </c:pt>
                <c:pt idx="232">
                  <c:v>41425</c:v>
                </c:pt>
                <c:pt idx="233">
                  <c:v>41455</c:v>
                </c:pt>
                <c:pt idx="234">
                  <c:v>41486</c:v>
                </c:pt>
                <c:pt idx="235">
                  <c:v>41517</c:v>
                </c:pt>
                <c:pt idx="236">
                  <c:v>41547</c:v>
                </c:pt>
                <c:pt idx="237">
                  <c:v>41578</c:v>
                </c:pt>
                <c:pt idx="238">
                  <c:v>41608</c:v>
                </c:pt>
                <c:pt idx="239">
                  <c:v>41639</c:v>
                </c:pt>
                <c:pt idx="240">
                  <c:v>41670</c:v>
                </c:pt>
                <c:pt idx="241">
                  <c:v>41698</c:v>
                </c:pt>
                <c:pt idx="242">
                  <c:v>41729</c:v>
                </c:pt>
                <c:pt idx="243">
                  <c:v>41759</c:v>
                </c:pt>
                <c:pt idx="244">
                  <c:v>41790</c:v>
                </c:pt>
                <c:pt idx="245">
                  <c:v>41820</c:v>
                </c:pt>
                <c:pt idx="246">
                  <c:v>41851</c:v>
                </c:pt>
                <c:pt idx="247">
                  <c:v>41882</c:v>
                </c:pt>
                <c:pt idx="248">
                  <c:v>41912</c:v>
                </c:pt>
                <c:pt idx="249">
                  <c:v>41943</c:v>
                </c:pt>
                <c:pt idx="250">
                  <c:v>41973</c:v>
                </c:pt>
                <c:pt idx="251">
                  <c:v>42004</c:v>
                </c:pt>
                <c:pt idx="252">
                  <c:v>42035</c:v>
                </c:pt>
                <c:pt idx="253">
                  <c:v>42063</c:v>
                </c:pt>
                <c:pt idx="254">
                  <c:v>42094</c:v>
                </c:pt>
                <c:pt idx="255">
                  <c:v>42124</c:v>
                </c:pt>
                <c:pt idx="256">
                  <c:v>42155</c:v>
                </c:pt>
                <c:pt idx="257">
                  <c:v>42185</c:v>
                </c:pt>
                <c:pt idx="258">
                  <c:v>42216</c:v>
                </c:pt>
                <c:pt idx="259">
                  <c:v>42247</c:v>
                </c:pt>
                <c:pt idx="260">
                  <c:v>42277</c:v>
                </c:pt>
                <c:pt idx="261">
                  <c:v>42308</c:v>
                </c:pt>
                <c:pt idx="262">
                  <c:v>42338</c:v>
                </c:pt>
                <c:pt idx="263">
                  <c:v>42369</c:v>
                </c:pt>
                <c:pt idx="264">
                  <c:v>42400</c:v>
                </c:pt>
                <c:pt idx="265">
                  <c:v>42429</c:v>
                </c:pt>
                <c:pt idx="266">
                  <c:v>42460</c:v>
                </c:pt>
                <c:pt idx="267">
                  <c:v>42490</c:v>
                </c:pt>
                <c:pt idx="268">
                  <c:v>42521</c:v>
                </c:pt>
                <c:pt idx="269">
                  <c:v>42551</c:v>
                </c:pt>
                <c:pt idx="270">
                  <c:v>42582</c:v>
                </c:pt>
                <c:pt idx="271">
                  <c:v>42613</c:v>
                </c:pt>
                <c:pt idx="272">
                  <c:v>42643</c:v>
                </c:pt>
                <c:pt idx="273">
                  <c:v>42674</c:v>
                </c:pt>
                <c:pt idx="274">
                  <c:v>42704</c:v>
                </c:pt>
                <c:pt idx="275">
                  <c:v>42735</c:v>
                </c:pt>
                <c:pt idx="276">
                  <c:v>42766</c:v>
                </c:pt>
                <c:pt idx="277">
                  <c:v>42794</c:v>
                </c:pt>
                <c:pt idx="278">
                  <c:v>42825</c:v>
                </c:pt>
                <c:pt idx="279">
                  <c:v>42855</c:v>
                </c:pt>
                <c:pt idx="280">
                  <c:v>42886</c:v>
                </c:pt>
                <c:pt idx="281">
                  <c:v>42916</c:v>
                </c:pt>
                <c:pt idx="282">
                  <c:v>42947</c:v>
                </c:pt>
                <c:pt idx="283">
                  <c:v>42978</c:v>
                </c:pt>
                <c:pt idx="284">
                  <c:v>43008</c:v>
                </c:pt>
                <c:pt idx="285">
                  <c:v>43039</c:v>
                </c:pt>
                <c:pt idx="286">
                  <c:v>43069</c:v>
                </c:pt>
                <c:pt idx="287">
                  <c:v>43100</c:v>
                </c:pt>
                <c:pt idx="288">
                  <c:v>43131</c:v>
                </c:pt>
                <c:pt idx="289">
                  <c:v>43159</c:v>
                </c:pt>
                <c:pt idx="290">
                  <c:v>43190</c:v>
                </c:pt>
                <c:pt idx="291">
                  <c:v>43220</c:v>
                </c:pt>
                <c:pt idx="292">
                  <c:v>43251</c:v>
                </c:pt>
                <c:pt idx="293">
                  <c:v>43281</c:v>
                </c:pt>
                <c:pt idx="294">
                  <c:v>43312</c:v>
                </c:pt>
                <c:pt idx="295">
                  <c:v>43343</c:v>
                </c:pt>
                <c:pt idx="296">
                  <c:v>43373</c:v>
                </c:pt>
                <c:pt idx="297">
                  <c:v>43404</c:v>
                </c:pt>
                <c:pt idx="298">
                  <c:v>43434</c:v>
                </c:pt>
                <c:pt idx="299">
                  <c:v>43465</c:v>
                </c:pt>
                <c:pt idx="300">
                  <c:v>43496</c:v>
                </c:pt>
              </c:numCache>
            </c:numRef>
          </c:cat>
          <c:val>
            <c:numRef>
              <c:f>'Datos SA'!$C$4:$C$1285</c:f>
              <c:numCache>
                <c:formatCode>0.00</c:formatCode>
                <c:ptCount val="1282"/>
                <c:pt idx="0">
                  <c:v>64.660973985237007</c:v>
                </c:pt>
                <c:pt idx="1">
                  <c:v>63.345389437881998</c:v>
                </c:pt>
                <c:pt idx="2">
                  <c:v>65.340957824298997</c:v>
                </c:pt>
                <c:pt idx="3">
                  <c:v>69.233244614081997</c:v>
                </c:pt>
                <c:pt idx="4">
                  <c:v>66.951463023808998</c:v>
                </c:pt>
                <c:pt idx="5">
                  <c:v>67.896305553248993</c:v>
                </c:pt>
                <c:pt idx="6">
                  <c:v>68.100030898170004</c:v>
                </c:pt>
                <c:pt idx="7">
                  <c:v>68.879388021823999</c:v>
                </c:pt>
                <c:pt idx="8">
                  <c:v>69.357119506724999</c:v>
                </c:pt>
                <c:pt idx="9">
                  <c:v>68.715046590634998</c:v>
                </c:pt>
                <c:pt idx="10">
                  <c:v>69.331460675448994</c:v>
                </c:pt>
                <c:pt idx="11">
                  <c:v>69.463836965861006</c:v>
                </c:pt>
                <c:pt idx="12">
                  <c:v>70.511950689459994</c:v>
                </c:pt>
                <c:pt idx="13">
                  <c:v>65.736558550574003</c:v>
                </c:pt>
                <c:pt idx="14">
                  <c:v>64.171023880093003</c:v>
                </c:pt>
                <c:pt idx="15">
                  <c:v>61.783954204301999</c:v>
                </c:pt>
                <c:pt idx="16">
                  <c:v>62.559123830409</c:v>
                </c:pt>
                <c:pt idx="17">
                  <c:v>62.416947734063001</c:v>
                </c:pt>
                <c:pt idx="18">
                  <c:v>63.028928434568002</c:v>
                </c:pt>
                <c:pt idx="19">
                  <c:v>63.573207184497001</c:v>
                </c:pt>
                <c:pt idx="20">
                  <c:v>64.322804516380998</c:v>
                </c:pt>
                <c:pt idx="21">
                  <c:v>64.941666401630997</c:v>
                </c:pt>
                <c:pt idx="22">
                  <c:v>65.421189307733002</c:v>
                </c:pt>
                <c:pt idx="23">
                  <c:v>68.968361242862997</c:v>
                </c:pt>
                <c:pt idx="24">
                  <c:v>68.109997489164002</c:v>
                </c:pt>
                <c:pt idx="25">
                  <c:v>68.542056509426999</c:v>
                </c:pt>
                <c:pt idx="26">
                  <c:v>68.949186942097</c:v>
                </c:pt>
                <c:pt idx="27">
                  <c:v>69.268757405935006</c:v>
                </c:pt>
                <c:pt idx="28">
                  <c:v>70.136870546132997</c:v>
                </c:pt>
                <c:pt idx="29">
                  <c:v>70.956646206745006</c:v>
                </c:pt>
                <c:pt idx="30">
                  <c:v>70.449963729355005</c:v>
                </c:pt>
                <c:pt idx="31">
                  <c:v>70.569965268478995</c:v>
                </c:pt>
                <c:pt idx="32">
                  <c:v>70.888662978042007</c:v>
                </c:pt>
                <c:pt idx="33">
                  <c:v>72.023144807375004</c:v>
                </c:pt>
                <c:pt idx="34">
                  <c:v>73.243977447445999</c:v>
                </c:pt>
                <c:pt idx="35">
                  <c:v>74.579701337727002</c:v>
                </c:pt>
                <c:pt idx="36">
                  <c:v>72.829188624346997</c:v>
                </c:pt>
                <c:pt idx="37">
                  <c:v>74.151603833368</c:v>
                </c:pt>
                <c:pt idx="38">
                  <c:v>74.726967835926999</c:v>
                </c:pt>
                <c:pt idx="39">
                  <c:v>76.210300795473003</c:v>
                </c:pt>
                <c:pt idx="40">
                  <c:v>76.599256478192004</c:v>
                </c:pt>
                <c:pt idx="41">
                  <c:v>78.127389063560997</c:v>
                </c:pt>
                <c:pt idx="42">
                  <c:v>78.376174524410999</c:v>
                </c:pt>
                <c:pt idx="43">
                  <c:v>78.484051521856003</c:v>
                </c:pt>
                <c:pt idx="44">
                  <c:v>79.285492657751007</c:v>
                </c:pt>
                <c:pt idx="45">
                  <c:v>80.042311839007994</c:v>
                </c:pt>
                <c:pt idx="46">
                  <c:v>80.857570298794002</c:v>
                </c:pt>
                <c:pt idx="47">
                  <c:v>81.423140174340006</c:v>
                </c:pt>
                <c:pt idx="48">
                  <c:v>82.560978119839007</c:v>
                </c:pt>
                <c:pt idx="49">
                  <c:v>83.134904035839995</c:v>
                </c:pt>
                <c:pt idx="50">
                  <c:v>84.090970274436003</c:v>
                </c:pt>
                <c:pt idx="51">
                  <c:v>83.506648560556002</c:v>
                </c:pt>
                <c:pt idx="52">
                  <c:v>84.450360037549999</c:v>
                </c:pt>
                <c:pt idx="53">
                  <c:v>83.598651478354995</c:v>
                </c:pt>
                <c:pt idx="54">
                  <c:v>84.021392289624004</c:v>
                </c:pt>
                <c:pt idx="55">
                  <c:v>84.477230656575998</c:v>
                </c:pt>
                <c:pt idx="56">
                  <c:v>83.861954018811005</c:v>
                </c:pt>
                <c:pt idx="57">
                  <c:v>84.280665194728002</c:v>
                </c:pt>
                <c:pt idx="58">
                  <c:v>84.484501424455004</c:v>
                </c:pt>
                <c:pt idx="59">
                  <c:v>84.678310165951999</c:v>
                </c:pt>
                <c:pt idx="60">
                  <c:v>84.372687204114996</c:v>
                </c:pt>
                <c:pt idx="61">
                  <c:v>84.886165930692997</c:v>
                </c:pt>
                <c:pt idx="62">
                  <c:v>85.220653924505001</c:v>
                </c:pt>
                <c:pt idx="63">
                  <c:v>86.539531509569997</c:v>
                </c:pt>
                <c:pt idx="64">
                  <c:v>86.470805459022998</c:v>
                </c:pt>
                <c:pt idx="65">
                  <c:v>86.152885740385003</c:v>
                </c:pt>
                <c:pt idx="66">
                  <c:v>87.265468146413994</c:v>
                </c:pt>
                <c:pt idx="67">
                  <c:v>87.113500938615999</c:v>
                </c:pt>
                <c:pt idx="68">
                  <c:v>87.287419965514999</c:v>
                </c:pt>
                <c:pt idx="69">
                  <c:v>85.960088146057998</c:v>
                </c:pt>
                <c:pt idx="70">
                  <c:v>86.652693444746006</c:v>
                </c:pt>
                <c:pt idx="71">
                  <c:v>88.131565643032999</c:v>
                </c:pt>
                <c:pt idx="72">
                  <c:v>89.970125913851007</c:v>
                </c:pt>
                <c:pt idx="73">
                  <c:v>90.603286973446004</c:v>
                </c:pt>
                <c:pt idx="74">
                  <c:v>90.821179517836001</c:v>
                </c:pt>
                <c:pt idx="75">
                  <c:v>90.744741002937005</c:v>
                </c:pt>
                <c:pt idx="76">
                  <c:v>91.680093904217003</c:v>
                </c:pt>
                <c:pt idx="77">
                  <c:v>92.768150644588005</c:v>
                </c:pt>
                <c:pt idx="78">
                  <c:v>96.361105819393003</c:v>
                </c:pt>
                <c:pt idx="79">
                  <c:v>92.721602756690004</c:v>
                </c:pt>
                <c:pt idx="80">
                  <c:v>92.746735820142007</c:v>
                </c:pt>
                <c:pt idx="81">
                  <c:v>92.968420945695996</c:v>
                </c:pt>
                <c:pt idx="82">
                  <c:v>91.399852401703001</c:v>
                </c:pt>
                <c:pt idx="83">
                  <c:v>89.479780843219999</c:v>
                </c:pt>
                <c:pt idx="84">
                  <c:v>92.847368761314996</c:v>
                </c:pt>
                <c:pt idx="85">
                  <c:v>91.291535395379995</c:v>
                </c:pt>
                <c:pt idx="86">
                  <c:v>90.125933372158997</c:v>
                </c:pt>
                <c:pt idx="87">
                  <c:v>89.582391898365003</c:v>
                </c:pt>
                <c:pt idx="88">
                  <c:v>90.274992661629994</c:v>
                </c:pt>
                <c:pt idx="89">
                  <c:v>89.461666800958</c:v>
                </c:pt>
                <c:pt idx="90">
                  <c:v>89.097424538409001</c:v>
                </c:pt>
                <c:pt idx="91">
                  <c:v>88.594670486732994</c:v>
                </c:pt>
                <c:pt idx="92">
                  <c:v>88.753243274610995</c:v>
                </c:pt>
                <c:pt idx="93">
                  <c:v>87.073391973176001</c:v>
                </c:pt>
                <c:pt idx="94">
                  <c:v>87.506786005983997</c:v>
                </c:pt>
                <c:pt idx="95">
                  <c:v>86.708920646969005</c:v>
                </c:pt>
                <c:pt idx="96">
                  <c:v>86.999696401497005</c:v>
                </c:pt>
                <c:pt idx="97">
                  <c:v>86.342627673531993</c:v>
                </c:pt>
                <c:pt idx="98">
                  <c:v>87.572952173695995</c:v>
                </c:pt>
                <c:pt idx="99">
                  <c:v>87.471802454043001</c:v>
                </c:pt>
                <c:pt idx="100">
                  <c:v>86.481905421698002</c:v>
                </c:pt>
                <c:pt idx="101">
                  <c:v>86.824074098214993</c:v>
                </c:pt>
                <c:pt idx="102">
                  <c:v>87.024063768315997</c:v>
                </c:pt>
                <c:pt idx="103">
                  <c:v>87.331656212042006</c:v>
                </c:pt>
                <c:pt idx="104">
                  <c:v>87.074987343724004</c:v>
                </c:pt>
                <c:pt idx="105">
                  <c:v>87.6281741305</c:v>
                </c:pt>
                <c:pt idx="106">
                  <c:v>88.280037938091994</c:v>
                </c:pt>
                <c:pt idx="107">
                  <c:v>86.547843923261993</c:v>
                </c:pt>
                <c:pt idx="108">
                  <c:v>85.622262314921997</c:v>
                </c:pt>
                <c:pt idx="109">
                  <c:v>86.773919446250005</c:v>
                </c:pt>
                <c:pt idx="110">
                  <c:v>85.900001466793</c:v>
                </c:pt>
                <c:pt idx="111">
                  <c:v>86.468607895633994</c:v>
                </c:pt>
                <c:pt idx="112">
                  <c:v>86.363596561243995</c:v>
                </c:pt>
                <c:pt idx="113">
                  <c:v>86.931552395821001</c:v>
                </c:pt>
                <c:pt idx="114">
                  <c:v>86.610920450996005</c:v>
                </c:pt>
                <c:pt idx="115">
                  <c:v>86.208433442209994</c:v>
                </c:pt>
                <c:pt idx="116">
                  <c:v>86.567956790376996</c:v>
                </c:pt>
                <c:pt idx="117">
                  <c:v>86.665763997343007</c:v>
                </c:pt>
                <c:pt idx="118">
                  <c:v>86.915236968835998</c:v>
                </c:pt>
                <c:pt idx="119">
                  <c:v>87.754908508140005</c:v>
                </c:pt>
                <c:pt idx="120">
                  <c:v>87.220334627347995</c:v>
                </c:pt>
                <c:pt idx="121">
                  <c:v>87.174562947843995</c:v>
                </c:pt>
                <c:pt idx="122">
                  <c:v>89.592791737059002</c:v>
                </c:pt>
                <c:pt idx="123">
                  <c:v>89.079633401633998</c:v>
                </c:pt>
                <c:pt idx="124">
                  <c:v>89.060939036443003</c:v>
                </c:pt>
                <c:pt idx="125">
                  <c:v>89.005375943255004</c:v>
                </c:pt>
                <c:pt idx="126">
                  <c:v>89.678021864746995</c:v>
                </c:pt>
                <c:pt idx="127">
                  <c:v>90.239919082214001</c:v>
                </c:pt>
                <c:pt idx="128">
                  <c:v>89.847717761089001</c:v>
                </c:pt>
                <c:pt idx="129">
                  <c:v>89.989859573795002</c:v>
                </c:pt>
                <c:pt idx="130">
                  <c:v>90.036986074756996</c:v>
                </c:pt>
                <c:pt idx="131">
                  <c:v>90.980807954957996</c:v>
                </c:pt>
                <c:pt idx="132">
                  <c:v>90.149399194297999</c:v>
                </c:pt>
                <c:pt idx="133">
                  <c:v>90.820128811135007</c:v>
                </c:pt>
                <c:pt idx="134">
                  <c:v>90.737877690874996</c:v>
                </c:pt>
                <c:pt idx="135">
                  <c:v>90.721366973437995</c:v>
                </c:pt>
                <c:pt idx="136">
                  <c:v>91.527113531905002</c:v>
                </c:pt>
                <c:pt idx="137">
                  <c:v>88.951152375885997</c:v>
                </c:pt>
                <c:pt idx="138">
                  <c:v>90.141282758841001</c:v>
                </c:pt>
                <c:pt idx="139">
                  <c:v>91.130510790471007</c:v>
                </c:pt>
                <c:pt idx="140">
                  <c:v>92.162474694159997</c:v>
                </c:pt>
                <c:pt idx="141">
                  <c:v>93.191455866373005</c:v>
                </c:pt>
                <c:pt idx="142">
                  <c:v>93.999371979035004</c:v>
                </c:pt>
                <c:pt idx="143">
                  <c:v>94.569868785900994</c:v>
                </c:pt>
                <c:pt idx="144">
                  <c:v>95.598384781749004</c:v>
                </c:pt>
                <c:pt idx="145">
                  <c:v>94.880915206333</c:v>
                </c:pt>
                <c:pt idx="146">
                  <c:v>94.911956023779993</c:v>
                </c:pt>
                <c:pt idx="147">
                  <c:v>95.204346137469997</c:v>
                </c:pt>
                <c:pt idx="148">
                  <c:v>96.539845681406007</c:v>
                </c:pt>
                <c:pt idx="149">
                  <c:v>96.335902304192999</c:v>
                </c:pt>
                <c:pt idx="150">
                  <c:v>96.785410651953995</c:v>
                </c:pt>
                <c:pt idx="151">
                  <c:v>95.737351294131997</c:v>
                </c:pt>
                <c:pt idx="152">
                  <c:v>95.855292697303</c:v>
                </c:pt>
                <c:pt idx="153">
                  <c:v>95.904582204338993</c:v>
                </c:pt>
                <c:pt idx="154">
                  <c:v>96.381390550644994</c:v>
                </c:pt>
                <c:pt idx="155">
                  <c:v>95.948508745492006</c:v>
                </c:pt>
                <c:pt idx="156">
                  <c:v>95.755835910190996</c:v>
                </c:pt>
                <c:pt idx="157">
                  <c:v>95.919891939078994</c:v>
                </c:pt>
                <c:pt idx="158">
                  <c:v>96.997080480486005</c:v>
                </c:pt>
                <c:pt idx="159">
                  <c:v>96.658353773231994</c:v>
                </c:pt>
                <c:pt idx="160">
                  <c:v>97.441645311759999</c:v>
                </c:pt>
                <c:pt idx="161">
                  <c:v>97.468677477412996</c:v>
                </c:pt>
                <c:pt idx="162">
                  <c:v>97.108053941636001</c:v>
                </c:pt>
                <c:pt idx="163">
                  <c:v>97.329797070202005</c:v>
                </c:pt>
                <c:pt idx="164">
                  <c:v>96.213073819079</c:v>
                </c:pt>
                <c:pt idx="165">
                  <c:v>95.781876153754993</c:v>
                </c:pt>
                <c:pt idx="166">
                  <c:v>94.907279327303002</c:v>
                </c:pt>
                <c:pt idx="167">
                  <c:v>93.793252202158996</c:v>
                </c:pt>
                <c:pt idx="168">
                  <c:v>96.326867817541995</c:v>
                </c:pt>
                <c:pt idx="169">
                  <c:v>96.684247564109995</c:v>
                </c:pt>
                <c:pt idx="170">
                  <c:v>96.408579570209</c:v>
                </c:pt>
                <c:pt idx="171">
                  <c:v>96.586675629625006</c:v>
                </c:pt>
                <c:pt idx="172">
                  <c:v>95.353226773192006</c:v>
                </c:pt>
                <c:pt idx="173">
                  <c:v>96.127348051137005</c:v>
                </c:pt>
                <c:pt idx="174">
                  <c:v>95.020280229446001</c:v>
                </c:pt>
                <c:pt idx="175">
                  <c:v>95.031854928957003</c:v>
                </c:pt>
                <c:pt idx="176">
                  <c:v>94.997340607072005</c:v>
                </c:pt>
                <c:pt idx="177">
                  <c:v>93.822804314235995</c:v>
                </c:pt>
                <c:pt idx="178">
                  <c:v>92.186790143921996</c:v>
                </c:pt>
                <c:pt idx="179">
                  <c:v>88.868591286251998</c:v>
                </c:pt>
                <c:pt idx="180">
                  <c:v>84.262563643240995</c:v>
                </c:pt>
                <c:pt idx="181">
                  <c:v>84.079647559921995</c:v>
                </c:pt>
                <c:pt idx="182">
                  <c:v>82.45291112484</c:v>
                </c:pt>
                <c:pt idx="183">
                  <c:v>83.284794273803996</c:v>
                </c:pt>
                <c:pt idx="184">
                  <c:v>81.036954775466995</c:v>
                </c:pt>
                <c:pt idx="185">
                  <c:v>81.788672558629003</c:v>
                </c:pt>
                <c:pt idx="186">
                  <c:v>85.840705956039002</c:v>
                </c:pt>
                <c:pt idx="187">
                  <c:v>85.356553551277997</c:v>
                </c:pt>
                <c:pt idx="188">
                  <c:v>86.463207917372998</c:v>
                </c:pt>
                <c:pt idx="189">
                  <c:v>88.216323542813996</c:v>
                </c:pt>
                <c:pt idx="190">
                  <c:v>91.257656808739995</c:v>
                </c:pt>
                <c:pt idx="191">
                  <c:v>90.197838463129003</c:v>
                </c:pt>
                <c:pt idx="192">
                  <c:v>88.849571749668002</c:v>
                </c:pt>
                <c:pt idx="193">
                  <c:v>90.579199652987995</c:v>
                </c:pt>
                <c:pt idx="194">
                  <c:v>92.722148260759994</c:v>
                </c:pt>
                <c:pt idx="195">
                  <c:v>92.380499086789996</c:v>
                </c:pt>
                <c:pt idx="196">
                  <c:v>93.084738136447001</c:v>
                </c:pt>
                <c:pt idx="197">
                  <c:v>92.893846815293998</c:v>
                </c:pt>
                <c:pt idx="198">
                  <c:v>92.730955933589001</c:v>
                </c:pt>
                <c:pt idx="199">
                  <c:v>95.039705809889</c:v>
                </c:pt>
                <c:pt idx="200">
                  <c:v>93.379149987028995</c:v>
                </c:pt>
                <c:pt idx="201">
                  <c:v>93.069486315020995</c:v>
                </c:pt>
                <c:pt idx="202">
                  <c:v>94.117672653843996</c:v>
                </c:pt>
                <c:pt idx="203">
                  <c:v>94.490574420848006</c:v>
                </c:pt>
                <c:pt idx="204">
                  <c:v>93.921059263833996</c:v>
                </c:pt>
                <c:pt idx="205">
                  <c:v>94.591246530876006</c:v>
                </c:pt>
                <c:pt idx="206">
                  <c:v>94.843156741165998</c:v>
                </c:pt>
                <c:pt idx="207">
                  <c:v>94.354789824508998</c:v>
                </c:pt>
                <c:pt idx="208">
                  <c:v>95.455380364025004</c:v>
                </c:pt>
                <c:pt idx="209">
                  <c:v>95.019393751349995</c:v>
                </c:pt>
                <c:pt idx="210">
                  <c:v>96.001614780690005</c:v>
                </c:pt>
                <c:pt idx="211">
                  <c:v>95.789387136916005</c:v>
                </c:pt>
                <c:pt idx="212">
                  <c:v>96.037000488345001</c:v>
                </c:pt>
                <c:pt idx="213">
                  <c:v>97.122007719869003</c:v>
                </c:pt>
                <c:pt idx="214">
                  <c:v>98.022600962416007</c:v>
                </c:pt>
                <c:pt idx="215">
                  <c:v>98.304557360168999</c:v>
                </c:pt>
                <c:pt idx="216">
                  <c:v>99.005010513982995</c:v>
                </c:pt>
                <c:pt idx="217">
                  <c:v>99.036525182971005</c:v>
                </c:pt>
                <c:pt idx="218">
                  <c:v>99.136847618214006</c:v>
                </c:pt>
                <c:pt idx="219">
                  <c:v>100.094895797227</c:v>
                </c:pt>
                <c:pt idx="220">
                  <c:v>99.328767517516994</c:v>
                </c:pt>
                <c:pt idx="221">
                  <c:v>100.51451529490301</c:v>
                </c:pt>
                <c:pt idx="222">
                  <c:v>100.23839836532601</c:v>
                </c:pt>
                <c:pt idx="223">
                  <c:v>99.305024664518996</c:v>
                </c:pt>
                <c:pt idx="224">
                  <c:v>100.292857617145</c:v>
                </c:pt>
                <c:pt idx="225">
                  <c:v>98.417925746435003</c:v>
                </c:pt>
                <c:pt idx="226">
                  <c:v>99.275367488298997</c:v>
                </c:pt>
                <c:pt idx="227">
                  <c:v>99.017821917494999</c:v>
                </c:pt>
                <c:pt idx="228">
                  <c:v>99.389341173258003</c:v>
                </c:pt>
                <c:pt idx="229">
                  <c:v>99.881084333282004</c:v>
                </c:pt>
                <c:pt idx="230">
                  <c:v>99.928551023436</c:v>
                </c:pt>
                <c:pt idx="231">
                  <c:v>99.156700060383002</c:v>
                </c:pt>
                <c:pt idx="232">
                  <c:v>99.473017264692999</c:v>
                </c:pt>
                <c:pt idx="233">
                  <c:v>99.724377491675</c:v>
                </c:pt>
                <c:pt idx="234">
                  <c:v>100.18007448909501</c:v>
                </c:pt>
                <c:pt idx="235">
                  <c:v>100.910667132106</c:v>
                </c:pt>
                <c:pt idx="236">
                  <c:v>100.355383362182</c:v>
                </c:pt>
                <c:pt idx="237">
                  <c:v>101.179849198955</c:v>
                </c:pt>
                <c:pt idx="238">
                  <c:v>100.4203734071</c:v>
                </c:pt>
                <c:pt idx="239">
                  <c:v>99.726981592615999</c:v>
                </c:pt>
                <c:pt idx="240">
                  <c:v>101.871140171237</c:v>
                </c:pt>
                <c:pt idx="241">
                  <c:v>101.587284619763</c:v>
                </c:pt>
                <c:pt idx="242">
                  <c:v>102.682984662644</c:v>
                </c:pt>
                <c:pt idx="243">
                  <c:v>103.57805771606201</c:v>
                </c:pt>
                <c:pt idx="244">
                  <c:v>104.45436463121101</c:v>
                </c:pt>
                <c:pt idx="245">
                  <c:v>104.293716583855</c:v>
                </c:pt>
                <c:pt idx="246">
                  <c:v>104.464831067435</c:v>
                </c:pt>
                <c:pt idx="247">
                  <c:v>103.87338425022401</c:v>
                </c:pt>
                <c:pt idx="248">
                  <c:v>104.601622686513</c:v>
                </c:pt>
                <c:pt idx="249">
                  <c:v>105.189478977102</c:v>
                </c:pt>
                <c:pt idx="250">
                  <c:v>105.80971895339999</c:v>
                </c:pt>
                <c:pt idx="251">
                  <c:v>105.325032680719</c:v>
                </c:pt>
                <c:pt idx="252">
                  <c:v>105.43237065195299</c:v>
                </c:pt>
                <c:pt idx="253">
                  <c:v>106.291110187448</c:v>
                </c:pt>
                <c:pt idx="254">
                  <c:v>105.885695701016</c:v>
                </c:pt>
                <c:pt idx="255">
                  <c:v>107.817347072137</c:v>
                </c:pt>
                <c:pt idx="256">
                  <c:v>106.598510037935</c:v>
                </c:pt>
                <c:pt idx="257">
                  <c:v>106.711843530755</c:v>
                </c:pt>
                <c:pt idx="258">
                  <c:v>107.055189408263</c:v>
                </c:pt>
                <c:pt idx="259">
                  <c:v>107.828084154981</c:v>
                </c:pt>
                <c:pt idx="260">
                  <c:v>109.252346824794</c:v>
                </c:pt>
                <c:pt idx="261">
                  <c:v>108.372277719701</c:v>
                </c:pt>
                <c:pt idx="262">
                  <c:v>106.807789494754</c:v>
                </c:pt>
                <c:pt idx="263">
                  <c:v>107.665263871276</c:v>
                </c:pt>
                <c:pt idx="264">
                  <c:v>108.288145377444</c:v>
                </c:pt>
                <c:pt idx="265">
                  <c:v>108.160945633053</c:v>
                </c:pt>
                <c:pt idx="266">
                  <c:v>107.763435619923</c:v>
                </c:pt>
                <c:pt idx="267">
                  <c:v>106.768674484207</c:v>
                </c:pt>
                <c:pt idx="268">
                  <c:v>107.973015274114</c:v>
                </c:pt>
                <c:pt idx="269">
                  <c:v>108.597272780125</c:v>
                </c:pt>
                <c:pt idx="270">
                  <c:v>108.41957741816201</c:v>
                </c:pt>
                <c:pt idx="271">
                  <c:v>108.87537085160299</c:v>
                </c:pt>
                <c:pt idx="272">
                  <c:v>109.162347818909</c:v>
                </c:pt>
                <c:pt idx="273">
                  <c:v>109.41296584175601</c:v>
                </c:pt>
                <c:pt idx="274">
                  <c:v>110.06934438603599</c:v>
                </c:pt>
                <c:pt idx="275">
                  <c:v>111.406368531439</c:v>
                </c:pt>
                <c:pt idx="276">
                  <c:v>112.96986145147299</c:v>
                </c:pt>
                <c:pt idx="277">
                  <c:v>111.852446617246</c:v>
                </c:pt>
                <c:pt idx="278">
                  <c:v>111.814681806132</c:v>
                </c:pt>
                <c:pt idx="279">
                  <c:v>112.134210814589</c:v>
                </c:pt>
                <c:pt idx="280">
                  <c:v>111.32983120917601</c:v>
                </c:pt>
                <c:pt idx="281">
                  <c:v>111.23538252833499</c:v>
                </c:pt>
                <c:pt idx="282">
                  <c:v>111.960359195789</c:v>
                </c:pt>
                <c:pt idx="283">
                  <c:v>112.333542987774</c:v>
                </c:pt>
                <c:pt idx="284">
                  <c:v>111.790080086855</c:v>
                </c:pt>
                <c:pt idx="285">
                  <c:v>112.326856024081</c:v>
                </c:pt>
                <c:pt idx="286">
                  <c:v>112.378306177979</c:v>
                </c:pt>
                <c:pt idx="287">
                  <c:v>112.82651683735099</c:v>
                </c:pt>
                <c:pt idx="288">
                  <c:v>112.184085322336</c:v>
                </c:pt>
                <c:pt idx="289">
                  <c:v>112.617625985608</c:v>
                </c:pt>
                <c:pt idx="290">
                  <c:v>114.96478424340999</c:v>
                </c:pt>
                <c:pt idx="291">
                  <c:v>111.88334341986899</c:v>
                </c:pt>
                <c:pt idx="292">
                  <c:v>114.106573536534</c:v>
                </c:pt>
                <c:pt idx="293">
                  <c:v>114.245184257381</c:v>
                </c:pt>
                <c:pt idx="294">
                  <c:v>114.126444698848</c:v>
                </c:pt>
                <c:pt idx="295">
                  <c:v>114.417321048061</c:v>
                </c:pt>
                <c:pt idx="296">
                  <c:v>116.03478135603299</c:v>
                </c:pt>
                <c:pt idx="297">
                  <c:v>113.513771640486</c:v>
                </c:pt>
                <c:pt idx="298">
                  <c:v>114.21652716224899</c:v>
                </c:pt>
                <c:pt idx="299">
                  <c:v>113.384826861364</c:v>
                </c:pt>
                <c:pt idx="300">
                  <c:v>113.62417405034201</c:v>
                </c:pt>
              </c:numCache>
            </c:numRef>
          </c:val>
          <c:smooth val="0"/>
          <c:extLst>
            <c:ext xmlns:c16="http://schemas.microsoft.com/office/drawing/2014/chart" uri="{C3380CC4-5D6E-409C-BE32-E72D297353CC}">
              <c16:uniqueId val="{00000000-C6BB-45D0-8DC3-B15BE1608B21}"/>
            </c:ext>
          </c:extLst>
        </c:ser>
        <c:ser>
          <c:idx val="2"/>
          <c:order val="1"/>
          <c:tx>
            <c:strRef>
              <c:f>'Datos SA'!$D$3</c:f>
              <c:strCache>
                <c:ptCount val="1"/>
                <c:pt idx="0">
                  <c:v>  Construcción</c:v>
                </c:pt>
              </c:strCache>
            </c:strRef>
          </c:tx>
          <c:spPr>
            <a:ln w="31750">
              <a:solidFill>
                <a:schemeClr val="accent4"/>
              </a:solidFill>
              <a:prstDash val="solid"/>
            </a:ln>
          </c:spPr>
          <c:marker>
            <c:symbol val="none"/>
          </c:marker>
          <c:cat>
            <c:numRef>
              <c:f>'Datos SA'!$A$4:$A$1285</c:f>
              <c:numCache>
                <c:formatCode>mmm\-yy</c:formatCode>
                <c:ptCount val="1282"/>
                <c:pt idx="0">
                  <c:v>34365</c:v>
                </c:pt>
                <c:pt idx="1">
                  <c:v>34393</c:v>
                </c:pt>
                <c:pt idx="2">
                  <c:v>34424</c:v>
                </c:pt>
                <c:pt idx="3">
                  <c:v>34454</c:v>
                </c:pt>
                <c:pt idx="4">
                  <c:v>34485</c:v>
                </c:pt>
                <c:pt idx="5">
                  <c:v>34515</c:v>
                </c:pt>
                <c:pt idx="6">
                  <c:v>34546</c:v>
                </c:pt>
                <c:pt idx="7">
                  <c:v>34577</c:v>
                </c:pt>
                <c:pt idx="8">
                  <c:v>34607</c:v>
                </c:pt>
                <c:pt idx="9">
                  <c:v>34638</c:v>
                </c:pt>
                <c:pt idx="10">
                  <c:v>34668</c:v>
                </c:pt>
                <c:pt idx="11">
                  <c:v>34699</c:v>
                </c:pt>
                <c:pt idx="12">
                  <c:v>34730</c:v>
                </c:pt>
                <c:pt idx="13">
                  <c:v>34758</c:v>
                </c:pt>
                <c:pt idx="14">
                  <c:v>34789</c:v>
                </c:pt>
                <c:pt idx="15">
                  <c:v>34819</c:v>
                </c:pt>
                <c:pt idx="16">
                  <c:v>34850</c:v>
                </c:pt>
                <c:pt idx="17">
                  <c:v>34880</c:v>
                </c:pt>
                <c:pt idx="18">
                  <c:v>34911</c:v>
                </c:pt>
                <c:pt idx="19">
                  <c:v>34942</c:v>
                </c:pt>
                <c:pt idx="20">
                  <c:v>34972</c:v>
                </c:pt>
                <c:pt idx="21">
                  <c:v>35003</c:v>
                </c:pt>
                <c:pt idx="22">
                  <c:v>35033</c:v>
                </c:pt>
                <c:pt idx="23">
                  <c:v>35064</c:v>
                </c:pt>
                <c:pt idx="24">
                  <c:v>35095</c:v>
                </c:pt>
                <c:pt idx="25">
                  <c:v>35124</c:v>
                </c:pt>
                <c:pt idx="26">
                  <c:v>35155</c:v>
                </c:pt>
                <c:pt idx="27">
                  <c:v>35185</c:v>
                </c:pt>
                <c:pt idx="28">
                  <c:v>35216</c:v>
                </c:pt>
                <c:pt idx="29">
                  <c:v>35246</c:v>
                </c:pt>
                <c:pt idx="30">
                  <c:v>35277</c:v>
                </c:pt>
                <c:pt idx="31">
                  <c:v>35308</c:v>
                </c:pt>
                <c:pt idx="32">
                  <c:v>35338</c:v>
                </c:pt>
                <c:pt idx="33">
                  <c:v>35369</c:v>
                </c:pt>
                <c:pt idx="34">
                  <c:v>35399</c:v>
                </c:pt>
                <c:pt idx="35">
                  <c:v>35430</c:v>
                </c:pt>
                <c:pt idx="36">
                  <c:v>35461</c:v>
                </c:pt>
                <c:pt idx="37">
                  <c:v>35489</c:v>
                </c:pt>
                <c:pt idx="38">
                  <c:v>35520</c:v>
                </c:pt>
                <c:pt idx="39">
                  <c:v>35550</c:v>
                </c:pt>
                <c:pt idx="40">
                  <c:v>35581</c:v>
                </c:pt>
                <c:pt idx="41">
                  <c:v>35611</c:v>
                </c:pt>
                <c:pt idx="42">
                  <c:v>35642</c:v>
                </c:pt>
                <c:pt idx="43">
                  <c:v>35673</c:v>
                </c:pt>
                <c:pt idx="44">
                  <c:v>35703</c:v>
                </c:pt>
                <c:pt idx="45">
                  <c:v>35734</c:v>
                </c:pt>
                <c:pt idx="46">
                  <c:v>35764</c:v>
                </c:pt>
                <c:pt idx="47">
                  <c:v>35795</c:v>
                </c:pt>
                <c:pt idx="48">
                  <c:v>35826</c:v>
                </c:pt>
                <c:pt idx="49">
                  <c:v>35854</c:v>
                </c:pt>
                <c:pt idx="50">
                  <c:v>35885</c:v>
                </c:pt>
                <c:pt idx="51">
                  <c:v>35915</c:v>
                </c:pt>
                <c:pt idx="52">
                  <c:v>35946</c:v>
                </c:pt>
                <c:pt idx="53">
                  <c:v>35976</c:v>
                </c:pt>
                <c:pt idx="54">
                  <c:v>36007</c:v>
                </c:pt>
                <c:pt idx="55">
                  <c:v>36038</c:v>
                </c:pt>
                <c:pt idx="56">
                  <c:v>36068</c:v>
                </c:pt>
                <c:pt idx="57">
                  <c:v>36099</c:v>
                </c:pt>
                <c:pt idx="58">
                  <c:v>36129</c:v>
                </c:pt>
                <c:pt idx="59">
                  <c:v>36160</c:v>
                </c:pt>
                <c:pt idx="60">
                  <c:v>36191</c:v>
                </c:pt>
                <c:pt idx="61">
                  <c:v>36219</c:v>
                </c:pt>
                <c:pt idx="62">
                  <c:v>36250</c:v>
                </c:pt>
                <c:pt idx="63">
                  <c:v>36280</c:v>
                </c:pt>
                <c:pt idx="64">
                  <c:v>36311</c:v>
                </c:pt>
                <c:pt idx="65">
                  <c:v>36341</c:v>
                </c:pt>
                <c:pt idx="66">
                  <c:v>36372</c:v>
                </c:pt>
                <c:pt idx="67">
                  <c:v>36403</c:v>
                </c:pt>
                <c:pt idx="68">
                  <c:v>36433</c:v>
                </c:pt>
                <c:pt idx="69">
                  <c:v>36464</c:v>
                </c:pt>
                <c:pt idx="70">
                  <c:v>36494</c:v>
                </c:pt>
                <c:pt idx="71">
                  <c:v>36525</c:v>
                </c:pt>
                <c:pt idx="72">
                  <c:v>36556</c:v>
                </c:pt>
                <c:pt idx="73">
                  <c:v>36585</c:v>
                </c:pt>
                <c:pt idx="74">
                  <c:v>36616</c:v>
                </c:pt>
                <c:pt idx="75">
                  <c:v>36646</c:v>
                </c:pt>
                <c:pt idx="76">
                  <c:v>36677</c:v>
                </c:pt>
                <c:pt idx="77">
                  <c:v>36707</c:v>
                </c:pt>
                <c:pt idx="78">
                  <c:v>36738</c:v>
                </c:pt>
                <c:pt idx="79">
                  <c:v>36769</c:v>
                </c:pt>
                <c:pt idx="80">
                  <c:v>36799</c:v>
                </c:pt>
                <c:pt idx="81">
                  <c:v>36830</c:v>
                </c:pt>
                <c:pt idx="82">
                  <c:v>36860</c:v>
                </c:pt>
                <c:pt idx="83">
                  <c:v>36891</c:v>
                </c:pt>
                <c:pt idx="84">
                  <c:v>36922</c:v>
                </c:pt>
                <c:pt idx="85">
                  <c:v>36950</c:v>
                </c:pt>
                <c:pt idx="86">
                  <c:v>36981</c:v>
                </c:pt>
                <c:pt idx="87">
                  <c:v>37011</c:v>
                </c:pt>
                <c:pt idx="88">
                  <c:v>37042</c:v>
                </c:pt>
                <c:pt idx="89">
                  <c:v>37072</c:v>
                </c:pt>
                <c:pt idx="90">
                  <c:v>37103</c:v>
                </c:pt>
                <c:pt idx="91">
                  <c:v>37134</c:v>
                </c:pt>
                <c:pt idx="92">
                  <c:v>37164</c:v>
                </c:pt>
                <c:pt idx="93">
                  <c:v>37195</c:v>
                </c:pt>
                <c:pt idx="94">
                  <c:v>37225</c:v>
                </c:pt>
                <c:pt idx="95">
                  <c:v>37256</c:v>
                </c:pt>
                <c:pt idx="96">
                  <c:v>37287</c:v>
                </c:pt>
                <c:pt idx="97">
                  <c:v>37315</c:v>
                </c:pt>
                <c:pt idx="98">
                  <c:v>37346</c:v>
                </c:pt>
                <c:pt idx="99">
                  <c:v>37376</c:v>
                </c:pt>
                <c:pt idx="100">
                  <c:v>37407</c:v>
                </c:pt>
                <c:pt idx="101">
                  <c:v>37437</c:v>
                </c:pt>
                <c:pt idx="102">
                  <c:v>37468</c:v>
                </c:pt>
                <c:pt idx="103">
                  <c:v>37499</c:v>
                </c:pt>
                <c:pt idx="104">
                  <c:v>37529</c:v>
                </c:pt>
                <c:pt idx="105">
                  <c:v>37560</c:v>
                </c:pt>
                <c:pt idx="106">
                  <c:v>37590</c:v>
                </c:pt>
                <c:pt idx="107">
                  <c:v>37621</c:v>
                </c:pt>
                <c:pt idx="108">
                  <c:v>37652</c:v>
                </c:pt>
                <c:pt idx="109">
                  <c:v>37680</c:v>
                </c:pt>
                <c:pt idx="110">
                  <c:v>37711</c:v>
                </c:pt>
                <c:pt idx="111">
                  <c:v>37741</c:v>
                </c:pt>
                <c:pt idx="112">
                  <c:v>37772</c:v>
                </c:pt>
                <c:pt idx="113">
                  <c:v>37802</c:v>
                </c:pt>
                <c:pt idx="114">
                  <c:v>37833</c:v>
                </c:pt>
                <c:pt idx="115">
                  <c:v>37864</c:v>
                </c:pt>
                <c:pt idx="116">
                  <c:v>37894</c:v>
                </c:pt>
                <c:pt idx="117">
                  <c:v>37925</c:v>
                </c:pt>
                <c:pt idx="118">
                  <c:v>37955</c:v>
                </c:pt>
                <c:pt idx="119">
                  <c:v>37986</c:v>
                </c:pt>
                <c:pt idx="120">
                  <c:v>38017</c:v>
                </c:pt>
                <c:pt idx="121">
                  <c:v>38046</c:v>
                </c:pt>
                <c:pt idx="122">
                  <c:v>38077</c:v>
                </c:pt>
                <c:pt idx="123">
                  <c:v>38107</c:v>
                </c:pt>
                <c:pt idx="124">
                  <c:v>38138</c:v>
                </c:pt>
                <c:pt idx="125">
                  <c:v>38168</c:v>
                </c:pt>
                <c:pt idx="126">
                  <c:v>38199</c:v>
                </c:pt>
                <c:pt idx="127">
                  <c:v>38230</c:v>
                </c:pt>
                <c:pt idx="128">
                  <c:v>38260</c:v>
                </c:pt>
                <c:pt idx="129">
                  <c:v>38291</c:v>
                </c:pt>
                <c:pt idx="130">
                  <c:v>38321</c:v>
                </c:pt>
                <c:pt idx="131">
                  <c:v>38352</c:v>
                </c:pt>
                <c:pt idx="132">
                  <c:v>38383</c:v>
                </c:pt>
                <c:pt idx="133">
                  <c:v>38411</c:v>
                </c:pt>
                <c:pt idx="134">
                  <c:v>38442</c:v>
                </c:pt>
                <c:pt idx="135">
                  <c:v>38472</c:v>
                </c:pt>
                <c:pt idx="136">
                  <c:v>38503</c:v>
                </c:pt>
                <c:pt idx="137">
                  <c:v>38533</c:v>
                </c:pt>
                <c:pt idx="138">
                  <c:v>38564</c:v>
                </c:pt>
                <c:pt idx="139">
                  <c:v>38595</c:v>
                </c:pt>
                <c:pt idx="140">
                  <c:v>38625</c:v>
                </c:pt>
                <c:pt idx="141">
                  <c:v>38656</c:v>
                </c:pt>
                <c:pt idx="142">
                  <c:v>38686</c:v>
                </c:pt>
                <c:pt idx="143">
                  <c:v>38717</c:v>
                </c:pt>
                <c:pt idx="144">
                  <c:v>38748</c:v>
                </c:pt>
                <c:pt idx="145">
                  <c:v>38776</c:v>
                </c:pt>
                <c:pt idx="146">
                  <c:v>38807</c:v>
                </c:pt>
                <c:pt idx="147">
                  <c:v>38837</c:v>
                </c:pt>
                <c:pt idx="148">
                  <c:v>38868</c:v>
                </c:pt>
                <c:pt idx="149">
                  <c:v>38898</c:v>
                </c:pt>
                <c:pt idx="150">
                  <c:v>38929</c:v>
                </c:pt>
                <c:pt idx="151">
                  <c:v>38960</c:v>
                </c:pt>
                <c:pt idx="152">
                  <c:v>38990</c:v>
                </c:pt>
                <c:pt idx="153">
                  <c:v>39021</c:v>
                </c:pt>
                <c:pt idx="154">
                  <c:v>39051</c:v>
                </c:pt>
                <c:pt idx="155">
                  <c:v>39082</c:v>
                </c:pt>
                <c:pt idx="156">
                  <c:v>39113</c:v>
                </c:pt>
                <c:pt idx="157">
                  <c:v>39141</c:v>
                </c:pt>
                <c:pt idx="158">
                  <c:v>39172</c:v>
                </c:pt>
                <c:pt idx="159">
                  <c:v>39202</c:v>
                </c:pt>
                <c:pt idx="160">
                  <c:v>39233</c:v>
                </c:pt>
                <c:pt idx="161">
                  <c:v>39263</c:v>
                </c:pt>
                <c:pt idx="162">
                  <c:v>39294</c:v>
                </c:pt>
                <c:pt idx="163">
                  <c:v>39325</c:v>
                </c:pt>
                <c:pt idx="164">
                  <c:v>39355</c:v>
                </c:pt>
                <c:pt idx="165">
                  <c:v>39386</c:v>
                </c:pt>
                <c:pt idx="166">
                  <c:v>39416</c:v>
                </c:pt>
                <c:pt idx="167">
                  <c:v>39447</c:v>
                </c:pt>
                <c:pt idx="168">
                  <c:v>39478</c:v>
                </c:pt>
                <c:pt idx="169">
                  <c:v>39507</c:v>
                </c:pt>
                <c:pt idx="170">
                  <c:v>39538</c:v>
                </c:pt>
                <c:pt idx="171">
                  <c:v>39568</c:v>
                </c:pt>
                <c:pt idx="172">
                  <c:v>39599</c:v>
                </c:pt>
                <c:pt idx="173">
                  <c:v>39629</c:v>
                </c:pt>
                <c:pt idx="174">
                  <c:v>39660</c:v>
                </c:pt>
                <c:pt idx="175">
                  <c:v>39691</c:v>
                </c:pt>
                <c:pt idx="176">
                  <c:v>39721</c:v>
                </c:pt>
                <c:pt idx="177">
                  <c:v>39752</c:v>
                </c:pt>
                <c:pt idx="178">
                  <c:v>39782</c:v>
                </c:pt>
                <c:pt idx="179">
                  <c:v>39813</c:v>
                </c:pt>
                <c:pt idx="180">
                  <c:v>39844</c:v>
                </c:pt>
                <c:pt idx="181">
                  <c:v>39872</c:v>
                </c:pt>
                <c:pt idx="182">
                  <c:v>39903</c:v>
                </c:pt>
                <c:pt idx="183">
                  <c:v>39933</c:v>
                </c:pt>
                <c:pt idx="184">
                  <c:v>39964</c:v>
                </c:pt>
                <c:pt idx="185">
                  <c:v>39994</c:v>
                </c:pt>
                <c:pt idx="186">
                  <c:v>40025</c:v>
                </c:pt>
                <c:pt idx="187">
                  <c:v>40056</c:v>
                </c:pt>
                <c:pt idx="188">
                  <c:v>40086</c:v>
                </c:pt>
                <c:pt idx="189">
                  <c:v>40117</c:v>
                </c:pt>
                <c:pt idx="190">
                  <c:v>40147</c:v>
                </c:pt>
                <c:pt idx="191">
                  <c:v>40178</c:v>
                </c:pt>
                <c:pt idx="192">
                  <c:v>40209</c:v>
                </c:pt>
                <c:pt idx="193">
                  <c:v>40237</c:v>
                </c:pt>
                <c:pt idx="194">
                  <c:v>40268</c:v>
                </c:pt>
                <c:pt idx="195">
                  <c:v>40298</c:v>
                </c:pt>
                <c:pt idx="196">
                  <c:v>40329</c:v>
                </c:pt>
                <c:pt idx="197">
                  <c:v>40359</c:v>
                </c:pt>
                <c:pt idx="198">
                  <c:v>40390</c:v>
                </c:pt>
                <c:pt idx="199">
                  <c:v>40421</c:v>
                </c:pt>
                <c:pt idx="200">
                  <c:v>40451</c:v>
                </c:pt>
                <c:pt idx="201">
                  <c:v>40482</c:v>
                </c:pt>
                <c:pt idx="202">
                  <c:v>40512</c:v>
                </c:pt>
                <c:pt idx="203">
                  <c:v>40543</c:v>
                </c:pt>
                <c:pt idx="204">
                  <c:v>40574</c:v>
                </c:pt>
                <c:pt idx="205">
                  <c:v>40602</c:v>
                </c:pt>
                <c:pt idx="206">
                  <c:v>40633</c:v>
                </c:pt>
                <c:pt idx="207">
                  <c:v>40663</c:v>
                </c:pt>
                <c:pt idx="208">
                  <c:v>40694</c:v>
                </c:pt>
                <c:pt idx="209">
                  <c:v>40724</c:v>
                </c:pt>
                <c:pt idx="210">
                  <c:v>40755</c:v>
                </c:pt>
                <c:pt idx="211">
                  <c:v>40786</c:v>
                </c:pt>
                <c:pt idx="212">
                  <c:v>40816</c:v>
                </c:pt>
                <c:pt idx="213">
                  <c:v>40847</c:v>
                </c:pt>
                <c:pt idx="214">
                  <c:v>40877</c:v>
                </c:pt>
                <c:pt idx="215">
                  <c:v>40908</c:v>
                </c:pt>
                <c:pt idx="216">
                  <c:v>40939</c:v>
                </c:pt>
                <c:pt idx="217">
                  <c:v>40968</c:v>
                </c:pt>
                <c:pt idx="218">
                  <c:v>40999</c:v>
                </c:pt>
                <c:pt idx="219">
                  <c:v>41029</c:v>
                </c:pt>
                <c:pt idx="220">
                  <c:v>41060</c:v>
                </c:pt>
                <c:pt idx="221">
                  <c:v>41090</c:v>
                </c:pt>
                <c:pt idx="222">
                  <c:v>41121</c:v>
                </c:pt>
                <c:pt idx="223">
                  <c:v>41152</c:v>
                </c:pt>
                <c:pt idx="224">
                  <c:v>41182</c:v>
                </c:pt>
                <c:pt idx="225">
                  <c:v>41213</c:v>
                </c:pt>
                <c:pt idx="226">
                  <c:v>41243</c:v>
                </c:pt>
                <c:pt idx="227">
                  <c:v>41274</c:v>
                </c:pt>
                <c:pt idx="228">
                  <c:v>41305</c:v>
                </c:pt>
                <c:pt idx="229">
                  <c:v>41333</c:v>
                </c:pt>
                <c:pt idx="230">
                  <c:v>41364</c:v>
                </c:pt>
                <c:pt idx="231">
                  <c:v>41394</c:v>
                </c:pt>
                <c:pt idx="232">
                  <c:v>41425</c:v>
                </c:pt>
                <c:pt idx="233">
                  <c:v>41455</c:v>
                </c:pt>
                <c:pt idx="234">
                  <c:v>41486</c:v>
                </c:pt>
                <c:pt idx="235">
                  <c:v>41517</c:v>
                </c:pt>
                <c:pt idx="236">
                  <c:v>41547</c:v>
                </c:pt>
                <c:pt idx="237">
                  <c:v>41578</c:v>
                </c:pt>
                <c:pt idx="238">
                  <c:v>41608</c:v>
                </c:pt>
                <c:pt idx="239">
                  <c:v>41639</c:v>
                </c:pt>
                <c:pt idx="240">
                  <c:v>41670</c:v>
                </c:pt>
                <c:pt idx="241">
                  <c:v>41698</c:v>
                </c:pt>
                <c:pt idx="242">
                  <c:v>41729</c:v>
                </c:pt>
                <c:pt idx="243">
                  <c:v>41759</c:v>
                </c:pt>
                <c:pt idx="244">
                  <c:v>41790</c:v>
                </c:pt>
                <c:pt idx="245">
                  <c:v>41820</c:v>
                </c:pt>
                <c:pt idx="246">
                  <c:v>41851</c:v>
                </c:pt>
                <c:pt idx="247">
                  <c:v>41882</c:v>
                </c:pt>
                <c:pt idx="248">
                  <c:v>41912</c:v>
                </c:pt>
                <c:pt idx="249">
                  <c:v>41943</c:v>
                </c:pt>
                <c:pt idx="250">
                  <c:v>41973</c:v>
                </c:pt>
                <c:pt idx="251">
                  <c:v>42004</c:v>
                </c:pt>
                <c:pt idx="252">
                  <c:v>42035</c:v>
                </c:pt>
                <c:pt idx="253">
                  <c:v>42063</c:v>
                </c:pt>
                <c:pt idx="254">
                  <c:v>42094</c:v>
                </c:pt>
                <c:pt idx="255">
                  <c:v>42124</c:v>
                </c:pt>
                <c:pt idx="256">
                  <c:v>42155</c:v>
                </c:pt>
                <c:pt idx="257">
                  <c:v>42185</c:v>
                </c:pt>
                <c:pt idx="258">
                  <c:v>42216</c:v>
                </c:pt>
                <c:pt idx="259">
                  <c:v>42247</c:v>
                </c:pt>
                <c:pt idx="260">
                  <c:v>42277</c:v>
                </c:pt>
                <c:pt idx="261">
                  <c:v>42308</c:v>
                </c:pt>
                <c:pt idx="262">
                  <c:v>42338</c:v>
                </c:pt>
                <c:pt idx="263">
                  <c:v>42369</c:v>
                </c:pt>
                <c:pt idx="264">
                  <c:v>42400</c:v>
                </c:pt>
                <c:pt idx="265">
                  <c:v>42429</c:v>
                </c:pt>
                <c:pt idx="266">
                  <c:v>42460</c:v>
                </c:pt>
                <c:pt idx="267">
                  <c:v>42490</c:v>
                </c:pt>
                <c:pt idx="268">
                  <c:v>42521</c:v>
                </c:pt>
                <c:pt idx="269">
                  <c:v>42551</c:v>
                </c:pt>
                <c:pt idx="270">
                  <c:v>42582</c:v>
                </c:pt>
                <c:pt idx="271">
                  <c:v>42613</c:v>
                </c:pt>
                <c:pt idx="272">
                  <c:v>42643</c:v>
                </c:pt>
                <c:pt idx="273">
                  <c:v>42674</c:v>
                </c:pt>
                <c:pt idx="274">
                  <c:v>42704</c:v>
                </c:pt>
                <c:pt idx="275">
                  <c:v>42735</c:v>
                </c:pt>
                <c:pt idx="276">
                  <c:v>42766</c:v>
                </c:pt>
                <c:pt idx="277">
                  <c:v>42794</c:v>
                </c:pt>
                <c:pt idx="278">
                  <c:v>42825</c:v>
                </c:pt>
                <c:pt idx="279">
                  <c:v>42855</c:v>
                </c:pt>
                <c:pt idx="280">
                  <c:v>42886</c:v>
                </c:pt>
                <c:pt idx="281">
                  <c:v>42916</c:v>
                </c:pt>
                <c:pt idx="282">
                  <c:v>42947</c:v>
                </c:pt>
                <c:pt idx="283">
                  <c:v>42978</c:v>
                </c:pt>
                <c:pt idx="284">
                  <c:v>43008</c:v>
                </c:pt>
                <c:pt idx="285">
                  <c:v>43039</c:v>
                </c:pt>
                <c:pt idx="286">
                  <c:v>43069</c:v>
                </c:pt>
                <c:pt idx="287">
                  <c:v>43100</c:v>
                </c:pt>
                <c:pt idx="288">
                  <c:v>43131</c:v>
                </c:pt>
                <c:pt idx="289">
                  <c:v>43159</c:v>
                </c:pt>
                <c:pt idx="290">
                  <c:v>43190</c:v>
                </c:pt>
                <c:pt idx="291">
                  <c:v>43220</c:v>
                </c:pt>
                <c:pt idx="292">
                  <c:v>43251</c:v>
                </c:pt>
                <c:pt idx="293">
                  <c:v>43281</c:v>
                </c:pt>
                <c:pt idx="294">
                  <c:v>43312</c:v>
                </c:pt>
                <c:pt idx="295">
                  <c:v>43343</c:v>
                </c:pt>
                <c:pt idx="296">
                  <c:v>43373</c:v>
                </c:pt>
                <c:pt idx="297">
                  <c:v>43404</c:v>
                </c:pt>
                <c:pt idx="298">
                  <c:v>43434</c:v>
                </c:pt>
                <c:pt idx="299">
                  <c:v>43465</c:v>
                </c:pt>
                <c:pt idx="300">
                  <c:v>43496</c:v>
                </c:pt>
              </c:numCache>
            </c:numRef>
          </c:cat>
          <c:val>
            <c:numRef>
              <c:f>'Datos SA'!$D$4:$D$1285</c:f>
              <c:numCache>
                <c:formatCode>0.00</c:formatCode>
                <c:ptCount val="1282"/>
                <c:pt idx="0">
                  <c:v>81.776914827914993</c:v>
                </c:pt>
                <c:pt idx="1">
                  <c:v>83.559500436052005</c:v>
                </c:pt>
                <c:pt idx="2">
                  <c:v>86.322817195363001</c:v>
                </c:pt>
                <c:pt idx="3">
                  <c:v>88.610583262054007</c:v>
                </c:pt>
                <c:pt idx="4">
                  <c:v>87.789950545064997</c:v>
                </c:pt>
                <c:pt idx="5">
                  <c:v>87.922801299566999</c:v>
                </c:pt>
                <c:pt idx="6">
                  <c:v>86.770146698035006</c:v>
                </c:pt>
                <c:pt idx="7">
                  <c:v>87.457176170674003</c:v>
                </c:pt>
                <c:pt idx="8">
                  <c:v>86.220875078015993</c:v>
                </c:pt>
                <c:pt idx="9">
                  <c:v>86.022534079440007</c:v>
                </c:pt>
                <c:pt idx="10">
                  <c:v>82.479263226693007</c:v>
                </c:pt>
                <c:pt idx="11">
                  <c:v>81.919126134156997</c:v>
                </c:pt>
                <c:pt idx="12">
                  <c:v>69.090490983311</c:v>
                </c:pt>
                <c:pt idx="13">
                  <c:v>56.270589018152997</c:v>
                </c:pt>
                <c:pt idx="14">
                  <c:v>55.807535577438003</c:v>
                </c:pt>
                <c:pt idx="15">
                  <c:v>57.239413561583</c:v>
                </c:pt>
                <c:pt idx="16">
                  <c:v>53.226307890648997</c:v>
                </c:pt>
                <c:pt idx="17">
                  <c:v>53.843650954422998</c:v>
                </c:pt>
                <c:pt idx="18">
                  <c:v>54.093877079431998</c:v>
                </c:pt>
                <c:pt idx="19">
                  <c:v>54.194866408016999</c:v>
                </c:pt>
                <c:pt idx="20">
                  <c:v>55.739892642798999</c:v>
                </c:pt>
                <c:pt idx="21">
                  <c:v>57.450340336746002</c:v>
                </c:pt>
                <c:pt idx="22">
                  <c:v>60.346751872619997</c:v>
                </c:pt>
                <c:pt idx="23">
                  <c:v>66.683782625104996</c:v>
                </c:pt>
                <c:pt idx="24">
                  <c:v>65.048227915905002</c:v>
                </c:pt>
                <c:pt idx="25">
                  <c:v>63.016113329257998</c:v>
                </c:pt>
                <c:pt idx="26">
                  <c:v>63.706367097582998</c:v>
                </c:pt>
                <c:pt idx="27">
                  <c:v>66.236465483488004</c:v>
                </c:pt>
                <c:pt idx="28">
                  <c:v>67.368707285636006</c:v>
                </c:pt>
                <c:pt idx="29">
                  <c:v>70.011702743282996</c:v>
                </c:pt>
                <c:pt idx="30">
                  <c:v>72.398192517365999</c:v>
                </c:pt>
                <c:pt idx="31">
                  <c:v>71.816047992546999</c:v>
                </c:pt>
                <c:pt idx="32">
                  <c:v>71.788225724712007</c:v>
                </c:pt>
                <c:pt idx="33">
                  <c:v>72.926799374137005</c:v>
                </c:pt>
                <c:pt idx="34">
                  <c:v>72.559491094196005</c:v>
                </c:pt>
                <c:pt idx="35">
                  <c:v>78.242776071319994</c:v>
                </c:pt>
                <c:pt idx="36">
                  <c:v>71.297297231567001</c:v>
                </c:pt>
                <c:pt idx="37">
                  <c:v>69.372795904476007</c:v>
                </c:pt>
                <c:pt idx="38">
                  <c:v>68.879416347207993</c:v>
                </c:pt>
                <c:pt idx="39">
                  <c:v>73.456467461358002</c:v>
                </c:pt>
                <c:pt idx="40">
                  <c:v>75.808521655160007</c:v>
                </c:pt>
                <c:pt idx="41">
                  <c:v>75.664150437809994</c:v>
                </c:pt>
                <c:pt idx="42">
                  <c:v>75.036120623203004</c:v>
                </c:pt>
                <c:pt idx="43">
                  <c:v>77.073600208041995</c:v>
                </c:pt>
                <c:pt idx="44">
                  <c:v>76.626830669075005</c:v>
                </c:pt>
                <c:pt idx="45">
                  <c:v>75.748264336220004</c:v>
                </c:pt>
                <c:pt idx="46">
                  <c:v>75.562582967523994</c:v>
                </c:pt>
                <c:pt idx="47">
                  <c:v>76.279742319150003</c:v>
                </c:pt>
                <c:pt idx="48">
                  <c:v>75.182735025555004</c:v>
                </c:pt>
                <c:pt idx="49">
                  <c:v>77.465046866937996</c:v>
                </c:pt>
                <c:pt idx="50">
                  <c:v>78.784511389486994</c:v>
                </c:pt>
                <c:pt idx="51">
                  <c:v>79.200675049303996</c:v>
                </c:pt>
                <c:pt idx="52">
                  <c:v>79.037304050358003</c:v>
                </c:pt>
                <c:pt idx="53">
                  <c:v>78.855970343874006</c:v>
                </c:pt>
                <c:pt idx="54">
                  <c:v>79.956546612718995</c:v>
                </c:pt>
                <c:pt idx="55">
                  <c:v>80.527313753954999</c:v>
                </c:pt>
                <c:pt idx="56">
                  <c:v>83.376173814132997</c:v>
                </c:pt>
                <c:pt idx="57">
                  <c:v>82.517214832440004</c:v>
                </c:pt>
                <c:pt idx="58">
                  <c:v>77.634657878314997</c:v>
                </c:pt>
                <c:pt idx="59">
                  <c:v>81.789240480887997</c:v>
                </c:pt>
                <c:pt idx="60">
                  <c:v>84.589104971568005</c:v>
                </c:pt>
                <c:pt idx="61">
                  <c:v>83.225683760275999</c:v>
                </c:pt>
                <c:pt idx="62">
                  <c:v>83.960408627137994</c:v>
                </c:pt>
                <c:pt idx="63">
                  <c:v>82.084824593438995</c:v>
                </c:pt>
                <c:pt idx="64">
                  <c:v>82.679075518274999</c:v>
                </c:pt>
                <c:pt idx="65">
                  <c:v>83.297636688203994</c:v>
                </c:pt>
                <c:pt idx="66">
                  <c:v>82.269992147666002</c:v>
                </c:pt>
                <c:pt idx="67">
                  <c:v>81.344342542001002</c:v>
                </c:pt>
                <c:pt idx="68">
                  <c:v>82.375036317126003</c:v>
                </c:pt>
                <c:pt idx="69">
                  <c:v>81.684775449853007</c:v>
                </c:pt>
                <c:pt idx="70">
                  <c:v>83.521975665282</c:v>
                </c:pt>
                <c:pt idx="71">
                  <c:v>84.462331743820002</c:v>
                </c:pt>
                <c:pt idx="72">
                  <c:v>85.300944320412</c:v>
                </c:pt>
                <c:pt idx="73">
                  <c:v>86.317410979968002</c:v>
                </c:pt>
                <c:pt idx="74">
                  <c:v>83.912152326560005</c:v>
                </c:pt>
                <c:pt idx="75">
                  <c:v>84.729298786843003</c:v>
                </c:pt>
                <c:pt idx="76">
                  <c:v>85.508122329342996</c:v>
                </c:pt>
                <c:pt idx="77">
                  <c:v>84.632552690509996</c:v>
                </c:pt>
                <c:pt idx="78">
                  <c:v>83.517163388176002</c:v>
                </c:pt>
                <c:pt idx="79">
                  <c:v>83.326409790430006</c:v>
                </c:pt>
                <c:pt idx="80">
                  <c:v>81.798515383826</c:v>
                </c:pt>
                <c:pt idx="81">
                  <c:v>82.158587488421006</c:v>
                </c:pt>
                <c:pt idx="82">
                  <c:v>80.387828557399999</c:v>
                </c:pt>
                <c:pt idx="83">
                  <c:v>79.659804105155004</c:v>
                </c:pt>
                <c:pt idx="84">
                  <c:v>78.380610673017998</c:v>
                </c:pt>
                <c:pt idx="85">
                  <c:v>77.059578784709004</c:v>
                </c:pt>
                <c:pt idx="86">
                  <c:v>76.773608284494998</c:v>
                </c:pt>
                <c:pt idx="87">
                  <c:v>73.399003119818005</c:v>
                </c:pt>
                <c:pt idx="88">
                  <c:v>75.242956686791999</c:v>
                </c:pt>
                <c:pt idx="89">
                  <c:v>76.087674422548005</c:v>
                </c:pt>
                <c:pt idx="90">
                  <c:v>79.091098954341007</c:v>
                </c:pt>
                <c:pt idx="91">
                  <c:v>78.819751857656996</c:v>
                </c:pt>
                <c:pt idx="92">
                  <c:v>78.332274792662005</c:v>
                </c:pt>
                <c:pt idx="93">
                  <c:v>75.925105612218999</c:v>
                </c:pt>
                <c:pt idx="94">
                  <c:v>76.682088431840995</c:v>
                </c:pt>
                <c:pt idx="95">
                  <c:v>78.325957218344996</c:v>
                </c:pt>
                <c:pt idx="96">
                  <c:v>74.357912809994005</c:v>
                </c:pt>
                <c:pt idx="97">
                  <c:v>74.205582785529998</c:v>
                </c:pt>
                <c:pt idx="98">
                  <c:v>70.903866221629002</c:v>
                </c:pt>
                <c:pt idx="99">
                  <c:v>74.157477465984002</c:v>
                </c:pt>
                <c:pt idx="100">
                  <c:v>75.127005558218002</c:v>
                </c:pt>
                <c:pt idx="101">
                  <c:v>74.390763307255995</c:v>
                </c:pt>
                <c:pt idx="102">
                  <c:v>75.268635810166998</c:v>
                </c:pt>
                <c:pt idx="103">
                  <c:v>76.310816841166002</c:v>
                </c:pt>
                <c:pt idx="104">
                  <c:v>77.584006848143005</c:v>
                </c:pt>
                <c:pt idx="105">
                  <c:v>77.235523729150003</c:v>
                </c:pt>
                <c:pt idx="106">
                  <c:v>77.215532152175001</c:v>
                </c:pt>
                <c:pt idx="107">
                  <c:v>77.913932780115999</c:v>
                </c:pt>
                <c:pt idx="108">
                  <c:v>78.155947588985001</c:v>
                </c:pt>
                <c:pt idx="109">
                  <c:v>81.846412661474005</c:v>
                </c:pt>
                <c:pt idx="110">
                  <c:v>77.311894630625005</c:v>
                </c:pt>
                <c:pt idx="111">
                  <c:v>77.825501721218998</c:v>
                </c:pt>
                <c:pt idx="112">
                  <c:v>77.071220537588005</c:v>
                </c:pt>
                <c:pt idx="113">
                  <c:v>77.981914373885999</c:v>
                </c:pt>
                <c:pt idx="114">
                  <c:v>77.724292982666995</c:v>
                </c:pt>
                <c:pt idx="115">
                  <c:v>76.941267992978993</c:v>
                </c:pt>
                <c:pt idx="116">
                  <c:v>76.458698576841002</c:v>
                </c:pt>
                <c:pt idx="117">
                  <c:v>78.380966979294996</c:v>
                </c:pt>
                <c:pt idx="118">
                  <c:v>75.496465159387995</c:v>
                </c:pt>
                <c:pt idx="119">
                  <c:v>79.098714779084005</c:v>
                </c:pt>
                <c:pt idx="120">
                  <c:v>85.701938069844005</c:v>
                </c:pt>
                <c:pt idx="121">
                  <c:v>82.469403891002003</c:v>
                </c:pt>
                <c:pt idx="122">
                  <c:v>83.454857441087</c:v>
                </c:pt>
                <c:pt idx="123">
                  <c:v>84.095274342855006</c:v>
                </c:pt>
                <c:pt idx="124">
                  <c:v>83.142218433815998</c:v>
                </c:pt>
                <c:pt idx="125">
                  <c:v>83.345620746574994</c:v>
                </c:pt>
                <c:pt idx="126">
                  <c:v>82.864680340389</c:v>
                </c:pt>
                <c:pt idx="127">
                  <c:v>80.773348333724996</c:v>
                </c:pt>
                <c:pt idx="128">
                  <c:v>82.490248411080003</c:v>
                </c:pt>
                <c:pt idx="129">
                  <c:v>83.094680502253993</c:v>
                </c:pt>
                <c:pt idx="130">
                  <c:v>83.684879128500995</c:v>
                </c:pt>
                <c:pt idx="131">
                  <c:v>83.482838637545001</c:v>
                </c:pt>
                <c:pt idx="132">
                  <c:v>88.303251890526994</c:v>
                </c:pt>
                <c:pt idx="133">
                  <c:v>84.823643571217005</c:v>
                </c:pt>
                <c:pt idx="134">
                  <c:v>85.641686968000002</c:v>
                </c:pt>
                <c:pt idx="135">
                  <c:v>84.608770705815999</c:v>
                </c:pt>
                <c:pt idx="136">
                  <c:v>85.869533571751006</c:v>
                </c:pt>
                <c:pt idx="137">
                  <c:v>85.637881874000001</c:v>
                </c:pt>
                <c:pt idx="138">
                  <c:v>84.692854526816006</c:v>
                </c:pt>
                <c:pt idx="139">
                  <c:v>84.398645851926005</c:v>
                </c:pt>
                <c:pt idx="140">
                  <c:v>85.628205090145997</c:v>
                </c:pt>
                <c:pt idx="141">
                  <c:v>86.108404530827997</c:v>
                </c:pt>
                <c:pt idx="142">
                  <c:v>87.525525142898005</c:v>
                </c:pt>
                <c:pt idx="143">
                  <c:v>89.837432205794997</c:v>
                </c:pt>
                <c:pt idx="144">
                  <c:v>90.335410624616998</c:v>
                </c:pt>
                <c:pt idx="145">
                  <c:v>89.317586665491007</c:v>
                </c:pt>
                <c:pt idx="146">
                  <c:v>90.863549489891</c:v>
                </c:pt>
                <c:pt idx="147">
                  <c:v>92.301576161696005</c:v>
                </c:pt>
                <c:pt idx="148">
                  <c:v>92.696106814469999</c:v>
                </c:pt>
                <c:pt idx="149">
                  <c:v>93.249643723671994</c:v>
                </c:pt>
                <c:pt idx="150">
                  <c:v>94.787271198137006</c:v>
                </c:pt>
                <c:pt idx="151">
                  <c:v>96.016959669119004</c:v>
                </c:pt>
                <c:pt idx="152">
                  <c:v>95.952647082588996</c:v>
                </c:pt>
                <c:pt idx="153">
                  <c:v>95.366525664723994</c:v>
                </c:pt>
                <c:pt idx="154">
                  <c:v>95.010667180122994</c:v>
                </c:pt>
                <c:pt idx="155">
                  <c:v>95.067614104407994</c:v>
                </c:pt>
                <c:pt idx="156">
                  <c:v>94.627659250839997</c:v>
                </c:pt>
                <c:pt idx="157">
                  <c:v>96.017685924174998</c:v>
                </c:pt>
                <c:pt idx="158">
                  <c:v>96.225182829345002</c:v>
                </c:pt>
                <c:pt idx="159">
                  <c:v>96.079967053087003</c:v>
                </c:pt>
                <c:pt idx="160">
                  <c:v>94.891367693994994</c:v>
                </c:pt>
                <c:pt idx="161">
                  <c:v>93.546479362308006</c:v>
                </c:pt>
                <c:pt idx="162">
                  <c:v>96.277748812444997</c:v>
                </c:pt>
                <c:pt idx="163">
                  <c:v>98.220792532689998</c:v>
                </c:pt>
                <c:pt idx="164">
                  <c:v>100.12478757656299</c:v>
                </c:pt>
                <c:pt idx="165">
                  <c:v>100.833775905682</c:v>
                </c:pt>
                <c:pt idx="166">
                  <c:v>102.5111772174</c:v>
                </c:pt>
                <c:pt idx="167">
                  <c:v>103.927281872913</c:v>
                </c:pt>
                <c:pt idx="168">
                  <c:v>101.62169179372199</c:v>
                </c:pt>
                <c:pt idx="169">
                  <c:v>103.886362141229</c:v>
                </c:pt>
                <c:pt idx="170">
                  <c:v>102.222989197367</c:v>
                </c:pt>
                <c:pt idx="171">
                  <c:v>101.584160530576</c:v>
                </c:pt>
                <c:pt idx="172">
                  <c:v>103.401911322354</c:v>
                </c:pt>
                <c:pt idx="173">
                  <c:v>105.02350563330801</c:v>
                </c:pt>
                <c:pt idx="174">
                  <c:v>102.923086513782</c:v>
                </c:pt>
                <c:pt idx="175">
                  <c:v>100.046902047282</c:v>
                </c:pt>
                <c:pt idx="176">
                  <c:v>99.199505491287994</c:v>
                </c:pt>
                <c:pt idx="177">
                  <c:v>100.659898915583</c:v>
                </c:pt>
                <c:pt idx="178">
                  <c:v>98.201110829680999</c:v>
                </c:pt>
                <c:pt idx="179">
                  <c:v>98.167894798885996</c:v>
                </c:pt>
                <c:pt idx="180">
                  <c:v>98.108420495394</c:v>
                </c:pt>
                <c:pt idx="181">
                  <c:v>94.871365041434998</c:v>
                </c:pt>
                <c:pt idx="182">
                  <c:v>95.072807833978999</c:v>
                </c:pt>
                <c:pt idx="183">
                  <c:v>95.193032868350997</c:v>
                </c:pt>
                <c:pt idx="184">
                  <c:v>96.927713771341004</c:v>
                </c:pt>
                <c:pt idx="185">
                  <c:v>97.739415128492993</c:v>
                </c:pt>
                <c:pt idx="186">
                  <c:v>96.115973926690003</c:v>
                </c:pt>
                <c:pt idx="187">
                  <c:v>95.988684587685995</c:v>
                </c:pt>
                <c:pt idx="188">
                  <c:v>94.883848095491999</c:v>
                </c:pt>
                <c:pt idx="189">
                  <c:v>93.330958425323999</c:v>
                </c:pt>
                <c:pt idx="190">
                  <c:v>93.026828552520001</c:v>
                </c:pt>
                <c:pt idx="191">
                  <c:v>93.137223839052993</c:v>
                </c:pt>
                <c:pt idx="192">
                  <c:v>104.175978970513</c:v>
                </c:pt>
                <c:pt idx="193">
                  <c:v>95.019250673916005</c:v>
                </c:pt>
                <c:pt idx="194">
                  <c:v>95.896222949042993</c:v>
                </c:pt>
                <c:pt idx="195">
                  <c:v>99.514352637258</c:v>
                </c:pt>
                <c:pt idx="196">
                  <c:v>93.375343205250005</c:v>
                </c:pt>
                <c:pt idx="197">
                  <c:v>93.295300620467998</c:v>
                </c:pt>
                <c:pt idx="198">
                  <c:v>94.262880234231005</c:v>
                </c:pt>
                <c:pt idx="199">
                  <c:v>92.913091730001995</c:v>
                </c:pt>
                <c:pt idx="200">
                  <c:v>93.760240749860998</c:v>
                </c:pt>
                <c:pt idx="201">
                  <c:v>94.456319723934001</c:v>
                </c:pt>
                <c:pt idx="202">
                  <c:v>93.540087879606006</c:v>
                </c:pt>
                <c:pt idx="203">
                  <c:v>93.605585029997002</c:v>
                </c:pt>
                <c:pt idx="204">
                  <c:v>98.606698807059999</c:v>
                </c:pt>
                <c:pt idx="205">
                  <c:v>94.647201229025995</c:v>
                </c:pt>
                <c:pt idx="206">
                  <c:v>91.977365490959002</c:v>
                </c:pt>
                <c:pt idx="207">
                  <c:v>97.201032473001007</c:v>
                </c:pt>
                <c:pt idx="208">
                  <c:v>97.081011164372001</c:v>
                </c:pt>
                <c:pt idx="209">
                  <c:v>103.1291761903</c:v>
                </c:pt>
                <c:pt idx="210">
                  <c:v>99.228201958023007</c:v>
                </c:pt>
                <c:pt idx="211">
                  <c:v>100.350986749336</c:v>
                </c:pt>
                <c:pt idx="212">
                  <c:v>99.392517420673002</c:v>
                </c:pt>
                <c:pt idx="213">
                  <c:v>101.292983683722</c:v>
                </c:pt>
                <c:pt idx="214">
                  <c:v>103.16187014101899</c:v>
                </c:pt>
                <c:pt idx="215">
                  <c:v>102.610139113591</c:v>
                </c:pt>
                <c:pt idx="216">
                  <c:v>101.64093505743099</c:v>
                </c:pt>
                <c:pt idx="217">
                  <c:v>100.06931206019399</c:v>
                </c:pt>
                <c:pt idx="218">
                  <c:v>99.621128326961994</c:v>
                </c:pt>
                <c:pt idx="219">
                  <c:v>102.005084875374</c:v>
                </c:pt>
                <c:pt idx="220">
                  <c:v>100.970067116981</c:v>
                </c:pt>
                <c:pt idx="221">
                  <c:v>101.28814215004</c:v>
                </c:pt>
                <c:pt idx="222">
                  <c:v>106.728374524621</c:v>
                </c:pt>
                <c:pt idx="223">
                  <c:v>101.87832632374401</c:v>
                </c:pt>
                <c:pt idx="224">
                  <c:v>103.973394214606</c:v>
                </c:pt>
                <c:pt idx="225">
                  <c:v>101.668142906933</c:v>
                </c:pt>
                <c:pt idx="226">
                  <c:v>102.559548532042</c:v>
                </c:pt>
                <c:pt idx="227">
                  <c:v>96.806355594731997</c:v>
                </c:pt>
                <c:pt idx="228">
                  <c:v>99.915544978697</c:v>
                </c:pt>
                <c:pt idx="229">
                  <c:v>102.623415442335</c:v>
                </c:pt>
                <c:pt idx="230">
                  <c:v>101.40753379687099</c:v>
                </c:pt>
                <c:pt idx="231">
                  <c:v>98.675377925020996</c:v>
                </c:pt>
                <c:pt idx="232">
                  <c:v>101.57272150571301</c:v>
                </c:pt>
                <c:pt idx="233">
                  <c:v>98.686926355761003</c:v>
                </c:pt>
                <c:pt idx="234">
                  <c:v>98.652749496460004</c:v>
                </c:pt>
                <c:pt idx="235">
                  <c:v>99.366197481423001</c:v>
                </c:pt>
                <c:pt idx="236">
                  <c:v>99.091601565028995</c:v>
                </c:pt>
                <c:pt idx="237">
                  <c:v>99.284039593621998</c:v>
                </c:pt>
                <c:pt idx="238">
                  <c:v>100.255255654363</c:v>
                </c:pt>
                <c:pt idx="239">
                  <c:v>100.54737512316299</c:v>
                </c:pt>
                <c:pt idx="240">
                  <c:v>97.481641004584006</c:v>
                </c:pt>
                <c:pt idx="241">
                  <c:v>102.45668791054101</c:v>
                </c:pt>
                <c:pt idx="242">
                  <c:v>101.38938445783199</c:v>
                </c:pt>
                <c:pt idx="243">
                  <c:v>102.96650353843</c:v>
                </c:pt>
                <c:pt idx="244">
                  <c:v>102.703769437638</c:v>
                </c:pt>
                <c:pt idx="245">
                  <c:v>103.641846656311</c:v>
                </c:pt>
                <c:pt idx="246">
                  <c:v>101.394236776355</c:v>
                </c:pt>
                <c:pt idx="247">
                  <c:v>102.760590825595</c:v>
                </c:pt>
                <c:pt idx="248">
                  <c:v>102.07696429512499</c:v>
                </c:pt>
                <c:pt idx="249">
                  <c:v>106.347760327288</c:v>
                </c:pt>
                <c:pt idx="250">
                  <c:v>104.129822766545</c:v>
                </c:pt>
                <c:pt idx="251">
                  <c:v>105.119916420569</c:v>
                </c:pt>
                <c:pt idx="252">
                  <c:v>103.76264014436001</c:v>
                </c:pt>
                <c:pt idx="253">
                  <c:v>101.652734012816</c:v>
                </c:pt>
                <c:pt idx="254">
                  <c:v>102.44259017900001</c:v>
                </c:pt>
                <c:pt idx="255">
                  <c:v>107.748666202873</c:v>
                </c:pt>
                <c:pt idx="256">
                  <c:v>103.25090325458</c:v>
                </c:pt>
                <c:pt idx="257">
                  <c:v>103.899233659708</c:v>
                </c:pt>
                <c:pt idx="258">
                  <c:v>110.651795866142</c:v>
                </c:pt>
                <c:pt idx="259">
                  <c:v>107.870349246624</c:v>
                </c:pt>
                <c:pt idx="260">
                  <c:v>107.912203971963</c:v>
                </c:pt>
                <c:pt idx="261">
                  <c:v>103.850497739102</c:v>
                </c:pt>
                <c:pt idx="262">
                  <c:v>105.91929078939501</c:v>
                </c:pt>
                <c:pt idx="263">
                  <c:v>105.37971137290501</c:v>
                </c:pt>
                <c:pt idx="264">
                  <c:v>106.570610697871</c:v>
                </c:pt>
                <c:pt idx="265">
                  <c:v>107.138562470472</c:v>
                </c:pt>
                <c:pt idx="266">
                  <c:v>107.98078899749</c:v>
                </c:pt>
                <c:pt idx="267">
                  <c:v>107.94480174397999</c:v>
                </c:pt>
                <c:pt idx="268">
                  <c:v>107.64218563191901</c:v>
                </c:pt>
                <c:pt idx="269">
                  <c:v>106.948257605268</c:v>
                </c:pt>
                <c:pt idx="270">
                  <c:v>106.54911620116</c:v>
                </c:pt>
                <c:pt idx="271">
                  <c:v>106.200758246246</c:v>
                </c:pt>
                <c:pt idx="272">
                  <c:v>106.17638936077</c:v>
                </c:pt>
                <c:pt idx="273">
                  <c:v>107.59144155301</c:v>
                </c:pt>
                <c:pt idx="274">
                  <c:v>111.57303581361199</c:v>
                </c:pt>
                <c:pt idx="275">
                  <c:v>105.738992057993</c:v>
                </c:pt>
                <c:pt idx="276">
                  <c:v>105.804300113124</c:v>
                </c:pt>
                <c:pt idx="277">
                  <c:v>105.452823092961</c:v>
                </c:pt>
                <c:pt idx="278">
                  <c:v>108.69331967824</c:v>
                </c:pt>
                <c:pt idx="279">
                  <c:v>103.65498187164199</c:v>
                </c:pt>
                <c:pt idx="280">
                  <c:v>106.09632077576801</c:v>
                </c:pt>
                <c:pt idx="281">
                  <c:v>106.39584972844099</c:v>
                </c:pt>
                <c:pt idx="282">
                  <c:v>104.51098375529401</c:v>
                </c:pt>
                <c:pt idx="283">
                  <c:v>106.435575636913</c:v>
                </c:pt>
                <c:pt idx="284">
                  <c:v>106.521492489883</c:v>
                </c:pt>
                <c:pt idx="285">
                  <c:v>106.188202872825</c:v>
                </c:pt>
                <c:pt idx="286">
                  <c:v>107.240633388845</c:v>
                </c:pt>
                <c:pt idx="287">
                  <c:v>109.806166973385</c:v>
                </c:pt>
                <c:pt idx="288">
                  <c:v>108.51664375774</c:v>
                </c:pt>
                <c:pt idx="289">
                  <c:v>109.335683952843</c:v>
                </c:pt>
                <c:pt idx="290">
                  <c:v>108.302641784504</c:v>
                </c:pt>
                <c:pt idx="291">
                  <c:v>107.419271899968</c:v>
                </c:pt>
                <c:pt idx="292">
                  <c:v>106.302160938979</c:v>
                </c:pt>
                <c:pt idx="293">
                  <c:v>106.988338962065</c:v>
                </c:pt>
                <c:pt idx="294">
                  <c:v>108.41949703991099</c:v>
                </c:pt>
                <c:pt idx="295">
                  <c:v>105.396947703224</c:v>
                </c:pt>
                <c:pt idx="296">
                  <c:v>106.683649246315</c:v>
                </c:pt>
                <c:pt idx="297">
                  <c:v>106.825872531716</c:v>
                </c:pt>
                <c:pt idx="298">
                  <c:v>104.644021459605</c:v>
                </c:pt>
                <c:pt idx="299">
                  <c:v>106.043276695655</c:v>
                </c:pt>
                <c:pt idx="300">
                  <c:v>109.155666119637</c:v>
                </c:pt>
              </c:numCache>
            </c:numRef>
          </c:val>
          <c:smooth val="0"/>
          <c:extLst>
            <c:ext xmlns:c16="http://schemas.microsoft.com/office/drawing/2014/chart" uri="{C3380CC4-5D6E-409C-BE32-E72D297353CC}">
              <c16:uniqueId val="{00000001-C6BB-45D0-8DC3-B15BE1608B21}"/>
            </c:ext>
          </c:extLst>
        </c:ser>
        <c:ser>
          <c:idx val="3"/>
          <c:order val="2"/>
          <c:tx>
            <c:strRef>
              <c:f>'Datos SA'!$E$3</c:f>
              <c:strCache>
                <c:ptCount val="1"/>
                <c:pt idx="0">
                  <c:v>  Elect., agua y gas</c:v>
                </c:pt>
              </c:strCache>
            </c:strRef>
          </c:tx>
          <c:spPr>
            <a:ln w="31750">
              <a:solidFill>
                <a:srgbClr val="00B0F0"/>
              </a:solidFill>
            </a:ln>
          </c:spPr>
          <c:marker>
            <c:symbol val="none"/>
          </c:marker>
          <c:cat>
            <c:numRef>
              <c:f>'Datos SA'!$A$4:$A$1285</c:f>
              <c:numCache>
                <c:formatCode>mmm\-yy</c:formatCode>
                <c:ptCount val="1282"/>
                <c:pt idx="0">
                  <c:v>34365</c:v>
                </c:pt>
                <c:pt idx="1">
                  <c:v>34393</c:v>
                </c:pt>
                <c:pt idx="2">
                  <c:v>34424</c:v>
                </c:pt>
                <c:pt idx="3">
                  <c:v>34454</c:v>
                </c:pt>
                <c:pt idx="4">
                  <c:v>34485</c:v>
                </c:pt>
                <c:pt idx="5">
                  <c:v>34515</c:v>
                </c:pt>
                <c:pt idx="6">
                  <c:v>34546</c:v>
                </c:pt>
                <c:pt idx="7">
                  <c:v>34577</c:v>
                </c:pt>
                <c:pt idx="8">
                  <c:v>34607</c:v>
                </c:pt>
                <c:pt idx="9">
                  <c:v>34638</c:v>
                </c:pt>
                <c:pt idx="10">
                  <c:v>34668</c:v>
                </c:pt>
                <c:pt idx="11">
                  <c:v>34699</c:v>
                </c:pt>
                <c:pt idx="12">
                  <c:v>34730</c:v>
                </c:pt>
                <c:pt idx="13">
                  <c:v>34758</c:v>
                </c:pt>
                <c:pt idx="14">
                  <c:v>34789</c:v>
                </c:pt>
                <c:pt idx="15">
                  <c:v>34819</c:v>
                </c:pt>
                <c:pt idx="16">
                  <c:v>34850</c:v>
                </c:pt>
                <c:pt idx="17">
                  <c:v>34880</c:v>
                </c:pt>
                <c:pt idx="18">
                  <c:v>34911</c:v>
                </c:pt>
                <c:pt idx="19">
                  <c:v>34942</c:v>
                </c:pt>
                <c:pt idx="20">
                  <c:v>34972</c:v>
                </c:pt>
                <c:pt idx="21">
                  <c:v>35003</c:v>
                </c:pt>
                <c:pt idx="22">
                  <c:v>35033</c:v>
                </c:pt>
                <c:pt idx="23">
                  <c:v>35064</c:v>
                </c:pt>
                <c:pt idx="24">
                  <c:v>35095</c:v>
                </c:pt>
                <c:pt idx="25">
                  <c:v>35124</c:v>
                </c:pt>
                <c:pt idx="26">
                  <c:v>35155</c:v>
                </c:pt>
                <c:pt idx="27">
                  <c:v>35185</c:v>
                </c:pt>
                <c:pt idx="28">
                  <c:v>35216</c:v>
                </c:pt>
                <c:pt idx="29">
                  <c:v>35246</c:v>
                </c:pt>
                <c:pt idx="30">
                  <c:v>35277</c:v>
                </c:pt>
                <c:pt idx="31">
                  <c:v>35308</c:v>
                </c:pt>
                <c:pt idx="32">
                  <c:v>35338</c:v>
                </c:pt>
                <c:pt idx="33">
                  <c:v>35369</c:v>
                </c:pt>
                <c:pt idx="34">
                  <c:v>35399</c:v>
                </c:pt>
                <c:pt idx="35">
                  <c:v>35430</c:v>
                </c:pt>
                <c:pt idx="36">
                  <c:v>35461</c:v>
                </c:pt>
                <c:pt idx="37">
                  <c:v>35489</c:v>
                </c:pt>
                <c:pt idx="38">
                  <c:v>35520</c:v>
                </c:pt>
                <c:pt idx="39">
                  <c:v>35550</c:v>
                </c:pt>
                <c:pt idx="40">
                  <c:v>35581</c:v>
                </c:pt>
                <c:pt idx="41">
                  <c:v>35611</c:v>
                </c:pt>
                <c:pt idx="42">
                  <c:v>35642</c:v>
                </c:pt>
                <c:pt idx="43">
                  <c:v>35673</c:v>
                </c:pt>
                <c:pt idx="44">
                  <c:v>35703</c:v>
                </c:pt>
                <c:pt idx="45">
                  <c:v>35734</c:v>
                </c:pt>
                <c:pt idx="46">
                  <c:v>35764</c:v>
                </c:pt>
                <c:pt idx="47">
                  <c:v>35795</c:v>
                </c:pt>
                <c:pt idx="48">
                  <c:v>35826</c:v>
                </c:pt>
                <c:pt idx="49">
                  <c:v>35854</c:v>
                </c:pt>
                <c:pt idx="50">
                  <c:v>35885</c:v>
                </c:pt>
                <c:pt idx="51">
                  <c:v>35915</c:v>
                </c:pt>
                <c:pt idx="52">
                  <c:v>35946</c:v>
                </c:pt>
                <c:pt idx="53">
                  <c:v>35976</c:v>
                </c:pt>
                <c:pt idx="54">
                  <c:v>36007</c:v>
                </c:pt>
                <c:pt idx="55">
                  <c:v>36038</c:v>
                </c:pt>
                <c:pt idx="56">
                  <c:v>36068</c:v>
                </c:pt>
                <c:pt idx="57">
                  <c:v>36099</c:v>
                </c:pt>
                <c:pt idx="58">
                  <c:v>36129</c:v>
                </c:pt>
                <c:pt idx="59">
                  <c:v>36160</c:v>
                </c:pt>
                <c:pt idx="60">
                  <c:v>36191</c:v>
                </c:pt>
                <c:pt idx="61">
                  <c:v>36219</c:v>
                </c:pt>
                <c:pt idx="62">
                  <c:v>36250</c:v>
                </c:pt>
                <c:pt idx="63">
                  <c:v>36280</c:v>
                </c:pt>
                <c:pt idx="64">
                  <c:v>36311</c:v>
                </c:pt>
                <c:pt idx="65">
                  <c:v>36341</c:v>
                </c:pt>
                <c:pt idx="66">
                  <c:v>36372</c:v>
                </c:pt>
                <c:pt idx="67">
                  <c:v>36403</c:v>
                </c:pt>
                <c:pt idx="68">
                  <c:v>36433</c:v>
                </c:pt>
                <c:pt idx="69">
                  <c:v>36464</c:v>
                </c:pt>
                <c:pt idx="70">
                  <c:v>36494</c:v>
                </c:pt>
                <c:pt idx="71">
                  <c:v>36525</c:v>
                </c:pt>
                <c:pt idx="72">
                  <c:v>36556</c:v>
                </c:pt>
                <c:pt idx="73">
                  <c:v>36585</c:v>
                </c:pt>
                <c:pt idx="74">
                  <c:v>36616</c:v>
                </c:pt>
                <c:pt idx="75">
                  <c:v>36646</c:v>
                </c:pt>
                <c:pt idx="76">
                  <c:v>36677</c:v>
                </c:pt>
                <c:pt idx="77">
                  <c:v>36707</c:v>
                </c:pt>
                <c:pt idx="78">
                  <c:v>36738</c:v>
                </c:pt>
                <c:pt idx="79">
                  <c:v>36769</c:v>
                </c:pt>
                <c:pt idx="80">
                  <c:v>36799</c:v>
                </c:pt>
                <c:pt idx="81">
                  <c:v>36830</c:v>
                </c:pt>
                <c:pt idx="82">
                  <c:v>36860</c:v>
                </c:pt>
                <c:pt idx="83">
                  <c:v>36891</c:v>
                </c:pt>
                <c:pt idx="84">
                  <c:v>36922</c:v>
                </c:pt>
                <c:pt idx="85">
                  <c:v>36950</c:v>
                </c:pt>
                <c:pt idx="86">
                  <c:v>36981</c:v>
                </c:pt>
                <c:pt idx="87">
                  <c:v>37011</c:v>
                </c:pt>
                <c:pt idx="88">
                  <c:v>37042</c:v>
                </c:pt>
                <c:pt idx="89">
                  <c:v>37072</c:v>
                </c:pt>
                <c:pt idx="90">
                  <c:v>37103</c:v>
                </c:pt>
                <c:pt idx="91">
                  <c:v>37134</c:v>
                </c:pt>
                <c:pt idx="92">
                  <c:v>37164</c:v>
                </c:pt>
                <c:pt idx="93">
                  <c:v>37195</c:v>
                </c:pt>
                <c:pt idx="94">
                  <c:v>37225</c:v>
                </c:pt>
                <c:pt idx="95">
                  <c:v>37256</c:v>
                </c:pt>
                <c:pt idx="96">
                  <c:v>37287</c:v>
                </c:pt>
                <c:pt idx="97">
                  <c:v>37315</c:v>
                </c:pt>
                <c:pt idx="98">
                  <c:v>37346</c:v>
                </c:pt>
                <c:pt idx="99">
                  <c:v>37376</c:v>
                </c:pt>
                <c:pt idx="100">
                  <c:v>37407</c:v>
                </c:pt>
                <c:pt idx="101">
                  <c:v>37437</c:v>
                </c:pt>
                <c:pt idx="102">
                  <c:v>37468</c:v>
                </c:pt>
                <c:pt idx="103">
                  <c:v>37499</c:v>
                </c:pt>
                <c:pt idx="104">
                  <c:v>37529</c:v>
                </c:pt>
                <c:pt idx="105">
                  <c:v>37560</c:v>
                </c:pt>
                <c:pt idx="106">
                  <c:v>37590</c:v>
                </c:pt>
                <c:pt idx="107">
                  <c:v>37621</c:v>
                </c:pt>
                <c:pt idx="108">
                  <c:v>37652</c:v>
                </c:pt>
                <c:pt idx="109">
                  <c:v>37680</c:v>
                </c:pt>
                <c:pt idx="110">
                  <c:v>37711</c:v>
                </c:pt>
                <c:pt idx="111">
                  <c:v>37741</c:v>
                </c:pt>
                <c:pt idx="112">
                  <c:v>37772</c:v>
                </c:pt>
                <c:pt idx="113">
                  <c:v>37802</c:v>
                </c:pt>
                <c:pt idx="114">
                  <c:v>37833</c:v>
                </c:pt>
                <c:pt idx="115">
                  <c:v>37864</c:v>
                </c:pt>
                <c:pt idx="116">
                  <c:v>37894</c:v>
                </c:pt>
                <c:pt idx="117">
                  <c:v>37925</c:v>
                </c:pt>
                <c:pt idx="118">
                  <c:v>37955</c:v>
                </c:pt>
                <c:pt idx="119">
                  <c:v>37986</c:v>
                </c:pt>
                <c:pt idx="120">
                  <c:v>38017</c:v>
                </c:pt>
                <c:pt idx="121">
                  <c:v>38046</c:v>
                </c:pt>
                <c:pt idx="122">
                  <c:v>38077</c:v>
                </c:pt>
                <c:pt idx="123">
                  <c:v>38107</c:v>
                </c:pt>
                <c:pt idx="124">
                  <c:v>38138</c:v>
                </c:pt>
                <c:pt idx="125">
                  <c:v>38168</c:v>
                </c:pt>
                <c:pt idx="126">
                  <c:v>38199</c:v>
                </c:pt>
                <c:pt idx="127">
                  <c:v>38230</c:v>
                </c:pt>
                <c:pt idx="128">
                  <c:v>38260</c:v>
                </c:pt>
                <c:pt idx="129">
                  <c:v>38291</c:v>
                </c:pt>
                <c:pt idx="130">
                  <c:v>38321</c:v>
                </c:pt>
                <c:pt idx="131">
                  <c:v>38352</c:v>
                </c:pt>
                <c:pt idx="132">
                  <c:v>38383</c:v>
                </c:pt>
                <c:pt idx="133">
                  <c:v>38411</c:v>
                </c:pt>
                <c:pt idx="134">
                  <c:v>38442</c:v>
                </c:pt>
                <c:pt idx="135">
                  <c:v>38472</c:v>
                </c:pt>
                <c:pt idx="136">
                  <c:v>38503</c:v>
                </c:pt>
                <c:pt idx="137">
                  <c:v>38533</c:v>
                </c:pt>
                <c:pt idx="138">
                  <c:v>38564</c:v>
                </c:pt>
                <c:pt idx="139">
                  <c:v>38595</c:v>
                </c:pt>
                <c:pt idx="140">
                  <c:v>38625</c:v>
                </c:pt>
                <c:pt idx="141">
                  <c:v>38656</c:v>
                </c:pt>
                <c:pt idx="142">
                  <c:v>38686</c:v>
                </c:pt>
                <c:pt idx="143">
                  <c:v>38717</c:v>
                </c:pt>
                <c:pt idx="144">
                  <c:v>38748</c:v>
                </c:pt>
                <c:pt idx="145">
                  <c:v>38776</c:v>
                </c:pt>
                <c:pt idx="146">
                  <c:v>38807</c:v>
                </c:pt>
                <c:pt idx="147">
                  <c:v>38837</c:v>
                </c:pt>
                <c:pt idx="148">
                  <c:v>38868</c:v>
                </c:pt>
                <c:pt idx="149">
                  <c:v>38898</c:v>
                </c:pt>
                <c:pt idx="150">
                  <c:v>38929</c:v>
                </c:pt>
                <c:pt idx="151">
                  <c:v>38960</c:v>
                </c:pt>
                <c:pt idx="152">
                  <c:v>38990</c:v>
                </c:pt>
                <c:pt idx="153">
                  <c:v>39021</c:v>
                </c:pt>
                <c:pt idx="154">
                  <c:v>39051</c:v>
                </c:pt>
                <c:pt idx="155">
                  <c:v>39082</c:v>
                </c:pt>
                <c:pt idx="156">
                  <c:v>39113</c:v>
                </c:pt>
                <c:pt idx="157">
                  <c:v>39141</c:v>
                </c:pt>
                <c:pt idx="158">
                  <c:v>39172</c:v>
                </c:pt>
                <c:pt idx="159">
                  <c:v>39202</c:v>
                </c:pt>
                <c:pt idx="160">
                  <c:v>39233</c:v>
                </c:pt>
                <c:pt idx="161">
                  <c:v>39263</c:v>
                </c:pt>
                <c:pt idx="162">
                  <c:v>39294</c:v>
                </c:pt>
                <c:pt idx="163">
                  <c:v>39325</c:v>
                </c:pt>
                <c:pt idx="164">
                  <c:v>39355</c:v>
                </c:pt>
                <c:pt idx="165">
                  <c:v>39386</c:v>
                </c:pt>
                <c:pt idx="166">
                  <c:v>39416</c:v>
                </c:pt>
                <c:pt idx="167">
                  <c:v>39447</c:v>
                </c:pt>
                <c:pt idx="168">
                  <c:v>39478</c:v>
                </c:pt>
                <c:pt idx="169">
                  <c:v>39507</c:v>
                </c:pt>
                <c:pt idx="170">
                  <c:v>39538</c:v>
                </c:pt>
                <c:pt idx="171">
                  <c:v>39568</c:v>
                </c:pt>
                <c:pt idx="172">
                  <c:v>39599</c:v>
                </c:pt>
                <c:pt idx="173">
                  <c:v>39629</c:v>
                </c:pt>
                <c:pt idx="174">
                  <c:v>39660</c:v>
                </c:pt>
                <c:pt idx="175">
                  <c:v>39691</c:v>
                </c:pt>
                <c:pt idx="176">
                  <c:v>39721</c:v>
                </c:pt>
                <c:pt idx="177">
                  <c:v>39752</c:v>
                </c:pt>
                <c:pt idx="178">
                  <c:v>39782</c:v>
                </c:pt>
                <c:pt idx="179">
                  <c:v>39813</c:v>
                </c:pt>
                <c:pt idx="180">
                  <c:v>39844</c:v>
                </c:pt>
                <c:pt idx="181">
                  <c:v>39872</c:v>
                </c:pt>
                <c:pt idx="182">
                  <c:v>39903</c:v>
                </c:pt>
                <c:pt idx="183">
                  <c:v>39933</c:v>
                </c:pt>
                <c:pt idx="184">
                  <c:v>39964</c:v>
                </c:pt>
                <c:pt idx="185">
                  <c:v>39994</c:v>
                </c:pt>
                <c:pt idx="186">
                  <c:v>40025</c:v>
                </c:pt>
                <c:pt idx="187">
                  <c:v>40056</c:v>
                </c:pt>
                <c:pt idx="188">
                  <c:v>40086</c:v>
                </c:pt>
                <c:pt idx="189">
                  <c:v>40117</c:v>
                </c:pt>
                <c:pt idx="190">
                  <c:v>40147</c:v>
                </c:pt>
                <c:pt idx="191">
                  <c:v>40178</c:v>
                </c:pt>
                <c:pt idx="192">
                  <c:v>40209</c:v>
                </c:pt>
                <c:pt idx="193">
                  <c:v>40237</c:v>
                </c:pt>
                <c:pt idx="194">
                  <c:v>40268</c:v>
                </c:pt>
                <c:pt idx="195">
                  <c:v>40298</c:v>
                </c:pt>
                <c:pt idx="196">
                  <c:v>40329</c:v>
                </c:pt>
                <c:pt idx="197">
                  <c:v>40359</c:v>
                </c:pt>
                <c:pt idx="198">
                  <c:v>40390</c:v>
                </c:pt>
                <c:pt idx="199">
                  <c:v>40421</c:v>
                </c:pt>
                <c:pt idx="200">
                  <c:v>40451</c:v>
                </c:pt>
                <c:pt idx="201">
                  <c:v>40482</c:v>
                </c:pt>
                <c:pt idx="202">
                  <c:v>40512</c:v>
                </c:pt>
                <c:pt idx="203">
                  <c:v>40543</c:v>
                </c:pt>
                <c:pt idx="204">
                  <c:v>40574</c:v>
                </c:pt>
                <c:pt idx="205">
                  <c:v>40602</c:v>
                </c:pt>
                <c:pt idx="206">
                  <c:v>40633</c:v>
                </c:pt>
                <c:pt idx="207">
                  <c:v>40663</c:v>
                </c:pt>
                <c:pt idx="208">
                  <c:v>40694</c:v>
                </c:pt>
                <c:pt idx="209">
                  <c:v>40724</c:v>
                </c:pt>
                <c:pt idx="210">
                  <c:v>40755</c:v>
                </c:pt>
                <c:pt idx="211">
                  <c:v>40786</c:v>
                </c:pt>
                <c:pt idx="212">
                  <c:v>40816</c:v>
                </c:pt>
                <c:pt idx="213">
                  <c:v>40847</c:v>
                </c:pt>
                <c:pt idx="214">
                  <c:v>40877</c:v>
                </c:pt>
                <c:pt idx="215">
                  <c:v>40908</c:v>
                </c:pt>
                <c:pt idx="216">
                  <c:v>40939</c:v>
                </c:pt>
                <c:pt idx="217">
                  <c:v>40968</c:v>
                </c:pt>
                <c:pt idx="218">
                  <c:v>40999</c:v>
                </c:pt>
                <c:pt idx="219">
                  <c:v>41029</c:v>
                </c:pt>
                <c:pt idx="220">
                  <c:v>41060</c:v>
                </c:pt>
                <c:pt idx="221">
                  <c:v>41090</c:v>
                </c:pt>
                <c:pt idx="222">
                  <c:v>41121</c:v>
                </c:pt>
                <c:pt idx="223">
                  <c:v>41152</c:v>
                </c:pt>
                <c:pt idx="224">
                  <c:v>41182</c:v>
                </c:pt>
                <c:pt idx="225">
                  <c:v>41213</c:v>
                </c:pt>
                <c:pt idx="226">
                  <c:v>41243</c:v>
                </c:pt>
                <c:pt idx="227">
                  <c:v>41274</c:v>
                </c:pt>
                <c:pt idx="228">
                  <c:v>41305</c:v>
                </c:pt>
                <c:pt idx="229">
                  <c:v>41333</c:v>
                </c:pt>
                <c:pt idx="230">
                  <c:v>41364</c:v>
                </c:pt>
                <c:pt idx="231">
                  <c:v>41394</c:v>
                </c:pt>
                <c:pt idx="232">
                  <c:v>41425</c:v>
                </c:pt>
                <c:pt idx="233">
                  <c:v>41455</c:v>
                </c:pt>
                <c:pt idx="234">
                  <c:v>41486</c:v>
                </c:pt>
                <c:pt idx="235">
                  <c:v>41517</c:v>
                </c:pt>
                <c:pt idx="236">
                  <c:v>41547</c:v>
                </c:pt>
                <c:pt idx="237">
                  <c:v>41578</c:v>
                </c:pt>
                <c:pt idx="238">
                  <c:v>41608</c:v>
                </c:pt>
                <c:pt idx="239">
                  <c:v>41639</c:v>
                </c:pt>
                <c:pt idx="240">
                  <c:v>41670</c:v>
                </c:pt>
                <c:pt idx="241">
                  <c:v>41698</c:v>
                </c:pt>
                <c:pt idx="242">
                  <c:v>41729</c:v>
                </c:pt>
                <c:pt idx="243">
                  <c:v>41759</c:v>
                </c:pt>
                <c:pt idx="244">
                  <c:v>41790</c:v>
                </c:pt>
                <c:pt idx="245">
                  <c:v>41820</c:v>
                </c:pt>
                <c:pt idx="246">
                  <c:v>41851</c:v>
                </c:pt>
                <c:pt idx="247">
                  <c:v>41882</c:v>
                </c:pt>
                <c:pt idx="248">
                  <c:v>41912</c:v>
                </c:pt>
                <c:pt idx="249">
                  <c:v>41943</c:v>
                </c:pt>
                <c:pt idx="250">
                  <c:v>41973</c:v>
                </c:pt>
                <c:pt idx="251">
                  <c:v>42004</c:v>
                </c:pt>
                <c:pt idx="252">
                  <c:v>42035</c:v>
                </c:pt>
                <c:pt idx="253">
                  <c:v>42063</c:v>
                </c:pt>
                <c:pt idx="254">
                  <c:v>42094</c:v>
                </c:pt>
                <c:pt idx="255">
                  <c:v>42124</c:v>
                </c:pt>
                <c:pt idx="256">
                  <c:v>42155</c:v>
                </c:pt>
                <c:pt idx="257">
                  <c:v>42185</c:v>
                </c:pt>
                <c:pt idx="258">
                  <c:v>42216</c:v>
                </c:pt>
                <c:pt idx="259">
                  <c:v>42247</c:v>
                </c:pt>
                <c:pt idx="260">
                  <c:v>42277</c:v>
                </c:pt>
                <c:pt idx="261">
                  <c:v>42308</c:v>
                </c:pt>
                <c:pt idx="262">
                  <c:v>42338</c:v>
                </c:pt>
                <c:pt idx="263">
                  <c:v>42369</c:v>
                </c:pt>
                <c:pt idx="264">
                  <c:v>42400</c:v>
                </c:pt>
                <c:pt idx="265">
                  <c:v>42429</c:v>
                </c:pt>
                <c:pt idx="266">
                  <c:v>42460</c:v>
                </c:pt>
                <c:pt idx="267">
                  <c:v>42490</c:v>
                </c:pt>
                <c:pt idx="268">
                  <c:v>42521</c:v>
                </c:pt>
                <c:pt idx="269">
                  <c:v>42551</c:v>
                </c:pt>
                <c:pt idx="270">
                  <c:v>42582</c:v>
                </c:pt>
                <c:pt idx="271">
                  <c:v>42613</c:v>
                </c:pt>
                <c:pt idx="272">
                  <c:v>42643</c:v>
                </c:pt>
                <c:pt idx="273">
                  <c:v>42674</c:v>
                </c:pt>
                <c:pt idx="274">
                  <c:v>42704</c:v>
                </c:pt>
                <c:pt idx="275">
                  <c:v>42735</c:v>
                </c:pt>
                <c:pt idx="276">
                  <c:v>42766</c:v>
                </c:pt>
                <c:pt idx="277">
                  <c:v>42794</c:v>
                </c:pt>
                <c:pt idx="278">
                  <c:v>42825</c:v>
                </c:pt>
                <c:pt idx="279">
                  <c:v>42855</c:v>
                </c:pt>
                <c:pt idx="280">
                  <c:v>42886</c:v>
                </c:pt>
                <c:pt idx="281">
                  <c:v>42916</c:v>
                </c:pt>
                <c:pt idx="282">
                  <c:v>42947</c:v>
                </c:pt>
                <c:pt idx="283">
                  <c:v>42978</c:v>
                </c:pt>
                <c:pt idx="284">
                  <c:v>43008</c:v>
                </c:pt>
                <c:pt idx="285">
                  <c:v>43039</c:v>
                </c:pt>
                <c:pt idx="286">
                  <c:v>43069</c:v>
                </c:pt>
                <c:pt idx="287">
                  <c:v>43100</c:v>
                </c:pt>
                <c:pt idx="288">
                  <c:v>43131</c:v>
                </c:pt>
                <c:pt idx="289">
                  <c:v>43159</c:v>
                </c:pt>
                <c:pt idx="290">
                  <c:v>43190</c:v>
                </c:pt>
                <c:pt idx="291">
                  <c:v>43220</c:v>
                </c:pt>
                <c:pt idx="292">
                  <c:v>43251</c:v>
                </c:pt>
                <c:pt idx="293">
                  <c:v>43281</c:v>
                </c:pt>
                <c:pt idx="294">
                  <c:v>43312</c:v>
                </c:pt>
                <c:pt idx="295">
                  <c:v>43343</c:v>
                </c:pt>
                <c:pt idx="296">
                  <c:v>43373</c:v>
                </c:pt>
                <c:pt idx="297">
                  <c:v>43404</c:v>
                </c:pt>
                <c:pt idx="298">
                  <c:v>43434</c:v>
                </c:pt>
                <c:pt idx="299">
                  <c:v>43465</c:v>
                </c:pt>
                <c:pt idx="300">
                  <c:v>43496</c:v>
                </c:pt>
              </c:numCache>
            </c:numRef>
          </c:cat>
          <c:val>
            <c:numRef>
              <c:f>'Datos SA'!$E$4:$E$1285</c:f>
              <c:numCache>
                <c:formatCode>0.00</c:formatCode>
                <c:ptCount val="1282"/>
                <c:pt idx="0">
                  <c:v>40.811536978008</c:v>
                </c:pt>
                <c:pt idx="1">
                  <c:v>40.767266152131</c:v>
                </c:pt>
                <c:pt idx="2">
                  <c:v>41.731124296798001</c:v>
                </c:pt>
                <c:pt idx="3">
                  <c:v>41.789714157481001</c:v>
                </c:pt>
                <c:pt idx="4">
                  <c:v>41.711834674377002</c:v>
                </c:pt>
                <c:pt idx="5">
                  <c:v>41.981526628661001</c:v>
                </c:pt>
                <c:pt idx="6">
                  <c:v>42.454482174779002</c:v>
                </c:pt>
                <c:pt idx="7">
                  <c:v>42.359053340168003</c:v>
                </c:pt>
                <c:pt idx="8">
                  <c:v>42.507970873624998</c:v>
                </c:pt>
                <c:pt idx="9">
                  <c:v>42.806419729702</c:v>
                </c:pt>
                <c:pt idx="10">
                  <c:v>42.907418443426998</c:v>
                </c:pt>
                <c:pt idx="11">
                  <c:v>43.221831638780998</c:v>
                </c:pt>
                <c:pt idx="12">
                  <c:v>42.658771043842997</c:v>
                </c:pt>
                <c:pt idx="13">
                  <c:v>42.909682622692003</c:v>
                </c:pt>
                <c:pt idx="14">
                  <c:v>42.565927805596999</c:v>
                </c:pt>
                <c:pt idx="15">
                  <c:v>43.030972031855001</c:v>
                </c:pt>
                <c:pt idx="16">
                  <c:v>42.914643536965997</c:v>
                </c:pt>
                <c:pt idx="17">
                  <c:v>42.982137547386998</c:v>
                </c:pt>
                <c:pt idx="18">
                  <c:v>42.838432394359003</c:v>
                </c:pt>
                <c:pt idx="19">
                  <c:v>42.985994256706</c:v>
                </c:pt>
                <c:pt idx="20">
                  <c:v>43.350819473473997</c:v>
                </c:pt>
                <c:pt idx="21">
                  <c:v>43.411462795867997</c:v>
                </c:pt>
                <c:pt idx="22">
                  <c:v>43.925509545110998</c:v>
                </c:pt>
                <c:pt idx="23">
                  <c:v>44.067872121362001</c:v>
                </c:pt>
                <c:pt idx="24">
                  <c:v>43.928464138987998</c:v>
                </c:pt>
                <c:pt idx="25">
                  <c:v>44.504445225902998</c:v>
                </c:pt>
                <c:pt idx="26">
                  <c:v>44.501447825832003</c:v>
                </c:pt>
                <c:pt idx="27">
                  <c:v>44.505266846693999</c:v>
                </c:pt>
                <c:pt idx="28">
                  <c:v>44.817012926921997</c:v>
                </c:pt>
                <c:pt idx="29">
                  <c:v>45.185817119981003</c:v>
                </c:pt>
                <c:pt idx="30">
                  <c:v>45.388156658169002</c:v>
                </c:pt>
                <c:pt idx="31">
                  <c:v>45.737715040807998</c:v>
                </c:pt>
                <c:pt idx="32">
                  <c:v>45.557018029242002</c:v>
                </c:pt>
                <c:pt idx="33">
                  <c:v>45.641545225272999</c:v>
                </c:pt>
                <c:pt idx="34">
                  <c:v>47.249208494215999</c:v>
                </c:pt>
                <c:pt idx="35">
                  <c:v>46.358372610699</c:v>
                </c:pt>
                <c:pt idx="36">
                  <c:v>47.398046494835</c:v>
                </c:pt>
                <c:pt idx="37">
                  <c:v>47.252633954068003</c:v>
                </c:pt>
                <c:pt idx="38">
                  <c:v>48.184739437258997</c:v>
                </c:pt>
                <c:pt idx="39">
                  <c:v>47.229180915175</c:v>
                </c:pt>
                <c:pt idx="40">
                  <c:v>47.450285548232998</c:v>
                </c:pt>
                <c:pt idx="41">
                  <c:v>47.353562471385999</c:v>
                </c:pt>
                <c:pt idx="42">
                  <c:v>47.571762224749001</c:v>
                </c:pt>
                <c:pt idx="43">
                  <c:v>47.957646330016999</c:v>
                </c:pt>
                <c:pt idx="44">
                  <c:v>47.986730278000003</c:v>
                </c:pt>
                <c:pt idx="45">
                  <c:v>48.140509534339998</c:v>
                </c:pt>
                <c:pt idx="46">
                  <c:v>47.543800533521001</c:v>
                </c:pt>
                <c:pt idx="47">
                  <c:v>47.630334440951003</c:v>
                </c:pt>
                <c:pt idx="48">
                  <c:v>47.508242675376003</c:v>
                </c:pt>
                <c:pt idx="49">
                  <c:v>47.317262066306</c:v>
                </c:pt>
                <c:pt idx="50">
                  <c:v>47.015861284970001</c:v>
                </c:pt>
                <c:pt idx="51">
                  <c:v>47.069307203519003</c:v>
                </c:pt>
                <c:pt idx="52">
                  <c:v>47.373105674149002</c:v>
                </c:pt>
                <c:pt idx="53">
                  <c:v>47.609402012160999</c:v>
                </c:pt>
                <c:pt idx="54">
                  <c:v>48.416094363032002</c:v>
                </c:pt>
                <c:pt idx="55">
                  <c:v>47.962194821913002</c:v>
                </c:pt>
                <c:pt idx="56">
                  <c:v>47.915483706986002</c:v>
                </c:pt>
                <c:pt idx="57">
                  <c:v>48.231534398666</c:v>
                </c:pt>
                <c:pt idx="58">
                  <c:v>48.512901268092001</c:v>
                </c:pt>
                <c:pt idx="59">
                  <c:v>49.547318660381002</c:v>
                </c:pt>
                <c:pt idx="60">
                  <c:v>51.822057255197997</c:v>
                </c:pt>
                <c:pt idx="61">
                  <c:v>52.529756078769999</c:v>
                </c:pt>
                <c:pt idx="62">
                  <c:v>53.432134899185002</c:v>
                </c:pt>
                <c:pt idx="63">
                  <c:v>53.932560591558001</c:v>
                </c:pt>
                <c:pt idx="64">
                  <c:v>54.229454851892001</c:v>
                </c:pt>
                <c:pt idx="65">
                  <c:v>54.423061977640003</c:v>
                </c:pt>
                <c:pt idx="66">
                  <c:v>55.143528211118998</c:v>
                </c:pt>
                <c:pt idx="67">
                  <c:v>54.732894301572003</c:v>
                </c:pt>
                <c:pt idx="68">
                  <c:v>55.388622698680997</c:v>
                </c:pt>
                <c:pt idx="69">
                  <c:v>55.426342238808999</c:v>
                </c:pt>
                <c:pt idx="70">
                  <c:v>56.220253697597997</c:v>
                </c:pt>
                <c:pt idx="71">
                  <c:v>55.650758591338999</c:v>
                </c:pt>
                <c:pt idx="72">
                  <c:v>53.801090606891997</c:v>
                </c:pt>
                <c:pt idx="73">
                  <c:v>54.604330512513997</c:v>
                </c:pt>
                <c:pt idx="74">
                  <c:v>55.17768656618</c:v>
                </c:pt>
                <c:pt idx="75">
                  <c:v>54.990877044238999</c:v>
                </c:pt>
                <c:pt idx="76">
                  <c:v>55.200757803461002</c:v>
                </c:pt>
                <c:pt idx="77">
                  <c:v>55.202769427581998</c:v>
                </c:pt>
                <c:pt idx="78">
                  <c:v>54.697415814435999</c:v>
                </c:pt>
                <c:pt idx="79">
                  <c:v>55.329615934842003</c:v>
                </c:pt>
                <c:pt idx="80">
                  <c:v>55.953767613056002</c:v>
                </c:pt>
                <c:pt idx="81">
                  <c:v>56.194453131247002</c:v>
                </c:pt>
                <c:pt idx="82">
                  <c:v>56.786845413712001</c:v>
                </c:pt>
                <c:pt idx="83">
                  <c:v>56.494493274245997</c:v>
                </c:pt>
                <c:pt idx="84">
                  <c:v>56.374199520745002</c:v>
                </c:pt>
                <c:pt idx="85">
                  <c:v>56.857154387573999</c:v>
                </c:pt>
                <c:pt idx="86">
                  <c:v>57.044426174870999</c:v>
                </c:pt>
                <c:pt idx="87">
                  <c:v>57.754962503084002</c:v>
                </c:pt>
                <c:pt idx="88">
                  <c:v>57.468442457955</c:v>
                </c:pt>
                <c:pt idx="89">
                  <c:v>58.040133104595</c:v>
                </c:pt>
                <c:pt idx="90">
                  <c:v>57.560439248605</c:v>
                </c:pt>
                <c:pt idx="91">
                  <c:v>59.044641069687003</c:v>
                </c:pt>
                <c:pt idx="92">
                  <c:v>58.892131221143998</c:v>
                </c:pt>
                <c:pt idx="93">
                  <c:v>59.469878279924998</c:v>
                </c:pt>
                <c:pt idx="94">
                  <c:v>60.172771835102999</c:v>
                </c:pt>
                <c:pt idx="95">
                  <c:v>60.425451573890001</c:v>
                </c:pt>
                <c:pt idx="96">
                  <c:v>56.708680996432001</c:v>
                </c:pt>
                <c:pt idx="97">
                  <c:v>57.166318453873998</c:v>
                </c:pt>
                <c:pt idx="98">
                  <c:v>57.026117727954002</c:v>
                </c:pt>
                <c:pt idx="99">
                  <c:v>57.397847657991001</c:v>
                </c:pt>
                <c:pt idx="100">
                  <c:v>58.513455044392998</c:v>
                </c:pt>
                <c:pt idx="101">
                  <c:v>58.067715911480001</c:v>
                </c:pt>
                <c:pt idx="102">
                  <c:v>58.296899718741997</c:v>
                </c:pt>
                <c:pt idx="103">
                  <c:v>58.156640236327</c:v>
                </c:pt>
                <c:pt idx="104">
                  <c:v>58.716398461818002</c:v>
                </c:pt>
                <c:pt idx="105">
                  <c:v>58.677368928871999</c:v>
                </c:pt>
                <c:pt idx="106">
                  <c:v>58.1253810101</c:v>
                </c:pt>
                <c:pt idx="107">
                  <c:v>59.994056481945002</c:v>
                </c:pt>
                <c:pt idx="108">
                  <c:v>58.960404886363001</c:v>
                </c:pt>
                <c:pt idx="109">
                  <c:v>59.447864247439</c:v>
                </c:pt>
                <c:pt idx="110">
                  <c:v>59.850806605100999</c:v>
                </c:pt>
                <c:pt idx="111">
                  <c:v>59.784154093620003</c:v>
                </c:pt>
                <c:pt idx="112">
                  <c:v>60.222262657230999</c:v>
                </c:pt>
                <c:pt idx="113">
                  <c:v>60.158840977800999</c:v>
                </c:pt>
                <c:pt idx="114">
                  <c:v>60.578728890347001</c:v>
                </c:pt>
                <c:pt idx="115">
                  <c:v>60.269425692519</c:v>
                </c:pt>
                <c:pt idx="116">
                  <c:v>60.250221133617998</c:v>
                </c:pt>
                <c:pt idx="117">
                  <c:v>60.475206414436002</c:v>
                </c:pt>
                <c:pt idx="118">
                  <c:v>61.699160391408</c:v>
                </c:pt>
                <c:pt idx="119">
                  <c:v>61.419434930729999</c:v>
                </c:pt>
                <c:pt idx="120">
                  <c:v>65.262101007482002</c:v>
                </c:pt>
                <c:pt idx="121">
                  <c:v>65.582601473639002</c:v>
                </c:pt>
                <c:pt idx="122">
                  <c:v>67.290748229849001</c:v>
                </c:pt>
                <c:pt idx="123">
                  <c:v>66.698954923106001</c:v>
                </c:pt>
                <c:pt idx="124">
                  <c:v>66.109329178067995</c:v>
                </c:pt>
                <c:pt idx="125">
                  <c:v>66.450974317743004</c:v>
                </c:pt>
                <c:pt idx="126">
                  <c:v>66.791234193563</c:v>
                </c:pt>
                <c:pt idx="127">
                  <c:v>67.570125806811006</c:v>
                </c:pt>
                <c:pt idx="128">
                  <c:v>67.884373728005997</c:v>
                </c:pt>
                <c:pt idx="129">
                  <c:v>68.286222499210993</c:v>
                </c:pt>
                <c:pt idx="130">
                  <c:v>68.490491204338994</c:v>
                </c:pt>
                <c:pt idx="131">
                  <c:v>68.947855901260994</c:v>
                </c:pt>
                <c:pt idx="132">
                  <c:v>70.994141306968004</c:v>
                </c:pt>
                <c:pt idx="133">
                  <c:v>71.585362154021993</c:v>
                </c:pt>
                <c:pt idx="134">
                  <c:v>71.545608843850005</c:v>
                </c:pt>
                <c:pt idx="135">
                  <c:v>71.784876171500002</c:v>
                </c:pt>
                <c:pt idx="136">
                  <c:v>72.290335102525006</c:v>
                </c:pt>
                <c:pt idx="137">
                  <c:v>73.355852508265997</c:v>
                </c:pt>
                <c:pt idx="138">
                  <c:v>73.568595052728995</c:v>
                </c:pt>
                <c:pt idx="139">
                  <c:v>72.784041133889005</c:v>
                </c:pt>
                <c:pt idx="140">
                  <c:v>73.200028020955997</c:v>
                </c:pt>
                <c:pt idx="141">
                  <c:v>73.723530645699995</c:v>
                </c:pt>
                <c:pt idx="142">
                  <c:v>74.450919528525006</c:v>
                </c:pt>
                <c:pt idx="143">
                  <c:v>73.347400370233999</c:v>
                </c:pt>
                <c:pt idx="144">
                  <c:v>76.344892410813003</c:v>
                </c:pt>
                <c:pt idx="145">
                  <c:v>77.586925307269993</c:v>
                </c:pt>
                <c:pt idx="146">
                  <c:v>78.375083245783998</c:v>
                </c:pt>
                <c:pt idx="147">
                  <c:v>79.396847722562995</c:v>
                </c:pt>
                <c:pt idx="148">
                  <c:v>80.537570748508003</c:v>
                </c:pt>
                <c:pt idx="149">
                  <c:v>81.550904059366005</c:v>
                </c:pt>
                <c:pt idx="150">
                  <c:v>82.099341033347997</c:v>
                </c:pt>
                <c:pt idx="151">
                  <c:v>82.822950179716997</c:v>
                </c:pt>
                <c:pt idx="152">
                  <c:v>83.156894411113996</c:v>
                </c:pt>
                <c:pt idx="153">
                  <c:v>83.458138487002003</c:v>
                </c:pt>
                <c:pt idx="154">
                  <c:v>84.243650526056996</c:v>
                </c:pt>
                <c:pt idx="155">
                  <c:v>84.614141181318004</c:v>
                </c:pt>
                <c:pt idx="156">
                  <c:v>84.468725419898007</c:v>
                </c:pt>
                <c:pt idx="157">
                  <c:v>83.321711252314003</c:v>
                </c:pt>
                <c:pt idx="158">
                  <c:v>85.212478585143998</c:v>
                </c:pt>
                <c:pt idx="159">
                  <c:v>84.635862842356005</c:v>
                </c:pt>
                <c:pt idx="160">
                  <c:v>85.620852056415004</c:v>
                </c:pt>
                <c:pt idx="161">
                  <c:v>85.388982856995995</c:v>
                </c:pt>
                <c:pt idx="162">
                  <c:v>85.997069782731003</c:v>
                </c:pt>
                <c:pt idx="163">
                  <c:v>86.483062949520999</c:v>
                </c:pt>
                <c:pt idx="164">
                  <c:v>87.264043426098993</c:v>
                </c:pt>
                <c:pt idx="165">
                  <c:v>87.814597185254001</c:v>
                </c:pt>
                <c:pt idx="166">
                  <c:v>88.007899474894998</c:v>
                </c:pt>
                <c:pt idx="167">
                  <c:v>88.871498667517997</c:v>
                </c:pt>
                <c:pt idx="168">
                  <c:v>87.294970446009998</c:v>
                </c:pt>
                <c:pt idx="169">
                  <c:v>89.708043328996993</c:v>
                </c:pt>
                <c:pt idx="170">
                  <c:v>87.218930873703002</c:v>
                </c:pt>
                <c:pt idx="171">
                  <c:v>86.955742676518</c:v>
                </c:pt>
                <c:pt idx="172">
                  <c:v>87.718657915945002</c:v>
                </c:pt>
                <c:pt idx="173">
                  <c:v>86.668259497869002</c:v>
                </c:pt>
                <c:pt idx="174">
                  <c:v>86.039970718833004</c:v>
                </c:pt>
                <c:pt idx="175">
                  <c:v>87.283510760978004</c:v>
                </c:pt>
                <c:pt idx="176">
                  <c:v>85.584009173119</c:v>
                </c:pt>
                <c:pt idx="177">
                  <c:v>85.752824259771998</c:v>
                </c:pt>
                <c:pt idx="178">
                  <c:v>85.983643866820998</c:v>
                </c:pt>
                <c:pt idx="179">
                  <c:v>84.717944172665</c:v>
                </c:pt>
                <c:pt idx="180">
                  <c:v>85.151121395950994</c:v>
                </c:pt>
                <c:pt idx="181">
                  <c:v>85.663070389419005</c:v>
                </c:pt>
                <c:pt idx="182">
                  <c:v>86.601165162358996</c:v>
                </c:pt>
                <c:pt idx="183">
                  <c:v>87.373700181204001</c:v>
                </c:pt>
                <c:pt idx="184">
                  <c:v>86.752954020084999</c:v>
                </c:pt>
                <c:pt idx="185">
                  <c:v>87.307116158718998</c:v>
                </c:pt>
                <c:pt idx="186">
                  <c:v>88.592162506470004</c:v>
                </c:pt>
                <c:pt idx="187">
                  <c:v>89.310101954554995</c:v>
                </c:pt>
                <c:pt idx="188">
                  <c:v>89.445980695860001</c:v>
                </c:pt>
                <c:pt idx="189">
                  <c:v>90.251842939903</c:v>
                </c:pt>
                <c:pt idx="190">
                  <c:v>89.382791242400998</c:v>
                </c:pt>
                <c:pt idx="191">
                  <c:v>89.145529204213005</c:v>
                </c:pt>
                <c:pt idx="192">
                  <c:v>89.384916780745996</c:v>
                </c:pt>
                <c:pt idx="193">
                  <c:v>88.971637195992002</c:v>
                </c:pt>
                <c:pt idx="194">
                  <c:v>90.324651434348993</c:v>
                </c:pt>
                <c:pt idx="195">
                  <c:v>89.935142347611006</c:v>
                </c:pt>
                <c:pt idx="196">
                  <c:v>90.806756234188001</c:v>
                </c:pt>
                <c:pt idx="197">
                  <c:v>91.793138727300999</c:v>
                </c:pt>
                <c:pt idx="198">
                  <c:v>95.269399197263994</c:v>
                </c:pt>
                <c:pt idx="199">
                  <c:v>91.614316826519996</c:v>
                </c:pt>
                <c:pt idx="200">
                  <c:v>93.323996323952997</c:v>
                </c:pt>
                <c:pt idx="201">
                  <c:v>92.889840867765997</c:v>
                </c:pt>
                <c:pt idx="202">
                  <c:v>93.674386400966995</c:v>
                </c:pt>
                <c:pt idx="203">
                  <c:v>94.476229488795994</c:v>
                </c:pt>
                <c:pt idx="204">
                  <c:v>95.718098523917007</c:v>
                </c:pt>
                <c:pt idx="205">
                  <c:v>96.309245278530994</c:v>
                </c:pt>
                <c:pt idx="206">
                  <c:v>97.427603329019007</c:v>
                </c:pt>
                <c:pt idx="207">
                  <c:v>98.032515586518002</c:v>
                </c:pt>
                <c:pt idx="208">
                  <c:v>97.210580128535995</c:v>
                </c:pt>
                <c:pt idx="209">
                  <c:v>97.926454050236003</c:v>
                </c:pt>
                <c:pt idx="210">
                  <c:v>97.397041309065003</c:v>
                </c:pt>
                <c:pt idx="211">
                  <c:v>97.521709032342997</c:v>
                </c:pt>
                <c:pt idx="212">
                  <c:v>97.825200712685998</c:v>
                </c:pt>
                <c:pt idx="213">
                  <c:v>97.501254896115995</c:v>
                </c:pt>
                <c:pt idx="214">
                  <c:v>97.410403899713003</c:v>
                </c:pt>
                <c:pt idx="215">
                  <c:v>99.914233783393996</c:v>
                </c:pt>
                <c:pt idx="216">
                  <c:v>97.663429650330002</c:v>
                </c:pt>
                <c:pt idx="217">
                  <c:v>98.809219797843994</c:v>
                </c:pt>
                <c:pt idx="218">
                  <c:v>98.693241224088993</c:v>
                </c:pt>
                <c:pt idx="219">
                  <c:v>99.237276682377995</c:v>
                </c:pt>
                <c:pt idx="220">
                  <c:v>99.686063778466007</c:v>
                </c:pt>
                <c:pt idx="221">
                  <c:v>100.02621101520501</c:v>
                </c:pt>
                <c:pt idx="222">
                  <c:v>99.900788716229002</c:v>
                </c:pt>
                <c:pt idx="223">
                  <c:v>99.266139761616998</c:v>
                </c:pt>
                <c:pt idx="224">
                  <c:v>99.366980061728</c:v>
                </c:pt>
                <c:pt idx="225">
                  <c:v>99.967364468138996</c:v>
                </c:pt>
                <c:pt idx="226">
                  <c:v>100.67024775487999</c:v>
                </c:pt>
                <c:pt idx="227">
                  <c:v>99.511982620533004</c:v>
                </c:pt>
                <c:pt idx="228">
                  <c:v>99.873077850119998</c:v>
                </c:pt>
                <c:pt idx="229">
                  <c:v>99.390193128912998</c:v>
                </c:pt>
                <c:pt idx="230">
                  <c:v>98.095542919543007</c:v>
                </c:pt>
                <c:pt idx="231">
                  <c:v>98.394695151378997</c:v>
                </c:pt>
                <c:pt idx="232">
                  <c:v>100.10620123161701</c:v>
                </c:pt>
                <c:pt idx="233">
                  <c:v>99.798889036012994</c:v>
                </c:pt>
                <c:pt idx="234">
                  <c:v>100.448216651018</c:v>
                </c:pt>
                <c:pt idx="235">
                  <c:v>100.685080608074</c:v>
                </c:pt>
                <c:pt idx="236">
                  <c:v>99.940594625969993</c:v>
                </c:pt>
                <c:pt idx="237">
                  <c:v>100.385430111717</c:v>
                </c:pt>
                <c:pt idx="238">
                  <c:v>101.355933168193</c:v>
                </c:pt>
                <c:pt idx="239">
                  <c:v>100.861057320342</c:v>
                </c:pt>
                <c:pt idx="240">
                  <c:v>106.69194374643</c:v>
                </c:pt>
                <c:pt idx="241">
                  <c:v>106.225551831926</c:v>
                </c:pt>
                <c:pt idx="242">
                  <c:v>107.69591648428</c:v>
                </c:pt>
                <c:pt idx="243">
                  <c:v>108.837858294442</c:v>
                </c:pt>
                <c:pt idx="244">
                  <c:v>108.088301133256</c:v>
                </c:pt>
                <c:pt idx="245">
                  <c:v>107.91992212836399</c:v>
                </c:pt>
                <c:pt idx="246">
                  <c:v>107.73787833081001</c:v>
                </c:pt>
                <c:pt idx="247">
                  <c:v>108.693338595838</c:v>
                </c:pt>
                <c:pt idx="248">
                  <c:v>108.536301199668</c:v>
                </c:pt>
                <c:pt idx="249">
                  <c:v>108.80884612424801</c:v>
                </c:pt>
                <c:pt idx="250">
                  <c:v>108.142386017673</c:v>
                </c:pt>
                <c:pt idx="251">
                  <c:v>109.527366862138</c:v>
                </c:pt>
                <c:pt idx="252">
                  <c:v>109.222636956782</c:v>
                </c:pt>
                <c:pt idx="253">
                  <c:v>108.651100801007</c:v>
                </c:pt>
                <c:pt idx="254">
                  <c:v>109.19733439760201</c:v>
                </c:pt>
                <c:pt idx="255">
                  <c:v>109.19898228332001</c:v>
                </c:pt>
                <c:pt idx="256">
                  <c:v>107.609058010211</c:v>
                </c:pt>
                <c:pt idx="257">
                  <c:v>107.75566049298</c:v>
                </c:pt>
                <c:pt idx="258">
                  <c:v>109.124949916606</c:v>
                </c:pt>
                <c:pt idx="259">
                  <c:v>110.912793996288</c:v>
                </c:pt>
                <c:pt idx="260">
                  <c:v>111.49440831784401</c:v>
                </c:pt>
                <c:pt idx="261">
                  <c:v>112.32195237965399</c:v>
                </c:pt>
                <c:pt idx="262">
                  <c:v>111.896791195539</c:v>
                </c:pt>
                <c:pt idx="263">
                  <c:v>111.341571400905</c:v>
                </c:pt>
                <c:pt idx="264">
                  <c:v>108.09541816781</c:v>
                </c:pt>
                <c:pt idx="265">
                  <c:v>109.848615139199</c:v>
                </c:pt>
                <c:pt idx="266">
                  <c:v>109.111333709626</c:v>
                </c:pt>
                <c:pt idx="267">
                  <c:v>109.438482477859</c:v>
                </c:pt>
                <c:pt idx="268">
                  <c:v>110.81974214552299</c:v>
                </c:pt>
                <c:pt idx="269">
                  <c:v>110.991302377263</c:v>
                </c:pt>
                <c:pt idx="270">
                  <c:v>111.57065080419601</c:v>
                </c:pt>
                <c:pt idx="271">
                  <c:v>110.601955696548</c:v>
                </c:pt>
                <c:pt idx="272">
                  <c:v>109.376689048733</c:v>
                </c:pt>
                <c:pt idx="273">
                  <c:v>110.50976537265799</c:v>
                </c:pt>
                <c:pt idx="274">
                  <c:v>109.389521710605</c:v>
                </c:pt>
                <c:pt idx="275">
                  <c:v>110.46967748869901</c:v>
                </c:pt>
                <c:pt idx="276">
                  <c:v>109.90233603094499</c:v>
                </c:pt>
                <c:pt idx="277">
                  <c:v>109.162119608244</c:v>
                </c:pt>
                <c:pt idx="278">
                  <c:v>110.473335292242</c:v>
                </c:pt>
                <c:pt idx="279">
                  <c:v>108.761946437313</c:v>
                </c:pt>
                <c:pt idx="280">
                  <c:v>110.759691004015</c:v>
                </c:pt>
                <c:pt idx="281">
                  <c:v>110.756118108284</c:v>
                </c:pt>
                <c:pt idx="282">
                  <c:v>108.37336455574</c:v>
                </c:pt>
                <c:pt idx="283">
                  <c:v>108.64087398768</c:v>
                </c:pt>
                <c:pt idx="284">
                  <c:v>109.665382006022</c:v>
                </c:pt>
                <c:pt idx="285">
                  <c:v>106.544598272825</c:v>
                </c:pt>
                <c:pt idx="286">
                  <c:v>112.37634100696501</c:v>
                </c:pt>
                <c:pt idx="287">
                  <c:v>110.158686631146</c:v>
                </c:pt>
                <c:pt idx="288">
                  <c:v>111.360139321015</c:v>
                </c:pt>
                <c:pt idx="289">
                  <c:v>113.163789679893</c:v>
                </c:pt>
                <c:pt idx="290">
                  <c:v>109.155034410483</c:v>
                </c:pt>
                <c:pt idx="291">
                  <c:v>113.408764665395</c:v>
                </c:pt>
                <c:pt idx="292">
                  <c:v>109.382827410326</c:v>
                </c:pt>
                <c:pt idx="293">
                  <c:v>112.63583467687999</c:v>
                </c:pt>
                <c:pt idx="294">
                  <c:v>113.864194384847</c:v>
                </c:pt>
                <c:pt idx="295">
                  <c:v>112.52997665555699</c:v>
                </c:pt>
                <c:pt idx="296">
                  <c:v>113.791377876089</c:v>
                </c:pt>
                <c:pt idx="297">
                  <c:v>111.616603182883</c:v>
                </c:pt>
                <c:pt idx="298">
                  <c:v>113.000261055473</c:v>
                </c:pt>
                <c:pt idx="299">
                  <c:v>108.93358051598599</c:v>
                </c:pt>
                <c:pt idx="300">
                  <c:v>109.785014657077</c:v>
                </c:pt>
              </c:numCache>
            </c:numRef>
          </c:val>
          <c:smooth val="0"/>
          <c:extLst>
            <c:ext xmlns:c16="http://schemas.microsoft.com/office/drawing/2014/chart" uri="{C3380CC4-5D6E-409C-BE32-E72D297353CC}">
              <c16:uniqueId val="{00000002-C6BB-45D0-8DC3-B15BE1608B21}"/>
            </c:ext>
          </c:extLst>
        </c:ser>
        <c:ser>
          <c:idx val="4"/>
          <c:order val="3"/>
          <c:tx>
            <c:strRef>
              <c:f>'Datos SA'!$F$3</c:f>
              <c:strCache>
                <c:ptCount val="1"/>
                <c:pt idx="0">
                  <c:v>  Minería </c:v>
                </c:pt>
              </c:strCache>
            </c:strRef>
          </c:tx>
          <c:spPr>
            <a:ln w="31750">
              <a:solidFill>
                <a:srgbClr val="FF33CC"/>
              </a:solidFill>
            </a:ln>
          </c:spPr>
          <c:marker>
            <c:symbol val="none"/>
          </c:marker>
          <c:cat>
            <c:numRef>
              <c:f>'Datos SA'!$A$4:$A$1285</c:f>
              <c:numCache>
                <c:formatCode>mmm\-yy</c:formatCode>
                <c:ptCount val="1282"/>
                <c:pt idx="0">
                  <c:v>34365</c:v>
                </c:pt>
                <c:pt idx="1">
                  <c:v>34393</c:v>
                </c:pt>
                <c:pt idx="2">
                  <c:v>34424</c:v>
                </c:pt>
                <c:pt idx="3">
                  <c:v>34454</c:v>
                </c:pt>
                <c:pt idx="4">
                  <c:v>34485</c:v>
                </c:pt>
                <c:pt idx="5">
                  <c:v>34515</c:v>
                </c:pt>
                <c:pt idx="6">
                  <c:v>34546</c:v>
                </c:pt>
                <c:pt idx="7">
                  <c:v>34577</c:v>
                </c:pt>
                <c:pt idx="8">
                  <c:v>34607</c:v>
                </c:pt>
                <c:pt idx="9">
                  <c:v>34638</c:v>
                </c:pt>
                <c:pt idx="10">
                  <c:v>34668</c:v>
                </c:pt>
                <c:pt idx="11">
                  <c:v>34699</c:v>
                </c:pt>
                <c:pt idx="12">
                  <c:v>34730</c:v>
                </c:pt>
                <c:pt idx="13">
                  <c:v>34758</c:v>
                </c:pt>
                <c:pt idx="14">
                  <c:v>34789</c:v>
                </c:pt>
                <c:pt idx="15">
                  <c:v>34819</c:v>
                </c:pt>
                <c:pt idx="16">
                  <c:v>34850</c:v>
                </c:pt>
                <c:pt idx="17">
                  <c:v>34880</c:v>
                </c:pt>
                <c:pt idx="18">
                  <c:v>34911</c:v>
                </c:pt>
                <c:pt idx="19">
                  <c:v>34942</c:v>
                </c:pt>
                <c:pt idx="20">
                  <c:v>34972</c:v>
                </c:pt>
                <c:pt idx="21">
                  <c:v>35003</c:v>
                </c:pt>
                <c:pt idx="22">
                  <c:v>35033</c:v>
                </c:pt>
                <c:pt idx="23">
                  <c:v>35064</c:v>
                </c:pt>
                <c:pt idx="24">
                  <c:v>35095</c:v>
                </c:pt>
                <c:pt idx="25">
                  <c:v>35124</c:v>
                </c:pt>
                <c:pt idx="26">
                  <c:v>35155</c:v>
                </c:pt>
                <c:pt idx="27">
                  <c:v>35185</c:v>
                </c:pt>
                <c:pt idx="28">
                  <c:v>35216</c:v>
                </c:pt>
                <c:pt idx="29">
                  <c:v>35246</c:v>
                </c:pt>
                <c:pt idx="30">
                  <c:v>35277</c:v>
                </c:pt>
                <c:pt idx="31">
                  <c:v>35308</c:v>
                </c:pt>
                <c:pt idx="32">
                  <c:v>35338</c:v>
                </c:pt>
                <c:pt idx="33">
                  <c:v>35369</c:v>
                </c:pt>
                <c:pt idx="34">
                  <c:v>35399</c:v>
                </c:pt>
                <c:pt idx="35">
                  <c:v>35430</c:v>
                </c:pt>
                <c:pt idx="36">
                  <c:v>35461</c:v>
                </c:pt>
                <c:pt idx="37">
                  <c:v>35489</c:v>
                </c:pt>
                <c:pt idx="38">
                  <c:v>35520</c:v>
                </c:pt>
                <c:pt idx="39">
                  <c:v>35550</c:v>
                </c:pt>
                <c:pt idx="40">
                  <c:v>35581</c:v>
                </c:pt>
                <c:pt idx="41">
                  <c:v>35611</c:v>
                </c:pt>
                <c:pt idx="42">
                  <c:v>35642</c:v>
                </c:pt>
                <c:pt idx="43">
                  <c:v>35673</c:v>
                </c:pt>
                <c:pt idx="44">
                  <c:v>35703</c:v>
                </c:pt>
                <c:pt idx="45">
                  <c:v>35734</c:v>
                </c:pt>
                <c:pt idx="46">
                  <c:v>35764</c:v>
                </c:pt>
                <c:pt idx="47">
                  <c:v>35795</c:v>
                </c:pt>
                <c:pt idx="48">
                  <c:v>35826</c:v>
                </c:pt>
                <c:pt idx="49">
                  <c:v>35854</c:v>
                </c:pt>
                <c:pt idx="50">
                  <c:v>35885</c:v>
                </c:pt>
                <c:pt idx="51">
                  <c:v>35915</c:v>
                </c:pt>
                <c:pt idx="52">
                  <c:v>35946</c:v>
                </c:pt>
                <c:pt idx="53">
                  <c:v>35976</c:v>
                </c:pt>
                <c:pt idx="54">
                  <c:v>36007</c:v>
                </c:pt>
                <c:pt idx="55">
                  <c:v>36038</c:v>
                </c:pt>
                <c:pt idx="56">
                  <c:v>36068</c:v>
                </c:pt>
                <c:pt idx="57">
                  <c:v>36099</c:v>
                </c:pt>
                <c:pt idx="58">
                  <c:v>36129</c:v>
                </c:pt>
                <c:pt idx="59">
                  <c:v>36160</c:v>
                </c:pt>
                <c:pt idx="60">
                  <c:v>36191</c:v>
                </c:pt>
                <c:pt idx="61">
                  <c:v>36219</c:v>
                </c:pt>
                <c:pt idx="62">
                  <c:v>36250</c:v>
                </c:pt>
                <c:pt idx="63">
                  <c:v>36280</c:v>
                </c:pt>
                <c:pt idx="64">
                  <c:v>36311</c:v>
                </c:pt>
                <c:pt idx="65">
                  <c:v>36341</c:v>
                </c:pt>
                <c:pt idx="66">
                  <c:v>36372</c:v>
                </c:pt>
                <c:pt idx="67">
                  <c:v>36403</c:v>
                </c:pt>
                <c:pt idx="68">
                  <c:v>36433</c:v>
                </c:pt>
                <c:pt idx="69">
                  <c:v>36464</c:v>
                </c:pt>
                <c:pt idx="70">
                  <c:v>36494</c:v>
                </c:pt>
                <c:pt idx="71">
                  <c:v>36525</c:v>
                </c:pt>
                <c:pt idx="72">
                  <c:v>36556</c:v>
                </c:pt>
                <c:pt idx="73">
                  <c:v>36585</c:v>
                </c:pt>
                <c:pt idx="74">
                  <c:v>36616</c:v>
                </c:pt>
                <c:pt idx="75">
                  <c:v>36646</c:v>
                </c:pt>
                <c:pt idx="76">
                  <c:v>36677</c:v>
                </c:pt>
                <c:pt idx="77">
                  <c:v>36707</c:v>
                </c:pt>
                <c:pt idx="78">
                  <c:v>36738</c:v>
                </c:pt>
                <c:pt idx="79">
                  <c:v>36769</c:v>
                </c:pt>
                <c:pt idx="80">
                  <c:v>36799</c:v>
                </c:pt>
                <c:pt idx="81">
                  <c:v>36830</c:v>
                </c:pt>
                <c:pt idx="82">
                  <c:v>36860</c:v>
                </c:pt>
                <c:pt idx="83">
                  <c:v>36891</c:v>
                </c:pt>
                <c:pt idx="84">
                  <c:v>36922</c:v>
                </c:pt>
                <c:pt idx="85">
                  <c:v>36950</c:v>
                </c:pt>
                <c:pt idx="86">
                  <c:v>36981</c:v>
                </c:pt>
                <c:pt idx="87">
                  <c:v>37011</c:v>
                </c:pt>
                <c:pt idx="88">
                  <c:v>37042</c:v>
                </c:pt>
                <c:pt idx="89">
                  <c:v>37072</c:v>
                </c:pt>
                <c:pt idx="90">
                  <c:v>37103</c:v>
                </c:pt>
                <c:pt idx="91">
                  <c:v>37134</c:v>
                </c:pt>
                <c:pt idx="92">
                  <c:v>37164</c:v>
                </c:pt>
                <c:pt idx="93">
                  <c:v>37195</c:v>
                </c:pt>
                <c:pt idx="94">
                  <c:v>37225</c:v>
                </c:pt>
                <c:pt idx="95">
                  <c:v>37256</c:v>
                </c:pt>
                <c:pt idx="96">
                  <c:v>37287</c:v>
                </c:pt>
                <c:pt idx="97">
                  <c:v>37315</c:v>
                </c:pt>
                <c:pt idx="98">
                  <c:v>37346</c:v>
                </c:pt>
                <c:pt idx="99">
                  <c:v>37376</c:v>
                </c:pt>
                <c:pt idx="100">
                  <c:v>37407</c:v>
                </c:pt>
                <c:pt idx="101">
                  <c:v>37437</c:v>
                </c:pt>
                <c:pt idx="102">
                  <c:v>37468</c:v>
                </c:pt>
                <c:pt idx="103">
                  <c:v>37499</c:v>
                </c:pt>
                <c:pt idx="104">
                  <c:v>37529</c:v>
                </c:pt>
                <c:pt idx="105">
                  <c:v>37560</c:v>
                </c:pt>
                <c:pt idx="106">
                  <c:v>37590</c:v>
                </c:pt>
                <c:pt idx="107">
                  <c:v>37621</c:v>
                </c:pt>
                <c:pt idx="108">
                  <c:v>37652</c:v>
                </c:pt>
                <c:pt idx="109">
                  <c:v>37680</c:v>
                </c:pt>
                <c:pt idx="110">
                  <c:v>37711</c:v>
                </c:pt>
                <c:pt idx="111">
                  <c:v>37741</c:v>
                </c:pt>
                <c:pt idx="112">
                  <c:v>37772</c:v>
                </c:pt>
                <c:pt idx="113">
                  <c:v>37802</c:v>
                </c:pt>
                <c:pt idx="114">
                  <c:v>37833</c:v>
                </c:pt>
                <c:pt idx="115">
                  <c:v>37864</c:v>
                </c:pt>
                <c:pt idx="116">
                  <c:v>37894</c:v>
                </c:pt>
                <c:pt idx="117">
                  <c:v>37925</c:v>
                </c:pt>
                <c:pt idx="118">
                  <c:v>37955</c:v>
                </c:pt>
                <c:pt idx="119">
                  <c:v>37986</c:v>
                </c:pt>
                <c:pt idx="120">
                  <c:v>38017</c:v>
                </c:pt>
                <c:pt idx="121">
                  <c:v>38046</c:v>
                </c:pt>
                <c:pt idx="122">
                  <c:v>38077</c:v>
                </c:pt>
                <c:pt idx="123">
                  <c:v>38107</c:v>
                </c:pt>
                <c:pt idx="124">
                  <c:v>38138</c:v>
                </c:pt>
                <c:pt idx="125">
                  <c:v>38168</c:v>
                </c:pt>
                <c:pt idx="126">
                  <c:v>38199</c:v>
                </c:pt>
                <c:pt idx="127">
                  <c:v>38230</c:v>
                </c:pt>
                <c:pt idx="128">
                  <c:v>38260</c:v>
                </c:pt>
                <c:pt idx="129">
                  <c:v>38291</c:v>
                </c:pt>
                <c:pt idx="130">
                  <c:v>38321</c:v>
                </c:pt>
                <c:pt idx="131">
                  <c:v>38352</c:v>
                </c:pt>
                <c:pt idx="132">
                  <c:v>38383</c:v>
                </c:pt>
                <c:pt idx="133">
                  <c:v>38411</c:v>
                </c:pt>
                <c:pt idx="134">
                  <c:v>38442</c:v>
                </c:pt>
                <c:pt idx="135">
                  <c:v>38472</c:v>
                </c:pt>
                <c:pt idx="136">
                  <c:v>38503</c:v>
                </c:pt>
                <c:pt idx="137">
                  <c:v>38533</c:v>
                </c:pt>
                <c:pt idx="138">
                  <c:v>38564</c:v>
                </c:pt>
                <c:pt idx="139">
                  <c:v>38595</c:v>
                </c:pt>
                <c:pt idx="140">
                  <c:v>38625</c:v>
                </c:pt>
                <c:pt idx="141">
                  <c:v>38656</c:v>
                </c:pt>
                <c:pt idx="142">
                  <c:v>38686</c:v>
                </c:pt>
                <c:pt idx="143">
                  <c:v>38717</c:v>
                </c:pt>
                <c:pt idx="144">
                  <c:v>38748</c:v>
                </c:pt>
                <c:pt idx="145">
                  <c:v>38776</c:v>
                </c:pt>
                <c:pt idx="146">
                  <c:v>38807</c:v>
                </c:pt>
                <c:pt idx="147">
                  <c:v>38837</c:v>
                </c:pt>
                <c:pt idx="148">
                  <c:v>38868</c:v>
                </c:pt>
                <c:pt idx="149">
                  <c:v>38898</c:v>
                </c:pt>
                <c:pt idx="150">
                  <c:v>38929</c:v>
                </c:pt>
                <c:pt idx="151">
                  <c:v>38960</c:v>
                </c:pt>
                <c:pt idx="152">
                  <c:v>38990</c:v>
                </c:pt>
                <c:pt idx="153">
                  <c:v>39021</c:v>
                </c:pt>
                <c:pt idx="154">
                  <c:v>39051</c:v>
                </c:pt>
                <c:pt idx="155">
                  <c:v>39082</c:v>
                </c:pt>
                <c:pt idx="156">
                  <c:v>39113</c:v>
                </c:pt>
                <c:pt idx="157">
                  <c:v>39141</c:v>
                </c:pt>
                <c:pt idx="158">
                  <c:v>39172</c:v>
                </c:pt>
                <c:pt idx="159">
                  <c:v>39202</c:v>
                </c:pt>
                <c:pt idx="160">
                  <c:v>39233</c:v>
                </c:pt>
                <c:pt idx="161">
                  <c:v>39263</c:v>
                </c:pt>
                <c:pt idx="162">
                  <c:v>39294</c:v>
                </c:pt>
                <c:pt idx="163">
                  <c:v>39325</c:v>
                </c:pt>
                <c:pt idx="164">
                  <c:v>39355</c:v>
                </c:pt>
                <c:pt idx="165">
                  <c:v>39386</c:v>
                </c:pt>
                <c:pt idx="166">
                  <c:v>39416</c:v>
                </c:pt>
                <c:pt idx="167">
                  <c:v>39447</c:v>
                </c:pt>
                <c:pt idx="168">
                  <c:v>39478</c:v>
                </c:pt>
                <c:pt idx="169">
                  <c:v>39507</c:v>
                </c:pt>
                <c:pt idx="170">
                  <c:v>39538</c:v>
                </c:pt>
                <c:pt idx="171">
                  <c:v>39568</c:v>
                </c:pt>
                <c:pt idx="172">
                  <c:v>39599</c:v>
                </c:pt>
                <c:pt idx="173">
                  <c:v>39629</c:v>
                </c:pt>
                <c:pt idx="174">
                  <c:v>39660</c:v>
                </c:pt>
                <c:pt idx="175">
                  <c:v>39691</c:v>
                </c:pt>
                <c:pt idx="176">
                  <c:v>39721</c:v>
                </c:pt>
                <c:pt idx="177">
                  <c:v>39752</c:v>
                </c:pt>
                <c:pt idx="178">
                  <c:v>39782</c:v>
                </c:pt>
                <c:pt idx="179">
                  <c:v>39813</c:v>
                </c:pt>
                <c:pt idx="180">
                  <c:v>39844</c:v>
                </c:pt>
                <c:pt idx="181">
                  <c:v>39872</c:v>
                </c:pt>
                <c:pt idx="182">
                  <c:v>39903</c:v>
                </c:pt>
                <c:pt idx="183">
                  <c:v>39933</c:v>
                </c:pt>
                <c:pt idx="184">
                  <c:v>39964</c:v>
                </c:pt>
                <c:pt idx="185">
                  <c:v>39994</c:v>
                </c:pt>
                <c:pt idx="186">
                  <c:v>40025</c:v>
                </c:pt>
                <c:pt idx="187">
                  <c:v>40056</c:v>
                </c:pt>
                <c:pt idx="188">
                  <c:v>40086</c:v>
                </c:pt>
                <c:pt idx="189">
                  <c:v>40117</c:v>
                </c:pt>
                <c:pt idx="190">
                  <c:v>40147</c:v>
                </c:pt>
                <c:pt idx="191">
                  <c:v>40178</c:v>
                </c:pt>
                <c:pt idx="192">
                  <c:v>40209</c:v>
                </c:pt>
                <c:pt idx="193">
                  <c:v>40237</c:v>
                </c:pt>
                <c:pt idx="194">
                  <c:v>40268</c:v>
                </c:pt>
                <c:pt idx="195">
                  <c:v>40298</c:v>
                </c:pt>
                <c:pt idx="196">
                  <c:v>40329</c:v>
                </c:pt>
                <c:pt idx="197">
                  <c:v>40359</c:v>
                </c:pt>
                <c:pt idx="198">
                  <c:v>40390</c:v>
                </c:pt>
                <c:pt idx="199">
                  <c:v>40421</c:v>
                </c:pt>
                <c:pt idx="200">
                  <c:v>40451</c:v>
                </c:pt>
                <c:pt idx="201">
                  <c:v>40482</c:v>
                </c:pt>
                <c:pt idx="202">
                  <c:v>40512</c:v>
                </c:pt>
                <c:pt idx="203">
                  <c:v>40543</c:v>
                </c:pt>
                <c:pt idx="204">
                  <c:v>40574</c:v>
                </c:pt>
                <c:pt idx="205">
                  <c:v>40602</c:v>
                </c:pt>
                <c:pt idx="206">
                  <c:v>40633</c:v>
                </c:pt>
                <c:pt idx="207">
                  <c:v>40663</c:v>
                </c:pt>
                <c:pt idx="208">
                  <c:v>40694</c:v>
                </c:pt>
                <c:pt idx="209">
                  <c:v>40724</c:v>
                </c:pt>
                <c:pt idx="210">
                  <c:v>40755</c:v>
                </c:pt>
                <c:pt idx="211">
                  <c:v>40786</c:v>
                </c:pt>
                <c:pt idx="212">
                  <c:v>40816</c:v>
                </c:pt>
                <c:pt idx="213">
                  <c:v>40847</c:v>
                </c:pt>
                <c:pt idx="214">
                  <c:v>40877</c:v>
                </c:pt>
                <c:pt idx="215">
                  <c:v>40908</c:v>
                </c:pt>
                <c:pt idx="216">
                  <c:v>40939</c:v>
                </c:pt>
                <c:pt idx="217">
                  <c:v>40968</c:v>
                </c:pt>
                <c:pt idx="218">
                  <c:v>40999</c:v>
                </c:pt>
                <c:pt idx="219">
                  <c:v>41029</c:v>
                </c:pt>
                <c:pt idx="220">
                  <c:v>41060</c:v>
                </c:pt>
                <c:pt idx="221">
                  <c:v>41090</c:v>
                </c:pt>
                <c:pt idx="222">
                  <c:v>41121</c:v>
                </c:pt>
                <c:pt idx="223">
                  <c:v>41152</c:v>
                </c:pt>
                <c:pt idx="224">
                  <c:v>41182</c:v>
                </c:pt>
                <c:pt idx="225">
                  <c:v>41213</c:v>
                </c:pt>
                <c:pt idx="226">
                  <c:v>41243</c:v>
                </c:pt>
                <c:pt idx="227">
                  <c:v>41274</c:v>
                </c:pt>
                <c:pt idx="228">
                  <c:v>41305</c:v>
                </c:pt>
                <c:pt idx="229">
                  <c:v>41333</c:v>
                </c:pt>
                <c:pt idx="230">
                  <c:v>41364</c:v>
                </c:pt>
                <c:pt idx="231">
                  <c:v>41394</c:v>
                </c:pt>
                <c:pt idx="232">
                  <c:v>41425</c:v>
                </c:pt>
                <c:pt idx="233">
                  <c:v>41455</c:v>
                </c:pt>
                <c:pt idx="234">
                  <c:v>41486</c:v>
                </c:pt>
                <c:pt idx="235">
                  <c:v>41517</c:v>
                </c:pt>
                <c:pt idx="236">
                  <c:v>41547</c:v>
                </c:pt>
                <c:pt idx="237">
                  <c:v>41578</c:v>
                </c:pt>
                <c:pt idx="238">
                  <c:v>41608</c:v>
                </c:pt>
                <c:pt idx="239">
                  <c:v>41639</c:v>
                </c:pt>
                <c:pt idx="240">
                  <c:v>41670</c:v>
                </c:pt>
                <c:pt idx="241">
                  <c:v>41698</c:v>
                </c:pt>
                <c:pt idx="242">
                  <c:v>41729</c:v>
                </c:pt>
                <c:pt idx="243">
                  <c:v>41759</c:v>
                </c:pt>
                <c:pt idx="244">
                  <c:v>41790</c:v>
                </c:pt>
                <c:pt idx="245">
                  <c:v>41820</c:v>
                </c:pt>
                <c:pt idx="246">
                  <c:v>41851</c:v>
                </c:pt>
                <c:pt idx="247">
                  <c:v>41882</c:v>
                </c:pt>
                <c:pt idx="248">
                  <c:v>41912</c:v>
                </c:pt>
                <c:pt idx="249">
                  <c:v>41943</c:v>
                </c:pt>
                <c:pt idx="250">
                  <c:v>41973</c:v>
                </c:pt>
                <c:pt idx="251">
                  <c:v>42004</c:v>
                </c:pt>
                <c:pt idx="252">
                  <c:v>42035</c:v>
                </c:pt>
                <c:pt idx="253">
                  <c:v>42063</c:v>
                </c:pt>
                <c:pt idx="254">
                  <c:v>42094</c:v>
                </c:pt>
                <c:pt idx="255">
                  <c:v>42124</c:v>
                </c:pt>
                <c:pt idx="256">
                  <c:v>42155</c:v>
                </c:pt>
                <c:pt idx="257">
                  <c:v>42185</c:v>
                </c:pt>
                <c:pt idx="258">
                  <c:v>42216</c:v>
                </c:pt>
                <c:pt idx="259">
                  <c:v>42247</c:v>
                </c:pt>
                <c:pt idx="260">
                  <c:v>42277</c:v>
                </c:pt>
                <c:pt idx="261">
                  <c:v>42308</c:v>
                </c:pt>
                <c:pt idx="262">
                  <c:v>42338</c:v>
                </c:pt>
                <c:pt idx="263">
                  <c:v>42369</c:v>
                </c:pt>
                <c:pt idx="264">
                  <c:v>42400</c:v>
                </c:pt>
                <c:pt idx="265">
                  <c:v>42429</c:v>
                </c:pt>
                <c:pt idx="266">
                  <c:v>42460</c:v>
                </c:pt>
                <c:pt idx="267">
                  <c:v>42490</c:v>
                </c:pt>
                <c:pt idx="268">
                  <c:v>42521</c:v>
                </c:pt>
                <c:pt idx="269">
                  <c:v>42551</c:v>
                </c:pt>
                <c:pt idx="270">
                  <c:v>42582</c:v>
                </c:pt>
                <c:pt idx="271">
                  <c:v>42613</c:v>
                </c:pt>
                <c:pt idx="272">
                  <c:v>42643</c:v>
                </c:pt>
                <c:pt idx="273">
                  <c:v>42674</c:v>
                </c:pt>
                <c:pt idx="274">
                  <c:v>42704</c:v>
                </c:pt>
                <c:pt idx="275">
                  <c:v>42735</c:v>
                </c:pt>
                <c:pt idx="276">
                  <c:v>42766</c:v>
                </c:pt>
                <c:pt idx="277">
                  <c:v>42794</c:v>
                </c:pt>
                <c:pt idx="278">
                  <c:v>42825</c:v>
                </c:pt>
                <c:pt idx="279">
                  <c:v>42855</c:v>
                </c:pt>
                <c:pt idx="280">
                  <c:v>42886</c:v>
                </c:pt>
                <c:pt idx="281">
                  <c:v>42916</c:v>
                </c:pt>
                <c:pt idx="282">
                  <c:v>42947</c:v>
                </c:pt>
                <c:pt idx="283">
                  <c:v>42978</c:v>
                </c:pt>
                <c:pt idx="284">
                  <c:v>43008</c:v>
                </c:pt>
                <c:pt idx="285">
                  <c:v>43039</c:v>
                </c:pt>
                <c:pt idx="286">
                  <c:v>43069</c:v>
                </c:pt>
                <c:pt idx="287">
                  <c:v>43100</c:v>
                </c:pt>
                <c:pt idx="288">
                  <c:v>43131</c:v>
                </c:pt>
                <c:pt idx="289">
                  <c:v>43159</c:v>
                </c:pt>
                <c:pt idx="290">
                  <c:v>43190</c:v>
                </c:pt>
                <c:pt idx="291">
                  <c:v>43220</c:v>
                </c:pt>
                <c:pt idx="292">
                  <c:v>43251</c:v>
                </c:pt>
                <c:pt idx="293">
                  <c:v>43281</c:v>
                </c:pt>
                <c:pt idx="294">
                  <c:v>43312</c:v>
                </c:pt>
                <c:pt idx="295">
                  <c:v>43343</c:v>
                </c:pt>
                <c:pt idx="296">
                  <c:v>43373</c:v>
                </c:pt>
                <c:pt idx="297">
                  <c:v>43404</c:v>
                </c:pt>
                <c:pt idx="298">
                  <c:v>43434</c:v>
                </c:pt>
                <c:pt idx="299">
                  <c:v>43465</c:v>
                </c:pt>
                <c:pt idx="300">
                  <c:v>43496</c:v>
                </c:pt>
              </c:numCache>
            </c:numRef>
          </c:cat>
          <c:val>
            <c:numRef>
              <c:f>'Datos SA'!$F$4:$F$1285</c:f>
              <c:numCache>
                <c:formatCode>0.00</c:formatCode>
                <c:ptCount val="1282"/>
                <c:pt idx="0">
                  <c:v>88.056316656234998</c:v>
                </c:pt>
                <c:pt idx="1">
                  <c:v>87.474010118210998</c:v>
                </c:pt>
                <c:pt idx="2">
                  <c:v>87.383401580634995</c:v>
                </c:pt>
                <c:pt idx="3">
                  <c:v>87.427260480374997</c:v>
                </c:pt>
                <c:pt idx="4">
                  <c:v>87.579110467283996</c:v>
                </c:pt>
                <c:pt idx="5">
                  <c:v>87.121596172867996</c:v>
                </c:pt>
                <c:pt idx="6">
                  <c:v>87.415947659994004</c:v>
                </c:pt>
                <c:pt idx="7">
                  <c:v>87.482952097362997</c:v>
                </c:pt>
                <c:pt idx="8">
                  <c:v>87.303084562948996</c:v>
                </c:pt>
                <c:pt idx="9">
                  <c:v>87.866535681664004</c:v>
                </c:pt>
                <c:pt idx="10">
                  <c:v>87.510226042404</c:v>
                </c:pt>
                <c:pt idx="11">
                  <c:v>87.373319034676996</c:v>
                </c:pt>
                <c:pt idx="12">
                  <c:v>87.482176667708998</c:v>
                </c:pt>
                <c:pt idx="13">
                  <c:v>86.002048298811999</c:v>
                </c:pt>
                <c:pt idx="14">
                  <c:v>86.422223121163995</c:v>
                </c:pt>
                <c:pt idx="15">
                  <c:v>86.644210602455004</c:v>
                </c:pt>
                <c:pt idx="16">
                  <c:v>86.736743845552994</c:v>
                </c:pt>
                <c:pt idx="17">
                  <c:v>87.626813239735995</c:v>
                </c:pt>
                <c:pt idx="18">
                  <c:v>88.118181990283006</c:v>
                </c:pt>
                <c:pt idx="19">
                  <c:v>88.903290651250998</c:v>
                </c:pt>
                <c:pt idx="20">
                  <c:v>89.937236126079995</c:v>
                </c:pt>
                <c:pt idx="21">
                  <c:v>65.933797221187007</c:v>
                </c:pt>
                <c:pt idx="22">
                  <c:v>85.940016000837005</c:v>
                </c:pt>
                <c:pt idx="23">
                  <c:v>91.685375185924002</c:v>
                </c:pt>
                <c:pt idx="24">
                  <c:v>92.352493501596001</c:v>
                </c:pt>
                <c:pt idx="25">
                  <c:v>93.654649064658003</c:v>
                </c:pt>
                <c:pt idx="26">
                  <c:v>93.506240941889999</c:v>
                </c:pt>
                <c:pt idx="27">
                  <c:v>94.767186960204995</c:v>
                </c:pt>
                <c:pt idx="28">
                  <c:v>94.696594575079004</c:v>
                </c:pt>
                <c:pt idx="29">
                  <c:v>95.230162034814001</c:v>
                </c:pt>
                <c:pt idx="30">
                  <c:v>95.211773941098997</c:v>
                </c:pt>
                <c:pt idx="31">
                  <c:v>93.472878367102993</c:v>
                </c:pt>
                <c:pt idx="32">
                  <c:v>95.526818463354999</c:v>
                </c:pt>
                <c:pt idx="33">
                  <c:v>96.270393000379002</c:v>
                </c:pt>
                <c:pt idx="34">
                  <c:v>96.675113034459002</c:v>
                </c:pt>
                <c:pt idx="35">
                  <c:v>97.836384680986995</c:v>
                </c:pt>
                <c:pt idx="36">
                  <c:v>97.496229291613005</c:v>
                </c:pt>
                <c:pt idx="37">
                  <c:v>98.979923904546993</c:v>
                </c:pt>
                <c:pt idx="38">
                  <c:v>98.893343062770001</c:v>
                </c:pt>
                <c:pt idx="39">
                  <c:v>98.219418827319004</c:v>
                </c:pt>
                <c:pt idx="40">
                  <c:v>99.906526039937006</c:v>
                </c:pt>
                <c:pt idx="41">
                  <c:v>101.16312298414201</c:v>
                </c:pt>
                <c:pt idx="42">
                  <c:v>101.169679592031</c:v>
                </c:pt>
                <c:pt idx="43">
                  <c:v>102.578770169309</c:v>
                </c:pt>
                <c:pt idx="44">
                  <c:v>103.92009195224099</c:v>
                </c:pt>
                <c:pt idx="45">
                  <c:v>103.918478150068</c:v>
                </c:pt>
                <c:pt idx="46">
                  <c:v>103.95278586833101</c:v>
                </c:pt>
                <c:pt idx="47">
                  <c:v>102.915985729667</c:v>
                </c:pt>
                <c:pt idx="48">
                  <c:v>102.939931778125</c:v>
                </c:pt>
                <c:pt idx="49">
                  <c:v>105.15347286287</c:v>
                </c:pt>
                <c:pt idx="50">
                  <c:v>104.601909079102</c:v>
                </c:pt>
                <c:pt idx="51">
                  <c:v>105.437072329214</c:v>
                </c:pt>
                <c:pt idx="52">
                  <c:v>104.984396227161</c:v>
                </c:pt>
                <c:pt idx="53">
                  <c:v>103.132055670759</c:v>
                </c:pt>
                <c:pt idx="54">
                  <c:v>103.400260218028</c:v>
                </c:pt>
                <c:pt idx="55">
                  <c:v>102.391584026662</c:v>
                </c:pt>
                <c:pt idx="56">
                  <c:v>98.769631229202005</c:v>
                </c:pt>
                <c:pt idx="57">
                  <c:v>95.922069682808001</c:v>
                </c:pt>
                <c:pt idx="58">
                  <c:v>104.882652523837</c:v>
                </c:pt>
                <c:pt idx="59">
                  <c:v>104.79634594821</c:v>
                </c:pt>
                <c:pt idx="60">
                  <c:v>103.116677560013</c:v>
                </c:pt>
                <c:pt idx="61">
                  <c:v>100.638671500271</c:v>
                </c:pt>
                <c:pt idx="62">
                  <c:v>101.288212333774</c:v>
                </c:pt>
                <c:pt idx="63">
                  <c:v>98.326775439534003</c:v>
                </c:pt>
                <c:pt idx="64">
                  <c:v>98.585323252194996</c:v>
                </c:pt>
                <c:pt idx="65">
                  <c:v>95.569377608498996</c:v>
                </c:pt>
                <c:pt idx="66">
                  <c:v>97.908488881864002</c:v>
                </c:pt>
                <c:pt idx="67">
                  <c:v>96.508842392370994</c:v>
                </c:pt>
                <c:pt idx="68">
                  <c:v>97.859139978624</c:v>
                </c:pt>
                <c:pt idx="69">
                  <c:v>96.811731304985003</c:v>
                </c:pt>
                <c:pt idx="70">
                  <c:v>99.098244620559996</c:v>
                </c:pt>
                <c:pt idx="71">
                  <c:v>97.478115106827005</c:v>
                </c:pt>
                <c:pt idx="72">
                  <c:v>101.791577138248</c:v>
                </c:pt>
                <c:pt idx="73">
                  <c:v>99.557019615987997</c:v>
                </c:pt>
                <c:pt idx="74">
                  <c:v>101.26205728551101</c:v>
                </c:pt>
                <c:pt idx="75">
                  <c:v>103.560150997623</c:v>
                </c:pt>
                <c:pt idx="76">
                  <c:v>103.11757347709801</c:v>
                </c:pt>
                <c:pt idx="77">
                  <c:v>104.557524786982</c:v>
                </c:pt>
                <c:pt idx="78">
                  <c:v>97.351185411003996</c:v>
                </c:pt>
                <c:pt idx="79">
                  <c:v>106.145787738584</c:v>
                </c:pt>
                <c:pt idx="80">
                  <c:v>107.30112700947601</c:v>
                </c:pt>
                <c:pt idx="81">
                  <c:v>98.831481107984999</c:v>
                </c:pt>
                <c:pt idx="82">
                  <c:v>101.149995129491</c:v>
                </c:pt>
                <c:pt idx="83">
                  <c:v>103.47223880487201</c:v>
                </c:pt>
                <c:pt idx="84">
                  <c:v>104.49387046459999</c:v>
                </c:pt>
                <c:pt idx="85">
                  <c:v>106.96243363785</c:v>
                </c:pt>
                <c:pt idx="86">
                  <c:v>106.07444726365399</c:v>
                </c:pt>
                <c:pt idx="87">
                  <c:v>102.311621816578</c:v>
                </c:pt>
                <c:pt idx="88">
                  <c:v>102.187691320458</c:v>
                </c:pt>
                <c:pt idx="89">
                  <c:v>105.935369174678</c:v>
                </c:pt>
                <c:pt idx="90">
                  <c:v>107.005647794504</c:v>
                </c:pt>
                <c:pt idx="91">
                  <c:v>106.492139961137</c:v>
                </c:pt>
                <c:pt idx="92">
                  <c:v>106.709516614154</c:v>
                </c:pt>
                <c:pt idx="93">
                  <c:v>102.68327312908001</c:v>
                </c:pt>
                <c:pt idx="94">
                  <c:v>106.74738032355</c:v>
                </c:pt>
                <c:pt idx="95">
                  <c:v>109.72564881432299</c:v>
                </c:pt>
                <c:pt idx="96">
                  <c:v>106.719943177456</c:v>
                </c:pt>
                <c:pt idx="97">
                  <c:v>105.94700576215401</c:v>
                </c:pt>
                <c:pt idx="98">
                  <c:v>104.590646702912</c:v>
                </c:pt>
                <c:pt idx="99">
                  <c:v>105.46673626334</c:v>
                </c:pt>
                <c:pt idx="100">
                  <c:v>105.748015845266</c:v>
                </c:pt>
                <c:pt idx="101">
                  <c:v>105.906970464634</c:v>
                </c:pt>
                <c:pt idx="102">
                  <c:v>105.51514127164801</c:v>
                </c:pt>
                <c:pt idx="103">
                  <c:v>107.036112762153</c:v>
                </c:pt>
                <c:pt idx="104">
                  <c:v>105.53280575669601</c:v>
                </c:pt>
                <c:pt idx="105">
                  <c:v>109.479817164601</c:v>
                </c:pt>
                <c:pt idx="106">
                  <c:v>103.588881896684</c:v>
                </c:pt>
                <c:pt idx="107">
                  <c:v>108.69390847359401</c:v>
                </c:pt>
                <c:pt idx="108">
                  <c:v>109.199409155228</c:v>
                </c:pt>
                <c:pt idx="109">
                  <c:v>110.35230579917</c:v>
                </c:pt>
                <c:pt idx="110">
                  <c:v>110.830479472923</c:v>
                </c:pt>
                <c:pt idx="111">
                  <c:v>109.07726848308999</c:v>
                </c:pt>
                <c:pt idx="112">
                  <c:v>109.89679455708399</c:v>
                </c:pt>
                <c:pt idx="113">
                  <c:v>111.163933426006</c:v>
                </c:pt>
                <c:pt idx="114">
                  <c:v>112.19634942128999</c:v>
                </c:pt>
                <c:pt idx="115">
                  <c:v>112.048632788227</c:v>
                </c:pt>
                <c:pt idx="116">
                  <c:v>112.193976176156</c:v>
                </c:pt>
                <c:pt idx="117">
                  <c:v>112.987864431714</c:v>
                </c:pt>
                <c:pt idx="118">
                  <c:v>112.42831920546899</c:v>
                </c:pt>
                <c:pt idx="119">
                  <c:v>114.001574316919</c:v>
                </c:pt>
                <c:pt idx="120">
                  <c:v>112.88470406725</c:v>
                </c:pt>
                <c:pt idx="121">
                  <c:v>112.65440789981</c:v>
                </c:pt>
                <c:pt idx="122">
                  <c:v>112.680285669863</c:v>
                </c:pt>
                <c:pt idx="123">
                  <c:v>114.159695782805</c:v>
                </c:pt>
                <c:pt idx="124">
                  <c:v>112.86873805893001</c:v>
                </c:pt>
                <c:pt idx="125">
                  <c:v>113.776054647186</c:v>
                </c:pt>
                <c:pt idx="126">
                  <c:v>111.653517158651</c:v>
                </c:pt>
                <c:pt idx="127">
                  <c:v>111.228061400058</c:v>
                </c:pt>
                <c:pt idx="128">
                  <c:v>114.47023697253501</c:v>
                </c:pt>
                <c:pt idx="129">
                  <c:v>115.595090699008</c:v>
                </c:pt>
                <c:pt idx="130">
                  <c:v>113.62075370292</c:v>
                </c:pt>
                <c:pt idx="131">
                  <c:v>109.117833721664</c:v>
                </c:pt>
                <c:pt idx="132">
                  <c:v>113.058586169574</c:v>
                </c:pt>
                <c:pt idx="133">
                  <c:v>113.37376062988101</c:v>
                </c:pt>
                <c:pt idx="134">
                  <c:v>111.88047997701599</c:v>
                </c:pt>
                <c:pt idx="135">
                  <c:v>114.12934377636699</c:v>
                </c:pt>
                <c:pt idx="136">
                  <c:v>116.086245813497</c:v>
                </c:pt>
                <c:pt idx="137">
                  <c:v>115.682239076919</c:v>
                </c:pt>
                <c:pt idx="138">
                  <c:v>106.05435335083401</c:v>
                </c:pt>
                <c:pt idx="139">
                  <c:v>115.899140100222</c:v>
                </c:pt>
                <c:pt idx="140">
                  <c:v>113.533772991671</c:v>
                </c:pt>
                <c:pt idx="141">
                  <c:v>111.225562785441</c:v>
                </c:pt>
                <c:pt idx="142">
                  <c:v>114.640893120618</c:v>
                </c:pt>
                <c:pt idx="143">
                  <c:v>115.78376257583901</c:v>
                </c:pt>
                <c:pt idx="144">
                  <c:v>115.03163677747401</c:v>
                </c:pt>
                <c:pt idx="145">
                  <c:v>113.572251843294</c:v>
                </c:pt>
                <c:pt idx="146">
                  <c:v>114.472822902722</c:v>
                </c:pt>
                <c:pt idx="147">
                  <c:v>113.869497495085</c:v>
                </c:pt>
                <c:pt idx="148">
                  <c:v>112.856129060048</c:v>
                </c:pt>
                <c:pt idx="149">
                  <c:v>111.093699420143</c:v>
                </c:pt>
                <c:pt idx="150">
                  <c:v>110.390025664596</c:v>
                </c:pt>
                <c:pt idx="151">
                  <c:v>111.365644005056</c:v>
                </c:pt>
                <c:pt idx="152">
                  <c:v>111.861521390775</c:v>
                </c:pt>
                <c:pt idx="153">
                  <c:v>110.914422721048</c:v>
                </c:pt>
                <c:pt idx="154">
                  <c:v>111.202546701979</c:v>
                </c:pt>
                <c:pt idx="155">
                  <c:v>105.33874249092401</c:v>
                </c:pt>
                <c:pt idx="156">
                  <c:v>110.070037920844</c:v>
                </c:pt>
                <c:pt idx="157">
                  <c:v>111.109271423531</c:v>
                </c:pt>
                <c:pt idx="158">
                  <c:v>111.66301686610601</c:v>
                </c:pt>
                <c:pt idx="159">
                  <c:v>111.183408925794</c:v>
                </c:pt>
                <c:pt idx="160">
                  <c:v>109.245308885546</c:v>
                </c:pt>
                <c:pt idx="161">
                  <c:v>112.26902935847301</c:v>
                </c:pt>
                <c:pt idx="162">
                  <c:v>112.031898543003</c:v>
                </c:pt>
                <c:pt idx="163">
                  <c:v>101.26156825198601</c:v>
                </c:pt>
                <c:pt idx="164">
                  <c:v>109.78001931657801</c:v>
                </c:pt>
                <c:pt idx="165">
                  <c:v>107.67206235891901</c:v>
                </c:pt>
                <c:pt idx="166">
                  <c:v>105.669580927913</c:v>
                </c:pt>
                <c:pt idx="167">
                  <c:v>106.49963624876899</c:v>
                </c:pt>
                <c:pt idx="168">
                  <c:v>105.68436236278799</c:v>
                </c:pt>
                <c:pt idx="169">
                  <c:v>105.706544937071</c:v>
                </c:pt>
                <c:pt idx="170">
                  <c:v>104.417519607611</c:v>
                </c:pt>
                <c:pt idx="171">
                  <c:v>100.703044372901</c:v>
                </c:pt>
                <c:pt idx="172">
                  <c:v>102.293035042635</c:v>
                </c:pt>
                <c:pt idx="173">
                  <c:v>103.67199872220399</c:v>
                </c:pt>
                <c:pt idx="174">
                  <c:v>103.36592928823001</c:v>
                </c:pt>
                <c:pt idx="175">
                  <c:v>102.461163201677</c:v>
                </c:pt>
                <c:pt idx="176">
                  <c:v>100.519043500804</c:v>
                </c:pt>
                <c:pt idx="177">
                  <c:v>103.750706309232</c:v>
                </c:pt>
                <c:pt idx="178">
                  <c:v>103.134610382953</c:v>
                </c:pt>
                <c:pt idx="179">
                  <c:v>101.624290259163</c:v>
                </c:pt>
                <c:pt idx="180">
                  <c:v>100.698995613977</c:v>
                </c:pt>
                <c:pt idx="181">
                  <c:v>99.752167926021997</c:v>
                </c:pt>
                <c:pt idx="182">
                  <c:v>99.127933967459001</c:v>
                </c:pt>
                <c:pt idx="183">
                  <c:v>99.194196552852006</c:v>
                </c:pt>
                <c:pt idx="184">
                  <c:v>98.625686752872994</c:v>
                </c:pt>
                <c:pt idx="185">
                  <c:v>96.402328681488996</c:v>
                </c:pt>
                <c:pt idx="186">
                  <c:v>97.744156296667995</c:v>
                </c:pt>
                <c:pt idx="187">
                  <c:v>96.431499532393005</c:v>
                </c:pt>
                <c:pt idx="188">
                  <c:v>97.268293203533005</c:v>
                </c:pt>
                <c:pt idx="189">
                  <c:v>97.948846757905997</c:v>
                </c:pt>
                <c:pt idx="190">
                  <c:v>97.188895211936</c:v>
                </c:pt>
                <c:pt idx="191">
                  <c:v>97.384518275581001</c:v>
                </c:pt>
                <c:pt idx="192">
                  <c:v>99.189256697928002</c:v>
                </c:pt>
                <c:pt idx="193">
                  <c:v>99.807445021085996</c:v>
                </c:pt>
                <c:pt idx="194">
                  <c:v>99.519809777427994</c:v>
                </c:pt>
                <c:pt idx="195">
                  <c:v>99.942387439130997</c:v>
                </c:pt>
                <c:pt idx="196">
                  <c:v>100.590905809281</c:v>
                </c:pt>
                <c:pt idx="197">
                  <c:v>99.764433835739993</c:v>
                </c:pt>
                <c:pt idx="198">
                  <c:v>98.668226374564</c:v>
                </c:pt>
                <c:pt idx="199">
                  <c:v>99.169697042519005</c:v>
                </c:pt>
                <c:pt idx="200">
                  <c:v>99.440291788921002</c:v>
                </c:pt>
                <c:pt idx="201">
                  <c:v>97.837088777374007</c:v>
                </c:pt>
                <c:pt idx="202">
                  <c:v>97.553897489389996</c:v>
                </c:pt>
                <c:pt idx="203">
                  <c:v>98.588600361546</c:v>
                </c:pt>
                <c:pt idx="204">
                  <c:v>98.207743086240001</c:v>
                </c:pt>
                <c:pt idx="205">
                  <c:v>98.534719803141002</c:v>
                </c:pt>
                <c:pt idx="206">
                  <c:v>99.530263045669997</c:v>
                </c:pt>
                <c:pt idx="207">
                  <c:v>99.764473430587998</c:v>
                </c:pt>
                <c:pt idx="208">
                  <c:v>99.373213767354997</c:v>
                </c:pt>
                <c:pt idx="209">
                  <c:v>99.827008725414998</c:v>
                </c:pt>
                <c:pt idx="210">
                  <c:v>99.566202685082999</c:v>
                </c:pt>
                <c:pt idx="211">
                  <c:v>99.687657336274995</c:v>
                </c:pt>
                <c:pt idx="212">
                  <c:v>97.870503567746994</c:v>
                </c:pt>
                <c:pt idx="213">
                  <c:v>101.046854602042</c:v>
                </c:pt>
                <c:pt idx="214">
                  <c:v>100.77565771334601</c:v>
                </c:pt>
                <c:pt idx="215">
                  <c:v>100.517950538164</c:v>
                </c:pt>
                <c:pt idx="216">
                  <c:v>98.2333126101</c:v>
                </c:pt>
                <c:pt idx="217">
                  <c:v>99.830973537866996</c:v>
                </c:pt>
                <c:pt idx="218">
                  <c:v>100.13225049093199</c:v>
                </c:pt>
                <c:pt idx="219">
                  <c:v>100.105059514443</c:v>
                </c:pt>
                <c:pt idx="220">
                  <c:v>100.538232940253</c:v>
                </c:pt>
                <c:pt idx="221">
                  <c:v>100.772412912722</c:v>
                </c:pt>
                <c:pt idx="222">
                  <c:v>100.732758221201</c:v>
                </c:pt>
                <c:pt idx="223">
                  <c:v>100.6162980869</c:v>
                </c:pt>
                <c:pt idx="224">
                  <c:v>100.28419812841</c:v>
                </c:pt>
                <c:pt idx="225">
                  <c:v>100.25462907900101</c:v>
                </c:pt>
                <c:pt idx="226">
                  <c:v>102.612276948442</c:v>
                </c:pt>
                <c:pt idx="227">
                  <c:v>100.96546073135301</c:v>
                </c:pt>
                <c:pt idx="228">
                  <c:v>100.899137917037</c:v>
                </c:pt>
                <c:pt idx="229">
                  <c:v>100.400678517269</c:v>
                </c:pt>
                <c:pt idx="230">
                  <c:v>99.684729959525001</c:v>
                </c:pt>
                <c:pt idx="231">
                  <c:v>99.424344391410997</c:v>
                </c:pt>
                <c:pt idx="232">
                  <c:v>99.007212928946998</c:v>
                </c:pt>
                <c:pt idx="233">
                  <c:v>99.169863911182006</c:v>
                </c:pt>
                <c:pt idx="234">
                  <c:v>99.470204329962996</c:v>
                </c:pt>
                <c:pt idx="235">
                  <c:v>99.765129347783002</c:v>
                </c:pt>
                <c:pt idx="236">
                  <c:v>99.460427982599995</c:v>
                </c:pt>
                <c:pt idx="237">
                  <c:v>100.88591366044101</c:v>
                </c:pt>
                <c:pt idx="238">
                  <c:v>101.49223541290699</c:v>
                </c:pt>
                <c:pt idx="239">
                  <c:v>101.29879902573001</c:v>
                </c:pt>
                <c:pt idx="240">
                  <c:v>100.156522993512</c:v>
                </c:pt>
                <c:pt idx="241">
                  <c:v>100.180141993262</c:v>
                </c:pt>
                <c:pt idx="242">
                  <c:v>99.258508903082998</c:v>
                </c:pt>
                <c:pt idx="243">
                  <c:v>99.173501120181996</c:v>
                </c:pt>
                <c:pt idx="244">
                  <c:v>98.962454997018995</c:v>
                </c:pt>
                <c:pt idx="245">
                  <c:v>98.227342127612005</c:v>
                </c:pt>
                <c:pt idx="246">
                  <c:v>97.720231074839006</c:v>
                </c:pt>
                <c:pt idx="247">
                  <c:v>98.199094201232001</c:v>
                </c:pt>
                <c:pt idx="248">
                  <c:v>97.574971123085007</c:v>
                </c:pt>
                <c:pt idx="249">
                  <c:v>96.583585510052998</c:v>
                </c:pt>
                <c:pt idx="250">
                  <c:v>96.452299267146998</c:v>
                </c:pt>
                <c:pt idx="251">
                  <c:v>95.770811680796001</c:v>
                </c:pt>
                <c:pt idx="252">
                  <c:v>95.002518559166006</c:v>
                </c:pt>
                <c:pt idx="253">
                  <c:v>97.640261866073999</c:v>
                </c:pt>
                <c:pt idx="254">
                  <c:v>95.513346085964002</c:v>
                </c:pt>
                <c:pt idx="255">
                  <c:v>92.641117654533005</c:v>
                </c:pt>
                <c:pt idx="256">
                  <c:v>92.597640735579006</c:v>
                </c:pt>
                <c:pt idx="257">
                  <c:v>93.472845093087003</c:v>
                </c:pt>
                <c:pt idx="258">
                  <c:v>93.456644962547003</c:v>
                </c:pt>
                <c:pt idx="259">
                  <c:v>94.007969457534003</c:v>
                </c:pt>
                <c:pt idx="260">
                  <c:v>93.494600496852996</c:v>
                </c:pt>
                <c:pt idx="261">
                  <c:v>93.138684579092995</c:v>
                </c:pt>
                <c:pt idx="262">
                  <c:v>92.708903301353004</c:v>
                </c:pt>
                <c:pt idx="263">
                  <c:v>92.659102682571003</c:v>
                </c:pt>
                <c:pt idx="264">
                  <c:v>92.713835982396006</c:v>
                </c:pt>
                <c:pt idx="265">
                  <c:v>94.005800409203999</c:v>
                </c:pt>
                <c:pt idx="266">
                  <c:v>92.136844280605004</c:v>
                </c:pt>
                <c:pt idx="267">
                  <c:v>90.341646731110004</c:v>
                </c:pt>
                <c:pt idx="268">
                  <c:v>89.586403425266994</c:v>
                </c:pt>
                <c:pt idx="269">
                  <c:v>89.230315449840006</c:v>
                </c:pt>
                <c:pt idx="270">
                  <c:v>89.411475141238</c:v>
                </c:pt>
                <c:pt idx="271">
                  <c:v>88.011924529832001</c:v>
                </c:pt>
                <c:pt idx="272">
                  <c:v>88.022216624395995</c:v>
                </c:pt>
                <c:pt idx="273">
                  <c:v>88.200631915116006</c:v>
                </c:pt>
                <c:pt idx="274">
                  <c:v>86.886127875270006</c:v>
                </c:pt>
                <c:pt idx="275">
                  <c:v>85.900463159265996</c:v>
                </c:pt>
                <c:pt idx="276">
                  <c:v>86.128823141110999</c:v>
                </c:pt>
                <c:pt idx="277">
                  <c:v>84.567019080828999</c:v>
                </c:pt>
                <c:pt idx="278">
                  <c:v>83.898627007041995</c:v>
                </c:pt>
                <c:pt idx="279">
                  <c:v>84.372637579178999</c:v>
                </c:pt>
                <c:pt idx="280">
                  <c:v>84.362684615571993</c:v>
                </c:pt>
                <c:pt idx="281">
                  <c:v>84.171517977389996</c:v>
                </c:pt>
                <c:pt idx="282">
                  <c:v>83.048767793514003</c:v>
                </c:pt>
                <c:pt idx="283">
                  <c:v>81.336246408606002</c:v>
                </c:pt>
                <c:pt idx="284">
                  <c:v>75.585832141205998</c:v>
                </c:pt>
                <c:pt idx="285">
                  <c:v>80.212160595564001</c:v>
                </c:pt>
                <c:pt idx="286">
                  <c:v>80.708362153318006</c:v>
                </c:pt>
                <c:pt idx="287">
                  <c:v>80.455541792915</c:v>
                </c:pt>
                <c:pt idx="288">
                  <c:v>82.651309516553994</c:v>
                </c:pt>
                <c:pt idx="289">
                  <c:v>79.867817626320004</c:v>
                </c:pt>
                <c:pt idx="290">
                  <c:v>78.319358197469001</c:v>
                </c:pt>
                <c:pt idx="291">
                  <c:v>79.379413809007005</c:v>
                </c:pt>
                <c:pt idx="292">
                  <c:v>78.795851845813004</c:v>
                </c:pt>
                <c:pt idx="293">
                  <c:v>78.355148811861</c:v>
                </c:pt>
                <c:pt idx="294">
                  <c:v>76.971385168073994</c:v>
                </c:pt>
                <c:pt idx="295">
                  <c:v>78.068596036154005</c:v>
                </c:pt>
                <c:pt idx="296">
                  <c:v>77.549468511520004</c:v>
                </c:pt>
                <c:pt idx="297">
                  <c:v>75.722578584521003</c:v>
                </c:pt>
                <c:pt idx="298">
                  <c:v>74.441559603410994</c:v>
                </c:pt>
                <c:pt idx="299">
                  <c:v>73.837924252940994</c:v>
                </c:pt>
                <c:pt idx="300">
                  <c:v>74.010184246020003</c:v>
                </c:pt>
              </c:numCache>
            </c:numRef>
          </c:val>
          <c:smooth val="0"/>
          <c:extLst>
            <c:ext xmlns:c16="http://schemas.microsoft.com/office/drawing/2014/chart" uri="{C3380CC4-5D6E-409C-BE32-E72D297353CC}">
              <c16:uniqueId val="{00000003-C6BB-45D0-8DC3-B15BE1608B21}"/>
            </c:ext>
          </c:extLst>
        </c:ser>
        <c:dLbls>
          <c:showLegendKey val="0"/>
          <c:showVal val="0"/>
          <c:showCatName val="0"/>
          <c:showSerName val="0"/>
          <c:showPercent val="0"/>
          <c:showBubbleSize val="0"/>
        </c:dLbls>
        <c:smooth val="0"/>
        <c:axId val="745567152"/>
        <c:axId val="745567696"/>
      </c:lineChart>
      <c:dateAx>
        <c:axId val="745567152"/>
        <c:scaling>
          <c:orientation val="minMax"/>
          <c:min val="40909"/>
        </c:scaling>
        <c:delete val="0"/>
        <c:axPos val="b"/>
        <c:numFmt formatCode="yyyy" sourceLinked="0"/>
        <c:majorTickMark val="out"/>
        <c:minorTickMark val="none"/>
        <c:tickLblPos val="low"/>
        <c:spPr>
          <a:ln>
            <a:solidFill>
              <a:srgbClr val="000000"/>
            </a:solidFill>
            <a:prstDash val="solid"/>
          </a:ln>
        </c:spPr>
        <c:txPr>
          <a:bodyPr rot="-5400000" vert="horz"/>
          <a:lstStyle/>
          <a:p>
            <a:pPr>
              <a:defRPr sz="1200" b="0">
                <a:solidFill>
                  <a:srgbClr val="182B47"/>
                </a:solidFill>
              </a:defRPr>
            </a:pPr>
            <a:endParaRPr lang="es-MX"/>
          </a:p>
        </c:txPr>
        <c:crossAx val="745567696"/>
        <c:crosses val="autoZero"/>
        <c:auto val="1"/>
        <c:lblOffset val="100"/>
        <c:baseTimeUnit val="months"/>
        <c:majorUnit val="12"/>
        <c:majorTimeUnit val="months"/>
      </c:dateAx>
      <c:valAx>
        <c:axId val="745567696"/>
        <c:scaling>
          <c:orientation val="minMax"/>
          <c:max val="120"/>
          <c:min val="70"/>
        </c:scaling>
        <c:delete val="0"/>
        <c:axPos val="r"/>
        <c:majorGridlines>
          <c:spPr>
            <a:ln>
              <a:solidFill>
                <a:srgbClr val="969696"/>
              </a:solidFill>
              <a:prstDash val="lgDash"/>
            </a:ln>
          </c:spPr>
        </c:majorGridlines>
        <c:numFmt formatCode="0" sourceLinked="0"/>
        <c:majorTickMark val="out"/>
        <c:minorTickMark val="none"/>
        <c:tickLblPos val="nextTo"/>
        <c:spPr>
          <a:ln>
            <a:solidFill>
              <a:srgbClr val="000000"/>
            </a:solidFill>
            <a:prstDash val="solid"/>
          </a:ln>
        </c:spPr>
        <c:txPr>
          <a:bodyPr/>
          <a:lstStyle/>
          <a:p>
            <a:pPr>
              <a:defRPr sz="1200" b="0">
                <a:solidFill>
                  <a:srgbClr val="182B47"/>
                </a:solidFill>
              </a:defRPr>
            </a:pPr>
            <a:endParaRPr lang="es-MX"/>
          </a:p>
        </c:txPr>
        <c:crossAx val="745567152"/>
        <c:crosses val="max"/>
        <c:crossBetween val="between"/>
      </c:valAx>
      <c:spPr>
        <a:noFill/>
        <a:ln w="25400">
          <a:noFill/>
        </a:ln>
      </c:spPr>
    </c:plotArea>
    <c:plotVisOnly val="1"/>
    <c:dispBlanksAs val="gap"/>
    <c:showDLblsOverMax val="0"/>
  </c:chart>
  <c:spPr>
    <a:noFill/>
    <a:ln w="9525">
      <a:noFill/>
    </a:ln>
  </c:sp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4054982817869417E-2"/>
          <c:y val="1.7868663996174199E-2"/>
          <c:w val="0.8698509078117812"/>
          <c:h val="0.8781413085696127"/>
        </c:manualLayout>
      </c:layout>
      <c:lineChart>
        <c:grouping val="standard"/>
        <c:varyColors val="0"/>
        <c:ser>
          <c:idx val="0"/>
          <c:order val="0"/>
          <c:tx>
            <c:strRef>
              <c:f>ConsMens!$R$299</c:f>
              <c:strCache>
                <c:ptCount val="1"/>
                <c:pt idx="0">
                  <c:v>Total</c:v>
                </c:pt>
              </c:strCache>
            </c:strRef>
          </c:tx>
          <c:spPr>
            <a:ln w="31750" cap="rnd">
              <a:solidFill>
                <a:srgbClr val="00B050"/>
              </a:solidFill>
              <a:round/>
            </a:ln>
            <a:effectLst/>
          </c:spPr>
          <c:marker>
            <c:symbol val="none"/>
          </c:marker>
          <c:cat>
            <c:numRef>
              <c:f>ConsMens!$A$234:$A$317</c:f>
              <c:numCache>
                <c:formatCode>mmm\-yy</c:formatCode>
                <c:ptCount val="84"/>
                <c:pt idx="0">
                  <c:v>40909</c:v>
                </c:pt>
                <c:pt idx="1">
                  <c:v>40940</c:v>
                </c:pt>
                <c:pt idx="2">
                  <c:v>40969</c:v>
                </c:pt>
                <c:pt idx="3">
                  <c:v>41000</c:v>
                </c:pt>
                <c:pt idx="4">
                  <c:v>41030</c:v>
                </c:pt>
                <c:pt idx="5">
                  <c:v>41061</c:v>
                </c:pt>
                <c:pt idx="6">
                  <c:v>41091</c:v>
                </c:pt>
                <c:pt idx="7">
                  <c:v>41122</c:v>
                </c:pt>
                <c:pt idx="8">
                  <c:v>41153</c:v>
                </c:pt>
                <c:pt idx="9">
                  <c:v>41183</c:v>
                </c:pt>
                <c:pt idx="10">
                  <c:v>41214</c:v>
                </c:pt>
                <c:pt idx="11">
                  <c:v>41244</c:v>
                </c:pt>
                <c:pt idx="12">
                  <c:v>41275</c:v>
                </c:pt>
                <c:pt idx="13">
                  <c:v>41306</c:v>
                </c:pt>
                <c:pt idx="14">
                  <c:v>41334</c:v>
                </c:pt>
                <c:pt idx="15">
                  <c:v>41365</c:v>
                </c:pt>
                <c:pt idx="16">
                  <c:v>41395</c:v>
                </c:pt>
                <c:pt idx="17">
                  <c:v>41426</c:v>
                </c:pt>
                <c:pt idx="18">
                  <c:v>41456</c:v>
                </c:pt>
                <c:pt idx="19">
                  <c:v>41487</c:v>
                </c:pt>
                <c:pt idx="20">
                  <c:v>41518</c:v>
                </c:pt>
                <c:pt idx="21">
                  <c:v>41548</c:v>
                </c:pt>
                <c:pt idx="22">
                  <c:v>41579</c:v>
                </c:pt>
                <c:pt idx="23">
                  <c:v>41609</c:v>
                </c:pt>
                <c:pt idx="24">
                  <c:v>41640</c:v>
                </c:pt>
                <c:pt idx="25">
                  <c:v>41671</c:v>
                </c:pt>
                <c:pt idx="26">
                  <c:v>41699</c:v>
                </c:pt>
                <c:pt idx="27">
                  <c:v>41730</c:v>
                </c:pt>
                <c:pt idx="28">
                  <c:v>41760</c:v>
                </c:pt>
                <c:pt idx="29">
                  <c:v>41791</c:v>
                </c:pt>
                <c:pt idx="30">
                  <c:v>41821</c:v>
                </c:pt>
                <c:pt idx="31">
                  <c:v>41852</c:v>
                </c:pt>
                <c:pt idx="32">
                  <c:v>41883</c:v>
                </c:pt>
                <c:pt idx="33">
                  <c:v>41913</c:v>
                </c:pt>
                <c:pt idx="34">
                  <c:v>41944</c:v>
                </c:pt>
                <c:pt idx="35">
                  <c:v>41974</c:v>
                </c:pt>
                <c:pt idx="36">
                  <c:v>42005</c:v>
                </c:pt>
                <c:pt idx="37">
                  <c:v>42036</c:v>
                </c:pt>
                <c:pt idx="38">
                  <c:v>42064</c:v>
                </c:pt>
                <c:pt idx="39">
                  <c:v>42095</c:v>
                </c:pt>
                <c:pt idx="40">
                  <c:v>42125</c:v>
                </c:pt>
                <c:pt idx="41">
                  <c:v>42156</c:v>
                </c:pt>
                <c:pt idx="42">
                  <c:v>42186</c:v>
                </c:pt>
                <c:pt idx="43">
                  <c:v>42217</c:v>
                </c:pt>
                <c:pt idx="44">
                  <c:v>42248</c:v>
                </c:pt>
                <c:pt idx="45">
                  <c:v>42278</c:v>
                </c:pt>
                <c:pt idx="46">
                  <c:v>42309</c:v>
                </c:pt>
                <c:pt idx="47">
                  <c:v>42339</c:v>
                </c:pt>
                <c:pt idx="48">
                  <c:v>42370</c:v>
                </c:pt>
                <c:pt idx="49">
                  <c:v>42401</c:v>
                </c:pt>
                <c:pt idx="50">
                  <c:v>42430</c:v>
                </c:pt>
                <c:pt idx="51">
                  <c:v>42461</c:v>
                </c:pt>
                <c:pt idx="52">
                  <c:v>42491</c:v>
                </c:pt>
                <c:pt idx="53">
                  <c:v>42522</c:v>
                </c:pt>
                <c:pt idx="54">
                  <c:v>42552</c:v>
                </c:pt>
                <c:pt idx="55">
                  <c:v>42583</c:v>
                </c:pt>
                <c:pt idx="56">
                  <c:v>42614</c:v>
                </c:pt>
                <c:pt idx="57">
                  <c:v>42644</c:v>
                </c:pt>
                <c:pt idx="58">
                  <c:v>42675</c:v>
                </c:pt>
                <c:pt idx="59">
                  <c:v>42705</c:v>
                </c:pt>
                <c:pt idx="60">
                  <c:v>42736</c:v>
                </c:pt>
                <c:pt idx="61">
                  <c:v>42767</c:v>
                </c:pt>
                <c:pt idx="62">
                  <c:v>42795</c:v>
                </c:pt>
                <c:pt idx="63">
                  <c:v>42826</c:v>
                </c:pt>
                <c:pt idx="64">
                  <c:v>42856</c:v>
                </c:pt>
                <c:pt idx="65">
                  <c:v>42887</c:v>
                </c:pt>
                <c:pt idx="66">
                  <c:v>42917</c:v>
                </c:pt>
                <c:pt idx="67">
                  <c:v>42948</c:v>
                </c:pt>
                <c:pt idx="68">
                  <c:v>42979</c:v>
                </c:pt>
                <c:pt idx="69">
                  <c:v>43009</c:v>
                </c:pt>
                <c:pt idx="70">
                  <c:v>43040</c:v>
                </c:pt>
                <c:pt idx="71">
                  <c:v>43070</c:v>
                </c:pt>
                <c:pt idx="72">
                  <c:v>43101</c:v>
                </c:pt>
                <c:pt idx="73">
                  <c:v>43132</c:v>
                </c:pt>
                <c:pt idx="74">
                  <c:v>43160</c:v>
                </c:pt>
                <c:pt idx="75">
                  <c:v>43191</c:v>
                </c:pt>
                <c:pt idx="76">
                  <c:v>43221</c:v>
                </c:pt>
                <c:pt idx="77">
                  <c:v>43252</c:v>
                </c:pt>
                <c:pt idx="78">
                  <c:v>43282</c:v>
                </c:pt>
                <c:pt idx="79">
                  <c:v>43313</c:v>
                </c:pt>
                <c:pt idx="80">
                  <c:v>43344</c:v>
                </c:pt>
                <c:pt idx="81">
                  <c:v>43374</c:v>
                </c:pt>
                <c:pt idx="82">
                  <c:v>43405</c:v>
                </c:pt>
                <c:pt idx="83">
                  <c:v>43435</c:v>
                </c:pt>
              </c:numCache>
            </c:numRef>
          </c:cat>
          <c:val>
            <c:numRef>
              <c:f>ConsMens!$C$234:$C$317</c:f>
              <c:numCache>
                <c:formatCode>#,##0.00</c:formatCode>
                <c:ptCount val="84"/>
                <c:pt idx="0">
                  <c:v>98.468751079769007</c:v>
                </c:pt>
                <c:pt idx="1">
                  <c:v>98.038840456250995</c:v>
                </c:pt>
                <c:pt idx="2">
                  <c:v>98.058279030886993</c:v>
                </c:pt>
                <c:pt idx="3">
                  <c:v>98.243897903735999</c:v>
                </c:pt>
                <c:pt idx="4">
                  <c:v>97.374169446929002</c:v>
                </c:pt>
                <c:pt idx="5">
                  <c:v>98.299451696408994</c:v>
                </c:pt>
                <c:pt idx="6">
                  <c:v>98.506923959632005</c:v>
                </c:pt>
                <c:pt idx="7">
                  <c:v>98.505879459170004</c:v>
                </c:pt>
                <c:pt idx="8">
                  <c:v>98.827012058060006</c:v>
                </c:pt>
                <c:pt idx="9">
                  <c:v>98.819170190039003</c:v>
                </c:pt>
                <c:pt idx="10">
                  <c:v>99.795251395410006</c:v>
                </c:pt>
                <c:pt idx="11">
                  <c:v>97.026209296307997</c:v>
                </c:pt>
                <c:pt idx="12">
                  <c:v>99.454531799430995</c:v>
                </c:pt>
                <c:pt idx="13">
                  <c:v>99.918224026890002</c:v>
                </c:pt>
                <c:pt idx="14">
                  <c:v>100.10851034024699</c:v>
                </c:pt>
                <c:pt idx="15">
                  <c:v>99.437482821068997</c:v>
                </c:pt>
                <c:pt idx="16">
                  <c:v>100.021265244506</c:v>
                </c:pt>
                <c:pt idx="17">
                  <c:v>99.331817343119994</c:v>
                </c:pt>
                <c:pt idx="18">
                  <c:v>100.39650198784599</c:v>
                </c:pt>
                <c:pt idx="19">
                  <c:v>100.33481782924601</c:v>
                </c:pt>
                <c:pt idx="20">
                  <c:v>99.708464079167001</c:v>
                </c:pt>
                <c:pt idx="21">
                  <c:v>100.581254799186</c:v>
                </c:pt>
                <c:pt idx="22">
                  <c:v>100.35382322488999</c:v>
                </c:pt>
                <c:pt idx="23">
                  <c:v>100.269298522987</c:v>
                </c:pt>
                <c:pt idx="24">
                  <c:v>100.455905244791</c:v>
                </c:pt>
                <c:pt idx="25">
                  <c:v>101.031130715944</c:v>
                </c:pt>
                <c:pt idx="26">
                  <c:v>101.082552275221</c:v>
                </c:pt>
                <c:pt idx="27">
                  <c:v>102.59366197146601</c:v>
                </c:pt>
                <c:pt idx="28">
                  <c:v>102.85675045799</c:v>
                </c:pt>
                <c:pt idx="29">
                  <c:v>102.826442748395</c:v>
                </c:pt>
                <c:pt idx="30">
                  <c:v>102.818443281182</c:v>
                </c:pt>
                <c:pt idx="31">
                  <c:v>102.18956446754601</c:v>
                </c:pt>
                <c:pt idx="32">
                  <c:v>102.43611020653</c:v>
                </c:pt>
                <c:pt idx="33">
                  <c:v>103.409245411066</c:v>
                </c:pt>
                <c:pt idx="34">
                  <c:v>103.636746265282</c:v>
                </c:pt>
                <c:pt idx="35">
                  <c:v>102.286384766982</c:v>
                </c:pt>
                <c:pt idx="36">
                  <c:v>103.924665112776</c:v>
                </c:pt>
                <c:pt idx="37">
                  <c:v>103.52385741680401</c:v>
                </c:pt>
                <c:pt idx="38">
                  <c:v>103.806812496433</c:v>
                </c:pt>
                <c:pt idx="39">
                  <c:v>104.51021584070401</c:v>
                </c:pt>
                <c:pt idx="40">
                  <c:v>104.65633971707101</c:v>
                </c:pt>
                <c:pt idx="41">
                  <c:v>105.12068834560699</c:v>
                </c:pt>
                <c:pt idx="42">
                  <c:v>104.90168005298599</c:v>
                </c:pt>
                <c:pt idx="43">
                  <c:v>106.61410546096801</c:v>
                </c:pt>
                <c:pt idx="44">
                  <c:v>106.828771442346</c:v>
                </c:pt>
                <c:pt idx="45">
                  <c:v>107.860745242869</c:v>
                </c:pt>
                <c:pt idx="46">
                  <c:v>107.48297124482799</c:v>
                </c:pt>
                <c:pt idx="47">
                  <c:v>107.587002033592</c:v>
                </c:pt>
                <c:pt idx="48">
                  <c:v>108.496873947846</c:v>
                </c:pt>
                <c:pt idx="49">
                  <c:v>108.841633495442</c:v>
                </c:pt>
                <c:pt idx="50">
                  <c:v>108.584401424143</c:v>
                </c:pt>
                <c:pt idx="51">
                  <c:v>107.656332632413</c:v>
                </c:pt>
                <c:pt idx="52">
                  <c:v>108.836102901065</c:v>
                </c:pt>
                <c:pt idx="53">
                  <c:v>109.818179616872</c:v>
                </c:pt>
                <c:pt idx="54">
                  <c:v>110.06766031385</c:v>
                </c:pt>
                <c:pt idx="55">
                  <c:v>110.384372664745</c:v>
                </c:pt>
                <c:pt idx="56">
                  <c:v>110.978939632284</c:v>
                </c:pt>
                <c:pt idx="57">
                  <c:v>111.223632320351</c:v>
                </c:pt>
                <c:pt idx="58">
                  <c:v>111.25545764454399</c:v>
                </c:pt>
                <c:pt idx="59">
                  <c:v>113.94911203444001</c:v>
                </c:pt>
                <c:pt idx="60">
                  <c:v>112.76427578248099</c:v>
                </c:pt>
                <c:pt idx="61">
                  <c:v>112.993914633907</c:v>
                </c:pt>
                <c:pt idx="62">
                  <c:v>111.240316523977</c:v>
                </c:pt>
                <c:pt idx="63">
                  <c:v>113.26617974967201</c:v>
                </c:pt>
                <c:pt idx="64">
                  <c:v>113.30546824645</c:v>
                </c:pt>
                <c:pt idx="65">
                  <c:v>113.891361357346</c:v>
                </c:pt>
                <c:pt idx="66">
                  <c:v>113.83246653457</c:v>
                </c:pt>
                <c:pt idx="67">
                  <c:v>113.92147915494201</c:v>
                </c:pt>
                <c:pt idx="68">
                  <c:v>114.288919996421</c:v>
                </c:pt>
                <c:pt idx="69">
                  <c:v>113.853966029489</c:v>
                </c:pt>
                <c:pt idx="70">
                  <c:v>114.320941854594</c:v>
                </c:pt>
                <c:pt idx="71">
                  <c:v>115.97087871316999</c:v>
                </c:pt>
                <c:pt idx="72">
                  <c:v>114.785188406152</c:v>
                </c:pt>
                <c:pt idx="73">
                  <c:v>114.914218147827</c:v>
                </c:pt>
                <c:pt idx="74">
                  <c:v>115.94864275389</c:v>
                </c:pt>
                <c:pt idx="75">
                  <c:v>115.28316070214601</c:v>
                </c:pt>
                <c:pt idx="76">
                  <c:v>116.142049308621</c:v>
                </c:pt>
                <c:pt idx="77">
                  <c:v>116.084059718817</c:v>
                </c:pt>
                <c:pt idx="78">
                  <c:v>116.32956206774899</c:v>
                </c:pt>
                <c:pt idx="79">
                  <c:v>116.780247722225</c:v>
                </c:pt>
                <c:pt idx="80">
                  <c:v>117.545926813953</c:v>
                </c:pt>
                <c:pt idx="81">
                  <c:v>115.59840615904299</c:v>
                </c:pt>
                <c:pt idx="82">
                  <c:v>116.781857676502</c:v>
                </c:pt>
                <c:pt idx="83">
                  <c:v>116.692572027596</c:v>
                </c:pt>
              </c:numCache>
            </c:numRef>
          </c:val>
          <c:smooth val="0"/>
          <c:extLst>
            <c:ext xmlns:c16="http://schemas.microsoft.com/office/drawing/2014/chart" uri="{C3380CC4-5D6E-409C-BE32-E72D297353CC}">
              <c16:uniqueId val="{00000000-E25F-4497-A453-1BF4049AF820}"/>
            </c:ext>
          </c:extLst>
        </c:ser>
        <c:ser>
          <c:idx val="1"/>
          <c:order val="1"/>
          <c:tx>
            <c:strRef>
              <c:f>ConsMens!$R$304</c:f>
              <c:strCache>
                <c:ptCount val="1"/>
                <c:pt idx="0">
                  <c:v>Bienes Nacionales</c:v>
                </c:pt>
              </c:strCache>
            </c:strRef>
          </c:tx>
          <c:spPr>
            <a:ln w="31750" cap="rnd">
              <a:solidFill>
                <a:srgbClr val="00B0F0"/>
              </a:solidFill>
              <a:round/>
            </a:ln>
            <a:effectLst/>
          </c:spPr>
          <c:marker>
            <c:symbol val="none"/>
          </c:marker>
          <c:cat>
            <c:numRef>
              <c:f>ConsMens!$A$234:$A$317</c:f>
              <c:numCache>
                <c:formatCode>mmm\-yy</c:formatCode>
                <c:ptCount val="84"/>
                <c:pt idx="0">
                  <c:v>40909</c:v>
                </c:pt>
                <c:pt idx="1">
                  <c:v>40940</c:v>
                </c:pt>
                <c:pt idx="2">
                  <c:v>40969</c:v>
                </c:pt>
                <c:pt idx="3">
                  <c:v>41000</c:v>
                </c:pt>
                <c:pt idx="4">
                  <c:v>41030</c:v>
                </c:pt>
                <c:pt idx="5">
                  <c:v>41061</c:v>
                </c:pt>
                <c:pt idx="6">
                  <c:v>41091</c:v>
                </c:pt>
                <c:pt idx="7">
                  <c:v>41122</c:v>
                </c:pt>
                <c:pt idx="8">
                  <c:v>41153</c:v>
                </c:pt>
                <c:pt idx="9">
                  <c:v>41183</c:v>
                </c:pt>
                <c:pt idx="10">
                  <c:v>41214</c:v>
                </c:pt>
                <c:pt idx="11">
                  <c:v>41244</c:v>
                </c:pt>
                <c:pt idx="12">
                  <c:v>41275</c:v>
                </c:pt>
                <c:pt idx="13">
                  <c:v>41306</c:v>
                </c:pt>
                <c:pt idx="14">
                  <c:v>41334</c:v>
                </c:pt>
                <c:pt idx="15">
                  <c:v>41365</c:v>
                </c:pt>
                <c:pt idx="16">
                  <c:v>41395</c:v>
                </c:pt>
                <c:pt idx="17">
                  <c:v>41426</c:v>
                </c:pt>
                <c:pt idx="18">
                  <c:v>41456</c:v>
                </c:pt>
                <c:pt idx="19">
                  <c:v>41487</c:v>
                </c:pt>
                <c:pt idx="20">
                  <c:v>41518</c:v>
                </c:pt>
                <c:pt idx="21">
                  <c:v>41548</c:v>
                </c:pt>
                <c:pt idx="22">
                  <c:v>41579</c:v>
                </c:pt>
                <c:pt idx="23">
                  <c:v>41609</c:v>
                </c:pt>
                <c:pt idx="24">
                  <c:v>41640</c:v>
                </c:pt>
                <c:pt idx="25">
                  <c:v>41671</c:v>
                </c:pt>
                <c:pt idx="26">
                  <c:v>41699</c:v>
                </c:pt>
                <c:pt idx="27">
                  <c:v>41730</c:v>
                </c:pt>
                <c:pt idx="28">
                  <c:v>41760</c:v>
                </c:pt>
                <c:pt idx="29">
                  <c:v>41791</c:v>
                </c:pt>
                <c:pt idx="30">
                  <c:v>41821</c:v>
                </c:pt>
                <c:pt idx="31">
                  <c:v>41852</c:v>
                </c:pt>
                <c:pt idx="32">
                  <c:v>41883</c:v>
                </c:pt>
                <c:pt idx="33">
                  <c:v>41913</c:v>
                </c:pt>
                <c:pt idx="34">
                  <c:v>41944</c:v>
                </c:pt>
                <c:pt idx="35">
                  <c:v>41974</c:v>
                </c:pt>
                <c:pt idx="36">
                  <c:v>42005</c:v>
                </c:pt>
                <c:pt idx="37">
                  <c:v>42036</c:v>
                </c:pt>
                <c:pt idx="38">
                  <c:v>42064</c:v>
                </c:pt>
                <c:pt idx="39">
                  <c:v>42095</c:v>
                </c:pt>
                <c:pt idx="40">
                  <c:v>42125</c:v>
                </c:pt>
                <c:pt idx="41">
                  <c:v>42156</c:v>
                </c:pt>
                <c:pt idx="42">
                  <c:v>42186</c:v>
                </c:pt>
                <c:pt idx="43">
                  <c:v>42217</c:v>
                </c:pt>
                <c:pt idx="44">
                  <c:v>42248</c:v>
                </c:pt>
                <c:pt idx="45">
                  <c:v>42278</c:v>
                </c:pt>
                <c:pt idx="46">
                  <c:v>42309</c:v>
                </c:pt>
                <c:pt idx="47">
                  <c:v>42339</c:v>
                </c:pt>
                <c:pt idx="48">
                  <c:v>42370</c:v>
                </c:pt>
                <c:pt idx="49">
                  <c:v>42401</c:v>
                </c:pt>
                <c:pt idx="50">
                  <c:v>42430</c:v>
                </c:pt>
                <c:pt idx="51">
                  <c:v>42461</c:v>
                </c:pt>
                <c:pt idx="52">
                  <c:v>42491</c:v>
                </c:pt>
                <c:pt idx="53">
                  <c:v>42522</c:v>
                </c:pt>
                <c:pt idx="54">
                  <c:v>42552</c:v>
                </c:pt>
                <c:pt idx="55">
                  <c:v>42583</c:v>
                </c:pt>
                <c:pt idx="56">
                  <c:v>42614</c:v>
                </c:pt>
                <c:pt idx="57">
                  <c:v>42644</c:v>
                </c:pt>
                <c:pt idx="58">
                  <c:v>42675</c:v>
                </c:pt>
                <c:pt idx="59">
                  <c:v>42705</c:v>
                </c:pt>
                <c:pt idx="60">
                  <c:v>42736</c:v>
                </c:pt>
                <c:pt idx="61">
                  <c:v>42767</c:v>
                </c:pt>
                <c:pt idx="62">
                  <c:v>42795</c:v>
                </c:pt>
                <c:pt idx="63">
                  <c:v>42826</c:v>
                </c:pt>
                <c:pt idx="64">
                  <c:v>42856</c:v>
                </c:pt>
                <c:pt idx="65">
                  <c:v>42887</c:v>
                </c:pt>
                <c:pt idx="66">
                  <c:v>42917</c:v>
                </c:pt>
                <c:pt idx="67">
                  <c:v>42948</c:v>
                </c:pt>
                <c:pt idx="68">
                  <c:v>42979</c:v>
                </c:pt>
                <c:pt idx="69">
                  <c:v>43009</c:v>
                </c:pt>
                <c:pt idx="70">
                  <c:v>43040</c:v>
                </c:pt>
                <c:pt idx="71">
                  <c:v>43070</c:v>
                </c:pt>
                <c:pt idx="72">
                  <c:v>43101</c:v>
                </c:pt>
                <c:pt idx="73">
                  <c:v>43132</c:v>
                </c:pt>
                <c:pt idx="74">
                  <c:v>43160</c:v>
                </c:pt>
                <c:pt idx="75">
                  <c:v>43191</c:v>
                </c:pt>
                <c:pt idx="76">
                  <c:v>43221</c:v>
                </c:pt>
                <c:pt idx="77">
                  <c:v>43252</c:v>
                </c:pt>
                <c:pt idx="78">
                  <c:v>43282</c:v>
                </c:pt>
                <c:pt idx="79">
                  <c:v>43313</c:v>
                </c:pt>
                <c:pt idx="80">
                  <c:v>43344</c:v>
                </c:pt>
                <c:pt idx="81">
                  <c:v>43374</c:v>
                </c:pt>
                <c:pt idx="82">
                  <c:v>43405</c:v>
                </c:pt>
                <c:pt idx="83">
                  <c:v>43435</c:v>
                </c:pt>
              </c:numCache>
            </c:numRef>
          </c:cat>
          <c:val>
            <c:numRef>
              <c:f>ConsMens!$E$234:$E$317</c:f>
              <c:numCache>
                <c:formatCode>#,##0.00</c:formatCode>
                <c:ptCount val="84"/>
                <c:pt idx="0">
                  <c:v>102.56547892301199</c:v>
                </c:pt>
                <c:pt idx="1">
                  <c:v>102.4380678282</c:v>
                </c:pt>
                <c:pt idx="2">
                  <c:v>101.966098320607</c:v>
                </c:pt>
                <c:pt idx="3">
                  <c:v>101.685934110285</c:v>
                </c:pt>
                <c:pt idx="4">
                  <c:v>100.712716118744</c:v>
                </c:pt>
                <c:pt idx="5">
                  <c:v>102.06559226099399</c:v>
                </c:pt>
                <c:pt idx="6">
                  <c:v>101.33798799924701</c:v>
                </c:pt>
                <c:pt idx="7">
                  <c:v>100.98318913502401</c:v>
                </c:pt>
                <c:pt idx="8">
                  <c:v>101.054667256928</c:v>
                </c:pt>
                <c:pt idx="9">
                  <c:v>100.904593904968</c:v>
                </c:pt>
                <c:pt idx="10">
                  <c:v>101.26519059454</c:v>
                </c:pt>
                <c:pt idx="11">
                  <c:v>97.793174221054997</c:v>
                </c:pt>
                <c:pt idx="12">
                  <c:v>100.47549185574201</c:v>
                </c:pt>
                <c:pt idx="13">
                  <c:v>101.050378521263</c:v>
                </c:pt>
                <c:pt idx="14">
                  <c:v>100.624842490388</c:v>
                </c:pt>
                <c:pt idx="15">
                  <c:v>99.632638620975001</c:v>
                </c:pt>
                <c:pt idx="16">
                  <c:v>99.935906815603005</c:v>
                </c:pt>
                <c:pt idx="17">
                  <c:v>99.111286111053005</c:v>
                </c:pt>
                <c:pt idx="18">
                  <c:v>100.23651310387601</c:v>
                </c:pt>
                <c:pt idx="19">
                  <c:v>100.25123563918299</c:v>
                </c:pt>
                <c:pt idx="20">
                  <c:v>97.971697998899998</c:v>
                </c:pt>
                <c:pt idx="21">
                  <c:v>100.28712308022099</c:v>
                </c:pt>
                <c:pt idx="22">
                  <c:v>100.386800550137</c:v>
                </c:pt>
                <c:pt idx="23">
                  <c:v>100.112504516255</c:v>
                </c:pt>
                <c:pt idx="24">
                  <c:v>100.48858992451601</c:v>
                </c:pt>
                <c:pt idx="25">
                  <c:v>100.918495773659</c:v>
                </c:pt>
                <c:pt idx="26">
                  <c:v>100.058613224129</c:v>
                </c:pt>
                <c:pt idx="27">
                  <c:v>103.02534749291701</c:v>
                </c:pt>
                <c:pt idx="28">
                  <c:v>103.824304880751</c:v>
                </c:pt>
                <c:pt idx="29">
                  <c:v>103.313656736204</c:v>
                </c:pt>
                <c:pt idx="30">
                  <c:v>103.401382717799</c:v>
                </c:pt>
                <c:pt idx="31">
                  <c:v>102.203608044468</c:v>
                </c:pt>
                <c:pt idx="32">
                  <c:v>101.723430200775</c:v>
                </c:pt>
                <c:pt idx="33">
                  <c:v>103.11738584640101</c:v>
                </c:pt>
                <c:pt idx="34">
                  <c:v>102.979381175751</c:v>
                </c:pt>
                <c:pt idx="35">
                  <c:v>101.53305772035</c:v>
                </c:pt>
                <c:pt idx="36">
                  <c:v>103.02208988709999</c:v>
                </c:pt>
                <c:pt idx="37">
                  <c:v>101.41867420153</c:v>
                </c:pt>
                <c:pt idx="38">
                  <c:v>100.85712496317301</c:v>
                </c:pt>
                <c:pt idx="39">
                  <c:v>102.765621199416</c:v>
                </c:pt>
                <c:pt idx="40">
                  <c:v>101.676433717911</c:v>
                </c:pt>
                <c:pt idx="41">
                  <c:v>100.09472651649899</c:v>
                </c:pt>
                <c:pt idx="42">
                  <c:v>101.514440012999</c:v>
                </c:pt>
                <c:pt idx="43">
                  <c:v>103.280704672732</c:v>
                </c:pt>
                <c:pt idx="44">
                  <c:v>103.127206436476</c:v>
                </c:pt>
                <c:pt idx="45">
                  <c:v>103.96550228452</c:v>
                </c:pt>
                <c:pt idx="46">
                  <c:v>102.442611887517</c:v>
                </c:pt>
                <c:pt idx="47">
                  <c:v>103.46882759277899</c:v>
                </c:pt>
                <c:pt idx="48">
                  <c:v>105.47663903236101</c:v>
                </c:pt>
                <c:pt idx="49">
                  <c:v>104.839478964503</c:v>
                </c:pt>
                <c:pt idx="50">
                  <c:v>104.22056272964601</c:v>
                </c:pt>
                <c:pt idx="51">
                  <c:v>104.12468356606099</c:v>
                </c:pt>
                <c:pt idx="52">
                  <c:v>104.949240781697</c:v>
                </c:pt>
                <c:pt idx="53">
                  <c:v>106.221102255687</c:v>
                </c:pt>
                <c:pt idx="54">
                  <c:v>106.70642754977</c:v>
                </c:pt>
                <c:pt idx="55">
                  <c:v>106.88628181065999</c:v>
                </c:pt>
                <c:pt idx="56">
                  <c:v>107.15031215616099</c:v>
                </c:pt>
                <c:pt idx="57">
                  <c:v>108.369108541553</c:v>
                </c:pt>
                <c:pt idx="58">
                  <c:v>108.73862248613599</c:v>
                </c:pt>
                <c:pt idx="59">
                  <c:v>112.09666496052201</c:v>
                </c:pt>
                <c:pt idx="60">
                  <c:v>110.533470801253</c:v>
                </c:pt>
                <c:pt idx="61">
                  <c:v>109.80222512046301</c:v>
                </c:pt>
                <c:pt idx="62">
                  <c:v>106.477029935838</c:v>
                </c:pt>
                <c:pt idx="63">
                  <c:v>109.924897697174</c:v>
                </c:pt>
                <c:pt idx="64">
                  <c:v>108.86880860675799</c:v>
                </c:pt>
                <c:pt idx="65">
                  <c:v>109.27670986808199</c:v>
                </c:pt>
                <c:pt idx="66">
                  <c:v>110.090035903048</c:v>
                </c:pt>
                <c:pt idx="67">
                  <c:v>109.93877013869501</c:v>
                </c:pt>
                <c:pt idx="68">
                  <c:v>110.83880032833299</c:v>
                </c:pt>
                <c:pt idx="69">
                  <c:v>110.75871113785701</c:v>
                </c:pt>
                <c:pt idx="70">
                  <c:v>111.072000062641</c:v>
                </c:pt>
                <c:pt idx="71">
                  <c:v>111.66122761498799</c:v>
                </c:pt>
                <c:pt idx="72">
                  <c:v>110.416322448454</c:v>
                </c:pt>
                <c:pt idx="73">
                  <c:v>110.98929789134</c:v>
                </c:pt>
                <c:pt idx="74">
                  <c:v>112.788812421717</c:v>
                </c:pt>
                <c:pt idx="75">
                  <c:v>110.972574065944</c:v>
                </c:pt>
                <c:pt idx="76">
                  <c:v>112.011405221743</c:v>
                </c:pt>
                <c:pt idx="77">
                  <c:v>111.81102829914801</c:v>
                </c:pt>
                <c:pt idx="78">
                  <c:v>111.48067412278201</c:v>
                </c:pt>
                <c:pt idx="79">
                  <c:v>111.931638151141</c:v>
                </c:pt>
                <c:pt idx="80">
                  <c:v>113.448113994479</c:v>
                </c:pt>
                <c:pt idx="81">
                  <c:v>109.811397807143</c:v>
                </c:pt>
                <c:pt idx="82">
                  <c:v>110.72852128819</c:v>
                </c:pt>
                <c:pt idx="83">
                  <c:v>110.62267912204899</c:v>
                </c:pt>
              </c:numCache>
            </c:numRef>
          </c:val>
          <c:smooth val="0"/>
          <c:extLst>
            <c:ext xmlns:c16="http://schemas.microsoft.com/office/drawing/2014/chart" uri="{C3380CC4-5D6E-409C-BE32-E72D297353CC}">
              <c16:uniqueId val="{00000001-E25F-4497-A453-1BF4049AF820}"/>
            </c:ext>
          </c:extLst>
        </c:ser>
        <c:ser>
          <c:idx val="2"/>
          <c:order val="2"/>
          <c:tx>
            <c:strRef>
              <c:f>ConsMens!$R$305</c:f>
              <c:strCache>
                <c:ptCount val="1"/>
                <c:pt idx="0">
                  <c:v>Servicios Nacionales</c:v>
                </c:pt>
              </c:strCache>
            </c:strRef>
          </c:tx>
          <c:spPr>
            <a:ln w="31750" cap="rnd">
              <a:solidFill>
                <a:srgbClr val="FF7800"/>
              </a:solidFill>
              <a:round/>
            </a:ln>
            <a:effectLst/>
          </c:spPr>
          <c:marker>
            <c:symbol val="none"/>
          </c:marker>
          <c:cat>
            <c:numRef>
              <c:f>ConsMens!$A$234:$A$317</c:f>
              <c:numCache>
                <c:formatCode>mmm\-yy</c:formatCode>
                <c:ptCount val="84"/>
                <c:pt idx="0">
                  <c:v>40909</c:v>
                </c:pt>
                <c:pt idx="1">
                  <c:v>40940</c:v>
                </c:pt>
                <c:pt idx="2">
                  <c:v>40969</c:v>
                </c:pt>
                <c:pt idx="3">
                  <c:v>41000</c:v>
                </c:pt>
                <c:pt idx="4">
                  <c:v>41030</c:v>
                </c:pt>
                <c:pt idx="5">
                  <c:v>41061</c:v>
                </c:pt>
                <c:pt idx="6">
                  <c:v>41091</c:v>
                </c:pt>
                <c:pt idx="7">
                  <c:v>41122</c:v>
                </c:pt>
                <c:pt idx="8">
                  <c:v>41153</c:v>
                </c:pt>
                <c:pt idx="9">
                  <c:v>41183</c:v>
                </c:pt>
                <c:pt idx="10">
                  <c:v>41214</c:v>
                </c:pt>
                <c:pt idx="11">
                  <c:v>41244</c:v>
                </c:pt>
                <c:pt idx="12">
                  <c:v>41275</c:v>
                </c:pt>
                <c:pt idx="13">
                  <c:v>41306</c:v>
                </c:pt>
                <c:pt idx="14">
                  <c:v>41334</c:v>
                </c:pt>
                <c:pt idx="15">
                  <c:v>41365</c:v>
                </c:pt>
                <c:pt idx="16">
                  <c:v>41395</c:v>
                </c:pt>
                <c:pt idx="17">
                  <c:v>41426</c:v>
                </c:pt>
                <c:pt idx="18">
                  <c:v>41456</c:v>
                </c:pt>
                <c:pt idx="19">
                  <c:v>41487</c:v>
                </c:pt>
                <c:pt idx="20">
                  <c:v>41518</c:v>
                </c:pt>
                <c:pt idx="21">
                  <c:v>41548</c:v>
                </c:pt>
                <c:pt idx="22">
                  <c:v>41579</c:v>
                </c:pt>
                <c:pt idx="23">
                  <c:v>41609</c:v>
                </c:pt>
                <c:pt idx="24">
                  <c:v>41640</c:v>
                </c:pt>
                <c:pt idx="25">
                  <c:v>41671</c:v>
                </c:pt>
                <c:pt idx="26">
                  <c:v>41699</c:v>
                </c:pt>
                <c:pt idx="27">
                  <c:v>41730</c:v>
                </c:pt>
                <c:pt idx="28">
                  <c:v>41760</c:v>
                </c:pt>
                <c:pt idx="29">
                  <c:v>41791</c:v>
                </c:pt>
                <c:pt idx="30">
                  <c:v>41821</c:v>
                </c:pt>
                <c:pt idx="31">
                  <c:v>41852</c:v>
                </c:pt>
                <c:pt idx="32">
                  <c:v>41883</c:v>
                </c:pt>
                <c:pt idx="33">
                  <c:v>41913</c:v>
                </c:pt>
                <c:pt idx="34">
                  <c:v>41944</c:v>
                </c:pt>
                <c:pt idx="35">
                  <c:v>41974</c:v>
                </c:pt>
                <c:pt idx="36">
                  <c:v>42005</c:v>
                </c:pt>
                <c:pt idx="37">
                  <c:v>42036</c:v>
                </c:pt>
                <c:pt idx="38">
                  <c:v>42064</c:v>
                </c:pt>
                <c:pt idx="39">
                  <c:v>42095</c:v>
                </c:pt>
                <c:pt idx="40">
                  <c:v>42125</c:v>
                </c:pt>
                <c:pt idx="41">
                  <c:v>42156</c:v>
                </c:pt>
                <c:pt idx="42">
                  <c:v>42186</c:v>
                </c:pt>
                <c:pt idx="43">
                  <c:v>42217</c:v>
                </c:pt>
                <c:pt idx="44">
                  <c:v>42248</c:v>
                </c:pt>
                <c:pt idx="45">
                  <c:v>42278</c:v>
                </c:pt>
                <c:pt idx="46">
                  <c:v>42309</c:v>
                </c:pt>
                <c:pt idx="47">
                  <c:v>42339</c:v>
                </c:pt>
                <c:pt idx="48">
                  <c:v>42370</c:v>
                </c:pt>
                <c:pt idx="49">
                  <c:v>42401</c:v>
                </c:pt>
                <c:pt idx="50">
                  <c:v>42430</c:v>
                </c:pt>
                <c:pt idx="51">
                  <c:v>42461</c:v>
                </c:pt>
                <c:pt idx="52">
                  <c:v>42491</c:v>
                </c:pt>
                <c:pt idx="53">
                  <c:v>42522</c:v>
                </c:pt>
                <c:pt idx="54">
                  <c:v>42552</c:v>
                </c:pt>
                <c:pt idx="55">
                  <c:v>42583</c:v>
                </c:pt>
                <c:pt idx="56">
                  <c:v>42614</c:v>
                </c:pt>
                <c:pt idx="57">
                  <c:v>42644</c:v>
                </c:pt>
                <c:pt idx="58">
                  <c:v>42675</c:v>
                </c:pt>
                <c:pt idx="59">
                  <c:v>42705</c:v>
                </c:pt>
                <c:pt idx="60">
                  <c:v>42736</c:v>
                </c:pt>
                <c:pt idx="61">
                  <c:v>42767</c:v>
                </c:pt>
                <c:pt idx="62">
                  <c:v>42795</c:v>
                </c:pt>
                <c:pt idx="63">
                  <c:v>42826</c:v>
                </c:pt>
                <c:pt idx="64">
                  <c:v>42856</c:v>
                </c:pt>
                <c:pt idx="65">
                  <c:v>42887</c:v>
                </c:pt>
                <c:pt idx="66">
                  <c:v>42917</c:v>
                </c:pt>
                <c:pt idx="67">
                  <c:v>42948</c:v>
                </c:pt>
                <c:pt idx="68">
                  <c:v>42979</c:v>
                </c:pt>
                <c:pt idx="69">
                  <c:v>43009</c:v>
                </c:pt>
                <c:pt idx="70">
                  <c:v>43040</c:v>
                </c:pt>
                <c:pt idx="71">
                  <c:v>43070</c:v>
                </c:pt>
                <c:pt idx="72">
                  <c:v>43101</c:v>
                </c:pt>
                <c:pt idx="73">
                  <c:v>43132</c:v>
                </c:pt>
                <c:pt idx="74">
                  <c:v>43160</c:v>
                </c:pt>
                <c:pt idx="75">
                  <c:v>43191</c:v>
                </c:pt>
                <c:pt idx="76">
                  <c:v>43221</c:v>
                </c:pt>
                <c:pt idx="77">
                  <c:v>43252</c:v>
                </c:pt>
                <c:pt idx="78">
                  <c:v>43282</c:v>
                </c:pt>
                <c:pt idx="79">
                  <c:v>43313</c:v>
                </c:pt>
                <c:pt idx="80">
                  <c:v>43344</c:v>
                </c:pt>
                <c:pt idx="81">
                  <c:v>43374</c:v>
                </c:pt>
                <c:pt idx="82">
                  <c:v>43405</c:v>
                </c:pt>
                <c:pt idx="83">
                  <c:v>43435</c:v>
                </c:pt>
              </c:numCache>
            </c:numRef>
          </c:cat>
          <c:val>
            <c:numRef>
              <c:f>ConsMens!$F$234:$F$317</c:f>
              <c:numCache>
                <c:formatCode>#,##0.00</c:formatCode>
                <c:ptCount val="84"/>
                <c:pt idx="0">
                  <c:v>95.798819442557004</c:v>
                </c:pt>
                <c:pt idx="1">
                  <c:v>95.916014044102994</c:v>
                </c:pt>
                <c:pt idx="2">
                  <c:v>96.018525946519006</c:v>
                </c:pt>
                <c:pt idx="3">
                  <c:v>96.184868897694002</c:v>
                </c:pt>
                <c:pt idx="4">
                  <c:v>96.811062363863002</c:v>
                </c:pt>
                <c:pt idx="5">
                  <c:v>97.116712034645005</c:v>
                </c:pt>
                <c:pt idx="6">
                  <c:v>97.618435914626005</c:v>
                </c:pt>
                <c:pt idx="7">
                  <c:v>98.139330922504996</c:v>
                </c:pt>
                <c:pt idx="8">
                  <c:v>98.014148220717999</c:v>
                </c:pt>
                <c:pt idx="9">
                  <c:v>98.260956541338999</c:v>
                </c:pt>
                <c:pt idx="10">
                  <c:v>98.497052649560999</c:v>
                </c:pt>
                <c:pt idx="11">
                  <c:v>97.667659116826002</c:v>
                </c:pt>
                <c:pt idx="12">
                  <c:v>98.786811066454007</c:v>
                </c:pt>
                <c:pt idx="13">
                  <c:v>98.772764411576006</c:v>
                </c:pt>
                <c:pt idx="14">
                  <c:v>99.241219631457994</c:v>
                </c:pt>
                <c:pt idx="15">
                  <c:v>98.913914358460005</c:v>
                </c:pt>
                <c:pt idx="16">
                  <c:v>100.87960756935099</c:v>
                </c:pt>
                <c:pt idx="17">
                  <c:v>99.450257889222996</c:v>
                </c:pt>
                <c:pt idx="18">
                  <c:v>100.538417200431</c:v>
                </c:pt>
                <c:pt idx="19">
                  <c:v>100.88171106580999</c:v>
                </c:pt>
                <c:pt idx="20">
                  <c:v>100.532592559115</c:v>
                </c:pt>
                <c:pt idx="21">
                  <c:v>100.412874924425</c:v>
                </c:pt>
                <c:pt idx="22">
                  <c:v>100.589725764167</c:v>
                </c:pt>
                <c:pt idx="23">
                  <c:v>100.778480099616</c:v>
                </c:pt>
                <c:pt idx="24">
                  <c:v>100.89112333233101</c:v>
                </c:pt>
                <c:pt idx="25">
                  <c:v>101.001382859389</c:v>
                </c:pt>
                <c:pt idx="26">
                  <c:v>101.501366161202</c:v>
                </c:pt>
                <c:pt idx="27">
                  <c:v>102.315133750033</c:v>
                </c:pt>
                <c:pt idx="28">
                  <c:v>101.840229983909</c:v>
                </c:pt>
                <c:pt idx="29">
                  <c:v>101.959769650338</c:v>
                </c:pt>
                <c:pt idx="30">
                  <c:v>102.181376564961</c:v>
                </c:pt>
                <c:pt idx="31">
                  <c:v>102.028764078457</c:v>
                </c:pt>
                <c:pt idx="32">
                  <c:v>102.61031061728799</c:v>
                </c:pt>
                <c:pt idx="33">
                  <c:v>103.163663120127</c:v>
                </c:pt>
                <c:pt idx="34">
                  <c:v>103.46809320036699</c:v>
                </c:pt>
                <c:pt idx="35">
                  <c:v>102.838657804623</c:v>
                </c:pt>
                <c:pt idx="36">
                  <c:v>104.642986708167</c:v>
                </c:pt>
                <c:pt idx="37">
                  <c:v>105.55873525731801</c:v>
                </c:pt>
                <c:pt idx="38">
                  <c:v>105.977281149691</c:v>
                </c:pt>
                <c:pt idx="39">
                  <c:v>106.177096111653</c:v>
                </c:pt>
                <c:pt idx="40">
                  <c:v>106.58637112252801</c:v>
                </c:pt>
                <c:pt idx="41">
                  <c:v>107.436708588182</c:v>
                </c:pt>
                <c:pt idx="42">
                  <c:v>107.645811340359</c:v>
                </c:pt>
                <c:pt idx="43">
                  <c:v>108.315729419763</c:v>
                </c:pt>
                <c:pt idx="44">
                  <c:v>109.167028707188</c:v>
                </c:pt>
                <c:pt idx="45">
                  <c:v>109.864415337785</c:v>
                </c:pt>
                <c:pt idx="46">
                  <c:v>110.388784985078</c:v>
                </c:pt>
                <c:pt idx="47">
                  <c:v>110.681694555264</c:v>
                </c:pt>
                <c:pt idx="48">
                  <c:v>111.18148271312</c:v>
                </c:pt>
                <c:pt idx="49">
                  <c:v>112.286091469501</c:v>
                </c:pt>
                <c:pt idx="50">
                  <c:v>111.96873913875</c:v>
                </c:pt>
                <c:pt idx="51">
                  <c:v>111.767344084928</c:v>
                </c:pt>
                <c:pt idx="52">
                  <c:v>112.748726808154</c:v>
                </c:pt>
                <c:pt idx="53">
                  <c:v>113.338662583245</c:v>
                </c:pt>
                <c:pt idx="54">
                  <c:v>113.832457595639</c:v>
                </c:pt>
                <c:pt idx="55">
                  <c:v>114.13868380651</c:v>
                </c:pt>
                <c:pt idx="56">
                  <c:v>114.55297825893</c:v>
                </c:pt>
                <c:pt idx="57">
                  <c:v>114.857460637789</c:v>
                </c:pt>
                <c:pt idx="58">
                  <c:v>114.68217680311901</c:v>
                </c:pt>
                <c:pt idx="59">
                  <c:v>116.32237259416</c:v>
                </c:pt>
                <c:pt idx="60">
                  <c:v>115.2654660986</c:v>
                </c:pt>
                <c:pt idx="61">
                  <c:v>115.536083980585</c:v>
                </c:pt>
                <c:pt idx="62">
                  <c:v>115.578849031606</c:v>
                </c:pt>
                <c:pt idx="63">
                  <c:v>116.25035895505501</c:v>
                </c:pt>
                <c:pt idx="64">
                  <c:v>116.457172930669</c:v>
                </c:pt>
                <c:pt idx="65">
                  <c:v>116.81264433683801</c:v>
                </c:pt>
                <c:pt idx="66">
                  <c:v>116.453175130964</c:v>
                </c:pt>
                <c:pt idx="67">
                  <c:v>117.18725956243</c:v>
                </c:pt>
                <c:pt idx="68">
                  <c:v>116.899963344051</c:v>
                </c:pt>
                <c:pt idx="69">
                  <c:v>116.63352901513601</c:v>
                </c:pt>
                <c:pt idx="70">
                  <c:v>117.239382104207</c:v>
                </c:pt>
                <c:pt idx="71">
                  <c:v>118.34173240528099</c:v>
                </c:pt>
                <c:pt idx="72">
                  <c:v>118.17951152087301</c:v>
                </c:pt>
                <c:pt idx="73">
                  <c:v>118.256079067945</c:v>
                </c:pt>
                <c:pt idx="74">
                  <c:v>117.96601410055101</c:v>
                </c:pt>
                <c:pt idx="75">
                  <c:v>118.81278350025001</c:v>
                </c:pt>
                <c:pt idx="76">
                  <c:v>119.47672849755</c:v>
                </c:pt>
                <c:pt idx="77">
                  <c:v>119.657415555816</c:v>
                </c:pt>
                <c:pt idx="78">
                  <c:v>120.42826588550901</c:v>
                </c:pt>
                <c:pt idx="79">
                  <c:v>120.49187123887199</c:v>
                </c:pt>
                <c:pt idx="80">
                  <c:v>120.471900621305</c:v>
                </c:pt>
                <c:pt idx="81">
                  <c:v>121.00954453743699</c:v>
                </c:pt>
                <c:pt idx="82">
                  <c:v>121.947453687647</c:v>
                </c:pt>
                <c:pt idx="83">
                  <c:v>121.474085061881</c:v>
                </c:pt>
              </c:numCache>
            </c:numRef>
          </c:val>
          <c:smooth val="0"/>
          <c:extLst>
            <c:ext xmlns:c16="http://schemas.microsoft.com/office/drawing/2014/chart" uri="{C3380CC4-5D6E-409C-BE32-E72D297353CC}">
              <c16:uniqueId val="{00000002-E25F-4497-A453-1BF4049AF820}"/>
            </c:ext>
          </c:extLst>
        </c:ser>
        <c:ser>
          <c:idx val="3"/>
          <c:order val="3"/>
          <c:tx>
            <c:strRef>
              <c:f>ConsMens!$R$303</c:f>
              <c:strCache>
                <c:ptCount val="1"/>
                <c:pt idx="0">
                  <c:v>Bienes Importados</c:v>
                </c:pt>
              </c:strCache>
            </c:strRef>
          </c:tx>
          <c:spPr>
            <a:ln w="31750" cap="rnd">
              <a:solidFill>
                <a:srgbClr val="7030A0"/>
              </a:solidFill>
              <a:prstDash val="solid"/>
              <a:round/>
            </a:ln>
            <a:effectLst/>
          </c:spPr>
          <c:marker>
            <c:symbol val="none"/>
          </c:marker>
          <c:cat>
            <c:numRef>
              <c:f>ConsMens!$A$234:$A$317</c:f>
              <c:numCache>
                <c:formatCode>mmm\-yy</c:formatCode>
                <c:ptCount val="84"/>
                <c:pt idx="0">
                  <c:v>40909</c:v>
                </c:pt>
                <c:pt idx="1">
                  <c:v>40940</c:v>
                </c:pt>
                <c:pt idx="2">
                  <c:v>40969</c:v>
                </c:pt>
                <c:pt idx="3">
                  <c:v>41000</c:v>
                </c:pt>
                <c:pt idx="4">
                  <c:v>41030</c:v>
                </c:pt>
                <c:pt idx="5">
                  <c:v>41061</c:v>
                </c:pt>
                <c:pt idx="6">
                  <c:v>41091</c:v>
                </c:pt>
                <c:pt idx="7">
                  <c:v>41122</c:v>
                </c:pt>
                <c:pt idx="8">
                  <c:v>41153</c:v>
                </c:pt>
                <c:pt idx="9">
                  <c:v>41183</c:v>
                </c:pt>
                <c:pt idx="10">
                  <c:v>41214</c:v>
                </c:pt>
                <c:pt idx="11">
                  <c:v>41244</c:v>
                </c:pt>
                <c:pt idx="12">
                  <c:v>41275</c:v>
                </c:pt>
                <c:pt idx="13">
                  <c:v>41306</c:v>
                </c:pt>
                <c:pt idx="14">
                  <c:v>41334</c:v>
                </c:pt>
                <c:pt idx="15">
                  <c:v>41365</c:v>
                </c:pt>
                <c:pt idx="16">
                  <c:v>41395</c:v>
                </c:pt>
                <c:pt idx="17">
                  <c:v>41426</c:v>
                </c:pt>
                <c:pt idx="18">
                  <c:v>41456</c:v>
                </c:pt>
                <c:pt idx="19">
                  <c:v>41487</c:v>
                </c:pt>
                <c:pt idx="20">
                  <c:v>41518</c:v>
                </c:pt>
                <c:pt idx="21">
                  <c:v>41548</c:v>
                </c:pt>
                <c:pt idx="22">
                  <c:v>41579</c:v>
                </c:pt>
                <c:pt idx="23">
                  <c:v>41609</c:v>
                </c:pt>
                <c:pt idx="24">
                  <c:v>41640</c:v>
                </c:pt>
                <c:pt idx="25">
                  <c:v>41671</c:v>
                </c:pt>
                <c:pt idx="26">
                  <c:v>41699</c:v>
                </c:pt>
                <c:pt idx="27">
                  <c:v>41730</c:v>
                </c:pt>
                <c:pt idx="28">
                  <c:v>41760</c:v>
                </c:pt>
                <c:pt idx="29">
                  <c:v>41791</c:v>
                </c:pt>
                <c:pt idx="30">
                  <c:v>41821</c:v>
                </c:pt>
                <c:pt idx="31">
                  <c:v>41852</c:v>
                </c:pt>
                <c:pt idx="32">
                  <c:v>41883</c:v>
                </c:pt>
                <c:pt idx="33">
                  <c:v>41913</c:v>
                </c:pt>
                <c:pt idx="34">
                  <c:v>41944</c:v>
                </c:pt>
                <c:pt idx="35">
                  <c:v>41974</c:v>
                </c:pt>
                <c:pt idx="36">
                  <c:v>42005</c:v>
                </c:pt>
                <c:pt idx="37">
                  <c:v>42036</c:v>
                </c:pt>
                <c:pt idx="38">
                  <c:v>42064</c:v>
                </c:pt>
                <c:pt idx="39">
                  <c:v>42095</c:v>
                </c:pt>
                <c:pt idx="40">
                  <c:v>42125</c:v>
                </c:pt>
                <c:pt idx="41">
                  <c:v>42156</c:v>
                </c:pt>
                <c:pt idx="42">
                  <c:v>42186</c:v>
                </c:pt>
                <c:pt idx="43">
                  <c:v>42217</c:v>
                </c:pt>
                <c:pt idx="44">
                  <c:v>42248</c:v>
                </c:pt>
                <c:pt idx="45">
                  <c:v>42278</c:v>
                </c:pt>
                <c:pt idx="46">
                  <c:v>42309</c:v>
                </c:pt>
                <c:pt idx="47">
                  <c:v>42339</c:v>
                </c:pt>
                <c:pt idx="48">
                  <c:v>42370</c:v>
                </c:pt>
                <c:pt idx="49">
                  <c:v>42401</c:v>
                </c:pt>
                <c:pt idx="50">
                  <c:v>42430</c:v>
                </c:pt>
                <c:pt idx="51">
                  <c:v>42461</c:v>
                </c:pt>
                <c:pt idx="52">
                  <c:v>42491</c:v>
                </c:pt>
                <c:pt idx="53">
                  <c:v>42522</c:v>
                </c:pt>
                <c:pt idx="54">
                  <c:v>42552</c:v>
                </c:pt>
                <c:pt idx="55">
                  <c:v>42583</c:v>
                </c:pt>
                <c:pt idx="56">
                  <c:v>42614</c:v>
                </c:pt>
                <c:pt idx="57">
                  <c:v>42644</c:v>
                </c:pt>
                <c:pt idx="58">
                  <c:v>42675</c:v>
                </c:pt>
                <c:pt idx="59">
                  <c:v>42705</c:v>
                </c:pt>
                <c:pt idx="60">
                  <c:v>42736</c:v>
                </c:pt>
                <c:pt idx="61">
                  <c:v>42767</c:v>
                </c:pt>
                <c:pt idx="62">
                  <c:v>42795</c:v>
                </c:pt>
                <c:pt idx="63">
                  <c:v>42826</c:v>
                </c:pt>
                <c:pt idx="64">
                  <c:v>42856</c:v>
                </c:pt>
                <c:pt idx="65">
                  <c:v>42887</c:v>
                </c:pt>
                <c:pt idx="66">
                  <c:v>42917</c:v>
                </c:pt>
                <c:pt idx="67">
                  <c:v>42948</c:v>
                </c:pt>
                <c:pt idx="68">
                  <c:v>42979</c:v>
                </c:pt>
                <c:pt idx="69">
                  <c:v>43009</c:v>
                </c:pt>
                <c:pt idx="70">
                  <c:v>43040</c:v>
                </c:pt>
                <c:pt idx="71">
                  <c:v>43070</c:v>
                </c:pt>
                <c:pt idx="72">
                  <c:v>43101</c:v>
                </c:pt>
                <c:pt idx="73">
                  <c:v>43132</c:v>
                </c:pt>
                <c:pt idx="74">
                  <c:v>43160</c:v>
                </c:pt>
                <c:pt idx="75">
                  <c:v>43191</c:v>
                </c:pt>
                <c:pt idx="76">
                  <c:v>43221</c:v>
                </c:pt>
                <c:pt idx="77">
                  <c:v>43252</c:v>
                </c:pt>
                <c:pt idx="78">
                  <c:v>43282</c:v>
                </c:pt>
                <c:pt idx="79">
                  <c:v>43313</c:v>
                </c:pt>
                <c:pt idx="80">
                  <c:v>43344</c:v>
                </c:pt>
                <c:pt idx="81">
                  <c:v>43374</c:v>
                </c:pt>
                <c:pt idx="82">
                  <c:v>43405</c:v>
                </c:pt>
                <c:pt idx="83">
                  <c:v>43435</c:v>
                </c:pt>
              </c:numCache>
            </c:numRef>
          </c:cat>
          <c:val>
            <c:numRef>
              <c:f>ConsMens!$G$234:$G$317</c:f>
              <c:numCache>
                <c:formatCode>#,##0.00</c:formatCode>
                <c:ptCount val="84"/>
                <c:pt idx="0">
                  <c:v>90.089983871290997</c:v>
                </c:pt>
                <c:pt idx="1">
                  <c:v>87.418106090451005</c:v>
                </c:pt>
                <c:pt idx="2">
                  <c:v>87.828630456843996</c:v>
                </c:pt>
                <c:pt idx="3">
                  <c:v>92.046968517970996</c:v>
                </c:pt>
                <c:pt idx="4">
                  <c:v>86.573140418752999</c:v>
                </c:pt>
                <c:pt idx="5">
                  <c:v>86.497504441588006</c:v>
                </c:pt>
                <c:pt idx="6">
                  <c:v>89.477675755030006</c:v>
                </c:pt>
                <c:pt idx="7">
                  <c:v>90.306913856142003</c:v>
                </c:pt>
                <c:pt idx="8">
                  <c:v>91.107599488907994</c:v>
                </c:pt>
                <c:pt idx="9">
                  <c:v>91.252126602358999</c:v>
                </c:pt>
                <c:pt idx="10">
                  <c:v>96.401147812690994</c:v>
                </c:pt>
                <c:pt idx="11">
                  <c:v>93.144862864809994</c:v>
                </c:pt>
                <c:pt idx="12">
                  <c:v>97.324935703527998</c:v>
                </c:pt>
                <c:pt idx="13">
                  <c:v>98.989835169290004</c:v>
                </c:pt>
                <c:pt idx="14">
                  <c:v>99.616130065983</c:v>
                </c:pt>
                <c:pt idx="15">
                  <c:v>101.417338577837</c:v>
                </c:pt>
                <c:pt idx="16">
                  <c:v>99.637595864895005</c:v>
                </c:pt>
                <c:pt idx="17">
                  <c:v>99.828186268503003</c:v>
                </c:pt>
                <c:pt idx="18">
                  <c:v>101.369443741072</c:v>
                </c:pt>
                <c:pt idx="19">
                  <c:v>98.821827623847</c:v>
                </c:pt>
                <c:pt idx="20">
                  <c:v>101.081383799153</c:v>
                </c:pt>
                <c:pt idx="21">
                  <c:v>101.228823580678</c:v>
                </c:pt>
                <c:pt idx="22">
                  <c:v>97.468935578266994</c:v>
                </c:pt>
                <c:pt idx="23">
                  <c:v>100.039638210823</c:v>
                </c:pt>
                <c:pt idx="24">
                  <c:v>99.244011653106995</c:v>
                </c:pt>
                <c:pt idx="25">
                  <c:v>101.14761852354501</c:v>
                </c:pt>
                <c:pt idx="26">
                  <c:v>101.310706433262</c:v>
                </c:pt>
                <c:pt idx="27">
                  <c:v>104.508475121934</c:v>
                </c:pt>
                <c:pt idx="28">
                  <c:v>105.102503942388</c:v>
                </c:pt>
                <c:pt idx="29">
                  <c:v>103.646150590213</c:v>
                </c:pt>
                <c:pt idx="30">
                  <c:v>104.421551302599</c:v>
                </c:pt>
                <c:pt idx="31">
                  <c:v>104.04183459233499</c:v>
                </c:pt>
                <c:pt idx="32">
                  <c:v>100.81136430124501</c:v>
                </c:pt>
                <c:pt idx="33">
                  <c:v>105.376081466648</c:v>
                </c:pt>
                <c:pt idx="34">
                  <c:v>105.93842601109</c:v>
                </c:pt>
                <c:pt idx="35">
                  <c:v>104.080745973497</c:v>
                </c:pt>
                <c:pt idx="36">
                  <c:v>105.53869815140899</c:v>
                </c:pt>
                <c:pt idx="37">
                  <c:v>103.312303614111</c:v>
                </c:pt>
                <c:pt idx="38">
                  <c:v>104.418899634203</c:v>
                </c:pt>
                <c:pt idx="39">
                  <c:v>108.711884885065</c:v>
                </c:pt>
                <c:pt idx="40">
                  <c:v>111.351639217906</c:v>
                </c:pt>
                <c:pt idx="41">
                  <c:v>115.533992718736</c:v>
                </c:pt>
                <c:pt idx="42">
                  <c:v>110.800825690398</c:v>
                </c:pt>
                <c:pt idx="43">
                  <c:v>114.531799562854</c:v>
                </c:pt>
                <c:pt idx="44">
                  <c:v>109.515898838944</c:v>
                </c:pt>
                <c:pt idx="45">
                  <c:v>116.289023099281</c:v>
                </c:pt>
                <c:pt idx="46">
                  <c:v>116.18064412449</c:v>
                </c:pt>
                <c:pt idx="47">
                  <c:v>112.71065304072999</c:v>
                </c:pt>
                <c:pt idx="48">
                  <c:v>111.16103283915901</c:v>
                </c:pt>
                <c:pt idx="49">
                  <c:v>112.522965839525</c:v>
                </c:pt>
                <c:pt idx="50">
                  <c:v>112.47593880867799</c:v>
                </c:pt>
                <c:pt idx="51">
                  <c:v>108.095636368721</c:v>
                </c:pt>
                <c:pt idx="52">
                  <c:v>108.14582440397599</c:v>
                </c:pt>
                <c:pt idx="53">
                  <c:v>109.651488260598</c:v>
                </c:pt>
                <c:pt idx="54">
                  <c:v>109.773771396377</c:v>
                </c:pt>
                <c:pt idx="55">
                  <c:v>109.056874672562</c:v>
                </c:pt>
                <c:pt idx="56">
                  <c:v>110.49099624154</c:v>
                </c:pt>
                <c:pt idx="57">
                  <c:v>109.442855424664</c:v>
                </c:pt>
                <c:pt idx="58">
                  <c:v>106.45453146737501</c:v>
                </c:pt>
                <c:pt idx="59">
                  <c:v>111.08646818328199</c:v>
                </c:pt>
                <c:pt idx="60">
                  <c:v>111.060803002036</c:v>
                </c:pt>
                <c:pt idx="61">
                  <c:v>116.699039568355</c:v>
                </c:pt>
                <c:pt idx="62">
                  <c:v>115.098737526367</c:v>
                </c:pt>
                <c:pt idx="63">
                  <c:v>116.79249167309899</c:v>
                </c:pt>
                <c:pt idx="64">
                  <c:v>118.54274658787701</c:v>
                </c:pt>
                <c:pt idx="65">
                  <c:v>120.813077755623</c:v>
                </c:pt>
                <c:pt idx="66">
                  <c:v>119.70844264074201</c:v>
                </c:pt>
                <c:pt idx="67">
                  <c:v>116.039363179665</c:v>
                </c:pt>
                <c:pt idx="68">
                  <c:v>116.859949442507</c:v>
                </c:pt>
                <c:pt idx="69">
                  <c:v>115.996160789992</c:v>
                </c:pt>
                <c:pt idx="70">
                  <c:v>115.79414630332801</c:v>
                </c:pt>
                <c:pt idx="71">
                  <c:v>123.709915693686</c:v>
                </c:pt>
                <c:pt idx="72">
                  <c:v>121.37749865128499</c:v>
                </c:pt>
                <c:pt idx="73">
                  <c:v>118.71009586383499</c:v>
                </c:pt>
                <c:pt idx="74">
                  <c:v>123.346662698828</c:v>
                </c:pt>
                <c:pt idx="75">
                  <c:v>120.463607323537</c:v>
                </c:pt>
                <c:pt idx="76">
                  <c:v>119.19805807293901</c:v>
                </c:pt>
                <c:pt idx="77">
                  <c:v>118.633663385453</c:v>
                </c:pt>
                <c:pt idx="78">
                  <c:v>118.381668248046</c:v>
                </c:pt>
                <c:pt idx="79">
                  <c:v>121.777094154271</c:v>
                </c:pt>
                <c:pt idx="80">
                  <c:v>121.636243629581</c:v>
                </c:pt>
                <c:pt idx="81">
                  <c:v>119.53624181331401</c:v>
                </c:pt>
                <c:pt idx="82">
                  <c:v>120.76317215757</c:v>
                </c:pt>
                <c:pt idx="83">
                  <c:v>120.225477786884</c:v>
                </c:pt>
              </c:numCache>
            </c:numRef>
          </c:val>
          <c:smooth val="0"/>
          <c:extLst>
            <c:ext xmlns:c16="http://schemas.microsoft.com/office/drawing/2014/chart" uri="{C3380CC4-5D6E-409C-BE32-E72D297353CC}">
              <c16:uniqueId val="{00000003-E25F-4497-A453-1BF4049AF820}"/>
            </c:ext>
          </c:extLst>
        </c:ser>
        <c:dLbls>
          <c:showLegendKey val="0"/>
          <c:showVal val="0"/>
          <c:showCatName val="0"/>
          <c:showSerName val="0"/>
          <c:showPercent val="0"/>
          <c:showBubbleSize val="0"/>
        </c:dLbls>
        <c:smooth val="0"/>
        <c:axId val="745557904"/>
        <c:axId val="745558992"/>
      </c:lineChart>
      <c:dateAx>
        <c:axId val="745557904"/>
        <c:scaling>
          <c:orientation val="minMax"/>
        </c:scaling>
        <c:delete val="0"/>
        <c:axPos val="b"/>
        <c:numFmt formatCode="yyyy" sourceLinked="0"/>
        <c:majorTickMark val="out"/>
        <c:minorTickMark val="none"/>
        <c:tickLblPos val="nextTo"/>
        <c:spPr>
          <a:noFill/>
          <a:ln w="9525" cap="flat" cmpd="sng" algn="ctr">
            <a:solidFill>
              <a:srgbClr val="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45558992"/>
        <c:crosses val="autoZero"/>
        <c:auto val="1"/>
        <c:lblOffset val="100"/>
        <c:baseTimeUnit val="months"/>
        <c:majorUnit val="1"/>
        <c:majorTimeUnit val="years"/>
        <c:minorUnit val="12"/>
      </c:dateAx>
      <c:valAx>
        <c:axId val="745558992"/>
        <c:scaling>
          <c:orientation val="minMax"/>
          <c:min val="85"/>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w="9525">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5557904"/>
        <c:crosses val="max"/>
        <c:crossBetween val="between"/>
        <c:majorUnit val="5"/>
      </c:valAx>
      <c:spPr>
        <a:noFill/>
        <a:ln>
          <a:noFill/>
        </a:ln>
        <a:effectLst/>
      </c:spPr>
    </c:plotArea>
    <c:plotVisOnly val="1"/>
    <c:dispBlanksAs val="gap"/>
    <c:showDLblsOverMax val="0"/>
  </c:chart>
  <c:spPr>
    <a:noFill/>
    <a:ln w="9525" cap="flat" cmpd="sng" algn="ctr">
      <a:noFill/>
      <a:round/>
    </a:ln>
    <a:effectLst/>
  </c:spPr>
  <c:txPr>
    <a:bodyPr/>
    <a:lstStyle/>
    <a:p>
      <a:pPr>
        <a:defRPr sz="700">
          <a:solidFill>
            <a:sysClr val="windowText" lastClr="000000"/>
          </a:solidFill>
        </a:defRPr>
      </a:pPr>
      <a:endParaRPr lang="es-MX"/>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5613009713991934E-2"/>
          <c:y val="2.7815105438704253E-2"/>
          <c:w val="0.82481481481481467"/>
          <c:h val="0.87222479614205517"/>
        </c:manualLayout>
      </c:layout>
      <c:lineChart>
        <c:grouping val="standard"/>
        <c:varyColors val="0"/>
        <c:ser>
          <c:idx val="0"/>
          <c:order val="0"/>
          <c:tx>
            <c:strRef>
              <c:f>'Gráf Orig y Desest'!$C$1</c:f>
              <c:strCache>
                <c:ptCount val="1"/>
                <c:pt idx="0">
                  <c:v>Dólares</c:v>
                </c:pt>
              </c:strCache>
            </c:strRef>
          </c:tx>
          <c:spPr>
            <a:ln w="31750">
              <a:solidFill>
                <a:srgbClr val="000099"/>
              </a:solidFill>
              <a:prstDash val="solid"/>
            </a:ln>
          </c:spPr>
          <c:marker>
            <c:symbol val="none"/>
          </c:marker>
          <c:cat>
            <c:numRef>
              <c:f>'Gráf Orig y Desest'!$A$41:$A$200</c:f>
              <c:numCache>
                <c:formatCode>mmm\-yy</c:formatCode>
                <c:ptCount val="160"/>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pt idx="144">
                  <c:v>43466</c:v>
                </c:pt>
              </c:numCache>
            </c:numRef>
          </c:cat>
          <c:val>
            <c:numRef>
              <c:f>'Gráf Orig y Desest'!$N$41:$N$200</c:f>
              <c:numCache>
                <c:formatCode>#,##0.00</c:formatCode>
                <c:ptCount val="160"/>
                <c:pt idx="0">
                  <c:v>2.2044568915429301</c:v>
                </c:pt>
                <c:pt idx="1">
                  <c:v>2.1352969045412902</c:v>
                </c:pt>
                <c:pt idx="2">
                  <c:v>2.1124158359484699</c:v>
                </c:pt>
                <c:pt idx="3">
                  <c:v>2.1844936728970303</c:v>
                </c:pt>
                <c:pt idx="4">
                  <c:v>2.0457014906718802</c:v>
                </c:pt>
                <c:pt idx="5">
                  <c:v>2.1410154393696099</c:v>
                </c:pt>
                <c:pt idx="6">
                  <c:v>2.2478220513802798</c:v>
                </c:pt>
                <c:pt idx="7">
                  <c:v>2.2058775010223499</c:v>
                </c:pt>
                <c:pt idx="8">
                  <c:v>2.21036604100567</c:v>
                </c:pt>
                <c:pt idx="9">
                  <c:v>2.2796557746279</c:v>
                </c:pt>
                <c:pt idx="10">
                  <c:v>2.1405338815165602</c:v>
                </c:pt>
                <c:pt idx="11">
                  <c:v>2.17211238361367</c:v>
                </c:pt>
                <c:pt idx="12">
                  <c:v>2.1263391684973096</c:v>
                </c:pt>
                <c:pt idx="13">
                  <c:v>2.1048155998764302</c:v>
                </c:pt>
                <c:pt idx="14">
                  <c:v>2.11173100770415</c:v>
                </c:pt>
                <c:pt idx="15">
                  <c:v>2.0875267830628399</c:v>
                </c:pt>
                <c:pt idx="16">
                  <c:v>2.0461127966433001</c:v>
                </c:pt>
                <c:pt idx="17">
                  <c:v>2.1101725575100398</c:v>
                </c:pt>
                <c:pt idx="18">
                  <c:v>2.0414064376375798</c:v>
                </c:pt>
                <c:pt idx="19">
                  <c:v>1.98215696529549</c:v>
                </c:pt>
                <c:pt idx="20">
                  <c:v>2.0715333706152199</c:v>
                </c:pt>
                <c:pt idx="21">
                  <c:v>2.55121898939184</c:v>
                </c:pt>
                <c:pt idx="22">
                  <c:v>1.98745803290615</c:v>
                </c:pt>
                <c:pt idx="23">
                  <c:v>1.9120408768988599</c:v>
                </c:pt>
                <c:pt idx="24">
                  <c:v>1.9380885875740701</c:v>
                </c:pt>
                <c:pt idx="25">
                  <c:v>2.03719127463759</c:v>
                </c:pt>
                <c:pt idx="26">
                  <c:v>1.97349033382701</c:v>
                </c:pt>
                <c:pt idx="27">
                  <c:v>1.76243236444828</c:v>
                </c:pt>
                <c:pt idx="28">
                  <c:v>1.6678147340173901</c:v>
                </c:pt>
                <c:pt idx="29">
                  <c:v>1.77144729686271</c:v>
                </c:pt>
                <c:pt idx="30">
                  <c:v>1.7395339752722001</c:v>
                </c:pt>
                <c:pt idx="31">
                  <c:v>1.7054177803374702</c:v>
                </c:pt>
                <c:pt idx="32">
                  <c:v>1.72162106958366</c:v>
                </c:pt>
                <c:pt idx="33">
                  <c:v>1.6844856506297201</c:v>
                </c:pt>
                <c:pt idx="34">
                  <c:v>1.68671855925165</c:v>
                </c:pt>
                <c:pt idx="35">
                  <c:v>1.6811822622544201</c:v>
                </c:pt>
                <c:pt idx="36">
                  <c:v>1.67392227217113</c:v>
                </c:pt>
                <c:pt idx="37">
                  <c:v>1.73012181613722</c:v>
                </c:pt>
                <c:pt idx="38">
                  <c:v>1.7744091376803102</c:v>
                </c:pt>
                <c:pt idx="39">
                  <c:v>1.7469985774908601</c:v>
                </c:pt>
                <c:pt idx="40">
                  <c:v>1.8764772719918998</c:v>
                </c:pt>
                <c:pt idx="41">
                  <c:v>1.73158146674639</c:v>
                </c:pt>
                <c:pt idx="42">
                  <c:v>1.80847823725187</c:v>
                </c:pt>
                <c:pt idx="43">
                  <c:v>1.8332689722972899</c:v>
                </c:pt>
                <c:pt idx="44">
                  <c:v>1.7096874957795201</c:v>
                </c:pt>
                <c:pt idx="45">
                  <c:v>1.7648075796327201</c:v>
                </c:pt>
                <c:pt idx="46">
                  <c:v>1.78649815329159</c:v>
                </c:pt>
                <c:pt idx="47">
                  <c:v>1.82967448545419</c:v>
                </c:pt>
                <c:pt idx="48">
                  <c:v>1.7785906319048999</c:v>
                </c:pt>
                <c:pt idx="49">
                  <c:v>1.82490609680274</c:v>
                </c:pt>
                <c:pt idx="50">
                  <c:v>1.8529328196791501</c:v>
                </c:pt>
                <c:pt idx="51">
                  <c:v>1.8433306833153098</c:v>
                </c:pt>
                <c:pt idx="52">
                  <c:v>1.8695234589774299</c:v>
                </c:pt>
                <c:pt idx="53">
                  <c:v>1.84457908159868</c:v>
                </c:pt>
                <c:pt idx="54">
                  <c:v>1.8899524128396299</c:v>
                </c:pt>
                <c:pt idx="55">
                  <c:v>1.98955257677751</c:v>
                </c:pt>
                <c:pt idx="56">
                  <c:v>2.0981153273482502</c:v>
                </c:pt>
                <c:pt idx="57">
                  <c:v>1.96396445607581</c:v>
                </c:pt>
                <c:pt idx="58">
                  <c:v>1.94473002372309</c:v>
                </c:pt>
                <c:pt idx="59">
                  <c:v>1.8994847439128901</c:v>
                </c:pt>
                <c:pt idx="60">
                  <c:v>1.86293427674179</c:v>
                </c:pt>
                <c:pt idx="61">
                  <c:v>1.9579267052216101</c:v>
                </c:pt>
                <c:pt idx="62">
                  <c:v>1.9076106114148998</c:v>
                </c:pt>
                <c:pt idx="63">
                  <c:v>1.9848842541482099</c:v>
                </c:pt>
                <c:pt idx="64">
                  <c:v>2.0038485528223799</c:v>
                </c:pt>
                <c:pt idx="65">
                  <c:v>1.9481857251235999</c:v>
                </c:pt>
                <c:pt idx="66">
                  <c:v>1.8287682224820301</c:v>
                </c:pt>
                <c:pt idx="67">
                  <c:v>1.7674394046483</c:v>
                </c:pt>
                <c:pt idx="68">
                  <c:v>1.73705622140815</c:v>
                </c:pt>
                <c:pt idx="69">
                  <c:v>1.7641419762093</c:v>
                </c:pt>
                <c:pt idx="70">
                  <c:v>1.83792002638851</c:v>
                </c:pt>
                <c:pt idx="71">
                  <c:v>1.8088340099806701</c:v>
                </c:pt>
                <c:pt idx="72">
                  <c:v>1.8319513702752099</c:v>
                </c:pt>
                <c:pt idx="73">
                  <c:v>1.8119923854245998</c:v>
                </c:pt>
                <c:pt idx="74">
                  <c:v>1.78344790853771</c:v>
                </c:pt>
                <c:pt idx="75">
                  <c:v>1.85579266489842</c:v>
                </c:pt>
                <c:pt idx="76">
                  <c:v>1.8174179628620699</c:v>
                </c:pt>
                <c:pt idx="77">
                  <c:v>1.8982386227319601</c:v>
                </c:pt>
                <c:pt idx="78">
                  <c:v>1.8299323477223399</c:v>
                </c:pt>
                <c:pt idx="79">
                  <c:v>1.8805209281181701</c:v>
                </c:pt>
                <c:pt idx="80">
                  <c:v>1.8815970298937901</c:v>
                </c:pt>
                <c:pt idx="81">
                  <c:v>1.9030806061483498</c:v>
                </c:pt>
                <c:pt idx="82">
                  <c:v>1.90169375292771</c:v>
                </c:pt>
                <c:pt idx="83">
                  <c:v>1.89848196252357</c:v>
                </c:pt>
                <c:pt idx="84">
                  <c:v>1.91840467989174</c:v>
                </c:pt>
                <c:pt idx="85">
                  <c:v>1.88165779076732</c:v>
                </c:pt>
                <c:pt idx="86">
                  <c:v>1.9569295189495199</c:v>
                </c:pt>
                <c:pt idx="87">
                  <c:v>1.9265443774500099</c:v>
                </c:pt>
                <c:pt idx="88">
                  <c:v>1.9064590662168801</c:v>
                </c:pt>
                <c:pt idx="89">
                  <c:v>1.92546018022083</c:v>
                </c:pt>
                <c:pt idx="90">
                  <c:v>1.9251626410095299</c:v>
                </c:pt>
                <c:pt idx="91">
                  <c:v>1.98071538472677</c:v>
                </c:pt>
                <c:pt idx="92">
                  <c:v>1.98052497942933</c:v>
                </c:pt>
                <c:pt idx="93">
                  <c:v>2.0265231366315097</c:v>
                </c:pt>
                <c:pt idx="94">
                  <c:v>1.97434140578412</c:v>
                </c:pt>
                <c:pt idx="95">
                  <c:v>2.21621134560767</c:v>
                </c:pt>
                <c:pt idx="96">
                  <c:v>1.8909080212476599</c:v>
                </c:pt>
                <c:pt idx="97">
                  <c:v>2.0261926016356999</c:v>
                </c:pt>
                <c:pt idx="98">
                  <c:v>2.0861498831661103</c:v>
                </c:pt>
                <c:pt idx="99">
                  <c:v>1.97671652258405</c:v>
                </c:pt>
                <c:pt idx="100">
                  <c:v>1.99212455259692</c:v>
                </c:pt>
                <c:pt idx="101">
                  <c:v>2.0220912564265499</c:v>
                </c:pt>
                <c:pt idx="102">
                  <c:v>2.14050401213568</c:v>
                </c:pt>
                <c:pt idx="103">
                  <c:v>2.2438382482634402</c:v>
                </c:pt>
                <c:pt idx="104">
                  <c:v>2.05913841970172</c:v>
                </c:pt>
                <c:pt idx="105">
                  <c:v>2.0771164502121802</c:v>
                </c:pt>
                <c:pt idx="106">
                  <c:v>2.0561967617561798</c:v>
                </c:pt>
                <c:pt idx="107">
                  <c:v>2.1449013848159697</c:v>
                </c:pt>
                <c:pt idx="108">
                  <c:v>2.26091199262481</c:v>
                </c:pt>
                <c:pt idx="109">
                  <c:v>2.2981295401506898</c:v>
                </c:pt>
                <c:pt idx="110">
                  <c:v>2.0825899120979003</c:v>
                </c:pt>
                <c:pt idx="111">
                  <c:v>2.11860884566154</c:v>
                </c:pt>
                <c:pt idx="112">
                  <c:v>2.2326399161600698</c:v>
                </c:pt>
                <c:pt idx="113">
                  <c:v>2.1883281121231999</c:v>
                </c:pt>
                <c:pt idx="114">
                  <c:v>2.20818825184725</c:v>
                </c:pt>
                <c:pt idx="115">
                  <c:v>2.1956901023912501</c:v>
                </c:pt>
                <c:pt idx="116">
                  <c:v>2.37032669515682</c:v>
                </c:pt>
                <c:pt idx="117">
                  <c:v>2.25170806351215</c:v>
                </c:pt>
                <c:pt idx="118">
                  <c:v>2.50939501562552</c:v>
                </c:pt>
                <c:pt idx="119">
                  <c:v>2.2874525788252398</c:v>
                </c:pt>
                <c:pt idx="120">
                  <c:v>2.4729615416466699</c:v>
                </c:pt>
                <c:pt idx="121">
                  <c:v>2.3946541476842</c:v>
                </c:pt>
                <c:pt idx="122">
                  <c:v>2.4297669188867399</c:v>
                </c:pt>
                <c:pt idx="123">
                  <c:v>2.4818964575625402</c:v>
                </c:pt>
                <c:pt idx="124">
                  <c:v>2.38773585367611</c:v>
                </c:pt>
                <c:pt idx="125">
                  <c:v>2.4212880815233104</c:v>
                </c:pt>
                <c:pt idx="126">
                  <c:v>2.5504837047067399</c:v>
                </c:pt>
                <c:pt idx="127">
                  <c:v>2.5414691021639499</c:v>
                </c:pt>
                <c:pt idx="128">
                  <c:v>2.5184325718335399</c:v>
                </c:pt>
                <c:pt idx="129">
                  <c:v>2.8270216377866699</c:v>
                </c:pt>
                <c:pt idx="130">
                  <c:v>2.5296708854992698</c:v>
                </c:pt>
                <c:pt idx="131">
                  <c:v>2.7190027784992998</c:v>
                </c:pt>
                <c:pt idx="132">
                  <c:v>2.5826482313883097</c:v>
                </c:pt>
                <c:pt idx="133">
                  <c:v>2.52749629978927</c:v>
                </c:pt>
                <c:pt idx="134">
                  <c:v>2.6323165389155001</c:v>
                </c:pt>
                <c:pt idx="135">
                  <c:v>2.7121970331846601</c:v>
                </c:pt>
                <c:pt idx="136">
                  <c:v>2.7974731902434202</c:v>
                </c:pt>
                <c:pt idx="137">
                  <c:v>3.0223147806020902</c:v>
                </c:pt>
                <c:pt idx="138">
                  <c:v>2.7601198452837101</c:v>
                </c:pt>
                <c:pt idx="139">
                  <c:v>2.8009804682114701</c:v>
                </c:pt>
                <c:pt idx="140">
                  <c:v>2.7970586360503398</c:v>
                </c:pt>
                <c:pt idx="141">
                  <c:v>2.8717552047438497</c:v>
                </c:pt>
                <c:pt idx="142">
                  <c:v>2.9997714468175798</c:v>
                </c:pt>
                <c:pt idx="143">
                  <c:v>2.86908220241031</c:v>
                </c:pt>
                <c:pt idx="144">
                  <c:v>2.7674646504890501</c:v>
                </c:pt>
              </c:numCache>
            </c:numRef>
          </c:val>
          <c:smooth val="0"/>
          <c:extLst>
            <c:ext xmlns:c16="http://schemas.microsoft.com/office/drawing/2014/chart" uri="{C3380CC4-5D6E-409C-BE32-E72D297353CC}">
              <c16:uniqueId val="{00000000-5014-4F27-B093-15C1582BE214}"/>
            </c:ext>
          </c:extLst>
        </c:ser>
        <c:dLbls>
          <c:showLegendKey val="0"/>
          <c:showVal val="0"/>
          <c:showCatName val="0"/>
          <c:showSerName val="0"/>
          <c:showPercent val="0"/>
          <c:showBubbleSize val="0"/>
        </c:dLbls>
        <c:marker val="1"/>
        <c:smooth val="0"/>
        <c:axId val="755091248"/>
        <c:axId val="755085808"/>
      </c:lineChart>
      <c:lineChart>
        <c:grouping val="standard"/>
        <c:varyColors val="0"/>
        <c:ser>
          <c:idx val="1"/>
          <c:order val="1"/>
          <c:tx>
            <c:strRef>
              <c:f>'Gráf Orig y Desest'!$J$1</c:f>
              <c:strCache>
                <c:ptCount val="1"/>
                <c:pt idx="0">
                  <c:v>Pesos 1/</c:v>
                </c:pt>
              </c:strCache>
            </c:strRef>
          </c:tx>
          <c:spPr>
            <a:ln w="31750">
              <a:solidFill>
                <a:srgbClr val="FF0000"/>
              </a:solidFill>
            </a:ln>
          </c:spPr>
          <c:marker>
            <c:symbol val="none"/>
          </c:marker>
          <c:cat>
            <c:numRef>
              <c:f>'Gráf Orig y Desest'!$A$41:$A$200</c:f>
              <c:numCache>
                <c:formatCode>mmm\-yy</c:formatCode>
                <c:ptCount val="160"/>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pt idx="144">
                  <c:v>43466</c:v>
                </c:pt>
              </c:numCache>
            </c:numRef>
          </c:cat>
          <c:val>
            <c:numRef>
              <c:f>'Gráf Orig y Desest'!$Q$41:$Q$200</c:f>
              <c:numCache>
                <c:formatCode>#,##0.00</c:formatCode>
                <c:ptCount val="160"/>
                <c:pt idx="0">
                  <c:v>38.315850245036259</c:v>
                </c:pt>
                <c:pt idx="1">
                  <c:v>37.168802878255626</c:v>
                </c:pt>
                <c:pt idx="2">
                  <c:v>37.071699329102714</c:v>
                </c:pt>
                <c:pt idx="3">
                  <c:v>37.899447664348045</c:v>
                </c:pt>
                <c:pt idx="4">
                  <c:v>35.133135980445829</c:v>
                </c:pt>
                <c:pt idx="5">
                  <c:v>36.788099441467651</c:v>
                </c:pt>
                <c:pt idx="6">
                  <c:v>38.374407820716094</c:v>
                </c:pt>
                <c:pt idx="7">
                  <c:v>38.319769215656827</c:v>
                </c:pt>
                <c:pt idx="8">
                  <c:v>38.053256967332374</c:v>
                </c:pt>
                <c:pt idx="9">
                  <c:v>38.355258407167561</c:v>
                </c:pt>
                <c:pt idx="10">
                  <c:v>35.972054547286447</c:v>
                </c:pt>
                <c:pt idx="11">
                  <c:v>36.224882314040862</c:v>
                </c:pt>
                <c:pt idx="12">
                  <c:v>35.49833223827364</c:v>
                </c:pt>
                <c:pt idx="13">
                  <c:v>34.574040047259231</c:v>
                </c:pt>
                <c:pt idx="14">
                  <c:v>34.325441347631951</c:v>
                </c:pt>
                <c:pt idx="15">
                  <c:v>33.173850693408809</c:v>
                </c:pt>
                <c:pt idx="16">
                  <c:v>32.302628118617214</c:v>
                </c:pt>
                <c:pt idx="17">
                  <c:v>32.839660113306387</c:v>
                </c:pt>
                <c:pt idx="18">
                  <c:v>31.245645963194963</c:v>
                </c:pt>
                <c:pt idx="19">
                  <c:v>29.851578308116675</c:v>
                </c:pt>
                <c:pt idx="20">
                  <c:v>32.623808452012589</c:v>
                </c:pt>
                <c:pt idx="21">
                  <c:v>47.358714643619543</c:v>
                </c:pt>
                <c:pt idx="22">
                  <c:v>37.872602928901834</c:v>
                </c:pt>
                <c:pt idx="23">
                  <c:v>37.03637410127368</c:v>
                </c:pt>
                <c:pt idx="24">
                  <c:v>38.764199937773306</c:v>
                </c:pt>
                <c:pt idx="25">
                  <c:v>42.718405853338119</c:v>
                </c:pt>
                <c:pt idx="26">
                  <c:v>41.351431406643378</c:v>
                </c:pt>
                <c:pt idx="27">
                  <c:v>33.707605611191752</c:v>
                </c:pt>
                <c:pt idx="28">
                  <c:v>31.337376335193451</c:v>
                </c:pt>
                <c:pt idx="29">
                  <c:v>33.676992161089004</c:v>
                </c:pt>
                <c:pt idx="30">
                  <c:v>33.038790554133584</c:v>
                </c:pt>
                <c:pt idx="31">
                  <c:v>31.44942651294258</c:v>
                </c:pt>
                <c:pt idx="32">
                  <c:v>32.593222552083098</c:v>
                </c:pt>
                <c:pt idx="33">
                  <c:v>31.330870417217703</c:v>
                </c:pt>
                <c:pt idx="34">
                  <c:v>30.936054130153739</c:v>
                </c:pt>
                <c:pt idx="35">
                  <c:v>30.130495523077709</c:v>
                </c:pt>
                <c:pt idx="36">
                  <c:v>29.536569562914309</c:v>
                </c:pt>
                <c:pt idx="37">
                  <c:v>30.685782970728948</c:v>
                </c:pt>
                <c:pt idx="38">
                  <c:v>30.359193988616664</c:v>
                </c:pt>
                <c:pt idx="39">
                  <c:v>29.166578678942301</c:v>
                </c:pt>
                <c:pt idx="40">
                  <c:v>32.848286683190175</c:v>
                </c:pt>
                <c:pt idx="41">
                  <c:v>30.265419967114401</c:v>
                </c:pt>
                <c:pt idx="42">
                  <c:v>31.787959903994537</c:v>
                </c:pt>
                <c:pt idx="43">
                  <c:v>32.010622119326072</c:v>
                </c:pt>
                <c:pt idx="44">
                  <c:v>29.76733223922146</c:v>
                </c:pt>
                <c:pt idx="45">
                  <c:v>29.674106382082652</c:v>
                </c:pt>
                <c:pt idx="46">
                  <c:v>29.564527827381042</c:v>
                </c:pt>
                <c:pt idx="47">
                  <c:v>30.250412083435151</c:v>
                </c:pt>
                <c:pt idx="48">
                  <c:v>28.642739139129514</c:v>
                </c:pt>
                <c:pt idx="49">
                  <c:v>29.144764341901265</c:v>
                </c:pt>
                <c:pt idx="50">
                  <c:v>29.361725061756704</c:v>
                </c:pt>
                <c:pt idx="51">
                  <c:v>28.528283568593039</c:v>
                </c:pt>
                <c:pt idx="52">
                  <c:v>28.98660333409024</c:v>
                </c:pt>
                <c:pt idx="53">
                  <c:v>28.976054073580361</c:v>
                </c:pt>
                <c:pt idx="54">
                  <c:v>29.213183002285671</c:v>
                </c:pt>
                <c:pt idx="55">
                  <c:v>32.17535478371888</c:v>
                </c:pt>
                <c:pt idx="56">
                  <c:v>36.096628372619968</c:v>
                </c:pt>
                <c:pt idx="57">
                  <c:v>34.56691341895268</c:v>
                </c:pt>
                <c:pt idx="58">
                  <c:v>34.528273198942394</c:v>
                </c:pt>
                <c:pt idx="59">
                  <c:v>33.620020122100883</c:v>
                </c:pt>
                <c:pt idx="60">
                  <c:v>31.906442061587352</c:v>
                </c:pt>
                <c:pt idx="61">
                  <c:v>31.882337717482269</c:v>
                </c:pt>
                <c:pt idx="62">
                  <c:v>30.981063274600324</c:v>
                </c:pt>
                <c:pt idx="63">
                  <c:v>33.130928548328328</c:v>
                </c:pt>
                <c:pt idx="64">
                  <c:v>35.077571690160738</c:v>
                </c:pt>
                <c:pt idx="65">
                  <c:v>34.582219889219573</c:v>
                </c:pt>
                <c:pt idx="66">
                  <c:v>30.998466617974579</c:v>
                </c:pt>
                <c:pt idx="67">
                  <c:v>29.463453948582863</c:v>
                </c:pt>
                <c:pt idx="68">
                  <c:v>28.293950832068784</c:v>
                </c:pt>
                <c:pt idx="69">
                  <c:v>28.483540989265329</c:v>
                </c:pt>
                <c:pt idx="70">
                  <c:v>29.89430419231665</c:v>
                </c:pt>
                <c:pt idx="71">
                  <c:v>28.89550182378461</c:v>
                </c:pt>
                <c:pt idx="72">
                  <c:v>28.758994159855806</c:v>
                </c:pt>
                <c:pt idx="73">
                  <c:v>28.35961433061324</c:v>
                </c:pt>
                <c:pt idx="74">
                  <c:v>27.277873052953378</c:v>
                </c:pt>
                <c:pt idx="75">
                  <c:v>27.641601773846965</c:v>
                </c:pt>
                <c:pt idx="76">
                  <c:v>27.397409745575331</c:v>
                </c:pt>
                <c:pt idx="77">
                  <c:v>30.140459354885319</c:v>
                </c:pt>
                <c:pt idx="78">
                  <c:v>28.631088954538363</c:v>
                </c:pt>
                <c:pt idx="79">
                  <c:v>29.688228231150156</c:v>
                </c:pt>
                <c:pt idx="80">
                  <c:v>29.956013189430873</c:v>
                </c:pt>
                <c:pt idx="81">
                  <c:v>29.977738342973751</c:v>
                </c:pt>
                <c:pt idx="82">
                  <c:v>29.862789312781054</c:v>
                </c:pt>
                <c:pt idx="83">
                  <c:v>29.479141551652727</c:v>
                </c:pt>
                <c:pt idx="84">
                  <c:v>30.013428312244294</c:v>
                </c:pt>
                <c:pt idx="85">
                  <c:v>29.492493461116549</c:v>
                </c:pt>
                <c:pt idx="86">
                  <c:v>30.391092748190413</c:v>
                </c:pt>
                <c:pt idx="87">
                  <c:v>29.692763415497232</c:v>
                </c:pt>
                <c:pt idx="88">
                  <c:v>29.147977436971608</c:v>
                </c:pt>
                <c:pt idx="89">
                  <c:v>29.549224315288193</c:v>
                </c:pt>
                <c:pt idx="90">
                  <c:v>29.451386500428267</c:v>
                </c:pt>
                <c:pt idx="91">
                  <c:v>30.541890723072456</c:v>
                </c:pt>
                <c:pt idx="92">
                  <c:v>30.623557277966643</c:v>
                </c:pt>
                <c:pt idx="93">
                  <c:v>31.730164304637754</c:v>
                </c:pt>
                <c:pt idx="94">
                  <c:v>30.99644749566918</c:v>
                </c:pt>
                <c:pt idx="95">
                  <c:v>36.889584167731037</c:v>
                </c:pt>
                <c:pt idx="96">
                  <c:v>31.893378880499508</c:v>
                </c:pt>
                <c:pt idx="97">
                  <c:v>34.641417437574368</c:v>
                </c:pt>
                <c:pt idx="98">
                  <c:v>36.2527174869726</c:v>
                </c:pt>
                <c:pt idx="99">
                  <c:v>34.435421963347672</c:v>
                </c:pt>
                <c:pt idx="100">
                  <c:v>34.965742475304687</c:v>
                </c:pt>
                <c:pt idx="101">
                  <c:v>35.939526946108131</c:v>
                </c:pt>
                <c:pt idx="102">
                  <c:v>39.108731155711155</c:v>
                </c:pt>
                <c:pt idx="103">
                  <c:v>42.44318833041838</c:v>
                </c:pt>
                <c:pt idx="104">
                  <c:v>39.557363827939213</c:v>
                </c:pt>
                <c:pt idx="105">
                  <c:v>39.006607950509036</c:v>
                </c:pt>
                <c:pt idx="106">
                  <c:v>38.570324136472145</c:v>
                </c:pt>
                <c:pt idx="107">
                  <c:v>41.108907422273333</c:v>
                </c:pt>
                <c:pt idx="108">
                  <c:v>45.712791818151423</c:v>
                </c:pt>
                <c:pt idx="109">
                  <c:v>47.287398212880426</c:v>
                </c:pt>
                <c:pt idx="110">
                  <c:v>40.880468190202606</c:v>
                </c:pt>
                <c:pt idx="111">
                  <c:v>41.338333042911522</c:v>
                </c:pt>
                <c:pt idx="112">
                  <c:v>45.426183463070707</c:v>
                </c:pt>
                <c:pt idx="113">
                  <c:v>45.697540952177</c:v>
                </c:pt>
                <c:pt idx="114">
                  <c:v>45.865127675023992</c:v>
                </c:pt>
                <c:pt idx="115">
                  <c:v>45.168084115119875</c:v>
                </c:pt>
                <c:pt idx="116">
                  <c:v>50.346828119267506</c:v>
                </c:pt>
                <c:pt idx="117">
                  <c:v>46.795698142830837</c:v>
                </c:pt>
                <c:pt idx="118">
                  <c:v>55.104789608711023</c:v>
                </c:pt>
                <c:pt idx="119">
                  <c:v>50.999990807206117</c:v>
                </c:pt>
                <c:pt idx="120">
                  <c:v>56.49875125539829</c:v>
                </c:pt>
                <c:pt idx="121">
                  <c:v>51.610646903191302</c:v>
                </c:pt>
                <c:pt idx="122">
                  <c:v>49.509817358613709</c:v>
                </c:pt>
                <c:pt idx="123">
                  <c:v>49.166126422422138</c:v>
                </c:pt>
                <c:pt idx="124">
                  <c:v>47.277301452545622</c:v>
                </c:pt>
                <c:pt idx="125">
                  <c:v>46.23269313079151</c:v>
                </c:pt>
                <c:pt idx="126">
                  <c:v>47.701934019836742</c:v>
                </c:pt>
                <c:pt idx="127">
                  <c:v>47.243094459165086</c:v>
                </c:pt>
                <c:pt idx="128">
                  <c:v>46.744057412668759</c:v>
                </c:pt>
                <c:pt idx="129">
                  <c:v>55.009797371613509</c:v>
                </c:pt>
                <c:pt idx="130">
                  <c:v>48.979644108036588</c:v>
                </c:pt>
                <c:pt idx="131">
                  <c:v>53.070322659558869</c:v>
                </c:pt>
                <c:pt idx="132">
                  <c:v>49.426755574828</c:v>
                </c:pt>
                <c:pt idx="133">
                  <c:v>47.518667796153508</c:v>
                </c:pt>
                <c:pt idx="134">
                  <c:v>49.292491440533247</c:v>
                </c:pt>
                <c:pt idx="135">
                  <c:v>50.294777106128741</c:v>
                </c:pt>
                <c:pt idx="136">
                  <c:v>55.362196678891152</c:v>
                </c:pt>
                <c:pt idx="137">
                  <c:v>61.747679849067246</c:v>
                </c:pt>
                <c:pt idx="138">
                  <c:v>52.516235982591219</c:v>
                </c:pt>
                <c:pt idx="139">
                  <c:v>52.560889602453727</c:v>
                </c:pt>
                <c:pt idx="140">
                  <c:v>52.703894079244954</c:v>
                </c:pt>
                <c:pt idx="141">
                  <c:v>54.315071158019549</c:v>
                </c:pt>
                <c:pt idx="142">
                  <c:v>59.410739898400202</c:v>
                </c:pt>
                <c:pt idx="143">
                  <c:v>56.009207910225413</c:v>
                </c:pt>
                <c:pt idx="144">
                  <c:v>51.439982128532897</c:v>
                </c:pt>
              </c:numCache>
            </c:numRef>
          </c:val>
          <c:smooth val="0"/>
          <c:extLst>
            <c:ext xmlns:c16="http://schemas.microsoft.com/office/drawing/2014/chart" uri="{C3380CC4-5D6E-409C-BE32-E72D297353CC}">
              <c16:uniqueId val="{00000001-5014-4F27-B093-15C1582BE214}"/>
            </c:ext>
          </c:extLst>
        </c:ser>
        <c:dLbls>
          <c:showLegendKey val="0"/>
          <c:showVal val="0"/>
          <c:showCatName val="0"/>
          <c:showSerName val="0"/>
          <c:showPercent val="0"/>
          <c:showBubbleSize val="0"/>
        </c:dLbls>
        <c:marker val="1"/>
        <c:smooth val="0"/>
        <c:axId val="755090160"/>
        <c:axId val="755088528"/>
      </c:lineChart>
      <c:dateAx>
        <c:axId val="755091248"/>
        <c:scaling>
          <c:orientation val="minMax"/>
          <c:min val="40909"/>
        </c:scaling>
        <c:delete val="0"/>
        <c:axPos val="b"/>
        <c:numFmt formatCode="yyyy" sourceLinked="0"/>
        <c:majorTickMark val="out"/>
        <c:minorTickMark val="none"/>
        <c:tickLblPos val="low"/>
        <c:spPr>
          <a:ln w="9525">
            <a:solidFill>
              <a:srgbClr val="000000"/>
            </a:solidFill>
            <a:prstDash val="solid"/>
          </a:ln>
        </c:spPr>
        <c:txPr>
          <a:bodyPr rot="-5400000" vert="horz"/>
          <a:lstStyle/>
          <a:p>
            <a:pPr algn="ctr">
              <a:defRPr lang="en-US" sz="1200" b="0" i="0" u="none" strike="noStrike" kern="1200" baseline="0">
                <a:solidFill>
                  <a:srgbClr val="182B47"/>
                </a:solidFill>
                <a:latin typeface="+mn-lt"/>
                <a:ea typeface="+mn-ea"/>
                <a:cs typeface="Arial" pitchFamily="34" charset="0"/>
              </a:defRPr>
            </a:pPr>
            <a:endParaRPr lang="es-MX"/>
          </a:p>
        </c:txPr>
        <c:crossAx val="755085808"/>
        <c:crosses val="autoZero"/>
        <c:auto val="1"/>
        <c:lblOffset val="100"/>
        <c:baseTimeUnit val="months"/>
        <c:majorUnit val="12"/>
        <c:majorTimeUnit val="months"/>
        <c:minorUnit val="12"/>
      </c:dateAx>
      <c:valAx>
        <c:axId val="755085808"/>
        <c:scaling>
          <c:orientation val="minMax"/>
          <c:max val="3.2"/>
          <c:min val="1.2"/>
        </c:scaling>
        <c:delete val="0"/>
        <c:axPos val="l"/>
        <c:majorGridlines>
          <c:spPr>
            <a:ln w="9525">
              <a:solidFill>
                <a:srgbClr val="969696"/>
              </a:solidFill>
              <a:prstDash val="lgDash"/>
            </a:ln>
          </c:spPr>
        </c:majorGridlines>
        <c:numFmt formatCode="#,##0.0" sourceLinked="0"/>
        <c:majorTickMark val="out"/>
        <c:minorTickMark val="none"/>
        <c:tickLblPos val="nextTo"/>
        <c:spPr>
          <a:ln w="9525">
            <a:solidFill>
              <a:srgbClr val="000000"/>
            </a:solidFill>
            <a:prstDash val="solid"/>
          </a:ln>
        </c:spPr>
        <c:txPr>
          <a:bodyPr rot="0" vert="horz"/>
          <a:lstStyle/>
          <a:p>
            <a:pPr algn="ctr">
              <a:defRPr lang="en-US" sz="1200" b="0" i="0" u="none" strike="noStrike" kern="1200" baseline="0">
                <a:solidFill>
                  <a:srgbClr val="182B47"/>
                </a:solidFill>
                <a:latin typeface="+mn-lt"/>
                <a:ea typeface="+mn-ea"/>
                <a:cs typeface="Arial" pitchFamily="34" charset="0"/>
              </a:defRPr>
            </a:pPr>
            <a:endParaRPr lang="es-MX"/>
          </a:p>
        </c:txPr>
        <c:crossAx val="755091248"/>
        <c:crosses val="autoZero"/>
        <c:crossBetween val="between"/>
        <c:majorUnit val="0.4"/>
      </c:valAx>
      <c:valAx>
        <c:axId val="755088528"/>
        <c:scaling>
          <c:orientation val="minMax"/>
          <c:max val="65"/>
          <c:min val="25"/>
        </c:scaling>
        <c:delete val="0"/>
        <c:axPos val="r"/>
        <c:numFmt formatCode="#,##0" sourceLinked="0"/>
        <c:majorTickMark val="out"/>
        <c:minorTickMark val="none"/>
        <c:tickLblPos val="nextTo"/>
        <c:spPr>
          <a:ln w="9525">
            <a:solidFill>
              <a:schemeClr val="tx1"/>
            </a:solidFill>
          </a:ln>
        </c:spPr>
        <c:txPr>
          <a:bodyPr/>
          <a:lstStyle/>
          <a:p>
            <a:pPr algn="ctr">
              <a:defRPr lang="en-US" sz="1200" b="0" i="0" u="none" strike="noStrike" kern="1200" baseline="0">
                <a:solidFill>
                  <a:srgbClr val="182B47"/>
                </a:solidFill>
                <a:latin typeface="+mn-lt"/>
                <a:ea typeface="+mn-ea"/>
                <a:cs typeface="Arial" pitchFamily="34" charset="0"/>
              </a:defRPr>
            </a:pPr>
            <a:endParaRPr lang="es-MX"/>
          </a:p>
        </c:txPr>
        <c:crossAx val="755090160"/>
        <c:crosses val="max"/>
        <c:crossBetween val="between"/>
        <c:majorUnit val="8"/>
      </c:valAx>
      <c:dateAx>
        <c:axId val="755090160"/>
        <c:scaling>
          <c:orientation val="minMax"/>
        </c:scaling>
        <c:delete val="1"/>
        <c:axPos val="b"/>
        <c:numFmt formatCode="mmm\-yy" sourceLinked="1"/>
        <c:majorTickMark val="out"/>
        <c:minorTickMark val="none"/>
        <c:tickLblPos val="nextTo"/>
        <c:crossAx val="755088528"/>
        <c:crosses val="autoZero"/>
        <c:auto val="1"/>
        <c:lblOffset val="100"/>
        <c:baseTimeUnit val="months"/>
      </c:dateAx>
      <c:spPr>
        <a:noFill/>
        <a:ln w="25400">
          <a:noFill/>
        </a:ln>
      </c:spPr>
    </c:plotArea>
    <c:plotVisOnly val="1"/>
    <c:dispBlanksAs val="gap"/>
    <c:showDLblsOverMax val="0"/>
  </c:chart>
  <c:spPr>
    <a:noFill/>
    <a:ln w="9525">
      <a:noFill/>
    </a:ln>
  </c:spPr>
  <c:txPr>
    <a:bodyPr/>
    <a:lstStyle/>
    <a:p>
      <a:pPr>
        <a:defRPr sz="600" b="0" i="0" u="none" strike="noStrike" baseline="0">
          <a:solidFill>
            <a:srgbClr val="000000"/>
          </a:solidFill>
          <a:latin typeface="Arial"/>
          <a:ea typeface="Arial"/>
          <a:cs typeface="Arial"/>
        </a:defRPr>
      </a:pPr>
      <a:endParaRPr lang="es-MX"/>
    </a:p>
  </c:txPr>
  <c:externalData r:id="rId2">
    <c:autoUpdate val="0"/>
  </c:externalData>
  <c:userShapes r:id="rId3"/>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37"/>
    </mc:Choice>
    <mc:Fallback>
      <c:style val="37"/>
    </mc:Fallback>
  </mc:AlternateContent>
  <c:chart>
    <c:autoTitleDeleted val="1"/>
    <c:plotArea>
      <c:layout>
        <c:manualLayout>
          <c:layoutTarget val="inner"/>
          <c:xMode val="edge"/>
          <c:yMode val="edge"/>
          <c:x val="5.0015964499282951E-2"/>
          <c:y val="2.2345236156488712E-2"/>
          <c:w val="0.80852522300691798"/>
          <c:h val="0.87677380593488685"/>
        </c:manualLayout>
      </c:layout>
      <c:lineChart>
        <c:grouping val="standard"/>
        <c:varyColors val="0"/>
        <c:ser>
          <c:idx val="0"/>
          <c:order val="0"/>
          <c:tx>
            <c:strRef>
              <c:f>Gráficas!$M$5</c:f>
              <c:strCache>
                <c:ptCount val="1"/>
                <c:pt idx="0">
                  <c:v>ICC (Balance de respuestas)</c:v>
                </c:pt>
              </c:strCache>
            </c:strRef>
          </c:tx>
          <c:spPr>
            <a:ln w="31750">
              <a:solidFill>
                <a:srgbClr val="00727C"/>
              </a:solidFill>
            </a:ln>
          </c:spPr>
          <c:marker>
            <c:symbol val="none"/>
          </c:marker>
          <c:cat>
            <c:numRef>
              <c:f>Gráficas!$A$6:$A$220</c:f>
              <c:numCache>
                <c:formatCode>mmm\-yy</c:formatCode>
                <c:ptCount val="215"/>
                <c:pt idx="0">
                  <c:v>36982</c:v>
                </c:pt>
                <c:pt idx="1">
                  <c:v>37012</c:v>
                </c:pt>
                <c:pt idx="2">
                  <c:v>37043</c:v>
                </c:pt>
                <c:pt idx="3">
                  <c:v>37073</c:v>
                </c:pt>
                <c:pt idx="4">
                  <c:v>37104</c:v>
                </c:pt>
                <c:pt idx="5">
                  <c:v>37135</c:v>
                </c:pt>
                <c:pt idx="6">
                  <c:v>37165</c:v>
                </c:pt>
                <c:pt idx="7">
                  <c:v>37196</c:v>
                </c:pt>
                <c:pt idx="8">
                  <c:v>37226</c:v>
                </c:pt>
                <c:pt idx="9">
                  <c:v>37257</c:v>
                </c:pt>
                <c:pt idx="10">
                  <c:v>37288</c:v>
                </c:pt>
                <c:pt idx="11">
                  <c:v>37316</c:v>
                </c:pt>
                <c:pt idx="12">
                  <c:v>37347</c:v>
                </c:pt>
                <c:pt idx="13">
                  <c:v>37377</c:v>
                </c:pt>
                <c:pt idx="14">
                  <c:v>37408</c:v>
                </c:pt>
                <c:pt idx="15">
                  <c:v>37438</c:v>
                </c:pt>
                <c:pt idx="16">
                  <c:v>37469</c:v>
                </c:pt>
                <c:pt idx="17">
                  <c:v>37500</c:v>
                </c:pt>
                <c:pt idx="18">
                  <c:v>37530</c:v>
                </c:pt>
                <c:pt idx="19">
                  <c:v>37561</c:v>
                </c:pt>
                <c:pt idx="20">
                  <c:v>37591</c:v>
                </c:pt>
                <c:pt idx="21">
                  <c:v>37622</c:v>
                </c:pt>
                <c:pt idx="22">
                  <c:v>37653</c:v>
                </c:pt>
                <c:pt idx="23">
                  <c:v>37681</c:v>
                </c:pt>
                <c:pt idx="24">
                  <c:v>37712</c:v>
                </c:pt>
                <c:pt idx="25">
                  <c:v>37742</c:v>
                </c:pt>
                <c:pt idx="26">
                  <c:v>37773</c:v>
                </c:pt>
                <c:pt idx="27">
                  <c:v>37803</c:v>
                </c:pt>
                <c:pt idx="28">
                  <c:v>37834</c:v>
                </c:pt>
                <c:pt idx="29">
                  <c:v>37865</c:v>
                </c:pt>
                <c:pt idx="30">
                  <c:v>37895</c:v>
                </c:pt>
                <c:pt idx="31">
                  <c:v>37926</c:v>
                </c:pt>
                <c:pt idx="32">
                  <c:v>37956</c:v>
                </c:pt>
                <c:pt idx="33">
                  <c:v>37987</c:v>
                </c:pt>
                <c:pt idx="34">
                  <c:v>38018</c:v>
                </c:pt>
                <c:pt idx="35">
                  <c:v>38047</c:v>
                </c:pt>
                <c:pt idx="36">
                  <c:v>38078</c:v>
                </c:pt>
                <c:pt idx="37">
                  <c:v>38108</c:v>
                </c:pt>
                <c:pt idx="38">
                  <c:v>38139</c:v>
                </c:pt>
                <c:pt idx="39">
                  <c:v>38169</c:v>
                </c:pt>
                <c:pt idx="40">
                  <c:v>38200</c:v>
                </c:pt>
                <c:pt idx="41">
                  <c:v>38231</c:v>
                </c:pt>
                <c:pt idx="42">
                  <c:v>38261</c:v>
                </c:pt>
                <c:pt idx="43">
                  <c:v>38292</c:v>
                </c:pt>
                <c:pt idx="44">
                  <c:v>38322</c:v>
                </c:pt>
                <c:pt idx="45">
                  <c:v>38353</c:v>
                </c:pt>
                <c:pt idx="46">
                  <c:v>38384</c:v>
                </c:pt>
                <c:pt idx="47">
                  <c:v>38412</c:v>
                </c:pt>
                <c:pt idx="48">
                  <c:v>38443</c:v>
                </c:pt>
                <c:pt idx="49">
                  <c:v>38473</c:v>
                </c:pt>
                <c:pt idx="50">
                  <c:v>38504</c:v>
                </c:pt>
                <c:pt idx="51">
                  <c:v>38534</c:v>
                </c:pt>
                <c:pt idx="52">
                  <c:v>38565</c:v>
                </c:pt>
                <c:pt idx="53">
                  <c:v>38596</c:v>
                </c:pt>
                <c:pt idx="54">
                  <c:v>38626</c:v>
                </c:pt>
                <c:pt idx="55">
                  <c:v>38657</c:v>
                </c:pt>
                <c:pt idx="56">
                  <c:v>38687</c:v>
                </c:pt>
                <c:pt idx="57">
                  <c:v>38718</c:v>
                </c:pt>
                <c:pt idx="58">
                  <c:v>38749</c:v>
                </c:pt>
                <c:pt idx="59">
                  <c:v>38777</c:v>
                </c:pt>
                <c:pt idx="60">
                  <c:v>38808</c:v>
                </c:pt>
                <c:pt idx="61">
                  <c:v>38838</c:v>
                </c:pt>
                <c:pt idx="62">
                  <c:v>38869</c:v>
                </c:pt>
                <c:pt idx="63">
                  <c:v>38899</c:v>
                </c:pt>
                <c:pt idx="64">
                  <c:v>38930</c:v>
                </c:pt>
                <c:pt idx="65">
                  <c:v>38961</c:v>
                </c:pt>
                <c:pt idx="66">
                  <c:v>38991</c:v>
                </c:pt>
                <c:pt idx="67">
                  <c:v>39022</c:v>
                </c:pt>
                <c:pt idx="68">
                  <c:v>39052</c:v>
                </c:pt>
                <c:pt idx="69">
                  <c:v>39083</c:v>
                </c:pt>
                <c:pt idx="70">
                  <c:v>39114</c:v>
                </c:pt>
                <c:pt idx="71">
                  <c:v>39142</c:v>
                </c:pt>
                <c:pt idx="72">
                  <c:v>39173</c:v>
                </c:pt>
                <c:pt idx="73">
                  <c:v>39203</c:v>
                </c:pt>
                <c:pt idx="74">
                  <c:v>39234</c:v>
                </c:pt>
                <c:pt idx="75">
                  <c:v>39264</c:v>
                </c:pt>
                <c:pt idx="76">
                  <c:v>39295</c:v>
                </c:pt>
                <c:pt idx="77">
                  <c:v>39326</c:v>
                </c:pt>
                <c:pt idx="78">
                  <c:v>39356</c:v>
                </c:pt>
                <c:pt idx="79">
                  <c:v>39387</c:v>
                </c:pt>
                <c:pt idx="80">
                  <c:v>39417</c:v>
                </c:pt>
                <c:pt idx="81">
                  <c:v>39448</c:v>
                </c:pt>
                <c:pt idx="82">
                  <c:v>39479</c:v>
                </c:pt>
                <c:pt idx="83">
                  <c:v>39508</c:v>
                </c:pt>
                <c:pt idx="84">
                  <c:v>39539</c:v>
                </c:pt>
                <c:pt idx="85">
                  <c:v>39569</c:v>
                </c:pt>
                <c:pt idx="86">
                  <c:v>39600</c:v>
                </c:pt>
                <c:pt idx="87">
                  <c:v>39630</c:v>
                </c:pt>
                <c:pt idx="88">
                  <c:v>39661</c:v>
                </c:pt>
                <c:pt idx="89">
                  <c:v>39692</c:v>
                </c:pt>
                <c:pt idx="90">
                  <c:v>39722</c:v>
                </c:pt>
                <c:pt idx="91">
                  <c:v>39753</c:v>
                </c:pt>
                <c:pt idx="92">
                  <c:v>39783</c:v>
                </c:pt>
                <c:pt idx="93">
                  <c:v>39814</c:v>
                </c:pt>
                <c:pt idx="94">
                  <c:v>39845</c:v>
                </c:pt>
                <c:pt idx="95">
                  <c:v>39873</c:v>
                </c:pt>
                <c:pt idx="96">
                  <c:v>39904</c:v>
                </c:pt>
                <c:pt idx="97">
                  <c:v>39934</c:v>
                </c:pt>
                <c:pt idx="98">
                  <c:v>39965</c:v>
                </c:pt>
                <c:pt idx="99">
                  <c:v>39995</c:v>
                </c:pt>
                <c:pt idx="100">
                  <c:v>40026</c:v>
                </c:pt>
                <c:pt idx="101">
                  <c:v>40057</c:v>
                </c:pt>
                <c:pt idx="102">
                  <c:v>40087</c:v>
                </c:pt>
                <c:pt idx="103">
                  <c:v>40118</c:v>
                </c:pt>
                <c:pt idx="104">
                  <c:v>40148</c:v>
                </c:pt>
                <c:pt idx="105">
                  <c:v>40179</c:v>
                </c:pt>
                <c:pt idx="106">
                  <c:v>40210</c:v>
                </c:pt>
                <c:pt idx="107">
                  <c:v>40238</c:v>
                </c:pt>
                <c:pt idx="108">
                  <c:v>40269</c:v>
                </c:pt>
                <c:pt idx="109">
                  <c:v>40299</c:v>
                </c:pt>
                <c:pt idx="110">
                  <c:v>40330</c:v>
                </c:pt>
                <c:pt idx="111">
                  <c:v>40360</c:v>
                </c:pt>
                <c:pt idx="112">
                  <c:v>40391</c:v>
                </c:pt>
                <c:pt idx="113">
                  <c:v>40422</c:v>
                </c:pt>
                <c:pt idx="114">
                  <c:v>40452</c:v>
                </c:pt>
                <c:pt idx="115">
                  <c:v>40483</c:v>
                </c:pt>
                <c:pt idx="116">
                  <c:v>40513</c:v>
                </c:pt>
                <c:pt idx="117">
                  <c:v>40544</c:v>
                </c:pt>
                <c:pt idx="118">
                  <c:v>40575</c:v>
                </c:pt>
                <c:pt idx="119">
                  <c:v>40603</c:v>
                </c:pt>
                <c:pt idx="120">
                  <c:v>40634</c:v>
                </c:pt>
                <c:pt idx="121">
                  <c:v>40664</c:v>
                </c:pt>
                <c:pt idx="122">
                  <c:v>40695</c:v>
                </c:pt>
                <c:pt idx="123">
                  <c:v>40725</c:v>
                </c:pt>
                <c:pt idx="124">
                  <c:v>40756</c:v>
                </c:pt>
                <c:pt idx="125">
                  <c:v>40787</c:v>
                </c:pt>
                <c:pt idx="126">
                  <c:v>40817</c:v>
                </c:pt>
                <c:pt idx="127">
                  <c:v>40848</c:v>
                </c:pt>
                <c:pt idx="128">
                  <c:v>40878</c:v>
                </c:pt>
                <c:pt idx="129">
                  <c:v>40909</c:v>
                </c:pt>
                <c:pt idx="130">
                  <c:v>40940</c:v>
                </c:pt>
                <c:pt idx="131">
                  <c:v>40969</c:v>
                </c:pt>
                <c:pt idx="132">
                  <c:v>41000</c:v>
                </c:pt>
                <c:pt idx="133">
                  <c:v>41030</c:v>
                </c:pt>
                <c:pt idx="134">
                  <c:v>41061</c:v>
                </c:pt>
                <c:pt idx="135">
                  <c:v>41091</c:v>
                </c:pt>
                <c:pt idx="136">
                  <c:v>41122</c:v>
                </c:pt>
                <c:pt idx="137">
                  <c:v>41153</c:v>
                </c:pt>
                <c:pt idx="138">
                  <c:v>41183</c:v>
                </c:pt>
                <c:pt idx="139">
                  <c:v>41214</c:v>
                </c:pt>
                <c:pt idx="140">
                  <c:v>41244</c:v>
                </c:pt>
                <c:pt idx="141">
                  <c:v>41275</c:v>
                </c:pt>
                <c:pt idx="142">
                  <c:v>41306</c:v>
                </c:pt>
                <c:pt idx="143">
                  <c:v>41334</c:v>
                </c:pt>
                <c:pt idx="144">
                  <c:v>41365</c:v>
                </c:pt>
                <c:pt idx="145">
                  <c:v>41395</c:v>
                </c:pt>
                <c:pt idx="146">
                  <c:v>41426</c:v>
                </c:pt>
                <c:pt idx="147">
                  <c:v>41456</c:v>
                </c:pt>
                <c:pt idx="148">
                  <c:v>41487</c:v>
                </c:pt>
                <c:pt idx="149">
                  <c:v>41518</c:v>
                </c:pt>
                <c:pt idx="150">
                  <c:v>41548</c:v>
                </c:pt>
                <c:pt idx="151">
                  <c:v>41579</c:v>
                </c:pt>
                <c:pt idx="152">
                  <c:v>41609</c:v>
                </c:pt>
                <c:pt idx="153">
                  <c:v>41640</c:v>
                </c:pt>
                <c:pt idx="154">
                  <c:v>41671</c:v>
                </c:pt>
                <c:pt idx="155">
                  <c:v>41699</c:v>
                </c:pt>
                <c:pt idx="156">
                  <c:v>41730</c:v>
                </c:pt>
                <c:pt idx="157">
                  <c:v>41760</c:v>
                </c:pt>
                <c:pt idx="158">
                  <c:v>41791</c:v>
                </c:pt>
                <c:pt idx="159">
                  <c:v>41821</c:v>
                </c:pt>
                <c:pt idx="160">
                  <c:v>41852</c:v>
                </c:pt>
                <c:pt idx="161">
                  <c:v>41883</c:v>
                </c:pt>
                <c:pt idx="162">
                  <c:v>41913</c:v>
                </c:pt>
                <c:pt idx="163">
                  <c:v>41944</c:v>
                </c:pt>
                <c:pt idx="164">
                  <c:v>41974</c:v>
                </c:pt>
                <c:pt idx="165">
                  <c:v>42005</c:v>
                </c:pt>
                <c:pt idx="166">
                  <c:v>42036</c:v>
                </c:pt>
                <c:pt idx="167">
                  <c:v>42064</c:v>
                </c:pt>
                <c:pt idx="168">
                  <c:v>42095</c:v>
                </c:pt>
                <c:pt idx="169">
                  <c:v>42125</c:v>
                </c:pt>
                <c:pt idx="170">
                  <c:v>42156</c:v>
                </c:pt>
                <c:pt idx="171">
                  <c:v>42186</c:v>
                </c:pt>
                <c:pt idx="172">
                  <c:v>42217</c:v>
                </c:pt>
                <c:pt idx="173">
                  <c:v>42248</c:v>
                </c:pt>
                <c:pt idx="174">
                  <c:v>42278</c:v>
                </c:pt>
                <c:pt idx="175">
                  <c:v>42309</c:v>
                </c:pt>
                <c:pt idx="176">
                  <c:v>42339</c:v>
                </c:pt>
                <c:pt idx="177">
                  <c:v>42370</c:v>
                </c:pt>
                <c:pt idx="178">
                  <c:v>42401</c:v>
                </c:pt>
                <c:pt idx="179">
                  <c:v>42430</c:v>
                </c:pt>
                <c:pt idx="180">
                  <c:v>42461</c:v>
                </c:pt>
                <c:pt idx="181">
                  <c:v>42491</c:v>
                </c:pt>
                <c:pt idx="182">
                  <c:v>42522</c:v>
                </c:pt>
                <c:pt idx="183">
                  <c:v>42552</c:v>
                </c:pt>
                <c:pt idx="184">
                  <c:v>42583</c:v>
                </c:pt>
                <c:pt idx="185">
                  <c:v>42614</c:v>
                </c:pt>
                <c:pt idx="186">
                  <c:v>42644</c:v>
                </c:pt>
                <c:pt idx="187">
                  <c:v>42675</c:v>
                </c:pt>
                <c:pt idx="188">
                  <c:v>42705</c:v>
                </c:pt>
                <c:pt idx="189">
                  <c:v>42736</c:v>
                </c:pt>
                <c:pt idx="190">
                  <c:v>42767</c:v>
                </c:pt>
                <c:pt idx="191">
                  <c:v>42795</c:v>
                </c:pt>
                <c:pt idx="192">
                  <c:v>42826</c:v>
                </c:pt>
                <c:pt idx="193">
                  <c:v>42856</c:v>
                </c:pt>
                <c:pt idx="194">
                  <c:v>42887</c:v>
                </c:pt>
                <c:pt idx="195">
                  <c:v>42917</c:v>
                </c:pt>
                <c:pt idx="196">
                  <c:v>42948</c:v>
                </c:pt>
                <c:pt idx="197">
                  <c:v>42979</c:v>
                </c:pt>
                <c:pt idx="198">
                  <c:v>43009</c:v>
                </c:pt>
                <c:pt idx="199">
                  <c:v>43040</c:v>
                </c:pt>
                <c:pt idx="200">
                  <c:v>43070</c:v>
                </c:pt>
                <c:pt idx="201">
                  <c:v>43101</c:v>
                </c:pt>
                <c:pt idx="202">
                  <c:v>43132</c:v>
                </c:pt>
                <c:pt idx="203">
                  <c:v>43160</c:v>
                </c:pt>
                <c:pt idx="204">
                  <c:v>43191</c:v>
                </c:pt>
                <c:pt idx="205">
                  <c:v>43221</c:v>
                </c:pt>
                <c:pt idx="206">
                  <c:v>43252</c:v>
                </c:pt>
                <c:pt idx="207">
                  <c:v>43282</c:v>
                </c:pt>
                <c:pt idx="208">
                  <c:v>43313</c:v>
                </c:pt>
                <c:pt idx="209">
                  <c:v>43344</c:v>
                </c:pt>
                <c:pt idx="210">
                  <c:v>43374</c:v>
                </c:pt>
                <c:pt idx="211">
                  <c:v>43405</c:v>
                </c:pt>
                <c:pt idx="212">
                  <c:v>43435</c:v>
                </c:pt>
                <c:pt idx="213">
                  <c:v>43466</c:v>
                </c:pt>
                <c:pt idx="214">
                  <c:v>43497</c:v>
                </c:pt>
              </c:numCache>
            </c:numRef>
          </c:cat>
          <c:val>
            <c:numRef>
              <c:f>Gráficas!$M$6:$M$220</c:f>
              <c:numCache>
                <c:formatCode>0.00</c:formatCode>
                <c:ptCount val="215"/>
                <c:pt idx="0">
                  <c:v>46.908743902772997</c:v>
                </c:pt>
                <c:pt idx="1">
                  <c:v>44.442769785243001</c:v>
                </c:pt>
                <c:pt idx="2">
                  <c:v>44.006721702920998</c:v>
                </c:pt>
                <c:pt idx="3">
                  <c:v>46.133348837767997</c:v>
                </c:pt>
                <c:pt idx="4">
                  <c:v>47.372014366588999</c:v>
                </c:pt>
                <c:pt idx="5">
                  <c:v>44.659635832151999</c:v>
                </c:pt>
                <c:pt idx="6">
                  <c:v>42.291847638325002</c:v>
                </c:pt>
                <c:pt idx="7">
                  <c:v>42.709712813056001</c:v>
                </c:pt>
                <c:pt idx="8">
                  <c:v>42.613688525611998</c:v>
                </c:pt>
                <c:pt idx="9">
                  <c:v>36.866083642375003</c:v>
                </c:pt>
                <c:pt idx="10">
                  <c:v>38.304284567342002</c:v>
                </c:pt>
                <c:pt idx="11">
                  <c:v>39.581869830979997</c:v>
                </c:pt>
                <c:pt idx="12">
                  <c:v>40.069743213004998</c:v>
                </c:pt>
                <c:pt idx="13">
                  <c:v>40.931189658912999</c:v>
                </c:pt>
                <c:pt idx="14">
                  <c:v>41.034379849868998</c:v>
                </c:pt>
                <c:pt idx="15">
                  <c:v>41.602706737887999</c:v>
                </c:pt>
                <c:pt idx="16">
                  <c:v>42.292800774912003</c:v>
                </c:pt>
                <c:pt idx="17">
                  <c:v>42.014209767966001</c:v>
                </c:pt>
                <c:pt idx="18">
                  <c:v>41.812680662467997</c:v>
                </c:pt>
                <c:pt idx="19">
                  <c:v>43.268820265298999</c:v>
                </c:pt>
                <c:pt idx="20">
                  <c:v>42.314617385193998</c:v>
                </c:pt>
                <c:pt idx="21">
                  <c:v>40.797244279259999</c:v>
                </c:pt>
                <c:pt idx="22">
                  <c:v>39.835327273475002</c:v>
                </c:pt>
                <c:pt idx="23">
                  <c:v>37.606787028781</c:v>
                </c:pt>
                <c:pt idx="24">
                  <c:v>40.233164134340001</c:v>
                </c:pt>
                <c:pt idx="25">
                  <c:v>40.294784567565998</c:v>
                </c:pt>
                <c:pt idx="26">
                  <c:v>40.910423350088003</c:v>
                </c:pt>
                <c:pt idx="27">
                  <c:v>40.942105728023002</c:v>
                </c:pt>
                <c:pt idx="28">
                  <c:v>40.878924866117998</c:v>
                </c:pt>
                <c:pt idx="29">
                  <c:v>40.115372765215</c:v>
                </c:pt>
                <c:pt idx="30">
                  <c:v>40.547650265310999</c:v>
                </c:pt>
                <c:pt idx="31">
                  <c:v>40.190372156445001</c:v>
                </c:pt>
                <c:pt idx="32">
                  <c:v>38.997295287324</c:v>
                </c:pt>
                <c:pt idx="33">
                  <c:v>39.555939449001002</c:v>
                </c:pt>
                <c:pt idx="34">
                  <c:v>40.080969223590003</c:v>
                </c:pt>
                <c:pt idx="35">
                  <c:v>39.252608462038999</c:v>
                </c:pt>
                <c:pt idx="36">
                  <c:v>39.93808448707</c:v>
                </c:pt>
                <c:pt idx="37">
                  <c:v>40.491819467116002</c:v>
                </c:pt>
                <c:pt idx="38">
                  <c:v>40.764919534268003</c:v>
                </c:pt>
                <c:pt idx="39">
                  <c:v>39.568150626075997</c:v>
                </c:pt>
                <c:pt idx="40">
                  <c:v>39.172494235056</c:v>
                </c:pt>
                <c:pt idx="41">
                  <c:v>40.073643295282999</c:v>
                </c:pt>
                <c:pt idx="42">
                  <c:v>39.738832815123999</c:v>
                </c:pt>
                <c:pt idx="43">
                  <c:v>40.169650016037998</c:v>
                </c:pt>
                <c:pt idx="44">
                  <c:v>41.060680687571001</c:v>
                </c:pt>
                <c:pt idx="45">
                  <c:v>41.958043184912</c:v>
                </c:pt>
                <c:pt idx="46">
                  <c:v>43.835912418188002</c:v>
                </c:pt>
                <c:pt idx="47">
                  <c:v>42.392369904250003</c:v>
                </c:pt>
                <c:pt idx="48">
                  <c:v>41.259315416827</c:v>
                </c:pt>
                <c:pt idx="49">
                  <c:v>40.184379328799999</c:v>
                </c:pt>
                <c:pt idx="50">
                  <c:v>40.907041663347997</c:v>
                </c:pt>
                <c:pt idx="51">
                  <c:v>41.010315780111</c:v>
                </c:pt>
                <c:pt idx="52">
                  <c:v>40.028750224070997</c:v>
                </c:pt>
                <c:pt idx="53">
                  <c:v>41.544286122972998</c:v>
                </c:pt>
                <c:pt idx="54">
                  <c:v>42.626113888718997</c:v>
                </c:pt>
                <c:pt idx="55">
                  <c:v>43.160656706970997</c:v>
                </c:pt>
                <c:pt idx="56">
                  <c:v>43.582508192234997</c:v>
                </c:pt>
                <c:pt idx="57">
                  <c:v>43.875508420378999</c:v>
                </c:pt>
                <c:pt idx="58">
                  <c:v>44.516249965405002</c:v>
                </c:pt>
                <c:pt idx="59">
                  <c:v>45.124409178021999</c:v>
                </c:pt>
                <c:pt idx="60">
                  <c:v>44.830468999185001</c:v>
                </c:pt>
                <c:pt idx="61">
                  <c:v>44.342443163494003</c:v>
                </c:pt>
                <c:pt idx="62">
                  <c:v>44.248774472477997</c:v>
                </c:pt>
                <c:pt idx="63">
                  <c:v>44.796968773228997</c:v>
                </c:pt>
                <c:pt idx="64">
                  <c:v>44.567551849689004</c:v>
                </c:pt>
                <c:pt idx="65">
                  <c:v>44.681851228406003</c:v>
                </c:pt>
                <c:pt idx="66">
                  <c:v>45.020489690308999</c:v>
                </c:pt>
                <c:pt idx="67">
                  <c:v>44.244180611860003</c:v>
                </c:pt>
                <c:pt idx="68">
                  <c:v>44.053576152307997</c:v>
                </c:pt>
                <c:pt idx="69">
                  <c:v>42.640078163950001</c:v>
                </c:pt>
                <c:pt idx="70">
                  <c:v>42.952079530069</c:v>
                </c:pt>
                <c:pt idx="71">
                  <c:v>43.223212708961</c:v>
                </c:pt>
                <c:pt idx="72">
                  <c:v>43.424299858958001</c:v>
                </c:pt>
                <c:pt idx="73">
                  <c:v>43.669504996127003</c:v>
                </c:pt>
                <c:pt idx="74">
                  <c:v>43.164904363672001</c:v>
                </c:pt>
                <c:pt idx="75">
                  <c:v>42.869188783344001</c:v>
                </c:pt>
                <c:pt idx="76">
                  <c:v>43.397482891947</c:v>
                </c:pt>
                <c:pt idx="77">
                  <c:v>42.433116673044999</c:v>
                </c:pt>
                <c:pt idx="78">
                  <c:v>41.964701899018003</c:v>
                </c:pt>
                <c:pt idx="79">
                  <c:v>41.816289513621001</c:v>
                </c:pt>
                <c:pt idx="80">
                  <c:v>42.172327148971</c:v>
                </c:pt>
                <c:pt idx="81">
                  <c:v>42.062344354985001</c:v>
                </c:pt>
                <c:pt idx="82">
                  <c:v>41.799109834733997</c:v>
                </c:pt>
                <c:pt idx="83">
                  <c:v>41.755286729834999</c:v>
                </c:pt>
                <c:pt idx="84">
                  <c:v>40.137910065461</c:v>
                </c:pt>
                <c:pt idx="85">
                  <c:v>39.040297606932</c:v>
                </c:pt>
                <c:pt idx="86">
                  <c:v>37.706759128236001</c:v>
                </c:pt>
                <c:pt idx="87">
                  <c:v>36.469546098210998</c:v>
                </c:pt>
                <c:pt idx="88">
                  <c:v>36.659693031414001</c:v>
                </c:pt>
                <c:pt idx="89">
                  <c:v>36.054139944644</c:v>
                </c:pt>
                <c:pt idx="90">
                  <c:v>34.819297304141998</c:v>
                </c:pt>
                <c:pt idx="91">
                  <c:v>35.748107660773002</c:v>
                </c:pt>
                <c:pt idx="92">
                  <c:v>34.627367205154997</c:v>
                </c:pt>
                <c:pt idx="93">
                  <c:v>34.247163215108998</c:v>
                </c:pt>
                <c:pt idx="94">
                  <c:v>33.817981536775001</c:v>
                </c:pt>
                <c:pt idx="95">
                  <c:v>33.538883561223997</c:v>
                </c:pt>
                <c:pt idx="96">
                  <c:v>34.611558523188997</c:v>
                </c:pt>
                <c:pt idx="97">
                  <c:v>33.415458286365002</c:v>
                </c:pt>
                <c:pt idx="98">
                  <c:v>34.141824552159001</c:v>
                </c:pt>
                <c:pt idx="99">
                  <c:v>35.630233419936999</c:v>
                </c:pt>
                <c:pt idx="100">
                  <c:v>33.958378084419998</c:v>
                </c:pt>
                <c:pt idx="101">
                  <c:v>33.899135511807003</c:v>
                </c:pt>
                <c:pt idx="102">
                  <c:v>33.196714633798003</c:v>
                </c:pt>
                <c:pt idx="103">
                  <c:v>33.952131242648001</c:v>
                </c:pt>
                <c:pt idx="104">
                  <c:v>33.756888561615</c:v>
                </c:pt>
                <c:pt idx="105">
                  <c:v>34.550854737812003</c:v>
                </c:pt>
                <c:pt idx="106">
                  <c:v>34.644398253722997</c:v>
                </c:pt>
                <c:pt idx="107">
                  <c:v>34.882149012353999</c:v>
                </c:pt>
                <c:pt idx="108">
                  <c:v>35.072977107687002</c:v>
                </c:pt>
                <c:pt idx="109">
                  <c:v>35.928700145257999</c:v>
                </c:pt>
                <c:pt idx="110">
                  <c:v>36.598895036027002</c:v>
                </c:pt>
                <c:pt idx="111">
                  <c:v>36.270197412649999</c:v>
                </c:pt>
                <c:pt idx="112">
                  <c:v>36.574926894472</c:v>
                </c:pt>
                <c:pt idx="113">
                  <c:v>37.745786516445001</c:v>
                </c:pt>
                <c:pt idx="114">
                  <c:v>38.061339128360999</c:v>
                </c:pt>
                <c:pt idx="115">
                  <c:v>38.077171575862003</c:v>
                </c:pt>
                <c:pt idx="116">
                  <c:v>38.048652429770002</c:v>
                </c:pt>
                <c:pt idx="117">
                  <c:v>38.110896868963003</c:v>
                </c:pt>
                <c:pt idx="118">
                  <c:v>38.885263722923</c:v>
                </c:pt>
                <c:pt idx="119">
                  <c:v>38.612301996962003</c:v>
                </c:pt>
                <c:pt idx="120">
                  <c:v>37.657319304171999</c:v>
                </c:pt>
                <c:pt idx="121">
                  <c:v>37.698839039726003</c:v>
                </c:pt>
                <c:pt idx="122">
                  <c:v>38.528441041116999</c:v>
                </c:pt>
                <c:pt idx="123">
                  <c:v>38.932015945503998</c:v>
                </c:pt>
                <c:pt idx="124">
                  <c:v>38.324302627253999</c:v>
                </c:pt>
                <c:pt idx="125">
                  <c:v>38.000973937567998</c:v>
                </c:pt>
                <c:pt idx="126">
                  <c:v>38.265271368470998</c:v>
                </c:pt>
                <c:pt idx="127">
                  <c:v>38.280939649307001</c:v>
                </c:pt>
                <c:pt idx="128">
                  <c:v>37.617405224755998</c:v>
                </c:pt>
                <c:pt idx="129">
                  <c:v>39.053475827042</c:v>
                </c:pt>
                <c:pt idx="130">
                  <c:v>39.517739864893002</c:v>
                </c:pt>
                <c:pt idx="131">
                  <c:v>39.125513640897999</c:v>
                </c:pt>
                <c:pt idx="132">
                  <c:v>40.268852463099002</c:v>
                </c:pt>
                <c:pt idx="133">
                  <c:v>40.027273685598999</c:v>
                </c:pt>
                <c:pt idx="134">
                  <c:v>39.420703848210003</c:v>
                </c:pt>
                <c:pt idx="135">
                  <c:v>40.255217487884998</c:v>
                </c:pt>
                <c:pt idx="136">
                  <c:v>40.266962724065998</c:v>
                </c:pt>
                <c:pt idx="137">
                  <c:v>39.014447835391998</c:v>
                </c:pt>
                <c:pt idx="138">
                  <c:v>40.093714468323</c:v>
                </c:pt>
                <c:pt idx="139">
                  <c:v>39.869818733875</c:v>
                </c:pt>
                <c:pt idx="140">
                  <c:v>41.014462689547003</c:v>
                </c:pt>
                <c:pt idx="141">
                  <c:v>41.369263221468998</c:v>
                </c:pt>
                <c:pt idx="142">
                  <c:v>40.393114091710999</c:v>
                </c:pt>
                <c:pt idx="143">
                  <c:v>40.163817719044999</c:v>
                </c:pt>
                <c:pt idx="144">
                  <c:v>39.886854338672997</c:v>
                </c:pt>
                <c:pt idx="145">
                  <c:v>39.559106130712998</c:v>
                </c:pt>
                <c:pt idx="146">
                  <c:v>38.484556063527002</c:v>
                </c:pt>
                <c:pt idx="147">
                  <c:v>39.859800377094999</c:v>
                </c:pt>
                <c:pt idx="148">
                  <c:v>40.134198656835999</c:v>
                </c:pt>
                <c:pt idx="149">
                  <c:v>38.975593884449999</c:v>
                </c:pt>
                <c:pt idx="150">
                  <c:v>38.371100800264003</c:v>
                </c:pt>
                <c:pt idx="151">
                  <c:v>37.412387863282</c:v>
                </c:pt>
                <c:pt idx="152">
                  <c:v>37.132162974910003</c:v>
                </c:pt>
                <c:pt idx="153">
                  <c:v>35.485147503961997</c:v>
                </c:pt>
                <c:pt idx="154">
                  <c:v>36.539277416879003</c:v>
                </c:pt>
                <c:pt idx="155">
                  <c:v>37.399887636210998</c:v>
                </c:pt>
                <c:pt idx="156">
                  <c:v>37.698795124583</c:v>
                </c:pt>
                <c:pt idx="157">
                  <c:v>37.709276444834003</c:v>
                </c:pt>
                <c:pt idx="158">
                  <c:v>37.611563029342001</c:v>
                </c:pt>
                <c:pt idx="159">
                  <c:v>36.904531731322997</c:v>
                </c:pt>
                <c:pt idx="160">
                  <c:v>37.163129651136003</c:v>
                </c:pt>
                <c:pt idx="161">
                  <c:v>38.090159693422997</c:v>
                </c:pt>
                <c:pt idx="162">
                  <c:v>37.832516092003999</c:v>
                </c:pt>
                <c:pt idx="163">
                  <c:v>38.641158220218003</c:v>
                </c:pt>
                <c:pt idx="164">
                  <c:v>38.323428583732998</c:v>
                </c:pt>
                <c:pt idx="165">
                  <c:v>38.169804345678997</c:v>
                </c:pt>
                <c:pt idx="166">
                  <c:v>38.507748106645998</c:v>
                </c:pt>
                <c:pt idx="167">
                  <c:v>38.934916405087002</c:v>
                </c:pt>
                <c:pt idx="168">
                  <c:v>37.998824419858003</c:v>
                </c:pt>
                <c:pt idx="169">
                  <c:v>37.852199717494003</c:v>
                </c:pt>
                <c:pt idx="170">
                  <c:v>38.768352375021003</c:v>
                </c:pt>
                <c:pt idx="171">
                  <c:v>37.563708304709998</c:v>
                </c:pt>
                <c:pt idx="172">
                  <c:v>37.159178480325998</c:v>
                </c:pt>
                <c:pt idx="173">
                  <c:v>37.306120384488999</c:v>
                </c:pt>
                <c:pt idx="174">
                  <c:v>37.826128937975</c:v>
                </c:pt>
                <c:pt idx="175">
                  <c:v>38.047034312946998</c:v>
                </c:pt>
                <c:pt idx="176">
                  <c:v>37.933771908765998</c:v>
                </c:pt>
                <c:pt idx="177">
                  <c:v>38.488963804653999</c:v>
                </c:pt>
                <c:pt idx="178">
                  <c:v>37.768237731246003</c:v>
                </c:pt>
                <c:pt idx="179">
                  <c:v>37.346687277149996</c:v>
                </c:pt>
                <c:pt idx="180">
                  <c:v>37.001529542027001</c:v>
                </c:pt>
                <c:pt idx="181">
                  <c:v>37.325063092975</c:v>
                </c:pt>
                <c:pt idx="182">
                  <c:v>38.016754660751999</c:v>
                </c:pt>
                <c:pt idx="183">
                  <c:v>35.922332469693004</c:v>
                </c:pt>
                <c:pt idx="184">
                  <c:v>35.408650618945003</c:v>
                </c:pt>
                <c:pt idx="185">
                  <c:v>34.573387383578002</c:v>
                </c:pt>
                <c:pt idx="186">
                  <c:v>34.947654087091998</c:v>
                </c:pt>
                <c:pt idx="187">
                  <c:v>34.603496568247998</c:v>
                </c:pt>
                <c:pt idx="188">
                  <c:v>35.101203243053</c:v>
                </c:pt>
                <c:pt idx="189">
                  <c:v>28.970148641472001</c:v>
                </c:pt>
                <c:pt idx="190">
                  <c:v>32.350494658087001</c:v>
                </c:pt>
                <c:pt idx="191">
                  <c:v>34.433032454961001</c:v>
                </c:pt>
                <c:pt idx="192">
                  <c:v>35.306345807611997</c:v>
                </c:pt>
                <c:pt idx="193">
                  <c:v>35.771372589212</c:v>
                </c:pt>
                <c:pt idx="194">
                  <c:v>35.762250419867001</c:v>
                </c:pt>
                <c:pt idx="195">
                  <c:v>35.810485466423003</c:v>
                </c:pt>
                <c:pt idx="196">
                  <c:v>36.148629774146997</c:v>
                </c:pt>
                <c:pt idx="197">
                  <c:v>36.547091028352</c:v>
                </c:pt>
                <c:pt idx="198">
                  <c:v>36.295916969507999</c:v>
                </c:pt>
                <c:pt idx="199">
                  <c:v>36.405433344427998</c:v>
                </c:pt>
                <c:pt idx="200">
                  <c:v>35.968493356281002</c:v>
                </c:pt>
                <c:pt idx="201">
                  <c:v>35.217582354641003</c:v>
                </c:pt>
                <c:pt idx="202">
                  <c:v>34.980721081991</c:v>
                </c:pt>
                <c:pt idx="203">
                  <c:v>35.077578527218002</c:v>
                </c:pt>
                <c:pt idx="204">
                  <c:v>36.061336653378</c:v>
                </c:pt>
                <c:pt idx="205">
                  <c:v>36.636984002822999</c:v>
                </c:pt>
                <c:pt idx="206">
                  <c:v>36.996163839066</c:v>
                </c:pt>
                <c:pt idx="207">
                  <c:v>42.419178281598001</c:v>
                </c:pt>
                <c:pt idx="208">
                  <c:v>42.434050341442997</c:v>
                </c:pt>
                <c:pt idx="209">
                  <c:v>41.778784947162997</c:v>
                </c:pt>
                <c:pt idx="210">
                  <c:v>42.330750093730998</c:v>
                </c:pt>
                <c:pt idx="211">
                  <c:v>41.381613221435998</c:v>
                </c:pt>
                <c:pt idx="212">
                  <c:v>44.509195572709999</c:v>
                </c:pt>
                <c:pt idx="213">
                  <c:v>46.494894104141999</c:v>
                </c:pt>
                <c:pt idx="214">
                  <c:v>48.813874747104002</c:v>
                </c:pt>
              </c:numCache>
            </c:numRef>
          </c:val>
          <c:smooth val="0"/>
          <c:extLst>
            <c:ext xmlns:c16="http://schemas.microsoft.com/office/drawing/2014/chart" uri="{C3380CC4-5D6E-409C-BE32-E72D297353CC}">
              <c16:uniqueId val="{00000000-C90F-4373-A1E4-4D33F6DC5F20}"/>
            </c:ext>
          </c:extLst>
        </c:ser>
        <c:dLbls>
          <c:showLegendKey val="0"/>
          <c:showVal val="0"/>
          <c:showCatName val="0"/>
          <c:showSerName val="0"/>
          <c:showPercent val="0"/>
          <c:showBubbleSize val="0"/>
        </c:dLbls>
        <c:marker val="1"/>
        <c:smooth val="0"/>
        <c:axId val="755084176"/>
        <c:axId val="755086352"/>
      </c:lineChart>
      <c:lineChart>
        <c:grouping val="standard"/>
        <c:varyColors val="0"/>
        <c:ser>
          <c:idx val="1"/>
          <c:order val="1"/>
          <c:tx>
            <c:strRef>
              <c:f>Gráficas!$K$5</c:f>
              <c:strCache>
                <c:ptCount val="1"/>
                <c:pt idx="0">
                  <c:v>Masa Salarial</c:v>
                </c:pt>
              </c:strCache>
            </c:strRef>
          </c:tx>
          <c:spPr>
            <a:ln w="31750">
              <a:solidFill>
                <a:schemeClr val="accent4"/>
              </a:solidFill>
            </a:ln>
          </c:spPr>
          <c:marker>
            <c:symbol val="none"/>
          </c:marker>
          <c:cat>
            <c:numRef>
              <c:f>Gráficas!$A$6:$A$220</c:f>
              <c:numCache>
                <c:formatCode>mmm\-yy</c:formatCode>
                <c:ptCount val="215"/>
                <c:pt idx="0">
                  <c:v>36982</c:v>
                </c:pt>
                <c:pt idx="1">
                  <c:v>37012</c:v>
                </c:pt>
                <c:pt idx="2">
                  <c:v>37043</c:v>
                </c:pt>
                <c:pt idx="3">
                  <c:v>37073</c:v>
                </c:pt>
                <c:pt idx="4">
                  <c:v>37104</c:v>
                </c:pt>
                <c:pt idx="5">
                  <c:v>37135</c:v>
                </c:pt>
                <c:pt idx="6">
                  <c:v>37165</c:v>
                </c:pt>
                <c:pt idx="7">
                  <c:v>37196</c:v>
                </c:pt>
                <c:pt idx="8">
                  <c:v>37226</c:v>
                </c:pt>
                <c:pt idx="9">
                  <c:v>37257</c:v>
                </c:pt>
                <c:pt idx="10">
                  <c:v>37288</c:v>
                </c:pt>
                <c:pt idx="11">
                  <c:v>37316</c:v>
                </c:pt>
                <c:pt idx="12">
                  <c:v>37347</c:v>
                </c:pt>
                <c:pt idx="13">
                  <c:v>37377</c:v>
                </c:pt>
                <c:pt idx="14">
                  <c:v>37408</c:v>
                </c:pt>
                <c:pt idx="15">
                  <c:v>37438</c:v>
                </c:pt>
                <c:pt idx="16">
                  <c:v>37469</c:v>
                </c:pt>
                <c:pt idx="17">
                  <c:v>37500</c:v>
                </c:pt>
                <c:pt idx="18">
                  <c:v>37530</c:v>
                </c:pt>
                <c:pt idx="19">
                  <c:v>37561</c:v>
                </c:pt>
                <c:pt idx="20">
                  <c:v>37591</c:v>
                </c:pt>
                <c:pt idx="21">
                  <c:v>37622</c:v>
                </c:pt>
                <c:pt idx="22">
                  <c:v>37653</c:v>
                </c:pt>
                <c:pt idx="23">
                  <c:v>37681</c:v>
                </c:pt>
                <c:pt idx="24">
                  <c:v>37712</c:v>
                </c:pt>
                <c:pt idx="25">
                  <c:v>37742</c:v>
                </c:pt>
                <c:pt idx="26">
                  <c:v>37773</c:v>
                </c:pt>
                <c:pt idx="27">
                  <c:v>37803</c:v>
                </c:pt>
                <c:pt idx="28">
                  <c:v>37834</c:v>
                </c:pt>
                <c:pt idx="29">
                  <c:v>37865</c:v>
                </c:pt>
                <c:pt idx="30">
                  <c:v>37895</c:v>
                </c:pt>
                <c:pt idx="31">
                  <c:v>37926</c:v>
                </c:pt>
                <c:pt idx="32">
                  <c:v>37956</c:v>
                </c:pt>
                <c:pt idx="33">
                  <c:v>37987</c:v>
                </c:pt>
                <c:pt idx="34">
                  <c:v>38018</c:v>
                </c:pt>
                <c:pt idx="35">
                  <c:v>38047</c:v>
                </c:pt>
                <c:pt idx="36">
                  <c:v>38078</c:v>
                </c:pt>
                <c:pt idx="37">
                  <c:v>38108</c:v>
                </c:pt>
                <c:pt idx="38">
                  <c:v>38139</c:v>
                </c:pt>
                <c:pt idx="39">
                  <c:v>38169</c:v>
                </c:pt>
                <c:pt idx="40">
                  <c:v>38200</c:v>
                </c:pt>
                <c:pt idx="41">
                  <c:v>38231</c:v>
                </c:pt>
                <c:pt idx="42">
                  <c:v>38261</c:v>
                </c:pt>
                <c:pt idx="43">
                  <c:v>38292</c:v>
                </c:pt>
                <c:pt idx="44">
                  <c:v>38322</c:v>
                </c:pt>
                <c:pt idx="45">
                  <c:v>38353</c:v>
                </c:pt>
                <c:pt idx="46">
                  <c:v>38384</c:v>
                </c:pt>
                <c:pt idx="47">
                  <c:v>38412</c:v>
                </c:pt>
                <c:pt idx="48">
                  <c:v>38443</c:v>
                </c:pt>
                <c:pt idx="49">
                  <c:v>38473</c:v>
                </c:pt>
                <c:pt idx="50">
                  <c:v>38504</c:v>
                </c:pt>
                <c:pt idx="51">
                  <c:v>38534</c:v>
                </c:pt>
                <c:pt idx="52">
                  <c:v>38565</c:v>
                </c:pt>
                <c:pt idx="53">
                  <c:v>38596</c:v>
                </c:pt>
                <c:pt idx="54">
                  <c:v>38626</c:v>
                </c:pt>
                <c:pt idx="55">
                  <c:v>38657</c:v>
                </c:pt>
                <c:pt idx="56">
                  <c:v>38687</c:v>
                </c:pt>
                <c:pt idx="57">
                  <c:v>38718</c:v>
                </c:pt>
                <c:pt idx="58">
                  <c:v>38749</c:v>
                </c:pt>
                <c:pt idx="59">
                  <c:v>38777</c:v>
                </c:pt>
                <c:pt idx="60">
                  <c:v>38808</c:v>
                </c:pt>
                <c:pt idx="61">
                  <c:v>38838</c:v>
                </c:pt>
                <c:pt idx="62">
                  <c:v>38869</c:v>
                </c:pt>
                <c:pt idx="63">
                  <c:v>38899</c:v>
                </c:pt>
                <c:pt idx="64">
                  <c:v>38930</c:v>
                </c:pt>
                <c:pt idx="65">
                  <c:v>38961</c:v>
                </c:pt>
                <c:pt idx="66">
                  <c:v>38991</c:v>
                </c:pt>
                <c:pt idx="67">
                  <c:v>39022</c:v>
                </c:pt>
                <c:pt idx="68">
                  <c:v>39052</c:v>
                </c:pt>
                <c:pt idx="69">
                  <c:v>39083</c:v>
                </c:pt>
                <c:pt idx="70">
                  <c:v>39114</c:v>
                </c:pt>
                <c:pt idx="71">
                  <c:v>39142</c:v>
                </c:pt>
                <c:pt idx="72">
                  <c:v>39173</c:v>
                </c:pt>
                <c:pt idx="73">
                  <c:v>39203</c:v>
                </c:pt>
                <c:pt idx="74">
                  <c:v>39234</c:v>
                </c:pt>
                <c:pt idx="75">
                  <c:v>39264</c:v>
                </c:pt>
                <c:pt idx="76">
                  <c:v>39295</c:v>
                </c:pt>
                <c:pt idx="77">
                  <c:v>39326</c:v>
                </c:pt>
                <c:pt idx="78">
                  <c:v>39356</c:v>
                </c:pt>
                <c:pt idx="79">
                  <c:v>39387</c:v>
                </c:pt>
                <c:pt idx="80">
                  <c:v>39417</c:v>
                </c:pt>
                <c:pt idx="81">
                  <c:v>39448</c:v>
                </c:pt>
                <c:pt idx="82">
                  <c:v>39479</c:v>
                </c:pt>
                <c:pt idx="83">
                  <c:v>39508</c:v>
                </c:pt>
                <c:pt idx="84">
                  <c:v>39539</c:v>
                </c:pt>
                <c:pt idx="85">
                  <c:v>39569</c:v>
                </c:pt>
                <c:pt idx="86">
                  <c:v>39600</c:v>
                </c:pt>
                <c:pt idx="87">
                  <c:v>39630</c:v>
                </c:pt>
                <c:pt idx="88">
                  <c:v>39661</c:v>
                </c:pt>
                <c:pt idx="89">
                  <c:v>39692</c:v>
                </c:pt>
                <c:pt idx="90">
                  <c:v>39722</c:v>
                </c:pt>
                <c:pt idx="91">
                  <c:v>39753</c:v>
                </c:pt>
                <c:pt idx="92">
                  <c:v>39783</c:v>
                </c:pt>
                <c:pt idx="93">
                  <c:v>39814</c:v>
                </c:pt>
                <c:pt idx="94">
                  <c:v>39845</c:v>
                </c:pt>
                <c:pt idx="95">
                  <c:v>39873</c:v>
                </c:pt>
                <c:pt idx="96">
                  <c:v>39904</c:v>
                </c:pt>
                <c:pt idx="97">
                  <c:v>39934</c:v>
                </c:pt>
                <c:pt idx="98">
                  <c:v>39965</c:v>
                </c:pt>
                <c:pt idx="99">
                  <c:v>39995</c:v>
                </c:pt>
                <c:pt idx="100">
                  <c:v>40026</c:v>
                </c:pt>
                <c:pt idx="101">
                  <c:v>40057</c:v>
                </c:pt>
                <c:pt idx="102">
                  <c:v>40087</c:v>
                </c:pt>
                <c:pt idx="103">
                  <c:v>40118</c:v>
                </c:pt>
                <c:pt idx="104">
                  <c:v>40148</c:v>
                </c:pt>
                <c:pt idx="105">
                  <c:v>40179</c:v>
                </c:pt>
                <c:pt idx="106">
                  <c:v>40210</c:v>
                </c:pt>
                <c:pt idx="107">
                  <c:v>40238</c:v>
                </c:pt>
                <c:pt idx="108">
                  <c:v>40269</c:v>
                </c:pt>
                <c:pt idx="109">
                  <c:v>40299</c:v>
                </c:pt>
                <c:pt idx="110">
                  <c:v>40330</c:v>
                </c:pt>
                <c:pt idx="111">
                  <c:v>40360</c:v>
                </c:pt>
                <c:pt idx="112">
                  <c:v>40391</c:v>
                </c:pt>
                <c:pt idx="113">
                  <c:v>40422</c:v>
                </c:pt>
                <c:pt idx="114">
                  <c:v>40452</c:v>
                </c:pt>
                <c:pt idx="115">
                  <c:v>40483</c:v>
                </c:pt>
                <c:pt idx="116">
                  <c:v>40513</c:v>
                </c:pt>
                <c:pt idx="117">
                  <c:v>40544</c:v>
                </c:pt>
                <c:pt idx="118">
                  <c:v>40575</c:v>
                </c:pt>
                <c:pt idx="119">
                  <c:v>40603</c:v>
                </c:pt>
                <c:pt idx="120">
                  <c:v>40634</c:v>
                </c:pt>
                <c:pt idx="121">
                  <c:v>40664</c:v>
                </c:pt>
                <c:pt idx="122">
                  <c:v>40695</c:v>
                </c:pt>
                <c:pt idx="123">
                  <c:v>40725</c:v>
                </c:pt>
                <c:pt idx="124">
                  <c:v>40756</c:v>
                </c:pt>
                <c:pt idx="125">
                  <c:v>40787</c:v>
                </c:pt>
                <c:pt idx="126">
                  <c:v>40817</c:v>
                </c:pt>
                <c:pt idx="127">
                  <c:v>40848</c:v>
                </c:pt>
                <c:pt idx="128">
                  <c:v>40878</c:v>
                </c:pt>
                <c:pt idx="129">
                  <c:v>40909</c:v>
                </c:pt>
                <c:pt idx="130">
                  <c:v>40940</c:v>
                </c:pt>
                <c:pt idx="131">
                  <c:v>40969</c:v>
                </c:pt>
                <c:pt idx="132">
                  <c:v>41000</c:v>
                </c:pt>
                <c:pt idx="133">
                  <c:v>41030</c:v>
                </c:pt>
                <c:pt idx="134">
                  <c:v>41061</c:v>
                </c:pt>
                <c:pt idx="135">
                  <c:v>41091</c:v>
                </c:pt>
                <c:pt idx="136">
                  <c:v>41122</c:v>
                </c:pt>
                <c:pt idx="137">
                  <c:v>41153</c:v>
                </c:pt>
                <c:pt idx="138">
                  <c:v>41183</c:v>
                </c:pt>
                <c:pt idx="139">
                  <c:v>41214</c:v>
                </c:pt>
                <c:pt idx="140">
                  <c:v>41244</c:v>
                </c:pt>
                <c:pt idx="141">
                  <c:v>41275</c:v>
                </c:pt>
                <c:pt idx="142">
                  <c:v>41306</c:v>
                </c:pt>
                <c:pt idx="143">
                  <c:v>41334</c:v>
                </c:pt>
                <c:pt idx="144">
                  <c:v>41365</c:v>
                </c:pt>
                <c:pt idx="145">
                  <c:v>41395</c:v>
                </c:pt>
                <c:pt idx="146">
                  <c:v>41426</c:v>
                </c:pt>
                <c:pt idx="147">
                  <c:v>41456</c:v>
                </c:pt>
                <c:pt idx="148">
                  <c:v>41487</c:v>
                </c:pt>
                <c:pt idx="149">
                  <c:v>41518</c:v>
                </c:pt>
                <c:pt idx="150">
                  <c:v>41548</c:v>
                </c:pt>
                <c:pt idx="151">
                  <c:v>41579</c:v>
                </c:pt>
                <c:pt idx="152">
                  <c:v>41609</c:v>
                </c:pt>
                <c:pt idx="153">
                  <c:v>41640</c:v>
                </c:pt>
                <c:pt idx="154">
                  <c:v>41671</c:v>
                </c:pt>
                <c:pt idx="155">
                  <c:v>41699</c:v>
                </c:pt>
                <c:pt idx="156">
                  <c:v>41730</c:v>
                </c:pt>
                <c:pt idx="157">
                  <c:v>41760</c:v>
                </c:pt>
                <c:pt idx="158">
                  <c:v>41791</c:v>
                </c:pt>
                <c:pt idx="159">
                  <c:v>41821</c:v>
                </c:pt>
                <c:pt idx="160">
                  <c:v>41852</c:v>
                </c:pt>
                <c:pt idx="161">
                  <c:v>41883</c:v>
                </c:pt>
                <c:pt idx="162">
                  <c:v>41913</c:v>
                </c:pt>
                <c:pt idx="163">
                  <c:v>41944</c:v>
                </c:pt>
                <c:pt idx="164">
                  <c:v>41974</c:v>
                </c:pt>
                <c:pt idx="165">
                  <c:v>42005</c:v>
                </c:pt>
                <c:pt idx="166">
                  <c:v>42036</c:v>
                </c:pt>
                <c:pt idx="167">
                  <c:v>42064</c:v>
                </c:pt>
                <c:pt idx="168">
                  <c:v>42095</c:v>
                </c:pt>
                <c:pt idx="169">
                  <c:v>42125</c:v>
                </c:pt>
                <c:pt idx="170">
                  <c:v>42156</c:v>
                </c:pt>
                <c:pt idx="171">
                  <c:v>42186</c:v>
                </c:pt>
                <c:pt idx="172">
                  <c:v>42217</c:v>
                </c:pt>
                <c:pt idx="173">
                  <c:v>42248</c:v>
                </c:pt>
                <c:pt idx="174">
                  <c:v>42278</c:v>
                </c:pt>
                <c:pt idx="175">
                  <c:v>42309</c:v>
                </c:pt>
                <c:pt idx="176">
                  <c:v>42339</c:v>
                </c:pt>
                <c:pt idx="177">
                  <c:v>42370</c:v>
                </c:pt>
                <c:pt idx="178">
                  <c:v>42401</c:v>
                </c:pt>
                <c:pt idx="179">
                  <c:v>42430</c:v>
                </c:pt>
                <c:pt idx="180">
                  <c:v>42461</c:v>
                </c:pt>
                <c:pt idx="181">
                  <c:v>42491</c:v>
                </c:pt>
                <c:pt idx="182">
                  <c:v>42522</c:v>
                </c:pt>
                <c:pt idx="183">
                  <c:v>42552</c:v>
                </c:pt>
                <c:pt idx="184">
                  <c:v>42583</c:v>
                </c:pt>
                <c:pt idx="185">
                  <c:v>42614</c:v>
                </c:pt>
                <c:pt idx="186">
                  <c:v>42644</c:v>
                </c:pt>
                <c:pt idx="187">
                  <c:v>42675</c:v>
                </c:pt>
                <c:pt idx="188">
                  <c:v>42705</c:v>
                </c:pt>
                <c:pt idx="189">
                  <c:v>42736</c:v>
                </c:pt>
                <c:pt idx="190">
                  <c:v>42767</c:v>
                </c:pt>
                <c:pt idx="191">
                  <c:v>42795</c:v>
                </c:pt>
                <c:pt idx="192">
                  <c:v>42826</c:v>
                </c:pt>
                <c:pt idx="193">
                  <c:v>42856</c:v>
                </c:pt>
                <c:pt idx="194">
                  <c:v>42887</c:v>
                </c:pt>
                <c:pt idx="195">
                  <c:v>42917</c:v>
                </c:pt>
                <c:pt idx="196">
                  <c:v>42948</c:v>
                </c:pt>
                <c:pt idx="197">
                  <c:v>42979</c:v>
                </c:pt>
                <c:pt idx="198">
                  <c:v>43009</c:v>
                </c:pt>
                <c:pt idx="199">
                  <c:v>43040</c:v>
                </c:pt>
                <c:pt idx="200">
                  <c:v>43070</c:v>
                </c:pt>
                <c:pt idx="201">
                  <c:v>43101</c:v>
                </c:pt>
                <c:pt idx="202">
                  <c:v>43132</c:v>
                </c:pt>
                <c:pt idx="203">
                  <c:v>43160</c:v>
                </c:pt>
                <c:pt idx="204">
                  <c:v>43191</c:v>
                </c:pt>
                <c:pt idx="205">
                  <c:v>43221</c:v>
                </c:pt>
                <c:pt idx="206">
                  <c:v>43252</c:v>
                </c:pt>
                <c:pt idx="207">
                  <c:v>43282</c:v>
                </c:pt>
                <c:pt idx="208">
                  <c:v>43313</c:v>
                </c:pt>
                <c:pt idx="209">
                  <c:v>43344</c:v>
                </c:pt>
                <c:pt idx="210">
                  <c:v>43374</c:v>
                </c:pt>
                <c:pt idx="211">
                  <c:v>43405</c:v>
                </c:pt>
                <c:pt idx="212">
                  <c:v>43435</c:v>
                </c:pt>
                <c:pt idx="213">
                  <c:v>43466</c:v>
                </c:pt>
                <c:pt idx="214">
                  <c:v>43497</c:v>
                </c:pt>
              </c:numCache>
            </c:numRef>
          </c:cat>
          <c:val>
            <c:numRef>
              <c:f>Gráficas!$K$6:$K$220</c:f>
              <c:numCache>
                <c:formatCode>General</c:formatCode>
                <c:ptCount val="215"/>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92.014465201566424</c:v>
                </c:pt>
                <c:pt idx="48">
                  <c:v>#N/A</c:v>
                </c:pt>
                <c:pt idx="49">
                  <c:v>#N/A</c:v>
                </c:pt>
                <c:pt idx="50">
                  <c:v>90.101879127183338</c:v>
                </c:pt>
                <c:pt idx="51">
                  <c:v>#N/A</c:v>
                </c:pt>
                <c:pt idx="52">
                  <c:v>#N/A</c:v>
                </c:pt>
                <c:pt idx="53">
                  <c:v>94.509022259504519</c:v>
                </c:pt>
                <c:pt idx="54">
                  <c:v>#N/A</c:v>
                </c:pt>
                <c:pt idx="55">
                  <c:v>#N/A</c:v>
                </c:pt>
                <c:pt idx="56">
                  <c:v>97.179884364012111</c:v>
                </c:pt>
                <c:pt idx="57">
                  <c:v>#N/A</c:v>
                </c:pt>
                <c:pt idx="58">
                  <c:v>#N/A</c:v>
                </c:pt>
                <c:pt idx="59">
                  <c:v>97.383715909583685</c:v>
                </c:pt>
                <c:pt idx="60">
                  <c:v>#N/A</c:v>
                </c:pt>
                <c:pt idx="61">
                  <c:v>#N/A</c:v>
                </c:pt>
                <c:pt idx="62">
                  <c:v>97.708964128036996</c:v>
                </c:pt>
                <c:pt idx="63">
                  <c:v>#N/A</c:v>
                </c:pt>
                <c:pt idx="64">
                  <c:v>#N/A</c:v>
                </c:pt>
                <c:pt idx="65">
                  <c:v>100.87488066205343</c:v>
                </c:pt>
                <c:pt idx="66">
                  <c:v>#N/A</c:v>
                </c:pt>
                <c:pt idx="67">
                  <c:v>#N/A</c:v>
                </c:pt>
                <c:pt idx="68">
                  <c:v>101.53024606251901</c:v>
                </c:pt>
                <c:pt idx="69">
                  <c:v>#N/A</c:v>
                </c:pt>
                <c:pt idx="70">
                  <c:v>#N/A</c:v>
                </c:pt>
                <c:pt idx="71">
                  <c:v>101.48232984086403</c:v>
                </c:pt>
                <c:pt idx="72">
                  <c:v>#N/A</c:v>
                </c:pt>
                <c:pt idx="73">
                  <c:v>#N/A</c:v>
                </c:pt>
                <c:pt idx="74">
                  <c:v>102.13855775821197</c:v>
                </c:pt>
                <c:pt idx="75">
                  <c:v>#N/A</c:v>
                </c:pt>
                <c:pt idx="76">
                  <c:v>#N/A</c:v>
                </c:pt>
                <c:pt idx="77">
                  <c:v>102.64293116952372</c:v>
                </c:pt>
                <c:pt idx="78">
                  <c:v>#N/A</c:v>
                </c:pt>
                <c:pt idx="79">
                  <c:v>#N/A</c:v>
                </c:pt>
                <c:pt idx="80">
                  <c:v>103.53440486633704</c:v>
                </c:pt>
                <c:pt idx="81">
                  <c:v>#N/A</c:v>
                </c:pt>
                <c:pt idx="82">
                  <c:v>#N/A</c:v>
                </c:pt>
                <c:pt idx="83">
                  <c:v>104.22811233584568</c:v>
                </c:pt>
                <c:pt idx="84">
                  <c:v>#N/A</c:v>
                </c:pt>
                <c:pt idx="85">
                  <c:v>#N/A</c:v>
                </c:pt>
                <c:pt idx="86">
                  <c:v>102.61340457851283</c:v>
                </c:pt>
                <c:pt idx="87">
                  <c:v>#N/A</c:v>
                </c:pt>
                <c:pt idx="88">
                  <c:v>#N/A</c:v>
                </c:pt>
                <c:pt idx="89">
                  <c:v>99.900239966885323</c:v>
                </c:pt>
                <c:pt idx="90">
                  <c:v>#N/A</c:v>
                </c:pt>
                <c:pt idx="91">
                  <c:v>#N/A</c:v>
                </c:pt>
                <c:pt idx="92">
                  <c:v>98.648405734140994</c:v>
                </c:pt>
                <c:pt idx="93">
                  <c:v>#N/A</c:v>
                </c:pt>
                <c:pt idx="94">
                  <c:v>#N/A</c:v>
                </c:pt>
                <c:pt idx="95">
                  <c:v>98.460889730825173</c:v>
                </c:pt>
                <c:pt idx="96">
                  <c:v>#N/A</c:v>
                </c:pt>
                <c:pt idx="97">
                  <c:v>#N/A</c:v>
                </c:pt>
                <c:pt idx="98">
                  <c:v>97.821087767735818</c:v>
                </c:pt>
                <c:pt idx="99">
                  <c:v>#N/A</c:v>
                </c:pt>
                <c:pt idx="100">
                  <c:v>#N/A</c:v>
                </c:pt>
                <c:pt idx="101">
                  <c:v>96.948277260360214</c:v>
                </c:pt>
                <c:pt idx="102">
                  <c:v>#N/A</c:v>
                </c:pt>
                <c:pt idx="103">
                  <c:v>#N/A</c:v>
                </c:pt>
                <c:pt idx="104">
                  <c:v>96.340262522944997</c:v>
                </c:pt>
                <c:pt idx="105">
                  <c:v>#N/A</c:v>
                </c:pt>
                <c:pt idx="106">
                  <c:v>#N/A</c:v>
                </c:pt>
                <c:pt idx="107">
                  <c:v>95.838001232150461</c:v>
                </c:pt>
                <c:pt idx="108">
                  <c:v>#N/A</c:v>
                </c:pt>
                <c:pt idx="109">
                  <c:v>#N/A</c:v>
                </c:pt>
                <c:pt idx="110">
                  <c:v>97.134029199892083</c:v>
                </c:pt>
                <c:pt idx="111">
                  <c:v>#N/A</c:v>
                </c:pt>
                <c:pt idx="112">
                  <c:v>#N/A</c:v>
                </c:pt>
                <c:pt idx="113">
                  <c:v>97.313177174309359</c:v>
                </c:pt>
                <c:pt idx="114">
                  <c:v>#N/A</c:v>
                </c:pt>
                <c:pt idx="115">
                  <c:v>#N/A</c:v>
                </c:pt>
                <c:pt idx="116">
                  <c:v>93.889506313794953</c:v>
                </c:pt>
                <c:pt idx="117">
                  <c:v>#N/A</c:v>
                </c:pt>
                <c:pt idx="118">
                  <c:v>#N/A</c:v>
                </c:pt>
                <c:pt idx="119">
                  <c:v>95.989830752797417</c:v>
                </c:pt>
                <c:pt idx="120">
                  <c:v>#N/A</c:v>
                </c:pt>
                <c:pt idx="121">
                  <c:v>#N/A</c:v>
                </c:pt>
                <c:pt idx="122">
                  <c:v>96.097940501831388</c:v>
                </c:pt>
                <c:pt idx="123">
                  <c:v>#N/A</c:v>
                </c:pt>
                <c:pt idx="124">
                  <c:v>#N/A</c:v>
                </c:pt>
                <c:pt idx="125">
                  <c:v>97.272074578811882</c:v>
                </c:pt>
                <c:pt idx="126">
                  <c:v>#N/A</c:v>
                </c:pt>
                <c:pt idx="127">
                  <c:v>#N/A</c:v>
                </c:pt>
                <c:pt idx="128">
                  <c:v>97.148698830959688</c:v>
                </c:pt>
                <c:pt idx="129">
                  <c:v>#N/A</c:v>
                </c:pt>
                <c:pt idx="130">
                  <c:v>#N/A</c:v>
                </c:pt>
                <c:pt idx="131">
                  <c:v>98.148079603087069</c:v>
                </c:pt>
                <c:pt idx="132">
                  <c:v>#N/A</c:v>
                </c:pt>
                <c:pt idx="133">
                  <c:v>#N/A</c:v>
                </c:pt>
                <c:pt idx="134">
                  <c:v>99.494628824752382</c:v>
                </c:pt>
                <c:pt idx="135">
                  <c:v>#N/A</c:v>
                </c:pt>
                <c:pt idx="136">
                  <c:v>#N/A</c:v>
                </c:pt>
                <c:pt idx="137">
                  <c:v>99.828645557292148</c:v>
                </c:pt>
                <c:pt idx="138">
                  <c:v>#N/A</c:v>
                </c:pt>
                <c:pt idx="139">
                  <c:v>#N/A</c:v>
                </c:pt>
                <c:pt idx="140">
                  <c:v>100.64593549689769</c:v>
                </c:pt>
                <c:pt idx="141">
                  <c:v>#N/A</c:v>
                </c:pt>
                <c:pt idx="142">
                  <c:v>#N/A</c:v>
                </c:pt>
                <c:pt idx="143">
                  <c:v>100.70071021665268</c:v>
                </c:pt>
                <c:pt idx="144">
                  <c:v>#N/A</c:v>
                </c:pt>
                <c:pt idx="145">
                  <c:v>#N/A</c:v>
                </c:pt>
                <c:pt idx="146">
                  <c:v>99.689699249900414</c:v>
                </c:pt>
                <c:pt idx="147">
                  <c:v>#N/A</c:v>
                </c:pt>
                <c:pt idx="148">
                  <c:v>#N/A</c:v>
                </c:pt>
                <c:pt idx="149">
                  <c:v>99.382742774691735</c:v>
                </c:pt>
                <c:pt idx="150">
                  <c:v>#N/A</c:v>
                </c:pt>
                <c:pt idx="151">
                  <c:v>#N/A</c:v>
                </c:pt>
                <c:pt idx="152">
                  <c:v>100.22684775875513</c:v>
                </c:pt>
                <c:pt idx="153">
                  <c:v>#N/A</c:v>
                </c:pt>
                <c:pt idx="154">
                  <c:v>#N/A</c:v>
                </c:pt>
                <c:pt idx="155">
                  <c:v>97.420565977625202</c:v>
                </c:pt>
                <c:pt idx="156">
                  <c:v>#N/A</c:v>
                </c:pt>
                <c:pt idx="157">
                  <c:v>#N/A</c:v>
                </c:pt>
                <c:pt idx="158">
                  <c:v>95.880472116084221</c:v>
                </c:pt>
                <c:pt idx="159">
                  <c:v>#N/A</c:v>
                </c:pt>
                <c:pt idx="160">
                  <c:v>#N/A</c:v>
                </c:pt>
                <c:pt idx="161">
                  <c:v>94.903399557637343</c:v>
                </c:pt>
                <c:pt idx="162">
                  <c:v>#N/A</c:v>
                </c:pt>
                <c:pt idx="163">
                  <c:v>#N/A</c:v>
                </c:pt>
                <c:pt idx="164">
                  <c:v>95.26785485603655</c:v>
                </c:pt>
                <c:pt idx="165">
                  <c:v>#N/A</c:v>
                </c:pt>
                <c:pt idx="166">
                  <c:v>#N/A</c:v>
                </c:pt>
                <c:pt idx="167">
                  <c:v>98.770067513140916</c:v>
                </c:pt>
                <c:pt idx="168">
                  <c:v>#N/A</c:v>
                </c:pt>
                <c:pt idx="169">
                  <c:v>#N/A</c:v>
                </c:pt>
                <c:pt idx="170">
                  <c:v>98.092527078734804</c:v>
                </c:pt>
                <c:pt idx="171">
                  <c:v>#N/A</c:v>
                </c:pt>
                <c:pt idx="172">
                  <c:v>#N/A</c:v>
                </c:pt>
                <c:pt idx="173">
                  <c:v>101.76242138954252</c:v>
                </c:pt>
                <c:pt idx="174">
                  <c:v>#N/A</c:v>
                </c:pt>
                <c:pt idx="175">
                  <c:v>#N/A</c:v>
                </c:pt>
                <c:pt idx="176">
                  <c:v>102.45268049086545</c:v>
                </c:pt>
                <c:pt idx="177">
                  <c:v>#N/A</c:v>
                </c:pt>
                <c:pt idx="178">
                  <c:v>#N/A</c:v>
                </c:pt>
                <c:pt idx="179">
                  <c:v>102.55780199208864</c:v>
                </c:pt>
                <c:pt idx="180">
                  <c:v>#N/A</c:v>
                </c:pt>
                <c:pt idx="181">
                  <c:v>#N/A</c:v>
                </c:pt>
                <c:pt idx="182">
                  <c:v>102.92878857294755</c:v>
                </c:pt>
                <c:pt idx="183">
                  <c:v>#N/A</c:v>
                </c:pt>
                <c:pt idx="184">
                  <c:v>#N/A</c:v>
                </c:pt>
                <c:pt idx="185">
                  <c:v>105.42514078413345</c:v>
                </c:pt>
                <c:pt idx="186">
                  <c:v>#N/A</c:v>
                </c:pt>
                <c:pt idx="187">
                  <c:v>#N/A</c:v>
                </c:pt>
                <c:pt idx="188">
                  <c:v>105.98405194276033</c:v>
                </c:pt>
                <c:pt idx="189">
                  <c:v>#N/A</c:v>
                </c:pt>
                <c:pt idx="190">
                  <c:v>#N/A</c:v>
                </c:pt>
                <c:pt idx="191">
                  <c:v>105.34544242918102</c:v>
                </c:pt>
                <c:pt idx="192">
                  <c:v>#N/A</c:v>
                </c:pt>
                <c:pt idx="193">
                  <c:v>#N/A</c:v>
                </c:pt>
                <c:pt idx="194">
                  <c:v>104.96125032985175</c:v>
                </c:pt>
                <c:pt idx="195">
                  <c:v>#N/A</c:v>
                </c:pt>
                <c:pt idx="196">
                  <c:v>#N/A</c:v>
                </c:pt>
                <c:pt idx="197">
                  <c:v>104.86424217828556</c:v>
                </c:pt>
                <c:pt idx="198">
                  <c:v>#N/A</c:v>
                </c:pt>
                <c:pt idx="199">
                  <c:v>#N/A</c:v>
                </c:pt>
                <c:pt idx="200">
                  <c:v>104.41295330044341</c:v>
                </c:pt>
                <c:pt idx="201">
                  <c:v>#N/A</c:v>
                </c:pt>
                <c:pt idx="202">
                  <c:v>#N/A</c:v>
                </c:pt>
                <c:pt idx="203">
                  <c:v>106.14995886396601</c:v>
                </c:pt>
                <c:pt idx="204">
                  <c:v>#N/A</c:v>
                </c:pt>
                <c:pt idx="205">
                  <c:v>#N/A</c:v>
                </c:pt>
                <c:pt idx="206">
                  <c:v>109.33235488091957</c:v>
                </c:pt>
                <c:pt idx="207">
                  <c:v>#N/A</c:v>
                </c:pt>
                <c:pt idx="208">
                  <c:v>#N/A</c:v>
                </c:pt>
                <c:pt idx="209">
                  <c:v>107.31425090035071</c:v>
                </c:pt>
                <c:pt idx="210">
                  <c:v>#N/A</c:v>
                </c:pt>
                <c:pt idx="211">
                  <c:v>#N/A</c:v>
                </c:pt>
                <c:pt idx="212">
                  <c:v>108.6970883029917</c:v>
                </c:pt>
                <c:pt idx="213">
                  <c:v>#N/A</c:v>
                </c:pt>
                <c:pt idx="214">
                  <c:v>#N/A</c:v>
                </c:pt>
              </c:numCache>
            </c:numRef>
          </c:val>
          <c:smooth val="0"/>
          <c:extLst>
            <c:ext xmlns:c16="http://schemas.microsoft.com/office/drawing/2014/chart" uri="{C3380CC4-5D6E-409C-BE32-E72D297353CC}">
              <c16:uniqueId val="{00000001-C90F-4373-A1E4-4D33F6DC5F20}"/>
            </c:ext>
          </c:extLst>
        </c:ser>
        <c:dLbls>
          <c:showLegendKey val="0"/>
          <c:showVal val="0"/>
          <c:showCatName val="0"/>
          <c:showSerName val="0"/>
          <c:showPercent val="0"/>
          <c:showBubbleSize val="0"/>
        </c:dLbls>
        <c:marker val="1"/>
        <c:smooth val="0"/>
        <c:axId val="755089616"/>
        <c:axId val="755086896"/>
      </c:lineChart>
      <c:dateAx>
        <c:axId val="755084176"/>
        <c:scaling>
          <c:orientation val="minMax"/>
          <c:min val="40969"/>
        </c:scaling>
        <c:delete val="0"/>
        <c:axPos val="b"/>
        <c:numFmt formatCode="yyyy" sourceLinked="0"/>
        <c:majorTickMark val="out"/>
        <c:minorTickMark val="none"/>
        <c:tickLblPos val="low"/>
        <c:spPr>
          <a:ln>
            <a:solidFill>
              <a:srgbClr val="080808"/>
            </a:solidFill>
          </a:ln>
        </c:spPr>
        <c:txPr>
          <a:bodyPr rot="-5400000" vert="horz"/>
          <a:lstStyle/>
          <a:p>
            <a:pPr>
              <a:defRPr/>
            </a:pPr>
            <a:endParaRPr lang="es-MX"/>
          </a:p>
        </c:txPr>
        <c:crossAx val="755086352"/>
        <c:crosses val="autoZero"/>
        <c:auto val="1"/>
        <c:lblOffset val="100"/>
        <c:baseTimeUnit val="months"/>
        <c:majorUnit val="12"/>
        <c:majorTimeUnit val="months"/>
      </c:dateAx>
      <c:valAx>
        <c:axId val="755086352"/>
        <c:scaling>
          <c:orientation val="minMax"/>
          <c:max val="50"/>
          <c:min val="25"/>
        </c:scaling>
        <c:delete val="0"/>
        <c:axPos val="r"/>
        <c:majorGridlines>
          <c:spPr>
            <a:ln w="9525">
              <a:solidFill>
                <a:srgbClr val="969696"/>
              </a:solidFill>
              <a:prstDash val="lgDash"/>
            </a:ln>
          </c:spPr>
        </c:majorGridlines>
        <c:numFmt formatCode="0" sourceLinked="0"/>
        <c:majorTickMark val="out"/>
        <c:minorTickMark val="none"/>
        <c:tickLblPos val="nextTo"/>
        <c:spPr>
          <a:ln>
            <a:solidFill>
              <a:srgbClr val="080808"/>
            </a:solidFill>
          </a:ln>
        </c:spPr>
        <c:crossAx val="755084176"/>
        <c:crosses val="max"/>
        <c:crossBetween val="between"/>
        <c:majorUnit val="5"/>
        <c:minorUnit val="1"/>
      </c:valAx>
      <c:valAx>
        <c:axId val="755086896"/>
        <c:scaling>
          <c:orientation val="minMax"/>
          <c:min val="90"/>
        </c:scaling>
        <c:delete val="0"/>
        <c:axPos val="l"/>
        <c:numFmt formatCode="General" sourceLinked="1"/>
        <c:majorTickMark val="out"/>
        <c:minorTickMark val="none"/>
        <c:tickLblPos val="nextTo"/>
        <c:spPr>
          <a:ln>
            <a:solidFill>
              <a:srgbClr val="000000"/>
            </a:solidFill>
          </a:ln>
        </c:spPr>
        <c:txPr>
          <a:bodyPr/>
          <a:lstStyle/>
          <a:p>
            <a:pPr>
              <a:defRPr>
                <a:solidFill>
                  <a:srgbClr val="182B47"/>
                </a:solidFill>
              </a:defRPr>
            </a:pPr>
            <a:endParaRPr lang="es-MX"/>
          </a:p>
        </c:txPr>
        <c:crossAx val="755089616"/>
        <c:crosses val="autoZero"/>
        <c:crossBetween val="between"/>
      </c:valAx>
      <c:dateAx>
        <c:axId val="755089616"/>
        <c:scaling>
          <c:orientation val="minMax"/>
        </c:scaling>
        <c:delete val="1"/>
        <c:axPos val="b"/>
        <c:numFmt formatCode="mmm\-yy" sourceLinked="1"/>
        <c:majorTickMark val="out"/>
        <c:minorTickMark val="none"/>
        <c:tickLblPos val="nextTo"/>
        <c:crossAx val="755086896"/>
        <c:crosses val="autoZero"/>
        <c:auto val="1"/>
        <c:lblOffset val="100"/>
        <c:baseTimeUnit val="months"/>
      </c:dateAx>
      <c:spPr>
        <a:solidFill>
          <a:schemeClr val="bg1">
            <a:alpha val="20000"/>
          </a:schemeClr>
        </a:solidFill>
      </c:spPr>
    </c:plotArea>
    <c:plotVisOnly val="1"/>
    <c:dispBlanksAs val="gap"/>
    <c:showDLblsOverMax val="0"/>
  </c:chart>
  <c:spPr>
    <a:noFill/>
    <a:ln>
      <a:noFill/>
    </a:ln>
  </c:spPr>
  <c:txPr>
    <a:bodyPr/>
    <a:lstStyle/>
    <a:p>
      <a:pPr>
        <a:defRPr sz="1200">
          <a:solidFill>
            <a:srgbClr val="182B47"/>
          </a:solidFill>
        </a:defRPr>
      </a:pPr>
      <a:endParaRPr lang="es-MX"/>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7725267800882167E-2"/>
          <c:y val="2.1898473453150196E-2"/>
          <c:w val="0.84357054612029825"/>
          <c:h val="0.87216223532596537"/>
        </c:manualLayout>
      </c:layout>
      <c:lineChart>
        <c:grouping val="standard"/>
        <c:varyColors val="0"/>
        <c:ser>
          <c:idx val="0"/>
          <c:order val="0"/>
          <c:tx>
            <c:strRef>
              <c:f>Hoja1!$G$2</c:f>
              <c:strCache>
                <c:ptCount val="1"/>
                <c:pt idx="0">
                  <c:v>Construcción</c:v>
                </c:pt>
              </c:strCache>
            </c:strRef>
          </c:tx>
          <c:spPr>
            <a:ln w="31750" cap="rnd">
              <a:solidFill>
                <a:srgbClr val="3D7DDA"/>
              </a:solidFill>
              <a:round/>
            </a:ln>
            <a:effectLst/>
          </c:spPr>
          <c:marker>
            <c:symbol val="none"/>
          </c:marker>
          <c:cat>
            <c:numRef>
              <c:f>Hoja1!$F$3:$F$600</c:f>
              <c:numCache>
                <c:formatCode>mmm\-yy</c:formatCode>
                <c:ptCount val="598"/>
                <c:pt idx="0">
                  <c:v>37987</c:v>
                </c:pt>
                <c:pt idx="1">
                  <c:v>38018</c:v>
                </c:pt>
                <c:pt idx="2">
                  <c:v>38047</c:v>
                </c:pt>
                <c:pt idx="3">
                  <c:v>38078</c:v>
                </c:pt>
                <c:pt idx="4">
                  <c:v>38108</c:v>
                </c:pt>
                <c:pt idx="5">
                  <c:v>38139</c:v>
                </c:pt>
                <c:pt idx="6">
                  <c:v>38169</c:v>
                </c:pt>
                <c:pt idx="7">
                  <c:v>38200</c:v>
                </c:pt>
                <c:pt idx="8">
                  <c:v>38231</c:v>
                </c:pt>
                <c:pt idx="9">
                  <c:v>38261</c:v>
                </c:pt>
                <c:pt idx="10">
                  <c:v>38292</c:v>
                </c:pt>
                <c:pt idx="11">
                  <c:v>38322</c:v>
                </c:pt>
                <c:pt idx="12">
                  <c:v>38353</c:v>
                </c:pt>
                <c:pt idx="13">
                  <c:v>38384</c:v>
                </c:pt>
                <c:pt idx="14">
                  <c:v>38412</c:v>
                </c:pt>
                <c:pt idx="15">
                  <c:v>38443</c:v>
                </c:pt>
                <c:pt idx="16">
                  <c:v>38473</c:v>
                </c:pt>
                <c:pt idx="17">
                  <c:v>38504</c:v>
                </c:pt>
                <c:pt idx="18">
                  <c:v>38534</c:v>
                </c:pt>
                <c:pt idx="19">
                  <c:v>38565</c:v>
                </c:pt>
                <c:pt idx="20">
                  <c:v>38596</c:v>
                </c:pt>
                <c:pt idx="21">
                  <c:v>38626</c:v>
                </c:pt>
                <c:pt idx="22">
                  <c:v>38657</c:v>
                </c:pt>
                <c:pt idx="23">
                  <c:v>38687</c:v>
                </c:pt>
                <c:pt idx="24">
                  <c:v>38718</c:v>
                </c:pt>
                <c:pt idx="25">
                  <c:v>38749</c:v>
                </c:pt>
                <c:pt idx="26">
                  <c:v>38777</c:v>
                </c:pt>
                <c:pt idx="27">
                  <c:v>38808</c:v>
                </c:pt>
                <c:pt idx="28">
                  <c:v>38838</c:v>
                </c:pt>
                <c:pt idx="29">
                  <c:v>38869</c:v>
                </c:pt>
                <c:pt idx="30">
                  <c:v>38899</c:v>
                </c:pt>
                <c:pt idx="31">
                  <c:v>38930</c:v>
                </c:pt>
                <c:pt idx="32">
                  <c:v>38961</c:v>
                </c:pt>
                <c:pt idx="33">
                  <c:v>38991</c:v>
                </c:pt>
                <c:pt idx="34">
                  <c:v>39022</c:v>
                </c:pt>
                <c:pt idx="35">
                  <c:v>39052</c:v>
                </c:pt>
                <c:pt idx="36">
                  <c:v>39083</c:v>
                </c:pt>
                <c:pt idx="37">
                  <c:v>39114</c:v>
                </c:pt>
                <c:pt idx="38">
                  <c:v>39142</c:v>
                </c:pt>
                <c:pt idx="39">
                  <c:v>39173</c:v>
                </c:pt>
                <c:pt idx="40">
                  <c:v>39203</c:v>
                </c:pt>
                <c:pt idx="41">
                  <c:v>39234</c:v>
                </c:pt>
                <c:pt idx="42">
                  <c:v>39264</c:v>
                </c:pt>
                <c:pt idx="43">
                  <c:v>39295</c:v>
                </c:pt>
                <c:pt idx="44">
                  <c:v>39326</c:v>
                </c:pt>
                <c:pt idx="45">
                  <c:v>39356</c:v>
                </c:pt>
                <c:pt idx="46">
                  <c:v>39387</c:v>
                </c:pt>
                <c:pt idx="47">
                  <c:v>39417</c:v>
                </c:pt>
                <c:pt idx="48">
                  <c:v>39448</c:v>
                </c:pt>
                <c:pt idx="49">
                  <c:v>39479</c:v>
                </c:pt>
                <c:pt idx="50">
                  <c:v>39508</c:v>
                </c:pt>
                <c:pt idx="51">
                  <c:v>39539</c:v>
                </c:pt>
                <c:pt idx="52">
                  <c:v>39569</c:v>
                </c:pt>
                <c:pt idx="53">
                  <c:v>39600</c:v>
                </c:pt>
                <c:pt idx="54">
                  <c:v>39630</c:v>
                </c:pt>
                <c:pt idx="55">
                  <c:v>39661</c:v>
                </c:pt>
                <c:pt idx="56">
                  <c:v>39692</c:v>
                </c:pt>
                <c:pt idx="57">
                  <c:v>39722</c:v>
                </c:pt>
                <c:pt idx="58">
                  <c:v>39753</c:v>
                </c:pt>
                <c:pt idx="59">
                  <c:v>39783</c:v>
                </c:pt>
                <c:pt idx="60">
                  <c:v>39814</c:v>
                </c:pt>
                <c:pt idx="61">
                  <c:v>39845</c:v>
                </c:pt>
                <c:pt idx="62">
                  <c:v>39873</c:v>
                </c:pt>
                <c:pt idx="63">
                  <c:v>39904</c:v>
                </c:pt>
                <c:pt idx="64">
                  <c:v>39934</c:v>
                </c:pt>
                <c:pt idx="65">
                  <c:v>39965</c:v>
                </c:pt>
                <c:pt idx="66">
                  <c:v>39995</c:v>
                </c:pt>
                <c:pt idx="67">
                  <c:v>40026</c:v>
                </c:pt>
                <c:pt idx="68">
                  <c:v>40057</c:v>
                </c:pt>
                <c:pt idx="69">
                  <c:v>40087</c:v>
                </c:pt>
                <c:pt idx="70">
                  <c:v>40118</c:v>
                </c:pt>
                <c:pt idx="71">
                  <c:v>40148</c:v>
                </c:pt>
                <c:pt idx="72">
                  <c:v>40179</c:v>
                </c:pt>
                <c:pt idx="73">
                  <c:v>40210</c:v>
                </c:pt>
                <c:pt idx="74">
                  <c:v>40238</c:v>
                </c:pt>
                <c:pt idx="75">
                  <c:v>40269</c:v>
                </c:pt>
                <c:pt idx="76">
                  <c:v>40299</c:v>
                </c:pt>
                <c:pt idx="77">
                  <c:v>40330</c:v>
                </c:pt>
                <c:pt idx="78">
                  <c:v>40360</c:v>
                </c:pt>
                <c:pt idx="79">
                  <c:v>40391</c:v>
                </c:pt>
                <c:pt idx="80">
                  <c:v>40422</c:v>
                </c:pt>
                <c:pt idx="81">
                  <c:v>40452</c:v>
                </c:pt>
                <c:pt idx="82">
                  <c:v>40483</c:v>
                </c:pt>
                <c:pt idx="83">
                  <c:v>40513</c:v>
                </c:pt>
                <c:pt idx="84">
                  <c:v>40544</c:v>
                </c:pt>
                <c:pt idx="85">
                  <c:v>40575</c:v>
                </c:pt>
                <c:pt idx="86">
                  <c:v>40603</c:v>
                </c:pt>
                <c:pt idx="87">
                  <c:v>40634</c:v>
                </c:pt>
                <c:pt idx="88">
                  <c:v>40664</c:v>
                </c:pt>
                <c:pt idx="89">
                  <c:v>40695</c:v>
                </c:pt>
                <c:pt idx="90">
                  <c:v>40725</c:v>
                </c:pt>
                <c:pt idx="91">
                  <c:v>40756</c:v>
                </c:pt>
                <c:pt idx="92">
                  <c:v>40787</c:v>
                </c:pt>
                <c:pt idx="93">
                  <c:v>40817</c:v>
                </c:pt>
                <c:pt idx="94">
                  <c:v>40848</c:v>
                </c:pt>
                <c:pt idx="95">
                  <c:v>40878</c:v>
                </c:pt>
                <c:pt idx="96">
                  <c:v>40909</c:v>
                </c:pt>
                <c:pt idx="97">
                  <c:v>40940</c:v>
                </c:pt>
                <c:pt idx="98">
                  <c:v>40969</c:v>
                </c:pt>
                <c:pt idx="99">
                  <c:v>41000</c:v>
                </c:pt>
                <c:pt idx="100">
                  <c:v>41030</c:v>
                </c:pt>
                <c:pt idx="101">
                  <c:v>41061</c:v>
                </c:pt>
                <c:pt idx="102">
                  <c:v>41091</c:v>
                </c:pt>
                <c:pt idx="103">
                  <c:v>41122</c:v>
                </c:pt>
                <c:pt idx="104">
                  <c:v>41153</c:v>
                </c:pt>
                <c:pt idx="105">
                  <c:v>41183</c:v>
                </c:pt>
                <c:pt idx="106">
                  <c:v>41214</c:v>
                </c:pt>
                <c:pt idx="107">
                  <c:v>41244</c:v>
                </c:pt>
                <c:pt idx="108">
                  <c:v>41275</c:v>
                </c:pt>
                <c:pt idx="109">
                  <c:v>41306</c:v>
                </c:pt>
                <c:pt idx="110">
                  <c:v>41334</c:v>
                </c:pt>
                <c:pt idx="111">
                  <c:v>41365</c:v>
                </c:pt>
                <c:pt idx="112">
                  <c:v>41395</c:v>
                </c:pt>
                <c:pt idx="113">
                  <c:v>41426</c:v>
                </c:pt>
                <c:pt idx="114">
                  <c:v>41456</c:v>
                </c:pt>
                <c:pt idx="115">
                  <c:v>41487</c:v>
                </c:pt>
                <c:pt idx="116">
                  <c:v>41518</c:v>
                </c:pt>
                <c:pt idx="117">
                  <c:v>41548</c:v>
                </c:pt>
                <c:pt idx="118">
                  <c:v>41579</c:v>
                </c:pt>
                <c:pt idx="119">
                  <c:v>41609</c:v>
                </c:pt>
                <c:pt idx="120">
                  <c:v>41640</c:v>
                </c:pt>
                <c:pt idx="121">
                  <c:v>41671</c:v>
                </c:pt>
                <c:pt idx="122">
                  <c:v>41699</c:v>
                </c:pt>
                <c:pt idx="123">
                  <c:v>41730</c:v>
                </c:pt>
                <c:pt idx="124">
                  <c:v>41760</c:v>
                </c:pt>
                <c:pt idx="125">
                  <c:v>41791</c:v>
                </c:pt>
                <c:pt idx="126">
                  <c:v>41821</c:v>
                </c:pt>
                <c:pt idx="127">
                  <c:v>41852</c:v>
                </c:pt>
                <c:pt idx="128">
                  <c:v>41883</c:v>
                </c:pt>
                <c:pt idx="129">
                  <c:v>41913</c:v>
                </c:pt>
                <c:pt idx="130">
                  <c:v>41944</c:v>
                </c:pt>
                <c:pt idx="131">
                  <c:v>41974</c:v>
                </c:pt>
                <c:pt idx="132">
                  <c:v>42005</c:v>
                </c:pt>
                <c:pt idx="133">
                  <c:v>42036</c:v>
                </c:pt>
                <c:pt idx="134">
                  <c:v>42064</c:v>
                </c:pt>
                <c:pt idx="135">
                  <c:v>42095</c:v>
                </c:pt>
                <c:pt idx="136">
                  <c:v>42125</c:v>
                </c:pt>
                <c:pt idx="137">
                  <c:v>42156</c:v>
                </c:pt>
                <c:pt idx="138">
                  <c:v>42186</c:v>
                </c:pt>
                <c:pt idx="139">
                  <c:v>42217</c:v>
                </c:pt>
                <c:pt idx="140">
                  <c:v>42248</c:v>
                </c:pt>
                <c:pt idx="141">
                  <c:v>42278</c:v>
                </c:pt>
                <c:pt idx="142">
                  <c:v>42309</c:v>
                </c:pt>
                <c:pt idx="143">
                  <c:v>42339</c:v>
                </c:pt>
                <c:pt idx="144">
                  <c:v>42370</c:v>
                </c:pt>
                <c:pt idx="145">
                  <c:v>42401</c:v>
                </c:pt>
                <c:pt idx="146">
                  <c:v>42430</c:v>
                </c:pt>
                <c:pt idx="147">
                  <c:v>42461</c:v>
                </c:pt>
                <c:pt idx="148">
                  <c:v>42491</c:v>
                </c:pt>
                <c:pt idx="149">
                  <c:v>42522</c:v>
                </c:pt>
                <c:pt idx="150">
                  <c:v>42552</c:v>
                </c:pt>
                <c:pt idx="151">
                  <c:v>42583</c:v>
                </c:pt>
                <c:pt idx="152">
                  <c:v>42614</c:v>
                </c:pt>
                <c:pt idx="153">
                  <c:v>42644</c:v>
                </c:pt>
                <c:pt idx="154">
                  <c:v>42675</c:v>
                </c:pt>
                <c:pt idx="155">
                  <c:v>42705</c:v>
                </c:pt>
                <c:pt idx="156">
                  <c:v>42736</c:v>
                </c:pt>
                <c:pt idx="157">
                  <c:v>42767</c:v>
                </c:pt>
                <c:pt idx="158">
                  <c:v>42795</c:v>
                </c:pt>
                <c:pt idx="159">
                  <c:v>42826</c:v>
                </c:pt>
                <c:pt idx="160">
                  <c:v>42856</c:v>
                </c:pt>
                <c:pt idx="161">
                  <c:v>42887</c:v>
                </c:pt>
                <c:pt idx="162">
                  <c:v>42917</c:v>
                </c:pt>
                <c:pt idx="163">
                  <c:v>42948</c:v>
                </c:pt>
                <c:pt idx="164">
                  <c:v>42979</c:v>
                </c:pt>
                <c:pt idx="165">
                  <c:v>43009</c:v>
                </c:pt>
                <c:pt idx="166">
                  <c:v>43040</c:v>
                </c:pt>
                <c:pt idx="167">
                  <c:v>43070</c:v>
                </c:pt>
                <c:pt idx="168">
                  <c:v>43101</c:v>
                </c:pt>
                <c:pt idx="169">
                  <c:v>43132</c:v>
                </c:pt>
                <c:pt idx="170">
                  <c:v>43160</c:v>
                </c:pt>
                <c:pt idx="171">
                  <c:v>43191</c:v>
                </c:pt>
                <c:pt idx="172">
                  <c:v>43221</c:v>
                </c:pt>
                <c:pt idx="173">
                  <c:v>43252</c:v>
                </c:pt>
                <c:pt idx="174">
                  <c:v>43282</c:v>
                </c:pt>
                <c:pt idx="175">
                  <c:v>43313</c:v>
                </c:pt>
                <c:pt idx="176">
                  <c:v>43344</c:v>
                </c:pt>
                <c:pt idx="177">
                  <c:v>43374</c:v>
                </c:pt>
                <c:pt idx="178">
                  <c:v>43405</c:v>
                </c:pt>
                <c:pt idx="179">
                  <c:v>43435</c:v>
                </c:pt>
                <c:pt idx="180">
                  <c:v>43466</c:v>
                </c:pt>
                <c:pt idx="181">
                  <c:v>43497</c:v>
                </c:pt>
              </c:numCache>
            </c:numRef>
          </c:cat>
          <c:val>
            <c:numRef>
              <c:f>Hoja1!$G$3:$G$600</c:f>
              <c:numCache>
                <c:formatCode>General</c:formatCode>
                <c:ptCount val="598"/>
                <c:pt idx="89" formatCode="0.000">
                  <c:v>47.396199592473998</c:v>
                </c:pt>
                <c:pt idx="90" formatCode="0.000">
                  <c:v>46.652348208432997</c:v>
                </c:pt>
                <c:pt idx="91" formatCode="0.000">
                  <c:v>42.889642102981</c:v>
                </c:pt>
                <c:pt idx="92" formatCode="0.000">
                  <c:v>41.400241590759997</c:v>
                </c:pt>
                <c:pt idx="93" formatCode="0.000">
                  <c:v>40.672658028137</c:v>
                </c:pt>
                <c:pt idx="94" formatCode="0.000">
                  <c:v>34.838203585075</c:v>
                </c:pt>
                <c:pt idx="95" formatCode="0.000">
                  <c:v>38.521498738162002</c:v>
                </c:pt>
                <c:pt idx="96" formatCode="0.000">
                  <c:v>40.489677605365998</c:v>
                </c:pt>
                <c:pt idx="97" formatCode="0.000">
                  <c:v>37.759082368305997</c:v>
                </c:pt>
                <c:pt idx="98" formatCode="0.000">
                  <c:v>35.845356841955997</c:v>
                </c:pt>
                <c:pt idx="99" formatCode="0.000">
                  <c:v>32.582687402566997</c:v>
                </c:pt>
                <c:pt idx="100" formatCode="0.000">
                  <c:v>32.027094874920003</c:v>
                </c:pt>
                <c:pt idx="101" formatCode="0.000">
                  <c:v>29.988941385162999</c:v>
                </c:pt>
                <c:pt idx="102" formatCode="0.000">
                  <c:v>31.665032488558001</c:v>
                </c:pt>
                <c:pt idx="103" formatCode="0.000">
                  <c:v>35.488009124377001</c:v>
                </c:pt>
                <c:pt idx="104" formatCode="0.000">
                  <c:v>35.989393170085997</c:v>
                </c:pt>
                <c:pt idx="105" formatCode="0.000">
                  <c:v>35.755998286362001</c:v>
                </c:pt>
                <c:pt idx="106" formatCode="0.000">
                  <c:v>39.050875837996003</c:v>
                </c:pt>
                <c:pt idx="107" formatCode="0.000">
                  <c:v>41.034966911239998</c:v>
                </c:pt>
                <c:pt idx="108" formatCode="0.000">
                  <c:v>40.691559752031999</c:v>
                </c:pt>
                <c:pt idx="109" formatCode="0.000">
                  <c:v>41.133808607238002</c:v>
                </c:pt>
                <c:pt idx="110" formatCode="0.000">
                  <c:v>43.957178780363002</c:v>
                </c:pt>
                <c:pt idx="111" formatCode="0.000">
                  <c:v>46.533354114760002</c:v>
                </c:pt>
                <c:pt idx="112" formatCode="0.000">
                  <c:v>45.633271737851999</c:v>
                </c:pt>
                <c:pt idx="113" formatCode="0.000">
                  <c:v>43.132526449506997</c:v>
                </c:pt>
                <c:pt idx="114" formatCode="0.000">
                  <c:v>42.251856718629</c:v>
                </c:pt>
                <c:pt idx="115" formatCode="0.000">
                  <c:v>40.607608369201998</c:v>
                </c:pt>
                <c:pt idx="116" formatCode="0.000">
                  <c:v>35.829638553241999</c:v>
                </c:pt>
                <c:pt idx="117" formatCode="0.000">
                  <c:v>35.122750368482002</c:v>
                </c:pt>
                <c:pt idx="118" formatCode="0.000">
                  <c:v>32.826239892846999</c:v>
                </c:pt>
                <c:pt idx="119" formatCode="0.000">
                  <c:v>32.044272844905002</c:v>
                </c:pt>
                <c:pt idx="120" formatCode="0.000">
                  <c:v>33.017786504931003</c:v>
                </c:pt>
                <c:pt idx="121" formatCode="0.000">
                  <c:v>34.230109686253002</c:v>
                </c:pt>
                <c:pt idx="122" formatCode="0.000">
                  <c:v>34.475137553250001</c:v>
                </c:pt>
                <c:pt idx="123" formatCode="0.000">
                  <c:v>35.082383218095003</c:v>
                </c:pt>
                <c:pt idx="124" formatCode="0.000">
                  <c:v>34.563881925135</c:v>
                </c:pt>
                <c:pt idx="125" formatCode="0.000">
                  <c:v>36.577514628957999</c:v>
                </c:pt>
                <c:pt idx="126" formatCode="0.000">
                  <c:v>32.883365758059</c:v>
                </c:pt>
                <c:pt idx="127" formatCode="0.000">
                  <c:v>34.923143860023998</c:v>
                </c:pt>
                <c:pt idx="128" formatCode="0.000">
                  <c:v>38.220732757076</c:v>
                </c:pt>
                <c:pt idx="129" formatCode="0.000">
                  <c:v>37.785317967951997</c:v>
                </c:pt>
                <c:pt idx="130" formatCode="0.000">
                  <c:v>35.871804946173</c:v>
                </c:pt>
                <c:pt idx="131" formatCode="0.000">
                  <c:v>33.688506243063998</c:v>
                </c:pt>
                <c:pt idx="132" formatCode="0.000">
                  <c:v>34.801418085808997</c:v>
                </c:pt>
                <c:pt idx="133" formatCode="0.000">
                  <c:v>32.550362881445999</c:v>
                </c:pt>
                <c:pt idx="134" formatCode="0.000">
                  <c:v>30.627211333411999</c:v>
                </c:pt>
                <c:pt idx="135" formatCode="0.000">
                  <c:v>29.430614417571</c:v>
                </c:pt>
                <c:pt idx="136" formatCode="0.000">
                  <c:v>31.648564860692002</c:v>
                </c:pt>
                <c:pt idx="137" formatCode="0.000">
                  <c:v>28.267432039184001</c:v>
                </c:pt>
                <c:pt idx="138" formatCode="0.000">
                  <c:v>28.167294307361999</c:v>
                </c:pt>
                <c:pt idx="139" formatCode="0.000">
                  <c:v>27.281657257677999</c:v>
                </c:pt>
                <c:pt idx="140" formatCode="0.000">
                  <c:v>26.77952608208</c:v>
                </c:pt>
                <c:pt idx="141" formatCode="0.000">
                  <c:v>27.116090604524</c:v>
                </c:pt>
                <c:pt idx="142" formatCode="0.000">
                  <c:v>29.389834274405999</c:v>
                </c:pt>
                <c:pt idx="143" formatCode="0.000">
                  <c:v>31.101351941737999</c:v>
                </c:pt>
                <c:pt idx="144" formatCode="0.000">
                  <c:v>32.084919643338999</c:v>
                </c:pt>
                <c:pt idx="145" formatCode="0.000">
                  <c:v>31.035473846062001</c:v>
                </c:pt>
                <c:pt idx="146" formatCode="0.000">
                  <c:v>30.154886628</c:v>
                </c:pt>
                <c:pt idx="147" formatCode="0.000">
                  <c:v>28.720594835429001</c:v>
                </c:pt>
                <c:pt idx="148" formatCode="0.000">
                  <c:v>27.360269132564</c:v>
                </c:pt>
                <c:pt idx="149" formatCode="0.000">
                  <c:v>26.885972210331001</c:v>
                </c:pt>
                <c:pt idx="150" formatCode="0.000">
                  <c:v>24.421510618543</c:v>
                </c:pt>
                <c:pt idx="151" formatCode="0.000">
                  <c:v>23.837331749947001</c:v>
                </c:pt>
                <c:pt idx="152" formatCode="0.000">
                  <c:v>22.225500918072001</c:v>
                </c:pt>
                <c:pt idx="153" formatCode="0.000">
                  <c:v>21.842695033622999</c:v>
                </c:pt>
                <c:pt idx="154" formatCode="0.000">
                  <c:v>22.988517315623</c:v>
                </c:pt>
                <c:pt idx="155" formatCode="0.000">
                  <c:v>22.420243714400002</c:v>
                </c:pt>
                <c:pt idx="156" formatCode="0.000">
                  <c:v>18.62035086305</c:v>
                </c:pt>
                <c:pt idx="157" formatCode="0.000">
                  <c:v>17.341037282668001</c:v>
                </c:pt>
                <c:pt idx="158" formatCode="0.000">
                  <c:v>18.373010631088999</c:v>
                </c:pt>
                <c:pt idx="159" formatCode="0.000">
                  <c:v>21.320186088151999</c:v>
                </c:pt>
                <c:pt idx="160" formatCode="0.000">
                  <c:v>23.824730386268001</c:v>
                </c:pt>
                <c:pt idx="161" formatCode="0.000">
                  <c:v>24.645412421604</c:v>
                </c:pt>
                <c:pt idx="162" formatCode="0.000">
                  <c:v>25.985833911124001</c:v>
                </c:pt>
                <c:pt idx="163" formatCode="0.000">
                  <c:v>26.337335403922001</c:v>
                </c:pt>
                <c:pt idx="164" formatCode="0.000">
                  <c:v>27.616871799060998</c:v>
                </c:pt>
                <c:pt idx="165" formatCode="0.000">
                  <c:v>27.792868927699001</c:v>
                </c:pt>
                <c:pt idx="166" formatCode="0.000">
                  <c:v>26.480580492640001</c:v>
                </c:pt>
                <c:pt idx="167" formatCode="0.000">
                  <c:v>27.845892864450999</c:v>
                </c:pt>
                <c:pt idx="168" formatCode="0.000">
                  <c:v>26.565925195729001</c:v>
                </c:pt>
                <c:pt idx="169" formatCode="0.000">
                  <c:v>26.817396509733001</c:v>
                </c:pt>
                <c:pt idx="170" formatCode="0.000">
                  <c:v>27.358828459859001</c:v>
                </c:pt>
                <c:pt idx="171" formatCode="0.000">
                  <c:v>27.455216918015999</c:v>
                </c:pt>
                <c:pt idx="172" formatCode="0.000">
                  <c:v>25.434659465538999</c:v>
                </c:pt>
                <c:pt idx="173" formatCode="0.000">
                  <c:v>24.632113314775001</c:v>
                </c:pt>
                <c:pt idx="174" formatCode="0.000">
                  <c:v>27.904264038114999</c:v>
                </c:pt>
                <c:pt idx="175" formatCode="0.000">
                  <c:v>30.517258115973</c:v>
                </c:pt>
                <c:pt idx="176" formatCode="0.000">
                  <c:v>29.274205582097999</c:v>
                </c:pt>
                <c:pt idx="177" formatCode="0.000">
                  <c:v>29.018178627367998</c:v>
                </c:pt>
                <c:pt idx="178" formatCode="0.000">
                  <c:v>30.493502595008</c:v>
                </c:pt>
                <c:pt idx="179" formatCode="0.000">
                  <c:v>29.009665040976</c:v>
                </c:pt>
                <c:pt idx="180" formatCode="0.000">
                  <c:v>29.765799090186999</c:v>
                </c:pt>
                <c:pt idx="181" formatCode="0.000">
                  <c:v>29.726781885491</c:v>
                </c:pt>
              </c:numCache>
            </c:numRef>
          </c:val>
          <c:smooth val="0"/>
          <c:extLst>
            <c:ext xmlns:c16="http://schemas.microsoft.com/office/drawing/2014/chart" uri="{C3380CC4-5D6E-409C-BE32-E72D297353CC}">
              <c16:uniqueId val="{00000000-D379-4A30-9719-AD2AA4BAE1BD}"/>
            </c:ext>
          </c:extLst>
        </c:ser>
        <c:ser>
          <c:idx val="1"/>
          <c:order val="1"/>
          <c:tx>
            <c:strRef>
              <c:f>Hoja1!$H$2</c:f>
              <c:strCache>
                <c:ptCount val="1"/>
                <c:pt idx="0">
                  <c:v>Manufacturas</c:v>
                </c:pt>
              </c:strCache>
            </c:strRef>
          </c:tx>
          <c:spPr>
            <a:ln w="31750" cap="rnd">
              <a:solidFill>
                <a:srgbClr val="6D3A77"/>
              </a:solidFill>
              <a:round/>
            </a:ln>
            <a:effectLst/>
          </c:spPr>
          <c:marker>
            <c:symbol val="none"/>
          </c:marker>
          <c:cat>
            <c:numRef>
              <c:f>Hoja1!$F$3:$F$600</c:f>
              <c:numCache>
                <c:formatCode>mmm\-yy</c:formatCode>
                <c:ptCount val="598"/>
                <c:pt idx="0">
                  <c:v>37987</c:v>
                </c:pt>
                <c:pt idx="1">
                  <c:v>38018</c:v>
                </c:pt>
                <c:pt idx="2">
                  <c:v>38047</c:v>
                </c:pt>
                <c:pt idx="3">
                  <c:v>38078</c:v>
                </c:pt>
                <c:pt idx="4">
                  <c:v>38108</c:v>
                </c:pt>
                <c:pt idx="5">
                  <c:v>38139</c:v>
                </c:pt>
                <c:pt idx="6">
                  <c:v>38169</c:v>
                </c:pt>
                <c:pt idx="7">
                  <c:v>38200</c:v>
                </c:pt>
                <c:pt idx="8">
                  <c:v>38231</c:v>
                </c:pt>
                <c:pt idx="9">
                  <c:v>38261</c:v>
                </c:pt>
                <c:pt idx="10">
                  <c:v>38292</c:v>
                </c:pt>
                <c:pt idx="11">
                  <c:v>38322</c:v>
                </c:pt>
                <c:pt idx="12">
                  <c:v>38353</c:v>
                </c:pt>
                <c:pt idx="13">
                  <c:v>38384</c:v>
                </c:pt>
                <c:pt idx="14">
                  <c:v>38412</c:v>
                </c:pt>
                <c:pt idx="15">
                  <c:v>38443</c:v>
                </c:pt>
                <c:pt idx="16">
                  <c:v>38473</c:v>
                </c:pt>
                <c:pt idx="17">
                  <c:v>38504</c:v>
                </c:pt>
                <c:pt idx="18">
                  <c:v>38534</c:v>
                </c:pt>
                <c:pt idx="19">
                  <c:v>38565</c:v>
                </c:pt>
                <c:pt idx="20">
                  <c:v>38596</c:v>
                </c:pt>
                <c:pt idx="21">
                  <c:v>38626</c:v>
                </c:pt>
                <c:pt idx="22">
                  <c:v>38657</c:v>
                </c:pt>
                <c:pt idx="23">
                  <c:v>38687</c:v>
                </c:pt>
                <c:pt idx="24">
                  <c:v>38718</c:v>
                </c:pt>
                <c:pt idx="25">
                  <c:v>38749</c:v>
                </c:pt>
                <c:pt idx="26">
                  <c:v>38777</c:v>
                </c:pt>
                <c:pt idx="27">
                  <c:v>38808</c:v>
                </c:pt>
                <c:pt idx="28">
                  <c:v>38838</c:v>
                </c:pt>
                <c:pt idx="29">
                  <c:v>38869</c:v>
                </c:pt>
                <c:pt idx="30">
                  <c:v>38899</c:v>
                </c:pt>
                <c:pt idx="31">
                  <c:v>38930</c:v>
                </c:pt>
                <c:pt idx="32">
                  <c:v>38961</c:v>
                </c:pt>
                <c:pt idx="33">
                  <c:v>38991</c:v>
                </c:pt>
                <c:pt idx="34">
                  <c:v>39022</c:v>
                </c:pt>
                <c:pt idx="35">
                  <c:v>39052</c:v>
                </c:pt>
                <c:pt idx="36">
                  <c:v>39083</c:v>
                </c:pt>
                <c:pt idx="37">
                  <c:v>39114</c:v>
                </c:pt>
                <c:pt idx="38">
                  <c:v>39142</c:v>
                </c:pt>
                <c:pt idx="39">
                  <c:v>39173</c:v>
                </c:pt>
                <c:pt idx="40">
                  <c:v>39203</c:v>
                </c:pt>
                <c:pt idx="41">
                  <c:v>39234</c:v>
                </c:pt>
                <c:pt idx="42">
                  <c:v>39264</c:v>
                </c:pt>
                <c:pt idx="43">
                  <c:v>39295</c:v>
                </c:pt>
                <c:pt idx="44">
                  <c:v>39326</c:v>
                </c:pt>
                <c:pt idx="45">
                  <c:v>39356</c:v>
                </c:pt>
                <c:pt idx="46">
                  <c:v>39387</c:v>
                </c:pt>
                <c:pt idx="47">
                  <c:v>39417</c:v>
                </c:pt>
                <c:pt idx="48">
                  <c:v>39448</c:v>
                </c:pt>
                <c:pt idx="49">
                  <c:v>39479</c:v>
                </c:pt>
                <c:pt idx="50">
                  <c:v>39508</c:v>
                </c:pt>
                <c:pt idx="51">
                  <c:v>39539</c:v>
                </c:pt>
                <c:pt idx="52">
                  <c:v>39569</c:v>
                </c:pt>
                <c:pt idx="53">
                  <c:v>39600</c:v>
                </c:pt>
                <c:pt idx="54">
                  <c:v>39630</c:v>
                </c:pt>
                <c:pt idx="55">
                  <c:v>39661</c:v>
                </c:pt>
                <c:pt idx="56">
                  <c:v>39692</c:v>
                </c:pt>
                <c:pt idx="57">
                  <c:v>39722</c:v>
                </c:pt>
                <c:pt idx="58">
                  <c:v>39753</c:v>
                </c:pt>
                <c:pt idx="59">
                  <c:v>39783</c:v>
                </c:pt>
                <c:pt idx="60">
                  <c:v>39814</c:v>
                </c:pt>
                <c:pt idx="61">
                  <c:v>39845</c:v>
                </c:pt>
                <c:pt idx="62">
                  <c:v>39873</c:v>
                </c:pt>
                <c:pt idx="63">
                  <c:v>39904</c:v>
                </c:pt>
                <c:pt idx="64">
                  <c:v>39934</c:v>
                </c:pt>
                <c:pt idx="65">
                  <c:v>39965</c:v>
                </c:pt>
                <c:pt idx="66">
                  <c:v>39995</c:v>
                </c:pt>
                <c:pt idx="67">
                  <c:v>40026</c:v>
                </c:pt>
                <c:pt idx="68">
                  <c:v>40057</c:v>
                </c:pt>
                <c:pt idx="69">
                  <c:v>40087</c:v>
                </c:pt>
                <c:pt idx="70">
                  <c:v>40118</c:v>
                </c:pt>
                <c:pt idx="71">
                  <c:v>40148</c:v>
                </c:pt>
                <c:pt idx="72">
                  <c:v>40179</c:v>
                </c:pt>
                <c:pt idx="73">
                  <c:v>40210</c:v>
                </c:pt>
                <c:pt idx="74">
                  <c:v>40238</c:v>
                </c:pt>
                <c:pt idx="75">
                  <c:v>40269</c:v>
                </c:pt>
                <c:pt idx="76">
                  <c:v>40299</c:v>
                </c:pt>
                <c:pt idx="77">
                  <c:v>40330</c:v>
                </c:pt>
                <c:pt idx="78">
                  <c:v>40360</c:v>
                </c:pt>
                <c:pt idx="79">
                  <c:v>40391</c:v>
                </c:pt>
                <c:pt idx="80">
                  <c:v>40422</c:v>
                </c:pt>
                <c:pt idx="81">
                  <c:v>40452</c:v>
                </c:pt>
                <c:pt idx="82">
                  <c:v>40483</c:v>
                </c:pt>
                <c:pt idx="83">
                  <c:v>40513</c:v>
                </c:pt>
                <c:pt idx="84">
                  <c:v>40544</c:v>
                </c:pt>
                <c:pt idx="85">
                  <c:v>40575</c:v>
                </c:pt>
                <c:pt idx="86">
                  <c:v>40603</c:v>
                </c:pt>
                <c:pt idx="87">
                  <c:v>40634</c:v>
                </c:pt>
                <c:pt idx="88">
                  <c:v>40664</c:v>
                </c:pt>
                <c:pt idx="89">
                  <c:v>40695</c:v>
                </c:pt>
                <c:pt idx="90">
                  <c:v>40725</c:v>
                </c:pt>
                <c:pt idx="91">
                  <c:v>40756</c:v>
                </c:pt>
                <c:pt idx="92">
                  <c:v>40787</c:v>
                </c:pt>
                <c:pt idx="93">
                  <c:v>40817</c:v>
                </c:pt>
                <c:pt idx="94">
                  <c:v>40848</c:v>
                </c:pt>
                <c:pt idx="95">
                  <c:v>40878</c:v>
                </c:pt>
                <c:pt idx="96">
                  <c:v>40909</c:v>
                </c:pt>
                <c:pt idx="97">
                  <c:v>40940</c:v>
                </c:pt>
                <c:pt idx="98">
                  <c:v>40969</c:v>
                </c:pt>
                <c:pt idx="99">
                  <c:v>41000</c:v>
                </c:pt>
                <c:pt idx="100">
                  <c:v>41030</c:v>
                </c:pt>
                <c:pt idx="101">
                  <c:v>41061</c:v>
                </c:pt>
                <c:pt idx="102">
                  <c:v>41091</c:v>
                </c:pt>
                <c:pt idx="103">
                  <c:v>41122</c:v>
                </c:pt>
                <c:pt idx="104">
                  <c:v>41153</c:v>
                </c:pt>
                <c:pt idx="105">
                  <c:v>41183</c:v>
                </c:pt>
                <c:pt idx="106">
                  <c:v>41214</c:v>
                </c:pt>
                <c:pt idx="107">
                  <c:v>41244</c:v>
                </c:pt>
                <c:pt idx="108">
                  <c:v>41275</c:v>
                </c:pt>
                <c:pt idx="109">
                  <c:v>41306</c:v>
                </c:pt>
                <c:pt idx="110">
                  <c:v>41334</c:v>
                </c:pt>
                <c:pt idx="111">
                  <c:v>41365</c:v>
                </c:pt>
                <c:pt idx="112">
                  <c:v>41395</c:v>
                </c:pt>
                <c:pt idx="113">
                  <c:v>41426</c:v>
                </c:pt>
                <c:pt idx="114">
                  <c:v>41456</c:v>
                </c:pt>
                <c:pt idx="115">
                  <c:v>41487</c:v>
                </c:pt>
                <c:pt idx="116">
                  <c:v>41518</c:v>
                </c:pt>
                <c:pt idx="117">
                  <c:v>41548</c:v>
                </c:pt>
                <c:pt idx="118">
                  <c:v>41579</c:v>
                </c:pt>
                <c:pt idx="119">
                  <c:v>41609</c:v>
                </c:pt>
                <c:pt idx="120">
                  <c:v>41640</c:v>
                </c:pt>
                <c:pt idx="121">
                  <c:v>41671</c:v>
                </c:pt>
                <c:pt idx="122">
                  <c:v>41699</c:v>
                </c:pt>
                <c:pt idx="123">
                  <c:v>41730</c:v>
                </c:pt>
                <c:pt idx="124">
                  <c:v>41760</c:v>
                </c:pt>
                <c:pt idx="125">
                  <c:v>41791</c:v>
                </c:pt>
                <c:pt idx="126">
                  <c:v>41821</c:v>
                </c:pt>
                <c:pt idx="127">
                  <c:v>41852</c:v>
                </c:pt>
                <c:pt idx="128">
                  <c:v>41883</c:v>
                </c:pt>
                <c:pt idx="129">
                  <c:v>41913</c:v>
                </c:pt>
                <c:pt idx="130">
                  <c:v>41944</c:v>
                </c:pt>
                <c:pt idx="131">
                  <c:v>41974</c:v>
                </c:pt>
                <c:pt idx="132">
                  <c:v>42005</c:v>
                </c:pt>
                <c:pt idx="133">
                  <c:v>42036</c:v>
                </c:pt>
                <c:pt idx="134">
                  <c:v>42064</c:v>
                </c:pt>
                <c:pt idx="135">
                  <c:v>42095</c:v>
                </c:pt>
                <c:pt idx="136">
                  <c:v>42125</c:v>
                </c:pt>
                <c:pt idx="137">
                  <c:v>42156</c:v>
                </c:pt>
                <c:pt idx="138">
                  <c:v>42186</c:v>
                </c:pt>
                <c:pt idx="139">
                  <c:v>42217</c:v>
                </c:pt>
                <c:pt idx="140">
                  <c:v>42248</c:v>
                </c:pt>
                <c:pt idx="141">
                  <c:v>42278</c:v>
                </c:pt>
                <c:pt idx="142">
                  <c:v>42309</c:v>
                </c:pt>
                <c:pt idx="143">
                  <c:v>42339</c:v>
                </c:pt>
                <c:pt idx="144">
                  <c:v>42370</c:v>
                </c:pt>
                <c:pt idx="145">
                  <c:v>42401</c:v>
                </c:pt>
                <c:pt idx="146">
                  <c:v>42430</c:v>
                </c:pt>
                <c:pt idx="147">
                  <c:v>42461</c:v>
                </c:pt>
                <c:pt idx="148">
                  <c:v>42491</c:v>
                </c:pt>
                <c:pt idx="149">
                  <c:v>42522</c:v>
                </c:pt>
                <c:pt idx="150">
                  <c:v>42552</c:v>
                </c:pt>
                <c:pt idx="151">
                  <c:v>42583</c:v>
                </c:pt>
                <c:pt idx="152">
                  <c:v>42614</c:v>
                </c:pt>
                <c:pt idx="153">
                  <c:v>42644</c:v>
                </c:pt>
                <c:pt idx="154">
                  <c:v>42675</c:v>
                </c:pt>
                <c:pt idx="155">
                  <c:v>42705</c:v>
                </c:pt>
                <c:pt idx="156">
                  <c:v>42736</c:v>
                </c:pt>
                <c:pt idx="157">
                  <c:v>42767</c:v>
                </c:pt>
                <c:pt idx="158">
                  <c:v>42795</c:v>
                </c:pt>
                <c:pt idx="159">
                  <c:v>42826</c:v>
                </c:pt>
                <c:pt idx="160">
                  <c:v>42856</c:v>
                </c:pt>
                <c:pt idx="161">
                  <c:v>42887</c:v>
                </c:pt>
                <c:pt idx="162">
                  <c:v>42917</c:v>
                </c:pt>
                <c:pt idx="163">
                  <c:v>42948</c:v>
                </c:pt>
                <c:pt idx="164">
                  <c:v>42979</c:v>
                </c:pt>
                <c:pt idx="165">
                  <c:v>43009</c:v>
                </c:pt>
                <c:pt idx="166">
                  <c:v>43040</c:v>
                </c:pt>
                <c:pt idx="167">
                  <c:v>43070</c:v>
                </c:pt>
                <c:pt idx="168">
                  <c:v>43101</c:v>
                </c:pt>
                <c:pt idx="169">
                  <c:v>43132</c:v>
                </c:pt>
                <c:pt idx="170">
                  <c:v>43160</c:v>
                </c:pt>
                <c:pt idx="171">
                  <c:v>43191</c:v>
                </c:pt>
                <c:pt idx="172">
                  <c:v>43221</c:v>
                </c:pt>
                <c:pt idx="173">
                  <c:v>43252</c:v>
                </c:pt>
                <c:pt idx="174">
                  <c:v>43282</c:v>
                </c:pt>
                <c:pt idx="175">
                  <c:v>43313</c:v>
                </c:pt>
                <c:pt idx="176">
                  <c:v>43344</c:v>
                </c:pt>
                <c:pt idx="177">
                  <c:v>43374</c:v>
                </c:pt>
                <c:pt idx="178">
                  <c:v>43405</c:v>
                </c:pt>
                <c:pt idx="179">
                  <c:v>43435</c:v>
                </c:pt>
                <c:pt idx="180">
                  <c:v>43466</c:v>
                </c:pt>
                <c:pt idx="181">
                  <c:v>43497</c:v>
                </c:pt>
              </c:numCache>
            </c:numRef>
          </c:cat>
          <c:val>
            <c:numRef>
              <c:f>Hoja1!$H$3:$H$600</c:f>
              <c:numCache>
                <c:formatCode>0.000</c:formatCode>
                <c:ptCount val="598"/>
                <c:pt idx="0">
                  <c:v>31.224052043259999</c:v>
                </c:pt>
                <c:pt idx="1">
                  <c:v>30.953509380059</c:v>
                </c:pt>
                <c:pt idx="2">
                  <c:v>28.716404581938001</c:v>
                </c:pt>
                <c:pt idx="3">
                  <c:v>33.026208619419997</c:v>
                </c:pt>
                <c:pt idx="4">
                  <c:v>37.240625385831997</c:v>
                </c:pt>
                <c:pt idx="5">
                  <c:v>35.531293129543997</c:v>
                </c:pt>
                <c:pt idx="6">
                  <c:v>36.987884955011999</c:v>
                </c:pt>
                <c:pt idx="7">
                  <c:v>36.762413770302999</c:v>
                </c:pt>
                <c:pt idx="8">
                  <c:v>36.127472799785998</c:v>
                </c:pt>
                <c:pt idx="9">
                  <c:v>36.999332016342997</c:v>
                </c:pt>
                <c:pt idx="10">
                  <c:v>38.431377042839998</c:v>
                </c:pt>
                <c:pt idx="11">
                  <c:v>38.380233470965003</c:v>
                </c:pt>
                <c:pt idx="12">
                  <c:v>37.499459619890999</c:v>
                </c:pt>
                <c:pt idx="13">
                  <c:v>37.904465005397</c:v>
                </c:pt>
                <c:pt idx="14">
                  <c:v>38.428215384512001</c:v>
                </c:pt>
                <c:pt idx="15">
                  <c:v>39.860355835227999</c:v>
                </c:pt>
                <c:pt idx="16">
                  <c:v>39.622723745256003</c:v>
                </c:pt>
                <c:pt idx="17">
                  <c:v>41.293414622865001</c:v>
                </c:pt>
                <c:pt idx="18">
                  <c:v>40.873628142211999</c:v>
                </c:pt>
                <c:pt idx="19">
                  <c:v>39.526941795463998</c:v>
                </c:pt>
                <c:pt idx="20">
                  <c:v>41.191080126808998</c:v>
                </c:pt>
                <c:pt idx="21">
                  <c:v>42.110744227635003</c:v>
                </c:pt>
                <c:pt idx="22">
                  <c:v>40.875501286823997</c:v>
                </c:pt>
                <c:pt idx="23">
                  <c:v>41.892255359731003</c:v>
                </c:pt>
                <c:pt idx="24">
                  <c:v>38.499342433393998</c:v>
                </c:pt>
                <c:pt idx="25">
                  <c:v>44.102786910867998</c:v>
                </c:pt>
                <c:pt idx="26">
                  <c:v>43.655592598258998</c:v>
                </c:pt>
                <c:pt idx="27">
                  <c:v>42.818630275585001</c:v>
                </c:pt>
                <c:pt idx="28">
                  <c:v>44.885892813341997</c:v>
                </c:pt>
                <c:pt idx="29">
                  <c:v>43.004654173597999</c:v>
                </c:pt>
                <c:pt idx="30">
                  <c:v>42.923850926554998</c:v>
                </c:pt>
                <c:pt idx="31">
                  <c:v>47.843458226456001</c:v>
                </c:pt>
                <c:pt idx="32">
                  <c:v>48.777323480253997</c:v>
                </c:pt>
                <c:pt idx="33">
                  <c:v>45.663211756473999</c:v>
                </c:pt>
                <c:pt idx="34">
                  <c:v>46.507335864071997</c:v>
                </c:pt>
                <c:pt idx="35">
                  <c:v>46.631484972617997</c:v>
                </c:pt>
                <c:pt idx="36">
                  <c:v>48.265635610868003</c:v>
                </c:pt>
                <c:pt idx="37">
                  <c:v>48.696525668009002</c:v>
                </c:pt>
                <c:pt idx="38">
                  <c:v>49.346448857504001</c:v>
                </c:pt>
                <c:pt idx="39">
                  <c:v>49.885124237493997</c:v>
                </c:pt>
                <c:pt idx="40">
                  <c:v>47.075304341238997</c:v>
                </c:pt>
                <c:pt idx="41">
                  <c:v>47.580030702755998</c:v>
                </c:pt>
                <c:pt idx="42">
                  <c:v>48.562290795110997</c:v>
                </c:pt>
                <c:pt idx="43">
                  <c:v>48.764145662438999</c:v>
                </c:pt>
                <c:pt idx="44">
                  <c:v>48.506027514473999</c:v>
                </c:pt>
                <c:pt idx="45">
                  <c:v>49.709652113403997</c:v>
                </c:pt>
                <c:pt idx="46">
                  <c:v>53.185872535797998</c:v>
                </c:pt>
                <c:pt idx="47">
                  <c:v>48.587901336602002</c:v>
                </c:pt>
                <c:pt idx="48">
                  <c:v>47.690049843837002</c:v>
                </c:pt>
                <c:pt idx="49">
                  <c:v>44.033880453720997</c:v>
                </c:pt>
                <c:pt idx="50">
                  <c:v>42.793720676143998</c:v>
                </c:pt>
                <c:pt idx="51">
                  <c:v>37.644678041414998</c:v>
                </c:pt>
                <c:pt idx="52">
                  <c:v>39.211838601014001</c:v>
                </c:pt>
                <c:pt idx="53">
                  <c:v>39.458333331972</c:v>
                </c:pt>
                <c:pt idx="54">
                  <c:v>37.103273860567</c:v>
                </c:pt>
                <c:pt idx="55">
                  <c:v>37.17745195613</c:v>
                </c:pt>
                <c:pt idx="56">
                  <c:v>29.997435442642001</c:v>
                </c:pt>
                <c:pt idx="57">
                  <c:v>20.904811172178999</c:v>
                </c:pt>
                <c:pt idx="58">
                  <c:v>16.730455124771002</c:v>
                </c:pt>
                <c:pt idx="59">
                  <c:v>9.2182002492299997</c:v>
                </c:pt>
                <c:pt idx="60">
                  <c:v>10.393913004732999</c:v>
                </c:pt>
                <c:pt idx="61">
                  <c:v>5.0807082520640003</c:v>
                </c:pt>
                <c:pt idx="62">
                  <c:v>12.737312598960999</c:v>
                </c:pt>
                <c:pt idx="63">
                  <c:v>15.718408438207</c:v>
                </c:pt>
                <c:pt idx="64">
                  <c:v>15.940809254734001</c:v>
                </c:pt>
                <c:pt idx="65">
                  <c:v>18.778589716380999</c:v>
                </c:pt>
                <c:pt idx="66">
                  <c:v>20.125577504675999</c:v>
                </c:pt>
                <c:pt idx="67">
                  <c:v>18.761217769773001</c:v>
                </c:pt>
                <c:pt idx="68">
                  <c:v>23.466723647670999</c:v>
                </c:pt>
                <c:pt idx="69">
                  <c:v>25.544794296957001</c:v>
                </c:pt>
                <c:pt idx="70">
                  <c:v>24.427240469341001</c:v>
                </c:pt>
                <c:pt idx="71">
                  <c:v>27.675849395454001</c:v>
                </c:pt>
                <c:pt idx="72">
                  <c:v>23.971821452375998</c:v>
                </c:pt>
                <c:pt idx="73">
                  <c:v>29.616004732595002</c:v>
                </c:pt>
                <c:pt idx="74">
                  <c:v>35.393907791181</c:v>
                </c:pt>
                <c:pt idx="75">
                  <c:v>38.033187465010997</c:v>
                </c:pt>
                <c:pt idx="76">
                  <c:v>41.666854618324997</c:v>
                </c:pt>
                <c:pt idx="77">
                  <c:v>42.292221457213003</c:v>
                </c:pt>
                <c:pt idx="78">
                  <c:v>42.916191990503997</c:v>
                </c:pt>
                <c:pt idx="79">
                  <c:v>44.620409925021001</c:v>
                </c:pt>
                <c:pt idx="80">
                  <c:v>45.067230847833997</c:v>
                </c:pt>
                <c:pt idx="81">
                  <c:v>46.079269461060001</c:v>
                </c:pt>
                <c:pt idx="82">
                  <c:v>46.660933463102999</c:v>
                </c:pt>
                <c:pt idx="83">
                  <c:v>47.454278652709</c:v>
                </c:pt>
                <c:pt idx="84">
                  <c:v>47.293119261363003</c:v>
                </c:pt>
                <c:pt idx="85">
                  <c:v>47.540852128894002</c:v>
                </c:pt>
                <c:pt idx="86">
                  <c:v>47.476562337757002</c:v>
                </c:pt>
                <c:pt idx="87">
                  <c:v>46.393859994708002</c:v>
                </c:pt>
                <c:pt idx="88">
                  <c:v>48.798263988898</c:v>
                </c:pt>
                <c:pt idx="89">
                  <c:v>48.145245222307999</c:v>
                </c:pt>
                <c:pt idx="90">
                  <c:v>49.006228305691998</c:v>
                </c:pt>
                <c:pt idx="91">
                  <c:v>44.100569165972999</c:v>
                </c:pt>
                <c:pt idx="92">
                  <c:v>45.077376589563002</c:v>
                </c:pt>
                <c:pt idx="93">
                  <c:v>43.733679930317003</c:v>
                </c:pt>
                <c:pt idx="94">
                  <c:v>44.084196882008001</c:v>
                </c:pt>
                <c:pt idx="95">
                  <c:v>42.301589070458</c:v>
                </c:pt>
                <c:pt idx="96">
                  <c:v>44.472769489992999</c:v>
                </c:pt>
                <c:pt idx="97">
                  <c:v>44.937644452965998</c:v>
                </c:pt>
                <c:pt idx="98">
                  <c:v>44.393004195063</c:v>
                </c:pt>
                <c:pt idx="99">
                  <c:v>43.522185278697997</c:v>
                </c:pt>
                <c:pt idx="100">
                  <c:v>42.312452719977003</c:v>
                </c:pt>
                <c:pt idx="101">
                  <c:v>41.424545615395999</c:v>
                </c:pt>
                <c:pt idx="102">
                  <c:v>42.022007371346</c:v>
                </c:pt>
                <c:pt idx="103">
                  <c:v>43.821080830273999</c:v>
                </c:pt>
                <c:pt idx="104">
                  <c:v>43.533832764932001</c:v>
                </c:pt>
                <c:pt idx="105">
                  <c:v>44.940848501799998</c:v>
                </c:pt>
                <c:pt idx="106">
                  <c:v>45.298186638266003</c:v>
                </c:pt>
                <c:pt idx="107">
                  <c:v>44.509163357418998</c:v>
                </c:pt>
                <c:pt idx="108">
                  <c:v>46.945053426687998</c:v>
                </c:pt>
                <c:pt idx="109">
                  <c:v>48.229338619201997</c:v>
                </c:pt>
                <c:pt idx="110">
                  <c:v>47.161899484209002</c:v>
                </c:pt>
                <c:pt idx="111">
                  <c:v>47.770032449524003</c:v>
                </c:pt>
                <c:pt idx="112">
                  <c:v>48.949328664353999</c:v>
                </c:pt>
                <c:pt idx="113">
                  <c:v>47.653691043198997</c:v>
                </c:pt>
                <c:pt idx="114">
                  <c:v>47.544452292275999</c:v>
                </c:pt>
                <c:pt idx="115">
                  <c:v>46.955982962032998</c:v>
                </c:pt>
                <c:pt idx="116">
                  <c:v>44.649766748253001</c:v>
                </c:pt>
                <c:pt idx="117">
                  <c:v>41.414286546659</c:v>
                </c:pt>
                <c:pt idx="118">
                  <c:v>40.444906727149998</c:v>
                </c:pt>
                <c:pt idx="119">
                  <c:v>44.112042933916001</c:v>
                </c:pt>
                <c:pt idx="120">
                  <c:v>41.488844117740001</c:v>
                </c:pt>
                <c:pt idx="121">
                  <c:v>42.864849579535999</c:v>
                </c:pt>
                <c:pt idx="122">
                  <c:v>42.782127751593997</c:v>
                </c:pt>
                <c:pt idx="123">
                  <c:v>43.069716983874002</c:v>
                </c:pt>
                <c:pt idx="124">
                  <c:v>42.175627502973001</c:v>
                </c:pt>
                <c:pt idx="125">
                  <c:v>42.693419489565002</c:v>
                </c:pt>
                <c:pt idx="126">
                  <c:v>44.542389548517001</c:v>
                </c:pt>
                <c:pt idx="127">
                  <c:v>45.473523355890997</c:v>
                </c:pt>
                <c:pt idx="128">
                  <c:v>45.251143934847001</c:v>
                </c:pt>
                <c:pt idx="129">
                  <c:v>45.525599613308003</c:v>
                </c:pt>
                <c:pt idx="130">
                  <c:v>43.921366259804003</c:v>
                </c:pt>
                <c:pt idx="131">
                  <c:v>42.297735662256002</c:v>
                </c:pt>
                <c:pt idx="132">
                  <c:v>41.337367743919998</c:v>
                </c:pt>
                <c:pt idx="133">
                  <c:v>39.502310266022</c:v>
                </c:pt>
                <c:pt idx="134">
                  <c:v>39.025274927349997</c:v>
                </c:pt>
                <c:pt idx="135">
                  <c:v>37.874301071464998</c:v>
                </c:pt>
                <c:pt idx="136">
                  <c:v>37.588403172126</c:v>
                </c:pt>
                <c:pt idx="137">
                  <c:v>37.675735467484003</c:v>
                </c:pt>
                <c:pt idx="138">
                  <c:v>36.358362480178997</c:v>
                </c:pt>
                <c:pt idx="139">
                  <c:v>35.805836622876001</c:v>
                </c:pt>
                <c:pt idx="140">
                  <c:v>35.375125106139002</c:v>
                </c:pt>
                <c:pt idx="141">
                  <c:v>37.656054906896998</c:v>
                </c:pt>
                <c:pt idx="142">
                  <c:v>37.623110444242997</c:v>
                </c:pt>
                <c:pt idx="143">
                  <c:v>38.080169829748002</c:v>
                </c:pt>
                <c:pt idx="144">
                  <c:v>37.872135087819998</c:v>
                </c:pt>
                <c:pt idx="145">
                  <c:v>36.370327545574</c:v>
                </c:pt>
                <c:pt idx="146">
                  <c:v>35.210406656628003</c:v>
                </c:pt>
                <c:pt idx="147">
                  <c:v>36.720049705892002</c:v>
                </c:pt>
                <c:pt idx="148">
                  <c:v>36.745536818700998</c:v>
                </c:pt>
                <c:pt idx="149">
                  <c:v>37.306614200574998</c:v>
                </c:pt>
                <c:pt idx="150">
                  <c:v>35.778478347107999</c:v>
                </c:pt>
                <c:pt idx="151">
                  <c:v>35.332912978582002</c:v>
                </c:pt>
                <c:pt idx="152">
                  <c:v>36.549104766128998</c:v>
                </c:pt>
                <c:pt idx="153">
                  <c:v>35.230323448287002</c:v>
                </c:pt>
                <c:pt idx="154">
                  <c:v>35.960959029205</c:v>
                </c:pt>
                <c:pt idx="155">
                  <c:v>36.428494000511002</c:v>
                </c:pt>
                <c:pt idx="156">
                  <c:v>34.203828766495</c:v>
                </c:pt>
                <c:pt idx="157">
                  <c:v>31.369304987481001</c:v>
                </c:pt>
                <c:pt idx="158">
                  <c:v>33.573782889797997</c:v>
                </c:pt>
                <c:pt idx="159">
                  <c:v>35.104767881926001</c:v>
                </c:pt>
                <c:pt idx="160">
                  <c:v>36.105745295313</c:v>
                </c:pt>
                <c:pt idx="161">
                  <c:v>36.840160336794</c:v>
                </c:pt>
                <c:pt idx="162">
                  <c:v>39.021163805767003</c:v>
                </c:pt>
                <c:pt idx="163">
                  <c:v>39.045929776096003</c:v>
                </c:pt>
                <c:pt idx="164">
                  <c:v>39.675806291104003</c:v>
                </c:pt>
                <c:pt idx="165">
                  <c:v>38.879561553268999</c:v>
                </c:pt>
                <c:pt idx="166">
                  <c:v>37.734697505394998</c:v>
                </c:pt>
                <c:pt idx="167">
                  <c:v>39.689876738110001</c:v>
                </c:pt>
                <c:pt idx="168">
                  <c:v>40.069555251061999</c:v>
                </c:pt>
                <c:pt idx="169">
                  <c:v>41.480782069862997</c:v>
                </c:pt>
                <c:pt idx="170">
                  <c:v>41.575526910432998</c:v>
                </c:pt>
                <c:pt idx="171">
                  <c:v>40.813041020119002</c:v>
                </c:pt>
                <c:pt idx="172">
                  <c:v>39.908616480406998</c:v>
                </c:pt>
                <c:pt idx="173">
                  <c:v>37.221135244677001</c:v>
                </c:pt>
                <c:pt idx="174">
                  <c:v>39.572111513171997</c:v>
                </c:pt>
                <c:pt idx="175">
                  <c:v>39.794433827496</c:v>
                </c:pt>
                <c:pt idx="176">
                  <c:v>39.503386589504998</c:v>
                </c:pt>
                <c:pt idx="177">
                  <c:v>41.449119465937002</c:v>
                </c:pt>
                <c:pt idx="178">
                  <c:v>39.489274413122999</c:v>
                </c:pt>
                <c:pt idx="179">
                  <c:v>39.740163252716997</c:v>
                </c:pt>
                <c:pt idx="180">
                  <c:v>40.232144426349997</c:v>
                </c:pt>
                <c:pt idx="181">
                  <c:v>40.024926620255002</c:v>
                </c:pt>
              </c:numCache>
            </c:numRef>
          </c:val>
          <c:smooth val="0"/>
          <c:extLst>
            <c:ext xmlns:c16="http://schemas.microsoft.com/office/drawing/2014/chart" uri="{C3380CC4-5D6E-409C-BE32-E72D297353CC}">
              <c16:uniqueId val="{00000001-D379-4A30-9719-AD2AA4BAE1BD}"/>
            </c:ext>
          </c:extLst>
        </c:ser>
        <c:ser>
          <c:idx val="2"/>
          <c:order val="2"/>
          <c:tx>
            <c:strRef>
              <c:f>Hoja1!$I$2</c:f>
              <c:strCache>
                <c:ptCount val="1"/>
                <c:pt idx="0">
                  <c:v>Comercio</c:v>
                </c:pt>
              </c:strCache>
            </c:strRef>
          </c:tx>
          <c:spPr>
            <a:ln w="31750" cap="rnd">
              <a:solidFill>
                <a:srgbClr val="FF7800"/>
              </a:solidFill>
              <a:round/>
            </a:ln>
            <a:effectLst/>
          </c:spPr>
          <c:marker>
            <c:symbol val="none"/>
          </c:marker>
          <c:cat>
            <c:numRef>
              <c:f>Hoja1!$F$3:$F$600</c:f>
              <c:numCache>
                <c:formatCode>mmm\-yy</c:formatCode>
                <c:ptCount val="598"/>
                <c:pt idx="0">
                  <c:v>37987</c:v>
                </c:pt>
                <c:pt idx="1">
                  <c:v>38018</c:v>
                </c:pt>
                <c:pt idx="2">
                  <c:v>38047</c:v>
                </c:pt>
                <c:pt idx="3">
                  <c:v>38078</c:v>
                </c:pt>
                <c:pt idx="4">
                  <c:v>38108</c:v>
                </c:pt>
                <c:pt idx="5">
                  <c:v>38139</c:v>
                </c:pt>
                <c:pt idx="6">
                  <c:v>38169</c:v>
                </c:pt>
                <c:pt idx="7">
                  <c:v>38200</c:v>
                </c:pt>
                <c:pt idx="8">
                  <c:v>38231</c:v>
                </c:pt>
                <c:pt idx="9">
                  <c:v>38261</c:v>
                </c:pt>
                <c:pt idx="10">
                  <c:v>38292</c:v>
                </c:pt>
                <c:pt idx="11">
                  <c:v>38322</c:v>
                </c:pt>
                <c:pt idx="12">
                  <c:v>38353</c:v>
                </c:pt>
                <c:pt idx="13">
                  <c:v>38384</c:v>
                </c:pt>
                <c:pt idx="14">
                  <c:v>38412</c:v>
                </c:pt>
                <c:pt idx="15">
                  <c:v>38443</c:v>
                </c:pt>
                <c:pt idx="16">
                  <c:v>38473</c:v>
                </c:pt>
                <c:pt idx="17">
                  <c:v>38504</c:v>
                </c:pt>
                <c:pt idx="18">
                  <c:v>38534</c:v>
                </c:pt>
                <c:pt idx="19">
                  <c:v>38565</c:v>
                </c:pt>
                <c:pt idx="20">
                  <c:v>38596</c:v>
                </c:pt>
                <c:pt idx="21">
                  <c:v>38626</c:v>
                </c:pt>
                <c:pt idx="22">
                  <c:v>38657</c:v>
                </c:pt>
                <c:pt idx="23">
                  <c:v>38687</c:v>
                </c:pt>
                <c:pt idx="24">
                  <c:v>38718</c:v>
                </c:pt>
                <c:pt idx="25">
                  <c:v>38749</c:v>
                </c:pt>
                <c:pt idx="26">
                  <c:v>38777</c:v>
                </c:pt>
                <c:pt idx="27">
                  <c:v>38808</c:v>
                </c:pt>
                <c:pt idx="28">
                  <c:v>38838</c:v>
                </c:pt>
                <c:pt idx="29">
                  <c:v>38869</c:v>
                </c:pt>
                <c:pt idx="30">
                  <c:v>38899</c:v>
                </c:pt>
                <c:pt idx="31">
                  <c:v>38930</c:v>
                </c:pt>
                <c:pt idx="32">
                  <c:v>38961</c:v>
                </c:pt>
                <c:pt idx="33">
                  <c:v>38991</c:v>
                </c:pt>
                <c:pt idx="34">
                  <c:v>39022</c:v>
                </c:pt>
                <c:pt idx="35">
                  <c:v>39052</c:v>
                </c:pt>
                <c:pt idx="36">
                  <c:v>39083</c:v>
                </c:pt>
                <c:pt idx="37">
                  <c:v>39114</c:v>
                </c:pt>
                <c:pt idx="38">
                  <c:v>39142</c:v>
                </c:pt>
                <c:pt idx="39">
                  <c:v>39173</c:v>
                </c:pt>
                <c:pt idx="40">
                  <c:v>39203</c:v>
                </c:pt>
                <c:pt idx="41">
                  <c:v>39234</c:v>
                </c:pt>
                <c:pt idx="42">
                  <c:v>39264</c:v>
                </c:pt>
                <c:pt idx="43">
                  <c:v>39295</c:v>
                </c:pt>
                <c:pt idx="44">
                  <c:v>39326</c:v>
                </c:pt>
                <c:pt idx="45">
                  <c:v>39356</c:v>
                </c:pt>
                <c:pt idx="46">
                  <c:v>39387</c:v>
                </c:pt>
                <c:pt idx="47">
                  <c:v>39417</c:v>
                </c:pt>
                <c:pt idx="48">
                  <c:v>39448</c:v>
                </c:pt>
                <c:pt idx="49">
                  <c:v>39479</c:v>
                </c:pt>
                <c:pt idx="50">
                  <c:v>39508</c:v>
                </c:pt>
                <c:pt idx="51">
                  <c:v>39539</c:v>
                </c:pt>
                <c:pt idx="52">
                  <c:v>39569</c:v>
                </c:pt>
                <c:pt idx="53">
                  <c:v>39600</c:v>
                </c:pt>
                <c:pt idx="54">
                  <c:v>39630</c:v>
                </c:pt>
                <c:pt idx="55">
                  <c:v>39661</c:v>
                </c:pt>
                <c:pt idx="56">
                  <c:v>39692</c:v>
                </c:pt>
                <c:pt idx="57">
                  <c:v>39722</c:v>
                </c:pt>
                <c:pt idx="58">
                  <c:v>39753</c:v>
                </c:pt>
                <c:pt idx="59">
                  <c:v>39783</c:v>
                </c:pt>
                <c:pt idx="60">
                  <c:v>39814</c:v>
                </c:pt>
                <c:pt idx="61">
                  <c:v>39845</c:v>
                </c:pt>
                <c:pt idx="62">
                  <c:v>39873</c:v>
                </c:pt>
                <c:pt idx="63">
                  <c:v>39904</c:v>
                </c:pt>
                <c:pt idx="64">
                  <c:v>39934</c:v>
                </c:pt>
                <c:pt idx="65">
                  <c:v>39965</c:v>
                </c:pt>
                <c:pt idx="66">
                  <c:v>39995</c:v>
                </c:pt>
                <c:pt idx="67">
                  <c:v>40026</c:v>
                </c:pt>
                <c:pt idx="68">
                  <c:v>40057</c:v>
                </c:pt>
                <c:pt idx="69">
                  <c:v>40087</c:v>
                </c:pt>
                <c:pt idx="70">
                  <c:v>40118</c:v>
                </c:pt>
                <c:pt idx="71">
                  <c:v>40148</c:v>
                </c:pt>
                <c:pt idx="72">
                  <c:v>40179</c:v>
                </c:pt>
                <c:pt idx="73">
                  <c:v>40210</c:v>
                </c:pt>
                <c:pt idx="74">
                  <c:v>40238</c:v>
                </c:pt>
                <c:pt idx="75">
                  <c:v>40269</c:v>
                </c:pt>
                <c:pt idx="76">
                  <c:v>40299</c:v>
                </c:pt>
                <c:pt idx="77">
                  <c:v>40330</c:v>
                </c:pt>
                <c:pt idx="78">
                  <c:v>40360</c:v>
                </c:pt>
                <c:pt idx="79">
                  <c:v>40391</c:v>
                </c:pt>
                <c:pt idx="80">
                  <c:v>40422</c:v>
                </c:pt>
                <c:pt idx="81">
                  <c:v>40452</c:v>
                </c:pt>
                <c:pt idx="82">
                  <c:v>40483</c:v>
                </c:pt>
                <c:pt idx="83">
                  <c:v>40513</c:v>
                </c:pt>
                <c:pt idx="84">
                  <c:v>40544</c:v>
                </c:pt>
                <c:pt idx="85">
                  <c:v>40575</c:v>
                </c:pt>
                <c:pt idx="86">
                  <c:v>40603</c:v>
                </c:pt>
                <c:pt idx="87">
                  <c:v>40634</c:v>
                </c:pt>
                <c:pt idx="88">
                  <c:v>40664</c:v>
                </c:pt>
                <c:pt idx="89">
                  <c:v>40695</c:v>
                </c:pt>
                <c:pt idx="90">
                  <c:v>40725</c:v>
                </c:pt>
                <c:pt idx="91">
                  <c:v>40756</c:v>
                </c:pt>
                <c:pt idx="92">
                  <c:v>40787</c:v>
                </c:pt>
                <c:pt idx="93">
                  <c:v>40817</c:v>
                </c:pt>
                <c:pt idx="94">
                  <c:v>40848</c:v>
                </c:pt>
                <c:pt idx="95">
                  <c:v>40878</c:v>
                </c:pt>
                <c:pt idx="96">
                  <c:v>40909</c:v>
                </c:pt>
                <c:pt idx="97">
                  <c:v>40940</c:v>
                </c:pt>
                <c:pt idx="98">
                  <c:v>40969</c:v>
                </c:pt>
                <c:pt idx="99">
                  <c:v>41000</c:v>
                </c:pt>
                <c:pt idx="100">
                  <c:v>41030</c:v>
                </c:pt>
                <c:pt idx="101">
                  <c:v>41061</c:v>
                </c:pt>
                <c:pt idx="102">
                  <c:v>41091</c:v>
                </c:pt>
                <c:pt idx="103">
                  <c:v>41122</c:v>
                </c:pt>
                <c:pt idx="104">
                  <c:v>41153</c:v>
                </c:pt>
                <c:pt idx="105">
                  <c:v>41183</c:v>
                </c:pt>
                <c:pt idx="106">
                  <c:v>41214</c:v>
                </c:pt>
                <c:pt idx="107">
                  <c:v>41244</c:v>
                </c:pt>
                <c:pt idx="108">
                  <c:v>41275</c:v>
                </c:pt>
                <c:pt idx="109">
                  <c:v>41306</c:v>
                </c:pt>
                <c:pt idx="110">
                  <c:v>41334</c:v>
                </c:pt>
                <c:pt idx="111">
                  <c:v>41365</c:v>
                </c:pt>
                <c:pt idx="112">
                  <c:v>41395</c:v>
                </c:pt>
                <c:pt idx="113">
                  <c:v>41426</c:v>
                </c:pt>
                <c:pt idx="114">
                  <c:v>41456</c:v>
                </c:pt>
                <c:pt idx="115">
                  <c:v>41487</c:v>
                </c:pt>
                <c:pt idx="116">
                  <c:v>41518</c:v>
                </c:pt>
                <c:pt idx="117">
                  <c:v>41548</c:v>
                </c:pt>
                <c:pt idx="118">
                  <c:v>41579</c:v>
                </c:pt>
                <c:pt idx="119">
                  <c:v>41609</c:v>
                </c:pt>
                <c:pt idx="120">
                  <c:v>41640</c:v>
                </c:pt>
                <c:pt idx="121">
                  <c:v>41671</c:v>
                </c:pt>
                <c:pt idx="122">
                  <c:v>41699</c:v>
                </c:pt>
                <c:pt idx="123">
                  <c:v>41730</c:v>
                </c:pt>
                <c:pt idx="124">
                  <c:v>41760</c:v>
                </c:pt>
                <c:pt idx="125">
                  <c:v>41791</c:v>
                </c:pt>
                <c:pt idx="126">
                  <c:v>41821</c:v>
                </c:pt>
                <c:pt idx="127">
                  <c:v>41852</c:v>
                </c:pt>
                <c:pt idx="128">
                  <c:v>41883</c:v>
                </c:pt>
                <c:pt idx="129">
                  <c:v>41913</c:v>
                </c:pt>
                <c:pt idx="130">
                  <c:v>41944</c:v>
                </c:pt>
                <c:pt idx="131">
                  <c:v>41974</c:v>
                </c:pt>
                <c:pt idx="132">
                  <c:v>42005</c:v>
                </c:pt>
                <c:pt idx="133">
                  <c:v>42036</c:v>
                </c:pt>
                <c:pt idx="134">
                  <c:v>42064</c:v>
                </c:pt>
                <c:pt idx="135">
                  <c:v>42095</c:v>
                </c:pt>
                <c:pt idx="136">
                  <c:v>42125</c:v>
                </c:pt>
                <c:pt idx="137">
                  <c:v>42156</c:v>
                </c:pt>
                <c:pt idx="138">
                  <c:v>42186</c:v>
                </c:pt>
                <c:pt idx="139">
                  <c:v>42217</c:v>
                </c:pt>
                <c:pt idx="140">
                  <c:v>42248</c:v>
                </c:pt>
                <c:pt idx="141">
                  <c:v>42278</c:v>
                </c:pt>
                <c:pt idx="142">
                  <c:v>42309</c:v>
                </c:pt>
                <c:pt idx="143">
                  <c:v>42339</c:v>
                </c:pt>
                <c:pt idx="144">
                  <c:v>42370</c:v>
                </c:pt>
                <c:pt idx="145">
                  <c:v>42401</c:v>
                </c:pt>
                <c:pt idx="146">
                  <c:v>42430</c:v>
                </c:pt>
                <c:pt idx="147">
                  <c:v>42461</c:v>
                </c:pt>
                <c:pt idx="148">
                  <c:v>42491</c:v>
                </c:pt>
                <c:pt idx="149">
                  <c:v>42522</c:v>
                </c:pt>
                <c:pt idx="150">
                  <c:v>42552</c:v>
                </c:pt>
                <c:pt idx="151">
                  <c:v>42583</c:v>
                </c:pt>
                <c:pt idx="152">
                  <c:v>42614</c:v>
                </c:pt>
                <c:pt idx="153">
                  <c:v>42644</c:v>
                </c:pt>
                <c:pt idx="154">
                  <c:v>42675</c:v>
                </c:pt>
                <c:pt idx="155">
                  <c:v>42705</c:v>
                </c:pt>
                <c:pt idx="156">
                  <c:v>42736</c:v>
                </c:pt>
                <c:pt idx="157">
                  <c:v>42767</c:v>
                </c:pt>
                <c:pt idx="158">
                  <c:v>42795</c:v>
                </c:pt>
                <c:pt idx="159">
                  <c:v>42826</c:v>
                </c:pt>
                <c:pt idx="160">
                  <c:v>42856</c:v>
                </c:pt>
                <c:pt idx="161">
                  <c:v>42887</c:v>
                </c:pt>
                <c:pt idx="162">
                  <c:v>42917</c:v>
                </c:pt>
                <c:pt idx="163">
                  <c:v>42948</c:v>
                </c:pt>
                <c:pt idx="164">
                  <c:v>42979</c:v>
                </c:pt>
                <c:pt idx="165">
                  <c:v>43009</c:v>
                </c:pt>
                <c:pt idx="166">
                  <c:v>43040</c:v>
                </c:pt>
                <c:pt idx="167">
                  <c:v>43070</c:v>
                </c:pt>
                <c:pt idx="168">
                  <c:v>43101</c:v>
                </c:pt>
                <c:pt idx="169">
                  <c:v>43132</c:v>
                </c:pt>
                <c:pt idx="170">
                  <c:v>43160</c:v>
                </c:pt>
                <c:pt idx="171">
                  <c:v>43191</c:v>
                </c:pt>
                <c:pt idx="172">
                  <c:v>43221</c:v>
                </c:pt>
                <c:pt idx="173">
                  <c:v>43252</c:v>
                </c:pt>
                <c:pt idx="174">
                  <c:v>43282</c:v>
                </c:pt>
                <c:pt idx="175">
                  <c:v>43313</c:v>
                </c:pt>
                <c:pt idx="176">
                  <c:v>43344</c:v>
                </c:pt>
                <c:pt idx="177">
                  <c:v>43374</c:v>
                </c:pt>
                <c:pt idx="178">
                  <c:v>43405</c:v>
                </c:pt>
                <c:pt idx="179">
                  <c:v>43435</c:v>
                </c:pt>
                <c:pt idx="180">
                  <c:v>43466</c:v>
                </c:pt>
                <c:pt idx="181">
                  <c:v>43497</c:v>
                </c:pt>
              </c:numCache>
            </c:numRef>
          </c:cat>
          <c:val>
            <c:numRef>
              <c:f>Hoja1!$I$3:$I$600</c:f>
              <c:numCache>
                <c:formatCode>General</c:formatCode>
                <c:ptCount val="598"/>
                <c:pt idx="89" formatCode="0.000">
                  <c:v>41.48</c:v>
                </c:pt>
                <c:pt idx="90" formatCode="0.000">
                  <c:v>42.545999999999999</c:v>
                </c:pt>
                <c:pt idx="91" formatCode="0.000">
                  <c:v>38.667000000000002</c:v>
                </c:pt>
                <c:pt idx="92" formatCode="0.000">
                  <c:v>36.786000000000001</c:v>
                </c:pt>
                <c:pt idx="93" formatCode="0.000">
                  <c:v>32.042999999999999</c:v>
                </c:pt>
                <c:pt idx="94" formatCode="0.000">
                  <c:v>32.241</c:v>
                </c:pt>
                <c:pt idx="95" formatCode="0.000">
                  <c:v>32.616999999999997</c:v>
                </c:pt>
                <c:pt idx="96" formatCode="0.000">
                  <c:v>35.045000000000002</c:v>
                </c:pt>
                <c:pt idx="97" formatCode="0.000">
                  <c:v>36.600999999999999</c:v>
                </c:pt>
                <c:pt idx="98" formatCode="0.000">
                  <c:v>37.759</c:v>
                </c:pt>
                <c:pt idx="99" formatCode="0.000">
                  <c:v>37.25</c:v>
                </c:pt>
                <c:pt idx="100" formatCode="0.000">
                  <c:v>34.991</c:v>
                </c:pt>
                <c:pt idx="101" formatCode="0.000">
                  <c:v>31.422999999999998</c:v>
                </c:pt>
                <c:pt idx="102" formatCode="0.000">
                  <c:v>34.040999999999997</c:v>
                </c:pt>
                <c:pt idx="103" formatCode="0.000">
                  <c:v>37.171999999999997</c:v>
                </c:pt>
                <c:pt idx="104" formatCode="0.000">
                  <c:v>38.24</c:v>
                </c:pt>
                <c:pt idx="105" formatCode="0.000">
                  <c:v>38.511000000000003</c:v>
                </c:pt>
                <c:pt idx="106" formatCode="0.000">
                  <c:v>39.716999999999999</c:v>
                </c:pt>
                <c:pt idx="107" formatCode="0.000">
                  <c:v>37.526000000000003</c:v>
                </c:pt>
                <c:pt idx="108" formatCode="0.000">
                  <c:v>36.22</c:v>
                </c:pt>
                <c:pt idx="109" formatCode="0.000">
                  <c:v>42.246000000000002</c:v>
                </c:pt>
                <c:pt idx="110" formatCode="0.000">
                  <c:v>45.566000000000003</c:v>
                </c:pt>
                <c:pt idx="111" formatCode="0.000">
                  <c:v>49.085000000000001</c:v>
                </c:pt>
                <c:pt idx="112" formatCode="0.000">
                  <c:v>47.957999999999998</c:v>
                </c:pt>
                <c:pt idx="113" formatCode="0.000">
                  <c:v>46.78</c:v>
                </c:pt>
                <c:pt idx="114" formatCode="0.000">
                  <c:v>45.438000000000002</c:v>
                </c:pt>
                <c:pt idx="115" formatCode="0.000">
                  <c:v>44.033000000000001</c:v>
                </c:pt>
                <c:pt idx="116" formatCode="0.000">
                  <c:v>40.109000000000002</c:v>
                </c:pt>
                <c:pt idx="117" formatCode="0.000">
                  <c:v>37.573</c:v>
                </c:pt>
                <c:pt idx="118" formatCode="0.000">
                  <c:v>33.857999999999997</c:v>
                </c:pt>
                <c:pt idx="119" formatCode="0.000">
                  <c:v>30.282</c:v>
                </c:pt>
                <c:pt idx="120" formatCode="0.000">
                  <c:v>30.294</c:v>
                </c:pt>
                <c:pt idx="121" formatCode="0.000">
                  <c:v>35.683999999999997</c:v>
                </c:pt>
                <c:pt idx="122" formatCode="0.000">
                  <c:v>35.423999999999999</c:v>
                </c:pt>
                <c:pt idx="123" formatCode="0.000">
                  <c:v>35.798000000000002</c:v>
                </c:pt>
                <c:pt idx="124" formatCode="0.000">
                  <c:v>35.018000000000001</c:v>
                </c:pt>
                <c:pt idx="125" formatCode="0.000">
                  <c:v>34.970999999999997</c:v>
                </c:pt>
                <c:pt idx="126" formatCode="0.000">
                  <c:v>36.073</c:v>
                </c:pt>
                <c:pt idx="127" formatCode="0.000">
                  <c:v>37.063000000000002</c:v>
                </c:pt>
                <c:pt idx="128" formatCode="0.000">
                  <c:v>37.368000000000002</c:v>
                </c:pt>
                <c:pt idx="129" formatCode="0.000">
                  <c:v>37.271999999999998</c:v>
                </c:pt>
                <c:pt idx="130" formatCode="0.000">
                  <c:v>32.649000000000001</c:v>
                </c:pt>
                <c:pt idx="131" formatCode="0.000">
                  <c:v>31.204999999999998</c:v>
                </c:pt>
                <c:pt idx="132" formatCode="0.000">
                  <c:v>30.178000000000001</c:v>
                </c:pt>
                <c:pt idx="133" formatCode="0.000">
                  <c:v>27.135000000000002</c:v>
                </c:pt>
                <c:pt idx="134" formatCode="0.000">
                  <c:v>26.213000000000001</c:v>
                </c:pt>
                <c:pt idx="135" formatCode="0.000">
                  <c:v>22.803000000000001</c:v>
                </c:pt>
                <c:pt idx="136" formatCode="0.000">
                  <c:v>25.667000000000002</c:v>
                </c:pt>
                <c:pt idx="137" formatCode="0.000">
                  <c:v>26.071999999999999</c:v>
                </c:pt>
                <c:pt idx="138" formatCode="0.000">
                  <c:v>26.222000000000001</c:v>
                </c:pt>
                <c:pt idx="139" formatCode="0.000">
                  <c:v>25.218</c:v>
                </c:pt>
                <c:pt idx="140" formatCode="0.000">
                  <c:v>25.734000000000002</c:v>
                </c:pt>
                <c:pt idx="141" formatCode="0.000">
                  <c:v>26.356999999999999</c:v>
                </c:pt>
                <c:pt idx="142" formatCode="0.000">
                  <c:v>26.972000000000001</c:v>
                </c:pt>
                <c:pt idx="143" formatCode="0.000">
                  <c:v>24.475000000000001</c:v>
                </c:pt>
                <c:pt idx="144" formatCode="0.000">
                  <c:v>23.315999999999999</c:v>
                </c:pt>
                <c:pt idx="145" formatCode="0.000">
                  <c:v>23.969000000000001</c:v>
                </c:pt>
                <c:pt idx="146" formatCode="0.000">
                  <c:v>23.757999999999999</c:v>
                </c:pt>
                <c:pt idx="147" formatCode="0.000">
                  <c:v>25.808</c:v>
                </c:pt>
                <c:pt idx="148" formatCode="0.000">
                  <c:v>24.257999999999999</c:v>
                </c:pt>
                <c:pt idx="149" formatCode="0.000">
                  <c:v>23.242000000000001</c:v>
                </c:pt>
                <c:pt idx="150" formatCode="0.000">
                  <c:v>22.734000000000002</c:v>
                </c:pt>
                <c:pt idx="151" formatCode="0.000">
                  <c:v>21.893999999999998</c:v>
                </c:pt>
                <c:pt idx="152" formatCode="0.000">
                  <c:v>21.202999999999999</c:v>
                </c:pt>
                <c:pt idx="153" formatCode="0.000">
                  <c:v>20.625</c:v>
                </c:pt>
                <c:pt idx="154" formatCode="0.000">
                  <c:v>20.259</c:v>
                </c:pt>
                <c:pt idx="155" formatCode="0.000">
                  <c:v>19.885999999999999</c:v>
                </c:pt>
                <c:pt idx="156" formatCode="0.000">
                  <c:v>18.623999999999999</c:v>
                </c:pt>
                <c:pt idx="157" formatCode="0.000">
                  <c:v>18.420000000000002</c:v>
                </c:pt>
                <c:pt idx="158" formatCode="0.000">
                  <c:v>20.806000000000001</c:v>
                </c:pt>
                <c:pt idx="159" formatCode="0.000">
                  <c:v>23.792000000000002</c:v>
                </c:pt>
                <c:pt idx="160" formatCode="0.000">
                  <c:v>23.917000000000002</c:v>
                </c:pt>
                <c:pt idx="161" formatCode="0.000">
                  <c:v>23.495000000000001</c:v>
                </c:pt>
                <c:pt idx="162" formatCode="0.000">
                  <c:v>28.475999999999999</c:v>
                </c:pt>
                <c:pt idx="163" formatCode="0.000">
                  <c:v>28.184999999999999</c:v>
                </c:pt>
                <c:pt idx="164" formatCode="0.000">
                  <c:v>27.968</c:v>
                </c:pt>
                <c:pt idx="165" formatCode="0.000">
                  <c:v>31.102</c:v>
                </c:pt>
                <c:pt idx="166" formatCode="0.000">
                  <c:v>27.989000000000001</c:v>
                </c:pt>
                <c:pt idx="167" formatCode="0.000">
                  <c:v>24.911999999999999</c:v>
                </c:pt>
                <c:pt idx="168" formatCode="0.000">
                  <c:v>23.303999999999998</c:v>
                </c:pt>
                <c:pt idx="169" formatCode="0.000">
                  <c:v>23.152999999999999</c:v>
                </c:pt>
                <c:pt idx="170" formatCode="0.000">
                  <c:v>25.686</c:v>
                </c:pt>
                <c:pt idx="171" formatCode="0.000">
                  <c:v>25.004000000000001</c:v>
                </c:pt>
                <c:pt idx="172" formatCode="0.000">
                  <c:v>25.728000000000002</c:v>
                </c:pt>
                <c:pt idx="173" formatCode="0.000">
                  <c:v>22.713000000000001</c:v>
                </c:pt>
                <c:pt idx="174" formatCode="0.000">
                  <c:v>28.789000000000001</c:v>
                </c:pt>
                <c:pt idx="175" formatCode="0.000">
                  <c:v>28.696999999999999</c:v>
                </c:pt>
                <c:pt idx="176" formatCode="0.000">
                  <c:v>29.081</c:v>
                </c:pt>
                <c:pt idx="177" formatCode="0.000">
                  <c:v>30.068999999999999</c:v>
                </c:pt>
                <c:pt idx="178" formatCode="0.000">
                  <c:v>25.939</c:v>
                </c:pt>
                <c:pt idx="179" formatCode="0.000">
                  <c:v>27.632999999999999</c:v>
                </c:pt>
                <c:pt idx="180" formatCode="0.000">
                  <c:v>27.27</c:v>
                </c:pt>
                <c:pt idx="181" formatCode="0.000">
                  <c:v>27.347000000000001</c:v>
                </c:pt>
              </c:numCache>
            </c:numRef>
          </c:val>
          <c:smooth val="0"/>
          <c:extLst>
            <c:ext xmlns:c16="http://schemas.microsoft.com/office/drawing/2014/chart" uri="{C3380CC4-5D6E-409C-BE32-E72D297353CC}">
              <c16:uniqueId val="{00000002-D379-4A30-9719-AD2AA4BAE1BD}"/>
            </c:ext>
          </c:extLst>
        </c:ser>
        <c:dLbls>
          <c:showLegendKey val="0"/>
          <c:showVal val="0"/>
          <c:showCatName val="0"/>
          <c:showSerName val="0"/>
          <c:showPercent val="0"/>
          <c:showBubbleSize val="0"/>
        </c:dLbls>
        <c:smooth val="0"/>
        <c:axId val="755090704"/>
        <c:axId val="755084720"/>
      </c:lineChart>
      <c:dateAx>
        <c:axId val="755090704"/>
        <c:scaling>
          <c:orientation val="minMax"/>
          <c:min val="40909"/>
        </c:scaling>
        <c:delete val="0"/>
        <c:axPos val="b"/>
        <c:numFmt formatCode="yyyy" sourceLinked="0"/>
        <c:majorTickMark val="out"/>
        <c:minorTickMark val="none"/>
        <c:tickLblPos val="low"/>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55084720"/>
        <c:crosses val="autoZero"/>
        <c:auto val="1"/>
        <c:lblOffset val="100"/>
        <c:baseTimeUnit val="months"/>
        <c:majorUnit val="12"/>
        <c:majorTimeUnit val="months"/>
      </c:dateAx>
      <c:valAx>
        <c:axId val="755084720"/>
        <c:scaling>
          <c:orientation val="minMax"/>
          <c:min val="10"/>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55090704"/>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s-MX"/>
    </a:p>
  </c:txPr>
  <c:externalData r:id="rId4">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1.7182130584192441E-2"/>
          <c:y val="2.1185941778969604E-2"/>
          <c:w val="0.87672376004545827"/>
          <c:h val="0.87406744438940798"/>
        </c:manualLayout>
      </c:layout>
      <c:lineChart>
        <c:grouping val="standard"/>
        <c:varyColors val="0"/>
        <c:ser>
          <c:idx val="0"/>
          <c:order val="0"/>
          <c:tx>
            <c:strRef>
              <c:f>'Datos A.E.'!$B$5</c:f>
              <c:strCache>
                <c:ptCount val="1"/>
                <c:pt idx="0">
                  <c:v>Total</c:v>
                </c:pt>
              </c:strCache>
            </c:strRef>
          </c:tx>
          <c:spPr>
            <a:ln w="31750">
              <a:solidFill>
                <a:srgbClr val="182B47"/>
              </a:solidFill>
              <a:prstDash val="solid"/>
            </a:ln>
          </c:spPr>
          <c:marker>
            <c:symbol val="none"/>
          </c:marker>
          <c:cat>
            <c:numRef>
              <c:f>'Datos A.E.'!$A$6:$A$500</c:f>
              <c:numCache>
                <c:formatCode>mmm\-yy</c:formatCode>
                <c:ptCount val="495"/>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numCache>
            </c:numRef>
          </c:cat>
          <c:val>
            <c:numRef>
              <c:f>'Datos A.E.'!$B$6:$B$500</c:f>
              <c:numCache>
                <c:formatCode>0.00</c:formatCode>
                <c:ptCount val="495"/>
                <c:pt idx="0">
                  <c:v>70.020851694797003</c:v>
                </c:pt>
                <c:pt idx="1">
                  <c:v>72.927316801893994</c:v>
                </c:pt>
                <c:pt idx="2">
                  <c:v>70.849317779109001</c:v>
                </c:pt>
                <c:pt idx="3">
                  <c:v>71.089069980684002</c:v>
                </c:pt>
                <c:pt idx="4">
                  <c:v>70.664211693073</c:v>
                </c:pt>
                <c:pt idx="5">
                  <c:v>70.821234000352007</c:v>
                </c:pt>
                <c:pt idx="6">
                  <c:v>70.706572509504994</c:v>
                </c:pt>
                <c:pt idx="7">
                  <c:v>70.328428944302999</c:v>
                </c:pt>
                <c:pt idx="8">
                  <c:v>68.949178010690005</c:v>
                </c:pt>
                <c:pt idx="9">
                  <c:v>69.797033851110996</c:v>
                </c:pt>
                <c:pt idx="10">
                  <c:v>68.626492864556994</c:v>
                </c:pt>
                <c:pt idx="11">
                  <c:v>71.137506108221999</c:v>
                </c:pt>
                <c:pt idx="12">
                  <c:v>74.842449507582998</c:v>
                </c:pt>
                <c:pt idx="13">
                  <c:v>73.394606046904002</c:v>
                </c:pt>
                <c:pt idx="14">
                  <c:v>74.667565374570998</c:v>
                </c:pt>
                <c:pt idx="15">
                  <c:v>75.956066932762994</c:v>
                </c:pt>
                <c:pt idx="16">
                  <c:v>75.569328577559006</c:v>
                </c:pt>
                <c:pt idx="17">
                  <c:v>75.640209877141004</c:v>
                </c:pt>
                <c:pt idx="18">
                  <c:v>75.694710945780002</c:v>
                </c:pt>
                <c:pt idx="19">
                  <c:v>73.778618012977006</c:v>
                </c:pt>
                <c:pt idx="20">
                  <c:v>74.610896653002001</c:v>
                </c:pt>
                <c:pt idx="21">
                  <c:v>75.940204217271003</c:v>
                </c:pt>
                <c:pt idx="22">
                  <c:v>77.068810772462996</c:v>
                </c:pt>
                <c:pt idx="23">
                  <c:v>77.20161712769</c:v>
                </c:pt>
                <c:pt idx="24">
                  <c:v>79.454329335268</c:v>
                </c:pt>
                <c:pt idx="25">
                  <c:v>78.713430085642997</c:v>
                </c:pt>
                <c:pt idx="26">
                  <c:v>79.846386442872003</c:v>
                </c:pt>
                <c:pt idx="27">
                  <c:v>78.279810497366995</c:v>
                </c:pt>
                <c:pt idx="28">
                  <c:v>79.288095847486005</c:v>
                </c:pt>
                <c:pt idx="29">
                  <c:v>79.550518875799</c:v>
                </c:pt>
                <c:pt idx="30">
                  <c:v>78.450710769734002</c:v>
                </c:pt>
                <c:pt idx="31">
                  <c:v>79.572374022830004</c:v>
                </c:pt>
                <c:pt idx="32">
                  <c:v>80.369753571120995</c:v>
                </c:pt>
                <c:pt idx="33">
                  <c:v>80.296004130192003</c:v>
                </c:pt>
                <c:pt idx="34">
                  <c:v>82.625056603689004</c:v>
                </c:pt>
                <c:pt idx="35">
                  <c:v>85.373856223822003</c:v>
                </c:pt>
                <c:pt idx="36">
                  <c:v>85.195878227418007</c:v>
                </c:pt>
                <c:pt idx="37">
                  <c:v>84.579508238231995</c:v>
                </c:pt>
                <c:pt idx="38">
                  <c:v>86.525932206975</c:v>
                </c:pt>
                <c:pt idx="39">
                  <c:v>87.282296214336</c:v>
                </c:pt>
                <c:pt idx="40">
                  <c:v>87.017209313237998</c:v>
                </c:pt>
                <c:pt idx="41">
                  <c:v>87.318487057582999</c:v>
                </c:pt>
                <c:pt idx="42">
                  <c:v>87.325640769250001</c:v>
                </c:pt>
                <c:pt idx="43">
                  <c:v>88.610466096753001</c:v>
                </c:pt>
                <c:pt idx="44">
                  <c:v>89.516828677798998</c:v>
                </c:pt>
                <c:pt idx="45">
                  <c:v>88.747214110260003</c:v>
                </c:pt>
                <c:pt idx="46">
                  <c:v>88.972706384890998</c:v>
                </c:pt>
                <c:pt idx="47">
                  <c:v>90.521368136511001</c:v>
                </c:pt>
                <c:pt idx="48">
                  <c:v>86.810147565929995</c:v>
                </c:pt>
                <c:pt idx="49">
                  <c:v>90.466596646444003</c:v>
                </c:pt>
                <c:pt idx="50">
                  <c:v>90.711142930649999</c:v>
                </c:pt>
                <c:pt idx="51">
                  <c:v>91.588533732540995</c:v>
                </c:pt>
                <c:pt idx="52">
                  <c:v>90.507902027626997</c:v>
                </c:pt>
                <c:pt idx="53">
                  <c:v>89.803379651864006</c:v>
                </c:pt>
                <c:pt idx="54">
                  <c:v>91.803311772018006</c:v>
                </c:pt>
                <c:pt idx="55">
                  <c:v>93.502911068456996</c:v>
                </c:pt>
                <c:pt idx="56">
                  <c:v>95.670457117001007</c:v>
                </c:pt>
                <c:pt idx="57">
                  <c:v>96.292190028771003</c:v>
                </c:pt>
                <c:pt idx="58">
                  <c:v>97.343980954355999</c:v>
                </c:pt>
                <c:pt idx="59">
                  <c:v>97.327347062371999</c:v>
                </c:pt>
                <c:pt idx="60">
                  <c:v>97.480529493993004</c:v>
                </c:pt>
                <c:pt idx="61">
                  <c:v>100.504540329172</c:v>
                </c:pt>
                <c:pt idx="62">
                  <c:v>98.020094892797005</c:v>
                </c:pt>
                <c:pt idx="63">
                  <c:v>98.128427512583002</c:v>
                </c:pt>
                <c:pt idx="64">
                  <c:v>101.07112167546801</c:v>
                </c:pt>
                <c:pt idx="65">
                  <c:v>102.675795661008</c:v>
                </c:pt>
                <c:pt idx="66">
                  <c:v>102.663439358696</c:v>
                </c:pt>
                <c:pt idx="67">
                  <c:v>99.141565409730006</c:v>
                </c:pt>
                <c:pt idx="68">
                  <c:v>96.842184485763994</c:v>
                </c:pt>
                <c:pt idx="69">
                  <c:v>98.187121651829003</c:v>
                </c:pt>
                <c:pt idx="70">
                  <c:v>95.354188749518997</c:v>
                </c:pt>
                <c:pt idx="71">
                  <c:v>92.863962500859003</c:v>
                </c:pt>
                <c:pt idx="72">
                  <c:v>90.115897768904006</c:v>
                </c:pt>
                <c:pt idx="73">
                  <c:v>87.906310813890997</c:v>
                </c:pt>
                <c:pt idx="74">
                  <c:v>86.631322641398995</c:v>
                </c:pt>
                <c:pt idx="75">
                  <c:v>86.066101894167005</c:v>
                </c:pt>
                <c:pt idx="76">
                  <c:v>86.646851742788996</c:v>
                </c:pt>
                <c:pt idx="77">
                  <c:v>88.074504929762</c:v>
                </c:pt>
                <c:pt idx="78">
                  <c:v>88.289485269587004</c:v>
                </c:pt>
                <c:pt idx="79">
                  <c:v>87.183607399847006</c:v>
                </c:pt>
                <c:pt idx="80">
                  <c:v>86.092212848892999</c:v>
                </c:pt>
                <c:pt idx="81">
                  <c:v>86.817388370847993</c:v>
                </c:pt>
                <c:pt idx="82">
                  <c:v>85.971285375722999</c:v>
                </c:pt>
                <c:pt idx="83">
                  <c:v>87.704220345714006</c:v>
                </c:pt>
                <c:pt idx="84">
                  <c:v>94.012192872705995</c:v>
                </c:pt>
                <c:pt idx="85">
                  <c:v>89.770228444286005</c:v>
                </c:pt>
                <c:pt idx="86">
                  <c:v>92.407746194013995</c:v>
                </c:pt>
                <c:pt idx="87">
                  <c:v>92.296507130218998</c:v>
                </c:pt>
                <c:pt idx="88">
                  <c:v>90.67500092697</c:v>
                </c:pt>
                <c:pt idx="89">
                  <c:v>90.306234143938994</c:v>
                </c:pt>
                <c:pt idx="90">
                  <c:v>89.042124689576994</c:v>
                </c:pt>
                <c:pt idx="91">
                  <c:v>90.106728176852002</c:v>
                </c:pt>
                <c:pt idx="92">
                  <c:v>91.355581221546004</c:v>
                </c:pt>
                <c:pt idx="93">
                  <c:v>92.430384967997995</c:v>
                </c:pt>
                <c:pt idx="94">
                  <c:v>91.753843354785005</c:v>
                </c:pt>
                <c:pt idx="95">
                  <c:v>92.617846701888993</c:v>
                </c:pt>
                <c:pt idx="96">
                  <c:v>97.134643334962007</c:v>
                </c:pt>
                <c:pt idx="97">
                  <c:v>93.406684992218004</c:v>
                </c:pt>
                <c:pt idx="98">
                  <c:v>92.807511196434007</c:v>
                </c:pt>
                <c:pt idx="99">
                  <c:v>95.071767080409003</c:v>
                </c:pt>
                <c:pt idx="100">
                  <c:v>96.916612150649996</c:v>
                </c:pt>
                <c:pt idx="101">
                  <c:v>101.25443121738699</c:v>
                </c:pt>
                <c:pt idx="102">
                  <c:v>98.844757314953</c:v>
                </c:pt>
                <c:pt idx="103">
                  <c:v>100.355764190145</c:v>
                </c:pt>
                <c:pt idx="104">
                  <c:v>99.410613791847993</c:v>
                </c:pt>
                <c:pt idx="105">
                  <c:v>100.418332588412</c:v>
                </c:pt>
                <c:pt idx="106">
                  <c:v>102.855127649726</c:v>
                </c:pt>
                <c:pt idx="107">
                  <c:v>104.15457550087</c:v>
                </c:pt>
                <c:pt idx="108">
                  <c:v>102.86051807049699</c:v>
                </c:pt>
                <c:pt idx="109">
                  <c:v>102.507069510902</c:v>
                </c:pt>
                <c:pt idx="110">
                  <c:v>102.469102034047</c:v>
                </c:pt>
                <c:pt idx="111">
                  <c:v>104.289789261851</c:v>
                </c:pt>
                <c:pt idx="112">
                  <c:v>103.563425334567</c:v>
                </c:pt>
                <c:pt idx="113">
                  <c:v>102.84158293844899</c:v>
                </c:pt>
                <c:pt idx="114">
                  <c:v>106.033436348122</c:v>
                </c:pt>
                <c:pt idx="115">
                  <c:v>103.104766125655</c:v>
                </c:pt>
                <c:pt idx="116">
                  <c:v>105.559336310433</c:v>
                </c:pt>
                <c:pt idx="117">
                  <c:v>103.699384688517</c:v>
                </c:pt>
                <c:pt idx="118">
                  <c:v>105.148874922815</c:v>
                </c:pt>
                <c:pt idx="119">
                  <c:v>99.235108327774</c:v>
                </c:pt>
                <c:pt idx="120">
                  <c:v>100.58032035938299</c:v>
                </c:pt>
                <c:pt idx="121">
                  <c:v>104.212090234865</c:v>
                </c:pt>
                <c:pt idx="122">
                  <c:v>101.978630899129</c:v>
                </c:pt>
                <c:pt idx="123">
                  <c:v>100.09997221114</c:v>
                </c:pt>
                <c:pt idx="124">
                  <c:v>101.284020523729</c:v>
                </c:pt>
                <c:pt idx="125">
                  <c:v>98.399495624452996</c:v>
                </c:pt>
                <c:pt idx="126">
                  <c:v>98.769116922568998</c:v>
                </c:pt>
                <c:pt idx="127">
                  <c:v>98.782168400933998</c:v>
                </c:pt>
                <c:pt idx="128">
                  <c:v>97.876529761569003</c:v>
                </c:pt>
                <c:pt idx="129">
                  <c:v>99.243627990063999</c:v>
                </c:pt>
                <c:pt idx="130">
                  <c:v>99.014932145982996</c:v>
                </c:pt>
                <c:pt idx="131">
                  <c:v>100.110131524095</c:v>
                </c:pt>
                <c:pt idx="132">
                  <c:v>97.177149990179004</c:v>
                </c:pt>
                <c:pt idx="133">
                  <c:v>102.033050093195</c:v>
                </c:pt>
                <c:pt idx="134">
                  <c:v>101.614278049798</c:v>
                </c:pt>
                <c:pt idx="135">
                  <c:v>101.981199201148</c:v>
                </c:pt>
                <c:pt idx="136">
                  <c:v>102.850317993639</c:v>
                </c:pt>
                <c:pt idx="137">
                  <c:v>102.512534516665</c:v>
                </c:pt>
                <c:pt idx="138">
                  <c:v>101.927800866289</c:v>
                </c:pt>
                <c:pt idx="139">
                  <c:v>103.342130513887</c:v>
                </c:pt>
                <c:pt idx="140">
                  <c:v>102.512796145598</c:v>
                </c:pt>
                <c:pt idx="141">
                  <c:v>108.01984995481</c:v>
                </c:pt>
                <c:pt idx="142">
                  <c:v>105.955769722952</c:v>
                </c:pt>
                <c:pt idx="143">
                  <c:v>106.035628761719</c:v>
                </c:pt>
                <c:pt idx="144">
                  <c:v>107.06597695482</c:v>
                </c:pt>
                <c:pt idx="145">
                  <c:v>103.147167577909</c:v>
                </c:pt>
                <c:pt idx="146">
                  <c:v>105.87446358612</c:v>
                </c:pt>
                <c:pt idx="147">
                  <c:v>108.56626940697301</c:v>
                </c:pt>
                <c:pt idx="148">
                  <c:v>106.574370328474</c:v>
                </c:pt>
                <c:pt idx="149">
                  <c:v>109.244040045894</c:v>
                </c:pt>
                <c:pt idx="150">
                  <c:v>110.97972643004201</c:v>
                </c:pt>
                <c:pt idx="151">
                  <c:v>110.67420772299199</c:v>
                </c:pt>
                <c:pt idx="152">
                  <c:v>110.820170420037</c:v>
                </c:pt>
                <c:pt idx="153">
                  <c:v>109.14313853905701</c:v>
                </c:pt>
                <c:pt idx="154">
                  <c:v>109.125180760178</c:v>
                </c:pt>
                <c:pt idx="155">
                  <c:v>108.019952178032</c:v>
                </c:pt>
                <c:pt idx="156">
                  <c:v>108.395371148778</c:v>
                </c:pt>
                <c:pt idx="157">
                  <c:v>109.994213925857</c:v>
                </c:pt>
                <c:pt idx="158">
                  <c:v>109.490054788425</c:v>
                </c:pt>
                <c:pt idx="159">
                  <c:v>109.277760310294</c:v>
                </c:pt>
                <c:pt idx="160">
                  <c:v>108.517505691659</c:v>
                </c:pt>
                <c:pt idx="161">
                  <c:v>109.28247940743699</c:v>
                </c:pt>
                <c:pt idx="162">
                  <c:v>106.131598473064</c:v>
                </c:pt>
                <c:pt idx="163">
                  <c:v>109.46057013594699</c:v>
                </c:pt>
                <c:pt idx="164">
                  <c:v>110.234059022205</c:v>
                </c:pt>
                <c:pt idx="165">
                  <c:v>109.819948461637</c:v>
                </c:pt>
                <c:pt idx="166">
                  <c:v>110.504245914249</c:v>
                </c:pt>
                <c:pt idx="167">
                  <c:v>109.971016922107</c:v>
                </c:pt>
                <c:pt idx="168">
                  <c:v>109.20038963267</c:v>
                </c:pt>
                <c:pt idx="169">
                  <c:v>106.71239544644401</c:v>
                </c:pt>
                <c:pt idx="170">
                  <c:v>109.363872584174</c:v>
                </c:pt>
                <c:pt idx="171">
                  <c:v>104.050874884348</c:v>
                </c:pt>
                <c:pt idx="172">
                  <c:v>109.637761110605</c:v>
                </c:pt>
                <c:pt idx="173">
                  <c:v>108.56454495787899</c:v>
                </c:pt>
                <c:pt idx="174">
                  <c:v>106.38390230388001</c:v>
                </c:pt>
                <c:pt idx="175">
                  <c:v>109.411178999082</c:v>
                </c:pt>
                <c:pt idx="176">
                  <c:v>107.30661403217</c:v>
                </c:pt>
                <c:pt idx="177">
                  <c:v>105.603954031623</c:v>
                </c:pt>
                <c:pt idx="178">
                  <c:v>106.241793099536</c:v>
                </c:pt>
                <c:pt idx="179">
                  <c:v>110.069488691434</c:v>
                </c:pt>
                <c:pt idx="180">
                  <c:v>111.182129932983</c:v>
                </c:pt>
                <c:pt idx="181">
                  <c:v>111.50597446465299</c:v>
                </c:pt>
                <c:pt idx="182">
                  <c:v>110.43060885788501</c:v>
                </c:pt>
                <c:pt idx="183">
                  <c:v>108.720165463851</c:v>
                </c:pt>
                <c:pt idx="184">
                  <c:v>109.83658179945699</c:v>
                </c:pt>
                <c:pt idx="185">
                  <c:v>109.454280633442</c:v>
                </c:pt>
                <c:pt idx="186">
                  <c:v>110.3728959149</c:v>
                </c:pt>
                <c:pt idx="187">
                  <c:v>107.127181320201</c:v>
                </c:pt>
                <c:pt idx="188">
                  <c:v>107.44982462373</c:v>
                </c:pt>
                <c:pt idx="189">
                  <c:v>107.49362352319299</c:v>
                </c:pt>
                <c:pt idx="190">
                  <c:v>103.74752432261199</c:v>
                </c:pt>
                <c:pt idx="191">
                  <c:v>103.00871370051</c:v>
                </c:pt>
              </c:numCache>
            </c:numRef>
          </c:val>
          <c:smooth val="0"/>
          <c:extLst>
            <c:ext xmlns:c16="http://schemas.microsoft.com/office/drawing/2014/chart" uri="{C3380CC4-5D6E-409C-BE32-E72D297353CC}">
              <c16:uniqueId val="{00000000-D025-4318-B4C8-68AF340B1ED9}"/>
            </c:ext>
          </c:extLst>
        </c:ser>
        <c:ser>
          <c:idx val="2"/>
          <c:order val="1"/>
          <c:tx>
            <c:strRef>
              <c:f>'Datos A.E.'!$D$5</c:f>
              <c:strCache>
                <c:ptCount val="1"/>
                <c:pt idx="0">
                  <c:v>    Maquinaria y Equipo Nacional</c:v>
                </c:pt>
              </c:strCache>
            </c:strRef>
          </c:tx>
          <c:spPr>
            <a:ln w="31750">
              <a:solidFill>
                <a:srgbClr val="C00000"/>
              </a:solidFill>
              <a:prstDash val="solid"/>
            </a:ln>
          </c:spPr>
          <c:marker>
            <c:symbol val="none"/>
          </c:marker>
          <c:cat>
            <c:numRef>
              <c:f>'Datos A.E.'!$A$6:$A$500</c:f>
              <c:numCache>
                <c:formatCode>mmm\-yy</c:formatCode>
                <c:ptCount val="495"/>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numCache>
            </c:numRef>
          </c:cat>
          <c:val>
            <c:numRef>
              <c:f>'Datos A.E.'!$D$6:$D$500</c:f>
              <c:numCache>
                <c:formatCode>0.00</c:formatCode>
                <c:ptCount val="495"/>
                <c:pt idx="0">
                  <c:v>62.690967176344998</c:v>
                </c:pt>
                <c:pt idx="1">
                  <c:v>63.348586318123999</c:v>
                </c:pt>
                <c:pt idx="2">
                  <c:v>63.116151360259998</c:v>
                </c:pt>
                <c:pt idx="3">
                  <c:v>63.790304510241</c:v>
                </c:pt>
                <c:pt idx="4">
                  <c:v>65.427198814912003</c:v>
                </c:pt>
                <c:pt idx="5">
                  <c:v>64.867941336499996</c:v>
                </c:pt>
                <c:pt idx="6">
                  <c:v>62.934238347783001</c:v>
                </c:pt>
                <c:pt idx="7">
                  <c:v>63.477833369777002</c:v>
                </c:pt>
                <c:pt idx="8">
                  <c:v>63.176689175794998</c:v>
                </c:pt>
                <c:pt idx="9">
                  <c:v>62.892161894499999</c:v>
                </c:pt>
                <c:pt idx="10">
                  <c:v>63.706861253306997</c:v>
                </c:pt>
                <c:pt idx="11">
                  <c:v>63.374096367314003</c:v>
                </c:pt>
                <c:pt idx="12">
                  <c:v>64.630688298177006</c:v>
                </c:pt>
                <c:pt idx="13">
                  <c:v>64.719969872196003</c:v>
                </c:pt>
                <c:pt idx="14">
                  <c:v>66.600013044836004</c:v>
                </c:pt>
                <c:pt idx="15">
                  <c:v>65.418705778160003</c:v>
                </c:pt>
                <c:pt idx="16">
                  <c:v>66.009547574742001</c:v>
                </c:pt>
                <c:pt idx="17">
                  <c:v>65.367597368579993</c:v>
                </c:pt>
                <c:pt idx="18">
                  <c:v>65.926005654210002</c:v>
                </c:pt>
                <c:pt idx="19">
                  <c:v>69.180206626472</c:v>
                </c:pt>
                <c:pt idx="20">
                  <c:v>68.689549054733007</c:v>
                </c:pt>
                <c:pt idx="21">
                  <c:v>71.456606125977004</c:v>
                </c:pt>
                <c:pt idx="22">
                  <c:v>71.380657696835002</c:v>
                </c:pt>
                <c:pt idx="23">
                  <c:v>72.775049898712993</c:v>
                </c:pt>
                <c:pt idx="24">
                  <c:v>68.103096351877994</c:v>
                </c:pt>
                <c:pt idx="25">
                  <c:v>71.730173987623999</c:v>
                </c:pt>
                <c:pt idx="26">
                  <c:v>71.099756920831993</c:v>
                </c:pt>
                <c:pt idx="27">
                  <c:v>73.514047989006002</c:v>
                </c:pt>
                <c:pt idx="28">
                  <c:v>74.868393567322002</c:v>
                </c:pt>
                <c:pt idx="29">
                  <c:v>71.973736205956996</c:v>
                </c:pt>
                <c:pt idx="30">
                  <c:v>68.255491370681995</c:v>
                </c:pt>
                <c:pt idx="31">
                  <c:v>73.327933055440994</c:v>
                </c:pt>
                <c:pt idx="32">
                  <c:v>76.360444180377002</c:v>
                </c:pt>
                <c:pt idx="33">
                  <c:v>78.314609803468997</c:v>
                </c:pt>
                <c:pt idx="34">
                  <c:v>79.518801441292993</c:v>
                </c:pt>
                <c:pt idx="35">
                  <c:v>79.391602122538004</c:v>
                </c:pt>
                <c:pt idx="36">
                  <c:v>82.674822614213994</c:v>
                </c:pt>
                <c:pt idx="37">
                  <c:v>79.439649076951994</c:v>
                </c:pt>
                <c:pt idx="38">
                  <c:v>78.271643831949007</c:v>
                </c:pt>
                <c:pt idx="39">
                  <c:v>78.125733896891006</c:v>
                </c:pt>
                <c:pt idx="40">
                  <c:v>79.817125293030998</c:v>
                </c:pt>
                <c:pt idx="41">
                  <c:v>79.852372784459007</c:v>
                </c:pt>
                <c:pt idx="42">
                  <c:v>78.414479034951</c:v>
                </c:pt>
                <c:pt idx="43">
                  <c:v>76.118468420699998</c:v>
                </c:pt>
                <c:pt idx="44">
                  <c:v>78.229224524282998</c:v>
                </c:pt>
                <c:pt idx="45">
                  <c:v>76.264899073375005</c:v>
                </c:pt>
                <c:pt idx="46">
                  <c:v>79.948407018870995</c:v>
                </c:pt>
                <c:pt idx="47">
                  <c:v>78.055359897444006</c:v>
                </c:pt>
                <c:pt idx="48">
                  <c:v>77.891668412542998</c:v>
                </c:pt>
                <c:pt idx="49">
                  <c:v>79.930496480467994</c:v>
                </c:pt>
                <c:pt idx="50">
                  <c:v>83.060176183595004</c:v>
                </c:pt>
                <c:pt idx="51">
                  <c:v>81.196851787022993</c:v>
                </c:pt>
                <c:pt idx="52">
                  <c:v>82.831183042072993</c:v>
                </c:pt>
                <c:pt idx="53">
                  <c:v>83.055008867980007</c:v>
                </c:pt>
                <c:pt idx="54">
                  <c:v>83.772792919487998</c:v>
                </c:pt>
                <c:pt idx="55">
                  <c:v>86.096018541475004</c:v>
                </c:pt>
                <c:pt idx="56">
                  <c:v>86.004080849838999</c:v>
                </c:pt>
                <c:pt idx="57">
                  <c:v>81.346598780197994</c:v>
                </c:pt>
                <c:pt idx="58">
                  <c:v>80.848825481969996</c:v>
                </c:pt>
                <c:pt idx="59">
                  <c:v>76.043680531999001</c:v>
                </c:pt>
                <c:pt idx="60">
                  <c:v>89.589680711027995</c:v>
                </c:pt>
                <c:pt idx="61">
                  <c:v>86.454355978725999</c:v>
                </c:pt>
                <c:pt idx="62">
                  <c:v>82.197510196744005</c:v>
                </c:pt>
                <c:pt idx="63">
                  <c:v>86.162958306928999</c:v>
                </c:pt>
                <c:pt idx="64">
                  <c:v>84.976586315478002</c:v>
                </c:pt>
                <c:pt idx="65">
                  <c:v>86.044651843249994</c:v>
                </c:pt>
                <c:pt idx="66">
                  <c:v>85.544975462370004</c:v>
                </c:pt>
                <c:pt idx="67">
                  <c:v>88.042119832275006</c:v>
                </c:pt>
                <c:pt idx="68">
                  <c:v>81.930118789177996</c:v>
                </c:pt>
                <c:pt idx="69">
                  <c:v>80.742291045938003</c:v>
                </c:pt>
                <c:pt idx="70">
                  <c:v>83.385759830471002</c:v>
                </c:pt>
                <c:pt idx="71">
                  <c:v>75.152309016684001</c:v>
                </c:pt>
                <c:pt idx="72">
                  <c:v>61.073482433240997</c:v>
                </c:pt>
                <c:pt idx="73">
                  <c:v>63.283516241744003</c:v>
                </c:pt>
                <c:pt idx="74">
                  <c:v>62.228715911929001</c:v>
                </c:pt>
                <c:pt idx="75">
                  <c:v>63.884677323147002</c:v>
                </c:pt>
                <c:pt idx="76">
                  <c:v>63.059549099007</c:v>
                </c:pt>
                <c:pt idx="77">
                  <c:v>66.698854928011002</c:v>
                </c:pt>
                <c:pt idx="78">
                  <c:v>71.389414195338006</c:v>
                </c:pt>
                <c:pt idx="79">
                  <c:v>67.457537765414003</c:v>
                </c:pt>
                <c:pt idx="80">
                  <c:v>66.869195008681999</c:v>
                </c:pt>
                <c:pt idx="81">
                  <c:v>79.930489437310001</c:v>
                </c:pt>
                <c:pt idx="82">
                  <c:v>70.423336264533006</c:v>
                </c:pt>
                <c:pt idx="83">
                  <c:v>83.305102304821006</c:v>
                </c:pt>
                <c:pt idx="84">
                  <c:v>75.330193957928003</c:v>
                </c:pt>
                <c:pt idx="85">
                  <c:v>74.118896605071996</c:v>
                </c:pt>
                <c:pt idx="86">
                  <c:v>84.155661887223005</c:v>
                </c:pt>
                <c:pt idx="87">
                  <c:v>79.137006837320001</c:v>
                </c:pt>
                <c:pt idx="88">
                  <c:v>79.048919960920998</c:v>
                </c:pt>
                <c:pt idx="89">
                  <c:v>80.424284793179993</c:v>
                </c:pt>
                <c:pt idx="90">
                  <c:v>81.365685587057996</c:v>
                </c:pt>
                <c:pt idx="91">
                  <c:v>81.464334920420001</c:v>
                </c:pt>
                <c:pt idx="92">
                  <c:v>82.512531795909993</c:v>
                </c:pt>
                <c:pt idx="93">
                  <c:v>89.849183896675996</c:v>
                </c:pt>
                <c:pt idx="94">
                  <c:v>84.639110789895994</c:v>
                </c:pt>
                <c:pt idx="95">
                  <c:v>95.390497161612998</c:v>
                </c:pt>
                <c:pt idx="96">
                  <c:v>90.649579733807997</c:v>
                </c:pt>
                <c:pt idx="97">
                  <c:v>89.159743636822995</c:v>
                </c:pt>
                <c:pt idx="98">
                  <c:v>94.395851865283007</c:v>
                </c:pt>
                <c:pt idx="99">
                  <c:v>92.300009484700993</c:v>
                </c:pt>
                <c:pt idx="100">
                  <c:v>95.071166562266995</c:v>
                </c:pt>
                <c:pt idx="101">
                  <c:v>95.334086963312004</c:v>
                </c:pt>
                <c:pt idx="102">
                  <c:v>94.389853635617996</c:v>
                </c:pt>
                <c:pt idx="103">
                  <c:v>95.239747629790998</c:v>
                </c:pt>
                <c:pt idx="104">
                  <c:v>96.874896640675999</c:v>
                </c:pt>
                <c:pt idx="105">
                  <c:v>97.463837454788006</c:v>
                </c:pt>
                <c:pt idx="106">
                  <c:v>95.399948178366998</c:v>
                </c:pt>
                <c:pt idx="107">
                  <c:v>100.83362053051501</c:v>
                </c:pt>
                <c:pt idx="108">
                  <c:v>105.570942945876</c:v>
                </c:pt>
                <c:pt idx="109">
                  <c:v>101.845080977853</c:v>
                </c:pt>
                <c:pt idx="110">
                  <c:v>98.842825712923002</c:v>
                </c:pt>
                <c:pt idx="111">
                  <c:v>98.869776862608006</c:v>
                </c:pt>
                <c:pt idx="112">
                  <c:v>102.785648385039</c:v>
                </c:pt>
                <c:pt idx="113">
                  <c:v>99.003876633553006</c:v>
                </c:pt>
                <c:pt idx="114">
                  <c:v>105.55632666277801</c:v>
                </c:pt>
                <c:pt idx="115">
                  <c:v>98.219583215715005</c:v>
                </c:pt>
                <c:pt idx="116">
                  <c:v>110.944264702909</c:v>
                </c:pt>
                <c:pt idx="117">
                  <c:v>100.874029062867</c:v>
                </c:pt>
                <c:pt idx="118">
                  <c:v>104.495950150735</c:v>
                </c:pt>
                <c:pt idx="119">
                  <c:v>99.191760053809006</c:v>
                </c:pt>
                <c:pt idx="120">
                  <c:v>99.464430777244004</c:v>
                </c:pt>
                <c:pt idx="121">
                  <c:v>105.122572122066</c:v>
                </c:pt>
                <c:pt idx="122">
                  <c:v>110.63535943514201</c:v>
                </c:pt>
                <c:pt idx="123">
                  <c:v>102.838982666486</c:v>
                </c:pt>
                <c:pt idx="124">
                  <c:v>101.646355772589</c:v>
                </c:pt>
                <c:pt idx="125">
                  <c:v>100.70991900149799</c:v>
                </c:pt>
                <c:pt idx="126">
                  <c:v>100.035719307018</c:v>
                </c:pt>
                <c:pt idx="127">
                  <c:v>95.853242615100996</c:v>
                </c:pt>
                <c:pt idx="128">
                  <c:v>99.203876181834005</c:v>
                </c:pt>
                <c:pt idx="129">
                  <c:v>94.632977373627</c:v>
                </c:pt>
                <c:pt idx="130">
                  <c:v>94.170802319966995</c:v>
                </c:pt>
                <c:pt idx="131">
                  <c:v>96.126625444146995</c:v>
                </c:pt>
                <c:pt idx="132">
                  <c:v>95.439023919055998</c:v>
                </c:pt>
                <c:pt idx="133">
                  <c:v>98.378539360122005</c:v>
                </c:pt>
                <c:pt idx="134">
                  <c:v>102.98018758824701</c:v>
                </c:pt>
                <c:pt idx="135">
                  <c:v>101.81082270357901</c:v>
                </c:pt>
                <c:pt idx="136">
                  <c:v>102.73224407468</c:v>
                </c:pt>
                <c:pt idx="137">
                  <c:v>104.472208941419</c:v>
                </c:pt>
                <c:pt idx="138">
                  <c:v>103.169118247363</c:v>
                </c:pt>
                <c:pt idx="139">
                  <c:v>104.16470938334101</c:v>
                </c:pt>
                <c:pt idx="140">
                  <c:v>102.75846308384401</c:v>
                </c:pt>
                <c:pt idx="141">
                  <c:v>110.094537453073</c:v>
                </c:pt>
                <c:pt idx="142">
                  <c:v>111.90491022645899</c:v>
                </c:pt>
                <c:pt idx="143">
                  <c:v>114.68584304399199</c:v>
                </c:pt>
                <c:pt idx="144">
                  <c:v>111.994672207755</c:v>
                </c:pt>
                <c:pt idx="145">
                  <c:v>107.52723012708201</c:v>
                </c:pt>
                <c:pt idx="146">
                  <c:v>106.680292714259</c:v>
                </c:pt>
                <c:pt idx="147">
                  <c:v>111.02330602217801</c:v>
                </c:pt>
                <c:pt idx="148">
                  <c:v>110.587604834399</c:v>
                </c:pt>
                <c:pt idx="149">
                  <c:v>114.961246395137</c:v>
                </c:pt>
                <c:pt idx="150">
                  <c:v>117.36675958823901</c:v>
                </c:pt>
                <c:pt idx="151">
                  <c:v>121.809704326207</c:v>
                </c:pt>
                <c:pt idx="152">
                  <c:v>124.05557554402399</c:v>
                </c:pt>
                <c:pt idx="153">
                  <c:v>127.117640693822</c:v>
                </c:pt>
                <c:pt idx="154">
                  <c:v>129.13953348041099</c:v>
                </c:pt>
                <c:pt idx="155">
                  <c:v>123.766732001756</c:v>
                </c:pt>
                <c:pt idx="156">
                  <c:v>125.148653353158</c:v>
                </c:pt>
                <c:pt idx="157">
                  <c:v>128.037597851058</c:v>
                </c:pt>
                <c:pt idx="158">
                  <c:v>122.12181711923</c:v>
                </c:pt>
                <c:pt idx="159">
                  <c:v>127.53810856455701</c:v>
                </c:pt>
                <c:pt idx="160">
                  <c:v>121.257256886793</c:v>
                </c:pt>
                <c:pt idx="161">
                  <c:v>122.20829202933299</c:v>
                </c:pt>
                <c:pt idx="162">
                  <c:v>119.530198971613</c:v>
                </c:pt>
                <c:pt idx="163">
                  <c:v>128.87067187299499</c:v>
                </c:pt>
                <c:pt idx="164">
                  <c:v>124.188944878594</c:v>
                </c:pt>
                <c:pt idx="165">
                  <c:v>130.30148700740901</c:v>
                </c:pt>
                <c:pt idx="166">
                  <c:v>127.868924584141</c:v>
                </c:pt>
                <c:pt idx="167">
                  <c:v>137.42924879552001</c:v>
                </c:pt>
                <c:pt idx="168">
                  <c:v>127.353233635972</c:v>
                </c:pt>
                <c:pt idx="169">
                  <c:v>123.11560866506299</c:v>
                </c:pt>
                <c:pt idx="170">
                  <c:v>126.52295717267501</c:v>
                </c:pt>
                <c:pt idx="171">
                  <c:v>123.371972769358</c:v>
                </c:pt>
                <c:pt idx="172">
                  <c:v>126.38303892478299</c:v>
                </c:pt>
                <c:pt idx="173">
                  <c:v>124.66532178515099</c:v>
                </c:pt>
                <c:pt idx="174">
                  <c:v>126.316737051901</c:v>
                </c:pt>
                <c:pt idx="175">
                  <c:v>125.362785422629</c:v>
                </c:pt>
                <c:pt idx="176">
                  <c:v>121.504777768382</c:v>
                </c:pt>
                <c:pt idx="177">
                  <c:v>115.91679613714</c:v>
                </c:pt>
                <c:pt idx="178">
                  <c:v>117.22329878544799</c:v>
                </c:pt>
                <c:pt idx="179">
                  <c:v>119.93116118841</c:v>
                </c:pt>
                <c:pt idx="180">
                  <c:v>119.91412166773701</c:v>
                </c:pt>
                <c:pt idx="181">
                  <c:v>121.363714700651</c:v>
                </c:pt>
                <c:pt idx="182">
                  <c:v>128.254672658038</c:v>
                </c:pt>
                <c:pt idx="183">
                  <c:v>116.39820901146101</c:v>
                </c:pt>
                <c:pt idx="184">
                  <c:v>126.96420300613001</c:v>
                </c:pt>
                <c:pt idx="185">
                  <c:v>123.69113264857</c:v>
                </c:pt>
                <c:pt idx="186">
                  <c:v>119.907816807692</c:v>
                </c:pt>
                <c:pt idx="187">
                  <c:v>110.757508841741</c:v>
                </c:pt>
                <c:pt idx="188">
                  <c:v>115.77052500467499</c:v>
                </c:pt>
                <c:pt idx="189">
                  <c:v>110.246164375365</c:v>
                </c:pt>
                <c:pt idx="190">
                  <c:v>105.21858660273099</c:v>
                </c:pt>
                <c:pt idx="191">
                  <c:v>105.41498541416701</c:v>
                </c:pt>
              </c:numCache>
            </c:numRef>
          </c:val>
          <c:smooth val="0"/>
          <c:extLst>
            <c:ext xmlns:c16="http://schemas.microsoft.com/office/drawing/2014/chart" uri="{C3380CC4-5D6E-409C-BE32-E72D297353CC}">
              <c16:uniqueId val="{00000001-D025-4318-B4C8-68AF340B1ED9}"/>
            </c:ext>
          </c:extLst>
        </c:ser>
        <c:ser>
          <c:idx val="3"/>
          <c:order val="2"/>
          <c:tx>
            <c:strRef>
              <c:f>'Datos A.E.'!$E$5</c:f>
              <c:strCache>
                <c:ptCount val="1"/>
                <c:pt idx="0">
                  <c:v>    Maquinaria y Equipo Importado</c:v>
                </c:pt>
              </c:strCache>
            </c:strRef>
          </c:tx>
          <c:spPr>
            <a:ln w="31750">
              <a:solidFill>
                <a:srgbClr val="CC9900"/>
              </a:solidFill>
            </a:ln>
          </c:spPr>
          <c:marker>
            <c:symbol val="none"/>
          </c:marker>
          <c:cat>
            <c:numRef>
              <c:f>'Datos A.E.'!$A$6:$A$500</c:f>
              <c:numCache>
                <c:formatCode>mmm\-yy</c:formatCode>
                <c:ptCount val="495"/>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numCache>
            </c:numRef>
          </c:cat>
          <c:val>
            <c:numRef>
              <c:f>'Datos A.E.'!$E$6:$E$500</c:f>
              <c:numCache>
                <c:formatCode>0.00</c:formatCode>
                <c:ptCount val="495"/>
                <c:pt idx="0">
                  <c:v>47.092383979768002</c:v>
                </c:pt>
                <c:pt idx="1">
                  <c:v>47.265015474141997</c:v>
                </c:pt>
                <c:pt idx="2">
                  <c:v>48.618920000155001</c:v>
                </c:pt>
                <c:pt idx="3">
                  <c:v>48.361964255154</c:v>
                </c:pt>
                <c:pt idx="4">
                  <c:v>49.424463243576</c:v>
                </c:pt>
                <c:pt idx="5">
                  <c:v>47.829667711224999</c:v>
                </c:pt>
                <c:pt idx="6">
                  <c:v>49.371750635783997</c:v>
                </c:pt>
                <c:pt idx="7">
                  <c:v>50.052422528176002</c:v>
                </c:pt>
                <c:pt idx="8">
                  <c:v>46.775974975159002</c:v>
                </c:pt>
                <c:pt idx="9">
                  <c:v>48.350739240433001</c:v>
                </c:pt>
                <c:pt idx="10">
                  <c:v>49.520410707370999</c:v>
                </c:pt>
                <c:pt idx="11">
                  <c:v>50.778136800188001</c:v>
                </c:pt>
                <c:pt idx="12">
                  <c:v>47.565987512500001</c:v>
                </c:pt>
                <c:pt idx="13">
                  <c:v>48.09504624265</c:v>
                </c:pt>
                <c:pt idx="14">
                  <c:v>48.460063967499003</c:v>
                </c:pt>
                <c:pt idx="15">
                  <c:v>51.126448096753002</c:v>
                </c:pt>
                <c:pt idx="16">
                  <c:v>52.556866130362003</c:v>
                </c:pt>
                <c:pt idx="17">
                  <c:v>54.384205882308997</c:v>
                </c:pt>
                <c:pt idx="18">
                  <c:v>56.890026193046999</c:v>
                </c:pt>
                <c:pt idx="19">
                  <c:v>52.181426462472999</c:v>
                </c:pt>
                <c:pt idx="20">
                  <c:v>54.19210808866</c:v>
                </c:pt>
                <c:pt idx="21">
                  <c:v>55.381975476949997</c:v>
                </c:pt>
                <c:pt idx="22">
                  <c:v>59.175817257793</c:v>
                </c:pt>
                <c:pt idx="23">
                  <c:v>58.981177642909998</c:v>
                </c:pt>
                <c:pt idx="24">
                  <c:v>60.404659658469001</c:v>
                </c:pt>
                <c:pt idx="25">
                  <c:v>60.090038380808998</c:v>
                </c:pt>
                <c:pt idx="26">
                  <c:v>61.027465161953998</c:v>
                </c:pt>
                <c:pt idx="27">
                  <c:v>59.811926059977999</c:v>
                </c:pt>
                <c:pt idx="28">
                  <c:v>57.264173466486</c:v>
                </c:pt>
                <c:pt idx="29">
                  <c:v>62.660058814282003</c:v>
                </c:pt>
                <c:pt idx="30">
                  <c:v>64.080268154750996</c:v>
                </c:pt>
                <c:pt idx="31">
                  <c:v>66.823096287960993</c:v>
                </c:pt>
                <c:pt idx="32">
                  <c:v>65.414889059737007</c:v>
                </c:pt>
                <c:pt idx="33">
                  <c:v>63.951403873864997</c:v>
                </c:pt>
                <c:pt idx="34">
                  <c:v>66.699361391812005</c:v>
                </c:pt>
                <c:pt idx="35">
                  <c:v>70.348310537206999</c:v>
                </c:pt>
                <c:pt idx="36">
                  <c:v>72.793721172779996</c:v>
                </c:pt>
                <c:pt idx="37">
                  <c:v>69.505089375656993</c:v>
                </c:pt>
                <c:pt idx="38">
                  <c:v>72.491805109820007</c:v>
                </c:pt>
                <c:pt idx="39">
                  <c:v>74.714786515876</c:v>
                </c:pt>
                <c:pt idx="40">
                  <c:v>71.443521945960001</c:v>
                </c:pt>
                <c:pt idx="41">
                  <c:v>71.841464845437997</c:v>
                </c:pt>
                <c:pt idx="42">
                  <c:v>69.278551149837</c:v>
                </c:pt>
                <c:pt idx="43">
                  <c:v>72.174464107480006</c:v>
                </c:pt>
                <c:pt idx="44">
                  <c:v>75.640302385495005</c:v>
                </c:pt>
                <c:pt idx="45">
                  <c:v>74.327094487181</c:v>
                </c:pt>
                <c:pt idx="46">
                  <c:v>73.003575017683005</c:v>
                </c:pt>
                <c:pt idx="47">
                  <c:v>78.987427812692005</c:v>
                </c:pt>
                <c:pt idx="48">
                  <c:v>72.830935755726998</c:v>
                </c:pt>
                <c:pt idx="49">
                  <c:v>76.327915438513003</c:v>
                </c:pt>
                <c:pt idx="50">
                  <c:v>77.672278941759998</c:v>
                </c:pt>
                <c:pt idx="51">
                  <c:v>80.949696741961006</c:v>
                </c:pt>
                <c:pt idx="52">
                  <c:v>78.756523620004003</c:v>
                </c:pt>
                <c:pt idx="53">
                  <c:v>79.035735303796997</c:v>
                </c:pt>
                <c:pt idx="54">
                  <c:v>77.142341063689003</c:v>
                </c:pt>
                <c:pt idx="55">
                  <c:v>79.169759319139999</c:v>
                </c:pt>
                <c:pt idx="56">
                  <c:v>82.506781981635996</c:v>
                </c:pt>
                <c:pt idx="57">
                  <c:v>83.586846643342</c:v>
                </c:pt>
                <c:pt idx="58">
                  <c:v>82.491855164859004</c:v>
                </c:pt>
                <c:pt idx="59">
                  <c:v>78.848623258491997</c:v>
                </c:pt>
                <c:pt idx="60">
                  <c:v>82.793753676259001</c:v>
                </c:pt>
                <c:pt idx="61">
                  <c:v>86.259983910355999</c:v>
                </c:pt>
                <c:pt idx="62">
                  <c:v>84.298280641637007</c:v>
                </c:pt>
                <c:pt idx="63">
                  <c:v>85.160441961215</c:v>
                </c:pt>
                <c:pt idx="64">
                  <c:v>89.563014063487003</c:v>
                </c:pt>
                <c:pt idx="65">
                  <c:v>90.417100526403999</c:v>
                </c:pt>
                <c:pt idx="66">
                  <c:v>93.578288358898007</c:v>
                </c:pt>
                <c:pt idx="67">
                  <c:v>88.482432091215998</c:v>
                </c:pt>
                <c:pt idx="68">
                  <c:v>85.11347407737</c:v>
                </c:pt>
                <c:pt idx="69">
                  <c:v>86.707363032665</c:v>
                </c:pt>
                <c:pt idx="70">
                  <c:v>81.636740361631993</c:v>
                </c:pt>
                <c:pt idx="71">
                  <c:v>75.243542691076001</c:v>
                </c:pt>
                <c:pt idx="72">
                  <c:v>72.042246347469003</c:v>
                </c:pt>
                <c:pt idx="73">
                  <c:v>67.423694737469006</c:v>
                </c:pt>
                <c:pt idx="74">
                  <c:v>66.219521205082998</c:v>
                </c:pt>
                <c:pt idx="75">
                  <c:v>61.901159655844999</c:v>
                </c:pt>
                <c:pt idx="76">
                  <c:v>59.882593466918003</c:v>
                </c:pt>
                <c:pt idx="77">
                  <c:v>64.736005856158997</c:v>
                </c:pt>
                <c:pt idx="78">
                  <c:v>63.863153911216003</c:v>
                </c:pt>
                <c:pt idx="79">
                  <c:v>65.083412464638997</c:v>
                </c:pt>
                <c:pt idx="80">
                  <c:v>64.665344059155998</c:v>
                </c:pt>
                <c:pt idx="81">
                  <c:v>64.533460825674993</c:v>
                </c:pt>
                <c:pt idx="82">
                  <c:v>67.945614023280996</c:v>
                </c:pt>
                <c:pt idx="83">
                  <c:v>69.151116744926995</c:v>
                </c:pt>
                <c:pt idx="84">
                  <c:v>65.756748727802005</c:v>
                </c:pt>
                <c:pt idx="85">
                  <c:v>70.191878594063994</c:v>
                </c:pt>
                <c:pt idx="86">
                  <c:v>71.191582395582003</c:v>
                </c:pt>
                <c:pt idx="87">
                  <c:v>70.592577640485004</c:v>
                </c:pt>
                <c:pt idx="88">
                  <c:v>75.679397061424993</c:v>
                </c:pt>
                <c:pt idx="89">
                  <c:v>71.150971062962</c:v>
                </c:pt>
                <c:pt idx="90">
                  <c:v>69.324827565966004</c:v>
                </c:pt>
                <c:pt idx="91">
                  <c:v>76.832963078149007</c:v>
                </c:pt>
                <c:pt idx="92">
                  <c:v>80.104988191087998</c:v>
                </c:pt>
                <c:pt idx="93">
                  <c:v>80.466355596881996</c:v>
                </c:pt>
                <c:pt idx="94">
                  <c:v>81.791581602269005</c:v>
                </c:pt>
                <c:pt idx="95">
                  <c:v>81.777633842642999</c:v>
                </c:pt>
                <c:pt idx="96">
                  <c:v>88.862025055434003</c:v>
                </c:pt>
                <c:pt idx="97">
                  <c:v>81.736352996625001</c:v>
                </c:pt>
                <c:pt idx="98">
                  <c:v>81.499319050414002</c:v>
                </c:pt>
                <c:pt idx="99">
                  <c:v>84.759384406156997</c:v>
                </c:pt>
                <c:pt idx="100">
                  <c:v>88.239872365924001</c:v>
                </c:pt>
                <c:pt idx="101">
                  <c:v>89.115985965603002</c:v>
                </c:pt>
                <c:pt idx="102">
                  <c:v>90.316341822164006</c:v>
                </c:pt>
                <c:pt idx="103">
                  <c:v>89.980701685192997</c:v>
                </c:pt>
                <c:pt idx="104">
                  <c:v>90.500272609196998</c:v>
                </c:pt>
                <c:pt idx="105">
                  <c:v>85.668443901207993</c:v>
                </c:pt>
                <c:pt idx="106">
                  <c:v>90.754539939110998</c:v>
                </c:pt>
                <c:pt idx="107">
                  <c:v>99.946388792259995</c:v>
                </c:pt>
                <c:pt idx="108">
                  <c:v>98.189649695637002</c:v>
                </c:pt>
                <c:pt idx="109">
                  <c:v>97.876734928386</c:v>
                </c:pt>
                <c:pt idx="110">
                  <c:v>100.70874417968901</c:v>
                </c:pt>
                <c:pt idx="111">
                  <c:v>102.24028265165001</c:v>
                </c:pt>
                <c:pt idx="112">
                  <c:v>97.743721184845995</c:v>
                </c:pt>
                <c:pt idx="113">
                  <c:v>97.406481909198007</c:v>
                </c:pt>
                <c:pt idx="114">
                  <c:v>95.054165585872994</c:v>
                </c:pt>
                <c:pt idx="115">
                  <c:v>98.248630530005002</c:v>
                </c:pt>
                <c:pt idx="116">
                  <c:v>97.072657494206993</c:v>
                </c:pt>
                <c:pt idx="117">
                  <c:v>98.260680414947004</c:v>
                </c:pt>
                <c:pt idx="118">
                  <c:v>99.620566265524999</c:v>
                </c:pt>
                <c:pt idx="119">
                  <c:v>98.737439918991996</c:v>
                </c:pt>
                <c:pt idx="120">
                  <c:v>101.099733201541</c:v>
                </c:pt>
                <c:pt idx="121">
                  <c:v>104.564582084867</c:v>
                </c:pt>
                <c:pt idx="122">
                  <c:v>101.492212699601</c:v>
                </c:pt>
                <c:pt idx="123">
                  <c:v>101.83590949358801</c:v>
                </c:pt>
                <c:pt idx="124">
                  <c:v>99.071237896884</c:v>
                </c:pt>
                <c:pt idx="125">
                  <c:v>97.660495414189995</c:v>
                </c:pt>
                <c:pt idx="126">
                  <c:v>100.553562328251</c:v>
                </c:pt>
                <c:pt idx="127">
                  <c:v>97.479888204416994</c:v>
                </c:pt>
                <c:pt idx="128">
                  <c:v>95.885969593076993</c:v>
                </c:pt>
                <c:pt idx="129">
                  <c:v>98.497823334366004</c:v>
                </c:pt>
                <c:pt idx="130">
                  <c:v>98.986065368416007</c:v>
                </c:pt>
                <c:pt idx="131">
                  <c:v>103.291237642702</c:v>
                </c:pt>
                <c:pt idx="132">
                  <c:v>100.87569869303699</c:v>
                </c:pt>
                <c:pt idx="133">
                  <c:v>104.71467638543</c:v>
                </c:pt>
                <c:pt idx="134">
                  <c:v>104.294092243956</c:v>
                </c:pt>
                <c:pt idx="135">
                  <c:v>105.643956276681</c:v>
                </c:pt>
                <c:pt idx="136">
                  <c:v>105.65224019223599</c:v>
                </c:pt>
                <c:pt idx="137">
                  <c:v>98.927495917417005</c:v>
                </c:pt>
                <c:pt idx="138">
                  <c:v>104.745390266401</c:v>
                </c:pt>
                <c:pt idx="139">
                  <c:v>103.32271216658</c:v>
                </c:pt>
                <c:pt idx="140">
                  <c:v>102.594780390818</c:v>
                </c:pt>
                <c:pt idx="141">
                  <c:v>105.406854608014</c:v>
                </c:pt>
                <c:pt idx="142">
                  <c:v>108.04564709673301</c:v>
                </c:pt>
                <c:pt idx="143">
                  <c:v>105.50208721750199</c:v>
                </c:pt>
                <c:pt idx="144">
                  <c:v>114.34479077047099</c:v>
                </c:pt>
                <c:pt idx="145">
                  <c:v>104.18477197417801</c:v>
                </c:pt>
                <c:pt idx="146">
                  <c:v>113.657927908849</c:v>
                </c:pt>
                <c:pt idx="147">
                  <c:v>113.370434139232</c:v>
                </c:pt>
                <c:pt idx="148">
                  <c:v>113.549136600396</c:v>
                </c:pt>
                <c:pt idx="149">
                  <c:v>119.72052231178</c:v>
                </c:pt>
                <c:pt idx="150">
                  <c:v>115.21700411393699</c:v>
                </c:pt>
                <c:pt idx="151">
                  <c:v>113.86115020003</c:v>
                </c:pt>
                <c:pt idx="152">
                  <c:v>116.65251493584501</c:v>
                </c:pt>
                <c:pt idx="153">
                  <c:v>115.493064385281</c:v>
                </c:pt>
                <c:pt idx="154">
                  <c:v>114.237455769725</c:v>
                </c:pt>
                <c:pt idx="155">
                  <c:v>108.81918737649499</c:v>
                </c:pt>
                <c:pt idx="156">
                  <c:v>111.694582083558</c:v>
                </c:pt>
                <c:pt idx="157">
                  <c:v>109.75867570730099</c:v>
                </c:pt>
                <c:pt idx="158">
                  <c:v>109.012810116708</c:v>
                </c:pt>
                <c:pt idx="159">
                  <c:v>109.161981754498</c:v>
                </c:pt>
                <c:pt idx="160">
                  <c:v>111.124602831575</c:v>
                </c:pt>
                <c:pt idx="161">
                  <c:v>116.028210283967</c:v>
                </c:pt>
                <c:pt idx="162">
                  <c:v>111.621892573785</c:v>
                </c:pt>
                <c:pt idx="163">
                  <c:v>114.51576691818001</c:v>
                </c:pt>
                <c:pt idx="164">
                  <c:v>123.54591807141099</c:v>
                </c:pt>
                <c:pt idx="165">
                  <c:v>114.327943831786</c:v>
                </c:pt>
                <c:pt idx="166">
                  <c:v>112.98795291547199</c:v>
                </c:pt>
                <c:pt idx="167">
                  <c:v>117.46429274068799</c:v>
                </c:pt>
                <c:pt idx="168">
                  <c:v>115.53766787515001</c:v>
                </c:pt>
                <c:pt idx="169">
                  <c:v>113.637033135453</c:v>
                </c:pt>
                <c:pt idx="170">
                  <c:v>114.579177183067</c:v>
                </c:pt>
                <c:pt idx="171">
                  <c:v>114.355635089131</c:v>
                </c:pt>
                <c:pt idx="172">
                  <c:v>119.77964564707599</c:v>
                </c:pt>
                <c:pt idx="173">
                  <c:v>115.496582363426</c:v>
                </c:pt>
                <c:pt idx="174">
                  <c:v>116.138625179719</c:v>
                </c:pt>
                <c:pt idx="175">
                  <c:v>121.000153357556</c:v>
                </c:pt>
                <c:pt idx="176">
                  <c:v>118.36469379854999</c:v>
                </c:pt>
                <c:pt idx="177">
                  <c:v>115.163689867876</c:v>
                </c:pt>
                <c:pt idx="178">
                  <c:v>117.772666725128</c:v>
                </c:pt>
                <c:pt idx="179">
                  <c:v>122.953170951388</c:v>
                </c:pt>
                <c:pt idx="180">
                  <c:v>124.908929962285</c:v>
                </c:pt>
                <c:pt idx="181">
                  <c:v>127.62926876431899</c:v>
                </c:pt>
                <c:pt idx="182">
                  <c:v>126.756440329369</c:v>
                </c:pt>
                <c:pt idx="183">
                  <c:v>125.3150752281</c:v>
                </c:pt>
                <c:pt idx="184">
                  <c:v>123.94551629204</c:v>
                </c:pt>
                <c:pt idx="185">
                  <c:v>122.45252296280201</c:v>
                </c:pt>
                <c:pt idx="186">
                  <c:v>128.17012173328601</c:v>
                </c:pt>
                <c:pt idx="187">
                  <c:v>125.87096000027999</c:v>
                </c:pt>
                <c:pt idx="188">
                  <c:v>126.274918787904</c:v>
                </c:pt>
                <c:pt idx="189">
                  <c:v>126.465930072262</c:v>
                </c:pt>
                <c:pt idx="190">
                  <c:v>121.812183157302</c:v>
                </c:pt>
                <c:pt idx="191">
                  <c:v>113.786063199411</c:v>
                </c:pt>
              </c:numCache>
            </c:numRef>
          </c:val>
          <c:smooth val="0"/>
          <c:extLst>
            <c:ext xmlns:c16="http://schemas.microsoft.com/office/drawing/2014/chart" uri="{C3380CC4-5D6E-409C-BE32-E72D297353CC}">
              <c16:uniqueId val="{00000002-D025-4318-B4C8-68AF340B1ED9}"/>
            </c:ext>
          </c:extLst>
        </c:ser>
        <c:ser>
          <c:idx val="4"/>
          <c:order val="3"/>
          <c:tx>
            <c:strRef>
              <c:f>'Datos A.E.'!$F$5</c:f>
              <c:strCache>
                <c:ptCount val="1"/>
                <c:pt idx="0">
                  <c:v>  Construcción</c:v>
                </c:pt>
              </c:strCache>
            </c:strRef>
          </c:tx>
          <c:spPr>
            <a:ln w="31750">
              <a:solidFill>
                <a:srgbClr val="3D7DDA"/>
              </a:solidFill>
            </a:ln>
          </c:spPr>
          <c:marker>
            <c:symbol val="none"/>
          </c:marker>
          <c:cat>
            <c:numRef>
              <c:f>'Datos A.E.'!$A$6:$A$500</c:f>
              <c:numCache>
                <c:formatCode>mmm\-yy</c:formatCode>
                <c:ptCount val="495"/>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numCache>
            </c:numRef>
          </c:cat>
          <c:val>
            <c:numRef>
              <c:f>'Datos A.E.'!$F$6:$F$500</c:f>
              <c:numCache>
                <c:formatCode>0.00</c:formatCode>
                <c:ptCount val="495"/>
                <c:pt idx="0">
                  <c:v>81.351462536252001</c:v>
                </c:pt>
                <c:pt idx="1">
                  <c:v>84.457486833727003</c:v>
                </c:pt>
                <c:pt idx="2">
                  <c:v>80.924702595702001</c:v>
                </c:pt>
                <c:pt idx="3">
                  <c:v>81.056809735252003</c:v>
                </c:pt>
                <c:pt idx="4">
                  <c:v>79.849178582256997</c:v>
                </c:pt>
                <c:pt idx="5">
                  <c:v>80.852330941142</c:v>
                </c:pt>
                <c:pt idx="6">
                  <c:v>80.472892409146993</c:v>
                </c:pt>
                <c:pt idx="7">
                  <c:v>79.804178723622002</c:v>
                </c:pt>
                <c:pt idx="8">
                  <c:v>78.603305101694005</c:v>
                </c:pt>
                <c:pt idx="9">
                  <c:v>79.951115965737003</c:v>
                </c:pt>
                <c:pt idx="10">
                  <c:v>77.227943632852003</c:v>
                </c:pt>
                <c:pt idx="11">
                  <c:v>80.653443255976995</c:v>
                </c:pt>
                <c:pt idx="12">
                  <c:v>88.630061382771004</c:v>
                </c:pt>
                <c:pt idx="13">
                  <c:v>85.290696724129006</c:v>
                </c:pt>
                <c:pt idx="14">
                  <c:v>86.247907153317996</c:v>
                </c:pt>
                <c:pt idx="15">
                  <c:v>87.660568267488998</c:v>
                </c:pt>
                <c:pt idx="16">
                  <c:v>86.346266835980003</c:v>
                </c:pt>
                <c:pt idx="17">
                  <c:v>86.196594523829006</c:v>
                </c:pt>
                <c:pt idx="18">
                  <c:v>85.033163324076995</c:v>
                </c:pt>
                <c:pt idx="19">
                  <c:v>83.271489232899995</c:v>
                </c:pt>
                <c:pt idx="20">
                  <c:v>83.673003730575999</c:v>
                </c:pt>
                <c:pt idx="21">
                  <c:v>85.082267942844993</c:v>
                </c:pt>
                <c:pt idx="22">
                  <c:v>85.129444526992003</c:v>
                </c:pt>
                <c:pt idx="23">
                  <c:v>84.960904288679004</c:v>
                </c:pt>
                <c:pt idx="24">
                  <c:v>90.739123353764995</c:v>
                </c:pt>
                <c:pt idx="25">
                  <c:v>86.953809505251996</c:v>
                </c:pt>
                <c:pt idx="26">
                  <c:v>88.742568519135006</c:v>
                </c:pt>
                <c:pt idx="27">
                  <c:v>86.310488525926004</c:v>
                </c:pt>
                <c:pt idx="28">
                  <c:v>88.210001022366001</c:v>
                </c:pt>
                <c:pt idx="29">
                  <c:v>87.824112492854994</c:v>
                </c:pt>
                <c:pt idx="30">
                  <c:v>86.082618698730997</c:v>
                </c:pt>
                <c:pt idx="31">
                  <c:v>86.122052546622001</c:v>
                </c:pt>
                <c:pt idx="32">
                  <c:v>87.082248807162003</c:v>
                </c:pt>
                <c:pt idx="33">
                  <c:v>87.234315205675003</c:v>
                </c:pt>
                <c:pt idx="34">
                  <c:v>89.100408982066</c:v>
                </c:pt>
                <c:pt idx="35">
                  <c:v>92.412446560312006</c:v>
                </c:pt>
                <c:pt idx="36">
                  <c:v>92.046533255659</c:v>
                </c:pt>
                <c:pt idx="37">
                  <c:v>90.985467468481005</c:v>
                </c:pt>
                <c:pt idx="38">
                  <c:v>93.467031297445999</c:v>
                </c:pt>
                <c:pt idx="39">
                  <c:v>94.295642920031995</c:v>
                </c:pt>
                <c:pt idx="40">
                  <c:v>94.142270259639005</c:v>
                </c:pt>
                <c:pt idx="41">
                  <c:v>95.105196180128999</c:v>
                </c:pt>
                <c:pt idx="42">
                  <c:v>95.947274235896003</c:v>
                </c:pt>
                <c:pt idx="43">
                  <c:v>98.064623178828995</c:v>
                </c:pt>
                <c:pt idx="44">
                  <c:v>97.911304464042999</c:v>
                </c:pt>
                <c:pt idx="45">
                  <c:v>97.465354334726996</c:v>
                </c:pt>
                <c:pt idx="46">
                  <c:v>97.161269058960997</c:v>
                </c:pt>
                <c:pt idx="47">
                  <c:v>97.909147842929997</c:v>
                </c:pt>
                <c:pt idx="48">
                  <c:v>95.642627449765996</c:v>
                </c:pt>
                <c:pt idx="49">
                  <c:v>97.592974606647005</c:v>
                </c:pt>
                <c:pt idx="50">
                  <c:v>97.933910911108001</c:v>
                </c:pt>
                <c:pt idx="51">
                  <c:v>97.502406097163004</c:v>
                </c:pt>
                <c:pt idx="52">
                  <c:v>96.352344444932996</c:v>
                </c:pt>
                <c:pt idx="53">
                  <c:v>95.824622751852999</c:v>
                </c:pt>
                <c:pt idx="54">
                  <c:v>98.711746465443994</c:v>
                </c:pt>
                <c:pt idx="55">
                  <c:v>100.554454919075</c:v>
                </c:pt>
                <c:pt idx="56">
                  <c:v>103.451224150632</c:v>
                </c:pt>
                <c:pt idx="57">
                  <c:v>105.02290565029099</c:v>
                </c:pt>
                <c:pt idx="58">
                  <c:v>107.14768201426701</c:v>
                </c:pt>
                <c:pt idx="59">
                  <c:v>109.865913787377</c:v>
                </c:pt>
                <c:pt idx="60">
                  <c:v>106.14494122406801</c:v>
                </c:pt>
                <c:pt idx="61">
                  <c:v>109.284623639193</c:v>
                </c:pt>
                <c:pt idx="62">
                  <c:v>106.719244013961</c:v>
                </c:pt>
                <c:pt idx="63">
                  <c:v>105.63468715895399</c:v>
                </c:pt>
                <c:pt idx="64">
                  <c:v>109.396794269504</c:v>
                </c:pt>
                <c:pt idx="65">
                  <c:v>111.565229771105</c:v>
                </c:pt>
                <c:pt idx="66">
                  <c:v>109.73252423987999</c:v>
                </c:pt>
                <c:pt idx="67">
                  <c:v>105.93412790859701</c:v>
                </c:pt>
                <c:pt idx="68">
                  <c:v>105.211794568535</c:v>
                </c:pt>
                <c:pt idx="69">
                  <c:v>107.163919176262</c:v>
                </c:pt>
                <c:pt idx="70">
                  <c:v>103.694500122655</c:v>
                </c:pt>
                <c:pt idx="71">
                  <c:v>104.407686176662</c:v>
                </c:pt>
                <c:pt idx="72">
                  <c:v>104.856183431551</c:v>
                </c:pt>
                <c:pt idx="73">
                  <c:v>100.25602452151</c:v>
                </c:pt>
                <c:pt idx="74">
                  <c:v>99.518259792009999</c:v>
                </c:pt>
                <c:pt idx="75">
                  <c:v>100.33501204808201</c:v>
                </c:pt>
                <c:pt idx="76">
                  <c:v>102.318430357167</c:v>
                </c:pt>
                <c:pt idx="77">
                  <c:v>102.558520216213</c:v>
                </c:pt>
                <c:pt idx="78">
                  <c:v>101.539582583634</c:v>
                </c:pt>
                <c:pt idx="79">
                  <c:v>100.671344815057</c:v>
                </c:pt>
                <c:pt idx="80">
                  <c:v>99.286033885240002</c:v>
                </c:pt>
                <c:pt idx="81">
                  <c:v>97.518829666868996</c:v>
                </c:pt>
                <c:pt idx="82">
                  <c:v>96.709598399894006</c:v>
                </c:pt>
                <c:pt idx="83">
                  <c:v>96.833049775724007</c:v>
                </c:pt>
                <c:pt idx="84">
                  <c:v>109.1584531507</c:v>
                </c:pt>
                <c:pt idx="85">
                  <c:v>99.607061586794003</c:v>
                </c:pt>
                <c:pt idx="86">
                  <c:v>102.058278607868</c:v>
                </c:pt>
                <c:pt idx="87">
                  <c:v>103.431744904498</c:v>
                </c:pt>
                <c:pt idx="88">
                  <c:v>99.211674288542</c:v>
                </c:pt>
                <c:pt idx="89">
                  <c:v>99.854754323400002</c:v>
                </c:pt>
                <c:pt idx="90">
                  <c:v>98.637210783493003</c:v>
                </c:pt>
                <c:pt idx="91">
                  <c:v>96.900810289662004</c:v>
                </c:pt>
                <c:pt idx="92">
                  <c:v>98.083925090500998</c:v>
                </c:pt>
                <c:pt idx="93">
                  <c:v>97.805825426423993</c:v>
                </c:pt>
                <c:pt idx="94">
                  <c:v>96.783776674791</c:v>
                </c:pt>
                <c:pt idx="95">
                  <c:v>97.250048316028</c:v>
                </c:pt>
                <c:pt idx="96">
                  <c:v>102.56364900832099</c:v>
                </c:pt>
                <c:pt idx="97">
                  <c:v>97.801853088854998</c:v>
                </c:pt>
                <c:pt idx="98">
                  <c:v>95.933592762724004</c:v>
                </c:pt>
                <c:pt idx="99">
                  <c:v>100.18086614264899</c:v>
                </c:pt>
                <c:pt idx="100">
                  <c:v>100.46832529765901</c:v>
                </c:pt>
                <c:pt idx="101">
                  <c:v>106.691543243298</c:v>
                </c:pt>
                <c:pt idx="102">
                  <c:v>103.843138471137</c:v>
                </c:pt>
                <c:pt idx="103">
                  <c:v>104.897654328112</c:v>
                </c:pt>
                <c:pt idx="104">
                  <c:v>103.628939487913</c:v>
                </c:pt>
                <c:pt idx="105">
                  <c:v>106.736188378146</c:v>
                </c:pt>
                <c:pt idx="106">
                  <c:v>108.72024249407301</c:v>
                </c:pt>
                <c:pt idx="107">
                  <c:v>108.211926604087</c:v>
                </c:pt>
                <c:pt idx="108">
                  <c:v>104.610265532082</c:v>
                </c:pt>
                <c:pt idx="109">
                  <c:v>104.34749986682</c:v>
                </c:pt>
                <c:pt idx="110">
                  <c:v>104.161938946695</c:v>
                </c:pt>
                <c:pt idx="111">
                  <c:v>106.12037899164299</c:v>
                </c:pt>
                <c:pt idx="112">
                  <c:v>105.56387059628599</c:v>
                </c:pt>
                <c:pt idx="113">
                  <c:v>105.330676727078</c:v>
                </c:pt>
                <c:pt idx="114">
                  <c:v>111.06914062341799</c:v>
                </c:pt>
                <c:pt idx="115">
                  <c:v>105.574214990691</c:v>
                </c:pt>
                <c:pt idx="116">
                  <c:v>107.89224456136201</c:v>
                </c:pt>
                <c:pt idx="117">
                  <c:v>105.585538420875</c:v>
                </c:pt>
                <c:pt idx="118">
                  <c:v>106.877219081512</c:v>
                </c:pt>
                <c:pt idx="119">
                  <c:v>100.930274115914</c:v>
                </c:pt>
                <c:pt idx="120">
                  <c:v>101.268100779861</c:v>
                </c:pt>
                <c:pt idx="121">
                  <c:v>103.409663546586</c:v>
                </c:pt>
                <c:pt idx="122">
                  <c:v>100.319891612859</c:v>
                </c:pt>
                <c:pt idx="123">
                  <c:v>98.165605887823006</c:v>
                </c:pt>
                <c:pt idx="124">
                  <c:v>101.57589057294101</c:v>
                </c:pt>
                <c:pt idx="125">
                  <c:v>97.734763638790994</c:v>
                </c:pt>
                <c:pt idx="126">
                  <c:v>98.428004284798007</c:v>
                </c:pt>
                <c:pt idx="127">
                  <c:v>99.767960602949003</c:v>
                </c:pt>
                <c:pt idx="128">
                  <c:v>98.719942774206004</c:v>
                </c:pt>
                <c:pt idx="129">
                  <c:v>99.656997104943997</c:v>
                </c:pt>
                <c:pt idx="130">
                  <c:v>100.39226445313101</c:v>
                </c:pt>
                <c:pt idx="131">
                  <c:v>100.748317084538</c:v>
                </c:pt>
                <c:pt idx="132">
                  <c:v>96.595819716725003</c:v>
                </c:pt>
                <c:pt idx="133">
                  <c:v>101.50463562967801</c:v>
                </c:pt>
                <c:pt idx="134">
                  <c:v>99.868890034055994</c:v>
                </c:pt>
                <c:pt idx="135">
                  <c:v>100.71779648424</c:v>
                </c:pt>
                <c:pt idx="136">
                  <c:v>101.61181143562899</c:v>
                </c:pt>
                <c:pt idx="137">
                  <c:v>102.79352706181901</c:v>
                </c:pt>
                <c:pt idx="138">
                  <c:v>101.32643646243</c:v>
                </c:pt>
                <c:pt idx="139">
                  <c:v>103.151964888161</c:v>
                </c:pt>
                <c:pt idx="140">
                  <c:v>102.642530895294</c:v>
                </c:pt>
                <c:pt idx="141">
                  <c:v>107.574272139722</c:v>
                </c:pt>
                <c:pt idx="142">
                  <c:v>104.402430149488</c:v>
                </c:pt>
                <c:pt idx="143">
                  <c:v>104.40431170740401</c:v>
                </c:pt>
                <c:pt idx="144">
                  <c:v>103.798374070043</c:v>
                </c:pt>
                <c:pt idx="145">
                  <c:v>101.25725168061901</c:v>
                </c:pt>
                <c:pt idx="146">
                  <c:v>102.838797345129</c:v>
                </c:pt>
                <c:pt idx="147">
                  <c:v>105.161369375737</c:v>
                </c:pt>
                <c:pt idx="148">
                  <c:v>103.07955534655601</c:v>
                </c:pt>
                <c:pt idx="149">
                  <c:v>102.546945353013</c:v>
                </c:pt>
                <c:pt idx="150">
                  <c:v>108.526948183942</c:v>
                </c:pt>
                <c:pt idx="151">
                  <c:v>106.64880158811501</c:v>
                </c:pt>
                <c:pt idx="152">
                  <c:v>105.456516103483</c:v>
                </c:pt>
                <c:pt idx="153">
                  <c:v>101.424251666453</c:v>
                </c:pt>
                <c:pt idx="154">
                  <c:v>102.86135262058301</c:v>
                </c:pt>
                <c:pt idx="155">
                  <c:v>103.600341057864</c:v>
                </c:pt>
                <c:pt idx="156">
                  <c:v>103.797950959581</c:v>
                </c:pt>
                <c:pt idx="157">
                  <c:v>105.949209047133</c:v>
                </c:pt>
                <c:pt idx="158">
                  <c:v>106.223483609566</c:v>
                </c:pt>
                <c:pt idx="159">
                  <c:v>104.676636599776</c:v>
                </c:pt>
                <c:pt idx="160">
                  <c:v>103.909111554668</c:v>
                </c:pt>
                <c:pt idx="161">
                  <c:v>102.658401849388</c:v>
                </c:pt>
                <c:pt idx="162">
                  <c:v>101.977176168197</c:v>
                </c:pt>
                <c:pt idx="163">
                  <c:v>101.62966304822901</c:v>
                </c:pt>
                <c:pt idx="164">
                  <c:v>101.741468194319</c:v>
                </c:pt>
                <c:pt idx="165">
                  <c:v>102.981393256291</c:v>
                </c:pt>
                <c:pt idx="166">
                  <c:v>105.905744268438</c:v>
                </c:pt>
                <c:pt idx="167">
                  <c:v>100.238203518549</c:v>
                </c:pt>
                <c:pt idx="168">
                  <c:v>102.445625604372</c:v>
                </c:pt>
                <c:pt idx="169">
                  <c:v>100.159103429373</c:v>
                </c:pt>
                <c:pt idx="170">
                  <c:v>102.016275114889</c:v>
                </c:pt>
                <c:pt idx="171">
                  <c:v>96.400676733862994</c:v>
                </c:pt>
                <c:pt idx="172">
                  <c:v>100.877296230978</c:v>
                </c:pt>
                <c:pt idx="173">
                  <c:v>101.147323675962</c:v>
                </c:pt>
                <c:pt idx="174">
                  <c:v>98.769732540020001</c:v>
                </c:pt>
                <c:pt idx="175">
                  <c:v>99.896080231778001</c:v>
                </c:pt>
                <c:pt idx="176">
                  <c:v>100.175886717624</c:v>
                </c:pt>
                <c:pt idx="177">
                  <c:v>99.205576507185995</c:v>
                </c:pt>
                <c:pt idx="178">
                  <c:v>100.068178816589</c:v>
                </c:pt>
                <c:pt idx="179">
                  <c:v>102.933843545301</c:v>
                </c:pt>
                <c:pt idx="180">
                  <c:v>103.249969754495</c:v>
                </c:pt>
                <c:pt idx="181">
                  <c:v>103.15451713165901</c:v>
                </c:pt>
                <c:pt idx="182">
                  <c:v>100.456792562142</c:v>
                </c:pt>
                <c:pt idx="183">
                  <c:v>99.732676462000001</c:v>
                </c:pt>
                <c:pt idx="184">
                  <c:v>99.558161116399006</c:v>
                </c:pt>
                <c:pt idx="185">
                  <c:v>100.92031306998</c:v>
                </c:pt>
                <c:pt idx="186">
                  <c:v>101.228628221934</c:v>
                </c:pt>
                <c:pt idx="187">
                  <c:v>98.426259650706001</c:v>
                </c:pt>
                <c:pt idx="188">
                  <c:v>99.293067497340999</c:v>
                </c:pt>
                <c:pt idx="189">
                  <c:v>99.237066046828005</c:v>
                </c:pt>
                <c:pt idx="190">
                  <c:v>97.483484807441997</c:v>
                </c:pt>
                <c:pt idx="191">
                  <c:v>98.174570487262997</c:v>
                </c:pt>
              </c:numCache>
            </c:numRef>
          </c:val>
          <c:smooth val="0"/>
          <c:extLst>
            <c:ext xmlns:c16="http://schemas.microsoft.com/office/drawing/2014/chart" uri="{C3380CC4-5D6E-409C-BE32-E72D297353CC}">
              <c16:uniqueId val="{00000003-D025-4318-B4C8-68AF340B1ED9}"/>
            </c:ext>
          </c:extLst>
        </c:ser>
        <c:dLbls>
          <c:showLegendKey val="0"/>
          <c:showVal val="0"/>
          <c:showCatName val="0"/>
          <c:showSerName val="0"/>
          <c:showPercent val="0"/>
          <c:showBubbleSize val="0"/>
        </c:dLbls>
        <c:smooth val="0"/>
        <c:axId val="755087440"/>
        <c:axId val="755089072"/>
      </c:lineChart>
      <c:dateAx>
        <c:axId val="755087440"/>
        <c:scaling>
          <c:orientation val="minMax"/>
          <c:min val="40909"/>
        </c:scaling>
        <c:delete val="0"/>
        <c:axPos val="b"/>
        <c:numFmt formatCode="yyyy" sourceLinked="0"/>
        <c:majorTickMark val="out"/>
        <c:minorTickMark val="none"/>
        <c:tickLblPos val="low"/>
        <c:spPr>
          <a:ln>
            <a:solidFill>
              <a:srgbClr val="000000"/>
            </a:solidFill>
            <a:prstDash val="solid"/>
          </a:ln>
        </c:spPr>
        <c:txPr>
          <a:bodyPr rot="-5400000" vert="horz"/>
          <a:lstStyle/>
          <a:p>
            <a:pPr>
              <a:defRPr sz="1200" b="0">
                <a:solidFill>
                  <a:srgbClr val="182B47"/>
                </a:solidFill>
              </a:defRPr>
            </a:pPr>
            <a:endParaRPr lang="es-MX"/>
          </a:p>
        </c:txPr>
        <c:crossAx val="755089072"/>
        <c:crosses val="autoZero"/>
        <c:auto val="1"/>
        <c:lblOffset val="100"/>
        <c:baseTimeUnit val="months"/>
        <c:majorUnit val="12"/>
        <c:majorTimeUnit val="months"/>
      </c:dateAx>
      <c:valAx>
        <c:axId val="755089072"/>
        <c:scaling>
          <c:orientation val="minMax"/>
          <c:min val="90"/>
        </c:scaling>
        <c:delete val="0"/>
        <c:axPos val="r"/>
        <c:majorGridlines>
          <c:spPr>
            <a:ln>
              <a:solidFill>
                <a:srgbClr val="969696"/>
              </a:solidFill>
              <a:prstDash val="lgDash"/>
            </a:ln>
          </c:spPr>
        </c:majorGridlines>
        <c:numFmt formatCode="0" sourceLinked="0"/>
        <c:majorTickMark val="out"/>
        <c:minorTickMark val="none"/>
        <c:tickLblPos val="nextTo"/>
        <c:spPr>
          <a:ln>
            <a:solidFill>
              <a:srgbClr val="000000"/>
            </a:solidFill>
            <a:prstDash val="solid"/>
          </a:ln>
        </c:spPr>
        <c:txPr>
          <a:bodyPr/>
          <a:lstStyle/>
          <a:p>
            <a:pPr>
              <a:defRPr sz="1200" b="0">
                <a:solidFill>
                  <a:srgbClr val="182B47"/>
                </a:solidFill>
              </a:defRPr>
            </a:pPr>
            <a:endParaRPr lang="es-MX"/>
          </a:p>
        </c:txPr>
        <c:crossAx val="755087440"/>
        <c:crosses val="max"/>
        <c:crossBetween val="between"/>
      </c:valAx>
      <c:spPr>
        <a:noFill/>
        <a:ln w="25400">
          <a:noFill/>
        </a:ln>
      </c:spPr>
    </c:plotArea>
    <c:plotVisOnly val="1"/>
    <c:dispBlanksAs val="gap"/>
    <c:showDLblsOverMax val="0"/>
  </c:chart>
  <c:spPr>
    <a:noFill/>
    <a:ln w="9525">
      <a:noFill/>
    </a:ln>
  </c:spPr>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6538409502935846E-3"/>
          <c:y val="2.2477895252247478E-2"/>
          <c:w val="0.88525204967935711"/>
          <c:h val="0.87417243126604838"/>
        </c:manualLayout>
      </c:layout>
      <c:lineChart>
        <c:grouping val="standard"/>
        <c:varyColors val="0"/>
        <c:ser>
          <c:idx val="0"/>
          <c:order val="0"/>
          <c:tx>
            <c:strRef>
              <c:f>Construcción!$D$2</c:f>
              <c:strCache>
                <c:ptCount val="1"/>
                <c:pt idx="0">
                  <c:v>Total</c:v>
                </c:pt>
              </c:strCache>
            </c:strRef>
          </c:tx>
          <c:spPr>
            <a:ln w="31750">
              <a:solidFill>
                <a:sysClr val="windowText" lastClr="000000"/>
              </a:solidFill>
            </a:ln>
          </c:spPr>
          <c:marker>
            <c:symbol val="none"/>
          </c:marker>
          <c:cat>
            <c:numRef>
              <c:f>Construcción!$A$75:$A$158</c:f>
              <c:numCache>
                <c:formatCode>mmm\-yy</c:formatCode>
                <c:ptCount val="84"/>
                <c:pt idx="0">
                  <c:v>40909</c:v>
                </c:pt>
                <c:pt idx="1">
                  <c:v>40940</c:v>
                </c:pt>
                <c:pt idx="2">
                  <c:v>40969</c:v>
                </c:pt>
                <c:pt idx="3">
                  <c:v>41000</c:v>
                </c:pt>
                <c:pt idx="4">
                  <c:v>41030</c:v>
                </c:pt>
                <c:pt idx="5">
                  <c:v>41061</c:v>
                </c:pt>
                <c:pt idx="6">
                  <c:v>41091</c:v>
                </c:pt>
                <c:pt idx="7">
                  <c:v>41122</c:v>
                </c:pt>
                <c:pt idx="8">
                  <c:v>41153</c:v>
                </c:pt>
                <c:pt idx="9">
                  <c:v>41183</c:v>
                </c:pt>
                <c:pt idx="10">
                  <c:v>41214</c:v>
                </c:pt>
                <c:pt idx="11">
                  <c:v>41244</c:v>
                </c:pt>
                <c:pt idx="12">
                  <c:v>41275</c:v>
                </c:pt>
                <c:pt idx="13">
                  <c:v>41306</c:v>
                </c:pt>
                <c:pt idx="14">
                  <c:v>41334</c:v>
                </c:pt>
                <c:pt idx="15">
                  <c:v>41365</c:v>
                </c:pt>
                <c:pt idx="16">
                  <c:v>41395</c:v>
                </c:pt>
                <c:pt idx="17">
                  <c:v>41426</c:v>
                </c:pt>
                <c:pt idx="18">
                  <c:v>41456</c:v>
                </c:pt>
                <c:pt idx="19">
                  <c:v>41487</c:v>
                </c:pt>
                <c:pt idx="20">
                  <c:v>41518</c:v>
                </c:pt>
                <c:pt idx="21">
                  <c:v>41548</c:v>
                </c:pt>
                <c:pt idx="22">
                  <c:v>41579</c:v>
                </c:pt>
                <c:pt idx="23">
                  <c:v>41609</c:v>
                </c:pt>
                <c:pt idx="24">
                  <c:v>41640</c:v>
                </c:pt>
                <c:pt idx="25">
                  <c:v>41671</c:v>
                </c:pt>
                <c:pt idx="26">
                  <c:v>41699</c:v>
                </c:pt>
                <c:pt idx="27">
                  <c:v>41730</c:v>
                </c:pt>
                <c:pt idx="28">
                  <c:v>41760</c:v>
                </c:pt>
                <c:pt idx="29">
                  <c:v>41791</c:v>
                </c:pt>
                <c:pt idx="30">
                  <c:v>41821</c:v>
                </c:pt>
                <c:pt idx="31">
                  <c:v>41852</c:v>
                </c:pt>
                <c:pt idx="32">
                  <c:v>41883</c:v>
                </c:pt>
                <c:pt idx="33">
                  <c:v>41913</c:v>
                </c:pt>
                <c:pt idx="34">
                  <c:v>41944</c:v>
                </c:pt>
                <c:pt idx="35">
                  <c:v>41974</c:v>
                </c:pt>
                <c:pt idx="36">
                  <c:v>42005</c:v>
                </c:pt>
                <c:pt idx="37">
                  <c:v>42036</c:v>
                </c:pt>
                <c:pt idx="38">
                  <c:v>42064</c:v>
                </c:pt>
                <c:pt idx="39">
                  <c:v>42095</c:v>
                </c:pt>
                <c:pt idx="40">
                  <c:v>42125</c:v>
                </c:pt>
                <c:pt idx="41">
                  <c:v>42156</c:v>
                </c:pt>
                <c:pt idx="42">
                  <c:v>42186</c:v>
                </c:pt>
                <c:pt idx="43">
                  <c:v>42217</c:v>
                </c:pt>
                <c:pt idx="44">
                  <c:v>42248</c:v>
                </c:pt>
                <c:pt idx="45">
                  <c:v>42278</c:v>
                </c:pt>
                <c:pt idx="46">
                  <c:v>42309</c:v>
                </c:pt>
                <c:pt idx="47">
                  <c:v>42339</c:v>
                </c:pt>
                <c:pt idx="48">
                  <c:v>42370</c:v>
                </c:pt>
                <c:pt idx="49">
                  <c:v>42401</c:v>
                </c:pt>
                <c:pt idx="50">
                  <c:v>42430</c:v>
                </c:pt>
                <c:pt idx="51">
                  <c:v>42461</c:v>
                </c:pt>
                <c:pt idx="52">
                  <c:v>42491</c:v>
                </c:pt>
                <c:pt idx="53">
                  <c:v>42522</c:v>
                </c:pt>
                <c:pt idx="54">
                  <c:v>42552</c:v>
                </c:pt>
                <c:pt idx="55">
                  <c:v>42583</c:v>
                </c:pt>
                <c:pt idx="56">
                  <c:v>42614</c:v>
                </c:pt>
                <c:pt idx="57">
                  <c:v>42644</c:v>
                </c:pt>
                <c:pt idx="58">
                  <c:v>42675</c:v>
                </c:pt>
                <c:pt idx="59">
                  <c:v>42705</c:v>
                </c:pt>
                <c:pt idx="60">
                  <c:v>42736</c:v>
                </c:pt>
                <c:pt idx="61">
                  <c:v>42767</c:v>
                </c:pt>
                <c:pt idx="62">
                  <c:v>42795</c:v>
                </c:pt>
                <c:pt idx="63">
                  <c:v>42826</c:v>
                </c:pt>
                <c:pt idx="64">
                  <c:v>42856</c:v>
                </c:pt>
                <c:pt idx="65">
                  <c:v>42887</c:v>
                </c:pt>
                <c:pt idx="66">
                  <c:v>42917</c:v>
                </c:pt>
                <c:pt idx="67">
                  <c:v>42948</c:v>
                </c:pt>
                <c:pt idx="68">
                  <c:v>42979</c:v>
                </c:pt>
                <c:pt idx="69">
                  <c:v>43009</c:v>
                </c:pt>
                <c:pt idx="70">
                  <c:v>43040</c:v>
                </c:pt>
                <c:pt idx="71">
                  <c:v>43070</c:v>
                </c:pt>
                <c:pt idx="72">
                  <c:v>43101</c:v>
                </c:pt>
                <c:pt idx="73">
                  <c:v>43132</c:v>
                </c:pt>
                <c:pt idx="74">
                  <c:v>43160</c:v>
                </c:pt>
                <c:pt idx="75">
                  <c:v>43191</c:v>
                </c:pt>
                <c:pt idx="76">
                  <c:v>43221</c:v>
                </c:pt>
                <c:pt idx="77">
                  <c:v>43252</c:v>
                </c:pt>
                <c:pt idx="78">
                  <c:v>43282</c:v>
                </c:pt>
                <c:pt idx="79">
                  <c:v>43313</c:v>
                </c:pt>
                <c:pt idx="80">
                  <c:v>43344</c:v>
                </c:pt>
                <c:pt idx="81">
                  <c:v>43374</c:v>
                </c:pt>
                <c:pt idx="82">
                  <c:v>43405</c:v>
                </c:pt>
                <c:pt idx="83">
                  <c:v>43435</c:v>
                </c:pt>
              </c:numCache>
            </c:numRef>
          </c:cat>
          <c:val>
            <c:numRef>
              <c:f>Construcción!$D$75:$D$158</c:f>
              <c:numCache>
                <c:formatCode>0.00</c:formatCode>
                <c:ptCount val="84"/>
                <c:pt idx="0">
                  <c:v>100</c:v>
                </c:pt>
                <c:pt idx="1">
                  <c:v>100.37433755235617</c:v>
                </c:pt>
                <c:pt idx="2">
                  <c:v>101.05021775473222</c:v>
                </c:pt>
                <c:pt idx="3">
                  <c:v>101.63909889648173</c:v>
                </c:pt>
                <c:pt idx="4">
                  <c:v>102.74601662482677</c:v>
                </c:pt>
                <c:pt idx="5">
                  <c:v>103.3210127369552</c:v>
                </c:pt>
                <c:pt idx="6">
                  <c:v>104.1783322184606</c:v>
                </c:pt>
                <c:pt idx="7">
                  <c:v>104.03855700246179</c:v>
                </c:pt>
                <c:pt idx="8">
                  <c:v>105.12483672716027</c:v>
                </c:pt>
                <c:pt idx="9">
                  <c:v>105.05119211256732</c:v>
                </c:pt>
                <c:pt idx="10">
                  <c:v>102.75558294839198</c:v>
                </c:pt>
                <c:pt idx="11">
                  <c:v>100.39310179058438</c:v>
                </c:pt>
                <c:pt idx="12">
                  <c:v>99.079890458394644</c:v>
                </c:pt>
                <c:pt idx="13">
                  <c:v>99.852761340103029</c:v>
                </c:pt>
                <c:pt idx="14">
                  <c:v>100.03372735820371</c:v>
                </c:pt>
                <c:pt idx="15">
                  <c:v>100.66446809339978</c:v>
                </c:pt>
                <c:pt idx="16">
                  <c:v>100.19486902098616</c:v>
                </c:pt>
                <c:pt idx="17">
                  <c:v>99.508480420642215</c:v>
                </c:pt>
                <c:pt idx="18">
                  <c:v>98.510972774760134</c:v>
                </c:pt>
                <c:pt idx="19">
                  <c:v>97.769367972383776</c:v>
                </c:pt>
                <c:pt idx="20">
                  <c:v>97.119396412678981</c:v>
                </c:pt>
                <c:pt idx="21">
                  <c:v>95.34271370115863</c:v>
                </c:pt>
                <c:pt idx="22">
                  <c:v>100.32705592529013</c:v>
                </c:pt>
                <c:pt idx="23">
                  <c:v>98.250738110956846</c:v>
                </c:pt>
                <c:pt idx="24">
                  <c:v>96.966483894455877</c:v>
                </c:pt>
                <c:pt idx="25">
                  <c:v>97.912206290768054</c:v>
                </c:pt>
                <c:pt idx="26">
                  <c:v>96.84477068074861</c:v>
                </c:pt>
                <c:pt idx="27">
                  <c:v>97.95742743600097</c:v>
                </c:pt>
                <c:pt idx="28">
                  <c:v>98.268319584480707</c:v>
                </c:pt>
                <c:pt idx="29">
                  <c:v>98.180431607600099</c:v>
                </c:pt>
                <c:pt idx="30">
                  <c:v>98.764714868223891</c:v>
                </c:pt>
                <c:pt idx="31">
                  <c:v>99.644651011367841</c:v>
                </c:pt>
                <c:pt idx="32">
                  <c:v>99.144487289072728</c:v>
                </c:pt>
                <c:pt idx="33">
                  <c:v>99.782370967047328</c:v>
                </c:pt>
                <c:pt idx="34">
                  <c:v>103.17081939593935</c:v>
                </c:pt>
                <c:pt idx="35">
                  <c:v>100.41137361709909</c:v>
                </c:pt>
                <c:pt idx="36">
                  <c:v>100.15507542585527</c:v>
                </c:pt>
                <c:pt idx="37">
                  <c:v>99.612883463147057</c:v>
                </c:pt>
                <c:pt idx="38">
                  <c:v>99.500292401695717</c:v>
                </c:pt>
                <c:pt idx="39">
                  <c:v>99.566858204491439</c:v>
                </c:pt>
                <c:pt idx="40">
                  <c:v>98.942793881105658</c:v>
                </c:pt>
                <c:pt idx="41">
                  <c:v>99.05565974127866</c:v>
                </c:pt>
                <c:pt idx="42">
                  <c:v>100.3425280569711</c:v>
                </c:pt>
                <c:pt idx="43">
                  <c:v>98.656583960621063</c:v>
                </c:pt>
                <c:pt idx="44">
                  <c:v>98.780692128830466</c:v>
                </c:pt>
                <c:pt idx="45">
                  <c:v>97.900200002547848</c:v>
                </c:pt>
                <c:pt idx="46">
                  <c:v>98.332986236603631</c:v>
                </c:pt>
                <c:pt idx="47">
                  <c:v>97.623162986564054</c:v>
                </c:pt>
                <c:pt idx="48">
                  <c:v>99.37816864180455</c:v>
                </c:pt>
                <c:pt idx="49">
                  <c:v>98.702235420110839</c:v>
                </c:pt>
                <c:pt idx="50">
                  <c:v>98.123498244539576</c:v>
                </c:pt>
                <c:pt idx="51">
                  <c:v>97.359930791533685</c:v>
                </c:pt>
                <c:pt idx="52">
                  <c:v>97.674855975099305</c:v>
                </c:pt>
                <c:pt idx="53">
                  <c:v>97.677325173248292</c:v>
                </c:pt>
                <c:pt idx="54">
                  <c:v>96.681112831937739</c:v>
                </c:pt>
                <c:pt idx="55">
                  <c:v>97.032022430071166</c:v>
                </c:pt>
                <c:pt idx="56">
                  <c:v>96.811429412323477</c:v>
                </c:pt>
                <c:pt idx="57">
                  <c:v>97.047574213836924</c:v>
                </c:pt>
                <c:pt idx="58">
                  <c:v>96.50768086507064</c:v>
                </c:pt>
                <c:pt idx="59">
                  <c:v>96.631858253225886</c:v>
                </c:pt>
                <c:pt idx="60">
                  <c:v>95.671161093017389</c:v>
                </c:pt>
                <c:pt idx="61">
                  <c:v>96.984438139519753</c:v>
                </c:pt>
                <c:pt idx="62">
                  <c:v>94.584522526783971</c:v>
                </c:pt>
                <c:pt idx="63">
                  <c:v>94.494360341002277</c:v>
                </c:pt>
                <c:pt idx="64">
                  <c:v>93.699688485707412</c:v>
                </c:pt>
                <c:pt idx="65">
                  <c:v>92.50851496465431</c:v>
                </c:pt>
                <c:pt idx="66">
                  <c:v>92.483648161738813</c:v>
                </c:pt>
                <c:pt idx="67">
                  <c:v>93.611399641961711</c:v>
                </c:pt>
                <c:pt idx="68">
                  <c:v>91.513690093903961</c:v>
                </c:pt>
                <c:pt idx="69">
                  <c:v>93.325948720896918</c:v>
                </c:pt>
                <c:pt idx="70">
                  <c:v>92.852699292511303</c:v>
                </c:pt>
                <c:pt idx="71">
                  <c:v>96.597496239438598</c:v>
                </c:pt>
                <c:pt idx="72">
                  <c:v>96.034714231044717</c:v>
                </c:pt>
                <c:pt idx="73">
                  <c:v>95.418718921136929</c:v>
                </c:pt>
                <c:pt idx="74">
                  <c:v>95.690063455790167</c:v>
                </c:pt>
                <c:pt idx="75">
                  <c:v>94.555633244040834</c:v>
                </c:pt>
                <c:pt idx="76">
                  <c:v>94.42357564798732</c:v>
                </c:pt>
                <c:pt idx="77">
                  <c:v>94.675050771265461</c:v>
                </c:pt>
                <c:pt idx="78">
                  <c:v>94.258134469920023</c:v>
                </c:pt>
                <c:pt idx="79">
                  <c:v>93.285840519175423</c:v>
                </c:pt>
                <c:pt idx="80">
                  <c:v>93.077418178342</c:v>
                </c:pt>
                <c:pt idx="81">
                  <c:v>92.161613834183754</c:v>
                </c:pt>
                <c:pt idx="82">
                  <c:v>91.03860083020642</c:v>
                </c:pt>
                <c:pt idx="83">
                  <c:v>90.310886320641089</c:v>
                </c:pt>
              </c:numCache>
            </c:numRef>
          </c:val>
          <c:smooth val="0"/>
          <c:extLst>
            <c:ext xmlns:c16="http://schemas.microsoft.com/office/drawing/2014/chart" uri="{C3380CC4-5D6E-409C-BE32-E72D297353CC}">
              <c16:uniqueId val="{00000000-75D3-4D46-A8B8-6841884CB942}"/>
            </c:ext>
          </c:extLst>
        </c:ser>
        <c:ser>
          <c:idx val="1"/>
          <c:order val="1"/>
          <c:tx>
            <c:strRef>
              <c:f>Construcción!$E$2</c:f>
              <c:strCache>
                <c:ptCount val="1"/>
                <c:pt idx="0">
                  <c:v>Pública</c:v>
                </c:pt>
              </c:strCache>
            </c:strRef>
          </c:tx>
          <c:spPr>
            <a:ln w="31750">
              <a:solidFill>
                <a:srgbClr val="FF0000"/>
              </a:solidFill>
            </a:ln>
          </c:spPr>
          <c:marker>
            <c:symbol val="none"/>
          </c:marker>
          <c:cat>
            <c:numRef>
              <c:f>Construcción!$A$75:$A$158</c:f>
              <c:numCache>
                <c:formatCode>mmm\-yy</c:formatCode>
                <c:ptCount val="84"/>
                <c:pt idx="0">
                  <c:v>40909</c:v>
                </c:pt>
                <c:pt idx="1">
                  <c:v>40940</c:v>
                </c:pt>
                <c:pt idx="2">
                  <c:v>40969</c:v>
                </c:pt>
                <c:pt idx="3">
                  <c:v>41000</c:v>
                </c:pt>
                <c:pt idx="4">
                  <c:v>41030</c:v>
                </c:pt>
                <c:pt idx="5">
                  <c:v>41061</c:v>
                </c:pt>
                <c:pt idx="6">
                  <c:v>41091</c:v>
                </c:pt>
                <c:pt idx="7">
                  <c:v>41122</c:v>
                </c:pt>
                <c:pt idx="8">
                  <c:v>41153</c:v>
                </c:pt>
                <c:pt idx="9">
                  <c:v>41183</c:v>
                </c:pt>
                <c:pt idx="10">
                  <c:v>41214</c:v>
                </c:pt>
                <c:pt idx="11">
                  <c:v>41244</c:v>
                </c:pt>
                <c:pt idx="12">
                  <c:v>41275</c:v>
                </c:pt>
                <c:pt idx="13">
                  <c:v>41306</c:v>
                </c:pt>
                <c:pt idx="14">
                  <c:v>41334</c:v>
                </c:pt>
                <c:pt idx="15">
                  <c:v>41365</c:v>
                </c:pt>
                <c:pt idx="16">
                  <c:v>41395</c:v>
                </c:pt>
                <c:pt idx="17">
                  <c:v>41426</c:v>
                </c:pt>
                <c:pt idx="18">
                  <c:v>41456</c:v>
                </c:pt>
                <c:pt idx="19">
                  <c:v>41487</c:v>
                </c:pt>
                <c:pt idx="20">
                  <c:v>41518</c:v>
                </c:pt>
                <c:pt idx="21">
                  <c:v>41548</c:v>
                </c:pt>
                <c:pt idx="22">
                  <c:v>41579</c:v>
                </c:pt>
                <c:pt idx="23">
                  <c:v>41609</c:v>
                </c:pt>
                <c:pt idx="24">
                  <c:v>41640</c:v>
                </c:pt>
                <c:pt idx="25">
                  <c:v>41671</c:v>
                </c:pt>
                <c:pt idx="26">
                  <c:v>41699</c:v>
                </c:pt>
                <c:pt idx="27">
                  <c:v>41730</c:v>
                </c:pt>
                <c:pt idx="28">
                  <c:v>41760</c:v>
                </c:pt>
                <c:pt idx="29">
                  <c:v>41791</c:v>
                </c:pt>
                <c:pt idx="30">
                  <c:v>41821</c:v>
                </c:pt>
                <c:pt idx="31">
                  <c:v>41852</c:v>
                </c:pt>
                <c:pt idx="32">
                  <c:v>41883</c:v>
                </c:pt>
                <c:pt idx="33">
                  <c:v>41913</c:v>
                </c:pt>
                <c:pt idx="34">
                  <c:v>41944</c:v>
                </c:pt>
                <c:pt idx="35">
                  <c:v>41974</c:v>
                </c:pt>
                <c:pt idx="36">
                  <c:v>42005</c:v>
                </c:pt>
                <c:pt idx="37">
                  <c:v>42036</c:v>
                </c:pt>
                <c:pt idx="38">
                  <c:v>42064</c:v>
                </c:pt>
                <c:pt idx="39">
                  <c:v>42095</c:v>
                </c:pt>
                <c:pt idx="40">
                  <c:v>42125</c:v>
                </c:pt>
                <c:pt idx="41">
                  <c:v>42156</c:v>
                </c:pt>
                <c:pt idx="42">
                  <c:v>42186</c:v>
                </c:pt>
                <c:pt idx="43">
                  <c:v>42217</c:v>
                </c:pt>
                <c:pt idx="44">
                  <c:v>42248</c:v>
                </c:pt>
                <c:pt idx="45">
                  <c:v>42278</c:v>
                </c:pt>
                <c:pt idx="46">
                  <c:v>42309</c:v>
                </c:pt>
                <c:pt idx="47">
                  <c:v>42339</c:v>
                </c:pt>
                <c:pt idx="48">
                  <c:v>42370</c:v>
                </c:pt>
                <c:pt idx="49">
                  <c:v>42401</c:v>
                </c:pt>
                <c:pt idx="50">
                  <c:v>42430</c:v>
                </c:pt>
                <c:pt idx="51">
                  <c:v>42461</c:v>
                </c:pt>
                <c:pt idx="52">
                  <c:v>42491</c:v>
                </c:pt>
                <c:pt idx="53">
                  <c:v>42522</c:v>
                </c:pt>
                <c:pt idx="54">
                  <c:v>42552</c:v>
                </c:pt>
                <c:pt idx="55">
                  <c:v>42583</c:v>
                </c:pt>
                <c:pt idx="56">
                  <c:v>42614</c:v>
                </c:pt>
                <c:pt idx="57">
                  <c:v>42644</c:v>
                </c:pt>
                <c:pt idx="58">
                  <c:v>42675</c:v>
                </c:pt>
                <c:pt idx="59">
                  <c:v>42705</c:v>
                </c:pt>
                <c:pt idx="60">
                  <c:v>42736</c:v>
                </c:pt>
                <c:pt idx="61">
                  <c:v>42767</c:v>
                </c:pt>
                <c:pt idx="62">
                  <c:v>42795</c:v>
                </c:pt>
                <c:pt idx="63">
                  <c:v>42826</c:v>
                </c:pt>
                <c:pt idx="64">
                  <c:v>42856</c:v>
                </c:pt>
                <c:pt idx="65">
                  <c:v>42887</c:v>
                </c:pt>
                <c:pt idx="66">
                  <c:v>42917</c:v>
                </c:pt>
                <c:pt idx="67">
                  <c:v>42948</c:v>
                </c:pt>
                <c:pt idx="68">
                  <c:v>42979</c:v>
                </c:pt>
                <c:pt idx="69">
                  <c:v>43009</c:v>
                </c:pt>
                <c:pt idx="70">
                  <c:v>43040</c:v>
                </c:pt>
                <c:pt idx="71">
                  <c:v>43070</c:v>
                </c:pt>
                <c:pt idx="72">
                  <c:v>43101</c:v>
                </c:pt>
                <c:pt idx="73">
                  <c:v>43132</c:v>
                </c:pt>
                <c:pt idx="74">
                  <c:v>43160</c:v>
                </c:pt>
                <c:pt idx="75">
                  <c:v>43191</c:v>
                </c:pt>
                <c:pt idx="76">
                  <c:v>43221</c:v>
                </c:pt>
                <c:pt idx="77">
                  <c:v>43252</c:v>
                </c:pt>
                <c:pt idx="78">
                  <c:v>43282</c:v>
                </c:pt>
                <c:pt idx="79">
                  <c:v>43313</c:v>
                </c:pt>
                <c:pt idx="80">
                  <c:v>43344</c:v>
                </c:pt>
                <c:pt idx="81">
                  <c:v>43374</c:v>
                </c:pt>
                <c:pt idx="82">
                  <c:v>43405</c:v>
                </c:pt>
                <c:pt idx="83">
                  <c:v>43435</c:v>
                </c:pt>
              </c:numCache>
            </c:numRef>
          </c:cat>
          <c:val>
            <c:numRef>
              <c:f>Construcción!$E$75:$E$158</c:f>
              <c:numCache>
                <c:formatCode>0.00</c:formatCode>
                <c:ptCount val="84"/>
                <c:pt idx="0">
                  <c:v>100</c:v>
                </c:pt>
                <c:pt idx="1">
                  <c:v>100.06136535521604</c:v>
                </c:pt>
                <c:pt idx="2">
                  <c:v>102.70398955595445</c:v>
                </c:pt>
                <c:pt idx="3">
                  <c:v>105.74976216559139</c:v>
                </c:pt>
                <c:pt idx="4">
                  <c:v>104.94071365815849</c:v>
                </c:pt>
                <c:pt idx="5">
                  <c:v>103.16330515541475</c:v>
                </c:pt>
                <c:pt idx="6">
                  <c:v>103.29891697771735</c:v>
                </c:pt>
                <c:pt idx="7">
                  <c:v>103.51095491026294</c:v>
                </c:pt>
                <c:pt idx="8">
                  <c:v>104.88829333325458</c:v>
                </c:pt>
                <c:pt idx="9">
                  <c:v>103.71877821875417</c:v>
                </c:pt>
                <c:pt idx="10">
                  <c:v>96.624490342692923</c:v>
                </c:pt>
                <c:pt idx="11">
                  <c:v>97.017591927585727</c:v>
                </c:pt>
                <c:pt idx="12">
                  <c:v>93.983281629611398</c:v>
                </c:pt>
                <c:pt idx="13">
                  <c:v>96.519129353524832</c:v>
                </c:pt>
                <c:pt idx="14">
                  <c:v>95.385899120981392</c:v>
                </c:pt>
                <c:pt idx="15">
                  <c:v>92.350486651033151</c:v>
                </c:pt>
                <c:pt idx="16">
                  <c:v>95.276964437837336</c:v>
                </c:pt>
                <c:pt idx="17">
                  <c:v>94.430274067562536</c:v>
                </c:pt>
                <c:pt idx="18">
                  <c:v>94.940166760069715</c:v>
                </c:pt>
                <c:pt idx="19">
                  <c:v>93.316621335001187</c:v>
                </c:pt>
                <c:pt idx="20">
                  <c:v>91.478147083053727</c:v>
                </c:pt>
                <c:pt idx="21">
                  <c:v>91.278605526572534</c:v>
                </c:pt>
                <c:pt idx="22">
                  <c:v>95.588850902045181</c:v>
                </c:pt>
                <c:pt idx="23">
                  <c:v>95.04986097592257</c:v>
                </c:pt>
                <c:pt idx="24">
                  <c:v>89.692895014569245</c:v>
                </c:pt>
                <c:pt idx="25">
                  <c:v>83.952657478892689</c:v>
                </c:pt>
                <c:pt idx="26">
                  <c:v>85.478983716457321</c:v>
                </c:pt>
                <c:pt idx="27">
                  <c:v>87.894437212489493</c:v>
                </c:pt>
                <c:pt idx="28">
                  <c:v>86.275220088995823</c:v>
                </c:pt>
                <c:pt idx="29">
                  <c:v>86.775149460182107</c:v>
                </c:pt>
                <c:pt idx="30">
                  <c:v>87.308038110068239</c:v>
                </c:pt>
                <c:pt idx="31">
                  <c:v>88.068090758174534</c:v>
                </c:pt>
                <c:pt idx="32">
                  <c:v>86.546409607626472</c:v>
                </c:pt>
                <c:pt idx="33">
                  <c:v>84.890655888008354</c:v>
                </c:pt>
                <c:pt idx="34">
                  <c:v>87.157823374932718</c:v>
                </c:pt>
                <c:pt idx="35">
                  <c:v>86.572064300484129</c:v>
                </c:pt>
                <c:pt idx="36">
                  <c:v>87.237054095135136</c:v>
                </c:pt>
                <c:pt idx="37">
                  <c:v>84.632498840979167</c:v>
                </c:pt>
                <c:pt idx="38">
                  <c:v>83.098368588100385</c:v>
                </c:pt>
                <c:pt idx="39">
                  <c:v>83.513706465859244</c:v>
                </c:pt>
                <c:pt idx="40">
                  <c:v>85.541650333226457</c:v>
                </c:pt>
                <c:pt idx="41">
                  <c:v>85.44098643925588</c:v>
                </c:pt>
                <c:pt idx="42">
                  <c:v>87.33112175889076</c:v>
                </c:pt>
                <c:pt idx="43">
                  <c:v>86.753959019878863</c:v>
                </c:pt>
                <c:pt idx="44">
                  <c:v>87.498523408690815</c:v>
                </c:pt>
                <c:pt idx="45">
                  <c:v>86.249274484923021</c:v>
                </c:pt>
                <c:pt idx="46">
                  <c:v>84.310444788533502</c:v>
                </c:pt>
                <c:pt idx="47">
                  <c:v>84.538985739072785</c:v>
                </c:pt>
                <c:pt idx="48">
                  <c:v>81.860966760294431</c:v>
                </c:pt>
                <c:pt idx="49">
                  <c:v>83.592618386748072</c:v>
                </c:pt>
                <c:pt idx="50">
                  <c:v>82.113093807177123</c:v>
                </c:pt>
                <c:pt idx="51">
                  <c:v>79.767155430823806</c:v>
                </c:pt>
                <c:pt idx="52">
                  <c:v>80.52557041683967</c:v>
                </c:pt>
                <c:pt idx="53">
                  <c:v>78.142888964856525</c:v>
                </c:pt>
                <c:pt idx="54">
                  <c:v>70.263364549715419</c:v>
                </c:pt>
                <c:pt idx="55">
                  <c:v>72.884105473624103</c:v>
                </c:pt>
                <c:pt idx="56">
                  <c:v>72.178308207984699</c:v>
                </c:pt>
                <c:pt idx="57">
                  <c:v>72.97355851772825</c:v>
                </c:pt>
                <c:pt idx="58">
                  <c:v>72.939591787826743</c:v>
                </c:pt>
                <c:pt idx="59">
                  <c:v>71.421454042009174</c:v>
                </c:pt>
                <c:pt idx="60">
                  <c:v>70.784900184615225</c:v>
                </c:pt>
                <c:pt idx="61">
                  <c:v>70.04737332933783</c:v>
                </c:pt>
                <c:pt idx="62">
                  <c:v>70.826741596395777</c:v>
                </c:pt>
                <c:pt idx="63">
                  <c:v>71.815018498961507</c:v>
                </c:pt>
                <c:pt idx="64">
                  <c:v>65.147262182441608</c:v>
                </c:pt>
                <c:pt idx="65">
                  <c:v>66.978775862835718</c:v>
                </c:pt>
                <c:pt idx="66">
                  <c:v>67.772205135241208</c:v>
                </c:pt>
                <c:pt idx="67">
                  <c:v>68.28239758675727</c:v>
                </c:pt>
                <c:pt idx="68">
                  <c:v>70.342586589649514</c:v>
                </c:pt>
                <c:pt idx="69">
                  <c:v>72.211063247961533</c:v>
                </c:pt>
                <c:pt idx="70">
                  <c:v>72.129010077149431</c:v>
                </c:pt>
                <c:pt idx="71">
                  <c:v>77.166191990277738</c:v>
                </c:pt>
                <c:pt idx="72">
                  <c:v>76.386782140310743</c:v>
                </c:pt>
                <c:pt idx="73">
                  <c:v>74.542440052179131</c:v>
                </c:pt>
                <c:pt idx="74">
                  <c:v>74.673652945527735</c:v>
                </c:pt>
                <c:pt idx="75">
                  <c:v>73.18473892644711</c:v>
                </c:pt>
                <c:pt idx="76">
                  <c:v>72.070694114523278</c:v>
                </c:pt>
                <c:pt idx="77">
                  <c:v>72.705872587967264</c:v>
                </c:pt>
                <c:pt idx="78">
                  <c:v>71.417986972687018</c:v>
                </c:pt>
                <c:pt idx="79">
                  <c:v>71.347320420218054</c:v>
                </c:pt>
                <c:pt idx="80">
                  <c:v>69.727814166223496</c:v>
                </c:pt>
                <c:pt idx="81">
                  <c:v>67.340695013572542</c:v>
                </c:pt>
                <c:pt idx="82">
                  <c:v>65.530626654113817</c:v>
                </c:pt>
                <c:pt idx="83">
                  <c:v>63.237109528612514</c:v>
                </c:pt>
              </c:numCache>
            </c:numRef>
          </c:val>
          <c:smooth val="0"/>
          <c:extLst>
            <c:ext xmlns:c16="http://schemas.microsoft.com/office/drawing/2014/chart" uri="{C3380CC4-5D6E-409C-BE32-E72D297353CC}">
              <c16:uniqueId val="{00000001-75D3-4D46-A8B8-6841884CB942}"/>
            </c:ext>
          </c:extLst>
        </c:ser>
        <c:ser>
          <c:idx val="2"/>
          <c:order val="2"/>
          <c:tx>
            <c:strRef>
              <c:f>Construcción!$F$2</c:f>
              <c:strCache>
                <c:ptCount val="1"/>
                <c:pt idx="0">
                  <c:v>Privada</c:v>
                </c:pt>
              </c:strCache>
            </c:strRef>
          </c:tx>
          <c:spPr>
            <a:ln w="31750">
              <a:solidFill>
                <a:srgbClr val="0000FF"/>
              </a:solidFill>
            </a:ln>
          </c:spPr>
          <c:marker>
            <c:symbol val="none"/>
          </c:marker>
          <c:cat>
            <c:numRef>
              <c:f>Construcción!$A$75:$A$158</c:f>
              <c:numCache>
                <c:formatCode>mmm\-yy</c:formatCode>
                <c:ptCount val="84"/>
                <c:pt idx="0">
                  <c:v>40909</c:v>
                </c:pt>
                <c:pt idx="1">
                  <c:v>40940</c:v>
                </c:pt>
                <c:pt idx="2">
                  <c:v>40969</c:v>
                </c:pt>
                <c:pt idx="3">
                  <c:v>41000</c:v>
                </c:pt>
                <c:pt idx="4">
                  <c:v>41030</c:v>
                </c:pt>
                <c:pt idx="5">
                  <c:v>41061</c:v>
                </c:pt>
                <c:pt idx="6">
                  <c:v>41091</c:v>
                </c:pt>
                <c:pt idx="7">
                  <c:v>41122</c:v>
                </c:pt>
                <c:pt idx="8">
                  <c:v>41153</c:v>
                </c:pt>
                <c:pt idx="9">
                  <c:v>41183</c:v>
                </c:pt>
                <c:pt idx="10">
                  <c:v>41214</c:v>
                </c:pt>
                <c:pt idx="11">
                  <c:v>41244</c:v>
                </c:pt>
                <c:pt idx="12">
                  <c:v>41275</c:v>
                </c:pt>
                <c:pt idx="13">
                  <c:v>41306</c:v>
                </c:pt>
                <c:pt idx="14">
                  <c:v>41334</c:v>
                </c:pt>
                <c:pt idx="15">
                  <c:v>41365</c:v>
                </c:pt>
                <c:pt idx="16">
                  <c:v>41395</c:v>
                </c:pt>
                <c:pt idx="17">
                  <c:v>41426</c:v>
                </c:pt>
                <c:pt idx="18">
                  <c:v>41456</c:v>
                </c:pt>
                <c:pt idx="19">
                  <c:v>41487</c:v>
                </c:pt>
                <c:pt idx="20">
                  <c:v>41518</c:v>
                </c:pt>
                <c:pt idx="21">
                  <c:v>41548</c:v>
                </c:pt>
                <c:pt idx="22">
                  <c:v>41579</c:v>
                </c:pt>
                <c:pt idx="23">
                  <c:v>41609</c:v>
                </c:pt>
                <c:pt idx="24">
                  <c:v>41640</c:v>
                </c:pt>
                <c:pt idx="25">
                  <c:v>41671</c:v>
                </c:pt>
                <c:pt idx="26">
                  <c:v>41699</c:v>
                </c:pt>
                <c:pt idx="27">
                  <c:v>41730</c:v>
                </c:pt>
                <c:pt idx="28">
                  <c:v>41760</c:v>
                </c:pt>
                <c:pt idx="29">
                  <c:v>41791</c:v>
                </c:pt>
                <c:pt idx="30">
                  <c:v>41821</c:v>
                </c:pt>
                <c:pt idx="31">
                  <c:v>41852</c:v>
                </c:pt>
                <c:pt idx="32">
                  <c:v>41883</c:v>
                </c:pt>
                <c:pt idx="33">
                  <c:v>41913</c:v>
                </c:pt>
                <c:pt idx="34">
                  <c:v>41944</c:v>
                </c:pt>
                <c:pt idx="35">
                  <c:v>41974</c:v>
                </c:pt>
                <c:pt idx="36">
                  <c:v>42005</c:v>
                </c:pt>
                <c:pt idx="37">
                  <c:v>42036</c:v>
                </c:pt>
                <c:pt idx="38">
                  <c:v>42064</c:v>
                </c:pt>
                <c:pt idx="39">
                  <c:v>42095</c:v>
                </c:pt>
                <c:pt idx="40">
                  <c:v>42125</c:v>
                </c:pt>
                <c:pt idx="41">
                  <c:v>42156</c:v>
                </c:pt>
                <c:pt idx="42">
                  <c:v>42186</c:v>
                </c:pt>
                <c:pt idx="43">
                  <c:v>42217</c:v>
                </c:pt>
                <c:pt idx="44">
                  <c:v>42248</c:v>
                </c:pt>
                <c:pt idx="45">
                  <c:v>42278</c:v>
                </c:pt>
                <c:pt idx="46">
                  <c:v>42309</c:v>
                </c:pt>
                <c:pt idx="47">
                  <c:v>42339</c:v>
                </c:pt>
                <c:pt idx="48">
                  <c:v>42370</c:v>
                </c:pt>
                <c:pt idx="49">
                  <c:v>42401</c:v>
                </c:pt>
                <c:pt idx="50">
                  <c:v>42430</c:v>
                </c:pt>
                <c:pt idx="51">
                  <c:v>42461</c:v>
                </c:pt>
                <c:pt idx="52">
                  <c:v>42491</c:v>
                </c:pt>
                <c:pt idx="53">
                  <c:v>42522</c:v>
                </c:pt>
                <c:pt idx="54">
                  <c:v>42552</c:v>
                </c:pt>
                <c:pt idx="55">
                  <c:v>42583</c:v>
                </c:pt>
                <c:pt idx="56">
                  <c:v>42614</c:v>
                </c:pt>
                <c:pt idx="57">
                  <c:v>42644</c:v>
                </c:pt>
                <c:pt idx="58">
                  <c:v>42675</c:v>
                </c:pt>
                <c:pt idx="59">
                  <c:v>42705</c:v>
                </c:pt>
                <c:pt idx="60">
                  <c:v>42736</c:v>
                </c:pt>
                <c:pt idx="61">
                  <c:v>42767</c:v>
                </c:pt>
                <c:pt idx="62">
                  <c:v>42795</c:v>
                </c:pt>
                <c:pt idx="63">
                  <c:v>42826</c:v>
                </c:pt>
                <c:pt idx="64">
                  <c:v>42856</c:v>
                </c:pt>
                <c:pt idx="65">
                  <c:v>42887</c:v>
                </c:pt>
                <c:pt idx="66">
                  <c:v>42917</c:v>
                </c:pt>
                <c:pt idx="67">
                  <c:v>42948</c:v>
                </c:pt>
                <c:pt idx="68">
                  <c:v>42979</c:v>
                </c:pt>
                <c:pt idx="69">
                  <c:v>43009</c:v>
                </c:pt>
                <c:pt idx="70">
                  <c:v>43040</c:v>
                </c:pt>
                <c:pt idx="71">
                  <c:v>43070</c:v>
                </c:pt>
                <c:pt idx="72">
                  <c:v>43101</c:v>
                </c:pt>
                <c:pt idx="73">
                  <c:v>43132</c:v>
                </c:pt>
                <c:pt idx="74">
                  <c:v>43160</c:v>
                </c:pt>
                <c:pt idx="75">
                  <c:v>43191</c:v>
                </c:pt>
                <c:pt idx="76">
                  <c:v>43221</c:v>
                </c:pt>
                <c:pt idx="77">
                  <c:v>43252</c:v>
                </c:pt>
                <c:pt idx="78">
                  <c:v>43282</c:v>
                </c:pt>
                <c:pt idx="79">
                  <c:v>43313</c:v>
                </c:pt>
                <c:pt idx="80">
                  <c:v>43344</c:v>
                </c:pt>
                <c:pt idx="81">
                  <c:v>43374</c:v>
                </c:pt>
                <c:pt idx="82">
                  <c:v>43405</c:v>
                </c:pt>
                <c:pt idx="83">
                  <c:v>43435</c:v>
                </c:pt>
              </c:numCache>
            </c:numRef>
          </c:cat>
          <c:val>
            <c:numRef>
              <c:f>Construcción!$F$75:$F$158</c:f>
              <c:numCache>
                <c:formatCode>0.00</c:formatCode>
                <c:ptCount val="84"/>
                <c:pt idx="0">
                  <c:v>100</c:v>
                </c:pt>
                <c:pt idx="1">
                  <c:v>98.793157194675771</c:v>
                </c:pt>
                <c:pt idx="2">
                  <c:v>98.512662460500806</c:v>
                </c:pt>
                <c:pt idx="3">
                  <c:v>97.623990070192718</c:v>
                </c:pt>
                <c:pt idx="4">
                  <c:v>99.697307757455221</c:v>
                </c:pt>
                <c:pt idx="5">
                  <c:v>102.07665645332646</c:v>
                </c:pt>
                <c:pt idx="6">
                  <c:v>104.64096660873994</c:v>
                </c:pt>
                <c:pt idx="7">
                  <c:v>105.48786554328218</c:v>
                </c:pt>
                <c:pt idx="8">
                  <c:v>107.22503114001474</c:v>
                </c:pt>
                <c:pt idx="9">
                  <c:v>108.17635503078176</c:v>
                </c:pt>
                <c:pt idx="10">
                  <c:v>109.871787374682</c:v>
                </c:pt>
                <c:pt idx="11">
                  <c:v>104.52418189416093</c:v>
                </c:pt>
                <c:pt idx="12">
                  <c:v>104.72235670285977</c:v>
                </c:pt>
                <c:pt idx="13">
                  <c:v>100.91580441259933</c:v>
                </c:pt>
                <c:pt idx="14">
                  <c:v>106.07516199855922</c:v>
                </c:pt>
                <c:pt idx="15">
                  <c:v>108.72056929939571</c:v>
                </c:pt>
                <c:pt idx="16">
                  <c:v>107.32380197350693</c:v>
                </c:pt>
                <c:pt idx="17">
                  <c:v>104.6746696923102</c:v>
                </c:pt>
                <c:pt idx="18">
                  <c:v>101.84620403943742</c:v>
                </c:pt>
                <c:pt idx="19">
                  <c:v>102.01673647098701</c:v>
                </c:pt>
                <c:pt idx="20">
                  <c:v>106.03649919797729</c:v>
                </c:pt>
                <c:pt idx="21">
                  <c:v>100.88875759686393</c:v>
                </c:pt>
                <c:pt idx="22">
                  <c:v>103.6850033667185</c:v>
                </c:pt>
                <c:pt idx="23">
                  <c:v>101.72197918451</c:v>
                </c:pt>
                <c:pt idx="24">
                  <c:v>106.24820550361027</c:v>
                </c:pt>
                <c:pt idx="25">
                  <c:v>110.91174054723589</c:v>
                </c:pt>
                <c:pt idx="26">
                  <c:v>108.98401133922772</c:v>
                </c:pt>
                <c:pt idx="27">
                  <c:v>110.69783069159764</c:v>
                </c:pt>
                <c:pt idx="28">
                  <c:v>112.00245588071964</c:v>
                </c:pt>
                <c:pt idx="29">
                  <c:v>112.05243065931536</c:v>
                </c:pt>
                <c:pt idx="30">
                  <c:v>110.30527399914942</c:v>
                </c:pt>
                <c:pt idx="31">
                  <c:v>112.1311892648724</c:v>
                </c:pt>
                <c:pt idx="32">
                  <c:v>114.13670553252379</c:v>
                </c:pt>
                <c:pt idx="33">
                  <c:v>118.62138259673162</c:v>
                </c:pt>
                <c:pt idx="34">
                  <c:v>118.3541314621847</c:v>
                </c:pt>
                <c:pt idx="35">
                  <c:v>116.76881775954695</c:v>
                </c:pt>
                <c:pt idx="36">
                  <c:v>114.4720089168023</c:v>
                </c:pt>
                <c:pt idx="37">
                  <c:v>114.55583618073962</c:v>
                </c:pt>
                <c:pt idx="38">
                  <c:v>117.55311567195355</c:v>
                </c:pt>
                <c:pt idx="39">
                  <c:v>120.40766683424444</c:v>
                </c:pt>
                <c:pt idx="40">
                  <c:v>113.91752190454932</c:v>
                </c:pt>
                <c:pt idx="41">
                  <c:v>113.98981001414852</c:v>
                </c:pt>
                <c:pt idx="42">
                  <c:v>114.83309432483703</c:v>
                </c:pt>
                <c:pt idx="43">
                  <c:v>112.62616415539814</c:v>
                </c:pt>
                <c:pt idx="44">
                  <c:v>111.82429924929687</c:v>
                </c:pt>
                <c:pt idx="45">
                  <c:v>110.67001848171307</c:v>
                </c:pt>
                <c:pt idx="46">
                  <c:v>113.07473845441093</c:v>
                </c:pt>
                <c:pt idx="47">
                  <c:v>112.28867985334713</c:v>
                </c:pt>
                <c:pt idx="48">
                  <c:v>118.93858445232881</c:v>
                </c:pt>
                <c:pt idx="49">
                  <c:v>114.9488993637015</c:v>
                </c:pt>
                <c:pt idx="50">
                  <c:v>116.48964620909655</c:v>
                </c:pt>
                <c:pt idx="51">
                  <c:v>117.32178316606281</c:v>
                </c:pt>
                <c:pt idx="52">
                  <c:v>117.02923231169447</c:v>
                </c:pt>
                <c:pt idx="53">
                  <c:v>120.35944628375523</c:v>
                </c:pt>
                <c:pt idx="54">
                  <c:v>124.27972228653704</c:v>
                </c:pt>
                <c:pt idx="55">
                  <c:v>124.97929190870893</c:v>
                </c:pt>
                <c:pt idx="56">
                  <c:v>126.16933804635433</c:v>
                </c:pt>
                <c:pt idx="57">
                  <c:v>123.29103352189679</c:v>
                </c:pt>
                <c:pt idx="58">
                  <c:v>121.40978036141775</c:v>
                </c:pt>
                <c:pt idx="59">
                  <c:v>125.74800391092992</c:v>
                </c:pt>
                <c:pt idx="60">
                  <c:v>123.84569468341829</c:v>
                </c:pt>
                <c:pt idx="61">
                  <c:v>126.98692045404204</c:v>
                </c:pt>
                <c:pt idx="62">
                  <c:v>121.13927770557895</c:v>
                </c:pt>
                <c:pt idx="63">
                  <c:v>120.61885486962768</c:v>
                </c:pt>
                <c:pt idx="64">
                  <c:v>126.36595959228794</c:v>
                </c:pt>
                <c:pt idx="65">
                  <c:v>121.47756569089884</c:v>
                </c:pt>
                <c:pt idx="66">
                  <c:v>118.62142810809698</c:v>
                </c:pt>
                <c:pt idx="67">
                  <c:v>121.99448569402081</c:v>
                </c:pt>
                <c:pt idx="68">
                  <c:v>115.8109999531556</c:v>
                </c:pt>
                <c:pt idx="69">
                  <c:v>115.77887801519253</c:v>
                </c:pt>
                <c:pt idx="70">
                  <c:v>116.37237087513957</c:v>
                </c:pt>
                <c:pt idx="71">
                  <c:v>117.9377560951574</c:v>
                </c:pt>
                <c:pt idx="72">
                  <c:v>119.0895070807978</c:v>
                </c:pt>
                <c:pt idx="73">
                  <c:v>119.09894034836867</c:v>
                </c:pt>
                <c:pt idx="74">
                  <c:v>119.90918066617373</c:v>
                </c:pt>
                <c:pt idx="75">
                  <c:v>118.23252375039898</c:v>
                </c:pt>
                <c:pt idx="76">
                  <c:v>119.92064178382142</c:v>
                </c:pt>
                <c:pt idx="77">
                  <c:v>118.74580934042915</c:v>
                </c:pt>
                <c:pt idx="78">
                  <c:v>118.75221327577366</c:v>
                </c:pt>
                <c:pt idx="79">
                  <c:v>118.26420679798812</c:v>
                </c:pt>
                <c:pt idx="80">
                  <c:v>119.67660007588464</c:v>
                </c:pt>
                <c:pt idx="81">
                  <c:v>120.02175332375904</c:v>
                </c:pt>
                <c:pt idx="82">
                  <c:v>119.81689093113968</c:v>
                </c:pt>
                <c:pt idx="83">
                  <c:v>121.13561067438184</c:v>
                </c:pt>
              </c:numCache>
            </c:numRef>
          </c:val>
          <c:smooth val="0"/>
          <c:extLst>
            <c:ext xmlns:c16="http://schemas.microsoft.com/office/drawing/2014/chart" uri="{C3380CC4-5D6E-409C-BE32-E72D297353CC}">
              <c16:uniqueId val="{00000002-75D3-4D46-A8B8-6841884CB942}"/>
            </c:ext>
          </c:extLst>
        </c:ser>
        <c:ser>
          <c:idx val="3"/>
          <c:order val="3"/>
          <c:tx>
            <c:strRef>
              <c:f>Construcción!$G$2</c:f>
              <c:strCache>
                <c:ptCount val="1"/>
                <c:pt idx="0">
                  <c:v>Privada Vivienda</c:v>
                </c:pt>
              </c:strCache>
            </c:strRef>
          </c:tx>
          <c:spPr>
            <a:ln w="31750">
              <a:solidFill>
                <a:srgbClr val="CC99FF"/>
              </a:solidFill>
            </a:ln>
          </c:spPr>
          <c:marker>
            <c:symbol val="none"/>
          </c:marker>
          <c:cat>
            <c:numRef>
              <c:f>Construcción!$A$75:$A$158</c:f>
              <c:numCache>
                <c:formatCode>mmm\-yy</c:formatCode>
                <c:ptCount val="84"/>
                <c:pt idx="0">
                  <c:v>40909</c:v>
                </c:pt>
                <c:pt idx="1">
                  <c:v>40940</c:v>
                </c:pt>
                <c:pt idx="2">
                  <c:v>40969</c:v>
                </c:pt>
                <c:pt idx="3">
                  <c:v>41000</c:v>
                </c:pt>
                <c:pt idx="4">
                  <c:v>41030</c:v>
                </c:pt>
                <c:pt idx="5">
                  <c:v>41061</c:v>
                </c:pt>
                <c:pt idx="6">
                  <c:v>41091</c:v>
                </c:pt>
                <c:pt idx="7">
                  <c:v>41122</c:v>
                </c:pt>
                <c:pt idx="8">
                  <c:v>41153</c:v>
                </c:pt>
                <c:pt idx="9">
                  <c:v>41183</c:v>
                </c:pt>
                <c:pt idx="10">
                  <c:v>41214</c:v>
                </c:pt>
                <c:pt idx="11">
                  <c:v>41244</c:v>
                </c:pt>
                <c:pt idx="12">
                  <c:v>41275</c:v>
                </c:pt>
                <c:pt idx="13">
                  <c:v>41306</c:v>
                </c:pt>
                <c:pt idx="14">
                  <c:v>41334</c:v>
                </c:pt>
                <c:pt idx="15">
                  <c:v>41365</c:v>
                </c:pt>
                <c:pt idx="16">
                  <c:v>41395</c:v>
                </c:pt>
                <c:pt idx="17">
                  <c:v>41426</c:v>
                </c:pt>
                <c:pt idx="18">
                  <c:v>41456</c:v>
                </c:pt>
                <c:pt idx="19">
                  <c:v>41487</c:v>
                </c:pt>
                <c:pt idx="20">
                  <c:v>41518</c:v>
                </c:pt>
                <c:pt idx="21">
                  <c:v>41548</c:v>
                </c:pt>
                <c:pt idx="22">
                  <c:v>41579</c:v>
                </c:pt>
                <c:pt idx="23">
                  <c:v>41609</c:v>
                </c:pt>
                <c:pt idx="24">
                  <c:v>41640</c:v>
                </c:pt>
                <c:pt idx="25">
                  <c:v>41671</c:v>
                </c:pt>
                <c:pt idx="26">
                  <c:v>41699</c:v>
                </c:pt>
                <c:pt idx="27">
                  <c:v>41730</c:v>
                </c:pt>
                <c:pt idx="28">
                  <c:v>41760</c:v>
                </c:pt>
                <c:pt idx="29">
                  <c:v>41791</c:v>
                </c:pt>
                <c:pt idx="30">
                  <c:v>41821</c:v>
                </c:pt>
                <c:pt idx="31">
                  <c:v>41852</c:v>
                </c:pt>
                <c:pt idx="32">
                  <c:v>41883</c:v>
                </c:pt>
                <c:pt idx="33">
                  <c:v>41913</c:v>
                </c:pt>
                <c:pt idx="34">
                  <c:v>41944</c:v>
                </c:pt>
                <c:pt idx="35">
                  <c:v>41974</c:v>
                </c:pt>
                <c:pt idx="36">
                  <c:v>42005</c:v>
                </c:pt>
                <c:pt idx="37">
                  <c:v>42036</c:v>
                </c:pt>
                <c:pt idx="38">
                  <c:v>42064</c:v>
                </c:pt>
                <c:pt idx="39">
                  <c:v>42095</c:v>
                </c:pt>
                <c:pt idx="40">
                  <c:v>42125</c:v>
                </c:pt>
                <c:pt idx="41">
                  <c:v>42156</c:v>
                </c:pt>
                <c:pt idx="42">
                  <c:v>42186</c:v>
                </c:pt>
                <c:pt idx="43">
                  <c:v>42217</c:v>
                </c:pt>
                <c:pt idx="44">
                  <c:v>42248</c:v>
                </c:pt>
                <c:pt idx="45">
                  <c:v>42278</c:v>
                </c:pt>
                <c:pt idx="46">
                  <c:v>42309</c:v>
                </c:pt>
                <c:pt idx="47">
                  <c:v>42339</c:v>
                </c:pt>
                <c:pt idx="48">
                  <c:v>42370</c:v>
                </c:pt>
                <c:pt idx="49">
                  <c:v>42401</c:v>
                </c:pt>
                <c:pt idx="50">
                  <c:v>42430</c:v>
                </c:pt>
                <c:pt idx="51">
                  <c:v>42461</c:v>
                </c:pt>
                <c:pt idx="52">
                  <c:v>42491</c:v>
                </c:pt>
                <c:pt idx="53">
                  <c:v>42522</c:v>
                </c:pt>
                <c:pt idx="54">
                  <c:v>42552</c:v>
                </c:pt>
                <c:pt idx="55">
                  <c:v>42583</c:v>
                </c:pt>
                <c:pt idx="56">
                  <c:v>42614</c:v>
                </c:pt>
                <c:pt idx="57">
                  <c:v>42644</c:v>
                </c:pt>
                <c:pt idx="58">
                  <c:v>42675</c:v>
                </c:pt>
                <c:pt idx="59">
                  <c:v>42705</c:v>
                </c:pt>
                <c:pt idx="60">
                  <c:v>42736</c:v>
                </c:pt>
                <c:pt idx="61">
                  <c:v>42767</c:v>
                </c:pt>
                <c:pt idx="62">
                  <c:v>42795</c:v>
                </c:pt>
                <c:pt idx="63">
                  <c:v>42826</c:v>
                </c:pt>
                <c:pt idx="64">
                  <c:v>42856</c:v>
                </c:pt>
                <c:pt idx="65">
                  <c:v>42887</c:v>
                </c:pt>
                <c:pt idx="66">
                  <c:v>42917</c:v>
                </c:pt>
                <c:pt idx="67">
                  <c:v>42948</c:v>
                </c:pt>
                <c:pt idx="68">
                  <c:v>42979</c:v>
                </c:pt>
                <c:pt idx="69">
                  <c:v>43009</c:v>
                </c:pt>
                <c:pt idx="70">
                  <c:v>43040</c:v>
                </c:pt>
                <c:pt idx="71">
                  <c:v>43070</c:v>
                </c:pt>
                <c:pt idx="72">
                  <c:v>43101</c:v>
                </c:pt>
                <c:pt idx="73">
                  <c:v>43132</c:v>
                </c:pt>
                <c:pt idx="74">
                  <c:v>43160</c:v>
                </c:pt>
                <c:pt idx="75">
                  <c:v>43191</c:v>
                </c:pt>
                <c:pt idx="76">
                  <c:v>43221</c:v>
                </c:pt>
                <c:pt idx="77">
                  <c:v>43252</c:v>
                </c:pt>
                <c:pt idx="78">
                  <c:v>43282</c:v>
                </c:pt>
                <c:pt idx="79">
                  <c:v>43313</c:v>
                </c:pt>
                <c:pt idx="80">
                  <c:v>43344</c:v>
                </c:pt>
                <c:pt idx="81">
                  <c:v>43374</c:v>
                </c:pt>
                <c:pt idx="82">
                  <c:v>43405</c:v>
                </c:pt>
                <c:pt idx="83">
                  <c:v>43435</c:v>
                </c:pt>
              </c:numCache>
            </c:numRef>
          </c:cat>
          <c:val>
            <c:numRef>
              <c:f>Construcción!$G$75:$G$158</c:f>
              <c:numCache>
                <c:formatCode>0.00</c:formatCode>
                <c:ptCount val="84"/>
                <c:pt idx="0">
                  <c:v>100</c:v>
                </c:pt>
                <c:pt idx="1">
                  <c:v>93.959046585089709</c:v>
                </c:pt>
                <c:pt idx="2">
                  <c:v>94.814308069065376</c:v>
                </c:pt>
                <c:pt idx="3">
                  <c:v>92.92583849992667</c:v>
                </c:pt>
                <c:pt idx="4">
                  <c:v>94.316302614790686</c:v>
                </c:pt>
                <c:pt idx="5">
                  <c:v>94.136192326106084</c:v>
                </c:pt>
                <c:pt idx="6">
                  <c:v>98.427872977051109</c:v>
                </c:pt>
                <c:pt idx="7">
                  <c:v>97.739316402269864</c:v>
                </c:pt>
                <c:pt idx="8">
                  <c:v>95.60266747670903</c:v>
                </c:pt>
                <c:pt idx="9">
                  <c:v>98.134473304703462</c:v>
                </c:pt>
                <c:pt idx="10">
                  <c:v>104.58138814443802</c:v>
                </c:pt>
                <c:pt idx="11">
                  <c:v>83.578754039891592</c:v>
                </c:pt>
                <c:pt idx="12">
                  <c:v>81.242669230523518</c:v>
                </c:pt>
                <c:pt idx="13">
                  <c:v>78.997044081241512</c:v>
                </c:pt>
                <c:pt idx="14">
                  <c:v>86.717911416040806</c:v>
                </c:pt>
                <c:pt idx="15">
                  <c:v>86.574210888488167</c:v>
                </c:pt>
                <c:pt idx="16">
                  <c:v>77.21123585032197</c:v>
                </c:pt>
                <c:pt idx="17">
                  <c:v>77.423792067820955</c:v>
                </c:pt>
                <c:pt idx="18">
                  <c:v>71.685968119690969</c:v>
                </c:pt>
                <c:pt idx="19">
                  <c:v>70.832984629648749</c:v>
                </c:pt>
                <c:pt idx="20">
                  <c:v>70.676987606599312</c:v>
                </c:pt>
                <c:pt idx="21">
                  <c:v>67.229837818467772</c:v>
                </c:pt>
                <c:pt idx="22">
                  <c:v>69.733094671786404</c:v>
                </c:pt>
                <c:pt idx="23">
                  <c:v>69.6448786833095</c:v>
                </c:pt>
                <c:pt idx="24">
                  <c:v>75.107017672240602</c:v>
                </c:pt>
                <c:pt idx="25">
                  <c:v>75.748863968597163</c:v>
                </c:pt>
                <c:pt idx="26">
                  <c:v>74.247808027525039</c:v>
                </c:pt>
                <c:pt idx="27">
                  <c:v>80.923091412858696</c:v>
                </c:pt>
                <c:pt idx="28">
                  <c:v>81.8917646919259</c:v>
                </c:pt>
                <c:pt idx="29">
                  <c:v>80.512259114209868</c:v>
                </c:pt>
                <c:pt idx="30">
                  <c:v>76.192243631388962</c:v>
                </c:pt>
                <c:pt idx="31">
                  <c:v>84.846797954701856</c:v>
                </c:pt>
                <c:pt idx="32">
                  <c:v>80.226728442040383</c:v>
                </c:pt>
                <c:pt idx="33">
                  <c:v>81.650396447447719</c:v>
                </c:pt>
                <c:pt idx="34">
                  <c:v>79.720296175578184</c:v>
                </c:pt>
                <c:pt idx="35">
                  <c:v>80.482848165980187</c:v>
                </c:pt>
                <c:pt idx="36">
                  <c:v>79.272269027838718</c:v>
                </c:pt>
                <c:pt idx="37">
                  <c:v>80.622484501032446</c:v>
                </c:pt>
                <c:pt idx="38">
                  <c:v>83.833197393213439</c:v>
                </c:pt>
                <c:pt idx="39">
                  <c:v>82.544793205595468</c:v>
                </c:pt>
                <c:pt idx="40">
                  <c:v>85.356888302445327</c:v>
                </c:pt>
                <c:pt idx="41">
                  <c:v>85.525743901945475</c:v>
                </c:pt>
                <c:pt idx="42">
                  <c:v>84.454695024238248</c:v>
                </c:pt>
                <c:pt idx="43">
                  <c:v>86.119527644832033</c:v>
                </c:pt>
                <c:pt idx="44">
                  <c:v>84.121423577829347</c:v>
                </c:pt>
                <c:pt idx="45">
                  <c:v>82.519445535282031</c:v>
                </c:pt>
                <c:pt idx="46">
                  <c:v>84.647754287877675</c:v>
                </c:pt>
                <c:pt idx="47">
                  <c:v>84.318583555183906</c:v>
                </c:pt>
                <c:pt idx="48">
                  <c:v>84.308604504334738</c:v>
                </c:pt>
                <c:pt idx="49">
                  <c:v>84.496469866492333</c:v>
                </c:pt>
                <c:pt idx="50">
                  <c:v>84.014220874876713</c:v>
                </c:pt>
                <c:pt idx="51">
                  <c:v>84.894996577041553</c:v>
                </c:pt>
                <c:pt idx="52">
                  <c:v>85.052197886630324</c:v>
                </c:pt>
                <c:pt idx="53">
                  <c:v>87.736778715758007</c:v>
                </c:pt>
                <c:pt idx="54">
                  <c:v>86.932225412861271</c:v>
                </c:pt>
                <c:pt idx="55">
                  <c:v>84.743478417643431</c:v>
                </c:pt>
                <c:pt idx="56">
                  <c:v>86.505295463338854</c:v>
                </c:pt>
                <c:pt idx="57">
                  <c:v>87.68769370504495</c:v>
                </c:pt>
                <c:pt idx="58">
                  <c:v>90.504256711583579</c:v>
                </c:pt>
                <c:pt idx="59">
                  <c:v>86.663082371362648</c:v>
                </c:pt>
                <c:pt idx="60">
                  <c:v>82.041360871154183</c:v>
                </c:pt>
                <c:pt idx="61">
                  <c:v>85.278509068555522</c:v>
                </c:pt>
                <c:pt idx="62">
                  <c:v>86.35658028210274</c:v>
                </c:pt>
                <c:pt idx="63">
                  <c:v>83.469288025679887</c:v>
                </c:pt>
                <c:pt idx="64">
                  <c:v>87.443286417105085</c:v>
                </c:pt>
                <c:pt idx="65">
                  <c:v>83.173812980385222</c:v>
                </c:pt>
                <c:pt idx="66">
                  <c:v>83.358596566768611</c:v>
                </c:pt>
                <c:pt idx="67">
                  <c:v>85.974410640681313</c:v>
                </c:pt>
                <c:pt idx="68">
                  <c:v>89.198376106809064</c:v>
                </c:pt>
                <c:pt idx="69">
                  <c:v>86.860438948498782</c:v>
                </c:pt>
                <c:pt idx="70">
                  <c:v>86.870524996316547</c:v>
                </c:pt>
                <c:pt idx="71">
                  <c:v>87.811415625067539</c:v>
                </c:pt>
                <c:pt idx="72">
                  <c:v>90.675145443411552</c:v>
                </c:pt>
                <c:pt idx="73">
                  <c:v>94.267437395107677</c:v>
                </c:pt>
                <c:pt idx="74">
                  <c:v>90.074708831857791</c:v>
                </c:pt>
                <c:pt idx="75">
                  <c:v>90.993809217982374</c:v>
                </c:pt>
                <c:pt idx="76">
                  <c:v>89.41636288833071</c:v>
                </c:pt>
                <c:pt idx="77">
                  <c:v>88.444297556948655</c:v>
                </c:pt>
                <c:pt idx="78">
                  <c:v>89.88018731765942</c:v>
                </c:pt>
                <c:pt idx="79">
                  <c:v>88.044292231963013</c:v>
                </c:pt>
                <c:pt idx="80">
                  <c:v>90.2211090052635</c:v>
                </c:pt>
                <c:pt idx="81">
                  <c:v>91.088539100250173</c:v>
                </c:pt>
                <c:pt idx="82">
                  <c:v>87.962555420445455</c:v>
                </c:pt>
                <c:pt idx="83">
                  <c:v>87.016363114344983</c:v>
                </c:pt>
              </c:numCache>
            </c:numRef>
          </c:val>
          <c:smooth val="0"/>
          <c:extLst>
            <c:ext xmlns:c16="http://schemas.microsoft.com/office/drawing/2014/chart" uri="{C3380CC4-5D6E-409C-BE32-E72D297353CC}">
              <c16:uniqueId val="{00000003-75D3-4D46-A8B8-6841884CB942}"/>
            </c:ext>
          </c:extLst>
        </c:ser>
        <c:ser>
          <c:idx val="4"/>
          <c:order val="4"/>
          <c:tx>
            <c:strRef>
              <c:f>Construcción!$H$2</c:f>
              <c:strCache>
                <c:ptCount val="1"/>
                <c:pt idx="0">
                  <c:v>Privada sin Vivienda</c:v>
                </c:pt>
              </c:strCache>
            </c:strRef>
          </c:tx>
          <c:spPr>
            <a:ln w="31750">
              <a:solidFill>
                <a:srgbClr val="31B133"/>
              </a:solidFill>
            </a:ln>
          </c:spPr>
          <c:marker>
            <c:symbol val="none"/>
          </c:marker>
          <c:cat>
            <c:numRef>
              <c:f>Construcción!$A$75:$A$158</c:f>
              <c:numCache>
                <c:formatCode>mmm\-yy</c:formatCode>
                <c:ptCount val="84"/>
                <c:pt idx="0">
                  <c:v>40909</c:v>
                </c:pt>
                <c:pt idx="1">
                  <c:v>40940</c:v>
                </c:pt>
                <c:pt idx="2">
                  <c:v>40969</c:v>
                </c:pt>
                <c:pt idx="3">
                  <c:v>41000</c:v>
                </c:pt>
                <c:pt idx="4">
                  <c:v>41030</c:v>
                </c:pt>
                <c:pt idx="5">
                  <c:v>41061</c:v>
                </c:pt>
                <c:pt idx="6">
                  <c:v>41091</c:v>
                </c:pt>
                <c:pt idx="7">
                  <c:v>41122</c:v>
                </c:pt>
                <c:pt idx="8">
                  <c:v>41153</c:v>
                </c:pt>
                <c:pt idx="9">
                  <c:v>41183</c:v>
                </c:pt>
                <c:pt idx="10">
                  <c:v>41214</c:v>
                </c:pt>
                <c:pt idx="11">
                  <c:v>41244</c:v>
                </c:pt>
                <c:pt idx="12">
                  <c:v>41275</c:v>
                </c:pt>
                <c:pt idx="13">
                  <c:v>41306</c:v>
                </c:pt>
                <c:pt idx="14">
                  <c:v>41334</c:v>
                </c:pt>
                <c:pt idx="15">
                  <c:v>41365</c:v>
                </c:pt>
                <c:pt idx="16">
                  <c:v>41395</c:v>
                </c:pt>
                <c:pt idx="17">
                  <c:v>41426</c:v>
                </c:pt>
                <c:pt idx="18">
                  <c:v>41456</c:v>
                </c:pt>
                <c:pt idx="19">
                  <c:v>41487</c:v>
                </c:pt>
                <c:pt idx="20">
                  <c:v>41518</c:v>
                </c:pt>
                <c:pt idx="21">
                  <c:v>41548</c:v>
                </c:pt>
                <c:pt idx="22">
                  <c:v>41579</c:v>
                </c:pt>
                <c:pt idx="23">
                  <c:v>41609</c:v>
                </c:pt>
                <c:pt idx="24">
                  <c:v>41640</c:v>
                </c:pt>
                <c:pt idx="25">
                  <c:v>41671</c:v>
                </c:pt>
                <c:pt idx="26">
                  <c:v>41699</c:v>
                </c:pt>
                <c:pt idx="27">
                  <c:v>41730</c:v>
                </c:pt>
                <c:pt idx="28">
                  <c:v>41760</c:v>
                </c:pt>
                <c:pt idx="29">
                  <c:v>41791</c:v>
                </c:pt>
                <c:pt idx="30">
                  <c:v>41821</c:v>
                </c:pt>
                <c:pt idx="31">
                  <c:v>41852</c:v>
                </c:pt>
                <c:pt idx="32">
                  <c:v>41883</c:v>
                </c:pt>
                <c:pt idx="33">
                  <c:v>41913</c:v>
                </c:pt>
                <c:pt idx="34">
                  <c:v>41944</c:v>
                </c:pt>
                <c:pt idx="35">
                  <c:v>41974</c:v>
                </c:pt>
                <c:pt idx="36">
                  <c:v>42005</c:v>
                </c:pt>
                <c:pt idx="37">
                  <c:v>42036</c:v>
                </c:pt>
                <c:pt idx="38">
                  <c:v>42064</c:v>
                </c:pt>
                <c:pt idx="39">
                  <c:v>42095</c:v>
                </c:pt>
                <c:pt idx="40">
                  <c:v>42125</c:v>
                </c:pt>
                <c:pt idx="41">
                  <c:v>42156</c:v>
                </c:pt>
                <c:pt idx="42">
                  <c:v>42186</c:v>
                </c:pt>
                <c:pt idx="43">
                  <c:v>42217</c:v>
                </c:pt>
                <c:pt idx="44">
                  <c:v>42248</c:v>
                </c:pt>
                <c:pt idx="45">
                  <c:v>42278</c:v>
                </c:pt>
                <c:pt idx="46">
                  <c:v>42309</c:v>
                </c:pt>
                <c:pt idx="47">
                  <c:v>42339</c:v>
                </c:pt>
                <c:pt idx="48">
                  <c:v>42370</c:v>
                </c:pt>
                <c:pt idx="49">
                  <c:v>42401</c:v>
                </c:pt>
                <c:pt idx="50">
                  <c:v>42430</c:v>
                </c:pt>
                <c:pt idx="51">
                  <c:v>42461</c:v>
                </c:pt>
                <c:pt idx="52">
                  <c:v>42491</c:v>
                </c:pt>
                <c:pt idx="53">
                  <c:v>42522</c:v>
                </c:pt>
                <c:pt idx="54">
                  <c:v>42552</c:v>
                </c:pt>
                <c:pt idx="55">
                  <c:v>42583</c:v>
                </c:pt>
                <c:pt idx="56">
                  <c:v>42614</c:v>
                </c:pt>
                <c:pt idx="57">
                  <c:v>42644</c:v>
                </c:pt>
                <c:pt idx="58">
                  <c:v>42675</c:v>
                </c:pt>
                <c:pt idx="59">
                  <c:v>42705</c:v>
                </c:pt>
                <c:pt idx="60">
                  <c:v>42736</c:v>
                </c:pt>
                <c:pt idx="61">
                  <c:v>42767</c:v>
                </c:pt>
                <c:pt idx="62">
                  <c:v>42795</c:v>
                </c:pt>
                <c:pt idx="63">
                  <c:v>42826</c:v>
                </c:pt>
                <c:pt idx="64">
                  <c:v>42856</c:v>
                </c:pt>
                <c:pt idx="65">
                  <c:v>42887</c:v>
                </c:pt>
                <c:pt idx="66">
                  <c:v>42917</c:v>
                </c:pt>
                <c:pt idx="67">
                  <c:v>42948</c:v>
                </c:pt>
                <c:pt idx="68">
                  <c:v>42979</c:v>
                </c:pt>
                <c:pt idx="69">
                  <c:v>43009</c:v>
                </c:pt>
                <c:pt idx="70">
                  <c:v>43040</c:v>
                </c:pt>
                <c:pt idx="71">
                  <c:v>43070</c:v>
                </c:pt>
                <c:pt idx="72">
                  <c:v>43101</c:v>
                </c:pt>
                <c:pt idx="73">
                  <c:v>43132</c:v>
                </c:pt>
                <c:pt idx="74">
                  <c:v>43160</c:v>
                </c:pt>
                <c:pt idx="75">
                  <c:v>43191</c:v>
                </c:pt>
                <c:pt idx="76">
                  <c:v>43221</c:v>
                </c:pt>
                <c:pt idx="77">
                  <c:v>43252</c:v>
                </c:pt>
                <c:pt idx="78">
                  <c:v>43282</c:v>
                </c:pt>
                <c:pt idx="79">
                  <c:v>43313</c:v>
                </c:pt>
                <c:pt idx="80">
                  <c:v>43344</c:v>
                </c:pt>
                <c:pt idx="81">
                  <c:v>43374</c:v>
                </c:pt>
                <c:pt idx="82">
                  <c:v>43405</c:v>
                </c:pt>
                <c:pt idx="83">
                  <c:v>43435</c:v>
                </c:pt>
              </c:numCache>
            </c:numRef>
          </c:cat>
          <c:val>
            <c:numRef>
              <c:f>Construcción!$H$75:$H$158</c:f>
              <c:numCache>
                <c:formatCode>0.00</c:formatCode>
                <c:ptCount val="84"/>
                <c:pt idx="0">
                  <c:v>100</c:v>
                </c:pt>
                <c:pt idx="1">
                  <c:v>107.90641536227506</c:v>
                </c:pt>
                <c:pt idx="2">
                  <c:v>104.82616521695518</c:v>
                </c:pt>
                <c:pt idx="3">
                  <c:v>103.44330547882458</c:v>
                </c:pt>
                <c:pt idx="4">
                  <c:v>107.25925201399068</c:v>
                </c:pt>
                <c:pt idx="5">
                  <c:v>111.37369669968761</c:v>
                </c:pt>
                <c:pt idx="6">
                  <c:v>112.66712491969651</c:v>
                </c:pt>
                <c:pt idx="7">
                  <c:v>113.74007608645604</c:v>
                </c:pt>
                <c:pt idx="8">
                  <c:v>121.54241875986239</c:v>
                </c:pt>
                <c:pt idx="9">
                  <c:v>120.98776689862656</c:v>
                </c:pt>
                <c:pt idx="10">
                  <c:v>119.49507005007769</c:v>
                </c:pt>
                <c:pt idx="11">
                  <c:v>122.84106272562137</c:v>
                </c:pt>
                <c:pt idx="12">
                  <c:v>124.47951953362866</c:v>
                </c:pt>
                <c:pt idx="13">
                  <c:v>124.99452614969672</c:v>
                </c:pt>
                <c:pt idx="14">
                  <c:v>123.7781180050787</c:v>
                </c:pt>
                <c:pt idx="15">
                  <c:v>132.06965816415797</c:v>
                </c:pt>
                <c:pt idx="16">
                  <c:v>134.26707468706022</c:v>
                </c:pt>
                <c:pt idx="17">
                  <c:v>131.44594656035744</c:v>
                </c:pt>
                <c:pt idx="18">
                  <c:v>130.07909690720385</c:v>
                </c:pt>
                <c:pt idx="19">
                  <c:v>131.99322319746355</c:v>
                </c:pt>
                <c:pt idx="20">
                  <c:v>137.54378175812198</c:v>
                </c:pt>
                <c:pt idx="21">
                  <c:v>133.33187070973739</c:v>
                </c:pt>
                <c:pt idx="22">
                  <c:v>136.66474247944461</c:v>
                </c:pt>
                <c:pt idx="23">
                  <c:v>130.16573659804988</c:v>
                </c:pt>
                <c:pt idx="24">
                  <c:v>131.0783168081235</c:v>
                </c:pt>
                <c:pt idx="25">
                  <c:v>145.91508786704995</c:v>
                </c:pt>
                <c:pt idx="26">
                  <c:v>140.10672293041662</c:v>
                </c:pt>
                <c:pt idx="27">
                  <c:v>140.82731717310782</c:v>
                </c:pt>
                <c:pt idx="28">
                  <c:v>140.80127298197024</c:v>
                </c:pt>
                <c:pt idx="29">
                  <c:v>141.57324594087115</c:v>
                </c:pt>
                <c:pt idx="30">
                  <c:v>143.07429736280278</c:v>
                </c:pt>
                <c:pt idx="31">
                  <c:v>138.19549035387655</c:v>
                </c:pt>
                <c:pt idx="32">
                  <c:v>144.82542222337685</c:v>
                </c:pt>
                <c:pt idx="33">
                  <c:v>152.63378405132053</c:v>
                </c:pt>
                <c:pt idx="34">
                  <c:v>156.52068826094236</c:v>
                </c:pt>
                <c:pt idx="35">
                  <c:v>149.21785192986897</c:v>
                </c:pt>
                <c:pt idx="36">
                  <c:v>145.28619807404911</c:v>
                </c:pt>
                <c:pt idx="37">
                  <c:v>148.33517384515852</c:v>
                </c:pt>
                <c:pt idx="38">
                  <c:v>149.05710441453471</c:v>
                </c:pt>
                <c:pt idx="39">
                  <c:v>156.41041242275048</c:v>
                </c:pt>
                <c:pt idx="40">
                  <c:v>140.1536067279074</c:v>
                </c:pt>
                <c:pt idx="41">
                  <c:v>142.02875334943585</c:v>
                </c:pt>
                <c:pt idx="42">
                  <c:v>142.24595756567336</c:v>
                </c:pt>
                <c:pt idx="43">
                  <c:v>138.68936708622718</c:v>
                </c:pt>
                <c:pt idx="44">
                  <c:v>137.15278257726013</c:v>
                </c:pt>
                <c:pt idx="45">
                  <c:v>138.74393198352021</c:v>
                </c:pt>
                <c:pt idx="46">
                  <c:v>140.85526055754389</c:v>
                </c:pt>
                <c:pt idx="47">
                  <c:v>139.65327382467731</c:v>
                </c:pt>
                <c:pt idx="48">
                  <c:v>149.24861624246668</c:v>
                </c:pt>
                <c:pt idx="49">
                  <c:v>145.24057290955332</c:v>
                </c:pt>
                <c:pt idx="50">
                  <c:v>146.3766109520711</c:v>
                </c:pt>
                <c:pt idx="51">
                  <c:v>148.78180615080228</c:v>
                </c:pt>
                <c:pt idx="52">
                  <c:v>146.76160753635372</c:v>
                </c:pt>
                <c:pt idx="53">
                  <c:v>151.77412667027295</c:v>
                </c:pt>
                <c:pt idx="54">
                  <c:v>159.12060190413686</c:v>
                </c:pt>
                <c:pt idx="55">
                  <c:v>161.74171746737761</c:v>
                </c:pt>
                <c:pt idx="56">
                  <c:v>161.5579614809653</c:v>
                </c:pt>
                <c:pt idx="57">
                  <c:v>157.7655158716822</c:v>
                </c:pt>
                <c:pt idx="58">
                  <c:v>151.45439304384715</c:v>
                </c:pt>
                <c:pt idx="59">
                  <c:v>163.22010415575053</c:v>
                </c:pt>
                <c:pt idx="60">
                  <c:v>161.24783511539334</c:v>
                </c:pt>
                <c:pt idx="61">
                  <c:v>167.2436896418499</c:v>
                </c:pt>
                <c:pt idx="62">
                  <c:v>150.2301197088033</c:v>
                </c:pt>
                <c:pt idx="63">
                  <c:v>157.85478991646295</c:v>
                </c:pt>
                <c:pt idx="64">
                  <c:v>161.14845681337385</c:v>
                </c:pt>
                <c:pt idx="65">
                  <c:v>157.63599063222458</c:v>
                </c:pt>
                <c:pt idx="66">
                  <c:v>152.46291150335639</c:v>
                </c:pt>
                <c:pt idx="67">
                  <c:v>156.53686208517931</c:v>
                </c:pt>
                <c:pt idx="68">
                  <c:v>140.39525828097408</c:v>
                </c:pt>
                <c:pt idx="69">
                  <c:v>144.28503872306561</c:v>
                </c:pt>
                <c:pt idx="70">
                  <c:v>144.78237184969794</c:v>
                </c:pt>
                <c:pt idx="71">
                  <c:v>146.96423123261016</c:v>
                </c:pt>
                <c:pt idx="72">
                  <c:v>144.70054076095079</c:v>
                </c:pt>
                <c:pt idx="73">
                  <c:v>144.97978364247291</c:v>
                </c:pt>
                <c:pt idx="74">
                  <c:v>147.36680993804362</c:v>
                </c:pt>
                <c:pt idx="75">
                  <c:v>144.44467370469002</c:v>
                </c:pt>
                <c:pt idx="76">
                  <c:v>148.34392801854236</c:v>
                </c:pt>
                <c:pt idx="77">
                  <c:v>148.12777008839632</c:v>
                </c:pt>
                <c:pt idx="78">
                  <c:v>147.43221442731144</c:v>
                </c:pt>
                <c:pt idx="79">
                  <c:v>146.03076889823478</c:v>
                </c:pt>
                <c:pt idx="80">
                  <c:v>147.64435566388045</c:v>
                </c:pt>
                <c:pt idx="81">
                  <c:v>147.74166633682051</c:v>
                </c:pt>
                <c:pt idx="82">
                  <c:v>149.87211148740789</c:v>
                </c:pt>
                <c:pt idx="83">
                  <c:v>154.30750978156465</c:v>
                </c:pt>
              </c:numCache>
            </c:numRef>
          </c:val>
          <c:smooth val="0"/>
          <c:extLst>
            <c:ext xmlns:c16="http://schemas.microsoft.com/office/drawing/2014/chart" uri="{C3380CC4-5D6E-409C-BE32-E72D297353CC}">
              <c16:uniqueId val="{00000004-75D3-4D46-A8B8-6841884CB942}"/>
            </c:ext>
          </c:extLst>
        </c:ser>
        <c:dLbls>
          <c:showLegendKey val="0"/>
          <c:showVal val="0"/>
          <c:showCatName val="0"/>
          <c:showSerName val="0"/>
          <c:showPercent val="0"/>
          <c:showBubbleSize val="0"/>
        </c:dLbls>
        <c:smooth val="0"/>
        <c:axId val="755087984"/>
        <c:axId val="755015280"/>
      </c:lineChart>
      <c:dateAx>
        <c:axId val="755087984"/>
        <c:scaling>
          <c:orientation val="minMax"/>
        </c:scaling>
        <c:delete val="0"/>
        <c:axPos val="b"/>
        <c:numFmt formatCode="yyyy" sourceLinked="0"/>
        <c:majorTickMark val="out"/>
        <c:minorTickMark val="none"/>
        <c:tickLblPos val="nextTo"/>
        <c:spPr>
          <a:ln w="9525">
            <a:solidFill>
              <a:sysClr val="windowText" lastClr="000000"/>
            </a:solidFill>
          </a:ln>
        </c:spPr>
        <c:txPr>
          <a:bodyPr rot="-5400000" vert="horz"/>
          <a:lstStyle/>
          <a:p>
            <a:pPr>
              <a:defRPr sz="1200">
                <a:solidFill>
                  <a:srgbClr val="182B47"/>
                </a:solidFill>
                <a:latin typeface="+mn-lt"/>
              </a:defRPr>
            </a:pPr>
            <a:endParaRPr lang="es-MX"/>
          </a:p>
        </c:txPr>
        <c:crossAx val="755015280"/>
        <c:crosses val="autoZero"/>
        <c:auto val="1"/>
        <c:lblOffset val="100"/>
        <c:baseTimeUnit val="months"/>
        <c:majorUnit val="12"/>
        <c:minorUnit val="12"/>
      </c:dateAx>
      <c:valAx>
        <c:axId val="755015280"/>
        <c:scaling>
          <c:orientation val="minMax"/>
          <c:max val="200"/>
          <c:min val="50"/>
        </c:scaling>
        <c:delete val="0"/>
        <c:axPos val="r"/>
        <c:majorGridlines>
          <c:spPr>
            <a:ln>
              <a:solidFill>
                <a:srgbClr val="969696"/>
              </a:solidFill>
              <a:prstDash val="lgDash"/>
            </a:ln>
          </c:spPr>
        </c:majorGridlines>
        <c:numFmt formatCode="0" sourceLinked="0"/>
        <c:majorTickMark val="out"/>
        <c:minorTickMark val="none"/>
        <c:tickLblPos val="nextTo"/>
        <c:spPr>
          <a:ln w="9525">
            <a:solidFill>
              <a:sysClr val="windowText" lastClr="000000"/>
            </a:solidFill>
          </a:ln>
        </c:spPr>
        <c:txPr>
          <a:bodyPr/>
          <a:lstStyle/>
          <a:p>
            <a:pPr>
              <a:defRPr sz="1200">
                <a:solidFill>
                  <a:srgbClr val="182B47"/>
                </a:solidFill>
                <a:latin typeface="+mn-lt"/>
              </a:defRPr>
            </a:pPr>
            <a:endParaRPr lang="es-MX"/>
          </a:p>
        </c:txPr>
        <c:crossAx val="755087984"/>
        <c:crosses val="max"/>
        <c:crossBetween val="between"/>
        <c:majorUnit val="25"/>
      </c:valAx>
      <c:spPr>
        <a:noFill/>
      </c:spPr>
    </c:plotArea>
    <c:plotVisOnly val="1"/>
    <c:dispBlanksAs val="gap"/>
    <c:showDLblsOverMax val="0"/>
  </c:chart>
  <c:spPr>
    <a:noFill/>
    <a:ln>
      <a:noFill/>
    </a:ln>
  </c:spPr>
  <c:txPr>
    <a:bodyPr/>
    <a:lstStyle/>
    <a:p>
      <a:pPr>
        <a:defRPr sz="700">
          <a:latin typeface="Arial" panose="020B0604020202020204" pitchFamily="34" charset="0"/>
          <a:cs typeface="Arial" panose="020B0604020202020204" pitchFamily="34" charset="0"/>
        </a:defRPr>
      </a:pPr>
      <a:endParaRPr lang="es-MX"/>
    </a:p>
  </c:txPr>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3462402251264985E-3"/>
          <c:y val="2.2365946291243433E-2"/>
          <c:w val="0.92071759071353199"/>
          <c:h val="0.86976685914567098"/>
        </c:manualLayout>
      </c:layout>
      <c:barChart>
        <c:barDir val="col"/>
        <c:grouping val="stacked"/>
        <c:varyColors val="0"/>
        <c:ser>
          <c:idx val="0"/>
          <c:order val="0"/>
          <c:tx>
            <c:strRef>
              <c:f>SBC!$E$3</c:f>
              <c:strCache>
                <c:ptCount val="1"/>
                <c:pt idx="0">
                  <c:v>Nominal</c:v>
                </c:pt>
              </c:strCache>
            </c:strRef>
          </c:tx>
          <c:spPr>
            <a:solidFill>
              <a:srgbClr val="3D7DDA"/>
            </a:solidFill>
            <a:ln>
              <a:noFill/>
            </a:ln>
            <a:effectLst/>
          </c:spPr>
          <c:invertIfNegative val="0"/>
          <c:dPt>
            <c:idx val="25"/>
            <c:invertIfNegative val="0"/>
            <c:bubble3D val="0"/>
            <c:spPr>
              <a:solidFill>
                <a:srgbClr val="3D7DDA"/>
              </a:solidFill>
              <a:ln>
                <a:noFill/>
              </a:ln>
              <a:effectLst/>
            </c:spPr>
            <c:extLst>
              <c:ext xmlns:c16="http://schemas.microsoft.com/office/drawing/2014/chart" uri="{C3380CC4-5D6E-409C-BE32-E72D297353CC}">
                <c16:uniqueId val="{00000001-505C-416C-9CCA-2828DA89A268}"/>
              </c:ext>
            </c:extLst>
          </c:dPt>
          <c:cat>
            <c:numRef>
              <c:f>SBC!$A$32:$A$59</c:f>
              <c:numCache>
                <c:formatCode>General</c:formatCode>
                <c:ptCount val="28"/>
                <c:pt idx="0">
                  <c:v>2012</c:v>
                </c:pt>
                <c:pt idx="4">
                  <c:v>2013</c:v>
                </c:pt>
                <c:pt idx="8">
                  <c:v>2014</c:v>
                </c:pt>
                <c:pt idx="12">
                  <c:v>2015</c:v>
                </c:pt>
                <c:pt idx="16">
                  <c:v>2016</c:v>
                </c:pt>
                <c:pt idx="20">
                  <c:v>2017</c:v>
                </c:pt>
                <c:pt idx="24">
                  <c:v>2018</c:v>
                </c:pt>
              </c:numCache>
            </c:numRef>
          </c:cat>
          <c:val>
            <c:numRef>
              <c:f>SBC!$E$32:$E$59</c:f>
              <c:numCache>
                <c:formatCode>0.0</c:formatCode>
                <c:ptCount val="28"/>
                <c:pt idx="0">
                  <c:v>2.0691831626451034</c:v>
                </c:pt>
                <c:pt idx="1">
                  <c:v>3.098001294786485</c:v>
                </c:pt>
                <c:pt idx="2">
                  <c:v>2.8652477705970938</c:v>
                </c:pt>
                <c:pt idx="3">
                  <c:v>4.5828306639635059</c:v>
                </c:pt>
                <c:pt idx="4">
                  <c:v>4.4537693476292617</c:v>
                </c:pt>
                <c:pt idx="5">
                  <c:v>3.2288000902302088</c:v>
                </c:pt>
                <c:pt idx="6">
                  <c:v>3.0425146871290991</c:v>
                </c:pt>
                <c:pt idx="7">
                  <c:v>2.185626020428117</c:v>
                </c:pt>
                <c:pt idx="8">
                  <c:v>0.64628837459767396</c:v>
                </c:pt>
                <c:pt idx="9">
                  <c:v>1.1927217438524593</c:v>
                </c:pt>
                <c:pt idx="10">
                  <c:v>0.56851419213437282</c:v>
                </c:pt>
                <c:pt idx="11">
                  <c:v>0.68825067703266996</c:v>
                </c:pt>
                <c:pt idx="12">
                  <c:v>2.7190796916789992</c:v>
                </c:pt>
                <c:pt idx="13">
                  <c:v>2.5094000544865196</c:v>
                </c:pt>
                <c:pt idx="14">
                  <c:v>4.0622628434727517</c:v>
                </c:pt>
                <c:pt idx="15">
                  <c:v>4.2158659352972592</c:v>
                </c:pt>
                <c:pt idx="16">
                  <c:v>3.6921797324035879</c:v>
                </c:pt>
                <c:pt idx="17">
                  <c:v>3.7019992625854741</c:v>
                </c:pt>
                <c:pt idx="18">
                  <c:v>3.8412962543602447</c:v>
                </c:pt>
                <c:pt idx="19">
                  <c:v>4.9443507780850382</c:v>
                </c:pt>
                <c:pt idx="20">
                  <c:v>3.8793056645778563</c:v>
                </c:pt>
                <c:pt idx="21">
                  <c:v>4.3810429509671565</c:v>
                </c:pt>
                <c:pt idx="22">
                  <c:v>4.0805401197912232</c:v>
                </c:pt>
                <c:pt idx="23">
                  <c:v>4.1416705972102221</c:v>
                </c:pt>
                <c:pt idx="24">
                  <c:v>5.1059803127091499</c:v>
                </c:pt>
                <c:pt idx="25">
                  <c:v>6.0378021094260532</c:v>
                </c:pt>
                <c:pt idx="26">
                  <c:v>5.0447033435337261</c:v>
                </c:pt>
                <c:pt idx="27">
                  <c:v>4.5126689645075544</c:v>
                </c:pt>
              </c:numCache>
            </c:numRef>
          </c:val>
          <c:extLst>
            <c:ext xmlns:c16="http://schemas.microsoft.com/office/drawing/2014/chart" uri="{C3380CC4-5D6E-409C-BE32-E72D297353CC}">
              <c16:uniqueId val="{00000002-505C-416C-9CCA-2828DA89A268}"/>
            </c:ext>
          </c:extLst>
        </c:ser>
        <c:dLbls>
          <c:showLegendKey val="0"/>
          <c:showVal val="0"/>
          <c:showCatName val="0"/>
          <c:showSerName val="0"/>
          <c:showPercent val="0"/>
          <c:showBubbleSize val="0"/>
        </c:dLbls>
        <c:gapWidth val="50"/>
        <c:overlap val="100"/>
        <c:axId val="755016368"/>
        <c:axId val="755020176"/>
      </c:barChart>
      <c:lineChart>
        <c:grouping val="standard"/>
        <c:varyColors val="0"/>
        <c:ser>
          <c:idx val="1"/>
          <c:order val="1"/>
          <c:tx>
            <c:strRef>
              <c:f>SBC!$F$3</c:f>
              <c:strCache>
                <c:ptCount val="1"/>
                <c:pt idx="0">
                  <c:v>Real</c:v>
                </c:pt>
              </c:strCache>
            </c:strRef>
          </c:tx>
          <c:spPr>
            <a:ln w="31750" cap="rnd">
              <a:solidFill>
                <a:srgbClr val="FF0000"/>
              </a:solidFill>
              <a:round/>
            </a:ln>
            <a:effectLst/>
          </c:spPr>
          <c:marker>
            <c:symbol val="none"/>
          </c:marker>
          <c:cat>
            <c:numRef>
              <c:f>SBC!$A$32:$A$59</c:f>
              <c:numCache>
                <c:formatCode>General</c:formatCode>
                <c:ptCount val="28"/>
                <c:pt idx="0">
                  <c:v>2012</c:v>
                </c:pt>
                <c:pt idx="4">
                  <c:v>2013</c:v>
                </c:pt>
                <c:pt idx="8">
                  <c:v>2014</c:v>
                </c:pt>
                <c:pt idx="12">
                  <c:v>2015</c:v>
                </c:pt>
                <c:pt idx="16">
                  <c:v>2016</c:v>
                </c:pt>
                <c:pt idx="20">
                  <c:v>2017</c:v>
                </c:pt>
                <c:pt idx="24">
                  <c:v>2018</c:v>
                </c:pt>
              </c:numCache>
            </c:numRef>
          </c:cat>
          <c:val>
            <c:numRef>
              <c:f>SBC!$F$32:$F$59</c:f>
              <c:numCache>
                <c:formatCode>0.0</c:formatCode>
                <c:ptCount val="28"/>
                <c:pt idx="0">
                  <c:v>-1.7443713835452428</c:v>
                </c:pt>
                <c:pt idx="1">
                  <c:v>-0.73850262373350972</c:v>
                </c:pt>
                <c:pt idx="2">
                  <c:v>-1.6460489438299248</c:v>
                </c:pt>
                <c:pt idx="3">
                  <c:v>0.45268917519996421</c:v>
                </c:pt>
                <c:pt idx="4">
                  <c:v>0.73972037227835585</c:v>
                </c:pt>
                <c:pt idx="5">
                  <c:v>-1.1747812021033752</c:v>
                </c:pt>
                <c:pt idx="6">
                  <c:v>-0.38398664261772808</c:v>
                </c:pt>
                <c:pt idx="7">
                  <c:v>-1.4142528788311637</c:v>
                </c:pt>
                <c:pt idx="8">
                  <c:v>-3.3707118404987284</c:v>
                </c:pt>
                <c:pt idx="9">
                  <c:v>-2.3107788888948733</c:v>
                </c:pt>
                <c:pt idx="10">
                  <c:v>-3.4358030890191742</c:v>
                </c:pt>
                <c:pt idx="11">
                  <c:v>-3.3532893238803325</c:v>
                </c:pt>
                <c:pt idx="12">
                  <c:v>-0.33826893215956488</c:v>
                </c:pt>
                <c:pt idx="13">
                  <c:v>-0.41508960566811481</c:v>
                </c:pt>
                <c:pt idx="14">
                  <c:v>1.4105832420592463</c:v>
                </c:pt>
                <c:pt idx="15">
                  <c:v>1.8983418694466394</c:v>
                </c:pt>
                <c:pt idx="16">
                  <c:v>0.97227569637061606</c:v>
                </c:pt>
                <c:pt idx="17">
                  <c:v>1.1147727624507837</c:v>
                </c:pt>
                <c:pt idx="18">
                  <c:v>1.0285994251551216</c:v>
                </c:pt>
                <c:pt idx="19">
                  <c:v>1.6473508857969676</c:v>
                </c:pt>
                <c:pt idx="20">
                  <c:v>-1.0474626269422345</c:v>
                </c:pt>
                <c:pt idx="21">
                  <c:v>-1.6182191911211419</c:v>
                </c:pt>
                <c:pt idx="22">
                  <c:v>-2.2561298997171235</c:v>
                </c:pt>
                <c:pt idx="23">
                  <c:v>-2.3005204107167856</c:v>
                </c:pt>
                <c:pt idx="24">
                  <c:v>-0.18976010910493812</c:v>
                </c:pt>
                <c:pt idx="25">
                  <c:v>1.4055660983585625</c:v>
                </c:pt>
                <c:pt idx="26">
                  <c:v>0.12638236481106446</c:v>
                </c:pt>
                <c:pt idx="27">
                  <c:v>-0.28999958636885026</c:v>
                </c:pt>
              </c:numCache>
            </c:numRef>
          </c:val>
          <c:smooth val="0"/>
          <c:extLst>
            <c:ext xmlns:c16="http://schemas.microsoft.com/office/drawing/2014/chart" uri="{C3380CC4-5D6E-409C-BE32-E72D297353CC}">
              <c16:uniqueId val="{00000003-505C-416C-9CCA-2828DA89A268}"/>
            </c:ext>
          </c:extLst>
        </c:ser>
        <c:ser>
          <c:idx val="2"/>
          <c:order val="2"/>
          <c:spPr>
            <a:ln w="3175" cap="rnd">
              <a:solidFill>
                <a:sysClr val="windowText" lastClr="000000"/>
              </a:solidFill>
              <a:round/>
            </a:ln>
            <a:effectLst/>
          </c:spPr>
          <c:marker>
            <c:symbol val="none"/>
          </c:marker>
          <c:cat>
            <c:numRef>
              <c:f>SBC!$A$32:$A$59</c:f>
              <c:numCache>
                <c:formatCode>General</c:formatCode>
                <c:ptCount val="28"/>
                <c:pt idx="0">
                  <c:v>2012</c:v>
                </c:pt>
                <c:pt idx="4">
                  <c:v>2013</c:v>
                </c:pt>
                <c:pt idx="8">
                  <c:v>2014</c:v>
                </c:pt>
                <c:pt idx="12">
                  <c:v>2015</c:v>
                </c:pt>
                <c:pt idx="16">
                  <c:v>2016</c:v>
                </c:pt>
                <c:pt idx="20">
                  <c:v>2017</c:v>
                </c:pt>
                <c:pt idx="24">
                  <c:v>2018</c:v>
                </c:pt>
              </c:numCache>
            </c:numRef>
          </c:cat>
          <c:val>
            <c:numRef>
              <c:f>SBC!$H$32:$H$59</c:f>
              <c:numCache>
                <c:formatCode>0.0</c:formatCode>
                <c:ptCount val="2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val>
          <c:smooth val="0"/>
          <c:extLst>
            <c:ext xmlns:c16="http://schemas.microsoft.com/office/drawing/2014/chart" uri="{C3380CC4-5D6E-409C-BE32-E72D297353CC}">
              <c16:uniqueId val="{00000004-505C-416C-9CCA-2828DA89A268}"/>
            </c:ext>
          </c:extLst>
        </c:ser>
        <c:dLbls>
          <c:showLegendKey val="0"/>
          <c:showVal val="0"/>
          <c:showCatName val="0"/>
          <c:showSerName val="0"/>
          <c:showPercent val="0"/>
          <c:showBubbleSize val="0"/>
        </c:dLbls>
        <c:marker val="1"/>
        <c:smooth val="0"/>
        <c:axId val="755016368"/>
        <c:axId val="755020176"/>
      </c:lineChart>
      <c:catAx>
        <c:axId val="755016368"/>
        <c:scaling>
          <c:orientation val="minMax"/>
        </c:scaling>
        <c:delete val="0"/>
        <c:axPos val="b"/>
        <c:numFmt formatCode="General" sourceLinked="1"/>
        <c:majorTickMark val="out"/>
        <c:minorTickMark val="none"/>
        <c:tickLblPos val="low"/>
        <c:spPr>
          <a:noFill/>
          <a:ln w="9525" cap="flat" cmpd="sng" algn="ctr">
            <a:solidFill>
              <a:srgbClr val="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55020176"/>
        <c:crossesAt val="-4"/>
        <c:auto val="1"/>
        <c:lblAlgn val="ctr"/>
        <c:lblOffset val="100"/>
        <c:tickLblSkip val="1"/>
        <c:tickMarkSkip val="4"/>
        <c:noMultiLvlLbl val="0"/>
      </c:catAx>
      <c:valAx>
        <c:axId val="755020176"/>
        <c:scaling>
          <c:orientation val="minMax"/>
          <c:max val="7"/>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w="9525">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55016368"/>
        <c:crosses val="max"/>
        <c:crossBetween val="between"/>
        <c:majorUnit val="1"/>
      </c:valAx>
      <c:spPr>
        <a:noFill/>
        <a:ln>
          <a:noFill/>
        </a:ln>
        <a:effectLst/>
      </c:spPr>
    </c:plotArea>
    <c:plotVisOnly val="1"/>
    <c:dispBlanksAs val="gap"/>
    <c:showDLblsOverMax val="0"/>
  </c:chart>
  <c:spPr>
    <a:noFill/>
    <a:ln w="9525" cap="flat" cmpd="sng" algn="ctr">
      <a:noFill/>
      <a:round/>
    </a:ln>
    <a:effectLst/>
  </c:spPr>
  <c:txPr>
    <a:bodyPr/>
    <a:lstStyle/>
    <a:p>
      <a:pPr>
        <a:defRPr sz="700">
          <a:solidFill>
            <a:schemeClr val="tx1"/>
          </a:solidFill>
        </a:defRPr>
      </a:pPr>
      <a:endParaRPr lang="es-MX"/>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3.0494358308304246E-2"/>
          <c:y val="2.3246184712562481E-2"/>
          <c:w val="0.86126363070595557"/>
          <c:h val="0.87064168395653918"/>
        </c:manualLayout>
      </c:layout>
      <c:areaChart>
        <c:grouping val="stacked"/>
        <c:varyColors val="0"/>
        <c:ser>
          <c:idx val="0"/>
          <c:order val="0"/>
          <c:tx>
            <c:strRef>
              <c:f>'NAIRU feb-19'!$Y$6</c:f>
              <c:strCache>
                <c:ptCount val="1"/>
                <c:pt idx="0">
                  <c:v>l_inf</c:v>
                </c:pt>
              </c:strCache>
            </c:strRef>
          </c:tx>
          <c:spPr>
            <a:noFill/>
            <a:ln w="12700">
              <a:noFill/>
              <a:prstDash val="solid"/>
            </a:ln>
          </c:spPr>
          <c:cat>
            <c:numRef>
              <c:f>'NAIRU feb-19'!$X$7:$X$397</c:f>
              <c:numCache>
                <c:formatCode>mmm\-yy</c:formatCode>
                <c:ptCount val="391"/>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pt idx="192">
                  <c:v>43466</c:v>
                </c:pt>
              </c:numCache>
            </c:numRef>
          </c:cat>
          <c:val>
            <c:numRef>
              <c:f>'NAIRU feb-19'!$Y$7:$Y$397</c:f>
              <c:numCache>
                <c:formatCode>0.00</c:formatCode>
                <c:ptCount val="391"/>
                <c:pt idx="0">
                  <c:v>-0.9134595827000267</c:v>
                </c:pt>
                <c:pt idx="1">
                  <c:v>-0.96168341066591445</c:v>
                </c:pt>
                <c:pt idx="2">
                  <c:v>-0.59810829562242462</c:v>
                </c:pt>
                <c:pt idx="3">
                  <c:v>-0.76094886155536035</c:v>
                </c:pt>
                <c:pt idx="4">
                  <c:v>-0.6124317945061819</c:v>
                </c:pt>
                <c:pt idx="5">
                  <c:v>-0.61192632028704286</c:v>
                </c:pt>
                <c:pt idx="6">
                  <c:v>-0.2778553655317384</c:v>
                </c:pt>
                <c:pt idx="7">
                  <c:v>-3.3163741704772931E-2</c:v>
                </c:pt>
                <c:pt idx="8">
                  <c:v>2.1240663616326039E-2</c:v>
                </c:pt>
                <c:pt idx="9">
                  <c:v>-9.0253434611592798E-2</c:v>
                </c:pt>
                <c:pt idx="10">
                  <c:v>4.6028660324150539E-2</c:v>
                </c:pt>
                <c:pt idx="11">
                  <c:v>-0.46935321687853937</c:v>
                </c:pt>
                <c:pt idx="12">
                  <c:v>-0.20317972591059946</c:v>
                </c:pt>
                <c:pt idx="13">
                  <c:v>1.6669999521216727E-2</c:v>
                </c:pt>
                <c:pt idx="14">
                  <c:v>5.8774166621401558E-2</c:v>
                </c:pt>
                <c:pt idx="15">
                  <c:v>-0.12904815456738139</c:v>
                </c:pt>
                <c:pt idx="16">
                  <c:v>-0.17195876024024109</c:v>
                </c:pt>
                <c:pt idx="17">
                  <c:v>-0.16109623699374293</c:v>
                </c:pt>
                <c:pt idx="18">
                  <c:v>-0.22850904044254366</c:v>
                </c:pt>
                <c:pt idx="19">
                  <c:v>0.11836472484854393</c:v>
                </c:pt>
                <c:pt idx="20">
                  <c:v>-0.1658952933472892</c:v>
                </c:pt>
                <c:pt idx="21">
                  <c:v>-0.1337316153703787</c:v>
                </c:pt>
                <c:pt idx="22">
                  <c:v>-0.23335192555634382</c:v>
                </c:pt>
                <c:pt idx="23">
                  <c:v>-2.4955648193008217E-2</c:v>
                </c:pt>
                <c:pt idx="24">
                  <c:v>-0.16420316120325212</c:v>
                </c:pt>
                <c:pt idx="25">
                  <c:v>-0.37016699956546267</c:v>
                </c:pt>
                <c:pt idx="26">
                  <c:v>-0.3145785883670596</c:v>
                </c:pt>
                <c:pt idx="27">
                  <c:v>-0.41493928794873269</c:v>
                </c:pt>
                <c:pt idx="28">
                  <c:v>-0.42032006277544798</c:v>
                </c:pt>
                <c:pt idx="29">
                  <c:v>-0.33627833063565199</c:v>
                </c:pt>
                <c:pt idx="30">
                  <c:v>-0.38463685147682647</c:v>
                </c:pt>
                <c:pt idx="31">
                  <c:v>-0.69269458358225688</c:v>
                </c:pt>
                <c:pt idx="32">
                  <c:v>-0.75121607668322055</c:v>
                </c:pt>
                <c:pt idx="33">
                  <c:v>-0.73651283720317573</c:v>
                </c:pt>
                <c:pt idx="34">
                  <c:v>-0.90486447850709828</c:v>
                </c:pt>
                <c:pt idx="35">
                  <c:v>-0.79200381955244703</c:v>
                </c:pt>
                <c:pt idx="36">
                  <c:v>-0.82490647141084361</c:v>
                </c:pt>
                <c:pt idx="37">
                  <c:v>-0.60262615147357312</c:v>
                </c:pt>
                <c:pt idx="38">
                  <c:v>-0.76278184512341896</c:v>
                </c:pt>
                <c:pt idx="39">
                  <c:v>-0.74722633697594532</c:v>
                </c:pt>
                <c:pt idx="40">
                  <c:v>-0.99146641891019294</c:v>
                </c:pt>
                <c:pt idx="41">
                  <c:v>-0.66392113716450663</c:v>
                </c:pt>
                <c:pt idx="42">
                  <c:v>-0.46076671311270595</c:v>
                </c:pt>
                <c:pt idx="43">
                  <c:v>-0.62278541489139283</c:v>
                </c:pt>
                <c:pt idx="44">
                  <c:v>-0.48263956962976529</c:v>
                </c:pt>
                <c:pt idx="45">
                  <c:v>-0.4691920981516885</c:v>
                </c:pt>
                <c:pt idx="46">
                  <c:v>-0.49487871362192937</c:v>
                </c:pt>
                <c:pt idx="47">
                  <c:v>-0.38106377808961661</c:v>
                </c:pt>
                <c:pt idx="48">
                  <c:v>-0.38775552996691137</c:v>
                </c:pt>
                <c:pt idx="49">
                  <c:v>-0.37576475801700543</c:v>
                </c:pt>
                <c:pt idx="50">
                  <c:v>-0.38221013303217377</c:v>
                </c:pt>
                <c:pt idx="51">
                  <c:v>-0.5451054087766446</c:v>
                </c:pt>
                <c:pt idx="52">
                  <c:v>-0.77359030646337179</c:v>
                </c:pt>
                <c:pt idx="53">
                  <c:v>-0.7115609456869546</c:v>
                </c:pt>
                <c:pt idx="54">
                  <c:v>-0.74783324564891518</c:v>
                </c:pt>
                <c:pt idx="55">
                  <c:v>-0.73758167393587071</c:v>
                </c:pt>
                <c:pt idx="56">
                  <c:v>-0.81430872212936212</c:v>
                </c:pt>
                <c:pt idx="57">
                  <c:v>-0.60861755659236039</c:v>
                </c:pt>
                <c:pt idx="58">
                  <c:v>-0.75677522668720232</c:v>
                </c:pt>
                <c:pt idx="59">
                  <c:v>-0.71196800069198263</c:v>
                </c:pt>
                <c:pt idx="60">
                  <c:v>-0.49377749696223544</c:v>
                </c:pt>
                <c:pt idx="61">
                  <c:v>-0.67783196046857996</c:v>
                </c:pt>
                <c:pt idx="62">
                  <c:v>-0.58363521219463621</c:v>
                </c:pt>
                <c:pt idx="63">
                  <c:v>-0.75122890725744162</c:v>
                </c:pt>
                <c:pt idx="64">
                  <c:v>-0.81883531549055544</c:v>
                </c:pt>
                <c:pt idx="65">
                  <c:v>-0.77795175049212928</c:v>
                </c:pt>
                <c:pt idx="66">
                  <c:v>-0.56158018715925384</c:v>
                </c:pt>
                <c:pt idx="67">
                  <c:v>-0.67307357103016685</c:v>
                </c:pt>
                <c:pt idx="68">
                  <c:v>-0.6013757908427636</c:v>
                </c:pt>
                <c:pt idx="69">
                  <c:v>-0.358176939539401</c:v>
                </c:pt>
                <c:pt idx="70">
                  <c:v>5.3472758566040279E-2</c:v>
                </c:pt>
                <c:pt idx="71">
                  <c:v>6.147086059623591E-2</c:v>
                </c:pt>
                <c:pt idx="72">
                  <c:v>0.26819800549664463</c:v>
                </c:pt>
                <c:pt idx="73">
                  <c:v>0.55143958893226386</c:v>
                </c:pt>
                <c:pt idx="74">
                  <c:v>0.38180762932565426</c:v>
                </c:pt>
                <c:pt idx="75">
                  <c:v>0.59619635211807798</c:v>
                </c:pt>
                <c:pt idx="76">
                  <c:v>0.43443586603858775</c:v>
                </c:pt>
                <c:pt idx="77">
                  <c:v>0.37291712164617907</c:v>
                </c:pt>
                <c:pt idx="78">
                  <c:v>0.74374711477558031</c:v>
                </c:pt>
                <c:pt idx="79">
                  <c:v>1.0785806551341497</c:v>
                </c:pt>
                <c:pt idx="80">
                  <c:v>1.3008666970244813</c:v>
                </c:pt>
                <c:pt idx="81">
                  <c:v>0.70420410342869788</c:v>
                </c:pt>
                <c:pt idx="82">
                  <c:v>0.53059612554609126</c:v>
                </c:pt>
                <c:pt idx="83">
                  <c:v>0.42236594260589161</c:v>
                </c:pt>
                <c:pt idx="84">
                  <c:v>0.70575716142865941</c:v>
                </c:pt>
                <c:pt idx="85">
                  <c:v>0.34012669425188508</c:v>
                </c:pt>
                <c:pt idx="86">
                  <c:v>0.27674403692554006</c:v>
                </c:pt>
                <c:pt idx="87">
                  <c:v>0.69114645155855703</c:v>
                </c:pt>
                <c:pt idx="88">
                  <c:v>0.39891637205794001</c:v>
                </c:pt>
                <c:pt idx="89">
                  <c:v>0.33472002340470047</c:v>
                </c:pt>
                <c:pt idx="90">
                  <c:v>0.50064938402481629</c:v>
                </c:pt>
                <c:pt idx="91">
                  <c:v>0.26642512109123268</c:v>
                </c:pt>
                <c:pt idx="92">
                  <c:v>0.48680154643838514</c:v>
                </c:pt>
                <c:pt idx="93">
                  <c:v>0.55135553146963656</c:v>
                </c:pt>
                <c:pt idx="94">
                  <c:v>0.44980348051764812</c:v>
                </c:pt>
                <c:pt idx="95">
                  <c:v>0.55354850696270486</c:v>
                </c:pt>
                <c:pt idx="96">
                  <c:v>0.28997403884600531</c:v>
                </c:pt>
                <c:pt idx="97">
                  <c:v>0.37065322345850532</c:v>
                </c:pt>
                <c:pt idx="98">
                  <c:v>0.11671426590410638</c:v>
                </c:pt>
                <c:pt idx="99">
                  <c:v>0.30745154995464447</c:v>
                </c:pt>
                <c:pt idx="100">
                  <c:v>0.41139713453009802</c:v>
                </c:pt>
                <c:pt idx="101">
                  <c:v>0.5679980670384871</c:v>
                </c:pt>
                <c:pt idx="102">
                  <c:v>0.2381995826754153</c:v>
                </c:pt>
                <c:pt idx="103">
                  <c:v>0.37429755425154621</c:v>
                </c:pt>
                <c:pt idx="104">
                  <c:v>0.15052680693094156</c:v>
                </c:pt>
                <c:pt idx="105">
                  <c:v>-5.9915531034457181E-2</c:v>
                </c:pt>
                <c:pt idx="106">
                  <c:v>0.10930620286845932</c:v>
                </c:pt>
                <c:pt idx="107">
                  <c:v>-5.455955891217612E-4</c:v>
                </c:pt>
                <c:pt idx="108">
                  <c:v>-0.28456331640698962</c:v>
                </c:pt>
                <c:pt idx="109">
                  <c:v>0.20932329074312567</c:v>
                </c:pt>
                <c:pt idx="110">
                  <c:v>-0.117723916933138</c:v>
                </c:pt>
                <c:pt idx="111">
                  <c:v>-9.5144115308569033E-2</c:v>
                </c:pt>
                <c:pt idx="112">
                  <c:v>-0.23468119684177507</c:v>
                </c:pt>
                <c:pt idx="113">
                  <c:v>-0.17971945137456075</c:v>
                </c:pt>
                <c:pt idx="114">
                  <c:v>-0.31030078019652929</c:v>
                </c:pt>
                <c:pt idx="115">
                  <c:v>-6.9517106085658364E-2</c:v>
                </c:pt>
                <c:pt idx="116">
                  <c:v>-0.41341061038434235</c:v>
                </c:pt>
                <c:pt idx="117">
                  <c:v>-8.8046860663208049E-2</c:v>
                </c:pt>
                <c:pt idx="118">
                  <c:v>0.19151361605206396</c:v>
                </c:pt>
                <c:pt idx="119">
                  <c:v>-8.0675830262552151E-2</c:v>
                </c:pt>
                <c:pt idx="120">
                  <c:v>0.24694861187527495</c:v>
                </c:pt>
                <c:pt idx="121">
                  <c:v>-0.23930808306695256</c:v>
                </c:pt>
                <c:pt idx="122">
                  <c:v>-0.16131311428380241</c:v>
                </c:pt>
                <c:pt idx="123">
                  <c:v>2.5671131065934882E-2</c:v>
                </c:pt>
                <c:pt idx="124">
                  <c:v>-1.2413582020752989E-2</c:v>
                </c:pt>
                <c:pt idx="125">
                  <c:v>7.0672760574219617E-2</c:v>
                </c:pt>
                <c:pt idx="126">
                  <c:v>-0.11884661991864293</c:v>
                </c:pt>
                <c:pt idx="127">
                  <c:v>-0.12018865726611938</c:v>
                </c:pt>
                <c:pt idx="128">
                  <c:v>8.6850366970382953E-3</c:v>
                </c:pt>
                <c:pt idx="129">
                  <c:v>-6.9905931080587846E-2</c:v>
                </c:pt>
                <c:pt idx="130">
                  <c:v>-0.36044819878616874</c:v>
                </c:pt>
                <c:pt idx="131">
                  <c:v>-0.27253781483570405</c:v>
                </c:pt>
                <c:pt idx="132">
                  <c:v>-0.10664550099759823</c:v>
                </c:pt>
                <c:pt idx="133">
                  <c:v>-0.32112790324665541</c:v>
                </c:pt>
                <c:pt idx="134">
                  <c:v>0.11707284155712461</c:v>
                </c:pt>
                <c:pt idx="135">
                  <c:v>-0.13725756773585224</c:v>
                </c:pt>
                <c:pt idx="136">
                  <c:v>-4.8134928820088463E-2</c:v>
                </c:pt>
                <c:pt idx="137">
                  <c:v>-0.18170623178334905</c:v>
                </c:pt>
                <c:pt idx="138">
                  <c:v>0.12099761023467875</c:v>
                </c:pt>
                <c:pt idx="139">
                  <c:v>-0.18624905433422179</c:v>
                </c:pt>
                <c:pt idx="140">
                  <c:v>-0.2365486370646665</c:v>
                </c:pt>
                <c:pt idx="141">
                  <c:v>-0.33006365230859008</c:v>
                </c:pt>
                <c:pt idx="142">
                  <c:v>-0.31696779510882439</c:v>
                </c:pt>
                <c:pt idx="143">
                  <c:v>-0.75263022305420124</c:v>
                </c:pt>
                <c:pt idx="144">
                  <c:v>-0.56605879068226361</c:v>
                </c:pt>
                <c:pt idx="145">
                  <c:v>-0.56368139228083258</c:v>
                </c:pt>
                <c:pt idx="146">
                  <c:v>-0.70265928975029346</c:v>
                </c:pt>
                <c:pt idx="147">
                  <c:v>-0.54694246318281903</c:v>
                </c:pt>
                <c:pt idx="148">
                  <c:v>-0.46165879542669014</c:v>
                </c:pt>
                <c:pt idx="149">
                  <c:v>-0.46815250694367067</c:v>
                </c:pt>
                <c:pt idx="150">
                  <c:v>-0.44903600897466772</c:v>
                </c:pt>
                <c:pt idx="151">
                  <c:v>-0.49516568510581688</c:v>
                </c:pt>
                <c:pt idx="152">
                  <c:v>-0.665452162741341</c:v>
                </c:pt>
                <c:pt idx="153">
                  <c:v>-0.40890732248756162</c:v>
                </c:pt>
                <c:pt idx="154">
                  <c:v>-0.73687348196824987</c:v>
                </c:pt>
                <c:pt idx="155">
                  <c:v>-0.48491503654126705</c:v>
                </c:pt>
                <c:pt idx="156">
                  <c:v>-0.70316306586616695</c:v>
                </c:pt>
                <c:pt idx="157">
                  <c:v>-0.61161807501034859</c:v>
                </c:pt>
                <c:pt idx="158">
                  <c:v>-0.70520499526950831</c:v>
                </c:pt>
                <c:pt idx="159">
                  <c:v>-0.921467926506775</c:v>
                </c:pt>
                <c:pt idx="160">
                  <c:v>-0.73592307328280637</c:v>
                </c:pt>
                <c:pt idx="161">
                  <c:v>-0.78891657314420405</c:v>
                </c:pt>
                <c:pt idx="162">
                  <c:v>-0.95286099305834737</c:v>
                </c:pt>
                <c:pt idx="163">
                  <c:v>-0.96775184448323825</c:v>
                </c:pt>
                <c:pt idx="164">
                  <c:v>-0.85106497967954653</c:v>
                </c:pt>
                <c:pt idx="165">
                  <c:v>-1.0788523371683063</c:v>
                </c:pt>
                <c:pt idx="166">
                  <c:v>-1.0299066228687266</c:v>
                </c:pt>
                <c:pt idx="167">
                  <c:v>-0.9503448843307547</c:v>
                </c:pt>
                <c:pt idx="168">
                  <c:v>-1.1559456284878555</c:v>
                </c:pt>
                <c:pt idx="169">
                  <c:v>-1.1992301832707482</c:v>
                </c:pt>
                <c:pt idx="170">
                  <c:v>-1.0750577990392978</c:v>
                </c:pt>
                <c:pt idx="171">
                  <c:v>-1.0895993160034705</c:v>
                </c:pt>
                <c:pt idx="172">
                  <c:v>-1.0014932659108711</c:v>
                </c:pt>
                <c:pt idx="173">
                  <c:v>-1.230015754927148</c:v>
                </c:pt>
                <c:pt idx="174">
                  <c:v>-1.2931701271913114</c:v>
                </c:pt>
                <c:pt idx="175">
                  <c:v>-1.1906594616658663</c:v>
                </c:pt>
                <c:pt idx="176">
                  <c:v>-1.142599140922081</c:v>
                </c:pt>
                <c:pt idx="177">
                  <c:v>-0.9999595805936019</c:v>
                </c:pt>
                <c:pt idx="178">
                  <c:v>-0.9029347567801137</c:v>
                </c:pt>
                <c:pt idx="179">
                  <c:v>-0.98640695062318828</c:v>
                </c:pt>
                <c:pt idx="180">
                  <c:v>-1.1140951517893067</c:v>
                </c:pt>
                <c:pt idx="181">
                  <c:v>-1.1318167500401493</c:v>
                </c:pt>
                <c:pt idx="182">
                  <c:v>-1.1204189922791281</c:v>
                </c:pt>
                <c:pt idx="183">
                  <c:v>-1.0077799024143763</c:v>
                </c:pt>
                <c:pt idx="184">
                  <c:v>-1.1835903858182983</c:v>
                </c:pt>
                <c:pt idx="185">
                  <c:v>-1.0068631998784774</c:v>
                </c:pt>
                <c:pt idx="186">
                  <c:v>-1.1261085343352664</c:v>
                </c:pt>
                <c:pt idx="187">
                  <c:v>-1.1690884135047064</c:v>
                </c:pt>
                <c:pt idx="188">
                  <c:v>-1.0904193346843791</c:v>
                </c:pt>
                <c:pt idx="189">
                  <c:v>-1.2153730036170229</c:v>
                </c:pt>
                <c:pt idx="190">
                  <c:v>-1.0545842176873892</c:v>
                </c:pt>
                <c:pt idx="191">
                  <c:v>-0.81236513048007808</c:v>
                </c:pt>
                <c:pt idx="192">
                  <c:v>-0.97204099157131219</c:v>
                </c:pt>
              </c:numCache>
            </c:numRef>
          </c:val>
          <c:extLst>
            <c:ext xmlns:c16="http://schemas.microsoft.com/office/drawing/2014/chart" uri="{C3380CC4-5D6E-409C-BE32-E72D297353CC}">
              <c16:uniqueId val="{00000000-D9A5-48EB-B9CF-414CFA1FF202}"/>
            </c:ext>
          </c:extLst>
        </c:ser>
        <c:ser>
          <c:idx val="1"/>
          <c:order val="1"/>
          <c:tx>
            <c:strRef>
              <c:f>'NAIRU feb-19'!$Z$6</c:f>
              <c:strCache>
                <c:ptCount val="1"/>
                <c:pt idx="0">
                  <c:v>Brecha</c:v>
                </c:pt>
              </c:strCache>
            </c:strRef>
          </c:tx>
          <c:spPr>
            <a:solidFill>
              <a:srgbClr val="FF7800">
                <a:lumMod val="40000"/>
                <a:lumOff val="60000"/>
                <a:alpha val="70000"/>
              </a:srgbClr>
            </a:solidFill>
            <a:ln w="12700">
              <a:noFill/>
              <a:prstDash val="solid"/>
            </a:ln>
          </c:spPr>
          <c:cat>
            <c:numRef>
              <c:f>'NAIRU feb-19'!$X$7:$X$397</c:f>
              <c:numCache>
                <c:formatCode>mmm\-yy</c:formatCode>
                <c:ptCount val="391"/>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pt idx="192">
                  <c:v>43466</c:v>
                </c:pt>
              </c:numCache>
            </c:numRef>
          </c:cat>
          <c:val>
            <c:numRef>
              <c:f>'NAIRU feb-19'!$Z$7:$Z$397</c:f>
              <c:numCache>
                <c:formatCode>0.00</c:formatCode>
                <c:ptCount val="391"/>
                <c:pt idx="0">
                  <c:v>0.32702867157693061</c:v>
                </c:pt>
                <c:pt idx="1">
                  <c:v>0.33400250007465093</c:v>
                </c:pt>
                <c:pt idx="2">
                  <c:v>0.3377548657402305</c:v>
                </c:pt>
                <c:pt idx="3">
                  <c:v>0.34126863675849695</c:v>
                </c:pt>
                <c:pt idx="4">
                  <c:v>0.34444550271744556</c:v>
                </c:pt>
                <c:pt idx="5">
                  <c:v>0.34733142158807317</c:v>
                </c:pt>
                <c:pt idx="6">
                  <c:v>0.34986720645379199</c:v>
                </c:pt>
                <c:pt idx="7">
                  <c:v>0.35217918221271621</c:v>
                </c:pt>
                <c:pt idx="8">
                  <c:v>0.35426711860313764</c:v>
                </c:pt>
                <c:pt idx="9">
                  <c:v>0.35597643749068258</c:v>
                </c:pt>
                <c:pt idx="10">
                  <c:v>0.35732480424151947</c:v>
                </c:pt>
                <c:pt idx="11">
                  <c:v>0.35835262729738948</c:v>
                </c:pt>
                <c:pt idx="12">
                  <c:v>0.35909494622700261</c:v>
                </c:pt>
                <c:pt idx="13">
                  <c:v>0.35970704918023033</c:v>
                </c:pt>
                <c:pt idx="14">
                  <c:v>0.36023770489831863</c:v>
                </c:pt>
                <c:pt idx="15">
                  <c:v>0.36070946290263417</c:v>
                </c:pt>
                <c:pt idx="16">
                  <c:v>0.36128351434808131</c:v>
                </c:pt>
                <c:pt idx="17">
                  <c:v>0.36190228757008341</c:v>
                </c:pt>
                <c:pt idx="18">
                  <c:v>0.36261348523706688</c:v>
                </c:pt>
                <c:pt idx="19">
                  <c:v>0.36335733644865625</c:v>
                </c:pt>
                <c:pt idx="20">
                  <c:v>0.36401658674318566</c:v>
                </c:pt>
                <c:pt idx="21">
                  <c:v>0.36458862234845535</c:v>
                </c:pt>
                <c:pt idx="22">
                  <c:v>0.36505702838559356</c:v>
                </c:pt>
                <c:pt idx="23">
                  <c:v>0.33525668009847798</c:v>
                </c:pt>
                <c:pt idx="24">
                  <c:v>0.33230079099569249</c:v>
                </c:pt>
                <c:pt idx="25">
                  <c:v>0.33018573572195292</c:v>
                </c:pt>
                <c:pt idx="26">
                  <c:v>0.33833691882303724</c:v>
                </c:pt>
                <c:pt idx="27">
                  <c:v>0.35985245742732042</c:v>
                </c:pt>
                <c:pt idx="28">
                  <c:v>0.36782503188972338</c:v>
                </c:pt>
                <c:pt idx="29">
                  <c:v>0.39476635009344924</c:v>
                </c:pt>
                <c:pt idx="30">
                  <c:v>0.37936972968211891</c:v>
                </c:pt>
                <c:pt idx="31">
                  <c:v>0.38683342781537644</c:v>
                </c:pt>
                <c:pt idx="32">
                  <c:v>0.38539022180396554</c:v>
                </c:pt>
                <c:pt idx="33">
                  <c:v>0.38199727268860317</c:v>
                </c:pt>
                <c:pt idx="34">
                  <c:v>0.38103852950127282</c:v>
                </c:pt>
                <c:pt idx="35">
                  <c:v>0.37975224401371932</c:v>
                </c:pt>
                <c:pt idx="36">
                  <c:v>0.37423974978883301</c:v>
                </c:pt>
                <c:pt idx="37">
                  <c:v>0.37729062087732812</c:v>
                </c:pt>
                <c:pt idx="38">
                  <c:v>0.37895862613633624</c:v>
                </c:pt>
                <c:pt idx="39">
                  <c:v>0.37719265604896046</c:v>
                </c:pt>
                <c:pt idx="40">
                  <c:v>0.37431196007634004</c:v>
                </c:pt>
                <c:pt idx="41">
                  <c:v>0.38719158324678915</c:v>
                </c:pt>
                <c:pt idx="42">
                  <c:v>0.38465304231210612</c:v>
                </c:pt>
                <c:pt idx="43">
                  <c:v>0.3802768580678052</c:v>
                </c:pt>
                <c:pt idx="44">
                  <c:v>0.37428089640559026</c:v>
                </c:pt>
                <c:pt idx="45">
                  <c:v>0.37325671560949114</c:v>
                </c:pt>
                <c:pt idx="46">
                  <c:v>0.36549642261358695</c:v>
                </c:pt>
                <c:pt idx="47">
                  <c:v>0.3591617215828215</c:v>
                </c:pt>
                <c:pt idx="48">
                  <c:v>0.35130588635672383</c:v>
                </c:pt>
                <c:pt idx="49">
                  <c:v>0.34947940872896283</c:v>
                </c:pt>
                <c:pt idx="50">
                  <c:v>0.34704362345427586</c:v>
                </c:pt>
                <c:pt idx="51">
                  <c:v>0.3447880553778947</c:v>
                </c:pt>
                <c:pt idx="52">
                  <c:v>0.34442501122248914</c:v>
                </c:pt>
                <c:pt idx="53">
                  <c:v>0.34601089603760748</c:v>
                </c:pt>
                <c:pt idx="54">
                  <c:v>0.34351976302360021</c:v>
                </c:pt>
                <c:pt idx="55">
                  <c:v>0.34608630632914306</c:v>
                </c:pt>
                <c:pt idx="56">
                  <c:v>0.34465482220814714</c:v>
                </c:pt>
                <c:pt idx="57">
                  <c:v>0.34266412540778024</c:v>
                </c:pt>
                <c:pt idx="58">
                  <c:v>0.34095531776214982</c:v>
                </c:pt>
                <c:pt idx="59">
                  <c:v>0.33984876069590308</c:v>
                </c:pt>
                <c:pt idx="60">
                  <c:v>0.34109854803488554</c:v>
                </c:pt>
                <c:pt idx="61">
                  <c:v>0.3385939446695353</c:v>
                </c:pt>
                <c:pt idx="62">
                  <c:v>0.33434938387982127</c:v>
                </c:pt>
                <c:pt idx="63">
                  <c:v>0.33499096472315171</c:v>
                </c:pt>
                <c:pt idx="64">
                  <c:v>0.34679679410513531</c:v>
                </c:pt>
                <c:pt idx="65">
                  <c:v>0.35382048994884674</c:v>
                </c:pt>
                <c:pt idx="66">
                  <c:v>0.35290250687353431</c:v>
                </c:pt>
                <c:pt idx="67">
                  <c:v>0.35964477883860246</c:v>
                </c:pt>
                <c:pt idx="68">
                  <c:v>0.35843308596949297</c:v>
                </c:pt>
                <c:pt idx="69">
                  <c:v>0.36050797630748099</c:v>
                </c:pt>
                <c:pt idx="70">
                  <c:v>0.34510171667102896</c:v>
                </c:pt>
                <c:pt idx="71">
                  <c:v>0.35937796202207123</c:v>
                </c:pt>
                <c:pt idx="72">
                  <c:v>0.36684914078814512</c:v>
                </c:pt>
                <c:pt idx="73">
                  <c:v>0.38080048498601227</c:v>
                </c:pt>
                <c:pt idx="74">
                  <c:v>0.40179193872259833</c:v>
                </c:pt>
                <c:pt idx="75">
                  <c:v>0.44254678193260122</c:v>
                </c:pt>
                <c:pt idx="76">
                  <c:v>0.44299639671953217</c:v>
                </c:pt>
                <c:pt idx="77">
                  <c:v>0.44334811056638612</c:v>
                </c:pt>
                <c:pt idx="78">
                  <c:v>0.44355778029086212</c:v>
                </c:pt>
                <c:pt idx="79">
                  <c:v>0.44296795026427516</c:v>
                </c:pt>
                <c:pt idx="80">
                  <c:v>0.45984099454424365</c:v>
                </c:pt>
                <c:pt idx="81">
                  <c:v>0.53978001328334946</c:v>
                </c:pt>
                <c:pt idx="82">
                  <c:v>0.45982676774476838</c:v>
                </c:pt>
                <c:pt idx="83">
                  <c:v>0.49541448987581355</c:v>
                </c:pt>
                <c:pt idx="84">
                  <c:v>0.495198069065094</c:v>
                </c:pt>
                <c:pt idx="85">
                  <c:v>0.48614958687175219</c:v>
                </c:pt>
                <c:pt idx="86">
                  <c:v>0.46199367778580469</c:v>
                </c:pt>
                <c:pt idx="87">
                  <c:v>0.42387156723673813</c:v>
                </c:pt>
                <c:pt idx="88">
                  <c:v>0.43801429259014207</c:v>
                </c:pt>
                <c:pt idx="89">
                  <c:v>0.42128326582000214</c:v>
                </c:pt>
                <c:pt idx="90">
                  <c:v>0.42731209447560681</c:v>
                </c:pt>
                <c:pt idx="91">
                  <c:v>0.42755374352224723</c:v>
                </c:pt>
                <c:pt idx="92">
                  <c:v>0.42870225083922253</c:v>
                </c:pt>
                <c:pt idx="93">
                  <c:v>0.42535795929058096</c:v>
                </c:pt>
                <c:pt idx="94">
                  <c:v>0.44710448825569488</c:v>
                </c:pt>
                <c:pt idx="95">
                  <c:v>0.4406537194953053</c:v>
                </c:pt>
                <c:pt idx="96">
                  <c:v>0.42524715377002681</c:v>
                </c:pt>
                <c:pt idx="97">
                  <c:v>0.43073369398250222</c:v>
                </c:pt>
                <c:pt idx="98">
                  <c:v>0.42915372700915844</c:v>
                </c:pt>
                <c:pt idx="99">
                  <c:v>0.43146466530715827</c:v>
                </c:pt>
                <c:pt idx="100">
                  <c:v>0.43056628490453014</c:v>
                </c:pt>
                <c:pt idx="101">
                  <c:v>0.44795289508287073</c:v>
                </c:pt>
                <c:pt idx="102">
                  <c:v>0.44987527741483202</c:v>
                </c:pt>
                <c:pt idx="103">
                  <c:v>0.45729426817058283</c:v>
                </c:pt>
                <c:pt idx="104">
                  <c:v>0.4507149154030643</c:v>
                </c:pt>
                <c:pt idx="105">
                  <c:v>0.4537301162186364</c:v>
                </c:pt>
                <c:pt idx="106">
                  <c:v>0.46448902793025554</c:v>
                </c:pt>
                <c:pt idx="107">
                  <c:v>0.47065861599212239</c:v>
                </c:pt>
                <c:pt idx="108">
                  <c:v>0.46932867917465404</c:v>
                </c:pt>
                <c:pt idx="109">
                  <c:v>0.47665992772361437</c:v>
                </c:pt>
                <c:pt idx="110">
                  <c:v>0.47304424118270283</c:v>
                </c:pt>
                <c:pt idx="111">
                  <c:v>0.48263859915034124</c:v>
                </c:pt>
                <c:pt idx="112">
                  <c:v>0.4849527986966598</c:v>
                </c:pt>
                <c:pt idx="113">
                  <c:v>0.48441535970283883</c:v>
                </c:pt>
                <c:pt idx="114">
                  <c:v>0.48980126787956457</c:v>
                </c:pt>
                <c:pt idx="115">
                  <c:v>0.49975739612897258</c:v>
                </c:pt>
                <c:pt idx="116">
                  <c:v>0.4933669743727721</c:v>
                </c:pt>
                <c:pt idx="117">
                  <c:v>0.49478029534237983</c:v>
                </c:pt>
                <c:pt idx="118">
                  <c:v>0.4724727891567887</c:v>
                </c:pt>
                <c:pt idx="119">
                  <c:v>0.47408866816555301</c:v>
                </c:pt>
                <c:pt idx="120">
                  <c:v>0.47677191089983284</c:v>
                </c:pt>
                <c:pt idx="121">
                  <c:v>0.47667272804541733</c:v>
                </c:pt>
                <c:pt idx="122">
                  <c:v>0.47917270280235041</c:v>
                </c:pt>
                <c:pt idx="123">
                  <c:v>0.47379240738231243</c:v>
                </c:pt>
                <c:pt idx="124">
                  <c:v>0.47303053757698349</c:v>
                </c:pt>
                <c:pt idx="125">
                  <c:v>0.46859794451401454</c:v>
                </c:pt>
                <c:pt idx="126">
                  <c:v>0.46401123661995031</c:v>
                </c:pt>
                <c:pt idx="127">
                  <c:v>0.46298586420463639</c:v>
                </c:pt>
                <c:pt idx="128">
                  <c:v>0.46874309963363353</c:v>
                </c:pt>
                <c:pt idx="129">
                  <c:v>0.46414389939702061</c:v>
                </c:pt>
                <c:pt idx="130">
                  <c:v>0.46614763180463914</c:v>
                </c:pt>
                <c:pt idx="131">
                  <c:v>0.47621891094599134</c:v>
                </c:pt>
                <c:pt idx="132">
                  <c:v>0.47637830115149066</c:v>
                </c:pt>
                <c:pt idx="133">
                  <c:v>0.47666638726945587</c:v>
                </c:pt>
                <c:pt idx="134">
                  <c:v>0.47831096188112465</c:v>
                </c:pt>
                <c:pt idx="135">
                  <c:v>0.48719690793538034</c:v>
                </c:pt>
                <c:pt idx="136">
                  <c:v>0.47702625700188145</c:v>
                </c:pt>
                <c:pt idx="137">
                  <c:v>0.48410669340933404</c:v>
                </c:pt>
                <c:pt idx="138">
                  <c:v>0.49357878406167816</c:v>
                </c:pt>
                <c:pt idx="139">
                  <c:v>0.50328475984858578</c:v>
                </c:pt>
                <c:pt idx="140">
                  <c:v>0.49692164721206628</c:v>
                </c:pt>
                <c:pt idx="141">
                  <c:v>0.49600287630656209</c:v>
                </c:pt>
                <c:pt idx="142">
                  <c:v>0.49439169742702155</c:v>
                </c:pt>
                <c:pt idx="143">
                  <c:v>0.49740112151595328</c:v>
                </c:pt>
                <c:pt idx="144">
                  <c:v>0.4978661616138389</c:v>
                </c:pt>
                <c:pt idx="145">
                  <c:v>0.47174300772105493</c:v>
                </c:pt>
                <c:pt idx="146">
                  <c:v>0.47026919276379053</c:v>
                </c:pt>
                <c:pt idx="147">
                  <c:v>0.46901773568614691</c:v>
                </c:pt>
                <c:pt idx="148">
                  <c:v>0.46829004607197028</c:v>
                </c:pt>
                <c:pt idx="149">
                  <c:v>0.46766551632049563</c:v>
                </c:pt>
                <c:pt idx="150">
                  <c:v>0.46716476451679784</c:v>
                </c:pt>
                <c:pt idx="151">
                  <c:v>0.4666839190365269</c:v>
                </c:pt>
                <c:pt idx="152">
                  <c:v>0.46501753057753836</c:v>
                </c:pt>
                <c:pt idx="153">
                  <c:v>0.46565838017117972</c:v>
                </c:pt>
                <c:pt idx="154">
                  <c:v>0.46934645550184273</c:v>
                </c:pt>
                <c:pt idx="155">
                  <c:v>0.46783615882204382</c:v>
                </c:pt>
                <c:pt idx="156">
                  <c:v>0.46605032154681436</c:v>
                </c:pt>
                <c:pt idx="157">
                  <c:v>0.46563213371794054</c:v>
                </c:pt>
                <c:pt idx="158">
                  <c:v>0.46504723280930049</c:v>
                </c:pt>
                <c:pt idx="159">
                  <c:v>0.46444265587955724</c:v>
                </c:pt>
                <c:pt idx="160">
                  <c:v>0.46328750049547129</c:v>
                </c:pt>
                <c:pt idx="161">
                  <c:v>0.46294580325866708</c:v>
                </c:pt>
                <c:pt idx="162">
                  <c:v>0.46306991255691932</c:v>
                </c:pt>
                <c:pt idx="163">
                  <c:v>0.46583327331200586</c:v>
                </c:pt>
                <c:pt idx="164">
                  <c:v>0.46267344567763191</c:v>
                </c:pt>
                <c:pt idx="165">
                  <c:v>0.46333276130191403</c:v>
                </c:pt>
                <c:pt idx="166">
                  <c:v>0.45729398915559361</c:v>
                </c:pt>
                <c:pt idx="167">
                  <c:v>0.45645948564919481</c:v>
                </c:pt>
                <c:pt idx="168">
                  <c:v>0.45258029728664795</c:v>
                </c:pt>
                <c:pt idx="169">
                  <c:v>0.45199131895417044</c:v>
                </c:pt>
                <c:pt idx="170">
                  <c:v>0.45256619332530712</c:v>
                </c:pt>
                <c:pt idx="171">
                  <c:v>0.45317361529270772</c:v>
                </c:pt>
                <c:pt idx="172">
                  <c:v>0.45354868617772093</c:v>
                </c:pt>
                <c:pt idx="173">
                  <c:v>0.45482323739590025</c:v>
                </c:pt>
                <c:pt idx="174">
                  <c:v>0.45731622948080175</c:v>
                </c:pt>
                <c:pt idx="175">
                  <c:v>0.45828181424402037</c:v>
                </c:pt>
                <c:pt idx="176">
                  <c:v>0.47195751080987836</c:v>
                </c:pt>
                <c:pt idx="177">
                  <c:v>0.47394244418637688</c:v>
                </c:pt>
                <c:pt idx="178">
                  <c:v>0.47337163857341868</c:v>
                </c:pt>
                <c:pt idx="179">
                  <c:v>0.47866297087636811</c:v>
                </c:pt>
                <c:pt idx="180">
                  <c:v>0.50264990499182494</c:v>
                </c:pt>
                <c:pt idx="181">
                  <c:v>0.54024633466870409</c:v>
                </c:pt>
                <c:pt idx="182">
                  <c:v>0.56187327666848796</c:v>
                </c:pt>
                <c:pt idx="183">
                  <c:v>0.60696700858689168</c:v>
                </c:pt>
                <c:pt idx="184">
                  <c:v>0.57803555652747862</c:v>
                </c:pt>
                <c:pt idx="185">
                  <c:v>0.58842769564606279</c:v>
                </c:pt>
                <c:pt idx="186">
                  <c:v>0.58104214025447365</c:v>
                </c:pt>
                <c:pt idx="187">
                  <c:v>0.58797987449722378</c:v>
                </c:pt>
                <c:pt idx="188">
                  <c:v>0.58484852838967205</c:v>
                </c:pt>
                <c:pt idx="189">
                  <c:v>0.58830512945005808</c:v>
                </c:pt>
                <c:pt idx="190">
                  <c:v>0.60018038707663202</c:v>
                </c:pt>
                <c:pt idx="191">
                  <c:v>0.6021428006494407</c:v>
                </c:pt>
                <c:pt idx="192">
                  <c:v>0.61840958758957032</c:v>
                </c:pt>
              </c:numCache>
            </c:numRef>
          </c:val>
          <c:extLst>
            <c:ext xmlns:c16="http://schemas.microsoft.com/office/drawing/2014/chart" uri="{C3380CC4-5D6E-409C-BE32-E72D297353CC}">
              <c16:uniqueId val="{00000001-D9A5-48EB-B9CF-414CFA1FF202}"/>
            </c:ext>
          </c:extLst>
        </c:ser>
        <c:ser>
          <c:idx val="2"/>
          <c:order val="2"/>
          <c:tx>
            <c:strRef>
              <c:f>'NAIRU feb-19'!$AA$6</c:f>
              <c:strCache>
                <c:ptCount val="1"/>
                <c:pt idx="0">
                  <c:v>l_sup</c:v>
                </c:pt>
              </c:strCache>
            </c:strRef>
          </c:tx>
          <c:spPr>
            <a:solidFill>
              <a:srgbClr val="FF7800">
                <a:lumMod val="40000"/>
                <a:lumOff val="60000"/>
                <a:alpha val="70000"/>
              </a:srgbClr>
            </a:solidFill>
            <a:ln w="12700">
              <a:noFill/>
              <a:prstDash val="solid"/>
            </a:ln>
          </c:spPr>
          <c:cat>
            <c:numRef>
              <c:f>'NAIRU feb-19'!$X$7:$X$397</c:f>
              <c:numCache>
                <c:formatCode>mmm\-yy</c:formatCode>
                <c:ptCount val="391"/>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pt idx="192">
                  <c:v>43466</c:v>
                </c:pt>
              </c:numCache>
            </c:numRef>
          </c:cat>
          <c:val>
            <c:numRef>
              <c:f>'NAIRU feb-19'!$AA$7:$AA$397</c:f>
              <c:numCache>
                <c:formatCode>0.00</c:formatCode>
                <c:ptCount val="391"/>
                <c:pt idx="0">
                  <c:v>0.32702867157693061</c:v>
                </c:pt>
                <c:pt idx="1">
                  <c:v>0.33400250007465099</c:v>
                </c:pt>
                <c:pt idx="2">
                  <c:v>0.33775486574023045</c:v>
                </c:pt>
                <c:pt idx="3">
                  <c:v>0.341268636758497</c:v>
                </c:pt>
                <c:pt idx="4">
                  <c:v>0.34444550271744551</c:v>
                </c:pt>
                <c:pt idx="5">
                  <c:v>0.34733142158807312</c:v>
                </c:pt>
                <c:pt idx="6">
                  <c:v>0.34986720645379199</c:v>
                </c:pt>
                <c:pt idx="7">
                  <c:v>0.35217918221271627</c:v>
                </c:pt>
                <c:pt idx="8">
                  <c:v>0.35426711860313764</c:v>
                </c:pt>
                <c:pt idx="9">
                  <c:v>0.35597643749068264</c:v>
                </c:pt>
                <c:pt idx="10">
                  <c:v>0.35732480424151947</c:v>
                </c:pt>
                <c:pt idx="11">
                  <c:v>0.35835262729738948</c:v>
                </c:pt>
                <c:pt idx="12">
                  <c:v>0.35909494622700255</c:v>
                </c:pt>
                <c:pt idx="13">
                  <c:v>0.35970704918023033</c:v>
                </c:pt>
                <c:pt idx="14">
                  <c:v>0.36023770489831863</c:v>
                </c:pt>
                <c:pt idx="15">
                  <c:v>0.36070946290263417</c:v>
                </c:pt>
                <c:pt idx="16">
                  <c:v>0.36128351434808126</c:v>
                </c:pt>
                <c:pt idx="17">
                  <c:v>0.36190228757008347</c:v>
                </c:pt>
                <c:pt idx="18">
                  <c:v>0.36261348523706688</c:v>
                </c:pt>
                <c:pt idx="19">
                  <c:v>0.3633573364486562</c:v>
                </c:pt>
                <c:pt idx="20">
                  <c:v>0.36401658674318571</c:v>
                </c:pt>
                <c:pt idx="21">
                  <c:v>0.36458862234845535</c:v>
                </c:pt>
                <c:pt idx="22">
                  <c:v>0.36505702838559356</c:v>
                </c:pt>
                <c:pt idx="23">
                  <c:v>0.33525668009847798</c:v>
                </c:pt>
                <c:pt idx="24">
                  <c:v>0.33230079099569254</c:v>
                </c:pt>
                <c:pt idx="25">
                  <c:v>0.33018573572195292</c:v>
                </c:pt>
                <c:pt idx="26">
                  <c:v>0.33833691882303724</c:v>
                </c:pt>
                <c:pt idx="27">
                  <c:v>0.35985245742732042</c:v>
                </c:pt>
                <c:pt idx="28">
                  <c:v>0.36782503188972338</c:v>
                </c:pt>
                <c:pt idx="29">
                  <c:v>0.39476635009344924</c:v>
                </c:pt>
                <c:pt idx="30">
                  <c:v>0.37936972968211891</c:v>
                </c:pt>
                <c:pt idx="31">
                  <c:v>0.38683342781537644</c:v>
                </c:pt>
                <c:pt idx="32">
                  <c:v>0.38539022180396559</c:v>
                </c:pt>
                <c:pt idx="33">
                  <c:v>0.38199727268860317</c:v>
                </c:pt>
                <c:pt idx="34">
                  <c:v>0.38103852950127276</c:v>
                </c:pt>
                <c:pt idx="35">
                  <c:v>0.37975224401371926</c:v>
                </c:pt>
                <c:pt idx="36">
                  <c:v>0.37423974978883295</c:v>
                </c:pt>
                <c:pt idx="37">
                  <c:v>0.37729062087732812</c:v>
                </c:pt>
                <c:pt idx="38">
                  <c:v>0.3789586261363363</c:v>
                </c:pt>
                <c:pt idx="39">
                  <c:v>0.37719265604896046</c:v>
                </c:pt>
                <c:pt idx="40">
                  <c:v>0.3743119600763401</c:v>
                </c:pt>
                <c:pt idx="41">
                  <c:v>0.38719158324678909</c:v>
                </c:pt>
                <c:pt idx="42">
                  <c:v>0.38465304231210612</c:v>
                </c:pt>
                <c:pt idx="43">
                  <c:v>0.3802768580678052</c:v>
                </c:pt>
                <c:pt idx="44">
                  <c:v>0.37428089640559026</c:v>
                </c:pt>
                <c:pt idx="45">
                  <c:v>0.37325671560949114</c:v>
                </c:pt>
                <c:pt idx="46">
                  <c:v>0.36549642261358695</c:v>
                </c:pt>
                <c:pt idx="47">
                  <c:v>0.3591617215828215</c:v>
                </c:pt>
                <c:pt idx="48">
                  <c:v>0.35130588635672383</c:v>
                </c:pt>
                <c:pt idx="49">
                  <c:v>0.34947940872896283</c:v>
                </c:pt>
                <c:pt idx="50">
                  <c:v>0.34704362345427586</c:v>
                </c:pt>
                <c:pt idx="51">
                  <c:v>0.3447880553778947</c:v>
                </c:pt>
                <c:pt idx="52">
                  <c:v>0.34442501122248914</c:v>
                </c:pt>
                <c:pt idx="53">
                  <c:v>0.34601089603760748</c:v>
                </c:pt>
                <c:pt idx="54">
                  <c:v>0.34351976302360027</c:v>
                </c:pt>
                <c:pt idx="55">
                  <c:v>0.34608630632914311</c:v>
                </c:pt>
                <c:pt idx="56">
                  <c:v>0.34465482220814719</c:v>
                </c:pt>
                <c:pt idx="57">
                  <c:v>0.34266412540778018</c:v>
                </c:pt>
                <c:pt idx="58">
                  <c:v>0.34095531776214977</c:v>
                </c:pt>
                <c:pt idx="59">
                  <c:v>0.33984876069590308</c:v>
                </c:pt>
                <c:pt idx="60">
                  <c:v>0.34109854803488554</c:v>
                </c:pt>
                <c:pt idx="61">
                  <c:v>0.3385939446695353</c:v>
                </c:pt>
                <c:pt idx="62">
                  <c:v>0.33434938387982127</c:v>
                </c:pt>
                <c:pt idx="63">
                  <c:v>0.33499096472315165</c:v>
                </c:pt>
                <c:pt idx="64">
                  <c:v>0.34679679410513536</c:v>
                </c:pt>
                <c:pt idx="65">
                  <c:v>0.35382048994884674</c:v>
                </c:pt>
                <c:pt idx="66">
                  <c:v>0.35290250687353431</c:v>
                </c:pt>
                <c:pt idx="67">
                  <c:v>0.35964477883860246</c:v>
                </c:pt>
                <c:pt idx="68">
                  <c:v>0.35843308596949297</c:v>
                </c:pt>
                <c:pt idx="69">
                  <c:v>0.36050797630748099</c:v>
                </c:pt>
                <c:pt idx="70">
                  <c:v>0.34510171667102896</c:v>
                </c:pt>
                <c:pt idx="71">
                  <c:v>0.35937796202207117</c:v>
                </c:pt>
                <c:pt idx="72">
                  <c:v>0.36684914078814512</c:v>
                </c:pt>
                <c:pt idx="73">
                  <c:v>0.38080048498601227</c:v>
                </c:pt>
                <c:pt idx="74">
                  <c:v>0.40179193872259833</c:v>
                </c:pt>
                <c:pt idx="75">
                  <c:v>0.44254678193260122</c:v>
                </c:pt>
                <c:pt idx="76">
                  <c:v>0.44299639671953228</c:v>
                </c:pt>
                <c:pt idx="77">
                  <c:v>0.44334811056638612</c:v>
                </c:pt>
                <c:pt idx="78">
                  <c:v>0.44355778029086212</c:v>
                </c:pt>
                <c:pt idx="79">
                  <c:v>0.44296795026427516</c:v>
                </c:pt>
                <c:pt idx="80">
                  <c:v>0.45984099454424365</c:v>
                </c:pt>
                <c:pt idx="81">
                  <c:v>0.53978001328334946</c:v>
                </c:pt>
                <c:pt idx="82">
                  <c:v>0.45982676774476827</c:v>
                </c:pt>
                <c:pt idx="83">
                  <c:v>0.49541448987581349</c:v>
                </c:pt>
                <c:pt idx="84">
                  <c:v>0.49519806906509389</c:v>
                </c:pt>
                <c:pt idx="85">
                  <c:v>0.48614958687175225</c:v>
                </c:pt>
                <c:pt idx="86">
                  <c:v>0.46199367778580469</c:v>
                </c:pt>
                <c:pt idx="87">
                  <c:v>0.42387156723673813</c:v>
                </c:pt>
                <c:pt idx="88">
                  <c:v>0.43801429259014202</c:v>
                </c:pt>
                <c:pt idx="89">
                  <c:v>0.42128326582000208</c:v>
                </c:pt>
                <c:pt idx="90">
                  <c:v>0.42731209447560681</c:v>
                </c:pt>
                <c:pt idx="91">
                  <c:v>0.42755374352224718</c:v>
                </c:pt>
                <c:pt idx="92">
                  <c:v>0.42870225083922264</c:v>
                </c:pt>
                <c:pt idx="93">
                  <c:v>0.42535795929058096</c:v>
                </c:pt>
                <c:pt idx="94">
                  <c:v>0.44710448825569493</c:v>
                </c:pt>
                <c:pt idx="95">
                  <c:v>0.4406537194953053</c:v>
                </c:pt>
                <c:pt idx="96">
                  <c:v>0.42524715377002686</c:v>
                </c:pt>
                <c:pt idx="97">
                  <c:v>0.43073369398250216</c:v>
                </c:pt>
                <c:pt idx="98">
                  <c:v>0.42915372700915844</c:v>
                </c:pt>
                <c:pt idx="99">
                  <c:v>0.43146466530715832</c:v>
                </c:pt>
                <c:pt idx="100">
                  <c:v>0.43056628490453019</c:v>
                </c:pt>
                <c:pt idx="101">
                  <c:v>0.44795289508287084</c:v>
                </c:pt>
                <c:pt idx="102">
                  <c:v>0.44987527741483202</c:v>
                </c:pt>
                <c:pt idx="103">
                  <c:v>0.45729426817058272</c:v>
                </c:pt>
                <c:pt idx="104">
                  <c:v>0.4507149154030643</c:v>
                </c:pt>
                <c:pt idx="105">
                  <c:v>0.45373011621863646</c:v>
                </c:pt>
                <c:pt idx="106">
                  <c:v>0.46448902793025559</c:v>
                </c:pt>
                <c:pt idx="107">
                  <c:v>0.47065861599212244</c:v>
                </c:pt>
                <c:pt idx="108">
                  <c:v>0.46932867917465404</c:v>
                </c:pt>
                <c:pt idx="109">
                  <c:v>0.47665992772361432</c:v>
                </c:pt>
                <c:pt idx="110">
                  <c:v>0.47304424118270283</c:v>
                </c:pt>
                <c:pt idx="111">
                  <c:v>0.48263859915034124</c:v>
                </c:pt>
                <c:pt idx="112">
                  <c:v>0.48495279869665975</c:v>
                </c:pt>
                <c:pt idx="113">
                  <c:v>0.48441535970283889</c:v>
                </c:pt>
                <c:pt idx="114">
                  <c:v>0.48980126787956457</c:v>
                </c:pt>
                <c:pt idx="115">
                  <c:v>0.49975739612897252</c:v>
                </c:pt>
                <c:pt idx="116">
                  <c:v>0.4933669743727721</c:v>
                </c:pt>
                <c:pt idx="117">
                  <c:v>0.49478029534237988</c:v>
                </c:pt>
                <c:pt idx="118">
                  <c:v>0.47247278915678859</c:v>
                </c:pt>
                <c:pt idx="119">
                  <c:v>0.47408866816555295</c:v>
                </c:pt>
                <c:pt idx="120">
                  <c:v>0.47677191089983273</c:v>
                </c:pt>
                <c:pt idx="121">
                  <c:v>0.47667272804541727</c:v>
                </c:pt>
                <c:pt idx="122">
                  <c:v>0.47917270280235047</c:v>
                </c:pt>
                <c:pt idx="123">
                  <c:v>0.47379240738231243</c:v>
                </c:pt>
                <c:pt idx="124">
                  <c:v>0.47303053757698343</c:v>
                </c:pt>
                <c:pt idx="125">
                  <c:v>0.46859794451401449</c:v>
                </c:pt>
                <c:pt idx="126">
                  <c:v>0.46401123661995025</c:v>
                </c:pt>
                <c:pt idx="127">
                  <c:v>0.46298586420463639</c:v>
                </c:pt>
                <c:pt idx="128">
                  <c:v>0.46874309963363348</c:v>
                </c:pt>
                <c:pt idx="129">
                  <c:v>0.46414389939702061</c:v>
                </c:pt>
                <c:pt idx="130">
                  <c:v>0.46614763180463914</c:v>
                </c:pt>
                <c:pt idx="131">
                  <c:v>0.47621891094599134</c:v>
                </c:pt>
                <c:pt idx="132">
                  <c:v>0.4763783011514906</c:v>
                </c:pt>
                <c:pt idx="133">
                  <c:v>0.47666638726945587</c:v>
                </c:pt>
                <c:pt idx="134">
                  <c:v>0.47831096188112454</c:v>
                </c:pt>
                <c:pt idx="135">
                  <c:v>0.4871969079353804</c:v>
                </c:pt>
                <c:pt idx="136">
                  <c:v>0.4770262570018815</c:v>
                </c:pt>
                <c:pt idx="137">
                  <c:v>0.4841066934093341</c:v>
                </c:pt>
                <c:pt idx="138">
                  <c:v>0.4935787840616781</c:v>
                </c:pt>
                <c:pt idx="139">
                  <c:v>0.50328475984858578</c:v>
                </c:pt>
                <c:pt idx="140">
                  <c:v>0.49692164721206633</c:v>
                </c:pt>
                <c:pt idx="141">
                  <c:v>0.49600287630656203</c:v>
                </c:pt>
                <c:pt idx="142">
                  <c:v>0.49439169742702149</c:v>
                </c:pt>
                <c:pt idx="143">
                  <c:v>0.49740112151595328</c:v>
                </c:pt>
                <c:pt idx="144">
                  <c:v>0.49786616161383884</c:v>
                </c:pt>
                <c:pt idx="145">
                  <c:v>0.47174300772105493</c:v>
                </c:pt>
                <c:pt idx="146">
                  <c:v>0.47026919276379059</c:v>
                </c:pt>
                <c:pt idx="147">
                  <c:v>0.46901773568614696</c:v>
                </c:pt>
                <c:pt idx="148">
                  <c:v>0.46829004607197028</c:v>
                </c:pt>
                <c:pt idx="149">
                  <c:v>0.46766551632049563</c:v>
                </c:pt>
                <c:pt idx="150">
                  <c:v>0.46716476451679784</c:v>
                </c:pt>
                <c:pt idx="151">
                  <c:v>0.4666839190365269</c:v>
                </c:pt>
                <c:pt idx="152">
                  <c:v>0.46501753057753842</c:v>
                </c:pt>
                <c:pt idx="153">
                  <c:v>0.46565838017117978</c:v>
                </c:pt>
                <c:pt idx="154">
                  <c:v>0.46934645550184273</c:v>
                </c:pt>
                <c:pt idx="155">
                  <c:v>0.46783615882204382</c:v>
                </c:pt>
                <c:pt idx="156">
                  <c:v>0.46605032154681436</c:v>
                </c:pt>
                <c:pt idx="157">
                  <c:v>0.46563213371794054</c:v>
                </c:pt>
                <c:pt idx="158">
                  <c:v>0.46504723280930044</c:v>
                </c:pt>
                <c:pt idx="159">
                  <c:v>0.46444265587955724</c:v>
                </c:pt>
                <c:pt idx="160">
                  <c:v>0.46328750049547129</c:v>
                </c:pt>
                <c:pt idx="161">
                  <c:v>0.46294580325866708</c:v>
                </c:pt>
                <c:pt idx="162">
                  <c:v>0.46306991255691926</c:v>
                </c:pt>
                <c:pt idx="163">
                  <c:v>0.46583327331200591</c:v>
                </c:pt>
                <c:pt idx="164">
                  <c:v>0.46267344567763191</c:v>
                </c:pt>
                <c:pt idx="165">
                  <c:v>0.46333276130191409</c:v>
                </c:pt>
                <c:pt idx="166">
                  <c:v>0.45729398915559361</c:v>
                </c:pt>
                <c:pt idx="167">
                  <c:v>0.45645948564919481</c:v>
                </c:pt>
                <c:pt idx="168">
                  <c:v>0.45258029728664784</c:v>
                </c:pt>
                <c:pt idx="169">
                  <c:v>0.4519913189541705</c:v>
                </c:pt>
                <c:pt idx="170">
                  <c:v>0.45256619332530718</c:v>
                </c:pt>
                <c:pt idx="171">
                  <c:v>0.45317361529270772</c:v>
                </c:pt>
                <c:pt idx="172">
                  <c:v>0.45354868617772104</c:v>
                </c:pt>
                <c:pt idx="173">
                  <c:v>0.45482323739590025</c:v>
                </c:pt>
                <c:pt idx="174">
                  <c:v>0.45731622948080169</c:v>
                </c:pt>
                <c:pt idx="175">
                  <c:v>0.45828181424402037</c:v>
                </c:pt>
                <c:pt idx="176">
                  <c:v>0.47195751080987841</c:v>
                </c:pt>
                <c:pt idx="177">
                  <c:v>0.47394244418637682</c:v>
                </c:pt>
                <c:pt idx="178">
                  <c:v>0.47337163857341868</c:v>
                </c:pt>
                <c:pt idx="179">
                  <c:v>0.47866297087636817</c:v>
                </c:pt>
                <c:pt idx="180">
                  <c:v>0.50264990499182494</c:v>
                </c:pt>
                <c:pt idx="181">
                  <c:v>0.54024633466870398</c:v>
                </c:pt>
                <c:pt idx="182">
                  <c:v>0.56187327666848785</c:v>
                </c:pt>
                <c:pt idx="183">
                  <c:v>0.60696700858689179</c:v>
                </c:pt>
                <c:pt idx="184">
                  <c:v>0.57803555652747873</c:v>
                </c:pt>
                <c:pt idx="185">
                  <c:v>0.5884276956460629</c:v>
                </c:pt>
                <c:pt idx="186">
                  <c:v>0.58104214025447365</c:v>
                </c:pt>
                <c:pt idx="187">
                  <c:v>0.58797987449722378</c:v>
                </c:pt>
                <c:pt idx="188">
                  <c:v>0.58484852838967205</c:v>
                </c:pt>
                <c:pt idx="189">
                  <c:v>0.58830512945005808</c:v>
                </c:pt>
                <c:pt idx="190">
                  <c:v>0.60018038707663202</c:v>
                </c:pt>
                <c:pt idx="191">
                  <c:v>0.6021428006494407</c:v>
                </c:pt>
                <c:pt idx="192">
                  <c:v>0.61840958758957032</c:v>
                </c:pt>
              </c:numCache>
            </c:numRef>
          </c:val>
          <c:extLst>
            <c:ext xmlns:c16="http://schemas.microsoft.com/office/drawing/2014/chart" uri="{C3380CC4-5D6E-409C-BE32-E72D297353CC}">
              <c16:uniqueId val="{00000002-D9A5-48EB-B9CF-414CFA1FF202}"/>
            </c:ext>
          </c:extLst>
        </c:ser>
        <c:dLbls>
          <c:showLegendKey val="0"/>
          <c:showVal val="0"/>
          <c:showCatName val="0"/>
          <c:showSerName val="0"/>
          <c:showPercent val="0"/>
          <c:showBubbleSize val="0"/>
        </c:dLbls>
        <c:axId val="755016912"/>
        <c:axId val="755017456"/>
      </c:areaChart>
      <c:lineChart>
        <c:grouping val="standard"/>
        <c:varyColors val="0"/>
        <c:ser>
          <c:idx val="3"/>
          <c:order val="3"/>
          <c:tx>
            <c:strRef>
              <c:f>'NAIRU feb-19'!$AB$6</c:f>
              <c:strCache>
                <c:ptCount val="1"/>
                <c:pt idx="0">
                  <c:v>Holgura con Tasa de Desempleo </c:v>
                </c:pt>
              </c:strCache>
            </c:strRef>
          </c:tx>
          <c:spPr>
            <a:ln w="31750">
              <a:solidFill>
                <a:srgbClr val="FF0000"/>
              </a:solidFill>
            </a:ln>
          </c:spPr>
          <c:marker>
            <c:symbol val="none"/>
          </c:marker>
          <c:cat>
            <c:numRef>
              <c:f>'NAIRU feb-19'!$X$7:$X$397</c:f>
              <c:numCache>
                <c:formatCode>mmm\-yy</c:formatCode>
                <c:ptCount val="391"/>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41640</c:v>
                </c:pt>
                <c:pt idx="133">
                  <c:v>41671</c:v>
                </c:pt>
                <c:pt idx="134">
                  <c:v>41699</c:v>
                </c:pt>
                <c:pt idx="135">
                  <c:v>41730</c:v>
                </c:pt>
                <c:pt idx="136">
                  <c:v>41760</c:v>
                </c:pt>
                <c:pt idx="137">
                  <c:v>41791</c:v>
                </c:pt>
                <c:pt idx="138">
                  <c:v>41821</c:v>
                </c:pt>
                <c:pt idx="139">
                  <c:v>41852</c:v>
                </c:pt>
                <c:pt idx="140">
                  <c:v>41883</c:v>
                </c:pt>
                <c:pt idx="141">
                  <c:v>41913</c:v>
                </c:pt>
                <c:pt idx="142">
                  <c:v>41944</c:v>
                </c:pt>
                <c:pt idx="143">
                  <c:v>41974</c:v>
                </c:pt>
                <c:pt idx="144">
                  <c:v>42005</c:v>
                </c:pt>
                <c:pt idx="145">
                  <c:v>42036</c:v>
                </c:pt>
                <c:pt idx="146">
                  <c:v>42064</c:v>
                </c:pt>
                <c:pt idx="147">
                  <c:v>42095</c:v>
                </c:pt>
                <c:pt idx="148">
                  <c:v>42125</c:v>
                </c:pt>
                <c:pt idx="149">
                  <c:v>42156</c:v>
                </c:pt>
                <c:pt idx="150">
                  <c:v>42186</c:v>
                </c:pt>
                <c:pt idx="151">
                  <c:v>42217</c:v>
                </c:pt>
                <c:pt idx="152">
                  <c:v>42248</c:v>
                </c:pt>
                <c:pt idx="153">
                  <c:v>42278</c:v>
                </c:pt>
                <c:pt idx="154">
                  <c:v>42309</c:v>
                </c:pt>
                <c:pt idx="155">
                  <c:v>42339</c:v>
                </c:pt>
                <c:pt idx="156">
                  <c:v>42370</c:v>
                </c:pt>
                <c:pt idx="157">
                  <c:v>42401</c:v>
                </c:pt>
                <c:pt idx="158">
                  <c:v>42430</c:v>
                </c:pt>
                <c:pt idx="159">
                  <c:v>42461</c:v>
                </c:pt>
                <c:pt idx="160">
                  <c:v>42491</c:v>
                </c:pt>
                <c:pt idx="161">
                  <c:v>42522</c:v>
                </c:pt>
                <c:pt idx="162">
                  <c:v>42552</c:v>
                </c:pt>
                <c:pt idx="163">
                  <c:v>42583</c:v>
                </c:pt>
                <c:pt idx="164">
                  <c:v>42614</c:v>
                </c:pt>
                <c:pt idx="165">
                  <c:v>42644</c:v>
                </c:pt>
                <c:pt idx="166">
                  <c:v>42675</c:v>
                </c:pt>
                <c:pt idx="167">
                  <c:v>42705</c:v>
                </c:pt>
                <c:pt idx="168">
                  <c:v>42736</c:v>
                </c:pt>
                <c:pt idx="169">
                  <c:v>42767</c:v>
                </c:pt>
                <c:pt idx="170">
                  <c:v>42795</c:v>
                </c:pt>
                <c:pt idx="171">
                  <c:v>42826</c:v>
                </c:pt>
                <c:pt idx="172">
                  <c:v>42856</c:v>
                </c:pt>
                <c:pt idx="173">
                  <c:v>42887</c:v>
                </c:pt>
                <c:pt idx="174">
                  <c:v>42917</c:v>
                </c:pt>
                <c:pt idx="175">
                  <c:v>42948</c:v>
                </c:pt>
                <c:pt idx="176">
                  <c:v>42979</c:v>
                </c:pt>
                <c:pt idx="177">
                  <c:v>43009</c:v>
                </c:pt>
                <c:pt idx="178">
                  <c:v>43040</c:v>
                </c:pt>
                <c:pt idx="179">
                  <c:v>43070</c:v>
                </c:pt>
                <c:pt idx="180">
                  <c:v>43101</c:v>
                </c:pt>
                <c:pt idx="181">
                  <c:v>43132</c:v>
                </c:pt>
                <c:pt idx="182">
                  <c:v>43160</c:v>
                </c:pt>
                <c:pt idx="183">
                  <c:v>43191</c:v>
                </c:pt>
                <c:pt idx="184">
                  <c:v>43221</c:v>
                </c:pt>
                <c:pt idx="185">
                  <c:v>43252</c:v>
                </c:pt>
                <c:pt idx="186">
                  <c:v>43282</c:v>
                </c:pt>
                <c:pt idx="187">
                  <c:v>43313</c:v>
                </c:pt>
                <c:pt idx="188">
                  <c:v>43344</c:v>
                </c:pt>
                <c:pt idx="189">
                  <c:v>43374</c:v>
                </c:pt>
                <c:pt idx="190">
                  <c:v>43405</c:v>
                </c:pt>
                <c:pt idx="191">
                  <c:v>43435</c:v>
                </c:pt>
                <c:pt idx="192">
                  <c:v>43466</c:v>
                </c:pt>
              </c:numCache>
            </c:numRef>
          </c:cat>
          <c:val>
            <c:numRef>
              <c:f>'NAIRU feb-19'!$AB$7:$AB$397</c:f>
              <c:numCache>
                <c:formatCode>0.00</c:formatCode>
                <c:ptCount val="391"/>
                <c:pt idx="0">
                  <c:v>-0.58643091112309609</c:v>
                </c:pt>
                <c:pt idx="1">
                  <c:v>-0.62768091059126352</c:v>
                </c:pt>
                <c:pt idx="2">
                  <c:v>-0.26035342988219412</c:v>
                </c:pt>
                <c:pt idx="3">
                  <c:v>-0.4196802247968634</c:v>
                </c:pt>
                <c:pt idx="4">
                  <c:v>-0.26798629178873634</c:v>
                </c:pt>
                <c:pt idx="5">
                  <c:v>-0.26459489869896968</c:v>
                </c:pt>
                <c:pt idx="6">
                  <c:v>7.2011840922053594E-2</c:v>
                </c:pt>
                <c:pt idx="7">
                  <c:v>0.31901544050794328</c:v>
                </c:pt>
                <c:pt idx="8">
                  <c:v>0.37550778221946368</c:v>
                </c:pt>
                <c:pt idx="9">
                  <c:v>0.26572300287908979</c:v>
                </c:pt>
                <c:pt idx="10">
                  <c:v>0.40335346456567001</c:v>
                </c:pt>
                <c:pt idx="11">
                  <c:v>-0.11100058958114989</c:v>
                </c:pt>
                <c:pt idx="12">
                  <c:v>0.15591522031640315</c:v>
                </c:pt>
                <c:pt idx="13">
                  <c:v>0.37637704870144706</c:v>
                </c:pt>
                <c:pt idx="14">
                  <c:v>0.41901187151972019</c:v>
                </c:pt>
                <c:pt idx="15">
                  <c:v>0.23166130833525278</c:v>
                </c:pt>
                <c:pt idx="16">
                  <c:v>0.18932475410784022</c:v>
                </c:pt>
                <c:pt idx="17">
                  <c:v>0.20080605057634049</c:v>
                </c:pt>
                <c:pt idx="18">
                  <c:v>0.13410444479452321</c:v>
                </c:pt>
                <c:pt idx="19">
                  <c:v>0.48172206129720019</c:v>
                </c:pt>
                <c:pt idx="20">
                  <c:v>0.19812129339589646</c:v>
                </c:pt>
                <c:pt idx="21">
                  <c:v>0.23085700697807665</c:v>
                </c:pt>
                <c:pt idx="22">
                  <c:v>0.13170510282924974</c:v>
                </c:pt>
                <c:pt idx="23">
                  <c:v>0.31030103190546976</c:v>
                </c:pt>
                <c:pt idx="24">
                  <c:v>0.16809762979244036</c:v>
                </c:pt>
                <c:pt idx="25">
                  <c:v>-3.9981263843509751E-2</c:v>
                </c:pt>
                <c:pt idx="26">
                  <c:v>2.3758330455977639E-2</c:v>
                </c:pt>
                <c:pt idx="27">
                  <c:v>-5.5086830521412278E-2</c:v>
                </c:pt>
                <c:pt idx="28">
                  <c:v>-5.2495030885724603E-2</c:v>
                </c:pt>
                <c:pt idx="29">
                  <c:v>5.8488019457797247E-2</c:v>
                </c:pt>
                <c:pt idx="30">
                  <c:v>-5.2671217947075633E-3</c:v>
                </c:pt>
                <c:pt idx="31">
                  <c:v>-0.30586115576688044</c:v>
                </c:pt>
                <c:pt idx="32">
                  <c:v>-0.36582585487925501</c:v>
                </c:pt>
                <c:pt idx="33">
                  <c:v>-0.35451556451457256</c:v>
                </c:pt>
                <c:pt idx="34">
                  <c:v>-0.52382594900582546</c:v>
                </c:pt>
                <c:pt idx="35">
                  <c:v>-0.41225157553872771</c:v>
                </c:pt>
                <c:pt idx="36">
                  <c:v>-0.4506667216220106</c:v>
                </c:pt>
                <c:pt idx="37">
                  <c:v>-0.225335530596245</c:v>
                </c:pt>
                <c:pt idx="38">
                  <c:v>-0.38382321898708271</c:v>
                </c:pt>
                <c:pt idx="39">
                  <c:v>-0.37003368092698485</c:v>
                </c:pt>
                <c:pt idx="40">
                  <c:v>-0.61715445883385289</c:v>
                </c:pt>
                <c:pt idx="41">
                  <c:v>-0.27672955391771747</c:v>
                </c:pt>
                <c:pt idx="42">
                  <c:v>-7.6113670800599831E-2</c:v>
                </c:pt>
                <c:pt idx="43">
                  <c:v>-0.24250855682358763</c:v>
                </c:pt>
                <c:pt idx="44">
                  <c:v>-0.10835867322417503</c:v>
                </c:pt>
                <c:pt idx="45">
                  <c:v>-9.5935382542197356E-2</c:v>
                </c:pt>
                <c:pt idx="46">
                  <c:v>-0.12938229100834242</c:v>
                </c:pt>
                <c:pt idx="47">
                  <c:v>-2.1902056506795109E-2</c:v>
                </c:pt>
                <c:pt idx="48">
                  <c:v>-3.6449643610187543E-2</c:v>
                </c:pt>
                <c:pt idx="49">
                  <c:v>-2.6285349288042603E-2</c:v>
                </c:pt>
                <c:pt idx="50">
                  <c:v>-3.5166509577897909E-2</c:v>
                </c:pt>
                <c:pt idx="51">
                  <c:v>-0.2003173533987499</c:v>
                </c:pt>
                <c:pt idx="52">
                  <c:v>-0.42916529524088265</c:v>
                </c:pt>
                <c:pt idx="53">
                  <c:v>-0.36555004964934712</c:v>
                </c:pt>
                <c:pt idx="54">
                  <c:v>-0.40431348262531497</c:v>
                </c:pt>
                <c:pt idx="55">
                  <c:v>-0.39149536760672765</c:v>
                </c:pt>
                <c:pt idx="56">
                  <c:v>-0.46965389992121498</c:v>
                </c:pt>
                <c:pt idx="57">
                  <c:v>-0.26595343118458015</c:v>
                </c:pt>
                <c:pt idx="58">
                  <c:v>-0.41581990892505249</c:v>
                </c:pt>
                <c:pt idx="59">
                  <c:v>-0.37211923999607954</c:v>
                </c:pt>
                <c:pt idx="60">
                  <c:v>-0.1526789489273499</c:v>
                </c:pt>
                <c:pt idx="61">
                  <c:v>-0.33923801579904467</c:v>
                </c:pt>
                <c:pt idx="62">
                  <c:v>-0.24928582831481494</c:v>
                </c:pt>
                <c:pt idx="63">
                  <c:v>-0.41623794253428992</c:v>
                </c:pt>
                <c:pt idx="64">
                  <c:v>-0.47203852138542013</c:v>
                </c:pt>
                <c:pt idx="65">
                  <c:v>-0.42413126054328254</c:v>
                </c:pt>
                <c:pt idx="66">
                  <c:v>-0.20867768028571954</c:v>
                </c:pt>
                <c:pt idx="67">
                  <c:v>-0.31342879219156439</c:v>
                </c:pt>
                <c:pt idx="68">
                  <c:v>-0.24294270487327063</c:v>
                </c:pt>
                <c:pt idx="69">
                  <c:v>2.331036768079997E-3</c:v>
                </c:pt>
                <c:pt idx="70">
                  <c:v>0.39857447523706924</c:v>
                </c:pt>
                <c:pt idx="71">
                  <c:v>0.42084882261830714</c:v>
                </c:pt>
                <c:pt idx="72">
                  <c:v>0.63504714628478975</c:v>
                </c:pt>
                <c:pt idx="73">
                  <c:v>0.93224007391827612</c:v>
                </c:pt>
                <c:pt idx="74">
                  <c:v>0.78359956804825259</c:v>
                </c:pt>
                <c:pt idx="75">
                  <c:v>1.0387431340506792</c:v>
                </c:pt>
                <c:pt idx="76">
                  <c:v>0.87743226275811992</c:v>
                </c:pt>
                <c:pt idx="77">
                  <c:v>0.81626523221256519</c:v>
                </c:pt>
                <c:pt idx="78">
                  <c:v>1.1873048950664424</c:v>
                </c:pt>
                <c:pt idx="79">
                  <c:v>1.5215486053984248</c:v>
                </c:pt>
                <c:pt idx="80">
                  <c:v>1.760707691568725</c:v>
                </c:pt>
                <c:pt idx="81">
                  <c:v>1.2439841167120473</c:v>
                </c:pt>
                <c:pt idx="82">
                  <c:v>0.99042289329085964</c:v>
                </c:pt>
                <c:pt idx="83">
                  <c:v>0.91778043248170516</c:v>
                </c:pt>
                <c:pt idx="84">
                  <c:v>1.2009552304937534</c:v>
                </c:pt>
                <c:pt idx="85">
                  <c:v>0.82627628112363727</c:v>
                </c:pt>
                <c:pt idx="86">
                  <c:v>0.73873771471134475</c:v>
                </c:pt>
                <c:pt idx="87">
                  <c:v>1.1150180187952952</c:v>
                </c:pt>
                <c:pt idx="88">
                  <c:v>0.83693066464808208</c:v>
                </c:pt>
                <c:pt idx="89">
                  <c:v>0.75600328922470261</c:v>
                </c:pt>
                <c:pt idx="90">
                  <c:v>0.9279614785004231</c:v>
                </c:pt>
                <c:pt idx="91">
                  <c:v>0.69397886461347991</c:v>
                </c:pt>
                <c:pt idx="92">
                  <c:v>0.91550379727760767</c:v>
                </c:pt>
                <c:pt idx="93">
                  <c:v>0.97671349076021752</c:v>
                </c:pt>
                <c:pt idx="94">
                  <c:v>0.896907968773343</c:v>
                </c:pt>
                <c:pt idx="95">
                  <c:v>0.99420222645801015</c:v>
                </c:pt>
                <c:pt idx="96">
                  <c:v>0.71522119261603212</c:v>
                </c:pt>
                <c:pt idx="97">
                  <c:v>0.80138691744100754</c:v>
                </c:pt>
                <c:pt idx="98">
                  <c:v>0.54586799291326482</c:v>
                </c:pt>
                <c:pt idx="99">
                  <c:v>0.73891621526180273</c:v>
                </c:pt>
                <c:pt idx="100">
                  <c:v>0.84196341943462816</c:v>
                </c:pt>
                <c:pt idx="101">
                  <c:v>1.0159509621213578</c:v>
                </c:pt>
                <c:pt idx="102">
                  <c:v>0.68807486009024732</c:v>
                </c:pt>
                <c:pt idx="103">
                  <c:v>0.83159182242212903</c:v>
                </c:pt>
                <c:pt idx="104">
                  <c:v>0.60124172233400586</c:v>
                </c:pt>
                <c:pt idx="105">
                  <c:v>0.39381458518417922</c:v>
                </c:pt>
                <c:pt idx="106">
                  <c:v>0.57379523079871486</c:v>
                </c:pt>
                <c:pt idx="107">
                  <c:v>0.47011302040300063</c:v>
                </c:pt>
                <c:pt idx="108">
                  <c:v>0.18476536276766442</c:v>
                </c:pt>
                <c:pt idx="109">
                  <c:v>0.68598321846674004</c:v>
                </c:pt>
                <c:pt idx="110">
                  <c:v>0.35532032424956483</c:v>
                </c:pt>
                <c:pt idx="111">
                  <c:v>0.38749448384177221</c:v>
                </c:pt>
                <c:pt idx="112">
                  <c:v>0.25027160185488473</c:v>
                </c:pt>
                <c:pt idx="113">
                  <c:v>0.30469590832827809</c:v>
                </c:pt>
                <c:pt idx="114">
                  <c:v>0.17950048768303528</c:v>
                </c:pt>
                <c:pt idx="115">
                  <c:v>0.43024029004331421</c:v>
                </c:pt>
                <c:pt idx="116">
                  <c:v>7.9956363988429757E-2</c:v>
                </c:pt>
                <c:pt idx="117">
                  <c:v>0.40673343467917178</c:v>
                </c:pt>
                <c:pt idx="118">
                  <c:v>0.66398640520885266</c:v>
                </c:pt>
                <c:pt idx="119">
                  <c:v>0.39341283790300086</c:v>
                </c:pt>
                <c:pt idx="120">
                  <c:v>0.72372052277510779</c:v>
                </c:pt>
                <c:pt idx="121">
                  <c:v>0.23736464497846477</c:v>
                </c:pt>
                <c:pt idx="122">
                  <c:v>0.31785958851854801</c:v>
                </c:pt>
                <c:pt idx="123">
                  <c:v>0.49946353844824731</c:v>
                </c:pt>
                <c:pt idx="124">
                  <c:v>0.4606169555562305</c:v>
                </c:pt>
                <c:pt idx="125">
                  <c:v>0.53927070508823416</c:v>
                </c:pt>
                <c:pt idx="126">
                  <c:v>0.34516461670130738</c:v>
                </c:pt>
                <c:pt idx="127">
                  <c:v>0.34279720693851701</c:v>
                </c:pt>
                <c:pt idx="128">
                  <c:v>0.47742813633067183</c:v>
                </c:pt>
                <c:pt idx="129">
                  <c:v>0.39423796831643276</c:v>
                </c:pt>
                <c:pt idx="130">
                  <c:v>0.1056994330184704</c:v>
                </c:pt>
                <c:pt idx="131">
                  <c:v>0.20368109611028729</c:v>
                </c:pt>
                <c:pt idx="132">
                  <c:v>0.36973280015389243</c:v>
                </c:pt>
                <c:pt idx="133">
                  <c:v>0.15553848402280046</c:v>
                </c:pt>
                <c:pt idx="134">
                  <c:v>0.59538380343824926</c:v>
                </c:pt>
                <c:pt idx="135">
                  <c:v>0.3499393401995281</c:v>
                </c:pt>
                <c:pt idx="136">
                  <c:v>0.42889132818179299</c:v>
                </c:pt>
                <c:pt idx="137">
                  <c:v>0.302400461625985</c:v>
                </c:pt>
                <c:pt idx="138">
                  <c:v>0.61457639429635691</c:v>
                </c:pt>
                <c:pt idx="139">
                  <c:v>0.317035705514364</c:v>
                </c:pt>
                <c:pt idx="140">
                  <c:v>0.26037301014739977</c:v>
                </c:pt>
                <c:pt idx="141">
                  <c:v>0.16593922399797201</c:v>
                </c:pt>
                <c:pt idx="142">
                  <c:v>0.17742390231819716</c:v>
                </c:pt>
                <c:pt idx="143">
                  <c:v>-0.25522910153824796</c:v>
                </c:pt>
                <c:pt idx="144">
                  <c:v>-6.8192629068424715E-2</c:v>
                </c:pt>
                <c:pt idx="145">
                  <c:v>-9.1938384559777653E-2</c:v>
                </c:pt>
                <c:pt idx="146">
                  <c:v>-0.23239009698650293</c:v>
                </c:pt>
                <c:pt idx="147">
                  <c:v>-7.7924727496672119E-2</c:v>
                </c:pt>
                <c:pt idx="148">
                  <c:v>6.6312506452801401E-3</c:v>
                </c:pt>
                <c:pt idx="149">
                  <c:v>-4.8699062317503206E-4</c:v>
                </c:pt>
                <c:pt idx="150">
                  <c:v>1.8128755542130115E-2</c:v>
                </c:pt>
                <c:pt idx="151">
                  <c:v>-2.8481766069289982E-2</c:v>
                </c:pt>
                <c:pt idx="152">
                  <c:v>-0.20043463216380264</c:v>
                </c:pt>
                <c:pt idx="153">
                  <c:v>5.67510576836181E-2</c:v>
                </c:pt>
                <c:pt idx="154">
                  <c:v>-0.26752702646640714</c:v>
                </c:pt>
                <c:pt idx="155">
                  <c:v>-1.7078877719223229E-2</c:v>
                </c:pt>
                <c:pt idx="156">
                  <c:v>-0.23711274431935259</c:v>
                </c:pt>
                <c:pt idx="157">
                  <c:v>-0.14598594129240805</c:v>
                </c:pt>
                <c:pt idx="158">
                  <c:v>-0.24015776246020781</c:v>
                </c:pt>
                <c:pt idx="159">
                  <c:v>-0.45702527062721776</c:v>
                </c:pt>
                <c:pt idx="160">
                  <c:v>-0.27263557278733508</c:v>
                </c:pt>
                <c:pt idx="161">
                  <c:v>-0.32597076988553697</c:v>
                </c:pt>
                <c:pt idx="162">
                  <c:v>-0.48979108050142806</c:v>
                </c:pt>
                <c:pt idx="163">
                  <c:v>-0.5019185711712324</c:v>
                </c:pt>
                <c:pt idx="164">
                  <c:v>-0.38839153400191462</c:v>
                </c:pt>
                <c:pt idx="165">
                  <c:v>-0.61551957586639228</c:v>
                </c:pt>
                <c:pt idx="166">
                  <c:v>-0.57261263371313298</c:v>
                </c:pt>
                <c:pt idx="167">
                  <c:v>-0.4938853986815599</c:v>
                </c:pt>
                <c:pt idx="168">
                  <c:v>-0.70336533120120759</c:v>
                </c:pt>
                <c:pt idx="169">
                  <c:v>-0.74723886431657771</c:v>
                </c:pt>
                <c:pt idx="170">
                  <c:v>-0.62249160571399065</c:v>
                </c:pt>
                <c:pt idx="171">
                  <c:v>-0.63642570071076277</c:v>
                </c:pt>
                <c:pt idx="172">
                  <c:v>-0.54794457973315014</c:v>
                </c:pt>
                <c:pt idx="173">
                  <c:v>-0.77519251753124774</c:v>
                </c:pt>
                <c:pt idx="174">
                  <c:v>-0.83585389771050966</c:v>
                </c:pt>
                <c:pt idx="175">
                  <c:v>-0.73237764742184597</c:v>
                </c:pt>
                <c:pt idx="176">
                  <c:v>-0.67064163011220268</c:v>
                </c:pt>
                <c:pt idx="177">
                  <c:v>-0.52601713640722503</c:v>
                </c:pt>
                <c:pt idx="178">
                  <c:v>-0.42956311820669502</c:v>
                </c:pt>
                <c:pt idx="179">
                  <c:v>-0.50774397974682017</c:v>
                </c:pt>
                <c:pt idx="180">
                  <c:v>-0.6114452467974818</c:v>
                </c:pt>
                <c:pt idx="181">
                  <c:v>-0.59157041537144517</c:v>
                </c:pt>
                <c:pt idx="182">
                  <c:v>-0.55854571561064015</c:v>
                </c:pt>
                <c:pt idx="183">
                  <c:v>-0.40081289382748464</c:v>
                </c:pt>
                <c:pt idx="184">
                  <c:v>-0.60555482929081972</c:v>
                </c:pt>
                <c:pt idx="185">
                  <c:v>-0.4184355042324146</c:v>
                </c:pt>
                <c:pt idx="186">
                  <c:v>-0.54506639408079272</c:v>
                </c:pt>
                <c:pt idx="187">
                  <c:v>-0.58110853900748261</c:v>
                </c:pt>
                <c:pt idx="188">
                  <c:v>-0.50557080629470708</c:v>
                </c:pt>
                <c:pt idx="189">
                  <c:v>-0.62706787416696486</c:v>
                </c:pt>
                <c:pt idx="190">
                  <c:v>-0.45440383061075718</c:v>
                </c:pt>
                <c:pt idx="191">
                  <c:v>-0.21022232983063738</c:v>
                </c:pt>
                <c:pt idx="192">
                  <c:v>-0.35363140398174187</c:v>
                </c:pt>
              </c:numCache>
            </c:numRef>
          </c:val>
          <c:smooth val="0"/>
          <c:extLst>
            <c:ext xmlns:c16="http://schemas.microsoft.com/office/drawing/2014/chart" uri="{C3380CC4-5D6E-409C-BE32-E72D297353CC}">
              <c16:uniqueId val="{00000003-D9A5-48EB-B9CF-414CFA1FF202}"/>
            </c:ext>
          </c:extLst>
        </c:ser>
        <c:dLbls>
          <c:showLegendKey val="0"/>
          <c:showVal val="0"/>
          <c:showCatName val="0"/>
          <c:showSerName val="0"/>
          <c:showPercent val="0"/>
          <c:showBubbleSize val="0"/>
        </c:dLbls>
        <c:marker val="1"/>
        <c:smooth val="0"/>
        <c:axId val="755016912"/>
        <c:axId val="755017456"/>
        <c:extLst/>
      </c:lineChart>
      <c:dateAx>
        <c:axId val="755016912"/>
        <c:scaling>
          <c:orientation val="minMax"/>
          <c:max val="43525"/>
          <c:min val="37987"/>
        </c:scaling>
        <c:delete val="0"/>
        <c:axPos val="b"/>
        <c:numFmt formatCode="yyyy" sourceLinked="0"/>
        <c:majorTickMark val="out"/>
        <c:minorTickMark val="none"/>
        <c:tickLblPos val="low"/>
        <c:spPr>
          <a:ln w="9525">
            <a:solidFill>
              <a:srgbClr val="000000"/>
            </a:solidFill>
            <a:prstDash val="solid"/>
          </a:ln>
        </c:spPr>
        <c:txPr>
          <a:bodyPr rot="-5400000" vert="horz"/>
          <a:lstStyle/>
          <a:p>
            <a:pPr>
              <a:defRPr>
                <a:solidFill>
                  <a:srgbClr val="182B47"/>
                </a:solidFill>
              </a:defRPr>
            </a:pPr>
            <a:endParaRPr lang="es-MX"/>
          </a:p>
        </c:txPr>
        <c:crossAx val="755017456"/>
        <c:crosses val="autoZero"/>
        <c:auto val="1"/>
        <c:lblOffset val="100"/>
        <c:baseTimeUnit val="months"/>
        <c:majorUnit val="24"/>
        <c:majorTimeUnit val="months"/>
      </c:dateAx>
      <c:valAx>
        <c:axId val="755017456"/>
        <c:scaling>
          <c:orientation val="minMax"/>
          <c:min val="-2"/>
        </c:scaling>
        <c:delete val="0"/>
        <c:axPos val="r"/>
        <c:majorGridlines>
          <c:spPr>
            <a:ln w="9525">
              <a:solidFill>
                <a:srgbClr val="969696"/>
              </a:solidFill>
              <a:prstDash val="lgDash"/>
            </a:ln>
          </c:spPr>
        </c:majorGridlines>
        <c:numFmt formatCode="0.0" sourceLinked="0"/>
        <c:majorTickMark val="out"/>
        <c:minorTickMark val="none"/>
        <c:tickLblPos val="nextTo"/>
        <c:spPr>
          <a:ln w="9525">
            <a:solidFill>
              <a:srgbClr val="000000"/>
            </a:solidFill>
            <a:prstDash val="solid"/>
          </a:ln>
        </c:spPr>
        <c:txPr>
          <a:bodyPr/>
          <a:lstStyle/>
          <a:p>
            <a:pPr>
              <a:defRPr>
                <a:solidFill>
                  <a:srgbClr val="182B47"/>
                </a:solidFill>
              </a:defRPr>
            </a:pPr>
            <a:endParaRPr lang="es-MX"/>
          </a:p>
        </c:txPr>
        <c:crossAx val="755016912"/>
        <c:crosses val="max"/>
        <c:crossBetween val="midCat"/>
      </c:valAx>
      <c:spPr>
        <a:noFill/>
        <a:ln w="25400">
          <a:noFill/>
        </a:ln>
      </c:spPr>
    </c:plotArea>
    <c:plotVisOnly val="1"/>
    <c:dispBlanksAs val="gap"/>
    <c:showDLblsOverMax val="0"/>
  </c:chart>
  <c:spPr>
    <a:noFill/>
    <a:ln w="6350">
      <a:noFill/>
    </a:ln>
  </c:spPr>
  <c:txPr>
    <a:bodyPr/>
    <a:lstStyle/>
    <a:p>
      <a:pPr>
        <a:defRPr sz="1200">
          <a:solidFill>
            <a:srgbClr val="182B47"/>
          </a:solidFill>
        </a:defRPr>
      </a:pPr>
      <a:endParaRPr lang="es-MX"/>
    </a:p>
  </c:txPr>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985539499383195E-2"/>
          <c:y val="2.340338230547517E-2"/>
          <c:w val="0.88774253912632317"/>
          <c:h val="0.86976692467209282"/>
        </c:manualLayout>
      </c:layout>
      <c:barChart>
        <c:barDir val="col"/>
        <c:grouping val="clustered"/>
        <c:varyColors val="0"/>
        <c:ser>
          <c:idx val="0"/>
          <c:order val="0"/>
          <c:tx>
            <c:strRef>
              <c:f>Series!$A$44</c:f>
              <c:strCache>
                <c:ptCount val="1"/>
                <c:pt idx="0">
                  <c:v>Nacional</c:v>
                </c:pt>
              </c:strCache>
            </c:strRef>
          </c:tx>
          <c:spPr>
            <a:solidFill>
              <a:srgbClr val="FFFFFF">
                <a:lumMod val="75000"/>
              </a:srgbClr>
            </a:solidFill>
            <a:ln>
              <a:noFill/>
            </a:ln>
            <a:effectLst/>
          </c:spPr>
          <c:invertIfNegative val="0"/>
          <c:cat>
            <c:numRef>
              <c:f>Series!$A$16:$A$40</c:f>
              <c:numCache>
                <c:formatCode>mmm\-yy</c:formatCode>
                <c:ptCount val="25"/>
                <c:pt idx="0">
                  <c:v>42736</c:v>
                </c:pt>
                <c:pt idx="1">
                  <c:v>42767</c:v>
                </c:pt>
                <c:pt idx="2">
                  <c:v>42795</c:v>
                </c:pt>
                <c:pt idx="3">
                  <c:v>42826</c:v>
                </c:pt>
                <c:pt idx="4">
                  <c:v>42856</c:v>
                </c:pt>
                <c:pt idx="5">
                  <c:v>42887</c:v>
                </c:pt>
                <c:pt idx="6">
                  <c:v>42917</c:v>
                </c:pt>
                <c:pt idx="7">
                  <c:v>42948</c:v>
                </c:pt>
                <c:pt idx="8">
                  <c:v>42979</c:v>
                </c:pt>
                <c:pt idx="9">
                  <c:v>43009</c:v>
                </c:pt>
                <c:pt idx="10">
                  <c:v>43040</c:v>
                </c:pt>
                <c:pt idx="11">
                  <c:v>43070</c:v>
                </c:pt>
                <c:pt idx="12">
                  <c:v>43101</c:v>
                </c:pt>
                <c:pt idx="13">
                  <c:v>43132</c:v>
                </c:pt>
                <c:pt idx="14">
                  <c:v>43160</c:v>
                </c:pt>
                <c:pt idx="15">
                  <c:v>43191</c:v>
                </c:pt>
                <c:pt idx="16">
                  <c:v>43221</c:v>
                </c:pt>
                <c:pt idx="17">
                  <c:v>43252</c:v>
                </c:pt>
                <c:pt idx="18">
                  <c:v>43282</c:v>
                </c:pt>
                <c:pt idx="19">
                  <c:v>43313</c:v>
                </c:pt>
                <c:pt idx="20">
                  <c:v>43344</c:v>
                </c:pt>
                <c:pt idx="21">
                  <c:v>43374</c:v>
                </c:pt>
                <c:pt idx="22">
                  <c:v>43405</c:v>
                </c:pt>
                <c:pt idx="23">
                  <c:v>43435</c:v>
                </c:pt>
                <c:pt idx="24">
                  <c:v>43466</c:v>
                </c:pt>
              </c:numCache>
            </c:numRef>
          </c:cat>
          <c:val>
            <c:numRef>
              <c:f>Series!$E$16:$E$40</c:f>
              <c:numCache>
                <c:formatCode>#,##0.0</c:formatCode>
                <c:ptCount val="25"/>
                <c:pt idx="0">
                  <c:v>4.0559724073463457</c:v>
                </c:pt>
                <c:pt idx="1">
                  <c:v>4.3264335692111899</c:v>
                </c:pt>
                <c:pt idx="2">
                  <c:v>4.4922708034013539</c:v>
                </c:pt>
                <c:pt idx="3">
                  <c:v>4.8716728843128294</c:v>
                </c:pt>
                <c:pt idx="4">
                  <c:v>5.0082890815417898</c:v>
                </c:pt>
                <c:pt idx="5">
                  <c:v>4.8337957105546252</c:v>
                </c:pt>
                <c:pt idx="6">
                  <c:v>4.8473027698116624</c:v>
                </c:pt>
                <c:pt idx="7">
                  <c:v>4.7971923927208735</c:v>
                </c:pt>
                <c:pt idx="8">
                  <c:v>4.9973149698328854</c:v>
                </c:pt>
                <c:pt idx="9">
                  <c:v>5.0813588352840497</c:v>
                </c:pt>
                <c:pt idx="10">
                  <c:v>4.9230267018810991</c:v>
                </c:pt>
                <c:pt idx="11">
                  <c:v>5.5264396673466223</c:v>
                </c:pt>
                <c:pt idx="12">
                  <c:v>5.1253063032080206</c:v>
                </c:pt>
                <c:pt idx="13">
                  <c:v>5.4144469707403857</c:v>
                </c:pt>
                <c:pt idx="14">
                  <c:v>5.9396824827100829</c:v>
                </c:pt>
                <c:pt idx="15">
                  <c:v>5.838328476314075</c:v>
                </c:pt>
                <c:pt idx="16">
                  <c:v>5.4345449693767591</c:v>
                </c:pt>
                <c:pt idx="17">
                  <c:v>5.7552972534952005</c:v>
                </c:pt>
                <c:pt idx="18">
                  <c:v>5.9468839567798</c:v>
                </c:pt>
                <c:pt idx="19">
                  <c:v>5.9208012489618227</c:v>
                </c:pt>
                <c:pt idx="20">
                  <c:v>5.8395258581786607</c:v>
                </c:pt>
                <c:pt idx="21">
                  <c:v>5.8347671224606756</c:v>
                </c:pt>
                <c:pt idx="22">
                  <c:v>5.912735353292689</c:v>
                </c:pt>
                <c:pt idx="23">
                  <c:v>5.3797656575269173</c:v>
                </c:pt>
                <c:pt idx="24">
                  <c:v>6.9403349515957586</c:v>
                </c:pt>
              </c:numCache>
            </c:numRef>
          </c:val>
          <c:extLst>
            <c:ext xmlns:c16="http://schemas.microsoft.com/office/drawing/2014/chart" uri="{C3380CC4-5D6E-409C-BE32-E72D297353CC}">
              <c16:uniqueId val="{00000000-E897-4308-A2E4-AE4F14E711EA}"/>
            </c:ext>
          </c:extLst>
        </c:ser>
        <c:dLbls>
          <c:showLegendKey val="0"/>
          <c:showVal val="0"/>
          <c:showCatName val="0"/>
          <c:showSerName val="0"/>
          <c:showPercent val="0"/>
          <c:showBubbleSize val="0"/>
        </c:dLbls>
        <c:gapWidth val="37"/>
        <c:overlap val="50"/>
        <c:axId val="755020720"/>
        <c:axId val="755013648"/>
      </c:barChart>
      <c:lineChart>
        <c:grouping val="standard"/>
        <c:varyColors val="0"/>
        <c:ser>
          <c:idx val="1"/>
          <c:order val="1"/>
          <c:tx>
            <c:strRef>
              <c:f>Series!$A$45</c:f>
              <c:strCache>
                <c:ptCount val="1"/>
                <c:pt idx="0">
                  <c:v> Frontera Norte 3/</c:v>
                </c:pt>
              </c:strCache>
            </c:strRef>
          </c:tx>
          <c:spPr>
            <a:ln w="31750" cap="rnd">
              <a:solidFill>
                <a:srgbClr val="00B050"/>
              </a:solidFill>
              <a:round/>
            </a:ln>
            <a:effectLst/>
          </c:spPr>
          <c:marker>
            <c:symbol val="none"/>
          </c:marker>
          <c:cat>
            <c:numRef>
              <c:f>Series!$A$16:$A$40</c:f>
              <c:numCache>
                <c:formatCode>mmm\-yy</c:formatCode>
                <c:ptCount val="25"/>
                <c:pt idx="0">
                  <c:v>42736</c:v>
                </c:pt>
                <c:pt idx="1">
                  <c:v>42767</c:v>
                </c:pt>
                <c:pt idx="2">
                  <c:v>42795</c:v>
                </c:pt>
                <c:pt idx="3">
                  <c:v>42826</c:v>
                </c:pt>
                <c:pt idx="4">
                  <c:v>42856</c:v>
                </c:pt>
                <c:pt idx="5">
                  <c:v>42887</c:v>
                </c:pt>
                <c:pt idx="6">
                  <c:v>42917</c:v>
                </c:pt>
                <c:pt idx="7">
                  <c:v>42948</c:v>
                </c:pt>
                <c:pt idx="8">
                  <c:v>42979</c:v>
                </c:pt>
                <c:pt idx="9">
                  <c:v>43009</c:v>
                </c:pt>
                <c:pt idx="10">
                  <c:v>43040</c:v>
                </c:pt>
                <c:pt idx="11">
                  <c:v>43070</c:v>
                </c:pt>
                <c:pt idx="12">
                  <c:v>43101</c:v>
                </c:pt>
                <c:pt idx="13">
                  <c:v>43132</c:v>
                </c:pt>
                <c:pt idx="14">
                  <c:v>43160</c:v>
                </c:pt>
                <c:pt idx="15">
                  <c:v>43191</c:v>
                </c:pt>
                <c:pt idx="16">
                  <c:v>43221</c:v>
                </c:pt>
                <c:pt idx="17">
                  <c:v>43252</c:v>
                </c:pt>
                <c:pt idx="18">
                  <c:v>43282</c:v>
                </c:pt>
                <c:pt idx="19">
                  <c:v>43313</c:v>
                </c:pt>
                <c:pt idx="20">
                  <c:v>43344</c:v>
                </c:pt>
                <c:pt idx="21">
                  <c:v>43374</c:v>
                </c:pt>
                <c:pt idx="22">
                  <c:v>43405</c:v>
                </c:pt>
                <c:pt idx="23">
                  <c:v>43435</c:v>
                </c:pt>
                <c:pt idx="24">
                  <c:v>43466</c:v>
                </c:pt>
              </c:numCache>
            </c:numRef>
          </c:cat>
          <c:val>
            <c:numRef>
              <c:f>Series!$F$16:$F$40</c:f>
              <c:numCache>
                <c:formatCode>#,##0.0</c:formatCode>
                <c:ptCount val="25"/>
                <c:pt idx="0">
                  <c:v>7.1271778635108944</c:v>
                </c:pt>
                <c:pt idx="1">
                  <c:v>7.2414885698034936</c:v>
                </c:pt>
                <c:pt idx="2">
                  <c:v>7.7502519930376224</c:v>
                </c:pt>
                <c:pt idx="3">
                  <c:v>8.0165520960254497</c:v>
                </c:pt>
                <c:pt idx="4">
                  <c:v>7.6131478351169335</c:v>
                </c:pt>
                <c:pt idx="5">
                  <c:v>7.4544392581502592</c:v>
                </c:pt>
                <c:pt idx="6">
                  <c:v>7.5220807936426866</c:v>
                </c:pt>
                <c:pt idx="7">
                  <c:v>7.4329298084212496</c:v>
                </c:pt>
                <c:pt idx="8">
                  <c:v>6.9983663185857097</c:v>
                </c:pt>
                <c:pt idx="9">
                  <c:v>7.2036272069831568</c:v>
                </c:pt>
                <c:pt idx="10">
                  <c:v>6.4227011887734591</c:v>
                </c:pt>
                <c:pt idx="11">
                  <c:v>6.813700175191471</c:v>
                </c:pt>
                <c:pt idx="12">
                  <c:v>6.2269158533536597</c:v>
                </c:pt>
                <c:pt idx="13">
                  <c:v>6.3605284646212539</c:v>
                </c:pt>
                <c:pt idx="14">
                  <c:v>6.3990124721284616</c:v>
                </c:pt>
                <c:pt idx="15">
                  <c:v>6.3212455744161531</c:v>
                </c:pt>
                <c:pt idx="16">
                  <c:v>6.6490404640009046</c:v>
                </c:pt>
                <c:pt idx="17">
                  <c:v>7.0578087556039577</c:v>
                </c:pt>
                <c:pt idx="18">
                  <c:v>6.5968486683503897</c:v>
                </c:pt>
                <c:pt idx="19">
                  <c:v>6.4444547697610517</c:v>
                </c:pt>
                <c:pt idx="20">
                  <c:v>6.8153355651771932</c:v>
                </c:pt>
                <c:pt idx="21">
                  <c:v>6.6798880638321094</c:v>
                </c:pt>
                <c:pt idx="22">
                  <c:v>7.2143211694134948</c:v>
                </c:pt>
                <c:pt idx="23">
                  <c:v>7.0030187317067885</c:v>
                </c:pt>
                <c:pt idx="24">
                  <c:v>14.194766422060894</c:v>
                </c:pt>
              </c:numCache>
            </c:numRef>
          </c:val>
          <c:smooth val="0"/>
          <c:extLst>
            <c:ext xmlns:c16="http://schemas.microsoft.com/office/drawing/2014/chart" uri="{C3380CC4-5D6E-409C-BE32-E72D297353CC}">
              <c16:uniqueId val="{00000001-E897-4308-A2E4-AE4F14E711EA}"/>
            </c:ext>
          </c:extLst>
        </c:ser>
        <c:ser>
          <c:idx val="2"/>
          <c:order val="2"/>
          <c:tx>
            <c:strRef>
              <c:f>Series!$A$46</c:f>
              <c:strCache>
                <c:ptCount val="1"/>
                <c:pt idx="0">
                  <c:v> Resto</c:v>
                </c:pt>
              </c:strCache>
            </c:strRef>
          </c:tx>
          <c:spPr>
            <a:ln w="38100" cap="rnd">
              <a:solidFill>
                <a:srgbClr val="7030A0"/>
              </a:solidFill>
              <a:round/>
            </a:ln>
            <a:effectLst/>
          </c:spPr>
          <c:marker>
            <c:symbol val="none"/>
          </c:marker>
          <c:cat>
            <c:numRef>
              <c:f>Series!$A$16:$A$40</c:f>
              <c:numCache>
                <c:formatCode>mmm\-yy</c:formatCode>
                <c:ptCount val="25"/>
                <c:pt idx="0">
                  <c:v>42736</c:v>
                </c:pt>
                <c:pt idx="1">
                  <c:v>42767</c:v>
                </c:pt>
                <c:pt idx="2">
                  <c:v>42795</c:v>
                </c:pt>
                <c:pt idx="3">
                  <c:v>42826</c:v>
                </c:pt>
                <c:pt idx="4">
                  <c:v>42856</c:v>
                </c:pt>
                <c:pt idx="5">
                  <c:v>42887</c:v>
                </c:pt>
                <c:pt idx="6">
                  <c:v>42917</c:v>
                </c:pt>
                <c:pt idx="7">
                  <c:v>42948</c:v>
                </c:pt>
                <c:pt idx="8">
                  <c:v>42979</c:v>
                </c:pt>
                <c:pt idx="9">
                  <c:v>43009</c:v>
                </c:pt>
                <c:pt idx="10">
                  <c:v>43040</c:v>
                </c:pt>
                <c:pt idx="11">
                  <c:v>43070</c:v>
                </c:pt>
                <c:pt idx="12">
                  <c:v>43101</c:v>
                </c:pt>
                <c:pt idx="13">
                  <c:v>43132</c:v>
                </c:pt>
                <c:pt idx="14">
                  <c:v>43160</c:v>
                </c:pt>
                <c:pt idx="15">
                  <c:v>43191</c:v>
                </c:pt>
                <c:pt idx="16">
                  <c:v>43221</c:v>
                </c:pt>
                <c:pt idx="17">
                  <c:v>43252</c:v>
                </c:pt>
                <c:pt idx="18">
                  <c:v>43282</c:v>
                </c:pt>
                <c:pt idx="19">
                  <c:v>43313</c:v>
                </c:pt>
                <c:pt idx="20">
                  <c:v>43344</c:v>
                </c:pt>
                <c:pt idx="21">
                  <c:v>43374</c:v>
                </c:pt>
                <c:pt idx="22">
                  <c:v>43405</c:v>
                </c:pt>
                <c:pt idx="23">
                  <c:v>43435</c:v>
                </c:pt>
                <c:pt idx="24">
                  <c:v>43466</c:v>
                </c:pt>
              </c:numCache>
            </c:numRef>
          </c:cat>
          <c:val>
            <c:numRef>
              <c:f>Series!$G$16:$G$40</c:f>
              <c:numCache>
                <c:formatCode>#,##0.0</c:formatCode>
                <c:ptCount val="25"/>
                <c:pt idx="0">
                  <c:v>3.7452189210847848</c:v>
                </c:pt>
                <c:pt idx="1">
                  <c:v>4.0345839885561645</c:v>
                </c:pt>
                <c:pt idx="2">
                  <c:v>4.1567726325849321</c:v>
                </c:pt>
                <c:pt idx="3">
                  <c:v>4.5448164209815616</c:v>
                </c:pt>
                <c:pt idx="4">
                  <c:v>4.7369228766832805</c:v>
                </c:pt>
                <c:pt idx="5">
                  <c:v>4.5597698041164136</c:v>
                </c:pt>
                <c:pt idx="6">
                  <c:v>4.5640723851656304</c:v>
                </c:pt>
                <c:pt idx="7">
                  <c:v>4.5173522234713772</c:v>
                </c:pt>
                <c:pt idx="8">
                  <c:v>4.7826735265905427</c:v>
                </c:pt>
                <c:pt idx="9">
                  <c:v>4.8520607180788033</c:v>
                </c:pt>
                <c:pt idx="10">
                  <c:v>4.7589491943769531</c:v>
                </c:pt>
                <c:pt idx="11">
                  <c:v>5.3876817813090838</c:v>
                </c:pt>
                <c:pt idx="12">
                  <c:v>5.0081980645366997</c:v>
                </c:pt>
                <c:pt idx="13">
                  <c:v>5.3116930027688198</c:v>
                </c:pt>
                <c:pt idx="14">
                  <c:v>5.8897502364351624</c:v>
                </c:pt>
                <c:pt idx="15">
                  <c:v>5.7841992782741585</c:v>
                </c:pt>
                <c:pt idx="16">
                  <c:v>5.30137949015446</c:v>
                </c:pt>
                <c:pt idx="17">
                  <c:v>5.6109310866670086</c:v>
                </c:pt>
                <c:pt idx="18">
                  <c:v>5.8757846262142976</c:v>
                </c:pt>
                <c:pt idx="19">
                  <c:v>5.8658584010090351</c:v>
                </c:pt>
                <c:pt idx="20">
                  <c:v>5.7335580706743769</c:v>
                </c:pt>
                <c:pt idx="21">
                  <c:v>5.7445363338799922</c:v>
                </c:pt>
                <c:pt idx="22">
                  <c:v>5.7718083391409039</c:v>
                </c:pt>
                <c:pt idx="23">
                  <c:v>5.2033271198318687</c:v>
                </c:pt>
                <c:pt idx="24">
                  <c:v>6.1478499694694477</c:v>
                </c:pt>
              </c:numCache>
            </c:numRef>
          </c:val>
          <c:smooth val="0"/>
          <c:extLst>
            <c:ext xmlns:c16="http://schemas.microsoft.com/office/drawing/2014/chart" uri="{C3380CC4-5D6E-409C-BE32-E72D297353CC}">
              <c16:uniqueId val="{00000002-E897-4308-A2E4-AE4F14E711EA}"/>
            </c:ext>
          </c:extLst>
        </c:ser>
        <c:dLbls>
          <c:showLegendKey val="0"/>
          <c:showVal val="0"/>
          <c:showCatName val="0"/>
          <c:showSerName val="0"/>
          <c:showPercent val="0"/>
          <c:showBubbleSize val="0"/>
        </c:dLbls>
        <c:marker val="1"/>
        <c:smooth val="0"/>
        <c:axId val="755020720"/>
        <c:axId val="755013648"/>
      </c:lineChart>
      <c:dateAx>
        <c:axId val="755020720"/>
        <c:scaling>
          <c:orientation val="minMax"/>
          <c:min val="42736"/>
        </c:scaling>
        <c:delete val="0"/>
        <c:axPos val="b"/>
        <c:numFmt formatCode="yyyy" sourceLinked="0"/>
        <c:majorTickMark val="out"/>
        <c:minorTickMark val="none"/>
        <c:tickLblPos val="low"/>
        <c:spPr>
          <a:noFill/>
          <a:ln w="9525" cap="flat" cmpd="sng" algn="ctr">
            <a:solidFill>
              <a:srgbClr val="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55013648"/>
        <c:crosses val="autoZero"/>
        <c:auto val="1"/>
        <c:lblOffset val="100"/>
        <c:baseTimeUnit val="months"/>
        <c:majorUnit val="12"/>
        <c:majorTimeUnit val="months"/>
        <c:minorUnit val="12"/>
      </c:dateAx>
      <c:valAx>
        <c:axId val="755013648"/>
        <c:scaling>
          <c:orientation val="minMax"/>
          <c:max val="15"/>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w="9525">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55020720"/>
        <c:crosses val="max"/>
        <c:crossBetween val="between"/>
        <c:majorUnit val="3"/>
      </c:valAx>
      <c:spPr>
        <a:noFill/>
        <a:ln>
          <a:noFill/>
        </a:ln>
        <a:effectLst/>
      </c:spPr>
    </c:plotArea>
    <c:plotVisOnly val="1"/>
    <c:dispBlanksAs val="gap"/>
    <c:showDLblsOverMax val="0"/>
  </c:chart>
  <c:spPr>
    <a:noFill/>
    <a:ln w="9525" cap="flat" cmpd="sng" algn="ctr">
      <a:noFill/>
      <a:round/>
    </a:ln>
    <a:effectLst/>
  </c:spPr>
  <c:txPr>
    <a:bodyPr/>
    <a:lstStyle/>
    <a:p>
      <a:pPr>
        <a:defRPr sz="700">
          <a:solidFill>
            <a:sysClr val="windowText" lastClr="000000"/>
          </a:solidFill>
        </a:defRPr>
      </a:pPr>
      <a:endParaRPr lang="es-MX"/>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3612804878048776E-2"/>
          <c:y val="3.1807832422586522E-2"/>
          <c:w val="0.90606437908496729"/>
          <c:h val="0.80567888888888894"/>
        </c:manualLayout>
      </c:layout>
      <c:barChart>
        <c:barDir val="col"/>
        <c:grouping val="stacked"/>
        <c:varyColors val="0"/>
        <c:ser>
          <c:idx val="1"/>
          <c:order val="1"/>
          <c:tx>
            <c:v>Internas</c:v>
          </c:tx>
          <c:spPr>
            <a:solidFill>
              <a:srgbClr val="6D3A77"/>
            </a:solidFill>
            <a:ln>
              <a:noFill/>
            </a:ln>
            <a:effectLst/>
          </c:spPr>
          <c:invertIfNegative val="0"/>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mn-lt"/>
                    <a:ea typeface="+mn-ea"/>
                    <a:cs typeface="+mn-cs"/>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'11-feb trim (IT)'!$C$2:$L$2</c:f>
              <c:strCache>
                <c:ptCount val="6"/>
                <c:pt idx="0">
                  <c:v>2013</c:v>
                </c:pt>
                <c:pt idx="1">
                  <c:v>2014</c:v>
                </c:pt>
                <c:pt idx="2">
                  <c:v>2015</c:v>
                </c:pt>
                <c:pt idx="3">
                  <c:v>2016</c:v>
                </c:pt>
                <c:pt idx="4">
                  <c:v>2017</c:v>
                </c:pt>
                <c:pt idx="5">
                  <c:v>2018</c:v>
                </c:pt>
              </c:strCache>
            </c:strRef>
          </c:cat>
          <c:val>
            <c:numRef>
              <c:f>'11-feb trim (IT)'!$C$5:$L$5</c:f>
              <c:numCache>
                <c:formatCode>#,##0.0</c:formatCode>
                <c:ptCount val="6"/>
                <c:pt idx="0">
                  <c:v>5.7404202604630239</c:v>
                </c:pt>
                <c:pt idx="1">
                  <c:v>5.6337175416164786</c:v>
                </c:pt>
                <c:pt idx="2">
                  <c:v>4.6208930506942245</c:v>
                </c:pt>
                <c:pt idx="3">
                  <c:v>5.4657278822393014</c:v>
                </c:pt>
                <c:pt idx="4">
                  <c:v>6.499836314999266</c:v>
                </c:pt>
                <c:pt idx="5">
                  <c:v>4.098996744703534</c:v>
                </c:pt>
              </c:numCache>
            </c:numRef>
          </c:val>
          <c:extLst>
            <c:ext xmlns:c16="http://schemas.microsoft.com/office/drawing/2014/chart" uri="{C3380CC4-5D6E-409C-BE32-E72D297353CC}">
              <c16:uniqueId val="{00000000-B45F-4045-BE3D-87421F2BA2BC}"/>
            </c:ext>
          </c:extLst>
        </c:ser>
        <c:ser>
          <c:idx val="2"/>
          <c:order val="2"/>
          <c:tx>
            <c:v>Externas</c:v>
          </c:tx>
          <c:spPr>
            <a:solidFill>
              <a:schemeClr val="accent2"/>
            </a:solidFill>
            <a:ln>
              <a:noFill/>
            </a:ln>
            <a:effectLst/>
          </c:spPr>
          <c:invertIfNegative val="0"/>
          <c:dLbls>
            <c:dLbl>
              <c:idx val="2"/>
              <c:layout>
                <c:manualLayout>
                  <c:x val="0"/>
                  <c:y val="1.41111111111110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45F-4045-BE3D-87421F2BA2BC}"/>
                </c:ext>
              </c:extLst>
            </c:dLbl>
            <c:dLbl>
              <c:idx val="4"/>
              <c:layout>
                <c:manualLayout>
                  <c:x val="0"/>
                  <c:y val="7.055555555555555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45F-4045-BE3D-87421F2BA2BC}"/>
                </c:ext>
              </c:extLst>
            </c:dLbl>
            <c:dLbl>
              <c:idx val="5"/>
              <c:layout>
                <c:manualLayout>
                  <c:x val="0"/>
                  <c:y val="1.411111111111111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45F-4045-BE3D-87421F2BA2BC}"/>
                </c:ext>
              </c:extLst>
            </c:dLbl>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mn-lt"/>
                    <a:ea typeface="+mn-ea"/>
                    <a:cs typeface="+mn-cs"/>
                  </a:defRPr>
                </a:pPr>
                <a:endParaRPr lang="es-MX"/>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'11-feb trim (IT)'!$C$2:$L$2</c:f>
              <c:strCache>
                <c:ptCount val="6"/>
                <c:pt idx="0">
                  <c:v>2013</c:v>
                </c:pt>
                <c:pt idx="1">
                  <c:v>2014</c:v>
                </c:pt>
                <c:pt idx="2">
                  <c:v>2015</c:v>
                </c:pt>
                <c:pt idx="3">
                  <c:v>2016</c:v>
                </c:pt>
                <c:pt idx="4">
                  <c:v>2017</c:v>
                </c:pt>
                <c:pt idx="5">
                  <c:v>2018</c:v>
                </c:pt>
              </c:strCache>
            </c:strRef>
          </c:cat>
          <c:val>
            <c:numRef>
              <c:f>'11-feb trim (IT)'!$C$8:$L$8</c:f>
              <c:numCache>
                <c:formatCode>#,##0.0</c:formatCode>
                <c:ptCount val="6"/>
                <c:pt idx="0">
                  <c:v>4.241862154003968</c:v>
                </c:pt>
                <c:pt idx="1">
                  <c:v>4.0789296795444683</c:v>
                </c:pt>
                <c:pt idx="2">
                  <c:v>1.1156728814493351</c:v>
                </c:pt>
                <c:pt idx="3">
                  <c:v>1.8980725800643208</c:v>
                </c:pt>
                <c:pt idx="4">
                  <c:v>1.4356815087287447</c:v>
                </c:pt>
                <c:pt idx="5">
                  <c:v>0.80653030114130331</c:v>
                </c:pt>
              </c:numCache>
            </c:numRef>
          </c:val>
          <c:extLst>
            <c:ext xmlns:c16="http://schemas.microsoft.com/office/drawing/2014/chart" uri="{C3380CC4-5D6E-409C-BE32-E72D297353CC}">
              <c16:uniqueId val="{00000004-B45F-4045-BE3D-87421F2BA2BC}"/>
            </c:ext>
          </c:extLst>
        </c:ser>
        <c:dLbls>
          <c:showLegendKey val="0"/>
          <c:showVal val="0"/>
          <c:showCatName val="0"/>
          <c:showSerName val="0"/>
          <c:showPercent val="0"/>
          <c:showBubbleSize val="0"/>
        </c:dLbls>
        <c:gapWidth val="100"/>
        <c:overlap val="100"/>
        <c:axId val="741986688"/>
        <c:axId val="741987776"/>
      </c:barChart>
      <c:lineChart>
        <c:grouping val="standard"/>
        <c:varyColors val="0"/>
        <c:ser>
          <c:idx val="0"/>
          <c:order val="0"/>
          <c:tx>
            <c:v>Total</c:v>
          </c:tx>
          <c:spPr>
            <a:ln w="28575" cap="rnd">
              <a:noFill/>
              <a:round/>
            </a:ln>
            <a:effectLst/>
          </c:spPr>
          <c:marker>
            <c:symbol val="diamond"/>
            <c:size val="10"/>
            <c:spPr>
              <a:solidFill>
                <a:srgbClr val="182B47"/>
              </a:solidFill>
              <a:ln w="9525">
                <a:solidFill>
                  <a:srgbClr val="182B47"/>
                </a:solidFill>
              </a:ln>
              <a:effectLst/>
            </c:spPr>
          </c:marker>
          <c:dLbls>
            <c:dLbl>
              <c:idx val="0"/>
              <c:layout>
                <c:manualLayout>
                  <c:x val="-7.1416666666666684E-2"/>
                  <c:y val="-8.306166666666667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45F-4045-BE3D-87421F2BA2BC}"/>
                </c:ext>
              </c:extLst>
            </c:dLbl>
            <c:dLbl>
              <c:idx val="1"/>
              <c:layout>
                <c:manualLayout>
                  <c:x val="-6.4050000000000037E-2"/>
                  <c:y val="-9.011722222222222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45F-4045-BE3D-87421F2BA2BC}"/>
                </c:ext>
              </c:extLst>
            </c:dLbl>
            <c:dLbl>
              <c:idx val="2"/>
              <c:layout>
                <c:manualLayout>
                  <c:x val="-6.4049999999999996E-2"/>
                  <c:y val="-7.60061111111111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45F-4045-BE3D-87421F2BA2BC}"/>
                </c:ext>
              </c:extLst>
            </c:dLbl>
            <c:dLbl>
              <c:idx val="3"/>
              <c:layout>
                <c:manualLayout>
                  <c:x val="-6.4049999999999996E-2"/>
                  <c:y val="-7.60061111111111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B45F-4045-BE3D-87421F2BA2BC}"/>
                </c:ext>
              </c:extLst>
            </c:dLbl>
            <c:dLbl>
              <c:idx val="4"/>
              <c:layout>
                <c:manualLayout>
                  <c:x val="-6.4050000000000079E-2"/>
                  <c:y val="-7.60061111111111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B45F-4045-BE3D-87421F2BA2BC}"/>
                </c:ext>
              </c:extLst>
            </c:dLbl>
            <c:dLbl>
              <c:idx val="5"/>
              <c:layout>
                <c:manualLayout>
                  <c:x val="-3.2635620915032679E-2"/>
                  <c:y val="-7.60061111111111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B45F-4045-BE3D-87421F2BA2BC}"/>
                </c:ext>
              </c:extLst>
            </c:dLbl>
            <c:spPr>
              <a:noFill/>
              <a:ln>
                <a:noFill/>
              </a:ln>
              <a:effectLst/>
            </c:spPr>
            <c:txPr>
              <a:bodyPr rot="0" spcFirstLastPara="1" vertOverflow="ellipsis" vert="horz" wrap="square" anchor="ctr" anchorCtr="1"/>
              <a:lstStyle/>
              <a:p>
                <a:pPr>
                  <a:defRPr sz="1200" b="1" i="0" u="none" strike="noStrike" kern="1200" baseline="0">
                    <a:solidFill>
                      <a:srgbClr val="000000"/>
                    </a:solidFill>
                    <a:latin typeface="+mn-lt"/>
                    <a:ea typeface="+mn-ea"/>
                    <a:cs typeface="+mn-cs"/>
                  </a:defRPr>
                </a:pPr>
                <a:endParaRPr lang="es-MX"/>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'11-feb trim (IT)'!$C$2:$L$2</c:f>
              <c:strCache>
                <c:ptCount val="6"/>
                <c:pt idx="0">
                  <c:v>2013</c:v>
                </c:pt>
                <c:pt idx="1">
                  <c:v>2014</c:v>
                </c:pt>
                <c:pt idx="2">
                  <c:v>2015</c:v>
                </c:pt>
                <c:pt idx="3">
                  <c:v>2016</c:v>
                </c:pt>
                <c:pt idx="4">
                  <c:v>2017</c:v>
                </c:pt>
                <c:pt idx="5">
                  <c:v>2018</c:v>
                </c:pt>
              </c:strCache>
            </c:strRef>
          </c:cat>
          <c:val>
            <c:numRef>
              <c:f>'11-feb trim (IT)'!$C$4:$L$4</c:f>
              <c:numCache>
                <c:formatCode>#,##0.0</c:formatCode>
                <c:ptCount val="6"/>
                <c:pt idx="0">
                  <c:v>9.9822824144669955</c:v>
                </c:pt>
                <c:pt idx="1">
                  <c:v>9.7126472211609478</c:v>
                </c:pt>
                <c:pt idx="2">
                  <c:v>5.7365659321435603</c:v>
                </c:pt>
                <c:pt idx="3">
                  <c:v>7.3638004623036215</c:v>
                </c:pt>
                <c:pt idx="4">
                  <c:v>7.9355178237280128</c:v>
                </c:pt>
                <c:pt idx="5">
                  <c:v>4.9055270458448375</c:v>
                </c:pt>
              </c:numCache>
            </c:numRef>
          </c:val>
          <c:smooth val="0"/>
          <c:extLst>
            <c:ext xmlns:c16="http://schemas.microsoft.com/office/drawing/2014/chart" uri="{C3380CC4-5D6E-409C-BE32-E72D297353CC}">
              <c16:uniqueId val="{0000000B-B45F-4045-BE3D-87421F2BA2BC}"/>
            </c:ext>
          </c:extLst>
        </c:ser>
        <c:dLbls>
          <c:showLegendKey val="0"/>
          <c:showVal val="0"/>
          <c:showCatName val="0"/>
          <c:showSerName val="0"/>
          <c:showPercent val="0"/>
          <c:showBubbleSize val="0"/>
        </c:dLbls>
        <c:marker val="1"/>
        <c:smooth val="0"/>
        <c:axId val="741986688"/>
        <c:axId val="741987776"/>
      </c:lineChart>
      <c:catAx>
        <c:axId val="741986688"/>
        <c:scaling>
          <c:orientation val="minMax"/>
        </c:scaling>
        <c:delete val="0"/>
        <c:axPos val="b"/>
        <c:numFmt formatCode="yyyy"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1987776"/>
        <c:crosses val="autoZero"/>
        <c:auto val="1"/>
        <c:lblAlgn val="ctr"/>
        <c:lblOffset val="100"/>
        <c:noMultiLvlLbl val="1"/>
      </c:catAx>
      <c:valAx>
        <c:axId val="741987776"/>
        <c:scaling>
          <c:orientation val="minMax"/>
        </c:scaling>
        <c:delete val="1"/>
        <c:axPos val="r"/>
        <c:numFmt formatCode="#,##0" sourceLinked="0"/>
        <c:majorTickMark val="out"/>
        <c:minorTickMark val="none"/>
        <c:tickLblPos val="nextTo"/>
        <c:crossAx val="741986688"/>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sz="700"/>
      </a:pPr>
      <a:endParaRPr lang="es-MX"/>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2.6008063425061557E-2"/>
          <c:y val="4.5877588083985323E-2"/>
          <c:w val="0.9024466834118855"/>
          <c:h val="0.8574146127612573"/>
        </c:manualLayout>
      </c:layout>
      <c:areaChart>
        <c:grouping val="standard"/>
        <c:varyColors val="0"/>
        <c:ser>
          <c:idx val="2"/>
          <c:order val="1"/>
          <c:tx>
            <c:strRef>
              <c:f>Gráfica!$D$4</c:f>
              <c:strCache>
                <c:ptCount val="1"/>
                <c:pt idx="0">
                  <c:v>Banda Sup</c:v>
                </c:pt>
              </c:strCache>
            </c:strRef>
          </c:tx>
          <c:spPr>
            <a:solidFill>
              <a:srgbClr val="3D7DDA">
                <a:lumMod val="40000"/>
                <a:lumOff val="60000"/>
              </a:srgbClr>
            </a:solidFill>
            <a:ln w="12700">
              <a:noFill/>
              <a:prstDash val="solid"/>
            </a:ln>
          </c:spPr>
          <c:cat>
            <c:numRef>
              <c:f>Gráfica!$A$5:$A$160</c:f>
              <c:numCache>
                <c:formatCode>mmm\-yy</c:formatCode>
                <c:ptCount val="156"/>
                <c:pt idx="0">
                  <c:v>29281</c:v>
                </c:pt>
                <c:pt idx="1">
                  <c:v>29373</c:v>
                </c:pt>
                <c:pt idx="2">
                  <c:v>29465</c:v>
                </c:pt>
                <c:pt idx="3">
                  <c:v>29556</c:v>
                </c:pt>
                <c:pt idx="4">
                  <c:v>29646</c:v>
                </c:pt>
                <c:pt idx="5">
                  <c:v>29738</c:v>
                </c:pt>
                <c:pt idx="6">
                  <c:v>29830</c:v>
                </c:pt>
                <c:pt idx="7">
                  <c:v>29921</c:v>
                </c:pt>
                <c:pt idx="8">
                  <c:v>30011</c:v>
                </c:pt>
                <c:pt idx="9">
                  <c:v>30103</c:v>
                </c:pt>
                <c:pt idx="10">
                  <c:v>30195</c:v>
                </c:pt>
                <c:pt idx="11">
                  <c:v>30286</c:v>
                </c:pt>
                <c:pt idx="12">
                  <c:v>30376</c:v>
                </c:pt>
                <c:pt idx="13">
                  <c:v>30468</c:v>
                </c:pt>
                <c:pt idx="14">
                  <c:v>30560</c:v>
                </c:pt>
                <c:pt idx="15">
                  <c:v>30651</c:v>
                </c:pt>
                <c:pt idx="16">
                  <c:v>30742</c:v>
                </c:pt>
                <c:pt idx="17">
                  <c:v>30834</c:v>
                </c:pt>
                <c:pt idx="18">
                  <c:v>30926</c:v>
                </c:pt>
                <c:pt idx="19">
                  <c:v>31017</c:v>
                </c:pt>
                <c:pt idx="20">
                  <c:v>31107</c:v>
                </c:pt>
                <c:pt idx="21">
                  <c:v>31199</c:v>
                </c:pt>
                <c:pt idx="22">
                  <c:v>31291</c:v>
                </c:pt>
                <c:pt idx="23">
                  <c:v>31382</c:v>
                </c:pt>
                <c:pt idx="24">
                  <c:v>31472</c:v>
                </c:pt>
                <c:pt idx="25">
                  <c:v>31564</c:v>
                </c:pt>
                <c:pt idx="26">
                  <c:v>31656</c:v>
                </c:pt>
                <c:pt idx="27">
                  <c:v>31747</c:v>
                </c:pt>
                <c:pt idx="28">
                  <c:v>31837</c:v>
                </c:pt>
                <c:pt idx="29">
                  <c:v>31929</c:v>
                </c:pt>
                <c:pt idx="30">
                  <c:v>32021</c:v>
                </c:pt>
                <c:pt idx="31">
                  <c:v>32112</c:v>
                </c:pt>
                <c:pt idx="32">
                  <c:v>32203</c:v>
                </c:pt>
                <c:pt idx="33">
                  <c:v>32295</c:v>
                </c:pt>
                <c:pt idx="34">
                  <c:v>32387</c:v>
                </c:pt>
                <c:pt idx="35">
                  <c:v>32478</c:v>
                </c:pt>
                <c:pt idx="36">
                  <c:v>32568</c:v>
                </c:pt>
                <c:pt idx="37">
                  <c:v>32660</c:v>
                </c:pt>
                <c:pt idx="38">
                  <c:v>32752</c:v>
                </c:pt>
                <c:pt idx="39">
                  <c:v>32843</c:v>
                </c:pt>
                <c:pt idx="40">
                  <c:v>32933</c:v>
                </c:pt>
                <c:pt idx="41">
                  <c:v>33025</c:v>
                </c:pt>
                <c:pt idx="42">
                  <c:v>33117</c:v>
                </c:pt>
                <c:pt idx="43">
                  <c:v>33208</c:v>
                </c:pt>
                <c:pt idx="44">
                  <c:v>33298</c:v>
                </c:pt>
                <c:pt idx="45">
                  <c:v>33390</c:v>
                </c:pt>
                <c:pt idx="46">
                  <c:v>33482</c:v>
                </c:pt>
                <c:pt idx="47">
                  <c:v>33573</c:v>
                </c:pt>
                <c:pt idx="48">
                  <c:v>33664</c:v>
                </c:pt>
                <c:pt idx="49">
                  <c:v>33756</c:v>
                </c:pt>
                <c:pt idx="50">
                  <c:v>33848</c:v>
                </c:pt>
                <c:pt idx="51">
                  <c:v>33939</c:v>
                </c:pt>
                <c:pt idx="52">
                  <c:v>34029</c:v>
                </c:pt>
                <c:pt idx="53">
                  <c:v>34121</c:v>
                </c:pt>
                <c:pt idx="54">
                  <c:v>34213</c:v>
                </c:pt>
                <c:pt idx="55">
                  <c:v>34304</c:v>
                </c:pt>
                <c:pt idx="56">
                  <c:v>34394</c:v>
                </c:pt>
                <c:pt idx="57">
                  <c:v>34486</c:v>
                </c:pt>
                <c:pt idx="58">
                  <c:v>34578</c:v>
                </c:pt>
                <c:pt idx="59">
                  <c:v>34669</c:v>
                </c:pt>
                <c:pt idx="60">
                  <c:v>34759</c:v>
                </c:pt>
                <c:pt idx="61">
                  <c:v>34851</c:v>
                </c:pt>
                <c:pt idx="62">
                  <c:v>34943</c:v>
                </c:pt>
                <c:pt idx="63">
                  <c:v>35034</c:v>
                </c:pt>
                <c:pt idx="64">
                  <c:v>35125</c:v>
                </c:pt>
                <c:pt idx="65">
                  <c:v>35217</c:v>
                </c:pt>
                <c:pt idx="66">
                  <c:v>35309</c:v>
                </c:pt>
                <c:pt idx="67">
                  <c:v>35400</c:v>
                </c:pt>
                <c:pt idx="68">
                  <c:v>35490</c:v>
                </c:pt>
                <c:pt idx="69">
                  <c:v>35582</c:v>
                </c:pt>
                <c:pt idx="70">
                  <c:v>35674</c:v>
                </c:pt>
                <c:pt idx="71">
                  <c:v>35765</c:v>
                </c:pt>
                <c:pt idx="72">
                  <c:v>35855</c:v>
                </c:pt>
                <c:pt idx="73">
                  <c:v>35947</c:v>
                </c:pt>
                <c:pt idx="74">
                  <c:v>36039</c:v>
                </c:pt>
                <c:pt idx="75">
                  <c:v>36130</c:v>
                </c:pt>
                <c:pt idx="76">
                  <c:v>36220</c:v>
                </c:pt>
                <c:pt idx="77">
                  <c:v>36312</c:v>
                </c:pt>
                <c:pt idx="78">
                  <c:v>36404</c:v>
                </c:pt>
                <c:pt idx="79">
                  <c:v>36495</c:v>
                </c:pt>
                <c:pt idx="80">
                  <c:v>36586</c:v>
                </c:pt>
                <c:pt idx="81">
                  <c:v>36678</c:v>
                </c:pt>
                <c:pt idx="82">
                  <c:v>36770</c:v>
                </c:pt>
                <c:pt idx="83">
                  <c:v>36861</c:v>
                </c:pt>
                <c:pt idx="84">
                  <c:v>36951</c:v>
                </c:pt>
                <c:pt idx="85">
                  <c:v>37043</c:v>
                </c:pt>
                <c:pt idx="86">
                  <c:v>37135</c:v>
                </c:pt>
                <c:pt idx="87">
                  <c:v>37226</c:v>
                </c:pt>
                <c:pt idx="88">
                  <c:v>37316</c:v>
                </c:pt>
                <c:pt idx="89">
                  <c:v>37408</c:v>
                </c:pt>
                <c:pt idx="90">
                  <c:v>37500</c:v>
                </c:pt>
                <c:pt idx="91">
                  <c:v>37591</c:v>
                </c:pt>
                <c:pt idx="92">
                  <c:v>37681</c:v>
                </c:pt>
                <c:pt idx="93">
                  <c:v>37773</c:v>
                </c:pt>
                <c:pt idx="94">
                  <c:v>37865</c:v>
                </c:pt>
                <c:pt idx="95">
                  <c:v>37956</c:v>
                </c:pt>
                <c:pt idx="96">
                  <c:v>38047</c:v>
                </c:pt>
                <c:pt idx="97">
                  <c:v>38139</c:v>
                </c:pt>
                <c:pt idx="98">
                  <c:v>38231</c:v>
                </c:pt>
                <c:pt idx="99">
                  <c:v>38322</c:v>
                </c:pt>
                <c:pt idx="100">
                  <c:v>38412</c:v>
                </c:pt>
                <c:pt idx="101">
                  <c:v>38504</c:v>
                </c:pt>
                <c:pt idx="102">
                  <c:v>38596</c:v>
                </c:pt>
                <c:pt idx="103">
                  <c:v>38687</c:v>
                </c:pt>
                <c:pt idx="104">
                  <c:v>38777</c:v>
                </c:pt>
                <c:pt idx="105">
                  <c:v>38869</c:v>
                </c:pt>
                <c:pt idx="106">
                  <c:v>38961</c:v>
                </c:pt>
                <c:pt idx="107">
                  <c:v>39052</c:v>
                </c:pt>
                <c:pt idx="108">
                  <c:v>39142</c:v>
                </c:pt>
                <c:pt idx="109">
                  <c:v>39234</c:v>
                </c:pt>
                <c:pt idx="110">
                  <c:v>39326</c:v>
                </c:pt>
                <c:pt idx="111">
                  <c:v>39417</c:v>
                </c:pt>
                <c:pt idx="112">
                  <c:v>39508</c:v>
                </c:pt>
                <c:pt idx="113">
                  <c:v>39600</c:v>
                </c:pt>
                <c:pt idx="114">
                  <c:v>39692</c:v>
                </c:pt>
                <c:pt idx="115">
                  <c:v>39783</c:v>
                </c:pt>
                <c:pt idx="116">
                  <c:v>39873</c:v>
                </c:pt>
                <c:pt idx="117">
                  <c:v>39965</c:v>
                </c:pt>
                <c:pt idx="118">
                  <c:v>40057</c:v>
                </c:pt>
                <c:pt idx="119">
                  <c:v>40148</c:v>
                </c:pt>
                <c:pt idx="120">
                  <c:v>40238</c:v>
                </c:pt>
                <c:pt idx="121">
                  <c:v>40330</c:v>
                </c:pt>
                <c:pt idx="122">
                  <c:v>40422</c:v>
                </c:pt>
                <c:pt idx="123">
                  <c:v>40513</c:v>
                </c:pt>
                <c:pt idx="124">
                  <c:v>40603</c:v>
                </c:pt>
                <c:pt idx="125">
                  <c:v>40695</c:v>
                </c:pt>
                <c:pt idx="126">
                  <c:v>40787</c:v>
                </c:pt>
                <c:pt idx="127">
                  <c:v>40878</c:v>
                </c:pt>
                <c:pt idx="128">
                  <c:v>40969</c:v>
                </c:pt>
                <c:pt idx="129">
                  <c:v>41061</c:v>
                </c:pt>
                <c:pt idx="130">
                  <c:v>41153</c:v>
                </c:pt>
                <c:pt idx="131">
                  <c:v>41244</c:v>
                </c:pt>
                <c:pt idx="132">
                  <c:v>41334</c:v>
                </c:pt>
                <c:pt idx="133">
                  <c:v>41426</c:v>
                </c:pt>
                <c:pt idx="134">
                  <c:v>41518</c:v>
                </c:pt>
                <c:pt idx="135">
                  <c:v>41609</c:v>
                </c:pt>
                <c:pt idx="136">
                  <c:v>41699</c:v>
                </c:pt>
                <c:pt idx="137">
                  <c:v>41791</c:v>
                </c:pt>
                <c:pt idx="138">
                  <c:v>41883</c:v>
                </c:pt>
                <c:pt idx="139">
                  <c:v>41974</c:v>
                </c:pt>
                <c:pt idx="140">
                  <c:v>42064</c:v>
                </c:pt>
                <c:pt idx="141">
                  <c:v>42156</c:v>
                </c:pt>
                <c:pt idx="142">
                  <c:v>42248</c:v>
                </c:pt>
                <c:pt idx="143">
                  <c:v>42339</c:v>
                </c:pt>
                <c:pt idx="144">
                  <c:v>42430</c:v>
                </c:pt>
                <c:pt idx="145">
                  <c:v>42522</c:v>
                </c:pt>
                <c:pt idx="146">
                  <c:v>42614</c:v>
                </c:pt>
                <c:pt idx="147">
                  <c:v>42705</c:v>
                </c:pt>
                <c:pt idx="148">
                  <c:v>42795</c:v>
                </c:pt>
                <c:pt idx="149">
                  <c:v>42887</c:v>
                </c:pt>
                <c:pt idx="150">
                  <c:v>42979</c:v>
                </c:pt>
                <c:pt idx="151">
                  <c:v>43070</c:v>
                </c:pt>
                <c:pt idx="152">
                  <c:v>43160</c:v>
                </c:pt>
                <c:pt idx="153">
                  <c:v>43252</c:v>
                </c:pt>
                <c:pt idx="154">
                  <c:v>43344</c:v>
                </c:pt>
                <c:pt idx="155">
                  <c:v>43435</c:v>
                </c:pt>
              </c:numCache>
            </c:numRef>
          </c:cat>
          <c:val>
            <c:numRef>
              <c:f>Gráfica!$D$5:$D$160</c:f>
              <c:numCache>
                <c:formatCode>General</c:formatCode>
                <c:ptCount val="156"/>
                <c:pt idx="76" formatCode="0.00">
                  <c:v>23.475390038658148</c:v>
                </c:pt>
                <c:pt idx="77" formatCode="0.00">
                  <c:v>23.296923970154488</c:v>
                </c:pt>
                <c:pt idx="78" formatCode="0.00">
                  <c:v>23.41928199881125</c:v>
                </c:pt>
                <c:pt idx="79" formatCode="0.00">
                  <c:v>23.766724490361771</c:v>
                </c:pt>
                <c:pt idx="80" formatCode="0.00">
                  <c:v>24.939017242860452</c:v>
                </c:pt>
                <c:pt idx="81" formatCode="0.00">
                  <c:v>25.719127087218702</c:v>
                </c:pt>
                <c:pt idx="82" formatCode="0.00">
                  <c:v>25.589516345792198</c:v>
                </c:pt>
                <c:pt idx="83" formatCode="0.00">
                  <c:v>24.014368667152119</c:v>
                </c:pt>
                <c:pt idx="84" formatCode="0.00">
                  <c:v>23.5896236988368</c:v>
                </c:pt>
                <c:pt idx="85" formatCode="0.00">
                  <c:v>22.328253946400839</c:v>
                </c:pt>
                <c:pt idx="86" formatCode="0.00">
                  <c:v>21.844699434814018</c:v>
                </c:pt>
                <c:pt idx="87" formatCode="0.00">
                  <c:v>20.779043256977488</c:v>
                </c:pt>
                <c:pt idx="88" formatCode="0.00">
                  <c:v>19.635624220276299</c:v>
                </c:pt>
                <c:pt idx="89" formatCode="0.00">
                  <c:v>20.084504320009479</c:v>
                </c:pt>
                <c:pt idx="90" formatCode="0.00">
                  <c:v>20.154051362330982</c:v>
                </c:pt>
                <c:pt idx="91" formatCode="0.00">
                  <c:v>19.788830223474889</c:v>
                </c:pt>
                <c:pt idx="92" formatCode="0.00">
                  <c:v>19.440582813074641</c:v>
                </c:pt>
                <c:pt idx="93" formatCode="0.00">
                  <c:v>19.052077627972569</c:v>
                </c:pt>
                <c:pt idx="94" formatCode="0.00">
                  <c:v>18.464128631475532</c:v>
                </c:pt>
                <c:pt idx="95" formatCode="0.00">
                  <c:v>18.999177904358639</c:v>
                </c:pt>
                <c:pt idx="96" formatCode="0.00">
                  <c:v>19.640492313116109</c:v>
                </c:pt>
                <c:pt idx="97" formatCode="0.00">
                  <c:v>20.639805658047219</c:v>
                </c:pt>
                <c:pt idx="98" formatCode="0.00">
                  <c:v>19.65124393718359</c:v>
                </c:pt>
                <c:pt idx="99" formatCode="0.00">
                  <c:v>20.31244867872087</c:v>
                </c:pt>
                <c:pt idx="100" formatCode="0.00">
                  <c:v>19.785183475396622</c:v>
                </c:pt>
                <c:pt idx="101" formatCode="0.00">
                  <c:v>19.454396719683409</c:v>
                </c:pt>
                <c:pt idx="102" formatCode="0.00">
                  <c:v>19.816781605434208</c:v>
                </c:pt>
                <c:pt idx="103" formatCode="0.00">
                  <c:v>20.784768201627472</c:v>
                </c:pt>
                <c:pt idx="104" formatCode="0.00">
                  <c:v>21.823029351809488</c:v>
                </c:pt>
                <c:pt idx="105" formatCode="0.00">
                  <c:v>21.98929816084534</c:v>
                </c:pt>
                <c:pt idx="106" formatCode="0.00">
                  <c:v>21.514995197566591</c:v>
                </c:pt>
                <c:pt idx="107" formatCode="0.00">
                  <c:v>21.073437427817339</c:v>
                </c:pt>
                <c:pt idx="108" formatCode="0.00">
                  <c:v>21.20524114359544</c:v>
                </c:pt>
                <c:pt idx="109" formatCode="0.00">
                  <c:v>21.347196652962591</c:v>
                </c:pt>
                <c:pt idx="110" formatCode="0.00">
                  <c:v>21.3005171438909</c:v>
                </c:pt>
                <c:pt idx="111" formatCode="0.00">
                  <c:v>21.031462797127741</c:v>
                </c:pt>
                <c:pt idx="112" formatCode="0.00">
                  <c:v>20.034416466705661</c:v>
                </c:pt>
                <c:pt idx="113" formatCode="0.00">
                  <c:v>20.415241446354102</c:v>
                </c:pt>
                <c:pt idx="114" formatCode="0.00">
                  <c:v>20.078078986479468</c:v>
                </c:pt>
                <c:pt idx="115" formatCode="0.00">
                  <c:v>17.774552329869579</c:v>
                </c:pt>
                <c:pt idx="116" formatCode="0.00">
                  <c:v>12.195739025574721</c:v>
                </c:pt>
                <c:pt idx="117" formatCode="0.00">
                  <c:v>10.88002536429051</c:v>
                </c:pt>
                <c:pt idx="118" formatCode="0.00">
                  <c:v>13.979678108782361</c:v>
                </c:pt>
                <c:pt idx="119" formatCode="0.00">
                  <c:v>14.957520808474444</c:v>
                </c:pt>
                <c:pt idx="120" formatCode="0.00">
                  <c:v>15.191678134969164</c:v>
                </c:pt>
                <c:pt idx="121" formatCode="0.00">
                  <c:v>15.525621869726844</c:v>
                </c:pt>
                <c:pt idx="122" formatCode="0.00">
                  <c:v>15.768715147483732</c:v>
                </c:pt>
                <c:pt idx="123" formatCode="0.00">
                  <c:v>15.951301011416827</c:v>
                </c:pt>
                <c:pt idx="124" formatCode="0.00">
                  <c:v>16.12543246664886</c:v>
                </c:pt>
                <c:pt idx="125" formatCode="0.00">
                  <c:v>15.934351576442971</c:v>
                </c:pt>
                <c:pt idx="126" formatCode="0.00">
                  <c:v>17.268208969217572</c:v>
                </c:pt>
                <c:pt idx="127" formatCode="0.00">
                  <c:v>17.252005029218509</c:v>
                </c:pt>
                <c:pt idx="128" formatCode="0.00">
                  <c:v>17.11939523890425</c:v>
                </c:pt>
                <c:pt idx="129" formatCode="0.00">
                  <c:v>17.402970918673091</c:v>
                </c:pt>
                <c:pt idx="130" formatCode="0.00">
                  <c:v>17.393927861343471</c:v>
                </c:pt>
                <c:pt idx="131" formatCode="0.00">
                  <c:v>17.61246601531872</c:v>
                </c:pt>
                <c:pt idx="132" formatCode="0.00">
                  <c:v>17.319592492851509</c:v>
                </c:pt>
                <c:pt idx="133" formatCode="0.00">
                  <c:v>16.00324010135628</c:v>
                </c:pt>
                <c:pt idx="134" formatCode="0.00">
                  <c:v>16.51748299098044</c:v>
                </c:pt>
                <c:pt idx="135" formatCode="0.00">
                  <c:v>16.499546326353691</c:v>
                </c:pt>
                <c:pt idx="136" formatCode="0.00">
                  <c:v>16.525774366523741</c:v>
                </c:pt>
                <c:pt idx="137" formatCode="0.00">
                  <c:v>17.200000462872161</c:v>
                </c:pt>
                <c:pt idx="138" formatCode="0.00">
                  <c:v>16.895951544564049</c:v>
                </c:pt>
                <c:pt idx="139" formatCode="0.00">
                  <c:v>17.38677842915591</c:v>
                </c:pt>
                <c:pt idx="140" formatCode="0.00">
                  <c:v>17.28888650138563</c:v>
                </c:pt>
                <c:pt idx="141" formatCode="0.00">
                  <c:v>17.70931972976047</c:v>
                </c:pt>
                <c:pt idx="142" formatCode="0.00">
                  <c:v>18.29609726410116</c:v>
                </c:pt>
                <c:pt idx="143" formatCode="0.00">
                  <c:v>17.535322473394778</c:v>
                </c:pt>
                <c:pt idx="144" formatCode="0.00">
                  <c:v>17.556010369436859</c:v>
                </c:pt>
                <c:pt idx="145" formatCode="0.00">
                  <c:v>17.455386806238039</c:v>
                </c:pt>
                <c:pt idx="146" formatCode="0.00">
                  <c:v>17.964627149750008</c:v>
                </c:pt>
                <c:pt idx="147" formatCode="0.00">
                  <c:v>18.43222043234703</c:v>
                </c:pt>
                <c:pt idx="148" formatCode="0.00">
                  <c:v>18.173500458183739</c:v>
                </c:pt>
                <c:pt idx="149" formatCode="0.00">
                  <c:v>17.965473738651209</c:v>
                </c:pt>
                <c:pt idx="150" formatCode="0.00">
                  <c:v>16.95834263527394</c:v>
                </c:pt>
                <c:pt idx="151" formatCode="0.00">
                  <c:v>17.515886595329661</c:v>
                </c:pt>
                <c:pt idx="152" formatCode="0.00">
                  <c:v>17.95831811158768</c:v>
                </c:pt>
                <c:pt idx="153" formatCode="0.00">
                  <c:v>17.102391798271849</c:v>
                </c:pt>
                <c:pt idx="154" formatCode="0.00">
                  <c:v>17.141483803937319</c:v>
                </c:pt>
                <c:pt idx="155" formatCode="0.00">
                  <c:v>16.823631922668159</c:v>
                </c:pt>
              </c:numCache>
            </c:numRef>
          </c:val>
          <c:extLst>
            <c:ext xmlns:c16="http://schemas.microsoft.com/office/drawing/2014/chart" uri="{C3380CC4-5D6E-409C-BE32-E72D297353CC}">
              <c16:uniqueId val="{00000000-A344-4BE8-B481-93EA7E447AE5}"/>
            </c:ext>
          </c:extLst>
        </c:ser>
        <c:ser>
          <c:idx val="1"/>
          <c:order val="2"/>
          <c:tx>
            <c:strRef>
              <c:f>Gráfica!$C$4</c:f>
              <c:strCache>
                <c:ptCount val="1"/>
                <c:pt idx="0">
                  <c:v>Banda inf</c:v>
                </c:pt>
              </c:strCache>
            </c:strRef>
          </c:tx>
          <c:spPr>
            <a:solidFill>
              <a:schemeClr val="bg1"/>
            </a:solidFill>
            <a:ln w="12700">
              <a:noFill/>
              <a:prstDash val="solid"/>
            </a:ln>
          </c:spPr>
          <c:cat>
            <c:numRef>
              <c:f>Gráfica!$A$5:$A$160</c:f>
              <c:numCache>
                <c:formatCode>mmm\-yy</c:formatCode>
                <c:ptCount val="156"/>
                <c:pt idx="0">
                  <c:v>29281</c:v>
                </c:pt>
                <c:pt idx="1">
                  <c:v>29373</c:v>
                </c:pt>
                <c:pt idx="2">
                  <c:v>29465</c:v>
                </c:pt>
                <c:pt idx="3">
                  <c:v>29556</c:v>
                </c:pt>
                <c:pt idx="4">
                  <c:v>29646</c:v>
                </c:pt>
                <c:pt idx="5">
                  <c:v>29738</c:v>
                </c:pt>
                <c:pt idx="6">
                  <c:v>29830</c:v>
                </c:pt>
                <c:pt idx="7">
                  <c:v>29921</c:v>
                </c:pt>
                <c:pt idx="8">
                  <c:v>30011</c:v>
                </c:pt>
                <c:pt idx="9">
                  <c:v>30103</c:v>
                </c:pt>
                <c:pt idx="10">
                  <c:v>30195</c:v>
                </c:pt>
                <c:pt idx="11">
                  <c:v>30286</c:v>
                </c:pt>
                <c:pt idx="12">
                  <c:v>30376</c:v>
                </c:pt>
                <c:pt idx="13">
                  <c:v>30468</c:v>
                </c:pt>
                <c:pt idx="14">
                  <c:v>30560</c:v>
                </c:pt>
                <c:pt idx="15">
                  <c:v>30651</c:v>
                </c:pt>
                <c:pt idx="16">
                  <c:v>30742</c:v>
                </c:pt>
                <c:pt idx="17">
                  <c:v>30834</c:v>
                </c:pt>
                <c:pt idx="18">
                  <c:v>30926</c:v>
                </c:pt>
                <c:pt idx="19">
                  <c:v>31017</c:v>
                </c:pt>
                <c:pt idx="20">
                  <c:v>31107</c:v>
                </c:pt>
                <c:pt idx="21">
                  <c:v>31199</c:v>
                </c:pt>
                <c:pt idx="22">
                  <c:v>31291</c:v>
                </c:pt>
                <c:pt idx="23">
                  <c:v>31382</c:v>
                </c:pt>
                <c:pt idx="24">
                  <c:v>31472</c:v>
                </c:pt>
                <c:pt idx="25">
                  <c:v>31564</c:v>
                </c:pt>
                <c:pt idx="26">
                  <c:v>31656</c:v>
                </c:pt>
                <c:pt idx="27">
                  <c:v>31747</c:v>
                </c:pt>
                <c:pt idx="28">
                  <c:v>31837</c:v>
                </c:pt>
                <c:pt idx="29">
                  <c:v>31929</c:v>
                </c:pt>
                <c:pt idx="30">
                  <c:v>32021</c:v>
                </c:pt>
                <c:pt idx="31">
                  <c:v>32112</c:v>
                </c:pt>
                <c:pt idx="32">
                  <c:v>32203</c:v>
                </c:pt>
                <c:pt idx="33">
                  <c:v>32295</c:v>
                </c:pt>
                <c:pt idx="34">
                  <c:v>32387</c:v>
                </c:pt>
                <c:pt idx="35">
                  <c:v>32478</c:v>
                </c:pt>
                <c:pt idx="36">
                  <c:v>32568</c:v>
                </c:pt>
                <c:pt idx="37">
                  <c:v>32660</c:v>
                </c:pt>
                <c:pt idx="38">
                  <c:v>32752</c:v>
                </c:pt>
                <c:pt idx="39">
                  <c:v>32843</c:v>
                </c:pt>
                <c:pt idx="40">
                  <c:v>32933</c:v>
                </c:pt>
                <c:pt idx="41">
                  <c:v>33025</c:v>
                </c:pt>
                <c:pt idx="42">
                  <c:v>33117</c:v>
                </c:pt>
                <c:pt idx="43">
                  <c:v>33208</c:v>
                </c:pt>
                <c:pt idx="44">
                  <c:v>33298</c:v>
                </c:pt>
                <c:pt idx="45">
                  <c:v>33390</c:v>
                </c:pt>
                <c:pt idx="46">
                  <c:v>33482</c:v>
                </c:pt>
                <c:pt idx="47">
                  <c:v>33573</c:v>
                </c:pt>
                <c:pt idx="48">
                  <c:v>33664</c:v>
                </c:pt>
                <c:pt idx="49">
                  <c:v>33756</c:v>
                </c:pt>
                <c:pt idx="50">
                  <c:v>33848</c:v>
                </c:pt>
                <c:pt idx="51">
                  <c:v>33939</c:v>
                </c:pt>
                <c:pt idx="52">
                  <c:v>34029</c:v>
                </c:pt>
                <c:pt idx="53">
                  <c:v>34121</c:v>
                </c:pt>
                <c:pt idx="54">
                  <c:v>34213</c:v>
                </c:pt>
                <c:pt idx="55">
                  <c:v>34304</c:v>
                </c:pt>
                <c:pt idx="56">
                  <c:v>34394</c:v>
                </c:pt>
                <c:pt idx="57">
                  <c:v>34486</c:v>
                </c:pt>
                <c:pt idx="58">
                  <c:v>34578</c:v>
                </c:pt>
                <c:pt idx="59">
                  <c:v>34669</c:v>
                </c:pt>
                <c:pt idx="60">
                  <c:v>34759</c:v>
                </c:pt>
                <c:pt idx="61">
                  <c:v>34851</c:v>
                </c:pt>
                <c:pt idx="62">
                  <c:v>34943</c:v>
                </c:pt>
                <c:pt idx="63">
                  <c:v>35034</c:v>
                </c:pt>
                <c:pt idx="64">
                  <c:v>35125</c:v>
                </c:pt>
                <c:pt idx="65">
                  <c:v>35217</c:v>
                </c:pt>
                <c:pt idx="66">
                  <c:v>35309</c:v>
                </c:pt>
                <c:pt idx="67">
                  <c:v>35400</c:v>
                </c:pt>
                <c:pt idx="68">
                  <c:v>35490</c:v>
                </c:pt>
                <c:pt idx="69">
                  <c:v>35582</c:v>
                </c:pt>
                <c:pt idx="70">
                  <c:v>35674</c:v>
                </c:pt>
                <c:pt idx="71">
                  <c:v>35765</c:v>
                </c:pt>
                <c:pt idx="72">
                  <c:v>35855</c:v>
                </c:pt>
                <c:pt idx="73">
                  <c:v>35947</c:v>
                </c:pt>
                <c:pt idx="74">
                  <c:v>36039</c:v>
                </c:pt>
                <c:pt idx="75">
                  <c:v>36130</c:v>
                </c:pt>
                <c:pt idx="76">
                  <c:v>36220</c:v>
                </c:pt>
                <c:pt idx="77">
                  <c:v>36312</c:v>
                </c:pt>
                <c:pt idx="78">
                  <c:v>36404</c:v>
                </c:pt>
                <c:pt idx="79">
                  <c:v>36495</c:v>
                </c:pt>
                <c:pt idx="80">
                  <c:v>36586</c:v>
                </c:pt>
                <c:pt idx="81">
                  <c:v>36678</c:v>
                </c:pt>
                <c:pt idx="82">
                  <c:v>36770</c:v>
                </c:pt>
                <c:pt idx="83">
                  <c:v>36861</c:v>
                </c:pt>
                <c:pt idx="84">
                  <c:v>36951</c:v>
                </c:pt>
                <c:pt idx="85">
                  <c:v>37043</c:v>
                </c:pt>
                <c:pt idx="86">
                  <c:v>37135</c:v>
                </c:pt>
                <c:pt idx="87">
                  <c:v>37226</c:v>
                </c:pt>
                <c:pt idx="88">
                  <c:v>37316</c:v>
                </c:pt>
                <c:pt idx="89">
                  <c:v>37408</c:v>
                </c:pt>
                <c:pt idx="90">
                  <c:v>37500</c:v>
                </c:pt>
                <c:pt idx="91">
                  <c:v>37591</c:v>
                </c:pt>
                <c:pt idx="92">
                  <c:v>37681</c:v>
                </c:pt>
                <c:pt idx="93">
                  <c:v>37773</c:v>
                </c:pt>
                <c:pt idx="94">
                  <c:v>37865</c:v>
                </c:pt>
                <c:pt idx="95">
                  <c:v>37956</c:v>
                </c:pt>
                <c:pt idx="96">
                  <c:v>38047</c:v>
                </c:pt>
                <c:pt idx="97">
                  <c:v>38139</c:v>
                </c:pt>
                <c:pt idx="98">
                  <c:v>38231</c:v>
                </c:pt>
                <c:pt idx="99">
                  <c:v>38322</c:v>
                </c:pt>
                <c:pt idx="100">
                  <c:v>38412</c:v>
                </c:pt>
                <c:pt idx="101">
                  <c:v>38504</c:v>
                </c:pt>
                <c:pt idx="102">
                  <c:v>38596</c:v>
                </c:pt>
                <c:pt idx="103">
                  <c:v>38687</c:v>
                </c:pt>
                <c:pt idx="104">
                  <c:v>38777</c:v>
                </c:pt>
                <c:pt idx="105">
                  <c:v>38869</c:v>
                </c:pt>
                <c:pt idx="106">
                  <c:v>38961</c:v>
                </c:pt>
                <c:pt idx="107">
                  <c:v>39052</c:v>
                </c:pt>
                <c:pt idx="108">
                  <c:v>39142</c:v>
                </c:pt>
                <c:pt idx="109">
                  <c:v>39234</c:v>
                </c:pt>
                <c:pt idx="110">
                  <c:v>39326</c:v>
                </c:pt>
                <c:pt idx="111">
                  <c:v>39417</c:v>
                </c:pt>
                <c:pt idx="112">
                  <c:v>39508</c:v>
                </c:pt>
                <c:pt idx="113">
                  <c:v>39600</c:v>
                </c:pt>
                <c:pt idx="114">
                  <c:v>39692</c:v>
                </c:pt>
                <c:pt idx="115">
                  <c:v>39783</c:v>
                </c:pt>
                <c:pt idx="116">
                  <c:v>39873</c:v>
                </c:pt>
                <c:pt idx="117">
                  <c:v>39965</c:v>
                </c:pt>
                <c:pt idx="118">
                  <c:v>40057</c:v>
                </c:pt>
                <c:pt idx="119">
                  <c:v>40148</c:v>
                </c:pt>
                <c:pt idx="120">
                  <c:v>40238</c:v>
                </c:pt>
                <c:pt idx="121">
                  <c:v>40330</c:v>
                </c:pt>
                <c:pt idx="122">
                  <c:v>40422</c:v>
                </c:pt>
                <c:pt idx="123">
                  <c:v>40513</c:v>
                </c:pt>
                <c:pt idx="124">
                  <c:v>40603</c:v>
                </c:pt>
                <c:pt idx="125">
                  <c:v>40695</c:v>
                </c:pt>
                <c:pt idx="126">
                  <c:v>40787</c:v>
                </c:pt>
                <c:pt idx="127">
                  <c:v>40878</c:v>
                </c:pt>
                <c:pt idx="128">
                  <c:v>40969</c:v>
                </c:pt>
                <c:pt idx="129">
                  <c:v>41061</c:v>
                </c:pt>
                <c:pt idx="130">
                  <c:v>41153</c:v>
                </c:pt>
                <c:pt idx="131">
                  <c:v>41244</c:v>
                </c:pt>
                <c:pt idx="132">
                  <c:v>41334</c:v>
                </c:pt>
                <c:pt idx="133">
                  <c:v>41426</c:v>
                </c:pt>
                <c:pt idx="134">
                  <c:v>41518</c:v>
                </c:pt>
                <c:pt idx="135">
                  <c:v>41609</c:v>
                </c:pt>
                <c:pt idx="136">
                  <c:v>41699</c:v>
                </c:pt>
                <c:pt idx="137">
                  <c:v>41791</c:v>
                </c:pt>
                <c:pt idx="138">
                  <c:v>41883</c:v>
                </c:pt>
                <c:pt idx="139">
                  <c:v>41974</c:v>
                </c:pt>
                <c:pt idx="140">
                  <c:v>42064</c:v>
                </c:pt>
                <c:pt idx="141">
                  <c:v>42156</c:v>
                </c:pt>
                <c:pt idx="142">
                  <c:v>42248</c:v>
                </c:pt>
                <c:pt idx="143">
                  <c:v>42339</c:v>
                </c:pt>
                <c:pt idx="144">
                  <c:v>42430</c:v>
                </c:pt>
                <c:pt idx="145">
                  <c:v>42522</c:v>
                </c:pt>
                <c:pt idx="146">
                  <c:v>42614</c:v>
                </c:pt>
                <c:pt idx="147">
                  <c:v>42705</c:v>
                </c:pt>
                <c:pt idx="148">
                  <c:v>42795</c:v>
                </c:pt>
                <c:pt idx="149">
                  <c:v>42887</c:v>
                </c:pt>
                <c:pt idx="150">
                  <c:v>42979</c:v>
                </c:pt>
                <c:pt idx="151">
                  <c:v>43070</c:v>
                </c:pt>
                <c:pt idx="152">
                  <c:v>43160</c:v>
                </c:pt>
                <c:pt idx="153">
                  <c:v>43252</c:v>
                </c:pt>
                <c:pt idx="154">
                  <c:v>43344</c:v>
                </c:pt>
                <c:pt idx="155">
                  <c:v>43435</c:v>
                </c:pt>
              </c:numCache>
            </c:numRef>
          </c:cat>
          <c:val>
            <c:numRef>
              <c:f>Gráfica!$C$5:$C$160</c:f>
              <c:numCache>
                <c:formatCode>General</c:formatCode>
                <c:ptCount val="156"/>
                <c:pt idx="76" formatCode="0.00">
                  <c:v>15.73115886433941</c:v>
                </c:pt>
                <c:pt idx="77" formatCode="0.00">
                  <c:v>15.595171096220692</c:v>
                </c:pt>
                <c:pt idx="78" formatCode="0.00">
                  <c:v>15.737926455100556</c:v>
                </c:pt>
                <c:pt idx="79" formatCode="0.00">
                  <c:v>16.089294651337749</c:v>
                </c:pt>
                <c:pt idx="80" formatCode="0.00">
                  <c:v>17.207053421186032</c:v>
                </c:pt>
                <c:pt idx="81" formatCode="0.00">
                  <c:v>17.960093940566281</c:v>
                </c:pt>
                <c:pt idx="82" formatCode="0.00">
                  <c:v>17.866731839968502</c:v>
                </c:pt>
                <c:pt idx="83" formatCode="0.00">
                  <c:v>16.427790645410091</c:v>
                </c:pt>
                <c:pt idx="84" formatCode="0.00">
                  <c:v>16.058163192442539</c:v>
                </c:pt>
                <c:pt idx="85" formatCode="0.00">
                  <c:v>14.909014915439808</c:v>
                </c:pt>
                <c:pt idx="86" formatCode="0.00">
                  <c:v>14.483005854879471</c:v>
                </c:pt>
                <c:pt idx="87" formatCode="0.00">
                  <c:v>13.514167338811751</c:v>
                </c:pt>
                <c:pt idx="88" formatCode="0.00">
                  <c:v>12.47195288370181</c:v>
                </c:pt>
                <c:pt idx="89" formatCode="0.00">
                  <c:v>12.912420477122851</c:v>
                </c:pt>
                <c:pt idx="90" formatCode="0.00">
                  <c:v>12.999115307924381</c:v>
                </c:pt>
                <c:pt idx="91" formatCode="0.00">
                  <c:v>12.680138185773419</c:v>
                </c:pt>
                <c:pt idx="92" formatCode="0.00">
                  <c:v>12.376426739370711</c:v>
                </c:pt>
                <c:pt idx="93" formatCode="0.00">
                  <c:v>12.03463557045591</c:v>
                </c:pt>
                <c:pt idx="94" formatCode="0.00">
                  <c:v>11.506275949845801</c:v>
                </c:pt>
                <c:pt idx="95" formatCode="0.00">
                  <c:v>12.02500938071627</c:v>
                </c:pt>
                <c:pt idx="96" formatCode="0.00">
                  <c:v>12.642738087974109</c:v>
                </c:pt>
                <c:pt idx="97" formatCode="0.00">
                  <c:v>13.594470040173411</c:v>
                </c:pt>
                <c:pt idx="98" formatCode="0.00">
                  <c:v>12.690558360568751</c:v>
                </c:pt>
                <c:pt idx="99" formatCode="0.00">
                  <c:v>13.32628481481729</c:v>
                </c:pt>
                <c:pt idx="100" formatCode="0.00">
                  <c:v>12.852077290386461</c:v>
                </c:pt>
                <c:pt idx="101" formatCode="0.00">
                  <c:v>12.56088236428007</c:v>
                </c:pt>
                <c:pt idx="102" formatCode="0.00">
                  <c:v>12.916807896639849</c:v>
                </c:pt>
                <c:pt idx="103" formatCode="0.00">
                  <c:v>13.838385684178821</c:v>
                </c:pt>
                <c:pt idx="104" formatCode="0.00">
                  <c:v>14.825651951570949</c:v>
                </c:pt>
                <c:pt idx="105" formatCode="0.00">
                  <c:v>14.997946490582967</c:v>
                </c:pt>
                <c:pt idx="106" formatCode="0.00">
                  <c:v>14.571195872034412</c:v>
                </c:pt>
                <c:pt idx="107" formatCode="0.00">
                  <c:v>14.174638128070702</c:v>
                </c:pt>
                <c:pt idx="108" formatCode="0.00">
                  <c:v>14.313835647095761</c:v>
                </c:pt>
                <c:pt idx="109" formatCode="0.00">
                  <c:v>14.462305168904898</c:v>
                </c:pt>
                <c:pt idx="110" formatCode="0.00">
                  <c:v>14.434110364459405</c:v>
                </c:pt>
                <c:pt idx="111" formatCode="0.00">
                  <c:v>14.197610296328708</c:v>
                </c:pt>
                <c:pt idx="112" formatCode="0.00">
                  <c:v>13.27961670167479</c:v>
                </c:pt>
                <c:pt idx="113" formatCode="0.00">
                  <c:v>13.65056094711427</c:v>
                </c:pt>
                <c:pt idx="114" formatCode="0.00">
                  <c:v>13.34936940029592</c:v>
                </c:pt>
                <c:pt idx="115" formatCode="0.00">
                  <c:v>11.207151640837591</c:v>
                </c:pt>
                <c:pt idx="116" formatCode="0.00">
                  <c:v>5.9976811087114097</c:v>
                </c:pt>
                <c:pt idx="117" formatCode="0.00">
                  <c:v>4.7783513953025007</c:v>
                </c:pt>
                <c:pt idx="118" formatCode="0.00">
                  <c:v>7.6934364124071504</c:v>
                </c:pt>
                <c:pt idx="119" formatCode="0.00">
                  <c:v>8.6217978119104401</c:v>
                </c:pt>
                <c:pt idx="120" formatCode="0.00">
                  <c:v>8.8535753284349106</c:v>
                </c:pt>
                <c:pt idx="121" formatCode="0.00">
                  <c:v>9.1787117086837391</c:v>
                </c:pt>
                <c:pt idx="122" formatCode="0.00">
                  <c:v>9.4186223868096999</c:v>
                </c:pt>
                <c:pt idx="123" formatCode="0.00">
                  <c:v>9.6017117514695602</c:v>
                </c:pt>
                <c:pt idx="124" formatCode="0.00">
                  <c:v>9.7767462965962402</c:v>
                </c:pt>
                <c:pt idx="125" formatCode="0.00">
                  <c:v>9.6093242069903688</c:v>
                </c:pt>
                <c:pt idx="126" formatCode="0.00">
                  <c:v>10.87124361455845</c:v>
                </c:pt>
                <c:pt idx="127" formatCode="0.00">
                  <c:v>10.867534024956761</c:v>
                </c:pt>
                <c:pt idx="128" formatCode="0.00">
                  <c:v>10.75450860480837</c:v>
                </c:pt>
                <c:pt idx="129" formatCode="0.00">
                  <c:v>11.031586919294201</c:v>
                </c:pt>
                <c:pt idx="130" formatCode="0.00">
                  <c:v>11.03412771555209</c:v>
                </c:pt>
                <c:pt idx="131" formatCode="0.00">
                  <c:v>11.2499847699372</c:v>
                </c:pt>
                <c:pt idx="132" formatCode="0.00">
                  <c:v>10.985983732039781</c:v>
                </c:pt>
                <c:pt idx="133" formatCode="0.00">
                  <c:v>9.7615453063658606</c:v>
                </c:pt>
                <c:pt idx="134" formatCode="0.00">
                  <c:v>10.25435267039691</c:v>
                </c:pt>
                <c:pt idx="135" formatCode="0.00">
                  <c:v>10.247725423518819</c:v>
                </c:pt>
                <c:pt idx="136" formatCode="0.00">
                  <c:v>10.28240769093221</c:v>
                </c:pt>
                <c:pt idx="137" formatCode="0.00">
                  <c:v>10.92517472703765</c:v>
                </c:pt>
                <c:pt idx="138" formatCode="0.00">
                  <c:v>10.649635824857999</c:v>
                </c:pt>
                <c:pt idx="139" formatCode="0.00">
                  <c:v>11.120135318565509</c:v>
                </c:pt>
                <c:pt idx="140" formatCode="0.00">
                  <c:v>11.03786017105085</c:v>
                </c:pt>
                <c:pt idx="141" formatCode="0.00">
                  <c:v>11.44214069761734</c:v>
                </c:pt>
                <c:pt idx="142" formatCode="0.00">
                  <c:v>12.00258650048054</c:v>
                </c:pt>
                <c:pt idx="143" formatCode="0.00">
                  <c:v>11.29744696207354</c:v>
                </c:pt>
                <c:pt idx="144" formatCode="0.00">
                  <c:v>11.326044778984469</c:v>
                </c:pt>
                <c:pt idx="145" formatCode="0.00">
                  <c:v>11.24057865252205</c:v>
                </c:pt>
                <c:pt idx="146" formatCode="0.00">
                  <c:v>11.727905938347631</c:v>
                </c:pt>
                <c:pt idx="147" formatCode="0.00">
                  <c:v>12.17608254193636</c:v>
                </c:pt>
                <c:pt idx="148" formatCode="0.00">
                  <c:v>11.94178615669618</c:v>
                </c:pt>
                <c:pt idx="149" formatCode="0.00">
                  <c:v>11.75497462305065</c:v>
                </c:pt>
                <c:pt idx="150" formatCode="0.00">
                  <c:v>10.817051836296461</c:v>
                </c:pt>
                <c:pt idx="151" formatCode="0.00">
                  <c:v>11.349418727568731</c:v>
                </c:pt>
                <c:pt idx="152" formatCode="0.00">
                  <c:v>11.77357828646317</c:v>
                </c:pt>
                <c:pt idx="153" formatCode="0.00">
                  <c:v>10.977240900954371</c:v>
                </c:pt>
                <c:pt idx="154" formatCode="0.00">
                  <c:v>11.02206738516413</c:v>
                </c:pt>
                <c:pt idx="155" formatCode="0.00">
                  <c:v>10.731218216810799</c:v>
                </c:pt>
              </c:numCache>
            </c:numRef>
          </c:val>
          <c:extLst>
            <c:ext xmlns:c16="http://schemas.microsoft.com/office/drawing/2014/chart" uri="{C3380CC4-5D6E-409C-BE32-E72D297353CC}">
              <c16:uniqueId val="{00000001-A344-4BE8-B481-93EA7E447AE5}"/>
            </c:ext>
          </c:extLst>
        </c:ser>
        <c:dLbls>
          <c:showLegendKey val="0"/>
          <c:showVal val="0"/>
          <c:showCatName val="0"/>
          <c:showSerName val="0"/>
          <c:showPercent val="0"/>
          <c:showBubbleSize val="0"/>
        </c:dLbls>
        <c:axId val="755019088"/>
        <c:axId val="755014192"/>
      </c:areaChart>
      <c:lineChart>
        <c:grouping val="standard"/>
        <c:varyColors val="0"/>
        <c:ser>
          <c:idx val="0"/>
          <c:order val="0"/>
          <c:tx>
            <c:strRef>
              <c:f>Gráfica!$B$4</c:f>
              <c:strCache>
                <c:ptCount val="1"/>
                <c:pt idx="0">
                  <c:v>% del potencial</c:v>
                </c:pt>
              </c:strCache>
            </c:strRef>
          </c:tx>
          <c:spPr>
            <a:ln w="31750">
              <a:solidFill>
                <a:srgbClr val="0000FF"/>
              </a:solidFill>
              <a:prstDash val="solid"/>
            </a:ln>
          </c:spPr>
          <c:marker>
            <c:symbol val="none"/>
          </c:marker>
          <c:cat>
            <c:numRef>
              <c:f>Gráfica!$A$5:$A$160</c:f>
              <c:numCache>
                <c:formatCode>mmm\-yy</c:formatCode>
                <c:ptCount val="156"/>
                <c:pt idx="0">
                  <c:v>29281</c:v>
                </c:pt>
                <c:pt idx="1">
                  <c:v>29373</c:v>
                </c:pt>
                <c:pt idx="2">
                  <c:v>29465</c:v>
                </c:pt>
                <c:pt idx="3">
                  <c:v>29556</c:v>
                </c:pt>
                <c:pt idx="4">
                  <c:v>29646</c:v>
                </c:pt>
                <c:pt idx="5">
                  <c:v>29738</c:v>
                </c:pt>
                <c:pt idx="6">
                  <c:v>29830</c:v>
                </c:pt>
                <c:pt idx="7">
                  <c:v>29921</c:v>
                </c:pt>
                <c:pt idx="8">
                  <c:v>30011</c:v>
                </c:pt>
                <c:pt idx="9">
                  <c:v>30103</c:v>
                </c:pt>
                <c:pt idx="10">
                  <c:v>30195</c:v>
                </c:pt>
                <c:pt idx="11">
                  <c:v>30286</c:v>
                </c:pt>
                <c:pt idx="12">
                  <c:v>30376</c:v>
                </c:pt>
                <c:pt idx="13">
                  <c:v>30468</c:v>
                </c:pt>
                <c:pt idx="14">
                  <c:v>30560</c:v>
                </c:pt>
                <c:pt idx="15">
                  <c:v>30651</c:v>
                </c:pt>
                <c:pt idx="16">
                  <c:v>30742</c:v>
                </c:pt>
                <c:pt idx="17">
                  <c:v>30834</c:v>
                </c:pt>
                <c:pt idx="18">
                  <c:v>30926</c:v>
                </c:pt>
                <c:pt idx="19">
                  <c:v>31017</c:v>
                </c:pt>
                <c:pt idx="20">
                  <c:v>31107</c:v>
                </c:pt>
                <c:pt idx="21">
                  <c:v>31199</c:v>
                </c:pt>
                <c:pt idx="22">
                  <c:v>31291</c:v>
                </c:pt>
                <c:pt idx="23">
                  <c:v>31382</c:v>
                </c:pt>
                <c:pt idx="24">
                  <c:v>31472</c:v>
                </c:pt>
                <c:pt idx="25">
                  <c:v>31564</c:v>
                </c:pt>
                <c:pt idx="26">
                  <c:v>31656</c:v>
                </c:pt>
                <c:pt idx="27">
                  <c:v>31747</c:v>
                </c:pt>
                <c:pt idx="28">
                  <c:v>31837</c:v>
                </c:pt>
                <c:pt idx="29">
                  <c:v>31929</c:v>
                </c:pt>
                <c:pt idx="30">
                  <c:v>32021</c:v>
                </c:pt>
                <c:pt idx="31">
                  <c:v>32112</c:v>
                </c:pt>
                <c:pt idx="32">
                  <c:v>32203</c:v>
                </c:pt>
                <c:pt idx="33">
                  <c:v>32295</c:v>
                </c:pt>
                <c:pt idx="34">
                  <c:v>32387</c:v>
                </c:pt>
                <c:pt idx="35">
                  <c:v>32478</c:v>
                </c:pt>
                <c:pt idx="36">
                  <c:v>32568</c:v>
                </c:pt>
                <c:pt idx="37">
                  <c:v>32660</c:v>
                </c:pt>
                <c:pt idx="38">
                  <c:v>32752</c:v>
                </c:pt>
                <c:pt idx="39">
                  <c:v>32843</c:v>
                </c:pt>
                <c:pt idx="40">
                  <c:v>32933</c:v>
                </c:pt>
                <c:pt idx="41">
                  <c:v>33025</c:v>
                </c:pt>
                <c:pt idx="42">
                  <c:v>33117</c:v>
                </c:pt>
                <c:pt idx="43">
                  <c:v>33208</c:v>
                </c:pt>
                <c:pt idx="44">
                  <c:v>33298</c:v>
                </c:pt>
                <c:pt idx="45">
                  <c:v>33390</c:v>
                </c:pt>
                <c:pt idx="46">
                  <c:v>33482</c:v>
                </c:pt>
                <c:pt idx="47">
                  <c:v>33573</c:v>
                </c:pt>
                <c:pt idx="48">
                  <c:v>33664</c:v>
                </c:pt>
                <c:pt idx="49">
                  <c:v>33756</c:v>
                </c:pt>
                <c:pt idx="50">
                  <c:v>33848</c:v>
                </c:pt>
                <c:pt idx="51">
                  <c:v>33939</c:v>
                </c:pt>
                <c:pt idx="52">
                  <c:v>34029</c:v>
                </c:pt>
                <c:pt idx="53">
                  <c:v>34121</c:v>
                </c:pt>
                <c:pt idx="54">
                  <c:v>34213</c:v>
                </c:pt>
                <c:pt idx="55">
                  <c:v>34304</c:v>
                </c:pt>
                <c:pt idx="56">
                  <c:v>34394</c:v>
                </c:pt>
                <c:pt idx="57">
                  <c:v>34486</c:v>
                </c:pt>
                <c:pt idx="58">
                  <c:v>34578</c:v>
                </c:pt>
                <c:pt idx="59">
                  <c:v>34669</c:v>
                </c:pt>
                <c:pt idx="60">
                  <c:v>34759</c:v>
                </c:pt>
                <c:pt idx="61">
                  <c:v>34851</c:v>
                </c:pt>
                <c:pt idx="62">
                  <c:v>34943</c:v>
                </c:pt>
                <c:pt idx="63">
                  <c:v>35034</c:v>
                </c:pt>
                <c:pt idx="64">
                  <c:v>35125</c:v>
                </c:pt>
                <c:pt idx="65">
                  <c:v>35217</c:v>
                </c:pt>
                <c:pt idx="66">
                  <c:v>35309</c:v>
                </c:pt>
                <c:pt idx="67">
                  <c:v>35400</c:v>
                </c:pt>
                <c:pt idx="68">
                  <c:v>35490</c:v>
                </c:pt>
                <c:pt idx="69">
                  <c:v>35582</c:v>
                </c:pt>
                <c:pt idx="70">
                  <c:v>35674</c:v>
                </c:pt>
                <c:pt idx="71">
                  <c:v>35765</c:v>
                </c:pt>
                <c:pt idx="72">
                  <c:v>35855</c:v>
                </c:pt>
                <c:pt idx="73">
                  <c:v>35947</c:v>
                </c:pt>
                <c:pt idx="74">
                  <c:v>36039</c:v>
                </c:pt>
                <c:pt idx="75">
                  <c:v>36130</c:v>
                </c:pt>
                <c:pt idx="76">
                  <c:v>36220</c:v>
                </c:pt>
                <c:pt idx="77">
                  <c:v>36312</c:v>
                </c:pt>
                <c:pt idx="78">
                  <c:v>36404</c:v>
                </c:pt>
                <c:pt idx="79">
                  <c:v>36495</c:v>
                </c:pt>
                <c:pt idx="80">
                  <c:v>36586</c:v>
                </c:pt>
                <c:pt idx="81">
                  <c:v>36678</c:v>
                </c:pt>
                <c:pt idx="82">
                  <c:v>36770</c:v>
                </c:pt>
                <c:pt idx="83">
                  <c:v>36861</c:v>
                </c:pt>
                <c:pt idx="84">
                  <c:v>36951</c:v>
                </c:pt>
                <c:pt idx="85">
                  <c:v>37043</c:v>
                </c:pt>
                <c:pt idx="86">
                  <c:v>37135</c:v>
                </c:pt>
                <c:pt idx="87">
                  <c:v>37226</c:v>
                </c:pt>
                <c:pt idx="88">
                  <c:v>37316</c:v>
                </c:pt>
                <c:pt idx="89">
                  <c:v>37408</c:v>
                </c:pt>
                <c:pt idx="90">
                  <c:v>37500</c:v>
                </c:pt>
                <c:pt idx="91">
                  <c:v>37591</c:v>
                </c:pt>
                <c:pt idx="92">
                  <c:v>37681</c:v>
                </c:pt>
                <c:pt idx="93">
                  <c:v>37773</c:v>
                </c:pt>
                <c:pt idx="94">
                  <c:v>37865</c:v>
                </c:pt>
                <c:pt idx="95">
                  <c:v>37956</c:v>
                </c:pt>
                <c:pt idx="96">
                  <c:v>38047</c:v>
                </c:pt>
                <c:pt idx="97">
                  <c:v>38139</c:v>
                </c:pt>
                <c:pt idx="98">
                  <c:v>38231</c:v>
                </c:pt>
                <c:pt idx="99">
                  <c:v>38322</c:v>
                </c:pt>
                <c:pt idx="100">
                  <c:v>38412</c:v>
                </c:pt>
                <c:pt idx="101">
                  <c:v>38504</c:v>
                </c:pt>
                <c:pt idx="102">
                  <c:v>38596</c:v>
                </c:pt>
                <c:pt idx="103">
                  <c:v>38687</c:v>
                </c:pt>
                <c:pt idx="104">
                  <c:v>38777</c:v>
                </c:pt>
                <c:pt idx="105">
                  <c:v>38869</c:v>
                </c:pt>
                <c:pt idx="106">
                  <c:v>38961</c:v>
                </c:pt>
                <c:pt idx="107">
                  <c:v>39052</c:v>
                </c:pt>
                <c:pt idx="108">
                  <c:v>39142</c:v>
                </c:pt>
                <c:pt idx="109">
                  <c:v>39234</c:v>
                </c:pt>
                <c:pt idx="110">
                  <c:v>39326</c:v>
                </c:pt>
                <c:pt idx="111">
                  <c:v>39417</c:v>
                </c:pt>
                <c:pt idx="112">
                  <c:v>39508</c:v>
                </c:pt>
                <c:pt idx="113">
                  <c:v>39600</c:v>
                </c:pt>
                <c:pt idx="114">
                  <c:v>39692</c:v>
                </c:pt>
                <c:pt idx="115">
                  <c:v>39783</c:v>
                </c:pt>
                <c:pt idx="116">
                  <c:v>39873</c:v>
                </c:pt>
                <c:pt idx="117">
                  <c:v>39965</c:v>
                </c:pt>
                <c:pt idx="118">
                  <c:v>40057</c:v>
                </c:pt>
                <c:pt idx="119">
                  <c:v>40148</c:v>
                </c:pt>
                <c:pt idx="120">
                  <c:v>40238</c:v>
                </c:pt>
                <c:pt idx="121">
                  <c:v>40330</c:v>
                </c:pt>
                <c:pt idx="122">
                  <c:v>40422</c:v>
                </c:pt>
                <c:pt idx="123">
                  <c:v>40513</c:v>
                </c:pt>
                <c:pt idx="124">
                  <c:v>40603</c:v>
                </c:pt>
                <c:pt idx="125">
                  <c:v>40695</c:v>
                </c:pt>
                <c:pt idx="126">
                  <c:v>40787</c:v>
                </c:pt>
                <c:pt idx="127">
                  <c:v>40878</c:v>
                </c:pt>
                <c:pt idx="128">
                  <c:v>40969</c:v>
                </c:pt>
                <c:pt idx="129">
                  <c:v>41061</c:v>
                </c:pt>
                <c:pt idx="130">
                  <c:v>41153</c:v>
                </c:pt>
                <c:pt idx="131">
                  <c:v>41244</c:v>
                </c:pt>
                <c:pt idx="132">
                  <c:v>41334</c:v>
                </c:pt>
                <c:pt idx="133">
                  <c:v>41426</c:v>
                </c:pt>
                <c:pt idx="134">
                  <c:v>41518</c:v>
                </c:pt>
                <c:pt idx="135">
                  <c:v>41609</c:v>
                </c:pt>
                <c:pt idx="136">
                  <c:v>41699</c:v>
                </c:pt>
                <c:pt idx="137">
                  <c:v>41791</c:v>
                </c:pt>
                <c:pt idx="138">
                  <c:v>41883</c:v>
                </c:pt>
                <c:pt idx="139">
                  <c:v>41974</c:v>
                </c:pt>
                <c:pt idx="140">
                  <c:v>42064</c:v>
                </c:pt>
                <c:pt idx="141">
                  <c:v>42156</c:v>
                </c:pt>
                <c:pt idx="142">
                  <c:v>42248</c:v>
                </c:pt>
                <c:pt idx="143">
                  <c:v>42339</c:v>
                </c:pt>
                <c:pt idx="144">
                  <c:v>42430</c:v>
                </c:pt>
                <c:pt idx="145">
                  <c:v>42522</c:v>
                </c:pt>
                <c:pt idx="146">
                  <c:v>42614</c:v>
                </c:pt>
                <c:pt idx="147">
                  <c:v>42705</c:v>
                </c:pt>
                <c:pt idx="148">
                  <c:v>42795</c:v>
                </c:pt>
                <c:pt idx="149">
                  <c:v>42887</c:v>
                </c:pt>
                <c:pt idx="150">
                  <c:v>42979</c:v>
                </c:pt>
                <c:pt idx="151">
                  <c:v>43070</c:v>
                </c:pt>
                <c:pt idx="152">
                  <c:v>43160</c:v>
                </c:pt>
                <c:pt idx="153">
                  <c:v>43252</c:v>
                </c:pt>
                <c:pt idx="154">
                  <c:v>43344</c:v>
                </c:pt>
                <c:pt idx="155">
                  <c:v>43435</c:v>
                </c:pt>
              </c:numCache>
            </c:numRef>
          </c:cat>
          <c:val>
            <c:numRef>
              <c:f>Gráfica!$B$5:$B$160</c:f>
              <c:numCache>
                <c:formatCode>0.00</c:formatCode>
                <c:ptCount val="156"/>
                <c:pt idx="0">
                  <c:v>-4.5652965103681105</c:v>
                </c:pt>
                <c:pt idx="1">
                  <c:v>-4.3526212445862082</c:v>
                </c:pt>
                <c:pt idx="2">
                  <c:v>-2.7019481261261857</c:v>
                </c:pt>
                <c:pt idx="3">
                  <c:v>-0.30004589176552132</c:v>
                </c:pt>
                <c:pt idx="4">
                  <c:v>1.519267244829936</c:v>
                </c:pt>
                <c:pt idx="5">
                  <c:v>3.7584629038778461</c:v>
                </c:pt>
                <c:pt idx="6">
                  <c:v>3.9404738959338825</c:v>
                </c:pt>
                <c:pt idx="7">
                  <c:v>5.4736042002779151</c:v>
                </c:pt>
                <c:pt idx="8">
                  <c:v>3.1573878706317116</c:v>
                </c:pt>
                <c:pt idx="9">
                  <c:v>3.0672338016754397</c:v>
                </c:pt>
                <c:pt idx="10">
                  <c:v>2.1135164325451816</c:v>
                </c:pt>
                <c:pt idx="11">
                  <c:v>-0.3078977173836317</c:v>
                </c:pt>
                <c:pt idx="12">
                  <c:v>-1.2042856123603563</c:v>
                </c:pt>
                <c:pt idx="13">
                  <c:v>-3.3333137325198048</c:v>
                </c:pt>
                <c:pt idx="14">
                  <c:v>-2.6663760036356843</c:v>
                </c:pt>
                <c:pt idx="15">
                  <c:v>-1.6788648011945795</c:v>
                </c:pt>
                <c:pt idx="16">
                  <c:v>0.90215874396746276</c:v>
                </c:pt>
                <c:pt idx="17">
                  <c:v>-0.71141933009840619</c:v>
                </c:pt>
                <c:pt idx="18">
                  <c:v>1.5625329389026499</c:v>
                </c:pt>
                <c:pt idx="19">
                  <c:v>0.53860068031859054</c:v>
                </c:pt>
                <c:pt idx="20">
                  <c:v>2.2447327058417788</c:v>
                </c:pt>
                <c:pt idx="21">
                  <c:v>2.0197186404905088</c:v>
                </c:pt>
                <c:pt idx="22">
                  <c:v>2.5131432381423124</c:v>
                </c:pt>
                <c:pt idx="23">
                  <c:v>2.0784548050114982</c:v>
                </c:pt>
                <c:pt idx="24">
                  <c:v>-6.1395296428146118E-2</c:v>
                </c:pt>
                <c:pt idx="25">
                  <c:v>-0.63115880695386872</c:v>
                </c:pt>
                <c:pt idx="26">
                  <c:v>-2.7424383968749799</c:v>
                </c:pt>
                <c:pt idx="27">
                  <c:v>-3.2713460860718913</c:v>
                </c:pt>
                <c:pt idx="28">
                  <c:v>-3.0024809147502607</c:v>
                </c:pt>
                <c:pt idx="29">
                  <c:v>-0.71415114386226275</c:v>
                </c:pt>
                <c:pt idx="30">
                  <c:v>-1.0231673728242519</c:v>
                </c:pt>
                <c:pt idx="31">
                  <c:v>-0.29766974993440387</c:v>
                </c:pt>
                <c:pt idx="32">
                  <c:v>-1.4878870811917522</c:v>
                </c:pt>
                <c:pt idx="33">
                  <c:v>-2.3676819998228349</c:v>
                </c:pt>
                <c:pt idx="34">
                  <c:v>-2.8586950903930264</c:v>
                </c:pt>
                <c:pt idx="35">
                  <c:v>-1.5919852812132929</c:v>
                </c:pt>
                <c:pt idx="36">
                  <c:v>-0.46991237027589339</c:v>
                </c:pt>
                <c:pt idx="37">
                  <c:v>-1.1886732590274951</c:v>
                </c:pt>
                <c:pt idx="38">
                  <c:v>-0.14673432688396826</c:v>
                </c:pt>
                <c:pt idx="39">
                  <c:v>-1.8422737493858254</c:v>
                </c:pt>
                <c:pt idx="40">
                  <c:v>-0.55659852194117621</c:v>
                </c:pt>
                <c:pt idx="41">
                  <c:v>0.72608049451785561</c:v>
                </c:pt>
                <c:pt idx="42">
                  <c:v>1.2130608402830978</c:v>
                </c:pt>
                <c:pt idx="43">
                  <c:v>1.6085387763112413</c:v>
                </c:pt>
                <c:pt idx="44">
                  <c:v>1.0092136299144849</c:v>
                </c:pt>
                <c:pt idx="45">
                  <c:v>1.681632362444696</c:v>
                </c:pt>
                <c:pt idx="46">
                  <c:v>1.0200048547856833</c:v>
                </c:pt>
                <c:pt idx="47">
                  <c:v>2.0065795172357292</c:v>
                </c:pt>
                <c:pt idx="48">
                  <c:v>1.1904414179290335</c:v>
                </c:pt>
                <c:pt idx="49">
                  <c:v>2.0619346314889375</c:v>
                </c:pt>
                <c:pt idx="50">
                  <c:v>2.2479968278122264</c:v>
                </c:pt>
                <c:pt idx="51">
                  <c:v>1.6037139160507641</c:v>
                </c:pt>
                <c:pt idx="52">
                  <c:v>0.8597171683241811</c:v>
                </c:pt>
                <c:pt idx="53">
                  <c:v>0.45362591416779896</c:v>
                </c:pt>
                <c:pt idx="54">
                  <c:v>0.87562884367218263</c:v>
                </c:pt>
                <c:pt idx="55">
                  <c:v>1.5066602675244178</c:v>
                </c:pt>
                <c:pt idx="56">
                  <c:v>1.9284843767541693</c:v>
                </c:pt>
                <c:pt idx="57">
                  <c:v>3.4315861620215937</c:v>
                </c:pt>
                <c:pt idx="58">
                  <c:v>3.6421150670978397</c:v>
                </c:pt>
                <c:pt idx="59">
                  <c:v>4.155496759726196</c:v>
                </c:pt>
                <c:pt idx="60">
                  <c:v>-2.4417872334365986</c:v>
                </c:pt>
                <c:pt idx="61">
                  <c:v>-7.8292298202615633</c:v>
                </c:pt>
                <c:pt idx="62">
                  <c:v>-6.6881780106595956</c:v>
                </c:pt>
                <c:pt idx="63">
                  <c:v>-5.6603707226016597</c:v>
                </c:pt>
                <c:pt idx="64">
                  <c:v>-4.0273101744731417</c:v>
                </c:pt>
                <c:pt idx="65">
                  <c:v>-3.4365600625422044</c:v>
                </c:pt>
                <c:pt idx="66">
                  <c:v>-2.6042092560687791</c:v>
                </c:pt>
                <c:pt idx="67">
                  <c:v>-0.652216549810547</c:v>
                </c:pt>
                <c:pt idx="68">
                  <c:v>-1.4102740167376893</c:v>
                </c:pt>
                <c:pt idx="69">
                  <c:v>-9.9855741672072451E-2</c:v>
                </c:pt>
                <c:pt idx="70">
                  <c:v>0.86086656571768838</c:v>
                </c:pt>
                <c:pt idx="71">
                  <c:v>2.2967467072847914</c:v>
                </c:pt>
                <c:pt idx="72">
                  <c:v>2.2862540863558101</c:v>
                </c:pt>
                <c:pt idx="73">
                  <c:v>2.0664631655977761</c:v>
                </c:pt>
                <c:pt idx="74">
                  <c:v>1.5919063461848237</c:v>
                </c:pt>
                <c:pt idx="75">
                  <c:v>0.84469163096985156</c:v>
                </c:pt>
                <c:pt idx="76">
                  <c:v>1.0699787812547434</c:v>
                </c:pt>
                <c:pt idx="77">
                  <c:v>0.8162434878409508</c:v>
                </c:pt>
                <c:pt idx="78">
                  <c:v>0.83636227575283328</c:v>
                </c:pt>
                <c:pt idx="79">
                  <c:v>1.1220669433503527</c:v>
                </c:pt>
                <c:pt idx="80">
                  <c:v>2.2623612455830777</c:v>
                </c:pt>
                <c:pt idx="81">
                  <c:v>3.2223891481782507</c:v>
                </c:pt>
                <c:pt idx="82">
                  <c:v>3.386235522343406</c:v>
                </c:pt>
                <c:pt idx="83">
                  <c:v>2.1063686359128253</c:v>
                </c:pt>
                <c:pt idx="84">
                  <c:v>1.6805984614836289</c:v>
                </c:pt>
                <c:pt idx="85">
                  <c:v>0.54737978470951187</c:v>
                </c:pt>
                <c:pt idx="86">
                  <c:v>8.4162668279907926E-2</c:v>
                </c:pt>
                <c:pt idx="87">
                  <c:v>-0.85870271706693924</c:v>
                </c:pt>
                <c:pt idx="88">
                  <c:v>-1.917372021156849</c:v>
                </c:pt>
                <c:pt idx="89">
                  <c:v>-1.5320934754457061</c:v>
                </c:pt>
                <c:pt idx="90">
                  <c:v>-1.3167628606375215</c:v>
                </c:pt>
                <c:pt idx="91">
                  <c:v>-1.4751914669306254</c:v>
                </c:pt>
                <c:pt idx="92">
                  <c:v>-1.6881239586273633</c:v>
                </c:pt>
                <c:pt idx="93">
                  <c:v>-1.9787324306963727</c:v>
                </c:pt>
                <c:pt idx="94">
                  <c:v>-2.4870113245884617</c:v>
                </c:pt>
                <c:pt idx="95">
                  <c:v>-1.9869227718611771</c:v>
                </c:pt>
                <c:pt idx="96">
                  <c:v>-1.27647180553776</c:v>
                </c:pt>
                <c:pt idx="97">
                  <c:v>-0.15628541087625569</c:v>
                </c:pt>
                <c:pt idx="98">
                  <c:v>-0.85305296468792813</c:v>
                </c:pt>
                <c:pt idx="99">
                  <c:v>-0.20416777759972859</c:v>
                </c:pt>
                <c:pt idx="100">
                  <c:v>-0.60035854753380802</c:v>
                </c:pt>
                <c:pt idx="101">
                  <c:v>-0.8739006868662802</c:v>
                </c:pt>
                <c:pt idx="102">
                  <c:v>-0.52257864926545938</c:v>
                </c:pt>
                <c:pt idx="103">
                  <c:v>0.49794373583897933</c:v>
                </c:pt>
                <c:pt idx="104">
                  <c:v>1.7218693235802052</c:v>
                </c:pt>
                <c:pt idx="105">
                  <c:v>2.203265823182976</c:v>
                </c:pt>
                <c:pt idx="106">
                  <c:v>2.0190235201635875</c:v>
                </c:pt>
                <c:pt idx="107">
                  <c:v>1.7705414023915456</c:v>
                </c:pt>
                <c:pt idx="108">
                  <c:v>2.0520722127455704</c:v>
                </c:pt>
                <c:pt idx="109">
                  <c:v>2.426905079229047</c:v>
                </c:pt>
                <c:pt idx="110">
                  <c:v>2.6834463432305888</c:v>
                </c:pt>
                <c:pt idx="111">
                  <c:v>2.7374035742949054</c:v>
                </c:pt>
                <c:pt idx="112">
                  <c:v>2.0695728628049137</c:v>
                </c:pt>
                <c:pt idx="113">
                  <c:v>2.6531987443897176</c:v>
                </c:pt>
                <c:pt idx="114">
                  <c:v>2.6457354563200752</c:v>
                </c:pt>
                <c:pt idx="115">
                  <c:v>0.70657322146627788</c:v>
                </c:pt>
                <c:pt idx="116">
                  <c:v>-4.7181470991271901</c:v>
                </c:pt>
                <c:pt idx="117">
                  <c:v>-6.4883902006878769</c:v>
                </c:pt>
                <c:pt idx="118">
                  <c:v>-3.8070909842687461</c:v>
                </c:pt>
                <c:pt idx="119">
                  <c:v>-2.5305147956150797</c:v>
                </c:pt>
                <c:pt idx="120">
                  <c:v>-1.9022908748045908</c:v>
                </c:pt>
                <c:pt idx="121">
                  <c:v>-1.3496047723763227</c:v>
                </c:pt>
                <c:pt idx="122">
                  <c:v>-0.95373359716497408</c:v>
                </c:pt>
                <c:pt idx="123">
                  <c:v>-0.66076910899455221</c:v>
                </c:pt>
                <c:pt idx="124">
                  <c:v>-0.41655858701175053</c:v>
                </c:pt>
                <c:pt idx="125">
                  <c:v>-0.56134109576022606</c:v>
                </c:pt>
                <c:pt idx="126">
                  <c:v>0.73556097684432942</c:v>
                </c:pt>
                <c:pt idx="127">
                  <c:v>0.82308509571655808</c:v>
                </c:pt>
                <c:pt idx="128">
                  <c:v>0.7440942288950092</c:v>
                </c:pt>
                <c:pt idx="129">
                  <c:v>0.98144917326441483</c:v>
                </c:pt>
                <c:pt idx="130">
                  <c:v>0.94788381090351592</c:v>
                </c:pt>
                <c:pt idx="131">
                  <c:v>1.1249953003269697</c:v>
                </c:pt>
                <c:pt idx="132">
                  <c:v>0.80117502480119285</c:v>
                </c:pt>
                <c:pt idx="133">
                  <c:v>-0.5719273768507005</c:v>
                </c:pt>
                <c:pt idx="134">
                  <c:v>-0.28462021579477303</c:v>
                </c:pt>
                <c:pt idx="135">
                  <c:v>-0.4208390421117536</c:v>
                </c:pt>
                <c:pt idx="136">
                  <c:v>-0.46146938281054206</c:v>
                </c:pt>
                <c:pt idx="137">
                  <c:v>0.11618884143860253</c:v>
                </c:pt>
                <c:pt idx="138">
                  <c:v>-0.19633176040684264</c:v>
                </c:pt>
                <c:pt idx="139">
                  <c:v>0.22021534674578902</c:v>
                </c:pt>
                <c:pt idx="140">
                  <c:v>8.1798189589266102E-2</c:v>
                </c:pt>
                <c:pt idx="141">
                  <c:v>0.44335388563352396</c:v>
                </c:pt>
                <c:pt idx="142">
                  <c:v>0.98747767247686635</c:v>
                </c:pt>
                <c:pt idx="143">
                  <c:v>0.26836598502741893</c:v>
                </c:pt>
                <c:pt idx="144">
                  <c:v>0.20773939537479524</c:v>
                </c:pt>
                <c:pt idx="145">
                  <c:v>1.865143537154168E-2</c:v>
                </c:pt>
                <c:pt idx="146">
                  <c:v>0.45541954328969236</c:v>
                </c:pt>
                <c:pt idx="147">
                  <c:v>0.90771273855889678</c:v>
                </c:pt>
                <c:pt idx="148">
                  <c:v>0.69685279353921548</c:v>
                </c:pt>
                <c:pt idx="149">
                  <c:v>0.47795464000151</c:v>
                </c:pt>
                <c:pt idx="150">
                  <c:v>-0.56109232579979462</c:v>
                </c:pt>
                <c:pt idx="151">
                  <c:v>-0.15349364950499877</c:v>
                </c:pt>
                <c:pt idx="152">
                  <c:v>0.22286633537100808</c:v>
                </c:pt>
                <c:pt idx="153">
                  <c:v>-0.57752727173885354</c:v>
                </c:pt>
                <c:pt idx="154">
                  <c:v>-0.61657143874362941</c:v>
                </c:pt>
                <c:pt idx="155">
                  <c:v>-1.0076585097265944</c:v>
                </c:pt>
              </c:numCache>
            </c:numRef>
          </c:val>
          <c:smooth val="0"/>
          <c:extLst>
            <c:ext xmlns:c16="http://schemas.microsoft.com/office/drawing/2014/chart" uri="{C3380CC4-5D6E-409C-BE32-E72D297353CC}">
              <c16:uniqueId val="{00000002-A344-4BE8-B481-93EA7E447AE5}"/>
            </c:ext>
          </c:extLst>
        </c:ser>
        <c:ser>
          <c:idx val="3"/>
          <c:order val="4"/>
          <c:tx>
            <c:v>Brecha S Petroleo</c:v>
          </c:tx>
          <c:spPr>
            <a:ln w="31750">
              <a:solidFill>
                <a:srgbClr val="FF0000"/>
              </a:solidFill>
            </a:ln>
          </c:spPr>
          <c:marker>
            <c:symbol val="none"/>
          </c:marker>
          <c:cat>
            <c:numRef>
              <c:f>Gráfica!$A$5:$A$160</c:f>
              <c:numCache>
                <c:formatCode>mmm\-yy</c:formatCode>
                <c:ptCount val="156"/>
                <c:pt idx="0">
                  <c:v>29281</c:v>
                </c:pt>
                <c:pt idx="1">
                  <c:v>29373</c:v>
                </c:pt>
                <c:pt idx="2">
                  <c:v>29465</c:v>
                </c:pt>
                <c:pt idx="3">
                  <c:v>29556</c:v>
                </c:pt>
                <c:pt idx="4">
                  <c:v>29646</c:v>
                </c:pt>
                <c:pt idx="5">
                  <c:v>29738</c:v>
                </c:pt>
                <c:pt idx="6">
                  <c:v>29830</c:v>
                </c:pt>
                <c:pt idx="7">
                  <c:v>29921</c:v>
                </c:pt>
                <c:pt idx="8">
                  <c:v>30011</c:v>
                </c:pt>
                <c:pt idx="9">
                  <c:v>30103</c:v>
                </c:pt>
                <c:pt idx="10">
                  <c:v>30195</c:v>
                </c:pt>
                <c:pt idx="11">
                  <c:v>30286</c:v>
                </c:pt>
                <c:pt idx="12">
                  <c:v>30376</c:v>
                </c:pt>
                <c:pt idx="13">
                  <c:v>30468</c:v>
                </c:pt>
                <c:pt idx="14">
                  <c:v>30560</c:v>
                </c:pt>
                <c:pt idx="15">
                  <c:v>30651</c:v>
                </c:pt>
                <c:pt idx="16">
                  <c:v>30742</c:v>
                </c:pt>
                <c:pt idx="17">
                  <c:v>30834</c:v>
                </c:pt>
                <c:pt idx="18">
                  <c:v>30926</c:v>
                </c:pt>
                <c:pt idx="19">
                  <c:v>31017</c:v>
                </c:pt>
                <c:pt idx="20">
                  <c:v>31107</c:v>
                </c:pt>
                <c:pt idx="21">
                  <c:v>31199</c:v>
                </c:pt>
                <c:pt idx="22">
                  <c:v>31291</c:v>
                </c:pt>
                <c:pt idx="23">
                  <c:v>31382</c:v>
                </c:pt>
                <c:pt idx="24">
                  <c:v>31472</c:v>
                </c:pt>
                <c:pt idx="25">
                  <c:v>31564</c:v>
                </c:pt>
                <c:pt idx="26">
                  <c:v>31656</c:v>
                </c:pt>
                <c:pt idx="27">
                  <c:v>31747</c:v>
                </c:pt>
                <c:pt idx="28">
                  <c:v>31837</c:v>
                </c:pt>
                <c:pt idx="29">
                  <c:v>31929</c:v>
                </c:pt>
                <c:pt idx="30">
                  <c:v>32021</c:v>
                </c:pt>
                <c:pt idx="31">
                  <c:v>32112</c:v>
                </c:pt>
                <c:pt idx="32">
                  <c:v>32203</c:v>
                </c:pt>
                <c:pt idx="33">
                  <c:v>32295</c:v>
                </c:pt>
                <c:pt idx="34">
                  <c:v>32387</c:v>
                </c:pt>
                <c:pt idx="35">
                  <c:v>32478</c:v>
                </c:pt>
                <c:pt idx="36">
                  <c:v>32568</c:v>
                </c:pt>
                <c:pt idx="37">
                  <c:v>32660</c:v>
                </c:pt>
                <c:pt idx="38">
                  <c:v>32752</c:v>
                </c:pt>
                <c:pt idx="39">
                  <c:v>32843</c:v>
                </c:pt>
                <c:pt idx="40">
                  <c:v>32933</c:v>
                </c:pt>
                <c:pt idx="41">
                  <c:v>33025</c:v>
                </c:pt>
                <c:pt idx="42">
                  <c:v>33117</c:v>
                </c:pt>
                <c:pt idx="43">
                  <c:v>33208</c:v>
                </c:pt>
                <c:pt idx="44">
                  <c:v>33298</c:v>
                </c:pt>
                <c:pt idx="45">
                  <c:v>33390</c:v>
                </c:pt>
                <c:pt idx="46">
                  <c:v>33482</c:v>
                </c:pt>
                <c:pt idx="47">
                  <c:v>33573</c:v>
                </c:pt>
                <c:pt idx="48">
                  <c:v>33664</c:v>
                </c:pt>
                <c:pt idx="49">
                  <c:v>33756</c:v>
                </c:pt>
                <c:pt idx="50">
                  <c:v>33848</c:v>
                </c:pt>
                <c:pt idx="51">
                  <c:v>33939</c:v>
                </c:pt>
                <c:pt idx="52">
                  <c:v>34029</c:v>
                </c:pt>
                <c:pt idx="53">
                  <c:v>34121</c:v>
                </c:pt>
                <c:pt idx="54">
                  <c:v>34213</c:v>
                </c:pt>
                <c:pt idx="55">
                  <c:v>34304</c:v>
                </c:pt>
                <c:pt idx="56">
                  <c:v>34394</c:v>
                </c:pt>
                <c:pt idx="57">
                  <c:v>34486</c:v>
                </c:pt>
                <c:pt idx="58">
                  <c:v>34578</c:v>
                </c:pt>
                <c:pt idx="59">
                  <c:v>34669</c:v>
                </c:pt>
                <c:pt idx="60">
                  <c:v>34759</c:v>
                </c:pt>
                <c:pt idx="61">
                  <c:v>34851</c:v>
                </c:pt>
                <c:pt idx="62">
                  <c:v>34943</c:v>
                </c:pt>
                <c:pt idx="63">
                  <c:v>35034</c:v>
                </c:pt>
                <c:pt idx="64">
                  <c:v>35125</c:v>
                </c:pt>
                <c:pt idx="65">
                  <c:v>35217</c:v>
                </c:pt>
                <c:pt idx="66">
                  <c:v>35309</c:v>
                </c:pt>
                <c:pt idx="67">
                  <c:v>35400</c:v>
                </c:pt>
                <c:pt idx="68">
                  <c:v>35490</c:v>
                </c:pt>
                <c:pt idx="69">
                  <c:v>35582</c:v>
                </c:pt>
                <c:pt idx="70">
                  <c:v>35674</c:v>
                </c:pt>
                <c:pt idx="71">
                  <c:v>35765</c:v>
                </c:pt>
                <c:pt idx="72">
                  <c:v>35855</c:v>
                </c:pt>
                <c:pt idx="73">
                  <c:v>35947</c:v>
                </c:pt>
                <c:pt idx="74">
                  <c:v>36039</c:v>
                </c:pt>
                <c:pt idx="75">
                  <c:v>36130</c:v>
                </c:pt>
                <c:pt idx="76">
                  <c:v>36220</c:v>
                </c:pt>
                <c:pt idx="77">
                  <c:v>36312</c:v>
                </c:pt>
                <c:pt idx="78">
                  <c:v>36404</c:v>
                </c:pt>
                <c:pt idx="79">
                  <c:v>36495</c:v>
                </c:pt>
                <c:pt idx="80">
                  <c:v>36586</c:v>
                </c:pt>
                <c:pt idx="81">
                  <c:v>36678</c:v>
                </c:pt>
                <c:pt idx="82">
                  <c:v>36770</c:v>
                </c:pt>
                <c:pt idx="83">
                  <c:v>36861</c:v>
                </c:pt>
                <c:pt idx="84">
                  <c:v>36951</c:v>
                </c:pt>
                <c:pt idx="85">
                  <c:v>37043</c:v>
                </c:pt>
                <c:pt idx="86">
                  <c:v>37135</c:v>
                </c:pt>
                <c:pt idx="87">
                  <c:v>37226</c:v>
                </c:pt>
                <c:pt idx="88">
                  <c:v>37316</c:v>
                </c:pt>
                <c:pt idx="89">
                  <c:v>37408</c:v>
                </c:pt>
                <c:pt idx="90">
                  <c:v>37500</c:v>
                </c:pt>
                <c:pt idx="91">
                  <c:v>37591</c:v>
                </c:pt>
                <c:pt idx="92">
                  <c:v>37681</c:v>
                </c:pt>
                <c:pt idx="93">
                  <c:v>37773</c:v>
                </c:pt>
                <c:pt idx="94">
                  <c:v>37865</c:v>
                </c:pt>
                <c:pt idx="95">
                  <c:v>37956</c:v>
                </c:pt>
                <c:pt idx="96">
                  <c:v>38047</c:v>
                </c:pt>
                <c:pt idx="97">
                  <c:v>38139</c:v>
                </c:pt>
                <c:pt idx="98">
                  <c:v>38231</c:v>
                </c:pt>
                <c:pt idx="99">
                  <c:v>38322</c:v>
                </c:pt>
                <c:pt idx="100">
                  <c:v>38412</c:v>
                </c:pt>
                <c:pt idx="101">
                  <c:v>38504</c:v>
                </c:pt>
                <c:pt idx="102">
                  <c:v>38596</c:v>
                </c:pt>
                <c:pt idx="103">
                  <c:v>38687</c:v>
                </c:pt>
                <c:pt idx="104">
                  <c:v>38777</c:v>
                </c:pt>
                <c:pt idx="105">
                  <c:v>38869</c:v>
                </c:pt>
                <c:pt idx="106">
                  <c:v>38961</c:v>
                </c:pt>
                <c:pt idx="107">
                  <c:v>39052</c:v>
                </c:pt>
                <c:pt idx="108">
                  <c:v>39142</c:v>
                </c:pt>
                <c:pt idx="109">
                  <c:v>39234</c:v>
                </c:pt>
                <c:pt idx="110">
                  <c:v>39326</c:v>
                </c:pt>
                <c:pt idx="111">
                  <c:v>39417</c:v>
                </c:pt>
                <c:pt idx="112">
                  <c:v>39508</c:v>
                </c:pt>
                <c:pt idx="113">
                  <c:v>39600</c:v>
                </c:pt>
                <c:pt idx="114">
                  <c:v>39692</c:v>
                </c:pt>
                <c:pt idx="115">
                  <c:v>39783</c:v>
                </c:pt>
                <c:pt idx="116">
                  <c:v>39873</c:v>
                </c:pt>
                <c:pt idx="117">
                  <c:v>39965</c:v>
                </c:pt>
                <c:pt idx="118">
                  <c:v>40057</c:v>
                </c:pt>
                <c:pt idx="119">
                  <c:v>40148</c:v>
                </c:pt>
                <c:pt idx="120">
                  <c:v>40238</c:v>
                </c:pt>
                <c:pt idx="121">
                  <c:v>40330</c:v>
                </c:pt>
                <c:pt idx="122">
                  <c:v>40422</c:v>
                </c:pt>
                <c:pt idx="123">
                  <c:v>40513</c:v>
                </c:pt>
                <c:pt idx="124">
                  <c:v>40603</c:v>
                </c:pt>
                <c:pt idx="125">
                  <c:v>40695</c:v>
                </c:pt>
                <c:pt idx="126">
                  <c:v>40787</c:v>
                </c:pt>
                <c:pt idx="127">
                  <c:v>40878</c:v>
                </c:pt>
                <c:pt idx="128">
                  <c:v>40969</c:v>
                </c:pt>
                <c:pt idx="129">
                  <c:v>41061</c:v>
                </c:pt>
                <c:pt idx="130">
                  <c:v>41153</c:v>
                </c:pt>
                <c:pt idx="131">
                  <c:v>41244</c:v>
                </c:pt>
                <c:pt idx="132">
                  <c:v>41334</c:v>
                </c:pt>
                <c:pt idx="133">
                  <c:v>41426</c:v>
                </c:pt>
                <c:pt idx="134">
                  <c:v>41518</c:v>
                </c:pt>
                <c:pt idx="135">
                  <c:v>41609</c:v>
                </c:pt>
                <c:pt idx="136">
                  <c:v>41699</c:v>
                </c:pt>
                <c:pt idx="137">
                  <c:v>41791</c:v>
                </c:pt>
                <c:pt idx="138">
                  <c:v>41883</c:v>
                </c:pt>
                <c:pt idx="139">
                  <c:v>41974</c:v>
                </c:pt>
                <c:pt idx="140">
                  <c:v>42064</c:v>
                </c:pt>
                <c:pt idx="141">
                  <c:v>42156</c:v>
                </c:pt>
                <c:pt idx="142">
                  <c:v>42248</c:v>
                </c:pt>
                <c:pt idx="143">
                  <c:v>42339</c:v>
                </c:pt>
                <c:pt idx="144">
                  <c:v>42430</c:v>
                </c:pt>
                <c:pt idx="145">
                  <c:v>42522</c:v>
                </c:pt>
                <c:pt idx="146">
                  <c:v>42614</c:v>
                </c:pt>
                <c:pt idx="147">
                  <c:v>42705</c:v>
                </c:pt>
                <c:pt idx="148">
                  <c:v>42795</c:v>
                </c:pt>
                <c:pt idx="149">
                  <c:v>42887</c:v>
                </c:pt>
                <c:pt idx="150">
                  <c:v>42979</c:v>
                </c:pt>
                <c:pt idx="151">
                  <c:v>43070</c:v>
                </c:pt>
                <c:pt idx="152">
                  <c:v>43160</c:v>
                </c:pt>
                <c:pt idx="153">
                  <c:v>43252</c:v>
                </c:pt>
                <c:pt idx="154">
                  <c:v>43344</c:v>
                </c:pt>
                <c:pt idx="155">
                  <c:v>43435</c:v>
                </c:pt>
              </c:numCache>
            </c:numRef>
          </c:cat>
          <c:val>
            <c:numRef>
              <c:f>Gráfica!$E$5:$E$160</c:f>
              <c:numCache>
                <c:formatCode>General</c:formatCode>
                <c:ptCount val="156"/>
                <c:pt idx="52" formatCode="0.00">
                  <c:v>0.91251120860340595</c:v>
                </c:pt>
                <c:pt idx="53" formatCode="0.00">
                  <c:v>0.5877886681151967</c:v>
                </c:pt>
                <c:pt idx="54" formatCode="0.00">
                  <c:v>0.9271784136504202</c:v>
                </c:pt>
                <c:pt idx="55" formatCode="0.00">
                  <c:v>1.2773483642694261</c:v>
                </c:pt>
                <c:pt idx="56" formatCode="0.00">
                  <c:v>2.3610329661311269</c:v>
                </c:pt>
                <c:pt idx="57" formatCode="0.00">
                  <c:v>4.3372162894045108</c:v>
                </c:pt>
                <c:pt idx="58" formatCode="0.00">
                  <c:v>4.4658481136065964</c:v>
                </c:pt>
                <c:pt idx="59" formatCode="0.00">
                  <c:v>4.7042831265865281</c:v>
                </c:pt>
                <c:pt idx="60" formatCode="0.00">
                  <c:v>-1.9671552008867388</c:v>
                </c:pt>
                <c:pt idx="61" formatCode="0.00">
                  <c:v>-7.8705931838943588</c:v>
                </c:pt>
                <c:pt idx="62" formatCode="0.00">
                  <c:v>-6.7914445591333532</c:v>
                </c:pt>
                <c:pt idx="63" formatCode="0.00">
                  <c:v>-4.9841359309142907</c:v>
                </c:pt>
                <c:pt idx="64" formatCode="0.00">
                  <c:v>-4.0246770644002172</c:v>
                </c:pt>
                <c:pt idx="65" formatCode="0.00">
                  <c:v>-3.5953304820783627</c:v>
                </c:pt>
                <c:pt idx="66" formatCode="0.00">
                  <c:v>-2.6773809686278849</c:v>
                </c:pt>
                <c:pt idx="67" formatCode="0.00">
                  <c:v>-0.95009201788371911</c:v>
                </c:pt>
                <c:pt idx="68" formatCode="0.00">
                  <c:v>-1.5226949773284426</c:v>
                </c:pt>
                <c:pt idx="69" formatCode="0.00">
                  <c:v>-0.14408805445952355</c:v>
                </c:pt>
                <c:pt idx="70" formatCode="0.00">
                  <c:v>0.55087101405351113</c:v>
                </c:pt>
                <c:pt idx="71" formatCode="0.00">
                  <c:v>1.9150223858540594</c:v>
                </c:pt>
                <c:pt idx="72" formatCode="0.00">
                  <c:v>2.0985432043935992</c:v>
                </c:pt>
                <c:pt idx="73" formatCode="0.00">
                  <c:v>1.8582740593062086</c:v>
                </c:pt>
                <c:pt idx="74" formatCode="0.00">
                  <c:v>1.5888175747364786</c:v>
                </c:pt>
                <c:pt idx="75" formatCode="0.00">
                  <c:v>0.71670234341558725</c:v>
                </c:pt>
                <c:pt idx="76" formatCode="0.00">
                  <c:v>1.1681579684393428</c:v>
                </c:pt>
                <c:pt idx="77" formatCode="0.00">
                  <c:v>1.3121174435427596</c:v>
                </c:pt>
                <c:pt idx="78" formatCode="0.00">
                  <c:v>1.3364843497213563</c:v>
                </c:pt>
                <c:pt idx="79" formatCode="0.00">
                  <c:v>1.7525012561542708</c:v>
                </c:pt>
                <c:pt idx="80" formatCode="0.00">
                  <c:v>2.8412562333907987</c:v>
                </c:pt>
                <c:pt idx="81" formatCode="0.00">
                  <c:v>3.5386578491825027</c:v>
                </c:pt>
                <c:pt idx="82" formatCode="0.00">
                  <c:v>3.8098061075372724</c:v>
                </c:pt>
                <c:pt idx="83" formatCode="0.00">
                  <c:v>2.6727283465149965</c:v>
                </c:pt>
                <c:pt idx="84" formatCode="0.00">
                  <c:v>1.8872197001311264</c:v>
                </c:pt>
                <c:pt idx="85" formatCode="0.00">
                  <c:v>0.79180111765970729</c:v>
                </c:pt>
                <c:pt idx="86" formatCode="0.00">
                  <c:v>0.13142317626415601</c:v>
                </c:pt>
                <c:pt idx="87" formatCode="0.00">
                  <c:v>-0.87637913842535387</c:v>
                </c:pt>
                <c:pt idx="88" formatCode="0.00">
                  <c:v>-1.9673805000645306</c:v>
                </c:pt>
                <c:pt idx="89" formatCode="0.00">
                  <c:v>-1.485964622421887</c:v>
                </c:pt>
                <c:pt idx="90" formatCode="0.00">
                  <c:v>-1.2257452102193644</c:v>
                </c:pt>
                <c:pt idx="91" formatCode="0.00">
                  <c:v>-1.4841281207915946</c:v>
                </c:pt>
                <c:pt idx="92" formatCode="0.00">
                  <c:v>-1.9864634748000487</c:v>
                </c:pt>
                <c:pt idx="93" formatCode="0.00">
                  <c:v>-2.2662885761669638</c:v>
                </c:pt>
                <c:pt idx="94" formatCode="0.00">
                  <c:v>-2.9749672127654669</c:v>
                </c:pt>
                <c:pt idx="95" formatCode="0.00">
                  <c:v>-2.4516573799895247</c:v>
                </c:pt>
                <c:pt idx="96" formatCode="0.00">
                  <c:v>-1.5799594057763766</c:v>
                </c:pt>
                <c:pt idx="97" formatCode="0.00">
                  <c:v>-0.43768258048112463</c:v>
                </c:pt>
                <c:pt idx="98" formatCode="0.00">
                  <c:v>-1.1464957667415177</c:v>
                </c:pt>
                <c:pt idx="99" formatCode="0.00">
                  <c:v>-0.38807432063076019</c:v>
                </c:pt>
                <c:pt idx="100" formatCode="0.00">
                  <c:v>-0.76013614717680422</c:v>
                </c:pt>
                <c:pt idx="101" formatCode="0.00">
                  <c:v>-1.1583227661143058</c:v>
                </c:pt>
                <c:pt idx="102" formatCode="0.00">
                  <c:v>-0.63383367587274142</c:v>
                </c:pt>
                <c:pt idx="103" formatCode="0.00">
                  <c:v>0.32265333585734801</c:v>
                </c:pt>
                <c:pt idx="104" formatCode="0.00">
                  <c:v>1.6398945459332959</c:v>
                </c:pt>
                <c:pt idx="105" formatCode="0.00">
                  <c:v>2.2329478850980911</c:v>
                </c:pt>
                <c:pt idx="106" formatCode="0.00">
                  <c:v>2.0132416700066713</c:v>
                </c:pt>
                <c:pt idx="107" formatCode="0.00">
                  <c:v>1.9535478795809302</c:v>
                </c:pt>
                <c:pt idx="108" formatCode="0.00">
                  <c:v>2.1805528023751908</c:v>
                </c:pt>
                <c:pt idx="109" formatCode="0.00">
                  <c:v>2.514485983282122</c:v>
                </c:pt>
                <c:pt idx="110" formatCode="0.00">
                  <c:v>2.8973438157547715</c:v>
                </c:pt>
                <c:pt idx="111" formatCode="0.00">
                  <c:v>2.9825156928417362</c:v>
                </c:pt>
                <c:pt idx="112" formatCode="0.00">
                  <c:v>2.3883329507071283</c:v>
                </c:pt>
                <c:pt idx="113" formatCode="0.00">
                  <c:v>3.1482193064956698</c:v>
                </c:pt>
                <c:pt idx="114" formatCode="0.00">
                  <c:v>3.0573451418686393</c:v>
                </c:pt>
                <c:pt idx="115" formatCode="0.00">
                  <c:v>0.81074814807526874</c:v>
                </c:pt>
                <c:pt idx="116" formatCode="0.00">
                  <c:v>-4.9108551596329209</c:v>
                </c:pt>
                <c:pt idx="117" formatCode="0.00">
                  <c:v>-6.7007593779296215</c:v>
                </c:pt>
                <c:pt idx="118" formatCode="0.00">
                  <c:v>-3.8221649320421935</c:v>
                </c:pt>
                <c:pt idx="119" formatCode="0.00">
                  <c:v>-2.5200534046792678</c:v>
                </c:pt>
                <c:pt idx="120" formatCode="0.00">
                  <c:v>-1.9385830170646545</c:v>
                </c:pt>
                <c:pt idx="121" formatCode="0.00">
                  <c:v>-1.411172741596789</c:v>
                </c:pt>
                <c:pt idx="122" formatCode="0.00">
                  <c:v>-0.89030646710490657</c:v>
                </c:pt>
                <c:pt idx="123" formatCode="0.00">
                  <c:v>-0.49620896643391976</c:v>
                </c:pt>
                <c:pt idx="124" formatCode="0.00">
                  <c:v>-0.35334802669736431</c:v>
                </c:pt>
                <c:pt idx="125" formatCode="0.00">
                  <c:v>-0.50875966533571182</c:v>
                </c:pt>
                <c:pt idx="126" formatCode="0.00">
                  <c:v>0.89870630380755046</c:v>
                </c:pt>
                <c:pt idx="127" formatCode="0.00">
                  <c:v>0.8011448838660673</c:v>
                </c:pt>
                <c:pt idx="128" formatCode="0.00">
                  <c:v>0.83163266327110907</c:v>
                </c:pt>
                <c:pt idx="129" formatCode="0.00">
                  <c:v>1.0081815030258401</c:v>
                </c:pt>
                <c:pt idx="130" formatCode="0.00">
                  <c:v>0.87595756663509938</c:v>
                </c:pt>
                <c:pt idx="131" formatCode="0.00">
                  <c:v>0.94515917860453769</c:v>
                </c:pt>
                <c:pt idx="132" formatCode="0.00">
                  <c:v>0.60015835472182477</c:v>
                </c:pt>
                <c:pt idx="133" formatCode="0.00">
                  <c:v>-0.77626750230531671</c:v>
                </c:pt>
                <c:pt idx="134" formatCode="0.00">
                  <c:v>-0.62616214926649594</c:v>
                </c:pt>
                <c:pt idx="135" formatCode="0.00">
                  <c:v>-0.86415437941447237</c:v>
                </c:pt>
                <c:pt idx="136" formatCode="0.00">
                  <c:v>-0.9197204797418701</c:v>
                </c:pt>
                <c:pt idx="137" formatCode="0.00">
                  <c:v>-0.25189474060338668</c:v>
                </c:pt>
                <c:pt idx="138" formatCode="0.00">
                  <c:v>-0.62938509579116841</c:v>
                </c:pt>
                <c:pt idx="139" formatCode="0.00">
                  <c:v>-6.5910588174267204E-2</c:v>
                </c:pt>
                <c:pt idx="140" formatCode="0.00">
                  <c:v>-0.23406721484580117</c:v>
                </c:pt>
                <c:pt idx="141" formatCode="0.00">
                  <c:v>0.28774815098491224</c:v>
                </c:pt>
                <c:pt idx="142" formatCode="0.00">
                  <c:v>0.74533832761616292</c:v>
                </c:pt>
                <c:pt idx="143" formatCode="0.00">
                  <c:v>-5.1083311539001919E-2</c:v>
                </c:pt>
                <c:pt idx="144" formatCode="0.00">
                  <c:v>-7.9127861930516907E-2</c:v>
                </c:pt>
                <c:pt idx="145" formatCode="0.00">
                  <c:v>-0.17731960980554851</c:v>
                </c:pt>
                <c:pt idx="146" formatCode="0.00">
                  <c:v>0.42781231234787498</c:v>
                </c:pt>
                <c:pt idx="147" formatCode="0.00">
                  <c:v>0.94607837009661466</c:v>
                </c:pt>
                <c:pt idx="148" formatCode="0.00">
                  <c:v>0.86183125577627973</c:v>
                </c:pt>
                <c:pt idx="149" formatCode="0.00">
                  <c:v>0.64022999975830164</c:v>
                </c:pt>
                <c:pt idx="150" formatCode="0.00">
                  <c:v>-5.3574538672329641E-2</c:v>
                </c:pt>
                <c:pt idx="151" formatCode="0.00">
                  <c:v>0.29680759822492409</c:v>
                </c:pt>
                <c:pt idx="152" formatCode="0.00">
                  <c:v>0.81456742058845233</c:v>
                </c:pt>
                <c:pt idx="153" formatCode="0.00">
                  <c:v>-7.9314706615751795E-2</c:v>
                </c:pt>
                <c:pt idx="154" formatCode="0.00">
                  <c:v>2.7981316084435548E-2</c:v>
                </c:pt>
                <c:pt idx="155" formatCode="0.00">
                  <c:v>-0.26981007487689723</c:v>
                </c:pt>
              </c:numCache>
            </c:numRef>
          </c:val>
          <c:smooth val="0"/>
          <c:extLst>
            <c:ext xmlns:c16="http://schemas.microsoft.com/office/drawing/2014/chart" uri="{C3380CC4-5D6E-409C-BE32-E72D297353CC}">
              <c16:uniqueId val="{00000003-A344-4BE8-B481-93EA7E447AE5}"/>
            </c:ext>
          </c:extLst>
        </c:ser>
        <c:ser>
          <c:idx val="6"/>
          <c:order val="6"/>
          <c:tx>
            <c:strRef>
              <c:f>Gráfica!$H$4</c:f>
              <c:strCache>
                <c:ptCount val="1"/>
              </c:strCache>
            </c:strRef>
          </c:tx>
          <c:spPr>
            <a:ln w="12700">
              <a:solidFill>
                <a:srgbClr val="000000"/>
              </a:solidFill>
            </a:ln>
          </c:spPr>
          <c:marker>
            <c:symbol val="none"/>
          </c:marker>
          <c:cat>
            <c:numRef>
              <c:f>Gráfica!$A$5:$A$160</c:f>
              <c:numCache>
                <c:formatCode>mmm\-yy</c:formatCode>
                <c:ptCount val="156"/>
                <c:pt idx="0">
                  <c:v>29281</c:v>
                </c:pt>
                <c:pt idx="1">
                  <c:v>29373</c:v>
                </c:pt>
                <c:pt idx="2">
                  <c:v>29465</c:v>
                </c:pt>
                <c:pt idx="3">
                  <c:v>29556</c:v>
                </c:pt>
                <c:pt idx="4">
                  <c:v>29646</c:v>
                </c:pt>
                <c:pt idx="5">
                  <c:v>29738</c:v>
                </c:pt>
                <c:pt idx="6">
                  <c:v>29830</c:v>
                </c:pt>
                <c:pt idx="7">
                  <c:v>29921</c:v>
                </c:pt>
                <c:pt idx="8">
                  <c:v>30011</c:v>
                </c:pt>
                <c:pt idx="9">
                  <c:v>30103</c:v>
                </c:pt>
                <c:pt idx="10">
                  <c:v>30195</c:v>
                </c:pt>
                <c:pt idx="11">
                  <c:v>30286</c:v>
                </c:pt>
                <c:pt idx="12">
                  <c:v>30376</c:v>
                </c:pt>
                <c:pt idx="13">
                  <c:v>30468</c:v>
                </c:pt>
                <c:pt idx="14">
                  <c:v>30560</c:v>
                </c:pt>
                <c:pt idx="15">
                  <c:v>30651</c:v>
                </c:pt>
                <c:pt idx="16">
                  <c:v>30742</c:v>
                </c:pt>
                <c:pt idx="17">
                  <c:v>30834</c:v>
                </c:pt>
                <c:pt idx="18">
                  <c:v>30926</c:v>
                </c:pt>
                <c:pt idx="19">
                  <c:v>31017</c:v>
                </c:pt>
                <c:pt idx="20">
                  <c:v>31107</c:v>
                </c:pt>
                <c:pt idx="21">
                  <c:v>31199</c:v>
                </c:pt>
                <c:pt idx="22">
                  <c:v>31291</c:v>
                </c:pt>
                <c:pt idx="23">
                  <c:v>31382</c:v>
                </c:pt>
                <c:pt idx="24">
                  <c:v>31472</c:v>
                </c:pt>
                <c:pt idx="25">
                  <c:v>31564</c:v>
                </c:pt>
                <c:pt idx="26">
                  <c:v>31656</c:v>
                </c:pt>
                <c:pt idx="27">
                  <c:v>31747</c:v>
                </c:pt>
                <c:pt idx="28">
                  <c:v>31837</c:v>
                </c:pt>
                <c:pt idx="29">
                  <c:v>31929</c:v>
                </c:pt>
                <c:pt idx="30">
                  <c:v>32021</c:v>
                </c:pt>
                <c:pt idx="31">
                  <c:v>32112</c:v>
                </c:pt>
                <c:pt idx="32">
                  <c:v>32203</c:v>
                </c:pt>
                <c:pt idx="33">
                  <c:v>32295</c:v>
                </c:pt>
                <c:pt idx="34">
                  <c:v>32387</c:v>
                </c:pt>
                <c:pt idx="35">
                  <c:v>32478</c:v>
                </c:pt>
                <c:pt idx="36">
                  <c:v>32568</c:v>
                </c:pt>
                <c:pt idx="37">
                  <c:v>32660</c:v>
                </c:pt>
                <c:pt idx="38">
                  <c:v>32752</c:v>
                </c:pt>
                <c:pt idx="39">
                  <c:v>32843</c:v>
                </c:pt>
                <c:pt idx="40">
                  <c:v>32933</c:v>
                </c:pt>
                <c:pt idx="41">
                  <c:v>33025</c:v>
                </c:pt>
                <c:pt idx="42">
                  <c:v>33117</c:v>
                </c:pt>
                <c:pt idx="43">
                  <c:v>33208</c:v>
                </c:pt>
                <c:pt idx="44">
                  <c:v>33298</c:v>
                </c:pt>
                <c:pt idx="45">
                  <c:v>33390</c:v>
                </c:pt>
                <c:pt idx="46">
                  <c:v>33482</c:v>
                </c:pt>
                <c:pt idx="47">
                  <c:v>33573</c:v>
                </c:pt>
                <c:pt idx="48">
                  <c:v>33664</c:v>
                </c:pt>
                <c:pt idx="49">
                  <c:v>33756</c:v>
                </c:pt>
                <c:pt idx="50">
                  <c:v>33848</c:v>
                </c:pt>
                <c:pt idx="51">
                  <c:v>33939</c:v>
                </c:pt>
                <c:pt idx="52">
                  <c:v>34029</c:v>
                </c:pt>
                <c:pt idx="53">
                  <c:v>34121</c:v>
                </c:pt>
                <c:pt idx="54">
                  <c:v>34213</c:v>
                </c:pt>
                <c:pt idx="55">
                  <c:v>34304</c:v>
                </c:pt>
                <c:pt idx="56">
                  <c:v>34394</c:v>
                </c:pt>
                <c:pt idx="57">
                  <c:v>34486</c:v>
                </c:pt>
                <c:pt idx="58">
                  <c:v>34578</c:v>
                </c:pt>
                <c:pt idx="59">
                  <c:v>34669</c:v>
                </c:pt>
                <c:pt idx="60">
                  <c:v>34759</c:v>
                </c:pt>
                <c:pt idx="61">
                  <c:v>34851</c:v>
                </c:pt>
                <c:pt idx="62">
                  <c:v>34943</c:v>
                </c:pt>
                <c:pt idx="63">
                  <c:v>35034</c:v>
                </c:pt>
                <c:pt idx="64">
                  <c:v>35125</c:v>
                </c:pt>
                <c:pt idx="65">
                  <c:v>35217</c:v>
                </c:pt>
                <c:pt idx="66">
                  <c:v>35309</c:v>
                </c:pt>
                <c:pt idx="67">
                  <c:v>35400</c:v>
                </c:pt>
                <c:pt idx="68">
                  <c:v>35490</c:v>
                </c:pt>
                <c:pt idx="69">
                  <c:v>35582</c:v>
                </c:pt>
                <c:pt idx="70">
                  <c:v>35674</c:v>
                </c:pt>
                <c:pt idx="71">
                  <c:v>35765</c:v>
                </c:pt>
                <c:pt idx="72">
                  <c:v>35855</c:v>
                </c:pt>
                <c:pt idx="73">
                  <c:v>35947</c:v>
                </c:pt>
                <c:pt idx="74">
                  <c:v>36039</c:v>
                </c:pt>
                <c:pt idx="75">
                  <c:v>36130</c:v>
                </c:pt>
                <c:pt idx="76">
                  <c:v>36220</c:v>
                </c:pt>
                <c:pt idx="77">
                  <c:v>36312</c:v>
                </c:pt>
                <c:pt idx="78">
                  <c:v>36404</c:v>
                </c:pt>
                <c:pt idx="79">
                  <c:v>36495</c:v>
                </c:pt>
                <c:pt idx="80">
                  <c:v>36586</c:v>
                </c:pt>
                <c:pt idx="81">
                  <c:v>36678</c:v>
                </c:pt>
                <c:pt idx="82">
                  <c:v>36770</c:v>
                </c:pt>
                <c:pt idx="83">
                  <c:v>36861</c:v>
                </c:pt>
                <c:pt idx="84">
                  <c:v>36951</c:v>
                </c:pt>
                <c:pt idx="85">
                  <c:v>37043</c:v>
                </c:pt>
                <c:pt idx="86">
                  <c:v>37135</c:v>
                </c:pt>
                <c:pt idx="87">
                  <c:v>37226</c:v>
                </c:pt>
                <c:pt idx="88">
                  <c:v>37316</c:v>
                </c:pt>
                <c:pt idx="89">
                  <c:v>37408</c:v>
                </c:pt>
                <c:pt idx="90">
                  <c:v>37500</c:v>
                </c:pt>
                <c:pt idx="91">
                  <c:v>37591</c:v>
                </c:pt>
                <c:pt idx="92">
                  <c:v>37681</c:v>
                </c:pt>
                <c:pt idx="93">
                  <c:v>37773</c:v>
                </c:pt>
                <c:pt idx="94">
                  <c:v>37865</c:v>
                </c:pt>
                <c:pt idx="95">
                  <c:v>37956</c:v>
                </c:pt>
                <c:pt idx="96">
                  <c:v>38047</c:v>
                </c:pt>
                <c:pt idx="97">
                  <c:v>38139</c:v>
                </c:pt>
                <c:pt idx="98">
                  <c:v>38231</c:v>
                </c:pt>
                <c:pt idx="99">
                  <c:v>38322</c:v>
                </c:pt>
                <c:pt idx="100">
                  <c:v>38412</c:v>
                </c:pt>
                <c:pt idx="101">
                  <c:v>38504</c:v>
                </c:pt>
                <c:pt idx="102">
                  <c:v>38596</c:v>
                </c:pt>
                <c:pt idx="103">
                  <c:v>38687</c:v>
                </c:pt>
                <c:pt idx="104">
                  <c:v>38777</c:v>
                </c:pt>
                <c:pt idx="105">
                  <c:v>38869</c:v>
                </c:pt>
                <c:pt idx="106">
                  <c:v>38961</c:v>
                </c:pt>
                <c:pt idx="107">
                  <c:v>39052</c:v>
                </c:pt>
                <c:pt idx="108">
                  <c:v>39142</c:v>
                </c:pt>
                <c:pt idx="109">
                  <c:v>39234</c:v>
                </c:pt>
                <c:pt idx="110">
                  <c:v>39326</c:v>
                </c:pt>
                <c:pt idx="111">
                  <c:v>39417</c:v>
                </c:pt>
                <c:pt idx="112">
                  <c:v>39508</c:v>
                </c:pt>
                <c:pt idx="113">
                  <c:v>39600</c:v>
                </c:pt>
                <c:pt idx="114">
                  <c:v>39692</c:v>
                </c:pt>
                <c:pt idx="115">
                  <c:v>39783</c:v>
                </c:pt>
                <c:pt idx="116">
                  <c:v>39873</c:v>
                </c:pt>
                <c:pt idx="117">
                  <c:v>39965</c:v>
                </c:pt>
                <c:pt idx="118">
                  <c:v>40057</c:v>
                </c:pt>
                <c:pt idx="119">
                  <c:v>40148</c:v>
                </c:pt>
                <c:pt idx="120">
                  <c:v>40238</c:v>
                </c:pt>
                <c:pt idx="121">
                  <c:v>40330</c:v>
                </c:pt>
                <c:pt idx="122">
                  <c:v>40422</c:v>
                </c:pt>
                <c:pt idx="123">
                  <c:v>40513</c:v>
                </c:pt>
                <c:pt idx="124">
                  <c:v>40603</c:v>
                </c:pt>
                <c:pt idx="125">
                  <c:v>40695</c:v>
                </c:pt>
                <c:pt idx="126">
                  <c:v>40787</c:v>
                </c:pt>
                <c:pt idx="127">
                  <c:v>40878</c:v>
                </c:pt>
                <c:pt idx="128">
                  <c:v>40969</c:v>
                </c:pt>
                <c:pt idx="129">
                  <c:v>41061</c:v>
                </c:pt>
                <c:pt idx="130">
                  <c:v>41153</c:v>
                </c:pt>
                <c:pt idx="131">
                  <c:v>41244</c:v>
                </c:pt>
                <c:pt idx="132">
                  <c:v>41334</c:v>
                </c:pt>
                <c:pt idx="133">
                  <c:v>41426</c:v>
                </c:pt>
                <c:pt idx="134">
                  <c:v>41518</c:v>
                </c:pt>
                <c:pt idx="135">
                  <c:v>41609</c:v>
                </c:pt>
                <c:pt idx="136">
                  <c:v>41699</c:v>
                </c:pt>
                <c:pt idx="137">
                  <c:v>41791</c:v>
                </c:pt>
                <c:pt idx="138">
                  <c:v>41883</c:v>
                </c:pt>
                <c:pt idx="139">
                  <c:v>41974</c:v>
                </c:pt>
                <c:pt idx="140">
                  <c:v>42064</c:v>
                </c:pt>
                <c:pt idx="141">
                  <c:v>42156</c:v>
                </c:pt>
                <c:pt idx="142">
                  <c:v>42248</c:v>
                </c:pt>
                <c:pt idx="143">
                  <c:v>42339</c:v>
                </c:pt>
                <c:pt idx="144">
                  <c:v>42430</c:v>
                </c:pt>
                <c:pt idx="145">
                  <c:v>42522</c:v>
                </c:pt>
                <c:pt idx="146">
                  <c:v>42614</c:v>
                </c:pt>
                <c:pt idx="147">
                  <c:v>42705</c:v>
                </c:pt>
                <c:pt idx="148">
                  <c:v>42795</c:v>
                </c:pt>
                <c:pt idx="149">
                  <c:v>42887</c:v>
                </c:pt>
                <c:pt idx="150">
                  <c:v>42979</c:v>
                </c:pt>
                <c:pt idx="151">
                  <c:v>43070</c:v>
                </c:pt>
                <c:pt idx="152">
                  <c:v>43160</c:v>
                </c:pt>
                <c:pt idx="153">
                  <c:v>43252</c:v>
                </c:pt>
                <c:pt idx="154">
                  <c:v>43344</c:v>
                </c:pt>
                <c:pt idx="155">
                  <c:v>43435</c:v>
                </c:pt>
              </c:numCache>
            </c:numRef>
          </c:cat>
          <c:val>
            <c:numRef>
              <c:f>Gráfica!$H$5:$H$160</c:f>
              <c:numCache>
                <c:formatCode>General</c:formatCode>
                <c:ptCount val="15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numCache>
            </c:numRef>
          </c:val>
          <c:smooth val="0"/>
          <c:extLst>
            <c:ext xmlns:c16="http://schemas.microsoft.com/office/drawing/2014/chart" uri="{C3380CC4-5D6E-409C-BE32-E72D297353CC}">
              <c16:uniqueId val="{00000004-A344-4BE8-B481-93EA7E447AE5}"/>
            </c:ext>
          </c:extLst>
        </c:ser>
        <c:dLbls>
          <c:showLegendKey val="0"/>
          <c:showVal val="0"/>
          <c:showCatName val="0"/>
          <c:showSerName val="0"/>
          <c:showPercent val="0"/>
          <c:showBubbleSize val="0"/>
        </c:dLbls>
        <c:marker val="1"/>
        <c:smooth val="0"/>
        <c:axId val="755018000"/>
        <c:axId val="755018544"/>
      </c:lineChart>
      <c:lineChart>
        <c:grouping val="standard"/>
        <c:varyColors val="0"/>
        <c:ser>
          <c:idx val="5"/>
          <c:order val="3"/>
          <c:tx>
            <c:v>banda sup_spetro</c:v>
          </c:tx>
          <c:spPr>
            <a:ln w="31750">
              <a:solidFill>
                <a:srgbClr val="FF0000"/>
              </a:solidFill>
              <a:prstDash val="sysDash"/>
            </a:ln>
          </c:spPr>
          <c:marker>
            <c:symbol val="none"/>
          </c:marker>
          <c:cat>
            <c:numRef>
              <c:f>Gráfica!$A$5:$A$160</c:f>
              <c:numCache>
                <c:formatCode>mmm\-yy</c:formatCode>
                <c:ptCount val="156"/>
                <c:pt idx="0">
                  <c:v>29281</c:v>
                </c:pt>
                <c:pt idx="1">
                  <c:v>29373</c:v>
                </c:pt>
                <c:pt idx="2">
                  <c:v>29465</c:v>
                </c:pt>
                <c:pt idx="3">
                  <c:v>29556</c:v>
                </c:pt>
                <c:pt idx="4">
                  <c:v>29646</c:v>
                </c:pt>
                <c:pt idx="5">
                  <c:v>29738</c:v>
                </c:pt>
                <c:pt idx="6">
                  <c:v>29830</c:v>
                </c:pt>
                <c:pt idx="7">
                  <c:v>29921</c:v>
                </c:pt>
                <c:pt idx="8">
                  <c:v>30011</c:v>
                </c:pt>
                <c:pt idx="9">
                  <c:v>30103</c:v>
                </c:pt>
                <c:pt idx="10">
                  <c:v>30195</c:v>
                </c:pt>
                <c:pt idx="11">
                  <c:v>30286</c:v>
                </c:pt>
                <c:pt idx="12">
                  <c:v>30376</c:v>
                </c:pt>
                <c:pt idx="13">
                  <c:v>30468</c:v>
                </c:pt>
                <c:pt idx="14">
                  <c:v>30560</c:v>
                </c:pt>
                <c:pt idx="15">
                  <c:v>30651</c:v>
                </c:pt>
                <c:pt idx="16">
                  <c:v>30742</c:v>
                </c:pt>
                <c:pt idx="17">
                  <c:v>30834</c:v>
                </c:pt>
                <c:pt idx="18">
                  <c:v>30926</c:v>
                </c:pt>
                <c:pt idx="19">
                  <c:v>31017</c:v>
                </c:pt>
                <c:pt idx="20">
                  <c:v>31107</c:v>
                </c:pt>
                <c:pt idx="21">
                  <c:v>31199</c:v>
                </c:pt>
                <c:pt idx="22">
                  <c:v>31291</c:v>
                </c:pt>
                <c:pt idx="23">
                  <c:v>31382</c:v>
                </c:pt>
                <c:pt idx="24">
                  <c:v>31472</c:v>
                </c:pt>
                <c:pt idx="25">
                  <c:v>31564</c:v>
                </c:pt>
                <c:pt idx="26">
                  <c:v>31656</c:v>
                </c:pt>
                <c:pt idx="27">
                  <c:v>31747</c:v>
                </c:pt>
                <c:pt idx="28">
                  <c:v>31837</c:v>
                </c:pt>
                <c:pt idx="29">
                  <c:v>31929</c:v>
                </c:pt>
                <c:pt idx="30">
                  <c:v>32021</c:v>
                </c:pt>
                <c:pt idx="31">
                  <c:v>32112</c:v>
                </c:pt>
                <c:pt idx="32">
                  <c:v>32203</c:v>
                </c:pt>
                <c:pt idx="33">
                  <c:v>32295</c:v>
                </c:pt>
                <c:pt idx="34">
                  <c:v>32387</c:v>
                </c:pt>
                <c:pt idx="35">
                  <c:v>32478</c:v>
                </c:pt>
                <c:pt idx="36">
                  <c:v>32568</c:v>
                </c:pt>
                <c:pt idx="37">
                  <c:v>32660</c:v>
                </c:pt>
                <c:pt idx="38">
                  <c:v>32752</c:v>
                </c:pt>
                <c:pt idx="39">
                  <c:v>32843</c:v>
                </c:pt>
                <c:pt idx="40">
                  <c:v>32933</c:v>
                </c:pt>
                <c:pt idx="41">
                  <c:v>33025</c:v>
                </c:pt>
                <c:pt idx="42">
                  <c:v>33117</c:v>
                </c:pt>
                <c:pt idx="43">
                  <c:v>33208</c:v>
                </c:pt>
                <c:pt idx="44">
                  <c:v>33298</c:v>
                </c:pt>
                <c:pt idx="45">
                  <c:v>33390</c:v>
                </c:pt>
                <c:pt idx="46">
                  <c:v>33482</c:v>
                </c:pt>
                <c:pt idx="47">
                  <c:v>33573</c:v>
                </c:pt>
                <c:pt idx="48">
                  <c:v>33664</c:v>
                </c:pt>
                <c:pt idx="49">
                  <c:v>33756</c:v>
                </c:pt>
                <c:pt idx="50">
                  <c:v>33848</c:v>
                </c:pt>
                <c:pt idx="51">
                  <c:v>33939</c:v>
                </c:pt>
                <c:pt idx="52">
                  <c:v>34029</c:v>
                </c:pt>
                <c:pt idx="53">
                  <c:v>34121</c:v>
                </c:pt>
                <c:pt idx="54">
                  <c:v>34213</c:v>
                </c:pt>
                <c:pt idx="55">
                  <c:v>34304</c:v>
                </c:pt>
                <c:pt idx="56">
                  <c:v>34394</c:v>
                </c:pt>
                <c:pt idx="57">
                  <c:v>34486</c:v>
                </c:pt>
                <c:pt idx="58">
                  <c:v>34578</c:v>
                </c:pt>
                <c:pt idx="59">
                  <c:v>34669</c:v>
                </c:pt>
                <c:pt idx="60">
                  <c:v>34759</c:v>
                </c:pt>
                <c:pt idx="61">
                  <c:v>34851</c:v>
                </c:pt>
                <c:pt idx="62">
                  <c:v>34943</c:v>
                </c:pt>
                <c:pt idx="63">
                  <c:v>35034</c:v>
                </c:pt>
                <c:pt idx="64">
                  <c:v>35125</c:v>
                </c:pt>
                <c:pt idx="65">
                  <c:v>35217</c:v>
                </c:pt>
                <c:pt idx="66">
                  <c:v>35309</c:v>
                </c:pt>
                <c:pt idx="67">
                  <c:v>35400</c:v>
                </c:pt>
                <c:pt idx="68">
                  <c:v>35490</c:v>
                </c:pt>
                <c:pt idx="69">
                  <c:v>35582</c:v>
                </c:pt>
                <c:pt idx="70">
                  <c:v>35674</c:v>
                </c:pt>
                <c:pt idx="71">
                  <c:v>35765</c:v>
                </c:pt>
                <c:pt idx="72">
                  <c:v>35855</c:v>
                </c:pt>
                <c:pt idx="73">
                  <c:v>35947</c:v>
                </c:pt>
                <c:pt idx="74">
                  <c:v>36039</c:v>
                </c:pt>
                <c:pt idx="75">
                  <c:v>36130</c:v>
                </c:pt>
                <c:pt idx="76">
                  <c:v>36220</c:v>
                </c:pt>
                <c:pt idx="77">
                  <c:v>36312</c:v>
                </c:pt>
                <c:pt idx="78">
                  <c:v>36404</c:v>
                </c:pt>
                <c:pt idx="79">
                  <c:v>36495</c:v>
                </c:pt>
                <c:pt idx="80">
                  <c:v>36586</c:v>
                </c:pt>
                <c:pt idx="81">
                  <c:v>36678</c:v>
                </c:pt>
                <c:pt idx="82">
                  <c:v>36770</c:v>
                </c:pt>
                <c:pt idx="83">
                  <c:v>36861</c:v>
                </c:pt>
                <c:pt idx="84">
                  <c:v>36951</c:v>
                </c:pt>
                <c:pt idx="85">
                  <c:v>37043</c:v>
                </c:pt>
                <c:pt idx="86">
                  <c:v>37135</c:v>
                </c:pt>
                <c:pt idx="87">
                  <c:v>37226</c:v>
                </c:pt>
                <c:pt idx="88">
                  <c:v>37316</c:v>
                </c:pt>
                <c:pt idx="89">
                  <c:v>37408</c:v>
                </c:pt>
                <c:pt idx="90">
                  <c:v>37500</c:v>
                </c:pt>
                <c:pt idx="91">
                  <c:v>37591</c:v>
                </c:pt>
                <c:pt idx="92">
                  <c:v>37681</c:v>
                </c:pt>
                <c:pt idx="93">
                  <c:v>37773</c:v>
                </c:pt>
                <c:pt idx="94">
                  <c:v>37865</c:v>
                </c:pt>
                <c:pt idx="95">
                  <c:v>37956</c:v>
                </c:pt>
                <c:pt idx="96">
                  <c:v>38047</c:v>
                </c:pt>
                <c:pt idx="97">
                  <c:v>38139</c:v>
                </c:pt>
                <c:pt idx="98">
                  <c:v>38231</c:v>
                </c:pt>
                <c:pt idx="99">
                  <c:v>38322</c:v>
                </c:pt>
                <c:pt idx="100">
                  <c:v>38412</c:v>
                </c:pt>
                <c:pt idx="101">
                  <c:v>38504</c:v>
                </c:pt>
                <c:pt idx="102">
                  <c:v>38596</c:v>
                </c:pt>
                <c:pt idx="103">
                  <c:v>38687</c:v>
                </c:pt>
                <c:pt idx="104">
                  <c:v>38777</c:v>
                </c:pt>
                <c:pt idx="105">
                  <c:v>38869</c:v>
                </c:pt>
                <c:pt idx="106">
                  <c:v>38961</c:v>
                </c:pt>
                <c:pt idx="107">
                  <c:v>39052</c:v>
                </c:pt>
                <c:pt idx="108">
                  <c:v>39142</c:v>
                </c:pt>
                <c:pt idx="109">
                  <c:v>39234</c:v>
                </c:pt>
                <c:pt idx="110">
                  <c:v>39326</c:v>
                </c:pt>
                <c:pt idx="111">
                  <c:v>39417</c:v>
                </c:pt>
                <c:pt idx="112">
                  <c:v>39508</c:v>
                </c:pt>
                <c:pt idx="113">
                  <c:v>39600</c:v>
                </c:pt>
                <c:pt idx="114">
                  <c:v>39692</c:v>
                </c:pt>
                <c:pt idx="115">
                  <c:v>39783</c:v>
                </c:pt>
                <c:pt idx="116">
                  <c:v>39873</c:v>
                </c:pt>
                <c:pt idx="117">
                  <c:v>39965</c:v>
                </c:pt>
                <c:pt idx="118">
                  <c:v>40057</c:v>
                </c:pt>
                <c:pt idx="119">
                  <c:v>40148</c:v>
                </c:pt>
                <c:pt idx="120">
                  <c:v>40238</c:v>
                </c:pt>
                <c:pt idx="121">
                  <c:v>40330</c:v>
                </c:pt>
                <c:pt idx="122">
                  <c:v>40422</c:v>
                </c:pt>
                <c:pt idx="123">
                  <c:v>40513</c:v>
                </c:pt>
                <c:pt idx="124">
                  <c:v>40603</c:v>
                </c:pt>
                <c:pt idx="125">
                  <c:v>40695</c:v>
                </c:pt>
                <c:pt idx="126">
                  <c:v>40787</c:v>
                </c:pt>
                <c:pt idx="127">
                  <c:v>40878</c:v>
                </c:pt>
                <c:pt idx="128">
                  <c:v>40969</c:v>
                </c:pt>
                <c:pt idx="129">
                  <c:v>41061</c:v>
                </c:pt>
                <c:pt idx="130">
                  <c:v>41153</c:v>
                </c:pt>
                <c:pt idx="131">
                  <c:v>41244</c:v>
                </c:pt>
                <c:pt idx="132">
                  <c:v>41334</c:v>
                </c:pt>
                <c:pt idx="133">
                  <c:v>41426</c:v>
                </c:pt>
                <c:pt idx="134">
                  <c:v>41518</c:v>
                </c:pt>
                <c:pt idx="135">
                  <c:v>41609</c:v>
                </c:pt>
                <c:pt idx="136">
                  <c:v>41699</c:v>
                </c:pt>
                <c:pt idx="137">
                  <c:v>41791</c:v>
                </c:pt>
                <c:pt idx="138">
                  <c:v>41883</c:v>
                </c:pt>
                <c:pt idx="139">
                  <c:v>41974</c:v>
                </c:pt>
                <c:pt idx="140">
                  <c:v>42064</c:v>
                </c:pt>
                <c:pt idx="141">
                  <c:v>42156</c:v>
                </c:pt>
                <c:pt idx="142">
                  <c:v>42248</c:v>
                </c:pt>
                <c:pt idx="143">
                  <c:v>42339</c:v>
                </c:pt>
                <c:pt idx="144">
                  <c:v>42430</c:v>
                </c:pt>
                <c:pt idx="145">
                  <c:v>42522</c:v>
                </c:pt>
                <c:pt idx="146">
                  <c:v>42614</c:v>
                </c:pt>
                <c:pt idx="147">
                  <c:v>42705</c:v>
                </c:pt>
                <c:pt idx="148">
                  <c:v>42795</c:v>
                </c:pt>
                <c:pt idx="149">
                  <c:v>42887</c:v>
                </c:pt>
                <c:pt idx="150">
                  <c:v>42979</c:v>
                </c:pt>
                <c:pt idx="151">
                  <c:v>43070</c:v>
                </c:pt>
                <c:pt idx="152">
                  <c:v>43160</c:v>
                </c:pt>
                <c:pt idx="153">
                  <c:v>43252</c:v>
                </c:pt>
                <c:pt idx="154">
                  <c:v>43344</c:v>
                </c:pt>
                <c:pt idx="155">
                  <c:v>43435</c:v>
                </c:pt>
              </c:numCache>
            </c:numRef>
          </c:cat>
          <c:val>
            <c:numRef>
              <c:f>Gráfica!$G$5:$G$160</c:f>
              <c:numCache>
                <c:formatCode>General</c:formatCode>
                <c:ptCount val="156"/>
                <c:pt idx="100" formatCode="0.00">
                  <c:v>17.81657796760301</c:v>
                </c:pt>
                <c:pt idx="101" formatCode="0.00">
                  <c:v>17.352730020908538</c:v>
                </c:pt>
                <c:pt idx="102" formatCode="0.00">
                  <c:v>17.984727306243439</c:v>
                </c:pt>
                <c:pt idx="103" formatCode="0.00">
                  <c:v>18.944228836769991</c:v>
                </c:pt>
                <c:pt idx="104" formatCode="0.00">
                  <c:v>20.088624392125091</c:v>
                </c:pt>
                <c:pt idx="105" formatCode="0.00">
                  <c:v>20.35453541380226</c:v>
                </c:pt>
                <c:pt idx="106" formatCode="0.00">
                  <c:v>19.798449950093371</c:v>
                </c:pt>
                <c:pt idx="107" formatCode="0.00">
                  <c:v>19.57158787062783</c:v>
                </c:pt>
                <c:pt idx="108" formatCode="0.00">
                  <c:v>19.69978746007051</c:v>
                </c:pt>
                <c:pt idx="109" formatCode="0.00">
                  <c:v>19.862082519391169</c:v>
                </c:pt>
                <c:pt idx="110" formatCode="0.00">
                  <c:v>20.00237976856863</c:v>
                </c:pt>
                <c:pt idx="111" formatCode="0.00">
                  <c:v>19.797961049554722</c:v>
                </c:pt>
                <c:pt idx="112" formatCode="0.00">
                  <c:v>18.91503696542372</c:v>
                </c:pt>
                <c:pt idx="113" formatCode="0.00">
                  <c:v>19.512443465001141</c:v>
                </c:pt>
                <c:pt idx="114" formatCode="0.00">
                  <c:v>19.182611759009951</c:v>
                </c:pt>
                <c:pt idx="115" formatCode="0.00">
                  <c:v>16.604476332604161</c:v>
                </c:pt>
                <c:pt idx="116" formatCode="0.00">
                  <c:v>10.88372366048247</c:v>
                </c:pt>
                <c:pt idx="117" formatCode="0.00">
                  <c:v>9.7887317702515801</c:v>
                </c:pt>
                <c:pt idx="118" formatCode="0.00">
                  <c:v>13.57034605528292</c:v>
                </c:pt>
                <c:pt idx="119" formatCode="0.00">
                  <c:v>14.805689620728945</c:v>
                </c:pt>
                <c:pt idx="120" formatCode="0.00">
                  <c:v>14.851276026136549</c:v>
                </c:pt>
                <c:pt idx="121" formatCode="0.00">
                  <c:v>15.145022713168673</c:v>
                </c:pt>
                <c:pt idx="122" formatCode="0.00">
                  <c:v>15.551776392686243</c:v>
                </c:pt>
                <c:pt idx="123" formatCode="0.00">
                  <c:v>15.855442896430446</c:v>
                </c:pt>
                <c:pt idx="124" formatCode="0.00">
                  <c:v>15.934077753922912</c:v>
                </c:pt>
                <c:pt idx="125" formatCode="0.00">
                  <c:v>15.767187496659826</c:v>
                </c:pt>
                <c:pt idx="126" formatCode="0.00">
                  <c:v>17.26085061910867</c:v>
                </c:pt>
                <c:pt idx="127" formatCode="0.00">
                  <c:v>17.126759793281781</c:v>
                </c:pt>
                <c:pt idx="128" formatCode="0.00">
                  <c:v>17.060662860504081</c:v>
                </c:pt>
                <c:pt idx="129" formatCode="0.00">
                  <c:v>17.339112562126221</c:v>
                </c:pt>
                <c:pt idx="130" formatCode="0.00">
                  <c:v>17.27969361470041</c:v>
                </c:pt>
                <c:pt idx="131" formatCode="0.00">
                  <c:v>17.438455996128191</c:v>
                </c:pt>
                <c:pt idx="132" formatCode="0.00">
                  <c:v>17.204669028526599</c:v>
                </c:pt>
                <c:pt idx="133" formatCode="0.00">
                  <c:v>15.937176992058063</c:v>
                </c:pt>
                <c:pt idx="134" formatCode="0.00">
                  <c:v>16.381170915557909</c:v>
                </c:pt>
                <c:pt idx="135" formatCode="0.00">
                  <c:v>16.443049269748691</c:v>
                </c:pt>
                <c:pt idx="136" formatCode="0.00">
                  <c:v>16.52249630468102</c:v>
                </c:pt>
                <c:pt idx="137" formatCode="0.00">
                  <c:v>17.384655286790991</c:v>
                </c:pt>
                <c:pt idx="138" formatCode="0.00">
                  <c:v>17.083385873942269</c:v>
                </c:pt>
                <c:pt idx="139" formatCode="0.00">
                  <c:v>17.737431566524041</c:v>
                </c:pt>
                <c:pt idx="140" formatCode="0.00">
                  <c:v>17.698739955553361</c:v>
                </c:pt>
                <c:pt idx="141" formatCode="0.00">
                  <c:v>18.295253387877239</c:v>
                </c:pt>
                <c:pt idx="142" formatCode="0.00">
                  <c:v>18.860386868449218</c:v>
                </c:pt>
                <c:pt idx="143" formatCode="0.00">
                  <c:v>18.027914051493489</c:v>
                </c:pt>
                <c:pt idx="144" formatCode="0.00">
                  <c:v>18.092770282422251</c:v>
                </c:pt>
                <c:pt idx="145" formatCode="0.00">
                  <c:v>18.187013952771121</c:v>
                </c:pt>
                <c:pt idx="146" formatCode="0.00">
                  <c:v>18.892898899513121</c:v>
                </c:pt>
                <c:pt idx="147" formatCode="0.00">
                  <c:v>19.442583057798231</c:v>
                </c:pt>
                <c:pt idx="148" formatCode="0.00">
                  <c:v>19.25388129582446</c:v>
                </c:pt>
                <c:pt idx="149" formatCode="0.00">
                  <c:v>18.96585822445407</c:v>
                </c:pt>
                <c:pt idx="150" formatCode="0.00">
                  <c:v>18.283827468149429</c:v>
                </c:pt>
                <c:pt idx="151" formatCode="0.00">
                  <c:v>18.742522462106059</c:v>
                </c:pt>
                <c:pt idx="152" formatCode="0.00">
                  <c:v>19.359901757538111</c:v>
                </c:pt>
                <c:pt idx="153" formatCode="0.00">
                  <c:v>18.349974776074259</c:v>
                </c:pt>
                <c:pt idx="154" formatCode="0.00">
                  <c:v>18.46608422676886</c:v>
                </c:pt>
                <c:pt idx="155" formatCode="0.00">
                  <c:v>18.288810360402021</c:v>
                </c:pt>
              </c:numCache>
            </c:numRef>
          </c:val>
          <c:smooth val="0"/>
          <c:extLst>
            <c:ext xmlns:c16="http://schemas.microsoft.com/office/drawing/2014/chart" uri="{C3380CC4-5D6E-409C-BE32-E72D297353CC}">
              <c16:uniqueId val="{00000005-A344-4BE8-B481-93EA7E447AE5}"/>
            </c:ext>
          </c:extLst>
        </c:ser>
        <c:ser>
          <c:idx val="4"/>
          <c:order val="5"/>
          <c:tx>
            <c:v>Band inf_spetro</c:v>
          </c:tx>
          <c:spPr>
            <a:ln w="31750">
              <a:solidFill>
                <a:srgbClr val="FF0000"/>
              </a:solidFill>
              <a:prstDash val="sysDash"/>
            </a:ln>
          </c:spPr>
          <c:marker>
            <c:symbol val="none"/>
          </c:marker>
          <c:cat>
            <c:numRef>
              <c:f>Gráfica!$A$5:$A$160</c:f>
              <c:numCache>
                <c:formatCode>mmm\-yy</c:formatCode>
                <c:ptCount val="156"/>
                <c:pt idx="0">
                  <c:v>29281</c:v>
                </c:pt>
                <c:pt idx="1">
                  <c:v>29373</c:v>
                </c:pt>
                <c:pt idx="2">
                  <c:v>29465</c:v>
                </c:pt>
                <c:pt idx="3">
                  <c:v>29556</c:v>
                </c:pt>
                <c:pt idx="4">
                  <c:v>29646</c:v>
                </c:pt>
                <c:pt idx="5">
                  <c:v>29738</c:v>
                </c:pt>
                <c:pt idx="6">
                  <c:v>29830</c:v>
                </c:pt>
                <c:pt idx="7">
                  <c:v>29921</c:v>
                </c:pt>
                <c:pt idx="8">
                  <c:v>30011</c:v>
                </c:pt>
                <c:pt idx="9">
                  <c:v>30103</c:v>
                </c:pt>
                <c:pt idx="10">
                  <c:v>30195</c:v>
                </c:pt>
                <c:pt idx="11">
                  <c:v>30286</c:v>
                </c:pt>
                <c:pt idx="12">
                  <c:v>30376</c:v>
                </c:pt>
                <c:pt idx="13">
                  <c:v>30468</c:v>
                </c:pt>
                <c:pt idx="14">
                  <c:v>30560</c:v>
                </c:pt>
                <c:pt idx="15">
                  <c:v>30651</c:v>
                </c:pt>
                <c:pt idx="16">
                  <c:v>30742</c:v>
                </c:pt>
                <c:pt idx="17">
                  <c:v>30834</c:v>
                </c:pt>
                <c:pt idx="18">
                  <c:v>30926</c:v>
                </c:pt>
                <c:pt idx="19">
                  <c:v>31017</c:v>
                </c:pt>
                <c:pt idx="20">
                  <c:v>31107</c:v>
                </c:pt>
                <c:pt idx="21">
                  <c:v>31199</c:v>
                </c:pt>
                <c:pt idx="22">
                  <c:v>31291</c:v>
                </c:pt>
                <c:pt idx="23">
                  <c:v>31382</c:v>
                </c:pt>
                <c:pt idx="24">
                  <c:v>31472</c:v>
                </c:pt>
                <c:pt idx="25">
                  <c:v>31564</c:v>
                </c:pt>
                <c:pt idx="26">
                  <c:v>31656</c:v>
                </c:pt>
                <c:pt idx="27">
                  <c:v>31747</c:v>
                </c:pt>
                <c:pt idx="28">
                  <c:v>31837</c:v>
                </c:pt>
                <c:pt idx="29">
                  <c:v>31929</c:v>
                </c:pt>
                <c:pt idx="30">
                  <c:v>32021</c:v>
                </c:pt>
                <c:pt idx="31">
                  <c:v>32112</c:v>
                </c:pt>
                <c:pt idx="32">
                  <c:v>32203</c:v>
                </c:pt>
                <c:pt idx="33">
                  <c:v>32295</c:v>
                </c:pt>
                <c:pt idx="34">
                  <c:v>32387</c:v>
                </c:pt>
                <c:pt idx="35">
                  <c:v>32478</c:v>
                </c:pt>
                <c:pt idx="36">
                  <c:v>32568</c:v>
                </c:pt>
                <c:pt idx="37">
                  <c:v>32660</c:v>
                </c:pt>
                <c:pt idx="38">
                  <c:v>32752</c:v>
                </c:pt>
                <c:pt idx="39">
                  <c:v>32843</c:v>
                </c:pt>
                <c:pt idx="40">
                  <c:v>32933</c:v>
                </c:pt>
                <c:pt idx="41">
                  <c:v>33025</c:v>
                </c:pt>
                <c:pt idx="42">
                  <c:v>33117</c:v>
                </c:pt>
                <c:pt idx="43">
                  <c:v>33208</c:v>
                </c:pt>
                <c:pt idx="44">
                  <c:v>33298</c:v>
                </c:pt>
                <c:pt idx="45">
                  <c:v>33390</c:v>
                </c:pt>
                <c:pt idx="46">
                  <c:v>33482</c:v>
                </c:pt>
                <c:pt idx="47">
                  <c:v>33573</c:v>
                </c:pt>
                <c:pt idx="48">
                  <c:v>33664</c:v>
                </c:pt>
                <c:pt idx="49">
                  <c:v>33756</c:v>
                </c:pt>
                <c:pt idx="50">
                  <c:v>33848</c:v>
                </c:pt>
                <c:pt idx="51">
                  <c:v>33939</c:v>
                </c:pt>
                <c:pt idx="52">
                  <c:v>34029</c:v>
                </c:pt>
                <c:pt idx="53">
                  <c:v>34121</c:v>
                </c:pt>
                <c:pt idx="54">
                  <c:v>34213</c:v>
                </c:pt>
                <c:pt idx="55">
                  <c:v>34304</c:v>
                </c:pt>
                <c:pt idx="56">
                  <c:v>34394</c:v>
                </c:pt>
                <c:pt idx="57">
                  <c:v>34486</c:v>
                </c:pt>
                <c:pt idx="58">
                  <c:v>34578</c:v>
                </c:pt>
                <c:pt idx="59">
                  <c:v>34669</c:v>
                </c:pt>
                <c:pt idx="60">
                  <c:v>34759</c:v>
                </c:pt>
                <c:pt idx="61">
                  <c:v>34851</c:v>
                </c:pt>
                <c:pt idx="62">
                  <c:v>34943</c:v>
                </c:pt>
                <c:pt idx="63">
                  <c:v>35034</c:v>
                </c:pt>
                <c:pt idx="64">
                  <c:v>35125</c:v>
                </c:pt>
                <c:pt idx="65">
                  <c:v>35217</c:v>
                </c:pt>
                <c:pt idx="66">
                  <c:v>35309</c:v>
                </c:pt>
                <c:pt idx="67">
                  <c:v>35400</c:v>
                </c:pt>
                <c:pt idx="68">
                  <c:v>35490</c:v>
                </c:pt>
                <c:pt idx="69">
                  <c:v>35582</c:v>
                </c:pt>
                <c:pt idx="70">
                  <c:v>35674</c:v>
                </c:pt>
                <c:pt idx="71">
                  <c:v>35765</c:v>
                </c:pt>
                <c:pt idx="72">
                  <c:v>35855</c:v>
                </c:pt>
                <c:pt idx="73">
                  <c:v>35947</c:v>
                </c:pt>
                <c:pt idx="74">
                  <c:v>36039</c:v>
                </c:pt>
                <c:pt idx="75">
                  <c:v>36130</c:v>
                </c:pt>
                <c:pt idx="76">
                  <c:v>36220</c:v>
                </c:pt>
                <c:pt idx="77">
                  <c:v>36312</c:v>
                </c:pt>
                <c:pt idx="78">
                  <c:v>36404</c:v>
                </c:pt>
                <c:pt idx="79">
                  <c:v>36495</c:v>
                </c:pt>
                <c:pt idx="80">
                  <c:v>36586</c:v>
                </c:pt>
                <c:pt idx="81">
                  <c:v>36678</c:v>
                </c:pt>
                <c:pt idx="82">
                  <c:v>36770</c:v>
                </c:pt>
                <c:pt idx="83">
                  <c:v>36861</c:v>
                </c:pt>
                <c:pt idx="84">
                  <c:v>36951</c:v>
                </c:pt>
                <c:pt idx="85">
                  <c:v>37043</c:v>
                </c:pt>
                <c:pt idx="86">
                  <c:v>37135</c:v>
                </c:pt>
                <c:pt idx="87">
                  <c:v>37226</c:v>
                </c:pt>
                <c:pt idx="88">
                  <c:v>37316</c:v>
                </c:pt>
                <c:pt idx="89">
                  <c:v>37408</c:v>
                </c:pt>
                <c:pt idx="90">
                  <c:v>37500</c:v>
                </c:pt>
                <c:pt idx="91">
                  <c:v>37591</c:v>
                </c:pt>
                <c:pt idx="92">
                  <c:v>37681</c:v>
                </c:pt>
                <c:pt idx="93">
                  <c:v>37773</c:v>
                </c:pt>
                <c:pt idx="94">
                  <c:v>37865</c:v>
                </c:pt>
                <c:pt idx="95">
                  <c:v>37956</c:v>
                </c:pt>
                <c:pt idx="96">
                  <c:v>38047</c:v>
                </c:pt>
                <c:pt idx="97">
                  <c:v>38139</c:v>
                </c:pt>
                <c:pt idx="98">
                  <c:v>38231</c:v>
                </c:pt>
                <c:pt idx="99">
                  <c:v>38322</c:v>
                </c:pt>
                <c:pt idx="100">
                  <c:v>38412</c:v>
                </c:pt>
                <c:pt idx="101">
                  <c:v>38504</c:v>
                </c:pt>
                <c:pt idx="102">
                  <c:v>38596</c:v>
                </c:pt>
                <c:pt idx="103">
                  <c:v>38687</c:v>
                </c:pt>
                <c:pt idx="104">
                  <c:v>38777</c:v>
                </c:pt>
                <c:pt idx="105">
                  <c:v>38869</c:v>
                </c:pt>
                <c:pt idx="106">
                  <c:v>38961</c:v>
                </c:pt>
                <c:pt idx="107">
                  <c:v>39052</c:v>
                </c:pt>
                <c:pt idx="108">
                  <c:v>39142</c:v>
                </c:pt>
                <c:pt idx="109">
                  <c:v>39234</c:v>
                </c:pt>
                <c:pt idx="110">
                  <c:v>39326</c:v>
                </c:pt>
                <c:pt idx="111">
                  <c:v>39417</c:v>
                </c:pt>
                <c:pt idx="112">
                  <c:v>39508</c:v>
                </c:pt>
                <c:pt idx="113">
                  <c:v>39600</c:v>
                </c:pt>
                <c:pt idx="114">
                  <c:v>39692</c:v>
                </c:pt>
                <c:pt idx="115">
                  <c:v>39783</c:v>
                </c:pt>
                <c:pt idx="116">
                  <c:v>39873</c:v>
                </c:pt>
                <c:pt idx="117">
                  <c:v>39965</c:v>
                </c:pt>
                <c:pt idx="118">
                  <c:v>40057</c:v>
                </c:pt>
                <c:pt idx="119">
                  <c:v>40148</c:v>
                </c:pt>
                <c:pt idx="120">
                  <c:v>40238</c:v>
                </c:pt>
                <c:pt idx="121">
                  <c:v>40330</c:v>
                </c:pt>
                <c:pt idx="122">
                  <c:v>40422</c:v>
                </c:pt>
                <c:pt idx="123">
                  <c:v>40513</c:v>
                </c:pt>
                <c:pt idx="124">
                  <c:v>40603</c:v>
                </c:pt>
                <c:pt idx="125">
                  <c:v>40695</c:v>
                </c:pt>
                <c:pt idx="126">
                  <c:v>40787</c:v>
                </c:pt>
                <c:pt idx="127">
                  <c:v>40878</c:v>
                </c:pt>
                <c:pt idx="128">
                  <c:v>40969</c:v>
                </c:pt>
                <c:pt idx="129">
                  <c:v>41061</c:v>
                </c:pt>
                <c:pt idx="130">
                  <c:v>41153</c:v>
                </c:pt>
                <c:pt idx="131">
                  <c:v>41244</c:v>
                </c:pt>
                <c:pt idx="132">
                  <c:v>41334</c:v>
                </c:pt>
                <c:pt idx="133">
                  <c:v>41426</c:v>
                </c:pt>
                <c:pt idx="134">
                  <c:v>41518</c:v>
                </c:pt>
                <c:pt idx="135">
                  <c:v>41609</c:v>
                </c:pt>
                <c:pt idx="136">
                  <c:v>41699</c:v>
                </c:pt>
                <c:pt idx="137">
                  <c:v>41791</c:v>
                </c:pt>
                <c:pt idx="138">
                  <c:v>41883</c:v>
                </c:pt>
                <c:pt idx="139">
                  <c:v>41974</c:v>
                </c:pt>
                <c:pt idx="140">
                  <c:v>42064</c:v>
                </c:pt>
                <c:pt idx="141">
                  <c:v>42156</c:v>
                </c:pt>
                <c:pt idx="142">
                  <c:v>42248</c:v>
                </c:pt>
                <c:pt idx="143">
                  <c:v>42339</c:v>
                </c:pt>
                <c:pt idx="144">
                  <c:v>42430</c:v>
                </c:pt>
                <c:pt idx="145">
                  <c:v>42522</c:v>
                </c:pt>
                <c:pt idx="146">
                  <c:v>42614</c:v>
                </c:pt>
                <c:pt idx="147">
                  <c:v>42705</c:v>
                </c:pt>
                <c:pt idx="148">
                  <c:v>42795</c:v>
                </c:pt>
                <c:pt idx="149">
                  <c:v>42887</c:v>
                </c:pt>
                <c:pt idx="150">
                  <c:v>42979</c:v>
                </c:pt>
                <c:pt idx="151">
                  <c:v>43070</c:v>
                </c:pt>
                <c:pt idx="152">
                  <c:v>43160</c:v>
                </c:pt>
                <c:pt idx="153">
                  <c:v>43252</c:v>
                </c:pt>
                <c:pt idx="154">
                  <c:v>43344</c:v>
                </c:pt>
                <c:pt idx="155">
                  <c:v>43435</c:v>
                </c:pt>
              </c:numCache>
            </c:numRef>
          </c:cat>
          <c:val>
            <c:numRef>
              <c:f>Gráfica!$F$5:$F$160</c:f>
              <c:numCache>
                <c:formatCode>General</c:formatCode>
                <c:ptCount val="156"/>
                <c:pt idx="100" formatCode="0.00">
                  <c:v>11.82701470298821</c:v>
                </c:pt>
                <c:pt idx="101" formatCode="0.00">
                  <c:v>11.411579510085771</c:v>
                </c:pt>
                <c:pt idx="102" formatCode="0.00">
                  <c:v>12.02771565769887</c:v>
                </c:pt>
                <c:pt idx="103" formatCode="0.00">
                  <c:v>12.952061804214431</c:v>
                </c:pt>
                <c:pt idx="104" formatCode="0.00">
                  <c:v>14.050408051984551</c:v>
                </c:pt>
                <c:pt idx="105" formatCode="0.00">
                  <c:v>14.320395221568702</c:v>
                </c:pt>
                <c:pt idx="106" formatCode="0.00">
                  <c:v>13.81482564087036</c:v>
                </c:pt>
                <c:pt idx="107" formatCode="0.00">
                  <c:v>13.618983884255931</c:v>
                </c:pt>
                <c:pt idx="108" formatCode="0.00">
                  <c:v>13.757441071866531</c:v>
                </c:pt>
                <c:pt idx="109" formatCode="0.00">
                  <c:v>13.92759582993115</c:v>
                </c:pt>
                <c:pt idx="110" formatCode="0.00">
                  <c:v>14.076557041582138</c:v>
                </c:pt>
                <c:pt idx="111" formatCode="0.00">
                  <c:v>13.89977818701923</c:v>
                </c:pt>
                <c:pt idx="112" formatCode="0.00">
                  <c:v>13.082069624873441</c:v>
                </c:pt>
                <c:pt idx="113" formatCode="0.00">
                  <c:v>13.661126448047369</c:v>
                </c:pt>
                <c:pt idx="114" formatCode="0.00">
                  <c:v>13.364487383572829</c:v>
                </c:pt>
                <c:pt idx="115" formatCode="0.00">
                  <c:v>10.944307700690139</c:v>
                </c:pt>
                <c:pt idx="116" formatCode="0.00">
                  <c:v>5.5550901531878392</c:v>
                </c:pt>
                <c:pt idx="117" formatCode="0.00">
                  <c:v>4.5333188572623992</c:v>
                </c:pt>
                <c:pt idx="118" formatCode="0.00">
                  <c:v>8.1177987184869398</c:v>
                </c:pt>
                <c:pt idx="119" formatCode="0.00">
                  <c:v>9.2971748451653511</c:v>
                </c:pt>
                <c:pt idx="120" formatCode="0.00">
                  <c:v>9.3523089610871288</c:v>
                </c:pt>
                <c:pt idx="121" formatCode="0.00">
                  <c:v>9.6416793144413102</c:v>
                </c:pt>
                <c:pt idx="122" formatCode="0.00">
                  <c:v>10.037640408820369</c:v>
                </c:pt>
                <c:pt idx="123" formatCode="0.00">
                  <c:v>10.33597019419561</c:v>
                </c:pt>
                <c:pt idx="124" formatCode="0.00">
                  <c:v>10.42135726847334</c:v>
                </c:pt>
                <c:pt idx="125" formatCode="0.00">
                  <c:v>10.2743602271609</c:v>
                </c:pt>
                <c:pt idx="126" formatCode="0.00">
                  <c:v>11.69728777521517</c:v>
                </c:pt>
                <c:pt idx="127" formatCode="0.00">
                  <c:v>11.580917656249941</c:v>
                </c:pt>
                <c:pt idx="128" formatCode="0.00">
                  <c:v>11.52859252382537</c:v>
                </c:pt>
                <c:pt idx="129" formatCode="0.00">
                  <c:v>11.801930700275019</c:v>
                </c:pt>
                <c:pt idx="130" formatCode="0.00">
                  <c:v>11.755481373564461</c:v>
                </c:pt>
                <c:pt idx="131" formatCode="0.00">
                  <c:v>11.91522466222588</c:v>
                </c:pt>
                <c:pt idx="132" formatCode="0.00">
                  <c:v>11.703370347614751</c:v>
                </c:pt>
                <c:pt idx="133" formatCode="0.00">
                  <c:v>10.51311707098554</c:v>
                </c:pt>
                <c:pt idx="134" formatCode="0.00">
                  <c:v>10.942114187302671</c:v>
                </c:pt>
                <c:pt idx="135" formatCode="0.00">
                  <c:v>11.00935433147666</c:v>
                </c:pt>
                <c:pt idx="136" formatCode="0.00">
                  <c:v>11.0930539234276</c:v>
                </c:pt>
                <c:pt idx="137" formatCode="0.00">
                  <c:v>11.917508612941781</c:v>
                </c:pt>
                <c:pt idx="138" formatCode="0.00">
                  <c:v>11.640535547147699</c:v>
                </c:pt>
                <c:pt idx="139" formatCode="0.00">
                  <c:v>12.26780459647604</c:v>
                </c:pt>
                <c:pt idx="140" formatCode="0.00">
                  <c:v>12.23910428392951</c:v>
                </c:pt>
                <c:pt idx="141" formatCode="0.00">
                  <c:v>12.811726307708311</c:v>
                </c:pt>
                <c:pt idx="142" formatCode="0.00">
                  <c:v>13.354568720716999</c:v>
                </c:pt>
                <c:pt idx="143" formatCode="0.00">
                  <c:v>12.57372673658149</c:v>
                </c:pt>
                <c:pt idx="144" formatCode="0.00">
                  <c:v>12.642510682625939</c:v>
                </c:pt>
                <c:pt idx="145" formatCode="0.00">
                  <c:v>12.739000162227359</c:v>
                </c:pt>
                <c:pt idx="146" formatCode="0.00">
                  <c:v>13.414757250369501</c:v>
                </c:pt>
                <c:pt idx="147" formatCode="0.00">
                  <c:v>13.94250264707156</c:v>
                </c:pt>
                <c:pt idx="148" formatCode="0.00">
                  <c:v>13.77064128926664</c:v>
                </c:pt>
                <c:pt idx="149" formatCode="0.00">
                  <c:v>13.50452524314359</c:v>
                </c:pt>
                <c:pt idx="150" formatCode="0.00">
                  <c:v>12.864914301951799</c:v>
                </c:pt>
                <c:pt idx="151" formatCode="0.00">
                  <c:v>13.30604662918917</c:v>
                </c:pt>
                <c:pt idx="152" formatCode="0.00">
                  <c:v>13.89749893649133</c:v>
                </c:pt>
                <c:pt idx="153" formatCode="0.00">
                  <c:v>12.946685228686981</c:v>
                </c:pt>
                <c:pt idx="154" formatCode="0.00">
                  <c:v>13.062873872400409</c:v>
                </c:pt>
                <c:pt idx="155" formatCode="0.00">
                  <c:v>12.90089050293388</c:v>
                </c:pt>
              </c:numCache>
            </c:numRef>
          </c:val>
          <c:smooth val="0"/>
          <c:extLst>
            <c:ext xmlns:c16="http://schemas.microsoft.com/office/drawing/2014/chart" uri="{C3380CC4-5D6E-409C-BE32-E72D297353CC}">
              <c16:uniqueId val="{00000006-A344-4BE8-B481-93EA7E447AE5}"/>
            </c:ext>
          </c:extLst>
        </c:ser>
        <c:dLbls>
          <c:showLegendKey val="0"/>
          <c:showVal val="0"/>
          <c:showCatName val="0"/>
          <c:showSerName val="0"/>
          <c:showPercent val="0"/>
          <c:showBubbleSize val="0"/>
        </c:dLbls>
        <c:marker val="1"/>
        <c:smooth val="0"/>
        <c:axId val="755019088"/>
        <c:axId val="755014192"/>
      </c:lineChart>
      <c:dateAx>
        <c:axId val="755018000"/>
        <c:scaling>
          <c:orientation val="minMax"/>
          <c:min val="39142"/>
        </c:scaling>
        <c:delete val="0"/>
        <c:axPos val="b"/>
        <c:numFmt formatCode="yyyy" sourceLinked="0"/>
        <c:majorTickMark val="out"/>
        <c:minorTickMark val="none"/>
        <c:tickLblPos val="low"/>
        <c:spPr>
          <a:ln w="9525">
            <a:solidFill>
              <a:srgbClr val="000000"/>
            </a:solidFill>
            <a:prstDash val="solid"/>
          </a:ln>
        </c:spPr>
        <c:txPr>
          <a:bodyPr rot="-5400000" vert="horz"/>
          <a:lstStyle/>
          <a:p>
            <a:pPr>
              <a:defRPr sz="1200" b="0">
                <a:solidFill>
                  <a:srgbClr val="182B47"/>
                </a:solidFill>
              </a:defRPr>
            </a:pPr>
            <a:endParaRPr lang="es-MX"/>
          </a:p>
        </c:txPr>
        <c:crossAx val="755018544"/>
        <c:crossesAt val="-12"/>
        <c:auto val="1"/>
        <c:lblOffset val="100"/>
        <c:baseTimeUnit val="months"/>
        <c:majorUnit val="12"/>
        <c:majorTimeUnit val="months"/>
      </c:dateAx>
      <c:valAx>
        <c:axId val="755018544"/>
        <c:scaling>
          <c:orientation val="minMax"/>
          <c:min val="-12"/>
        </c:scaling>
        <c:delete val="0"/>
        <c:axPos val="r"/>
        <c:numFmt formatCode="0" sourceLinked="0"/>
        <c:majorTickMark val="out"/>
        <c:minorTickMark val="none"/>
        <c:tickLblPos val="nextTo"/>
        <c:spPr>
          <a:ln w="9525">
            <a:solidFill>
              <a:srgbClr val="000000"/>
            </a:solidFill>
            <a:prstDash val="solid"/>
          </a:ln>
        </c:spPr>
        <c:txPr>
          <a:bodyPr/>
          <a:lstStyle/>
          <a:p>
            <a:pPr>
              <a:defRPr sz="1200" b="0">
                <a:solidFill>
                  <a:srgbClr val="182B47"/>
                </a:solidFill>
              </a:defRPr>
            </a:pPr>
            <a:endParaRPr lang="es-MX"/>
          </a:p>
        </c:txPr>
        <c:crossAx val="755018000"/>
        <c:crosses val="max"/>
        <c:crossBetween val="between"/>
      </c:valAx>
      <c:valAx>
        <c:axId val="755014192"/>
        <c:scaling>
          <c:orientation val="minMax"/>
          <c:max val="23"/>
          <c:min val="3"/>
        </c:scaling>
        <c:delete val="0"/>
        <c:axPos val="l"/>
        <c:numFmt formatCode="General" sourceLinked="1"/>
        <c:majorTickMark val="out"/>
        <c:minorTickMark val="none"/>
        <c:tickLblPos val="nextTo"/>
        <c:spPr>
          <a:noFill/>
          <a:ln>
            <a:noFill/>
          </a:ln>
        </c:spPr>
        <c:txPr>
          <a:bodyPr/>
          <a:lstStyle/>
          <a:p>
            <a:pPr>
              <a:defRPr sz="100">
                <a:solidFill>
                  <a:schemeClr val="bg1"/>
                </a:solidFill>
              </a:defRPr>
            </a:pPr>
            <a:endParaRPr lang="es-MX"/>
          </a:p>
        </c:txPr>
        <c:crossAx val="755019088"/>
        <c:crosses val="autoZero"/>
        <c:crossBetween val="between"/>
        <c:majorUnit val="1"/>
      </c:valAx>
      <c:dateAx>
        <c:axId val="755019088"/>
        <c:scaling>
          <c:orientation val="minMax"/>
        </c:scaling>
        <c:delete val="1"/>
        <c:axPos val="b"/>
        <c:numFmt formatCode="mmm\-yy" sourceLinked="1"/>
        <c:majorTickMark val="out"/>
        <c:minorTickMark val="none"/>
        <c:tickLblPos val="nextTo"/>
        <c:crossAx val="755014192"/>
        <c:crosses val="autoZero"/>
        <c:auto val="1"/>
        <c:lblOffset val="100"/>
        <c:baseTimeUnit val="months"/>
      </c:dateAx>
      <c:spPr>
        <a:noFill/>
        <a:ln w="25400">
          <a:noFill/>
        </a:ln>
      </c:spPr>
    </c:plotArea>
    <c:plotVisOnly val="1"/>
    <c:dispBlanksAs val="gap"/>
    <c:showDLblsOverMax val="0"/>
  </c:chart>
  <c:spPr>
    <a:noFill/>
    <a:ln w="6350">
      <a:noFill/>
    </a:ln>
  </c:spPr>
  <c:externalData r:id="rId2">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9267797710853149E-2"/>
          <c:y val="4.4372958863568575E-2"/>
          <c:w val="0.89000189409313524"/>
          <c:h val="0.84292746645750172"/>
        </c:manualLayout>
      </c:layout>
      <c:lineChart>
        <c:grouping val="standard"/>
        <c:varyColors val="0"/>
        <c:ser>
          <c:idx val="3"/>
          <c:order val="0"/>
          <c:tx>
            <c:strRef>
              <c:f>Mens_Fig11plus!$E$1</c:f>
              <c:strCache>
                <c:ptCount val="1"/>
                <c:pt idx="0">
                  <c:v>GAP_ANTADSA_HPCC_STD</c:v>
                </c:pt>
              </c:strCache>
            </c:strRef>
          </c:tx>
          <c:spPr>
            <a:ln w="31750" cap="rnd">
              <a:solidFill>
                <a:schemeClr val="bg1">
                  <a:lumMod val="85000"/>
                </a:schemeClr>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Mens_Fig11plus!$E$2:$E$500</c:f>
              <c:numCache>
                <c:formatCode>0.0000000</c:formatCode>
                <c:ptCount val="499"/>
                <c:pt idx="0">
                  <c:v>0.847591663643952</c:v>
                </c:pt>
                <c:pt idx="1">
                  <c:v>0.19167630105764399</c:v>
                </c:pt>
                <c:pt idx="2">
                  <c:v>0.40699460355085998</c:v>
                </c:pt>
                <c:pt idx="3">
                  <c:v>0.77550203926328598</c:v>
                </c:pt>
                <c:pt idx="4">
                  <c:v>0.77481992026437696</c:v>
                </c:pt>
                <c:pt idx="5">
                  <c:v>0.81783470508255396</c:v>
                </c:pt>
                <c:pt idx="6">
                  <c:v>0.80687735401844296</c:v>
                </c:pt>
                <c:pt idx="7">
                  <c:v>0.80608368541930497</c:v>
                </c:pt>
                <c:pt idx="8">
                  <c:v>0.90898799076959003</c:v>
                </c:pt>
                <c:pt idx="9">
                  <c:v>1.07947931268974</c:v>
                </c:pt>
                <c:pt idx="10">
                  <c:v>0.53596274670595601</c:v>
                </c:pt>
                <c:pt idx="11">
                  <c:v>1.1790199019129199</c:v>
                </c:pt>
                <c:pt idx="12">
                  <c:v>1.3205066352139601</c:v>
                </c:pt>
                <c:pt idx="13">
                  <c:v>1.30180242286258</c:v>
                </c:pt>
                <c:pt idx="14">
                  <c:v>1.0699083462379699</c:v>
                </c:pt>
                <c:pt idx="15">
                  <c:v>0.85552854736787898</c:v>
                </c:pt>
                <c:pt idx="16">
                  <c:v>1.11554779763852</c:v>
                </c:pt>
                <c:pt idx="17">
                  <c:v>1.3710023250302601</c:v>
                </c:pt>
                <c:pt idx="18">
                  <c:v>0.68466660781892297</c:v>
                </c:pt>
                <c:pt idx="19">
                  <c:v>0.15946895525133301</c:v>
                </c:pt>
                <c:pt idx="20">
                  <c:v>0.32468542040431397</c:v>
                </c:pt>
                <c:pt idx="21">
                  <c:v>-0.26039232405745499</c:v>
                </c:pt>
                <c:pt idx="22">
                  <c:v>8.6436935617864197E-2</c:v>
                </c:pt>
                <c:pt idx="23">
                  <c:v>-1.6195218574985599</c:v>
                </c:pt>
                <c:pt idx="24">
                  <c:v>-0.546753708921487</c:v>
                </c:pt>
                <c:pt idx="25">
                  <c:v>-0.32372560531098299</c:v>
                </c:pt>
                <c:pt idx="26">
                  <c:v>0.13023963829947599</c:v>
                </c:pt>
                <c:pt idx="27">
                  <c:v>-0.19737047122091</c:v>
                </c:pt>
                <c:pt idx="28">
                  <c:v>-1.4556806343830599</c:v>
                </c:pt>
                <c:pt idx="29">
                  <c:v>-1.0917370017705601</c:v>
                </c:pt>
                <c:pt idx="30">
                  <c:v>-0.732430612699979</c:v>
                </c:pt>
                <c:pt idx="31">
                  <c:v>-0.564575214906468</c:v>
                </c:pt>
                <c:pt idx="32">
                  <c:v>-0.96750473946544902</c:v>
                </c:pt>
                <c:pt idx="33">
                  <c:v>-1.09890634807177</c:v>
                </c:pt>
                <c:pt idx="34">
                  <c:v>-2.1064761610970302</c:v>
                </c:pt>
                <c:pt idx="35">
                  <c:v>0.16628479974049101</c:v>
                </c:pt>
                <c:pt idx="36">
                  <c:v>-1.13446683485524</c:v>
                </c:pt>
                <c:pt idx="37">
                  <c:v>-0.62468627662198195</c:v>
                </c:pt>
                <c:pt idx="38">
                  <c:v>-0.65219077016828797</c:v>
                </c:pt>
                <c:pt idx="39">
                  <c:v>-0.97217161964381205</c:v>
                </c:pt>
                <c:pt idx="40">
                  <c:v>-4.8512797359302501E-2</c:v>
                </c:pt>
                <c:pt idx="41">
                  <c:v>-0.344965223028802</c:v>
                </c:pt>
                <c:pt idx="42">
                  <c:v>-0.56817032874905105</c:v>
                </c:pt>
                <c:pt idx="43">
                  <c:v>-0.28047633417885398</c:v>
                </c:pt>
                <c:pt idx="44">
                  <c:v>-0.78192573474703297</c:v>
                </c:pt>
                <c:pt idx="45">
                  <c:v>-0.48502509603849397</c:v>
                </c:pt>
                <c:pt idx="46">
                  <c:v>-4.19450097626014</c:v>
                </c:pt>
                <c:pt idx="47">
                  <c:v>0.94539598823784698</c:v>
                </c:pt>
                <c:pt idx="48">
                  <c:v>-0.40493693304109601</c:v>
                </c:pt>
                <c:pt idx="49">
                  <c:v>-0.33007165661975701</c:v>
                </c:pt>
                <c:pt idx="50">
                  <c:v>3.3782258093755499E-2</c:v>
                </c:pt>
                <c:pt idx="51">
                  <c:v>0.58704425024907803</c:v>
                </c:pt>
                <c:pt idx="52">
                  <c:v>-1.00631191867674</c:v>
                </c:pt>
                <c:pt idx="53">
                  <c:v>7.5413761833986598E-2</c:v>
                </c:pt>
                <c:pt idx="54">
                  <c:v>0.42479996170141698</c:v>
                </c:pt>
                <c:pt idx="55">
                  <c:v>0.40301975412296098</c:v>
                </c:pt>
                <c:pt idx="56">
                  <c:v>0.75588308776998903</c:v>
                </c:pt>
                <c:pt idx="57">
                  <c:v>1.0610251177552801</c:v>
                </c:pt>
                <c:pt idx="58">
                  <c:v>0.71696398467952804</c:v>
                </c:pt>
                <c:pt idx="59">
                  <c:v>0.61171999218990103</c:v>
                </c:pt>
                <c:pt idx="60">
                  <c:v>0.88212471642386903</c:v>
                </c:pt>
                <c:pt idx="61">
                  <c:v>0.50646493565922202</c:v>
                </c:pt>
                <c:pt idx="62">
                  <c:v>0.55037338995226304</c:v>
                </c:pt>
                <c:pt idx="63">
                  <c:v>1.07770628319211</c:v>
                </c:pt>
                <c:pt idx="64">
                  <c:v>1.33839250649304</c:v>
                </c:pt>
                <c:pt idx="65">
                  <c:v>1.4008637870721099</c:v>
                </c:pt>
                <c:pt idx="66">
                  <c:v>1.2485669483563</c:v>
                </c:pt>
                <c:pt idx="67">
                  <c:v>1.0122577329881599</c:v>
                </c:pt>
                <c:pt idx="68">
                  <c:v>1.37014672487814</c:v>
                </c:pt>
                <c:pt idx="69">
                  <c:v>1.21201476054338</c:v>
                </c:pt>
                <c:pt idx="70">
                  <c:v>1.6190702161067401</c:v>
                </c:pt>
                <c:pt idx="71">
                  <c:v>-0.47243607786171499</c:v>
                </c:pt>
                <c:pt idx="72">
                  <c:v>1.03857170832291</c:v>
                </c:pt>
                <c:pt idx="73">
                  <c:v>0.51605701587827302</c:v>
                </c:pt>
                <c:pt idx="74">
                  <c:v>5.4177838714396E-2</c:v>
                </c:pt>
                <c:pt idx="75">
                  <c:v>-0.12626047490915601</c:v>
                </c:pt>
                <c:pt idx="76">
                  <c:v>-0.275134673613459</c:v>
                </c:pt>
                <c:pt idx="77">
                  <c:v>-9.8329786921683399E-2</c:v>
                </c:pt>
                <c:pt idx="78">
                  <c:v>-9.76758464867334E-2</c:v>
                </c:pt>
                <c:pt idx="79">
                  <c:v>-0.30337284296432498</c:v>
                </c:pt>
                <c:pt idx="80">
                  <c:v>-2.1647883871192899E-2</c:v>
                </c:pt>
                <c:pt idx="81">
                  <c:v>-0.58129539403008101</c:v>
                </c:pt>
                <c:pt idx="82">
                  <c:v>0.79452498492543799</c:v>
                </c:pt>
                <c:pt idx="83">
                  <c:v>-0.68082174924154903</c:v>
                </c:pt>
                <c:pt idx="84">
                  <c:v>-1.0872477400887599</c:v>
                </c:pt>
                <c:pt idx="85">
                  <c:v>-0.96571547984042205</c:v>
                </c:pt>
                <c:pt idx="86">
                  <c:v>-0.344605605688797</c:v>
                </c:pt>
                <c:pt idx="87">
                  <c:v>-1.8283394749332</c:v>
                </c:pt>
                <c:pt idx="88">
                  <c:v>-0.74418371819985196</c:v>
                </c:pt>
                <c:pt idx="89">
                  <c:v>-0.89379517857322399</c:v>
                </c:pt>
                <c:pt idx="90">
                  <c:v>-1.08797973828975</c:v>
                </c:pt>
                <c:pt idx="91">
                  <c:v>-1.0506947091713299</c:v>
                </c:pt>
                <c:pt idx="92">
                  <c:v>-1.5603647199695201</c:v>
                </c:pt>
                <c:pt idx="93">
                  <c:v>-1.1177699323725501</c:v>
                </c:pt>
                <c:pt idx="94">
                  <c:v>-0.99363083164877297</c:v>
                </c:pt>
                <c:pt idx="95">
                  <c:v>-0.671146150050559</c:v>
                </c:pt>
                <c:pt idx="96">
                  <c:v>-0.381555910500332</c:v>
                </c:pt>
                <c:pt idx="97">
                  <c:v>-7.9192514270230802E-2</c:v>
                </c:pt>
                <c:pt idx="98">
                  <c:v>-4.1187220177539598E-2</c:v>
                </c:pt>
                <c:pt idx="99">
                  <c:v>0.31208710512853899</c:v>
                </c:pt>
                <c:pt idx="100">
                  <c:v>0.223880625896165</c:v>
                </c:pt>
                <c:pt idx="101">
                  <c:v>0.74037929158664495</c:v>
                </c:pt>
                <c:pt idx="102">
                  <c:v>0.67358130708362896</c:v>
                </c:pt>
                <c:pt idx="103">
                  <c:v>1.03283627964072</c:v>
                </c:pt>
                <c:pt idx="104">
                  <c:v>0.82303070885753205</c:v>
                </c:pt>
                <c:pt idx="105">
                  <c:v>0.86577768888416795</c:v>
                </c:pt>
                <c:pt idx="106">
                  <c:v>0.71439180629457</c:v>
                </c:pt>
                <c:pt idx="107">
                  <c:v>1.87168619337631</c:v>
                </c:pt>
                <c:pt idx="108">
                  <c:v>0.96510387533092201</c:v>
                </c:pt>
                <c:pt idx="109">
                  <c:v>1.3670602113717201</c:v>
                </c:pt>
                <c:pt idx="110">
                  <c:v>1.08762848673186</c:v>
                </c:pt>
                <c:pt idx="111">
                  <c:v>3.0134597739203199</c:v>
                </c:pt>
                <c:pt idx="112">
                  <c:v>0.54966826125897195</c:v>
                </c:pt>
                <c:pt idx="113">
                  <c:v>1.42614735324418</c:v>
                </c:pt>
                <c:pt idx="114">
                  <c:v>1.73382406248539</c:v>
                </c:pt>
                <c:pt idx="115">
                  <c:v>1.6828235063050401</c:v>
                </c:pt>
                <c:pt idx="116">
                  <c:v>1.7368137231226</c:v>
                </c:pt>
                <c:pt idx="117">
                  <c:v>1.63027722171742</c:v>
                </c:pt>
                <c:pt idx="118">
                  <c:v>1.64660145494907</c:v>
                </c:pt>
                <c:pt idx="119">
                  <c:v>1.5864109454361</c:v>
                </c:pt>
                <c:pt idx="120">
                  <c:v>0.75125040726292203</c:v>
                </c:pt>
                <c:pt idx="121">
                  <c:v>0.64710805944211702</c:v>
                </c:pt>
                <c:pt idx="122">
                  <c:v>1.2865992920511899</c:v>
                </c:pt>
                <c:pt idx="123">
                  <c:v>-0.480127772374353</c:v>
                </c:pt>
                <c:pt idx="124">
                  <c:v>0.14603210416665299</c:v>
                </c:pt>
                <c:pt idx="125">
                  <c:v>-0.21269061516454099</c:v>
                </c:pt>
                <c:pt idx="126">
                  <c:v>-0.63736653193561399</c:v>
                </c:pt>
                <c:pt idx="127">
                  <c:v>-0.65018079605512502</c:v>
                </c:pt>
                <c:pt idx="128">
                  <c:v>-0.54296495940285605</c:v>
                </c:pt>
                <c:pt idx="129">
                  <c:v>-0.88039639867112296</c:v>
                </c:pt>
                <c:pt idx="130">
                  <c:v>-0.71545400157871197</c:v>
                </c:pt>
                <c:pt idx="131">
                  <c:v>-1.1819654583081201</c:v>
                </c:pt>
                <c:pt idx="132">
                  <c:v>-0.62540599834486998</c:v>
                </c:pt>
                <c:pt idx="133">
                  <c:v>-1.00005085771003</c:v>
                </c:pt>
                <c:pt idx="134">
                  <c:v>-0.86551128352537698</c:v>
                </c:pt>
                <c:pt idx="135">
                  <c:v>-1.21904126336562</c:v>
                </c:pt>
                <c:pt idx="136">
                  <c:v>-1.0702577426718001</c:v>
                </c:pt>
                <c:pt idx="137">
                  <c:v>-1.1534685626790999</c:v>
                </c:pt>
                <c:pt idx="138">
                  <c:v>-1.2870144220131901</c:v>
                </c:pt>
                <c:pt idx="139">
                  <c:v>-1.78874785131653</c:v>
                </c:pt>
                <c:pt idx="140">
                  <c:v>-2.0938413018744799</c:v>
                </c:pt>
                <c:pt idx="141">
                  <c:v>-1.9454546901234899</c:v>
                </c:pt>
                <c:pt idx="142">
                  <c:v>-1.56969207208502</c:v>
                </c:pt>
                <c:pt idx="143">
                  <c:v>-2.8634494104570498</c:v>
                </c:pt>
              </c:numCache>
            </c:numRef>
          </c:val>
          <c:smooth val="0"/>
          <c:extLst>
            <c:ext xmlns:c16="http://schemas.microsoft.com/office/drawing/2014/chart" uri="{C3380CC4-5D6E-409C-BE32-E72D297353CC}">
              <c16:uniqueId val="{00000000-D0C2-4A54-AD52-875AA5848E90}"/>
            </c:ext>
          </c:extLst>
        </c:ser>
        <c:ser>
          <c:idx val="4"/>
          <c:order val="1"/>
          <c:tx>
            <c:strRef>
              <c:f>Mens_Fig11plus!$F$1</c:f>
              <c:strCache>
                <c:ptCount val="1"/>
                <c:pt idx="0">
                  <c:v>GAP_HORAS_DESOC_HPCC_STD</c:v>
                </c:pt>
              </c:strCache>
            </c:strRef>
          </c:tx>
          <c:spPr>
            <a:ln w="31750" cap="rnd">
              <a:solidFill>
                <a:schemeClr val="bg1">
                  <a:lumMod val="85000"/>
                </a:schemeClr>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Mens_Fig11plus!$F$2:$F$500</c:f>
              <c:numCache>
                <c:formatCode>0.0000000</c:formatCode>
                <c:ptCount val="499"/>
                <c:pt idx="0">
                  <c:v>-0.29879347481441099</c:v>
                </c:pt>
                <c:pt idx="1">
                  <c:v>-0.28710171243001498</c:v>
                </c:pt>
                <c:pt idx="2">
                  <c:v>-0.27006684416535898</c:v>
                </c:pt>
                <c:pt idx="3">
                  <c:v>5.4494643562870697E-2</c:v>
                </c:pt>
                <c:pt idx="4">
                  <c:v>0.385043896673886</c:v>
                </c:pt>
                <c:pt idx="5">
                  <c:v>0.721908837904217</c:v>
                </c:pt>
                <c:pt idx="6">
                  <c:v>0.77517931744613899</c:v>
                </c:pt>
                <c:pt idx="7">
                  <c:v>0.83531771966726398</c:v>
                </c:pt>
                <c:pt idx="8">
                  <c:v>0.90252126366861496</c:v>
                </c:pt>
                <c:pt idx="9">
                  <c:v>0.78162664583336505</c:v>
                </c:pt>
                <c:pt idx="10">
                  <c:v>0.66801291654869499</c:v>
                </c:pt>
                <c:pt idx="11">
                  <c:v>0.56170233204168596</c:v>
                </c:pt>
                <c:pt idx="12">
                  <c:v>0.87717822016480695</c:v>
                </c:pt>
                <c:pt idx="13">
                  <c:v>1.1998699788198499</c:v>
                </c:pt>
                <c:pt idx="14">
                  <c:v>1.5296535521657999</c:v>
                </c:pt>
                <c:pt idx="15">
                  <c:v>1.74520105160284</c:v>
                </c:pt>
                <c:pt idx="16">
                  <c:v>1.9673193795152899</c:v>
                </c:pt>
                <c:pt idx="17">
                  <c:v>2.1955737353357101</c:v>
                </c:pt>
                <c:pt idx="18">
                  <c:v>2.1193393273284502</c:v>
                </c:pt>
                <c:pt idx="19">
                  <c:v>2.0479456368242599</c:v>
                </c:pt>
                <c:pt idx="20">
                  <c:v>1.9805215970890599</c:v>
                </c:pt>
                <c:pt idx="21">
                  <c:v>1.6336466940650101</c:v>
                </c:pt>
                <c:pt idx="22">
                  <c:v>1.2885773352361201</c:v>
                </c:pt>
                <c:pt idx="23">
                  <c:v>0.94404925148882202</c:v>
                </c:pt>
                <c:pt idx="24">
                  <c:v>0.63612084423315296</c:v>
                </c:pt>
                <c:pt idx="25">
                  <c:v>0.32596064585305901</c:v>
                </c:pt>
                <c:pt idx="26">
                  <c:v>1.21051686654598E-2</c:v>
                </c:pt>
                <c:pt idx="27">
                  <c:v>-1.7787070909489699</c:v>
                </c:pt>
                <c:pt idx="28">
                  <c:v>-3.57618771764233</c:v>
                </c:pt>
                <c:pt idx="29">
                  <c:v>-5.3817001545381897</c:v>
                </c:pt>
                <c:pt idx="30">
                  <c:v>-4.32147618842746</c:v>
                </c:pt>
                <c:pt idx="31">
                  <c:v>-3.2711404968670998</c:v>
                </c:pt>
                <c:pt idx="32">
                  <c:v>-2.2311343449165801</c:v>
                </c:pt>
                <c:pt idx="33">
                  <c:v>-1.8107327614189599</c:v>
                </c:pt>
                <c:pt idx="34">
                  <c:v>-1.4009339827154501</c:v>
                </c:pt>
                <c:pt idx="35">
                  <c:v>-1.00167142613383</c:v>
                </c:pt>
                <c:pt idx="36">
                  <c:v>-0.78997501458514496</c:v>
                </c:pt>
                <c:pt idx="37">
                  <c:v>-0.58841752512416601</c:v>
                </c:pt>
                <c:pt idx="38">
                  <c:v>-0.39671066808028399</c:v>
                </c:pt>
                <c:pt idx="39">
                  <c:v>-0.44589267858051101</c:v>
                </c:pt>
                <c:pt idx="40">
                  <c:v>-0.50423946818709797</c:v>
                </c:pt>
                <c:pt idx="41">
                  <c:v>-0.57136337080246502</c:v>
                </c:pt>
                <c:pt idx="42">
                  <c:v>-0.389894788297518</c:v>
                </c:pt>
                <c:pt idx="43">
                  <c:v>-0.216318275315147</c:v>
                </c:pt>
                <c:pt idx="44">
                  <c:v>-5.0144395084449699E-2</c:v>
                </c:pt>
                <c:pt idx="45">
                  <c:v>9.7942920826583901E-3</c:v>
                </c:pt>
                <c:pt idx="46">
                  <c:v>6.3342746488822904E-2</c:v>
                </c:pt>
                <c:pt idx="47">
                  <c:v>0.11100822910481099</c:v>
                </c:pt>
                <c:pt idx="48">
                  <c:v>0.357332495183454</c:v>
                </c:pt>
                <c:pt idx="49">
                  <c:v>0.59877180488378301</c:v>
                </c:pt>
                <c:pt idx="50">
                  <c:v>0.83579649674367096</c:v>
                </c:pt>
                <c:pt idx="51">
                  <c:v>0.67867972821669398</c:v>
                </c:pt>
                <c:pt idx="52">
                  <c:v>0.517947814668832</c:v>
                </c:pt>
                <c:pt idx="53">
                  <c:v>0.35392434125260502</c:v>
                </c:pt>
                <c:pt idx="54">
                  <c:v>0.21647208351875299</c:v>
                </c:pt>
                <c:pt idx="55">
                  <c:v>7.6278920973392894E-2</c:v>
                </c:pt>
                <c:pt idx="56">
                  <c:v>-6.6407140672019305E-2</c:v>
                </c:pt>
                <c:pt idx="57">
                  <c:v>-2.4555399239163E-2</c:v>
                </c:pt>
                <c:pt idx="58">
                  <c:v>1.52934718100508E-2</c:v>
                </c:pt>
                <c:pt idx="59">
                  <c:v>5.3388497879109598E-2</c:v>
                </c:pt>
                <c:pt idx="60">
                  <c:v>0.21704248938858001</c:v>
                </c:pt>
                <c:pt idx="61">
                  <c:v>0.37943485509228497</c:v>
                </c:pt>
                <c:pt idx="62">
                  <c:v>0.540794778416955</c:v>
                </c:pt>
                <c:pt idx="63">
                  <c:v>0.52573481381331799</c:v>
                </c:pt>
                <c:pt idx="64">
                  <c:v>0.51001051919326801</c:v>
                </c:pt>
                <c:pt idx="65">
                  <c:v>0.49375066379372701</c:v>
                </c:pt>
                <c:pt idx="66">
                  <c:v>0.558757204778348</c:v>
                </c:pt>
                <c:pt idx="67">
                  <c:v>0.62338060040071797</c:v>
                </c:pt>
                <c:pt idx="68">
                  <c:v>0.687641111666072</c:v>
                </c:pt>
                <c:pt idx="69">
                  <c:v>0.58631269606938696</c:v>
                </c:pt>
                <c:pt idx="70">
                  <c:v>0.484527584634108</c:v>
                </c:pt>
                <c:pt idx="71">
                  <c:v>0.38217427903415302</c:v>
                </c:pt>
                <c:pt idx="72">
                  <c:v>0.33192673177693299</c:v>
                </c:pt>
                <c:pt idx="73">
                  <c:v>0.28079415831988802</c:v>
                </c:pt>
                <c:pt idx="74">
                  <c:v>0.228581822238386</c:v>
                </c:pt>
                <c:pt idx="75">
                  <c:v>0.15984410335950799</c:v>
                </c:pt>
                <c:pt idx="76">
                  <c:v>8.9582276072849701E-2</c:v>
                </c:pt>
                <c:pt idx="77">
                  <c:v>1.75551303480443E-2</c:v>
                </c:pt>
                <c:pt idx="78">
                  <c:v>1.5144038277888801E-2</c:v>
                </c:pt>
                <c:pt idx="79">
                  <c:v>1.04715465895852E-2</c:v>
                </c:pt>
                <c:pt idx="80">
                  <c:v>3.2879534765911599E-3</c:v>
                </c:pt>
                <c:pt idx="81">
                  <c:v>-5.8583696164690897E-2</c:v>
                </c:pt>
                <c:pt idx="82">
                  <c:v>-0.123467533564092</c:v>
                </c:pt>
                <c:pt idx="83">
                  <c:v>-0.19161014772871099</c:v>
                </c:pt>
                <c:pt idx="84">
                  <c:v>-0.37455442603912598</c:v>
                </c:pt>
                <c:pt idx="85">
                  <c:v>-0.56122020462580502</c:v>
                </c:pt>
                <c:pt idx="86">
                  <c:v>-0.75180618138967503</c:v>
                </c:pt>
                <c:pt idx="87">
                  <c:v>-0.74812871835832895</c:v>
                </c:pt>
                <c:pt idx="88">
                  <c:v>-0.74863869329575405</c:v>
                </c:pt>
                <c:pt idx="89">
                  <c:v>-0.753391668316861</c:v>
                </c:pt>
                <c:pt idx="90">
                  <c:v>-0.77643095915002003</c:v>
                </c:pt>
                <c:pt idx="91">
                  <c:v>-0.803668077869508</c:v>
                </c:pt>
                <c:pt idx="92">
                  <c:v>-0.83500036012519097</c:v>
                </c:pt>
                <c:pt idx="93">
                  <c:v>-0.52956893328781995</c:v>
                </c:pt>
                <c:pt idx="94">
                  <c:v>-0.22785773457369199</c:v>
                </c:pt>
                <c:pt idx="95">
                  <c:v>7.0386472408757603E-2</c:v>
                </c:pt>
                <c:pt idx="96">
                  <c:v>9.4847591315468105E-2</c:v>
                </c:pt>
                <c:pt idx="97">
                  <c:v>0.116374950246504</c:v>
                </c:pt>
                <c:pt idx="98">
                  <c:v>0.13522613444248399</c:v>
                </c:pt>
                <c:pt idx="99">
                  <c:v>-1.7449707277613E-2</c:v>
                </c:pt>
                <c:pt idx="100">
                  <c:v>-0.17231210709952</c:v>
                </c:pt>
                <c:pt idx="101">
                  <c:v>-0.32911974028081997</c:v>
                </c:pt>
                <c:pt idx="102">
                  <c:v>-0.43103608599797999</c:v>
                </c:pt>
                <c:pt idx="103">
                  <c:v>-0.53436822780103399</c:v>
                </c:pt>
                <c:pt idx="104">
                  <c:v>-0.63881008623449398</c:v>
                </c:pt>
                <c:pt idx="105">
                  <c:v>-0.928270409602024</c:v>
                </c:pt>
                <c:pt idx="106">
                  <c:v>-1.2181097110439201</c:v>
                </c:pt>
                <c:pt idx="107">
                  <c:v>-1.50787597716043</c:v>
                </c:pt>
                <c:pt idx="108">
                  <c:v>-1.44493309598021</c:v>
                </c:pt>
                <c:pt idx="109">
                  <c:v>-1.38073925715239</c:v>
                </c:pt>
                <c:pt idx="110">
                  <c:v>-1.31455280013884</c:v>
                </c:pt>
                <c:pt idx="111">
                  <c:v>-0.89206305555279797</c:v>
                </c:pt>
                <c:pt idx="112">
                  <c:v>-0.46581431396816803</c:v>
                </c:pt>
                <c:pt idx="113">
                  <c:v>-3.4815792960664997E-2</c:v>
                </c:pt>
                <c:pt idx="114">
                  <c:v>-0.19509965795985601</c:v>
                </c:pt>
                <c:pt idx="115">
                  <c:v>-0.34858506449351701</c:v>
                </c:pt>
                <c:pt idx="116">
                  <c:v>-0.49423291557000598</c:v>
                </c:pt>
                <c:pt idx="117">
                  <c:v>-0.37292809264829302</c:v>
                </c:pt>
                <c:pt idx="118">
                  <c:v>-0.24162478396685599</c:v>
                </c:pt>
                <c:pt idx="119">
                  <c:v>-9.9199465722582994E-2</c:v>
                </c:pt>
                <c:pt idx="120">
                  <c:v>0.180710243107571</c:v>
                </c:pt>
                <c:pt idx="121">
                  <c:v>0.47402945695176602</c:v>
                </c:pt>
                <c:pt idx="122">
                  <c:v>0.78189281863938598</c:v>
                </c:pt>
                <c:pt idx="123">
                  <c:v>0.60706532979266503</c:v>
                </c:pt>
                <c:pt idx="124">
                  <c:v>0.438236524889353</c:v>
                </c:pt>
                <c:pt idx="125">
                  <c:v>0.27171574254338599</c:v>
                </c:pt>
                <c:pt idx="126">
                  <c:v>0.33496441687623202</c:v>
                </c:pt>
                <c:pt idx="127">
                  <c:v>0.39857105140710197</c:v>
                </c:pt>
                <c:pt idx="128">
                  <c:v>0.46233335447907797</c:v>
                </c:pt>
                <c:pt idx="129">
                  <c:v>0.53792772022914004</c:v>
                </c:pt>
                <c:pt idx="130">
                  <c:v>0.61357841159654203</c:v>
                </c:pt>
                <c:pt idx="131">
                  <c:v>0.68927935684449504</c:v>
                </c:pt>
                <c:pt idx="132">
                  <c:v>0.815869569879629</c:v>
                </c:pt>
                <c:pt idx="133">
                  <c:v>0.94251714164771105</c:v>
                </c:pt>
                <c:pt idx="134">
                  <c:v>1.0692283055938101</c:v>
                </c:pt>
                <c:pt idx="135">
                  <c:v>0.97829580504368596</c:v>
                </c:pt>
                <c:pt idx="136">
                  <c:v>0.88742935601529205</c:v>
                </c:pt>
                <c:pt idx="137">
                  <c:v>0.79662515912168697</c:v>
                </c:pt>
                <c:pt idx="138">
                  <c:v>0.85001209958128698</c:v>
                </c:pt>
                <c:pt idx="139">
                  <c:v>0.90345870024617703</c:v>
                </c:pt>
                <c:pt idx="140">
                  <c:v>0.95696617506495496</c:v>
                </c:pt>
                <c:pt idx="141">
                  <c:v>0.89992691210781695</c:v>
                </c:pt>
                <c:pt idx="142">
                  <c:v>0.84294098521925098</c:v>
                </c:pt>
                <c:pt idx="143">
                  <c:v>0.785992349543019</c:v>
                </c:pt>
              </c:numCache>
            </c:numRef>
          </c:val>
          <c:smooth val="0"/>
          <c:extLst>
            <c:ext xmlns:c16="http://schemas.microsoft.com/office/drawing/2014/chart" uri="{C3380CC4-5D6E-409C-BE32-E72D297353CC}">
              <c16:uniqueId val="{00000001-D0C2-4A54-AD52-875AA5848E90}"/>
            </c:ext>
          </c:extLst>
        </c:ser>
        <c:ser>
          <c:idx val="5"/>
          <c:order val="2"/>
          <c:tx>
            <c:strRef>
              <c:f>Mens_Fig11plus!$G$1</c:f>
              <c:strCache>
                <c:ptCount val="1"/>
                <c:pt idx="0">
                  <c:v>GAP_ICPMISA_HPCC_STD</c:v>
                </c:pt>
              </c:strCache>
            </c:strRef>
          </c:tx>
          <c:spPr>
            <a:ln w="31750" cap="rnd">
              <a:solidFill>
                <a:schemeClr val="bg1">
                  <a:lumMod val="85000"/>
                </a:schemeClr>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Mens_Fig11plus!$G$2:$G$500</c:f>
              <c:numCache>
                <c:formatCode>0.0000000</c:formatCode>
                <c:ptCount val="499"/>
                <c:pt idx="0">
                  <c:v>-3.0351547988930701E-2</c:v>
                </c:pt>
                <c:pt idx="1">
                  <c:v>0.54776654148847204</c:v>
                </c:pt>
                <c:pt idx="2">
                  <c:v>0.94239397073868303</c:v>
                </c:pt>
                <c:pt idx="3">
                  <c:v>1.1817202074225399</c:v>
                </c:pt>
                <c:pt idx="4">
                  <c:v>0.97713660072883202</c:v>
                </c:pt>
                <c:pt idx="5">
                  <c:v>1.3470883246092999</c:v>
                </c:pt>
                <c:pt idx="6">
                  <c:v>0.60854468159531805</c:v>
                </c:pt>
                <c:pt idx="7">
                  <c:v>1.27224349076282</c:v>
                </c:pt>
                <c:pt idx="8">
                  <c:v>1.00178357340996</c:v>
                </c:pt>
                <c:pt idx="9">
                  <c:v>1.4676072004983001</c:v>
                </c:pt>
                <c:pt idx="10">
                  <c:v>0.58449264547136304</c:v>
                </c:pt>
                <c:pt idx="11">
                  <c:v>-0.177741279668226</c:v>
                </c:pt>
                <c:pt idx="12">
                  <c:v>1.3844711406214001</c:v>
                </c:pt>
                <c:pt idx="13">
                  <c:v>2.1240987114112202</c:v>
                </c:pt>
                <c:pt idx="14">
                  <c:v>1.8258639983155001</c:v>
                </c:pt>
                <c:pt idx="15">
                  <c:v>1.86350124301086</c:v>
                </c:pt>
                <c:pt idx="16">
                  <c:v>2.56510204895261</c:v>
                </c:pt>
                <c:pt idx="17">
                  <c:v>2.9533326839467899</c:v>
                </c:pt>
                <c:pt idx="18">
                  <c:v>2.6412347501387901</c:v>
                </c:pt>
                <c:pt idx="19">
                  <c:v>1.7244789345791101</c:v>
                </c:pt>
                <c:pt idx="20">
                  <c:v>1.3888780092702</c:v>
                </c:pt>
                <c:pt idx="21">
                  <c:v>0.38811272835257399</c:v>
                </c:pt>
                <c:pt idx="22">
                  <c:v>-0.217737213501527</c:v>
                </c:pt>
                <c:pt idx="23">
                  <c:v>-1.21558169870625</c:v>
                </c:pt>
                <c:pt idx="24">
                  <c:v>-3.7862166690331902</c:v>
                </c:pt>
                <c:pt idx="25">
                  <c:v>-2.4907870402535099</c:v>
                </c:pt>
                <c:pt idx="26">
                  <c:v>-2.36342143198834</c:v>
                </c:pt>
                <c:pt idx="27">
                  <c:v>-2.7217395091904701</c:v>
                </c:pt>
                <c:pt idx="28">
                  <c:v>-5.0343541544342703</c:v>
                </c:pt>
                <c:pt idx="29">
                  <c:v>-3.18691375690958</c:v>
                </c:pt>
                <c:pt idx="30">
                  <c:v>-2.1746347139528401</c:v>
                </c:pt>
                <c:pt idx="31">
                  <c:v>-1.4039503752787501</c:v>
                </c:pt>
                <c:pt idx="32">
                  <c:v>-1.9440413020299601</c:v>
                </c:pt>
                <c:pt idx="33">
                  <c:v>-1.2046415178352099</c:v>
                </c:pt>
                <c:pt idx="34">
                  <c:v>-0.65268071025431496</c:v>
                </c:pt>
                <c:pt idx="35">
                  <c:v>0.65435027860601402</c:v>
                </c:pt>
                <c:pt idx="36">
                  <c:v>-1.9315984289185699</c:v>
                </c:pt>
                <c:pt idx="37">
                  <c:v>-0.38397274514818702</c:v>
                </c:pt>
                <c:pt idx="38">
                  <c:v>-0.24542628515057799</c:v>
                </c:pt>
                <c:pt idx="39">
                  <c:v>-0.55336311280242101</c:v>
                </c:pt>
                <c:pt idx="40">
                  <c:v>2.1367364636194298E-2</c:v>
                </c:pt>
                <c:pt idx="41">
                  <c:v>-0.24009009316760299</c:v>
                </c:pt>
                <c:pt idx="42">
                  <c:v>-0.58351855130830899</c:v>
                </c:pt>
                <c:pt idx="43">
                  <c:v>-0.41555314915249902</c:v>
                </c:pt>
                <c:pt idx="44">
                  <c:v>3.32493870040418E-2</c:v>
                </c:pt>
                <c:pt idx="45">
                  <c:v>-0.38465885213123402</c:v>
                </c:pt>
                <c:pt idx="46">
                  <c:v>0.38414994925009299</c:v>
                </c:pt>
                <c:pt idx="47">
                  <c:v>0.59140444448150598</c:v>
                </c:pt>
                <c:pt idx="48">
                  <c:v>-1.3276708809798701</c:v>
                </c:pt>
                <c:pt idx="49">
                  <c:v>-1.0294705798524701E-2</c:v>
                </c:pt>
                <c:pt idx="50">
                  <c:v>0.35489584110791</c:v>
                </c:pt>
                <c:pt idx="51">
                  <c:v>0.38010005593318302</c:v>
                </c:pt>
                <c:pt idx="52">
                  <c:v>0.52989209838333495</c:v>
                </c:pt>
                <c:pt idx="53">
                  <c:v>0.45469011627555</c:v>
                </c:pt>
                <c:pt idx="54">
                  <c:v>0.64176146221986996</c:v>
                </c:pt>
                <c:pt idx="55">
                  <c:v>0.900950358531457</c:v>
                </c:pt>
                <c:pt idx="56">
                  <c:v>1.18615691640259</c:v>
                </c:pt>
                <c:pt idx="57">
                  <c:v>0.87154790870404597</c:v>
                </c:pt>
                <c:pt idx="58">
                  <c:v>0.31994204165366202</c:v>
                </c:pt>
                <c:pt idx="59">
                  <c:v>0.94535361078466995</c:v>
                </c:pt>
                <c:pt idx="60">
                  <c:v>1.2244391567669899</c:v>
                </c:pt>
                <c:pt idx="61">
                  <c:v>0.77656188155192996</c:v>
                </c:pt>
                <c:pt idx="62">
                  <c:v>0.65115637530443404</c:v>
                </c:pt>
                <c:pt idx="63">
                  <c:v>0.64589680305530495</c:v>
                </c:pt>
                <c:pt idx="64">
                  <c:v>-0.11547988426892</c:v>
                </c:pt>
                <c:pt idx="65">
                  <c:v>0.41297746715205602</c:v>
                </c:pt>
                <c:pt idx="66">
                  <c:v>0.42633794063851299</c:v>
                </c:pt>
                <c:pt idx="67">
                  <c:v>0.29180687791382398</c:v>
                </c:pt>
                <c:pt idx="68">
                  <c:v>0.387392412638907</c:v>
                </c:pt>
                <c:pt idx="69">
                  <c:v>0.24945034919310499</c:v>
                </c:pt>
                <c:pt idx="70">
                  <c:v>0.80782421036213503</c:v>
                </c:pt>
                <c:pt idx="71">
                  <c:v>-1.3001292142192</c:v>
                </c:pt>
                <c:pt idx="72">
                  <c:v>0.30423461819473901</c:v>
                </c:pt>
                <c:pt idx="73">
                  <c:v>0.49901583970839603</c:v>
                </c:pt>
                <c:pt idx="74">
                  <c:v>0.50035652779303197</c:v>
                </c:pt>
                <c:pt idx="75">
                  <c:v>-0.10487617852393399</c:v>
                </c:pt>
                <c:pt idx="76">
                  <c:v>0.17247869913758099</c:v>
                </c:pt>
                <c:pt idx="77">
                  <c:v>-0.44817708281648899</c:v>
                </c:pt>
                <c:pt idx="78">
                  <c:v>0.16432652355859001</c:v>
                </c:pt>
                <c:pt idx="79">
                  <c:v>-1.6715982817235901E-2</c:v>
                </c:pt>
                <c:pt idx="80">
                  <c:v>-0.59625985195835896</c:v>
                </c:pt>
                <c:pt idx="81">
                  <c:v>-0.126022003210505</c:v>
                </c:pt>
                <c:pt idx="82">
                  <c:v>-0.429166478981648</c:v>
                </c:pt>
                <c:pt idx="83">
                  <c:v>-0.63500859904527096</c:v>
                </c:pt>
                <c:pt idx="84">
                  <c:v>-0.65375778590038103</c:v>
                </c:pt>
                <c:pt idx="85">
                  <c:v>-0.40487045344752098</c:v>
                </c:pt>
                <c:pt idx="86">
                  <c:v>-0.52411584155323598</c:v>
                </c:pt>
                <c:pt idx="87">
                  <c:v>0.36012694393112699</c:v>
                </c:pt>
                <c:pt idx="88">
                  <c:v>0.379186412853595</c:v>
                </c:pt>
                <c:pt idx="89">
                  <c:v>0.194726741931286</c:v>
                </c:pt>
                <c:pt idx="90">
                  <c:v>2.24856023765602E-2</c:v>
                </c:pt>
                <c:pt idx="91">
                  <c:v>-0.57826202593693099</c:v>
                </c:pt>
                <c:pt idx="92">
                  <c:v>-0.58205741031804303</c:v>
                </c:pt>
                <c:pt idx="93">
                  <c:v>-9.4251911114937206E-2</c:v>
                </c:pt>
                <c:pt idx="94">
                  <c:v>-0.11934647229474001</c:v>
                </c:pt>
                <c:pt idx="95">
                  <c:v>-1.22307578161577</c:v>
                </c:pt>
                <c:pt idx="96">
                  <c:v>-0.29291483796206103</c:v>
                </c:pt>
                <c:pt idx="97">
                  <c:v>-0.75315387496061004</c:v>
                </c:pt>
                <c:pt idx="98">
                  <c:v>-0.75325190038742496</c:v>
                </c:pt>
                <c:pt idx="99">
                  <c:v>-0.47352330899518502</c:v>
                </c:pt>
                <c:pt idx="100">
                  <c:v>-0.57248902813038904</c:v>
                </c:pt>
                <c:pt idx="101">
                  <c:v>-0.46093629190900998</c:v>
                </c:pt>
                <c:pt idx="102">
                  <c:v>-0.80874543566017798</c:v>
                </c:pt>
                <c:pt idx="103">
                  <c:v>0.125482244780147</c:v>
                </c:pt>
                <c:pt idx="104">
                  <c:v>6.2526217904110198E-2</c:v>
                </c:pt>
                <c:pt idx="105">
                  <c:v>0.53261758702776996</c:v>
                </c:pt>
                <c:pt idx="106">
                  <c:v>8.0625840716587904E-2</c:v>
                </c:pt>
                <c:pt idx="107">
                  <c:v>-5.7163407809630799E-2</c:v>
                </c:pt>
                <c:pt idx="108">
                  <c:v>0.32874066488744402</c:v>
                </c:pt>
                <c:pt idx="109">
                  <c:v>0.34652580416080297</c:v>
                </c:pt>
                <c:pt idx="110">
                  <c:v>-2.3842991622850099E-2</c:v>
                </c:pt>
                <c:pt idx="111">
                  <c:v>-0.829750152418257</c:v>
                </c:pt>
                <c:pt idx="112">
                  <c:v>-0.26594007047956603</c:v>
                </c:pt>
                <c:pt idx="113">
                  <c:v>0.16507231278173501</c:v>
                </c:pt>
                <c:pt idx="114">
                  <c:v>0.12670724815245599</c:v>
                </c:pt>
                <c:pt idx="115">
                  <c:v>0.13326707687421599</c:v>
                </c:pt>
                <c:pt idx="116">
                  <c:v>0.31815047448733702</c:v>
                </c:pt>
                <c:pt idx="117">
                  <c:v>0.28362510213292103</c:v>
                </c:pt>
                <c:pt idx="118">
                  <c:v>0.118015956789479</c:v>
                </c:pt>
                <c:pt idx="119">
                  <c:v>1.6162516332544301</c:v>
                </c:pt>
                <c:pt idx="120">
                  <c:v>0.70435679124986095</c:v>
                </c:pt>
                <c:pt idx="121">
                  <c:v>0.67368727789652005</c:v>
                </c:pt>
                <c:pt idx="122">
                  <c:v>-0.59395528376089601</c:v>
                </c:pt>
                <c:pt idx="123">
                  <c:v>0.50888263041797699</c:v>
                </c:pt>
                <c:pt idx="124">
                  <c:v>0.37029402535727401</c:v>
                </c:pt>
                <c:pt idx="125">
                  <c:v>0.57025056636476101</c:v>
                </c:pt>
                <c:pt idx="126">
                  <c:v>0.37193630191785199</c:v>
                </c:pt>
                <c:pt idx="127">
                  <c:v>0.26496615346733698</c:v>
                </c:pt>
                <c:pt idx="128">
                  <c:v>0.32931399067886202</c:v>
                </c:pt>
                <c:pt idx="129">
                  <c:v>-0.100256677950313</c:v>
                </c:pt>
                <c:pt idx="130">
                  <c:v>2.54427055224184E-2</c:v>
                </c:pt>
                <c:pt idx="131">
                  <c:v>0.87005584828263105</c:v>
                </c:pt>
                <c:pt idx="132">
                  <c:v>-1.3409188149443901E-2</c:v>
                </c:pt>
                <c:pt idx="133">
                  <c:v>-9.6219996268920499E-2</c:v>
                </c:pt>
                <c:pt idx="134">
                  <c:v>0.371443389995888</c:v>
                </c:pt>
                <c:pt idx="135">
                  <c:v>-0.194504095799402</c:v>
                </c:pt>
                <c:pt idx="136">
                  <c:v>0.165098144082335</c:v>
                </c:pt>
                <c:pt idx="137">
                  <c:v>-3.1670573014849601E-2</c:v>
                </c:pt>
                <c:pt idx="138">
                  <c:v>-4.4991186512987197E-2</c:v>
                </c:pt>
                <c:pt idx="139">
                  <c:v>6.48796497168347E-2</c:v>
                </c:pt>
                <c:pt idx="140">
                  <c:v>0.36215967425156598</c:v>
                </c:pt>
                <c:pt idx="141">
                  <c:v>-0.97288225551810303</c:v>
                </c:pt>
                <c:pt idx="142">
                  <c:v>-0.41926234516997402</c:v>
                </c:pt>
                <c:pt idx="143">
                  <c:v>-0.63472098394557197</c:v>
                </c:pt>
              </c:numCache>
            </c:numRef>
          </c:val>
          <c:smooth val="0"/>
          <c:extLst>
            <c:ext xmlns:c16="http://schemas.microsoft.com/office/drawing/2014/chart" uri="{C3380CC4-5D6E-409C-BE32-E72D297353CC}">
              <c16:uniqueId val="{00000002-D0C2-4A54-AD52-875AA5848E90}"/>
            </c:ext>
          </c:extLst>
        </c:ser>
        <c:ser>
          <c:idx val="6"/>
          <c:order val="3"/>
          <c:tx>
            <c:strRef>
              <c:f>Mens_Fig11plus!$H$1</c:f>
              <c:strCache>
                <c:ptCount val="1"/>
                <c:pt idx="0">
                  <c:v>GAP_ICPMISAB_HPCC_STD</c:v>
                </c:pt>
              </c:strCache>
            </c:strRef>
          </c:tx>
          <c:spPr>
            <a:ln w="31750" cap="rnd">
              <a:solidFill>
                <a:schemeClr val="bg1">
                  <a:lumMod val="85000"/>
                </a:schemeClr>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Mens_Fig11plus!$H$2:$H$500</c:f>
              <c:numCache>
                <c:formatCode>0.0000000</c:formatCode>
                <c:ptCount val="499"/>
                <c:pt idx="0">
                  <c:v>-0.24771395380395</c:v>
                </c:pt>
                <c:pt idx="1">
                  <c:v>0.39615973915882302</c:v>
                </c:pt>
                <c:pt idx="2">
                  <c:v>0.71093185644596002</c:v>
                </c:pt>
                <c:pt idx="3">
                  <c:v>0.670519807839838</c:v>
                </c:pt>
                <c:pt idx="4">
                  <c:v>1.00135291535727</c:v>
                </c:pt>
                <c:pt idx="5">
                  <c:v>1.17587363807148</c:v>
                </c:pt>
                <c:pt idx="6">
                  <c:v>0.76332823695362895</c:v>
                </c:pt>
                <c:pt idx="7">
                  <c:v>1.2261913306786201</c:v>
                </c:pt>
                <c:pt idx="8">
                  <c:v>0.97580029915069999</c:v>
                </c:pt>
                <c:pt idx="9">
                  <c:v>1.57649305246951</c:v>
                </c:pt>
                <c:pt idx="10">
                  <c:v>-5.0541483225821297E-2</c:v>
                </c:pt>
                <c:pt idx="11">
                  <c:v>-1.7881609373287599</c:v>
                </c:pt>
                <c:pt idx="12">
                  <c:v>0.85868160296100304</c:v>
                </c:pt>
                <c:pt idx="13">
                  <c:v>1.66799327259193</c:v>
                </c:pt>
                <c:pt idx="14">
                  <c:v>1.2429854000485401</c:v>
                </c:pt>
                <c:pt idx="15">
                  <c:v>1.6912166914697699</c:v>
                </c:pt>
                <c:pt idx="16">
                  <c:v>2.2051173086340699</c:v>
                </c:pt>
                <c:pt idx="17">
                  <c:v>2.42065233708432</c:v>
                </c:pt>
                <c:pt idx="18">
                  <c:v>2.4750972273764602</c:v>
                </c:pt>
                <c:pt idx="19">
                  <c:v>1.95443921796478</c:v>
                </c:pt>
                <c:pt idx="20">
                  <c:v>1.5476768420403499</c:v>
                </c:pt>
                <c:pt idx="21">
                  <c:v>0.96377193659943805</c:v>
                </c:pt>
                <c:pt idx="22">
                  <c:v>0.69831531201056896</c:v>
                </c:pt>
                <c:pt idx="23">
                  <c:v>-1.33707184449835</c:v>
                </c:pt>
                <c:pt idx="24">
                  <c:v>-3.88454480136873</c:v>
                </c:pt>
                <c:pt idx="25">
                  <c:v>-2.7131384977000401</c:v>
                </c:pt>
                <c:pt idx="26">
                  <c:v>-2.1487385109485801</c:v>
                </c:pt>
                <c:pt idx="27">
                  <c:v>-2.2596658771489002</c:v>
                </c:pt>
                <c:pt idx="28">
                  <c:v>-3.5043422939284001</c:v>
                </c:pt>
                <c:pt idx="29">
                  <c:v>-3.1201401948184899</c:v>
                </c:pt>
                <c:pt idx="30">
                  <c:v>-2.14725173341489</c:v>
                </c:pt>
                <c:pt idx="31">
                  <c:v>-1.6381754553971799</c:v>
                </c:pt>
                <c:pt idx="32">
                  <c:v>-1.6711049281939601</c:v>
                </c:pt>
                <c:pt idx="33">
                  <c:v>-0.59802127991919196</c:v>
                </c:pt>
                <c:pt idx="34">
                  <c:v>-0.28755470704733399</c:v>
                </c:pt>
                <c:pt idx="35">
                  <c:v>1.1521552570768501</c:v>
                </c:pt>
                <c:pt idx="36">
                  <c:v>-2.6368245183738099</c:v>
                </c:pt>
                <c:pt idx="37">
                  <c:v>-0.69081570296718497</c:v>
                </c:pt>
                <c:pt idx="38">
                  <c:v>-0.72386369741623102</c:v>
                </c:pt>
                <c:pt idx="39">
                  <c:v>-0.59640169824033695</c:v>
                </c:pt>
                <c:pt idx="40">
                  <c:v>-7.9745354876270796E-2</c:v>
                </c:pt>
                <c:pt idx="41">
                  <c:v>-0.141371911902549</c:v>
                </c:pt>
                <c:pt idx="42">
                  <c:v>-0.50770171246205598</c:v>
                </c:pt>
                <c:pt idx="43">
                  <c:v>-9.8715013134267199E-2</c:v>
                </c:pt>
                <c:pt idx="44">
                  <c:v>0.71176412670933897</c:v>
                </c:pt>
                <c:pt idx="45">
                  <c:v>-0.35120894868453401</c:v>
                </c:pt>
                <c:pt idx="46">
                  <c:v>0.419037820211273</c:v>
                </c:pt>
                <c:pt idx="47">
                  <c:v>1.8379177389558501</c:v>
                </c:pt>
                <c:pt idx="48">
                  <c:v>-1.67447887014862</c:v>
                </c:pt>
                <c:pt idx="49">
                  <c:v>0.11392778742295299</c:v>
                </c:pt>
                <c:pt idx="50">
                  <c:v>0.78041643435352204</c:v>
                </c:pt>
                <c:pt idx="51">
                  <c:v>0.64220370397471804</c:v>
                </c:pt>
                <c:pt idx="52">
                  <c:v>0.86654579829828104</c:v>
                </c:pt>
                <c:pt idx="53">
                  <c:v>0.75545179610318602</c:v>
                </c:pt>
                <c:pt idx="54">
                  <c:v>1.0060056632866701</c:v>
                </c:pt>
                <c:pt idx="55">
                  <c:v>1.12668324927318</c:v>
                </c:pt>
                <c:pt idx="56">
                  <c:v>1.32414210137007</c:v>
                </c:pt>
                <c:pt idx="57">
                  <c:v>1.0615873227130299</c:v>
                </c:pt>
                <c:pt idx="58">
                  <c:v>0.853335696252706</c:v>
                </c:pt>
                <c:pt idx="59">
                  <c:v>1.0713806225914799</c:v>
                </c:pt>
                <c:pt idx="60">
                  <c:v>1.00451288683801</c:v>
                </c:pt>
                <c:pt idx="61">
                  <c:v>0.92329052086108299</c:v>
                </c:pt>
                <c:pt idx="62">
                  <c:v>0.67602682662484703</c:v>
                </c:pt>
                <c:pt idx="63">
                  <c:v>0.524706482177134</c:v>
                </c:pt>
                <c:pt idx="64">
                  <c:v>3.2201783908943002E-2</c:v>
                </c:pt>
                <c:pt idx="65">
                  <c:v>0.69030211412250697</c:v>
                </c:pt>
                <c:pt idx="66">
                  <c:v>0.324583381711327</c:v>
                </c:pt>
                <c:pt idx="67">
                  <c:v>0.142577004534062</c:v>
                </c:pt>
                <c:pt idx="68">
                  <c:v>0.17229569181052001</c:v>
                </c:pt>
                <c:pt idx="69">
                  <c:v>9.2731571203404695E-2</c:v>
                </c:pt>
                <c:pt idx="70">
                  <c:v>0.266025025323751</c:v>
                </c:pt>
                <c:pt idx="71">
                  <c:v>-1.4848592414935</c:v>
                </c:pt>
                <c:pt idx="72">
                  <c:v>-0.13752780668991699</c:v>
                </c:pt>
                <c:pt idx="73">
                  <c:v>0.14038727004000101</c:v>
                </c:pt>
                <c:pt idx="74">
                  <c:v>-7.9715662566651399E-2</c:v>
                </c:pt>
                <c:pt idx="75">
                  <c:v>-0.58625793212269295</c:v>
                </c:pt>
                <c:pt idx="76">
                  <c:v>-0.44716885093856401</c:v>
                </c:pt>
                <c:pt idx="77">
                  <c:v>-0.87707694027902605</c:v>
                </c:pt>
                <c:pt idx="78">
                  <c:v>-0.33040946713611302</c:v>
                </c:pt>
                <c:pt idx="79">
                  <c:v>-0.34406257865421902</c:v>
                </c:pt>
                <c:pt idx="80">
                  <c:v>-1.51880258696931</c:v>
                </c:pt>
                <c:pt idx="81">
                  <c:v>-0.37754524498598202</c:v>
                </c:pt>
                <c:pt idx="82">
                  <c:v>-0.358434317574096</c:v>
                </c:pt>
                <c:pt idx="83">
                  <c:v>-0.52920150997787596</c:v>
                </c:pt>
                <c:pt idx="84">
                  <c:v>-0.37880188790020902</c:v>
                </c:pt>
                <c:pt idx="85">
                  <c:v>-0.20567060676408799</c:v>
                </c:pt>
                <c:pt idx="86">
                  <c:v>-0.67737992719613205</c:v>
                </c:pt>
                <c:pt idx="87">
                  <c:v>0.73762790766680797</c:v>
                </c:pt>
                <c:pt idx="88">
                  <c:v>1.0743816767495</c:v>
                </c:pt>
                <c:pt idx="89">
                  <c:v>0.77511280174252195</c:v>
                </c:pt>
                <c:pt idx="90">
                  <c:v>0.76206635348159701</c:v>
                </c:pt>
                <c:pt idx="91">
                  <c:v>0.120725045296161</c:v>
                </c:pt>
                <c:pt idx="92">
                  <c:v>-0.17638051723414599</c:v>
                </c:pt>
                <c:pt idx="93">
                  <c:v>0.43982709466914199</c:v>
                </c:pt>
                <c:pt idx="94">
                  <c:v>0.30488334132213402</c:v>
                </c:pt>
                <c:pt idx="95">
                  <c:v>-0.47406249404940098</c:v>
                </c:pt>
                <c:pt idx="96">
                  <c:v>0.179386716922113</c:v>
                </c:pt>
                <c:pt idx="97">
                  <c:v>-0.68391360414504099</c:v>
                </c:pt>
                <c:pt idx="98">
                  <c:v>-1.04404732424652</c:v>
                </c:pt>
                <c:pt idx="99">
                  <c:v>-0.19249325507661399</c:v>
                </c:pt>
                <c:pt idx="100">
                  <c:v>-0.815698299490481</c:v>
                </c:pt>
                <c:pt idx="101">
                  <c:v>-1.69409689166768</c:v>
                </c:pt>
                <c:pt idx="102">
                  <c:v>-1.0873955683477401</c:v>
                </c:pt>
                <c:pt idx="103">
                  <c:v>-0.325996764594286</c:v>
                </c:pt>
                <c:pt idx="104">
                  <c:v>-0.50535850392350901</c:v>
                </c:pt>
                <c:pt idx="105">
                  <c:v>-0.208435044511636</c:v>
                </c:pt>
                <c:pt idx="106">
                  <c:v>-1.0575718803118099</c:v>
                </c:pt>
                <c:pt idx="107">
                  <c:v>-0.67234093539414097</c:v>
                </c:pt>
                <c:pt idx="108">
                  <c:v>0.17360927312490301</c:v>
                </c:pt>
                <c:pt idx="109">
                  <c:v>-0.246698463862941</c:v>
                </c:pt>
                <c:pt idx="110">
                  <c:v>-0.66132642506285599</c:v>
                </c:pt>
                <c:pt idx="111">
                  <c:v>-0.82657166815818806</c:v>
                </c:pt>
                <c:pt idx="112">
                  <c:v>-0.55145781473194899</c:v>
                </c:pt>
                <c:pt idx="113">
                  <c:v>-6.80542278843526E-2</c:v>
                </c:pt>
                <c:pt idx="114">
                  <c:v>4.1633438599883499E-2</c:v>
                </c:pt>
                <c:pt idx="115">
                  <c:v>8.9684742918816306E-3</c:v>
                </c:pt>
                <c:pt idx="116">
                  <c:v>1.75216096272484E-2</c:v>
                </c:pt>
                <c:pt idx="117">
                  <c:v>0.47111409208123201</c:v>
                </c:pt>
                <c:pt idx="118">
                  <c:v>0.532394631992124</c:v>
                </c:pt>
                <c:pt idx="119">
                  <c:v>1.94871958350158</c:v>
                </c:pt>
                <c:pt idx="120">
                  <c:v>1.14525613807713</c:v>
                </c:pt>
                <c:pt idx="121">
                  <c:v>0.71696425355906601</c:v>
                </c:pt>
                <c:pt idx="122">
                  <c:v>-0.91268240876943796</c:v>
                </c:pt>
                <c:pt idx="123">
                  <c:v>0.59560237062283405</c:v>
                </c:pt>
                <c:pt idx="124">
                  <c:v>2.86883911183855E-2</c:v>
                </c:pt>
                <c:pt idx="125">
                  <c:v>0.13259228756917599</c:v>
                </c:pt>
                <c:pt idx="126">
                  <c:v>0.42067954308267203</c:v>
                </c:pt>
                <c:pt idx="127">
                  <c:v>0.26915232299869801</c:v>
                </c:pt>
                <c:pt idx="128">
                  <c:v>0.59436549636817904</c:v>
                </c:pt>
                <c:pt idx="129">
                  <c:v>0.47557988114202399</c:v>
                </c:pt>
                <c:pt idx="130">
                  <c:v>0.53430145001333595</c:v>
                </c:pt>
                <c:pt idx="131">
                  <c:v>0.71644377027952799</c:v>
                </c:pt>
                <c:pt idx="132">
                  <c:v>7.3052481148539294E-2</c:v>
                </c:pt>
                <c:pt idx="133">
                  <c:v>0.24949711891906501</c:v>
                </c:pt>
                <c:pt idx="134">
                  <c:v>0.97164207521591495</c:v>
                </c:pt>
                <c:pt idx="135">
                  <c:v>7.7077548069735102E-2</c:v>
                </c:pt>
                <c:pt idx="136">
                  <c:v>0.46081265604063099</c:v>
                </c:pt>
                <c:pt idx="137">
                  <c:v>0.28886566542352099</c:v>
                </c:pt>
                <c:pt idx="138">
                  <c:v>5.8483326646782498E-2</c:v>
                </c:pt>
                <c:pt idx="139">
                  <c:v>0.17810316919546201</c:v>
                </c:pt>
                <c:pt idx="140">
                  <c:v>0.769001918975873</c:v>
                </c:pt>
                <c:pt idx="141">
                  <c:v>-0.94326105430363805</c:v>
                </c:pt>
                <c:pt idx="142">
                  <c:v>-0.60952027266050102</c:v>
                </c:pt>
                <c:pt idx="143">
                  <c:v>-0.73972590409821803</c:v>
                </c:pt>
              </c:numCache>
            </c:numRef>
          </c:val>
          <c:smooth val="0"/>
          <c:extLst>
            <c:ext xmlns:c16="http://schemas.microsoft.com/office/drawing/2014/chart" uri="{C3380CC4-5D6E-409C-BE32-E72D297353CC}">
              <c16:uniqueId val="{00000003-D0C2-4A54-AD52-875AA5848E90}"/>
            </c:ext>
          </c:extLst>
        </c:ser>
        <c:ser>
          <c:idx val="7"/>
          <c:order val="4"/>
          <c:tx>
            <c:strRef>
              <c:f>Mens_Fig11plus!$I$1</c:f>
              <c:strCache>
                <c:ptCount val="1"/>
                <c:pt idx="0">
                  <c:v>GAP_ICPMISABYS_HPCC_STD</c:v>
                </c:pt>
              </c:strCache>
            </c:strRef>
          </c:tx>
          <c:spPr>
            <a:ln w="31750" cap="rnd">
              <a:solidFill>
                <a:schemeClr val="bg1">
                  <a:lumMod val="85000"/>
                </a:schemeClr>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Mens_Fig11plus!$I$2:$I$500</c:f>
              <c:numCache>
                <c:formatCode>0.0000000</c:formatCode>
                <c:ptCount val="499"/>
                <c:pt idx="0">
                  <c:v>9.0191429860183595E-2</c:v>
                </c:pt>
                <c:pt idx="1">
                  <c:v>0.51103104739947702</c:v>
                </c:pt>
                <c:pt idx="2">
                  <c:v>0.79399051789805397</c:v>
                </c:pt>
                <c:pt idx="3">
                  <c:v>1.01891460385542</c:v>
                </c:pt>
                <c:pt idx="4">
                  <c:v>1.04712598946867</c:v>
                </c:pt>
                <c:pt idx="5">
                  <c:v>1.1921268041703801</c:v>
                </c:pt>
                <c:pt idx="6">
                  <c:v>0.85648831449363105</c:v>
                </c:pt>
                <c:pt idx="7">
                  <c:v>1.1758372705251701</c:v>
                </c:pt>
                <c:pt idx="8">
                  <c:v>1.00060978652154</c:v>
                </c:pt>
                <c:pt idx="9">
                  <c:v>1.9180740108465399</c:v>
                </c:pt>
                <c:pt idx="10">
                  <c:v>0.45999004798321202</c:v>
                </c:pt>
                <c:pt idx="11">
                  <c:v>-0.91031136852814298</c:v>
                </c:pt>
                <c:pt idx="12">
                  <c:v>0.97642433750749802</c:v>
                </c:pt>
                <c:pt idx="13">
                  <c:v>1.80948969796486</c:v>
                </c:pt>
                <c:pt idx="14">
                  <c:v>1.5810339569077501</c:v>
                </c:pt>
                <c:pt idx="15">
                  <c:v>1.89514593366678</c:v>
                </c:pt>
                <c:pt idx="16">
                  <c:v>2.63224584036305</c:v>
                </c:pt>
                <c:pt idx="17">
                  <c:v>2.9672200270703701</c:v>
                </c:pt>
                <c:pt idx="18">
                  <c:v>2.2852328920127198</c:v>
                </c:pt>
                <c:pt idx="19">
                  <c:v>1.7282245838816299</c:v>
                </c:pt>
                <c:pt idx="20">
                  <c:v>1.1944694214873799</c:v>
                </c:pt>
                <c:pt idx="21">
                  <c:v>0.58912586628841801</c:v>
                </c:pt>
                <c:pt idx="22">
                  <c:v>0.46491121177564199</c:v>
                </c:pt>
                <c:pt idx="23">
                  <c:v>-1.1948961231054001</c:v>
                </c:pt>
                <c:pt idx="24">
                  <c:v>-3.4286952704820801</c:v>
                </c:pt>
                <c:pt idx="25">
                  <c:v>-2.2929607422699099</c:v>
                </c:pt>
                <c:pt idx="26">
                  <c:v>-2.0076247649263799</c:v>
                </c:pt>
                <c:pt idx="27">
                  <c:v>-2.5844388017047102</c:v>
                </c:pt>
                <c:pt idx="28">
                  <c:v>-4.8405674395413403</c:v>
                </c:pt>
                <c:pt idx="29">
                  <c:v>-3.1700780767138199</c:v>
                </c:pt>
                <c:pt idx="30">
                  <c:v>-1.8646249030486299</c:v>
                </c:pt>
                <c:pt idx="31">
                  <c:v>-1.1519188848799999</c:v>
                </c:pt>
                <c:pt idx="32">
                  <c:v>-1.4929684974364099</c:v>
                </c:pt>
                <c:pt idx="33">
                  <c:v>-0.53197482187937695</c:v>
                </c:pt>
                <c:pt idx="34">
                  <c:v>-0.33849320301178099</c:v>
                </c:pt>
                <c:pt idx="35">
                  <c:v>0.70303000231174895</c:v>
                </c:pt>
                <c:pt idx="36">
                  <c:v>-2.3964774658631698</c:v>
                </c:pt>
                <c:pt idx="37">
                  <c:v>-0.87904038855507405</c:v>
                </c:pt>
                <c:pt idx="38">
                  <c:v>-0.70913587807267497</c:v>
                </c:pt>
                <c:pt idx="39">
                  <c:v>-0.65977677818297198</c:v>
                </c:pt>
                <c:pt idx="40">
                  <c:v>-0.29415474251628898</c:v>
                </c:pt>
                <c:pt idx="41">
                  <c:v>-0.20786742453804499</c:v>
                </c:pt>
                <c:pt idx="42">
                  <c:v>-0.65852969148556695</c:v>
                </c:pt>
                <c:pt idx="43">
                  <c:v>-0.466825685657555</c:v>
                </c:pt>
                <c:pt idx="44">
                  <c:v>0.21260300729069301</c:v>
                </c:pt>
                <c:pt idx="45">
                  <c:v>-0.38580096069129199</c:v>
                </c:pt>
                <c:pt idx="46">
                  <c:v>0.30329883298871302</c:v>
                </c:pt>
                <c:pt idx="47">
                  <c:v>1.10591380812916</c:v>
                </c:pt>
                <c:pt idx="48">
                  <c:v>-1.60361155640167</c:v>
                </c:pt>
                <c:pt idx="49">
                  <c:v>-0.266320389105415</c:v>
                </c:pt>
                <c:pt idx="50">
                  <c:v>0.27117189906661499</c:v>
                </c:pt>
                <c:pt idx="51">
                  <c:v>0.347834566902193</c:v>
                </c:pt>
                <c:pt idx="52">
                  <c:v>0.426669866205244</c:v>
                </c:pt>
                <c:pt idx="53">
                  <c:v>0.41600566555968399</c:v>
                </c:pt>
                <c:pt idx="54">
                  <c:v>0.87715915115562904</c:v>
                </c:pt>
                <c:pt idx="55">
                  <c:v>0.93779416927420101</c:v>
                </c:pt>
                <c:pt idx="56">
                  <c:v>1.28519624215393</c:v>
                </c:pt>
                <c:pt idx="57">
                  <c:v>1.28190594186592</c:v>
                </c:pt>
                <c:pt idx="58">
                  <c:v>0.65727363873465905</c:v>
                </c:pt>
                <c:pt idx="59">
                  <c:v>1.1884550942893799</c:v>
                </c:pt>
                <c:pt idx="60">
                  <c:v>1.2295633411797799</c:v>
                </c:pt>
                <c:pt idx="61">
                  <c:v>0.96964714830759902</c:v>
                </c:pt>
                <c:pt idx="62">
                  <c:v>0.75274339219533803</c:v>
                </c:pt>
                <c:pt idx="63">
                  <c:v>0.50716923517941204</c:v>
                </c:pt>
                <c:pt idx="64">
                  <c:v>0.12909547130785001</c:v>
                </c:pt>
                <c:pt idx="65">
                  <c:v>0.83633082126301095</c:v>
                </c:pt>
                <c:pt idx="66">
                  <c:v>0.67817667807034399</c:v>
                </c:pt>
                <c:pt idx="67">
                  <c:v>0.50713481716027398</c:v>
                </c:pt>
                <c:pt idx="68">
                  <c:v>0.67029091823716702</c:v>
                </c:pt>
                <c:pt idx="69">
                  <c:v>0.409984025345355</c:v>
                </c:pt>
                <c:pt idx="70">
                  <c:v>0.63925956349093405</c:v>
                </c:pt>
                <c:pt idx="71">
                  <c:v>-1.1987717045684001</c:v>
                </c:pt>
                <c:pt idx="72">
                  <c:v>0.12237798808165901</c:v>
                </c:pt>
                <c:pt idx="73">
                  <c:v>0.224554007099347</c:v>
                </c:pt>
                <c:pt idx="74">
                  <c:v>0.38067000455190803</c:v>
                </c:pt>
                <c:pt idx="75">
                  <c:v>-0.80275708561880998</c:v>
                </c:pt>
                <c:pt idx="76">
                  <c:v>1.20194391750821E-2</c:v>
                </c:pt>
                <c:pt idx="77">
                  <c:v>-0.58415887632222996</c:v>
                </c:pt>
                <c:pt idx="78">
                  <c:v>-5.2613557922624003E-2</c:v>
                </c:pt>
                <c:pt idx="79">
                  <c:v>-6.03528045400131E-2</c:v>
                </c:pt>
                <c:pt idx="80">
                  <c:v>-0.96503067450248103</c:v>
                </c:pt>
                <c:pt idx="81">
                  <c:v>-0.421444464747115</c:v>
                </c:pt>
                <c:pt idx="82">
                  <c:v>-0.315021089155617</c:v>
                </c:pt>
                <c:pt idx="83">
                  <c:v>-0.63167683715312795</c:v>
                </c:pt>
                <c:pt idx="84">
                  <c:v>-0.59261821841235995</c:v>
                </c:pt>
                <c:pt idx="85">
                  <c:v>-0.49068479967288198</c:v>
                </c:pt>
                <c:pt idx="86">
                  <c:v>-0.53808566623728005</c:v>
                </c:pt>
                <c:pt idx="87">
                  <c:v>0.20776310305502499</c:v>
                </c:pt>
                <c:pt idx="88">
                  <c:v>0.27284466857745898</c:v>
                </c:pt>
                <c:pt idx="89">
                  <c:v>0.320605875132841</c:v>
                </c:pt>
                <c:pt idx="90">
                  <c:v>-2.6711284140856301E-4</c:v>
                </c:pt>
                <c:pt idx="91">
                  <c:v>-0.60169013678710503</c:v>
                </c:pt>
                <c:pt idx="92">
                  <c:v>-0.66779507060911403</c:v>
                </c:pt>
                <c:pt idx="93">
                  <c:v>-0.17915054522814999</c:v>
                </c:pt>
                <c:pt idx="94">
                  <c:v>-0.102590732965694</c:v>
                </c:pt>
                <c:pt idx="95">
                  <c:v>-1.42469675097929</c:v>
                </c:pt>
                <c:pt idx="96">
                  <c:v>-0.26735630158566298</c:v>
                </c:pt>
                <c:pt idx="97">
                  <c:v>-0.66922117482059196</c:v>
                </c:pt>
                <c:pt idx="98">
                  <c:v>-0.81438781916438896</c:v>
                </c:pt>
                <c:pt idx="99">
                  <c:v>-0.69243336906285002</c:v>
                </c:pt>
                <c:pt idx="100">
                  <c:v>-0.88926023894367401</c:v>
                </c:pt>
                <c:pt idx="101">
                  <c:v>-1.25377082594616</c:v>
                </c:pt>
                <c:pt idx="102">
                  <c:v>-1.1329868477112599</c:v>
                </c:pt>
                <c:pt idx="103">
                  <c:v>-0.25555684712232901</c:v>
                </c:pt>
                <c:pt idx="104">
                  <c:v>-0.188665577472381</c:v>
                </c:pt>
                <c:pt idx="105">
                  <c:v>3.36888538679644E-2</c:v>
                </c:pt>
                <c:pt idx="106">
                  <c:v>-0.49566501007866098</c:v>
                </c:pt>
                <c:pt idx="107">
                  <c:v>-0.47593919095952503</c:v>
                </c:pt>
                <c:pt idx="108">
                  <c:v>0.45434753996993699</c:v>
                </c:pt>
                <c:pt idx="109">
                  <c:v>0.25327392589997599</c:v>
                </c:pt>
                <c:pt idx="110">
                  <c:v>-0.19581764481351599</c:v>
                </c:pt>
                <c:pt idx="111">
                  <c:v>-0.909373135567622</c:v>
                </c:pt>
                <c:pt idx="112">
                  <c:v>-0.17408336273257999</c:v>
                </c:pt>
                <c:pt idx="113">
                  <c:v>0.407883374626483</c:v>
                </c:pt>
                <c:pt idx="114">
                  <c:v>0.42798136022771299</c:v>
                </c:pt>
                <c:pt idx="115">
                  <c:v>0.278565445715803</c:v>
                </c:pt>
                <c:pt idx="116">
                  <c:v>0.33468259456060501</c:v>
                </c:pt>
                <c:pt idx="117">
                  <c:v>0.83554699734196802</c:v>
                </c:pt>
                <c:pt idx="118">
                  <c:v>0.55618700725700998</c:v>
                </c:pt>
                <c:pt idx="119">
                  <c:v>1.93105294942634</c:v>
                </c:pt>
                <c:pt idx="120">
                  <c:v>1.05821174773773</c:v>
                </c:pt>
                <c:pt idx="121">
                  <c:v>0.65808872995871204</c:v>
                </c:pt>
                <c:pt idx="122">
                  <c:v>-0.76592637436436894</c:v>
                </c:pt>
                <c:pt idx="123">
                  <c:v>0.60831565319973702</c:v>
                </c:pt>
                <c:pt idx="124">
                  <c:v>0.162530102713727</c:v>
                </c:pt>
                <c:pt idx="125">
                  <c:v>0.33796892096064701</c:v>
                </c:pt>
                <c:pt idx="126">
                  <c:v>0.35458436221141798</c:v>
                </c:pt>
                <c:pt idx="127">
                  <c:v>0.33352421973684898</c:v>
                </c:pt>
                <c:pt idx="128">
                  <c:v>0.37854790383033299</c:v>
                </c:pt>
                <c:pt idx="129">
                  <c:v>0.13271092661492601</c:v>
                </c:pt>
                <c:pt idx="130">
                  <c:v>0.24555708248335001</c:v>
                </c:pt>
                <c:pt idx="131">
                  <c:v>0.66060723891728401</c:v>
                </c:pt>
                <c:pt idx="132">
                  <c:v>-3.05086988055682E-2</c:v>
                </c:pt>
                <c:pt idx="133">
                  <c:v>6.2690807819230698E-2</c:v>
                </c:pt>
                <c:pt idx="134">
                  <c:v>0.41575805474772398</c:v>
                </c:pt>
                <c:pt idx="135">
                  <c:v>-0.20814795608998199</c:v>
                </c:pt>
                <c:pt idx="136">
                  <c:v>0.39411408484538502</c:v>
                </c:pt>
                <c:pt idx="137">
                  <c:v>0.32029620128265301</c:v>
                </c:pt>
                <c:pt idx="138">
                  <c:v>0.247301796922961</c:v>
                </c:pt>
                <c:pt idx="139">
                  <c:v>0.243426161008751</c:v>
                </c:pt>
                <c:pt idx="140">
                  <c:v>0.67841730678557399</c:v>
                </c:pt>
                <c:pt idx="141">
                  <c:v>-0.73805133237153997</c:v>
                </c:pt>
                <c:pt idx="142">
                  <c:v>-0.26075067143764702</c:v>
                </c:pt>
                <c:pt idx="143">
                  <c:v>-0.51169690911160104</c:v>
                </c:pt>
              </c:numCache>
            </c:numRef>
          </c:val>
          <c:smooth val="0"/>
          <c:extLst>
            <c:ext xmlns:c16="http://schemas.microsoft.com/office/drawing/2014/chart" uri="{C3380CC4-5D6E-409C-BE32-E72D297353CC}">
              <c16:uniqueId val="{00000004-D0C2-4A54-AD52-875AA5848E90}"/>
            </c:ext>
          </c:extLst>
        </c:ser>
        <c:ser>
          <c:idx val="8"/>
          <c:order val="5"/>
          <c:tx>
            <c:strRef>
              <c:f>Mens_Fig11plus!$J$1</c:f>
              <c:strCache>
                <c:ptCount val="1"/>
                <c:pt idx="0">
                  <c:v>GAP_ICPMISAS_HPCC_STD</c:v>
                </c:pt>
              </c:strCache>
            </c:strRef>
          </c:tx>
          <c:spPr>
            <a:ln w="31750" cap="rnd">
              <a:solidFill>
                <a:schemeClr val="bg1">
                  <a:lumMod val="85000"/>
                </a:schemeClr>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Mens_Fig11plus!$J$2:$J$500</c:f>
              <c:numCache>
                <c:formatCode>0.0000000</c:formatCode>
                <c:ptCount val="499"/>
                <c:pt idx="0">
                  <c:v>1.2542844150394501</c:v>
                </c:pt>
                <c:pt idx="1">
                  <c:v>0.62216380934244797</c:v>
                </c:pt>
                <c:pt idx="2">
                  <c:v>0.74640597113674201</c:v>
                </c:pt>
                <c:pt idx="3">
                  <c:v>1.1218786026650001</c:v>
                </c:pt>
                <c:pt idx="4">
                  <c:v>0.94856243353989</c:v>
                </c:pt>
                <c:pt idx="5">
                  <c:v>0.83196015505217202</c:v>
                </c:pt>
                <c:pt idx="6">
                  <c:v>0.66516610650076902</c:v>
                </c:pt>
                <c:pt idx="7">
                  <c:v>0.829722218748983</c:v>
                </c:pt>
                <c:pt idx="8">
                  <c:v>0.64641732476425595</c:v>
                </c:pt>
                <c:pt idx="9">
                  <c:v>1.2725908824884999</c:v>
                </c:pt>
                <c:pt idx="10">
                  <c:v>1.46611094871718</c:v>
                </c:pt>
                <c:pt idx="11">
                  <c:v>1.2122948308402799</c:v>
                </c:pt>
                <c:pt idx="12">
                  <c:v>1.2226325353295899</c:v>
                </c:pt>
                <c:pt idx="13">
                  <c:v>1.57998228779535</c:v>
                </c:pt>
                <c:pt idx="14">
                  <c:v>1.6888540809118699</c:v>
                </c:pt>
                <c:pt idx="15">
                  <c:v>1.1596730065125</c:v>
                </c:pt>
                <c:pt idx="16">
                  <c:v>2.9799065042521602</c:v>
                </c:pt>
                <c:pt idx="17">
                  <c:v>3.1012456432772799</c:v>
                </c:pt>
                <c:pt idx="18">
                  <c:v>0.65710881208658101</c:v>
                </c:pt>
                <c:pt idx="19">
                  <c:v>0.47569294036072002</c:v>
                </c:pt>
                <c:pt idx="20">
                  <c:v>0.15388585313331499</c:v>
                </c:pt>
                <c:pt idx="21">
                  <c:v>-1.0318507982821701</c:v>
                </c:pt>
                <c:pt idx="22">
                  <c:v>-1.0397057936077301</c:v>
                </c:pt>
                <c:pt idx="23">
                  <c:v>-0.46351155928086302</c:v>
                </c:pt>
                <c:pt idx="24">
                  <c:v>-0.46535539757040201</c:v>
                </c:pt>
                <c:pt idx="25">
                  <c:v>-0.41290652652758097</c:v>
                </c:pt>
                <c:pt idx="26">
                  <c:v>-0.82112938760207399</c:v>
                </c:pt>
                <c:pt idx="27">
                  <c:v>-2.3386877289468901</c:v>
                </c:pt>
                <c:pt idx="28">
                  <c:v>-5.3927897126363602</c:v>
                </c:pt>
                <c:pt idx="29">
                  <c:v>-1.3113248446343</c:v>
                </c:pt>
                <c:pt idx="30">
                  <c:v>-0.36680811699738702</c:v>
                </c:pt>
                <c:pt idx="31">
                  <c:v>0.50024418072780097</c:v>
                </c:pt>
                <c:pt idx="32">
                  <c:v>-0.17076805248438101</c:v>
                </c:pt>
                <c:pt idx="33">
                  <c:v>-0.38125575310217202</c:v>
                </c:pt>
                <c:pt idx="34">
                  <c:v>-0.87148940878032699</c:v>
                </c:pt>
                <c:pt idx="35">
                  <c:v>-0.83272818506281998</c:v>
                </c:pt>
                <c:pt idx="36">
                  <c:v>-0.86806634955391504</c:v>
                </c:pt>
                <c:pt idx="37">
                  <c:v>-0.92823329937358001</c:v>
                </c:pt>
                <c:pt idx="38">
                  <c:v>-0.245681293244287</c:v>
                </c:pt>
                <c:pt idx="39">
                  <c:v>-0.38464675120476999</c:v>
                </c:pt>
                <c:pt idx="40">
                  <c:v>-0.305132359153449</c:v>
                </c:pt>
                <c:pt idx="41">
                  <c:v>-2.68333420164024E-2</c:v>
                </c:pt>
                <c:pt idx="42">
                  <c:v>-0.65964314605139696</c:v>
                </c:pt>
                <c:pt idx="43">
                  <c:v>-0.93895194546807004</c:v>
                </c:pt>
                <c:pt idx="44">
                  <c:v>-0.98043010147720999</c:v>
                </c:pt>
                <c:pt idx="45">
                  <c:v>-0.73942721060815697</c:v>
                </c:pt>
                <c:pt idx="46">
                  <c:v>-0.70286245674548997</c:v>
                </c:pt>
                <c:pt idx="47">
                  <c:v>-1.0808944947933701</c:v>
                </c:pt>
                <c:pt idx="48">
                  <c:v>-1.02156178821925</c:v>
                </c:pt>
                <c:pt idx="49">
                  <c:v>-0.99034027748741105</c:v>
                </c:pt>
                <c:pt idx="50">
                  <c:v>-0.991025226131098</c:v>
                </c:pt>
                <c:pt idx="51">
                  <c:v>-0.32296275162870602</c:v>
                </c:pt>
                <c:pt idx="52">
                  <c:v>-0.33785483297714403</c:v>
                </c:pt>
                <c:pt idx="53">
                  <c:v>-0.26570465393593401</c:v>
                </c:pt>
                <c:pt idx="54">
                  <c:v>6.01168679664906E-2</c:v>
                </c:pt>
                <c:pt idx="55">
                  <c:v>0.30283893777390197</c:v>
                </c:pt>
                <c:pt idx="56">
                  <c:v>0.77575669973386396</c:v>
                </c:pt>
                <c:pt idx="57">
                  <c:v>0.82912252995560198</c:v>
                </c:pt>
                <c:pt idx="58">
                  <c:v>-0.82454105531759703</c:v>
                </c:pt>
                <c:pt idx="59">
                  <c:v>1.14105606568822</c:v>
                </c:pt>
                <c:pt idx="60">
                  <c:v>0.99792422467500097</c:v>
                </c:pt>
                <c:pt idx="61">
                  <c:v>0.82387517170040903</c:v>
                </c:pt>
                <c:pt idx="62">
                  <c:v>0.63298922023781301</c:v>
                </c:pt>
                <c:pt idx="63">
                  <c:v>0.513059767516301</c:v>
                </c:pt>
                <c:pt idx="64">
                  <c:v>0.90262073283670297</c:v>
                </c:pt>
                <c:pt idx="65">
                  <c:v>0.93579513800376102</c:v>
                </c:pt>
                <c:pt idx="66">
                  <c:v>1.1839184094099799</c:v>
                </c:pt>
                <c:pt idx="67">
                  <c:v>1.4511610973462199</c:v>
                </c:pt>
                <c:pt idx="68">
                  <c:v>1.01354204139758</c:v>
                </c:pt>
                <c:pt idx="69">
                  <c:v>0.98267183156457105</c:v>
                </c:pt>
                <c:pt idx="70">
                  <c:v>0.94049266894342598</c:v>
                </c:pt>
                <c:pt idx="71">
                  <c:v>-0.26239340122042099</c:v>
                </c:pt>
                <c:pt idx="72">
                  <c:v>0.65917297639005101</c:v>
                </c:pt>
                <c:pt idx="73">
                  <c:v>0.34685789722582799</c:v>
                </c:pt>
                <c:pt idx="74">
                  <c:v>0.556160458167137</c:v>
                </c:pt>
                <c:pt idx="75">
                  <c:v>-9.4387505441278705E-2</c:v>
                </c:pt>
                <c:pt idx="76">
                  <c:v>1.71352782212759</c:v>
                </c:pt>
                <c:pt idx="77">
                  <c:v>-0.11161835287739399</c:v>
                </c:pt>
                <c:pt idx="78">
                  <c:v>0.75325658896000502</c:v>
                </c:pt>
                <c:pt idx="79">
                  <c:v>0.81687647855804801</c:v>
                </c:pt>
                <c:pt idx="80">
                  <c:v>0.142767783790099</c:v>
                </c:pt>
                <c:pt idx="81">
                  <c:v>-0.29053209944983799</c:v>
                </c:pt>
                <c:pt idx="82">
                  <c:v>-0.41122477729246198</c:v>
                </c:pt>
                <c:pt idx="83">
                  <c:v>-0.52329289980451599</c:v>
                </c:pt>
                <c:pt idx="84">
                  <c:v>-0.72059839217074195</c:v>
                </c:pt>
                <c:pt idx="85">
                  <c:v>-0.92519496290542502</c:v>
                </c:pt>
                <c:pt idx="86">
                  <c:v>-0.72334737076016498</c:v>
                </c:pt>
                <c:pt idx="87">
                  <c:v>-0.200833943363599</c:v>
                </c:pt>
                <c:pt idx="88">
                  <c:v>-1.0361761459907699</c:v>
                </c:pt>
                <c:pt idx="89">
                  <c:v>-1.2541665373995801</c:v>
                </c:pt>
                <c:pt idx="90">
                  <c:v>-1.3715314226681099</c:v>
                </c:pt>
                <c:pt idx="91">
                  <c:v>-1.88739482786771</c:v>
                </c:pt>
                <c:pt idx="92">
                  <c:v>-1.6415095183081501</c:v>
                </c:pt>
                <c:pt idx="93">
                  <c:v>-1.4344906864265401</c:v>
                </c:pt>
                <c:pt idx="94">
                  <c:v>-1.49362122409021</c:v>
                </c:pt>
                <c:pt idx="95">
                  <c:v>-2.5265583563577598</c:v>
                </c:pt>
                <c:pt idx="96">
                  <c:v>-1.05084991054779</c:v>
                </c:pt>
                <c:pt idx="97">
                  <c:v>-0.508489391914561</c:v>
                </c:pt>
                <c:pt idx="98">
                  <c:v>-0.47894054669236502</c:v>
                </c:pt>
                <c:pt idx="99">
                  <c:v>-0.67449469247896199</c:v>
                </c:pt>
                <c:pt idx="100">
                  <c:v>-0.66245807950135804</c:v>
                </c:pt>
                <c:pt idx="101">
                  <c:v>-0.213555967023496</c:v>
                </c:pt>
                <c:pt idx="102">
                  <c:v>-0.4077067209402</c:v>
                </c:pt>
                <c:pt idx="103">
                  <c:v>-0.14611974387780199</c:v>
                </c:pt>
                <c:pt idx="104">
                  <c:v>0.29014427101808299</c:v>
                </c:pt>
                <c:pt idx="105">
                  <c:v>0.57184901268243105</c:v>
                </c:pt>
                <c:pt idx="106">
                  <c:v>0.68427889364145</c:v>
                </c:pt>
                <c:pt idx="107">
                  <c:v>0.57420822391405002</c:v>
                </c:pt>
                <c:pt idx="108">
                  <c:v>0.66687626680116496</c:v>
                </c:pt>
                <c:pt idx="109">
                  <c:v>1.3402176266155399</c:v>
                </c:pt>
                <c:pt idx="110">
                  <c:v>0.65860130340991796</c:v>
                </c:pt>
                <c:pt idx="111">
                  <c:v>9.3438529131295606E-2</c:v>
                </c:pt>
                <c:pt idx="112">
                  <c:v>0.66308805454267505</c:v>
                </c:pt>
                <c:pt idx="113">
                  <c:v>0.86308095833778997</c:v>
                </c:pt>
                <c:pt idx="114">
                  <c:v>0.97770262625598903</c:v>
                </c:pt>
                <c:pt idx="115">
                  <c:v>0.92292377731604802</c:v>
                </c:pt>
                <c:pt idx="116">
                  <c:v>0.97703540719300996</c:v>
                </c:pt>
                <c:pt idx="117">
                  <c:v>0.93648591934115299</c:v>
                </c:pt>
                <c:pt idx="118">
                  <c:v>0.45773611456576302</c:v>
                </c:pt>
                <c:pt idx="119">
                  <c:v>1.6712274909103499</c:v>
                </c:pt>
                <c:pt idx="120">
                  <c:v>0.39823979509052598</c:v>
                </c:pt>
                <c:pt idx="121">
                  <c:v>0.36235132234119399</c:v>
                </c:pt>
                <c:pt idx="122">
                  <c:v>0.124737249838691</c:v>
                </c:pt>
                <c:pt idx="123">
                  <c:v>0.47693329655688999</c:v>
                </c:pt>
                <c:pt idx="124">
                  <c:v>0.40313770734825699</c:v>
                </c:pt>
                <c:pt idx="125">
                  <c:v>0.466673014879046</c:v>
                </c:pt>
                <c:pt idx="126">
                  <c:v>-0.12510022161479101</c:v>
                </c:pt>
                <c:pt idx="127">
                  <c:v>0.28545294707203001</c:v>
                </c:pt>
                <c:pt idx="128">
                  <c:v>-0.23889613881375599</c:v>
                </c:pt>
                <c:pt idx="129">
                  <c:v>-0.74473612172461801</c:v>
                </c:pt>
                <c:pt idx="130">
                  <c:v>-0.45210359702486103</c:v>
                </c:pt>
                <c:pt idx="131">
                  <c:v>0.28749417542820199</c:v>
                </c:pt>
                <c:pt idx="132">
                  <c:v>-0.121013164280331</c:v>
                </c:pt>
                <c:pt idx="133">
                  <c:v>-0.31346388588551699</c:v>
                </c:pt>
                <c:pt idx="134">
                  <c:v>-0.83800358483875004</c:v>
                </c:pt>
                <c:pt idx="135">
                  <c:v>-0.33452943940958102</c:v>
                </c:pt>
                <c:pt idx="136">
                  <c:v>-1.12560737325143E-4</c:v>
                </c:pt>
                <c:pt idx="137">
                  <c:v>-0.10025907900436901</c:v>
                </c:pt>
                <c:pt idx="138">
                  <c:v>0.32497405619509201</c:v>
                </c:pt>
                <c:pt idx="139">
                  <c:v>0.119640672948348</c:v>
                </c:pt>
                <c:pt idx="140">
                  <c:v>-0.15991791998320901</c:v>
                </c:pt>
                <c:pt idx="141">
                  <c:v>5.4699254655011097E-2</c:v>
                </c:pt>
                <c:pt idx="142">
                  <c:v>0.61897851937640402</c:v>
                </c:pt>
                <c:pt idx="143">
                  <c:v>-5.8958676443241702E-2</c:v>
                </c:pt>
              </c:numCache>
            </c:numRef>
          </c:val>
          <c:smooth val="0"/>
          <c:extLst>
            <c:ext xmlns:c16="http://schemas.microsoft.com/office/drawing/2014/chart" uri="{C3380CC4-5D6E-409C-BE32-E72D297353CC}">
              <c16:uniqueId val="{00000005-D0C2-4A54-AD52-875AA5848E90}"/>
            </c:ext>
          </c:extLst>
        </c:ser>
        <c:ser>
          <c:idx val="9"/>
          <c:order val="6"/>
          <c:tx>
            <c:strRef>
              <c:f>Mens_Fig11plus!$K$1</c:f>
              <c:strCache>
                <c:ptCount val="1"/>
                <c:pt idx="0">
                  <c:v>GAP_TDN_NAIRU_STD</c:v>
                </c:pt>
              </c:strCache>
            </c:strRef>
          </c:tx>
          <c:spPr>
            <a:ln w="31750" cap="rnd">
              <a:solidFill>
                <a:schemeClr val="bg1">
                  <a:lumMod val="85000"/>
                </a:schemeClr>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Mens_Fig11plus!$K$2:$K$500</c:f>
              <c:numCache>
                <c:formatCode>0.0000000</c:formatCode>
                <c:ptCount val="499"/>
                <c:pt idx="0">
                  <c:v>6.9195000185526906E-2</c:v>
                </c:pt>
                <c:pt idx="1">
                  <c:v>4.98993836075367E-2</c:v>
                </c:pt>
                <c:pt idx="2">
                  <c:v>6.6759133855752398E-2</c:v>
                </c:pt>
                <c:pt idx="3">
                  <c:v>0.38027695013502599</c:v>
                </c:pt>
                <c:pt idx="4">
                  <c:v>0.81471558409187395</c:v>
                </c:pt>
                <c:pt idx="5">
                  <c:v>0.69395015281401196</c:v>
                </c:pt>
                <c:pt idx="6">
                  <c:v>0.76753758704653996</c:v>
                </c:pt>
                <c:pt idx="7">
                  <c:v>0.74320403030248094</c:v>
                </c:pt>
                <c:pt idx="8">
                  <c:v>0.89157803680414904</c:v>
                </c:pt>
                <c:pt idx="9">
                  <c:v>0.50487867362892602</c:v>
                </c:pt>
                <c:pt idx="10">
                  <c:v>0.78938107002980196</c:v>
                </c:pt>
                <c:pt idx="11">
                  <c:v>0.706420922957122</c:v>
                </c:pt>
                <c:pt idx="12">
                  <c:v>0.28984151429127403</c:v>
                </c:pt>
                <c:pt idx="13">
                  <c:v>0.64400011196795004</c:v>
                </c:pt>
                <c:pt idx="14">
                  <c:v>0.473237355101922</c:v>
                </c:pt>
                <c:pt idx="15">
                  <c:v>0.79017465352757499</c:v>
                </c:pt>
                <c:pt idx="16">
                  <c:v>0.89610493655720902</c:v>
                </c:pt>
                <c:pt idx="17">
                  <c:v>0.80515911117928196</c:v>
                </c:pt>
                <c:pt idx="18">
                  <c:v>0.39614796458668</c:v>
                </c:pt>
                <c:pt idx="19">
                  <c:v>0.59500459224745705</c:v>
                </c:pt>
                <c:pt idx="20">
                  <c:v>0.46119574414933101</c:v>
                </c:pt>
                <c:pt idx="21">
                  <c:v>-4.4251760408072598E-3</c:v>
                </c:pt>
                <c:pt idx="22">
                  <c:v>-0.75664281338177397</c:v>
                </c:pt>
                <c:pt idx="23">
                  <c:v>-0.798927821368696</c:v>
                </c:pt>
                <c:pt idx="24">
                  <c:v>-1.20555602339861</c:v>
                </c:pt>
                <c:pt idx="25">
                  <c:v>-1.76973889724676</c:v>
                </c:pt>
                <c:pt idx="26">
                  <c:v>-1.48756385210095</c:v>
                </c:pt>
                <c:pt idx="27">
                  <c:v>-1.97192137520001</c:v>
                </c:pt>
                <c:pt idx="28">
                  <c:v>-1.6656932570766201</c:v>
                </c:pt>
                <c:pt idx="29">
                  <c:v>-1.5495754498570999</c:v>
                </c:pt>
                <c:pt idx="30">
                  <c:v>-2.25394693328187</c:v>
                </c:pt>
                <c:pt idx="31">
                  <c:v>-2.8884659932149699</c:v>
                </c:pt>
                <c:pt idx="32">
                  <c:v>-3.3424790197593301</c:v>
                </c:pt>
                <c:pt idx="33">
                  <c:v>-2.3615452076086698</c:v>
                </c:pt>
                <c:pt idx="34">
                  <c:v>-1.8801915601132599</c:v>
                </c:pt>
                <c:pt idx="35">
                  <c:v>-1.74228911193235</c:v>
                </c:pt>
                <c:pt idx="36">
                  <c:v>-2.2798603543437199</c:v>
                </c:pt>
                <c:pt idx="37">
                  <c:v>-1.5685801495646601</c:v>
                </c:pt>
                <c:pt idx="38">
                  <c:v>-1.4023993445088201</c:v>
                </c:pt>
                <c:pt idx="39">
                  <c:v>-2.1167195170007602</c:v>
                </c:pt>
                <c:pt idx="40">
                  <c:v>-1.58880613799502</c:v>
                </c:pt>
                <c:pt idx="41">
                  <c:v>-1.4351758359453799</c:v>
                </c:pt>
                <c:pt idx="42">
                  <c:v>-1.7616165294700401</c:v>
                </c:pt>
                <c:pt idx="43">
                  <c:v>-1.31743037543061</c:v>
                </c:pt>
                <c:pt idx="44">
                  <c:v>-1.73796721032326</c:v>
                </c:pt>
                <c:pt idx="45">
                  <c:v>-1.85416600768822</c:v>
                </c:pt>
                <c:pt idx="46">
                  <c:v>-1.70266540132442</c:v>
                </c:pt>
                <c:pt idx="47">
                  <c:v>-1.8873661421750001</c:v>
                </c:pt>
                <c:pt idx="48">
                  <c:v>-1.35775622623445</c:v>
                </c:pt>
                <c:pt idx="49">
                  <c:v>-1.5213308666071701</c:v>
                </c:pt>
                <c:pt idx="50">
                  <c:v>-1.0362607732150599</c:v>
                </c:pt>
                <c:pt idx="51">
                  <c:v>-1.40273820504074</c:v>
                </c:pt>
                <c:pt idx="52">
                  <c:v>-1.5983601811596999</c:v>
                </c:pt>
                <c:pt idx="53">
                  <c:v>-1.9286533433436699</c:v>
                </c:pt>
                <c:pt idx="54">
                  <c:v>-1.3062223757461799</c:v>
                </c:pt>
                <c:pt idx="55">
                  <c:v>-1.57867102686016</c:v>
                </c:pt>
                <c:pt idx="56">
                  <c:v>-1.1413807370347</c:v>
                </c:pt>
                <c:pt idx="57">
                  <c:v>-0.74760676911711099</c:v>
                </c:pt>
                <c:pt idx="58">
                  <c:v>-1.0892770729443899</c:v>
                </c:pt>
                <c:pt idx="59">
                  <c:v>-0.89244961848988702</c:v>
                </c:pt>
                <c:pt idx="60">
                  <c:v>-0.35075347917569599</c:v>
                </c:pt>
                <c:pt idx="61">
                  <c:v>-1.3022516608587</c:v>
                </c:pt>
                <c:pt idx="62">
                  <c:v>-0.67453032367916799</c:v>
                </c:pt>
                <c:pt idx="63">
                  <c:v>-0.73560886268386005</c:v>
                </c:pt>
                <c:pt idx="64">
                  <c:v>-0.47510872045785002</c:v>
                </c:pt>
                <c:pt idx="65">
                  <c:v>-0.57842632588626297</c:v>
                </c:pt>
                <c:pt idx="66">
                  <c:v>-0.34075878522604502</c:v>
                </c:pt>
                <c:pt idx="67">
                  <c:v>-0.81675632463653303</c:v>
                </c:pt>
                <c:pt idx="68">
                  <c:v>-0.15178696066776101</c:v>
                </c:pt>
                <c:pt idx="69">
                  <c:v>-0.77213155741855199</c:v>
                </c:pt>
                <c:pt idx="70">
                  <c:v>-1.26049351601266</c:v>
                </c:pt>
                <c:pt idx="71">
                  <c:v>-0.74684410313625904</c:v>
                </c:pt>
                <c:pt idx="72">
                  <c:v>-1.37389112067193</c:v>
                </c:pt>
                <c:pt idx="73">
                  <c:v>-0.45060650877617398</c:v>
                </c:pt>
                <c:pt idx="74">
                  <c:v>-0.60341589404087104</c:v>
                </c:pt>
                <c:pt idx="75">
                  <c:v>-0.94816783410005401</c:v>
                </c:pt>
                <c:pt idx="76">
                  <c:v>-0.87442255035552596</c:v>
                </c:pt>
                <c:pt idx="77">
                  <c:v>-1.02373666359251</c:v>
                </c:pt>
                <c:pt idx="78">
                  <c:v>-0.65525100799638203</c:v>
                </c:pt>
                <c:pt idx="79">
                  <c:v>-0.65075678246355095</c:v>
                </c:pt>
                <c:pt idx="80">
                  <c:v>-0.90633643322491197</c:v>
                </c:pt>
                <c:pt idx="81">
                  <c:v>-0.74841050800213704</c:v>
                </c:pt>
                <c:pt idx="82">
                  <c:v>-0.20065689435928899</c:v>
                </c:pt>
                <c:pt idx="83">
                  <c:v>-0.38666258671457898</c:v>
                </c:pt>
                <c:pt idx="84">
                  <c:v>-0.70189057124535004</c:v>
                </c:pt>
                <c:pt idx="85">
                  <c:v>-0.29526997701031499</c:v>
                </c:pt>
                <c:pt idx="86">
                  <c:v>-1.13026022503701</c:v>
                </c:pt>
                <c:pt idx="87">
                  <c:v>-0.66431521166538299</c:v>
                </c:pt>
                <c:pt idx="88">
                  <c:v>-0.81419549256759804</c:v>
                </c:pt>
                <c:pt idx="89">
                  <c:v>-0.57406871304676099</c:v>
                </c:pt>
                <c:pt idx="90">
                  <c:v>-1.16669491126303</c:v>
                </c:pt>
                <c:pt idx="91">
                  <c:v>-0.601851857222375</c:v>
                </c:pt>
                <c:pt idx="92">
                  <c:v>-0.49428495592807298</c:v>
                </c:pt>
                <c:pt idx="93">
                  <c:v>-0.31501445550805401</c:v>
                </c:pt>
                <c:pt idx="94">
                  <c:v>-0.33681665272560302</c:v>
                </c:pt>
                <c:pt idx="95">
                  <c:v>0.48451990140597301</c:v>
                </c:pt>
                <c:pt idx="96">
                  <c:v>0.12945501008197399</c:v>
                </c:pt>
                <c:pt idx="97">
                  <c:v>0.17453329872593801</c:v>
                </c:pt>
                <c:pt idx="98">
                  <c:v>0.44116296378824699</c:v>
                </c:pt>
                <c:pt idx="99">
                  <c:v>0.147930157870797</c:v>
                </c:pt>
                <c:pt idx="100">
                  <c:v>-1.2588583705717899E-2</c:v>
                </c:pt>
                <c:pt idx="101">
                  <c:v>9.24489595051292E-4</c:v>
                </c:pt>
                <c:pt idx="102">
                  <c:v>-3.4415130543291698E-2</c:v>
                </c:pt>
                <c:pt idx="103">
                  <c:v>5.4069000770636401E-2</c:v>
                </c:pt>
                <c:pt idx="104">
                  <c:v>0.380499588914608</c:v>
                </c:pt>
                <c:pt idx="105">
                  <c:v>-0.107734645884143</c:v>
                </c:pt>
                <c:pt idx="106">
                  <c:v>0.50786594360013404</c:v>
                </c:pt>
                <c:pt idx="107">
                  <c:v>3.2422071381239502E-2</c:v>
                </c:pt>
                <c:pt idx="108">
                  <c:v>0.450128307498257</c:v>
                </c:pt>
                <c:pt idx="109">
                  <c:v>0.277135692816188</c:v>
                </c:pt>
                <c:pt idx="110">
                  <c:v>0.45590888612543801</c:v>
                </c:pt>
                <c:pt idx="111">
                  <c:v>0.86760419454422499</c:v>
                </c:pt>
                <c:pt idx="112">
                  <c:v>0.51756386732758497</c:v>
                </c:pt>
                <c:pt idx="113">
                  <c:v>0.61881393749490299</c:v>
                </c:pt>
                <c:pt idx="114">
                  <c:v>0.929805906159623</c:v>
                </c:pt>
                <c:pt idx="115">
                  <c:v>0.95282840064877505</c:v>
                </c:pt>
                <c:pt idx="116">
                  <c:v>0.73731179801736502</c:v>
                </c:pt>
                <c:pt idx="117">
                  <c:v>1.1684854211953499</c:v>
                </c:pt>
                <c:pt idx="118">
                  <c:v>1.08703206318706</c:v>
                </c:pt>
                <c:pt idx="119">
                  <c:v>0.93757844710031502</c:v>
                </c:pt>
                <c:pt idx="120">
                  <c:v>1.3352493852466001</c:v>
                </c:pt>
                <c:pt idx="121">
                  <c:v>1.4185376929328</c:v>
                </c:pt>
                <c:pt idx="122">
                  <c:v>1.1817209307590999</c:v>
                </c:pt>
                <c:pt idx="123">
                  <c:v>1.2081730331773901</c:v>
                </c:pt>
                <c:pt idx="124">
                  <c:v>1.04020290847773</c:v>
                </c:pt>
                <c:pt idx="125">
                  <c:v>1.4716041387960701</c:v>
                </c:pt>
                <c:pt idx="126">
                  <c:v>1.5867620332777901</c:v>
                </c:pt>
                <c:pt idx="127">
                  <c:v>1.39032556782164</c:v>
                </c:pt>
                <c:pt idx="128">
                  <c:v>1.2731276117900301</c:v>
                </c:pt>
                <c:pt idx="129">
                  <c:v>0.99857645360118796</c:v>
                </c:pt>
                <c:pt idx="130">
                  <c:v>0.81547080026044805</c:v>
                </c:pt>
                <c:pt idx="131">
                  <c:v>0.96388719594947503</c:v>
                </c:pt>
                <c:pt idx="132">
                  <c:v>1.1607508270332201</c:v>
                </c:pt>
                <c:pt idx="133">
                  <c:v>1.1230209940911</c:v>
                </c:pt>
                <c:pt idx="134">
                  <c:v>1.0603278130407101</c:v>
                </c:pt>
                <c:pt idx="135">
                  <c:v>0.76089216562333495</c:v>
                </c:pt>
                <c:pt idx="136">
                  <c:v>1.1495686205670801</c:v>
                </c:pt>
                <c:pt idx="137">
                  <c:v>0.79434644416936195</c:v>
                </c:pt>
                <c:pt idx="138">
                  <c:v>1.03473904005479</c:v>
                </c:pt>
                <c:pt idx="139">
                  <c:v>1.1031604559556101</c:v>
                </c:pt>
                <c:pt idx="140">
                  <c:v>0.95976170328265198</c:v>
                </c:pt>
                <c:pt idx="141">
                  <c:v>1.19040839283251</c:v>
                </c:pt>
                <c:pt idx="142">
                  <c:v>0.86262772496978302</c:v>
                </c:pt>
                <c:pt idx="143">
                  <c:v>0.39908028476764601</c:v>
                </c:pt>
              </c:numCache>
            </c:numRef>
          </c:val>
          <c:smooth val="0"/>
          <c:extLst>
            <c:ext xmlns:c16="http://schemas.microsoft.com/office/drawing/2014/chart" uri="{C3380CC4-5D6E-409C-BE32-E72D297353CC}">
              <c16:uniqueId val="{00000006-D0C2-4A54-AD52-875AA5848E90}"/>
            </c:ext>
          </c:extLst>
        </c:ser>
        <c:ser>
          <c:idx val="10"/>
          <c:order val="7"/>
          <c:tx>
            <c:strRef>
              <c:f>Mens_Fig11plus!$L$1</c:f>
              <c:strCache>
                <c:ptCount val="1"/>
                <c:pt idx="0">
                  <c:v>GAP_COSTO_MAN07_HPCC_STD</c:v>
                </c:pt>
              </c:strCache>
            </c:strRef>
          </c:tx>
          <c:spPr>
            <a:ln w="31750" cap="rnd">
              <a:solidFill>
                <a:schemeClr val="bg1">
                  <a:lumMod val="85000"/>
                </a:schemeClr>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Mens_Fig11plus!$L$2:$L$500</c:f>
              <c:numCache>
                <c:formatCode>0.0000000</c:formatCode>
                <c:ptCount val="499"/>
                <c:pt idx="0">
                  <c:v>-0.81279712680612803</c:v>
                </c:pt>
                <c:pt idx="1">
                  <c:v>-0.82698808786094002</c:v>
                </c:pt>
                <c:pt idx="2">
                  <c:v>-1.1520824284444799</c:v>
                </c:pt>
                <c:pt idx="3">
                  <c:v>-0.92879536237232196</c:v>
                </c:pt>
                <c:pt idx="4">
                  <c:v>-1.34346730821633</c:v>
                </c:pt>
                <c:pt idx="5">
                  <c:v>-1.0514960888526299</c:v>
                </c:pt>
                <c:pt idx="6">
                  <c:v>-1.3163669996515599</c:v>
                </c:pt>
                <c:pt idx="7">
                  <c:v>-0.40644782722528</c:v>
                </c:pt>
                <c:pt idx="8">
                  <c:v>-0.270437673609427</c:v>
                </c:pt>
                <c:pt idx="9">
                  <c:v>0.15452049884044</c:v>
                </c:pt>
                <c:pt idx="10">
                  <c:v>0.27132423268022299</c:v>
                </c:pt>
                <c:pt idx="11">
                  <c:v>1.0776724641767701</c:v>
                </c:pt>
                <c:pt idx="12">
                  <c:v>8.1409232813889607E-2</c:v>
                </c:pt>
                <c:pt idx="13">
                  <c:v>0.35315974549538898</c:v>
                </c:pt>
                <c:pt idx="14">
                  <c:v>0.28284088906484001</c:v>
                </c:pt>
                <c:pt idx="15">
                  <c:v>0.84577511975895003</c:v>
                </c:pt>
                <c:pt idx="16">
                  <c:v>0.37015965951406299</c:v>
                </c:pt>
                <c:pt idx="17">
                  <c:v>0.48993549297925298</c:v>
                </c:pt>
                <c:pt idx="18">
                  <c:v>0.43274724906307399</c:v>
                </c:pt>
                <c:pt idx="19">
                  <c:v>0.32453655691016597</c:v>
                </c:pt>
                <c:pt idx="20">
                  <c:v>0.427393048386776</c:v>
                </c:pt>
                <c:pt idx="21">
                  <c:v>0.30453384638207398</c:v>
                </c:pt>
                <c:pt idx="22">
                  <c:v>0.74909661971418495</c:v>
                </c:pt>
                <c:pt idx="23">
                  <c:v>1.42524256968862</c:v>
                </c:pt>
                <c:pt idx="24">
                  <c:v>3.17254436638826</c:v>
                </c:pt>
                <c:pt idx="25">
                  <c:v>3.0887129073390698</c:v>
                </c:pt>
                <c:pt idx="26">
                  <c:v>3.5803733053790898</c:v>
                </c:pt>
                <c:pt idx="27">
                  <c:v>2.2877533691435699</c:v>
                </c:pt>
                <c:pt idx="28">
                  <c:v>3.1382593197990998</c:v>
                </c:pt>
                <c:pt idx="29">
                  <c:v>2.6978285286486798</c:v>
                </c:pt>
                <c:pt idx="30">
                  <c:v>0.52713744490466996</c:v>
                </c:pt>
                <c:pt idx="31">
                  <c:v>0.80698504068033095</c:v>
                </c:pt>
                <c:pt idx="32">
                  <c:v>0.74911930429399598</c:v>
                </c:pt>
                <c:pt idx="33">
                  <c:v>-0.301362149676555</c:v>
                </c:pt>
                <c:pt idx="34">
                  <c:v>-1.46769114995309</c:v>
                </c:pt>
                <c:pt idx="35">
                  <c:v>-0.42144060520682403</c:v>
                </c:pt>
                <c:pt idx="36">
                  <c:v>0.17574537276087801</c:v>
                </c:pt>
                <c:pt idx="37">
                  <c:v>-0.92895726697335901</c:v>
                </c:pt>
                <c:pt idx="38">
                  <c:v>-0.95716808407188003</c:v>
                </c:pt>
                <c:pt idx="39">
                  <c:v>-1.4936017991425401</c:v>
                </c:pt>
                <c:pt idx="40">
                  <c:v>-1.0900497023975799</c:v>
                </c:pt>
                <c:pt idx="41">
                  <c:v>-0.91260314907246598</c:v>
                </c:pt>
                <c:pt idx="42">
                  <c:v>-0.42148238641682201</c:v>
                </c:pt>
                <c:pt idx="43">
                  <c:v>-1.07044610598018</c:v>
                </c:pt>
                <c:pt idx="44">
                  <c:v>-0.36742498653801797</c:v>
                </c:pt>
                <c:pt idx="45">
                  <c:v>-0.41440621362866398</c:v>
                </c:pt>
                <c:pt idx="46">
                  <c:v>-0.66630143729339897</c:v>
                </c:pt>
                <c:pt idx="47">
                  <c:v>-0.98115959545631504</c:v>
                </c:pt>
                <c:pt idx="48">
                  <c:v>0.15134750639539499</c:v>
                </c:pt>
                <c:pt idx="49">
                  <c:v>-0.38267606950206401</c:v>
                </c:pt>
                <c:pt idx="50">
                  <c:v>0.18107875587772199</c:v>
                </c:pt>
                <c:pt idx="51">
                  <c:v>-0.217057789125189</c:v>
                </c:pt>
                <c:pt idx="52">
                  <c:v>-0.434085674877698</c:v>
                </c:pt>
                <c:pt idx="53">
                  <c:v>6.2986735822219406E-2</c:v>
                </c:pt>
                <c:pt idx="54">
                  <c:v>-0.65969409380167099</c:v>
                </c:pt>
                <c:pt idx="55">
                  <c:v>0.46546097975422202</c:v>
                </c:pt>
                <c:pt idx="56">
                  <c:v>0.28082587811451598</c:v>
                </c:pt>
                <c:pt idx="57">
                  <c:v>-0.37517534493758398</c:v>
                </c:pt>
                <c:pt idx="58">
                  <c:v>-0.77244625679101098</c:v>
                </c:pt>
                <c:pt idx="59">
                  <c:v>-0.93615921904192401</c:v>
                </c:pt>
                <c:pt idx="60">
                  <c:v>-0.77686797157744303</c:v>
                </c:pt>
                <c:pt idx="61">
                  <c:v>-0.79302620678783997</c:v>
                </c:pt>
                <c:pt idx="62">
                  <c:v>-0.71071128707050202</c:v>
                </c:pt>
                <c:pt idx="63">
                  <c:v>-1.0800227679616701</c:v>
                </c:pt>
                <c:pt idx="64">
                  <c:v>-0.64458248303007903</c:v>
                </c:pt>
                <c:pt idx="65">
                  <c:v>-1.07702290937457</c:v>
                </c:pt>
                <c:pt idx="66">
                  <c:v>-0.85804691002120304</c:v>
                </c:pt>
                <c:pt idx="67">
                  <c:v>-0.58673204879538199</c:v>
                </c:pt>
                <c:pt idx="68">
                  <c:v>-1.0407650643050499</c:v>
                </c:pt>
                <c:pt idx="69">
                  <c:v>-0.74159074907595002</c:v>
                </c:pt>
                <c:pt idx="70">
                  <c:v>-0.49348735153349599</c:v>
                </c:pt>
                <c:pt idx="71">
                  <c:v>0.136335921198974</c:v>
                </c:pt>
                <c:pt idx="72">
                  <c:v>0.62298395403706097</c:v>
                </c:pt>
                <c:pt idx="73">
                  <c:v>-0.28487098501980201</c:v>
                </c:pt>
                <c:pt idx="74">
                  <c:v>-0.51023962473687701</c:v>
                </c:pt>
                <c:pt idx="75">
                  <c:v>9.32491091123651E-2</c:v>
                </c:pt>
                <c:pt idx="76">
                  <c:v>0.22465383818676901</c:v>
                </c:pt>
                <c:pt idx="77">
                  <c:v>-2.7978585619338799E-2</c:v>
                </c:pt>
                <c:pt idx="78">
                  <c:v>0.30482881000277201</c:v>
                </c:pt>
                <c:pt idx="79">
                  <c:v>-0.30191125679122399</c:v>
                </c:pt>
                <c:pt idx="80">
                  <c:v>-0.119956472373248</c:v>
                </c:pt>
                <c:pt idx="81">
                  <c:v>-0.42010711649728499</c:v>
                </c:pt>
                <c:pt idx="82">
                  <c:v>0.217137622253917</c:v>
                </c:pt>
                <c:pt idx="83">
                  <c:v>0.95821828899351202</c:v>
                </c:pt>
                <c:pt idx="84">
                  <c:v>-0.253453373122695</c:v>
                </c:pt>
                <c:pt idx="85">
                  <c:v>-6.6493623104179403E-2</c:v>
                </c:pt>
                <c:pt idx="86">
                  <c:v>-0.77357412684371996</c:v>
                </c:pt>
                <c:pt idx="87">
                  <c:v>-0.57338419165617704</c:v>
                </c:pt>
                <c:pt idx="88">
                  <c:v>-1.17572213673801</c:v>
                </c:pt>
                <c:pt idx="89">
                  <c:v>-0.91193590942038005</c:v>
                </c:pt>
                <c:pt idx="90">
                  <c:v>-0.45691053873307602</c:v>
                </c:pt>
                <c:pt idx="91">
                  <c:v>-0.71706485408854803</c:v>
                </c:pt>
                <c:pt idx="92">
                  <c:v>-1.00787594540737</c:v>
                </c:pt>
                <c:pt idx="93">
                  <c:v>-0.84008922287448695</c:v>
                </c:pt>
                <c:pt idx="94">
                  <c:v>-1.0030580015592001</c:v>
                </c:pt>
                <c:pt idx="95">
                  <c:v>-0.92959857093356701</c:v>
                </c:pt>
                <c:pt idx="96">
                  <c:v>-0.59751622877419797</c:v>
                </c:pt>
                <c:pt idx="97">
                  <c:v>-0.69448607258988704</c:v>
                </c:pt>
                <c:pt idx="98">
                  <c:v>-0.43487345572705799</c:v>
                </c:pt>
                <c:pt idx="99">
                  <c:v>-1.5578777628743601</c:v>
                </c:pt>
                <c:pt idx="100">
                  <c:v>-1.0375425321796501</c:v>
                </c:pt>
                <c:pt idx="101">
                  <c:v>-0.75323661322610203</c:v>
                </c:pt>
                <c:pt idx="102">
                  <c:v>-0.56993712167019595</c:v>
                </c:pt>
                <c:pt idx="103">
                  <c:v>-1.1663146530963</c:v>
                </c:pt>
                <c:pt idx="104">
                  <c:v>-1.66133538723429</c:v>
                </c:pt>
                <c:pt idx="105">
                  <c:v>-0.79900808395533995</c:v>
                </c:pt>
                <c:pt idx="106">
                  <c:v>5.3466601126107703E-2</c:v>
                </c:pt>
                <c:pt idx="107">
                  <c:v>-0.70356508917893001</c:v>
                </c:pt>
                <c:pt idx="108">
                  <c:v>-0.42265739942705299</c:v>
                </c:pt>
                <c:pt idx="109">
                  <c:v>-0.51794178068376995</c:v>
                </c:pt>
                <c:pt idx="110">
                  <c:v>-0.235452588699648</c:v>
                </c:pt>
                <c:pt idx="111">
                  <c:v>0.91182882575726598</c:v>
                </c:pt>
                <c:pt idx="112">
                  <c:v>0.38342669457488898</c:v>
                </c:pt>
                <c:pt idx="113">
                  <c:v>0.34997401508516801</c:v>
                </c:pt>
                <c:pt idx="114">
                  <c:v>0.41500349493058802</c:v>
                </c:pt>
                <c:pt idx="115">
                  <c:v>0.43020816785849197</c:v>
                </c:pt>
                <c:pt idx="116">
                  <c:v>1.3406585644432201</c:v>
                </c:pt>
                <c:pt idx="117">
                  <c:v>0.66160900870593198</c:v>
                </c:pt>
                <c:pt idx="118">
                  <c:v>0.37920788438501601</c:v>
                </c:pt>
                <c:pt idx="119">
                  <c:v>-0.114568248100193</c:v>
                </c:pt>
                <c:pt idx="120">
                  <c:v>-0.51726655341875205</c:v>
                </c:pt>
                <c:pt idx="121">
                  <c:v>-0.167122018625809</c:v>
                </c:pt>
                <c:pt idx="122">
                  <c:v>0.117045052419186</c:v>
                </c:pt>
                <c:pt idx="123">
                  <c:v>-0.419727670043339</c:v>
                </c:pt>
                <c:pt idx="124">
                  <c:v>0.15240416159134701</c:v>
                </c:pt>
                <c:pt idx="125">
                  <c:v>0.52450102003653598</c:v>
                </c:pt>
                <c:pt idx="126">
                  <c:v>0.232679415042812</c:v>
                </c:pt>
                <c:pt idx="127">
                  <c:v>0.42762220868133899</c:v>
                </c:pt>
                <c:pt idx="128">
                  <c:v>1.34342189515119</c:v>
                </c:pt>
                <c:pt idx="129">
                  <c:v>0.65700914978787694</c:v>
                </c:pt>
                <c:pt idx="130">
                  <c:v>0.92494750008018101</c:v>
                </c:pt>
                <c:pt idx="131">
                  <c:v>0.56592000497347295</c:v>
                </c:pt>
                <c:pt idx="132">
                  <c:v>1.3138429985711499</c:v>
                </c:pt>
                <c:pt idx="133">
                  <c:v>1.2479197285438099</c:v>
                </c:pt>
                <c:pt idx="134">
                  <c:v>0.433178145902332</c:v>
                </c:pt>
                <c:pt idx="135">
                  <c:v>1.8573027534848301</c:v>
                </c:pt>
                <c:pt idx="136">
                  <c:v>0.96172296843475302</c:v>
                </c:pt>
                <c:pt idx="137">
                  <c:v>0.91001682814736096</c:v>
                </c:pt>
                <c:pt idx="138">
                  <c:v>0.86679152323279296</c:v>
                </c:pt>
                <c:pt idx="139">
                  <c:v>1.45364937362886</c:v>
                </c:pt>
                <c:pt idx="140">
                  <c:v>0.43460549882302102</c:v>
                </c:pt>
                <c:pt idx="141">
                  <c:v>1.5039888978993201</c:v>
                </c:pt>
                <c:pt idx="142">
                  <c:v>1.3301965508191</c:v>
                </c:pt>
                <c:pt idx="143">
                  <c:v>2.60680498919336</c:v>
                </c:pt>
              </c:numCache>
            </c:numRef>
          </c:val>
          <c:smooth val="0"/>
          <c:extLst>
            <c:ext xmlns:c16="http://schemas.microsoft.com/office/drawing/2014/chart" uri="{C3380CC4-5D6E-409C-BE32-E72D297353CC}">
              <c16:uniqueId val="{00000007-D0C2-4A54-AD52-875AA5848E90}"/>
            </c:ext>
          </c:extLst>
        </c:ser>
        <c:ser>
          <c:idx val="11"/>
          <c:order val="8"/>
          <c:tx>
            <c:strRef>
              <c:f>Mens_Fig11plus!$M$1</c:f>
              <c:strCache>
                <c:ptCount val="1"/>
                <c:pt idx="0">
                  <c:v>GAP_PROPUNIFIN_HPCC_STD</c:v>
                </c:pt>
              </c:strCache>
            </c:strRef>
          </c:tx>
          <c:spPr>
            <a:ln w="31750" cap="rnd">
              <a:solidFill>
                <a:schemeClr val="bg1">
                  <a:lumMod val="85000"/>
                </a:schemeClr>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Mens_Fig11plus!$M$2:$M$500</c:f>
              <c:numCache>
                <c:formatCode>0.0000000</c:formatCode>
                <c:ptCount val="499"/>
                <c:pt idx="0">
                  <c:v>1.33352685089887</c:v>
                </c:pt>
                <c:pt idx="1">
                  <c:v>2.0046948947936598</c:v>
                </c:pt>
                <c:pt idx="2">
                  <c:v>1.0194379044064099</c:v>
                </c:pt>
                <c:pt idx="3">
                  <c:v>2.0655815659618799</c:v>
                </c:pt>
                <c:pt idx="4">
                  <c:v>1.59116138353919</c:v>
                </c:pt>
                <c:pt idx="5">
                  <c:v>1.93236661039373</c:v>
                </c:pt>
                <c:pt idx="6">
                  <c:v>1.4122067451418601</c:v>
                </c:pt>
                <c:pt idx="7">
                  <c:v>2.2253555999847401</c:v>
                </c:pt>
                <c:pt idx="8">
                  <c:v>1.7071882251577499</c:v>
                </c:pt>
                <c:pt idx="9">
                  <c:v>1.3647849714598801</c:v>
                </c:pt>
                <c:pt idx="10">
                  <c:v>1.35883587591295</c:v>
                </c:pt>
                <c:pt idx="11">
                  <c:v>0.24487055556049001</c:v>
                </c:pt>
                <c:pt idx="12">
                  <c:v>1.5760553140448299</c:v>
                </c:pt>
                <c:pt idx="13">
                  <c:v>2.04309537087097</c:v>
                </c:pt>
                <c:pt idx="14">
                  <c:v>1.7040647283233099</c:v>
                </c:pt>
                <c:pt idx="15">
                  <c:v>2.24045798652863</c:v>
                </c:pt>
                <c:pt idx="16">
                  <c:v>1.70767816553464</c:v>
                </c:pt>
                <c:pt idx="17">
                  <c:v>1.8635063903639599</c:v>
                </c:pt>
                <c:pt idx="18">
                  <c:v>1.3896756700027399</c:v>
                </c:pt>
                <c:pt idx="19">
                  <c:v>-7.5216127195049901E-2</c:v>
                </c:pt>
                <c:pt idx="20">
                  <c:v>0.53559467280617701</c:v>
                </c:pt>
                <c:pt idx="21">
                  <c:v>0.56474917822063198</c:v>
                </c:pt>
                <c:pt idx="22">
                  <c:v>-1.1812020589293999</c:v>
                </c:pt>
                <c:pt idx="23">
                  <c:v>-0.353704636617173</c:v>
                </c:pt>
                <c:pt idx="24">
                  <c:v>-0.39800890430991298</c:v>
                </c:pt>
                <c:pt idx="25">
                  <c:v>-0.80568768421677806</c:v>
                </c:pt>
                <c:pt idx="26">
                  <c:v>0.30617065801231602</c:v>
                </c:pt>
                <c:pt idx="27">
                  <c:v>0.71488259028693801</c:v>
                </c:pt>
                <c:pt idx="28">
                  <c:v>-1.1460553297551901</c:v>
                </c:pt>
                <c:pt idx="29">
                  <c:v>-0.49353485748151099</c:v>
                </c:pt>
                <c:pt idx="30">
                  <c:v>-0.134906687596238</c:v>
                </c:pt>
                <c:pt idx="31">
                  <c:v>-1.24100435814484</c:v>
                </c:pt>
                <c:pt idx="32">
                  <c:v>-0.48045200909369701</c:v>
                </c:pt>
                <c:pt idx="33">
                  <c:v>-1.45775517091648</c:v>
                </c:pt>
                <c:pt idx="34">
                  <c:v>-0.57425759955426103</c:v>
                </c:pt>
                <c:pt idx="35">
                  <c:v>1.8637016038574601</c:v>
                </c:pt>
                <c:pt idx="36">
                  <c:v>-3.07180511929867</c:v>
                </c:pt>
                <c:pt idx="37">
                  <c:v>-2.4690158646403502</c:v>
                </c:pt>
                <c:pt idx="38">
                  <c:v>-0.79413005704983997</c:v>
                </c:pt>
                <c:pt idx="39">
                  <c:v>-3.2379874524914301</c:v>
                </c:pt>
                <c:pt idx="40">
                  <c:v>-2.86215796429595</c:v>
                </c:pt>
                <c:pt idx="41">
                  <c:v>-2.0469671345735199</c:v>
                </c:pt>
                <c:pt idx="42">
                  <c:v>-1.92868555357727</c:v>
                </c:pt>
                <c:pt idx="43">
                  <c:v>-0.76566723704579898</c:v>
                </c:pt>
                <c:pt idx="44">
                  <c:v>-0.91811098163664995</c:v>
                </c:pt>
                <c:pt idx="45">
                  <c:v>-0.92905663309416697</c:v>
                </c:pt>
                <c:pt idx="46">
                  <c:v>-0.87947263393708397</c:v>
                </c:pt>
                <c:pt idx="47">
                  <c:v>0.43466561160015998</c:v>
                </c:pt>
                <c:pt idx="48">
                  <c:v>-0.33458037088317</c:v>
                </c:pt>
                <c:pt idx="49">
                  <c:v>-0.51502174325842198</c:v>
                </c:pt>
                <c:pt idx="50">
                  <c:v>-0.43729069231157303</c:v>
                </c:pt>
                <c:pt idx="51">
                  <c:v>-1.3053259061312501</c:v>
                </c:pt>
                <c:pt idx="52">
                  <c:v>-1.60667672786594</c:v>
                </c:pt>
                <c:pt idx="53">
                  <c:v>-0.88923418484278005</c:v>
                </c:pt>
                <c:pt idx="54">
                  <c:v>-0.52778037422692103</c:v>
                </c:pt>
                <c:pt idx="55">
                  <c:v>-0.61563606964117501</c:v>
                </c:pt>
                <c:pt idx="56">
                  <c:v>-1.1454775313339201</c:v>
                </c:pt>
                <c:pt idx="57">
                  <c:v>-0.17213110890120401</c:v>
                </c:pt>
                <c:pt idx="58">
                  <c:v>0.34806871525317801</c:v>
                </c:pt>
                <c:pt idx="59">
                  <c:v>-0.24427311228151699</c:v>
                </c:pt>
                <c:pt idx="60">
                  <c:v>-0.52157986166215298</c:v>
                </c:pt>
                <c:pt idx="61">
                  <c:v>-0.56071164085470504</c:v>
                </c:pt>
                <c:pt idx="62">
                  <c:v>-0.43066817951886999</c:v>
                </c:pt>
                <c:pt idx="63">
                  <c:v>-0.47155239112976099</c:v>
                </c:pt>
                <c:pt idx="64">
                  <c:v>-0.203080318930276</c:v>
                </c:pt>
                <c:pt idx="65">
                  <c:v>-0.40670914796539398</c:v>
                </c:pt>
                <c:pt idx="66">
                  <c:v>-1.54087795172</c:v>
                </c:pt>
                <c:pt idx="67">
                  <c:v>-0.92972993337518905</c:v>
                </c:pt>
                <c:pt idx="68">
                  <c:v>8.7571808255455796E-2</c:v>
                </c:pt>
                <c:pt idx="69">
                  <c:v>-1.10123476746646</c:v>
                </c:pt>
                <c:pt idx="70">
                  <c:v>-0.13534440348387999</c:v>
                </c:pt>
                <c:pt idx="71">
                  <c:v>0.233362714800395</c:v>
                </c:pt>
                <c:pt idx="72">
                  <c:v>-0.34907855436797502</c:v>
                </c:pt>
                <c:pt idx="73">
                  <c:v>-0.452601038672657</c:v>
                </c:pt>
                <c:pt idx="74">
                  <c:v>0.12868806613838099</c:v>
                </c:pt>
                <c:pt idx="75">
                  <c:v>-0.27706106651170698</c:v>
                </c:pt>
                <c:pt idx="76">
                  <c:v>0.33763428511410198</c:v>
                </c:pt>
                <c:pt idx="77">
                  <c:v>-3.1815711986640197E-2</c:v>
                </c:pt>
                <c:pt idx="78">
                  <c:v>-6.3578587774371503E-2</c:v>
                </c:pt>
                <c:pt idx="79">
                  <c:v>0.233127533084381</c:v>
                </c:pt>
                <c:pt idx="80">
                  <c:v>-0.45126188360284503</c:v>
                </c:pt>
                <c:pt idx="81">
                  <c:v>0.18868161485542501</c:v>
                </c:pt>
                <c:pt idx="82">
                  <c:v>0.63832108117628705</c:v>
                </c:pt>
                <c:pt idx="83">
                  <c:v>0.137844249773763</c:v>
                </c:pt>
                <c:pt idx="84">
                  <c:v>-4.1231558422980798E-2</c:v>
                </c:pt>
                <c:pt idx="85">
                  <c:v>-4.4896728595079101E-2</c:v>
                </c:pt>
                <c:pt idx="86">
                  <c:v>-0.52833810734440001</c:v>
                </c:pt>
                <c:pt idx="87">
                  <c:v>0.17087907715313599</c:v>
                </c:pt>
                <c:pt idx="88">
                  <c:v>-0.25656504533728403</c:v>
                </c:pt>
                <c:pt idx="89">
                  <c:v>-0.28130779948326501</c:v>
                </c:pt>
                <c:pt idx="90">
                  <c:v>-0.62907739509545102</c:v>
                </c:pt>
                <c:pt idx="91">
                  <c:v>0.84202996035149602</c:v>
                </c:pt>
                <c:pt idx="92">
                  <c:v>1.2252582068342299</c:v>
                </c:pt>
                <c:pt idx="93">
                  <c:v>0.73476003053456296</c:v>
                </c:pt>
                <c:pt idx="94">
                  <c:v>1.31752243795762</c:v>
                </c:pt>
                <c:pt idx="95">
                  <c:v>-0.208526829759697</c:v>
                </c:pt>
                <c:pt idx="96">
                  <c:v>-0.284424096777317</c:v>
                </c:pt>
                <c:pt idx="97">
                  <c:v>0.11863697317318</c:v>
                </c:pt>
                <c:pt idx="98">
                  <c:v>0.38940925774790802</c:v>
                </c:pt>
                <c:pt idx="99">
                  <c:v>-0.33350323332335102</c:v>
                </c:pt>
                <c:pt idx="100">
                  <c:v>0.36503676532318302</c:v>
                </c:pt>
                <c:pt idx="101">
                  <c:v>-0.26384728000347002</c:v>
                </c:pt>
                <c:pt idx="102">
                  <c:v>0.24869498693638001</c:v>
                </c:pt>
                <c:pt idx="103">
                  <c:v>-0.27983749177288603</c:v>
                </c:pt>
                <c:pt idx="104">
                  <c:v>-0.31746031239921202</c:v>
                </c:pt>
                <c:pt idx="105">
                  <c:v>-0.44030684819789701</c:v>
                </c:pt>
                <c:pt idx="106">
                  <c:v>-0.33103293719811999</c:v>
                </c:pt>
                <c:pt idx="107">
                  <c:v>-1.39497441875109</c:v>
                </c:pt>
                <c:pt idx="108">
                  <c:v>-0.36889896805547201</c:v>
                </c:pt>
                <c:pt idx="109">
                  <c:v>0.476310512344849</c:v>
                </c:pt>
                <c:pt idx="110">
                  <c:v>0.365619278380722</c:v>
                </c:pt>
                <c:pt idx="111">
                  <c:v>1.09177624211042</c:v>
                </c:pt>
                <c:pt idx="112">
                  <c:v>0.67982734094765995</c:v>
                </c:pt>
                <c:pt idx="113">
                  <c:v>0.42791699821652102</c:v>
                </c:pt>
                <c:pt idx="114">
                  <c:v>1.1263331845783</c:v>
                </c:pt>
                <c:pt idx="115">
                  <c:v>0.89656689181169902</c:v>
                </c:pt>
                <c:pt idx="116">
                  <c:v>0.75034430058810597</c:v>
                </c:pt>
                <c:pt idx="117">
                  <c:v>0.54483775268240597</c:v>
                </c:pt>
                <c:pt idx="118">
                  <c:v>0.24137701259607799</c:v>
                </c:pt>
                <c:pt idx="119">
                  <c:v>-0.71857029645856296</c:v>
                </c:pt>
                <c:pt idx="120">
                  <c:v>1.2999138320578401</c:v>
                </c:pt>
                <c:pt idx="121">
                  <c:v>0.25913413824860998</c:v>
                </c:pt>
                <c:pt idx="122">
                  <c:v>0.41915631474202403</c:v>
                </c:pt>
                <c:pt idx="123">
                  <c:v>0.76812873676770399</c:v>
                </c:pt>
                <c:pt idx="124">
                  <c:v>0.35162300448052602</c:v>
                </c:pt>
                <c:pt idx="125">
                  <c:v>0.88874921669579199</c:v>
                </c:pt>
                <c:pt idx="126">
                  <c:v>0.76128870225816503</c:v>
                </c:pt>
                <c:pt idx="127">
                  <c:v>0.449757346967462</c:v>
                </c:pt>
                <c:pt idx="128">
                  <c:v>0.55796477446863202</c:v>
                </c:pt>
                <c:pt idx="129">
                  <c:v>0.384100168549244</c:v>
                </c:pt>
                <c:pt idx="130">
                  <c:v>0.119638743126445</c:v>
                </c:pt>
                <c:pt idx="131">
                  <c:v>0.14082892932284599</c:v>
                </c:pt>
                <c:pt idx="132">
                  <c:v>1.5362596959400401</c:v>
                </c:pt>
                <c:pt idx="133">
                  <c:v>7.0640215960270897E-2</c:v>
                </c:pt>
                <c:pt idx="134">
                  <c:v>0.63165237866037105</c:v>
                </c:pt>
                <c:pt idx="135">
                  <c:v>6.7005345055988499E-2</c:v>
                </c:pt>
                <c:pt idx="136">
                  <c:v>0.28952235153744799</c:v>
                </c:pt>
                <c:pt idx="137">
                  <c:v>-7.0394995523017007E-2</c:v>
                </c:pt>
                <c:pt idx="138">
                  <c:v>-0.21726914462486799</c:v>
                </c:pt>
                <c:pt idx="139">
                  <c:v>0.201452283685705</c:v>
                </c:pt>
                <c:pt idx="140">
                  <c:v>0.16442293926282101</c:v>
                </c:pt>
                <c:pt idx="141">
                  <c:v>0.46278101605939598</c:v>
                </c:pt>
                <c:pt idx="142">
                  <c:v>0.69250894778793404</c:v>
                </c:pt>
                <c:pt idx="143">
                  <c:v>0.82298173808813901</c:v>
                </c:pt>
              </c:numCache>
            </c:numRef>
          </c:val>
          <c:smooth val="0"/>
          <c:extLst>
            <c:ext xmlns:c16="http://schemas.microsoft.com/office/drawing/2014/chart" uri="{C3380CC4-5D6E-409C-BE32-E72D297353CC}">
              <c16:uniqueId val="{00000008-D0C2-4A54-AD52-875AA5848E90}"/>
            </c:ext>
          </c:extLst>
        </c:ser>
        <c:ser>
          <c:idx val="12"/>
          <c:order val="9"/>
          <c:tx>
            <c:strRef>
              <c:f>Mens_Fig11plus!$N$1</c:f>
              <c:strCache>
                <c:ptCount val="1"/>
                <c:pt idx="0">
                  <c:v>GAP_DEMANDA_INTERNA_STD</c:v>
                </c:pt>
              </c:strCache>
            </c:strRef>
          </c:tx>
          <c:spPr>
            <a:ln w="31750" cap="rnd">
              <a:solidFill>
                <a:schemeClr val="bg1">
                  <a:lumMod val="85000"/>
                </a:schemeClr>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Mens_Fig11plus!$N$2:$N$500</c:f>
              <c:numCache>
                <c:formatCode>0.0000000</c:formatCode>
                <c:ptCount val="499"/>
                <c:pt idx="0">
                  <c:v>0.44616228541925401</c:v>
                </c:pt>
                <c:pt idx="1">
                  <c:v>1.07026124750216</c:v>
                </c:pt>
                <c:pt idx="2">
                  <c:v>1.4153230510997701</c:v>
                </c:pt>
                <c:pt idx="3">
                  <c:v>1.3653236396692301</c:v>
                </c:pt>
                <c:pt idx="4">
                  <c:v>1.28084817399691</c:v>
                </c:pt>
                <c:pt idx="5">
                  <c:v>1.36439236290877</c:v>
                </c:pt>
                <c:pt idx="6">
                  <c:v>1.22496798663816</c:v>
                </c:pt>
                <c:pt idx="7">
                  <c:v>1.6334946113275499</c:v>
                </c:pt>
                <c:pt idx="8">
                  <c:v>1.63570017846479</c:v>
                </c:pt>
                <c:pt idx="9">
                  <c:v>1.9932727979281299</c:v>
                </c:pt>
                <c:pt idx="10">
                  <c:v>1.6185787213546901</c:v>
                </c:pt>
                <c:pt idx="11">
                  <c:v>0.99370664455227498</c:v>
                </c:pt>
                <c:pt idx="12">
                  <c:v>1.8779548192901201</c:v>
                </c:pt>
                <c:pt idx="13">
                  <c:v>2.3762907891398202</c:v>
                </c:pt>
                <c:pt idx="14">
                  <c:v>1.82549031756851</c:v>
                </c:pt>
                <c:pt idx="15">
                  <c:v>2.1786494124029301</c:v>
                </c:pt>
                <c:pt idx="16">
                  <c:v>2.5689158936498702</c:v>
                </c:pt>
                <c:pt idx="17">
                  <c:v>2.8092432960863101</c:v>
                </c:pt>
                <c:pt idx="18">
                  <c:v>2.8755546416370801</c:v>
                </c:pt>
                <c:pt idx="19">
                  <c:v>1.69937476134815</c:v>
                </c:pt>
                <c:pt idx="20">
                  <c:v>1.2363291571939801</c:v>
                </c:pt>
                <c:pt idx="21">
                  <c:v>0.89371568777419896</c:v>
                </c:pt>
                <c:pt idx="22">
                  <c:v>0.14630752583800599</c:v>
                </c:pt>
                <c:pt idx="23">
                  <c:v>-0.77532269753738503</c:v>
                </c:pt>
                <c:pt idx="24">
                  <c:v>-2.15666140027195</c:v>
                </c:pt>
                <c:pt idx="25">
                  <c:v>-1.82217690068021</c:v>
                </c:pt>
                <c:pt idx="26">
                  <c:v>-1.98326967570375</c:v>
                </c:pt>
                <c:pt idx="27">
                  <c:v>-2.40137433594604</c:v>
                </c:pt>
                <c:pt idx="28">
                  <c:v>-3.3908176867592599</c:v>
                </c:pt>
                <c:pt idx="29">
                  <c:v>-2.47278757804327</c:v>
                </c:pt>
                <c:pt idx="30">
                  <c:v>-1.8636989962416901</c:v>
                </c:pt>
                <c:pt idx="31">
                  <c:v>-1.8990022141160501</c:v>
                </c:pt>
                <c:pt idx="32">
                  <c:v>-2.1247394528935</c:v>
                </c:pt>
                <c:pt idx="33">
                  <c:v>-1.90560694593665</c:v>
                </c:pt>
                <c:pt idx="34">
                  <c:v>-1.8025394664366901</c:v>
                </c:pt>
                <c:pt idx="35">
                  <c:v>-1.0453715224100399</c:v>
                </c:pt>
                <c:pt idx="36">
                  <c:v>-1.2833806956085101</c:v>
                </c:pt>
                <c:pt idx="37">
                  <c:v>-1.11898751791521</c:v>
                </c:pt>
                <c:pt idx="38">
                  <c:v>-1.0812973963452099</c:v>
                </c:pt>
                <c:pt idx="39">
                  <c:v>-0.66575792326490002</c:v>
                </c:pt>
                <c:pt idx="40">
                  <c:v>-0.98336725002302705</c:v>
                </c:pt>
                <c:pt idx="41">
                  <c:v>-1.0996733269193899</c:v>
                </c:pt>
                <c:pt idx="42">
                  <c:v>-1.3182032511383199</c:v>
                </c:pt>
                <c:pt idx="43">
                  <c:v>-1.26236110194121</c:v>
                </c:pt>
                <c:pt idx="44">
                  <c:v>-0.85854050816888605</c:v>
                </c:pt>
                <c:pt idx="45">
                  <c:v>-0.98649005233169995</c:v>
                </c:pt>
                <c:pt idx="46">
                  <c:v>-0.69479936693964695</c:v>
                </c:pt>
                <c:pt idx="47">
                  <c:v>-0.62310429052440897</c:v>
                </c:pt>
                <c:pt idx="48">
                  <c:v>-0.79288450489648299</c:v>
                </c:pt>
                <c:pt idx="49">
                  <c:v>-0.64800965890468798</c:v>
                </c:pt>
                <c:pt idx="50">
                  <c:v>-0.35028315994478998</c:v>
                </c:pt>
                <c:pt idx="51">
                  <c:v>-0.33863756798303901</c:v>
                </c:pt>
                <c:pt idx="52">
                  <c:v>-1.80784321710953E-2</c:v>
                </c:pt>
                <c:pt idx="53">
                  <c:v>0.33212338169840999</c:v>
                </c:pt>
                <c:pt idx="54">
                  <c:v>0.32770631047585402</c:v>
                </c:pt>
                <c:pt idx="55">
                  <c:v>0.60227265192509005</c:v>
                </c:pt>
                <c:pt idx="56">
                  <c:v>0.55751646586222703</c:v>
                </c:pt>
                <c:pt idx="57">
                  <c:v>0.454865845623386</c:v>
                </c:pt>
                <c:pt idx="58">
                  <c:v>0.63883600794551298</c:v>
                </c:pt>
                <c:pt idx="59">
                  <c:v>0.86610223351706905</c:v>
                </c:pt>
                <c:pt idx="60">
                  <c:v>1.0209910518612499</c:v>
                </c:pt>
                <c:pt idx="61">
                  <c:v>0.64528526974869904</c:v>
                </c:pt>
                <c:pt idx="62">
                  <c:v>0.74640935504403605</c:v>
                </c:pt>
                <c:pt idx="63">
                  <c:v>0.60764048195645504</c:v>
                </c:pt>
                <c:pt idx="64">
                  <c:v>0.434919876602262</c:v>
                </c:pt>
                <c:pt idx="65">
                  <c:v>0.37540073023280002</c:v>
                </c:pt>
                <c:pt idx="66">
                  <c:v>0.84857584290737098</c:v>
                </c:pt>
                <c:pt idx="67">
                  <c:v>0.503860389785177</c:v>
                </c:pt>
                <c:pt idx="68">
                  <c:v>0.64743172004544602</c:v>
                </c:pt>
                <c:pt idx="69">
                  <c:v>0.54573995494230998</c:v>
                </c:pt>
                <c:pt idx="70">
                  <c:v>0.85907757857393297</c:v>
                </c:pt>
                <c:pt idx="71">
                  <c:v>-1.0421324441394999</c:v>
                </c:pt>
                <c:pt idx="72">
                  <c:v>0.23572875479500299</c:v>
                </c:pt>
                <c:pt idx="73">
                  <c:v>0.45117231394421498</c:v>
                </c:pt>
                <c:pt idx="74">
                  <c:v>0.15543179175625699</c:v>
                </c:pt>
                <c:pt idx="75">
                  <c:v>-7.2037428528826594E-2</c:v>
                </c:pt>
                <c:pt idx="76">
                  <c:v>5.5791497321644998E-2</c:v>
                </c:pt>
                <c:pt idx="77">
                  <c:v>-0.79259389363753296</c:v>
                </c:pt>
                <c:pt idx="78">
                  <c:v>-0.24623286422992</c:v>
                </c:pt>
                <c:pt idx="79">
                  <c:v>-0.43336618727347598</c:v>
                </c:pt>
                <c:pt idx="80">
                  <c:v>-0.94000654511068005</c:v>
                </c:pt>
                <c:pt idx="81">
                  <c:v>-0.402053656481074</c:v>
                </c:pt>
                <c:pt idx="82">
                  <c:v>-0.697947515592516</c:v>
                </c:pt>
                <c:pt idx="83">
                  <c:v>-0.78985281265770801</c:v>
                </c:pt>
                <c:pt idx="84">
                  <c:v>-0.88924111742447198</c:v>
                </c:pt>
                <c:pt idx="85">
                  <c:v>-0.41828870792081801</c:v>
                </c:pt>
                <c:pt idx="86">
                  <c:v>-0.45358736989220499</c:v>
                </c:pt>
                <c:pt idx="87">
                  <c:v>-6.7782557490634401E-2</c:v>
                </c:pt>
                <c:pt idx="88">
                  <c:v>-1.46764268126411E-2</c:v>
                </c:pt>
                <c:pt idx="89">
                  <c:v>-0.35423159815239302</c:v>
                </c:pt>
                <c:pt idx="90">
                  <c:v>-0.187415615651183</c:v>
                </c:pt>
                <c:pt idx="91">
                  <c:v>-0.50965567203487905</c:v>
                </c:pt>
                <c:pt idx="92">
                  <c:v>-0.62100565955916798</c:v>
                </c:pt>
                <c:pt idx="93">
                  <c:v>0.32717373628684498</c:v>
                </c:pt>
                <c:pt idx="94">
                  <c:v>-0.11321692749845801</c:v>
                </c:pt>
                <c:pt idx="95">
                  <c:v>-0.48531427455750398</c:v>
                </c:pt>
                <c:pt idx="96">
                  <c:v>4.0525728820081904E-3</c:v>
                </c:pt>
                <c:pt idx="97">
                  <c:v>-0.63211751030615304</c:v>
                </c:pt>
                <c:pt idx="98">
                  <c:v>-0.31023049795718499</c:v>
                </c:pt>
                <c:pt idx="99">
                  <c:v>4.4950942226370097E-2</c:v>
                </c:pt>
                <c:pt idx="100">
                  <c:v>-0.28969782238333203</c:v>
                </c:pt>
                <c:pt idx="101">
                  <c:v>2.8719737378962901E-2</c:v>
                </c:pt>
                <c:pt idx="102">
                  <c:v>0.22686312262908401</c:v>
                </c:pt>
                <c:pt idx="103">
                  <c:v>0.33037615608478998</c:v>
                </c:pt>
                <c:pt idx="104">
                  <c:v>0.50397669852303495</c:v>
                </c:pt>
                <c:pt idx="105">
                  <c:v>0.59578285007321297</c:v>
                </c:pt>
                <c:pt idx="106">
                  <c:v>0.19462489095067201</c:v>
                </c:pt>
                <c:pt idx="107">
                  <c:v>0.29054327237174399</c:v>
                </c:pt>
                <c:pt idx="108">
                  <c:v>0.315494442026241</c:v>
                </c:pt>
                <c:pt idx="109">
                  <c:v>0.49773247164349799</c:v>
                </c:pt>
                <c:pt idx="110">
                  <c:v>0.29634959203580502</c:v>
                </c:pt>
                <c:pt idx="111">
                  <c:v>9.1614652346917194E-2</c:v>
                </c:pt>
                <c:pt idx="112">
                  <c:v>-1.11072516992299E-2</c:v>
                </c:pt>
                <c:pt idx="113">
                  <c:v>0.33803959347919499</c:v>
                </c:pt>
                <c:pt idx="114">
                  <c:v>5.2699276879169497E-2</c:v>
                </c:pt>
                <c:pt idx="115">
                  <c:v>0.37586873616055899</c:v>
                </c:pt>
                <c:pt idx="116">
                  <c:v>0.43605315412027401</c:v>
                </c:pt>
                <c:pt idx="117">
                  <c:v>0.36782697922313201</c:v>
                </c:pt>
                <c:pt idx="118">
                  <c:v>0.57372106211455298</c:v>
                </c:pt>
                <c:pt idx="119">
                  <c:v>1.2203935475252801</c:v>
                </c:pt>
                <c:pt idx="120">
                  <c:v>0.53413372320685104</c:v>
                </c:pt>
                <c:pt idx="121">
                  <c:v>0.249791223625772</c:v>
                </c:pt>
                <c:pt idx="122">
                  <c:v>0.29062297270077297</c:v>
                </c:pt>
                <c:pt idx="123">
                  <c:v>-0.24721810687145801</c:v>
                </c:pt>
                <c:pt idx="124">
                  <c:v>0.43294238987886002</c:v>
                </c:pt>
                <c:pt idx="125">
                  <c:v>0.37925925118800502</c:v>
                </c:pt>
                <c:pt idx="126">
                  <c:v>1.95110619548657E-2</c:v>
                </c:pt>
                <c:pt idx="127">
                  <c:v>0.31390474877174701</c:v>
                </c:pt>
                <c:pt idx="128">
                  <c:v>4.8344884668307699E-2</c:v>
                </c:pt>
                <c:pt idx="129">
                  <c:v>-0.26975218592039701</c:v>
                </c:pt>
                <c:pt idx="130">
                  <c:v>-0.12874509633725401</c:v>
                </c:pt>
                <c:pt idx="131">
                  <c:v>0.64885707444597696</c:v>
                </c:pt>
                <c:pt idx="132">
                  <c:v>0.36561522515057399</c:v>
                </c:pt>
                <c:pt idx="133">
                  <c:v>0.155473555683625</c:v>
                </c:pt>
                <c:pt idx="134">
                  <c:v>0.27645792576849298</c:v>
                </c:pt>
                <c:pt idx="135">
                  <c:v>-4.1584538150025399E-2</c:v>
                </c:pt>
                <c:pt idx="136">
                  <c:v>0.19670780728933701</c:v>
                </c:pt>
                <c:pt idx="137">
                  <c:v>9.9688392109766408E-3</c:v>
                </c:pt>
                <c:pt idx="138">
                  <c:v>0.13206854069525201</c:v>
                </c:pt>
                <c:pt idx="139">
                  <c:v>-0.18806188805092899</c:v>
                </c:pt>
                <c:pt idx="140">
                  <c:v>-0.18822646328026599</c:v>
                </c:pt>
                <c:pt idx="141">
                  <c:v>-0.50002018762001998</c:v>
                </c:pt>
                <c:pt idx="142">
                  <c:v>-0.727490205697367</c:v>
                </c:pt>
                <c:pt idx="143">
                  <c:v>-0.99072800269325301</c:v>
                </c:pt>
              </c:numCache>
            </c:numRef>
          </c:val>
          <c:smooth val="0"/>
          <c:extLst>
            <c:ext xmlns:c16="http://schemas.microsoft.com/office/drawing/2014/chart" uri="{C3380CC4-5D6E-409C-BE32-E72D297353CC}">
              <c16:uniqueId val="{00000009-D0C2-4A54-AD52-875AA5848E90}"/>
            </c:ext>
          </c:extLst>
        </c:ser>
        <c:ser>
          <c:idx val="13"/>
          <c:order val="10"/>
          <c:tx>
            <c:strRef>
              <c:f>Mens_Fig11plus!$O$1</c:f>
              <c:strCache>
                <c:ptCount val="1"/>
                <c:pt idx="0">
                  <c:v>GAP_F1_SA_HPCC_STD</c:v>
                </c:pt>
              </c:strCache>
            </c:strRef>
          </c:tx>
          <c:spPr>
            <a:ln w="31750" cap="rnd">
              <a:solidFill>
                <a:schemeClr val="bg1">
                  <a:lumMod val="85000"/>
                </a:schemeClr>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Mens_Fig11plus!$O$2:$O$500</c:f>
              <c:numCache>
                <c:formatCode>0.0000000</c:formatCode>
                <c:ptCount val="499"/>
                <c:pt idx="0">
                  <c:v>0.923436691601769</c:v>
                </c:pt>
                <c:pt idx="1">
                  <c:v>0.59924390098811198</c:v>
                </c:pt>
                <c:pt idx="2">
                  <c:v>0.76961537089133802</c:v>
                </c:pt>
                <c:pt idx="3">
                  <c:v>0.47680431796441503</c:v>
                </c:pt>
                <c:pt idx="4">
                  <c:v>0.44982952498782203</c:v>
                </c:pt>
                <c:pt idx="5">
                  <c:v>0.26791869677082902</c:v>
                </c:pt>
                <c:pt idx="6">
                  <c:v>2.51891897948077E-2</c:v>
                </c:pt>
                <c:pt idx="7">
                  <c:v>0.49440706979259602</c:v>
                </c:pt>
                <c:pt idx="8">
                  <c:v>0.41845585562715598</c:v>
                </c:pt>
                <c:pt idx="9">
                  <c:v>0.34581266807764899</c:v>
                </c:pt>
                <c:pt idx="10">
                  <c:v>0.20676386002206601</c:v>
                </c:pt>
                <c:pt idx="11">
                  <c:v>0.50115977921177501</c:v>
                </c:pt>
                <c:pt idx="12">
                  <c:v>0.87726058634511495</c:v>
                </c:pt>
                <c:pt idx="13">
                  <c:v>0.56901824488377395</c:v>
                </c:pt>
                <c:pt idx="14">
                  <c:v>0.44774532372461501</c:v>
                </c:pt>
                <c:pt idx="15">
                  <c:v>0.51861580352143999</c:v>
                </c:pt>
                <c:pt idx="16">
                  <c:v>0.48716619142239398</c:v>
                </c:pt>
                <c:pt idx="17">
                  <c:v>-0.235222985478696</c:v>
                </c:pt>
                <c:pt idx="18">
                  <c:v>-0.25944214996494303</c:v>
                </c:pt>
                <c:pt idx="19">
                  <c:v>-0.99404029486233403</c:v>
                </c:pt>
                <c:pt idx="20">
                  <c:v>-1.0783637694046699</c:v>
                </c:pt>
                <c:pt idx="21">
                  <c:v>-1.6956202387755701</c:v>
                </c:pt>
                <c:pt idx="22">
                  <c:v>-1.76346372315846</c:v>
                </c:pt>
                <c:pt idx="23">
                  <c:v>1.5321699685597301</c:v>
                </c:pt>
                <c:pt idx="24">
                  <c:v>1.97566012441642</c:v>
                </c:pt>
                <c:pt idx="25">
                  <c:v>2.1357705341092701</c:v>
                </c:pt>
                <c:pt idx="26">
                  <c:v>1.7987857910035701</c:v>
                </c:pt>
                <c:pt idx="27">
                  <c:v>1.42634922838264</c:v>
                </c:pt>
                <c:pt idx="28">
                  <c:v>0.79439919446030705</c:v>
                </c:pt>
                <c:pt idx="29">
                  <c:v>0.88028697088386498</c:v>
                </c:pt>
                <c:pt idx="30">
                  <c:v>0.93963836785220001</c:v>
                </c:pt>
                <c:pt idx="31">
                  <c:v>0.63849977995104001</c:v>
                </c:pt>
                <c:pt idx="32">
                  <c:v>0.35539239588091398</c:v>
                </c:pt>
                <c:pt idx="33">
                  <c:v>0.75358879878060603</c:v>
                </c:pt>
                <c:pt idx="34">
                  <c:v>0.88455408187642803</c:v>
                </c:pt>
                <c:pt idx="35">
                  <c:v>0.72731085329682199</c:v>
                </c:pt>
                <c:pt idx="36">
                  <c:v>-0.16215691913152799</c:v>
                </c:pt>
                <c:pt idx="37">
                  <c:v>-0.340898355671647</c:v>
                </c:pt>
                <c:pt idx="38">
                  <c:v>-0.60727059333606304</c:v>
                </c:pt>
                <c:pt idx="39">
                  <c:v>-0.69650979067710705</c:v>
                </c:pt>
                <c:pt idx="40">
                  <c:v>-0.37792983797443103</c:v>
                </c:pt>
                <c:pt idx="41">
                  <c:v>-0.33181933667075802</c:v>
                </c:pt>
                <c:pt idx="42">
                  <c:v>-0.138229047237516</c:v>
                </c:pt>
                <c:pt idx="43">
                  <c:v>0.25631440242980902</c:v>
                </c:pt>
                <c:pt idx="44">
                  <c:v>0.14374716589620801</c:v>
                </c:pt>
                <c:pt idx="45">
                  <c:v>0.30932176536537598</c:v>
                </c:pt>
                <c:pt idx="46">
                  <c:v>-0.59184840532507599</c:v>
                </c:pt>
                <c:pt idx="47">
                  <c:v>-0.60890474500689595</c:v>
                </c:pt>
                <c:pt idx="48">
                  <c:v>-0.67746273813921898</c:v>
                </c:pt>
                <c:pt idx="49">
                  <c:v>-0.71607680017317199</c:v>
                </c:pt>
                <c:pt idx="50">
                  <c:v>-0.90019067649636098</c:v>
                </c:pt>
                <c:pt idx="51">
                  <c:v>-0.77425100267781699</c:v>
                </c:pt>
                <c:pt idx="52">
                  <c:v>-0.58076412874038097</c:v>
                </c:pt>
                <c:pt idx="53">
                  <c:v>-0.47825869943730798</c:v>
                </c:pt>
                <c:pt idx="54">
                  <c:v>-0.60797484910031196</c:v>
                </c:pt>
                <c:pt idx="55">
                  <c:v>0.114749165111901</c:v>
                </c:pt>
                <c:pt idx="56">
                  <c:v>0.130786245821637</c:v>
                </c:pt>
                <c:pt idx="57">
                  <c:v>0.48064807091444001</c:v>
                </c:pt>
                <c:pt idx="58">
                  <c:v>7.8952379040595502E-2</c:v>
                </c:pt>
                <c:pt idx="59">
                  <c:v>0.277878160282099</c:v>
                </c:pt>
                <c:pt idx="60">
                  <c:v>0.42985306799390699</c:v>
                </c:pt>
                <c:pt idx="61">
                  <c:v>0.62405965917364303</c:v>
                </c:pt>
                <c:pt idx="62">
                  <c:v>1.02716480398925</c:v>
                </c:pt>
                <c:pt idx="63">
                  <c:v>0.79090360215605005</c:v>
                </c:pt>
                <c:pt idx="64">
                  <c:v>0.93543771948427201</c:v>
                </c:pt>
                <c:pt idx="65">
                  <c:v>1.0529660559243901</c:v>
                </c:pt>
                <c:pt idx="66">
                  <c:v>1.0905345492506899</c:v>
                </c:pt>
                <c:pt idx="67">
                  <c:v>0.96490581845653101</c:v>
                </c:pt>
                <c:pt idx="68">
                  <c:v>0.74515730167030803</c:v>
                </c:pt>
                <c:pt idx="69">
                  <c:v>0.56257794274439699</c:v>
                </c:pt>
                <c:pt idx="70">
                  <c:v>0.32936035134167901</c:v>
                </c:pt>
                <c:pt idx="71">
                  <c:v>0.29843455396076501</c:v>
                </c:pt>
                <c:pt idx="72">
                  <c:v>0.72646869182049301</c:v>
                </c:pt>
                <c:pt idx="73">
                  <c:v>0.306645258842354</c:v>
                </c:pt>
                <c:pt idx="74">
                  <c:v>0.192306284765831</c:v>
                </c:pt>
                <c:pt idx="75">
                  <c:v>-0.18290158079514501</c:v>
                </c:pt>
                <c:pt idx="76">
                  <c:v>-0.26334601363660198</c:v>
                </c:pt>
                <c:pt idx="77">
                  <c:v>-0.44212460863019498</c:v>
                </c:pt>
                <c:pt idx="78">
                  <c:v>-0.217325678237654</c:v>
                </c:pt>
                <c:pt idx="79">
                  <c:v>-5.8477692678554301E-2</c:v>
                </c:pt>
                <c:pt idx="80">
                  <c:v>0.127083979683975</c:v>
                </c:pt>
                <c:pt idx="81">
                  <c:v>0.41071744903487201</c:v>
                </c:pt>
                <c:pt idx="82">
                  <c:v>0.506248996538325</c:v>
                </c:pt>
                <c:pt idx="83">
                  <c:v>0.15384994353426301</c:v>
                </c:pt>
                <c:pt idx="84">
                  <c:v>-0.14852442609201599</c:v>
                </c:pt>
                <c:pt idx="85">
                  <c:v>-8.4257865355796602E-2</c:v>
                </c:pt>
                <c:pt idx="86">
                  <c:v>5.185363292142E-3</c:v>
                </c:pt>
                <c:pt idx="87">
                  <c:v>0.17829740484531001</c:v>
                </c:pt>
                <c:pt idx="88">
                  <c:v>9.1956399615766099E-2</c:v>
                </c:pt>
                <c:pt idx="89">
                  <c:v>0.59694380683238502</c:v>
                </c:pt>
                <c:pt idx="90">
                  <c:v>0.49765710366308502</c:v>
                </c:pt>
                <c:pt idx="91">
                  <c:v>0.39058079665633499</c:v>
                </c:pt>
                <c:pt idx="92">
                  <c:v>0.21746740322076799</c:v>
                </c:pt>
                <c:pt idx="93">
                  <c:v>0.46922952489947201</c:v>
                </c:pt>
                <c:pt idx="94">
                  <c:v>0.401398898153701</c:v>
                </c:pt>
                <c:pt idx="95">
                  <c:v>0.35107707416551898</c:v>
                </c:pt>
                <c:pt idx="96">
                  <c:v>0.92406642364888902</c:v>
                </c:pt>
                <c:pt idx="97">
                  <c:v>1.07083144792095</c:v>
                </c:pt>
                <c:pt idx="98">
                  <c:v>0.70280212233337802</c:v>
                </c:pt>
                <c:pt idx="99">
                  <c:v>0.93591335216628102</c:v>
                </c:pt>
                <c:pt idx="100">
                  <c:v>1.35761907882025</c:v>
                </c:pt>
                <c:pt idx="101">
                  <c:v>1.08835431409787</c:v>
                </c:pt>
                <c:pt idx="102">
                  <c:v>0.87652731158165698</c:v>
                </c:pt>
                <c:pt idx="103">
                  <c:v>0.759232324005788</c:v>
                </c:pt>
                <c:pt idx="104">
                  <c:v>0.48009328501788101</c:v>
                </c:pt>
                <c:pt idx="105">
                  <c:v>0.429008114659156</c:v>
                </c:pt>
                <c:pt idx="106">
                  <c:v>0.20376772796695</c:v>
                </c:pt>
                <c:pt idx="107">
                  <c:v>0.30304883521774101</c:v>
                </c:pt>
                <c:pt idx="108">
                  <c:v>0.405217767110571</c:v>
                </c:pt>
                <c:pt idx="109">
                  <c:v>0.359621611409985</c:v>
                </c:pt>
                <c:pt idx="110">
                  <c:v>0.277297553553154</c:v>
                </c:pt>
                <c:pt idx="111">
                  <c:v>0.18361457939546</c:v>
                </c:pt>
                <c:pt idx="112">
                  <c:v>0.55922132261544599</c:v>
                </c:pt>
                <c:pt idx="113">
                  <c:v>0.58111448843557001</c:v>
                </c:pt>
                <c:pt idx="114">
                  <c:v>0.63102995091052205</c:v>
                </c:pt>
                <c:pt idx="115">
                  <c:v>0.66536176821734805</c:v>
                </c:pt>
                <c:pt idx="116">
                  <c:v>0.85293633963605098</c:v>
                </c:pt>
                <c:pt idx="117">
                  <c:v>0.37827125232354503</c:v>
                </c:pt>
                <c:pt idx="118">
                  <c:v>0.55413685798200196</c:v>
                </c:pt>
                <c:pt idx="119">
                  <c:v>0.49780779198271102</c:v>
                </c:pt>
                <c:pt idx="120">
                  <c:v>-7.9272919390247804E-2</c:v>
                </c:pt>
                <c:pt idx="121">
                  <c:v>-0.255855836988989</c:v>
                </c:pt>
                <c:pt idx="122">
                  <c:v>-0.55223538163471297</c:v>
                </c:pt>
                <c:pt idx="123">
                  <c:v>-0.68493680682168001</c:v>
                </c:pt>
                <c:pt idx="124">
                  <c:v>-1.0126811727103699</c:v>
                </c:pt>
                <c:pt idx="125">
                  <c:v>-0.86356492221020198</c:v>
                </c:pt>
                <c:pt idx="126">
                  <c:v>-0.5012979746724</c:v>
                </c:pt>
                <c:pt idx="127">
                  <c:v>-0.81545726480705305</c:v>
                </c:pt>
                <c:pt idx="128">
                  <c:v>-0.55065722214205604</c:v>
                </c:pt>
                <c:pt idx="129">
                  <c:v>-0.69075807771270104</c:v>
                </c:pt>
                <c:pt idx="130">
                  <c:v>-0.60999691922141797</c:v>
                </c:pt>
                <c:pt idx="131">
                  <c:v>-0.54170908831124198</c:v>
                </c:pt>
                <c:pt idx="132">
                  <c:v>-1.2990371198139401</c:v>
                </c:pt>
                <c:pt idx="133">
                  <c:v>-1.24424823351759</c:v>
                </c:pt>
                <c:pt idx="134">
                  <c:v>-0.91992256328399002</c:v>
                </c:pt>
                <c:pt idx="135">
                  <c:v>-0.48570473362964101</c:v>
                </c:pt>
                <c:pt idx="136">
                  <c:v>-0.55725000712161099</c:v>
                </c:pt>
                <c:pt idx="137">
                  <c:v>-0.75793268143096904</c:v>
                </c:pt>
                <c:pt idx="138">
                  <c:v>-1.1924445784248101</c:v>
                </c:pt>
                <c:pt idx="139">
                  <c:v>-1.30171335995514</c:v>
                </c:pt>
                <c:pt idx="140">
                  <c:v>-1.4672349572057</c:v>
                </c:pt>
                <c:pt idx="141">
                  <c:v>-1.78062184567754</c:v>
                </c:pt>
                <c:pt idx="142">
                  <c:v>-1.92659826598669</c:v>
                </c:pt>
                <c:pt idx="143">
                  <c:v>-2.3515326159970602</c:v>
                </c:pt>
              </c:numCache>
            </c:numRef>
          </c:val>
          <c:smooth val="0"/>
          <c:extLst>
            <c:ext xmlns:c16="http://schemas.microsoft.com/office/drawing/2014/chart" uri="{C3380CC4-5D6E-409C-BE32-E72D297353CC}">
              <c16:uniqueId val="{0000000A-D0C2-4A54-AD52-875AA5848E90}"/>
            </c:ext>
          </c:extLst>
        </c:ser>
        <c:ser>
          <c:idx val="1"/>
          <c:order val="11"/>
          <c:spPr>
            <a:ln w="3175" cap="rnd">
              <a:solidFill>
                <a:schemeClr val="tx1"/>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Mens_Fig11plus!$P$2:$P$500</c:f>
              <c:numCache>
                <c:formatCode>General</c:formatCode>
                <c:ptCount val="499"/>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numCache>
            </c:numRef>
          </c:val>
          <c:smooth val="0"/>
          <c:extLst>
            <c:ext xmlns:c16="http://schemas.microsoft.com/office/drawing/2014/chart" uri="{C3380CC4-5D6E-409C-BE32-E72D297353CC}">
              <c16:uniqueId val="{0000000B-D0C2-4A54-AD52-875AA5848E90}"/>
            </c:ext>
          </c:extLst>
        </c:ser>
        <c:ser>
          <c:idx val="0"/>
          <c:order val="12"/>
          <c:tx>
            <c:strRef>
              <c:f>Mens_Fig11plus!$B$1</c:f>
              <c:strCache>
                <c:ptCount val="1"/>
                <c:pt idx="0">
                  <c:v>PC_11PLUS</c:v>
                </c:pt>
              </c:strCache>
            </c:strRef>
          </c:tx>
          <c:spPr>
            <a:ln w="31750" cap="rnd">
              <a:solidFill>
                <a:srgbClr val="0070C0"/>
              </a:solidFill>
              <a:round/>
            </a:ln>
            <a:effectLst/>
          </c:spPr>
          <c:marker>
            <c:symbol val="none"/>
          </c:marker>
          <c:cat>
            <c:numRef>
              <c:f>Mens_Fig11plus!$A$2:$A$500</c:f>
              <c:numCache>
                <c:formatCode>mmm\-yy</c:formatCode>
                <c:ptCount val="499"/>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numCache>
            </c:numRef>
          </c:cat>
          <c:val>
            <c:numRef>
              <c:f>Mens_Fig11plus!$B$2:$B$500</c:f>
              <c:numCache>
                <c:formatCode>0.00</c:formatCode>
                <c:ptCount val="499"/>
                <c:pt idx="0">
                  <c:v>0.37926672825976099</c:v>
                </c:pt>
                <c:pt idx="1">
                  <c:v>0.67176794101484205</c:v>
                </c:pt>
                <c:pt idx="2">
                  <c:v>0.83533527167160704</c:v>
                </c:pt>
                <c:pt idx="3">
                  <c:v>1.14486172308806</c:v>
                </c:pt>
                <c:pt idx="4">
                  <c:v>1.1907138784715401</c:v>
                </c:pt>
                <c:pt idx="5">
                  <c:v>1.3502481982435599</c:v>
                </c:pt>
                <c:pt idx="6">
                  <c:v>1.06598399815508</c:v>
                </c:pt>
                <c:pt idx="7">
                  <c:v>1.38430487481975</c:v>
                </c:pt>
                <c:pt idx="8">
                  <c:v>1.23220203955248</c:v>
                </c:pt>
                <c:pt idx="9">
                  <c:v>1.5823576257696601</c:v>
                </c:pt>
                <c:pt idx="10">
                  <c:v>0.91289390645795998</c:v>
                </c:pt>
                <c:pt idx="11">
                  <c:v>6.0851176390652698E-2</c:v>
                </c:pt>
                <c:pt idx="12">
                  <c:v>1.3040577364838699</c:v>
                </c:pt>
                <c:pt idx="13">
                  <c:v>1.9104549620179401</c:v>
                </c:pt>
                <c:pt idx="14">
                  <c:v>1.6697530755489001</c:v>
                </c:pt>
                <c:pt idx="15">
                  <c:v>1.8327655973468</c:v>
                </c:pt>
                <c:pt idx="16">
                  <c:v>2.4703130584224802</c:v>
                </c:pt>
                <c:pt idx="17">
                  <c:v>2.7491926205272499</c:v>
                </c:pt>
                <c:pt idx="18">
                  <c:v>2.1438296757994002</c:v>
                </c:pt>
                <c:pt idx="19">
                  <c:v>1.48733327171726</c:v>
                </c:pt>
                <c:pt idx="20">
                  <c:v>1.2234509846257999</c:v>
                </c:pt>
                <c:pt idx="21">
                  <c:v>0.57545787827185302</c:v>
                </c:pt>
                <c:pt idx="22">
                  <c:v>2.1596373178443901E-2</c:v>
                </c:pt>
                <c:pt idx="23">
                  <c:v>-1.05799127047486</c:v>
                </c:pt>
                <c:pt idx="24">
                  <c:v>-2.5185833667906099</c:v>
                </c:pt>
                <c:pt idx="25">
                  <c:v>-2.0217238022070401</c:v>
                </c:pt>
                <c:pt idx="26">
                  <c:v>-1.8323147610193999</c:v>
                </c:pt>
                <c:pt idx="27">
                  <c:v>-2.4177092340783499</c:v>
                </c:pt>
                <c:pt idx="28">
                  <c:v>-4.3614088507026496</c:v>
                </c:pt>
                <c:pt idx="29">
                  <c:v>-3.15611509071692</c:v>
                </c:pt>
                <c:pt idx="30">
                  <c:v>-2.1882961877342302</c:v>
                </c:pt>
                <c:pt idx="31">
                  <c:v>-1.81003909161532</c:v>
                </c:pt>
                <c:pt idx="32">
                  <c:v>-1.9478560921866399</c:v>
                </c:pt>
                <c:pt idx="33">
                  <c:v>-1.4292251025737699</c:v>
                </c:pt>
                <c:pt idx="34">
                  <c:v>-1.1552007829826401</c:v>
                </c:pt>
                <c:pt idx="35">
                  <c:v>-1.7335883848280598E-2</c:v>
                </c:pt>
                <c:pt idx="36">
                  <c:v>-2.1078361791731401</c:v>
                </c:pt>
                <c:pt idx="37">
                  <c:v>-1.0572924976350999</c:v>
                </c:pt>
                <c:pt idx="38">
                  <c:v>-0.70791688934650199</c:v>
                </c:pt>
                <c:pt idx="39">
                  <c:v>-0.98570455534604795</c:v>
                </c:pt>
                <c:pt idx="40">
                  <c:v>-0.68066731736451003</c:v>
                </c:pt>
                <c:pt idx="41">
                  <c:v>-0.65196002655512397</c:v>
                </c:pt>
                <c:pt idx="42">
                  <c:v>-1.0040325698892001</c:v>
                </c:pt>
                <c:pt idx="43">
                  <c:v>-0.69436637926421496</c:v>
                </c:pt>
                <c:pt idx="44">
                  <c:v>-0.45651720385463301</c:v>
                </c:pt>
                <c:pt idx="45">
                  <c:v>-0.74354908864397995</c:v>
                </c:pt>
                <c:pt idx="46">
                  <c:v>-0.58426674277076796</c:v>
                </c:pt>
                <c:pt idx="47">
                  <c:v>0.30680480214671002</c:v>
                </c:pt>
                <c:pt idx="48">
                  <c:v>-1.11360396128158</c:v>
                </c:pt>
                <c:pt idx="49">
                  <c:v>-0.377403467909115</c:v>
                </c:pt>
                <c:pt idx="50">
                  <c:v>-4.8287823860899899E-4</c:v>
                </c:pt>
                <c:pt idx="51">
                  <c:v>1.0132845503789701E-2</c:v>
                </c:pt>
                <c:pt idx="52">
                  <c:v>-6.9968010101493006E-2</c:v>
                </c:pt>
                <c:pt idx="53">
                  <c:v>4.0700556687509201E-2</c:v>
                </c:pt>
                <c:pt idx="54">
                  <c:v>0.37954954091312598</c:v>
                </c:pt>
                <c:pt idx="55">
                  <c:v>0.37198594615331199</c:v>
                </c:pt>
                <c:pt idx="56">
                  <c:v>0.57139529423064805</c:v>
                </c:pt>
                <c:pt idx="57">
                  <c:v>0.66038539215558201</c:v>
                </c:pt>
                <c:pt idx="58">
                  <c:v>0.291086041618069</c:v>
                </c:pt>
                <c:pt idx="59">
                  <c:v>0.75704788076179896</c:v>
                </c:pt>
                <c:pt idx="60">
                  <c:v>0.85988016097537701</c:v>
                </c:pt>
                <c:pt idx="61">
                  <c:v>0.531393897627636</c:v>
                </c:pt>
                <c:pt idx="62">
                  <c:v>0.51031086042510099</c:v>
                </c:pt>
                <c:pt idx="63">
                  <c:v>0.47571530836569897</c:v>
                </c:pt>
                <c:pt idx="64">
                  <c:v>0.28815407703825502</c:v>
                </c:pt>
                <c:pt idx="65">
                  <c:v>0.56539750016453705</c:v>
                </c:pt>
                <c:pt idx="66">
                  <c:v>0.49571807777386101</c:v>
                </c:pt>
                <c:pt idx="67">
                  <c:v>0.38731013664827402</c:v>
                </c:pt>
                <c:pt idx="68">
                  <c:v>0.63796731512071103</c:v>
                </c:pt>
                <c:pt idx="69">
                  <c:v>0.33158257227701599</c:v>
                </c:pt>
                <c:pt idx="70">
                  <c:v>0.58754062206815205</c:v>
                </c:pt>
                <c:pt idx="71">
                  <c:v>-0.88863861559600199</c:v>
                </c:pt>
                <c:pt idx="72">
                  <c:v>4.9276762246135301E-2</c:v>
                </c:pt>
                <c:pt idx="73">
                  <c:v>0.235654864167124</c:v>
                </c:pt>
                <c:pt idx="74">
                  <c:v>0.221042987099971</c:v>
                </c:pt>
                <c:pt idx="75">
                  <c:v>-0.371097866505879</c:v>
                </c:pt>
                <c:pt idx="76">
                  <c:v>0.11786166703412999</c:v>
                </c:pt>
                <c:pt idx="77">
                  <c:v>-0.53221173172595004</c:v>
                </c:pt>
                <c:pt idx="78">
                  <c:v>-6.7052686410318599E-2</c:v>
                </c:pt>
                <c:pt idx="79">
                  <c:v>-8.2023563989149395E-2</c:v>
                </c:pt>
                <c:pt idx="80">
                  <c:v>-0.74116595860378898</c:v>
                </c:pt>
                <c:pt idx="81">
                  <c:v>-0.35926668064505801</c:v>
                </c:pt>
                <c:pt idx="82">
                  <c:v>-0.28521247141053102</c:v>
                </c:pt>
                <c:pt idx="83">
                  <c:v>-0.64901708801773506</c:v>
                </c:pt>
                <c:pt idx="84">
                  <c:v>-0.68761633101553399</c:v>
                </c:pt>
                <c:pt idx="85">
                  <c:v>-0.54152329808600996</c:v>
                </c:pt>
                <c:pt idx="86">
                  <c:v>-0.67871456559716503</c:v>
                </c:pt>
                <c:pt idx="87">
                  <c:v>-0.118518066019002</c:v>
                </c:pt>
                <c:pt idx="88">
                  <c:v>-8.2561645649004103E-2</c:v>
                </c:pt>
                <c:pt idx="89">
                  <c:v>-0.259133798328047</c:v>
                </c:pt>
                <c:pt idx="90">
                  <c:v>-0.46196467519475898</c:v>
                </c:pt>
                <c:pt idx="91">
                  <c:v>-0.64493898461425003</c:v>
                </c:pt>
                <c:pt idx="92">
                  <c:v>-0.65923358558013601</c:v>
                </c:pt>
                <c:pt idx="93">
                  <c:v>-0.211968641078847</c:v>
                </c:pt>
                <c:pt idx="94">
                  <c:v>-0.19048046636610699</c:v>
                </c:pt>
                <c:pt idx="95">
                  <c:v>-0.88166518283487205</c:v>
                </c:pt>
                <c:pt idx="96">
                  <c:v>-0.24782373703712801</c:v>
                </c:pt>
                <c:pt idx="97">
                  <c:v>-0.469937330118048</c:v>
                </c:pt>
                <c:pt idx="98">
                  <c:v>-0.42842902973683</c:v>
                </c:pt>
                <c:pt idx="99">
                  <c:v>-0.24298453155450001</c:v>
                </c:pt>
                <c:pt idx="100">
                  <c:v>-0.45541002387693702</c:v>
                </c:pt>
                <c:pt idx="101">
                  <c:v>-0.54843172418249597</c:v>
                </c:pt>
                <c:pt idx="102">
                  <c:v>-0.464791016749941</c:v>
                </c:pt>
                <c:pt idx="103">
                  <c:v>-2.0997213902849898E-3</c:v>
                </c:pt>
                <c:pt idx="104">
                  <c:v>9.8363822427064304E-2</c:v>
                </c:pt>
                <c:pt idx="105">
                  <c:v>0.16216470632158</c:v>
                </c:pt>
                <c:pt idx="106">
                  <c:v>-0.178047992841594</c:v>
                </c:pt>
                <c:pt idx="107">
                  <c:v>-0.18719472563417999</c:v>
                </c:pt>
                <c:pt idx="108">
                  <c:v>0.20786892698923301</c:v>
                </c:pt>
                <c:pt idx="109">
                  <c:v>0.34838063576148398</c:v>
                </c:pt>
                <c:pt idx="110">
                  <c:v>1.74137091059921E-2</c:v>
                </c:pt>
                <c:pt idx="111">
                  <c:v>-9.17293464047058E-2</c:v>
                </c:pt>
                <c:pt idx="112">
                  <c:v>-9.2985908081026497E-3</c:v>
                </c:pt>
                <c:pt idx="113">
                  <c:v>0.41459654142696001</c:v>
                </c:pt>
                <c:pt idx="114">
                  <c:v>0.49554881696522501</c:v>
                </c:pt>
                <c:pt idx="115">
                  <c:v>0.46944967442479102</c:v>
                </c:pt>
                <c:pt idx="116">
                  <c:v>0.41606087325816499</c:v>
                </c:pt>
                <c:pt idx="117">
                  <c:v>0.62765296572873797</c:v>
                </c:pt>
                <c:pt idx="118">
                  <c:v>0.52555883475182297</c:v>
                </c:pt>
                <c:pt idx="119">
                  <c:v>1.3806288809655101</c:v>
                </c:pt>
                <c:pt idx="120">
                  <c:v>0.95131436178129802</c:v>
                </c:pt>
                <c:pt idx="121">
                  <c:v>0.69351313875112996</c:v>
                </c:pt>
                <c:pt idx="122">
                  <c:v>8.9074834241695197E-2</c:v>
                </c:pt>
                <c:pt idx="123">
                  <c:v>0.55716174014628495</c:v>
                </c:pt>
                <c:pt idx="124">
                  <c:v>0.44244262657615901</c:v>
                </c:pt>
                <c:pt idx="125">
                  <c:v>0.53342803045503795</c:v>
                </c:pt>
                <c:pt idx="126">
                  <c:v>0.38239097589017002</c:v>
                </c:pt>
                <c:pt idx="127">
                  <c:v>0.40061670696385998</c:v>
                </c:pt>
                <c:pt idx="128">
                  <c:v>0.30321217524421001</c:v>
                </c:pt>
                <c:pt idx="129">
                  <c:v>4.36485120100331E-2</c:v>
                </c:pt>
                <c:pt idx="130">
                  <c:v>0.11044734090061099</c:v>
                </c:pt>
                <c:pt idx="131">
                  <c:v>0.56283823655085097</c:v>
                </c:pt>
                <c:pt idx="132">
                  <c:v>0.32802442302195001</c:v>
                </c:pt>
                <c:pt idx="133">
                  <c:v>0.13616899796401999</c:v>
                </c:pt>
                <c:pt idx="134">
                  <c:v>0.427327408780874</c:v>
                </c:pt>
                <c:pt idx="135">
                  <c:v>-0.101832173648479</c:v>
                </c:pt>
                <c:pt idx="136">
                  <c:v>0.30507844894257402</c:v>
                </c:pt>
                <c:pt idx="137">
                  <c:v>0.11778702942031299</c:v>
                </c:pt>
                <c:pt idx="138">
                  <c:v>0.17337964938099601</c:v>
                </c:pt>
                <c:pt idx="139">
                  <c:v>0.110108784207039</c:v>
                </c:pt>
                <c:pt idx="140">
                  <c:v>0.30262738636671299</c:v>
                </c:pt>
                <c:pt idx="141">
                  <c:v>-0.39019548264248499</c:v>
                </c:pt>
                <c:pt idx="142">
                  <c:v>-0.112949344904438</c:v>
                </c:pt>
                <c:pt idx="143">
                  <c:v>-0.54263894165680604</c:v>
                </c:pt>
              </c:numCache>
            </c:numRef>
          </c:val>
          <c:smooth val="0"/>
          <c:extLst>
            <c:ext xmlns:c16="http://schemas.microsoft.com/office/drawing/2014/chart" uri="{C3380CC4-5D6E-409C-BE32-E72D297353CC}">
              <c16:uniqueId val="{0000000C-D0C2-4A54-AD52-875AA5848E90}"/>
            </c:ext>
          </c:extLst>
        </c:ser>
        <c:dLbls>
          <c:showLegendKey val="0"/>
          <c:showVal val="0"/>
          <c:showCatName val="0"/>
          <c:showSerName val="0"/>
          <c:showPercent val="0"/>
          <c:showBubbleSize val="0"/>
        </c:dLbls>
        <c:smooth val="0"/>
        <c:axId val="755019632"/>
        <c:axId val="755014736"/>
      </c:lineChart>
      <c:dateAx>
        <c:axId val="755019632"/>
        <c:scaling>
          <c:orientation val="minMax"/>
        </c:scaling>
        <c:delete val="0"/>
        <c:axPos val="b"/>
        <c:numFmt formatCode="yyyy" sourceLinked="0"/>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Arial" panose="020B0604020202020204" pitchFamily="34" charset="0"/>
              </a:defRPr>
            </a:pPr>
            <a:endParaRPr lang="es-MX"/>
          </a:p>
        </c:txPr>
        <c:crossAx val="755014736"/>
        <c:crossesAt val="-6"/>
        <c:auto val="1"/>
        <c:lblOffset val="100"/>
        <c:baseTimeUnit val="months"/>
        <c:majorUnit val="12"/>
        <c:minorUnit val="12"/>
      </c:dateAx>
      <c:valAx>
        <c:axId val="755014736"/>
        <c:scaling>
          <c:orientation val="minMax"/>
          <c:max val="6"/>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w="9525">
            <a:solidFill>
              <a:schemeClr val="tx1"/>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Arial" panose="020B0604020202020204" pitchFamily="34" charset="0"/>
              </a:defRPr>
            </a:pPr>
            <a:endParaRPr lang="es-MX"/>
          </a:p>
        </c:txPr>
        <c:crossAx val="755019632"/>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sz="1200">
          <a:solidFill>
            <a:sysClr val="windowText" lastClr="000000"/>
          </a:solidFill>
          <a:latin typeface="+mn-lt"/>
          <a:cs typeface="Arial" panose="020B0604020202020204" pitchFamily="34" charset="0"/>
        </a:defRPr>
      </a:pPr>
      <a:endParaRPr lang="es-MX"/>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37"/>
    </mc:Choice>
    <mc:Fallback>
      <c:style val="37"/>
    </mc:Fallback>
  </mc:AlternateContent>
  <c:chart>
    <c:autoTitleDeleted val="0"/>
    <c:plotArea>
      <c:layout>
        <c:manualLayout>
          <c:layoutTarget val="inner"/>
          <c:xMode val="edge"/>
          <c:yMode val="edge"/>
          <c:x val="1.597938533469892E-2"/>
          <c:y val="3.058373639035623E-2"/>
          <c:w val="0.92561734470691148"/>
          <c:h val="0.85295327674254473"/>
        </c:manualLayout>
      </c:layout>
      <c:areaChart>
        <c:grouping val="standard"/>
        <c:varyColors val="0"/>
        <c:dLbls>
          <c:showLegendKey val="0"/>
          <c:showVal val="0"/>
          <c:showCatName val="0"/>
          <c:showSerName val="0"/>
          <c:showPercent val="0"/>
          <c:showBubbleSize val="0"/>
        </c:dLbls>
        <c:axId val="755015824"/>
        <c:axId val="755085264"/>
        <c:extLst>
          <c:ext xmlns:c15="http://schemas.microsoft.com/office/drawing/2012/chart" uri="{02D57815-91ED-43cb-92C2-25804820EDAC}">
            <c15:filteredAreaSeries>
              <c15:ser>
                <c:idx val="6"/>
                <c:order val="6"/>
                <c:tx>
                  <c:strRef>
                    <c:extLst>
                      <c:ext uri="{02D57815-91ED-43cb-92C2-25804820EDAC}">
                        <c15:formulaRef>
                          <c15:sqref>'INPC y Componentes'!$AP$6</c15:sqref>
                        </c15:formulaRef>
                      </c:ext>
                    </c:extLst>
                    <c:strCache>
                      <c:ptCount val="1"/>
                      <c:pt idx="0">
                        <c:v>P. Ep 1</c:v>
                      </c:pt>
                    </c:strCache>
                  </c:strRef>
                </c:tx>
                <c:spPr>
                  <a:solidFill>
                    <a:schemeClr val="accent2">
                      <a:alpha val="25000"/>
                    </a:schemeClr>
                  </a:solidFill>
                  <a:ln>
                    <a:noFill/>
                  </a:ln>
                </c:spPr>
                <c:cat>
                  <c:numRef>
                    <c:extLst>
                      <c:ext uri="{02D57815-91ED-43cb-92C2-25804820EDAC}">
                        <c15:formulaRef>
                          <c15:sqref>'INPC y Componentes'!$C$8:$C$1650</c15:sqref>
                        </c15:formulaRef>
                      </c:ext>
                    </c:extLst>
                    <c:numCache>
                      <c:formatCode>mmm\-yy</c:formatCode>
                      <c:ptCount val="1643"/>
                      <c:pt idx="0">
                        <c:v>36586</c:v>
                      </c:pt>
                      <c:pt idx="1">
                        <c:v>36617</c:v>
                      </c:pt>
                      <c:pt idx="2">
                        <c:v>36647</c:v>
                      </c:pt>
                      <c:pt idx="3">
                        <c:v>36678</c:v>
                      </c:pt>
                      <c:pt idx="4">
                        <c:v>36708</c:v>
                      </c:pt>
                      <c:pt idx="5">
                        <c:v>36739</c:v>
                      </c:pt>
                      <c:pt idx="6">
                        <c:v>36770</c:v>
                      </c:pt>
                      <c:pt idx="7">
                        <c:v>36800</c:v>
                      </c:pt>
                      <c:pt idx="8">
                        <c:v>36831</c:v>
                      </c:pt>
                      <c:pt idx="9">
                        <c:v>36861</c:v>
                      </c:pt>
                      <c:pt idx="10">
                        <c:v>36892</c:v>
                      </c:pt>
                      <c:pt idx="11">
                        <c:v>36923</c:v>
                      </c:pt>
                      <c:pt idx="12">
                        <c:v>36951</c:v>
                      </c:pt>
                      <c:pt idx="13">
                        <c:v>36982</c:v>
                      </c:pt>
                      <c:pt idx="14">
                        <c:v>37012</c:v>
                      </c:pt>
                      <c:pt idx="15">
                        <c:v>37043</c:v>
                      </c:pt>
                      <c:pt idx="16">
                        <c:v>37073</c:v>
                      </c:pt>
                      <c:pt idx="17">
                        <c:v>37104</c:v>
                      </c:pt>
                      <c:pt idx="18">
                        <c:v>37135</c:v>
                      </c:pt>
                      <c:pt idx="19">
                        <c:v>37165</c:v>
                      </c:pt>
                      <c:pt idx="20">
                        <c:v>37196</c:v>
                      </c:pt>
                      <c:pt idx="21">
                        <c:v>37226</c:v>
                      </c:pt>
                      <c:pt idx="22">
                        <c:v>37257</c:v>
                      </c:pt>
                      <c:pt idx="23">
                        <c:v>37288</c:v>
                      </c:pt>
                      <c:pt idx="24">
                        <c:v>37316</c:v>
                      </c:pt>
                      <c:pt idx="25">
                        <c:v>37347</c:v>
                      </c:pt>
                      <c:pt idx="26">
                        <c:v>37377</c:v>
                      </c:pt>
                      <c:pt idx="27">
                        <c:v>37408</c:v>
                      </c:pt>
                      <c:pt idx="28">
                        <c:v>37438</c:v>
                      </c:pt>
                      <c:pt idx="29">
                        <c:v>37469</c:v>
                      </c:pt>
                      <c:pt idx="30">
                        <c:v>37500</c:v>
                      </c:pt>
                      <c:pt idx="31">
                        <c:v>37530</c:v>
                      </c:pt>
                      <c:pt idx="32">
                        <c:v>37561</c:v>
                      </c:pt>
                      <c:pt idx="33">
                        <c:v>37591</c:v>
                      </c:pt>
                      <c:pt idx="34">
                        <c:v>37622</c:v>
                      </c:pt>
                      <c:pt idx="35">
                        <c:v>37653</c:v>
                      </c:pt>
                      <c:pt idx="36">
                        <c:v>37681</c:v>
                      </c:pt>
                      <c:pt idx="37">
                        <c:v>37712</c:v>
                      </c:pt>
                      <c:pt idx="38">
                        <c:v>37742</c:v>
                      </c:pt>
                      <c:pt idx="39">
                        <c:v>37773</c:v>
                      </c:pt>
                      <c:pt idx="40">
                        <c:v>37803</c:v>
                      </c:pt>
                      <c:pt idx="41">
                        <c:v>37834</c:v>
                      </c:pt>
                      <c:pt idx="42">
                        <c:v>37865</c:v>
                      </c:pt>
                      <c:pt idx="43">
                        <c:v>37895</c:v>
                      </c:pt>
                      <c:pt idx="44">
                        <c:v>37926</c:v>
                      </c:pt>
                      <c:pt idx="45">
                        <c:v>37956</c:v>
                      </c:pt>
                      <c:pt idx="46">
                        <c:v>37987</c:v>
                      </c:pt>
                      <c:pt idx="47">
                        <c:v>38018</c:v>
                      </c:pt>
                      <c:pt idx="48">
                        <c:v>38047</c:v>
                      </c:pt>
                      <c:pt idx="49">
                        <c:v>38078</c:v>
                      </c:pt>
                      <c:pt idx="50">
                        <c:v>38108</c:v>
                      </c:pt>
                      <c:pt idx="51">
                        <c:v>38139</c:v>
                      </c:pt>
                      <c:pt idx="52">
                        <c:v>38169</c:v>
                      </c:pt>
                      <c:pt idx="53">
                        <c:v>38200</c:v>
                      </c:pt>
                      <c:pt idx="54">
                        <c:v>38231</c:v>
                      </c:pt>
                      <c:pt idx="55">
                        <c:v>38261</c:v>
                      </c:pt>
                      <c:pt idx="56">
                        <c:v>38292</c:v>
                      </c:pt>
                      <c:pt idx="57">
                        <c:v>38322</c:v>
                      </c:pt>
                      <c:pt idx="58">
                        <c:v>38353</c:v>
                      </c:pt>
                      <c:pt idx="59">
                        <c:v>38384</c:v>
                      </c:pt>
                      <c:pt idx="60">
                        <c:v>38412</c:v>
                      </c:pt>
                      <c:pt idx="61">
                        <c:v>38443</c:v>
                      </c:pt>
                      <c:pt idx="62">
                        <c:v>38473</c:v>
                      </c:pt>
                      <c:pt idx="63">
                        <c:v>38504</c:v>
                      </c:pt>
                      <c:pt idx="64">
                        <c:v>38534</c:v>
                      </c:pt>
                      <c:pt idx="65">
                        <c:v>38565</c:v>
                      </c:pt>
                      <c:pt idx="66">
                        <c:v>38596</c:v>
                      </c:pt>
                      <c:pt idx="67">
                        <c:v>38626</c:v>
                      </c:pt>
                      <c:pt idx="68">
                        <c:v>38657</c:v>
                      </c:pt>
                      <c:pt idx="69">
                        <c:v>38687</c:v>
                      </c:pt>
                      <c:pt idx="70">
                        <c:v>38718</c:v>
                      </c:pt>
                      <c:pt idx="71">
                        <c:v>38749</c:v>
                      </c:pt>
                      <c:pt idx="72">
                        <c:v>38777</c:v>
                      </c:pt>
                      <c:pt idx="73">
                        <c:v>38808</c:v>
                      </c:pt>
                      <c:pt idx="74">
                        <c:v>38838</c:v>
                      </c:pt>
                      <c:pt idx="75">
                        <c:v>38869</c:v>
                      </c:pt>
                      <c:pt idx="76">
                        <c:v>38899</c:v>
                      </c:pt>
                      <c:pt idx="77">
                        <c:v>38930</c:v>
                      </c:pt>
                      <c:pt idx="78">
                        <c:v>38961</c:v>
                      </c:pt>
                      <c:pt idx="79">
                        <c:v>38991</c:v>
                      </c:pt>
                      <c:pt idx="80">
                        <c:v>39022</c:v>
                      </c:pt>
                      <c:pt idx="81">
                        <c:v>39052</c:v>
                      </c:pt>
                      <c:pt idx="82">
                        <c:v>39083</c:v>
                      </c:pt>
                      <c:pt idx="83">
                        <c:v>39114</c:v>
                      </c:pt>
                      <c:pt idx="84">
                        <c:v>39142</c:v>
                      </c:pt>
                      <c:pt idx="85">
                        <c:v>39173</c:v>
                      </c:pt>
                      <c:pt idx="86">
                        <c:v>39203</c:v>
                      </c:pt>
                      <c:pt idx="87">
                        <c:v>39234</c:v>
                      </c:pt>
                      <c:pt idx="88">
                        <c:v>39264</c:v>
                      </c:pt>
                      <c:pt idx="89">
                        <c:v>39295</c:v>
                      </c:pt>
                      <c:pt idx="90">
                        <c:v>39326</c:v>
                      </c:pt>
                      <c:pt idx="91">
                        <c:v>39356</c:v>
                      </c:pt>
                      <c:pt idx="92">
                        <c:v>39387</c:v>
                      </c:pt>
                      <c:pt idx="93">
                        <c:v>39417</c:v>
                      </c:pt>
                      <c:pt idx="94">
                        <c:v>39448</c:v>
                      </c:pt>
                      <c:pt idx="95">
                        <c:v>39479</c:v>
                      </c:pt>
                      <c:pt idx="96">
                        <c:v>39508</c:v>
                      </c:pt>
                      <c:pt idx="97">
                        <c:v>39539</c:v>
                      </c:pt>
                      <c:pt idx="98">
                        <c:v>39569</c:v>
                      </c:pt>
                      <c:pt idx="99">
                        <c:v>39600</c:v>
                      </c:pt>
                      <c:pt idx="100">
                        <c:v>39630</c:v>
                      </c:pt>
                      <c:pt idx="101">
                        <c:v>39661</c:v>
                      </c:pt>
                      <c:pt idx="102">
                        <c:v>39692</c:v>
                      </c:pt>
                      <c:pt idx="103">
                        <c:v>39722</c:v>
                      </c:pt>
                      <c:pt idx="104">
                        <c:v>39753</c:v>
                      </c:pt>
                      <c:pt idx="105">
                        <c:v>39783</c:v>
                      </c:pt>
                      <c:pt idx="106">
                        <c:v>39814</c:v>
                      </c:pt>
                      <c:pt idx="107">
                        <c:v>39845</c:v>
                      </c:pt>
                      <c:pt idx="108">
                        <c:v>39873</c:v>
                      </c:pt>
                      <c:pt idx="109">
                        <c:v>39904</c:v>
                      </c:pt>
                      <c:pt idx="110">
                        <c:v>39934</c:v>
                      </c:pt>
                      <c:pt idx="111">
                        <c:v>39965</c:v>
                      </c:pt>
                      <c:pt idx="112">
                        <c:v>39995</c:v>
                      </c:pt>
                      <c:pt idx="113">
                        <c:v>40026</c:v>
                      </c:pt>
                      <c:pt idx="114">
                        <c:v>40057</c:v>
                      </c:pt>
                      <c:pt idx="115">
                        <c:v>40087</c:v>
                      </c:pt>
                      <c:pt idx="116">
                        <c:v>40118</c:v>
                      </c:pt>
                      <c:pt idx="117">
                        <c:v>40148</c:v>
                      </c:pt>
                      <c:pt idx="118">
                        <c:v>40179</c:v>
                      </c:pt>
                      <c:pt idx="119">
                        <c:v>40210</c:v>
                      </c:pt>
                      <c:pt idx="120">
                        <c:v>40238</c:v>
                      </c:pt>
                      <c:pt idx="121">
                        <c:v>40269</c:v>
                      </c:pt>
                      <c:pt idx="122">
                        <c:v>40299</c:v>
                      </c:pt>
                      <c:pt idx="123">
                        <c:v>40330</c:v>
                      </c:pt>
                      <c:pt idx="124">
                        <c:v>40360</c:v>
                      </c:pt>
                      <c:pt idx="125">
                        <c:v>40391</c:v>
                      </c:pt>
                      <c:pt idx="126">
                        <c:v>40422</c:v>
                      </c:pt>
                      <c:pt idx="127">
                        <c:v>40452</c:v>
                      </c:pt>
                      <c:pt idx="128">
                        <c:v>40483</c:v>
                      </c:pt>
                      <c:pt idx="129">
                        <c:v>40513</c:v>
                      </c:pt>
                      <c:pt idx="130">
                        <c:v>40544</c:v>
                      </c:pt>
                      <c:pt idx="131">
                        <c:v>40575</c:v>
                      </c:pt>
                      <c:pt idx="132">
                        <c:v>40603</c:v>
                      </c:pt>
                      <c:pt idx="133">
                        <c:v>40634</c:v>
                      </c:pt>
                      <c:pt idx="134">
                        <c:v>40664</c:v>
                      </c:pt>
                      <c:pt idx="135">
                        <c:v>40695</c:v>
                      </c:pt>
                      <c:pt idx="136">
                        <c:v>40725</c:v>
                      </c:pt>
                      <c:pt idx="137">
                        <c:v>40756</c:v>
                      </c:pt>
                      <c:pt idx="138">
                        <c:v>40787</c:v>
                      </c:pt>
                      <c:pt idx="139">
                        <c:v>40817</c:v>
                      </c:pt>
                      <c:pt idx="140">
                        <c:v>40848</c:v>
                      </c:pt>
                      <c:pt idx="141">
                        <c:v>40878</c:v>
                      </c:pt>
                      <c:pt idx="142">
                        <c:v>40909</c:v>
                      </c:pt>
                      <c:pt idx="143">
                        <c:v>40940</c:v>
                      </c:pt>
                      <c:pt idx="144">
                        <c:v>40969</c:v>
                      </c:pt>
                      <c:pt idx="145">
                        <c:v>41000</c:v>
                      </c:pt>
                      <c:pt idx="146">
                        <c:v>41030</c:v>
                      </c:pt>
                      <c:pt idx="147">
                        <c:v>41061</c:v>
                      </c:pt>
                      <c:pt idx="148">
                        <c:v>41091</c:v>
                      </c:pt>
                      <c:pt idx="149">
                        <c:v>41122</c:v>
                      </c:pt>
                      <c:pt idx="150">
                        <c:v>41153</c:v>
                      </c:pt>
                      <c:pt idx="151">
                        <c:v>41183</c:v>
                      </c:pt>
                      <c:pt idx="152">
                        <c:v>41214</c:v>
                      </c:pt>
                      <c:pt idx="153">
                        <c:v>41244</c:v>
                      </c:pt>
                      <c:pt idx="154">
                        <c:v>41275</c:v>
                      </c:pt>
                      <c:pt idx="155">
                        <c:v>41306</c:v>
                      </c:pt>
                      <c:pt idx="156">
                        <c:v>41334</c:v>
                      </c:pt>
                      <c:pt idx="157">
                        <c:v>41365</c:v>
                      </c:pt>
                      <c:pt idx="158">
                        <c:v>41395</c:v>
                      </c:pt>
                      <c:pt idx="159">
                        <c:v>41426</c:v>
                      </c:pt>
                      <c:pt idx="160">
                        <c:v>41456</c:v>
                      </c:pt>
                      <c:pt idx="161">
                        <c:v>41487</c:v>
                      </c:pt>
                      <c:pt idx="162">
                        <c:v>41518</c:v>
                      </c:pt>
                      <c:pt idx="163">
                        <c:v>41548</c:v>
                      </c:pt>
                      <c:pt idx="164">
                        <c:v>41579</c:v>
                      </c:pt>
                      <c:pt idx="165">
                        <c:v>41609</c:v>
                      </c:pt>
                      <c:pt idx="166">
                        <c:v>41640</c:v>
                      </c:pt>
                      <c:pt idx="167">
                        <c:v>41671</c:v>
                      </c:pt>
                      <c:pt idx="168">
                        <c:v>41699</c:v>
                      </c:pt>
                      <c:pt idx="169">
                        <c:v>41730</c:v>
                      </c:pt>
                      <c:pt idx="170">
                        <c:v>41760</c:v>
                      </c:pt>
                      <c:pt idx="171">
                        <c:v>41791</c:v>
                      </c:pt>
                      <c:pt idx="172">
                        <c:v>41821</c:v>
                      </c:pt>
                      <c:pt idx="173">
                        <c:v>41852</c:v>
                      </c:pt>
                      <c:pt idx="174">
                        <c:v>41883</c:v>
                      </c:pt>
                      <c:pt idx="175">
                        <c:v>41913</c:v>
                      </c:pt>
                      <c:pt idx="176">
                        <c:v>41944</c:v>
                      </c:pt>
                      <c:pt idx="177">
                        <c:v>41974</c:v>
                      </c:pt>
                      <c:pt idx="178">
                        <c:v>42005</c:v>
                      </c:pt>
                      <c:pt idx="179">
                        <c:v>42036</c:v>
                      </c:pt>
                      <c:pt idx="180">
                        <c:v>42064</c:v>
                      </c:pt>
                      <c:pt idx="181">
                        <c:v>42095</c:v>
                      </c:pt>
                      <c:pt idx="182">
                        <c:v>42125</c:v>
                      </c:pt>
                      <c:pt idx="183">
                        <c:v>42156</c:v>
                      </c:pt>
                      <c:pt idx="184">
                        <c:v>42186</c:v>
                      </c:pt>
                      <c:pt idx="185">
                        <c:v>42217</c:v>
                      </c:pt>
                      <c:pt idx="186">
                        <c:v>42248</c:v>
                      </c:pt>
                      <c:pt idx="187">
                        <c:v>42278</c:v>
                      </c:pt>
                      <c:pt idx="188">
                        <c:v>42309</c:v>
                      </c:pt>
                      <c:pt idx="189">
                        <c:v>42339</c:v>
                      </c:pt>
                      <c:pt idx="190">
                        <c:v>42370</c:v>
                      </c:pt>
                      <c:pt idx="191">
                        <c:v>42401</c:v>
                      </c:pt>
                      <c:pt idx="192">
                        <c:v>42430</c:v>
                      </c:pt>
                      <c:pt idx="193">
                        <c:v>42461</c:v>
                      </c:pt>
                      <c:pt idx="194">
                        <c:v>42491</c:v>
                      </c:pt>
                      <c:pt idx="195">
                        <c:v>42522</c:v>
                      </c:pt>
                      <c:pt idx="196">
                        <c:v>42552</c:v>
                      </c:pt>
                      <c:pt idx="197">
                        <c:v>42583</c:v>
                      </c:pt>
                      <c:pt idx="198">
                        <c:v>42614</c:v>
                      </c:pt>
                      <c:pt idx="199">
                        <c:v>42644</c:v>
                      </c:pt>
                      <c:pt idx="200">
                        <c:v>42675</c:v>
                      </c:pt>
                      <c:pt idx="201">
                        <c:v>42705</c:v>
                      </c:pt>
                      <c:pt idx="202">
                        <c:v>42736</c:v>
                      </c:pt>
                      <c:pt idx="203">
                        <c:v>42767</c:v>
                      </c:pt>
                      <c:pt idx="204">
                        <c:v>42795</c:v>
                      </c:pt>
                      <c:pt idx="205">
                        <c:v>42826</c:v>
                      </c:pt>
                      <c:pt idx="206">
                        <c:v>42856</c:v>
                      </c:pt>
                      <c:pt idx="207">
                        <c:v>42887</c:v>
                      </c:pt>
                      <c:pt idx="208">
                        <c:v>42917</c:v>
                      </c:pt>
                      <c:pt idx="209">
                        <c:v>42948</c:v>
                      </c:pt>
                      <c:pt idx="210">
                        <c:v>42979</c:v>
                      </c:pt>
                      <c:pt idx="211">
                        <c:v>43009</c:v>
                      </c:pt>
                      <c:pt idx="212">
                        <c:v>43040</c:v>
                      </c:pt>
                      <c:pt idx="213">
                        <c:v>43070</c:v>
                      </c:pt>
                      <c:pt idx="214">
                        <c:v>43101</c:v>
                      </c:pt>
                      <c:pt idx="215">
                        <c:v>43132</c:v>
                      </c:pt>
                      <c:pt idx="216">
                        <c:v>43160</c:v>
                      </c:pt>
                      <c:pt idx="217">
                        <c:v>43191</c:v>
                      </c:pt>
                      <c:pt idx="218">
                        <c:v>43221</c:v>
                      </c:pt>
                      <c:pt idx="219">
                        <c:v>43252</c:v>
                      </c:pt>
                      <c:pt idx="220">
                        <c:v>43282</c:v>
                      </c:pt>
                      <c:pt idx="221">
                        <c:v>43313</c:v>
                      </c:pt>
                      <c:pt idx="222">
                        <c:v>43344</c:v>
                      </c:pt>
                      <c:pt idx="223">
                        <c:v>43374</c:v>
                      </c:pt>
                      <c:pt idx="224">
                        <c:v>43405</c:v>
                      </c:pt>
                      <c:pt idx="225">
                        <c:v>43435</c:v>
                      </c:pt>
                      <c:pt idx="226">
                        <c:v>43466</c:v>
                      </c:pt>
                      <c:pt idx="227">
                        <c:v>43497</c:v>
                      </c:pt>
                    </c:numCache>
                  </c:numRef>
                </c:cat>
                <c:val>
                  <c:numRef>
                    <c:extLst>
                      <c:ext uri="{02D57815-91ED-43cb-92C2-25804820EDAC}">
                        <c15:formulaRef>
                          <c15:sqref>'INPC y Componentes'!$AP$8:$AP$1650</c15:sqref>
                        </c15:formulaRef>
                      </c:ext>
                    </c:extLst>
                    <c:numCache>
                      <c:formatCode>General</c:formatCode>
                      <c:ptCount val="1643"/>
                      <c:pt idx="181">
                        <c:v>1000</c:v>
                      </c:pt>
                      <c:pt idx="182">
                        <c:v>1000</c:v>
                      </c:pt>
                      <c:pt idx="183">
                        <c:v>1000</c:v>
                      </c:pt>
                      <c:pt idx="184">
                        <c:v>1000</c:v>
                      </c:pt>
                      <c:pt idx="185">
                        <c:v>1000</c:v>
                      </c:pt>
                      <c:pt idx="186">
                        <c:v>1000</c:v>
                      </c:pt>
                      <c:pt idx="187">
                        <c:v>1000</c:v>
                      </c:pt>
                      <c:pt idx="188">
                        <c:v>1000</c:v>
                      </c:pt>
                      <c:pt idx="189">
                        <c:v>1000</c:v>
                      </c:pt>
                      <c:pt idx="190">
                        <c:v>1000</c:v>
                      </c:pt>
                      <c:pt idx="191">
                        <c:v>1000</c:v>
                      </c:pt>
                      <c:pt idx="192">
                        <c:v>1000</c:v>
                      </c:pt>
                      <c:pt idx="193">
                        <c:v>1000</c:v>
                      </c:pt>
                      <c:pt idx="194">
                        <c:v>1000</c:v>
                      </c:pt>
                      <c:pt idx="195">
                        <c:v>1000</c:v>
                      </c:pt>
                      <c:pt idx="196">
                        <c:v>1000</c:v>
                      </c:pt>
                      <c:pt idx="197">
                        <c:v>1000</c:v>
                      </c:pt>
                      <c:pt idx="198">
                        <c:v>1000</c:v>
                      </c:pt>
                    </c:numCache>
                  </c:numRef>
                </c:val>
                <c:extLst>
                  <c:ext xmlns:c16="http://schemas.microsoft.com/office/drawing/2014/chart" uri="{C3380CC4-5D6E-409C-BE32-E72D297353CC}">
                    <c16:uniqueId val="{00000001-FF13-426B-ACAF-743F5CA1EF44}"/>
                  </c:ext>
                </c:extLst>
              </c15:ser>
            </c15:filteredAreaSeries>
            <c15:filteredAreaSeries>
              <c15:ser>
                <c:idx val="7"/>
                <c:order val="7"/>
                <c:tx>
                  <c:strRef>
                    <c:extLst xmlns:c15="http://schemas.microsoft.com/office/drawing/2012/chart">
                      <c:ext xmlns:c15="http://schemas.microsoft.com/office/drawing/2012/chart" uri="{02D57815-91ED-43cb-92C2-25804820EDAC}">
                        <c15:formulaRef>
                          <c15:sqref>'INPC y Componentes'!$AQ$6</c15:sqref>
                        </c15:formulaRef>
                      </c:ext>
                    </c:extLst>
                    <c:strCache>
                      <c:ptCount val="1"/>
                      <c:pt idx="0">
                        <c:v>P. Ep 2</c:v>
                      </c:pt>
                    </c:strCache>
                  </c:strRef>
                </c:tx>
                <c:spPr>
                  <a:solidFill>
                    <a:srgbClr val="FFFF00">
                      <a:alpha val="15000"/>
                    </a:srgbClr>
                  </a:solidFill>
                  <a:ln>
                    <a:noFill/>
                  </a:ln>
                </c:spPr>
                <c:cat>
                  <c:numRef>
                    <c:extLst xmlns:c15="http://schemas.microsoft.com/office/drawing/2012/chart">
                      <c:ext xmlns:c15="http://schemas.microsoft.com/office/drawing/2012/chart" uri="{02D57815-91ED-43cb-92C2-25804820EDAC}">
                        <c15:formulaRef>
                          <c15:sqref>'INPC y Componentes'!$C$8:$C$1650</c15:sqref>
                        </c15:formulaRef>
                      </c:ext>
                    </c:extLst>
                    <c:numCache>
                      <c:formatCode>mmm\-yy</c:formatCode>
                      <c:ptCount val="1643"/>
                      <c:pt idx="0">
                        <c:v>36586</c:v>
                      </c:pt>
                      <c:pt idx="1">
                        <c:v>36617</c:v>
                      </c:pt>
                      <c:pt idx="2">
                        <c:v>36647</c:v>
                      </c:pt>
                      <c:pt idx="3">
                        <c:v>36678</c:v>
                      </c:pt>
                      <c:pt idx="4">
                        <c:v>36708</c:v>
                      </c:pt>
                      <c:pt idx="5">
                        <c:v>36739</c:v>
                      </c:pt>
                      <c:pt idx="6">
                        <c:v>36770</c:v>
                      </c:pt>
                      <c:pt idx="7">
                        <c:v>36800</c:v>
                      </c:pt>
                      <c:pt idx="8">
                        <c:v>36831</c:v>
                      </c:pt>
                      <c:pt idx="9">
                        <c:v>36861</c:v>
                      </c:pt>
                      <c:pt idx="10">
                        <c:v>36892</c:v>
                      </c:pt>
                      <c:pt idx="11">
                        <c:v>36923</c:v>
                      </c:pt>
                      <c:pt idx="12">
                        <c:v>36951</c:v>
                      </c:pt>
                      <c:pt idx="13">
                        <c:v>36982</c:v>
                      </c:pt>
                      <c:pt idx="14">
                        <c:v>37012</c:v>
                      </c:pt>
                      <c:pt idx="15">
                        <c:v>37043</c:v>
                      </c:pt>
                      <c:pt idx="16">
                        <c:v>37073</c:v>
                      </c:pt>
                      <c:pt idx="17">
                        <c:v>37104</c:v>
                      </c:pt>
                      <c:pt idx="18">
                        <c:v>37135</c:v>
                      </c:pt>
                      <c:pt idx="19">
                        <c:v>37165</c:v>
                      </c:pt>
                      <c:pt idx="20">
                        <c:v>37196</c:v>
                      </c:pt>
                      <c:pt idx="21">
                        <c:v>37226</c:v>
                      </c:pt>
                      <c:pt idx="22">
                        <c:v>37257</c:v>
                      </c:pt>
                      <c:pt idx="23">
                        <c:v>37288</c:v>
                      </c:pt>
                      <c:pt idx="24">
                        <c:v>37316</c:v>
                      </c:pt>
                      <c:pt idx="25">
                        <c:v>37347</c:v>
                      </c:pt>
                      <c:pt idx="26">
                        <c:v>37377</c:v>
                      </c:pt>
                      <c:pt idx="27">
                        <c:v>37408</c:v>
                      </c:pt>
                      <c:pt idx="28">
                        <c:v>37438</c:v>
                      </c:pt>
                      <c:pt idx="29">
                        <c:v>37469</c:v>
                      </c:pt>
                      <c:pt idx="30">
                        <c:v>37500</c:v>
                      </c:pt>
                      <c:pt idx="31">
                        <c:v>37530</c:v>
                      </c:pt>
                      <c:pt idx="32">
                        <c:v>37561</c:v>
                      </c:pt>
                      <c:pt idx="33">
                        <c:v>37591</c:v>
                      </c:pt>
                      <c:pt idx="34">
                        <c:v>37622</c:v>
                      </c:pt>
                      <c:pt idx="35">
                        <c:v>37653</c:v>
                      </c:pt>
                      <c:pt idx="36">
                        <c:v>37681</c:v>
                      </c:pt>
                      <c:pt idx="37">
                        <c:v>37712</c:v>
                      </c:pt>
                      <c:pt idx="38">
                        <c:v>37742</c:v>
                      </c:pt>
                      <c:pt idx="39">
                        <c:v>37773</c:v>
                      </c:pt>
                      <c:pt idx="40">
                        <c:v>37803</c:v>
                      </c:pt>
                      <c:pt idx="41">
                        <c:v>37834</c:v>
                      </c:pt>
                      <c:pt idx="42">
                        <c:v>37865</c:v>
                      </c:pt>
                      <c:pt idx="43">
                        <c:v>37895</c:v>
                      </c:pt>
                      <c:pt idx="44">
                        <c:v>37926</c:v>
                      </c:pt>
                      <c:pt idx="45">
                        <c:v>37956</c:v>
                      </c:pt>
                      <c:pt idx="46">
                        <c:v>37987</c:v>
                      </c:pt>
                      <c:pt idx="47">
                        <c:v>38018</c:v>
                      </c:pt>
                      <c:pt idx="48">
                        <c:v>38047</c:v>
                      </c:pt>
                      <c:pt idx="49">
                        <c:v>38078</c:v>
                      </c:pt>
                      <c:pt idx="50">
                        <c:v>38108</c:v>
                      </c:pt>
                      <c:pt idx="51">
                        <c:v>38139</c:v>
                      </c:pt>
                      <c:pt idx="52">
                        <c:v>38169</c:v>
                      </c:pt>
                      <c:pt idx="53">
                        <c:v>38200</c:v>
                      </c:pt>
                      <c:pt idx="54">
                        <c:v>38231</c:v>
                      </c:pt>
                      <c:pt idx="55">
                        <c:v>38261</c:v>
                      </c:pt>
                      <c:pt idx="56">
                        <c:v>38292</c:v>
                      </c:pt>
                      <c:pt idx="57">
                        <c:v>38322</c:v>
                      </c:pt>
                      <c:pt idx="58">
                        <c:v>38353</c:v>
                      </c:pt>
                      <c:pt idx="59">
                        <c:v>38384</c:v>
                      </c:pt>
                      <c:pt idx="60">
                        <c:v>38412</c:v>
                      </c:pt>
                      <c:pt idx="61">
                        <c:v>38443</c:v>
                      </c:pt>
                      <c:pt idx="62">
                        <c:v>38473</c:v>
                      </c:pt>
                      <c:pt idx="63">
                        <c:v>38504</c:v>
                      </c:pt>
                      <c:pt idx="64">
                        <c:v>38534</c:v>
                      </c:pt>
                      <c:pt idx="65">
                        <c:v>38565</c:v>
                      </c:pt>
                      <c:pt idx="66">
                        <c:v>38596</c:v>
                      </c:pt>
                      <c:pt idx="67">
                        <c:v>38626</c:v>
                      </c:pt>
                      <c:pt idx="68">
                        <c:v>38657</c:v>
                      </c:pt>
                      <c:pt idx="69">
                        <c:v>38687</c:v>
                      </c:pt>
                      <c:pt idx="70">
                        <c:v>38718</c:v>
                      </c:pt>
                      <c:pt idx="71">
                        <c:v>38749</c:v>
                      </c:pt>
                      <c:pt idx="72">
                        <c:v>38777</c:v>
                      </c:pt>
                      <c:pt idx="73">
                        <c:v>38808</c:v>
                      </c:pt>
                      <c:pt idx="74">
                        <c:v>38838</c:v>
                      </c:pt>
                      <c:pt idx="75">
                        <c:v>38869</c:v>
                      </c:pt>
                      <c:pt idx="76">
                        <c:v>38899</c:v>
                      </c:pt>
                      <c:pt idx="77">
                        <c:v>38930</c:v>
                      </c:pt>
                      <c:pt idx="78">
                        <c:v>38961</c:v>
                      </c:pt>
                      <c:pt idx="79">
                        <c:v>38991</c:v>
                      </c:pt>
                      <c:pt idx="80">
                        <c:v>39022</c:v>
                      </c:pt>
                      <c:pt idx="81">
                        <c:v>39052</c:v>
                      </c:pt>
                      <c:pt idx="82">
                        <c:v>39083</c:v>
                      </c:pt>
                      <c:pt idx="83">
                        <c:v>39114</c:v>
                      </c:pt>
                      <c:pt idx="84">
                        <c:v>39142</c:v>
                      </c:pt>
                      <c:pt idx="85">
                        <c:v>39173</c:v>
                      </c:pt>
                      <c:pt idx="86">
                        <c:v>39203</c:v>
                      </c:pt>
                      <c:pt idx="87">
                        <c:v>39234</c:v>
                      </c:pt>
                      <c:pt idx="88">
                        <c:v>39264</c:v>
                      </c:pt>
                      <c:pt idx="89">
                        <c:v>39295</c:v>
                      </c:pt>
                      <c:pt idx="90">
                        <c:v>39326</c:v>
                      </c:pt>
                      <c:pt idx="91">
                        <c:v>39356</c:v>
                      </c:pt>
                      <c:pt idx="92">
                        <c:v>39387</c:v>
                      </c:pt>
                      <c:pt idx="93">
                        <c:v>39417</c:v>
                      </c:pt>
                      <c:pt idx="94">
                        <c:v>39448</c:v>
                      </c:pt>
                      <c:pt idx="95">
                        <c:v>39479</c:v>
                      </c:pt>
                      <c:pt idx="96">
                        <c:v>39508</c:v>
                      </c:pt>
                      <c:pt idx="97">
                        <c:v>39539</c:v>
                      </c:pt>
                      <c:pt idx="98">
                        <c:v>39569</c:v>
                      </c:pt>
                      <c:pt idx="99">
                        <c:v>39600</c:v>
                      </c:pt>
                      <c:pt idx="100">
                        <c:v>39630</c:v>
                      </c:pt>
                      <c:pt idx="101">
                        <c:v>39661</c:v>
                      </c:pt>
                      <c:pt idx="102">
                        <c:v>39692</c:v>
                      </c:pt>
                      <c:pt idx="103">
                        <c:v>39722</c:v>
                      </c:pt>
                      <c:pt idx="104">
                        <c:v>39753</c:v>
                      </c:pt>
                      <c:pt idx="105">
                        <c:v>39783</c:v>
                      </c:pt>
                      <c:pt idx="106">
                        <c:v>39814</c:v>
                      </c:pt>
                      <c:pt idx="107">
                        <c:v>39845</c:v>
                      </c:pt>
                      <c:pt idx="108">
                        <c:v>39873</c:v>
                      </c:pt>
                      <c:pt idx="109">
                        <c:v>39904</c:v>
                      </c:pt>
                      <c:pt idx="110">
                        <c:v>39934</c:v>
                      </c:pt>
                      <c:pt idx="111">
                        <c:v>39965</c:v>
                      </c:pt>
                      <c:pt idx="112">
                        <c:v>39995</c:v>
                      </c:pt>
                      <c:pt idx="113">
                        <c:v>40026</c:v>
                      </c:pt>
                      <c:pt idx="114">
                        <c:v>40057</c:v>
                      </c:pt>
                      <c:pt idx="115">
                        <c:v>40087</c:v>
                      </c:pt>
                      <c:pt idx="116">
                        <c:v>40118</c:v>
                      </c:pt>
                      <c:pt idx="117">
                        <c:v>40148</c:v>
                      </c:pt>
                      <c:pt idx="118">
                        <c:v>40179</c:v>
                      </c:pt>
                      <c:pt idx="119">
                        <c:v>40210</c:v>
                      </c:pt>
                      <c:pt idx="120">
                        <c:v>40238</c:v>
                      </c:pt>
                      <c:pt idx="121">
                        <c:v>40269</c:v>
                      </c:pt>
                      <c:pt idx="122">
                        <c:v>40299</c:v>
                      </c:pt>
                      <c:pt idx="123">
                        <c:v>40330</c:v>
                      </c:pt>
                      <c:pt idx="124">
                        <c:v>40360</c:v>
                      </c:pt>
                      <c:pt idx="125">
                        <c:v>40391</c:v>
                      </c:pt>
                      <c:pt idx="126">
                        <c:v>40422</c:v>
                      </c:pt>
                      <c:pt idx="127">
                        <c:v>40452</c:v>
                      </c:pt>
                      <c:pt idx="128">
                        <c:v>40483</c:v>
                      </c:pt>
                      <c:pt idx="129">
                        <c:v>40513</c:v>
                      </c:pt>
                      <c:pt idx="130">
                        <c:v>40544</c:v>
                      </c:pt>
                      <c:pt idx="131">
                        <c:v>40575</c:v>
                      </c:pt>
                      <c:pt idx="132">
                        <c:v>40603</c:v>
                      </c:pt>
                      <c:pt idx="133">
                        <c:v>40634</c:v>
                      </c:pt>
                      <c:pt idx="134">
                        <c:v>40664</c:v>
                      </c:pt>
                      <c:pt idx="135">
                        <c:v>40695</c:v>
                      </c:pt>
                      <c:pt idx="136">
                        <c:v>40725</c:v>
                      </c:pt>
                      <c:pt idx="137">
                        <c:v>40756</c:v>
                      </c:pt>
                      <c:pt idx="138">
                        <c:v>40787</c:v>
                      </c:pt>
                      <c:pt idx="139">
                        <c:v>40817</c:v>
                      </c:pt>
                      <c:pt idx="140">
                        <c:v>40848</c:v>
                      </c:pt>
                      <c:pt idx="141">
                        <c:v>40878</c:v>
                      </c:pt>
                      <c:pt idx="142">
                        <c:v>40909</c:v>
                      </c:pt>
                      <c:pt idx="143">
                        <c:v>40940</c:v>
                      </c:pt>
                      <c:pt idx="144">
                        <c:v>40969</c:v>
                      </c:pt>
                      <c:pt idx="145">
                        <c:v>41000</c:v>
                      </c:pt>
                      <c:pt idx="146">
                        <c:v>41030</c:v>
                      </c:pt>
                      <c:pt idx="147">
                        <c:v>41061</c:v>
                      </c:pt>
                      <c:pt idx="148">
                        <c:v>41091</c:v>
                      </c:pt>
                      <c:pt idx="149">
                        <c:v>41122</c:v>
                      </c:pt>
                      <c:pt idx="150">
                        <c:v>41153</c:v>
                      </c:pt>
                      <c:pt idx="151">
                        <c:v>41183</c:v>
                      </c:pt>
                      <c:pt idx="152">
                        <c:v>41214</c:v>
                      </c:pt>
                      <c:pt idx="153">
                        <c:v>41244</c:v>
                      </c:pt>
                      <c:pt idx="154">
                        <c:v>41275</c:v>
                      </c:pt>
                      <c:pt idx="155">
                        <c:v>41306</c:v>
                      </c:pt>
                      <c:pt idx="156">
                        <c:v>41334</c:v>
                      </c:pt>
                      <c:pt idx="157">
                        <c:v>41365</c:v>
                      </c:pt>
                      <c:pt idx="158">
                        <c:v>41395</c:v>
                      </c:pt>
                      <c:pt idx="159">
                        <c:v>41426</c:v>
                      </c:pt>
                      <c:pt idx="160">
                        <c:v>41456</c:v>
                      </c:pt>
                      <c:pt idx="161">
                        <c:v>41487</c:v>
                      </c:pt>
                      <c:pt idx="162">
                        <c:v>41518</c:v>
                      </c:pt>
                      <c:pt idx="163">
                        <c:v>41548</c:v>
                      </c:pt>
                      <c:pt idx="164">
                        <c:v>41579</c:v>
                      </c:pt>
                      <c:pt idx="165">
                        <c:v>41609</c:v>
                      </c:pt>
                      <c:pt idx="166">
                        <c:v>41640</c:v>
                      </c:pt>
                      <c:pt idx="167">
                        <c:v>41671</c:v>
                      </c:pt>
                      <c:pt idx="168">
                        <c:v>41699</c:v>
                      </c:pt>
                      <c:pt idx="169">
                        <c:v>41730</c:v>
                      </c:pt>
                      <c:pt idx="170">
                        <c:v>41760</c:v>
                      </c:pt>
                      <c:pt idx="171">
                        <c:v>41791</c:v>
                      </c:pt>
                      <c:pt idx="172">
                        <c:v>41821</c:v>
                      </c:pt>
                      <c:pt idx="173">
                        <c:v>41852</c:v>
                      </c:pt>
                      <c:pt idx="174">
                        <c:v>41883</c:v>
                      </c:pt>
                      <c:pt idx="175">
                        <c:v>41913</c:v>
                      </c:pt>
                      <c:pt idx="176">
                        <c:v>41944</c:v>
                      </c:pt>
                      <c:pt idx="177">
                        <c:v>41974</c:v>
                      </c:pt>
                      <c:pt idx="178">
                        <c:v>42005</c:v>
                      </c:pt>
                      <c:pt idx="179">
                        <c:v>42036</c:v>
                      </c:pt>
                      <c:pt idx="180">
                        <c:v>42064</c:v>
                      </c:pt>
                      <c:pt idx="181">
                        <c:v>42095</c:v>
                      </c:pt>
                      <c:pt idx="182">
                        <c:v>42125</c:v>
                      </c:pt>
                      <c:pt idx="183">
                        <c:v>42156</c:v>
                      </c:pt>
                      <c:pt idx="184">
                        <c:v>42186</c:v>
                      </c:pt>
                      <c:pt idx="185">
                        <c:v>42217</c:v>
                      </c:pt>
                      <c:pt idx="186">
                        <c:v>42248</c:v>
                      </c:pt>
                      <c:pt idx="187">
                        <c:v>42278</c:v>
                      </c:pt>
                      <c:pt idx="188">
                        <c:v>42309</c:v>
                      </c:pt>
                      <c:pt idx="189">
                        <c:v>42339</c:v>
                      </c:pt>
                      <c:pt idx="190">
                        <c:v>42370</c:v>
                      </c:pt>
                      <c:pt idx="191">
                        <c:v>42401</c:v>
                      </c:pt>
                      <c:pt idx="192">
                        <c:v>42430</c:v>
                      </c:pt>
                      <c:pt idx="193">
                        <c:v>42461</c:v>
                      </c:pt>
                      <c:pt idx="194">
                        <c:v>42491</c:v>
                      </c:pt>
                      <c:pt idx="195">
                        <c:v>42522</c:v>
                      </c:pt>
                      <c:pt idx="196">
                        <c:v>42552</c:v>
                      </c:pt>
                      <c:pt idx="197">
                        <c:v>42583</c:v>
                      </c:pt>
                      <c:pt idx="198">
                        <c:v>42614</c:v>
                      </c:pt>
                      <c:pt idx="199">
                        <c:v>42644</c:v>
                      </c:pt>
                      <c:pt idx="200">
                        <c:v>42675</c:v>
                      </c:pt>
                      <c:pt idx="201">
                        <c:v>42705</c:v>
                      </c:pt>
                      <c:pt idx="202">
                        <c:v>42736</c:v>
                      </c:pt>
                      <c:pt idx="203">
                        <c:v>42767</c:v>
                      </c:pt>
                      <c:pt idx="204">
                        <c:v>42795</c:v>
                      </c:pt>
                      <c:pt idx="205">
                        <c:v>42826</c:v>
                      </c:pt>
                      <c:pt idx="206">
                        <c:v>42856</c:v>
                      </c:pt>
                      <c:pt idx="207">
                        <c:v>42887</c:v>
                      </c:pt>
                      <c:pt idx="208">
                        <c:v>42917</c:v>
                      </c:pt>
                      <c:pt idx="209">
                        <c:v>42948</c:v>
                      </c:pt>
                      <c:pt idx="210">
                        <c:v>42979</c:v>
                      </c:pt>
                      <c:pt idx="211">
                        <c:v>43009</c:v>
                      </c:pt>
                      <c:pt idx="212">
                        <c:v>43040</c:v>
                      </c:pt>
                      <c:pt idx="213">
                        <c:v>43070</c:v>
                      </c:pt>
                      <c:pt idx="214">
                        <c:v>43101</c:v>
                      </c:pt>
                      <c:pt idx="215">
                        <c:v>43132</c:v>
                      </c:pt>
                      <c:pt idx="216">
                        <c:v>43160</c:v>
                      </c:pt>
                      <c:pt idx="217">
                        <c:v>43191</c:v>
                      </c:pt>
                      <c:pt idx="218">
                        <c:v>43221</c:v>
                      </c:pt>
                      <c:pt idx="219">
                        <c:v>43252</c:v>
                      </c:pt>
                      <c:pt idx="220">
                        <c:v>43282</c:v>
                      </c:pt>
                      <c:pt idx="221">
                        <c:v>43313</c:v>
                      </c:pt>
                      <c:pt idx="222">
                        <c:v>43344</c:v>
                      </c:pt>
                      <c:pt idx="223">
                        <c:v>43374</c:v>
                      </c:pt>
                      <c:pt idx="224">
                        <c:v>43405</c:v>
                      </c:pt>
                      <c:pt idx="225">
                        <c:v>43435</c:v>
                      </c:pt>
                      <c:pt idx="226">
                        <c:v>43466</c:v>
                      </c:pt>
                      <c:pt idx="227">
                        <c:v>43497</c:v>
                      </c:pt>
                    </c:numCache>
                  </c:numRef>
                </c:cat>
                <c:val>
                  <c:numRef>
                    <c:extLst xmlns:c15="http://schemas.microsoft.com/office/drawing/2012/chart">
                      <c:ext xmlns:c15="http://schemas.microsoft.com/office/drawing/2012/chart" uri="{02D57815-91ED-43cb-92C2-25804820EDAC}">
                        <c15:formulaRef>
                          <c15:sqref>'INPC y Componentes'!$AQ$8:$AQ$1650</c15:sqref>
                        </c15:formulaRef>
                      </c:ext>
                    </c:extLst>
                    <c:numCache>
                      <c:formatCode>General</c:formatCode>
                      <c:ptCount val="1643"/>
                      <c:pt idx="198">
                        <c:v>1000</c:v>
                      </c:pt>
                      <c:pt idx="199">
                        <c:v>1000</c:v>
                      </c:pt>
                      <c:pt idx="200">
                        <c:v>1000</c:v>
                      </c:pt>
                      <c:pt idx="201">
                        <c:v>1000</c:v>
                      </c:pt>
                      <c:pt idx="202">
                        <c:v>1000</c:v>
                      </c:pt>
                      <c:pt idx="203">
                        <c:v>1000</c:v>
                      </c:pt>
                      <c:pt idx="204">
                        <c:v>1000</c:v>
                      </c:pt>
                      <c:pt idx="205">
                        <c:v>1000</c:v>
                      </c:pt>
                      <c:pt idx="206">
                        <c:v>1000</c:v>
                      </c:pt>
                      <c:pt idx="207">
                        <c:v>1000</c:v>
                      </c:pt>
                      <c:pt idx="208">
                        <c:v>1000</c:v>
                      </c:pt>
                      <c:pt idx="209">
                        <c:v>1000</c:v>
                      </c:pt>
                    </c:numCache>
                  </c:numRef>
                </c:val>
                <c:extLst xmlns:c15="http://schemas.microsoft.com/office/drawing/2012/chart">
                  <c:ext xmlns:c16="http://schemas.microsoft.com/office/drawing/2014/chart" uri="{C3380CC4-5D6E-409C-BE32-E72D297353CC}">
                    <c16:uniqueId val="{00000002-FF13-426B-ACAF-743F5CA1EF44}"/>
                  </c:ext>
                </c:extLst>
              </c15:ser>
            </c15:filteredAreaSeries>
            <c15:filteredAreaSeries>
              <c15:ser>
                <c:idx val="8"/>
                <c:order val="8"/>
                <c:tx>
                  <c:strRef>
                    <c:extLst xmlns:c15="http://schemas.microsoft.com/office/drawing/2012/chart">
                      <c:ext xmlns:c15="http://schemas.microsoft.com/office/drawing/2012/chart" uri="{02D57815-91ED-43cb-92C2-25804820EDAC}">
                        <c15:formulaRef>
                          <c15:sqref>'INPC y Componentes'!$AR$6</c15:sqref>
                        </c15:formulaRef>
                      </c:ext>
                    </c:extLst>
                    <c:strCache>
                      <c:ptCount val="1"/>
                      <c:pt idx="0">
                        <c:v>P. Ep 3</c:v>
                      </c:pt>
                    </c:strCache>
                  </c:strRef>
                </c:tx>
                <c:spPr>
                  <a:solidFill>
                    <a:srgbClr val="00B050">
                      <a:alpha val="20000"/>
                    </a:srgbClr>
                  </a:solidFill>
                  <a:ln>
                    <a:noFill/>
                  </a:ln>
                </c:spPr>
                <c:cat>
                  <c:numRef>
                    <c:extLst xmlns:c15="http://schemas.microsoft.com/office/drawing/2012/chart">
                      <c:ext xmlns:c15="http://schemas.microsoft.com/office/drawing/2012/chart" uri="{02D57815-91ED-43cb-92C2-25804820EDAC}">
                        <c15:formulaRef>
                          <c15:sqref>'INPC y Componentes'!$C$8:$C$1650</c15:sqref>
                        </c15:formulaRef>
                      </c:ext>
                    </c:extLst>
                    <c:numCache>
                      <c:formatCode>mmm\-yy</c:formatCode>
                      <c:ptCount val="1643"/>
                      <c:pt idx="0">
                        <c:v>36586</c:v>
                      </c:pt>
                      <c:pt idx="1">
                        <c:v>36617</c:v>
                      </c:pt>
                      <c:pt idx="2">
                        <c:v>36647</c:v>
                      </c:pt>
                      <c:pt idx="3">
                        <c:v>36678</c:v>
                      </c:pt>
                      <c:pt idx="4">
                        <c:v>36708</c:v>
                      </c:pt>
                      <c:pt idx="5">
                        <c:v>36739</c:v>
                      </c:pt>
                      <c:pt idx="6">
                        <c:v>36770</c:v>
                      </c:pt>
                      <c:pt idx="7">
                        <c:v>36800</c:v>
                      </c:pt>
                      <c:pt idx="8">
                        <c:v>36831</c:v>
                      </c:pt>
                      <c:pt idx="9">
                        <c:v>36861</c:v>
                      </c:pt>
                      <c:pt idx="10">
                        <c:v>36892</c:v>
                      </c:pt>
                      <c:pt idx="11">
                        <c:v>36923</c:v>
                      </c:pt>
                      <c:pt idx="12">
                        <c:v>36951</c:v>
                      </c:pt>
                      <c:pt idx="13">
                        <c:v>36982</c:v>
                      </c:pt>
                      <c:pt idx="14">
                        <c:v>37012</c:v>
                      </c:pt>
                      <c:pt idx="15">
                        <c:v>37043</c:v>
                      </c:pt>
                      <c:pt idx="16">
                        <c:v>37073</c:v>
                      </c:pt>
                      <c:pt idx="17">
                        <c:v>37104</c:v>
                      </c:pt>
                      <c:pt idx="18">
                        <c:v>37135</c:v>
                      </c:pt>
                      <c:pt idx="19">
                        <c:v>37165</c:v>
                      </c:pt>
                      <c:pt idx="20">
                        <c:v>37196</c:v>
                      </c:pt>
                      <c:pt idx="21">
                        <c:v>37226</c:v>
                      </c:pt>
                      <c:pt idx="22">
                        <c:v>37257</c:v>
                      </c:pt>
                      <c:pt idx="23">
                        <c:v>37288</c:v>
                      </c:pt>
                      <c:pt idx="24">
                        <c:v>37316</c:v>
                      </c:pt>
                      <c:pt idx="25">
                        <c:v>37347</c:v>
                      </c:pt>
                      <c:pt idx="26">
                        <c:v>37377</c:v>
                      </c:pt>
                      <c:pt idx="27">
                        <c:v>37408</c:v>
                      </c:pt>
                      <c:pt idx="28">
                        <c:v>37438</c:v>
                      </c:pt>
                      <c:pt idx="29">
                        <c:v>37469</c:v>
                      </c:pt>
                      <c:pt idx="30">
                        <c:v>37500</c:v>
                      </c:pt>
                      <c:pt idx="31">
                        <c:v>37530</c:v>
                      </c:pt>
                      <c:pt idx="32">
                        <c:v>37561</c:v>
                      </c:pt>
                      <c:pt idx="33">
                        <c:v>37591</c:v>
                      </c:pt>
                      <c:pt idx="34">
                        <c:v>37622</c:v>
                      </c:pt>
                      <c:pt idx="35">
                        <c:v>37653</c:v>
                      </c:pt>
                      <c:pt idx="36">
                        <c:v>37681</c:v>
                      </c:pt>
                      <c:pt idx="37">
                        <c:v>37712</c:v>
                      </c:pt>
                      <c:pt idx="38">
                        <c:v>37742</c:v>
                      </c:pt>
                      <c:pt idx="39">
                        <c:v>37773</c:v>
                      </c:pt>
                      <c:pt idx="40">
                        <c:v>37803</c:v>
                      </c:pt>
                      <c:pt idx="41">
                        <c:v>37834</c:v>
                      </c:pt>
                      <c:pt idx="42">
                        <c:v>37865</c:v>
                      </c:pt>
                      <c:pt idx="43">
                        <c:v>37895</c:v>
                      </c:pt>
                      <c:pt idx="44">
                        <c:v>37926</c:v>
                      </c:pt>
                      <c:pt idx="45">
                        <c:v>37956</c:v>
                      </c:pt>
                      <c:pt idx="46">
                        <c:v>37987</c:v>
                      </c:pt>
                      <c:pt idx="47">
                        <c:v>38018</c:v>
                      </c:pt>
                      <c:pt idx="48">
                        <c:v>38047</c:v>
                      </c:pt>
                      <c:pt idx="49">
                        <c:v>38078</c:v>
                      </c:pt>
                      <c:pt idx="50">
                        <c:v>38108</c:v>
                      </c:pt>
                      <c:pt idx="51">
                        <c:v>38139</c:v>
                      </c:pt>
                      <c:pt idx="52">
                        <c:v>38169</c:v>
                      </c:pt>
                      <c:pt idx="53">
                        <c:v>38200</c:v>
                      </c:pt>
                      <c:pt idx="54">
                        <c:v>38231</c:v>
                      </c:pt>
                      <c:pt idx="55">
                        <c:v>38261</c:v>
                      </c:pt>
                      <c:pt idx="56">
                        <c:v>38292</c:v>
                      </c:pt>
                      <c:pt idx="57">
                        <c:v>38322</c:v>
                      </c:pt>
                      <c:pt idx="58">
                        <c:v>38353</c:v>
                      </c:pt>
                      <c:pt idx="59">
                        <c:v>38384</c:v>
                      </c:pt>
                      <c:pt idx="60">
                        <c:v>38412</c:v>
                      </c:pt>
                      <c:pt idx="61">
                        <c:v>38443</c:v>
                      </c:pt>
                      <c:pt idx="62">
                        <c:v>38473</c:v>
                      </c:pt>
                      <c:pt idx="63">
                        <c:v>38504</c:v>
                      </c:pt>
                      <c:pt idx="64">
                        <c:v>38534</c:v>
                      </c:pt>
                      <c:pt idx="65">
                        <c:v>38565</c:v>
                      </c:pt>
                      <c:pt idx="66">
                        <c:v>38596</c:v>
                      </c:pt>
                      <c:pt idx="67">
                        <c:v>38626</c:v>
                      </c:pt>
                      <c:pt idx="68">
                        <c:v>38657</c:v>
                      </c:pt>
                      <c:pt idx="69">
                        <c:v>38687</c:v>
                      </c:pt>
                      <c:pt idx="70">
                        <c:v>38718</c:v>
                      </c:pt>
                      <c:pt idx="71">
                        <c:v>38749</c:v>
                      </c:pt>
                      <c:pt idx="72">
                        <c:v>38777</c:v>
                      </c:pt>
                      <c:pt idx="73">
                        <c:v>38808</c:v>
                      </c:pt>
                      <c:pt idx="74">
                        <c:v>38838</c:v>
                      </c:pt>
                      <c:pt idx="75">
                        <c:v>38869</c:v>
                      </c:pt>
                      <c:pt idx="76">
                        <c:v>38899</c:v>
                      </c:pt>
                      <c:pt idx="77">
                        <c:v>38930</c:v>
                      </c:pt>
                      <c:pt idx="78">
                        <c:v>38961</c:v>
                      </c:pt>
                      <c:pt idx="79">
                        <c:v>38991</c:v>
                      </c:pt>
                      <c:pt idx="80">
                        <c:v>39022</c:v>
                      </c:pt>
                      <c:pt idx="81">
                        <c:v>39052</c:v>
                      </c:pt>
                      <c:pt idx="82">
                        <c:v>39083</c:v>
                      </c:pt>
                      <c:pt idx="83">
                        <c:v>39114</c:v>
                      </c:pt>
                      <c:pt idx="84">
                        <c:v>39142</c:v>
                      </c:pt>
                      <c:pt idx="85">
                        <c:v>39173</c:v>
                      </c:pt>
                      <c:pt idx="86">
                        <c:v>39203</c:v>
                      </c:pt>
                      <c:pt idx="87">
                        <c:v>39234</c:v>
                      </c:pt>
                      <c:pt idx="88">
                        <c:v>39264</c:v>
                      </c:pt>
                      <c:pt idx="89">
                        <c:v>39295</c:v>
                      </c:pt>
                      <c:pt idx="90">
                        <c:v>39326</c:v>
                      </c:pt>
                      <c:pt idx="91">
                        <c:v>39356</c:v>
                      </c:pt>
                      <c:pt idx="92">
                        <c:v>39387</c:v>
                      </c:pt>
                      <c:pt idx="93">
                        <c:v>39417</c:v>
                      </c:pt>
                      <c:pt idx="94">
                        <c:v>39448</c:v>
                      </c:pt>
                      <c:pt idx="95">
                        <c:v>39479</c:v>
                      </c:pt>
                      <c:pt idx="96">
                        <c:v>39508</c:v>
                      </c:pt>
                      <c:pt idx="97">
                        <c:v>39539</c:v>
                      </c:pt>
                      <c:pt idx="98">
                        <c:v>39569</c:v>
                      </c:pt>
                      <c:pt idx="99">
                        <c:v>39600</c:v>
                      </c:pt>
                      <c:pt idx="100">
                        <c:v>39630</c:v>
                      </c:pt>
                      <c:pt idx="101">
                        <c:v>39661</c:v>
                      </c:pt>
                      <c:pt idx="102">
                        <c:v>39692</c:v>
                      </c:pt>
                      <c:pt idx="103">
                        <c:v>39722</c:v>
                      </c:pt>
                      <c:pt idx="104">
                        <c:v>39753</c:v>
                      </c:pt>
                      <c:pt idx="105">
                        <c:v>39783</c:v>
                      </c:pt>
                      <c:pt idx="106">
                        <c:v>39814</c:v>
                      </c:pt>
                      <c:pt idx="107">
                        <c:v>39845</c:v>
                      </c:pt>
                      <c:pt idx="108">
                        <c:v>39873</c:v>
                      </c:pt>
                      <c:pt idx="109">
                        <c:v>39904</c:v>
                      </c:pt>
                      <c:pt idx="110">
                        <c:v>39934</c:v>
                      </c:pt>
                      <c:pt idx="111">
                        <c:v>39965</c:v>
                      </c:pt>
                      <c:pt idx="112">
                        <c:v>39995</c:v>
                      </c:pt>
                      <c:pt idx="113">
                        <c:v>40026</c:v>
                      </c:pt>
                      <c:pt idx="114">
                        <c:v>40057</c:v>
                      </c:pt>
                      <c:pt idx="115">
                        <c:v>40087</c:v>
                      </c:pt>
                      <c:pt idx="116">
                        <c:v>40118</c:v>
                      </c:pt>
                      <c:pt idx="117">
                        <c:v>40148</c:v>
                      </c:pt>
                      <c:pt idx="118">
                        <c:v>40179</c:v>
                      </c:pt>
                      <c:pt idx="119">
                        <c:v>40210</c:v>
                      </c:pt>
                      <c:pt idx="120">
                        <c:v>40238</c:v>
                      </c:pt>
                      <c:pt idx="121">
                        <c:v>40269</c:v>
                      </c:pt>
                      <c:pt idx="122">
                        <c:v>40299</c:v>
                      </c:pt>
                      <c:pt idx="123">
                        <c:v>40330</c:v>
                      </c:pt>
                      <c:pt idx="124">
                        <c:v>40360</c:v>
                      </c:pt>
                      <c:pt idx="125">
                        <c:v>40391</c:v>
                      </c:pt>
                      <c:pt idx="126">
                        <c:v>40422</c:v>
                      </c:pt>
                      <c:pt idx="127">
                        <c:v>40452</c:v>
                      </c:pt>
                      <c:pt idx="128">
                        <c:v>40483</c:v>
                      </c:pt>
                      <c:pt idx="129">
                        <c:v>40513</c:v>
                      </c:pt>
                      <c:pt idx="130">
                        <c:v>40544</c:v>
                      </c:pt>
                      <c:pt idx="131">
                        <c:v>40575</c:v>
                      </c:pt>
                      <c:pt idx="132">
                        <c:v>40603</c:v>
                      </c:pt>
                      <c:pt idx="133">
                        <c:v>40634</c:v>
                      </c:pt>
                      <c:pt idx="134">
                        <c:v>40664</c:v>
                      </c:pt>
                      <c:pt idx="135">
                        <c:v>40695</c:v>
                      </c:pt>
                      <c:pt idx="136">
                        <c:v>40725</c:v>
                      </c:pt>
                      <c:pt idx="137">
                        <c:v>40756</c:v>
                      </c:pt>
                      <c:pt idx="138">
                        <c:v>40787</c:v>
                      </c:pt>
                      <c:pt idx="139">
                        <c:v>40817</c:v>
                      </c:pt>
                      <c:pt idx="140">
                        <c:v>40848</c:v>
                      </c:pt>
                      <c:pt idx="141">
                        <c:v>40878</c:v>
                      </c:pt>
                      <c:pt idx="142">
                        <c:v>40909</c:v>
                      </c:pt>
                      <c:pt idx="143">
                        <c:v>40940</c:v>
                      </c:pt>
                      <c:pt idx="144">
                        <c:v>40969</c:v>
                      </c:pt>
                      <c:pt idx="145">
                        <c:v>41000</c:v>
                      </c:pt>
                      <c:pt idx="146">
                        <c:v>41030</c:v>
                      </c:pt>
                      <c:pt idx="147">
                        <c:v>41061</c:v>
                      </c:pt>
                      <c:pt idx="148">
                        <c:v>41091</c:v>
                      </c:pt>
                      <c:pt idx="149">
                        <c:v>41122</c:v>
                      </c:pt>
                      <c:pt idx="150">
                        <c:v>41153</c:v>
                      </c:pt>
                      <c:pt idx="151">
                        <c:v>41183</c:v>
                      </c:pt>
                      <c:pt idx="152">
                        <c:v>41214</c:v>
                      </c:pt>
                      <c:pt idx="153">
                        <c:v>41244</c:v>
                      </c:pt>
                      <c:pt idx="154">
                        <c:v>41275</c:v>
                      </c:pt>
                      <c:pt idx="155">
                        <c:v>41306</c:v>
                      </c:pt>
                      <c:pt idx="156">
                        <c:v>41334</c:v>
                      </c:pt>
                      <c:pt idx="157">
                        <c:v>41365</c:v>
                      </c:pt>
                      <c:pt idx="158">
                        <c:v>41395</c:v>
                      </c:pt>
                      <c:pt idx="159">
                        <c:v>41426</c:v>
                      </c:pt>
                      <c:pt idx="160">
                        <c:v>41456</c:v>
                      </c:pt>
                      <c:pt idx="161">
                        <c:v>41487</c:v>
                      </c:pt>
                      <c:pt idx="162">
                        <c:v>41518</c:v>
                      </c:pt>
                      <c:pt idx="163">
                        <c:v>41548</c:v>
                      </c:pt>
                      <c:pt idx="164">
                        <c:v>41579</c:v>
                      </c:pt>
                      <c:pt idx="165">
                        <c:v>41609</c:v>
                      </c:pt>
                      <c:pt idx="166">
                        <c:v>41640</c:v>
                      </c:pt>
                      <c:pt idx="167">
                        <c:v>41671</c:v>
                      </c:pt>
                      <c:pt idx="168">
                        <c:v>41699</c:v>
                      </c:pt>
                      <c:pt idx="169">
                        <c:v>41730</c:v>
                      </c:pt>
                      <c:pt idx="170">
                        <c:v>41760</c:v>
                      </c:pt>
                      <c:pt idx="171">
                        <c:v>41791</c:v>
                      </c:pt>
                      <c:pt idx="172">
                        <c:v>41821</c:v>
                      </c:pt>
                      <c:pt idx="173">
                        <c:v>41852</c:v>
                      </c:pt>
                      <c:pt idx="174">
                        <c:v>41883</c:v>
                      </c:pt>
                      <c:pt idx="175">
                        <c:v>41913</c:v>
                      </c:pt>
                      <c:pt idx="176">
                        <c:v>41944</c:v>
                      </c:pt>
                      <c:pt idx="177">
                        <c:v>41974</c:v>
                      </c:pt>
                      <c:pt idx="178">
                        <c:v>42005</c:v>
                      </c:pt>
                      <c:pt idx="179">
                        <c:v>42036</c:v>
                      </c:pt>
                      <c:pt idx="180">
                        <c:v>42064</c:v>
                      </c:pt>
                      <c:pt idx="181">
                        <c:v>42095</c:v>
                      </c:pt>
                      <c:pt idx="182">
                        <c:v>42125</c:v>
                      </c:pt>
                      <c:pt idx="183">
                        <c:v>42156</c:v>
                      </c:pt>
                      <c:pt idx="184">
                        <c:v>42186</c:v>
                      </c:pt>
                      <c:pt idx="185">
                        <c:v>42217</c:v>
                      </c:pt>
                      <c:pt idx="186">
                        <c:v>42248</c:v>
                      </c:pt>
                      <c:pt idx="187">
                        <c:v>42278</c:v>
                      </c:pt>
                      <c:pt idx="188">
                        <c:v>42309</c:v>
                      </c:pt>
                      <c:pt idx="189">
                        <c:v>42339</c:v>
                      </c:pt>
                      <c:pt idx="190">
                        <c:v>42370</c:v>
                      </c:pt>
                      <c:pt idx="191">
                        <c:v>42401</c:v>
                      </c:pt>
                      <c:pt idx="192">
                        <c:v>42430</c:v>
                      </c:pt>
                      <c:pt idx="193">
                        <c:v>42461</c:v>
                      </c:pt>
                      <c:pt idx="194">
                        <c:v>42491</c:v>
                      </c:pt>
                      <c:pt idx="195">
                        <c:v>42522</c:v>
                      </c:pt>
                      <c:pt idx="196">
                        <c:v>42552</c:v>
                      </c:pt>
                      <c:pt idx="197">
                        <c:v>42583</c:v>
                      </c:pt>
                      <c:pt idx="198">
                        <c:v>42614</c:v>
                      </c:pt>
                      <c:pt idx="199">
                        <c:v>42644</c:v>
                      </c:pt>
                      <c:pt idx="200">
                        <c:v>42675</c:v>
                      </c:pt>
                      <c:pt idx="201">
                        <c:v>42705</c:v>
                      </c:pt>
                      <c:pt idx="202">
                        <c:v>42736</c:v>
                      </c:pt>
                      <c:pt idx="203">
                        <c:v>42767</c:v>
                      </c:pt>
                      <c:pt idx="204">
                        <c:v>42795</c:v>
                      </c:pt>
                      <c:pt idx="205">
                        <c:v>42826</c:v>
                      </c:pt>
                      <c:pt idx="206">
                        <c:v>42856</c:v>
                      </c:pt>
                      <c:pt idx="207">
                        <c:v>42887</c:v>
                      </c:pt>
                      <c:pt idx="208">
                        <c:v>42917</c:v>
                      </c:pt>
                      <c:pt idx="209">
                        <c:v>42948</c:v>
                      </c:pt>
                      <c:pt idx="210">
                        <c:v>42979</c:v>
                      </c:pt>
                      <c:pt idx="211">
                        <c:v>43009</c:v>
                      </c:pt>
                      <c:pt idx="212">
                        <c:v>43040</c:v>
                      </c:pt>
                      <c:pt idx="213">
                        <c:v>43070</c:v>
                      </c:pt>
                      <c:pt idx="214">
                        <c:v>43101</c:v>
                      </c:pt>
                      <c:pt idx="215">
                        <c:v>43132</c:v>
                      </c:pt>
                      <c:pt idx="216">
                        <c:v>43160</c:v>
                      </c:pt>
                      <c:pt idx="217">
                        <c:v>43191</c:v>
                      </c:pt>
                      <c:pt idx="218">
                        <c:v>43221</c:v>
                      </c:pt>
                      <c:pt idx="219">
                        <c:v>43252</c:v>
                      </c:pt>
                      <c:pt idx="220">
                        <c:v>43282</c:v>
                      </c:pt>
                      <c:pt idx="221">
                        <c:v>43313</c:v>
                      </c:pt>
                      <c:pt idx="222">
                        <c:v>43344</c:v>
                      </c:pt>
                      <c:pt idx="223">
                        <c:v>43374</c:v>
                      </c:pt>
                      <c:pt idx="224">
                        <c:v>43405</c:v>
                      </c:pt>
                      <c:pt idx="225">
                        <c:v>43435</c:v>
                      </c:pt>
                      <c:pt idx="226">
                        <c:v>43466</c:v>
                      </c:pt>
                      <c:pt idx="227">
                        <c:v>43497</c:v>
                      </c:pt>
                    </c:numCache>
                  </c:numRef>
                </c:cat>
                <c:val>
                  <c:numRef>
                    <c:extLst xmlns:c15="http://schemas.microsoft.com/office/drawing/2012/chart">
                      <c:ext xmlns:c15="http://schemas.microsoft.com/office/drawing/2012/chart" uri="{02D57815-91ED-43cb-92C2-25804820EDAC}">
                        <c15:formulaRef>
                          <c15:sqref>'INPC y Componentes'!$AR$8:$AR$1650</c15:sqref>
                        </c15:formulaRef>
                      </c:ext>
                    </c:extLst>
                    <c:numCache>
                      <c:formatCode>General</c:formatCode>
                      <c:ptCount val="1643"/>
                      <c:pt idx="209">
                        <c:v>1000</c:v>
                      </c:pt>
                      <c:pt idx="210">
                        <c:v>1000</c:v>
                      </c:pt>
                      <c:pt idx="211">
                        <c:v>1000</c:v>
                      </c:pt>
                      <c:pt idx="212">
                        <c:v>1000</c:v>
                      </c:pt>
                      <c:pt idx="213">
                        <c:v>1000</c:v>
                      </c:pt>
                      <c:pt idx="214">
                        <c:v>1000</c:v>
                      </c:pt>
                      <c:pt idx="215">
                        <c:v>1000</c:v>
                      </c:pt>
                      <c:pt idx="216">
                        <c:v>1000</c:v>
                      </c:pt>
                      <c:pt idx="217">
                        <c:v>1000</c:v>
                      </c:pt>
                      <c:pt idx="218">
                        <c:v>1000</c:v>
                      </c:pt>
                    </c:numCache>
                  </c:numRef>
                </c:val>
                <c:extLst xmlns:c15="http://schemas.microsoft.com/office/drawing/2012/chart">
                  <c:ext xmlns:c16="http://schemas.microsoft.com/office/drawing/2014/chart" uri="{C3380CC4-5D6E-409C-BE32-E72D297353CC}">
                    <c16:uniqueId val="{00000003-FF13-426B-ACAF-743F5CA1EF44}"/>
                  </c:ext>
                </c:extLst>
              </c15:ser>
            </c15:filteredAreaSeries>
          </c:ext>
        </c:extLst>
      </c:areaChart>
      <c:lineChart>
        <c:grouping val="standard"/>
        <c:varyColors val="0"/>
        <c:ser>
          <c:idx val="4"/>
          <c:order val="0"/>
          <c:tx>
            <c:v>No Subyacente</c:v>
          </c:tx>
          <c:spPr>
            <a:ln w="31750">
              <a:solidFill>
                <a:schemeClr val="accent1"/>
              </a:solidFill>
            </a:ln>
          </c:spPr>
          <c:marker>
            <c:symbol val="none"/>
          </c:marker>
          <c:dPt>
            <c:idx val="213"/>
            <c:bubble3D val="0"/>
            <c:extLst>
              <c:ext xmlns:c16="http://schemas.microsoft.com/office/drawing/2014/chart" uri="{C3380CC4-5D6E-409C-BE32-E72D297353CC}">
                <c16:uniqueId val="{00000000-FF13-426B-ACAF-743F5CA1EF44}"/>
              </c:ext>
            </c:extLst>
          </c:dPt>
          <c:cat>
            <c:numRef>
              <c:f>'INPC y Componentes'!$C$8:$C$1650</c:f>
              <c:numCache>
                <c:formatCode>mmm\-yy</c:formatCode>
                <c:ptCount val="1643"/>
                <c:pt idx="0">
                  <c:v>36586</c:v>
                </c:pt>
                <c:pt idx="1">
                  <c:v>36617</c:v>
                </c:pt>
                <c:pt idx="2">
                  <c:v>36647</c:v>
                </c:pt>
                <c:pt idx="3">
                  <c:v>36678</c:v>
                </c:pt>
                <c:pt idx="4">
                  <c:v>36708</c:v>
                </c:pt>
                <c:pt idx="5">
                  <c:v>36739</c:v>
                </c:pt>
                <c:pt idx="6">
                  <c:v>36770</c:v>
                </c:pt>
                <c:pt idx="7">
                  <c:v>36800</c:v>
                </c:pt>
                <c:pt idx="8">
                  <c:v>36831</c:v>
                </c:pt>
                <c:pt idx="9">
                  <c:v>36861</c:v>
                </c:pt>
                <c:pt idx="10">
                  <c:v>36892</c:v>
                </c:pt>
                <c:pt idx="11">
                  <c:v>36923</c:v>
                </c:pt>
                <c:pt idx="12">
                  <c:v>36951</c:v>
                </c:pt>
                <c:pt idx="13">
                  <c:v>36982</c:v>
                </c:pt>
                <c:pt idx="14">
                  <c:v>37012</c:v>
                </c:pt>
                <c:pt idx="15">
                  <c:v>37043</c:v>
                </c:pt>
                <c:pt idx="16">
                  <c:v>37073</c:v>
                </c:pt>
                <c:pt idx="17">
                  <c:v>37104</c:v>
                </c:pt>
                <c:pt idx="18">
                  <c:v>37135</c:v>
                </c:pt>
                <c:pt idx="19">
                  <c:v>37165</c:v>
                </c:pt>
                <c:pt idx="20">
                  <c:v>37196</c:v>
                </c:pt>
                <c:pt idx="21">
                  <c:v>37226</c:v>
                </c:pt>
                <c:pt idx="22">
                  <c:v>37257</c:v>
                </c:pt>
                <c:pt idx="23">
                  <c:v>37288</c:v>
                </c:pt>
                <c:pt idx="24">
                  <c:v>37316</c:v>
                </c:pt>
                <c:pt idx="25">
                  <c:v>37347</c:v>
                </c:pt>
                <c:pt idx="26">
                  <c:v>37377</c:v>
                </c:pt>
                <c:pt idx="27">
                  <c:v>37408</c:v>
                </c:pt>
                <c:pt idx="28">
                  <c:v>37438</c:v>
                </c:pt>
                <c:pt idx="29">
                  <c:v>37469</c:v>
                </c:pt>
                <c:pt idx="30">
                  <c:v>37500</c:v>
                </c:pt>
                <c:pt idx="31">
                  <c:v>37530</c:v>
                </c:pt>
                <c:pt idx="32">
                  <c:v>37561</c:v>
                </c:pt>
                <c:pt idx="33">
                  <c:v>37591</c:v>
                </c:pt>
                <c:pt idx="34">
                  <c:v>37622</c:v>
                </c:pt>
                <c:pt idx="35">
                  <c:v>37653</c:v>
                </c:pt>
                <c:pt idx="36">
                  <c:v>37681</c:v>
                </c:pt>
                <c:pt idx="37">
                  <c:v>37712</c:v>
                </c:pt>
                <c:pt idx="38">
                  <c:v>37742</c:v>
                </c:pt>
                <c:pt idx="39">
                  <c:v>37773</c:v>
                </c:pt>
                <c:pt idx="40">
                  <c:v>37803</c:v>
                </c:pt>
                <c:pt idx="41">
                  <c:v>37834</c:v>
                </c:pt>
                <c:pt idx="42">
                  <c:v>37865</c:v>
                </c:pt>
                <c:pt idx="43">
                  <c:v>37895</c:v>
                </c:pt>
                <c:pt idx="44">
                  <c:v>37926</c:v>
                </c:pt>
                <c:pt idx="45">
                  <c:v>37956</c:v>
                </c:pt>
                <c:pt idx="46">
                  <c:v>37987</c:v>
                </c:pt>
                <c:pt idx="47">
                  <c:v>38018</c:v>
                </c:pt>
                <c:pt idx="48">
                  <c:v>38047</c:v>
                </c:pt>
                <c:pt idx="49">
                  <c:v>38078</c:v>
                </c:pt>
                <c:pt idx="50">
                  <c:v>38108</c:v>
                </c:pt>
                <c:pt idx="51">
                  <c:v>38139</c:v>
                </c:pt>
                <c:pt idx="52">
                  <c:v>38169</c:v>
                </c:pt>
                <c:pt idx="53">
                  <c:v>38200</c:v>
                </c:pt>
                <c:pt idx="54">
                  <c:v>38231</c:v>
                </c:pt>
                <c:pt idx="55">
                  <c:v>38261</c:v>
                </c:pt>
                <c:pt idx="56">
                  <c:v>38292</c:v>
                </c:pt>
                <c:pt idx="57">
                  <c:v>38322</c:v>
                </c:pt>
                <c:pt idx="58">
                  <c:v>38353</c:v>
                </c:pt>
                <c:pt idx="59">
                  <c:v>38384</c:v>
                </c:pt>
                <c:pt idx="60">
                  <c:v>38412</c:v>
                </c:pt>
                <c:pt idx="61">
                  <c:v>38443</c:v>
                </c:pt>
                <c:pt idx="62">
                  <c:v>38473</c:v>
                </c:pt>
                <c:pt idx="63">
                  <c:v>38504</c:v>
                </c:pt>
                <c:pt idx="64">
                  <c:v>38534</c:v>
                </c:pt>
                <c:pt idx="65">
                  <c:v>38565</c:v>
                </c:pt>
                <c:pt idx="66">
                  <c:v>38596</c:v>
                </c:pt>
                <c:pt idx="67">
                  <c:v>38626</c:v>
                </c:pt>
                <c:pt idx="68">
                  <c:v>38657</c:v>
                </c:pt>
                <c:pt idx="69">
                  <c:v>38687</c:v>
                </c:pt>
                <c:pt idx="70">
                  <c:v>38718</c:v>
                </c:pt>
                <c:pt idx="71">
                  <c:v>38749</c:v>
                </c:pt>
                <c:pt idx="72">
                  <c:v>38777</c:v>
                </c:pt>
                <c:pt idx="73">
                  <c:v>38808</c:v>
                </c:pt>
                <c:pt idx="74">
                  <c:v>38838</c:v>
                </c:pt>
                <c:pt idx="75">
                  <c:v>38869</c:v>
                </c:pt>
                <c:pt idx="76">
                  <c:v>38899</c:v>
                </c:pt>
                <c:pt idx="77">
                  <c:v>38930</c:v>
                </c:pt>
                <c:pt idx="78">
                  <c:v>38961</c:v>
                </c:pt>
                <c:pt idx="79">
                  <c:v>38991</c:v>
                </c:pt>
                <c:pt idx="80">
                  <c:v>39022</c:v>
                </c:pt>
                <c:pt idx="81">
                  <c:v>39052</c:v>
                </c:pt>
                <c:pt idx="82">
                  <c:v>39083</c:v>
                </c:pt>
                <c:pt idx="83">
                  <c:v>39114</c:v>
                </c:pt>
                <c:pt idx="84">
                  <c:v>39142</c:v>
                </c:pt>
                <c:pt idx="85">
                  <c:v>39173</c:v>
                </c:pt>
                <c:pt idx="86">
                  <c:v>39203</c:v>
                </c:pt>
                <c:pt idx="87">
                  <c:v>39234</c:v>
                </c:pt>
                <c:pt idx="88">
                  <c:v>39264</c:v>
                </c:pt>
                <c:pt idx="89">
                  <c:v>39295</c:v>
                </c:pt>
                <c:pt idx="90">
                  <c:v>39326</c:v>
                </c:pt>
                <c:pt idx="91">
                  <c:v>39356</c:v>
                </c:pt>
                <c:pt idx="92">
                  <c:v>39387</c:v>
                </c:pt>
                <c:pt idx="93">
                  <c:v>39417</c:v>
                </c:pt>
                <c:pt idx="94">
                  <c:v>39448</c:v>
                </c:pt>
                <c:pt idx="95">
                  <c:v>39479</c:v>
                </c:pt>
                <c:pt idx="96">
                  <c:v>39508</c:v>
                </c:pt>
                <c:pt idx="97">
                  <c:v>39539</c:v>
                </c:pt>
                <c:pt idx="98">
                  <c:v>39569</c:v>
                </c:pt>
                <c:pt idx="99">
                  <c:v>39600</c:v>
                </c:pt>
                <c:pt idx="100">
                  <c:v>39630</c:v>
                </c:pt>
                <c:pt idx="101">
                  <c:v>39661</c:v>
                </c:pt>
                <c:pt idx="102">
                  <c:v>39692</c:v>
                </c:pt>
                <c:pt idx="103">
                  <c:v>39722</c:v>
                </c:pt>
                <c:pt idx="104">
                  <c:v>39753</c:v>
                </c:pt>
                <c:pt idx="105">
                  <c:v>39783</c:v>
                </c:pt>
                <c:pt idx="106">
                  <c:v>39814</c:v>
                </c:pt>
                <c:pt idx="107">
                  <c:v>39845</c:v>
                </c:pt>
                <c:pt idx="108">
                  <c:v>39873</c:v>
                </c:pt>
                <c:pt idx="109">
                  <c:v>39904</c:v>
                </c:pt>
                <c:pt idx="110">
                  <c:v>39934</c:v>
                </c:pt>
                <c:pt idx="111">
                  <c:v>39965</c:v>
                </c:pt>
                <c:pt idx="112">
                  <c:v>39995</c:v>
                </c:pt>
                <c:pt idx="113">
                  <c:v>40026</c:v>
                </c:pt>
                <c:pt idx="114">
                  <c:v>40057</c:v>
                </c:pt>
                <c:pt idx="115">
                  <c:v>40087</c:v>
                </c:pt>
                <c:pt idx="116">
                  <c:v>40118</c:v>
                </c:pt>
                <c:pt idx="117">
                  <c:v>40148</c:v>
                </c:pt>
                <c:pt idx="118">
                  <c:v>40179</c:v>
                </c:pt>
                <c:pt idx="119">
                  <c:v>40210</c:v>
                </c:pt>
                <c:pt idx="120">
                  <c:v>40238</c:v>
                </c:pt>
                <c:pt idx="121">
                  <c:v>40269</c:v>
                </c:pt>
                <c:pt idx="122">
                  <c:v>40299</c:v>
                </c:pt>
                <c:pt idx="123">
                  <c:v>40330</c:v>
                </c:pt>
                <c:pt idx="124">
                  <c:v>40360</c:v>
                </c:pt>
                <c:pt idx="125">
                  <c:v>40391</c:v>
                </c:pt>
                <c:pt idx="126">
                  <c:v>40422</c:v>
                </c:pt>
                <c:pt idx="127">
                  <c:v>40452</c:v>
                </c:pt>
                <c:pt idx="128">
                  <c:v>40483</c:v>
                </c:pt>
                <c:pt idx="129">
                  <c:v>40513</c:v>
                </c:pt>
                <c:pt idx="130">
                  <c:v>40544</c:v>
                </c:pt>
                <c:pt idx="131">
                  <c:v>40575</c:v>
                </c:pt>
                <c:pt idx="132">
                  <c:v>40603</c:v>
                </c:pt>
                <c:pt idx="133">
                  <c:v>40634</c:v>
                </c:pt>
                <c:pt idx="134">
                  <c:v>40664</c:v>
                </c:pt>
                <c:pt idx="135">
                  <c:v>40695</c:v>
                </c:pt>
                <c:pt idx="136">
                  <c:v>40725</c:v>
                </c:pt>
                <c:pt idx="137">
                  <c:v>40756</c:v>
                </c:pt>
                <c:pt idx="138">
                  <c:v>40787</c:v>
                </c:pt>
                <c:pt idx="139">
                  <c:v>40817</c:v>
                </c:pt>
                <c:pt idx="140">
                  <c:v>40848</c:v>
                </c:pt>
                <c:pt idx="141">
                  <c:v>40878</c:v>
                </c:pt>
                <c:pt idx="142">
                  <c:v>40909</c:v>
                </c:pt>
                <c:pt idx="143">
                  <c:v>40940</c:v>
                </c:pt>
                <c:pt idx="144">
                  <c:v>40969</c:v>
                </c:pt>
                <c:pt idx="145">
                  <c:v>41000</c:v>
                </c:pt>
                <c:pt idx="146">
                  <c:v>41030</c:v>
                </c:pt>
                <c:pt idx="147">
                  <c:v>41061</c:v>
                </c:pt>
                <c:pt idx="148">
                  <c:v>41091</c:v>
                </c:pt>
                <c:pt idx="149">
                  <c:v>41122</c:v>
                </c:pt>
                <c:pt idx="150">
                  <c:v>41153</c:v>
                </c:pt>
                <c:pt idx="151">
                  <c:v>41183</c:v>
                </c:pt>
                <c:pt idx="152">
                  <c:v>41214</c:v>
                </c:pt>
                <c:pt idx="153">
                  <c:v>41244</c:v>
                </c:pt>
                <c:pt idx="154">
                  <c:v>41275</c:v>
                </c:pt>
                <c:pt idx="155">
                  <c:v>41306</c:v>
                </c:pt>
                <c:pt idx="156">
                  <c:v>41334</c:v>
                </c:pt>
                <c:pt idx="157">
                  <c:v>41365</c:v>
                </c:pt>
                <c:pt idx="158">
                  <c:v>41395</c:v>
                </c:pt>
                <c:pt idx="159">
                  <c:v>41426</c:v>
                </c:pt>
                <c:pt idx="160">
                  <c:v>41456</c:v>
                </c:pt>
                <c:pt idx="161">
                  <c:v>41487</c:v>
                </c:pt>
                <c:pt idx="162">
                  <c:v>41518</c:v>
                </c:pt>
                <c:pt idx="163">
                  <c:v>41548</c:v>
                </c:pt>
                <c:pt idx="164">
                  <c:v>41579</c:v>
                </c:pt>
                <c:pt idx="165">
                  <c:v>41609</c:v>
                </c:pt>
                <c:pt idx="166">
                  <c:v>41640</c:v>
                </c:pt>
                <c:pt idx="167">
                  <c:v>41671</c:v>
                </c:pt>
                <c:pt idx="168">
                  <c:v>41699</c:v>
                </c:pt>
                <c:pt idx="169">
                  <c:v>41730</c:v>
                </c:pt>
                <c:pt idx="170">
                  <c:v>41760</c:v>
                </c:pt>
                <c:pt idx="171">
                  <c:v>41791</c:v>
                </c:pt>
                <c:pt idx="172">
                  <c:v>41821</c:v>
                </c:pt>
                <c:pt idx="173">
                  <c:v>41852</c:v>
                </c:pt>
                <c:pt idx="174">
                  <c:v>41883</c:v>
                </c:pt>
                <c:pt idx="175">
                  <c:v>41913</c:v>
                </c:pt>
                <c:pt idx="176">
                  <c:v>41944</c:v>
                </c:pt>
                <c:pt idx="177">
                  <c:v>41974</c:v>
                </c:pt>
                <c:pt idx="178">
                  <c:v>42005</c:v>
                </c:pt>
                <c:pt idx="179">
                  <c:v>42036</c:v>
                </c:pt>
                <c:pt idx="180">
                  <c:v>42064</c:v>
                </c:pt>
                <c:pt idx="181">
                  <c:v>42095</c:v>
                </c:pt>
                <c:pt idx="182">
                  <c:v>42125</c:v>
                </c:pt>
                <c:pt idx="183">
                  <c:v>42156</c:v>
                </c:pt>
                <c:pt idx="184">
                  <c:v>42186</c:v>
                </c:pt>
                <c:pt idx="185">
                  <c:v>42217</c:v>
                </c:pt>
                <c:pt idx="186">
                  <c:v>42248</c:v>
                </c:pt>
                <c:pt idx="187">
                  <c:v>42278</c:v>
                </c:pt>
                <c:pt idx="188">
                  <c:v>42309</c:v>
                </c:pt>
                <c:pt idx="189">
                  <c:v>42339</c:v>
                </c:pt>
                <c:pt idx="190">
                  <c:v>42370</c:v>
                </c:pt>
                <c:pt idx="191">
                  <c:v>42401</c:v>
                </c:pt>
                <c:pt idx="192">
                  <c:v>42430</c:v>
                </c:pt>
                <c:pt idx="193">
                  <c:v>42461</c:v>
                </c:pt>
                <c:pt idx="194">
                  <c:v>42491</c:v>
                </c:pt>
                <c:pt idx="195">
                  <c:v>42522</c:v>
                </c:pt>
                <c:pt idx="196">
                  <c:v>42552</c:v>
                </c:pt>
                <c:pt idx="197">
                  <c:v>42583</c:v>
                </c:pt>
                <c:pt idx="198">
                  <c:v>42614</c:v>
                </c:pt>
                <c:pt idx="199">
                  <c:v>42644</c:v>
                </c:pt>
                <c:pt idx="200">
                  <c:v>42675</c:v>
                </c:pt>
                <c:pt idx="201">
                  <c:v>42705</c:v>
                </c:pt>
                <c:pt idx="202">
                  <c:v>42736</c:v>
                </c:pt>
                <c:pt idx="203">
                  <c:v>42767</c:v>
                </c:pt>
                <c:pt idx="204">
                  <c:v>42795</c:v>
                </c:pt>
                <c:pt idx="205">
                  <c:v>42826</c:v>
                </c:pt>
                <c:pt idx="206">
                  <c:v>42856</c:v>
                </c:pt>
                <c:pt idx="207">
                  <c:v>42887</c:v>
                </c:pt>
                <c:pt idx="208">
                  <c:v>42917</c:v>
                </c:pt>
                <c:pt idx="209">
                  <c:v>42948</c:v>
                </c:pt>
                <c:pt idx="210">
                  <c:v>42979</c:v>
                </c:pt>
                <c:pt idx="211">
                  <c:v>43009</c:v>
                </c:pt>
                <c:pt idx="212">
                  <c:v>43040</c:v>
                </c:pt>
                <c:pt idx="213">
                  <c:v>43070</c:v>
                </c:pt>
                <c:pt idx="214">
                  <c:v>43101</c:v>
                </c:pt>
                <c:pt idx="215">
                  <c:v>43132</c:v>
                </c:pt>
                <c:pt idx="216">
                  <c:v>43160</c:v>
                </c:pt>
                <c:pt idx="217">
                  <c:v>43191</c:v>
                </c:pt>
                <c:pt idx="218">
                  <c:v>43221</c:v>
                </c:pt>
                <c:pt idx="219">
                  <c:v>43252</c:v>
                </c:pt>
                <c:pt idx="220">
                  <c:v>43282</c:v>
                </c:pt>
                <c:pt idx="221">
                  <c:v>43313</c:v>
                </c:pt>
                <c:pt idx="222">
                  <c:v>43344</c:v>
                </c:pt>
                <c:pt idx="223">
                  <c:v>43374</c:v>
                </c:pt>
                <c:pt idx="224">
                  <c:v>43405</c:v>
                </c:pt>
                <c:pt idx="225">
                  <c:v>43435</c:v>
                </c:pt>
                <c:pt idx="226">
                  <c:v>43466</c:v>
                </c:pt>
                <c:pt idx="227">
                  <c:v>43497</c:v>
                </c:pt>
              </c:numCache>
            </c:numRef>
          </c:cat>
          <c:val>
            <c:numRef>
              <c:f>'INPC y Componentes'!$F$8:$F$1650</c:f>
              <c:numCache>
                <c:formatCode>0.00</c:formatCode>
                <c:ptCount val="1643"/>
                <c:pt idx="0">
                  <c:v>6.7075427735420003</c:v>
                </c:pt>
                <c:pt idx="1">
                  <c:v>7.3078218803889996</c:v>
                </c:pt>
                <c:pt idx="2">
                  <c:v>7.9840078352569996</c:v>
                </c:pt>
                <c:pt idx="3">
                  <c:v>9.0921885000960003</c:v>
                </c:pt>
                <c:pt idx="4">
                  <c:v>8.9771097338419992</c:v>
                </c:pt>
                <c:pt idx="5">
                  <c:v>9.9839137651319998</c:v>
                </c:pt>
                <c:pt idx="6">
                  <c:v>10.403189547852</c:v>
                </c:pt>
                <c:pt idx="7">
                  <c:v>11.265367569328999</c:v>
                </c:pt>
                <c:pt idx="8">
                  <c:v>11.096143196596</c:v>
                </c:pt>
                <c:pt idx="9">
                  <c:v>12.174423530485999</c:v>
                </c:pt>
                <c:pt idx="10">
                  <c:v>10.571269049726</c:v>
                </c:pt>
                <c:pt idx="11">
                  <c:v>7.665242639923</c:v>
                </c:pt>
                <c:pt idx="12">
                  <c:v>8.1472779928429997</c:v>
                </c:pt>
                <c:pt idx="13">
                  <c:v>8.0110945280370007</c:v>
                </c:pt>
                <c:pt idx="14">
                  <c:v>7.6487933299659998</c:v>
                </c:pt>
                <c:pt idx="15">
                  <c:v>6.2136638459169999</c:v>
                </c:pt>
                <c:pt idx="16">
                  <c:v>4.0805694686110003</c:v>
                </c:pt>
                <c:pt idx="17">
                  <c:v>4.5211169565049998</c:v>
                </c:pt>
                <c:pt idx="18">
                  <c:v>5.3777636076570001</c:v>
                </c:pt>
                <c:pt idx="19">
                  <c:v>5.2388890965410004</c:v>
                </c:pt>
                <c:pt idx="20">
                  <c:v>4.5034220814830004</c:v>
                </c:pt>
                <c:pt idx="21">
                  <c:v>1.746588139842</c:v>
                </c:pt>
                <c:pt idx="22">
                  <c:v>3.8987188908650001</c:v>
                </c:pt>
                <c:pt idx="23">
                  <c:v>4.0193279370060004</c:v>
                </c:pt>
                <c:pt idx="24">
                  <c:v>4.1035995548580004</c:v>
                </c:pt>
                <c:pt idx="25">
                  <c:v>4.6493914265249998</c:v>
                </c:pt>
                <c:pt idx="26">
                  <c:v>5.0707145128580002</c:v>
                </c:pt>
                <c:pt idx="27">
                  <c:v>6.6859331125160004</c:v>
                </c:pt>
                <c:pt idx="28">
                  <c:v>9.1338167544270004</c:v>
                </c:pt>
                <c:pt idx="29">
                  <c:v>8.2574268181669996</c:v>
                </c:pt>
                <c:pt idx="30">
                  <c:v>7.1320720572239997</c:v>
                </c:pt>
                <c:pt idx="31">
                  <c:v>7.329415659785</c:v>
                </c:pt>
                <c:pt idx="32">
                  <c:v>9.7897470695109998</c:v>
                </c:pt>
                <c:pt idx="33">
                  <c:v>11.333076658903</c:v>
                </c:pt>
                <c:pt idx="34">
                  <c:v>9.2769184040319992</c:v>
                </c:pt>
                <c:pt idx="35">
                  <c:v>11.232464741172</c:v>
                </c:pt>
                <c:pt idx="36">
                  <c:v>11.923077667823</c:v>
                </c:pt>
                <c:pt idx="37">
                  <c:v>10.234580013181001</c:v>
                </c:pt>
                <c:pt idx="38">
                  <c:v>7.2797972446669998</c:v>
                </c:pt>
                <c:pt idx="39">
                  <c:v>5.6512214761759996</c:v>
                </c:pt>
                <c:pt idx="40">
                  <c:v>5.0022572211899998</c:v>
                </c:pt>
                <c:pt idx="41">
                  <c:v>4.5220184075240004</c:v>
                </c:pt>
                <c:pt idx="42">
                  <c:v>5.1861348147369997</c:v>
                </c:pt>
                <c:pt idx="43">
                  <c:v>4.884377144158</c:v>
                </c:pt>
                <c:pt idx="44">
                  <c:v>4.7023712196489997</c:v>
                </c:pt>
                <c:pt idx="45">
                  <c:v>4.3702525686089997</c:v>
                </c:pt>
                <c:pt idx="46">
                  <c:v>5.6164526075539998</c:v>
                </c:pt>
                <c:pt idx="47">
                  <c:v>7.3322495702049997</c:v>
                </c:pt>
                <c:pt idx="48">
                  <c:v>6.0640646046239999</c:v>
                </c:pt>
                <c:pt idx="49">
                  <c:v>6.015550605874</c:v>
                </c:pt>
                <c:pt idx="50">
                  <c:v>6.5522605648259997</c:v>
                </c:pt>
                <c:pt idx="51">
                  <c:v>6.3325847597509997</c:v>
                </c:pt>
                <c:pt idx="52">
                  <c:v>6.759234165764</c:v>
                </c:pt>
                <c:pt idx="53">
                  <c:v>8.6255439019539999</c:v>
                </c:pt>
                <c:pt idx="54">
                  <c:v>9.3814215062319999</c:v>
                </c:pt>
                <c:pt idx="55">
                  <c:v>10.661140173014999</c:v>
                </c:pt>
                <c:pt idx="56">
                  <c:v>10.730868669578999</c:v>
                </c:pt>
                <c:pt idx="57">
                  <c:v>9.6698519027910006</c:v>
                </c:pt>
                <c:pt idx="58">
                  <c:v>6.752283278308</c:v>
                </c:pt>
                <c:pt idx="59">
                  <c:v>5.7289725462380003</c:v>
                </c:pt>
                <c:pt idx="60">
                  <c:v>6.544151958494</c:v>
                </c:pt>
                <c:pt idx="61">
                  <c:v>8.0367216614359993</c:v>
                </c:pt>
                <c:pt idx="62">
                  <c:v>8.2443682186959997</c:v>
                </c:pt>
                <c:pt idx="63">
                  <c:v>7.1177998372089997</c:v>
                </c:pt>
                <c:pt idx="64">
                  <c:v>7.6060795705890003</c:v>
                </c:pt>
                <c:pt idx="65">
                  <c:v>5.7242975223980004</c:v>
                </c:pt>
                <c:pt idx="66">
                  <c:v>4.0607137431889999</c:v>
                </c:pt>
                <c:pt idx="67">
                  <c:v>2.184158928794</c:v>
                </c:pt>
                <c:pt idx="68">
                  <c:v>1.724865210765</c:v>
                </c:pt>
                <c:pt idx="69">
                  <c:v>3.5290787832900001</c:v>
                </c:pt>
                <c:pt idx="70">
                  <c:v>6.7401333309559996</c:v>
                </c:pt>
                <c:pt idx="71">
                  <c:v>6.136010822197</c:v>
                </c:pt>
                <c:pt idx="72">
                  <c:v>4.2566591609189999</c:v>
                </c:pt>
                <c:pt idx="73">
                  <c:v>2.7875672723710001</c:v>
                </c:pt>
                <c:pt idx="74">
                  <c:v>2.1020774232470001</c:v>
                </c:pt>
                <c:pt idx="75">
                  <c:v>2.7160700878789998</c:v>
                </c:pt>
                <c:pt idx="76">
                  <c:v>1.993162726524</c:v>
                </c:pt>
                <c:pt idx="77">
                  <c:v>3.6593502582189998</c:v>
                </c:pt>
                <c:pt idx="78">
                  <c:v>6.2268133419870004</c:v>
                </c:pt>
                <c:pt idx="79">
                  <c:v>7.1479039438339997</c:v>
                </c:pt>
                <c:pt idx="80">
                  <c:v>5.9965566911229997</c:v>
                </c:pt>
                <c:pt idx="81">
                  <c:v>5.419295703964</c:v>
                </c:pt>
                <c:pt idx="82">
                  <c:v>4.2484148833540001</c:v>
                </c:pt>
                <c:pt idx="83">
                  <c:v>4.6347046298860004</c:v>
                </c:pt>
                <c:pt idx="84">
                  <c:v>5.4058971809280001</c:v>
                </c:pt>
                <c:pt idx="85">
                  <c:v>4.9861286104009999</c:v>
                </c:pt>
                <c:pt idx="86">
                  <c:v>4.5827273759590001</c:v>
                </c:pt>
                <c:pt idx="87">
                  <c:v>4.8093008105789998</c:v>
                </c:pt>
                <c:pt idx="88">
                  <c:v>5.3469457877010003</c:v>
                </c:pt>
                <c:pt idx="89">
                  <c:v>4.5131238013089998</c:v>
                </c:pt>
                <c:pt idx="90">
                  <c:v>3.6898282474349999</c:v>
                </c:pt>
                <c:pt idx="91">
                  <c:v>3.1370234374330002</c:v>
                </c:pt>
                <c:pt idx="92">
                  <c:v>4.0716910773860002</c:v>
                </c:pt>
                <c:pt idx="93">
                  <c:v>3.3864395354669998</c:v>
                </c:pt>
                <c:pt idx="94">
                  <c:v>3.256871876555</c:v>
                </c:pt>
                <c:pt idx="95">
                  <c:v>3.1639653152779998</c:v>
                </c:pt>
                <c:pt idx="96">
                  <c:v>4.7662853442579998</c:v>
                </c:pt>
                <c:pt idx="97">
                  <c:v>5.3811676215780002</c:v>
                </c:pt>
                <c:pt idx="98">
                  <c:v>6.1824864288779997</c:v>
                </c:pt>
                <c:pt idx="99">
                  <c:v>6.8998596339420004</c:v>
                </c:pt>
                <c:pt idx="100">
                  <c:v>7.1598366288289998</c:v>
                </c:pt>
                <c:pt idx="101">
                  <c:v>7.4259661546710003</c:v>
                </c:pt>
                <c:pt idx="102">
                  <c:v>6.5925260507979999</c:v>
                </c:pt>
                <c:pt idx="103">
                  <c:v>8.0792758515309995</c:v>
                </c:pt>
                <c:pt idx="104">
                  <c:v>9.1905010066240003</c:v>
                </c:pt>
                <c:pt idx="105">
                  <c:v>9.8005165761009998</c:v>
                </c:pt>
                <c:pt idx="106">
                  <c:v>8.7201678502310003</c:v>
                </c:pt>
                <c:pt idx="107">
                  <c:v>8.2630174298330008</c:v>
                </c:pt>
                <c:pt idx="108">
                  <c:v>7.472600351543</c:v>
                </c:pt>
                <c:pt idx="109">
                  <c:v>7.9344481393460002</c:v>
                </c:pt>
                <c:pt idx="110">
                  <c:v>8.1162659602040002</c:v>
                </c:pt>
                <c:pt idx="111">
                  <c:v>7.8280254494230004</c:v>
                </c:pt>
                <c:pt idx="112">
                  <c:v>6.8386321919500004</c:v>
                </c:pt>
                <c:pt idx="113">
                  <c:v>6.1945066058989999</c:v>
                </c:pt>
                <c:pt idx="114">
                  <c:v>6.0327794413150002</c:v>
                </c:pt>
                <c:pt idx="115">
                  <c:v>4.1965630136580003</c:v>
                </c:pt>
                <c:pt idx="116">
                  <c:v>2.5640391102020001</c:v>
                </c:pt>
                <c:pt idx="117">
                  <c:v>1.718483073856</c:v>
                </c:pt>
                <c:pt idx="118">
                  <c:v>4.3807284835990004</c:v>
                </c:pt>
                <c:pt idx="119">
                  <c:v>6.133935045286</c:v>
                </c:pt>
                <c:pt idx="120">
                  <c:v>7.2733529338920002</c:v>
                </c:pt>
                <c:pt idx="121">
                  <c:v>5.3782363473309998</c:v>
                </c:pt>
                <c:pt idx="122">
                  <c:v>3.7565381970809999</c:v>
                </c:pt>
                <c:pt idx="123">
                  <c:v>3.1873077776050001</c:v>
                </c:pt>
                <c:pt idx="124">
                  <c:v>3.2769912085019999</c:v>
                </c:pt>
                <c:pt idx="125">
                  <c:v>3.6437176051360001</c:v>
                </c:pt>
                <c:pt idx="126">
                  <c:v>3.8574928295699999</c:v>
                </c:pt>
                <c:pt idx="127">
                  <c:v>5.7049055886620001</c:v>
                </c:pt>
                <c:pt idx="128">
                  <c:v>6.6072760268530004</c:v>
                </c:pt>
                <c:pt idx="129">
                  <c:v>7.085713714403</c:v>
                </c:pt>
                <c:pt idx="130">
                  <c:v>5.393964691861</c:v>
                </c:pt>
                <c:pt idx="131">
                  <c:v>4.5345641153720004</c:v>
                </c:pt>
                <c:pt idx="132">
                  <c:v>2.4648462234249999</c:v>
                </c:pt>
                <c:pt idx="133">
                  <c:v>3.896394238903</c:v>
                </c:pt>
                <c:pt idx="134">
                  <c:v>3.4500093610640001</c:v>
                </c:pt>
                <c:pt idx="135">
                  <c:v>3.341393808876</c:v>
                </c:pt>
                <c:pt idx="136">
                  <c:v>4.5080335390270001</c:v>
                </c:pt>
                <c:pt idx="137">
                  <c:v>3.8964383552130002</c:v>
                </c:pt>
                <c:pt idx="138">
                  <c:v>2.9817286937929999</c:v>
                </c:pt>
                <c:pt idx="139">
                  <c:v>3.0858071205759998</c:v>
                </c:pt>
                <c:pt idx="140">
                  <c:v>4.1333009967059997</c:v>
                </c:pt>
                <c:pt idx="141">
                  <c:v>5.3411593585060002</c:v>
                </c:pt>
                <c:pt idx="142">
                  <c:v>6.3752939517450002</c:v>
                </c:pt>
                <c:pt idx="143">
                  <c:v>5.5308679142960004</c:v>
                </c:pt>
                <c:pt idx="144">
                  <c:v>5.1231830404689997</c:v>
                </c:pt>
                <c:pt idx="145">
                  <c:v>3.485601735056</c:v>
                </c:pt>
                <c:pt idx="146">
                  <c:v>5.1488014748259996</c:v>
                </c:pt>
                <c:pt idx="147">
                  <c:v>7.261663997336</c:v>
                </c:pt>
                <c:pt idx="148">
                  <c:v>7.2952114289320003</c:v>
                </c:pt>
                <c:pt idx="149">
                  <c:v>7.5783001275449999</c:v>
                </c:pt>
                <c:pt idx="150">
                  <c:v>8.8128831721659999</c:v>
                </c:pt>
                <c:pt idx="151">
                  <c:v>8.0714067682059998</c:v>
                </c:pt>
                <c:pt idx="152">
                  <c:v>7.0935808610729998</c:v>
                </c:pt>
                <c:pt idx="153">
                  <c:v>5.7421467047289996</c:v>
                </c:pt>
                <c:pt idx="154">
                  <c:v>4.4719628150790003</c:v>
                </c:pt>
                <c:pt idx="155">
                  <c:v>5.4743919175849998</c:v>
                </c:pt>
                <c:pt idx="156">
                  <c:v>8.2911685517250007</c:v>
                </c:pt>
                <c:pt idx="157">
                  <c:v>10.320566809338001</c:v>
                </c:pt>
                <c:pt idx="158">
                  <c:v>10.556592713019</c:v>
                </c:pt>
                <c:pt idx="159">
                  <c:v>8.3879525922340008</c:v>
                </c:pt>
                <c:pt idx="160">
                  <c:v>6.6047027563410001</c:v>
                </c:pt>
                <c:pt idx="161">
                  <c:v>7.0100062040660003</c:v>
                </c:pt>
                <c:pt idx="162">
                  <c:v>6.1951632005660002</c:v>
                </c:pt>
                <c:pt idx="163">
                  <c:v>6.1824504951929997</c:v>
                </c:pt>
                <c:pt idx="164">
                  <c:v>7.0170164159270003</c:v>
                </c:pt>
                <c:pt idx="165">
                  <c:v>7.842402657589</c:v>
                </c:pt>
                <c:pt idx="166">
                  <c:v>8.5823727004729999</c:v>
                </c:pt>
                <c:pt idx="167">
                  <c:v>8.2824424434669996</c:v>
                </c:pt>
                <c:pt idx="168">
                  <c:v>6.5354997126410002</c:v>
                </c:pt>
                <c:pt idx="169">
                  <c:v>4.7475792496290001</c:v>
                </c:pt>
                <c:pt idx="170">
                  <c:v>5.1863578239869996</c:v>
                </c:pt>
                <c:pt idx="171">
                  <c:v>5.961726569274</c:v>
                </c:pt>
                <c:pt idx="172">
                  <c:v>6.8271579641690003</c:v>
                </c:pt>
                <c:pt idx="173">
                  <c:v>6.7182708744120001</c:v>
                </c:pt>
                <c:pt idx="174">
                  <c:v>7.1119588300640002</c:v>
                </c:pt>
                <c:pt idx="175">
                  <c:v>7.5060565081170001</c:v>
                </c:pt>
                <c:pt idx="176">
                  <c:v>6.7763144885479996</c:v>
                </c:pt>
                <c:pt idx="177">
                  <c:v>6.6991037192449996</c:v>
                </c:pt>
                <c:pt idx="178">
                  <c:v>5.3383649789160001</c:v>
                </c:pt>
                <c:pt idx="179">
                  <c:v>4.8839859296480004</c:v>
                </c:pt>
                <c:pt idx="180">
                  <c:v>5.292432840839</c:v>
                </c:pt>
                <c:pt idx="181">
                  <c:v>5.4633403420639999</c:v>
                </c:pt>
                <c:pt idx="182">
                  <c:v>4.6431485542289996</c:v>
                </c:pt>
                <c:pt idx="183">
                  <c:v>4.633665127534</c:v>
                </c:pt>
                <c:pt idx="184">
                  <c:v>4.1241442964940003</c:v>
                </c:pt>
                <c:pt idx="185">
                  <c:v>3.5125321367639999</c:v>
                </c:pt>
                <c:pt idx="186">
                  <c:v>2.9639267775299998</c:v>
                </c:pt>
                <c:pt idx="187">
                  <c:v>2.524979757419</c:v>
                </c:pt>
                <c:pt idx="188">
                  <c:v>1.8430268870140001</c:v>
                </c:pt>
                <c:pt idx="189">
                  <c:v>1.276251160675</c:v>
                </c:pt>
                <c:pt idx="190">
                  <c:v>2.5222468078250002</c:v>
                </c:pt>
                <c:pt idx="191">
                  <c:v>3.49382085369</c:v>
                </c:pt>
                <c:pt idx="192">
                  <c:v>2.1164916182629998</c:v>
                </c:pt>
                <c:pt idx="193">
                  <c:v>1.659574361922</c:v>
                </c:pt>
                <c:pt idx="194">
                  <c:v>1.547744809993</c:v>
                </c:pt>
                <c:pt idx="195">
                  <c:v>1.1555817183579999</c:v>
                </c:pt>
                <c:pt idx="196">
                  <c:v>1.6461385320240001</c:v>
                </c:pt>
                <c:pt idx="197">
                  <c:v>1.987633091665</c:v>
                </c:pt>
                <c:pt idx="198">
                  <c:v>2.652625385526</c:v>
                </c:pt>
                <c:pt idx="199">
                  <c:v>2.9532598018049998</c:v>
                </c:pt>
                <c:pt idx="200">
                  <c:v>3.3414816660670001</c:v>
                </c:pt>
                <c:pt idx="201">
                  <c:v>3.1263239621999999</c:v>
                </c:pt>
                <c:pt idx="202">
                  <c:v>7.3991860094910002</c:v>
                </c:pt>
                <c:pt idx="203">
                  <c:v>6.7088696245200001</c:v>
                </c:pt>
                <c:pt idx="204">
                  <c:v>8.0239017559610009</c:v>
                </c:pt>
                <c:pt idx="205">
                  <c:v>9.2498471387529992</c:v>
                </c:pt>
                <c:pt idx="206">
                  <c:v>10.603551237534999</c:v>
                </c:pt>
                <c:pt idx="207">
                  <c:v>11.09211327553</c:v>
                </c:pt>
                <c:pt idx="208">
                  <c:v>11.271739327633</c:v>
                </c:pt>
                <c:pt idx="209">
                  <c:v>11.984296254130999</c:v>
                </c:pt>
                <c:pt idx="210">
                  <c:v>11.279407017053</c:v>
                </c:pt>
                <c:pt idx="211">
                  <c:v>11.401788332338</c:v>
                </c:pt>
                <c:pt idx="212">
                  <c:v>11.97300783191</c:v>
                </c:pt>
                <c:pt idx="213">
                  <c:v>12.621131109033</c:v>
                </c:pt>
                <c:pt idx="214">
                  <c:v>8.4396254977830001</c:v>
                </c:pt>
                <c:pt idx="215">
                  <c:v>8.4912290335660003</c:v>
                </c:pt>
                <c:pt idx="216">
                  <c:v>8.0270896801159992</c:v>
                </c:pt>
                <c:pt idx="217">
                  <c:v>7.0713450732140002</c:v>
                </c:pt>
                <c:pt idx="218">
                  <c:v>6.9879395591620002</c:v>
                </c:pt>
                <c:pt idx="219">
                  <c:v>7.7916771163989997</c:v>
                </c:pt>
                <c:pt idx="220">
                  <c:v>8.3814612638519996</c:v>
                </c:pt>
                <c:pt idx="221">
                  <c:v>8.8021172100990004</c:v>
                </c:pt>
                <c:pt idx="222">
                  <c:v>9.150411611749</c:v>
                </c:pt>
                <c:pt idx="223">
                  <c:v>8.4990813438129997</c:v>
                </c:pt>
                <c:pt idx="224">
                  <c:v>8.0727173955199998</c:v>
                </c:pt>
                <c:pt idx="225">
                  <c:v>8.3985017457429993</c:v>
                </c:pt>
                <c:pt idx="226">
                  <c:v>6.8077764553489999</c:v>
                </c:pt>
                <c:pt idx="227">
                  <c:v>5.2529539129089997</c:v>
                </c:pt>
              </c:numCache>
            </c:numRef>
          </c:val>
          <c:smooth val="0"/>
          <c:extLst>
            <c:ext xmlns:c16="http://schemas.microsoft.com/office/drawing/2014/chart" uri="{C3380CC4-5D6E-409C-BE32-E72D297353CC}">
              <c16:uniqueId val="{00000000-5758-4603-B396-ECE28A7926DC}"/>
            </c:ext>
          </c:extLst>
        </c:ser>
        <c:ser>
          <c:idx val="1"/>
          <c:order val="1"/>
          <c:tx>
            <c:strRef>
              <c:f>'INPC y Componentes'!$H$7</c:f>
              <c:strCache>
                <c:ptCount val="1"/>
              </c:strCache>
            </c:strRef>
          </c:tx>
          <c:spPr>
            <a:ln w="31750">
              <a:solidFill>
                <a:srgbClr val="FF0000"/>
              </a:solidFill>
              <a:prstDash val="dash"/>
            </a:ln>
          </c:spPr>
          <c:marker>
            <c:symbol val="none"/>
          </c:marker>
          <c:cat>
            <c:numRef>
              <c:f>'INPC y Componentes'!$C$8:$C$1650</c:f>
              <c:numCache>
                <c:formatCode>mmm\-yy</c:formatCode>
                <c:ptCount val="1643"/>
                <c:pt idx="0">
                  <c:v>36586</c:v>
                </c:pt>
                <c:pt idx="1">
                  <c:v>36617</c:v>
                </c:pt>
                <c:pt idx="2">
                  <c:v>36647</c:v>
                </c:pt>
                <c:pt idx="3">
                  <c:v>36678</c:v>
                </c:pt>
                <c:pt idx="4">
                  <c:v>36708</c:v>
                </c:pt>
                <c:pt idx="5">
                  <c:v>36739</c:v>
                </c:pt>
                <c:pt idx="6">
                  <c:v>36770</c:v>
                </c:pt>
                <c:pt idx="7">
                  <c:v>36800</c:v>
                </c:pt>
                <c:pt idx="8">
                  <c:v>36831</c:v>
                </c:pt>
                <c:pt idx="9">
                  <c:v>36861</c:v>
                </c:pt>
                <c:pt idx="10">
                  <c:v>36892</c:v>
                </c:pt>
                <c:pt idx="11">
                  <c:v>36923</c:v>
                </c:pt>
                <c:pt idx="12">
                  <c:v>36951</c:v>
                </c:pt>
                <c:pt idx="13">
                  <c:v>36982</c:v>
                </c:pt>
                <c:pt idx="14">
                  <c:v>37012</c:v>
                </c:pt>
                <c:pt idx="15">
                  <c:v>37043</c:v>
                </c:pt>
                <c:pt idx="16">
                  <c:v>37073</c:v>
                </c:pt>
                <c:pt idx="17">
                  <c:v>37104</c:v>
                </c:pt>
                <c:pt idx="18">
                  <c:v>37135</c:v>
                </c:pt>
                <c:pt idx="19">
                  <c:v>37165</c:v>
                </c:pt>
                <c:pt idx="20">
                  <c:v>37196</c:v>
                </c:pt>
                <c:pt idx="21">
                  <c:v>37226</c:v>
                </c:pt>
                <c:pt idx="22">
                  <c:v>37257</c:v>
                </c:pt>
                <c:pt idx="23">
                  <c:v>37288</c:v>
                </c:pt>
                <c:pt idx="24">
                  <c:v>37316</c:v>
                </c:pt>
                <c:pt idx="25">
                  <c:v>37347</c:v>
                </c:pt>
                <c:pt idx="26">
                  <c:v>37377</c:v>
                </c:pt>
                <c:pt idx="27">
                  <c:v>37408</c:v>
                </c:pt>
                <c:pt idx="28">
                  <c:v>37438</c:v>
                </c:pt>
                <c:pt idx="29">
                  <c:v>37469</c:v>
                </c:pt>
                <c:pt idx="30">
                  <c:v>37500</c:v>
                </c:pt>
                <c:pt idx="31">
                  <c:v>37530</c:v>
                </c:pt>
                <c:pt idx="32">
                  <c:v>37561</c:v>
                </c:pt>
                <c:pt idx="33">
                  <c:v>37591</c:v>
                </c:pt>
                <c:pt idx="34">
                  <c:v>37622</c:v>
                </c:pt>
                <c:pt idx="35">
                  <c:v>37653</c:v>
                </c:pt>
                <c:pt idx="36">
                  <c:v>37681</c:v>
                </c:pt>
                <c:pt idx="37">
                  <c:v>37712</c:v>
                </c:pt>
                <c:pt idx="38">
                  <c:v>37742</c:v>
                </c:pt>
                <c:pt idx="39">
                  <c:v>37773</c:v>
                </c:pt>
                <c:pt idx="40">
                  <c:v>37803</c:v>
                </c:pt>
                <c:pt idx="41">
                  <c:v>37834</c:v>
                </c:pt>
                <c:pt idx="42">
                  <c:v>37865</c:v>
                </c:pt>
                <c:pt idx="43">
                  <c:v>37895</c:v>
                </c:pt>
                <c:pt idx="44">
                  <c:v>37926</c:v>
                </c:pt>
                <c:pt idx="45">
                  <c:v>37956</c:v>
                </c:pt>
                <c:pt idx="46">
                  <c:v>37987</c:v>
                </c:pt>
                <c:pt idx="47">
                  <c:v>38018</c:v>
                </c:pt>
                <c:pt idx="48">
                  <c:v>38047</c:v>
                </c:pt>
                <c:pt idx="49">
                  <c:v>38078</c:v>
                </c:pt>
                <c:pt idx="50">
                  <c:v>38108</c:v>
                </c:pt>
                <c:pt idx="51">
                  <c:v>38139</c:v>
                </c:pt>
                <c:pt idx="52">
                  <c:v>38169</c:v>
                </c:pt>
                <c:pt idx="53">
                  <c:v>38200</c:v>
                </c:pt>
                <c:pt idx="54">
                  <c:v>38231</c:v>
                </c:pt>
                <c:pt idx="55">
                  <c:v>38261</c:v>
                </c:pt>
                <c:pt idx="56">
                  <c:v>38292</c:v>
                </c:pt>
                <c:pt idx="57">
                  <c:v>38322</c:v>
                </c:pt>
                <c:pt idx="58">
                  <c:v>38353</c:v>
                </c:pt>
                <c:pt idx="59">
                  <c:v>38384</c:v>
                </c:pt>
                <c:pt idx="60">
                  <c:v>38412</c:v>
                </c:pt>
                <c:pt idx="61">
                  <c:v>38443</c:v>
                </c:pt>
                <c:pt idx="62">
                  <c:v>38473</c:v>
                </c:pt>
                <c:pt idx="63">
                  <c:v>38504</c:v>
                </c:pt>
                <c:pt idx="64">
                  <c:v>38534</c:v>
                </c:pt>
                <c:pt idx="65">
                  <c:v>38565</c:v>
                </c:pt>
                <c:pt idx="66">
                  <c:v>38596</c:v>
                </c:pt>
                <c:pt idx="67">
                  <c:v>38626</c:v>
                </c:pt>
                <c:pt idx="68">
                  <c:v>38657</c:v>
                </c:pt>
                <c:pt idx="69">
                  <c:v>38687</c:v>
                </c:pt>
                <c:pt idx="70">
                  <c:v>38718</c:v>
                </c:pt>
                <c:pt idx="71">
                  <c:v>38749</c:v>
                </c:pt>
                <c:pt idx="72">
                  <c:v>38777</c:v>
                </c:pt>
                <c:pt idx="73">
                  <c:v>38808</c:v>
                </c:pt>
                <c:pt idx="74">
                  <c:v>38838</c:v>
                </c:pt>
                <c:pt idx="75">
                  <c:v>38869</c:v>
                </c:pt>
                <c:pt idx="76">
                  <c:v>38899</c:v>
                </c:pt>
                <c:pt idx="77">
                  <c:v>38930</c:v>
                </c:pt>
                <c:pt idx="78">
                  <c:v>38961</c:v>
                </c:pt>
                <c:pt idx="79">
                  <c:v>38991</c:v>
                </c:pt>
                <c:pt idx="80">
                  <c:v>39022</c:v>
                </c:pt>
                <c:pt idx="81">
                  <c:v>39052</c:v>
                </c:pt>
                <c:pt idx="82">
                  <c:v>39083</c:v>
                </c:pt>
                <c:pt idx="83">
                  <c:v>39114</c:v>
                </c:pt>
                <c:pt idx="84">
                  <c:v>39142</c:v>
                </c:pt>
                <c:pt idx="85">
                  <c:v>39173</c:v>
                </c:pt>
                <c:pt idx="86">
                  <c:v>39203</c:v>
                </c:pt>
                <c:pt idx="87">
                  <c:v>39234</c:v>
                </c:pt>
                <c:pt idx="88">
                  <c:v>39264</c:v>
                </c:pt>
                <c:pt idx="89">
                  <c:v>39295</c:v>
                </c:pt>
                <c:pt idx="90">
                  <c:v>39326</c:v>
                </c:pt>
                <c:pt idx="91">
                  <c:v>39356</c:v>
                </c:pt>
                <c:pt idx="92">
                  <c:v>39387</c:v>
                </c:pt>
                <c:pt idx="93">
                  <c:v>39417</c:v>
                </c:pt>
                <c:pt idx="94">
                  <c:v>39448</c:v>
                </c:pt>
                <c:pt idx="95">
                  <c:v>39479</c:v>
                </c:pt>
                <c:pt idx="96">
                  <c:v>39508</c:v>
                </c:pt>
                <c:pt idx="97">
                  <c:v>39539</c:v>
                </c:pt>
                <c:pt idx="98">
                  <c:v>39569</c:v>
                </c:pt>
                <c:pt idx="99">
                  <c:v>39600</c:v>
                </c:pt>
                <c:pt idx="100">
                  <c:v>39630</c:v>
                </c:pt>
                <c:pt idx="101">
                  <c:v>39661</c:v>
                </c:pt>
                <c:pt idx="102">
                  <c:v>39692</c:v>
                </c:pt>
                <c:pt idx="103">
                  <c:v>39722</c:v>
                </c:pt>
                <c:pt idx="104">
                  <c:v>39753</c:v>
                </c:pt>
                <c:pt idx="105">
                  <c:v>39783</c:v>
                </c:pt>
                <c:pt idx="106">
                  <c:v>39814</c:v>
                </c:pt>
                <c:pt idx="107">
                  <c:v>39845</c:v>
                </c:pt>
                <c:pt idx="108">
                  <c:v>39873</c:v>
                </c:pt>
                <c:pt idx="109">
                  <c:v>39904</c:v>
                </c:pt>
                <c:pt idx="110">
                  <c:v>39934</c:v>
                </c:pt>
                <c:pt idx="111">
                  <c:v>39965</c:v>
                </c:pt>
                <c:pt idx="112">
                  <c:v>39995</c:v>
                </c:pt>
                <c:pt idx="113">
                  <c:v>40026</c:v>
                </c:pt>
                <c:pt idx="114">
                  <c:v>40057</c:v>
                </c:pt>
                <c:pt idx="115">
                  <c:v>40087</c:v>
                </c:pt>
                <c:pt idx="116">
                  <c:v>40118</c:v>
                </c:pt>
                <c:pt idx="117">
                  <c:v>40148</c:v>
                </c:pt>
                <c:pt idx="118">
                  <c:v>40179</c:v>
                </c:pt>
                <c:pt idx="119">
                  <c:v>40210</c:v>
                </c:pt>
                <c:pt idx="120">
                  <c:v>40238</c:v>
                </c:pt>
                <c:pt idx="121">
                  <c:v>40269</c:v>
                </c:pt>
                <c:pt idx="122">
                  <c:v>40299</c:v>
                </c:pt>
                <c:pt idx="123">
                  <c:v>40330</c:v>
                </c:pt>
                <c:pt idx="124">
                  <c:v>40360</c:v>
                </c:pt>
                <c:pt idx="125">
                  <c:v>40391</c:v>
                </c:pt>
                <c:pt idx="126">
                  <c:v>40422</c:v>
                </c:pt>
                <c:pt idx="127">
                  <c:v>40452</c:v>
                </c:pt>
                <c:pt idx="128">
                  <c:v>40483</c:v>
                </c:pt>
                <c:pt idx="129">
                  <c:v>40513</c:v>
                </c:pt>
                <c:pt idx="130">
                  <c:v>40544</c:v>
                </c:pt>
                <c:pt idx="131">
                  <c:v>40575</c:v>
                </c:pt>
                <c:pt idx="132">
                  <c:v>40603</c:v>
                </c:pt>
                <c:pt idx="133">
                  <c:v>40634</c:v>
                </c:pt>
                <c:pt idx="134">
                  <c:v>40664</c:v>
                </c:pt>
                <c:pt idx="135">
                  <c:v>40695</c:v>
                </c:pt>
                <c:pt idx="136">
                  <c:v>40725</c:v>
                </c:pt>
                <c:pt idx="137">
                  <c:v>40756</c:v>
                </c:pt>
                <c:pt idx="138">
                  <c:v>40787</c:v>
                </c:pt>
                <c:pt idx="139">
                  <c:v>40817</c:v>
                </c:pt>
                <c:pt idx="140">
                  <c:v>40848</c:v>
                </c:pt>
                <c:pt idx="141">
                  <c:v>40878</c:v>
                </c:pt>
                <c:pt idx="142">
                  <c:v>40909</c:v>
                </c:pt>
                <c:pt idx="143">
                  <c:v>40940</c:v>
                </c:pt>
                <c:pt idx="144">
                  <c:v>40969</c:v>
                </c:pt>
                <c:pt idx="145">
                  <c:v>41000</c:v>
                </c:pt>
                <c:pt idx="146">
                  <c:v>41030</c:v>
                </c:pt>
                <c:pt idx="147">
                  <c:v>41061</c:v>
                </c:pt>
                <c:pt idx="148">
                  <c:v>41091</c:v>
                </c:pt>
                <c:pt idx="149">
                  <c:v>41122</c:v>
                </c:pt>
                <c:pt idx="150">
                  <c:v>41153</c:v>
                </c:pt>
                <c:pt idx="151">
                  <c:v>41183</c:v>
                </c:pt>
                <c:pt idx="152">
                  <c:v>41214</c:v>
                </c:pt>
                <c:pt idx="153">
                  <c:v>41244</c:v>
                </c:pt>
                <c:pt idx="154">
                  <c:v>41275</c:v>
                </c:pt>
                <c:pt idx="155">
                  <c:v>41306</c:v>
                </c:pt>
                <c:pt idx="156">
                  <c:v>41334</c:v>
                </c:pt>
                <c:pt idx="157">
                  <c:v>41365</c:v>
                </c:pt>
                <c:pt idx="158">
                  <c:v>41395</c:v>
                </c:pt>
                <c:pt idx="159">
                  <c:v>41426</c:v>
                </c:pt>
                <c:pt idx="160">
                  <c:v>41456</c:v>
                </c:pt>
                <c:pt idx="161">
                  <c:v>41487</c:v>
                </c:pt>
                <c:pt idx="162">
                  <c:v>41518</c:v>
                </c:pt>
                <c:pt idx="163">
                  <c:v>41548</c:v>
                </c:pt>
                <c:pt idx="164">
                  <c:v>41579</c:v>
                </c:pt>
                <c:pt idx="165">
                  <c:v>41609</c:v>
                </c:pt>
                <c:pt idx="166">
                  <c:v>41640</c:v>
                </c:pt>
                <c:pt idx="167">
                  <c:v>41671</c:v>
                </c:pt>
                <c:pt idx="168">
                  <c:v>41699</c:v>
                </c:pt>
                <c:pt idx="169">
                  <c:v>41730</c:v>
                </c:pt>
                <c:pt idx="170">
                  <c:v>41760</c:v>
                </c:pt>
                <c:pt idx="171">
                  <c:v>41791</c:v>
                </c:pt>
                <c:pt idx="172">
                  <c:v>41821</c:v>
                </c:pt>
                <c:pt idx="173">
                  <c:v>41852</c:v>
                </c:pt>
                <c:pt idx="174">
                  <c:v>41883</c:v>
                </c:pt>
                <c:pt idx="175">
                  <c:v>41913</c:v>
                </c:pt>
                <c:pt idx="176">
                  <c:v>41944</c:v>
                </c:pt>
                <c:pt idx="177">
                  <c:v>41974</c:v>
                </c:pt>
                <c:pt idx="178">
                  <c:v>42005</c:v>
                </c:pt>
                <c:pt idx="179">
                  <c:v>42036</c:v>
                </c:pt>
                <c:pt idx="180">
                  <c:v>42064</c:v>
                </c:pt>
                <c:pt idx="181">
                  <c:v>42095</c:v>
                </c:pt>
                <c:pt idx="182">
                  <c:v>42125</c:v>
                </c:pt>
                <c:pt idx="183">
                  <c:v>42156</c:v>
                </c:pt>
                <c:pt idx="184">
                  <c:v>42186</c:v>
                </c:pt>
                <c:pt idx="185">
                  <c:v>42217</c:v>
                </c:pt>
                <c:pt idx="186">
                  <c:v>42248</c:v>
                </c:pt>
                <c:pt idx="187">
                  <c:v>42278</c:v>
                </c:pt>
                <c:pt idx="188">
                  <c:v>42309</c:v>
                </c:pt>
                <c:pt idx="189">
                  <c:v>42339</c:v>
                </c:pt>
                <c:pt idx="190">
                  <c:v>42370</c:v>
                </c:pt>
                <c:pt idx="191">
                  <c:v>42401</c:v>
                </c:pt>
                <c:pt idx="192">
                  <c:v>42430</c:v>
                </c:pt>
                <c:pt idx="193">
                  <c:v>42461</c:v>
                </c:pt>
                <c:pt idx="194">
                  <c:v>42491</c:v>
                </c:pt>
                <c:pt idx="195">
                  <c:v>42522</c:v>
                </c:pt>
                <c:pt idx="196">
                  <c:v>42552</c:v>
                </c:pt>
                <c:pt idx="197">
                  <c:v>42583</c:v>
                </c:pt>
                <c:pt idx="198">
                  <c:v>42614</c:v>
                </c:pt>
                <c:pt idx="199">
                  <c:v>42644</c:v>
                </c:pt>
                <c:pt idx="200">
                  <c:v>42675</c:v>
                </c:pt>
                <c:pt idx="201">
                  <c:v>42705</c:v>
                </c:pt>
                <c:pt idx="202">
                  <c:v>42736</c:v>
                </c:pt>
                <c:pt idx="203">
                  <c:v>42767</c:v>
                </c:pt>
                <c:pt idx="204">
                  <c:v>42795</c:v>
                </c:pt>
                <c:pt idx="205">
                  <c:v>42826</c:v>
                </c:pt>
                <c:pt idx="206">
                  <c:v>42856</c:v>
                </c:pt>
                <c:pt idx="207">
                  <c:v>42887</c:v>
                </c:pt>
                <c:pt idx="208">
                  <c:v>42917</c:v>
                </c:pt>
                <c:pt idx="209">
                  <c:v>42948</c:v>
                </c:pt>
                <c:pt idx="210">
                  <c:v>42979</c:v>
                </c:pt>
                <c:pt idx="211">
                  <c:v>43009</c:v>
                </c:pt>
                <c:pt idx="212">
                  <c:v>43040</c:v>
                </c:pt>
                <c:pt idx="213">
                  <c:v>43070</c:v>
                </c:pt>
                <c:pt idx="214">
                  <c:v>43101</c:v>
                </c:pt>
                <c:pt idx="215">
                  <c:v>43132</c:v>
                </c:pt>
                <c:pt idx="216">
                  <c:v>43160</c:v>
                </c:pt>
                <c:pt idx="217">
                  <c:v>43191</c:v>
                </c:pt>
                <c:pt idx="218">
                  <c:v>43221</c:v>
                </c:pt>
                <c:pt idx="219">
                  <c:v>43252</c:v>
                </c:pt>
                <c:pt idx="220">
                  <c:v>43282</c:v>
                </c:pt>
                <c:pt idx="221">
                  <c:v>43313</c:v>
                </c:pt>
                <c:pt idx="222">
                  <c:v>43344</c:v>
                </c:pt>
                <c:pt idx="223">
                  <c:v>43374</c:v>
                </c:pt>
                <c:pt idx="224">
                  <c:v>43405</c:v>
                </c:pt>
                <c:pt idx="225">
                  <c:v>43435</c:v>
                </c:pt>
                <c:pt idx="226">
                  <c:v>43466</c:v>
                </c:pt>
                <c:pt idx="227">
                  <c:v>43497</c:v>
                </c:pt>
              </c:numCache>
            </c:numRef>
          </c:cat>
          <c:val>
            <c:numRef>
              <c:f>'INPC y Componentes'!$H$8:$H$1650</c:f>
              <c:numCache>
                <c:formatCode>0</c:formatCode>
                <c:ptCount val="1643"/>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2</c:v>
                </c:pt>
                <c:pt idx="35">
                  <c:v>2</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2</c:v>
                </c:pt>
                <c:pt idx="99">
                  <c:v>2</c:v>
                </c:pt>
                <c:pt idx="100">
                  <c:v>2</c:v>
                </c:pt>
                <c:pt idx="101">
                  <c:v>2</c:v>
                </c:pt>
                <c:pt idx="102">
                  <c:v>2</c:v>
                </c:pt>
                <c:pt idx="103">
                  <c:v>2</c:v>
                </c:pt>
                <c:pt idx="104">
                  <c:v>2</c:v>
                </c:pt>
                <c:pt idx="105">
                  <c:v>2</c:v>
                </c:pt>
                <c:pt idx="106">
                  <c:v>2</c:v>
                </c:pt>
                <c:pt idx="107">
                  <c:v>2</c:v>
                </c:pt>
                <c:pt idx="108">
                  <c:v>2</c:v>
                </c:pt>
                <c:pt idx="109">
                  <c:v>2</c:v>
                </c:pt>
                <c:pt idx="110">
                  <c:v>2</c:v>
                </c:pt>
                <c:pt idx="111">
                  <c:v>2</c:v>
                </c:pt>
                <c:pt idx="112">
                  <c:v>2</c:v>
                </c:pt>
                <c:pt idx="113">
                  <c:v>2</c:v>
                </c:pt>
                <c:pt idx="114">
                  <c:v>2</c:v>
                </c:pt>
                <c:pt idx="115">
                  <c:v>2</c:v>
                </c:pt>
                <c:pt idx="116">
                  <c:v>2</c:v>
                </c:pt>
                <c:pt idx="117">
                  <c:v>2</c:v>
                </c:pt>
                <c:pt idx="118">
                  <c:v>2</c:v>
                </c:pt>
                <c:pt idx="119">
                  <c:v>2</c:v>
                </c:pt>
                <c:pt idx="120">
                  <c:v>2</c:v>
                </c:pt>
                <c:pt idx="121">
                  <c:v>2</c:v>
                </c:pt>
                <c:pt idx="122">
                  <c:v>2</c:v>
                </c:pt>
                <c:pt idx="123">
                  <c:v>2</c:v>
                </c:pt>
                <c:pt idx="124">
                  <c:v>2</c:v>
                </c:pt>
                <c:pt idx="125">
                  <c:v>2</c:v>
                </c:pt>
                <c:pt idx="126">
                  <c:v>2</c:v>
                </c:pt>
                <c:pt idx="127">
                  <c:v>2</c:v>
                </c:pt>
                <c:pt idx="128">
                  <c:v>2</c:v>
                </c:pt>
                <c:pt idx="129">
                  <c:v>2</c:v>
                </c:pt>
                <c:pt idx="130">
                  <c:v>2</c:v>
                </c:pt>
                <c:pt idx="131">
                  <c:v>2</c:v>
                </c:pt>
                <c:pt idx="132">
                  <c:v>2</c:v>
                </c:pt>
                <c:pt idx="133">
                  <c:v>2</c:v>
                </c:pt>
                <c:pt idx="134">
                  <c:v>2</c:v>
                </c:pt>
                <c:pt idx="135">
                  <c:v>2</c:v>
                </c:pt>
                <c:pt idx="136">
                  <c:v>2</c:v>
                </c:pt>
                <c:pt idx="137">
                  <c:v>2</c:v>
                </c:pt>
                <c:pt idx="138">
                  <c:v>2</c:v>
                </c:pt>
                <c:pt idx="139">
                  <c:v>2</c:v>
                </c:pt>
                <c:pt idx="140">
                  <c:v>2</c:v>
                </c:pt>
                <c:pt idx="141">
                  <c:v>2</c:v>
                </c:pt>
                <c:pt idx="142">
                  <c:v>2</c:v>
                </c:pt>
                <c:pt idx="143">
                  <c:v>2</c:v>
                </c:pt>
                <c:pt idx="144">
                  <c:v>2</c:v>
                </c:pt>
                <c:pt idx="145">
                  <c:v>2</c:v>
                </c:pt>
                <c:pt idx="146">
                  <c:v>2</c:v>
                </c:pt>
                <c:pt idx="147">
                  <c:v>2</c:v>
                </c:pt>
                <c:pt idx="148">
                  <c:v>2</c:v>
                </c:pt>
                <c:pt idx="149">
                  <c:v>2</c:v>
                </c:pt>
                <c:pt idx="150">
                  <c:v>2</c:v>
                </c:pt>
                <c:pt idx="151">
                  <c:v>2</c:v>
                </c:pt>
                <c:pt idx="152">
                  <c:v>2</c:v>
                </c:pt>
                <c:pt idx="153">
                  <c:v>2</c:v>
                </c:pt>
                <c:pt idx="154">
                  <c:v>2</c:v>
                </c:pt>
                <c:pt idx="155">
                  <c:v>2</c:v>
                </c:pt>
                <c:pt idx="156">
                  <c:v>2</c:v>
                </c:pt>
                <c:pt idx="157">
                  <c:v>2</c:v>
                </c:pt>
                <c:pt idx="158">
                  <c:v>2</c:v>
                </c:pt>
                <c:pt idx="159">
                  <c:v>2</c:v>
                </c:pt>
                <c:pt idx="160">
                  <c:v>2</c:v>
                </c:pt>
                <c:pt idx="161">
                  <c:v>2</c:v>
                </c:pt>
                <c:pt idx="162">
                  <c:v>2</c:v>
                </c:pt>
                <c:pt idx="163">
                  <c:v>2</c:v>
                </c:pt>
                <c:pt idx="164">
                  <c:v>2</c:v>
                </c:pt>
                <c:pt idx="165">
                  <c:v>2</c:v>
                </c:pt>
                <c:pt idx="166">
                  <c:v>2</c:v>
                </c:pt>
                <c:pt idx="167">
                  <c:v>2</c:v>
                </c:pt>
                <c:pt idx="168">
                  <c:v>2</c:v>
                </c:pt>
                <c:pt idx="169">
                  <c:v>2</c:v>
                </c:pt>
                <c:pt idx="170">
                  <c:v>2</c:v>
                </c:pt>
                <c:pt idx="171">
                  <c:v>2</c:v>
                </c:pt>
                <c:pt idx="172">
                  <c:v>2</c:v>
                </c:pt>
                <c:pt idx="173">
                  <c:v>2</c:v>
                </c:pt>
                <c:pt idx="174">
                  <c:v>2</c:v>
                </c:pt>
                <c:pt idx="175">
                  <c:v>2</c:v>
                </c:pt>
                <c:pt idx="176">
                  <c:v>2</c:v>
                </c:pt>
                <c:pt idx="177">
                  <c:v>2</c:v>
                </c:pt>
                <c:pt idx="178">
                  <c:v>2</c:v>
                </c:pt>
                <c:pt idx="179">
                  <c:v>2</c:v>
                </c:pt>
                <c:pt idx="180">
                  <c:v>2</c:v>
                </c:pt>
                <c:pt idx="181">
                  <c:v>2</c:v>
                </c:pt>
                <c:pt idx="182">
                  <c:v>2</c:v>
                </c:pt>
                <c:pt idx="183">
                  <c:v>2</c:v>
                </c:pt>
                <c:pt idx="184">
                  <c:v>2</c:v>
                </c:pt>
                <c:pt idx="185">
                  <c:v>2</c:v>
                </c:pt>
                <c:pt idx="186">
                  <c:v>2</c:v>
                </c:pt>
                <c:pt idx="187">
                  <c:v>2</c:v>
                </c:pt>
                <c:pt idx="188">
                  <c:v>2</c:v>
                </c:pt>
                <c:pt idx="189">
                  <c:v>2</c:v>
                </c:pt>
                <c:pt idx="190">
                  <c:v>2</c:v>
                </c:pt>
                <c:pt idx="191">
                  <c:v>2</c:v>
                </c:pt>
                <c:pt idx="192">
                  <c:v>2</c:v>
                </c:pt>
                <c:pt idx="193">
                  <c:v>2</c:v>
                </c:pt>
                <c:pt idx="194">
                  <c:v>2</c:v>
                </c:pt>
                <c:pt idx="195">
                  <c:v>2</c:v>
                </c:pt>
                <c:pt idx="196">
                  <c:v>2</c:v>
                </c:pt>
                <c:pt idx="197">
                  <c:v>2</c:v>
                </c:pt>
                <c:pt idx="198">
                  <c:v>2</c:v>
                </c:pt>
                <c:pt idx="199">
                  <c:v>2</c:v>
                </c:pt>
                <c:pt idx="200">
                  <c:v>2</c:v>
                </c:pt>
                <c:pt idx="201">
                  <c:v>2</c:v>
                </c:pt>
                <c:pt idx="202">
                  <c:v>2</c:v>
                </c:pt>
                <c:pt idx="203">
                  <c:v>2</c:v>
                </c:pt>
                <c:pt idx="204">
                  <c:v>2</c:v>
                </c:pt>
                <c:pt idx="205">
                  <c:v>2</c:v>
                </c:pt>
                <c:pt idx="206">
                  <c:v>2</c:v>
                </c:pt>
                <c:pt idx="207">
                  <c:v>2</c:v>
                </c:pt>
                <c:pt idx="208">
                  <c:v>2</c:v>
                </c:pt>
                <c:pt idx="209">
                  <c:v>2</c:v>
                </c:pt>
                <c:pt idx="210">
                  <c:v>2</c:v>
                </c:pt>
                <c:pt idx="211">
                  <c:v>2</c:v>
                </c:pt>
                <c:pt idx="212">
                  <c:v>2</c:v>
                </c:pt>
                <c:pt idx="213">
                  <c:v>2</c:v>
                </c:pt>
                <c:pt idx="214">
                  <c:v>2</c:v>
                </c:pt>
                <c:pt idx="215">
                  <c:v>2</c:v>
                </c:pt>
                <c:pt idx="216">
                  <c:v>2</c:v>
                </c:pt>
                <c:pt idx="217">
                  <c:v>2</c:v>
                </c:pt>
                <c:pt idx="218">
                  <c:v>2</c:v>
                </c:pt>
                <c:pt idx="219">
                  <c:v>2</c:v>
                </c:pt>
                <c:pt idx="220">
                  <c:v>2</c:v>
                </c:pt>
                <c:pt idx="221">
                  <c:v>2</c:v>
                </c:pt>
                <c:pt idx="222">
                  <c:v>2</c:v>
                </c:pt>
                <c:pt idx="223">
                  <c:v>2</c:v>
                </c:pt>
                <c:pt idx="224">
                  <c:v>2</c:v>
                </c:pt>
                <c:pt idx="225">
                  <c:v>2</c:v>
                </c:pt>
                <c:pt idx="226">
                  <c:v>2</c:v>
                </c:pt>
                <c:pt idx="227">
                  <c:v>2</c:v>
                </c:pt>
              </c:numCache>
            </c:numRef>
          </c:val>
          <c:smooth val="0"/>
          <c:extLst>
            <c:ext xmlns:c16="http://schemas.microsoft.com/office/drawing/2014/chart" uri="{C3380CC4-5D6E-409C-BE32-E72D297353CC}">
              <c16:uniqueId val="{00000001-5758-4603-B396-ECE28A7926DC}"/>
            </c:ext>
          </c:extLst>
        </c:ser>
        <c:ser>
          <c:idx val="2"/>
          <c:order val="2"/>
          <c:tx>
            <c:strRef>
              <c:f>'INPC y Componentes'!$I$7</c:f>
              <c:strCache>
                <c:ptCount val="1"/>
                <c:pt idx="0">
                  <c:v>OBJ</c:v>
                </c:pt>
              </c:strCache>
            </c:strRef>
          </c:tx>
          <c:spPr>
            <a:ln w="31750">
              <a:solidFill>
                <a:srgbClr val="FF0000"/>
              </a:solidFill>
            </a:ln>
          </c:spPr>
          <c:marker>
            <c:symbol val="none"/>
          </c:marker>
          <c:cat>
            <c:numRef>
              <c:f>'INPC y Componentes'!$C$8:$C$1650</c:f>
              <c:numCache>
                <c:formatCode>mmm\-yy</c:formatCode>
                <c:ptCount val="1643"/>
                <c:pt idx="0">
                  <c:v>36586</c:v>
                </c:pt>
                <c:pt idx="1">
                  <c:v>36617</c:v>
                </c:pt>
                <c:pt idx="2">
                  <c:v>36647</c:v>
                </c:pt>
                <c:pt idx="3">
                  <c:v>36678</c:v>
                </c:pt>
                <c:pt idx="4">
                  <c:v>36708</c:v>
                </c:pt>
                <c:pt idx="5">
                  <c:v>36739</c:v>
                </c:pt>
                <c:pt idx="6">
                  <c:v>36770</c:v>
                </c:pt>
                <c:pt idx="7">
                  <c:v>36800</c:v>
                </c:pt>
                <c:pt idx="8">
                  <c:v>36831</c:v>
                </c:pt>
                <c:pt idx="9">
                  <c:v>36861</c:v>
                </c:pt>
                <c:pt idx="10">
                  <c:v>36892</c:v>
                </c:pt>
                <c:pt idx="11">
                  <c:v>36923</c:v>
                </c:pt>
                <c:pt idx="12">
                  <c:v>36951</c:v>
                </c:pt>
                <c:pt idx="13">
                  <c:v>36982</c:v>
                </c:pt>
                <c:pt idx="14">
                  <c:v>37012</c:v>
                </c:pt>
                <c:pt idx="15">
                  <c:v>37043</c:v>
                </c:pt>
                <c:pt idx="16">
                  <c:v>37073</c:v>
                </c:pt>
                <c:pt idx="17">
                  <c:v>37104</c:v>
                </c:pt>
                <c:pt idx="18">
                  <c:v>37135</c:v>
                </c:pt>
                <c:pt idx="19">
                  <c:v>37165</c:v>
                </c:pt>
                <c:pt idx="20">
                  <c:v>37196</c:v>
                </c:pt>
                <c:pt idx="21">
                  <c:v>37226</c:v>
                </c:pt>
                <c:pt idx="22">
                  <c:v>37257</c:v>
                </c:pt>
                <c:pt idx="23">
                  <c:v>37288</c:v>
                </c:pt>
                <c:pt idx="24">
                  <c:v>37316</c:v>
                </c:pt>
                <c:pt idx="25">
                  <c:v>37347</c:v>
                </c:pt>
                <c:pt idx="26">
                  <c:v>37377</c:v>
                </c:pt>
                <c:pt idx="27">
                  <c:v>37408</c:v>
                </c:pt>
                <c:pt idx="28">
                  <c:v>37438</c:v>
                </c:pt>
                <c:pt idx="29">
                  <c:v>37469</c:v>
                </c:pt>
                <c:pt idx="30">
                  <c:v>37500</c:v>
                </c:pt>
                <c:pt idx="31">
                  <c:v>37530</c:v>
                </c:pt>
                <c:pt idx="32">
                  <c:v>37561</c:v>
                </c:pt>
                <c:pt idx="33">
                  <c:v>37591</c:v>
                </c:pt>
                <c:pt idx="34">
                  <c:v>37622</c:v>
                </c:pt>
                <c:pt idx="35">
                  <c:v>37653</c:v>
                </c:pt>
                <c:pt idx="36">
                  <c:v>37681</c:v>
                </c:pt>
                <c:pt idx="37">
                  <c:v>37712</c:v>
                </c:pt>
                <c:pt idx="38">
                  <c:v>37742</c:v>
                </c:pt>
                <c:pt idx="39">
                  <c:v>37773</c:v>
                </c:pt>
                <c:pt idx="40">
                  <c:v>37803</c:v>
                </c:pt>
                <c:pt idx="41">
                  <c:v>37834</c:v>
                </c:pt>
                <c:pt idx="42">
                  <c:v>37865</c:v>
                </c:pt>
                <c:pt idx="43">
                  <c:v>37895</c:v>
                </c:pt>
                <c:pt idx="44">
                  <c:v>37926</c:v>
                </c:pt>
                <c:pt idx="45">
                  <c:v>37956</c:v>
                </c:pt>
                <c:pt idx="46">
                  <c:v>37987</c:v>
                </c:pt>
                <c:pt idx="47">
                  <c:v>38018</c:v>
                </c:pt>
                <c:pt idx="48">
                  <c:v>38047</c:v>
                </c:pt>
                <c:pt idx="49">
                  <c:v>38078</c:v>
                </c:pt>
                <c:pt idx="50">
                  <c:v>38108</c:v>
                </c:pt>
                <c:pt idx="51">
                  <c:v>38139</c:v>
                </c:pt>
                <c:pt idx="52">
                  <c:v>38169</c:v>
                </c:pt>
                <c:pt idx="53">
                  <c:v>38200</c:v>
                </c:pt>
                <c:pt idx="54">
                  <c:v>38231</c:v>
                </c:pt>
                <c:pt idx="55">
                  <c:v>38261</c:v>
                </c:pt>
                <c:pt idx="56">
                  <c:v>38292</c:v>
                </c:pt>
                <c:pt idx="57">
                  <c:v>38322</c:v>
                </c:pt>
                <c:pt idx="58">
                  <c:v>38353</c:v>
                </c:pt>
                <c:pt idx="59">
                  <c:v>38384</c:v>
                </c:pt>
                <c:pt idx="60">
                  <c:v>38412</c:v>
                </c:pt>
                <c:pt idx="61">
                  <c:v>38443</c:v>
                </c:pt>
                <c:pt idx="62">
                  <c:v>38473</c:v>
                </c:pt>
                <c:pt idx="63">
                  <c:v>38504</c:v>
                </c:pt>
                <c:pt idx="64">
                  <c:v>38534</c:v>
                </c:pt>
                <c:pt idx="65">
                  <c:v>38565</c:v>
                </c:pt>
                <c:pt idx="66">
                  <c:v>38596</c:v>
                </c:pt>
                <c:pt idx="67">
                  <c:v>38626</c:v>
                </c:pt>
                <c:pt idx="68">
                  <c:v>38657</c:v>
                </c:pt>
                <c:pt idx="69">
                  <c:v>38687</c:v>
                </c:pt>
                <c:pt idx="70">
                  <c:v>38718</c:v>
                </c:pt>
                <c:pt idx="71">
                  <c:v>38749</c:v>
                </c:pt>
                <c:pt idx="72">
                  <c:v>38777</c:v>
                </c:pt>
                <c:pt idx="73">
                  <c:v>38808</c:v>
                </c:pt>
                <c:pt idx="74">
                  <c:v>38838</c:v>
                </c:pt>
                <c:pt idx="75">
                  <c:v>38869</c:v>
                </c:pt>
                <c:pt idx="76">
                  <c:v>38899</c:v>
                </c:pt>
                <c:pt idx="77">
                  <c:v>38930</c:v>
                </c:pt>
                <c:pt idx="78">
                  <c:v>38961</c:v>
                </c:pt>
                <c:pt idx="79">
                  <c:v>38991</c:v>
                </c:pt>
                <c:pt idx="80">
                  <c:v>39022</c:v>
                </c:pt>
                <c:pt idx="81">
                  <c:v>39052</c:v>
                </c:pt>
                <c:pt idx="82">
                  <c:v>39083</c:v>
                </c:pt>
                <c:pt idx="83">
                  <c:v>39114</c:v>
                </c:pt>
                <c:pt idx="84">
                  <c:v>39142</c:v>
                </c:pt>
                <c:pt idx="85">
                  <c:v>39173</c:v>
                </c:pt>
                <c:pt idx="86">
                  <c:v>39203</c:v>
                </c:pt>
                <c:pt idx="87">
                  <c:v>39234</c:v>
                </c:pt>
                <c:pt idx="88">
                  <c:v>39264</c:v>
                </c:pt>
                <c:pt idx="89">
                  <c:v>39295</c:v>
                </c:pt>
                <c:pt idx="90">
                  <c:v>39326</c:v>
                </c:pt>
                <c:pt idx="91">
                  <c:v>39356</c:v>
                </c:pt>
                <c:pt idx="92">
                  <c:v>39387</c:v>
                </c:pt>
                <c:pt idx="93">
                  <c:v>39417</c:v>
                </c:pt>
                <c:pt idx="94">
                  <c:v>39448</c:v>
                </c:pt>
                <c:pt idx="95">
                  <c:v>39479</c:v>
                </c:pt>
                <c:pt idx="96">
                  <c:v>39508</c:v>
                </c:pt>
                <c:pt idx="97">
                  <c:v>39539</c:v>
                </c:pt>
                <c:pt idx="98">
                  <c:v>39569</c:v>
                </c:pt>
                <c:pt idx="99">
                  <c:v>39600</c:v>
                </c:pt>
                <c:pt idx="100">
                  <c:v>39630</c:v>
                </c:pt>
                <c:pt idx="101">
                  <c:v>39661</c:v>
                </c:pt>
                <c:pt idx="102">
                  <c:v>39692</c:v>
                </c:pt>
                <c:pt idx="103">
                  <c:v>39722</c:v>
                </c:pt>
                <c:pt idx="104">
                  <c:v>39753</c:v>
                </c:pt>
                <c:pt idx="105">
                  <c:v>39783</c:v>
                </c:pt>
                <c:pt idx="106">
                  <c:v>39814</c:v>
                </c:pt>
                <c:pt idx="107">
                  <c:v>39845</c:v>
                </c:pt>
                <c:pt idx="108">
                  <c:v>39873</c:v>
                </c:pt>
                <c:pt idx="109">
                  <c:v>39904</c:v>
                </c:pt>
                <c:pt idx="110">
                  <c:v>39934</c:v>
                </c:pt>
                <c:pt idx="111">
                  <c:v>39965</c:v>
                </c:pt>
                <c:pt idx="112">
                  <c:v>39995</c:v>
                </c:pt>
                <c:pt idx="113">
                  <c:v>40026</c:v>
                </c:pt>
                <c:pt idx="114">
                  <c:v>40057</c:v>
                </c:pt>
                <c:pt idx="115">
                  <c:v>40087</c:v>
                </c:pt>
                <c:pt idx="116">
                  <c:v>40118</c:v>
                </c:pt>
                <c:pt idx="117">
                  <c:v>40148</c:v>
                </c:pt>
                <c:pt idx="118">
                  <c:v>40179</c:v>
                </c:pt>
                <c:pt idx="119">
                  <c:v>40210</c:v>
                </c:pt>
                <c:pt idx="120">
                  <c:v>40238</c:v>
                </c:pt>
                <c:pt idx="121">
                  <c:v>40269</c:v>
                </c:pt>
                <c:pt idx="122">
                  <c:v>40299</c:v>
                </c:pt>
                <c:pt idx="123">
                  <c:v>40330</c:v>
                </c:pt>
                <c:pt idx="124">
                  <c:v>40360</c:v>
                </c:pt>
                <c:pt idx="125">
                  <c:v>40391</c:v>
                </c:pt>
                <c:pt idx="126">
                  <c:v>40422</c:v>
                </c:pt>
                <c:pt idx="127">
                  <c:v>40452</c:v>
                </c:pt>
                <c:pt idx="128">
                  <c:v>40483</c:v>
                </c:pt>
                <c:pt idx="129">
                  <c:v>40513</c:v>
                </c:pt>
                <c:pt idx="130">
                  <c:v>40544</c:v>
                </c:pt>
                <c:pt idx="131">
                  <c:v>40575</c:v>
                </c:pt>
                <c:pt idx="132">
                  <c:v>40603</c:v>
                </c:pt>
                <c:pt idx="133">
                  <c:v>40634</c:v>
                </c:pt>
                <c:pt idx="134">
                  <c:v>40664</c:v>
                </c:pt>
                <c:pt idx="135">
                  <c:v>40695</c:v>
                </c:pt>
                <c:pt idx="136">
                  <c:v>40725</c:v>
                </c:pt>
                <c:pt idx="137">
                  <c:v>40756</c:v>
                </c:pt>
                <c:pt idx="138">
                  <c:v>40787</c:v>
                </c:pt>
                <c:pt idx="139">
                  <c:v>40817</c:v>
                </c:pt>
                <c:pt idx="140">
                  <c:v>40848</c:v>
                </c:pt>
                <c:pt idx="141">
                  <c:v>40878</c:v>
                </c:pt>
                <c:pt idx="142">
                  <c:v>40909</c:v>
                </c:pt>
                <c:pt idx="143">
                  <c:v>40940</c:v>
                </c:pt>
                <c:pt idx="144">
                  <c:v>40969</c:v>
                </c:pt>
                <c:pt idx="145">
                  <c:v>41000</c:v>
                </c:pt>
                <c:pt idx="146">
                  <c:v>41030</c:v>
                </c:pt>
                <c:pt idx="147">
                  <c:v>41061</c:v>
                </c:pt>
                <c:pt idx="148">
                  <c:v>41091</c:v>
                </c:pt>
                <c:pt idx="149">
                  <c:v>41122</c:v>
                </c:pt>
                <c:pt idx="150">
                  <c:v>41153</c:v>
                </c:pt>
                <c:pt idx="151">
                  <c:v>41183</c:v>
                </c:pt>
                <c:pt idx="152">
                  <c:v>41214</c:v>
                </c:pt>
                <c:pt idx="153">
                  <c:v>41244</c:v>
                </c:pt>
                <c:pt idx="154">
                  <c:v>41275</c:v>
                </c:pt>
                <c:pt idx="155">
                  <c:v>41306</c:v>
                </c:pt>
                <c:pt idx="156">
                  <c:v>41334</c:v>
                </c:pt>
                <c:pt idx="157">
                  <c:v>41365</c:v>
                </c:pt>
                <c:pt idx="158">
                  <c:v>41395</c:v>
                </c:pt>
                <c:pt idx="159">
                  <c:v>41426</c:v>
                </c:pt>
                <c:pt idx="160">
                  <c:v>41456</c:v>
                </c:pt>
                <c:pt idx="161">
                  <c:v>41487</c:v>
                </c:pt>
                <c:pt idx="162">
                  <c:v>41518</c:v>
                </c:pt>
                <c:pt idx="163">
                  <c:v>41548</c:v>
                </c:pt>
                <c:pt idx="164">
                  <c:v>41579</c:v>
                </c:pt>
                <c:pt idx="165">
                  <c:v>41609</c:v>
                </c:pt>
                <c:pt idx="166">
                  <c:v>41640</c:v>
                </c:pt>
                <c:pt idx="167">
                  <c:v>41671</c:v>
                </c:pt>
                <c:pt idx="168">
                  <c:v>41699</c:v>
                </c:pt>
                <c:pt idx="169">
                  <c:v>41730</c:v>
                </c:pt>
                <c:pt idx="170">
                  <c:v>41760</c:v>
                </c:pt>
                <c:pt idx="171">
                  <c:v>41791</c:v>
                </c:pt>
                <c:pt idx="172">
                  <c:v>41821</c:v>
                </c:pt>
                <c:pt idx="173">
                  <c:v>41852</c:v>
                </c:pt>
                <c:pt idx="174">
                  <c:v>41883</c:v>
                </c:pt>
                <c:pt idx="175">
                  <c:v>41913</c:v>
                </c:pt>
                <c:pt idx="176">
                  <c:v>41944</c:v>
                </c:pt>
                <c:pt idx="177">
                  <c:v>41974</c:v>
                </c:pt>
                <c:pt idx="178">
                  <c:v>42005</c:v>
                </c:pt>
                <c:pt idx="179">
                  <c:v>42036</c:v>
                </c:pt>
                <c:pt idx="180">
                  <c:v>42064</c:v>
                </c:pt>
                <c:pt idx="181">
                  <c:v>42095</c:v>
                </c:pt>
                <c:pt idx="182">
                  <c:v>42125</c:v>
                </c:pt>
                <c:pt idx="183">
                  <c:v>42156</c:v>
                </c:pt>
                <c:pt idx="184">
                  <c:v>42186</c:v>
                </c:pt>
                <c:pt idx="185">
                  <c:v>42217</c:v>
                </c:pt>
                <c:pt idx="186">
                  <c:v>42248</c:v>
                </c:pt>
                <c:pt idx="187">
                  <c:v>42278</c:v>
                </c:pt>
                <c:pt idx="188">
                  <c:v>42309</c:v>
                </c:pt>
                <c:pt idx="189">
                  <c:v>42339</c:v>
                </c:pt>
                <c:pt idx="190">
                  <c:v>42370</c:v>
                </c:pt>
                <c:pt idx="191">
                  <c:v>42401</c:v>
                </c:pt>
                <c:pt idx="192">
                  <c:v>42430</c:v>
                </c:pt>
                <c:pt idx="193">
                  <c:v>42461</c:v>
                </c:pt>
                <c:pt idx="194">
                  <c:v>42491</c:v>
                </c:pt>
                <c:pt idx="195">
                  <c:v>42522</c:v>
                </c:pt>
                <c:pt idx="196">
                  <c:v>42552</c:v>
                </c:pt>
                <c:pt idx="197">
                  <c:v>42583</c:v>
                </c:pt>
                <c:pt idx="198">
                  <c:v>42614</c:v>
                </c:pt>
                <c:pt idx="199">
                  <c:v>42644</c:v>
                </c:pt>
                <c:pt idx="200">
                  <c:v>42675</c:v>
                </c:pt>
                <c:pt idx="201">
                  <c:v>42705</c:v>
                </c:pt>
                <c:pt idx="202">
                  <c:v>42736</c:v>
                </c:pt>
                <c:pt idx="203">
                  <c:v>42767</c:v>
                </c:pt>
                <c:pt idx="204">
                  <c:v>42795</c:v>
                </c:pt>
                <c:pt idx="205">
                  <c:v>42826</c:v>
                </c:pt>
                <c:pt idx="206">
                  <c:v>42856</c:v>
                </c:pt>
                <c:pt idx="207">
                  <c:v>42887</c:v>
                </c:pt>
                <c:pt idx="208">
                  <c:v>42917</c:v>
                </c:pt>
                <c:pt idx="209">
                  <c:v>42948</c:v>
                </c:pt>
                <c:pt idx="210">
                  <c:v>42979</c:v>
                </c:pt>
                <c:pt idx="211">
                  <c:v>43009</c:v>
                </c:pt>
                <c:pt idx="212">
                  <c:v>43040</c:v>
                </c:pt>
                <c:pt idx="213">
                  <c:v>43070</c:v>
                </c:pt>
                <c:pt idx="214">
                  <c:v>43101</c:v>
                </c:pt>
                <c:pt idx="215">
                  <c:v>43132</c:v>
                </c:pt>
                <c:pt idx="216">
                  <c:v>43160</c:v>
                </c:pt>
                <c:pt idx="217">
                  <c:v>43191</c:v>
                </c:pt>
                <c:pt idx="218">
                  <c:v>43221</c:v>
                </c:pt>
                <c:pt idx="219">
                  <c:v>43252</c:v>
                </c:pt>
                <c:pt idx="220">
                  <c:v>43282</c:v>
                </c:pt>
                <c:pt idx="221">
                  <c:v>43313</c:v>
                </c:pt>
                <c:pt idx="222">
                  <c:v>43344</c:v>
                </c:pt>
                <c:pt idx="223">
                  <c:v>43374</c:v>
                </c:pt>
                <c:pt idx="224">
                  <c:v>43405</c:v>
                </c:pt>
                <c:pt idx="225">
                  <c:v>43435</c:v>
                </c:pt>
                <c:pt idx="226">
                  <c:v>43466</c:v>
                </c:pt>
                <c:pt idx="227">
                  <c:v>43497</c:v>
                </c:pt>
              </c:numCache>
            </c:numRef>
          </c:cat>
          <c:val>
            <c:numRef>
              <c:f>'INPC y Componentes'!$I$8:$I$1650</c:f>
              <c:numCache>
                <c:formatCode>0</c:formatCode>
                <c:ptCount val="1643"/>
                <c:pt idx="0">
                  <c:v>#N/A</c:v>
                </c:pt>
                <c:pt idx="1">
                  <c:v>#N/A</c:v>
                </c:pt>
                <c:pt idx="2">
                  <c:v>#N/A</c:v>
                </c:pt>
                <c:pt idx="3">
                  <c:v>#N/A</c:v>
                </c:pt>
                <c:pt idx="4">
                  <c:v>#N/A</c:v>
                </c:pt>
                <c:pt idx="5">
                  <c:v>#N/A</c:v>
                </c:pt>
                <c:pt idx="6">
                  <c:v>#N/A</c:v>
                </c:pt>
                <c:pt idx="7">
                  <c:v>#N/A</c:v>
                </c:pt>
                <c:pt idx="8">
                  <c:v>#N/A</c:v>
                </c:pt>
                <c:pt idx="9">
                  <c:v>#N/A</c:v>
                </c:pt>
                <c:pt idx="10">
                  <c:v>6.5</c:v>
                </c:pt>
                <c:pt idx="11" formatCode="0.0">
                  <c:v>6.5</c:v>
                </c:pt>
                <c:pt idx="12" formatCode="0.0">
                  <c:v>6.5</c:v>
                </c:pt>
                <c:pt idx="13" formatCode="0.0">
                  <c:v>6.5</c:v>
                </c:pt>
                <c:pt idx="14" formatCode="0.0">
                  <c:v>6.5</c:v>
                </c:pt>
                <c:pt idx="15" formatCode="0.0">
                  <c:v>6.5</c:v>
                </c:pt>
                <c:pt idx="16" formatCode="0.0">
                  <c:v>6.5</c:v>
                </c:pt>
                <c:pt idx="17" formatCode="0.0">
                  <c:v>6.5</c:v>
                </c:pt>
                <c:pt idx="18" formatCode="0.0">
                  <c:v>6.5</c:v>
                </c:pt>
                <c:pt idx="19" formatCode="0.0">
                  <c:v>6.5</c:v>
                </c:pt>
                <c:pt idx="20" formatCode="0.0">
                  <c:v>6.5</c:v>
                </c:pt>
                <c:pt idx="22" formatCode="0.0">
                  <c:v>4.5</c:v>
                </c:pt>
                <c:pt idx="23" formatCode="0.0">
                  <c:v>4.5</c:v>
                </c:pt>
                <c:pt idx="24" formatCode="0.0">
                  <c:v>4.5</c:v>
                </c:pt>
                <c:pt idx="25" formatCode="0.0">
                  <c:v>4.5</c:v>
                </c:pt>
                <c:pt idx="26" formatCode="0.0">
                  <c:v>4.5</c:v>
                </c:pt>
                <c:pt idx="27" formatCode="0.0">
                  <c:v>4.5</c:v>
                </c:pt>
                <c:pt idx="28" formatCode="0.0">
                  <c:v>4.5</c:v>
                </c:pt>
                <c:pt idx="29" formatCode="0.0">
                  <c:v>4.5</c:v>
                </c:pt>
                <c:pt idx="30" formatCode="0.0">
                  <c:v>4.5</c:v>
                </c:pt>
                <c:pt idx="31" formatCode="0.0">
                  <c:v>4.5</c:v>
                </c:pt>
                <c:pt idx="32" formatCode="0.0">
                  <c:v>4.5</c:v>
                </c:pt>
                <c:pt idx="34">
                  <c:v>3</c:v>
                </c:pt>
                <c:pt idx="35">
                  <c:v>3</c:v>
                </c:pt>
                <c:pt idx="36">
                  <c:v>3</c:v>
                </c:pt>
                <c:pt idx="37">
                  <c:v>3</c:v>
                </c:pt>
                <c:pt idx="38">
                  <c:v>3</c:v>
                </c:pt>
                <c:pt idx="39">
                  <c:v>3</c:v>
                </c:pt>
                <c:pt idx="40">
                  <c:v>3</c:v>
                </c:pt>
                <c:pt idx="41">
                  <c:v>3</c:v>
                </c:pt>
                <c:pt idx="42">
                  <c:v>3</c:v>
                </c:pt>
                <c:pt idx="43">
                  <c:v>3</c:v>
                </c:pt>
                <c:pt idx="44">
                  <c:v>3</c:v>
                </c:pt>
                <c:pt idx="45">
                  <c:v>3</c:v>
                </c:pt>
                <c:pt idx="46">
                  <c:v>3</c:v>
                </c:pt>
                <c:pt idx="47">
                  <c:v>3</c:v>
                </c:pt>
                <c:pt idx="48">
                  <c:v>3</c:v>
                </c:pt>
                <c:pt idx="49">
                  <c:v>3</c:v>
                </c:pt>
                <c:pt idx="50">
                  <c:v>3</c:v>
                </c:pt>
                <c:pt idx="51">
                  <c:v>3</c:v>
                </c:pt>
                <c:pt idx="52">
                  <c:v>3</c:v>
                </c:pt>
                <c:pt idx="53">
                  <c:v>3</c:v>
                </c:pt>
                <c:pt idx="54">
                  <c:v>3</c:v>
                </c:pt>
                <c:pt idx="55">
                  <c:v>3</c:v>
                </c:pt>
                <c:pt idx="56">
                  <c:v>3</c:v>
                </c:pt>
                <c:pt idx="57">
                  <c:v>3</c:v>
                </c:pt>
                <c:pt idx="58">
                  <c:v>3</c:v>
                </c:pt>
                <c:pt idx="59">
                  <c:v>3</c:v>
                </c:pt>
                <c:pt idx="60">
                  <c:v>3</c:v>
                </c:pt>
                <c:pt idx="61">
                  <c:v>3</c:v>
                </c:pt>
                <c:pt idx="62">
                  <c:v>3</c:v>
                </c:pt>
                <c:pt idx="63">
                  <c:v>3</c:v>
                </c:pt>
                <c:pt idx="64">
                  <c:v>3</c:v>
                </c:pt>
                <c:pt idx="65">
                  <c:v>3</c:v>
                </c:pt>
                <c:pt idx="66">
                  <c:v>3</c:v>
                </c:pt>
                <c:pt idx="67">
                  <c:v>3</c:v>
                </c:pt>
                <c:pt idx="68">
                  <c:v>3</c:v>
                </c:pt>
                <c:pt idx="69">
                  <c:v>3</c:v>
                </c:pt>
                <c:pt idx="70">
                  <c:v>3</c:v>
                </c:pt>
                <c:pt idx="71">
                  <c:v>3</c:v>
                </c:pt>
                <c:pt idx="72">
                  <c:v>3</c:v>
                </c:pt>
                <c:pt idx="73">
                  <c:v>3</c:v>
                </c:pt>
                <c:pt idx="74">
                  <c:v>3</c:v>
                </c:pt>
                <c:pt idx="75">
                  <c:v>3</c:v>
                </c:pt>
                <c:pt idx="76">
                  <c:v>3</c:v>
                </c:pt>
                <c:pt idx="77">
                  <c:v>3</c:v>
                </c:pt>
                <c:pt idx="78">
                  <c:v>3</c:v>
                </c:pt>
                <c:pt idx="79">
                  <c:v>3</c:v>
                </c:pt>
                <c:pt idx="80">
                  <c:v>3</c:v>
                </c:pt>
                <c:pt idx="81">
                  <c:v>3</c:v>
                </c:pt>
                <c:pt idx="82">
                  <c:v>3</c:v>
                </c:pt>
                <c:pt idx="83">
                  <c:v>3</c:v>
                </c:pt>
                <c:pt idx="84">
                  <c:v>3</c:v>
                </c:pt>
                <c:pt idx="85">
                  <c:v>3</c:v>
                </c:pt>
                <c:pt idx="86">
                  <c:v>3</c:v>
                </c:pt>
                <c:pt idx="87">
                  <c:v>3</c:v>
                </c:pt>
                <c:pt idx="88">
                  <c:v>3</c:v>
                </c:pt>
                <c:pt idx="89">
                  <c:v>3</c:v>
                </c:pt>
                <c:pt idx="90">
                  <c:v>3</c:v>
                </c:pt>
                <c:pt idx="91">
                  <c:v>3</c:v>
                </c:pt>
                <c:pt idx="92">
                  <c:v>3</c:v>
                </c:pt>
                <c:pt idx="93">
                  <c:v>3</c:v>
                </c:pt>
                <c:pt idx="94">
                  <c:v>3</c:v>
                </c:pt>
                <c:pt idx="95">
                  <c:v>3</c:v>
                </c:pt>
                <c:pt idx="96">
                  <c:v>3</c:v>
                </c:pt>
                <c:pt idx="97">
                  <c:v>3</c:v>
                </c:pt>
                <c:pt idx="98">
                  <c:v>3</c:v>
                </c:pt>
                <c:pt idx="99">
                  <c:v>3</c:v>
                </c:pt>
                <c:pt idx="100">
                  <c:v>3</c:v>
                </c:pt>
                <c:pt idx="101">
                  <c:v>3</c:v>
                </c:pt>
                <c:pt idx="102">
                  <c:v>3</c:v>
                </c:pt>
                <c:pt idx="103">
                  <c:v>3</c:v>
                </c:pt>
                <c:pt idx="104">
                  <c:v>3</c:v>
                </c:pt>
                <c:pt idx="105">
                  <c:v>3</c:v>
                </c:pt>
                <c:pt idx="106">
                  <c:v>3</c:v>
                </c:pt>
                <c:pt idx="107">
                  <c:v>3</c:v>
                </c:pt>
                <c:pt idx="108">
                  <c:v>3</c:v>
                </c:pt>
                <c:pt idx="109">
                  <c:v>3</c:v>
                </c:pt>
                <c:pt idx="110">
                  <c:v>3</c:v>
                </c:pt>
                <c:pt idx="111">
                  <c:v>3</c:v>
                </c:pt>
                <c:pt idx="112">
                  <c:v>3</c:v>
                </c:pt>
                <c:pt idx="113">
                  <c:v>3</c:v>
                </c:pt>
                <c:pt idx="114">
                  <c:v>3</c:v>
                </c:pt>
                <c:pt idx="115">
                  <c:v>3</c:v>
                </c:pt>
                <c:pt idx="116">
                  <c:v>3</c:v>
                </c:pt>
                <c:pt idx="117">
                  <c:v>3</c:v>
                </c:pt>
                <c:pt idx="118">
                  <c:v>3</c:v>
                </c:pt>
                <c:pt idx="119">
                  <c:v>3</c:v>
                </c:pt>
                <c:pt idx="120">
                  <c:v>3</c:v>
                </c:pt>
                <c:pt idx="121">
                  <c:v>3</c:v>
                </c:pt>
                <c:pt idx="122">
                  <c:v>3</c:v>
                </c:pt>
                <c:pt idx="123">
                  <c:v>3</c:v>
                </c:pt>
                <c:pt idx="124">
                  <c:v>3</c:v>
                </c:pt>
                <c:pt idx="125">
                  <c:v>3</c:v>
                </c:pt>
                <c:pt idx="126">
                  <c:v>3</c:v>
                </c:pt>
                <c:pt idx="127">
                  <c:v>3</c:v>
                </c:pt>
                <c:pt idx="128">
                  <c:v>3</c:v>
                </c:pt>
                <c:pt idx="129">
                  <c:v>3</c:v>
                </c:pt>
                <c:pt idx="130">
                  <c:v>3</c:v>
                </c:pt>
                <c:pt idx="131">
                  <c:v>3</c:v>
                </c:pt>
                <c:pt idx="132">
                  <c:v>3</c:v>
                </c:pt>
                <c:pt idx="133">
                  <c:v>3</c:v>
                </c:pt>
                <c:pt idx="134">
                  <c:v>3</c:v>
                </c:pt>
                <c:pt idx="135">
                  <c:v>3</c:v>
                </c:pt>
                <c:pt idx="136">
                  <c:v>3</c:v>
                </c:pt>
                <c:pt idx="137">
                  <c:v>3</c:v>
                </c:pt>
                <c:pt idx="138">
                  <c:v>3</c:v>
                </c:pt>
                <c:pt idx="139">
                  <c:v>3</c:v>
                </c:pt>
                <c:pt idx="140">
                  <c:v>3</c:v>
                </c:pt>
                <c:pt idx="141">
                  <c:v>3</c:v>
                </c:pt>
                <c:pt idx="142">
                  <c:v>3</c:v>
                </c:pt>
                <c:pt idx="143">
                  <c:v>3</c:v>
                </c:pt>
                <c:pt idx="144">
                  <c:v>3</c:v>
                </c:pt>
                <c:pt idx="145">
                  <c:v>3</c:v>
                </c:pt>
                <c:pt idx="146">
                  <c:v>3</c:v>
                </c:pt>
                <c:pt idx="147">
                  <c:v>3</c:v>
                </c:pt>
                <c:pt idx="148">
                  <c:v>3</c:v>
                </c:pt>
                <c:pt idx="149">
                  <c:v>3</c:v>
                </c:pt>
                <c:pt idx="150">
                  <c:v>3</c:v>
                </c:pt>
                <c:pt idx="151">
                  <c:v>3</c:v>
                </c:pt>
                <c:pt idx="152">
                  <c:v>3</c:v>
                </c:pt>
                <c:pt idx="153">
                  <c:v>3</c:v>
                </c:pt>
                <c:pt idx="154">
                  <c:v>3</c:v>
                </c:pt>
                <c:pt idx="155">
                  <c:v>3</c:v>
                </c:pt>
                <c:pt idx="156">
                  <c:v>3</c:v>
                </c:pt>
                <c:pt idx="157">
                  <c:v>3</c:v>
                </c:pt>
                <c:pt idx="158">
                  <c:v>3</c:v>
                </c:pt>
                <c:pt idx="159">
                  <c:v>3</c:v>
                </c:pt>
                <c:pt idx="160">
                  <c:v>3</c:v>
                </c:pt>
                <c:pt idx="161">
                  <c:v>3</c:v>
                </c:pt>
                <c:pt idx="162">
                  <c:v>3</c:v>
                </c:pt>
                <c:pt idx="163">
                  <c:v>3</c:v>
                </c:pt>
                <c:pt idx="164">
                  <c:v>3</c:v>
                </c:pt>
                <c:pt idx="165">
                  <c:v>3</c:v>
                </c:pt>
                <c:pt idx="166">
                  <c:v>3</c:v>
                </c:pt>
                <c:pt idx="167">
                  <c:v>3</c:v>
                </c:pt>
                <c:pt idx="168">
                  <c:v>3</c:v>
                </c:pt>
                <c:pt idx="169">
                  <c:v>3</c:v>
                </c:pt>
                <c:pt idx="170">
                  <c:v>3</c:v>
                </c:pt>
                <c:pt idx="171">
                  <c:v>3</c:v>
                </c:pt>
                <c:pt idx="172">
                  <c:v>3</c:v>
                </c:pt>
                <c:pt idx="173">
                  <c:v>3</c:v>
                </c:pt>
                <c:pt idx="174">
                  <c:v>3</c:v>
                </c:pt>
                <c:pt idx="175">
                  <c:v>3</c:v>
                </c:pt>
                <c:pt idx="176">
                  <c:v>3</c:v>
                </c:pt>
                <c:pt idx="177">
                  <c:v>3</c:v>
                </c:pt>
                <c:pt idx="178">
                  <c:v>3</c:v>
                </c:pt>
                <c:pt idx="179">
                  <c:v>3</c:v>
                </c:pt>
                <c:pt idx="180">
                  <c:v>3</c:v>
                </c:pt>
                <c:pt idx="181">
                  <c:v>3</c:v>
                </c:pt>
                <c:pt idx="182">
                  <c:v>3</c:v>
                </c:pt>
                <c:pt idx="183">
                  <c:v>3</c:v>
                </c:pt>
                <c:pt idx="184">
                  <c:v>3</c:v>
                </c:pt>
                <c:pt idx="185">
                  <c:v>3</c:v>
                </c:pt>
                <c:pt idx="186">
                  <c:v>3</c:v>
                </c:pt>
                <c:pt idx="187">
                  <c:v>3</c:v>
                </c:pt>
                <c:pt idx="188">
                  <c:v>3</c:v>
                </c:pt>
                <c:pt idx="189">
                  <c:v>3</c:v>
                </c:pt>
                <c:pt idx="190">
                  <c:v>3</c:v>
                </c:pt>
                <c:pt idx="191">
                  <c:v>3</c:v>
                </c:pt>
                <c:pt idx="192">
                  <c:v>3</c:v>
                </c:pt>
                <c:pt idx="193">
                  <c:v>3</c:v>
                </c:pt>
                <c:pt idx="194">
                  <c:v>3</c:v>
                </c:pt>
                <c:pt idx="195">
                  <c:v>3</c:v>
                </c:pt>
                <c:pt idx="196">
                  <c:v>3</c:v>
                </c:pt>
                <c:pt idx="197">
                  <c:v>3</c:v>
                </c:pt>
                <c:pt idx="198">
                  <c:v>3</c:v>
                </c:pt>
                <c:pt idx="199">
                  <c:v>3</c:v>
                </c:pt>
                <c:pt idx="200">
                  <c:v>3</c:v>
                </c:pt>
                <c:pt idx="201">
                  <c:v>3</c:v>
                </c:pt>
                <c:pt idx="202">
                  <c:v>3</c:v>
                </c:pt>
                <c:pt idx="203">
                  <c:v>3</c:v>
                </c:pt>
                <c:pt idx="204">
                  <c:v>3</c:v>
                </c:pt>
                <c:pt idx="205">
                  <c:v>3</c:v>
                </c:pt>
                <c:pt idx="206">
                  <c:v>3</c:v>
                </c:pt>
                <c:pt idx="207">
                  <c:v>3</c:v>
                </c:pt>
                <c:pt idx="208">
                  <c:v>3</c:v>
                </c:pt>
                <c:pt idx="209">
                  <c:v>3</c:v>
                </c:pt>
                <c:pt idx="210">
                  <c:v>3</c:v>
                </c:pt>
                <c:pt idx="211">
                  <c:v>3</c:v>
                </c:pt>
                <c:pt idx="212">
                  <c:v>3</c:v>
                </c:pt>
                <c:pt idx="213">
                  <c:v>3</c:v>
                </c:pt>
                <c:pt idx="214">
                  <c:v>3</c:v>
                </c:pt>
                <c:pt idx="215">
                  <c:v>3</c:v>
                </c:pt>
                <c:pt idx="216">
                  <c:v>3</c:v>
                </c:pt>
                <c:pt idx="217">
                  <c:v>3</c:v>
                </c:pt>
                <c:pt idx="218">
                  <c:v>3</c:v>
                </c:pt>
                <c:pt idx="219">
                  <c:v>3</c:v>
                </c:pt>
                <c:pt idx="220">
                  <c:v>3</c:v>
                </c:pt>
                <c:pt idx="221">
                  <c:v>3</c:v>
                </c:pt>
                <c:pt idx="222">
                  <c:v>3</c:v>
                </c:pt>
                <c:pt idx="223">
                  <c:v>3</c:v>
                </c:pt>
                <c:pt idx="224">
                  <c:v>3</c:v>
                </c:pt>
                <c:pt idx="225">
                  <c:v>3</c:v>
                </c:pt>
                <c:pt idx="226">
                  <c:v>3</c:v>
                </c:pt>
                <c:pt idx="227">
                  <c:v>3</c:v>
                </c:pt>
              </c:numCache>
            </c:numRef>
          </c:val>
          <c:smooth val="0"/>
          <c:extLst>
            <c:ext xmlns:c16="http://schemas.microsoft.com/office/drawing/2014/chart" uri="{C3380CC4-5D6E-409C-BE32-E72D297353CC}">
              <c16:uniqueId val="{00000002-5758-4603-B396-ECE28A7926DC}"/>
            </c:ext>
          </c:extLst>
        </c:ser>
        <c:ser>
          <c:idx val="0"/>
          <c:order val="3"/>
          <c:tx>
            <c:v>Inflación General</c:v>
          </c:tx>
          <c:spPr>
            <a:ln w="31750">
              <a:solidFill>
                <a:srgbClr val="000000"/>
              </a:solidFill>
            </a:ln>
          </c:spPr>
          <c:marker>
            <c:symbol val="none"/>
          </c:marker>
          <c:cat>
            <c:numRef>
              <c:f>'INPC y Componentes'!$C$8:$C$1650</c:f>
              <c:numCache>
                <c:formatCode>mmm\-yy</c:formatCode>
                <c:ptCount val="1643"/>
                <c:pt idx="0">
                  <c:v>36586</c:v>
                </c:pt>
                <c:pt idx="1">
                  <c:v>36617</c:v>
                </c:pt>
                <c:pt idx="2">
                  <c:v>36647</c:v>
                </c:pt>
                <c:pt idx="3">
                  <c:v>36678</c:v>
                </c:pt>
                <c:pt idx="4">
                  <c:v>36708</c:v>
                </c:pt>
                <c:pt idx="5">
                  <c:v>36739</c:v>
                </c:pt>
                <c:pt idx="6">
                  <c:v>36770</c:v>
                </c:pt>
                <c:pt idx="7">
                  <c:v>36800</c:v>
                </c:pt>
                <c:pt idx="8">
                  <c:v>36831</c:v>
                </c:pt>
                <c:pt idx="9">
                  <c:v>36861</c:v>
                </c:pt>
                <c:pt idx="10">
                  <c:v>36892</c:v>
                </c:pt>
                <c:pt idx="11">
                  <c:v>36923</c:v>
                </c:pt>
                <c:pt idx="12">
                  <c:v>36951</c:v>
                </c:pt>
                <c:pt idx="13">
                  <c:v>36982</c:v>
                </c:pt>
                <c:pt idx="14">
                  <c:v>37012</c:v>
                </c:pt>
                <c:pt idx="15">
                  <c:v>37043</c:v>
                </c:pt>
                <c:pt idx="16">
                  <c:v>37073</c:v>
                </c:pt>
                <c:pt idx="17">
                  <c:v>37104</c:v>
                </c:pt>
                <c:pt idx="18">
                  <c:v>37135</c:v>
                </c:pt>
                <c:pt idx="19">
                  <c:v>37165</c:v>
                </c:pt>
                <c:pt idx="20">
                  <c:v>37196</c:v>
                </c:pt>
                <c:pt idx="21">
                  <c:v>37226</c:v>
                </c:pt>
                <c:pt idx="22">
                  <c:v>37257</c:v>
                </c:pt>
                <c:pt idx="23">
                  <c:v>37288</c:v>
                </c:pt>
                <c:pt idx="24">
                  <c:v>37316</c:v>
                </c:pt>
                <c:pt idx="25">
                  <c:v>37347</c:v>
                </c:pt>
                <c:pt idx="26">
                  <c:v>37377</c:v>
                </c:pt>
                <c:pt idx="27">
                  <c:v>37408</c:v>
                </c:pt>
                <c:pt idx="28">
                  <c:v>37438</c:v>
                </c:pt>
                <c:pt idx="29">
                  <c:v>37469</c:v>
                </c:pt>
                <c:pt idx="30">
                  <c:v>37500</c:v>
                </c:pt>
                <c:pt idx="31">
                  <c:v>37530</c:v>
                </c:pt>
                <c:pt idx="32">
                  <c:v>37561</c:v>
                </c:pt>
                <c:pt idx="33">
                  <c:v>37591</c:v>
                </c:pt>
                <c:pt idx="34">
                  <c:v>37622</c:v>
                </c:pt>
                <c:pt idx="35">
                  <c:v>37653</c:v>
                </c:pt>
                <c:pt idx="36">
                  <c:v>37681</c:v>
                </c:pt>
                <c:pt idx="37">
                  <c:v>37712</c:v>
                </c:pt>
                <c:pt idx="38">
                  <c:v>37742</c:v>
                </c:pt>
                <c:pt idx="39">
                  <c:v>37773</c:v>
                </c:pt>
                <c:pt idx="40">
                  <c:v>37803</c:v>
                </c:pt>
                <c:pt idx="41">
                  <c:v>37834</c:v>
                </c:pt>
                <c:pt idx="42">
                  <c:v>37865</c:v>
                </c:pt>
                <c:pt idx="43">
                  <c:v>37895</c:v>
                </c:pt>
                <c:pt idx="44">
                  <c:v>37926</c:v>
                </c:pt>
                <c:pt idx="45">
                  <c:v>37956</c:v>
                </c:pt>
                <c:pt idx="46">
                  <c:v>37987</c:v>
                </c:pt>
                <c:pt idx="47">
                  <c:v>38018</c:v>
                </c:pt>
                <c:pt idx="48">
                  <c:v>38047</c:v>
                </c:pt>
                <c:pt idx="49">
                  <c:v>38078</c:v>
                </c:pt>
                <c:pt idx="50">
                  <c:v>38108</c:v>
                </c:pt>
                <c:pt idx="51">
                  <c:v>38139</c:v>
                </c:pt>
                <c:pt idx="52">
                  <c:v>38169</c:v>
                </c:pt>
                <c:pt idx="53">
                  <c:v>38200</c:v>
                </c:pt>
                <c:pt idx="54">
                  <c:v>38231</c:v>
                </c:pt>
                <c:pt idx="55">
                  <c:v>38261</c:v>
                </c:pt>
                <c:pt idx="56">
                  <c:v>38292</c:v>
                </c:pt>
                <c:pt idx="57">
                  <c:v>38322</c:v>
                </c:pt>
                <c:pt idx="58">
                  <c:v>38353</c:v>
                </c:pt>
                <c:pt idx="59">
                  <c:v>38384</c:v>
                </c:pt>
                <c:pt idx="60">
                  <c:v>38412</c:v>
                </c:pt>
                <c:pt idx="61">
                  <c:v>38443</c:v>
                </c:pt>
                <c:pt idx="62">
                  <c:v>38473</c:v>
                </c:pt>
                <c:pt idx="63">
                  <c:v>38504</c:v>
                </c:pt>
                <c:pt idx="64">
                  <c:v>38534</c:v>
                </c:pt>
                <c:pt idx="65">
                  <c:v>38565</c:v>
                </c:pt>
                <c:pt idx="66">
                  <c:v>38596</c:v>
                </c:pt>
                <c:pt idx="67">
                  <c:v>38626</c:v>
                </c:pt>
                <c:pt idx="68">
                  <c:v>38657</c:v>
                </c:pt>
                <c:pt idx="69">
                  <c:v>38687</c:v>
                </c:pt>
                <c:pt idx="70">
                  <c:v>38718</c:v>
                </c:pt>
                <c:pt idx="71">
                  <c:v>38749</c:v>
                </c:pt>
                <c:pt idx="72">
                  <c:v>38777</c:v>
                </c:pt>
                <c:pt idx="73">
                  <c:v>38808</c:v>
                </c:pt>
                <c:pt idx="74">
                  <c:v>38838</c:v>
                </c:pt>
                <c:pt idx="75">
                  <c:v>38869</c:v>
                </c:pt>
                <c:pt idx="76">
                  <c:v>38899</c:v>
                </c:pt>
                <c:pt idx="77">
                  <c:v>38930</c:v>
                </c:pt>
                <c:pt idx="78">
                  <c:v>38961</c:v>
                </c:pt>
                <c:pt idx="79">
                  <c:v>38991</c:v>
                </c:pt>
                <c:pt idx="80">
                  <c:v>39022</c:v>
                </c:pt>
                <c:pt idx="81">
                  <c:v>39052</c:v>
                </c:pt>
                <c:pt idx="82">
                  <c:v>39083</c:v>
                </c:pt>
                <c:pt idx="83">
                  <c:v>39114</c:v>
                </c:pt>
                <c:pt idx="84">
                  <c:v>39142</c:v>
                </c:pt>
                <c:pt idx="85">
                  <c:v>39173</c:v>
                </c:pt>
                <c:pt idx="86">
                  <c:v>39203</c:v>
                </c:pt>
                <c:pt idx="87">
                  <c:v>39234</c:v>
                </c:pt>
                <c:pt idx="88">
                  <c:v>39264</c:v>
                </c:pt>
                <c:pt idx="89">
                  <c:v>39295</c:v>
                </c:pt>
                <c:pt idx="90">
                  <c:v>39326</c:v>
                </c:pt>
                <c:pt idx="91">
                  <c:v>39356</c:v>
                </c:pt>
                <c:pt idx="92">
                  <c:v>39387</c:v>
                </c:pt>
                <c:pt idx="93">
                  <c:v>39417</c:v>
                </c:pt>
                <c:pt idx="94">
                  <c:v>39448</c:v>
                </c:pt>
                <c:pt idx="95">
                  <c:v>39479</c:v>
                </c:pt>
                <c:pt idx="96">
                  <c:v>39508</c:v>
                </c:pt>
                <c:pt idx="97">
                  <c:v>39539</c:v>
                </c:pt>
                <c:pt idx="98">
                  <c:v>39569</c:v>
                </c:pt>
                <c:pt idx="99">
                  <c:v>39600</c:v>
                </c:pt>
                <c:pt idx="100">
                  <c:v>39630</c:v>
                </c:pt>
                <c:pt idx="101">
                  <c:v>39661</c:v>
                </c:pt>
                <c:pt idx="102">
                  <c:v>39692</c:v>
                </c:pt>
                <c:pt idx="103">
                  <c:v>39722</c:v>
                </c:pt>
                <c:pt idx="104">
                  <c:v>39753</c:v>
                </c:pt>
                <c:pt idx="105">
                  <c:v>39783</c:v>
                </c:pt>
                <c:pt idx="106">
                  <c:v>39814</c:v>
                </c:pt>
                <c:pt idx="107">
                  <c:v>39845</c:v>
                </c:pt>
                <c:pt idx="108">
                  <c:v>39873</c:v>
                </c:pt>
                <c:pt idx="109">
                  <c:v>39904</c:v>
                </c:pt>
                <c:pt idx="110">
                  <c:v>39934</c:v>
                </c:pt>
                <c:pt idx="111">
                  <c:v>39965</c:v>
                </c:pt>
                <c:pt idx="112">
                  <c:v>39995</c:v>
                </c:pt>
                <c:pt idx="113">
                  <c:v>40026</c:v>
                </c:pt>
                <c:pt idx="114">
                  <c:v>40057</c:v>
                </c:pt>
                <c:pt idx="115">
                  <c:v>40087</c:v>
                </c:pt>
                <c:pt idx="116">
                  <c:v>40118</c:v>
                </c:pt>
                <c:pt idx="117">
                  <c:v>40148</c:v>
                </c:pt>
                <c:pt idx="118">
                  <c:v>40179</c:v>
                </c:pt>
                <c:pt idx="119">
                  <c:v>40210</c:v>
                </c:pt>
                <c:pt idx="120">
                  <c:v>40238</c:v>
                </c:pt>
                <c:pt idx="121">
                  <c:v>40269</c:v>
                </c:pt>
                <c:pt idx="122">
                  <c:v>40299</c:v>
                </c:pt>
                <c:pt idx="123">
                  <c:v>40330</c:v>
                </c:pt>
                <c:pt idx="124">
                  <c:v>40360</c:v>
                </c:pt>
                <c:pt idx="125">
                  <c:v>40391</c:v>
                </c:pt>
                <c:pt idx="126">
                  <c:v>40422</c:v>
                </c:pt>
                <c:pt idx="127">
                  <c:v>40452</c:v>
                </c:pt>
                <c:pt idx="128">
                  <c:v>40483</c:v>
                </c:pt>
                <c:pt idx="129">
                  <c:v>40513</c:v>
                </c:pt>
                <c:pt idx="130">
                  <c:v>40544</c:v>
                </c:pt>
                <c:pt idx="131">
                  <c:v>40575</c:v>
                </c:pt>
                <c:pt idx="132">
                  <c:v>40603</c:v>
                </c:pt>
                <c:pt idx="133">
                  <c:v>40634</c:v>
                </c:pt>
                <c:pt idx="134">
                  <c:v>40664</c:v>
                </c:pt>
                <c:pt idx="135">
                  <c:v>40695</c:v>
                </c:pt>
                <c:pt idx="136">
                  <c:v>40725</c:v>
                </c:pt>
                <c:pt idx="137">
                  <c:v>40756</c:v>
                </c:pt>
                <c:pt idx="138">
                  <c:v>40787</c:v>
                </c:pt>
                <c:pt idx="139">
                  <c:v>40817</c:v>
                </c:pt>
                <c:pt idx="140">
                  <c:v>40848</c:v>
                </c:pt>
                <c:pt idx="141">
                  <c:v>40878</c:v>
                </c:pt>
                <c:pt idx="142">
                  <c:v>40909</c:v>
                </c:pt>
                <c:pt idx="143">
                  <c:v>40940</c:v>
                </c:pt>
                <c:pt idx="144">
                  <c:v>40969</c:v>
                </c:pt>
                <c:pt idx="145">
                  <c:v>41000</c:v>
                </c:pt>
                <c:pt idx="146">
                  <c:v>41030</c:v>
                </c:pt>
                <c:pt idx="147">
                  <c:v>41061</c:v>
                </c:pt>
                <c:pt idx="148">
                  <c:v>41091</c:v>
                </c:pt>
                <c:pt idx="149">
                  <c:v>41122</c:v>
                </c:pt>
                <c:pt idx="150">
                  <c:v>41153</c:v>
                </c:pt>
                <c:pt idx="151">
                  <c:v>41183</c:v>
                </c:pt>
                <c:pt idx="152">
                  <c:v>41214</c:v>
                </c:pt>
                <c:pt idx="153">
                  <c:v>41244</c:v>
                </c:pt>
                <c:pt idx="154">
                  <c:v>41275</c:v>
                </c:pt>
                <c:pt idx="155">
                  <c:v>41306</c:v>
                </c:pt>
                <c:pt idx="156">
                  <c:v>41334</c:v>
                </c:pt>
                <c:pt idx="157">
                  <c:v>41365</c:v>
                </c:pt>
                <c:pt idx="158">
                  <c:v>41395</c:v>
                </c:pt>
                <c:pt idx="159">
                  <c:v>41426</c:v>
                </c:pt>
                <c:pt idx="160">
                  <c:v>41456</c:v>
                </c:pt>
                <c:pt idx="161">
                  <c:v>41487</c:v>
                </c:pt>
                <c:pt idx="162">
                  <c:v>41518</c:v>
                </c:pt>
                <c:pt idx="163">
                  <c:v>41548</c:v>
                </c:pt>
                <c:pt idx="164">
                  <c:v>41579</c:v>
                </c:pt>
                <c:pt idx="165">
                  <c:v>41609</c:v>
                </c:pt>
                <c:pt idx="166">
                  <c:v>41640</c:v>
                </c:pt>
                <c:pt idx="167">
                  <c:v>41671</c:v>
                </c:pt>
                <c:pt idx="168">
                  <c:v>41699</c:v>
                </c:pt>
                <c:pt idx="169">
                  <c:v>41730</c:v>
                </c:pt>
                <c:pt idx="170">
                  <c:v>41760</c:v>
                </c:pt>
                <c:pt idx="171">
                  <c:v>41791</c:v>
                </c:pt>
                <c:pt idx="172">
                  <c:v>41821</c:v>
                </c:pt>
                <c:pt idx="173">
                  <c:v>41852</c:v>
                </c:pt>
                <c:pt idx="174">
                  <c:v>41883</c:v>
                </c:pt>
                <c:pt idx="175">
                  <c:v>41913</c:v>
                </c:pt>
                <c:pt idx="176">
                  <c:v>41944</c:v>
                </c:pt>
                <c:pt idx="177">
                  <c:v>41974</c:v>
                </c:pt>
                <c:pt idx="178">
                  <c:v>42005</c:v>
                </c:pt>
                <c:pt idx="179">
                  <c:v>42036</c:v>
                </c:pt>
                <c:pt idx="180">
                  <c:v>42064</c:v>
                </c:pt>
                <c:pt idx="181">
                  <c:v>42095</c:v>
                </c:pt>
                <c:pt idx="182">
                  <c:v>42125</c:v>
                </c:pt>
                <c:pt idx="183">
                  <c:v>42156</c:v>
                </c:pt>
                <c:pt idx="184">
                  <c:v>42186</c:v>
                </c:pt>
                <c:pt idx="185">
                  <c:v>42217</c:v>
                </c:pt>
                <c:pt idx="186">
                  <c:v>42248</c:v>
                </c:pt>
                <c:pt idx="187">
                  <c:v>42278</c:v>
                </c:pt>
                <c:pt idx="188">
                  <c:v>42309</c:v>
                </c:pt>
                <c:pt idx="189">
                  <c:v>42339</c:v>
                </c:pt>
                <c:pt idx="190">
                  <c:v>42370</c:v>
                </c:pt>
                <c:pt idx="191">
                  <c:v>42401</c:v>
                </c:pt>
                <c:pt idx="192">
                  <c:v>42430</c:v>
                </c:pt>
                <c:pt idx="193">
                  <c:v>42461</c:v>
                </c:pt>
                <c:pt idx="194">
                  <c:v>42491</c:v>
                </c:pt>
                <c:pt idx="195">
                  <c:v>42522</c:v>
                </c:pt>
                <c:pt idx="196">
                  <c:v>42552</c:v>
                </c:pt>
                <c:pt idx="197">
                  <c:v>42583</c:v>
                </c:pt>
                <c:pt idx="198">
                  <c:v>42614</c:v>
                </c:pt>
                <c:pt idx="199">
                  <c:v>42644</c:v>
                </c:pt>
                <c:pt idx="200">
                  <c:v>42675</c:v>
                </c:pt>
                <c:pt idx="201">
                  <c:v>42705</c:v>
                </c:pt>
                <c:pt idx="202">
                  <c:v>42736</c:v>
                </c:pt>
                <c:pt idx="203">
                  <c:v>42767</c:v>
                </c:pt>
                <c:pt idx="204">
                  <c:v>42795</c:v>
                </c:pt>
                <c:pt idx="205">
                  <c:v>42826</c:v>
                </c:pt>
                <c:pt idx="206">
                  <c:v>42856</c:v>
                </c:pt>
                <c:pt idx="207">
                  <c:v>42887</c:v>
                </c:pt>
                <c:pt idx="208">
                  <c:v>42917</c:v>
                </c:pt>
                <c:pt idx="209">
                  <c:v>42948</c:v>
                </c:pt>
                <c:pt idx="210">
                  <c:v>42979</c:v>
                </c:pt>
                <c:pt idx="211">
                  <c:v>43009</c:v>
                </c:pt>
                <c:pt idx="212">
                  <c:v>43040</c:v>
                </c:pt>
                <c:pt idx="213">
                  <c:v>43070</c:v>
                </c:pt>
                <c:pt idx="214">
                  <c:v>43101</c:v>
                </c:pt>
                <c:pt idx="215">
                  <c:v>43132</c:v>
                </c:pt>
                <c:pt idx="216">
                  <c:v>43160</c:v>
                </c:pt>
                <c:pt idx="217">
                  <c:v>43191</c:v>
                </c:pt>
                <c:pt idx="218">
                  <c:v>43221</c:v>
                </c:pt>
                <c:pt idx="219">
                  <c:v>43252</c:v>
                </c:pt>
                <c:pt idx="220">
                  <c:v>43282</c:v>
                </c:pt>
                <c:pt idx="221">
                  <c:v>43313</c:v>
                </c:pt>
                <c:pt idx="222">
                  <c:v>43344</c:v>
                </c:pt>
                <c:pt idx="223">
                  <c:v>43374</c:v>
                </c:pt>
                <c:pt idx="224">
                  <c:v>43405</c:v>
                </c:pt>
                <c:pt idx="225">
                  <c:v>43435</c:v>
                </c:pt>
                <c:pt idx="226">
                  <c:v>43466</c:v>
                </c:pt>
                <c:pt idx="227">
                  <c:v>43497</c:v>
                </c:pt>
              </c:numCache>
            </c:numRef>
          </c:cat>
          <c:val>
            <c:numRef>
              <c:f>'INPC y Componentes'!$D$8:$D$1650</c:f>
              <c:numCache>
                <c:formatCode>0.00</c:formatCode>
                <c:ptCount val="1643"/>
                <c:pt idx="0">
                  <c:v>10.112402406323</c:v>
                </c:pt>
                <c:pt idx="1">
                  <c:v>9.7318560531060001</c:v>
                </c:pt>
                <c:pt idx="2">
                  <c:v>9.4834475190129996</c:v>
                </c:pt>
                <c:pt idx="3">
                  <c:v>9.4130619171410004</c:v>
                </c:pt>
                <c:pt idx="4">
                  <c:v>9.1186998204430001</c:v>
                </c:pt>
                <c:pt idx="5">
                  <c:v>9.1041934868830001</c:v>
                </c:pt>
                <c:pt idx="6">
                  <c:v>8.8494312099079995</c:v>
                </c:pt>
                <c:pt idx="7">
                  <c:v>8.9091862691419994</c:v>
                </c:pt>
                <c:pt idx="8">
                  <c:v>8.8721779884990006</c:v>
                </c:pt>
                <c:pt idx="9">
                  <c:v>8.9593064787210004</c:v>
                </c:pt>
                <c:pt idx="10">
                  <c:v>8.1116821614819994</c:v>
                </c:pt>
                <c:pt idx="11">
                  <c:v>7.0902090934029998</c:v>
                </c:pt>
                <c:pt idx="12">
                  <c:v>7.1745461971640001</c:v>
                </c:pt>
                <c:pt idx="13">
                  <c:v>7.105778931933</c:v>
                </c:pt>
                <c:pt idx="14">
                  <c:v>6.9517398832390001</c:v>
                </c:pt>
                <c:pt idx="15">
                  <c:v>6.5734352456379996</c:v>
                </c:pt>
                <c:pt idx="16">
                  <c:v>5.8834976000230004</c:v>
                </c:pt>
                <c:pt idx="17">
                  <c:v>5.9287566236549996</c:v>
                </c:pt>
                <c:pt idx="18">
                  <c:v>6.1394894915889999</c:v>
                </c:pt>
                <c:pt idx="19">
                  <c:v>5.8900317436199998</c:v>
                </c:pt>
                <c:pt idx="20">
                  <c:v>5.3878333050220002</c:v>
                </c:pt>
                <c:pt idx="21">
                  <c:v>4.4034985590450004</c:v>
                </c:pt>
                <c:pt idx="22">
                  <c:v>4.7863571113840004</c:v>
                </c:pt>
                <c:pt idx="23">
                  <c:v>4.7883443052669996</c:v>
                </c:pt>
                <c:pt idx="24">
                  <c:v>4.6612472488650001</c:v>
                </c:pt>
                <c:pt idx="25">
                  <c:v>4.7047921862170003</c:v>
                </c:pt>
                <c:pt idx="26">
                  <c:v>4.676813958816</c:v>
                </c:pt>
                <c:pt idx="27">
                  <c:v>4.9389864237029997</c:v>
                </c:pt>
                <c:pt idx="28">
                  <c:v>5.5143872764189998</c:v>
                </c:pt>
                <c:pt idx="29">
                  <c:v>5.2917544722449996</c:v>
                </c:pt>
                <c:pt idx="30">
                  <c:v>4.9481152262099997</c:v>
                </c:pt>
                <c:pt idx="31">
                  <c:v>4.9364119033450002</c:v>
                </c:pt>
                <c:pt idx="32">
                  <c:v>5.388107513414</c:v>
                </c:pt>
                <c:pt idx="33">
                  <c:v>5.7004794045939997</c:v>
                </c:pt>
                <c:pt idx="34">
                  <c:v>5.1570615398189998</c:v>
                </c:pt>
                <c:pt idx="35">
                  <c:v>5.516997732778</c:v>
                </c:pt>
                <c:pt idx="36">
                  <c:v>5.6426710948940002</c:v>
                </c:pt>
                <c:pt idx="37">
                  <c:v>5.2481119211119998</c:v>
                </c:pt>
                <c:pt idx="38">
                  <c:v>4.6962984243439996</c:v>
                </c:pt>
                <c:pt idx="39">
                  <c:v>4.2743734144649999</c:v>
                </c:pt>
                <c:pt idx="40">
                  <c:v>4.1265817731830001</c:v>
                </c:pt>
                <c:pt idx="41">
                  <c:v>4.0433464234220002</c:v>
                </c:pt>
                <c:pt idx="42">
                  <c:v>4.0369601739299998</c:v>
                </c:pt>
                <c:pt idx="43">
                  <c:v>3.9602109488770001</c:v>
                </c:pt>
                <c:pt idx="44">
                  <c:v>3.9821195026259999</c:v>
                </c:pt>
                <c:pt idx="45">
                  <c:v>3.9765218067329999</c:v>
                </c:pt>
                <c:pt idx="46">
                  <c:v>4.2015098722420001</c:v>
                </c:pt>
                <c:pt idx="47">
                  <c:v>4.534442653488</c:v>
                </c:pt>
                <c:pt idx="48">
                  <c:v>4.2307286521330001</c:v>
                </c:pt>
                <c:pt idx="49">
                  <c:v>4.2101130803629996</c:v>
                </c:pt>
                <c:pt idx="50">
                  <c:v>4.2852202647390003</c:v>
                </c:pt>
                <c:pt idx="51">
                  <c:v>4.3661458133369999</c:v>
                </c:pt>
                <c:pt idx="52">
                  <c:v>4.488254631537</c:v>
                </c:pt>
                <c:pt idx="53">
                  <c:v>4.8188281160419999</c:v>
                </c:pt>
                <c:pt idx="54">
                  <c:v>5.0600807409169999</c:v>
                </c:pt>
                <c:pt idx="55">
                  <c:v>5.4012360284309997</c:v>
                </c:pt>
                <c:pt idx="56">
                  <c:v>5.4252942612019996</c:v>
                </c:pt>
                <c:pt idx="57">
                  <c:v>5.1908482560099998</c:v>
                </c:pt>
                <c:pt idx="58">
                  <c:v>4.5448212444619998</c:v>
                </c:pt>
                <c:pt idx="59">
                  <c:v>4.2694243109740002</c:v>
                </c:pt>
                <c:pt idx="60">
                  <c:v>4.3856743227330002</c:v>
                </c:pt>
                <c:pt idx="61">
                  <c:v>4.5995810209860002</c:v>
                </c:pt>
                <c:pt idx="62">
                  <c:v>4.599172830523</c:v>
                </c:pt>
                <c:pt idx="63">
                  <c:v>4.3315522775139996</c:v>
                </c:pt>
                <c:pt idx="64">
                  <c:v>4.4660710682250002</c:v>
                </c:pt>
                <c:pt idx="65">
                  <c:v>3.9491316833029999</c:v>
                </c:pt>
                <c:pt idx="66">
                  <c:v>3.5098822806090002</c:v>
                </c:pt>
                <c:pt idx="67">
                  <c:v>3.0502478270240001</c:v>
                </c:pt>
                <c:pt idx="68">
                  <c:v>2.9140476148090002</c:v>
                </c:pt>
                <c:pt idx="69">
                  <c:v>3.3327410039980001</c:v>
                </c:pt>
                <c:pt idx="70">
                  <c:v>3.9350000888459999</c:v>
                </c:pt>
                <c:pt idx="71">
                  <c:v>3.7483728714510001</c:v>
                </c:pt>
                <c:pt idx="72">
                  <c:v>3.4124367495899999</c:v>
                </c:pt>
                <c:pt idx="73">
                  <c:v>3.196535549269</c:v>
                </c:pt>
                <c:pt idx="74">
                  <c:v>2.9958786854060002</c:v>
                </c:pt>
                <c:pt idx="75">
                  <c:v>3.1838655936250002</c:v>
                </c:pt>
                <c:pt idx="76">
                  <c:v>3.0634554091189998</c:v>
                </c:pt>
                <c:pt idx="77">
                  <c:v>3.465845808449</c:v>
                </c:pt>
                <c:pt idx="78">
                  <c:v>4.0931483875480001</c:v>
                </c:pt>
                <c:pt idx="79">
                  <c:v>4.292249379167</c:v>
                </c:pt>
                <c:pt idx="80">
                  <c:v>4.090283845628</c:v>
                </c:pt>
                <c:pt idx="81">
                  <c:v>4.0532755522309998</c:v>
                </c:pt>
                <c:pt idx="82">
                  <c:v>3.980920304659</c:v>
                </c:pt>
                <c:pt idx="83">
                  <c:v>4.1122548266510002</c:v>
                </c:pt>
                <c:pt idx="84">
                  <c:v>4.2068383499989999</c:v>
                </c:pt>
                <c:pt idx="85">
                  <c:v>3.9921348984090002</c:v>
                </c:pt>
                <c:pt idx="86">
                  <c:v>3.9475709228949998</c:v>
                </c:pt>
                <c:pt idx="87">
                  <c:v>3.9826070613960001</c:v>
                </c:pt>
                <c:pt idx="88">
                  <c:v>4.1386948372810002</c:v>
                </c:pt>
                <c:pt idx="89">
                  <c:v>4.0320735046070002</c:v>
                </c:pt>
                <c:pt idx="90">
                  <c:v>3.7920617605109999</c:v>
                </c:pt>
                <c:pt idx="91">
                  <c:v>3.7429714849070002</c:v>
                </c:pt>
                <c:pt idx="92">
                  <c:v>3.9295539357879998</c:v>
                </c:pt>
                <c:pt idx="93">
                  <c:v>3.7590381357689999</c:v>
                </c:pt>
                <c:pt idx="94">
                  <c:v>3.704373561328</c:v>
                </c:pt>
                <c:pt idx="95">
                  <c:v>3.7227414330220001</c:v>
                </c:pt>
                <c:pt idx="96">
                  <c:v>4.2488792905980004</c:v>
                </c:pt>
                <c:pt idx="97">
                  <c:v>4.5485426164960003</c:v>
                </c:pt>
                <c:pt idx="98">
                  <c:v>4.9475632325729997</c:v>
                </c:pt>
                <c:pt idx="99">
                  <c:v>5.2554612597670003</c:v>
                </c:pt>
                <c:pt idx="100">
                  <c:v>5.3943945417950001</c:v>
                </c:pt>
                <c:pt idx="101">
                  <c:v>5.5729370355879997</c:v>
                </c:pt>
                <c:pt idx="102">
                  <c:v>5.4734050723980001</c:v>
                </c:pt>
                <c:pt idx="103">
                  <c:v>5.7799325124219996</c:v>
                </c:pt>
                <c:pt idx="104">
                  <c:v>6.2328564459760001</c:v>
                </c:pt>
                <c:pt idx="105">
                  <c:v>6.5281450097159999</c:v>
                </c:pt>
                <c:pt idx="106">
                  <c:v>6.2824029299389998</c:v>
                </c:pt>
                <c:pt idx="107">
                  <c:v>6.2013420696950003</c:v>
                </c:pt>
                <c:pt idx="108">
                  <c:v>6.043723222273</c:v>
                </c:pt>
                <c:pt idx="109">
                  <c:v>6.1732744582240002</c:v>
                </c:pt>
                <c:pt idx="110">
                  <c:v>5.978524962771</c:v>
                </c:pt>
                <c:pt idx="111">
                  <c:v>5.7361182659730003</c:v>
                </c:pt>
                <c:pt idx="112">
                  <c:v>5.4365375062099996</c:v>
                </c:pt>
                <c:pt idx="113">
                  <c:v>5.0819596221519996</c:v>
                </c:pt>
                <c:pt idx="114">
                  <c:v>4.8942579661050001</c:v>
                </c:pt>
                <c:pt idx="115">
                  <c:v>4.4994975180440004</c:v>
                </c:pt>
                <c:pt idx="116">
                  <c:v>3.8610067674890001</c:v>
                </c:pt>
                <c:pt idx="117">
                  <c:v>3.573537877258</c:v>
                </c:pt>
                <c:pt idx="118">
                  <c:v>4.4573397677350002</c:v>
                </c:pt>
                <c:pt idx="119">
                  <c:v>4.8300549986229999</c:v>
                </c:pt>
                <c:pt idx="120">
                  <c:v>4.9704010655620001</c:v>
                </c:pt>
                <c:pt idx="121">
                  <c:v>4.270976971234</c:v>
                </c:pt>
                <c:pt idx="122">
                  <c:v>3.9166383173839998</c:v>
                </c:pt>
                <c:pt idx="123">
                  <c:v>3.693150361342</c:v>
                </c:pt>
                <c:pt idx="124">
                  <c:v>3.6360022379929999</c:v>
                </c:pt>
                <c:pt idx="125">
                  <c:v>3.675795565544</c:v>
                </c:pt>
                <c:pt idx="126">
                  <c:v>3.6991026278099999</c:v>
                </c:pt>
                <c:pt idx="127">
                  <c:v>4.024537731863</c:v>
                </c:pt>
                <c:pt idx="128">
                  <c:v>4.3168804812639996</c:v>
                </c:pt>
                <c:pt idx="129">
                  <c:v>4.4015850903349998</c:v>
                </c:pt>
                <c:pt idx="130">
                  <c:v>3.7820372017969999</c:v>
                </c:pt>
                <c:pt idx="131">
                  <c:v>3.5723311727499998</c:v>
                </c:pt>
                <c:pt idx="132">
                  <c:v>3.0395071163209999</c:v>
                </c:pt>
                <c:pt idx="133">
                  <c:v>3.36066798911</c:v>
                </c:pt>
                <c:pt idx="134">
                  <c:v>3.249289024581</c:v>
                </c:pt>
                <c:pt idx="135">
                  <c:v>3.2764685199689998</c:v>
                </c:pt>
                <c:pt idx="136">
                  <c:v>3.5471623015449998</c:v>
                </c:pt>
                <c:pt idx="137">
                  <c:v>3.4236915404560002</c:v>
                </c:pt>
                <c:pt idx="138">
                  <c:v>3.1367739982799998</c:v>
                </c:pt>
                <c:pt idx="139">
                  <c:v>3.195647238447</c:v>
                </c:pt>
                <c:pt idx="140">
                  <c:v>3.4826938218249999</c:v>
                </c:pt>
                <c:pt idx="141">
                  <c:v>3.8187567875880002</c:v>
                </c:pt>
                <c:pt idx="142">
                  <c:v>4.0467733567469999</c:v>
                </c:pt>
                <c:pt idx="143">
                  <c:v>3.8686334539380001</c:v>
                </c:pt>
                <c:pt idx="144">
                  <c:v>3.7292776570730002</c:v>
                </c:pt>
                <c:pt idx="145">
                  <c:v>3.4120786990640002</c:v>
                </c:pt>
                <c:pt idx="146">
                  <c:v>3.8512284349199999</c:v>
                </c:pt>
                <c:pt idx="147">
                  <c:v>4.335222558751</c:v>
                </c:pt>
                <c:pt idx="148">
                  <c:v>4.4199719461609996</c:v>
                </c:pt>
                <c:pt idx="149">
                  <c:v>4.5679380214540002</c:v>
                </c:pt>
                <c:pt idx="150">
                  <c:v>4.7717657316670001</c:v>
                </c:pt>
                <c:pt idx="151">
                  <c:v>4.5960947956849996</c:v>
                </c:pt>
                <c:pt idx="152">
                  <c:v>4.1798514220060001</c:v>
                </c:pt>
                <c:pt idx="153">
                  <c:v>3.5682900213419999</c:v>
                </c:pt>
                <c:pt idx="154">
                  <c:v>3.2545740477930001</c:v>
                </c:pt>
                <c:pt idx="155">
                  <c:v>3.5522890828359999</c:v>
                </c:pt>
                <c:pt idx="156">
                  <c:v>4.2522667278780002</c:v>
                </c:pt>
                <c:pt idx="157">
                  <c:v>4.6494224200790004</c:v>
                </c:pt>
                <c:pt idx="158">
                  <c:v>4.6314208991420003</c:v>
                </c:pt>
                <c:pt idx="159">
                  <c:v>4.08802621242</c:v>
                </c:pt>
                <c:pt idx="160">
                  <c:v>3.47261918372</c:v>
                </c:pt>
                <c:pt idx="161">
                  <c:v>3.4565297922660001</c:v>
                </c:pt>
                <c:pt idx="162">
                  <c:v>3.390295338699</c:v>
                </c:pt>
                <c:pt idx="163">
                  <c:v>3.359114774459</c:v>
                </c:pt>
                <c:pt idx="164">
                  <c:v>3.618691588785</c:v>
                </c:pt>
                <c:pt idx="165">
                  <c:v>3.9740409898740001</c:v>
                </c:pt>
                <c:pt idx="166">
                  <c:v>4.482809859024</c:v>
                </c:pt>
                <c:pt idx="167">
                  <c:v>4.2344373798610002</c:v>
                </c:pt>
                <c:pt idx="168">
                  <c:v>3.7586466303370001</c:v>
                </c:pt>
                <c:pt idx="169">
                  <c:v>3.4967086565079999</c:v>
                </c:pt>
                <c:pt idx="170">
                  <c:v>3.5102243563209998</c:v>
                </c:pt>
                <c:pt idx="171">
                  <c:v>3.7525887063369998</c:v>
                </c:pt>
                <c:pt idx="172">
                  <c:v>4.0724065224799997</c:v>
                </c:pt>
                <c:pt idx="173">
                  <c:v>4.1499109421769997</c:v>
                </c:pt>
                <c:pt idx="174">
                  <c:v>4.2175837845749999</c:v>
                </c:pt>
                <c:pt idx="175">
                  <c:v>4.2977569004439999</c:v>
                </c:pt>
                <c:pt idx="176">
                  <c:v>4.1678692546359999</c:v>
                </c:pt>
                <c:pt idx="177">
                  <c:v>4.0813215195319996</c:v>
                </c:pt>
                <c:pt idx="178">
                  <c:v>3.0656415270430002</c:v>
                </c:pt>
                <c:pt idx="179">
                  <c:v>3.0002659810269998</c:v>
                </c:pt>
                <c:pt idx="180">
                  <c:v>3.137074598361</c:v>
                </c:pt>
                <c:pt idx="181">
                  <c:v>3.0623272624190001</c:v>
                </c:pt>
                <c:pt idx="182">
                  <c:v>2.8766429390280002</c:v>
                </c:pt>
                <c:pt idx="183">
                  <c:v>2.870779439683</c:v>
                </c:pt>
                <c:pt idx="184">
                  <c:v>2.7390473494230001</c:v>
                </c:pt>
                <c:pt idx="185">
                  <c:v>2.5873164195420002</c:v>
                </c:pt>
                <c:pt idx="186">
                  <c:v>2.5188916876569998</c:v>
                </c:pt>
                <c:pt idx="187">
                  <c:v>2.479728373295</c:v>
                </c:pt>
                <c:pt idx="188">
                  <c:v>2.2148528482250001</c:v>
                </c:pt>
                <c:pt idx="189">
                  <c:v>2.13081277626</c:v>
                </c:pt>
                <c:pt idx="190">
                  <c:v>2.6131051968880001</c:v>
                </c:pt>
                <c:pt idx="191">
                  <c:v>2.8672508478659999</c:v>
                </c:pt>
                <c:pt idx="192">
                  <c:v>2.6010098845230001</c:v>
                </c:pt>
                <c:pt idx="193">
                  <c:v>2.54157892475</c:v>
                </c:pt>
                <c:pt idx="194">
                  <c:v>2.596662174769</c:v>
                </c:pt>
                <c:pt idx="195">
                  <c:v>2.5379878921680001</c:v>
                </c:pt>
                <c:pt idx="196">
                  <c:v>2.6548291540369999</c:v>
                </c:pt>
                <c:pt idx="197">
                  <c:v>2.727436776572</c:v>
                </c:pt>
                <c:pt idx="198">
                  <c:v>2.968949310413</c:v>
                </c:pt>
                <c:pt idx="199">
                  <c:v>3.0636232007499999</c:v>
                </c:pt>
                <c:pt idx="200">
                  <c:v>3.3053510770769998</c:v>
                </c:pt>
                <c:pt idx="201">
                  <c:v>3.3602740188300002</c:v>
                </c:pt>
                <c:pt idx="202">
                  <c:v>4.7182814496069998</c:v>
                </c:pt>
                <c:pt idx="203">
                  <c:v>4.864231622108</c:v>
                </c:pt>
                <c:pt idx="204">
                  <c:v>5.3525622279230003</c:v>
                </c:pt>
                <c:pt idx="205">
                  <c:v>5.8171698714189999</c:v>
                </c:pt>
                <c:pt idx="206">
                  <c:v>6.1640144817709999</c:v>
                </c:pt>
                <c:pt idx="207">
                  <c:v>6.313655898605</c:v>
                </c:pt>
                <c:pt idx="208">
                  <c:v>6.4381642633649996</c:v>
                </c:pt>
                <c:pt idx="209">
                  <c:v>6.6634880005349997</c:v>
                </c:pt>
                <c:pt idx="210">
                  <c:v>6.347847053053</c:v>
                </c:pt>
                <c:pt idx="211">
                  <c:v>6.371532225408</c:v>
                </c:pt>
                <c:pt idx="212">
                  <c:v>6.6345231359619996</c:v>
                </c:pt>
                <c:pt idx="213">
                  <c:v>6.7730481981799997</c:v>
                </c:pt>
                <c:pt idx="214">
                  <c:v>5.545835406668</c:v>
                </c:pt>
                <c:pt idx="215">
                  <c:v>5.3392170318709997</c:v>
                </c:pt>
                <c:pt idx="216">
                  <c:v>5.0354120567539997</c:v>
                </c:pt>
                <c:pt idx="217">
                  <c:v>4.5507834159789997</c:v>
                </c:pt>
                <c:pt idx="218">
                  <c:v>4.5062692817089998</c:v>
                </c:pt>
                <c:pt idx="219">
                  <c:v>4.6468577938109998</c:v>
                </c:pt>
                <c:pt idx="220">
                  <c:v>4.8114055136109997</c:v>
                </c:pt>
                <c:pt idx="221">
                  <c:v>4.9045281971249999</c:v>
                </c:pt>
                <c:pt idx="222">
                  <c:v>5.0195736443810004</c:v>
                </c:pt>
                <c:pt idx="223">
                  <c:v>4.9036357279920004</c:v>
                </c:pt>
                <c:pt idx="224">
                  <c:v>4.7165339115989999</c:v>
                </c:pt>
                <c:pt idx="225">
                  <c:v>4.8305461995370003</c:v>
                </c:pt>
                <c:pt idx="226">
                  <c:v>4.3656058642820001</c:v>
                </c:pt>
                <c:pt idx="227">
                  <c:v>3.9402756478719998</c:v>
                </c:pt>
              </c:numCache>
            </c:numRef>
          </c:val>
          <c:smooth val="0"/>
          <c:extLst>
            <c:ext xmlns:c16="http://schemas.microsoft.com/office/drawing/2014/chart" uri="{C3380CC4-5D6E-409C-BE32-E72D297353CC}">
              <c16:uniqueId val="{00000003-5758-4603-B396-ECE28A7926DC}"/>
            </c:ext>
          </c:extLst>
        </c:ser>
        <c:ser>
          <c:idx val="5"/>
          <c:order val="4"/>
          <c:tx>
            <c:strRef>
              <c:f>'INPC y Componentes'!$J$7</c:f>
              <c:strCache>
                <c:ptCount val="1"/>
              </c:strCache>
            </c:strRef>
          </c:tx>
          <c:spPr>
            <a:ln w="31750">
              <a:solidFill>
                <a:srgbClr val="FF0000"/>
              </a:solidFill>
              <a:prstDash val="dash"/>
            </a:ln>
          </c:spPr>
          <c:marker>
            <c:symbol val="none"/>
          </c:marker>
          <c:cat>
            <c:numRef>
              <c:f>'INPC y Componentes'!$C$8:$C$1650</c:f>
              <c:numCache>
                <c:formatCode>mmm\-yy</c:formatCode>
                <c:ptCount val="1643"/>
                <c:pt idx="0">
                  <c:v>36586</c:v>
                </c:pt>
                <c:pt idx="1">
                  <c:v>36617</c:v>
                </c:pt>
                <c:pt idx="2">
                  <c:v>36647</c:v>
                </c:pt>
                <c:pt idx="3">
                  <c:v>36678</c:v>
                </c:pt>
                <c:pt idx="4">
                  <c:v>36708</c:v>
                </c:pt>
                <c:pt idx="5">
                  <c:v>36739</c:v>
                </c:pt>
                <c:pt idx="6">
                  <c:v>36770</c:v>
                </c:pt>
                <c:pt idx="7">
                  <c:v>36800</c:v>
                </c:pt>
                <c:pt idx="8">
                  <c:v>36831</c:v>
                </c:pt>
                <c:pt idx="9">
                  <c:v>36861</c:v>
                </c:pt>
                <c:pt idx="10">
                  <c:v>36892</c:v>
                </c:pt>
                <c:pt idx="11">
                  <c:v>36923</c:v>
                </c:pt>
                <c:pt idx="12">
                  <c:v>36951</c:v>
                </c:pt>
                <c:pt idx="13">
                  <c:v>36982</c:v>
                </c:pt>
                <c:pt idx="14">
                  <c:v>37012</c:v>
                </c:pt>
                <c:pt idx="15">
                  <c:v>37043</c:v>
                </c:pt>
                <c:pt idx="16">
                  <c:v>37073</c:v>
                </c:pt>
                <c:pt idx="17">
                  <c:v>37104</c:v>
                </c:pt>
                <c:pt idx="18">
                  <c:v>37135</c:v>
                </c:pt>
                <c:pt idx="19">
                  <c:v>37165</c:v>
                </c:pt>
                <c:pt idx="20">
                  <c:v>37196</c:v>
                </c:pt>
                <c:pt idx="21">
                  <c:v>37226</c:v>
                </c:pt>
                <c:pt idx="22">
                  <c:v>37257</c:v>
                </c:pt>
                <c:pt idx="23">
                  <c:v>37288</c:v>
                </c:pt>
                <c:pt idx="24">
                  <c:v>37316</c:v>
                </c:pt>
                <c:pt idx="25">
                  <c:v>37347</c:v>
                </c:pt>
                <c:pt idx="26">
                  <c:v>37377</c:v>
                </c:pt>
                <c:pt idx="27">
                  <c:v>37408</c:v>
                </c:pt>
                <c:pt idx="28">
                  <c:v>37438</c:v>
                </c:pt>
                <c:pt idx="29">
                  <c:v>37469</c:v>
                </c:pt>
                <c:pt idx="30">
                  <c:v>37500</c:v>
                </c:pt>
                <c:pt idx="31">
                  <c:v>37530</c:v>
                </c:pt>
                <c:pt idx="32">
                  <c:v>37561</c:v>
                </c:pt>
                <c:pt idx="33">
                  <c:v>37591</c:v>
                </c:pt>
                <c:pt idx="34">
                  <c:v>37622</c:v>
                </c:pt>
                <c:pt idx="35">
                  <c:v>37653</c:v>
                </c:pt>
                <c:pt idx="36">
                  <c:v>37681</c:v>
                </c:pt>
                <c:pt idx="37">
                  <c:v>37712</c:v>
                </c:pt>
                <c:pt idx="38">
                  <c:v>37742</c:v>
                </c:pt>
                <c:pt idx="39">
                  <c:v>37773</c:v>
                </c:pt>
                <c:pt idx="40">
                  <c:v>37803</c:v>
                </c:pt>
                <c:pt idx="41">
                  <c:v>37834</c:v>
                </c:pt>
                <c:pt idx="42">
                  <c:v>37865</c:v>
                </c:pt>
                <c:pt idx="43">
                  <c:v>37895</c:v>
                </c:pt>
                <c:pt idx="44">
                  <c:v>37926</c:v>
                </c:pt>
                <c:pt idx="45">
                  <c:v>37956</c:v>
                </c:pt>
                <c:pt idx="46">
                  <c:v>37987</c:v>
                </c:pt>
                <c:pt idx="47">
                  <c:v>38018</c:v>
                </c:pt>
                <c:pt idx="48">
                  <c:v>38047</c:v>
                </c:pt>
                <c:pt idx="49">
                  <c:v>38078</c:v>
                </c:pt>
                <c:pt idx="50">
                  <c:v>38108</c:v>
                </c:pt>
                <c:pt idx="51">
                  <c:v>38139</c:v>
                </c:pt>
                <c:pt idx="52">
                  <c:v>38169</c:v>
                </c:pt>
                <c:pt idx="53">
                  <c:v>38200</c:v>
                </c:pt>
                <c:pt idx="54">
                  <c:v>38231</c:v>
                </c:pt>
                <c:pt idx="55">
                  <c:v>38261</c:v>
                </c:pt>
                <c:pt idx="56">
                  <c:v>38292</c:v>
                </c:pt>
                <c:pt idx="57">
                  <c:v>38322</c:v>
                </c:pt>
                <c:pt idx="58">
                  <c:v>38353</c:v>
                </c:pt>
                <c:pt idx="59">
                  <c:v>38384</c:v>
                </c:pt>
                <c:pt idx="60">
                  <c:v>38412</c:v>
                </c:pt>
                <c:pt idx="61">
                  <c:v>38443</c:v>
                </c:pt>
                <c:pt idx="62">
                  <c:v>38473</c:v>
                </c:pt>
                <c:pt idx="63">
                  <c:v>38504</c:v>
                </c:pt>
                <c:pt idx="64">
                  <c:v>38534</c:v>
                </c:pt>
                <c:pt idx="65">
                  <c:v>38565</c:v>
                </c:pt>
                <c:pt idx="66">
                  <c:v>38596</c:v>
                </c:pt>
                <c:pt idx="67">
                  <c:v>38626</c:v>
                </c:pt>
                <c:pt idx="68">
                  <c:v>38657</c:v>
                </c:pt>
                <c:pt idx="69">
                  <c:v>38687</c:v>
                </c:pt>
                <c:pt idx="70">
                  <c:v>38718</c:v>
                </c:pt>
                <c:pt idx="71">
                  <c:v>38749</c:v>
                </c:pt>
                <c:pt idx="72">
                  <c:v>38777</c:v>
                </c:pt>
                <c:pt idx="73">
                  <c:v>38808</c:v>
                </c:pt>
                <c:pt idx="74">
                  <c:v>38838</c:v>
                </c:pt>
                <c:pt idx="75">
                  <c:v>38869</c:v>
                </c:pt>
                <c:pt idx="76">
                  <c:v>38899</c:v>
                </c:pt>
                <c:pt idx="77">
                  <c:v>38930</c:v>
                </c:pt>
                <c:pt idx="78">
                  <c:v>38961</c:v>
                </c:pt>
                <c:pt idx="79">
                  <c:v>38991</c:v>
                </c:pt>
                <c:pt idx="80">
                  <c:v>39022</c:v>
                </c:pt>
                <c:pt idx="81">
                  <c:v>39052</c:v>
                </c:pt>
                <c:pt idx="82">
                  <c:v>39083</c:v>
                </c:pt>
                <c:pt idx="83">
                  <c:v>39114</c:v>
                </c:pt>
                <c:pt idx="84">
                  <c:v>39142</c:v>
                </c:pt>
                <c:pt idx="85">
                  <c:v>39173</c:v>
                </c:pt>
                <c:pt idx="86">
                  <c:v>39203</c:v>
                </c:pt>
                <c:pt idx="87">
                  <c:v>39234</c:v>
                </c:pt>
                <c:pt idx="88">
                  <c:v>39264</c:v>
                </c:pt>
                <c:pt idx="89">
                  <c:v>39295</c:v>
                </c:pt>
                <c:pt idx="90">
                  <c:v>39326</c:v>
                </c:pt>
                <c:pt idx="91">
                  <c:v>39356</c:v>
                </c:pt>
                <c:pt idx="92">
                  <c:v>39387</c:v>
                </c:pt>
                <c:pt idx="93">
                  <c:v>39417</c:v>
                </c:pt>
                <c:pt idx="94">
                  <c:v>39448</c:v>
                </c:pt>
                <c:pt idx="95">
                  <c:v>39479</c:v>
                </c:pt>
                <c:pt idx="96">
                  <c:v>39508</c:v>
                </c:pt>
                <c:pt idx="97">
                  <c:v>39539</c:v>
                </c:pt>
                <c:pt idx="98">
                  <c:v>39569</c:v>
                </c:pt>
                <c:pt idx="99">
                  <c:v>39600</c:v>
                </c:pt>
                <c:pt idx="100">
                  <c:v>39630</c:v>
                </c:pt>
                <c:pt idx="101">
                  <c:v>39661</c:v>
                </c:pt>
                <c:pt idx="102">
                  <c:v>39692</c:v>
                </c:pt>
                <c:pt idx="103">
                  <c:v>39722</c:v>
                </c:pt>
                <c:pt idx="104">
                  <c:v>39753</c:v>
                </c:pt>
                <c:pt idx="105">
                  <c:v>39783</c:v>
                </c:pt>
                <c:pt idx="106">
                  <c:v>39814</c:v>
                </c:pt>
                <c:pt idx="107">
                  <c:v>39845</c:v>
                </c:pt>
                <c:pt idx="108">
                  <c:v>39873</c:v>
                </c:pt>
                <c:pt idx="109">
                  <c:v>39904</c:v>
                </c:pt>
                <c:pt idx="110">
                  <c:v>39934</c:v>
                </c:pt>
                <c:pt idx="111">
                  <c:v>39965</c:v>
                </c:pt>
                <c:pt idx="112">
                  <c:v>39995</c:v>
                </c:pt>
                <c:pt idx="113">
                  <c:v>40026</c:v>
                </c:pt>
                <c:pt idx="114">
                  <c:v>40057</c:v>
                </c:pt>
                <c:pt idx="115">
                  <c:v>40087</c:v>
                </c:pt>
                <c:pt idx="116">
                  <c:v>40118</c:v>
                </c:pt>
                <c:pt idx="117">
                  <c:v>40148</c:v>
                </c:pt>
                <c:pt idx="118">
                  <c:v>40179</c:v>
                </c:pt>
                <c:pt idx="119">
                  <c:v>40210</c:v>
                </c:pt>
                <c:pt idx="120">
                  <c:v>40238</c:v>
                </c:pt>
                <c:pt idx="121">
                  <c:v>40269</c:v>
                </c:pt>
                <c:pt idx="122">
                  <c:v>40299</c:v>
                </c:pt>
                <c:pt idx="123">
                  <c:v>40330</c:v>
                </c:pt>
                <c:pt idx="124">
                  <c:v>40360</c:v>
                </c:pt>
                <c:pt idx="125">
                  <c:v>40391</c:v>
                </c:pt>
                <c:pt idx="126">
                  <c:v>40422</c:v>
                </c:pt>
                <c:pt idx="127">
                  <c:v>40452</c:v>
                </c:pt>
                <c:pt idx="128">
                  <c:v>40483</c:v>
                </c:pt>
                <c:pt idx="129">
                  <c:v>40513</c:v>
                </c:pt>
                <c:pt idx="130">
                  <c:v>40544</c:v>
                </c:pt>
                <c:pt idx="131">
                  <c:v>40575</c:v>
                </c:pt>
                <c:pt idx="132">
                  <c:v>40603</c:v>
                </c:pt>
                <c:pt idx="133">
                  <c:v>40634</c:v>
                </c:pt>
                <c:pt idx="134">
                  <c:v>40664</c:v>
                </c:pt>
                <c:pt idx="135">
                  <c:v>40695</c:v>
                </c:pt>
                <c:pt idx="136">
                  <c:v>40725</c:v>
                </c:pt>
                <c:pt idx="137">
                  <c:v>40756</c:v>
                </c:pt>
                <c:pt idx="138">
                  <c:v>40787</c:v>
                </c:pt>
                <c:pt idx="139">
                  <c:v>40817</c:v>
                </c:pt>
                <c:pt idx="140">
                  <c:v>40848</c:v>
                </c:pt>
                <c:pt idx="141">
                  <c:v>40878</c:v>
                </c:pt>
                <c:pt idx="142">
                  <c:v>40909</c:v>
                </c:pt>
                <c:pt idx="143">
                  <c:v>40940</c:v>
                </c:pt>
                <c:pt idx="144">
                  <c:v>40969</c:v>
                </c:pt>
                <c:pt idx="145">
                  <c:v>41000</c:v>
                </c:pt>
                <c:pt idx="146">
                  <c:v>41030</c:v>
                </c:pt>
                <c:pt idx="147">
                  <c:v>41061</c:v>
                </c:pt>
                <c:pt idx="148">
                  <c:v>41091</c:v>
                </c:pt>
                <c:pt idx="149">
                  <c:v>41122</c:v>
                </c:pt>
                <c:pt idx="150">
                  <c:v>41153</c:v>
                </c:pt>
                <c:pt idx="151">
                  <c:v>41183</c:v>
                </c:pt>
                <c:pt idx="152">
                  <c:v>41214</c:v>
                </c:pt>
                <c:pt idx="153">
                  <c:v>41244</c:v>
                </c:pt>
                <c:pt idx="154">
                  <c:v>41275</c:v>
                </c:pt>
                <c:pt idx="155">
                  <c:v>41306</c:v>
                </c:pt>
                <c:pt idx="156">
                  <c:v>41334</c:v>
                </c:pt>
                <c:pt idx="157">
                  <c:v>41365</c:v>
                </c:pt>
                <c:pt idx="158">
                  <c:v>41395</c:v>
                </c:pt>
                <c:pt idx="159">
                  <c:v>41426</c:v>
                </c:pt>
                <c:pt idx="160">
                  <c:v>41456</c:v>
                </c:pt>
                <c:pt idx="161">
                  <c:v>41487</c:v>
                </c:pt>
                <c:pt idx="162">
                  <c:v>41518</c:v>
                </c:pt>
                <c:pt idx="163">
                  <c:v>41548</c:v>
                </c:pt>
                <c:pt idx="164">
                  <c:v>41579</c:v>
                </c:pt>
                <c:pt idx="165">
                  <c:v>41609</c:v>
                </c:pt>
                <c:pt idx="166">
                  <c:v>41640</c:v>
                </c:pt>
                <c:pt idx="167">
                  <c:v>41671</c:v>
                </c:pt>
                <c:pt idx="168">
                  <c:v>41699</c:v>
                </c:pt>
                <c:pt idx="169">
                  <c:v>41730</c:v>
                </c:pt>
                <c:pt idx="170">
                  <c:v>41760</c:v>
                </c:pt>
                <c:pt idx="171">
                  <c:v>41791</c:v>
                </c:pt>
                <c:pt idx="172">
                  <c:v>41821</c:v>
                </c:pt>
                <c:pt idx="173">
                  <c:v>41852</c:v>
                </c:pt>
                <c:pt idx="174">
                  <c:v>41883</c:v>
                </c:pt>
                <c:pt idx="175">
                  <c:v>41913</c:v>
                </c:pt>
                <c:pt idx="176">
                  <c:v>41944</c:v>
                </c:pt>
                <c:pt idx="177">
                  <c:v>41974</c:v>
                </c:pt>
                <c:pt idx="178">
                  <c:v>42005</c:v>
                </c:pt>
                <c:pt idx="179">
                  <c:v>42036</c:v>
                </c:pt>
                <c:pt idx="180">
                  <c:v>42064</c:v>
                </c:pt>
                <c:pt idx="181">
                  <c:v>42095</c:v>
                </c:pt>
                <c:pt idx="182">
                  <c:v>42125</c:v>
                </c:pt>
                <c:pt idx="183">
                  <c:v>42156</c:v>
                </c:pt>
                <c:pt idx="184">
                  <c:v>42186</c:v>
                </c:pt>
                <c:pt idx="185">
                  <c:v>42217</c:v>
                </c:pt>
                <c:pt idx="186">
                  <c:v>42248</c:v>
                </c:pt>
                <c:pt idx="187">
                  <c:v>42278</c:v>
                </c:pt>
                <c:pt idx="188">
                  <c:v>42309</c:v>
                </c:pt>
                <c:pt idx="189">
                  <c:v>42339</c:v>
                </c:pt>
                <c:pt idx="190">
                  <c:v>42370</c:v>
                </c:pt>
                <c:pt idx="191">
                  <c:v>42401</c:v>
                </c:pt>
                <c:pt idx="192">
                  <c:v>42430</c:v>
                </c:pt>
                <c:pt idx="193">
                  <c:v>42461</c:v>
                </c:pt>
                <c:pt idx="194">
                  <c:v>42491</c:v>
                </c:pt>
                <c:pt idx="195">
                  <c:v>42522</c:v>
                </c:pt>
                <c:pt idx="196">
                  <c:v>42552</c:v>
                </c:pt>
                <c:pt idx="197">
                  <c:v>42583</c:v>
                </c:pt>
                <c:pt idx="198">
                  <c:v>42614</c:v>
                </c:pt>
                <c:pt idx="199">
                  <c:v>42644</c:v>
                </c:pt>
                <c:pt idx="200">
                  <c:v>42675</c:v>
                </c:pt>
                <c:pt idx="201">
                  <c:v>42705</c:v>
                </c:pt>
                <c:pt idx="202">
                  <c:v>42736</c:v>
                </c:pt>
                <c:pt idx="203">
                  <c:v>42767</c:v>
                </c:pt>
                <c:pt idx="204">
                  <c:v>42795</c:v>
                </c:pt>
                <c:pt idx="205">
                  <c:v>42826</c:v>
                </c:pt>
                <c:pt idx="206">
                  <c:v>42856</c:v>
                </c:pt>
                <c:pt idx="207">
                  <c:v>42887</c:v>
                </c:pt>
                <c:pt idx="208">
                  <c:v>42917</c:v>
                </c:pt>
                <c:pt idx="209">
                  <c:v>42948</c:v>
                </c:pt>
                <c:pt idx="210">
                  <c:v>42979</c:v>
                </c:pt>
                <c:pt idx="211">
                  <c:v>43009</c:v>
                </c:pt>
                <c:pt idx="212">
                  <c:v>43040</c:v>
                </c:pt>
                <c:pt idx="213">
                  <c:v>43070</c:v>
                </c:pt>
                <c:pt idx="214">
                  <c:v>43101</c:v>
                </c:pt>
                <c:pt idx="215">
                  <c:v>43132</c:v>
                </c:pt>
                <c:pt idx="216">
                  <c:v>43160</c:v>
                </c:pt>
                <c:pt idx="217">
                  <c:v>43191</c:v>
                </c:pt>
                <c:pt idx="218">
                  <c:v>43221</c:v>
                </c:pt>
                <c:pt idx="219">
                  <c:v>43252</c:v>
                </c:pt>
                <c:pt idx="220">
                  <c:v>43282</c:v>
                </c:pt>
                <c:pt idx="221">
                  <c:v>43313</c:v>
                </c:pt>
                <c:pt idx="222">
                  <c:v>43344</c:v>
                </c:pt>
                <c:pt idx="223">
                  <c:v>43374</c:v>
                </c:pt>
                <c:pt idx="224">
                  <c:v>43405</c:v>
                </c:pt>
                <c:pt idx="225">
                  <c:v>43435</c:v>
                </c:pt>
                <c:pt idx="226">
                  <c:v>43466</c:v>
                </c:pt>
                <c:pt idx="227">
                  <c:v>43497</c:v>
                </c:pt>
              </c:numCache>
            </c:numRef>
          </c:cat>
          <c:val>
            <c:numRef>
              <c:f>'INPC y Componentes'!$J$8:$J$1650</c:f>
              <c:numCache>
                <c:formatCode>0</c:formatCode>
                <c:ptCount val="1643"/>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4</c:v>
                </c:pt>
                <c:pt idx="35">
                  <c:v>4</c:v>
                </c:pt>
                <c:pt idx="36">
                  <c:v>4</c:v>
                </c:pt>
                <c:pt idx="37">
                  <c:v>4</c:v>
                </c:pt>
                <c:pt idx="38">
                  <c:v>4</c:v>
                </c:pt>
                <c:pt idx="39">
                  <c:v>4</c:v>
                </c:pt>
                <c:pt idx="40">
                  <c:v>4</c:v>
                </c:pt>
                <c:pt idx="41">
                  <c:v>4</c:v>
                </c:pt>
                <c:pt idx="42">
                  <c:v>4</c:v>
                </c:pt>
                <c:pt idx="43">
                  <c:v>4</c:v>
                </c:pt>
                <c:pt idx="44">
                  <c:v>4</c:v>
                </c:pt>
                <c:pt idx="45">
                  <c:v>4</c:v>
                </c:pt>
                <c:pt idx="46">
                  <c:v>4</c:v>
                </c:pt>
                <c:pt idx="47">
                  <c:v>4</c:v>
                </c:pt>
                <c:pt idx="48">
                  <c:v>4</c:v>
                </c:pt>
                <c:pt idx="49">
                  <c:v>4</c:v>
                </c:pt>
                <c:pt idx="50">
                  <c:v>4</c:v>
                </c:pt>
                <c:pt idx="51">
                  <c:v>4</c:v>
                </c:pt>
                <c:pt idx="52">
                  <c:v>4</c:v>
                </c:pt>
                <c:pt idx="53">
                  <c:v>4</c:v>
                </c:pt>
                <c:pt idx="54">
                  <c:v>4</c:v>
                </c:pt>
                <c:pt idx="55">
                  <c:v>4</c:v>
                </c:pt>
                <c:pt idx="56">
                  <c:v>4</c:v>
                </c:pt>
                <c:pt idx="57">
                  <c:v>4</c:v>
                </c:pt>
                <c:pt idx="58">
                  <c:v>4</c:v>
                </c:pt>
                <c:pt idx="59">
                  <c:v>4</c:v>
                </c:pt>
                <c:pt idx="60">
                  <c:v>4</c:v>
                </c:pt>
                <c:pt idx="61">
                  <c:v>4</c:v>
                </c:pt>
                <c:pt idx="62">
                  <c:v>4</c:v>
                </c:pt>
                <c:pt idx="63">
                  <c:v>4</c:v>
                </c:pt>
                <c:pt idx="64">
                  <c:v>4</c:v>
                </c:pt>
                <c:pt idx="65">
                  <c:v>4</c:v>
                </c:pt>
                <c:pt idx="66">
                  <c:v>4</c:v>
                </c:pt>
                <c:pt idx="67">
                  <c:v>4</c:v>
                </c:pt>
                <c:pt idx="68">
                  <c:v>4</c:v>
                </c:pt>
                <c:pt idx="69">
                  <c:v>4</c:v>
                </c:pt>
                <c:pt idx="70">
                  <c:v>4</c:v>
                </c:pt>
                <c:pt idx="71">
                  <c:v>4</c:v>
                </c:pt>
                <c:pt idx="72">
                  <c:v>4</c:v>
                </c:pt>
                <c:pt idx="73">
                  <c:v>4</c:v>
                </c:pt>
                <c:pt idx="74">
                  <c:v>4</c:v>
                </c:pt>
                <c:pt idx="75">
                  <c:v>4</c:v>
                </c:pt>
                <c:pt idx="76">
                  <c:v>4</c:v>
                </c:pt>
                <c:pt idx="77">
                  <c:v>4</c:v>
                </c:pt>
                <c:pt idx="78">
                  <c:v>4</c:v>
                </c:pt>
                <c:pt idx="79">
                  <c:v>4</c:v>
                </c:pt>
                <c:pt idx="80">
                  <c:v>4</c:v>
                </c:pt>
                <c:pt idx="81">
                  <c:v>4</c:v>
                </c:pt>
                <c:pt idx="82">
                  <c:v>4</c:v>
                </c:pt>
                <c:pt idx="83">
                  <c:v>4</c:v>
                </c:pt>
                <c:pt idx="84">
                  <c:v>4</c:v>
                </c:pt>
                <c:pt idx="85">
                  <c:v>4</c:v>
                </c:pt>
                <c:pt idx="86">
                  <c:v>4</c:v>
                </c:pt>
                <c:pt idx="87">
                  <c:v>4</c:v>
                </c:pt>
                <c:pt idx="88">
                  <c:v>4</c:v>
                </c:pt>
                <c:pt idx="89">
                  <c:v>4</c:v>
                </c:pt>
                <c:pt idx="90">
                  <c:v>4</c:v>
                </c:pt>
                <c:pt idx="91">
                  <c:v>4</c:v>
                </c:pt>
                <c:pt idx="92">
                  <c:v>4</c:v>
                </c:pt>
                <c:pt idx="93">
                  <c:v>4</c:v>
                </c:pt>
                <c:pt idx="94">
                  <c:v>4</c:v>
                </c:pt>
                <c:pt idx="95">
                  <c:v>4</c:v>
                </c:pt>
                <c:pt idx="96">
                  <c:v>4</c:v>
                </c:pt>
                <c:pt idx="97">
                  <c:v>4</c:v>
                </c:pt>
                <c:pt idx="98">
                  <c:v>4</c:v>
                </c:pt>
                <c:pt idx="99">
                  <c:v>4</c:v>
                </c:pt>
                <c:pt idx="100">
                  <c:v>4</c:v>
                </c:pt>
                <c:pt idx="101">
                  <c:v>4</c:v>
                </c:pt>
                <c:pt idx="102">
                  <c:v>4</c:v>
                </c:pt>
                <c:pt idx="103">
                  <c:v>4</c:v>
                </c:pt>
                <c:pt idx="104">
                  <c:v>4</c:v>
                </c:pt>
                <c:pt idx="105">
                  <c:v>4</c:v>
                </c:pt>
                <c:pt idx="106">
                  <c:v>4</c:v>
                </c:pt>
                <c:pt idx="107">
                  <c:v>4</c:v>
                </c:pt>
                <c:pt idx="108">
                  <c:v>4</c:v>
                </c:pt>
                <c:pt idx="109">
                  <c:v>4</c:v>
                </c:pt>
                <c:pt idx="110">
                  <c:v>4</c:v>
                </c:pt>
                <c:pt idx="111">
                  <c:v>4</c:v>
                </c:pt>
                <c:pt idx="112">
                  <c:v>4</c:v>
                </c:pt>
                <c:pt idx="113">
                  <c:v>4</c:v>
                </c:pt>
                <c:pt idx="114">
                  <c:v>4</c:v>
                </c:pt>
                <c:pt idx="115">
                  <c:v>4</c:v>
                </c:pt>
                <c:pt idx="116">
                  <c:v>4</c:v>
                </c:pt>
                <c:pt idx="117">
                  <c:v>4</c:v>
                </c:pt>
                <c:pt idx="118">
                  <c:v>4</c:v>
                </c:pt>
                <c:pt idx="119">
                  <c:v>4</c:v>
                </c:pt>
                <c:pt idx="120">
                  <c:v>4</c:v>
                </c:pt>
                <c:pt idx="121">
                  <c:v>4</c:v>
                </c:pt>
                <c:pt idx="122">
                  <c:v>4</c:v>
                </c:pt>
                <c:pt idx="123">
                  <c:v>4</c:v>
                </c:pt>
                <c:pt idx="124">
                  <c:v>4</c:v>
                </c:pt>
                <c:pt idx="125">
                  <c:v>4</c:v>
                </c:pt>
                <c:pt idx="126">
                  <c:v>4</c:v>
                </c:pt>
                <c:pt idx="127">
                  <c:v>4</c:v>
                </c:pt>
                <c:pt idx="128">
                  <c:v>4</c:v>
                </c:pt>
                <c:pt idx="129">
                  <c:v>4</c:v>
                </c:pt>
                <c:pt idx="130">
                  <c:v>4</c:v>
                </c:pt>
                <c:pt idx="131">
                  <c:v>4</c:v>
                </c:pt>
                <c:pt idx="132">
                  <c:v>4</c:v>
                </c:pt>
                <c:pt idx="133">
                  <c:v>4</c:v>
                </c:pt>
                <c:pt idx="134">
                  <c:v>4</c:v>
                </c:pt>
                <c:pt idx="135">
                  <c:v>4</c:v>
                </c:pt>
                <c:pt idx="136">
                  <c:v>4</c:v>
                </c:pt>
                <c:pt idx="137">
                  <c:v>4</c:v>
                </c:pt>
                <c:pt idx="138">
                  <c:v>4</c:v>
                </c:pt>
                <c:pt idx="139">
                  <c:v>4</c:v>
                </c:pt>
                <c:pt idx="140">
                  <c:v>4</c:v>
                </c:pt>
                <c:pt idx="141">
                  <c:v>4</c:v>
                </c:pt>
                <c:pt idx="142">
                  <c:v>4</c:v>
                </c:pt>
                <c:pt idx="143">
                  <c:v>4</c:v>
                </c:pt>
                <c:pt idx="144">
                  <c:v>4</c:v>
                </c:pt>
                <c:pt idx="145">
                  <c:v>4</c:v>
                </c:pt>
                <c:pt idx="146">
                  <c:v>4</c:v>
                </c:pt>
                <c:pt idx="147">
                  <c:v>4</c:v>
                </c:pt>
                <c:pt idx="148">
                  <c:v>4</c:v>
                </c:pt>
                <c:pt idx="149">
                  <c:v>4</c:v>
                </c:pt>
                <c:pt idx="150">
                  <c:v>4</c:v>
                </c:pt>
                <c:pt idx="151">
                  <c:v>4</c:v>
                </c:pt>
                <c:pt idx="152">
                  <c:v>4</c:v>
                </c:pt>
                <c:pt idx="153">
                  <c:v>4</c:v>
                </c:pt>
                <c:pt idx="154">
                  <c:v>4</c:v>
                </c:pt>
                <c:pt idx="155">
                  <c:v>4</c:v>
                </c:pt>
                <c:pt idx="156">
                  <c:v>4</c:v>
                </c:pt>
                <c:pt idx="157">
                  <c:v>4</c:v>
                </c:pt>
                <c:pt idx="158">
                  <c:v>4</c:v>
                </c:pt>
                <c:pt idx="159">
                  <c:v>4</c:v>
                </c:pt>
                <c:pt idx="160">
                  <c:v>4</c:v>
                </c:pt>
                <c:pt idx="161">
                  <c:v>4</c:v>
                </c:pt>
                <c:pt idx="162">
                  <c:v>4</c:v>
                </c:pt>
                <c:pt idx="163">
                  <c:v>4</c:v>
                </c:pt>
                <c:pt idx="164">
                  <c:v>4</c:v>
                </c:pt>
                <c:pt idx="165">
                  <c:v>4</c:v>
                </c:pt>
                <c:pt idx="166">
                  <c:v>4</c:v>
                </c:pt>
                <c:pt idx="167">
                  <c:v>4</c:v>
                </c:pt>
                <c:pt idx="168">
                  <c:v>4</c:v>
                </c:pt>
                <c:pt idx="169">
                  <c:v>4</c:v>
                </c:pt>
                <c:pt idx="170">
                  <c:v>4</c:v>
                </c:pt>
                <c:pt idx="171">
                  <c:v>4</c:v>
                </c:pt>
                <c:pt idx="172">
                  <c:v>4</c:v>
                </c:pt>
                <c:pt idx="173">
                  <c:v>4</c:v>
                </c:pt>
                <c:pt idx="174">
                  <c:v>4</c:v>
                </c:pt>
                <c:pt idx="175">
                  <c:v>4</c:v>
                </c:pt>
                <c:pt idx="176">
                  <c:v>4</c:v>
                </c:pt>
                <c:pt idx="177">
                  <c:v>4</c:v>
                </c:pt>
                <c:pt idx="178">
                  <c:v>4</c:v>
                </c:pt>
                <c:pt idx="179">
                  <c:v>4</c:v>
                </c:pt>
                <c:pt idx="180">
                  <c:v>4</c:v>
                </c:pt>
                <c:pt idx="181">
                  <c:v>4</c:v>
                </c:pt>
                <c:pt idx="182">
                  <c:v>4</c:v>
                </c:pt>
                <c:pt idx="183">
                  <c:v>4</c:v>
                </c:pt>
                <c:pt idx="184">
                  <c:v>4</c:v>
                </c:pt>
                <c:pt idx="185">
                  <c:v>4</c:v>
                </c:pt>
                <c:pt idx="186">
                  <c:v>4</c:v>
                </c:pt>
                <c:pt idx="187">
                  <c:v>4</c:v>
                </c:pt>
                <c:pt idx="188">
                  <c:v>4</c:v>
                </c:pt>
                <c:pt idx="189">
                  <c:v>4</c:v>
                </c:pt>
                <c:pt idx="190">
                  <c:v>4</c:v>
                </c:pt>
                <c:pt idx="191">
                  <c:v>4</c:v>
                </c:pt>
                <c:pt idx="192">
                  <c:v>4</c:v>
                </c:pt>
                <c:pt idx="193">
                  <c:v>4</c:v>
                </c:pt>
                <c:pt idx="194">
                  <c:v>4</c:v>
                </c:pt>
                <c:pt idx="195">
                  <c:v>4</c:v>
                </c:pt>
                <c:pt idx="196">
                  <c:v>4</c:v>
                </c:pt>
                <c:pt idx="197">
                  <c:v>4</c:v>
                </c:pt>
                <c:pt idx="198">
                  <c:v>4</c:v>
                </c:pt>
                <c:pt idx="199">
                  <c:v>4</c:v>
                </c:pt>
                <c:pt idx="200">
                  <c:v>4</c:v>
                </c:pt>
                <c:pt idx="201">
                  <c:v>4</c:v>
                </c:pt>
                <c:pt idx="202">
                  <c:v>4</c:v>
                </c:pt>
                <c:pt idx="203">
                  <c:v>4</c:v>
                </c:pt>
                <c:pt idx="204">
                  <c:v>4</c:v>
                </c:pt>
                <c:pt idx="205">
                  <c:v>4</c:v>
                </c:pt>
                <c:pt idx="206">
                  <c:v>4</c:v>
                </c:pt>
                <c:pt idx="207">
                  <c:v>4</c:v>
                </c:pt>
                <c:pt idx="208">
                  <c:v>4</c:v>
                </c:pt>
                <c:pt idx="209">
                  <c:v>4</c:v>
                </c:pt>
                <c:pt idx="210">
                  <c:v>4</c:v>
                </c:pt>
                <c:pt idx="211">
                  <c:v>4</c:v>
                </c:pt>
                <c:pt idx="212">
                  <c:v>4</c:v>
                </c:pt>
                <c:pt idx="213">
                  <c:v>4</c:v>
                </c:pt>
                <c:pt idx="214">
                  <c:v>4</c:v>
                </c:pt>
                <c:pt idx="215">
                  <c:v>4</c:v>
                </c:pt>
                <c:pt idx="216">
                  <c:v>4</c:v>
                </c:pt>
                <c:pt idx="217">
                  <c:v>4</c:v>
                </c:pt>
                <c:pt idx="218">
                  <c:v>4</c:v>
                </c:pt>
                <c:pt idx="219">
                  <c:v>4</c:v>
                </c:pt>
                <c:pt idx="220">
                  <c:v>4</c:v>
                </c:pt>
                <c:pt idx="221">
                  <c:v>4</c:v>
                </c:pt>
                <c:pt idx="222">
                  <c:v>4</c:v>
                </c:pt>
                <c:pt idx="223">
                  <c:v>4</c:v>
                </c:pt>
                <c:pt idx="224">
                  <c:v>4</c:v>
                </c:pt>
                <c:pt idx="225">
                  <c:v>4</c:v>
                </c:pt>
                <c:pt idx="226">
                  <c:v>4</c:v>
                </c:pt>
                <c:pt idx="227">
                  <c:v>4</c:v>
                </c:pt>
              </c:numCache>
            </c:numRef>
          </c:val>
          <c:smooth val="0"/>
          <c:extLst>
            <c:ext xmlns:c16="http://schemas.microsoft.com/office/drawing/2014/chart" uri="{C3380CC4-5D6E-409C-BE32-E72D297353CC}">
              <c16:uniqueId val="{00000004-5758-4603-B396-ECE28A7926DC}"/>
            </c:ext>
          </c:extLst>
        </c:ser>
        <c:ser>
          <c:idx val="3"/>
          <c:order val="5"/>
          <c:tx>
            <c:v>Subyacente</c:v>
          </c:tx>
          <c:spPr>
            <a:ln w="31750">
              <a:solidFill>
                <a:srgbClr val="0000FF"/>
              </a:solidFill>
            </a:ln>
          </c:spPr>
          <c:marker>
            <c:symbol val="none"/>
          </c:marker>
          <c:cat>
            <c:numRef>
              <c:f>'INPC y Componentes'!$C$8:$C$1650</c:f>
              <c:numCache>
                <c:formatCode>mmm\-yy</c:formatCode>
                <c:ptCount val="1643"/>
                <c:pt idx="0">
                  <c:v>36586</c:v>
                </c:pt>
                <c:pt idx="1">
                  <c:v>36617</c:v>
                </c:pt>
                <c:pt idx="2">
                  <c:v>36647</c:v>
                </c:pt>
                <c:pt idx="3">
                  <c:v>36678</c:v>
                </c:pt>
                <c:pt idx="4">
                  <c:v>36708</c:v>
                </c:pt>
                <c:pt idx="5">
                  <c:v>36739</c:v>
                </c:pt>
                <c:pt idx="6">
                  <c:v>36770</c:v>
                </c:pt>
                <c:pt idx="7">
                  <c:v>36800</c:v>
                </c:pt>
                <c:pt idx="8">
                  <c:v>36831</c:v>
                </c:pt>
                <c:pt idx="9">
                  <c:v>36861</c:v>
                </c:pt>
                <c:pt idx="10">
                  <c:v>36892</c:v>
                </c:pt>
                <c:pt idx="11">
                  <c:v>36923</c:v>
                </c:pt>
                <c:pt idx="12">
                  <c:v>36951</c:v>
                </c:pt>
                <c:pt idx="13">
                  <c:v>36982</c:v>
                </c:pt>
                <c:pt idx="14">
                  <c:v>37012</c:v>
                </c:pt>
                <c:pt idx="15">
                  <c:v>37043</c:v>
                </c:pt>
                <c:pt idx="16">
                  <c:v>37073</c:v>
                </c:pt>
                <c:pt idx="17">
                  <c:v>37104</c:v>
                </c:pt>
                <c:pt idx="18">
                  <c:v>37135</c:v>
                </c:pt>
                <c:pt idx="19">
                  <c:v>37165</c:v>
                </c:pt>
                <c:pt idx="20">
                  <c:v>37196</c:v>
                </c:pt>
                <c:pt idx="21">
                  <c:v>37226</c:v>
                </c:pt>
                <c:pt idx="22">
                  <c:v>37257</c:v>
                </c:pt>
                <c:pt idx="23">
                  <c:v>37288</c:v>
                </c:pt>
                <c:pt idx="24">
                  <c:v>37316</c:v>
                </c:pt>
                <c:pt idx="25">
                  <c:v>37347</c:v>
                </c:pt>
                <c:pt idx="26">
                  <c:v>37377</c:v>
                </c:pt>
                <c:pt idx="27">
                  <c:v>37408</c:v>
                </c:pt>
                <c:pt idx="28">
                  <c:v>37438</c:v>
                </c:pt>
                <c:pt idx="29">
                  <c:v>37469</c:v>
                </c:pt>
                <c:pt idx="30">
                  <c:v>37500</c:v>
                </c:pt>
                <c:pt idx="31">
                  <c:v>37530</c:v>
                </c:pt>
                <c:pt idx="32">
                  <c:v>37561</c:v>
                </c:pt>
                <c:pt idx="33">
                  <c:v>37591</c:v>
                </c:pt>
                <c:pt idx="34">
                  <c:v>37622</c:v>
                </c:pt>
                <c:pt idx="35">
                  <c:v>37653</c:v>
                </c:pt>
                <c:pt idx="36">
                  <c:v>37681</c:v>
                </c:pt>
                <c:pt idx="37">
                  <c:v>37712</c:v>
                </c:pt>
                <c:pt idx="38">
                  <c:v>37742</c:v>
                </c:pt>
                <c:pt idx="39">
                  <c:v>37773</c:v>
                </c:pt>
                <c:pt idx="40">
                  <c:v>37803</c:v>
                </c:pt>
                <c:pt idx="41">
                  <c:v>37834</c:v>
                </c:pt>
                <c:pt idx="42">
                  <c:v>37865</c:v>
                </c:pt>
                <c:pt idx="43">
                  <c:v>37895</c:v>
                </c:pt>
                <c:pt idx="44">
                  <c:v>37926</c:v>
                </c:pt>
                <c:pt idx="45">
                  <c:v>37956</c:v>
                </c:pt>
                <c:pt idx="46">
                  <c:v>37987</c:v>
                </c:pt>
                <c:pt idx="47">
                  <c:v>38018</c:v>
                </c:pt>
                <c:pt idx="48">
                  <c:v>38047</c:v>
                </c:pt>
                <c:pt idx="49">
                  <c:v>38078</c:v>
                </c:pt>
                <c:pt idx="50">
                  <c:v>38108</c:v>
                </c:pt>
                <c:pt idx="51">
                  <c:v>38139</c:v>
                </c:pt>
                <c:pt idx="52">
                  <c:v>38169</c:v>
                </c:pt>
                <c:pt idx="53">
                  <c:v>38200</c:v>
                </c:pt>
                <c:pt idx="54">
                  <c:v>38231</c:v>
                </c:pt>
                <c:pt idx="55">
                  <c:v>38261</c:v>
                </c:pt>
                <c:pt idx="56">
                  <c:v>38292</c:v>
                </c:pt>
                <c:pt idx="57">
                  <c:v>38322</c:v>
                </c:pt>
                <c:pt idx="58">
                  <c:v>38353</c:v>
                </c:pt>
                <c:pt idx="59">
                  <c:v>38384</c:v>
                </c:pt>
                <c:pt idx="60">
                  <c:v>38412</c:v>
                </c:pt>
                <c:pt idx="61">
                  <c:v>38443</c:v>
                </c:pt>
                <c:pt idx="62">
                  <c:v>38473</c:v>
                </c:pt>
                <c:pt idx="63">
                  <c:v>38504</c:v>
                </c:pt>
                <c:pt idx="64">
                  <c:v>38534</c:v>
                </c:pt>
                <c:pt idx="65">
                  <c:v>38565</c:v>
                </c:pt>
                <c:pt idx="66">
                  <c:v>38596</c:v>
                </c:pt>
                <c:pt idx="67">
                  <c:v>38626</c:v>
                </c:pt>
                <c:pt idx="68">
                  <c:v>38657</c:v>
                </c:pt>
                <c:pt idx="69">
                  <c:v>38687</c:v>
                </c:pt>
                <c:pt idx="70">
                  <c:v>38718</c:v>
                </c:pt>
                <c:pt idx="71">
                  <c:v>38749</c:v>
                </c:pt>
                <c:pt idx="72">
                  <c:v>38777</c:v>
                </c:pt>
                <c:pt idx="73">
                  <c:v>38808</c:v>
                </c:pt>
                <c:pt idx="74">
                  <c:v>38838</c:v>
                </c:pt>
                <c:pt idx="75">
                  <c:v>38869</c:v>
                </c:pt>
                <c:pt idx="76">
                  <c:v>38899</c:v>
                </c:pt>
                <c:pt idx="77">
                  <c:v>38930</c:v>
                </c:pt>
                <c:pt idx="78">
                  <c:v>38961</c:v>
                </c:pt>
                <c:pt idx="79">
                  <c:v>38991</c:v>
                </c:pt>
                <c:pt idx="80">
                  <c:v>39022</c:v>
                </c:pt>
                <c:pt idx="81">
                  <c:v>39052</c:v>
                </c:pt>
                <c:pt idx="82">
                  <c:v>39083</c:v>
                </c:pt>
                <c:pt idx="83">
                  <c:v>39114</c:v>
                </c:pt>
                <c:pt idx="84">
                  <c:v>39142</c:v>
                </c:pt>
                <c:pt idx="85">
                  <c:v>39173</c:v>
                </c:pt>
                <c:pt idx="86">
                  <c:v>39203</c:v>
                </c:pt>
                <c:pt idx="87">
                  <c:v>39234</c:v>
                </c:pt>
                <c:pt idx="88">
                  <c:v>39264</c:v>
                </c:pt>
                <c:pt idx="89">
                  <c:v>39295</c:v>
                </c:pt>
                <c:pt idx="90">
                  <c:v>39326</c:v>
                </c:pt>
                <c:pt idx="91">
                  <c:v>39356</c:v>
                </c:pt>
                <c:pt idx="92">
                  <c:v>39387</c:v>
                </c:pt>
                <c:pt idx="93">
                  <c:v>39417</c:v>
                </c:pt>
                <c:pt idx="94">
                  <c:v>39448</c:v>
                </c:pt>
                <c:pt idx="95">
                  <c:v>39479</c:v>
                </c:pt>
                <c:pt idx="96">
                  <c:v>39508</c:v>
                </c:pt>
                <c:pt idx="97">
                  <c:v>39539</c:v>
                </c:pt>
                <c:pt idx="98">
                  <c:v>39569</c:v>
                </c:pt>
                <c:pt idx="99">
                  <c:v>39600</c:v>
                </c:pt>
                <c:pt idx="100">
                  <c:v>39630</c:v>
                </c:pt>
                <c:pt idx="101">
                  <c:v>39661</c:v>
                </c:pt>
                <c:pt idx="102">
                  <c:v>39692</c:v>
                </c:pt>
                <c:pt idx="103">
                  <c:v>39722</c:v>
                </c:pt>
                <c:pt idx="104">
                  <c:v>39753</c:v>
                </c:pt>
                <c:pt idx="105">
                  <c:v>39783</c:v>
                </c:pt>
                <c:pt idx="106">
                  <c:v>39814</c:v>
                </c:pt>
                <c:pt idx="107">
                  <c:v>39845</c:v>
                </c:pt>
                <c:pt idx="108">
                  <c:v>39873</c:v>
                </c:pt>
                <c:pt idx="109">
                  <c:v>39904</c:v>
                </c:pt>
                <c:pt idx="110">
                  <c:v>39934</c:v>
                </c:pt>
                <c:pt idx="111">
                  <c:v>39965</c:v>
                </c:pt>
                <c:pt idx="112">
                  <c:v>39995</c:v>
                </c:pt>
                <c:pt idx="113">
                  <c:v>40026</c:v>
                </c:pt>
                <c:pt idx="114">
                  <c:v>40057</c:v>
                </c:pt>
                <c:pt idx="115">
                  <c:v>40087</c:v>
                </c:pt>
                <c:pt idx="116">
                  <c:v>40118</c:v>
                </c:pt>
                <c:pt idx="117">
                  <c:v>40148</c:v>
                </c:pt>
                <c:pt idx="118">
                  <c:v>40179</c:v>
                </c:pt>
                <c:pt idx="119">
                  <c:v>40210</c:v>
                </c:pt>
                <c:pt idx="120">
                  <c:v>40238</c:v>
                </c:pt>
                <c:pt idx="121">
                  <c:v>40269</c:v>
                </c:pt>
                <c:pt idx="122">
                  <c:v>40299</c:v>
                </c:pt>
                <c:pt idx="123">
                  <c:v>40330</c:v>
                </c:pt>
                <c:pt idx="124">
                  <c:v>40360</c:v>
                </c:pt>
                <c:pt idx="125">
                  <c:v>40391</c:v>
                </c:pt>
                <c:pt idx="126">
                  <c:v>40422</c:v>
                </c:pt>
                <c:pt idx="127">
                  <c:v>40452</c:v>
                </c:pt>
                <c:pt idx="128">
                  <c:v>40483</c:v>
                </c:pt>
                <c:pt idx="129">
                  <c:v>40513</c:v>
                </c:pt>
                <c:pt idx="130">
                  <c:v>40544</c:v>
                </c:pt>
                <c:pt idx="131">
                  <c:v>40575</c:v>
                </c:pt>
                <c:pt idx="132">
                  <c:v>40603</c:v>
                </c:pt>
                <c:pt idx="133">
                  <c:v>40634</c:v>
                </c:pt>
                <c:pt idx="134">
                  <c:v>40664</c:v>
                </c:pt>
                <c:pt idx="135">
                  <c:v>40695</c:v>
                </c:pt>
                <c:pt idx="136">
                  <c:v>40725</c:v>
                </c:pt>
                <c:pt idx="137">
                  <c:v>40756</c:v>
                </c:pt>
                <c:pt idx="138">
                  <c:v>40787</c:v>
                </c:pt>
                <c:pt idx="139">
                  <c:v>40817</c:v>
                </c:pt>
                <c:pt idx="140">
                  <c:v>40848</c:v>
                </c:pt>
                <c:pt idx="141">
                  <c:v>40878</c:v>
                </c:pt>
                <c:pt idx="142">
                  <c:v>40909</c:v>
                </c:pt>
                <c:pt idx="143">
                  <c:v>40940</c:v>
                </c:pt>
                <c:pt idx="144">
                  <c:v>40969</c:v>
                </c:pt>
                <c:pt idx="145">
                  <c:v>41000</c:v>
                </c:pt>
                <c:pt idx="146">
                  <c:v>41030</c:v>
                </c:pt>
                <c:pt idx="147">
                  <c:v>41061</c:v>
                </c:pt>
                <c:pt idx="148">
                  <c:v>41091</c:v>
                </c:pt>
                <c:pt idx="149">
                  <c:v>41122</c:v>
                </c:pt>
                <c:pt idx="150">
                  <c:v>41153</c:v>
                </c:pt>
                <c:pt idx="151">
                  <c:v>41183</c:v>
                </c:pt>
                <c:pt idx="152">
                  <c:v>41214</c:v>
                </c:pt>
                <c:pt idx="153">
                  <c:v>41244</c:v>
                </c:pt>
                <c:pt idx="154">
                  <c:v>41275</c:v>
                </c:pt>
                <c:pt idx="155">
                  <c:v>41306</c:v>
                </c:pt>
                <c:pt idx="156">
                  <c:v>41334</c:v>
                </c:pt>
                <c:pt idx="157">
                  <c:v>41365</c:v>
                </c:pt>
                <c:pt idx="158">
                  <c:v>41395</c:v>
                </c:pt>
                <c:pt idx="159">
                  <c:v>41426</c:v>
                </c:pt>
                <c:pt idx="160">
                  <c:v>41456</c:v>
                </c:pt>
                <c:pt idx="161">
                  <c:v>41487</c:v>
                </c:pt>
                <c:pt idx="162">
                  <c:v>41518</c:v>
                </c:pt>
                <c:pt idx="163">
                  <c:v>41548</c:v>
                </c:pt>
                <c:pt idx="164">
                  <c:v>41579</c:v>
                </c:pt>
                <c:pt idx="165">
                  <c:v>41609</c:v>
                </c:pt>
                <c:pt idx="166">
                  <c:v>41640</c:v>
                </c:pt>
                <c:pt idx="167">
                  <c:v>41671</c:v>
                </c:pt>
                <c:pt idx="168">
                  <c:v>41699</c:v>
                </c:pt>
                <c:pt idx="169">
                  <c:v>41730</c:v>
                </c:pt>
                <c:pt idx="170">
                  <c:v>41760</c:v>
                </c:pt>
                <c:pt idx="171">
                  <c:v>41791</c:v>
                </c:pt>
                <c:pt idx="172">
                  <c:v>41821</c:v>
                </c:pt>
                <c:pt idx="173">
                  <c:v>41852</c:v>
                </c:pt>
                <c:pt idx="174">
                  <c:v>41883</c:v>
                </c:pt>
                <c:pt idx="175">
                  <c:v>41913</c:v>
                </c:pt>
                <c:pt idx="176">
                  <c:v>41944</c:v>
                </c:pt>
                <c:pt idx="177">
                  <c:v>41974</c:v>
                </c:pt>
                <c:pt idx="178">
                  <c:v>42005</c:v>
                </c:pt>
                <c:pt idx="179">
                  <c:v>42036</c:v>
                </c:pt>
                <c:pt idx="180">
                  <c:v>42064</c:v>
                </c:pt>
                <c:pt idx="181">
                  <c:v>42095</c:v>
                </c:pt>
                <c:pt idx="182">
                  <c:v>42125</c:v>
                </c:pt>
                <c:pt idx="183">
                  <c:v>42156</c:v>
                </c:pt>
                <c:pt idx="184">
                  <c:v>42186</c:v>
                </c:pt>
                <c:pt idx="185">
                  <c:v>42217</c:v>
                </c:pt>
                <c:pt idx="186">
                  <c:v>42248</c:v>
                </c:pt>
                <c:pt idx="187">
                  <c:v>42278</c:v>
                </c:pt>
                <c:pt idx="188">
                  <c:v>42309</c:v>
                </c:pt>
                <c:pt idx="189">
                  <c:v>42339</c:v>
                </c:pt>
                <c:pt idx="190">
                  <c:v>42370</c:v>
                </c:pt>
                <c:pt idx="191">
                  <c:v>42401</c:v>
                </c:pt>
                <c:pt idx="192">
                  <c:v>42430</c:v>
                </c:pt>
                <c:pt idx="193">
                  <c:v>42461</c:v>
                </c:pt>
                <c:pt idx="194">
                  <c:v>42491</c:v>
                </c:pt>
                <c:pt idx="195">
                  <c:v>42522</c:v>
                </c:pt>
                <c:pt idx="196">
                  <c:v>42552</c:v>
                </c:pt>
                <c:pt idx="197">
                  <c:v>42583</c:v>
                </c:pt>
                <c:pt idx="198">
                  <c:v>42614</c:v>
                </c:pt>
                <c:pt idx="199">
                  <c:v>42644</c:v>
                </c:pt>
                <c:pt idx="200">
                  <c:v>42675</c:v>
                </c:pt>
                <c:pt idx="201">
                  <c:v>42705</c:v>
                </c:pt>
                <c:pt idx="202">
                  <c:v>42736</c:v>
                </c:pt>
                <c:pt idx="203">
                  <c:v>42767</c:v>
                </c:pt>
                <c:pt idx="204">
                  <c:v>42795</c:v>
                </c:pt>
                <c:pt idx="205">
                  <c:v>42826</c:v>
                </c:pt>
                <c:pt idx="206">
                  <c:v>42856</c:v>
                </c:pt>
                <c:pt idx="207">
                  <c:v>42887</c:v>
                </c:pt>
                <c:pt idx="208">
                  <c:v>42917</c:v>
                </c:pt>
                <c:pt idx="209">
                  <c:v>42948</c:v>
                </c:pt>
                <c:pt idx="210">
                  <c:v>42979</c:v>
                </c:pt>
                <c:pt idx="211">
                  <c:v>43009</c:v>
                </c:pt>
                <c:pt idx="212">
                  <c:v>43040</c:v>
                </c:pt>
                <c:pt idx="213">
                  <c:v>43070</c:v>
                </c:pt>
                <c:pt idx="214">
                  <c:v>43101</c:v>
                </c:pt>
                <c:pt idx="215">
                  <c:v>43132</c:v>
                </c:pt>
                <c:pt idx="216">
                  <c:v>43160</c:v>
                </c:pt>
                <c:pt idx="217">
                  <c:v>43191</c:v>
                </c:pt>
                <c:pt idx="218">
                  <c:v>43221</c:v>
                </c:pt>
                <c:pt idx="219">
                  <c:v>43252</c:v>
                </c:pt>
                <c:pt idx="220">
                  <c:v>43282</c:v>
                </c:pt>
                <c:pt idx="221">
                  <c:v>43313</c:v>
                </c:pt>
                <c:pt idx="222">
                  <c:v>43344</c:v>
                </c:pt>
                <c:pt idx="223">
                  <c:v>43374</c:v>
                </c:pt>
                <c:pt idx="224">
                  <c:v>43405</c:v>
                </c:pt>
                <c:pt idx="225">
                  <c:v>43435</c:v>
                </c:pt>
                <c:pt idx="226">
                  <c:v>43466</c:v>
                </c:pt>
                <c:pt idx="227">
                  <c:v>43497</c:v>
                </c:pt>
              </c:numCache>
            </c:numRef>
          </c:cat>
          <c:val>
            <c:numRef>
              <c:f>'INPC y Componentes'!$E$8:$E$1650</c:f>
              <c:numCache>
                <c:formatCode>0.00</c:formatCode>
                <c:ptCount val="1643"/>
                <c:pt idx="0">
                  <c:v>11.328536706718999</c:v>
                </c:pt>
                <c:pt idx="1">
                  <c:v>10.58900747283</c:v>
                </c:pt>
                <c:pt idx="2">
                  <c:v>10.006202179557</c:v>
                </c:pt>
                <c:pt idx="3">
                  <c:v>9.5241368734959995</c:v>
                </c:pt>
                <c:pt idx="4">
                  <c:v>9.1676041447590002</c:v>
                </c:pt>
                <c:pt idx="5">
                  <c:v>8.8011180012200008</c:v>
                </c:pt>
                <c:pt idx="6">
                  <c:v>8.3194360238290006</c:v>
                </c:pt>
                <c:pt idx="7">
                  <c:v>8.1084930157909998</c:v>
                </c:pt>
                <c:pt idx="8">
                  <c:v>8.1089468442460007</c:v>
                </c:pt>
                <c:pt idx="9">
                  <c:v>7.8471483517680003</c:v>
                </c:pt>
                <c:pt idx="10">
                  <c:v>7.2597787824370004</c:v>
                </c:pt>
                <c:pt idx="11">
                  <c:v>6.892584620938</c:v>
                </c:pt>
                <c:pt idx="12">
                  <c:v>6.8414553968840002</c:v>
                </c:pt>
                <c:pt idx="13">
                  <c:v>6.7949992108000004</c:v>
                </c:pt>
                <c:pt idx="14">
                  <c:v>6.7133685577910001</c:v>
                </c:pt>
                <c:pt idx="15">
                  <c:v>6.6977226691079998</c:v>
                </c:pt>
                <c:pt idx="16">
                  <c:v>6.5082523971289996</c:v>
                </c:pt>
                <c:pt idx="17">
                  <c:v>6.4185552351039998</c:v>
                </c:pt>
                <c:pt idx="18">
                  <c:v>6.4043853984789996</c:v>
                </c:pt>
                <c:pt idx="19">
                  <c:v>6.1177490804719996</c:v>
                </c:pt>
                <c:pt idx="20">
                  <c:v>5.699440120467</c:v>
                </c:pt>
                <c:pt idx="21">
                  <c:v>5.3591237213980003</c:v>
                </c:pt>
                <c:pt idx="22">
                  <c:v>5.1034394326159997</c:v>
                </c:pt>
                <c:pt idx="23">
                  <c:v>5.0547089472859996</c:v>
                </c:pt>
                <c:pt idx="24">
                  <c:v>4.8547220414780003</c:v>
                </c:pt>
                <c:pt idx="25">
                  <c:v>4.7241443199519999</c:v>
                </c:pt>
                <c:pt idx="26">
                  <c:v>4.5407776180130002</c:v>
                </c:pt>
                <c:pt idx="27">
                  <c:v>4.3380801235549997</c:v>
                </c:pt>
                <c:pt idx="28">
                  <c:v>4.3174331035010001</c:v>
                </c:pt>
                <c:pt idx="29">
                  <c:v>4.3210503138540002</c:v>
                </c:pt>
                <c:pt idx="30">
                  <c:v>4.2192402570630003</c:v>
                </c:pt>
                <c:pt idx="31">
                  <c:v>4.1996386830469996</c:v>
                </c:pt>
                <c:pt idx="32">
                  <c:v>4.1515877558619998</c:v>
                </c:pt>
                <c:pt idx="33">
                  <c:v>4.118956518559</c:v>
                </c:pt>
                <c:pt idx="34">
                  <c:v>4.063143697099</c:v>
                </c:pt>
                <c:pt idx="35">
                  <c:v>3.844877618745</c:v>
                </c:pt>
                <c:pt idx="36">
                  <c:v>3.84403830261</c:v>
                </c:pt>
                <c:pt idx="37">
                  <c:v>3.8255411567399999</c:v>
                </c:pt>
                <c:pt idx="38">
                  <c:v>3.9087955054179999</c:v>
                </c:pt>
                <c:pt idx="39">
                  <c:v>3.8905318249279999</c:v>
                </c:pt>
                <c:pt idx="40">
                  <c:v>3.891860670777</c:v>
                </c:pt>
                <c:pt idx="41">
                  <c:v>3.9137582058740001</c:v>
                </c:pt>
                <c:pt idx="42">
                  <c:v>3.7287717808149998</c:v>
                </c:pt>
                <c:pt idx="43">
                  <c:v>3.7095604149870001</c:v>
                </c:pt>
                <c:pt idx="44">
                  <c:v>3.7819712404039998</c:v>
                </c:pt>
                <c:pt idx="45">
                  <c:v>3.866057581033</c:v>
                </c:pt>
                <c:pt idx="46">
                  <c:v>3.8039445853679998</c:v>
                </c:pt>
                <c:pt idx="47">
                  <c:v>3.756889299145</c:v>
                </c:pt>
                <c:pt idx="48">
                  <c:v>3.7159762492350001</c:v>
                </c:pt>
                <c:pt idx="49">
                  <c:v>3.706327996857</c:v>
                </c:pt>
                <c:pt idx="50">
                  <c:v>3.6706269766299999</c:v>
                </c:pt>
                <c:pt idx="51">
                  <c:v>3.8333447697110001</c:v>
                </c:pt>
                <c:pt idx="52">
                  <c:v>3.873238849402</c:v>
                </c:pt>
                <c:pt idx="53">
                  <c:v>3.7902751186870001</c:v>
                </c:pt>
                <c:pt idx="54">
                  <c:v>3.8864125461699999</c:v>
                </c:pt>
                <c:pt idx="55">
                  <c:v>3.961646989673</c:v>
                </c:pt>
                <c:pt idx="56">
                  <c:v>3.9354887934180001</c:v>
                </c:pt>
                <c:pt idx="57">
                  <c:v>3.92473566962</c:v>
                </c:pt>
                <c:pt idx="58">
                  <c:v>3.9141228156799999</c:v>
                </c:pt>
                <c:pt idx="59">
                  <c:v>3.8495565439820001</c:v>
                </c:pt>
                <c:pt idx="60">
                  <c:v>3.76514920895</c:v>
                </c:pt>
                <c:pt idx="61">
                  <c:v>3.6211095572169998</c:v>
                </c:pt>
                <c:pt idx="62">
                  <c:v>3.5826901979420001</c:v>
                </c:pt>
                <c:pt idx="63">
                  <c:v>3.5586811238320002</c:v>
                </c:pt>
                <c:pt idx="64">
                  <c:v>3.5912807147070001</c:v>
                </c:pt>
                <c:pt idx="65">
                  <c:v>3.44678903354</c:v>
                </c:pt>
                <c:pt idx="66">
                  <c:v>3.3524706576819998</c:v>
                </c:pt>
                <c:pt idx="67">
                  <c:v>3.3024660793130001</c:v>
                </c:pt>
                <c:pt idx="68">
                  <c:v>3.2698275860589998</c:v>
                </c:pt>
                <c:pt idx="69">
                  <c:v>3.273561141793</c:v>
                </c:pt>
                <c:pt idx="70">
                  <c:v>3.1121481313700001</c:v>
                </c:pt>
                <c:pt idx="71">
                  <c:v>3.0490650596759998</c:v>
                </c:pt>
                <c:pt idx="72">
                  <c:v>3.1634795356750001</c:v>
                </c:pt>
                <c:pt idx="73">
                  <c:v>3.317195528839</c:v>
                </c:pt>
                <c:pt idx="74">
                  <c:v>3.2569702395919999</c:v>
                </c:pt>
                <c:pt idx="75">
                  <c:v>3.3181020882940002</c:v>
                </c:pt>
                <c:pt idx="76">
                  <c:v>3.3726089601189999</c:v>
                </c:pt>
                <c:pt idx="77">
                  <c:v>3.409981694566</c:v>
                </c:pt>
                <c:pt idx="78">
                  <c:v>3.4782355318199998</c:v>
                </c:pt>
                <c:pt idx="79">
                  <c:v>3.4703558883290002</c:v>
                </c:pt>
                <c:pt idx="80">
                  <c:v>3.5283561619219999</c:v>
                </c:pt>
                <c:pt idx="81">
                  <c:v>3.6452218547330002</c:v>
                </c:pt>
                <c:pt idx="82">
                  <c:v>3.9001537345599999</c:v>
                </c:pt>
                <c:pt idx="83">
                  <c:v>3.955592057659</c:v>
                </c:pt>
                <c:pt idx="84">
                  <c:v>3.8501807508220001</c:v>
                </c:pt>
                <c:pt idx="85">
                  <c:v>3.6991724257810001</c:v>
                </c:pt>
                <c:pt idx="86">
                  <c:v>3.763995685002</c:v>
                </c:pt>
                <c:pt idx="87">
                  <c:v>3.7471083575809998</c:v>
                </c:pt>
                <c:pt idx="88">
                  <c:v>3.79383488611</c:v>
                </c:pt>
                <c:pt idx="89">
                  <c:v>3.8936806503720001</c:v>
                </c:pt>
                <c:pt idx="90">
                  <c:v>3.8226908054240001</c:v>
                </c:pt>
                <c:pt idx="91">
                  <c:v>3.9228009194119999</c:v>
                </c:pt>
                <c:pt idx="92">
                  <c:v>3.8863140339800002</c:v>
                </c:pt>
                <c:pt idx="93">
                  <c:v>3.872292545019</c:v>
                </c:pt>
                <c:pt idx="94">
                  <c:v>3.840707786102</c:v>
                </c:pt>
                <c:pt idx="95">
                  <c:v>3.891950795868</c:v>
                </c:pt>
                <c:pt idx="96">
                  <c:v>4.0917957443970003</c:v>
                </c:pt>
                <c:pt idx="97">
                  <c:v>4.2992981658109999</c:v>
                </c:pt>
                <c:pt idx="98">
                  <c:v>4.5897222038069998</c:v>
                </c:pt>
                <c:pt idx="99">
                  <c:v>4.7815316867269999</c:v>
                </c:pt>
                <c:pt idx="100">
                  <c:v>4.8834917041260004</c:v>
                </c:pt>
                <c:pt idx="101">
                  <c:v>5.0324858445830003</c:v>
                </c:pt>
                <c:pt idx="102">
                  <c:v>5.1426592167849998</c:v>
                </c:pt>
                <c:pt idx="103">
                  <c:v>5.0992548168729996</c:v>
                </c:pt>
                <c:pt idx="104">
                  <c:v>5.338853269686</c:v>
                </c:pt>
                <c:pt idx="105">
                  <c:v>5.5373483348320001</c:v>
                </c:pt>
                <c:pt idx="106">
                  <c:v>5.5431460069060003</c:v>
                </c:pt>
                <c:pt idx="107">
                  <c:v>5.5802030882600002</c:v>
                </c:pt>
                <c:pt idx="108">
                  <c:v>5.6091570997379998</c:v>
                </c:pt>
                <c:pt idx="109">
                  <c:v>5.6407081675519999</c:v>
                </c:pt>
                <c:pt idx="110">
                  <c:v>5.34853802644</c:v>
                </c:pt>
                <c:pt idx="111">
                  <c:v>5.1203155630259998</c:v>
                </c:pt>
                <c:pt idx="112">
                  <c:v>5.0207237375479998</c:v>
                </c:pt>
                <c:pt idx="113">
                  <c:v>4.7496128097129997</c:v>
                </c:pt>
                <c:pt idx="114">
                  <c:v>4.5534571558229997</c:v>
                </c:pt>
                <c:pt idx="115">
                  <c:v>4.5917329712860004</c:v>
                </c:pt>
                <c:pt idx="116">
                  <c:v>4.2674369731719999</c:v>
                </c:pt>
                <c:pt idx="117">
                  <c:v>4.1573379210079997</c:v>
                </c:pt>
                <c:pt idx="118">
                  <c:v>4.4811105482120004</c:v>
                </c:pt>
                <c:pt idx="119">
                  <c:v>4.4269861230299998</c:v>
                </c:pt>
                <c:pt idx="120">
                  <c:v>4.256330279677</c:v>
                </c:pt>
                <c:pt idx="121">
                  <c:v>3.9288406943630001</c:v>
                </c:pt>
                <c:pt idx="122">
                  <c:v>3.9643925862749998</c:v>
                </c:pt>
                <c:pt idx="123">
                  <c:v>3.8458099624700002</c:v>
                </c:pt>
                <c:pt idx="124">
                  <c:v>3.744516959692</c:v>
                </c:pt>
                <c:pt idx="125">
                  <c:v>3.6854904230129999</c:v>
                </c:pt>
                <c:pt idx="126">
                  <c:v>3.6509433967809999</c:v>
                </c:pt>
                <c:pt idx="127">
                  <c:v>3.514759998742</c:v>
                </c:pt>
                <c:pt idx="128">
                  <c:v>3.6111033428520001</c:v>
                </c:pt>
                <c:pt idx="129">
                  <c:v>3.5765316229309998</c:v>
                </c:pt>
                <c:pt idx="130">
                  <c:v>3.274027103206</c:v>
                </c:pt>
                <c:pt idx="131">
                  <c:v>3.2630675883390001</c:v>
                </c:pt>
                <c:pt idx="132">
                  <c:v>3.2091217758049999</c:v>
                </c:pt>
                <c:pt idx="133">
                  <c:v>3.175770332436</c:v>
                </c:pt>
                <c:pt idx="134">
                  <c:v>3.119019422989</c:v>
                </c:pt>
                <c:pt idx="135">
                  <c:v>3.1764990231989998</c:v>
                </c:pt>
                <c:pt idx="136">
                  <c:v>3.193274408947</c:v>
                </c:pt>
                <c:pt idx="137">
                  <c:v>3.2169767950599999</c:v>
                </c:pt>
                <c:pt idx="138">
                  <c:v>3.118305502368</c:v>
                </c:pt>
                <c:pt idx="139">
                  <c:v>3.1883275389080001</c:v>
                </c:pt>
                <c:pt idx="140">
                  <c:v>3.276542033878</c:v>
                </c:pt>
                <c:pt idx="141">
                  <c:v>3.3530622204479998</c:v>
                </c:pt>
                <c:pt idx="142">
                  <c:v>3.3436930809269998</c:v>
                </c:pt>
                <c:pt idx="143">
                  <c:v>3.3671046021779998</c:v>
                </c:pt>
                <c:pt idx="144">
                  <c:v>3.311349803923</c:v>
                </c:pt>
                <c:pt idx="145">
                  <c:v>3.3889839670200002</c:v>
                </c:pt>
                <c:pt idx="146">
                  <c:v>3.479342208436</c:v>
                </c:pt>
                <c:pt idx="147">
                  <c:v>3.5024590654229999</c:v>
                </c:pt>
                <c:pt idx="148">
                  <c:v>3.5920821039859998</c:v>
                </c:pt>
                <c:pt idx="149">
                  <c:v>3.7002444070870002</c:v>
                </c:pt>
                <c:pt idx="150">
                  <c:v>3.6082675568589999</c:v>
                </c:pt>
                <c:pt idx="151">
                  <c:v>3.5757597306909998</c:v>
                </c:pt>
                <c:pt idx="152">
                  <c:v>3.295975257382</c:v>
                </c:pt>
                <c:pt idx="153">
                  <c:v>2.9001250674730001</c:v>
                </c:pt>
                <c:pt idx="154">
                  <c:v>2.8758972112390002</c:v>
                </c:pt>
                <c:pt idx="155">
                  <c:v>2.9616309791469999</c:v>
                </c:pt>
                <c:pt idx="156">
                  <c:v>3.0196390513879998</c:v>
                </c:pt>
                <c:pt idx="157">
                  <c:v>2.9470356969379998</c:v>
                </c:pt>
                <c:pt idx="158">
                  <c:v>2.8770451055719999</c:v>
                </c:pt>
                <c:pt idx="159">
                  <c:v>2.7872047408429999</c:v>
                </c:pt>
                <c:pt idx="160">
                  <c:v>2.5028703370879999</c:v>
                </c:pt>
                <c:pt idx="161">
                  <c:v>2.3658177804720002</c:v>
                </c:pt>
                <c:pt idx="162">
                  <c:v>2.5159207176299998</c:v>
                </c:pt>
                <c:pt idx="163">
                  <c:v>2.4794464775630001</c:v>
                </c:pt>
                <c:pt idx="164">
                  <c:v>2.564987080536</c:v>
                </c:pt>
                <c:pt idx="165">
                  <c:v>2.7768966976380001</c:v>
                </c:pt>
                <c:pt idx="166">
                  <c:v>3.214954946372</c:v>
                </c:pt>
                <c:pt idx="167">
                  <c:v>2.9815992803590001</c:v>
                </c:pt>
                <c:pt idx="168">
                  <c:v>2.8932252163080001</c:v>
                </c:pt>
                <c:pt idx="169">
                  <c:v>3.1101473946240001</c:v>
                </c:pt>
                <c:pt idx="170">
                  <c:v>3.0035274507760001</c:v>
                </c:pt>
                <c:pt idx="171">
                  <c:v>3.0900897382229999</c:v>
                </c:pt>
                <c:pt idx="172">
                  <c:v>3.2487794255960001</c:v>
                </c:pt>
                <c:pt idx="173">
                  <c:v>3.3745783859320002</c:v>
                </c:pt>
                <c:pt idx="174">
                  <c:v>3.3426914882559999</c:v>
                </c:pt>
                <c:pt idx="175">
                  <c:v>3.3163350058600001</c:v>
                </c:pt>
                <c:pt idx="176">
                  <c:v>3.34330531689</c:v>
                </c:pt>
                <c:pt idx="177">
                  <c:v>3.2448177346399998</c:v>
                </c:pt>
                <c:pt idx="178">
                  <c:v>2.3383998327660001</c:v>
                </c:pt>
                <c:pt idx="179">
                  <c:v>2.3979106641049999</c:v>
                </c:pt>
                <c:pt idx="180">
                  <c:v>2.4463932612689998</c:v>
                </c:pt>
                <c:pt idx="181">
                  <c:v>2.3081554852989998</c:v>
                </c:pt>
                <c:pt idx="182">
                  <c:v>2.3305900684859999</c:v>
                </c:pt>
                <c:pt idx="183">
                  <c:v>2.3269537481240001</c:v>
                </c:pt>
                <c:pt idx="184">
                  <c:v>2.3112445832250001</c:v>
                </c:pt>
                <c:pt idx="185">
                  <c:v>2.2994746549220002</c:v>
                </c:pt>
                <c:pt idx="186">
                  <c:v>2.3789168680110002</c:v>
                </c:pt>
                <c:pt idx="187">
                  <c:v>2.4656820691800001</c:v>
                </c:pt>
                <c:pt idx="188">
                  <c:v>2.33657875312</c:v>
                </c:pt>
                <c:pt idx="189">
                  <c:v>2.4119558743999998</c:v>
                </c:pt>
                <c:pt idx="190">
                  <c:v>2.643422655547</c:v>
                </c:pt>
                <c:pt idx="191">
                  <c:v>2.6623814836080002</c:v>
                </c:pt>
                <c:pt idx="192">
                  <c:v>2.760648466858</c:v>
                </c:pt>
                <c:pt idx="193">
                  <c:v>2.8271653975879998</c:v>
                </c:pt>
                <c:pt idx="194">
                  <c:v>2.927792361122</c:v>
                </c:pt>
                <c:pt idx="195">
                  <c:v>2.9744353574629998</c:v>
                </c:pt>
                <c:pt idx="196">
                  <c:v>2.9725376004899999</c:v>
                </c:pt>
                <c:pt idx="197">
                  <c:v>2.9609191830219999</c:v>
                </c:pt>
                <c:pt idx="198">
                  <c:v>3.0690587086750001</c:v>
                </c:pt>
                <c:pt idx="199">
                  <c:v>3.0980049382589998</c:v>
                </c:pt>
                <c:pt idx="200">
                  <c:v>3.2930623557079999</c:v>
                </c:pt>
                <c:pt idx="201">
                  <c:v>3.4373659982050002</c:v>
                </c:pt>
                <c:pt idx="202">
                  <c:v>3.835737646743</c:v>
                </c:pt>
                <c:pt idx="203">
                  <c:v>4.2555046474680003</c:v>
                </c:pt>
                <c:pt idx="204">
                  <c:v>4.4783374612479996</c:v>
                </c:pt>
                <c:pt idx="205">
                  <c:v>4.7173262046140003</c:v>
                </c:pt>
                <c:pt idx="206">
                  <c:v>4.781577644855</c:v>
                </c:pt>
                <c:pt idx="207">
                  <c:v>4.8338438131119998</c:v>
                </c:pt>
                <c:pt idx="208">
                  <c:v>4.9355168413810002</c:v>
                </c:pt>
                <c:pt idx="209">
                  <c:v>5.0029580594440004</c:v>
                </c:pt>
                <c:pt idx="210">
                  <c:v>4.8001484368889997</c:v>
                </c:pt>
                <c:pt idx="211">
                  <c:v>4.7718024040299998</c:v>
                </c:pt>
                <c:pt idx="212">
                  <c:v>4.8971034253439996</c:v>
                </c:pt>
                <c:pt idx="213">
                  <c:v>4.868778362354</c:v>
                </c:pt>
                <c:pt idx="214">
                  <c:v>4.5610867697520003</c:v>
                </c:pt>
                <c:pt idx="215">
                  <c:v>4.2746628168780001</c:v>
                </c:pt>
                <c:pt idx="216">
                  <c:v>4.0228686863969996</c:v>
                </c:pt>
                <c:pt idx="217">
                  <c:v>3.7095644217900001</c:v>
                </c:pt>
                <c:pt idx="218">
                  <c:v>3.6906558377129999</c:v>
                </c:pt>
                <c:pt idx="219">
                  <c:v>3.615292364384</c:v>
                </c:pt>
                <c:pt idx="220">
                  <c:v>3.6349156535130001</c:v>
                </c:pt>
                <c:pt idx="221">
                  <c:v>3.6268947226099999</c:v>
                </c:pt>
                <c:pt idx="222">
                  <c:v>3.6697723796649999</c:v>
                </c:pt>
                <c:pt idx="223">
                  <c:v>3.7294081492159998</c:v>
                </c:pt>
                <c:pt idx="224">
                  <c:v>3.633671934738</c:v>
                </c:pt>
                <c:pt idx="225">
                  <c:v>3.683081811314</c:v>
                </c:pt>
                <c:pt idx="226">
                  <c:v>3.5956327388360001</c:v>
                </c:pt>
                <c:pt idx="227">
                  <c:v>3.5373492702239999</c:v>
                </c:pt>
              </c:numCache>
            </c:numRef>
          </c:val>
          <c:smooth val="0"/>
          <c:extLst>
            <c:ext xmlns:c16="http://schemas.microsoft.com/office/drawing/2014/chart" uri="{C3380CC4-5D6E-409C-BE32-E72D297353CC}">
              <c16:uniqueId val="{00000005-5758-4603-B396-ECE28A7926DC}"/>
            </c:ext>
          </c:extLst>
        </c:ser>
        <c:dLbls>
          <c:showLegendKey val="0"/>
          <c:showVal val="0"/>
          <c:showCatName val="0"/>
          <c:showSerName val="0"/>
          <c:showPercent val="0"/>
          <c:showBubbleSize val="0"/>
        </c:dLbls>
        <c:marker val="1"/>
        <c:smooth val="0"/>
        <c:axId val="755015824"/>
        <c:axId val="755085264"/>
      </c:lineChart>
      <c:dateAx>
        <c:axId val="755015824"/>
        <c:scaling>
          <c:orientation val="minMax"/>
          <c:min val="36892"/>
        </c:scaling>
        <c:delete val="0"/>
        <c:axPos val="b"/>
        <c:numFmt formatCode="yyyy" sourceLinked="0"/>
        <c:majorTickMark val="out"/>
        <c:minorTickMark val="none"/>
        <c:tickLblPos val="low"/>
        <c:spPr>
          <a:ln>
            <a:solidFill>
              <a:srgbClr val="182B47"/>
            </a:solidFill>
          </a:ln>
        </c:spPr>
        <c:txPr>
          <a:bodyPr rot="-5400000" vert="horz"/>
          <a:lstStyle/>
          <a:p>
            <a:pPr>
              <a:defRPr>
                <a:solidFill>
                  <a:srgbClr val="182B47"/>
                </a:solidFill>
              </a:defRPr>
            </a:pPr>
            <a:endParaRPr lang="es-MX"/>
          </a:p>
        </c:txPr>
        <c:crossAx val="755085264"/>
        <c:crosses val="autoZero"/>
        <c:auto val="1"/>
        <c:lblOffset val="100"/>
        <c:baseTimeUnit val="months"/>
        <c:majorUnit val="12"/>
        <c:majorTimeUnit val="months"/>
      </c:dateAx>
      <c:valAx>
        <c:axId val="755085264"/>
        <c:scaling>
          <c:orientation val="minMax"/>
          <c:max val="13"/>
          <c:min val="0"/>
        </c:scaling>
        <c:delete val="0"/>
        <c:axPos val="r"/>
        <c:majorGridlines>
          <c:spPr>
            <a:ln>
              <a:solidFill>
                <a:srgbClr val="969696"/>
              </a:solidFill>
              <a:prstDash val="lgDash"/>
            </a:ln>
          </c:spPr>
        </c:majorGridlines>
        <c:numFmt formatCode="0" sourceLinked="0"/>
        <c:majorTickMark val="out"/>
        <c:minorTickMark val="none"/>
        <c:tickLblPos val="nextTo"/>
        <c:spPr>
          <a:ln>
            <a:solidFill>
              <a:srgbClr val="182B47"/>
            </a:solidFill>
          </a:ln>
        </c:spPr>
        <c:txPr>
          <a:bodyPr/>
          <a:lstStyle/>
          <a:p>
            <a:pPr>
              <a:defRPr>
                <a:solidFill>
                  <a:srgbClr val="182B47"/>
                </a:solidFill>
              </a:defRPr>
            </a:pPr>
            <a:endParaRPr lang="es-MX"/>
          </a:p>
        </c:txPr>
        <c:crossAx val="755015824"/>
        <c:crosses val="max"/>
        <c:crossBetween val="between"/>
        <c:majorUnit val="1"/>
        <c:minorUnit val="0.2"/>
      </c:valAx>
      <c:spPr>
        <a:noFill/>
      </c:spPr>
    </c:plotArea>
    <c:plotVisOnly val="1"/>
    <c:dispBlanksAs val="gap"/>
    <c:showDLblsOverMax val="0"/>
  </c:chart>
  <c:spPr>
    <a:noFill/>
    <a:ln>
      <a:noFill/>
    </a:ln>
  </c:spPr>
  <c:txPr>
    <a:bodyPr/>
    <a:lstStyle/>
    <a:p>
      <a:pPr>
        <a:defRPr sz="1200">
          <a:solidFill>
            <a:srgbClr val="080808"/>
          </a:solidFill>
        </a:defRPr>
      </a:pPr>
      <a:endParaRPr lang="es-MX"/>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3104929895974681E-3"/>
          <c:y val="2.1899134790528234E-2"/>
          <c:w val="0.97002861850821309"/>
          <c:h val="0.82629508196721302"/>
        </c:manualLayout>
      </c:layout>
      <c:barChart>
        <c:barDir val="col"/>
        <c:grouping val="stacked"/>
        <c:varyColors val="0"/>
        <c:ser>
          <c:idx val="1"/>
          <c:order val="0"/>
          <c:tx>
            <c:strRef>
              <c:f>'Incidencias No subyacente'!$F$4</c:f>
              <c:strCache>
                <c:ptCount val="1"/>
                <c:pt idx="0">
                  <c:v>Agropecuarios</c:v>
                </c:pt>
              </c:strCache>
            </c:strRef>
          </c:tx>
          <c:spPr>
            <a:solidFill>
              <a:srgbClr val="92D050"/>
            </a:solidFill>
            <a:ln>
              <a:noFill/>
            </a:ln>
            <a:effectLst/>
          </c:spPr>
          <c:invertIfNegative val="0"/>
          <c:cat>
            <c:numRef>
              <c:f>'Incidencias No subyacente'!$C$29:$C$66</c:f>
              <c:numCache>
                <c:formatCode>mmm\-yy</c:formatCode>
                <c:ptCount val="38"/>
                <c:pt idx="0">
                  <c:v>42401</c:v>
                </c:pt>
                <c:pt idx="1">
                  <c:v>42430</c:v>
                </c:pt>
                <c:pt idx="2">
                  <c:v>42461</c:v>
                </c:pt>
                <c:pt idx="3">
                  <c:v>42491</c:v>
                </c:pt>
                <c:pt idx="4">
                  <c:v>42522</c:v>
                </c:pt>
                <c:pt idx="5">
                  <c:v>42552</c:v>
                </c:pt>
                <c:pt idx="6">
                  <c:v>42583</c:v>
                </c:pt>
                <c:pt idx="7">
                  <c:v>42614</c:v>
                </c:pt>
                <c:pt idx="8">
                  <c:v>42644</c:v>
                </c:pt>
                <c:pt idx="9">
                  <c:v>42675</c:v>
                </c:pt>
                <c:pt idx="10">
                  <c:v>42705</c:v>
                </c:pt>
                <c:pt idx="11">
                  <c:v>42736</c:v>
                </c:pt>
                <c:pt idx="12">
                  <c:v>42767</c:v>
                </c:pt>
                <c:pt idx="13">
                  <c:v>42795</c:v>
                </c:pt>
                <c:pt idx="14">
                  <c:v>42826</c:v>
                </c:pt>
                <c:pt idx="15">
                  <c:v>42856</c:v>
                </c:pt>
                <c:pt idx="16">
                  <c:v>42887</c:v>
                </c:pt>
                <c:pt idx="17">
                  <c:v>42917</c:v>
                </c:pt>
                <c:pt idx="18">
                  <c:v>42948</c:v>
                </c:pt>
                <c:pt idx="19">
                  <c:v>42979</c:v>
                </c:pt>
                <c:pt idx="20">
                  <c:v>43009</c:v>
                </c:pt>
                <c:pt idx="21">
                  <c:v>43040</c:v>
                </c:pt>
                <c:pt idx="22">
                  <c:v>43070</c:v>
                </c:pt>
                <c:pt idx="23">
                  <c:v>43101</c:v>
                </c:pt>
                <c:pt idx="24">
                  <c:v>43132</c:v>
                </c:pt>
                <c:pt idx="25">
                  <c:v>43160</c:v>
                </c:pt>
                <c:pt idx="26">
                  <c:v>43191</c:v>
                </c:pt>
                <c:pt idx="27">
                  <c:v>43221</c:v>
                </c:pt>
                <c:pt idx="28">
                  <c:v>43252</c:v>
                </c:pt>
                <c:pt idx="29">
                  <c:v>43282</c:v>
                </c:pt>
                <c:pt idx="30">
                  <c:v>43313</c:v>
                </c:pt>
                <c:pt idx="31">
                  <c:v>43344</c:v>
                </c:pt>
                <c:pt idx="32">
                  <c:v>43374</c:v>
                </c:pt>
                <c:pt idx="33">
                  <c:v>43405</c:v>
                </c:pt>
                <c:pt idx="34">
                  <c:v>43435</c:v>
                </c:pt>
                <c:pt idx="35">
                  <c:v>43466</c:v>
                </c:pt>
                <c:pt idx="36">
                  <c:v>43497</c:v>
                </c:pt>
              </c:numCache>
            </c:numRef>
          </c:cat>
          <c:val>
            <c:numRef>
              <c:f>'Incidencias No subyacente'!$F$29:$F$66</c:f>
              <c:numCache>
                <c:formatCode>0.00</c:formatCode>
                <c:ptCount val="38"/>
                <c:pt idx="0">
                  <c:v>3.0537475521586583</c:v>
                </c:pt>
                <c:pt idx="1">
                  <c:v>2.3462312877956726</c:v>
                </c:pt>
                <c:pt idx="2">
                  <c:v>1.7162856112214084</c:v>
                </c:pt>
                <c:pt idx="3">
                  <c:v>1.9829843244757459</c:v>
                </c:pt>
                <c:pt idx="4">
                  <c:v>1.4976548517721513</c:v>
                </c:pt>
                <c:pt idx="5">
                  <c:v>1.1499172199753795</c:v>
                </c:pt>
                <c:pt idx="6">
                  <c:v>1.1974974828971774</c:v>
                </c:pt>
                <c:pt idx="7">
                  <c:v>2.08127735066273</c:v>
                </c:pt>
                <c:pt idx="8">
                  <c:v>2.0181454191279697</c:v>
                </c:pt>
                <c:pt idx="9">
                  <c:v>2.1012540201128851</c:v>
                </c:pt>
                <c:pt idx="10">
                  <c:v>1.595145591945017</c:v>
                </c:pt>
                <c:pt idx="11">
                  <c:v>0.20897988658443556</c:v>
                </c:pt>
                <c:pt idx="12">
                  <c:v>-0.84537035172640584</c:v>
                </c:pt>
                <c:pt idx="13">
                  <c:v>0.40000781398868107</c:v>
                </c:pt>
                <c:pt idx="14">
                  <c:v>1.7225556598491594</c:v>
                </c:pt>
                <c:pt idx="15">
                  <c:v>2.5873693887009201</c:v>
                </c:pt>
                <c:pt idx="16">
                  <c:v>3.3508530199404549</c:v>
                </c:pt>
                <c:pt idx="17">
                  <c:v>4.7046656202323733</c:v>
                </c:pt>
                <c:pt idx="18">
                  <c:v>5.4415566594304137</c:v>
                </c:pt>
                <c:pt idx="19">
                  <c:v>4.1576078144878137</c:v>
                </c:pt>
                <c:pt idx="20">
                  <c:v>3.2914535013309547</c:v>
                </c:pt>
                <c:pt idx="21">
                  <c:v>3.4129464491830555</c:v>
                </c:pt>
                <c:pt idx="22">
                  <c:v>3.7824039700743137</c:v>
                </c:pt>
                <c:pt idx="23">
                  <c:v>3.9348961334394073</c:v>
                </c:pt>
                <c:pt idx="24">
                  <c:v>3.50956509915975</c:v>
                </c:pt>
                <c:pt idx="25">
                  <c:v>2.8442584769764903</c:v>
                </c:pt>
                <c:pt idx="26">
                  <c:v>1.9771758610628978</c:v>
                </c:pt>
                <c:pt idx="27">
                  <c:v>1.1113762525992104</c:v>
                </c:pt>
                <c:pt idx="28">
                  <c:v>0.81827879064148246</c:v>
                </c:pt>
                <c:pt idx="29">
                  <c:v>0.6048076823356634</c:v>
                </c:pt>
                <c:pt idx="30">
                  <c:v>0.57674350943091213</c:v>
                </c:pt>
                <c:pt idx="31">
                  <c:v>0.51151495912658618</c:v>
                </c:pt>
                <c:pt idx="32">
                  <c:v>0.94999061059422729</c:v>
                </c:pt>
                <c:pt idx="33">
                  <c:v>1.9635436934158861</c:v>
                </c:pt>
                <c:pt idx="34">
                  <c:v>3.0220091770378161</c:v>
                </c:pt>
                <c:pt idx="35">
                  <c:v>3.1747870166402663</c:v>
                </c:pt>
                <c:pt idx="36">
                  <c:v>1.96</c:v>
                </c:pt>
              </c:numCache>
            </c:numRef>
          </c:val>
          <c:extLst>
            <c:ext xmlns:c16="http://schemas.microsoft.com/office/drawing/2014/chart" uri="{C3380CC4-5D6E-409C-BE32-E72D297353CC}">
              <c16:uniqueId val="{00000000-BEA5-4C26-B40C-99F01E5DD0FA}"/>
            </c:ext>
          </c:extLst>
        </c:ser>
        <c:ser>
          <c:idx val="3"/>
          <c:order val="1"/>
          <c:tx>
            <c:strRef>
              <c:f>'Incidencias No subyacente'!$G$4</c:f>
              <c:strCache>
                <c:ptCount val="1"/>
                <c:pt idx="0">
                  <c:v>Energéticos</c:v>
                </c:pt>
              </c:strCache>
            </c:strRef>
          </c:tx>
          <c:spPr>
            <a:solidFill>
              <a:srgbClr val="FF0000"/>
            </a:solidFill>
            <a:ln>
              <a:noFill/>
            </a:ln>
            <a:effectLst/>
          </c:spPr>
          <c:invertIfNegative val="0"/>
          <c:cat>
            <c:numRef>
              <c:f>'Incidencias No subyacente'!$C$29:$C$66</c:f>
              <c:numCache>
                <c:formatCode>mmm\-yy</c:formatCode>
                <c:ptCount val="38"/>
                <c:pt idx="0">
                  <c:v>42401</c:v>
                </c:pt>
                <c:pt idx="1">
                  <c:v>42430</c:v>
                </c:pt>
                <c:pt idx="2">
                  <c:v>42461</c:v>
                </c:pt>
                <c:pt idx="3">
                  <c:v>42491</c:v>
                </c:pt>
                <c:pt idx="4">
                  <c:v>42522</c:v>
                </c:pt>
                <c:pt idx="5">
                  <c:v>42552</c:v>
                </c:pt>
                <c:pt idx="6">
                  <c:v>42583</c:v>
                </c:pt>
                <c:pt idx="7">
                  <c:v>42614</c:v>
                </c:pt>
                <c:pt idx="8">
                  <c:v>42644</c:v>
                </c:pt>
                <c:pt idx="9">
                  <c:v>42675</c:v>
                </c:pt>
                <c:pt idx="10">
                  <c:v>42705</c:v>
                </c:pt>
                <c:pt idx="11">
                  <c:v>42736</c:v>
                </c:pt>
                <c:pt idx="12">
                  <c:v>42767</c:v>
                </c:pt>
                <c:pt idx="13">
                  <c:v>42795</c:v>
                </c:pt>
                <c:pt idx="14">
                  <c:v>42826</c:v>
                </c:pt>
                <c:pt idx="15">
                  <c:v>42856</c:v>
                </c:pt>
                <c:pt idx="16">
                  <c:v>42887</c:v>
                </c:pt>
                <c:pt idx="17">
                  <c:v>42917</c:v>
                </c:pt>
                <c:pt idx="18">
                  <c:v>42948</c:v>
                </c:pt>
                <c:pt idx="19">
                  <c:v>42979</c:v>
                </c:pt>
                <c:pt idx="20">
                  <c:v>43009</c:v>
                </c:pt>
                <c:pt idx="21">
                  <c:v>43040</c:v>
                </c:pt>
                <c:pt idx="22">
                  <c:v>43070</c:v>
                </c:pt>
                <c:pt idx="23">
                  <c:v>43101</c:v>
                </c:pt>
                <c:pt idx="24">
                  <c:v>43132</c:v>
                </c:pt>
                <c:pt idx="25">
                  <c:v>43160</c:v>
                </c:pt>
                <c:pt idx="26">
                  <c:v>43191</c:v>
                </c:pt>
                <c:pt idx="27">
                  <c:v>43221</c:v>
                </c:pt>
                <c:pt idx="28">
                  <c:v>43252</c:v>
                </c:pt>
                <c:pt idx="29">
                  <c:v>43282</c:v>
                </c:pt>
                <c:pt idx="30">
                  <c:v>43313</c:v>
                </c:pt>
                <c:pt idx="31">
                  <c:v>43344</c:v>
                </c:pt>
                <c:pt idx="32">
                  <c:v>43374</c:v>
                </c:pt>
                <c:pt idx="33">
                  <c:v>43405</c:v>
                </c:pt>
                <c:pt idx="34">
                  <c:v>43435</c:v>
                </c:pt>
                <c:pt idx="35">
                  <c:v>43466</c:v>
                </c:pt>
                <c:pt idx="36">
                  <c:v>43497</c:v>
                </c:pt>
              </c:numCache>
            </c:numRef>
          </c:cat>
          <c:val>
            <c:numRef>
              <c:f>'Incidencias No subyacente'!$G$29:$G$66</c:f>
              <c:numCache>
                <c:formatCode>0.00</c:formatCode>
                <c:ptCount val="38"/>
                <c:pt idx="0">
                  <c:v>-0.2636764810558801</c:v>
                </c:pt>
                <c:pt idx="1">
                  <c:v>-0.89703166505699139</c:v>
                </c:pt>
                <c:pt idx="2">
                  <c:v>-0.44975428620521996</c:v>
                </c:pt>
                <c:pt idx="3">
                  <c:v>-0.7031335647254171</c:v>
                </c:pt>
                <c:pt idx="4">
                  <c:v>-0.6084477471249693</c:v>
                </c:pt>
                <c:pt idx="5">
                  <c:v>-0.21487465694414798</c:v>
                </c:pt>
                <c:pt idx="6">
                  <c:v>0.1680464893894163</c:v>
                </c:pt>
                <c:pt idx="7">
                  <c:v>1.5111794615616108E-2</c:v>
                </c:pt>
                <c:pt idx="8">
                  <c:v>0.40215156819461517</c:v>
                </c:pt>
                <c:pt idx="9">
                  <c:v>0.71835876655801978</c:v>
                </c:pt>
                <c:pt idx="10">
                  <c:v>0.97313988717420197</c:v>
                </c:pt>
                <c:pt idx="11">
                  <c:v>6.4386820677582044</c:v>
                </c:pt>
                <c:pt idx="12">
                  <c:v>6.7108990634858205</c:v>
                </c:pt>
                <c:pt idx="13">
                  <c:v>6.6997828135036395</c:v>
                </c:pt>
                <c:pt idx="14">
                  <c:v>6.1630326773624811</c:v>
                </c:pt>
                <c:pt idx="15">
                  <c:v>6.0582084545302228</c:v>
                </c:pt>
                <c:pt idx="16">
                  <c:v>5.7747434190172031</c:v>
                </c:pt>
                <c:pt idx="17">
                  <c:v>4.9916321568960775</c:v>
                </c:pt>
                <c:pt idx="18">
                  <c:v>4.8860079125780791</c:v>
                </c:pt>
                <c:pt idx="19">
                  <c:v>5.7712125979843831</c:v>
                </c:pt>
                <c:pt idx="20">
                  <c:v>6.3384173232878451</c:v>
                </c:pt>
                <c:pt idx="21">
                  <c:v>6.8174907377751151</c:v>
                </c:pt>
                <c:pt idx="22">
                  <c:v>7.0572212061496149</c:v>
                </c:pt>
                <c:pt idx="23">
                  <c:v>2.9930833208078598</c:v>
                </c:pt>
                <c:pt idx="24">
                  <c:v>3.5055766851381489</c:v>
                </c:pt>
                <c:pt idx="25">
                  <c:v>3.7591142263173132</c:v>
                </c:pt>
                <c:pt idx="26">
                  <c:v>3.7532905441141393</c:v>
                </c:pt>
                <c:pt idx="27">
                  <c:v>4.8902687642948468</c:v>
                </c:pt>
                <c:pt idx="28">
                  <c:v>5.9973042595529495</c:v>
                </c:pt>
                <c:pt idx="29">
                  <c:v>6.8449363362729052</c:v>
                </c:pt>
                <c:pt idx="30">
                  <c:v>7.3000591969977222</c:v>
                </c:pt>
                <c:pt idx="31">
                  <c:v>7.4513641274859737</c:v>
                </c:pt>
                <c:pt idx="32">
                  <c:v>6.7862433451605568</c:v>
                </c:pt>
                <c:pt idx="33">
                  <c:v>5.3693125570608373</c:v>
                </c:pt>
                <c:pt idx="34">
                  <c:v>4.7123880964836644</c:v>
                </c:pt>
                <c:pt idx="35">
                  <c:v>3.002604661069384</c:v>
                </c:pt>
                <c:pt idx="36">
                  <c:v>2.68</c:v>
                </c:pt>
              </c:numCache>
            </c:numRef>
          </c:val>
          <c:extLst>
            <c:ext xmlns:c16="http://schemas.microsoft.com/office/drawing/2014/chart" uri="{C3380CC4-5D6E-409C-BE32-E72D297353CC}">
              <c16:uniqueId val="{00000001-BEA5-4C26-B40C-99F01E5DD0FA}"/>
            </c:ext>
          </c:extLst>
        </c:ser>
        <c:ser>
          <c:idx val="4"/>
          <c:order val="2"/>
          <c:tx>
            <c:strRef>
              <c:f>'Incidencias No subyacente'!$H$4</c:f>
              <c:strCache>
                <c:ptCount val="1"/>
                <c:pt idx="0">
                  <c:v>Tarifas Autorizadas por Gobierno</c:v>
                </c:pt>
              </c:strCache>
            </c:strRef>
          </c:tx>
          <c:spPr>
            <a:solidFill>
              <a:srgbClr val="00B0F0"/>
            </a:solidFill>
            <a:ln>
              <a:noFill/>
            </a:ln>
            <a:effectLst/>
          </c:spPr>
          <c:invertIfNegative val="0"/>
          <c:cat>
            <c:numRef>
              <c:f>'Incidencias No subyacente'!$C$29:$C$66</c:f>
              <c:numCache>
                <c:formatCode>mmm\-yy</c:formatCode>
                <c:ptCount val="38"/>
                <c:pt idx="0">
                  <c:v>42401</c:v>
                </c:pt>
                <c:pt idx="1">
                  <c:v>42430</c:v>
                </c:pt>
                <c:pt idx="2">
                  <c:v>42461</c:v>
                </c:pt>
                <c:pt idx="3">
                  <c:v>42491</c:v>
                </c:pt>
                <c:pt idx="4">
                  <c:v>42522</c:v>
                </c:pt>
                <c:pt idx="5">
                  <c:v>42552</c:v>
                </c:pt>
                <c:pt idx="6">
                  <c:v>42583</c:v>
                </c:pt>
                <c:pt idx="7">
                  <c:v>42614</c:v>
                </c:pt>
                <c:pt idx="8">
                  <c:v>42644</c:v>
                </c:pt>
                <c:pt idx="9">
                  <c:v>42675</c:v>
                </c:pt>
                <c:pt idx="10">
                  <c:v>42705</c:v>
                </c:pt>
                <c:pt idx="11">
                  <c:v>42736</c:v>
                </c:pt>
                <c:pt idx="12">
                  <c:v>42767</c:v>
                </c:pt>
                <c:pt idx="13">
                  <c:v>42795</c:v>
                </c:pt>
                <c:pt idx="14">
                  <c:v>42826</c:v>
                </c:pt>
                <c:pt idx="15">
                  <c:v>42856</c:v>
                </c:pt>
                <c:pt idx="16">
                  <c:v>42887</c:v>
                </c:pt>
                <c:pt idx="17">
                  <c:v>42917</c:v>
                </c:pt>
                <c:pt idx="18">
                  <c:v>42948</c:v>
                </c:pt>
                <c:pt idx="19">
                  <c:v>42979</c:v>
                </c:pt>
                <c:pt idx="20">
                  <c:v>43009</c:v>
                </c:pt>
                <c:pt idx="21">
                  <c:v>43040</c:v>
                </c:pt>
                <c:pt idx="22">
                  <c:v>43070</c:v>
                </c:pt>
                <c:pt idx="23">
                  <c:v>43101</c:v>
                </c:pt>
                <c:pt idx="24">
                  <c:v>43132</c:v>
                </c:pt>
                <c:pt idx="25">
                  <c:v>43160</c:v>
                </c:pt>
                <c:pt idx="26">
                  <c:v>43191</c:v>
                </c:pt>
                <c:pt idx="27">
                  <c:v>43221</c:v>
                </c:pt>
                <c:pt idx="28">
                  <c:v>43252</c:v>
                </c:pt>
                <c:pt idx="29">
                  <c:v>43282</c:v>
                </c:pt>
                <c:pt idx="30">
                  <c:v>43313</c:v>
                </c:pt>
                <c:pt idx="31">
                  <c:v>43344</c:v>
                </c:pt>
                <c:pt idx="32">
                  <c:v>43374</c:v>
                </c:pt>
                <c:pt idx="33">
                  <c:v>43405</c:v>
                </c:pt>
                <c:pt idx="34">
                  <c:v>43435</c:v>
                </c:pt>
                <c:pt idx="35">
                  <c:v>43466</c:v>
                </c:pt>
                <c:pt idx="36">
                  <c:v>43497</c:v>
                </c:pt>
              </c:numCache>
            </c:numRef>
          </c:cat>
          <c:val>
            <c:numRef>
              <c:f>'Incidencias No subyacente'!$H$29:$H$66</c:f>
              <c:numCache>
                <c:formatCode>0.00</c:formatCode>
                <c:ptCount val="38"/>
                <c:pt idx="0">
                  <c:v>0.70374978259876431</c:v>
                </c:pt>
                <c:pt idx="1">
                  <c:v>0.66729199550719176</c:v>
                </c:pt>
                <c:pt idx="2">
                  <c:v>0.3930430368558771</c:v>
                </c:pt>
                <c:pt idx="3">
                  <c:v>0.26789405023184271</c:v>
                </c:pt>
                <c:pt idx="4">
                  <c:v>0.26637461373785931</c:v>
                </c:pt>
                <c:pt idx="5">
                  <c:v>0.71109596898205452</c:v>
                </c:pt>
                <c:pt idx="6">
                  <c:v>0.62208911940574729</c:v>
                </c:pt>
                <c:pt idx="7">
                  <c:v>0.5562362402714236</c:v>
                </c:pt>
                <c:pt idx="8">
                  <c:v>0.53296281448914284</c:v>
                </c:pt>
                <c:pt idx="9">
                  <c:v>0.52186887937985693</c:v>
                </c:pt>
                <c:pt idx="10">
                  <c:v>0.55803848312945747</c:v>
                </c:pt>
                <c:pt idx="11">
                  <c:v>0.75152405511058051</c:v>
                </c:pt>
                <c:pt idx="12">
                  <c:v>0.84334091275279377</c:v>
                </c:pt>
                <c:pt idx="13">
                  <c:v>0.92411112849144372</c:v>
                </c:pt>
                <c:pt idx="14">
                  <c:v>1.3642588015517516</c:v>
                </c:pt>
                <c:pt idx="15">
                  <c:v>1.9579733942634938</c:v>
                </c:pt>
                <c:pt idx="16">
                  <c:v>1.9665168365803263</c:v>
                </c:pt>
                <c:pt idx="17">
                  <c:v>1.5754415505125314</c:v>
                </c:pt>
                <c:pt idx="18">
                  <c:v>1.6567316820632958</c:v>
                </c:pt>
                <c:pt idx="19">
                  <c:v>1.3505866045604762</c:v>
                </c:pt>
                <c:pt idx="20">
                  <c:v>1.7719175077199527</c:v>
                </c:pt>
                <c:pt idx="21">
                  <c:v>1.7425706449474232</c:v>
                </c:pt>
                <c:pt idx="22">
                  <c:v>1.7815059328146874</c:v>
                </c:pt>
                <c:pt idx="23">
                  <c:v>1.5116460435259746</c:v>
                </c:pt>
                <c:pt idx="24">
                  <c:v>1.4760872492191857</c:v>
                </c:pt>
                <c:pt idx="25">
                  <c:v>1.4237169768022295</c:v>
                </c:pt>
                <c:pt idx="26">
                  <c:v>1.3408786680449134</c:v>
                </c:pt>
                <c:pt idx="27">
                  <c:v>0.98629454231780356</c:v>
                </c:pt>
                <c:pt idx="28">
                  <c:v>0.97609406618895567</c:v>
                </c:pt>
                <c:pt idx="29">
                  <c:v>0.93171724523550514</c:v>
                </c:pt>
                <c:pt idx="30">
                  <c:v>0.86969116703703264</c:v>
                </c:pt>
                <c:pt idx="31">
                  <c:v>1.1301701922099312</c:v>
                </c:pt>
                <c:pt idx="32">
                  <c:v>0.70952921020254678</c:v>
                </c:pt>
                <c:pt idx="33">
                  <c:v>0.67536250234776674</c:v>
                </c:pt>
                <c:pt idx="34">
                  <c:v>0.61698749840586231</c:v>
                </c:pt>
                <c:pt idx="35">
                  <c:v>0.63599493192143086</c:v>
                </c:pt>
                <c:pt idx="36">
                  <c:v>0.62</c:v>
                </c:pt>
              </c:numCache>
            </c:numRef>
          </c:val>
          <c:extLst>
            <c:ext xmlns:c16="http://schemas.microsoft.com/office/drawing/2014/chart" uri="{C3380CC4-5D6E-409C-BE32-E72D297353CC}">
              <c16:uniqueId val="{00000002-BEA5-4C26-B40C-99F01E5DD0FA}"/>
            </c:ext>
          </c:extLst>
        </c:ser>
        <c:dLbls>
          <c:showLegendKey val="0"/>
          <c:showVal val="0"/>
          <c:showCatName val="0"/>
          <c:showSerName val="0"/>
          <c:showPercent val="0"/>
          <c:showBubbleSize val="0"/>
        </c:dLbls>
        <c:gapWidth val="30"/>
        <c:overlap val="100"/>
        <c:axId val="753714128"/>
        <c:axId val="753712496"/>
      </c:barChart>
      <c:lineChart>
        <c:grouping val="stacked"/>
        <c:varyColors val="0"/>
        <c:ser>
          <c:idx val="2"/>
          <c:order val="3"/>
          <c:tx>
            <c:strRef>
              <c:f>'Incidencias No subyacente'!$E$4</c:f>
              <c:strCache>
                <c:ptCount val="1"/>
                <c:pt idx="0">
                  <c:v>No Subyacente</c:v>
                </c:pt>
              </c:strCache>
            </c:strRef>
          </c:tx>
          <c:spPr>
            <a:ln w="31750" cap="rnd">
              <a:solidFill>
                <a:srgbClr val="000000"/>
              </a:solidFill>
              <a:round/>
            </a:ln>
            <a:effectLst/>
          </c:spPr>
          <c:marker>
            <c:symbol val="diamond"/>
            <c:size val="5"/>
            <c:spPr>
              <a:solidFill>
                <a:schemeClr val="tx1"/>
              </a:solidFill>
              <a:ln w="9525">
                <a:noFill/>
              </a:ln>
              <a:effectLst/>
            </c:spPr>
          </c:marker>
          <c:cat>
            <c:numRef>
              <c:f>'Incidencias No subyacente'!$C$29:$C$66</c:f>
              <c:numCache>
                <c:formatCode>mmm\-yy</c:formatCode>
                <c:ptCount val="38"/>
                <c:pt idx="0">
                  <c:v>42401</c:v>
                </c:pt>
                <c:pt idx="1">
                  <c:v>42430</c:v>
                </c:pt>
                <c:pt idx="2">
                  <c:v>42461</c:v>
                </c:pt>
                <c:pt idx="3">
                  <c:v>42491</c:v>
                </c:pt>
                <c:pt idx="4">
                  <c:v>42522</c:v>
                </c:pt>
                <c:pt idx="5">
                  <c:v>42552</c:v>
                </c:pt>
                <c:pt idx="6">
                  <c:v>42583</c:v>
                </c:pt>
                <c:pt idx="7">
                  <c:v>42614</c:v>
                </c:pt>
                <c:pt idx="8">
                  <c:v>42644</c:v>
                </c:pt>
                <c:pt idx="9">
                  <c:v>42675</c:v>
                </c:pt>
                <c:pt idx="10">
                  <c:v>42705</c:v>
                </c:pt>
                <c:pt idx="11">
                  <c:v>42736</c:v>
                </c:pt>
                <c:pt idx="12">
                  <c:v>42767</c:v>
                </c:pt>
                <c:pt idx="13">
                  <c:v>42795</c:v>
                </c:pt>
                <c:pt idx="14">
                  <c:v>42826</c:v>
                </c:pt>
                <c:pt idx="15">
                  <c:v>42856</c:v>
                </c:pt>
                <c:pt idx="16">
                  <c:v>42887</c:v>
                </c:pt>
                <c:pt idx="17">
                  <c:v>42917</c:v>
                </c:pt>
                <c:pt idx="18">
                  <c:v>42948</c:v>
                </c:pt>
                <c:pt idx="19">
                  <c:v>42979</c:v>
                </c:pt>
                <c:pt idx="20">
                  <c:v>43009</c:v>
                </c:pt>
                <c:pt idx="21">
                  <c:v>43040</c:v>
                </c:pt>
                <c:pt idx="22">
                  <c:v>43070</c:v>
                </c:pt>
                <c:pt idx="23">
                  <c:v>43101</c:v>
                </c:pt>
                <c:pt idx="24">
                  <c:v>43132</c:v>
                </c:pt>
                <c:pt idx="25">
                  <c:v>43160</c:v>
                </c:pt>
                <c:pt idx="26">
                  <c:v>43191</c:v>
                </c:pt>
                <c:pt idx="27">
                  <c:v>43221</c:v>
                </c:pt>
                <c:pt idx="28">
                  <c:v>43252</c:v>
                </c:pt>
                <c:pt idx="29">
                  <c:v>43282</c:v>
                </c:pt>
                <c:pt idx="30">
                  <c:v>43313</c:v>
                </c:pt>
                <c:pt idx="31">
                  <c:v>43344</c:v>
                </c:pt>
                <c:pt idx="32">
                  <c:v>43374</c:v>
                </c:pt>
                <c:pt idx="33">
                  <c:v>43405</c:v>
                </c:pt>
                <c:pt idx="34">
                  <c:v>43435</c:v>
                </c:pt>
                <c:pt idx="35">
                  <c:v>43466</c:v>
                </c:pt>
                <c:pt idx="36">
                  <c:v>43497</c:v>
                </c:pt>
              </c:numCache>
            </c:numRef>
          </c:cat>
          <c:val>
            <c:numRef>
              <c:f>'Incidencias No subyacente'!$E$29:$E$66</c:f>
              <c:numCache>
                <c:formatCode>0.00</c:formatCode>
                <c:ptCount val="38"/>
                <c:pt idx="0">
                  <c:v>3.4938208537015356</c:v>
                </c:pt>
                <c:pt idx="1">
                  <c:v>2.1164916182458455</c:v>
                </c:pt>
                <c:pt idx="2">
                  <c:v>1.6595743618720036</c:v>
                </c:pt>
                <c:pt idx="3">
                  <c:v>1.5477448099821487</c:v>
                </c:pt>
                <c:pt idx="4">
                  <c:v>1.1555817183850792</c:v>
                </c:pt>
                <c:pt idx="5">
                  <c:v>1.6461385320131399</c:v>
                </c:pt>
                <c:pt idx="6">
                  <c:v>1.9876330916923024</c:v>
                </c:pt>
                <c:pt idx="7">
                  <c:v>2.6526253855497117</c:v>
                </c:pt>
                <c:pt idx="8">
                  <c:v>2.9532598018116687</c:v>
                </c:pt>
                <c:pt idx="9">
                  <c:v>3.3414816660507256</c:v>
                </c:pt>
                <c:pt idx="10">
                  <c:v>3.1263239622485628</c:v>
                </c:pt>
                <c:pt idx="11">
                  <c:v>7.3991860094531887</c:v>
                </c:pt>
                <c:pt idx="12">
                  <c:v>6.7088696245122321</c:v>
                </c:pt>
                <c:pt idx="13">
                  <c:v>8.0239017559837293</c:v>
                </c:pt>
                <c:pt idx="14">
                  <c:v>9.2498471387632719</c:v>
                </c:pt>
                <c:pt idx="15">
                  <c:v>10.603551237494656</c:v>
                </c:pt>
                <c:pt idx="16">
                  <c:v>11.092113275538011</c:v>
                </c:pt>
                <c:pt idx="17">
                  <c:v>11.271739327641058</c:v>
                </c:pt>
                <c:pt idx="18">
                  <c:v>11.984296254071808</c:v>
                </c:pt>
                <c:pt idx="19">
                  <c:v>11.279407017032696</c:v>
                </c:pt>
                <c:pt idx="20">
                  <c:v>11.401788332338796</c:v>
                </c:pt>
                <c:pt idx="21">
                  <c:v>11.973007831905534</c:v>
                </c:pt>
                <c:pt idx="22">
                  <c:v>12.621131109038657</c:v>
                </c:pt>
                <c:pt idx="23">
                  <c:v>8.4396254977731502</c:v>
                </c:pt>
                <c:pt idx="24">
                  <c:v>8.4912290335170155</c:v>
                </c:pt>
                <c:pt idx="25">
                  <c:v>8.0270896800960827</c:v>
                </c:pt>
                <c:pt idx="26">
                  <c:v>7.0713450732220053</c:v>
                </c:pt>
                <c:pt idx="27">
                  <c:v>6.9879395592117817</c:v>
                </c:pt>
                <c:pt idx="28">
                  <c:v>7.7916771163833403</c:v>
                </c:pt>
                <c:pt idx="29">
                  <c:v>8.3814612638440025</c:v>
                </c:pt>
                <c:pt idx="30">
                  <c:v>8.8021172101172169</c:v>
                </c:pt>
                <c:pt idx="31">
                  <c:v>9.1504116117505703</c:v>
                </c:pt>
                <c:pt idx="32">
                  <c:v>8.499081343770797</c:v>
                </c:pt>
                <c:pt idx="33">
                  <c:v>8.0727173955605878</c:v>
                </c:pt>
                <c:pt idx="34">
                  <c:v>8.3985017457760733</c:v>
                </c:pt>
                <c:pt idx="35">
                  <c:v>6.8077764553761995</c:v>
                </c:pt>
                <c:pt idx="36">
                  <c:v>5.25</c:v>
                </c:pt>
              </c:numCache>
            </c:numRef>
          </c:val>
          <c:smooth val="0"/>
          <c:extLst>
            <c:ext xmlns:c16="http://schemas.microsoft.com/office/drawing/2014/chart" uri="{C3380CC4-5D6E-409C-BE32-E72D297353CC}">
              <c16:uniqueId val="{00000003-BEA5-4C26-B40C-99F01E5DD0FA}"/>
            </c:ext>
          </c:extLst>
        </c:ser>
        <c:dLbls>
          <c:showLegendKey val="0"/>
          <c:showVal val="0"/>
          <c:showCatName val="0"/>
          <c:showSerName val="0"/>
          <c:showPercent val="0"/>
          <c:showBubbleSize val="0"/>
        </c:dLbls>
        <c:marker val="1"/>
        <c:smooth val="0"/>
        <c:axId val="753714128"/>
        <c:axId val="753712496"/>
      </c:lineChart>
      <c:dateAx>
        <c:axId val="753714128"/>
        <c:scaling>
          <c:orientation val="minMax"/>
        </c:scaling>
        <c:delete val="0"/>
        <c:axPos val="b"/>
        <c:numFmt formatCode="mmm\-yy" sourceLinked="1"/>
        <c:majorTickMark val="out"/>
        <c:minorTickMark val="none"/>
        <c:tickLblPos val="low"/>
        <c:spPr>
          <a:noFill/>
          <a:ln w="9525" cap="flat" cmpd="sng" algn="ctr">
            <a:solidFill>
              <a:srgbClr val="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53712496"/>
        <c:crossesAt val="0"/>
        <c:auto val="1"/>
        <c:lblOffset val="100"/>
        <c:baseTimeUnit val="months"/>
        <c:majorUnit val="2"/>
        <c:minorUnit val="2"/>
      </c:dateAx>
      <c:valAx>
        <c:axId val="753712496"/>
        <c:scaling>
          <c:orientation val="minMax"/>
          <c:max val="25"/>
          <c:min val="-5"/>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53714128"/>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sz="1200">
          <a:solidFill>
            <a:schemeClr val="tx1"/>
          </a:solidFill>
        </a:defRPr>
      </a:pPr>
      <a:endParaRPr lang="es-MX"/>
    </a:p>
  </c:txPr>
  <c:externalData r:id="rId4">
    <c:autoUpdate val="0"/>
  </c:externalData>
  <c:userShapes r:id="rId5"/>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2.1185941778969604E-2"/>
          <c:w val="0.94066108849690944"/>
          <c:h val="0.83837960388415966"/>
        </c:manualLayout>
      </c:layout>
      <c:barChart>
        <c:barDir val="col"/>
        <c:grouping val="stacked"/>
        <c:varyColors val="0"/>
        <c:ser>
          <c:idx val="1"/>
          <c:order val="1"/>
          <c:tx>
            <c:strRef>
              <c:f>'Gráfica Incidencias'!$D$4</c:f>
              <c:strCache>
                <c:ptCount val="1"/>
                <c:pt idx="0">
                  <c:v>Gasolina</c:v>
                </c:pt>
              </c:strCache>
            </c:strRef>
          </c:tx>
          <c:spPr>
            <a:solidFill>
              <a:srgbClr val="FF9900"/>
            </a:solidFill>
            <a:ln>
              <a:noFill/>
            </a:ln>
            <a:effectLst/>
          </c:spPr>
          <c:invertIfNegative val="0"/>
          <c:cat>
            <c:numRef>
              <c:f>'Gráfica Incidencias'!$B$22:$B$70</c:f>
              <c:numCache>
                <c:formatCode>mmm\-yy</c:formatCode>
                <c:ptCount val="49"/>
                <c:pt idx="0">
                  <c:v>42036</c:v>
                </c:pt>
                <c:pt idx="1">
                  <c:v>42064</c:v>
                </c:pt>
                <c:pt idx="2">
                  <c:v>42095</c:v>
                </c:pt>
                <c:pt idx="3">
                  <c:v>42125</c:v>
                </c:pt>
                <c:pt idx="4">
                  <c:v>42156</c:v>
                </c:pt>
                <c:pt idx="5">
                  <c:v>42186</c:v>
                </c:pt>
                <c:pt idx="6">
                  <c:v>42217</c:v>
                </c:pt>
                <c:pt idx="7">
                  <c:v>42248</c:v>
                </c:pt>
                <c:pt idx="8">
                  <c:v>42278</c:v>
                </c:pt>
                <c:pt idx="9">
                  <c:v>42309</c:v>
                </c:pt>
                <c:pt idx="10">
                  <c:v>42339</c:v>
                </c:pt>
                <c:pt idx="11">
                  <c:v>42370</c:v>
                </c:pt>
                <c:pt idx="12">
                  <c:v>42401</c:v>
                </c:pt>
                <c:pt idx="13">
                  <c:v>42430</c:v>
                </c:pt>
                <c:pt idx="14">
                  <c:v>42461</c:v>
                </c:pt>
                <c:pt idx="15">
                  <c:v>42491</c:v>
                </c:pt>
                <c:pt idx="16">
                  <c:v>42522</c:v>
                </c:pt>
                <c:pt idx="17">
                  <c:v>42552</c:v>
                </c:pt>
                <c:pt idx="18">
                  <c:v>42583</c:v>
                </c:pt>
                <c:pt idx="19">
                  <c:v>42614</c:v>
                </c:pt>
                <c:pt idx="20">
                  <c:v>42644</c:v>
                </c:pt>
                <c:pt idx="21">
                  <c:v>42675</c:v>
                </c:pt>
                <c:pt idx="22">
                  <c:v>42705</c:v>
                </c:pt>
                <c:pt idx="23">
                  <c:v>42736</c:v>
                </c:pt>
                <c:pt idx="24">
                  <c:v>42767</c:v>
                </c:pt>
                <c:pt idx="25">
                  <c:v>42795</c:v>
                </c:pt>
                <c:pt idx="26">
                  <c:v>42826</c:v>
                </c:pt>
                <c:pt idx="27">
                  <c:v>42856</c:v>
                </c:pt>
                <c:pt idx="28">
                  <c:v>42887</c:v>
                </c:pt>
                <c:pt idx="29">
                  <c:v>42917</c:v>
                </c:pt>
                <c:pt idx="30">
                  <c:v>42948</c:v>
                </c:pt>
                <c:pt idx="31">
                  <c:v>42979</c:v>
                </c:pt>
                <c:pt idx="32">
                  <c:v>43009</c:v>
                </c:pt>
                <c:pt idx="33">
                  <c:v>43040</c:v>
                </c:pt>
                <c:pt idx="34">
                  <c:v>43070</c:v>
                </c:pt>
                <c:pt idx="35">
                  <c:v>43101</c:v>
                </c:pt>
                <c:pt idx="36">
                  <c:v>43132</c:v>
                </c:pt>
                <c:pt idx="37">
                  <c:v>43160</c:v>
                </c:pt>
                <c:pt idx="38">
                  <c:v>43191</c:v>
                </c:pt>
                <c:pt idx="39">
                  <c:v>43221</c:v>
                </c:pt>
                <c:pt idx="40">
                  <c:v>43252</c:v>
                </c:pt>
                <c:pt idx="41">
                  <c:v>43282</c:v>
                </c:pt>
                <c:pt idx="42">
                  <c:v>43313</c:v>
                </c:pt>
                <c:pt idx="43">
                  <c:v>43344</c:v>
                </c:pt>
                <c:pt idx="44">
                  <c:v>43374</c:v>
                </c:pt>
                <c:pt idx="45">
                  <c:v>43405</c:v>
                </c:pt>
                <c:pt idx="46">
                  <c:v>43435</c:v>
                </c:pt>
                <c:pt idx="47">
                  <c:v>43466</c:v>
                </c:pt>
                <c:pt idx="48">
                  <c:v>43497</c:v>
                </c:pt>
              </c:numCache>
            </c:numRef>
          </c:cat>
          <c:val>
            <c:numRef>
              <c:f>'Gráfica Incidencias'!$D$22:$D$70</c:f>
              <c:numCache>
                <c:formatCode>0.00</c:formatCode>
                <c:ptCount val="49"/>
                <c:pt idx="0">
                  <c:v>2.3052497323826349</c:v>
                </c:pt>
                <c:pt idx="1">
                  <c:v>3.2292552498180429</c:v>
                </c:pt>
                <c:pt idx="2">
                  <c:v>2.6155127249514472</c:v>
                </c:pt>
                <c:pt idx="3">
                  <c:v>3.0722637468715228</c:v>
                </c:pt>
                <c:pt idx="4">
                  <c:v>3.0103122876825528</c:v>
                </c:pt>
                <c:pt idx="5">
                  <c:v>2.646217066760796</c:v>
                </c:pt>
                <c:pt idx="6">
                  <c:v>2.3604659515210726</c:v>
                </c:pt>
                <c:pt idx="7">
                  <c:v>1.9446472002992496</c:v>
                </c:pt>
                <c:pt idx="8">
                  <c:v>1.0848267265367637</c:v>
                </c:pt>
                <c:pt idx="9">
                  <c:v>1.042642084146292</c:v>
                </c:pt>
                <c:pt idx="10">
                  <c:v>0.99600918453979681</c:v>
                </c:pt>
                <c:pt idx="11">
                  <c:v>-9.2284806821630497E-2</c:v>
                </c:pt>
                <c:pt idx="12">
                  <c:v>-0.49683417644634392</c:v>
                </c:pt>
                <c:pt idx="13">
                  <c:v>-2.1633806759820677</c:v>
                </c:pt>
                <c:pt idx="14">
                  <c:v>-1.3708636282184314</c:v>
                </c:pt>
                <c:pt idx="15">
                  <c:v>-2.1357079499409837</c:v>
                </c:pt>
                <c:pt idx="16">
                  <c:v>-1.8857027448697594</c:v>
                </c:pt>
                <c:pt idx="17">
                  <c:v>-1.025446801952802</c:v>
                </c:pt>
                <c:pt idx="18">
                  <c:v>0.75869716671484411</c:v>
                </c:pt>
                <c:pt idx="19">
                  <c:v>1.3130648516099412</c:v>
                </c:pt>
                <c:pt idx="20">
                  <c:v>2.180523590005897</c:v>
                </c:pt>
                <c:pt idx="21">
                  <c:v>2.5569658369876804</c:v>
                </c:pt>
                <c:pt idx="22">
                  <c:v>2.9792360874498027</c:v>
                </c:pt>
                <c:pt idx="23">
                  <c:v>13.799666290215539</c:v>
                </c:pt>
                <c:pt idx="24">
                  <c:v>13.979628727068784</c:v>
                </c:pt>
                <c:pt idx="25">
                  <c:v>13.475660347352267</c:v>
                </c:pt>
                <c:pt idx="26">
                  <c:v>13.087631260243521</c:v>
                </c:pt>
                <c:pt idx="27">
                  <c:v>13.328308657707325</c:v>
                </c:pt>
                <c:pt idx="28">
                  <c:v>12.31100474103402</c:v>
                </c:pt>
                <c:pt idx="29">
                  <c:v>10.870161573253082</c:v>
                </c:pt>
                <c:pt idx="30">
                  <c:v>9.2587502207256858</c:v>
                </c:pt>
                <c:pt idx="31">
                  <c:v>10.019923362872387</c:v>
                </c:pt>
                <c:pt idx="32">
                  <c:v>9.7879625794364351</c:v>
                </c:pt>
                <c:pt idx="33">
                  <c:v>9.5232327581828216</c:v>
                </c:pt>
                <c:pt idx="34">
                  <c:v>9.9101853952788233</c:v>
                </c:pt>
                <c:pt idx="35">
                  <c:v>2.1240401650381067</c:v>
                </c:pt>
                <c:pt idx="36">
                  <c:v>4.7772629932138431</c:v>
                </c:pt>
                <c:pt idx="37">
                  <c:v>6.3556522689766739</c:v>
                </c:pt>
                <c:pt idx="38">
                  <c:v>7.1175073461694556</c:v>
                </c:pt>
                <c:pt idx="39">
                  <c:v>8.6117332134518971</c:v>
                </c:pt>
                <c:pt idx="40">
                  <c:v>10.031198777477266</c:v>
                </c:pt>
                <c:pt idx="41">
                  <c:v>11.721103812228245</c:v>
                </c:pt>
                <c:pt idx="42">
                  <c:v>13.200424650774536</c:v>
                </c:pt>
                <c:pt idx="43">
                  <c:v>13.095990527057239</c:v>
                </c:pt>
                <c:pt idx="44">
                  <c:v>12.820614759982149</c:v>
                </c:pt>
                <c:pt idx="45">
                  <c:v>11.861754747762276</c:v>
                </c:pt>
                <c:pt idx="46">
                  <c:v>10.532727952196396</c:v>
                </c:pt>
                <c:pt idx="47">
                  <c:v>7.3248300433099445</c:v>
                </c:pt>
                <c:pt idx="48">
                  <c:v>5.85</c:v>
                </c:pt>
              </c:numCache>
            </c:numRef>
          </c:val>
          <c:extLst>
            <c:ext xmlns:c16="http://schemas.microsoft.com/office/drawing/2014/chart" uri="{C3380CC4-5D6E-409C-BE32-E72D297353CC}">
              <c16:uniqueId val="{00000000-4E6F-4D73-87EE-24BF98850DD7}"/>
            </c:ext>
          </c:extLst>
        </c:ser>
        <c:ser>
          <c:idx val="4"/>
          <c:order val="2"/>
          <c:tx>
            <c:strRef>
              <c:f>'Gráfica Incidencias'!$G$4</c:f>
              <c:strCache>
                <c:ptCount val="1"/>
                <c:pt idx="0">
                  <c:v>Electricidad</c:v>
                </c:pt>
              </c:strCache>
            </c:strRef>
          </c:tx>
          <c:spPr>
            <a:solidFill>
              <a:srgbClr val="7030A0"/>
            </a:solidFill>
            <a:ln>
              <a:noFill/>
            </a:ln>
            <a:effectLst/>
          </c:spPr>
          <c:invertIfNegative val="0"/>
          <c:cat>
            <c:numRef>
              <c:f>'Gráfica Incidencias'!$B$22:$B$70</c:f>
              <c:numCache>
                <c:formatCode>mmm\-yy</c:formatCode>
                <c:ptCount val="49"/>
                <c:pt idx="0">
                  <c:v>42036</c:v>
                </c:pt>
                <c:pt idx="1">
                  <c:v>42064</c:v>
                </c:pt>
                <c:pt idx="2">
                  <c:v>42095</c:v>
                </c:pt>
                <c:pt idx="3">
                  <c:v>42125</c:v>
                </c:pt>
                <c:pt idx="4">
                  <c:v>42156</c:v>
                </c:pt>
                <c:pt idx="5">
                  <c:v>42186</c:v>
                </c:pt>
                <c:pt idx="6">
                  <c:v>42217</c:v>
                </c:pt>
                <c:pt idx="7">
                  <c:v>42248</c:v>
                </c:pt>
                <c:pt idx="8">
                  <c:v>42278</c:v>
                </c:pt>
                <c:pt idx="9">
                  <c:v>42309</c:v>
                </c:pt>
                <c:pt idx="10">
                  <c:v>42339</c:v>
                </c:pt>
                <c:pt idx="11">
                  <c:v>42370</c:v>
                </c:pt>
                <c:pt idx="12">
                  <c:v>42401</c:v>
                </c:pt>
                <c:pt idx="13">
                  <c:v>42430</c:v>
                </c:pt>
                <c:pt idx="14">
                  <c:v>42461</c:v>
                </c:pt>
                <c:pt idx="15">
                  <c:v>42491</c:v>
                </c:pt>
                <c:pt idx="16">
                  <c:v>42522</c:v>
                </c:pt>
                <c:pt idx="17">
                  <c:v>42552</c:v>
                </c:pt>
                <c:pt idx="18">
                  <c:v>42583</c:v>
                </c:pt>
                <c:pt idx="19">
                  <c:v>42614</c:v>
                </c:pt>
                <c:pt idx="20">
                  <c:v>42644</c:v>
                </c:pt>
                <c:pt idx="21">
                  <c:v>42675</c:v>
                </c:pt>
                <c:pt idx="22">
                  <c:v>42705</c:v>
                </c:pt>
                <c:pt idx="23">
                  <c:v>42736</c:v>
                </c:pt>
                <c:pt idx="24">
                  <c:v>42767</c:v>
                </c:pt>
                <c:pt idx="25">
                  <c:v>42795</c:v>
                </c:pt>
                <c:pt idx="26">
                  <c:v>42826</c:v>
                </c:pt>
                <c:pt idx="27">
                  <c:v>42856</c:v>
                </c:pt>
                <c:pt idx="28">
                  <c:v>42887</c:v>
                </c:pt>
                <c:pt idx="29">
                  <c:v>42917</c:v>
                </c:pt>
                <c:pt idx="30">
                  <c:v>42948</c:v>
                </c:pt>
                <c:pt idx="31">
                  <c:v>42979</c:v>
                </c:pt>
                <c:pt idx="32">
                  <c:v>43009</c:v>
                </c:pt>
                <c:pt idx="33">
                  <c:v>43040</c:v>
                </c:pt>
                <c:pt idx="34">
                  <c:v>43070</c:v>
                </c:pt>
                <c:pt idx="35">
                  <c:v>43101</c:v>
                </c:pt>
                <c:pt idx="36">
                  <c:v>43132</c:v>
                </c:pt>
                <c:pt idx="37">
                  <c:v>43160</c:v>
                </c:pt>
                <c:pt idx="38">
                  <c:v>43191</c:v>
                </c:pt>
                <c:pt idx="39">
                  <c:v>43221</c:v>
                </c:pt>
                <c:pt idx="40">
                  <c:v>43252</c:v>
                </c:pt>
                <c:pt idx="41">
                  <c:v>43282</c:v>
                </c:pt>
                <c:pt idx="42">
                  <c:v>43313</c:v>
                </c:pt>
                <c:pt idx="43">
                  <c:v>43344</c:v>
                </c:pt>
                <c:pt idx="44">
                  <c:v>43374</c:v>
                </c:pt>
                <c:pt idx="45">
                  <c:v>43405</c:v>
                </c:pt>
                <c:pt idx="46">
                  <c:v>43435</c:v>
                </c:pt>
                <c:pt idx="47">
                  <c:v>43466</c:v>
                </c:pt>
                <c:pt idx="48">
                  <c:v>43497</c:v>
                </c:pt>
              </c:numCache>
            </c:numRef>
          </c:cat>
          <c:val>
            <c:numRef>
              <c:f>'Gráfica Incidencias'!$G$22:$G$70</c:f>
              <c:numCache>
                <c:formatCode>0.00</c:formatCode>
                <c:ptCount val="49"/>
                <c:pt idx="0">
                  <c:v>6.4894455666882206E-3</c:v>
                </c:pt>
                <c:pt idx="1">
                  <c:v>-0.12462095987767073</c:v>
                </c:pt>
                <c:pt idx="2">
                  <c:v>-0.36433178146274919</c:v>
                </c:pt>
                <c:pt idx="3">
                  <c:v>-0.44557306562275595</c:v>
                </c:pt>
                <c:pt idx="4">
                  <c:v>-0.53927964696853137</c:v>
                </c:pt>
                <c:pt idx="5">
                  <c:v>-0.61461723705859439</c:v>
                </c:pt>
                <c:pt idx="6">
                  <c:v>-0.689846670261965</c:v>
                </c:pt>
                <c:pt idx="7">
                  <c:v>-0.52920833931953504</c:v>
                </c:pt>
                <c:pt idx="8">
                  <c:v>-0.59021446245408871</c:v>
                </c:pt>
                <c:pt idx="9">
                  <c:v>-0.77927318553472658</c:v>
                </c:pt>
                <c:pt idx="10">
                  <c:v>-0.99810116203127353</c:v>
                </c:pt>
                <c:pt idx="11">
                  <c:v>-0.8351879357330767</c:v>
                </c:pt>
                <c:pt idx="12">
                  <c:v>-0.64964770093624891</c:v>
                </c:pt>
                <c:pt idx="13">
                  <c:v>-0.5872274045592627</c:v>
                </c:pt>
                <c:pt idx="14">
                  <c:v>-0.25252032138273611</c:v>
                </c:pt>
                <c:pt idx="15">
                  <c:v>-0.35747302442725248</c:v>
                </c:pt>
                <c:pt idx="16">
                  <c:v>-0.3606743348234861</c:v>
                </c:pt>
                <c:pt idx="17">
                  <c:v>-0.23816531851097503</c:v>
                </c:pt>
                <c:pt idx="18">
                  <c:v>-0.14909819270917654</c:v>
                </c:pt>
                <c:pt idx="19">
                  <c:v>-0.12481604668660877</c:v>
                </c:pt>
                <c:pt idx="20">
                  <c:v>-0.14216581835518011</c:v>
                </c:pt>
                <c:pt idx="21">
                  <c:v>7.5396258357013315E-2</c:v>
                </c:pt>
                <c:pt idx="22">
                  <c:v>0.29763099943294069</c:v>
                </c:pt>
                <c:pt idx="23">
                  <c:v>0.81542055288299808</c:v>
                </c:pt>
                <c:pt idx="24">
                  <c:v>0.85971147036328965</c:v>
                </c:pt>
                <c:pt idx="25">
                  <c:v>1.3194930587282696</c:v>
                </c:pt>
                <c:pt idx="26">
                  <c:v>1.0954279872183348</c:v>
                </c:pt>
                <c:pt idx="27">
                  <c:v>1.0356143689581807</c:v>
                </c:pt>
                <c:pt idx="28">
                  <c:v>1.0583256184841965</c:v>
                </c:pt>
                <c:pt idx="29">
                  <c:v>0.92340731965976475</c:v>
                </c:pt>
                <c:pt idx="30">
                  <c:v>0.7045787901943561</c:v>
                </c:pt>
                <c:pt idx="31">
                  <c:v>0.46666206611770322</c:v>
                </c:pt>
                <c:pt idx="32">
                  <c:v>0.4733696025992542</c:v>
                </c:pt>
                <c:pt idx="33">
                  <c:v>0.36984706826025987</c:v>
                </c:pt>
                <c:pt idx="34">
                  <c:v>0.35600027832229841</c:v>
                </c:pt>
                <c:pt idx="35">
                  <c:v>0.33668349922596008</c:v>
                </c:pt>
                <c:pt idx="36">
                  <c:v>0.24602771045776003</c:v>
                </c:pt>
                <c:pt idx="37">
                  <c:v>8.0725847759766711E-2</c:v>
                </c:pt>
                <c:pt idx="38">
                  <c:v>-4.8945160464807548E-2</c:v>
                </c:pt>
                <c:pt idx="39">
                  <c:v>0.18663484093115335</c:v>
                </c:pt>
                <c:pt idx="40">
                  <c:v>0.46350984245158</c:v>
                </c:pt>
                <c:pt idx="41">
                  <c:v>0.59974586987164591</c:v>
                </c:pt>
                <c:pt idx="42">
                  <c:v>0.70529285607503311</c:v>
                </c:pt>
                <c:pt idx="43">
                  <c:v>0.63611854864549855</c:v>
                </c:pt>
                <c:pt idx="44">
                  <c:v>2.0591362347161635E-2</c:v>
                </c:pt>
                <c:pt idx="45">
                  <c:v>-0.52947847262394987</c:v>
                </c:pt>
                <c:pt idx="46">
                  <c:v>-0.47005383809940327</c:v>
                </c:pt>
                <c:pt idx="47">
                  <c:v>-0.35293019089789368</c:v>
                </c:pt>
                <c:pt idx="48">
                  <c:v>-0.38</c:v>
                </c:pt>
              </c:numCache>
            </c:numRef>
          </c:val>
          <c:extLst>
            <c:ext xmlns:c16="http://schemas.microsoft.com/office/drawing/2014/chart" uri="{C3380CC4-5D6E-409C-BE32-E72D297353CC}">
              <c16:uniqueId val="{00000001-4E6F-4D73-87EE-24BF98850DD7}"/>
            </c:ext>
          </c:extLst>
        </c:ser>
        <c:ser>
          <c:idx val="3"/>
          <c:order val="3"/>
          <c:tx>
            <c:strRef>
              <c:f>'Gráfica Incidencias'!$F$4</c:f>
              <c:strCache>
                <c:ptCount val="1"/>
                <c:pt idx="0">
                  <c:v>Gas Natural</c:v>
                </c:pt>
              </c:strCache>
            </c:strRef>
          </c:tx>
          <c:spPr>
            <a:solidFill>
              <a:srgbClr val="FF0000"/>
            </a:solidFill>
            <a:ln>
              <a:noFill/>
            </a:ln>
            <a:effectLst>
              <a:glow>
                <a:schemeClr val="accent1">
                  <a:alpha val="40000"/>
                </a:schemeClr>
              </a:glow>
            </a:effectLst>
          </c:spPr>
          <c:invertIfNegative val="0"/>
          <c:cat>
            <c:numRef>
              <c:f>'Gráfica Incidencias'!$B$22:$B$70</c:f>
              <c:numCache>
                <c:formatCode>mmm\-yy</c:formatCode>
                <c:ptCount val="49"/>
                <c:pt idx="0">
                  <c:v>42036</c:v>
                </c:pt>
                <c:pt idx="1">
                  <c:v>42064</c:v>
                </c:pt>
                <c:pt idx="2">
                  <c:v>42095</c:v>
                </c:pt>
                <c:pt idx="3">
                  <c:v>42125</c:v>
                </c:pt>
                <c:pt idx="4">
                  <c:v>42156</c:v>
                </c:pt>
                <c:pt idx="5">
                  <c:v>42186</c:v>
                </c:pt>
                <c:pt idx="6">
                  <c:v>42217</c:v>
                </c:pt>
                <c:pt idx="7">
                  <c:v>42248</c:v>
                </c:pt>
                <c:pt idx="8">
                  <c:v>42278</c:v>
                </c:pt>
                <c:pt idx="9">
                  <c:v>42309</c:v>
                </c:pt>
                <c:pt idx="10">
                  <c:v>42339</c:v>
                </c:pt>
                <c:pt idx="11">
                  <c:v>42370</c:v>
                </c:pt>
                <c:pt idx="12">
                  <c:v>42401</c:v>
                </c:pt>
                <c:pt idx="13">
                  <c:v>42430</c:v>
                </c:pt>
                <c:pt idx="14">
                  <c:v>42461</c:v>
                </c:pt>
                <c:pt idx="15">
                  <c:v>42491</c:v>
                </c:pt>
                <c:pt idx="16">
                  <c:v>42522</c:v>
                </c:pt>
                <c:pt idx="17">
                  <c:v>42552</c:v>
                </c:pt>
                <c:pt idx="18">
                  <c:v>42583</c:v>
                </c:pt>
                <c:pt idx="19">
                  <c:v>42614</c:v>
                </c:pt>
                <c:pt idx="20">
                  <c:v>42644</c:v>
                </c:pt>
                <c:pt idx="21">
                  <c:v>42675</c:v>
                </c:pt>
                <c:pt idx="22">
                  <c:v>42705</c:v>
                </c:pt>
                <c:pt idx="23">
                  <c:v>42736</c:v>
                </c:pt>
                <c:pt idx="24">
                  <c:v>42767</c:v>
                </c:pt>
                <c:pt idx="25">
                  <c:v>42795</c:v>
                </c:pt>
                <c:pt idx="26">
                  <c:v>42826</c:v>
                </c:pt>
                <c:pt idx="27">
                  <c:v>42856</c:v>
                </c:pt>
                <c:pt idx="28">
                  <c:v>42887</c:v>
                </c:pt>
                <c:pt idx="29">
                  <c:v>42917</c:v>
                </c:pt>
                <c:pt idx="30">
                  <c:v>42948</c:v>
                </c:pt>
                <c:pt idx="31">
                  <c:v>42979</c:v>
                </c:pt>
                <c:pt idx="32">
                  <c:v>43009</c:v>
                </c:pt>
                <c:pt idx="33">
                  <c:v>43040</c:v>
                </c:pt>
                <c:pt idx="34">
                  <c:v>43070</c:v>
                </c:pt>
                <c:pt idx="35">
                  <c:v>43101</c:v>
                </c:pt>
                <c:pt idx="36">
                  <c:v>43132</c:v>
                </c:pt>
                <c:pt idx="37">
                  <c:v>43160</c:v>
                </c:pt>
                <c:pt idx="38">
                  <c:v>43191</c:v>
                </c:pt>
                <c:pt idx="39">
                  <c:v>43221</c:v>
                </c:pt>
                <c:pt idx="40">
                  <c:v>43252</c:v>
                </c:pt>
                <c:pt idx="41">
                  <c:v>43282</c:v>
                </c:pt>
                <c:pt idx="42">
                  <c:v>43313</c:v>
                </c:pt>
                <c:pt idx="43">
                  <c:v>43344</c:v>
                </c:pt>
                <c:pt idx="44">
                  <c:v>43374</c:v>
                </c:pt>
                <c:pt idx="45">
                  <c:v>43405</c:v>
                </c:pt>
                <c:pt idx="46">
                  <c:v>43435</c:v>
                </c:pt>
                <c:pt idx="47">
                  <c:v>43466</c:v>
                </c:pt>
                <c:pt idx="48">
                  <c:v>43497</c:v>
                </c:pt>
              </c:numCache>
            </c:numRef>
          </c:cat>
          <c:val>
            <c:numRef>
              <c:f>'Gráfica Incidencias'!$F$22:$F$70</c:f>
              <c:numCache>
                <c:formatCode>0.00</c:formatCode>
                <c:ptCount val="49"/>
                <c:pt idx="0">
                  <c:v>-0.46273112354683282</c:v>
                </c:pt>
                <c:pt idx="1">
                  <c:v>-0.36014132325665049</c:v>
                </c:pt>
                <c:pt idx="2">
                  <c:v>-0.29299074714416418</c:v>
                </c:pt>
                <c:pt idx="3">
                  <c:v>-0.35795369175675007</c:v>
                </c:pt>
                <c:pt idx="4">
                  <c:v>-0.22737680855570955</c:v>
                </c:pt>
                <c:pt idx="5">
                  <c:v>-0.20575560016461644</c:v>
                </c:pt>
                <c:pt idx="6">
                  <c:v>-3.6468609116742427E-2</c:v>
                </c:pt>
                <c:pt idx="7">
                  <c:v>-0.10140580054501853</c:v>
                </c:pt>
                <c:pt idx="8">
                  <c:v>-0.12998074117298239</c:v>
                </c:pt>
                <c:pt idx="9">
                  <c:v>-0.20889637503460395</c:v>
                </c:pt>
                <c:pt idx="10">
                  <c:v>-0.2762031431475252</c:v>
                </c:pt>
                <c:pt idx="11">
                  <c:v>-9.7980184702638751E-3</c:v>
                </c:pt>
                <c:pt idx="12">
                  <c:v>1.2056029259022013E-3</c:v>
                </c:pt>
                <c:pt idx="13">
                  <c:v>6.7075801524516573E-2</c:v>
                </c:pt>
                <c:pt idx="14">
                  <c:v>-1.5793960486743374E-2</c:v>
                </c:pt>
                <c:pt idx="15">
                  <c:v>0.15050205537514638</c:v>
                </c:pt>
                <c:pt idx="16">
                  <c:v>0.15211169385626905</c:v>
                </c:pt>
                <c:pt idx="17">
                  <c:v>0.18534616023978087</c:v>
                </c:pt>
                <c:pt idx="18">
                  <c:v>0.29636494239124905</c:v>
                </c:pt>
                <c:pt idx="19">
                  <c:v>0.32201557163116318</c:v>
                </c:pt>
                <c:pt idx="20">
                  <c:v>0.40286253223890306</c:v>
                </c:pt>
                <c:pt idx="21">
                  <c:v>0.49260564448632244</c:v>
                </c:pt>
                <c:pt idx="22">
                  <c:v>0.50848546465359712</c:v>
                </c:pt>
                <c:pt idx="23">
                  <c:v>0.55986414260297246</c:v>
                </c:pt>
                <c:pt idx="24">
                  <c:v>0.72867722588852746</c:v>
                </c:pt>
                <c:pt idx="25">
                  <c:v>0.64263981955043736</c:v>
                </c:pt>
                <c:pt idx="26">
                  <c:v>0.61608331407084704</c:v>
                </c:pt>
                <c:pt idx="27">
                  <c:v>0.56643837506913586</c:v>
                </c:pt>
                <c:pt idx="28">
                  <c:v>0.48725593754403984</c:v>
                </c:pt>
                <c:pt idx="29">
                  <c:v>0.46718264877240695</c:v>
                </c:pt>
                <c:pt idx="30">
                  <c:v>0.34959494894387433</c:v>
                </c:pt>
                <c:pt idx="31">
                  <c:v>0.36949781496119272</c:v>
                </c:pt>
                <c:pt idx="32">
                  <c:v>0.25597762167527105</c:v>
                </c:pt>
                <c:pt idx="33">
                  <c:v>0.26128233693316683</c:v>
                </c:pt>
                <c:pt idx="34">
                  <c:v>0.22987672347659688</c:v>
                </c:pt>
                <c:pt idx="35">
                  <c:v>0.11837885145674029</c:v>
                </c:pt>
                <c:pt idx="36">
                  <c:v>-1.9169137316896376E-2</c:v>
                </c:pt>
                <c:pt idx="37">
                  <c:v>4.028157513468282E-2</c:v>
                </c:pt>
                <c:pt idx="38">
                  <c:v>0.24364209263460609</c:v>
                </c:pt>
                <c:pt idx="39">
                  <c:v>0.19288886061051652</c:v>
                </c:pt>
                <c:pt idx="40">
                  <c:v>0.21344953356322821</c:v>
                </c:pt>
                <c:pt idx="41">
                  <c:v>0.24374288982087433</c:v>
                </c:pt>
                <c:pt idx="42">
                  <c:v>0.24034896293298402</c:v>
                </c:pt>
                <c:pt idx="43">
                  <c:v>0.2242147283633642</c:v>
                </c:pt>
                <c:pt idx="44">
                  <c:v>0.19844564552720101</c:v>
                </c:pt>
                <c:pt idx="45">
                  <c:v>0.19002405528432575</c:v>
                </c:pt>
                <c:pt idx="46">
                  <c:v>0.24810527568794782</c:v>
                </c:pt>
                <c:pt idx="47">
                  <c:v>0.3516012626549383</c:v>
                </c:pt>
                <c:pt idx="48">
                  <c:v>0.39</c:v>
                </c:pt>
              </c:numCache>
            </c:numRef>
          </c:val>
          <c:extLst>
            <c:ext xmlns:c16="http://schemas.microsoft.com/office/drawing/2014/chart" uri="{C3380CC4-5D6E-409C-BE32-E72D297353CC}">
              <c16:uniqueId val="{00000002-4E6F-4D73-87EE-24BF98850DD7}"/>
            </c:ext>
          </c:extLst>
        </c:ser>
        <c:ser>
          <c:idx val="2"/>
          <c:order val="4"/>
          <c:tx>
            <c:strRef>
              <c:f>'Gráfica Incidencias'!$E$4</c:f>
              <c:strCache>
                <c:ptCount val="1"/>
                <c:pt idx="0">
                  <c:v>Gas L.P.</c:v>
                </c:pt>
              </c:strCache>
            </c:strRef>
          </c:tx>
          <c:spPr>
            <a:solidFill>
              <a:srgbClr val="00B050"/>
            </a:solidFill>
            <a:ln>
              <a:noFill/>
            </a:ln>
            <a:effectLst/>
          </c:spPr>
          <c:invertIfNegative val="0"/>
          <c:cat>
            <c:numRef>
              <c:f>'Gráfica Incidencias'!$B$22:$B$70</c:f>
              <c:numCache>
                <c:formatCode>mmm\-yy</c:formatCode>
                <c:ptCount val="49"/>
                <c:pt idx="0">
                  <c:v>42036</c:v>
                </c:pt>
                <c:pt idx="1">
                  <c:v>42064</c:v>
                </c:pt>
                <c:pt idx="2">
                  <c:v>42095</c:v>
                </c:pt>
                <c:pt idx="3">
                  <c:v>42125</c:v>
                </c:pt>
                <c:pt idx="4">
                  <c:v>42156</c:v>
                </c:pt>
                <c:pt idx="5">
                  <c:v>42186</c:v>
                </c:pt>
                <c:pt idx="6">
                  <c:v>42217</c:v>
                </c:pt>
                <c:pt idx="7">
                  <c:v>42248</c:v>
                </c:pt>
                <c:pt idx="8">
                  <c:v>42278</c:v>
                </c:pt>
                <c:pt idx="9">
                  <c:v>42309</c:v>
                </c:pt>
                <c:pt idx="10">
                  <c:v>42339</c:v>
                </c:pt>
                <c:pt idx="11">
                  <c:v>42370</c:v>
                </c:pt>
                <c:pt idx="12">
                  <c:v>42401</c:v>
                </c:pt>
                <c:pt idx="13">
                  <c:v>42430</c:v>
                </c:pt>
                <c:pt idx="14">
                  <c:v>42461</c:v>
                </c:pt>
                <c:pt idx="15">
                  <c:v>42491</c:v>
                </c:pt>
                <c:pt idx="16">
                  <c:v>42522</c:v>
                </c:pt>
                <c:pt idx="17">
                  <c:v>42552</c:v>
                </c:pt>
                <c:pt idx="18">
                  <c:v>42583</c:v>
                </c:pt>
                <c:pt idx="19">
                  <c:v>42614</c:v>
                </c:pt>
                <c:pt idx="20">
                  <c:v>42644</c:v>
                </c:pt>
                <c:pt idx="21">
                  <c:v>42675</c:v>
                </c:pt>
                <c:pt idx="22">
                  <c:v>42705</c:v>
                </c:pt>
                <c:pt idx="23">
                  <c:v>42736</c:v>
                </c:pt>
                <c:pt idx="24">
                  <c:v>42767</c:v>
                </c:pt>
                <c:pt idx="25">
                  <c:v>42795</c:v>
                </c:pt>
                <c:pt idx="26">
                  <c:v>42826</c:v>
                </c:pt>
                <c:pt idx="27">
                  <c:v>42856</c:v>
                </c:pt>
                <c:pt idx="28">
                  <c:v>42887</c:v>
                </c:pt>
                <c:pt idx="29">
                  <c:v>42917</c:v>
                </c:pt>
                <c:pt idx="30">
                  <c:v>42948</c:v>
                </c:pt>
                <c:pt idx="31">
                  <c:v>42979</c:v>
                </c:pt>
                <c:pt idx="32">
                  <c:v>43009</c:v>
                </c:pt>
                <c:pt idx="33">
                  <c:v>43040</c:v>
                </c:pt>
                <c:pt idx="34">
                  <c:v>43070</c:v>
                </c:pt>
                <c:pt idx="35">
                  <c:v>43101</c:v>
                </c:pt>
                <c:pt idx="36">
                  <c:v>43132</c:v>
                </c:pt>
                <c:pt idx="37">
                  <c:v>43160</c:v>
                </c:pt>
                <c:pt idx="38">
                  <c:v>43191</c:v>
                </c:pt>
                <c:pt idx="39">
                  <c:v>43221</c:v>
                </c:pt>
                <c:pt idx="40">
                  <c:v>43252</c:v>
                </c:pt>
                <c:pt idx="41">
                  <c:v>43282</c:v>
                </c:pt>
                <c:pt idx="42">
                  <c:v>43313</c:v>
                </c:pt>
                <c:pt idx="43">
                  <c:v>43344</c:v>
                </c:pt>
                <c:pt idx="44">
                  <c:v>43374</c:v>
                </c:pt>
                <c:pt idx="45">
                  <c:v>43405</c:v>
                </c:pt>
                <c:pt idx="46">
                  <c:v>43435</c:v>
                </c:pt>
                <c:pt idx="47">
                  <c:v>43466</c:v>
                </c:pt>
                <c:pt idx="48">
                  <c:v>43497</c:v>
                </c:pt>
              </c:numCache>
            </c:numRef>
          </c:cat>
          <c:val>
            <c:numRef>
              <c:f>'Gráfica Incidencias'!$E$22:$E$70</c:f>
              <c:numCache>
                <c:formatCode>0.00</c:formatCode>
                <c:ptCount val="49"/>
                <c:pt idx="0">
                  <c:v>1.4127778216696367</c:v>
                </c:pt>
                <c:pt idx="1">
                  <c:v>1.270065608081016</c:v>
                </c:pt>
                <c:pt idx="2">
                  <c:v>1.1571847344176134</c:v>
                </c:pt>
                <c:pt idx="3">
                  <c:v>1.0788365964365498</c:v>
                </c:pt>
                <c:pt idx="4">
                  <c:v>0.91482390263979185</c:v>
                </c:pt>
                <c:pt idx="5">
                  <c:v>0.78485029665691386</c:v>
                </c:pt>
                <c:pt idx="6">
                  <c:v>0.94496364658588228</c:v>
                </c:pt>
                <c:pt idx="7">
                  <c:v>0.79987415696722508</c:v>
                </c:pt>
                <c:pt idx="8">
                  <c:v>0.64072202073557605</c:v>
                </c:pt>
                <c:pt idx="9">
                  <c:v>0.46848216499439055</c:v>
                </c:pt>
                <c:pt idx="10">
                  <c:v>0.34140056276748293</c:v>
                </c:pt>
                <c:pt idx="11">
                  <c:v>0.49749194976920275</c:v>
                </c:pt>
                <c:pt idx="12">
                  <c:v>0.49814472273397453</c:v>
                </c:pt>
                <c:pt idx="13">
                  <c:v>0.49156545695816539</c:v>
                </c:pt>
                <c:pt idx="14">
                  <c:v>0.5119442979104567</c:v>
                </c:pt>
                <c:pt idx="15">
                  <c:v>0.53735124206761775</c:v>
                </c:pt>
                <c:pt idx="16">
                  <c:v>0.53585125458810345</c:v>
                </c:pt>
                <c:pt idx="17">
                  <c:v>0.52791034875792653</c:v>
                </c:pt>
                <c:pt idx="18">
                  <c:v>-0.47503868258338994</c:v>
                </c:pt>
                <c:pt idx="19">
                  <c:v>-1.4713173702375564</c:v>
                </c:pt>
                <c:pt idx="20">
                  <c:v>-1.4242720659488872</c:v>
                </c:pt>
                <c:pt idx="21">
                  <c:v>-1.3569255455908078</c:v>
                </c:pt>
                <c:pt idx="22">
                  <c:v>-1.3627406415911123</c:v>
                </c:pt>
                <c:pt idx="23">
                  <c:v>1.1354098075682248</c:v>
                </c:pt>
                <c:pt idx="24">
                  <c:v>1.5887671496031599</c:v>
                </c:pt>
                <c:pt idx="25">
                  <c:v>1.6548129618511154</c:v>
                </c:pt>
                <c:pt idx="26">
                  <c:v>1.0828391356730107</c:v>
                </c:pt>
                <c:pt idx="27">
                  <c:v>1.1555169782119967</c:v>
                </c:pt>
                <c:pt idx="28">
                  <c:v>1.3420118829890333</c:v>
                </c:pt>
                <c:pt idx="29">
                  <c:v>0.80662563247217223</c:v>
                </c:pt>
                <c:pt idx="30">
                  <c:v>2.4105790501654831</c:v>
                </c:pt>
                <c:pt idx="31">
                  <c:v>4.4064302490507012</c:v>
                </c:pt>
                <c:pt idx="32">
                  <c:v>5.8183157335254396</c:v>
                </c:pt>
                <c:pt idx="33">
                  <c:v>6.884439593889045</c:v>
                </c:pt>
                <c:pt idx="34">
                  <c:v>7.1934554206048187</c:v>
                </c:pt>
                <c:pt idx="35">
                  <c:v>4.4220248879488055</c:v>
                </c:pt>
                <c:pt idx="36">
                  <c:v>3.1588397581846261</c:v>
                </c:pt>
                <c:pt idx="37">
                  <c:v>2.3708994028040462</c:v>
                </c:pt>
                <c:pt idx="38">
                  <c:v>1.8063781844743234</c:v>
                </c:pt>
                <c:pt idx="39">
                  <c:v>3.3802606428442559</c:v>
                </c:pt>
                <c:pt idx="40">
                  <c:v>4.5135347919025364</c:v>
                </c:pt>
                <c:pt idx="41">
                  <c:v>5.0698942055436564</c:v>
                </c:pt>
                <c:pt idx="42">
                  <c:v>4.6794927717216837</c:v>
                </c:pt>
                <c:pt idx="43">
                  <c:v>4.949823682548498</c:v>
                </c:pt>
                <c:pt idx="44">
                  <c:v>3.5932181103117529</c:v>
                </c:pt>
                <c:pt idx="45">
                  <c:v>1.2121687521005953</c:v>
                </c:pt>
                <c:pt idx="46">
                  <c:v>0.81040974683462252</c:v>
                </c:pt>
                <c:pt idx="47">
                  <c:v>-0.3429863514088396</c:v>
                </c:pt>
                <c:pt idx="48">
                  <c:v>0.5</c:v>
                </c:pt>
              </c:numCache>
            </c:numRef>
          </c:val>
          <c:extLst>
            <c:ext xmlns:c16="http://schemas.microsoft.com/office/drawing/2014/chart" uri="{C3380CC4-5D6E-409C-BE32-E72D297353CC}">
              <c16:uniqueId val="{00000003-4E6F-4D73-87EE-24BF98850DD7}"/>
            </c:ext>
          </c:extLst>
        </c:ser>
        <c:dLbls>
          <c:showLegendKey val="0"/>
          <c:showVal val="0"/>
          <c:showCatName val="0"/>
          <c:showSerName val="0"/>
          <c:showPercent val="0"/>
          <c:showBubbleSize val="0"/>
        </c:dLbls>
        <c:gapWidth val="30"/>
        <c:overlap val="100"/>
        <c:axId val="753719024"/>
        <c:axId val="753722288"/>
      </c:barChart>
      <c:lineChart>
        <c:grouping val="standard"/>
        <c:varyColors val="0"/>
        <c:ser>
          <c:idx val="0"/>
          <c:order val="0"/>
          <c:tx>
            <c:strRef>
              <c:f>'Gráfica Incidencias'!$C$4</c:f>
              <c:strCache>
                <c:ptCount val="1"/>
                <c:pt idx="0">
                  <c:v>Energéticos</c:v>
                </c:pt>
              </c:strCache>
            </c:strRef>
          </c:tx>
          <c:spPr>
            <a:ln w="31750" cap="rnd">
              <a:solidFill>
                <a:srgbClr val="182B47"/>
              </a:solidFill>
              <a:round/>
            </a:ln>
            <a:effectLst/>
          </c:spPr>
          <c:marker>
            <c:symbol val="diamond"/>
            <c:size val="5"/>
            <c:spPr>
              <a:solidFill>
                <a:schemeClr val="tx1"/>
              </a:solidFill>
              <a:ln w="9525">
                <a:solidFill>
                  <a:schemeClr val="tx1"/>
                </a:solidFill>
              </a:ln>
              <a:effectLst/>
            </c:spPr>
          </c:marker>
          <c:cat>
            <c:numRef>
              <c:f>'Gráfica Incidencias'!$B$22:$B$70</c:f>
              <c:numCache>
                <c:formatCode>mmm\-yy</c:formatCode>
                <c:ptCount val="49"/>
                <c:pt idx="0">
                  <c:v>42036</c:v>
                </c:pt>
                <c:pt idx="1">
                  <c:v>42064</c:v>
                </c:pt>
                <c:pt idx="2">
                  <c:v>42095</c:v>
                </c:pt>
                <c:pt idx="3">
                  <c:v>42125</c:v>
                </c:pt>
                <c:pt idx="4">
                  <c:v>42156</c:v>
                </c:pt>
                <c:pt idx="5">
                  <c:v>42186</c:v>
                </c:pt>
                <c:pt idx="6">
                  <c:v>42217</c:v>
                </c:pt>
                <c:pt idx="7">
                  <c:v>42248</c:v>
                </c:pt>
                <c:pt idx="8">
                  <c:v>42278</c:v>
                </c:pt>
                <c:pt idx="9">
                  <c:v>42309</c:v>
                </c:pt>
                <c:pt idx="10">
                  <c:v>42339</c:v>
                </c:pt>
                <c:pt idx="11">
                  <c:v>42370</c:v>
                </c:pt>
                <c:pt idx="12">
                  <c:v>42401</c:v>
                </c:pt>
                <c:pt idx="13">
                  <c:v>42430</c:v>
                </c:pt>
                <c:pt idx="14">
                  <c:v>42461</c:v>
                </c:pt>
                <c:pt idx="15">
                  <c:v>42491</c:v>
                </c:pt>
                <c:pt idx="16">
                  <c:v>42522</c:v>
                </c:pt>
                <c:pt idx="17">
                  <c:v>42552</c:v>
                </c:pt>
                <c:pt idx="18">
                  <c:v>42583</c:v>
                </c:pt>
                <c:pt idx="19">
                  <c:v>42614</c:v>
                </c:pt>
                <c:pt idx="20">
                  <c:v>42644</c:v>
                </c:pt>
                <c:pt idx="21">
                  <c:v>42675</c:v>
                </c:pt>
                <c:pt idx="22">
                  <c:v>42705</c:v>
                </c:pt>
                <c:pt idx="23">
                  <c:v>42736</c:v>
                </c:pt>
                <c:pt idx="24">
                  <c:v>42767</c:v>
                </c:pt>
                <c:pt idx="25">
                  <c:v>42795</c:v>
                </c:pt>
                <c:pt idx="26">
                  <c:v>42826</c:v>
                </c:pt>
                <c:pt idx="27">
                  <c:v>42856</c:v>
                </c:pt>
                <c:pt idx="28">
                  <c:v>42887</c:v>
                </c:pt>
                <c:pt idx="29">
                  <c:v>42917</c:v>
                </c:pt>
                <c:pt idx="30">
                  <c:v>42948</c:v>
                </c:pt>
                <c:pt idx="31">
                  <c:v>42979</c:v>
                </c:pt>
                <c:pt idx="32">
                  <c:v>43009</c:v>
                </c:pt>
                <c:pt idx="33">
                  <c:v>43040</c:v>
                </c:pt>
                <c:pt idx="34">
                  <c:v>43070</c:v>
                </c:pt>
                <c:pt idx="35">
                  <c:v>43101</c:v>
                </c:pt>
                <c:pt idx="36">
                  <c:v>43132</c:v>
                </c:pt>
                <c:pt idx="37">
                  <c:v>43160</c:v>
                </c:pt>
                <c:pt idx="38">
                  <c:v>43191</c:v>
                </c:pt>
                <c:pt idx="39">
                  <c:v>43221</c:v>
                </c:pt>
                <c:pt idx="40">
                  <c:v>43252</c:v>
                </c:pt>
                <c:pt idx="41">
                  <c:v>43282</c:v>
                </c:pt>
                <c:pt idx="42">
                  <c:v>43313</c:v>
                </c:pt>
                <c:pt idx="43">
                  <c:v>43344</c:v>
                </c:pt>
                <c:pt idx="44">
                  <c:v>43374</c:v>
                </c:pt>
                <c:pt idx="45">
                  <c:v>43405</c:v>
                </c:pt>
                <c:pt idx="46">
                  <c:v>43435</c:v>
                </c:pt>
                <c:pt idx="47">
                  <c:v>43466</c:v>
                </c:pt>
                <c:pt idx="48">
                  <c:v>43497</c:v>
                </c:pt>
              </c:numCache>
            </c:numRef>
          </c:cat>
          <c:val>
            <c:numRef>
              <c:f>'Gráfica Incidencias'!$C$22:$C$70</c:f>
              <c:numCache>
                <c:formatCode>0.00</c:formatCode>
                <c:ptCount val="49"/>
                <c:pt idx="0">
                  <c:v>3.2617858760721106</c:v>
                </c:pt>
                <c:pt idx="1">
                  <c:v>4.0145585747646635</c:v>
                </c:pt>
                <c:pt idx="2">
                  <c:v>3.1153749307621439</c:v>
                </c:pt>
                <c:pt idx="3">
                  <c:v>3.3475735859286146</c:v>
                </c:pt>
                <c:pt idx="4">
                  <c:v>3.1584797347981208</c:v>
                </c:pt>
                <c:pt idx="5">
                  <c:v>2.6106945261944929</c:v>
                </c:pt>
                <c:pt idx="6">
                  <c:v>2.5791143187282159</c:v>
                </c:pt>
                <c:pt idx="7">
                  <c:v>2.113907217401902</c:v>
                </c:pt>
                <c:pt idx="8">
                  <c:v>1.0053535436452563</c:v>
                </c:pt>
                <c:pt idx="9">
                  <c:v>0.52295468857141714</c:v>
                </c:pt>
                <c:pt idx="10">
                  <c:v>6.3105442128502887E-2</c:v>
                </c:pt>
                <c:pt idx="11">
                  <c:v>-0.43977881125573504</c:v>
                </c:pt>
                <c:pt idx="12">
                  <c:v>-0.64713155172270831</c:v>
                </c:pt>
                <c:pt idx="13">
                  <c:v>-2.1919668220586033</c:v>
                </c:pt>
                <c:pt idx="14">
                  <c:v>-1.1272336121774629</c:v>
                </c:pt>
                <c:pt idx="15">
                  <c:v>-1.8053276769255291</c:v>
                </c:pt>
                <c:pt idx="16">
                  <c:v>-1.5584141312488811</c:v>
                </c:pt>
                <c:pt idx="17">
                  <c:v>-0.55035561146601708</c:v>
                </c:pt>
                <c:pt idx="18">
                  <c:v>0.43092523381349679</c:v>
                </c:pt>
                <c:pt idx="19">
                  <c:v>3.8947006316874422E-2</c:v>
                </c:pt>
                <c:pt idx="20">
                  <c:v>1.0169482379407242</c:v>
                </c:pt>
                <c:pt idx="21">
                  <c:v>1.7680421942401097</c:v>
                </c:pt>
                <c:pt idx="22">
                  <c:v>2.4226119099452887</c:v>
                </c:pt>
                <c:pt idx="23">
                  <c:v>16.31036079326978</c:v>
                </c:pt>
                <c:pt idx="24">
                  <c:v>17.156784572923783</c:v>
                </c:pt>
                <c:pt idx="25">
                  <c:v>17.092606187482119</c:v>
                </c:pt>
                <c:pt idx="26">
                  <c:v>15.881981697205731</c:v>
                </c:pt>
                <c:pt idx="27">
                  <c:v>16.085878379946621</c:v>
                </c:pt>
                <c:pt idx="28">
                  <c:v>15.19859818005142</c:v>
                </c:pt>
                <c:pt idx="29">
                  <c:v>13.067377174157542</c:v>
                </c:pt>
                <c:pt idx="30">
                  <c:v>12.72350301002956</c:v>
                </c:pt>
                <c:pt idx="31">
                  <c:v>15.262513493002032</c:v>
                </c:pt>
                <c:pt idx="32">
                  <c:v>16.335625537236439</c:v>
                </c:pt>
                <c:pt idx="33">
                  <c:v>17.038801757265404</c:v>
                </c:pt>
                <c:pt idx="34">
                  <c:v>17.68951781768267</c:v>
                </c:pt>
                <c:pt idx="35">
                  <c:v>7.0011274036696705</c:v>
                </c:pt>
                <c:pt idx="36">
                  <c:v>8.1629613245393955</c:v>
                </c:pt>
                <c:pt idx="37">
                  <c:v>8.847559094675205</c:v>
                </c:pt>
                <c:pt idx="38">
                  <c:v>9.1185824628135776</c:v>
                </c:pt>
                <c:pt idx="39">
                  <c:v>12.371517557837834</c:v>
                </c:pt>
                <c:pt idx="40">
                  <c:v>15.221692945394565</c:v>
                </c:pt>
                <c:pt idx="41">
                  <c:v>17.634486777464403</c:v>
                </c:pt>
                <c:pt idx="42">
                  <c:v>18.959145238097832</c:v>
                </c:pt>
                <c:pt idx="43">
                  <c:v>19.1978225502736</c:v>
                </c:pt>
                <c:pt idx="44">
                  <c:v>17.09776480075989</c:v>
                </c:pt>
                <c:pt idx="45">
                  <c:v>13.264731295403891</c:v>
                </c:pt>
                <c:pt idx="46">
                  <c:v>11.624859301089145</c:v>
                </c:pt>
                <c:pt idx="47">
                  <c:v>7.3614370504162991</c:v>
                </c:pt>
                <c:pt idx="48">
                  <c:v>6.57</c:v>
                </c:pt>
              </c:numCache>
            </c:numRef>
          </c:val>
          <c:smooth val="0"/>
          <c:extLst>
            <c:ext xmlns:c16="http://schemas.microsoft.com/office/drawing/2014/chart" uri="{C3380CC4-5D6E-409C-BE32-E72D297353CC}">
              <c16:uniqueId val="{00000004-4E6F-4D73-87EE-24BF98850DD7}"/>
            </c:ext>
          </c:extLst>
        </c:ser>
        <c:dLbls>
          <c:showLegendKey val="0"/>
          <c:showVal val="0"/>
          <c:showCatName val="0"/>
          <c:showSerName val="0"/>
          <c:showPercent val="0"/>
          <c:showBubbleSize val="0"/>
        </c:dLbls>
        <c:marker val="1"/>
        <c:smooth val="0"/>
        <c:axId val="753719024"/>
        <c:axId val="753722288"/>
      </c:lineChart>
      <c:dateAx>
        <c:axId val="753719024"/>
        <c:scaling>
          <c:orientation val="minMax"/>
          <c:min val="42401"/>
        </c:scaling>
        <c:delete val="0"/>
        <c:axPos val="b"/>
        <c:numFmt formatCode="mmm\-yy" sourceLinked="0"/>
        <c:majorTickMark val="out"/>
        <c:minorTickMark val="none"/>
        <c:tickLblPos val="low"/>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53722288"/>
        <c:crossesAt val="0"/>
        <c:auto val="1"/>
        <c:lblOffset val="100"/>
        <c:baseTimeUnit val="months"/>
        <c:majorUnit val="2"/>
        <c:majorTimeUnit val="months"/>
        <c:minorUnit val="12"/>
        <c:minorTimeUnit val="months"/>
      </c:dateAx>
      <c:valAx>
        <c:axId val="753722288"/>
        <c:scaling>
          <c:orientation val="minMax"/>
          <c:max val="25"/>
        </c:scaling>
        <c:delete val="0"/>
        <c:axPos val="r"/>
        <c:majorGridlines>
          <c:spPr>
            <a:ln w="9525" cap="flat" cmpd="sng" algn="ctr">
              <a:solidFill>
                <a:schemeClr val="bg1">
                  <a:lumMod val="50000"/>
                </a:schemeClr>
              </a:solidFill>
              <a:prstDash val="lgDash"/>
              <a:round/>
            </a:ln>
            <a:effectLst/>
          </c:spPr>
        </c:majorGridlines>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53719024"/>
        <c:crosses val="max"/>
        <c:crossBetween val="between"/>
      </c:valAx>
      <c:spPr>
        <a:noFill/>
        <a:ln w="25400">
          <a:noFill/>
        </a:ln>
        <a:effectLst/>
      </c:spPr>
    </c:plotArea>
    <c:plotVisOnly val="1"/>
    <c:dispBlanksAs val="gap"/>
    <c:showDLblsOverMax val="0"/>
  </c:chart>
  <c:spPr>
    <a:noFill/>
    <a:ln w="9525" cap="flat" cmpd="sng" algn="ctr">
      <a:noFill/>
      <a:round/>
    </a:ln>
    <a:effectLst/>
  </c:spPr>
  <c:txPr>
    <a:bodyPr/>
    <a:lstStyle/>
    <a:p>
      <a:pPr>
        <a:defRPr sz="1200">
          <a:solidFill>
            <a:schemeClr val="tx1"/>
          </a:solidFill>
        </a:defRPr>
      </a:pPr>
      <a:endParaRPr lang="es-MX"/>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6284348864994027E-2"/>
          <c:y val="3.5647257758723759E-2"/>
          <c:w val="0.90827138543165975"/>
          <c:h val="0.86186049954167887"/>
        </c:manualLayout>
      </c:layout>
      <c:lineChart>
        <c:grouping val="standard"/>
        <c:varyColors val="0"/>
        <c:ser>
          <c:idx val="1"/>
          <c:order val="0"/>
          <c:tx>
            <c:strRef>
              <c:f>'Subyacente Mercancías'!$D$6</c:f>
              <c:strCache>
                <c:ptCount val="1"/>
                <c:pt idx="0">
                  <c:v>Mercancías</c:v>
                </c:pt>
              </c:strCache>
            </c:strRef>
          </c:tx>
          <c:spPr>
            <a:ln w="31750" cap="rnd">
              <a:solidFill>
                <a:srgbClr val="000000"/>
              </a:solidFill>
              <a:round/>
            </a:ln>
            <a:effectLst/>
          </c:spPr>
          <c:marker>
            <c:symbol val="none"/>
          </c:marker>
          <c:cat>
            <c:numRef>
              <c:f>'Subyacente Mercancías'!$C$8:$C$144</c:f>
              <c:numCache>
                <c:formatCode>mmm\-yy</c:formatCode>
                <c:ptCount val="137"/>
                <c:pt idx="0">
                  <c:v>39569</c:v>
                </c:pt>
                <c:pt idx="1">
                  <c:v>39600</c:v>
                </c:pt>
                <c:pt idx="2">
                  <c:v>39630</c:v>
                </c:pt>
                <c:pt idx="3">
                  <c:v>39661</c:v>
                </c:pt>
                <c:pt idx="4">
                  <c:v>39692</c:v>
                </c:pt>
                <c:pt idx="5">
                  <c:v>39722</c:v>
                </c:pt>
                <c:pt idx="6">
                  <c:v>39753</c:v>
                </c:pt>
                <c:pt idx="7">
                  <c:v>39783</c:v>
                </c:pt>
                <c:pt idx="8">
                  <c:v>39814</c:v>
                </c:pt>
                <c:pt idx="9">
                  <c:v>39845</c:v>
                </c:pt>
                <c:pt idx="10">
                  <c:v>39873</c:v>
                </c:pt>
                <c:pt idx="11">
                  <c:v>39904</c:v>
                </c:pt>
                <c:pt idx="12">
                  <c:v>39934</c:v>
                </c:pt>
                <c:pt idx="13">
                  <c:v>39965</c:v>
                </c:pt>
                <c:pt idx="14">
                  <c:v>39995</c:v>
                </c:pt>
                <c:pt idx="15">
                  <c:v>40026</c:v>
                </c:pt>
                <c:pt idx="16">
                  <c:v>40057</c:v>
                </c:pt>
                <c:pt idx="17">
                  <c:v>40087</c:v>
                </c:pt>
                <c:pt idx="18">
                  <c:v>40118</c:v>
                </c:pt>
                <c:pt idx="19">
                  <c:v>40148</c:v>
                </c:pt>
                <c:pt idx="20">
                  <c:v>40179</c:v>
                </c:pt>
                <c:pt idx="21">
                  <c:v>40210</c:v>
                </c:pt>
                <c:pt idx="22">
                  <c:v>40238</c:v>
                </c:pt>
                <c:pt idx="23">
                  <c:v>40269</c:v>
                </c:pt>
                <c:pt idx="24">
                  <c:v>40299</c:v>
                </c:pt>
                <c:pt idx="25">
                  <c:v>40330</c:v>
                </c:pt>
                <c:pt idx="26">
                  <c:v>40360</c:v>
                </c:pt>
                <c:pt idx="27">
                  <c:v>40391</c:v>
                </c:pt>
                <c:pt idx="28">
                  <c:v>40422</c:v>
                </c:pt>
                <c:pt idx="29">
                  <c:v>40452</c:v>
                </c:pt>
                <c:pt idx="30">
                  <c:v>40483</c:v>
                </c:pt>
                <c:pt idx="31">
                  <c:v>40513</c:v>
                </c:pt>
                <c:pt idx="32">
                  <c:v>40544</c:v>
                </c:pt>
                <c:pt idx="33">
                  <c:v>40575</c:v>
                </c:pt>
                <c:pt idx="34">
                  <c:v>40603</c:v>
                </c:pt>
                <c:pt idx="35">
                  <c:v>40634</c:v>
                </c:pt>
                <c:pt idx="36">
                  <c:v>40664</c:v>
                </c:pt>
                <c:pt idx="37">
                  <c:v>40695</c:v>
                </c:pt>
                <c:pt idx="38">
                  <c:v>40725</c:v>
                </c:pt>
                <c:pt idx="39">
                  <c:v>40756</c:v>
                </c:pt>
                <c:pt idx="40">
                  <c:v>40787</c:v>
                </c:pt>
                <c:pt idx="41">
                  <c:v>40817</c:v>
                </c:pt>
                <c:pt idx="42">
                  <c:v>40848</c:v>
                </c:pt>
                <c:pt idx="43">
                  <c:v>40878</c:v>
                </c:pt>
                <c:pt idx="44">
                  <c:v>40909</c:v>
                </c:pt>
                <c:pt idx="45">
                  <c:v>40940</c:v>
                </c:pt>
                <c:pt idx="46">
                  <c:v>40969</c:v>
                </c:pt>
                <c:pt idx="47">
                  <c:v>41000</c:v>
                </c:pt>
                <c:pt idx="48">
                  <c:v>41030</c:v>
                </c:pt>
                <c:pt idx="49">
                  <c:v>41061</c:v>
                </c:pt>
                <c:pt idx="50">
                  <c:v>41091</c:v>
                </c:pt>
                <c:pt idx="51">
                  <c:v>41122</c:v>
                </c:pt>
                <c:pt idx="52">
                  <c:v>41153</c:v>
                </c:pt>
                <c:pt idx="53">
                  <c:v>41183</c:v>
                </c:pt>
                <c:pt idx="54">
                  <c:v>41214</c:v>
                </c:pt>
                <c:pt idx="55">
                  <c:v>41244</c:v>
                </c:pt>
                <c:pt idx="56">
                  <c:v>41275</c:v>
                </c:pt>
                <c:pt idx="57">
                  <c:v>41306</c:v>
                </c:pt>
                <c:pt idx="58">
                  <c:v>41334</c:v>
                </c:pt>
                <c:pt idx="59">
                  <c:v>41365</c:v>
                </c:pt>
                <c:pt idx="60">
                  <c:v>41395</c:v>
                </c:pt>
                <c:pt idx="61">
                  <c:v>41426</c:v>
                </c:pt>
                <c:pt idx="62">
                  <c:v>41456</c:v>
                </c:pt>
                <c:pt idx="63">
                  <c:v>41487</c:v>
                </c:pt>
                <c:pt idx="64">
                  <c:v>41518</c:v>
                </c:pt>
                <c:pt idx="65">
                  <c:v>41548</c:v>
                </c:pt>
                <c:pt idx="66">
                  <c:v>41579</c:v>
                </c:pt>
                <c:pt idx="67">
                  <c:v>41609</c:v>
                </c:pt>
                <c:pt idx="68">
                  <c:v>41640</c:v>
                </c:pt>
                <c:pt idx="69">
                  <c:v>41671</c:v>
                </c:pt>
                <c:pt idx="70">
                  <c:v>41699</c:v>
                </c:pt>
                <c:pt idx="71">
                  <c:v>41730</c:v>
                </c:pt>
                <c:pt idx="72">
                  <c:v>41760</c:v>
                </c:pt>
                <c:pt idx="73">
                  <c:v>41791</c:v>
                </c:pt>
                <c:pt idx="74">
                  <c:v>41821</c:v>
                </c:pt>
                <c:pt idx="75">
                  <c:v>41852</c:v>
                </c:pt>
                <c:pt idx="76">
                  <c:v>41883</c:v>
                </c:pt>
                <c:pt idx="77">
                  <c:v>41913</c:v>
                </c:pt>
                <c:pt idx="78">
                  <c:v>41944</c:v>
                </c:pt>
                <c:pt idx="79">
                  <c:v>41974</c:v>
                </c:pt>
                <c:pt idx="80">
                  <c:v>42005</c:v>
                </c:pt>
                <c:pt idx="81">
                  <c:v>42036</c:v>
                </c:pt>
                <c:pt idx="82">
                  <c:v>42064</c:v>
                </c:pt>
                <c:pt idx="83">
                  <c:v>42095</c:v>
                </c:pt>
                <c:pt idx="84">
                  <c:v>42125</c:v>
                </c:pt>
                <c:pt idx="85">
                  <c:v>42156</c:v>
                </c:pt>
                <c:pt idx="86">
                  <c:v>42186</c:v>
                </c:pt>
                <c:pt idx="87">
                  <c:v>42217</c:v>
                </c:pt>
                <c:pt idx="88">
                  <c:v>42248</c:v>
                </c:pt>
                <c:pt idx="89">
                  <c:v>42278</c:v>
                </c:pt>
                <c:pt idx="90">
                  <c:v>42309</c:v>
                </c:pt>
                <c:pt idx="91">
                  <c:v>42339</c:v>
                </c:pt>
                <c:pt idx="92">
                  <c:v>42370</c:v>
                </c:pt>
                <c:pt idx="93">
                  <c:v>42401</c:v>
                </c:pt>
                <c:pt idx="94">
                  <c:v>42430</c:v>
                </c:pt>
                <c:pt idx="95">
                  <c:v>42461</c:v>
                </c:pt>
                <c:pt idx="96">
                  <c:v>42491</c:v>
                </c:pt>
                <c:pt idx="97">
                  <c:v>42522</c:v>
                </c:pt>
                <c:pt idx="98">
                  <c:v>42552</c:v>
                </c:pt>
                <c:pt idx="99">
                  <c:v>42583</c:v>
                </c:pt>
                <c:pt idx="100">
                  <c:v>42614</c:v>
                </c:pt>
                <c:pt idx="101">
                  <c:v>42644</c:v>
                </c:pt>
                <c:pt idx="102">
                  <c:v>42675</c:v>
                </c:pt>
                <c:pt idx="103">
                  <c:v>42705</c:v>
                </c:pt>
                <c:pt idx="104">
                  <c:v>42736</c:v>
                </c:pt>
                <c:pt idx="105">
                  <c:v>42767</c:v>
                </c:pt>
                <c:pt idx="106">
                  <c:v>42795</c:v>
                </c:pt>
                <c:pt idx="107">
                  <c:v>42826</c:v>
                </c:pt>
                <c:pt idx="108">
                  <c:v>42856</c:v>
                </c:pt>
                <c:pt idx="109">
                  <c:v>42887</c:v>
                </c:pt>
                <c:pt idx="110">
                  <c:v>42917</c:v>
                </c:pt>
                <c:pt idx="111">
                  <c:v>42948</c:v>
                </c:pt>
                <c:pt idx="112">
                  <c:v>42979</c:v>
                </c:pt>
                <c:pt idx="113">
                  <c:v>43009</c:v>
                </c:pt>
                <c:pt idx="114">
                  <c:v>43040</c:v>
                </c:pt>
                <c:pt idx="115">
                  <c:v>43070</c:v>
                </c:pt>
                <c:pt idx="116">
                  <c:v>43101</c:v>
                </c:pt>
                <c:pt idx="117">
                  <c:v>43132</c:v>
                </c:pt>
                <c:pt idx="118">
                  <c:v>43160</c:v>
                </c:pt>
                <c:pt idx="119">
                  <c:v>43191</c:v>
                </c:pt>
                <c:pt idx="120">
                  <c:v>43221</c:v>
                </c:pt>
                <c:pt idx="121">
                  <c:v>43252</c:v>
                </c:pt>
                <c:pt idx="122">
                  <c:v>43282</c:v>
                </c:pt>
                <c:pt idx="123">
                  <c:v>43313</c:v>
                </c:pt>
                <c:pt idx="124">
                  <c:v>43344</c:v>
                </c:pt>
                <c:pt idx="125">
                  <c:v>43374</c:v>
                </c:pt>
                <c:pt idx="126">
                  <c:v>43405</c:v>
                </c:pt>
                <c:pt idx="127">
                  <c:v>43435</c:v>
                </c:pt>
                <c:pt idx="128">
                  <c:v>43466</c:v>
                </c:pt>
                <c:pt idx="129">
                  <c:v>43497</c:v>
                </c:pt>
              </c:numCache>
            </c:numRef>
          </c:cat>
          <c:val>
            <c:numRef>
              <c:f>'Subyacente Mercancías'!$D$8:$D$144</c:f>
              <c:numCache>
                <c:formatCode>0.00</c:formatCode>
                <c:ptCount val="137"/>
                <c:pt idx="0">
                  <c:v>5.499902546026</c:v>
                </c:pt>
                <c:pt idx="1">
                  <c:v>5.7213185145069998</c:v>
                </c:pt>
                <c:pt idx="2">
                  <c:v>5.7257123956499996</c:v>
                </c:pt>
                <c:pt idx="3">
                  <c:v>6.0273690120180001</c:v>
                </c:pt>
                <c:pt idx="4">
                  <c:v>6.1458307564229999</c:v>
                </c:pt>
                <c:pt idx="5">
                  <c:v>5.8907309623100002</c:v>
                </c:pt>
                <c:pt idx="6">
                  <c:v>6.1261672611359996</c:v>
                </c:pt>
                <c:pt idx="7">
                  <c:v>6.5040052994539996</c:v>
                </c:pt>
                <c:pt idx="8">
                  <c:v>6.8506716677629997</c:v>
                </c:pt>
                <c:pt idx="9">
                  <c:v>7.0281659103900003</c:v>
                </c:pt>
                <c:pt idx="10">
                  <c:v>7.1420444361840003</c:v>
                </c:pt>
                <c:pt idx="11">
                  <c:v>7.2107956032120004</c:v>
                </c:pt>
                <c:pt idx="12">
                  <c:v>7.0657838244819997</c:v>
                </c:pt>
                <c:pt idx="13">
                  <c:v>6.9041080873320002</c:v>
                </c:pt>
                <c:pt idx="14">
                  <c:v>6.8271741986009999</c:v>
                </c:pt>
                <c:pt idx="15">
                  <c:v>6.5100582772060003</c:v>
                </c:pt>
                <c:pt idx="16">
                  <c:v>6.3898287425160003</c:v>
                </c:pt>
                <c:pt idx="17">
                  <c:v>6.5017016529099996</c:v>
                </c:pt>
                <c:pt idx="18">
                  <c:v>6.0601822330440003</c:v>
                </c:pt>
                <c:pt idx="19">
                  <c:v>5.5662148048770002</c:v>
                </c:pt>
                <c:pt idx="20">
                  <c:v>5.7206940129300001</c:v>
                </c:pt>
                <c:pt idx="21">
                  <c:v>5.545876680978</c:v>
                </c:pt>
                <c:pt idx="22">
                  <c:v>5.0973050692220001</c:v>
                </c:pt>
                <c:pt idx="23">
                  <c:v>4.6662696623609996</c:v>
                </c:pt>
                <c:pt idx="24">
                  <c:v>4.3485669727370002</c:v>
                </c:pt>
                <c:pt idx="25">
                  <c:v>3.9762524516000002</c:v>
                </c:pt>
                <c:pt idx="26">
                  <c:v>3.6885917992559998</c:v>
                </c:pt>
                <c:pt idx="27">
                  <c:v>3.56632285887</c:v>
                </c:pt>
                <c:pt idx="28">
                  <c:v>3.456758419812</c:v>
                </c:pt>
                <c:pt idx="29">
                  <c:v>3.52786701453</c:v>
                </c:pt>
                <c:pt idx="30">
                  <c:v>3.691439244858</c:v>
                </c:pt>
                <c:pt idx="31">
                  <c:v>3.8236627520959998</c:v>
                </c:pt>
                <c:pt idx="32">
                  <c:v>3.599556984411</c:v>
                </c:pt>
                <c:pt idx="33">
                  <c:v>3.7072184379449999</c:v>
                </c:pt>
                <c:pt idx="34">
                  <c:v>3.9735684777409999</c:v>
                </c:pt>
                <c:pt idx="35">
                  <c:v>4.073250816611</c:v>
                </c:pt>
                <c:pt idx="36">
                  <c:v>4.11755033785</c:v>
                </c:pt>
                <c:pt idx="37">
                  <c:v>4.3638906906299999</c:v>
                </c:pt>
                <c:pt idx="38">
                  <c:v>4.4906794191749997</c:v>
                </c:pt>
                <c:pt idx="39">
                  <c:v>4.385699749054</c:v>
                </c:pt>
                <c:pt idx="40">
                  <c:v>4.4167707899159998</c:v>
                </c:pt>
                <c:pt idx="41">
                  <c:v>4.3335859952469997</c:v>
                </c:pt>
                <c:pt idx="42">
                  <c:v>4.3226083467369998</c:v>
                </c:pt>
                <c:pt idx="43">
                  <c:v>4.5166168281000001</c:v>
                </c:pt>
                <c:pt idx="44">
                  <c:v>4.6399671882279998</c:v>
                </c:pt>
                <c:pt idx="45">
                  <c:v>4.7498570863480003</c:v>
                </c:pt>
                <c:pt idx="46">
                  <c:v>4.5089532372059997</c:v>
                </c:pt>
                <c:pt idx="47">
                  <c:v>4.4826001210569997</c:v>
                </c:pt>
                <c:pt idx="48">
                  <c:v>4.5035743481399999</c:v>
                </c:pt>
                <c:pt idx="49">
                  <c:v>4.6591829122049999</c:v>
                </c:pt>
                <c:pt idx="50">
                  <c:v>4.912904630131</c:v>
                </c:pt>
                <c:pt idx="51">
                  <c:v>5.2314445849710003</c:v>
                </c:pt>
                <c:pt idx="52">
                  <c:v>5.2436053961809996</c:v>
                </c:pt>
                <c:pt idx="53">
                  <c:v>5.1733096471910001</c:v>
                </c:pt>
                <c:pt idx="54">
                  <c:v>5.2222719520809999</c:v>
                </c:pt>
                <c:pt idx="55">
                  <c:v>5.0008490125789997</c:v>
                </c:pt>
                <c:pt idx="56">
                  <c:v>4.368536681978</c:v>
                </c:pt>
                <c:pt idx="57">
                  <c:v>3.8574639395619998</c:v>
                </c:pt>
                <c:pt idx="58">
                  <c:v>3.8129143534700001</c:v>
                </c:pt>
                <c:pt idx="59">
                  <c:v>3.62910112434</c:v>
                </c:pt>
                <c:pt idx="60">
                  <c:v>3.4943443414340001</c:v>
                </c:pt>
                <c:pt idx="61">
                  <c:v>3.1356164283969998</c:v>
                </c:pt>
                <c:pt idx="62">
                  <c:v>2.6428853468420002</c:v>
                </c:pt>
                <c:pt idx="63">
                  <c:v>2.5074052305449999</c:v>
                </c:pt>
                <c:pt idx="64">
                  <c:v>2.5930449741450001</c:v>
                </c:pt>
                <c:pt idx="65">
                  <c:v>2.4066914739029999</c:v>
                </c:pt>
                <c:pt idx="66">
                  <c:v>1.9892651880959999</c:v>
                </c:pt>
                <c:pt idx="67">
                  <c:v>1.8891895992750001</c:v>
                </c:pt>
                <c:pt idx="68">
                  <c:v>2.9281386866679999</c:v>
                </c:pt>
                <c:pt idx="69">
                  <c:v>2.907191112574</c:v>
                </c:pt>
                <c:pt idx="70">
                  <c:v>2.8803818826879999</c:v>
                </c:pt>
                <c:pt idx="71">
                  <c:v>2.9721654108750002</c:v>
                </c:pt>
                <c:pt idx="72">
                  <c:v>3.0794659287830002</c:v>
                </c:pt>
                <c:pt idx="73">
                  <c:v>3.2413228880270002</c:v>
                </c:pt>
                <c:pt idx="74">
                  <c:v>3.3658335649410001</c:v>
                </c:pt>
                <c:pt idx="75">
                  <c:v>3.5565063022840002</c:v>
                </c:pt>
                <c:pt idx="76">
                  <c:v>3.4629348325140001</c:v>
                </c:pt>
                <c:pt idx="77">
                  <c:v>3.5280369896289998</c:v>
                </c:pt>
                <c:pt idx="78">
                  <c:v>3.6788695357779999</c:v>
                </c:pt>
                <c:pt idx="79">
                  <c:v>3.5017250909180002</c:v>
                </c:pt>
                <c:pt idx="80">
                  <c:v>2.4319198528110002</c:v>
                </c:pt>
                <c:pt idx="81">
                  <c:v>2.6380442308080001</c:v>
                </c:pt>
                <c:pt idx="82">
                  <c:v>2.5993462994079999</c:v>
                </c:pt>
                <c:pt idx="83">
                  <c:v>2.6454121927449998</c:v>
                </c:pt>
                <c:pt idx="84">
                  <c:v>2.444686453369</c:v>
                </c:pt>
                <c:pt idx="85">
                  <c:v>2.4823526653479999</c:v>
                </c:pt>
                <c:pt idx="86">
                  <c:v>2.4680421335279998</c:v>
                </c:pt>
                <c:pt idx="87">
                  <c:v>2.36089332829</c:v>
                </c:pt>
                <c:pt idx="88">
                  <c:v>2.540750252664</c:v>
                </c:pt>
                <c:pt idx="89">
                  <c:v>2.7269148133529999</c:v>
                </c:pt>
                <c:pt idx="90">
                  <c:v>2.792337370467</c:v>
                </c:pt>
                <c:pt idx="91">
                  <c:v>2.8202942639219999</c:v>
                </c:pt>
                <c:pt idx="92">
                  <c:v>2.8613411258629999</c:v>
                </c:pt>
                <c:pt idx="93">
                  <c:v>3.022574411296</c:v>
                </c:pt>
                <c:pt idx="94">
                  <c:v>3.2252934856239999</c:v>
                </c:pt>
                <c:pt idx="95">
                  <c:v>3.3666430635859999</c:v>
                </c:pt>
                <c:pt idx="96">
                  <c:v>3.5485436618700001</c:v>
                </c:pt>
                <c:pt idx="97">
                  <c:v>3.6138915996719998</c:v>
                </c:pt>
                <c:pt idx="98">
                  <c:v>3.7071048539300002</c:v>
                </c:pt>
                <c:pt idx="99">
                  <c:v>3.7564477266880001</c:v>
                </c:pt>
                <c:pt idx="100">
                  <c:v>3.9173950150799999</c:v>
                </c:pt>
                <c:pt idx="101">
                  <c:v>3.9739724127690002</c:v>
                </c:pt>
                <c:pt idx="102">
                  <c:v>3.9123932549429998</c:v>
                </c:pt>
                <c:pt idx="103">
                  <c:v>4.0511322762719999</c:v>
                </c:pt>
                <c:pt idx="104">
                  <c:v>4.747052403683</c:v>
                </c:pt>
                <c:pt idx="105">
                  <c:v>5.393715630839</c:v>
                </c:pt>
                <c:pt idx="106">
                  <c:v>5.8498670999550004</c:v>
                </c:pt>
                <c:pt idx="107">
                  <c:v>6.0491894947600002</c:v>
                </c:pt>
                <c:pt idx="108">
                  <c:v>6.2856543756330003</c:v>
                </c:pt>
                <c:pt idx="109">
                  <c:v>6.3329619891749998</c:v>
                </c:pt>
                <c:pt idx="110">
                  <c:v>6.420865944679</c:v>
                </c:pt>
                <c:pt idx="111">
                  <c:v>6.5104570826770001</c:v>
                </c:pt>
                <c:pt idx="112">
                  <c:v>6.1682585289569998</c:v>
                </c:pt>
                <c:pt idx="113">
                  <c:v>5.9682943290650003</c:v>
                </c:pt>
                <c:pt idx="114">
                  <c:v>6.1907358464230002</c:v>
                </c:pt>
                <c:pt idx="115">
                  <c:v>6.16630221493</c:v>
                </c:pt>
                <c:pt idx="116">
                  <c:v>5.7774044286160002</c:v>
                </c:pt>
                <c:pt idx="117">
                  <c:v>5.1829677713939999</c:v>
                </c:pt>
                <c:pt idx="118">
                  <c:v>4.6373048667040004</c:v>
                </c:pt>
                <c:pt idx="119">
                  <c:v>4.3537909762120002</c:v>
                </c:pt>
                <c:pt idx="120">
                  <c:v>4.0741994221970002</c:v>
                </c:pt>
                <c:pt idx="121">
                  <c:v>3.8796596954889999</c:v>
                </c:pt>
                <c:pt idx="122">
                  <c:v>3.9908222673589999</c:v>
                </c:pt>
                <c:pt idx="123">
                  <c:v>3.9011345589670001</c:v>
                </c:pt>
                <c:pt idx="124">
                  <c:v>3.9539415985169999</c:v>
                </c:pt>
                <c:pt idx="125">
                  <c:v>3.9782873294250001</c:v>
                </c:pt>
                <c:pt idx="126">
                  <c:v>3.9039346840309999</c:v>
                </c:pt>
                <c:pt idx="127">
                  <c:v>3.9193909986320001</c:v>
                </c:pt>
                <c:pt idx="128">
                  <c:v>3.6590189083200002</c:v>
                </c:pt>
                <c:pt idx="129">
                  <c:v>3.614162257671</c:v>
                </c:pt>
              </c:numCache>
            </c:numRef>
          </c:val>
          <c:smooth val="0"/>
          <c:extLst>
            <c:ext xmlns:c16="http://schemas.microsoft.com/office/drawing/2014/chart" uri="{C3380CC4-5D6E-409C-BE32-E72D297353CC}">
              <c16:uniqueId val="{00000000-C804-4E60-A672-00425B84E269}"/>
            </c:ext>
          </c:extLst>
        </c:ser>
        <c:ser>
          <c:idx val="2"/>
          <c:order val="1"/>
          <c:tx>
            <c:strRef>
              <c:f>'Subyacente Mercancías'!$E$6</c:f>
              <c:strCache>
                <c:ptCount val="1"/>
                <c:pt idx="0">
                  <c:v>  Alimentos, Bebidas y Tabaco</c:v>
                </c:pt>
              </c:strCache>
            </c:strRef>
          </c:tx>
          <c:spPr>
            <a:ln w="31750" cap="rnd">
              <a:solidFill>
                <a:srgbClr val="FF0000"/>
              </a:solidFill>
              <a:round/>
            </a:ln>
            <a:effectLst/>
          </c:spPr>
          <c:marker>
            <c:symbol val="none"/>
          </c:marker>
          <c:cat>
            <c:numRef>
              <c:f>'Subyacente Mercancías'!$C$8:$C$144</c:f>
              <c:numCache>
                <c:formatCode>mmm\-yy</c:formatCode>
                <c:ptCount val="137"/>
                <c:pt idx="0">
                  <c:v>39569</c:v>
                </c:pt>
                <c:pt idx="1">
                  <c:v>39600</c:v>
                </c:pt>
                <c:pt idx="2">
                  <c:v>39630</c:v>
                </c:pt>
                <c:pt idx="3">
                  <c:v>39661</c:v>
                </c:pt>
                <c:pt idx="4">
                  <c:v>39692</c:v>
                </c:pt>
                <c:pt idx="5">
                  <c:v>39722</c:v>
                </c:pt>
                <c:pt idx="6">
                  <c:v>39753</c:v>
                </c:pt>
                <c:pt idx="7">
                  <c:v>39783</c:v>
                </c:pt>
                <c:pt idx="8">
                  <c:v>39814</c:v>
                </c:pt>
                <c:pt idx="9">
                  <c:v>39845</c:v>
                </c:pt>
                <c:pt idx="10">
                  <c:v>39873</c:v>
                </c:pt>
                <c:pt idx="11">
                  <c:v>39904</c:v>
                </c:pt>
                <c:pt idx="12">
                  <c:v>39934</c:v>
                </c:pt>
                <c:pt idx="13">
                  <c:v>39965</c:v>
                </c:pt>
                <c:pt idx="14">
                  <c:v>39995</c:v>
                </c:pt>
                <c:pt idx="15">
                  <c:v>40026</c:v>
                </c:pt>
                <c:pt idx="16">
                  <c:v>40057</c:v>
                </c:pt>
                <c:pt idx="17">
                  <c:v>40087</c:v>
                </c:pt>
                <c:pt idx="18">
                  <c:v>40118</c:v>
                </c:pt>
                <c:pt idx="19">
                  <c:v>40148</c:v>
                </c:pt>
                <c:pt idx="20">
                  <c:v>40179</c:v>
                </c:pt>
                <c:pt idx="21">
                  <c:v>40210</c:v>
                </c:pt>
                <c:pt idx="22">
                  <c:v>40238</c:v>
                </c:pt>
                <c:pt idx="23">
                  <c:v>40269</c:v>
                </c:pt>
                <c:pt idx="24">
                  <c:v>40299</c:v>
                </c:pt>
                <c:pt idx="25">
                  <c:v>40330</c:v>
                </c:pt>
                <c:pt idx="26">
                  <c:v>40360</c:v>
                </c:pt>
                <c:pt idx="27">
                  <c:v>40391</c:v>
                </c:pt>
                <c:pt idx="28">
                  <c:v>40422</c:v>
                </c:pt>
                <c:pt idx="29">
                  <c:v>40452</c:v>
                </c:pt>
                <c:pt idx="30">
                  <c:v>40483</c:v>
                </c:pt>
                <c:pt idx="31">
                  <c:v>40513</c:v>
                </c:pt>
                <c:pt idx="32">
                  <c:v>40544</c:v>
                </c:pt>
                <c:pt idx="33">
                  <c:v>40575</c:v>
                </c:pt>
                <c:pt idx="34">
                  <c:v>40603</c:v>
                </c:pt>
                <c:pt idx="35">
                  <c:v>40634</c:v>
                </c:pt>
                <c:pt idx="36">
                  <c:v>40664</c:v>
                </c:pt>
                <c:pt idx="37">
                  <c:v>40695</c:v>
                </c:pt>
                <c:pt idx="38">
                  <c:v>40725</c:v>
                </c:pt>
                <c:pt idx="39">
                  <c:v>40756</c:v>
                </c:pt>
                <c:pt idx="40">
                  <c:v>40787</c:v>
                </c:pt>
                <c:pt idx="41">
                  <c:v>40817</c:v>
                </c:pt>
                <c:pt idx="42">
                  <c:v>40848</c:v>
                </c:pt>
                <c:pt idx="43">
                  <c:v>40878</c:v>
                </c:pt>
                <c:pt idx="44">
                  <c:v>40909</c:v>
                </c:pt>
                <c:pt idx="45">
                  <c:v>40940</c:v>
                </c:pt>
                <c:pt idx="46">
                  <c:v>40969</c:v>
                </c:pt>
                <c:pt idx="47">
                  <c:v>41000</c:v>
                </c:pt>
                <c:pt idx="48">
                  <c:v>41030</c:v>
                </c:pt>
                <c:pt idx="49">
                  <c:v>41061</c:v>
                </c:pt>
                <c:pt idx="50">
                  <c:v>41091</c:v>
                </c:pt>
                <c:pt idx="51">
                  <c:v>41122</c:v>
                </c:pt>
                <c:pt idx="52">
                  <c:v>41153</c:v>
                </c:pt>
                <c:pt idx="53">
                  <c:v>41183</c:v>
                </c:pt>
                <c:pt idx="54">
                  <c:v>41214</c:v>
                </c:pt>
                <c:pt idx="55">
                  <c:v>41244</c:v>
                </c:pt>
                <c:pt idx="56">
                  <c:v>41275</c:v>
                </c:pt>
                <c:pt idx="57">
                  <c:v>41306</c:v>
                </c:pt>
                <c:pt idx="58">
                  <c:v>41334</c:v>
                </c:pt>
                <c:pt idx="59">
                  <c:v>41365</c:v>
                </c:pt>
                <c:pt idx="60">
                  <c:v>41395</c:v>
                </c:pt>
                <c:pt idx="61">
                  <c:v>41426</c:v>
                </c:pt>
                <c:pt idx="62">
                  <c:v>41456</c:v>
                </c:pt>
                <c:pt idx="63">
                  <c:v>41487</c:v>
                </c:pt>
                <c:pt idx="64">
                  <c:v>41518</c:v>
                </c:pt>
                <c:pt idx="65">
                  <c:v>41548</c:v>
                </c:pt>
                <c:pt idx="66">
                  <c:v>41579</c:v>
                </c:pt>
                <c:pt idx="67">
                  <c:v>41609</c:v>
                </c:pt>
                <c:pt idx="68">
                  <c:v>41640</c:v>
                </c:pt>
                <c:pt idx="69">
                  <c:v>41671</c:v>
                </c:pt>
                <c:pt idx="70">
                  <c:v>41699</c:v>
                </c:pt>
                <c:pt idx="71">
                  <c:v>41730</c:v>
                </c:pt>
                <c:pt idx="72">
                  <c:v>41760</c:v>
                </c:pt>
                <c:pt idx="73">
                  <c:v>41791</c:v>
                </c:pt>
                <c:pt idx="74">
                  <c:v>41821</c:v>
                </c:pt>
                <c:pt idx="75">
                  <c:v>41852</c:v>
                </c:pt>
                <c:pt idx="76">
                  <c:v>41883</c:v>
                </c:pt>
                <c:pt idx="77">
                  <c:v>41913</c:v>
                </c:pt>
                <c:pt idx="78">
                  <c:v>41944</c:v>
                </c:pt>
                <c:pt idx="79">
                  <c:v>41974</c:v>
                </c:pt>
                <c:pt idx="80">
                  <c:v>42005</c:v>
                </c:pt>
                <c:pt idx="81">
                  <c:v>42036</c:v>
                </c:pt>
                <c:pt idx="82">
                  <c:v>42064</c:v>
                </c:pt>
                <c:pt idx="83">
                  <c:v>42095</c:v>
                </c:pt>
                <c:pt idx="84">
                  <c:v>42125</c:v>
                </c:pt>
                <c:pt idx="85">
                  <c:v>42156</c:v>
                </c:pt>
                <c:pt idx="86">
                  <c:v>42186</c:v>
                </c:pt>
                <c:pt idx="87">
                  <c:v>42217</c:v>
                </c:pt>
                <c:pt idx="88">
                  <c:v>42248</c:v>
                </c:pt>
                <c:pt idx="89">
                  <c:v>42278</c:v>
                </c:pt>
                <c:pt idx="90">
                  <c:v>42309</c:v>
                </c:pt>
                <c:pt idx="91">
                  <c:v>42339</c:v>
                </c:pt>
                <c:pt idx="92">
                  <c:v>42370</c:v>
                </c:pt>
                <c:pt idx="93">
                  <c:v>42401</c:v>
                </c:pt>
                <c:pt idx="94">
                  <c:v>42430</c:v>
                </c:pt>
                <c:pt idx="95">
                  <c:v>42461</c:v>
                </c:pt>
                <c:pt idx="96">
                  <c:v>42491</c:v>
                </c:pt>
                <c:pt idx="97">
                  <c:v>42522</c:v>
                </c:pt>
                <c:pt idx="98">
                  <c:v>42552</c:v>
                </c:pt>
                <c:pt idx="99">
                  <c:v>42583</c:v>
                </c:pt>
                <c:pt idx="100">
                  <c:v>42614</c:v>
                </c:pt>
                <c:pt idx="101">
                  <c:v>42644</c:v>
                </c:pt>
                <c:pt idx="102">
                  <c:v>42675</c:v>
                </c:pt>
                <c:pt idx="103">
                  <c:v>42705</c:v>
                </c:pt>
                <c:pt idx="104">
                  <c:v>42736</c:v>
                </c:pt>
                <c:pt idx="105">
                  <c:v>42767</c:v>
                </c:pt>
                <c:pt idx="106">
                  <c:v>42795</c:v>
                </c:pt>
                <c:pt idx="107">
                  <c:v>42826</c:v>
                </c:pt>
                <c:pt idx="108">
                  <c:v>42856</c:v>
                </c:pt>
                <c:pt idx="109">
                  <c:v>42887</c:v>
                </c:pt>
                <c:pt idx="110">
                  <c:v>42917</c:v>
                </c:pt>
                <c:pt idx="111">
                  <c:v>42948</c:v>
                </c:pt>
                <c:pt idx="112">
                  <c:v>42979</c:v>
                </c:pt>
                <c:pt idx="113">
                  <c:v>43009</c:v>
                </c:pt>
                <c:pt idx="114">
                  <c:v>43040</c:v>
                </c:pt>
                <c:pt idx="115">
                  <c:v>43070</c:v>
                </c:pt>
                <c:pt idx="116">
                  <c:v>43101</c:v>
                </c:pt>
                <c:pt idx="117">
                  <c:v>43132</c:v>
                </c:pt>
                <c:pt idx="118">
                  <c:v>43160</c:v>
                </c:pt>
                <c:pt idx="119">
                  <c:v>43191</c:v>
                </c:pt>
                <c:pt idx="120">
                  <c:v>43221</c:v>
                </c:pt>
                <c:pt idx="121">
                  <c:v>43252</c:v>
                </c:pt>
                <c:pt idx="122">
                  <c:v>43282</c:v>
                </c:pt>
                <c:pt idx="123">
                  <c:v>43313</c:v>
                </c:pt>
                <c:pt idx="124">
                  <c:v>43344</c:v>
                </c:pt>
                <c:pt idx="125">
                  <c:v>43374</c:v>
                </c:pt>
                <c:pt idx="126">
                  <c:v>43405</c:v>
                </c:pt>
                <c:pt idx="127">
                  <c:v>43435</c:v>
                </c:pt>
                <c:pt idx="128">
                  <c:v>43466</c:v>
                </c:pt>
                <c:pt idx="129">
                  <c:v>43497</c:v>
                </c:pt>
              </c:numCache>
            </c:numRef>
          </c:cat>
          <c:val>
            <c:numRef>
              <c:f>'Subyacente Mercancías'!$E$8:$E$144</c:f>
              <c:numCache>
                <c:formatCode>0.00</c:formatCode>
                <c:ptCount val="137"/>
                <c:pt idx="0">
                  <c:v>9.3958313703809999</c:v>
                </c:pt>
                <c:pt idx="1">
                  <c:v>9.5935626912019991</c:v>
                </c:pt>
                <c:pt idx="2">
                  <c:v>9.431887477379</c:v>
                </c:pt>
                <c:pt idx="3">
                  <c:v>9.6171249060970005</c:v>
                </c:pt>
                <c:pt idx="4">
                  <c:v>9.3999263413659992</c:v>
                </c:pt>
                <c:pt idx="5">
                  <c:v>8.5851618096760003</c:v>
                </c:pt>
                <c:pt idx="6">
                  <c:v>8.7059183794020001</c:v>
                </c:pt>
                <c:pt idx="7">
                  <c:v>9.4557152531730004</c:v>
                </c:pt>
                <c:pt idx="8">
                  <c:v>9.703357610466</c:v>
                </c:pt>
                <c:pt idx="9">
                  <c:v>9.4953395646939995</c:v>
                </c:pt>
                <c:pt idx="10">
                  <c:v>9.4107572725949993</c:v>
                </c:pt>
                <c:pt idx="11">
                  <c:v>9.0664353402500009</c:v>
                </c:pt>
                <c:pt idx="12">
                  <c:v>8.4165427436849996</c:v>
                </c:pt>
                <c:pt idx="13">
                  <c:v>7.9252086109229998</c:v>
                </c:pt>
                <c:pt idx="14">
                  <c:v>7.6046447645350002</c:v>
                </c:pt>
                <c:pt idx="15">
                  <c:v>7.1119285781809998</c:v>
                </c:pt>
                <c:pt idx="16">
                  <c:v>6.9980628128270004</c:v>
                </c:pt>
                <c:pt idx="17">
                  <c:v>7.3433149703679996</c:v>
                </c:pt>
                <c:pt idx="18">
                  <c:v>6.6049318406740003</c:v>
                </c:pt>
                <c:pt idx="19">
                  <c:v>5.7277726062219996</c:v>
                </c:pt>
                <c:pt idx="20">
                  <c:v>5.8987048804990003</c:v>
                </c:pt>
                <c:pt idx="21">
                  <c:v>6.0200325621569997</c:v>
                </c:pt>
                <c:pt idx="22">
                  <c:v>5.5237415655659996</c:v>
                </c:pt>
                <c:pt idx="23">
                  <c:v>4.9486301595080002</c:v>
                </c:pt>
                <c:pt idx="24">
                  <c:v>4.6276922530920004</c:v>
                </c:pt>
                <c:pt idx="25">
                  <c:v>4.1667438984659997</c:v>
                </c:pt>
                <c:pt idx="26">
                  <c:v>3.9780439485530001</c:v>
                </c:pt>
                <c:pt idx="27">
                  <c:v>3.8339263454510002</c:v>
                </c:pt>
                <c:pt idx="28">
                  <c:v>3.5015323444769999</c:v>
                </c:pt>
                <c:pt idx="29">
                  <c:v>3.368276350765</c:v>
                </c:pt>
                <c:pt idx="30">
                  <c:v>3.7984012549080002</c:v>
                </c:pt>
                <c:pt idx="31">
                  <c:v>4.3534285800739996</c:v>
                </c:pt>
                <c:pt idx="32">
                  <c:v>4.5070027292540003</c:v>
                </c:pt>
                <c:pt idx="33">
                  <c:v>4.7776204310540002</c:v>
                </c:pt>
                <c:pt idx="34">
                  <c:v>5.5465362097039996</c:v>
                </c:pt>
                <c:pt idx="35">
                  <c:v>5.9813027345179997</c:v>
                </c:pt>
                <c:pt idx="36">
                  <c:v>6.2454637838449996</c:v>
                </c:pt>
                <c:pt idx="37">
                  <c:v>6.8685326177480004</c:v>
                </c:pt>
                <c:pt idx="38">
                  <c:v>7.2194438155569998</c:v>
                </c:pt>
                <c:pt idx="39">
                  <c:v>7.1550168709159996</c:v>
                </c:pt>
                <c:pt idx="40">
                  <c:v>7.3230391054390003</c:v>
                </c:pt>
                <c:pt idx="41">
                  <c:v>7.4600066440930002</c:v>
                </c:pt>
                <c:pt idx="42">
                  <c:v>7.4124731457469997</c:v>
                </c:pt>
                <c:pt idx="43">
                  <c:v>7.318404773298</c:v>
                </c:pt>
                <c:pt idx="44">
                  <c:v>7.1782092967680002</c:v>
                </c:pt>
                <c:pt idx="45">
                  <c:v>7.2969189625980002</c:v>
                </c:pt>
                <c:pt idx="46">
                  <c:v>6.6285911709230003</c:v>
                </c:pt>
                <c:pt idx="47">
                  <c:v>6.4151810623929997</c:v>
                </c:pt>
                <c:pt idx="48">
                  <c:v>6.3168365886639997</c:v>
                </c:pt>
                <c:pt idx="49">
                  <c:v>6.4278926760169997</c:v>
                </c:pt>
                <c:pt idx="50">
                  <c:v>6.6052668394499996</c:v>
                </c:pt>
                <c:pt idx="51">
                  <c:v>6.807174965463</c:v>
                </c:pt>
                <c:pt idx="52">
                  <c:v>6.9071273573649998</c:v>
                </c:pt>
                <c:pt idx="53">
                  <c:v>6.6821950256780003</c:v>
                </c:pt>
                <c:pt idx="54">
                  <c:v>6.6665859098669999</c:v>
                </c:pt>
                <c:pt idx="55">
                  <c:v>6.1117207999650001</c:v>
                </c:pt>
                <c:pt idx="56">
                  <c:v>5.2257381649659997</c:v>
                </c:pt>
                <c:pt idx="57">
                  <c:v>4.5936551939859998</c:v>
                </c:pt>
                <c:pt idx="58">
                  <c:v>4.5792095736510001</c:v>
                </c:pt>
                <c:pt idx="59">
                  <c:v>4.4838307706859997</c:v>
                </c:pt>
                <c:pt idx="60">
                  <c:v>4.3823821201159996</c:v>
                </c:pt>
                <c:pt idx="61">
                  <c:v>3.944042250461</c:v>
                </c:pt>
                <c:pt idx="62">
                  <c:v>3.504394516364</c:v>
                </c:pt>
                <c:pt idx="63">
                  <c:v>3.4558166981379999</c:v>
                </c:pt>
                <c:pt idx="64">
                  <c:v>3.3574886586499999</c:v>
                </c:pt>
                <c:pt idx="65">
                  <c:v>3.2794926633450001</c:v>
                </c:pt>
                <c:pt idx="66">
                  <c:v>2.820242013548</c:v>
                </c:pt>
                <c:pt idx="67">
                  <c:v>2.6743178996329999</c:v>
                </c:pt>
                <c:pt idx="68">
                  <c:v>4.6352312702380001</c:v>
                </c:pt>
                <c:pt idx="69">
                  <c:v>4.7333794080659999</c:v>
                </c:pt>
                <c:pt idx="70">
                  <c:v>4.5849197477150003</c:v>
                </c:pt>
                <c:pt idx="71">
                  <c:v>4.5997645631320001</c:v>
                </c:pt>
                <c:pt idx="72">
                  <c:v>4.7600622599309999</c:v>
                </c:pt>
                <c:pt idx="73">
                  <c:v>5.0605223512929998</c:v>
                </c:pt>
                <c:pt idx="74">
                  <c:v>5.2025974097440004</c:v>
                </c:pt>
                <c:pt idx="75">
                  <c:v>5.4105097016189996</c:v>
                </c:pt>
                <c:pt idx="76">
                  <c:v>5.3571268447009999</c:v>
                </c:pt>
                <c:pt idx="77">
                  <c:v>5.334963723395</c:v>
                </c:pt>
                <c:pt idx="78">
                  <c:v>5.4015393279430004</c:v>
                </c:pt>
                <c:pt idx="79">
                  <c:v>5.308371615325</c:v>
                </c:pt>
                <c:pt idx="80">
                  <c:v>3.3670344445899998</c:v>
                </c:pt>
                <c:pt idx="81">
                  <c:v>3.0958057815719999</c:v>
                </c:pt>
                <c:pt idx="82">
                  <c:v>2.9835311572459999</c:v>
                </c:pt>
                <c:pt idx="83">
                  <c:v>2.8860178200000002</c:v>
                </c:pt>
                <c:pt idx="84">
                  <c:v>2.4490396421609999</c:v>
                </c:pt>
                <c:pt idx="85">
                  <c:v>2.3450830630750001</c:v>
                </c:pt>
                <c:pt idx="86">
                  <c:v>2.2663559944670002</c:v>
                </c:pt>
                <c:pt idx="87">
                  <c:v>2.0914832272489998</c:v>
                </c:pt>
                <c:pt idx="88">
                  <c:v>2.2495369294610001</c:v>
                </c:pt>
                <c:pt idx="89">
                  <c:v>2.382372796576</c:v>
                </c:pt>
                <c:pt idx="90">
                  <c:v>2.570215947056</c:v>
                </c:pt>
                <c:pt idx="91">
                  <c:v>2.6834092411800001</c:v>
                </c:pt>
                <c:pt idx="92">
                  <c:v>2.5878584042230002</c:v>
                </c:pt>
                <c:pt idx="93">
                  <c:v>2.8583303421149999</c:v>
                </c:pt>
                <c:pt idx="94">
                  <c:v>3.1972200750959998</c:v>
                </c:pt>
                <c:pt idx="95">
                  <c:v>3.3714374092630002</c:v>
                </c:pt>
                <c:pt idx="96">
                  <c:v>3.7860958634670001</c:v>
                </c:pt>
                <c:pt idx="97">
                  <c:v>3.9054980557330001</c:v>
                </c:pt>
                <c:pt idx="98">
                  <c:v>3.8671716886660001</c:v>
                </c:pt>
                <c:pt idx="99">
                  <c:v>3.7444693921200001</c:v>
                </c:pt>
                <c:pt idx="100">
                  <c:v>4.0583688520210002</c:v>
                </c:pt>
                <c:pt idx="101">
                  <c:v>4.1697110412710003</c:v>
                </c:pt>
                <c:pt idx="102">
                  <c:v>4.2007862990050002</c:v>
                </c:pt>
                <c:pt idx="103">
                  <c:v>4.4044426617249997</c:v>
                </c:pt>
                <c:pt idx="104">
                  <c:v>5.271662321939</c:v>
                </c:pt>
                <c:pt idx="105">
                  <c:v>6.0332066646870004</c:v>
                </c:pt>
                <c:pt idx="106">
                  <c:v>6.4913480912230002</c:v>
                </c:pt>
                <c:pt idx="107">
                  <c:v>6.7737466606529999</c:v>
                </c:pt>
                <c:pt idx="108">
                  <c:v>6.7829018015729998</c:v>
                </c:pt>
                <c:pt idx="109">
                  <c:v>6.9038347765210002</c:v>
                </c:pt>
                <c:pt idx="110">
                  <c:v>7.2507422259879997</c:v>
                </c:pt>
                <c:pt idx="111">
                  <c:v>7.572222621261</c:v>
                </c:pt>
                <c:pt idx="112">
                  <c:v>7.0468139255139999</c:v>
                </c:pt>
                <c:pt idx="113">
                  <c:v>6.7327014480259999</c:v>
                </c:pt>
                <c:pt idx="114">
                  <c:v>6.8401694892059997</c:v>
                </c:pt>
                <c:pt idx="115">
                  <c:v>6.8188147192099997</c:v>
                </c:pt>
                <c:pt idx="116">
                  <c:v>6.4975207495660001</c:v>
                </c:pt>
                <c:pt idx="117">
                  <c:v>5.9650648331380003</c:v>
                </c:pt>
                <c:pt idx="118">
                  <c:v>5.3487524291990001</c:v>
                </c:pt>
                <c:pt idx="119">
                  <c:v>4.8975245674799996</c:v>
                </c:pt>
                <c:pt idx="120">
                  <c:v>4.7311890604500002</c:v>
                </c:pt>
                <c:pt idx="121">
                  <c:v>4.4921957440269997</c:v>
                </c:pt>
                <c:pt idx="122">
                  <c:v>4.5133982377340001</c:v>
                </c:pt>
                <c:pt idx="123">
                  <c:v>4.5534478851350002</c:v>
                </c:pt>
                <c:pt idx="124">
                  <c:v>4.7979982682250002</c:v>
                </c:pt>
                <c:pt idx="125">
                  <c:v>4.8447238009079996</c:v>
                </c:pt>
                <c:pt idx="126">
                  <c:v>4.7910696580099996</c:v>
                </c:pt>
                <c:pt idx="127">
                  <c:v>4.7300794399679997</c:v>
                </c:pt>
                <c:pt idx="128">
                  <c:v>4.2957487432840002</c:v>
                </c:pt>
                <c:pt idx="129">
                  <c:v>4.3421194568330002</c:v>
                </c:pt>
              </c:numCache>
            </c:numRef>
          </c:val>
          <c:smooth val="0"/>
          <c:extLst>
            <c:ext xmlns:c16="http://schemas.microsoft.com/office/drawing/2014/chart" uri="{C3380CC4-5D6E-409C-BE32-E72D297353CC}">
              <c16:uniqueId val="{00000001-C804-4E60-A672-00425B84E269}"/>
            </c:ext>
          </c:extLst>
        </c:ser>
        <c:ser>
          <c:idx val="3"/>
          <c:order val="2"/>
          <c:tx>
            <c:strRef>
              <c:f>'Subyacente Mercancías'!$F$6</c:f>
              <c:strCache>
                <c:ptCount val="1"/>
                <c:pt idx="0">
                  <c:v>  Mercancías No Alimenticias</c:v>
                </c:pt>
              </c:strCache>
            </c:strRef>
          </c:tx>
          <c:spPr>
            <a:ln w="31750" cap="rnd">
              <a:solidFill>
                <a:srgbClr val="008000"/>
              </a:solidFill>
              <a:round/>
            </a:ln>
            <a:effectLst/>
          </c:spPr>
          <c:marker>
            <c:symbol val="none"/>
          </c:marker>
          <c:cat>
            <c:numRef>
              <c:f>'Subyacente Mercancías'!$C$8:$C$144</c:f>
              <c:numCache>
                <c:formatCode>mmm\-yy</c:formatCode>
                <c:ptCount val="137"/>
                <c:pt idx="0">
                  <c:v>39569</c:v>
                </c:pt>
                <c:pt idx="1">
                  <c:v>39600</c:v>
                </c:pt>
                <c:pt idx="2">
                  <c:v>39630</c:v>
                </c:pt>
                <c:pt idx="3">
                  <c:v>39661</c:v>
                </c:pt>
                <c:pt idx="4">
                  <c:v>39692</c:v>
                </c:pt>
                <c:pt idx="5">
                  <c:v>39722</c:v>
                </c:pt>
                <c:pt idx="6">
                  <c:v>39753</c:v>
                </c:pt>
                <c:pt idx="7">
                  <c:v>39783</c:v>
                </c:pt>
                <c:pt idx="8">
                  <c:v>39814</c:v>
                </c:pt>
                <c:pt idx="9">
                  <c:v>39845</c:v>
                </c:pt>
                <c:pt idx="10">
                  <c:v>39873</c:v>
                </c:pt>
                <c:pt idx="11">
                  <c:v>39904</c:v>
                </c:pt>
                <c:pt idx="12">
                  <c:v>39934</c:v>
                </c:pt>
                <c:pt idx="13">
                  <c:v>39965</c:v>
                </c:pt>
                <c:pt idx="14">
                  <c:v>39995</c:v>
                </c:pt>
                <c:pt idx="15">
                  <c:v>40026</c:v>
                </c:pt>
                <c:pt idx="16">
                  <c:v>40057</c:v>
                </c:pt>
                <c:pt idx="17">
                  <c:v>40087</c:v>
                </c:pt>
                <c:pt idx="18">
                  <c:v>40118</c:v>
                </c:pt>
                <c:pt idx="19">
                  <c:v>40148</c:v>
                </c:pt>
                <c:pt idx="20">
                  <c:v>40179</c:v>
                </c:pt>
                <c:pt idx="21">
                  <c:v>40210</c:v>
                </c:pt>
                <c:pt idx="22">
                  <c:v>40238</c:v>
                </c:pt>
                <c:pt idx="23">
                  <c:v>40269</c:v>
                </c:pt>
                <c:pt idx="24">
                  <c:v>40299</c:v>
                </c:pt>
                <c:pt idx="25">
                  <c:v>40330</c:v>
                </c:pt>
                <c:pt idx="26">
                  <c:v>40360</c:v>
                </c:pt>
                <c:pt idx="27">
                  <c:v>40391</c:v>
                </c:pt>
                <c:pt idx="28">
                  <c:v>40422</c:v>
                </c:pt>
                <c:pt idx="29">
                  <c:v>40452</c:v>
                </c:pt>
                <c:pt idx="30">
                  <c:v>40483</c:v>
                </c:pt>
                <c:pt idx="31">
                  <c:v>40513</c:v>
                </c:pt>
                <c:pt idx="32">
                  <c:v>40544</c:v>
                </c:pt>
                <c:pt idx="33">
                  <c:v>40575</c:v>
                </c:pt>
                <c:pt idx="34">
                  <c:v>40603</c:v>
                </c:pt>
                <c:pt idx="35">
                  <c:v>40634</c:v>
                </c:pt>
                <c:pt idx="36">
                  <c:v>40664</c:v>
                </c:pt>
                <c:pt idx="37">
                  <c:v>40695</c:v>
                </c:pt>
                <c:pt idx="38">
                  <c:v>40725</c:v>
                </c:pt>
                <c:pt idx="39">
                  <c:v>40756</c:v>
                </c:pt>
                <c:pt idx="40">
                  <c:v>40787</c:v>
                </c:pt>
                <c:pt idx="41">
                  <c:v>40817</c:v>
                </c:pt>
                <c:pt idx="42">
                  <c:v>40848</c:v>
                </c:pt>
                <c:pt idx="43">
                  <c:v>40878</c:v>
                </c:pt>
                <c:pt idx="44">
                  <c:v>40909</c:v>
                </c:pt>
                <c:pt idx="45">
                  <c:v>40940</c:v>
                </c:pt>
                <c:pt idx="46">
                  <c:v>40969</c:v>
                </c:pt>
                <c:pt idx="47">
                  <c:v>41000</c:v>
                </c:pt>
                <c:pt idx="48">
                  <c:v>41030</c:v>
                </c:pt>
                <c:pt idx="49">
                  <c:v>41061</c:v>
                </c:pt>
                <c:pt idx="50">
                  <c:v>41091</c:v>
                </c:pt>
                <c:pt idx="51">
                  <c:v>41122</c:v>
                </c:pt>
                <c:pt idx="52">
                  <c:v>41153</c:v>
                </c:pt>
                <c:pt idx="53">
                  <c:v>41183</c:v>
                </c:pt>
                <c:pt idx="54">
                  <c:v>41214</c:v>
                </c:pt>
                <c:pt idx="55">
                  <c:v>41244</c:v>
                </c:pt>
                <c:pt idx="56">
                  <c:v>41275</c:v>
                </c:pt>
                <c:pt idx="57">
                  <c:v>41306</c:v>
                </c:pt>
                <c:pt idx="58">
                  <c:v>41334</c:v>
                </c:pt>
                <c:pt idx="59">
                  <c:v>41365</c:v>
                </c:pt>
                <c:pt idx="60">
                  <c:v>41395</c:v>
                </c:pt>
                <c:pt idx="61">
                  <c:v>41426</c:v>
                </c:pt>
                <c:pt idx="62">
                  <c:v>41456</c:v>
                </c:pt>
                <c:pt idx="63">
                  <c:v>41487</c:v>
                </c:pt>
                <c:pt idx="64">
                  <c:v>41518</c:v>
                </c:pt>
                <c:pt idx="65">
                  <c:v>41548</c:v>
                </c:pt>
                <c:pt idx="66">
                  <c:v>41579</c:v>
                </c:pt>
                <c:pt idx="67">
                  <c:v>41609</c:v>
                </c:pt>
                <c:pt idx="68">
                  <c:v>41640</c:v>
                </c:pt>
                <c:pt idx="69">
                  <c:v>41671</c:v>
                </c:pt>
                <c:pt idx="70">
                  <c:v>41699</c:v>
                </c:pt>
                <c:pt idx="71">
                  <c:v>41730</c:v>
                </c:pt>
                <c:pt idx="72">
                  <c:v>41760</c:v>
                </c:pt>
                <c:pt idx="73">
                  <c:v>41791</c:v>
                </c:pt>
                <c:pt idx="74">
                  <c:v>41821</c:v>
                </c:pt>
                <c:pt idx="75">
                  <c:v>41852</c:v>
                </c:pt>
                <c:pt idx="76">
                  <c:v>41883</c:v>
                </c:pt>
                <c:pt idx="77">
                  <c:v>41913</c:v>
                </c:pt>
                <c:pt idx="78">
                  <c:v>41944</c:v>
                </c:pt>
                <c:pt idx="79">
                  <c:v>41974</c:v>
                </c:pt>
                <c:pt idx="80">
                  <c:v>42005</c:v>
                </c:pt>
                <c:pt idx="81">
                  <c:v>42036</c:v>
                </c:pt>
                <c:pt idx="82">
                  <c:v>42064</c:v>
                </c:pt>
                <c:pt idx="83">
                  <c:v>42095</c:v>
                </c:pt>
                <c:pt idx="84">
                  <c:v>42125</c:v>
                </c:pt>
                <c:pt idx="85">
                  <c:v>42156</c:v>
                </c:pt>
                <c:pt idx="86">
                  <c:v>42186</c:v>
                </c:pt>
                <c:pt idx="87">
                  <c:v>42217</c:v>
                </c:pt>
                <c:pt idx="88">
                  <c:v>42248</c:v>
                </c:pt>
                <c:pt idx="89">
                  <c:v>42278</c:v>
                </c:pt>
                <c:pt idx="90">
                  <c:v>42309</c:v>
                </c:pt>
                <c:pt idx="91">
                  <c:v>42339</c:v>
                </c:pt>
                <c:pt idx="92">
                  <c:v>42370</c:v>
                </c:pt>
                <c:pt idx="93">
                  <c:v>42401</c:v>
                </c:pt>
                <c:pt idx="94">
                  <c:v>42430</c:v>
                </c:pt>
                <c:pt idx="95">
                  <c:v>42461</c:v>
                </c:pt>
                <c:pt idx="96">
                  <c:v>42491</c:v>
                </c:pt>
                <c:pt idx="97">
                  <c:v>42522</c:v>
                </c:pt>
                <c:pt idx="98">
                  <c:v>42552</c:v>
                </c:pt>
                <c:pt idx="99">
                  <c:v>42583</c:v>
                </c:pt>
                <c:pt idx="100">
                  <c:v>42614</c:v>
                </c:pt>
                <c:pt idx="101">
                  <c:v>42644</c:v>
                </c:pt>
                <c:pt idx="102">
                  <c:v>42675</c:v>
                </c:pt>
                <c:pt idx="103">
                  <c:v>42705</c:v>
                </c:pt>
                <c:pt idx="104">
                  <c:v>42736</c:v>
                </c:pt>
                <c:pt idx="105">
                  <c:v>42767</c:v>
                </c:pt>
                <c:pt idx="106">
                  <c:v>42795</c:v>
                </c:pt>
                <c:pt idx="107">
                  <c:v>42826</c:v>
                </c:pt>
                <c:pt idx="108">
                  <c:v>42856</c:v>
                </c:pt>
                <c:pt idx="109">
                  <c:v>42887</c:v>
                </c:pt>
                <c:pt idx="110">
                  <c:v>42917</c:v>
                </c:pt>
                <c:pt idx="111">
                  <c:v>42948</c:v>
                </c:pt>
                <c:pt idx="112">
                  <c:v>42979</c:v>
                </c:pt>
                <c:pt idx="113">
                  <c:v>43009</c:v>
                </c:pt>
                <c:pt idx="114">
                  <c:v>43040</c:v>
                </c:pt>
                <c:pt idx="115">
                  <c:v>43070</c:v>
                </c:pt>
                <c:pt idx="116">
                  <c:v>43101</c:v>
                </c:pt>
                <c:pt idx="117">
                  <c:v>43132</c:v>
                </c:pt>
                <c:pt idx="118">
                  <c:v>43160</c:v>
                </c:pt>
                <c:pt idx="119">
                  <c:v>43191</c:v>
                </c:pt>
                <c:pt idx="120">
                  <c:v>43221</c:v>
                </c:pt>
                <c:pt idx="121">
                  <c:v>43252</c:v>
                </c:pt>
                <c:pt idx="122">
                  <c:v>43282</c:v>
                </c:pt>
                <c:pt idx="123">
                  <c:v>43313</c:v>
                </c:pt>
                <c:pt idx="124">
                  <c:v>43344</c:v>
                </c:pt>
                <c:pt idx="125">
                  <c:v>43374</c:v>
                </c:pt>
                <c:pt idx="126">
                  <c:v>43405</c:v>
                </c:pt>
                <c:pt idx="127">
                  <c:v>43435</c:v>
                </c:pt>
                <c:pt idx="128">
                  <c:v>43466</c:v>
                </c:pt>
                <c:pt idx="129">
                  <c:v>43497</c:v>
                </c:pt>
              </c:numCache>
            </c:numRef>
          </c:cat>
          <c:val>
            <c:numRef>
              <c:f>'Subyacente Mercancías'!$F$8:$F$144</c:f>
              <c:numCache>
                <c:formatCode>0.00</c:formatCode>
                <c:ptCount val="137"/>
                <c:pt idx="0">
                  <c:v>2.5366164764880001</c:v>
                </c:pt>
                <c:pt idx="1">
                  <c:v>2.7643676127669998</c:v>
                </c:pt>
                <c:pt idx="2">
                  <c:v>2.8798468649650002</c:v>
                </c:pt>
                <c:pt idx="3">
                  <c:v>3.261571029527</c:v>
                </c:pt>
                <c:pt idx="4">
                  <c:v>3.6237812935429998</c:v>
                </c:pt>
                <c:pt idx="5">
                  <c:v>3.7837760510290002</c:v>
                </c:pt>
                <c:pt idx="6">
                  <c:v>4.0975498308259999</c:v>
                </c:pt>
                <c:pt idx="7">
                  <c:v>4.1739657262790004</c:v>
                </c:pt>
                <c:pt idx="8">
                  <c:v>4.5828402320689996</c:v>
                </c:pt>
                <c:pt idx="9">
                  <c:v>5.0646122610580004</c:v>
                </c:pt>
                <c:pt idx="10">
                  <c:v>5.331160462962</c:v>
                </c:pt>
                <c:pt idx="11">
                  <c:v>5.7180834761200003</c:v>
                </c:pt>
                <c:pt idx="12">
                  <c:v>5.9696534813289999</c:v>
                </c:pt>
                <c:pt idx="13">
                  <c:v>6.0725504275490003</c:v>
                </c:pt>
                <c:pt idx="14">
                  <c:v>6.1921562789319999</c:v>
                </c:pt>
                <c:pt idx="15">
                  <c:v>6.0177942151710004</c:v>
                </c:pt>
                <c:pt idx="16">
                  <c:v>5.8921470886199998</c:v>
                </c:pt>
                <c:pt idx="17">
                  <c:v>5.8131416147539996</c:v>
                </c:pt>
                <c:pt idx="18">
                  <c:v>5.6128481884779999</c:v>
                </c:pt>
                <c:pt idx="19">
                  <c:v>5.4322172732420002</c:v>
                </c:pt>
                <c:pt idx="20">
                  <c:v>5.5722487563170002</c:v>
                </c:pt>
                <c:pt idx="21">
                  <c:v>5.1526131399419999</c:v>
                </c:pt>
                <c:pt idx="22">
                  <c:v>4.7437546480690003</c:v>
                </c:pt>
                <c:pt idx="23">
                  <c:v>4.4319389569579997</c:v>
                </c:pt>
                <c:pt idx="24">
                  <c:v>4.116828805301</c:v>
                </c:pt>
                <c:pt idx="25">
                  <c:v>3.8184116654219999</c:v>
                </c:pt>
                <c:pt idx="26">
                  <c:v>3.449030101645</c:v>
                </c:pt>
                <c:pt idx="27">
                  <c:v>3.345193676838</c:v>
                </c:pt>
                <c:pt idx="28">
                  <c:v>3.419739971322</c:v>
                </c:pt>
                <c:pt idx="29">
                  <c:v>3.6603231530840001</c:v>
                </c:pt>
                <c:pt idx="30">
                  <c:v>3.6027797764749998</c:v>
                </c:pt>
                <c:pt idx="31">
                  <c:v>3.3830383476330002</c:v>
                </c:pt>
                <c:pt idx="32">
                  <c:v>2.8790164277580002</c:v>
                </c:pt>
                <c:pt idx="33">
                  <c:v>2.8640480551410001</c:v>
                </c:pt>
                <c:pt idx="34">
                  <c:v>2.7510377945490001</c:v>
                </c:pt>
                <c:pt idx="35">
                  <c:v>2.5955440040690001</c:v>
                </c:pt>
                <c:pt idx="36">
                  <c:v>2.477671282272</c:v>
                </c:pt>
                <c:pt idx="37">
                  <c:v>2.4322727605450001</c:v>
                </c:pt>
                <c:pt idx="38">
                  <c:v>2.3947444698720002</c:v>
                </c:pt>
                <c:pt idx="39">
                  <c:v>2.2537527884649999</c:v>
                </c:pt>
                <c:pt idx="40">
                  <c:v>2.1734702333509999</c:v>
                </c:pt>
                <c:pt idx="41">
                  <c:v>1.928676041923</c:v>
                </c:pt>
                <c:pt idx="42">
                  <c:v>1.954251088955</c:v>
                </c:pt>
                <c:pt idx="43">
                  <c:v>2.3946657113379999</c:v>
                </c:pt>
                <c:pt idx="44">
                  <c:v>2.7177551320759998</c:v>
                </c:pt>
                <c:pt idx="45">
                  <c:v>2.816181965942</c:v>
                </c:pt>
                <c:pt idx="46">
                  <c:v>2.8880943760409998</c:v>
                </c:pt>
                <c:pt idx="47">
                  <c:v>2.9987209720779999</c:v>
                </c:pt>
                <c:pt idx="48">
                  <c:v>3.1057321277669998</c:v>
                </c:pt>
                <c:pt idx="49">
                  <c:v>3.2918938142759999</c:v>
                </c:pt>
                <c:pt idx="50">
                  <c:v>3.5990802932469999</c:v>
                </c:pt>
                <c:pt idx="51">
                  <c:v>4.0096147566519997</c:v>
                </c:pt>
                <c:pt idx="52">
                  <c:v>3.9550235155290001</c:v>
                </c:pt>
                <c:pt idx="53">
                  <c:v>3.9999305915200001</c:v>
                </c:pt>
                <c:pt idx="54">
                  <c:v>4.0960653062730001</c:v>
                </c:pt>
                <c:pt idx="55">
                  <c:v>4.1296946273539996</c:v>
                </c:pt>
                <c:pt idx="56">
                  <c:v>3.691188229187</c:v>
                </c:pt>
                <c:pt idx="57">
                  <c:v>3.2742062854139999</c:v>
                </c:pt>
                <c:pt idx="58">
                  <c:v>3.2056354690919999</c:v>
                </c:pt>
                <c:pt idx="59">
                  <c:v>2.9513038684950001</c:v>
                </c:pt>
                <c:pt idx="60">
                  <c:v>2.7889992627160001</c:v>
                </c:pt>
                <c:pt idx="61">
                  <c:v>2.4923383648109998</c:v>
                </c:pt>
                <c:pt idx="62">
                  <c:v>1.955769471435</c:v>
                </c:pt>
                <c:pt idx="63">
                  <c:v>1.753119883306</c:v>
                </c:pt>
                <c:pt idx="64">
                  <c:v>1.9846563887590001</c:v>
                </c:pt>
                <c:pt idx="65">
                  <c:v>1.711413619155</c:v>
                </c:pt>
                <c:pt idx="66">
                  <c:v>1.326376429313</c:v>
                </c:pt>
                <c:pt idx="67">
                  <c:v>1.2627594141059999</c:v>
                </c:pt>
                <c:pt idx="68">
                  <c:v>1.5625424571119999</c:v>
                </c:pt>
                <c:pt idx="69">
                  <c:v>1.445491488729</c:v>
                </c:pt>
                <c:pt idx="70">
                  <c:v>1.515035425532</c:v>
                </c:pt>
                <c:pt idx="71">
                  <c:v>1.665141443137</c:v>
                </c:pt>
                <c:pt idx="72">
                  <c:v>1.72631259282</c:v>
                </c:pt>
                <c:pt idx="73">
                  <c:v>1.775546287874</c:v>
                </c:pt>
                <c:pt idx="74">
                  <c:v>1.880057650615</c:v>
                </c:pt>
                <c:pt idx="75">
                  <c:v>2.0593755717429998</c:v>
                </c:pt>
                <c:pt idx="76">
                  <c:v>1.9376110663970001</c:v>
                </c:pt>
                <c:pt idx="77">
                  <c:v>2.0681736978209999</c:v>
                </c:pt>
                <c:pt idx="78">
                  <c:v>2.2857288668329998</c:v>
                </c:pt>
                <c:pt idx="79">
                  <c:v>2.041595254777</c:v>
                </c:pt>
                <c:pt idx="80">
                  <c:v>1.661362743587</c:v>
                </c:pt>
                <c:pt idx="81">
                  <c:v>2.2598096699650001</c:v>
                </c:pt>
                <c:pt idx="82">
                  <c:v>2.2823171382859999</c:v>
                </c:pt>
                <c:pt idx="83">
                  <c:v>2.4466194551089999</c:v>
                </c:pt>
                <c:pt idx="84">
                  <c:v>2.4410768992810001</c:v>
                </c:pt>
                <c:pt idx="85">
                  <c:v>2.5965242301710001</c:v>
                </c:pt>
                <c:pt idx="86">
                  <c:v>2.6365085447980001</c:v>
                </c:pt>
                <c:pt idx="87">
                  <c:v>2.5855886756949999</c:v>
                </c:pt>
                <c:pt idx="88">
                  <c:v>2.7831201863060002</c:v>
                </c:pt>
                <c:pt idx="89">
                  <c:v>3.0141886286999999</c:v>
                </c:pt>
                <c:pt idx="90">
                  <c:v>2.9774411513089998</c:v>
                </c:pt>
                <c:pt idx="91">
                  <c:v>2.934466333984</c:v>
                </c:pt>
                <c:pt idx="92">
                  <c:v>3.0904785468889999</c:v>
                </c:pt>
                <c:pt idx="93">
                  <c:v>3.1593937891029999</c:v>
                </c:pt>
                <c:pt idx="94">
                  <c:v>3.2486184701240002</c:v>
                </c:pt>
                <c:pt idx="95">
                  <c:v>3.3626648985009999</c:v>
                </c:pt>
                <c:pt idx="96">
                  <c:v>3.3515560736330001</c:v>
                </c:pt>
                <c:pt idx="97">
                  <c:v>3.3719474928099999</c:v>
                </c:pt>
                <c:pt idx="98">
                  <c:v>3.573884819881</c:v>
                </c:pt>
                <c:pt idx="99">
                  <c:v>3.7663898650080001</c:v>
                </c:pt>
                <c:pt idx="100">
                  <c:v>3.80067493502</c:v>
                </c:pt>
                <c:pt idx="101">
                  <c:v>3.8117695421339999</c:v>
                </c:pt>
                <c:pt idx="102">
                  <c:v>3.6730127401799999</c:v>
                </c:pt>
                <c:pt idx="103">
                  <c:v>3.7571644446620001</c:v>
                </c:pt>
                <c:pt idx="104">
                  <c:v>4.3096511407250002</c:v>
                </c:pt>
                <c:pt idx="105">
                  <c:v>4.8625584418949996</c:v>
                </c:pt>
                <c:pt idx="106">
                  <c:v>5.3171535669930003</c:v>
                </c:pt>
                <c:pt idx="107">
                  <c:v>5.4479285788269998</c:v>
                </c:pt>
                <c:pt idx="108">
                  <c:v>5.8715836737289999</c:v>
                </c:pt>
                <c:pt idx="109">
                  <c:v>5.8568675762950004</c:v>
                </c:pt>
                <c:pt idx="110">
                  <c:v>5.7282227434869997</c:v>
                </c:pt>
                <c:pt idx="111">
                  <c:v>5.6293671571030002</c:v>
                </c:pt>
                <c:pt idx="112">
                  <c:v>5.4390478115959997</c:v>
                </c:pt>
                <c:pt idx="113">
                  <c:v>5.3326684312379999</c:v>
                </c:pt>
                <c:pt idx="114">
                  <c:v>5.6489295159679997</c:v>
                </c:pt>
                <c:pt idx="115">
                  <c:v>5.6199997890519997</c:v>
                </c:pt>
                <c:pt idx="116">
                  <c:v>5.1714594687649997</c:v>
                </c:pt>
                <c:pt idx="117">
                  <c:v>4.526110964661</c:v>
                </c:pt>
                <c:pt idx="118">
                  <c:v>4.0399009771539998</c:v>
                </c:pt>
                <c:pt idx="119">
                  <c:v>3.8969101719529999</c:v>
                </c:pt>
                <c:pt idx="120">
                  <c:v>3.5223980349619999</c:v>
                </c:pt>
                <c:pt idx="121">
                  <c:v>3.3637666875200001</c:v>
                </c:pt>
                <c:pt idx="122">
                  <c:v>3.5483816052830002</c:v>
                </c:pt>
                <c:pt idx="123">
                  <c:v>3.3516255099740002</c:v>
                </c:pt>
                <c:pt idx="124">
                  <c:v>3.2391357071329998</c:v>
                </c:pt>
                <c:pt idx="125">
                  <c:v>3.2415955371130001</c:v>
                </c:pt>
                <c:pt idx="126">
                  <c:v>3.1306179699749999</c:v>
                </c:pt>
                <c:pt idx="127">
                  <c:v>3.1835438824439999</c:v>
                </c:pt>
                <c:pt idx="128">
                  <c:v>3.0320215317239998</c:v>
                </c:pt>
                <c:pt idx="129">
                  <c:v>2.9004490858979999</c:v>
                </c:pt>
              </c:numCache>
            </c:numRef>
          </c:val>
          <c:smooth val="0"/>
          <c:extLst>
            <c:ext xmlns:c16="http://schemas.microsoft.com/office/drawing/2014/chart" uri="{C3380CC4-5D6E-409C-BE32-E72D297353CC}">
              <c16:uniqueId val="{00000002-C804-4E60-A672-00425B84E269}"/>
            </c:ext>
          </c:extLst>
        </c:ser>
        <c:dLbls>
          <c:showLegendKey val="0"/>
          <c:showVal val="0"/>
          <c:showCatName val="0"/>
          <c:showSerName val="0"/>
          <c:showPercent val="0"/>
          <c:showBubbleSize val="0"/>
        </c:dLbls>
        <c:smooth val="0"/>
        <c:axId val="753723376"/>
        <c:axId val="753716848"/>
      </c:lineChart>
      <c:dateAx>
        <c:axId val="753723376"/>
        <c:scaling>
          <c:orientation val="minMax"/>
          <c:min val="40179"/>
        </c:scaling>
        <c:delete val="0"/>
        <c:axPos val="b"/>
        <c:numFmt formatCode="yyyy" sourceLinked="0"/>
        <c:majorTickMark val="out"/>
        <c:minorTickMark val="none"/>
        <c:tickLblPos val="low"/>
        <c:spPr>
          <a:noFill/>
          <a:ln w="9525" cap="flat" cmpd="sng" algn="ctr">
            <a:solidFill>
              <a:srgbClr val="182B47"/>
            </a:solidFill>
            <a:prstDash val="solid"/>
            <a:round/>
          </a:ln>
          <a:effectLst/>
        </c:spPr>
        <c:txPr>
          <a:bodyPr rot="-5400000" vert="horz"/>
          <a:lstStyle/>
          <a:p>
            <a:pPr>
              <a:defRPr/>
            </a:pPr>
            <a:endParaRPr lang="es-MX"/>
          </a:p>
        </c:txPr>
        <c:crossAx val="753716848"/>
        <c:crosses val="autoZero"/>
        <c:auto val="1"/>
        <c:lblOffset val="100"/>
        <c:baseTimeUnit val="months"/>
        <c:majorUnit val="1"/>
        <c:majorTimeUnit val="years"/>
      </c:dateAx>
      <c:valAx>
        <c:axId val="753716848"/>
        <c:scaling>
          <c:orientation val="minMax"/>
          <c:max val="9"/>
          <c:min val="-1"/>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rgbClr val="182B47"/>
            </a:solidFill>
          </a:ln>
          <a:effectLst/>
        </c:spPr>
        <c:txPr>
          <a:bodyPr rot="-60000000" vert="horz"/>
          <a:lstStyle/>
          <a:p>
            <a:pPr>
              <a:defRPr/>
            </a:pPr>
            <a:endParaRPr lang="es-MX"/>
          </a:p>
        </c:txPr>
        <c:crossAx val="753723376"/>
        <c:crosses val="max"/>
        <c:crossBetween val="between"/>
      </c:valAx>
      <c:spPr>
        <a:noFill/>
        <a:ln>
          <a:noFill/>
        </a:ln>
        <a:effectLst/>
      </c:spPr>
    </c:plotArea>
    <c:plotVisOnly val="1"/>
    <c:dispBlanksAs val="gap"/>
    <c:showDLblsOverMax val="0"/>
  </c:chart>
  <c:spPr>
    <a:noFill/>
    <a:ln>
      <a:noFill/>
    </a:ln>
    <a:effectLst/>
  </c:spPr>
  <c:txPr>
    <a:bodyPr/>
    <a:lstStyle/>
    <a:p>
      <a:pPr>
        <a:defRPr sz="1200">
          <a:solidFill>
            <a:srgbClr val="182B47"/>
          </a:solidFill>
        </a:defRPr>
      </a:pPr>
      <a:endParaRPr lang="es-MX"/>
    </a:p>
  </c:txPr>
  <c:externalData r:id="rId2">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4054982817869417E-2"/>
          <c:y val="2.1898473453150196E-2"/>
          <c:w val="0.91163784939253745"/>
          <c:h val="0.86034838694490545"/>
        </c:manualLayout>
      </c:layout>
      <c:lineChart>
        <c:grouping val="standard"/>
        <c:varyColors val="0"/>
        <c:ser>
          <c:idx val="0"/>
          <c:order val="0"/>
          <c:tx>
            <c:strRef>
              <c:f>ISC!$D$1</c:f>
              <c:strCache>
                <c:ptCount val="1"/>
                <c:pt idx="0">
                  <c:v>Inflación Subyacente</c:v>
                </c:pt>
              </c:strCache>
            </c:strRef>
          </c:tx>
          <c:spPr>
            <a:ln w="31750" cap="rnd">
              <a:solidFill>
                <a:srgbClr val="225BB0"/>
              </a:solidFill>
              <a:round/>
            </a:ln>
            <a:effectLst/>
          </c:spPr>
          <c:marker>
            <c:symbol val="none"/>
          </c:marker>
          <c:cat>
            <c:numRef>
              <c:f>ISC!$B$44:$B$4000</c:f>
              <c:numCache>
                <c:formatCode>mmm\-yy</c:formatCode>
                <c:ptCount val="3957"/>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pt idx="144">
                  <c:v>43466</c:v>
                </c:pt>
                <c:pt idx="145">
                  <c:v>43497</c:v>
                </c:pt>
              </c:numCache>
            </c:numRef>
          </c:cat>
          <c:val>
            <c:numRef>
              <c:f>ISC!$D$44:$D$4000</c:f>
              <c:numCache>
                <c:formatCode>0.00</c:formatCode>
                <c:ptCount val="3957"/>
                <c:pt idx="0">
                  <c:v>3.9001537345602109</c:v>
                </c:pt>
                <c:pt idx="1">
                  <c:v>3.9555920576594645</c:v>
                </c:pt>
                <c:pt idx="2">
                  <c:v>3.8501807508222643</c:v>
                </c:pt>
                <c:pt idx="3">
                  <c:v>3.6991724257809038</c:v>
                </c:pt>
                <c:pt idx="4">
                  <c:v>3.7639956850020178</c:v>
                </c:pt>
                <c:pt idx="5">
                  <c:v>3.7471083575806032</c:v>
                </c:pt>
                <c:pt idx="6">
                  <c:v>3.7938348861097997</c:v>
                </c:pt>
                <c:pt idx="7">
                  <c:v>3.8936806503715133</c:v>
                </c:pt>
                <c:pt idx="8">
                  <c:v>3.8226908054242599</c:v>
                </c:pt>
                <c:pt idx="9">
                  <c:v>3.9228009194124005</c:v>
                </c:pt>
                <c:pt idx="10">
                  <c:v>3.8863140339804909</c:v>
                </c:pt>
                <c:pt idx="11">
                  <c:v>3.8722925450191901</c:v>
                </c:pt>
                <c:pt idx="12">
                  <c:v>3.8407077861017229</c:v>
                </c:pt>
                <c:pt idx="13">
                  <c:v>3.8919507958677486</c:v>
                </c:pt>
                <c:pt idx="14">
                  <c:v>4.0917957443969648</c:v>
                </c:pt>
                <c:pt idx="15">
                  <c:v>4.2992981658109422</c:v>
                </c:pt>
                <c:pt idx="16">
                  <c:v>4.589722203807483</c:v>
                </c:pt>
                <c:pt idx="17">
                  <c:v>4.7815316867269768</c:v>
                </c:pt>
                <c:pt idx="18">
                  <c:v>4.8834917041260359</c:v>
                </c:pt>
                <c:pt idx="19">
                  <c:v>5.0324858445834764</c:v>
                </c:pt>
                <c:pt idx="20">
                  <c:v>5.1426592167849892</c:v>
                </c:pt>
                <c:pt idx="21">
                  <c:v>5.0992548168725795</c:v>
                </c:pt>
                <c:pt idx="22">
                  <c:v>5.3388532696856794</c:v>
                </c:pt>
                <c:pt idx="23">
                  <c:v>5.5373483348318873</c:v>
                </c:pt>
                <c:pt idx="24">
                  <c:v>5.5431460069059444</c:v>
                </c:pt>
                <c:pt idx="25">
                  <c:v>5.5802030882600135</c:v>
                </c:pt>
                <c:pt idx="26">
                  <c:v>5.6091570997378506</c:v>
                </c:pt>
                <c:pt idx="27">
                  <c:v>5.6407081675516162</c:v>
                </c:pt>
                <c:pt idx="28">
                  <c:v>5.3485380264400106</c:v>
                </c:pt>
                <c:pt idx="29">
                  <c:v>5.1203155630264279</c:v>
                </c:pt>
                <c:pt idx="30">
                  <c:v>5.0207237375483817</c:v>
                </c:pt>
                <c:pt idx="31">
                  <c:v>4.7496128097131258</c:v>
                </c:pt>
                <c:pt idx="32">
                  <c:v>4.5534571558228256</c:v>
                </c:pt>
                <c:pt idx="33">
                  <c:v>4.5917329712859782</c:v>
                </c:pt>
                <c:pt idx="34">
                  <c:v>4.267436973172007</c:v>
                </c:pt>
                <c:pt idx="35">
                  <c:v>4.1573379210083248</c:v>
                </c:pt>
                <c:pt idx="36">
                  <c:v>4.4811105482122651</c:v>
                </c:pt>
                <c:pt idx="37">
                  <c:v>4.4269861230299998</c:v>
                </c:pt>
                <c:pt idx="38">
                  <c:v>4.2563302796774654</c:v>
                </c:pt>
                <c:pt idx="39">
                  <c:v>3.9288406943630365</c:v>
                </c:pt>
                <c:pt idx="40">
                  <c:v>3.9643925862747253</c:v>
                </c:pt>
                <c:pt idx="41">
                  <c:v>3.8458099624696032</c:v>
                </c:pt>
                <c:pt idx="42">
                  <c:v>3.7445169596922994</c:v>
                </c:pt>
                <c:pt idx="43">
                  <c:v>3.6854904230127148</c:v>
                </c:pt>
                <c:pt idx="44">
                  <c:v>3.6509433967811566</c:v>
                </c:pt>
                <c:pt idx="45">
                  <c:v>3.5147599987418476</c:v>
                </c:pt>
                <c:pt idx="46">
                  <c:v>3.6111033428522847</c:v>
                </c:pt>
                <c:pt idx="47">
                  <c:v>3.5765316229308008</c:v>
                </c:pt>
                <c:pt idx="48">
                  <c:v>3.2740271032060635</c:v>
                </c:pt>
                <c:pt idx="49">
                  <c:v>3.2630675883391373</c:v>
                </c:pt>
                <c:pt idx="50">
                  <c:v>3.209121775805051</c:v>
                </c:pt>
                <c:pt idx="51">
                  <c:v>3.175770332435965</c:v>
                </c:pt>
                <c:pt idx="52">
                  <c:v>3.1190194229891781</c:v>
                </c:pt>
                <c:pt idx="53">
                  <c:v>3.1764990231993324</c:v>
                </c:pt>
                <c:pt idx="54">
                  <c:v>3.193274408947449</c:v>
                </c:pt>
                <c:pt idx="55">
                  <c:v>3.2169767950597912</c:v>
                </c:pt>
                <c:pt idx="56">
                  <c:v>3.1183055023675958</c:v>
                </c:pt>
                <c:pt idx="57">
                  <c:v>3.1883275389076311</c:v>
                </c:pt>
                <c:pt idx="58">
                  <c:v>3.2765420338781706</c:v>
                </c:pt>
                <c:pt idx="59">
                  <c:v>3.3530622204483285</c:v>
                </c:pt>
                <c:pt idx="60">
                  <c:v>3.3436930809268537</c:v>
                </c:pt>
                <c:pt idx="61">
                  <c:v>3.3671046021780091</c:v>
                </c:pt>
                <c:pt idx="62">
                  <c:v>3.3113498039227371</c:v>
                </c:pt>
                <c:pt idx="63">
                  <c:v>3.3889839670201654</c:v>
                </c:pt>
                <c:pt idx="64">
                  <c:v>3.4793422084359098</c:v>
                </c:pt>
                <c:pt idx="65">
                  <c:v>3.5024590654229661</c:v>
                </c:pt>
                <c:pt idx="66">
                  <c:v>3.5920821039861912</c:v>
                </c:pt>
                <c:pt idx="67">
                  <c:v>3.7002444070869362</c:v>
                </c:pt>
                <c:pt idx="68">
                  <c:v>3.6082675568587592</c:v>
                </c:pt>
                <c:pt idx="69">
                  <c:v>3.5757597306912268</c:v>
                </c:pt>
                <c:pt idx="70">
                  <c:v>3.2959752573821781</c:v>
                </c:pt>
                <c:pt idx="71">
                  <c:v>2.9001250674727941</c:v>
                </c:pt>
                <c:pt idx="72">
                  <c:v>2.8758972112390806</c:v>
                </c:pt>
                <c:pt idx="73">
                  <c:v>2.9616309791473361</c:v>
                </c:pt>
                <c:pt idx="74">
                  <c:v>3.0196390513881863</c:v>
                </c:pt>
                <c:pt idx="75">
                  <c:v>2.9470356969380958</c:v>
                </c:pt>
                <c:pt idx="76">
                  <c:v>2.877045105571677</c:v>
                </c:pt>
                <c:pt idx="77">
                  <c:v>2.7872047408431198</c:v>
                </c:pt>
                <c:pt idx="78">
                  <c:v>2.5028703370876366</c:v>
                </c:pt>
                <c:pt idx="79">
                  <c:v>2.3658177804721032</c:v>
                </c:pt>
                <c:pt idx="80">
                  <c:v>2.5159207176302609</c:v>
                </c:pt>
                <c:pt idx="81">
                  <c:v>2.4794464775631648</c:v>
                </c:pt>
                <c:pt idx="82">
                  <c:v>2.5649870805355919</c:v>
                </c:pt>
                <c:pt idx="83">
                  <c:v>2.7768966976377261</c:v>
                </c:pt>
                <c:pt idx="84">
                  <c:v>3.2149549463724112</c:v>
                </c:pt>
                <c:pt idx="85">
                  <c:v>2.9815992803587061</c:v>
                </c:pt>
                <c:pt idx="86">
                  <c:v>2.8932252163082857</c:v>
                </c:pt>
                <c:pt idx="87">
                  <c:v>3.1101473946244056</c:v>
                </c:pt>
                <c:pt idx="88">
                  <c:v>3.0035274507757488</c:v>
                </c:pt>
                <c:pt idx="89">
                  <c:v>3.090089738222868</c:v>
                </c:pt>
                <c:pt idx="90">
                  <c:v>3.2487794255957927</c:v>
                </c:pt>
                <c:pt idx="91">
                  <c:v>3.3745783859321876</c:v>
                </c:pt>
                <c:pt idx="92">
                  <c:v>3.3426914882561292</c:v>
                </c:pt>
                <c:pt idx="93">
                  <c:v>3.3163350058599659</c:v>
                </c:pt>
                <c:pt idx="94">
                  <c:v>3.3433053168903069</c:v>
                </c:pt>
                <c:pt idx="95">
                  <c:v>3.2448177346399056</c:v>
                </c:pt>
                <c:pt idx="96">
                  <c:v>2.3383998327657363</c:v>
                </c:pt>
                <c:pt idx="97">
                  <c:v>2.3979106641053258</c:v>
                </c:pt>
                <c:pt idx="98">
                  <c:v>2.4463932612693573</c:v>
                </c:pt>
                <c:pt idx="99">
                  <c:v>2.3081554852986765</c:v>
                </c:pt>
                <c:pt idx="100">
                  <c:v>2.3305900684862251</c:v>
                </c:pt>
                <c:pt idx="101">
                  <c:v>2.3269537481242337</c:v>
                </c:pt>
                <c:pt idx="102">
                  <c:v>2.3112445832251045</c:v>
                </c:pt>
                <c:pt idx="103">
                  <c:v>2.2994746549221565</c:v>
                </c:pt>
                <c:pt idx="104">
                  <c:v>2.3789168680112285</c:v>
                </c:pt>
                <c:pt idx="105">
                  <c:v>2.4656820691800676</c:v>
                </c:pt>
                <c:pt idx="106">
                  <c:v>2.3365787531201399</c:v>
                </c:pt>
                <c:pt idx="107">
                  <c:v>2.4119558744004017</c:v>
                </c:pt>
                <c:pt idx="108">
                  <c:v>2.6434226555473903</c:v>
                </c:pt>
                <c:pt idx="109">
                  <c:v>2.6623814836084723</c:v>
                </c:pt>
                <c:pt idx="110">
                  <c:v>2.7606484668577145</c:v>
                </c:pt>
                <c:pt idx="111">
                  <c:v>2.8271653975880162</c:v>
                </c:pt>
                <c:pt idx="112">
                  <c:v>2.9277923611219836</c:v>
                </c:pt>
                <c:pt idx="113">
                  <c:v>2.974435357462927</c:v>
                </c:pt>
                <c:pt idx="114">
                  <c:v>2.9725376004903357</c:v>
                </c:pt>
                <c:pt idx="115">
                  <c:v>2.9609191830223378</c:v>
                </c:pt>
                <c:pt idx="116">
                  <c:v>3.069058708675017</c:v>
                </c:pt>
                <c:pt idx="117">
                  <c:v>3.098004938258955</c:v>
                </c:pt>
                <c:pt idx="118">
                  <c:v>3.2930623557082646</c:v>
                </c:pt>
                <c:pt idx="119">
                  <c:v>3.4373659982048226</c:v>
                </c:pt>
                <c:pt idx="120">
                  <c:v>3.8357376467426532</c:v>
                </c:pt>
                <c:pt idx="121">
                  <c:v>4.255504647467732</c:v>
                </c:pt>
                <c:pt idx="122">
                  <c:v>4.4783374612475084</c:v>
                </c:pt>
                <c:pt idx="123">
                  <c:v>4.7173262046135198</c:v>
                </c:pt>
                <c:pt idx="124">
                  <c:v>4.7815776448548704</c:v>
                </c:pt>
                <c:pt idx="125">
                  <c:v>4.8338438131124528</c:v>
                </c:pt>
                <c:pt idx="126">
                  <c:v>4.9355168413809496</c:v>
                </c:pt>
                <c:pt idx="127">
                  <c:v>5.0029580594435705</c:v>
                </c:pt>
                <c:pt idx="128">
                  <c:v>4.8001484368885459</c:v>
                </c:pt>
                <c:pt idx="129">
                  <c:v>4.7718024040299296</c:v>
                </c:pt>
                <c:pt idx="130">
                  <c:v>4.897103425344346</c:v>
                </c:pt>
                <c:pt idx="131">
                  <c:v>4.8687783623937433</c:v>
                </c:pt>
                <c:pt idx="132">
                  <c:v>4.5610867697939135</c:v>
                </c:pt>
                <c:pt idx="133">
                  <c:v>4.2746628168659706</c:v>
                </c:pt>
                <c:pt idx="134">
                  <c:v>4.0228686864556238</c:v>
                </c:pt>
                <c:pt idx="135">
                  <c:v>3.7095644217589125</c:v>
                </c:pt>
                <c:pt idx="136">
                  <c:v>3.6906558377429519</c:v>
                </c:pt>
                <c:pt idx="137">
                  <c:v>3.6152923643525696</c:v>
                </c:pt>
                <c:pt idx="138">
                  <c:v>3.6349156535819134</c:v>
                </c:pt>
                <c:pt idx="139">
                  <c:v>3.6268947225947841</c:v>
                </c:pt>
                <c:pt idx="140">
                  <c:v>3.6697723796818309</c:v>
                </c:pt>
                <c:pt idx="141">
                  <c:v>3.7294081491737074</c:v>
                </c:pt>
                <c:pt idx="142">
                  <c:v>3.6336719347744406</c:v>
                </c:pt>
                <c:pt idx="143">
                  <c:v>3.6830818112944428</c:v>
                </c:pt>
                <c:pt idx="144">
                  <c:v>3.5956327388390434</c:v>
                </c:pt>
                <c:pt idx="145" formatCode="General">
                  <c:v>3.54</c:v>
                </c:pt>
              </c:numCache>
            </c:numRef>
          </c:val>
          <c:smooth val="0"/>
          <c:extLst>
            <c:ext xmlns:c16="http://schemas.microsoft.com/office/drawing/2014/chart" uri="{C3380CC4-5D6E-409C-BE32-E72D297353CC}">
              <c16:uniqueId val="{00000000-A5C1-4747-9BF8-FB0E69013EB9}"/>
            </c:ext>
          </c:extLst>
        </c:ser>
        <c:ser>
          <c:idx val="1"/>
          <c:order val="1"/>
          <c:tx>
            <c:strRef>
              <c:f>ISC!$C$1</c:f>
              <c:strCache>
                <c:ptCount val="1"/>
                <c:pt idx="0">
                  <c:v>Inflación Subyacente Supercore</c:v>
                </c:pt>
              </c:strCache>
            </c:strRef>
          </c:tx>
          <c:spPr>
            <a:ln w="31750" cap="rnd">
              <a:solidFill>
                <a:srgbClr val="FF7800"/>
              </a:solidFill>
              <a:round/>
            </a:ln>
            <a:effectLst/>
          </c:spPr>
          <c:marker>
            <c:symbol val="none"/>
          </c:marker>
          <c:cat>
            <c:numRef>
              <c:f>ISC!$B$44:$B$4000</c:f>
              <c:numCache>
                <c:formatCode>mmm\-yy</c:formatCode>
                <c:ptCount val="3957"/>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pt idx="144">
                  <c:v>43466</c:v>
                </c:pt>
                <c:pt idx="145">
                  <c:v>43497</c:v>
                </c:pt>
              </c:numCache>
            </c:numRef>
          </c:cat>
          <c:val>
            <c:numRef>
              <c:f>ISC!$C$44:$C$4000</c:f>
              <c:numCache>
                <c:formatCode>0.00</c:formatCode>
                <c:ptCount val="3957"/>
                <c:pt idx="0">
                  <c:v>3.9200687197882207</c:v>
                </c:pt>
                <c:pt idx="1">
                  <c:v>3.9611391111889316</c:v>
                </c:pt>
                <c:pt idx="2">
                  <c:v>3.9145229044994587</c:v>
                </c:pt>
                <c:pt idx="3">
                  <c:v>3.5493375736113646</c:v>
                </c:pt>
                <c:pt idx="4">
                  <c:v>3.6086365753767766</c:v>
                </c:pt>
                <c:pt idx="5">
                  <c:v>3.57583943857348</c:v>
                </c:pt>
                <c:pt idx="6">
                  <c:v>3.6750480343416032</c:v>
                </c:pt>
                <c:pt idx="7">
                  <c:v>3.9003718774763172</c:v>
                </c:pt>
                <c:pt idx="8">
                  <c:v>4.1833021553623766</c:v>
                </c:pt>
                <c:pt idx="9">
                  <c:v>4.3465714298455786</c:v>
                </c:pt>
                <c:pt idx="10">
                  <c:v>4.2916389361408678</c:v>
                </c:pt>
                <c:pt idx="11">
                  <c:v>4.4537827518613593</c:v>
                </c:pt>
                <c:pt idx="12">
                  <c:v>4.6034832870140958</c:v>
                </c:pt>
                <c:pt idx="13">
                  <c:v>4.7243585679433906</c:v>
                </c:pt>
                <c:pt idx="14">
                  <c:v>4.9461848042690635</c:v>
                </c:pt>
                <c:pt idx="15">
                  <c:v>5.2881739841760309</c:v>
                </c:pt>
                <c:pt idx="16">
                  <c:v>5.8482707200471094</c:v>
                </c:pt>
                <c:pt idx="17">
                  <c:v>6.0831781023344291</c:v>
                </c:pt>
                <c:pt idx="18">
                  <c:v>6.2042073811800611</c:v>
                </c:pt>
                <c:pt idx="19">
                  <c:v>6.2958775366707247</c:v>
                </c:pt>
                <c:pt idx="20">
                  <c:v>6.2018076779091968</c:v>
                </c:pt>
                <c:pt idx="21">
                  <c:v>6.1887732779164129</c:v>
                </c:pt>
                <c:pt idx="22">
                  <c:v>6.4194820075791732</c:v>
                </c:pt>
                <c:pt idx="23">
                  <c:v>6.4333371886160649</c:v>
                </c:pt>
                <c:pt idx="24">
                  <c:v>6.3629528082605002</c:v>
                </c:pt>
                <c:pt idx="25">
                  <c:v>6.3909713932192833</c:v>
                </c:pt>
                <c:pt idx="26">
                  <c:v>6.1800421824645344</c:v>
                </c:pt>
                <c:pt idx="27">
                  <c:v>5.8229508184669321</c:v>
                </c:pt>
                <c:pt idx="28">
                  <c:v>5.0521820263271326</c:v>
                </c:pt>
                <c:pt idx="29">
                  <c:v>4.5052680101132019</c:v>
                </c:pt>
                <c:pt idx="30">
                  <c:v>4.1216859579898539</c:v>
                </c:pt>
                <c:pt idx="31">
                  <c:v>3.8074806289434884</c:v>
                </c:pt>
                <c:pt idx="32">
                  <c:v>3.4761792772052407</c:v>
                </c:pt>
                <c:pt idx="33">
                  <c:v>3.1899565706676816</c:v>
                </c:pt>
                <c:pt idx="34">
                  <c:v>2.7585995264702374</c:v>
                </c:pt>
                <c:pt idx="35">
                  <c:v>2.6434967889977421</c:v>
                </c:pt>
                <c:pt idx="36">
                  <c:v>2.6270837673748826</c:v>
                </c:pt>
                <c:pt idx="37">
                  <c:v>2.4063392377564674</c:v>
                </c:pt>
                <c:pt idx="38">
                  <c:v>2.3151267166834359</c:v>
                </c:pt>
                <c:pt idx="39">
                  <c:v>2.0347395224108782</c:v>
                </c:pt>
                <c:pt idx="40">
                  <c:v>2.1943887667823136</c:v>
                </c:pt>
                <c:pt idx="41">
                  <c:v>2.2559332372050256</c:v>
                </c:pt>
                <c:pt idx="42">
                  <c:v>2.3398153470240763</c:v>
                </c:pt>
                <c:pt idx="43">
                  <c:v>2.2869322752010302</c:v>
                </c:pt>
                <c:pt idx="44">
                  <c:v>2.2193931834355007</c:v>
                </c:pt>
                <c:pt idx="45">
                  <c:v>2.2889608737063436</c:v>
                </c:pt>
                <c:pt idx="46">
                  <c:v>2.3980145911440722</c:v>
                </c:pt>
                <c:pt idx="47">
                  <c:v>2.3775155212332897</c:v>
                </c:pt>
                <c:pt idx="48">
                  <c:v>2.3621424133232107</c:v>
                </c:pt>
                <c:pt idx="49">
                  <c:v>2.3287991204216723</c:v>
                </c:pt>
                <c:pt idx="50">
                  <c:v>2.2503145662553878</c:v>
                </c:pt>
                <c:pt idx="51">
                  <c:v>2.6315020335153476</c:v>
                </c:pt>
                <c:pt idx="52">
                  <c:v>2.580389556516888</c:v>
                </c:pt>
                <c:pt idx="53">
                  <c:v>2.6200207466490695</c:v>
                </c:pt>
                <c:pt idx="54">
                  <c:v>2.5721473616469543</c:v>
                </c:pt>
                <c:pt idx="55">
                  <c:v>2.5991233484669367</c:v>
                </c:pt>
                <c:pt idx="56">
                  <c:v>2.7424709365570838</c:v>
                </c:pt>
                <c:pt idx="57">
                  <c:v>2.7995144794251252</c:v>
                </c:pt>
                <c:pt idx="58">
                  <c:v>2.8772581001372455</c:v>
                </c:pt>
                <c:pt idx="59">
                  <c:v>3.0004186297648778</c:v>
                </c:pt>
                <c:pt idx="60">
                  <c:v>3.0616207430356486</c:v>
                </c:pt>
                <c:pt idx="61">
                  <c:v>3.1389811638172298</c:v>
                </c:pt>
                <c:pt idx="62">
                  <c:v>3.1798374581623099</c:v>
                </c:pt>
                <c:pt idx="63">
                  <c:v>3.0367607065391593</c:v>
                </c:pt>
                <c:pt idx="64">
                  <c:v>3.1229387393130184</c:v>
                </c:pt>
                <c:pt idx="65">
                  <c:v>3.2480150728930792</c:v>
                </c:pt>
                <c:pt idx="66">
                  <c:v>3.3554391908978132</c:v>
                </c:pt>
                <c:pt idx="67">
                  <c:v>3.4361467669515169</c:v>
                </c:pt>
                <c:pt idx="68">
                  <c:v>3.4940026386745902</c:v>
                </c:pt>
                <c:pt idx="69">
                  <c:v>3.562697275700704</c:v>
                </c:pt>
                <c:pt idx="70">
                  <c:v>3.6919513066936216</c:v>
                </c:pt>
                <c:pt idx="71">
                  <c:v>3.5686986050697151</c:v>
                </c:pt>
                <c:pt idx="72">
                  <c:v>3.4721939631673746</c:v>
                </c:pt>
                <c:pt idx="73">
                  <c:v>3.3343148327302692</c:v>
                </c:pt>
                <c:pt idx="74">
                  <c:v>3.3125618887867829</c:v>
                </c:pt>
                <c:pt idx="75">
                  <c:v>3.1904403087379767</c:v>
                </c:pt>
                <c:pt idx="76">
                  <c:v>3.2491118427028516</c:v>
                </c:pt>
                <c:pt idx="77">
                  <c:v>3.1665868376149979</c:v>
                </c:pt>
                <c:pt idx="78">
                  <c:v>2.9950497859787579</c:v>
                </c:pt>
                <c:pt idx="79">
                  <c:v>3.0534301664552554</c:v>
                </c:pt>
                <c:pt idx="80">
                  <c:v>2.9673933730949877</c:v>
                </c:pt>
                <c:pt idx="81">
                  <c:v>2.8652685724308218</c:v>
                </c:pt>
                <c:pt idx="82">
                  <c:v>2.6324334327213164</c:v>
                </c:pt>
                <c:pt idx="83">
                  <c:v>2.6107702354475517</c:v>
                </c:pt>
                <c:pt idx="84">
                  <c:v>2.6106863562687228</c:v>
                </c:pt>
                <c:pt idx="85">
                  <c:v>2.6164813015961363</c:v>
                </c:pt>
                <c:pt idx="86">
                  <c:v>2.4344195716188959</c:v>
                </c:pt>
                <c:pt idx="87">
                  <c:v>2.7852163374352901</c:v>
                </c:pt>
                <c:pt idx="88">
                  <c:v>2.6640184644250802</c:v>
                </c:pt>
                <c:pt idx="89">
                  <c:v>2.6049228354863558</c:v>
                </c:pt>
                <c:pt idx="90">
                  <c:v>2.6232003406511661</c:v>
                </c:pt>
                <c:pt idx="91">
                  <c:v>2.5818857922105507</c:v>
                </c:pt>
                <c:pt idx="92">
                  <c:v>2.6081398079468268</c:v>
                </c:pt>
                <c:pt idx="93">
                  <c:v>2.6218340087046204</c:v>
                </c:pt>
                <c:pt idx="94">
                  <c:v>2.7005980936652532</c:v>
                </c:pt>
                <c:pt idx="95">
                  <c:v>2.6829770062080445</c:v>
                </c:pt>
                <c:pt idx="96">
                  <c:v>2.5660955333685198</c:v>
                </c:pt>
                <c:pt idx="97">
                  <c:v>2.5804339275179116</c:v>
                </c:pt>
                <c:pt idx="98">
                  <c:v>2.7464622192995192</c:v>
                </c:pt>
                <c:pt idx="99">
                  <c:v>2.4592216354184031</c:v>
                </c:pt>
                <c:pt idx="100">
                  <c:v>2.4863814267883568</c:v>
                </c:pt>
                <c:pt idx="101">
                  <c:v>2.4863574776652348</c:v>
                </c:pt>
                <c:pt idx="102">
                  <c:v>2.5538954195023411</c:v>
                </c:pt>
                <c:pt idx="103">
                  <c:v>2.5164088049332651</c:v>
                </c:pt>
                <c:pt idx="104">
                  <c:v>2.5307403958933858</c:v>
                </c:pt>
                <c:pt idx="105">
                  <c:v>2.5559214126673999</c:v>
                </c:pt>
                <c:pt idx="106">
                  <c:v>2.6044972259728367</c:v>
                </c:pt>
                <c:pt idx="107">
                  <c:v>2.6074897223500137</c:v>
                </c:pt>
                <c:pt idx="108">
                  <c:v>2.6410153147864275</c:v>
                </c:pt>
                <c:pt idx="109">
                  <c:v>2.7179875939235743</c:v>
                </c:pt>
                <c:pt idx="110">
                  <c:v>2.8163710370723316</c:v>
                </c:pt>
                <c:pt idx="111">
                  <c:v>2.8040176893707471</c:v>
                </c:pt>
                <c:pt idx="112">
                  <c:v>2.9199713409373196</c:v>
                </c:pt>
                <c:pt idx="113">
                  <c:v>3.0022998499818083</c:v>
                </c:pt>
                <c:pt idx="114">
                  <c:v>3.0295677100461273</c:v>
                </c:pt>
                <c:pt idx="115">
                  <c:v>2.9511995927934747</c:v>
                </c:pt>
                <c:pt idx="116">
                  <c:v>3.0254364677786305</c:v>
                </c:pt>
                <c:pt idx="117">
                  <c:v>3.0125415420749424</c:v>
                </c:pt>
                <c:pt idx="118">
                  <c:v>3.0896632398151431</c:v>
                </c:pt>
                <c:pt idx="119">
                  <c:v>3.233072543406291</c:v>
                </c:pt>
                <c:pt idx="120">
                  <c:v>3.4412823122638838</c:v>
                </c:pt>
                <c:pt idx="121">
                  <c:v>3.6393982640622173</c:v>
                </c:pt>
                <c:pt idx="122">
                  <c:v>3.7776887869291476</c:v>
                </c:pt>
                <c:pt idx="123">
                  <c:v>4.1967568606700354</c:v>
                </c:pt>
                <c:pt idx="124">
                  <c:v>4.0954254730179498</c:v>
                </c:pt>
                <c:pt idx="125">
                  <c:v>4.1414422260882047</c:v>
                </c:pt>
                <c:pt idx="126">
                  <c:v>4.2326707207386534</c:v>
                </c:pt>
                <c:pt idx="127">
                  <c:v>4.3847007729536349</c:v>
                </c:pt>
                <c:pt idx="128">
                  <c:v>4.3034171691205954</c:v>
                </c:pt>
                <c:pt idx="129">
                  <c:v>4.2508733014191975</c:v>
                </c:pt>
                <c:pt idx="130">
                  <c:v>4.2452926640768611</c:v>
                </c:pt>
                <c:pt idx="131">
                  <c:v>4.1343980024177753</c:v>
                </c:pt>
                <c:pt idx="132">
                  <c:v>3.9989632000516124</c:v>
                </c:pt>
                <c:pt idx="133">
                  <c:v>3.8494003359486051</c:v>
                </c:pt>
                <c:pt idx="134">
                  <c:v>3.7167459192418306</c:v>
                </c:pt>
                <c:pt idx="135">
                  <c:v>3.2934703065174489</c:v>
                </c:pt>
                <c:pt idx="136">
                  <c:v>3.4979755805456989</c:v>
                </c:pt>
                <c:pt idx="137">
                  <c:v>3.4980452241724294</c:v>
                </c:pt>
                <c:pt idx="138">
                  <c:v>3.414551767495638</c:v>
                </c:pt>
                <c:pt idx="139">
                  <c:v>3.4651011516014165</c:v>
                </c:pt>
                <c:pt idx="140">
                  <c:v>3.5009415820387915</c:v>
                </c:pt>
                <c:pt idx="141">
                  <c:v>3.5714865270913805</c:v>
                </c:pt>
                <c:pt idx="142">
                  <c:v>3.5250346569727071</c:v>
                </c:pt>
                <c:pt idx="143">
                  <c:v>3.6200815657193317</c:v>
                </c:pt>
                <c:pt idx="144">
                  <c:v>3.5208298800780682</c:v>
                </c:pt>
                <c:pt idx="145" formatCode="General">
                  <c:v>3.54</c:v>
                </c:pt>
              </c:numCache>
            </c:numRef>
          </c:val>
          <c:smooth val="0"/>
          <c:extLst>
            <c:ext xmlns:c16="http://schemas.microsoft.com/office/drawing/2014/chart" uri="{C3380CC4-5D6E-409C-BE32-E72D297353CC}">
              <c16:uniqueId val="{00000001-A5C1-4747-9BF8-FB0E69013EB9}"/>
            </c:ext>
          </c:extLst>
        </c:ser>
        <c:dLbls>
          <c:showLegendKey val="0"/>
          <c:showVal val="0"/>
          <c:showCatName val="0"/>
          <c:showSerName val="0"/>
          <c:showPercent val="0"/>
          <c:showBubbleSize val="0"/>
        </c:dLbls>
        <c:smooth val="0"/>
        <c:axId val="753713584"/>
        <c:axId val="753713040"/>
      </c:lineChart>
      <c:dateAx>
        <c:axId val="753713584"/>
        <c:scaling>
          <c:orientation val="minMax"/>
        </c:scaling>
        <c:delete val="0"/>
        <c:axPos val="b"/>
        <c:numFmt formatCode="yyyy" sourceLinked="0"/>
        <c:majorTickMark val="out"/>
        <c:minorTickMark val="none"/>
        <c:tickLblPos val="nextTo"/>
        <c:spPr>
          <a:noFill/>
          <a:ln w="9525" cap="flat" cmpd="sng" algn="ctr">
            <a:solidFill>
              <a:srgbClr val="182B47"/>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Arial" panose="020B0604020202020204" pitchFamily="34" charset="0"/>
              </a:defRPr>
            </a:pPr>
            <a:endParaRPr lang="es-MX"/>
          </a:p>
        </c:txPr>
        <c:crossAx val="753713040"/>
        <c:crossesAt val="0"/>
        <c:auto val="1"/>
        <c:lblOffset val="100"/>
        <c:baseTimeUnit val="months"/>
        <c:majorUnit val="12"/>
        <c:minorUnit val="12"/>
      </c:dateAx>
      <c:valAx>
        <c:axId val="753713040"/>
        <c:scaling>
          <c:orientation val="minMax"/>
          <c:max val="8"/>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rgbClr val="182B47"/>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Arial" panose="020B0604020202020204" pitchFamily="34" charset="0"/>
              </a:defRPr>
            </a:pPr>
            <a:endParaRPr lang="es-MX"/>
          </a:p>
        </c:txPr>
        <c:crossAx val="753713584"/>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sz="1200">
          <a:solidFill>
            <a:sysClr val="windowText" lastClr="000000"/>
          </a:solidFill>
          <a:latin typeface="+mn-lt"/>
        </a:defRPr>
      </a:pPr>
      <a:endParaRPr lang="es-MX"/>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745704467353952E-2"/>
          <c:y val="3.6730148427758895E-2"/>
          <c:w val="0.9093181264713045"/>
          <c:h val="0.86267602666803311"/>
        </c:manualLayout>
      </c:layout>
      <c:lineChart>
        <c:grouping val="standard"/>
        <c:varyColors val="0"/>
        <c:ser>
          <c:idx val="0"/>
          <c:order val="0"/>
          <c:tx>
            <c:strRef>
              <c:f>'Subyacente Servicios'!$D$7</c:f>
              <c:strCache>
                <c:ptCount val="1"/>
                <c:pt idx="0">
                  <c:v>7</c:v>
                </c:pt>
              </c:strCache>
            </c:strRef>
          </c:tx>
          <c:cat>
            <c:numRef>
              <c:f>'Subyacente Servicios'!$C$8:$C$147</c:f>
              <c:numCache>
                <c:formatCode>mmm\-yy</c:formatCode>
                <c:ptCount val="140"/>
                <c:pt idx="0">
                  <c:v>39569</c:v>
                </c:pt>
                <c:pt idx="1">
                  <c:v>39600</c:v>
                </c:pt>
                <c:pt idx="2">
                  <c:v>39630</c:v>
                </c:pt>
                <c:pt idx="3">
                  <c:v>39661</c:v>
                </c:pt>
                <c:pt idx="4">
                  <c:v>39692</c:v>
                </c:pt>
                <c:pt idx="5">
                  <c:v>39722</c:v>
                </c:pt>
                <c:pt idx="6">
                  <c:v>39753</c:v>
                </c:pt>
                <c:pt idx="7">
                  <c:v>39783</c:v>
                </c:pt>
                <c:pt idx="8">
                  <c:v>39814</c:v>
                </c:pt>
                <c:pt idx="9">
                  <c:v>39845</c:v>
                </c:pt>
                <c:pt idx="10">
                  <c:v>39873</c:v>
                </c:pt>
                <c:pt idx="11">
                  <c:v>39904</c:v>
                </c:pt>
                <c:pt idx="12">
                  <c:v>39934</c:v>
                </c:pt>
                <c:pt idx="13">
                  <c:v>39965</c:v>
                </c:pt>
                <c:pt idx="14">
                  <c:v>39995</c:v>
                </c:pt>
                <c:pt idx="15">
                  <c:v>40026</c:v>
                </c:pt>
                <c:pt idx="16">
                  <c:v>40057</c:v>
                </c:pt>
                <c:pt idx="17">
                  <c:v>40087</c:v>
                </c:pt>
                <c:pt idx="18">
                  <c:v>40118</c:v>
                </c:pt>
                <c:pt idx="19">
                  <c:v>40148</c:v>
                </c:pt>
                <c:pt idx="20">
                  <c:v>40179</c:v>
                </c:pt>
                <c:pt idx="21">
                  <c:v>40210</c:v>
                </c:pt>
                <c:pt idx="22">
                  <c:v>40238</c:v>
                </c:pt>
                <c:pt idx="23">
                  <c:v>40269</c:v>
                </c:pt>
                <c:pt idx="24">
                  <c:v>40299</c:v>
                </c:pt>
                <c:pt idx="25">
                  <c:v>40330</c:v>
                </c:pt>
                <c:pt idx="26">
                  <c:v>40360</c:v>
                </c:pt>
                <c:pt idx="27">
                  <c:v>40391</c:v>
                </c:pt>
                <c:pt idx="28">
                  <c:v>40422</c:v>
                </c:pt>
                <c:pt idx="29">
                  <c:v>40452</c:v>
                </c:pt>
                <c:pt idx="30">
                  <c:v>40483</c:v>
                </c:pt>
                <c:pt idx="31">
                  <c:v>40513</c:v>
                </c:pt>
                <c:pt idx="32">
                  <c:v>40544</c:v>
                </c:pt>
                <c:pt idx="33">
                  <c:v>40575</c:v>
                </c:pt>
                <c:pt idx="34">
                  <c:v>40603</c:v>
                </c:pt>
                <c:pt idx="35">
                  <c:v>40634</c:v>
                </c:pt>
                <c:pt idx="36">
                  <c:v>40664</c:v>
                </c:pt>
                <c:pt idx="37">
                  <c:v>40695</c:v>
                </c:pt>
                <c:pt idx="38">
                  <c:v>40725</c:v>
                </c:pt>
                <c:pt idx="39">
                  <c:v>40756</c:v>
                </c:pt>
                <c:pt idx="40">
                  <c:v>40787</c:v>
                </c:pt>
                <c:pt idx="41">
                  <c:v>40817</c:v>
                </c:pt>
                <c:pt idx="42">
                  <c:v>40848</c:v>
                </c:pt>
                <c:pt idx="43">
                  <c:v>40878</c:v>
                </c:pt>
                <c:pt idx="44">
                  <c:v>40909</c:v>
                </c:pt>
                <c:pt idx="45">
                  <c:v>40940</c:v>
                </c:pt>
                <c:pt idx="46">
                  <c:v>40969</c:v>
                </c:pt>
                <c:pt idx="47">
                  <c:v>41000</c:v>
                </c:pt>
                <c:pt idx="48">
                  <c:v>41030</c:v>
                </c:pt>
                <c:pt idx="49">
                  <c:v>41061</c:v>
                </c:pt>
                <c:pt idx="50">
                  <c:v>41091</c:v>
                </c:pt>
                <c:pt idx="51">
                  <c:v>41122</c:v>
                </c:pt>
                <c:pt idx="52">
                  <c:v>41153</c:v>
                </c:pt>
                <c:pt idx="53">
                  <c:v>41183</c:v>
                </c:pt>
                <c:pt idx="54">
                  <c:v>41214</c:v>
                </c:pt>
                <c:pt idx="55">
                  <c:v>41244</c:v>
                </c:pt>
                <c:pt idx="56">
                  <c:v>41275</c:v>
                </c:pt>
                <c:pt idx="57">
                  <c:v>41306</c:v>
                </c:pt>
                <c:pt idx="58">
                  <c:v>41334</c:v>
                </c:pt>
                <c:pt idx="59">
                  <c:v>41365</c:v>
                </c:pt>
                <c:pt idx="60">
                  <c:v>41395</c:v>
                </c:pt>
                <c:pt idx="61">
                  <c:v>41426</c:v>
                </c:pt>
                <c:pt idx="62">
                  <c:v>41456</c:v>
                </c:pt>
                <c:pt idx="63">
                  <c:v>41487</c:v>
                </c:pt>
                <c:pt idx="64">
                  <c:v>41518</c:v>
                </c:pt>
                <c:pt idx="65">
                  <c:v>41548</c:v>
                </c:pt>
                <c:pt idx="66">
                  <c:v>41579</c:v>
                </c:pt>
                <c:pt idx="67">
                  <c:v>41609</c:v>
                </c:pt>
                <c:pt idx="68">
                  <c:v>41640</c:v>
                </c:pt>
                <c:pt idx="69">
                  <c:v>41671</c:v>
                </c:pt>
                <c:pt idx="70">
                  <c:v>41699</c:v>
                </c:pt>
                <c:pt idx="71">
                  <c:v>41730</c:v>
                </c:pt>
                <c:pt idx="72">
                  <c:v>41760</c:v>
                </c:pt>
                <c:pt idx="73">
                  <c:v>41791</c:v>
                </c:pt>
                <c:pt idx="74">
                  <c:v>41821</c:v>
                </c:pt>
                <c:pt idx="75">
                  <c:v>41852</c:v>
                </c:pt>
                <c:pt idx="76">
                  <c:v>41883</c:v>
                </c:pt>
                <c:pt idx="77">
                  <c:v>41913</c:v>
                </c:pt>
                <c:pt idx="78">
                  <c:v>41944</c:v>
                </c:pt>
                <c:pt idx="79">
                  <c:v>41974</c:v>
                </c:pt>
                <c:pt idx="80">
                  <c:v>42005</c:v>
                </c:pt>
                <c:pt idx="81">
                  <c:v>42036</c:v>
                </c:pt>
                <c:pt idx="82">
                  <c:v>42064</c:v>
                </c:pt>
                <c:pt idx="83">
                  <c:v>42095</c:v>
                </c:pt>
                <c:pt idx="84">
                  <c:v>42125</c:v>
                </c:pt>
                <c:pt idx="85">
                  <c:v>42156</c:v>
                </c:pt>
                <c:pt idx="86">
                  <c:v>42186</c:v>
                </c:pt>
                <c:pt idx="87">
                  <c:v>42217</c:v>
                </c:pt>
                <c:pt idx="88">
                  <c:v>42248</c:v>
                </c:pt>
                <c:pt idx="89">
                  <c:v>42278</c:v>
                </c:pt>
                <c:pt idx="90">
                  <c:v>42309</c:v>
                </c:pt>
                <c:pt idx="91">
                  <c:v>42339</c:v>
                </c:pt>
                <c:pt idx="92">
                  <c:v>42370</c:v>
                </c:pt>
                <c:pt idx="93">
                  <c:v>42401</c:v>
                </c:pt>
                <c:pt idx="94">
                  <c:v>42430</c:v>
                </c:pt>
                <c:pt idx="95">
                  <c:v>42461</c:v>
                </c:pt>
                <c:pt idx="96">
                  <c:v>42491</c:v>
                </c:pt>
                <c:pt idx="97">
                  <c:v>42522</c:v>
                </c:pt>
                <c:pt idx="98">
                  <c:v>42552</c:v>
                </c:pt>
                <c:pt idx="99">
                  <c:v>42583</c:v>
                </c:pt>
                <c:pt idx="100">
                  <c:v>42614</c:v>
                </c:pt>
                <c:pt idx="101">
                  <c:v>42644</c:v>
                </c:pt>
                <c:pt idx="102">
                  <c:v>42675</c:v>
                </c:pt>
                <c:pt idx="103">
                  <c:v>42705</c:v>
                </c:pt>
                <c:pt idx="104">
                  <c:v>42736</c:v>
                </c:pt>
                <c:pt idx="105">
                  <c:v>42767</c:v>
                </c:pt>
                <c:pt idx="106">
                  <c:v>42795</c:v>
                </c:pt>
                <c:pt idx="107">
                  <c:v>42826</c:v>
                </c:pt>
                <c:pt idx="108">
                  <c:v>42856</c:v>
                </c:pt>
                <c:pt idx="109">
                  <c:v>42887</c:v>
                </c:pt>
                <c:pt idx="110">
                  <c:v>42917</c:v>
                </c:pt>
                <c:pt idx="111">
                  <c:v>42948</c:v>
                </c:pt>
                <c:pt idx="112">
                  <c:v>42979</c:v>
                </c:pt>
                <c:pt idx="113">
                  <c:v>43009</c:v>
                </c:pt>
                <c:pt idx="114">
                  <c:v>43040</c:v>
                </c:pt>
                <c:pt idx="115">
                  <c:v>43070</c:v>
                </c:pt>
                <c:pt idx="116">
                  <c:v>43101</c:v>
                </c:pt>
                <c:pt idx="117">
                  <c:v>43132</c:v>
                </c:pt>
                <c:pt idx="118">
                  <c:v>43160</c:v>
                </c:pt>
                <c:pt idx="119">
                  <c:v>43191</c:v>
                </c:pt>
                <c:pt idx="120">
                  <c:v>43221</c:v>
                </c:pt>
                <c:pt idx="121">
                  <c:v>43252</c:v>
                </c:pt>
                <c:pt idx="122">
                  <c:v>43282</c:v>
                </c:pt>
                <c:pt idx="123">
                  <c:v>43313</c:v>
                </c:pt>
                <c:pt idx="124">
                  <c:v>43344</c:v>
                </c:pt>
                <c:pt idx="125">
                  <c:v>43374</c:v>
                </c:pt>
                <c:pt idx="126">
                  <c:v>43405</c:v>
                </c:pt>
                <c:pt idx="127">
                  <c:v>43435</c:v>
                </c:pt>
                <c:pt idx="128">
                  <c:v>43466</c:v>
                </c:pt>
                <c:pt idx="129">
                  <c:v>43497</c:v>
                </c:pt>
              </c:numCache>
            </c:numRef>
          </c:cat>
          <c:val>
            <c:numRef>
              <c:f>'Subyacente Servicios'!$D$8:$D$147</c:f>
            </c:numRef>
          </c:val>
          <c:smooth val="0"/>
          <c:extLst>
            <c:ext xmlns:c16="http://schemas.microsoft.com/office/drawing/2014/chart" uri="{C3380CC4-5D6E-409C-BE32-E72D297353CC}">
              <c16:uniqueId val="{00000000-A146-47A9-88DA-D35A24364EEB}"/>
            </c:ext>
          </c:extLst>
        </c:ser>
        <c:ser>
          <c:idx val="1"/>
          <c:order val="1"/>
          <c:tx>
            <c:strRef>
              <c:f>'Subyacente Servicios'!$E$6</c:f>
              <c:strCache>
                <c:ptCount val="1"/>
                <c:pt idx="0">
                  <c:v>Servicios </c:v>
                </c:pt>
              </c:strCache>
            </c:strRef>
          </c:tx>
          <c:spPr>
            <a:ln w="31750">
              <a:solidFill>
                <a:srgbClr val="FF0000"/>
              </a:solidFill>
              <a:prstDash val="solid"/>
            </a:ln>
          </c:spPr>
          <c:marker>
            <c:symbol val="none"/>
          </c:marker>
          <c:cat>
            <c:numRef>
              <c:f>'Subyacente Servicios'!$C$8:$C$147</c:f>
              <c:numCache>
                <c:formatCode>mmm\-yy</c:formatCode>
                <c:ptCount val="140"/>
                <c:pt idx="0">
                  <c:v>39569</c:v>
                </c:pt>
                <c:pt idx="1">
                  <c:v>39600</c:v>
                </c:pt>
                <c:pt idx="2">
                  <c:v>39630</c:v>
                </c:pt>
                <c:pt idx="3">
                  <c:v>39661</c:v>
                </c:pt>
                <c:pt idx="4">
                  <c:v>39692</c:v>
                </c:pt>
                <c:pt idx="5">
                  <c:v>39722</c:v>
                </c:pt>
                <c:pt idx="6">
                  <c:v>39753</c:v>
                </c:pt>
                <c:pt idx="7">
                  <c:v>39783</c:v>
                </c:pt>
                <c:pt idx="8">
                  <c:v>39814</c:v>
                </c:pt>
                <c:pt idx="9">
                  <c:v>39845</c:v>
                </c:pt>
                <c:pt idx="10">
                  <c:v>39873</c:v>
                </c:pt>
                <c:pt idx="11">
                  <c:v>39904</c:v>
                </c:pt>
                <c:pt idx="12">
                  <c:v>39934</c:v>
                </c:pt>
                <c:pt idx="13">
                  <c:v>39965</c:v>
                </c:pt>
                <c:pt idx="14">
                  <c:v>39995</c:v>
                </c:pt>
                <c:pt idx="15">
                  <c:v>40026</c:v>
                </c:pt>
                <c:pt idx="16">
                  <c:v>40057</c:v>
                </c:pt>
                <c:pt idx="17">
                  <c:v>40087</c:v>
                </c:pt>
                <c:pt idx="18">
                  <c:v>40118</c:v>
                </c:pt>
                <c:pt idx="19">
                  <c:v>40148</c:v>
                </c:pt>
                <c:pt idx="20">
                  <c:v>40179</c:v>
                </c:pt>
                <c:pt idx="21">
                  <c:v>40210</c:v>
                </c:pt>
                <c:pt idx="22">
                  <c:v>40238</c:v>
                </c:pt>
                <c:pt idx="23">
                  <c:v>40269</c:v>
                </c:pt>
                <c:pt idx="24">
                  <c:v>40299</c:v>
                </c:pt>
                <c:pt idx="25">
                  <c:v>40330</c:v>
                </c:pt>
                <c:pt idx="26">
                  <c:v>40360</c:v>
                </c:pt>
                <c:pt idx="27">
                  <c:v>40391</c:v>
                </c:pt>
                <c:pt idx="28">
                  <c:v>40422</c:v>
                </c:pt>
                <c:pt idx="29">
                  <c:v>40452</c:v>
                </c:pt>
                <c:pt idx="30">
                  <c:v>40483</c:v>
                </c:pt>
                <c:pt idx="31">
                  <c:v>40513</c:v>
                </c:pt>
                <c:pt idx="32">
                  <c:v>40544</c:v>
                </c:pt>
                <c:pt idx="33">
                  <c:v>40575</c:v>
                </c:pt>
                <c:pt idx="34">
                  <c:v>40603</c:v>
                </c:pt>
                <c:pt idx="35">
                  <c:v>40634</c:v>
                </c:pt>
                <c:pt idx="36">
                  <c:v>40664</c:v>
                </c:pt>
                <c:pt idx="37">
                  <c:v>40695</c:v>
                </c:pt>
                <c:pt idx="38">
                  <c:v>40725</c:v>
                </c:pt>
                <c:pt idx="39">
                  <c:v>40756</c:v>
                </c:pt>
                <c:pt idx="40">
                  <c:v>40787</c:v>
                </c:pt>
                <c:pt idx="41">
                  <c:v>40817</c:v>
                </c:pt>
                <c:pt idx="42">
                  <c:v>40848</c:v>
                </c:pt>
                <c:pt idx="43">
                  <c:v>40878</c:v>
                </c:pt>
                <c:pt idx="44">
                  <c:v>40909</c:v>
                </c:pt>
                <c:pt idx="45">
                  <c:v>40940</c:v>
                </c:pt>
                <c:pt idx="46">
                  <c:v>40969</c:v>
                </c:pt>
                <c:pt idx="47">
                  <c:v>41000</c:v>
                </c:pt>
                <c:pt idx="48">
                  <c:v>41030</c:v>
                </c:pt>
                <c:pt idx="49">
                  <c:v>41061</c:v>
                </c:pt>
                <c:pt idx="50">
                  <c:v>41091</c:v>
                </c:pt>
                <c:pt idx="51">
                  <c:v>41122</c:v>
                </c:pt>
                <c:pt idx="52">
                  <c:v>41153</c:v>
                </c:pt>
                <c:pt idx="53">
                  <c:v>41183</c:v>
                </c:pt>
                <c:pt idx="54">
                  <c:v>41214</c:v>
                </c:pt>
                <c:pt idx="55">
                  <c:v>41244</c:v>
                </c:pt>
                <c:pt idx="56">
                  <c:v>41275</c:v>
                </c:pt>
                <c:pt idx="57">
                  <c:v>41306</c:v>
                </c:pt>
                <c:pt idx="58">
                  <c:v>41334</c:v>
                </c:pt>
                <c:pt idx="59">
                  <c:v>41365</c:v>
                </c:pt>
                <c:pt idx="60">
                  <c:v>41395</c:v>
                </c:pt>
                <c:pt idx="61">
                  <c:v>41426</c:v>
                </c:pt>
                <c:pt idx="62">
                  <c:v>41456</c:v>
                </c:pt>
                <c:pt idx="63">
                  <c:v>41487</c:v>
                </c:pt>
                <c:pt idx="64">
                  <c:v>41518</c:v>
                </c:pt>
                <c:pt idx="65">
                  <c:v>41548</c:v>
                </c:pt>
                <c:pt idx="66">
                  <c:v>41579</c:v>
                </c:pt>
                <c:pt idx="67">
                  <c:v>41609</c:v>
                </c:pt>
                <c:pt idx="68">
                  <c:v>41640</c:v>
                </c:pt>
                <c:pt idx="69">
                  <c:v>41671</c:v>
                </c:pt>
                <c:pt idx="70">
                  <c:v>41699</c:v>
                </c:pt>
                <c:pt idx="71">
                  <c:v>41730</c:v>
                </c:pt>
                <c:pt idx="72">
                  <c:v>41760</c:v>
                </c:pt>
                <c:pt idx="73">
                  <c:v>41791</c:v>
                </c:pt>
                <c:pt idx="74">
                  <c:v>41821</c:v>
                </c:pt>
                <c:pt idx="75">
                  <c:v>41852</c:v>
                </c:pt>
                <c:pt idx="76">
                  <c:v>41883</c:v>
                </c:pt>
                <c:pt idx="77">
                  <c:v>41913</c:v>
                </c:pt>
                <c:pt idx="78">
                  <c:v>41944</c:v>
                </c:pt>
                <c:pt idx="79">
                  <c:v>41974</c:v>
                </c:pt>
                <c:pt idx="80">
                  <c:v>42005</c:v>
                </c:pt>
                <c:pt idx="81">
                  <c:v>42036</c:v>
                </c:pt>
                <c:pt idx="82">
                  <c:v>42064</c:v>
                </c:pt>
                <c:pt idx="83">
                  <c:v>42095</c:v>
                </c:pt>
                <c:pt idx="84">
                  <c:v>42125</c:v>
                </c:pt>
                <c:pt idx="85">
                  <c:v>42156</c:v>
                </c:pt>
                <c:pt idx="86">
                  <c:v>42186</c:v>
                </c:pt>
                <c:pt idx="87">
                  <c:v>42217</c:v>
                </c:pt>
                <c:pt idx="88">
                  <c:v>42248</c:v>
                </c:pt>
                <c:pt idx="89">
                  <c:v>42278</c:v>
                </c:pt>
                <c:pt idx="90">
                  <c:v>42309</c:v>
                </c:pt>
                <c:pt idx="91">
                  <c:v>42339</c:v>
                </c:pt>
                <c:pt idx="92">
                  <c:v>42370</c:v>
                </c:pt>
                <c:pt idx="93">
                  <c:v>42401</c:v>
                </c:pt>
                <c:pt idx="94">
                  <c:v>42430</c:v>
                </c:pt>
                <c:pt idx="95">
                  <c:v>42461</c:v>
                </c:pt>
                <c:pt idx="96">
                  <c:v>42491</c:v>
                </c:pt>
                <c:pt idx="97">
                  <c:v>42522</c:v>
                </c:pt>
                <c:pt idx="98">
                  <c:v>42552</c:v>
                </c:pt>
                <c:pt idx="99">
                  <c:v>42583</c:v>
                </c:pt>
                <c:pt idx="100">
                  <c:v>42614</c:v>
                </c:pt>
                <c:pt idx="101">
                  <c:v>42644</c:v>
                </c:pt>
                <c:pt idx="102">
                  <c:v>42675</c:v>
                </c:pt>
                <c:pt idx="103">
                  <c:v>42705</c:v>
                </c:pt>
                <c:pt idx="104">
                  <c:v>42736</c:v>
                </c:pt>
                <c:pt idx="105">
                  <c:v>42767</c:v>
                </c:pt>
                <c:pt idx="106">
                  <c:v>42795</c:v>
                </c:pt>
                <c:pt idx="107">
                  <c:v>42826</c:v>
                </c:pt>
                <c:pt idx="108">
                  <c:v>42856</c:v>
                </c:pt>
                <c:pt idx="109">
                  <c:v>42887</c:v>
                </c:pt>
                <c:pt idx="110">
                  <c:v>42917</c:v>
                </c:pt>
                <c:pt idx="111">
                  <c:v>42948</c:v>
                </c:pt>
                <c:pt idx="112">
                  <c:v>42979</c:v>
                </c:pt>
                <c:pt idx="113">
                  <c:v>43009</c:v>
                </c:pt>
                <c:pt idx="114">
                  <c:v>43040</c:v>
                </c:pt>
                <c:pt idx="115">
                  <c:v>43070</c:v>
                </c:pt>
                <c:pt idx="116">
                  <c:v>43101</c:v>
                </c:pt>
                <c:pt idx="117">
                  <c:v>43132</c:v>
                </c:pt>
                <c:pt idx="118">
                  <c:v>43160</c:v>
                </c:pt>
                <c:pt idx="119">
                  <c:v>43191</c:v>
                </c:pt>
                <c:pt idx="120">
                  <c:v>43221</c:v>
                </c:pt>
                <c:pt idx="121">
                  <c:v>43252</c:v>
                </c:pt>
                <c:pt idx="122">
                  <c:v>43282</c:v>
                </c:pt>
                <c:pt idx="123">
                  <c:v>43313</c:v>
                </c:pt>
                <c:pt idx="124">
                  <c:v>43344</c:v>
                </c:pt>
                <c:pt idx="125">
                  <c:v>43374</c:v>
                </c:pt>
                <c:pt idx="126">
                  <c:v>43405</c:v>
                </c:pt>
                <c:pt idx="127">
                  <c:v>43435</c:v>
                </c:pt>
                <c:pt idx="128">
                  <c:v>43466</c:v>
                </c:pt>
                <c:pt idx="129">
                  <c:v>43497</c:v>
                </c:pt>
              </c:numCache>
            </c:numRef>
          </c:cat>
          <c:val>
            <c:numRef>
              <c:f>'Subyacente Servicios'!$E$8:$E$147</c:f>
              <c:numCache>
                <c:formatCode>0.00</c:formatCode>
                <c:ptCount val="140"/>
                <c:pt idx="0">
                  <c:v>3.8207862226940001</c:v>
                </c:pt>
                <c:pt idx="1">
                  <c:v>3.9877268718229999</c:v>
                </c:pt>
                <c:pt idx="2">
                  <c:v>4.1721619781259998</c:v>
                </c:pt>
                <c:pt idx="3">
                  <c:v>4.1914464916650003</c:v>
                </c:pt>
                <c:pt idx="4">
                  <c:v>4.2959288971080003</c:v>
                </c:pt>
                <c:pt idx="5">
                  <c:v>4.4290695117650003</c:v>
                </c:pt>
                <c:pt idx="6">
                  <c:v>4.67025823055</c:v>
                </c:pt>
                <c:pt idx="7">
                  <c:v>4.7152140788779997</c:v>
                </c:pt>
                <c:pt idx="8">
                  <c:v>4.4302892996510002</c:v>
                </c:pt>
                <c:pt idx="9">
                  <c:v>4.3478455202469997</c:v>
                </c:pt>
                <c:pt idx="10">
                  <c:v>4.3031051359630004</c:v>
                </c:pt>
                <c:pt idx="11">
                  <c:v>4.2978773849899996</c:v>
                </c:pt>
                <c:pt idx="12">
                  <c:v>3.874315851845</c:v>
                </c:pt>
                <c:pt idx="13">
                  <c:v>3.5884903948329998</c:v>
                </c:pt>
                <c:pt idx="14">
                  <c:v>3.4722635277329998</c:v>
                </c:pt>
                <c:pt idx="15">
                  <c:v>3.2351705204110002</c:v>
                </c:pt>
                <c:pt idx="16">
                  <c:v>2.9759691814489999</c:v>
                </c:pt>
                <c:pt idx="17">
                  <c:v>2.951823572745</c:v>
                </c:pt>
                <c:pt idx="18">
                  <c:v>2.7238434496449999</c:v>
                </c:pt>
                <c:pt idx="19">
                  <c:v>2.9386302093490002</c:v>
                </c:pt>
                <c:pt idx="20">
                  <c:v>3.401628121825</c:v>
                </c:pt>
                <c:pt idx="21">
                  <c:v>3.4502403712929999</c:v>
                </c:pt>
                <c:pt idx="22">
                  <c:v>3.5202996489039999</c:v>
                </c:pt>
                <c:pt idx="23">
                  <c:v>3.2805337214689998</c:v>
                </c:pt>
                <c:pt idx="24">
                  <c:v>3.624453261237</c:v>
                </c:pt>
                <c:pt idx="25">
                  <c:v>3.7302075681360001</c:v>
                </c:pt>
                <c:pt idx="26">
                  <c:v>3.7940094176920001</c:v>
                </c:pt>
                <c:pt idx="27">
                  <c:v>3.7912576593990002</c:v>
                </c:pt>
                <c:pt idx="28">
                  <c:v>3.8232831006030001</c:v>
                </c:pt>
                <c:pt idx="29">
                  <c:v>3.5031182040869999</c:v>
                </c:pt>
                <c:pt idx="30">
                  <c:v>3.5396857599149998</c:v>
                </c:pt>
                <c:pt idx="31">
                  <c:v>3.3573013451680001</c:v>
                </c:pt>
                <c:pt idx="32">
                  <c:v>2.9976677660419999</c:v>
                </c:pt>
                <c:pt idx="33">
                  <c:v>2.8911234493459999</c:v>
                </c:pt>
                <c:pt idx="34">
                  <c:v>2.5677811977760001</c:v>
                </c:pt>
                <c:pt idx="35">
                  <c:v>2.4352360600230001</c:v>
                </c:pt>
                <c:pt idx="36">
                  <c:v>2.2964144217369999</c:v>
                </c:pt>
                <c:pt idx="37">
                  <c:v>2.1903030152529999</c:v>
                </c:pt>
                <c:pt idx="38">
                  <c:v>2.103077971252</c:v>
                </c:pt>
                <c:pt idx="39">
                  <c:v>2.2364101283750002</c:v>
                </c:pt>
                <c:pt idx="40">
                  <c:v>2.0282729788460001</c:v>
                </c:pt>
                <c:pt idx="41">
                  <c:v>2.2367166392910001</c:v>
                </c:pt>
                <c:pt idx="42">
                  <c:v>2.4124082594490002</c:v>
                </c:pt>
                <c:pt idx="43">
                  <c:v>2.3960165032509999</c:v>
                </c:pt>
                <c:pt idx="44">
                  <c:v>2.2806367908089999</c:v>
                </c:pt>
                <c:pt idx="45">
                  <c:v>2.2304312175960002</c:v>
                </c:pt>
                <c:pt idx="46">
                  <c:v>2.3235692555999998</c:v>
                </c:pt>
                <c:pt idx="47">
                  <c:v>2.48250044641</c:v>
                </c:pt>
                <c:pt idx="48">
                  <c:v>2.6287612709560002</c:v>
                </c:pt>
                <c:pt idx="49">
                  <c:v>2.541503279929</c:v>
                </c:pt>
                <c:pt idx="50">
                  <c:v>2.4977978867020001</c:v>
                </c:pt>
                <c:pt idx="51">
                  <c:v>2.4323743640690001</c:v>
                </c:pt>
                <c:pt idx="52">
                  <c:v>2.2529298883409998</c:v>
                </c:pt>
                <c:pt idx="53">
                  <c:v>2.2494403988270002</c:v>
                </c:pt>
                <c:pt idx="54">
                  <c:v>1.696280768731</c:v>
                </c:pt>
                <c:pt idx="55">
                  <c:v>1.1504556127079999</c:v>
                </c:pt>
                <c:pt idx="56">
                  <c:v>1.6235680062119999</c:v>
                </c:pt>
                <c:pt idx="57">
                  <c:v>2.2070748909589999</c:v>
                </c:pt>
                <c:pt idx="58">
                  <c:v>2.3513733256410001</c:v>
                </c:pt>
                <c:pt idx="59">
                  <c:v>2.3720270957860001</c:v>
                </c:pt>
                <c:pt idx="60">
                  <c:v>2.355957535505</c:v>
                </c:pt>
                <c:pt idx="61">
                  <c:v>2.490676238766</c:v>
                </c:pt>
                <c:pt idx="62">
                  <c:v>2.37956346556</c:v>
                </c:pt>
                <c:pt idx="63">
                  <c:v>2.2438143262120001</c:v>
                </c:pt>
                <c:pt idx="64">
                  <c:v>2.4501190534730002</c:v>
                </c:pt>
                <c:pt idx="65">
                  <c:v>2.5400186751690002</c:v>
                </c:pt>
                <c:pt idx="66">
                  <c:v>3.0552596913280001</c:v>
                </c:pt>
                <c:pt idx="67">
                  <c:v>3.5404833581780002</c:v>
                </c:pt>
                <c:pt idx="68">
                  <c:v>3.4654944836079999</c:v>
                </c:pt>
                <c:pt idx="69">
                  <c:v>3.045880074207</c:v>
                </c:pt>
                <c:pt idx="70">
                  <c:v>2.9042239087619999</c:v>
                </c:pt>
                <c:pt idx="71">
                  <c:v>3.225781882822</c:v>
                </c:pt>
                <c:pt idx="72">
                  <c:v>2.9399182411410001</c:v>
                </c:pt>
                <c:pt idx="73">
                  <c:v>2.9636749156770001</c:v>
                </c:pt>
                <c:pt idx="74">
                  <c:v>3.15128546502</c:v>
                </c:pt>
                <c:pt idx="75">
                  <c:v>3.2225782696729999</c:v>
                </c:pt>
                <c:pt idx="76">
                  <c:v>3.242067438176</c:v>
                </c:pt>
                <c:pt idx="77">
                  <c:v>3.1394571564299998</c:v>
                </c:pt>
                <c:pt idx="78">
                  <c:v>3.0637603125889998</c:v>
                </c:pt>
                <c:pt idx="79">
                  <c:v>3.0306856395250001</c:v>
                </c:pt>
                <c:pt idx="80">
                  <c:v>2.2598659208840002</c:v>
                </c:pt>
                <c:pt idx="81">
                  <c:v>2.1968326802010001</c:v>
                </c:pt>
                <c:pt idx="82">
                  <c:v>2.3183915568989999</c:v>
                </c:pt>
                <c:pt idx="83">
                  <c:v>2.026215119497</c:v>
                </c:pt>
                <c:pt idx="84">
                  <c:v>2.2348886586150001</c:v>
                </c:pt>
                <c:pt idx="85">
                  <c:v>2.1967065122189999</c:v>
                </c:pt>
                <c:pt idx="86">
                  <c:v>2.1803768505800001</c:v>
                </c:pt>
                <c:pt idx="87">
                  <c:v>2.247993569603</c:v>
                </c:pt>
                <c:pt idx="88">
                  <c:v>2.2431990197620002</c:v>
                </c:pt>
                <c:pt idx="89">
                  <c:v>2.2465987700430001</c:v>
                </c:pt>
                <c:pt idx="90">
                  <c:v>1.954638661673</c:v>
                </c:pt>
                <c:pt idx="91">
                  <c:v>2.0700500991899999</c:v>
                </c:pt>
                <c:pt idx="92">
                  <c:v>2.460116615989</c:v>
                </c:pt>
                <c:pt idx="93">
                  <c:v>2.3594685871090002</c:v>
                </c:pt>
                <c:pt idx="94">
                  <c:v>2.3707335779330001</c:v>
                </c:pt>
                <c:pt idx="95">
                  <c:v>2.373434974881</c:v>
                </c:pt>
                <c:pt idx="96">
                  <c:v>2.4060520427490002</c:v>
                </c:pt>
                <c:pt idx="97">
                  <c:v>2.4369785777840001</c:v>
                </c:pt>
                <c:pt idx="98">
                  <c:v>2.3577206866829998</c:v>
                </c:pt>
                <c:pt idx="99">
                  <c:v>2.2933714862589998</c:v>
                </c:pt>
                <c:pt idx="100">
                  <c:v>2.355550517977</c:v>
                </c:pt>
                <c:pt idx="101">
                  <c:v>2.3599222556730002</c:v>
                </c:pt>
                <c:pt idx="102">
                  <c:v>2.7697790755109999</c:v>
                </c:pt>
                <c:pt idx="103">
                  <c:v>2.9196760138319999</c:v>
                </c:pt>
                <c:pt idx="104">
                  <c:v>3.0661670396640002</c:v>
                </c:pt>
                <c:pt idx="105">
                  <c:v>3.2920977968530001</c:v>
                </c:pt>
                <c:pt idx="106">
                  <c:v>3.3177869652299998</c:v>
                </c:pt>
                <c:pt idx="107">
                  <c:v>3.5862881549619998</c:v>
                </c:pt>
                <c:pt idx="108">
                  <c:v>3.5033002031359999</c:v>
                </c:pt>
                <c:pt idx="109">
                  <c:v>3.5593732482929998</c:v>
                </c:pt>
                <c:pt idx="110">
                  <c:v>3.675922545688</c:v>
                </c:pt>
                <c:pt idx="111">
                  <c:v>3.7198856205689999</c:v>
                </c:pt>
                <c:pt idx="112">
                  <c:v>3.6319172162769999</c:v>
                </c:pt>
                <c:pt idx="113">
                  <c:v>3.7477516153449999</c:v>
                </c:pt>
                <c:pt idx="114">
                  <c:v>3.7919389248559998</c:v>
                </c:pt>
                <c:pt idx="115">
                  <c:v>3.7623316827059998</c:v>
                </c:pt>
                <c:pt idx="116">
                  <c:v>3.5172015064840001</c:v>
                </c:pt>
                <c:pt idx="117">
                  <c:v>3.4902110252799998</c:v>
                </c:pt>
                <c:pt idx="118">
                  <c:v>3.490207751682</c:v>
                </c:pt>
                <c:pt idx="119">
                  <c:v>3.1494699689829999</c:v>
                </c:pt>
                <c:pt idx="120">
                  <c:v>3.3559291744720001</c:v>
                </c:pt>
                <c:pt idx="121">
                  <c:v>3.384521899643</c:v>
                </c:pt>
                <c:pt idx="122">
                  <c:v>3.325111607652</c:v>
                </c:pt>
                <c:pt idx="123">
                  <c:v>3.3554410758170001</c:v>
                </c:pt>
                <c:pt idx="124">
                  <c:v>3.3774033172559998</c:v>
                </c:pt>
                <c:pt idx="125">
                  <c:v>3.4830580725210001</c:v>
                </c:pt>
                <c:pt idx="126">
                  <c:v>3.3661150150719998</c:v>
                </c:pt>
                <c:pt idx="127">
                  <c:v>3.472664587753</c:v>
                </c:pt>
                <c:pt idx="128">
                  <c:v>3.5132483592530002</c:v>
                </c:pt>
                <c:pt idx="129">
                  <c:v>3.4301453476530002</c:v>
                </c:pt>
              </c:numCache>
            </c:numRef>
          </c:val>
          <c:smooth val="0"/>
          <c:extLst>
            <c:ext xmlns:c16="http://schemas.microsoft.com/office/drawing/2014/chart" uri="{C3380CC4-5D6E-409C-BE32-E72D297353CC}">
              <c16:uniqueId val="{00000001-A146-47A9-88DA-D35A24364EEB}"/>
            </c:ext>
          </c:extLst>
        </c:ser>
        <c:ser>
          <c:idx val="3"/>
          <c:order val="3"/>
          <c:tx>
            <c:strRef>
              <c:f>'Subyacente Servicios'!$G$6</c:f>
              <c:strCache>
                <c:ptCount val="1"/>
                <c:pt idx="0">
                  <c:v>   Otros Servicios</c:v>
                </c:pt>
              </c:strCache>
            </c:strRef>
          </c:tx>
          <c:spPr>
            <a:ln w="31750">
              <a:solidFill>
                <a:srgbClr val="00B0F0"/>
              </a:solidFill>
              <a:prstDash val="solid"/>
            </a:ln>
          </c:spPr>
          <c:marker>
            <c:symbol val="none"/>
          </c:marker>
          <c:cat>
            <c:numRef>
              <c:f>'Subyacente Servicios'!$C$8:$C$147</c:f>
              <c:numCache>
                <c:formatCode>mmm\-yy</c:formatCode>
                <c:ptCount val="140"/>
                <c:pt idx="0">
                  <c:v>39569</c:v>
                </c:pt>
                <c:pt idx="1">
                  <c:v>39600</c:v>
                </c:pt>
                <c:pt idx="2">
                  <c:v>39630</c:v>
                </c:pt>
                <c:pt idx="3">
                  <c:v>39661</c:v>
                </c:pt>
                <c:pt idx="4">
                  <c:v>39692</c:v>
                </c:pt>
                <c:pt idx="5">
                  <c:v>39722</c:v>
                </c:pt>
                <c:pt idx="6">
                  <c:v>39753</c:v>
                </c:pt>
                <c:pt idx="7">
                  <c:v>39783</c:v>
                </c:pt>
                <c:pt idx="8">
                  <c:v>39814</c:v>
                </c:pt>
                <c:pt idx="9">
                  <c:v>39845</c:v>
                </c:pt>
                <c:pt idx="10">
                  <c:v>39873</c:v>
                </c:pt>
                <c:pt idx="11">
                  <c:v>39904</c:v>
                </c:pt>
                <c:pt idx="12">
                  <c:v>39934</c:v>
                </c:pt>
                <c:pt idx="13">
                  <c:v>39965</c:v>
                </c:pt>
                <c:pt idx="14">
                  <c:v>39995</c:v>
                </c:pt>
                <c:pt idx="15">
                  <c:v>40026</c:v>
                </c:pt>
                <c:pt idx="16">
                  <c:v>40057</c:v>
                </c:pt>
                <c:pt idx="17">
                  <c:v>40087</c:v>
                </c:pt>
                <c:pt idx="18">
                  <c:v>40118</c:v>
                </c:pt>
                <c:pt idx="19">
                  <c:v>40148</c:v>
                </c:pt>
                <c:pt idx="20">
                  <c:v>40179</c:v>
                </c:pt>
                <c:pt idx="21">
                  <c:v>40210</c:v>
                </c:pt>
                <c:pt idx="22">
                  <c:v>40238</c:v>
                </c:pt>
                <c:pt idx="23">
                  <c:v>40269</c:v>
                </c:pt>
                <c:pt idx="24">
                  <c:v>40299</c:v>
                </c:pt>
                <c:pt idx="25">
                  <c:v>40330</c:v>
                </c:pt>
                <c:pt idx="26">
                  <c:v>40360</c:v>
                </c:pt>
                <c:pt idx="27">
                  <c:v>40391</c:v>
                </c:pt>
                <c:pt idx="28">
                  <c:v>40422</c:v>
                </c:pt>
                <c:pt idx="29">
                  <c:v>40452</c:v>
                </c:pt>
                <c:pt idx="30">
                  <c:v>40483</c:v>
                </c:pt>
                <c:pt idx="31">
                  <c:v>40513</c:v>
                </c:pt>
                <c:pt idx="32">
                  <c:v>40544</c:v>
                </c:pt>
                <c:pt idx="33">
                  <c:v>40575</c:v>
                </c:pt>
                <c:pt idx="34">
                  <c:v>40603</c:v>
                </c:pt>
                <c:pt idx="35">
                  <c:v>40634</c:v>
                </c:pt>
                <c:pt idx="36">
                  <c:v>40664</c:v>
                </c:pt>
                <c:pt idx="37">
                  <c:v>40695</c:v>
                </c:pt>
                <c:pt idx="38">
                  <c:v>40725</c:v>
                </c:pt>
                <c:pt idx="39">
                  <c:v>40756</c:v>
                </c:pt>
                <c:pt idx="40">
                  <c:v>40787</c:v>
                </c:pt>
                <c:pt idx="41">
                  <c:v>40817</c:v>
                </c:pt>
                <c:pt idx="42">
                  <c:v>40848</c:v>
                </c:pt>
                <c:pt idx="43">
                  <c:v>40878</c:v>
                </c:pt>
                <c:pt idx="44">
                  <c:v>40909</c:v>
                </c:pt>
                <c:pt idx="45">
                  <c:v>40940</c:v>
                </c:pt>
                <c:pt idx="46">
                  <c:v>40969</c:v>
                </c:pt>
                <c:pt idx="47">
                  <c:v>41000</c:v>
                </c:pt>
                <c:pt idx="48">
                  <c:v>41030</c:v>
                </c:pt>
                <c:pt idx="49">
                  <c:v>41061</c:v>
                </c:pt>
                <c:pt idx="50">
                  <c:v>41091</c:v>
                </c:pt>
                <c:pt idx="51">
                  <c:v>41122</c:v>
                </c:pt>
                <c:pt idx="52">
                  <c:v>41153</c:v>
                </c:pt>
                <c:pt idx="53">
                  <c:v>41183</c:v>
                </c:pt>
                <c:pt idx="54">
                  <c:v>41214</c:v>
                </c:pt>
                <c:pt idx="55">
                  <c:v>41244</c:v>
                </c:pt>
                <c:pt idx="56">
                  <c:v>41275</c:v>
                </c:pt>
                <c:pt idx="57">
                  <c:v>41306</c:v>
                </c:pt>
                <c:pt idx="58">
                  <c:v>41334</c:v>
                </c:pt>
                <c:pt idx="59">
                  <c:v>41365</c:v>
                </c:pt>
                <c:pt idx="60">
                  <c:v>41395</c:v>
                </c:pt>
                <c:pt idx="61">
                  <c:v>41426</c:v>
                </c:pt>
                <c:pt idx="62">
                  <c:v>41456</c:v>
                </c:pt>
                <c:pt idx="63">
                  <c:v>41487</c:v>
                </c:pt>
                <c:pt idx="64">
                  <c:v>41518</c:v>
                </c:pt>
                <c:pt idx="65">
                  <c:v>41548</c:v>
                </c:pt>
                <c:pt idx="66">
                  <c:v>41579</c:v>
                </c:pt>
                <c:pt idx="67">
                  <c:v>41609</c:v>
                </c:pt>
                <c:pt idx="68">
                  <c:v>41640</c:v>
                </c:pt>
                <c:pt idx="69">
                  <c:v>41671</c:v>
                </c:pt>
                <c:pt idx="70">
                  <c:v>41699</c:v>
                </c:pt>
                <c:pt idx="71">
                  <c:v>41730</c:v>
                </c:pt>
                <c:pt idx="72">
                  <c:v>41760</c:v>
                </c:pt>
                <c:pt idx="73">
                  <c:v>41791</c:v>
                </c:pt>
                <c:pt idx="74">
                  <c:v>41821</c:v>
                </c:pt>
                <c:pt idx="75">
                  <c:v>41852</c:v>
                </c:pt>
                <c:pt idx="76">
                  <c:v>41883</c:v>
                </c:pt>
                <c:pt idx="77">
                  <c:v>41913</c:v>
                </c:pt>
                <c:pt idx="78">
                  <c:v>41944</c:v>
                </c:pt>
                <c:pt idx="79">
                  <c:v>41974</c:v>
                </c:pt>
                <c:pt idx="80">
                  <c:v>42005</c:v>
                </c:pt>
                <c:pt idx="81">
                  <c:v>42036</c:v>
                </c:pt>
                <c:pt idx="82">
                  <c:v>42064</c:v>
                </c:pt>
                <c:pt idx="83">
                  <c:v>42095</c:v>
                </c:pt>
                <c:pt idx="84">
                  <c:v>42125</c:v>
                </c:pt>
                <c:pt idx="85">
                  <c:v>42156</c:v>
                </c:pt>
                <c:pt idx="86">
                  <c:v>42186</c:v>
                </c:pt>
                <c:pt idx="87">
                  <c:v>42217</c:v>
                </c:pt>
                <c:pt idx="88">
                  <c:v>42248</c:v>
                </c:pt>
                <c:pt idx="89">
                  <c:v>42278</c:v>
                </c:pt>
                <c:pt idx="90">
                  <c:v>42309</c:v>
                </c:pt>
                <c:pt idx="91">
                  <c:v>42339</c:v>
                </c:pt>
                <c:pt idx="92">
                  <c:v>42370</c:v>
                </c:pt>
                <c:pt idx="93">
                  <c:v>42401</c:v>
                </c:pt>
                <c:pt idx="94">
                  <c:v>42430</c:v>
                </c:pt>
                <c:pt idx="95">
                  <c:v>42461</c:v>
                </c:pt>
                <c:pt idx="96">
                  <c:v>42491</c:v>
                </c:pt>
                <c:pt idx="97">
                  <c:v>42522</c:v>
                </c:pt>
                <c:pt idx="98">
                  <c:v>42552</c:v>
                </c:pt>
                <c:pt idx="99">
                  <c:v>42583</c:v>
                </c:pt>
                <c:pt idx="100">
                  <c:v>42614</c:v>
                </c:pt>
                <c:pt idx="101">
                  <c:v>42644</c:v>
                </c:pt>
                <c:pt idx="102">
                  <c:v>42675</c:v>
                </c:pt>
                <c:pt idx="103">
                  <c:v>42705</c:v>
                </c:pt>
                <c:pt idx="104">
                  <c:v>42736</c:v>
                </c:pt>
                <c:pt idx="105">
                  <c:v>42767</c:v>
                </c:pt>
                <c:pt idx="106">
                  <c:v>42795</c:v>
                </c:pt>
                <c:pt idx="107">
                  <c:v>42826</c:v>
                </c:pt>
                <c:pt idx="108">
                  <c:v>42856</c:v>
                </c:pt>
                <c:pt idx="109">
                  <c:v>42887</c:v>
                </c:pt>
                <c:pt idx="110">
                  <c:v>42917</c:v>
                </c:pt>
                <c:pt idx="111">
                  <c:v>42948</c:v>
                </c:pt>
                <c:pt idx="112">
                  <c:v>42979</c:v>
                </c:pt>
                <c:pt idx="113">
                  <c:v>43009</c:v>
                </c:pt>
                <c:pt idx="114">
                  <c:v>43040</c:v>
                </c:pt>
                <c:pt idx="115">
                  <c:v>43070</c:v>
                </c:pt>
                <c:pt idx="116">
                  <c:v>43101</c:v>
                </c:pt>
                <c:pt idx="117">
                  <c:v>43132</c:v>
                </c:pt>
                <c:pt idx="118">
                  <c:v>43160</c:v>
                </c:pt>
                <c:pt idx="119">
                  <c:v>43191</c:v>
                </c:pt>
                <c:pt idx="120">
                  <c:v>43221</c:v>
                </c:pt>
                <c:pt idx="121">
                  <c:v>43252</c:v>
                </c:pt>
                <c:pt idx="122">
                  <c:v>43282</c:v>
                </c:pt>
                <c:pt idx="123">
                  <c:v>43313</c:v>
                </c:pt>
                <c:pt idx="124">
                  <c:v>43344</c:v>
                </c:pt>
                <c:pt idx="125">
                  <c:v>43374</c:v>
                </c:pt>
                <c:pt idx="126">
                  <c:v>43405</c:v>
                </c:pt>
                <c:pt idx="127">
                  <c:v>43435</c:v>
                </c:pt>
                <c:pt idx="128">
                  <c:v>43466</c:v>
                </c:pt>
                <c:pt idx="129">
                  <c:v>43497</c:v>
                </c:pt>
              </c:numCache>
            </c:numRef>
          </c:cat>
          <c:val>
            <c:numRef>
              <c:f>'Subyacente Servicios'!$G$8:$G$147</c:f>
              <c:numCache>
                <c:formatCode>0.00</c:formatCode>
                <c:ptCount val="140"/>
                <c:pt idx="0">
                  <c:v>3.3380669168730002</c:v>
                </c:pt>
                <c:pt idx="1">
                  <c:v>3.612634986907</c:v>
                </c:pt>
                <c:pt idx="2">
                  <c:v>3.9159598366480002</c:v>
                </c:pt>
                <c:pt idx="3">
                  <c:v>3.976230555181</c:v>
                </c:pt>
                <c:pt idx="4">
                  <c:v>4.2211787256299997</c:v>
                </c:pt>
                <c:pt idx="5">
                  <c:v>4.2690328029230002</c:v>
                </c:pt>
                <c:pt idx="6">
                  <c:v>4.6674478753240001</c:v>
                </c:pt>
                <c:pt idx="7">
                  <c:v>4.8217359025980002</c:v>
                </c:pt>
                <c:pt idx="8">
                  <c:v>4.4589824955759996</c:v>
                </c:pt>
                <c:pt idx="9">
                  <c:v>4.2525306871049997</c:v>
                </c:pt>
                <c:pt idx="10">
                  <c:v>4.1141688386339998</c:v>
                </c:pt>
                <c:pt idx="11">
                  <c:v>4.4005411559540004</c:v>
                </c:pt>
                <c:pt idx="12">
                  <c:v>3.6975340597919999</c:v>
                </c:pt>
                <c:pt idx="13">
                  <c:v>3.222585494938</c:v>
                </c:pt>
                <c:pt idx="14">
                  <c:v>3.1069487965150002</c:v>
                </c:pt>
                <c:pt idx="15">
                  <c:v>2.8324381345309999</c:v>
                </c:pt>
                <c:pt idx="16">
                  <c:v>2.5705999526159999</c:v>
                </c:pt>
                <c:pt idx="17">
                  <c:v>2.7724665428619999</c:v>
                </c:pt>
                <c:pt idx="18">
                  <c:v>2.459358654391</c:v>
                </c:pt>
                <c:pt idx="19">
                  <c:v>2.795990154259</c:v>
                </c:pt>
                <c:pt idx="20">
                  <c:v>3.577130645515</c:v>
                </c:pt>
                <c:pt idx="21">
                  <c:v>3.8413238704360002</c:v>
                </c:pt>
                <c:pt idx="22">
                  <c:v>4.1619821269789998</c:v>
                </c:pt>
                <c:pt idx="23">
                  <c:v>3.6047935229269998</c:v>
                </c:pt>
                <c:pt idx="24">
                  <c:v>4.2928857488009999</c:v>
                </c:pt>
                <c:pt idx="25">
                  <c:v>4.451040625778</c:v>
                </c:pt>
                <c:pt idx="26">
                  <c:v>4.6047876430689998</c:v>
                </c:pt>
                <c:pt idx="27">
                  <c:v>4.4670778543580001</c:v>
                </c:pt>
                <c:pt idx="28">
                  <c:v>4.5112652319339999</c:v>
                </c:pt>
                <c:pt idx="29">
                  <c:v>3.7946570483880002</c:v>
                </c:pt>
                <c:pt idx="30">
                  <c:v>3.8903506165519999</c:v>
                </c:pt>
                <c:pt idx="31">
                  <c:v>3.5818261613260001</c:v>
                </c:pt>
                <c:pt idx="32">
                  <c:v>3.061066113646</c:v>
                </c:pt>
                <c:pt idx="33">
                  <c:v>3.0665112368549998</c:v>
                </c:pt>
                <c:pt idx="34">
                  <c:v>2.3371458864150001</c:v>
                </c:pt>
                <c:pt idx="35">
                  <c:v>1.9282562369030001</c:v>
                </c:pt>
                <c:pt idx="36">
                  <c:v>1.668206455675</c:v>
                </c:pt>
                <c:pt idx="37">
                  <c:v>1.457515180393</c:v>
                </c:pt>
                <c:pt idx="38">
                  <c:v>1.304453559738</c:v>
                </c:pt>
                <c:pt idx="39">
                  <c:v>1.5715255826879999</c:v>
                </c:pt>
                <c:pt idx="40">
                  <c:v>1.471553214449</c:v>
                </c:pt>
                <c:pt idx="41">
                  <c:v>1.905019880494</c:v>
                </c:pt>
                <c:pt idx="42">
                  <c:v>2.2838329181139998</c:v>
                </c:pt>
                <c:pt idx="43">
                  <c:v>2.266471812677</c:v>
                </c:pt>
                <c:pt idx="44">
                  <c:v>2.0092012829920001</c:v>
                </c:pt>
                <c:pt idx="45">
                  <c:v>1.8777491897280001</c:v>
                </c:pt>
                <c:pt idx="46">
                  <c:v>2.1396977042029999</c:v>
                </c:pt>
                <c:pt idx="47">
                  <c:v>2.5662784154740002</c:v>
                </c:pt>
                <c:pt idx="48">
                  <c:v>2.8836969612479999</c:v>
                </c:pt>
                <c:pt idx="49">
                  <c:v>2.6709068037489998</c:v>
                </c:pt>
                <c:pt idx="50">
                  <c:v>2.5060972774689998</c:v>
                </c:pt>
                <c:pt idx="51">
                  <c:v>2.4157311099240002</c:v>
                </c:pt>
                <c:pt idx="52">
                  <c:v>1.8725360095670001</c:v>
                </c:pt>
                <c:pt idx="53">
                  <c:v>1.867205017112</c:v>
                </c:pt>
                <c:pt idx="54">
                  <c:v>0.562360461649</c:v>
                </c:pt>
                <c:pt idx="55">
                  <c:v>-0.71885963875500003</c:v>
                </c:pt>
                <c:pt idx="56">
                  <c:v>0.32929742924200001</c:v>
                </c:pt>
                <c:pt idx="57">
                  <c:v>1.658410875745</c:v>
                </c:pt>
                <c:pt idx="58">
                  <c:v>1.9811137233030001</c:v>
                </c:pt>
                <c:pt idx="59">
                  <c:v>2.0120434584520002</c:v>
                </c:pt>
                <c:pt idx="60">
                  <c:v>1.9933761212959999</c:v>
                </c:pt>
                <c:pt idx="61">
                  <c:v>2.2436921200029998</c:v>
                </c:pt>
                <c:pt idx="62">
                  <c:v>1.9694218713430001</c:v>
                </c:pt>
                <c:pt idx="63">
                  <c:v>1.548344923108</c:v>
                </c:pt>
                <c:pt idx="64">
                  <c:v>2.103864871466</c:v>
                </c:pt>
                <c:pt idx="65">
                  <c:v>2.337301325241</c:v>
                </c:pt>
                <c:pt idx="66">
                  <c:v>3.5378991513779998</c:v>
                </c:pt>
                <c:pt idx="67">
                  <c:v>4.6932838153320002</c:v>
                </c:pt>
                <c:pt idx="68">
                  <c:v>4.5299800271070003</c:v>
                </c:pt>
                <c:pt idx="69">
                  <c:v>3.4978299330540001</c:v>
                </c:pt>
                <c:pt idx="70">
                  <c:v>3.172661079938</c:v>
                </c:pt>
                <c:pt idx="71">
                  <c:v>3.9374718846749999</c:v>
                </c:pt>
                <c:pt idx="72">
                  <c:v>3.2821914186779999</c:v>
                </c:pt>
                <c:pt idx="73">
                  <c:v>3.3990159949279999</c:v>
                </c:pt>
                <c:pt idx="74">
                  <c:v>3.9019978527800001</c:v>
                </c:pt>
                <c:pt idx="75">
                  <c:v>4.1690375040510004</c:v>
                </c:pt>
                <c:pt idx="76">
                  <c:v>4.1180299163129996</c:v>
                </c:pt>
                <c:pt idx="77">
                  <c:v>3.8606253762699998</c:v>
                </c:pt>
                <c:pt idx="78">
                  <c:v>3.694639512747</c:v>
                </c:pt>
                <c:pt idx="79">
                  <c:v>3.5985626059240001</c:v>
                </c:pt>
                <c:pt idx="80">
                  <c:v>1.7892131662320001</c:v>
                </c:pt>
                <c:pt idx="81">
                  <c:v>1.6650194968809999</c:v>
                </c:pt>
                <c:pt idx="82">
                  <c:v>1.953124042022</c:v>
                </c:pt>
                <c:pt idx="83">
                  <c:v>1.2322365059289999</c:v>
                </c:pt>
                <c:pt idx="84">
                  <c:v>1.7628404293760001</c:v>
                </c:pt>
                <c:pt idx="85">
                  <c:v>1.707492505734</c:v>
                </c:pt>
                <c:pt idx="86">
                  <c:v>1.6439465351589999</c:v>
                </c:pt>
                <c:pt idx="87">
                  <c:v>1.768959638238</c:v>
                </c:pt>
                <c:pt idx="88">
                  <c:v>1.84774831232</c:v>
                </c:pt>
                <c:pt idx="89">
                  <c:v>1.898044878778</c:v>
                </c:pt>
                <c:pt idx="90">
                  <c:v>1.1928119895460001</c:v>
                </c:pt>
                <c:pt idx="91">
                  <c:v>1.4623682894009999</c:v>
                </c:pt>
                <c:pt idx="92">
                  <c:v>2.3165804958230001</c:v>
                </c:pt>
                <c:pt idx="93">
                  <c:v>2.0834587992559999</c:v>
                </c:pt>
                <c:pt idx="94">
                  <c:v>2.0577071144780001</c:v>
                </c:pt>
                <c:pt idx="95">
                  <c:v>2.0629890978879999</c:v>
                </c:pt>
                <c:pt idx="96">
                  <c:v>2.0852804380499999</c:v>
                </c:pt>
                <c:pt idx="97">
                  <c:v>2.116430429003</c:v>
                </c:pt>
                <c:pt idx="98">
                  <c:v>1.856562886231</c:v>
                </c:pt>
                <c:pt idx="99">
                  <c:v>1.731415857277</c:v>
                </c:pt>
                <c:pt idx="100">
                  <c:v>1.800122966587</c:v>
                </c:pt>
                <c:pt idx="101">
                  <c:v>1.7392242253000001</c:v>
                </c:pt>
                <c:pt idx="102">
                  <c:v>2.7159050791710002</c:v>
                </c:pt>
                <c:pt idx="103">
                  <c:v>3.0397803013760001</c:v>
                </c:pt>
                <c:pt idx="104">
                  <c:v>3.329002399393</c:v>
                </c:pt>
                <c:pt idx="105">
                  <c:v>3.73666584909</c:v>
                </c:pt>
                <c:pt idx="106">
                  <c:v>3.7837999307770001</c:v>
                </c:pt>
                <c:pt idx="107">
                  <c:v>4.4355922144260003</c:v>
                </c:pt>
                <c:pt idx="108">
                  <c:v>4.2244178969639998</c:v>
                </c:pt>
                <c:pt idx="109">
                  <c:v>4.3545953821819996</c:v>
                </c:pt>
                <c:pt idx="110">
                  <c:v>4.6551352538090001</c:v>
                </c:pt>
                <c:pt idx="111">
                  <c:v>4.6032259226430003</c:v>
                </c:pt>
                <c:pt idx="112">
                  <c:v>4.3373555230490002</c:v>
                </c:pt>
                <c:pt idx="113">
                  <c:v>4.59949780022</c:v>
                </c:pt>
                <c:pt idx="114">
                  <c:v>4.6677896175539999</c:v>
                </c:pt>
                <c:pt idx="115">
                  <c:v>4.6262459021669997</c:v>
                </c:pt>
                <c:pt idx="116">
                  <c:v>4.0895210824359998</c:v>
                </c:pt>
                <c:pt idx="117">
                  <c:v>4.0553855636560003</c:v>
                </c:pt>
                <c:pt idx="118">
                  <c:v>4.0676130313829999</c:v>
                </c:pt>
                <c:pt idx="119">
                  <c:v>3.237778929948</c:v>
                </c:pt>
                <c:pt idx="120">
                  <c:v>3.7268966988110002</c:v>
                </c:pt>
                <c:pt idx="121">
                  <c:v>3.7647526804279998</c:v>
                </c:pt>
                <c:pt idx="122">
                  <c:v>3.6131682334240001</c:v>
                </c:pt>
                <c:pt idx="123">
                  <c:v>3.813614044765</c:v>
                </c:pt>
                <c:pt idx="124">
                  <c:v>4.0850049692699999</c:v>
                </c:pt>
                <c:pt idx="125">
                  <c:v>4.2968910400059999</c:v>
                </c:pt>
                <c:pt idx="126">
                  <c:v>3.9768536651719999</c:v>
                </c:pt>
                <c:pt idx="127">
                  <c:v>4.0915966246569999</c:v>
                </c:pt>
                <c:pt idx="128">
                  <c:v>4.2752030268999999</c:v>
                </c:pt>
                <c:pt idx="129">
                  <c:v>4.0168221701710003</c:v>
                </c:pt>
              </c:numCache>
            </c:numRef>
          </c:val>
          <c:smooth val="0"/>
          <c:extLst>
            <c:ext xmlns:c16="http://schemas.microsoft.com/office/drawing/2014/chart" uri="{C3380CC4-5D6E-409C-BE32-E72D297353CC}">
              <c16:uniqueId val="{00000002-A146-47A9-88DA-D35A24364EEB}"/>
            </c:ext>
          </c:extLst>
        </c:ser>
        <c:dLbls>
          <c:showLegendKey val="0"/>
          <c:showVal val="0"/>
          <c:showCatName val="0"/>
          <c:showSerName val="0"/>
          <c:showPercent val="0"/>
          <c:showBubbleSize val="0"/>
        </c:dLbls>
        <c:smooth val="0"/>
        <c:axId val="753718480"/>
        <c:axId val="753717392"/>
        <c:extLst>
          <c:ext xmlns:c15="http://schemas.microsoft.com/office/drawing/2012/chart" uri="{02D57815-91ED-43cb-92C2-25804820EDAC}">
            <c15:filteredLineSeries>
              <c15:ser>
                <c:idx val="2"/>
                <c:order val="2"/>
                <c:tx>
                  <c:strRef>
                    <c:extLst>
                      <c:ext uri="{02D57815-91ED-43cb-92C2-25804820EDAC}">
                        <c15:formulaRef>
                          <c15:sqref>'Subyacente Servicios'!$F$6</c15:sqref>
                        </c15:formulaRef>
                      </c:ext>
                    </c:extLst>
                    <c:strCache>
                      <c:ptCount val="1"/>
                      <c:pt idx="0">
                        <c:v>   Vivienda</c:v>
                      </c:pt>
                    </c:strCache>
                  </c:strRef>
                </c:tx>
                <c:spPr>
                  <a:ln w="31750">
                    <a:solidFill>
                      <a:srgbClr val="0000FF"/>
                    </a:solidFill>
                    <a:prstDash val="solid"/>
                  </a:ln>
                </c:spPr>
                <c:marker>
                  <c:symbol val="none"/>
                </c:marker>
                <c:cat>
                  <c:numRef>
                    <c:extLst>
                      <c:ext uri="{02D57815-91ED-43cb-92C2-25804820EDAC}">
                        <c15:formulaRef>
                          <c15:sqref>'Subyacente Servicios'!$C$8:$C$147</c15:sqref>
                        </c15:formulaRef>
                      </c:ext>
                    </c:extLst>
                    <c:numCache>
                      <c:formatCode>mmm\-yy</c:formatCode>
                      <c:ptCount val="140"/>
                      <c:pt idx="0">
                        <c:v>39569</c:v>
                      </c:pt>
                      <c:pt idx="1">
                        <c:v>39600</c:v>
                      </c:pt>
                      <c:pt idx="2">
                        <c:v>39630</c:v>
                      </c:pt>
                      <c:pt idx="3">
                        <c:v>39661</c:v>
                      </c:pt>
                      <c:pt idx="4">
                        <c:v>39692</c:v>
                      </c:pt>
                      <c:pt idx="5">
                        <c:v>39722</c:v>
                      </c:pt>
                      <c:pt idx="6">
                        <c:v>39753</c:v>
                      </c:pt>
                      <c:pt idx="7">
                        <c:v>39783</c:v>
                      </c:pt>
                      <c:pt idx="8">
                        <c:v>39814</c:v>
                      </c:pt>
                      <c:pt idx="9">
                        <c:v>39845</c:v>
                      </c:pt>
                      <c:pt idx="10">
                        <c:v>39873</c:v>
                      </c:pt>
                      <c:pt idx="11">
                        <c:v>39904</c:v>
                      </c:pt>
                      <c:pt idx="12">
                        <c:v>39934</c:v>
                      </c:pt>
                      <c:pt idx="13">
                        <c:v>39965</c:v>
                      </c:pt>
                      <c:pt idx="14">
                        <c:v>39995</c:v>
                      </c:pt>
                      <c:pt idx="15">
                        <c:v>40026</c:v>
                      </c:pt>
                      <c:pt idx="16">
                        <c:v>40057</c:v>
                      </c:pt>
                      <c:pt idx="17">
                        <c:v>40087</c:v>
                      </c:pt>
                      <c:pt idx="18">
                        <c:v>40118</c:v>
                      </c:pt>
                      <c:pt idx="19">
                        <c:v>40148</c:v>
                      </c:pt>
                      <c:pt idx="20">
                        <c:v>40179</c:v>
                      </c:pt>
                      <c:pt idx="21">
                        <c:v>40210</c:v>
                      </c:pt>
                      <c:pt idx="22">
                        <c:v>40238</c:v>
                      </c:pt>
                      <c:pt idx="23">
                        <c:v>40269</c:v>
                      </c:pt>
                      <c:pt idx="24">
                        <c:v>40299</c:v>
                      </c:pt>
                      <c:pt idx="25">
                        <c:v>40330</c:v>
                      </c:pt>
                      <c:pt idx="26">
                        <c:v>40360</c:v>
                      </c:pt>
                      <c:pt idx="27">
                        <c:v>40391</c:v>
                      </c:pt>
                      <c:pt idx="28">
                        <c:v>40422</c:v>
                      </c:pt>
                      <c:pt idx="29">
                        <c:v>40452</c:v>
                      </c:pt>
                      <c:pt idx="30">
                        <c:v>40483</c:v>
                      </c:pt>
                      <c:pt idx="31">
                        <c:v>40513</c:v>
                      </c:pt>
                      <c:pt idx="32">
                        <c:v>40544</c:v>
                      </c:pt>
                      <c:pt idx="33">
                        <c:v>40575</c:v>
                      </c:pt>
                      <c:pt idx="34">
                        <c:v>40603</c:v>
                      </c:pt>
                      <c:pt idx="35">
                        <c:v>40634</c:v>
                      </c:pt>
                      <c:pt idx="36">
                        <c:v>40664</c:v>
                      </c:pt>
                      <c:pt idx="37">
                        <c:v>40695</c:v>
                      </c:pt>
                      <c:pt idx="38">
                        <c:v>40725</c:v>
                      </c:pt>
                      <c:pt idx="39">
                        <c:v>40756</c:v>
                      </c:pt>
                      <c:pt idx="40">
                        <c:v>40787</c:v>
                      </c:pt>
                      <c:pt idx="41">
                        <c:v>40817</c:v>
                      </c:pt>
                      <c:pt idx="42">
                        <c:v>40848</c:v>
                      </c:pt>
                      <c:pt idx="43">
                        <c:v>40878</c:v>
                      </c:pt>
                      <c:pt idx="44">
                        <c:v>40909</c:v>
                      </c:pt>
                      <c:pt idx="45">
                        <c:v>40940</c:v>
                      </c:pt>
                      <c:pt idx="46">
                        <c:v>40969</c:v>
                      </c:pt>
                      <c:pt idx="47">
                        <c:v>41000</c:v>
                      </c:pt>
                      <c:pt idx="48">
                        <c:v>41030</c:v>
                      </c:pt>
                      <c:pt idx="49">
                        <c:v>41061</c:v>
                      </c:pt>
                      <c:pt idx="50">
                        <c:v>41091</c:v>
                      </c:pt>
                      <c:pt idx="51">
                        <c:v>41122</c:v>
                      </c:pt>
                      <c:pt idx="52">
                        <c:v>41153</c:v>
                      </c:pt>
                      <c:pt idx="53">
                        <c:v>41183</c:v>
                      </c:pt>
                      <c:pt idx="54">
                        <c:v>41214</c:v>
                      </c:pt>
                      <c:pt idx="55">
                        <c:v>41244</c:v>
                      </c:pt>
                      <c:pt idx="56">
                        <c:v>41275</c:v>
                      </c:pt>
                      <c:pt idx="57">
                        <c:v>41306</c:v>
                      </c:pt>
                      <c:pt idx="58">
                        <c:v>41334</c:v>
                      </c:pt>
                      <c:pt idx="59">
                        <c:v>41365</c:v>
                      </c:pt>
                      <c:pt idx="60">
                        <c:v>41395</c:v>
                      </c:pt>
                      <c:pt idx="61">
                        <c:v>41426</c:v>
                      </c:pt>
                      <c:pt idx="62">
                        <c:v>41456</c:v>
                      </c:pt>
                      <c:pt idx="63">
                        <c:v>41487</c:v>
                      </c:pt>
                      <c:pt idx="64">
                        <c:v>41518</c:v>
                      </c:pt>
                      <c:pt idx="65">
                        <c:v>41548</c:v>
                      </c:pt>
                      <c:pt idx="66">
                        <c:v>41579</c:v>
                      </c:pt>
                      <c:pt idx="67">
                        <c:v>41609</c:v>
                      </c:pt>
                      <c:pt idx="68">
                        <c:v>41640</c:v>
                      </c:pt>
                      <c:pt idx="69">
                        <c:v>41671</c:v>
                      </c:pt>
                      <c:pt idx="70">
                        <c:v>41699</c:v>
                      </c:pt>
                      <c:pt idx="71">
                        <c:v>41730</c:v>
                      </c:pt>
                      <c:pt idx="72">
                        <c:v>41760</c:v>
                      </c:pt>
                      <c:pt idx="73">
                        <c:v>41791</c:v>
                      </c:pt>
                      <c:pt idx="74">
                        <c:v>41821</c:v>
                      </c:pt>
                      <c:pt idx="75">
                        <c:v>41852</c:v>
                      </c:pt>
                      <c:pt idx="76">
                        <c:v>41883</c:v>
                      </c:pt>
                      <c:pt idx="77">
                        <c:v>41913</c:v>
                      </c:pt>
                      <c:pt idx="78">
                        <c:v>41944</c:v>
                      </c:pt>
                      <c:pt idx="79">
                        <c:v>41974</c:v>
                      </c:pt>
                      <c:pt idx="80">
                        <c:v>42005</c:v>
                      </c:pt>
                      <c:pt idx="81">
                        <c:v>42036</c:v>
                      </c:pt>
                      <c:pt idx="82">
                        <c:v>42064</c:v>
                      </c:pt>
                      <c:pt idx="83">
                        <c:v>42095</c:v>
                      </c:pt>
                      <c:pt idx="84">
                        <c:v>42125</c:v>
                      </c:pt>
                      <c:pt idx="85">
                        <c:v>42156</c:v>
                      </c:pt>
                      <c:pt idx="86">
                        <c:v>42186</c:v>
                      </c:pt>
                      <c:pt idx="87">
                        <c:v>42217</c:v>
                      </c:pt>
                      <c:pt idx="88">
                        <c:v>42248</c:v>
                      </c:pt>
                      <c:pt idx="89">
                        <c:v>42278</c:v>
                      </c:pt>
                      <c:pt idx="90">
                        <c:v>42309</c:v>
                      </c:pt>
                      <c:pt idx="91">
                        <c:v>42339</c:v>
                      </c:pt>
                      <c:pt idx="92">
                        <c:v>42370</c:v>
                      </c:pt>
                      <c:pt idx="93">
                        <c:v>42401</c:v>
                      </c:pt>
                      <c:pt idx="94">
                        <c:v>42430</c:v>
                      </c:pt>
                      <c:pt idx="95">
                        <c:v>42461</c:v>
                      </c:pt>
                      <c:pt idx="96">
                        <c:v>42491</c:v>
                      </c:pt>
                      <c:pt idx="97">
                        <c:v>42522</c:v>
                      </c:pt>
                      <c:pt idx="98">
                        <c:v>42552</c:v>
                      </c:pt>
                      <c:pt idx="99">
                        <c:v>42583</c:v>
                      </c:pt>
                      <c:pt idx="100">
                        <c:v>42614</c:v>
                      </c:pt>
                      <c:pt idx="101">
                        <c:v>42644</c:v>
                      </c:pt>
                      <c:pt idx="102">
                        <c:v>42675</c:v>
                      </c:pt>
                      <c:pt idx="103">
                        <c:v>42705</c:v>
                      </c:pt>
                      <c:pt idx="104">
                        <c:v>42736</c:v>
                      </c:pt>
                      <c:pt idx="105">
                        <c:v>42767</c:v>
                      </c:pt>
                      <c:pt idx="106">
                        <c:v>42795</c:v>
                      </c:pt>
                      <c:pt idx="107">
                        <c:v>42826</c:v>
                      </c:pt>
                      <c:pt idx="108">
                        <c:v>42856</c:v>
                      </c:pt>
                      <c:pt idx="109">
                        <c:v>42887</c:v>
                      </c:pt>
                      <c:pt idx="110">
                        <c:v>42917</c:v>
                      </c:pt>
                      <c:pt idx="111">
                        <c:v>42948</c:v>
                      </c:pt>
                      <c:pt idx="112">
                        <c:v>42979</c:v>
                      </c:pt>
                      <c:pt idx="113">
                        <c:v>43009</c:v>
                      </c:pt>
                      <c:pt idx="114">
                        <c:v>43040</c:v>
                      </c:pt>
                      <c:pt idx="115">
                        <c:v>43070</c:v>
                      </c:pt>
                      <c:pt idx="116">
                        <c:v>43101</c:v>
                      </c:pt>
                      <c:pt idx="117">
                        <c:v>43132</c:v>
                      </c:pt>
                      <c:pt idx="118">
                        <c:v>43160</c:v>
                      </c:pt>
                      <c:pt idx="119">
                        <c:v>43191</c:v>
                      </c:pt>
                      <c:pt idx="120">
                        <c:v>43221</c:v>
                      </c:pt>
                      <c:pt idx="121">
                        <c:v>43252</c:v>
                      </c:pt>
                      <c:pt idx="122">
                        <c:v>43282</c:v>
                      </c:pt>
                      <c:pt idx="123">
                        <c:v>43313</c:v>
                      </c:pt>
                      <c:pt idx="124">
                        <c:v>43344</c:v>
                      </c:pt>
                      <c:pt idx="125">
                        <c:v>43374</c:v>
                      </c:pt>
                      <c:pt idx="126">
                        <c:v>43405</c:v>
                      </c:pt>
                      <c:pt idx="127">
                        <c:v>43435</c:v>
                      </c:pt>
                      <c:pt idx="128">
                        <c:v>43466</c:v>
                      </c:pt>
                      <c:pt idx="129">
                        <c:v>43497</c:v>
                      </c:pt>
                    </c:numCache>
                  </c:numRef>
                </c:cat>
                <c:val>
                  <c:numRef>
                    <c:extLst>
                      <c:ext uri="{02D57815-91ED-43cb-92C2-25804820EDAC}">
                        <c15:formulaRef>
                          <c15:sqref>'Subyacente Servicios'!$F$8:$F$147</c15:sqref>
                        </c15:formulaRef>
                      </c:ext>
                    </c:extLst>
                    <c:numCache>
                      <c:formatCode>0.00</c:formatCode>
                      <c:ptCount val="140"/>
                      <c:pt idx="0">
                        <c:v>3.6608347149179998</c:v>
                      </c:pt>
                      <c:pt idx="1">
                        <c:v>3.8022976906369998</c:v>
                      </c:pt>
                      <c:pt idx="2">
                        <c:v>3.8964154542129998</c:v>
                      </c:pt>
                      <c:pt idx="3">
                        <c:v>3.8761280979050001</c:v>
                      </c:pt>
                      <c:pt idx="4">
                        <c:v>3.8373160524630001</c:v>
                      </c:pt>
                      <c:pt idx="5">
                        <c:v>4.1060614867779996</c:v>
                      </c:pt>
                      <c:pt idx="6">
                        <c:v>4.2721131664390004</c:v>
                      </c:pt>
                      <c:pt idx="7">
                        <c:v>4.2217712710299997</c:v>
                      </c:pt>
                      <c:pt idx="8">
                        <c:v>3.954342288786</c:v>
                      </c:pt>
                      <c:pt idx="9">
                        <c:v>3.8931121781560001</c:v>
                      </c:pt>
                      <c:pt idx="10">
                        <c:v>3.9476300873139998</c:v>
                      </c:pt>
                      <c:pt idx="11">
                        <c:v>3.662549462901</c:v>
                      </c:pt>
                      <c:pt idx="12">
                        <c:v>3.377879396155</c:v>
                      </c:pt>
                      <c:pt idx="13">
                        <c:v>3.2231789699100002</c:v>
                      </c:pt>
                      <c:pt idx="14">
                        <c:v>3.0925282220649999</c:v>
                      </c:pt>
                      <c:pt idx="15">
                        <c:v>2.9893921569169999</c:v>
                      </c:pt>
                      <c:pt idx="16">
                        <c:v>2.970210731896</c:v>
                      </c:pt>
                      <c:pt idx="17">
                        <c:v>2.704436636724</c:v>
                      </c:pt>
                      <c:pt idx="18">
                        <c:v>2.482595310802</c:v>
                      </c:pt>
                      <c:pt idx="19">
                        <c:v>2.64878809983</c:v>
                      </c:pt>
                      <c:pt idx="20">
                        <c:v>2.9062549433539999</c:v>
                      </c:pt>
                      <c:pt idx="21">
                        <c:v>2.7989952281649999</c:v>
                      </c:pt>
                      <c:pt idx="22">
                        <c:v>2.6311131895609998</c:v>
                      </c:pt>
                      <c:pt idx="23">
                        <c:v>2.6342683226900001</c:v>
                      </c:pt>
                      <c:pt idx="24">
                        <c:v>2.751866521632</c:v>
                      </c:pt>
                      <c:pt idx="25">
                        <c:v>2.8300422952519999</c:v>
                      </c:pt>
                      <c:pt idx="26">
                        <c:v>2.8188521781009999</c:v>
                      </c:pt>
                      <c:pt idx="27">
                        <c:v>2.847003085766</c:v>
                      </c:pt>
                      <c:pt idx="28">
                        <c:v>2.7907035174270001</c:v>
                      </c:pt>
                      <c:pt idx="29">
                        <c:v>2.7637741031609999</c:v>
                      </c:pt>
                      <c:pt idx="30">
                        <c:v>2.753039318206</c:v>
                      </c:pt>
                      <c:pt idx="31">
                        <c:v>2.6375468777609998</c:v>
                      </c:pt>
                      <c:pt idx="32">
                        <c:v>2.3355549386579999</c:v>
                      </c:pt>
                      <c:pt idx="33">
                        <c:v>2.1154648214130001</c:v>
                      </c:pt>
                      <c:pt idx="34">
                        <c:v>2.098226993066</c:v>
                      </c:pt>
                      <c:pt idx="35">
                        <c:v>2.1915707752309999</c:v>
                      </c:pt>
                      <c:pt idx="36">
                        <c:v>2.136970588983</c:v>
                      </c:pt>
                      <c:pt idx="37">
                        <c:v>2.106423892834</c:v>
                      </c:pt>
                      <c:pt idx="38">
                        <c:v>2.07288092834</c:v>
                      </c:pt>
                      <c:pt idx="39">
                        <c:v>2.021809537317</c:v>
                      </c:pt>
                      <c:pt idx="40">
                        <c:v>2.0274878201390001</c:v>
                      </c:pt>
                      <c:pt idx="41">
                        <c:v>2.0484182448660002</c:v>
                      </c:pt>
                      <c:pt idx="42">
                        <c:v>2.065328510764</c:v>
                      </c:pt>
                      <c:pt idx="43">
                        <c:v>2.03560326806</c:v>
                      </c:pt>
                      <c:pt idx="44">
                        <c:v>1.9884015488060001</c:v>
                      </c:pt>
                      <c:pt idx="45">
                        <c:v>1.976751815561</c:v>
                      </c:pt>
                      <c:pt idx="46">
                        <c:v>1.9408277019589999</c:v>
                      </c:pt>
                      <c:pt idx="47">
                        <c:v>1.897334744863</c:v>
                      </c:pt>
                      <c:pt idx="48">
                        <c:v>1.8629943129890001</c:v>
                      </c:pt>
                      <c:pt idx="49">
                        <c:v>1.849127101683</c:v>
                      </c:pt>
                      <c:pt idx="50">
                        <c:v>1.9094609185989999</c:v>
                      </c:pt>
                      <c:pt idx="51">
                        <c:v>1.952226072058</c:v>
                      </c:pt>
                      <c:pt idx="52">
                        <c:v>1.9847241098349999</c:v>
                      </c:pt>
                      <c:pt idx="53">
                        <c:v>1.9979376160440001</c:v>
                      </c:pt>
                      <c:pt idx="54">
                        <c:v>2.0259099214459999</c:v>
                      </c:pt>
                      <c:pt idx="55">
                        <c:v>2.0539486586489999</c:v>
                      </c:pt>
                      <c:pt idx="56">
                        <c:v>2.0706642736930001</c:v>
                      </c:pt>
                      <c:pt idx="57">
                        <c:v>2.086469457323</c:v>
                      </c:pt>
                      <c:pt idx="58">
                        <c:v>2.0963169934680002</c:v>
                      </c:pt>
                      <c:pt idx="59">
                        <c:v>2.1044111624849999</c:v>
                      </c:pt>
                      <c:pt idx="60">
                        <c:v>2.1357332879989999</c:v>
                      </c:pt>
                      <c:pt idx="61">
                        <c:v>2.2093961357960001</c:v>
                      </c:pt>
                      <c:pt idx="62">
                        <c:v>2.211226045653</c:v>
                      </c:pt>
                      <c:pt idx="63">
                        <c:v>2.257955082699</c:v>
                      </c:pt>
                      <c:pt idx="64">
                        <c:v>2.2072288627000001</c:v>
                      </c:pt>
                      <c:pt idx="65">
                        <c:v>2.1928093622690001</c:v>
                      </c:pt>
                      <c:pt idx="66">
                        <c:v>2.1966732802969999</c:v>
                      </c:pt>
                      <c:pt idx="67">
                        <c:v>2.1942766383530001</c:v>
                      </c:pt>
                      <c:pt idx="68">
                        <c:v>2.2140959839600001</c:v>
                      </c:pt>
                      <c:pt idx="69">
                        <c:v>2.2485365784289999</c:v>
                      </c:pt>
                      <c:pt idx="70">
                        <c:v>2.2437302945390001</c:v>
                      </c:pt>
                      <c:pt idx="71">
                        <c:v>2.2392552472439999</c:v>
                      </c:pt>
                      <c:pt idx="72">
                        <c:v>2.2127757440629998</c:v>
                      </c:pt>
                      <c:pt idx="73">
                        <c:v>2.1466240668109999</c:v>
                      </c:pt>
                      <c:pt idx="74">
                        <c:v>2.1102547649719998</c:v>
                      </c:pt>
                      <c:pt idx="75">
                        <c:v>2.0745974342300002</c:v>
                      </c:pt>
                      <c:pt idx="76">
                        <c:v>2.13262058278</c:v>
                      </c:pt>
                      <c:pt idx="77">
                        <c:v>2.1401636075420001</c:v>
                      </c:pt>
                      <c:pt idx="78">
                        <c:v>2.1293680530389998</c:v>
                      </c:pt>
                      <c:pt idx="79">
                        <c:v>2.1443403513170001</c:v>
                      </c:pt>
                      <c:pt idx="80">
                        <c:v>2.128380534188</c:v>
                      </c:pt>
                      <c:pt idx="81">
                        <c:v>2.088795303405</c:v>
                      </c:pt>
                      <c:pt idx="82">
                        <c:v>2.0794012337100001</c:v>
                      </c:pt>
                      <c:pt idx="83">
                        <c:v>2.116409766446</c:v>
                      </c:pt>
                      <c:pt idx="84">
                        <c:v>2.0865091651199998</c:v>
                      </c:pt>
                      <c:pt idx="85">
                        <c:v>2.0734847369990002</c:v>
                      </c:pt>
                      <c:pt idx="86">
                        <c:v>2.083210283938</c:v>
                      </c:pt>
                      <c:pt idx="87">
                        <c:v>2.0741365233639999</c:v>
                      </c:pt>
                      <c:pt idx="88">
                        <c:v>2.033049018542</c:v>
                      </c:pt>
                      <c:pt idx="89">
                        <c:v>1.991575959872</c:v>
                      </c:pt>
                      <c:pt idx="90">
                        <c:v>2.0087213220920002</c:v>
                      </c:pt>
                      <c:pt idx="91">
                        <c:v>2.0128298159410001</c:v>
                      </c:pt>
                      <c:pt idx="92">
                        <c:v>2.06068669263</c:v>
                      </c:pt>
                      <c:pt idx="93">
                        <c:v>2.0987968757809998</c:v>
                      </c:pt>
                      <c:pt idx="94">
                        <c:v>2.1630342450489999</c:v>
                      </c:pt>
                      <c:pt idx="95">
                        <c:v>2.1660206715410002</c:v>
                      </c:pt>
                      <c:pt idx="96">
                        <c:v>2.219156442204</c:v>
                      </c:pt>
                      <c:pt idx="97">
                        <c:v>2.2528148250650002</c:v>
                      </c:pt>
                      <c:pt idx="98">
                        <c:v>2.3144798559069999</c:v>
                      </c:pt>
                      <c:pt idx="99">
                        <c:v>2.31454931191</c:v>
                      </c:pt>
                      <c:pt idx="100">
                        <c:v>2.3169899847890001</c:v>
                      </c:pt>
                      <c:pt idx="101">
                        <c:v>2.3880244713619998</c:v>
                      </c:pt>
                      <c:pt idx="102">
                        <c:v>2.3829803053830001</c:v>
                      </c:pt>
                      <c:pt idx="103">
                        <c:v>2.414540182848</c:v>
                      </c:pt>
                      <c:pt idx="104">
                        <c:v>2.4590184188249999</c:v>
                      </c:pt>
                      <c:pt idx="105">
                        <c:v>2.5473884730440002</c:v>
                      </c:pt>
                      <c:pt idx="106">
                        <c:v>2.5590551585260002</c:v>
                      </c:pt>
                      <c:pt idx="107">
                        <c:v>2.5486151229149998</c:v>
                      </c:pt>
                      <c:pt idx="108">
                        <c:v>2.5610012634669999</c:v>
                      </c:pt>
                      <c:pt idx="109">
                        <c:v>2.573037048637</c:v>
                      </c:pt>
                      <c:pt idx="110">
                        <c:v>2.5619433314490001</c:v>
                      </c:pt>
                      <c:pt idx="111">
                        <c:v>2.6222854508269999</c:v>
                      </c:pt>
                      <c:pt idx="112">
                        <c:v>2.6395449764840002</c:v>
                      </c:pt>
                      <c:pt idx="113">
                        <c:v>2.6520681035860001</c:v>
                      </c:pt>
                      <c:pt idx="114">
                        <c:v>2.684253185402</c:v>
                      </c:pt>
                      <c:pt idx="115">
                        <c:v>2.6509836161670002</c:v>
                      </c:pt>
                      <c:pt idx="116">
                        <c:v>2.6225952694069998</c:v>
                      </c:pt>
                      <c:pt idx="117">
                        <c:v>2.5529588129070002</c:v>
                      </c:pt>
                      <c:pt idx="118">
                        <c:v>2.536821315084</c:v>
                      </c:pt>
                      <c:pt idx="119">
                        <c:v>2.5631113633310001</c:v>
                      </c:pt>
                      <c:pt idx="120">
                        <c:v>2.5654554530709999</c:v>
                      </c:pt>
                      <c:pt idx="121">
                        <c:v>2.5970910415569999</c:v>
                      </c:pt>
                      <c:pt idx="122">
                        <c:v>2.6130807647090002</c:v>
                      </c:pt>
                      <c:pt idx="123">
                        <c:v>2.562425353654</c:v>
                      </c:pt>
                      <c:pt idx="124">
                        <c:v>2.6222301329970001</c:v>
                      </c:pt>
                      <c:pt idx="125">
                        <c:v>2.5902496941759998</c:v>
                      </c:pt>
                      <c:pt idx="126">
                        <c:v>2.6036110360759999</c:v>
                      </c:pt>
                      <c:pt idx="127">
                        <c:v>2.617478081442</c:v>
                      </c:pt>
                      <c:pt idx="128">
                        <c:v>2.5936422129709999</c:v>
                      </c:pt>
                      <c:pt idx="129">
                        <c:v>2.6158877115129999</c:v>
                      </c:pt>
                    </c:numCache>
                  </c:numRef>
                </c:val>
                <c:smooth val="0"/>
                <c:extLst>
                  <c:ext xmlns:c16="http://schemas.microsoft.com/office/drawing/2014/chart" uri="{C3380CC4-5D6E-409C-BE32-E72D297353CC}">
                    <c16:uniqueId val="{00000003-A146-47A9-88DA-D35A24364EEB}"/>
                  </c:ext>
                </c:extLst>
              </c15:ser>
            </c15:filteredLineSeries>
          </c:ext>
        </c:extLst>
      </c:lineChart>
      <c:dateAx>
        <c:axId val="753718480"/>
        <c:scaling>
          <c:orientation val="minMax"/>
          <c:min val="40179"/>
        </c:scaling>
        <c:delete val="0"/>
        <c:axPos val="b"/>
        <c:numFmt formatCode="yyyy" sourceLinked="0"/>
        <c:majorTickMark val="out"/>
        <c:minorTickMark val="none"/>
        <c:tickLblPos val="low"/>
        <c:spPr>
          <a:ln>
            <a:solidFill>
              <a:srgbClr val="182B47"/>
            </a:solidFill>
            <a:prstDash val="solid"/>
          </a:ln>
        </c:spPr>
        <c:txPr>
          <a:bodyPr rot="-5400000" vert="horz"/>
          <a:lstStyle/>
          <a:p>
            <a:pPr>
              <a:defRPr/>
            </a:pPr>
            <a:endParaRPr lang="es-MX"/>
          </a:p>
        </c:txPr>
        <c:crossAx val="753717392"/>
        <c:crosses val="autoZero"/>
        <c:auto val="1"/>
        <c:lblOffset val="100"/>
        <c:baseTimeUnit val="months"/>
        <c:majorUnit val="1"/>
        <c:majorTimeUnit val="years"/>
      </c:dateAx>
      <c:valAx>
        <c:axId val="753717392"/>
        <c:scaling>
          <c:orientation val="minMax"/>
          <c:max val="7"/>
          <c:min val="-1"/>
        </c:scaling>
        <c:delete val="0"/>
        <c:axPos val="r"/>
        <c:majorGridlines>
          <c:spPr>
            <a:ln>
              <a:solidFill>
                <a:srgbClr val="969696"/>
              </a:solidFill>
              <a:prstDash val="lgDash"/>
            </a:ln>
          </c:spPr>
        </c:majorGridlines>
        <c:numFmt formatCode="0" sourceLinked="0"/>
        <c:majorTickMark val="out"/>
        <c:minorTickMark val="none"/>
        <c:tickLblPos val="nextTo"/>
        <c:spPr>
          <a:ln>
            <a:solidFill>
              <a:srgbClr val="182B47"/>
            </a:solidFill>
            <a:prstDash val="solid"/>
          </a:ln>
        </c:spPr>
        <c:crossAx val="753718480"/>
        <c:crosses val="max"/>
        <c:crossBetween val="between"/>
      </c:valAx>
      <c:spPr>
        <a:noFill/>
        <a:ln w="25400">
          <a:noFill/>
        </a:ln>
      </c:spPr>
    </c:plotArea>
    <c:plotVisOnly val="1"/>
    <c:dispBlanksAs val="gap"/>
    <c:showDLblsOverMax val="0"/>
  </c:chart>
  <c:spPr>
    <a:noFill/>
    <a:ln w="9525">
      <a:noFill/>
    </a:ln>
  </c:spPr>
  <c:txPr>
    <a:bodyPr/>
    <a:lstStyle/>
    <a:p>
      <a:pPr>
        <a:defRPr sz="1200">
          <a:solidFill>
            <a:srgbClr val="182B47"/>
          </a:solidFill>
        </a:defRPr>
      </a:pPr>
      <a:endParaRPr lang="es-MX"/>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xMode val="edge"/>
          <c:yMode val="edge"/>
          <c:x val="9.876543209876543E-3"/>
          <c:y val="1.5686274509803921E-2"/>
          <c:w val="0.99012345679012348"/>
          <c:h val="0.98039215686274506"/>
        </c:manualLayout>
      </c:layout>
      <c:lineChart>
        <c:grouping val="standard"/>
        <c:varyColors val="0"/>
        <c:ser>
          <c:idx val="0"/>
          <c:order val="0"/>
          <c:tx>
            <c:strRef>
              <c:f>inf_general!$G$5</c:f>
              <c:strCache>
                <c:ptCount val="1"/>
                <c:pt idx="0">
                  <c:v>Inflación Observada</c:v>
                </c:pt>
              </c:strCache>
            </c:strRef>
          </c:tx>
          <c:spPr>
            <a:ln w="12700">
              <a:noFill/>
              <a:prstDash val="solid"/>
            </a:ln>
          </c:spPr>
          <c:marker>
            <c:symbol val="diamond"/>
            <c:size val="8"/>
            <c:spPr>
              <a:solidFill>
                <a:srgbClr val="00B050"/>
              </a:solidFill>
              <a:ln>
                <a:solidFill>
                  <a:srgbClr val="00B050"/>
                </a:solidFill>
              </a:ln>
            </c:spPr>
          </c:marker>
          <c:cat>
            <c:multiLvlStrRef>
              <c:f>inf_general!$B$8:$C$17</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inf_general!$G$8:$G$17</c:f>
              <c:numCache>
                <c:formatCode>0.00</c:formatCode>
                <c:ptCount val="10"/>
                <c:pt idx="0">
                  <c:v>4.9117199550156254</c:v>
                </c:pt>
                <c:pt idx="1">
                  <c:v>4.8167535689147556</c:v>
                </c:pt>
              </c:numCache>
            </c:numRef>
          </c:val>
          <c:smooth val="0"/>
          <c:extLst>
            <c:ext xmlns:c16="http://schemas.microsoft.com/office/drawing/2014/chart" uri="{C3380CC4-5D6E-409C-BE32-E72D297353CC}">
              <c16:uniqueId val="{00000000-9C42-4348-BB86-429F5BFDACC1}"/>
            </c:ext>
          </c:extLst>
        </c:ser>
        <c:ser>
          <c:idx val="1"/>
          <c:order val="1"/>
          <c:tx>
            <c:strRef>
              <c:f>inf_general!$H$5</c:f>
              <c:strCache>
                <c:ptCount val="1"/>
                <c:pt idx="0">
                  <c:v>Informe Oct-Dic 2018 (publicado en feb.)</c:v>
                </c:pt>
              </c:strCache>
              <c:extLst xmlns:c15="http://schemas.microsoft.com/office/drawing/2012/chart"/>
            </c:strRef>
          </c:tx>
          <c:spPr>
            <a:ln w="25400">
              <a:solidFill>
                <a:schemeClr val="accent4"/>
              </a:solidFill>
              <a:prstDash val="solid"/>
            </a:ln>
          </c:spPr>
          <c:marker>
            <c:symbol val="none"/>
          </c:marker>
          <c:cat>
            <c:multiLvlStrRef>
              <c:f>inf_general!$B$8:$C$17</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inf_general!$H$8:$H$17</c:f>
              <c:numCache>
                <c:formatCode>General</c:formatCode>
                <c:ptCount val="10"/>
                <c:pt idx="1">
                  <c:v>4.8167535689147556</c:v>
                </c:pt>
                <c:pt idx="2">
                  <c:v>4.0503060926043499</c:v>
                </c:pt>
                <c:pt idx="3">
                  <c:v>4.2601175691618032</c:v>
                </c:pt>
                <c:pt idx="4">
                  <c:v>3.8298408989838162</c:v>
                </c:pt>
                <c:pt idx="5">
                  <c:v>3.4345732699184728</c:v>
                </c:pt>
                <c:pt idx="6">
                  <c:v>3.4813429098534243</c:v>
                </c:pt>
                <c:pt idx="7">
                  <c:v>3.0860536037807584</c:v>
                </c:pt>
                <c:pt idx="8">
                  <c:v>2.8172525554724492</c:v>
                </c:pt>
                <c:pt idx="9">
                  <c:v>2.7122682391057085</c:v>
                </c:pt>
              </c:numCache>
              <c:extLst xmlns:c15="http://schemas.microsoft.com/office/drawing/2012/chart"/>
            </c:numRef>
          </c:val>
          <c:smooth val="0"/>
          <c:extLst>
            <c:ext xmlns:c16="http://schemas.microsoft.com/office/drawing/2014/chart" uri="{C3380CC4-5D6E-409C-BE32-E72D297353CC}">
              <c16:uniqueId val="{00000001-9C42-4348-BB86-429F5BFDACC1}"/>
            </c:ext>
          </c:extLst>
        </c:ser>
        <c:ser>
          <c:idx val="2"/>
          <c:order val="2"/>
          <c:tx>
            <c:strRef>
              <c:f>inf_general!$I$5</c:f>
              <c:strCache>
                <c:ptCount val="1"/>
                <c:pt idx="0">
                  <c:v>Informe Jul-Sep 2018 (publicado en nov.)</c:v>
                </c:pt>
              </c:strCache>
            </c:strRef>
          </c:tx>
          <c:spPr>
            <a:ln w="25400">
              <a:solidFill>
                <a:srgbClr val="FF0000"/>
              </a:solidFill>
              <a:prstDash val="solid"/>
            </a:ln>
          </c:spPr>
          <c:marker>
            <c:symbol val="none"/>
          </c:marker>
          <c:cat>
            <c:multiLvlStrRef>
              <c:f>inf_general!$B$8:$C$17</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inf_general!$I$8:$I$17</c:f>
              <c:numCache>
                <c:formatCode>General</c:formatCode>
                <c:ptCount val="10"/>
                <c:pt idx="0">
                  <c:v>4.911719955133</c:v>
                </c:pt>
                <c:pt idx="1">
                  <c:v>4.7337237670245447</c:v>
                </c:pt>
                <c:pt idx="2">
                  <c:v>4.3807718038452403</c:v>
                </c:pt>
                <c:pt idx="3">
                  <c:v>4.3512017396740488</c:v>
                </c:pt>
                <c:pt idx="4">
                  <c:v>3.8079371295442144</c:v>
                </c:pt>
                <c:pt idx="5">
                  <c:v>3.4474096306929436</c:v>
                </c:pt>
                <c:pt idx="6">
                  <c:v>3.2725691648684441</c:v>
                </c:pt>
                <c:pt idx="7">
                  <c:v>3.1339279099954043</c:v>
                </c:pt>
                <c:pt idx="8">
                  <c:v>2.9681066011918444</c:v>
                </c:pt>
              </c:numCache>
            </c:numRef>
          </c:val>
          <c:smooth val="0"/>
          <c:extLst>
            <c:ext xmlns:c16="http://schemas.microsoft.com/office/drawing/2014/chart" uri="{C3380CC4-5D6E-409C-BE32-E72D297353CC}">
              <c16:uniqueId val="{00000002-9C42-4348-BB86-429F5BFDACC1}"/>
            </c:ext>
          </c:extLst>
        </c:ser>
        <c:dLbls>
          <c:showLegendKey val="0"/>
          <c:showVal val="0"/>
          <c:showCatName val="0"/>
          <c:showSerName val="0"/>
          <c:showPercent val="0"/>
          <c:showBubbleSize val="0"/>
        </c:dLbls>
        <c:marker val="1"/>
        <c:smooth val="0"/>
        <c:axId val="753714672"/>
        <c:axId val="753720112"/>
        <c:extLst>
          <c:ext xmlns:c15="http://schemas.microsoft.com/office/drawing/2012/chart" uri="{02D57815-91ED-43cb-92C2-25804820EDAC}">
            <c15:filteredLineSeries>
              <c15:ser>
                <c:idx val="3"/>
                <c:order val="3"/>
                <c:tx>
                  <c:strRef>
                    <c:extLst>
                      <c:ext uri="{02D57815-91ED-43cb-92C2-25804820EDAC}">
                        <c15:formulaRef>
                          <c15:sqref>inf_general!$J$5</c15:sqref>
                        </c15:formulaRef>
                      </c:ext>
                    </c:extLst>
                    <c:strCache>
                      <c:ptCount val="1"/>
                      <c:pt idx="0">
                        <c:v>Informe Abr-Jun 2018 (publicado en ago.)</c:v>
                      </c:pt>
                    </c:strCache>
                  </c:strRef>
                </c:tx>
                <c:spPr>
                  <a:ln w="25400">
                    <a:solidFill>
                      <a:srgbClr val="0070C0"/>
                    </a:solidFill>
                  </a:ln>
                </c:spPr>
                <c:marker>
                  <c:symbol val="none"/>
                </c:marker>
                <c:cat>
                  <c:multiLvlStrRef>
                    <c:extLst>
                      <c:ext uri="{02D57815-91ED-43cb-92C2-25804820EDAC}">
                        <c15:formulaRef>
                          <c15:sqref>inf_general!$B$8:$C$17</c15:sqref>
                        </c15:formulaRef>
                      </c:ext>
                    </c:extLst>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extLst>
                      <c:ext uri="{02D57815-91ED-43cb-92C2-25804820EDAC}">
                        <c15:formulaRef>
                          <c15:sqref>inf_general!$J$8:$J$17</c15:sqref>
                        </c15:formulaRef>
                      </c:ext>
                    </c:extLst>
                    <c:numCache>
                      <c:formatCode>General</c:formatCode>
                      <c:ptCount val="10"/>
                      <c:pt idx="0">
                        <c:v>4.7675845058080757</c:v>
                      </c:pt>
                      <c:pt idx="1">
                        <c:v>4.2492568805926556</c:v>
                      </c:pt>
                      <c:pt idx="2">
                        <c:v>3.8401119327595268</c:v>
                      </c:pt>
                      <c:pt idx="3">
                        <c:v>3.5801758399361505</c:v>
                      </c:pt>
                      <c:pt idx="4">
                        <c:v>3.2051890207670741</c:v>
                      </c:pt>
                      <c:pt idx="5">
                        <c:v>3.2644880431784928</c:v>
                      </c:pt>
                      <c:pt idx="6">
                        <c:v>3.2469348691618993</c:v>
                      </c:pt>
                      <c:pt idx="7">
                        <c:v>3.1370895200392157</c:v>
                      </c:pt>
                    </c:numCache>
                  </c:numRef>
                </c:val>
                <c:smooth val="0"/>
                <c:extLst>
                  <c:ext xmlns:c16="http://schemas.microsoft.com/office/drawing/2014/chart" uri="{C3380CC4-5D6E-409C-BE32-E72D297353CC}">
                    <c16:uniqueId val="{00000003-9C42-4348-BB86-429F5BFDACC1}"/>
                  </c:ext>
                </c:extLst>
              </c15:ser>
            </c15:filteredLineSeries>
          </c:ext>
        </c:extLst>
      </c:lineChart>
      <c:catAx>
        <c:axId val="753714672"/>
        <c:scaling>
          <c:orientation val="minMax"/>
        </c:scaling>
        <c:delete val="0"/>
        <c:axPos val="b"/>
        <c:numFmt formatCode="General" sourceLinked="1"/>
        <c:majorTickMark val="out"/>
        <c:minorTickMark val="none"/>
        <c:tickLblPos val="low"/>
        <c:spPr>
          <a:ln>
            <a:solidFill>
              <a:srgbClr val="000000"/>
            </a:solidFill>
            <a:prstDash val="solid"/>
          </a:ln>
        </c:spPr>
        <c:txPr>
          <a:bodyPr rot="0" vert="horz"/>
          <a:lstStyle/>
          <a:p>
            <a:pPr>
              <a:defRPr/>
            </a:pPr>
            <a:endParaRPr lang="es-MX"/>
          </a:p>
        </c:txPr>
        <c:crossAx val="753720112"/>
        <c:crosses val="autoZero"/>
        <c:auto val="1"/>
        <c:lblAlgn val="ctr"/>
        <c:lblOffset val="100"/>
        <c:noMultiLvlLbl val="0"/>
      </c:catAx>
      <c:valAx>
        <c:axId val="753720112"/>
        <c:scaling>
          <c:orientation val="minMax"/>
          <c:min val="2"/>
        </c:scaling>
        <c:delete val="0"/>
        <c:axPos val="r"/>
        <c:majorGridlines>
          <c:spPr>
            <a:ln>
              <a:solidFill>
                <a:srgbClr val="969696"/>
              </a:solidFill>
              <a:prstDash val="lgDash"/>
            </a:ln>
          </c:spPr>
        </c:majorGridlines>
        <c:numFmt formatCode="0" sourceLinked="0"/>
        <c:majorTickMark val="out"/>
        <c:minorTickMark val="none"/>
        <c:tickLblPos val="nextTo"/>
        <c:spPr>
          <a:ln>
            <a:solidFill>
              <a:srgbClr val="000000"/>
            </a:solidFill>
            <a:prstDash val="solid"/>
          </a:ln>
        </c:spPr>
        <c:crossAx val="753714672"/>
        <c:crosses val="max"/>
        <c:crossBetween val="between"/>
        <c:majorUnit val="1"/>
      </c:valAx>
      <c:spPr>
        <a:noFill/>
        <a:ln w="25400">
          <a:noFill/>
        </a:ln>
      </c:spPr>
    </c:plotArea>
    <c:legend>
      <c:legendPos val="r"/>
      <c:legendEntry>
        <c:idx val="0"/>
        <c:delete val="1"/>
      </c:legendEntry>
      <c:layout>
        <c:manualLayout>
          <c:xMode val="edge"/>
          <c:yMode val="edge"/>
          <c:x val="0.22869731800766283"/>
          <c:y val="7.8795370370370377E-2"/>
          <c:w val="0.71858697318007669"/>
          <c:h val="0.21136805555555555"/>
        </c:manualLayout>
      </c:layout>
      <c:overlay val="0"/>
      <c:spPr>
        <a:solidFill>
          <a:srgbClr val="FFFFFF"/>
        </a:solidFill>
        <a:ln w="25400">
          <a:noFill/>
        </a:ln>
        <a:effectLst/>
      </c:spPr>
      <c:txPr>
        <a:bodyPr/>
        <a:lstStyle/>
        <a:p>
          <a:pPr>
            <a:defRPr sz="1400"/>
          </a:pPr>
          <a:endParaRPr lang="es-MX"/>
        </a:p>
      </c:txPr>
    </c:legend>
    <c:plotVisOnly val="1"/>
    <c:dispBlanksAs val="gap"/>
    <c:showDLblsOverMax val="0"/>
  </c:chart>
  <c:spPr>
    <a:noFill/>
    <a:ln w="6350">
      <a:noFill/>
    </a:ln>
  </c:spPr>
  <c:txPr>
    <a:bodyPr/>
    <a:lstStyle/>
    <a:p>
      <a:pPr>
        <a:defRPr sz="1200">
          <a:solidFill>
            <a:srgbClr val="182B47"/>
          </a:solidFill>
        </a:defRPr>
      </a:pPr>
      <a:endParaRPr lang="es-MX"/>
    </a:p>
  </c:txPr>
  <c:externalData r:id="rId2">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8764804937017288E-3"/>
          <c:y val="5.2376360434550247E-2"/>
          <c:w val="0.94540814118665273"/>
          <c:h val="0.71312505053253905"/>
        </c:manualLayout>
      </c:layout>
      <c:lineChart>
        <c:grouping val="standard"/>
        <c:varyColors val="0"/>
        <c:ser>
          <c:idx val="0"/>
          <c:order val="0"/>
          <c:tx>
            <c:strRef>
              <c:f>inf_general!$G$5</c:f>
              <c:strCache>
                <c:ptCount val="1"/>
                <c:pt idx="0">
                  <c:v>Inflación Observada</c:v>
                </c:pt>
              </c:strCache>
            </c:strRef>
          </c:tx>
          <c:spPr>
            <a:ln w="12700">
              <a:noFill/>
              <a:prstDash val="solid"/>
            </a:ln>
          </c:spPr>
          <c:marker>
            <c:symbol val="diamond"/>
            <c:size val="8"/>
            <c:spPr>
              <a:solidFill>
                <a:srgbClr val="00B050"/>
              </a:solidFill>
              <a:ln>
                <a:solidFill>
                  <a:srgbClr val="00B050"/>
                </a:solidFill>
              </a:ln>
            </c:spPr>
          </c:marker>
          <c:cat>
            <c:multiLvlStrRef>
              <c:f>inf_general!$B$8:$C$17</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inf_general!$G$8:$G$17</c:f>
              <c:numCache>
                <c:formatCode>0.00</c:formatCode>
                <c:ptCount val="10"/>
                <c:pt idx="0">
                  <c:v>4.9117199550156254</c:v>
                </c:pt>
                <c:pt idx="1">
                  <c:v>4.8167535689147556</c:v>
                </c:pt>
              </c:numCache>
            </c:numRef>
          </c:val>
          <c:smooth val="0"/>
          <c:extLst>
            <c:ext xmlns:c16="http://schemas.microsoft.com/office/drawing/2014/chart" uri="{C3380CC4-5D6E-409C-BE32-E72D297353CC}">
              <c16:uniqueId val="{00000000-509B-4BD0-85C7-F0D4E4788B80}"/>
            </c:ext>
          </c:extLst>
        </c:ser>
        <c:ser>
          <c:idx val="2"/>
          <c:order val="2"/>
          <c:tx>
            <c:strRef>
              <c:f>inf_general!$I$5</c:f>
              <c:strCache>
                <c:ptCount val="1"/>
                <c:pt idx="0">
                  <c:v>Informe Jul-Sep 2018 (publicado en nov.)</c:v>
                </c:pt>
              </c:strCache>
            </c:strRef>
          </c:tx>
          <c:spPr>
            <a:ln w="25400">
              <a:solidFill>
                <a:srgbClr val="FF0000"/>
              </a:solidFill>
              <a:prstDash val="solid"/>
            </a:ln>
          </c:spPr>
          <c:marker>
            <c:symbol val="none"/>
          </c:marker>
          <c:cat>
            <c:multiLvlStrRef>
              <c:f>inf_general!$B$8:$C$17</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inf_general!$I$8:$I$17</c:f>
              <c:numCache>
                <c:formatCode>General</c:formatCode>
                <c:ptCount val="10"/>
                <c:pt idx="0">
                  <c:v>4.911719955133</c:v>
                </c:pt>
                <c:pt idx="1">
                  <c:v>4.7337237670245447</c:v>
                </c:pt>
                <c:pt idx="2">
                  <c:v>4.3807718038452403</c:v>
                </c:pt>
                <c:pt idx="3">
                  <c:v>4.3512017396740488</c:v>
                </c:pt>
                <c:pt idx="4">
                  <c:v>3.8079371295442144</c:v>
                </c:pt>
                <c:pt idx="5">
                  <c:v>3.4474096306929436</c:v>
                </c:pt>
                <c:pt idx="6">
                  <c:v>3.2725691648684441</c:v>
                </c:pt>
                <c:pt idx="7">
                  <c:v>3.1339279099954043</c:v>
                </c:pt>
                <c:pt idx="8">
                  <c:v>2.9681066011918444</c:v>
                </c:pt>
              </c:numCache>
            </c:numRef>
          </c:val>
          <c:smooth val="0"/>
          <c:extLst>
            <c:ext xmlns:c16="http://schemas.microsoft.com/office/drawing/2014/chart" uri="{C3380CC4-5D6E-409C-BE32-E72D297353CC}">
              <c16:uniqueId val="{00000001-509B-4BD0-85C7-F0D4E4788B80}"/>
            </c:ext>
          </c:extLst>
        </c:ser>
        <c:ser>
          <c:idx val="3"/>
          <c:order val="3"/>
          <c:tx>
            <c:strRef>
              <c:f>inf_general!$J$5</c:f>
              <c:strCache>
                <c:ptCount val="1"/>
                <c:pt idx="0">
                  <c:v>Informe Abr-Jun 2018 (publicado en ago.)</c:v>
                </c:pt>
              </c:strCache>
            </c:strRef>
          </c:tx>
          <c:spPr>
            <a:ln w="25400">
              <a:solidFill>
                <a:srgbClr val="0070C0"/>
              </a:solidFill>
            </a:ln>
          </c:spPr>
          <c:marker>
            <c:symbol val="none"/>
          </c:marker>
          <c:cat>
            <c:multiLvlStrRef>
              <c:f>inf_general!$B$8:$C$17</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inf_general!$J$8:$J$17</c:f>
              <c:numCache>
                <c:formatCode>General</c:formatCode>
                <c:ptCount val="10"/>
                <c:pt idx="0">
                  <c:v>4.7675845058080757</c:v>
                </c:pt>
                <c:pt idx="1">
                  <c:v>4.2492568805926556</c:v>
                </c:pt>
                <c:pt idx="2">
                  <c:v>3.8401119327595268</c:v>
                </c:pt>
                <c:pt idx="3">
                  <c:v>3.5801758399361505</c:v>
                </c:pt>
                <c:pt idx="4">
                  <c:v>3.2051890207670741</c:v>
                </c:pt>
                <c:pt idx="5">
                  <c:v>3.2644880431784928</c:v>
                </c:pt>
                <c:pt idx="6">
                  <c:v>3.2469348691618993</c:v>
                </c:pt>
                <c:pt idx="7">
                  <c:v>3.1370895200392157</c:v>
                </c:pt>
              </c:numCache>
            </c:numRef>
          </c:val>
          <c:smooth val="0"/>
          <c:extLst>
            <c:ext xmlns:c16="http://schemas.microsoft.com/office/drawing/2014/chart" uri="{C3380CC4-5D6E-409C-BE32-E72D297353CC}">
              <c16:uniqueId val="{00000002-509B-4BD0-85C7-F0D4E4788B80}"/>
            </c:ext>
          </c:extLst>
        </c:ser>
        <c:dLbls>
          <c:showLegendKey val="0"/>
          <c:showVal val="0"/>
          <c:showCatName val="0"/>
          <c:showSerName val="0"/>
          <c:showPercent val="0"/>
          <c:showBubbleSize val="0"/>
        </c:dLbls>
        <c:marker val="1"/>
        <c:smooth val="0"/>
        <c:axId val="753723920"/>
        <c:axId val="753724464"/>
        <c:extLst>
          <c:ext xmlns:c15="http://schemas.microsoft.com/office/drawing/2012/chart" uri="{02D57815-91ED-43cb-92C2-25804820EDAC}">
            <c15:filteredLineSeries>
              <c15:ser>
                <c:idx val="1"/>
                <c:order val="1"/>
                <c:tx>
                  <c:strRef>
                    <c:extLst>
                      <c:ext uri="{02D57815-91ED-43cb-92C2-25804820EDAC}">
                        <c15:formulaRef>
                          <c15:sqref>inf_general!$H$5</c15:sqref>
                        </c15:formulaRef>
                      </c:ext>
                    </c:extLst>
                    <c:strCache>
                      <c:ptCount val="1"/>
                      <c:pt idx="0">
                        <c:v>Informe Oct-Dic 2018 (publicado en feb.)</c:v>
                      </c:pt>
                    </c:strCache>
                  </c:strRef>
                </c:tx>
                <c:spPr>
                  <a:ln w="12700">
                    <a:solidFill>
                      <a:srgbClr val="0000FF"/>
                    </a:solidFill>
                    <a:prstDash val="solid"/>
                  </a:ln>
                </c:spPr>
                <c:marker>
                  <c:symbol val="none"/>
                </c:marker>
                <c:cat>
                  <c:multiLvlStrRef>
                    <c:extLst>
                      <c:ext uri="{02D57815-91ED-43cb-92C2-25804820EDAC}">
                        <c15:formulaRef>
                          <c15:sqref>inf_general!$B$8:$C$17</c15:sqref>
                        </c15:formulaRef>
                      </c:ext>
                    </c:extLst>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extLst>
                      <c:ext uri="{02D57815-91ED-43cb-92C2-25804820EDAC}">
                        <c15:formulaRef>
                          <c15:sqref>inf_general!$H$8:$H$17</c15:sqref>
                        </c15:formulaRef>
                      </c:ext>
                    </c:extLst>
                    <c:numCache>
                      <c:formatCode>General</c:formatCode>
                      <c:ptCount val="10"/>
                      <c:pt idx="1">
                        <c:v>4.8167535689147556</c:v>
                      </c:pt>
                      <c:pt idx="2">
                        <c:v>4.0503060926043499</c:v>
                      </c:pt>
                      <c:pt idx="3">
                        <c:v>4.2601175691618032</c:v>
                      </c:pt>
                      <c:pt idx="4">
                        <c:v>3.8298408989838162</c:v>
                      </c:pt>
                      <c:pt idx="5">
                        <c:v>3.4345732699184728</c:v>
                      </c:pt>
                      <c:pt idx="6">
                        <c:v>3.4813429098534243</c:v>
                      </c:pt>
                      <c:pt idx="7">
                        <c:v>3.0860536037807584</c:v>
                      </c:pt>
                      <c:pt idx="8">
                        <c:v>2.8172525554724492</c:v>
                      </c:pt>
                      <c:pt idx="9">
                        <c:v>2.7122682391057085</c:v>
                      </c:pt>
                    </c:numCache>
                  </c:numRef>
                </c:val>
                <c:smooth val="0"/>
                <c:extLst>
                  <c:ext xmlns:c16="http://schemas.microsoft.com/office/drawing/2014/chart" uri="{C3380CC4-5D6E-409C-BE32-E72D297353CC}">
                    <c16:uniqueId val="{00000003-509B-4BD0-85C7-F0D4E4788B80}"/>
                  </c:ext>
                </c:extLst>
              </c15:ser>
            </c15:filteredLineSeries>
          </c:ext>
        </c:extLst>
      </c:lineChart>
      <c:catAx>
        <c:axId val="753723920"/>
        <c:scaling>
          <c:orientation val="minMax"/>
        </c:scaling>
        <c:delete val="0"/>
        <c:axPos val="b"/>
        <c:numFmt formatCode="General" sourceLinked="1"/>
        <c:majorTickMark val="out"/>
        <c:minorTickMark val="none"/>
        <c:tickLblPos val="low"/>
        <c:spPr>
          <a:ln>
            <a:solidFill>
              <a:srgbClr val="000000"/>
            </a:solidFill>
            <a:prstDash val="solid"/>
          </a:ln>
        </c:spPr>
        <c:txPr>
          <a:bodyPr rot="0" vert="horz"/>
          <a:lstStyle/>
          <a:p>
            <a:pPr>
              <a:defRPr/>
            </a:pPr>
            <a:endParaRPr lang="es-MX"/>
          </a:p>
        </c:txPr>
        <c:crossAx val="753724464"/>
        <c:crosses val="autoZero"/>
        <c:auto val="1"/>
        <c:lblAlgn val="ctr"/>
        <c:lblOffset val="100"/>
        <c:noMultiLvlLbl val="0"/>
      </c:catAx>
      <c:valAx>
        <c:axId val="753724464"/>
        <c:scaling>
          <c:orientation val="minMax"/>
          <c:min val="2"/>
        </c:scaling>
        <c:delete val="0"/>
        <c:axPos val="r"/>
        <c:majorGridlines>
          <c:spPr>
            <a:ln>
              <a:solidFill>
                <a:srgbClr val="969696"/>
              </a:solidFill>
              <a:prstDash val="lgDash"/>
            </a:ln>
          </c:spPr>
        </c:majorGridlines>
        <c:numFmt formatCode="0" sourceLinked="0"/>
        <c:majorTickMark val="out"/>
        <c:minorTickMark val="none"/>
        <c:tickLblPos val="nextTo"/>
        <c:spPr>
          <a:ln>
            <a:solidFill>
              <a:srgbClr val="000000"/>
            </a:solidFill>
            <a:prstDash val="solid"/>
          </a:ln>
        </c:spPr>
        <c:crossAx val="753723920"/>
        <c:crosses val="max"/>
        <c:crossBetween val="between"/>
        <c:majorUnit val="1"/>
      </c:valAx>
      <c:spPr>
        <a:noFill/>
        <a:ln w="25400">
          <a:noFill/>
        </a:ln>
      </c:spPr>
    </c:plotArea>
    <c:legend>
      <c:legendPos val="r"/>
      <c:legendEntry>
        <c:idx val="0"/>
        <c:delete val="1"/>
      </c:legendEntry>
      <c:layout>
        <c:manualLayout>
          <c:xMode val="edge"/>
          <c:yMode val="edge"/>
          <c:x val="0.26097452107279695"/>
          <c:y val="7.9655555555555549E-2"/>
          <c:w val="0.66787203065134104"/>
          <c:h val="0.20269259259259259"/>
        </c:manualLayout>
      </c:layout>
      <c:overlay val="0"/>
      <c:spPr>
        <a:solidFill>
          <a:srgbClr val="FFFFFF"/>
        </a:solidFill>
        <a:ln w="25400">
          <a:noFill/>
        </a:ln>
        <a:effectLst/>
      </c:spPr>
      <c:txPr>
        <a:bodyPr/>
        <a:lstStyle/>
        <a:p>
          <a:pPr>
            <a:defRPr sz="1400"/>
          </a:pPr>
          <a:endParaRPr lang="es-MX"/>
        </a:p>
      </c:txPr>
    </c:legend>
    <c:plotVisOnly val="1"/>
    <c:dispBlanksAs val="gap"/>
    <c:showDLblsOverMax val="0"/>
  </c:chart>
  <c:spPr>
    <a:noFill/>
    <a:ln w="6350">
      <a:noFill/>
    </a:ln>
  </c:spPr>
  <c:txPr>
    <a:bodyPr/>
    <a:lstStyle/>
    <a:p>
      <a:pPr>
        <a:defRPr sz="1200">
          <a:solidFill>
            <a:srgbClr val="182B47"/>
          </a:solidFill>
        </a:defRPr>
      </a:pPr>
      <a:endParaRPr lang="es-MX"/>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951002020942672E-2"/>
          <c:y val="5.4591221464740589E-2"/>
          <c:w val="0.91425541869723914"/>
          <c:h val="0.84579917492024004"/>
        </c:manualLayout>
      </c:layout>
      <c:lineChart>
        <c:grouping val="standard"/>
        <c:varyColors val="0"/>
        <c:ser>
          <c:idx val="0"/>
          <c:order val="0"/>
          <c:tx>
            <c:strRef>
              <c:f>Hoja1!$B$1</c:f>
              <c:strCache>
                <c:ptCount val="1"/>
                <c:pt idx="0">
                  <c:v>Inflación General</c:v>
                </c:pt>
              </c:strCache>
            </c:strRef>
          </c:tx>
          <c:spPr>
            <a:ln w="38100">
              <a:solidFill>
                <a:schemeClr val="accent4"/>
              </a:solidFill>
              <a:prstDash val="solid"/>
            </a:ln>
          </c:spPr>
          <c:marker>
            <c:symbol val="none"/>
          </c:marker>
          <c:cat>
            <c:numRef>
              <c:f>Hoja1!$A$2:$A$519</c:f>
              <c:numCache>
                <c:formatCode>mmm\-yy</c:formatCode>
                <c:ptCount val="518"/>
                <c:pt idx="0">
                  <c:v>27760</c:v>
                </c:pt>
                <c:pt idx="1">
                  <c:v>27791</c:v>
                </c:pt>
                <c:pt idx="2">
                  <c:v>27820</c:v>
                </c:pt>
                <c:pt idx="3">
                  <c:v>27851</c:v>
                </c:pt>
                <c:pt idx="4">
                  <c:v>27881</c:v>
                </c:pt>
                <c:pt idx="5">
                  <c:v>27912</c:v>
                </c:pt>
                <c:pt idx="6">
                  <c:v>27942</c:v>
                </c:pt>
                <c:pt idx="7">
                  <c:v>27973</c:v>
                </c:pt>
                <c:pt idx="8">
                  <c:v>28004</c:v>
                </c:pt>
                <c:pt idx="9">
                  <c:v>28034</c:v>
                </c:pt>
                <c:pt idx="10">
                  <c:v>28065</c:v>
                </c:pt>
                <c:pt idx="11">
                  <c:v>28095</c:v>
                </c:pt>
                <c:pt idx="12">
                  <c:v>28126</c:v>
                </c:pt>
                <c:pt idx="13">
                  <c:v>28157</c:v>
                </c:pt>
                <c:pt idx="14">
                  <c:v>28185</c:v>
                </c:pt>
                <c:pt idx="15">
                  <c:v>28216</c:v>
                </c:pt>
                <c:pt idx="16">
                  <c:v>28246</c:v>
                </c:pt>
                <c:pt idx="17">
                  <c:v>28277</c:v>
                </c:pt>
                <c:pt idx="18">
                  <c:v>28307</c:v>
                </c:pt>
                <c:pt idx="19">
                  <c:v>28338</c:v>
                </c:pt>
                <c:pt idx="20">
                  <c:v>28369</c:v>
                </c:pt>
                <c:pt idx="21">
                  <c:v>28399</c:v>
                </c:pt>
                <c:pt idx="22">
                  <c:v>28430</c:v>
                </c:pt>
                <c:pt idx="23">
                  <c:v>28460</c:v>
                </c:pt>
                <c:pt idx="24">
                  <c:v>28491</c:v>
                </c:pt>
                <c:pt idx="25">
                  <c:v>28522</c:v>
                </c:pt>
                <c:pt idx="26">
                  <c:v>28550</c:v>
                </c:pt>
                <c:pt idx="27">
                  <c:v>28581</c:v>
                </c:pt>
                <c:pt idx="28">
                  <c:v>28611</c:v>
                </c:pt>
                <c:pt idx="29">
                  <c:v>28642</c:v>
                </c:pt>
                <c:pt idx="30">
                  <c:v>28672</c:v>
                </c:pt>
                <c:pt idx="31">
                  <c:v>28703</c:v>
                </c:pt>
                <c:pt idx="32">
                  <c:v>28734</c:v>
                </c:pt>
                <c:pt idx="33">
                  <c:v>28764</c:v>
                </c:pt>
                <c:pt idx="34">
                  <c:v>28795</c:v>
                </c:pt>
                <c:pt idx="35">
                  <c:v>28825</c:v>
                </c:pt>
                <c:pt idx="36">
                  <c:v>28856</c:v>
                </c:pt>
                <c:pt idx="37">
                  <c:v>28887</c:v>
                </c:pt>
                <c:pt idx="38">
                  <c:v>28915</c:v>
                </c:pt>
                <c:pt idx="39">
                  <c:v>28946</c:v>
                </c:pt>
                <c:pt idx="40">
                  <c:v>28976</c:v>
                </c:pt>
                <c:pt idx="41">
                  <c:v>29007</c:v>
                </c:pt>
                <c:pt idx="42">
                  <c:v>29037</c:v>
                </c:pt>
                <c:pt idx="43">
                  <c:v>29068</c:v>
                </c:pt>
                <c:pt idx="44">
                  <c:v>29099</c:v>
                </c:pt>
                <c:pt idx="45">
                  <c:v>29129</c:v>
                </c:pt>
                <c:pt idx="46">
                  <c:v>29160</c:v>
                </c:pt>
                <c:pt idx="47">
                  <c:v>29190</c:v>
                </c:pt>
                <c:pt idx="48">
                  <c:v>29221</c:v>
                </c:pt>
                <c:pt idx="49">
                  <c:v>29252</c:v>
                </c:pt>
                <c:pt idx="50">
                  <c:v>29281</c:v>
                </c:pt>
                <c:pt idx="51">
                  <c:v>29312</c:v>
                </c:pt>
                <c:pt idx="52">
                  <c:v>29342</c:v>
                </c:pt>
                <c:pt idx="53">
                  <c:v>29373</c:v>
                </c:pt>
                <c:pt idx="54">
                  <c:v>29403</c:v>
                </c:pt>
                <c:pt idx="55">
                  <c:v>29434</c:v>
                </c:pt>
                <c:pt idx="56">
                  <c:v>29465</c:v>
                </c:pt>
                <c:pt idx="57">
                  <c:v>29495</c:v>
                </c:pt>
                <c:pt idx="58">
                  <c:v>29526</c:v>
                </c:pt>
                <c:pt idx="59">
                  <c:v>29556</c:v>
                </c:pt>
                <c:pt idx="60">
                  <c:v>29587</c:v>
                </c:pt>
                <c:pt idx="61">
                  <c:v>29618</c:v>
                </c:pt>
                <c:pt idx="62">
                  <c:v>29646</c:v>
                </c:pt>
                <c:pt idx="63">
                  <c:v>29677</c:v>
                </c:pt>
                <c:pt idx="64">
                  <c:v>29707</c:v>
                </c:pt>
                <c:pt idx="65">
                  <c:v>29738</c:v>
                </c:pt>
                <c:pt idx="66">
                  <c:v>29768</c:v>
                </c:pt>
                <c:pt idx="67">
                  <c:v>29799</c:v>
                </c:pt>
                <c:pt idx="68">
                  <c:v>29830</c:v>
                </c:pt>
                <c:pt idx="69">
                  <c:v>29860</c:v>
                </c:pt>
                <c:pt idx="70">
                  <c:v>29891</c:v>
                </c:pt>
                <c:pt idx="71">
                  <c:v>29921</c:v>
                </c:pt>
                <c:pt idx="72">
                  <c:v>29952</c:v>
                </c:pt>
                <c:pt idx="73">
                  <c:v>29983</c:v>
                </c:pt>
                <c:pt idx="74">
                  <c:v>30011</c:v>
                </c:pt>
                <c:pt idx="75">
                  <c:v>30042</c:v>
                </c:pt>
                <c:pt idx="76">
                  <c:v>30072</c:v>
                </c:pt>
                <c:pt idx="77">
                  <c:v>30103</c:v>
                </c:pt>
                <c:pt idx="78">
                  <c:v>30133</c:v>
                </c:pt>
                <c:pt idx="79">
                  <c:v>30164</c:v>
                </c:pt>
                <c:pt idx="80">
                  <c:v>30195</c:v>
                </c:pt>
                <c:pt idx="81">
                  <c:v>30225</c:v>
                </c:pt>
                <c:pt idx="82">
                  <c:v>30256</c:v>
                </c:pt>
                <c:pt idx="83">
                  <c:v>30286</c:v>
                </c:pt>
                <c:pt idx="84">
                  <c:v>30317</c:v>
                </c:pt>
                <c:pt idx="85">
                  <c:v>30348</c:v>
                </c:pt>
                <c:pt idx="86">
                  <c:v>30376</c:v>
                </c:pt>
                <c:pt idx="87">
                  <c:v>30407</c:v>
                </c:pt>
                <c:pt idx="88">
                  <c:v>30437</c:v>
                </c:pt>
                <c:pt idx="89">
                  <c:v>30468</c:v>
                </c:pt>
                <c:pt idx="90">
                  <c:v>30498</c:v>
                </c:pt>
                <c:pt idx="91">
                  <c:v>30529</c:v>
                </c:pt>
                <c:pt idx="92">
                  <c:v>30560</c:v>
                </c:pt>
                <c:pt idx="93">
                  <c:v>30590</c:v>
                </c:pt>
                <c:pt idx="94">
                  <c:v>30621</c:v>
                </c:pt>
                <c:pt idx="95">
                  <c:v>30651</c:v>
                </c:pt>
                <c:pt idx="96">
                  <c:v>30682</c:v>
                </c:pt>
                <c:pt idx="97">
                  <c:v>30713</c:v>
                </c:pt>
                <c:pt idx="98">
                  <c:v>30742</c:v>
                </c:pt>
                <c:pt idx="99">
                  <c:v>30773</c:v>
                </c:pt>
                <c:pt idx="100">
                  <c:v>30803</c:v>
                </c:pt>
                <c:pt idx="101">
                  <c:v>30834</c:v>
                </c:pt>
                <c:pt idx="102">
                  <c:v>30864</c:v>
                </c:pt>
                <c:pt idx="103">
                  <c:v>30895</c:v>
                </c:pt>
                <c:pt idx="104">
                  <c:v>30926</c:v>
                </c:pt>
                <c:pt idx="105">
                  <c:v>30956</c:v>
                </c:pt>
                <c:pt idx="106">
                  <c:v>30987</c:v>
                </c:pt>
                <c:pt idx="107">
                  <c:v>31017</c:v>
                </c:pt>
                <c:pt idx="108">
                  <c:v>31048</c:v>
                </c:pt>
                <c:pt idx="109">
                  <c:v>31079</c:v>
                </c:pt>
                <c:pt idx="110">
                  <c:v>31107</c:v>
                </c:pt>
                <c:pt idx="111">
                  <c:v>31138</c:v>
                </c:pt>
                <c:pt idx="112">
                  <c:v>31168</c:v>
                </c:pt>
                <c:pt idx="113">
                  <c:v>31199</c:v>
                </c:pt>
                <c:pt idx="114">
                  <c:v>31229</c:v>
                </c:pt>
                <c:pt idx="115">
                  <c:v>31260</c:v>
                </c:pt>
                <c:pt idx="116">
                  <c:v>31291</c:v>
                </c:pt>
                <c:pt idx="117">
                  <c:v>31321</c:v>
                </c:pt>
                <c:pt idx="118">
                  <c:v>31352</c:v>
                </c:pt>
                <c:pt idx="119">
                  <c:v>31382</c:v>
                </c:pt>
                <c:pt idx="120">
                  <c:v>31413</c:v>
                </c:pt>
                <c:pt idx="121">
                  <c:v>31444</c:v>
                </c:pt>
                <c:pt idx="122">
                  <c:v>31472</c:v>
                </c:pt>
                <c:pt idx="123">
                  <c:v>31503</c:v>
                </c:pt>
                <c:pt idx="124">
                  <c:v>31533</c:v>
                </c:pt>
                <c:pt idx="125">
                  <c:v>31564</c:v>
                </c:pt>
                <c:pt idx="126">
                  <c:v>31594</c:v>
                </c:pt>
                <c:pt idx="127">
                  <c:v>31625</c:v>
                </c:pt>
                <c:pt idx="128">
                  <c:v>31656</c:v>
                </c:pt>
                <c:pt idx="129">
                  <c:v>31686</c:v>
                </c:pt>
                <c:pt idx="130">
                  <c:v>31717</c:v>
                </c:pt>
                <c:pt idx="131">
                  <c:v>31747</c:v>
                </c:pt>
                <c:pt idx="132">
                  <c:v>31778</c:v>
                </c:pt>
                <c:pt idx="133">
                  <c:v>31809</c:v>
                </c:pt>
                <c:pt idx="134">
                  <c:v>31837</c:v>
                </c:pt>
                <c:pt idx="135">
                  <c:v>31868</c:v>
                </c:pt>
                <c:pt idx="136">
                  <c:v>31898</c:v>
                </c:pt>
                <c:pt idx="137">
                  <c:v>31929</c:v>
                </c:pt>
                <c:pt idx="138">
                  <c:v>31959</c:v>
                </c:pt>
                <c:pt idx="139">
                  <c:v>31990</c:v>
                </c:pt>
                <c:pt idx="140">
                  <c:v>32021</c:v>
                </c:pt>
                <c:pt idx="141">
                  <c:v>32051</c:v>
                </c:pt>
                <c:pt idx="142">
                  <c:v>32082</c:v>
                </c:pt>
                <c:pt idx="143">
                  <c:v>32112</c:v>
                </c:pt>
                <c:pt idx="144">
                  <c:v>32143</c:v>
                </c:pt>
                <c:pt idx="145">
                  <c:v>32174</c:v>
                </c:pt>
                <c:pt idx="146">
                  <c:v>32203</c:v>
                </c:pt>
                <c:pt idx="147">
                  <c:v>32234</c:v>
                </c:pt>
                <c:pt idx="148">
                  <c:v>32264</c:v>
                </c:pt>
                <c:pt idx="149">
                  <c:v>32295</c:v>
                </c:pt>
                <c:pt idx="150">
                  <c:v>32325</c:v>
                </c:pt>
                <c:pt idx="151">
                  <c:v>32356</c:v>
                </c:pt>
                <c:pt idx="152">
                  <c:v>32387</c:v>
                </c:pt>
                <c:pt idx="153">
                  <c:v>32417</c:v>
                </c:pt>
                <c:pt idx="154">
                  <c:v>32448</c:v>
                </c:pt>
                <c:pt idx="155">
                  <c:v>32478</c:v>
                </c:pt>
                <c:pt idx="156">
                  <c:v>32509</c:v>
                </c:pt>
                <c:pt idx="157">
                  <c:v>32540</c:v>
                </c:pt>
                <c:pt idx="158">
                  <c:v>32568</c:v>
                </c:pt>
                <c:pt idx="159">
                  <c:v>32599</c:v>
                </c:pt>
                <c:pt idx="160">
                  <c:v>32629</c:v>
                </c:pt>
                <c:pt idx="161">
                  <c:v>32660</c:v>
                </c:pt>
                <c:pt idx="162">
                  <c:v>32690</c:v>
                </c:pt>
                <c:pt idx="163">
                  <c:v>32721</c:v>
                </c:pt>
                <c:pt idx="164">
                  <c:v>32752</c:v>
                </c:pt>
                <c:pt idx="165">
                  <c:v>32782</c:v>
                </c:pt>
                <c:pt idx="166">
                  <c:v>32813</c:v>
                </c:pt>
                <c:pt idx="167">
                  <c:v>32843</c:v>
                </c:pt>
                <c:pt idx="168">
                  <c:v>32874</c:v>
                </c:pt>
                <c:pt idx="169">
                  <c:v>32905</c:v>
                </c:pt>
                <c:pt idx="170">
                  <c:v>32933</c:v>
                </c:pt>
                <c:pt idx="171">
                  <c:v>32964</c:v>
                </c:pt>
                <c:pt idx="172">
                  <c:v>32994</c:v>
                </c:pt>
                <c:pt idx="173">
                  <c:v>33025</c:v>
                </c:pt>
                <c:pt idx="174">
                  <c:v>33055</c:v>
                </c:pt>
                <c:pt idx="175">
                  <c:v>33086</c:v>
                </c:pt>
                <c:pt idx="176">
                  <c:v>33117</c:v>
                </c:pt>
                <c:pt idx="177">
                  <c:v>33147</c:v>
                </c:pt>
                <c:pt idx="178">
                  <c:v>33178</c:v>
                </c:pt>
                <c:pt idx="179">
                  <c:v>33208</c:v>
                </c:pt>
                <c:pt idx="180">
                  <c:v>33239</c:v>
                </c:pt>
                <c:pt idx="181">
                  <c:v>33270</c:v>
                </c:pt>
                <c:pt idx="182">
                  <c:v>33298</c:v>
                </c:pt>
                <c:pt idx="183">
                  <c:v>33329</c:v>
                </c:pt>
                <c:pt idx="184">
                  <c:v>33359</c:v>
                </c:pt>
                <c:pt idx="185">
                  <c:v>33390</c:v>
                </c:pt>
                <c:pt idx="186">
                  <c:v>33420</c:v>
                </c:pt>
                <c:pt idx="187">
                  <c:v>33451</c:v>
                </c:pt>
                <c:pt idx="188">
                  <c:v>33482</c:v>
                </c:pt>
                <c:pt idx="189">
                  <c:v>33512</c:v>
                </c:pt>
                <c:pt idx="190">
                  <c:v>33543</c:v>
                </c:pt>
                <c:pt idx="191">
                  <c:v>33573</c:v>
                </c:pt>
                <c:pt idx="192">
                  <c:v>33604</c:v>
                </c:pt>
                <c:pt idx="193">
                  <c:v>33635</c:v>
                </c:pt>
                <c:pt idx="194">
                  <c:v>33664</c:v>
                </c:pt>
                <c:pt idx="195">
                  <c:v>33695</c:v>
                </c:pt>
                <c:pt idx="196">
                  <c:v>33725</c:v>
                </c:pt>
                <c:pt idx="197">
                  <c:v>33756</c:v>
                </c:pt>
                <c:pt idx="198">
                  <c:v>33786</c:v>
                </c:pt>
                <c:pt idx="199">
                  <c:v>33817</c:v>
                </c:pt>
                <c:pt idx="200">
                  <c:v>33848</c:v>
                </c:pt>
                <c:pt idx="201">
                  <c:v>33878</c:v>
                </c:pt>
                <c:pt idx="202">
                  <c:v>33909</c:v>
                </c:pt>
                <c:pt idx="203">
                  <c:v>33939</c:v>
                </c:pt>
                <c:pt idx="204">
                  <c:v>33970</c:v>
                </c:pt>
                <c:pt idx="205">
                  <c:v>34001</c:v>
                </c:pt>
                <c:pt idx="206">
                  <c:v>34029</c:v>
                </c:pt>
                <c:pt idx="207">
                  <c:v>34060</c:v>
                </c:pt>
                <c:pt idx="208">
                  <c:v>34090</c:v>
                </c:pt>
                <c:pt idx="209">
                  <c:v>34121</c:v>
                </c:pt>
                <c:pt idx="210">
                  <c:v>34151</c:v>
                </c:pt>
                <c:pt idx="211">
                  <c:v>34182</c:v>
                </c:pt>
                <c:pt idx="212">
                  <c:v>34213</c:v>
                </c:pt>
                <c:pt idx="213">
                  <c:v>34243</c:v>
                </c:pt>
                <c:pt idx="214">
                  <c:v>34274</c:v>
                </c:pt>
                <c:pt idx="215">
                  <c:v>34304</c:v>
                </c:pt>
                <c:pt idx="216">
                  <c:v>34335</c:v>
                </c:pt>
                <c:pt idx="217">
                  <c:v>34366</c:v>
                </c:pt>
                <c:pt idx="218">
                  <c:v>34394</c:v>
                </c:pt>
                <c:pt idx="219">
                  <c:v>34425</c:v>
                </c:pt>
                <c:pt idx="220">
                  <c:v>34455</c:v>
                </c:pt>
                <c:pt idx="221">
                  <c:v>34486</c:v>
                </c:pt>
                <c:pt idx="222">
                  <c:v>34516</c:v>
                </c:pt>
                <c:pt idx="223">
                  <c:v>34547</c:v>
                </c:pt>
                <c:pt idx="224">
                  <c:v>34578</c:v>
                </c:pt>
                <c:pt idx="225">
                  <c:v>34608</c:v>
                </c:pt>
                <c:pt idx="226">
                  <c:v>34639</c:v>
                </c:pt>
                <c:pt idx="227">
                  <c:v>34669</c:v>
                </c:pt>
                <c:pt idx="228">
                  <c:v>34700</c:v>
                </c:pt>
                <c:pt idx="229">
                  <c:v>34731</c:v>
                </c:pt>
                <c:pt idx="230">
                  <c:v>34759</c:v>
                </c:pt>
                <c:pt idx="231">
                  <c:v>34790</c:v>
                </c:pt>
                <c:pt idx="232">
                  <c:v>34820</c:v>
                </c:pt>
                <c:pt idx="233">
                  <c:v>34851</c:v>
                </c:pt>
                <c:pt idx="234">
                  <c:v>34881</c:v>
                </c:pt>
                <c:pt idx="235">
                  <c:v>34912</c:v>
                </c:pt>
                <c:pt idx="236">
                  <c:v>34943</c:v>
                </c:pt>
                <c:pt idx="237">
                  <c:v>34973</c:v>
                </c:pt>
                <c:pt idx="238">
                  <c:v>35004</c:v>
                </c:pt>
                <c:pt idx="239">
                  <c:v>35034</c:v>
                </c:pt>
                <c:pt idx="240">
                  <c:v>35065</c:v>
                </c:pt>
                <c:pt idx="241">
                  <c:v>35096</c:v>
                </c:pt>
                <c:pt idx="242">
                  <c:v>35125</c:v>
                </c:pt>
                <c:pt idx="243">
                  <c:v>35156</c:v>
                </c:pt>
                <c:pt idx="244">
                  <c:v>35186</c:v>
                </c:pt>
                <c:pt idx="245">
                  <c:v>35217</c:v>
                </c:pt>
                <c:pt idx="246">
                  <c:v>35247</c:v>
                </c:pt>
                <c:pt idx="247">
                  <c:v>35278</c:v>
                </c:pt>
                <c:pt idx="248">
                  <c:v>35309</c:v>
                </c:pt>
                <c:pt idx="249">
                  <c:v>35339</c:v>
                </c:pt>
                <c:pt idx="250">
                  <c:v>35370</c:v>
                </c:pt>
                <c:pt idx="251">
                  <c:v>35400</c:v>
                </c:pt>
                <c:pt idx="252">
                  <c:v>35431</c:v>
                </c:pt>
                <c:pt idx="253">
                  <c:v>35462</c:v>
                </c:pt>
                <c:pt idx="254">
                  <c:v>35490</c:v>
                </c:pt>
                <c:pt idx="255">
                  <c:v>35521</c:v>
                </c:pt>
                <c:pt idx="256">
                  <c:v>35551</c:v>
                </c:pt>
                <c:pt idx="257">
                  <c:v>35582</c:v>
                </c:pt>
                <c:pt idx="258">
                  <c:v>35612</c:v>
                </c:pt>
                <c:pt idx="259">
                  <c:v>35643</c:v>
                </c:pt>
                <c:pt idx="260">
                  <c:v>35674</c:v>
                </c:pt>
                <c:pt idx="261">
                  <c:v>35704</c:v>
                </c:pt>
                <c:pt idx="262">
                  <c:v>35735</c:v>
                </c:pt>
                <c:pt idx="263">
                  <c:v>35765</c:v>
                </c:pt>
                <c:pt idx="264">
                  <c:v>35796</c:v>
                </c:pt>
                <c:pt idx="265">
                  <c:v>35827</c:v>
                </c:pt>
                <c:pt idx="266">
                  <c:v>35855</c:v>
                </c:pt>
                <c:pt idx="267">
                  <c:v>35886</c:v>
                </c:pt>
                <c:pt idx="268">
                  <c:v>35916</c:v>
                </c:pt>
                <c:pt idx="269">
                  <c:v>35947</c:v>
                </c:pt>
                <c:pt idx="270">
                  <c:v>35977</c:v>
                </c:pt>
                <c:pt idx="271">
                  <c:v>36008</c:v>
                </c:pt>
                <c:pt idx="272">
                  <c:v>36039</c:v>
                </c:pt>
                <c:pt idx="273">
                  <c:v>36069</c:v>
                </c:pt>
                <c:pt idx="274">
                  <c:v>36100</c:v>
                </c:pt>
                <c:pt idx="275">
                  <c:v>36130</c:v>
                </c:pt>
                <c:pt idx="276">
                  <c:v>36161</c:v>
                </c:pt>
                <c:pt idx="277">
                  <c:v>36192</c:v>
                </c:pt>
                <c:pt idx="278">
                  <c:v>36220</c:v>
                </c:pt>
                <c:pt idx="279">
                  <c:v>36251</c:v>
                </c:pt>
                <c:pt idx="280">
                  <c:v>36281</c:v>
                </c:pt>
                <c:pt idx="281">
                  <c:v>36312</c:v>
                </c:pt>
                <c:pt idx="282">
                  <c:v>36342</c:v>
                </c:pt>
                <c:pt idx="283">
                  <c:v>36373</c:v>
                </c:pt>
                <c:pt idx="284">
                  <c:v>36404</c:v>
                </c:pt>
                <c:pt idx="285">
                  <c:v>36434</c:v>
                </c:pt>
                <c:pt idx="286">
                  <c:v>36465</c:v>
                </c:pt>
                <c:pt idx="287">
                  <c:v>36495</c:v>
                </c:pt>
                <c:pt idx="288">
                  <c:v>36526</c:v>
                </c:pt>
                <c:pt idx="289">
                  <c:v>36557</c:v>
                </c:pt>
                <c:pt idx="290">
                  <c:v>36586</c:v>
                </c:pt>
                <c:pt idx="291">
                  <c:v>36617</c:v>
                </c:pt>
                <c:pt idx="292">
                  <c:v>36647</c:v>
                </c:pt>
                <c:pt idx="293">
                  <c:v>36678</c:v>
                </c:pt>
                <c:pt idx="294">
                  <c:v>36708</c:v>
                </c:pt>
                <c:pt idx="295">
                  <c:v>36739</c:v>
                </c:pt>
                <c:pt idx="296">
                  <c:v>36770</c:v>
                </c:pt>
                <c:pt idx="297">
                  <c:v>36800</c:v>
                </c:pt>
                <c:pt idx="298">
                  <c:v>36831</c:v>
                </c:pt>
                <c:pt idx="299">
                  <c:v>36861</c:v>
                </c:pt>
                <c:pt idx="300">
                  <c:v>36892</c:v>
                </c:pt>
                <c:pt idx="301">
                  <c:v>36923</c:v>
                </c:pt>
                <c:pt idx="302">
                  <c:v>36951</c:v>
                </c:pt>
                <c:pt idx="303">
                  <c:v>36982</c:v>
                </c:pt>
                <c:pt idx="304">
                  <c:v>37012</c:v>
                </c:pt>
                <c:pt idx="305">
                  <c:v>37043</c:v>
                </c:pt>
                <c:pt idx="306">
                  <c:v>37073</c:v>
                </c:pt>
                <c:pt idx="307">
                  <c:v>37104</c:v>
                </c:pt>
                <c:pt idx="308">
                  <c:v>37135</c:v>
                </c:pt>
                <c:pt idx="309">
                  <c:v>37165</c:v>
                </c:pt>
                <c:pt idx="310">
                  <c:v>37196</c:v>
                </c:pt>
                <c:pt idx="311">
                  <c:v>37226</c:v>
                </c:pt>
                <c:pt idx="312">
                  <c:v>37257</c:v>
                </c:pt>
                <c:pt idx="313">
                  <c:v>37288</c:v>
                </c:pt>
                <c:pt idx="314">
                  <c:v>37316</c:v>
                </c:pt>
                <c:pt idx="315">
                  <c:v>37347</c:v>
                </c:pt>
                <c:pt idx="316">
                  <c:v>37377</c:v>
                </c:pt>
                <c:pt idx="317">
                  <c:v>37408</c:v>
                </c:pt>
                <c:pt idx="318">
                  <c:v>37438</c:v>
                </c:pt>
                <c:pt idx="319">
                  <c:v>37469</c:v>
                </c:pt>
                <c:pt idx="320">
                  <c:v>37500</c:v>
                </c:pt>
                <c:pt idx="321">
                  <c:v>37530</c:v>
                </c:pt>
                <c:pt idx="322">
                  <c:v>37561</c:v>
                </c:pt>
                <c:pt idx="323">
                  <c:v>37591</c:v>
                </c:pt>
                <c:pt idx="324">
                  <c:v>37622</c:v>
                </c:pt>
                <c:pt idx="325">
                  <c:v>37653</c:v>
                </c:pt>
                <c:pt idx="326">
                  <c:v>37681</c:v>
                </c:pt>
                <c:pt idx="327">
                  <c:v>37712</c:v>
                </c:pt>
                <c:pt idx="328">
                  <c:v>37742</c:v>
                </c:pt>
                <c:pt idx="329">
                  <c:v>37773</c:v>
                </c:pt>
                <c:pt idx="330">
                  <c:v>37803</c:v>
                </c:pt>
                <c:pt idx="331">
                  <c:v>37834</c:v>
                </c:pt>
                <c:pt idx="332">
                  <c:v>37865</c:v>
                </c:pt>
                <c:pt idx="333">
                  <c:v>37895</c:v>
                </c:pt>
                <c:pt idx="334">
                  <c:v>37926</c:v>
                </c:pt>
                <c:pt idx="335">
                  <c:v>37956</c:v>
                </c:pt>
                <c:pt idx="336">
                  <c:v>37987</c:v>
                </c:pt>
                <c:pt idx="337">
                  <c:v>38018</c:v>
                </c:pt>
                <c:pt idx="338">
                  <c:v>38047</c:v>
                </c:pt>
                <c:pt idx="339">
                  <c:v>38078</c:v>
                </c:pt>
                <c:pt idx="340">
                  <c:v>38108</c:v>
                </c:pt>
                <c:pt idx="341">
                  <c:v>38139</c:v>
                </c:pt>
                <c:pt idx="342">
                  <c:v>38169</c:v>
                </c:pt>
                <c:pt idx="343">
                  <c:v>38200</c:v>
                </c:pt>
                <c:pt idx="344">
                  <c:v>38231</c:v>
                </c:pt>
                <c:pt idx="345">
                  <c:v>38261</c:v>
                </c:pt>
                <c:pt idx="346">
                  <c:v>38292</c:v>
                </c:pt>
                <c:pt idx="347">
                  <c:v>38322</c:v>
                </c:pt>
                <c:pt idx="348">
                  <c:v>38353</c:v>
                </c:pt>
                <c:pt idx="349">
                  <c:v>38384</c:v>
                </c:pt>
                <c:pt idx="350">
                  <c:v>38412</c:v>
                </c:pt>
                <c:pt idx="351">
                  <c:v>38443</c:v>
                </c:pt>
                <c:pt idx="352">
                  <c:v>38473</c:v>
                </c:pt>
                <c:pt idx="353">
                  <c:v>38504</c:v>
                </c:pt>
                <c:pt idx="354">
                  <c:v>38534</c:v>
                </c:pt>
                <c:pt idx="355">
                  <c:v>38565</c:v>
                </c:pt>
                <c:pt idx="356">
                  <c:v>38596</c:v>
                </c:pt>
                <c:pt idx="357">
                  <c:v>38626</c:v>
                </c:pt>
                <c:pt idx="358">
                  <c:v>38657</c:v>
                </c:pt>
                <c:pt idx="359">
                  <c:v>38687</c:v>
                </c:pt>
                <c:pt idx="360">
                  <c:v>38718</c:v>
                </c:pt>
                <c:pt idx="361">
                  <c:v>38749</c:v>
                </c:pt>
                <c:pt idx="362">
                  <c:v>38777</c:v>
                </c:pt>
                <c:pt idx="363">
                  <c:v>38808</c:v>
                </c:pt>
                <c:pt idx="364">
                  <c:v>38838</c:v>
                </c:pt>
                <c:pt idx="365">
                  <c:v>38869</c:v>
                </c:pt>
                <c:pt idx="366">
                  <c:v>38899</c:v>
                </c:pt>
                <c:pt idx="367">
                  <c:v>38930</c:v>
                </c:pt>
                <c:pt idx="368">
                  <c:v>38961</c:v>
                </c:pt>
                <c:pt idx="369">
                  <c:v>38991</c:v>
                </c:pt>
                <c:pt idx="370">
                  <c:v>39022</c:v>
                </c:pt>
                <c:pt idx="371">
                  <c:v>39052</c:v>
                </c:pt>
                <c:pt idx="372">
                  <c:v>39083</c:v>
                </c:pt>
                <c:pt idx="373">
                  <c:v>39114</c:v>
                </c:pt>
                <c:pt idx="374">
                  <c:v>39142</c:v>
                </c:pt>
                <c:pt idx="375">
                  <c:v>39173</c:v>
                </c:pt>
                <c:pt idx="376">
                  <c:v>39203</c:v>
                </c:pt>
                <c:pt idx="377">
                  <c:v>39234</c:v>
                </c:pt>
                <c:pt idx="378">
                  <c:v>39264</c:v>
                </c:pt>
                <c:pt idx="379">
                  <c:v>39295</c:v>
                </c:pt>
                <c:pt idx="380">
                  <c:v>39326</c:v>
                </c:pt>
                <c:pt idx="381">
                  <c:v>39356</c:v>
                </c:pt>
                <c:pt idx="382">
                  <c:v>39387</c:v>
                </c:pt>
                <c:pt idx="383">
                  <c:v>39417</c:v>
                </c:pt>
                <c:pt idx="384">
                  <c:v>39448</c:v>
                </c:pt>
                <c:pt idx="385">
                  <c:v>39479</c:v>
                </c:pt>
                <c:pt idx="386">
                  <c:v>39508</c:v>
                </c:pt>
                <c:pt idx="387">
                  <c:v>39539</c:v>
                </c:pt>
                <c:pt idx="388">
                  <c:v>39569</c:v>
                </c:pt>
                <c:pt idx="389">
                  <c:v>39600</c:v>
                </c:pt>
                <c:pt idx="390">
                  <c:v>39630</c:v>
                </c:pt>
                <c:pt idx="391">
                  <c:v>39661</c:v>
                </c:pt>
                <c:pt idx="392">
                  <c:v>39692</c:v>
                </c:pt>
                <c:pt idx="393">
                  <c:v>39722</c:v>
                </c:pt>
                <c:pt idx="394">
                  <c:v>39753</c:v>
                </c:pt>
                <c:pt idx="395">
                  <c:v>39783</c:v>
                </c:pt>
                <c:pt idx="396">
                  <c:v>39814</c:v>
                </c:pt>
                <c:pt idx="397">
                  <c:v>39845</c:v>
                </c:pt>
                <c:pt idx="398">
                  <c:v>39873</c:v>
                </c:pt>
                <c:pt idx="399">
                  <c:v>39904</c:v>
                </c:pt>
                <c:pt idx="400">
                  <c:v>39934</c:v>
                </c:pt>
                <c:pt idx="401">
                  <c:v>39965</c:v>
                </c:pt>
                <c:pt idx="402">
                  <c:v>39995</c:v>
                </c:pt>
                <c:pt idx="403">
                  <c:v>40026</c:v>
                </c:pt>
                <c:pt idx="404">
                  <c:v>40057</c:v>
                </c:pt>
                <c:pt idx="405">
                  <c:v>40087</c:v>
                </c:pt>
                <c:pt idx="406">
                  <c:v>40118</c:v>
                </c:pt>
                <c:pt idx="407">
                  <c:v>40148</c:v>
                </c:pt>
                <c:pt idx="408">
                  <c:v>40179</c:v>
                </c:pt>
                <c:pt idx="409">
                  <c:v>40210</c:v>
                </c:pt>
                <c:pt idx="410">
                  <c:v>40238</c:v>
                </c:pt>
                <c:pt idx="411">
                  <c:v>40269</c:v>
                </c:pt>
                <c:pt idx="412">
                  <c:v>40299</c:v>
                </c:pt>
                <c:pt idx="413">
                  <c:v>40330</c:v>
                </c:pt>
                <c:pt idx="414">
                  <c:v>40360</c:v>
                </c:pt>
                <c:pt idx="415">
                  <c:v>40391</c:v>
                </c:pt>
                <c:pt idx="416">
                  <c:v>40422</c:v>
                </c:pt>
                <c:pt idx="417">
                  <c:v>40452</c:v>
                </c:pt>
                <c:pt idx="418">
                  <c:v>40483</c:v>
                </c:pt>
                <c:pt idx="419">
                  <c:v>40513</c:v>
                </c:pt>
                <c:pt idx="420">
                  <c:v>40544</c:v>
                </c:pt>
                <c:pt idx="421">
                  <c:v>40575</c:v>
                </c:pt>
                <c:pt idx="422">
                  <c:v>40603</c:v>
                </c:pt>
                <c:pt idx="423">
                  <c:v>40634</c:v>
                </c:pt>
                <c:pt idx="424">
                  <c:v>40664</c:v>
                </c:pt>
                <c:pt idx="425">
                  <c:v>40695</c:v>
                </c:pt>
                <c:pt idx="426">
                  <c:v>40725</c:v>
                </c:pt>
                <c:pt idx="427">
                  <c:v>40756</c:v>
                </c:pt>
                <c:pt idx="428">
                  <c:v>40787</c:v>
                </c:pt>
                <c:pt idx="429">
                  <c:v>40817</c:v>
                </c:pt>
                <c:pt idx="430">
                  <c:v>40848</c:v>
                </c:pt>
                <c:pt idx="431">
                  <c:v>40878</c:v>
                </c:pt>
                <c:pt idx="432">
                  <c:v>40909</c:v>
                </c:pt>
                <c:pt idx="433">
                  <c:v>40940</c:v>
                </c:pt>
                <c:pt idx="434">
                  <c:v>40969</c:v>
                </c:pt>
                <c:pt idx="435">
                  <c:v>41000</c:v>
                </c:pt>
                <c:pt idx="436">
                  <c:v>41030</c:v>
                </c:pt>
                <c:pt idx="437">
                  <c:v>41061</c:v>
                </c:pt>
                <c:pt idx="438">
                  <c:v>41091</c:v>
                </c:pt>
                <c:pt idx="439">
                  <c:v>41122</c:v>
                </c:pt>
                <c:pt idx="440">
                  <c:v>41153</c:v>
                </c:pt>
                <c:pt idx="441">
                  <c:v>41183</c:v>
                </c:pt>
                <c:pt idx="442">
                  <c:v>41214</c:v>
                </c:pt>
                <c:pt idx="443">
                  <c:v>41244</c:v>
                </c:pt>
                <c:pt idx="444">
                  <c:v>41275</c:v>
                </c:pt>
                <c:pt idx="445">
                  <c:v>41306</c:v>
                </c:pt>
                <c:pt idx="446">
                  <c:v>41334</c:v>
                </c:pt>
                <c:pt idx="447">
                  <c:v>41365</c:v>
                </c:pt>
                <c:pt idx="448">
                  <c:v>41395</c:v>
                </c:pt>
                <c:pt idx="449">
                  <c:v>41426</c:v>
                </c:pt>
                <c:pt idx="450">
                  <c:v>41456</c:v>
                </c:pt>
                <c:pt idx="451">
                  <c:v>41487</c:v>
                </c:pt>
                <c:pt idx="452">
                  <c:v>41518</c:v>
                </c:pt>
                <c:pt idx="453">
                  <c:v>41548</c:v>
                </c:pt>
                <c:pt idx="454">
                  <c:v>41579</c:v>
                </c:pt>
                <c:pt idx="455">
                  <c:v>41609</c:v>
                </c:pt>
                <c:pt idx="456">
                  <c:v>41640</c:v>
                </c:pt>
                <c:pt idx="457">
                  <c:v>41671</c:v>
                </c:pt>
                <c:pt idx="458">
                  <c:v>41699</c:v>
                </c:pt>
                <c:pt idx="459">
                  <c:v>41730</c:v>
                </c:pt>
                <c:pt idx="460">
                  <c:v>41760</c:v>
                </c:pt>
                <c:pt idx="461">
                  <c:v>41791</c:v>
                </c:pt>
                <c:pt idx="462">
                  <c:v>41821</c:v>
                </c:pt>
                <c:pt idx="463">
                  <c:v>41852</c:v>
                </c:pt>
                <c:pt idx="464">
                  <c:v>41883</c:v>
                </c:pt>
                <c:pt idx="465">
                  <c:v>41913</c:v>
                </c:pt>
                <c:pt idx="466">
                  <c:v>41944</c:v>
                </c:pt>
                <c:pt idx="467">
                  <c:v>41974</c:v>
                </c:pt>
                <c:pt idx="468">
                  <c:v>42005</c:v>
                </c:pt>
                <c:pt idx="469">
                  <c:v>42036</c:v>
                </c:pt>
                <c:pt idx="470">
                  <c:v>42064</c:v>
                </c:pt>
                <c:pt idx="471">
                  <c:v>42095</c:v>
                </c:pt>
                <c:pt idx="472">
                  <c:v>42125</c:v>
                </c:pt>
                <c:pt idx="473">
                  <c:v>42156</c:v>
                </c:pt>
                <c:pt idx="474">
                  <c:v>42186</c:v>
                </c:pt>
                <c:pt idx="475">
                  <c:v>42217</c:v>
                </c:pt>
                <c:pt idx="476">
                  <c:v>42248</c:v>
                </c:pt>
                <c:pt idx="477">
                  <c:v>42278</c:v>
                </c:pt>
                <c:pt idx="478">
                  <c:v>42309</c:v>
                </c:pt>
                <c:pt idx="479">
                  <c:v>42339</c:v>
                </c:pt>
                <c:pt idx="480">
                  <c:v>42370</c:v>
                </c:pt>
                <c:pt idx="481">
                  <c:v>42401</c:v>
                </c:pt>
                <c:pt idx="482">
                  <c:v>42430</c:v>
                </c:pt>
                <c:pt idx="483">
                  <c:v>42461</c:v>
                </c:pt>
                <c:pt idx="484">
                  <c:v>42491</c:v>
                </c:pt>
                <c:pt idx="485">
                  <c:v>42522</c:v>
                </c:pt>
                <c:pt idx="486">
                  <c:v>42552</c:v>
                </c:pt>
                <c:pt idx="487">
                  <c:v>42583</c:v>
                </c:pt>
                <c:pt idx="488">
                  <c:v>42614</c:v>
                </c:pt>
                <c:pt idx="489">
                  <c:v>42644</c:v>
                </c:pt>
                <c:pt idx="490">
                  <c:v>42675</c:v>
                </c:pt>
                <c:pt idx="491">
                  <c:v>42705</c:v>
                </c:pt>
                <c:pt idx="492">
                  <c:v>42736</c:v>
                </c:pt>
                <c:pt idx="493">
                  <c:v>42767</c:v>
                </c:pt>
                <c:pt idx="494">
                  <c:v>42795</c:v>
                </c:pt>
                <c:pt idx="495">
                  <c:v>42826</c:v>
                </c:pt>
                <c:pt idx="496">
                  <c:v>42856</c:v>
                </c:pt>
                <c:pt idx="497">
                  <c:v>42887</c:v>
                </c:pt>
                <c:pt idx="498">
                  <c:v>42917</c:v>
                </c:pt>
                <c:pt idx="499">
                  <c:v>42948</c:v>
                </c:pt>
                <c:pt idx="500">
                  <c:v>42979</c:v>
                </c:pt>
                <c:pt idx="501">
                  <c:v>43009</c:v>
                </c:pt>
                <c:pt idx="502">
                  <c:v>43040</c:v>
                </c:pt>
                <c:pt idx="503">
                  <c:v>43070</c:v>
                </c:pt>
                <c:pt idx="504">
                  <c:v>43101</c:v>
                </c:pt>
                <c:pt idx="505">
                  <c:v>43132</c:v>
                </c:pt>
                <c:pt idx="506">
                  <c:v>43160</c:v>
                </c:pt>
                <c:pt idx="507">
                  <c:v>43191</c:v>
                </c:pt>
                <c:pt idx="508">
                  <c:v>43221</c:v>
                </c:pt>
                <c:pt idx="509">
                  <c:v>43252</c:v>
                </c:pt>
                <c:pt idx="510">
                  <c:v>43282</c:v>
                </c:pt>
                <c:pt idx="511">
                  <c:v>43313</c:v>
                </c:pt>
                <c:pt idx="512">
                  <c:v>43344</c:v>
                </c:pt>
                <c:pt idx="513">
                  <c:v>43374</c:v>
                </c:pt>
                <c:pt idx="514">
                  <c:v>43405</c:v>
                </c:pt>
                <c:pt idx="515">
                  <c:v>43435</c:v>
                </c:pt>
                <c:pt idx="516">
                  <c:v>43466</c:v>
                </c:pt>
                <c:pt idx="517">
                  <c:v>43497</c:v>
                </c:pt>
              </c:numCache>
            </c:numRef>
          </c:cat>
          <c:val>
            <c:numRef>
              <c:f>Hoja1!$B$2:$B$519</c:f>
              <c:numCache>
                <c:formatCode>General</c:formatCode>
                <c:ptCount val="518"/>
                <c:pt idx="0">
                  <c:v>12.024404304381235</c:v>
                </c:pt>
                <c:pt idx="1">
                  <c:v>13.491949739620651</c:v>
                </c:pt>
                <c:pt idx="2">
                  <c:v>13.886910696481976</c:v>
                </c:pt>
                <c:pt idx="3">
                  <c:v>13.723459347488358</c:v>
                </c:pt>
                <c:pt idx="4">
                  <c:v>13.00813008130082</c:v>
                </c:pt>
                <c:pt idx="5">
                  <c:v>11.566397149513492</c:v>
                </c:pt>
                <c:pt idx="6">
                  <c:v>11.615154536390833</c:v>
                </c:pt>
                <c:pt idx="7">
                  <c:v>11.717661859190386</c:v>
                </c:pt>
                <c:pt idx="8">
                  <c:v>14.692894419911681</c:v>
                </c:pt>
                <c:pt idx="9">
                  <c:v>20.533416171119214</c:v>
                </c:pt>
                <c:pt idx="10">
                  <c:v>25.101357306539754</c:v>
                </c:pt>
                <c:pt idx="11">
                  <c:v>27.201993268348119</c:v>
                </c:pt>
                <c:pt idx="12">
                  <c:v>28.766242120159546</c:v>
                </c:pt>
                <c:pt idx="13">
                  <c:v>29.193853925489378</c:v>
                </c:pt>
                <c:pt idx="14">
                  <c:v>30.169251292312822</c:v>
                </c:pt>
                <c:pt idx="15">
                  <c:v>31.217916873654588</c:v>
                </c:pt>
                <c:pt idx="16">
                  <c:v>31.453237410071921</c:v>
                </c:pt>
                <c:pt idx="17">
                  <c:v>32.530811120664964</c:v>
                </c:pt>
                <c:pt idx="18">
                  <c:v>32.908360063339956</c:v>
                </c:pt>
                <c:pt idx="19">
                  <c:v>34.345465513774343</c:v>
                </c:pt>
                <c:pt idx="20">
                  <c:v>32.221055497219311</c:v>
                </c:pt>
                <c:pt idx="21">
                  <c:v>26.129376679798227</c:v>
                </c:pt>
                <c:pt idx="22">
                  <c:v>21.995209243342259</c:v>
                </c:pt>
                <c:pt idx="23">
                  <c:v>20.659793814432973</c:v>
                </c:pt>
                <c:pt idx="24">
                  <c:v>19.532420821260857</c:v>
                </c:pt>
                <c:pt idx="25">
                  <c:v>18.631476050830912</c:v>
                </c:pt>
                <c:pt idx="26">
                  <c:v>17.81265012009608</c:v>
                </c:pt>
                <c:pt idx="27">
                  <c:v>17.34864498217496</c:v>
                </c:pt>
                <c:pt idx="28">
                  <c:v>17.463097322992269</c:v>
                </c:pt>
                <c:pt idx="29">
                  <c:v>17.637790410281752</c:v>
                </c:pt>
                <c:pt idx="30">
                  <c:v>18.29596138571516</c:v>
                </c:pt>
                <c:pt idx="31">
                  <c:v>17.075288130519397</c:v>
                </c:pt>
                <c:pt idx="32">
                  <c:v>16.345079122301314</c:v>
                </c:pt>
                <c:pt idx="33">
                  <c:v>16.860295405452746</c:v>
                </c:pt>
                <c:pt idx="34">
                  <c:v>16.78794178794179</c:v>
                </c:pt>
                <c:pt idx="35">
                  <c:v>16.168261562998424</c:v>
                </c:pt>
                <c:pt idx="36">
                  <c:v>17.67803410230691</c:v>
                </c:pt>
                <c:pt idx="37">
                  <c:v>17.680180180180187</c:v>
                </c:pt>
                <c:pt idx="38">
                  <c:v>18.047136216598261</c:v>
                </c:pt>
                <c:pt idx="39">
                  <c:v>17.794924185396283</c:v>
                </c:pt>
                <c:pt idx="40">
                  <c:v>18.181576144834906</c:v>
                </c:pt>
                <c:pt idx="41">
                  <c:v>17.869054809990274</c:v>
                </c:pt>
                <c:pt idx="42">
                  <c:v>17.307543320507193</c:v>
                </c:pt>
                <c:pt idx="43">
                  <c:v>17.906364263980151</c:v>
                </c:pt>
                <c:pt idx="44">
                  <c:v>18.007837188724565</c:v>
                </c:pt>
                <c:pt idx="45">
                  <c:v>18.631663086376577</c:v>
                </c:pt>
                <c:pt idx="46">
                  <c:v>18.933887158186224</c:v>
                </c:pt>
                <c:pt idx="47">
                  <c:v>20.022555100639877</c:v>
                </c:pt>
                <c:pt idx="48">
                  <c:v>21.556928759144839</c:v>
                </c:pt>
                <c:pt idx="49">
                  <c:v>22.60240401447075</c:v>
                </c:pt>
                <c:pt idx="50">
                  <c:v>23.451388569060015</c:v>
                </c:pt>
                <c:pt idx="51">
                  <c:v>24.493894784891012</c:v>
                </c:pt>
                <c:pt idx="52">
                  <c:v>24.889049088738219</c:v>
                </c:pt>
                <c:pt idx="53">
                  <c:v>25.968672712283606</c:v>
                </c:pt>
                <c:pt idx="54">
                  <c:v>27.936158503026974</c:v>
                </c:pt>
                <c:pt idx="55">
                  <c:v>28.641134628730043</c:v>
                </c:pt>
                <c:pt idx="56">
                  <c:v>28.493080251938807</c:v>
                </c:pt>
                <c:pt idx="57">
                  <c:v>28.199945255090228</c:v>
                </c:pt>
                <c:pt idx="58">
                  <c:v>28.766838516547466</c:v>
                </c:pt>
                <c:pt idx="59">
                  <c:v>29.845167088814435</c:v>
                </c:pt>
                <c:pt idx="60">
                  <c:v>27.799851973043531</c:v>
                </c:pt>
                <c:pt idx="61">
                  <c:v>27.980734451445869</c:v>
                </c:pt>
                <c:pt idx="62">
                  <c:v>28.082447304607371</c:v>
                </c:pt>
                <c:pt idx="63">
                  <c:v>28.720186261389244</c:v>
                </c:pt>
                <c:pt idx="64">
                  <c:v>28.569367029240397</c:v>
                </c:pt>
                <c:pt idx="65">
                  <c:v>27.831823970567427</c:v>
                </c:pt>
                <c:pt idx="66">
                  <c:v>26.549083713327022</c:v>
                </c:pt>
                <c:pt idx="67">
                  <c:v>26.53618570778336</c:v>
                </c:pt>
                <c:pt idx="68">
                  <c:v>27.473406915869148</c:v>
                </c:pt>
                <c:pt idx="69">
                  <c:v>28.359557205268857</c:v>
                </c:pt>
                <c:pt idx="70">
                  <c:v>28.599334861644792</c:v>
                </c:pt>
                <c:pt idx="71">
                  <c:v>28.684694888857422</c:v>
                </c:pt>
                <c:pt idx="72">
                  <c:v>30.863369656328558</c:v>
                </c:pt>
                <c:pt idx="73">
                  <c:v>32.744284290538047</c:v>
                </c:pt>
                <c:pt idx="74">
                  <c:v>34.710551226971518</c:v>
                </c:pt>
                <c:pt idx="75">
                  <c:v>38.880264338512802</c:v>
                </c:pt>
                <c:pt idx="76">
                  <c:v>44.500876885303398</c:v>
                </c:pt>
                <c:pt idx="77">
                  <c:v>49.373884407300295</c:v>
                </c:pt>
                <c:pt idx="78">
                  <c:v>54.352496464701403</c:v>
                </c:pt>
                <c:pt idx="79">
                  <c:v>68.206767918998139</c:v>
                </c:pt>
                <c:pt idx="80">
                  <c:v>73.949722716333611</c:v>
                </c:pt>
                <c:pt idx="81">
                  <c:v>78.995048174734137</c:v>
                </c:pt>
                <c:pt idx="82">
                  <c:v>84.494771332086316</c:v>
                </c:pt>
                <c:pt idx="83">
                  <c:v>98.843534920111011</c:v>
                </c:pt>
                <c:pt idx="84">
                  <c:v>110.0423916334754</c:v>
                </c:pt>
                <c:pt idx="85">
                  <c:v>112.94710891976695</c:v>
                </c:pt>
                <c:pt idx="86">
                  <c:v>115.38827446783208</c:v>
                </c:pt>
                <c:pt idx="87">
                  <c:v>117.25121010747395</c:v>
                </c:pt>
                <c:pt idx="88">
                  <c:v>114.61070169817367</c:v>
                </c:pt>
                <c:pt idx="89">
                  <c:v>112.5016210608222</c:v>
                </c:pt>
                <c:pt idx="90">
                  <c:v>112.07924804214343</c:v>
                </c:pt>
                <c:pt idx="91">
                  <c:v>98.08246736788746</c:v>
                </c:pt>
                <c:pt idx="92">
                  <c:v>93.832098951088369</c:v>
                </c:pt>
                <c:pt idx="93">
                  <c:v>90.393166059046422</c:v>
                </c:pt>
                <c:pt idx="94">
                  <c:v>91.873464749630841</c:v>
                </c:pt>
                <c:pt idx="95">
                  <c:v>80.778452685421996</c:v>
                </c:pt>
                <c:pt idx="96">
                  <c:v>73.395802722408604</c:v>
                </c:pt>
                <c:pt idx="97">
                  <c:v>73.248997547807249</c:v>
                </c:pt>
                <c:pt idx="98">
                  <c:v>72.313684548666885</c:v>
                </c:pt>
                <c:pt idx="99">
                  <c:v>69.064320308148353</c:v>
                </c:pt>
                <c:pt idx="100">
                  <c:v>67.409538803984901</c:v>
                </c:pt>
                <c:pt idx="101">
                  <c:v>67.138759568272576</c:v>
                </c:pt>
                <c:pt idx="102">
                  <c:v>64.485806617763131</c:v>
                </c:pt>
                <c:pt idx="103">
                  <c:v>62.840326121291838</c:v>
                </c:pt>
                <c:pt idx="104">
                  <c:v>62.684697056096695</c:v>
                </c:pt>
                <c:pt idx="105">
                  <c:v>62.961767058019603</c:v>
                </c:pt>
                <c:pt idx="106">
                  <c:v>59.204278272094427</c:v>
                </c:pt>
                <c:pt idx="107">
                  <c:v>59.156869480049124</c:v>
                </c:pt>
                <c:pt idx="108">
                  <c:v>60.750236627356685</c:v>
                </c:pt>
                <c:pt idx="109">
                  <c:v>59.035573698789904</c:v>
                </c:pt>
                <c:pt idx="110">
                  <c:v>58.426642276233281</c:v>
                </c:pt>
                <c:pt idx="111">
                  <c:v>56.529836160779098</c:v>
                </c:pt>
                <c:pt idx="112">
                  <c:v>55.095235006702126</c:v>
                </c:pt>
                <c:pt idx="113">
                  <c:v>53.427415674072762</c:v>
                </c:pt>
                <c:pt idx="114">
                  <c:v>53.730747765743359</c:v>
                </c:pt>
                <c:pt idx="115">
                  <c:v>56.016834909355197</c:v>
                </c:pt>
                <c:pt idx="116">
                  <c:v>57.55448519242691</c:v>
                </c:pt>
                <c:pt idx="117">
                  <c:v>58.018035453443758</c:v>
                </c:pt>
                <c:pt idx="118">
                  <c:v>59.823713772110949</c:v>
                </c:pt>
                <c:pt idx="119">
                  <c:v>63.749262814212102</c:v>
                </c:pt>
                <c:pt idx="120">
                  <c:v>65.918788329676488</c:v>
                </c:pt>
                <c:pt idx="121">
                  <c:v>66.382860067685783</c:v>
                </c:pt>
                <c:pt idx="122">
                  <c:v>67.621280233872994</c:v>
                </c:pt>
                <c:pt idx="123">
                  <c:v>71.107218602228585</c:v>
                </c:pt>
                <c:pt idx="124">
                  <c:v>76.4360465724113</c:v>
                </c:pt>
                <c:pt idx="125">
                  <c:v>83.173714378964974</c:v>
                </c:pt>
                <c:pt idx="126">
                  <c:v>85.841287988921778</c:v>
                </c:pt>
                <c:pt idx="127">
                  <c:v>92.252945888818772</c:v>
                </c:pt>
                <c:pt idx="128">
                  <c:v>95.960360316730032</c:v>
                </c:pt>
                <c:pt idx="129">
                  <c:v>99.580084333063098</c:v>
                </c:pt>
                <c:pt idx="130">
                  <c:v>103.66748200335891</c:v>
                </c:pt>
                <c:pt idx="131">
                  <c:v>105.7487538168437</c:v>
                </c:pt>
                <c:pt idx="132">
                  <c:v>104.34208696402797</c:v>
                </c:pt>
                <c:pt idx="133">
                  <c:v>109.7613105992603</c:v>
                </c:pt>
                <c:pt idx="134">
                  <c:v>113.69129298307388</c:v>
                </c:pt>
                <c:pt idx="135">
                  <c:v>120.8576792808646</c:v>
                </c:pt>
                <c:pt idx="136">
                  <c:v>125.00419724068462</c:v>
                </c:pt>
                <c:pt idx="137">
                  <c:v>126.72798999969376</c:v>
                </c:pt>
                <c:pt idx="138">
                  <c:v>133.4433805077727</c:v>
                </c:pt>
                <c:pt idx="139">
                  <c:v>133.87634042852784</c:v>
                </c:pt>
                <c:pt idx="140">
                  <c:v>135.17553127403824</c:v>
                </c:pt>
                <c:pt idx="141">
                  <c:v>140.99847752523331</c:v>
                </c:pt>
                <c:pt idx="142">
                  <c:v>143.65299759666706</c:v>
                </c:pt>
                <c:pt idx="143">
                  <c:v>159.16796417914236</c:v>
                </c:pt>
                <c:pt idx="144">
                  <c:v>176.82722551793853</c:v>
                </c:pt>
                <c:pt idx="145">
                  <c:v>179.7319778087388</c:v>
                </c:pt>
                <c:pt idx="146">
                  <c:v>175.8277712274139</c:v>
                </c:pt>
                <c:pt idx="147">
                  <c:v>161.44271280266366</c:v>
                </c:pt>
                <c:pt idx="148">
                  <c:v>147.81841923342807</c:v>
                </c:pt>
                <c:pt idx="149">
                  <c:v>135.81447854528545</c:v>
                </c:pt>
                <c:pt idx="150">
                  <c:v>121.78751256142507</c:v>
                </c:pt>
                <c:pt idx="151">
                  <c:v>106.91662069564191</c:v>
                </c:pt>
                <c:pt idx="152">
                  <c:v>95.237466589558693</c:v>
                </c:pt>
                <c:pt idx="153">
                  <c:v>81.593436490650504</c:v>
                </c:pt>
                <c:pt idx="154">
                  <c:v>70.499515378551024</c:v>
                </c:pt>
                <c:pt idx="155">
                  <c:v>51.657403401337916</c:v>
                </c:pt>
                <c:pt idx="156">
                  <c:v>34.56322540198201</c:v>
                </c:pt>
                <c:pt idx="157">
                  <c:v>25.889224953406668</c:v>
                </c:pt>
                <c:pt idx="158">
                  <c:v>21.054956809719911</c:v>
                </c:pt>
                <c:pt idx="159">
                  <c:v>19.196503447139079</c:v>
                </c:pt>
                <c:pt idx="160">
                  <c:v>18.543566905987817</c:v>
                </c:pt>
                <c:pt idx="161">
                  <c:v>17.584475843265707</c:v>
                </c:pt>
                <c:pt idx="162">
                  <c:v>16.81089592292355</c:v>
                </c:pt>
                <c:pt idx="163">
                  <c:v>16.848793920433991</c:v>
                </c:pt>
                <c:pt idx="164">
                  <c:v>17.295709990969073</c:v>
                </c:pt>
                <c:pt idx="165">
                  <c:v>18.12939718079636</c:v>
                </c:pt>
                <c:pt idx="166">
                  <c:v>18.205633198663591</c:v>
                </c:pt>
                <c:pt idx="167">
                  <c:v>19.697462578961606</c:v>
                </c:pt>
                <c:pt idx="168">
                  <c:v>22.476100263599562</c:v>
                </c:pt>
                <c:pt idx="169">
                  <c:v>23.572534988898525</c:v>
                </c:pt>
                <c:pt idx="170">
                  <c:v>24.402435378008562</c:v>
                </c:pt>
                <c:pt idx="171">
                  <c:v>24.434917688342608</c:v>
                </c:pt>
                <c:pt idx="172">
                  <c:v>24.887410151859399</c:v>
                </c:pt>
                <c:pt idx="173">
                  <c:v>26.106487895211174</c:v>
                </c:pt>
                <c:pt idx="174">
                  <c:v>27.134563590264335</c:v>
                </c:pt>
                <c:pt idx="175">
                  <c:v>28.080548599582499</c:v>
                </c:pt>
                <c:pt idx="176">
                  <c:v>28.675681981497405</c:v>
                </c:pt>
                <c:pt idx="177">
                  <c:v>28.623300278031934</c:v>
                </c:pt>
                <c:pt idx="178">
                  <c:v>30.210588145942211</c:v>
                </c:pt>
                <c:pt idx="179">
                  <c:v>29.929563509449252</c:v>
                </c:pt>
                <c:pt idx="180">
                  <c:v>27.106905484117434</c:v>
                </c:pt>
                <c:pt idx="181">
                  <c:v>26.462188699365726</c:v>
                </c:pt>
                <c:pt idx="182">
                  <c:v>26.043614246117627</c:v>
                </c:pt>
                <c:pt idx="183">
                  <c:v>25.454605651385577</c:v>
                </c:pt>
                <c:pt idx="184">
                  <c:v>24.508239063850738</c:v>
                </c:pt>
                <c:pt idx="185">
                  <c:v>23.10339568150961</c:v>
                </c:pt>
                <c:pt idx="186">
                  <c:v>21.966975657954862</c:v>
                </c:pt>
                <c:pt idx="187">
                  <c:v>20.758261321698441</c:v>
                </c:pt>
                <c:pt idx="188">
                  <c:v>20.247148659749442</c:v>
                </c:pt>
                <c:pt idx="189">
                  <c:v>19.921677070904821</c:v>
                </c:pt>
                <c:pt idx="190">
                  <c:v>19.720736584335825</c:v>
                </c:pt>
                <c:pt idx="191">
                  <c:v>18.794623153210765</c:v>
                </c:pt>
                <c:pt idx="192">
                  <c:v>17.947385035026727</c:v>
                </c:pt>
                <c:pt idx="193">
                  <c:v>17.297150826461689</c:v>
                </c:pt>
                <c:pt idx="194">
                  <c:v>16.824852154543606</c:v>
                </c:pt>
                <c:pt idx="195">
                  <c:v>16.644367230287742</c:v>
                </c:pt>
                <c:pt idx="196">
                  <c:v>16.276775791784388</c:v>
                </c:pt>
                <c:pt idx="197">
                  <c:v>15.848177099775512</c:v>
                </c:pt>
                <c:pt idx="198">
                  <c:v>15.558461104601278</c:v>
                </c:pt>
                <c:pt idx="199">
                  <c:v>15.464790638730676</c:v>
                </c:pt>
                <c:pt idx="200">
                  <c:v>15.320389069356864</c:v>
                </c:pt>
                <c:pt idx="201">
                  <c:v>14.815393341281165</c:v>
                </c:pt>
                <c:pt idx="202">
                  <c:v>12.964397578697074</c:v>
                </c:pt>
                <c:pt idx="203">
                  <c:v>11.938089099433341</c:v>
                </c:pt>
                <c:pt idx="204">
                  <c:v>11.318983772036148</c:v>
                </c:pt>
                <c:pt idx="205">
                  <c:v>10.914343119219396</c:v>
                </c:pt>
                <c:pt idx="206">
                  <c:v>10.436819630297151</c:v>
                </c:pt>
                <c:pt idx="207">
                  <c:v>10.092262038195926</c:v>
                </c:pt>
                <c:pt idx="208">
                  <c:v>9.9963244037609513</c:v>
                </c:pt>
                <c:pt idx="209">
                  <c:v>9.8696376077341768</c:v>
                </c:pt>
                <c:pt idx="210">
                  <c:v>9.704931505597898</c:v>
                </c:pt>
                <c:pt idx="211">
                  <c:v>9.6186709158344428</c:v>
                </c:pt>
                <c:pt idx="212">
                  <c:v>9.478210741437465</c:v>
                </c:pt>
                <c:pt idx="213">
                  <c:v>9.1400721995159131</c:v>
                </c:pt>
                <c:pt idx="214">
                  <c:v>8.7181698903662408</c:v>
                </c:pt>
                <c:pt idx="215">
                  <c:v>8.0091893662827829</c:v>
                </c:pt>
                <c:pt idx="216">
                  <c:v>7.4981197966914408</c:v>
                </c:pt>
                <c:pt idx="217">
                  <c:v>7.1753744932966441</c:v>
                </c:pt>
                <c:pt idx="218">
                  <c:v>7.1022783833604564</c:v>
                </c:pt>
                <c:pt idx="219">
                  <c:v>7.0097268856135173</c:v>
                </c:pt>
                <c:pt idx="220">
                  <c:v>6.9156000723304061</c:v>
                </c:pt>
                <c:pt idx="221">
                  <c:v>6.8512767674573212</c:v>
                </c:pt>
                <c:pt idx="222">
                  <c:v>6.8118633561938395</c:v>
                </c:pt>
                <c:pt idx="223">
                  <c:v>6.7384074322117726</c:v>
                </c:pt>
                <c:pt idx="224">
                  <c:v>6.7072272363596568</c:v>
                </c:pt>
                <c:pt idx="225">
                  <c:v>6.8304857744638099</c:v>
                </c:pt>
                <c:pt idx="226">
                  <c:v>6.9299612135473438</c:v>
                </c:pt>
                <c:pt idx="227">
                  <c:v>7.0515431745376844</c:v>
                </c:pt>
                <c:pt idx="228">
                  <c:v>10.226363090597928</c:v>
                </c:pt>
                <c:pt idx="229">
                  <c:v>14.310121633498611</c:v>
                </c:pt>
                <c:pt idx="230">
                  <c:v>20.429587295505797</c:v>
                </c:pt>
                <c:pt idx="231">
                  <c:v>29.392136028656125</c:v>
                </c:pt>
                <c:pt idx="232">
                  <c:v>34.152027848851617</c:v>
                </c:pt>
                <c:pt idx="233">
                  <c:v>37.720538394499869</c:v>
                </c:pt>
                <c:pt idx="234">
                  <c:v>39.907632618970752</c:v>
                </c:pt>
                <c:pt idx="235">
                  <c:v>41.568452148148936</c:v>
                </c:pt>
                <c:pt idx="236">
                  <c:v>43.476426734650829</c:v>
                </c:pt>
                <c:pt idx="237">
                  <c:v>45.663873005140573</c:v>
                </c:pt>
                <c:pt idx="238">
                  <c:v>48.46202894537447</c:v>
                </c:pt>
                <c:pt idx="239">
                  <c:v>51.966104252293178</c:v>
                </c:pt>
                <c:pt idx="240">
                  <c:v>51.71859045765197</c:v>
                </c:pt>
                <c:pt idx="241">
                  <c:v>48.946898835944779</c:v>
                </c:pt>
                <c:pt idx="242">
                  <c:v>43.751482079511987</c:v>
                </c:pt>
                <c:pt idx="243">
                  <c:v>36.927141148653703</c:v>
                </c:pt>
                <c:pt idx="244">
                  <c:v>33.829465501157813</c:v>
                </c:pt>
                <c:pt idx="245">
                  <c:v>31.824907919697949</c:v>
                </c:pt>
                <c:pt idx="246">
                  <c:v>31.027715592976335</c:v>
                </c:pt>
                <c:pt idx="247">
                  <c:v>30.602930624758073</c:v>
                </c:pt>
                <c:pt idx="248">
                  <c:v>30.001990348607336</c:v>
                </c:pt>
                <c:pt idx="249">
                  <c:v>28.970988728931985</c:v>
                </c:pt>
                <c:pt idx="250">
                  <c:v>27.774341473721137</c:v>
                </c:pt>
                <c:pt idx="251">
                  <c:v>27.704807872872351</c:v>
                </c:pt>
                <c:pt idx="252">
                  <c:v>26.443193528744445</c:v>
                </c:pt>
                <c:pt idx="253">
                  <c:v>25.635707608469744</c:v>
                </c:pt>
                <c:pt idx="254">
                  <c:v>24.459449014103612</c:v>
                </c:pt>
                <c:pt idx="255">
                  <c:v>22.326631053123421</c:v>
                </c:pt>
                <c:pt idx="256">
                  <c:v>21.233261119144345</c:v>
                </c:pt>
                <c:pt idx="257">
                  <c:v>20.349192984207349</c:v>
                </c:pt>
                <c:pt idx="258">
                  <c:v>19.696134166913765</c:v>
                </c:pt>
                <c:pt idx="259">
                  <c:v>19.176407828023571</c:v>
                </c:pt>
                <c:pt idx="260">
                  <c:v>18.761880710666361</c:v>
                </c:pt>
                <c:pt idx="261">
                  <c:v>18.235191304064017</c:v>
                </c:pt>
                <c:pt idx="262">
                  <c:v>17.773510776136845</c:v>
                </c:pt>
                <c:pt idx="263">
                  <c:v>15.718509634575682</c:v>
                </c:pt>
                <c:pt idx="264">
                  <c:v>15.271891962293083</c:v>
                </c:pt>
                <c:pt idx="265">
                  <c:v>15.351564305012516</c:v>
                </c:pt>
                <c:pt idx="266">
                  <c:v>15.268246008143677</c:v>
                </c:pt>
                <c:pt idx="267">
                  <c:v>15.103186828551969</c:v>
                </c:pt>
                <c:pt idx="268">
                  <c:v>14.970765059367181</c:v>
                </c:pt>
                <c:pt idx="269">
                  <c:v>15.306612850288076</c:v>
                </c:pt>
                <c:pt idx="270">
                  <c:v>15.412982516279826</c:v>
                </c:pt>
                <c:pt idx="271">
                  <c:v>15.49555769047069</c:v>
                </c:pt>
                <c:pt idx="272">
                  <c:v>15.924921209456784</c:v>
                </c:pt>
                <c:pt idx="273">
                  <c:v>16.653843010035956</c:v>
                </c:pt>
                <c:pt idx="274">
                  <c:v>17.406266573333468</c:v>
                </c:pt>
                <c:pt idx="275">
                  <c:v>18.609141410537148</c:v>
                </c:pt>
                <c:pt idx="276">
                  <c:v>19.014999562991619</c:v>
                </c:pt>
                <c:pt idx="277">
                  <c:v>18.539151064540789</c:v>
                </c:pt>
                <c:pt idx="278">
                  <c:v>18.255209975233782</c:v>
                </c:pt>
                <c:pt idx="279">
                  <c:v>18.234256033093118</c:v>
                </c:pt>
                <c:pt idx="280">
                  <c:v>18.005529984558379</c:v>
                </c:pt>
                <c:pt idx="281">
                  <c:v>17.393331153935605</c:v>
                </c:pt>
                <c:pt idx="282">
                  <c:v>17.040632152084072</c:v>
                </c:pt>
                <c:pt idx="283">
                  <c:v>16.578688907696787</c:v>
                </c:pt>
                <c:pt idx="284">
                  <c:v>15.826566539260597</c:v>
                </c:pt>
                <c:pt idx="285">
                  <c:v>14.9134802248645</c:v>
                </c:pt>
                <c:pt idx="286">
                  <c:v>13.91799181092172</c:v>
                </c:pt>
                <c:pt idx="287">
                  <c:v>12.318661370688716</c:v>
                </c:pt>
                <c:pt idx="288">
                  <c:v>11.023190890385592</c:v>
                </c:pt>
                <c:pt idx="289">
                  <c:v>10.522686316843391</c:v>
                </c:pt>
                <c:pt idx="290">
                  <c:v>10.112402355819398</c:v>
                </c:pt>
                <c:pt idx="291">
                  <c:v>9.7318543764069716</c:v>
                </c:pt>
                <c:pt idx="292">
                  <c:v>9.4834475435218195</c:v>
                </c:pt>
                <c:pt idx="293">
                  <c:v>9.4130618770183077</c:v>
                </c:pt>
                <c:pt idx="294">
                  <c:v>9.1186987425079025</c:v>
                </c:pt>
                <c:pt idx="295">
                  <c:v>9.1041937000678814</c:v>
                </c:pt>
                <c:pt idx="296">
                  <c:v>8.8494331146109459</c:v>
                </c:pt>
                <c:pt idx="297">
                  <c:v>8.9091872364085276</c:v>
                </c:pt>
                <c:pt idx="298">
                  <c:v>8.8721794096999105</c:v>
                </c:pt>
                <c:pt idx="299">
                  <c:v>8.9593070259969494</c:v>
                </c:pt>
                <c:pt idx="300">
                  <c:v>8.1116818896957739</c:v>
                </c:pt>
                <c:pt idx="301">
                  <c:v>7.0902094844447419</c:v>
                </c:pt>
                <c:pt idx="302">
                  <c:v>7.174546163538011</c:v>
                </c:pt>
                <c:pt idx="303">
                  <c:v>7.1057803685853855</c:v>
                </c:pt>
                <c:pt idx="304">
                  <c:v>6.9517390469866314</c:v>
                </c:pt>
                <c:pt idx="305">
                  <c:v>6.5734363035801664</c:v>
                </c:pt>
                <c:pt idx="306">
                  <c:v>5.8834981553430623</c:v>
                </c:pt>
                <c:pt idx="307">
                  <c:v>5.9287580197554348</c:v>
                </c:pt>
                <c:pt idx="308">
                  <c:v>6.1394882802499779</c:v>
                </c:pt>
                <c:pt idx="309">
                  <c:v>5.8900305783653266</c:v>
                </c:pt>
                <c:pt idx="310">
                  <c:v>5.3878331932211978</c:v>
                </c:pt>
                <c:pt idx="311">
                  <c:v>4.4034993945371639</c:v>
                </c:pt>
                <c:pt idx="312">
                  <c:v>4.7863576262227525</c:v>
                </c:pt>
                <c:pt idx="313">
                  <c:v>4.7883449606092086</c:v>
                </c:pt>
                <c:pt idx="314">
                  <c:v>4.6612458713135538</c:v>
                </c:pt>
                <c:pt idx="315">
                  <c:v>4.7047914581224859</c:v>
                </c:pt>
                <c:pt idx="316">
                  <c:v>4.6768144747903762</c:v>
                </c:pt>
                <c:pt idx="317">
                  <c:v>4.9389855696641263</c:v>
                </c:pt>
                <c:pt idx="318">
                  <c:v>5.5143864810343928</c:v>
                </c:pt>
                <c:pt idx="319">
                  <c:v>5.2917529001192918</c:v>
                </c:pt>
                <c:pt idx="320">
                  <c:v>4.9481164117647154</c:v>
                </c:pt>
                <c:pt idx="321">
                  <c:v>4.93641249968735</c:v>
                </c:pt>
                <c:pt idx="322">
                  <c:v>5.3881067640641618</c:v>
                </c:pt>
                <c:pt idx="323">
                  <c:v>5.7004793446696453</c:v>
                </c:pt>
                <c:pt idx="324">
                  <c:v>5.1570621977729445</c:v>
                </c:pt>
                <c:pt idx="325">
                  <c:v>5.5169965253033553</c:v>
                </c:pt>
                <c:pt idx="326">
                  <c:v>5.6426712059713253</c:v>
                </c:pt>
                <c:pt idx="327">
                  <c:v>5.2481114769156676</c:v>
                </c:pt>
                <c:pt idx="328">
                  <c:v>4.6962995338374327</c:v>
                </c:pt>
                <c:pt idx="329">
                  <c:v>4.2743729998342843</c:v>
                </c:pt>
                <c:pt idx="330">
                  <c:v>4.1265830573186122</c:v>
                </c:pt>
                <c:pt idx="331">
                  <c:v>4.0433471966985906</c:v>
                </c:pt>
                <c:pt idx="332">
                  <c:v>4.0369589979654279</c:v>
                </c:pt>
                <c:pt idx="333">
                  <c:v>3.9602103855891642</c:v>
                </c:pt>
                <c:pt idx="334">
                  <c:v>3.9821207973183022</c:v>
                </c:pt>
                <c:pt idx="335">
                  <c:v>3.9765218224822263</c:v>
                </c:pt>
                <c:pt idx="336">
                  <c:v>4.2015085872902915</c:v>
                </c:pt>
                <c:pt idx="337">
                  <c:v>4.5344439914639025</c:v>
                </c:pt>
                <c:pt idx="338">
                  <c:v>4.2307295679016192</c:v>
                </c:pt>
                <c:pt idx="339">
                  <c:v>4.2101135522345032</c:v>
                </c:pt>
                <c:pt idx="340">
                  <c:v>4.2852197344140279</c:v>
                </c:pt>
                <c:pt idx="341">
                  <c:v>4.3661474940524414</c:v>
                </c:pt>
                <c:pt idx="342">
                  <c:v>4.4882537228643713</c:v>
                </c:pt>
                <c:pt idx="343">
                  <c:v>4.8188276081245363</c:v>
                </c:pt>
                <c:pt idx="344">
                  <c:v>5.0600809655786776</c:v>
                </c:pt>
                <c:pt idx="345">
                  <c:v>5.4012364708986524</c:v>
                </c:pt>
                <c:pt idx="346">
                  <c:v>5.4252927868406573</c:v>
                </c:pt>
                <c:pt idx="347">
                  <c:v>5.1908475747824525</c:v>
                </c:pt>
                <c:pt idx="348">
                  <c:v>4.5448212301730138</c:v>
                </c:pt>
                <c:pt idx="349">
                  <c:v>4.2694238757095917</c:v>
                </c:pt>
                <c:pt idx="350">
                  <c:v>4.3856742445047558</c:v>
                </c:pt>
                <c:pt idx="351">
                  <c:v>4.5995805972264918</c:v>
                </c:pt>
                <c:pt idx="352">
                  <c:v>4.5991718977142426</c:v>
                </c:pt>
                <c:pt idx="353">
                  <c:v>4.3315505315874674</c:v>
                </c:pt>
                <c:pt idx="354">
                  <c:v>4.4660716059433412</c:v>
                </c:pt>
                <c:pt idx="355">
                  <c:v>3.9491313804042676</c:v>
                </c:pt>
                <c:pt idx="356">
                  <c:v>3.5098815197767124</c:v>
                </c:pt>
                <c:pt idx="357">
                  <c:v>3.0502482314377772</c:v>
                </c:pt>
                <c:pt idx="358">
                  <c:v>2.9140477137302128</c:v>
                </c:pt>
                <c:pt idx="359">
                  <c:v>3.3327406095121859</c:v>
                </c:pt>
                <c:pt idx="360">
                  <c:v>3.9350009501080194</c:v>
                </c:pt>
                <c:pt idx="361">
                  <c:v>3.748373321899706</c:v>
                </c:pt>
                <c:pt idx="362">
                  <c:v>3.4124370326053395</c:v>
                </c:pt>
                <c:pt idx="363">
                  <c:v>3.1965354286115826</c:v>
                </c:pt>
                <c:pt idx="364">
                  <c:v>2.9958803296735681</c:v>
                </c:pt>
                <c:pt idx="365">
                  <c:v>3.1838663121722846</c:v>
                </c:pt>
                <c:pt idx="366">
                  <c:v>3.0634556911822983</c:v>
                </c:pt>
                <c:pt idx="367">
                  <c:v>3.4658470376659949</c:v>
                </c:pt>
                <c:pt idx="368">
                  <c:v>4.0931490236069834</c:v>
                </c:pt>
                <c:pt idx="369">
                  <c:v>4.2922496467050877</c:v>
                </c:pt>
                <c:pt idx="370">
                  <c:v>4.0902839499350989</c:v>
                </c:pt>
                <c:pt idx="371">
                  <c:v>4.0532769357277516</c:v>
                </c:pt>
                <c:pt idx="372">
                  <c:v>3.980920217546057</c:v>
                </c:pt>
                <c:pt idx="373">
                  <c:v>4.1122549725306499</c:v>
                </c:pt>
                <c:pt idx="374">
                  <c:v>4.2068377887687092</c:v>
                </c:pt>
                <c:pt idx="375">
                  <c:v>3.992135141595071</c:v>
                </c:pt>
                <c:pt idx="376">
                  <c:v>3.9475694898596174</c:v>
                </c:pt>
                <c:pt idx="377">
                  <c:v>3.9826065327443132</c:v>
                </c:pt>
                <c:pt idx="378">
                  <c:v>4.1386946541428244</c:v>
                </c:pt>
                <c:pt idx="379">
                  <c:v>4.0320725873753673</c:v>
                </c:pt>
                <c:pt idx="380">
                  <c:v>3.7920626418566741</c:v>
                </c:pt>
                <c:pt idx="381">
                  <c:v>3.7429709608436639</c:v>
                </c:pt>
                <c:pt idx="382">
                  <c:v>3.9295540320577942</c:v>
                </c:pt>
                <c:pt idx="383">
                  <c:v>3.7590379341529285</c:v>
                </c:pt>
                <c:pt idx="384">
                  <c:v>3.7043739604261958</c:v>
                </c:pt>
                <c:pt idx="385">
                  <c:v>3.722740350188289</c:v>
                </c:pt>
                <c:pt idx="386">
                  <c:v>4.2488799740492169</c:v>
                </c:pt>
                <c:pt idx="387">
                  <c:v>4.5485433660347638</c:v>
                </c:pt>
                <c:pt idx="388">
                  <c:v>4.947563716632942</c:v>
                </c:pt>
                <c:pt idx="389">
                  <c:v>5.2554617427051937</c:v>
                </c:pt>
                <c:pt idx="390">
                  <c:v>5.3943936618139503</c:v>
                </c:pt>
                <c:pt idx="391">
                  <c:v>5.572936938408219</c:v>
                </c:pt>
                <c:pt idx="392">
                  <c:v>5.4734046880550551</c:v>
                </c:pt>
                <c:pt idx="393">
                  <c:v>5.7799331404710017</c:v>
                </c:pt>
                <c:pt idx="394">
                  <c:v>6.2328572040962342</c:v>
                </c:pt>
                <c:pt idx="395">
                  <c:v>6.5281439287912377</c:v>
                </c:pt>
                <c:pt idx="396">
                  <c:v>6.282401786157493</c:v>
                </c:pt>
                <c:pt idx="397">
                  <c:v>6.2013430379578125</c:v>
                </c:pt>
                <c:pt idx="398">
                  <c:v>6.0437224896357407</c:v>
                </c:pt>
                <c:pt idx="399">
                  <c:v>6.1732736284456848</c:v>
                </c:pt>
                <c:pt idx="400">
                  <c:v>5.978524367409392</c:v>
                </c:pt>
                <c:pt idx="401">
                  <c:v>5.7361181873703373</c:v>
                </c:pt>
                <c:pt idx="402">
                  <c:v>5.4365374014008268</c:v>
                </c:pt>
                <c:pt idx="403">
                  <c:v>5.0819595643465902</c:v>
                </c:pt>
                <c:pt idx="404">
                  <c:v>4.8942578697456725</c:v>
                </c:pt>
                <c:pt idx="405">
                  <c:v>4.4994975860706035</c:v>
                </c:pt>
                <c:pt idx="406">
                  <c:v>3.861006755959707</c:v>
                </c:pt>
                <c:pt idx="407">
                  <c:v>3.5735381687990611</c:v>
                </c:pt>
                <c:pt idx="408">
                  <c:v>4.4573404148853939</c:v>
                </c:pt>
                <c:pt idx="409">
                  <c:v>4.8300552220649706</c:v>
                </c:pt>
                <c:pt idx="410">
                  <c:v>4.9704006359096127</c:v>
                </c:pt>
                <c:pt idx="411">
                  <c:v>4.2709777625760097</c:v>
                </c:pt>
                <c:pt idx="412">
                  <c:v>3.9166395123919244</c:v>
                </c:pt>
                <c:pt idx="413">
                  <c:v>3.6931502675273862</c:v>
                </c:pt>
                <c:pt idx="414">
                  <c:v>3.6360028964403313</c:v>
                </c:pt>
                <c:pt idx="415">
                  <c:v>3.6757967421202835</c:v>
                </c:pt>
                <c:pt idx="416">
                  <c:v>3.6991021757440024</c:v>
                </c:pt>
                <c:pt idx="417">
                  <c:v>4.0245367026240615</c:v>
                </c:pt>
                <c:pt idx="418">
                  <c:v>4.3168798117344238</c:v>
                </c:pt>
                <c:pt idx="419">
                  <c:v>4.4015847159029136</c:v>
                </c:pt>
                <c:pt idx="420">
                  <c:v>3.7820366912877859</c:v>
                </c:pt>
                <c:pt idx="421">
                  <c:v>3.5723301443926232</c:v>
                </c:pt>
                <c:pt idx="422">
                  <c:v>3.0395079039960962</c:v>
                </c:pt>
                <c:pt idx="423">
                  <c:v>3.3606675479193768</c:v>
                </c:pt>
                <c:pt idx="424">
                  <c:v>3.2492880111593792</c:v>
                </c:pt>
                <c:pt idx="425">
                  <c:v>3.2764686538076688</c:v>
                </c:pt>
                <c:pt idx="426">
                  <c:v>3.5471626655938451</c:v>
                </c:pt>
                <c:pt idx="427">
                  <c:v>3.4236908046094925</c:v>
                </c:pt>
                <c:pt idx="428">
                  <c:v>3.1367741951280266</c:v>
                </c:pt>
                <c:pt idx="429">
                  <c:v>3.1956473181725045</c:v>
                </c:pt>
                <c:pt idx="430">
                  <c:v>3.4826943919013615</c:v>
                </c:pt>
                <c:pt idx="431">
                  <c:v>3.8187569318815804</c:v>
                </c:pt>
                <c:pt idx="432">
                  <c:v>4.0467732206353304</c:v>
                </c:pt>
                <c:pt idx="433">
                  <c:v>3.868633999687205</c:v>
                </c:pt>
                <c:pt idx="434">
                  <c:v>3.7292780013420241</c:v>
                </c:pt>
                <c:pt idx="435">
                  <c:v>3.4120791271855069</c:v>
                </c:pt>
                <c:pt idx="436">
                  <c:v>3.8512285059098161</c:v>
                </c:pt>
                <c:pt idx="437">
                  <c:v>4.3352231748603316</c:v>
                </c:pt>
                <c:pt idx="438">
                  <c:v>4.4199709606322699</c:v>
                </c:pt>
                <c:pt idx="439">
                  <c:v>4.5679376584200497</c:v>
                </c:pt>
                <c:pt idx="440">
                  <c:v>4.7717658800392542</c:v>
                </c:pt>
                <c:pt idx="441">
                  <c:v>4.5960950529309059</c:v>
                </c:pt>
                <c:pt idx="442">
                  <c:v>4.17985183790843</c:v>
                </c:pt>
                <c:pt idx="443">
                  <c:v>3.5682901353390832</c:v>
                </c:pt>
                <c:pt idx="444">
                  <c:v>3.2545746336730019</c:v>
                </c:pt>
                <c:pt idx="445">
                  <c:v>3.5522889172413556</c:v>
                </c:pt>
                <c:pt idx="446">
                  <c:v>4.2522661065156626</c:v>
                </c:pt>
                <c:pt idx="447">
                  <c:v>4.6494220123426402</c:v>
                </c:pt>
                <c:pt idx="448">
                  <c:v>4.6314210455224298</c:v>
                </c:pt>
                <c:pt idx="449">
                  <c:v>4.0880258794681765</c:v>
                </c:pt>
                <c:pt idx="450">
                  <c:v>3.472619748900911</c:v>
                </c:pt>
                <c:pt idx="451">
                  <c:v>3.4565296936902854</c:v>
                </c:pt>
                <c:pt idx="452">
                  <c:v>3.3902956552174288</c:v>
                </c:pt>
                <c:pt idx="453">
                  <c:v>3.3591147289220942</c:v>
                </c:pt>
                <c:pt idx="454">
                  <c:v>3.618690750931691</c:v>
                </c:pt>
                <c:pt idx="455">
                  <c:v>3.9740409878368723</c:v>
                </c:pt>
                <c:pt idx="456">
                  <c:v>4.4828103451801269</c:v>
                </c:pt>
                <c:pt idx="457">
                  <c:v>4.2344372853443417</c:v>
                </c:pt>
                <c:pt idx="458">
                  <c:v>3.7586463358791633</c:v>
                </c:pt>
                <c:pt idx="459">
                  <c:v>3.4967082562036325</c:v>
                </c:pt>
                <c:pt idx="460">
                  <c:v>3.5102245875476115</c:v>
                </c:pt>
                <c:pt idx="461">
                  <c:v>3.7525883297268905</c:v>
                </c:pt>
                <c:pt idx="462">
                  <c:v>4.072406780388917</c:v>
                </c:pt>
                <c:pt idx="463">
                  <c:v>4.1499112586662648</c:v>
                </c:pt>
                <c:pt idx="464">
                  <c:v>4.217583475644318</c:v>
                </c:pt>
                <c:pt idx="465">
                  <c:v>4.297757613914797</c:v>
                </c:pt>
                <c:pt idx="466">
                  <c:v>4.1678696095009542</c:v>
                </c:pt>
                <c:pt idx="467">
                  <c:v>4.0813222309097625</c:v>
                </c:pt>
                <c:pt idx="468">
                  <c:v>3.0656413420254438</c:v>
                </c:pt>
                <c:pt idx="469">
                  <c:v>3.0002658817492147</c:v>
                </c:pt>
                <c:pt idx="470">
                  <c:v>3.1370750776681859</c:v>
                </c:pt>
                <c:pt idx="471">
                  <c:v>3.0623271283537292</c:v>
                </c:pt>
                <c:pt idx="472">
                  <c:v>2.8766432178810817</c:v>
                </c:pt>
                <c:pt idx="473">
                  <c:v>2.8707800158692294</c:v>
                </c:pt>
                <c:pt idx="474">
                  <c:v>2.7390474274385497</c:v>
                </c:pt>
                <c:pt idx="475">
                  <c:v>2.5873162468442672</c:v>
                </c:pt>
                <c:pt idx="476">
                  <c:v>2.5188915787754524</c:v>
                </c:pt>
                <c:pt idx="477">
                  <c:v>2.4797284468274512</c:v>
                </c:pt>
                <c:pt idx="478">
                  <c:v>2.2148528387041893</c:v>
                </c:pt>
                <c:pt idx="479">
                  <c:v>2.1308127641445935</c:v>
                </c:pt>
                <c:pt idx="480">
                  <c:v>2.6131044753787052</c:v>
                </c:pt>
                <c:pt idx="481">
                  <c:v>2.86725086274906</c:v>
                </c:pt>
                <c:pt idx="482">
                  <c:v>2.6010103283760486</c:v>
                </c:pt>
                <c:pt idx="483">
                  <c:v>2.5415794088680741</c:v>
                </c:pt>
                <c:pt idx="484">
                  <c:v>2.5966625228134603</c:v>
                </c:pt>
                <c:pt idx="485">
                  <c:v>2.5379877388831176</c:v>
                </c:pt>
                <c:pt idx="486">
                  <c:v>2.6548283246306141</c:v>
                </c:pt>
                <c:pt idx="487">
                  <c:v>2.7274365562432763</c:v>
                </c:pt>
                <c:pt idx="488">
                  <c:v>2.968949494144411</c:v>
                </c:pt>
                <c:pt idx="489">
                  <c:v>3.063622377141769</c:v>
                </c:pt>
                <c:pt idx="490">
                  <c:v>3.3053509961744822</c:v>
                </c:pt>
                <c:pt idx="491">
                  <c:v>3.3602739179293195</c:v>
                </c:pt>
                <c:pt idx="492">
                  <c:v>4.7182814124670642</c:v>
                </c:pt>
                <c:pt idx="493">
                  <c:v>4.8642313848233698</c:v>
                </c:pt>
                <c:pt idx="494">
                  <c:v>5.3525613908067982</c:v>
                </c:pt>
                <c:pt idx="495">
                  <c:v>5.8171702407439057</c:v>
                </c:pt>
                <c:pt idx="496">
                  <c:v>6.1640135514896599</c:v>
                </c:pt>
                <c:pt idx="497">
                  <c:v>6.3136561642741924</c:v>
                </c:pt>
                <c:pt idx="498">
                  <c:v>6.4381651203390078</c:v>
                </c:pt>
                <c:pt idx="499">
                  <c:v>6.6634889716862773</c:v>
                </c:pt>
                <c:pt idx="500">
                  <c:v>6.3478466217571849</c:v>
                </c:pt>
                <c:pt idx="501">
                  <c:v>6.371532338723739</c:v>
                </c:pt>
                <c:pt idx="502">
                  <c:v>6.6345230833887854</c:v>
                </c:pt>
                <c:pt idx="503">
                  <c:v>6.7730479790449607</c:v>
                </c:pt>
                <c:pt idx="504">
                  <c:v>5.5458362293136645</c:v>
                </c:pt>
                <c:pt idx="505">
                  <c:v>5.3392168955092529</c:v>
                </c:pt>
                <c:pt idx="506">
                  <c:v>5.0354124457181513</c:v>
                </c:pt>
                <c:pt idx="507">
                  <c:v>4.5507829574590488</c:v>
                </c:pt>
                <c:pt idx="508">
                  <c:v>4.5062694526565252</c:v>
                </c:pt>
                <c:pt idx="509">
                  <c:v>4.646857470922555</c:v>
                </c:pt>
                <c:pt idx="510">
                  <c:v>4.8114051195508978</c:v>
                </c:pt>
                <c:pt idx="511">
                  <c:v>4.9045278185528787</c:v>
                </c:pt>
                <c:pt idx="512">
                  <c:v>5.0195739015270817</c:v>
                </c:pt>
                <c:pt idx="513">
                  <c:v>4.9036358654982735</c:v>
                </c:pt>
                <c:pt idx="514">
                  <c:v>4.7165338996171897</c:v>
                </c:pt>
                <c:pt idx="515">
                  <c:v>4.8305461843426372</c:v>
                </c:pt>
                <c:pt idx="516">
                  <c:v>4.3656055468394186</c:v>
                </c:pt>
                <c:pt idx="517">
                  <c:v>3.89</c:v>
                </c:pt>
              </c:numCache>
            </c:numRef>
          </c:val>
          <c:smooth val="0"/>
          <c:extLst>
            <c:ext xmlns:c16="http://schemas.microsoft.com/office/drawing/2014/chart" uri="{C3380CC4-5D6E-409C-BE32-E72D297353CC}">
              <c16:uniqueId val="{00000000-138E-458A-ADF5-27C1888FCC77}"/>
            </c:ext>
          </c:extLst>
        </c:ser>
        <c:ser>
          <c:idx val="1"/>
          <c:order val="1"/>
          <c:tx>
            <c:strRef>
              <c:f>Hoja1!$C$1</c:f>
              <c:strCache>
                <c:ptCount val="1"/>
                <c:pt idx="0">
                  <c:v>Depreciación Cambiaria</c:v>
                </c:pt>
              </c:strCache>
            </c:strRef>
          </c:tx>
          <c:spPr>
            <a:ln w="38100">
              <a:solidFill>
                <a:schemeClr val="tx2">
                  <a:lumMod val="75000"/>
                </a:schemeClr>
              </a:solidFill>
              <a:prstDash val="solid"/>
            </a:ln>
          </c:spPr>
          <c:marker>
            <c:symbol val="none"/>
          </c:marker>
          <c:cat>
            <c:numRef>
              <c:f>Hoja1!$A$2:$A$519</c:f>
              <c:numCache>
                <c:formatCode>mmm\-yy</c:formatCode>
                <c:ptCount val="518"/>
                <c:pt idx="0">
                  <c:v>27760</c:v>
                </c:pt>
                <c:pt idx="1">
                  <c:v>27791</c:v>
                </c:pt>
                <c:pt idx="2">
                  <c:v>27820</c:v>
                </c:pt>
                <c:pt idx="3">
                  <c:v>27851</c:v>
                </c:pt>
                <c:pt idx="4">
                  <c:v>27881</c:v>
                </c:pt>
                <c:pt idx="5">
                  <c:v>27912</c:v>
                </c:pt>
                <c:pt idx="6">
                  <c:v>27942</c:v>
                </c:pt>
                <c:pt idx="7">
                  <c:v>27973</c:v>
                </c:pt>
                <c:pt idx="8">
                  <c:v>28004</c:v>
                </c:pt>
                <c:pt idx="9">
                  <c:v>28034</c:v>
                </c:pt>
                <c:pt idx="10">
                  <c:v>28065</c:v>
                </c:pt>
                <c:pt idx="11">
                  <c:v>28095</c:v>
                </c:pt>
                <c:pt idx="12">
                  <c:v>28126</c:v>
                </c:pt>
                <c:pt idx="13">
                  <c:v>28157</c:v>
                </c:pt>
                <c:pt idx="14">
                  <c:v>28185</c:v>
                </c:pt>
                <c:pt idx="15">
                  <c:v>28216</c:v>
                </c:pt>
                <c:pt idx="16">
                  <c:v>28246</c:v>
                </c:pt>
                <c:pt idx="17">
                  <c:v>28277</c:v>
                </c:pt>
                <c:pt idx="18">
                  <c:v>28307</c:v>
                </c:pt>
                <c:pt idx="19">
                  <c:v>28338</c:v>
                </c:pt>
                <c:pt idx="20">
                  <c:v>28369</c:v>
                </c:pt>
                <c:pt idx="21">
                  <c:v>28399</c:v>
                </c:pt>
                <c:pt idx="22">
                  <c:v>28430</c:v>
                </c:pt>
                <c:pt idx="23">
                  <c:v>28460</c:v>
                </c:pt>
                <c:pt idx="24">
                  <c:v>28491</c:v>
                </c:pt>
                <c:pt idx="25">
                  <c:v>28522</c:v>
                </c:pt>
                <c:pt idx="26">
                  <c:v>28550</c:v>
                </c:pt>
                <c:pt idx="27">
                  <c:v>28581</c:v>
                </c:pt>
                <c:pt idx="28">
                  <c:v>28611</c:v>
                </c:pt>
                <c:pt idx="29">
                  <c:v>28642</c:v>
                </c:pt>
                <c:pt idx="30">
                  <c:v>28672</c:v>
                </c:pt>
                <c:pt idx="31">
                  <c:v>28703</c:v>
                </c:pt>
                <c:pt idx="32">
                  <c:v>28734</c:v>
                </c:pt>
                <c:pt idx="33">
                  <c:v>28764</c:v>
                </c:pt>
                <c:pt idx="34">
                  <c:v>28795</c:v>
                </c:pt>
                <c:pt idx="35">
                  <c:v>28825</c:v>
                </c:pt>
                <c:pt idx="36">
                  <c:v>28856</c:v>
                </c:pt>
                <c:pt idx="37">
                  <c:v>28887</c:v>
                </c:pt>
                <c:pt idx="38">
                  <c:v>28915</c:v>
                </c:pt>
                <c:pt idx="39">
                  <c:v>28946</c:v>
                </c:pt>
                <c:pt idx="40">
                  <c:v>28976</c:v>
                </c:pt>
                <c:pt idx="41">
                  <c:v>29007</c:v>
                </c:pt>
                <c:pt idx="42">
                  <c:v>29037</c:v>
                </c:pt>
                <c:pt idx="43">
                  <c:v>29068</c:v>
                </c:pt>
                <c:pt idx="44">
                  <c:v>29099</c:v>
                </c:pt>
                <c:pt idx="45">
                  <c:v>29129</c:v>
                </c:pt>
                <c:pt idx="46">
                  <c:v>29160</c:v>
                </c:pt>
                <c:pt idx="47">
                  <c:v>29190</c:v>
                </c:pt>
                <c:pt idx="48">
                  <c:v>29221</c:v>
                </c:pt>
                <c:pt idx="49">
                  <c:v>29252</c:v>
                </c:pt>
                <c:pt idx="50">
                  <c:v>29281</c:v>
                </c:pt>
                <c:pt idx="51">
                  <c:v>29312</c:v>
                </c:pt>
                <c:pt idx="52">
                  <c:v>29342</c:v>
                </c:pt>
                <c:pt idx="53">
                  <c:v>29373</c:v>
                </c:pt>
                <c:pt idx="54">
                  <c:v>29403</c:v>
                </c:pt>
                <c:pt idx="55">
                  <c:v>29434</c:v>
                </c:pt>
                <c:pt idx="56">
                  <c:v>29465</c:v>
                </c:pt>
                <c:pt idx="57">
                  <c:v>29495</c:v>
                </c:pt>
                <c:pt idx="58">
                  <c:v>29526</c:v>
                </c:pt>
                <c:pt idx="59">
                  <c:v>29556</c:v>
                </c:pt>
                <c:pt idx="60">
                  <c:v>29587</c:v>
                </c:pt>
                <c:pt idx="61">
                  <c:v>29618</c:v>
                </c:pt>
                <c:pt idx="62">
                  <c:v>29646</c:v>
                </c:pt>
                <c:pt idx="63">
                  <c:v>29677</c:v>
                </c:pt>
                <c:pt idx="64">
                  <c:v>29707</c:v>
                </c:pt>
                <c:pt idx="65">
                  <c:v>29738</c:v>
                </c:pt>
                <c:pt idx="66">
                  <c:v>29768</c:v>
                </c:pt>
                <c:pt idx="67">
                  <c:v>29799</c:v>
                </c:pt>
                <c:pt idx="68">
                  <c:v>29830</c:v>
                </c:pt>
                <c:pt idx="69">
                  <c:v>29860</c:v>
                </c:pt>
                <c:pt idx="70">
                  <c:v>29891</c:v>
                </c:pt>
                <c:pt idx="71">
                  <c:v>29921</c:v>
                </c:pt>
                <c:pt idx="72">
                  <c:v>29952</c:v>
                </c:pt>
                <c:pt idx="73">
                  <c:v>29983</c:v>
                </c:pt>
                <c:pt idx="74">
                  <c:v>30011</c:v>
                </c:pt>
                <c:pt idx="75">
                  <c:v>30042</c:v>
                </c:pt>
                <c:pt idx="76">
                  <c:v>30072</c:v>
                </c:pt>
                <c:pt idx="77">
                  <c:v>30103</c:v>
                </c:pt>
                <c:pt idx="78">
                  <c:v>30133</c:v>
                </c:pt>
                <c:pt idx="79">
                  <c:v>30164</c:v>
                </c:pt>
                <c:pt idx="80">
                  <c:v>30195</c:v>
                </c:pt>
                <c:pt idx="81">
                  <c:v>30225</c:v>
                </c:pt>
                <c:pt idx="82">
                  <c:v>30256</c:v>
                </c:pt>
                <c:pt idx="83">
                  <c:v>30286</c:v>
                </c:pt>
                <c:pt idx="84">
                  <c:v>30317</c:v>
                </c:pt>
                <c:pt idx="85">
                  <c:v>30348</c:v>
                </c:pt>
                <c:pt idx="86">
                  <c:v>30376</c:v>
                </c:pt>
                <c:pt idx="87">
                  <c:v>30407</c:v>
                </c:pt>
                <c:pt idx="88">
                  <c:v>30437</c:v>
                </c:pt>
                <c:pt idx="89">
                  <c:v>30468</c:v>
                </c:pt>
                <c:pt idx="90">
                  <c:v>30498</c:v>
                </c:pt>
                <c:pt idx="91">
                  <c:v>30529</c:v>
                </c:pt>
                <c:pt idx="92">
                  <c:v>30560</c:v>
                </c:pt>
                <c:pt idx="93">
                  <c:v>30590</c:v>
                </c:pt>
                <c:pt idx="94">
                  <c:v>30621</c:v>
                </c:pt>
                <c:pt idx="95">
                  <c:v>30651</c:v>
                </c:pt>
                <c:pt idx="96">
                  <c:v>30682</c:v>
                </c:pt>
                <c:pt idx="97">
                  <c:v>30713</c:v>
                </c:pt>
                <c:pt idx="98">
                  <c:v>30742</c:v>
                </c:pt>
                <c:pt idx="99">
                  <c:v>30773</c:v>
                </c:pt>
                <c:pt idx="100">
                  <c:v>30803</c:v>
                </c:pt>
                <c:pt idx="101">
                  <c:v>30834</c:v>
                </c:pt>
                <c:pt idx="102">
                  <c:v>30864</c:v>
                </c:pt>
                <c:pt idx="103">
                  <c:v>30895</c:v>
                </c:pt>
                <c:pt idx="104">
                  <c:v>30926</c:v>
                </c:pt>
                <c:pt idx="105">
                  <c:v>30956</c:v>
                </c:pt>
                <c:pt idx="106">
                  <c:v>30987</c:v>
                </c:pt>
                <c:pt idx="107">
                  <c:v>31017</c:v>
                </c:pt>
                <c:pt idx="108">
                  <c:v>31048</c:v>
                </c:pt>
                <c:pt idx="109">
                  <c:v>31079</c:v>
                </c:pt>
                <c:pt idx="110">
                  <c:v>31107</c:v>
                </c:pt>
                <c:pt idx="111">
                  <c:v>31138</c:v>
                </c:pt>
                <c:pt idx="112">
                  <c:v>31168</c:v>
                </c:pt>
                <c:pt idx="113">
                  <c:v>31199</c:v>
                </c:pt>
                <c:pt idx="114">
                  <c:v>31229</c:v>
                </c:pt>
                <c:pt idx="115">
                  <c:v>31260</c:v>
                </c:pt>
                <c:pt idx="116">
                  <c:v>31291</c:v>
                </c:pt>
                <c:pt idx="117">
                  <c:v>31321</c:v>
                </c:pt>
                <c:pt idx="118">
                  <c:v>31352</c:v>
                </c:pt>
                <c:pt idx="119">
                  <c:v>31382</c:v>
                </c:pt>
                <c:pt idx="120">
                  <c:v>31413</c:v>
                </c:pt>
                <c:pt idx="121">
                  <c:v>31444</c:v>
                </c:pt>
                <c:pt idx="122">
                  <c:v>31472</c:v>
                </c:pt>
                <c:pt idx="123">
                  <c:v>31503</c:v>
                </c:pt>
                <c:pt idx="124">
                  <c:v>31533</c:v>
                </c:pt>
                <c:pt idx="125">
                  <c:v>31564</c:v>
                </c:pt>
                <c:pt idx="126">
                  <c:v>31594</c:v>
                </c:pt>
                <c:pt idx="127">
                  <c:v>31625</c:v>
                </c:pt>
                <c:pt idx="128">
                  <c:v>31656</c:v>
                </c:pt>
                <c:pt idx="129">
                  <c:v>31686</c:v>
                </c:pt>
                <c:pt idx="130">
                  <c:v>31717</c:v>
                </c:pt>
                <c:pt idx="131">
                  <c:v>31747</c:v>
                </c:pt>
                <c:pt idx="132">
                  <c:v>31778</c:v>
                </c:pt>
                <c:pt idx="133">
                  <c:v>31809</c:v>
                </c:pt>
                <c:pt idx="134">
                  <c:v>31837</c:v>
                </c:pt>
                <c:pt idx="135">
                  <c:v>31868</c:v>
                </c:pt>
                <c:pt idx="136">
                  <c:v>31898</c:v>
                </c:pt>
                <c:pt idx="137">
                  <c:v>31929</c:v>
                </c:pt>
                <c:pt idx="138">
                  <c:v>31959</c:v>
                </c:pt>
                <c:pt idx="139">
                  <c:v>31990</c:v>
                </c:pt>
                <c:pt idx="140">
                  <c:v>32021</c:v>
                </c:pt>
                <c:pt idx="141">
                  <c:v>32051</c:v>
                </c:pt>
                <c:pt idx="142">
                  <c:v>32082</c:v>
                </c:pt>
                <c:pt idx="143">
                  <c:v>32112</c:v>
                </c:pt>
                <c:pt idx="144">
                  <c:v>32143</c:v>
                </c:pt>
                <c:pt idx="145">
                  <c:v>32174</c:v>
                </c:pt>
                <c:pt idx="146">
                  <c:v>32203</c:v>
                </c:pt>
                <c:pt idx="147">
                  <c:v>32234</c:v>
                </c:pt>
                <c:pt idx="148">
                  <c:v>32264</c:v>
                </c:pt>
                <c:pt idx="149">
                  <c:v>32295</c:v>
                </c:pt>
                <c:pt idx="150">
                  <c:v>32325</c:v>
                </c:pt>
                <c:pt idx="151">
                  <c:v>32356</c:v>
                </c:pt>
                <c:pt idx="152">
                  <c:v>32387</c:v>
                </c:pt>
                <c:pt idx="153">
                  <c:v>32417</c:v>
                </c:pt>
                <c:pt idx="154">
                  <c:v>32448</c:v>
                </c:pt>
                <c:pt idx="155">
                  <c:v>32478</c:v>
                </c:pt>
                <c:pt idx="156">
                  <c:v>32509</c:v>
                </c:pt>
                <c:pt idx="157">
                  <c:v>32540</c:v>
                </c:pt>
                <c:pt idx="158">
                  <c:v>32568</c:v>
                </c:pt>
                <c:pt idx="159">
                  <c:v>32599</c:v>
                </c:pt>
                <c:pt idx="160">
                  <c:v>32629</c:v>
                </c:pt>
                <c:pt idx="161">
                  <c:v>32660</c:v>
                </c:pt>
                <c:pt idx="162">
                  <c:v>32690</c:v>
                </c:pt>
                <c:pt idx="163">
                  <c:v>32721</c:v>
                </c:pt>
                <c:pt idx="164">
                  <c:v>32752</c:v>
                </c:pt>
                <c:pt idx="165">
                  <c:v>32782</c:v>
                </c:pt>
                <c:pt idx="166">
                  <c:v>32813</c:v>
                </c:pt>
                <c:pt idx="167">
                  <c:v>32843</c:v>
                </c:pt>
                <c:pt idx="168">
                  <c:v>32874</c:v>
                </c:pt>
                <c:pt idx="169">
                  <c:v>32905</c:v>
                </c:pt>
                <c:pt idx="170">
                  <c:v>32933</c:v>
                </c:pt>
                <c:pt idx="171">
                  <c:v>32964</c:v>
                </c:pt>
                <c:pt idx="172">
                  <c:v>32994</c:v>
                </c:pt>
                <c:pt idx="173">
                  <c:v>33025</c:v>
                </c:pt>
                <c:pt idx="174">
                  <c:v>33055</c:v>
                </c:pt>
                <c:pt idx="175">
                  <c:v>33086</c:v>
                </c:pt>
                <c:pt idx="176">
                  <c:v>33117</c:v>
                </c:pt>
                <c:pt idx="177">
                  <c:v>33147</c:v>
                </c:pt>
                <c:pt idx="178">
                  <c:v>33178</c:v>
                </c:pt>
                <c:pt idx="179">
                  <c:v>33208</c:v>
                </c:pt>
                <c:pt idx="180">
                  <c:v>33239</c:v>
                </c:pt>
                <c:pt idx="181">
                  <c:v>33270</c:v>
                </c:pt>
                <c:pt idx="182">
                  <c:v>33298</c:v>
                </c:pt>
                <c:pt idx="183">
                  <c:v>33329</c:v>
                </c:pt>
                <c:pt idx="184">
                  <c:v>33359</c:v>
                </c:pt>
                <c:pt idx="185">
                  <c:v>33390</c:v>
                </c:pt>
                <c:pt idx="186">
                  <c:v>33420</c:v>
                </c:pt>
                <c:pt idx="187">
                  <c:v>33451</c:v>
                </c:pt>
                <c:pt idx="188">
                  <c:v>33482</c:v>
                </c:pt>
                <c:pt idx="189">
                  <c:v>33512</c:v>
                </c:pt>
                <c:pt idx="190">
                  <c:v>33543</c:v>
                </c:pt>
                <c:pt idx="191">
                  <c:v>33573</c:v>
                </c:pt>
                <c:pt idx="192">
                  <c:v>33604</c:v>
                </c:pt>
                <c:pt idx="193">
                  <c:v>33635</c:v>
                </c:pt>
                <c:pt idx="194">
                  <c:v>33664</c:v>
                </c:pt>
                <c:pt idx="195">
                  <c:v>33695</c:v>
                </c:pt>
                <c:pt idx="196">
                  <c:v>33725</c:v>
                </c:pt>
                <c:pt idx="197">
                  <c:v>33756</c:v>
                </c:pt>
                <c:pt idx="198">
                  <c:v>33786</c:v>
                </c:pt>
                <c:pt idx="199">
                  <c:v>33817</c:v>
                </c:pt>
                <c:pt idx="200">
                  <c:v>33848</c:v>
                </c:pt>
                <c:pt idx="201">
                  <c:v>33878</c:v>
                </c:pt>
                <c:pt idx="202">
                  <c:v>33909</c:v>
                </c:pt>
                <c:pt idx="203">
                  <c:v>33939</c:v>
                </c:pt>
                <c:pt idx="204">
                  <c:v>33970</c:v>
                </c:pt>
                <c:pt idx="205">
                  <c:v>34001</c:v>
                </c:pt>
                <c:pt idx="206">
                  <c:v>34029</c:v>
                </c:pt>
                <c:pt idx="207">
                  <c:v>34060</c:v>
                </c:pt>
                <c:pt idx="208">
                  <c:v>34090</c:v>
                </c:pt>
                <c:pt idx="209">
                  <c:v>34121</c:v>
                </c:pt>
                <c:pt idx="210">
                  <c:v>34151</c:v>
                </c:pt>
                <c:pt idx="211">
                  <c:v>34182</c:v>
                </c:pt>
                <c:pt idx="212">
                  <c:v>34213</c:v>
                </c:pt>
                <c:pt idx="213">
                  <c:v>34243</c:v>
                </c:pt>
                <c:pt idx="214">
                  <c:v>34274</c:v>
                </c:pt>
                <c:pt idx="215">
                  <c:v>34304</c:v>
                </c:pt>
                <c:pt idx="216">
                  <c:v>34335</c:v>
                </c:pt>
                <c:pt idx="217">
                  <c:v>34366</c:v>
                </c:pt>
                <c:pt idx="218">
                  <c:v>34394</c:v>
                </c:pt>
                <c:pt idx="219">
                  <c:v>34425</c:v>
                </c:pt>
                <c:pt idx="220">
                  <c:v>34455</c:v>
                </c:pt>
                <c:pt idx="221">
                  <c:v>34486</c:v>
                </c:pt>
                <c:pt idx="222">
                  <c:v>34516</c:v>
                </c:pt>
                <c:pt idx="223">
                  <c:v>34547</c:v>
                </c:pt>
                <c:pt idx="224">
                  <c:v>34578</c:v>
                </c:pt>
                <c:pt idx="225">
                  <c:v>34608</c:v>
                </c:pt>
                <c:pt idx="226">
                  <c:v>34639</c:v>
                </c:pt>
                <c:pt idx="227">
                  <c:v>34669</c:v>
                </c:pt>
                <c:pt idx="228">
                  <c:v>34700</c:v>
                </c:pt>
                <c:pt idx="229">
                  <c:v>34731</c:v>
                </c:pt>
                <c:pt idx="230">
                  <c:v>34759</c:v>
                </c:pt>
                <c:pt idx="231">
                  <c:v>34790</c:v>
                </c:pt>
                <c:pt idx="232">
                  <c:v>34820</c:v>
                </c:pt>
                <c:pt idx="233">
                  <c:v>34851</c:v>
                </c:pt>
                <c:pt idx="234">
                  <c:v>34881</c:v>
                </c:pt>
                <c:pt idx="235">
                  <c:v>34912</c:v>
                </c:pt>
                <c:pt idx="236">
                  <c:v>34943</c:v>
                </c:pt>
                <c:pt idx="237">
                  <c:v>34973</c:v>
                </c:pt>
                <c:pt idx="238">
                  <c:v>35004</c:v>
                </c:pt>
                <c:pt idx="239">
                  <c:v>35034</c:v>
                </c:pt>
                <c:pt idx="240">
                  <c:v>35065</c:v>
                </c:pt>
                <c:pt idx="241">
                  <c:v>35096</c:v>
                </c:pt>
                <c:pt idx="242">
                  <c:v>35125</c:v>
                </c:pt>
                <c:pt idx="243">
                  <c:v>35156</c:v>
                </c:pt>
                <c:pt idx="244">
                  <c:v>35186</c:v>
                </c:pt>
                <c:pt idx="245">
                  <c:v>35217</c:v>
                </c:pt>
                <c:pt idx="246">
                  <c:v>35247</c:v>
                </c:pt>
                <c:pt idx="247">
                  <c:v>35278</c:v>
                </c:pt>
                <c:pt idx="248">
                  <c:v>35309</c:v>
                </c:pt>
                <c:pt idx="249">
                  <c:v>35339</c:v>
                </c:pt>
                <c:pt idx="250">
                  <c:v>35370</c:v>
                </c:pt>
                <c:pt idx="251">
                  <c:v>35400</c:v>
                </c:pt>
                <c:pt idx="252">
                  <c:v>35431</c:v>
                </c:pt>
                <c:pt idx="253">
                  <c:v>35462</c:v>
                </c:pt>
                <c:pt idx="254">
                  <c:v>35490</c:v>
                </c:pt>
                <c:pt idx="255">
                  <c:v>35521</c:v>
                </c:pt>
                <c:pt idx="256">
                  <c:v>35551</c:v>
                </c:pt>
                <c:pt idx="257">
                  <c:v>35582</c:v>
                </c:pt>
                <c:pt idx="258">
                  <c:v>35612</c:v>
                </c:pt>
                <c:pt idx="259">
                  <c:v>35643</c:v>
                </c:pt>
                <c:pt idx="260">
                  <c:v>35674</c:v>
                </c:pt>
                <c:pt idx="261">
                  <c:v>35704</c:v>
                </c:pt>
                <c:pt idx="262">
                  <c:v>35735</c:v>
                </c:pt>
                <c:pt idx="263">
                  <c:v>35765</c:v>
                </c:pt>
                <c:pt idx="264">
                  <c:v>35796</c:v>
                </c:pt>
                <c:pt idx="265">
                  <c:v>35827</c:v>
                </c:pt>
                <c:pt idx="266">
                  <c:v>35855</c:v>
                </c:pt>
                <c:pt idx="267">
                  <c:v>35886</c:v>
                </c:pt>
                <c:pt idx="268">
                  <c:v>35916</c:v>
                </c:pt>
                <c:pt idx="269">
                  <c:v>35947</c:v>
                </c:pt>
                <c:pt idx="270">
                  <c:v>35977</c:v>
                </c:pt>
                <c:pt idx="271">
                  <c:v>36008</c:v>
                </c:pt>
                <c:pt idx="272">
                  <c:v>36039</c:v>
                </c:pt>
                <c:pt idx="273">
                  <c:v>36069</c:v>
                </c:pt>
                <c:pt idx="274">
                  <c:v>36100</c:v>
                </c:pt>
                <c:pt idx="275">
                  <c:v>36130</c:v>
                </c:pt>
                <c:pt idx="276">
                  <c:v>36161</c:v>
                </c:pt>
                <c:pt idx="277">
                  <c:v>36192</c:v>
                </c:pt>
                <c:pt idx="278">
                  <c:v>36220</c:v>
                </c:pt>
                <c:pt idx="279">
                  <c:v>36251</c:v>
                </c:pt>
                <c:pt idx="280">
                  <c:v>36281</c:v>
                </c:pt>
                <c:pt idx="281">
                  <c:v>36312</c:v>
                </c:pt>
                <c:pt idx="282">
                  <c:v>36342</c:v>
                </c:pt>
                <c:pt idx="283">
                  <c:v>36373</c:v>
                </c:pt>
                <c:pt idx="284">
                  <c:v>36404</c:v>
                </c:pt>
                <c:pt idx="285">
                  <c:v>36434</c:v>
                </c:pt>
                <c:pt idx="286">
                  <c:v>36465</c:v>
                </c:pt>
                <c:pt idx="287">
                  <c:v>36495</c:v>
                </c:pt>
                <c:pt idx="288">
                  <c:v>36526</c:v>
                </c:pt>
                <c:pt idx="289">
                  <c:v>36557</c:v>
                </c:pt>
                <c:pt idx="290">
                  <c:v>36586</c:v>
                </c:pt>
                <c:pt idx="291">
                  <c:v>36617</c:v>
                </c:pt>
                <c:pt idx="292">
                  <c:v>36647</c:v>
                </c:pt>
                <c:pt idx="293">
                  <c:v>36678</c:v>
                </c:pt>
                <c:pt idx="294">
                  <c:v>36708</c:v>
                </c:pt>
                <c:pt idx="295">
                  <c:v>36739</c:v>
                </c:pt>
                <c:pt idx="296">
                  <c:v>36770</c:v>
                </c:pt>
                <c:pt idx="297">
                  <c:v>36800</c:v>
                </c:pt>
                <c:pt idx="298">
                  <c:v>36831</c:v>
                </c:pt>
                <c:pt idx="299">
                  <c:v>36861</c:v>
                </c:pt>
                <c:pt idx="300">
                  <c:v>36892</c:v>
                </c:pt>
                <c:pt idx="301">
                  <c:v>36923</c:v>
                </c:pt>
                <c:pt idx="302">
                  <c:v>36951</c:v>
                </c:pt>
                <c:pt idx="303">
                  <c:v>36982</c:v>
                </c:pt>
                <c:pt idx="304">
                  <c:v>37012</c:v>
                </c:pt>
                <c:pt idx="305">
                  <c:v>37043</c:v>
                </c:pt>
                <c:pt idx="306">
                  <c:v>37073</c:v>
                </c:pt>
                <c:pt idx="307">
                  <c:v>37104</c:v>
                </c:pt>
                <c:pt idx="308">
                  <c:v>37135</c:v>
                </c:pt>
                <c:pt idx="309">
                  <c:v>37165</c:v>
                </c:pt>
                <c:pt idx="310">
                  <c:v>37196</c:v>
                </c:pt>
                <c:pt idx="311">
                  <c:v>37226</c:v>
                </c:pt>
                <c:pt idx="312">
                  <c:v>37257</c:v>
                </c:pt>
                <c:pt idx="313">
                  <c:v>37288</c:v>
                </c:pt>
                <c:pt idx="314">
                  <c:v>37316</c:v>
                </c:pt>
                <c:pt idx="315">
                  <c:v>37347</c:v>
                </c:pt>
                <c:pt idx="316">
                  <c:v>37377</c:v>
                </c:pt>
                <c:pt idx="317">
                  <c:v>37408</c:v>
                </c:pt>
                <c:pt idx="318">
                  <c:v>37438</c:v>
                </c:pt>
                <c:pt idx="319">
                  <c:v>37469</c:v>
                </c:pt>
                <c:pt idx="320">
                  <c:v>37500</c:v>
                </c:pt>
                <c:pt idx="321">
                  <c:v>37530</c:v>
                </c:pt>
                <c:pt idx="322">
                  <c:v>37561</c:v>
                </c:pt>
                <c:pt idx="323">
                  <c:v>37591</c:v>
                </c:pt>
                <c:pt idx="324">
                  <c:v>37622</c:v>
                </c:pt>
                <c:pt idx="325">
                  <c:v>37653</c:v>
                </c:pt>
                <c:pt idx="326">
                  <c:v>37681</c:v>
                </c:pt>
                <c:pt idx="327">
                  <c:v>37712</c:v>
                </c:pt>
                <c:pt idx="328">
                  <c:v>37742</c:v>
                </c:pt>
                <c:pt idx="329">
                  <c:v>37773</c:v>
                </c:pt>
                <c:pt idx="330">
                  <c:v>37803</c:v>
                </c:pt>
                <c:pt idx="331">
                  <c:v>37834</c:v>
                </c:pt>
                <c:pt idx="332">
                  <c:v>37865</c:v>
                </c:pt>
                <c:pt idx="333">
                  <c:v>37895</c:v>
                </c:pt>
                <c:pt idx="334">
                  <c:v>37926</c:v>
                </c:pt>
                <c:pt idx="335">
                  <c:v>37956</c:v>
                </c:pt>
                <c:pt idx="336">
                  <c:v>37987</c:v>
                </c:pt>
                <c:pt idx="337">
                  <c:v>38018</c:v>
                </c:pt>
                <c:pt idx="338">
                  <c:v>38047</c:v>
                </c:pt>
                <c:pt idx="339">
                  <c:v>38078</c:v>
                </c:pt>
                <c:pt idx="340">
                  <c:v>38108</c:v>
                </c:pt>
                <c:pt idx="341">
                  <c:v>38139</c:v>
                </c:pt>
                <c:pt idx="342">
                  <c:v>38169</c:v>
                </c:pt>
                <c:pt idx="343">
                  <c:v>38200</c:v>
                </c:pt>
                <c:pt idx="344">
                  <c:v>38231</c:v>
                </c:pt>
                <c:pt idx="345">
                  <c:v>38261</c:v>
                </c:pt>
                <c:pt idx="346">
                  <c:v>38292</c:v>
                </c:pt>
                <c:pt idx="347">
                  <c:v>38322</c:v>
                </c:pt>
                <c:pt idx="348">
                  <c:v>38353</c:v>
                </c:pt>
                <c:pt idx="349">
                  <c:v>38384</c:v>
                </c:pt>
                <c:pt idx="350">
                  <c:v>38412</c:v>
                </c:pt>
                <c:pt idx="351">
                  <c:v>38443</c:v>
                </c:pt>
                <c:pt idx="352">
                  <c:v>38473</c:v>
                </c:pt>
                <c:pt idx="353">
                  <c:v>38504</c:v>
                </c:pt>
                <c:pt idx="354">
                  <c:v>38534</c:v>
                </c:pt>
                <c:pt idx="355">
                  <c:v>38565</c:v>
                </c:pt>
                <c:pt idx="356">
                  <c:v>38596</c:v>
                </c:pt>
                <c:pt idx="357">
                  <c:v>38626</c:v>
                </c:pt>
                <c:pt idx="358">
                  <c:v>38657</c:v>
                </c:pt>
                <c:pt idx="359">
                  <c:v>38687</c:v>
                </c:pt>
                <c:pt idx="360">
                  <c:v>38718</c:v>
                </c:pt>
                <c:pt idx="361">
                  <c:v>38749</c:v>
                </c:pt>
                <c:pt idx="362">
                  <c:v>38777</c:v>
                </c:pt>
                <c:pt idx="363">
                  <c:v>38808</c:v>
                </c:pt>
                <c:pt idx="364">
                  <c:v>38838</c:v>
                </c:pt>
                <c:pt idx="365">
                  <c:v>38869</c:v>
                </c:pt>
                <c:pt idx="366">
                  <c:v>38899</c:v>
                </c:pt>
                <c:pt idx="367">
                  <c:v>38930</c:v>
                </c:pt>
                <c:pt idx="368">
                  <c:v>38961</c:v>
                </c:pt>
                <c:pt idx="369">
                  <c:v>38991</c:v>
                </c:pt>
                <c:pt idx="370">
                  <c:v>39022</c:v>
                </c:pt>
                <c:pt idx="371">
                  <c:v>39052</c:v>
                </c:pt>
                <c:pt idx="372">
                  <c:v>39083</c:v>
                </c:pt>
                <c:pt idx="373">
                  <c:v>39114</c:v>
                </c:pt>
                <c:pt idx="374">
                  <c:v>39142</c:v>
                </c:pt>
                <c:pt idx="375">
                  <c:v>39173</c:v>
                </c:pt>
                <c:pt idx="376">
                  <c:v>39203</c:v>
                </c:pt>
                <c:pt idx="377">
                  <c:v>39234</c:v>
                </c:pt>
                <c:pt idx="378">
                  <c:v>39264</c:v>
                </c:pt>
                <c:pt idx="379">
                  <c:v>39295</c:v>
                </c:pt>
                <c:pt idx="380">
                  <c:v>39326</c:v>
                </c:pt>
                <c:pt idx="381">
                  <c:v>39356</c:v>
                </c:pt>
                <c:pt idx="382">
                  <c:v>39387</c:v>
                </c:pt>
                <c:pt idx="383">
                  <c:v>39417</c:v>
                </c:pt>
                <c:pt idx="384">
                  <c:v>39448</c:v>
                </c:pt>
                <c:pt idx="385">
                  <c:v>39479</c:v>
                </c:pt>
                <c:pt idx="386">
                  <c:v>39508</c:v>
                </c:pt>
                <c:pt idx="387">
                  <c:v>39539</c:v>
                </c:pt>
                <c:pt idx="388">
                  <c:v>39569</c:v>
                </c:pt>
                <c:pt idx="389">
                  <c:v>39600</c:v>
                </c:pt>
                <c:pt idx="390">
                  <c:v>39630</c:v>
                </c:pt>
                <c:pt idx="391">
                  <c:v>39661</c:v>
                </c:pt>
                <c:pt idx="392">
                  <c:v>39692</c:v>
                </c:pt>
                <c:pt idx="393">
                  <c:v>39722</c:v>
                </c:pt>
                <c:pt idx="394">
                  <c:v>39753</c:v>
                </c:pt>
                <c:pt idx="395">
                  <c:v>39783</c:v>
                </c:pt>
                <c:pt idx="396">
                  <c:v>39814</c:v>
                </c:pt>
                <c:pt idx="397">
                  <c:v>39845</c:v>
                </c:pt>
                <c:pt idx="398">
                  <c:v>39873</c:v>
                </c:pt>
                <c:pt idx="399">
                  <c:v>39904</c:v>
                </c:pt>
                <c:pt idx="400">
                  <c:v>39934</c:v>
                </c:pt>
                <c:pt idx="401">
                  <c:v>39965</c:v>
                </c:pt>
                <c:pt idx="402">
                  <c:v>39995</c:v>
                </c:pt>
                <c:pt idx="403">
                  <c:v>40026</c:v>
                </c:pt>
                <c:pt idx="404">
                  <c:v>40057</c:v>
                </c:pt>
                <c:pt idx="405">
                  <c:v>40087</c:v>
                </c:pt>
                <c:pt idx="406">
                  <c:v>40118</c:v>
                </c:pt>
                <c:pt idx="407">
                  <c:v>40148</c:v>
                </c:pt>
                <c:pt idx="408">
                  <c:v>40179</c:v>
                </c:pt>
                <c:pt idx="409">
                  <c:v>40210</c:v>
                </c:pt>
                <c:pt idx="410">
                  <c:v>40238</c:v>
                </c:pt>
                <c:pt idx="411">
                  <c:v>40269</c:v>
                </c:pt>
                <c:pt idx="412">
                  <c:v>40299</c:v>
                </c:pt>
                <c:pt idx="413">
                  <c:v>40330</c:v>
                </c:pt>
                <c:pt idx="414">
                  <c:v>40360</c:v>
                </c:pt>
                <c:pt idx="415">
                  <c:v>40391</c:v>
                </c:pt>
                <c:pt idx="416">
                  <c:v>40422</c:v>
                </c:pt>
                <c:pt idx="417">
                  <c:v>40452</c:v>
                </c:pt>
                <c:pt idx="418">
                  <c:v>40483</c:v>
                </c:pt>
                <c:pt idx="419">
                  <c:v>40513</c:v>
                </c:pt>
                <c:pt idx="420">
                  <c:v>40544</c:v>
                </c:pt>
                <c:pt idx="421">
                  <c:v>40575</c:v>
                </c:pt>
                <c:pt idx="422">
                  <c:v>40603</c:v>
                </c:pt>
                <c:pt idx="423">
                  <c:v>40634</c:v>
                </c:pt>
                <c:pt idx="424">
                  <c:v>40664</c:v>
                </c:pt>
                <c:pt idx="425">
                  <c:v>40695</c:v>
                </c:pt>
                <c:pt idx="426">
                  <c:v>40725</c:v>
                </c:pt>
                <c:pt idx="427">
                  <c:v>40756</c:v>
                </c:pt>
                <c:pt idx="428">
                  <c:v>40787</c:v>
                </c:pt>
                <c:pt idx="429">
                  <c:v>40817</c:v>
                </c:pt>
                <c:pt idx="430">
                  <c:v>40848</c:v>
                </c:pt>
                <c:pt idx="431">
                  <c:v>40878</c:v>
                </c:pt>
                <c:pt idx="432">
                  <c:v>40909</c:v>
                </c:pt>
                <c:pt idx="433">
                  <c:v>40940</c:v>
                </c:pt>
                <c:pt idx="434">
                  <c:v>40969</c:v>
                </c:pt>
                <c:pt idx="435">
                  <c:v>41000</c:v>
                </c:pt>
                <c:pt idx="436">
                  <c:v>41030</c:v>
                </c:pt>
                <c:pt idx="437">
                  <c:v>41061</c:v>
                </c:pt>
                <c:pt idx="438">
                  <c:v>41091</c:v>
                </c:pt>
                <c:pt idx="439">
                  <c:v>41122</c:v>
                </c:pt>
                <c:pt idx="440">
                  <c:v>41153</c:v>
                </c:pt>
                <c:pt idx="441">
                  <c:v>41183</c:v>
                </c:pt>
                <c:pt idx="442">
                  <c:v>41214</c:v>
                </c:pt>
                <c:pt idx="443">
                  <c:v>41244</c:v>
                </c:pt>
                <c:pt idx="444">
                  <c:v>41275</c:v>
                </c:pt>
                <c:pt idx="445">
                  <c:v>41306</c:v>
                </c:pt>
                <c:pt idx="446">
                  <c:v>41334</c:v>
                </c:pt>
                <c:pt idx="447">
                  <c:v>41365</c:v>
                </c:pt>
                <c:pt idx="448">
                  <c:v>41395</c:v>
                </c:pt>
                <c:pt idx="449">
                  <c:v>41426</c:v>
                </c:pt>
                <c:pt idx="450">
                  <c:v>41456</c:v>
                </c:pt>
                <c:pt idx="451">
                  <c:v>41487</c:v>
                </c:pt>
                <c:pt idx="452">
                  <c:v>41518</c:v>
                </c:pt>
                <c:pt idx="453">
                  <c:v>41548</c:v>
                </c:pt>
                <c:pt idx="454">
                  <c:v>41579</c:v>
                </c:pt>
                <c:pt idx="455">
                  <c:v>41609</c:v>
                </c:pt>
                <c:pt idx="456">
                  <c:v>41640</c:v>
                </c:pt>
                <c:pt idx="457">
                  <c:v>41671</c:v>
                </c:pt>
                <c:pt idx="458">
                  <c:v>41699</c:v>
                </c:pt>
                <c:pt idx="459">
                  <c:v>41730</c:v>
                </c:pt>
                <c:pt idx="460">
                  <c:v>41760</c:v>
                </c:pt>
                <c:pt idx="461">
                  <c:v>41791</c:v>
                </c:pt>
                <c:pt idx="462">
                  <c:v>41821</c:v>
                </c:pt>
                <c:pt idx="463">
                  <c:v>41852</c:v>
                </c:pt>
                <c:pt idx="464">
                  <c:v>41883</c:v>
                </c:pt>
                <c:pt idx="465">
                  <c:v>41913</c:v>
                </c:pt>
                <c:pt idx="466">
                  <c:v>41944</c:v>
                </c:pt>
                <c:pt idx="467">
                  <c:v>41974</c:v>
                </c:pt>
                <c:pt idx="468">
                  <c:v>42005</c:v>
                </c:pt>
                <c:pt idx="469">
                  <c:v>42036</c:v>
                </c:pt>
                <c:pt idx="470">
                  <c:v>42064</c:v>
                </c:pt>
                <c:pt idx="471">
                  <c:v>42095</c:v>
                </c:pt>
                <c:pt idx="472">
                  <c:v>42125</c:v>
                </c:pt>
                <c:pt idx="473">
                  <c:v>42156</c:v>
                </c:pt>
                <c:pt idx="474">
                  <c:v>42186</c:v>
                </c:pt>
                <c:pt idx="475">
                  <c:v>42217</c:v>
                </c:pt>
                <c:pt idx="476">
                  <c:v>42248</c:v>
                </c:pt>
                <c:pt idx="477">
                  <c:v>42278</c:v>
                </c:pt>
                <c:pt idx="478">
                  <c:v>42309</c:v>
                </c:pt>
                <c:pt idx="479">
                  <c:v>42339</c:v>
                </c:pt>
                <c:pt idx="480">
                  <c:v>42370</c:v>
                </c:pt>
                <c:pt idx="481">
                  <c:v>42401</c:v>
                </c:pt>
                <c:pt idx="482">
                  <c:v>42430</c:v>
                </c:pt>
                <c:pt idx="483">
                  <c:v>42461</c:v>
                </c:pt>
                <c:pt idx="484">
                  <c:v>42491</c:v>
                </c:pt>
                <c:pt idx="485">
                  <c:v>42522</c:v>
                </c:pt>
                <c:pt idx="486">
                  <c:v>42552</c:v>
                </c:pt>
                <c:pt idx="487">
                  <c:v>42583</c:v>
                </c:pt>
                <c:pt idx="488">
                  <c:v>42614</c:v>
                </c:pt>
                <c:pt idx="489">
                  <c:v>42644</c:v>
                </c:pt>
                <c:pt idx="490">
                  <c:v>42675</c:v>
                </c:pt>
                <c:pt idx="491">
                  <c:v>42705</c:v>
                </c:pt>
                <c:pt idx="492">
                  <c:v>42736</c:v>
                </c:pt>
                <c:pt idx="493">
                  <c:v>42767</c:v>
                </c:pt>
                <c:pt idx="494">
                  <c:v>42795</c:v>
                </c:pt>
                <c:pt idx="495">
                  <c:v>42826</c:v>
                </c:pt>
                <c:pt idx="496">
                  <c:v>42856</c:v>
                </c:pt>
                <c:pt idx="497">
                  <c:v>42887</c:v>
                </c:pt>
                <c:pt idx="498">
                  <c:v>42917</c:v>
                </c:pt>
                <c:pt idx="499">
                  <c:v>42948</c:v>
                </c:pt>
                <c:pt idx="500">
                  <c:v>42979</c:v>
                </c:pt>
                <c:pt idx="501">
                  <c:v>43009</c:v>
                </c:pt>
                <c:pt idx="502">
                  <c:v>43040</c:v>
                </c:pt>
                <c:pt idx="503">
                  <c:v>43070</c:v>
                </c:pt>
                <c:pt idx="504">
                  <c:v>43101</c:v>
                </c:pt>
                <c:pt idx="505">
                  <c:v>43132</c:v>
                </c:pt>
                <c:pt idx="506">
                  <c:v>43160</c:v>
                </c:pt>
                <c:pt idx="507">
                  <c:v>43191</c:v>
                </c:pt>
                <c:pt idx="508">
                  <c:v>43221</c:v>
                </c:pt>
                <c:pt idx="509">
                  <c:v>43252</c:v>
                </c:pt>
                <c:pt idx="510">
                  <c:v>43282</c:v>
                </c:pt>
                <c:pt idx="511">
                  <c:v>43313</c:v>
                </c:pt>
                <c:pt idx="512">
                  <c:v>43344</c:v>
                </c:pt>
                <c:pt idx="513">
                  <c:v>43374</c:v>
                </c:pt>
                <c:pt idx="514">
                  <c:v>43405</c:v>
                </c:pt>
                <c:pt idx="515">
                  <c:v>43435</c:v>
                </c:pt>
                <c:pt idx="516">
                  <c:v>43466</c:v>
                </c:pt>
                <c:pt idx="517">
                  <c:v>43497</c:v>
                </c:pt>
              </c:numCache>
            </c:numRef>
          </c:cat>
          <c:val>
            <c:numRef>
              <c:f>Hoja1!$C$2:$C$519</c:f>
              <c:numCache>
                <c:formatCode>General</c:formatCode>
                <c:ptCount val="518"/>
                <c:pt idx="0">
                  <c:v>0</c:v>
                </c:pt>
                <c:pt idx="1">
                  <c:v>0</c:v>
                </c:pt>
                <c:pt idx="2">
                  <c:v>0</c:v>
                </c:pt>
                <c:pt idx="3">
                  <c:v>0</c:v>
                </c:pt>
                <c:pt idx="4">
                  <c:v>0</c:v>
                </c:pt>
                <c:pt idx="5">
                  <c:v>0</c:v>
                </c:pt>
                <c:pt idx="6">
                  <c:v>0</c:v>
                </c:pt>
                <c:pt idx="7">
                  <c:v>0</c:v>
                </c:pt>
                <c:pt idx="8">
                  <c:v>55.200000000000017</c:v>
                </c:pt>
                <c:pt idx="9">
                  <c:v>66.400000000000006</c:v>
                </c:pt>
                <c:pt idx="10">
                  <c:v>94.399999999999977</c:v>
                </c:pt>
                <c:pt idx="11">
                  <c:v>62.399999999999977</c:v>
                </c:pt>
                <c:pt idx="12">
                  <c:v>67.19999999999996</c:v>
                </c:pt>
                <c:pt idx="13">
                  <c:v>79.999999999999972</c:v>
                </c:pt>
                <c:pt idx="14">
                  <c:v>80.799999999999983</c:v>
                </c:pt>
                <c:pt idx="15">
                  <c:v>80.799999999999983</c:v>
                </c:pt>
                <c:pt idx="16">
                  <c:v>81.599999999999994</c:v>
                </c:pt>
                <c:pt idx="17">
                  <c:v>82.4</c:v>
                </c:pt>
                <c:pt idx="18">
                  <c:v>83.199999999999989</c:v>
                </c:pt>
                <c:pt idx="19">
                  <c:v>82.4</c:v>
                </c:pt>
                <c:pt idx="20">
                  <c:v>17.525773195876297</c:v>
                </c:pt>
                <c:pt idx="21">
                  <c:v>9.6153846153846274</c:v>
                </c:pt>
                <c:pt idx="22">
                  <c:v>-6.5843621399176868</c:v>
                </c:pt>
                <c:pt idx="23">
                  <c:v>11.822660098522178</c:v>
                </c:pt>
                <c:pt idx="24">
                  <c:v>8.6124401913875772</c:v>
                </c:pt>
                <c:pt idx="25">
                  <c:v>0.88888888888889994</c:v>
                </c:pt>
                <c:pt idx="26">
                  <c:v>0.44247787610621003</c:v>
                </c:pt>
                <c:pt idx="27">
                  <c:v>0.44247787610621003</c:v>
                </c:pt>
                <c:pt idx="28">
                  <c:v>0</c:v>
                </c:pt>
                <c:pt idx="29">
                  <c:v>-0.43859649122806843</c:v>
                </c:pt>
                <c:pt idx="30">
                  <c:v>-0.8733624454148412</c:v>
                </c:pt>
                <c:pt idx="31">
                  <c:v>-0.43859649122806843</c:v>
                </c:pt>
                <c:pt idx="32">
                  <c:v>-0.43859649122806843</c:v>
                </c:pt>
                <c:pt idx="33">
                  <c:v>-0.43859649122806843</c:v>
                </c:pt>
                <c:pt idx="34">
                  <c:v>0</c:v>
                </c:pt>
                <c:pt idx="35">
                  <c:v>0</c:v>
                </c:pt>
                <c:pt idx="36">
                  <c:v>0</c:v>
                </c:pt>
                <c:pt idx="37">
                  <c:v>0</c:v>
                </c:pt>
                <c:pt idx="38">
                  <c:v>0</c:v>
                </c:pt>
                <c:pt idx="39">
                  <c:v>0.44052863436124312</c:v>
                </c:pt>
                <c:pt idx="40">
                  <c:v>0.44052863436124312</c:v>
                </c:pt>
                <c:pt idx="41">
                  <c:v>0.44052863436124312</c:v>
                </c:pt>
                <c:pt idx="42">
                  <c:v>0.44052863436124312</c:v>
                </c:pt>
                <c:pt idx="43">
                  <c:v>0.44052863436124312</c:v>
                </c:pt>
                <c:pt idx="44">
                  <c:v>0.44052863436124312</c:v>
                </c:pt>
                <c:pt idx="45">
                  <c:v>0.44052863436124312</c:v>
                </c:pt>
                <c:pt idx="46">
                  <c:v>0</c:v>
                </c:pt>
                <c:pt idx="47">
                  <c:v>0.44052863436124312</c:v>
                </c:pt>
                <c:pt idx="48">
                  <c:v>0.44052863436124312</c:v>
                </c:pt>
                <c:pt idx="49">
                  <c:v>0.44052863436124312</c:v>
                </c:pt>
                <c:pt idx="50">
                  <c:v>0.44052863436124312</c:v>
                </c:pt>
                <c:pt idx="51">
                  <c:v>0</c:v>
                </c:pt>
                <c:pt idx="52">
                  <c:v>0.43859649122805422</c:v>
                </c:pt>
                <c:pt idx="53">
                  <c:v>0.43859649122805422</c:v>
                </c:pt>
                <c:pt idx="54">
                  <c:v>0.87719298245613686</c:v>
                </c:pt>
                <c:pt idx="55">
                  <c:v>0.87719298245613686</c:v>
                </c:pt>
                <c:pt idx="56">
                  <c:v>0.87719298245613686</c:v>
                </c:pt>
                <c:pt idx="57">
                  <c:v>0.87719298245613686</c:v>
                </c:pt>
                <c:pt idx="58">
                  <c:v>1.7621145374449299</c:v>
                </c:pt>
                <c:pt idx="59">
                  <c:v>1.7543859649122595</c:v>
                </c:pt>
                <c:pt idx="60">
                  <c:v>2.1929824561403422</c:v>
                </c:pt>
                <c:pt idx="61">
                  <c:v>3.0701754385964932</c:v>
                </c:pt>
                <c:pt idx="62">
                  <c:v>3.5087719298245474</c:v>
                </c:pt>
                <c:pt idx="63">
                  <c:v>4.8245614035087812</c:v>
                </c:pt>
                <c:pt idx="64">
                  <c:v>5.2401746724890756</c:v>
                </c:pt>
                <c:pt idx="65">
                  <c:v>6.1135371179039169</c:v>
                </c:pt>
                <c:pt idx="66">
                  <c:v>6.5217391304347956</c:v>
                </c:pt>
                <c:pt idx="67">
                  <c:v>7.3913043478260931</c:v>
                </c:pt>
                <c:pt idx="68">
                  <c:v>8.6956521739130608</c:v>
                </c:pt>
                <c:pt idx="69">
                  <c:v>10.000000000000014</c:v>
                </c:pt>
                <c:pt idx="70">
                  <c:v>10.822510822510822</c:v>
                </c:pt>
                <c:pt idx="71">
                  <c:v>12.068965517241395</c:v>
                </c:pt>
                <c:pt idx="72">
                  <c:v>13.304721030042927</c:v>
                </c:pt>
                <c:pt idx="73">
                  <c:v>37.021276595744666</c:v>
                </c:pt>
                <c:pt idx="74">
                  <c:v>92.796610169491515</c:v>
                </c:pt>
                <c:pt idx="75">
                  <c:v>91.213389121338906</c:v>
                </c:pt>
                <c:pt idx="76">
                  <c:v>92.946058091286318</c:v>
                </c:pt>
                <c:pt idx="77">
                  <c:v>94.650205761316897</c:v>
                </c:pt>
                <c:pt idx="78">
                  <c:v>96.734693877550995</c:v>
                </c:pt>
                <c:pt idx="79">
                  <c:v>181.37651821862352</c:v>
                </c:pt>
                <c:pt idx="80">
                  <c:v>180</c:v>
                </c:pt>
                <c:pt idx="81">
                  <c:v>176.67984189723325</c:v>
                </c:pt>
                <c:pt idx="82">
                  <c:v>173.4375</c:v>
                </c:pt>
                <c:pt idx="83">
                  <c:v>209.61538461538464</c:v>
                </c:pt>
                <c:pt idx="84">
                  <c:v>265.90909090909093</c:v>
                </c:pt>
                <c:pt idx="85">
                  <c:v>218.01242236024848</c:v>
                </c:pt>
                <c:pt idx="86">
                  <c:v>133.40659340659343</c:v>
                </c:pt>
                <c:pt idx="87">
                  <c:v>141.13785557986876</c:v>
                </c:pt>
                <c:pt idx="88">
                  <c:v>145.59139784946237</c:v>
                </c:pt>
                <c:pt idx="89">
                  <c:v>149.68287526427056</c:v>
                </c:pt>
                <c:pt idx="90">
                  <c:v>153.31950207468878</c:v>
                </c:pt>
                <c:pt idx="91">
                  <c:v>81.438848920863279</c:v>
                </c:pt>
                <c:pt idx="92">
                  <c:v>85.857142857142833</c:v>
                </c:pt>
                <c:pt idx="93">
                  <c:v>91.571428571428555</c:v>
                </c:pt>
                <c:pt idx="94">
                  <c:v>97.142857142857139</c:v>
                </c:pt>
                <c:pt idx="95">
                  <c:v>76.397515527950276</c:v>
                </c:pt>
                <c:pt idx="96">
                  <c:v>51.138716356107636</c:v>
                </c:pt>
                <c:pt idx="97">
                  <c:v>46.38671875</c:v>
                </c:pt>
                <c:pt idx="98">
                  <c:v>44.821092278719391</c:v>
                </c:pt>
                <c:pt idx="99">
                  <c:v>43.194192377495455</c:v>
                </c:pt>
                <c:pt idx="100">
                  <c:v>41.593695271453612</c:v>
                </c:pt>
                <c:pt idx="101">
                  <c:v>40.304826418289593</c:v>
                </c:pt>
                <c:pt idx="102">
                  <c:v>38.984438984438981</c:v>
                </c:pt>
                <c:pt idx="103">
                  <c:v>37.747819191118168</c:v>
                </c:pt>
                <c:pt idx="104">
                  <c:v>36.587240584166011</c:v>
                </c:pt>
                <c:pt idx="105">
                  <c:v>35.42132736763611</c:v>
                </c:pt>
                <c:pt idx="106">
                  <c:v>34.492753623188378</c:v>
                </c:pt>
                <c:pt idx="107">
                  <c:v>33.802816901408477</c:v>
                </c:pt>
                <c:pt idx="108">
                  <c:v>33.767123287671239</c:v>
                </c:pt>
                <c:pt idx="109">
                  <c:v>33.622414943295524</c:v>
                </c:pt>
                <c:pt idx="110">
                  <c:v>33.81014304291287</c:v>
                </c:pt>
                <c:pt idx="111">
                  <c:v>34.474017743979743</c:v>
                </c:pt>
                <c:pt idx="112">
                  <c:v>35.188620902906592</c:v>
                </c:pt>
                <c:pt idx="113">
                  <c:v>35.787567893783972</c:v>
                </c:pt>
                <c:pt idx="114">
                  <c:v>42.486741308190915</c:v>
                </c:pt>
                <c:pt idx="115">
                  <c:v>64.248704663212436</c:v>
                </c:pt>
                <c:pt idx="116">
                  <c:v>67.24817107484526</c:v>
                </c:pt>
                <c:pt idx="117">
                  <c:v>71.806167400881037</c:v>
                </c:pt>
                <c:pt idx="118">
                  <c:v>77.209051724137964</c:v>
                </c:pt>
                <c:pt idx="119">
                  <c:v>86.78947368421052</c:v>
                </c:pt>
                <c:pt idx="120">
                  <c:v>97.54224270353302</c:v>
                </c:pt>
                <c:pt idx="121">
                  <c:v>108.68696954568145</c:v>
                </c:pt>
                <c:pt idx="122">
                  <c:v>121.81729834791057</c:v>
                </c:pt>
                <c:pt idx="123">
                  <c:v>129.64184731385484</c:v>
                </c:pt>
                <c:pt idx="124">
                  <c:v>136.73376029277219</c:v>
                </c:pt>
                <c:pt idx="125">
                  <c:v>146.0888888888889</c:v>
                </c:pt>
                <c:pt idx="126">
                  <c:v>147.68403639371382</c:v>
                </c:pt>
                <c:pt idx="127">
                  <c:v>131.61584297230985</c:v>
                </c:pt>
                <c:pt idx="128">
                  <c:v>142.32839838492595</c:v>
                </c:pt>
                <c:pt idx="129">
                  <c:v>148.74999999999997</c:v>
                </c:pt>
                <c:pt idx="130">
                  <c:v>152.53876558224385</c:v>
                </c:pt>
                <c:pt idx="131">
                  <c:v>150.71851225697381</c:v>
                </c:pt>
                <c:pt idx="132">
                  <c:v>146.44893727319857</c:v>
                </c:pt>
                <c:pt idx="133">
                  <c:v>143.30143540669854</c:v>
                </c:pt>
                <c:pt idx="134">
                  <c:v>138.26944140197148</c:v>
                </c:pt>
                <c:pt idx="135">
                  <c:v>137.41021957726244</c:v>
                </c:pt>
                <c:pt idx="136">
                  <c:v>137.79710144927537</c:v>
                </c:pt>
                <c:pt idx="137">
                  <c:v>136.82499548491961</c:v>
                </c:pt>
                <c:pt idx="138">
                  <c:v>131.15712138921359</c:v>
                </c:pt>
                <c:pt idx="139">
                  <c:v>120.06658595641642</c:v>
                </c:pt>
                <c:pt idx="140">
                  <c:v>112.31602332685364</c:v>
                </c:pt>
                <c:pt idx="141">
                  <c:v>106.84190181677619</c:v>
                </c:pt>
                <c:pt idx="142">
                  <c:v>104.41849265591139</c:v>
                </c:pt>
                <c:pt idx="143">
                  <c:v>125.60125870982245</c:v>
                </c:pt>
                <c:pt idx="144">
                  <c:v>132.68826251577619</c:v>
                </c:pt>
                <c:pt idx="145">
                  <c:v>121.03244837758115</c:v>
                </c:pt>
                <c:pt idx="146">
                  <c:v>109.69936563390644</c:v>
                </c:pt>
                <c:pt idx="147">
                  <c:v>97.164837064569099</c:v>
                </c:pt>
                <c:pt idx="148">
                  <c:v>85.356736551275816</c:v>
                </c:pt>
                <c:pt idx="149">
                  <c:v>73.949515747731283</c:v>
                </c:pt>
                <c:pt idx="150">
                  <c:v>64.764518925166158</c:v>
                </c:pt>
                <c:pt idx="151">
                  <c:v>56.856003300783954</c:v>
                </c:pt>
                <c:pt idx="152">
                  <c:v>49.172715976718337</c:v>
                </c:pt>
                <c:pt idx="153">
                  <c:v>42.091820843456048</c:v>
                </c:pt>
                <c:pt idx="154">
                  <c:v>34.342422993109153</c:v>
                </c:pt>
                <c:pt idx="155">
                  <c:v>13.629570588821366</c:v>
                </c:pt>
                <c:pt idx="156">
                  <c:v>3.7515819924064147</c:v>
                </c:pt>
                <c:pt idx="157">
                  <c:v>3.4254192802170849</c:v>
                </c:pt>
                <c:pt idx="158">
                  <c:v>3.2355649085887137</c:v>
                </c:pt>
                <c:pt idx="159">
                  <c:v>4.5637878123629889</c:v>
                </c:pt>
                <c:pt idx="160">
                  <c:v>5.8965366067514253</c:v>
                </c:pt>
                <c:pt idx="161">
                  <c:v>7.2292854011398475</c:v>
                </c:pt>
                <c:pt idx="162">
                  <c:v>8.5708022797018799</c:v>
                </c:pt>
                <c:pt idx="163">
                  <c:v>9.9254712845243205</c:v>
                </c:pt>
                <c:pt idx="164">
                  <c:v>11.266988163086353</c:v>
                </c:pt>
                <c:pt idx="165">
                  <c:v>12.604120999561587</c:v>
                </c:pt>
                <c:pt idx="166">
                  <c:v>13.94563787812362</c:v>
                </c:pt>
                <c:pt idx="167">
                  <c:v>15.29153879877245</c:v>
                </c:pt>
                <c:pt idx="168">
                  <c:v>15.901367953297907</c:v>
                </c:pt>
                <c:pt idx="169">
                  <c:v>15.703901243064223</c:v>
                </c:pt>
                <c:pt idx="170">
                  <c:v>15.492419416486186</c:v>
                </c:pt>
                <c:pt idx="171">
                  <c:v>15.30753427529244</c:v>
                </c:pt>
                <c:pt idx="172">
                  <c:v>15.106603187745819</c:v>
                </c:pt>
                <c:pt idx="173">
                  <c:v>14.779835643321476</c:v>
                </c:pt>
                <c:pt idx="174">
                  <c:v>14.342822531798902</c:v>
                </c:pt>
                <c:pt idx="175">
                  <c:v>13.922788545904126</c:v>
                </c:pt>
                <c:pt idx="176">
                  <c:v>13.514578408195433</c:v>
                </c:pt>
                <c:pt idx="177">
                  <c:v>13.116605022386636</c:v>
                </c:pt>
                <c:pt idx="178">
                  <c:v>12.646685391096923</c:v>
                </c:pt>
                <c:pt idx="179">
                  <c:v>11.829796942733296</c:v>
                </c:pt>
                <c:pt idx="180">
                  <c:v>11.005863779882702</c:v>
                </c:pt>
                <c:pt idx="181">
                  <c:v>10.223048327137548</c:v>
                </c:pt>
                <c:pt idx="182">
                  <c:v>9.4649751792609038</c:v>
                </c:pt>
                <c:pt idx="183">
                  <c:v>8.6830048723729192</c:v>
                </c:pt>
                <c:pt idx="184">
                  <c:v>7.9413034095813515</c:v>
                </c:pt>
                <c:pt idx="185">
                  <c:v>7.3377502315309613</c:v>
                </c:pt>
                <c:pt idx="186">
                  <c:v>6.8474767807324071</c:v>
                </c:pt>
                <c:pt idx="187">
                  <c:v>6.3539296341676703</c:v>
                </c:pt>
                <c:pt idx="188">
                  <c:v>5.8729607775078136</c:v>
                </c:pt>
                <c:pt idx="189">
                  <c:v>5.4037309836855343</c:v>
                </c:pt>
                <c:pt idx="190">
                  <c:v>4.8500580640754123</c:v>
                </c:pt>
                <c:pt idx="191">
                  <c:v>4.3898126423883781</c:v>
                </c:pt>
                <c:pt idx="192">
                  <c:v>3.9042394690505233</c:v>
                </c:pt>
                <c:pt idx="193">
                  <c:v>3.325463743676238</c:v>
                </c:pt>
                <c:pt idx="194">
                  <c:v>3.0064832543921511</c:v>
                </c:pt>
                <c:pt idx="195">
                  <c:v>2.6430244228839115</c:v>
                </c:pt>
                <c:pt idx="196">
                  <c:v>3.2253765160602512</c:v>
                </c:pt>
                <c:pt idx="197">
                  <c:v>3.4877546956925869</c:v>
                </c:pt>
                <c:pt idx="198">
                  <c:v>3.0043627710206238</c:v>
                </c:pt>
                <c:pt idx="199">
                  <c:v>1.7544437129690635</c:v>
                </c:pt>
                <c:pt idx="200">
                  <c:v>1.1802504753786707</c:v>
                </c:pt>
                <c:pt idx="201">
                  <c:v>1.8318965517241566</c:v>
                </c:pt>
                <c:pt idx="202">
                  <c:v>1.6287706039481549</c:v>
                </c:pt>
                <c:pt idx="203">
                  <c:v>1.5700325732898932</c:v>
                </c:pt>
                <c:pt idx="204">
                  <c:v>1.3524523382760378</c:v>
                </c:pt>
                <c:pt idx="205">
                  <c:v>1.1522391957174563</c:v>
                </c:pt>
                <c:pt idx="206">
                  <c:v>1.3664231672319431</c:v>
                </c:pt>
                <c:pt idx="207">
                  <c:v>0.89634941329856588</c:v>
                </c:pt>
                <c:pt idx="208">
                  <c:v>0.79728857327307878</c:v>
                </c:pt>
                <c:pt idx="209">
                  <c:v>8.9786756453435146E-2</c:v>
                </c:pt>
                <c:pt idx="210">
                  <c:v>0.22781966950104504</c:v>
                </c:pt>
                <c:pt idx="211">
                  <c:v>0.68903050496555807</c:v>
                </c:pt>
                <c:pt idx="212">
                  <c:v>0.85866113667292154</c:v>
                </c:pt>
                <c:pt idx="213">
                  <c:v>-0.13788680455347446</c:v>
                </c:pt>
                <c:pt idx="214">
                  <c:v>1.1378934547086317</c:v>
                </c:pt>
                <c:pt idx="215">
                  <c:v>-0.33673273042140295</c:v>
                </c:pt>
                <c:pt idx="216">
                  <c:v>-8.0385852090032017E-2</c:v>
                </c:pt>
                <c:pt idx="217">
                  <c:v>0.40659588886377662</c:v>
                </c:pt>
                <c:pt idx="218">
                  <c:v>5.6558247273429174</c:v>
                </c:pt>
                <c:pt idx="219">
                  <c:v>8.3379098691649176</c:v>
                </c:pt>
                <c:pt idx="220">
                  <c:v>6.0620616773945528</c:v>
                </c:pt>
                <c:pt idx="221">
                  <c:v>7.6698811392688953</c:v>
                </c:pt>
                <c:pt idx="222">
                  <c:v>8.8775771545652304</c:v>
                </c:pt>
                <c:pt idx="223">
                  <c:v>8.6583563580286551</c:v>
                </c:pt>
                <c:pt idx="224">
                  <c:v>9.2235037106049447</c:v>
                </c:pt>
                <c:pt idx="225">
                  <c:v>9.6846702202813049</c:v>
                </c:pt>
                <c:pt idx="226">
                  <c:v>9.1053148670490884</c:v>
                </c:pt>
                <c:pt idx="227">
                  <c:v>26.485825530134832</c:v>
                </c:pt>
                <c:pt idx="228">
                  <c:v>77.419147224456964</c:v>
                </c:pt>
                <c:pt idx="229">
                  <c:v>82.722159730033752</c:v>
                </c:pt>
                <c:pt idx="230">
                  <c:v>104.07113059894644</c:v>
                </c:pt>
                <c:pt idx="231">
                  <c:v>87.845896946564892</c:v>
                </c:pt>
                <c:pt idx="232">
                  <c:v>80.03321256038646</c:v>
                </c:pt>
                <c:pt idx="233">
                  <c:v>85.175707441902006</c:v>
                </c:pt>
                <c:pt idx="234">
                  <c:v>80.522802787497426</c:v>
                </c:pt>
                <c:pt idx="235">
                  <c:v>83.04899322905888</c:v>
                </c:pt>
                <c:pt idx="236">
                  <c:v>85.378551679510565</c:v>
                </c:pt>
                <c:pt idx="237">
                  <c:v>95.886761519995304</c:v>
                </c:pt>
                <c:pt idx="238">
                  <c:v>122.45976877941089</c:v>
                </c:pt>
                <c:pt idx="239">
                  <c:v>94.863640989111616</c:v>
                </c:pt>
                <c:pt idx="240">
                  <c:v>36.121741969419418</c:v>
                </c:pt>
                <c:pt idx="241">
                  <c:v>31.99071305449047</c:v>
                </c:pt>
                <c:pt idx="242">
                  <c:v>13.006759277219885</c:v>
                </c:pt>
                <c:pt idx="243">
                  <c:v>18.599593624992067</c:v>
                </c:pt>
                <c:pt idx="244">
                  <c:v>24.683448773206763</c:v>
                </c:pt>
                <c:pt idx="245">
                  <c:v>21.199704332176367</c:v>
                </c:pt>
                <c:pt idx="246">
                  <c:v>24.163599048766969</c:v>
                </c:pt>
                <c:pt idx="247">
                  <c:v>21.373305981359735</c:v>
                </c:pt>
                <c:pt idx="248">
                  <c:v>19.709639032130099</c:v>
                </c:pt>
                <c:pt idx="249">
                  <c:v>14.85555439314912</c:v>
                </c:pt>
                <c:pt idx="250">
                  <c:v>3.4014937846025219</c:v>
                </c:pt>
                <c:pt idx="251">
                  <c:v>2.8330091256837591</c:v>
                </c:pt>
                <c:pt idx="252">
                  <c:v>4.3318942543438794</c:v>
                </c:pt>
                <c:pt idx="253">
                  <c:v>3.8431811518882881</c:v>
                </c:pt>
                <c:pt idx="254">
                  <c:v>5.1389035597338051</c:v>
                </c:pt>
                <c:pt idx="255">
                  <c:v>5.787480090479562</c:v>
                </c:pt>
                <c:pt idx="256">
                  <c:v>6.3380186966171266</c:v>
                </c:pt>
                <c:pt idx="257">
                  <c:v>5.3563142194232682</c:v>
                </c:pt>
                <c:pt idx="258">
                  <c:v>3.4475068543467842</c:v>
                </c:pt>
                <c:pt idx="259">
                  <c:v>3.5959063627047954</c:v>
                </c:pt>
                <c:pt idx="260">
                  <c:v>3.1081421395151523</c:v>
                </c:pt>
                <c:pt idx="261">
                  <c:v>1.6434399031892895</c:v>
                </c:pt>
                <c:pt idx="262">
                  <c:v>4.6067004255641422</c:v>
                </c:pt>
                <c:pt idx="263">
                  <c:v>3.2919877613721411</c:v>
                </c:pt>
                <c:pt idx="264">
                  <c:v>4.4687671617772935</c:v>
                </c:pt>
                <c:pt idx="265">
                  <c:v>8.9905808074326927</c:v>
                </c:pt>
                <c:pt idx="266">
                  <c:v>7.6116441452755339</c:v>
                </c:pt>
                <c:pt idx="267">
                  <c:v>7.5395068132646799</c:v>
                </c:pt>
                <c:pt idx="268">
                  <c:v>8.2914858899275146</c:v>
                </c:pt>
                <c:pt idx="269">
                  <c:v>11.933555653432322</c:v>
                </c:pt>
                <c:pt idx="270">
                  <c:v>12.913248031246425</c:v>
                </c:pt>
                <c:pt idx="271">
                  <c:v>18.952250041750716</c:v>
                </c:pt>
                <c:pt idx="272">
                  <c:v>31.316844919786092</c:v>
                </c:pt>
                <c:pt idx="273">
                  <c:v>29.967739457715652</c:v>
                </c:pt>
                <c:pt idx="274">
                  <c:v>20.566896435167848</c:v>
                </c:pt>
                <c:pt idx="275">
                  <c:v>21.82522123893807</c:v>
                </c:pt>
                <c:pt idx="276">
                  <c:v>23.602044059756963</c:v>
                </c:pt>
                <c:pt idx="277">
                  <c:v>17.917863702726905</c:v>
                </c:pt>
                <c:pt idx="278">
                  <c:v>14.009966273383981</c:v>
                </c:pt>
                <c:pt idx="279">
                  <c:v>11.135818156148531</c:v>
                </c:pt>
                <c:pt idx="280">
                  <c:v>9.3573330841470863</c:v>
                </c:pt>
                <c:pt idx="281">
                  <c:v>7.2739128479561117</c:v>
                </c:pt>
                <c:pt idx="282">
                  <c:v>5.20103324348608</c:v>
                </c:pt>
                <c:pt idx="283">
                  <c:v>1.4957449565855825</c:v>
                </c:pt>
                <c:pt idx="284">
                  <c:v>-8.5664780625330508</c:v>
                </c:pt>
                <c:pt idx="285">
                  <c:v>-6.0281906563044885</c:v>
                </c:pt>
                <c:pt idx="286">
                  <c:v>-5.6761519514588343</c:v>
                </c:pt>
                <c:pt idx="287">
                  <c:v>-5.0102404229345012</c:v>
                </c:pt>
                <c:pt idx="288">
                  <c:v>-6.2420873555942364</c:v>
                </c:pt>
                <c:pt idx="289">
                  <c:v>-5.6854717923115317</c:v>
                </c:pt>
                <c:pt idx="290">
                  <c:v>-4.8467664339672893</c:v>
                </c:pt>
                <c:pt idx="291">
                  <c:v>-0.75480886291695981</c:v>
                </c:pt>
                <c:pt idx="292">
                  <c:v>1.5573096354528388</c:v>
                </c:pt>
                <c:pt idx="293">
                  <c:v>2.6829319415624013</c:v>
                </c:pt>
                <c:pt idx="294">
                  <c:v>1.0857148957521474</c:v>
                </c:pt>
                <c:pt idx="295">
                  <c:v>-1.207690916249021</c:v>
                </c:pt>
                <c:pt idx="296">
                  <c:v>-8.9932871535168601E-2</c:v>
                </c:pt>
                <c:pt idx="297">
                  <c:v>-0.23164889992976612</c:v>
                </c:pt>
                <c:pt idx="298">
                  <c:v>1.0339153972718833</c:v>
                </c:pt>
                <c:pt idx="299">
                  <c:v>0.30589159966436341</c:v>
                </c:pt>
                <c:pt idx="300">
                  <c:v>3.0677370691928587</c:v>
                </c:pt>
                <c:pt idx="301">
                  <c:v>2.7219022613703743</c:v>
                </c:pt>
                <c:pt idx="302">
                  <c:v>3.467119913079955</c:v>
                </c:pt>
                <c:pt idx="303">
                  <c:v>-0.25600546144984548</c:v>
                </c:pt>
                <c:pt idx="304">
                  <c:v>-3.8009696995193707</c:v>
                </c:pt>
                <c:pt idx="305">
                  <c:v>-7.1658943844536509</c:v>
                </c:pt>
                <c:pt idx="306">
                  <c:v>-3.3034809057113819</c:v>
                </c:pt>
                <c:pt idx="307">
                  <c:v>-1.6952803567197208</c:v>
                </c:pt>
                <c:pt idx="308">
                  <c:v>0.55937161778416566</c:v>
                </c:pt>
                <c:pt idx="309">
                  <c:v>-1.5727763652791538</c:v>
                </c:pt>
                <c:pt idx="310">
                  <c:v>-3.1057271036678173</c:v>
                </c:pt>
                <c:pt idx="311">
                  <c:v>-2.9299336079374001</c:v>
                </c:pt>
                <c:pt idx="312">
                  <c:v>-6.2302330580034919</c:v>
                </c:pt>
                <c:pt idx="313">
                  <c:v>-6.1477733002154054</c:v>
                </c:pt>
                <c:pt idx="314">
                  <c:v>-5.5862843359464307</c:v>
                </c:pt>
                <c:pt idx="315">
                  <c:v>-2.3431150275912103</c:v>
                </c:pt>
                <c:pt idx="316">
                  <c:v>3.752172914821756</c:v>
                </c:pt>
                <c:pt idx="317">
                  <c:v>7.0593797068944468</c:v>
                </c:pt>
                <c:pt idx="318">
                  <c:v>7.0096111839231128</c:v>
                </c:pt>
                <c:pt idx="319">
                  <c:v>7.6540450521517869</c:v>
                </c:pt>
                <c:pt idx="320">
                  <c:v>7.0161230165918909</c:v>
                </c:pt>
                <c:pt idx="321">
                  <c:v>7.7664514063083772</c:v>
                </c:pt>
                <c:pt idx="322">
                  <c:v>10.636175357557235</c:v>
                </c:pt>
                <c:pt idx="323">
                  <c:v>11.246618378567064</c:v>
                </c:pt>
                <c:pt idx="324">
                  <c:v>15.443054554980677</c:v>
                </c:pt>
                <c:pt idx="325">
                  <c:v>19.935867870242262</c:v>
                </c:pt>
                <c:pt idx="326">
                  <c:v>20.502373112797187</c:v>
                </c:pt>
                <c:pt idx="327">
                  <c:v>16.433960817810473</c:v>
                </c:pt>
                <c:pt idx="328">
                  <c:v>8.0158905784044236</c:v>
                </c:pt>
                <c:pt idx="329">
                  <c:v>7.7789644478218918</c:v>
                </c:pt>
                <c:pt idx="330">
                  <c:v>6.5892343179080939</c:v>
                </c:pt>
                <c:pt idx="331">
                  <c:v>9.2297828166663294</c:v>
                </c:pt>
                <c:pt idx="332">
                  <c:v>8.7926313169031545</c:v>
                </c:pt>
                <c:pt idx="333">
                  <c:v>10.640742464912194</c:v>
                </c:pt>
                <c:pt idx="334">
                  <c:v>8.9315116826093686</c:v>
                </c:pt>
                <c:pt idx="335">
                  <c:v>10.440077660763663</c:v>
                </c:pt>
                <c:pt idx="336">
                  <c:v>3.3528110285357684</c:v>
                </c:pt>
                <c:pt idx="337">
                  <c:v>0.8350424846176594</c:v>
                </c:pt>
                <c:pt idx="338">
                  <c:v>0.50901514251509639</c:v>
                </c:pt>
                <c:pt idx="339">
                  <c:v>5.8415785711598573</c:v>
                </c:pt>
                <c:pt idx="340">
                  <c:v>12.304645581722042</c:v>
                </c:pt>
                <c:pt idx="341">
                  <c:v>8.4199594104027398</c:v>
                </c:pt>
                <c:pt idx="342">
                  <c:v>9.8636459390619962</c:v>
                </c:pt>
                <c:pt idx="343">
                  <c:v>6.177383137514326</c:v>
                </c:pt>
                <c:pt idx="344">
                  <c:v>5.1283694110109366</c:v>
                </c:pt>
                <c:pt idx="345">
                  <c:v>1.9336818735228718</c:v>
                </c:pt>
                <c:pt idx="346">
                  <c:v>2.5129335552656471</c:v>
                </c:pt>
                <c:pt idx="347">
                  <c:v>-0.46968365163500891</c:v>
                </c:pt>
                <c:pt idx="348">
                  <c:v>2.971420207121156</c:v>
                </c:pt>
                <c:pt idx="349">
                  <c:v>1.2476391108528162</c:v>
                </c:pt>
                <c:pt idx="350">
                  <c:v>1.220177480360789</c:v>
                </c:pt>
                <c:pt idx="351">
                  <c:v>-1.131203625538717</c:v>
                </c:pt>
                <c:pt idx="352">
                  <c:v>-4.5161962838454031</c:v>
                </c:pt>
                <c:pt idx="353">
                  <c:v>-4.7895245627911009</c:v>
                </c:pt>
                <c:pt idx="354">
                  <c:v>-6.8017605787248954</c:v>
                </c:pt>
                <c:pt idx="355">
                  <c:v>-6.3655589388980047</c:v>
                </c:pt>
                <c:pt idx="356">
                  <c:v>-6.1528147799891997</c:v>
                </c:pt>
                <c:pt idx="357">
                  <c:v>-4.8759924120002722</c:v>
                </c:pt>
                <c:pt idx="358">
                  <c:v>-6.1744106443855458</c:v>
                </c:pt>
                <c:pt idx="359">
                  <c:v>-5.2622658340767146</c:v>
                </c:pt>
                <c:pt idx="360">
                  <c:v>-6.1098475425565937</c:v>
                </c:pt>
                <c:pt idx="361">
                  <c:v>-5.998995533712403</c:v>
                </c:pt>
                <c:pt idx="362">
                  <c:v>-3.831090670642979</c:v>
                </c:pt>
                <c:pt idx="363">
                  <c:v>-0.94911110711653635</c:v>
                </c:pt>
                <c:pt idx="364">
                  <c:v>0.7623726346433557</c:v>
                </c:pt>
                <c:pt idx="365">
                  <c:v>5.0987631530367423</c:v>
                </c:pt>
                <c:pt idx="366">
                  <c:v>3.1207040053866706</c:v>
                </c:pt>
                <c:pt idx="367">
                  <c:v>1.9081000534193322</c:v>
                </c:pt>
                <c:pt idx="368">
                  <c:v>1.7914297112003936</c:v>
                </c:pt>
                <c:pt idx="369">
                  <c:v>0.82077701455054353</c:v>
                </c:pt>
                <c:pt idx="370">
                  <c:v>1.9129491221013382</c:v>
                </c:pt>
                <c:pt idx="371">
                  <c:v>2.3060046515569468</c:v>
                </c:pt>
                <c:pt idx="372">
                  <c:v>3.468049470566541</c:v>
                </c:pt>
                <c:pt idx="373">
                  <c:v>4.8343239865283891</c:v>
                </c:pt>
                <c:pt idx="374">
                  <c:v>3.9127226534405537</c:v>
                </c:pt>
                <c:pt idx="375">
                  <c:v>-0.25588443460428323</c:v>
                </c:pt>
                <c:pt idx="376">
                  <c:v>-2.2183499160331479</c:v>
                </c:pt>
                <c:pt idx="377">
                  <c:v>-4.8531581535867332</c:v>
                </c:pt>
                <c:pt idx="378">
                  <c:v>-2.090361664308773</c:v>
                </c:pt>
                <c:pt idx="379">
                  <c:v>1.4934843984219128</c:v>
                </c:pt>
                <c:pt idx="380">
                  <c:v>0.66349501467344396</c:v>
                </c:pt>
                <c:pt idx="381">
                  <c:v>-0.71702640085713654</c:v>
                </c:pt>
                <c:pt idx="382">
                  <c:v>-0.26618203179498323</c:v>
                </c:pt>
                <c:pt idx="383">
                  <c:v>-0.14358030372757469</c:v>
                </c:pt>
                <c:pt idx="384">
                  <c:v>-0.1582162715832709</c:v>
                </c:pt>
                <c:pt idx="385">
                  <c:v>-1.8984346559883392</c:v>
                </c:pt>
                <c:pt idx="386">
                  <c:v>-3.5092134831460697</c:v>
                </c:pt>
                <c:pt idx="387">
                  <c:v>-4.2110912994432539</c:v>
                </c:pt>
                <c:pt idx="388">
                  <c:v>-3.4708820786511581</c:v>
                </c:pt>
                <c:pt idx="389">
                  <c:v>-4.645646033709312</c:v>
                </c:pt>
                <c:pt idx="390">
                  <c:v>-5.1619536322629074</c:v>
                </c:pt>
                <c:pt idx="391">
                  <c:v>-8.5689950436287603</c:v>
                </c:pt>
                <c:pt idx="392">
                  <c:v>-4.260751471253954</c:v>
                </c:pt>
                <c:pt idx="393">
                  <c:v>15.052851002601059</c:v>
                </c:pt>
                <c:pt idx="394">
                  <c:v>20.201917944375936</c:v>
                </c:pt>
                <c:pt idx="395">
                  <c:v>23.256585617637853</c:v>
                </c:pt>
                <c:pt idx="396">
                  <c:v>26.857865183977438</c:v>
                </c:pt>
                <c:pt idx="397">
                  <c:v>34.6828209362302</c:v>
                </c:pt>
                <c:pt idx="398">
                  <c:v>37.306466938684252</c:v>
                </c:pt>
                <c:pt idx="399">
                  <c:v>28.106747708818091</c:v>
                </c:pt>
                <c:pt idx="400">
                  <c:v>26.424786210326928</c:v>
                </c:pt>
                <c:pt idx="401">
                  <c:v>29.169933691496055</c:v>
                </c:pt>
                <c:pt idx="402">
                  <c:v>30.500048832893839</c:v>
                </c:pt>
                <c:pt idx="403">
                  <c:v>28.847640378173736</c:v>
                </c:pt>
                <c:pt idx="404">
                  <c:v>26.708844000605225</c:v>
                </c:pt>
                <c:pt idx="405">
                  <c:v>6.3236543795796081</c:v>
                </c:pt>
                <c:pt idx="406">
                  <c:v>0.53288823894217785</c:v>
                </c:pt>
                <c:pt idx="407">
                  <c:v>-3.9049997756606842</c:v>
                </c:pt>
                <c:pt idx="408">
                  <c:v>-7.5253444242266596</c:v>
                </c:pt>
                <c:pt idx="409">
                  <c:v>-10.714974514395919</c:v>
                </c:pt>
                <c:pt idx="410">
                  <c:v>-14.42063055911747</c:v>
                </c:pt>
                <c:pt idx="411">
                  <c:v>-9.2445696493439016</c:v>
                </c:pt>
                <c:pt idx="412">
                  <c:v>-4.0410995180340024</c:v>
                </c:pt>
                <c:pt idx="413">
                  <c:v>-4.6500648236272752</c:v>
                </c:pt>
                <c:pt idx="414">
                  <c:v>-3.950037045629756</c:v>
                </c:pt>
                <c:pt idx="415">
                  <c:v>-2.1182171287928355</c:v>
                </c:pt>
                <c:pt idx="416">
                  <c:v>-4.0130758954226735</c:v>
                </c:pt>
                <c:pt idx="417">
                  <c:v>-6.1006137559754592</c:v>
                </c:pt>
                <c:pt idx="418">
                  <c:v>-6.1338105936559799</c:v>
                </c:pt>
                <c:pt idx="419">
                  <c:v>-3.4963892174562687</c:v>
                </c:pt>
                <c:pt idx="420">
                  <c:v>-5.1479659561177442</c:v>
                </c:pt>
                <c:pt idx="421">
                  <c:v>-6.8644695426772842</c:v>
                </c:pt>
                <c:pt idx="422">
                  <c:v>-4.7289476604988039</c:v>
                </c:pt>
                <c:pt idx="423">
                  <c:v>-3.9503349125959915</c:v>
                </c:pt>
                <c:pt idx="424">
                  <c:v>-8.1584217747149808</c:v>
                </c:pt>
                <c:pt idx="425">
                  <c:v>-7.3203703412609826</c:v>
                </c:pt>
                <c:pt idx="426">
                  <c:v>-9.0236167709461483</c:v>
                </c:pt>
                <c:pt idx="427">
                  <c:v>-4.3642592781763483</c:v>
                </c:pt>
                <c:pt idx="428">
                  <c:v>0.52950781432237193</c:v>
                </c:pt>
                <c:pt idx="429">
                  <c:v>8.249086602160034</c:v>
                </c:pt>
                <c:pt idx="430">
                  <c:v>10.634396475484991</c:v>
                </c:pt>
                <c:pt idx="431">
                  <c:v>10.890162969414007</c:v>
                </c:pt>
                <c:pt idx="432">
                  <c:v>11.170838924240797</c:v>
                </c:pt>
                <c:pt idx="433">
                  <c:v>6.0368106290277268</c:v>
                </c:pt>
                <c:pt idx="434">
                  <c:v>6.147803583167601</c:v>
                </c:pt>
                <c:pt idx="435">
                  <c:v>10.994693155531365</c:v>
                </c:pt>
                <c:pt idx="436">
                  <c:v>16.378059564385012</c:v>
                </c:pt>
                <c:pt idx="437">
                  <c:v>18.571913161465403</c:v>
                </c:pt>
                <c:pt idx="438">
                  <c:v>14.674546077423784</c:v>
                </c:pt>
                <c:pt idx="439">
                  <c:v>8.2846508417757434</c:v>
                </c:pt>
                <c:pt idx="440">
                  <c:v>0.44860044395976217</c:v>
                </c:pt>
                <c:pt idx="441">
                  <c:v>-4.5101180938816725</c:v>
                </c:pt>
                <c:pt idx="442">
                  <c:v>-4.0232329602957009</c:v>
                </c:pt>
                <c:pt idx="443">
                  <c:v>-6.4327060123912787</c:v>
                </c:pt>
                <c:pt idx="444">
                  <c:v>-5.7965004776115023</c:v>
                </c:pt>
                <c:pt idx="445">
                  <c:v>-0.67961316730982446</c:v>
                </c:pt>
                <c:pt idx="446">
                  <c:v>-1.4236326149842</c:v>
                </c:pt>
                <c:pt idx="447">
                  <c:v>-6.3312185852641818</c:v>
                </c:pt>
                <c:pt idx="448">
                  <c:v>-9.6152143763463016</c:v>
                </c:pt>
                <c:pt idx="449">
                  <c:v>-7.4803318552424543</c:v>
                </c:pt>
                <c:pt idx="450">
                  <c:v>-4.5132716925329106</c:v>
                </c:pt>
                <c:pt idx="451">
                  <c:v>-2.3416040670764033</c:v>
                </c:pt>
                <c:pt idx="452">
                  <c:v>0.81157456245041715</c:v>
                </c:pt>
                <c:pt idx="453">
                  <c:v>1.1333975514262704</c:v>
                </c:pt>
                <c:pt idx="454">
                  <c:v>-0.18185708172870818</c:v>
                </c:pt>
                <c:pt idx="455">
                  <c:v>1.109815807880608</c:v>
                </c:pt>
                <c:pt idx="456">
                  <c:v>3.743151573271291</c:v>
                </c:pt>
                <c:pt idx="457">
                  <c:v>4.5177122003397869</c:v>
                </c:pt>
                <c:pt idx="458">
                  <c:v>5.0968229353055818</c:v>
                </c:pt>
                <c:pt idx="459">
                  <c:v>6.8973979337254292</c:v>
                </c:pt>
                <c:pt idx="460">
                  <c:v>5.6781639215814295</c:v>
                </c:pt>
                <c:pt idx="461">
                  <c:v>0.3640973709232469</c:v>
                </c:pt>
                <c:pt idx="462">
                  <c:v>1.4728081907845905</c:v>
                </c:pt>
                <c:pt idx="463">
                  <c:v>2.1646568871208132</c:v>
                </c:pt>
                <c:pt idx="464">
                  <c:v>0.82260836356692835</c:v>
                </c:pt>
                <c:pt idx="465">
                  <c:v>3.5187845176553765</c:v>
                </c:pt>
                <c:pt idx="466">
                  <c:v>3.9691045210282141</c:v>
                </c:pt>
                <c:pt idx="467">
                  <c:v>10.890251963904134</c:v>
                </c:pt>
                <c:pt idx="468">
                  <c:v>11.195550874747127</c:v>
                </c:pt>
                <c:pt idx="469">
                  <c:v>12.250165552946839</c:v>
                </c:pt>
                <c:pt idx="470">
                  <c:v>15.019598347382598</c:v>
                </c:pt>
                <c:pt idx="471">
                  <c:v>16.488242361169569</c:v>
                </c:pt>
                <c:pt idx="472">
                  <c:v>17.822195104997718</c:v>
                </c:pt>
                <c:pt idx="473">
                  <c:v>19.047692402489375</c:v>
                </c:pt>
                <c:pt idx="474">
                  <c:v>22.466739636486949</c:v>
                </c:pt>
                <c:pt idx="475">
                  <c:v>25.393566050650236</c:v>
                </c:pt>
                <c:pt idx="476">
                  <c:v>27.552612839199384</c:v>
                </c:pt>
                <c:pt idx="477">
                  <c:v>23.189481182476541</c:v>
                </c:pt>
                <c:pt idx="478">
                  <c:v>22.477709304294692</c:v>
                </c:pt>
                <c:pt idx="479">
                  <c:v>17.851052916141001</c:v>
                </c:pt>
                <c:pt idx="480">
                  <c:v>22.501822740993617</c:v>
                </c:pt>
                <c:pt idx="481">
                  <c:v>23.912795725596126</c:v>
                </c:pt>
                <c:pt idx="482">
                  <c:v>16.697038874232732</c:v>
                </c:pt>
                <c:pt idx="483">
                  <c:v>14.909215124681396</c:v>
                </c:pt>
                <c:pt idx="484">
                  <c:v>18.255711055029337</c:v>
                </c:pt>
                <c:pt idx="485">
                  <c:v>20.644789793092727</c:v>
                </c:pt>
                <c:pt idx="486">
                  <c:v>16.879299601588627</c:v>
                </c:pt>
                <c:pt idx="487">
                  <c:v>12.05725376031053</c:v>
                </c:pt>
                <c:pt idx="488">
                  <c:v>13.668543463283683</c:v>
                </c:pt>
                <c:pt idx="489">
                  <c:v>14.130827611131181</c:v>
                </c:pt>
                <c:pt idx="490">
                  <c:v>19.884218626012952</c:v>
                </c:pt>
                <c:pt idx="491">
                  <c:v>20.655338520988835</c:v>
                </c:pt>
                <c:pt idx="492">
                  <c:v>18.885304260763164</c:v>
                </c:pt>
                <c:pt idx="493">
                  <c:v>10.265801760470055</c:v>
                </c:pt>
                <c:pt idx="494">
                  <c:v>9.4056363913114609</c:v>
                </c:pt>
                <c:pt idx="495">
                  <c:v>7.2374288262331277</c:v>
                </c:pt>
                <c:pt idx="496">
                  <c:v>4.1334774535073819</c:v>
                </c:pt>
                <c:pt idx="497">
                  <c:v>-2.4507832317089395</c:v>
                </c:pt>
                <c:pt idx="498">
                  <c:v>-3.8697031217184872</c:v>
                </c:pt>
                <c:pt idx="499">
                  <c:v>-3.6165836761203707</c:v>
                </c:pt>
                <c:pt idx="500">
                  <c:v>-6.9989445413980178</c:v>
                </c:pt>
                <c:pt idx="501">
                  <c:v>-1.1784884948279597</c:v>
                </c:pt>
                <c:pt idx="502">
                  <c:v>-4.8414190798545746</c:v>
                </c:pt>
                <c:pt idx="503">
                  <c:v>-7.074296689529433</c:v>
                </c:pt>
                <c:pt idx="504">
                  <c:v>-11.091928209159136</c:v>
                </c:pt>
                <c:pt idx="505">
                  <c:v>-8.6010637253939848</c:v>
                </c:pt>
                <c:pt idx="506">
                  <c:v>-3.724486904007378</c:v>
                </c:pt>
                <c:pt idx="507">
                  <c:v>-2.1963493688161151</c:v>
                </c:pt>
                <c:pt idx="508">
                  <c:v>3.7431731803132067</c:v>
                </c:pt>
                <c:pt idx="509">
                  <c:v>11.656890286474521</c:v>
                </c:pt>
                <c:pt idx="510">
                  <c:v>7.0908001097959499</c:v>
                </c:pt>
                <c:pt idx="511">
                  <c:v>5.6216938644863461</c:v>
                </c:pt>
                <c:pt idx="512">
                  <c:v>7.0497946525386084</c:v>
                </c:pt>
                <c:pt idx="513">
                  <c:v>1.8109769448909816</c:v>
                </c:pt>
                <c:pt idx="514">
                  <c:v>6.7081203562206753</c:v>
                </c:pt>
                <c:pt idx="515">
                  <c:v>5.8491803278688508</c:v>
                </c:pt>
                <c:pt idx="516">
                  <c:v>1.1203788975134614</c:v>
                </c:pt>
                <c:pt idx="517">
                  <c:v>3.0169313191827456</c:v>
                </c:pt>
              </c:numCache>
            </c:numRef>
          </c:val>
          <c:smooth val="0"/>
          <c:extLst>
            <c:ext xmlns:c16="http://schemas.microsoft.com/office/drawing/2014/chart" uri="{C3380CC4-5D6E-409C-BE32-E72D297353CC}">
              <c16:uniqueId val="{00000001-138E-458A-ADF5-27C1888FCC77}"/>
            </c:ext>
          </c:extLst>
        </c:ser>
        <c:dLbls>
          <c:showLegendKey val="0"/>
          <c:showVal val="0"/>
          <c:showCatName val="0"/>
          <c:showSerName val="0"/>
          <c:showPercent val="0"/>
          <c:showBubbleSize val="0"/>
        </c:dLbls>
        <c:smooth val="0"/>
        <c:axId val="741982336"/>
        <c:axId val="741988320"/>
      </c:lineChart>
      <c:dateAx>
        <c:axId val="741982336"/>
        <c:scaling>
          <c:orientation val="minMax"/>
          <c:min val="28734"/>
        </c:scaling>
        <c:delete val="0"/>
        <c:axPos val="b"/>
        <c:numFmt formatCode="yyyy" sourceLinked="0"/>
        <c:majorTickMark val="out"/>
        <c:minorTickMark val="none"/>
        <c:tickLblPos val="low"/>
        <c:spPr>
          <a:noFill/>
          <a:ln>
            <a:solidFill>
              <a:srgbClr val="000000"/>
            </a:solidFill>
            <a:prstDash val="solid"/>
          </a:ln>
        </c:spPr>
        <c:txPr>
          <a:bodyPr rot="-5400000" vert="horz"/>
          <a:lstStyle/>
          <a:p>
            <a:pPr>
              <a:defRPr sz="1200" b="0">
                <a:solidFill>
                  <a:srgbClr val="182B47"/>
                </a:solidFill>
              </a:defRPr>
            </a:pPr>
            <a:endParaRPr lang="es-MX"/>
          </a:p>
        </c:txPr>
        <c:crossAx val="741988320"/>
        <c:crosses val="autoZero"/>
        <c:auto val="0"/>
        <c:lblOffset val="100"/>
        <c:baseTimeUnit val="months"/>
        <c:majorUnit val="24"/>
        <c:majorTimeUnit val="months"/>
      </c:dateAx>
      <c:valAx>
        <c:axId val="741988320"/>
        <c:scaling>
          <c:orientation val="minMax"/>
          <c:max val="300"/>
          <c:min val="-50"/>
        </c:scaling>
        <c:delete val="0"/>
        <c:axPos val="r"/>
        <c:majorGridlines>
          <c:spPr>
            <a:ln>
              <a:solidFill>
                <a:srgbClr val="969696"/>
              </a:solidFill>
              <a:prstDash val="lgDash"/>
            </a:ln>
          </c:spPr>
        </c:majorGridlines>
        <c:numFmt formatCode="General" sourceLinked="1"/>
        <c:majorTickMark val="out"/>
        <c:minorTickMark val="none"/>
        <c:tickLblPos val="nextTo"/>
        <c:spPr>
          <a:noFill/>
          <a:ln>
            <a:solidFill>
              <a:srgbClr val="000000"/>
            </a:solidFill>
            <a:prstDash val="solid"/>
          </a:ln>
        </c:spPr>
        <c:txPr>
          <a:bodyPr/>
          <a:lstStyle/>
          <a:p>
            <a:pPr>
              <a:defRPr sz="1200" b="0">
                <a:solidFill>
                  <a:srgbClr val="182B47"/>
                </a:solidFill>
              </a:defRPr>
            </a:pPr>
            <a:endParaRPr lang="es-MX"/>
          </a:p>
        </c:txPr>
        <c:crossAx val="741982336"/>
        <c:crosses val="max"/>
        <c:crossBetween val="between"/>
      </c:valAx>
      <c:spPr>
        <a:noFill/>
        <a:ln w="25400">
          <a:noFill/>
        </a:ln>
      </c:spPr>
    </c:plotArea>
    <c:plotVisOnly val="1"/>
    <c:dispBlanksAs val="gap"/>
    <c:showDLblsOverMax val="0"/>
  </c:chart>
  <c:spPr>
    <a:noFill/>
    <a:ln w="9525">
      <a:noFill/>
    </a:ln>
  </c:sp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xMode val="edge"/>
          <c:yMode val="edge"/>
          <c:x val="9.876543209876543E-3"/>
          <c:y val="1.5686274509803921E-2"/>
          <c:w val="0.99012345679012348"/>
          <c:h val="0.98039215686274506"/>
        </c:manualLayout>
      </c:layout>
      <c:lineChart>
        <c:grouping val="standard"/>
        <c:varyColors val="0"/>
        <c:ser>
          <c:idx val="0"/>
          <c:order val="0"/>
          <c:tx>
            <c:strRef>
              <c:f>Inf_sub!$G$6</c:f>
              <c:strCache>
                <c:ptCount val="1"/>
                <c:pt idx="0">
                  <c:v>Inflación Observada</c:v>
                </c:pt>
              </c:strCache>
            </c:strRef>
          </c:tx>
          <c:spPr>
            <a:ln w="12700">
              <a:noFill/>
              <a:prstDash val="solid"/>
            </a:ln>
          </c:spPr>
          <c:marker>
            <c:symbol val="diamond"/>
            <c:size val="8"/>
            <c:spPr>
              <a:solidFill>
                <a:srgbClr val="00B050"/>
              </a:solidFill>
              <a:ln>
                <a:solidFill>
                  <a:srgbClr val="00B050"/>
                </a:solidFill>
              </a:ln>
            </c:spPr>
          </c:marker>
          <c:cat>
            <c:multiLvlStrRef>
              <c:f>Inf_sub!$B$9:$C$18</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Inf_sub!$G$9:$G$18</c:f>
              <c:numCache>
                <c:formatCode>0.00</c:formatCode>
                <c:ptCount val="10"/>
                <c:pt idx="0">
                  <c:v>3.6438928422614536</c:v>
                </c:pt>
                <c:pt idx="1">
                  <c:v>3.6820012545899949</c:v>
                </c:pt>
              </c:numCache>
            </c:numRef>
          </c:val>
          <c:smooth val="0"/>
          <c:extLst>
            <c:ext xmlns:c16="http://schemas.microsoft.com/office/drawing/2014/chart" uri="{C3380CC4-5D6E-409C-BE32-E72D297353CC}">
              <c16:uniqueId val="{00000000-D477-4CF0-95DD-C7D4AC7F6EA8}"/>
            </c:ext>
          </c:extLst>
        </c:ser>
        <c:ser>
          <c:idx val="3"/>
          <c:order val="2"/>
          <c:tx>
            <c:strRef>
              <c:f>Inf_sub!$I$6</c:f>
              <c:strCache>
                <c:ptCount val="1"/>
                <c:pt idx="0">
                  <c:v>Informe Jul-Sep 2018 (publicado en nov.)</c:v>
                </c:pt>
              </c:strCache>
            </c:strRef>
          </c:tx>
          <c:spPr>
            <a:ln w="25400">
              <a:solidFill>
                <a:srgbClr val="FF0000"/>
              </a:solidFill>
            </a:ln>
          </c:spPr>
          <c:marker>
            <c:symbol val="none"/>
          </c:marker>
          <c:cat>
            <c:multiLvlStrRef>
              <c:f>Inf_sub!$B$9:$C$18</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Inf_sub!$I$9:$I$18</c:f>
              <c:numCache>
                <c:formatCode>General</c:formatCode>
                <c:ptCount val="10"/>
                <c:pt idx="0">
                  <c:v>3.64389284252593</c:v>
                </c:pt>
                <c:pt idx="1">
                  <c:v>3.7137327750614846</c:v>
                </c:pt>
                <c:pt idx="2">
                  <c:v>3.5603352027344215</c:v>
                </c:pt>
                <c:pt idx="3">
                  <c:v>3.5917103651330828</c:v>
                </c:pt>
                <c:pt idx="4">
                  <c:v>3.3766944755648565</c:v>
                </c:pt>
                <c:pt idx="5">
                  <c:v>3.1302647560973451</c:v>
                </c:pt>
                <c:pt idx="6">
                  <c:v>3.0494850505502269</c:v>
                </c:pt>
                <c:pt idx="7">
                  <c:v>2.8726443494065279</c:v>
                </c:pt>
                <c:pt idx="8">
                  <c:v>2.6582372041882296</c:v>
                </c:pt>
              </c:numCache>
            </c:numRef>
          </c:val>
          <c:smooth val="0"/>
          <c:extLst>
            <c:ext xmlns:c16="http://schemas.microsoft.com/office/drawing/2014/chart" uri="{C3380CC4-5D6E-409C-BE32-E72D297353CC}">
              <c16:uniqueId val="{00000001-D477-4CF0-95DD-C7D4AC7F6EA8}"/>
            </c:ext>
          </c:extLst>
        </c:ser>
        <c:ser>
          <c:idx val="1"/>
          <c:order val="3"/>
          <c:tx>
            <c:strRef>
              <c:f>Inf_sub!$J$6</c:f>
              <c:strCache>
                <c:ptCount val="1"/>
                <c:pt idx="0">
                  <c:v>Informe Abr-Jun 2018 (publicado en ago.)</c:v>
                </c:pt>
              </c:strCache>
            </c:strRef>
          </c:tx>
          <c:spPr>
            <a:ln w="25400">
              <a:solidFill>
                <a:srgbClr val="0070C0"/>
              </a:solidFill>
              <a:prstDash val="solid"/>
            </a:ln>
          </c:spPr>
          <c:marker>
            <c:symbol val="none"/>
          </c:marker>
          <c:cat>
            <c:multiLvlStrRef>
              <c:f>Inf_sub!$B$9:$C$18</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Inf_sub!$J$9:$J$18</c:f>
              <c:numCache>
                <c:formatCode>General</c:formatCode>
                <c:ptCount val="10"/>
                <c:pt idx="0">
                  <c:v>3.6144805092895638</c:v>
                </c:pt>
                <c:pt idx="1">
                  <c:v>3.4824919927064713</c:v>
                </c:pt>
                <c:pt idx="2">
                  <c:v>3.2561958788964063</c:v>
                </c:pt>
                <c:pt idx="3">
                  <c:v>3.2455239318425644</c:v>
                </c:pt>
                <c:pt idx="4">
                  <c:v>3.0089440752786301</c:v>
                </c:pt>
                <c:pt idx="5">
                  <c:v>2.922453085502652</c:v>
                </c:pt>
                <c:pt idx="6">
                  <c:v>2.9985908773642045</c:v>
                </c:pt>
                <c:pt idx="7">
                  <c:v>2.8991798736105689</c:v>
                </c:pt>
              </c:numCache>
            </c:numRef>
          </c:val>
          <c:smooth val="0"/>
          <c:extLst>
            <c:ext xmlns:c16="http://schemas.microsoft.com/office/drawing/2014/chart" uri="{C3380CC4-5D6E-409C-BE32-E72D297353CC}">
              <c16:uniqueId val="{00000002-D477-4CF0-95DD-C7D4AC7F6EA8}"/>
            </c:ext>
          </c:extLst>
        </c:ser>
        <c:dLbls>
          <c:showLegendKey val="0"/>
          <c:showVal val="0"/>
          <c:showCatName val="0"/>
          <c:showSerName val="0"/>
          <c:showPercent val="0"/>
          <c:showBubbleSize val="0"/>
        </c:dLbls>
        <c:marker val="1"/>
        <c:smooth val="0"/>
        <c:axId val="753715216"/>
        <c:axId val="753722832"/>
        <c:extLst>
          <c:ext xmlns:c15="http://schemas.microsoft.com/office/drawing/2012/chart" uri="{02D57815-91ED-43cb-92C2-25804820EDAC}">
            <c15:filteredLineSeries>
              <c15:ser>
                <c:idx val="2"/>
                <c:order val="1"/>
                <c:tx>
                  <c:strRef>
                    <c:extLst>
                      <c:ext uri="{02D57815-91ED-43cb-92C2-25804820EDAC}">
                        <c15:formulaRef>
                          <c15:sqref>Inf_sub!$H$6</c15:sqref>
                        </c15:formulaRef>
                      </c:ext>
                    </c:extLst>
                    <c:strCache>
                      <c:ptCount val="1"/>
                      <c:pt idx="0">
                        <c:v>Informe Oct-Dic 2018 (publicado en feb.)</c:v>
                      </c:pt>
                    </c:strCache>
                  </c:strRef>
                </c:tx>
                <c:spPr>
                  <a:ln w="25400">
                    <a:solidFill>
                      <a:srgbClr val="FF0000"/>
                    </a:solidFill>
                    <a:prstDash val="solid"/>
                  </a:ln>
                </c:spPr>
                <c:marker>
                  <c:symbol val="none"/>
                </c:marker>
                <c:cat>
                  <c:multiLvlStrRef>
                    <c:extLst>
                      <c:ext uri="{02D57815-91ED-43cb-92C2-25804820EDAC}">
                        <c15:formulaRef>
                          <c15:sqref>Inf_sub!$B$9:$C$18</c15:sqref>
                        </c15:formulaRef>
                      </c:ext>
                    </c:extLst>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extLst>
                      <c:ext uri="{02D57815-91ED-43cb-92C2-25804820EDAC}">
                        <c15:formulaRef>
                          <c15:sqref>Inf_sub!$H$9:$H$18</c15:sqref>
                        </c15:formulaRef>
                      </c:ext>
                    </c:extLst>
                    <c:numCache>
                      <c:formatCode>General</c:formatCode>
                      <c:ptCount val="10"/>
                      <c:pt idx="1">
                        <c:v>3.6820012545899949</c:v>
                      </c:pt>
                      <c:pt idx="2">
                        <c:v>3.5229187229536718</c:v>
                      </c:pt>
                      <c:pt idx="3">
                        <c:v>3.61106918155365</c:v>
                      </c:pt>
                      <c:pt idx="4">
                        <c:v>3.4276877164916453</c:v>
                      </c:pt>
                      <c:pt idx="5">
                        <c:v>3.2110540817420707</c:v>
                      </c:pt>
                      <c:pt idx="6">
                        <c:v>3.1516023897466772</c:v>
                      </c:pt>
                      <c:pt idx="7">
                        <c:v>2.9360819170054731</c:v>
                      </c:pt>
                      <c:pt idx="8">
                        <c:v>2.7861775242302045</c:v>
                      </c:pt>
                      <c:pt idx="9">
                        <c:v>2.6717709809669588</c:v>
                      </c:pt>
                    </c:numCache>
                  </c:numRef>
                </c:val>
                <c:smooth val="0"/>
                <c:extLst>
                  <c:ext xmlns:c16="http://schemas.microsoft.com/office/drawing/2014/chart" uri="{C3380CC4-5D6E-409C-BE32-E72D297353CC}">
                    <c16:uniqueId val="{00000003-D477-4CF0-95DD-C7D4AC7F6EA8}"/>
                  </c:ext>
                </c:extLst>
              </c15:ser>
            </c15:filteredLineSeries>
          </c:ext>
        </c:extLst>
      </c:lineChart>
      <c:catAx>
        <c:axId val="753715216"/>
        <c:scaling>
          <c:orientation val="minMax"/>
        </c:scaling>
        <c:delete val="0"/>
        <c:axPos val="b"/>
        <c:numFmt formatCode="General" sourceLinked="1"/>
        <c:majorTickMark val="out"/>
        <c:minorTickMark val="none"/>
        <c:tickLblPos val="low"/>
        <c:spPr>
          <a:ln>
            <a:solidFill>
              <a:srgbClr val="000000"/>
            </a:solidFill>
            <a:prstDash val="solid"/>
          </a:ln>
        </c:spPr>
        <c:txPr>
          <a:bodyPr rot="0" vert="horz"/>
          <a:lstStyle/>
          <a:p>
            <a:pPr>
              <a:defRPr/>
            </a:pPr>
            <a:endParaRPr lang="es-MX"/>
          </a:p>
        </c:txPr>
        <c:crossAx val="753722832"/>
        <c:crosses val="autoZero"/>
        <c:auto val="1"/>
        <c:lblAlgn val="ctr"/>
        <c:lblOffset val="100"/>
        <c:noMultiLvlLbl val="0"/>
      </c:catAx>
      <c:valAx>
        <c:axId val="753722832"/>
        <c:scaling>
          <c:orientation val="minMax"/>
          <c:min val="2"/>
        </c:scaling>
        <c:delete val="0"/>
        <c:axPos val="r"/>
        <c:majorGridlines>
          <c:spPr>
            <a:ln>
              <a:solidFill>
                <a:srgbClr val="969696"/>
              </a:solidFill>
              <a:prstDash val="lgDash"/>
            </a:ln>
          </c:spPr>
        </c:majorGridlines>
        <c:numFmt formatCode="0.0" sourceLinked="0"/>
        <c:majorTickMark val="out"/>
        <c:minorTickMark val="none"/>
        <c:tickLblPos val="nextTo"/>
        <c:spPr>
          <a:ln>
            <a:solidFill>
              <a:srgbClr val="000000"/>
            </a:solidFill>
            <a:prstDash val="solid"/>
          </a:ln>
        </c:spPr>
        <c:crossAx val="753715216"/>
        <c:crosses val="max"/>
        <c:crossBetween val="between"/>
        <c:majorUnit val="0.5"/>
      </c:valAx>
      <c:spPr>
        <a:noFill/>
        <a:ln w="25400">
          <a:noFill/>
        </a:ln>
      </c:spPr>
    </c:plotArea>
    <c:legend>
      <c:legendPos val="r"/>
      <c:legendEntry>
        <c:idx val="0"/>
        <c:delete val="1"/>
      </c:legendEntry>
      <c:layout>
        <c:manualLayout>
          <c:xMode val="edge"/>
          <c:yMode val="edge"/>
          <c:x val="0"/>
          <c:y val="0.44959537037037045"/>
          <c:w val="0.6665103448275862"/>
          <c:h val="0.21805046296296293"/>
        </c:manualLayout>
      </c:layout>
      <c:overlay val="0"/>
      <c:spPr>
        <a:solidFill>
          <a:srgbClr val="FFFFFF"/>
        </a:solidFill>
        <a:ln w="25400">
          <a:noFill/>
        </a:ln>
        <a:effectLst/>
      </c:spPr>
      <c:txPr>
        <a:bodyPr/>
        <a:lstStyle/>
        <a:p>
          <a:pPr>
            <a:defRPr sz="1400"/>
          </a:pPr>
          <a:endParaRPr lang="es-MX"/>
        </a:p>
      </c:txPr>
    </c:legend>
    <c:plotVisOnly val="1"/>
    <c:dispBlanksAs val="gap"/>
    <c:showDLblsOverMax val="0"/>
  </c:chart>
  <c:spPr>
    <a:noFill/>
    <a:ln w="6350">
      <a:noFill/>
    </a:ln>
  </c:spPr>
  <c:txPr>
    <a:bodyPr/>
    <a:lstStyle/>
    <a:p>
      <a:pPr>
        <a:defRPr sz="1200">
          <a:solidFill>
            <a:srgbClr val="182B47"/>
          </a:solidFill>
        </a:defRPr>
      </a:pPr>
      <a:endParaRPr lang="es-MX"/>
    </a:p>
  </c:txPr>
  <c:externalData r:id="rId2">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xMode val="edge"/>
          <c:yMode val="edge"/>
          <c:x val="9.876543209876543E-3"/>
          <c:y val="1.5686274509803921E-2"/>
          <c:w val="0.99012345679012348"/>
          <c:h val="0.98039215686274506"/>
        </c:manualLayout>
      </c:layout>
      <c:lineChart>
        <c:grouping val="standard"/>
        <c:varyColors val="0"/>
        <c:ser>
          <c:idx val="0"/>
          <c:order val="0"/>
          <c:tx>
            <c:strRef>
              <c:f>Inf_sub!$G$6</c:f>
              <c:strCache>
                <c:ptCount val="1"/>
                <c:pt idx="0">
                  <c:v>Inflación Observada</c:v>
                </c:pt>
              </c:strCache>
            </c:strRef>
          </c:tx>
          <c:spPr>
            <a:ln w="12700">
              <a:noFill/>
              <a:prstDash val="solid"/>
            </a:ln>
          </c:spPr>
          <c:marker>
            <c:symbol val="diamond"/>
            <c:size val="8"/>
            <c:spPr>
              <a:solidFill>
                <a:srgbClr val="00B050"/>
              </a:solidFill>
              <a:ln>
                <a:solidFill>
                  <a:srgbClr val="00B050"/>
                </a:solidFill>
              </a:ln>
            </c:spPr>
          </c:marker>
          <c:cat>
            <c:multiLvlStrRef>
              <c:f>Inf_sub!$B$9:$C$18</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Inf_sub!$G$9:$G$18</c:f>
              <c:numCache>
                <c:formatCode>0.00</c:formatCode>
                <c:ptCount val="10"/>
                <c:pt idx="0">
                  <c:v>3.6438928422614536</c:v>
                </c:pt>
                <c:pt idx="1">
                  <c:v>3.6820012545899949</c:v>
                </c:pt>
              </c:numCache>
            </c:numRef>
          </c:val>
          <c:smooth val="0"/>
          <c:extLst>
            <c:ext xmlns:c16="http://schemas.microsoft.com/office/drawing/2014/chart" uri="{C3380CC4-5D6E-409C-BE32-E72D297353CC}">
              <c16:uniqueId val="{00000000-6EB7-46A6-AC05-BFA815990E19}"/>
            </c:ext>
          </c:extLst>
        </c:ser>
        <c:ser>
          <c:idx val="2"/>
          <c:order val="1"/>
          <c:tx>
            <c:strRef>
              <c:f>Inf_sub!$H$6</c:f>
              <c:strCache>
                <c:ptCount val="1"/>
                <c:pt idx="0">
                  <c:v>Informe Oct-Dic 2018 (publicado en feb.)</c:v>
                </c:pt>
              </c:strCache>
            </c:strRef>
          </c:tx>
          <c:spPr>
            <a:ln w="25400">
              <a:solidFill>
                <a:schemeClr val="accent4"/>
              </a:solidFill>
              <a:prstDash val="solid"/>
            </a:ln>
          </c:spPr>
          <c:marker>
            <c:symbol val="none"/>
          </c:marker>
          <c:cat>
            <c:multiLvlStrRef>
              <c:f>Inf_sub!$B$9:$C$18</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Inf_sub!$H$9:$H$18</c:f>
              <c:numCache>
                <c:formatCode>General</c:formatCode>
                <c:ptCount val="10"/>
                <c:pt idx="1">
                  <c:v>3.6820012545899949</c:v>
                </c:pt>
                <c:pt idx="2">
                  <c:v>3.5229187229536718</c:v>
                </c:pt>
                <c:pt idx="3">
                  <c:v>3.61106918155365</c:v>
                </c:pt>
                <c:pt idx="4">
                  <c:v>3.4276877164916453</c:v>
                </c:pt>
                <c:pt idx="5">
                  <c:v>3.2110540817420707</c:v>
                </c:pt>
                <c:pt idx="6">
                  <c:v>3.1516023897466772</c:v>
                </c:pt>
                <c:pt idx="7">
                  <c:v>2.9360819170054731</c:v>
                </c:pt>
                <c:pt idx="8">
                  <c:v>2.7861775242302045</c:v>
                </c:pt>
                <c:pt idx="9">
                  <c:v>2.6717709809669588</c:v>
                </c:pt>
              </c:numCache>
            </c:numRef>
          </c:val>
          <c:smooth val="0"/>
          <c:extLst>
            <c:ext xmlns:c16="http://schemas.microsoft.com/office/drawing/2014/chart" uri="{C3380CC4-5D6E-409C-BE32-E72D297353CC}">
              <c16:uniqueId val="{00000001-6EB7-46A6-AC05-BFA815990E19}"/>
            </c:ext>
          </c:extLst>
        </c:ser>
        <c:ser>
          <c:idx val="3"/>
          <c:order val="2"/>
          <c:tx>
            <c:strRef>
              <c:f>Inf_sub!$I$6</c:f>
              <c:strCache>
                <c:ptCount val="1"/>
                <c:pt idx="0">
                  <c:v>Informe Jul-Sep 2018 (publicado en nov.)</c:v>
                </c:pt>
              </c:strCache>
            </c:strRef>
          </c:tx>
          <c:spPr>
            <a:ln w="25400">
              <a:solidFill>
                <a:srgbClr val="FF0000"/>
              </a:solidFill>
            </a:ln>
          </c:spPr>
          <c:marker>
            <c:symbol val="none"/>
          </c:marker>
          <c:cat>
            <c:multiLvlStrRef>
              <c:f>Inf_sub!$B$9:$C$18</c:f>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f>Inf_sub!$I$9:$I$18</c:f>
              <c:numCache>
                <c:formatCode>General</c:formatCode>
                <c:ptCount val="10"/>
                <c:pt idx="0">
                  <c:v>3.64389284252593</c:v>
                </c:pt>
                <c:pt idx="1">
                  <c:v>3.7137327750614846</c:v>
                </c:pt>
                <c:pt idx="2">
                  <c:v>3.5603352027344215</c:v>
                </c:pt>
                <c:pt idx="3">
                  <c:v>3.5917103651330828</c:v>
                </c:pt>
                <c:pt idx="4">
                  <c:v>3.3766944755648565</c:v>
                </c:pt>
                <c:pt idx="5">
                  <c:v>3.1302647560973451</c:v>
                </c:pt>
                <c:pt idx="6">
                  <c:v>3.0494850505502269</c:v>
                </c:pt>
                <c:pt idx="7">
                  <c:v>2.8726443494065279</c:v>
                </c:pt>
                <c:pt idx="8">
                  <c:v>2.6582372041882296</c:v>
                </c:pt>
              </c:numCache>
            </c:numRef>
          </c:val>
          <c:smooth val="0"/>
          <c:extLst>
            <c:ext xmlns:c16="http://schemas.microsoft.com/office/drawing/2014/chart" uri="{C3380CC4-5D6E-409C-BE32-E72D297353CC}">
              <c16:uniqueId val="{00000002-6EB7-46A6-AC05-BFA815990E19}"/>
            </c:ext>
          </c:extLst>
        </c:ser>
        <c:dLbls>
          <c:showLegendKey val="0"/>
          <c:showVal val="0"/>
          <c:showCatName val="0"/>
          <c:showSerName val="0"/>
          <c:showPercent val="0"/>
          <c:showBubbleSize val="0"/>
        </c:dLbls>
        <c:marker val="1"/>
        <c:smooth val="0"/>
        <c:axId val="753709232"/>
        <c:axId val="753715760"/>
        <c:extLst>
          <c:ext xmlns:c15="http://schemas.microsoft.com/office/drawing/2012/chart" uri="{02D57815-91ED-43cb-92C2-25804820EDAC}">
            <c15:filteredLineSeries>
              <c15:ser>
                <c:idx val="1"/>
                <c:order val="3"/>
                <c:tx>
                  <c:strRef>
                    <c:extLst>
                      <c:ext uri="{02D57815-91ED-43cb-92C2-25804820EDAC}">
                        <c15:formulaRef>
                          <c15:sqref>Inf_sub!$J$6</c15:sqref>
                        </c15:formulaRef>
                      </c:ext>
                    </c:extLst>
                    <c:strCache>
                      <c:ptCount val="1"/>
                      <c:pt idx="0">
                        <c:v>Informe Abr-Jun 2018 (publicado en ago.)</c:v>
                      </c:pt>
                    </c:strCache>
                  </c:strRef>
                </c:tx>
                <c:spPr>
                  <a:ln w="25400">
                    <a:solidFill>
                      <a:srgbClr val="0070C0"/>
                    </a:solidFill>
                    <a:prstDash val="solid"/>
                  </a:ln>
                </c:spPr>
                <c:marker>
                  <c:symbol val="none"/>
                </c:marker>
                <c:cat>
                  <c:multiLvlStrRef>
                    <c:extLst>
                      <c:ext uri="{02D57815-91ED-43cb-92C2-25804820EDAC}">
                        <c15:formulaRef>
                          <c15:sqref>Inf_sub!$B$9:$C$18</c15:sqref>
                        </c15:formulaRef>
                      </c:ext>
                    </c:extLst>
                    <c:multiLvlStrCache>
                      <c:ptCount val="10"/>
                      <c:lvl>
                        <c:pt idx="0">
                          <c:v>T3</c:v>
                        </c:pt>
                        <c:pt idx="1">
                          <c:v>T4</c:v>
                        </c:pt>
                        <c:pt idx="2">
                          <c:v>T1</c:v>
                        </c:pt>
                        <c:pt idx="3">
                          <c:v>T2</c:v>
                        </c:pt>
                        <c:pt idx="4">
                          <c:v>T3</c:v>
                        </c:pt>
                        <c:pt idx="5">
                          <c:v>T4</c:v>
                        </c:pt>
                        <c:pt idx="6">
                          <c:v>T1</c:v>
                        </c:pt>
                        <c:pt idx="7">
                          <c:v>T2</c:v>
                        </c:pt>
                        <c:pt idx="8">
                          <c:v>T3</c:v>
                        </c:pt>
                        <c:pt idx="9">
                          <c:v>T4</c:v>
                        </c:pt>
                      </c:lvl>
                      <c:lvl>
                        <c:pt idx="0">
                          <c:v>2018</c:v>
                        </c:pt>
                        <c:pt idx="2">
                          <c:v>2019</c:v>
                        </c:pt>
                        <c:pt idx="6">
                          <c:v>2020</c:v>
                        </c:pt>
                      </c:lvl>
                    </c:multiLvlStrCache>
                  </c:multiLvlStrRef>
                </c:cat>
                <c:val>
                  <c:numRef>
                    <c:extLst>
                      <c:ext uri="{02D57815-91ED-43cb-92C2-25804820EDAC}">
                        <c15:formulaRef>
                          <c15:sqref>Inf_sub!$J$9:$J$18</c15:sqref>
                        </c15:formulaRef>
                      </c:ext>
                    </c:extLst>
                    <c:numCache>
                      <c:formatCode>General</c:formatCode>
                      <c:ptCount val="10"/>
                      <c:pt idx="0">
                        <c:v>3.6144805092895638</c:v>
                      </c:pt>
                      <c:pt idx="1">
                        <c:v>3.4824919927064713</c:v>
                      </c:pt>
                      <c:pt idx="2">
                        <c:v>3.2561958788964063</c:v>
                      </c:pt>
                      <c:pt idx="3">
                        <c:v>3.2455239318425644</c:v>
                      </c:pt>
                      <c:pt idx="4">
                        <c:v>3.0089440752786301</c:v>
                      </c:pt>
                      <c:pt idx="5">
                        <c:v>2.922453085502652</c:v>
                      </c:pt>
                      <c:pt idx="6">
                        <c:v>2.9985908773642045</c:v>
                      </c:pt>
                      <c:pt idx="7">
                        <c:v>2.8991798736105689</c:v>
                      </c:pt>
                    </c:numCache>
                  </c:numRef>
                </c:val>
                <c:smooth val="0"/>
                <c:extLst>
                  <c:ext xmlns:c16="http://schemas.microsoft.com/office/drawing/2014/chart" uri="{C3380CC4-5D6E-409C-BE32-E72D297353CC}">
                    <c16:uniqueId val="{00000003-6EB7-46A6-AC05-BFA815990E19}"/>
                  </c:ext>
                </c:extLst>
              </c15:ser>
            </c15:filteredLineSeries>
          </c:ext>
        </c:extLst>
      </c:lineChart>
      <c:catAx>
        <c:axId val="753709232"/>
        <c:scaling>
          <c:orientation val="minMax"/>
        </c:scaling>
        <c:delete val="0"/>
        <c:axPos val="b"/>
        <c:numFmt formatCode="General" sourceLinked="1"/>
        <c:majorTickMark val="out"/>
        <c:minorTickMark val="none"/>
        <c:tickLblPos val="low"/>
        <c:spPr>
          <a:ln>
            <a:solidFill>
              <a:srgbClr val="000000"/>
            </a:solidFill>
            <a:prstDash val="solid"/>
          </a:ln>
        </c:spPr>
        <c:txPr>
          <a:bodyPr rot="0" vert="horz"/>
          <a:lstStyle/>
          <a:p>
            <a:pPr>
              <a:defRPr/>
            </a:pPr>
            <a:endParaRPr lang="es-MX"/>
          </a:p>
        </c:txPr>
        <c:crossAx val="753715760"/>
        <c:crosses val="autoZero"/>
        <c:auto val="1"/>
        <c:lblAlgn val="ctr"/>
        <c:lblOffset val="100"/>
        <c:noMultiLvlLbl val="0"/>
      </c:catAx>
      <c:valAx>
        <c:axId val="753715760"/>
        <c:scaling>
          <c:orientation val="minMax"/>
          <c:min val="2"/>
        </c:scaling>
        <c:delete val="0"/>
        <c:axPos val="r"/>
        <c:majorGridlines>
          <c:spPr>
            <a:ln>
              <a:solidFill>
                <a:srgbClr val="969696"/>
              </a:solidFill>
              <a:prstDash val="lgDash"/>
            </a:ln>
          </c:spPr>
        </c:majorGridlines>
        <c:numFmt formatCode="0.0" sourceLinked="0"/>
        <c:majorTickMark val="out"/>
        <c:minorTickMark val="none"/>
        <c:tickLblPos val="nextTo"/>
        <c:spPr>
          <a:ln>
            <a:solidFill>
              <a:srgbClr val="000000"/>
            </a:solidFill>
            <a:prstDash val="solid"/>
          </a:ln>
        </c:spPr>
        <c:crossAx val="753709232"/>
        <c:crosses val="max"/>
        <c:crossBetween val="between"/>
        <c:majorUnit val="0.5"/>
      </c:valAx>
      <c:spPr>
        <a:noFill/>
        <a:ln w="25400">
          <a:noFill/>
        </a:ln>
      </c:spPr>
    </c:plotArea>
    <c:legend>
      <c:legendPos val="r"/>
      <c:legendEntry>
        <c:idx val="0"/>
        <c:delete val="1"/>
      </c:legendEntry>
      <c:layout>
        <c:manualLayout>
          <c:xMode val="edge"/>
          <c:yMode val="edge"/>
          <c:x val="0"/>
          <c:y val="0.46135462962962964"/>
          <c:w val="0.72003524904214555"/>
          <c:h val="0.21805046296296299"/>
        </c:manualLayout>
      </c:layout>
      <c:overlay val="0"/>
      <c:spPr>
        <a:solidFill>
          <a:srgbClr val="FFFFFF"/>
        </a:solidFill>
        <a:ln w="25400">
          <a:noFill/>
        </a:ln>
        <a:effectLst/>
      </c:spPr>
      <c:txPr>
        <a:bodyPr/>
        <a:lstStyle/>
        <a:p>
          <a:pPr>
            <a:defRPr sz="1400"/>
          </a:pPr>
          <a:endParaRPr lang="es-MX"/>
        </a:p>
      </c:txPr>
    </c:legend>
    <c:plotVisOnly val="1"/>
    <c:dispBlanksAs val="gap"/>
    <c:showDLblsOverMax val="0"/>
  </c:chart>
  <c:spPr>
    <a:noFill/>
    <a:ln w="6350">
      <a:noFill/>
    </a:ln>
  </c:spPr>
  <c:txPr>
    <a:bodyPr/>
    <a:lstStyle/>
    <a:p>
      <a:pPr>
        <a:defRPr sz="1200">
          <a:solidFill>
            <a:srgbClr val="182B47"/>
          </a:solidFill>
        </a:defRPr>
      </a:pPr>
      <a:endParaRPr lang="es-MX"/>
    </a:p>
  </c:txPr>
  <c:externalData r:id="rId2">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0744044919205581E-2"/>
          <c:y val="2.1282008343696611E-2"/>
          <c:w val="0.93574313725490199"/>
          <c:h val="0.86354720575841337"/>
        </c:manualLayout>
      </c:layout>
      <c:areaChart>
        <c:grouping val="stacked"/>
        <c:varyColors val="0"/>
        <c:ser>
          <c:idx val="2"/>
          <c:order val="1"/>
          <c:tx>
            <c:strRef>
              <c:f>Histórica!$N$1</c:f>
              <c:strCache>
                <c:ptCount val="1"/>
                <c:pt idx="0">
                  <c:v>Cota inferior</c:v>
                </c:pt>
              </c:strCache>
            </c:strRef>
          </c:tx>
          <c:spPr>
            <a:noFill/>
            <a:ln w="19050">
              <a:noFill/>
              <a:prstDash val="sysDash"/>
            </a:ln>
            <a:effectLst/>
          </c:spPr>
          <c:cat>
            <c:numRef>
              <c:f>Histórica!$A$2:$A$7999</c:f>
              <c:numCache>
                <c:formatCode>m/d/yyyy</c:formatCode>
                <c:ptCount val="7998"/>
                <c:pt idx="0">
                  <c:v>36528</c:v>
                </c:pt>
                <c:pt idx="1">
                  <c:v>36529</c:v>
                </c:pt>
                <c:pt idx="2">
                  <c:v>36530</c:v>
                </c:pt>
                <c:pt idx="3">
                  <c:v>36531</c:v>
                </c:pt>
                <c:pt idx="4">
                  <c:v>36532</c:v>
                </c:pt>
                <c:pt idx="5">
                  <c:v>36535</c:v>
                </c:pt>
                <c:pt idx="6">
                  <c:v>36536</c:v>
                </c:pt>
                <c:pt idx="7">
                  <c:v>36537</c:v>
                </c:pt>
                <c:pt idx="8">
                  <c:v>36538</c:v>
                </c:pt>
                <c:pt idx="9">
                  <c:v>36539</c:v>
                </c:pt>
                <c:pt idx="10">
                  <c:v>36542</c:v>
                </c:pt>
                <c:pt idx="11">
                  <c:v>36543</c:v>
                </c:pt>
                <c:pt idx="12">
                  <c:v>36544</c:v>
                </c:pt>
                <c:pt idx="13">
                  <c:v>36545</c:v>
                </c:pt>
                <c:pt idx="14">
                  <c:v>36546</c:v>
                </c:pt>
                <c:pt idx="15">
                  <c:v>36549</c:v>
                </c:pt>
                <c:pt idx="16">
                  <c:v>36550</c:v>
                </c:pt>
                <c:pt idx="17">
                  <c:v>36551</c:v>
                </c:pt>
                <c:pt idx="18">
                  <c:v>36552</c:v>
                </c:pt>
                <c:pt idx="19">
                  <c:v>36553</c:v>
                </c:pt>
                <c:pt idx="20">
                  <c:v>36556</c:v>
                </c:pt>
                <c:pt idx="21">
                  <c:v>36557</c:v>
                </c:pt>
                <c:pt idx="22">
                  <c:v>36558</c:v>
                </c:pt>
                <c:pt idx="23">
                  <c:v>36559</c:v>
                </c:pt>
                <c:pt idx="24">
                  <c:v>36560</c:v>
                </c:pt>
                <c:pt idx="25">
                  <c:v>36563</c:v>
                </c:pt>
                <c:pt idx="26">
                  <c:v>36564</c:v>
                </c:pt>
                <c:pt idx="27">
                  <c:v>36565</c:v>
                </c:pt>
                <c:pt idx="28">
                  <c:v>36566</c:v>
                </c:pt>
                <c:pt idx="29">
                  <c:v>36567</c:v>
                </c:pt>
                <c:pt idx="30">
                  <c:v>36570</c:v>
                </c:pt>
                <c:pt idx="31">
                  <c:v>36571</c:v>
                </c:pt>
                <c:pt idx="32">
                  <c:v>36572</c:v>
                </c:pt>
                <c:pt idx="33">
                  <c:v>36573</c:v>
                </c:pt>
                <c:pt idx="34">
                  <c:v>36574</c:v>
                </c:pt>
                <c:pt idx="35">
                  <c:v>36577</c:v>
                </c:pt>
                <c:pt idx="36">
                  <c:v>36578</c:v>
                </c:pt>
                <c:pt idx="37">
                  <c:v>36579</c:v>
                </c:pt>
                <c:pt idx="38">
                  <c:v>36580</c:v>
                </c:pt>
                <c:pt idx="39">
                  <c:v>36581</c:v>
                </c:pt>
                <c:pt idx="40">
                  <c:v>36584</c:v>
                </c:pt>
                <c:pt idx="41">
                  <c:v>36585</c:v>
                </c:pt>
                <c:pt idx="42">
                  <c:v>36586</c:v>
                </c:pt>
                <c:pt idx="43">
                  <c:v>36587</c:v>
                </c:pt>
                <c:pt idx="44">
                  <c:v>36588</c:v>
                </c:pt>
                <c:pt idx="45">
                  <c:v>36591</c:v>
                </c:pt>
                <c:pt idx="46">
                  <c:v>36592</c:v>
                </c:pt>
                <c:pt idx="47">
                  <c:v>36593</c:v>
                </c:pt>
                <c:pt idx="48">
                  <c:v>36594</c:v>
                </c:pt>
                <c:pt idx="49">
                  <c:v>36595</c:v>
                </c:pt>
                <c:pt idx="50">
                  <c:v>36598</c:v>
                </c:pt>
                <c:pt idx="51">
                  <c:v>36599</c:v>
                </c:pt>
                <c:pt idx="52">
                  <c:v>36600</c:v>
                </c:pt>
                <c:pt idx="53">
                  <c:v>36601</c:v>
                </c:pt>
                <c:pt idx="54">
                  <c:v>36602</c:v>
                </c:pt>
                <c:pt idx="55">
                  <c:v>36605</c:v>
                </c:pt>
                <c:pt idx="56">
                  <c:v>36607</c:v>
                </c:pt>
                <c:pt idx="57">
                  <c:v>36608</c:v>
                </c:pt>
                <c:pt idx="58">
                  <c:v>36609</c:v>
                </c:pt>
                <c:pt idx="59">
                  <c:v>36612</c:v>
                </c:pt>
                <c:pt idx="60">
                  <c:v>36613</c:v>
                </c:pt>
                <c:pt idx="61">
                  <c:v>36614</c:v>
                </c:pt>
                <c:pt idx="62">
                  <c:v>36615</c:v>
                </c:pt>
                <c:pt idx="63">
                  <c:v>36616</c:v>
                </c:pt>
                <c:pt idx="64">
                  <c:v>36619</c:v>
                </c:pt>
                <c:pt idx="65">
                  <c:v>36620</c:v>
                </c:pt>
                <c:pt idx="66">
                  <c:v>36621</c:v>
                </c:pt>
                <c:pt idx="67">
                  <c:v>36622</c:v>
                </c:pt>
                <c:pt idx="68">
                  <c:v>36623</c:v>
                </c:pt>
                <c:pt idx="69">
                  <c:v>36626</c:v>
                </c:pt>
                <c:pt idx="70">
                  <c:v>36627</c:v>
                </c:pt>
                <c:pt idx="71">
                  <c:v>36628</c:v>
                </c:pt>
                <c:pt idx="72">
                  <c:v>36629</c:v>
                </c:pt>
                <c:pt idx="73">
                  <c:v>36630</c:v>
                </c:pt>
                <c:pt idx="74">
                  <c:v>36633</c:v>
                </c:pt>
                <c:pt idx="75">
                  <c:v>36634</c:v>
                </c:pt>
                <c:pt idx="76">
                  <c:v>36635</c:v>
                </c:pt>
                <c:pt idx="77">
                  <c:v>36640</c:v>
                </c:pt>
                <c:pt idx="78">
                  <c:v>36641</c:v>
                </c:pt>
                <c:pt idx="79">
                  <c:v>36642</c:v>
                </c:pt>
                <c:pt idx="80">
                  <c:v>36643</c:v>
                </c:pt>
                <c:pt idx="81">
                  <c:v>36644</c:v>
                </c:pt>
                <c:pt idx="82">
                  <c:v>36648</c:v>
                </c:pt>
                <c:pt idx="83">
                  <c:v>36649</c:v>
                </c:pt>
                <c:pt idx="84">
                  <c:v>36650</c:v>
                </c:pt>
                <c:pt idx="85">
                  <c:v>36654</c:v>
                </c:pt>
                <c:pt idx="86">
                  <c:v>36655</c:v>
                </c:pt>
                <c:pt idx="87">
                  <c:v>36656</c:v>
                </c:pt>
                <c:pt idx="88">
                  <c:v>36657</c:v>
                </c:pt>
                <c:pt idx="89">
                  <c:v>36658</c:v>
                </c:pt>
                <c:pt idx="90">
                  <c:v>36661</c:v>
                </c:pt>
                <c:pt idx="91">
                  <c:v>36662</c:v>
                </c:pt>
                <c:pt idx="92">
                  <c:v>36663</c:v>
                </c:pt>
                <c:pt idx="93">
                  <c:v>36664</c:v>
                </c:pt>
                <c:pt idx="94">
                  <c:v>36665</c:v>
                </c:pt>
                <c:pt idx="95">
                  <c:v>36668</c:v>
                </c:pt>
                <c:pt idx="96">
                  <c:v>36669</c:v>
                </c:pt>
                <c:pt idx="97">
                  <c:v>36670</c:v>
                </c:pt>
                <c:pt idx="98">
                  <c:v>36671</c:v>
                </c:pt>
                <c:pt idx="99">
                  <c:v>36672</c:v>
                </c:pt>
                <c:pt idx="100">
                  <c:v>36675</c:v>
                </c:pt>
                <c:pt idx="101">
                  <c:v>36676</c:v>
                </c:pt>
                <c:pt idx="102">
                  <c:v>36677</c:v>
                </c:pt>
                <c:pt idx="103">
                  <c:v>36678</c:v>
                </c:pt>
                <c:pt idx="104">
                  <c:v>36679</c:v>
                </c:pt>
                <c:pt idx="105">
                  <c:v>36682</c:v>
                </c:pt>
                <c:pt idx="106">
                  <c:v>36683</c:v>
                </c:pt>
                <c:pt idx="107">
                  <c:v>36684</c:v>
                </c:pt>
                <c:pt idx="108">
                  <c:v>36685</c:v>
                </c:pt>
                <c:pt idx="109">
                  <c:v>36686</c:v>
                </c:pt>
                <c:pt idx="110">
                  <c:v>36689</c:v>
                </c:pt>
                <c:pt idx="111">
                  <c:v>36690</c:v>
                </c:pt>
                <c:pt idx="112">
                  <c:v>36691</c:v>
                </c:pt>
                <c:pt idx="113">
                  <c:v>36692</c:v>
                </c:pt>
                <c:pt idx="114">
                  <c:v>36693</c:v>
                </c:pt>
                <c:pt idx="115">
                  <c:v>36696</c:v>
                </c:pt>
                <c:pt idx="116">
                  <c:v>36697</c:v>
                </c:pt>
                <c:pt idx="117">
                  <c:v>36698</c:v>
                </c:pt>
                <c:pt idx="118">
                  <c:v>36699</c:v>
                </c:pt>
                <c:pt idx="119">
                  <c:v>36700</c:v>
                </c:pt>
                <c:pt idx="120">
                  <c:v>36703</c:v>
                </c:pt>
                <c:pt idx="121">
                  <c:v>36704</c:v>
                </c:pt>
                <c:pt idx="122">
                  <c:v>36705</c:v>
                </c:pt>
                <c:pt idx="123">
                  <c:v>36706</c:v>
                </c:pt>
                <c:pt idx="124">
                  <c:v>36707</c:v>
                </c:pt>
                <c:pt idx="125">
                  <c:v>36710</c:v>
                </c:pt>
                <c:pt idx="126">
                  <c:v>36711</c:v>
                </c:pt>
                <c:pt idx="127">
                  <c:v>36712</c:v>
                </c:pt>
                <c:pt idx="128">
                  <c:v>36713</c:v>
                </c:pt>
                <c:pt idx="129">
                  <c:v>36714</c:v>
                </c:pt>
                <c:pt idx="130">
                  <c:v>36717</c:v>
                </c:pt>
                <c:pt idx="131">
                  <c:v>36718</c:v>
                </c:pt>
                <c:pt idx="132">
                  <c:v>36719</c:v>
                </c:pt>
                <c:pt idx="133">
                  <c:v>36720</c:v>
                </c:pt>
                <c:pt idx="134">
                  <c:v>36721</c:v>
                </c:pt>
                <c:pt idx="135">
                  <c:v>36724</c:v>
                </c:pt>
                <c:pt idx="136">
                  <c:v>36725</c:v>
                </c:pt>
                <c:pt idx="137">
                  <c:v>36726</c:v>
                </c:pt>
                <c:pt idx="138">
                  <c:v>36727</c:v>
                </c:pt>
                <c:pt idx="139">
                  <c:v>36728</c:v>
                </c:pt>
                <c:pt idx="140">
                  <c:v>36731</c:v>
                </c:pt>
                <c:pt idx="141">
                  <c:v>36732</c:v>
                </c:pt>
                <c:pt idx="142">
                  <c:v>36733</c:v>
                </c:pt>
                <c:pt idx="143">
                  <c:v>36734</c:v>
                </c:pt>
                <c:pt idx="144">
                  <c:v>36735</c:v>
                </c:pt>
                <c:pt idx="145">
                  <c:v>36738</c:v>
                </c:pt>
                <c:pt idx="146">
                  <c:v>36739</c:v>
                </c:pt>
                <c:pt idx="147">
                  <c:v>36740</c:v>
                </c:pt>
                <c:pt idx="148">
                  <c:v>36741</c:v>
                </c:pt>
                <c:pt idx="149">
                  <c:v>36742</c:v>
                </c:pt>
                <c:pt idx="150">
                  <c:v>36745</c:v>
                </c:pt>
                <c:pt idx="151">
                  <c:v>36746</c:v>
                </c:pt>
                <c:pt idx="152">
                  <c:v>36747</c:v>
                </c:pt>
                <c:pt idx="153">
                  <c:v>36748</c:v>
                </c:pt>
                <c:pt idx="154">
                  <c:v>36749</c:v>
                </c:pt>
                <c:pt idx="155">
                  <c:v>36752</c:v>
                </c:pt>
                <c:pt idx="156">
                  <c:v>36753</c:v>
                </c:pt>
                <c:pt idx="157">
                  <c:v>36754</c:v>
                </c:pt>
                <c:pt idx="158">
                  <c:v>36755</c:v>
                </c:pt>
                <c:pt idx="159">
                  <c:v>36756</c:v>
                </c:pt>
                <c:pt idx="160">
                  <c:v>36759</c:v>
                </c:pt>
                <c:pt idx="161">
                  <c:v>36760</c:v>
                </c:pt>
                <c:pt idx="162">
                  <c:v>36761</c:v>
                </c:pt>
                <c:pt idx="163">
                  <c:v>36762</c:v>
                </c:pt>
                <c:pt idx="164">
                  <c:v>36763</c:v>
                </c:pt>
                <c:pt idx="165">
                  <c:v>36766</c:v>
                </c:pt>
                <c:pt idx="166">
                  <c:v>36767</c:v>
                </c:pt>
                <c:pt idx="167">
                  <c:v>36768</c:v>
                </c:pt>
                <c:pt idx="168">
                  <c:v>36769</c:v>
                </c:pt>
                <c:pt idx="169">
                  <c:v>36770</c:v>
                </c:pt>
                <c:pt idx="170">
                  <c:v>36773</c:v>
                </c:pt>
                <c:pt idx="171">
                  <c:v>36774</c:v>
                </c:pt>
                <c:pt idx="172">
                  <c:v>36775</c:v>
                </c:pt>
                <c:pt idx="173">
                  <c:v>36776</c:v>
                </c:pt>
                <c:pt idx="174">
                  <c:v>36777</c:v>
                </c:pt>
                <c:pt idx="175">
                  <c:v>36780</c:v>
                </c:pt>
                <c:pt idx="176">
                  <c:v>36781</c:v>
                </c:pt>
                <c:pt idx="177">
                  <c:v>36782</c:v>
                </c:pt>
                <c:pt idx="178">
                  <c:v>36783</c:v>
                </c:pt>
                <c:pt idx="179">
                  <c:v>36784</c:v>
                </c:pt>
                <c:pt idx="180">
                  <c:v>36787</c:v>
                </c:pt>
                <c:pt idx="181">
                  <c:v>36788</c:v>
                </c:pt>
                <c:pt idx="182">
                  <c:v>36789</c:v>
                </c:pt>
                <c:pt idx="183">
                  <c:v>36790</c:v>
                </c:pt>
                <c:pt idx="184">
                  <c:v>36791</c:v>
                </c:pt>
                <c:pt idx="185">
                  <c:v>36794</c:v>
                </c:pt>
                <c:pt idx="186">
                  <c:v>36795</c:v>
                </c:pt>
                <c:pt idx="187">
                  <c:v>36796</c:v>
                </c:pt>
                <c:pt idx="188">
                  <c:v>36797</c:v>
                </c:pt>
                <c:pt idx="189">
                  <c:v>36798</c:v>
                </c:pt>
                <c:pt idx="190">
                  <c:v>36801</c:v>
                </c:pt>
                <c:pt idx="191">
                  <c:v>36802</c:v>
                </c:pt>
                <c:pt idx="192">
                  <c:v>36803</c:v>
                </c:pt>
                <c:pt idx="193">
                  <c:v>36804</c:v>
                </c:pt>
                <c:pt idx="194">
                  <c:v>36805</c:v>
                </c:pt>
                <c:pt idx="195">
                  <c:v>36808</c:v>
                </c:pt>
                <c:pt idx="196">
                  <c:v>36809</c:v>
                </c:pt>
                <c:pt idx="197">
                  <c:v>36810</c:v>
                </c:pt>
                <c:pt idx="198">
                  <c:v>36811</c:v>
                </c:pt>
                <c:pt idx="199">
                  <c:v>36812</c:v>
                </c:pt>
                <c:pt idx="200">
                  <c:v>36815</c:v>
                </c:pt>
                <c:pt idx="201">
                  <c:v>36816</c:v>
                </c:pt>
                <c:pt idx="202">
                  <c:v>36817</c:v>
                </c:pt>
                <c:pt idx="203">
                  <c:v>36818</c:v>
                </c:pt>
                <c:pt idx="204">
                  <c:v>36819</c:v>
                </c:pt>
                <c:pt idx="205">
                  <c:v>36822</c:v>
                </c:pt>
                <c:pt idx="206">
                  <c:v>36823</c:v>
                </c:pt>
                <c:pt idx="207">
                  <c:v>36824</c:v>
                </c:pt>
                <c:pt idx="208">
                  <c:v>36825</c:v>
                </c:pt>
                <c:pt idx="209">
                  <c:v>36826</c:v>
                </c:pt>
                <c:pt idx="210">
                  <c:v>36829</c:v>
                </c:pt>
                <c:pt idx="211">
                  <c:v>36830</c:v>
                </c:pt>
                <c:pt idx="212">
                  <c:v>36831</c:v>
                </c:pt>
                <c:pt idx="213">
                  <c:v>36833</c:v>
                </c:pt>
                <c:pt idx="214">
                  <c:v>36836</c:v>
                </c:pt>
                <c:pt idx="215">
                  <c:v>36837</c:v>
                </c:pt>
                <c:pt idx="216">
                  <c:v>36838</c:v>
                </c:pt>
                <c:pt idx="217">
                  <c:v>36839</c:v>
                </c:pt>
                <c:pt idx="218">
                  <c:v>36840</c:v>
                </c:pt>
                <c:pt idx="219">
                  <c:v>36843</c:v>
                </c:pt>
                <c:pt idx="220">
                  <c:v>36844</c:v>
                </c:pt>
                <c:pt idx="221">
                  <c:v>36845</c:v>
                </c:pt>
                <c:pt idx="222">
                  <c:v>36846</c:v>
                </c:pt>
                <c:pt idx="223">
                  <c:v>36847</c:v>
                </c:pt>
                <c:pt idx="224">
                  <c:v>36851</c:v>
                </c:pt>
                <c:pt idx="225">
                  <c:v>36852</c:v>
                </c:pt>
                <c:pt idx="226">
                  <c:v>36853</c:v>
                </c:pt>
                <c:pt idx="227">
                  <c:v>36854</c:v>
                </c:pt>
                <c:pt idx="228">
                  <c:v>36857</c:v>
                </c:pt>
                <c:pt idx="229">
                  <c:v>36858</c:v>
                </c:pt>
                <c:pt idx="230">
                  <c:v>36859</c:v>
                </c:pt>
                <c:pt idx="231">
                  <c:v>36860</c:v>
                </c:pt>
                <c:pt idx="232">
                  <c:v>36864</c:v>
                </c:pt>
                <c:pt idx="233">
                  <c:v>36865</c:v>
                </c:pt>
                <c:pt idx="234">
                  <c:v>36866</c:v>
                </c:pt>
                <c:pt idx="235">
                  <c:v>36867</c:v>
                </c:pt>
                <c:pt idx="236">
                  <c:v>36868</c:v>
                </c:pt>
                <c:pt idx="237">
                  <c:v>36871</c:v>
                </c:pt>
                <c:pt idx="238">
                  <c:v>36873</c:v>
                </c:pt>
                <c:pt idx="239">
                  <c:v>36874</c:v>
                </c:pt>
                <c:pt idx="240">
                  <c:v>36875</c:v>
                </c:pt>
                <c:pt idx="241">
                  <c:v>36878</c:v>
                </c:pt>
                <c:pt idx="242">
                  <c:v>36879</c:v>
                </c:pt>
                <c:pt idx="243">
                  <c:v>36880</c:v>
                </c:pt>
                <c:pt idx="244">
                  <c:v>36881</c:v>
                </c:pt>
                <c:pt idx="245">
                  <c:v>36882</c:v>
                </c:pt>
                <c:pt idx="246">
                  <c:v>36886</c:v>
                </c:pt>
                <c:pt idx="247">
                  <c:v>36887</c:v>
                </c:pt>
                <c:pt idx="248">
                  <c:v>36888</c:v>
                </c:pt>
                <c:pt idx="249">
                  <c:v>36889</c:v>
                </c:pt>
                <c:pt idx="250">
                  <c:v>36893</c:v>
                </c:pt>
                <c:pt idx="251">
                  <c:v>36894</c:v>
                </c:pt>
                <c:pt idx="252">
                  <c:v>36895</c:v>
                </c:pt>
                <c:pt idx="253">
                  <c:v>36896</c:v>
                </c:pt>
                <c:pt idx="254">
                  <c:v>36899</c:v>
                </c:pt>
                <c:pt idx="255">
                  <c:v>36900</c:v>
                </c:pt>
                <c:pt idx="256">
                  <c:v>36901</c:v>
                </c:pt>
                <c:pt idx="257">
                  <c:v>36902</c:v>
                </c:pt>
                <c:pt idx="258">
                  <c:v>36903</c:v>
                </c:pt>
                <c:pt idx="259">
                  <c:v>36906</c:v>
                </c:pt>
                <c:pt idx="260">
                  <c:v>36907</c:v>
                </c:pt>
                <c:pt idx="261">
                  <c:v>36908</c:v>
                </c:pt>
                <c:pt idx="262">
                  <c:v>36909</c:v>
                </c:pt>
                <c:pt idx="263">
                  <c:v>36910</c:v>
                </c:pt>
                <c:pt idx="264">
                  <c:v>36913</c:v>
                </c:pt>
                <c:pt idx="265">
                  <c:v>36914</c:v>
                </c:pt>
                <c:pt idx="266">
                  <c:v>36915</c:v>
                </c:pt>
                <c:pt idx="267">
                  <c:v>36916</c:v>
                </c:pt>
                <c:pt idx="268">
                  <c:v>36917</c:v>
                </c:pt>
                <c:pt idx="269">
                  <c:v>36920</c:v>
                </c:pt>
                <c:pt idx="270">
                  <c:v>36921</c:v>
                </c:pt>
                <c:pt idx="271">
                  <c:v>36922</c:v>
                </c:pt>
                <c:pt idx="272">
                  <c:v>36923</c:v>
                </c:pt>
                <c:pt idx="273">
                  <c:v>36924</c:v>
                </c:pt>
                <c:pt idx="274">
                  <c:v>36928</c:v>
                </c:pt>
                <c:pt idx="275">
                  <c:v>36929</c:v>
                </c:pt>
                <c:pt idx="276">
                  <c:v>36930</c:v>
                </c:pt>
                <c:pt idx="277">
                  <c:v>36931</c:v>
                </c:pt>
                <c:pt idx="278">
                  <c:v>36934</c:v>
                </c:pt>
                <c:pt idx="279">
                  <c:v>36935</c:v>
                </c:pt>
                <c:pt idx="280">
                  <c:v>36936</c:v>
                </c:pt>
                <c:pt idx="281">
                  <c:v>36937</c:v>
                </c:pt>
                <c:pt idx="282">
                  <c:v>36938</c:v>
                </c:pt>
                <c:pt idx="283">
                  <c:v>36941</c:v>
                </c:pt>
                <c:pt idx="284">
                  <c:v>36942</c:v>
                </c:pt>
                <c:pt idx="285">
                  <c:v>36943</c:v>
                </c:pt>
                <c:pt idx="286">
                  <c:v>36944</c:v>
                </c:pt>
                <c:pt idx="287">
                  <c:v>36945</c:v>
                </c:pt>
                <c:pt idx="288">
                  <c:v>36948</c:v>
                </c:pt>
                <c:pt idx="289">
                  <c:v>36949</c:v>
                </c:pt>
                <c:pt idx="290">
                  <c:v>36950</c:v>
                </c:pt>
                <c:pt idx="291">
                  <c:v>36951</c:v>
                </c:pt>
                <c:pt idx="292">
                  <c:v>36952</c:v>
                </c:pt>
                <c:pt idx="293">
                  <c:v>36955</c:v>
                </c:pt>
                <c:pt idx="294">
                  <c:v>36956</c:v>
                </c:pt>
                <c:pt idx="295">
                  <c:v>36957</c:v>
                </c:pt>
                <c:pt idx="296">
                  <c:v>36958</c:v>
                </c:pt>
                <c:pt idx="297">
                  <c:v>36959</c:v>
                </c:pt>
                <c:pt idx="298">
                  <c:v>36962</c:v>
                </c:pt>
                <c:pt idx="299">
                  <c:v>36963</c:v>
                </c:pt>
                <c:pt idx="300">
                  <c:v>36964</c:v>
                </c:pt>
                <c:pt idx="301">
                  <c:v>36965</c:v>
                </c:pt>
                <c:pt idx="302">
                  <c:v>36966</c:v>
                </c:pt>
                <c:pt idx="303">
                  <c:v>36969</c:v>
                </c:pt>
                <c:pt idx="304">
                  <c:v>36970</c:v>
                </c:pt>
                <c:pt idx="305">
                  <c:v>36972</c:v>
                </c:pt>
                <c:pt idx="306">
                  <c:v>36973</c:v>
                </c:pt>
                <c:pt idx="307">
                  <c:v>36976</c:v>
                </c:pt>
                <c:pt idx="308">
                  <c:v>36977</c:v>
                </c:pt>
                <c:pt idx="309">
                  <c:v>36978</c:v>
                </c:pt>
                <c:pt idx="310">
                  <c:v>36979</c:v>
                </c:pt>
                <c:pt idx="311">
                  <c:v>36980</c:v>
                </c:pt>
                <c:pt idx="312">
                  <c:v>36983</c:v>
                </c:pt>
                <c:pt idx="313">
                  <c:v>36984</c:v>
                </c:pt>
                <c:pt idx="314">
                  <c:v>36985</c:v>
                </c:pt>
                <c:pt idx="315">
                  <c:v>36986</c:v>
                </c:pt>
                <c:pt idx="316">
                  <c:v>36987</c:v>
                </c:pt>
                <c:pt idx="317">
                  <c:v>36990</c:v>
                </c:pt>
                <c:pt idx="318">
                  <c:v>36991</c:v>
                </c:pt>
                <c:pt idx="319">
                  <c:v>36992</c:v>
                </c:pt>
                <c:pt idx="320">
                  <c:v>36997</c:v>
                </c:pt>
                <c:pt idx="321">
                  <c:v>36998</c:v>
                </c:pt>
                <c:pt idx="322">
                  <c:v>36999</c:v>
                </c:pt>
                <c:pt idx="323">
                  <c:v>37000</c:v>
                </c:pt>
                <c:pt idx="324">
                  <c:v>37001</c:v>
                </c:pt>
                <c:pt idx="325">
                  <c:v>37004</c:v>
                </c:pt>
                <c:pt idx="326">
                  <c:v>37005</c:v>
                </c:pt>
                <c:pt idx="327">
                  <c:v>37006</c:v>
                </c:pt>
                <c:pt idx="328">
                  <c:v>37007</c:v>
                </c:pt>
                <c:pt idx="329">
                  <c:v>37008</c:v>
                </c:pt>
                <c:pt idx="330">
                  <c:v>37011</c:v>
                </c:pt>
                <c:pt idx="331">
                  <c:v>37013</c:v>
                </c:pt>
                <c:pt idx="332">
                  <c:v>37014</c:v>
                </c:pt>
                <c:pt idx="333">
                  <c:v>37015</c:v>
                </c:pt>
                <c:pt idx="334">
                  <c:v>37018</c:v>
                </c:pt>
                <c:pt idx="335">
                  <c:v>37019</c:v>
                </c:pt>
                <c:pt idx="336">
                  <c:v>37020</c:v>
                </c:pt>
                <c:pt idx="337">
                  <c:v>37021</c:v>
                </c:pt>
                <c:pt idx="338">
                  <c:v>37022</c:v>
                </c:pt>
                <c:pt idx="339">
                  <c:v>37025</c:v>
                </c:pt>
                <c:pt idx="340">
                  <c:v>37026</c:v>
                </c:pt>
                <c:pt idx="341">
                  <c:v>37027</c:v>
                </c:pt>
                <c:pt idx="342">
                  <c:v>37028</c:v>
                </c:pt>
                <c:pt idx="343">
                  <c:v>37029</c:v>
                </c:pt>
                <c:pt idx="344">
                  <c:v>37032</c:v>
                </c:pt>
                <c:pt idx="345">
                  <c:v>37033</c:v>
                </c:pt>
                <c:pt idx="346">
                  <c:v>37034</c:v>
                </c:pt>
                <c:pt idx="347">
                  <c:v>37035</c:v>
                </c:pt>
                <c:pt idx="348">
                  <c:v>37036</c:v>
                </c:pt>
                <c:pt idx="349">
                  <c:v>37039</c:v>
                </c:pt>
                <c:pt idx="350">
                  <c:v>37040</c:v>
                </c:pt>
                <c:pt idx="351">
                  <c:v>37041</c:v>
                </c:pt>
                <c:pt idx="352">
                  <c:v>37042</c:v>
                </c:pt>
                <c:pt idx="353">
                  <c:v>37043</c:v>
                </c:pt>
                <c:pt idx="354">
                  <c:v>37046</c:v>
                </c:pt>
                <c:pt idx="355">
                  <c:v>37047</c:v>
                </c:pt>
                <c:pt idx="356">
                  <c:v>37048</c:v>
                </c:pt>
                <c:pt idx="357">
                  <c:v>37049</c:v>
                </c:pt>
                <c:pt idx="358">
                  <c:v>37050</c:v>
                </c:pt>
                <c:pt idx="359">
                  <c:v>37053</c:v>
                </c:pt>
                <c:pt idx="360">
                  <c:v>37054</c:v>
                </c:pt>
                <c:pt idx="361">
                  <c:v>37055</c:v>
                </c:pt>
                <c:pt idx="362">
                  <c:v>37056</c:v>
                </c:pt>
                <c:pt idx="363">
                  <c:v>37057</c:v>
                </c:pt>
                <c:pt idx="364">
                  <c:v>37060</c:v>
                </c:pt>
                <c:pt idx="365">
                  <c:v>37061</c:v>
                </c:pt>
                <c:pt idx="366">
                  <c:v>37062</c:v>
                </c:pt>
                <c:pt idx="367">
                  <c:v>37063</c:v>
                </c:pt>
                <c:pt idx="368">
                  <c:v>37064</c:v>
                </c:pt>
                <c:pt idx="369">
                  <c:v>37067</c:v>
                </c:pt>
                <c:pt idx="370">
                  <c:v>37068</c:v>
                </c:pt>
                <c:pt idx="371">
                  <c:v>37069</c:v>
                </c:pt>
                <c:pt idx="372">
                  <c:v>37070</c:v>
                </c:pt>
                <c:pt idx="373">
                  <c:v>37071</c:v>
                </c:pt>
                <c:pt idx="374">
                  <c:v>37074</c:v>
                </c:pt>
                <c:pt idx="375">
                  <c:v>37075</c:v>
                </c:pt>
                <c:pt idx="376">
                  <c:v>37076</c:v>
                </c:pt>
                <c:pt idx="377">
                  <c:v>37077</c:v>
                </c:pt>
                <c:pt idx="378">
                  <c:v>37078</c:v>
                </c:pt>
                <c:pt idx="379">
                  <c:v>37081</c:v>
                </c:pt>
                <c:pt idx="380">
                  <c:v>37082</c:v>
                </c:pt>
                <c:pt idx="381">
                  <c:v>37083</c:v>
                </c:pt>
                <c:pt idx="382">
                  <c:v>37084</c:v>
                </c:pt>
                <c:pt idx="383">
                  <c:v>37085</c:v>
                </c:pt>
                <c:pt idx="384">
                  <c:v>37088</c:v>
                </c:pt>
                <c:pt idx="385">
                  <c:v>37089</c:v>
                </c:pt>
                <c:pt idx="386">
                  <c:v>37090</c:v>
                </c:pt>
                <c:pt idx="387">
                  <c:v>37091</c:v>
                </c:pt>
                <c:pt idx="388">
                  <c:v>37092</c:v>
                </c:pt>
                <c:pt idx="389">
                  <c:v>37095</c:v>
                </c:pt>
                <c:pt idx="390">
                  <c:v>37096</c:v>
                </c:pt>
                <c:pt idx="391">
                  <c:v>37097</c:v>
                </c:pt>
                <c:pt idx="392">
                  <c:v>37098</c:v>
                </c:pt>
                <c:pt idx="393">
                  <c:v>37099</c:v>
                </c:pt>
                <c:pt idx="394">
                  <c:v>37102</c:v>
                </c:pt>
                <c:pt idx="395">
                  <c:v>37103</c:v>
                </c:pt>
                <c:pt idx="396">
                  <c:v>37104</c:v>
                </c:pt>
                <c:pt idx="397">
                  <c:v>37105</c:v>
                </c:pt>
                <c:pt idx="398">
                  <c:v>37106</c:v>
                </c:pt>
                <c:pt idx="399">
                  <c:v>37109</c:v>
                </c:pt>
                <c:pt idx="400">
                  <c:v>37110</c:v>
                </c:pt>
                <c:pt idx="401">
                  <c:v>37111</c:v>
                </c:pt>
                <c:pt idx="402">
                  <c:v>37112</c:v>
                </c:pt>
                <c:pt idx="403">
                  <c:v>37113</c:v>
                </c:pt>
                <c:pt idx="404">
                  <c:v>37116</c:v>
                </c:pt>
                <c:pt idx="405">
                  <c:v>37117</c:v>
                </c:pt>
                <c:pt idx="406">
                  <c:v>37118</c:v>
                </c:pt>
                <c:pt idx="407">
                  <c:v>37119</c:v>
                </c:pt>
                <c:pt idx="408">
                  <c:v>37120</c:v>
                </c:pt>
                <c:pt idx="409">
                  <c:v>37123</c:v>
                </c:pt>
                <c:pt idx="410">
                  <c:v>37124</c:v>
                </c:pt>
                <c:pt idx="411">
                  <c:v>37125</c:v>
                </c:pt>
                <c:pt idx="412">
                  <c:v>37126</c:v>
                </c:pt>
                <c:pt idx="413">
                  <c:v>37127</c:v>
                </c:pt>
                <c:pt idx="414">
                  <c:v>37130</c:v>
                </c:pt>
                <c:pt idx="415">
                  <c:v>37131</c:v>
                </c:pt>
                <c:pt idx="416">
                  <c:v>37132</c:v>
                </c:pt>
                <c:pt idx="417">
                  <c:v>37133</c:v>
                </c:pt>
                <c:pt idx="418">
                  <c:v>37134</c:v>
                </c:pt>
                <c:pt idx="419">
                  <c:v>37137</c:v>
                </c:pt>
                <c:pt idx="420">
                  <c:v>37138</c:v>
                </c:pt>
                <c:pt idx="421">
                  <c:v>37139</c:v>
                </c:pt>
                <c:pt idx="422">
                  <c:v>37140</c:v>
                </c:pt>
                <c:pt idx="423">
                  <c:v>37141</c:v>
                </c:pt>
                <c:pt idx="424">
                  <c:v>37144</c:v>
                </c:pt>
                <c:pt idx="425">
                  <c:v>37145</c:v>
                </c:pt>
                <c:pt idx="426">
                  <c:v>37146</c:v>
                </c:pt>
                <c:pt idx="427">
                  <c:v>37147</c:v>
                </c:pt>
                <c:pt idx="428">
                  <c:v>37148</c:v>
                </c:pt>
                <c:pt idx="429">
                  <c:v>37151</c:v>
                </c:pt>
                <c:pt idx="430">
                  <c:v>37152</c:v>
                </c:pt>
                <c:pt idx="431">
                  <c:v>37153</c:v>
                </c:pt>
                <c:pt idx="432">
                  <c:v>37154</c:v>
                </c:pt>
                <c:pt idx="433">
                  <c:v>37155</c:v>
                </c:pt>
                <c:pt idx="434">
                  <c:v>37158</c:v>
                </c:pt>
                <c:pt idx="435">
                  <c:v>37159</c:v>
                </c:pt>
                <c:pt idx="436">
                  <c:v>37160</c:v>
                </c:pt>
                <c:pt idx="437">
                  <c:v>37161</c:v>
                </c:pt>
                <c:pt idx="438">
                  <c:v>37162</c:v>
                </c:pt>
                <c:pt idx="439">
                  <c:v>37165</c:v>
                </c:pt>
                <c:pt idx="440">
                  <c:v>37166</c:v>
                </c:pt>
                <c:pt idx="441">
                  <c:v>37167</c:v>
                </c:pt>
                <c:pt idx="442">
                  <c:v>37168</c:v>
                </c:pt>
                <c:pt idx="443">
                  <c:v>37169</c:v>
                </c:pt>
                <c:pt idx="444">
                  <c:v>37172</c:v>
                </c:pt>
                <c:pt idx="445">
                  <c:v>37173</c:v>
                </c:pt>
                <c:pt idx="446">
                  <c:v>37174</c:v>
                </c:pt>
                <c:pt idx="447">
                  <c:v>37175</c:v>
                </c:pt>
                <c:pt idx="448">
                  <c:v>37176</c:v>
                </c:pt>
                <c:pt idx="449">
                  <c:v>37179</c:v>
                </c:pt>
                <c:pt idx="450">
                  <c:v>37180</c:v>
                </c:pt>
                <c:pt idx="451">
                  <c:v>37181</c:v>
                </c:pt>
                <c:pt idx="452">
                  <c:v>37182</c:v>
                </c:pt>
                <c:pt idx="453">
                  <c:v>37183</c:v>
                </c:pt>
                <c:pt idx="454">
                  <c:v>37186</c:v>
                </c:pt>
                <c:pt idx="455">
                  <c:v>37187</c:v>
                </c:pt>
                <c:pt idx="456">
                  <c:v>37188</c:v>
                </c:pt>
                <c:pt idx="457">
                  <c:v>37189</c:v>
                </c:pt>
                <c:pt idx="458">
                  <c:v>37190</c:v>
                </c:pt>
                <c:pt idx="459">
                  <c:v>37193</c:v>
                </c:pt>
                <c:pt idx="460">
                  <c:v>37194</c:v>
                </c:pt>
                <c:pt idx="461">
                  <c:v>37195</c:v>
                </c:pt>
                <c:pt idx="462">
                  <c:v>37196</c:v>
                </c:pt>
                <c:pt idx="463">
                  <c:v>37197</c:v>
                </c:pt>
                <c:pt idx="464">
                  <c:v>37200</c:v>
                </c:pt>
                <c:pt idx="465">
                  <c:v>37201</c:v>
                </c:pt>
                <c:pt idx="466">
                  <c:v>37202</c:v>
                </c:pt>
                <c:pt idx="467">
                  <c:v>37203</c:v>
                </c:pt>
                <c:pt idx="468">
                  <c:v>37204</c:v>
                </c:pt>
                <c:pt idx="469">
                  <c:v>37207</c:v>
                </c:pt>
                <c:pt idx="470">
                  <c:v>37208</c:v>
                </c:pt>
                <c:pt idx="471">
                  <c:v>37209</c:v>
                </c:pt>
                <c:pt idx="472">
                  <c:v>37210</c:v>
                </c:pt>
                <c:pt idx="473">
                  <c:v>37211</c:v>
                </c:pt>
                <c:pt idx="474">
                  <c:v>37214</c:v>
                </c:pt>
                <c:pt idx="475">
                  <c:v>37216</c:v>
                </c:pt>
                <c:pt idx="476">
                  <c:v>37217</c:v>
                </c:pt>
                <c:pt idx="477">
                  <c:v>37218</c:v>
                </c:pt>
                <c:pt idx="478">
                  <c:v>37221</c:v>
                </c:pt>
                <c:pt idx="479">
                  <c:v>37222</c:v>
                </c:pt>
                <c:pt idx="480">
                  <c:v>37223</c:v>
                </c:pt>
                <c:pt idx="481">
                  <c:v>37224</c:v>
                </c:pt>
                <c:pt idx="482">
                  <c:v>37225</c:v>
                </c:pt>
                <c:pt idx="483">
                  <c:v>37228</c:v>
                </c:pt>
                <c:pt idx="484">
                  <c:v>37229</c:v>
                </c:pt>
                <c:pt idx="485">
                  <c:v>37230</c:v>
                </c:pt>
                <c:pt idx="486">
                  <c:v>37231</c:v>
                </c:pt>
                <c:pt idx="487">
                  <c:v>37232</c:v>
                </c:pt>
                <c:pt idx="488">
                  <c:v>37235</c:v>
                </c:pt>
                <c:pt idx="489">
                  <c:v>37236</c:v>
                </c:pt>
                <c:pt idx="490">
                  <c:v>37238</c:v>
                </c:pt>
                <c:pt idx="491">
                  <c:v>37239</c:v>
                </c:pt>
                <c:pt idx="492">
                  <c:v>37242</c:v>
                </c:pt>
                <c:pt idx="493">
                  <c:v>37243</c:v>
                </c:pt>
                <c:pt idx="494">
                  <c:v>37244</c:v>
                </c:pt>
                <c:pt idx="495">
                  <c:v>37245</c:v>
                </c:pt>
                <c:pt idx="496">
                  <c:v>37246</c:v>
                </c:pt>
                <c:pt idx="497">
                  <c:v>37249</c:v>
                </c:pt>
                <c:pt idx="498">
                  <c:v>37251</c:v>
                </c:pt>
                <c:pt idx="499">
                  <c:v>37252</c:v>
                </c:pt>
                <c:pt idx="500">
                  <c:v>37253</c:v>
                </c:pt>
                <c:pt idx="501">
                  <c:v>37256</c:v>
                </c:pt>
                <c:pt idx="502">
                  <c:v>37258</c:v>
                </c:pt>
                <c:pt idx="503">
                  <c:v>37259</c:v>
                </c:pt>
                <c:pt idx="504">
                  <c:v>37260</c:v>
                </c:pt>
                <c:pt idx="505">
                  <c:v>37263</c:v>
                </c:pt>
                <c:pt idx="506">
                  <c:v>37264</c:v>
                </c:pt>
                <c:pt idx="507">
                  <c:v>37265</c:v>
                </c:pt>
                <c:pt idx="508">
                  <c:v>37266</c:v>
                </c:pt>
                <c:pt idx="509">
                  <c:v>37267</c:v>
                </c:pt>
                <c:pt idx="510">
                  <c:v>37270</c:v>
                </c:pt>
                <c:pt idx="511">
                  <c:v>37271</c:v>
                </c:pt>
                <c:pt idx="512">
                  <c:v>37272</c:v>
                </c:pt>
                <c:pt idx="513">
                  <c:v>37273</c:v>
                </c:pt>
                <c:pt idx="514">
                  <c:v>37274</c:v>
                </c:pt>
                <c:pt idx="515">
                  <c:v>37277</c:v>
                </c:pt>
                <c:pt idx="516">
                  <c:v>37278</c:v>
                </c:pt>
                <c:pt idx="517">
                  <c:v>37279</c:v>
                </c:pt>
                <c:pt idx="518">
                  <c:v>37280</c:v>
                </c:pt>
                <c:pt idx="519">
                  <c:v>37281</c:v>
                </c:pt>
                <c:pt idx="520">
                  <c:v>37284</c:v>
                </c:pt>
                <c:pt idx="521">
                  <c:v>37285</c:v>
                </c:pt>
                <c:pt idx="522">
                  <c:v>37286</c:v>
                </c:pt>
                <c:pt idx="523">
                  <c:v>37287</c:v>
                </c:pt>
                <c:pt idx="524">
                  <c:v>37288</c:v>
                </c:pt>
                <c:pt idx="525">
                  <c:v>37291</c:v>
                </c:pt>
                <c:pt idx="526">
                  <c:v>37293</c:v>
                </c:pt>
                <c:pt idx="527">
                  <c:v>37294</c:v>
                </c:pt>
                <c:pt idx="528">
                  <c:v>37295</c:v>
                </c:pt>
                <c:pt idx="529">
                  <c:v>37298</c:v>
                </c:pt>
                <c:pt idx="530">
                  <c:v>37299</c:v>
                </c:pt>
                <c:pt idx="531">
                  <c:v>37300</c:v>
                </c:pt>
                <c:pt idx="532">
                  <c:v>37301</c:v>
                </c:pt>
                <c:pt idx="533">
                  <c:v>37302</c:v>
                </c:pt>
                <c:pt idx="534">
                  <c:v>37305</c:v>
                </c:pt>
                <c:pt idx="535">
                  <c:v>37306</c:v>
                </c:pt>
                <c:pt idx="536">
                  <c:v>37307</c:v>
                </c:pt>
                <c:pt idx="537">
                  <c:v>37308</c:v>
                </c:pt>
                <c:pt idx="538">
                  <c:v>37309</c:v>
                </c:pt>
                <c:pt idx="539">
                  <c:v>37312</c:v>
                </c:pt>
                <c:pt idx="540">
                  <c:v>37313</c:v>
                </c:pt>
                <c:pt idx="541">
                  <c:v>37314</c:v>
                </c:pt>
                <c:pt idx="542">
                  <c:v>37315</c:v>
                </c:pt>
                <c:pt idx="543">
                  <c:v>37316</c:v>
                </c:pt>
                <c:pt idx="544">
                  <c:v>37319</c:v>
                </c:pt>
                <c:pt idx="545">
                  <c:v>37320</c:v>
                </c:pt>
                <c:pt idx="546">
                  <c:v>37321</c:v>
                </c:pt>
                <c:pt idx="547">
                  <c:v>37322</c:v>
                </c:pt>
                <c:pt idx="548">
                  <c:v>37323</c:v>
                </c:pt>
                <c:pt idx="549">
                  <c:v>37326</c:v>
                </c:pt>
                <c:pt idx="550">
                  <c:v>37327</c:v>
                </c:pt>
                <c:pt idx="551">
                  <c:v>37328</c:v>
                </c:pt>
                <c:pt idx="552">
                  <c:v>37329</c:v>
                </c:pt>
                <c:pt idx="553">
                  <c:v>37330</c:v>
                </c:pt>
                <c:pt idx="554">
                  <c:v>37333</c:v>
                </c:pt>
                <c:pt idx="555">
                  <c:v>37334</c:v>
                </c:pt>
                <c:pt idx="556">
                  <c:v>37335</c:v>
                </c:pt>
                <c:pt idx="557">
                  <c:v>37337</c:v>
                </c:pt>
                <c:pt idx="558">
                  <c:v>37340</c:v>
                </c:pt>
                <c:pt idx="559">
                  <c:v>37341</c:v>
                </c:pt>
                <c:pt idx="560">
                  <c:v>37342</c:v>
                </c:pt>
                <c:pt idx="561">
                  <c:v>37347</c:v>
                </c:pt>
                <c:pt idx="562">
                  <c:v>37348</c:v>
                </c:pt>
                <c:pt idx="563">
                  <c:v>37349</c:v>
                </c:pt>
                <c:pt idx="564">
                  <c:v>37350</c:v>
                </c:pt>
                <c:pt idx="565">
                  <c:v>37351</c:v>
                </c:pt>
                <c:pt idx="566">
                  <c:v>37354</c:v>
                </c:pt>
                <c:pt idx="567">
                  <c:v>37355</c:v>
                </c:pt>
                <c:pt idx="568">
                  <c:v>37356</c:v>
                </c:pt>
                <c:pt idx="569">
                  <c:v>37357</c:v>
                </c:pt>
                <c:pt idx="570">
                  <c:v>37358</c:v>
                </c:pt>
                <c:pt idx="571">
                  <c:v>37361</c:v>
                </c:pt>
                <c:pt idx="572">
                  <c:v>37362</c:v>
                </c:pt>
                <c:pt idx="573">
                  <c:v>37363</c:v>
                </c:pt>
                <c:pt idx="574">
                  <c:v>37364</c:v>
                </c:pt>
                <c:pt idx="575">
                  <c:v>37365</c:v>
                </c:pt>
                <c:pt idx="576">
                  <c:v>37368</c:v>
                </c:pt>
                <c:pt idx="577">
                  <c:v>37369</c:v>
                </c:pt>
                <c:pt idx="578">
                  <c:v>37370</c:v>
                </c:pt>
                <c:pt idx="579">
                  <c:v>37371</c:v>
                </c:pt>
                <c:pt idx="580">
                  <c:v>37372</c:v>
                </c:pt>
                <c:pt idx="581">
                  <c:v>37375</c:v>
                </c:pt>
                <c:pt idx="582">
                  <c:v>37376</c:v>
                </c:pt>
                <c:pt idx="583">
                  <c:v>37378</c:v>
                </c:pt>
                <c:pt idx="584">
                  <c:v>37379</c:v>
                </c:pt>
                <c:pt idx="585">
                  <c:v>37382</c:v>
                </c:pt>
                <c:pt idx="586">
                  <c:v>37383</c:v>
                </c:pt>
                <c:pt idx="587">
                  <c:v>37384</c:v>
                </c:pt>
                <c:pt idx="588">
                  <c:v>37385</c:v>
                </c:pt>
                <c:pt idx="589">
                  <c:v>37386</c:v>
                </c:pt>
                <c:pt idx="590">
                  <c:v>37389</c:v>
                </c:pt>
                <c:pt idx="591">
                  <c:v>37390</c:v>
                </c:pt>
                <c:pt idx="592">
                  <c:v>37391</c:v>
                </c:pt>
                <c:pt idx="593">
                  <c:v>37392</c:v>
                </c:pt>
                <c:pt idx="594">
                  <c:v>37393</c:v>
                </c:pt>
                <c:pt idx="595">
                  <c:v>37396</c:v>
                </c:pt>
                <c:pt idx="596">
                  <c:v>37397</c:v>
                </c:pt>
                <c:pt idx="597">
                  <c:v>37398</c:v>
                </c:pt>
                <c:pt idx="598">
                  <c:v>37399</c:v>
                </c:pt>
                <c:pt idx="599">
                  <c:v>37400</c:v>
                </c:pt>
                <c:pt idx="600">
                  <c:v>37403</c:v>
                </c:pt>
                <c:pt idx="601">
                  <c:v>37404</c:v>
                </c:pt>
                <c:pt idx="602">
                  <c:v>37405</c:v>
                </c:pt>
                <c:pt idx="603">
                  <c:v>37406</c:v>
                </c:pt>
                <c:pt idx="604">
                  <c:v>37407</c:v>
                </c:pt>
                <c:pt idx="605">
                  <c:v>37410</c:v>
                </c:pt>
                <c:pt idx="606">
                  <c:v>37411</c:v>
                </c:pt>
                <c:pt idx="607">
                  <c:v>37412</c:v>
                </c:pt>
                <c:pt idx="608">
                  <c:v>37413</c:v>
                </c:pt>
                <c:pt idx="609">
                  <c:v>37414</c:v>
                </c:pt>
                <c:pt idx="610">
                  <c:v>37417</c:v>
                </c:pt>
                <c:pt idx="611">
                  <c:v>37418</c:v>
                </c:pt>
                <c:pt idx="612">
                  <c:v>37419</c:v>
                </c:pt>
                <c:pt idx="613">
                  <c:v>37420</c:v>
                </c:pt>
                <c:pt idx="614">
                  <c:v>37421</c:v>
                </c:pt>
                <c:pt idx="615">
                  <c:v>37424</c:v>
                </c:pt>
                <c:pt idx="616">
                  <c:v>37425</c:v>
                </c:pt>
                <c:pt idx="617">
                  <c:v>37426</c:v>
                </c:pt>
                <c:pt idx="618">
                  <c:v>37427</c:v>
                </c:pt>
                <c:pt idx="619">
                  <c:v>37428</c:v>
                </c:pt>
                <c:pt idx="620">
                  <c:v>37431</c:v>
                </c:pt>
                <c:pt idx="621">
                  <c:v>37432</c:v>
                </c:pt>
                <c:pt idx="622">
                  <c:v>37433</c:v>
                </c:pt>
                <c:pt idx="623">
                  <c:v>37434</c:v>
                </c:pt>
                <c:pt idx="624">
                  <c:v>37435</c:v>
                </c:pt>
                <c:pt idx="625">
                  <c:v>37438</c:v>
                </c:pt>
                <c:pt idx="626">
                  <c:v>37439</c:v>
                </c:pt>
                <c:pt idx="627">
                  <c:v>37440</c:v>
                </c:pt>
                <c:pt idx="628">
                  <c:v>37441</c:v>
                </c:pt>
                <c:pt idx="629">
                  <c:v>37442</c:v>
                </c:pt>
                <c:pt idx="630">
                  <c:v>37445</c:v>
                </c:pt>
                <c:pt idx="631">
                  <c:v>37446</c:v>
                </c:pt>
                <c:pt idx="632">
                  <c:v>37447</c:v>
                </c:pt>
                <c:pt idx="633">
                  <c:v>37448</c:v>
                </c:pt>
                <c:pt idx="634">
                  <c:v>37449</c:v>
                </c:pt>
                <c:pt idx="635">
                  <c:v>37452</c:v>
                </c:pt>
                <c:pt idx="636">
                  <c:v>37453</c:v>
                </c:pt>
                <c:pt idx="637">
                  <c:v>37454</c:v>
                </c:pt>
                <c:pt idx="638">
                  <c:v>37455</c:v>
                </c:pt>
                <c:pt idx="639">
                  <c:v>37456</c:v>
                </c:pt>
                <c:pt idx="640">
                  <c:v>37459</c:v>
                </c:pt>
                <c:pt idx="641">
                  <c:v>37460</c:v>
                </c:pt>
                <c:pt idx="642">
                  <c:v>37461</c:v>
                </c:pt>
                <c:pt idx="643">
                  <c:v>37462</c:v>
                </c:pt>
                <c:pt idx="644">
                  <c:v>37463</c:v>
                </c:pt>
                <c:pt idx="645">
                  <c:v>37466</c:v>
                </c:pt>
                <c:pt idx="646">
                  <c:v>37467</c:v>
                </c:pt>
                <c:pt idx="647">
                  <c:v>37468</c:v>
                </c:pt>
                <c:pt idx="648">
                  <c:v>37469</c:v>
                </c:pt>
                <c:pt idx="649">
                  <c:v>37470</c:v>
                </c:pt>
                <c:pt idx="650">
                  <c:v>37473</c:v>
                </c:pt>
                <c:pt idx="651">
                  <c:v>37474</c:v>
                </c:pt>
                <c:pt idx="652">
                  <c:v>37475</c:v>
                </c:pt>
                <c:pt idx="653">
                  <c:v>37476</c:v>
                </c:pt>
                <c:pt idx="654">
                  <c:v>37477</c:v>
                </c:pt>
                <c:pt idx="655">
                  <c:v>37480</c:v>
                </c:pt>
                <c:pt idx="656">
                  <c:v>37481</c:v>
                </c:pt>
                <c:pt idx="657">
                  <c:v>37482</c:v>
                </c:pt>
                <c:pt idx="658">
                  <c:v>37483</c:v>
                </c:pt>
                <c:pt idx="659">
                  <c:v>37484</c:v>
                </c:pt>
                <c:pt idx="660">
                  <c:v>37487</c:v>
                </c:pt>
                <c:pt idx="661">
                  <c:v>37488</c:v>
                </c:pt>
                <c:pt idx="662">
                  <c:v>37489</c:v>
                </c:pt>
                <c:pt idx="663">
                  <c:v>37490</c:v>
                </c:pt>
                <c:pt idx="664">
                  <c:v>37491</c:v>
                </c:pt>
                <c:pt idx="665">
                  <c:v>37494</c:v>
                </c:pt>
                <c:pt idx="666">
                  <c:v>37495</c:v>
                </c:pt>
                <c:pt idx="667">
                  <c:v>37496</c:v>
                </c:pt>
                <c:pt idx="668">
                  <c:v>37497</c:v>
                </c:pt>
                <c:pt idx="669">
                  <c:v>37498</c:v>
                </c:pt>
                <c:pt idx="670">
                  <c:v>37501</c:v>
                </c:pt>
                <c:pt idx="671">
                  <c:v>37502</c:v>
                </c:pt>
                <c:pt idx="672">
                  <c:v>37503</c:v>
                </c:pt>
                <c:pt idx="673">
                  <c:v>37504</c:v>
                </c:pt>
                <c:pt idx="674">
                  <c:v>37505</c:v>
                </c:pt>
                <c:pt idx="675">
                  <c:v>37508</c:v>
                </c:pt>
                <c:pt idx="676">
                  <c:v>37509</c:v>
                </c:pt>
                <c:pt idx="677">
                  <c:v>37510</c:v>
                </c:pt>
                <c:pt idx="678">
                  <c:v>37511</c:v>
                </c:pt>
                <c:pt idx="679">
                  <c:v>37512</c:v>
                </c:pt>
                <c:pt idx="680">
                  <c:v>37516</c:v>
                </c:pt>
                <c:pt idx="681">
                  <c:v>37517</c:v>
                </c:pt>
                <c:pt idx="682">
                  <c:v>37518</c:v>
                </c:pt>
                <c:pt idx="683">
                  <c:v>37519</c:v>
                </c:pt>
                <c:pt idx="684">
                  <c:v>37522</c:v>
                </c:pt>
                <c:pt idx="685">
                  <c:v>37523</c:v>
                </c:pt>
                <c:pt idx="686">
                  <c:v>37524</c:v>
                </c:pt>
                <c:pt idx="687">
                  <c:v>37525</c:v>
                </c:pt>
                <c:pt idx="688">
                  <c:v>37526</c:v>
                </c:pt>
                <c:pt idx="689">
                  <c:v>37529</c:v>
                </c:pt>
                <c:pt idx="690">
                  <c:v>37530</c:v>
                </c:pt>
                <c:pt idx="691">
                  <c:v>37531</c:v>
                </c:pt>
                <c:pt idx="692">
                  <c:v>37532</c:v>
                </c:pt>
                <c:pt idx="693">
                  <c:v>37533</c:v>
                </c:pt>
                <c:pt idx="694">
                  <c:v>37536</c:v>
                </c:pt>
                <c:pt idx="695">
                  <c:v>37537</c:v>
                </c:pt>
                <c:pt idx="696">
                  <c:v>37538</c:v>
                </c:pt>
                <c:pt idx="697">
                  <c:v>37539</c:v>
                </c:pt>
                <c:pt idx="698">
                  <c:v>37540</c:v>
                </c:pt>
                <c:pt idx="699">
                  <c:v>37543</c:v>
                </c:pt>
                <c:pt idx="700">
                  <c:v>37544</c:v>
                </c:pt>
                <c:pt idx="701">
                  <c:v>37545</c:v>
                </c:pt>
                <c:pt idx="702">
                  <c:v>37546</c:v>
                </c:pt>
                <c:pt idx="703">
                  <c:v>37547</c:v>
                </c:pt>
                <c:pt idx="704">
                  <c:v>37550</c:v>
                </c:pt>
                <c:pt idx="705">
                  <c:v>37551</c:v>
                </c:pt>
                <c:pt idx="706">
                  <c:v>37552</c:v>
                </c:pt>
                <c:pt idx="707">
                  <c:v>37553</c:v>
                </c:pt>
                <c:pt idx="708">
                  <c:v>37554</c:v>
                </c:pt>
                <c:pt idx="709">
                  <c:v>37557</c:v>
                </c:pt>
                <c:pt idx="710">
                  <c:v>37558</c:v>
                </c:pt>
                <c:pt idx="711">
                  <c:v>37559</c:v>
                </c:pt>
                <c:pt idx="712">
                  <c:v>37560</c:v>
                </c:pt>
                <c:pt idx="713">
                  <c:v>37561</c:v>
                </c:pt>
                <c:pt idx="714">
                  <c:v>37564</c:v>
                </c:pt>
                <c:pt idx="715">
                  <c:v>37565</c:v>
                </c:pt>
                <c:pt idx="716">
                  <c:v>37566</c:v>
                </c:pt>
                <c:pt idx="717">
                  <c:v>37567</c:v>
                </c:pt>
                <c:pt idx="718">
                  <c:v>37568</c:v>
                </c:pt>
                <c:pt idx="719">
                  <c:v>37571</c:v>
                </c:pt>
                <c:pt idx="720">
                  <c:v>37572</c:v>
                </c:pt>
                <c:pt idx="721">
                  <c:v>37573</c:v>
                </c:pt>
                <c:pt idx="722">
                  <c:v>37574</c:v>
                </c:pt>
                <c:pt idx="723">
                  <c:v>37575</c:v>
                </c:pt>
                <c:pt idx="724">
                  <c:v>37578</c:v>
                </c:pt>
                <c:pt idx="725">
                  <c:v>37579</c:v>
                </c:pt>
                <c:pt idx="726">
                  <c:v>37581</c:v>
                </c:pt>
                <c:pt idx="727">
                  <c:v>37582</c:v>
                </c:pt>
                <c:pt idx="728">
                  <c:v>37585</c:v>
                </c:pt>
                <c:pt idx="729">
                  <c:v>37586</c:v>
                </c:pt>
                <c:pt idx="730">
                  <c:v>37587</c:v>
                </c:pt>
                <c:pt idx="731">
                  <c:v>37588</c:v>
                </c:pt>
                <c:pt idx="732">
                  <c:v>37589</c:v>
                </c:pt>
                <c:pt idx="733">
                  <c:v>37592</c:v>
                </c:pt>
                <c:pt idx="734">
                  <c:v>37593</c:v>
                </c:pt>
                <c:pt idx="735">
                  <c:v>37594</c:v>
                </c:pt>
                <c:pt idx="736">
                  <c:v>37595</c:v>
                </c:pt>
                <c:pt idx="737">
                  <c:v>37596</c:v>
                </c:pt>
                <c:pt idx="738">
                  <c:v>37599</c:v>
                </c:pt>
                <c:pt idx="739">
                  <c:v>37600</c:v>
                </c:pt>
                <c:pt idx="740">
                  <c:v>37601</c:v>
                </c:pt>
                <c:pt idx="741">
                  <c:v>37603</c:v>
                </c:pt>
                <c:pt idx="742">
                  <c:v>37606</c:v>
                </c:pt>
                <c:pt idx="743">
                  <c:v>37607</c:v>
                </c:pt>
                <c:pt idx="744">
                  <c:v>37608</c:v>
                </c:pt>
                <c:pt idx="745">
                  <c:v>37609</c:v>
                </c:pt>
                <c:pt idx="746">
                  <c:v>37610</c:v>
                </c:pt>
                <c:pt idx="747">
                  <c:v>37613</c:v>
                </c:pt>
                <c:pt idx="748">
                  <c:v>37614</c:v>
                </c:pt>
                <c:pt idx="749">
                  <c:v>37616</c:v>
                </c:pt>
                <c:pt idx="750">
                  <c:v>37617</c:v>
                </c:pt>
                <c:pt idx="751">
                  <c:v>37620</c:v>
                </c:pt>
                <c:pt idx="752">
                  <c:v>37621</c:v>
                </c:pt>
                <c:pt idx="753">
                  <c:v>37623</c:v>
                </c:pt>
                <c:pt idx="754">
                  <c:v>37624</c:v>
                </c:pt>
                <c:pt idx="755">
                  <c:v>37627</c:v>
                </c:pt>
                <c:pt idx="756">
                  <c:v>37628</c:v>
                </c:pt>
                <c:pt idx="757">
                  <c:v>37629</c:v>
                </c:pt>
                <c:pt idx="758">
                  <c:v>37630</c:v>
                </c:pt>
                <c:pt idx="759">
                  <c:v>37631</c:v>
                </c:pt>
                <c:pt idx="760">
                  <c:v>37634</c:v>
                </c:pt>
                <c:pt idx="761">
                  <c:v>37635</c:v>
                </c:pt>
                <c:pt idx="762">
                  <c:v>37636</c:v>
                </c:pt>
                <c:pt idx="763">
                  <c:v>37637</c:v>
                </c:pt>
                <c:pt idx="764">
                  <c:v>37638</c:v>
                </c:pt>
                <c:pt idx="765">
                  <c:v>37641</c:v>
                </c:pt>
                <c:pt idx="766">
                  <c:v>37642</c:v>
                </c:pt>
                <c:pt idx="767">
                  <c:v>37643</c:v>
                </c:pt>
                <c:pt idx="768">
                  <c:v>37644</c:v>
                </c:pt>
                <c:pt idx="769">
                  <c:v>37645</c:v>
                </c:pt>
                <c:pt idx="770">
                  <c:v>37648</c:v>
                </c:pt>
                <c:pt idx="771">
                  <c:v>37649</c:v>
                </c:pt>
                <c:pt idx="772">
                  <c:v>37650</c:v>
                </c:pt>
                <c:pt idx="773">
                  <c:v>37651</c:v>
                </c:pt>
                <c:pt idx="774">
                  <c:v>37652</c:v>
                </c:pt>
                <c:pt idx="775">
                  <c:v>37655</c:v>
                </c:pt>
                <c:pt idx="776">
                  <c:v>37656</c:v>
                </c:pt>
                <c:pt idx="777">
                  <c:v>37658</c:v>
                </c:pt>
                <c:pt idx="778">
                  <c:v>37659</c:v>
                </c:pt>
                <c:pt idx="779">
                  <c:v>37662</c:v>
                </c:pt>
                <c:pt idx="780">
                  <c:v>37663</c:v>
                </c:pt>
                <c:pt idx="781">
                  <c:v>37664</c:v>
                </c:pt>
                <c:pt idx="782">
                  <c:v>37665</c:v>
                </c:pt>
                <c:pt idx="783">
                  <c:v>37666</c:v>
                </c:pt>
                <c:pt idx="784">
                  <c:v>37669</c:v>
                </c:pt>
                <c:pt idx="785">
                  <c:v>37670</c:v>
                </c:pt>
                <c:pt idx="786">
                  <c:v>37671</c:v>
                </c:pt>
                <c:pt idx="787">
                  <c:v>37672</c:v>
                </c:pt>
                <c:pt idx="788">
                  <c:v>37673</c:v>
                </c:pt>
                <c:pt idx="789">
                  <c:v>37676</c:v>
                </c:pt>
                <c:pt idx="790">
                  <c:v>37677</c:v>
                </c:pt>
                <c:pt idx="791">
                  <c:v>37678</c:v>
                </c:pt>
                <c:pt idx="792">
                  <c:v>37679</c:v>
                </c:pt>
                <c:pt idx="793">
                  <c:v>37680</c:v>
                </c:pt>
                <c:pt idx="794">
                  <c:v>37683</c:v>
                </c:pt>
                <c:pt idx="795">
                  <c:v>37684</c:v>
                </c:pt>
                <c:pt idx="796">
                  <c:v>37685</c:v>
                </c:pt>
                <c:pt idx="797">
                  <c:v>37686</c:v>
                </c:pt>
                <c:pt idx="798">
                  <c:v>37687</c:v>
                </c:pt>
                <c:pt idx="799">
                  <c:v>37690</c:v>
                </c:pt>
                <c:pt idx="800">
                  <c:v>37691</c:v>
                </c:pt>
                <c:pt idx="801">
                  <c:v>37692</c:v>
                </c:pt>
                <c:pt idx="802">
                  <c:v>37693</c:v>
                </c:pt>
                <c:pt idx="803">
                  <c:v>37694</c:v>
                </c:pt>
                <c:pt idx="804">
                  <c:v>37697</c:v>
                </c:pt>
                <c:pt idx="805">
                  <c:v>37698</c:v>
                </c:pt>
                <c:pt idx="806">
                  <c:v>37699</c:v>
                </c:pt>
                <c:pt idx="807">
                  <c:v>37700</c:v>
                </c:pt>
                <c:pt idx="808">
                  <c:v>37704</c:v>
                </c:pt>
                <c:pt idx="809">
                  <c:v>37705</c:v>
                </c:pt>
                <c:pt idx="810">
                  <c:v>37706</c:v>
                </c:pt>
                <c:pt idx="811">
                  <c:v>37707</c:v>
                </c:pt>
                <c:pt idx="812">
                  <c:v>37708</c:v>
                </c:pt>
                <c:pt idx="813">
                  <c:v>37711</c:v>
                </c:pt>
                <c:pt idx="814">
                  <c:v>37712</c:v>
                </c:pt>
                <c:pt idx="815">
                  <c:v>37713</c:v>
                </c:pt>
                <c:pt idx="816">
                  <c:v>37714</c:v>
                </c:pt>
                <c:pt idx="817">
                  <c:v>37715</c:v>
                </c:pt>
                <c:pt idx="818">
                  <c:v>37718</c:v>
                </c:pt>
                <c:pt idx="819">
                  <c:v>37719</c:v>
                </c:pt>
                <c:pt idx="820">
                  <c:v>37720</c:v>
                </c:pt>
                <c:pt idx="821">
                  <c:v>37721</c:v>
                </c:pt>
                <c:pt idx="822">
                  <c:v>37722</c:v>
                </c:pt>
                <c:pt idx="823">
                  <c:v>37725</c:v>
                </c:pt>
                <c:pt idx="824">
                  <c:v>37726</c:v>
                </c:pt>
                <c:pt idx="825">
                  <c:v>37727</c:v>
                </c:pt>
                <c:pt idx="826">
                  <c:v>37732</c:v>
                </c:pt>
                <c:pt idx="827">
                  <c:v>37733</c:v>
                </c:pt>
                <c:pt idx="828">
                  <c:v>37734</c:v>
                </c:pt>
                <c:pt idx="829">
                  <c:v>37735</c:v>
                </c:pt>
                <c:pt idx="830">
                  <c:v>37736</c:v>
                </c:pt>
                <c:pt idx="831">
                  <c:v>37739</c:v>
                </c:pt>
                <c:pt idx="832">
                  <c:v>37740</c:v>
                </c:pt>
                <c:pt idx="833">
                  <c:v>37741</c:v>
                </c:pt>
                <c:pt idx="834">
                  <c:v>37743</c:v>
                </c:pt>
                <c:pt idx="835">
                  <c:v>37746</c:v>
                </c:pt>
                <c:pt idx="836">
                  <c:v>37747</c:v>
                </c:pt>
                <c:pt idx="837">
                  <c:v>37748</c:v>
                </c:pt>
                <c:pt idx="838">
                  <c:v>37749</c:v>
                </c:pt>
                <c:pt idx="839">
                  <c:v>37750</c:v>
                </c:pt>
                <c:pt idx="840">
                  <c:v>37753</c:v>
                </c:pt>
                <c:pt idx="841">
                  <c:v>37754</c:v>
                </c:pt>
                <c:pt idx="842">
                  <c:v>37755</c:v>
                </c:pt>
                <c:pt idx="843">
                  <c:v>37756</c:v>
                </c:pt>
                <c:pt idx="844">
                  <c:v>37757</c:v>
                </c:pt>
                <c:pt idx="845">
                  <c:v>37760</c:v>
                </c:pt>
                <c:pt idx="846">
                  <c:v>37761</c:v>
                </c:pt>
                <c:pt idx="847">
                  <c:v>37762</c:v>
                </c:pt>
                <c:pt idx="848">
                  <c:v>37763</c:v>
                </c:pt>
                <c:pt idx="849">
                  <c:v>37764</c:v>
                </c:pt>
                <c:pt idx="850">
                  <c:v>37767</c:v>
                </c:pt>
                <c:pt idx="851">
                  <c:v>37768</c:v>
                </c:pt>
                <c:pt idx="852">
                  <c:v>37769</c:v>
                </c:pt>
                <c:pt idx="853">
                  <c:v>37770</c:v>
                </c:pt>
                <c:pt idx="854">
                  <c:v>37771</c:v>
                </c:pt>
                <c:pt idx="855">
                  <c:v>37774</c:v>
                </c:pt>
                <c:pt idx="856">
                  <c:v>37775</c:v>
                </c:pt>
                <c:pt idx="857">
                  <c:v>37776</c:v>
                </c:pt>
                <c:pt idx="858">
                  <c:v>37777</c:v>
                </c:pt>
                <c:pt idx="859">
                  <c:v>37778</c:v>
                </c:pt>
                <c:pt idx="860">
                  <c:v>37781</c:v>
                </c:pt>
                <c:pt idx="861">
                  <c:v>37782</c:v>
                </c:pt>
                <c:pt idx="862">
                  <c:v>37783</c:v>
                </c:pt>
                <c:pt idx="863">
                  <c:v>37784</c:v>
                </c:pt>
                <c:pt idx="864">
                  <c:v>37785</c:v>
                </c:pt>
                <c:pt idx="865">
                  <c:v>37788</c:v>
                </c:pt>
                <c:pt idx="866">
                  <c:v>37789</c:v>
                </c:pt>
                <c:pt idx="867">
                  <c:v>37790</c:v>
                </c:pt>
                <c:pt idx="868">
                  <c:v>37791</c:v>
                </c:pt>
                <c:pt idx="869">
                  <c:v>37792</c:v>
                </c:pt>
                <c:pt idx="870">
                  <c:v>37795</c:v>
                </c:pt>
                <c:pt idx="871">
                  <c:v>37796</c:v>
                </c:pt>
                <c:pt idx="872">
                  <c:v>37797</c:v>
                </c:pt>
                <c:pt idx="873">
                  <c:v>37798</c:v>
                </c:pt>
                <c:pt idx="874">
                  <c:v>37799</c:v>
                </c:pt>
                <c:pt idx="875">
                  <c:v>37802</c:v>
                </c:pt>
                <c:pt idx="876">
                  <c:v>37803</c:v>
                </c:pt>
                <c:pt idx="877">
                  <c:v>37804</c:v>
                </c:pt>
                <c:pt idx="878">
                  <c:v>37805</c:v>
                </c:pt>
                <c:pt idx="879">
                  <c:v>37806</c:v>
                </c:pt>
                <c:pt idx="880">
                  <c:v>37809</c:v>
                </c:pt>
                <c:pt idx="881">
                  <c:v>37810</c:v>
                </c:pt>
                <c:pt idx="882">
                  <c:v>37811</c:v>
                </c:pt>
                <c:pt idx="883">
                  <c:v>37812</c:v>
                </c:pt>
                <c:pt idx="884">
                  <c:v>37813</c:v>
                </c:pt>
                <c:pt idx="885">
                  <c:v>37816</c:v>
                </c:pt>
                <c:pt idx="886">
                  <c:v>37817</c:v>
                </c:pt>
                <c:pt idx="887">
                  <c:v>37818</c:v>
                </c:pt>
                <c:pt idx="888">
                  <c:v>37819</c:v>
                </c:pt>
                <c:pt idx="889">
                  <c:v>37820</c:v>
                </c:pt>
                <c:pt idx="890">
                  <c:v>37823</c:v>
                </c:pt>
                <c:pt idx="891">
                  <c:v>37824</c:v>
                </c:pt>
                <c:pt idx="892">
                  <c:v>37825</c:v>
                </c:pt>
                <c:pt idx="893">
                  <c:v>37826</c:v>
                </c:pt>
                <c:pt idx="894">
                  <c:v>37827</c:v>
                </c:pt>
                <c:pt idx="895">
                  <c:v>37830</c:v>
                </c:pt>
                <c:pt idx="896">
                  <c:v>37831</c:v>
                </c:pt>
                <c:pt idx="897">
                  <c:v>37832</c:v>
                </c:pt>
                <c:pt idx="898">
                  <c:v>37833</c:v>
                </c:pt>
                <c:pt idx="899">
                  <c:v>37834</c:v>
                </c:pt>
                <c:pt idx="900">
                  <c:v>37837</c:v>
                </c:pt>
                <c:pt idx="901">
                  <c:v>37838</c:v>
                </c:pt>
                <c:pt idx="902">
                  <c:v>37839</c:v>
                </c:pt>
                <c:pt idx="903">
                  <c:v>37840</c:v>
                </c:pt>
                <c:pt idx="904">
                  <c:v>37841</c:v>
                </c:pt>
                <c:pt idx="905">
                  <c:v>37844</c:v>
                </c:pt>
                <c:pt idx="906">
                  <c:v>37845</c:v>
                </c:pt>
                <c:pt idx="907">
                  <c:v>37846</c:v>
                </c:pt>
                <c:pt idx="908">
                  <c:v>37847</c:v>
                </c:pt>
                <c:pt idx="909">
                  <c:v>37848</c:v>
                </c:pt>
                <c:pt idx="910">
                  <c:v>37851</c:v>
                </c:pt>
                <c:pt idx="911">
                  <c:v>37852</c:v>
                </c:pt>
                <c:pt idx="912">
                  <c:v>37853</c:v>
                </c:pt>
                <c:pt idx="913">
                  <c:v>37854</c:v>
                </c:pt>
                <c:pt idx="914">
                  <c:v>37855</c:v>
                </c:pt>
                <c:pt idx="915">
                  <c:v>37858</c:v>
                </c:pt>
                <c:pt idx="916">
                  <c:v>37859</c:v>
                </c:pt>
                <c:pt idx="917">
                  <c:v>37860</c:v>
                </c:pt>
                <c:pt idx="918">
                  <c:v>37861</c:v>
                </c:pt>
                <c:pt idx="919">
                  <c:v>37862</c:v>
                </c:pt>
                <c:pt idx="920">
                  <c:v>37865</c:v>
                </c:pt>
                <c:pt idx="921">
                  <c:v>37866</c:v>
                </c:pt>
                <c:pt idx="922">
                  <c:v>37867</c:v>
                </c:pt>
                <c:pt idx="923">
                  <c:v>37868</c:v>
                </c:pt>
                <c:pt idx="924">
                  <c:v>37869</c:v>
                </c:pt>
                <c:pt idx="925">
                  <c:v>37872</c:v>
                </c:pt>
                <c:pt idx="926">
                  <c:v>37873</c:v>
                </c:pt>
                <c:pt idx="927">
                  <c:v>37874</c:v>
                </c:pt>
                <c:pt idx="928">
                  <c:v>37875</c:v>
                </c:pt>
                <c:pt idx="929">
                  <c:v>37876</c:v>
                </c:pt>
                <c:pt idx="930">
                  <c:v>37879</c:v>
                </c:pt>
                <c:pt idx="931">
                  <c:v>37881</c:v>
                </c:pt>
                <c:pt idx="932">
                  <c:v>37882</c:v>
                </c:pt>
                <c:pt idx="933">
                  <c:v>37883</c:v>
                </c:pt>
                <c:pt idx="934">
                  <c:v>37886</c:v>
                </c:pt>
                <c:pt idx="935">
                  <c:v>37887</c:v>
                </c:pt>
                <c:pt idx="936">
                  <c:v>37888</c:v>
                </c:pt>
                <c:pt idx="937">
                  <c:v>37889</c:v>
                </c:pt>
                <c:pt idx="938">
                  <c:v>37890</c:v>
                </c:pt>
                <c:pt idx="939">
                  <c:v>37893</c:v>
                </c:pt>
                <c:pt idx="940">
                  <c:v>37894</c:v>
                </c:pt>
                <c:pt idx="941">
                  <c:v>37895</c:v>
                </c:pt>
                <c:pt idx="942">
                  <c:v>37896</c:v>
                </c:pt>
                <c:pt idx="943">
                  <c:v>37897</c:v>
                </c:pt>
                <c:pt idx="944">
                  <c:v>37900</c:v>
                </c:pt>
                <c:pt idx="945">
                  <c:v>37901</c:v>
                </c:pt>
                <c:pt idx="946">
                  <c:v>37902</c:v>
                </c:pt>
                <c:pt idx="947">
                  <c:v>37903</c:v>
                </c:pt>
                <c:pt idx="948">
                  <c:v>37904</c:v>
                </c:pt>
                <c:pt idx="949">
                  <c:v>37907</c:v>
                </c:pt>
                <c:pt idx="950">
                  <c:v>37908</c:v>
                </c:pt>
                <c:pt idx="951">
                  <c:v>37909</c:v>
                </c:pt>
                <c:pt idx="952">
                  <c:v>37910</c:v>
                </c:pt>
                <c:pt idx="953">
                  <c:v>37911</c:v>
                </c:pt>
                <c:pt idx="954">
                  <c:v>37914</c:v>
                </c:pt>
                <c:pt idx="955">
                  <c:v>37915</c:v>
                </c:pt>
                <c:pt idx="956">
                  <c:v>37916</c:v>
                </c:pt>
                <c:pt idx="957">
                  <c:v>37917</c:v>
                </c:pt>
                <c:pt idx="958">
                  <c:v>37918</c:v>
                </c:pt>
                <c:pt idx="959">
                  <c:v>37921</c:v>
                </c:pt>
                <c:pt idx="960">
                  <c:v>37922</c:v>
                </c:pt>
                <c:pt idx="961">
                  <c:v>37923</c:v>
                </c:pt>
                <c:pt idx="962">
                  <c:v>37924</c:v>
                </c:pt>
                <c:pt idx="963">
                  <c:v>37925</c:v>
                </c:pt>
                <c:pt idx="964">
                  <c:v>37928</c:v>
                </c:pt>
                <c:pt idx="965">
                  <c:v>37929</c:v>
                </c:pt>
                <c:pt idx="966">
                  <c:v>37930</c:v>
                </c:pt>
                <c:pt idx="967">
                  <c:v>37931</c:v>
                </c:pt>
                <c:pt idx="968">
                  <c:v>37932</c:v>
                </c:pt>
                <c:pt idx="969">
                  <c:v>37935</c:v>
                </c:pt>
                <c:pt idx="970">
                  <c:v>37936</c:v>
                </c:pt>
                <c:pt idx="971">
                  <c:v>37937</c:v>
                </c:pt>
                <c:pt idx="972">
                  <c:v>37938</c:v>
                </c:pt>
                <c:pt idx="973">
                  <c:v>37939</c:v>
                </c:pt>
                <c:pt idx="974">
                  <c:v>37942</c:v>
                </c:pt>
                <c:pt idx="975">
                  <c:v>37943</c:v>
                </c:pt>
                <c:pt idx="976">
                  <c:v>37944</c:v>
                </c:pt>
                <c:pt idx="977">
                  <c:v>37946</c:v>
                </c:pt>
                <c:pt idx="978">
                  <c:v>37949</c:v>
                </c:pt>
                <c:pt idx="979">
                  <c:v>37950</c:v>
                </c:pt>
                <c:pt idx="980">
                  <c:v>37951</c:v>
                </c:pt>
                <c:pt idx="981">
                  <c:v>37952</c:v>
                </c:pt>
                <c:pt idx="982">
                  <c:v>37953</c:v>
                </c:pt>
                <c:pt idx="983">
                  <c:v>37956</c:v>
                </c:pt>
                <c:pt idx="984">
                  <c:v>37957</c:v>
                </c:pt>
                <c:pt idx="985">
                  <c:v>37958</c:v>
                </c:pt>
                <c:pt idx="986">
                  <c:v>37959</c:v>
                </c:pt>
                <c:pt idx="987">
                  <c:v>37960</c:v>
                </c:pt>
                <c:pt idx="988">
                  <c:v>37963</c:v>
                </c:pt>
                <c:pt idx="989">
                  <c:v>37964</c:v>
                </c:pt>
                <c:pt idx="990">
                  <c:v>37965</c:v>
                </c:pt>
                <c:pt idx="991">
                  <c:v>37966</c:v>
                </c:pt>
                <c:pt idx="992">
                  <c:v>37970</c:v>
                </c:pt>
                <c:pt idx="993">
                  <c:v>37971</c:v>
                </c:pt>
                <c:pt idx="994">
                  <c:v>37972</c:v>
                </c:pt>
                <c:pt idx="995">
                  <c:v>37973</c:v>
                </c:pt>
                <c:pt idx="996">
                  <c:v>37974</c:v>
                </c:pt>
                <c:pt idx="997">
                  <c:v>37977</c:v>
                </c:pt>
                <c:pt idx="998">
                  <c:v>37978</c:v>
                </c:pt>
                <c:pt idx="999">
                  <c:v>37979</c:v>
                </c:pt>
                <c:pt idx="1000">
                  <c:v>37981</c:v>
                </c:pt>
                <c:pt idx="1001">
                  <c:v>37984</c:v>
                </c:pt>
                <c:pt idx="1002">
                  <c:v>37985</c:v>
                </c:pt>
                <c:pt idx="1003">
                  <c:v>37986</c:v>
                </c:pt>
                <c:pt idx="1004">
                  <c:v>37988</c:v>
                </c:pt>
                <c:pt idx="1005">
                  <c:v>37991</c:v>
                </c:pt>
                <c:pt idx="1006">
                  <c:v>37992</c:v>
                </c:pt>
                <c:pt idx="1007">
                  <c:v>37993</c:v>
                </c:pt>
                <c:pt idx="1008">
                  <c:v>37994</c:v>
                </c:pt>
                <c:pt idx="1009">
                  <c:v>37995</c:v>
                </c:pt>
                <c:pt idx="1010">
                  <c:v>37998</c:v>
                </c:pt>
                <c:pt idx="1011">
                  <c:v>37999</c:v>
                </c:pt>
                <c:pt idx="1012">
                  <c:v>38000</c:v>
                </c:pt>
                <c:pt idx="1013">
                  <c:v>38001</c:v>
                </c:pt>
                <c:pt idx="1014">
                  <c:v>38002</c:v>
                </c:pt>
                <c:pt idx="1015">
                  <c:v>38005</c:v>
                </c:pt>
                <c:pt idx="1016">
                  <c:v>38006</c:v>
                </c:pt>
                <c:pt idx="1017">
                  <c:v>38007</c:v>
                </c:pt>
                <c:pt idx="1018">
                  <c:v>38008</c:v>
                </c:pt>
                <c:pt idx="1019">
                  <c:v>38009</c:v>
                </c:pt>
                <c:pt idx="1020">
                  <c:v>38012</c:v>
                </c:pt>
                <c:pt idx="1021">
                  <c:v>38013</c:v>
                </c:pt>
                <c:pt idx="1022">
                  <c:v>38014</c:v>
                </c:pt>
                <c:pt idx="1023">
                  <c:v>38015</c:v>
                </c:pt>
                <c:pt idx="1024">
                  <c:v>38016</c:v>
                </c:pt>
                <c:pt idx="1025">
                  <c:v>38019</c:v>
                </c:pt>
                <c:pt idx="1026">
                  <c:v>38020</c:v>
                </c:pt>
                <c:pt idx="1027">
                  <c:v>38021</c:v>
                </c:pt>
                <c:pt idx="1028">
                  <c:v>38023</c:v>
                </c:pt>
                <c:pt idx="1029">
                  <c:v>38026</c:v>
                </c:pt>
                <c:pt idx="1030">
                  <c:v>38027</c:v>
                </c:pt>
                <c:pt idx="1031">
                  <c:v>38028</c:v>
                </c:pt>
                <c:pt idx="1032">
                  <c:v>38029</c:v>
                </c:pt>
                <c:pt idx="1033">
                  <c:v>38030</c:v>
                </c:pt>
                <c:pt idx="1034">
                  <c:v>38033</c:v>
                </c:pt>
                <c:pt idx="1035">
                  <c:v>38034</c:v>
                </c:pt>
                <c:pt idx="1036">
                  <c:v>38035</c:v>
                </c:pt>
                <c:pt idx="1037">
                  <c:v>38036</c:v>
                </c:pt>
                <c:pt idx="1038">
                  <c:v>38037</c:v>
                </c:pt>
                <c:pt idx="1039">
                  <c:v>38040</c:v>
                </c:pt>
                <c:pt idx="1040">
                  <c:v>38041</c:v>
                </c:pt>
                <c:pt idx="1041">
                  <c:v>38042</c:v>
                </c:pt>
                <c:pt idx="1042">
                  <c:v>38043</c:v>
                </c:pt>
                <c:pt idx="1043">
                  <c:v>38044</c:v>
                </c:pt>
                <c:pt idx="1044">
                  <c:v>38047</c:v>
                </c:pt>
                <c:pt idx="1045">
                  <c:v>38048</c:v>
                </c:pt>
                <c:pt idx="1046">
                  <c:v>38049</c:v>
                </c:pt>
                <c:pt idx="1047">
                  <c:v>38050</c:v>
                </c:pt>
                <c:pt idx="1048">
                  <c:v>38051</c:v>
                </c:pt>
                <c:pt idx="1049">
                  <c:v>38054</c:v>
                </c:pt>
                <c:pt idx="1050">
                  <c:v>38055</c:v>
                </c:pt>
                <c:pt idx="1051">
                  <c:v>38056</c:v>
                </c:pt>
                <c:pt idx="1052">
                  <c:v>38057</c:v>
                </c:pt>
                <c:pt idx="1053">
                  <c:v>38058</c:v>
                </c:pt>
                <c:pt idx="1054">
                  <c:v>38061</c:v>
                </c:pt>
                <c:pt idx="1055">
                  <c:v>38062</c:v>
                </c:pt>
                <c:pt idx="1056">
                  <c:v>38063</c:v>
                </c:pt>
                <c:pt idx="1057">
                  <c:v>38064</c:v>
                </c:pt>
                <c:pt idx="1058">
                  <c:v>38065</c:v>
                </c:pt>
                <c:pt idx="1059">
                  <c:v>38068</c:v>
                </c:pt>
                <c:pt idx="1060">
                  <c:v>38069</c:v>
                </c:pt>
                <c:pt idx="1061">
                  <c:v>38070</c:v>
                </c:pt>
                <c:pt idx="1062">
                  <c:v>38071</c:v>
                </c:pt>
                <c:pt idx="1063">
                  <c:v>38072</c:v>
                </c:pt>
                <c:pt idx="1064">
                  <c:v>38075</c:v>
                </c:pt>
                <c:pt idx="1065">
                  <c:v>38076</c:v>
                </c:pt>
                <c:pt idx="1066">
                  <c:v>38077</c:v>
                </c:pt>
                <c:pt idx="1067">
                  <c:v>38078</c:v>
                </c:pt>
                <c:pt idx="1068">
                  <c:v>38079</c:v>
                </c:pt>
                <c:pt idx="1069">
                  <c:v>38082</c:v>
                </c:pt>
                <c:pt idx="1070">
                  <c:v>38083</c:v>
                </c:pt>
                <c:pt idx="1071">
                  <c:v>38084</c:v>
                </c:pt>
                <c:pt idx="1072">
                  <c:v>38089</c:v>
                </c:pt>
                <c:pt idx="1073">
                  <c:v>38090</c:v>
                </c:pt>
                <c:pt idx="1074">
                  <c:v>38091</c:v>
                </c:pt>
                <c:pt idx="1075">
                  <c:v>38092</c:v>
                </c:pt>
                <c:pt idx="1076">
                  <c:v>38093</c:v>
                </c:pt>
                <c:pt idx="1077">
                  <c:v>38096</c:v>
                </c:pt>
                <c:pt idx="1078">
                  <c:v>38097</c:v>
                </c:pt>
                <c:pt idx="1079">
                  <c:v>38098</c:v>
                </c:pt>
                <c:pt idx="1080">
                  <c:v>38099</c:v>
                </c:pt>
                <c:pt idx="1081">
                  <c:v>38100</c:v>
                </c:pt>
                <c:pt idx="1082">
                  <c:v>38103</c:v>
                </c:pt>
                <c:pt idx="1083">
                  <c:v>38104</c:v>
                </c:pt>
                <c:pt idx="1084">
                  <c:v>38105</c:v>
                </c:pt>
                <c:pt idx="1085">
                  <c:v>38106</c:v>
                </c:pt>
                <c:pt idx="1086">
                  <c:v>38107</c:v>
                </c:pt>
                <c:pt idx="1087">
                  <c:v>38110</c:v>
                </c:pt>
                <c:pt idx="1088">
                  <c:v>38111</c:v>
                </c:pt>
                <c:pt idx="1089">
                  <c:v>38112</c:v>
                </c:pt>
                <c:pt idx="1090">
                  <c:v>38113</c:v>
                </c:pt>
                <c:pt idx="1091">
                  <c:v>38114</c:v>
                </c:pt>
                <c:pt idx="1092">
                  <c:v>38117</c:v>
                </c:pt>
                <c:pt idx="1093">
                  <c:v>38118</c:v>
                </c:pt>
                <c:pt idx="1094">
                  <c:v>38119</c:v>
                </c:pt>
                <c:pt idx="1095">
                  <c:v>38120</c:v>
                </c:pt>
                <c:pt idx="1096">
                  <c:v>38121</c:v>
                </c:pt>
                <c:pt idx="1097">
                  <c:v>38124</c:v>
                </c:pt>
                <c:pt idx="1098">
                  <c:v>38125</c:v>
                </c:pt>
                <c:pt idx="1099">
                  <c:v>38126</c:v>
                </c:pt>
                <c:pt idx="1100">
                  <c:v>38127</c:v>
                </c:pt>
                <c:pt idx="1101">
                  <c:v>38128</c:v>
                </c:pt>
                <c:pt idx="1102">
                  <c:v>38131</c:v>
                </c:pt>
                <c:pt idx="1103">
                  <c:v>38132</c:v>
                </c:pt>
                <c:pt idx="1104">
                  <c:v>38133</c:v>
                </c:pt>
                <c:pt idx="1105">
                  <c:v>38134</c:v>
                </c:pt>
                <c:pt idx="1106">
                  <c:v>38135</c:v>
                </c:pt>
                <c:pt idx="1107">
                  <c:v>38138</c:v>
                </c:pt>
                <c:pt idx="1108">
                  <c:v>38139</c:v>
                </c:pt>
                <c:pt idx="1109">
                  <c:v>38140</c:v>
                </c:pt>
                <c:pt idx="1110">
                  <c:v>38141</c:v>
                </c:pt>
                <c:pt idx="1111">
                  <c:v>38142</c:v>
                </c:pt>
                <c:pt idx="1112">
                  <c:v>38145</c:v>
                </c:pt>
                <c:pt idx="1113">
                  <c:v>38146</c:v>
                </c:pt>
                <c:pt idx="1114">
                  <c:v>38147</c:v>
                </c:pt>
                <c:pt idx="1115">
                  <c:v>38148</c:v>
                </c:pt>
                <c:pt idx="1116">
                  <c:v>38149</c:v>
                </c:pt>
                <c:pt idx="1117">
                  <c:v>38152</c:v>
                </c:pt>
                <c:pt idx="1118">
                  <c:v>38153</c:v>
                </c:pt>
                <c:pt idx="1119">
                  <c:v>38154</c:v>
                </c:pt>
                <c:pt idx="1120">
                  <c:v>38155</c:v>
                </c:pt>
                <c:pt idx="1121">
                  <c:v>38156</c:v>
                </c:pt>
                <c:pt idx="1122">
                  <c:v>38159</c:v>
                </c:pt>
                <c:pt idx="1123">
                  <c:v>38160</c:v>
                </c:pt>
                <c:pt idx="1124">
                  <c:v>38161</c:v>
                </c:pt>
                <c:pt idx="1125">
                  <c:v>38162</c:v>
                </c:pt>
                <c:pt idx="1126">
                  <c:v>38163</c:v>
                </c:pt>
                <c:pt idx="1127">
                  <c:v>38166</c:v>
                </c:pt>
                <c:pt idx="1128">
                  <c:v>38167</c:v>
                </c:pt>
                <c:pt idx="1129">
                  <c:v>38168</c:v>
                </c:pt>
                <c:pt idx="1130">
                  <c:v>38169</c:v>
                </c:pt>
                <c:pt idx="1131">
                  <c:v>38170</c:v>
                </c:pt>
                <c:pt idx="1132">
                  <c:v>38173</c:v>
                </c:pt>
                <c:pt idx="1133">
                  <c:v>38174</c:v>
                </c:pt>
                <c:pt idx="1134">
                  <c:v>38175</c:v>
                </c:pt>
                <c:pt idx="1135">
                  <c:v>38176</c:v>
                </c:pt>
                <c:pt idx="1136">
                  <c:v>38177</c:v>
                </c:pt>
                <c:pt idx="1137">
                  <c:v>38180</c:v>
                </c:pt>
                <c:pt idx="1138">
                  <c:v>38181</c:v>
                </c:pt>
                <c:pt idx="1139">
                  <c:v>38182</c:v>
                </c:pt>
                <c:pt idx="1140">
                  <c:v>38183</c:v>
                </c:pt>
                <c:pt idx="1141">
                  <c:v>38184</c:v>
                </c:pt>
                <c:pt idx="1142">
                  <c:v>38187</c:v>
                </c:pt>
                <c:pt idx="1143">
                  <c:v>38188</c:v>
                </c:pt>
                <c:pt idx="1144">
                  <c:v>38189</c:v>
                </c:pt>
                <c:pt idx="1145">
                  <c:v>38190</c:v>
                </c:pt>
                <c:pt idx="1146">
                  <c:v>38191</c:v>
                </c:pt>
                <c:pt idx="1147">
                  <c:v>38194</c:v>
                </c:pt>
                <c:pt idx="1148">
                  <c:v>38195</c:v>
                </c:pt>
                <c:pt idx="1149">
                  <c:v>38196</c:v>
                </c:pt>
                <c:pt idx="1150">
                  <c:v>38197</c:v>
                </c:pt>
                <c:pt idx="1151">
                  <c:v>38198</c:v>
                </c:pt>
                <c:pt idx="1152">
                  <c:v>38201</c:v>
                </c:pt>
                <c:pt idx="1153">
                  <c:v>38202</c:v>
                </c:pt>
                <c:pt idx="1154">
                  <c:v>38203</c:v>
                </c:pt>
                <c:pt idx="1155">
                  <c:v>38204</c:v>
                </c:pt>
                <c:pt idx="1156">
                  <c:v>38205</c:v>
                </c:pt>
                <c:pt idx="1157">
                  <c:v>38208</c:v>
                </c:pt>
                <c:pt idx="1158">
                  <c:v>38209</c:v>
                </c:pt>
                <c:pt idx="1159">
                  <c:v>38210</c:v>
                </c:pt>
                <c:pt idx="1160">
                  <c:v>38211</c:v>
                </c:pt>
                <c:pt idx="1161">
                  <c:v>38212</c:v>
                </c:pt>
                <c:pt idx="1162">
                  <c:v>38215</c:v>
                </c:pt>
                <c:pt idx="1163">
                  <c:v>38216</c:v>
                </c:pt>
                <c:pt idx="1164">
                  <c:v>38217</c:v>
                </c:pt>
                <c:pt idx="1165">
                  <c:v>38218</c:v>
                </c:pt>
                <c:pt idx="1166">
                  <c:v>38219</c:v>
                </c:pt>
                <c:pt idx="1167">
                  <c:v>38222</c:v>
                </c:pt>
                <c:pt idx="1168">
                  <c:v>38223</c:v>
                </c:pt>
                <c:pt idx="1169">
                  <c:v>38224</c:v>
                </c:pt>
                <c:pt idx="1170">
                  <c:v>38225</c:v>
                </c:pt>
                <c:pt idx="1171">
                  <c:v>38226</c:v>
                </c:pt>
                <c:pt idx="1172">
                  <c:v>38229</c:v>
                </c:pt>
                <c:pt idx="1173">
                  <c:v>38230</c:v>
                </c:pt>
                <c:pt idx="1174">
                  <c:v>38231</c:v>
                </c:pt>
                <c:pt idx="1175">
                  <c:v>38232</c:v>
                </c:pt>
                <c:pt idx="1176">
                  <c:v>38233</c:v>
                </c:pt>
                <c:pt idx="1177">
                  <c:v>38236</c:v>
                </c:pt>
                <c:pt idx="1178">
                  <c:v>38237</c:v>
                </c:pt>
                <c:pt idx="1179">
                  <c:v>38238</c:v>
                </c:pt>
                <c:pt idx="1180">
                  <c:v>38239</c:v>
                </c:pt>
                <c:pt idx="1181">
                  <c:v>38240</c:v>
                </c:pt>
                <c:pt idx="1182">
                  <c:v>38243</c:v>
                </c:pt>
                <c:pt idx="1183">
                  <c:v>38244</c:v>
                </c:pt>
                <c:pt idx="1184">
                  <c:v>38245</c:v>
                </c:pt>
                <c:pt idx="1185">
                  <c:v>38247</c:v>
                </c:pt>
                <c:pt idx="1186">
                  <c:v>38250</c:v>
                </c:pt>
                <c:pt idx="1187">
                  <c:v>38251</c:v>
                </c:pt>
                <c:pt idx="1188">
                  <c:v>38252</c:v>
                </c:pt>
                <c:pt idx="1189">
                  <c:v>38253</c:v>
                </c:pt>
                <c:pt idx="1190">
                  <c:v>38254</c:v>
                </c:pt>
                <c:pt idx="1191">
                  <c:v>38257</c:v>
                </c:pt>
                <c:pt idx="1192">
                  <c:v>38258</c:v>
                </c:pt>
                <c:pt idx="1193">
                  <c:v>38259</c:v>
                </c:pt>
                <c:pt idx="1194">
                  <c:v>38260</c:v>
                </c:pt>
                <c:pt idx="1195">
                  <c:v>38261</c:v>
                </c:pt>
                <c:pt idx="1196">
                  <c:v>38264</c:v>
                </c:pt>
                <c:pt idx="1197">
                  <c:v>38265</c:v>
                </c:pt>
                <c:pt idx="1198">
                  <c:v>38266</c:v>
                </c:pt>
                <c:pt idx="1199">
                  <c:v>38267</c:v>
                </c:pt>
                <c:pt idx="1200">
                  <c:v>38268</c:v>
                </c:pt>
                <c:pt idx="1201">
                  <c:v>38271</c:v>
                </c:pt>
                <c:pt idx="1202">
                  <c:v>38272</c:v>
                </c:pt>
                <c:pt idx="1203">
                  <c:v>38273</c:v>
                </c:pt>
                <c:pt idx="1204">
                  <c:v>38274</c:v>
                </c:pt>
                <c:pt idx="1205">
                  <c:v>38275</c:v>
                </c:pt>
                <c:pt idx="1206">
                  <c:v>38278</c:v>
                </c:pt>
                <c:pt idx="1207">
                  <c:v>38279</c:v>
                </c:pt>
                <c:pt idx="1208">
                  <c:v>38280</c:v>
                </c:pt>
                <c:pt idx="1209">
                  <c:v>38281</c:v>
                </c:pt>
                <c:pt idx="1210">
                  <c:v>38282</c:v>
                </c:pt>
                <c:pt idx="1211">
                  <c:v>38285</c:v>
                </c:pt>
                <c:pt idx="1212">
                  <c:v>38286</c:v>
                </c:pt>
                <c:pt idx="1213">
                  <c:v>38287</c:v>
                </c:pt>
                <c:pt idx="1214">
                  <c:v>38288</c:v>
                </c:pt>
                <c:pt idx="1215">
                  <c:v>38289</c:v>
                </c:pt>
                <c:pt idx="1216">
                  <c:v>38292</c:v>
                </c:pt>
                <c:pt idx="1217">
                  <c:v>38293</c:v>
                </c:pt>
                <c:pt idx="1218">
                  <c:v>38294</c:v>
                </c:pt>
                <c:pt idx="1219">
                  <c:v>38295</c:v>
                </c:pt>
                <c:pt idx="1220">
                  <c:v>38296</c:v>
                </c:pt>
                <c:pt idx="1221">
                  <c:v>38299</c:v>
                </c:pt>
                <c:pt idx="1222">
                  <c:v>38300</c:v>
                </c:pt>
                <c:pt idx="1223">
                  <c:v>38301</c:v>
                </c:pt>
                <c:pt idx="1224">
                  <c:v>38302</c:v>
                </c:pt>
                <c:pt idx="1225">
                  <c:v>38303</c:v>
                </c:pt>
                <c:pt idx="1226">
                  <c:v>38306</c:v>
                </c:pt>
                <c:pt idx="1227">
                  <c:v>38307</c:v>
                </c:pt>
                <c:pt idx="1228">
                  <c:v>38308</c:v>
                </c:pt>
                <c:pt idx="1229">
                  <c:v>38309</c:v>
                </c:pt>
                <c:pt idx="1230">
                  <c:v>38310</c:v>
                </c:pt>
                <c:pt idx="1231">
                  <c:v>38313</c:v>
                </c:pt>
                <c:pt idx="1232">
                  <c:v>38314</c:v>
                </c:pt>
                <c:pt idx="1233">
                  <c:v>38315</c:v>
                </c:pt>
                <c:pt idx="1234">
                  <c:v>38316</c:v>
                </c:pt>
                <c:pt idx="1235">
                  <c:v>38317</c:v>
                </c:pt>
                <c:pt idx="1236">
                  <c:v>38320</c:v>
                </c:pt>
                <c:pt idx="1237">
                  <c:v>38321</c:v>
                </c:pt>
                <c:pt idx="1238">
                  <c:v>38322</c:v>
                </c:pt>
                <c:pt idx="1239">
                  <c:v>38323</c:v>
                </c:pt>
                <c:pt idx="1240">
                  <c:v>38324</c:v>
                </c:pt>
                <c:pt idx="1241">
                  <c:v>38327</c:v>
                </c:pt>
                <c:pt idx="1242">
                  <c:v>38328</c:v>
                </c:pt>
                <c:pt idx="1243">
                  <c:v>38329</c:v>
                </c:pt>
                <c:pt idx="1244">
                  <c:v>38330</c:v>
                </c:pt>
                <c:pt idx="1245">
                  <c:v>38331</c:v>
                </c:pt>
                <c:pt idx="1246">
                  <c:v>38334</c:v>
                </c:pt>
                <c:pt idx="1247">
                  <c:v>38335</c:v>
                </c:pt>
                <c:pt idx="1248">
                  <c:v>38336</c:v>
                </c:pt>
                <c:pt idx="1249">
                  <c:v>38337</c:v>
                </c:pt>
                <c:pt idx="1250">
                  <c:v>38338</c:v>
                </c:pt>
                <c:pt idx="1251">
                  <c:v>38341</c:v>
                </c:pt>
                <c:pt idx="1252">
                  <c:v>38342</c:v>
                </c:pt>
                <c:pt idx="1253">
                  <c:v>38343</c:v>
                </c:pt>
                <c:pt idx="1254">
                  <c:v>38344</c:v>
                </c:pt>
                <c:pt idx="1255">
                  <c:v>38345</c:v>
                </c:pt>
                <c:pt idx="1256">
                  <c:v>38348</c:v>
                </c:pt>
                <c:pt idx="1257">
                  <c:v>38349</c:v>
                </c:pt>
                <c:pt idx="1258">
                  <c:v>38350</c:v>
                </c:pt>
                <c:pt idx="1259">
                  <c:v>38351</c:v>
                </c:pt>
                <c:pt idx="1260">
                  <c:v>38352</c:v>
                </c:pt>
                <c:pt idx="1261">
                  <c:v>38355</c:v>
                </c:pt>
                <c:pt idx="1262">
                  <c:v>38356</c:v>
                </c:pt>
                <c:pt idx="1263">
                  <c:v>38357</c:v>
                </c:pt>
                <c:pt idx="1264">
                  <c:v>38358</c:v>
                </c:pt>
                <c:pt idx="1265">
                  <c:v>38359</c:v>
                </c:pt>
                <c:pt idx="1266">
                  <c:v>38362</c:v>
                </c:pt>
                <c:pt idx="1267">
                  <c:v>38363</c:v>
                </c:pt>
                <c:pt idx="1268">
                  <c:v>38364</c:v>
                </c:pt>
                <c:pt idx="1269">
                  <c:v>38365</c:v>
                </c:pt>
                <c:pt idx="1270">
                  <c:v>38366</c:v>
                </c:pt>
                <c:pt idx="1271">
                  <c:v>38369</c:v>
                </c:pt>
                <c:pt idx="1272">
                  <c:v>38370</c:v>
                </c:pt>
                <c:pt idx="1273">
                  <c:v>38371</c:v>
                </c:pt>
                <c:pt idx="1274">
                  <c:v>38372</c:v>
                </c:pt>
                <c:pt idx="1275">
                  <c:v>38373</c:v>
                </c:pt>
                <c:pt idx="1276">
                  <c:v>38376</c:v>
                </c:pt>
                <c:pt idx="1277">
                  <c:v>38377</c:v>
                </c:pt>
                <c:pt idx="1278">
                  <c:v>38378</c:v>
                </c:pt>
                <c:pt idx="1279">
                  <c:v>38379</c:v>
                </c:pt>
                <c:pt idx="1280">
                  <c:v>38380</c:v>
                </c:pt>
                <c:pt idx="1281">
                  <c:v>38383</c:v>
                </c:pt>
                <c:pt idx="1282">
                  <c:v>38384</c:v>
                </c:pt>
                <c:pt idx="1283">
                  <c:v>38385</c:v>
                </c:pt>
                <c:pt idx="1284">
                  <c:v>38386</c:v>
                </c:pt>
                <c:pt idx="1285">
                  <c:v>38387</c:v>
                </c:pt>
                <c:pt idx="1286">
                  <c:v>38390</c:v>
                </c:pt>
                <c:pt idx="1287">
                  <c:v>38391</c:v>
                </c:pt>
                <c:pt idx="1288">
                  <c:v>38392</c:v>
                </c:pt>
                <c:pt idx="1289">
                  <c:v>38393</c:v>
                </c:pt>
                <c:pt idx="1290">
                  <c:v>38394</c:v>
                </c:pt>
                <c:pt idx="1291">
                  <c:v>38397</c:v>
                </c:pt>
                <c:pt idx="1292">
                  <c:v>38398</c:v>
                </c:pt>
                <c:pt idx="1293">
                  <c:v>38399</c:v>
                </c:pt>
                <c:pt idx="1294">
                  <c:v>38400</c:v>
                </c:pt>
                <c:pt idx="1295">
                  <c:v>38401</c:v>
                </c:pt>
                <c:pt idx="1296">
                  <c:v>38404</c:v>
                </c:pt>
                <c:pt idx="1297">
                  <c:v>38405</c:v>
                </c:pt>
                <c:pt idx="1298">
                  <c:v>38406</c:v>
                </c:pt>
                <c:pt idx="1299">
                  <c:v>38407</c:v>
                </c:pt>
                <c:pt idx="1300">
                  <c:v>38408</c:v>
                </c:pt>
                <c:pt idx="1301">
                  <c:v>38411</c:v>
                </c:pt>
                <c:pt idx="1302">
                  <c:v>38412</c:v>
                </c:pt>
                <c:pt idx="1303">
                  <c:v>38413</c:v>
                </c:pt>
                <c:pt idx="1304">
                  <c:v>38414</c:v>
                </c:pt>
                <c:pt idx="1305">
                  <c:v>38415</c:v>
                </c:pt>
                <c:pt idx="1306">
                  <c:v>38418</c:v>
                </c:pt>
                <c:pt idx="1307">
                  <c:v>38419</c:v>
                </c:pt>
                <c:pt idx="1308">
                  <c:v>38420</c:v>
                </c:pt>
                <c:pt idx="1309">
                  <c:v>38421</c:v>
                </c:pt>
                <c:pt idx="1310">
                  <c:v>38422</c:v>
                </c:pt>
                <c:pt idx="1311">
                  <c:v>38425</c:v>
                </c:pt>
                <c:pt idx="1312">
                  <c:v>38426</c:v>
                </c:pt>
                <c:pt idx="1313">
                  <c:v>38427</c:v>
                </c:pt>
                <c:pt idx="1314">
                  <c:v>38428</c:v>
                </c:pt>
                <c:pt idx="1315">
                  <c:v>38429</c:v>
                </c:pt>
                <c:pt idx="1316">
                  <c:v>38433</c:v>
                </c:pt>
                <c:pt idx="1317">
                  <c:v>38434</c:v>
                </c:pt>
                <c:pt idx="1318">
                  <c:v>38439</c:v>
                </c:pt>
                <c:pt idx="1319">
                  <c:v>38440</c:v>
                </c:pt>
                <c:pt idx="1320">
                  <c:v>38441</c:v>
                </c:pt>
                <c:pt idx="1321">
                  <c:v>38442</c:v>
                </c:pt>
                <c:pt idx="1322">
                  <c:v>38443</c:v>
                </c:pt>
                <c:pt idx="1323">
                  <c:v>38446</c:v>
                </c:pt>
                <c:pt idx="1324">
                  <c:v>38447</c:v>
                </c:pt>
                <c:pt idx="1325">
                  <c:v>38448</c:v>
                </c:pt>
                <c:pt idx="1326">
                  <c:v>38449</c:v>
                </c:pt>
                <c:pt idx="1327">
                  <c:v>38450</c:v>
                </c:pt>
                <c:pt idx="1328">
                  <c:v>38453</c:v>
                </c:pt>
                <c:pt idx="1329">
                  <c:v>38454</c:v>
                </c:pt>
                <c:pt idx="1330">
                  <c:v>38455</c:v>
                </c:pt>
                <c:pt idx="1331">
                  <c:v>38456</c:v>
                </c:pt>
                <c:pt idx="1332">
                  <c:v>38457</c:v>
                </c:pt>
                <c:pt idx="1333">
                  <c:v>38460</c:v>
                </c:pt>
                <c:pt idx="1334">
                  <c:v>38461</c:v>
                </c:pt>
                <c:pt idx="1335">
                  <c:v>38462</c:v>
                </c:pt>
                <c:pt idx="1336">
                  <c:v>38463</c:v>
                </c:pt>
                <c:pt idx="1337">
                  <c:v>38464</c:v>
                </c:pt>
                <c:pt idx="1338">
                  <c:v>38467</c:v>
                </c:pt>
                <c:pt idx="1339">
                  <c:v>38468</c:v>
                </c:pt>
                <c:pt idx="1340">
                  <c:v>38469</c:v>
                </c:pt>
                <c:pt idx="1341">
                  <c:v>38470</c:v>
                </c:pt>
                <c:pt idx="1342">
                  <c:v>38471</c:v>
                </c:pt>
                <c:pt idx="1343">
                  <c:v>38474</c:v>
                </c:pt>
                <c:pt idx="1344">
                  <c:v>38475</c:v>
                </c:pt>
                <c:pt idx="1345">
                  <c:v>38476</c:v>
                </c:pt>
                <c:pt idx="1346">
                  <c:v>38477</c:v>
                </c:pt>
                <c:pt idx="1347">
                  <c:v>38478</c:v>
                </c:pt>
                <c:pt idx="1348">
                  <c:v>38481</c:v>
                </c:pt>
                <c:pt idx="1349">
                  <c:v>38482</c:v>
                </c:pt>
                <c:pt idx="1350">
                  <c:v>38483</c:v>
                </c:pt>
                <c:pt idx="1351">
                  <c:v>38484</c:v>
                </c:pt>
                <c:pt idx="1352">
                  <c:v>38485</c:v>
                </c:pt>
                <c:pt idx="1353">
                  <c:v>38488</c:v>
                </c:pt>
                <c:pt idx="1354">
                  <c:v>38489</c:v>
                </c:pt>
                <c:pt idx="1355">
                  <c:v>38490</c:v>
                </c:pt>
                <c:pt idx="1356">
                  <c:v>38491</c:v>
                </c:pt>
                <c:pt idx="1357">
                  <c:v>38492</c:v>
                </c:pt>
                <c:pt idx="1358">
                  <c:v>38495</c:v>
                </c:pt>
                <c:pt idx="1359">
                  <c:v>38496</c:v>
                </c:pt>
                <c:pt idx="1360">
                  <c:v>38497</c:v>
                </c:pt>
                <c:pt idx="1361">
                  <c:v>38498</c:v>
                </c:pt>
                <c:pt idx="1362">
                  <c:v>38499</c:v>
                </c:pt>
                <c:pt idx="1363">
                  <c:v>38502</c:v>
                </c:pt>
                <c:pt idx="1364">
                  <c:v>38503</c:v>
                </c:pt>
                <c:pt idx="1365">
                  <c:v>38504</c:v>
                </c:pt>
                <c:pt idx="1366">
                  <c:v>38505</c:v>
                </c:pt>
                <c:pt idx="1367">
                  <c:v>38506</c:v>
                </c:pt>
                <c:pt idx="1368">
                  <c:v>38509</c:v>
                </c:pt>
                <c:pt idx="1369">
                  <c:v>38510</c:v>
                </c:pt>
                <c:pt idx="1370">
                  <c:v>38511</c:v>
                </c:pt>
                <c:pt idx="1371">
                  <c:v>38512</c:v>
                </c:pt>
                <c:pt idx="1372">
                  <c:v>38513</c:v>
                </c:pt>
                <c:pt idx="1373">
                  <c:v>38516</c:v>
                </c:pt>
                <c:pt idx="1374">
                  <c:v>38517</c:v>
                </c:pt>
                <c:pt idx="1375">
                  <c:v>38518</c:v>
                </c:pt>
                <c:pt idx="1376">
                  <c:v>38519</c:v>
                </c:pt>
                <c:pt idx="1377">
                  <c:v>38520</c:v>
                </c:pt>
                <c:pt idx="1378">
                  <c:v>38523</c:v>
                </c:pt>
                <c:pt idx="1379">
                  <c:v>38524</c:v>
                </c:pt>
                <c:pt idx="1380">
                  <c:v>38525</c:v>
                </c:pt>
                <c:pt idx="1381">
                  <c:v>38526</c:v>
                </c:pt>
                <c:pt idx="1382">
                  <c:v>38527</c:v>
                </c:pt>
                <c:pt idx="1383">
                  <c:v>38530</c:v>
                </c:pt>
                <c:pt idx="1384">
                  <c:v>38531</c:v>
                </c:pt>
                <c:pt idx="1385">
                  <c:v>38532</c:v>
                </c:pt>
                <c:pt idx="1386">
                  <c:v>38533</c:v>
                </c:pt>
                <c:pt idx="1387">
                  <c:v>38534</c:v>
                </c:pt>
                <c:pt idx="1388">
                  <c:v>38537</c:v>
                </c:pt>
                <c:pt idx="1389">
                  <c:v>38538</c:v>
                </c:pt>
                <c:pt idx="1390">
                  <c:v>38539</c:v>
                </c:pt>
                <c:pt idx="1391">
                  <c:v>38540</c:v>
                </c:pt>
                <c:pt idx="1392">
                  <c:v>38541</c:v>
                </c:pt>
                <c:pt idx="1393">
                  <c:v>38544</c:v>
                </c:pt>
                <c:pt idx="1394">
                  <c:v>38545</c:v>
                </c:pt>
                <c:pt idx="1395">
                  <c:v>38546</c:v>
                </c:pt>
                <c:pt idx="1396">
                  <c:v>38547</c:v>
                </c:pt>
                <c:pt idx="1397">
                  <c:v>38548</c:v>
                </c:pt>
                <c:pt idx="1398">
                  <c:v>38551</c:v>
                </c:pt>
                <c:pt idx="1399">
                  <c:v>38552</c:v>
                </c:pt>
                <c:pt idx="1400">
                  <c:v>38553</c:v>
                </c:pt>
                <c:pt idx="1401">
                  <c:v>38554</c:v>
                </c:pt>
                <c:pt idx="1402">
                  <c:v>38555</c:v>
                </c:pt>
                <c:pt idx="1403">
                  <c:v>38558</c:v>
                </c:pt>
                <c:pt idx="1404">
                  <c:v>38559</c:v>
                </c:pt>
                <c:pt idx="1405">
                  <c:v>38560</c:v>
                </c:pt>
                <c:pt idx="1406">
                  <c:v>38561</c:v>
                </c:pt>
                <c:pt idx="1407">
                  <c:v>38562</c:v>
                </c:pt>
                <c:pt idx="1408">
                  <c:v>38565</c:v>
                </c:pt>
                <c:pt idx="1409">
                  <c:v>38566</c:v>
                </c:pt>
                <c:pt idx="1410">
                  <c:v>38567</c:v>
                </c:pt>
                <c:pt idx="1411">
                  <c:v>38568</c:v>
                </c:pt>
                <c:pt idx="1412">
                  <c:v>38569</c:v>
                </c:pt>
                <c:pt idx="1413">
                  <c:v>38572</c:v>
                </c:pt>
                <c:pt idx="1414">
                  <c:v>38573</c:v>
                </c:pt>
                <c:pt idx="1415">
                  <c:v>38574</c:v>
                </c:pt>
                <c:pt idx="1416">
                  <c:v>38575</c:v>
                </c:pt>
                <c:pt idx="1417">
                  <c:v>38576</c:v>
                </c:pt>
                <c:pt idx="1418">
                  <c:v>38579</c:v>
                </c:pt>
                <c:pt idx="1419">
                  <c:v>38580</c:v>
                </c:pt>
                <c:pt idx="1420">
                  <c:v>38581</c:v>
                </c:pt>
                <c:pt idx="1421">
                  <c:v>38582</c:v>
                </c:pt>
                <c:pt idx="1422">
                  <c:v>38583</c:v>
                </c:pt>
                <c:pt idx="1423">
                  <c:v>38586</c:v>
                </c:pt>
                <c:pt idx="1424">
                  <c:v>38587</c:v>
                </c:pt>
                <c:pt idx="1425">
                  <c:v>38588</c:v>
                </c:pt>
                <c:pt idx="1426">
                  <c:v>38589</c:v>
                </c:pt>
                <c:pt idx="1427">
                  <c:v>38590</c:v>
                </c:pt>
                <c:pt idx="1428">
                  <c:v>38593</c:v>
                </c:pt>
                <c:pt idx="1429">
                  <c:v>38594</c:v>
                </c:pt>
                <c:pt idx="1430">
                  <c:v>38595</c:v>
                </c:pt>
                <c:pt idx="1431">
                  <c:v>38596</c:v>
                </c:pt>
                <c:pt idx="1432">
                  <c:v>38597</c:v>
                </c:pt>
                <c:pt idx="1433">
                  <c:v>38600</c:v>
                </c:pt>
                <c:pt idx="1434">
                  <c:v>38601</c:v>
                </c:pt>
                <c:pt idx="1435">
                  <c:v>38602</c:v>
                </c:pt>
                <c:pt idx="1436">
                  <c:v>38603</c:v>
                </c:pt>
                <c:pt idx="1437">
                  <c:v>38604</c:v>
                </c:pt>
                <c:pt idx="1438">
                  <c:v>38607</c:v>
                </c:pt>
                <c:pt idx="1439">
                  <c:v>38608</c:v>
                </c:pt>
                <c:pt idx="1440">
                  <c:v>38609</c:v>
                </c:pt>
                <c:pt idx="1441">
                  <c:v>38610</c:v>
                </c:pt>
                <c:pt idx="1442">
                  <c:v>38614</c:v>
                </c:pt>
                <c:pt idx="1443">
                  <c:v>38615</c:v>
                </c:pt>
                <c:pt idx="1444">
                  <c:v>38616</c:v>
                </c:pt>
                <c:pt idx="1445">
                  <c:v>38617</c:v>
                </c:pt>
                <c:pt idx="1446">
                  <c:v>38618</c:v>
                </c:pt>
                <c:pt idx="1447">
                  <c:v>38621</c:v>
                </c:pt>
                <c:pt idx="1448">
                  <c:v>38622</c:v>
                </c:pt>
                <c:pt idx="1449">
                  <c:v>38623</c:v>
                </c:pt>
                <c:pt idx="1450">
                  <c:v>38624</c:v>
                </c:pt>
                <c:pt idx="1451">
                  <c:v>38625</c:v>
                </c:pt>
                <c:pt idx="1452">
                  <c:v>38628</c:v>
                </c:pt>
                <c:pt idx="1453">
                  <c:v>38629</c:v>
                </c:pt>
                <c:pt idx="1454">
                  <c:v>38630</c:v>
                </c:pt>
                <c:pt idx="1455">
                  <c:v>38631</c:v>
                </c:pt>
                <c:pt idx="1456">
                  <c:v>38632</c:v>
                </c:pt>
                <c:pt idx="1457">
                  <c:v>38635</c:v>
                </c:pt>
                <c:pt idx="1458">
                  <c:v>38636</c:v>
                </c:pt>
                <c:pt idx="1459">
                  <c:v>38637</c:v>
                </c:pt>
                <c:pt idx="1460">
                  <c:v>38638</c:v>
                </c:pt>
                <c:pt idx="1461">
                  <c:v>38639</c:v>
                </c:pt>
                <c:pt idx="1462">
                  <c:v>38642</c:v>
                </c:pt>
                <c:pt idx="1463">
                  <c:v>38643</c:v>
                </c:pt>
                <c:pt idx="1464">
                  <c:v>38644</c:v>
                </c:pt>
                <c:pt idx="1465">
                  <c:v>38645</c:v>
                </c:pt>
                <c:pt idx="1466">
                  <c:v>38646</c:v>
                </c:pt>
                <c:pt idx="1467">
                  <c:v>38649</c:v>
                </c:pt>
                <c:pt idx="1468">
                  <c:v>38650</c:v>
                </c:pt>
                <c:pt idx="1469">
                  <c:v>38651</c:v>
                </c:pt>
                <c:pt idx="1470">
                  <c:v>38652</c:v>
                </c:pt>
                <c:pt idx="1471">
                  <c:v>38653</c:v>
                </c:pt>
                <c:pt idx="1472">
                  <c:v>38656</c:v>
                </c:pt>
                <c:pt idx="1473">
                  <c:v>38657</c:v>
                </c:pt>
                <c:pt idx="1474">
                  <c:v>38658</c:v>
                </c:pt>
                <c:pt idx="1475">
                  <c:v>38659</c:v>
                </c:pt>
                <c:pt idx="1476">
                  <c:v>38660</c:v>
                </c:pt>
                <c:pt idx="1477">
                  <c:v>38663</c:v>
                </c:pt>
                <c:pt idx="1478">
                  <c:v>38664</c:v>
                </c:pt>
                <c:pt idx="1479">
                  <c:v>38665</c:v>
                </c:pt>
                <c:pt idx="1480">
                  <c:v>38666</c:v>
                </c:pt>
                <c:pt idx="1481">
                  <c:v>38667</c:v>
                </c:pt>
                <c:pt idx="1482">
                  <c:v>38670</c:v>
                </c:pt>
                <c:pt idx="1483">
                  <c:v>38671</c:v>
                </c:pt>
                <c:pt idx="1484">
                  <c:v>38672</c:v>
                </c:pt>
                <c:pt idx="1485">
                  <c:v>38673</c:v>
                </c:pt>
                <c:pt idx="1486">
                  <c:v>38674</c:v>
                </c:pt>
                <c:pt idx="1487">
                  <c:v>38677</c:v>
                </c:pt>
                <c:pt idx="1488">
                  <c:v>38678</c:v>
                </c:pt>
                <c:pt idx="1489">
                  <c:v>38679</c:v>
                </c:pt>
                <c:pt idx="1490">
                  <c:v>38680</c:v>
                </c:pt>
                <c:pt idx="1491">
                  <c:v>38681</c:v>
                </c:pt>
                <c:pt idx="1492">
                  <c:v>38684</c:v>
                </c:pt>
                <c:pt idx="1493">
                  <c:v>38685</c:v>
                </c:pt>
                <c:pt idx="1494">
                  <c:v>38686</c:v>
                </c:pt>
                <c:pt idx="1495">
                  <c:v>38687</c:v>
                </c:pt>
                <c:pt idx="1496">
                  <c:v>38688</c:v>
                </c:pt>
                <c:pt idx="1497">
                  <c:v>38691</c:v>
                </c:pt>
                <c:pt idx="1498">
                  <c:v>38692</c:v>
                </c:pt>
                <c:pt idx="1499">
                  <c:v>38693</c:v>
                </c:pt>
                <c:pt idx="1500">
                  <c:v>38694</c:v>
                </c:pt>
                <c:pt idx="1501">
                  <c:v>38695</c:v>
                </c:pt>
                <c:pt idx="1502">
                  <c:v>38699</c:v>
                </c:pt>
                <c:pt idx="1503">
                  <c:v>38700</c:v>
                </c:pt>
                <c:pt idx="1504">
                  <c:v>38701</c:v>
                </c:pt>
                <c:pt idx="1505">
                  <c:v>38702</c:v>
                </c:pt>
                <c:pt idx="1506">
                  <c:v>38705</c:v>
                </c:pt>
                <c:pt idx="1507">
                  <c:v>38706</c:v>
                </c:pt>
                <c:pt idx="1508">
                  <c:v>38707</c:v>
                </c:pt>
                <c:pt idx="1509">
                  <c:v>38708</c:v>
                </c:pt>
                <c:pt idx="1510">
                  <c:v>38709</c:v>
                </c:pt>
                <c:pt idx="1511">
                  <c:v>38712</c:v>
                </c:pt>
                <c:pt idx="1512">
                  <c:v>38713</c:v>
                </c:pt>
                <c:pt idx="1513">
                  <c:v>38714</c:v>
                </c:pt>
                <c:pt idx="1514">
                  <c:v>38715</c:v>
                </c:pt>
                <c:pt idx="1515">
                  <c:v>38716</c:v>
                </c:pt>
                <c:pt idx="1516">
                  <c:v>38719</c:v>
                </c:pt>
                <c:pt idx="1517">
                  <c:v>38720</c:v>
                </c:pt>
                <c:pt idx="1518">
                  <c:v>38721</c:v>
                </c:pt>
                <c:pt idx="1519">
                  <c:v>38722</c:v>
                </c:pt>
                <c:pt idx="1520">
                  <c:v>38723</c:v>
                </c:pt>
                <c:pt idx="1521">
                  <c:v>38726</c:v>
                </c:pt>
                <c:pt idx="1522">
                  <c:v>38727</c:v>
                </c:pt>
                <c:pt idx="1523">
                  <c:v>38728</c:v>
                </c:pt>
                <c:pt idx="1524">
                  <c:v>38729</c:v>
                </c:pt>
                <c:pt idx="1525">
                  <c:v>38730</c:v>
                </c:pt>
                <c:pt idx="1526">
                  <c:v>38733</c:v>
                </c:pt>
                <c:pt idx="1527">
                  <c:v>38734</c:v>
                </c:pt>
                <c:pt idx="1528">
                  <c:v>38735</c:v>
                </c:pt>
                <c:pt idx="1529">
                  <c:v>38736</c:v>
                </c:pt>
                <c:pt idx="1530">
                  <c:v>38737</c:v>
                </c:pt>
                <c:pt idx="1531">
                  <c:v>38740</c:v>
                </c:pt>
                <c:pt idx="1532">
                  <c:v>38741</c:v>
                </c:pt>
                <c:pt idx="1533">
                  <c:v>38742</c:v>
                </c:pt>
                <c:pt idx="1534">
                  <c:v>38743</c:v>
                </c:pt>
                <c:pt idx="1535">
                  <c:v>38744</c:v>
                </c:pt>
                <c:pt idx="1536">
                  <c:v>38747</c:v>
                </c:pt>
                <c:pt idx="1537">
                  <c:v>38748</c:v>
                </c:pt>
                <c:pt idx="1538">
                  <c:v>38749</c:v>
                </c:pt>
                <c:pt idx="1539">
                  <c:v>38750</c:v>
                </c:pt>
                <c:pt idx="1540">
                  <c:v>38751</c:v>
                </c:pt>
                <c:pt idx="1541">
                  <c:v>38755</c:v>
                </c:pt>
                <c:pt idx="1542">
                  <c:v>38756</c:v>
                </c:pt>
                <c:pt idx="1543">
                  <c:v>38757</c:v>
                </c:pt>
                <c:pt idx="1544">
                  <c:v>38758</c:v>
                </c:pt>
                <c:pt idx="1545">
                  <c:v>38761</c:v>
                </c:pt>
                <c:pt idx="1546">
                  <c:v>38762</c:v>
                </c:pt>
                <c:pt idx="1547">
                  <c:v>38763</c:v>
                </c:pt>
                <c:pt idx="1548">
                  <c:v>38764</c:v>
                </c:pt>
                <c:pt idx="1549">
                  <c:v>38765</c:v>
                </c:pt>
                <c:pt idx="1550">
                  <c:v>38768</c:v>
                </c:pt>
                <c:pt idx="1551">
                  <c:v>38769</c:v>
                </c:pt>
                <c:pt idx="1552">
                  <c:v>38770</c:v>
                </c:pt>
                <c:pt idx="1553">
                  <c:v>38771</c:v>
                </c:pt>
                <c:pt idx="1554">
                  <c:v>38772</c:v>
                </c:pt>
                <c:pt idx="1555">
                  <c:v>38775</c:v>
                </c:pt>
                <c:pt idx="1556">
                  <c:v>38776</c:v>
                </c:pt>
                <c:pt idx="1557">
                  <c:v>38777</c:v>
                </c:pt>
                <c:pt idx="1558">
                  <c:v>38778</c:v>
                </c:pt>
                <c:pt idx="1559">
                  <c:v>38779</c:v>
                </c:pt>
                <c:pt idx="1560">
                  <c:v>38782</c:v>
                </c:pt>
                <c:pt idx="1561">
                  <c:v>38783</c:v>
                </c:pt>
                <c:pt idx="1562">
                  <c:v>38784</c:v>
                </c:pt>
                <c:pt idx="1563">
                  <c:v>38785</c:v>
                </c:pt>
                <c:pt idx="1564">
                  <c:v>38786</c:v>
                </c:pt>
                <c:pt idx="1565">
                  <c:v>38789</c:v>
                </c:pt>
                <c:pt idx="1566">
                  <c:v>38790</c:v>
                </c:pt>
                <c:pt idx="1567">
                  <c:v>38791</c:v>
                </c:pt>
                <c:pt idx="1568">
                  <c:v>38792</c:v>
                </c:pt>
                <c:pt idx="1569">
                  <c:v>38793</c:v>
                </c:pt>
                <c:pt idx="1570">
                  <c:v>38796</c:v>
                </c:pt>
                <c:pt idx="1571">
                  <c:v>38798</c:v>
                </c:pt>
                <c:pt idx="1572">
                  <c:v>38799</c:v>
                </c:pt>
                <c:pt idx="1573">
                  <c:v>38800</c:v>
                </c:pt>
                <c:pt idx="1574">
                  <c:v>38803</c:v>
                </c:pt>
                <c:pt idx="1575">
                  <c:v>38804</c:v>
                </c:pt>
                <c:pt idx="1576">
                  <c:v>38805</c:v>
                </c:pt>
                <c:pt idx="1577">
                  <c:v>38806</c:v>
                </c:pt>
                <c:pt idx="1578">
                  <c:v>38807</c:v>
                </c:pt>
                <c:pt idx="1579">
                  <c:v>38810</c:v>
                </c:pt>
                <c:pt idx="1580">
                  <c:v>38811</c:v>
                </c:pt>
                <c:pt idx="1581">
                  <c:v>38812</c:v>
                </c:pt>
                <c:pt idx="1582">
                  <c:v>38813</c:v>
                </c:pt>
                <c:pt idx="1583">
                  <c:v>38814</c:v>
                </c:pt>
                <c:pt idx="1584">
                  <c:v>38817</c:v>
                </c:pt>
                <c:pt idx="1585">
                  <c:v>38818</c:v>
                </c:pt>
                <c:pt idx="1586">
                  <c:v>38819</c:v>
                </c:pt>
                <c:pt idx="1587">
                  <c:v>38824</c:v>
                </c:pt>
                <c:pt idx="1588">
                  <c:v>38825</c:v>
                </c:pt>
                <c:pt idx="1589">
                  <c:v>38826</c:v>
                </c:pt>
                <c:pt idx="1590">
                  <c:v>38827</c:v>
                </c:pt>
                <c:pt idx="1591">
                  <c:v>38828</c:v>
                </c:pt>
                <c:pt idx="1592">
                  <c:v>38831</c:v>
                </c:pt>
                <c:pt idx="1593">
                  <c:v>38832</c:v>
                </c:pt>
                <c:pt idx="1594">
                  <c:v>38833</c:v>
                </c:pt>
                <c:pt idx="1595">
                  <c:v>38834</c:v>
                </c:pt>
                <c:pt idx="1596">
                  <c:v>38835</c:v>
                </c:pt>
                <c:pt idx="1597">
                  <c:v>38839</c:v>
                </c:pt>
                <c:pt idx="1598">
                  <c:v>38840</c:v>
                </c:pt>
                <c:pt idx="1599">
                  <c:v>38841</c:v>
                </c:pt>
                <c:pt idx="1600">
                  <c:v>38842</c:v>
                </c:pt>
                <c:pt idx="1601">
                  <c:v>38845</c:v>
                </c:pt>
                <c:pt idx="1602">
                  <c:v>38846</c:v>
                </c:pt>
                <c:pt idx="1603">
                  <c:v>38847</c:v>
                </c:pt>
                <c:pt idx="1604">
                  <c:v>38848</c:v>
                </c:pt>
                <c:pt idx="1605">
                  <c:v>38849</c:v>
                </c:pt>
                <c:pt idx="1606">
                  <c:v>38852</c:v>
                </c:pt>
                <c:pt idx="1607">
                  <c:v>38853</c:v>
                </c:pt>
                <c:pt idx="1608">
                  <c:v>38854</c:v>
                </c:pt>
                <c:pt idx="1609">
                  <c:v>38855</c:v>
                </c:pt>
                <c:pt idx="1610">
                  <c:v>38856</c:v>
                </c:pt>
                <c:pt idx="1611">
                  <c:v>38859</c:v>
                </c:pt>
                <c:pt idx="1612">
                  <c:v>38860</c:v>
                </c:pt>
                <c:pt idx="1613">
                  <c:v>38861</c:v>
                </c:pt>
                <c:pt idx="1614">
                  <c:v>38862</c:v>
                </c:pt>
                <c:pt idx="1615">
                  <c:v>38863</c:v>
                </c:pt>
                <c:pt idx="1616">
                  <c:v>38866</c:v>
                </c:pt>
                <c:pt idx="1617">
                  <c:v>38867</c:v>
                </c:pt>
                <c:pt idx="1618">
                  <c:v>38868</c:v>
                </c:pt>
                <c:pt idx="1619">
                  <c:v>38869</c:v>
                </c:pt>
                <c:pt idx="1620">
                  <c:v>38870</c:v>
                </c:pt>
                <c:pt idx="1621">
                  <c:v>38873</c:v>
                </c:pt>
                <c:pt idx="1622">
                  <c:v>38874</c:v>
                </c:pt>
                <c:pt idx="1623">
                  <c:v>38875</c:v>
                </c:pt>
                <c:pt idx="1624">
                  <c:v>38876</c:v>
                </c:pt>
                <c:pt idx="1625">
                  <c:v>38877</c:v>
                </c:pt>
                <c:pt idx="1626">
                  <c:v>38880</c:v>
                </c:pt>
                <c:pt idx="1627">
                  <c:v>38881</c:v>
                </c:pt>
                <c:pt idx="1628">
                  <c:v>38882</c:v>
                </c:pt>
                <c:pt idx="1629">
                  <c:v>38883</c:v>
                </c:pt>
                <c:pt idx="1630">
                  <c:v>38884</c:v>
                </c:pt>
                <c:pt idx="1631">
                  <c:v>38887</c:v>
                </c:pt>
                <c:pt idx="1632">
                  <c:v>38888</c:v>
                </c:pt>
                <c:pt idx="1633">
                  <c:v>38889</c:v>
                </c:pt>
                <c:pt idx="1634">
                  <c:v>38890</c:v>
                </c:pt>
                <c:pt idx="1635">
                  <c:v>38891</c:v>
                </c:pt>
                <c:pt idx="1636">
                  <c:v>38894</c:v>
                </c:pt>
                <c:pt idx="1637">
                  <c:v>38895</c:v>
                </c:pt>
                <c:pt idx="1638">
                  <c:v>38896</c:v>
                </c:pt>
                <c:pt idx="1639">
                  <c:v>38897</c:v>
                </c:pt>
                <c:pt idx="1640">
                  <c:v>38898</c:v>
                </c:pt>
                <c:pt idx="1641">
                  <c:v>38901</c:v>
                </c:pt>
                <c:pt idx="1642">
                  <c:v>38902</c:v>
                </c:pt>
                <c:pt idx="1643">
                  <c:v>38903</c:v>
                </c:pt>
                <c:pt idx="1644">
                  <c:v>38904</c:v>
                </c:pt>
                <c:pt idx="1645">
                  <c:v>38905</c:v>
                </c:pt>
                <c:pt idx="1646">
                  <c:v>38908</c:v>
                </c:pt>
                <c:pt idx="1647">
                  <c:v>38909</c:v>
                </c:pt>
                <c:pt idx="1648">
                  <c:v>38910</c:v>
                </c:pt>
                <c:pt idx="1649">
                  <c:v>38911</c:v>
                </c:pt>
                <c:pt idx="1650">
                  <c:v>38912</c:v>
                </c:pt>
                <c:pt idx="1651">
                  <c:v>38915</c:v>
                </c:pt>
                <c:pt idx="1652">
                  <c:v>38916</c:v>
                </c:pt>
                <c:pt idx="1653">
                  <c:v>38917</c:v>
                </c:pt>
                <c:pt idx="1654">
                  <c:v>38918</c:v>
                </c:pt>
                <c:pt idx="1655">
                  <c:v>38919</c:v>
                </c:pt>
                <c:pt idx="1656">
                  <c:v>38922</c:v>
                </c:pt>
                <c:pt idx="1657">
                  <c:v>38923</c:v>
                </c:pt>
                <c:pt idx="1658">
                  <c:v>38924</c:v>
                </c:pt>
                <c:pt idx="1659">
                  <c:v>38925</c:v>
                </c:pt>
                <c:pt idx="1660">
                  <c:v>38926</c:v>
                </c:pt>
                <c:pt idx="1661">
                  <c:v>38929</c:v>
                </c:pt>
                <c:pt idx="1662">
                  <c:v>38930</c:v>
                </c:pt>
                <c:pt idx="1663">
                  <c:v>38931</c:v>
                </c:pt>
                <c:pt idx="1664">
                  <c:v>38932</c:v>
                </c:pt>
                <c:pt idx="1665">
                  <c:v>38933</c:v>
                </c:pt>
                <c:pt idx="1666">
                  <c:v>38936</c:v>
                </c:pt>
                <c:pt idx="1667">
                  <c:v>38937</c:v>
                </c:pt>
                <c:pt idx="1668">
                  <c:v>38938</c:v>
                </c:pt>
                <c:pt idx="1669">
                  <c:v>38939</c:v>
                </c:pt>
                <c:pt idx="1670">
                  <c:v>38940</c:v>
                </c:pt>
                <c:pt idx="1671">
                  <c:v>38943</c:v>
                </c:pt>
                <c:pt idx="1672">
                  <c:v>38944</c:v>
                </c:pt>
                <c:pt idx="1673">
                  <c:v>38945</c:v>
                </c:pt>
                <c:pt idx="1674">
                  <c:v>38946</c:v>
                </c:pt>
                <c:pt idx="1675">
                  <c:v>38947</c:v>
                </c:pt>
                <c:pt idx="1676">
                  <c:v>38950</c:v>
                </c:pt>
                <c:pt idx="1677">
                  <c:v>38951</c:v>
                </c:pt>
                <c:pt idx="1678">
                  <c:v>38952</c:v>
                </c:pt>
                <c:pt idx="1679">
                  <c:v>38953</c:v>
                </c:pt>
                <c:pt idx="1680">
                  <c:v>38954</c:v>
                </c:pt>
                <c:pt idx="1681">
                  <c:v>38957</c:v>
                </c:pt>
                <c:pt idx="1682">
                  <c:v>38958</c:v>
                </c:pt>
                <c:pt idx="1683">
                  <c:v>38959</c:v>
                </c:pt>
                <c:pt idx="1684">
                  <c:v>38960</c:v>
                </c:pt>
                <c:pt idx="1685">
                  <c:v>38961</c:v>
                </c:pt>
                <c:pt idx="1686">
                  <c:v>38964</c:v>
                </c:pt>
                <c:pt idx="1687">
                  <c:v>38965</c:v>
                </c:pt>
                <c:pt idx="1688">
                  <c:v>38966</c:v>
                </c:pt>
                <c:pt idx="1689">
                  <c:v>38967</c:v>
                </c:pt>
                <c:pt idx="1690">
                  <c:v>38968</c:v>
                </c:pt>
                <c:pt idx="1691">
                  <c:v>38971</c:v>
                </c:pt>
                <c:pt idx="1692">
                  <c:v>38972</c:v>
                </c:pt>
                <c:pt idx="1693">
                  <c:v>38973</c:v>
                </c:pt>
                <c:pt idx="1694">
                  <c:v>38974</c:v>
                </c:pt>
                <c:pt idx="1695">
                  <c:v>38975</c:v>
                </c:pt>
                <c:pt idx="1696">
                  <c:v>38978</c:v>
                </c:pt>
                <c:pt idx="1697">
                  <c:v>38979</c:v>
                </c:pt>
                <c:pt idx="1698">
                  <c:v>38980</c:v>
                </c:pt>
                <c:pt idx="1699">
                  <c:v>38981</c:v>
                </c:pt>
                <c:pt idx="1700">
                  <c:v>38982</c:v>
                </c:pt>
                <c:pt idx="1701">
                  <c:v>38985</c:v>
                </c:pt>
                <c:pt idx="1702">
                  <c:v>38986</c:v>
                </c:pt>
                <c:pt idx="1703">
                  <c:v>38987</c:v>
                </c:pt>
                <c:pt idx="1704">
                  <c:v>38988</c:v>
                </c:pt>
                <c:pt idx="1705">
                  <c:v>38989</c:v>
                </c:pt>
                <c:pt idx="1706">
                  <c:v>38992</c:v>
                </c:pt>
                <c:pt idx="1707">
                  <c:v>38993</c:v>
                </c:pt>
                <c:pt idx="1708">
                  <c:v>38994</c:v>
                </c:pt>
                <c:pt idx="1709">
                  <c:v>38995</c:v>
                </c:pt>
                <c:pt idx="1710">
                  <c:v>38996</c:v>
                </c:pt>
                <c:pt idx="1711">
                  <c:v>38999</c:v>
                </c:pt>
                <c:pt idx="1712">
                  <c:v>39000</c:v>
                </c:pt>
                <c:pt idx="1713">
                  <c:v>39001</c:v>
                </c:pt>
                <c:pt idx="1714">
                  <c:v>39002</c:v>
                </c:pt>
                <c:pt idx="1715">
                  <c:v>39003</c:v>
                </c:pt>
                <c:pt idx="1716">
                  <c:v>39006</c:v>
                </c:pt>
                <c:pt idx="1717">
                  <c:v>39007</c:v>
                </c:pt>
                <c:pt idx="1718">
                  <c:v>39008</c:v>
                </c:pt>
                <c:pt idx="1719">
                  <c:v>39009</c:v>
                </c:pt>
                <c:pt idx="1720">
                  <c:v>39010</c:v>
                </c:pt>
                <c:pt idx="1721">
                  <c:v>39013</c:v>
                </c:pt>
                <c:pt idx="1722">
                  <c:v>39014</c:v>
                </c:pt>
                <c:pt idx="1723">
                  <c:v>39015</c:v>
                </c:pt>
                <c:pt idx="1724">
                  <c:v>39016</c:v>
                </c:pt>
                <c:pt idx="1725">
                  <c:v>39017</c:v>
                </c:pt>
                <c:pt idx="1726">
                  <c:v>39020</c:v>
                </c:pt>
                <c:pt idx="1727">
                  <c:v>39021</c:v>
                </c:pt>
                <c:pt idx="1728">
                  <c:v>39022</c:v>
                </c:pt>
                <c:pt idx="1729">
                  <c:v>39024</c:v>
                </c:pt>
                <c:pt idx="1730">
                  <c:v>39027</c:v>
                </c:pt>
                <c:pt idx="1731">
                  <c:v>39028</c:v>
                </c:pt>
                <c:pt idx="1732">
                  <c:v>39029</c:v>
                </c:pt>
                <c:pt idx="1733">
                  <c:v>39030</c:v>
                </c:pt>
                <c:pt idx="1734">
                  <c:v>39031</c:v>
                </c:pt>
                <c:pt idx="1735">
                  <c:v>39034</c:v>
                </c:pt>
                <c:pt idx="1736">
                  <c:v>39035</c:v>
                </c:pt>
                <c:pt idx="1737">
                  <c:v>39036</c:v>
                </c:pt>
                <c:pt idx="1738">
                  <c:v>39037</c:v>
                </c:pt>
                <c:pt idx="1739">
                  <c:v>39038</c:v>
                </c:pt>
                <c:pt idx="1740">
                  <c:v>39042</c:v>
                </c:pt>
                <c:pt idx="1741">
                  <c:v>39043</c:v>
                </c:pt>
                <c:pt idx="1742">
                  <c:v>39044</c:v>
                </c:pt>
                <c:pt idx="1743">
                  <c:v>39045</c:v>
                </c:pt>
                <c:pt idx="1744">
                  <c:v>39048</c:v>
                </c:pt>
                <c:pt idx="1745">
                  <c:v>39049</c:v>
                </c:pt>
                <c:pt idx="1746">
                  <c:v>39050</c:v>
                </c:pt>
                <c:pt idx="1747">
                  <c:v>39051</c:v>
                </c:pt>
                <c:pt idx="1748">
                  <c:v>39055</c:v>
                </c:pt>
                <c:pt idx="1749">
                  <c:v>39056</c:v>
                </c:pt>
                <c:pt idx="1750">
                  <c:v>39057</c:v>
                </c:pt>
                <c:pt idx="1751">
                  <c:v>39058</c:v>
                </c:pt>
                <c:pt idx="1752">
                  <c:v>39059</c:v>
                </c:pt>
                <c:pt idx="1753">
                  <c:v>39062</c:v>
                </c:pt>
                <c:pt idx="1754">
                  <c:v>39064</c:v>
                </c:pt>
                <c:pt idx="1755">
                  <c:v>39065</c:v>
                </c:pt>
                <c:pt idx="1756">
                  <c:v>39066</c:v>
                </c:pt>
                <c:pt idx="1757">
                  <c:v>39069</c:v>
                </c:pt>
                <c:pt idx="1758">
                  <c:v>39070</c:v>
                </c:pt>
                <c:pt idx="1759">
                  <c:v>39071</c:v>
                </c:pt>
                <c:pt idx="1760">
                  <c:v>39072</c:v>
                </c:pt>
                <c:pt idx="1761">
                  <c:v>39073</c:v>
                </c:pt>
                <c:pt idx="1762">
                  <c:v>39077</c:v>
                </c:pt>
                <c:pt idx="1763">
                  <c:v>39078</c:v>
                </c:pt>
                <c:pt idx="1764">
                  <c:v>39079</c:v>
                </c:pt>
                <c:pt idx="1765">
                  <c:v>39080</c:v>
                </c:pt>
                <c:pt idx="1766">
                  <c:v>39084</c:v>
                </c:pt>
                <c:pt idx="1767">
                  <c:v>39085</c:v>
                </c:pt>
                <c:pt idx="1768">
                  <c:v>39086</c:v>
                </c:pt>
                <c:pt idx="1769">
                  <c:v>39087</c:v>
                </c:pt>
                <c:pt idx="1770">
                  <c:v>39090</c:v>
                </c:pt>
                <c:pt idx="1771">
                  <c:v>39091</c:v>
                </c:pt>
                <c:pt idx="1772">
                  <c:v>39092</c:v>
                </c:pt>
                <c:pt idx="1773">
                  <c:v>39093</c:v>
                </c:pt>
                <c:pt idx="1774">
                  <c:v>39094</c:v>
                </c:pt>
                <c:pt idx="1775">
                  <c:v>39097</c:v>
                </c:pt>
                <c:pt idx="1776">
                  <c:v>39098</c:v>
                </c:pt>
                <c:pt idx="1777">
                  <c:v>39099</c:v>
                </c:pt>
                <c:pt idx="1778">
                  <c:v>39100</c:v>
                </c:pt>
                <c:pt idx="1779">
                  <c:v>39101</c:v>
                </c:pt>
                <c:pt idx="1780">
                  <c:v>39104</c:v>
                </c:pt>
                <c:pt idx="1781">
                  <c:v>39105</c:v>
                </c:pt>
                <c:pt idx="1782">
                  <c:v>39106</c:v>
                </c:pt>
                <c:pt idx="1783">
                  <c:v>39107</c:v>
                </c:pt>
                <c:pt idx="1784">
                  <c:v>39108</c:v>
                </c:pt>
                <c:pt idx="1785">
                  <c:v>39111</c:v>
                </c:pt>
                <c:pt idx="1786">
                  <c:v>39112</c:v>
                </c:pt>
                <c:pt idx="1787">
                  <c:v>39113</c:v>
                </c:pt>
                <c:pt idx="1788">
                  <c:v>39114</c:v>
                </c:pt>
                <c:pt idx="1789">
                  <c:v>39115</c:v>
                </c:pt>
                <c:pt idx="1790">
                  <c:v>39119</c:v>
                </c:pt>
                <c:pt idx="1791">
                  <c:v>39120</c:v>
                </c:pt>
                <c:pt idx="1792">
                  <c:v>39121</c:v>
                </c:pt>
                <c:pt idx="1793">
                  <c:v>39122</c:v>
                </c:pt>
                <c:pt idx="1794">
                  <c:v>39125</c:v>
                </c:pt>
                <c:pt idx="1795">
                  <c:v>39126</c:v>
                </c:pt>
                <c:pt idx="1796">
                  <c:v>39127</c:v>
                </c:pt>
                <c:pt idx="1797">
                  <c:v>39128</c:v>
                </c:pt>
                <c:pt idx="1798">
                  <c:v>39129</c:v>
                </c:pt>
                <c:pt idx="1799">
                  <c:v>39132</c:v>
                </c:pt>
                <c:pt idx="1800">
                  <c:v>39133</c:v>
                </c:pt>
                <c:pt idx="1801">
                  <c:v>39134</c:v>
                </c:pt>
                <c:pt idx="1802">
                  <c:v>39135</c:v>
                </c:pt>
                <c:pt idx="1803">
                  <c:v>39136</c:v>
                </c:pt>
                <c:pt idx="1804">
                  <c:v>39139</c:v>
                </c:pt>
                <c:pt idx="1805">
                  <c:v>39140</c:v>
                </c:pt>
                <c:pt idx="1806">
                  <c:v>39141</c:v>
                </c:pt>
                <c:pt idx="1807">
                  <c:v>39142</c:v>
                </c:pt>
                <c:pt idx="1808">
                  <c:v>39143</c:v>
                </c:pt>
                <c:pt idx="1809">
                  <c:v>39146</c:v>
                </c:pt>
                <c:pt idx="1810">
                  <c:v>39147</c:v>
                </c:pt>
                <c:pt idx="1811">
                  <c:v>39148</c:v>
                </c:pt>
                <c:pt idx="1812">
                  <c:v>39149</c:v>
                </c:pt>
                <c:pt idx="1813">
                  <c:v>39150</c:v>
                </c:pt>
                <c:pt idx="1814">
                  <c:v>39153</c:v>
                </c:pt>
                <c:pt idx="1815">
                  <c:v>39154</c:v>
                </c:pt>
                <c:pt idx="1816">
                  <c:v>39155</c:v>
                </c:pt>
                <c:pt idx="1817">
                  <c:v>39156</c:v>
                </c:pt>
                <c:pt idx="1818">
                  <c:v>39157</c:v>
                </c:pt>
                <c:pt idx="1819">
                  <c:v>39161</c:v>
                </c:pt>
                <c:pt idx="1820">
                  <c:v>39162</c:v>
                </c:pt>
                <c:pt idx="1821">
                  <c:v>39163</c:v>
                </c:pt>
                <c:pt idx="1822">
                  <c:v>39164</c:v>
                </c:pt>
                <c:pt idx="1823">
                  <c:v>39167</c:v>
                </c:pt>
                <c:pt idx="1824">
                  <c:v>39168</c:v>
                </c:pt>
                <c:pt idx="1825">
                  <c:v>39169</c:v>
                </c:pt>
                <c:pt idx="1826">
                  <c:v>39170</c:v>
                </c:pt>
                <c:pt idx="1827">
                  <c:v>39171</c:v>
                </c:pt>
                <c:pt idx="1828">
                  <c:v>39174</c:v>
                </c:pt>
                <c:pt idx="1829">
                  <c:v>39175</c:v>
                </c:pt>
                <c:pt idx="1830">
                  <c:v>39176</c:v>
                </c:pt>
                <c:pt idx="1831">
                  <c:v>39181</c:v>
                </c:pt>
                <c:pt idx="1832">
                  <c:v>39182</c:v>
                </c:pt>
                <c:pt idx="1833">
                  <c:v>39183</c:v>
                </c:pt>
                <c:pt idx="1834">
                  <c:v>39184</c:v>
                </c:pt>
                <c:pt idx="1835">
                  <c:v>39185</c:v>
                </c:pt>
                <c:pt idx="1836">
                  <c:v>39188</c:v>
                </c:pt>
                <c:pt idx="1837">
                  <c:v>39189</c:v>
                </c:pt>
                <c:pt idx="1838">
                  <c:v>39190</c:v>
                </c:pt>
                <c:pt idx="1839">
                  <c:v>39191</c:v>
                </c:pt>
                <c:pt idx="1840">
                  <c:v>39192</c:v>
                </c:pt>
                <c:pt idx="1841">
                  <c:v>39195</c:v>
                </c:pt>
                <c:pt idx="1842">
                  <c:v>39196</c:v>
                </c:pt>
                <c:pt idx="1843">
                  <c:v>39197</c:v>
                </c:pt>
                <c:pt idx="1844">
                  <c:v>39198</c:v>
                </c:pt>
                <c:pt idx="1845">
                  <c:v>39199</c:v>
                </c:pt>
                <c:pt idx="1846">
                  <c:v>39202</c:v>
                </c:pt>
                <c:pt idx="1847">
                  <c:v>39204</c:v>
                </c:pt>
                <c:pt idx="1848">
                  <c:v>39205</c:v>
                </c:pt>
                <c:pt idx="1849">
                  <c:v>39206</c:v>
                </c:pt>
                <c:pt idx="1850">
                  <c:v>39209</c:v>
                </c:pt>
                <c:pt idx="1851">
                  <c:v>39210</c:v>
                </c:pt>
                <c:pt idx="1852">
                  <c:v>39211</c:v>
                </c:pt>
                <c:pt idx="1853">
                  <c:v>39212</c:v>
                </c:pt>
                <c:pt idx="1854">
                  <c:v>39213</c:v>
                </c:pt>
                <c:pt idx="1855">
                  <c:v>39216</c:v>
                </c:pt>
                <c:pt idx="1856">
                  <c:v>39217</c:v>
                </c:pt>
                <c:pt idx="1857">
                  <c:v>39218</c:v>
                </c:pt>
                <c:pt idx="1858">
                  <c:v>39219</c:v>
                </c:pt>
                <c:pt idx="1859">
                  <c:v>39220</c:v>
                </c:pt>
                <c:pt idx="1860">
                  <c:v>39223</c:v>
                </c:pt>
                <c:pt idx="1861">
                  <c:v>39224</c:v>
                </c:pt>
                <c:pt idx="1862">
                  <c:v>39225</c:v>
                </c:pt>
                <c:pt idx="1863">
                  <c:v>39226</c:v>
                </c:pt>
                <c:pt idx="1864">
                  <c:v>39227</c:v>
                </c:pt>
                <c:pt idx="1865">
                  <c:v>39230</c:v>
                </c:pt>
                <c:pt idx="1866">
                  <c:v>39231</c:v>
                </c:pt>
                <c:pt idx="1867">
                  <c:v>39232</c:v>
                </c:pt>
                <c:pt idx="1868">
                  <c:v>39233</c:v>
                </c:pt>
                <c:pt idx="1869">
                  <c:v>39234</c:v>
                </c:pt>
                <c:pt idx="1870">
                  <c:v>39237</c:v>
                </c:pt>
                <c:pt idx="1871">
                  <c:v>39238</c:v>
                </c:pt>
                <c:pt idx="1872">
                  <c:v>39239</c:v>
                </c:pt>
                <c:pt idx="1873">
                  <c:v>39240</c:v>
                </c:pt>
                <c:pt idx="1874">
                  <c:v>39241</c:v>
                </c:pt>
                <c:pt idx="1875">
                  <c:v>39244</c:v>
                </c:pt>
                <c:pt idx="1876">
                  <c:v>39245</c:v>
                </c:pt>
                <c:pt idx="1877">
                  <c:v>39246</c:v>
                </c:pt>
                <c:pt idx="1878">
                  <c:v>39247</c:v>
                </c:pt>
                <c:pt idx="1879">
                  <c:v>39248</c:v>
                </c:pt>
                <c:pt idx="1880">
                  <c:v>39251</c:v>
                </c:pt>
                <c:pt idx="1881">
                  <c:v>39252</c:v>
                </c:pt>
                <c:pt idx="1882">
                  <c:v>39253</c:v>
                </c:pt>
                <c:pt idx="1883">
                  <c:v>39254</c:v>
                </c:pt>
                <c:pt idx="1884">
                  <c:v>39255</c:v>
                </c:pt>
                <c:pt idx="1885">
                  <c:v>39258</c:v>
                </c:pt>
                <c:pt idx="1886">
                  <c:v>39259</c:v>
                </c:pt>
                <c:pt idx="1887">
                  <c:v>39260</c:v>
                </c:pt>
                <c:pt idx="1888">
                  <c:v>39261</c:v>
                </c:pt>
                <c:pt idx="1889">
                  <c:v>39262</c:v>
                </c:pt>
                <c:pt idx="1890">
                  <c:v>39265</c:v>
                </c:pt>
                <c:pt idx="1891">
                  <c:v>39266</c:v>
                </c:pt>
                <c:pt idx="1892">
                  <c:v>39267</c:v>
                </c:pt>
                <c:pt idx="1893">
                  <c:v>39268</c:v>
                </c:pt>
                <c:pt idx="1894">
                  <c:v>39269</c:v>
                </c:pt>
                <c:pt idx="1895">
                  <c:v>39272</c:v>
                </c:pt>
                <c:pt idx="1896">
                  <c:v>39273</c:v>
                </c:pt>
                <c:pt idx="1897">
                  <c:v>39274</c:v>
                </c:pt>
                <c:pt idx="1898">
                  <c:v>39275</c:v>
                </c:pt>
                <c:pt idx="1899">
                  <c:v>39276</c:v>
                </c:pt>
                <c:pt idx="1900">
                  <c:v>39279</c:v>
                </c:pt>
                <c:pt idx="1901">
                  <c:v>39280</c:v>
                </c:pt>
                <c:pt idx="1902">
                  <c:v>39281</c:v>
                </c:pt>
                <c:pt idx="1903">
                  <c:v>39282</c:v>
                </c:pt>
                <c:pt idx="1904">
                  <c:v>39283</c:v>
                </c:pt>
                <c:pt idx="1905">
                  <c:v>39286</c:v>
                </c:pt>
                <c:pt idx="1906">
                  <c:v>39287</c:v>
                </c:pt>
                <c:pt idx="1907">
                  <c:v>39288</c:v>
                </c:pt>
                <c:pt idx="1908">
                  <c:v>39289</c:v>
                </c:pt>
                <c:pt idx="1909">
                  <c:v>39290</c:v>
                </c:pt>
                <c:pt idx="1910">
                  <c:v>39293</c:v>
                </c:pt>
                <c:pt idx="1911">
                  <c:v>39294</c:v>
                </c:pt>
                <c:pt idx="1912">
                  <c:v>39295</c:v>
                </c:pt>
                <c:pt idx="1913">
                  <c:v>39296</c:v>
                </c:pt>
                <c:pt idx="1914">
                  <c:v>39297</c:v>
                </c:pt>
                <c:pt idx="1915">
                  <c:v>39300</c:v>
                </c:pt>
                <c:pt idx="1916">
                  <c:v>39301</c:v>
                </c:pt>
                <c:pt idx="1917">
                  <c:v>39302</c:v>
                </c:pt>
                <c:pt idx="1918">
                  <c:v>39303</c:v>
                </c:pt>
                <c:pt idx="1919">
                  <c:v>39304</c:v>
                </c:pt>
                <c:pt idx="1920">
                  <c:v>39307</c:v>
                </c:pt>
                <c:pt idx="1921">
                  <c:v>39308</c:v>
                </c:pt>
                <c:pt idx="1922">
                  <c:v>39309</c:v>
                </c:pt>
                <c:pt idx="1923">
                  <c:v>39310</c:v>
                </c:pt>
                <c:pt idx="1924">
                  <c:v>39311</c:v>
                </c:pt>
                <c:pt idx="1925">
                  <c:v>39314</c:v>
                </c:pt>
                <c:pt idx="1926">
                  <c:v>39315</c:v>
                </c:pt>
                <c:pt idx="1927">
                  <c:v>39316</c:v>
                </c:pt>
                <c:pt idx="1928">
                  <c:v>39317</c:v>
                </c:pt>
                <c:pt idx="1929">
                  <c:v>39318</c:v>
                </c:pt>
                <c:pt idx="1930">
                  <c:v>39321</c:v>
                </c:pt>
                <c:pt idx="1931">
                  <c:v>39322</c:v>
                </c:pt>
                <c:pt idx="1932">
                  <c:v>39323</c:v>
                </c:pt>
                <c:pt idx="1933">
                  <c:v>39324</c:v>
                </c:pt>
                <c:pt idx="1934">
                  <c:v>39325</c:v>
                </c:pt>
                <c:pt idx="1935">
                  <c:v>39328</c:v>
                </c:pt>
                <c:pt idx="1936">
                  <c:v>39329</c:v>
                </c:pt>
                <c:pt idx="1937">
                  <c:v>39330</c:v>
                </c:pt>
                <c:pt idx="1938">
                  <c:v>39331</c:v>
                </c:pt>
                <c:pt idx="1939">
                  <c:v>39332</c:v>
                </c:pt>
                <c:pt idx="1940">
                  <c:v>39335</c:v>
                </c:pt>
                <c:pt idx="1941">
                  <c:v>39336</c:v>
                </c:pt>
                <c:pt idx="1942">
                  <c:v>39337</c:v>
                </c:pt>
                <c:pt idx="1943">
                  <c:v>39338</c:v>
                </c:pt>
                <c:pt idx="1944">
                  <c:v>39339</c:v>
                </c:pt>
                <c:pt idx="1945">
                  <c:v>39342</c:v>
                </c:pt>
                <c:pt idx="1946">
                  <c:v>39343</c:v>
                </c:pt>
                <c:pt idx="1947">
                  <c:v>39344</c:v>
                </c:pt>
                <c:pt idx="1948">
                  <c:v>39345</c:v>
                </c:pt>
                <c:pt idx="1949">
                  <c:v>39346</c:v>
                </c:pt>
                <c:pt idx="1950">
                  <c:v>39349</c:v>
                </c:pt>
                <c:pt idx="1951">
                  <c:v>39350</c:v>
                </c:pt>
                <c:pt idx="1952">
                  <c:v>39351</c:v>
                </c:pt>
                <c:pt idx="1953">
                  <c:v>39352</c:v>
                </c:pt>
                <c:pt idx="1954">
                  <c:v>39353</c:v>
                </c:pt>
                <c:pt idx="1955">
                  <c:v>39356</c:v>
                </c:pt>
                <c:pt idx="1956">
                  <c:v>39357</c:v>
                </c:pt>
                <c:pt idx="1957">
                  <c:v>39358</c:v>
                </c:pt>
                <c:pt idx="1958">
                  <c:v>39359</c:v>
                </c:pt>
                <c:pt idx="1959">
                  <c:v>39360</c:v>
                </c:pt>
                <c:pt idx="1960">
                  <c:v>39363</c:v>
                </c:pt>
                <c:pt idx="1961">
                  <c:v>39364</c:v>
                </c:pt>
                <c:pt idx="1962">
                  <c:v>39365</c:v>
                </c:pt>
                <c:pt idx="1963">
                  <c:v>39366</c:v>
                </c:pt>
                <c:pt idx="1964">
                  <c:v>39367</c:v>
                </c:pt>
                <c:pt idx="1965">
                  <c:v>39370</c:v>
                </c:pt>
                <c:pt idx="1966">
                  <c:v>39371</c:v>
                </c:pt>
                <c:pt idx="1967">
                  <c:v>39372</c:v>
                </c:pt>
                <c:pt idx="1968">
                  <c:v>39373</c:v>
                </c:pt>
                <c:pt idx="1969">
                  <c:v>39374</c:v>
                </c:pt>
                <c:pt idx="1970">
                  <c:v>39377</c:v>
                </c:pt>
                <c:pt idx="1971">
                  <c:v>39378</c:v>
                </c:pt>
                <c:pt idx="1972">
                  <c:v>39379</c:v>
                </c:pt>
                <c:pt idx="1973">
                  <c:v>39380</c:v>
                </c:pt>
                <c:pt idx="1974">
                  <c:v>39381</c:v>
                </c:pt>
                <c:pt idx="1975">
                  <c:v>39384</c:v>
                </c:pt>
                <c:pt idx="1976">
                  <c:v>39385</c:v>
                </c:pt>
                <c:pt idx="1977">
                  <c:v>39386</c:v>
                </c:pt>
                <c:pt idx="1978">
                  <c:v>39387</c:v>
                </c:pt>
                <c:pt idx="1979">
                  <c:v>39391</c:v>
                </c:pt>
                <c:pt idx="1980">
                  <c:v>39392</c:v>
                </c:pt>
                <c:pt idx="1981">
                  <c:v>39393</c:v>
                </c:pt>
                <c:pt idx="1982">
                  <c:v>39394</c:v>
                </c:pt>
                <c:pt idx="1983">
                  <c:v>39395</c:v>
                </c:pt>
                <c:pt idx="1984">
                  <c:v>39398</c:v>
                </c:pt>
                <c:pt idx="1985">
                  <c:v>39399</c:v>
                </c:pt>
                <c:pt idx="1986">
                  <c:v>39400</c:v>
                </c:pt>
                <c:pt idx="1987">
                  <c:v>39401</c:v>
                </c:pt>
                <c:pt idx="1988">
                  <c:v>39402</c:v>
                </c:pt>
                <c:pt idx="1989">
                  <c:v>39406</c:v>
                </c:pt>
                <c:pt idx="1990">
                  <c:v>39407</c:v>
                </c:pt>
                <c:pt idx="1991">
                  <c:v>39408</c:v>
                </c:pt>
                <c:pt idx="1992">
                  <c:v>39409</c:v>
                </c:pt>
                <c:pt idx="1993">
                  <c:v>39412</c:v>
                </c:pt>
                <c:pt idx="1994">
                  <c:v>39413</c:v>
                </c:pt>
                <c:pt idx="1995">
                  <c:v>39414</c:v>
                </c:pt>
                <c:pt idx="1996">
                  <c:v>39415</c:v>
                </c:pt>
                <c:pt idx="1997">
                  <c:v>39416</c:v>
                </c:pt>
                <c:pt idx="1998">
                  <c:v>39419</c:v>
                </c:pt>
                <c:pt idx="1999">
                  <c:v>39420</c:v>
                </c:pt>
                <c:pt idx="2000">
                  <c:v>39421</c:v>
                </c:pt>
                <c:pt idx="2001">
                  <c:v>39422</c:v>
                </c:pt>
                <c:pt idx="2002">
                  <c:v>39423</c:v>
                </c:pt>
                <c:pt idx="2003">
                  <c:v>39426</c:v>
                </c:pt>
                <c:pt idx="2004">
                  <c:v>39427</c:v>
                </c:pt>
                <c:pt idx="2005">
                  <c:v>39429</c:v>
                </c:pt>
                <c:pt idx="2006">
                  <c:v>39430</c:v>
                </c:pt>
                <c:pt idx="2007">
                  <c:v>39433</c:v>
                </c:pt>
                <c:pt idx="2008">
                  <c:v>39434</c:v>
                </c:pt>
                <c:pt idx="2009">
                  <c:v>39435</c:v>
                </c:pt>
                <c:pt idx="2010">
                  <c:v>39436</c:v>
                </c:pt>
                <c:pt idx="2011">
                  <c:v>39437</c:v>
                </c:pt>
                <c:pt idx="2012">
                  <c:v>39440</c:v>
                </c:pt>
                <c:pt idx="2013">
                  <c:v>39442</c:v>
                </c:pt>
                <c:pt idx="2014">
                  <c:v>39443</c:v>
                </c:pt>
                <c:pt idx="2015">
                  <c:v>39444</c:v>
                </c:pt>
                <c:pt idx="2016">
                  <c:v>39447</c:v>
                </c:pt>
                <c:pt idx="2017">
                  <c:v>39449</c:v>
                </c:pt>
                <c:pt idx="2018">
                  <c:v>39450</c:v>
                </c:pt>
                <c:pt idx="2019">
                  <c:v>39451</c:v>
                </c:pt>
                <c:pt idx="2020">
                  <c:v>39454</c:v>
                </c:pt>
                <c:pt idx="2021">
                  <c:v>39455</c:v>
                </c:pt>
                <c:pt idx="2022">
                  <c:v>39456</c:v>
                </c:pt>
                <c:pt idx="2023">
                  <c:v>39457</c:v>
                </c:pt>
                <c:pt idx="2024">
                  <c:v>39458</c:v>
                </c:pt>
                <c:pt idx="2025">
                  <c:v>39461</c:v>
                </c:pt>
                <c:pt idx="2026">
                  <c:v>39462</c:v>
                </c:pt>
                <c:pt idx="2027">
                  <c:v>39463</c:v>
                </c:pt>
                <c:pt idx="2028">
                  <c:v>39464</c:v>
                </c:pt>
                <c:pt idx="2029">
                  <c:v>39465</c:v>
                </c:pt>
                <c:pt idx="2030">
                  <c:v>39468</c:v>
                </c:pt>
                <c:pt idx="2031">
                  <c:v>39469</c:v>
                </c:pt>
                <c:pt idx="2032">
                  <c:v>39470</c:v>
                </c:pt>
                <c:pt idx="2033">
                  <c:v>39471</c:v>
                </c:pt>
                <c:pt idx="2034">
                  <c:v>39472</c:v>
                </c:pt>
                <c:pt idx="2035">
                  <c:v>39475</c:v>
                </c:pt>
                <c:pt idx="2036">
                  <c:v>39476</c:v>
                </c:pt>
                <c:pt idx="2037">
                  <c:v>39477</c:v>
                </c:pt>
                <c:pt idx="2038">
                  <c:v>39478</c:v>
                </c:pt>
                <c:pt idx="2039">
                  <c:v>39479</c:v>
                </c:pt>
                <c:pt idx="2040">
                  <c:v>39483</c:v>
                </c:pt>
                <c:pt idx="2041">
                  <c:v>39484</c:v>
                </c:pt>
                <c:pt idx="2042">
                  <c:v>39485</c:v>
                </c:pt>
                <c:pt idx="2043">
                  <c:v>39486</c:v>
                </c:pt>
                <c:pt idx="2044">
                  <c:v>39489</c:v>
                </c:pt>
                <c:pt idx="2045">
                  <c:v>39490</c:v>
                </c:pt>
                <c:pt idx="2046">
                  <c:v>39491</c:v>
                </c:pt>
                <c:pt idx="2047">
                  <c:v>39492</c:v>
                </c:pt>
                <c:pt idx="2048">
                  <c:v>39493</c:v>
                </c:pt>
                <c:pt idx="2049">
                  <c:v>39496</c:v>
                </c:pt>
                <c:pt idx="2050">
                  <c:v>39497</c:v>
                </c:pt>
                <c:pt idx="2051">
                  <c:v>39498</c:v>
                </c:pt>
                <c:pt idx="2052">
                  <c:v>39499</c:v>
                </c:pt>
                <c:pt idx="2053">
                  <c:v>39500</c:v>
                </c:pt>
                <c:pt idx="2054">
                  <c:v>39503</c:v>
                </c:pt>
                <c:pt idx="2055">
                  <c:v>39504</c:v>
                </c:pt>
                <c:pt idx="2056">
                  <c:v>39505</c:v>
                </c:pt>
                <c:pt idx="2057">
                  <c:v>39506</c:v>
                </c:pt>
                <c:pt idx="2058">
                  <c:v>39507</c:v>
                </c:pt>
                <c:pt idx="2059">
                  <c:v>39510</c:v>
                </c:pt>
                <c:pt idx="2060">
                  <c:v>39511</c:v>
                </c:pt>
                <c:pt idx="2061">
                  <c:v>39512</c:v>
                </c:pt>
                <c:pt idx="2062">
                  <c:v>39513</c:v>
                </c:pt>
                <c:pt idx="2063">
                  <c:v>39514</c:v>
                </c:pt>
                <c:pt idx="2064">
                  <c:v>39517</c:v>
                </c:pt>
                <c:pt idx="2065">
                  <c:v>39518</c:v>
                </c:pt>
                <c:pt idx="2066">
                  <c:v>39519</c:v>
                </c:pt>
                <c:pt idx="2067">
                  <c:v>39520</c:v>
                </c:pt>
                <c:pt idx="2068">
                  <c:v>39521</c:v>
                </c:pt>
                <c:pt idx="2069">
                  <c:v>39525</c:v>
                </c:pt>
                <c:pt idx="2070">
                  <c:v>39526</c:v>
                </c:pt>
                <c:pt idx="2071">
                  <c:v>39531</c:v>
                </c:pt>
                <c:pt idx="2072">
                  <c:v>39532</c:v>
                </c:pt>
                <c:pt idx="2073">
                  <c:v>39533</c:v>
                </c:pt>
                <c:pt idx="2074">
                  <c:v>39534</c:v>
                </c:pt>
                <c:pt idx="2075">
                  <c:v>39535</c:v>
                </c:pt>
                <c:pt idx="2076">
                  <c:v>39538</c:v>
                </c:pt>
                <c:pt idx="2077">
                  <c:v>39539</c:v>
                </c:pt>
                <c:pt idx="2078">
                  <c:v>39540</c:v>
                </c:pt>
                <c:pt idx="2079">
                  <c:v>39541</c:v>
                </c:pt>
                <c:pt idx="2080">
                  <c:v>39542</c:v>
                </c:pt>
                <c:pt idx="2081">
                  <c:v>39545</c:v>
                </c:pt>
                <c:pt idx="2082">
                  <c:v>39546</c:v>
                </c:pt>
                <c:pt idx="2083">
                  <c:v>39547</c:v>
                </c:pt>
                <c:pt idx="2084">
                  <c:v>39548</c:v>
                </c:pt>
                <c:pt idx="2085">
                  <c:v>39549</c:v>
                </c:pt>
                <c:pt idx="2086">
                  <c:v>39552</c:v>
                </c:pt>
                <c:pt idx="2087">
                  <c:v>39553</c:v>
                </c:pt>
                <c:pt idx="2088">
                  <c:v>39554</c:v>
                </c:pt>
                <c:pt idx="2089">
                  <c:v>39555</c:v>
                </c:pt>
                <c:pt idx="2090">
                  <c:v>39556</c:v>
                </c:pt>
                <c:pt idx="2091">
                  <c:v>39559</c:v>
                </c:pt>
                <c:pt idx="2092">
                  <c:v>39560</c:v>
                </c:pt>
                <c:pt idx="2093">
                  <c:v>39561</c:v>
                </c:pt>
                <c:pt idx="2094">
                  <c:v>39562</c:v>
                </c:pt>
                <c:pt idx="2095">
                  <c:v>39563</c:v>
                </c:pt>
                <c:pt idx="2096">
                  <c:v>39566</c:v>
                </c:pt>
                <c:pt idx="2097">
                  <c:v>39567</c:v>
                </c:pt>
                <c:pt idx="2098">
                  <c:v>39568</c:v>
                </c:pt>
                <c:pt idx="2099">
                  <c:v>39570</c:v>
                </c:pt>
                <c:pt idx="2100">
                  <c:v>39573</c:v>
                </c:pt>
                <c:pt idx="2101">
                  <c:v>39574</c:v>
                </c:pt>
                <c:pt idx="2102">
                  <c:v>39575</c:v>
                </c:pt>
                <c:pt idx="2103">
                  <c:v>39576</c:v>
                </c:pt>
                <c:pt idx="2104">
                  <c:v>39577</c:v>
                </c:pt>
                <c:pt idx="2105">
                  <c:v>39580</c:v>
                </c:pt>
                <c:pt idx="2106">
                  <c:v>39581</c:v>
                </c:pt>
                <c:pt idx="2107">
                  <c:v>39582</c:v>
                </c:pt>
                <c:pt idx="2108">
                  <c:v>39583</c:v>
                </c:pt>
                <c:pt idx="2109">
                  <c:v>39584</c:v>
                </c:pt>
                <c:pt idx="2110">
                  <c:v>39587</c:v>
                </c:pt>
                <c:pt idx="2111">
                  <c:v>39588</c:v>
                </c:pt>
                <c:pt idx="2112">
                  <c:v>39589</c:v>
                </c:pt>
                <c:pt idx="2113">
                  <c:v>39590</c:v>
                </c:pt>
                <c:pt idx="2114">
                  <c:v>39591</c:v>
                </c:pt>
                <c:pt idx="2115">
                  <c:v>39594</c:v>
                </c:pt>
                <c:pt idx="2116">
                  <c:v>39595</c:v>
                </c:pt>
                <c:pt idx="2117">
                  <c:v>39596</c:v>
                </c:pt>
                <c:pt idx="2118">
                  <c:v>39597</c:v>
                </c:pt>
                <c:pt idx="2119">
                  <c:v>39598</c:v>
                </c:pt>
                <c:pt idx="2120">
                  <c:v>39601</c:v>
                </c:pt>
                <c:pt idx="2121">
                  <c:v>39602</c:v>
                </c:pt>
                <c:pt idx="2122">
                  <c:v>39603</c:v>
                </c:pt>
                <c:pt idx="2123">
                  <c:v>39604</c:v>
                </c:pt>
                <c:pt idx="2124">
                  <c:v>39605</c:v>
                </c:pt>
                <c:pt idx="2125">
                  <c:v>39608</c:v>
                </c:pt>
                <c:pt idx="2126">
                  <c:v>39609</c:v>
                </c:pt>
                <c:pt idx="2127">
                  <c:v>39610</c:v>
                </c:pt>
                <c:pt idx="2128">
                  <c:v>39611</c:v>
                </c:pt>
                <c:pt idx="2129">
                  <c:v>39612</c:v>
                </c:pt>
                <c:pt idx="2130">
                  <c:v>39615</c:v>
                </c:pt>
                <c:pt idx="2131">
                  <c:v>39616</c:v>
                </c:pt>
                <c:pt idx="2132">
                  <c:v>39617</c:v>
                </c:pt>
                <c:pt idx="2133">
                  <c:v>39618</c:v>
                </c:pt>
                <c:pt idx="2134">
                  <c:v>39619</c:v>
                </c:pt>
                <c:pt idx="2135">
                  <c:v>39622</c:v>
                </c:pt>
                <c:pt idx="2136">
                  <c:v>39623</c:v>
                </c:pt>
                <c:pt idx="2137">
                  <c:v>39624</c:v>
                </c:pt>
                <c:pt idx="2138">
                  <c:v>39625</c:v>
                </c:pt>
                <c:pt idx="2139">
                  <c:v>39626</c:v>
                </c:pt>
                <c:pt idx="2140">
                  <c:v>39629</c:v>
                </c:pt>
                <c:pt idx="2141">
                  <c:v>39630</c:v>
                </c:pt>
                <c:pt idx="2142">
                  <c:v>39631</c:v>
                </c:pt>
                <c:pt idx="2143">
                  <c:v>39632</c:v>
                </c:pt>
                <c:pt idx="2144">
                  <c:v>39633</c:v>
                </c:pt>
                <c:pt idx="2145">
                  <c:v>39636</c:v>
                </c:pt>
                <c:pt idx="2146">
                  <c:v>39637</c:v>
                </c:pt>
                <c:pt idx="2147">
                  <c:v>39638</c:v>
                </c:pt>
                <c:pt idx="2148">
                  <c:v>39639</c:v>
                </c:pt>
                <c:pt idx="2149">
                  <c:v>39640</c:v>
                </c:pt>
                <c:pt idx="2150">
                  <c:v>39643</c:v>
                </c:pt>
                <c:pt idx="2151">
                  <c:v>39644</c:v>
                </c:pt>
                <c:pt idx="2152">
                  <c:v>39645</c:v>
                </c:pt>
                <c:pt idx="2153">
                  <c:v>39646</c:v>
                </c:pt>
                <c:pt idx="2154">
                  <c:v>39647</c:v>
                </c:pt>
                <c:pt idx="2155">
                  <c:v>39650</c:v>
                </c:pt>
                <c:pt idx="2156">
                  <c:v>39651</c:v>
                </c:pt>
                <c:pt idx="2157">
                  <c:v>39652</c:v>
                </c:pt>
                <c:pt idx="2158">
                  <c:v>39653</c:v>
                </c:pt>
                <c:pt idx="2159">
                  <c:v>39654</c:v>
                </c:pt>
                <c:pt idx="2160">
                  <c:v>39657</c:v>
                </c:pt>
                <c:pt idx="2161">
                  <c:v>39658</c:v>
                </c:pt>
                <c:pt idx="2162">
                  <c:v>39659</c:v>
                </c:pt>
                <c:pt idx="2163">
                  <c:v>39660</c:v>
                </c:pt>
                <c:pt idx="2164">
                  <c:v>39661</c:v>
                </c:pt>
                <c:pt idx="2165">
                  <c:v>39664</c:v>
                </c:pt>
                <c:pt idx="2166">
                  <c:v>39665</c:v>
                </c:pt>
                <c:pt idx="2167">
                  <c:v>39666</c:v>
                </c:pt>
                <c:pt idx="2168">
                  <c:v>39667</c:v>
                </c:pt>
                <c:pt idx="2169">
                  <c:v>39668</c:v>
                </c:pt>
                <c:pt idx="2170">
                  <c:v>39671</c:v>
                </c:pt>
                <c:pt idx="2171">
                  <c:v>39672</c:v>
                </c:pt>
                <c:pt idx="2172">
                  <c:v>39673</c:v>
                </c:pt>
                <c:pt idx="2173">
                  <c:v>39674</c:v>
                </c:pt>
                <c:pt idx="2174">
                  <c:v>39675</c:v>
                </c:pt>
                <c:pt idx="2175">
                  <c:v>39678</c:v>
                </c:pt>
                <c:pt idx="2176">
                  <c:v>39679</c:v>
                </c:pt>
                <c:pt idx="2177">
                  <c:v>39680</c:v>
                </c:pt>
                <c:pt idx="2178">
                  <c:v>39681</c:v>
                </c:pt>
                <c:pt idx="2179">
                  <c:v>39682</c:v>
                </c:pt>
                <c:pt idx="2180">
                  <c:v>39685</c:v>
                </c:pt>
                <c:pt idx="2181">
                  <c:v>39686</c:v>
                </c:pt>
                <c:pt idx="2182">
                  <c:v>39687</c:v>
                </c:pt>
                <c:pt idx="2183">
                  <c:v>39688</c:v>
                </c:pt>
                <c:pt idx="2184">
                  <c:v>39689</c:v>
                </c:pt>
                <c:pt idx="2185">
                  <c:v>39692</c:v>
                </c:pt>
                <c:pt idx="2186">
                  <c:v>39693</c:v>
                </c:pt>
                <c:pt idx="2187">
                  <c:v>39694</c:v>
                </c:pt>
                <c:pt idx="2188">
                  <c:v>39695</c:v>
                </c:pt>
                <c:pt idx="2189">
                  <c:v>39696</c:v>
                </c:pt>
                <c:pt idx="2190">
                  <c:v>39699</c:v>
                </c:pt>
                <c:pt idx="2191">
                  <c:v>39700</c:v>
                </c:pt>
                <c:pt idx="2192">
                  <c:v>39701</c:v>
                </c:pt>
                <c:pt idx="2193">
                  <c:v>39702</c:v>
                </c:pt>
                <c:pt idx="2194">
                  <c:v>39703</c:v>
                </c:pt>
                <c:pt idx="2195">
                  <c:v>39706</c:v>
                </c:pt>
                <c:pt idx="2196">
                  <c:v>39708</c:v>
                </c:pt>
                <c:pt idx="2197">
                  <c:v>39709</c:v>
                </c:pt>
                <c:pt idx="2198">
                  <c:v>39710</c:v>
                </c:pt>
                <c:pt idx="2199">
                  <c:v>39713</c:v>
                </c:pt>
                <c:pt idx="2200">
                  <c:v>39714</c:v>
                </c:pt>
                <c:pt idx="2201">
                  <c:v>39715</c:v>
                </c:pt>
                <c:pt idx="2202">
                  <c:v>39716</c:v>
                </c:pt>
                <c:pt idx="2203">
                  <c:v>39717</c:v>
                </c:pt>
                <c:pt idx="2204">
                  <c:v>39720</c:v>
                </c:pt>
                <c:pt idx="2205">
                  <c:v>39721</c:v>
                </c:pt>
                <c:pt idx="2206">
                  <c:v>39722</c:v>
                </c:pt>
                <c:pt idx="2207">
                  <c:v>39723</c:v>
                </c:pt>
                <c:pt idx="2208">
                  <c:v>39724</c:v>
                </c:pt>
                <c:pt idx="2209">
                  <c:v>39727</c:v>
                </c:pt>
                <c:pt idx="2210">
                  <c:v>39728</c:v>
                </c:pt>
                <c:pt idx="2211">
                  <c:v>39729</c:v>
                </c:pt>
                <c:pt idx="2212">
                  <c:v>39730</c:v>
                </c:pt>
                <c:pt idx="2213">
                  <c:v>39731</c:v>
                </c:pt>
                <c:pt idx="2214">
                  <c:v>39734</c:v>
                </c:pt>
                <c:pt idx="2215">
                  <c:v>39735</c:v>
                </c:pt>
                <c:pt idx="2216">
                  <c:v>39736</c:v>
                </c:pt>
                <c:pt idx="2217">
                  <c:v>39737</c:v>
                </c:pt>
                <c:pt idx="2218">
                  <c:v>39738</c:v>
                </c:pt>
                <c:pt idx="2219">
                  <c:v>39741</c:v>
                </c:pt>
                <c:pt idx="2220">
                  <c:v>39742</c:v>
                </c:pt>
                <c:pt idx="2221">
                  <c:v>39743</c:v>
                </c:pt>
                <c:pt idx="2222">
                  <c:v>39744</c:v>
                </c:pt>
                <c:pt idx="2223">
                  <c:v>39745</c:v>
                </c:pt>
                <c:pt idx="2224">
                  <c:v>39748</c:v>
                </c:pt>
                <c:pt idx="2225">
                  <c:v>39749</c:v>
                </c:pt>
                <c:pt idx="2226">
                  <c:v>39750</c:v>
                </c:pt>
                <c:pt idx="2227">
                  <c:v>39751</c:v>
                </c:pt>
                <c:pt idx="2228">
                  <c:v>39752</c:v>
                </c:pt>
                <c:pt idx="2229">
                  <c:v>39755</c:v>
                </c:pt>
                <c:pt idx="2230">
                  <c:v>39756</c:v>
                </c:pt>
                <c:pt idx="2231">
                  <c:v>39757</c:v>
                </c:pt>
                <c:pt idx="2232">
                  <c:v>39758</c:v>
                </c:pt>
                <c:pt idx="2233">
                  <c:v>39759</c:v>
                </c:pt>
                <c:pt idx="2234">
                  <c:v>39762</c:v>
                </c:pt>
                <c:pt idx="2235">
                  <c:v>39763</c:v>
                </c:pt>
                <c:pt idx="2236">
                  <c:v>39764</c:v>
                </c:pt>
                <c:pt idx="2237">
                  <c:v>39765</c:v>
                </c:pt>
                <c:pt idx="2238">
                  <c:v>39766</c:v>
                </c:pt>
                <c:pt idx="2239">
                  <c:v>39770</c:v>
                </c:pt>
                <c:pt idx="2240">
                  <c:v>39771</c:v>
                </c:pt>
                <c:pt idx="2241">
                  <c:v>39772</c:v>
                </c:pt>
                <c:pt idx="2242">
                  <c:v>39773</c:v>
                </c:pt>
                <c:pt idx="2243">
                  <c:v>39776</c:v>
                </c:pt>
                <c:pt idx="2244">
                  <c:v>39777</c:v>
                </c:pt>
                <c:pt idx="2245">
                  <c:v>39778</c:v>
                </c:pt>
                <c:pt idx="2246">
                  <c:v>39779</c:v>
                </c:pt>
                <c:pt idx="2247">
                  <c:v>39780</c:v>
                </c:pt>
                <c:pt idx="2248">
                  <c:v>39783</c:v>
                </c:pt>
                <c:pt idx="2249">
                  <c:v>39784</c:v>
                </c:pt>
                <c:pt idx="2250">
                  <c:v>39785</c:v>
                </c:pt>
                <c:pt idx="2251">
                  <c:v>39786</c:v>
                </c:pt>
                <c:pt idx="2252">
                  <c:v>39787</c:v>
                </c:pt>
                <c:pt idx="2253">
                  <c:v>39790</c:v>
                </c:pt>
                <c:pt idx="2254">
                  <c:v>39791</c:v>
                </c:pt>
                <c:pt idx="2255">
                  <c:v>39792</c:v>
                </c:pt>
                <c:pt idx="2256">
                  <c:v>39793</c:v>
                </c:pt>
                <c:pt idx="2257">
                  <c:v>39797</c:v>
                </c:pt>
                <c:pt idx="2258">
                  <c:v>39798</c:v>
                </c:pt>
                <c:pt idx="2259">
                  <c:v>39799</c:v>
                </c:pt>
                <c:pt idx="2260">
                  <c:v>39800</c:v>
                </c:pt>
                <c:pt idx="2261">
                  <c:v>39801</c:v>
                </c:pt>
                <c:pt idx="2262">
                  <c:v>39804</c:v>
                </c:pt>
                <c:pt idx="2263">
                  <c:v>39805</c:v>
                </c:pt>
                <c:pt idx="2264">
                  <c:v>39806</c:v>
                </c:pt>
                <c:pt idx="2265">
                  <c:v>39808</c:v>
                </c:pt>
                <c:pt idx="2266">
                  <c:v>39811</c:v>
                </c:pt>
                <c:pt idx="2267">
                  <c:v>39812</c:v>
                </c:pt>
                <c:pt idx="2268">
                  <c:v>39813</c:v>
                </c:pt>
                <c:pt idx="2269">
                  <c:v>39815</c:v>
                </c:pt>
                <c:pt idx="2270">
                  <c:v>39818</c:v>
                </c:pt>
                <c:pt idx="2271">
                  <c:v>39819</c:v>
                </c:pt>
                <c:pt idx="2272">
                  <c:v>39820</c:v>
                </c:pt>
                <c:pt idx="2273">
                  <c:v>39821</c:v>
                </c:pt>
                <c:pt idx="2274">
                  <c:v>39822</c:v>
                </c:pt>
                <c:pt idx="2275">
                  <c:v>39825</c:v>
                </c:pt>
                <c:pt idx="2276">
                  <c:v>39826</c:v>
                </c:pt>
                <c:pt idx="2277">
                  <c:v>39827</c:v>
                </c:pt>
                <c:pt idx="2278">
                  <c:v>39828</c:v>
                </c:pt>
                <c:pt idx="2279">
                  <c:v>39829</c:v>
                </c:pt>
                <c:pt idx="2280">
                  <c:v>39832</c:v>
                </c:pt>
                <c:pt idx="2281">
                  <c:v>39833</c:v>
                </c:pt>
                <c:pt idx="2282">
                  <c:v>39834</c:v>
                </c:pt>
                <c:pt idx="2283">
                  <c:v>39835</c:v>
                </c:pt>
                <c:pt idx="2284">
                  <c:v>39836</c:v>
                </c:pt>
                <c:pt idx="2285">
                  <c:v>39839</c:v>
                </c:pt>
                <c:pt idx="2286">
                  <c:v>39840</c:v>
                </c:pt>
                <c:pt idx="2287">
                  <c:v>39841</c:v>
                </c:pt>
                <c:pt idx="2288">
                  <c:v>39842</c:v>
                </c:pt>
                <c:pt idx="2289">
                  <c:v>39843</c:v>
                </c:pt>
                <c:pt idx="2290">
                  <c:v>39847</c:v>
                </c:pt>
                <c:pt idx="2291">
                  <c:v>39848</c:v>
                </c:pt>
                <c:pt idx="2292">
                  <c:v>39849</c:v>
                </c:pt>
                <c:pt idx="2293">
                  <c:v>39850</c:v>
                </c:pt>
                <c:pt idx="2294">
                  <c:v>39853</c:v>
                </c:pt>
                <c:pt idx="2295">
                  <c:v>39854</c:v>
                </c:pt>
                <c:pt idx="2296">
                  <c:v>39855</c:v>
                </c:pt>
                <c:pt idx="2297">
                  <c:v>39856</c:v>
                </c:pt>
                <c:pt idx="2298">
                  <c:v>39857</c:v>
                </c:pt>
                <c:pt idx="2299">
                  <c:v>39860</c:v>
                </c:pt>
                <c:pt idx="2300">
                  <c:v>39861</c:v>
                </c:pt>
                <c:pt idx="2301">
                  <c:v>39862</c:v>
                </c:pt>
                <c:pt idx="2302">
                  <c:v>39863</c:v>
                </c:pt>
                <c:pt idx="2303">
                  <c:v>39864</c:v>
                </c:pt>
                <c:pt idx="2304">
                  <c:v>39867</c:v>
                </c:pt>
                <c:pt idx="2305">
                  <c:v>39868</c:v>
                </c:pt>
                <c:pt idx="2306">
                  <c:v>39869</c:v>
                </c:pt>
                <c:pt idx="2307">
                  <c:v>39870</c:v>
                </c:pt>
                <c:pt idx="2308">
                  <c:v>39871</c:v>
                </c:pt>
                <c:pt idx="2309">
                  <c:v>39874</c:v>
                </c:pt>
                <c:pt idx="2310">
                  <c:v>39875</c:v>
                </c:pt>
                <c:pt idx="2311">
                  <c:v>39876</c:v>
                </c:pt>
                <c:pt idx="2312">
                  <c:v>39877</c:v>
                </c:pt>
                <c:pt idx="2313">
                  <c:v>39878</c:v>
                </c:pt>
                <c:pt idx="2314">
                  <c:v>39881</c:v>
                </c:pt>
                <c:pt idx="2315">
                  <c:v>39882</c:v>
                </c:pt>
                <c:pt idx="2316">
                  <c:v>39883</c:v>
                </c:pt>
                <c:pt idx="2317">
                  <c:v>39884</c:v>
                </c:pt>
                <c:pt idx="2318">
                  <c:v>39885</c:v>
                </c:pt>
                <c:pt idx="2319">
                  <c:v>39889</c:v>
                </c:pt>
                <c:pt idx="2320">
                  <c:v>39890</c:v>
                </c:pt>
                <c:pt idx="2321">
                  <c:v>39891</c:v>
                </c:pt>
                <c:pt idx="2322">
                  <c:v>39892</c:v>
                </c:pt>
                <c:pt idx="2323">
                  <c:v>39895</c:v>
                </c:pt>
                <c:pt idx="2324">
                  <c:v>39896</c:v>
                </c:pt>
                <c:pt idx="2325">
                  <c:v>39897</c:v>
                </c:pt>
                <c:pt idx="2326">
                  <c:v>39898</c:v>
                </c:pt>
                <c:pt idx="2327">
                  <c:v>39899</c:v>
                </c:pt>
                <c:pt idx="2328">
                  <c:v>39902</c:v>
                </c:pt>
                <c:pt idx="2329">
                  <c:v>39903</c:v>
                </c:pt>
                <c:pt idx="2330">
                  <c:v>39904</c:v>
                </c:pt>
                <c:pt idx="2331">
                  <c:v>39905</c:v>
                </c:pt>
                <c:pt idx="2332">
                  <c:v>39906</c:v>
                </c:pt>
                <c:pt idx="2333">
                  <c:v>39909</c:v>
                </c:pt>
                <c:pt idx="2334">
                  <c:v>39910</c:v>
                </c:pt>
                <c:pt idx="2335">
                  <c:v>39911</c:v>
                </c:pt>
                <c:pt idx="2336">
                  <c:v>39916</c:v>
                </c:pt>
                <c:pt idx="2337">
                  <c:v>39917</c:v>
                </c:pt>
                <c:pt idx="2338">
                  <c:v>39918</c:v>
                </c:pt>
                <c:pt idx="2339">
                  <c:v>39919</c:v>
                </c:pt>
                <c:pt idx="2340">
                  <c:v>39920</c:v>
                </c:pt>
                <c:pt idx="2341">
                  <c:v>39923</c:v>
                </c:pt>
                <c:pt idx="2342">
                  <c:v>39924</c:v>
                </c:pt>
                <c:pt idx="2343">
                  <c:v>39925</c:v>
                </c:pt>
                <c:pt idx="2344">
                  <c:v>39926</c:v>
                </c:pt>
                <c:pt idx="2345">
                  <c:v>39927</c:v>
                </c:pt>
                <c:pt idx="2346">
                  <c:v>39930</c:v>
                </c:pt>
                <c:pt idx="2347">
                  <c:v>39931</c:v>
                </c:pt>
                <c:pt idx="2348">
                  <c:v>39932</c:v>
                </c:pt>
                <c:pt idx="2349">
                  <c:v>39933</c:v>
                </c:pt>
                <c:pt idx="2350">
                  <c:v>39937</c:v>
                </c:pt>
                <c:pt idx="2351">
                  <c:v>39938</c:v>
                </c:pt>
                <c:pt idx="2352">
                  <c:v>39939</c:v>
                </c:pt>
                <c:pt idx="2353">
                  <c:v>39940</c:v>
                </c:pt>
                <c:pt idx="2354">
                  <c:v>39941</c:v>
                </c:pt>
                <c:pt idx="2355">
                  <c:v>39944</c:v>
                </c:pt>
                <c:pt idx="2356">
                  <c:v>39945</c:v>
                </c:pt>
                <c:pt idx="2357">
                  <c:v>39946</c:v>
                </c:pt>
                <c:pt idx="2358">
                  <c:v>39947</c:v>
                </c:pt>
                <c:pt idx="2359">
                  <c:v>39948</c:v>
                </c:pt>
                <c:pt idx="2360">
                  <c:v>39951</c:v>
                </c:pt>
                <c:pt idx="2361">
                  <c:v>39952</c:v>
                </c:pt>
                <c:pt idx="2362">
                  <c:v>39953</c:v>
                </c:pt>
                <c:pt idx="2363">
                  <c:v>39954</c:v>
                </c:pt>
                <c:pt idx="2364">
                  <c:v>39955</c:v>
                </c:pt>
                <c:pt idx="2365">
                  <c:v>39958</c:v>
                </c:pt>
                <c:pt idx="2366">
                  <c:v>39959</c:v>
                </c:pt>
                <c:pt idx="2367">
                  <c:v>39960</c:v>
                </c:pt>
                <c:pt idx="2368">
                  <c:v>39961</c:v>
                </c:pt>
                <c:pt idx="2369">
                  <c:v>39962</c:v>
                </c:pt>
                <c:pt idx="2370">
                  <c:v>39965</c:v>
                </c:pt>
                <c:pt idx="2371">
                  <c:v>39966</c:v>
                </c:pt>
                <c:pt idx="2372">
                  <c:v>39967</c:v>
                </c:pt>
                <c:pt idx="2373">
                  <c:v>39968</c:v>
                </c:pt>
                <c:pt idx="2374">
                  <c:v>39969</c:v>
                </c:pt>
                <c:pt idx="2375">
                  <c:v>39972</c:v>
                </c:pt>
                <c:pt idx="2376">
                  <c:v>39973</c:v>
                </c:pt>
                <c:pt idx="2377">
                  <c:v>39974</c:v>
                </c:pt>
                <c:pt idx="2378">
                  <c:v>39975</c:v>
                </c:pt>
                <c:pt idx="2379">
                  <c:v>39976</c:v>
                </c:pt>
                <c:pt idx="2380">
                  <c:v>39979</c:v>
                </c:pt>
                <c:pt idx="2381">
                  <c:v>39980</c:v>
                </c:pt>
                <c:pt idx="2382">
                  <c:v>39981</c:v>
                </c:pt>
                <c:pt idx="2383">
                  <c:v>39982</c:v>
                </c:pt>
                <c:pt idx="2384">
                  <c:v>39983</c:v>
                </c:pt>
                <c:pt idx="2385">
                  <c:v>39986</c:v>
                </c:pt>
                <c:pt idx="2386">
                  <c:v>39987</c:v>
                </c:pt>
                <c:pt idx="2387">
                  <c:v>39988</c:v>
                </c:pt>
                <c:pt idx="2388">
                  <c:v>39989</c:v>
                </c:pt>
                <c:pt idx="2389">
                  <c:v>39990</c:v>
                </c:pt>
                <c:pt idx="2390">
                  <c:v>39993</c:v>
                </c:pt>
                <c:pt idx="2391">
                  <c:v>39994</c:v>
                </c:pt>
                <c:pt idx="2392">
                  <c:v>39995</c:v>
                </c:pt>
                <c:pt idx="2393">
                  <c:v>39996</c:v>
                </c:pt>
                <c:pt idx="2394">
                  <c:v>39997</c:v>
                </c:pt>
                <c:pt idx="2395">
                  <c:v>40000</c:v>
                </c:pt>
                <c:pt idx="2396">
                  <c:v>40001</c:v>
                </c:pt>
                <c:pt idx="2397">
                  <c:v>40002</c:v>
                </c:pt>
                <c:pt idx="2398">
                  <c:v>40003</c:v>
                </c:pt>
                <c:pt idx="2399">
                  <c:v>40004</c:v>
                </c:pt>
                <c:pt idx="2400">
                  <c:v>40007</c:v>
                </c:pt>
                <c:pt idx="2401">
                  <c:v>40008</c:v>
                </c:pt>
                <c:pt idx="2402">
                  <c:v>40009</c:v>
                </c:pt>
                <c:pt idx="2403">
                  <c:v>40010</c:v>
                </c:pt>
                <c:pt idx="2404">
                  <c:v>40011</c:v>
                </c:pt>
                <c:pt idx="2405">
                  <c:v>40014</c:v>
                </c:pt>
                <c:pt idx="2406">
                  <c:v>40015</c:v>
                </c:pt>
                <c:pt idx="2407">
                  <c:v>40016</c:v>
                </c:pt>
                <c:pt idx="2408">
                  <c:v>40017</c:v>
                </c:pt>
                <c:pt idx="2409">
                  <c:v>40018</c:v>
                </c:pt>
                <c:pt idx="2410">
                  <c:v>40021</c:v>
                </c:pt>
                <c:pt idx="2411">
                  <c:v>40022</c:v>
                </c:pt>
                <c:pt idx="2412">
                  <c:v>40023</c:v>
                </c:pt>
                <c:pt idx="2413">
                  <c:v>40024</c:v>
                </c:pt>
                <c:pt idx="2414">
                  <c:v>40025</c:v>
                </c:pt>
                <c:pt idx="2415">
                  <c:v>40028</c:v>
                </c:pt>
                <c:pt idx="2416">
                  <c:v>40029</c:v>
                </c:pt>
                <c:pt idx="2417">
                  <c:v>40030</c:v>
                </c:pt>
                <c:pt idx="2418">
                  <c:v>40031</c:v>
                </c:pt>
                <c:pt idx="2419">
                  <c:v>40032</c:v>
                </c:pt>
                <c:pt idx="2420">
                  <c:v>40035</c:v>
                </c:pt>
                <c:pt idx="2421">
                  <c:v>40036</c:v>
                </c:pt>
                <c:pt idx="2422">
                  <c:v>40037</c:v>
                </c:pt>
                <c:pt idx="2423">
                  <c:v>40038</c:v>
                </c:pt>
                <c:pt idx="2424">
                  <c:v>40039</c:v>
                </c:pt>
                <c:pt idx="2425">
                  <c:v>40042</c:v>
                </c:pt>
                <c:pt idx="2426">
                  <c:v>40043</c:v>
                </c:pt>
                <c:pt idx="2427">
                  <c:v>40044</c:v>
                </c:pt>
                <c:pt idx="2428">
                  <c:v>40045</c:v>
                </c:pt>
                <c:pt idx="2429">
                  <c:v>40046</c:v>
                </c:pt>
                <c:pt idx="2430">
                  <c:v>40049</c:v>
                </c:pt>
                <c:pt idx="2431">
                  <c:v>40050</c:v>
                </c:pt>
                <c:pt idx="2432">
                  <c:v>40051</c:v>
                </c:pt>
                <c:pt idx="2433">
                  <c:v>40052</c:v>
                </c:pt>
                <c:pt idx="2434">
                  <c:v>40053</c:v>
                </c:pt>
                <c:pt idx="2435">
                  <c:v>40056</c:v>
                </c:pt>
                <c:pt idx="2436">
                  <c:v>40057</c:v>
                </c:pt>
                <c:pt idx="2437">
                  <c:v>40058</c:v>
                </c:pt>
                <c:pt idx="2438">
                  <c:v>40059</c:v>
                </c:pt>
                <c:pt idx="2439">
                  <c:v>40060</c:v>
                </c:pt>
                <c:pt idx="2440">
                  <c:v>40063</c:v>
                </c:pt>
                <c:pt idx="2441">
                  <c:v>40064</c:v>
                </c:pt>
                <c:pt idx="2442">
                  <c:v>40065</c:v>
                </c:pt>
                <c:pt idx="2443">
                  <c:v>40066</c:v>
                </c:pt>
                <c:pt idx="2444">
                  <c:v>40067</c:v>
                </c:pt>
                <c:pt idx="2445">
                  <c:v>40070</c:v>
                </c:pt>
                <c:pt idx="2446">
                  <c:v>40071</c:v>
                </c:pt>
                <c:pt idx="2447">
                  <c:v>40073</c:v>
                </c:pt>
                <c:pt idx="2448">
                  <c:v>40074</c:v>
                </c:pt>
                <c:pt idx="2449">
                  <c:v>40077</c:v>
                </c:pt>
                <c:pt idx="2450">
                  <c:v>40078</c:v>
                </c:pt>
                <c:pt idx="2451">
                  <c:v>40079</c:v>
                </c:pt>
                <c:pt idx="2452">
                  <c:v>40080</c:v>
                </c:pt>
                <c:pt idx="2453">
                  <c:v>40081</c:v>
                </c:pt>
                <c:pt idx="2454">
                  <c:v>40084</c:v>
                </c:pt>
                <c:pt idx="2455">
                  <c:v>40085</c:v>
                </c:pt>
                <c:pt idx="2456">
                  <c:v>40086</c:v>
                </c:pt>
                <c:pt idx="2457">
                  <c:v>40087</c:v>
                </c:pt>
                <c:pt idx="2458">
                  <c:v>40088</c:v>
                </c:pt>
                <c:pt idx="2459">
                  <c:v>40091</c:v>
                </c:pt>
                <c:pt idx="2460">
                  <c:v>40092</c:v>
                </c:pt>
                <c:pt idx="2461">
                  <c:v>40093</c:v>
                </c:pt>
                <c:pt idx="2462">
                  <c:v>40094</c:v>
                </c:pt>
                <c:pt idx="2463">
                  <c:v>40095</c:v>
                </c:pt>
                <c:pt idx="2464">
                  <c:v>40098</c:v>
                </c:pt>
                <c:pt idx="2465">
                  <c:v>40099</c:v>
                </c:pt>
                <c:pt idx="2466">
                  <c:v>40100</c:v>
                </c:pt>
                <c:pt idx="2467">
                  <c:v>40101</c:v>
                </c:pt>
                <c:pt idx="2468">
                  <c:v>40102</c:v>
                </c:pt>
                <c:pt idx="2469">
                  <c:v>40105</c:v>
                </c:pt>
                <c:pt idx="2470">
                  <c:v>40106</c:v>
                </c:pt>
                <c:pt idx="2471">
                  <c:v>40107</c:v>
                </c:pt>
                <c:pt idx="2472">
                  <c:v>40108</c:v>
                </c:pt>
                <c:pt idx="2473">
                  <c:v>40109</c:v>
                </c:pt>
                <c:pt idx="2474">
                  <c:v>40112</c:v>
                </c:pt>
                <c:pt idx="2475">
                  <c:v>40113</c:v>
                </c:pt>
                <c:pt idx="2476">
                  <c:v>40114</c:v>
                </c:pt>
                <c:pt idx="2477">
                  <c:v>40115</c:v>
                </c:pt>
                <c:pt idx="2478">
                  <c:v>40116</c:v>
                </c:pt>
                <c:pt idx="2479">
                  <c:v>40120</c:v>
                </c:pt>
                <c:pt idx="2480">
                  <c:v>40121</c:v>
                </c:pt>
                <c:pt idx="2481">
                  <c:v>40122</c:v>
                </c:pt>
                <c:pt idx="2482">
                  <c:v>40123</c:v>
                </c:pt>
                <c:pt idx="2483">
                  <c:v>40126</c:v>
                </c:pt>
                <c:pt idx="2484">
                  <c:v>40127</c:v>
                </c:pt>
                <c:pt idx="2485">
                  <c:v>40128</c:v>
                </c:pt>
                <c:pt idx="2486">
                  <c:v>40129</c:v>
                </c:pt>
                <c:pt idx="2487">
                  <c:v>40130</c:v>
                </c:pt>
                <c:pt idx="2488">
                  <c:v>40134</c:v>
                </c:pt>
                <c:pt idx="2489">
                  <c:v>40135</c:v>
                </c:pt>
                <c:pt idx="2490">
                  <c:v>40136</c:v>
                </c:pt>
                <c:pt idx="2491">
                  <c:v>40137</c:v>
                </c:pt>
                <c:pt idx="2492">
                  <c:v>40140</c:v>
                </c:pt>
                <c:pt idx="2493">
                  <c:v>40141</c:v>
                </c:pt>
                <c:pt idx="2494">
                  <c:v>40142</c:v>
                </c:pt>
                <c:pt idx="2495">
                  <c:v>40143</c:v>
                </c:pt>
                <c:pt idx="2496">
                  <c:v>40144</c:v>
                </c:pt>
                <c:pt idx="2497">
                  <c:v>40147</c:v>
                </c:pt>
                <c:pt idx="2498">
                  <c:v>40148</c:v>
                </c:pt>
                <c:pt idx="2499">
                  <c:v>40149</c:v>
                </c:pt>
                <c:pt idx="2500">
                  <c:v>40150</c:v>
                </c:pt>
                <c:pt idx="2501">
                  <c:v>40151</c:v>
                </c:pt>
                <c:pt idx="2502">
                  <c:v>40154</c:v>
                </c:pt>
                <c:pt idx="2503">
                  <c:v>40155</c:v>
                </c:pt>
                <c:pt idx="2504">
                  <c:v>40156</c:v>
                </c:pt>
                <c:pt idx="2505">
                  <c:v>40157</c:v>
                </c:pt>
                <c:pt idx="2506">
                  <c:v>40158</c:v>
                </c:pt>
                <c:pt idx="2507">
                  <c:v>40161</c:v>
                </c:pt>
                <c:pt idx="2508">
                  <c:v>40162</c:v>
                </c:pt>
                <c:pt idx="2509">
                  <c:v>40163</c:v>
                </c:pt>
                <c:pt idx="2510">
                  <c:v>40164</c:v>
                </c:pt>
                <c:pt idx="2511">
                  <c:v>40165</c:v>
                </c:pt>
                <c:pt idx="2512">
                  <c:v>40168</c:v>
                </c:pt>
                <c:pt idx="2513">
                  <c:v>40169</c:v>
                </c:pt>
                <c:pt idx="2514">
                  <c:v>40170</c:v>
                </c:pt>
                <c:pt idx="2515">
                  <c:v>40171</c:v>
                </c:pt>
                <c:pt idx="2516">
                  <c:v>40175</c:v>
                </c:pt>
                <c:pt idx="2517">
                  <c:v>40176</c:v>
                </c:pt>
                <c:pt idx="2518">
                  <c:v>40177</c:v>
                </c:pt>
                <c:pt idx="2519">
                  <c:v>40178</c:v>
                </c:pt>
                <c:pt idx="2520">
                  <c:v>40182</c:v>
                </c:pt>
                <c:pt idx="2521">
                  <c:v>40183</c:v>
                </c:pt>
                <c:pt idx="2522">
                  <c:v>40184</c:v>
                </c:pt>
                <c:pt idx="2523">
                  <c:v>40185</c:v>
                </c:pt>
                <c:pt idx="2524">
                  <c:v>40186</c:v>
                </c:pt>
                <c:pt idx="2525">
                  <c:v>40189</c:v>
                </c:pt>
                <c:pt idx="2526">
                  <c:v>40190</c:v>
                </c:pt>
                <c:pt idx="2527">
                  <c:v>40191</c:v>
                </c:pt>
                <c:pt idx="2528">
                  <c:v>40192</c:v>
                </c:pt>
                <c:pt idx="2529">
                  <c:v>40193</c:v>
                </c:pt>
                <c:pt idx="2530">
                  <c:v>40196</c:v>
                </c:pt>
                <c:pt idx="2531">
                  <c:v>40197</c:v>
                </c:pt>
                <c:pt idx="2532">
                  <c:v>40198</c:v>
                </c:pt>
                <c:pt idx="2533">
                  <c:v>40199</c:v>
                </c:pt>
                <c:pt idx="2534">
                  <c:v>40200</c:v>
                </c:pt>
                <c:pt idx="2535">
                  <c:v>40203</c:v>
                </c:pt>
                <c:pt idx="2536">
                  <c:v>40204</c:v>
                </c:pt>
                <c:pt idx="2537">
                  <c:v>40205</c:v>
                </c:pt>
                <c:pt idx="2538">
                  <c:v>40206</c:v>
                </c:pt>
                <c:pt idx="2539">
                  <c:v>40207</c:v>
                </c:pt>
                <c:pt idx="2540">
                  <c:v>40211</c:v>
                </c:pt>
                <c:pt idx="2541">
                  <c:v>40212</c:v>
                </c:pt>
                <c:pt idx="2542">
                  <c:v>40213</c:v>
                </c:pt>
                <c:pt idx="2543">
                  <c:v>40214</c:v>
                </c:pt>
                <c:pt idx="2544">
                  <c:v>40217</c:v>
                </c:pt>
                <c:pt idx="2545">
                  <c:v>40218</c:v>
                </c:pt>
                <c:pt idx="2546">
                  <c:v>40219</c:v>
                </c:pt>
                <c:pt idx="2547">
                  <c:v>40220</c:v>
                </c:pt>
                <c:pt idx="2548">
                  <c:v>40221</c:v>
                </c:pt>
                <c:pt idx="2549">
                  <c:v>40224</c:v>
                </c:pt>
                <c:pt idx="2550">
                  <c:v>40225</c:v>
                </c:pt>
                <c:pt idx="2551">
                  <c:v>40226</c:v>
                </c:pt>
                <c:pt idx="2552">
                  <c:v>40227</c:v>
                </c:pt>
                <c:pt idx="2553">
                  <c:v>40228</c:v>
                </c:pt>
                <c:pt idx="2554">
                  <c:v>40231</c:v>
                </c:pt>
                <c:pt idx="2555">
                  <c:v>40232</c:v>
                </c:pt>
                <c:pt idx="2556">
                  <c:v>40233</c:v>
                </c:pt>
                <c:pt idx="2557">
                  <c:v>40234</c:v>
                </c:pt>
                <c:pt idx="2558">
                  <c:v>40235</c:v>
                </c:pt>
                <c:pt idx="2559">
                  <c:v>40238</c:v>
                </c:pt>
                <c:pt idx="2560">
                  <c:v>40239</c:v>
                </c:pt>
                <c:pt idx="2561">
                  <c:v>40240</c:v>
                </c:pt>
                <c:pt idx="2562">
                  <c:v>40241</c:v>
                </c:pt>
                <c:pt idx="2563">
                  <c:v>40242</c:v>
                </c:pt>
                <c:pt idx="2564">
                  <c:v>40245</c:v>
                </c:pt>
                <c:pt idx="2565">
                  <c:v>40246</c:v>
                </c:pt>
                <c:pt idx="2566">
                  <c:v>40247</c:v>
                </c:pt>
                <c:pt idx="2567">
                  <c:v>40248</c:v>
                </c:pt>
                <c:pt idx="2568">
                  <c:v>40249</c:v>
                </c:pt>
                <c:pt idx="2569">
                  <c:v>40253</c:v>
                </c:pt>
                <c:pt idx="2570">
                  <c:v>40254</c:v>
                </c:pt>
                <c:pt idx="2571">
                  <c:v>40255</c:v>
                </c:pt>
                <c:pt idx="2572">
                  <c:v>40256</c:v>
                </c:pt>
                <c:pt idx="2573">
                  <c:v>40259</c:v>
                </c:pt>
                <c:pt idx="2574">
                  <c:v>40260</c:v>
                </c:pt>
                <c:pt idx="2575">
                  <c:v>40261</c:v>
                </c:pt>
                <c:pt idx="2576">
                  <c:v>40262</c:v>
                </c:pt>
                <c:pt idx="2577">
                  <c:v>40263</c:v>
                </c:pt>
                <c:pt idx="2578">
                  <c:v>40266</c:v>
                </c:pt>
                <c:pt idx="2579">
                  <c:v>40267</c:v>
                </c:pt>
                <c:pt idx="2580">
                  <c:v>40268</c:v>
                </c:pt>
                <c:pt idx="2581">
                  <c:v>40273</c:v>
                </c:pt>
                <c:pt idx="2582">
                  <c:v>40274</c:v>
                </c:pt>
                <c:pt idx="2583">
                  <c:v>40275</c:v>
                </c:pt>
                <c:pt idx="2584">
                  <c:v>40276</c:v>
                </c:pt>
                <c:pt idx="2585">
                  <c:v>40277</c:v>
                </c:pt>
                <c:pt idx="2586">
                  <c:v>40280</c:v>
                </c:pt>
                <c:pt idx="2587">
                  <c:v>40281</c:v>
                </c:pt>
                <c:pt idx="2588">
                  <c:v>40282</c:v>
                </c:pt>
                <c:pt idx="2589">
                  <c:v>40283</c:v>
                </c:pt>
                <c:pt idx="2590">
                  <c:v>40284</c:v>
                </c:pt>
                <c:pt idx="2591">
                  <c:v>40287</c:v>
                </c:pt>
                <c:pt idx="2592">
                  <c:v>40288</c:v>
                </c:pt>
                <c:pt idx="2593">
                  <c:v>40289</c:v>
                </c:pt>
                <c:pt idx="2594">
                  <c:v>40290</c:v>
                </c:pt>
                <c:pt idx="2595">
                  <c:v>40291</c:v>
                </c:pt>
                <c:pt idx="2596">
                  <c:v>40294</c:v>
                </c:pt>
                <c:pt idx="2597">
                  <c:v>40295</c:v>
                </c:pt>
                <c:pt idx="2598">
                  <c:v>40296</c:v>
                </c:pt>
                <c:pt idx="2599">
                  <c:v>40297</c:v>
                </c:pt>
                <c:pt idx="2600">
                  <c:v>40298</c:v>
                </c:pt>
                <c:pt idx="2601">
                  <c:v>40301</c:v>
                </c:pt>
                <c:pt idx="2602">
                  <c:v>40302</c:v>
                </c:pt>
                <c:pt idx="2603">
                  <c:v>40303</c:v>
                </c:pt>
                <c:pt idx="2604">
                  <c:v>40304</c:v>
                </c:pt>
                <c:pt idx="2605">
                  <c:v>40305</c:v>
                </c:pt>
                <c:pt idx="2606">
                  <c:v>40308</c:v>
                </c:pt>
                <c:pt idx="2607">
                  <c:v>40309</c:v>
                </c:pt>
                <c:pt idx="2608">
                  <c:v>40310</c:v>
                </c:pt>
                <c:pt idx="2609">
                  <c:v>40311</c:v>
                </c:pt>
                <c:pt idx="2610">
                  <c:v>40312</c:v>
                </c:pt>
                <c:pt idx="2611">
                  <c:v>40315</c:v>
                </c:pt>
                <c:pt idx="2612">
                  <c:v>40316</c:v>
                </c:pt>
                <c:pt idx="2613">
                  <c:v>40317</c:v>
                </c:pt>
                <c:pt idx="2614">
                  <c:v>40318</c:v>
                </c:pt>
                <c:pt idx="2615">
                  <c:v>40319</c:v>
                </c:pt>
                <c:pt idx="2616">
                  <c:v>40322</c:v>
                </c:pt>
                <c:pt idx="2617">
                  <c:v>40323</c:v>
                </c:pt>
                <c:pt idx="2618">
                  <c:v>40324</c:v>
                </c:pt>
                <c:pt idx="2619">
                  <c:v>40325</c:v>
                </c:pt>
                <c:pt idx="2620">
                  <c:v>40326</c:v>
                </c:pt>
                <c:pt idx="2621">
                  <c:v>40329</c:v>
                </c:pt>
                <c:pt idx="2622">
                  <c:v>40330</c:v>
                </c:pt>
                <c:pt idx="2623">
                  <c:v>40331</c:v>
                </c:pt>
                <c:pt idx="2624">
                  <c:v>40332</c:v>
                </c:pt>
                <c:pt idx="2625">
                  <c:v>40333</c:v>
                </c:pt>
                <c:pt idx="2626">
                  <c:v>40336</c:v>
                </c:pt>
                <c:pt idx="2627">
                  <c:v>40337</c:v>
                </c:pt>
                <c:pt idx="2628">
                  <c:v>40338</c:v>
                </c:pt>
                <c:pt idx="2629">
                  <c:v>40339</c:v>
                </c:pt>
                <c:pt idx="2630">
                  <c:v>40340</c:v>
                </c:pt>
                <c:pt idx="2631">
                  <c:v>40343</c:v>
                </c:pt>
                <c:pt idx="2632">
                  <c:v>40344</c:v>
                </c:pt>
                <c:pt idx="2633">
                  <c:v>40345</c:v>
                </c:pt>
                <c:pt idx="2634">
                  <c:v>40346</c:v>
                </c:pt>
                <c:pt idx="2635">
                  <c:v>40347</c:v>
                </c:pt>
                <c:pt idx="2636">
                  <c:v>40350</c:v>
                </c:pt>
                <c:pt idx="2637">
                  <c:v>40351</c:v>
                </c:pt>
                <c:pt idx="2638">
                  <c:v>40352</c:v>
                </c:pt>
                <c:pt idx="2639">
                  <c:v>40353</c:v>
                </c:pt>
                <c:pt idx="2640">
                  <c:v>40354</c:v>
                </c:pt>
                <c:pt idx="2641">
                  <c:v>40357</c:v>
                </c:pt>
                <c:pt idx="2642">
                  <c:v>40358</c:v>
                </c:pt>
                <c:pt idx="2643">
                  <c:v>40359</c:v>
                </c:pt>
                <c:pt idx="2644">
                  <c:v>40360</c:v>
                </c:pt>
                <c:pt idx="2645">
                  <c:v>40361</c:v>
                </c:pt>
                <c:pt idx="2646">
                  <c:v>40364</c:v>
                </c:pt>
                <c:pt idx="2647">
                  <c:v>40365</c:v>
                </c:pt>
                <c:pt idx="2648">
                  <c:v>40366</c:v>
                </c:pt>
                <c:pt idx="2649">
                  <c:v>40367</c:v>
                </c:pt>
                <c:pt idx="2650">
                  <c:v>40368</c:v>
                </c:pt>
                <c:pt idx="2651">
                  <c:v>40371</c:v>
                </c:pt>
                <c:pt idx="2652">
                  <c:v>40372</c:v>
                </c:pt>
                <c:pt idx="2653">
                  <c:v>40373</c:v>
                </c:pt>
                <c:pt idx="2654">
                  <c:v>40374</c:v>
                </c:pt>
                <c:pt idx="2655">
                  <c:v>40375</c:v>
                </c:pt>
                <c:pt idx="2656">
                  <c:v>40378</c:v>
                </c:pt>
                <c:pt idx="2657">
                  <c:v>40379</c:v>
                </c:pt>
                <c:pt idx="2658">
                  <c:v>40380</c:v>
                </c:pt>
                <c:pt idx="2659">
                  <c:v>40381</c:v>
                </c:pt>
                <c:pt idx="2660">
                  <c:v>40382</c:v>
                </c:pt>
                <c:pt idx="2661">
                  <c:v>40385</c:v>
                </c:pt>
                <c:pt idx="2662">
                  <c:v>40386</c:v>
                </c:pt>
                <c:pt idx="2663">
                  <c:v>40387</c:v>
                </c:pt>
                <c:pt idx="2664">
                  <c:v>40388</c:v>
                </c:pt>
                <c:pt idx="2665">
                  <c:v>40389</c:v>
                </c:pt>
                <c:pt idx="2666">
                  <c:v>40392</c:v>
                </c:pt>
                <c:pt idx="2667">
                  <c:v>40393</c:v>
                </c:pt>
                <c:pt idx="2668">
                  <c:v>40394</c:v>
                </c:pt>
                <c:pt idx="2669">
                  <c:v>40395</c:v>
                </c:pt>
                <c:pt idx="2670">
                  <c:v>40396</c:v>
                </c:pt>
                <c:pt idx="2671">
                  <c:v>40399</c:v>
                </c:pt>
                <c:pt idx="2672">
                  <c:v>40400</c:v>
                </c:pt>
                <c:pt idx="2673">
                  <c:v>40401</c:v>
                </c:pt>
                <c:pt idx="2674">
                  <c:v>40402</c:v>
                </c:pt>
                <c:pt idx="2675">
                  <c:v>40403</c:v>
                </c:pt>
                <c:pt idx="2676">
                  <c:v>40406</c:v>
                </c:pt>
                <c:pt idx="2677">
                  <c:v>40407</c:v>
                </c:pt>
                <c:pt idx="2678">
                  <c:v>40408</c:v>
                </c:pt>
                <c:pt idx="2679">
                  <c:v>40409</c:v>
                </c:pt>
                <c:pt idx="2680">
                  <c:v>40410</c:v>
                </c:pt>
                <c:pt idx="2681">
                  <c:v>40413</c:v>
                </c:pt>
                <c:pt idx="2682">
                  <c:v>40414</c:v>
                </c:pt>
                <c:pt idx="2683">
                  <c:v>40415</c:v>
                </c:pt>
                <c:pt idx="2684">
                  <c:v>40416</c:v>
                </c:pt>
                <c:pt idx="2685">
                  <c:v>40417</c:v>
                </c:pt>
                <c:pt idx="2686">
                  <c:v>40420</c:v>
                </c:pt>
                <c:pt idx="2687">
                  <c:v>40421</c:v>
                </c:pt>
                <c:pt idx="2688">
                  <c:v>40422</c:v>
                </c:pt>
                <c:pt idx="2689">
                  <c:v>40423</c:v>
                </c:pt>
                <c:pt idx="2690">
                  <c:v>40424</c:v>
                </c:pt>
                <c:pt idx="2691">
                  <c:v>40427</c:v>
                </c:pt>
                <c:pt idx="2692">
                  <c:v>40428</c:v>
                </c:pt>
                <c:pt idx="2693">
                  <c:v>40429</c:v>
                </c:pt>
                <c:pt idx="2694">
                  <c:v>40430</c:v>
                </c:pt>
                <c:pt idx="2695">
                  <c:v>40431</c:v>
                </c:pt>
                <c:pt idx="2696">
                  <c:v>40434</c:v>
                </c:pt>
                <c:pt idx="2697">
                  <c:v>40435</c:v>
                </c:pt>
                <c:pt idx="2698">
                  <c:v>40436</c:v>
                </c:pt>
                <c:pt idx="2699">
                  <c:v>40441</c:v>
                </c:pt>
                <c:pt idx="2700">
                  <c:v>40442</c:v>
                </c:pt>
                <c:pt idx="2701">
                  <c:v>40443</c:v>
                </c:pt>
                <c:pt idx="2702">
                  <c:v>40444</c:v>
                </c:pt>
                <c:pt idx="2703">
                  <c:v>40445</c:v>
                </c:pt>
                <c:pt idx="2704">
                  <c:v>40448</c:v>
                </c:pt>
                <c:pt idx="2705">
                  <c:v>40449</c:v>
                </c:pt>
                <c:pt idx="2706">
                  <c:v>40450</c:v>
                </c:pt>
                <c:pt idx="2707">
                  <c:v>40451</c:v>
                </c:pt>
                <c:pt idx="2708">
                  <c:v>40452</c:v>
                </c:pt>
                <c:pt idx="2709">
                  <c:v>40455</c:v>
                </c:pt>
                <c:pt idx="2710">
                  <c:v>40456</c:v>
                </c:pt>
                <c:pt idx="2711">
                  <c:v>40457</c:v>
                </c:pt>
                <c:pt idx="2712">
                  <c:v>40458</c:v>
                </c:pt>
                <c:pt idx="2713">
                  <c:v>40459</c:v>
                </c:pt>
                <c:pt idx="2714">
                  <c:v>40462</c:v>
                </c:pt>
                <c:pt idx="2715">
                  <c:v>40463</c:v>
                </c:pt>
                <c:pt idx="2716">
                  <c:v>40464</c:v>
                </c:pt>
                <c:pt idx="2717">
                  <c:v>40465</c:v>
                </c:pt>
                <c:pt idx="2718">
                  <c:v>40466</c:v>
                </c:pt>
                <c:pt idx="2719">
                  <c:v>40469</c:v>
                </c:pt>
                <c:pt idx="2720">
                  <c:v>40470</c:v>
                </c:pt>
                <c:pt idx="2721">
                  <c:v>40471</c:v>
                </c:pt>
                <c:pt idx="2722">
                  <c:v>40472</c:v>
                </c:pt>
                <c:pt idx="2723">
                  <c:v>40473</c:v>
                </c:pt>
                <c:pt idx="2724">
                  <c:v>40476</c:v>
                </c:pt>
                <c:pt idx="2725">
                  <c:v>40477</c:v>
                </c:pt>
                <c:pt idx="2726">
                  <c:v>40478</c:v>
                </c:pt>
                <c:pt idx="2727">
                  <c:v>40479</c:v>
                </c:pt>
                <c:pt idx="2728">
                  <c:v>40480</c:v>
                </c:pt>
                <c:pt idx="2729">
                  <c:v>40483</c:v>
                </c:pt>
                <c:pt idx="2730">
                  <c:v>40485</c:v>
                </c:pt>
                <c:pt idx="2731">
                  <c:v>40486</c:v>
                </c:pt>
                <c:pt idx="2732">
                  <c:v>40487</c:v>
                </c:pt>
                <c:pt idx="2733">
                  <c:v>40490</c:v>
                </c:pt>
                <c:pt idx="2734">
                  <c:v>40491</c:v>
                </c:pt>
                <c:pt idx="2735">
                  <c:v>40492</c:v>
                </c:pt>
                <c:pt idx="2736">
                  <c:v>40493</c:v>
                </c:pt>
                <c:pt idx="2737">
                  <c:v>40494</c:v>
                </c:pt>
                <c:pt idx="2738">
                  <c:v>40498</c:v>
                </c:pt>
                <c:pt idx="2739">
                  <c:v>40499</c:v>
                </c:pt>
                <c:pt idx="2740">
                  <c:v>40500</c:v>
                </c:pt>
                <c:pt idx="2741">
                  <c:v>40501</c:v>
                </c:pt>
                <c:pt idx="2742">
                  <c:v>40504</c:v>
                </c:pt>
                <c:pt idx="2743">
                  <c:v>40505</c:v>
                </c:pt>
                <c:pt idx="2744">
                  <c:v>40506</c:v>
                </c:pt>
                <c:pt idx="2745">
                  <c:v>40507</c:v>
                </c:pt>
                <c:pt idx="2746">
                  <c:v>40508</c:v>
                </c:pt>
                <c:pt idx="2747">
                  <c:v>40511</c:v>
                </c:pt>
                <c:pt idx="2748">
                  <c:v>40512</c:v>
                </c:pt>
                <c:pt idx="2749">
                  <c:v>40513</c:v>
                </c:pt>
                <c:pt idx="2750">
                  <c:v>40514</c:v>
                </c:pt>
                <c:pt idx="2751">
                  <c:v>40515</c:v>
                </c:pt>
                <c:pt idx="2752">
                  <c:v>40518</c:v>
                </c:pt>
                <c:pt idx="2753">
                  <c:v>40519</c:v>
                </c:pt>
                <c:pt idx="2754">
                  <c:v>40520</c:v>
                </c:pt>
                <c:pt idx="2755">
                  <c:v>40521</c:v>
                </c:pt>
                <c:pt idx="2756">
                  <c:v>40522</c:v>
                </c:pt>
                <c:pt idx="2757">
                  <c:v>40525</c:v>
                </c:pt>
                <c:pt idx="2758">
                  <c:v>40526</c:v>
                </c:pt>
                <c:pt idx="2759">
                  <c:v>40527</c:v>
                </c:pt>
                <c:pt idx="2760">
                  <c:v>40528</c:v>
                </c:pt>
                <c:pt idx="2761">
                  <c:v>40529</c:v>
                </c:pt>
                <c:pt idx="2762">
                  <c:v>40532</c:v>
                </c:pt>
                <c:pt idx="2763">
                  <c:v>40533</c:v>
                </c:pt>
                <c:pt idx="2764">
                  <c:v>40534</c:v>
                </c:pt>
                <c:pt idx="2765">
                  <c:v>40535</c:v>
                </c:pt>
                <c:pt idx="2766">
                  <c:v>40536</c:v>
                </c:pt>
                <c:pt idx="2767">
                  <c:v>40539</c:v>
                </c:pt>
                <c:pt idx="2768">
                  <c:v>40540</c:v>
                </c:pt>
                <c:pt idx="2769">
                  <c:v>40541</c:v>
                </c:pt>
                <c:pt idx="2770">
                  <c:v>40542</c:v>
                </c:pt>
                <c:pt idx="2771">
                  <c:v>40543</c:v>
                </c:pt>
                <c:pt idx="2772">
                  <c:v>40546</c:v>
                </c:pt>
                <c:pt idx="2773">
                  <c:v>40547</c:v>
                </c:pt>
                <c:pt idx="2774">
                  <c:v>40548</c:v>
                </c:pt>
                <c:pt idx="2775">
                  <c:v>40549</c:v>
                </c:pt>
                <c:pt idx="2776">
                  <c:v>40550</c:v>
                </c:pt>
                <c:pt idx="2777">
                  <c:v>40553</c:v>
                </c:pt>
                <c:pt idx="2778">
                  <c:v>40554</c:v>
                </c:pt>
                <c:pt idx="2779">
                  <c:v>40555</c:v>
                </c:pt>
                <c:pt idx="2780">
                  <c:v>40556</c:v>
                </c:pt>
                <c:pt idx="2781">
                  <c:v>40557</c:v>
                </c:pt>
                <c:pt idx="2782">
                  <c:v>40560</c:v>
                </c:pt>
                <c:pt idx="2783">
                  <c:v>40561</c:v>
                </c:pt>
                <c:pt idx="2784">
                  <c:v>40562</c:v>
                </c:pt>
                <c:pt idx="2785">
                  <c:v>40563</c:v>
                </c:pt>
                <c:pt idx="2786">
                  <c:v>40564</c:v>
                </c:pt>
                <c:pt idx="2787">
                  <c:v>40567</c:v>
                </c:pt>
                <c:pt idx="2788">
                  <c:v>40568</c:v>
                </c:pt>
                <c:pt idx="2789">
                  <c:v>40569</c:v>
                </c:pt>
                <c:pt idx="2790">
                  <c:v>40570</c:v>
                </c:pt>
                <c:pt idx="2791">
                  <c:v>40571</c:v>
                </c:pt>
                <c:pt idx="2792">
                  <c:v>40574</c:v>
                </c:pt>
                <c:pt idx="2793">
                  <c:v>40575</c:v>
                </c:pt>
                <c:pt idx="2794">
                  <c:v>40576</c:v>
                </c:pt>
                <c:pt idx="2795">
                  <c:v>40577</c:v>
                </c:pt>
                <c:pt idx="2796">
                  <c:v>40578</c:v>
                </c:pt>
                <c:pt idx="2797">
                  <c:v>40582</c:v>
                </c:pt>
                <c:pt idx="2798">
                  <c:v>40583</c:v>
                </c:pt>
                <c:pt idx="2799">
                  <c:v>40584</c:v>
                </c:pt>
                <c:pt idx="2800">
                  <c:v>40585</c:v>
                </c:pt>
                <c:pt idx="2801">
                  <c:v>40588</c:v>
                </c:pt>
                <c:pt idx="2802">
                  <c:v>40589</c:v>
                </c:pt>
                <c:pt idx="2803">
                  <c:v>40590</c:v>
                </c:pt>
                <c:pt idx="2804">
                  <c:v>40591</c:v>
                </c:pt>
                <c:pt idx="2805">
                  <c:v>40592</c:v>
                </c:pt>
                <c:pt idx="2806">
                  <c:v>40595</c:v>
                </c:pt>
                <c:pt idx="2807">
                  <c:v>40596</c:v>
                </c:pt>
                <c:pt idx="2808">
                  <c:v>40597</c:v>
                </c:pt>
                <c:pt idx="2809">
                  <c:v>40598</c:v>
                </c:pt>
                <c:pt idx="2810">
                  <c:v>40599</c:v>
                </c:pt>
                <c:pt idx="2811">
                  <c:v>40602</c:v>
                </c:pt>
                <c:pt idx="2812">
                  <c:v>40603</c:v>
                </c:pt>
                <c:pt idx="2813">
                  <c:v>40604</c:v>
                </c:pt>
                <c:pt idx="2814">
                  <c:v>40605</c:v>
                </c:pt>
                <c:pt idx="2815">
                  <c:v>40606</c:v>
                </c:pt>
                <c:pt idx="2816">
                  <c:v>40609</c:v>
                </c:pt>
                <c:pt idx="2817">
                  <c:v>40610</c:v>
                </c:pt>
                <c:pt idx="2818">
                  <c:v>40611</c:v>
                </c:pt>
                <c:pt idx="2819">
                  <c:v>40612</c:v>
                </c:pt>
                <c:pt idx="2820">
                  <c:v>40613</c:v>
                </c:pt>
                <c:pt idx="2821">
                  <c:v>40616</c:v>
                </c:pt>
                <c:pt idx="2822">
                  <c:v>40617</c:v>
                </c:pt>
                <c:pt idx="2823">
                  <c:v>40618</c:v>
                </c:pt>
                <c:pt idx="2824">
                  <c:v>40619</c:v>
                </c:pt>
                <c:pt idx="2825">
                  <c:v>40620</c:v>
                </c:pt>
                <c:pt idx="2826">
                  <c:v>40624</c:v>
                </c:pt>
                <c:pt idx="2827">
                  <c:v>40625</c:v>
                </c:pt>
                <c:pt idx="2828">
                  <c:v>40626</c:v>
                </c:pt>
                <c:pt idx="2829">
                  <c:v>40627</c:v>
                </c:pt>
                <c:pt idx="2830">
                  <c:v>40630</c:v>
                </c:pt>
                <c:pt idx="2831">
                  <c:v>40631</c:v>
                </c:pt>
                <c:pt idx="2832">
                  <c:v>40632</c:v>
                </c:pt>
                <c:pt idx="2833">
                  <c:v>40633</c:v>
                </c:pt>
                <c:pt idx="2834">
                  <c:v>40634</c:v>
                </c:pt>
                <c:pt idx="2835">
                  <c:v>40637</c:v>
                </c:pt>
                <c:pt idx="2836">
                  <c:v>40638</c:v>
                </c:pt>
                <c:pt idx="2837">
                  <c:v>40639</c:v>
                </c:pt>
                <c:pt idx="2838">
                  <c:v>40640</c:v>
                </c:pt>
                <c:pt idx="2839">
                  <c:v>40641</c:v>
                </c:pt>
                <c:pt idx="2840">
                  <c:v>40644</c:v>
                </c:pt>
                <c:pt idx="2841">
                  <c:v>40645</c:v>
                </c:pt>
                <c:pt idx="2842">
                  <c:v>40646</c:v>
                </c:pt>
                <c:pt idx="2843">
                  <c:v>40647</c:v>
                </c:pt>
                <c:pt idx="2844">
                  <c:v>40648</c:v>
                </c:pt>
                <c:pt idx="2845">
                  <c:v>40651</c:v>
                </c:pt>
                <c:pt idx="2846">
                  <c:v>40652</c:v>
                </c:pt>
                <c:pt idx="2847">
                  <c:v>40653</c:v>
                </c:pt>
                <c:pt idx="2848">
                  <c:v>40658</c:v>
                </c:pt>
                <c:pt idx="2849">
                  <c:v>40659</c:v>
                </c:pt>
                <c:pt idx="2850">
                  <c:v>40660</c:v>
                </c:pt>
                <c:pt idx="2851">
                  <c:v>40661</c:v>
                </c:pt>
                <c:pt idx="2852">
                  <c:v>40662</c:v>
                </c:pt>
                <c:pt idx="2853">
                  <c:v>40665</c:v>
                </c:pt>
                <c:pt idx="2854">
                  <c:v>40666</c:v>
                </c:pt>
                <c:pt idx="2855">
                  <c:v>40667</c:v>
                </c:pt>
                <c:pt idx="2856">
                  <c:v>40668</c:v>
                </c:pt>
                <c:pt idx="2857">
                  <c:v>40669</c:v>
                </c:pt>
                <c:pt idx="2858">
                  <c:v>40672</c:v>
                </c:pt>
                <c:pt idx="2859">
                  <c:v>40673</c:v>
                </c:pt>
                <c:pt idx="2860">
                  <c:v>40674</c:v>
                </c:pt>
                <c:pt idx="2861">
                  <c:v>40675</c:v>
                </c:pt>
                <c:pt idx="2862">
                  <c:v>40676</c:v>
                </c:pt>
                <c:pt idx="2863">
                  <c:v>40679</c:v>
                </c:pt>
                <c:pt idx="2864">
                  <c:v>40680</c:v>
                </c:pt>
                <c:pt idx="2865">
                  <c:v>40681</c:v>
                </c:pt>
                <c:pt idx="2866">
                  <c:v>40682</c:v>
                </c:pt>
                <c:pt idx="2867">
                  <c:v>40683</c:v>
                </c:pt>
                <c:pt idx="2868">
                  <c:v>40686</c:v>
                </c:pt>
                <c:pt idx="2869">
                  <c:v>40687</c:v>
                </c:pt>
                <c:pt idx="2870">
                  <c:v>40688</c:v>
                </c:pt>
                <c:pt idx="2871">
                  <c:v>40689</c:v>
                </c:pt>
                <c:pt idx="2872">
                  <c:v>40690</c:v>
                </c:pt>
                <c:pt idx="2873">
                  <c:v>40693</c:v>
                </c:pt>
                <c:pt idx="2874">
                  <c:v>40694</c:v>
                </c:pt>
                <c:pt idx="2875">
                  <c:v>40695</c:v>
                </c:pt>
                <c:pt idx="2876">
                  <c:v>40696</c:v>
                </c:pt>
                <c:pt idx="2877">
                  <c:v>40697</c:v>
                </c:pt>
                <c:pt idx="2878">
                  <c:v>40700</c:v>
                </c:pt>
                <c:pt idx="2879">
                  <c:v>40701</c:v>
                </c:pt>
                <c:pt idx="2880">
                  <c:v>40702</c:v>
                </c:pt>
                <c:pt idx="2881">
                  <c:v>40703</c:v>
                </c:pt>
                <c:pt idx="2882">
                  <c:v>40704</c:v>
                </c:pt>
                <c:pt idx="2883">
                  <c:v>40707</c:v>
                </c:pt>
                <c:pt idx="2884">
                  <c:v>40708</c:v>
                </c:pt>
                <c:pt idx="2885">
                  <c:v>40709</c:v>
                </c:pt>
                <c:pt idx="2886">
                  <c:v>40710</c:v>
                </c:pt>
                <c:pt idx="2887">
                  <c:v>40711</c:v>
                </c:pt>
                <c:pt idx="2888">
                  <c:v>40714</c:v>
                </c:pt>
                <c:pt idx="2889">
                  <c:v>40715</c:v>
                </c:pt>
                <c:pt idx="2890">
                  <c:v>40716</c:v>
                </c:pt>
                <c:pt idx="2891">
                  <c:v>40717</c:v>
                </c:pt>
                <c:pt idx="2892">
                  <c:v>40718</c:v>
                </c:pt>
                <c:pt idx="2893">
                  <c:v>40721</c:v>
                </c:pt>
                <c:pt idx="2894">
                  <c:v>40722</c:v>
                </c:pt>
                <c:pt idx="2895">
                  <c:v>40723</c:v>
                </c:pt>
                <c:pt idx="2896">
                  <c:v>40724</c:v>
                </c:pt>
                <c:pt idx="2897">
                  <c:v>40725</c:v>
                </c:pt>
                <c:pt idx="2898">
                  <c:v>40728</c:v>
                </c:pt>
                <c:pt idx="2899">
                  <c:v>40729</c:v>
                </c:pt>
                <c:pt idx="2900">
                  <c:v>40730</c:v>
                </c:pt>
                <c:pt idx="2901">
                  <c:v>40731</c:v>
                </c:pt>
                <c:pt idx="2902">
                  <c:v>40732</c:v>
                </c:pt>
                <c:pt idx="2903">
                  <c:v>40735</c:v>
                </c:pt>
                <c:pt idx="2904">
                  <c:v>40736</c:v>
                </c:pt>
                <c:pt idx="2905">
                  <c:v>40737</c:v>
                </c:pt>
                <c:pt idx="2906">
                  <c:v>40738</c:v>
                </c:pt>
                <c:pt idx="2907">
                  <c:v>40739</c:v>
                </c:pt>
                <c:pt idx="2908">
                  <c:v>40742</c:v>
                </c:pt>
                <c:pt idx="2909">
                  <c:v>40743</c:v>
                </c:pt>
                <c:pt idx="2910">
                  <c:v>40744</c:v>
                </c:pt>
                <c:pt idx="2911">
                  <c:v>40745</c:v>
                </c:pt>
                <c:pt idx="2912">
                  <c:v>40746</c:v>
                </c:pt>
                <c:pt idx="2913">
                  <c:v>40749</c:v>
                </c:pt>
                <c:pt idx="2914">
                  <c:v>40750</c:v>
                </c:pt>
                <c:pt idx="2915">
                  <c:v>40751</c:v>
                </c:pt>
                <c:pt idx="2916">
                  <c:v>40752</c:v>
                </c:pt>
                <c:pt idx="2917">
                  <c:v>40753</c:v>
                </c:pt>
                <c:pt idx="2918">
                  <c:v>40756</c:v>
                </c:pt>
                <c:pt idx="2919">
                  <c:v>40757</c:v>
                </c:pt>
                <c:pt idx="2920">
                  <c:v>40758</c:v>
                </c:pt>
                <c:pt idx="2921">
                  <c:v>40759</c:v>
                </c:pt>
                <c:pt idx="2922">
                  <c:v>40760</c:v>
                </c:pt>
                <c:pt idx="2923">
                  <c:v>40763</c:v>
                </c:pt>
                <c:pt idx="2924">
                  <c:v>40764</c:v>
                </c:pt>
                <c:pt idx="2925">
                  <c:v>40765</c:v>
                </c:pt>
                <c:pt idx="2926">
                  <c:v>40766</c:v>
                </c:pt>
                <c:pt idx="2927">
                  <c:v>40767</c:v>
                </c:pt>
                <c:pt idx="2928">
                  <c:v>40770</c:v>
                </c:pt>
                <c:pt idx="2929">
                  <c:v>40771</c:v>
                </c:pt>
                <c:pt idx="2930">
                  <c:v>40772</c:v>
                </c:pt>
                <c:pt idx="2931">
                  <c:v>40773</c:v>
                </c:pt>
                <c:pt idx="2932">
                  <c:v>40774</c:v>
                </c:pt>
                <c:pt idx="2933">
                  <c:v>40777</c:v>
                </c:pt>
                <c:pt idx="2934">
                  <c:v>40778</c:v>
                </c:pt>
                <c:pt idx="2935">
                  <c:v>40779</c:v>
                </c:pt>
                <c:pt idx="2936">
                  <c:v>40780</c:v>
                </c:pt>
                <c:pt idx="2937">
                  <c:v>40781</c:v>
                </c:pt>
                <c:pt idx="2938">
                  <c:v>40784</c:v>
                </c:pt>
                <c:pt idx="2939">
                  <c:v>40785</c:v>
                </c:pt>
                <c:pt idx="2940">
                  <c:v>40786</c:v>
                </c:pt>
                <c:pt idx="2941">
                  <c:v>40787</c:v>
                </c:pt>
                <c:pt idx="2942">
                  <c:v>40788</c:v>
                </c:pt>
                <c:pt idx="2943">
                  <c:v>40791</c:v>
                </c:pt>
                <c:pt idx="2944">
                  <c:v>40792</c:v>
                </c:pt>
                <c:pt idx="2945">
                  <c:v>40793</c:v>
                </c:pt>
                <c:pt idx="2946">
                  <c:v>40794</c:v>
                </c:pt>
                <c:pt idx="2947">
                  <c:v>40795</c:v>
                </c:pt>
                <c:pt idx="2948">
                  <c:v>40798</c:v>
                </c:pt>
                <c:pt idx="2949">
                  <c:v>40799</c:v>
                </c:pt>
                <c:pt idx="2950">
                  <c:v>40800</c:v>
                </c:pt>
                <c:pt idx="2951">
                  <c:v>40801</c:v>
                </c:pt>
                <c:pt idx="2952">
                  <c:v>40805</c:v>
                </c:pt>
                <c:pt idx="2953">
                  <c:v>40806</c:v>
                </c:pt>
                <c:pt idx="2954">
                  <c:v>40807</c:v>
                </c:pt>
                <c:pt idx="2955">
                  <c:v>40808</c:v>
                </c:pt>
                <c:pt idx="2956">
                  <c:v>40809</c:v>
                </c:pt>
                <c:pt idx="2957">
                  <c:v>40812</c:v>
                </c:pt>
                <c:pt idx="2958">
                  <c:v>40813</c:v>
                </c:pt>
                <c:pt idx="2959">
                  <c:v>40814</c:v>
                </c:pt>
                <c:pt idx="2960">
                  <c:v>40815</c:v>
                </c:pt>
                <c:pt idx="2961">
                  <c:v>40816</c:v>
                </c:pt>
                <c:pt idx="2962">
                  <c:v>40819</c:v>
                </c:pt>
                <c:pt idx="2963">
                  <c:v>40820</c:v>
                </c:pt>
                <c:pt idx="2964">
                  <c:v>40821</c:v>
                </c:pt>
                <c:pt idx="2965">
                  <c:v>40822</c:v>
                </c:pt>
                <c:pt idx="2966">
                  <c:v>40823</c:v>
                </c:pt>
                <c:pt idx="2967">
                  <c:v>40826</c:v>
                </c:pt>
                <c:pt idx="2968">
                  <c:v>40827</c:v>
                </c:pt>
                <c:pt idx="2969">
                  <c:v>40828</c:v>
                </c:pt>
                <c:pt idx="2970">
                  <c:v>40829</c:v>
                </c:pt>
                <c:pt idx="2971">
                  <c:v>40830</c:v>
                </c:pt>
                <c:pt idx="2972">
                  <c:v>40833</c:v>
                </c:pt>
                <c:pt idx="2973">
                  <c:v>40834</c:v>
                </c:pt>
                <c:pt idx="2974">
                  <c:v>40835</c:v>
                </c:pt>
                <c:pt idx="2975">
                  <c:v>40836</c:v>
                </c:pt>
                <c:pt idx="2976">
                  <c:v>40837</c:v>
                </c:pt>
                <c:pt idx="2977">
                  <c:v>40840</c:v>
                </c:pt>
                <c:pt idx="2978">
                  <c:v>40841</c:v>
                </c:pt>
                <c:pt idx="2979">
                  <c:v>40842</c:v>
                </c:pt>
                <c:pt idx="2980">
                  <c:v>40843</c:v>
                </c:pt>
                <c:pt idx="2981">
                  <c:v>40844</c:v>
                </c:pt>
                <c:pt idx="2982">
                  <c:v>40847</c:v>
                </c:pt>
                <c:pt idx="2983">
                  <c:v>40848</c:v>
                </c:pt>
                <c:pt idx="2984">
                  <c:v>40850</c:v>
                </c:pt>
                <c:pt idx="2985">
                  <c:v>40851</c:v>
                </c:pt>
                <c:pt idx="2986">
                  <c:v>40854</c:v>
                </c:pt>
                <c:pt idx="2987">
                  <c:v>40855</c:v>
                </c:pt>
                <c:pt idx="2988">
                  <c:v>40856</c:v>
                </c:pt>
                <c:pt idx="2989">
                  <c:v>40857</c:v>
                </c:pt>
                <c:pt idx="2990">
                  <c:v>40858</c:v>
                </c:pt>
                <c:pt idx="2991">
                  <c:v>40861</c:v>
                </c:pt>
                <c:pt idx="2992">
                  <c:v>40862</c:v>
                </c:pt>
                <c:pt idx="2993">
                  <c:v>40863</c:v>
                </c:pt>
                <c:pt idx="2994">
                  <c:v>40864</c:v>
                </c:pt>
                <c:pt idx="2995">
                  <c:v>40865</c:v>
                </c:pt>
                <c:pt idx="2996">
                  <c:v>40869</c:v>
                </c:pt>
                <c:pt idx="2997">
                  <c:v>40870</c:v>
                </c:pt>
                <c:pt idx="2998">
                  <c:v>40871</c:v>
                </c:pt>
                <c:pt idx="2999">
                  <c:v>40872</c:v>
                </c:pt>
                <c:pt idx="3000">
                  <c:v>40875</c:v>
                </c:pt>
                <c:pt idx="3001">
                  <c:v>40876</c:v>
                </c:pt>
                <c:pt idx="3002">
                  <c:v>40877</c:v>
                </c:pt>
                <c:pt idx="3003">
                  <c:v>40878</c:v>
                </c:pt>
                <c:pt idx="3004">
                  <c:v>40879</c:v>
                </c:pt>
                <c:pt idx="3005">
                  <c:v>40882</c:v>
                </c:pt>
                <c:pt idx="3006">
                  <c:v>40883</c:v>
                </c:pt>
                <c:pt idx="3007">
                  <c:v>40884</c:v>
                </c:pt>
                <c:pt idx="3008">
                  <c:v>40885</c:v>
                </c:pt>
                <c:pt idx="3009">
                  <c:v>40886</c:v>
                </c:pt>
                <c:pt idx="3010">
                  <c:v>40890</c:v>
                </c:pt>
                <c:pt idx="3011">
                  <c:v>40891</c:v>
                </c:pt>
                <c:pt idx="3012">
                  <c:v>40892</c:v>
                </c:pt>
                <c:pt idx="3013">
                  <c:v>40893</c:v>
                </c:pt>
                <c:pt idx="3014">
                  <c:v>40896</c:v>
                </c:pt>
                <c:pt idx="3015">
                  <c:v>40897</c:v>
                </c:pt>
                <c:pt idx="3016">
                  <c:v>40898</c:v>
                </c:pt>
                <c:pt idx="3017">
                  <c:v>40899</c:v>
                </c:pt>
                <c:pt idx="3018">
                  <c:v>40900</c:v>
                </c:pt>
                <c:pt idx="3019">
                  <c:v>40903</c:v>
                </c:pt>
                <c:pt idx="3020">
                  <c:v>40904</c:v>
                </c:pt>
                <c:pt idx="3021">
                  <c:v>40905</c:v>
                </c:pt>
                <c:pt idx="3022">
                  <c:v>40906</c:v>
                </c:pt>
                <c:pt idx="3023">
                  <c:v>40907</c:v>
                </c:pt>
                <c:pt idx="3024">
                  <c:v>40910</c:v>
                </c:pt>
                <c:pt idx="3025">
                  <c:v>40911</c:v>
                </c:pt>
                <c:pt idx="3026">
                  <c:v>40912</c:v>
                </c:pt>
                <c:pt idx="3027">
                  <c:v>40913</c:v>
                </c:pt>
                <c:pt idx="3028">
                  <c:v>40914</c:v>
                </c:pt>
                <c:pt idx="3029">
                  <c:v>40917</c:v>
                </c:pt>
                <c:pt idx="3030">
                  <c:v>40918</c:v>
                </c:pt>
                <c:pt idx="3031">
                  <c:v>40919</c:v>
                </c:pt>
                <c:pt idx="3032">
                  <c:v>40920</c:v>
                </c:pt>
                <c:pt idx="3033">
                  <c:v>40921</c:v>
                </c:pt>
                <c:pt idx="3034">
                  <c:v>40924</c:v>
                </c:pt>
                <c:pt idx="3035">
                  <c:v>40925</c:v>
                </c:pt>
                <c:pt idx="3036">
                  <c:v>40926</c:v>
                </c:pt>
                <c:pt idx="3037">
                  <c:v>40927</c:v>
                </c:pt>
                <c:pt idx="3038">
                  <c:v>40928</c:v>
                </c:pt>
                <c:pt idx="3039">
                  <c:v>40931</c:v>
                </c:pt>
                <c:pt idx="3040">
                  <c:v>40932</c:v>
                </c:pt>
                <c:pt idx="3041">
                  <c:v>40933</c:v>
                </c:pt>
                <c:pt idx="3042">
                  <c:v>40934</c:v>
                </c:pt>
                <c:pt idx="3043">
                  <c:v>40935</c:v>
                </c:pt>
                <c:pt idx="3044">
                  <c:v>40938</c:v>
                </c:pt>
                <c:pt idx="3045">
                  <c:v>40939</c:v>
                </c:pt>
                <c:pt idx="3046">
                  <c:v>40940</c:v>
                </c:pt>
                <c:pt idx="3047">
                  <c:v>40941</c:v>
                </c:pt>
                <c:pt idx="3048">
                  <c:v>40942</c:v>
                </c:pt>
                <c:pt idx="3049">
                  <c:v>40946</c:v>
                </c:pt>
                <c:pt idx="3050">
                  <c:v>40947</c:v>
                </c:pt>
                <c:pt idx="3051">
                  <c:v>40948</c:v>
                </c:pt>
                <c:pt idx="3052">
                  <c:v>40949</c:v>
                </c:pt>
                <c:pt idx="3053">
                  <c:v>40952</c:v>
                </c:pt>
                <c:pt idx="3054">
                  <c:v>40953</c:v>
                </c:pt>
                <c:pt idx="3055">
                  <c:v>40954</c:v>
                </c:pt>
                <c:pt idx="3056">
                  <c:v>40955</c:v>
                </c:pt>
                <c:pt idx="3057">
                  <c:v>40956</c:v>
                </c:pt>
                <c:pt idx="3058">
                  <c:v>40959</c:v>
                </c:pt>
                <c:pt idx="3059">
                  <c:v>40960</c:v>
                </c:pt>
                <c:pt idx="3060">
                  <c:v>40961</c:v>
                </c:pt>
                <c:pt idx="3061">
                  <c:v>40962</c:v>
                </c:pt>
                <c:pt idx="3062">
                  <c:v>40963</c:v>
                </c:pt>
                <c:pt idx="3063">
                  <c:v>40966</c:v>
                </c:pt>
                <c:pt idx="3064">
                  <c:v>40967</c:v>
                </c:pt>
                <c:pt idx="3065">
                  <c:v>40968</c:v>
                </c:pt>
                <c:pt idx="3066">
                  <c:v>40969</c:v>
                </c:pt>
                <c:pt idx="3067">
                  <c:v>40970</c:v>
                </c:pt>
                <c:pt idx="3068">
                  <c:v>40973</c:v>
                </c:pt>
                <c:pt idx="3069">
                  <c:v>40974</c:v>
                </c:pt>
                <c:pt idx="3070">
                  <c:v>40975</c:v>
                </c:pt>
                <c:pt idx="3071">
                  <c:v>40976</c:v>
                </c:pt>
                <c:pt idx="3072">
                  <c:v>40977</c:v>
                </c:pt>
                <c:pt idx="3073">
                  <c:v>40980</c:v>
                </c:pt>
                <c:pt idx="3074">
                  <c:v>40981</c:v>
                </c:pt>
                <c:pt idx="3075">
                  <c:v>40982</c:v>
                </c:pt>
                <c:pt idx="3076">
                  <c:v>40983</c:v>
                </c:pt>
                <c:pt idx="3077">
                  <c:v>40984</c:v>
                </c:pt>
                <c:pt idx="3078">
                  <c:v>40988</c:v>
                </c:pt>
                <c:pt idx="3079">
                  <c:v>40989</c:v>
                </c:pt>
                <c:pt idx="3080">
                  <c:v>40990</c:v>
                </c:pt>
                <c:pt idx="3081">
                  <c:v>40991</c:v>
                </c:pt>
                <c:pt idx="3082">
                  <c:v>40994</c:v>
                </c:pt>
                <c:pt idx="3083">
                  <c:v>40995</c:v>
                </c:pt>
                <c:pt idx="3084">
                  <c:v>40996</c:v>
                </c:pt>
                <c:pt idx="3085">
                  <c:v>40997</c:v>
                </c:pt>
                <c:pt idx="3086">
                  <c:v>40998</c:v>
                </c:pt>
                <c:pt idx="3087">
                  <c:v>41001</c:v>
                </c:pt>
                <c:pt idx="3088">
                  <c:v>41002</c:v>
                </c:pt>
                <c:pt idx="3089">
                  <c:v>41003</c:v>
                </c:pt>
                <c:pt idx="3090">
                  <c:v>41008</c:v>
                </c:pt>
                <c:pt idx="3091">
                  <c:v>41009</c:v>
                </c:pt>
                <c:pt idx="3092">
                  <c:v>41010</c:v>
                </c:pt>
                <c:pt idx="3093">
                  <c:v>41011</c:v>
                </c:pt>
                <c:pt idx="3094">
                  <c:v>41012</c:v>
                </c:pt>
                <c:pt idx="3095">
                  <c:v>41015</c:v>
                </c:pt>
                <c:pt idx="3096">
                  <c:v>41016</c:v>
                </c:pt>
                <c:pt idx="3097">
                  <c:v>41017</c:v>
                </c:pt>
                <c:pt idx="3098">
                  <c:v>41018</c:v>
                </c:pt>
                <c:pt idx="3099">
                  <c:v>41019</c:v>
                </c:pt>
                <c:pt idx="3100">
                  <c:v>41022</c:v>
                </c:pt>
                <c:pt idx="3101">
                  <c:v>41023</c:v>
                </c:pt>
                <c:pt idx="3102">
                  <c:v>41024</c:v>
                </c:pt>
                <c:pt idx="3103">
                  <c:v>41025</c:v>
                </c:pt>
                <c:pt idx="3104">
                  <c:v>41026</c:v>
                </c:pt>
                <c:pt idx="3105">
                  <c:v>41029</c:v>
                </c:pt>
                <c:pt idx="3106">
                  <c:v>41031</c:v>
                </c:pt>
                <c:pt idx="3107">
                  <c:v>41032</c:v>
                </c:pt>
                <c:pt idx="3108">
                  <c:v>41033</c:v>
                </c:pt>
                <c:pt idx="3109">
                  <c:v>41036</c:v>
                </c:pt>
                <c:pt idx="3110">
                  <c:v>41037</c:v>
                </c:pt>
                <c:pt idx="3111">
                  <c:v>41038</c:v>
                </c:pt>
                <c:pt idx="3112">
                  <c:v>41039</c:v>
                </c:pt>
                <c:pt idx="3113">
                  <c:v>41040</c:v>
                </c:pt>
                <c:pt idx="3114">
                  <c:v>41043</c:v>
                </c:pt>
                <c:pt idx="3115">
                  <c:v>41044</c:v>
                </c:pt>
                <c:pt idx="3116">
                  <c:v>41045</c:v>
                </c:pt>
                <c:pt idx="3117">
                  <c:v>41046</c:v>
                </c:pt>
                <c:pt idx="3118">
                  <c:v>41047</c:v>
                </c:pt>
                <c:pt idx="3119">
                  <c:v>41050</c:v>
                </c:pt>
                <c:pt idx="3120">
                  <c:v>41051</c:v>
                </c:pt>
                <c:pt idx="3121">
                  <c:v>41052</c:v>
                </c:pt>
                <c:pt idx="3122">
                  <c:v>41053</c:v>
                </c:pt>
                <c:pt idx="3123">
                  <c:v>41054</c:v>
                </c:pt>
                <c:pt idx="3124">
                  <c:v>41057</c:v>
                </c:pt>
                <c:pt idx="3125">
                  <c:v>41058</c:v>
                </c:pt>
                <c:pt idx="3126">
                  <c:v>41059</c:v>
                </c:pt>
                <c:pt idx="3127">
                  <c:v>41060</c:v>
                </c:pt>
                <c:pt idx="3128">
                  <c:v>41061</c:v>
                </c:pt>
                <c:pt idx="3129">
                  <c:v>41064</c:v>
                </c:pt>
                <c:pt idx="3130">
                  <c:v>41065</c:v>
                </c:pt>
                <c:pt idx="3131">
                  <c:v>41066</c:v>
                </c:pt>
                <c:pt idx="3132">
                  <c:v>41067</c:v>
                </c:pt>
                <c:pt idx="3133">
                  <c:v>41068</c:v>
                </c:pt>
                <c:pt idx="3134">
                  <c:v>41071</c:v>
                </c:pt>
                <c:pt idx="3135">
                  <c:v>41072</c:v>
                </c:pt>
                <c:pt idx="3136">
                  <c:v>41073</c:v>
                </c:pt>
                <c:pt idx="3137">
                  <c:v>41074</c:v>
                </c:pt>
                <c:pt idx="3138">
                  <c:v>41075</c:v>
                </c:pt>
                <c:pt idx="3139">
                  <c:v>41078</c:v>
                </c:pt>
                <c:pt idx="3140">
                  <c:v>41079</c:v>
                </c:pt>
                <c:pt idx="3141">
                  <c:v>41080</c:v>
                </c:pt>
                <c:pt idx="3142">
                  <c:v>41081</c:v>
                </c:pt>
                <c:pt idx="3143">
                  <c:v>41082</c:v>
                </c:pt>
                <c:pt idx="3144">
                  <c:v>41085</c:v>
                </c:pt>
                <c:pt idx="3145">
                  <c:v>41086</c:v>
                </c:pt>
                <c:pt idx="3146">
                  <c:v>41087</c:v>
                </c:pt>
                <c:pt idx="3147">
                  <c:v>41088</c:v>
                </c:pt>
                <c:pt idx="3148">
                  <c:v>41089</c:v>
                </c:pt>
                <c:pt idx="3149">
                  <c:v>41092</c:v>
                </c:pt>
                <c:pt idx="3150">
                  <c:v>41093</c:v>
                </c:pt>
                <c:pt idx="3151">
                  <c:v>41094</c:v>
                </c:pt>
                <c:pt idx="3152">
                  <c:v>41095</c:v>
                </c:pt>
                <c:pt idx="3153">
                  <c:v>41096</c:v>
                </c:pt>
                <c:pt idx="3154">
                  <c:v>41099</c:v>
                </c:pt>
                <c:pt idx="3155">
                  <c:v>41100</c:v>
                </c:pt>
                <c:pt idx="3156">
                  <c:v>41101</c:v>
                </c:pt>
                <c:pt idx="3157">
                  <c:v>41102</c:v>
                </c:pt>
                <c:pt idx="3158">
                  <c:v>41103</c:v>
                </c:pt>
                <c:pt idx="3159">
                  <c:v>41106</c:v>
                </c:pt>
                <c:pt idx="3160">
                  <c:v>41107</c:v>
                </c:pt>
                <c:pt idx="3161">
                  <c:v>41108</c:v>
                </c:pt>
                <c:pt idx="3162">
                  <c:v>41109</c:v>
                </c:pt>
                <c:pt idx="3163">
                  <c:v>41110</c:v>
                </c:pt>
                <c:pt idx="3164">
                  <c:v>41113</c:v>
                </c:pt>
                <c:pt idx="3165">
                  <c:v>41114</c:v>
                </c:pt>
                <c:pt idx="3166">
                  <c:v>41115</c:v>
                </c:pt>
                <c:pt idx="3167">
                  <c:v>41116</c:v>
                </c:pt>
                <c:pt idx="3168">
                  <c:v>41117</c:v>
                </c:pt>
                <c:pt idx="3169">
                  <c:v>41120</c:v>
                </c:pt>
                <c:pt idx="3170">
                  <c:v>41121</c:v>
                </c:pt>
                <c:pt idx="3171">
                  <c:v>41122</c:v>
                </c:pt>
                <c:pt idx="3172">
                  <c:v>41123</c:v>
                </c:pt>
                <c:pt idx="3173">
                  <c:v>41124</c:v>
                </c:pt>
                <c:pt idx="3174">
                  <c:v>41127</c:v>
                </c:pt>
                <c:pt idx="3175">
                  <c:v>41128</c:v>
                </c:pt>
                <c:pt idx="3176">
                  <c:v>41129</c:v>
                </c:pt>
                <c:pt idx="3177">
                  <c:v>41130</c:v>
                </c:pt>
                <c:pt idx="3178">
                  <c:v>41131</c:v>
                </c:pt>
                <c:pt idx="3179">
                  <c:v>41134</c:v>
                </c:pt>
                <c:pt idx="3180">
                  <c:v>41135</c:v>
                </c:pt>
                <c:pt idx="3181">
                  <c:v>41136</c:v>
                </c:pt>
                <c:pt idx="3182">
                  <c:v>41137</c:v>
                </c:pt>
                <c:pt idx="3183">
                  <c:v>41138</c:v>
                </c:pt>
                <c:pt idx="3184">
                  <c:v>41141</c:v>
                </c:pt>
                <c:pt idx="3185">
                  <c:v>41142</c:v>
                </c:pt>
                <c:pt idx="3186">
                  <c:v>41143</c:v>
                </c:pt>
                <c:pt idx="3187">
                  <c:v>41144</c:v>
                </c:pt>
                <c:pt idx="3188">
                  <c:v>41145</c:v>
                </c:pt>
                <c:pt idx="3189">
                  <c:v>41148</c:v>
                </c:pt>
                <c:pt idx="3190">
                  <c:v>41149</c:v>
                </c:pt>
                <c:pt idx="3191">
                  <c:v>41150</c:v>
                </c:pt>
                <c:pt idx="3192">
                  <c:v>41151</c:v>
                </c:pt>
                <c:pt idx="3193">
                  <c:v>41152</c:v>
                </c:pt>
                <c:pt idx="3194">
                  <c:v>41155</c:v>
                </c:pt>
                <c:pt idx="3195">
                  <c:v>41156</c:v>
                </c:pt>
                <c:pt idx="3196">
                  <c:v>41157</c:v>
                </c:pt>
                <c:pt idx="3197">
                  <c:v>41158</c:v>
                </c:pt>
                <c:pt idx="3198">
                  <c:v>41159</c:v>
                </c:pt>
                <c:pt idx="3199">
                  <c:v>41162</c:v>
                </c:pt>
                <c:pt idx="3200">
                  <c:v>41163</c:v>
                </c:pt>
                <c:pt idx="3201">
                  <c:v>41164</c:v>
                </c:pt>
                <c:pt idx="3202">
                  <c:v>41165</c:v>
                </c:pt>
                <c:pt idx="3203">
                  <c:v>41166</c:v>
                </c:pt>
                <c:pt idx="3204">
                  <c:v>41169</c:v>
                </c:pt>
                <c:pt idx="3205">
                  <c:v>41170</c:v>
                </c:pt>
                <c:pt idx="3206">
                  <c:v>41171</c:v>
                </c:pt>
                <c:pt idx="3207">
                  <c:v>41172</c:v>
                </c:pt>
                <c:pt idx="3208">
                  <c:v>41173</c:v>
                </c:pt>
                <c:pt idx="3209">
                  <c:v>41176</c:v>
                </c:pt>
                <c:pt idx="3210">
                  <c:v>41177</c:v>
                </c:pt>
                <c:pt idx="3211">
                  <c:v>41178</c:v>
                </c:pt>
                <c:pt idx="3212">
                  <c:v>41179</c:v>
                </c:pt>
                <c:pt idx="3213">
                  <c:v>41180</c:v>
                </c:pt>
                <c:pt idx="3214">
                  <c:v>41183</c:v>
                </c:pt>
                <c:pt idx="3215">
                  <c:v>41184</c:v>
                </c:pt>
                <c:pt idx="3216">
                  <c:v>41185</c:v>
                </c:pt>
                <c:pt idx="3217">
                  <c:v>41186</c:v>
                </c:pt>
                <c:pt idx="3218">
                  <c:v>41187</c:v>
                </c:pt>
                <c:pt idx="3219">
                  <c:v>41190</c:v>
                </c:pt>
                <c:pt idx="3220">
                  <c:v>41191</c:v>
                </c:pt>
                <c:pt idx="3221">
                  <c:v>41192</c:v>
                </c:pt>
                <c:pt idx="3222">
                  <c:v>41193</c:v>
                </c:pt>
                <c:pt idx="3223">
                  <c:v>41194</c:v>
                </c:pt>
                <c:pt idx="3224">
                  <c:v>41197</c:v>
                </c:pt>
                <c:pt idx="3225">
                  <c:v>41198</c:v>
                </c:pt>
                <c:pt idx="3226">
                  <c:v>41199</c:v>
                </c:pt>
                <c:pt idx="3227">
                  <c:v>41200</c:v>
                </c:pt>
                <c:pt idx="3228">
                  <c:v>41201</c:v>
                </c:pt>
                <c:pt idx="3229">
                  <c:v>41204</c:v>
                </c:pt>
                <c:pt idx="3230">
                  <c:v>41205</c:v>
                </c:pt>
                <c:pt idx="3231">
                  <c:v>41206</c:v>
                </c:pt>
                <c:pt idx="3232">
                  <c:v>41207</c:v>
                </c:pt>
                <c:pt idx="3233">
                  <c:v>41208</c:v>
                </c:pt>
                <c:pt idx="3234">
                  <c:v>41211</c:v>
                </c:pt>
                <c:pt idx="3235">
                  <c:v>41212</c:v>
                </c:pt>
                <c:pt idx="3236">
                  <c:v>41213</c:v>
                </c:pt>
                <c:pt idx="3237">
                  <c:v>41214</c:v>
                </c:pt>
                <c:pt idx="3238">
                  <c:v>41218</c:v>
                </c:pt>
                <c:pt idx="3239">
                  <c:v>41219</c:v>
                </c:pt>
                <c:pt idx="3240">
                  <c:v>41220</c:v>
                </c:pt>
                <c:pt idx="3241">
                  <c:v>41221</c:v>
                </c:pt>
                <c:pt idx="3242">
                  <c:v>41222</c:v>
                </c:pt>
                <c:pt idx="3243">
                  <c:v>41225</c:v>
                </c:pt>
                <c:pt idx="3244">
                  <c:v>41226</c:v>
                </c:pt>
                <c:pt idx="3245">
                  <c:v>41227</c:v>
                </c:pt>
                <c:pt idx="3246">
                  <c:v>41228</c:v>
                </c:pt>
                <c:pt idx="3247">
                  <c:v>41229</c:v>
                </c:pt>
                <c:pt idx="3248">
                  <c:v>41233</c:v>
                </c:pt>
                <c:pt idx="3249">
                  <c:v>41234</c:v>
                </c:pt>
                <c:pt idx="3250">
                  <c:v>41235</c:v>
                </c:pt>
                <c:pt idx="3251">
                  <c:v>41236</c:v>
                </c:pt>
                <c:pt idx="3252">
                  <c:v>41239</c:v>
                </c:pt>
                <c:pt idx="3253">
                  <c:v>41240</c:v>
                </c:pt>
                <c:pt idx="3254">
                  <c:v>41241</c:v>
                </c:pt>
                <c:pt idx="3255">
                  <c:v>41242</c:v>
                </c:pt>
                <c:pt idx="3256">
                  <c:v>41243</c:v>
                </c:pt>
                <c:pt idx="3257">
                  <c:v>41246</c:v>
                </c:pt>
                <c:pt idx="3258">
                  <c:v>41247</c:v>
                </c:pt>
                <c:pt idx="3259">
                  <c:v>41248</c:v>
                </c:pt>
                <c:pt idx="3260">
                  <c:v>41249</c:v>
                </c:pt>
                <c:pt idx="3261">
                  <c:v>41250</c:v>
                </c:pt>
                <c:pt idx="3262">
                  <c:v>41253</c:v>
                </c:pt>
                <c:pt idx="3263">
                  <c:v>41254</c:v>
                </c:pt>
                <c:pt idx="3264">
                  <c:v>41256</c:v>
                </c:pt>
                <c:pt idx="3265">
                  <c:v>41257</c:v>
                </c:pt>
                <c:pt idx="3266">
                  <c:v>41260</c:v>
                </c:pt>
                <c:pt idx="3267">
                  <c:v>41261</c:v>
                </c:pt>
                <c:pt idx="3268">
                  <c:v>41262</c:v>
                </c:pt>
                <c:pt idx="3269">
                  <c:v>41263</c:v>
                </c:pt>
                <c:pt idx="3270">
                  <c:v>41264</c:v>
                </c:pt>
                <c:pt idx="3271">
                  <c:v>41267</c:v>
                </c:pt>
                <c:pt idx="3272">
                  <c:v>41269</c:v>
                </c:pt>
                <c:pt idx="3273">
                  <c:v>41270</c:v>
                </c:pt>
                <c:pt idx="3274">
                  <c:v>41271</c:v>
                </c:pt>
                <c:pt idx="3275">
                  <c:v>41274</c:v>
                </c:pt>
                <c:pt idx="3276">
                  <c:v>41276</c:v>
                </c:pt>
                <c:pt idx="3277">
                  <c:v>41277</c:v>
                </c:pt>
                <c:pt idx="3278">
                  <c:v>41278</c:v>
                </c:pt>
                <c:pt idx="3279">
                  <c:v>41281</c:v>
                </c:pt>
                <c:pt idx="3280">
                  <c:v>41282</c:v>
                </c:pt>
                <c:pt idx="3281">
                  <c:v>41283</c:v>
                </c:pt>
                <c:pt idx="3282">
                  <c:v>41284</c:v>
                </c:pt>
                <c:pt idx="3283">
                  <c:v>41285</c:v>
                </c:pt>
                <c:pt idx="3284">
                  <c:v>41288</c:v>
                </c:pt>
                <c:pt idx="3285">
                  <c:v>41289</c:v>
                </c:pt>
                <c:pt idx="3286">
                  <c:v>41290</c:v>
                </c:pt>
                <c:pt idx="3287">
                  <c:v>41291</c:v>
                </c:pt>
                <c:pt idx="3288">
                  <c:v>41292</c:v>
                </c:pt>
                <c:pt idx="3289">
                  <c:v>41295</c:v>
                </c:pt>
                <c:pt idx="3290">
                  <c:v>41296</c:v>
                </c:pt>
                <c:pt idx="3291">
                  <c:v>41297</c:v>
                </c:pt>
                <c:pt idx="3292">
                  <c:v>41298</c:v>
                </c:pt>
                <c:pt idx="3293">
                  <c:v>41299</c:v>
                </c:pt>
                <c:pt idx="3294">
                  <c:v>41302</c:v>
                </c:pt>
                <c:pt idx="3295">
                  <c:v>41303</c:v>
                </c:pt>
                <c:pt idx="3296">
                  <c:v>41304</c:v>
                </c:pt>
                <c:pt idx="3297">
                  <c:v>41305</c:v>
                </c:pt>
                <c:pt idx="3298">
                  <c:v>41306</c:v>
                </c:pt>
                <c:pt idx="3299">
                  <c:v>41310</c:v>
                </c:pt>
                <c:pt idx="3300">
                  <c:v>41311</c:v>
                </c:pt>
                <c:pt idx="3301">
                  <c:v>41312</c:v>
                </c:pt>
                <c:pt idx="3302">
                  <c:v>41313</c:v>
                </c:pt>
                <c:pt idx="3303">
                  <c:v>41316</c:v>
                </c:pt>
                <c:pt idx="3304">
                  <c:v>41317</c:v>
                </c:pt>
                <c:pt idx="3305">
                  <c:v>41318</c:v>
                </c:pt>
                <c:pt idx="3306">
                  <c:v>41319</c:v>
                </c:pt>
                <c:pt idx="3307">
                  <c:v>41320</c:v>
                </c:pt>
                <c:pt idx="3308">
                  <c:v>41323</c:v>
                </c:pt>
                <c:pt idx="3309">
                  <c:v>41324</c:v>
                </c:pt>
                <c:pt idx="3310">
                  <c:v>41325</c:v>
                </c:pt>
                <c:pt idx="3311">
                  <c:v>41326</c:v>
                </c:pt>
                <c:pt idx="3312">
                  <c:v>41327</c:v>
                </c:pt>
                <c:pt idx="3313">
                  <c:v>41330</c:v>
                </c:pt>
                <c:pt idx="3314">
                  <c:v>41331</c:v>
                </c:pt>
                <c:pt idx="3315">
                  <c:v>41332</c:v>
                </c:pt>
                <c:pt idx="3316">
                  <c:v>41333</c:v>
                </c:pt>
                <c:pt idx="3317">
                  <c:v>41334</c:v>
                </c:pt>
                <c:pt idx="3318">
                  <c:v>41337</c:v>
                </c:pt>
                <c:pt idx="3319">
                  <c:v>41338</c:v>
                </c:pt>
                <c:pt idx="3320">
                  <c:v>41339</c:v>
                </c:pt>
                <c:pt idx="3321">
                  <c:v>41340</c:v>
                </c:pt>
                <c:pt idx="3322">
                  <c:v>41341</c:v>
                </c:pt>
                <c:pt idx="3323">
                  <c:v>41344</c:v>
                </c:pt>
                <c:pt idx="3324">
                  <c:v>41345</c:v>
                </c:pt>
                <c:pt idx="3325">
                  <c:v>41346</c:v>
                </c:pt>
                <c:pt idx="3326">
                  <c:v>41347</c:v>
                </c:pt>
                <c:pt idx="3327">
                  <c:v>41348</c:v>
                </c:pt>
                <c:pt idx="3328">
                  <c:v>41352</c:v>
                </c:pt>
                <c:pt idx="3329">
                  <c:v>41353</c:v>
                </c:pt>
                <c:pt idx="3330">
                  <c:v>41354</c:v>
                </c:pt>
                <c:pt idx="3331">
                  <c:v>41355</c:v>
                </c:pt>
                <c:pt idx="3332">
                  <c:v>41358</c:v>
                </c:pt>
                <c:pt idx="3333">
                  <c:v>41359</c:v>
                </c:pt>
                <c:pt idx="3334">
                  <c:v>41360</c:v>
                </c:pt>
                <c:pt idx="3335">
                  <c:v>41365</c:v>
                </c:pt>
                <c:pt idx="3336">
                  <c:v>41366</c:v>
                </c:pt>
                <c:pt idx="3337">
                  <c:v>41367</c:v>
                </c:pt>
                <c:pt idx="3338">
                  <c:v>41368</c:v>
                </c:pt>
                <c:pt idx="3339">
                  <c:v>41369</c:v>
                </c:pt>
                <c:pt idx="3340">
                  <c:v>41372</c:v>
                </c:pt>
                <c:pt idx="3341">
                  <c:v>41373</c:v>
                </c:pt>
                <c:pt idx="3342">
                  <c:v>41374</c:v>
                </c:pt>
                <c:pt idx="3343">
                  <c:v>41375</c:v>
                </c:pt>
                <c:pt idx="3344">
                  <c:v>41376</c:v>
                </c:pt>
                <c:pt idx="3345">
                  <c:v>41379</c:v>
                </c:pt>
                <c:pt idx="3346">
                  <c:v>41380</c:v>
                </c:pt>
                <c:pt idx="3347">
                  <c:v>41381</c:v>
                </c:pt>
                <c:pt idx="3348">
                  <c:v>41382</c:v>
                </c:pt>
                <c:pt idx="3349">
                  <c:v>41383</c:v>
                </c:pt>
                <c:pt idx="3350">
                  <c:v>41386</c:v>
                </c:pt>
                <c:pt idx="3351">
                  <c:v>41387</c:v>
                </c:pt>
                <c:pt idx="3352">
                  <c:v>41388</c:v>
                </c:pt>
                <c:pt idx="3353">
                  <c:v>41389</c:v>
                </c:pt>
                <c:pt idx="3354">
                  <c:v>41390</c:v>
                </c:pt>
                <c:pt idx="3355">
                  <c:v>41393</c:v>
                </c:pt>
                <c:pt idx="3356">
                  <c:v>41394</c:v>
                </c:pt>
                <c:pt idx="3357">
                  <c:v>41396</c:v>
                </c:pt>
                <c:pt idx="3358">
                  <c:v>41397</c:v>
                </c:pt>
                <c:pt idx="3359">
                  <c:v>41400</c:v>
                </c:pt>
                <c:pt idx="3360">
                  <c:v>41401</c:v>
                </c:pt>
                <c:pt idx="3361">
                  <c:v>41402</c:v>
                </c:pt>
                <c:pt idx="3362">
                  <c:v>41403</c:v>
                </c:pt>
                <c:pt idx="3363">
                  <c:v>41404</c:v>
                </c:pt>
                <c:pt idx="3364">
                  <c:v>41407</c:v>
                </c:pt>
                <c:pt idx="3365">
                  <c:v>41408</c:v>
                </c:pt>
                <c:pt idx="3366">
                  <c:v>41409</c:v>
                </c:pt>
                <c:pt idx="3367">
                  <c:v>41410</c:v>
                </c:pt>
                <c:pt idx="3368">
                  <c:v>41411</c:v>
                </c:pt>
                <c:pt idx="3369">
                  <c:v>41414</c:v>
                </c:pt>
                <c:pt idx="3370">
                  <c:v>41415</c:v>
                </c:pt>
                <c:pt idx="3371">
                  <c:v>41416</c:v>
                </c:pt>
                <c:pt idx="3372">
                  <c:v>41417</c:v>
                </c:pt>
                <c:pt idx="3373">
                  <c:v>41418</c:v>
                </c:pt>
                <c:pt idx="3374">
                  <c:v>41421</c:v>
                </c:pt>
                <c:pt idx="3375">
                  <c:v>41422</c:v>
                </c:pt>
                <c:pt idx="3376">
                  <c:v>41423</c:v>
                </c:pt>
                <c:pt idx="3377">
                  <c:v>41424</c:v>
                </c:pt>
                <c:pt idx="3378">
                  <c:v>41425</c:v>
                </c:pt>
                <c:pt idx="3379">
                  <c:v>41428</c:v>
                </c:pt>
                <c:pt idx="3380">
                  <c:v>41429</c:v>
                </c:pt>
                <c:pt idx="3381">
                  <c:v>41430</c:v>
                </c:pt>
                <c:pt idx="3382">
                  <c:v>41431</c:v>
                </c:pt>
                <c:pt idx="3383">
                  <c:v>41432</c:v>
                </c:pt>
                <c:pt idx="3384">
                  <c:v>41435</c:v>
                </c:pt>
                <c:pt idx="3385">
                  <c:v>41436</c:v>
                </c:pt>
                <c:pt idx="3386">
                  <c:v>41437</c:v>
                </c:pt>
                <c:pt idx="3387">
                  <c:v>41438</c:v>
                </c:pt>
                <c:pt idx="3388">
                  <c:v>41439</c:v>
                </c:pt>
                <c:pt idx="3389">
                  <c:v>41442</c:v>
                </c:pt>
                <c:pt idx="3390">
                  <c:v>41443</c:v>
                </c:pt>
                <c:pt idx="3391">
                  <c:v>41444</c:v>
                </c:pt>
                <c:pt idx="3392">
                  <c:v>41445</c:v>
                </c:pt>
                <c:pt idx="3393">
                  <c:v>41446</c:v>
                </c:pt>
                <c:pt idx="3394">
                  <c:v>41449</c:v>
                </c:pt>
                <c:pt idx="3395">
                  <c:v>41450</c:v>
                </c:pt>
                <c:pt idx="3396">
                  <c:v>41451</c:v>
                </c:pt>
                <c:pt idx="3397">
                  <c:v>41452</c:v>
                </c:pt>
                <c:pt idx="3398">
                  <c:v>41453</c:v>
                </c:pt>
                <c:pt idx="3399">
                  <c:v>41456</c:v>
                </c:pt>
                <c:pt idx="3400">
                  <c:v>41457</c:v>
                </c:pt>
                <c:pt idx="3401">
                  <c:v>41458</c:v>
                </c:pt>
                <c:pt idx="3402">
                  <c:v>41459</c:v>
                </c:pt>
                <c:pt idx="3403">
                  <c:v>41460</c:v>
                </c:pt>
                <c:pt idx="3404">
                  <c:v>41463</c:v>
                </c:pt>
                <c:pt idx="3405">
                  <c:v>41464</c:v>
                </c:pt>
                <c:pt idx="3406">
                  <c:v>41465</c:v>
                </c:pt>
                <c:pt idx="3407">
                  <c:v>41466</c:v>
                </c:pt>
                <c:pt idx="3408">
                  <c:v>41467</c:v>
                </c:pt>
                <c:pt idx="3409">
                  <c:v>41470</c:v>
                </c:pt>
                <c:pt idx="3410">
                  <c:v>41471</c:v>
                </c:pt>
                <c:pt idx="3411">
                  <c:v>41472</c:v>
                </c:pt>
                <c:pt idx="3412">
                  <c:v>41473</c:v>
                </c:pt>
                <c:pt idx="3413">
                  <c:v>41474</c:v>
                </c:pt>
                <c:pt idx="3414">
                  <c:v>41477</c:v>
                </c:pt>
                <c:pt idx="3415">
                  <c:v>41478</c:v>
                </c:pt>
                <c:pt idx="3416">
                  <c:v>41479</c:v>
                </c:pt>
                <c:pt idx="3417">
                  <c:v>41480</c:v>
                </c:pt>
                <c:pt idx="3418">
                  <c:v>41481</c:v>
                </c:pt>
                <c:pt idx="3419">
                  <c:v>41484</c:v>
                </c:pt>
                <c:pt idx="3420">
                  <c:v>41485</c:v>
                </c:pt>
                <c:pt idx="3421">
                  <c:v>41486</c:v>
                </c:pt>
                <c:pt idx="3422">
                  <c:v>41487</c:v>
                </c:pt>
                <c:pt idx="3423">
                  <c:v>41488</c:v>
                </c:pt>
                <c:pt idx="3424">
                  <c:v>41491</c:v>
                </c:pt>
                <c:pt idx="3425">
                  <c:v>41492</c:v>
                </c:pt>
                <c:pt idx="3426">
                  <c:v>41493</c:v>
                </c:pt>
                <c:pt idx="3427">
                  <c:v>41494</c:v>
                </c:pt>
                <c:pt idx="3428">
                  <c:v>41495</c:v>
                </c:pt>
                <c:pt idx="3429">
                  <c:v>41498</c:v>
                </c:pt>
                <c:pt idx="3430">
                  <c:v>41499</c:v>
                </c:pt>
                <c:pt idx="3431">
                  <c:v>41500</c:v>
                </c:pt>
                <c:pt idx="3432">
                  <c:v>41501</c:v>
                </c:pt>
                <c:pt idx="3433">
                  <c:v>41502</c:v>
                </c:pt>
                <c:pt idx="3434">
                  <c:v>41505</c:v>
                </c:pt>
                <c:pt idx="3435">
                  <c:v>41506</c:v>
                </c:pt>
                <c:pt idx="3436">
                  <c:v>41507</c:v>
                </c:pt>
                <c:pt idx="3437">
                  <c:v>41508</c:v>
                </c:pt>
                <c:pt idx="3438">
                  <c:v>41509</c:v>
                </c:pt>
                <c:pt idx="3439">
                  <c:v>41512</c:v>
                </c:pt>
                <c:pt idx="3440">
                  <c:v>41513</c:v>
                </c:pt>
                <c:pt idx="3441">
                  <c:v>41514</c:v>
                </c:pt>
                <c:pt idx="3442">
                  <c:v>41515</c:v>
                </c:pt>
                <c:pt idx="3443">
                  <c:v>41516</c:v>
                </c:pt>
                <c:pt idx="3444">
                  <c:v>41519</c:v>
                </c:pt>
                <c:pt idx="3445">
                  <c:v>41520</c:v>
                </c:pt>
                <c:pt idx="3446">
                  <c:v>41521</c:v>
                </c:pt>
                <c:pt idx="3447">
                  <c:v>41522</c:v>
                </c:pt>
                <c:pt idx="3448">
                  <c:v>41523</c:v>
                </c:pt>
                <c:pt idx="3449">
                  <c:v>41526</c:v>
                </c:pt>
                <c:pt idx="3450">
                  <c:v>41527</c:v>
                </c:pt>
                <c:pt idx="3451">
                  <c:v>41528</c:v>
                </c:pt>
                <c:pt idx="3452">
                  <c:v>41529</c:v>
                </c:pt>
                <c:pt idx="3453">
                  <c:v>41530</c:v>
                </c:pt>
                <c:pt idx="3454">
                  <c:v>41534</c:v>
                </c:pt>
                <c:pt idx="3455">
                  <c:v>41535</c:v>
                </c:pt>
                <c:pt idx="3456">
                  <c:v>41536</c:v>
                </c:pt>
                <c:pt idx="3457">
                  <c:v>41537</c:v>
                </c:pt>
                <c:pt idx="3458">
                  <c:v>41540</c:v>
                </c:pt>
                <c:pt idx="3459">
                  <c:v>41541</c:v>
                </c:pt>
                <c:pt idx="3460">
                  <c:v>41542</c:v>
                </c:pt>
                <c:pt idx="3461">
                  <c:v>41543</c:v>
                </c:pt>
                <c:pt idx="3462">
                  <c:v>41544</c:v>
                </c:pt>
                <c:pt idx="3463">
                  <c:v>41547</c:v>
                </c:pt>
                <c:pt idx="3464">
                  <c:v>41548</c:v>
                </c:pt>
                <c:pt idx="3465">
                  <c:v>41549</c:v>
                </c:pt>
                <c:pt idx="3466">
                  <c:v>41550</c:v>
                </c:pt>
                <c:pt idx="3467">
                  <c:v>41551</c:v>
                </c:pt>
                <c:pt idx="3468">
                  <c:v>41554</c:v>
                </c:pt>
                <c:pt idx="3469">
                  <c:v>41555</c:v>
                </c:pt>
                <c:pt idx="3470">
                  <c:v>41556</c:v>
                </c:pt>
                <c:pt idx="3471">
                  <c:v>41557</c:v>
                </c:pt>
                <c:pt idx="3472">
                  <c:v>41558</c:v>
                </c:pt>
                <c:pt idx="3473">
                  <c:v>41561</c:v>
                </c:pt>
                <c:pt idx="3474">
                  <c:v>41562</c:v>
                </c:pt>
                <c:pt idx="3475">
                  <c:v>41563</c:v>
                </c:pt>
                <c:pt idx="3476">
                  <c:v>41564</c:v>
                </c:pt>
                <c:pt idx="3477">
                  <c:v>41565</c:v>
                </c:pt>
                <c:pt idx="3478">
                  <c:v>41568</c:v>
                </c:pt>
                <c:pt idx="3479">
                  <c:v>41569</c:v>
                </c:pt>
                <c:pt idx="3480">
                  <c:v>41570</c:v>
                </c:pt>
                <c:pt idx="3481">
                  <c:v>41571</c:v>
                </c:pt>
                <c:pt idx="3482">
                  <c:v>41572</c:v>
                </c:pt>
                <c:pt idx="3483">
                  <c:v>41575</c:v>
                </c:pt>
                <c:pt idx="3484">
                  <c:v>41576</c:v>
                </c:pt>
                <c:pt idx="3485">
                  <c:v>41577</c:v>
                </c:pt>
                <c:pt idx="3486">
                  <c:v>41578</c:v>
                </c:pt>
                <c:pt idx="3487">
                  <c:v>41579</c:v>
                </c:pt>
                <c:pt idx="3488">
                  <c:v>41582</c:v>
                </c:pt>
                <c:pt idx="3489">
                  <c:v>41583</c:v>
                </c:pt>
                <c:pt idx="3490">
                  <c:v>41584</c:v>
                </c:pt>
                <c:pt idx="3491">
                  <c:v>41585</c:v>
                </c:pt>
                <c:pt idx="3492">
                  <c:v>41586</c:v>
                </c:pt>
                <c:pt idx="3493">
                  <c:v>41589</c:v>
                </c:pt>
                <c:pt idx="3494">
                  <c:v>41590</c:v>
                </c:pt>
                <c:pt idx="3495">
                  <c:v>41591</c:v>
                </c:pt>
                <c:pt idx="3496">
                  <c:v>41592</c:v>
                </c:pt>
                <c:pt idx="3497">
                  <c:v>41593</c:v>
                </c:pt>
                <c:pt idx="3498">
                  <c:v>41597</c:v>
                </c:pt>
                <c:pt idx="3499">
                  <c:v>41598</c:v>
                </c:pt>
                <c:pt idx="3500">
                  <c:v>41599</c:v>
                </c:pt>
                <c:pt idx="3501">
                  <c:v>41600</c:v>
                </c:pt>
                <c:pt idx="3502">
                  <c:v>41603</c:v>
                </c:pt>
                <c:pt idx="3503">
                  <c:v>41604</c:v>
                </c:pt>
                <c:pt idx="3504">
                  <c:v>41605</c:v>
                </c:pt>
                <c:pt idx="3505">
                  <c:v>41606</c:v>
                </c:pt>
                <c:pt idx="3506">
                  <c:v>41607</c:v>
                </c:pt>
                <c:pt idx="3507">
                  <c:v>41610</c:v>
                </c:pt>
                <c:pt idx="3508">
                  <c:v>41611</c:v>
                </c:pt>
                <c:pt idx="3509">
                  <c:v>41612</c:v>
                </c:pt>
                <c:pt idx="3510">
                  <c:v>41613</c:v>
                </c:pt>
                <c:pt idx="3511">
                  <c:v>41614</c:v>
                </c:pt>
                <c:pt idx="3512">
                  <c:v>41617</c:v>
                </c:pt>
                <c:pt idx="3513">
                  <c:v>41618</c:v>
                </c:pt>
                <c:pt idx="3514">
                  <c:v>41619</c:v>
                </c:pt>
                <c:pt idx="3515">
                  <c:v>41621</c:v>
                </c:pt>
                <c:pt idx="3516">
                  <c:v>41624</c:v>
                </c:pt>
                <c:pt idx="3517">
                  <c:v>41625</c:v>
                </c:pt>
                <c:pt idx="3518">
                  <c:v>41626</c:v>
                </c:pt>
                <c:pt idx="3519">
                  <c:v>41627</c:v>
                </c:pt>
                <c:pt idx="3520">
                  <c:v>41628</c:v>
                </c:pt>
                <c:pt idx="3521">
                  <c:v>41631</c:v>
                </c:pt>
                <c:pt idx="3522">
                  <c:v>41632</c:v>
                </c:pt>
                <c:pt idx="3523">
                  <c:v>41634</c:v>
                </c:pt>
                <c:pt idx="3524">
                  <c:v>41635</c:v>
                </c:pt>
                <c:pt idx="3525">
                  <c:v>41638</c:v>
                </c:pt>
                <c:pt idx="3526">
                  <c:v>41639</c:v>
                </c:pt>
                <c:pt idx="3527">
                  <c:v>41641</c:v>
                </c:pt>
                <c:pt idx="3528">
                  <c:v>41642</c:v>
                </c:pt>
                <c:pt idx="3529">
                  <c:v>41645</c:v>
                </c:pt>
                <c:pt idx="3530">
                  <c:v>41646</c:v>
                </c:pt>
                <c:pt idx="3531">
                  <c:v>41647</c:v>
                </c:pt>
                <c:pt idx="3532">
                  <c:v>41648</c:v>
                </c:pt>
                <c:pt idx="3533">
                  <c:v>41649</c:v>
                </c:pt>
                <c:pt idx="3534">
                  <c:v>41652</c:v>
                </c:pt>
                <c:pt idx="3535">
                  <c:v>41653</c:v>
                </c:pt>
                <c:pt idx="3536">
                  <c:v>41654</c:v>
                </c:pt>
                <c:pt idx="3537">
                  <c:v>41655</c:v>
                </c:pt>
                <c:pt idx="3538">
                  <c:v>41656</c:v>
                </c:pt>
                <c:pt idx="3539">
                  <c:v>41659</c:v>
                </c:pt>
                <c:pt idx="3540">
                  <c:v>41660</c:v>
                </c:pt>
                <c:pt idx="3541">
                  <c:v>41661</c:v>
                </c:pt>
                <c:pt idx="3542">
                  <c:v>41662</c:v>
                </c:pt>
                <c:pt idx="3543">
                  <c:v>41663</c:v>
                </c:pt>
                <c:pt idx="3544">
                  <c:v>41666</c:v>
                </c:pt>
                <c:pt idx="3545">
                  <c:v>41667</c:v>
                </c:pt>
                <c:pt idx="3546">
                  <c:v>41668</c:v>
                </c:pt>
                <c:pt idx="3547">
                  <c:v>41669</c:v>
                </c:pt>
                <c:pt idx="3548">
                  <c:v>41670</c:v>
                </c:pt>
                <c:pt idx="3549">
                  <c:v>41674</c:v>
                </c:pt>
                <c:pt idx="3550">
                  <c:v>41675</c:v>
                </c:pt>
                <c:pt idx="3551">
                  <c:v>41676</c:v>
                </c:pt>
                <c:pt idx="3552">
                  <c:v>41677</c:v>
                </c:pt>
                <c:pt idx="3553">
                  <c:v>41680</c:v>
                </c:pt>
                <c:pt idx="3554">
                  <c:v>41681</c:v>
                </c:pt>
                <c:pt idx="3555">
                  <c:v>41682</c:v>
                </c:pt>
                <c:pt idx="3556">
                  <c:v>41683</c:v>
                </c:pt>
                <c:pt idx="3557">
                  <c:v>41684</c:v>
                </c:pt>
                <c:pt idx="3558">
                  <c:v>41687</c:v>
                </c:pt>
                <c:pt idx="3559">
                  <c:v>41688</c:v>
                </c:pt>
                <c:pt idx="3560">
                  <c:v>41689</c:v>
                </c:pt>
                <c:pt idx="3561">
                  <c:v>41690</c:v>
                </c:pt>
                <c:pt idx="3562">
                  <c:v>41691</c:v>
                </c:pt>
                <c:pt idx="3563">
                  <c:v>41694</c:v>
                </c:pt>
                <c:pt idx="3564">
                  <c:v>41695</c:v>
                </c:pt>
                <c:pt idx="3565">
                  <c:v>41696</c:v>
                </c:pt>
                <c:pt idx="3566">
                  <c:v>41697</c:v>
                </c:pt>
                <c:pt idx="3567">
                  <c:v>41698</c:v>
                </c:pt>
                <c:pt idx="3568">
                  <c:v>41701</c:v>
                </c:pt>
                <c:pt idx="3569">
                  <c:v>41702</c:v>
                </c:pt>
                <c:pt idx="3570">
                  <c:v>41703</c:v>
                </c:pt>
                <c:pt idx="3571">
                  <c:v>41704</c:v>
                </c:pt>
                <c:pt idx="3572">
                  <c:v>41705</c:v>
                </c:pt>
                <c:pt idx="3573">
                  <c:v>41708</c:v>
                </c:pt>
                <c:pt idx="3574">
                  <c:v>41709</c:v>
                </c:pt>
                <c:pt idx="3575">
                  <c:v>41710</c:v>
                </c:pt>
                <c:pt idx="3576">
                  <c:v>41711</c:v>
                </c:pt>
                <c:pt idx="3577">
                  <c:v>41712</c:v>
                </c:pt>
                <c:pt idx="3578">
                  <c:v>41716</c:v>
                </c:pt>
                <c:pt idx="3579">
                  <c:v>41717</c:v>
                </c:pt>
                <c:pt idx="3580">
                  <c:v>41718</c:v>
                </c:pt>
                <c:pt idx="3581">
                  <c:v>41719</c:v>
                </c:pt>
                <c:pt idx="3582">
                  <c:v>41722</c:v>
                </c:pt>
                <c:pt idx="3583">
                  <c:v>41723</c:v>
                </c:pt>
                <c:pt idx="3584">
                  <c:v>41724</c:v>
                </c:pt>
                <c:pt idx="3585">
                  <c:v>41725</c:v>
                </c:pt>
                <c:pt idx="3586">
                  <c:v>41726</c:v>
                </c:pt>
                <c:pt idx="3587">
                  <c:v>41729</c:v>
                </c:pt>
                <c:pt idx="3588">
                  <c:v>41730</c:v>
                </c:pt>
                <c:pt idx="3589">
                  <c:v>41731</c:v>
                </c:pt>
                <c:pt idx="3590">
                  <c:v>41732</c:v>
                </c:pt>
                <c:pt idx="3591">
                  <c:v>41733</c:v>
                </c:pt>
                <c:pt idx="3592">
                  <c:v>41736</c:v>
                </c:pt>
                <c:pt idx="3593">
                  <c:v>41737</c:v>
                </c:pt>
                <c:pt idx="3594">
                  <c:v>41738</c:v>
                </c:pt>
                <c:pt idx="3595">
                  <c:v>41739</c:v>
                </c:pt>
                <c:pt idx="3596">
                  <c:v>41740</c:v>
                </c:pt>
                <c:pt idx="3597">
                  <c:v>41743</c:v>
                </c:pt>
                <c:pt idx="3598">
                  <c:v>41744</c:v>
                </c:pt>
                <c:pt idx="3599">
                  <c:v>41745</c:v>
                </c:pt>
                <c:pt idx="3600">
                  <c:v>41750</c:v>
                </c:pt>
                <c:pt idx="3601">
                  <c:v>41751</c:v>
                </c:pt>
                <c:pt idx="3602">
                  <c:v>41752</c:v>
                </c:pt>
                <c:pt idx="3603">
                  <c:v>41753</c:v>
                </c:pt>
                <c:pt idx="3604">
                  <c:v>41754</c:v>
                </c:pt>
                <c:pt idx="3605">
                  <c:v>41757</c:v>
                </c:pt>
                <c:pt idx="3606">
                  <c:v>41758</c:v>
                </c:pt>
                <c:pt idx="3607">
                  <c:v>41759</c:v>
                </c:pt>
                <c:pt idx="3608">
                  <c:v>41761</c:v>
                </c:pt>
                <c:pt idx="3609">
                  <c:v>41764</c:v>
                </c:pt>
                <c:pt idx="3610">
                  <c:v>41765</c:v>
                </c:pt>
                <c:pt idx="3611">
                  <c:v>41766</c:v>
                </c:pt>
                <c:pt idx="3612">
                  <c:v>41767</c:v>
                </c:pt>
                <c:pt idx="3613">
                  <c:v>41768</c:v>
                </c:pt>
                <c:pt idx="3614">
                  <c:v>41771</c:v>
                </c:pt>
                <c:pt idx="3615">
                  <c:v>41772</c:v>
                </c:pt>
                <c:pt idx="3616">
                  <c:v>41773</c:v>
                </c:pt>
                <c:pt idx="3617">
                  <c:v>41774</c:v>
                </c:pt>
                <c:pt idx="3618">
                  <c:v>41775</c:v>
                </c:pt>
                <c:pt idx="3619">
                  <c:v>41778</c:v>
                </c:pt>
                <c:pt idx="3620">
                  <c:v>41779</c:v>
                </c:pt>
                <c:pt idx="3621">
                  <c:v>41780</c:v>
                </c:pt>
                <c:pt idx="3622">
                  <c:v>41781</c:v>
                </c:pt>
                <c:pt idx="3623">
                  <c:v>41782</c:v>
                </c:pt>
                <c:pt idx="3624">
                  <c:v>41785</c:v>
                </c:pt>
                <c:pt idx="3625">
                  <c:v>41786</c:v>
                </c:pt>
                <c:pt idx="3626">
                  <c:v>41787</c:v>
                </c:pt>
                <c:pt idx="3627">
                  <c:v>41788</c:v>
                </c:pt>
                <c:pt idx="3628">
                  <c:v>41789</c:v>
                </c:pt>
                <c:pt idx="3629">
                  <c:v>41792</c:v>
                </c:pt>
                <c:pt idx="3630">
                  <c:v>41793</c:v>
                </c:pt>
                <c:pt idx="3631">
                  <c:v>41794</c:v>
                </c:pt>
                <c:pt idx="3632">
                  <c:v>41795</c:v>
                </c:pt>
                <c:pt idx="3633">
                  <c:v>41796</c:v>
                </c:pt>
                <c:pt idx="3634">
                  <c:v>41799</c:v>
                </c:pt>
                <c:pt idx="3635">
                  <c:v>41800</c:v>
                </c:pt>
                <c:pt idx="3636">
                  <c:v>41801</c:v>
                </c:pt>
                <c:pt idx="3637">
                  <c:v>41802</c:v>
                </c:pt>
                <c:pt idx="3638">
                  <c:v>41803</c:v>
                </c:pt>
                <c:pt idx="3639">
                  <c:v>41806</c:v>
                </c:pt>
                <c:pt idx="3640">
                  <c:v>41807</c:v>
                </c:pt>
                <c:pt idx="3641">
                  <c:v>41808</c:v>
                </c:pt>
                <c:pt idx="3642">
                  <c:v>41809</c:v>
                </c:pt>
                <c:pt idx="3643">
                  <c:v>41810</c:v>
                </c:pt>
                <c:pt idx="3644">
                  <c:v>41813</c:v>
                </c:pt>
                <c:pt idx="3645">
                  <c:v>41814</c:v>
                </c:pt>
                <c:pt idx="3646">
                  <c:v>41815</c:v>
                </c:pt>
                <c:pt idx="3647">
                  <c:v>41816</c:v>
                </c:pt>
                <c:pt idx="3648">
                  <c:v>41817</c:v>
                </c:pt>
                <c:pt idx="3649">
                  <c:v>41820</c:v>
                </c:pt>
                <c:pt idx="3650">
                  <c:v>41821</c:v>
                </c:pt>
                <c:pt idx="3651">
                  <c:v>41822</c:v>
                </c:pt>
                <c:pt idx="3652">
                  <c:v>41823</c:v>
                </c:pt>
                <c:pt idx="3653">
                  <c:v>41824</c:v>
                </c:pt>
                <c:pt idx="3654">
                  <c:v>41827</c:v>
                </c:pt>
                <c:pt idx="3655">
                  <c:v>41828</c:v>
                </c:pt>
                <c:pt idx="3656">
                  <c:v>41829</c:v>
                </c:pt>
                <c:pt idx="3657">
                  <c:v>41830</c:v>
                </c:pt>
                <c:pt idx="3658">
                  <c:v>41831</c:v>
                </c:pt>
                <c:pt idx="3659">
                  <c:v>41834</c:v>
                </c:pt>
                <c:pt idx="3660">
                  <c:v>41835</c:v>
                </c:pt>
                <c:pt idx="3661">
                  <c:v>41836</c:v>
                </c:pt>
                <c:pt idx="3662">
                  <c:v>41837</c:v>
                </c:pt>
                <c:pt idx="3663">
                  <c:v>41838</c:v>
                </c:pt>
                <c:pt idx="3664">
                  <c:v>41841</c:v>
                </c:pt>
                <c:pt idx="3665">
                  <c:v>41842</c:v>
                </c:pt>
                <c:pt idx="3666">
                  <c:v>41843</c:v>
                </c:pt>
                <c:pt idx="3667">
                  <c:v>41844</c:v>
                </c:pt>
                <c:pt idx="3668">
                  <c:v>41845</c:v>
                </c:pt>
                <c:pt idx="3669">
                  <c:v>41848</c:v>
                </c:pt>
                <c:pt idx="3670">
                  <c:v>41849</c:v>
                </c:pt>
                <c:pt idx="3671">
                  <c:v>41850</c:v>
                </c:pt>
                <c:pt idx="3672">
                  <c:v>41851</c:v>
                </c:pt>
                <c:pt idx="3673">
                  <c:v>41852</c:v>
                </c:pt>
                <c:pt idx="3674">
                  <c:v>41855</c:v>
                </c:pt>
                <c:pt idx="3675">
                  <c:v>41856</c:v>
                </c:pt>
                <c:pt idx="3676">
                  <c:v>41857</c:v>
                </c:pt>
                <c:pt idx="3677">
                  <c:v>41858</c:v>
                </c:pt>
                <c:pt idx="3678">
                  <c:v>41859</c:v>
                </c:pt>
                <c:pt idx="3679">
                  <c:v>41862</c:v>
                </c:pt>
                <c:pt idx="3680">
                  <c:v>41863</c:v>
                </c:pt>
                <c:pt idx="3681">
                  <c:v>41864</c:v>
                </c:pt>
                <c:pt idx="3682">
                  <c:v>41865</c:v>
                </c:pt>
                <c:pt idx="3683">
                  <c:v>41866</c:v>
                </c:pt>
                <c:pt idx="3684">
                  <c:v>41869</c:v>
                </c:pt>
                <c:pt idx="3685">
                  <c:v>41870</c:v>
                </c:pt>
                <c:pt idx="3686">
                  <c:v>41871</c:v>
                </c:pt>
                <c:pt idx="3687">
                  <c:v>41872</c:v>
                </c:pt>
                <c:pt idx="3688">
                  <c:v>41873</c:v>
                </c:pt>
                <c:pt idx="3689">
                  <c:v>41876</c:v>
                </c:pt>
                <c:pt idx="3690">
                  <c:v>41877</c:v>
                </c:pt>
                <c:pt idx="3691">
                  <c:v>41878</c:v>
                </c:pt>
                <c:pt idx="3692">
                  <c:v>41879</c:v>
                </c:pt>
                <c:pt idx="3693">
                  <c:v>41880</c:v>
                </c:pt>
                <c:pt idx="3694">
                  <c:v>41883</c:v>
                </c:pt>
                <c:pt idx="3695">
                  <c:v>41884</c:v>
                </c:pt>
                <c:pt idx="3696">
                  <c:v>41885</c:v>
                </c:pt>
                <c:pt idx="3697">
                  <c:v>41886</c:v>
                </c:pt>
                <c:pt idx="3698">
                  <c:v>41887</c:v>
                </c:pt>
                <c:pt idx="3699">
                  <c:v>41890</c:v>
                </c:pt>
                <c:pt idx="3700">
                  <c:v>41891</c:v>
                </c:pt>
                <c:pt idx="3701">
                  <c:v>41892</c:v>
                </c:pt>
                <c:pt idx="3702">
                  <c:v>41893</c:v>
                </c:pt>
                <c:pt idx="3703">
                  <c:v>41894</c:v>
                </c:pt>
                <c:pt idx="3704">
                  <c:v>41897</c:v>
                </c:pt>
                <c:pt idx="3705">
                  <c:v>41899</c:v>
                </c:pt>
                <c:pt idx="3706">
                  <c:v>41900</c:v>
                </c:pt>
                <c:pt idx="3707">
                  <c:v>41901</c:v>
                </c:pt>
                <c:pt idx="3708">
                  <c:v>41904</c:v>
                </c:pt>
                <c:pt idx="3709">
                  <c:v>41905</c:v>
                </c:pt>
                <c:pt idx="3710">
                  <c:v>41906</c:v>
                </c:pt>
                <c:pt idx="3711">
                  <c:v>41907</c:v>
                </c:pt>
                <c:pt idx="3712">
                  <c:v>41908</c:v>
                </c:pt>
                <c:pt idx="3713">
                  <c:v>41911</c:v>
                </c:pt>
                <c:pt idx="3714">
                  <c:v>41912</c:v>
                </c:pt>
                <c:pt idx="3715">
                  <c:v>41913</c:v>
                </c:pt>
                <c:pt idx="3716">
                  <c:v>41914</c:v>
                </c:pt>
                <c:pt idx="3717">
                  <c:v>41915</c:v>
                </c:pt>
                <c:pt idx="3718">
                  <c:v>41918</c:v>
                </c:pt>
                <c:pt idx="3719">
                  <c:v>41919</c:v>
                </c:pt>
                <c:pt idx="3720">
                  <c:v>41920</c:v>
                </c:pt>
                <c:pt idx="3721">
                  <c:v>41921</c:v>
                </c:pt>
                <c:pt idx="3722">
                  <c:v>41922</c:v>
                </c:pt>
                <c:pt idx="3723">
                  <c:v>41925</c:v>
                </c:pt>
                <c:pt idx="3724">
                  <c:v>41926</c:v>
                </c:pt>
                <c:pt idx="3725">
                  <c:v>41927</c:v>
                </c:pt>
                <c:pt idx="3726">
                  <c:v>41928</c:v>
                </c:pt>
                <c:pt idx="3727">
                  <c:v>41929</c:v>
                </c:pt>
                <c:pt idx="3728">
                  <c:v>41932</c:v>
                </c:pt>
                <c:pt idx="3729">
                  <c:v>41933</c:v>
                </c:pt>
                <c:pt idx="3730">
                  <c:v>41934</c:v>
                </c:pt>
                <c:pt idx="3731">
                  <c:v>41935</c:v>
                </c:pt>
                <c:pt idx="3732">
                  <c:v>41936</c:v>
                </c:pt>
                <c:pt idx="3733">
                  <c:v>41939</c:v>
                </c:pt>
                <c:pt idx="3734">
                  <c:v>41940</c:v>
                </c:pt>
                <c:pt idx="3735">
                  <c:v>41941</c:v>
                </c:pt>
                <c:pt idx="3736">
                  <c:v>41942</c:v>
                </c:pt>
                <c:pt idx="3737">
                  <c:v>41943</c:v>
                </c:pt>
                <c:pt idx="3738">
                  <c:v>41946</c:v>
                </c:pt>
                <c:pt idx="3739">
                  <c:v>41947</c:v>
                </c:pt>
                <c:pt idx="3740">
                  <c:v>41948</c:v>
                </c:pt>
                <c:pt idx="3741">
                  <c:v>41949</c:v>
                </c:pt>
                <c:pt idx="3742">
                  <c:v>41950</c:v>
                </c:pt>
                <c:pt idx="3743">
                  <c:v>41953</c:v>
                </c:pt>
                <c:pt idx="3744">
                  <c:v>41954</c:v>
                </c:pt>
                <c:pt idx="3745">
                  <c:v>41955</c:v>
                </c:pt>
                <c:pt idx="3746">
                  <c:v>41956</c:v>
                </c:pt>
                <c:pt idx="3747">
                  <c:v>41957</c:v>
                </c:pt>
                <c:pt idx="3748">
                  <c:v>41961</c:v>
                </c:pt>
                <c:pt idx="3749">
                  <c:v>41962</c:v>
                </c:pt>
                <c:pt idx="3750">
                  <c:v>41963</c:v>
                </c:pt>
                <c:pt idx="3751">
                  <c:v>41964</c:v>
                </c:pt>
                <c:pt idx="3752">
                  <c:v>41967</c:v>
                </c:pt>
                <c:pt idx="3753">
                  <c:v>41968</c:v>
                </c:pt>
                <c:pt idx="3754">
                  <c:v>41969</c:v>
                </c:pt>
                <c:pt idx="3755">
                  <c:v>41970</c:v>
                </c:pt>
                <c:pt idx="3756">
                  <c:v>41971</c:v>
                </c:pt>
                <c:pt idx="3757">
                  <c:v>41974</c:v>
                </c:pt>
                <c:pt idx="3758">
                  <c:v>41975</c:v>
                </c:pt>
                <c:pt idx="3759">
                  <c:v>41976</c:v>
                </c:pt>
                <c:pt idx="3760">
                  <c:v>41977</c:v>
                </c:pt>
                <c:pt idx="3761">
                  <c:v>41978</c:v>
                </c:pt>
                <c:pt idx="3762">
                  <c:v>41981</c:v>
                </c:pt>
                <c:pt idx="3763">
                  <c:v>41982</c:v>
                </c:pt>
                <c:pt idx="3764">
                  <c:v>41983</c:v>
                </c:pt>
                <c:pt idx="3765">
                  <c:v>41984</c:v>
                </c:pt>
                <c:pt idx="3766">
                  <c:v>41988</c:v>
                </c:pt>
                <c:pt idx="3767">
                  <c:v>41989</c:v>
                </c:pt>
                <c:pt idx="3768">
                  <c:v>41990</c:v>
                </c:pt>
                <c:pt idx="3769">
                  <c:v>41991</c:v>
                </c:pt>
                <c:pt idx="3770">
                  <c:v>41992</c:v>
                </c:pt>
                <c:pt idx="3771">
                  <c:v>41995</c:v>
                </c:pt>
                <c:pt idx="3772">
                  <c:v>41996</c:v>
                </c:pt>
                <c:pt idx="3773">
                  <c:v>41997</c:v>
                </c:pt>
                <c:pt idx="3774">
                  <c:v>41999</c:v>
                </c:pt>
                <c:pt idx="3775">
                  <c:v>42002</c:v>
                </c:pt>
                <c:pt idx="3776">
                  <c:v>42003</c:v>
                </c:pt>
                <c:pt idx="3777">
                  <c:v>42004</c:v>
                </c:pt>
                <c:pt idx="3778">
                  <c:v>42006</c:v>
                </c:pt>
                <c:pt idx="3779">
                  <c:v>42009</c:v>
                </c:pt>
                <c:pt idx="3780">
                  <c:v>42010</c:v>
                </c:pt>
                <c:pt idx="3781">
                  <c:v>42011</c:v>
                </c:pt>
                <c:pt idx="3782">
                  <c:v>42012</c:v>
                </c:pt>
                <c:pt idx="3783">
                  <c:v>42013</c:v>
                </c:pt>
                <c:pt idx="3784">
                  <c:v>42016</c:v>
                </c:pt>
                <c:pt idx="3785">
                  <c:v>42017</c:v>
                </c:pt>
                <c:pt idx="3786">
                  <c:v>42018</c:v>
                </c:pt>
                <c:pt idx="3787">
                  <c:v>42019</c:v>
                </c:pt>
                <c:pt idx="3788">
                  <c:v>42020</c:v>
                </c:pt>
                <c:pt idx="3789">
                  <c:v>42023</c:v>
                </c:pt>
                <c:pt idx="3790">
                  <c:v>42024</c:v>
                </c:pt>
                <c:pt idx="3791">
                  <c:v>42025</c:v>
                </c:pt>
                <c:pt idx="3792">
                  <c:v>42026</c:v>
                </c:pt>
                <c:pt idx="3793">
                  <c:v>42027</c:v>
                </c:pt>
                <c:pt idx="3794">
                  <c:v>42030</c:v>
                </c:pt>
                <c:pt idx="3795">
                  <c:v>42031</c:v>
                </c:pt>
                <c:pt idx="3796">
                  <c:v>42032</c:v>
                </c:pt>
                <c:pt idx="3797">
                  <c:v>42033</c:v>
                </c:pt>
                <c:pt idx="3798">
                  <c:v>42034</c:v>
                </c:pt>
                <c:pt idx="3799">
                  <c:v>42038</c:v>
                </c:pt>
                <c:pt idx="3800">
                  <c:v>42039</c:v>
                </c:pt>
                <c:pt idx="3801">
                  <c:v>42040</c:v>
                </c:pt>
                <c:pt idx="3802">
                  <c:v>42041</c:v>
                </c:pt>
                <c:pt idx="3803">
                  <c:v>42044</c:v>
                </c:pt>
                <c:pt idx="3804">
                  <c:v>42045</c:v>
                </c:pt>
                <c:pt idx="3805">
                  <c:v>42046</c:v>
                </c:pt>
                <c:pt idx="3806">
                  <c:v>42047</c:v>
                </c:pt>
                <c:pt idx="3807">
                  <c:v>42048</c:v>
                </c:pt>
                <c:pt idx="3808">
                  <c:v>42051</c:v>
                </c:pt>
                <c:pt idx="3809">
                  <c:v>42052</c:v>
                </c:pt>
                <c:pt idx="3810">
                  <c:v>42053</c:v>
                </c:pt>
                <c:pt idx="3811">
                  <c:v>42054</c:v>
                </c:pt>
                <c:pt idx="3812">
                  <c:v>42055</c:v>
                </c:pt>
                <c:pt idx="3813">
                  <c:v>42058</c:v>
                </c:pt>
                <c:pt idx="3814">
                  <c:v>42059</c:v>
                </c:pt>
                <c:pt idx="3815">
                  <c:v>42060</c:v>
                </c:pt>
                <c:pt idx="3816">
                  <c:v>42061</c:v>
                </c:pt>
                <c:pt idx="3817">
                  <c:v>42062</c:v>
                </c:pt>
                <c:pt idx="3818">
                  <c:v>42065</c:v>
                </c:pt>
                <c:pt idx="3819">
                  <c:v>42066</c:v>
                </c:pt>
                <c:pt idx="3820">
                  <c:v>42067</c:v>
                </c:pt>
                <c:pt idx="3821">
                  <c:v>42068</c:v>
                </c:pt>
                <c:pt idx="3822">
                  <c:v>42069</c:v>
                </c:pt>
                <c:pt idx="3823">
                  <c:v>42072</c:v>
                </c:pt>
                <c:pt idx="3824">
                  <c:v>42073</c:v>
                </c:pt>
                <c:pt idx="3825">
                  <c:v>42074</c:v>
                </c:pt>
                <c:pt idx="3826">
                  <c:v>42075</c:v>
                </c:pt>
                <c:pt idx="3827">
                  <c:v>42076</c:v>
                </c:pt>
                <c:pt idx="3828">
                  <c:v>42080</c:v>
                </c:pt>
                <c:pt idx="3829">
                  <c:v>42081</c:v>
                </c:pt>
                <c:pt idx="3830">
                  <c:v>42082</c:v>
                </c:pt>
                <c:pt idx="3831">
                  <c:v>42083</c:v>
                </c:pt>
                <c:pt idx="3832">
                  <c:v>42086</c:v>
                </c:pt>
                <c:pt idx="3833">
                  <c:v>42087</c:v>
                </c:pt>
                <c:pt idx="3834">
                  <c:v>42088</c:v>
                </c:pt>
                <c:pt idx="3835">
                  <c:v>42089</c:v>
                </c:pt>
                <c:pt idx="3836">
                  <c:v>42090</c:v>
                </c:pt>
                <c:pt idx="3837">
                  <c:v>42093</c:v>
                </c:pt>
                <c:pt idx="3838">
                  <c:v>42094</c:v>
                </c:pt>
                <c:pt idx="3839">
                  <c:v>42095</c:v>
                </c:pt>
                <c:pt idx="3840">
                  <c:v>42100</c:v>
                </c:pt>
                <c:pt idx="3841">
                  <c:v>42101</c:v>
                </c:pt>
                <c:pt idx="3842">
                  <c:v>42102</c:v>
                </c:pt>
                <c:pt idx="3843">
                  <c:v>42103</c:v>
                </c:pt>
                <c:pt idx="3844">
                  <c:v>42104</c:v>
                </c:pt>
                <c:pt idx="3845">
                  <c:v>42107</c:v>
                </c:pt>
                <c:pt idx="3846">
                  <c:v>42108</c:v>
                </c:pt>
                <c:pt idx="3847">
                  <c:v>42109</c:v>
                </c:pt>
                <c:pt idx="3848">
                  <c:v>42110</c:v>
                </c:pt>
                <c:pt idx="3849">
                  <c:v>42111</c:v>
                </c:pt>
                <c:pt idx="3850">
                  <c:v>42114</c:v>
                </c:pt>
                <c:pt idx="3851">
                  <c:v>42115</c:v>
                </c:pt>
                <c:pt idx="3852">
                  <c:v>42116</c:v>
                </c:pt>
                <c:pt idx="3853">
                  <c:v>42117</c:v>
                </c:pt>
                <c:pt idx="3854">
                  <c:v>42118</c:v>
                </c:pt>
                <c:pt idx="3855">
                  <c:v>42121</c:v>
                </c:pt>
                <c:pt idx="3856">
                  <c:v>42122</c:v>
                </c:pt>
                <c:pt idx="3857">
                  <c:v>42123</c:v>
                </c:pt>
                <c:pt idx="3858">
                  <c:v>42124</c:v>
                </c:pt>
                <c:pt idx="3859">
                  <c:v>42128</c:v>
                </c:pt>
                <c:pt idx="3860">
                  <c:v>42129</c:v>
                </c:pt>
                <c:pt idx="3861">
                  <c:v>42130</c:v>
                </c:pt>
                <c:pt idx="3862">
                  <c:v>42131</c:v>
                </c:pt>
                <c:pt idx="3863">
                  <c:v>42132</c:v>
                </c:pt>
                <c:pt idx="3864">
                  <c:v>42135</c:v>
                </c:pt>
                <c:pt idx="3865">
                  <c:v>42136</c:v>
                </c:pt>
                <c:pt idx="3866">
                  <c:v>42137</c:v>
                </c:pt>
                <c:pt idx="3867">
                  <c:v>42138</c:v>
                </c:pt>
                <c:pt idx="3868">
                  <c:v>42139</c:v>
                </c:pt>
                <c:pt idx="3869">
                  <c:v>42142</c:v>
                </c:pt>
                <c:pt idx="3870">
                  <c:v>42143</c:v>
                </c:pt>
                <c:pt idx="3871">
                  <c:v>42144</c:v>
                </c:pt>
                <c:pt idx="3872">
                  <c:v>42145</c:v>
                </c:pt>
                <c:pt idx="3873">
                  <c:v>42146</c:v>
                </c:pt>
                <c:pt idx="3874">
                  <c:v>42149</c:v>
                </c:pt>
                <c:pt idx="3875">
                  <c:v>42150</c:v>
                </c:pt>
                <c:pt idx="3876">
                  <c:v>42151</c:v>
                </c:pt>
                <c:pt idx="3877">
                  <c:v>42152</c:v>
                </c:pt>
                <c:pt idx="3878">
                  <c:v>42153</c:v>
                </c:pt>
                <c:pt idx="3879">
                  <c:v>42156</c:v>
                </c:pt>
                <c:pt idx="3880">
                  <c:v>42157</c:v>
                </c:pt>
                <c:pt idx="3881">
                  <c:v>42158</c:v>
                </c:pt>
                <c:pt idx="3882">
                  <c:v>42159</c:v>
                </c:pt>
                <c:pt idx="3883">
                  <c:v>42160</c:v>
                </c:pt>
                <c:pt idx="3884">
                  <c:v>42163</c:v>
                </c:pt>
                <c:pt idx="3885">
                  <c:v>42164</c:v>
                </c:pt>
                <c:pt idx="3886">
                  <c:v>42165</c:v>
                </c:pt>
                <c:pt idx="3887">
                  <c:v>42166</c:v>
                </c:pt>
                <c:pt idx="3888">
                  <c:v>42167</c:v>
                </c:pt>
                <c:pt idx="3889">
                  <c:v>42170</c:v>
                </c:pt>
                <c:pt idx="3890">
                  <c:v>42171</c:v>
                </c:pt>
                <c:pt idx="3891">
                  <c:v>42172</c:v>
                </c:pt>
                <c:pt idx="3892">
                  <c:v>42173</c:v>
                </c:pt>
                <c:pt idx="3893">
                  <c:v>42174</c:v>
                </c:pt>
                <c:pt idx="3894">
                  <c:v>42177</c:v>
                </c:pt>
                <c:pt idx="3895">
                  <c:v>42178</c:v>
                </c:pt>
                <c:pt idx="3896">
                  <c:v>42179</c:v>
                </c:pt>
                <c:pt idx="3897">
                  <c:v>42180</c:v>
                </c:pt>
                <c:pt idx="3898">
                  <c:v>42181</c:v>
                </c:pt>
                <c:pt idx="3899">
                  <c:v>42184</c:v>
                </c:pt>
                <c:pt idx="3900">
                  <c:v>42185</c:v>
                </c:pt>
                <c:pt idx="3901">
                  <c:v>42186</c:v>
                </c:pt>
                <c:pt idx="3902">
                  <c:v>42187</c:v>
                </c:pt>
                <c:pt idx="3903">
                  <c:v>42188</c:v>
                </c:pt>
                <c:pt idx="3904">
                  <c:v>42191</c:v>
                </c:pt>
                <c:pt idx="3905">
                  <c:v>42192</c:v>
                </c:pt>
                <c:pt idx="3906">
                  <c:v>42193</c:v>
                </c:pt>
                <c:pt idx="3907">
                  <c:v>42194</c:v>
                </c:pt>
                <c:pt idx="3908">
                  <c:v>42195</c:v>
                </c:pt>
                <c:pt idx="3909">
                  <c:v>42198</c:v>
                </c:pt>
                <c:pt idx="3910">
                  <c:v>42199</c:v>
                </c:pt>
                <c:pt idx="3911">
                  <c:v>42200</c:v>
                </c:pt>
                <c:pt idx="3912">
                  <c:v>42201</c:v>
                </c:pt>
                <c:pt idx="3913">
                  <c:v>42202</c:v>
                </c:pt>
                <c:pt idx="3914">
                  <c:v>42205</c:v>
                </c:pt>
                <c:pt idx="3915">
                  <c:v>42206</c:v>
                </c:pt>
                <c:pt idx="3916">
                  <c:v>42207</c:v>
                </c:pt>
                <c:pt idx="3917">
                  <c:v>42208</c:v>
                </c:pt>
                <c:pt idx="3918">
                  <c:v>42209</c:v>
                </c:pt>
                <c:pt idx="3919">
                  <c:v>42212</c:v>
                </c:pt>
                <c:pt idx="3920">
                  <c:v>42213</c:v>
                </c:pt>
                <c:pt idx="3921">
                  <c:v>42214</c:v>
                </c:pt>
                <c:pt idx="3922">
                  <c:v>42215</c:v>
                </c:pt>
                <c:pt idx="3923">
                  <c:v>42216</c:v>
                </c:pt>
                <c:pt idx="3924">
                  <c:v>42219</c:v>
                </c:pt>
                <c:pt idx="3925">
                  <c:v>42220</c:v>
                </c:pt>
                <c:pt idx="3926">
                  <c:v>42221</c:v>
                </c:pt>
                <c:pt idx="3927">
                  <c:v>42222</c:v>
                </c:pt>
                <c:pt idx="3928">
                  <c:v>42223</c:v>
                </c:pt>
                <c:pt idx="3929">
                  <c:v>42226</c:v>
                </c:pt>
                <c:pt idx="3930">
                  <c:v>42227</c:v>
                </c:pt>
                <c:pt idx="3931">
                  <c:v>42228</c:v>
                </c:pt>
                <c:pt idx="3932">
                  <c:v>42229</c:v>
                </c:pt>
                <c:pt idx="3933">
                  <c:v>42230</c:v>
                </c:pt>
                <c:pt idx="3934">
                  <c:v>42233</c:v>
                </c:pt>
                <c:pt idx="3935">
                  <c:v>42234</c:v>
                </c:pt>
                <c:pt idx="3936">
                  <c:v>42235</c:v>
                </c:pt>
                <c:pt idx="3937">
                  <c:v>42236</c:v>
                </c:pt>
                <c:pt idx="3938">
                  <c:v>42237</c:v>
                </c:pt>
                <c:pt idx="3939">
                  <c:v>42240</c:v>
                </c:pt>
                <c:pt idx="3940">
                  <c:v>42241</c:v>
                </c:pt>
                <c:pt idx="3941">
                  <c:v>42242</c:v>
                </c:pt>
                <c:pt idx="3942">
                  <c:v>42243</c:v>
                </c:pt>
                <c:pt idx="3943">
                  <c:v>42244</c:v>
                </c:pt>
                <c:pt idx="3944">
                  <c:v>42247</c:v>
                </c:pt>
                <c:pt idx="3945">
                  <c:v>42248</c:v>
                </c:pt>
                <c:pt idx="3946">
                  <c:v>42249</c:v>
                </c:pt>
                <c:pt idx="3947">
                  <c:v>42250</c:v>
                </c:pt>
                <c:pt idx="3948">
                  <c:v>42251</c:v>
                </c:pt>
                <c:pt idx="3949">
                  <c:v>42254</c:v>
                </c:pt>
                <c:pt idx="3950">
                  <c:v>42255</c:v>
                </c:pt>
                <c:pt idx="3951">
                  <c:v>42256</c:v>
                </c:pt>
                <c:pt idx="3952">
                  <c:v>42257</c:v>
                </c:pt>
                <c:pt idx="3953">
                  <c:v>42258</c:v>
                </c:pt>
                <c:pt idx="3954">
                  <c:v>42261</c:v>
                </c:pt>
                <c:pt idx="3955">
                  <c:v>42262</c:v>
                </c:pt>
                <c:pt idx="3956">
                  <c:v>42264</c:v>
                </c:pt>
                <c:pt idx="3957">
                  <c:v>42265</c:v>
                </c:pt>
                <c:pt idx="3958">
                  <c:v>42268</c:v>
                </c:pt>
                <c:pt idx="3959">
                  <c:v>42269</c:v>
                </c:pt>
                <c:pt idx="3960">
                  <c:v>42270</c:v>
                </c:pt>
                <c:pt idx="3961">
                  <c:v>42271</c:v>
                </c:pt>
                <c:pt idx="3962">
                  <c:v>42272</c:v>
                </c:pt>
                <c:pt idx="3963">
                  <c:v>42275</c:v>
                </c:pt>
                <c:pt idx="3964">
                  <c:v>42276</c:v>
                </c:pt>
                <c:pt idx="3965">
                  <c:v>42277</c:v>
                </c:pt>
                <c:pt idx="3966">
                  <c:v>42278</c:v>
                </c:pt>
                <c:pt idx="3967">
                  <c:v>42279</c:v>
                </c:pt>
                <c:pt idx="3968">
                  <c:v>42282</c:v>
                </c:pt>
                <c:pt idx="3969">
                  <c:v>42283</c:v>
                </c:pt>
                <c:pt idx="3970">
                  <c:v>42284</c:v>
                </c:pt>
                <c:pt idx="3971">
                  <c:v>42285</c:v>
                </c:pt>
                <c:pt idx="3972">
                  <c:v>42286</c:v>
                </c:pt>
                <c:pt idx="3973">
                  <c:v>42289</c:v>
                </c:pt>
                <c:pt idx="3974">
                  <c:v>42290</c:v>
                </c:pt>
                <c:pt idx="3975">
                  <c:v>42291</c:v>
                </c:pt>
                <c:pt idx="3976">
                  <c:v>42292</c:v>
                </c:pt>
                <c:pt idx="3977">
                  <c:v>42293</c:v>
                </c:pt>
                <c:pt idx="3978">
                  <c:v>42296</c:v>
                </c:pt>
                <c:pt idx="3979">
                  <c:v>42297</c:v>
                </c:pt>
                <c:pt idx="3980">
                  <c:v>42298</c:v>
                </c:pt>
                <c:pt idx="3981">
                  <c:v>42299</c:v>
                </c:pt>
                <c:pt idx="3982">
                  <c:v>42300</c:v>
                </c:pt>
                <c:pt idx="3983">
                  <c:v>42303</c:v>
                </c:pt>
                <c:pt idx="3984">
                  <c:v>42304</c:v>
                </c:pt>
                <c:pt idx="3985">
                  <c:v>42305</c:v>
                </c:pt>
                <c:pt idx="3986">
                  <c:v>42306</c:v>
                </c:pt>
                <c:pt idx="3987">
                  <c:v>42307</c:v>
                </c:pt>
                <c:pt idx="3988">
                  <c:v>42311</c:v>
                </c:pt>
                <c:pt idx="3989">
                  <c:v>42312</c:v>
                </c:pt>
                <c:pt idx="3990">
                  <c:v>42313</c:v>
                </c:pt>
                <c:pt idx="3991">
                  <c:v>42314</c:v>
                </c:pt>
                <c:pt idx="3992">
                  <c:v>42317</c:v>
                </c:pt>
                <c:pt idx="3993">
                  <c:v>42318</c:v>
                </c:pt>
                <c:pt idx="3994">
                  <c:v>42319</c:v>
                </c:pt>
                <c:pt idx="3995">
                  <c:v>42320</c:v>
                </c:pt>
                <c:pt idx="3996">
                  <c:v>42321</c:v>
                </c:pt>
                <c:pt idx="3997">
                  <c:v>42325</c:v>
                </c:pt>
                <c:pt idx="3998">
                  <c:v>42326</c:v>
                </c:pt>
                <c:pt idx="3999">
                  <c:v>42327</c:v>
                </c:pt>
                <c:pt idx="4000">
                  <c:v>42328</c:v>
                </c:pt>
                <c:pt idx="4001">
                  <c:v>42331</c:v>
                </c:pt>
                <c:pt idx="4002">
                  <c:v>42332</c:v>
                </c:pt>
                <c:pt idx="4003">
                  <c:v>42333</c:v>
                </c:pt>
                <c:pt idx="4004">
                  <c:v>42334</c:v>
                </c:pt>
                <c:pt idx="4005">
                  <c:v>42335</c:v>
                </c:pt>
                <c:pt idx="4006">
                  <c:v>42338</c:v>
                </c:pt>
                <c:pt idx="4007">
                  <c:v>42339</c:v>
                </c:pt>
                <c:pt idx="4008">
                  <c:v>42340</c:v>
                </c:pt>
                <c:pt idx="4009">
                  <c:v>42341</c:v>
                </c:pt>
                <c:pt idx="4010">
                  <c:v>42342</c:v>
                </c:pt>
                <c:pt idx="4011">
                  <c:v>42345</c:v>
                </c:pt>
                <c:pt idx="4012">
                  <c:v>42346</c:v>
                </c:pt>
                <c:pt idx="4013">
                  <c:v>42347</c:v>
                </c:pt>
                <c:pt idx="4014">
                  <c:v>42348</c:v>
                </c:pt>
                <c:pt idx="4015">
                  <c:v>42349</c:v>
                </c:pt>
                <c:pt idx="4016">
                  <c:v>42352</c:v>
                </c:pt>
                <c:pt idx="4017">
                  <c:v>42353</c:v>
                </c:pt>
                <c:pt idx="4018">
                  <c:v>42354</c:v>
                </c:pt>
                <c:pt idx="4019">
                  <c:v>42355</c:v>
                </c:pt>
                <c:pt idx="4020">
                  <c:v>42356</c:v>
                </c:pt>
                <c:pt idx="4021">
                  <c:v>42359</c:v>
                </c:pt>
                <c:pt idx="4022">
                  <c:v>42360</c:v>
                </c:pt>
                <c:pt idx="4023">
                  <c:v>42361</c:v>
                </c:pt>
                <c:pt idx="4024">
                  <c:v>42362</c:v>
                </c:pt>
                <c:pt idx="4025">
                  <c:v>42366</c:v>
                </c:pt>
                <c:pt idx="4026">
                  <c:v>42367</c:v>
                </c:pt>
                <c:pt idx="4027">
                  <c:v>42368</c:v>
                </c:pt>
                <c:pt idx="4028">
                  <c:v>42369</c:v>
                </c:pt>
                <c:pt idx="4029">
                  <c:v>42373</c:v>
                </c:pt>
                <c:pt idx="4030">
                  <c:v>42374</c:v>
                </c:pt>
                <c:pt idx="4031">
                  <c:v>42375</c:v>
                </c:pt>
                <c:pt idx="4032">
                  <c:v>42376</c:v>
                </c:pt>
                <c:pt idx="4033">
                  <c:v>42377</c:v>
                </c:pt>
                <c:pt idx="4034">
                  <c:v>42380</c:v>
                </c:pt>
                <c:pt idx="4035">
                  <c:v>42381</c:v>
                </c:pt>
                <c:pt idx="4036">
                  <c:v>42382</c:v>
                </c:pt>
                <c:pt idx="4037">
                  <c:v>42383</c:v>
                </c:pt>
                <c:pt idx="4038">
                  <c:v>42384</c:v>
                </c:pt>
                <c:pt idx="4039">
                  <c:v>42387</c:v>
                </c:pt>
                <c:pt idx="4040">
                  <c:v>42388</c:v>
                </c:pt>
                <c:pt idx="4041">
                  <c:v>42389</c:v>
                </c:pt>
                <c:pt idx="4042">
                  <c:v>42390</c:v>
                </c:pt>
                <c:pt idx="4043">
                  <c:v>42391</c:v>
                </c:pt>
                <c:pt idx="4044">
                  <c:v>42394</c:v>
                </c:pt>
                <c:pt idx="4045">
                  <c:v>42395</c:v>
                </c:pt>
                <c:pt idx="4046">
                  <c:v>42396</c:v>
                </c:pt>
                <c:pt idx="4047">
                  <c:v>42397</c:v>
                </c:pt>
                <c:pt idx="4048">
                  <c:v>42398</c:v>
                </c:pt>
                <c:pt idx="4049">
                  <c:v>42402</c:v>
                </c:pt>
                <c:pt idx="4050">
                  <c:v>42403</c:v>
                </c:pt>
                <c:pt idx="4051">
                  <c:v>42404</c:v>
                </c:pt>
                <c:pt idx="4052">
                  <c:v>42405</c:v>
                </c:pt>
                <c:pt idx="4053">
                  <c:v>42408</c:v>
                </c:pt>
                <c:pt idx="4054">
                  <c:v>42409</c:v>
                </c:pt>
                <c:pt idx="4055">
                  <c:v>42410</c:v>
                </c:pt>
                <c:pt idx="4056">
                  <c:v>42411</c:v>
                </c:pt>
                <c:pt idx="4057">
                  <c:v>42412</c:v>
                </c:pt>
                <c:pt idx="4058">
                  <c:v>42415</c:v>
                </c:pt>
                <c:pt idx="4059">
                  <c:v>42416</c:v>
                </c:pt>
                <c:pt idx="4060">
                  <c:v>42417</c:v>
                </c:pt>
                <c:pt idx="4061">
                  <c:v>42418</c:v>
                </c:pt>
                <c:pt idx="4062">
                  <c:v>42419</c:v>
                </c:pt>
                <c:pt idx="4063">
                  <c:v>42422</c:v>
                </c:pt>
                <c:pt idx="4064">
                  <c:v>42423</c:v>
                </c:pt>
                <c:pt idx="4065">
                  <c:v>42424</c:v>
                </c:pt>
                <c:pt idx="4066">
                  <c:v>42425</c:v>
                </c:pt>
                <c:pt idx="4067">
                  <c:v>42426</c:v>
                </c:pt>
                <c:pt idx="4068">
                  <c:v>42429</c:v>
                </c:pt>
                <c:pt idx="4069">
                  <c:v>42430</c:v>
                </c:pt>
                <c:pt idx="4070">
                  <c:v>42431</c:v>
                </c:pt>
                <c:pt idx="4071">
                  <c:v>42432</c:v>
                </c:pt>
                <c:pt idx="4072">
                  <c:v>42433</c:v>
                </c:pt>
                <c:pt idx="4073">
                  <c:v>42436</c:v>
                </c:pt>
                <c:pt idx="4074">
                  <c:v>42437</c:v>
                </c:pt>
                <c:pt idx="4075">
                  <c:v>42438</c:v>
                </c:pt>
                <c:pt idx="4076">
                  <c:v>42439</c:v>
                </c:pt>
                <c:pt idx="4077">
                  <c:v>42440</c:v>
                </c:pt>
                <c:pt idx="4078">
                  <c:v>42443</c:v>
                </c:pt>
                <c:pt idx="4079">
                  <c:v>42444</c:v>
                </c:pt>
                <c:pt idx="4080">
                  <c:v>42445</c:v>
                </c:pt>
                <c:pt idx="4081">
                  <c:v>42446</c:v>
                </c:pt>
                <c:pt idx="4082">
                  <c:v>42447</c:v>
                </c:pt>
                <c:pt idx="4083">
                  <c:v>42451</c:v>
                </c:pt>
                <c:pt idx="4084">
                  <c:v>42452</c:v>
                </c:pt>
                <c:pt idx="4085">
                  <c:v>42457</c:v>
                </c:pt>
                <c:pt idx="4086">
                  <c:v>42458</c:v>
                </c:pt>
                <c:pt idx="4087">
                  <c:v>42459</c:v>
                </c:pt>
                <c:pt idx="4088">
                  <c:v>42460</c:v>
                </c:pt>
                <c:pt idx="4089">
                  <c:v>42461</c:v>
                </c:pt>
                <c:pt idx="4090">
                  <c:v>42464</c:v>
                </c:pt>
                <c:pt idx="4091">
                  <c:v>42465</c:v>
                </c:pt>
                <c:pt idx="4092">
                  <c:v>42466</c:v>
                </c:pt>
                <c:pt idx="4093">
                  <c:v>42467</c:v>
                </c:pt>
                <c:pt idx="4094">
                  <c:v>42468</c:v>
                </c:pt>
                <c:pt idx="4095">
                  <c:v>42471</c:v>
                </c:pt>
                <c:pt idx="4096">
                  <c:v>42472</c:v>
                </c:pt>
                <c:pt idx="4097">
                  <c:v>42473</c:v>
                </c:pt>
                <c:pt idx="4098">
                  <c:v>42474</c:v>
                </c:pt>
                <c:pt idx="4099">
                  <c:v>42475</c:v>
                </c:pt>
                <c:pt idx="4100">
                  <c:v>42478</c:v>
                </c:pt>
                <c:pt idx="4101">
                  <c:v>42479</c:v>
                </c:pt>
                <c:pt idx="4102">
                  <c:v>42480</c:v>
                </c:pt>
                <c:pt idx="4103">
                  <c:v>42481</c:v>
                </c:pt>
                <c:pt idx="4104">
                  <c:v>42482</c:v>
                </c:pt>
                <c:pt idx="4105">
                  <c:v>42485</c:v>
                </c:pt>
                <c:pt idx="4106">
                  <c:v>42486</c:v>
                </c:pt>
                <c:pt idx="4107">
                  <c:v>42487</c:v>
                </c:pt>
                <c:pt idx="4108">
                  <c:v>42488</c:v>
                </c:pt>
                <c:pt idx="4109">
                  <c:v>42489</c:v>
                </c:pt>
                <c:pt idx="4110">
                  <c:v>42492</c:v>
                </c:pt>
                <c:pt idx="4111">
                  <c:v>42493</c:v>
                </c:pt>
                <c:pt idx="4112">
                  <c:v>42494</c:v>
                </c:pt>
                <c:pt idx="4113">
                  <c:v>42495</c:v>
                </c:pt>
                <c:pt idx="4114">
                  <c:v>42496</c:v>
                </c:pt>
                <c:pt idx="4115">
                  <c:v>42499</c:v>
                </c:pt>
                <c:pt idx="4116">
                  <c:v>42500</c:v>
                </c:pt>
                <c:pt idx="4117">
                  <c:v>42501</c:v>
                </c:pt>
                <c:pt idx="4118">
                  <c:v>42502</c:v>
                </c:pt>
                <c:pt idx="4119">
                  <c:v>42503</c:v>
                </c:pt>
                <c:pt idx="4120">
                  <c:v>42506</c:v>
                </c:pt>
                <c:pt idx="4121">
                  <c:v>42507</c:v>
                </c:pt>
                <c:pt idx="4122">
                  <c:v>42508</c:v>
                </c:pt>
                <c:pt idx="4123">
                  <c:v>42509</c:v>
                </c:pt>
                <c:pt idx="4124">
                  <c:v>42510</c:v>
                </c:pt>
                <c:pt idx="4125">
                  <c:v>42513</c:v>
                </c:pt>
                <c:pt idx="4126">
                  <c:v>42514</c:v>
                </c:pt>
                <c:pt idx="4127">
                  <c:v>42515</c:v>
                </c:pt>
                <c:pt idx="4128">
                  <c:v>42516</c:v>
                </c:pt>
                <c:pt idx="4129">
                  <c:v>42517</c:v>
                </c:pt>
                <c:pt idx="4130">
                  <c:v>42520</c:v>
                </c:pt>
                <c:pt idx="4131">
                  <c:v>42521</c:v>
                </c:pt>
                <c:pt idx="4132">
                  <c:v>42522</c:v>
                </c:pt>
                <c:pt idx="4133">
                  <c:v>42523</c:v>
                </c:pt>
                <c:pt idx="4134">
                  <c:v>42524</c:v>
                </c:pt>
                <c:pt idx="4135">
                  <c:v>42527</c:v>
                </c:pt>
                <c:pt idx="4136">
                  <c:v>42528</c:v>
                </c:pt>
                <c:pt idx="4137">
                  <c:v>42529</c:v>
                </c:pt>
                <c:pt idx="4138">
                  <c:v>42530</c:v>
                </c:pt>
                <c:pt idx="4139">
                  <c:v>42531</c:v>
                </c:pt>
                <c:pt idx="4140">
                  <c:v>42534</c:v>
                </c:pt>
                <c:pt idx="4141">
                  <c:v>42535</c:v>
                </c:pt>
                <c:pt idx="4142">
                  <c:v>42536</c:v>
                </c:pt>
                <c:pt idx="4143">
                  <c:v>42537</c:v>
                </c:pt>
                <c:pt idx="4144">
                  <c:v>42538</c:v>
                </c:pt>
                <c:pt idx="4145">
                  <c:v>42541</c:v>
                </c:pt>
                <c:pt idx="4146">
                  <c:v>42542</c:v>
                </c:pt>
                <c:pt idx="4147">
                  <c:v>42543</c:v>
                </c:pt>
                <c:pt idx="4148">
                  <c:v>42544</c:v>
                </c:pt>
                <c:pt idx="4149">
                  <c:v>42545</c:v>
                </c:pt>
                <c:pt idx="4150">
                  <c:v>42548</c:v>
                </c:pt>
                <c:pt idx="4151">
                  <c:v>42549</c:v>
                </c:pt>
                <c:pt idx="4152">
                  <c:v>42550</c:v>
                </c:pt>
                <c:pt idx="4153">
                  <c:v>42551</c:v>
                </c:pt>
                <c:pt idx="4154">
                  <c:v>42552</c:v>
                </c:pt>
                <c:pt idx="4155">
                  <c:v>42555</c:v>
                </c:pt>
                <c:pt idx="4156">
                  <c:v>42556</c:v>
                </c:pt>
                <c:pt idx="4157">
                  <c:v>42557</c:v>
                </c:pt>
                <c:pt idx="4158">
                  <c:v>42558</c:v>
                </c:pt>
                <c:pt idx="4159">
                  <c:v>42559</c:v>
                </c:pt>
                <c:pt idx="4160">
                  <c:v>42562</c:v>
                </c:pt>
                <c:pt idx="4161">
                  <c:v>42563</c:v>
                </c:pt>
                <c:pt idx="4162">
                  <c:v>42564</c:v>
                </c:pt>
                <c:pt idx="4163">
                  <c:v>42565</c:v>
                </c:pt>
                <c:pt idx="4164">
                  <c:v>42566</c:v>
                </c:pt>
                <c:pt idx="4165">
                  <c:v>42569</c:v>
                </c:pt>
                <c:pt idx="4166">
                  <c:v>42570</c:v>
                </c:pt>
                <c:pt idx="4167">
                  <c:v>42571</c:v>
                </c:pt>
                <c:pt idx="4168">
                  <c:v>42572</c:v>
                </c:pt>
                <c:pt idx="4169">
                  <c:v>42573</c:v>
                </c:pt>
                <c:pt idx="4170">
                  <c:v>42576</c:v>
                </c:pt>
                <c:pt idx="4171">
                  <c:v>42577</c:v>
                </c:pt>
                <c:pt idx="4172">
                  <c:v>42578</c:v>
                </c:pt>
                <c:pt idx="4173">
                  <c:v>42579</c:v>
                </c:pt>
                <c:pt idx="4174">
                  <c:v>42580</c:v>
                </c:pt>
                <c:pt idx="4175">
                  <c:v>42583</c:v>
                </c:pt>
                <c:pt idx="4176">
                  <c:v>42584</c:v>
                </c:pt>
                <c:pt idx="4177">
                  <c:v>42585</c:v>
                </c:pt>
                <c:pt idx="4178">
                  <c:v>42586</c:v>
                </c:pt>
                <c:pt idx="4179">
                  <c:v>42587</c:v>
                </c:pt>
                <c:pt idx="4180">
                  <c:v>42590</c:v>
                </c:pt>
                <c:pt idx="4181">
                  <c:v>42591</c:v>
                </c:pt>
                <c:pt idx="4182">
                  <c:v>42592</c:v>
                </c:pt>
                <c:pt idx="4183">
                  <c:v>42593</c:v>
                </c:pt>
                <c:pt idx="4184">
                  <c:v>42594</c:v>
                </c:pt>
                <c:pt idx="4185">
                  <c:v>42597</c:v>
                </c:pt>
                <c:pt idx="4186">
                  <c:v>42598</c:v>
                </c:pt>
                <c:pt idx="4187">
                  <c:v>42599</c:v>
                </c:pt>
                <c:pt idx="4188">
                  <c:v>42600</c:v>
                </c:pt>
                <c:pt idx="4189">
                  <c:v>42601</c:v>
                </c:pt>
                <c:pt idx="4190">
                  <c:v>42604</c:v>
                </c:pt>
                <c:pt idx="4191">
                  <c:v>42605</c:v>
                </c:pt>
                <c:pt idx="4192">
                  <c:v>42606</c:v>
                </c:pt>
                <c:pt idx="4193">
                  <c:v>42607</c:v>
                </c:pt>
                <c:pt idx="4194">
                  <c:v>42608</c:v>
                </c:pt>
                <c:pt idx="4195">
                  <c:v>42611</c:v>
                </c:pt>
                <c:pt idx="4196">
                  <c:v>42612</c:v>
                </c:pt>
                <c:pt idx="4197">
                  <c:v>42613</c:v>
                </c:pt>
                <c:pt idx="4198">
                  <c:v>42614</c:v>
                </c:pt>
                <c:pt idx="4199">
                  <c:v>42615</c:v>
                </c:pt>
                <c:pt idx="4200">
                  <c:v>42618</c:v>
                </c:pt>
                <c:pt idx="4201">
                  <c:v>42619</c:v>
                </c:pt>
                <c:pt idx="4202">
                  <c:v>42620</c:v>
                </c:pt>
                <c:pt idx="4203">
                  <c:v>42621</c:v>
                </c:pt>
                <c:pt idx="4204">
                  <c:v>42622</c:v>
                </c:pt>
                <c:pt idx="4205">
                  <c:v>42625</c:v>
                </c:pt>
                <c:pt idx="4206">
                  <c:v>42626</c:v>
                </c:pt>
                <c:pt idx="4207">
                  <c:v>42627</c:v>
                </c:pt>
                <c:pt idx="4208">
                  <c:v>42628</c:v>
                </c:pt>
                <c:pt idx="4209">
                  <c:v>42632</c:v>
                </c:pt>
                <c:pt idx="4210">
                  <c:v>42633</c:v>
                </c:pt>
                <c:pt idx="4211">
                  <c:v>42634</c:v>
                </c:pt>
                <c:pt idx="4212">
                  <c:v>42635</c:v>
                </c:pt>
                <c:pt idx="4213">
                  <c:v>42636</c:v>
                </c:pt>
                <c:pt idx="4214">
                  <c:v>42639</c:v>
                </c:pt>
                <c:pt idx="4215">
                  <c:v>42640</c:v>
                </c:pt>
                <c:pt idx="4216">
                  <c:v>42641</c:v>
                </c:pt>
                <c:pt idx="4217">
                  <c:v>42642</c:v>
                </c:pt>
                <c:pt idx="4218">
                  <c:v>42643</c:v>
                </c:pt>
                <c:pt idx="4219">
                  <c:v>42646</c:v>
                </c:pt>
                <c:pt idx="4220">
                  <c:v>42647</c:v>
                </c:pt>
                <c:pt idx="4221">
                  <c:v>42648</c:v>
                </c:pt>
                <c:pt idx="4222">
                  <c:v>42649</c:v>
                </c:pt>
                <c:pt idx="4223">
                  <c:v>42650</c:v>
                </c:pt>
                <c:pt idx="4224">
                  <c:v>42653</c:v>
                </c:pt>
                <c:pt idx="4225">
                  <c:v>42654</c:v>
                </c:pt>
                <c:pt idx="4226">
                  <c:v>42655</c:v>
                </c:pt>
                <c:pt idx="4227">
                  <c:v>42656</c:v>
                </c:pt>
                <c:pt idx="4228">
                  <c:v>42657</c:v>
                </c:pt>
                <c:pt idx="4229">
                  <c:v>42660</c:v>
                </c:pt>
                <c:pt idx="4230">
                  <c:v>42661</c:v>
                </c:pt>
                <c:pt idx="4231">
                  <c:v>42662</c:v>
                </c:pt>
                <c:pt idx="4232">
                  <c:v>42663</c:v>
                </c:pt>
                <c:pt idx="4233">
                  <c:v>42664</c:v>
                </c:pt>
                <c:pt idx="4234">
                  <c:v>42667</c:v>
                </c:pt>
                <c:pt idx="4235">
                  <c:v>42668</c:v>
                </c:pt>
                <c:pt idx="4236">
                  <c:v>42669</c:v>
                </c:pt>
                <c:pt idx="4237">
                  <c:v>42670</c:v>
                </c:pt>
                <c:pt idx="4238">
                  <c:v>42671</c:v>
                </c:pt>
                <c:pt idx="4239">
                  <c:v>42674</c:v>
                </c:pt>
                <c:pt idx="4240">
                  <c:v>42675</c:v>
                </c:pt>
                <c:pt idx="4241">
                  <c:v>42677</c:v>
                </c:pt>
                <c:pt idx="4242">
                  <c:v>42678</c:v>
                </c:pt>
                <c:pt idx="4243">
                  <c:v>42681</c:v>
                </c:pt>
                <c:pt idx="4244">
                  <c:v>42682</c:v>
                </c:pt>
                <c:pt idx="4245">
                  <c:v>42683</c:v>
                </c:pt>
                <c:pt idx="4246">
                  <c:v>42684</c:v>
                </c:pt>
                <c:pt idx="4247">
                  <c:v>42685</c:v>
                </c:pt>
                <c:pt idx="4248">
                  <c:v>42688</c:v>
                </c:pt>
                <c:pt idx="4249">
                  <c:v>42689</c:v>
                </c:pt>
                <c:pt idx="4250">
                  <c:v>42690</c:v>
                </c:pt>
                <c:pt idx="4251">
                  <c:v>42691</c:v>
                </c:pt>
                <c:pt idx="4252">
                  <c:v>42692</c:v>
                </c:pt>
                <c:pt idx="4253">
                  <c:v>42696</c:v>
                </c:pt>
                <c:pt idx="4254">
                  <c:v>42697</c:v>
                </c:pt>
                <c:pt idx="4255">
                  <c:v>42698</c:v>
                </c:pt>
                <c:pt idx="4256">
                  <c:v>42699</c:v>
                </c:pt>
                <c:pt idx="4257">
                  <c:v>42702</c:v>
                </c:pt>
                <c:pt idx="4258">
                  <c:v>42703</c:v>
                </c:pt>
                <c:pt idx="4259">
                  <c:v>42704</c:v>
                </c:pt>
                <c:pt idx="4260">
                  <c:v>42705</c:v>
                </c:pt>
                <c:pt idx="4261">
                  <c:v>42706</c:v>
                </c:pt>
                <c:pt idx="4262">
                  <c:v>42709</c:v>
                </c:pt>
                <c:pt idx="4263">
                  <c:v>42710</c:v>
                </c:pt>
                <c:pt idx="4264">
                  <c:v>42711</c:v>
                </c:pt>
                <c:pt idx="4265">
                  <c:v>42712</c:v>
                </c:pt>
                <c:pt idx="4266">
                  <c:v>42713</c:v>
                </c:pt>
                <c:pt idx="4267">
                  <c:v>42717</c:v>
                </c:pt>
                <c:pt idx="4268">
                  <c:v>42718</c:v>
                </c:pt>
                <c:pt idx="4269">
                  <c:v>42719</c:v>
                </c:pt>
                <c:pt idx="4270">
                  <c:v>42720</c:v>
                </c:pt>
                <c:pt idx="4271">
                  <c:v>42723</c:v>
                </c:pt>
                <c:pt idx="4272">
                  <c:v>42724</c:v>
                </c:pt>
                <c:pt idx="4273">
                  <c:v>42725</c:v>
                </c:pt>
                <c:pt idx="4274">
                  <c:v>42726</c:v>
                </c:pt>
                <c:pt idx="4275">
                  <c:v>42727</c:v>
                </c:pt>
                <c:pt idx="4276">
                  <c:v>42730</c:v>
                </c:pt>
                <c:pt idx="4277">
                  <c:v>42731</c:v>
                </c:pt>
                <c:pt idx="4278">
                  <c:v>42732</c:v>
                </c:pt>
                <c:pt idx="4279">
                  <c:v>42733</c:v>
                </c:pt>
                <c:pt idx="4280">
                  <c:v>42734</c:v>
                </c:pt>
                <c:pt idx="4281">
                  <c:v>42737</c:v>
                </c:pt>
                <c:pt idx="4282">
                  <c:v>42738</c:v>
                </c:pt>
                <c:pt idx="4283">
                  <c:v>42739</c:v>
                </c:pt>
                <c:pt idx="4284">
                  <c:v>42740</c:v>
                </c:pt>
                <c:pt idx="4285">
                  <c:v>42741</c:v>
                </c:pt>
                <c:pt idx="4286">
                  <c:v>42744</c:v>
                </c:pt>
                <c:pt idx="4287">
                  <c:v>42745</c:v>
                </c:pt>
                <c:pt idx="4288">
                  <c:v>42746</c:v>
                </c:pt>
                <c:pt idx="4289">
                  <c:v>42747</c:v>
                </c:pt>
                <c:pt idx="4290">
                  <c:v>42748</c:v>
                </c:pt>
                <c:pt idx="4291">
                  <c:v>42751</c:v>
                </c:pt>
                <c:pt idx="4292">
                  <c:v>42752</c:v>
                </c:pt>
                <c:pt idx="4293">
                  <c:v>42753</c:v>
                </c:pt>
                <c:pt idx="4294">
                  <c:v>42754</c:v>
                </c:pt>
                <c:pt idx="4295">
                  <c:v>42755</c:v>
                </c:pt>
                <c:pt idx="4296">
                  <c:v>42758</c:v>
                </c:pt>
                <c:pt idx="4297">
                  <c:v>42759</c:v>
                </c:pt>
                <c:pt idx="4298">
                  <c:v>42760</c:v>
                </c:pt>
                <c:pt idx="4299">
                  <c:v>42761</c:v>
                </c:pt>
                <c:pt idx="4300">
                  <c:v>42762</c:v>
                </c:pt>
                <c:pt idx="4301">
                  <c:v>42765</c:v>
                </c:pt>
                <c:pt idx="4302">
                  <c:v>42766</c:v>
                </c:pt>
                <c:pt idx="4303">
                  <c:v>42767</c:v>
                </c:pt>
                <c:pt idx="4304">
                  <c:v>42768</c:v>
                </c:pt>
                <c:pt idx="4305">
                  <c:v>42769</c:v>
                </c:pt>
                <c:pt idx="4306">
                  <c:v>42773</c:v>
                </c:pt>
                <c:pt idx="4307">
                  <c:v>42774</c:v>
                </c:pt>
                <c:pt idx="4308">
                  <c:v>42775</c:v>
                </c:pt>
                <c:pt idx="4309">
                  <c:v>42776</c:v>
                </c:pt>
                <c:pt idx="4310">
                  <c:v>42779</c:v>
                </c:pt>
                <c:pt idx="4311">
                  <c:v>42780</c:v>
                </c:pt>
                <c:pt idx="4312">
                  <c:v>42781</c:v>
                </c:pt>
                <c:pt idx="4313">
                  <c:v>42782</c:v>
                </c:pt>
                <c:pt idx="4314">
                  <c:v>42783</c:v>
                </c:pt>
                <c:pt idx="4315">
                  <c:v>42786</c:v>
                </c:pt>
                <c:pt idx="4316">
                  <c:v>42787</c:v>
                </c:pt>
                <c:pt idx="4317">
                  <c:v>42788</c:v>
                </c:pt>
                <c:pt idx="4318">
                  <c:v>42789</c:v>
                </c:pt>
                <c:pt idx="4319">
                  <c:v>42790</c:v>
                </c:pt>
                <c:pt idx="4320">
                  <c:v>42793</c:v>
                </c:pt>
                <c:pt idx="4321">
                  <c:v>42794</c:v>
                </c:pt>
                <c:pt idx="4322">
                  <c:v>42795</c:v>
                </c:pt>
                <c:pt idx="4323">
                  <c:v>42796</c:v>
                </c:pt>
                <c:pt idx="4324">
                  <c:v>42797</c:v>
                </c:pt>
                <c:pt idx="4325">
                  <c:v>42800</c:v>
                </c:pt>
                <c:pt idx="4326">
                  <c:v>42801</c:v>
                </c:pt>
                <c:pt idx="4327">
                  <c:v>42802</c:v>
                </c:pt>
                <c:pt idx="4328">
                  <c:v>42803</c:v>
                </c:pt>
                <c:pt idx="4329">
                  <c:v>42804</c:v>
                </c:pt>
                <c:pt idx="4330">
                  <c:v>42807</c:v>
                </c:pt>
                <c:pt idx="4331">
                  <c:v>42808</c:v>
                </c:pt>
                <c:pt idx="4332">
                  <c:v>42809</c:v>
                </c:pt>
                <c:pt idx="4333">
                  <c:v>42810</c:v>
                </c:pt>
                <c:pt idx="4334">
                  <c:v>42811</c:v>
                </c:pt>
                <c:pt idx="4335">
                  <c:v>42815</c:v>
                </c:pt>
                <c:pt idx="4336">
                  <c:v>42816</c:v>
                </c:pt>
                <c:pt idx="4337">
                  <c:v>42817</c:v>
                </c:pt>
                <c:pt idx="4338">
                  <c:v>42818</c:v>
                </c:pt>
                <c:pt idx="4339">
                  <c:v>42821</c:v>
                </c:pt>
                <c:pt idx="4340">
                  <c:v>42822</c:v>
                </c:pt>
                <c:pt idx="4341">
                  <c:v>42823</c:v>
                </c:pt>
                <c:pt idx="4342">
                  <c:v>42824</c:v>
                </c:pt>
                <c:pt idx="4343">
                  <c:v>42825</c:v>
                </c:pt>
                <c:pt idx="4344">
                  <c:v>42828</c:v>
                </c:pt>
                <c:pt idx="4345">
                  <c:v>42829</c:v>
                </c:pt>
                <c:pt idx="4346">
                  <c:v>42830</c:v>
                </c:pt>
                <c:pt idx="4347">
                  <c:v>42831</c:v>
                </c:pt>
                <c:pt idx="4348">
                  <c:v>42832</c:v>
                </c:pt>
                <c:pt idx="4349">
                  <c:v>42835</c:v>
                </c:pt>
                <c:pt idx="4350">
                  <c:v>42836</c:v>
                </c:pt>
                <c:pt idx="4351">
                  <c:v>42837</c:v>
                </c:pt>
                <c:pt idx="4352">
                  <c:v>42842</c:v>
                </c:pt>
                <c:pt idx="4353">
                  <c:v>42843</c:v>
                </c:pt>
                <c:pt idx="4354">
                  <c:v>42844</c:v>
                </c:pt>
                <c:pt idx="4355">
                  <c:v>42845</c:v>
                </c:pt>
                <c:pt idx="4356">
                  <c:v>42846</c:v>
                </c:pt>
                <c:pt idx="4357">
                  <c:v>42849</c:v>
                </c:pt>
                <c:pt idx="4358">
                  <c:v>42850</c:v>
                </c:pt>
                <c:pt idx="4359">
                  <c:v>42851</c:v>
                </c:pt>
                <c:pt idx="4360">
                  <c:v>42852</c:v>
                </c:pt>
                <c:pt idx="4361">
                  <c:v>42853</c:v>
                </c:pt>
                <c:pt idx="4362">
                  <c:v>42857</c:v>
                </c:pt>
                <c:pt idx="4363">
                  <c:v>42858</c:v>
                </c:pt>
                <c:pt idx="4364">
                  <c:v>42859</c:v>
                </c:pt>
                <c:pt idx="4365">
                  <c:v>42860</c:v>
                </c:pt>
                <c:pt idx="4366">
                  <c:v>42863</c:v>
                </c:pt>
                <c:pt idx="4367">
                  <c:v>42864</c:v>
                </c:pt>
                <c:pt idx="4368">
                  <c:v>42865</c:v>
                </c:pt>
                <c:pt idx="4369">
                  <c:v>42866</c:v>
                </c:pt>
                <c:pt idx="4370">
                  <c:v>42867</c:v>
                </c:pt>
                <c:pt idx="4371">
                  <c:v>42870</c:v>
                </c:pt>
                <c:pt idx="4372">
                  <c:v>42871</c:v>
                </c:pt>
                <c:pt idx="4373">
                  <c:v>42872</c:v>
                </c:pt>
                <c:pt idx="4374">
                  <c:v>42873</c:v>
                </c:pt>
                <c:pt idx="4375">
                  <c:v>42874</c:v>
                </c:pt>
                <c:pt idx="4376">
                  <c:v>42877</c:v>
                </c:pt>
                <c:pt idx="4377">
                  <c:v>42878</c:v>
                </c:pt>
                <c:pt idx="4378">
                  <c:v>42879</c:v>
                </c:pt>
                <c:pt idx="4379">
                  <c:v>42880</c:v>
                </c:pt>
                <c:pt idx="4380">
                  <c:v>42881</c:v>
                </c:pt>
                <c:pt idx="4381">
                  <c:v>42884</c:v>
                </c:pt>
                <c:pt idx="4382">
                  <c:v>42885</c:v>
                </c:pt>
                <c:pt idx="4383">
                  <c:v>42886</c:v>
                </c:pt>
                <c:pt idx="4384">
                  <c:v>42887</c:v>
                </c:pt>
                <c:pt idx="4385">
                  <c:v>42888</c:v>
                </c:pt>
                <c:pt idx="4386">
                  <c:v>42891</c:v>
                </c:pt>
                <c:pt idx="4387">
                  <c:v>42892</c:v>
                </c:pt>
                <c:pt idx="4388">
                  <c:v>42893</c:v>
                </c:pt>
                <c:pt idx="4389">
                  <c:v>42894</c:v>
                </c:pt>
                <c:pt idx="4390">
                  <c:v>42895</c:v>
                </c:pt>
                <c:pt idx="4391">
                  <c:v>42898</c:v>
                </c:pt>
                <c:pt idx="4392">
                  <c:v>42899</c:v>
                </c:pt>
                <c:pt idx="4393">
                  <c:v>42900</c:v>
                </c:pt>
                <c:pt idx="4394">
                  <c:v>42901</c:v>
                </c:pt>
                <c:pt idx="4395">
                  <c:v>42902</c:v>
                </c:pt>
                <c:pt idx="4396">
                  <c:v>42905</c:v>
                </c:pt>
                <c:pt idx="4397">
                  <c:v>42906</c:v>
                </c:pt>
                <c:pt idx="4398">
                  <c:v>42907</c:v>
                </c:pt>
                <c:pt idx="4399">
                  <c:v>42908</c:v>
                </c:pt>
                <c:pt idx="4400">
                  <c:v>42909</c:v>
                </c:pt>
                <c:pt idx="4401">
                  <c:v>42912</c:v>
                </c:pt>
                <c:pt idx="4402">
                  <c:v>42913</c:v>
                </c:pt>
                <c:pt idx="4403">
                  <c:v>42914</c:v>
                </c:pt>
                <c:pt idx="4404">
                  <c:v>42915</c:v>
                </c:pt>
                <c:pt idx="4405">
                  <c:v>42916</c:v>
                </c:pt>
                <c:pt idx="4406">
                  <c:v>42919</c:v>
                </c:pt>
                <c:pt idx="4407">
                  <c:v>42920</c:v>
                </c:pt>
                <c:pt idx="4408">
                  <c:v>42921</c:v>
                </c:pt>
                <c:pt idx="4409">
                  <c:v>42922</c:v>
                </c:pt>
                <c:pt idx="4410">
                  <c:v>42923</c:v>
                </c:pt>
                <c:pt idx="4411">
                  <c:v>42926</c:v>
                </c:pt>
                <c:pt idx="4412">
                  <c:v>42927</c:v>
                </c:pt>
                <c:pt idx="4413">
                  <c:v>42928</c:v>
                </c:pt>
                <c:pt idx="4414">
                  <c:v>42929</c:v>
                </c:pt>
                <c:pt idx="4415">
                  <c:v>42930</c:v>
                </c:pt>
                <c:pt idx="4416">
                  <c:v>42933</c:v>
                </c:pt>
                <c:pt idx="4417">
                  <c:v>42934</c:v>
                </c:pt>
                <c:pt idx="4418">
                  <c:v>42935</c:v>
                </c:pt>
                <c:pt idx="4419">
                  <c:v>42936</c:v>
                </c:pt>
                <c:pt idx="4420">
                  <c:v>42937</c:v>
                </c:pt>
                <c:pt idx="4421">
                  <c:v>42940</c:v>
                </c:pt>
                <c:pt idx="4422">
                  <c:v>42941</c:v>
                </c:pt>
                <c:pt idx="4423">
                  <c:v>42942</c:v>
                </c:pt>
                <c:pt idx="4424">
                  <c:v>42943</c:v>
                </c:pt>
                <c:pt idx="4425">
                  <c:v>42944</c:v>
                </c:pt>
                <c:pt idx="4426">
                  <c:v>42947</c:v>
                </c:pt>
                <c:pt idx="4427">
                  <c:v>42948</c:v>
                </c:pt>
                <c:pt idx="4428">
                  <c:v>42949</c:v>
                </c:pt>
                <c:pt idx="4429">
                  <c:v>42950</c:v>
                </c:pt>
                <c:pt idx="4430">
                  <c:v>42951</c:v>
                </c:pt>
                <c:pt idx="4431">
                  <c:v>42954</c:v>
                </c:pt>
                <c:pt idx="4432">
                  <c:v>42955</c:v>
                </c:pt>
                <c:pt idx="4433">
                  <c:v>42956</c:v>
                </c:pt>
                <c:pt idx="4434">
                  <c:v>42957</c:v>
                </c:pt>
                <c:pt idx="4435">
                  <c:v>42958</c:v>
                </c:pt>
                <c:pt idx="4436">
                  <c:v>42961</c:v>
                </c:pt>
                <c:pt idx="4437">
                  <c:v>42962</c:v>
                </c:pt>
                <c:pt idx="4438">
                  <c:v>42963</c:v>
                </c:pt>
                <c:pt idx="4439">
                  <c:v>42964</c:v>
                </c:pt>
                <c:pt idx="4440">
                  <c:v>42965</c:v>
                </c:pt>
                <c:pt idx="4441">
                  <c:v>42968</c:v>
                </c:pt>
                <c:pt idx="4442">
                  <c:v>42969</c:v>
                </c:pt>
                <c:pt idx="4443">
                  <c:v>42970</c:v>
                </c:pt>
                <c:pt idx="4444">
                  <c:v>42971</c:v>
                </c:pt>
                <c:pt idx="4445">
                  <c:v>42972</c:v>
                </c:pt>
                <c:pt idx="4446">
                  <c:v>42975</c:v>
                </c:pt>
                <c:pt idx="4447">
                  <c:v>42976</c:v>
                </c:pt>
                <c:pt idx="4448">
                  <c:v>42977</c:v>
                </c:pt>
                <c:pt idx="4449">
                  <c:v>42978</c:v>
                </c:pt>
                <c:pt idx="4450">
                  <c:v>42979</c:v>
                </c:pt>
                <c:pt idx="4451">
                  <c:v>42982</c:v>
                </c:pt>
                <c:pt idx="4452">
                  <c:v>42983</c:v>
                </c:pt>
                <c:pt idx="4453">
                  <c:v>42984</c:v>
                </c:pt>
                <c:pt idx="4454">
                  <c:v>42985</c:v>
                </c:pt>
                <c:pt idx="4455">
                  <c:v>42986</c:v>
                </c:pt>
                <c:pt idx="4456">
                  <c:v>42989</c:v>
                </c:pt>
                <c:pt idx="4457">
                  <c:v>42990</c:v>
                </c:pt>
                <c:pt idx="4458">
                  <c:v>42991</c:v>
                </c:pt>
                <c:pt idx="4459">
                  <c:v>42992</c:v>
                </c:pt>
                <c:pt idx="4460">
                  <c:v>42993</c:v>
                </c:pt>
                <c:pt idx="4461">
                  <c:v>42996</c:v>
                </c:pt>
                <c:pt idx="4462">
                  <c:v>42997</c:v>
                </c:pt>
                <c:pt idx="4463">
                  <c:v>42998</c:v>
                </c:pt>
                <c:pt idx="4464">
                  <c:v>42999</c:v>
                </c:pt>
                <c:pt idx="4465">
                  <c:v>43000</c:v>
                </c:pt>
                <c:pt idx="4466">
                  <c:v>43003</c:v>
                </c:pt>
                <c:pt idx="4467">
                  <c:v>43004</c:v>
                </c:pt>
                <c:pt idx="4468">
                  <c:v>43005</c:v>
                </c:pt>
                <c:pt idx="4469">
                  <c:v>43006</c:v>
                </c:pt>
                <c:pt idx="4470">
                  <c:v>43007</c:v>
                </c:pt>
                <c:pt idx="4471">
                  <c:v>43010</c:v>
                </c:pt>
                <c:pt idx="4472">
                  <c:v>43011</c:v>
                </c:pt>
                <c:pt idx="4473">
                  <c:v>43012</c:v>
                </c:pt>
                <c:pt idx="4474">
                  <c:v>43013</c:v>
                </c:pt>
                <c:pt idx="4475">
                  <c:v>43014</c:v>
                </c:pt>
                <c:pt idx="4476">
                  <c:v>43017</c:v>
                </c:pt>
                <c:pt idx="4477">
                  <c:v>43018</c:v>
                </c:pt>
                <c:pt idx="4478">
                  <c:v>43019</c:v>
                </c:pt>
                <c:pt idx="4479">
                  <c:v>43020</c:v>
                </c:pt>
                <c:pt idx="4480">
                  <c:v>43021</c:v>
                </c:pt>
                <c:pt idx="4481">
                  <c:v>43024</c:v>
                </c:pt>
                <c:pt idx="4482">
                  <c:v>43025</c:v>
                </c:pt>
                <c:pt idx="4483">
                  <c:v>43026</c:v>
                </c:pt>
                <c:pt idx="4484">
                  <c:v>43027</c:v>
                </c:pt>
                <c:pt idx="4485">
                  <c:v>43028</c:v>
                </c:pt>
                <c:pt idx="4486">
                  <c:v>43031</c:v>
                </c:pt>
                <c:pt idx="4487">
                  <c:v>43032</c:v>
                </c:pt>
                <c:pt idx="4488">
                  <c:v>43033</c:v>
                </c:pt>
                <c:pt idx="4489">
                  <c:v>43034</c:v>
                </c:pt>
                <c:pt idx="4490">
                  <c:v>43035</c:v>
                </c:pt>
                <c:pt idx="4491">
                  <c:v>43038</c:v>
                </c:pt>
                <c:pt idx="4492">
                  <c:v>43039</c:v>
                </c:pt>
                <c:pt idx="4493">
                  <c:v>43040</c:v>
                </c:pt>
                <c:pt idx="4494">
                  <c:v>43042</c:v>
                </c:pt>
                <c:pt idx="4495">
                  <c:v>43045</c:v>
                </c:pt>
                <c:pt idx="4496">
                  <c:v>43046</c:v>
                </c:pt>
                <c:pt idx="4497">
                  <c:v>43047</c:v>
                </c:pt>
                <c:pt idx="4498">
                  <c:v>43048</c:v>
                </c:pt>
                <c:pt idx="4499">
                  <c:v>43049</c:v>
                </c:pt>
                <c:pt idx="4500">
                  <c:v>43052</c:v>
                </c:pt>
                <c:pt idx="4501">
                  <c:v>43053</c:v>
                </c:pt>
                <c:pt idx="4502">
                  <c:v>43054</c:v>
                </c:pt>
                <c:pt idx="4503">
                  <c:v>43055</c:v>
                </c:pt>
                <c:pt idx="4504">
                  <c:v>43056</c:v>
                </c:pt>
                <c:pt idx="4505">
                  <c:v>43060</c:v>
                </c:pt>
                <c:pt idx="4506">
                  <c:v>43061</c:v>
                </c:pt>
                <c:pt idx="4507">
                  <c:v>43062</c:v>
                </c:pt>
                <c:pt idx="4508">
                  <c:v>43063</c:v>
                </c:pt>
                <c:pt idx="4509">
                  <c:v>43066</c:v>
                </c:pt>
                <c:pt idx="4510">
                  <c:v>43067</c:v>
                </c:pt>
                <c:pt idx="4511">
                  <c:v>43068</c:v>
                </c:pt>
                <c:pt idx="4512">
                  <c:v>43069</c:v>
                </c:pt>
                <c:pt idx="4513">
                  <c:v>43070</c:v>
                </c:pt>
                <c:pt idx="4514">
                  <c:v>43073</c:v>
                </c:pt>
                <c:pt idx="4515">
                  <c:v>43074</c:v>
                </c:pt>
                <c:pt idx="4516">
                  <c:v>43075</c:v>
                </c:pt>
                <c:pt idx="4517">
                  <c:v>43076</c:v>
                </c:pt>
                <c:pt idx="4518">
                  <c:v>43077</c:v>
                </c:pt>
                <c:pt idx="4519">
                  <c:v>43080</c:v>
                </c:pt>
                <c:pt idx="4520">
                  <c:v>43082</c:v>
                </c:pt>
                <c:pt idx="4521">
                  <c:v>43083</c:v>
                </c:pt>
                <c:pt idx="4522">
                  <c:v>43084</c:v>
                </c:pt>
                <c:pt idx="4523">
                  <c:v>43087</c:v>
                </c:pt>
                <c:pt idx="4524">
                  <c:v>43088</c:v>
                </c:pt>
                <c:pt idx="4525">
                  <c:v>43089</c:v>
                </c:pt>
                <c:pt idx="4526">
                  <c:v>43090</c:v>
                </c:pt>
                <c:pt idx="4527">
                  <c:v>43091</c:v>
                </c:pt>
                <c:pt idx="4528">
                  <c:v>43095</c:v>
                </c:pt>
                <c:pt idx="4529">
                  <c:v>43096</c:v>
                </c:pt>
                <c:pt idx="4530">
                  <c:v>43097</c:v>
                </c:pt>
                <c:pt idx="4531">
                  <c:v>43098</c:v>
                </c:pt>
                <c:pt idx="4532">
                  <c:v>43102</c:v>
                </c:pt>
                <c:pt idx="4533">
                  <c:v>43103</c:v>
                </c:pt>
                <c:pt idx="4534">
                  <c:v>43104</c:v>
                </c:pt>
                <c:pt idx="4535">
                  <c:v>43105</c:v>
                </c:pt>
                <c:pt idx="4536">
                  <c:v>43108</c:v>
                </c:pt>
                <c:pt idx="4537">
                  <c:v>43109</c:v>
                </c:pt>
                <c:pt idx="4538">
                  <c:v>43110</c:v>
                </c:pt>
                <c:pt idx="4539">
                  <c:v>43111</c:v>
                </c:pt>
                <c:pt idx="4540">
                  <c:v>43112</c:v>
                </c:pt>
                <c:pt idx="4541">
                  <c:v>43115</c:v>
                </c:pt>
                <c:pt idx="4542">
                  <c:v>43116</c:v>
                </c:pt>
                <c:pt idx="4543">
                  <c:v>43117</c:v>
                </c:pt>
                <c:pt idx="4544">
                  <c:v>43118</c:v>
                </c:pt>
                <c:pt idx="4545">
                  <c:v>43119</c:v>
                </c:pt>
                <c:pt idx="4546">
                  <c:v>43122</c:v>
                </c:pt>
                <c:pt idx="4547">
                  <c:v>43123</c:v>
                </c:pt>
                <c:pt idx="4548">
                  <c:v>43124</c:v>
                </c:pt>
                <c:pt idx="4549">
                  <c:v>43125</c:v>
                </c:pt>
                <c:pt idx="4550">
                  <c:v>43126</c:v>
                </c:pt>
                <c:pt idx="4551">
                  <c:v>43129</c:v>
                </c:pt>
                <c:pt idx="4552">
                  <c:v>43130</c:v>
                </c:pt>
                <c:pt idx="4553">
                  <c:v>43131</c:v>
                </c:pt>
                <c:pt idx="4554">
                  <c:v>43132</c:v>
                </c:pt>
                <c:pt idx="4555">
                  <c:v>43133</c:v>
                </c:pt>
                <c:pt idx="4556">
                  <c:v>43137</c:v>
                </c:pt>
                <c:pt idx="4557">
                  <c:v>43138</c:v>
                </c:pt>
                <c:pt idx="4558">
                  <c:v>43139</c:v>
                </c:pt>
                <c:pt idx="4559">
                  <c:v>43140</c:v>
                </c:pt>
                <c:pt idx="4560">
                  <c:v>43143</c:v>
                </c:pt>
                <c:pt idx="4561">
                  <c:v>43144</c:v>
                </c:pt>
                <c:pt idx="4562">
                  <c:v>43145</c:v>
                </c:pt>
                <c:pt idx="4563">
                  <c:v>43146</c:v>
                </c:pt>
                <c:pt idx="4564">
                  <c:v>43147</c:v>
                </c:pt>
                <c:pt idx="4565">
                  <c:v>43150</c:v>
                </c:pt>
                <c:pt idx="4566">
                  <c:v>43151</c:v>
                </c:pt>
                <c:pt idx="4567">
                  <c:v>43152</c:v>
                </c:pt>
                <c:pt idx="4568">
                  <c:v>43153</c:v>
                </c:pt>
                <c:pt idx="4569">
                  <c:v>43154</c:v>
                </c:pt>
                <c:pt idx="4570">
                  <c:v>43157</c:v>
                </c:pt>
                <c:pt idx="4571">
                  <c:v>43158</c:v>
                </c:pt>
                <c:pt idx="4572">
                  <c:v>43159</c:v>
                </c:pt>
                <c:pt idx="4573">
                  <c:v>43160</c:v>
                </c:pt>
                <c:pt idx="4574">
                  <c:v>43161</c:v>
                </c:pt>
                <c:pt idx="4575">
                  <c:v>43164</c:v>
                </c:pt>
                <c:pt idx="4576">
                  <c:v>43165</c:v>
                </c:pt>
                <c:pt idx="4577">
                  <c:v>43166</c:v>
                </c:pt>
                <c:pt idx="4578">
                  <c:v>43167</c:v>
                </c:pt>
                <c:pt idx="4579">
                  <c:v>43168</c:v>
                </c:pt>
                <c:pt idx="4580">
                  <c:v>43171</c:v>
                </c:pt>
                <c:pt idx="4581">
                  <c:v>43172</c:v>
                </c:pt>
                <c:pt idx="4582">
                  <c:v>43173</c:v>
                </c:pt>
                <c:pt idx="4583">
                  <c:v>43174</c:v>
                </c:pt>
                <c:pt idx="4584">
                  <c:v>43175</c:v>
                </c:pt>
                <c:pt idx="4585">
                  <c:v>43179</c:v>
                </c:pt>
                <c:pt idx="4586">
                  <c:v>43180</c:v>
                </c:pt>
                <c:pt idx="4587">
                  <c:v>43181</c:v>
                </c:pt>
                <c:pt idx="4588">
                  <c:v>43182</c:v>
                </c:pt>
                <c:pt idx="4589">
                  <c:v>43185</c:v>
                </c:pt>
                <c:pt idx="4590">
                  <c:v>43186</c:v>
                </c:pt>
                <c:pt idx="4591">
                  <c:v>43187</c:v>
                </c:pt>
                <c:pt idx="4592">
                  <c:v>43192</c:v>
                </c:pt>
                <c:pt idx="4593">
                  <c:v>43193</c:v>
                </c:pt>
                <c:pt idx="4594">
                  <c:v>43194</c:v>
                </c:pt>
                <c:pt idx="4595">
                  <c:v>43195</c:v>
                </c:pt>
                <c:pt idx="4596">
                  <c:v>43196</c:v>
                </c:pt>
                <c:pt idx="4597">
                  <c:v>43199</c:v>
                </c:pt>
                <c:pt idx="4598">
                  <c:v>43200</c:v>
                </c:pt>
                <c:pt idx="4599">
                  <c:v>43201</c:v>
                </c:pt>
                <c:pt idx="4600">
                  <c:v>43202</c:v>
                </c:pt>
                <c:pt idx="4601">
                  <c:v>43203</c:v>
                </c:pt>
                <c:pt idx="4602">
                  <c:v>43206</c:v>
                </c:pt>
                <c:pt idx="4603">
                  <c:v>43207</c:v>
                </c:pt>
                <c:pt idx="4604">
                  <c:v>43208</c:v>
                </c:pt>
                <c:pt idx="4605">
                  <c:v>43209</c:v>
                </c:pt>
                <c:pt idx="4606">
                  <c:v>43210</c:v>
                </c:pt>
                <c:pt idx="4607">
                  <c:v>43213</c:v>
                </c:pt>
                <c:pt idx="4608">
                  <c:v>43214</c:v>
                </c:pt>
                <c:pt idx="4609">
                  <c:v>43215</c:v>
                </c:pt>
                <c:pt idx="4610">
                  <c:v>43216</c:v>
                </c:pt>
                <c:pt idx="4611">
                  <c:v>43217</c:v>
                </c:pt>
                <c:pt idx="4612">
                  <c:v>43220</c:v>
                </c:pt>
                <c:pt idx="4613">
                  <c:v>43222</c:v>
                </c:pt>
                <c:pt idx="4614">
                  <c:v>43223</c:v>
                </c:pt>
                <c:pt idx="4615">
                  <c:v>43224</c:v>
                </c:pt>
                <c:pt idx="4616">
                  <c:v>43227</c:v>
                </c:pt>
                <c:pt idx="4617">
                  <c:v>43228</c:v>
                </c:pt>
                <c:pt idx="4618">
                  <c:v>43229</c:v>
                </c:pt>
                <c:pt idx="4619">
                  <c:v>43230</c:v>
                </c:pt>
                <c:pt idx="4620">
                  <c:v>43231</c:v>
                </c:pt>
                <c:pt idx="4621">
                  <c:v>43234</c:v>
                </c:pt>
                <c:pt idx="4622">
                  <c:v>43235</c:v>
                </c:pt>
                <c:pt idx="4623">
                  <c:v>43236</c:v>
                </c:pt>
                <c:pt idx="4624">
                  <c:v>43237</c:v>
                </c:pt>
                <c:pt idx="4625">
                  <c:v>43238</c:v>
                </c:pt>
                <c:pt idx="4626">
                  <c:v>43241</c:v>
                </c:pt>
                <c:pt idx="4627">
                  <c:v>43242</c:v>
                </c:pt>
                <c:pt idx="4628">
                  <c:v>43243</c:v>
                </c:pt>
                <c:pt idx="4629">
                  <c:v>43244</c:v>
                </c:pt>
                <c:pt idx="4630">
                  <c:v>43245</c:v>
                </c:pt>
                <c:pt idx="4631">
                  <c:v>43248</c:v>
                </c:pt>
                <c:pt idx="4632">
                  <c:v>43249</c:v>
                </c:pt>
                <c:pt idx="4633">
                  <c:v>43250</c:v>
                </c:pt>
                <c:pt idx="4634">
                  <c:v>43251</c:v>
                </c:pt>
                <c:pt idx="4635">
                  <c:v>43252</c:v>
                </c:pt>
                <c:pt idx="4636">
                  <c:v>43255</c:v>
                </c:pt>
                <c:pt idx="4637">
                  <c:v>43256</c:v>
                </c:pt>
                <c:pt idx="4638">
                  <c:v>43257</c:v>
                </c:pt>
                <c:pt idx="4639">
                  <c:v>43258</c:v>
                </c:pt>
                <c:pt idx="4640">
                  <c:v>43259</c:v>
                </c:pt>
                <c:pt idx="4641">
                  <c:v>43262</c:v>
                </c:pt>
                <c:pt idx="4642">
                  <c:v>43263</c:v>
                </c:pt>
                <c:pt idx="4643">
                  <c:v>43264</c:v>
                </c:pt>
                <c:pt idx="4644">
                  <c:v>43265</c:v>
                </c:pt>
                <c:pt idx="4645">
                  <c:v>43266</c:v>
                </c:pt>
                <c:pt idx="4646">
                  <c:v>43269</c:v>
                </c:pt>
                <c:pt idx="4647">
                  <c:v>43270</c:v>
                </c:pt>
                <c:pt idx="4648">
                  <c:v>43271</c:v>
                </c:pt>
                <c:pt idx="4649">
                  <c:v>43272</c:v>
                </c:pt>
                <c:pt idx="4650">
                  <c:v>43273</c:v>
                </c:pt>
                <c:pt idx="4651">
                  <c:v>43276</c:v>
                </c:pt>
                <c:pt idx="4652">
                  <c:v>43277</c:v>
                </c:pt>
                <c:pt idx="4653">
                  <c:v>43278</c:v>
                </c:pt>
                <c:pt idx="4654">
                  <c:v>43279</c:v>
                </c:pt>
                <c:pt idx="4655">
                  <c:v>43280</c:v>
                </c:pt>
                <c:pt idx="4656">
                  <c:v>43283</c:v>
                </c:pt>
                <c:pt idx="4657">
                  <c:v>43284</c:v>
                </c:pt>
                <c:pt idx="4658">
                  <c:v>43285</c:v>
                </c:pt>
                <c:pt idx="4659">
                  <c:v>43286</c:v>
                </c:pt>
                <c:pt idx="4660">
                  <c:v>43287</c:v>
                </c:pt>
                <c:pt idx="4661">
                  <c:v>43290</c:v>
                </c:pt>
                <c:pt idx="4662">
                  <c:v>43291</c:v>
                </c:pt>
                <c:pt idx="4663">
                  <c:v>43292</c:v>
                </c:pt>
                <c:pt idx="4664">
                  <c:v>43293</c:v>
                </c:pt>
                <c:pt idx="4665">
                  <c:v>43294</c:v>
                </c:pt>
                <c:pt idx="4666">
                  <c:v>43297</c:v>
                </c:pt>
                <c:pt idx="4667">
                  <c:v>43298</c:v>
                </c:pt>
                <c:pt idx="4668">
                  <c:v>43299</c:v>
                </c:pt>
                <c:pt idx="4669">
                  <c:v>43300</c:v>
                </c:pt>
                <c:pt idx="4670">
                  <c:v>43301</c:v>
                </c:pt>
                <c:pt idx="4671">
                  <c:v>43304</c:v>
                </c:pt>
                <c:pt idx="4672">
                  <c:v>43305</c:v>
                </c:pt>
                <c:pt idx="4673">
                  <c:v>43306</c:v>
                </c:pt>
                <c:pt idx="4674">
                  <c:v>43307</c:v>
                </c:pt>
                <c:pt idx="4675">
                  <c:v>43308</c:v>
                </c:pt>
                <c:pt idx="4676">
                  <c:v>43311</c:v>
                </c:pt>
                <c:pt idx="4677">
                  <c:v>43312</c:v>
                </c:pt>
                <c:pt idx="4678">
                  <c:v>43313</c:v>
                </c:pt>
                <c:pt idx="4679">
                  <c:v>43314</c:v>
                </c:pt>
                <c:pt idx="4680">
                  <c:v>43315</c:v>
                </c:pt>
                <c:pt idx="4681">
                  <c:v>43318</c:v>
                </c:pt>
                <c:pt idx="4682">
                  <c:v>43319</c:v>
                </c:pt>
                <c:pt idx="4683">
                  <c:v>43320</c:v>
                </c:pt>
                <c:pt idx="4684">
                  <c:v>43321</c:v>
                </c:pt>
                <c:pt idx="4685">
                  <c:v>43322</c:v>
                </c:pt>
                <c:pt idx="4686">
                  <c:v>43325</c:v>
                </c:pt>
                <c:pt idx="4687">
                  <c:v>43326</c:v>
                </c:pt>
                <c:pt idx="4688">
                  <c:v>43327</c:v>
                </c:pt>
                <c:pt idx="4689">
                  <c:v>43328</c:v>
                </c:pt>
                <c:pt idx="4690">
                  <c:v>43329</c:v>
                </c:pt>
                <c:pt idx="4691">
                  <c:v>43332</c:v>
                </c:pt>
                <c:pt idx="4692">
                  <c:v>43333</c:v>
                </c:pt>
                <c:pt idx="4693">
                  <c:v>43334</c:v>
                </c:pt>
                <c:pt idx="4694">
                  <c:v>43335</c:v>
                </c:pt>
                <c:pt idx="4695">
                  <c:v>43336</c:v>
                </c:pt>
                <c:pt idx="4696">
                  <c:v>43339</c:v>
                </c:pt>
                <c:pt idx="4697">
                  <c:v>43340</c:v>
                </c:pt>
                <c:pt idx="4698">
                  <c:v>43341</c:v>
                </c:pt>
                <c:pt idx="4699">
                  <c:v>43342</c:v>
                </c:pt>
                <c:pt idx="4700">
                  <c:v>43343</c:v>
                </c:pt>
                <c:pt idx="4701">
                  <c:v>43346</c:v>
                </c:pt>
                <c:pt idx="4702">
                  <c:v>43347</c:v>
                </c:pt>
                <c:pt idx="4703">
                  <c:v>43348</c:v>
                </c:pt>
                <c:pt idx="4704">
                  <c:v>43349</c:v>
                </c:pt>
                <c:pt idx="4705">
                  <c:v>43350</c:v>
                </c:pt>
                <c:pt idx="4706">
                  <c:v>43353</c:v>
                </c:pt>
                <c:pt idx="4707">
                  <c:v>43354</c:v>
                </c:pt>
                <c:pt idx="4708">
                  <c:v>43355</c:v>
                </c:pt>
                <c:pt idx="4709">
                  <c:v>43356</c:v>
                </c:pt>
                <c:pt idx="4710">
                  <c:v>43357</c:v>
                </c:pt>
                <c:pt idx="4711">
                  <c:v>43360</c:v>
                </c:pt>
                <c:pt idx="4712">
                  <c:v>43361</c:v>
                </c:pt>
                <c:pt idx="4713">
                  <c:v>43362</c:v>
                </c:pt>
                <c:pt idx="4714">
                  <c:v>43363</c:v>
                </c:pt>
                <c:pt idx="4715">
                  <c:v>43364</c:v>
                </c:pt>
                <c:pt idx="4716">
                  <c:v>43367</c:v>
                </c:pt>
                <c:pt idx="4717">
                  <c:v>43368</c:v>
                </c:pt>
                <c:pt idx="4718">
                  <c:v>43369</c:v>
                </c:pt>
                <c:pt idx="4719">
                  <c:v>43370</c:v>
                </c:pt>
                <c:pt idx="4720">
                  <c:v>43371</c:v>
                </c:pt>
                <c:pt idx="4721">
                  <c:v>43374</c:v>
                </c:pt>
                <c:pt idx="4722">
                  <c:v>43375</c:v>
                </c:pt>
                <c:pt idx="4723">
                  <c:v>43376</c:v>
                </c:pt>
                <c:pt idx="4724">
                  <c:v>43377</c:v>
                </c:pt>
                <c:pt idx="4725">
                  <c:v>43378</c:v>
                </c:pt>
                <c:pt idx="4726">
                  <c:v>43381</c:v>
                </c:pt>
                <c:pt idx="4727">
                  <c:v>43382</c:v>
                </c:pt>
                <c:pt idx="4728">
                  <c:v>43383</c:v>
                </c:pt>
                <c:pt idx="4729">
                  <c:v>43384</c:v>
                </c:pt>
                <c:pt idx="4730">
                  <c:v>43385</c:v>
                </c:pt>
                <c:pt idx="4731">
                  <c:v>43388</c:v>
                </c:pt>
                <c:pt idx="4732">
                  <c:v>43389</c:v>
                </c:pt>
                <c:pt idx="4733">
                  <c:v>43390</c:v>
                </c:pt>
                <c:pt idx="4734">
                  <c:v>43391</c:v>
                </c:pt>
                <c:pt idx="4735">
                  <c:v>43392</c:v>
                </c:pt>
                <c:pt idx="4736">
                  <c:v>43395</c:v>
                </c:pt>
                <c:pt idx="4737">
                  <c:v>43396</c:v>
                </c:pt>
                <c:pt idx="4738">
                  <c:v>43397</c:v>
                </c:pt>
                <c:pt idx="4739">
                  <c:v>43398</c:v>
                </c:pt>
                <c:pt idx="4740">
                  <c:v>43399</c:v>
                </c:pt>
                <c:pt idx="4741">
                  <c:v>43402</c:v>
                </c:pt>
                <c:pt idx="4742">
                  <c:v>43403</c:v>
                </c:pt>
                <c:pt idx="4743">
                  <c:v>43404</c:v>
                </c:pt>
                <c:pt idx="4744">
                  <c:v>43405</c:v>
                </c:pt>
                <c:pt idx="4745">
                  <c:v>43409</c:v>
                </c:pt>
                <c:pt idx="4746">
                  <c:v>43410</c:v>
                </c:pt>
                <c:pt idx="4747">
                  <c:v>43411</c:v>
                </c:pt>
                <c:pt idx="4748">
                  <c:v>43412</c:v>
                </c:pt>
                <c:pt idx="4749">
                  <c:v>43413</c:v>
                </c:pt>
                <c:pt idx="4750">
                  <c:v>43416</c:v>
                </c:pt>
                <c:pt idx="4751">
                  <c:v>43417</c:v>
                </c:pt>
                <c:pt idx="4752">
                  <c:v>43418</c:v>
                </c:pt>
                <c:pt idx="4753">
                  <c:v>43419</c:v>
                </c:pt>
                <c:pt idx="4754">
                  <c:v>43420</c:v>
                </c:pt>
                <c:pt idx="4755">
                  <c:v>43424</c:v>
                </c:pt>
                <c:pt idx="4756">
                  <c:v>43425</c:v>
                </c:pt>
                <c:pt idx="4757">
                  <c:v>43426</c:v>
                </c:pt>
                <c:pt idx="4758">
                  <c:v>43427</c:v>
                </c:pt>
                <c:pt idx="4759">
                  <c:v>43430</c:v>
                </c:pt>
                <c:pt idx="4760">
                  <c:v>43431</c:v>
                </c:pt>
                <c:pt idx="4761">
                  <c:v>43432</c:v>
                </c:pt>
                <c:pt idx="4762">
                  <c:v>43433</c:v>
                </c:pt>
                <c:pt idx="4763">
                  <c:v>43434</c:v>
                </c:pt>
                <c:pt idx="4764">
                  <c:v>43437</c:v>
                </c:pt>
                <c:pt idx="4765">
                  <c:v>43438</c:v>
                </c:pt>
                <c:pt idx="4766">
                  <c:v>43439</c:v>
                </c:pt>
                <c:pt idx="4767">
                  <c:v>43440</c:v>
                </c:pt>
                <c:pt idx="4768">
                  <c:v>43441</c:v>
                </c:pt>
                <c:pt idx="4769">
                  <c:v>43444</c:v>
                </c:pt>
                <c:pt idx="4770">
                  <c:v>43445</c:v>
                </c:pt>
                <c:pt idx="4771">
                  <c:v>43447</c:v>
                </c:pt>
                <c:pt idx="4772">
                  <c:v>43448</c:v>
                </c:pt>
                <c:pt idx="4773">
                  <c:v>43451</c:v>
                </c:pt>
                <c:pt idx="4774">
                  <c:v>43452</c:v>
                </c:pt>
                <c:pt idx="4775">
                  <c:v>43453</c:v>
                </c:pt>
                <c:pt idx="4776">
                  <c:v>43454</c:v>
                </c:pt>
                <c:pt idx="4777">
                  <c:v>43455</c:v>
                </c:pt>
                <c:pt idx="4778">
                  <c:v>43458</c:v>
                </c:pt>
                <c:pt idx="4779">
                  <c:v>43460</c:v>
                </c:pt>
                <c:pt idx="4780">
                  <c:v>43461</c:v>
                </c:pt>
                <c:pt idx="4781">
                  <c:v>43462</c:v>
                </c:pt>
                <c:pt idx="4782">
                  <c:v>43465</c:v>
                </c:pt>
                <c:pt idx="4783">
                  <c:v>43467</c:v>
                </c:pt>
                <c:pt idx="4784">
                  <c:v>43468</c:v>
                </c:pt>
                <c:pt idx="4785">
                  <c:v>43469</c:v>
                </c:pt>
                <c:pt idx="4786">
                  <c:v>43472</c:v>
                </c:pt>
                <c:pt idx="4787">
                  <c:v>43473</c:v>
                </c:pt>
                <c:pt idx="4788">
                  <c:v>43474</c:v>
                </c:pt>
                <c:pt idx="4789">
                  <c:v>43475</c:v>
                </c:pt>
                <c:pt idx="4790">
                  <c:v>43476</c:v>
                </c:pt>
                <c:pt idx="4791">
                  <c:v>43479</c:v>
                </c:pt>
                <c:pt idx="4792">
                  <c:v>43480</c:v>
                </c:pt>
                <c:pt idx="4793">
                  <c:v>43481</c:v>
                </c:pt>
                <c:pt idx="4794">
                  <c:v>43482</c:v>
                </c:pt>
                <c:pt idx="4795">
                  <c:v>43483</c:v>
                </c:pt>
                <c:pt idx="4796">
                  <c:v>43486</c:v>
                </c:pt>
                <c:pt idx="4797">
                  <c:v>43487</c:v>
                </c:pt>
                <c:pt idx="4798">
                  <c:v>43488</c:v>
                </c:pt>
                <c:pt idx="4799">
                  <c:v>43489</c:v>
                </c:pt>
                <c:pt idx="4800">
                  <c:v>43490</c:v>
                </c:pt>
                <c:pt idx="4801">
                  <c:v>43493</c:v>
                </c:pt>
                <c:pt idx="4802">
                  <c:v>43494</c:v>
                </c:pt>
                <c:pt idx="4803">
                  <c:v>43495</c:v>
                </c:pt>
                <c:pt idx="4804">
                  <c:v>43496</c:v>
                </c:pt>
                <c:pt idx="4805">
                  <c:v>43497</c:v>
                </c:pt>
                <c:pt idx="4806">
                  <c:v>43501</c:v>
                </c:pt>
                <c:pt idx="4807">
                  <c:v>43502</c:v>
                </c:pt>
                <c:pt idx="4808">
                  <c:v>43503</c:v>
                </c:pt>
                <c:pt idx="4809">
                  <c:v>43504</c:v>
                </c:pt>
                <c:pt idx="4810">
                  <c:v>43507</c:v>
                </c:pt>
                <c:pt idx="4811">
                  <c:v>43508</c:v>
                </c:pt>
                <c:pt idx="4812">
                  <c:v>43509</c:v>
                </c:pt>
                <c:pt idx="4813">
                  <c:v>43510</c:v>
                </c:pt>
                <c:pt idx="4814">
                  <c:v>43511</c:v>
                </c:pt>
                <c:pt idx="4815">
                  <c:v>43514</c:v>
                </c:pt>
                <c:pt idx="4816">
                  <c:v>43515</c:v>
                </c:pt>
                <c:pt idx="4817">
                  <c:v>43516</c:v>
                </c:pt>
                <c:pt idx="4818">
                  <c:v>43517</c:v>
                </c:pt>
                <c:pt idx="4819">
                  <c:v>43518</c:v>
                </c:pt>
                <c:pt idx="4820">
                  <c:v>43521</c:v>
                </c:pt>
                <c:pt idx="4821">
                  <c:v>43522</c:v>
                </c:pt>
                <c:pt idx="4822">
                  <c:v>43523</c:v>
                </c:pt>
                <c:pt idx="4823">
                  <c:v>43524</c:v>
                </c:pt>
                <c:pt idx="4824">
                  <c:v>43525</c:v>
                </c:pt>
                <c:pt idx="4825">
                  <c:v>43528</c:v>
                </c:pt>
                <c:pt idx="4826">
                  <c:v>43529</c:v>
                </c:pt>
                <c:pt idx="4827">
                  <c:v>43530</c:v>
                </c:pt>
                <c:pt idx="4828">
                  <c:v>43531</c:v>
                </c:pt>
                <c:pt idx="4829">
                  <c:v>43532</c:v>
                </c:pt>
                <c:pt idx="4830">
                  <c:v>43535</c:v>
                </c:pt>
                <c:pt idx="4831">
                  <c:v>43536</c:v>
                </c:pt>
                <c:pt idx="4832">
                  <c:v>43537</c:v>
                </c:pt>
                <c:pt idx="4833">
                  <c:v>43538</c:v>
                </c:pt>
              </c:numCache>
            </c:numRef>
          </c:cat>
          <c:val>
            <c:numRef>
              <c:f>Histórica!$N$2:$N$7999</c:f>
              <c:numCache>
                <c:formatCode>General</c:formatCode>
                <c:ptCount val="7998"/>
                <c:pt idx="2269">
                  <c:v>6.999999999999984E-2</c:v>
                </c:pt>
                <c:pt idx="2270">
                  <c:v>6.999999999999984E-2</c:v>
                </c:pt>
                <c:pt idx="2271">
                  <c:v>6.999999999999984E-2</c:v>
                </c:pt>
                <c:pt idx="2272">
                  <c:v>6.999999999999984E-2</c:v>
                </c:pt>
                <c:pt idx="2273">
                  <c:v>6.999999999999984E-2</c:v>
                </c:pt>
                <c:pt idx="2274">
                  <c:v>6.999999999999984E-2</c:v>
                </c:pt>
                <c:pt idx="2275">
                  <c:v>6.999999999999984E-2</c:v>
                </c:pt>
                <c:pt idx="2276">
                  <c:v>6.999999999999984E-2</c:v>
                </c:pt>
                <c:pt idx="2277">
                  <c:v>6.999999999999984E-2</c:v>
                </c:pt>
                <c:pt idx="2278">
                  <c:v>6.999999999999984E-2</c:v>
                </c:pt>
                <c:pt idx="2279">
                  <c:v>6.999999999999984E-2</c:v>
                </c:pt>
                <c:pt idx="2280">
                  <c:v>6.999999999999984E-2</c:v>
                </c:pt>
                <c:pt idx="2281">
                  <c:v>6.999999999999984E-2</c:v>
                </c:pt>
                <c:pt idx="2282">
                  <c:v>6.999999999999984E-2</c:v>
                </c:pt>
                <c:pt idx="2283">
                  <c:v>6.999999999999984E-2</c:v>
                </c:pt>
                <c:pt idx="2284">
                  <c:v>6.999999999999984E-2</c:v>
                </c:pt>
                <c:pt idx="2285">
                  <c:v>6.999999999999984E-2</c:v>
                </c:pt>
                <c:pt idx="2286">
                  <c:v>6.999999999999984E-2</c:v>
                </c:pt>
                <c:pt idx="2287">
                  <c:v>6.999999999999984E-2</c:v>
                </c:pt>
                <c:pt idx="2288">
                  <c:v>6.999999999999984E-2</c:v>
                </c:pt>
                <c:pt idx="2289">
                  <c:v>6.999999999999984E-2</c:v>
                </c:pt>
                <c:pt idx="2290">
                  <c:v>6.999999999999984E-2</c:v>
                </c:pt>
                <c:pt idx="2291">
                  <c:v>6.999999999999984E-2</c:v>
                </c:pt>
                <c:pt idx="2292">
                  <c:v>6.999999999999984E-2</c:v>
                </c:pt>
                <c:pt idx="2293">
                  <c:v>6.999999999999984E-2</c:v>
                </c:pt>
                <c:pt idx="2294">
                  <c:v>6.999999999999984E-2</c:v>
                </c:pt>
                <c:pt idx="2295">
                  <c:v>6.999999999999984E-2</c:v>
                </c:pt>
                <c:pt idx="2296">
                  <c:v>6.999999999999984E-2</c:v>
                </c:pt>
                <c:pt idx="2297">
                  <c:v>6.999999999999984E-2</c:v>
                </c:pt>
                <c:pt idx="2298">
                  <c:v>6.999999999999984E-2</c:v>
                </c:pt>
                <c:pt idx="2299">
                  <c:v>6.999999999999984E-2</c:v>
                </c:pt>
                <c:pt idx="2300">
                  <c:v>6.999999999999984E-2</c:v>
                </c:pt>
                <c:pt idx="2301">
                  <c:v>6.999999999999984E-2</c:v>
                </c:pt>
                <c:pt idx="2302">
                  <c:v>6.999999999999984E-2</c:v>
                </c:pt>
                <c:pt idx="2303">
                  <c:v>6.999999999999984E-2</c:v>
                </c:pt>
                <c:pt idx="2304">
                  <c:v>6.999999999999984E-2</c:v>
                </c:pt>
                <c:pt idx="2305">
                  <c:v>6.999999999999984E-2</c:v>
                </c:pt>
                <c:pt idx="2306">
                  <c:v>6.999999999999984E-2</c:v>
                </c:pt>
                <c:pt idx="2307">
                  <c:v>6.999999999999984E-2</c:v>
                </c:pt>
                <c:pt idx="2308">
                  <c:v>6.999999999999984E-2</c:v>
                </c:pt>
                <c:pt idx="2309">
                  <c:v>6.999999999999984E-2</c:v>
                </c:pt>
                <c:pt idx="2310">
                  <c:v>6.999999999999984E-2</c:v>
                </c:pt>
                <c:pt idx="2311">
                  <c:v>6.999999999999984E-2</c:v>
                </c:pt>
                <c:pt idx="2312">
                  <c:v>6.999999999999984E-2</c:v>
                </c:pt>
                <c:pt idx="2313">
                  <c:v>6.999999999999984E-2</c:v>
                </c:pt>
                <c:pt idx="2314">
                  <c:v>6.999999999999984E-2</c:v>
                </c:pt>
                <c:pt idx="2315">
                  <c:v>6.999999999999984E-2</c:v>
                </c:pt>
                <c:pt idx="2316">
                  <c:v>6.999999999999984E-2</c:v>
                </c:pt>
                <c:pt idx="2317">
                  <c:v>6.999999999999984E-2</c:v>
                </c:pt>
                <c:pt idx="2318">
                  <c:v>6.999999999999984E-2</c:v>
                </c:pt>
                <c:pt idx="2319">
                  <c:v>6.999999999999984E-2</c:v>
                </c:pt>
                <c:pt idx="2320">
                  <c:v>6.999999999999984E-2</c:v>
                </c:pt>
                <c:pt idx="2321">
                  <c:v>6.999999999999984E-2</c:v>
                </c:pt>
                <c:pt idx="2322">
                  <c:v>6.999999999999984E-2</c:v>
                </c:pt>
                <c:pt idx="2323">
                  <c:v>6.999999999999984E-2</c:v>
                </c:pt>
                <c:pt idx="2324">
                  <c:v>6.999999999999984E-2</c:v>
                </c:pt>
                <c:pt idx="2325">
                  <c:v>6.999999999999984E-2</c:v>
                </c:pt>
                <c:pt idx="2326">
                  <c:v>6.999999999999984E-2</c:v>
                </c:pt>
                <c:pt idx="2327">
                  <c:v>6.999999999999984E-2</c:v>
                </c:pt>
                <c:pt idx="2328">
                  <c:v>6.999999999999984E-2</c:v>
                </c:pt>
                <c:pt idx="2329">
                  <c:v>6.999999999999984E-2</c:v>
                </c:pt>
                <c:pt idx="2330">
                  <c:v>6.999999999999984E-2</c:v>
                </c:pt>
                <c:pt idx="2331">
                  <c:v>6.999999999999984E-2</c:v>
                </c:pt>
                <c:pt idx="2332">
                  <c:v>6.999999999999984E-2</c:v>
                </c:pt>
                <c:pt idx="2333">
                  <c:v>6.999999999999984E-2</c:v>
                </c:pt>
                <c:pt idx="2334">
                  <c:v>6.999999999999984E-2</c:v>
                </c:pt>
                <c:pt idx="2335">
                  <c:v>6.999999999999984E-2</c:v>
                </c:pt>
                <c:pt idx="2336">
                  <c:v>6.999999999999984E-2</c:v>
                </c:pt>
                <c:pt idx="2337">
                  <c:v>6.999999999999984E-2</c:v>
                </c:pt>
                <c:pt idx="2338">
                  <c:v>6.999999999999984E-2</c:v>
                </c:pt>
                <c:pt idx="2339">
                  <c:v>6.999999999999984E-2</c:v>
                </c:pt>
                <c:pt idx="2340">
                  <c:v>6.999999999999984E-2</c:v>
                </c:pt>
                <c:pt idx="2341">
                  <c:v>6.999999999999984E-2</c:v>
                </c:pt>
                <c:pt idx="2342">
                  <c:v>6.999999999999984E-2</c:v>
                </c:pt>
                <c:pt idx="2343">
                  <c:v>6.999999999999984E-2</c:v>
                </c:pt>
                <c:pt idx="2344">
                  <c:v>6.999999999999984E-2</c:v>
                </c:pt>
                <c:pt idx="2345">
                  <c:v>6.999999999999984E-2</c:v>
                </c:pt>
                <c:pt idx="2346">
                  <c:v>6.999999999999984E-2</c:v>
                </c:pt>
                <c:pt idx="2347">
                  <c:v>6.999999999999984E-2</c:v>
                </c:pt>
                <c:pt idx="2348">
                  <c:v>6.999999999999984E-2</c:v>
                </c:pt>
                <c:pt idx="2349">
                  <c:v>6.999999999999984E-2</c:v>
                </c:pt>
                <c:pt idx="2350">
                  <c:v>6.999999999999984E-2</c:v>
                </c:pt>
                <c:pt idx="2351">
                  <c:v>6.999999999999984E-2</c:v>
                </c:pt>
                <c:pt idx="2352">
                  <c:v>6.999999999999984E-2</c:v>
                </c:pt>
                <c:pt idx="2353">
                  <c:v>6.999999999999984E-2</c:v>
                </c:pt>
                <c:pt idx="2354">
                  <c:v>6.999999999999984E-2</c:v>
                </c:pt>
                <c:pt idx="2355">
                  <c:v>6.999999999999984E-2</c:v>
                </c:pt>
                <c:pt idx="2356">
                  <c:v>6.999999999999984E-2</c:v>
                </c:pt>
                <c:pt idx="2357">
                  <c:v>6.999999999999984E-2</c:v>
                </c:pt>
                <c:pt idx="2358">
                  <c:v>6.999999999999984E-2</c:v>
                </c:pt>
                <c:pt idx="2359">
                  <c:v>6.999999999999984E-2</c:v>
                </c:pt>
                <c:pt idx="2360">
                  <c:v>6.999999999999984E-2</c:v>
                </c:pt>
                <c:pt idx="2361">
                  <c:v>6.999999999999984E-2</c:v>
                </c:pt>
                <c:pt idx="2362">
                  <c:v>6.999999999999984E-2</c:v>
                </c:pt>
                <c:pt idx="2363">
                  <c:v>6.999999999999984E-2</c:v>
                </c:pt>
                <c:pt idx="2364">
                  <c:v>6.999999999999984E-2</c:v>
                </c:pt>
                <c:pt idx="2365">
                  <c:v>6.999999999999984E-2</c:v>
                </c:pt>
                <c:pt idx="2366">
                  <c:v>6.999999999999984E-2</c:v>
                </c:pt>
                <c:pt idx="2367">
                  <c:v>6.999999999999984E-2</c:v>
                </c:pt>
                <c:pt idx="2368">
                  <c:v>6.999999999999984E-2</c:v>
                </c:pt>
                <c:pt idx="2369">
                  <c:v>6.999999999999984E-2</c:v>
                </c:pt>
                <c:pt idx="2370">
                  <c:v>6.999999999999984E-2</c:v>
                </c:pt>
                <c:pt idx="2371">
                  <c:v>6.999999999999984E-2</c:v>
                </c:pt>
                <c:pt idx="2372">
                  <c:v>6.999999999999984E-2</c:v>
                </c:pt>
                <c:pt idx="2373">
                  <c:v>6.999999999999984E-2</c:v>
                </c:pt>
                <c:pt idx="2374">
                  <c:v>6.999999999999984E-2</c:v>
                </c:pt>
                <c:pt idx="2375">
                  <c:v>6.999999999999984E-2</c:v>
                </c:pt>
                <c:pt idx="2376">
                  <c:v>6.999999999999984E-2</c:v>
                </c:pt>
                <c:pt idx="2377">
                  <c:v>6.999999999999984E-2</c:v>
                </c:pt>
                <c:pt idx="2378">
                  <c:v>6.999999999999984E-2</c:v>
                </c:pt>
                <c:pt idx="2379">
                  <c:v>6.999999999999984E-2</c:v>
                </c:pt>
                <c:pt idx="2380">
                  <c:v>6.999999999999984E-2</c:v>
                </c:pt>
                <c:pt idx="2381">
                  <c:v>6.999999999999984E-2</c:v>
                </c:pt>
                <c:pt idx="2382">
                  <c:v>6.999999999999984E-2</c:v>
                </c:pt>
                <c:pt idx="2383">
                  <c:v>6.999999999999984E-2</c:v>
                </c:pt>
                <c:pt idx="2384">
                  <c:v>6.999999999999984E-2</c:v>
                </c:pt>
                <c:pt idx="2385">
                  <c:v>6.999999999999984E-2</c:v>
                </c:pt>
                <c:pt idx="2386">
                  <c:v>6.999999999999984E-2</c:v>
                </c:pt>
                <c:pt idx="2387">
                  <c:v>6.999999999999984E-2</c:v>
                </c:pt>
                <c:pt idx="2388">
                  <c:v>6.999999999999984E-2</c:v>
                </c:pt>
                <c:pt idx="2389">
                  <c:v>6.999999999999984E-2</c:v>
                </c:pt>
                <c:pt idx="2390">
                  <c:v>6.999999999999984E-2</c:v>
                </c:pt>
                <c:pt idx="2391">
                  <c:v>6.999999999999984E-2</c:v>
                </c:pt>
                <c:pt idx="2392">
                  <c:v>6.999999999999984E-2</c:v>
                </c:pt>
                <c:pt idx="2393">
                  <c:v>6.999999999999984E-2</c:v>
                </c:pt>
                <c:pt idx="2394">
                  <c:v>6.999999999999984E-2</c:v>
                </c:pt>
                <c:pt idx="2395">
                  <c:v>6.999999999999984E-2</c:v>
                </c:pt>
                <c:pt idx="2396">
                  <c:v>6.999999999999984E-2</c:v>
                </c:pt>
                <c:pt idx="2397">
                  <c:v>6.999999999999984E-2</c:v>
                </c:pt>
                <c:pt idx="2398">
                  <c:v>6.999999999999984E-2</c:v>
                </c:pt>
                <c:pt idx="2399">
                  <c:v>6.999999999999984E-2</c:v>
                </c:pt>
                <c:pt idx="2400">
                  <c:v>6.999999999999984E-2</c:v>
                </c:pt>
                <c:pt idx="2401">
                  <c:v>6.999999999999984E-2</c:v>
                </c:pt>
                <c:pt idx="2402">
                  <c:v>6.999999999999984E-2</c:v>
                </c:pt>
                <c:pt idx="2403">
                  <c:v>6.999999999999984E-2</c:v>
                </c:pt>
                <c:pt idx="2404">
                  <c:v>6.999999999999984E-2</c:v>
                </c:pt>
                <c:pt idx="2405">
                  <c:v>6.999999999999984E-2</c:v>
                </c:pt>
                <c:pt idx="2406">
                  <c:v>6.999999999999984E-2</c:v>
                </c:pt>
                <c:pt idx="2407">
                  <c:v>6.999999999999984E-2</c:v>
                </c:pt>
                <c:pt idx="2408">
                  <c:v>6.999999999999984E-2</c:v>
                </c:pt>
                <c:pt idx="2409">
                  <c:v>6.999999999999984E-2</c:v>
                </c:pt>
                <c:pt idx="2410">
                  <c:v>6.999999999999984E-2</c:v>
                </c:pt>
                <c:pt idx="2411">
                  <c:v>6.999999999999984E-2</c:v>
                </c:pt>
                <c:pt idx="2412">
                  <c:v>6.999999999999984E-2</c:v>
                </c:pt>
                <c:pt idx="2413">
                  <c:v>6.999999999999984E-2</c:v>
                </c:pt>
                <c:pt idx="2414">
                  <c:v>6.999999999999984E-2</c:v>
                </c:pt>
                <c:pt idx="2415">
                  <c:v>6.999999999999984E-2</c:v>
                </c:pt>
                <c:pt idx="2416">
                  <c:v>6.999999999999984E-2</c:v>
                </c:pt>
                <c:pt idx="2417">
                  <c:v>6.999999999999984E-2</c:v>
                </c:pt>
                <c:pt idx="2418">
                  <c:v>6.999999999999984E-2</c:v>
                </c:pt>
                <c:pt idx="2419">
                  <c:v>6.999999999999984E-2</c:v>
                </c:pt>
                <c:pt idx="2420">
                  <c:v>6.999999999999984E-2</c:v>
                </c:pt>
                <c:pt idx="2421">
                  <c:v>6.999999999999984E-2</c:v>
                </c:pt>
                <c:pt idx="2422">
                  <c:v>6.999999999999984E-2</c:v>
                </c:pt>
                <c:pt idx="2423">
                  <c:v>6.999999999999984E-2</c:v>
                </c:pt>
                <c:pt idx="2424">
                  <c:v>6.999999999999984E-2</c:v>
                </c:pt>
                <c:pt idx="2425">
                  <c:v>6.999999999999984E-2</c:v>
                </c:pt>
                <c:pt idx="2426">
                  <c:v>6.999999999999984E-2</c:v>
                </c:pt>
                <c:pt idx="2427">
                  <c:v>6.999999999999984E-2</c:v>
                </c:pt>
                <c:pt idx="2428">
                  <c:v>6.999999999999984E-2</c:v>
                </c:pt>
                <c:pt idx="2429">
                  <c:v>6.999999999999984E-2</c:v>
                </c:pt>
                <c:pt idx="2430">
                  <c:v>6.999999999999984E-2</c:v>
                </c:pt>
                <c:pt idx="2431">
                  <c:v>6.999999999999984E-2</c:v>
                </c:pt>
                <c:pt idx="2432">
                  <c:v>6.999999999999984E-2</c:v>
                </c:pt>
                <c:pt idx="2433">
                  <c:v>6.999999999999984E-2</c:v>
                </c:pt>
                <c:pt idx="2434">
                  <c:v>6.999999999999984E-2</c:v>
                </c:pt>
                <c:pt idx="2435">
                  <c:v>6.999999999999984E-2</c:v>
                </c:pt>
                <c:pt idx="2436">
                  <c:v>6.999999999999984E-2</c:v>
                </c:pt>
                <c:pt idx="2437">
                  <c:v>6.999999999999984E-2</c:v>
                </c:pt>
                <c:pt idx="2438">
                  <c:v>6.999999999999984E-2</c:v>
                </c:pt>
                <c:pt idx="2439">
                  <c:v>6.999999999999984E-2</c:v>
                </c:pt>
                <c:pt idx="2440">
                  <c:v>6.999999999999984E-2</c:v>
                </c:pt>
                <c:pt idx="2441">
                  <c:v>6.999999999999984E-2</c:v>
                </c:pt>
                <c:pt idx="2442">
                  <c:v>6.999999999999984E-2</c:v>
                </c:pt>
                <c:pt idx="2443">
                  <c:v>6.999999999999984E-2</c:v>
                </c:pt>
                <c:pt idx="2444">
                  <c:v>6.999999999999984E-2</c:v>
                </c:pt>
                <c:pt idx="2445">
                  <c:v>6.999999999999984E-2</c:v>
                </c:pt>
                <c:pt idx="2446">
                  <c:v>6.999999999999984E-2</c:v>
                </c:pt>
                <c:pt idx="2447">
                  <c:v>6.999999999999984E-2</c:v>
                </c:pt>
                <c:pt idx="2448">
                  <c:v>6.999999999999984E-2</c:v>
                </c:pt>
                <c:pt idx="2449">
                  <c:v>6.999999999999984E-2</c:v>
                </c:pt>
                <c:pt idx="2450">
                  <c:v>6.999999999999984E-2</c:v>
                </c:pt>
                <c:pt idx="2451">
                  <c:v>6.999999999999984E-2</c:v>
                </c:pt>
                <c:pt idx="2452">
                  <c:v>6.999999999999984E-2</c:v>
                </c:pt>
                <c:pt idx="2453">
                  <c:v>6.999999999999984E-2</c:v>
                </c:pt>
                <c:pt idx="2454">
                  <c:v>6.999999999999984E-2</c:v>
                </c:pt>
                <c:pt idx="2455">
                  <c:v>6.999999999999984E-2</c:v>
                </c:pt>
                <c:pt idx="2456">
                  <c:v>6.999999999999984E-2</c:v>
                </c:pt>
                <c:pt idx="2457">
                  <c:v>6.999999999999984E-2</c:v>
                </c:pt>
                <c:pt idx="2458">
                  <c:v>6.999999999999984E-2</c:v>
                </c:pt>
                <c:pt idx="2459">
                  <c:v>6.999999999999984E-2</c:v>
                </c:pt>
                <c:pt idx="2460">
                  <c:v>6.999999999999984E-2</c:v>
                </c:pt>
                <c:pt idx="2461">
                  <c:v>6.999999999999984E-2</c:v>
                </c:pt>
                <c:pt idx="2462">
                  <c:v>6.999999999999984E-2</c:v>
                </c:pt>
                <c:pt idx="2463">
                  <c:v>6.999999999999984E-2</c:v>
                </c:pt>
                <c:pt idx="2464">
                  <c:v>6.999999999999984E-2</c:v>
                </c:pt>
                <c:pt idx="2465">
                  <c:v>6.999999999999984E-2</c:v>
                </c:pt>
                <c:pt idx="2466">
                  <c:v>6.999999999999984E-2</c:v>
                </c:pt>
                <c:pt idx="2467">
                  <c:v>6.999999999999984E-2</c:v>
                </c:pt>
                <c:pt idx="2468">
                  <c:v>6.999999999999984E-2</c:v>
                </c:pt>
                <c:pt idx="2469">
                  <c:v>6.999999999999984E-2</c:v>
                </c:pt>
                <c:pt idx="2470">
                  <c:v>6.999999999999984E-2</c:v>
                </c:pt>
                <c:pt idx="2471">
                  <c:v>6.999999999999984E-2</c:v>
                </c:pt>
                <c:pt idx="2472">
                  <c:v>6.999999999999984E-2</c:v>
                </c:pt>
                <c:pt idx="2473">
                  <c:v>6.999999999999984E-2</c:v>
                </c:pt>
                <c:pt idx="2474">
                  <c:v>6.999999999999984E-2</c:v>
                </c:pt>
                <c:pt idx="2475">
                  <c:v>6.999999999999984E-2</c:v>
                </c:pt>
                <c:pt idx="2476">
                  <c:v>6.999999999999984E-2</c:v>
                </c:pt>
                <c:pt idx="2477">
                  <c:v>6.999999999999984E-2</c:v>
                </c:pt>
                <c:pt idx="2478">
                  <c:v>6.999999999999984E-2</c:v>
                </c:pt>
                <c:pt idx="2479">
                  <c:v>6.999999999999984E-2</c:v>
                </c:pt>
                <c:pt idx="2480">
                  <c:v>6.999999999999984E-2</c:v>
                </c:pt>
                <c:pt idx="2481">
                  <c:v>6.999999999999984E-2</c:v>
                </c:pt>
                <c:pt idx="2482">
                  <c:v>6.999999999999984E-2</c:v>
                </c:pt>
                <c:pt idx="2483">
                  <c:v>6.999999999999984E-2</c:v>
                </c:pt>
                <c:pt idx="2484">
                  <c:v>6.999999999999984E-2</c:v>
                </c:pt>
                <c:pt idx="2485">
                  <c:v>6.999999999999984E-2</c:v>
                </c:pt>
                <c:pt idx="2486">
                  <c:v>6.999999999999984E-2</c:v>
                </c:pt>
                <c:pt idx="2487">
                  <c:v>6.999999999999984E-2</c:v>
                </c:pt>
                <c:pt idx="2488">
                  <c:v>6.999999999999984E-2</c:v>
                </c:pt>
                <c:pt idx="2489">
                  <c:v>6.999999999999984E-2</c:v>
                </c:pt>
                <c:pt idx="2490">
                  <c:v>6.999999999999984E-2</c:v>
                </c:pt>
                <c:pt idx="2491">
                  <c:v>6.999999999999984E-2</c:v>
                </c:pt>
                <c:pt idx="2492">
                  <c:v>6.999999999999984E-2</c:v>
                </c:pt>
                <c:pt idx="2493">
                  <c:v>6.999999999999984E-2</c:v>
                </c:pt>
                <c:pt idx="2494">
                  <c:v>6.999999999999984E-2</c:v>
                </c:pt>
                <c:pt idx="2495">
                  <c:v>6.999999999999984E-2</c:v>
                </c:pt>
                <c:pt idx="2496">
                  <c:v>6.999999999999984E-2</c:v>
                </c:pt>
                <c:pt idx="2497">
                  <c:v>6.999999999999984E-2</c:v>
                </c:pt>
                <c:pt idx="2498">
                  <c:v>6.999999999999984E-2</c:v>
                </c:pt>
                <c:pt idx="2499">
                  <c:v>6.999999999999984E-2</c:v>
                </c:pt>
                <c:pt idx="2500">
                  <c:v>6.999999999999984E-2</c:v>
                </c:pt>
                <c:pt idx="2501">
                  <c:v>6.999999999999984E-2</c:v>
                </c:pt>
                <c:pt idx="2502">
                  <c:v>6.999999999999984E-2</c:v>
                </c:pt>
                <c:pt idx="2503">
                  <c:v>6.999999999999984E-2</c:v>
                </c:pt>
                <c:pt idx="2504">
                  <c:v>6.999999999999984E-2</c:v>
                </c:pt>
                <c:pt idx="2505">
                  <c:v>6.999999999999984E-2</c:v>
                </c:pt>
                <c:pt idx="2506">
                  <c:v>6.999999999999984E-2</c:v>
                </c:pt>
                <c:pt idx="2507">
                  <c:v>6.999999999999984E-2</c:v>
                </c:pt>
                <c:pt idx="2508">
                  <c:v>6.999999999999984E-2</c:v>
                </c:pt>
                <c:pt idx="2509">
                  <c:v>6.999999999999984E-2</c:v>
                </c:pt>
                <c:pt idx="2510">
                  <c:v>6.999999999999984E-2</c:v>
                </c:pt>
                <c:pt idx="2511">
                  <c:v>6.999999999999984E-2</c:v>
                </c:pt>
                <c:pt idx="2512">
                  <c:v>6.999999999999984E-2</c:v>
                </c:pt>
                <c:pt idx="2513">
                  <c:v>6.999999999999984E-2</c:v>
                </c:pt>
                <c:pt idx="2514">
                  <c:v>6.999999999999984E-2</c:v>
                </c:pt>
                <c:pt idx="2515">
                  <c:v>6.999999999999984E-2</c:v>
                </c:pt>
                <c:pt idx="2516">
                  <c:v>6.999999999999984E-2</c:v>
                </c:pt>
                <c:pt idx="2517">
                  <c:v>6.999999999999984E-2</c:v>
                </c:pt>
                <c:pt idx="2518">
                  <c:v>6.999999999999984E-2</c:v>
                </c:pt>
                <c:pt idx="2519">
                  <c:v>6.999999999999984E-2</c:v>
                </c:pt>
                <c:pt idx="2520">
                  <c:v>6.999999999999984E-2</c:v>
                </c:pt>
                <c:pt idx="2521">
                  <c:v>6.999999999999984E-2</c:v>
                </c:pt>
                <c:pt idx="2522">
                  <c:v>6.999999999999984E-2</c:v>
                </c:pt>
                <c:pt idx="2523">
                  <c:v>6.999999999999984E-2</c:v>
                </c:pt>
                <c:pt idx="2524">
                  <c:v>6.999999999999984E-2</c:v>
                </c:pt>
                <c:pt idx="2525">
                  <c:v>6.999999999999984E-2</c:v>
                </c:pt>
                <c:pt idx="2526">
                  <c:v>6.999999999999984E-2</c:v>
                </c:pt>
                <c:pt idx="2527">
                  <c:v>6.999999999999984E-2</c:v>
                </c:pt>
                <c:pt idx="2528">
                  <c:v>6.999999999999984E-2</c:v>
                </c:pt>
                <c:pt idx="2529">
                  <c:v>6.999999999999984E-2</c:v>
                </c:pt>
                <c:pt idx="2530">
                  <c:v>6.999999999999984E-2</c:v>
                </c:pt>
                <c:pt idx="2531">
                  <c:v>6.999999999999984E-2</c:v>
                </c:pt>
                <c:pt idx="2532">
                  <c:v>6.999999999999984E-2</c:v>
                </c:pt>
                <c:pt idx="2533">
                  <c:v>6.999999999999984E-2</c:v>
                </c:pt>
                <c:pt idx="2534">
                  <c:v>6.999999999999984E-2</c:v>
                </c:pt>
                <c:pt idx="2535">
                  <c:v>6.999999999999984E-2</c:v>
                </c:pt>
                <c:pt idx="2536">
                  <c:v>6.999999999999984E-2</c:v>
                </c:pt>
                <c:pt idx="2537">
                  <c:v>6.999999999999984E-2</c:v>
                </c:pt>
                <c:pt idx="2538">
                  <c:v>6.999999999999984E-2</c:v>
                </c:pt>
                <c:pt idx="2539">
                  <c:v>6.999999999999984E-2</c:v>
                </c:pt>
                <c:pt idx="2540">
                  <c:v>6.999999999999984E-2</c:v>
                </c:pt>
                <c:pt idx="2541">
                  <c:v>6.999999999999984E-2</c:v>
                </c:pt>
                <c:pt idx="2542">
                  <c:v>6.999999999999984E-2</c:v>
                </c:pt>
                <c:pt idx="2543">
                  <c:v>6.999999999999984E-2</c:v>
                </c:pt>
                <c:pt idx="2544">
                  <c:v>6.999999999999984E-2</c:v>
                </c:pt>
                <c:pt idx="2545">
                  <c:v>6.999999999999984E-2</c:v>
                </c:pt>
                <c:pt idx="2546">
                  <c:v>6.999999999999984E-2</c:v>
                </c:pt>
                <c:pt idx="2547">
                  <c:v>6.999999999999984E-2</c:v>
                </c:pt>
                <c:pt idx="2548">
                  <c:v>6.999999999999984E-2</c:v>
                </c:pt>
                <c:pt idx="2549">
                  <c:v>6.999999999999984E-2</c:v>
                </c:pt>
                <c:pt idx="2550">
                  <c:v>6.999999999999984E-2</c:v>
                </c:pt>
                <c:pt idx="2551">
                  <c:v>6.999999999999984E-2</c:v>
                </c:pt>
                <c:pt idx="2552">
                  <c:v>6.999999999999984E-2</c:v>
                </c:pt>
                <c:pt idx="2553">
                  <c:v>6.999999999999984E-2</c:v>
                </c:pt>
                <c:pt idx="2554">
                  <c:v>6.999999999999984E-2</c:v>
                </c:pt>
                <c:pt idx="2555">
                  <c:v>6.999999999999984E-2</c:v>
                </c:pt>
                <c:pt idx="2556">
                  <c:v>6.999999999999984E-2</c:v>
                </c:pt>
                <c:pt idx="2557">
                  <c:v>6.999999999999984E-2</c:v>
                </c:pt>
                <c:pt idx="2558">
                  <c:v>6.999999999999984E-2</c:v>
                </c:pt>
                <c:pt idx="2559">
                  <c:v>6.999999999999984E-2</c:v>
                </c:pt>
                <c:pt idx="2560">
                  <c:v>6.999999999999984E-2</c:v>
                </c:pt>
                <c:pt idx="2561">
                  <c:v>6.999999999999984E-2</c:v>
                </c:pt>
                <c:pt idx="2562">
                  <c:v>6.999999999999984E-2</c:v>
                </c:pt>
                <c:pt idx="2563">
                  <c:v>6.999999999999984E-2</c:v>
                </c:pt>
                <c:pt idx="2564">
                  <c:v>6.999999999999984E-2</c:v>
                </c:pt>
                <c:pt idx="2565">
                  <c:v>6.999999999999984E-2</c:v>
                </c:pt>
                <c:pt idx="2566">
                  <c:v>6.999999999999984E-2</c:v>
                </c:pt>
                <c:pt idx="2567">
                  <c:v>6.999999999999984E-2</c:v>
                </c:pt>
                <c:pt idx="2568">
                  <c:v>6.999999999999984E-2</c:v>
                </c:pt>
                <c:pt idx="2569">
                  <c:v>6.999999999999984E-2</c:v>
                </c:pt>
                <c:pt idx="2570">
                  <c:v>6.999999999999984E-2</c:v>
                </c:pt>
                <c:pt idx="2571">
                  <c:v>6.999999999999984E-2</c:v>
                </c:pt>
                <c:pt idx="2572">
                  <c:v>6.999999999999984E-2</c:v>
                </c:pt>
                <c:pt idx="2573">
                  <c:v>6.999999999999984E-2</c:v>
                </c:pt>
                <c:pt idx="2574">
                  <c:v>6.999999999999984E-2</c:v>
                </c:pt>
                <c:pt idx="2575">
                  <c:v>6.999999999999984E-2</c:v>
                </c:pt>
                <c:pt idx="2576">
                  <c:v>6.999999999999984E-2</c:v>
                </c:pt>
                <c:pt idx="2577">
                  <c:v>6.999999999999984E-2</c:v>
                </c:pt>
                <c:pt idx="2578">
                  <c:v>6.999999999999984E-2</c:v>
                </c:pt>
                <c:pt idx="2579">
                  <c:v>6.999999999999984E-2</c:v>
                </c:pt>
                <c:pt idx="2580">
                  <c:v>6.999999999999984E-2</c:v>
                </c:pt>
                <c:pt idx="2581">
                  <c:v>6.999999999999984E-2</c:v>
                </c:pt>
                <c:pt idx="2582">
                  <c:v>6.999999999999984E-2</c:v>
                </c:pt>
                <c:pt idx="2583">
                  <c:v>6.999999999999984E-2</c:v>
                </c:pt>
                <c:pt idx="2584">
                  <c:v>6.999999999999984E-2</c:v>
                </c:pt>
                <c:pt idx="2585">
                  <c:v>6.999999999999984E-2</c:v>
                </c:pt>
                <c:pt idx="2586">
                  <c:v>6.999999999999984E-2</c:v>
                </c:pt>
                <c:pt idx="2587">
                  <c:v>6.999999999999984E-2</c:v>
                </c:pt>
                <c:pt idx="2588">
                  <c:v>6.999999999999984E-2</c:v>
                </c:pt>
                <c:pt idx="2589">
                  <c:v>6.999999999999984E-2</c:v>
                </c:pt>
                <c:pt idx="2590">
                  <c:v>6.999999999999984E-2</c:v>
                </c:pt>
                <c:pt idx="2591">
                  <c:v>6.999999999999984E-2</c:v>
                </c:pt>
                <c:pt idx="2592">
                  <c:v>6.999999999999984E-2</c:v>
                </c:pt>
                <c:pt idx="2593">
                  <c:v>6.999999999999984E-2</c:v>
                </c:pt>
                <c:pt idx="2594">
                  <c:v>6.999999999999984E-2</c:v>
                </c:pt>
                <c:pt idx="2595">
                  <c:v>6.999999999999984E-2</c:v>
                </c:pt>
                <c:pt idx="2596">
                  <c:v>6.999999999999984E-2</c:v>
                </c:pt>
                <c:pt idx="2597">
                  <c:v>6.999999999999984E-2</c:v>
                </c:pt>
                <c:pt idx="2598">
                  <c:v>6.999999999999984E-2</c:v>
                </c:pt>
                <c:pt idx="2599">
                  <c:v>6.999999999999984E-2</c:v>
                </c:pt>
                <c:pt idx="2600">
                  <c:v>6.999999999999984E-2</c:v>
                </c:pt>
                <c:pt idx="2601">
                  <c:v>6.999999999999984E-2</c:v>
                </c:pt>
                <c:pt idx="2602">
                  <c:v>6.999999999999984E-2</c:v>
                </c:pt>
                <c:pt idx="2603">
                  <c:v>6.999999999999984E-2</c:v>
                </c:pt>
                <c:pt idx="2604">
                  <c:v>6.999999999999984E-2</c:v>
                </c:pt>
                <c:pt idx="2605">
                  <c:v>6.999999999999984E-2</c:v>
                </c:pt>
                <c:pt idx="2606">
                  <c:v>6.999999999999984E-2</c:v>
                </c:pt>
                <c:pt idx="2607">
                  <c:v>6.999999999999984E-2</c:v>
                </c:pt>
                <c:pt idx="2608">
                  <c:v>6.999999999999984E-2</c:v>
                </c:pt>
                <c:pt idx="2609">
                  <c:v>6.999999999999984E-2</c:v>
                </c:pt>
                <c:pt idx="2610">
                  <c:v>6.999999999999984E-2</c:v>
                </c:pt>
                <c:pt idx="2611">
                  <c:v>6.999999999999984E-2</c:v>
                </c:pt>
                <c:pt idx="2612">
                  <c:v>6.999999999999984E-2</c:v>
                </c:pt>
                <c:pt idx="2613">
                  <c:v>6.999999999999984E-2</c:v>
                </c:pt>
                <c:pt idx="2614">
                  <c:v>6.999999999999984E-2</c:v>
                </c:pt>
                <c:pt idx="2615">
                  <c:v>6.999999999999984E-2</c:v>
                </c:pt>
                <c:pt idx="2616">
                  <c:v>6.999999999999984E-2</c:v>
                </c:pt>
                <c:pt idx="2617">
                  <c:v>6.999999999999984E-2</c:v>
                </c:pt>
                <c:pt idx="2618">
                  <c:v>6.999999999999984E-2</c:v>
                </c:pt>
                <c:pt idx="2619">
                  <c:v>6.999999999999984E-2</c:v>
                </c:pt>
                <c:pt idx="2620">
                  <c:v>6.999999999999984E-2</c:v>
                </c:pt>
                <c:pt idx="2621">
                  <c:v>6.999999999999984E-2</c:v>
                </c:pt>
                <c:pt idx="2622">
                  <c:v>6.999999999999984E-2</c:v>
                </c:pt>
                <c:pt idx="2623">
                  <c:v>6.999999999999984E-2</c:v>
                </c:pt>
                <c:pt idx="2624">
                  <c:v>6.999999999999984E-2</c:v>
                </c:pt>
                <c:pt idx="2625">
                  <c:v>6.999999999999984E-2</c:v>
                </c:pt>
                <c:pt idx="2626">
                  <c:v>6.999999999999984E-2</c:v>
                </c:pt>
                <c:pt idx="2627">
                  <c:v>6.999999999999984E-2</c:v>
                </c:pt>
                <c:pt idx="2628">
                  <c:v>6.999999999999984E-2</c:v>
                </c:pt>
                <c:pt idx="2629">
                  <c:v>6.999999999999984E-2</c:v>
                </c:pt>
                <c:pt idx="2630">
                  <c:v>6.999999999999984E-2</c:v>
                </c:pt>
                <c:pt idx="2631">
                  <c:v>6.999999999999984E-2</c:v>
                </c:pt>
                <c:pt idx="2632">
                  <c:v>6.999999999999984E-2</c:v>
                </c:pt>
                <c:pt idx="2633">
                  <c:v>6.999999999999984E-2</c:v>
                </c:pt>
                <c:pt idx="2634">
                  <c:v>6.999999999999984E-2</c:v>
                </c:pt>
                <c:pt idx="2635">
                  <c:v>6.999999999999984E-2</c:v>
                </c:pt>
                <c:pt idx="2636">
                  <c:v>6.999999999999984E-2</c:v>
                </c:pt>
                <c:pt idx="2637">
                  <c:v>6.999999999999984E-2</c:v>
                </c:pt>
                <c:pt idx="2638">
                  <c:v>6.999999999999984E-2</c:v>
                </c:pt>
                <c:pt idx="2639">
                  <c:v>6.999999999999984E-2</c:v>
                </c:pt>
                <c:pt idx="2640">
                  <c:v>6.999999999999984E-2</c:v>
                </c:pt>
                <c:pt idx="2641">
                  <c:v>6.999999999999984E-2</c:v>
                </c:pt>
                <c:pt idx="2642">
                  <c:v>6.999999999999984E-2</c:v>
                </c:pt>
                <c:pt idx="2643">
                  <c:v>6.999999999999984E-2</c:v>
                </c:pt>
                <c:pt idx="2644">
                  <c:v>6.999999999999984E-2</c:v>
                </c:pt>
                <c:pt idx="2645">
                  <c:v>6.999999999999984E-2</c:v>
                </c:pt>
                <c:pt idx="2646">
                  <c:v>6.999999999999984E-2</c:v>
                </c:pt>
                <c:pt idx="2647">
                  <c:v>6.999999999999984E-2</c:v>
                </c:pt>
                <c:pt idx="2648">
                  <c:v>6.999999999999984E-2</c:v>
                </c:pt>
                <c:pt idx="2649">
                  <c:v>6.999999999999984E-2</c:v>
                </c:pt>
                <c:pt idx="2650">
                  <c:v>6.999999999999984E-2</c:v>
                </c:pt>
                <c:pt idx="2651">
                  <c:v>6.999999999999984E-2</c:v>
                </c:pt>
                <c:pt idx="2652">
                  <c:v>6.999999999999984E-2</c:v>
                </c:pt>
                <c:pt idx="2653">
                  <c:v>6.999999999999984E-2</c:v>
                </c:pt>
                <c:pt idx="2654">
                  <c:v>6.999999999999984E-2</c:v>
                </c:pt>
                <c:pt idx="2655">
                  <c:v>6.999999999999984E-2</c:v>
                </c:pt>
                <c:pt idx="2656">
                  <c:v>6.999999999999984E-2</c:v>
                </c:pt>
                <c:pt idx="2657">
                  <c:v>6.999999999999984E-2</c:v>
                </c:pt>
                <c:pt idx="2658">
                  <c:v>6.999999999999984E-2</c:v>
                </c:pt>
                <c:pt idx="2659">
                  <c:v>6.999999999999984E-2</c:v>
                </c:pt>
                <c:pt idx="2660">
                  <c:v>6.999999999999984E-2</c:v>
                </c:pt>
                <c:pt idx="2661">
                  <c:v>6.999999999999984E-2</c:v>
                </c:pt>
                <c:pt idx="2662">
                  <c:v>6.999999999999984E-2</c:v>
                </c:pt>
                <c:pt idx="2663">
                  <c:v>6.999999999999984E-2</c:v>
                </c:pt>
                <c:pt idx="2664">
                  <c:v>6.999999999999984E-2</c:v>
                </c:pt>
                <c:pt idx="2665">
                  <c:v>6.999999999999984E-2</c:v>
                </c:pt>
                <c:pt idx="2666">
                  <c:v>6.999999999999984E-2</c:v>
                </c:pt>
                <c:pt idx="2667">
                  <c:v>6.999999999999984E-2</c:v>
                </c:pt>
                <c:pt idx="2668">
                  <c:v>6.999999999999984E-2</c:v>
                </c:pt>
                <c:pt idx="2669">
                  <c:v>6.999999999999984E-2</c:v>
                </c:pt>
                <c:pt idx="2670">
                  <c:v>6.999999999999984E-2</c:v>
                </c:pt>
                <c:pt idx="2671">
                  <c:v>6.999999999999984E-2</c:v>
                </c:pt>
                <c:pt idx="2672">
                  <c:v>6.999999999999984E-2</c:v>
                </c:pt>
                <c:pt idx="2673">
                  <c:v>6.999999999999984E-2</c:v>
                </c:pt>
                <c:pt idx="2674">
                  <c:v>6.999999999999984E-2</c:v>
                </c:pt>
                <c:pt idx="2675">
                  <c:v>6.999999999999984E-2</c:v>
                </c:pt>
                <c:pt idx="2676">
                  <c:v>6.999999999999984E-2</c:v>
                </c:pt>
                <c:pt idx="2677">
                  <c:v>6.999999999999984E-2</c:v>
                </c:pt>
                <c:pt idx="2678">
                  <c:v>6.999999999999984E-2</c:v>
                </c:pt>
                <c:pt idx="2679">
                  <c:v>6.999999999999984E-2</c:v>
                </c:pt>
                <c:pt idx="2680">
                  <c:v>6.999999999999984E-2</c:v>
                </c:pt>
                <c:pt idx="2681">
                  <c:v>6.999999999999984E-2</c:v>
                </c:pt>
                <c:pt idx="2682">
                  <c:v>6.999999999999984E-2</c:v>
                </c:pt>
                <c:pt idx="2683">
                  <c:v>6.999999999999984E-2</c:v>
                </c:pt>
                <c:pt idx="2684">
                  <c:v>6.999999999999984E-2</c:v>
                </c:pt>
                <c:pt idx="2685">
                  <c:v>6.999999999999984E-2</c:v>
                </c:pt>
                <c:pt idx="2686">
                  <c:v>6.999999999999984E-2</c:v>
                </c:pt>
                <c:pt idx="2687">
                  <c:v>6.999999999999984E-2</c:v>
                </c:pt>
                <c:pt idx="2688">
                  <c:v>6.999999999999984E-2</c:v>
                </c:pt>
                <c:pt idx="2689">
                  <c:v>6.999999999999984E-2</c:v>
                </c:pt>
                <c:pt idx="2690">
                  <c:v>6.999999999999984E-2</c:v>
                </c:pt>
                <c:pt idx="2691">
                  <c:v>6.999999999999984E-2</c:v>
                </c:pt>
                <c:pt idx="2692">
                  <c:v>6.999999999999984E-2</c:v>
                </c:pt>
                <c:pt idx="2693">
                  <c:v>6.999999999999984E-2</c:v>
                </c:pt>
                <c:pt idx="2694">
                  <c:v>6.999999999999984E-2</c:v>
                </c:pt>
                <c:pt idx="2695">
                  <c:v>6.999999999999984E-2</c:v>
                </c:pt>
                <c:pt idx="2696">
                  <c:v>6.999999999999984E-2</c:v>
                </c:pt>
                <c:pt idx="2697">
                  <c:v>6.999999999999984E-2</c:v>
                </c:pt>
                <c:pt idx="2698">
                  <c:v>6.999999999999984E-2</c:v>
                </c:pt>
                <c:pt idx="2699">
                  <c:v>6.999999999999984E-2</c:v>
                </c:pt>
                <c:pt idx="2700">
                  <c:v>6.999999999999984E-2</c:v>
                </c:pt>
                <c:pt idx="2701">
                  <c:v>6.999999999999984E-2</c:v>
                </c:pt>
                <c:pt idx="2702">
                  <c:v>6.999999999999984E-2</c:v>
                </c:pt>
                <c:pt idx="2703">
                  <c:v>6.999999999999984E-2</c:v>
                </c:pt>
                <c:pt idx="2704">
                  <c:v>6.999999999999984E-2</c:v>
                </c:pt>
                <c:pt idx="2705">
                  <c:v>6.999999999999984E-2</c:v>
                </c:pt>
                <c:pt idx="2706">
                  <c:v>6.999999999999984E-2</c:v>
                </c:pt>
                <c:pt idx="2707">
                  <c:v>6.999999999999984E-2</c:v>
                </c:pt>
                <c:pt idx="2708">
                  <c:v>6.999999999999984E-2</c:v>
                </c:pt>
                <c:pt idx="2709">
                  <c:v>6.999999999999984E-2</c:v>
                </c:pt>
                <c:pt idx="2710">
                  <c:v>6.999999999999984E-2</c:v>
                </c:pt>
                <c:pt idx="2711">
                  <c:v>6.999999999999984E-2</c:v>
                </c:pt>
                <c:pt idx="2712">
                  <c:v>6.999999999999984E-2</c:v>
                </c:pt>
                <c:pt idx="2713">
                  <c:v>6.999999999999984E-2</c:v>
                </c:pt>
                <c:pt idx="2714">
                  <c:v>6.999999999999984E-2</c:v>
                </c:pt>
                <c:pt idx="2715">
                  <c:v>6.999999999999984E-2</c:v>
                </c:pt>
                <c:pt idx="2716">
                  <c:v>6.999999999999984E-2</c:v>
                </c:pt>
                <c:pt idx="2717">
                  <c:v>6.999999999999984E-2</c:v>
                </c:pt>
                <c:pt idx="2718">
                  <c:v>6.999999999999984E-2</c:v>
                </c:pt>
                <c:pt idx="2719">
                  <c:v>6.999999999999984E-2</c:v>
                </c:pt>
                <c:pt idx="2720">
                  <c:v>6.999999999999984E-2</c:v>
                </c:pt>
                <c:pt idx="2721">
                  <c:v>6.999999999999984E-2</c:v>
                </c:pt>
                <c:pt idx="2722">
                  <c:v>6.999999999999984E-2</c:v>
                </c:pt>
                <c:pt idx="2723">
                  <c:v>6.999999999999984E-2</c:v>
                </c:pt>
                <c:pt idx="2724">
                  <c:v>6.999999999999984E-2</c:v>
                </c:pt>
                <c:pt idx="2725">
                  <c:v>6.999999999999984E-2</c:v>
                </c:pt>
                <c:pt idx="2726">
                  <c:v>6.999999999999984E-2</c:v>
                </c:pt>
                <c:pt idx="2727">
                  <c:v>6.999999999999984E-2</c:v>
                </c:pt>
                <c:pt idx="2728">
                  <c:v>6.999999999999984E-2</c:v>
                </c:pt>
                <c:pt idx="2729">
                  <c:v>6.999999999999984E-2</c:v>
                </c:pt>
                <c:pt idx="2730">
                  <c:v>6.999999999999984E-2</c:v>
                </c:pt>
                <c:pt idx="2731">
                  <c:v>6.999999999999984E-2</c:v>
                </c:pt>
                <c:pt idx="2732">
                  <c:v>6.999999999999984E-2</c:v>
                </c:pt>
                <c:pt idx="2733">
                  <c:v>6.999999999999984E-2</c:v>
                </c:pt>
                <c:pt idx="2734">
                  <c:v>6.999999999999984E-2</c:v>
                </c:pt>
                <c:pt idx="2735">
                  <c:v>6.999999999999984E-2</c:v>
                </c:pt>
                <c:pt idx="2736">
                  <c:v>6.999999999999984E-2</c:v>
                </c:pt>
                <c:pt idx="2737">
                  <c:v>6.999999999999984E-2</c:v>
                </c:pt>
                <c:pt idx="2738">
                  <c:v>6.999999999999984E-2</c:v>
                </c:pt>
                <c:pt idx="2739">
                  <c:v>6.999999999999984E-2</c:v>
                </c:pt>
                <c:pt idx="2740">
                  <c:v>6.999999999999984E-2</c:v>
                </c:pt>
                <c:pt idx="2741">
                  <c:v>6.999999999999984E-2</c:v>
                </c:pt>
                <c:pt idx="2742">
                  <c:v>6.999999999999984E-2</c:v>
                </c:pt>
                <c:pt idx="2743">
                  <c:v>6.999999999999984E-2</c:v>
                </c:pt>
                <c:pt idx="2744">
                  <c:v>6.999999999999984E-2</c:v>
                </c:pt>
                <c:pt idx="2745">
                  <c:v>6.999999999999984E-2</c:v>
                </c:pt>
                <c:pt idx="2746">
                  <c:v>6.999999999999984E-2</c:v>
                </c:pt>
                <c:pt idx="2747">
                  <c:v>6.999999999999984E-2</c:v>
                </c:pt>
                <c:pt idx="2748">
                  <c:v>6.999999999999984E-2</c:v>
                </c:pt>
                <c:pt idx="2749">
                  <c:v>6.999999999999984E-2</c:v>
                </c:pt>
                <c:pt idx="2750">
                  <c:v>6.999999999999984E-2</c:v>
                </c:pt>
                <c:pt idx="2751">
                  <c:v>6.999999999999984E-2</c:v>
                </c:pt>
                <c:pt idx="2752">
                  <c:v>6.999999999999984E-2</c:v>
                </c:pt>
                <c:pt idx="2753">
                  <c:v>6.999999999999984E-2</c:v>
                </c:pt>
                <c:pt idx="2754">
                  <c:v>6.999999999999984E-2</c:v>
                </c:pt>
                <c:pt idx="2755">
                  <c:v>6.999999999999984E-2</c:v>
                </c:pt>
                <c:pt idx="2756">
                  <c:v>6.999999999999984E-2</c:v>
                </c:pt>
                <c:pt idx="2757">
                  <c:v>6.999999999999984E-2</c:v>
                </c:pt>
                <c:pt idx="2758">
                  <c:v>6.999999999999984E-2</c:v>
                </c:pt>
                <c:pt idx="2759">
                  <c:v>6.999999999999984E-2</c:v>
                </c:pt>
                <c:pt idx="2760">
                  <c:v>6.999999999999984E-2</c:v>
                </c:pt>
                <c:pt idx="2761">
                  <c:v>6.999999999999984E-2</c:v>
                </c:pt>
                <c:pt idx="2762">
                  <c:v>6.999999999999984E-2</c:v>
                </c:pt>
                <c:pt idx="2763">
                  <c:v>6.999999999999984E-2</c:v>
                </c:pt>
                <c:pt idx="2764">
                  <c:v>6.999999999999984E-2</c:v>
                </c:pt>
                <c:pt idx="2765">
                  <c:v>6.999999999999984E-2</c:v>
                </c:pt>
                <c:pt idx="2766">
                  <c:v>6.999999999999984E-2</c:v>
                </c:pt>
                <c:pt idx="2767">
                  <c:v>6.999999999999984E-2</c:v>
                </c:pt>
                <c:pt idx="2768">
                  <c:v>6.999999999999984E-2</c:v>
                </c:pt>
                <c:pt idx="2769">
                  <c:v>6.999999999999984E-2</c:v>
                </c:pt>
                <c:pt idx="2770">
                  <c:v>6.999999999999984E-2</c:v>
                </c:pt>
                <c:pt idx="2771">
                  <c:v>6.999999999999984E-2</c:v>
                </c:pt>
                <c:pt idx="2772">
                  <c:v>6.999999999999984E-2</c:v>
                </c:pt>
                <c:pt idx="2773">
                  <c:v>6.999999999999984E-2</c:v>
                </c:pt>
                <c:pt idx="2774">
                  <c:v>6.999999999999984E-2</c:v>
                </c:pt>
                <c:pt idx="2775">
                  <c:v>6.999999999999984E-2</c:v>
                </c:pt>
                <c:pt idx="2776">
                  <c:v>6.999999999999984E-2</c:v>
                </c:pt>
                <c:pt idx="2777">
                  <c:v>6.999999999999984E-2</c:v>
                </c:pt>
                <c:pt idx="2778">
                  <c:v>6.999999999999984E-2</c:v>
                </c:pt>
                <c:pt idx="2779">
                  <c:v>6.999999999999984E-2</c:v>
                </c:pt>
                <c:pt idx="2780">
                  <c:v>6.999999999999984E-2</c:v>
                </c:pt>
                <c:pt idx="2781">
                  <c:v>6.999999999999984E-2</c:v>
                </c:pt>
                <c:pt idx="2782">
                  <c:v>6.999999999999984E-2</c:v>
                </c:pt>
                <c:pt idx="2783">
                  <c:v>6.999999999999984E-2</c:v>
                </c:pt>
                <c:pt idx="2784">
                  <c:v>6.999999999999984E-2</c:v>
                </c:pt>
                <c:pt idx="2785">
                  <c:v>6.999999999999984E-2</c:v>
                </c:pt>
                <c:pt idx="2786">
                  <c:v>6.999999999999984E-2</c:v>
                </c:pt>
                <c:pt idx="2787">
                  <c:v>6.999999999999984E-2</c:v>
                </c:pt>
                <c:pt idx="2788">
                  <c:v>6.999999999999984E-2</c:v>
                </c:pt>
                <c:pt idx="2789">
                  <c:v>6.999999999999984E-2</c:v>
                </c:pt>
                <c:pt idx="2790">
                  <c:v>6.999999999999984E-2</c:v>
                </c:pt>
                <c:pt idx="2791">
                  <c:v>6.999999999999984E-2</c:v>
                </c:pt>
                <c:pt idx="2792">
                  <c:v>6.999999999999984E-2</c:v>
                </c:pt>
                <c:pt idx="2793">
                  <c:v>6.999999999999984E-2</c:v>
                </c:pt>
                <c:pt idx="2794">
                  <c:v>6.999999999999984E-2</c:v>
                </c:pt>
                <c:pt idx="2795">
                  <c:v>6.999999999999984E-2</c:v>
                </c:pt>
                <c:pt idx="2796">
                  <c:v>6.999999999999984E-2</c:v>
                </c:pt>
                <c:pt idx="2797">
                  <c:v>6.999999999999984E-2</c:v>
                </c:pt>
                <c:pt idx="2798">
                  <c:v>6.999999999999984E-2</c:v>
                </c:pt>
                <c:pt idx="2799">
                  <c:v>6.999999999999984E-2</c:v>
                </c:pt>
                <c:pt idx="2800">
                  <c:v>6.999999999999984E-2</c:v>
                </c:pt>
                <c:pt idx="2801">
                  <c:v>6.999999999999984E-2</c:v>
                </c:pt>
                <c:pt idx="2802">
                  <c:v>6.999999999999984E-2</c:v>
                </c:pt>
                <c:pt idx="2803">
                  <c:v>6.999999999999984E-2</c:v>
                </c:pt>
                <c:pt idx="2804">
                  <c:v>6.999999999999984E-2</c:v>
                </c:pt>
                <c:pt idx="2805">
                  <c:v>6.999999999999984E-2</c:v>
                </c:pt>
                <c:pt idx="2806">
                  <c:v>6.999999999999984E-2</c:v>
                </c:pt>
                <c:pt idx="2807">
                  <c:v>6.999999999999984E-2</c:v>
                </c:pt>
                <c:pt idx="2808">
                  <c:v>6.999999999999984E-2</c:v>
                </c:pt>
                <c:pt idx="2809">
                  <c:v>6.999999999999984E-2</c:v>
                </c:pt>
                <c:pt idx="2810">
                  <c:v>6.999999999999984E-2</c:v>
                </c:pt>
                <c:pt idx="2811">
                  <c:v>6.999999999999984E-2</c:v>
                </c:pt>
                <c:pt idx="2812">
                  <c:v>6.999999999999984E-2</c:v>
                </c:pt>
                <c:pt idx="2813">
                  <c:v>6.999999999999984E-2</c:v>
                </c:pt>
                <c:pt idx="2814">
                  <c:v>6.999999999999984E-2</c:v>
                </c:pt>
                <c:pt idx="2815">
                  <c:v>6.999999999999984E-2</c:v>
                </c:pt>
                <c:pt idx="2816">
                  <c:v>6.999999999999984E-2</c:v>
                </c:pt>
                <c:pt idx="2817">
                  <c:v>6.999999999999984E-2</c:v>
                </c:pt>
                <c:pt idx="2818">
                  <c:v>6.999999999999984E-2</c:v>
                </c:pt>
                <c:pt idx="2819">
                  <c:v>6.999999999999984E-2</c:v>
                </c:pt>
                <c:pt idx="2820">
                  <c:v>6.999999999999984E-2</c:v>
                </c:pt>
                <c:pt idx="2821">
                  <c:v>6.999999999999984E-2</c:v>
                </c:pt>
                <c:pt idx="2822">
                  <c:v>6.999999999999984E-2</c:v>
                </c:pt>
                <c:pt idx="2823">
                  <c:v>6.999999999999984E-2</c:v>
                </c:pt>
                <c:pt idx="2824">
                  <c:v>6.999999999999984E-2</c:v>
                </c:pt>
                <c:pt idx="2825">
                  <c:v>6.999999999999984E-2</c:v>
                </c:pt>
                <c:pt idx="2826">
                  <c:v>6.999999999999984E-2</c:v>
                </c:pt>
                <c:pt idx="2827">
                  <c:v>6.999999999999984E-2</c:v>
                </c:pt>
                <c:pt idx="2828">
                  <c:v>6.999999999999984E-2</c:v>
                </c:pt>
                <c:pt idx="2829">
                  <c:v>6.999999999999984E-2</c:v>
                </c:pt>
                <c:pt idx="2830">
                  <c:v>6.999999999999984E-2</c:v>
                </c:pt>
                <c:pt idx="2831">
                  <c:v>6.999999999999984E-2</c:v>
                </c:pt>
                <c:pt idx="2832">
                  <c:v>6.999999999999984E-2</c:v>
                </c:pt>
                <c:pt idx="2833">
                  <c:v>6.999999999999984E-2</c:v>
                </c:pt>
                <c:pt idx="2834">
                  <c:v>6.999999999999984E-2</c:v>
                </c:pt>
                <c:pt idx="2835">
                  <c:v>6.999999999999984E-2</c:v>
                </c:pt>
                <c:pt idx="2836">
                  <c:v>6.999999999999984E-2</c:v>
                </c:pt>
                <c:pt idx="2837">
                  <c:v>6.999999999999984E-2</c:v>
                </c:pt>
                <c:pt idx="2838">
                  <c:v>6.999999999999984E-2</c:v>
                </c:pt>
                <c:pt idx="2839">
                  <c:v>6.999999999999984E-2</c:v>
                </c:pt>
                <c:pt idx="2840">
                  <c:v>6.999999999999984E-2</c:v>
                </c:pt>
                <c:pt idx="2841">
                  <c:v>6.999999999999984E-2</c:v>
                </c:pt>
                <c:pt idx="2842">
                  <c:v>6.999999999999984E-2</c:v>
                </c:pt>
                <c:pt idx="2843">
                  <c:v>6.999999999999984E-2</c:v>
                </c:pt>
                <c:pt idx="2844">
                  <c:v>6.999999999999984E-2</c:v>
                </c:pt>
                <c:pt idx="2845">
                  <c:v>6.999999999999984E-2</c:v>
                </c:pt>
                <c:pt idx="2846">
                  <c:v>6.999999999999984E-2</c:v>
                </c:pt>
                <c:pt idx="2847">
                  <c:v>6.999999999999984E-2</c:v>
                </c:pt>
                <c:pt idx="2848">
                  <c:v>6.999999999999984E-2</c:v>
                </c:pt>
                <c:pt idx="2849">
                  <c:v>6.999999999999984E-2</c:v>
                </c:pt>
                <c:pt idx="2850">
                  <c:v>6.999999999999984E-2</c:v>
                </c:pt>
                <c:pt idx="2851">
                  <c:v>6.999999999999984E-2</c:v>
                </c:pt>
                <c:pt idx="2852">
                  <c:v>6.999999999999984E-2</c:v>
                </c:pt>
                <c:pt idx="2853">
                  <c:v>6.999999999999984E-2</c:v>
                </c:pt>
                <c:pt idx="2854">
                  <c:v>6.999999999999984E-2</c:v>
                </c:pt>
                <c:pt idx="2855">
                  <c:v>6.999999999999984E-2</c:v>
                </c:pt>
                <c:pt idx="2856">
                  <c:v>6.999999999999984E-2</c:v>
                </c:pt>
                <c:pt idx="2857">
                  <c:v>6.999999999999984E-2</c:v>
                </c:pt>
                <c:pt idx="2858">
                  <c:v>6.999999999999984E-2</c:v>
                </c:pt>
                <c:pt idx="2859">
                  <c:v>6.999999999999984E-2</c:v>
                </c:pt>
                <c:pt idx="2860">
                  <c:v>6.999999999999984E-2</c:v>
                </c:pt>
                <c:pt idx="2861">
                  <c:v>6.999999999999984E-2</c:v>
                </c:pt>
                <c:pt idx="2862">
                  <c:v>6.999999999999984E-2</c:v>
                </c:pt>
                <c:pt idx="2863">
                  <c:v>6.999999999999984E-2</c:v>
                </c:pt>
                <c:pt idx="2864">
                  <c:v>6.999999999999984E-2</c:v>
                </c:pt>
                <c:pt idx="2865">
                  <c:v>6.999999999999984E-2</c:v>
                </c:pt>
                <c:pt idx="2866">
                  <c:v>6.999999999999984E-2</c:v>
                </c:pt>
                <c:pt idx="2867">
                  <c:v>6.999999999999984E-2</c:v>
                </c:pt>
                <c:pt idx="2868">
                  <c:v>6.999999999999984E-2</c:v>
                </c:pt>
                <c:pt idx="2869">
                  <c:v>6.999999999999984E-2</c:v>
                </c:pt>
                <c:pt idx="2870">
                  <c:v>6.999999999999984E-2</c:v>
                </c:pt>
                <c:pt idx="2871">
                  <c:v>6.999999999999984E-2</c:v>
                </c:pt>
                <c:pt idx="2872">
                  <c:v>6.999999999999984E-2</c:v>
                </c:pt>
                <c:pt idx="2873">
                  <c:v>6.999999999999984E-2</c:v>
                </c:pt>
                <c:pt idx="2874">
                  <c:v>6.999999999999984E-2</c:v>
                </c:pt>
                <c:pt idx="2875">
                  <c:v>6.999999999999984E-2</c:v>
                </c:pt>
                <c:pt idx="2876">
                  <c:v>6.999999999999984E-2</c:v>
                </c:pt>
                <c:pt idx="2877">
                  <c:v>6.999999999999984E-2</c:v>
                </c:pt>
                <c:pt idx="2878">
                  <c:v>6.999999999999984E-2</c:v>
                </c:pt>
                <c:pt idx="2879">
                  <c:v>6.999999999999984E-2</c:v>
                </c:pt>
                <c:pt idx="2880">
                  <c:v>6.999999999999984E-2</c:v>
                </c:pt>
                <c:pt idx="2881">
                  <c:v>6.999999999999984E-2</c:v>
                </c:pt>
                <c:pt idx="2882">
                  <c:v>6.999999999999984E-2</c:v>
                </c:pt>
                <c:pt idx="2883">
                  <c:v>6.999999999999984E-2</c:v>
                </c:pt>
                <c:pt idx="2884">
                  <c:v>6.999999999999984E-2</c:v>
                </c:pt>
                <c:pt idx="2885">
                  <c:v>6.999999999999984E-2</c:v>
                </c:pt>
                <c:pt idx="2886">
                  <c:v>6.999999999999984E-2</c:v>
                </c:pt>
                <c:pt idx="2887">
                  <c:v>6.999999999999984E-2</c:v>
                </c:pt>
                <c:pt idx="2888">
                  <c:v>6.999999999999984E-2</c:v>
                </c:pt>
                <c:pt idx="2889">
                  <c:v>6.999999999999984E-2</c:v>
                </c:pt>
                <c:pt idx="2890">
                  <c:v>6.999999999999984E-2</c:v>
                </c:pt>
                <c:pt idx="2891">
                  <c:v>6.999999999999984E-2</c:v>
                </c:pt>
                <c:pt idx="2892">
                  <c:v>6.999999999999984E-2</c:v>
                </c:pt>
                <c:pt idx="2893">
                  <c:v>6.999999999999984E-2</c:v>
                </c:pt>
                <c:pt idx="2894">
                  <c:v>6.999999999999984E-2</c:v>
                </c:pt>
                <c:pt idx="2895">
                  <c:v>6.999999999999984E-2</c:v>
                </c:pt>
                <c:pt idx="2896">
                  <c:v>6.999999999999984E-2</c:v>
                </c:pt>
                <c:pt idx="2897">
                  <c:v>6.999999999999984E-2</c:v>
                </c:pt>
                <c:pt idx="2898">
                  <c:v>6.999999999999984E-2</c:v>
                </c:pt>
                <c:pt idx="2899">
                  <c:v>6.999999999999984E-2</c:v>
                </c:pt>
                <c:pt idx="2900">
                  <c:v>6.999999999999984E-2</c:v>
                </c:pt>
                <c:pt idx="2901">
                  <c:v>6.999999999999984E-2</c:v>
                </c:pt>
                <c:pt idx="2902">
                  <c:v>6.999999999999984E-2</c:v>
                </c:pt>
                <c:pt idx="2903">
                  <c:v>6.999999999999984E-2</c:v>
                </c:pt>
                <c:pt idx="2904">
                  <c:v>6.999999999999984E-2</c:v>
                </c:pt>
                <c:pt idx="2905">
                  <c:v>6.999999999999984E-2</c:v>
                </c:pt>
                <c:pt idx="2906">
                  <c:v>6.999999999999984E-2</c:v>
                </c:pt>
                <c:pt idx="2907">
                  <c:v>6.999999999999984E-2</c:v>
                </c:pt>
                <c:pt idx="2908">
                  <c:v>6.999999999999984E-2</c:v>
                </c:pt>
                <c:pt idx="2909">
                  <c:v>6.999999999999984E-2</c:v>
                </c:pt>
                <c:pt idx="2910">
                  <c:v>6.999999999999984E-2</c:v>
                </c:pt>
                <c:pt idx="2911">
                  <c:v>6.999999999999984E-2</c:v>
                </c:pt>
                <c:pt idx="2912">
                  <c:v>6.999999999999984E-2</c:v>
                </c:pt>
                <c:pt idx="2913">
                  <c:v>6.999999999999984E-2</c:v>
                </c:pt>
                <c:pt idx="2914">
                  <c:v>6.999999999999984E-2</c:v>
                </c:pt>
                <c:pt idx="2915">
                  <c:v>6.999999999999984E-2</c:v>
                </c:pt>
                <c:pt idx="2916">
                  <c:v>6.999999999999984E-2</c:v>
                </c:pt>
                <c:pt idx="2917">
                  <c:v>6.999999999999984E-2</c:v>
                </c:pt>
                <c:pt idx="2918">
                  <c:v>6.999999999999984E-2</c:v>
                </c:pt>
                <c:pt idx="2919">
                  <c:v>6.999999999999984E-2</c:v>
                </c:pt>
                <c:pt idx="2920">
                  <c:v>6.999999999999984E-2</c:v>
                </c:pt>
                <c:pt idx="2921">
                  <c:v>6.999999999999984E-2</c:v>
                </c:pt>
                <c:pt idx="2922">
                  <c:v>6.999999999999984E-2</c:v>
                </c:pt>
                <c:pt idx="2923">
                  <c:v>6.999999999999984E-2</c:v>
                </c:pt>
                <c:pt idx="2924">
                  <c:v>6.999999999999984E-2</c:v>
                </c:pt>
                <c:pt idx="2925">
                  <c:v>6.999999999999984E-2</c:v>
                </c:pt>
                <c:pt idx="2926">
                  <c:v>6.999999999999984E-2</c:v>
                </c:pt>
                <c:pt idx="2927">
                  <c:v>6.999999999999984E-2</c:v>
                </c:pt>
                <c:pt idx="2928">
                  <c:v>6.999999999999984E-2</c:v>
                </c:pt>
                <c:pt idx="2929">
                  <c:v>6.999999999999984E-2</c:v>
                </c:pt>
                <c:pt idx="2930">
                  <c:v>6.999999999999984E-2</c:v>
                </c:pt>
                <c:pt idx="2931">
                  <c:v>6.999999999999984E-2</c:v>
                </c:pt>
                <c:pt idx="2932">
                  <c:v>6.999999999999984E-2</c:v>
                </c:pt>
                <c:pt idx="2933">
                  <c:v>6.999999999999984E-2</c:v>
                </c:pt>
                <c:pt idx="2934">
                  <c:v>6.999999999999984E-2</c:v>
                </c:pt>
                <c:pt idx="2935">
                  <c:v>6.999999999999984E-2</c:v>
                </c:pt>
                <c:pt idx="2936">
                  <c:v>6.999999999999984E-2</c:v>
                </c:pt>
                <c:pt idx="2937">
                  <c:v>6.999999999999984E-2</c:v>
                </c:pt>
                <c:pt idx="2938">
                  <c:v>6.999999999999984E-2</c:v>
                </c:pt>
                <c:pt idx="2939">
                  <c:v>6.999999999999984E-2</c:v>
                </c:pt>
                <c:pt idx="2940">
                  <c:v>6.999999999999984E-2</c:v>
                </c:pt>
                <c:pt idx="2941">
                  <c:v>6.999999999999984E-2</c:v>
                </c:pt>
                <c:pt idx="2942">
                  <c:v>6.999999999999984E-2</c:v>
                </c:pt>
                <c:pt idx="2943">
                  <c:v>6.999999999999984E-2</c:v>
                </c:pt>
                <c:pt idx="2944">
                  <c:v>6.999999999999984E-2</c:v>
                </c:pt>
                <c:pt idx="2945">
                  <c:v>6.999999999999984E-2</c:v>
                </c:pt>
                <c:pt idx="2946">
                  <c:v>6.999999999999984E-2</c:v>
                </c:pt>
                <c:pt idx="2947">
                  <c:v>6.999999999999984E-2</c:v>
                </c:pt>
                <c:pt idx="2948">
                  <c:v>6.999999999999984E-2</c:v>
                </c:pt>
                <c:pt idx="2949">
                  <c:v>6.999999999999984E-2</c:v>
                </c:pt>
                <c:pt idx="2950">
                  <c:v>6.999999999999984E-2</c:v>
                </c:pt>
                <c:pt idx="2951">
                  <c:v>6.999999999999984E-2</c:v>
                </c:pt>
                <c:pt idx="2952">
                  <c:v>6.999999999999984E-2</c:v>
                </c:pt>
                <c:pt idx="2953">
                  <c:v>6.999999999999984E-2</c:v>
                </c:pt>
                <c:pt idx="2954">
                  <c:v>6.999999999999984E-2</c:v>
                </c:pt>
                <c:pt idx="2955">
                  <c:v>6.999999999999984E-2</c:v>
                </c:pt>
                <c:pt idx="2956">
                  <c:v>6.999999999999984E-2</c:v>
                </c:pt>
                <c:pt idx="2957">
                  <c:v>6.999999999999984E-2</c:v>
                </c:pt>
                <c:pt idx="2958">
                  <c:v>6.999999999999984E-2</c:v>
                </c:pt>
                <c:pt idx="2959">
                  <c:v>6.999999999999984E-2</c:v>
                </c:pt>
                <c:pt idx="2960">
                  <c:v>6.999999999999984E-2</c:v>
                </c:pt>
                <c:pt idx="2961">
                  <c:v>6.999999999999984E-2</c:v>
                </c:pt>
                <c:pt idx="2962">
                  <c:v>6.999999999999984E-2</c:v>
                </c:pt>
                <c:pt idx="2963">
                  <c:v>6.999999999999984E-2</c:v>
                </c:pt>
                <c:pt idx="2964">
                  <c:v>6.999999999999984E-2</c:v>
                </c:pt>
                <c:pt idx="2965">
                  <c:v>6.999999999999984E-2</c:v>
                </c:pt>
                <c:pt idx="2966">
                  <c:v>6.999999999999984E-2</c:v>
                </c:pt>
                <c:pt idx="2967">
                  <c:v>6.999999999999984E-2</c:v>
                </c:pt>
                <c:pt idx="2968">
                  <c:v>6.999999999999984E-2</c:v>
                </c:pt>
                <c:pt idx="2969">
                  <c:v>6.999999999999984E-2</c:v>
                </c:pt>
                <c:pt idx="2970">
                  <c:v>6.999999999999984E-2</c:v>
                </c:pt>
                <c:pt idx="2971">
                  <c:v>6.999999999999984E-2</c:v>
                </c:pt>
                <c:pt idx="2972">
                  <c:v>6.999999999999984E-2</c:v>
                </c:pt>
                <c:pt idx="2973">
                  <c:v>6.999999999999984E-2</c:v>
                </c:pt>
                <c:pt idx="2974">
                  <c:v>6.999999999999984E-2</c:v>
                </c:pt>
                <c:pt idx="2975">
                  <c:v>6.999999999999984E-2</c:v>
                </c:pt>
                <c:pt idx="2976">
                  <c:v>6.999999999999984E-2</c:v>
                </c:pt>
                <c:pt idx="2977">
                  <c:v>6.999999999999984E-2</c:v>
                </c:pt>
                <c:pt idx="2978">
                  <c:v>6.999999999999984E-2</c:v>
                </c:pt>
                <c:pt idx="2979">
                  <c:v>6.999999999999984E-2</c:v>
                </c:pt>
                <c:pt idx="2980">
                  <c:v>6.999999999999984E-2</c:v>
                </c:pt>
                <c:pt idx="2981">
                  <c:v>6.999999999999984E-2</c:v>
                </c:pt>
                <c:pt idx="2982">
                  <c:v>6.999999999999984E-2</c:v>
                </c:pt>
                <c:pt idx="2983">
                  <c:v>6.999999999999984E-2</c:v>
                </c:pt>
                <c:pt idx="2984">
                  <c:v>6.999999999999984E-2</c:v>
                </c:pt>
                <c:pt idx="2985">
                  <c:v>6.999999999999984E-2</c:v>
                </c:pt>
                <c:pt idx="2986">
                  <c:v>6.999999999999984E-2</c:v>
                </c:pt>
                <c:pt idx="2987">
                  <c:v>6.999999999999984E-2</c:v>
                </c:pt>
                <c:pt idx="2988">
                  <c:v>6.999999999999984E-2</c:v>
                </c:pt>
                <c:pt idx="2989">
                  <c:v>6.999999999999984E-2</c:v>
                </c:pt>
                <c:pt idx="2990">
                  <c:v>6.999999999999984E-2</c:v>
                </c:pt>
                <c:pt idx="2991">
                  <c:v>6.999999999999984E-2</c:v>
                </c:pt>
                <c:pt idx="2992">
                  <c:v>6.999999999999984E-2</c:v>
                </c:pt>
                <c:pt idx="2993">
                  <c:v>6.999999999999984E-2</c:v>
                </c:pt>
                <c:pt idx="2994">
                  <c:v>6.999999999999984E-2</c:v>
                </c:pt>
                <c:pt idx="2995">
                  <c:v>6.999999999999984E-2</c:v>
                </c:pt>
                <c:pt idx="2996">
                  <c:v>6.999999999999984E-2</c:v>
                </c:pt>
                <c:pt idx="2997">
                  <c:v>6.999999999999984E-2</c:v>
                </c:pt>
                <c:pt idx="2998">
                  <c:v>6.999999999999984E-2</c:v>
                </c:pt>
                <c:pt idx="2999">
                  <c:v>6.999999999999984E-2</c:v>
                </c:pt>
                <c:pt idx="3000">
                  <c:v>6.999999999999984E-2</c:v>
                </c:pt>
                <c:pt idx="3001">
                  <c:v>6.999999999999984E-2</c:v>
                </c:pt>
                <c:pt idx="3002">
                  <c:v>6.999999999999984E-2</c:v>
                </c:pt>
                <c:pt idx="3003">
                  <c:v>6.999999999999984E-2</c:v>
                </c:pt>
                <c:pt idx="3004">
                  <c:v>6.999999999999984E-2</c:v>
                </c:pt>
                <c:pt idx="3005">
                  <c:v>6.999999999999984E-2</c:v>
                </c:pt>
                <c:pt idx="3006">
                  <c:v>6.999999999999984E-2</c:v>
                </c:pt>
                <c:pt idx="3007">
                  <c:v>6.999999999999984E-2</c:v>
                </c:pt>
                <c:pt idx="3008">
                  <c:v>6.999999999999984E-2</c:v>
                </c:pt>
                <c:pt idx="3009">
                  <c:v>6.999999999999984E-2</c:v>
                </c:pt>
                <c:pt idx="3010">
                  <c:v>6.999999999999984E-2</c:v>
                </c:pt>
                <c:pt idx="3011">
                  <c:v>6.999999999999984E-2</c:v>
                </c:pt>
                <c:pt idx="3012">
                  <c:v>6.999999999999984E-2</c:v>
                </c:pt>
                <c:pt idx="3013">
                  <c:v>6.999999999999984E-2</c:v>
                </c:pt>
                <c:pt idx="3014">
                  <c:v>6.999999999999984E-2</c:v>
                </c:pt>
                <c:pt idx="3015">
                  <c:v>6.999999999999984E-2</c:v>
                </c:pt>
                <c:pt idx="3016">
                  <c:v>6.999999999999984E-2</c:v>
                </c:pt>
                <c:pt idx="3017">
                  <c:v>6.999999999999984E-2</c:v>
                </c:pt>
                <c:pt idx="3018">
                  <c:v>6.999999999999984E-2</c:v>
                </c:pt>
                <c:pt idx="3019">
                  <c:v>6.999999999999984E-2</c:v>
                </c:pt>
                <c:pt idx="3020">
                  <c:v>6.999999999999984E-2</c:v>
                </c:pt>
                <c:pt idx="3021">
                  <c:v>6.999999999999984E-2</c:v>
                </c:pt>
                <c:pt idx="3022">
                  <c:v>6.999999999999984E-2</c:v>
                </c:pt>
                <c:pt idx="3023">
                  <c:v>6.999999999999984E-2</c:v>
                </c:pt>
                <c:pt idx="3024">
                  <c:v>6.999999999999984E-2</c:v>
                </c:pt>
                <c:pt idx="3025">
                  <c:v>6.999999999999984E-2</c:v>
                </c:pt>
                <c:pt idx="3026">
                  <c:v>6.999999999999984E-2</c:v>
                </c:pt>
                <c:pt idx="3027">
                  <c:v>6.999999999999984E-2</c:v>
                </c:pt>
                <c:pt idx="3028">
                  <c:v>6.999999999999984E-2</c:v>
                </c:pt>
                <c:pt idx="3029">
                  <c:v>6.999999999999984E-2</c:v>
                </c:pt>
                <c:pt idx="3030">
                  <c:v>6.999999999999984E-2</c:v>
                </c:pt>
                <c:pt idx="3031">
                  <c:v>6.999999999999984E-2</c:v>
                </c:pt>
                <c:pt idx="3032">
                  <c:v>6.999999999999984E-2</c:v>
                </c:pt>
                <c:pt idx="3033">
                  <c:v>6.999999999999984E-2</c:v>
                </c:pt>
                <c:pt idx="3034">
                  <c:v>6.999999999999984E-2</c:v>
                </c:pt>
                <c:pt idx="3035">
                  <c:v>6.999999999999984E-2</c:v>
                </c:pt>
                <c:pt idx="3036">
                  <c:v>6.999999999999984E-2</c:v>
                </c:pt>
                <c:pt idx="3037">
                  <c:v>6.999999999999984E-2</c:v>
                </c:pt>
                <c:pt idx="3038">
                  <c:v>6.999999999999984E-2</c:v>
                </c:pt>
                <c:pt idx="3039">
                  <c:v>6.999999999999984E-2</c:v>
                </c:pt>
                <c:pt idx="3040">
                  <c:v>6.999999999999984E-2</c:v>
                </c:pt>
                <c:pt idx="3041">
                  <c:v>6.999999999999984E-2</c:v>
                </c:pt>
                <c:pt idx="3042">
                  <c:v>6.999999999999984E-2</c:v>
                </c:pt>
                <c:pt idx="3043">
                  <c:v>6.999999999999984E-2</c:v>
                </c:pt>
                <c:pt idx="3044">
                  <c:v>6.999999999999984E-2</c:v>
                </c:pt>
                <c:pt idx="3045">
                  <c:v>6.999999999999984E-2</c:v>
                </c:pt>
                <c:pt idx="3046">
                  <c:v>6.999999999999984E-2</c:v>
                </c:pt>
                <c:pt idx="3047">
                  <c:v>6.999999999999984E-2</c:v>
                </c:pt>
                <c:pt idx="3048">
                  <c:v>6.999999999999984E-2</c:v>
                </c:pt>
                <c:pt idx="3049">
                  <c:v>6.999999999999984E-2</c:v>
                </c:pt>
                <c:pt idx="3050">
                  <c:v>6.999999999999984E-2</c:v>
                </c:pt>
                <c:pt idx="3051">
                  <c:v>6.999999999999984E-2</c:v>
                </c:pt>
                <c:pt idx="3052">
                  <c:v>6.999999999999984E-2</c:v>
                </c:pt>
                <c:pt idx="3053">
                  <c:v>6.999999999999984E-2</c:v>
                </c:pt>
                <c:pt idx="3054">
                  <c:v>6.999999999999984E-2</c:v>
                </c:pt>
                <c:pt idx="3055">
                  <c:v>6.999999999999984E-2</c:v>
                </c:pt>
                <c:pt idx="3056">
                  <c:v>6.999999999999984E-2</c:v>
                </c:pt>
                <c:pt idx="3057">
                  <c:v>6.999999999999984E-2</c:v>
                </c:pt>
                <c:pt idx="3058">
                  <c:v>6.999999999999984E-2</c:v>
                </c:pt>
                <c:pt idx="3059">
                  <c:v>6.999999999999984E-2</c:v>
                </c:pt>
                <c:pt idx="3060">
                  <c:v>6.999999999999984E-2</c:v>
                </c:pt>
                <c:pt idx="3061">
                  <c:v>6.999999999999984E-2</c:v>
                </c:pt>
                <c:pt idx="3062">
                  <c:v>6.999999999999984E-2</c:v>
                </c:pt>
                <c:pt idx="3063">
                  <c:v>6.999999999999984E-2</c:v>
                </c:pt>
                <c:pt idx="3064">
                  <c:v>6.999999999999984E-2</c:v>
                </c:pt>
                <c:pt idx="3065">
                  <c:v>6.999999999999984E-2</c:v>
                </c:pt>
                <c:pt idx="3066">
                  <c:v>6.999999999999984E-2</c:v>
                </c:pt>
                <c:pt idx="3067">
                  <c:v>6.999999999999984E-2</c:v>
                </c:pt>
                <c:pt idx="3068">
                  <c:v>6.999999999999984E-2</c:v>
                </c:pt>
                <c:pt idx="3069">
                  <c:v>6.999999999999984E-2</c:v>
                </c:pt>
                <c:pt idx="3070">
                  <c:v>6.999999999999984E-2</c:v>
                </c:pt>
                <c:pt idx="3071">
                  <c:v>6.999999999999984E-2</c:v>
                </c:pt>
                <c:pt idx="3072">
                  <c:v>6.999999999999984E-2</c:v>
                </c:pt>
                <c:pt idx="3073">
                  <c:v>6.999999999999984E-2</c:v>
                </c:pt>
                <c:pt idx="3074">
                  <c:v>6.999999999999984E-2</c:v>
                </c:pt>
                <c:pt idx="3075">
                  <c:v>6.999999999999984E-2</c:v>
                </c:pt>
                <c:pt idx="3076">
                  <c:v>6.999999999999984E-2</c:v>
                </c:pt>
                <c:pt idx="3077">
                  <c:v>6.999999999999984E-2</c:v>
                </c:pt>
                <c:pt idx="3078">
                  <c:v>6.999999999999984E-2</c:v>
                </c:pt>
                <c:pt idx="3079">
                  <c:v>6.999999999999984E-2</c:v>
                </c:pt>
                <c:pt idx="3080">
                  <c:v>6.999999999999984E-2</c:v>
                </c:pt>
                <c:pt idx="3081">
                  <c:v>6.999999999999984E-2</c:v>
                </c:pt>
                <c:pt idx="3082">
                  <c:v>6.999999999999984E-2</c:v>
                </c:pt>
                <c:pt idx="3083">
                  <c:v>6.999999999999984E-2</c:v>
                </c:pt>
                <c:pt idx="3084">
                  <c:v>6.999999999999984E-2</c:v>
                </c:pt>
                <c:pt idx="3085">
                  <c:v>6.999999999999984E-2</c:v>
                </c:pt>
                <c:pt idx="3086">
                  <c:v>6.999999999999984E-2</c:v>
                </c:pt>
                <c:pt idx="3087">
                  <c:v>6.999999999999984E-2</c:v>
                </c:pt>
                <c:pt idx="3088">
                  <c:v>6.999999999999984E-2</c:v>
                </c:pt>
                <c:pt idx="3089">
                  <c:v>6.999999999999984E-2</c:v>
                </c:pt>
                <c:pt idx="3090">
                  <c:v>6.999999999999984E-2</c:v>
                </c:pt>
                <c:pt idx="3091">
                  <c:v>6.999999999999984E-2</c:v>
                </c:pt>
                <c:pt idx="3092">
                  <c:v>6.999999999999984E-2</c:v>
                </c:pt>
                <c:pt idx="3093">
                  <c:v>6.999999999999984E-2</c:v>
                </c:pt>
                <c:pt idx="3094">
                  <c:v>6.999999999999984E-2</c:v>
                </c:pt>
                <c:pt idx="3095">
                  <c:v>6.999999999999984E-2</c:v>
                </c:pt>
                <c:pt idx="3096">
                  <c:v>6.999999999999984E-2</c:v>
                </c:pt>
                <c:pt idx="3097">
                  <c:v>6.999999999999984E-2</c:v>
                </c:pt>
                <c:pt idx="3098">
                  <c:v>6.999999999999984E-2</c:v>
                </c:pt>
                <c:pt idx="3099">
                  <c:v>6.999999999999984E-2</c:v>
                </c:pt>
                <c:pt idx="3100">
                  <c:v>6.999999999999984E-2</c:v>
                </c:pt>
                <c:pt idx="3101">
                  <c:v>6.999999999999984E-2</c:v>
                </c:pt>
                <c:pt idx="3102">
                  <c:v>6.999999999999984E-2</c:v>
                </c:pt>
                <c:pt idx="3103">
                  <c:v>6.999999999999984E-2</c:v>
                </c:pt>
                <c:pt idx="3104">
                  <c:v>6.999999999999984E-2</c:v>
                </c:pt>
                <c:pt idx="3105">
                  <c:v>6.999999999999984E-2</c:v>
                </c:pt>
                <c:pt idx="3106">
                  <c:v>6.999999999999984E-2</c:v>
                </c:pt>
                <c:pt idx="3107">
                  <c:v>6.999999999999984E-2</c:v>
                </c:pt>
                <c:pt idx="3108">
                  <c:v>6.999999999999984E-2</c:v>
                </c:pt>
                <c:pt idx="3109">
                  <c:v>6.999999999999984E-2</c:v>
                </c:pt>
                <c:pt idx="3110">
                  <c:v>6.999999999999984E-2</c:v>
                </c:pt>
                <c:pt idx="3111">
                  <c:v>6.999999999999984E-2</c:v>
                </c:pt>
                <c:pt idx="3112">
                  <c:v>6.999999999999984E-2</c:v>
                </c:pt>
                <c:pt idx="3113">
                  <c:v>6.999999999999984E-2</c:v>
                </c:pt>
                <c:pt idx="3114">
                  <c:v>6.999999999999984E-2</c:v>
                </c:pt>
                <c:pt idx="3115">
                  <c:v>6.999999999999984E-2</c:v>
                </c:pt>
                <c:pt idx="3116">
                  <c:v>6.999999999999984E-2</c:v>
                </c:pt>
                <c:pt idx="3117">
                  <c:v>6.999999999999984E-2</c:v>
                </c:pt>
                <c:pt idx="3118">
                  <c:v>6.999999999999984E-2</c:v>
                </c:pt>
                <c:pt idx="3119">
                  <c:v>6.999999999999984E-2</c:v>
                </c:pt>
                <c:pt idx="3120">
                  <c:v>6.999999999999984E-2</c:v>
                </c:pt>
                <c:pt idx="3121">
                  <c:v>6.999999999999984E-2</c:v>
                </c:pt>
                <c:pt idx="3122">
                  <c:v>6.999999999999984E-2</c:v>
                </c:pt>
                <c:pt idx="3123">
                  <c:v>6.999999999999984E-2</c:v>
                </c:pt>
                <c:pt idx="3124">
                  <c:v>6.999999999999984E-2</c:v>
                </c:pt>
                <c:pt idx="3125">
                  <c:v>6.999999999999984E-2</c:v>
                </c:pt>
                <c:pt idx="3126">
                  <c:v>6.999999999999984E-2</c:v>
                </c:pt>
                <c:pt idx="3127">
                  <c:v>6.999999999999984E-2</c:v>
                </c:pt>
                <c:pt idx="3128">
                  <c:v>6.999999999999984E-2</c:v>
                </c:pt>
                <c:pt idx="3129">
                  <c:v>6.999999999999984E-2</c:v>
                </c:pt>
                <c:pt idx="3130">
                  <c:v>6.999999999999984E-2</c:v>
                </c:pt>
                <c:pt idx="3131">
                  <c:v>6.999999999999984E-2</c:v>
                </c:pt>
                <c:pt idx="3132">
                  <c:v>6.999999999999984E-2</c:v>
                </c:pt>
                <c:pt idx="3133">
                  <c:v>6.999999999999984E-2</c:v>
                </c:pt>
                <c:pt idx="3134">
                  <c:v>6.999999999999984E-2</c:v>
                </c:pt>
                <c:pt idx="3135">
                  <c:v>6.999999999999984E-2</c:v>
                </c:pt>
                <c:pt idx="3136">
                  <c:v>6.999999999999984E-2</c:v>
                </c:pt>
                <c:pt idx="3137">
                  <c:v>6.999999999999984E-2</c:v>
                </c:pt>
                <c:pt idx="3138">
                  <c:v>6.999999999999984E-2</c:v>
                </c:pt>
                <c:pt idx="3139">
                  <c:v>6.999999999999984E-2</c:v>
                </c:pt>
                <c:pt idx="3140">
                  <c:v>6.999999999999984E-2</c:v>
                </c:pt>
                <c:pt idx="3141">
                  <c:v>6.999999999999984E-2</c:v>
                </c:pt>
                <c:pt idx="3142">
                  <c:v>6.999999999999984E-2</c:v>
                </c:pt>
                <c:pt idx="3143">
                  <c:v>6.999999999999984E-2</c:v>
                </c:pt>
                <c:pt idx="3144">
                  <c:v>6.999999999999984E-2</c:v>
                </c:pt>
                <c:pt idx="3145">
                  <c:v>6.999999999999984E-2</c:v>
                </c:pt>
                <c:pt idx="3146">
                  <c:v>6.999999999999984E-2</c:v>
                </c:pt>
                <c:pt idx="3147">
                  <c:v>6.999999999999984E-2</c:v>
                </c:pt>
                <c:pt idx="3148">
                  <c:v>6.999999999999984E-2</c:v>
                </c:pt>
                <c:pt idx="3149">
                  <c:v>6.999999999999984E-2</c:v>
                </c:pt>
                <c:pt idx="3150">
                  <c:v>6.999999999999984E-2</c:v>
                </c:pt>
                <c:pt idx="3151">
                  <c:v>6.999999999999984E-2</c:v>
                </c:pt>
                <c:pt idx="3152">
                  <c:v>6.999999999999984E-2</c:v>
                </c:pt>
                <c:pt idx="3153">
                  <c:v>6.999999999999984E-2</c:v>
                </c:pt>
                <c:pt idx="3154">
                  <c:v>6.999999999999984E-2</c:v>
                </c:pt>
                <c:pt idx="3155">
                  <c:v>6.999999999999984E-2</c:v>
                </c:pt>
                <c:pt idx="3156">
                  <c:v>6.999999999999984E-2</c:v>
                </c:pt>
                <c:pt idx="3157">
                  <c:v>6.999999999999984E-2</c:v>
                </c:pt>
                <c:pt idx="3158">
                  <c:v>6.999999999999984E-2</c:v>
                </c:pt>
                <c:pt idx="3159">
                  <c:v>6.999999999999984E-2</c:v>
                </c:pt>
                <c:pt idx="3160">
                  <c:v>6.999999999999984E-2</c:v>
                </c:pt>
                <c:pt idx="3161">
                  <c:v>6.999999999999984E-2</c:v>
                </c:pt>
                <c:pt idx="3162">
                  <c:v>6.999999999999984E-2</c:v>
                </c:pt>
                <c:pt idx="3163">
                  <c:v>6.999999999999984E-2</c:v>
                </c:pt>
                <c:pt idx="3164">
                  <c:v>6.999999999999984E-2</c:v>
                </c:pt>
                <c:pt idx="3165">
                  <c:v>6.999999999999984E-2</c:v>
                </c:pt>
                <c:pt idx="3166">
                  <c:v>6.999999999999984E-2</c:v>
                </c:pt>
                <c:pt idx="3167">
                  <c:v>6.999999999999984E-2</c:v>
                </c:pt>
                <c:pt idx="3168">
                  <c:v>6.999999999999984E-2</c:v>
                </c:pt>
                <c:pt idx="3169">
                  <c:v>6.999999999999984E-2</c:v>
                </c:pt>
                <c:pt idx="3170">
                  <c:v>6.999999999999984E-2</c:v>
                </c:pt>
                <c:pt idx="3171">
                  <c:v>6.999999999999984E-2</c:v>
                </c:pt>
                <c:pt idx="3172">
                  <c:v>6.999999999999984E-2</c:v>
                </c:pt>
                <c:pt idx="3173">
                  <c:v>6.999999999999984E-2</c:v>
                </c:pt>
                <c:pt idx="3174">
                  <c:v>6.999999999999984E-2</c:v>
                </c:pt>
                <c:pt idx="3175">
                  <c:v>6.999999999999984E-2</c:v>
                </c:pt>
                <c:pt idx="3176">
                  <c:v>6.999999999999984E-2</c:v>
                </c:pt>
                <c:pt idx="3177">
                  <c:v>6.999999999999984E-2</c:v>
                </c:pt>
                <c:pt idx="3178">
                  <c:v>6.999999999999984E-2</c:v>
                </c:pt>
                <c:pt idx="3179">
                  <c:v>6.999999999999984E-2</c:v>
                </c:pt>
                <c:pt idx="3180">
                  <c:v>6.999999999999984E-2</c:v>
                </c:pt>
                <c:pt idx="3181">
                  <c:v>6.999999999999984E-2</c:v>
                </c:pt>
                <c:pt idx="3182">
                  <c:v>6.999999999999984E-2</c:v>
                </c:pt>
                <c:pt idx="3183">
                  <c:v>6.999999999999984E-2</c:v>
                </c:pt>
                <c:pt idx="3184">
                  <c:v>6.999999999999984E-2</c:v>
                </c:pt>
                <c:pt idx="3185">
                  <c:v>6.999999999999984E-2</c:v>
                </c:pt>
                <c:pt idx="3186">
                  <c:v>6.999999999999984E-2</c:v>
                </c:pt>
                <c:pt idx="3187">
                  <c:v>6.999999999999984E-2</c:v>
                </c:pt>
                <c:pt idx="3188">
                  <c:v>6.999999999999984E-2</c:v>
                </c:pt>
                <c:pt idx="3189">
                  <c:v>6.999999999999984E-2</c:v>
                </c:pt>
                <c:pt idx="3190">
                  <c:v>6.999999999999984E-2</c:v>
                </c:pt>
                <c:pt idx="3191">
                  <c:v>6.999999999999984E-2</c:v>
                </c:pt>
                <c:pt idx="3192">
                  <c:v>6.999999999999984E-2</c:v>
                </c:pt>
                <c:pt idx="3193">
                  <c:v>6.999999999999984E-2</c:v>
                </c:pt>
                <c:pt idx="3194">
                  <c:v>6.999999999999984E-2</c:v>
                </c:pt>
                <c:pt idx="3195">
                  <c:v>6.999999999999984E-2</c:v>
                </c:pt>
                <c:pt idx="3196">
                  <c:v>6.999999999999984E-2</c:v>
                </c:pt>
                <c:pt idx="3197">
                  <c:v>6.999999999999984E-2</c:v>
                </c:pt>
                <c:pt idx="3198">
                  <c:v>6.999999999999984E-2</c:v>
                </c:pt>
                <c:pt idx="3199">
                  <c:v>6.999999999999984E-2</c:v>
                </c:pt>
                <c:pt idx="3200">
                  <c:v>6.999999999999984E-2</c:v>
                </c:pt>
                <c:pt idx="3201">
                  <c:v>6.999999999999984E-2</c:v>
                </c:pt>
                <c:pt idx="3202">
                  <c:v>6.999999999999984E-2</c:v>
                </c:pt>
                <c:pt idx="3203">
                  <c:v>6.999999999999984E-2</c:v>
                </c:pt>
                <c:pt idx="3204">
                  <c:v>6.999999999999984E-2</c:v>
                </c:pt>
                <c:pt idx="3205">
                  <c:v>6.999999999999984E-2</c:v>
                </c:pt>
                <c:pt idx="3206">
                  <c:v>6.999999999999984E-2</c:v>
                </c:pt>
                <c:pt idx="3207">
                  <c:v>6.999999999999984E-2</c:v>
                </c:pt>
                <c:pt idx="3208">
                  <c:v>6.999999999999984E-2</c:v>
                </c:pt>
                <c:pt idx="3209">
                  <c:v>6.999999999999984E-2</c:v>
                </c:pt>
                <c:pt idx="3210">
                  <c:v>6.999999999999984E-2</c:v>
                </c:pt>
                <c:pt idx="3211">
                  <c:v>6.999999999999984E-2</c:v>
                </c:pt>
                <c:pt idx="3212">
                  <c:v>6.999999999999984E-2</c:v>
                </c:pt>
                <c:pt idx="3213">
                  <c:v>6.999999999999984E-2</c:v>
                </c:pt>
                <c:pt idx="3214">
                  <c:v>6.999999999999984E-2</c:v>
                </c:pt>
                <c:pt idx="3215">
                  <c:v>6.999999999999984E-2</c:v>
                </c:pt>
                <c:pt idx="3216">
                  <c:v>6.999999999999984E-2</c:v>
                </c:pt>
                <c:pt idx="3217">
                  <c:v>6.999999999999984E-2</c:v>
                </c:pt>
                <c:pt idx="3218">
                  <c:v>6.999999999999984E-2</c:v>
                </c:pt>
                <c:pt idx="3219">
                  <c:v>6.999999999999984E-2</c:v>
                </c:pt>
                <c:pt idx="3220">
                  <c:v>6.999999999999984E-2</c:v>
                </c:pt>
                <c:pt idx="3221">
                  <c:v>6.999999999999984E-2</c:v>
                </c:pt>
                <c:pt idx="3222">
                  <c:v>6.999999999999984E-2</c:v>
                </c:pt>
                <c:pt idx="3223">
                  <c:v>6.999999999999984E-2</c:v>
                </c:pt>
                <c:pt idx="3224">
                  <c:v>6.999999999999984E-2</c:v>
                </c:pt>
                <c:pt idx="3225">
                  <c:v>6.999999999999984E-2</c:v>
                </c:pt>
                <c:pt idx="3226">
                  <c:v>6.999999999999984E-2</c:v>
                </c:pt>
                <c:pt idx="3227">
                  <c:v>6.999999999999984E-2</c:v>
                </c:pt>
                <c:pt idx="3228">
                  <c:v>6.999999999999984E-2</c:v>
                </c:pt>
                <c:pt idx="3229">
                  <c:v>6.999999999999984E-2</c:v>
                </c:pt>
                <c:pt idx="3230">
                  <c:v>6.999999999999984E-2</c:v>
                </c:pt>
                <c:pt idx="3231">
                  <c:v>6.999999999999984E-2</c:v>
                </c:pt>
                <c:pt idx="3232">
                  <c:v>6.999999999999984E-2</c:v>
                </c:pt>
                <c:pt idx="3233">
                  <c:v>6.999999999999984E-2</c:v>
                </c:pt>
                <c:pt idx="3234">
                  <c:v>6.999999999999984E-2</c:v>
                </c:pt>
                <c:pt idx="3235">
                  <c:v>6.999999999999984E-2</c:v>
                </c:pt>
                <c:pt idx="3236">
                  <c:v>6.999999999999984E-2</c:v>
                </c:pt>
                <c:pt idx="3237">
                  <c:v>6.999999999999984E-2</c:v>
                </c:pt>
                <c:pt idx="3238">
                  <c:v>6.999999999999984E-2</c:v>
                </c:pt>
                <c:pt idx="3239">
                  <c:v>6.999999999999984E-2</c:v>
                </c:pt>
                <c:pt idx="3240">
                  <c:v>6.999999999999984E-2</c:v>
                </c:pt>
                <c:pt idx="3241">
                  <c:v>6.999999999999984E-2</c:v>
                </c:pt>
                <c:pt idx="3242">
                  <c:v>6.999999999999984E-2</c:v>
                </c:pt>
                <c:pt idx="3243">
                  <c:v>6.999999999999984E-2</c:v>
                </c:pt>
                <c:pt idx="3244">
                  <c:v>6.999999999999984E-2</c:v>
                </c:pt>
                <c:pt idx="3245">
                  <c:v>6.999999999999984E-2</c:v>
                </c:pt>
                <c:pt idx="3246">
                  <c:v>6.999999999999984E-2</c:v>
                </c:pt>
                <c:pt idx="3247">
                  <c:v>6.999999999999984E-2</c:v>
                </c:pt>
                <c:pt idx="3248">
                  <c:v>6.999999999999984E-2</c:v>
                </c:pt>
                <c:pt idx="3249">
                  <c:v>6.999999999999984E-2</c:v>
                </c:pt>
                <c:pt idx="3250">
                  <c:v>6.999999999999984E-2</c:v>
                </c:pt>
                <c:pt idx="3251">
                  <c:v>6.999999999999984E-2</c:v>
                </c:pt>
                <c:pt idx="3252">
                  <c:v>6.999999999999984E-2</c:v>
                </c:pt>
                <c:pt idx="3253">
                  <c:v>6.999999999999984E-2</c:v>
                </c:pt>
                <c:pt idx="3254">
                  <c:v>6.999999999999984E-2</c:v>
                </c:pt>
                <c:pt idx="3255">
                  <c:v>6.999999999999984E-2</c:v>
                </c:pt>
                <c:pt idx="3256">
                  <c:v>6.999999999999984E-2</c:v>
                </c:pt>
                <c:pt idx="3257">
                  <c:v>6.999999999999984E-2</c:v>
                </c:pt>
                <c:pt idx="3258">
                  <c:v>6.999999999999984E-2</c:v>
                </c:pt>
                <c:pt idx="3259">
                  <c:v>6.999999999999984E-2</c:v>
                </c:pt>
                <c:pt idx="3260">
                  <c:v>6.999999999999984E-2</c:v>
                </c:pt>
                <c:pt idx="3261">
                  <c:v>6.999999999999984E-2</c:v>
                </c:pt>
                <c:pt idx="3262">
                  <c:v>6.999999999999984E-2</c:v>
                </c:pt>
                <c:pt idx="3263">
                  <c:v>6.999999999999984E-2</c:v>
                </c:pt>
                <c:pt idx="3264">
                  <c:v>6.999999999999984E-2</c:v>
                </c:pt>
                <c:pt idx="3265">
                  <c:v>6.999999999999984E-2</c:v>
                </c:pt>
                <c:pt idx="3266">
                  <c:v>6.999999999999984E-2</c:v>
                </c:pt>
                <c:pt idx="3267">
                  <c:v>6.999999999999984E-2</c:v>
                </c:pt>
                <c:pt idx="3268">
                  <c:v>6.999999999999984E-2</c:v>
                </c:pt>
                <c:pt idx="3269">
                  <c:v>6.999999999999984E-2</c:v>
                </c:pt>
                <c:pt idx="3270">
                  <c:v>6.999999999999984E-2</c:v>
                </c:pt>
                <c:pt idx="3271">
                  <c:v>6.999999999999984E-2</c:v>
                </c:pt>
                <c:pt idx="3272">
                  <c:v>6.999999999999984E-2</c:v>
                </c:pt>
                <c:pt idx="3273">
                  <c:v>6.999999999999984E-2</c:v>
                </c:pt>
                <c:pt idx="3274">
                  <c:v>6.999999999999984E-2</c:v>
                </c:pt>
                <c:pt idx="3275">
                  <c:v>6.999999999999984E-2</c:v>
                </c:pt>
                <c:pt idx="3276">
                  <c:v>6.999999999999984E-2</c:v>
                </c:pt>
                <c:pt idx="3277">
                  <c:v>6.999999999999984E-2</c:v>
                </c:pt>
                <c:pt idx="3278">
                  <c:v>6.999999999999984E-2</c:v>
                </c:pt>
                <c:pt idx="3279">
                  <c:v>6.999999999999984E-2</c:v>
                </c:pt>
                <c:pt idx="3280">
                  <c:v>6.999999999999984E-2</c:v>
                </c:pt>
                <c:pt idx="3281">
                  <c:v>6.999999999999984E-2</c:v>
                </c:pt>
                <c:pt idx="3282">
                  <c:v>6.999999999999984E-2</c:v>
                </c:pt>
                <c:pt idx="3283">
                  <c:v>6.999999999999984E-2</c:v>
                </c:pt>
                <c:pt idx="3284">
                  <c:v>6.999999999999984E-2</c:v>
                </c:pt>
                <c:pt idx="3285">
                  <c:v>6.999999999999984E-2</c:v>
                </c:pt>
                <c:pt idx="3286">
                  <c:v>6.999999999999984E-2</c:v>
                </c:pt>
                <c:pt idx="3287">
                  <c:v>6.999999999999984E-2</c:v>
                </c:pt>
                <c:pt idx="3288">
                  <c:v>6.999999999999984E-2</c:v>
                </c:pt>
                <c:pt idx="3289">
                  <c:v>6.999999999999984E-2</c:v>
                </c:pt>
                <c:pt idx="3290">
                  <c:v>6.999999999999984E-2</c:v>
                </c:pt>
                <c:pt idx="3291">
                  <c:v>6.999999999999984E-2</c:v>
                </c:pt>
                <c:pt idx="3292">
                  <c:v>6.999999999999984E-2</c:v>
                </c:pt>
                <c:pt idx="3293">
                  <c:v>6.999999999999984E-2</c:v>
                </c:pt>
                <c:pt idx="3294">
                  <c:v>6.999999999999984E-2</c:v>
                </c:pt>
                <c:pt idx="3295">
                  <c:v>6.999999999999984E-2</c:v>
                </c:pt>
                <c:pt idx="3296">
                  <c:v>6.999999999999984E-2</c:v>
                </c:pt>
                <c:pt idx="3297">
                  <c:v>6.999999999999984E-2</c:v>
                </c:pt>
                <c:pt idx="3298">
                  <c:v>6.999999999999984E-2</c:v>
                </c:pt>
                <c:pt idx="3299">
                  <c:v>6.999999999999984E-2</c:v>
                </c:pt>
                <c:pt idx="3300">
                  <c:v>6.999999999999984E-2</c:v>
                </c:pt>
                <c:pt idx="3301">
                  <c:v>6.999999999999984E-2</c:v>
                </c:pt>
                <c:pt idx="3302">
                  <c:v>6.999999999999984E-2</c:v>
                </c:pt>
                <c:pt idx="3303">
                  <c:v>6.999999999999984E-2</c:v>
                </c:pt>
                <c:pt idx="3304">
                  <c:v>6.999999999999984E-2</c:v>
                </c:pt>
                <c:pt idx="3305">
                  <c:v>6.999999999999984E-2</c:v>
                </c:pt>
                <c:pt idx="3306">
                  <c:v>6.999999999999984E-2</c:v>
                </c:pt>
                <c:pt idx="3307">
                  <c:v>6.999999999999984E-2</c:v>
                </c:pt>
                <c:pt idx="3308">
                  <c:v>6.999999999999984E-2</c:v>
                </c:pt>
                <c:pt idx="3309">
                  <c:v>6.999999999999984E-2</c:v>
                </c:pt>
                <c:pt idx="3310">
                  <c:v>6.999999999999984E-2</c:v>
                </c:pt>
                <c:pt idx="3311">
                  <c:v>6.999999999999984E-2</c:v>
                </c:pt>
                <c:pt idx="3312">
                  <c:v>6.999999999999984E-2</c:v>
                </c:pt>
                <c:pt idx="3313">
                  <c:v>6.999999999999984E-2</c:v>
                </c:pt>
                <c:pt idx="3314">
                  <c:v>6.999999999999984E-2</c:v>
                </c:pt>
                <c:pt idx="3315">
                  <c:v>6.999999999999984E-2</c:v>
                </c:pt>
                <c:pt idx="3316">
                  <c:v>6.999999999999984E-2</c:v>
                </c:pt>
                <c:pt idx="3317">
                  <c:v>6.999999999999984E-2</c:v>
                </c:pt>
                <c:pt idx="3318">
                  <c:v>6.999999999999984E-2</c:v>
                </c:pt>
                <c:pt idx="3319">
                  <c:v>6.999999999999984E-2</c:v>
                </c:pt>
                <c:pt idx="3320">
                  <c:v>6.999999999999984E-2</c:v>
                </c:pt>
                <c:pt idx="3321">
                  <c:v>6.999999999999984E-2</c:v>
                </c:pt>
                <c:pt idx="3322">
                  <c:v>6.999999999999984E-2</c:v>
                </c:pt>
                <c:pt idx="3323">
                  <c:v>6.999999999999984E-2</c:v>
                </c:pt>
                <c:pt idx="3324">
                  <c:v>6.999999999999984E-2</c:v>
                </c:pt>
                <c:pt idx="3325">
                  <c:v>6.999999999999984E-2</c:v>
                </c:pt>
                <c:pt idx="3326">
                  <c:v>6.999999999999984E-2</c:v>
                </c:pt>
                <c:pt idx="3327">
                  <c:v>6.999999999999984E-2</c:v>
                </c:pt>
                <c:pt idx="3328">
                  <c:v>6.999999999999984E-2</c:v>
                </c:pt>
                <c:pt idx="3329">
                  <c:v>6.999999999999984E-2</c:v>
                </c:pt>
                <c:pt idx="3330">
                  <c:v>6.999999999999984E-2</c:v>
                </c:pt>
                <c:pt idx="3331">
                  <c:v>6.999999999999984E-2</c:v>
                </c:pt>
                <c:pt idx="3332">
                  <c:v>6.999999999999984E-2</c:v>
                </c:pt>
                <c:pt idx="3333">
                  <c:v>6.999999999999984E-2</c:v>
                </c:pt>
                <c:pt idx="3334">
                  <c:v>6.999999999999984E-2</c:v>
                </c:pt>
                <c:pt idx="3335">
                  <c:v>6.999999999999984E-2</c:v>
                </c:pt>
                <c:pt idx="3336">
                  <c:v>6.999999999999984E-2</c:v>
                </c:pt>
                <c:pt idx="3337">
                  <c:v>6.999999999999984E-2</c:v>
                </c:pt>
                <c:pt idx="3338">
                  <c:v>6.999999999999984E-2</c:v>
                </c:pt>
                <c:pt idx="3339">
                  <c:v>6.999999999999984E-2</c:v>
                </c:pt>
                <c:pt idx="3340">
                  <c:v>6.999999999999984E-2</c:v>
                </c:pt>
                <c:pt idx="3341">
                  <c:v>6.999999999999984E-2</c:v>
                </c:pt>
                <c:pt idx="3342">
                  <c:v>6.999999999999984E-2</c:v>
                </c:pt>
                <c:pt idx="3343">
                  <c:v>6.999999999999984E-2</c:v>
                </c:pt>
                <c:pt idx="3344">
                  <c:v>6.999999999999984E-2</c:v>
                </c:pt>
                <c:pt idx="3345">
                  <c:v>6.999999999999984E-2</c:v>
                </c:pt>
                <c:pt idx="3346">
                  <c:v>6.999999999999984E-2</c:v>
                </c:pt>
                <c:pt idx="3347">
                  <c:v>6.999999999999984E-2</c:v>
                </c:pt>
                <c:pt idx="3348">
                  <c:v>6.999999999999984E-2</c:v>
                </c:pt>
                <c:pt idx="3349">
                  <c:v>6.999999999999984E-2</c:v>
                </c:pt>
                <c:pt idx="3350">
                  <c:v>6.999999999999984E-2</c:v>
                </c:pt>
                <c:pt idx="3351">
                  <c:v>6.999999999999984E-2</c:v>
                </c:pt>
                <c:pt idx="3352">
                  <c:v>6.999999999999984E-2</c:v>
                </c:pt>
                <c:pt idx="3353">
                  <c:v>6.999999999999984E-2</c:v>
                </c:pt>
                <c:pt idx="3354">
                  <c:v>6.999999999999984E-2</c:v>
                </c:pt>
                <c:pt idx="3355">
                  <c:v>6.999999999999984E-2</c:v>
                </c:pt>
                <c:pt idx="3356">
                  <c:v>6.999999999999984E-2</c:v>
                </c:pt>
                <c:pt idx="3357">
                  <c:v>6.999999999999984E-2</c:v>
                </c:pt>
                <c:pt idx="3358">
                  <c:v>6.999999999999984E-2</c:v>
                </c:pt>
                <c:pt idx="3359">
                  <c:v>6.999999999999984E-2</c:v>
                </c:pt>
                <c:pt idx="3360">
                  <c:v>6.999999999999984E-2</c:v>
                </c:pt>
                <c:pt idx="3361">
                  <c:v>6.999999999999984E-2</c:v>
                </c:pt>
                <c:pt idx="3362">
                  <c:v>6.999999999999984E-2</c:v>
                </c:pt>
                <c:pt idx="3363">
                  <c:v>6.999999999999984E-2</c:v>
                </c:pt>
                <c:pt idx="3364">
                  <c:v>6.999999999999984E-2</c:v>
                </c:pt>
                <c:pt idx="3365">
                  <c:v>6.999999999999984E-2</c:v>
                </c:pt>
                <c:pt idx="3366">
                  <c:v>6.999999999999984E-2</c:v>
                </c:pt>
                <c:pt idx="3367">
                  <c:v>6.999999999999984E-2</c:v>
                </c:pt>
                <c:pt idx="3368">
                  <c:v>6.999999999999984E-2</c:v>
                </c:pt>
                <c:pt idx="3369">
                  <c:v>6.999999999999984E-2</c:v>
                </c:pt>
                <c:pt idx="3370">
                  <c:v>6.999999999999984E-2</c:v>
                </c:pt>
                <c:pt idx="3371">
                  <c:v>6.999999999999984E-2</c:v>
                </c:pt>
                <c:pt idx="3372">
                  <c:v>6.999999999999984E-2</c:v>
                </c:pt>
                <c:pt idx="3373">
                  <c:v>6.999999999999984E-2</c:v>
                </c:pt>
                <c:pt idx="3374">
                  <c:v>6.999999999999984E-2</c:v>
                </c:pt>
                <c:pt idx="3375">
                  <c:v>6.999999999999984E-2</c:v>
                </c:pt>
                <c:pt idx="3376">
                  <c:v>6.999999999999984E-2</c:v>
                </c:pt>
                <c:pt idx="3377">
                  <c:v>6.999999999999984E-2</c:v>
                </c:pt>
                <c:pt idx="3378">
                  <c:v>6.999999999999984E-2</c:v>
                </c:pt>
                <c:pt idx="3379">
                  <c:v>6.999999999999984E-2</c:v>
                </c:pt>
                <c:pt idx="3380">
                  <c:v>6.999999999999984E-2</c:v>
                </c:pt>
                <c:pt idx="3381">
                  <c:v>6.999999999999984E-2</c:v>
                </c:pt>
                <c:pt idx="3382">
                  <c:v>6.999999999999984E-2</c:v>
                </c:pt>
                <c:pt idx="3383">
                  <c:v>6.999999999999984E-2</c:v>
                </c:pt>
                <c:pt idx="3384">
                  <c:v>6.999999999999984E-2</c:v>
                </c:pt>
                <c:pt idx="3385">
                  <c:v>6.999999999999984E-2</c:v>
                </c:pt>
                <c:pt idx="3386">
                  <c:v>6.999999999999984E-2</c:v>
                </c:pt>
                <c:pt idx="3387">
                  <c:v>6.999999999999984E-2</c:v>
                </c:pt>
                <c:pt idx="3388">
                  <c:v>6.999999999999984E-2</c:v>
                </c:pt>
                <c:pt idx="3389">
                  <c:v>6.999999999999984E-2</c:v>
                </c:pt>
                <c:pt idx="3390">
                  <c:v>6.999999999999984E-2</c:v>
                </c:pt>
                <c:pt idx="3391">
                  <c:v>6.999999999999984E-2</c:v>
                </c:pt>
                <c:pt idx="3392">
                  <c:v>6.999999999999984E-2</c:v>
                </c:pt>
                <c:pt idx="3393">
                  <c:v>6.999999999999984E-2</c:v>
                </c:pt>
                <c:pt idx="3394">
                  <c:v>6.999999999999984E-2</c:v>
                </c:pt>
                <c:pt idx="3395">
                  <c:v>6.999999999999984E-2</c:v>
                </c:pt>
                <c:pt idx="3396">
                  <c:v>6.999999999999984E-2</c:v>
                </c:pt>
                <c:pt idx="3397">
                  <c:v>6.999999999999984E-2</c:v>
                </c:pt>
                <c:pt idx="3398">
                  <c:v>6.999999999999984E-2</c:v>
                </c:pt>
                <c:pt idx="3399">
                  <c:v>6.999999999999984E-2</c:v>
                </c:pt>
                <c:pt idx="3400">
                  <c:v>6.999999999999984E-2</c:v>
                </c:pt>
                <c:pt idx="3401">
                  <c:v>6.999999999999984E-2</c:v>
                </c:pt>
                <c:pt idx="3402">
                  <c:v>6.999999999999984E-2</c:v>
                </c:pt>
                <c:pt idx="3403">
                  <c:v>6.999999999999984E-2</c:v>
                </c:pt>
                <c:pt idx="3404">
                  <c:v>6.999999999999984E-2</c:v>
                </c:pt>
                <c:pt idx="3405">
                  <c:v>6.999999999999984E-2</c:v>
                </c:pt>
                <c:pt idx="3406">
                  <c:v>6.999999999999984E-2</c:v>
                </c:pt>
                <c:pt idx="3407">
                  <c:v>6.999999999999984E-2</c:v>
                </c:pt>
                <c:pt idx="3408">
                  <c:v>6.999999999999984E-2</c:v>
                </c:pt>
                <c:pt idx="3409">
                  <c:v>6.999999999999984E-2</c:v>
                </c:pt>
                <c:pt idx="3410">
                  <c:v>6.999999999999984E-2</c:v>
                </c:pt>
                <c:pt idx="3411">
                  <c:v>6.999999999999984E-2</c:v>
                </c:pt>
                <c:pt idx="3412">
                  <c:v>6.999999999999984E-2</c:v>
                </c:pt>
                <c:pt idx="3413">
                  <c:v>6.999999999999984E-2</c:v>
                </c:pt>
                <c:pt idx="3414">
                  <c:v>6.999999999999984E-2</c:v>
                </c:pt>
                <c:pt idx="3415">
                  <c:v>6.999999999999984E-2</c:v>
                </c:pt>
                <c:pt idx="3416">
                  <c:v>6.999999999999984E-2</c:v>
                </c:pt>
                <c:pt idx="3417">
                  <c:v>6.999999999999984E-2</c:v>
                </c:pt>
                <c:pt idx="3418">
                  <c:v>6.999999999999984E-2</c:v>
                </c:pt>
                <c:pt idx="3419">
                  <c:v>6.999999999999984E-2</c:v>
                </c:pt>
                <c:pt idx="3420">
                  <c:v>6.999999999999984E-2</c:v>
                </c:pt>
                <c:pt idx="3421">
                  <c:v>6.999999999999984E-2</c:v>
                </c:pt>
                <c:pt idx="3422">
                  <c:v>6.999999999999984E-2</c:v>
                </c:pt>
                <c:pt idx="3423">
                  <c:v>6.999999999999984E-2</c:v>
                </c:pt>
                <c:pt idx="3424">
                  <c:v>6.999999999999984E-2</c:v>
                </c:pt>
                <c:pt idx="3425">
                  <c:v>6.999999999999984E-2</c:v>
                </c:pt>
                <c:pt idx="3426">
                  <c:v>6.999999999999984E-2</c:v>
                </c:pt>
                <c:pt idx="3427">
                  <c:v>6.999999999999984E-2</c:v>
                </c:pt>
                <c:pt idx="3428">
                  <c:v>6.999999999999984E-2</c:v>
                </c:pt>
                <c:pt idx="3429">
                  <c:v>6.999999999999984E-2</c:v>
                </c:pt>
                <c:pt idx="3430">
                  <c:v>6.999999999999984E-2</c:v>
                </c:pt>
                <c:pt idx="3431">
                  <c:v>6.999999999999984E-2</c:v>
                </c:pt>
                <c:pt idx="3432">
                  <c:v>6.999999999999984E-2</c:v>
                </c:pt>
                <c:pt idx="3433">
                  <c:v>6.999999999999984E-2</c:v>
                </c:pt>
                <c:pt idx="3434">
                  <c:v>6.999999999999984E-2</c:v>
                </c:pt>
                <c:pt idx="3435">
                  <c:v>6.999999999999984E-2</c:v>
                </c:pt>
                <c:pt idx="3436">
                  <c:v>6.999999999999984E-2</c:v>
                </c:pt>
                <c:pt idx="3437">
                  <c:v>6.999999999999984E-2</c:v>
                </c:pt>
                <c:pt idx="3438">
                  <c:v>6.999999999999984E-2</c:v>
                </c:pt>
                <c:pt idx="3439">
                  <c:v>6.999999999999984E-2</c:v>
                </c:pt>
                <c:pt idx="3440">
                  <c:v>6.999999999999984E-2</c:v>
                </c:pt>
                <c:pt idx="3441">
                  <c:v>6.999999999999984E-2</c:v>
                </c:pt>
                <c:pt idx="3442">
                  <c:v>6.999999999999984E-2</c:v>
                </c:pt>
                <c:pt idx="3443">
                  <c:v>6.999999999999984E-2</c:v>
                </c:pt>
                <c:pt idx="3444">
                  <c:v>6.999999999999984E-2</c:v>
                </c:pt>
                <c:pt idx="3445">
                  <c:v>6.999999999999984E-2</c:v>
                </c:pt>
                <c:pt idx="3446">
                  <c:v>6.999999999999984E-2</c:v>
                </c:pt>
                <c:pt idx="3447">
                  <c:v>6.999999999999984E-2</c:v>
                </c:pt>
                <c:pt idx="3448">
                  <c:v>6.999999999999984E-2</c:v>
                </c:pt>
                <c:pt idx="3449">
                  <c:v>6.999999999999984E-2</c:v>
                </c:pt>
                <c:pt idx="3450">
                  <c:v>6.999999999999984E-2</c:v>
                </c:pt>
                <c:pt idx="3451">
                  <c:v>6.999999999999984E-2</c:v>
                </c:pt>
                <c:pt idx="3452">
                  <c:v>6.999999999999984E-2</c:v>
                </c:pt>
                <c:pt idx="3453">
                  <c:v>6.999999999999984E-2</c:v>
                </c:pt>
                <c:pt idx="3454">
                  <c:v>6.999999999999984E-2</c:v>
                </c:pt>
                <c:pt idx="3455">
                  <c:v>6.999999999999984E-2</c:v>
                </c:pt>
                <c:pt idx="3456">
                  <c:v>6.999999999999984E-2</c:v>
                </c:pt>
                <c:pt idx="3457">
                  <c:v>6.999999999999984E-2</c:v>
                </c:pt>
                <c:pt idx="3458">
                  <c:v>6.999999999999984E-2</c:v>
                </c:pt>
                <c:pt idx="3459">
                  <c:v>6.999999999999984E-2</c:v>
                </c:pt>
                <c:pt idx="3460">
                  <c:v>6.999999999999984E-2</c:v>
                </c:pt>
                <c:pt idx="3461">
                  <c:v>6.999999999999984E-2</c:v>
                </c:pt>
                <c:pt idx="3462">
                  <c:v>6.999999999999984E-2</c:v>
                </c:pt>
                <c:pt idx="3463">
                  <c:v>6.999999999999984E-2</c:v>
                </c:pt>
                <c:pt idx="3464">
                  <c:v>6.999999999999984E-2</c:v>
                </c:pt>
                <c:pt idx="3465">
                  <c:v>6.999999999999984E-2</c:v>
                </c:pt>
                <c:pt idx="3466">
                  <c:v>6.999999999999984E-2</c:v>
                </c:pt>
                <c:pt idx="3467">
                  <c:v>6.999999999999984E-2</c:v>
                </c:pt>
                <c:pt idx="3468">
                  <c:v>6.999999999999984E-2</c:v>
                </c:pt>
                <c:pt idx="3469">
                  <c:v>6.999999999999984E-2</c:v>
                </c:pt>
                <c:pt idx="3470">
                  <c:v>6.999999999999984E-2</c:v>
                </c:pt>
                <c:pt idx="3471">
                  <c:v>6.999999999999984E-2</c:v>
                </c:pt>
                <c:pt idx="3472">
                  <c:v>6.999999999999984E-2</c:v>
                </c:pt>
                <c:pt idx="3473">
                  <c:v>6.999999999999984E-2</c:v>
                </c:pt>
                <c:pt idx="3474">
                  <c:v>6.999999999999984E-2</c:v>
                </c:pt>
                <c:pt idx="3475">
                  <c:v>6.999999999999984E-2</c:v>
                </c:pt>
                <c:pt idx="3476">
                  <c:v>6.999999999999984E-2</c:v>
                </c:pt>
                <c:pt idx="3477">
                  <c:v>6.999999999999984E-2</c:v>
                </c:pt>
                <c:pt idx="3478">
                  <c:v>6.999999999999984E-2</c:v>
                </c:pt>
                <c:pt idx="3479">
                  <c:v>6.999999999999984E-2</c:v>
                </c:pt>
                <c:pt idx="3480">
                  <c:v>6.999999999999984E-2</c:v>
                </c:pt>
                <c:pt idx="3481">
                  <c:v>6.999999999999984E-2</c:v>
                </c:pt>
                <c:pt idx="3482">
                  <c:v>6.999999999999984E-2</c:v>
                </c:pt>
                <c:pt idx="3483">
                  <c:v>6.999999999999984E-2</c:v>
                </c:pt>
                <c:pt idx="3484">
                  <c:v>6.999999999999984E-2</c:v>
                </c:pt>
                <c:pt idx="3485">
                  <c:v>6.999999999999984E-2</c:v>
                </c:pt>
                <c:pt idx="3486">
                  <c:v>6.999999999999984E-2</c:v>
                </c:pt>
                <c:pt idx="3487">
                  <c:v>6.999999999999984E-2</c:v>
                </c:pt>
                <c:pt idx="3488">
                  <c:v>6.999999999999984E-2</c:v>
                </c:pt>
                <c:pt idx="3489">
                  <c:v>6.999999999999984E-2</c:v>
                </c:pt>
                <c:pt idx="3490">
                  <c:v>6.999999999999984E-2</c:v>
                </c:pt>
                <c:pt idx="3491">
                  <c:v>6.999999999999984E-2</c:v>
                </c:pt>
                <c:pt idx="3492">
                  <c:v>6.999999999999984E-2</c:v>
                </c:pt>
                <c:pt idx="3493">
                  <c:v>6.999999999999984E-2</c:v>
                </c:pt>
                <c:pt idx="3494">
                  <c:v>6.999999999999984E-2</c:v>
                </c:pt>
                <c:pt idx="3495">
                  <c:v>6.999999999999984E-2</c:v>
                </c:pt>
                <c:pt idx="3496">
                  <c:v>6.999999999999984E-2</c:v>
                </c:pt>
                <c:pt idx="3497">
                  <c:v>6.999999999999984E-2</c:v>
                </c:pt>
                <c:pt idx="3498">
                  <c:v>6.999999999999984E-2</c:v>
                </c:pt>
                <c:pt idx="3499">
                  <c:v>6.999999999999984E-2</c:v>
                </c:pt>
                <c:pt idx="3500">
                  <c:v>6.999999999999984E-2</c:v>
                </c:pt>
                <c:pt idx="3501">
                  <c:v>6.999999999999984E-2</c:v>
                </c:pt>
                <c:pt idx="3502">
                  <c:v>6.999999999999984E-2</c:v>
                </c:pt>
                <c:pt idx="3503">
                  <c:v>6.999999999999984E-2</c:v>
                </c:pt>
                <c:pt idx="3504">
                  <c:v>6.999999999999984E-2</c:v>
                </c:pt>
                <c:pt idx="3505">
                  <c:v>6.999999999999984E-2</c:v>
                </c:pt>
                <c:pt idx="3506">
                  <c:v>6.999999999999984E-2</c:v>
                </c:pt>
                <c:pt idx="3507">
                  <c:v>6.999999999999984E-2</c:v>
                </c:pt>
                <c:pt idx="3508">
                  <c:v>6.999999999999984E-2</c:v>
                </c:pt>
                <c:pt idx="3509">
                  <c:v>6.999999999999984E-2</c:v>
                </c:pt>
                <c:pt idx="3510">
                  <c:v>6.999999999999984E-2</c:v>
                </c:pt>
                <c:pt idx="3511">
                  <c:v>6.999999999999984E-2</c:v>
                </c:pt>
                <c:pt idx="3512">
                  <c:v>6.999999999999984E-2</c:v>
                </c:pt>
                <c:pt idx="3513">
                  <c:v>6.999999999999984E-2</c:v>
                </c:pt>
                <c:pt idx="3514">
                  <c:v>6.999999999999984E-2</c:v>
                </c:pt>
                <c:pt idx="3515">
                  <c:v>6.999999999999984E-2</c:v>
                </c:pt>
                <c:pt idx="3516">
                  <c:v>6.999999999999984E-2</c:v>
                </c:pt>
                <c:pt idx="3517">
                  <c:v>6.999999999999984E-2</c:v>
                </c:pt>
                <c:pt idx="3518">
                  <c:v>6.999999999999984E-2</c:v>
                </c:pt>
                <c:pt idx="3519">
                  <c:v>6.999999999999984E-2</c:v>
                </c:pt>
                <c:pt idx="3520">
                  <c:v>6.999999999999984E-2</c:v>
                </c:pt>
                <c:pt idx="3521">
                  <c:v>6.999999999999984E-2</c:v>
                </c:pt>
                <c:pt idx="3522">
                  <c:v>6.999999999999984E-2</c:v>
                </c:pt>
                <c:pt idx="3523">
                  <c:v>6.999999999999984E-2</c:v>
                </c:pt>
                <c:pt idx="3524">
                  <c:v>6.999999999999984E-2</c:v>
                </c:pt>
                <c:pt idx="3525">
                  <c:v>6.999999999999984E-2</c:v>
                </c:pt>
                <c:pt idx="3526">
                  <c:v>6.999999999999984E-2</c:v>
                </c:pt>
                <c:pt idx="3527">
                  <c:v>6.999999999999984E-2</c:v>
                </c:pt>
                <c:pt idx="3528">
                  <c:v>6.999999999999984E-2</c:v>
                </c:pt>
                <c:pt idx="3529">
                  <c:v>6.999999999999984E-2</c:v>
                </c:pt>
                <c:pt idx="3530">
                  <c:v>6.999999999999984E-2</c:v>
                </c:pt>
                <c:pt idx="3531">
                  <c:v>6.999999999999984E-2</c:v>
                </c:pt>
                <c:pt idx="3532">
                  <c:v>6.999999999999984E-2</c:v>
                </c:pt>
                <c:pt idx="3533">
                  <c:v>6.999999999999984E-2</c:v>
                </c:pt>
                <c:pt idx="3534">
                  <c:v>6.999999999999984E-2</c:v>
                </c:pt>
                <c:pt idx="3535">
                  <c:v>6.999999999999984E-2</c:v>
                </c:pt>
                <c:pt idx="3536">
                  <c:v>6.999999999999984E-2</c:v>
                </c:pt>
                <c:pt idx="3537">
                  <c:v>6.999999999999984E-2</c:v>
                </c:pt>
                <c:pt idx="3538">
                  <c:v>6.999999999999984E-2</c:v>
                </c:pt>
                <c:pt idx="3539">
                  <c:v>6.999999999999984E-2</c:v>
                </c:pt>
                <c:pt idx="3540">
                  <c:v>6.999999999999984E-2</c:v>
                </c:pt>
                <c:pt idx="3541">
                  <c:v>6.999999999999984E-2</c:v>
                </c:pt>
                <c:pt idx="3542">
                  <c:v>6.999999999999984E-2</c:v>
                </c:pt>
                <c:pt idx="3543">
                  <c:v>6.999999999999984E-2</c:v>
                </c:pt>
                <c:pt idx="3544">
                  <c:v>6.999999999999984E-2</c:v>
                </c:pt>
                <c:pt idx="3545">
                  <c:v>6.999999999999984E-2</c:v>
                </c:pt>
                <c:pt idx="3546">
                  <c:v>6.999999999999984E-2</c:v>
                </c:pt>
                <c:pt idx="3547">
                  <c:v>6.999999999999984E-2</c:v>
                </c:pt>
                <c:pt idx="3548">
                  <c:v>6.999999999999984E-2</c:v>
                </c:pt>
                <c:pt idx="3549">
                  <c:v>6.999999999999984E-2</c:v>
                </c:pt>
                <c:pt idx="3550">
                  <c:v>6.999999999999984E-2</c:v>
                </c:pt>
                <c:pt idx="3551">
                  <c:v>6.999999999999984E-2</c:v>
                </c:pt>
                <c:pt idx="3552">
                  <c:v>6.999999999999984E-2</c:v>
                </c:pt>
                <c:pt idx="3553">
                  <c:v>6.999999999999984E-2</c:v>
                </c:pt>
                <c:pt idx="3554">
                  <c:v>6.999999999999984E-2</c:v>
                </c:pt>
                <c:pt idx="3555">
                  <c:v>6.999999999999984E-2</c:v>
                </c:pt>
                <c:pt idx="3556">
                  <c:v>6.999999999999984E-2</c:v>
                </c:pt>
                <c:pt idx="3557">
                  <c:v>6.999999999999984E-2</c:v>
                </c:pt>
                <c:pt idx="3558">
                  <c:v>6.999999999999984E-2</c:v>
                </c:pt>
                <c:pt idx="3559">
                  <c:v>6.999999999999984E-2</c:v>
                </c:pt>
                <c:pt idx="3560">
                  <c:v>6.999999999999984E-2</c:v>
                </c:pt>
                <c:pt idx="3561">
                  <c:v>6.999999999999984E-2</c:v>
                </c:pt>
                <c:pt idx="3562">
                  <c:v>6.999999999999984E-2</c:v>
                </c:pt>
                <c:pt idx="3563">
                  <c:v>6.999999999999984E-2</c:v>
                </c:pt>
                <c:pt idx="3564">
                  <c:v>6.999999999999984E-2</c:v>
                </c:pt>
                <c:pt idx="3565">
                  <c:v>6.999999999999984E-2</c:v>
                </c:pt>
                <c:pt idx="3566">
                  <c:v>6.999999999999984E-2</c:v>
                </c:pt>
                <c:pt idx="3567">
                  <c:v>6.999999999999984E-2</c:v>
                </c:pt>
                <c:pt idx="3568">
                  <c:v>6.999999999999984E-2</c:v>
                </c:pt>
                <c:pt idx="3569">
                  <c:v>6.999999999999984E-2</c:v>
                </c:pt>
                <c:pt idx="3570">
                  <c:v>6.999999999999984E-2</c:v>
                </c:pt>
                <c:pt idx="3571">
                  <c:v>6.999999999999984E-2</c:v>
                </c:pt>
                <c:pt idx="3572">
                  <c:v>6.999999999999984E-2</c:v>
                </c:pt>
                <c:pt idx="3573">
                  <c:v>6.999999999999984E-2</c:v>
                </c:pt>
                <c:pt idx="3574">
                  <c:v>6.999999999999984E-2</c:v>
                </c:pt>
                <c:pt idx="3575">
                  <c:v>6.999999999999984E-2</c:v>
                </c:pt>
                <c:pt idx="3576">
                  <c:v>6.999999999999984E-2</c:v>
                </c:pt>
                <c:pt idx="3577">
                  <c:v>6.999999999999984E-2</c:v>
                </c:pt>
                <c:pt idx="3578">
                  <c:v>6.999999999999984E-2</c:v>
                </c:pt>
                <c:pt idx="3579">
                  <c:v>6.999999999999984E-2</c:v>
                </c:pt>
                <c:pt idx="3580">
                  <c:v>6.999999999999984E-2</c:v>
                </c:pt>
                <c:pt idx="3581">
                  <c:v>6.999999999999984E-2</c:v>
                </c:pt>
                <c:pt idx="3582">
                  <c:v>6.999999999999984E-2</c:v>
                </c:pt>
                <c:pt idx="3583">
                  <c:v>6.999999999999984E-2</c:v>
                </c:pt>
                <c:pt idx="3584">
                  <c:v>6.999999999999984E-2</c:v>
                </c:pt>
                <c:pt idx="3585">
                  <c:v>6.999999999999984E-2</c:v>
                </c:pt>
                <c:pt idx="3586">
                  <c:v>6.999999999999984E-2</c:v>
                </c:pt>
                <c:pt idx="3587">
                  <c:v>6.999999999999984E-2</c:v>
                </c:pt>
                <c:pt idx="3588">
                  <c:v>6.999999999999984E-2</c:v>
                </c:pt>
                <c:pt idx="3589">
                  <c:v>6.999999999999984E-2</c:v>
                </c:pt>
                <c:pt idx="3590">
                  <c:v>6.999999999999984E-2</c:v>
                </c:pt>
                <c:pt idx="3591">
                  <c:v>6.999999999999984E-2</c:v>
                </c:pt>
                <c:pt idx="3592">
                  <c:v>6.999999999999984E-2</c:v>
                </c:pt>
                <c:pt idx="3593">
                  <c:v>6.999999999999984E-2</c:v>
                </c:pt>
                <c:pt idx="3594">
                  <c:v>6.999999999999984E-2</c:v>
                </c:pt>
                <c:pt idx="3595">
                  <c:v>6.999999999999984E-2</c:v>
                </c:pt>
                <c:pt idx="3596">
                  <c:v>6.999999999999984E-2</c:v>
                </c:pt>
                <c:pt idx="3597">
                  <c:v>6.999999999999984E-2</c:v>
                </c:pt>
                <c:pt idx="3598">
                  <c:v>6.999999999999984E-2</c:v>
                </c:pt>
                <c:pt idx="3599">
                  <c:v>6.999999999999984E-2</c:v>
                </c:pt>
                <c:pt idx="3600">
                  <c:v>6.999999999999984E-2</c:v>
                </c:pt>
                <c:pt idx="3601">
                  <c:v>6.999999999999984E-2</c:v>
                </c:pt>
                <c:pt idx="3602">
                  <c:v>6.999999999999984E-2</c:v>
                </c:pt>
                <c:pt idx="3603">
                  <c:v>6.999999999999984E-2</c:v>
                </c:pt>
                <c:pt idx="3604">
                  <c:v>6.999999999999984E-2</c:v>
                </c:pt>
                <c:pt idx="3605">
                  <c:v>6.999999999999984E-2</c:v>
                </c:pt>
                <c:pt idx="3606">
                  <c:v>6.999999999999984E-2</c:v>
                </c:pt>
                <c:pt idx="3607">
                  <c:v>6.999999999999984E-2</c:v>
                </c:pt>
                <c:pt idx="3608">
                  <c:v>6.999999999999984E-2</c:v>
                </c:pt>
                <c:pt idx="3609">
                  <c:v>6.999999999999984E-2</c:v>
                </c:pt>
                <c:pt idx="3610">
                  <c:v>6.999999999999984E-2</c:v>
                </c:pt>
                <c:pt idx="3611">
                  <c:v>6.999999999999984E-2</c:v>
                </c:pt>
                <c:pt idx="3612">
                  <c:v>6.999999999999984E-2</c:v>
                </c:pt>
                <c:pt idx="3613">
                  <c:v>6.999999999999984E-2</c:v>
                </c:pt>
                <c:pt idx="3614">
                  <c:v>6.999999999999984E-2</c:v>
                </c:pt>
                <c:pt idx="3615">
                  <c:v>6.999999999999984E-2</c:v>
                </c:pt>
                <c:pt idx="3616">
                  <c:v>6.999999999999984E-2</c:v>
                </c:pt>
                <c:pt idx="3617">
                  <c:v>6.999999999999984E-2</c:v>
                </c:pt>
                <c:pt idx="3618">
                  <c:v>6.999999999999984E-2</c:v>
                </c:pt>
                <c:pt idx="3619">
                  <c:v>6.999999999999984E-2</c:v>
                </c:pt>
                <c:pt idx="3620">
                  <c:v>6.999999999999984E-2</c:v>
                </c:pt>
                <c:pt idx="3621">
                  <c:v>6.999999999999984E-2</c:v>
                </c:pt>
                <c:pt idx="3622">
                  <c:v>6.999999999999984E-2</c:v>
                </c:pt>
                <c:pt idx="3623">
                  <c:v>6.999999999999984E-2</c:v>
                </c:pt>
                <c:pt idx="3624">
                  <c:v>6.999999999999984E-2</c:v>
                </c:pt>
                <c:pt idx="3625">
                  <c:v>6.999999999999984E-2</c:v>
                </c:pt>
                <c:pt idx="3626">
                  <c:v>6.999999999999984E-2</c:v>
                </c:pt>
                <c:pt idx="3627">
                  <c:v>6.999999999999984E-2</c:v>
                </c:pt>
                <c:pt idx="3628">
                  <c:v>6.999999999999984E-2</c:v>
                </c:pt>
                <c:pt idx="3629">
                  <c:v>6.999999999999984E-2</c:v>
                </c:pt>
                <c:pt idx="3630">
                  <c:v>6.999999999999984E-2</c:v>
                </c:pt>
                <c:pt idx="3631">
                  <c:v>6.999999999999984E-2</c:v>
                </c:pt>
                <c:pt idx="3632">
                  <c:v>6.999999999999984E-2</c:v>
                </c:pt>
                <c:pt idx="3633">
                  <c:v>6.999999999999984E-2</c:v>
                </c:pt>
                <c:pt idx="3634">
                  <c:v>6.999999999999984E-2</c:v>
                </c:pt>
                <c:pt idx="3635">
                  <c:v>6.999999999999984E-2</c:v>
                </c:pt>
                <c:pt idx="3636">
                  <c:v>6.999999999999984E-2</c:v>
                </c:pt>
                <c:pt idx="3637">
                  <c:v>6.999999999999984E-2</c:v>
                </c:pt>
                <c:pt idx="3638">
                  <c:v>6.999999999999984E-2</c:v>
                </c:pt>
                <c:pt idx="3639">
                  <c:v>6.999999999999984E-2</c:v>
                </c:pt>
                <c:pt idx="3640">
                  <c:v>6.999999999999984E-2</c:v>
                </c:pt>
                <c:pt idx="3641">
                  <c:v>6.999999999999984E-2</c:v>
                </c:pt>
                <c:pt idx="3642">
                  <c:v>6.999999999999984E-2</c:v>
                </c:pt>
                <c:pt idx="3643">
                  <c:v>6.999999999999984E-2</c:v>
                </c:pt>
                <c:pt idx="3644">
                  <c:v>6.999999999999984E-2</c:v>
                </c:pt>
                <c:pt idx="3645">
                  <c:v>6.999999999999984E-2</c:v>
                </c:pt>
                <c:pt idx="3646">
                  <c:v>6.999999999999984E-2</c:v>
                </c:pt>
                <c:pt idx="3647">
                  <c:v>6.999999999999984E-2</c:v>
                </c:pt>
                <c:pt idx="3648">
                  <c:v>6.999999999999984E-2</c:v>
                </c:pt>
                <c:pt idx="3649">
                  <c:v>6.999999999999984E-2</c:v>
                </c:pt>
                <c:pt idx="3650">
                  <c:v>6.999999999999984E-2</c:v>
                </c:pt>
                <c:pt idx="3651">
                  <c:v>6.999999999999984E-2</c:v>
                </c:pt>
                <c:pt idx="3652">
                  <c:v>6.999999999999984E-2</c:v>
                </c:pt>
                <c:pt idx="3653">
                  <c:v>6.999999999999984E-2</c:v>
                </c:pt>
                <c:pt idx="3654">
                  <c:v>6.999999999999984E-2</c:v>
                </c:pt>
                <c:pt idx="3655">
                  <c:v>6.999999999999984E-2</c:v>
                </c:pt>
                <c:pt idx="3656">
                  <c:v>6.999999999999984E-2</c:v>
                </c:pt>
                <c:pt idx="3657">
                  <c:v>6.999999999999984E-2</c:v>
                </c:pt>
                <c:pt idx="3658">
                  <c:v>6.999999999999984E-2</c:v>
                </c:pt>
                <c:pt idx="3659">
                  <c:v>6.999999999999984E-2</c:v>
                </c:pt>
                <c:pt idx="3660">
                  <c:v>6.999999999999984E-2</c:v>
                </c:pt>
                <c:pt idx="3661">
                  <c:v>6.999999999999984E-2</c:v>
                </c:pt>
                <c:pt idx="3662">
                  <c:v>6.999999999999984E-2</c:v>
                </c:pt>
                <c:pt idx="3663">
                  <c:v>6.999999999999984E-2</c:v>
                </c:pt>
                <c:pt idx="3664">
                  <c:v>6.999999999999984E-2</c:v>
                </c:pt>
                <c:pt idx="3665">
                  <c:v>6.999999999999984E-2</c:v>
                </c:pt>
                <c:pt idx="3666">
                  <c:v>6.999999999999984E-2</c:v>
                </c:pt>
                <c:pt idx="3667">
                  <c:v>6.999999999999984E-2</c:v>
                </c:pt>
                <c:pt idx="3668">
                  <c:v>6.999999999999984E-2</c:v>
                </c:pt>
                <c:pt idx="3669">
                  <c:v>6.999999999999984E-2</c:v>
                </c:pt>
                <c:pt idx="3670">
                  <c:v>6.999999999999984E-2</c:v>
                </c:pt>
                <c:pt idx="3671">
                  <c:v>6.999999999999984E-2</c:v>
                </c:pt>
                <c:pt idx="3672">
                  <c:v>6.999999999999984E-2</c:v>
                </c:pt>
                <c:pt idx="3673">
                  <c:v>6.999999999999984E-2</c:v>
                </c:pt>
                <c:pt idx="3674">
                  <c:v>6.999999999999984E-2</c:v>
                </c:pt>
                <c:pt idx="3675">
                  <c:v>6.999999999999984E-2</c:v>
                </c:pt>
                <c:pt idx="3676">
                  <c:v>6.999999999999984E-2</c:v>
                </c:pt>
                <c:pt idx="3677">
                  <c:v>6.999999999999984E-2</c:v>
                </c:pt>
                <c:pt idx="3678">
                  <c:v>6.999999999999984E-2</c:v>
                </c:pt>
                <c:pt idx="3679">
                  <c:v>6.999999999999984E-2</c:v>
                </c:pt>
                <c:pt idx="3680">
                  <c:v>6.999999999999984E-2</c:v>
                </c:pt>
                <c:pt idx="3681">
                  <c:v>6.999999999999984E-2</c:v>
                </c:pt>
                <c:pt idx="3682">
                  <c:v>6.999999999999984E-2</c:v>
                </c:pt>
                <c:pt idx="3683">
                  <c:v>6.999999999999984E-2</c:v>
                </c:pt>
                <c:pt idx="3684">
                  <c:v>6.999999999999984E-2</c:v>
                </c:pt>
                <c:pt idx="3685">
                  <c:v>6.999999999999984E-2</c:v>
                </c:pt>
                <c:pt idx="3686">
                  <c:v>6.999999999999984E-2</c:v>
                </c:pt>
                <c:pt idx="3687">
                  <c:v>6.999999999999984E-2</c:v>
                </c:pt>
                <c:pt idx="3688">
                  <c:v>6.999999999999984E-2</c:v>
                </c:pt>
                <c:pt idx="3689">
                  <c:v>6.999999999999984E-2</c:v>
                </c:pt>
                <c:pt idx="3690">
                  <c:v>6.999999999999984E-2</c:v>
                </c:pt>
                <c:pt idx="3691">
                  <c:v>6.999999999999984E-2</c:v>
                </c:pt>
                <c:pt idx="3692">
                  <c:v>6.999999999999984E-2</c:v>
                </c:pt>
                <c:pt idx="3693">
                  <c:v>6.999999999999984E-2</c:v>
                </c:pt>
                <c:pt idx="3694">
                  <c:v>6.999999999999984E-2</c:v>
                </c:pt>
                <c:pt idx="3695">
                  <c:v>6.999999999999984E-2</c:v>
                </c:pt>
                <c:pt idx="3696">
                  <c:v>6.999999999999984E-2</c:v>
                </c:pt>
                <c:pt idx="3697">
                  <c:v>6.999999999999984E-2</c:v>
                </c:pt>
                <c:pt idx="3698">
                  <c:v>6.999999999999984E-2</c:v>
                </c:pt>
                <c:pt idx="3699">
                  <c:v>6.999999999999984E-2</c:v>
                </c:pt>
                <c:pt idx="3700">
                  <c:v>6.999999999999984E-2</c:v>
                </c:pt>
                <c:pt idx="3701">
                  <c:v>6.999999999999984E-2</c:v>
                </c:pt>
                <c:pt idx="3702">
                  <c:v>6.999999999999984E-2</c:v>
                </c:pt>
                <c:pt idx="3703">
                  <c:v>6.999999999999984E-2</c:v>
                </c:pt>
                <c:pt idx="3704">
                  <c:v>6.999999999999984E-2</c:v>
                </c:pt>
                <c:pt idx="3705">
                  <c:v>6.999999999999984E-2</c:v>
                </c:pt>
                <c:pt idx="3706">
                  <c:v>6.999999999999984E-2</c:v>
                </c:pt>
                <c:pt idx="3707">
                  <c:v>6.999999999999984E-2</c:v>
                </c:pt>
                <c:pt idx="3708">
                  <c:v>6.999999999999984E-2</c:v>
                </c:pt>
                <c:pt idx="3709">
                  <c:v>6.999999999999984E-2</c:v>
                </c:pt>
                <c:pt idx="3710">
                  <c:v>6.999999999999984E-2</c:v>
                </c:pt>
                <c:pt idx="3711">
                  <c:v>6.999999999999984E-2</c:v>
                </c:pt>
                <c:pt idx="3712">
                  <c:v>6.999999999999984E-2</c:v>
                </c:pt>
                <c:pt idx="3713">
                  <c:v>6.999999999999984E-2</c:v>
                </c:pt>
                <c:pt idx="3714">
                  <c:v>6.999999999999984E-2</c:v>
                </c:pt>
                <c:pt idx="3715">
                  <c:v>6.999999999999984E-2</c:v>
                </c:pt>
                <c:pt idx="3716">
                  <c:v>6.999999999999984E-2</c:v>
                </c:pt>
                <c:pt idx="3717">
                  <c:v>6.999999999999984E-2</c:v>
                </c:pt>
                <c:pt idx="3718">
                  <c:v>6.999999999999984E-2</c:v>
                </c:pt>
                <c:pt idx="3719">
                  <c:v>6.999999999999984E-2</c:v>
                </c:pt>
                <c:pt idx="3720">
                  <c:v>6.999999999999984E-2</c:v>
                </c:pt>
                <c:pt idx="3721">
                  <c:v>6.999999999999984E-2</c:v>
                </c:pt>
                <c:pt idx="3722">
                  <c:v>6.999999999999984E-2</c:v>
                </c:pt>
                <c:pt idx="3723">
                  <c:v>6.999999999999984E-2</c:v>
                </c:pt>
                <c:pt idx="3724">
                  <c:v>6.999999999999984E-2</c:v>
                </c:pt>
                <c:pt idx="3725">
                  <c:v>6.999999999999984E-2</c:v>
                </c:pt>
                <c:pt idx="3726">
                  <c:v>6.999999999999984E-2</c:v>
                </c:pt>
                <c:pt idx="3727">
                  <c:v>6.999999999999984E-2</c:v>
                </c:pt>
                <c:pt idx="3728">
                  <c:v>6.999999999999984E-2</c:v>
                </c:pt>
                <c:pt idx="3729">
                  <c:v>6.999999999999984E-2</c:v>
                </c:pt>
                <c:pt idx="3730">
                  <c:v>6.999999999999984E-2</c:v>
                </c:pt>
                <c:pt idx="3731">
                  <c:v>6.999999999999984E-2</c:v>
                </c:pt>
                <c:pt idx="3732">
                  <c:v>6.999999999999984E-2</c:v>
                </c:pt>
                <c:pt idx="3733">
                  <c:v>6.999999999999984E-2</c:v>
                </c:pt>
                <c:pt idx="3734">
                  <c:v>6.999999999999984E-2</c:v>
                </c:pt>
                <c:pt idx="3735">
                  <c:v>6.999999999999984E-2</c:v>
                </c:pt>
                <c:pt idx="3736">
                  <c:v>6.999999999999984E-2</c:v>
                </c:pt>
                <c:pt idx="3737">
                  <c:v>6.999999999999984E-2</c:v>
                </c:pt>
                <c:pt idx="3738">
                  <c:v>6.999999999999984E-2</c:v>
                </c:pt>
                <c:pt idx="3739">
                  <c:v>6.999999999999984E-2</c:v>
                </c:pt>
                <c:pt idx="3740">
                  <c:v>6.999999999999984E-2</c:v>
                </c:pt>
                <c:pt idx="3741">
                  <c:v>6.999999999999984E-2</c:v>
                </c:pt>
                <c:pt idx="3742">
                  <c:v>6.999999999999984E-2</c:v>
                </c:pt>
                <c:pt idx="3743">
                  <c:v>6.999999999999984E-2</c:v>
                </c:pt>
                <c:pt idx="3744">
                  <c:v>6.999999999999984E-2</c:v>
                </c:pt>
                <c:pt idx="3745">
                  <c:v>6.999999999999984E-2</c:v>
                </c:pt>
                <c:pt idx="3746">
                  <c:v>6.999999999999984E-2</c:v>
                </c:pt>
                <c:pt idx="3747">
                  <c:v>6.999999999999984E-2</c:v>
                </c:pt>
                <c:pt idx="3748">
                  <c:v>6.999999999999984E-2</c:v>
                </c:pt>
                <c:pt idx="3749">
                  <c:v>6.999999999999984E-2</c:v>
                </c:pt>
                <c:pt idx="3750">
                  <c:v>6.999999999999984E-2</c:v>
                </c:pt>
                <c:pt idx="3751">
                  <c:v>6.999999999999984E-2</c:v>
                </c:pt>
                <c:pt idx="3752">
                  <c:v>6.999999999999984E-2</c:v>
                </c:pt>
                <c:pt idx="3753">
                  <c:v>6.999999999999984E-2</c:v>
                </c:pt>
                <c:pt idx="3754">
                  <c:v>6.999999999999984E-2</c:v>
                </c:pt>
                <c:pt idx="3755">
                  <c:v>6.999999999999984E-2</c:v>
                </c:pt>
                <c:pt idx="3756">
                  <c:v>6.999999999999984E-2</c:v>
                </c:pt>
                <c:pt idx="3757">
                  <c:v>6.999999999999984E-2</c:v>
                </c:pt>
                <c:pt idx="3758">
                  <c:v>6.999999999999984E-2</c:v>
                </c:pt>
                <c:pt idx="3759">
                  <c:v>6.999999999999984E-2</c:v>
                </c:pt>
                <c:pt idx="3760">
                  <c:v>6.999999999999984E-2</c:v>
                </c:pt>
                <c:pt idx="3761">
                  <c:v>6.999999999999984E-2</c:v>
                </c:pt>
                <c:pt idx="3762">
                  <c:v>6.999999999999984E-2</c:v>
                </c:pt>
                <c:pt idx="3763">
                  <c:v>6.999999999999984E-2</c:v>
                </c:pt>
                <c:pt idx="3764">
                  <c:v>6.999999999999984E-2</c:v>
                </c:pt>
                <c:pt idx="3765">
                  <c:v>6.999999999999984E-2</c:v>
                </c:pt>
                <c:pt idx="3766">
                  <c:v>6.999999999999984E-2</c:v>
                </c:pt>
                <c:pt idx="3767">
                  <c:v>6.999999999999984E-2</c:v>
                </c:pt>
                <c:pt idx="3768">
                  <c:v>6.999999999999984E-2</c:v>
                </c:pt>
                <c:pt idx="3769">
                  <c:v>6.999999999999984E-2</c:v>
                </c:pt>
                <c:pt idx="3770">
                  <c:v>6.999999999999984E-2</c:v>
                </c:pt>
                <c:pt idx="3771">
                  <c:v>6.999999999999984E-2</c:v>
                </c:pt>
                <c:pt idx="3772">
                  <c:v>6.999999999999984E-2</c:v>
                </c:pt>
                <c:pt idx="3773">
                  <c:v>6.999999999999984E-2</c:v>
                </c:pt>
                <c:pt idx="3774">
                  <c:v>6.999999999999984E-2</c:v>
                </c:pt>
                <c:pt idx="3775">
                  <c:v>6.999999999999984E-2</c:v>
                </c:pt>
                <c:pt idx="3776">
                  <c:v>6.999999999999984E-2</c:v>
                </c:pt>
                <c:pt idx="3777">
                  <c:v>6.999999999999984E-2</c:v>
                </c:pt>
                <c:pt idx="3778">
                  <c:v>6.999999999999984E-2</c:v>
                </c:pt>
                <c:pt idx="3779">
                  <c:v>6.999999999999984E-2</c:v>
                </c:pt>
                <c:pt idx="3780">
                  <c:v>6.999999999999984E-2</c:v>
                </c:pt>
                <c:pt idx="3781">
                  <c:v>6.999999999999984E-2</c:v>
                </c:pt>
                <c:pt idx="3782">
                  <c:v>6.999999999999984E-2</c:v>
                </c:pt>
                <c:pt idx="3783">
                  <c:v>6.999999999999984E-2</c:v>
                </c:pt>
                <c:pt idx="3784">
                  <c:v>6.999999999999984E-2</c:v>
                </c:pt>
                <c:pt idx="3785">
                  <c:v>6.999999999999984E-2</c:v>
                </c:pt>
                <c:pt idx="3786">
                  <c:v>6.999999999999984E-2</c:v>
                </c:pt>
                <c:pt idx="3787">
                  <c:v>6.999999999999984E-2</c:v>
                </c:pt>
                <c:pt idx="3788">
                  <c:v>6.999999999999984E-2</c:v>
                </c:pt>
                <c:pt idx="3789">
                  <c:v>6.999999999999984E-2</c:v>
                </c:pt>
                <c:pt idx="3790">
                  <c:v>6.999999999999984E-2</c:v>
                </c:pt>
                <c:pt idx="3791">
                  <c:v>6.999999999999984E-2</c:v>
                </c:pt>
                <c:pt idx="3792">
                  <c:v>6.999999999999984E-2</c:v>
                </c:pt>
                <c:pt idx="3793">
                  <c:v>6.999999999999984E-2</c:v>
                </c:pt>
                <c:pt idx="3794">
                  <c:v>6.999999999999984E-2</c:v>
                </c:pt>
                <c:pt idx="3795">
                  <c:v>6.999999999999984E-2</c:v>
                </c:pt>
                <c:pt idx="3796">
                  <c:v>6.999999999999984E-2</c:v>
                </c:pt>
                <c:pt idx="3797">
                  <c:v>6.999999999999984E-2</c:v>
                </c:pt>
                <c:pt idx="3798">
                  <c:v>6.999999999999984E-2</c:v>
                </c:pt>
                <c:pt idx="3799">
                  <c:v>6.999999999999984E-2</c:v>
                </c:pt>
                <c:pt idx="3800">
                  <c:v>6.999999999999984E-2</c:v>
                </c:pt>
                <c:pt idx="3801">
                  <c:v>6.999999999999984E-2</c:v>
                </c:pt>
                <c:pt idx="3802">
                  <c:v>6.999999999999984E-2</c:v>
                </c:pt>
                <c:pt idx="3803">
                  <c:v>6.999999999999984E-2</c:v>
                </c:pt>
                <c:pt idx="3804">
                  <c:v>6.999999999999984E-2</c:v>
                </c:pt>
                <c:pt idx="3805">
                  <c:v>6.999999999999984E-2</c:v>
                </c:pt>
                <c:pt idx="3806">
                  <c:v>6.999999999999984E-2</c:v>
                </c:pt>
                <c:pt idx="3807">
                  <c:v>6.999999999999984E-2</c:v>
                </c:pt>
                <c:pt idx="3808">
                  <c:v>6.999999999999984E-2</c:v>
                </c:pt>
                <c:pt idx="3809">
                  <c:v>6.999999999999984E-2</c:v>
                </c:pt>
                <c:pt idx="3810">
                  <c:v>6.999999999999984E-2</c:v>
                </c:pt>
                <c:pt idx="3811">
                  <c:v>6.999999999999984E-2</c:v>
                </c:pt>
                <c:pt idx="3812">
                  <c:v>6.999999999999984E-2</c:v>
                </c:pt>
                <c:pt idx="3813">
                  <c:v>6.999999999999984E-2</c:v>
                </c:pt>
                <c:pt idx="3814">
                  <c:v>6.999999999999984E-2</c:v>
                </c:pt>
                <c:pt idx="3815">
                  <c:v>6.999999999999984E-2</c:v>
                </c:pt>
                <c:pt idx="3816">
                  <c:v>6.999999999999984E-2</c:v>
                </c:pt>
                <c:pt idx="3817">
                  <c:v>6.999999999999984E-2</c:v>
                </c:pt>
                <c:pt idx="3818">
                  <c:v>6.999999999999984E-2</c:v>
                </c:pt>
                <c:pt idx="3819">
                  <c:v>6.999999999999984E-2</c:v>
                </c:pt>
                <c:pt idx="3820">
                  <c:v>6.999999999999984E-2</c:v>
                </c:pt>
                <c:pt idx="3821">
                  <c:v>6.999999999999984E-2</c:v>
                </c:pt>
                <c:pt idx="3822">
                  <c:v>6.999999999999984E-2</c:v>
                </c:pt>
                <c:pt idx="3823">
                  <c:v>6.999999999999984E-2</c:v>
                </c:pt>
                <c:pt idx="3824">
                  <c:v>6.999999999999984E-2</c:v>
                </c:pt>
                <c:pt idx="3825">
                  <c:v>6.999999999999984E-2</c:v>
                </c:pt>
                <c:pt idx="3826">
                  <c:v>6.999999999999984E-2</c:v>
                </c:pt>
                <c:pt idx="3827">
                  <c:v>6.999999999999984E-2</c:v>
                </c:pt>
                <c:pt idx="3828">
                  <c:v>6.999999999999984E-2</c:v>
                </c:pt>
                <c:pt idx="3829">
                  <c:v>6.999999999999984E-2</c:v>
                </c:pt>
                <c:pt idx="3830">
                  <c:v>6.999999999999984E-2</c:v>
                </c:pt>
                <c:pt idx="3831">
                  <c:v>6.999999999999984E-2</c:v>
                </c:pt>
                <c:pt idx="3832">
                  <c:v>6.999999999999984E-2</c:v>
                </c:pt>
                <c:pt idx="3833">
                  <c:v>6.999999999999984E-2</c:v>
                </c:pt>
                <c:pt idx="3834">
                  <c:v>6.999999999999984E-2</c:v>
                </c:pt>
                <c:pt idx="3835">
                  <c:v>6.999999999999984E-2</c:v>
                </c:pt>
                <c:pt idx="3836">
                  <c:v>6.999999999999984E-2</c:v>
                </c:pt>
                <c:pt idx="3837">
                  <c:v>6.999999999999984E-2</c:v>
                </c:pt>
                <c:pt idx="3838">
                  <c:v>6.999999999999984E-2</c:v>
                </c:pt>
                <c:pt idx="3839">
                  <c:v>6.999999999999984E-2</c:v>
                </c:pt>
                <c:pt idx="3840">
                  <c:v>6.999999999999984E-2</c:v>
                </c:pt>
                <c:pt idx="3841">
                  <c:v>6.999999999999984E-2</c:v>
                </c:pt>
                <c:pt idx="3842">
                  <c:v>6.999999999999984E-2</c:v>
                </c:pt>
                <c:pt idx="3843">
                  <c:v>6.999999999999984E-2</c:v>
                </c:pt>
                <c:pt idx="3844">
                  <c:v>6.999999999999984E-2</c:v>
                </c:pt>
                <c:pt idx="3845">
                  <c:v>6.999999999999984E-2</c:v>
                </c:pt>
                <c:pt idx="3846">
                  <c:v>6.999999999999984E-2</c:v>
                </c:pt>
                <c:pt idx="3847">
                  <c:v>6.999999999999984E-2</c:v>
                </c:pt>
                <c:pt idx="3848">
                  <c:v>6.999999999999984E-2</c:v>
                </c:pt>
                <c:pt idx="3849">
                  <c:v>6.999999999999984E-2</c:v>
                </c:pt>
                <c:pt idx="3850">
                  <c:v>6.999999999999984E-2</c:v>
                </c:pt>
                <c:pt idx="3851">
                  <c:v>6.999999999999984E-2</c:v>
                </c:pt>
                <c:pt idx="3852">
                  <c:v>6.999999999999984E-2</c:v>
                </c:pt>
                <c:pt idx="3853">
                  <c:v>6.999999999999984E-2</c:v>
                </c:pt>
                <c:pt idx="3854">
                  <c:v>6.999999999999984E-2</c:v>
                </c:pt>
                <c:pt idx="3855">
                  <c:v>6.999999999999984E-2</c:v>
                </c:pt>
                <c:pt idx="3856">
                  <c:v>6.999999999999984E-2</c:v>
                </c:pt>
                <c:pt idx="3857">
                  <c:v>6.999999999999984E-2</c:v>
                </c:pt>
                <c:pt idx="3858">
                  <c:v>6.999999999999984E-2</c:v>
                </c:pt>
                <c:pt idx="3859">
                  <c:v>6.999999999999984E-2</c:v>
                </c:pt>
                <c:pt idx="3860">
                  <c:v>6.999999999999984E-2</c:v>
                </c:pt>
                <c:pt idx="3861">
                  <c:v>6.999999999999984E-2</c:v>
                </c:pt>
                <c:pt idx="3862">
                  <c:v>6.999999999999984E-2</c:v>
                </c:pt>
                <c:pt idx="3863">
                  <c:v>6.999999999999984E-2</c:v>
                </c:pt>
                <c:pt idx="3864">
                  <c:v>6.999999999999984E-2</c:v>
                </c:pt>
                <c:pt idx="3865">
                  <c:v>6.999999999999984E-2</c:v>
                </c:pt>
                <c:pt idx="3866">
                  <c:v>6.999999999999984E-2</c:v>
                </c:pt>
                <c:pt idx="3867">
                  <c:v>6.999999999999984E-2</c:v>
                </c:pt>
                <c:pt idx="3868">
                  <c:v>6.999999999999984E-2</c:v>
                </c:pt>
                <c:pt idx="3869">
                  <c:v>6.999999999999984E-2</c:v>
                </c:pt>
                <c:pt idx="3870">
                  <c:v>6.999999999999984E-2</c:v>
                </c:pt>
                <c:pt idx="3871">
                  <c:v>6.999999999999984E-2</c:v>
                </c:pt>
                <c:pt idx="3872">
                  <c:v>6.999999999999984E-2</c:v>
                </c:pt>
                <c:pt idx="3873">
                  <c:v>6.999999999999984E-2</c:v>
                </c:pt>
                <c:pt idx="3874">
                  <c:v>6.999999999999984E-2</c:v>
                </c:pt>
                <c:pt idx="3875">
                  <c:v>6.999999999999984E-2</c:v>
                </c:pt>
                <c:pt idx="3876">
                  <c:v>6.999999999999984E-2</c:v>
                </c:pt>
                <c:pt idx="3877">
                  <c:v>6.999999999999984E-2</c:v>
                </c:pt>
                <c:pt idx="3878">
                  <c:v>6.999999999999984E-2</c:v>
                </c:pt>
                <c:pt idx="3879">
                  <c:v>6.999999999999984E-2</c:v>
                </c:pt>
                <c:pt idx="3880">
                  <c:v>6.999999999999984E-2</c:v>
                </c:pt>
                <c:pt idx="3881">
                  <c:v>6.999999999999984E-2</c:v>
                </c:pt>
                <c:pt idx="3882">
                  <c:v>6.999999999999984E-2</c:v>
                </c:pt>
                <c:pt idx="3883">
                  <c:v>6.999999999999984E-2</c:v>
                </c:pt>
                <c:pt idx="3884">
                  <c:v>6.999999999999984E-2</c:v>
                </c:pt>
                <c:pt idx="3885">
                  <c:v>6.999999999999984E-2</c:v>
                </c:pt>
                <c:pt idx="3886">
                  <c:v>6.999999999999984E-2</c:v>
                </c:pt>
                <c:pt idx="3887">
                  <c:v>6.999999999999984E-2</c:v>
                </c:pt>
                <c:pt idx="3888">
                  <c:v>6.999999999999984E-2</c:v>
                </c:pt>
                <c:pt idx="3889">
                  <c:v>6.999999999999984E-2</c:v>
                </c:pt>
                <c:pt idx="3890">
                  <c:v>6.999999999999984E-2</c:v>
                </c:pt>
                <c:pt idx="3891">
                  <c:v>6.999999999999984E-2</c:v>
                </c:pt>
                <c:pt idx="3892">
                  <c:v>6.999999999999984E-2</c:v>
                </c:pt>
                <c:pt idx="3893">
                  <c:v>6.999999999999984E-2</c:v>
                </c:pt>
                <c:pt idx="3894">
                  <c:v>6.999999999999984E-2</c:v>
                </c:pt>
                <c:pt idx="3895">
                  <c:v>6.999999999999984E-2</c:v>
                </c:pt>
                <c:pt idx="3896">
                  <c:v>6.999999999999984E-2</c:v>
                </c:pt>
                <c:pt idx="3897">
                  <c:v>6.999999999999984E-2</c:v>
                </c:pt>
                <c:pt idx="3898">
                  <c:v>6.999999999999984E-2</c:v>
                </c:pt>
                <c:pt idx="3899">
                  <c:v>6.999999999999984E-2</c:v>
                </c:pt>
                <c:pt idx="3900">
                  <c:v>6.999999999999984E-2</c:v>
                </c:pt>
                <c:pt idx="3901">
                  <c:v>6.999999999999984E-2</c:v>
                </c:pt>
                <c:pt idx="3902">
                  <c:v>6.999999999999984E-2</c:v>
                </c:pt>
                <c:pt idx="3903">
                  <c:v>6.999999999999984E-2</c:v>
                </c:pt>
                <c:pt idx="3904">
                  <c:v>6.999999999999984E-2</c:v>
                </c:pt>
                <c:pt idx="3905">
                  <c:v>6.999999999999984E-2</c:v>
                </c:pt>
                <c:pt idx="3906">
                  <c:v>6.999999999999984E-2</c:v>
                </c:pt>
                <c:pt idx="3907">
                  <c:v>6.999999999999984E-2</c:v>
                </c:pt>
                <c:pt idx="3908">
                  <c:v>6.999999999999984E-2</c:v>
                </c:pt>
                <c:pt idx="3909">
                  <c:v>6.999999999999984E-2</c:v>
                </c:pt>
                <c:pt idx="3910">
                  <c:v>6.999999999999984E-2</c:v>
                </c:pt>
                <c:pt idx="3911">
                  <c:v>6.999999999999984E-2</c:v>
                </c:pt>
                <c:pt idx="3912">
                  <c:v>6.999999999999984E-2</c:v>
                </c:pt>
                <c:pt idx="3913">
                  <c:v>6.999999999999984E-2</c:v>
                </c:pt>
                <c:pt idx="3914">
                  <c:v>6.999999999999984E-2</c:v>
                </c:pt>
                <c:pt idx="3915">
                  <c:v>6.999999999999984E-2</c:v>
                </c:pt>
                <c:pt idx="3916">
                  <c:v>6.999999999999984E-2</c:v>
                </c:pt>
                <c:pt idx="3917">
                  <c:v>6.999999999999984E-2</c:v>
                </c:pt>
                <c:pt idx="3918">
                  <c:v>6.999999999999984E-2</c:v>
                </c:pt>
                <c:pt idx="3919">
                  <c:v>6.999999999999984E-2</c:v>
                </c:pt>
                <c:pt idx="3920">
                  <c:v>6.999999999999984E-2</c:v>
                </c:pt>
                <c:pt idx="3921">
                  <c:v>6.999999999999984E-2</c:v>
                </c:pt>
                <c:pt idx="3922">
                  <c:v>6.999999999999984E-2</c:v>
                </c:pt>
                <c:pt idx="3923">
                  <c:v>6.999999999999984E-2</c:v>
                </c:pt>
                <c:pt idx="3924">
                  <c:v>6.999999999999984E-2</c:v>
                </c:pt>
                <c:pt idx="3925">
                  <c:v>6.999999999999984E-2</c:v>
                </c:pt>
                <c:pt idx="3926">
                  <c:v>6.999999999999984E-2</c:v>
                </c:pt>
                <c:pt idx="3927">
                  <c:v>6.999999999999984E-2</c:v>
                </c:pt>
                <c:pt idx="3928">
                  <c:v>6.999999999999984E-2</c:v>
                </c:pt>
                <c:pt idx="3929">
                  <c:v>6.999999999999984E-2</c:v>
                </c:pt>
                <c:pt idx="3930">
                  <c:v>6.999999999999984E-2</c:v>
                </c:pt>
                <c:pt idx="3931">
                  <c:v>6.999999999999984E-2</c:v>
                </c:pt>
                <c:pt idx="3932">
                  <c:v>6.999999999999984E-2</c:v>
                </c:pt>
                <c:pt idx="3933">
                  <c:v>6.999999999999984E-2</c:v>
                </c:pt>
                <c:pt idx="3934">
                  <c:v>6.999999999999984E-2</c:v>
                </c:pt>
                <c:pt idx="3935">
                  <c:v>6.999999999999984E-2</c:v>
                </c:pt>
                <c:pt idx="3936">
                  <c:v>6.999999999999984E-2</c:v>
                </c:pt>
                <c:pt idx="3937">
                  <c:v>6.999999999999984E-2</c:v>
                </c:pt>
                <c:pt idx="3938">
                  <c:v>6.999999999999984E-2</c:v>
                </c:pt>
                <c:pt idx="3939">
                  <c:v>6.999999999999984E-2</c:v>
                </c:pt>
                <c:pt idx="3940">
                  <c:v>6.999999999999984E-2</c:v>
                </c:pt>
                <c:pt idx="3941">
                  <c:v>6.999999999999984E-2</c:v>
                </c:pt>
                <c:pt idx="3942">
                  <c:v>6.999999999999984E-2</c:v>
                </c:pt>
                <c:pt idx="3943">
                  <c:v>6.999999999999984E-2</c:v>
                </c:pt>
                <c:pt idx="3944">
                  <c:v>6.999999999999984E-2</c:v>
                </c:pt>
                <c:pt idx="3945">
                  <c:v>6.999999999999984E-2</c:v>
                </c:pt>
                <c:pt idx="3946">
                  <c:v>6.999999999999984E-2</c:v>
                </c:pt>
                <c:pt idx="3947">
                  <c:v>6.999999999999984E-2</c:v>
                </c:pt>
                <c:pt idx="3948">
                  <c:v>6.999999999999984E-2</c:v>
                </c:pt>
                <c:pt idx="3949">
                  <c:v>6.999999999999984E-2</c:v>
                </c:pt>
                <c:pt idx="3950">
                  <c:v>6.999999999999984E-2</c:v>
                </c:pt>
                <c:pt idx="3951">
                  <c:v>6.999999999999984E-2</c:v>
                </c:pt>
                <c:pt idx="3952">
                  <c:v>6.999999999999984E-2</c:v>
                </c:pt>
                <c:pt idx="3953">
                  <c:v>6.999999999999984E-2</c:v>
                </c:pt>
                <c:pt idx="3954">
                  <c:v>6.999999999999984E-2</c:v>
                </c:pt>
                <c:pt idx="3955">
                  <c:v>6.999999999999984E-2</c:v>
                </c:pt>
                <c:pt idx="3956">
                  <c:v>6.999999999999984E-2</c:v>
                </c:pt>
                <c:pt idx="3957">
                  <c:v>6.999999999999984E-2</c:v>
                </c:pt>
                <c:pt idx="3958">
                  <c:v>6.999999999999984E-2</c:v>
                </c:pt>
                <c:pt idx="3959">
                  <c:v>6.999999999999984E-2</c:v>
                </c:pt>
                <c:pt idx="3960">
                  <c:v>6.999999999999984E-2</c:v>
                </c:pt>
                <c:pt idx="3961">
                  <c:v>6.999999999999984E-2</c:v>
                </c:pt>
                <c:pt idx="3962">
                  <c:v>6.999999999999984E-2</c:v>
                </c:pt>
                <c:pt idx="3963">
                  <c:v>6.999999999999984E-2</c:v>
                </c:pt>
                <c:pt idx="3964">
                  <c:v>6.999999999999984E-2</c:v>
                </c:pt>
                <c:pt idx="3965">
                  <c:v>6.999999999999984E-2</c:v>
                </c:pt>
                <c:pt idx="3966">
                  <c:v>6.999999999999984E-2</c:v>
                </c:pt>
                <c:pt idx="3967">
                  <c:v>6.999999999999984E-2</c:v>
                </c:pt>
                <c:pt idx="3968">
                  <c:v>6.999999999999984E-2</c:v>
                </c:pt>
                <c:pt idx="3969">
                  <c:v>6.999999999999984E-2</c:v>
                </c:pt>
                <c:pt idx="3970">
                  <c:v>6.999999999999984E-2</c:v>
                </c:pt>
                <c:pt idx="3971">
                  <c:v>6.999999999999984E-2</c:v>
                </c:pt>
                <c:pt idx="3972">
                  <c:v>6.999999999999984E-2</c:v>
                </c:pt>
                <c:pt idx="3973">
                  <c:v>6.999999999999984E-2</c:v>
                </c:pt>
                <c:pt idx="3974">
                  <c:v>6.999999999999984E-2</c:v>
                </c:pt>
                <c:pt idx="3975">
                  <c:v>6.999999999999984E-2</c:v>
                </c:pt>
                <c:pt idx="3976">
                  <c:v>6.999999999999984E-2</c:v>
                </c:pt>
                <c:pt idx="3977">
                  <c:v>6.999999999999984E-2</c:v>
                </c:pt>
                <c:pt idx="3978">
                  <c:v>6.999999999999984E-2</c:v>
                </c:pt>
                <c:pt idx="3979">
                  <c:v>6.999999999999984E-2</c:v>
                </c:pt>
                <c:pt idx="3980">
                  <c:v>6.999999999999984E-2</c:v>
                </c:pt>
                <c:pt idx="3981">
                  <c:v>6.999999999999984E-2</c:v>
                </c:pt>
                <c:pt idx="3982">
                  <c:v>6.999999999999984E-2</c:v>
                </c:pt>
                <c:pt idx="3983">
                  <c:v>6.999999999999984E-2</c:v>
                </c:pt>
                <c:pt idx="3984">
                  <c:v>6.999999999999984E-2</c:v>
                </c:pt>
                <c:pt idx="3985">
                  <c:v>6.999999999999984E-2</c:v>
                </c:pt>
                <c:pt idx="3986">
                  <c:v>6.999999999999984E-2</c:v>
                </c:pt>
                <c:pt idx="3987">
                  <c:v>6.999999999999984E-2</c:v>
                </c:pt>
                <c:pt idx="3988">
                  <c:v>6.999999999999984E-2</c:v>
                </c:pt>
                <c:pt idx="3989">
                  <c:v>6.999999999999984E-2</c:v>
                </c:pt>
                <c:pt idx="3990">
                  <c:v>6.999999999999984E-2</c:v>
                </c:pt>
                <c:pt idx="3991">
                  <c:v>6.999999999999984E-2</c:v>
                </c:pt>
                <c:pt idx="3992">
                  <c:v>6.999999999999984E-2</c:v>
                </c:pt>
                <c:pt idx="3993">
                  <c:v>6.999999999999984E-2</c:v>
                </c:pt>
                <c:pt idx="3994">
                  <c:v>6.999999999999984E-2</c:v>
                </c:pt>
                <c:pt idx="3995">
                  <c:v>6.999999999999984E-2</c:v>
                </c:pt>
                <c:pt idx="3996">
                  <c:v>6.999999999999984E-2</c:v>
                </c:pt>
                <c:pt idx="3997">
                  <c:v>6.999999999999984E-2</c:v>
                </c:pt>
                <c:pt idx="3998">
                  <c:v>6.999999999999984E-2</c:v>
                </c:pt>
                <c:pt idx="3999">
                  <c:v>6.999999999999984E-2</c:v>
                </c:pt>
                <c:pt idx="4000">
                  <c:v>6.999999999999984E-2</c:v>
                </c:pt>
                <c:pt idx="4001">
                  <c:v>6.999999999999984E-2</c:v>
                </c:pt>
                <c:pt idx="4002">
                  <c:v>6.999999999999984E-2</c:v>
                </c:pt>
                <c:pt idx="4003">
                  <c:v>6.999999999999984E-2</c:v>
                </c:pt>
                <c:pt idx="4004">
                  <c:v>6.999999999999984E-2</c:v>
                </c:pt>
                <c:pt idx="4005">
                  <c:v>6.999999999999984E-2</c:v>
                </c:pt>
                <c:pt idx="4006">
                  <c:v>6.999999999999984E-2</c:v>
                </c:pt>
                <c:pt idx="4007">
                  <c:v>6.999999999999984E-2</c:v>
                </c:pt>
                <c:pt idx="4008">
                  <c:v>6.999999999999984E-2</c:v>
                </c:pt>
                <c:pt idx="4009">
                  <c:v>6.999999999999984E-2</c:v>
                </c:pt>
                <c:pt idx="4010">
                  <c:v>6.999999999999984E-2</c:v>
                </c:pt>
                <c:pt idx="4011">
                  <c:v>6.999999999999984E-2</c:v>
                </c:pt>
                <c:pt idx="4012">
                  <c:v>6.999999999999984E-2</c:v>
                </c:pt>
                <c:pt idx="4013">
                  <c:v>6.999999999999984E-2</c:v>
                </c:pt>
                <c:pt idx="4014">
                  <c:v>6.999999999999984E-2</c:v>
                </c:pt>
                <c:pt idx="4015">
                  <c:v>6.999999999999984E-2</c:v>
                </c:pt>
                <c:pt idx="4016">
                  <c:v>6.999999999999984E-2</c:v>
                </c:pt>
                <c:pt idx="4017">
                  <c:v>6.999999999999984E-2</c:v>
                </c:pt>
                <c:pt idx="4018">
                  <c:v>6.999999999999984E-2</c:v>
                </c:pt>
                <c:pt idx="4019">
                  <c:v>6.999999999999984E-2</c:v>
                </c:pt>
                <c:pt idx="4020">
                  <c:v>6.999999999999984E-2</c:v>
                </c:pt>
                <c:pt idx="4021">
                  <c:v>6.999999999999984E-2</c:v>
                </c:pt>
                <c:pt idx="4022">
                  <c:v>6.999999999999984E-2</c:v>
                </c:pt>
                <c:pt idx="4023">
                  <c:v>6.999999999999984E-2</c:v>
                </c:pt>
                <c:pt idx="4024">
                  <c:v>6.999999999999984E-2</c:v>
                </c:pt>
                <c:pt idx="4025">
                  <c:v>6.999999999999984E-2</c:v>
                </c:pt>
                <c:pt idx="4026">
                  <c:v>6.999999999999984E-2</c:v>
                </c:pt>
                <c:pt idx="4027">
                  <c:v>6.999999999999984E-2</c:v>
                </c:pt>
                <c:pt idx="4028">
                  <c:v>6.999999999999984E-2</c:v>
                </c:pt>
                <c:pt idx="4029">
                  <c:v>6.999999999999984E-2</c:v>
                </c:pt>
                <c:pt idx="4030">
                  <c:v>6.999999999999984E-2</c:v>
                </c:pt>
                <c:pt idx="4031">
                  <c:v>6.999999999999984E-2</c:v>
                </c:pt>
                <c:pt idx="4032">
                  <c:v>6.999999999999984E-2</c:v>
                </c:pt>
                <c:pt idx="4033">
                  <c:v>6.999999999999984E-2</c:v>
                </c:pt>
                <c:pt idx="4034">
                  <c:v>6.999999999999984E-2</c:v>
                </c:pt>
                <c:pt idx="4035">
                  <c:v>6.999999999999984E-2</c:v>
                </c:pt>
                <c:pt idx="4036">
                  <c:v>6.999999999999984E-2</c:v>
                </c:pt>
                <c:pt idx="4037">
                  <c:v>6.999999999999984E-2</c:v>
                </c:pt>
                <c:pt idx="4038">
                  <c:v>6.999999999999984E-2</c:v>
                </c:pt>
                <c:pt idx="4039">
                  <c:v>6.999999999999984E-2</c:v>
                </c:pt>
                <c:pt idx="4040">
                  <c:v>6.999999999999984E-2</c:v>
                </c:pt>
                <c:pt idx="4041">
                  <c:v>6.999999999999984E-2</c:v>
                </c:pt>
                <c:pt idx="4042">
                  <c:v>6.999999999999984E-2</c:v>
                </c:pt>
                <c:pt idx="4043">
                  <c:v>6.999999999999984E-2</c:v>
                </c:pt>
                <c:pt idx="4044">
                  <c:v>6.999999999999984E-2</c:v>
                </c:pt>
                <c:pt idx="4045">
                  <c:v>6.999999999999984E-2</c:v>
                </c:pt>
                <c:pt idx="4046">
                  <c:v>6.999999999999984E-2</c:v>
                </c:pt>
                <c:pt idx="4047">
                  <c:v>6.999999999999984E-2</c:v>
                </c:pt>
                <c:pt idx="4048">
                  <c:v>6.999999999999984E-2</c:v>
                </c:pt>
                <c:pt idx="4049">
                  <c:v>6.999999999999984E-2</c:v>
                </c:pt>
                <c:pt idx="4050">
                  <c:v>6.999999999999984E-2</c:v>
                </c:pt>
                <c:pt idx="4051">
                  <c:v>6.999999999999984E-2</c:v>
                </c:pt>
                <c:pt idx="4052">
                  <c:v>6.999999999999984E-2</c:v>
                </c:pt>
                <c:pt idx="4053">
                  <c:v>6.999999999999984E-2</c:v>
                </c:pt>
                <c:pt idx="4054">
                  <c:v>6.999999999999984E-2</c:v>
                </c:pt>
                <c:pt idx="4055">
                  <c:v>6.999999999999984E-2</c:v>
                </c:pt>
                <c:pt idx="4056">
                  <c:v>6.999999999999984E-2</c:v>
                </c:pt>
                <c:pt idx="4057">
                  <c:v>6.999999999999984E-2</c:v>
                </c:pt>
                <c:pt idx="4058">
                  <c:v>6.999999999999984E-2</c:v>
                </c:pt>
                <c:pt idx="4059">
                  <c:v>6.999999999999984E-2</c:v>
                </c:pt>
                <c:pt idx="4060">
                  <c:v>6.999999999999984E-2</c:v>
                </c:pt>
                <c:pt idx="4061">
                  <c:v>6.999999999999984E-2</c:v>
                </c:pt>
                <c:pt idx="4062">
                  <c:v>6.999999999999984E-2</c:v>
                </c:pt>
                <c:pt idx="4063">
                  <c:v>6.999999999999984E-2</c:v>
                </c:pt>
                <c:pt idx="4064">
                  <c:v>6.999999999999984E-2</c:v>
                </c:pt>
                <c:pt idx="4065">
                  <c:v>6.999999999999984E-2</c:v>
                </c:pt>
                <c:pt idx="4066">
                  <c:v>6.999999999999984E-2</c:v>
                </c:pt>
                <c:pt idx="4067">
                  <c:v>6.999999999999984E-2</c:v>
                </c:pt>
                <c:pt idx="4068">
                  <c:v>6.999999999999984E-2</c:v>
                </c:pt>
                <c:pt idx="4069">
                  <c:v>6.999999999999984E-2</c:v>
                </c:pt>
                <c:pt idx="4070">
                  <c:v>6.999999999999984E-2</c:v>
                </c:pt>
                <c:pt idx="4071">
                  <c:v>6.999999999999984E-2</c:v>
                </c:pt>
                <c:pt idx="4072">
                  <c:v>6.999999999999984E-2</c:v>
                </c:pt>
                <c:pt idx="4073">
                  <c:v>6.999999999999984E-2</c:v>
                </c:pt>
                <c:pt idx="4074">
                  <c:v>6.999999999999984E-2</c:v>
                </c:pt>
                <c:pt idx="4075">
                  <c:v>6.999999999999984E-2</c:v>
                </c:pt>
                <c:pt idx="4076">
                  <c:v>6.999999999999984E-2</c:v>
                </c:pt>
                <c:pt idx="4077">
                  <c:v>6.999999999999984E-2</c:v>
                </c:pt>
                <c:pt idx="4078">
                  <c:v>6.999999999999984E-2</c:v>
                </c:pt>
                <c:pt idx="4079">
                  <c:v>6.999999999999984E-2</c:v>
                </c:pt>
                <c:pt idx="4080">
                  <c:v>6.999999999999984E-2</c:v>
                </c:pt>
                <c:pt idx="4081">
                  <c:v>6.999999999999984E-2</c:v>
                </c:pt>
                <c:pt idx="4082">
                  <c:v>6.999999999999984E-2</c:v>
                </c:pt>
                <c:pt idx="4083">
                  <c:v>6.999999999999984E-2</c:v>
                </c:pt>
                <c:pt idx="4084">
                  <c:v>6.999999999999984E-2</c:v>
                </c:pt>
                <c:pt idx="4085">
                  <c:v>6.999999999999984E-2</c:v>
                </c:pt>
                <c:pt idx="4086">
                  <c:v>6.999999999999984E-2</c:v>
                </c:pt>
                <c:pt idx="4087">
                  <c:v>6.999999999999984E-2</c:v>
                </c:pt>
                <c:pt idx="4088">
                  <c:v>6.999999999999984E-2</c:v>
                </c:pt>
                <c:pt idx="4089">
                  <c:v>6.999999999999984E-2</c:v>
                </c:pt>
                <c:pt idx="4090">
                  <c:v>6.999999999999984E-2</c:v>
                </c:pt>
                <c:pt idx="4091">
                  <c:v>6.999999999999984E-2</c:v>
                </c:pt>
                <c:pt idx="4092">
                  <c:v>6.999999999999984E-2</c:v>
                </c:pt>
                <c:pt idx="4093">
                  <c:v>6.999999999999984E-2</c:v>
                </c:pt>
                <c:pt idx="4094">
                  <c:v>6.999999999999984E-2</c:v>
                </c:pt>
                <c:pt idx="4095">
                  <c:v>6.999999999999984E-2</c:v>
                </c:pt>
                <c:pt idx="4096">
                  <c:v>6.999999999999984E-2</c:v>
                </c:pt>
                <c:pt idx="4097">
                  <c:v>6.999999999999984E-2</c:v>
                </c:pt>
                <c:pt idx="4098">
                  <c:v>6.999999999999984E-2</c:v>
                </c:pt>
                <c:pt idx="4099">
                  <c:v>6.999999999999984E-2</c:v>
                </c:pt>
                <c:pt idx="4100">
                  <c:v>6.999999999999984E-2</c:v>
                </c:pt>
                <c:pt idx="4101">
                  <c:v>6.999999999999984E-2</c:v>
                </c:pt>
                <c:pt idx="4102">
                  <c:v>6.999999999999984E-2</c:v>
                </c:pt>
                <c:pt idx="4103">
                  <c:v>6.999999999999984E-2</c:v>
                </c:pt>
                <c:pt idx="4104">
                  <c:v>6.999999999999984E-2</c:v>
                </c:pt>
                <c:pt idx="4105">
                  <c:v>6.999999999999984E-2</c:v>
                </c:pt>
                <c:pt idx="4106">
                  <c:v>6.999999999999984E-2</c:v>
                </c:pt>
                <c:pt idx="4107">
                  <c:v>6.999999999999984E-2</c:v>
                </c:pt>
                <c:pt idx="4108">
                  <c:v>6.999999999999984E-2</c:v>
                </c:pt>
                <c:pt idx="4109">
                  <c:v>6.999999999999984E-2</c:v>
                </c:pt>
                <c:pt idx="4110">
                  <c:v>6.999999999999984E-2</c:v>
                </c:pt>
                <c:pt idx="4111">
                  <c:v>6.999999999999984E-2</c:v>
                </c:pt>
                <c:pt idx="4112">
                  <c:v>6.999999999999984E-2</c:v>
                </c:pt>
                <c:pt idx="4113">
                  <c:v>6.999999999999984E-2</c:v>
                </c:pt>
                <c:pt idx="4114">
                  <c:v>6.999999999999984E-2</c:v>
                </c:pt>
                <c:pt idx="4115">
                  <c:v>6.999999999999984E-2</c:v>
                </c:pt>
                <c:pt idx="4116">
                  <c:v>6.999999999999984E-2</c:v>
                </c:pt>
                <c:pt idx="4117">
                  <c:v>6.999999999999984E-2</c:v>
                </c:pt>
                <c:pt idx="4118">
                  <c:v>6.999999999999984E-2</c:v>
                </c:pt>
                <c:pt idx="4119">
                  <c:v>6.999999999999984E-2</c:v>
                </c:pt>
                <c:pt idx="4120">
                  <c:v>6.999999999999984E-2</c:v>
                </c:pt>
                <c:pt idx="4121">
                  <c:v>6.999999999999984E-2</c:v>
                </c:pt>
                <c:pt idx="4122">
                  <c:v>6.999999999999984E-2</c:v>
                </c:pt>
                <c:pt idx="4123">
                  <c:v>6.999999999999984E-2</c:v>
                </c:pt>
                <c:pt idx="4124">
                  <c:v>6.999999999999984E-2</c:v>
                </c:pt>
                <c:pt idx="4125">
                  <c:v>6.999999999999984E-2</c:v>
                </c:pt>
                <c:pt idx="4126">
                  <c:v>6.999999999999984E-2</c:v>
                </c:pt>
                <c:pt idx="4127">
                  <c:v>6.999999999999984E-2</c:v>
                </c:pt>
                <c:pt idx="4128">
                  <c:v>6.999999999999984E-2</c:v>
                </c:pt>
                <c:pt idx="4129">
                  <c:v>6.999999999999984E-2</c:v>
                </c:pt>
                <c:pt idx="4130">
                  <c:v>6.999999999999984E-2</c:v>
                </c:pt>
                <c:pt idx="4131">
                  <c:v>6.999999999999984E-2</c:v>
                </c:pt>
                <c:pt idx="4132">
                  <c:v>6.999999999999984E-2</c:v>
                </c:pt>
                <c:pt idx="4133">
                  <c:v>6.999999999999984E-2</c:v>
                </c:pt>
                <c:pt idx="4134">
                  <c:v>6.999999999999984E-2</c:v>
                </c:pt>
                <c:pt idx="4135">
                  <c:v>6.999999999999984E-2</c:v>
                </c:pt>
                <c:pt idx="4136">
                  <c:v>6.999999999999984E-2</c:v>
                </c:pt>
                <c:pt idx="4137">
                  <c:v>6.999999999999984E-2</c:v>
                </c:pt>
                <c:pt idx="4138">
                  <c:v>6.999999999999984E-2</c:v>
                </c:pt>
                <c:pt idx="4139">
                  <c:v>6.999999999999984E-2</c:v>
                </c:pt>
                <c:pt idx="4140">
                  <c:v>6.999999999999984E-2</c:v>
                </c:pt>
                <c:pt idx="4141">
                  <c:v>6.999999999999984E-2</c:v>
                </c:pt>
                <c:pt idx="4142">
                  <c:v>6.999999999999984E-2</c:v>
                </c:pt>
                <c:pt idx="4143">
                  <c:v>6.999999999999984E-2</c:v>
                </c:pt>
                <c:pt idx="4144">
                  <c:v>6.999999999999984E-2</c:v>
                </c:pt>
                <c:pt idx="4145">
                  <c:v>6.999999999999984E-2</c:v>
                </c:pt>
                <c:pt idx="4146">
                  <c:v>6.999999999999984E-2</c:v>
                </c:pt>
                <c:pt idx="4147">
                  <c:v>6.999999999999984E-2</c:v>
                </c:pt>
                <c:pt idx="4148">
                  <c:v>6.999999999999984E-2</c:v>
                </c:pt>
                <c:pt idx="4149">
                  <c:v>6.999999999999984E-2</c:v>
                </c:pt>
                <c:pt idx="4150">
                  <c:v>6.999999999999984E-2</c:v>
                </c:pt>
                <c:pt idx="4151">
                  <c:v>6.999999999999984E-2</c:v>
                </c:pt>
                <c:pt idx="4152">
                  <c:v>6.999999999999984E-2</c:v>
                </c:pt>
                <c:pt idx="4153">
                  <c:v>6.999999999999984E-2</c:v>
                </c:pt>
                <c:pt idx="4154">
                  <c:v>6.999999999999984E-2</c:v>
                </c:pt>
                <c:pt idx="4155">
                  <c:v>6.999999999999984E-2</c:v>
                </c:pt>
                <c:pt idx="4156">
                  <c:v>6.999999999999984E-2</c:v>
                </c:pt>
                <c:pt idx="4157">
                  <c:v>6.999999999999984E-2</c:v>
                </c:pt>
                <c:pt idx="4158">
                  <c:v>6.999999999999984E-2</c:v>
                </c:pt>
                <c:pt idx="4159">
                  <c:v>6.999999999999984E-2</c:v>
                </c:pt>
                <c:pt idx="4160">
                  <c:v>6.999999999999984E-2</c:v>
                </c:pt>
                <c:pt idx="4161">
                  <c:v>6.999999999999984E-2</c:v>
                </c:pt>
                <c:pt idx="4162">
                  <c:v>6.999999999999984E-2</c:v>
                </c:pt>
                <c:pt idx="4163">
                  <c:v>6.999999999999984E-2</c:v>
                </c:pt>
                <c:pt idx="4164">
                  <c:v>6.999999999999984E-2</c:v>
                </c:pt>
                <c:pt idx="4165">
                  <c:v>6.999999999999984E-2</c:v>
                </c:pt>
                <c:pt idx="4166">
                  <c:v>6.999999999999984E-2</c:v>
                </c:pt>
                <c:pt idx="4167">
                  <c:v>6.999999999999984E-2</c:v>
                </c:pt>
                <c:pt idx="4168">
                  <c:v>6.999999999999984E-2</c:v>
                </c:pt>
                <c:pt idx="4169">
                  <c:v>6.999999999999984E-2</c:v>
                </c:pt>
                <c:pt idx="4170">
                  <c:v>6.999999999999984E-2</c:v>
                </c:pt>
                <c:pt idx="4171">
                  <c:v>6.999999999999984E-2</c:v>
                </c:pt>
                <c:pt idx="4172">
                  <c:v>6.999999999999984E-2</c:v>
                </c:pt>
                <c:pt idx="4173">
                  <c:v>6.999999999999984E-2</c:v>
                </c:pt>
                <c:pt idx="4174">
                  <c:v>6.999999999999984E-2</c:v>
                </c:pt>
                <c:pt idx="4175">
                  <c:v>6.999999999999984E-2</c:v>
                </c:pt>
                <c:pt idx="4176">
                  <c:v>6.999999999999984E-2</c:v>
                </c:pt>
                <c:pt idx="4177">
                  <c:v>6.999999999999984E-2</c:v>
                </c:pt>
                <c:pt idx="4178">
                  <c:v>6.999999999999984E-2</c:v>
                </c:pt>
                <c:pt idx="4179">
                  <c:v>6.999999999999984E-2</c:v>
                </c:pt>
                <c:pt idx="4180">
                  <c:v>6.999999999999984E-2</c:v>
                </c:pt>
                <c:pt idx="4181">
                  <c:v>6.999999999999984E-2</c:v>
                </c:pt>
                <c:pt idx="4182">
                  <c:v>6.999999999999984E-2</c:v>
                </c:pt>
                <c:pt idx="4183">
                  <c:v>6.999999999999984E-2</c:v>
                </c:pt>
                <c:pt idx="4184">
                  <c:v>6.999999999999984E-2</c:v>
                </c:pt>
                <c:pt idx="4185">
                  <c:v>6.999999999999984E-2</c:v>
                </c:pt>
                <c:pt idx="4186">
                  <c:v>6.999999999999984E-2</c:v>
                </c:pt>
                <c:pt idx="4187">
                  <c:v>6.999999999999984E-2</c:v>
                </c:pt>
                <c:pt idx="4188">
                  <c:v>6.999999999999984E-2</c:v>
                </c:pt>
                <c:pt idx="4189">
                  <c:v>6.999999999999984E-2</c:v>
                </c:pt>
                <c:pt idx="4190">
                  <c:v>6.999999999999984E-2</c:v>
                </c:pt>
                <c:pt idx="4191">
                  <c:v>6.999999999999984E-2</c:v>
                </c:pt>
                <c:pt idx="4192">
                  <c:v>6.999999999999984E-2</c:v>
                </c:pt>
                <c:pt idx="4193">
                  <c:v>6.999999999999984E-2</c:v>
                </c:pt>
                <c:pt idx="4194">
                  <c:v>6.999999999999984E-2</c:v>
                </c:pt>
                <c:pt idx="4195">
                  <c:v>6.999999999999984E-2</c:v>
                </c:pt>
                <c:pt idx="4196">
                  <c:v>6.999999999999984E-2</c:v>
                </c:pt>
                <c:pt idx="4197">
                  <c:v>6.999999999999984E-2</c:v>
                </c:pt>
                <c:pt idx="4198">
                  <c:v>6.999999999999984E-2</c:v>
                </c:pt>
                <c:pt idx="4199">
                  <c:v>6.999999999999984E-2</c:v>
                </c:pt>
                <c:pt idx="4200">
                  <c:v>6.999999999999984E-2</c:v>
                </c:pt>
                <c:pt idx="4201">
                  <c:v>6.999999999999984E-2</c:v>
                </c:pt>
                <c:pt idx="4202">
                  <c:v>6.999999999999984E-2</c:v>
                </c:pt>
                <c:pt idx="4203">
                  <c:v>6.999999999999984E-2</c:v>
                </c:pt>
                <c:pt idx="4204">
                  <c:v>6.999999999999984E-2</c:v>
                </c:pt>
                <c:pt idx="4205">
                  <c:v>6.999999999999984E-2</c:v>
                </c:pt>
                <c:pt idx="4206">
                  <c:v>6.999999999999984E-2</c:v>
                </c:pt>
                <c:pt idx="4207">
                  <c:v>6.999999999999984E-2</c:v>
                </c:pt>
                <c:pt idx="4208">
                  <c:v>6.999999999999984E-2</c:v>
                </c:pt>
                <c:pt idx="4209">
                  <c:v>6.999999999999984E-2</c:v>
                </c:pt>
                <c:pt idx="4210">
                  <c:v>6.999999999999984E-2</c:v>
                </c:pt>
                <c:pt idx="4211">
                  <c:v>6.999999999999984E-2</c:v>
                </c:pt>
                <c:pt idx="4212">
                  <c:v>6.999999999999984E-2</c:v>
                </c:pt>
                <c:pt idx="4213">
                  <c:v>6.999999999999984E-2</c:v>
                </c:pt>
                <c:pt idx="4214">
                  <c:v>6.999999999999984E-2</c:v>
                </c:pt>
                <c:pt idx="4215">
                  <c:v>6.999999999999984E-2</c:v>
                </c:pt>
                <c:pt idx="4216">
                  <c:v>6.999999999999984E-2</c:v>
                </c:pt>
                <c:pt idx="4217">
                  <c:v>6.999999999999984E-2</c:v>
                </c:pt>
                <c:pt idx="4218">
                  <c:v>6.999999999999984E-2</c:v>
                </c:pt>
                <c:pt idx="4219">
                  <c:v>6.999999999999984E-2</c:v>
                </c:pt>
                <c:pt idx="4220">
                  <c:v>6.999999999999984E-2</c:v>
                </c:pt>
                <c:pt idx="4221">
                  <c:v>6.999999999999984E-2</c:v>
                </c:pt>
                <c:pt idx="4222">
                  <c:v>6.999999999999984E-2</c:v>
                </c:pt>
                <c:pt idx="4223">
                  <c:v>6.999999999999984E-2</c:v>
                </c:pt>
                <c:pt idx="4224">
                  <c:v>6.999999999999984E-2</c:v>
                </c:pt>
                <c:pt idx="4225">
                  <c:v>6.999999999999984E-2</c:v>
                </c:pt>
                <c:pt idx="4226">
                  <c:v>6.999999999999984E-2</c:v>
                </c:pt>
                <c:pt idx="4227">
                  <c:v>6.999999999999984E-2</c:v>
                </c:pt>
                <c:pt idx="4228">
                  <c:v>6.999999999999984E-2</c:v>
                </c:pt>
                <c:pt idx="4229">
                  <c:v>6.999999999999984E-2</c:v>
                </c:pt>
                <c:pt idx="4230">
                  <c:v>6.999999999999984E-2</c:v>
                </c:pt>
                <c:pt idx="4231">
                  <c:v>6.999999999999984E-2</c:v>
                </c:pt>
                <c:pt idx="4232">
                  <c:v>6.999999999999984E-2</c:v>
                </c:pt>
                <c:pt idx="4233">
                  <c:v>6.999999999999984E-2</c:v>
                </c:pt>
                <c:pt idx="4234">
                  <c:v>6.999999999999984E-2</c:v>
                </c:pt>
                <c:pt idx="4235">
                  <c:v>6.999999999999984E-2</c:v>
                </c:pt>
                <c:pt idx="4236">
                  <c:v>6.999999999999984E-2</c:v>
                </c:pt>
                <c:pt idx="4237">
                  <c:v>6.999999999999984E-2</c:v>
                </c:pt>
                <c:pt idx="4238">
                  <c:v>6.999999999999984E-2</c:v>
                </c:pt>
                <c:pt idx="4239">
                  <c:v>6.999999999999984E-2</c:v>
                </c:pt>
                <c:pt idx="4240">
                  <c:v>6.999999999999984E-2</c:v>
                </c:pt>
                <c:pt idx="4241">
                  <c:v>6.999999999999984E-2</c:v>
                </c:pt>
                <c:pt idx="4242">
                  <c:v>6.999999999999984E-2</c:v>
                </c:pt>
                <c:pt idx="4243">
                  <c:v>6.999999999999984E-2</c:v>
                </c:pt>
                <c:pt idx="4244">
                  <c:v>6.999999999999984E-2</c:v>
                </c:pt>
                <c:pt idx="4245">
                  <c:v>6.999999999999984E-2</c:v>
                </c:pt>
                <c:pt idx="4246">
                  <c:v>6.999999999999984E-2</c:v>
                </c:pt>
                <c:pt idx="4247">
                  <c:v>6.999999999999984E-2</c:v>
                </c:pt>
                <c:pt idx="4248">
                  <c:v>6.999999999999984E-2</c:v>
                </c:pt>
                <c:pt idx="4249">
                  <c:v>6.999999999999984E-2</c:v>
                </c:pt>
                <c:pt idx="4250">
                  <c:v>6.999999999999984E-2</c:v>
                </c:pt>
                <c:pt idx="4251">
                  <c:v>6.999999999999984E-2</c:v>
                </c:pt>
                <c:pt idx="4252">
                  <c:v>6.999999999999984E-2</c:v>
                </c:pt>
                <c:pt idx="4253">
                  <c:v>6.999999999999984E-2</c:v>
                </c:pt>
                <c:pt idx="4254">
                  <c:v>6.999999999999984E-2</c:v>
                </c:pt>
                <c:pt idx="4255">
                  <c:v>6.999999999999984E-2</c:v>
                </c:pt>
                <c:pt idx="4256">
                  <c:v>6.999999999999984E-2</c:v>
                </c:pt>
                <c:pt idx="4257">
                  <c:v>6.999999999999984E-2</c:v>
                </c:pt>
                <c:pt idx="4258">
                  <c:v>6.999999999999984E-2</c:v>
                </c:pt>
                <c:pt idx="4259">
                  <c:v>6.999999999999984E-2</c:v>
                </c:pt>
                <c:pt idx="4260">
                  <c:v>6.999999999999984E-2</c:v>
                </c:pt>
                <c:pt idx="4261">
                  <c:v>6.999999999999984E-2</c:v>
                </c:pt>
                <c:pt idx="4262">
                  <c:v>6.999999999999984E-2</c:v>
                </c:pt>
                <c:pt idx="4263">
                  <c:v>6.999999999999984E-2</c:v>
                </c:pt>
                <c:pt idx="4264">
                  <c:v>6.999999999999984E-2</c:v>
                </c:pt>
                <c:pt idx="4265">
                  <c:v>6.999999999999984E-2</c:v>
                </c:pt>
                <c:pt idx="4266">
                  <c:v>6.999999999999984E-2</c:v>
                </c:pt>
                <c:pt idx="4267">
                  <c:v>6.999999999999984E-2</c:v>
                </c:pt>
                <c:pt idx="4268">
                  <c:v>6.999999999999984E-2</c:v>
                </c:pt>
                <c:pt idx="4269">
                  <c:v>6.999999999999984E-2</c:v>
                </c:pt>
                <c:pt idx="4270">
                  <c:v>6.999999999999984E-2</c:v>
                </c:pt>
                <c:pt idx="4271">
                  <c:v>6.999999999999984E-2</c:v>
                </c:pt>
                <c:pt idx="4272">
                  <c:v>6.999999999999984E-2</c:v>
                </c:pt>
                <c:pt idx="4273">
                  <c:v>6.999999999999984E-2</c:v>
                </c:pt>
                <c:pt idx="4274">
                  <c:v>6.999999999999984E-2</c:v>
                </c:pt>
                <c:pt idx="4275">
                  <c:v>6.999999999999984E-2</c:v>
                </c:pt>
                <c:pt idx="4276">
                  <c:v>6.999999999999984E-2</c:v>
                </c:pt>
                <c:pt idx="4277">
                  <c:v>6.999999999999984E-2</c:v>
                </c:pt>
                <c:pt idx="4278">
                  <c:v>6.999999999999984E-2</c:v>
                </c:pt>
                <c:pt idx="4279">
                  <c:v>6.999999999999984E-2</c:v>
                </c:pt>
                <c:pt idx="4280">
                  <c:v>6.999999999999984E-2</c:v>
                </c:pt>
                <c:pt idx="4281">
                  <c:v>6.999999999999984E-2</c:v>
                </c:pt>
                <c:pt idx="4282">
                  <c:v>6.999999999999984E-2</c:v>
                </c:pt>
                <c:pt idx="4283">
                  <c:v>6.999999999999984E-2</c:v>
                </c:pt>
                <c:pt idx="4284">
                  <c:v>6.999999999999984E-2</c:v>
                </c:pt>
                <c:pt idx="4285">
                  <c:v>6.999999999999984E-2</c:v>
                </c:pt>
                <c:pt idx="4286">
                  <c:v>6.999999999999984E-2</c:v>
                </c:pt>
                <c:pt idx="4287">
                  <c:v>6.999999999999984E-2</c:v>
                </c:pt>
                <c:pt idx="4288">
                  <c:v>6.999999999999984E-2</c:v>
                </c:pt>
                <c:pt idx="4289">
                  <c:v>6.999999999999984E-2</c:v>
                </c:pt>
                <c:pt idx="4290">
                  <c:v>6.999999999999984E-2</c:v>
                </c:pt>
                <c:pt idx="4291">
                  <c:v>6.999999999999984E-2</c:v>
                </c:pt>
                <c:pt idx="4292">
                  <c:v>6.999999999999984E-2</c:v>
                </c:pt>
                <c:pt idx="4293">
                  <c:v>6.999999999999984E-2</c:v>
                </c:pt>
                <c:pt idx="4294">
                  <c:v>6.999999999999984E-2</c:v>
                </c:pt>
                <c:pt idx="4295">
                  <c:v>6.999999999999984E-2</c:v>
                </c:pt>
                <c:pt idx="4296">
                  <c:v>6.999999999999984E-2</c:v>
                </c:pt>
                <c:pt idx="4297">
                  <c:v>6.999999999999984E-2</c:v>
                </c:pt>
                <c:pt idx="4298">
                  <c:v>6.999999999999984E-2</c:v>
                </c:pt>
                <c:pt idx="4299">
                  <c:v>6.999999999999984E-2</c:v>
                </c:pt>
                <c:pt idx="4300">
                  <c:v>6.999999999999984E-2</c:v>
                </c:pt>
                <c:pt idx="4301">
                  <c:v>6.999999999999984E-2</c:v>
                </c:pt>
                <c:pt idx="4302">
                  <c:v>6.999999999999984E-2</c:v>
                </c:pt>
                <c:pt idx="4303">
                  <c:v>6.999999999999984E-2</c:v>
                </c:pt>
                <c:pt idx="4304">
                  <c:v>6.999999999999984E-2</c:v>
                </c:pt>
                <c:pt idx="4305">
                  <c:v>6.999999999999984E-2</c:v>
                </c:pt>
                <c:pt idx="4306">
                  <c:v>6.999999999999984E-2</c:v>
                </c:pt>
                <c:pt idx="4307">
                  <c:v>6.999999999999984E-2</c:v>
                </c:pt>
                <c:pt idx="4308">
                  <c:v>6.999999999999984E-2</c:v>
                </c:pt>
                <c:pt idx="4309">
                  <c:v>6.999999999999984E-2</c:v>
                </c:pt>
                <c:pt idx="4310">
                  <c:v>6.999999999999984E-2</c:v>
                </c:pt>
                <c:pt idx="4311">
                  <c:v>6.999999999999984E-2</c:v>
                </c:pt>
                <c:pt idx="4312">
                  <c:v>6.999999999999984E-2</c:v>
                </c:pt>
                <c:pt idx="4313">
                  <c:v>6.999999999999984E-2</c:v>
                </c:pt>
                <c:pt idx="4314">
                  <c:v>6.999999999999984E-2</c:v>
                </c:pt>
                <c:pt idx="4315">
                  <c:v>6.999999999999984E-2</c:v>
                </c:pt>
                <c:pt idx="4316">
                  <c:v>6.999999999999984E-2</c:v>
                </c:pt>
                <c:pt idx="4317">
                  <c:v>6.999999999999984E-2</c:v>
                </c:pt>
                <c:pt idx="4318">
                  <c:v>6.999999999999984E-2</c:v>
                </c:pt>
                <c:pt idx="4319">
                  <c:v>6.999999999999984E-2</c:v>
                </c:pt>
                <c:pt idx="4320">
                  <c:v>6.999999999999984E-2</c:v>
                </c:pt>
                <c:pt idx="4321">
                  <c:v>6.999999999999984E-2</c:v>
                </c:pt>
                <c:pt idx="4322">
                  <c:v>6.999999999999984E-2</c:v>
                </c:pt>
                <c:pt idx="4323">
                  <c:v>6.999999999999984E-2</c:v>
                </c:pt>
                <c:pt idx="4324">
                  <c:v>6.999999999999984E-2</c:v>
                </c:pt>
                <c:pt idx="4325">
                  <c:v>6.999999999999984E-2</c:v>
                </c:pt>
                <c:pt idx="4326">
                  <c:v>6.999999999999984E-2</c:v>
                </c:pt>
                <c:pt idx="4327">
                  <c:v>6.999999999999984E-2</c:v>
                </c:pt>
                <c:pt idx="4328">
                  <c:v>6.999999999999984E-2</c:v>
                </c:pt>
                <c:pt idx="4329">
                  <c:v>6.999999999999984E-2</c:v>
                </c:pt>
                <c:pt idx="4330">
                  <c:v>6.999999999999984E-2</c:v>
                </c:pt>
                <c:pt idx="4331">
                  <c:v>6.999999999999984E-2</c:v>
                </c:pt>
                <c:pt idx="4332">
                  <c:v>6.999999999999984E-2</c:v>
                </c:pt>
                <c:pt idx="4333">
                  <c:v>6.999999999999984E-2</c:v>
                </c:pt>
                <c:pt idx="4334">
                  <c:v>6.999999999999984E-2</c:v>
                </c:pt>
                <c:pt idx="4335">
                  <c:v>6.999999999999984E-2</c:v>
                </c:pt>
                <c:pt idx="4336">
                  <c:v>6.999999999999984E-2</c:v>
                </c:pt>
                <c:pt idx="4337">
                  <c:v>6.999999999999984E-2</c:v>
                </c:pt>
                <c:pt idx="4338">
                  <c:v>6.999999999999984E-2</c:v>
                </c:pt>
                <c:pt idx="4339">
                  <c:v>6.999999999999984E-2</c:v>
                </c:pt>
                <c:pt idx="4340">
                  <c:v>6.999999999999984E-2</c:v>
                </c:pt>
                <c:pt idx="4341">
                  <c:v>6.999999999999984E-2</c:v>
                </c:pt>
                <c:pt idx="4342">
                  <c:v>6.999999999999984E-2</c:v>
                </c:pt>
                <c:pt idx="4343">
                  <c:v>6.999999999999984E-2</c:v>
                </c:pt>
                <c:pt idx="4344">
                  <c:v>6.999999999999984E-2</c:v>
                </c:pt>
                <c:pt idx="4345">
                  <c:v>6.999999999999984E-2</c:v>
                </c:pt>
                <c:pt idx="4346">
                  <c:v>6.999999999999984E-2</c:v>
                </c:pt>
                <c:pt idx="4347">
                  <c:v>6.999999999999984E-2</c:v>
                </c:pt>
                <c:pt idx="4348">
                  <c:v>6.999999999999984E-2</c:v>
                </c:pt>
                <c:pt idx="4349">
                  <c:v>6.999999999999984E-2</c:v>
                </c:pt>
                <c:pt idx="4350">
                  <c:v>6.999999999999984E-2</c:v>
                </c:pt>
                <c:pt idx="4351">
                  <c:v>6.999999999999984E-2</c:v>
                </c:pt>
                <c:pt idx="4352">
                  <c:v>6.999999999999984E-2</c:v>
                </c:pt>
                <c:pt idx="4353">
                  <c:v>6.999999999999984E-2</c:v>
                </c:pt>
                <c:pt idx="4354">
                  <c:v>6.999999999999984E-2</c:v>
                </c:pt>
                <c:pt idx="4355">
                  <c:v>6.999999999999984E-2</c:v>
                </c:pt>
                <c:pt idx="4356">
                  <c:v>6.999999999999984E-2</c:v>
                </c:pt>
                <c:pt idx="4357">
                  <c:v>6.999999999999984E-2</c:v>
                </c:pt>
                <c:pt idx="4358">
                  <c:v>6.999999999999984E-2</c:v>
                </c:pt>
                <c:pt idx="4359">
                  <c:v>6.999999999999984E-2</c:v>
                </c:pt>
                <c:pt idx="4360">
                  <c:v>6.999999999999984E-2</c:v>
                </c:pt>
                <c:pt idx="4361">
                  <c:v>6.999999999999984E-2</c:v>
                </c:pt>
                <c:pt idx="4362">
                  <c:v>6.999999999999984E-2</c:v>
                </c:pt>
                <c:pt idx="4363">
                  <c:v>6.999999999999984E-2</c:v>
                </c:pt>
                <c:pt idx="4364">
                  <c:v>6.999999999999984E-2</c:v>
                </c:pt>
                <c:pt idx="4365">
                  <c:v>6.999999999999984E-2</c:v>
                </c:pt>
                <c:pt idx="4366">
                  <c:v>6.999999999999984E-2</c:v>
                </c:pt>
                <c:pt idx="4367">
                  <c:v>6.999999999999984E-2</c:v>
                </c:pt>
                <c:pt idx="4368">
                  <c:v>6.999999999999984E-2</c:v>
                </c:pt>
                <c:pt idx="4369">
                  <c:v>6.999999999999984E-2</c:v>
                </c:pt>
                <c:pt idx="4370">
                  <c:v>6.999999999999984E-2</c:v>
                </c:pt>
                <c:pt idx="4371">
                  <c:v>6.999999999999984E-2</c:v>
                </c:pt>
                <c:pt idx="4372">
                  <c:v>6.999999999999984E-2</c:v>
                </c:pt>
                <c:pt idx="4373">
                  <c:v>6.999999999999984E-2</c:v>
                </c:pt>
                <c:pt idx="4374">
                  <c:v>6.999999999999984E-2</c:v>
                </c:pt>
                <c:pt idx="4375">
                  <c:v>6.999999999999984E-2</c:v>
                </c:pt>
                <c:pt idx="4376">
                  <c:v>6.999999999999984E-2</c:v>
                </c:pt>
                <c:pt idx="4377">
                  <c:v>6.999999999999984E-2</c:v>
                </c:pt>
                <c:pt idx="4378">
                  <c:v>6.999999999999984E-2</c:v>
                </c:pt>
                <c:pt idx="4379">
                  <c:v>6.999999999999984E-2</c:v>
                </c:pt>
                <c:pt idx="4380">
                  <c:v>6.999999999999984E-2</c:v>
                </c:pt>
                <c:pt idx="4381">
                  <c:v>6.999999999999984E-2</c:v>
                </c:pt>
                <c:pt idx="4382">
                  <c:v>6.999999999999984E-2</c:v>
                </c:pt>
                <c:pt idx="4383">
                  <c:v>6.999999999999984E-2</c:v>
                </c:pt>
                <c:pt idx="4384">
                  <c:v>6.999999999999984E-2</c:v>
                </c:pt>
                <c:pt idx="4385">
                  <c:v>6.999999999999984E-2</c:v>
                </c:pt>
                <c:pt idx="4386">
                  <c:v>6.999999999999984E-2</c:v>
                </c:pt>
                <c:pt idx="4387">
                  <c:v>6.999999999999984E-2</c:v>
                </c:pt>
                <c:pt idx="4388">
                  <c:v>6.999999999999984E-2</c:v>
                </c:pt>
                <c:pt idx="4389">
                  <c:v>6.999999999999984E-2</c:v>
                </c:pt>
                <c:pt idx="4390">
                  <c:v>6.999999999999984E-2</c:v>
                </c:pt>
                <c:pt idx="4391">
                  <c:v>6.999999999999984E-2</c:v>
                </c:pt>
                <c:pt idx="4392">
                  <c:v>6.999999999999984E-2</c:v>
                </c:pt>
                <c:pt idx="4393">
                  <c:v>6.999999999999984E-2</c:v>
                </c:pt>
                <c:pt idx="4394">
                  <c:v>6.999999999999984E-2</c:v>
                </c:pt>
                <c:pt idx="4395">
                  <c:v>6.999999999999984E-2</c:v>
                </c:pt>
                <c:pt idx="4396">
                  <c:v>6.999999999999984E-2</c:v>
                </c:pt>
                <c:pt idx="4397">
                  <c:v>6.999999999999984E-2</c:v>
                </c:pt>
                <c:pt idx="4398">
                  <c:v>6.999999999999984E-2</c:v>
                </c:pt>
                <c:pt idx="4399">
                  <c:v>6.999999999999984E-2</c:v>
                </c:pt>
                <c:pt idx="4400">
                  <c:v>6.999999999999984E-2</c:v>
                </c:pt>
                <c:pt idx="4401">
                  <c:v>6.999999999999984E-2</c:v>
                </c:pt>
                <c:pt idx="4402">
                  <c:v>6.999999999999984E-2</c:v>
                </c:pt>
                <c:pt idx="4403">
                  <c:v>6.999999999999984E-2</c:v>
                </c:pt>
                <c:pt idx="4404">
                  <c:v>6.999999999999984E-2</c:v>
                </c:pt>
                <c:pt idx="4405">
                  <c:v>6.999999999999984E-2</c:v>
                </c:pt>
                <c:pt idx="4406">
                  <c:v>6.999999999999984E-2</c:v>
                </c:pt>
                <c:pt idx="4407">
                  <c:v>6.999999999999984E-2</c:v>
                </c:pt>
                <c:pt idx="4408">
                  <c:v>6.999999999999984E-2</c:v>
                </c:pt>
                <c:pt idx="4409">
                  <c:v>6.999999999999984E-2</c:v>
                </c:pt>
                <c:pt idx="4410">
                  <c:v>6.999999999999984E-2</c:v>
                </c:pt>
                <c:pt idx="4411">
                  <c:v>6.999999999999984E-2</c:v>
                </c:pt>
                <c:pt idx="4412">
                  <c:v>6.999999999999984E-2</c:v>
                </c:pt>
                <c:pt idx="4413">
                  <c:v>6.999999999999984E-2</c:v>
                </c:pt>
                <c:pt idx="4414">
                  <c:v>6.999999999999984E-2</c:v>
                </c:pt>
                <c:pt idx="4415">
                  <c:v>6.999999999999984E-2</c:v>
                </c:pt>
                <c:pt idx="4416">
                  <c:v>6.999999999999984E-2</c:v>
                </c:pt>
                <c:pt idx="4417">
                  <c:v>6.999999999999984E-2</c:v>
                </c:pt>
                <c:pt idx="4418">
                  <c:v>6.999999999999984E-2</c:v>
                </c:pt>
                <c:pt idx="4419">
                  <c:v>6.999999999999984E-2</c:v>
                </c:pt>
                <c:pt idx="4420">
                  <c:v>6.999999999999984E-2</c:v>
                </c:pt>
                <c:pt idx="4421">
                  <c:v>6.999999999999984E-2</c:v>
                </c:pt>
                <c:pt idx="4422">
                  <c:v>6.999999999999984E-2</c:v>
                </c:pt>
                <c:pt idx="4423">
                  <c:v>6.999999999999984E-2</c:v>
                </c:pt>
                <c:pt idx="4424">
                  <c:v>6.999999999999984E-2</c:v>
                </c:pt>
                <c:pt idx="4425">
                  <c:v>6.999999999999984E-2</c:v>
                </c:pt>
                <c:pt idx="4426">
                  <c:v>6.999999999999984E-2</c:v>
                </c:pt>
                <c:pt idx="4427">
                  <c:v>6.999999999999984E-2</c:v>
                </c:pt>
                <c:pt idx="4428">
                  <c:v>6.999999999999984E-2</c:v>
                </c:pt>
                <c:pt idx="4429">
                  <c:v>6.999999999999984E-2</c:v>
                </c:pt>
                <c:pt idx="4430">
                  <c:v>6.999999999999984E-2</c:v>
                </c:pt>
                <c:pt idx="4431">
                  <c:v>6.999999999999984E-2</c:v>
                </c:pt>
                <c:pt idx="4432">
                  <c:v>6.999999999999984E-2</c:v>
                </c:pt>
                <c:pt idx="4433">
                  <c:v>6.999999999999984E-2</c:v>
                </c:pt>
                <c:pt idx="4434">
                  <c:v>6.999999999999984E-2</c:v>
                </c:pt>
                <c:pt idx="4435">
                  <c:v>6.999999999999984E-2</c:v>
                </c:pt>
                <c:pt idx="4436">
                  <c:v>6.999999999999984E-2</c:v>
                </c:pt>
                <c:pt idx="4437">
                  <c:v>6.999999999999984E-2</c:v>
                </c:pt>
                <c:pt idx="4438">
                  <c:v>6.999999999999984E-2</c:v>
                </c:pt>
                <c:pt idx="4439">
                  <c:v>6.999999999999984E-2</c:v>
                </c:pt>
                <c:pt idx="4440">
                  <c:v>6.999999999999984E-2</c:v>
                </c:pt>
                <c:pt idx="4441">
                  <c:v>6.999999999999984E-2</c:v>
                </c:pt>
                <c:pt idx="4442">
                  <c:v>6.999999999999984E-2</c:v>
                </c:pt>
                <c:pt idx="4443">
                  <c:v>6.999999999999984E-2</c:v>
                </c:pt>
                <c:pt idx="4444">
                  <c:v>6.999999999999984E-2</c:v>
                </c:pt>
                <c:pt idx="4445">
                  <c:v>6.999999999999984E-2</c:v>
                </c:pt>
                <c:pt idx="4446">
                  <c:v>6.999999999999984E-2</c:v>
                </c:pt>
                <c:pt idx="4447">
                  <c:v>6.999999999999984E-2</c:v>
                </c:pt>
                <c:pt idx="4448">
                  <c:v>6.999999999999984E-2</c:v>
                </c:pt>
                <c:pt idx="4449">
                  <c:v>6.999999999999984E-2</c:v>
                </c:pt>
                <c:pt idx="4450">
                  <c:v>6.999999999999984E-2</c:v>
                </c:pt>
                <c:pt idx="4451">
                  <c:v>6.999999999999984E-2</c:v>
                </c:pt>
                <c:pt idx="4452">
                  <c:v>6.999999999999984E-2</c:v>
                </c:pt>
                <c:pt idx="4453">
                  <c:v>6.999999999999984E-2</c:v>
                </c:pt>
                <c:pt idx="4454">
                  <c:v>6.999999999999984E-2</c:v>
                </c:pt>
                <c:pt idx="4455">
                  <c:v>6.999999999999984E-2</c:v>
                </c:pt>
                <c:pt idx="4456">
                  <c:v>6.999999999999984E-2</c:v>
                </c:pt>
                <c:pt idx="4457">
                  <c:v>6.999999999999984E-2</c:v>
                </c:pt>
                <c:pt idx="4458">
                  <c:v>6.999999999999984E-2</c:v>
                </c:pt>
                <c:pt idx="4459">
                  <c:v>6.999999999999984E-2</c:v>
                </c:pt>
                <c:pt idx="4460">
                  <c:v>6.999999999999984E-2</c:v>
                </c:pt>
                <c:pt idx="4461">
                  <c:v>6.999999999999984E-2</c:v>
                </c:pt>
                <c:pt idx="4462">
                  <c:v>6.999999999999984E-2</c:v>
                </c:pt>
                <c:pt idx="4463">
                  <c:v>6.999999999999984E-2</c:v>
                </c:pt>
                <c:pt idx="4464">
                  <c:v>6.999999999999984E-2</c:v>
                </c:pt>
                <c:pt idx="4465">
                  <c:v>6.999999999999984E-2</c:v>
                </c:pt>
                <c:pt idx="4466">
                  <c:v>6.999999999999984E-2</c:v>
                </c:pt>
                <c:pt idx="4467">
                  <c:v>6.999999999999984E-2</c:v>
                </c:pt>
                <c:pt idx="4468">
                  <c:v>6.999999999999984E-2</c:v>
                </c:pt>
                <c:pt idx="4469">
                  <c:v>6.999999999999984E-2</c:v>
                </c:pt>
                <c:pt idx="4470">
                  <c:v>6.999999999999984E-2</c:v>
                </c:pt>
                <c:pt idx="4471">
                  <c:v>6.999999999999984E-2</c:v>
                </c:pt>
                <c:pt idx="4472">
                  <c:v>6.999999999999984E-2</c:v>
                </c:pt>
                <c:pt idx="4473">
                  <c:v>6.999999999999984E-2</c:v>
                </c:pt>
                <c:pt idx="4474">
                  <c:v>6.999999999999984E-2</c:v>
                </c:pt>
                <c:pt idx="4475">
                  <c:v>6.999999999999984E-2</c:v>
                </c:pt>
                <c:pt idx="4476">
                  <c:v>6.999999999999984E-2</c:v>
                </c:pt>
                <c:pt idx="4477">
                  <c:v>6.999999999999984E-2</c:v>
                </c:pt>
                <c:pt idx="4478">
                  <c:v>6.999999999999984E-2</c:v>
                </c:pt>
                <c:pt idx="4479">
                  <c:v>6.999999999999984E-2</c:v>
                </c:pt>
                <c:pt idx="4480">
                  <c:v>6.999999999999984E-2</c:v>
                </c:pt>
                <c:pt idx="4481">
                  <c:v>6.999999999999984E-2</c:v>
                </c:pt>
                <c:pt idx="4482">
                  <c:v>6.999999999999984E-2</c:v>
                </c:pt>
                <c:pt idx="4483">
                  <c:v>6.999999999999984E-2</c:v>
                </c:pt>
                <c:pt idx="4484">
                  <c:v>6.999999999999984E-2</c:v>
                </c:pt>
                <c:pt idx="4485">
                  <c:v>6.999999999999984E-2</c:v>
                </c:pt>
                <c:pt idx="4486">
                  <c:v>6.999999999999984E-2</c:v>
                </c:pt>
                <c:pt idx="4487">
                  <c:v>6.999999999999984E-2</c:v>
                </c:pt>
                <c:pt idx="4488">
                  <c:v>6.999999999999984E-2</c:v>
                </c:pt>
                <c:pt idx="4489">
                  <c:v>6.999999999999984E-2</c:v>
                </c:pt>
                <c:pt idx="4490">
                  <c:v>6.999999999999984E-2</c:v>
                </c:pt>
                <c:pt idx="4491">
                  <c:v>6.999999999999984E-2</c:v>
                </c:pt>
                <c:pt idx="4492">
                  <c:v>6.999999999999984E-2</c:v>
                </c:pt>
                <c:pt idx="4493">
                  <c:v>6.999999999999984E-2</c:v>
                </c:pt>
                <c:pt idx="4494">
                  <c:v>6.999999999999984E-2</c:v>
                </c:pt>
                <c:pt idx="4495">
                  <c:v>6.999999999999984E-2</c:v>
                </c:pt>
                <c:pt idx="4496">
                  <c:v>6.999999999999984E-2</c:v>
                </c:pt>
                <c:pt idx="4497">
                  <c:v>6.999999999999984E-2</c:v>
                </c:pt>
                <c:pt idx="4498">
                  <c:v>6.999999999999984E-2</c:v>
                </c:pt>
                <c:pt idx="4499">
                  <c:v>6.999999999999984E-2</c:v>
                </c:pt>
                <c:pt idx="4500">
                  <c:v>6.999999999999984E-2</c:v>
                </c:pt>
                <c:pt idx="4501">
                  <c:v>6.999999999999984E-2</c:v>
                </c:pt>
                <c:pt idx="4502">
                  <c:v>6.999999999999984E-2</c:v>
                </c:pt>
                <c:pt idx="4503">
                  <c:v>6.999999999999984E-2</c:v>
                </c:pt>
                <c:pt idx="4504">
                  <c:v>6.999999999999984E-2</c:v>
                </c:pt>
                <c:pt idx="4505">
                  <c:v>6.999999999999984E-2</c:v>
                </c:pt>
                <c:pt idx="4506">
                  <c:v>6.999999999999984E-2</c:v>
                </c:pt>
                <c:pt idx="4507">
                  <c:v>6.999999999999984E-2</c:v>
                </c:pt>
                <c:pt idx="4508">
                  <c:v>6.999999999999984E-2</c:v>
                </c:pt>
                <c:pt idx="4509">
                  <c:v>6.999999999999984E-2</c:v>
                </c:pt>
                <c:pt idx="4510">
                  <c:v>6.999999999999984E-2</c:v>
                </c:pt>
                <c:pt idx="4511">
                  <c:v>6.999999999999984E-2</c:v>
                </c:pt>
                <c:pt idx="4512">
                  <c:v>6.999999999999984E-2</c:v>
                </c:pt>
                <c:pt idx="4513">
                  <c:v>6.999999999999984E-2</c:v>
                </c:pt>
                <c:pt idx="4514">
                  <c:v>6.999999999999984E-2</c:v>
                </c:pt>
                <c:pt idx="4515">
                  <c:v>6.999999999999984E-2</c:v>
                </c:pt>
                <c:pt idx="4516">
                  <c:v>6.999999999999984E-2</c:v>
                </c:pt>
                <c:pt idx="4517">
                  <c:v>6.999999999999984E-2</c:v>
                </c:pt>
                <c:pt idx="4518">
                  <c:v>6.999999999999984E-2</c:v>
                </c:pt>
                <c:pt idx="4519">
                  <c:v>6.999999999999984E-2</c:v>
                </c:pt>
                <c:pt idx="4520">
                  <c:v>6.999999999999984E-2</c:v>
                </c:pt>
                <c:pt idx="4521">
                  <c:v>6.999999999999984E-2</c:v>
                </c:pt>
                <c:pt idx="4522">
                  <c:v>6.999999999999984E-2</c:v>
                </c:pt>
                <c:pt idx="4523">
                  <c:v>6.999999999999984E-2</c:v>
                </c:pt>
                <c:pt idx="4524">
                  <c:v>6.999999999999984E-2</c:v>
                </c:pt>
                <c:pt idx="4525">
                  <c:v>6.999999999999984E-2</c:v>
                </c:pt>
                <c:pt idx="4526">
                  <c:v>6.999999999999984E-2</c:v>
                </c:pt>
                <c:pt idx="4527">
                  <c:v>6.999999999999984E-2</c:v>
                </c:pt>
                <c:pt idx="4528">
                  <c:v>6.999999999999984E-2</c:v>
                </c:pt>
                <c:pt idx="4529">
                  <c:v>6.999999999999984E-2</c:v>
                </c:pt>
                <c:pt idx="4530">
                  <c:v>6.999999999999984E-2</c:v>
                </c:pt>
                <c:pt idx="4531">
                  <c:v>6.999999999999984E-2</c:v>
                </c:pt>
                <c:pt idx="4532">
                  <c:v>6.999999999999984E-2</c:v>
                </c:pt>
                <c:pt idx="4533">
                  <c:v>6.999999999999984E-2</c:v>
                </c:pt>
                <c:pt idx="4534">
                  <c:v>6.999999999999984E-2</c:v>
                </c:pt>
                <c:pt idx="4535">
                  <c:v>6.999999999999984E-2</c:v>
                </c:pt>
                <c:pt idx="4536">
                  <c:v>6.999999999999984E-2</c:v>
                </c:pt>
                <c:pt idx="4537">
                  <c:v>6.999999999999984E-2</c:v>
                </c:pt>
                <c:pt idx="4538">
                  <c:v>6.999999999999984E-2</c:v>
                </c:pt>
                <c:pt idx="4539">
                  <c:v>6.999999999999984E-2</c:v>
                </c:pt>
                <c:pt idx="4540">
                  <c:v>6.999999999999984E-2</c:v>
                </c:pt>
                <c:pt idx="4541">
                  <c:v>6.999999999999984E-2</c:v>
                </c:pt>
                <c:pt idx="4542">
                  <c:v>6.999999999999984E-2</c:v>
                </c:pt>
                <c:pt idx="4543">
                  <c:v>6.999999999999984E-2</c:v>
                </c:pt>
                <c:pt idx="4544">
                  <c:v>6.999999999999984E-2</c:v>
                </c:pt>
                <c:pt idx="4545">
                  <c:v>6.999999999999984E-2</c:v>
                </c:pt>
                <c:pt idx="4546">
                  <c:v>6.999999999999984E-2</c:v>
                </c:pt>
                <c:pt idx="4547">
                  <c:v>6.999999999999984E-2</c:v>
                </c:pt>
                <c:pt idx="4548">
                  <c:v>6.999999999999984E-2</c:v>
                </c:pt>
                <c:pt idx="4549">
                  <c:v>6.999999999999984E-2</c:v>
                </c:pt>
                <c:pt idx="4550">
                  <c:v>6.999999999999984E-2</c:v>
                </c:pt>
                <c:pt idx="4551">
                  <c:v>6.999999999999984E-2</c:v>
                </c:pt>
                <c:pt idx="4552">
                  <c:v>6.999999999999984E-2</c:v>
                </c:pt>
                <c:pt idx="4553">
                  <c:v>6.999999999999984E-2</c:v>
                </c:pt>
                <c:pt idx="4554">
                  <c:v>6.999999999999984E-2</c:v>
                </c:pt>
                <c:pt idx="4555">
                  <c:v>6.999999999999984E-2</c:v>
                </c:pt>
                <c:pt idx="4556">
                  <c:v>6.999999999999984E-2</c:v>
                </c:pt>
                <c:pt idx="4557">
                  <c:v>6.999999999999984E-2</c:v>
                </c:pt>
                <c:pt idx="4558">
                  <c:v>6.999999999999984E-2</c:v>
                </c:pt>
                <c:pt idx="4559">
                  <c:v>6.999999999999984E-2</c:v>
                </c:pt>
                <c:pt idx="4560">
                  <c:v>6.999999999999984E-2</c:v>
                </c:pt>
                <c:pt idx="4561">
                  <c:v>6.999999999999984E-2</c:v>
                </c:pt>
                <c:pt idx="4562">
                  <c:v>6.999999999999984E-2</c:v>
                </c:pt>
                <c:pt idx="4563">
                  <c:v>6.999999999999984E-2</c:v>
                </c:pt>
                <c:pt idx="4564">
                  <c:v>6.999999999999984E-2</c:v>
                </c:pt>
                <c:pt idx="4565">
                  <c:v>6.999999999999984E-2</c:v>
                </c:pt>
                <c:pt idx="4566">
                  <c:v>6.999999999999984E-2</c:v>
                </c:pt>
                <c:pt idx="4567">
                  <c:v>6.999999999999984E-2</c:v>
                </c:pt>
                <c:pt idx="4568">
                  <c:v>6.999999999999984E-2</c:v>
                </c:pt>
                <c:pt idx="4569">
                  <c:v>6.999999999999984E-2</c:v>
                </c:pt>
                <c:pt idx="4570">
                  <c:v>6.999999999999984E-2</c:v>
                </c:pt>
                <c:pt idx="4571">
                  <c:v>6.999999999999984E-2</c:v>
                </c:pt>
                <c:pt idx="4572">
                  <c:v>6.999999999999984E-2</c:v>
                </c:pt>
                <c:pt idx="4573">
                  <c:v>6.999999999999984E-2</c:v>
                </c:pt>
                <c:pt idx="4574">
                  <c:v>6.999999999999984E-2</c:v>
                </c:pt>
                <c:pt idx="4575">
                  <c:v>6.999999999999984E-2</c:v>
                </c:pt>
                <c:pt idx="4576">
                  <c:v>6.999999999999984E-2</c:v>
                </c:pt>
                <c:pt idx="4577">
                  <c:v>6.999999999999984E-2</c:v>
                </c:pt>
                <c:pt idx="4578">
                  <c:v>6.999999999999984E-2</c:v>
                </c:pt>
                <c:pt idx="4579">
                  <c:v>6.999999999999984E-2</c:v>
                </c:pt>
                <c:pt idx="4580">
                  <c:v>6.999999999999984E-2</c:v>
                </c:pt>
                <c:pt idx="4581">
                  <c:v>6.999999999999984E-2</c:v>
                </c:pt>
                <c:pt idx="4582">
                  <c:v>6.999999999999984E-2</c:v>
                </c:pt>
                <c:pt idx="4583">
                  <c:v>6.999999999999984E-2</c:v>
                </c:pt>
                <c:pt idx="4584">
                  <c:v>6.999999999999984E-2</c:v>
                </c:pt>
                <c:pt idx="4585">
                  <c:v>6.999999999999984E-2</c:v>
                </c:pt>
                <c:pt idx="4586">
                  <c:v>6.999999999999984E-2</c:v>
                </c:pt>
                <c:pt idx="4587">
                  <c:v>6.999999999999984E-2</c:v>
                </c:pt>
                <c:pt idx="4588">
                  <c:v>6.999999999999984E-2</c:v>
                </c:pt>
                <c:pt idx="4589">
                  <c:v>6.999999999999984E-2</c:v>
                </c:pt>
                <c:pt idx="4590">
                  <c:v>6.999999999999984E-2</c:v>
                </c:pt>
                <c:pt idx="4591">
                  <c:v>6.999999999999984E-2</c:v>
                </c:pt>
                <c:pt idx="4592">
                  <c:v>6.999999999999984E-2</c:v>
                </c:pt>
                <c:pt idx="4593">
                  <c:v>6.999999999999984E-2</c:v>
                </c:pt>
                <c:pt idx="4594">
                  <c:v>6.999999999999984E-2</c:v>
                </c:pt>
                <c:pt idx="4595">
                  <c:v>6.999999999999984E-2</c:v>
                </c:pt>
                <c:pt idx="4596">
                  <c:v>6.999999999999984E-2</c:v>
                </c:pt>
                <c:pt idx="4597">
                  <c:v>6.999999999999984E-2</c:v>
                </c:pt>
                <c:pt idx="4598">
                  <c:v>6.999999999999984E-2</c:v>
                </c:pt>
                <c:pt idx="4599">
                  <c:v>6.999999999999984E-2</c:v>
                </c:pt>
                <c:pt idx="4600">
                  <c:v>6.999999999999984E-2</c:v>
                </c:pt>
                <c:pt idx="4601">
                  <c:v>6.999999999999984E-2</c:v>
                </c:pt>
                <c:pt idx="4602">
                  <c:v>6.999999999999984E-2</c:v>
                </c:pt>
                <c:pt idx="4603">
                  <c:v>6.999999999999984E-2</c:v>
                </c:pt>
                <c:pt idx="4604">
                  <c:v>6.999999999999984E-2</c:v>
                </c:pt>
                <c:pt idx="4605">
                  <c:v>6.999999999999984E-2</c:v>
                </c:pt>
                <c:pt idx="4606">
                  <c:v>6.999999999999984E-2</c:v>
                </c:pt>
                <c:pt idx="4607">
                  <c:v>6.999999999999984E-2</c:v>
                </c:pt>
                <c:pt idx="4608">
                  <c:v>6.999999999999984E-2</c:v>
                </c:pt>
                <c:pt idx="4609">
                  <c:v>6.999999999999984E-2</c:v>
                </c:pt>
                <c:pt idx="4610">
                  <c:v>6.999999999999984E-2</c:v>
                </c:pt>
                <c:pt idx="4611">
                  <c:v>6.999999999999984E-2</c:v>
                </c:pt>
                <c:pt idx="4612">
                  <c:v>6.999999999999984E-2</c:v>
                </c:pt>
                <c:pt idx="4613">
                  <c:v>6.999999999999984E-2</c:v>
                </c:pt>
                <c:pt idx="4614">
                  <c:v>6.999999999999984E-2</c:v>
                </c:pt>
                <c:pt idx="4615">
                  <c:v>6.999999999999984E-2</c:v>
                </c:pt>
                <c:pt idx="4616">
                  <c:v>6.999999999999984E-2</c:v>
                </c:pt>
                <c:pt idx="4617">
                  <c:v>6.999999999999984E-2</c:v>
                </c:pt>
                <c:pt idx="4618">
                  <c:v>6.999999999999984E-2</c:v>
                </c:pt>
                <c:pt idx="4619">
                  <c:v>6.999999999999984E-2</c:v>
                </c:pt>
                <c:pt idx="4620">
                  <c:v>6.999999999999984E-2</c:v>
                </c:pt>
                <c:pt idx="4621">
                  <c:v>6.999999999999984E-2</c:v>
                </c:pt>
                <c:pt idx="4622">
                  <c:v>6.999999999999984E-2</c:v>
                </c:pt>
                <c:pt idx="4623">
                  <c:v>6.999999999999984E-2</c:v>
                </c:pt>
                <c:pt idx="4624">
                  <c:v>6.999999999999984E-2</c:v>
                </c:pt>
                <c:pt idx="4625">
                  <c:v>6.999999999999984E-2</c:v>
                </c:pt>
                <c:pt idx="4626">
                  <c:v>6.999999999999984E-2</c:v>
                </c:pt>
                <c:pt idx="4627">
                  <c:v>6.999999999999984E-2</c:v>
                </c:pt>
                <c:pt idx="4628">
                  <c:v>6.999999999999984E-2</c:v>
                </c:pt>
                <c:pt idx="4629">
                  <c:v>6.999999999999984E-2</c:v>
                </c:pt>
                <c:pt idx="4630">
                  <c:v>6.999999999999984E-2</c:v>
                </c:pt>
                <c:pt idx="4631">
                  <c:v>6.999999999999984E-2</c:v>
                </c:pt>
                <c:pt idx="4632">
                  <c:v>6.999999999999984E-2</c:v>
                </c:pt>
                <c:pt idx="4633">
                  <c:v>6.999999999999984E-2</c:v>
                </c:pt>
                <c:pt idx="4634">
                  <c:v>6.999999999999984E-2</c:v>
                </c:pt>
                <c:pt idx="4635">
                  <c:v>6.999999999999984E-2</c:v>
                </c:pt>
                <c:pt idx="4636">
                  <c:v>6.999999999999984E-2</c:v>
                </c:pt>
                <c:pt idx="4637">
                  <c:v>6.999999999999984E-2</c:v>
                </c:pt>
                <c:pt idx="4638">
                  <c:v>6.999999999999984E-2</c:v>
                </c:pt>
                <c:pt idx="4639">
                  <c:v>6.999999999999984E-2</c:v>
                </c:pt>
                <c:pt idx="4640">
                  <c:v>6.999999999999984E-2</c:v>
                </c:pt>
                <c:pt idx="4641">
                  <c:v>6.999999999999984E-2</c:v>
                </c:pt>
                <c:pt idx="4642">
                  <c:v>6.999999999999984E-2</c:v>
                </c:pt>
                <c:pt idx="4643">
                  <c:v>6.999999999999984E-2</c:v>
                </c:pt>
                <c:pt idx="4644">
                  <c:v>6.999999999999984E-2</c:v>
                </c:pt>
                <c:pt idx="4645">
                  <c:v>6.999999999999984E-2</c:v>
                </c:pt>
                <c:pt idx="4646">
                  <c:v>6.999999999999984E-2</c:v>
                </c:pt>
                <c:pt idx="4647">
                  <c:v>6.999999999999984E-2</c:v>
                </c:pt>
                <c:pt idx="4648">
                  <c:v>6.999999999999984E-2</c:v>
                </c:pt>
                <c:pt idx="4649">
                  <c:v>6.999999999999984E-2</c:v>
                </c:pt>
                <c:pt idx="4650">
                  <c:v>6.999999999999984E-2</c:v>
                </c:pt>
                <c:pt idx="4651">
                  <c:v>6.999999999999984E-2</c:v>
                </c:pt>
                <c:pt idx="4652">
                  <c:v>6.999999999999984E-2</c:v>
                </c:pt>
                <c:pt idx="4653">
                  <c:v>6.999999999999984E-2</c:v>
                </c:pt>
                <c:pt idx="4654">
                  <c:v>6.999999999999984E-2</c:v>
                </c:pt>
                <c:pt idx="4655">
                  <c:v>6.999999999999984E-2</c:v>
                </c:pt>
                <c:pt idx="4656">
                  <c:v>6.999999999999984E-2</c:v>
                </c:pt>
                <c:pt idx="4657">
                  <c:v>6.999999999999984E-2</c:v>
                </c:pt>
                <c:pt idx="4658">
                  <c:v>6.999999999999984E-2</c:v>
                </c:pt>
                <c:pt idx="4659">
                  <c:v>6.999999999999984E-2</c:v>
                </c:pt>
                <c:pt idx="4660">
                  <c:v>6.999999999999984E-2</c:v>
                </c:pt>
                <c:pt idx="4661">
                  <c:v>6.999999999999984E-2</c:v>
                </c:pt>
                <c:pt idx="4662">
                  <c:v>6.999999999999984E-2</c:v>
                </c:pt>
                <c:pt idx="4663">
                  <c:v>6.999999999999984E-2</c:v>
                </c:pt>
                <c:pt idx="4664">
                  <c:v>6.999999999999984E-2</c:v>
                </c:pt>
                <c:pt idx="4665">
                  <c:v>6.999999999999984E-2</c:v>
                </c:pt>
                <c:pt idx="4666">
                  <c:v>6.999999999999984E-2</c:v>
                </c:pt>
                <c:pt idx="4667">
                  <c:v>6.999999999999984E-2</c:v>
                </c:pt>
                <c:pt idx="4668">
                  <c:v>6.999999999999984E-2</c:v>
                </c:pt>
                <c:pt idx="4669">
                  <c:v>6.999999999999984E-2</c:v>
                </c:pt>
                <c:pt idx="4670">
                  <c:v>6.999999999999984E-2</c:v>
                </c:pt>
                <c:pt idx="4671">
                  <c:v>6.999999999999984E-2</c:v>
                </c:pt>
                <c:pt idx="4672">
                  <c:v>6.999999999999984E-2</c:v>
                </c:pt>
                <c:pt idx="4673">
                  <c:v>6.999999999999984E-2</c:v>
                </c:pt>
                <c:pt idx="4674">
                  <c:v>6.999999999999984E-2</c:v>
                </c:pt>
                <c:pt idx="4675">
                  <c:v>6.999999999999984E-2</c:v>
                </c:pt>
                <c:pt idx="4676">
                  <c:v>6.999999999999984E-2</c:v>
                </c:pt>
                <c:pt idx="4677">
                  <c:v>6.999999999999984E-2</c:v>
                </c:pt>
                <c:pt idx="4678">
                  <c:v>6.999999999999984E-2</c:v>
                </c:pt>
                <c:pt idx="4679">
                  <c:v>6.999999999999984E-2</c:v>
                </c:pt>
                <c:pt idx="4680">
                  <c:v>6.999999999999984E-2</c:v>
                </c:pt>
                <c:pt idx="4681">
                  <c:v>6.999999999999984E-2</c:v>
                </c:pt>
                <c:pt idx="4682">
                  <c:v>6.999999999999984E-2</c:v>
                </c:pt>
                <c:pt idx="4683">
                  <c:v>6.999999999999984E-2</c:v>
                </c:pt>
                <c:pt idx="4684">
                  <c:v>6.999999999999984E-2</c:v>
                </c:pt>
                <c:pt idx="4685">
                  <c:v>6.999999999999984E-2</c:v>
                </c:pt>
                <c:pt idx="4686">
                  <c:v>6.999999999999984E-2</c:v>
                </c:pt>
                <c:pt idx="4687">
                  <c:v>6.999999999999984E-2</c:v>
                </c:pt>
                <c:pt idx="4688">
                  <c:v>6.999999999999984E-2</c:v>
                </c:pt>
                <c:pt idx="4689">
                  <c:v>6.999999999999984E-2</c:v>
                </c:pt>
                <c:pt idx="4690">
                  <c:v>6.999999999999984E-2</c:v>
                </c:pt>
                <c:pt idx="4691">
                  <c:v>6.999999999999984E-2</c:v>
                </c:pt>
                <c:pt idx="4692">
                  <c:v>6.999999999999984E-2</c:v>
                </c:pt>
                <c:pt idx="4693">
                  <c:v>6.999999999999984E-2</c:v>
                </c:pt>
                <c:pt idx="4694">
                  <c:v>6.999999999999984E-2</c:v>
                </c:pt>
                <c:pt idx="4695">
                  <c:v>6.999999999999984E-2</c:v>
                </c:pt>
                <c:pt idx="4696">
                  <c:v>6.999999999999984E-2</c:v>
                </c:pt>
                <c:pt idx="4697">
                  <c:v>6.999999999999984E-2</c:v>
                </c:pt>
                <c:pt idx="4698">
                  <c:v>6.999999999999984E-2</c:v>
                </c:pt>
                <c:pt idx="4699">
                  <c:v>6.999999999999984E-2</c:v>
                </c:pt>
                <c:pt idx="4700">
                  <c:v>6.999999999999984E-2</c:v>
                </c:pt>
                <c:pt idx="4701">
                  <c:v>6.999999999999984E-2</c:v>
                </c:pt>
                <c:pt idx="4702">
                  <c:v>6.999999999999984E-2</c:v>
                </c:pt>
                <c:pt idx="4703">
                  <c:v>6.999999999999984E-2</c:v>
                </c:pt>
                <c:pt idx="4704">
                  <c:v>6.999999999999984E-2</c:v>
                </c:pt>
                <c:pt idx="4705">
                  <c:v>6.999999999999984E-2</c:v>
                </c:pt>
                <c:pt idx="4706">
                  <c:v>6.999999999999984E-2</c:v>
                </c:pt>
                <c:pt idx="4707">
                  <c:v>6.999999999999984E-2</c:v>
                </c:pt>
                <c:pt idx="4708">
                  <c:v>6.999999999999984E-2</c:v>
                </c:pt>
                <c:pt idx="4709">
                  <c:v>6.999999999999984E-2</c:v>
                </c:pt>
                <c:pt idx="4710">
                  <c:v>6.999999999999984E-2</c:v>
                </c:pt>
                <c:pt idx="4711">
                  <c:v>6.999999999999984E-2</c:v>
                </c:pt>
                <c:pt idx="4712">
                  <c:v>6.999999999999984E-2</c:v>
                </c:pt>
                <c:pt idx="4713">
                  <c:v>6.999999999999984E-2</c:v>
                </c:pt>
                <c:pt idx="4714">
                  <c:v>6.999999999999984E-2</c:v>
                </c:pt>
                <c:pt idx="4715">
                  <c:v>6.999999999999984E-2</c:v>
                </c:pt>
                <c:pt idx="4716">
                  <c:v>6.999999999999984E-2</c:v>
                </c:pt>
                <c:pt idx="4717">
                  <c:v>6.999999999999984E-2</c:v>
                </c:pt>
                <c:pt idx="4718">
                  <c:v>6.999999999999984E-2</c:v>
                </c:pt>
                <c:pt idx="4719">
                  <c:v>6.999999999999984E-2</c:v>
                </c:pt>
                <c:pt idx="4720">
                  <c:v>6.999999999999984E-2</c:v>
                </c:pt>
                <c:pt idx="4721">
                  <c:v>6.999999999999984E-2</c:v>
                </c:pt>
                <c:pt idx="4722">
                  <c:v>6.999999999999984E-2</c:v>
                </c:pt>
                <c:pt idx="4723">
                  <c:v>6.999999999999984E-2</c:v>
                </c:pt>
                <c:pt idx="4724">
                  <c:v>6.999999999999984E-2</c:v>
                </c:pt>
                <c:pt idx="4725">
                  <c:v>6.999999999999984E-2</c:v>
                </c:pt>
                <c:pt idx="4726">
                  <c:v>6.999999999999984E-2</c:v>
                </c:pt>
                <c:pt idx="4727">
                  <c:v>6.999999999999984E-2</c:v>
                </c:pt>
                <c:pt idx="4728">
                  <c:v>6.999999999999984E-2</c:v>
                </c:pt>
                <c:pt idx="4729">
                  <c:v>6.999999999999984E-2</c:v>
                </c:pt>
                <c:pt idx="4730">
                  <c:v>6.999999999999984E-2</c:v>
                </c:pt>
                <c:pt idx="4731">
                  <c:v>6.999999999999984E-2</c:v>
                </c:pt>
                <c:pt idx="4732">
                  <c:v>6.999999999999984E-2</c:v>
                </c:pt>
                <c:pt idx="4733">
                  <c:v>6.999999999999984E-2</c:v>
                </c:pt>
                <c:pt idx="4734">
                  <c:v>6.999999999999984E-2</c:v>
                </c:pt>
                <c:pt idx="4735">
                  <c:v>6.999999999999984E-2</c:v>
                </c:pt>
                <c:pt idx="4736">
                  <c:v>6.999999999999984E-2</c:v>
                </c:pt>
                <c:pt idx="4737">
                  <c:v>6.999999999999984E-2</c:v>
                </c:pt>
                <c:pt idx="4738">
                  <c:v>6.999999999999984E-2</c:v>
                </c:pt>
                <c:pt idx="4739">
                  <c:v>6.999999999999984E-2</c:v>
                </c:pt>
                <c:pt idx="4740">
                  <c:v>6.999999999999984E-2</c:v>
                </c:pt>
                <c:pt idx="4741">
                  <c:v>6.999999999999984E-2</c:v>
                </c:pt>
                <c:pt idx="4742">
                  <c:v>6.999999999999984E-2</c:v>
                </c:pt>
                <c:pt idx="4743">
                  <c:v>6.999999999999984E-2</c:v>
                </c:pt>
                <c:pt idx="4744">
                  <c:v>6.999999999999984E-2</c:v>
                </c:pt>
                <c:pt idx="4745">
                  <c:v>6.999999999999984E-2</c:v>
                </c:pt>
                <c:pt idx="4746">
                  <c:v>6.999999999999984E-2</c:v>
                </c:pt>
                <c:pt idx="4747">
                  <c:v>6.999999999999984E-2</c:v>
                </c:pt>
                <c:pt idx="4748">
                  <c:v>6.999999999999984E-2</c:v>
                </c:pt>
                <c:pt idx="4749">
                  <c:v>6.999999999999984E-2</c:v>
                </c:pt>
                <c:pt idx="4750">
                  <c:v>6.999999999999984E-2</c:v>
                </c:pt>
                <c:pt idx="4751">
                  <c:v>6.999999999999984E-2</c:v>
                </c:pt>
                <c:pt idx="4752">
                  <c:v>6.999999999999984E-2</c:v>
                </c:pt>
                <c:pt idx="4753">
                  <c:v>6.999999999999984E-2</c:v>
                </c:pt>
                <c:pt idx="4754">
                  <c:v>6.999999999999984E-2</c:v>
                </c:pt>
                <c:pt idx="4755">
                  <c:v>6.999999999999984E-2</c:v>
                </c:pt>
                <c:pt idx="4756">
                  <c:v>6.999999999999984E-2</c:v>
                </c:pt>
                <c:pt idx="4757">
                  <c:v>6.999999999999984E-2</c:v>
                </c:pt>
                <c:pt idx="4758">
                  <c:v>6.999999999999984E-2</c:v>
                </c:pt>
                <c:pt idx="4759">
                  <c:v>6.999999999999984E-2</c:v>
                </c:pt>
                <c:pt idx="4760">
                  <c:v>6.999999999999984E-2</c:v>
                </c:pt>
                <c:pt idx="4761">
                  <c:v>6.999999999999984E-2</c:v>
                </c:pt>
                <c:pt idx="4762">
                  <c:v>6.999999999999984E-2</c:v>
                </c:pt>
                <c:pt idx="4763">
                  <c:v>6.999999999999984E-2</c:v>
                </c:pt>
                <c:pt idx="4764">
                  <c:v>6.999999999999984E-2</c:v>
                </c:pt>
                <c:pt idx="4765">
                  <c:v>6.999999999999984E-2</c:v>
                </c:pt>
                <c:pt idx="4766">
                  <c:v>6.999999999999984E-2</c:v>
                </c:pt>
                <c:pt idx="4767">
                  <c:v>6.999999999999984E-2</c:v>
                </c:pt>
                <c:pt idx="4768">
                  <c:v>6.999999999999984E-2</c:v>
                </c:pt>
                <c:pt idx="4769">
                  <c:v>6.999999999999984E-2</c:v>
                </c:pt>
                <c:pt idx="4770">
                  <c:v>6.999999999999984E-2</c:v>
                </c:pt>
                <c:pt idx="4771">
                  <c:v>6.999999999999984E-2</c:v>
                </c:pt>
                <c:pt idx="4772">
                  <c:v>6.999999999999984E-2</c:v>
                </c:pt>
                <c:pt idx="4773">
                  <c:v>6.999999999999984E-2</c:v>
                </c:pt>
                <c:pt idx="4774">
                  <c:v>6.999999999999984E-2</c:v>
                </c:pt>
                <c:pt idx="4775">
                  <c:v>6.999999999999984E-2</c:v>
                </c:pt>
                <c:pt idx="4776">
                  <c:v>6.999999999999984E-2</c:v>
                </c:pt>
                <c:pt idx="4777">
                  <c:v>6.999999999999984E-2</c:v>
                </c:pt>
                <c:pt idx="4778">
                  <c:v>6.999999999999984E-2</c:v>
                </c:pt>
                <c:pt idx="4779">
                  <c:v>6.999999999999984E-2</c:v>
                </c:pt>
                <c:pt idx="4780">
                  <c:v>6.999999999999984E-2</c:v>
                </c:pt>
                <c:pt idx="4781">
                  <c:v>6.999999999999984E-2</c:v>
                </c:pt>
                <c:pt idx="4782">
                  <c:v>6.999999999999984E-2</c:v>
                </c:pt>
                <c:pt idx="4783">
                  <c:v>6.999999999999984E-2</c:v>
                </c:pt>
                <c:pt idx="4784">
                  <c:v>6.999999999999984E-2</c:v>
                </c:pt>
                <c:pt idx="4785">
                  <c:v>6.999999999999984E-2</c:v>
                </c:pt>
                <c:pt idx="4786">
                  <c:v>6.999999999999984E-2</c:v>
                </c:pt>
                <c:pt idx="4787">
                  <c:v>6.999999999999984E-2</c:v>
                </c:pt>
                <c:pt idx="4788">
                  <c:v>6.999999999999984E-2</c:v>
                </c:pt>
                <c:pt idx="4789">
                  <c:v>6.999999999999984E-2</c:v>
                </c:pt>
                <c:pt idx="4790">
                  <c:v>6.999999999999984E-2</c:v>
                </c:pt>
                <c:pt idx="4791">
                  <c:v>6.999999999999984E-2</c:v>
                </c:pt>
                <c:pt idx="4792">
                  <c:v>6.999999999999984E-2</c:v>
                </c:pt>
                <c:pt idx="4793">
                  <c:v>6.999999999999984E-2</c:v>
                </c:pt>
                <c:pt idx="4794">
                  <c:v>6.999999999999984E-2</c:v>
                </c:pt>
                <c:pt idx="4795">
                  <c:v>6.999999999999984E-2</c:v>
                </c:pt>
                <c:pt idx="4796">
                  <c:v>6.999999999999984E-2</c:v>
                </c:pt>
                <c:pt idx="4797">
                  <c:v>6.999999999999984E-2</c:v>
                </c:pt>
                <c:pt idx="4798">
                  <c:v>6.999999999999984E-2</c:v>
                </c:pt>
                <c:pt idx="4799">
                  <c:v>6.999999999999984E-2</c:v>
                </c:pt>
                <c:pt idx="4800">
                  <c:v>6.999999999999984E-2</c:v>
                </c:pt>
                <c:pt idx="4801">
                  <c:v>6.999999999999984E-2</c:v>
                </c:pt>
                <c:pt idx="4802">
                  <c:v>6.999999999999984E-2</c:v>
                </c:pt>
                <c:pt idx="4803">
                  <c:v>6.999999999999984E-2</c:v>
                </c:pt>
                <c:pt idx="4804">
                  <c:v>6.999999999999984E-2</c:v>
                </c:pt>
                <c:pt idx="4805">
                  <c:v>6.999999999999984E-2</c:v>
                </c:pt>
                <c:pt idx="4806">
                  <c:v>6.999999999999984E-2</c:v>
                </c:pt>
                <c:pt idx="4807">
                  <c:v>6.999999999999984E-2</c:v>
                </c:pt>
                <c:pt idx="4808">
                  <c:v>6.999999999999984E-2</c:v>
                </c:pt>
                <c:pt idx="4809">
                  <c:v>6.999999999999984E-2</c:v>
                </c:pt>
                <c:pt idx="4810">
                  <c:v>6.999999999999984E-2</c:v>
                </c:pt>
                <c:pt idx="4811">
                  <c:v>6.999999999999984E-2</c:v>
                </c:pt>
                <c:pt idx="4812">
                  <c:v>6.999999999999984E-2</c:v>
                </c:pt>
                <c:pt idx="4813">
                  <c:v>6.999999999999984E-2</c:v>
                </c:pt>
                <c:pt idx="4814">
                  <c:v>6.999999999999984E-2</c:v>
                </c:pt>
                <c:pt idx="4815">
                  <c:v>6.999999999999984E-2</c:v>
                </c:pt>
                <c:pt idx="4816">
                  <c:v>6.999999999999984E-2</c:v>
                </c:pt>
                <c:pt idx="4817">
                  <c:v>6.999999999999984E-2</c:v>
                </c:pt>
                <c:pt idx="4818">
                  <c:v>6.999999999999984E-2</c:v>
                </c:pt>
                <c:pt idx="4819">
                  <c:v>6.999999999999984E-2</c:v>
                </c:pt>
                <c:pt idx="4820">
                  <c:v>6.999999999999984E-2</c:v>
                </c:pt>
                <c:pt idx="4821">
                  <c:v>6.999999999999984E-2</c:v>
                </c:pt>
                <c:pt idx="4822">
                  <c:v>6.999999999999984E-2</c:v>
                </c:pt>
                <c:pt idx="4823">
                  <c:v>6.999999999999984E-2</c:v>
                </c:pt>
                <c:pt idx="4824">
                  <c:v>6.999999999999984E-2</c:v>
                </c:pt>
                <c:pt idx="4825">
                  <c:v>6.999999999999984E-2</c:v>
                </c:pt>
                <c:pt idx="4826">
                  <c:v>6.999999999999984E-2</c:v>
                </c:pt>
                <c:pt idx="4827">
                  <c:v>6.999999999999984E-2</c:v>
                </c:pt>
                <c:pt idx="4828">
                  <c:v>6.999999999999984E-2</c:v>
                </c:pt>
                <c:pt idx="4829">
                  <c:v>6.999999999999984E-2</c:v>
                </c:pt>
                <c:pt idx="4830">
                  <c:v>6.999999999999984E-2</c:v>
                </c:pt>
                <c:pt idx="4831">
                  <c:v>6.999999999999984E-2</c:v>
                </c:pt>
                <c:pt idx="4832">
                  <c:v>6.999999999999984E-2</c:v>
                </c:pt>
                <c:pt idx="4833">
                  <c:v>6.999999999999984E-2</c:v>
                </c:pt>
              </c:numCache>
            </c:numRef>
          </c:val>
          <c:extLst>
            <c:ext xmlns:c16="http://schemas.microsoft.com/office/drawing/2014/chart" uri="{C3380CC4-5D6E-409C-BE32-E72D297353CC}">
              <c16:uniqueId val="{00000000-D4D6-4C6C-BACF-FDB8603BDB03}"/>
            </c:ext>
          </c:extLst>
        </c:ser>
        <c:ser>
          <c:idx val="6"/>
          <c:order val="2"/>
          <c:tx>
            <c:strRef>
              <c:f>Histórica!$L$1</c:f>
              <c:strCache>
                <c:ptCount val="1"/>
                <c:pt idx="0">
                  <c:v>Rango de la Tasa Real Neutral de Corto Plazo en el Corto Plazo</c:v>
                </c:pt>
              </c:strCache>
            </c:strRef>
          </c:tx>
          <c:spPr>
            <a:noFill/>
            <a:ln w="19050">
              <a:noFill/>
              <a:prstDash val="sysDash"/>
            </a:ln>
            <a:effectLst/>
          </c:spPr>
          <c:cat>
            <c:numRef>
              <c:f>Histórica!$A$2:$A$7999</c:f>
              <c:numCache>
                <c:formatCode>m/d/yyyy</c:formatCode>
                <c:ptCount val="7998"/>
                <c:pt idx="0">
                  <c:v>36528</c:v>
                </c:pt>
                <c:pt idx="1">
                  <c:v>36529</c:v>
                </c:pt>
                <c:pt idx="2">
                  <c:v>36530</c:v>
                </c:pt>
                <c:pt idx="3">
                  <c:v>36531</c:v>
                </c:pt>
                <c:pt idx="4">
                  <c:v>36532</c:v>
                </c:pt>
                <c:pt idx="5">
                  <c:v>36535</c:v>
                </c:pt>
                <c:pt idx="6">
                  <c:v>36536</c:v>
                </c:pt>
                <c:pt idx="7">
                  <c:v>36537</c:v>
                </c:pt>
                <c:pt idx="8">
                  <c:v>36538</c:v>
                </c:pt>
                <c:pt idx="9">
                  <c:v>36539</c:v>
                </c:pt>
                <c:pt idx="10">
                  <c:v>36542</c:v>
                </c:pt>
                <c:pt idx="11">
                  <c:v>36543</c:v>
                </c:pt>
                <c:pt idx="12">
                  <c:v>36544</c:v>
                </c:pt>
                <c:pt idx="13">
                  <c:v>36545</c:v>
                </c:pt>
                <c:pt idx="14">
                  <c:v>36546</c:v>
                </c:pt>
                <c:pt idx="15">
                  <c:v>36549</c:v>
                </c:pt>
                <c:pt idx="16">
                  <c:v>36550</c:v>
                </c:pt>
                <c:pt idx="17">
                  <c:v>36551</c:v>
                </c:pt>
                <c:pt idx="18">
                  <c:v>36552</c:v>
                </c:pt>
                <c:pt idx="19">
                  <c:v>36553</c:v>
                </c:pt>
                <c:pt idx="20">
                  <c:v>36556</c:v>
                </c:pt>
                <c:pt idx="21">
                  <c:v>36557</c:v>
                </c:pt>
                <c:pt idx="22">
                  <c:v>36558</c:v>
                </c:pt>
                <c:pt idx="23">
                  <c:v>36559</c:v>
                </c:pt>
                <c:pt idx="24">
                  <c:v>36560</c:v>
                </c:pt>
                <c:pt idx="25">
                  <c:v>36563</c:v>
                </c:pt>
                <c:pt idx="26">
                  <c:v>36564</c:v>
                </c:pt>
                <c:pt idx="27">
                  <c:v>36565</c:v>
                </c:pt>
                <c:pt idx="28">
                  <c:v>36566</c:v>
                </c:pt>
                <c:pt idx="29">
                  <c:v>36567</c:v>
                </c:pt>
                <c:pt idx="30">
                  <c:v>36570</c:v>
                </c:pt>
                <c:pt idx="31">
                  <c:v>36571</c:v>
                </c:pt>
                <c:pt idx="32">
                  <c:v>36572</c:v>
                </c:pt>
                <c:pt idx="33">
                  <c:v>36573</c:v>
                </c:pt>
                <c:pt idx="34">
                  <c:v>36574</c:v>
                </c:pt>
                <c:pt idx="35">
                  <c:v>36577</c:v>
                </c:pt>
                <c:pt idx="36">
                  <c:v>36578</c:v>
                </c:pt>
                <c:pt idx="37">
                  <c:v>36579</c:v>
                </c:pt>
                <c:pt idx="38">
                  <c:v>36580</c:v>
                </c:pt>
                <c:pt idx="39">
                  <c:v>36581</c:v>
                </c:pt>
                <c:pt idx="40">
                  <c:v>36584</c:v>
                </c:pt>
                <c:pt idx="41">
                  <c:v>36585</c:v>
                </c:pt>
                <c:pt idx="42">
                  <c:v>36586</c:v>
                </c:pt>
                <c:pt idx="43">
                  <c:v>36587</c:v>
                </c:pt>
                <c:pt idx="44">
                  <c:v>36588</c:v>
                </c:pt>
                <c:pt idx="45">
                  <c:v>36591</c:v>
                </c:pt>
                <c:pt idx="46">
                  <c:v>36592</c:v>
                </c:pt>
                <c:pt idx="47">
                  <c:v>36593</c:v>
                </c:pt>
                <c:pt idx="48">
                  <c:v>36594</c:v>
                </c:pt>
                <c:pt idx="49">
                  <c:v>36595</c:v>
                </c:pt>
                <c:pt idx="50">
                  <c:v>36598</c:v>
                </c:pt>
                <c:pt idx="51">
                  <c:v>36599</c:v>
                </c:pt>
                <c:pt idx="52">
                  <c:v>36600</c:v>
                </c:pt>
                <c:pt idx="53">
                  <c:v>36601</c:v>
                </c:pt>
                <c:pt idx="54">
                  <c:v>36602</c:v>
                </c:pt>
                <c:pt idx="55">
                  <c:v>36605</c:v>
                </c:pt>
                <c:pt idx="56">
                  <c:v>36607</c:v>
                </c:pt>
                <c:pt idx="57">
                  <c:v>36608</c:v>
                </c:pt>
                <c:pt idx="58">
                  <c:v>36609</c:v>
                </c:pt>
                <c:pt idx="59">
                  <c:v>36612</c:v>
                </c:pt>
                <c:pt idx="60">
                  <c:v>36613</c:v>
                </c:pt>
                <c:pt idx="61">
                  <c:v>36614</c:v>
                </c:pt>
                <c:pt idx="62">
                  <c:v>36615</c:v>
                </c:pt>
                <c:pt idx="63">
                  <c:v>36616</c:v>
                </c:pt>
                <c:pt idx="64">
                  <c:v>36619</c:v>
                </c:pt>
                <c:pt idx="65">
                  <c:v>36620</c:v>
                </c:pt>
                <c:pt idx="66">
                  <c:v>36621</c:v>
                </c:pt>
                <c:pt idx="67">
                  <c:v>36622</c:v>
                </c:pt>
                <c:pt idx="68">
                  <c:v>36623</c:v>
                </c:pt>
                <c:pt idx="69">
                  <c:v>36626</c:v>
                </c:pt>
                <c:pt idx="70">
                  <c:v>36627</c:v>
                </c:pt>
                <c:pt idx="71">
                  <c:v>36628</c:v>
                </c:pt>
                <c:pt idx="72">
                  <c:v>36629</c:v>
                </c:pt>
                <c:pt idx="73">
                  <c:v>36630</c:v>
                </c:pt>
                <c:pt idx="74">
                  <c:v>36633</c:v>
                </c:pt>
                <c:pt idx="75">
                  <c:v>36634</c:v>
                </c:pt>
                <c:pt idx="76">
                  <c:v>36635</c:v>
                </c:pt>
                <c:pt idx="77">
                  <c:v>36640</c:v>
                </c:pt>
                <c:pt idx="78">
                  <c:v>36641</c:v>
                </c:pt>
                <c:pt idx="79">
                  <c:v>36642</c:v>
                </c:pt>
                <c:pt idx="80">
                  <c:v>36643</c:v>
                </c:pt>
                <c:pt idx="81">
                  <c:v>36644</c:v>
                </c:pt>
                <c:pt idx="82">
                  <c:v>36648</c:v>
                </c:pt>
                <c:pt idx="83">
                  <c:v>36649</c:v>
                </c:pt>
                <c:pt idx="84">
                  <c:v>36650</c:v>
                </c:pt>
                <c:pt idx="85">
                  <c:v>36654</c:v>
                </c:pt>
                <c:pt idx="86">
                  <c:v>36655</c:v>
                </c:pt>
                <c:pt idx="87">
                  <c:v>36656</c:v>
                </c:pt>
                <c:pt idx="88">
                  <c:v>36657</c:v>
                </c:pt>
                <c:pt idx="89">
                  <c:v>36658</c:v>
                </c:pt>
                <c:pt idx="90">
                  <c:v>36661</c:v>
                </c:pt>
                <c:pt idx="91">
                  <c:v>36662</c:v>
                </c:pt>
                <c:pt idx="92">
                  <c:v>36663</c:v>
                </c:pt>
                <c:pt idx="93">
                  <c:v>36664</c:v>
                </c:pt>
                <c:pt idx="94">
                  <c:v>36665</c:v>
                </c:pt>
                <c:pt idx="95">
                  <c:v>36668</c:v>
                </c:pt>
                <c:pt idx="96">
                  <c:v>36669</c:v>
                </c:pt>
                <c:pt idx="97">
                  <c:v>36670</c:v>
                </c:pt>
                <c:pt idx="98">
                  <c:v>36671</c:v>
                </c:pt>
                <c:pt idx="99">
                  <c:v>36672</c:v>
                </c:pt>
                <c:pt idx="100">
                  <c:v>36675</c:v>
                </c:pt>
                <c:pt idx="101">
                  <c:v>36676</c:v>
                </c:pt>
                <c:pt idx="102">
                  <c:v>36677</c:v>
                </c:pt>
                <c:pt idx="103">
                  <c:v>36678</c:v>
                </c:pt>
                <c:pt idx="104">
                  <c:v>36679</c:v>
                </c:pt>
                <c:pt idx="105">
                  <c:v>36682</c:v>
                </c:pt>
                <c:pt idx="106">
                  <c:v>36683</c:v>
                </c:pt>
                <c:pt idx="107">
                  <c:v>36684</c:v>
                </c:pt>
                <c:pt idx="108">
                  <c:v>36685</c:v>
                </c:pt>
                <c:pt idx="109">
                  <c:v>36686</c:v>
                </c:pt>
                <c:pt idx="110">
                  <c:v>36689</c:v>
                </c:pt>
                <c:pt idx="111">
                  <c:v>36690</c:v>
                </c:pt>
                <c:pt idx="112">
                  <c:v>36691</c:v>
                </c:pt>
                <c:pt idx="113">
                  <c:v>36692</c:v>
                </c:pt>
                <c:pt idx="114">
                  <c:v>36693</c:v>
                </c:pt>
                <c:pt idx="115">
                  <c:v>36696</c:v>
                </c:pt>
                <c:pt idx="116">
                  <c:v>36697</c:v>
                </c:pt>
                <c:pt idx="117">
                  <c:v>36698</c:v>
                </c:pt>
                <c:pt idx="118">
                  <c:v>36699</c:v>
                </c:pt>
                <c:pt idx="119">
                  <c:v>36700</c:v>
                </c:pt>
                <c:pt idx="120">
                  <c:v>36703</c:v>
                </c:pt>
                <c:pt idx="121">
                  <c:v>36704</c:v>
                </c:pt>
                <c:pt idx="122">
                  <c:v>36705</c:v>
                </c:pt>
                <c:pt idx="123">
                  <c:v>36706</c:v>
                </c:pt>
                <c:pt idx="124">
                  <c:v>36707</c:v>
                </c:pt>
                <c:pt idx="125">
                  <c:v>36710</c:v>
                </c:pt>
                <c:pt idx="126">
                  <c:v>36711</c:v>
                </c:pt>
                <c:pt idx="127">
                  <c:v>36712</c:v>
                </c:pt>
                <c:pt idx="128">
                  <c:v>36713</c:v>
                </c:pt>
                <c:pt idx="129">
                  <c:v>36714</c:v>
                </c:pt>
                <c:pt idx="130">
                  <c:v>36717</c:v>
                </c:pt>
                <c:pt idx="131">
                  <c:v>36718</c:v>
                </c:pt>
                <c:pt idx="132">
                  <c:v>36719</c:v>
                </c:pt>
                <c:pt idx="133">
                  <c:v>36720</c:v>
                </c:pt>
                <c:pt idx="134">
                  <c:v>36721</c:v>
                </c:pt>
                <c:pt idx="135">
                  <c:v>36724</c:v>
                </c:pt>
                <c:pt idx="136">
                  <c:v>36725</c:v>
                </c:pt>
                <c:pt idx="137">
                  <c:v>36726</c:v>
                </c:pt>
                <c:pt idx="138">
                  <c:v>36727</c:v>
                </c:pt>
                <c:pt idx="139">
                  <c:v>36728</c:v>
                </c:pt>
                <c:pt idx="140">
                  <c:v>36731</c:v>
                </c:pt>
                <c:pt idx="141">
                  <c:v>36732</c:v>
                </c:pt>
                <c:pt idx="142">
                  <c:v>36733</c:v>
                </c:pt>
                <c:pt idx="143">
                  <c:v>36734</c:v>
                </c:pt>
                <c:pt idx="144">
                  <c:v>36735</c:v>
                </c:pt>
                <c:pt idx="145">
                  <c:v>36738</c:v>
                </c:pt>
                <c:pt idx="146">
                  <c:v>36739</c:v>
                </c:pt>
                <c:pt idx="147">
                  <c:v>36740</c:v>
                </c:pt>
                <c:pt idx="148">
                  <c:v>36741</c:v>
                </c:pt>
                <c:pt idx="149">
                  <c:v>36742</c:v>
                </c:pt>
                <c:pt idx="150">
                  <c:v>36745</c:v>
                </c:pt>
                <c:pt idx="151">
                  <c:v>36746</c:v>
                </c:pt>
                <c:pt idx="152">
                  <c:v>36747</c:v>
                </c:pt>
                <c:pt idx="153">
                  <c:v>36748</c:v>
                </c:pt>
                <c:pt idx="154">
                  <c:v>36749</c:v>
                </c:pt>
                <c:pt idx="155">
                  <c:v>36752</c:v>
                </c:pt>
                <c:pt idx="156">
                  <c:v>36753</c:v>
                </c:pt>
                <c:pt idx="157">
                  <c:v>36754</c:v>
                </c:pt>
                <c:pt idx="158">
                  <c:v>36755</c:v>
                </c:pt>
                <c:pt idx="159">
                  <c:v>36756</c:v>
                </c:pt>
                <c:pt idx="160">
                  <c:v>36759</c:v>
                </c:pt>
                <c:pt idx="161">
                  <c:v>36760</c:v>
                </c:pt>
                <c:pt idx="162">
                  <c:v>36761</c:v>
                </c:pt>
                <c:pt idx="163">
                  <c:v>36762</c:v>
                </c:pt>
                <c:pt idx="164">
                  <c:v>36763</c:v>
                </c:pt>
                <c:pt idx="165">
                  <c:v>36766</c:v>
                </c:pt>
                <c:pt idx="166">
                  <c:v>36767</c:v>
                </c:pt>
                <c:pt idx="167">
                  <c:v>36768</c:v>
                </c:pt>
                <c:pt idx="168">
                  <c:v>36769</c:v>
                </c:pt>
                <c:pt idx="169">
                  <c:v>36770</c:v>
                </c:pt>
                <c:pt idx="170">
                  <c:v>36773</c:v>
                </c:pt>
                <c:pt idx="171">
                  <c:v>36774</c:v>
                </c:pt>
                <c:pt idx="172">
                  <c:v>36775</c:v>
                </c:pt>
                <c:pt idx="173">
                  <c:v>36776</c:v>
                </c:pt>
                <c:pt idx="174">
                  <c:v>36777</c:v>
                </c:pt>
                <c:pt idx="175">
                  <c:v>36780</c:v>
                </c:pt>
                <c:pt idx="176">
                  <c:v>36781</c:v>
                </c:pt>
                <c:pt idx="177">
                  <c:v>36782</c:v>
                </c:pt>
                <c:pt idx="178">
                  <c:v>36783</c:v>
                </c:pt>
                <c:pt idx="179">
                  <c:v>36784</c:v>
                </c:pt>
                <c:pt idx="180">
                  <c:v>36787</c:v>
                </c:pt>
                <c:pt idx="181">
                  <c:v>36788</c:v>
                </c:pt>
                <c:pt idx="182">
                  <c:v>36789</c:v>
                </c:pt>
                <c:pt idx="183">
                  <c:v>36790</c:v>
                </c:pt>
                <c:pt idx="184">
                  <c:v>36791</c:v>
                </c:pt>
                <c:pt idx="185">
                  <c:v>36794</c:v>
                </c:pt>
                <c:pt idx="186">
                  <c:v>36795</c:v>
                </c:pt>
                <c:pt idx="187">
                  <c:v>36796</c:v>
                </c:pt>
                <c:pt idx="188">
                  <c:v>36797</c:v>
                </c:pt>
                <c:pt idx="189">
                  <c:v>36798</c:v>
                </c:pt>
                <c:pt idx="190">
                  <c:v>36801</c:v>
                </c:pt>
                <c:pt idx="191">
                  <c:v>36802</c:v>
                </c:pt>
                <c:pt idx="192">
                  <c:v>36803</c:v>
                </c:pt>
                <c:pt idx="193">
                  <c:v>36804</c:v>
                </c:pt>
                <c:pt idx="194">
                  <c:v>36805</c:v>
                </c:pt>
                <c:pt idx="195">
                  <c:v>36808</c:v>
                </c:pt>
                <c:pt idx="196">
                  <c:v>36809</c:v>
                </c:pt>
                <c:pt idx="197">
                  <c:v>36810</c:v>
                </c:pt>
                <c:pt idx="198">
                  <c:v>36811</c:v>
                </c:pt>
                <c:pt idx="199">
                  <c:v>36812</c:v>
                </c:pt>
                <c:pt idx="200">
                  <c:v>36815</c:v>
                </c:pt>
                <c:pt idx="201">
                  <c:v>36816</c:v>
                </c:pt>
                <c:pt idx="202">
                  <c:v>36817</c:v>
                </c:pt>
                <c:pt idx="203">
                  <c:v>36818</c:v>
                </c:pt>
                <c:pt idx="204">
                  <c:v>36819</c:v>
                </c:pt>
                <c:pt idx="205">
                  <c:v>36822</c:v>
                </c:pt>
                <c:pt idx="206">
                  <c:v>36823</c:v>
                </c:pt>
                <c:pt idx="207">
                  <c:v>36824</c:v>
                </c:pt>
                <c:pt idx="208">
                  <c:v>36825</c:v>
                </c:pt>
                <c:pt idx="209">
                  <c:v>36826</c:v>
                </c:pt>
                <c:pt idx="210">
                  <c:v>36829</c:v>
                </c:pt>
                <c:pt idx="211">
                  <c:v>36830</c:v>
                </c:pt>
                <c:pt idx="212">
                  <c:v>36831</c:v>
                </c:pt>
                <c:pt idx="213">
                  <c:v>36833</c:v>
                </c:pt>
                <c:pt idx="214">
                  <c:v>36836</c:v>
                </c:pt>
                <c:pt idx="215">
                  <c:v>36837</c:v>
                </c:pt>
                <c:pt idx="216">
                  <c:v>36838</c:v>
                </c:pt>
                <c:pt idx="217">
                  <c:v>36839</c:v>
                </c:pt>
                <c:pt idx="218">
                  <c:v>36840</c:v>
                </c:pt>
                <c:pt idx="219">
                  <c:v>36843</c:v>
                </c:pt>
                <c:pt idx="220">
                  <c:v>36844</c:v>
                </c:pt>
                <c:pt idx="221">
                  <c:v>36845</c:v>
                </c:pt>
                <c:pt idx="222">
                  <c:v>36846</c:v>
                </c:pt>
                <c:pt idx="223">
                  <c:v>36847</c:v>
                </c:pt>
                <c:pt idx="224">
                  <c:v>36851</c:v>
                </c:pt>
                <c:pt idx="225">
                  <c:v>36852</c:v>
                </c:pt>
                <c:pt idx="226">
                  <c:v>36853</c:v>
                </c:pt>
                <c:pt idx="227">
                  <c:v>36854</c:v>
                </c:pt>
                <c:pt idx="228">
                  <c:v>36857</c:v>
                </c:pt>
                <c:pt idx="229">
                  <c:v>36858</c:v>
                </c:pt>
                <c:pt idx="230">
                  <c:v>36859</c:v>
                </c:pt>
                <c:pt idx="231">
                  <c:v>36860</c:v>
                </c:pt>
                <c:pt idx="232">
                  <c:v>36864</c:v>
                </c:pt>
                <c:pt idx="233">
                  <c:v>36865</c:v>
                </c:pt>
                <c:pt idx="234">
                  <c:v>36866</c:v>
                </c:pt>
                <c:pt idx="235">
                  <c:v>36867</c:v>
                </c:pt>
                <c:pt idx="236">
                  <c:v>36868</c:v>
                </c:pt>
                <c:pt idx="237">
                  <c:v>36871</c:v>
                </c:pt>
                <c:pt idx="238">
                  <c:v>36873</c:v>
                </c:pt>
                <c:pt idx="239">
                  <c:v>36874</c:v>
                </c:pt>
                <c:pt idx="240">
                  <c:v>36875</c:v>
                </c:pt>
                <c:pt idx="241">
                  <c:v>36878</c:v>
                </c:pt>
                <c:pt idx="242">
                  <c:v>36879</c:v>
                </c:pt>
                <c:pt idx="243">
                  <c:v>36880</c:v>
                </c:pt>
                <c:pt idx="244">
                  <c:v>36881</c:v>
                </c:pt>
                <c:pt idx="245">
                  <c:v>36882</c:v>
                </c:pt>
                <c:pt idx="246">
                  <c:v>36886</c:v>
                </c:pt>
                <c:pt idx="247">
                  <c:v>36887</c:v>
                </c:pt>
                <c:pt idx="248">
                  <c:v>36888</c:v>
                </c:pt>
                <c:pt idx="249">
                  <c:v>36889</c:v>
                </c:pt>
                <c:pt idx="250">
                  <c:v>36893</c:v>
                </c:pt>
                <c:pt idx="251">
                  <c:v>36894</c:v>
                </c:pt>
                <c:pt idx="252">
                  <c:v>36895</c:v>
                </c:pt>
                <c:pt idx="253">
                  <c:v>36896</c:v>
                </c:pt>
                <c:pt idx="254">
                  <c:v>36899</c:v>
                </c:pt>
                <c:pt idx="255">
                  <c:v>36900</c:v>
                </c:pt>
                <c:pt idx="256">
                  <c:v>36901</c:v>
                </c:pt>
                <c:pt idx="257">
                  <c:v>36902</c:v>
                </c:pt>
                <c:pt idx="258">
                  <c:v>36903</c:v>
                </c:pt>
                <c:pt idx="259">
                  <c:v>36906</c:v>
                </c:pt>
                <c:pt idx="260">
                  <c:v>36907</c:v>
                </c:pt>
                <c:pt idx="261">
                  <c:v>36908</c:v>
                </c:pt>
                <c:pt idx="262">
                  <c:v>36909</c:v>
                </c:pt>
                <c:pt idx="263">
                  <c:v>36910</c:v>
                </c:pt>
                <c:pt idx="264">
                  <c:v>36913</c:v>
                </c:pt>
                <c:pt idx="265">
                  <c:v>36914</c:v>
                </c:pt>
                <c:pt idx="266">
                  <c:v>36915</c:v>
                </c:pt>
                <c:pt idx="267">
                  <c:v>36916</c:v>
                </c:pt>
                <c:pt idx="268">
                  <c:v>36917</c:v>
                </c:pt>
                <c:pt idx="269">
                  <c:v>36920</c:v>
                </c:pt>
                <c:pt idx="270">
                  <c:v>36921</c:v>
                </c:pt>
                <c:pt idx="271">
                  <c:v>36922</c:v>
                </c:pt>
                <c:pt idx="272">
                  <c:v>36923</c:v>
                </c:pt>
                <c:pt idx="273">
                  <c:v>36924</c:v>
                </c:pt>
                <c:pt idx="274">
                  <c:v>36928</c:v>
                </c:pt>
                <c:pt idx="275">
                  <c:v>36929</c:v>
                </c:pt>
                <c:pt idx="276">
                  <c:v>36930</c:v>
                </c:pt>
                <c:pt idx="277">
                  <c:v>36931</c:v>
                </c:pt>
                <c:pt idx="278">
                  <c:v>36934</c:v>
                </c:pt>
                <c:pt idx="279">
                  <c:v>36935</c:v>
                </c:pt>
                <c:pt idx="280">
                  <c:v>36936</c:v>
                </c:pt>
                <c:pt idx="281">
                  <c:v>36937</c:v>
                </c:pt>
                <c:pt idx="282">
                  <c:v>36938</c:v>
                </c:pt>
                <c:pt idx="283">
                  <c:v>36941</c:v>
                </c:pt>
                <c:pt idx="284">
                  <c:v>36942</c:v>
                </c:pt>
                <c:pt idx="285">
                  <c:v>36943</c:v>
                </c:pt>
                <c:pt idx="286">
                  <c:v>36944</c:v>
                </c:pt>
                <c:pt idx="287">
                  <c:v>36945</c:v>
                </c:pt>
                <c:pt idx="288">
                  <c:v>36948</c:v>
                </c:pt>
                <c:pt idx="289">
                  <c:v>36949</c:v>
                </c:pt>
                <c:pt idx="290">
                  <c:v>36950</c:v>
                </c:pt>
                <c:pt idx="291">
                  <c:v>36951</c:v>
                </c:pt>
                <c:pt idx="292">
                  <c:v>36952</c:v>
                </c:pt>
                <c:pt idx="293">
                  <c:v>36955</c:v>
                </c:pt>
                <c:pt idx="294">
                  <c:v>36956</c:v>
                </c:pt>
                <c:pt idx="295">
                  <c:v>36957</c:v>
                </c:pt>
                <c:pt idx="296">
                  <c:v>36958</c:v>
                </c:pt>
                <c:pt idx="297">
                  <c:v>36959</c:v>
                </c:pt>
                <c:pt idx="298">
                  <c:v>36962</c:v>
                </c:pt>
                <c:pt idx="299">
                  <c:v>36963</c:v>
                </c:pt>
                <c:pt idx="300">
                  <c:v>36964</c:v>
                </c:pt>
                <c:pt idx="301">
                  <c:v>36965</c:v>
                </c:pt>
                <c:pt idx="302">
                  <c:v>36966</c:v>
                </c:pt>
                <c:pt idx="303">
                  <c:v>36969</c:v>
                </c:pt>
                <c:pt idx="304">
                  <c:v>36970</c:v>
                </c:pt>
                <c:pt idx="305">
                  <c:v>36972</c:v>
                </c:pt>
                <c:pt idx="306">
                  <c:v>36973</c:v>
                </c:pt>
                <c:pt idx="307">
                  <c:v>36976</c:v>
                </c:pt>
                <c:pt idx="308">
                  <c:v>36977</c:v>
                </c:pt>
                <c:pt idx="309">
                  <c:v>36978</c:v>
                </c:pt>
                <c:pt idx="310">
                  <c:v>36979</c:v>
                </c:pt>
                <c:pt idx="311">
                  <c:v>36980</c:v>
                </c:pt>
                <c:pt idx="312">
                  <c:v>36983</c:v>
                </c:pt>
                <c:pt idx="313">
                  <c:v>36984</c:v>
                </c:pt>
                <c:pt idx="314">
                  <c:v>36985</c:v>
                </c:pt>
                <c:pt idx="315">
                  <c:v>36986</c:v>
                </c:pt>
                <c:pt idx="316">
                  <c:v>36987</c:v>
                </c:pt>
                <c:pt idx="317">
                  <c:v>36990</c:v>
                </c:pt>
                <c:pt idx="318">
                  <c:v>36991</c:v>
                </c:pt>
                <c:pt idx="319">
                  <c:v>36992</c:v>
                </c:pt>
                <c:pt idx="320">
                  <c:v>36997</c:v>
                </c:pt>
                <c:pt idx="321">
                  <c:v>36998</c:v>
                </c:pt>
                <c:pt idx="322">
                  <c:v>36999</c:v>
                </c:pt>
                <c:pt idx="323">
                  <c:v>37000</c:v>
                </c:pt>
                <c:pt idx="324">
                  <c:v>37001</c:v>
                </c:pt>
                <c:pt idx="325">
                  <c:v>37004</c:v>
                </c:pt>
                <c:pt idx="326">
                  <c:v>37005</c:v>
                </c:pt>
                <c:pt idx="327">
                  <c:v>37006</c:v>
                </c:pt>
                <c:pt idx="328">
                  <c:v>37007</c:v>
                </c:pt>
                <c:pt idx="329">
                  <c:v>37008</c:v>
                </c:pt>
                <c:pt idx="330">
                  <c:v>37011</c:v>
                </c:pt>
                <c:pt idx="331">
                  <c:v>37013</c:v>
                </c:pt>
                <c:pt idx="332">
                  <c:v>37014</c:v>
                </c:pt>
                <c:pt idx="333">
                  <c:v>37015</c:v>
                </c:pt>
                <c:pt idx="334">
                  <c:v>37018</c:v>
                </c:pt>
                <c:pt idx="335">
                  <c:v>37019</c:v>
                </c:pt>
                <c:pt idx="336">
                  <c:v>37020</c:v>
                </c:pt>
                <c:pt idx="337">
                  <c:v>37021</c:v>
                </c:pt>
                <c:pt idx="338">
                  <c:v>37022</c:v>
                </c:pt>
                <c:pt idx="339">
                  <c:v>37025</c:v>
                </c:pt>
                <c:pt idx="340">
                  <c:v>37026</c:v>
                </c:pt>
                <c:pt idx="341">
                  <c:v>37027</c:v>
                </c:pt>
                <c:pt idx="342">
                  <c:v>37028</c:v>
                </c:pt>
                <c:pt idx="343">
                  <c:v>37029</c:v>
                </c:pt>
                <c:pt idx="344">
                  <c:v>37032</c:v>
                </c:pt>
                <c:pt idx="345">
                  <c:v>37033</c:v>
                </c:pt>
                <c:pt idx="346">
                  <c:v>37034</c:v>
                </c:pt>
                <c:pt idx="347">
                  <c:v>37035</c:v>
                </c:pt>
                <c:pt idx="348">
                  <c:v>37036</c:v>
                </c:pt>
                <c:pt idx="349">
                  <c:v>37039</c:v>
                </c:pt>
                <c:pt idx="350">
                  <c:v>37040</c:v>
                </c:pt>
                <c:pt idx="351">
                  <c:v>37041</c:v>
                </c:pt>
                <c:pt idx="352">
                  <c:v>37042</c:v>
                </c:pt>
                <c:pt idx="353">
                  <c:v>37043</c:v>
                </c:pt>
                <c:pt idx="354">
                  <c:v>37046</c:v>
                </c:pt>
                <c:pt idx="355">
                  <c:v>37047</c:v>
                </c:pt>
                <c:pt idx="356">
                  <c:v>37048</c:v>
                </c:pt>
                <c:pt idx="357">
                  <c:v>37049</c:v>
                </c:pt>
                <c:pt idx="358">
                  <c:v>37050</c:v>
                </c:pt>
                <c:pt idx="359">
                  <c:v>37053</c:v>
                </c:pt>
                <c:pt idx="360">
                  <c:v>37054</c:v>
                </c:pt>
                <c:pt idx="361">
                  <c:v>37055</c:v>
                </c:pt>
                <c:pt idx="362">
                  <c:v>37056</c:v>
                </c:pt>
                <c:pt idx="363">
                  <c:v>37057</c:v>
                </c:pt>
                <c:pt idx="364">
                  <c:v>37060</c:v>
                </c:pt>
                <c:pt idx="365">
                  <c:v>37061</c:v>
                </c:pt>
                <c:pt idx="366">
                  <c:v>37062</c:v>
                </c:pt>
                <c:pt idx="367">
                  <c:v>37063</c:v>
                </c:pt>
                <c:pt idx="368">
                  <c:v>37064</c:v>
                </c:pt>
                <c:pt idx="369">
                  <c:v>37067</c:v>
                </c:pt>
                <c:pt idx="370">
                  <c:v>37068</c:v>
                </c:pt>
                <c:pt idx="371">
                  <c:v>37069</c:v>
                </c:pt>
                <c:pt idx="372">
                  <c:v>37070</c:v>
                </c:pt>
                <c:pt idx="373">
                  <c:v>37071</c:v>
                </c:pt>
                <c:pt idx="374">
                  <c:v>37074</c:v>
                </c:pt>
                <c:pt idx="375">
                  <c:v>37075</c:v>
                </c:pt>
                <c:pt idx="376">
                  <c:v>37076</c:v>
                </c:pt>
                <c:pt idx="377">
                  <c:v>37077</c:v>
                </c:pt>
                <c:pt idx="378">
                  <c:v>37078</c:v>
                </c:pt>
                <c:pt idx="379">
                  <c:v>37081</c:v>
                </c:pt>
                <c:pt idx="380">
                  <c:v>37082</c:v>
                </c:pt>
                <c:pt idx="381">
                  <c:v>37083</c:v>
                </c:pt>
                <c:pt idx="382">
                  <c:v>37084</c:v>
                </c:pt>
                <c:pt idx="383">
                  <c:v>37085</c:v>
                </c:pt>
                <c:pt idx="384">
                  <c:v>37088</c:v>
                </c:pt>
                <c:pt idx="385">
                  <c:v>37089</c:v>
                </c:pt>
                <c:pt idx="386">
                  <c:v>37090</c:v>
                </c:pt>
                <c:pt idx="387">
                  <c:v>37091</c:v>
                </c:pt>
                <c:pt idx="388">
                  <c:v>37092</c:v>
                </c:pt>
                <c:pt idx="389">
                  <c:v>37095</c:v>
                </c:pt>
                <c:pt idx="390">
                  <c:v>37096</c:v>
                </c:pt>
                <c:pt idx="391">
                  <c:v>37097</c:v>
                </c:pt>
                <c:pt idx="392">
                  <c:v>37098</c:v>
                </c:pt>
                <c:pt idx="393">
                  <c:v>37099</c:v>
                </c:pt>
                <c:pt idx="394">
                  <c:v>37102</c:v>
                </c:pt>
                <c:pt idx="395">
                  <c:v>37103</c:v>
                </c:pt>
                <c:pt idx="396">
                  <c:v>37104</c:v>
                </c:pt>
                <c:pt idx="397">
                  <c:v>37105</c:v>
                </c:pt>
                <c:pt idx="398">
                  <c:v>37106</c:v>
                </c:pt>
                <c:pt idx="399">
                  <c:v>37109</c:v>
                </c:pt>
                <c:pt idx="400">
                  <c:v>37110</c:v>
                </c:pt>
                <c:pt idx="401">
                  <c:v>37111</c:v>
                </c:pt>
                <c:pt idx="402">
                  <c:v>37112</c:v>
                </c:pt>
                <c:pt idx="403">
                  <c:v>37113</c:v>
                </c:pt>
                <c:pt idx="404">
                  <c:v>37116</c:v>
                </c:pt>
                <c:pt idx="405">
                  <c:v>37117</c:v>
                </c:pt>
                <c:pt idx="406">
                  <c:v>37118</c:v>
                </c:pt>
                <c:pt idx="407">
                  <c:v>37119</c:v>
                </c:pt>
                <c:pt idx="408">
                  <c:v>37120</c:v>
                </c:pt>
                <c:pt idx="409">
                  <c:v>37123</c:v>
                </c:pt>
                <c:pt idx="410">
                  <c:v>37124</c:v>
                </c:pt>
                <c:pt idx="411">
                  <c:v>37125</c:v>
                </c:pt>
                <c:pt idx="412">
                  <c:v>37126</c:v>
                </c:pt>
                <c:pt idx="413">
                  <c:v>37127</c:v>
                </c:pt>
                <c:pt idx="414">
                  <c:v>37130</c:v>
                </c:pt>
                <c:pt idx="415">
                  <c:v>37131</c:v>
                </c:pt>
                <c:pt idx="416">
                  <c:v>37132</c:v>
                </c:pt>
                <c:pt idx="417">
                  <c:v>37133</c:v>
                </c:pt>
                <c:pt idx="418">
                  <c:v>37134</c:v>
                </c:pt>
                <c:pt idx="419">
                  <c:v>37137</c:v>
                </c:pt>
                <c:pt idx="420">
                  <c:v>37138</c:v>
                </c:pt>
                <c:pt idx="421">
                  <c:v>37139</c:v>
                </c:pt>
                <c:pt idx="422">
                  <c:v>37140</c:v>
                </c:pt>
                <c:pt idx="423">
                  <c:v>37141</c:v>
                </c:pt>
                <c:pt idx="424">
                  <c:v>37144</c:v>
                </c:pt>
                <c:pt idx="425">
                  <c:v>37145</c:v>
                </c:pt>
                <c:pt idx="426">
                  <c:v>37146</c:v>
                </c:pt>
                <c:pt idx="427">
                  <c:v>37147</c:v>
                </c:pt>
                <c:pt idx="428">
                  <c:v>37148</c:v>
                </c:pt>
                <c:pt idx="429">
                  <c:v>37151</c:v>
                </c:pt>
                <c:pt idx="430">
                  <c:v>37152</c:v>
                </c:pt>
                <c:pt idx="431">
                  <c:v>37153</c:v>
                </c:pt>
                <c:pt idx="432">
                  <c:v>37154</c:v>
                </c:pt>
                <c:pt idx="433">
                  <c:v>37155</c:v>
                </c:pt>
                <c:pt idx="434">
                  <c:v>37158</c:v>
                </c:pt>
                <c:pt idx="435">
                  <c:v>37159</c:v>
                </c:pt>
                <c:pt idx="436">
                  <c:v>37160</c:v>
                </c:pt>
                <c:pt idx="437">
                  <c:v>37161</c:v>
                </c:pt>
                <c:pt idx="438">
                  <c:v>37162</c:v>
                </c:pt>
                <c:pt idx="439">
                  <c:v>37165</c:v>
                </c:pt>
                <c:pt idx="440">
                  <c:v>37166</c:v>
                </c:pt>
                <c:pt idx="441">
                  <c:v>37167</c:v>
                </c:pt>
                <c:pt idx="442">
                  <c:v>37168</c:v>
                </c:pt>
                <c:pt idx="443">
                  <c:v>37169</c:v>
                </c:pt>
                <c:pt idx="444">
                  <c:v>37172</c:v>
                </c:pt>
                <c:pt idx="445">
                  <c:v>37173</c:v>
                </c:pt>
                <c:pt idx="446">
                  <c:v>37174</c:v>
                </c:pt>
                <c:pt idx="447">
                  <c:v>37175</c:v>
                </c:pt>
                <c:pt idx="448">
                  <c:v>37176</c:v>
                </c:pt>
                <c:pt idx="449">
                  <c:v>37179</c:v>
                </c:pt>
                <c:pt idx="450">
                  <c:v>37180</c:v>
                </c:pt>
                <c:pt idx="451">
                  <c:v>37181</c:v>
                </c:pt>
                <c:pt idx="452">
                  <c:v>37182</c:v>
                </c:pt>
                <c:pt idx="453">
                  <c:v>37183</c:v>
                </c:pt>
                <c:pt idx="454">
                  <c:v>37186</c:v>
                </c:pt>
                <c:pt idx="455">
                  <c:v>37187</c:v>
                </c:pt>
                <c:pt idx="456">
                  <c:v>37188</c:v>
                </c:pt>
                <c:pt idx="457">
                  <c:v>37189</c:v>
                </c:pt>
                <c:pt idx="458">
                  <c:v>37190</c:v>
                </c:pt>
                <c:pt idx="459">
                  <c:v>37193</c:v>
                </c:pt>
                <c:pt idx="460">
                  <c:v>37194</c:v>
                </c:pt>
                <c:pt idx="461">
                  <c:v>37195</c:v>
                </c:pt>
                <c:pt idx="462">
                  <c:v>37196</c:v>
                </c:pt>
                <c:pt idx="463">
                  <c:v>37197</c:v>
                </c:pt>
                <c:pt idx="464">
                  <c:v>37200</c:v>
                </c:pt>
                <c:pt idx="465">
                  <c:v>37201</c:v>
                </c:pt>
                <c:pt idx="466">
                  <c:v>37202</c:v>
                </c:pt>
                <c:pt idx="467">
                  <c:v>37203</c:v>
                </c:pt>
                <c:pt idx="468">
                  <c:v>37204</c:v>
                </c:pt>
                <c:pt idx="469">
                  <c:v>37207</c:v>
                </c:pt>
                <c:pt idx="470">
                  <c:v>37208</c:v>
                </c:pt>
                <c:pt idx="471">
                  <c:v>37209</c:v>
                </c:pt>
                <c:pt idx="472">
                  <c:v>37210</c:v>
                </c:pt>
                <c:pt idx="473">
                  <c:v>37211</c:v>
                </c:pt>
                <c:pt idx="474">
                  <c:v>37214</c:v>
                </c:pt>
                <c:pt idx="475">
                  <c:v>37216</c:v>
                </c:pt>
                <c:pt idx="476">
                  <c:v>37217</c:v>
                </c:pt>
                <c:pt idx="477">
                  <c:v>37218</c:v>
                </c:pt>
                <c:pt idx="478">
                  <c:v>37221</c:v>
                </c:pt>
                <c:pt idx="479">
                  <c:v>37222</c:v>
                </c:pt>
                <c:pt idx="480">
                  <c:v>37223</c:v>
                </c:pt>
                <c:pt idx="481">
                  <c:v>37224</c:v>
                </c:pt>
                <c:pt idx="482">
                  <c:v>37225</c:v>
                </c:pt>
                <c:pt idx="483">
                  <c:v>37228</c:v>
                </c:pt>
                <c:pt idx="484">
                  <c:v>37229</c:v>
                </c:pt>
                <c:pt idx="485">
                  <c:v>37230</c:v>
                </c:pt>
                <c:pt idx="486">
                  <c:v>37231</c:v>
                </c:pt>
                <c:pt idx="487">
                  <c:v>37232</c:v>
                </c:pt>
                <c:pt idx="488">
                  <c:v>37235</c:v>
                </c:pt>
                <c:pt idx="489">
                  <c:v>37236</c:v>
                </c:pt>
                <c:pt idx="490">
                  <c:v>37238</c:v>
                </c:pt>
                <c:pt idx="491">
                  <c:v>37239</c:v>
                </c:pt>
                <c:pt idx="492">
                  <c:v>37242</c:v>
                </c:pt>
                <c:pt idx="493">
                  <c:v>37243</c:v>
                </c:pt>
                <c:pt idx="494">
                  <c:v>37244</c:v>
                </c:pt>
                <c:pt idx="495">
                  <c:v>37245</c:v>
                </c:pt>
                <c:pt idx="496">
                  <c:v>37246</c:v>
                </c:pt>
                <c:pt idx="497">
                  <c:v>37249</c:v>
                </c:pt>
                <c:pt idx="498">
                  <c:v>37251</c:v>
                </c:pt>
                <c:pt idx="499">
                  <c:v>37252</c:v>
                </c:pt>
                <c:pt idx="500">
                  <c:v>37253</c:v>
                </c:pt>
                <c:pt idx="501">
                  <c:v>37256</c:v>
                </c:pt>
                <c:pt idx="502">
                  <c:v>37258</c:v>
                </c:pt>
                <c:pt idx="503">
                  <c:v>37259</c:v>
                </c:pt>
                <c:pt idx="504">
                  <c:v>37260</c:v>
                </c:pt>
                <c:pt idx="505">
                  <c:v>37263</c:v>
                </c:pt>
                <c:pt idx="506">
                  <c:v>37264</c:v>
                </c:pt>
                <c:pt idx="507">
                  <c:v>37265</c:v>
                </c:pt>
                <c:pt idx="508">
                  <c:v>37266</c:v>
                </c:pt>
                <c:pt idx="509">
                  <c:v>37267</c:v>
                </c:pt>
                <c:pt idx="510">
                  <c:v>37270</c:v>
                </c:pt>
                <c:pt idx="511">
                  <c:v>37271</c:v>
                </c:pt>
                <c:pt idx="512">
                  <c:v>37272</c:v>
                </c:pt>
                <c:pt idx="513">
                  <c:v>37273</c:v>
                </c:pt>
                <c:pt idx="514">
                  <c:v>37274</c:v>
                </c:pt>
                <c:pt idx="515">
                  <c:v>37277</c:v>
                </c:pt>
                <c:pt idx="516">
                  <c:v>37278</c:v>
                </c:pt>
                <c:pt idx="517">
                  <c:v>37279</c:v>
                </c:pt>
                <c:pt idx="518">
                  <c:v>37280</c:v>
                </c:pt>
                <c:pt idx="519">
                  <c:v>37281</c:v>
                </c:pt>
                <c:pt idx="520">
                  <c:v>37284</c:v>
                </c:pt>
                <c:pt idx="521">
                  <c:v>37285</c:v>
                </c:pt>
                <c:pt idx="522">
                  <c:v>37286</c:v>
                </c:pt>
                <c:pt idx="523">
                  <c:v>37287</c:v>
                </c:pt>
                <c:pt idx="524">
                  <c:v>37288</c:v>
                </c:pt>
                <c:pt idx="525">
                  <c:v>37291</c:v>
                </c:pt>
                <c:pt idx="526">
                  <c:v>37293</c:v>
                </c:pt>
                <c:pt idx="527">
                  <c:v>37294</c:v>
                </c:pt>
                <c:pt idx="528">
                  <c:v>37295</c:v>
                </c:pt>
                <c:pt idx="529">
                  <c:v>37298</c:v>
                </c:pt>
                <c:pt idx="530">
                  <c:v>37299</c:v>
                </c:pt>
                <c:pt idx="531">
                  <c:v>37300</c:v>
                </c:pt>
                <c:pt idx="532">
                  <c:v>37301</c:v>
                </c:pt>
                <c:pt idx="533">
                  <c:v>37302</c:v>
                </c:pt>
                <c:pt idx="534">
                  <c:v>37305</c:v>
                </c:pt>
                <c:pt idx="535">
                  <c:v>37306</c:v>
                </c:pt>
                <c:pt idx="536">
                  <c:v>37307</c:v>
                </c:pt>
                <c:pt idx="537">
                  <c:v>37308</c:v>
                </c:pt>
                <c:pt idx="538">
                  <c:v>37309</c:v>
                </c:pt>
                <c:pt idx="539">
                  <c:v>37312</c:v>
                </c:pt>
                <c:pt idx="540">
                  <c:v>37313</c:v>
                </c:pt>
                <c:pt idx="541">
                  <c:v>37314</c:v>
                </c:pt>
                <c:pt idx="542">
                  <c:v>37315</c:v>
                </c:pt>
                <c:pt idx="543">
                  <c:v>37316</c:v>
                </c:pt>
                <c:pt idx="544">
                  <c:v>37319</c:v>
                </c:pt>
                <c:pt idx="545">
                  <c:v>37320</c:v>
                </c:pt>
                <c:pt idx="546">
                  <c:v>37321</c:v>
                </c:pt>
                <c:pt idx="547">
                  <c:v>37322</c:v>
                </c:pt>
                <c:pt idx="548">
                  <c:v>37323</c:v>
                </c:pt>
                <c:pt idx="549">
                  <c:v>37326</c:v>
                </c:pt>
                <c:pt idx="550">
                  <c:v>37327</c:v>
                </c:pt>
                <c:pt idx="551">
                  <c:v>37328</c:v>
                </c:pt>
                <c:pt idx="552">
                  <c:v>37329</c:v>
                </c:pt>
                <c:pt idx="553">
                  <c:v>37330</c:v>
                </c:pt>
                <c:pt idx="554">
                  <c:v>37333</c:v>
                </c:pt>
                <c:pt idx="555">
                  <c:v>37334</c:v>
                </c:pt>
                <c:pt idx="556">
                  <c:v>37335</c:v>
                </c:pt>
                <c:pt idx="557">
                  <c:v>37337</c:v>
                </c:pt>
                <c:pt idx="558">
                  <c:v>37340</c:v>
                </c:pt>
                <c:pt idx="559">
                  <c:v>37341</c:v>
                </c:pt>
                <c:pt idx="560">
                  <c:v>37342</c:v>
                </c:pt>
                <c:pt idx="561">
                  <c:v>37347</c:v>
                </c:pt>
                <c:pt idx="562">
                  <c:v>37348</c:v>
                </c:pt>
                <c:pt idx="563">
                  <c:v>37349</c:v>
                </c:pt>
                <c:pt idx="564">
                  <c:v>37350</c:v>
                </c:pt>
                <c:pt idx="565">
                  <c:v>37351</c:v>
                </c:pt>
                <c:pt idx="566">
                  <c:v>37354</c:v>
                </c:pt>
                <c:pt idx="567">
                  <c:v>37355</c:v>
                </c:pt>
                <c:pt idx="568">
                  <c:v>37356</c:v>
                </c:pt>
                <c:pt idx="569">
                  <c:v>37357</c:v>
                </c:pt>
                <c:pt idx="570">
                  <c:v>37358</c:v>
                </c:pt>
                <c:pt idx="571">
                  <c:v>37361</c:v>
                </c:pt>
                <c:pt idx="572">
                  <c:v>37362</c:v>
                </c:pt>
                <c:pt idx="573">
                  <c:v>37363</c:v>
                </c:pt>
                <c:pt idx="574">
                  <c:v>37364</c:v>
                </c:pt>
                <c:pt idx="575">
                  <c:v>37365</c:v>
                </c:pt>
                <c:pt idx="576">
                  <c:v>37368</c:v>
                </c:pt>
                <c:pt idx="577">
                  <c:v>37369</c:v>
                </c:pt>
                <c:pt idx="578">
                  <c:v>37370</c:v>
                </c:pt>
                <c:pt idx="579">
                  <c:v>37371</c:v>
                </c:pt>
                <c:pt idx="580">
                  <c:v>37372</c:v>
                </c:pt>
                <c:pt idx="581">
                  <c:v>37375</c:v>
                </c:pt>
                <c:pt idx="582">
                  <c:v>37376</c:v>
                </c:pt>
                <c:pt idx="583">
                  <c:v>37378</c:v>
                </c:pt>
                <c:pt idx="584">
                  <c:v>37379</c:v>
                </c:pt>
                <c:pt idx="585">
                  <c:v>37382</c:v>
                </c:pt>
                <c:pt idx="586">
                  <c:v>37383</c:v>
                </c:pt>
                <c:pt idx="587">
                  <c:v>37384</c:v>
                </c:pt>
                <c:pt idx="588">
                  <c:v>37385</c:v>
                </c:pt>
                <c:pt idx="589">
                  <c:v>37386</c:v>
                </c:pt>
                <c:pt idx="590">
                  <c:v>37389</c:v>
                </c:pt>
                <c:pt idx="591">
                  <c:v>37390</c:v>
                </c:pt>
                <c:pt idx="592">
                  <c:v>37391</c:v>
                </c:pt>
                <c:pt idx="593">
                  <c:v>37392</c:v>
                </c:pt>
                <c:pt idx="594">
                  <c:v>37393</c:v>
                </c:pt>
                <c:pt idx="595">
                  <c:v>37396</c:v>
                </c:pt>
                <c:pt idx="596">
                  <c:v>37397</c:v>
                </c:pt>
                <c:pt idx="597">
                  <c:v>37398</c:v>
                </c:pt>
                <c:pt idx="598">
                  <c:v>37399</c:v>
                </c:pt>
                <c:pt idx="599">
                  <c:v>37400</c:v>
                </c:pt>
                <c:pt idx="600">
                  <c:v>37403</c:v>
                </c:pt>
                <c:pt idx="601">
                  <c:v>37404</c:v>
                </c:pt>
                <c:pt idx="602">
                  <c:v>37405</c:v>
                </c:pt>
                <c:pt idx="603">
                  <c:v>37406</c:v>
                </c:pt>
                <c:pt idx="604">
                  <c:v>37407</c:v>
                </c:pt>
                <c:pt idx="605">
                  <c:v>37410</c:v>
                </c:pt>
                <c:pt idx="606">
                  <c:v>37411</c:v>
                </c:pt>
                <c:pt idx="607">
                  <c:v>37412</c:v>
                </c:pt>
                <c:pt idx="608">
                  <c:v>37413</c:v>
                </c:pt>
                <c:pt idx="609">
                  <c:v>37414</c:v>
                </c:pt>
                <c:pt idx="610">
                  <c:v>37417</c:v>
                </c:pt>
                <c:pt idx="611">
                  <c:v>37418</c:v>
                </c:pt>
                <c:pt idx="612">
                  <c:v>37419</c:v>
                </c:pt>
                <c:pt idx="613">
                  <c:v>37420</c:v>
                </c:pt>
                <c:pt idx="614">
                  <c:v>37421</c:v>
                </c:pt>
                <c:pt idx="615">
                  <c:v>37424</c:v>
                </c:pt>
                <c:pt idx="616">
                  <c:v>37425</c:v>
                </c:pt>
                <c:pt idx="617">
                  <c:v>37426</c:v>
                </c:pt>
                <c:pt idx="618">
                  <c:v>37427</c:v>
                </c:pt>
                <c:pt idx="619">
                  <c:v>37428</c:v>
                </c:pt>
                <c:pt idx="620">
                  <c:v>37431</c:v>
                </c:pt>
                <c:pt idx="621">
                  <c:v>37432</c:v>
                </c:pt>
                <c:pt idx="622">
                  <c:v>37433</c:v>
                </c:pt>
                <c:pt idx="623">
                  <c:v>37434</c:v>
                </c:pt>
                <c:pt idx="624">
                  <c:v>37435</c:v>
                </c:pt>
                <c:pt idx="625">
                  <c:v>37438</c:v>
                </c:pt>
                <c:pt idx="626">
                  <c:v>37439</c:v>
                </c:pt>
                <c:pt idx="627">
                  <c:v>37440</c:v>
                </c:pt>
                <c:pt idx="628">
                  <c:v>37441</c:v>
                </c:pt>
                <c:pt idx="629">
                  <c:v>37442</c:v>
                </c:pt>
                <c:pt idx="630">
                  <c:v>37445</c:v>
                </c:pt>
                <c:pt idx="631">
                  <c:v>37446</c:v>
                </c:pt>
                <c:pt idx="632">
                  <c:v>37447</c:v>
                </c:pt>
                <c:pt idx="633">
                  <c:v>37448</c:v>
                </c:pt>
                <c:pt idx="634">
                  <c:v>37449</c:v>
                </c:pt>
                <c:pt idx="635">
                  <c:v>37452</c:v>
                </c:pt>
                <c:pt idx="636">
                  <c:v>37453</c:v>
                </c:pt>
                <c:pt idx="637">
                  <c:v>37454</c:v>
                </c:pt>
                <c:pt idx="638">
                  <c:v>37455</c:v>
                </c:pt>
                <c:pt idx="639">
                  <c:v>37456</c:v>
                </c:pt>
                <c:pt idx="640">
                  <c:v>37459</c:v>
                </c:pt>
                <c:pt idx="641">
                  <c:v>37460</c:v>
                </c:pt>
                <c:pt idx="642">
                  <c:v>37461</c:v>
                </c:pt>
                <c:pt idx="643">
                  <c:v>37462</c:v>
                </c:pt>
                <c:pt idx="644">
                  <c:v>37463</c:v>
                </c:pt>
                <c:pt idx="645">
                  <c:v>37466</c:v>
                </c:pt>
                <c:pt idx="646">
                  <c:v>37467</c:v>
                </c:pt>
                <c:pt idx="647">
                  <c:v>37468</c:v>
                </c:pt>
                <c:pt idx="648">
                  <c:v>37469</c:v>
                </c:pt>
                <c:pt idx="649">
                  <c:v>37470</c:v>
                </c:pt>
                <c:pt idx="650">
                  <c:v>37473</c:v>
                </c:pt>
                <c:pt idx="651">
                  <c:v>37474</c:v>
                </c:pt>
                <c:pt idx="652">
                  <c:v>37475</c:v>
                </c:pt>
                <c:pt idx="653">
                  <c:v>37476</c:v>
                </c:pt>
                <c:pt idx="654">
                  <c:v>37477</c:v>
                </c:pt>
                <c:pt idx="655">
                  <c:v>37480</c:v>
                </c:pt>
                <c:pt idx="656">
                  <c:v>37481</c:v>
                </c:pt>
                <c:pt idx="657">
                  <c:v>37482</c:v>
                </c:pt>
                <c:pt idx="658">
                  <c:v>37483</c:v>
                </c:pt>
                <c:pt idx="659">
                  <c:v>37484</c:v>
                </c:pt>
                <c:pt idx="660">
                  <c:v>37487</c:v>
                </c:pt>
                <c:pt idx="661">
                  <c:v>37488</c:v>
                </c:pt>
                <c:pt idx="662">
                  <c:v>37489</c:v>
                </c:pt>
                <c:pt idx="663">
                  <c:v>37490</c:v>
                </c:pt>
                <c:pt idx="664">
                  <c:v>37491</c:v>
                </c:pt>
                <c:pt idx="665">
                  <c:v>37494</c:v>
                </c:pt>
                <c:pt idx="666">
                  <c:v>37495</c:v>
                </c:pt>
                <c:pt idx="667">
                  <c:v>37496</c:v>
                </c:pt>
                <c:pt idx="668">
                  <c:v>37497</c:v>
                </c:pt>
                <c:pt idx="669">
                  <c:v>37498</c:v>
                </c:pt>
                <c:pt idx="670">
                  <c:v>37501</c:v>
                </c:pt>
                <c:pt idx="671">
                  <c:v>37502</c:v>
                </c:pt>
                <c:pt idx="672">
                  <c:v>37503</c:v>
                </c:pt>
                <c:pt idx="673">
                  <c:v>37504</c:v>
                </c:pt>
                <c:pt idx="674">
                  <c:v>37505</c:v>
                </c:pt>
                <c:pt idx="675">
                  <c:v>37508</c:v>
                </c:pt>
                <c:pt idx="676">
                  <c:v>37509</c:v>
                </c:pt>
                <c:pt idx="677">
                  <c:v>37510</c:v>
                </c:pt>
                <c:pt idx="678">
                  <c:v>37511</c:v>
                </c:pt>
                <c:pt idx="679">
                  <c:v>37512</c:v>
                </c:pt>
                <c:pt idx="680">
                  <c:v>37516</c:v>
                </c:pt>
                <c:pt idx="681">
                  <c:v>37517</c:v>
                </c:pt>
                <c:pt idx="682">
                  <c:v>37518</c:v>
                </c:pt>
                <c:pt idx="683">
                  <c:v>37519</c:v>
                </c:pt>
                <c:pt idx="684">
                  <c:v>37522</c:v>
                </c:pt>
                <c:pt idx="685">
                  <c:v>37523</c:v>
                </c:pt>
                <c:pt idx="686">
                  <c:v>37524</c:v>
                </c:pt>
                <c:pt idx="687">
                  <c:v>37525</c:v>
                </c:pt>
                <c:pt idx="688">
                  <c:v>37526</c:v>
                </c:pt>
                <c:pt idx="689">
                  <c:v>37529</c:v>
                </c:pt>
                <c:pt idx="690">
                  <c:v>37530</c:v>
                </c:pt>
                <c:pt idx="691">
                  <c:v>37531</c:v>
                </c:pt>
                <c:pt idx="692">
                  <c:v>37532</c:v>
                </c:pt>
                <c:pt idx="693">
                  <c:v>37533</c:v>
                </c:pt>
                <c:pt idx="694">
                  <c:v>37536</c:v>
                </c:pt>
                <c:pt idx="695">
                  <c:v>37537</c:v>
                </c:pt>
                <c:pt idx="696">
                  <c:v>37538</c:v>
                </c:pt>
                <c:pt idx="697">
                  <c:v>37539</c:v>
                </c:pt>
                <c:pt idx="698">
                  <c:v>37540</c:v>
                </c:pt>
                <c:pt idx="699">
                  <c:v>37543</c:v>
                </c:pt>
                <c:pt idx="700">
                  <c:v>37544</c:v>
                </c:pt>
                <c:pt idx="701">
                  <c:v>37545</c:v>
                </c:pt>
                <c:pt idx="702">
                  <c:v>37546</c:v>
                </c:pt>
                <c:pt idx="703">
                  <c:v>37547</c:v>
                </c:pt>
                <c:pt idx="704">
                  <c:v>37550</c:v>
                </c:pt>
                <c:pt idx="705">
                  <c:v>37551</c:v>
                </c:pt>
                <c:pt idx="706">
                  <c:v>37552</c:v>
                </c:pt>
                <c:pt idx="707">
                  <c:v>37553</c:v>
                </c:pt>
                <c:pt idx="708">
                  <c:v>37554</c:v>
                </c:pt>
                <c:pt idx="709">
                  <c:v>37557</c:v>
                </c:pt>
                <c:pt idx="710">
                  <c:v>37558</c:v>
                </c:pt>
                <c:pt idx="711">
                  <c:v>37559</c:v>
                </c:pt>
                <c:pt idx="712">
                  <c:v>37560</c:v>
                </c:pt>
                <c:pt idx="713">
                  <c:v>37561</c:v>
                </c:pt>
                <c:pt idx="714">
                  <c:v>37564</c:v>
                </c:pt>
                <c:pt idx="715">
                  <c:v>37565</c:v>
                </c:pt>
                <c:pt idx="716">
                  <c:v>37566</c:v>
                </c:pt>
                <c:pt idx="717">
                  <c:v>37567</c:v>
                </c:pt>
                <c:pt idx="718">
                  <c:v>37568</c:v>
                </c:pt>
                <c:pt idx="719">
                  <c:v>37571</c:v>
                </c:pt>
                <c:pt idx="720">
                  <c:v>37572</c:v>
                </c:pt>
                <c:pt idx="721">
                  <c:v>37573</c:v>
                </c:pt>
                <c:pt idx="722">
                  <c:v>37574</c:v>
                </c:pt>
                <c:pt idx="723">
                  <c:v>37575</c:v>
                </c:pt>
                <c:pt idx="724">
                  <c:v>37578</c:v>
                </c:pt>
                <c:pt idx="725">
                  <c:v>37579</c:v>
                </c:pt>
                <c:pt idx="726">
                  <c:v>37581</c:v>
                </c:pt>
                <c:pt idx="727">
                  <c:v>37582</c:v>
                </c:pt>
                <c:pt idx="728">
                  <c:v>37585</c:v>
                </c:pt>
                <c:pt idx="729">
                  <c:v>37586</c:v>
                </c:pt>
                <c:pt idx="730">
                  <c:v>37587</c:v>
                </c:pt>
                <c:pt idx="731">
                  <c:v>37588</c:v>
                </c:pt>
                <c:pt idx="732">
                  <c:v>37589</c:v>
                </c:pt>
                <c:pt idx="733">
                  <c:v>37592</c:v>
                </c:pt>
                <c:pt idx="734">
                  <c:v>37593</c:v>
                </c:pt>
                <c:pt idx="735">
                  <c:v>37594</c:v>
                </c:pt>
                <c:pt idx="736">
                  <c:v>37595</c:v>
                </c:pt>
                <c:pt idx="737">
                  <c:v>37596</c:v>
                </c:pt>
                <c:pt idx="738">
                  <c:v>37599</c:v>
                </c:pt>
                <c:pt idx="739">
                  <c:v>37600</c:v>
                </c:pt>
                <c:pt idx="740">
                  <c:v>37601</c:v>
                </c:pt>
                <c:pt idx="741">
                  <c:v>37603</c:v>
                </c:pt>
                <c:pt idx="742">
                  <c:v>37606</c:v>
                </c:pt>
                <c:pt idx="743">
                  <c:v>37607</c:v>
                </c:pt>
                <c:pt idx="744">
                  <c:v>37608</c:v>
                </c:pt>
                <c:pt idx="745">
                  <c:v>37609</c:v>
                </c:pt>
                <c:pt idx="746">
                  <c:v>37610</c:v>
                </c:pt>
                <c:pt idx="747">
                  <c:v>37613</c:v>
                </c:pt>
                <c:pt idx="748">
                  <c:v>37614</c:v>
                </c:pt>
                <c:pt idx="749">
                  <c:v>37616</c:v>
                </c:pt>
                <c:pt idx="750">
                  <c:v>37617</c:v>
                </c:pt>
                <c:pt idx="751">
                  <c:v>37620</c:v>
                </c:pt>
                <c:pt idx="752">
                  <c:v>37621</c:v>
                </c:pt>
                <c:pt idx="753">
                  <c:v>37623</c:v>
                </c:pt>
                <c:pt idx="754">
                  <c:v>37624</c:v>
                </c:pt>
                <c:pt idx="755">
                  <c:v>37627</c:v>
                </c:pt>
                <c:pt idx="756">
                  <c:v>37628</c:v>
                </c:pt>
                <c:pt idx="757">
                  <c:v>37629</c:v>
                </c:pt>
                <c:pt idx="758">
                  <c:v>37630</c:v>
                </c:pt>
                <c:pt idx="759">
                  <c:v>37631</c:v>
                </c:pt>
                <c:pt idx="760">
                  <c:v>37634</c:v>
                </c:pt>
                <c:pt idx="761">
                  <c:v>37635</c:v>
                </c:pt>
                <c:pt idx="762">
                  <c:v>37636</c:v>
                </c:pt>
                <c:pt idx="763">
                  <c:v>37637</c:v>
                </c:pt>
                <c:pt idx="764">
                  <c:v>37638</c:v>
                </c:pt>
                <c:pt idx="765">
                  <c:v>37641</c:v>
                </c:pt>
                <c:pt idx="766">
                  <c:v>37642</c:v>
                </c:pt>
                <c:pt idx="767">
                  <c:v>37643</c:v>
                </c:pt>
                <c:pt idx="768">
                  <c:v>37644</c:v>
                </c:pt>
                <c:pt idx="769">
                  <c:v>37645</c:v>
                </c:pt>
                <c:pt idx="770">
                  <c:v>37648</c:v>
                </c:pt>
                <c:pt idx="771">
                  <c:v>37649</c:v>
                </c:pt>
                <c:pt idx="772">
                  <c:v>37650</c:v>
                </c:pt>
                <c:pt idx="773">
                  <c:v>37651</c:v>
                </c:pt>
                <c:pt idx="774">
                  <c:v>37652</c:v>
                </c:pt>
                <c:pt idx="775">
                  <c:v>37655</c:v>
                </c:pt>
                <c:pt idx="776">
                  <c:v>37656</c:v>
                </c:pt>
                <c:pt idx="777">
                  <c:v>37658</c:v>
                </c:pt>
                <c:pt idx="778">
                  <c:v>37659</c:v>
                </c:pt>
                <c:pt idx="779">
                  <c:v>37662</c:v>
                </c:pt>
                <c:pt idx="780">
                  <c:v>37663</c:v>
                </c:pt>
                <c:pt idx="781">
                  <c:v>37664</c:v>
                </c:pt>
                <c:pt idx="782">
                  <c:v>37665</c:v>
                </c:pt>
                <c:pt idx="783">
                  <c:v>37666</c:v>
                </c:pt>
                <c:pt idx="784">
                  <c:v>37669</c:v>
                </c:pt>
                <c:pt idx="785">
                  <c:v>37670</c:v>
                </c:pt>
                <c:pt idx="786">
                  <c:v>37671</c:v>
                </c:pt>
                <c:pt idx="787">
                  <c:v>37672</c:v>
                </c:pt>
                <c:pt idx="788">
                  <c:v>37673</c:v>
                </c:pt>
                <c:pt idx="789">
                  <c:v>37676</c:v>
                </c:pt>
                <c:pt idx="790">
                  <c:v>37677</c:v>
                </c:pt>
                <c:pt idx="791">
                  <c:v>37678</c:v>
                </c:pt>
                <c:pt idx="792">
                  <c:v>37679</c:v>
                </c:pt>
                <c:pt idx="793">
                  <c:v>37680</c:v>
                </c:pt>
                <c:pt idx="794">
                  <c:v>37683</c:v>
                </c:pt>
                <c:pt idx="795">
                  <c:v>37684</c:v>
                </c:pt>
                <c:pt idx="796">
                  <c:v>37685</c:v>
                </c:pt>
                <c:pt idx="797">
                  <c:v>37686</c:v>
                </c:pt>
                <c:pt idx="798">
                  <c:v>37687</c:v>
                </c:pt>
                <c:pt idx="799">
                  <c:v>37690</c:v>
                </c:pt>
                <c:pt idx="800">
                  <c:v>37691</c:v>
                </c:pt>
                <c:pt idx="801">
                  <c:v>37692</c:v>
                </c:pt>
                <c:pt idx="802">
                  <c:v>37693</c:v>
                </c:pt>
                <c:pt idx="803">
                  <c:v>37694</c:v>
                </c:pt>
                <c:pt idx="804">
                  <c:v>37697</c:v>
                </c:pt>
                <c:pt idx="805">
                  <c:v>37698</c:v>
                </c:pt>
                <c:pt idx="806">
                  <c:v>37699</c:v>
                </c:pt>
                <c:pt idx="807">
                  <c:v>37700</c:v>
                </c:pt>
                <c:pt idx="808">
                  <c:v>37704</c:v>
                </c:pt>
                <c:pt idx="809">
                  <c:v>37705</c:v>
                </c:pt>
                <c:pt idx="810">
                  <c:v>37706</c:v>
                </c:pt>
                <c:pt idx="811">
                  <c:v>37707</c:v>
                </c:pt>
                <c:pt idx="812">
                  <c:v>37708</c:v>
                </c:pt>
                <c:pt idx="813">
                  <c:v>37711</c:v>
                </c:pt>
                <c:pt idx="814">
                  <c:v>37712</c:v>
                </c:pt>
                <c:pt idx="815">
                  <c:v>37713</c:v>
                </c:pt>
                <c:pt idx="816">
                  <c:v>37714</c:v>
                </c:pt>
                <c:pt idx="817">
                  <c:v>37715</c:v>
                </c:pt>
                <c:pt idx="818">
                  <c:v>37718</c:v>
                </c:pt>
                <c:pt idx="819">
                  <c:v>37719</c:v>
                </c:pt>
                <c:pt idx="820">
                  <c:v>37720</c:v>
                </c:pt>
                <c:pt idx="821">
                  <c:v>37721</c:v>
                </c:pt>
                <c:pt idx="822">
                  <c:v>37722</c:v>
                </c:pt>
                <c:pt idx="823">
                  <c:v>37725</c:v>
                </c:pt>
                <c:pt idx="824">
                  <c:v>37726</c:v>
                </c:pt>
                <c:pt idx="825">
                  <c:v>37727</c:v>
                </c:pt>
                <c:pt idx="826">
                  <c:v>37732</c:v>
                </c:pt>
                <c:pt idx="827">
                  <c:v>37733</c:v>
                </c:pt>
                <c:pt idx="828">
                  <c:v>37734</c:v>
                </c:pt>
                <c:pt idx="829">
                  <c:v>37735</c:v>
                </c:pt>
                <c:pt idx="830">
                  <c:v>37736</c:v>
                </c:pt>
                <c:pt idx="831">
                  <c:v>37739</c:v>
                </c:pt>
                <c:pt idx="832">
                  <c:v>37740</c:v>
                </c:pt>
                <c:pt idx="833">
                  <c:v>37741</c:v>
                </c:pt>
                <c:pt idx="834">
                  <c:v>37743</c:v>
                </c:pt>
                <c:pt idx="835">
                  <c:v>37746</c:v>
                </c:pt>
                <c:pt idx="836">
                  <c:v>37747</c:v>
                </c:pt>
                <c:pt idx="837">
                  <c:v>37748</c:v>
                </c:pt>
                <c:pt idx="838">
                  <c:v>37749</c:v>
                </c:pt>
                <c:pt idx="839">
                  <c:v>37750</c:v>
                </c:pt>
                <c:pt idx="840">
                  <c:v>37753</c:v>
                </c:pt>
                <c:pt idx="841">
                  <c:v>37754</c:v>
                </c:pt>
                <c:pt idx="842">
                  <c:v>37755</c:v>
                </c:pt>
                <c:pt idx="843">
                  <c:v>37756</c:v>
                </c:pt>
                <c:pt idx="844">
                  <c:v>37757</c:v>
                </c:pt>
                <c:pt idx="845">
                  <c:v>37760</c:v>
                </c:pt>
                <c:pt idx="846">
                  <c:v>37761</c:v>
                </c:pt>
                <c:pt idx="847">
                  <c:v>37762</c:v>
                </c:pt>
                <c:pt idx="848">
                  <c:v>37763</c:v>
                </c:pt>
                <c:pt idx="849">
                  <c:v>37764</c:v>
                </c:pt>
                <c:pt idx="850">
                  <c:v>37767</c:v>
                </c:pt>
                <c:pt idx="851">
                  <c:v>37768</c:v>
                </c:pt>
                <c:pt idx="852">
                  <c:v>37769</c:v>
                </c:pt>
                <c:pt idx="853">
                  <c:v>37770</c:v>
                </c:pt>
                <c:pt idx="854">
                  <c:v>37771</c:v>
                </c:pt>
                <c:pt idx="855">
                  <c:v>37774</c:v>
                </c:pt>
                <c:pt idx="856">
                  <c:v>37775</c:v>
                </c:pt>
                <c:pt idx="857">
                  <c:v>37776</c:v>
                </c:pt>
                <c:pt idx="858">
                  <c:v>37777</c:v>
                </c:pt>
                <c:pt idx="859">
                  <c:v>37778</c:v>
                </c:pt>
                <c:pt idx="860">
                  <c:v>37781</c:v>
                </c:pt>
                <c:pt idx="861">
                  <c:v>37782</c:v>
                </c:pt>
                <c:pt idx="862">
                  <c:v>37783</c:v>
                </c:pt>
                <c:pt idx="863">
                  <c:v>37784</c:v>
                </c:pt>
                <c:pt idx="864">
                  <c:v>37785</c:v>
                </c:pt>
                <c:pt idx="865">
                  <c:v>37788</c:v>
                </c:pt>
                <c:pt idx="866">
                  <c:v>37789</c:v>
                </c:pt>
                <c:pt idx="867">
                  <c:v>37790</c:v>
                </c:pt>
                <c:pt idx="868">
                  <c:v>37791</c:v>
                </c:pt>
                <c:pt idx="869">
                  <c:v>37792</c:v>
                </c:pt>
                <c:pt idx="870">
                  <c:v>37795</c:v>
                </c:pt>
                <c:pt idx="871">
                  <c:v>37796</c:v>
                </c:pt>
                <c:pt idx="872">
                  <c:v>37797</c:v>
                </c:pt>
                <c:pt idx="873">
                  <c:v>37798</c:v>
                </c:pt>
                <c:pt idx="874">
                  <c:v>37799</c:v>
                </c:pt>
                <c:pt idx="875">
                  <c:v>37802</c:v>
                </c:pt>
                <c:pt idx="876">
                  <c:v>37803</c:v>
                </c:pt>
                <c:pt idx="877">
                  <c:v>37804</c:v>
                </c:pt>
                <c:pt idx="878">
                  <c:v>37805</c:v>
                </c:pt>
                <c:pt idx="879">
                  <c:v>37806</c:v>
                </c:pt>
                <c:pt idx="880">
                  <c:v>37809</c:v>
                </c:pt>
                <c:pt idx="881">
                  <c:v>37810</c:v>
                </c:pt>
                <c:pt idx="882">
                  <c:v>37811</c:v>
                </c:pt>
                <c:pt idx="883">
                  <c:v>37812</c:v>
                </c:pt>
                <c:pt idx="884">
                  <c:v>37813</c:v>
                </c:pt>
                <c:pt idx="885">
                  <c:v>37816</c:v>
                </c:pt>
                <c:pt idx="886">
                  <c:v>37817</c:v>
                </c:pt>
                <c:pt idx="887">
                  <c:v>37818</c:v>
                </c:pt>
                <c:pt idx="888">
                  <c:v>37819</c:v>
                </c:pt>
                <c:pt idx="889">
                  <c:v>37820</c:v>
                </c:pt>
                <c:pt idx="890">
                  <c:v>37823</c:v>
                </c:pt>
                <c:pt idx="891">
                  <c:v>37824</c:v>
                </c:pt>
                <c:pt idx="892">
                  <c:v>37825</c:v>
                </c:pt>
                <c:pt idx="893">
                  <c:v>37826</c:v>
                </c:pt>
                <c:pt idx="894">
                  <c:v>37827</c:v>
                </c:pt>
                <c:pt idx="895">
                  <c:v>37830</c:v>
                </c:pt>
                <c:pt idx="896">
                  <c:v>37831</c:v>
                </c:pt>
                <c:pt idx="897">
                  <c:v>37832</c:v>
                </c:pt>
                <c:pt idx="898">
                  <c:v>37833</c:v>
                </c:pt>
                <c:pt idx="899">
                  <c:v>37834</c:v>
                </c:pt>
                <c:pt idx="900">
                  <c:v>37837</c:v>
                </c:pt>
                <c:pt idx="901">
                  <c:v>37838</c:v>
                </c:pt>
                <c:pt idx="902">
                  <c:v>37839</c:v>
                </c:pt>
                <c:pt idx="903">
                  <c:v>37840</c:v>
                </c:pt>
                <c:pt idx="904">
                  <c:v>37841</c:v>
                </c:pt>
                <c:pt idx="905">
                  <c:v>37844</c:v>
                </c:pt>
                <c:pt idx="906">
                  <c:v>37845</c:v>
                </c:pt>
                <c:pt idx="907">
                  <c:v>37846</c:v>
                </c:pt>
                <c:pt idx="908">
                  <c:v>37847</c:v>
                </c:pt>
                <c:pt idx="909">
                  <c:v>37848</c:v>
                </c:pt>
                <c:pt idx="910">
                  <c:v>37851</c:v>
                </c:pt>
                <c:pt idx="911">
                  <c:v>37852</c:v>
                </c:pt>
                <c:pt idx="912">
                  <c:v>37853</c:v>
                </c:pt>
                <c:pt idx="913">
                  <c:v>37854</c:v>
                </c:pt>
                <c:pt idx="914">
                  <c:v>37855</c:v>
                </c:pt>
                <c:pt idx="915">
                  <c:v>37858</c:v>
                </c:pt>
                <c:pt idx="916">
                  <c:v>37859</c:v>
                </c:pt>
                <c:pt idx="917">
                  <c:v>37860</c:v>
                </c:pt>
                <c:pt idx="918">
                  <c:v>37861</c:v>
                </c:pt>
                <c:pt idx="919">
                  <c:v>37862</c:v>
                </c:pt>
                <c:pt idx="920">
                  <c:v>37865</c:v>
                </c:pt>
                <c:pt idx="921">
                  <c:v>37866</c:v>
                </c:pt>
                <c:pt idx="922">
                  <c:v>37867</c:v>
                </c:pt>
                <c:pt idx="923">
                  <c:v>37868</c:v>
                </c:pt>
                <c:pt idx="924">
                  <c:v>37869</c:v>
                </c:pt>
                <c:pt idx="925">
                  <c:v>37872</c:v>
                </c:pt>
                <c:pt idx="926">
                  <c:v>37873</c:v>
                </c:pt>
                <c:pt idx="927">
                  <c:v>37874</c:v>
                </c:pt>
                <c:pt idx="928">
                  <c:v>37875</c:v>
                </c:pt>
                <c:pt idx="929">
                  <c:v>37876</c:v>
                </c:pt>
                <c:pt idx="930">
                  <c:v>37879</c:v>
                </c:pt>
                <c:pt idx="931">
                  <c:v>37881</c:v>
                </c:pt>
                <c:pt idx="932">
                  <c:v>37882</c:v>
                </c:pt>
                <c:pt idx="933">
                  <c:v>37883</c:v>
                </c:pt>
                <c:pt idx="934">
                  <c:v>37886</c:v>
                </c:pt>
                <c:pt idx="935">
                  <c:v>37887</c:v>
                </c:pt>
                <c:pt idx="936">
                  <c:v>37888</c:v>
                </c:pt>
                <c:pt idx="937">
                  <c:v>37889</c:v>
                </c:pt>
                <c:pt idx="938">
                  <c:v>37890</c:v>
                </c:pt>
                <c:pt idx="939">
                  <c:v>37893</c:v>
                </c:pt>
                <c:pt idx="940">
                  <c:v>37894</c:v>
                </c:pt>
                <c:pt idx="941">
                  <c:v>37895</c:v>
                </c:pt>
                <c:pt idx="942">
                  <c:v>37896</c:v>
                </c:pt>
                <c:pt idx="943">
                  <c:v>37897</c:v>
                </c:pt>
                <c:pt idx="944">
                  <c:v>37900</c:v>
                </c:pt>
                <c:pt idx="945">
                  <c:v>37901</c:v>
                </c:pt>
                <c:pt idx="946">
                  <c:v>37902</c:v>
                </c:pt>
                <c:pt idx="947">
                  <c:v>37903</c:v>
                </c:pt>
                <c:pt idx="948">
                  <c:v>37904</c:v>
                </c:pt>
                <c:pt idx="949">
                  <c:v>37907</c:v>
                </c:pt>
                <c:pt idx="950">
                  <c:v>37908</c:v>
                </c:pt>
                <c:pt idx="951">
                  <c:v>37909</c:v>
                </c:pt>
                <c:pt idx="952">
                  <c:v>37910</c:v>
                </c:pt>
                <c:pt idx="953">
                  <c:v>37911</c:v>
                </c:pt>
                <c:pt idx="954">
                  <c:v>37914</c:v>
                </c:pt>
                <c:pt idx="955">
                  <c:v>37915</c:v>
                </c:pt>
                <c:pt idx="956">
                  <c:v>37916</c:v>
                </c:pt>
                <c:pt idx="957">
                  <c:v>37917</c:v>
                </c:pt>
                <c:pt idx="958">
                  <c:v>37918</c:v>
                </c:pt>
                <c:pt idx="959">
                  <c:v>37921</c:v>
                </c:pt>
                <c:pt idx="960">
                  <c:v>37922</c:v>
                </c:pt>
                <c:pt idx="961">
                  <c:v>37923</c:v>
                </c:pt>
                <c:pt idx="962">
                  <c:v>37924</c:v>
                </c:pt>
                <c:pt idx="963">
                  <c:v>37925</c:v>
                </c:pt>
                <c:pt idx="964">
                  <c:v>37928</c:v>
                </c:pt>
                <c:pt idx="965">
                  <c:v>37929</c:v>
                </c:pt>
                <c:pt idx="966">
                  <c:v>37930</c:v>
                </c:pt>
                <c:pt idx="967">
                  <c:v>37931</c:v>
                </c:pt>
                <c:pt idx="968">
                  <c:v>37932</c:v>
                </c:pt>
                <c:pt idx="969">
                  <c:v>37935</c:v>
                </c:pt>
                <c:pt idx="970">
                  <c:v>37936</c:v>
                </c:pt>
                <c:pt idx="971">
                  <c:v>37937</c:v>
                </c:pt>
                <c:pt idx="972">
                  <c:v>37938</c:v>
                </c:pt>
                <c:pt idx="973">
                  <c:v>37939</c:v>
                </c:pt>
                <c:pt idx="974">
                  <c:v>37942</c:v>
                </c:pt>
                <c:pt idx="975">
                  <c:v>37943</c:v>
                </c:pt>
                <c:pt idx="976">
                  <c:v>37944</c:v>
                </c:pt>
                <c:pt idx="977">
                  <c:v>37946</c:v>
                </c:pt>
                <c:pt idx="978">
                  <c:v>37949</c:v>
                </c:pt>
                <c:pt idx="979">
                  <c:v>37950</c:v>
                </c:pt>
                <c:pt idx="980">
                  <c:v>37951</c:v>
                </c:pt>
                <c:pt idx="981">
                  <c:v>37952</c:v>
                </c:pt>
                <c:pt idx="982">
                  <c:v>37953</c:v>
                </c:pt>
                <c:pt idx="983">
                  <c:v>37956</c:v>
                </c:pt>
                <c:pt idx="984">
                  <c:v>37957</c:v>
                </c:pt>
                <c:pt idx="985">
                  <c:v>37958</c:v>
                </c:pt>
                <c:pt idx="986">
                  <c:v>37959</c:v>
                </c:pt>
                <c:pt idx="987">
                  <c:v>37960</c:v>
                </c:pt>
                <c:pt idx="988">
                  <c:v>37963</c:v>
                </c:pt>
                <c:pt idx="989">
                  <c:v>37964</c:v>
                </c:pt>
                <c:pt idx="990">
                  <c:v>37965</c:v>
                </c:pt>
                <c:pt idx="991">
                  <c:v>37966</c:v>
                </c:pt>
                <c:pt idx="992">
                  <c:v>37970</c:v>
                </c:pt>
                <c:pt idx="993">
                  <c:v>37971</c:v>
                </c:pt>
                <c:pt idx="994">
                  <c:v>37972</c:v>
                </c:pt>
                <c:pt idx="995">
                  <c:v>37973</c:v>
                </c:pt>
                <c:pt idx="996">
                  <c:v>37974</c:v>
                </c:pt>
                <c:pt idx="997">
                  <c:v>37977</c:v>
                </c:pt>
                <c:pt idx="998">
                  <c:v>37978</c:v>
                </c:pt>
                <c:pt idx="999">
                  <c:v>37979</c:v>
                </c:pt>
                <c:pt idx="1000">
                  <c:v>37981</c:v>
                </c:pt>
                <c:pt idx="1001">
                  <c:v>37984</c:v>
                </c:pt>
                <c:pt idx="1002">
                  <c:v>37985</c:v>
                </c:pt>
                <c:pt idx="1003">
                  <c:v>37986</c:v>
                </c:pt>
                <c:pt idx="1004">
                  <c:v>37988</c:v>
                </c:pt>
                <c:pt idx="1005">
                  <c:v>37991</c:v>
                </c:pt>
                <c:pt idx="1006">
                  <c:v>37992</c:v>
                </c:pt>
                <c:pt idx="1007">
                  <c:v>37993</c:v>
                </c:pt>
                <c:pt idx="1008">
                  <c:v>37994</c:v>
                </c:pt>
                <c:pt idx="1009">
                  <c:v>37995</c:v>
                </c:pt>
                <c:pt idx="1010">
                  <c:v>37998</c:v>
                </c:pt>
                <c:pt idx="1011">
                  <c:v>37999</c:v>
                </c:pt>
                <c:pt idx="1012">
                  <c:v>38000</c:v>
                </c:pt>
                <c:pt idx="1013">
                  <c:v>38001</c:v>
                </c:pt>
                <c:pt idx="1014">
                  <c:v>38002</c:v>
                </c:pt>
                <c:pt idx="1015">
                  <c:v>38005</c:v>
                </c:pt>
                <c:pt idx="1016">
                  <c:v>38006</c:v>
                </c:pt>
                <c:pt idx="1017">
                  <c:v>38007</c:v>
                </c:pt>
                <c:pt idx="1018">
                  <c:v>38008</c:v>
                </c:pt>
                <c:pt idx="1019">
                  <c:v>38009</c:v>
                </c:pt>
                <c:pt idx="1020">
                  <c:v>38012</c:v>
                </c:pt>
                <c:pt idx="1021">
                  <c:v>38013</c:v>
                </c:pt>
                <c:pt idx="1022">
                  <c:v>38014</c:v>
                </c:pt>
                <c:pt idx="1023">
                  <c:v>38015</c:v>
                </c:pt>
                <c:pt idx="1024">
                  <c:v>38016</c:v>
                </c:pt>
                <c:pt idx="1025">
                  <c:v>38019</c:v>
                </c:pt>
                <c:pt idx="1026">
                  <c:v>38020</c:v>
                </c:pt>
                <c:pt idx="1027">
                  <c:v>38021</c:v>
                </c:pt>
                <c:pt idx="1028">
                  <c:v>38023</c:v>
                </c:pt>
                <c:pt idx="1029">
                  <c:v>38026</c:v>
                </c:pt>
                <c:pt idx="1030">
                  <c:v>38027</c:v>
                </c:pt>
                <c:pt idx="1031">
                  <c:v>38028</c:v>
                </c:pt>
                <c:pt idx="1032">
                  <c:v>38029</c:v>
                </c:pt>
                <c:pt idx="1033">
                  <c:v>38030</c:v>
                </c:pt>
                <c:pt idx="1034">
                  <c:v>38033</c:v>
                </c:pt>
                <c:pt idx="1035">
                  <c:v>38034</c:v>
                </c:pt>
                <c:pt idx="1036">
                  <c:v>38035</c:v>
                </c:pt>
                <c:pt idx="1037">
                  <c:v>38036</c:v>
                </c:pt>
                <c:pt idx="1038">
                  <c:v>38037</c:v>
                </c:pt>
                <c:pt idx="1039">
                  <c:v>38040</c:v>
                </c:pt>
                <c:pt idx="1040">
                  <c:v>38041</c:v>
                </c:pt>
                <c:pt idx="1041">
                  <c:v>38042</c:v>
                </c:pt>
                <c:pt idx="1042">
                  <c:v>38043</c:v>
                </c:pt>
                <c:pt idx="1043">
                  <c:v>38044</c:v>
                </c:pt>
                <c:pt idx="1044">
                  <c:v>38047</c:v>
                </c:pt>
                <c:pt idx="1045">
                  <c:v>38048</c:v>
                </c:pt>
                <c:pt idx="1046">
                  <c:v>38049</c:v>
                </c:pt>
                <c:pt idx="1047">
                  <c:v>38050</c:v>
                </c:pt>
                <c:pt idx="1048">
                  <c:v>38051</c:v>
                </c:pt>
                <c:pt idx="1049">
                  <c:v>38054</c:v>
                </c:pt>
                <c:pt idx="1050">
                  <c:v>38055</c:v>
                </c:pt>
                <c:pt idx="1051">
                  <c:v>38056</c:v>
                </c:pt>
                <c:pt idx="1052">
                  <c:v>38057</c:v>
                </c:pt>
                <c:pt idx="1053">
                  <c:v>38058</c:v>
                </c:pt>
                <c:pt idx="1054">
                  <c:v>38061</c:v>
                </c:pt>
                <c:pt idx="1055">
                  <c:v>38062</c:v>
                </c:pt>
                <c:pt idx="1056">
                  <c:v>38063</c:v>
                </c:pt>
                <c:pt idx="1057">
                  <c:v>38064</c:v>
                </c:pt>
                <c:pt idx="1058">
                  <c:v>38065</c:v>
                </c:pt>
                <c:pt idx="1059">
                  <c:v>38068</c:v>
                </c:pt>
                <c:pt idx="1060">
                  <c:v>38069</c:v>
                </c:pt>
                <c:pt idx="1061">
                  <c:v>38070</c:v>
                </c:pt>
                <c:pt idx="1062">
                  <c:v>38071</c:v>
                </c:pt>
                <c:pt idx="1063">
                  <c:v>38072</c:v>
                </c:pt>
                <c:pt idx="1064">
                  <c:v>38075</c:v>
                </c:pt>
                <c:pt idx="1065">
                  <c:v>38076</c:v>
                </c:pt>
                <c:pt idx="1066">
                  <c:v>38077</c:v>
                </c:pt>
                <c:pt idx="1067">
                  <c:v>38078</c:v>
                </c:pt>
                <c:pt idx="1068">
                  <c:v>38079</c:v>
                </c:pt>
                <c:pt idx="1069">
                  <c:v>38082</c:v>
                </c:pt>
                <c:pt idx="1070">
                  <c:v>38083</c:v>
                </c:pt>
                <c:pt idx="1071">
                  <c:v>38084</c:v>
                </c:pt>
                <c:pt idx="1072">
                  <c:v>38089</c:v>
                </c:pt>
                <c:pt idx="1073">
                  <c:v>38090</c:v>
                </c:pt>
                <c:pt idx="1074">
                  <c:v>38091</c:v>
                </c:pt>
                <c:pt idx="1075">
                  <c:v>38092</c:v>
                </c:pt>
                <c:pt idx="1076">
                  <c:v>38093</c:v>
                </c:pt>
                <c:pt idx="1077">
                  <c:v>38096</c:v>
                </c:pt>
                <c:pt idx="1078">
                  <c:v>38097</c:v>
                </c:pt>
                <c:pt idx="1079">
                  <c:v>38098</c:v>
                </c:pt>
                <c:pt idx="1080">
                  <c:v>38099</c:v>
                </c:pt>
                <c:pt idx="1081">
                  <c:v>38100</c:v>
                </c:pt>
                <c:pt idx="1082">
                  <c:v>38103</c:v>
                </c:pt>
                <c:pt idx="1083">
                  <c:v>38104</c:v>
                </c:pt>
                <c:pt idx="1084">
                  <c:v>38105</c:v>
                </c:pt>
                <c:pt idx="1085">
                  <c:v>38106</c:v>
                </c:pt>
                <c:pt idx="1086">
                  <c:v>38107</c:v>
                </c:pt>
                <c:pt idx="1087">
                  <c:v>38110</c:v>
                </c:pt>
                <c:pt idx="1088">
                  <c:v>38111</c:v>
                </c:pt>
                <c:pt idx="1089">
                  <c:v>38112</c:v>
                </c:pt>
                <c:pt idx="1090">
                  <c:v>38113</c:v>
                </c:pt>
                <c:pt idx="1091">
                  <c:v>38114</c:v>
                </c:pt>
                <c:pt idx="1092">
                  <c:v>38117</c:v>
                </c:pt>
                <c:pt idx="1093">
                  <c:v>38118</c:v>
                </c:pt>
                <c:pt idx="1094">
                  <c:v>38119</c:v>
                </c:pt>
                <c:pt idx="1095">
                  <c:v>38120</c:v>
                </c:pt>
                <c:pt idx="1096">
                  <c:v>38121</c:v>
                </c:pt>
                <c:pt idx="1097">
                  <c:v>38124</c:v>
                </c:pt>
                <c:pt idx="1098">
                  <c:v>38125</c:v>
                </c:pt>
                <c:pt idx="1099">
                  <c:v>38126</c:v>
                </c:pt>
                <c:pt idx="1100">
                  <c:v>38127</c:v>
                </c:pt>
                <c:pt idx="1101">
                  <c:v>38128</c:v>
                </c:pt>
                <c:pt idx="1102">
                  <c:v>38131</c:v>
                </c:pt>
                <c:pt idx="1103">
                  <c:v>38132</c:v>
                </c:pt>
                <c:pt idx="1104">
                  <c:v>38133</c:v>
                </c:pt>
                <c:pt idx="1105">
                  <c:v>38134</c:v>
                </c:pt>
                <c:pt idx="1106">
                  <c:v>38135</c:v>
                </c:pt>
                <c:pt idx="1107">
                  <c:v>38138</c:v>
                </c:pt>
                <c:pt idx="1108">
                  <c:v>38139</c:v>
                </c:pt>
                <c:pt idx="1109">
                  <c:v>38140</c:v>
                </c:pt>
                <c:pt idx="1110">
                  <c:v>38141</c:v>
                </c:pt>
                <c:pt idx="1111">
                  <c:v>38142</c:v>
                </c:pt>
                <c:pt idx="1112">
                  <c:v>38145</c:v>
                </c:pt>
                <c:pt idx="1113">
                  <c:v>38146</c:v>
                </c:pt>
                <c:pt idx="1114">
                  <c:v>38147</c:v>
                </c:pt>
                <c:pt idx="1115">
                  <c:v>38148</c:v>
                </c:pt>
                <c:pt idx="1116">
                  <c:v>38149</c:v>
                </c:pt>
                <c:pt idx="1117">
                  <c:v>38152</c:v>
                </c:pt>
                <c:pt idx="1118">
                  <c:v>38153</c:v>
                </c:pt>
                <c:pt idx="1119">
                  <c:v>38154</c:v>
                </c:pt>
                <c:pt idx="1120">
                  <c:v>38155</c:v>
                </c:pt>
                <c:pt idx="1121">
                  <c:v>38156</c:v>
                </c:pt>
                <c:pt idx="1122">
                  <c:v>38159</c:v>
                </c:pt>
                <c:pt idx="1123">
                  <c:v>38160</c:v>
                </c:pt>
                <c:pt idx="1124">
                  <c:v>38161</c:v>
                </c:pt>
                <c:pt idx="1125">
                  <c:v>38162</c:v>
                </c:pt>
                <c:pt idx="1126">
                  <c:v>38163</c:v>
                </c:pt>
                <c:pt idx="1127">
                  <c:v>38166</c:v>
                </c:pt>
                <c:pt idx="1128">
                  <c:v>38167</c:v>
                </c:pt>
                <c:pt idx="1129">
                  <c:v>38168</c:v>
                </c:pt>
                <c:pt idx="1130">
                  <c:v>38169</c:v>
                </c:pt>
                <c:pt idx="1131">
                  <c:v>38170</c:v>
                </c:pt>
                <c:pt idx="1132">
                  <c:v>38173</c:v>
                </c:pt>
                <c:pt idx="1133">
                  <c:v>38174</c:v>
                </c:pt>
                <c:pt idx="1134">
                  <c:v>38175</c:v>
                </c:pt>
                <c:pt idx="1135">
                  <c:v>38176</c:v>
                </c:pt>
                <c:pt idx="1136">
                  <c:v>38177</c:v>
                </c:pt>
                <c:pt idx="1137">
                  <c:v>38180</c:v>
                </c:pt>
                <c:pt idx="1138">
                  <c:v>38181</c:v>
                </c:pt>
                <c:pt idx="1139">
                  <c:v>38182</c:v>
                </c:pt>
                <c:pt idx="1140">
                  <c:v>38183</c:v>
                </c:pt>
                <c:pt idx="1141">
                  <c:v>38184</c:v>
                </c:pt>
                <c:pt idx="1142">
                  <c:v>38187</c:v>
                </c:pt>
                <c:pt idx="1143">
                  <c:v>38188</c:v>
                </c:pt>
                <c:pt idx="1144">
                  <c:v>38189</c:v>
                </c:pt>
                <c:pt idx="1145">
                  <c:v>38190</c:v>
                </c:pt>
                <c:pt idx="1146">
                  <c:v>38191</c:v>
                </c:pt>
                <c:pt idx="1147">
                  <c:v>38194</c:v>
                </c:pt>
                <c:pt idx="1148">
                  <c:v>38195</c:v>
                </c:pt>
                <c:pt idx="1149">
                  <c:v>38196</c:v>
                </c:pt>
                <c:pt idx="1150">
                  <c:v>38197</c:v>
                </c:pt>
                <c:pt idx="1151">
                  <c:v>38198</c:v>
                </c:pt>
                <c:pt idx="1152">
                  <c:v>38201</c:v>
                </c:pt>
                <c:pt idx="1153">
                  <c:v>38202</c:v>
                </c:pt>
                <c:pt idx="1154">
                  <c:v>38203</c:v>
                </c:pt>
                <c:pt idx="1155">
                  <c:v>38204</c:v>
                </c:pt>
                <c:pt idx="1156">
                  <c:v>38205</c:v>
                </c:pt>
                <c:pt idx="1157">
                  <c:v>38208</c:v>
                </c:pt>
                <c:pt idx="1158">
                  <c:v>38209</c:v>
                </c:pt>
                <c:pt idx="1159">
                  <c:v>38210</c:v>
                </c:pt>
                <c:pt idx="1160">
                  <c:v>38211</c:v>
                </c:pt>
                <c:pt idx="1161">
                  <c:v>38212</c:v>
                </c:pt>
                <c:pt idx="1162">
                  <c:v>38215</c:v>
                </c:pt>
                <c:pt idx="1163">
                  <c:v>38216</c:v>
                </c:pt>
                <c:pt idx="1164">
                  <c:v>38217</c:v>
                </c:pt>
                <c:pt idx="1165">
                  <c:v>38218</c:v>
                </c:pt>
                <c:pt idx="1166">
                  <c:v>38219</c:v>
                </c:pt>
                <c:pt idx="1167">
                  <c:v>38222</c:v>
                </c:pt>
                <c:pt idx="1168">
                  <c:v>38223</c:v>
                </c:pt>
                <c:pt idx="1169">
                  <c:v>38224</c:v>
                </c:pt>
                <c:pt idx="1170">
                  <c:v>38225</c:v>
                </c:pt>
                <c:pt idx="1171">
                  <c:v>38226</c:v>
                </c:pt>
                <c:pt idx="1172">
                  <c:v>38229</c:v>
                </c:pt>
                <c:pt idx="1173">
                  <c:v>38230</c:v>
                </c:pt>
                <c:pt idx="1174">
                  <c:v>38231</c:v>
                </c:pt>
                <c:pt idx="1175">
                  <c:v>38232</c:v>
                </c:pt>
                <c:pt idx="1176">
                  <c:v>38233</c:v>
                </c:pt>
                <c:pt idx="1177">
                  <c:v>38236</c:v>
                </c:pt>
                <c:pt idx="1178">
                  <c:v>38237</c:v>
                </c:pt>
                <c:pt idx="1179">
                  <c:v>38238</c:v>
                </c:pt>
                <c:pt idx="1180">
                  <c:v>38239</c:v>
                </c:pt>
                <c:pt idx="1181">
                  <c:v>38240</c:v>
                </c:pt>
                <c:pt idx="1182">
                  <c:v>38243</c:v>
                </c:pt>
                <c:pt idx="1183">
                  <c:v>38244</c:v>
                </c:pt>
                <c:pt idx="1184">
                  <c:v>38245</c:v>
                </c:pt>
                <c:pt idx="1185">
                  <c:v>38247</c:v>
                </c:pt>
                <c:pt idx="1186">
                  <c:v>38250</c:v>
                </c:pt>
                <c:pt idx="1187">
                  <c:v>38251</c:v>
                </c:pt>
                <c:pt idx="1188">
                  <c:v>38252</c:v>
                </c:pt>
                <c:pt idx="1189">
                  <c:v>38253</c:v>
                </c:pt>
                <c:pt idx="1190">
                  <c:v>38254</c:v>
                </c:pt>
                <c:pt idx="1191">
                  <c:v>38257</c:v>
                </c:pt>
                <c:pt idx="1192">
                  <c:v>38258</c:v>
                </c:pt>
                <c:pt idx="1193">
                  <c:v>38259</c:v>
                </c:pt>
                <c:pt idx="1194">
                  <c:v>38260</c:v>
                </c:pt>
                <c:pt idx="1195">
                  <c:v>38261</c:v>
                </c:pt>
                <c:pt idx="1196">
                  <c:v>38264</c:v>
                </c:pt>
                <c:pt idx="1197">
                  <c:v>38265</c:v>
                </c:pt>
                <c:pt idx="1198">
                  <c:v>38266</c:v>
                </c:pt>
                <c:pt idx="1199">
                  <c:v>38267</c:v>
                </c:pt>
                <c:pt idx="1200">
                  <c:v>38268</c:v>
                </c:pt>
                <c:pt idx="1201">
                  <c:v>38271</c:v>
                </c:pt>
                <c:pt idx="1202">
                  <c:v>38272</c:v>
                </c:pt>
                <c:pt idx="1203">
                  <c:v>38273</c:v>
                </c:pt>
                <c:pt idx="1204">
                  <c:v>38274</c:v>
                </c:pt>
                <c:pt idx="1205">
                  <c:v>38275</c:v>
                </c:pt>
                <c:pt idx="1206">
                  <c:v>38278</c:v>
                </c:pt>
                <c:pt idx="1207">
                  <c:v>38279</c:v>
                </c:pt>
                <c:pt idx="1208">
                  <c:v>38280</c:v>
                </c:pt>
                <c:pt idx="1209">
                  <c:v>38281</c:v>
                </c:pt>
                <c:pt idx="1210">
                  <c:v>38282</c:v>
                </c:pt>
                <c:pt idx="1211">
                  <c:v>38285</c:v>
                </c:pt>
                <c:pt idx="1212">
                  <c:v>38286</c:v>
                </c:pt>
                <c:pt idx="1213">
                  <c:v>38287</c:v>
                </c:pt>
                <c:pt idx="1214">
                  <c:v>38288</c:v>
                </c:pt>
                <c:pt idx="1215">
                  <c:v>38289</c:v>
                </c:pt>
                <c:pt idx="1216">
                  <c:v>38292</c:v>
                </c:pt>
                <c:pt idx="1217">
                  <c:v>38293</c:v>
                </c:pt>
                <c:pt idx="1218">
                  <c:v>38294</c:v>
                </c:pt>
                <c:pt idx="1219">
                  <c:v>38295</c:v>
                </c:pt>
                <c:pt idx="1220">
                  <c:v>38296</c:v>
                </c:pt>
                <c:pt idx="1221">
                  <c:v>38299</c:v>
                </c:pt>
                <c:pt idx="1222">
                  <c:v>38300</c:v>
                </c:pt>
                <c:pt idx="1223">
                  <c:v>38301</c:v>
                </c:pt>
                <c:pt idx="1224">
                  <c:v>38302</c:v>
                </c:pt>
                <c:pt idx="1225">
                  <c:v>38303</c:v>
                </c:pt>
                <c:pt idx="1226">
                  <c:v>38306</c:v>
                </c:pt>
                <c:pt idx="1227">
                  <c:v>38307</c:v>
                </c:pt>
                <c:pt idx="1228">
                  <c:v>38308</c:v>
                </c:pt>
                <c:pt idx="1229">
                  <c:v>38309</c:v>
                </c:pt>
                <c:pt idx="1230">
                  <c:v>38310</c:v>
                </c:pt>
                <c:pt idx="1231">
                  <c:v>38313</c:v>
                </c:pt>
                <c:pt idx="1232">
                  <c:v>38314</c:v>
                </c:pt>
                <c:pt idx="1233">
                  <c:v>38315</c:v>
                </c:pt>
                <c:pt idx="1234">
                  <c:v>38316</c:v>
                </c:pt>
                <c:pt idx="1235">
                  <c:v>38317</c:v>
                </c:pt>
                <c:pt idx="1236">
                  <c:v>38320</c:v>
                </c:pt>
                <c:pt idx="1237">
                  <c:v>38321</c:v>
                </c:pt>
                <c:pt idx="1238">
                  <c:v>38322</c:v>
                </c:pt>
                <c:pt idx="1239">
                  <c:v>38323</c:v>
                </c:pt>
                <c:pt idx="1240">
                  <c:v>38324</c:v>
                </c:pt>
                <c:pt idx="1241">
                  <c:v>38327</c:v>
                </c:pt>
                <c:pt idx="1242">
                  <c:v>38328</c:v>
                </c:pt>
                <c:pt idx="1243">
                  <c:v>38329</c:v>
                </c:pt>
                <c:pt idx="1244">
                  <c:v>38330</c:v>
                </c:pt>
                <c:pt idx="1245">
                  <c:v>38331</c:v>
                </c:pt>
                <c:pt idx="1246">
                  <c:v>38334</c:v>
                </c:pt>
                <c:pt idx="1247">
                  <c:v>38335</c:v>
                </c:pt>
                <c:pt idx="1248">
                  <c:v>38336</c:v>
                </c:pt>
                <c:pt idx="1249">
                  <c:v>38337</c:v>
                </c:pt>
                <c:pt idx="1250">
                  <c:v>38338</c:v>
                </c:pt>
                <c:pt idx="1251">
                  <c:v>38341</c:v>
                </c:pt>
                <c:pt idx="1252">
                  <c:v>38342</c:v>
                </c:pt>
                <c:pt idx="1253">
                  <c:v>38343</c:v>
                </c:pt>
                <c:pt idx="1254">
                  <c:v>38344</c:v>
                </c:pt>
                <c:pt idx="1255">
                  <c:v>38345</c:v>
                </c:pt>
                <c:pt idx="1256">
                  <c:v>38348</c:v>
                </c:pt>
                <c:pt idx="1257">
                  <c:v>38349</c:v>
                </c:pt>
                <c:pt idx="1258">
                  <c:v>38350</c:v>
                </c:pt>
                <c:pt idx="1259">
                  <c:v>38351</c:v>
                </c:pt>
                <c:pt idx="1260">
                  <c:v>38352</c:v>
                </c:pt>
                <c:pt idx="1261">
                  <c:v>38355</c:v>
                </c:pt>
                <c:pt idx="1262">
                  <c:v>38356</c:v>
                </c:pt>
                <c:pt idx="1263">
                  <c:v>38357</c:v>
                </c:pt>
                <c:pt idx="1264">
                  <c:v>38358</c:v>
                </c:pt>
                <c:pt idx="1265">
                  <c:v>38359</c:v>
                </c:pt>
                <c:pt idx="1266">
                  <c:v>38362</c:v>
                </c:pt>
                <c:pt idx="1267">
                  <c:v>38363</c:v>
                </c:pt>
                <c:pt idx="1268">
                  <c:v>38364</c:v>
                </c:pt>
                <c:pt idx="1269">
                  <c:v>38365</c:v>
                </c:pt>
                <c:pt idx="1270">
                  <c:v>38366</c:v>
                </c:pt>
                <c:pt idx="1271">
                  <c:v>38369</c:v>
                </c:pt>
                <c:pt idx="1272">
                  <c:v>38370</c:v>
                </c:pt>
                <c:pt idx="1273">
                  <c:v>38371</c:v>
                </c:pt>
                <c:pt idx="1274">
                  <c:v>38372</c:v>
                </c:pt>
                <c:pt idx="1275">
                  <c:v>38373</c:v>
                </c:pt>
                <c:pt idx="1276">
                  <c:v>38376</c:v>
                </c:pt>
                <c:pt idx="1277">
                  <c:v>38377</c:v>
                </c:pt>
                <c:pt idx="1278">
                  <c:v>38378</c:v>
                </c:pt>
                <c:pt idx="1279">
                  <c:v>38379</c:v>
                </c:pt>
                <c:pt idx="1280">
                  <c:v>38380</c:v>
                </c:pt>
                <c:pt idx="1281">
                  <c:v>38383</c:v>
                </c:pt>
                <c:pt idx="1282">
                  <c:v>38384</c:v>
                </c:pt>
                <c:pt idx="1283">
                  <c:v>38385</c:v>
                </c:pt>
                <c:pt idx="1284">
                  <c:v>38386</c:v>
                </c:pt>
                <c:pt idx="1285">
                  <c:v>38387</c:v>
                </c:pt>
                <c:pt idx="1286">
                  <c:v>38390</c:v>
                </c:pt>
                <c:pt idx="1287">
                  <c:v>38391</c:v>
                </c:pt>
                <c:pt idx="1288">
                  <c:v>38392</c:v>
                </c:pt>
                <c:pt idx="1289">
                  <c:v>38393</c:v>
                </c:pt>
                <c:pt idx="1290">
                  <c:v>38394</c:v>
                </c:pt>
                <c:pt idx="1291">
                  <c:v>38397</c:v>
                </c:pt>
                <c:pt idx="1292">
                  <c:v>38398</c:v>
                </c:pt>
                <c:pt idx="1293">
                  <c:v>38399</c:v>
                </c:pt>
                <c:pt idx="1294">
                  <c:v>38400</c:v>
                </c:pt>
                <c:pt idx="1295">
                  <c:v>38401</c:v>
                </c:pt>
                <c:pt idx="1296">
                  <c:v>38404</c:v>
                </c:pt>
                <c:pt idx="1297">
                  <c:v>38405</c:v>
                </c:pt>
                <c:pt idx="1298">
                  <c:v>38406</c:v>
                </c:pt>
                <c:pt idx="1299">
                  <c:v>38407</c:v>
                </c:pt>
                <c:pt idx="1300">
                  <c:v>38408</c:v>
                </c:pt>
                <c:pt idx="1301">
                  <c:v>38411</c:v>
                </c:pt>
                <c:pt idx="1302">
                  <c:v>38412</c:v>
                </c:pt>
                <c:pt idx="1303">
                  <c:v>38413</c:v>
                </c:pt>
                <c:pt idx="1304">
                  <c:v>38414</c:v>
                </c:pt>
                <c:pt idx="1305">
                  <c:v>38415</c:v>
                </c:pt>
                <c:pt idx="1306">
                  <c:v>38418</c:v>
                </c:pt>
                <c:pt idx="1307">
                  <c:v>38419</c:v>
                </c:pt>
                <c:pt idx="1308">
                  <c:v>38420</c:v>
                </c:pt>
                <c:pt idx="1309">
                  <c:v>38421</c:v>
                </c:pt>
                <c:pt idx="1310">
                  <c:v>38422</c:v>
                </c:pt>
                <c:pt idx="1311">
                  <c:v>38425</c:v>
                </c:pt>
                <c:pt idx="1312">
                  <c:v>38426</c:v>
                </c:pt>
                <c:pt idx="1313">
                  <c:v>38427</c:v>
                </c:pt>
                <c:pt idx="1314">
                  <c:v>38428</c:v>
                </c:pt>
                <c:pt idx="1315">
                  <c:v>38429</c:v>
                </c:pt>
                <c:pt idx="1316">
                  <c:v>38433</c:v>
                </c:pt>
                <c:pt idx="1317">
                  <c:v>38434</c:v>
                </c:pt>
                <c:pt idx="1318">
                  <c:v>38439</c:v>
                </c:pt>
                <c:pt idx="1319">
                  <c:v>38440</c:v>
                </c:pt>
                <c:pt idx="1320">
                  <c:v>38441</c:v>
                </c:pt>
                <c:pt idx="1321">
                  <c:v>38442</c:v>
                </c:pt>
                <c:pt idx="1322">
                  <c:v>38443</c:v>
                </c:pt>
                <c:pt idx="1323">
                  <c:v>38446</c:v>
                </c:pt>
                <c:pt idx="1324">
                  <c:v>38447</c:v>
                </c:pt>
                <c:pt idx="1325">
                  <c:v>38448</c:v>
                </c:pt>
                <c:pt idx="1326">
                  <c:v>38449</c:v>
                </c:pt>
                <c:pt idx="1327">
                  <c:v>38450</c:v>
                </c:pt>
                <c:pt idx="1328">
                  <c:v>38453</c:v>
                </c:pt>
                <c:pt idx="1329">
                  <c:v>38454</c:v>
                </c:pt>
                <c:pt idx="1330">
                  <c:v>38455</c:v>
                </c:pt>
                <c:pt idx="1331">
                  <c:v>38456</c:v>
                </c:pt>
                <c:pt idx="1332">
                  <c:v>38457</c:v>
                </c:pt>
                <c:pt idx="1333">
                  <c:v>38460</c:v>
                </c:pt>
                <c:pt idx="1334">
                  <c:v>38461</c:v>
                </c:pt>
                <c:pt idx="1335">
                  <c:v>38462</c:v>
                </c:pt>
                <c:pt idx="1336">
                  <c:v>38463</c:v>
                </c:pt>
                <c:pt idx="1337">
                  <c:v>38464</c:v>
                </c:pt>
                <c:pt idx="1338">
                  <c:v>38467</c:v>
                </c:pt>
                <c:pt idx="1339">
                  <c:v>38468</c:v>
                </c:pt>
                <c:pt idx="1340">
                  <c:v>38469</c:v>
                </c:pt>
                <c:pt idx="1341">
                  <c:v>38470</c:v>
                </c:pt>
                <c:pt idx="1342">
                  <c:v>38471</c:v>
                </c:pt>
                <c:pt idx="1343">
                  <c:v>38474</c:v>
                </c:pt>
                <c:pt idx="1344">
                  <c:v>38475</c:v>
                </c:pt>
                <c:pt idx="1345">
                  <c:v>38476</c:v>
                </c:pt>
                <c:pt idx="1346">
                  <c:v>38477</c:v>
                </c:pt>
                <c:pt idx="1347">
                  <c:v>38478</c:v>
                </c:pt>
                <c:pt idx="1348">
                  <c:v>38481</c:v>
                </c:pt>
                <c:pt idx="1349">
                  <c:v>38482</c:v>
                </c:pt>
                <c:pt idx="1350">
                  <c:v>38483</c:v>
                </c:pt>
                <c:pt idx="1351">
                  <c:v>38484</c:v>
                </c:pt>
                <c:pt idx="1352">
                  <c:v>38485</c:v>
                </c:pt>
                <c:pt idx="1353">
                  <c:v>38488</c:v>
                </c:pt>
                <c:pt idx="1354">
                  <c:v>38489</c:v>
                </c:pt>
                <c:pt idx="1355">
                  <c:v>38490</c:v>
                </c:pt>
                <c:pt idx="1356">
                  <c:v>38491</c:v>
                </c:pt>
                <c:pt idx="1357">
                  <c:v>38492</c:v>
                </c:pt>
                <c:pt idx="1358">
                  <c:v>38495</c:v>
                </c:pt>
                <c:pt idx="1359">
                  <c:v>38496</c:v>
                </c:pt>
                <c:pt idx="1360">
                  <c:v>38497</c:v>
                </c:pt>
                <c:pt idx="1361">
                  <c:v>38498</c:v>
                </c:pt>
                <c:pt idx="1362">
                  <c:v>38499</c:v>
                </c:pt>
                <c:pt idx="1363">
                  <c:v>38502</c:v>
                </c:pt>
                <c:pt idx="1364">
                  <c:v>38503</c:v>
                </c:pt>
                <c:pt idx="1365">
                  <c:v>38504</c:v>
                </c:pt>
                <c:pt idx="1366">
                  <c:v>38505</c:v>
                </c:pt>
                <c:pt idx="1367">
                  <c:v>38506</c:v>
                </c:pt>
                <c:pt idx="1368">
                  <c:v>38509</c:v>
                </c:pt>
                <c:pt idx="1369">
                  <c:v>38510</c:v>
                </c:pt>
                <c:pt idx="1370">
                  <c:v>38511</c:v>
                </c:pt>
                <c:pt idx="1371">
                  <c:v>38512</c:v>
                </c:pt>
                <c:pt idx="1372">
                  <c:v>38513</c:v>
                </c:pt>
                <c:pt idx="1373">
                  <c:v>38516</c:v>
                </c:pt>
                <c:pt idx="1374">
                  <c:v>38517</c:v>
                </c:pt>
                <c:pt idx="1375">
                  <c:v>38518</c:v>
                </c:pt>
                <c:pt idx="1376">
                  <c:v>38519</c:v>
                </c:pt>
                <c:pt idx="1377">
                  <c:v>38520</c:v>
                </c:pt>
                <c:pt idx="1378">
                  <c:v>38523</c:v>
                </c:pt>
                <c:pt idx="1379">
                  <c:v>38524</c:v>
                </c:pt>
                <c:pt idx="1380">
                  <c:v>38525</c:v>
                </c:pt>
                <c:pt idx="1381">
                  <c:v>38526</c:v>
                </c:pt>
                <c:pt idx="1382">
                  <c:v>38527</c:v>
                </c:pt>
                <c:pt idx="1383">
                  <c:v>38530</c:v>
                </c:pt>
                <c:pt idx="1384">
                  <c:v>38531</c:v>
                </c:pt>
                <c:pt idx="1385">
                  <c:v>38532</c:v>
                </c:pt>
                <c:pt idx="1386">
                  <c:v>38533</c:v>
                </c:pt>
                <c:pt idx="1387">
                  <c:v>38534</c:v>
                </c:pt>
                <c:pt idx="1388">
                  <c:v>38537</c:v>
                </c:pt>
                <c:pt idx="1389">
                  <c:v>38538</c:v>
                </c:pt>
                <c:pt idx="1390">
                  <c:v>38539</c:v>
                </c:pt>
                <c:pt idx="1391">
                  <c:v>38540</c:v>
                </c:pt>
                <c:pt idx="1392">
                  <c:v>38541</c:v>
                </c:pt>
                <c:pt idx="1393">
                  <c:v>38544</c:v>
                </c:pt>
                <c:pt idx="1394">
                  <c:v>38545</c:v>
                </c:pt>
                <c:pt idx="1395">
                  <c:v>38546</c:v>
                </c:pt>
                <c:pt idx="1396">
                  <c:v>38547</c:v>
                </c:pt>
                <c:pt idx="1397">
                  <c:v>38548</c:v>
                </c:pt>
                <c:pt idx="1398">
                  <c:v>38551</c:v>
                </c:pt>
                <c:pt idx="1399">
                  <c:v>38552</c:v>
                </c:pt>
                <c:pt idx="1400">
                  <c:v>38553</c:v>
                </c:pt>
                <c:pt idx="1401">
                  <c:v>38554</c:v>
                </c:pt>
                <c:pt idx="1402">
                  <c:v>38555</c:v>
                </c:pt>
                <c:pt idx="1403">
                  <c:v>38558</c:v>
                </c:pt>
                <c:pt idx="1404">
                  <c:v>38559</c:v>
                </c:pt>
                <c:pt idx="1405">
                  <c:v>38560</c:v>
                </c:pt>
                <c:pt idx="1406">
                  <c:v>38561</c:v>
                </c:pt>
                <c:pt idx="1407">
                  <c:v>38562</c:v>
                </c:pt>
                <c:pt idx="1408">
                  <c:v>38565</c:v>
                </c:pt>
                <c:pt idx="1409">
                  <c:v>38566</c:v>
                </c:pt>
                <c:pt idx="1410">
                  <c:v>38567</c:v>
                </c:pt>
                <c:pt idx="1411">
                  <c:v>38568</c:v>
                </c:pt>
                <c:pt idx="1412">
                  <c:v>38569</c:v>
                </c:pt>
                <c:pt idx="1413">
                  <c:v>38572</c:v>
                </c:pt>
                <c:pt idx="1414">
                  <c:v>38573</c:v>
                </c:pt>
                <c:pt idx="1415">
                  <c:v>38574</c:v>
                </c:pt>
                <c:pt idx="1416">
                  <c:v>38575</c:v>
                </c:pt>
                <c:pt idx="1417">
                  <c:v>38576</c:v>
                </c:pt>
                <c:pt idx="1418">
                  <c:v>38579</c:v>
                </c:pt>
                <c:pt idx="1419">
                  <c:v>38580</c:v>
                </c:pt>
                <c:pt idx="1420">
                  <c:v>38581</c:v>
                </c:pt>
                <c:pt idx="1421">
                  <c:v>38582</c:v>
                </c:pt>
                <c:pt idx="1422">
                  <c:v>38583</c:v>
                </c:pt>
                <c:pt idx="1423">
                  <c:v>38586</c:v>
                </c:pt>
                <c:pt idx="1424">
                  <c:v>38587</c:v>
                </c:pt>
                <c:pt idx="1425">
                  <c:v>38588</c:v>
                </c:pt>
                <c:pt idx="1426">
                  <c:v>38589</c:v>
                </c:pt>
                <c:pt idx="1427">
                  <c:v>38590</c:v>
                </c:pt>
                <c:pt idx="1428">
                  <c:v>38593</c:v>
                </c:pt>
                <c:pt idx="1429">
                  <c:v>38594</c:v>
                </c:pt>
                <c:pt idx="1430">
                  <c:v>38595</c:v>
                </c:pt>
                <c:pt idx="1431">
                  <c:v>38596</c:v>
                </c:pt>
                <c:pt idx="1432">
                  <c:v>38597</c:v>
                </c:pt>
                <c:pt idx="1433">
                  <c:v>38600</c:v>
                </c:pt>
                <c:pt idx="1434">
                  <c:v>38601</c:v>
                </c:pt>
                <c:pt idx="1435">
                  <c:v>38602</c:v>
                </c:pt>
                <c:pt idx="1436">
                  <c:v>38603</c:v>
                </c:pt>
                <c:pt idx="1437">
                  <c:v>38604</c:v>
                </c:pt>
                <c:pt idx="1438">
                  <c:v>38607</c:v>
                </c:pt>
                <c:pt idx="1439">
                  <c:v>38608</c:v>
                </c:pt>
                <c:pt idx="1440">
                  <c:v>38609</c:v>
                </c:pt>
                <c:pt idx="1441">
                  <c:v>38610</c:v>
                </c:pt>
                <c:pt idx="1442">
                  <c:v>38614</c:v>
                </c:pt>
                <c:pt idx="1443">
                  <c:v>38615</c:v>
                </c:pt>
                <c:pt idx="1444">
                  <c:v>38616</c:v>
                </c:pt>
                <c:pt idx="1445">
                  <c:v>38617</c:v>
                </c:pt>
                <c:pt idx="1446">
                  <c:v>38618</c:v>
                </c:pt>
                <c:pt idx="1447">
                  <c:v>38621</c:v>
                </c:pt>
                <c:pt idx="1448">
                  <c:v>38622</c:v>
                </c:pt>
                <c:pt idx="1449">
                  <c:v>38623</c:v>
                </c:pt>
                <c:pt idx="1450">
                  <c:v>38624</c:v>
                </c:pt>
                <c:pt idx="1451">
                  <c:v>38625</c:v>
                </c:pt>
                <c:pt idx="1452">
                  <c:v>38628</c:v>
                </c:pt>
                <c:pt idx="1453">
                  <c:v>38629</c:v>
                </c:pt>
                <c:pt idx="1454">
                  <c:v>38630</c:v>
                </c:pt>
                <c:pt idx="1455">
                  <c:v>38631</c:v>
                </c:pt>
                <c:pt idx="1456">
                  <c:v>38632</c:v>
                </c:pt>
                <c:pt idx="1457">
                  <c:v>38635</c:v>
                </c:pt>
                <c:pt idx="1458">
                  <c:v>38636</c:v>
                </c:pt>
                <c:pt idx="1459">
                  <c:v>38637</c:v>
                </c:pt>
                <c:pt idx="1460">
                  <c:v>38638</c:v>
                </c:pt>
                <c:pt idx="1461">
                  <c:v>38639</c:v>
                </c:pt>
                <c:pt idx="1462">
                  <c:v>38642</c:v>
                </c:pt>
                <c:pt idx="1463">
                  <c:v>38643</c:v>
                </c:pt>
                <c:pt idx="1464">
                  <c:v>38644</c:v>
                </c:pt>
                <c:pt idx="1465">
                  <c:v>38645</c:v>
                </c:pt>
                <c:pt idx="1466">
                  <c:v>38646</c:v>
                </c:pt>
                <c:pt idx="1467">
                  <c:v>38649</c:v>
                </c:pt>
                <c:pt idx="1468">
                  <c:v>38650</c:v>
                </c:pt>
                <c:pt idx="1469">
                  <c:v>38651</c:v>
                </c:pt>
                <c:pt idx="1470">
                  <c:v>38652</c:v>
                </c:pt>
                <c:pt idx="1471">
                  <c:v>38653</c:v>
                </c:pt>
                <c:pt idx="1472">
                  <c:v>38656</c:v>
                </c:pt>
                <c:pt idx="1473">
                  <c:v>38657</c:v>
                </c:pt>
                <c:pt idx="1474">
                  <c:v>38658</c:v>
                </c:pt>
                <c:pt idx="1475">
                  <c:v>38659</c:v>
                </c:pt>
                <c:pt idx="1476">
                  <c:v>38660</c:v>
                </c:pt>
                <c:pt idx="1477">
                  <c:v>38663</c:v>
                </c:pt>
                <c:pt idx="1478">
                  <c:v>38664</c:v>
                </c:pt>
                <c:pt idx="1479">
                  <c:v>38665</c:v>
                </c:pt>
                <c:pt idx="1480">
                  <c:v>38666</c:v>
                </c:pt>
                <c:pt idx="1481">
                  <c:v>38667</c:v>
                </c:pt>
                <c:pt idx="1482">
                  <c:v>38670</c:v>
                </c:pt>
                <c:pt idx="1483">
                  <c:v>38671</c:v>
                </c:pt>
                <c:pt idx="1484">
                  <c:v>38672</c:v>
                </c:pt>
                <c:pt idx="1485">
                  <c:v>38673</c:v>
                </c:pt>
                <c:pt idx="1486">
                  <c:v>38674</c:v>
                </c:pt>
                <c:pt idx="1487">
                  <c:v>38677</c:v>
                </c:pt>
                <c:pt idx="1488">
                  <c:v>38678</c:v>
                </c:pt>
                <c:pt idx="1489">
                  <c:v>38679</c:v>
                </c:pt>
                <c:pt idx="1490">
                  <c:v>38680</c:v>
                </c:pt>
                <c:pt idx="1491">
                  <c:v>38681</c:v>
                </c:pt>
                <c:pt idx="1492">
                  <c:v>38684</c:v>
                </c:pt>
                <c:pt idx="1493">
                  <c:v>38685</c:v>
                </c:pt>
                <c:pt idx="1494">
                  <c:v>38686</c:v>
                </c:pt>
                <c:pt idx="1495">
                  <c:v>38687</c:v>
                </c:pt>
                <c:pt idx="1496">
                  <c:v>38688</c:v>
                </c:pt>
                <c:pt idx="1497">
                  <c:v>38691</c:v>
                </c:pt>
                <c:pt idx="1498">
                  <c:v>38692</c:v>
                </c:pt>
                <c:pt idx="1499">
                  <c:v>38693</c:v>
                </c:pt>
                <c:pt idx="1500">
                  <c:v>38694</c:v>
                </c:pt>
                <c:pt idx="1501">
                  <c:v>38695</c:v>
                </c:pt>
                <c:pt idx="1502">
                  <c:v>38699</c:v>
                </c:pt>
                <c:pt idx="1503">
                  <c:v>38700</c:v>
                </c:pt>
                <c:pt idx="1504">
                  <c:v>38701</c:v>
                </c:pt>
                <c:pt idx="1505">
                  <c:v>38702</c:v>
                </c:pt>
                <c:pt idx="1506">
                  <c:v>38705</c:v>
                </c:pt>
                <c:pt idx="1507">
                  <c:v>38706</c:v>
                </c:pt>
                <c:pt idx="1508">
                  <c:v>38707</c:v>
                </c:pt>
                <c:pt idx="1509">
                  <c:v>38708</c:v>
                </c:pt>
                <c:pt idx="1510">
                  <c:v>38709</c:v>
                </c:pt>
                <c:pt idx="1511">
                  <c:v>38712</c:v>
                </c:pt>
                <c:pt idx="1512">
                  <c:v>38713</c:v>
                </c:pt>
                <c:pt idx="1513">
                  <c:v>38714</c:v>
                </c:pt>
                <c:pt idx="1514">
                  <c:v>38715</c:v>
                </c:pt>
                <c:pt idx="1515">
                  <c:v>38716</c:v>
                </c:pt>
                <c:pt idx="1516">
                  <c:v>38719</c:v>
                </c:pt>
                <c:pt idx="1517">
                  <c:v>38720</c:v>
                </c:pt>
                <c:pt idx="1518">
                  <c:v>38721</c:v>
                </c:pt>
                <c:pt idx="1519">
                  <c:v>38722</c:v>
                </c:pt>
                <c:pt idx="1520">
                  <c:v>38723</c:v>
                </c:pt>
                <c:pt idx="1521">
                  <c:v>38726</c:v>
                </c:pt>
                <c:pt idx="1522">
                  <c:v>38727</c:v>
                </c:pt>
                <c:pt idx="1523">
                  <c:v>38728</c:v>
                </c:pt>
                <c:pt idx="1524">
                  <c:v>38729</c:v>
                </c:pt>
                <c:pt idx="1525">
                  <c:v>38730</c:v>
                </c:pt>
                <c:pt idx="1526">
                  <c:v>38733</c:v>
                </c:pt>
                <c:pt idx="1527">
                  <c:v>38734</c:v>
                </c:pt>
                <c:pt idx="1528">
                  <c:v>38735</c:v>
                </c:pt>
                <c:pt idx="1529">
                  <c:v>38736</c:v>
                </c:pt>
                <c:pt idx="1530">
                  <c:v>38737</c:v>
                </c:pt>
                <c:pt idx="1531">
                  <c:v>38740</c:v>
                </c:pt>
                <c:pt idx="1532">
                  <c:v>38741</c:v>
                </c:pt>
                <c:pt idx="1533">
                  <c:v>38742</c:v>
                </c:pt>
                <c:pt idx="1534">
                  <c:v>38743</c:v>
                </c:pt>
                <c:pt idx="1535">
                  <c:v>38744</c:v>
                </c:pt>
                <c:pt idx="1536">
                  <c:v>38747</c:v>
                </c:pt>
                <c:pt idx="1537">
                  <c:v>38748</c:v>
                </c:pt>
                <c:pt idx="1538">
                  <c:v>38749</c:v>
                </c:pt>
                <c:pt idx="1539">
                  <c:v>38750</c:v>
                </c:pt>
                <c:pt idx="1540">
                  <c:v>38751</c:v>
                </c:pt>
                <c:pt idx="1541">
                  <c:v>38755</c:v>
                </c:pt>
                <c:pt idx="1542">
                  <c:v>38756</c:v>
                </c:pt>
                <c:pt idx="1543">
                  <c:v>38757</c:v>
                </c:pt>
                <c:pt idx="1544">
                  <c:v>38758</c:v>
                </c:pt>
                <c:pt idx="1545">
                  <c:v>38761</c:v>
                </c:pt>
                <c:pt idx="1546">
                  <c:v>38762</c:v>
                </c:pt>
                <c:pt idx="1547">
                  <c:v>38763</c:v>
                </c:pt>
                <c:pt idx="1548">
                  <c:v>38764</c:v>
                </c:pt>
                <c:pt idx="1549">
                  <c:v>38765</c:v>
                </c:pt>
                <c:pt idx="1550">
                  <c:v>38768</c:v>
                </c:pt>
                <c:pt idx="1551">
                  <c:v>38769</c:v>
                </c:pt>
                <c:pt idx="1552">
                  <c:v>38770</c:v>
                </c:pt>
                <c:pt idx="1553">
                  <c:v>38771</c:v>
                </c:pt>
                <c:pt idx="1554">
                  <c:v>38772</c:v>
                </c:pt>
                <c:pt idx="1555">
                  <c:v>38775</c:v>
                </c:pt>
                <c:pt idx="1556">
                  <c:v>38776</c:v>
                </c:pt>
                <c:pt idx="1557">
                  <c:v>38777</c:v>
                </c:pt>
                <c:pt idx="1558">
                  <c:v>38778</c:v>
                </c:pt>
                <c:pt idx="1559">
                  <c:v>38779</c:v>
                </c:pt>
                <c:pt idx="1560">
                  <c:v>38782</c:v>
                </c:pt>
                <c:pt idx="1561">
                  <c:v>38783</c:v>
                </c:pt>
                <c:pt idx="1562">
                  <c:v>38784</c:v>
                </c:pt>
                <c:pt idx="1563">
                  <c:v>38785</c:v>
                </c:pt>
                <c:pt idx="1564">
                  <c:v>38786</c:v>
                </c:pt>
                <c:pt idx="1565">
                  <c:v>38789</c:v>
                </c:pt>
                <c:pt idx="1566">
                  <c:v>38790</c:v>
                </c:pt>
                <c:pt idx="1567">
                  <c:v>38791</c:v>
                </c:pt>
                <c:pt idx="1568">
                  <c:v>38792</c:v>
                </c:pt>
                <c:pt idx="1569">
                  <c:v>38793</c:v>
                </c:pt>
                <c:pt idx="1570">
                  <c:v>38796</c:v>
                </c:pt>
                <c:pt idx="1571">
                  <c:v>38798</c:v>
                </c:pt>
                <c:pt idx="1572">
                  <c:v>38799</c:v>
                </c:pt>
                <c:pt idx="1573">
                  <c:v>38800</c:v>
                </c:pt>
                <c:pt idx="1574">
                  <c:v>38803</c:v>
                </c:pt>
                <c:pt idx="1575">
                  <c:v>38804</c:v>
                </c:pt>
                <c:pt idx="1576">
                  <c:v>38805</c:v>
                </c:pt>
                <c:pt idx="1577">
                  <c:v>38806</c:v>
                </c:pt>
                <c:pt idx="1578">
                  <c:v>38807</c:v>
                </c:pt>
                <c:pt idx="1579">
                  <c:v>38810</c:v>
                </c:pt>
                <c:pt idx="1580">
                  <c:v>38811</c:v>
                </c:pt>
                <c:pt idx="1581">
                  <c:v>38812</c:v>
                </c:pt>
                <c:pt idx="1582">
                  <c:v>38813</c:v>
                </c:pt>
                <c:pt idx="1583">
                  <c:v>38814</c:v>
                </c:pt>
                <c:pt idx="1584">
                  <c:v>38817</c:v>
                </c:pt>
                <c:pt idx="1585">
                  <c:v>38818</c:v>
                </c:pt>
                <c:pt idx="1586">
                  <c:v>38819</c:v>
                </c:pt>
                <c:pt idx="1587">
                  <c:v>38824</c:v>
                </c:pt>
                <c:pt idx="1588">
                  <c:v>38825</c:v>
                </c:pt>
                <c:pt idx="1589">
                  <c:v>38826</c:v>
                </c:pt>
                <c:pt idx="1590">
                  <c:v>38827</c:v>
                </c:pt>
                <c:pt idx="1591">
                  <c:v>38828</c:v>
                </c:pt>
                <c:pt idx="1592">
                  <c:v>38831</c:v>
                </c:pt>
                <c:pt idx="1593">
                  <c:v>38832</c:v>
                </c:pt>
                <c:pt idx="1594">
                  <c:v>38833</c:v>
                </c:pt>
                <c:pt idx="1595">
                  <c:v>38834</c:v>
                </c:pt>
                <c:pt idx="1596">
                  <c:v>38835</c:v>
                </c:pt>
                <c:pt idx="1597">
                  <c:v>38839</c:v>
                </c:pt>
                <c:pt idx="1598">
                  <c:v>38840</c:v>
                </c:pt>
                <c:pt idx="1599">
                  <c:v>38841</c:v>
                </c:pt>
                <c:pt idx="1600">
                  <c:v>38842</c:v>
                </c:pt>
                <c:pt idx="1601">
                  <c:v>38845</c:v>
                </c:pt>
                <c:pt idx="1602">
                  <c:v>38846</c:v>
                </c:pt>
                <c:pt idx="1603">
                  <c:v>38847</c:v>
                </c:pt>
                <c:pt idx="1604">
                  <c:v>38848</c:v>
                </c:pt>
                <c:pt idx="1605">
                  <c:v>38849</c:v>
                </c:pt>
                <c:pt idx="1606">
                  <c:v>38852</c:v>
                </c:pt>
                <c:pt idx="1607">
                  <c:v>38853</c:v>
                </c:pt>
                <c:pt idx="1608">
                  <c:v>38854</c:v>
                </c:pt>
                <c:pt idx="1609">
                  <c:v>38855</c:v>
                </c:pt>
                <c:pt idx="1610">
                  <c:v>38856</c:v>
                </c:pt>
                <c:pt idx="1611">
                  <c:v>38859</c:v>
                </c:pt>
                <c:pt idx="1612">
                  <c:v>38860</c:v>
                </c:pt>
                <c:pt idx="1613">
                  <c:v>38861</c:v>
                </c:pt>
                <c:pt idx="1614">
                  <c:v>38862</c:v>
                </c:pt>
                <c:pt idx="1615">
                  <c:v>38863</c:v>
                </c:pt>
                <c:pt idx="1616">
                  <c:v>38866</c:v>
                </c:pt>
                <c:pt idx="1617">
                  <c:v>38867</c:v>
                </c:pt>
                <c:pt idx="1618">
                  <c:v>38868</c:v>
                </c:pt>
                <c:pt idx="1619">
                  <c:v>38869</c:v>
                </c:pt>
                <c:pt idx="1620">
                  <c:v>38870</c:v>
                </c:pt>
                <c:pt idx="1621">
                  <c:v>38873</c:v>
                </c:pt>
                <c:pt idx="1622">
                  <c:v>38874</c:v>
                </c:pt>
                <c:pt idx="1623">
                  <c:v>38875</c:v>
                </c:pt>
                <c:pt idx="1624">
                  <c:v>38876</c:v>
                </c:pt>
                <c:pt idx="1625">
                  <c:v>38877</c:v>
                </c:pt>
                <c:pt idx="1626">
                  <c:v>38880</c:v>
                </c:pt>
                <c:pt idx="1627">
                  <c:v>38881</c:v>
                </c:pt>
                <c:pt idx="1628">
                  <c:v>38882</c:v>
                </c:pt>
                <c:pt idx="1629">
                  <c:v>38883</c:v>
                </c:pt>
                <c:pt idx="1630">
                  <c:v>38884</c:v>
                </c:pt>
                <c:pt idx="1631">
                  <c:v>38887</c:v>
                </c:pt>
                <c:pt idx="1632">
                  <c:v>38888</c:v>
                </c:pt>
                <c:pt idx="1633">
                  <c:v>38889</c:v>
                </c:pt>
                <c:pt idx="1634">
                  <c:v>38890</c:v>
                </c:pt>
                <c:pt idx="1635">
                  <c:v>38891</c:v>
                </c:pt>
                <c:pt idx="1636">
                  <c:v>38894</c:v>
                </c:pt>
                <c:pt idx="1637">
                  <c:v>38895</c:v>
                </c:pt>
                <c:pt idx="1638">
                  <c:v>38896</c:v>
                </c:pt>
                <c:pt idx="1639">
                  <c:v>38897</c:v>
                </c:pt>
                <c:pt idx="1640">
                  <c:v>38898</c:v>
                </c:pt>
                <c:pt idx="1641">
                  <c:v>38901</c:v>
                </c:pt>
                <c:pt idx="1642">
                  <c:v>38902</c:v>
                </c:pt>
                <c:pt idx="1643">
                  <c:v>38903</c:v>
                </c:pt>
                <c:pt idx="1644">
                  <c:v>38904</c:v>
                </c:pt>
                <c:pt idx="1645">
                  <c:v>38905</c:v>
                </c:pt>
                <c:pt idx="1646">
                  <c:v>38908</c:v>
                </c:pt>
                <c:pt idx="1647">
                  <c:v>38909</c:v>
                </c:pt>
                <c:pt idx="1648">
                  <c:v>38910</c:v>
                </c:pt>
                <c:pt idx="1649">
                  <c:v>38911</c:v>
                </c:pt>
                <c:pt idx="1650">
                  <c:v>38912</c:v>
                </c:pt>
                <c:pt idx="1651">
                  <c:v>38915</c:v>
                </c:pt>
                <c:pt idx="1652">
                  <c:v>38916</c:v>
                </c:pt>
                <c:pt idx="1653">
                  <c:v>38917</c:v>
                </c:pt>
                <c:pt idx="1654">
                  <c:v>38918</c:v>
                </c:pt>
                <c:pt idx="1655">
                  <c:v>38919</c:v>
                </c:pt>
                <c:pt idx="1656">
                  <c:v>38922</c:v>
                </c:pt>
                <c:pt idx="1657">
                  <c:v>38923</c:v>
                </c:pt>
                <c:pt idx="1658">
                  <c:v>38924</c:v>
                </c:pt>
                <c:pt idx="1659">
                  <c:v>38925</c:v>
                </c:pt>
                <c:pt idx="1660">
                  <c:v>38926</c:v>
                </c:pt>
                <c:pt idx="1661">
                  <c:v>38929</c:v>
                </c:pt>
                <c:pt idx="1662">
                  <c:v>38930</c:v>
                </c:pt>
                <c:pt idx="1663">
                  <c:v>38931</c:v>
                </c:pt>
                <c:pt idx="1664">
                  <c:v>38932</c:v>
                </c:pt>
                <c:pt idx="1665">
                  <c:v>38933</c:v>
                </c:pt>
                <c:pt idx="1666">
                  <c:v>38936</c:v>
                </c:pt>
                <c:pt idx="1667">
                  <c:v>38937</c:v>
                </c:pt>
                <c:pt idx="1668">
                  <c:v>38938</c:v>
                </c:pt>
                <c:pt idx="1669">
                  <c:v>38939</c:v>
                </c:pt>
                <c:pt idx="1670">
                  <c:v>38940</c:v>
                </c:pt>
                <c:pt idx="1671">
                  <c:v>38943</c:v>
                </c:pt>
                <c:pt idx="1672">
                  <c:v>38944</c:v>
                </c:pt>
                <c:pt idx="1673">
                  <c:v>38945</c:v>
                </c:pt>
                <c:pt idx="1674">
                  <c:v>38946</c:v>
                </c:pt>
                <c:pt idx="1675">
                  <c:v>38947</c:v>
                </c:pt>
                <c:pt idx="1676">
                  <c:v>38950</c:v>
                </c:pt>
                <c:pt idx="1677">
                  <c:v>38951</c:v>
                </c:pt>
                <c:pt idx="1678">
                  <c:v>38952</c:v>
                </c:pt>
                <c:pt idx="1679">
                  <c:v>38953</c:v>
                </c:pt>
                <c:pt idx="1680">
                  <c:v>38954</c:v>
                </c:pt>
                <c:pt idx="1681">
                  <c:v>38957</c:v>
                </c:pt>
                <c:pt idx="1682">
                  <c:v>38958</c:v>
                </c:pt>
                <c:pt idx="1683">
                  <c:v>38959</c:v>
                </c:pt>
                <c:pt idx="1684">
                  <c:v>38960</c:v>
                </c:pt>
                <c:pt idx="1685">
                  <c:v>38961</c:v>
                </c:pt>
                <c:pt idx="1686">
                  <c:v>38964</c:v>
                </c:pt>
                <c:pt idx="1687">
                  <c:v>38965</c:v>
                </c:pt>
                <c:pt idx="1688">
                  <c:v>38966</c:v>
                </c:pt>
                <c:pt idx="1689">
                  <c:v>38967</c:v>
                </c:pt>
                <c:pt idx="1690">
                  <c:v>38968</c:v>
                </c:pt>
                <c:pt idx="1691">
                  <c:v>38971</c:v>
                </c:pt>
                <c:pt idx="1692">
                  <c:v>38972</c:v>
                </c:pt>
                <c:pt idx="1693">
                  <c:v>38973</c:v>
                </c:pt>
                <c:pt idx="1694">
                  <c:v>38974</c:v>
                </c:pt>
                <c:pt idx="1695">
                  <c:v>38975</c:v>
                </c:pt>
                <c:pt idx="1696">
                  <c:v>38978</c:v>
                </c:pt>
                <c:pt idx="1697">
                  <c:v>38979</c:v>
                </c:pt>
                <c:pt idx="1698">
                  <c:v>38980</c:v>
                </c:pt>
                <c:pt idx="1699">
                  <c:v>38981</c:v>
                </c:pt>
                <c:pt idx="1700">
                  <c:v>38982</c:v>
                </c:pt>
                <c:pt idx="1701">
                  <c:v>38985</c:v>
                </c:pt>
                <c:pt idx="1702">
                  <c:v>38986</c:v>
                </c:pt>
                <c:pt idx="1703">
                  <c:v>38987</c:v>
                </c:pt>
                <c:pt idx="1704">
                  <c:v>38988</c:v>
                </c:pt>
                <c:pt idx="1705">
                  <c:v>38989</c:v>
                </c:pt>
                <c:pt idx="1706">
                  <c:v>38992</c:v>
                </c:pt>
                <c:pt idx="1707">
                  <c:v>38993</c:v>
                </c:pt>
                <c:pt idx="1708">
                  <c:v>38994</c:v>
                </c:pt>
                <c:pt idx="1709">
                  <c:v>38995</c:v>
                </c:pt>
                <c:pt idx="1710">
                  <c:v>38996</c:v>
                </c:pt>
                <c:pt idx="1711">
                  <c:v>38999</c:v>
                </c:pt>
                <c:pt idx="1712">
                  <c:v>39000</c:v>
                </c:pt>
                <c:pt idx="1713">
                  <c:v>39001</c:v>
                </c:pt>
                <c:pt idx="1714">
                  <c:v>39002</c:v>
                </c:pt>
                <c:pt idx="1715">
                  <c:v>39003</c:v>
                </c:pt>
                <c:pt idx="1716">
                  <c:v>39006</c:v>
                </c:pt>
                <c:pt idx="1717">
                  <c:v>39007</c:v>
                </c:pt>
                <c:pt idx="1718">
                  <c:v>39008</c:v>
                </c:pt>
                <c:pt idx="1719">
                  <c:v>39009</c:v>
                </c:pt>
                <c:pt idx="1720">
                  <c:v>39010</c:v>
                </c:pt>
                <c:pt idx="1721">
                  <c:v>39013</c:v>
                </c:pt>
                <c:pt idx="1722">
                  <c:v>39014</c:v>
                </c:pt>
                <c:pt idx="1723">
                  <c:v>39015</c:v>
                </c:pt>
                <c:pt idx="1724">
                  <c:v>39016</c:v>
                </c:pt>
                <c:pt idx="1725">
                  <c:v>39017</c:v>
                </c:pt>
                <c:pt idx="1726">
                  <c:v>39020</c:v>
                </c:pt>
                <c:pt idx="1727">
                  <c:v>39021</c:v>
                </c:pt>
                <c:pt idx="1728">
                  <c:v>39022</c:v>
                </c:pt>
                <c:pt idx="1729">
                  <c:v>39024</c:v>
                </c:pt>
                <c:pt idx="1730">
                  <c:v>39027</c:v>
                </c:pt>
                <c:pt idx="1731">
                  <c:v>39028</c:v>
                </c:pt>
                <c:pt idx="1732">
                  <c:v>39029</c:v>
                </c:pt>
                <c:pt idx="1733">
                  <c:v>39030</c:v>
                </c:pt>
                <c:pt idx="1734">
                  <c:v>39031</c:v>
                </c:pt>
                <c:pt idx="1735">
                  <c:v>39034</c:v>
                </c:pt>
                <c:pt idx="1736">
                  <c:v>39035</c:v>
                </c:pt>
                <c:pt idx="1737">
                  <c:v>39036</c:v>
                </c:pt>
                <c:pt idx="1738">
                  <c:v>39037</c:v>
                </c:pt>
                <c:pt idx="1739">
                  <c:v>39038</c:v>
                </c:pt>
                <c:pt idx="1740">
                  <c:v>39042</c:v>
                </c:pt>
                <c:pt idx="1741">
                  <c:v>39043</c:v>
                </c:pt>
                <c:pt idx="1742">
                  <c:v>39044</c:v>
                </c:pt>
                <c:pt idx="1743">
                  <c:v>39045</c:v>
                </c:pt>
                <c:pt idx="1744">
                  <c:v>39048</c:v>
                </c:pt>
                <c:pt idx="1745">
                  <c:v>39049</c:v>
                </c:pt>
                <c:pt idx="1746">
                  <c:v>39050</c:v>
                </c:pt>
                <c:pt idx="1747">
                  <c:v>39051</c:v>
                </c:pt>
                <c:pt idx="1748">
                  <c:v>39055</c:v>
                </c:pt>
                <c:pt idx="1749">
                  <c:v>39056</c:v>
                </c:pt>
                <c:pt idx="1750">
                  <c:v>39057</c:v>
                </c:pt>
                <c:pt idx="1751">
                  <c:v>39058</c:v>
                </c:pt>
                <c:pt idx="1752">
                  <c:v>39059</c:v>
                </c:pt>
                <c:pt idx="1753">
                  <c:v>39062</c:v>
                </c:pt>
                <c:pt idx="1754">
                  <c:v>39064</c:v>
                </c:pt>
                <c:pt idx="1755">
                  <c:v>39065</c:v>
                </c:pt>
                <c:pt idx="1756">
                  <c:v>39066</c:v>
                </c:pt>
                <c:pt idx="1757">
                  <c:v>39069</c:v>
                </c:pt>
                <c:pt idx="1758">
                  <c:v>39070</c:v>
                </c:pt>
                <c:pt idx="1759">
                  <c:v>39071</c:v>
                </c:pt>
                <c:pt idx="1760">
                  <c:v>39072</c:v>
                </c:pt>
                <c:pt idx="1761">
                  <c:v>39073</c:v>
                </c:pt>
                <c:pt idx="1762">
                  <c:v>39077</c:v>
                </c:pt>
                <c:pt idx="1763">
                  <c:v>39078</c:v>
                </c:pt>
                <c:pt idx="1764">
                  <c:v>39079</c:v>
                </c:pt>
                <c:pt idx="1765">
                  <c:v>39080</c:v>
                </c:pt>
                <c:pt idx="1766">
                  <c:v>39084</c:v>
                </c:pt>
                <c:pt idx="1767">
                  <c:v>39085</c:v>
                </c:pt>
                <c:pt idx="1768">
                  <c:v>39086</c:v>
                </c:pt>
                <c:pt idx="1769">
                  <c:v>39087</c:v>
                </c:pt>
                <c:pt idx="1770">
                  <c:v>39090</c:v>
                </c:pt>
                <c:pt idx="1771">
                  <c:v>39091</c:v>
                </c:pt>
                <c:pt idx="1772">
                  <c:v>39092</c:v>
                </c:pt>
                <c:pt idx="1773">
                  <c:v>39093</c:v>
                </c:pt>
                <c:pt idx="1774">
                  <c:v>39094</c:v>
                </c:pt>
                <c:pt idx="1775">
                  <c:v>39097</c:v>
                </c:pt>
                <c:pt idx="1776">
                  <c:v>39098</c:v>
                </c:pt>
                <c:pt idx="1777">
                  <c:v>39099</c:v>
                </c:pt>
                <c:pt idx="1778">
                  <c:v>39100</c:v>
                </c:pt>
                <c:pt idx="1779">
                  <c:v>39101</c:v>
                </c:pt>
                <c:pt idx="1780">
                  <c:v>39104</c:v>
                </c:pt>
                <c:pt idx="1781">
                  <c:v>39105</c:v>
                </c:pt>
                <c:pt idx="1782">
                  <c:v>39106</c:v>
                </c:pt>
                <c:pt idx="1783">
                  <c:v>39107</c:v>
                </c:pt>
                <c:pt idx="1784">
                  <c:v>39108</c:v>
                </c:pt>
                <c:pt idx="1785">
                  <c:v>39111</c:v>
                </c:pt>
                <c:pt idx="1786">
                  <c:v>39112</c:v>
                </c:pt>
                <c:pt idx="1787">
                  <c:v>39113</c:v>
                </c:pt>
                <c:pt idx="1788">
                  <c:v>39114</c:v>
                </c:pt>
                <c:pt idx="1789">
                  <c:v>39115</c:v>
                </c:pt>
                <c:pt idx="1790">
                  <c:v>39119</c:v>
                </c:pt>
                <c:pt idx="1791">
                  <c:v>39120</c:v>
                </c:pt>
                <c:pt idx="1792">
                  <c:v>39121</c:v>
                </c:pt>
                <c:pt idx="1793">
                  <c:v>39122</c:v>
                </c:pt>
                <c:pt idx="1794">
                  <c:v>39125</c:v>
                </c:pt>
                <c:pt idx="1795">
                  <c:v>39126</c:v>
                </c:pt>
                <c:pt idx="1796">
                  <c:v>39127</c:v>
                </c:pt>
                <c:pt idx="1797">
                  <c:v>39128</c:v>
                </c:pt>
                <c:pt idx="1798">
                  <c:v>39129</c:v>
                </c:pt>
                <c:pt idx="1799">
                  <c:v>39132</c:v>
                </c:pt>
                <c:pt idx="1800">
                  <c:v>39133</c:v>
                </c:pt>
                <c:pt idx="1801">
                  <c:v>39134</c:v>
                </c:pt>
                <c:pt idx="1802">
                  <c:v>39135</c:v>
                </c:pt>
                <c:pt idx="1803">
                  <c:v>39136</c:v>
                </c:pt>
                <c:pt idx="1804">
                  <c:v>39139</c:v>
                </c:pt>
                <c:pt idx="1805">
                  <c:v>39140</c:v>
                </c:pt>
                <c:pt idx="1806">
                  <c:v>39141</c:v>
                </c:pt>
                <c:pt idx="1807">
                  <c:v>39142</c:v>
                </c:pt>
                <c:pt idx="1808">
                  <c:v>39143</c:v>
                </c:pt>
                <c:pt idx="1809">
                  <c:v>39146</c:v>
                </c:pt>
                <c:pt idx="1810">
                  <c:v>39147</c:v>
                </c:pt>
                <c:pt idx="1811">
                  <c:v>39148</c:v>
                </c:pt>
                <c:pt idx="1812">
                  <c:v>39149</c:v>
                </c:pt>
                <c:pt idx="1813">
                  <c:v>39150</c:v>
                </c:pt>
                <c:pt idx="1814">
                  <c:v>39153</c:v>
                </c:pt>
                <c:pt idx="1815">
                  <c:v>39154</c:v>
                </c:pt>
                <c:pt idx="1816">
                  <c:v>39155</c:v>
                </c:pt>
                <c:pt idx="1817">
                  <c:v>39156</c:v>
                </c:pt>
                <c:pt idx="1818">
                  <c:v>39157</c:v>
                </c:pt>
                <c:pt idx="1819">
                  <c:v>39161</c:v>
                </c:pt>
                <c:pt idx="1820">
                  <c:v>39162</c:v>
                </c:pt>
                <c:pt idx="1821">
                  <c:v>39163</c:v>
                </c:pt>
                <c:pt idx="1822">
                  <c:v>39164</c:v>
                </c:pt>
                <c:pt idx="1823">
                  <c:v>39167</c:v>
                </c:pt>
                <c:pt idx="1824">
                  <c:v>39168</c:v>
                </c:pt>
                <c:pt idx="1825">
                  <c:v>39169</c:v>
                </c:pt>
                <c:pt idx="1826">
                  <c:v>39170</c:v>
                </c:pt>
                <c:pt idx="1827">
                  <c:v>39171</c:v>
                </c:pt>
                <c:pt idx="1828">
                  <c:v>39174</c:v>
                </c:pt>
                <c:pt idx="1829">
                  <c:v>39175</c:v>
                </c:pt>
                <c:pt idx="1830">
                  <c:v>39176</c:v>
                </c:pt>
                <c:pt idx="1831">
                  <c:v>39181</c:v>
                </c:pt>
                <c:pt idx="1832">
                  <c:v>39182</c:v>
                </c:pt>
                <c:pt idx="1833">
                  <c:v>39183</c:v>
                </c:pt>
                <c:pt idx="1834">
                  <c:v>39184</c:v>
                </c:pt>
                <c:pt idx="1835">
                  <c:v>39185</c:v>
                </c:pt>
                <c:pt idx="1836">
                  <c:v>39188</c:v>
                </c:pt>
                <c:pt idx="1837">
                  <c:v>39189</c:v>
                </c:pt>
                <c:pt idx="1838">
                  <c:v>39190</c:v>
                </c:pt>
                <c:pt idx="1839">
                  <c:v>39191</c:v>
                </c:pt>
                <c:pt idx="1840">
                  <c:v>39192</c:v>
                </c:pt>
                <c:pt idx="1841">
                  <c:v>39195</c:v>
                </c:pt>
                <c:pt idx="1842">
                  <c:v>39196</c:v>
                </c:pt>
                <c:pt idx="1843">
                  <c:v>39197</c:v>
                </c:pt>
                <c:pt idx="1844">
                  <c:v>39198</c:v>
                </c:pt>
                <c:pt idx="1845">
                  <c:v>39199</c:v>
                </c:pt>
                <c:pt idx="1846">
                  <c:v>39202</c:v>
                </c:pt>
                <c:pt idx="1847">
                  <c:v>39204</c:v>
                </c:pt>
                <c:pt idx="1848">
                  <c:v>39205</c:v>
                </c:pt>
                <c:pt idx="1849">
                  <c:v>39206</c:v>
                </c:pt>
                <c:pt idx="1850">
                  <c:v>39209</c:v>
                </c:pt>
                <c:pt idx="1851">
                  <c:v>39210</c:v>
                </c:pt>
                <c:pt idx="1852">
                  <c:v>39211</c:v>
                </c:pt>
                <c:pt idx="1853">
                  <c:v>39212</c:v>
                </c:pt>
                <c:pt idx="1854">
                  <c:v>39213</c:v>
                </c:pt>
                <c:pt idx="1855">
                  <c:v>39216</c:v>
                </c:pt>
                <c:pt idx="1856">
                  <c:v>39217</c:v>
                </c:pt>
                <c:pt idx="1857">
                  <c:v>39218</c:v>
                </c:pt>
                <c:pt idx="1858">
                  <c:v>39219</c:v>
                </c:pt>
                <c:pt idx="1859">
                  <c:v>39220</c:v>
                </c:pt>
                <c:pt idx="1860">
                  <c:v>39223</c:v>
                </c:pt>
                <c:pt idx="1861">
                  <c:v>39224</c:v>
                </c:pt>
                <c:pt idx="1862">
                  <c:v>39225</c:v>
                </c:pt>
                <c:pt idx="1863">
                  <c:v>39226</c:v>
                </c:pt>
                <c:pt idx="1864">
                  <c:v>39227</c:v>
                </c:pt>
                <c:pt idx="1865">
                  <c:v>39230</c:v>
                </c:pt>
                <c:pt idx="1866">
                  <c:v>39231</c:v>
                </c:pt>
                <c:pt idx="1867">
                  <c:v>39232</c:v>
                </c:pt>
                <c:pt idx="1868">
                  <c:v>39233</c:v>
                </c:pt>
                <c:pt idx="1869">
                  <c:v>39234</c:v>
                </c:pt>
                <c:pt idx="1870">
                  <c:v>39237</c:v>
                </c:pt>
                <c:pt idx="1871">
                  <c:v>39238</c:v>
                </c:pt>
                <c:pt idx="1872">
                  <c:v>39239</c:v>
                </c:pt>
                <c:pt idx="1873">
                  <c:v>39240</c:v>
                </c:pt>
                <c:pt idx="1874">
                  <c:v>39241</c:v>
                </c:pt>
                <c:pt idx="1875">
                  <c:v>39244</c:v>
                </c:pt>
                <c:pt idx="1876">
                  <c:v>39245</c:v>
                </c:pt>
                <c:pt idx="1877">
                  <c:v>39246</c:v>
                </c:pt>
                <c:pt idx="1878">
                  <c:v>39247</c:v>
                </c:pt>
                <c:pt idx="1879">
                  <c:v>39248</c:v>
                </c:pt>
                <c:pt idx="1880">
                  <c:v>39251</c:v>
                </c:pt>
                <c:pt idx="1881">
                  <c:v>39252</c:v>
                </c:pt>
                <c:pt idx="1882">
                  <c:v>39253</c:v>
                </c:pt>
                <c:pt idx="1883">
                  <c:v>39254</c:v>
                </c:pt>
                <c:pt idx="1884">
                  <c:v>39255</c:v>
                </c:pt>
                <c:pt idx="1885">
                  <c:v>39258</c:v>
                </c:pt>
                <c:pt idx="1886">
                  <c:v>39259</c:v>
                </c:pt>
                <c:pt idx="1887">
                  <c:v>39260</c:v>
                </c:pt>
                <c:pt idx="1888">
                  <c:v>39261</c:v>
                </c:pt>
                <c:pt idx="1889">
                  <c:v>39262</c:v>
                </c:pt>
                <c:pt idx="1890">
                  <c:v>39265</c:v>
                </c:pt>
                <c:pt idx="1891">
                  <c:v>39266</c:v>
                </c:pt>
                <c:pt idx="1892">
                  <c:v>39267</c:v>
                </c:pt>
                <c:pt idx="1893">
                  <c:v>39268</c:v>
                </c:pt>
                <c:pt idx="1894">
                  <c:v>39269</c:v>
                </c:pt>
                <c:pt idx="1895">
                  <c:v>39272</c:v>
                </c:pt>
                <c:pt idx="1896">
                  <c:v>39273</c:v>
                </c:pt>
                <c:pt idx="1897">
                  <c:v>39274</c:v>
                </c:pt>
                <c:pt idx="1898">
                  <c:v>39275</c:v>
                </c:pt>
                <c:pt idx="1899">
                  <c:v>39276</c:v>
                </c:pt>
                <c:pt idx="1900">
                  <c:v>39279</c:v>
                </c:pt>
                <c:pt idx="1901">
                  <c:v>39280</c:v>
                </c:pt>
                <c:pt idx="1902">
                  <c:v>39281</c:v>
                </c:pt>
                <c:pt idx="1903">
                  <c:v>39282</c:v>
                </c:pt>
                <c:pt idx="1904">
                  <c:v>39283</c:v>
                </c:pt>
                <c:pt idx="1905">
                  <c:v>39286</c:v>
                </c:pt>
                <c:pt idx="1906">
                  <c:v>39287</c:v>
                </c:pt>
                <c:pt idx="1907">
                  <c:v>39288</c:v>
                </c:pt>
                <c:pt idx="1908">
                  <c:v>39289</c:v>
                </c:pt>
                <c:pt idx="1909">
                  <c:v>39290</c:v>
                </c:pt>
                <c:pt idx="1910">
                  <c:v>39293</c:v>
                </c:pt>
                <c:pt idx="1911">
                  <c:v>39294</c:v>
                </c:pt>
                <c:pt idx="1912">
                  <c:v>39295</c:v>
                </c:pt>
                <c:pt idx="1913">
                  <c:v>39296</c:v>
                </c:pt>
                <c:pt idx="1914">
                  <c:v>39297</c:v>
                </c:pt>
                <c:pt idx="1915">
                  <c:v>39300</c:v>
                </c:pt>
                <c:pt idx="1916">
                  <c:v>39301</c:v>
                </c:pt>
                <c:pt idx="1917">
                  <c:v>39302</c:v>
                </c:pt>
                <c:pt idx="1918">
                  <c:v>39303</c:v>
                </c:pt>
                <c:pt idx="1919">
                  <c:v>39304</c:v>
                </c:pt>
                <c:pt idx="1920">
                  <c:v>39307</c:v>
                </c:pt>
                <c:pt idx="1921">
                  <c:v>39308</c:v>
                </c:pt>
                <c:pt idx="1922">
                  <c:v>39309</c:v>
                </c:pt>
                <c:pt idx="1923">
                  <c:v>39310</c:v>
                </c:pt>
                <c:pt idx="1924">
                  <c:v>39311</c:v>
                </c:pt>
                <c:pt idx="1925">
                  <c:v>39314</c:v>
                </c:pt>
                <c:pt idx="1926">
                  <c:v>39315</c:v>
                </c:pt>
                <c:pt idx="1927">
                  <c:v>39316</c:v>
                </c:pt>
                <c:pt idx="1928">
                  <c:v>39317</c:v>
                </c:pt>
                <c:pt idx="1929">
                  <c:v>39318</c:v>
                </c:pt>
                <c:pt idx="1930">
                  <c:v>39321</c:v>
                </c:pt>
                <c:pt idx="1931">
                  <c:v>39322</c:v>
                </c:pt>
                <c:pt idx="1932">
                  <c:v>39323</c:v>
                </c:pt>
                <c:pt idx="1933">
                  <c:v>39324</c:v>
                </c:pt>
                <c:pt idx="1934">
                  <c:v>39325</c:v>
                </c:pt>
                <c:pt idx="1935">
                  <c:v>39328</c:v>
                </c:pt>
                <c:pt idx="1936">
                  <c:v>39329</c:v>
                </c:pt>
                <c:pt idx="1937">
                  <c:v>39330</c:v>
                </c:pt>
                <c:pt idx="1938">
                  <c:v>39331</c:v>
                </c:pt>
                <c:pt idx="1939">
                  <c:v>39332</c:v>
                </c:pt>
                <c:pt idx="1940">
                  <c:v>39335</c:v>
                </c:pt>
                <c:pt idx="1941">
                  <c:v>39336</c:v>
                </c:pt>
                <c:pt idx="1942">
                  <c:v>39337</c:v>
                </c:pt>
                <c:pt idx="1943">
                  <c:v>39338</c:v>
                </c:pt>
                <c:pt idx="1944">
                  <c:v>39339</c:v>
                </c:pt>
                <c:pt idx="1945">
                  <c:v>39342</c:v>
                </c:pt>
                <c:pt idx="1946">
                  <c:v>39343</c:v>
                </c:pt>
                <c:pt idx="1947">
                  <c:v>39344</c:v>
                </c:pt>
                <c:pt idx="1948">
                  <c:v>39345</c:v>
                </c:pt>
                <c:pt idx="1949">
                  <c:v>39346</c:v>
                </c:pt>
                <c:pt idx="1950">
                  <c:v>39349</c:v>
                </c:pt>
                <c:pt idx="1951">
                  <c:v>39350</c:v>
                </c:pt>
                <c:pt idx="1952">
                  <c:v>39351</c:v>
                </c:pt>
                <c:pt idx="1953">
                  <c:v>39352</c:v>
                </c:pt>
                <c:pt idx="1954">
                  <c:v>39353</c:v>
                </c:pt>
                <c:pt idx="1955">
                  <c:v>39356</c:v>
                </c:pt>
                <c:pt idx="1956">
                  <c:v>39357</c:v>
                </c:pt>
                <c:pt idx="1957">
                  <c:v>39358</c:v>
                </c:pt>
                <c:pt idx="1958">
                  <c:v>39359</c:v>
                </c:pt>
                <c:pt idx="1959">
                  <c:v>39360</c:v>
                </c:pt>
                <c:pt idx="1960">
                  <c:v>39363</c:v>
                </c:pt>
                <c:pt idx="1961">
                  <c:v>39364</c:v>
                </c:pt>
                <c:pt idx="1962">
                  <c:v>39365</c:v>
                </c:pt>
                <c:pt idx="1963">
                  <c:v>39366</c:v>
                </c:pt>
                <c:pt idx="1964">
                  <c:v>39367</c:v>
                </c:pt>
                <c:pt idx="1965">
                  <c:v>39370</c:v>
                </c:pt>
                <c:pt idx="1966">
                  <c:v>39371</c:v>
                </c:pt>
                <c:pt idx="1967">
                  <c:v>39372</c:v>
                </c:pt>
                <c:pt idx="1968">
                  <c:v>39373</c:v>
                </c:pt>
                <c:pt idx="1969">
                  <c:v>39374</c:v>
                </c:pt>
                <c:pt idx="1970">
                  <c:v>39377</c:v>
                </c:pt>
                <c:pt idx="1971">
                  <c:v>39378</c:v>
                </c:pt>
                <c:pt idx="1972">
                  <c:v>39379</c:v>
                </c:pt>
                <c:pt idx="1973">
                  <c:v>39380</c:v>
                </c:pt>
                <c:pt idx="1974">
                  <c:v>39381</c:v>
                </c:pt>
                <c:pt idx="1975">
                  <c:v>39384</c:v>
                </c:pt>
                <c:pt idx="1976">
                  <c:v>39385</c:v>
                </c:pt>
                <c:pt idx="1977">
                  <c:v>39386</c:v>
                </c:pt>
                <c:pt idx="1978">
                  <c:v>39387</c:v>
                </c:pt>
                <c:pt idx="1979">
                  <c:v>39391</c:v>
                </c:pt>
                <c:pt idx="1980">
                  <c:v>39392</c:v>
                </c:pt>
                <c:pt idx="1981">
                  <c:v>39393</c:v>
                </c:pt>
                <c:pt idx="1982">
                  <c:v>39394</c:v>
                </c:pt>
                <c:pt idx="1983">
                  <c:v>39395</c:v>
                </c:pt>
                <c:pt idx="1984">
                  <c:v>39398</c:v>
                </c:pt>
                <c:pt idx="1985">
                  <c:v>39399</c:v>
                </c:pt>
                <c:pt idx="1986">
                  <c:v>39400</c:v>
                </c:pt>
                <c:pt idx="1987">
                  <c:v>39401</c:v>
                </c:pt>
                <c:pt idx="1988">
                  <c:v>39402</c:v>
                </c:pt>
                <c:pt idx="1989">
                  <c:v>39406</c:v>
                </c:pt>
                <c:pt idx="1990">
                  <c:v>39407</c:v>
                </c:pt>
                <c:pt idx="1991">
                  <c:v>39408</c:v>
                </c:pt>
                <c:pt idx="1992">
                  <c:v>39409</c:v>
                </c:pt>
                <c:pt idx="1993">
                  <c:v>39412</c:v>
                </c:pt>
                <c:pt idx="1994">
                  <c:v>39413</c:v>
                </c:pt>
                <c:pt idx="1995">
                  <c:v>39414</c:v>
                </c:pt>
                <c:pt idx="1996">
                  <c:v>39415</c:v>
                </c:pt>
                <c:pt idx="1997">
                  <c:v>39416</c:v>
                </c:pt>
                <c:pt idx="1998">
                  <c:v>39419</c:v>
                </c:pt>
                <c:pt idx="1999">
                  <c:v>39420</c:v>
                </c:pt>
                <c:pt idx="2000">
                  <c:v>39421</c:v>
                </c:pt>
                <c:pt idx="2001">
                  <c:v>39422</c:v>
                </c:pt>
                <c:pt idx="2002">
                  <c:v>39423</c:v>
                </c:pt>
                <c:pt idx="2003">
                  <c:v>39426</c:v>
                </c:pt>
                <c:pt idx="2004">
                  <c:v>39427</c:v>
                </c:pt>
                <c:pt idx="2005">
                  <c:v>39429</c:v>
                </c:pt>
                <c:pt idx="2006">
                  <c:v>39430</c:v>
                </c:pt>
                <c:pt idx="2007">
                  <c:v>39433</c:v>
                </c:pt>
                <c:pt idx="2008">
                  <c:v>39434</c:v>
                </c:pt>
                <c:pt idx="2009">
                  <c:v>39435</c:v>
                </c:pt>
                <c:pt idx="2010">
                  <c:v>39436</c:v>
                </c:pt>
                <c:pt idx="2011">
                  <c:v>39437</c:v>
                </c:pt>
                <c:pt idx="2012">
                  <c:v>39440</c:v>
                </c:pt>
                <c:pt idx="2013">
                  <c:v>39442</c:v>
                </c:pt>
                <c:pt idx="2014">
                  <c:v>39443</c:v>
                </c:pt>
                <c:pt idx="2015">
                  <c:v>39444</c:v>
                </c:pt>
                <c:pt idx="2016">
                  <c:v>39447</c:v>
                </c:pt>
                <c:pt idx="2017">
                  <c:v>39449</c:v>
                </c:pt>
                <c:pt idx="2018">
                  <c:v>39450</c:v>
                </c:pt>
                <c:pt idx="2019">
                  <c:v>39451</c:v>
                </c:pt>
                <c:pt idx="2020">
                  <c:v>39454</c:v>
                </c:pt>
                <c:pt idx="2021">
                  <c:v>39455</c:v>
                </c:pt>
                <c:pt idx="2022">
                  <c:v>39456</c:v>
                </c:pt>
                <c:pt idx="2023">
                  <c:v>39457</c:v>
                </c:pt>
                <c:pt idx="2024">
                  <c:v>39458</c:v>
                </c:pt>
                <c:pt idx="2025">
                  <c:v>39461</c:v>
                </c:pt>
                <c:pt idx="2026">
                  <c:v>39462</c:v>
                </c:pt>
                <c:pt idx="2027">
                  <c:v>39463</c:v>
                </c:pt>
                <c:pt idx="2028">
                  <c:v>39464</c:v>
                </c:pt>
                <c:pt idx="2029">
                  <c:v>39465</c:v>
                </c:pt>
                <c:pt idx="2030">
                  <c:v>39468</c:v>
                </c:pt>
                <c:pt idx="2031">
                  <c:v>39469</c:v>
                </c:pt>
                <c:pt idx="2032">
                  <c:v>39470</c:v>
                </c:pt>
                <c:pt idx="2033">
                  <c:v>39471</c:v>
                </c:pt>
                <c:pt idx="2034">
                  <c:v>39472</c:v>
                </c:pt>
                <c:pt idx="2035">
                  <c:v>39475</c:v>
                </c:pt>
                <c:pt idx="2036">
                  <c:v>39476</c:v>
                </c:pt>
                <c:pt idx="2037">
                  <c:v>39477</c:v>
                </c:pt>
                <c:pt idx="2038">
                  <c:v>39478</c:v>
                </c:pt>
                <c:pt idx="2039">
                  <c:v>39479</c:v>
                </c:pt>
                <c:pt idx="2040">
                  <c:v>39483</c:v>
                </c:pt>
                <c:pt idx="2041">
                  <c:v>39484</c:v>
                </c:pt>
                <c:pt idx="2042">
                  <c:v>39485</c:v>
                </c:pt>
                <c:pt idx="2043">
                  <c:v>39486</c:v>
                </c:pt>
                <c:pt idx="2044">
                  <c:v>39489</c:v>
                </c:pt>
                <c:pt idx="2045">
                  <c:v>39490</c:v>
                </c:pt>
                <c:pt idx="2046">
                  <c:v>39491</c:v>
                </c:pt>
                <c:pt idx="2047">
                  <c:v>39492</c:v>
                </c:pt>
                <c:pt idx="2048">
                  <c:v>39493</c:v>
                </c:pt>
                <c:pt idx="2049">
                  <c:v>39496</c:v>
                </c:pt>
                <c:pt idx="2050">
                  <c:v>39497</c:v>
                </c:pt>
                <c:pt idx="2051">
                  <c:v>39498</c:v>
                </c:pt>
                <c:pt idx="2052">
                  <c:v>39499</c:v>
                </c:pt>
                <c:pt idx="2053">
                  <c:v>39500</c:v>
                </c:pt>
                <c:pt idx="2054">
                  <c:v>39503</c:v>
                </c:pt>
                <c:pt idx="2055">
                  <c:v>39504</c:v>
                </c:pt>
                <c:pt idx="2056">
                  <c:v>39505</c:v>
                </c:pt>
                <c:pt idx="2057">
                  <c:v>39506</c:v>
                </c:pt>
                <c:pt idx="2058">
                  <c:v>39507</c:v>
                </c:pt>
                <c:pt idx="2059">
                  <c:v>39510</c:v>
                </c:pt>
                <c:pt idx="2060">
                  <c:v>39511</c:v>
                </c:pt>
                <c:pt idx="2061">
                  <c:v>39512</c:v>
                </c:pt>
                <c:pt idx="2062">
                  <c:v>39513</c:v>
                </c:pt>
                <c:pt idx="2063">
                  <c:v>39514</c:v>
                </c:pt>
                <c:pt idx="2064">
                  <c:v>39517</c:v>
                </c:pt>
                <c:pt idx="2065">
                  <c:v>39518</c:v>
                </c:pt>
                <c:pt idx="2066">
                  <c:v>39519</c:v>
                </c:pt>
                <c:pt idx="2067">
                  <c:v>39520</c:v>
                </c:pt>
                <c:pt idx="2068">
                  <c:v>39521</c:v>
                </c:pt>
                <c:pt idx="2069">
                  <c:v>39525</c:v>
                </c:pt>
                <c:pt idx="2070">
                  <c:v>39526</c:v>
                </c:pt>
                <c:pt idx="2071">
                  <c:v>39531</c:v>
                </c:pt>
                <c:pt idx="2072">
                  <c:v>39532</c:v>
                </c:pt>
                <c:pt idx="2073">
                  <c:v>39533</c:v>
                </c:pt>
                <c:pt idx="2074">
                  <c:v>39534</c:v>
                </c:pt>
                <c:pt idx="2075">
                  <c:v>39535</c:v>
                </c:pt>
                <c:pt idx="2076">
                  <c:v>39538</c:v>
                </c:pt>
                <c:pt idx="2077">
                  <c:v>39539</c:v>
                </c:pt>
                <c:pt idx="2078">
                  <c:v>39540</c:v>
                </c:pt>
                <c:pt idx="2079">
                  <c:v>39541</c:v>
                </c:pt>
                <c:pt idx="2080">
                  <c:v>39542</c:v>
                </c:pt>
                <c:pt idx="2081">
                  <c:v>39545</c:v>
                </c:pt>
                <c:pt idx="2082">
                  <c:v>39546</c:v>
                </c:pt>
                <c:pt idx="2083">
                  <c:v>39547</c:v>
                </c:pt>
                <c:pt idx="2084">
                  <c:v>39548</c:v>
                </c:pt>
                <c:pt idx="2085">
                  <c:v>39549</c:v>
                </c:pt>
                <c:pt idx="2086">
                  <c:v>39552</c:v>
                </c:pt>
                <c:pt idx="2087">
                  <c:v>39553</c:v>
                </c:pt>
                <c:pt idx="2088">
                  <c:v>39554</c:v>
                </c:pt>
                <c:pt idx="2089">
                  <c:v>39555</c:v>
                </c:pt>
                <c:pt idx="2090">
                  <c:v>39556</c:v>
                </c:pt>
                <c:pt idx="2091">
                  <c:v>39559</c:v>
                </c:pt>
                <c:pt idx="2092">
                  <c:v>39560</c:v>
                </c:pt>
                <c:pt idx="2093">
                  <c:v>39561</c:v>
                </c:pt>
                <c:pt idx="2094">
                  <c:v>39562</c:v>
                </c:pt>
                <c:pt idx="2095">
                  <c:v>39563</c:v>
                </c:pt>
                <c:pt idx="2096">
                  <c:v>39566</c:v>
                </c:pt>
                <c:pt idx="2097">
                  <c:v>39567</c:v>
                </c:pt>
                <c:pt idx="2098">
                  <c:v>39568</c:v>
                </c:pt>
                <c:pt idx="2099">
                  <c:v>39570</c:v>
                </c:pt>
                <c:pt idx="2100">
                  <c:v>39573</c:v>
                </c:pt>
                <c:pt idx="2101">
                  <c:v>39574</c:v>
                </c:pt>
                <c:pt idx="2102">
                  <c:v>39575</c:v>
                </c:pt>
                <c:pt idx="2103">
                  <c:v>39576</c:v>
                </c:pt>
                <c:pt idx="2104">
                  <c:v>39577</c:v>
                </c:pt>
                <c:pt idx="2105">
                  <c:v>39580</c:v>
                </c:pt>
                <c:pt idx="2106">
                  <c:v>39581</c:v>
                </c:pt>
                <c:pt idx="2107">
                  <c:v>39582</c:v>
                </c:pt>
                <c:pt idx="2108">
                  <c:v>39583</c:v>
                </c:pt>
                <c:pt idx="2109">
                  <c:v>39584</c:v>
                </c:pt>
                <c:pt idx="2110">
                  <c:v>39587</c:v>
                </c:pt>
                <c:pt idx="2111">
                  <c:v>39588</c:v>
                </c:pt>
                <c:pt idx="2112">
                  <c:v>39589</c:v>
                </c:pt>
                <c:pt idx="2113">
                  <c:v>39590</c:v>
                </c:pt>
                <c:pt idx="2114">
                  <c:v>39591</c:v>
                </c:pt>
                <c:pt idx="2115">
                  <c:v>39594</c:v>
                </c:pt>
                <c:pt idx="2116">
                  <c:v>39595</c:v>
                </c:pt>
                <c:pt idx="2117">
                  <c:v>39596</c:v>
                </c:pt>
                <c:pt idx="2118">
                  <c:v>39597</c:v>
                </c:pt>
                <c:pt idx="2119">
                  <c:v>39598</c:v>
                </c:pt>
                <c:pt idx="2120">
                  <c:v>39601</c:v>
                </c:pt>
                <c:pt idx="2121">
                  <c:v>39602</c:v>
                </c:pt>
                <c:pt idx="2122">
                  <c:v>39603</c:v>
                </c:pt>
                <c:pt idx="2123">
                  <c:v>39604</c:v>
                </c:pt>
                <c:pt idx="2124">
                  <c:v>39605</c:v>
                </c:pt>
                <c:pt idx="2125">
                  <c:v>39608</c:v>
                </c:pt>
                <c:pt idx="2126">
                  <c:v>39609</c:v>
                </c:pt>
                <c:pt idx="2127">
                  <c:v>39610</c:v>
                </c:pt>
                <c:pt idx="2128">
                  <c:v>39611</c:v>
                </c:pt>
                <c:pt idx="2129">
                  <c:v>39612</c:v>
                </c:pt>
                <c:pt idx="2130">
                  <c:v>39615</c:v>
                </c:pt>
                <c:pt idx="2131">
                  <c:v>39616</c:v>
                </c:pt>
                <c:pt idx="2132">
                  <c:v>39617</c:v>
                </c:pt>
                <c:pt idx="2133">
                  <c:v>39618</c:v>
                </c:pt>
                <c:pt idx="2134">
                  <c:v>39619</c:v>
                </c:pt>
                <c:pt idx="2135">
                  <c:v>39622</c:v>
                </c:pt>
                <c:pt idx="2136">
                  <c:v>39623</c:v>
                </c:pt>
                <c:pt idx="2137">
                  <c:v>39624</c:v>
                </c:pt>
                <c:pt idx="2138">
                  <c:v>39625</c:v>
                </c:pt>
                <c:pt idx="2139">
                  <c:v>39626</c:v>
                </c:pt>
                <c:pt idx="2140">
                  <c:v>39629</c:v>
                </c:pt>
                <c:pt idx="2141">
                  <c:v>39630</c:v>
                </c:pt>
                <c:pt idx="2142">
                  <c:v>39631</c:v>
                </c:pt>
                <c:pt idx="2143">
                  <c:v>39632</c:v>
                </c:pt>
                <c:pt idx="2144">
                  <c:v>39633</c:v>
                </c:pt>
                <c:pt idx="2145">
                  <c:v>39636</c:v>
                </c:pt>
                <c:pt idx="2146">
                  <c:v>39637</c:v>
                </c:pt>
                <c:pt idx="2147">
                  <c:v>39638</c:v>
                </c:pt>
                <c:pt idx="2148">
                  <c:v>39639</c:v>
                </c:pt>
                <c:pt idx="2149">
                  <c:v>39640</c:v>
                </c:pt>
                <c:pt idx="2150">
                  <c:v>39643</c:v>
                </c:pt>
                <c:pt idx="2151">
                  <c:v>39644</c:v>
                </c:pt>
                <c:pt idx="2152">
                  <c:v>39645</c:v>
                </c:pt>
                <c:pt idx="2153">
                  <c:v>39646</c:v>
                </c:pt>
                <c:pt idx="2154">
                  <c:v>39647</c:v>
                </c:pt>
                <c:pt idx="2155">
                  <c:v>39650</c:v>
                </c:pt>
                <c:pt idx="2156">
                  <c:v>39651</c:v>
                </c:pt>
                <c:pt idx="2157">
                  <c:v>39652</c:v>
                </c:pt>
                <c:pt idx="2158">
                  <c:v>39653</c:v>
                </c:pt>
                <c:pt idx="2159">
                  <c:v>39654</c:v>
                </c:pt>
                <c:pt idx="2160">
                  <c:v>39657</c:v>
                </c:pt>
                <c:pt idx="2161">
                  <c:v>39658</c:v>
                </c:pt>
                <c:pt idx="2162">
                  <c:v>39659</c:v>
                </c:pt>
                <c:pt idx="2163">
                  <c:v>39660</c:v>
                </c:pt>
                <c:pt idx="2164">
                  <c:v>39661</c:v>
                </c:pt>
                <c:pt idx="2165">
                  <c:v>39664</c:v>
                </c:pt>
                <c:pt idx="2166">
                  <c:v>39665</c:v>
                </c:pt>
                <c:pt idx="2167">
                  <c:v>39666</c:v>
                </c:pt>
                <c:pt idx="2168">
                  <c:v>39667</c:v>
                </c:pt>
                <c:pt idx="2169">
                  <c:v>39668</c:v>
                </c:pt>
                <c:pt idx="2170">
                  <c:v>39671</c:v>
                </c:pt>
                <c:pt idx="2171">
                  <c:v>39672</c:v>
                </c:pt>
                <c:pt idx="2172">
                  <c:v>39673</c:v>
                </c:pt>
                <c:pt idx="2173">
                  <c:v>39674</c:v>
                </c:pt>
                <c:pt idx="2174">
                  <c:v>39675</c:v>
                </c:pt>
                <c:pt idx="2175">
                  <c:v>39678</c:v>
                </c:pt>
                <c:pt idx="2176">
                  <c:v>39679</c:v>
                </c:pt>
                <c:pt idx="2177">
                  <c:v>39680</c:v>
                </c:pt>
                <c:pt idx="2178">
                  <c:v>39681</c:v>
                </c:pt>
                <c:pt idx="2179">
                  <c:v>39682</c:v>
                </c:pt>
                <c:pt idx="2180">
                  <c:v>39685</c:v>
                </c:pt>
                <c:pt idx="2181">
                  <c:v>39686</c:v>
                </c:pt>
                <c:pt idx="2182">
                  <c:v>39687</c:v>
                </c:pt>
                <c:pt idx="2183">
                  <c:v>39688</c:v>
                </c:pt>
                <c:pt idx="2184">
                  <c:v>39689</c:v>
                </c:pt>
                <c:pt idx="2185">
                  <c:v>39692</c:v>
                </c:pt>
                <c:pt idx="2186">
                  <c:v>39693</c:v>
                </c:pt>
                <c:pt idx="2187">
                  <c:v>39694</c:v>
                </c:pt>
                <c:pt idx="2188">
                  <c:v>39695</c:v>
                </c:pt>
                <c:pt idx="2189">
                  <c:v>39696</c:v>
                </c:pt>
                <c:pt idx="2190">
                  <c:v>39699</c:v>
                </c:pt>
                <c:pt idx="2191">
                  <c:v>39700</c:v>
                </c:pt>
                <c:pt idx="2192">
                  <c:v>39701</c:v>
                </c:pt>
                <c:pt idx="2193">
                  <c:v>39702</c:v>
                </c:pt>
                <c:pt idx="2194">
                  <c:v>39703</c:v>
                </c:pt>
                <c:pt idx="2195">
                  <c:v>39706</c:v>
                </c:pt>
                <c:pt idx="2196">
                  <c:v>39708</c:v>
                </c:pt>
                <c:pt idx="2197">
                  <c:v>39709</c:v>
                </c:pt>
                <c:pt idx="2198">
                  <c:v>39710</c:v>
                </c:pt>
                <c:pt idx="2199">
                  <c:v>39713</c:v>
                </c:pt>
                <c:pt idx="2200">
                  <c:v>39714</c:v>
                </c:pt>
                <c:pt idx="2201">
                  <c:v>39715</c:v>
                </c:pt>
                <c:pt idx="2202">
                  <c:v>39716</c:v>
                </c:pt>
                <c:pt idx="2203">
                  <c:v>39717</c:v>
                </c:pt>
                <c:pt idx="2204">
                  <c:v>39720</c:v>
                </c:pt>
                <c:pt idx="2205">
                  <c:v>39721</c:v>
                </c:pt>
                <c:pt idx="2206">
                  <c:v>39722</c:v>
                </c:pt>
                <c:pt idx="2207">
                  <c:v>39723</c:v>
                </c:pt>
                <c:pt idx="2208">
                  <c:v>39724</c:v>
                </c:pt>
                <c:pt idx="2209">
                  <c:v>39727</c:v>
                </c:pt>
                <c:pt idx="2210">
                  <c:v>39728</c:v>
                </c:pt>
                <c:pt idx="2211">
                  <c:v>39729</c:v>
                </c:pt>
                <c:pt idx="2212">
                  <c:v>39730</c:v>
                </c:pt>
                <c:pt idx="2213">
                  <c:v>39731</c:v>
                </c:pt>
                <c:pt idx="2214">
                  <c:v>39734</c:v>
                </c:pt>
                <c:pt idx="2215">
                  <c:v>39735</c:v>
                </c:pt>
                <c:pt idx="2216">
                  <c:v>39736</c:v>
                </c:pt>
                <c:pt idx="2217">
                  <c:v>39737</c:v>
                </c:pt>
                <c:pt idx="2218">
                  <c:v>39738</c:v>
                </c:pt>
                <c:pt idx="2219">
                  <c:v>39741</c:v>
                </c:pt>
                <c:pt idx="2220">
                  <c:v>39742</c:v>
                </c:pt>
                <c:pt idx="2221">
                  <c:v>39743</c:v>
                </c:pt>
                <c:pt idx="2222">
                  <c:v>39744</c:v>
                </c:pt>
                <c:pt idx="2223">
                  <c:v>39745</c:v>
                </c:pt>
                <c:pt idx="2224">
                  <c:v>39748</c:v>
                </c:pt>
                <c:pt idx="2225">
                  <c:v>39749</c:v>
                </c:pt>
                <c:pt idx="2226">
                  <c:v>39750</c:v>
                </c:pt>
                <c:pt idx="2227">
                  <c:v>39751</c:v>
                </c:pt>
                <c:pt idx="2228">
                  <c:v>39752</c:v>
                </c:pt>
                <c:pt idx="2229">
                  <c:v>39755</c:v>
                </c:pt>
                <c:pt idx="2230">
                  <c:v>39756</c:v>
                </c:pt>
                <c:pt idx="2231">
                  <c:v>39757</c:v>
                </c:pt>
                <c:pt idx="2232">
                  <c:v>39758</c:v>
                </c:pt>
                <c:pt idx="2233">
                  <c:v>39759</c:v>
                </c:pt>
                <c:pt idx="2234">
                  <c:v>39762</c:v>
                </c:pt>
                <c:pt idx="2235">
                  <c:v>39763</c:v>
                </c:pt>
                <c:pt idx="2236">
                  <c:v>39764</c:v>
                </c:pt>
                <c:pt idx="2237">
                  <c:v>39765</c:v>
                </c:pt>
                <c:pt idx="2238">
                  <c:v>39766</c:v>
                </c:pt>
                <c:pt idx="2239">
                  <c:v>39770</c:v>
                </c:pt>
                <c:pt idx="2240">
                  <c:v>39771</c:v>
                </c:pt>
                <c:pt idx="2241">
                  <c:v>39772</c:v>
                </c:pt>
                <c:pt idx="2242">
                  <c:v>39773</c:v>
                </c:pt>
                <c:pt idx="2243">
                  <c:v>39776</c:v>
                </c:pt>
                <c:pt idx="2244">
                  <c:v>39777</c:v>
                </c:pt>
                <c:pt idx="2245">
                  <c:v>39778</c:v>
                </c:pt>
                <c:pt idx="2246">
                  <c:v>39779</c:v>
                </c:pt>
                <c:pt idx="2247">
                  <c:v>39780</c:v>
                </c:pt>
                <c:pt idx="2248">
                  <c:v>39783</c:v>
                </c:pt>
                <c:pt idx="2249">
                  <c:v>39784</c:v>
                </c:pt>
                <c:pt idx="2250">
                  <c:v>39785</c:v>
                </c:pt>
                <c:pt idx="2251">
                  <c:v>39786</c:v>
                </c:pt>
                <c:pt idx="2252">
                  <c:v>39787</c:v>
                </c:pt>
                <c:pt idx="2253">
                  <c:v>39790</c:v>
                </c:pt>
                <c:pt idx="2254">
                  <c:v>39791</c:v>
                </c:pt>
                <c:pt idx="2255">
                  <c:v>39792</c:v>
                </c:pt>
                <c:pt idx="2256">
                  <c:v>39793</c:v>
                </c:pt>
                <c:pt idx="2257">
                  <c:v>39797</c:v>
                </c:pt>
                <c:pt idx="2258">
                  <c:v>39798</c:v>
                </c:pt>
                <c:pt idx="2259">
                  <c:v>39799</c:v>
                </c:pt>
                <c:pt idx="2260">
                  <c:v>39800</c:v>
                </c:pt>
                <c:pt idx="2261">
                  <c:v>39801</c:v>
                </c:pt>
                <c:pt idx="2262">
                  <c:v>39804</c:v>
                </c:pt>
                <c:pt idx="2263">
                  <c:v>39805</c:v>
                </c:pt>
                <c:pt idx="2264">
                  <c:v>39806</c:v>
                </c:pt>
                <c:pt idx="2265">
                  <c:v>39808</c:v>
                </c:pt>
                <c:pt idx="2266">
                  <c:v>39811</c:v>
                </c:pt>
                <c:pt idx="2267">
                  <c:v>39812</c:v>
                </c:pt>
                <c:pt idx="2268">
                  <c:v>39813</c:v>
                </c:pt>
                <c:pt idx="2269">
                  <c:v>39815</c:v>
                </c:pt>
                <c:pt idx="2270">
                  <c:v>39818</c:v>
                </c:pt>
                <c:pt idx="2271">
                  <c:v>39819</c:v>
                </c:pt>
                <c:pt idx="2272">
                  <c:v>39820</c:v>
                </c:pt>
                <c:pt idx="2273">
                  <c:v>39821</c:v>
                </c:pt>
                <c:pt idx="2274">
                  <c:v>39822</c:v>
                </c:pt>
                <c:pt idx="2275">
                  <c:v>39825</c:v>
                </c:pt>
                <c:pt idx="2276">
                  <c:v>39826</c:v>
                </c:pt>
                <c:pt idx="2277">
                  <c:v>39827</c:v>
                </c:pt>
                <c:pt idx="2278">
                  <c:v>39828</c:v>
                </c:pt>
                <c:pt idx="2279">
                  <c:v>39829</c:v>
                </c:pt>
                <c:pt idx="2280">
                  <c:v>39832</c:v>
                </c:pt>
                <c:pt idx="2281">
                  <c:v>39833</c:v>
                </c:pt>
                <c:pt idx="2282">
                  <c:v>39834</c:v>
                </c:pt>
                <c:pt idx="2283">
                  <c:v>39835</c:v>
                </c:pt>
                <c:pt idx="2284">
                  <c:v>39836</c:v>
                </c:pt>
                <c:pt idx="2285">
                  <c:v>39839</c:v>
                </c:pt>
                <c:pt idx="2286">
                  <c:v>39840</c:v>
                </c:pt>
                <c:pt idx="2287">
                  <c:v>39841</c:v>
                </c:pt>
                <c:pt idx="2288">
                  <c:v>39842</c:v>
                </c:pt>
                <c:pt idx="2289">
                  <c:v>39843</c:v>
                </c:pt>
                <c:pt idx="2290">
                  <c:v>39847</c:v>
                </c:pt>
                <c:pt idx="2291">
                  <c:v>39848</c:v>
                </c:pt>
                <c:pt idx="2292">
                  <c:v>39849</c:v>
                </c:pt>
                <c:pt idx="2293">
                  <c:v>39850</c:v>
                </c:pt>
                <c:pt idx="2294">
                  <c:v>39853</c:v>
                </c:pt>
                <c:pt idx="2295">
                  <c:v>39854</c:v>
                </c:pt>
                <c:pt idx="2296">
                  <c:v>39855</c:v>
                </c:pt>
                <c:pt idx="2297">
                  <c:v>39856</c:v>
                </c:pt>
                <c:pt idx="2298">
                  <c:v>39857</c:v>
                </c:pt>
                <c:pt idx="2299">
                  <c:v>39860</c:v>
                </c:pt>
                <c:pt idx="2300">
                  <c:v>39861</c:v>
                </c:pt>
                <c:pt idx="2301">
                  <c:v>39862</c:v>
                </c:pt>
                <c:pt idx="2302">
                  <c:v>39863</c:v>
                </c:pt>
                <c:pt idx="2303">
                  <c:v>39864</c:v>
                </c:pt>
                <c:pt idx="2304">
                  <c:v>39867</c:v>
                </c:pt>
                <c:pt idx="2305">
                  <c:v>39868</c:v>
                </c:pt>
                <c:pt idx="2306">
                  <c:v>39869</c:v>
                </c:pt>
                <c:pt idx="2307">
                  <c:v>39870</c:v>
                </c:pt>
                <c:pt idx="2308">
                  <c:v>39871</c:v>
                </c:pt>
                <c:pt idx="2309">
                  <c:v>39874</c:v>
                </c:pt>
                <c:pt idx="2310">
                  <c:v>39875</c:v>
                </c:pt>
                <c:pt idx="2311">
                  <c:v>39876</c:v>
                </c:pt>
                <c:pt idx="2312">
                  <c:v>39877</c:v>
                </c:pt>
                <c:pt idx="2313">
                  <c:v>39878</c:v>
                </c:pt>
                <c:pt idx="2314">
                  <c:v>39881</c:v>
                </c:pt>
                <c:pt idx="2315">
                  <c:v>39882</c:v>
                </c:pt>
                <c:pt idx="2316">
                  <c:v>39883</c:v>
                </c:pt>
                <c:pt idx="2317">
                  <c:v>39884</c:v>
                </c:pt>
                <c:pt idx="2318">
                  <c:v>39885</c:v>
                </c:pt>
                <c:pt idx="2319">
                  <c:v>39889</c:v>
                </c:pt>
                <c:pt idx="2320">
                  <c:v>39890</c:v>
                </c:pt>
                <c:pt idx="2321">
                  <c:v>39891</c:v>
                </c:pt>
                <c:pt idx="2322">
                  <c:v>39892</c:v>
                </c:pt>
                <c:pt idx="2323">
                  <c:v>39895</c:v>
                </c:pt>
                <c:pt idx="2324">
                  <c:v>39896</c:v>
                </c:pt>
                <c:pt idx="2325">
                  <c:v>39897</c:v>
                </c:pt>
                <c:pt idx="2326">
                  <c:v>39898</c:v>
                </c:pt>
                <c:pt idx="2327">
                  <c:v>39899</c:v>
                </c:pt>
                <c:pt idx="2328">
                  <c:v>39902</c:v>
                </c:pt>
                <c:pt idx="2329">
                  <c:v>39903</c:v>
                </c:pt>
                <c:pt idx="2330">
                  <c:v>39904</c:v>
                </c:pt>
                <c:pt idx="2331">
                  <c:v>39905</c:v>
                </c:pt>
                <c:pt idx="2332">
                  <c:v>39906</c:v>
                </c:pt>
                <c:pt idx="2333">
                  <c:v>39909</c:v>
                </c:pt>
                <c:pt idx="2334">
                  <c:v>39910</c:v>
                </c:pt>
                <c:pt idx="2335">
                  <c:v>39911</c:v>
                </c:pt>
                <c:pt idx="2336">
                  <c:v>39916</c:v>
                </c:pt>
                <c:pt idx="2337">
                  <c:v>39917</c:v>
                </c:pt>
                <c:pt idx="2338">
                  <c:v>39918</c:v>
                </c:pt>
                <c:pt idx="2339">
                  <c:v>39919</c:v>
                </c:pt>
                <c:pt idx="2340">
                  <c:v>39920</c:v>
                </c:pt>
                <c:pt idx="2341">
                  <c:v>39923</c:v>
                </c:pt>
                <c:pt idx="2342">
                  <c:v>39924</c:v>
                </c:pt>
                <c:pt idx="2343">
                  <c:v>39925</c:v>
                </c:pt>
                <c:pt idx="2344">
                  <c:v>39926</c:v>
                </c:pt>
                <c:pt idx="2345">
                  <c:v>39927</c:v>
                </c:pt>
                <c:pt idx="2346">
                  <c:v>39930</c:v>
                </c:pt>
                <c:pt idx="2347">
                  <c:v>39931</c:v>
                </c:pt>
                <c:pt idx="2348">
                  <c:v>39932</c:v>
                </c:pt>
                <c:pt idx="2349">
                  <c:v>39933</c:v>
                </c:pt>
                <c:pt idx="2350">
                  <c:v>39937</c:v>
                </c:pt>
                <c:pt idx="2351">
                  <c:v>39938</c:v>
                </c:pt>
                <c:pt idx="2352">
                  <c:v>39939</c:v>
                </c:pt>
                <c:pt idx="2353">
                  <c:v>39940</c:v>
                </c:pt>
                <c:pt idx="2354">
                  <c:v>39941</c:v>
                </c:pt>
                <c:pt idx="2355">
                  <c:v>39944</c:v>
                </c:pt>
                <c:pt idx="2356">
                  <c:v>39945</c:v>
                </c:pt>
                <c:pt idx="2357">
                  <c:v>39946</c:v>
                </c:pt>
                <c:pt idx="2358">
                  <c:v>39947</c:v>
                </c:pt>
                <c:pt idx="2359">
                  <c:v>39948</c:v>
                </c:pt>
                <c:pt idx="2360">
                  <c:v>39951</c:v>
                </c:pt>
                <c:pt idx="2361">
                  <c:v>39952</c:v>
                </c:pt>
                <c:pt idx="2362">
                  <c:v>39953</c:v>
                </c:pt>
                <c:pt idx="2363">
                  <c:v>39954</c:v>
                </c:pt>
                <c:pt idx="2364">
                  <c:v>39955</c:v>
                </c:pt>
                <c:pt idx="2365">
                  <c:v>39958</c:v>
                </c:pt>
                <c:pt idx="2366">
                  <c:v>39959</c:v>
                </c:pt>
                <c:pt idx="2367">
                  <c:v>39960</c:v>
                </c:pt>
                <c:pt idx="2368">
                  <c:v>39961</c:v>
                </c:pt>
                <c:pt idx="2369">
                  <c:v>39962</c:v>
                </c:pt>
                <c:pt idx="2370">
                  <c:v>39965</c:v>
                </c:pt>
                <c:pt idx="2371">
                  <c:v>39966</c:v>
                </c:pt>
                <c:pt idx="2372">
                  <c:v>39967</c:v>
                </c:pt>
                <c:pt idx="2373">
                  <c:v>39968</c:v>
                </c:pt>
                <c:pt idx="2374">
                  <c:v>39969</c:v>
                </c:pt>
                <c:pt idx="2375">
                  <c:v>39972</c:v>
                </c:pt>
                <c:pt idx="2376">
                  <c:v>39973</c:v>
                </c:pt>
                <c:pt idx="2377">
                  <c:v>39974</c:v>
                </c:pt>
                <c:pt idx="2378">
                  <c:v>39975</c:v>
                </c:pt>
                <c:pt idx="2379">
                  <c:v>39976</c:v>
                </c:pt>
                <c:pt idx="2380">
                  <c:v>39979</c:v>
                </c:pt>
                <c:pt idx="2381">
                  <c:v>39980</c:v>
                </c:pt>
                <c:pt idx="2382">
                  <c:v>39981</c:v>
                </c:pt>
                <c:pt idx="2383">
                  <c:v>39982</c:v>
                </c:pt>
                <c:pt idx="2384">
                  <c:v>39983</c:v>
                </c:pt>
                <c:pt idx="2385">
                  <c:v>39986</c:v>
                </c:pt>
                <c:pt idx="2386">
                  <c:v>39987</c:v>
                </c:pt>
                <c:pt idx="2387">
                  <c:v>39988</c:v>
                </c:pt>
                <c:pt idx="2388">
                  <c:v>39989</c:v>
                </c:pt>
                <c:pt idx="2389">
                  <c:v>39990</c:v>
                </c:pt>
                <c:pt idx="2390">
                  <c:v>39993</c:v>
                </c:pt>
                <c:pt idx="2391">
                  <c:v>39994</c:v>
                </c:pt>
                <c:pt idx="2392">
                  <c:v>39995</c:v>
                </c:pt>
                <c:pt idx="2393">
                  <c:v>39996</c:v>
                </c:pt>
                <c:pt idx="2394">
                  <c:v>39997</c:v>
                </c:pt>
                <c:pt idx="2395">
                  <c:v>40000</c:v>
                </c:pt>
                <c:pt idx="2396">
                  <c:v>40001</c:v>
                </c:pt>
                <c:pt idx="2397">
                  <c:v>40002</c:v>
                </c:pt>
                <c:pt idx="2398">
                  <c:v>40003</c:v>
                </c:pt>
                <c:pt idx="2399">
                  <c:v>40004</c:v>
                </c:pt>
                <c:pt idx="2400">
                  <c:v>40007</c:v>
                </c:pt>
                <c:pt idx="2401">
                  <c:v>40008</c:v>
                </c:pt>
                <c:pt idx="2402">
                  <c:v>40009</c:v>
                </c:pt>
                <c:pt idx="2403">
                  <c:v>40010</c:v>
                </c:pt>
                <c:pt idx="2404">
                  <c:v>40011</c:v>
                </c:pt>
                <c:pt idx="2405">
                  <c:v>40014</c:v>
                </c:pt>
                <c:pt idx="2406">
                  <c:v>40015</c:v>
                </c:pt>
                <c:pt idx="2407">
                  <c:v>40016</c:v>
                </c:pt>
                <c:pt idx="2408">
                  <c:v>40017</c:v>
                </c:pt>
                <c:pt idx="2409">
                  <c:v>40018</c:v>
                </c:pt>
                <c:pt idx="2410">
                  <c:v>40021</c:v>
                </c:pt>
                <c:pt idx="2411">
                  <c:v>40022</c:v>
                </c:pt>
                <c:pt idx="2412">
                  <c:v>40023</c:v>
                </c:pt>
                <c:pt idx="2413">
                  <c:v>40024</c:v>
                </c:pt>
                <c:pt idx="2414">
                  <c:v>40025</c:v>
                </c:pt>
                <c:pt idx="2415">
                  <c:v>40028</c:v>
                </c:pt>
                <c:pt idx="2416">
                  <c:v>40029</c:v>
                </c:pt>
                <c:pt idx="2417">
                  <c:v>40030</c:v>
                </c:pt>
                <c:pt idx="2418">
                  <c:v>40031</c:v>
                </c:pt>
                <c:pt idx="2419">
                  <c:v>40032</c:v>
                </c:pt>
                <c:pt idx="2420">
                  <c:v>40035</c:v>
                </c:pt>
                <c:pt idx="2421">
                  <c:v>40036</c:v>
                </c:pt>
                <c:pt idx="2422">
                  <c:v>40037</c:v>
                </c:pt>
                <c:pt idx="2423">
                  <c:v>40038</c:v>
                </c:pt>
                <c:pt idx="2424">
                  <c:v>40039</c:v>
                </c:pt>
                <c:pt idx="2425">
                  <c:v>40042</c:v>
                </c:pt>
                <c:pt idx="2426">
                  <c:v>40043</c:v>
                </c:pt>
                <c:pt idx="2427">
                  <c:v>40044</c:v>
                </c:pt>
                <c:pt idx="2428">
                  <c:v>40045</c:v>
                </c:pt>
                <c:pt idx="2429">
                  <c:v>40046</c:v>
                </c:pt>
                <c:pt idx="2430">
                  <c:v>40049</c:v>
                </c:pt>
                <c:pt idx="2431">
                  <c:v>40050</c:v>
                </c:pt>
                <c:pt idx="2432">
                  <c:v>40051</c:v>
                </c:pt>
                <c:pt idx="2433">
                  <c:v>40052</c:v>
                </c:pt>
                <c:pt idx="2434">
                  <c:v>40053</c:v>
                </c:pt>
                <c:pt idx="2435">
                  <c:v>40056</c:v>
                </c:pt>
                <c:pt idx="2436">
                  <c:v>40057</c:v>
                </c:pt>
                <c:pt idx="2437">
                  <c:v>40058</c:v>
                </c:pt>
                <c:pt idx="2438">
                  <c:v>40059</c:v>
                </c:pt>
                <c:pt idx="2439">
                  <c:v>40060</c:v>
                </c:pt>
                <c:pt idx="2440">
                  <c:v>40063</c:v>
                </c:pt>
                <c:pt idx="2441">
                  <c:v>40064</c:v>
                </c:pt>
                <c:pt idx="2442">
                  <c:v>40065</c:v>
                </c:pt>
                <c:pt idx="2443">
                  <c:v>40066</c:v>
                </c:pt>
                <c:pt idx="2444">
                  <c:v>40067</c:v>
                </c:pt>
                <c:pt idx="2445">
                  <c:v>40070</c:v>
                </c:pt>
                <c:pt idx="2446">
                  <c:v>40071</c:v>
                </c:pt>
                <c:pt idx="2447">
                  <c:v>40073</c:v>
                </c:pt>
                <c:pt idx="2448">
                  <c:v>40074</c:v>
                </c:pt>
                <c:pt idx="2449">
                  <c:v>40077</c:v>
                </c:pt>
                <c:pt idx="2450">
                  <c:v>40078</c:v>
                </c:pt>
                <c:pt idx="2451">
                  <c:v>40079</c:v>
                </c:pt>
                <c:pt idx="2452">
                  <c:v>40080</c:v>
                </c:pt>
                <c:pt idx="2453">
                  <c:v>40081</c:v>
                </c:pt>
                <c:pt idx="2454">
                  <c:v>40084</c:v>
                </c:pt>
                <c:pt idx="2455">
                  <c:v>40085</c:v>
                </c:pt>
                <c:pt idx="2456">
                  <c:v>40086</c:v>
                </c:pt>
                <c:pt idx="2457">
                  <c:v>40087</c:v>
                </c:pt>
                <c:pt idx="2458">
                  <c:v>40088</c:v>
                </c:pt>
                <c:pt idx="2459">
                  <c:v>40091</c:v>
                </c:pt>
                <c:pt idx="2460">
                  <c:v>40092</c:v>
                </c:pt>
                <c:pt idx="2461">
                  <c:v>40093</c:v>
                </c:pt>
                <c:pt idx="2462">
                  <c:v>40094</c:v>
                </c:pt>
                <c:pt idx="2463">
                  <c:v>40095</c:v>
                </c:pt>
                <c:pt idx="2464">
                  <c:v>40098</c:v>
                </c:pt>
                <c:pt idx="2465">
                  <c:v>40099</c:v>
                </c:pt>
                <c:pt idx="2466">
                  <c:v>40100</c:v>
                </c:pt>
                <c:pt idx="2467">
                  <c:v>40101</c:v>
                </c:pt>
                <c:pt idx="2468">
                  <c:v>40102</c:v>
                </c:pt>
                <c:pt idx="2469">
                  <c:v>40105</c:v>
                </c:pt>
                <c:pt idx="2470">
                  <c:v>40106</c:v>
                </c:pt>
                <c:pt idx="2471">
                  <c:v>40107</c:v>
                </c:pt>
                <c:pt idx="2472">
                  <c:v>40108</c:v>
                </c:pt>
                <c:pt idx="2473">
                  <c:v>40109</c:v>
                </c:pt>
                <c:pt idx="2474">
                  <c:v>40112</c:v>
                </c:pt>
                <c:pt idx="2475">
                  <c:v>40113</c:v>
                </c:pt>
                <c:pt idx="2476">
                  <c:v>40114</c:v>
                </c:pt>
                <c:pt idx="2477">
                  <c:v>40115</c:v>
                </c:pt>
                <c:pt idx="2478">
                  <c:v>40116</c:v>
                </c:pt>
                <c:pt idx="2479">
                  <c:v>40120</c:v>
                </c:pt>
                <c:pt idx="2480">
                  <c:v>40121</c:v>
                </c:pt>
                <c:pt idx="2481">
                  <c:v>40122</c:v>
                </c:pt>
                <c:pt idx="2482">
                  <c:v>40123</c:v>
                </c:pt>
                <c:pt idx="2483">
                  <c:v>40126</c:v>
                </c:pt>
                <c:pt idx="2484">
                  <c:v>40127</c:v>
                </c:pt>
                <c:pt idx="2485">
                  <c:v>40128</c:v>
                </c:pt>
                <c:pt idx="2486">
                  <c:v>40129</c:v>
                </c:pt>
                <c:pt idx="2487">
                  <c:v>40130</c:v>
                </c:pt>
                <c:pt idx="2488">
                  <c:v>40134</c:v>
                </c:pt>
                <c:pt idx="2489">
                  <c:v>40135</c:v>
                </c:pt>
                <c:pt idx="2490">
                  <c:v>40136</c:v>
                </c:pt>
                <c:pt idx="2491">
                  <c:v>40137</c:v>
                </c:pt>
                <c:pt idx="2492">
                  <c:v>40140</c:v>
                </c:pt>
                <c:pt idx="2493">
                  <c:v>40141</c:v>
                </c:pt>
                <c:pt idx="2494">
                  <c:v>40142</c:v>
                </c:pt>
                <c:pt idx="2495">
                  <c:v>40143</c:v>
                </c:pt>
                <c:pt idx="2496">
                  <c:v>40144</c:v>
                </c:pt>
                <c:pt idx="2497">
                  <c:v>40147</c:v>
                </c:pt>
                <c:pt idx="2498">
                  <c:v>40148</c:v>
                </c:pt>
                <c:pt idx="2499">
                  <c:v>40149</c:v>
                </c:pt>
                <c:pt idx="2500">
                  <c:v>40150</c:v>
                </c:pt>
                <c:pt idx="2501">
                  <c:v>40151</c:v>
                </c:pt>
                <c:pt idx="2502">
                  <c:v>40154</c:v>
                </c:pt>
                <c:pt idx="2503">
                  <c:v>40155</c:v>
                </c:pt>
                <c:pt idx="2504">
                  <c:v>40156</c:v>
                </c:pt>
                <c:pt idx="2505">
                  <c:v>40157</c:v>
                </c:pt>
                <c:pt idx="2506">
                  <c:v>40158</c:v>
                </c:pt>
                <c:pt idx="2507">
                  <c:v>40161</c:v>
                </c:pt>
                <c:pt idx="2508">
                  <c:v>40162</c:v>
                </c:pt>
                <c:pt idx="2509">
                  <c:v>40163</c:v>
                </c:pt>
                <c:pt idx="2510">
                  <c:v>40164</c:v>
                </c:pt>
                <c:pt idx="2511">
                  <c:v>40165</c:v>
                </c:pt>
                <c:pt idx="2512">
                  <c:v>40168</c:v>
                </c:pt>
                <c:pt idx="2513">
                  <c:v>40169</c:v>
                </c:pt>
                <c:pt idx="2514">
                  <c:v>40170</c:v>
                </c:pt>
                <c:pt idx="2515">
                  <c:v>40171</c:v>
                </c:pt>
                <c:pt idx="2516">
                  <c:v>40175</c:v>
                </c:pt>
                <c:pt idx="2517">
                  <c:v>40176</c:v>
                </c:pt>
                <c:pt idx="2518">
                  <c:v>40177</c:v>
                </c:pt>
                <c:pt idx="2519">
                  <c:v>40178</c:v>
                </c:pt>
                <c:pt idx="2520">
                  <c:v>40182</c:v>
                </c:pt>
                <c:pt idx="2521">
                  <c:v>40183</c:v>
                </c:pt>
                <c:pt idx="2522">
                  <c:v>40184</c:v>
                </c:pt>
                <c:pt idx="2523">
                  <c:v>40185</c:v>
                </c:pt>
                <c:pt idx="2524">
                  <c:v>40186</c:v>
                </c:pt>
                <c:pt idx="2525">
                  <c:v>40189</c:v>
                </c:pt>
                <c:pt idx="2526">
                  <c:v>40190</c:v>
                </c:pt>
                <c:pt idx="2527">
                  <c:v>40191</c:v>
                </c:pt>
                <c:pt idx="2528">
                  <c:v>40192</c:v>
                </c:pt>
                <c:pt idx="2529">
                  <c:v>40193</c:v>
                </c:pt>
                <c:pt idx="2530">
                  <c:v>40196</c:v>
                </c:pt>
                <c:pt idx="2531">
                  <c:v>40197</c:v>
                </c:pt>
                <c:pt idx="2532">
                  <c:v>40198</c:v>
                </c:pt>
                <c:pt idx="2533">
                  <c:v>40199</c:v>
                </c:pt>
                <c:pt idx="2534">
                  <c:v>40200</c:v>
                </c:pt>
                <c:pt idx="2535">
                  <c:v>40203</c:v>
                </c:pt>
                <c:pt idx="2536">
                  <c:v>40204</c:v>
                </c:pt>
                <c:pt idx="2537">
                  <c:v>40205</c:v>
                </c:pt>
                <c:pt idx="2538">
                  <c:v>40206</c:v>
                </c:pt>
                <c:pt idx="2539">
                  <c:v>40207</c:v>
                </c:pt>
                <c:pt idx="2540">
                  <c:v>40211</c:v>
                </c:pt>
                <c:pt idx="2541">
                  <c:v>40212</c:v>
                </c:pt>
                <c:pt idx="2542">
                  <c:v>40213</c:v>
                </c:pt>
                <c:pt idx="2543">
                  <c:v>40214</c:v>
                </c:pt>
                <c:pt idx="2544">
                  <c:v>40217</c:v>
                </c:pt>
                <c:pt idx="2545">
                  <c:v>40218</c:v>
                </c:pt>
                <c:pt idx="2546">
                  <c:v>40219</c:v>
                </c:pt>
                <c:pt idx="2547">
                  <c:v>40220</c:v>
                </c:pt>
                <c:pt idx="2548">
                  <c:v>40221</c:v>
                </c:pt>
                <c:pt idx="2549">
                  <c:v>40224</c:v>
                </c:pt>
                <c:pt idx="2550">
                  <c:v>40225</c:v>
                </c:pt>
                <c:pt idx="2551">
                  <c:v>40226</c:v>
                </c:pt>
                <c:pt idx="2552">
                  <c:v>40227</c:v>
                </c:pt>
                <c:pt idx="2553">
                  <c:v>40228</c:v>
                </c:pt>
                <c:pt idx="2554">
                  <c:v>40231</c:v>
                </c:pt>
                <c:pt idx="2555">
                  <c:v>40232</c:v>
                </c:pt>
                <c:pt idx="2556">
                  <c:v>40233</c:v>
                </c:pt>
                <c:pt idx="2557">
                  <c:v>40234</c:v>
                </c:pt>
                <c:pt idx="2558">
                  <c:v>40235</c:v>
                </c:pt>
                <c:pt idx="2559">
                  <c:v>40238</c:v>
                </c:pt>
                <c:pt idx="2560">
                  <c:v>40239</c:v>
                </c:pt>
                <c:pt idx="2561">
                  <c:v>40240</c:v>
                </c:pt>
                <c:pt idx="2562">
                  <c:v>40241</c:v>
                </c:pt>
                <c:pt idx="2563">
                  <c:v>40242</c:v>
                </c:pt>
                <c:pt idx="2564">
                  <c:v>40245</c:v>
                </c:pt>
                <c:pt idx="2565">
                  <c:v>40246</c:v>
                </c:pt>
                <c:pt idx="2566">
                  <c:v>40247</c:v>
                </c:pt>
                <c:pt idx="2567">
                  <c:v>40248</c:v>
                </c:pt>
                <c:pt idx="2568">
                  <c:v>40249</c:v>
                </c:pt>
                <c:pt idx="2569">
                  <c:v>40253</c:v>
                </c:pt>
                <c:pt idx="2570">
                  <c:v>40254</c:v>
                </c:pt>
                <c:pt idx="2571">
                  <c:v>40255</c:v>
                </c:pt>
                <c:pt idx="2572">
                  <c:v>40256</c:v>
                </c:pt>
                <c:pt idx="2573">
                  <c:v>40259</c:v>
                </c:pt>
                <c:pt idx="2574">
                  <c:v>40260</c:v>
                </c:pt>
                <c:pt idx="2575">
                  <c:v>40261</c:v>
                </c:pt>
                <c:pt idx="2576">
                  <c:v>40262</c:v>
                </c:pt>
                <c:pt idx="2577">
                  <c:v>40263</c:v>
                </c:pt>
                <c:pt idx="2578">
                  <c:v>40266</c:v>
                </c:pt>
                <c:pt idx="2579">
                  <c:v>40267</c:v>
                </c:pt>
                <c:pt idx="2580">
                  <c:v>40268</c:v>
                </c:pt>
                <c:pt idx="2581">
                  <c:v>40273</c:v>
                </c:pt>
                <c:pt idx="2582">
                  <c:v>40274</c:v>
                </c:pt>
                <c:pt idx="2583">
                  <c:v>40275</c:v>
                </c:pt>
                <c:pt idx="2584">
                  <c:v>40276</c:v>
                </c:pt>
                <c:pt idx="2585">
                  <c:v>40277</c:v>
                </c:pt>
                <c:pt idx="2586">
                  <c:v>40280</c:v>
                </c:pt>
                <c:pt idx="2587">
                  <c:v>40281</c:v>
                </c:pt>
                <c:pt idx="2588">
                  <c:v>40282</c:v>
                </c:pt>
                <c:pt idx="2589">
                  <c:v>40283</c:v>
                </c:pt>
                <c:pt idx="2590">
                  <c:v>40284</c:v>
                </c:pt>
                <c:pt idx="2591">
                  <c:v>40287</c:v>
                </c:pt>
                <c:pt idx="2592">
                  <c:v>40288</c:v>
                </c:pt>
                <c:pt idx="2593">
                  <c:v>40289</c:v>
                </c:pt>
                <c:pt idx="2594">
                  <c:v>40290</c:v>
                </c:pt>
                <c:pt idx="2595">
                  <c:v>40291</c:v>
                </c:pt>
                <c:pt idx="2596">
                  <c:v>40294</c:v>
                </c:pt>
                <c:pt idx="2597">
                  <c:v>40295</c:v>
                </c:pt>
                <c:pt idx="2598">
                  <c:v>40296</c:v>
                </c:pt>
                <c:pt idx="2599">
                  <c:v>40297</c:v>
                </c:pt>
                <c:pt idx="2600">
                  <c:v>40298</c:v>
                </c:pt>
                <c:pt idx="2601">
                  <c:v>40301</c:v>
                </c:pt>
                <c:pt idx="2602">
                  <c:v>40302</c:v>
                </c:pt>
                <c:pt idx="2603">
                  <c:v>40303</c:v>
                </c:pt>
                <c:pt idx="2604">
                  <c:v>40304</c:v>
                </c:pt>
                <c:pt idx="2605">
                  <c:v>40305</c:v>
                </c:pt>
                <c:pt idx="2606">
                  <c:v>40308</c:v>
                </c:pt>
                <c:pt idx="2607">
                  <c:v>40309</c:v>
                </c:pt>
                <c:pt idx="2608">
                  <c:v>40310</c:v>
                </c:pt>
                <c:pt idx="2609">
                  <c:v>40311</c:v>
                </c:pt>
                <c:pt idx="2610">
                  <c:v>40312</c:v>
                </c:pt>
                <c:pt idx="2611">
                  <c:v>40315</c:v>
                </c:pt>
                <c:pt idx="2612">
                  <c:v>40316</c:v>
                </c:pt>
                <c:pt idx="2613">
                  <c:v>40317</c:v>
                </c:pt>
                <c:pt idx="2614">
                  <c:v>40318</c:v>
                </c:pt>
                <c:pt idx="2615">
                  <c:v>40319</c:v>
                </c:pt>
                <c:pt idx="2616">
                  <c:v>40322</c:v>
                </c:pt>
                <c:pt idx="2617">
                  <c:v>40323</c:v>
                </c:pt>
                <c:pt idx="2618">
                  <c:v>40324</c:v>
                </c:pt>
                <c:pt idx="2619">
                  <c:v>40325</c:v>
                </c:pt>
                <c:pt idx="2620">
                  <c:v>40326</c:v>
                </c:pt>
                <c:pt idx="2621">
                  <c:v>40329</c:v>
                </c:pt>
                <c:pt idx="2622">
                  <c:v>40330</c:v>
                </c:pt>
                <c:pt idx="2623">
                  <c:v>40331</c:v>
                </c:pt>
                <c:pt idx="2624">
                  <c:v>40332</c:v>
                </c:pt>
                <c:pt idx="2625">
                  <c:v>40333</c:v>
                </c:pt>
                <c:pt idx="2626">
                  <c:v>40336</c:v>
                </c:pt>
                <c:pt idx="2627">
                  <c:v>40337</c:v>
                </c:pt>
                <c:pt idx="2628">
                  <c:v>40338</c:v>
                </c:pt>
                <c:pt idx="2629">
                  <c:v>40339</c:v>
                </c:pt>
                <c:pt idx="2630">
                  <c:v>40340</c:v>
                </c:pt>
                <c:pt idx="2631">
                  <c:v>40343</c:v>
                </c:pt>
                <c:pt idx="2632">
                  <c:v>40344</c:v>
                </c:pt>
                <c:pt idx="2633">
                  <c:v>40345</c:v>
                </c:pt>
                <c:pt idx="2634">
                  <c:v>40346</c:v>
                </c:pt>
                <c:pt idx="2635">
                  <c:v>40347</c:v>
                </c:pt>
                <c:pt idx="2636">
                  <c:v>40350</c:v>
                </c:pt>
                <c:pt idx="2637">
                  <c:v>40351</c:v>
                </c:pt>
                <c:pt idx="2638">
                  <c:v>40352</c:v>
                </c:pt>
                <c:pt idx="2639">
                  <c:v>40353</c:v>
                </c:pt>
                <c:pt idx="2640">
                  <c:v>40354</c:v>
                </c:pt>
                <c:pt idx="2641">
                  <c:v>40357</c:v>
                </c:pt>
                <c:pt idx="2642">
                  <c:v>40358</c:v>
                </c:pt>
                <c:pt idx="2643">
                  <c:v>40359</c:v>
                </c:pt>
                <c:pt idx="2644">
                  <c:v>40360</c:v>
                </c:pt>
                <c:pt idx="2645">
                  <c:v>40361</c:v>
                </c:pt>
                <c:pt idx="2646">
                  <c:v>40364</c:v>
                </c:pt>
                <c:pt idx="2647">
                  <c:v>40365</c:v>
                </c:pt>
                <c:pt idx="2648">
                  <c:v>40366</c:v>
                </c:pt>
                <c:pt idx="2649">
                  <c:v>40367</c:v>
                </c:pt>
                <c:pt idx="2650">
                  <c:v>40368</c:v>
                </c:pt>
                <c:pt idx="2651">
                  <c:v>40371</c:v>
                </c:pt>
                <c:pt idx="2652">
                  <c:v>40372</c:v>
                </c:pt>
                <c:pt idx="2653">
                  <c:v>40373</c:v>
                </c:pt>
                <c:pt idx="2654">
                  <c:v>40374</c:v>
                </c:pt>
                <c:pt idx="2655">
                  <c:v>40375</c:v>
                </c:pt>
                <c:pt idx="2656">
                  <c:v>40378</c:v>
                </c:pt>
                <c:pt idx="2657">
                  <c:v>40379</c:v>
                </c:pt>
                <c:pt idx="2658">
                  <c:v>40380</c:v>
                </c:pt>
                <c:pt idx="2659">
                  <c:v>40381</c:v>
                </c:pt>
                <c:pt idx="2660">
                  <c:v>40382</c:v>
                </c:pt>
                <c:pt idx="2661">
                  <c:v>40385</c:v>
                </c:pt>
                <c:pt idx="2662">
                  <c:v>40386</c:v>
                </c:pt>
                <c:pt idx="2663">
                  <c:v>40387</c:v>
                </c:pt>
                <c:pt idx="2664">
                  <c:v>40388</c:v>
                </c:pt>
                <c:pt idx="2665">
                  <c:v>40389</c:v>
                </c:pt>
                <c:pt idx="2666">
                  <c:v>40392</c:v>
                </c:pt>
                <c:pt idx="2667">
                  <c:v>40393</c:v>
                </c:pt>
                <c:pt idx="2668">
                  <c:v>40394</c:v>
                </c:pt>
                <c:pt idx="2669">
                  <c:v>40395</c:v>
                </c:pt>
                <c:pt idx="2670">
                  <c:v>40396</c:v>
                </c:pt>
                <c:pt idx="2671">
                  <c:v>40399</c:v>
                </c:pt>
                <c:pt idx="2672">
                  <c:v>40400</c:v>
                </c:pt>
                <c:pt idx="2673">
                  <c:v>40401</c:v>
                </c:pt>
                <c:pt idx="2674">
                  <c:v>40402</c:v>
                </c:pt>
                <c:pt idx="2675">
                  <c:v>40403</c:v>
                </c:pt>
                <c:pt idx="2676">
                  <c:v>40406</c:v>
                </c:pt>
                <c:pt idx="2677">
                  <c:v>40407</c:v>
                </c:pt>
                <c:pt idx="2678">
                  <c:v>40408</c:v>
                </c:pt>
                <c:pt idx="2679">
                  <c:v>40409</c:v>
                </c:pt>
                <c:pt idx="2680">
                  <c:v>40410</c:v>
                </c:pt>
                <c:pt idx="2681">
                  <c:v>40413</c:v>
                </c:pt>
                <c:pt idx="2682">
                  <c:v>40414</c:v>
                </c:pt>
                <c:pt idx="2683">
                  <c:v>40415</c:v>
                </c:pt>
                <c:pt idx="2684">
                  <c:v>40416</c:v>
                </c:pt>
                <c:pt idx="2685">
                  <c:v>40417</c:v>
                </c:pt>
                <c:pt idx="2686">
                  <c:v>40420</c:v>
                </c:pt>
                <c:pt idx="2687">
                  <c:v>40421</c:v>
                </c:pt>
                <c:pt idx="2688">
                  <c:v>40422</c:v>
                </c:pt>
                <c:pt idx="2689">
                  <c:v>40423</c:v>
                </c:pt>
                <c:pt idx="2690">
                  <c:v>40424</c:v>
                </c:pt>
                <c:pt idx="2691">
                  <c:v>40427</c:v>
                </c:pt>
                <c:pt idx="2692">
                  <c:v>40428</c:v>
                </c:pt>
                <c:pt idx="2693">
                  <c:v>40429</c:v>
                </c:pt>
                <c:pt idx="2694">
                  <c:v>40430</c:v>
                </c:pt>
                <c:pt idx="2695">
                  <c:v>40431</c:v>
                </c:pt>
                <c:pt idx="2696">
                  <c:v>40434</c:v>
                </c:pt>
                <c:pt idx="2697">
                  <c:v>40435</c:v>
                </c:pt>
                <c:pt idx="2698">
                  <c:v>40436</c:v>
                </c:pt>
                <c:pt idx="2699">
                  <c:v>40441</c:v>
                </c:pt>
                <c:pt idx="2700">
                  <c:v>40442</c:v>
                </c:pt>
                <c:pt idx="2701">
                  <c:v>40443</c:v>
                </c:pt>
                <c:pt idx="2702">
                  <c:v>40444</c:v>
                </c:pt>
                <c:pt idx="2703">
                  <c:v>40445</c:v>
                </c:pt>
                <c:pt idx="2704">
                  <c:v>40448</c:v>
                </c:pt>
                <c:pt idx="2705">
                  <c:v>40449</c:v>
                </c:pt>
                <c:pt idx="2706">
                  <c:v>40450</c:v>
                </c:pt>
                <c:pt idx="2707">
                  <c:v>40451</c:v>
                </c:pt>
                <c:pt idx="2708">
                  <c:v>40452</c:v>
                </c:pt>
                <c:pt idx="2709">
                  <c:v>40455</c:v>
                </c:pt>
                <c:pt idx="2710">
                  <c:v>40456</c:v>
                </c:pt>
                <c:pt idx="2711">
                  <c:v>40457</c:v>
                </c:pt>
                <c:pt idx="2712">
                  <c:v>40458</c:v>
                </c:pt>
                <c:pt idx="2713">
                  <c:v>40459</c:v>
                </c:pt>
                <c:pt idx="2714">
                  <c:v>40462</c:v>
                </c:pt>
                <c:pt idx="2715">
                  <c:v>40463</c:v>
                </c:pt>
                <c:pt idx="2716">
                  <c:v>40464</c:v>
                </c:pt>
                <c:pt idx="2717">
                  <c:v>40465</c:v>
                </c:pt>
                <c:pt idx="2718">
                  <c:v>40466</c:v>
                </c:pt>
                <c:pt idx="2719">
                  <c:v>40469</c:v>
                </c:pt>
                <c:pt idx="2720">
                  <c:v>40470</c:v>
                </c:pt>
                <c:pt idx="2721">
                  <c:v>40471</c:v>
                </c:pt>
                <c:pt idx="2722">
                  <c:v>40472</c:v>
                </c:pt>
                <c:pt idx="2723">
                  <c:v>40473</c:v>
                </c:pt>
                <c:pt idx="2724">
                  <c:v>40476</c:v>
                </c:pt>
                <c:pt idx="2725">
                  <c:v>40477</c:v>
                </c:pt>
                <c:pt idx="2726">
                  <c:v>40478</c:v>
                </c:pt>
                <c:pt idx="2727">
                  <c:v>40479</c:v>
                </c:pt>
                <c:pt idx="2728">
                  <c:v>40480</c:v>
                </c:pt>
                <c:pt idx="2729">
                  <c:v>40483</c:v>
                </c:pt>
                <c:pt idx="2730">
                  <c:v>40485</c:v>
                </c:pt>
                <c:pt idx="2731">
                  <c:v>40486</c:v>
                </c:pt>
                <c:pt idx="2732">
                  <c:v>40487</c:v>
                </c:pt>
                <c:pt idx="2733">
                  <c:v>40490</c:v>
                </c:pt>
                <c:pt idx="2734">
                  <c:v>40491</c:v>
                </c:pt>
                <c:pt idx="2735">
                  <c:v>40492</c:v>
                </c:pt>
                <c:pt idx="2736">
                  <c:v>40493</c:v>
                </c:pt>
                <c:pt idx="2737">
                  <c:v>40494</c:v>
                </c:pt>
                <c:pt idx="2738">
                  <c:v>40498</c:v>
                </c:pt>
                <c:pt idx="2739">
                  <c:v>40499</c:v>
                </c:pt>
                <c:pt idx="2740">
                  <c:v>40500</c:v>
                </c:pt>
                <c:pt idx="2741">
                  <c:v>40501</c:v>
                </c:pt>
                <c:pt idx="2742">
                  <c:v>40504</c:v>
                </c:pt>
                <c:pt idx="2743">
                  <c:v>40505</c:v>
                </c:pt>
                <c:pt idx="2744">
                  <c:v>40506</c:v>
                </c:pt>
                <c:pt idx="2745">
                  <c:v>40507</c:v>
                </c:pt>
                <c:pt idx="2746">
                  <c:v>40508</c:v>
                </c:pt>
                <c:pt idx="2747">
                  <c:v>40511</c:v>
                </c:pt>
                <c:pt idx="2748">
                  <c:v>40512</c:v>
                </c:pt>
                <c:pt idx="2749">
                  <c:v>40513</c:v>
                </c:pt>
                <c:pt idx="2750">
                  <c:v>40514</c:v>
                </c:pt>
                <c:pt idx="2751">
                  <c:v>40515</c:v>
                </c:pt>
                <c:pt idx="2752">
                  <c:v>40518</c:v>
                </c:pt>
                <c:pt idx="2753">
                  <c:v>40519</c:v>
                </c:pt>
                <c:pt idx="2754">
                  <c:v>40520</c:v>
                </c:pt>
                <c:pt idx="2755">
                  <c:v>40521</c:v>
                </c:pt>
                <c:pt idx="2756">
                  <c:v>40522</c:v>
                </c:pt>
                <c:pt idx="2757">
                  <c:v>40525</c:v>
                </c:pt>
                <c:pt idx="2758">
                  <c:v>40526</c:v>
                </c:pt>
                <c:pt idx="2759">
                  <c:v>40527</c:v>
                </c:pt>
                <c:pt idx="2760">
                  <c:v>40528</c:v>
                </c:pt>
                <c:pt idx="2761">
                  <c:v>40529</c:v>
                </c:pt>
                <c:pt idx="2762">
                  <c:v>40532</c:v>
                </c:pt>
                <c:pt idx="2763">
                  <c:v>40533</c:v>
                </c:pt>
                <c:pt idx="2764">
                  <c:v>40534</c:v>
                </c:pt>
                <c:pt idx="2765">
                  <c:v>40535</c:v>
                </c:pt>
                <c:pt idx="2766">
                  <c:v>40536</c:v>
                </c:pt>
                <c:pt idx="2767">
                  <c:v>40539</c:v>
                </c:pt>
                <c:pt idx="2768">
                  <c:v>40540</c:v>
                </c:pt>
                <c:pt idx="2769">
                  <c:v>40541</c:v>
                </c:pt>
                <c:pt idx="2770">
                  <c:v>40542</c:v>
                </c:pt>
                <c:pt idx="2771">
                  <c:v>40543</c:v>
                </c:pt>
                <c:pt idx="2772">
                  <c:v>40546</c:v>
                </c:pt>
                <c:pt idx="2773">
                  <c:v>40547</c:v>
                </c:pt>
                <c:pt idx="2774">
                  <c:v>40548</c:v>
                </c:pt>
                <c:pt idx="2775">
                  <c:v>40549</c:v>
                </c:pt>
                <c:pt idx="2776">
                  <c:v>40550</c:v>
                </c:pt>
                <c:pt idx="2777">
                  <c:v>40553</c:v>
                </c:pt>
                <c:pt idx="2778">
                  <c:v>40554</c:v>
                </c:pt>
                <c:pt idx="2779">
                  <c:v>40555</c:v>
                </c:pt>
                <c:pt idx="2780">
                  <c:v>40556</c:v>
                </c:pt>
                <c:pt idx="2781">
                  <c:v>40557</c:v>
                </c:pt>
                <c:pt idx="2782">
                  <c:v>40560</c:v>
                </c:pt>
                <c:pt idx="2783">
                  <c:v>40561</c:v>
                </c:pt>
                <c:pt idx="2784">
                  <c:v>40562</c:v>
                </c:pt>
                <c:pt idx="2785">
                  <c:v>40563</c:v>
                </c:pt>
                <c:pt idx="2786">
                  <c:v>40564</c:v>
                </c:pt>
                <c:pt idx="2787">
                  <c:v>40567</c:v>
                </c:pt>
                <c:pt idx="2788">
                  <c:v>40568</c:v>
                </c:pt>
                <c:pt idx="2789">
                  <c:v>40569</c:v>
                </c:pt>
                <c:pt idx="2790">
                  <c:v>40570</c:v>
                </c:pt>
                <c:pt idx="2791">
                  <c:v>40571</c:v>
                </c:pt>
                <c:pt idx="2792">
                  <c:v>40574</c:v>
                </c:pt>
                <c:pt idx="2793">
                  <c:v>40575</c:v>
                </c:pt>
                <c:pt idx="2794">
                  <c:v>40576</c:v>
                </c:pt>
                <c:pt idx="2795">
                  <c:v>40577</c:v>
                </c:pt>
                <c:pt idx="2796">
                  <c:v>40578</c:v>
                </c:pt>
                <c:pt idx="2797">
                  <c:v>40582</c:v>
                </c:pt>
                <c:pt idx="2798">
                  <c:v>40583</c:v>
                </c:pt>
                <c:pt idx="2799">
                  <c:v>40584</c:v>
                </c:pt>
                <c:pt idx="2800">
                  <c:v>40585</c:v>
                </c:pt>
                <c:pt idx="2801">
                  <c:v>40588</c:v>
                </c:pt>
                <c:pt idx="2802">
                  <c:v>40589</c:v>
                </c:pt>
                <c:pt idx="2803">
                  <c:v>40590</c:v>
                </c:pt>
                <c:pt idx="2804">
                  <c:v>40591</c:v>
                </c:pt>
                <c:pt idx="2805">
                  <c:v>40592</c:v>
                </c:pt>
                <c:pt idx="2806">
                  <c:v>40595</c:v>
                </c:pt>
                <c:pt idx="2807">
                  <c:v>40596</c:v>
                </c:pt>
                <c:pt idx="2808">
                  <c:v>40597</c:v>
                </c:pt>
                <c:pt idx="2809">
                  <c:v>40598</c:v>
                </c:pt>
                <c:pt idx="2810">
                  <c:v>40599</c:v>
                </c:pt>
                <c:pt idx="2811">
                  <c:v>40602</c:v>
                </c:pt>
                <c:pt idx="2812">
                  <c:v>40603</c:v>
                </c:pt>
                <c:pt idx="2813">
                  <c:v>40604</c:v>
                </c:pt>
                <c:pt idx="2814">
                  <c:v>40605</c:v>
                </c:pt>
                <c:pt idx="2815">
                  <c:v>40606</c:v>
                </c:pt>
                <c:pt idx="2816">
                  <c:v>40609</c:v>
                </c:pt>
                <c:pt idx="2817">
                  <c:v>40610</c:v>
                </c:pt>
                <c:pt idx="2818">
                  <c:v>40611</c:v>
                </c:pt>
                <c:pt idx="2819">
                  <c:v>40612</c:v>
                </c:pt>
                <c:pt idx="2820">
                  <c:v>40613</c:v>
                </c:pt>
                <c:pt idx="2821">
                  <c:v>40616</c:v>
                </c:pt>
                <c:pt idx="2822">
                  <c:v>40617</c:v>
                </c:pt>
                <c:pt idx="2823">
                  <c:v>40618</c:v>
                </c:pt>
                <c:pt idx="2824">
                  <c:v>40619</c:v>
                </c:pt>
                <c:pt idx="2825">
                  <c:v>40620</c:v>
                </c:pt>
                <c:pt idx="2826">
                  <c:v>40624</c:v>
                </c:pt>
                <c:pt idx="2827">
                  <c:v>40625</c:v>
                </c:pt>
                <c:pt idx="2828">
                  <c:v>40626</c:v>
                </c:pt>
                <c:pt idx="2829">
                  <c:v>40627</c:v>
                </c:pt>
                <c:pt idx="2830">
                  <c:v>40630</c:v>
                </c:pt>
                <c:pt idx="2831">
                  <c:v>40631</c:v>
                </c:pt>
                <c:pt idx="2832">
                  <c:v>40632</c:v>
                </c:pt>
                <c:pt idx="2833">
                  <c:v>40633</c:v>
                </c:pt>
                <c:pt idx="2834">
                  <c:v>40634</c:v>
                </c:pt>
                <c:pt idx="2835">
                  <c:v>40637</c:v>
                </c:pt>
                <c:pt idx="2836">
                  <c:v>40638</c:v>
                </c:pt>
                <c:pt idx="2837">
                  <c:v>40639</c:v>
                </c:pt>
                <c:pt idx="2838">
                  <c:v>40640</c:v>
                </c:pt>
                <c:pt idx="2839">
                  <c:v>40641</c:v>
                </c:pt>
                <c:pt idx="2840">
                  <c:v>40644</c:v>
                </c:pt>
                <c:pt idx="2841">
                  <c:v>40645</c:v>
                </c:pt>
                <c:pt idx="2842">
                  <c:v>40646</c:v>
                </c:pt>
                <c:pt idx="2843">
                  <c:v>40647</c:v>
                </c:pt>
                <c:pt idx="2844">
                  <c:v>40648</c:v>
                </c:pt>
                <c:pt idx="2845">
                  <c:v>40651</c:v>
                </c:pt>
                <c:pt idx="2846">
                  <c:v>40652</c:v>
                </c:pt>
                <c:pt idx="2847">
                  <c:v>40653</c:v>
                </c:pt>
                <c:pt idx="2848">
                  <c:v>40658</c:v>
                </c:pt>
                <c:pt idx="2849">
                  <c:v>40659</c:v>
                </c:pt>
                <c:pt idx="2850">
                  <c:v>40660</c:v>
                </c:pt>
                <c:pt idx="2851">
                  <c:v>40661</c:v>
                </c:pt>
                <c:pt idx="2852">
                  <c:v>40662</c:v>
                </c:pt>
                <c:pt idx="2853">
                  <c:v>40665</c:v>
                </c:pt>
                <c:pt idx="2854">
                  <c:v>40666</c:v>
                </c:pt>
                <c:pt idx="2855">
                  <c:v>40667</c:v>
                </c:pt>
                <c:pt idx="2856">
                  <c:v>40668</c:v>
                </c:pt>
                <c:pt idx="2857">
                  <c:v>40669</c:v>
                </c:pt>
                <c:pt idx="2858">
                  <c:v>40672</c:v>
                </c:pt>
                <c:pt idx="2859">
                  <c:v>40673</c:v>
                </c:pt>
                <c:pt idx="2860">
                  <c:v>40674</c:v>
                </c:pt>
                <c:pt idx="2861">
                  <c:v>40675</c:v>
                </c:pt>
                <c:pt idx="2862">
                  <c:v>40676</c:v>
                </c:pt>
                <c:pt idx="2863">
                  <c:v>40679</c:v>
                </c:pt>
                <c:pt idx="2864">
                  <c:v>40680</c:v>
                </c:pt>
                <c:pt idx="2865">
                  <c:v>40681</c:v>
                </c:pt>
                <c:pt idx="2866">
                  <c:v>40682</c:v>
                </c:pt>
                <c:pt idx="2867">
                  <c:v>40683</c:v>
                </c:pt>
                <c:pt idx="2868">
                  <c:v>40686</c:v>
                </c:pt>
                <c:pt idx="2869">
                  <c:v>40687</c:v>
                </c:pt>
                <c:pt idx="2870">
                  <c:v>40688</c:v>
                </c:pt>
                <c:pt idx="2871">
                  <c:v>40689</c:v>
                </c:pt>
                <c:pt idx="2872">
                  <c:v>40690</c:v>
                </c:pt>
                <c:pt idx="2873">
                  <c:v>40693</c:v>
                </c:pt>
                <c:pt idx="2874">
                  <c:v>40694</c:v>
                </c:pt>
                <c:pt idx="2875">
                  <c:v>40695</c:v>
                </c:pt>
                <c:pt idx="2876">
                  <c:v>40696</c:v>
                </c:pt>
                <c:pt idx="2877">
                  <c:v>40697</c:v>
                </c:pt>
                <c:pt idx="2878">
                  <c:v>40700</c:v>
                </c:pt>
                <c:pt idx="2879">
                  <c:v>40701</c:v>
                </c:pt>
                <c:pt idx="2880">
                  <c:v>40702</c:v>
                </c:pt>
                <c:pt idx="2881">
                  <c:v>40703</c:v>
                </c:pt>
                <c:pt idx="2882">
                  <c:v>40704</c:v>
                </c:pt>
                <c:pt idx="2883">
                  <c:v>40707</c:v>
                </c:pt>
                <c:pt idx="2884">
                  <c:v>40708</c:v>
                </c:pt>
                <c:pt idx="2885">
                  <c:v>40709</c:v>
                </c:pt>
                <c:pt idx="2886">
                  <c:v>40710</c:v>
                </c:pt>
                <c:pt idx="2887">
                  <c:v>40711</c:v>
                </c:pt>
                <c:pt idx="2888">
                  <c:v>40714</c:v>
                </c:pt>
                <c:pt idx="2889">
                  <c:v>40715</c:v>
                </c:pt>
                <c:pt idx="2890">
                  <c:v>40716</c:v>
                </c:pt>
                <c:pt idx="2891">
                  <c:v>40717</c:v>
                </c:pt>
                <c:pt idx="2892">
                  <c:v>40718</c:v>
                </c:pt>
                <c:pt idx="2893">
                  <c:v>40721</c:v>
                </c:pt>
                <c:pt idx="2894">
                  <c:v>40722</c:v>
                </c:pt>
                <c:pt idx="2895">
                  <c:v>40723</c:v>
                </c:pt>
                <c:pt idx="2896">
                  <c:v>40724</c:v>
                </c:pt>
                <c:pt idx="2897">
                  <c:v>40725</c:v>
                </c:pt>
                <c:pt idx="2898">
                  <c:v>40728</c:v>
                </c:pt>
                <c:pt idx="2899">
                  <c:v>40729</c:v>
                </c:pt>
                <c:pt idx="2900">
                  <c:v>40730</c:v>
                </c:pt>
                <c:pt idx="2901">
                  <c:v>40731</c:v>
                </c:pt>
                <c:pt idx="2902">
                  <c:v>40732</c:v>
                </c:pt>
                <c:pt idx="2903">
                  <c:v>40735</c:v>
                </c:pt>
                <c:pt idx="2904">
                  <c:v>40736</c:v>
                </c:pt>
                <c:pt idx="2905">
                  <c:v>40737</c:v>
                </c:pt>
                <c:pt idx="2906">
                  <c:v>40738</c:v>
                </c:pt>
                <c:pt idx="2907">
                  <c:v>40739</c:v>
                </c:pt>
                <c:pt idx="2908">
                  <c:v>40742</c:v>
                </c:pt>
                <c:pt idx="2909">
                  <c:v>40743</c:v>
                </c:pt>
                <c:pt idx="2910">
                  <c:v>40744</c:v>
                </c:pt>
                <c:pt idx="2911">
                  <c:v>40745</c:v>
                </c:pt>
                <c:pt idx="2912">
                  <c:v>40746</c:v>
                </c:pt>
                <c:pt idx="2913">
                  <c:v>40749</c:v>
                </c:pt>
                <c:pt idx="2914">
                  <c:v>40750</c:v>
                </c:pt>
                <c:pt idx="2915">
                  <c:v>40751</c:v>
                </c:pt>
                <c:pt idx="2916">
                  <c:v>40752</c:v>
                </c:pt>
                <c:pt idx="2917">
                  <c:v>40753</c:v>
                </c:pt>
                <c:pt idx="2918">
                  <c:v>40756</c:v>
                </c:pt>
                <c:pt idx="2919">
                  <c:v>40757</c:v>
                </c:pt>
                <c:pt idx="2920">
                  <c:v>40758</c:v>
                </c:pt>
                <c:pt idx="2921">
                  <c:v>40759</c:v>
                </c:pt>
                <c:pt idx="2922">
                  <c:v>40760</c:v>
                </c:pt>
                <c:pt idx="2923">
                  <c:v>40763</c:v>
                </c:pt>
                <c:pt idx="2924">
                  <c:v>40764</c:v>
                </c:pt>
                <c:pt idx="2925">
                  <c:v>40765</c:v>
                </c:pt>
                <c:pt idx="2926">
                  <c:v>40766</c:v>
                </c:pt>
                <c:pt idx="2927">
                  <c:v>40767</c:v>
                </c:pt>
                <c:pt idx="2928">
                  <c:v>40770</c:v>
                </c:pt>
                <c:pt idx="2929">
                  <c:v>40771</c:v>
                </c:pt>
                <c:pt idx="2930">
                  <c:v>40772</c:v>
                </c:pt>
                <c:pt idx="2931">
                  <c:v>40773</c:v>
                </c:pt>
                <c:pt idx="2932">
                  <c:v>40774</c:v>
                </c:pt>
                <c:pt idx="2933">
                  <c:v>40777</c:v>
                </c:pt>
                <c:pt idx="2934">
                  <c:v>40778</c:v>
                </c:pt>
                <c:pt idx="2935">
                  <c:v>40779</c:v>
                </c:pt>
                <c:pt idx="2936">
                  <c:v>40780</c:v>
                </c:pt>
                <c:pt idx="2937">
                  <c:v>40781</c:v>
                </c:pt>
                <c:pt idx="2938">
                  <c:v>40784</c:v>
                </c:pt>
                <c:pt idx="2939">
                  <c:v>40785</c:v>
                </c:pt>
                <c:pt idx="2940">
                  <c:v>40786</c:v>
                </c:pt>
                <c:pt idx="2941">
                  <c:v>40787</c:v>
                </c:pt>
                <c:pt idx="2942">
                  <c:v>40788</c:v>
                </c:pt>
                <c:pt idx="2943">
                  <c:v>40791</c:v>
                </c:pt>
                <c:pt idx="2944">
                  <c:v>40792</c:v>
                </c:pt>
                <c:pt idx="2945">
                  <c:v>40793</c:v>
                </c:pt>
                <c:pt idx="2946">
                  <c:v>40794</c:v>
                </c:pt>
                <c:pt idx="2947">
                  <c:v>40795</c:v>
                </c:pt>
                <c:pt idx="2948">
                  <c:v>40798</c:v>
                </c:pt>
                <c:pt idx="2949">
                  <c:v>40799</c:v>
                </c:pt>
                <c:pt idx="2950">
                  <c:v>40800</c:v>
                </c:pt>
                <c:pt idx="2951">
                  <c:v>40801</c:v>
                </c:pt>
                <c:pt idx="2952">
                  <c:v>40805</c:v>
                </c:pt>
                <c:pt idx="2953">
                  <c:v>40806</c:v>
                </c:pt>
                <c:pt idx="2954">
                  <c:v>40807</c:v>
                </c:pt>
                <c:pt idx="2955">
                  <c:v>40808</c:v>
                </c:pt>
                <c:pt idx="2956">
                  <c:v>40809</c:v>
                </c:pt>
                <c:pt idx="2957">
                  <c:v>40812</c:v>
                </c:pt>
                <c:pt idx="2958">
                  <c:v>40813</c:v>
                </c:pt>
                <c:pt idx="2959">
                  <c:v>40814</c:v>
                </c:pt>
                <c:pt idx="2960">
                  <c:v>40815</c:v>
                </c:pt>
                <c:pt idx="2961">
                  <c:v>40816</c:v>
                </c:pt>
                <c:pt idx="2962">
                  <c:v>40819</c:v>
                </c:pt>
                <c:pt idx="2963">
                  <c:v>40820</c:v>
                </c:pt>
                <c:pt idx="2964">
                  <c:v>40821</c:v>
                </c:pt>
                <c:pt idx="2965">
                  <c:v>40822</c:v>
                </c:pt>
                <c:pt idx="2966">
                  <c:v>40823</c:v>
                </c:pt>
                <c:pt idx="2967">
                  <c:v>40826</c:v>
                </c:pt>
                <c:pt idx="2968">
                  <c:v>40827</c:v>
                </c:pt>
                <c:pt idx="2969">
                  <c:v>40828</c:v>
                </c:pt>
                <c:pt idx="2970">
                  <c:v>40829</c:v>
                </c:pt>
                <c:pt idx="2971">
                  <c:v>40830</c:v>
                </c:pt>
                <c:pt idx="2972">
                  <c:v>40833</c:v>
                </c:pt>
                <c:pt idx="2973">
                  <c:v>40834</c:v>
                </c:pt>
                <c:pt idx="2974">
                  <c:v>40835</c:v>
                </c:pt>
                <c:pt idx="2975">
                  <c:v>40836</c:v>
                </c:pt>
                <c:pt idx="2976">
                  <c:v>40837</c:v>
                </c:pt>
                <c:pt idx="2977">
                  <c:v>40840</c:v>
                </c:pt>
                <c:pt idx="2978">
                  <c:v>40841</c:v>
                </c:pt>
                <c:pt idx="2979">
                  <c:v>40842</c:v>
                </c:pt>
                <c:pt idx="2980">
                  <c:v>40843</c:v>
                </c:pt>
                <c:pt idx="2981">
                  <c:v>40844</c:v>
                </c:pt>
                <c:pt idx="2982">
                  <c:v>40847</c:v>
                </c:pt>
                <c:pt idx="2983">
                  <c:v>40848</c:v>
                </c:pt>
                <c:pt idx="2984">
                  <c:v>40850</c:v>
                </c:pt>
                <c:pt idx="2985">
                  <c:v>40851</c:v>
                </c:pt>
                <c:pt idx="2986">
                  <c:v>40854</c:v>
                </c:pt>
                <c:pt idx="2987">
                  <c:v>40855</c:v>
                </c:pt>
                <c:pt idx="2988">
                  <c:v>40856</c:v>
                </c:pt>
                <c:pt idx="2989">
                  <c:v>40857</c:v>
                </c:pt>
                <c:pt idx="2990">
                  <c:v>40858</c:v>
                </c:pt>
                <c:pt idx="2991">
                  <c:v>40861</c:v>
                </c:pt>
                <c:pt idx="2992">
                  <c:v>40862</c:v>
                </c:pt>
                <c:pt idx="2993">
                  <c:v>40863</c:v>
                </c:pt>
                <c:pt idx="2994">
                  <c:v>40864</c:v>
                </c:pt>
                <c:pt idx="2995">
                  <c:v>40865</c:v>
                </c:pt>
                <c:pt idx="2996">
                  <c:v>40869</c:v>
                </c:pt>
                <c:pt idx="2997">
                  <c:v>40870</c:v>
                </c:pt>
                <c:pt idx="2998">
                  <c:v>40871</c:v>
                </c:pt>
                <c:pt idx="2999">
                  <c:v>40872</c:v>
                </c:pt>
                <c:pt idx="3000">
                  <c:v>40875</c:v>
                </c:pt>
                <c:pt idx="3001">
                  <c:v>40876</c:v>
                </c:pt>
                <c:pt idx="3002">
                  <c:v>40877</c:v>
                </c:pt>
                <c:pt idx="3003">
                  <c:v>40878</c:v>
                </c:pt>
                <c:pt idx="3004">
                  <c:v>40879</c:v>
                </c:pt>
                <c:pt idx="3005">
                  <c:v>40882</c:v>
                </c:pt>
                <c:pt idx="3006">
                  <c:v>40883</c:v>
                </c:pt>
                <c:pt idx="3007">
                  <c:v>40884</c:v>
                </c:pt>
                <c:pt idx="3008">
                  <c:v>40885</c:v>
                </c:pt>
                <c:pt idx="3009">
                  <c:v>40886</c:v>
                </c:pt>
                <c:pt idx="3010">
                  <c:v>40890</c:v>
                </c:pt>
                <c:pt idx="3011">
                  <c:v>40891</c:v>
                </c:pt>
                <c:pt idx="3012">
                  <c:v>40892</c:v>
                </c:pt>
                <c:pt idx="3013">
                  <c:v>40893</c:v>
                </c:pt>
                <c:pt idx="3014">
                  <c:v>40896</c:v>
                </c:pt>
                <c:pt idx="3015">
                  <c:v>40897</c:v>
                </c:pt>
                <c:pt idx="3016">
                  <c:v>40898</c:v>
                </c:pt>
                <c:pt idx="3017">
                  <c:v>40899</c:v>
                </c:pt>
                <c:pt idx="3018">
                  <c:v>40900</c:v>
                </c:pt>
                <c:pt idx="3019">
                  <c:v>40903</c:v>
                </c:pt>
                <c:pt idx="3020">
                  <c:v>40904</c:v>
                </c:pt>
                <c:pt idx="3021">
                  <c:v>40905</c:v>
                </c:pt>
                <c:pt idx="3022">
                  <c:v>40906</c:v>
                </c:pt>
                <c:pt idx="3023">
                  <c:v>40907</c:v>
                </c:pt>
                <c:pt idx="3024">
                  <c:v>40910</c:v>
                </c:pt>
                <c:pt idx="3025">
                  <c:v>40911</c:v>
                </c:pt>
                <c:pt idx="3026">
                  <c:v>40912</c:v>
                </c:pt>
                <c:pt idx="3027">
                  <c:v>40913</c:v>
                </c:pt>
                <c:pt idx="3028">
                  <c:v>40914</c:v>
                </c:pt>
                <c:pt idx="3029">
                  <c:v>40917</c:v>
                </c:pt>
                <c:pt idx="3030">
                  <c:v>40918</c:v>
                </c:pt>
                <c:pt idx="3031">
                  <c:v>40919</c:v>
                </c:pt>
                <c:pt idx="3032">
                  <c:v>40920</c:v>
                </c:pt>
                <c:pt idx="3033">
                  <c:v>40921</c:v>
                </c:pt>
                <c:pt idx="3034">
                  <c:v>40924</c:v>
                </c:pt>
                <c:pt idx="3035">
                  <c:v>40925</c:v>
                </c:pt>
                <c:pt idx="3036">
                  <c:v>40926</c:v>
                </c:pt>
                <c:pt idx="3037">
                  <c:v>40927</c:v>
                </c:pt>
                <c:pt idx="3038">
                  <c:v>40928</c:v>
                </c:pt>
                <c:pt idx="3039">
                  <c:v>40931</c:v>
                </c:pt>
                <c:pt idx="3040">
                  <c:v>40932</c:v>
                </c:pt>
                <c:pt idx="3041">
                  <c:v>40933</c:v>
                </c:pt>
                <c:pt idx="3042">
                  <c:v>40934</c:v>
                </c:pt>
                <c:pt idx="3043">
                  <c:v>40935</c:v>
                </c:pt>
                <c:pt idx="3044">
                  <c:v>40938</c:v>
                </c:pt>
                <c:pt idx="3045">
                  <c:v>40939</c:v>
                </c:pt>
                <c:pt idx="3046">
                  <c:v>40940</c:v>
                </c:pt>
                <c:pt idx="3047">
                  <c:v>40941</c:v>
                </c:pt>
                <c:pt idx="3048">
                  <c:v>40942</c:v>
                </c:pt>
                <c:pt idx="3049">
                  <c:v>40946</c:v>
                </c:pt>
                <c:pt idx="3050">
                  <c:v>40947</c:v>
                </c:pt>
                <c:pt idx="3051">
                  <c:v>40948</c:v>
                </c:pt>
                <c:pt idx="3052">
                  <c:v>40949</c:v>
                </c:pt>
                <c:pt idx="3053">
                  <c:v>40952</c:v>
                </c:pt>
                <c:pt idx="3054">
                  <c:v>40953</c:v>
                </c:pt>
                <c:pt idx="3055">
                  <c:v>40954</c:v>
                </c:pt>
                <c:pt idx="3056">
                  <c:v>40955</c:v>
                </c:pt>
                <c:pt idx="3057">
                  <c:v>40956</c:v>
                </c:pt>
                <c:pt idx="3058">
                  <c:v>40959</c:v>
                </c:pt>
                <c:pt idx="3059">
                  <c:v>40960</c:v>
                </c:pt>
                <c:pt idx="3060">
                  <c:v>40961</c:v>
                </c:pt>
                <c:pt idx="3061">
                  <c:v>40962</c:v>
                </c:pt>
                <c:pt idx="3062">
                  <c:v>40963</c:v>
                </c:pt>
                <c:pt idx="3063">
                  <c:v>40966</c:v>
                </c:pt>
                <c:pt idx="3064">
                  <c:v>40967</c:v>
                </c:pt>
                <c:pt idx="3065">
                  <c:v>40968</c:v>
                </c:pt>
                <c:pt idx="3066">
                  <c:v>40969</c:v>
                </c:pt>
                <c:pt idx="3067">
                  <c:v>40970</c:v>
                </c:pt>
                <c:pt idx="3068">
                  <c:v>40973</c:v>
                </c:pt>
                <c:pt idx="3069">
                  <c:v>40974</c:v>
                </c:pt>
                <c:pt idx="3070">
                  <c:v>40975</c:v>
                </c:pt>
                <c:pt idx="3071">
                  <c:v>40976</c:v>
                </c:pt>
                <c:pt idx="3072">
                  <c:v>40977</c:v>
                </c:pt>
                <c:pt idx="3073">
                  <c:v>40980</c:v>
                </c:pt>
                <c:pt idx="3074">
                  <c:v>40981</c:v>
                </c:pt>
                <c:pt idx="3075">
                  <c:v>40982</c:v>
                </c:pt>
                <c:pt idx="3076">
                  <c:v>40983</c:v>
                </c:pt>
                <c:pt idx="3077">
                  <c:v>40984</c:v>
                </c:pt>
                <c:pt idx="3078">
                  <c:v>40988</c:v>
                </c:pt>
                <c:pt idx="3079">
                  <c:v>40989</c:v>
                </c:pt>
                <c:pt idx="3080">
                  <c:v>40990</c:v>
                </c:pt>
                <c:pt idx="3081">
                  <c:v>40991</c:v>
                </c:pt>
                <c:pt idx="3082">
                  <c:v>40994</c:v>
                </c:pt>
                <c:pt idx="3083">
                  <c:v>40995</c:v>
                </c:pt>
                <c:pt idx="3084">
                  <c:v>40996</c:v>
                </c:pt>
                <c:pt idx="3085">
                  <c:v>40997</c:v>
                </c:pt>
                <c:pt idx="3086">
                  <c:v>40998</c:v>
                </c:pt>
                <c:pt idx="3087">
                  <c:v>41001</c:v>
                </c:pt>
                <c:pt idx="3088">
                  <c:v>41002</c:v>
                </c:pt>
                <c:pt idx="3089">
                  <c:v>41003</c:v>
                </c:pt>
                <c:pt idx="3090">
                  <c:v>41008</c:v>
                </c:pt>
                <c:pt idx="3091">
                  <c:v>41009</c:v>
                </c:pt>
                <c:pt idx="3092">
                  <c:v>41010</c:v>
                </c:pt>
                <c:pt idx="3093">
                  <c:v>41011</c:v>
                </c:pt>
                <c:pt idx="3094">
                  <c:v>41012</c:v>
                </c:pt>
                <c:pt idx="3095">
                  <c:v>41015</c:v>
                </c:pt>
                <c:pt idx="3096">
                  <c:v>41016</c:v>
                </c:pt>
                <c:pt idx="3097">
                  <c:v>41017</c:v>
                </c:pt>
                <c:pt idx="3098">
                  <c:v>41018</c:v>
                </c:pt>
                <c:pt idx="3099">
                  <c:v>41019</c:v>
                </c:pt>
                <c:pt idx="3100">
                  <c:v>41022</c:v>
                </c:pt>
                <c:pt idx="3101">
                  <c:v>41023</c:v>
                </c:pt>
                <c:pt idx="3102">
                  <c:v>41024</c:v>
                </c:pt>
                <c:pt idx="3103">
                  <c:v>41025</c:v>
                </c:pt>
                <c:pt idx="3104">
                  <c:v>41026</c:v>
                </c:pt>
                <c:pt idx="3105">
                  <c:v>41029</c:v>
                </c:pt>
                <c:pt idx="3106">
                  <c:v>41031</c:v>
                </c:pt>
                <c:pt idx="3107">
                  <c:v>41032</c:v>
                </c:pt>
                <c:pt idx="3108">
                  <c:v>41033</c:v>
                </c:pt>
                <c:pt idx="3109">
                  <c:v>41036</c:v>
                </c:pt>
                <c:pt idx="3110">
                  <c:v>41037</c:v>
                </c:pt>
                <c:pt idx="3111">
                  <c:v>41038</c:v>
                </c:pt>
                <c:pt idx="3112">
                  <c:v>41039</c:v>
                </c:pt>
                <c:pt idx="3113">
                  <c:v>41040</c:v>
                </c:pt>
                <c:pt idx="3114">
                  <c:v>41043</c:v>
                </c:pt>
                <c:pt idx="3115">
                  <c:v>41044</c:v>
                </c:pt>
                <c:pt idx="3116">
                  <c:v>41045</c:v>
                </c:pt>
                <c:pt idx="3117">
                  <c:v>41046</c:v>
                </c:pt>
                <c:pt idx="3118">
                  <c:v>41047</c:v>
                </c:pt>
                <c:pt idx="3119">
                  <c:v>41050</c:v>
                </c:pt>
                <c:pt idx="3120">
                  <c:v>41051</c:v>
                </c:pt>
                <c:pt idx="3121">
                  <c:v>41052</c:v>
                </c:pt>
                <c:pt idx="3122">
                  <c:v>41053</c:v>
                </c:pt>
                <c:pt idx="3123">
                  <c:v>41054</c:v>
                </c:pt>
                <c:pt idx="3124">
                  <c:v>41057</c:v>
                </c:pt>
                <c:pt idx="3125">
                  <c:v>41058</c:v>
                </c:pt>
                <c:pt idx="3126">
                  <c:v>41059</c:v>
                </c:pt>
                <c:pt idx="3127">
                  <c:v>41060</c:v>
                </c:pt>
                <c:pt idx="3128">
                  <c:v>41061</c:v>
                </c:pt>
                <c:pt idx="3129">
                  <c:v>41064</c:v>
                </c:pt>
                <c:pt idx="3130">
                  <c:v>41065</c:v>
                </c:pt>
                <c:pt idx="3131">
                  <c:v>41066</c:v>
                </c:pt>
                <c:pt idx="3132">
                  <c:v>41067</c:v>
                </c:pt>
                <c:pt idx="3133">
                  <c:v>41068</c:v>
                </c:pt>
                <c:pt idx="3134">
                  <c:v>41071</c:v>
                </c:pt>
                <c:pt idx="3135">
                  <c:v>41072</c:v>
                </c:pt>
                <c:pt idx="3136">
                  <c:v>41073</c:v>
                </c:pt>
                <c:pt idx="3137">
                  <c:v>41074</c:v>
                </c:pt>
                <c:pt idx="3138">
                  <c:v>41075</c:v>
                </c:pt>
                <c:pt idx="3139">
                  <c:v>41078</c:v>
                </c:pt>
                <c:pt idx="3140">
                  <c:v>41079</c:v>
                </c:pt>
                <c:pt idx="3141">
                  <c:v>41080</c:v>
                </c:pt>
                <c:pt idx="3142">
                  <c:v>41081</c:v>
                </c:pt>
                <c:pt idx="3143">
                  <c:v>41082</c:v>
                </c:pt>
                <c:pt idx="3144">
                  <c:v>41085</c:v>
                </c:pt>
                <c:pt idx="3145">
                  <c:v>41086</c:v>
                </c:pt>
                <c:pt idx="3146">
                  <c:v>41087</c:v>
                </c:pt>
                <c:pt idx="3147">
                  <c:v>41088</c:v>
                </c:pt>
                <c:pt idx="3148">
                  <c:v>41089</c:v>
                </c:pt>
                <c:pt idx="3149">
                  <c:v>41092</c:v>
                </c:pt>
                <c:pt idx="3150">
                  <c:v>41093</c:v>
                </c:pt>
                <c:pt idx="3151">
                  <c:v>41094</c:v>
                </c:pt>
                <c:pt idx="3152">
                  <c:v>41095</c:v>
                </c:pt>
                <c:pt idx="3153">
                  <c:v>41096</c:v>
                </c:pt>
                <c:pt idx="3154">
                  <c:v>41099</c:v>
                </c:pt>
                <c:pt idx="3155">
                  <c:v>41100</c:v>
                </c:pt>
                <c:pt idx="3156">
                  <c:v>41101</c:v>
                </c:pt>
                <c:pt idx="3157">
                  <c:v>41102</c:v>
                </c:pt>
                <c:pt idx="3158">
                  <c:v>41103</c:v>
                </c:pt>
                <c:pt idx="3159">
                  <c:v>41106</c:v>
                </c:pt>
                <c:pt idx="3160">
                  <c:v>41107</c:v>
                </c:pt>
                <c:pt idx="3161">
                  <c:v>41108</c:v>
                </c:pt>
                <c:pt idx="3162">
                  <c:v>41109</c:v>
                </c:pt>
                <c:pt idx="3163">
                  <c:v>41110</c:v>
                </c:pt>
                <c:pt idx="3164">
                  <c:v>41113</c:v>
                </c:pt>
                <c:pt idx="3165">
                  <c:v>41114</c:v>
                </c:pt>
                <c:pt idx="3166">
                  <c:v>41115</c:v>
                </c:pt>
                <c:pt idx="3167">
                  <c:v>41116</c:v>
                </c:pt>
                <c:pt idx="3168">
                  <c:v>41117</c:v>
                </c:pt>
                <c:pt idx="3169">
                  <c:v>41120</c:v>
                </c:pt>
                <c:pt idx="3170">
                  <c:v>41121</c:v>
                </c:pt>
                <c:pt idx="3171">
                  <c:v>41122</c:v>
                </c:pt>
                <c:pt idx="3172">
                  <c:v>41123</c:v>
                </c:pt>
                <c:pt idx="3173">
                  <c:v>41124</c:v>
                </c:pt>
                <c:pt idx="3174">
                  <c:v>41127</c:v>
                </c:pt>
                <c:pt idx="3175">
                  <c:v>41128</c:v>
                </c:pt>
                <c:pt idx="3176">
                  <c:v>41129</c:v>
                </c:pt>
                <c:pt idx="3177">
                  <c:v>41130</c:v>
                </c:pt>
                <c:pt idx="3178">
                  <c:v>41131</c:v>
                </c:pt>
                <c:pt idx="3179">
                  <c:v>41134</c:v>
                </c:pt>
                <c:pt idx="3180">
                  <c:v>41135</c:v>
                </c:pt>
                <c:pt idx="3181">
                  <c:v>41136</c:v>
                </c:pt>
                <c:pt idx="3182">
                  <c:v>41137</c:v>
                </c:pt>
                <c:pt idx="3183">
                  <c:v>41138</c:v>
                </c:pt>
                <c:pt idx="3184">
                  <c:v>41141</c:v>
                </c:pt>
                <c:pt idx="3185">
                  <c:v>41142</c:v>
                </c:pt>
                <c:pt idx="3186">
                  <c:v>41143</c:v>
                </c:pt>
                <c:pt idx="3187">
                  <c:v>41144</c:v>
                </c:pt>
                <c:pt idx="3188">
                  <c:v>41145</c:v>
                </c:pt>
                <c:pt idx="3189">
                  <c:v>41148</c:v>
                </c:pt>
                <c:pt idx="3190">
                  <c:v>41149</c:v>
                </c:pt>
                <c:pt idx="3191">
                  <c:v>41150</c:v>
                </c:pt>
                <c:pt idx="3192">
                  <c:v>41151</c:v>
                </c:pt>
                <c:pt idx="3193">
                  <c:v>41152</c:v>
                </c:pt>
                <c:pt idx="3194">
                  <c:v>41155</c:v>
                </c:pt>
                <c:pt idx="3195">
                  <c:v>41156</c:v>
                </c:pt>
                <c:pt idx="3196">
                  <c:v>41157</c:v>
                </c:pt>
                <c:pt idx="3197">
                  <c:v>41158</c:v>
                </c:pt>
                <c:pt idx="3198">
                  <c:v>41159</c:v>
                </c:pt>
                <c:pt idx="3199">
                  <c:v>41162</c:v>
                </c:pt>
                <c:pt idx="3200">
                  <c:v>41163</c:v>
                </c:pt>
                <c:pt idx="3201">
                  <c:v>41164</c:v>
                </c:pt>
                <c:pt idx="3202">
                  <c:v>41165</c:v>
                </c:pt>
                <c:pt idx="3203">
                  <c:v>41166</c:v>
                </c:pt>
                <c:pt idx="3204">
                  <c:v>41169</c:v>
                </c:pt>
                <c:pt idx="3205">
                  <c:v>41170</c:v>
                </c:pt>
                <c:pt idx="3206">
                  <c:v>41171</c:v>
                </c:pt>
                <c:pt idx="3207">
                  <c:v>41172</c:v>
                </c:pt>
                <c:pt idx="3208">
                  <c:v>41173</c:v>
                </c:pt>
                <c:pt idx="3209">
                  <c:v>41176</c:v>
                </c:pt>
                <c:pt idx="3210">
                  <c:v>41177</c:v>
                </c:pt>
                <c:pt idx="3211">
                  <c:v>41178</c:v>
                </c:pt>
                <c:pt idx="3212">
                  <c:v>41179</c:v>
                </c:pt>
                <c:pt idx="3213">
                  <c:v>41180</c:v>
                </c:pt>
                <c:pt idx="3214">
                  <c:v>41183</c:v>
                </c:pt>
                <c:pt idx="3215">
                  <c:v>41184</c:v>
                </c:pt>
                <c:pt idx="3216">
                  <c:v>41185</c:v>
                </c:pt>
                <c:pt idx="3217">
                  <c:v>41186</c:v>
                </c:pt>
                <c:pt idx="3218">
                  <c:v>41187</c:v>
                </c:pt>
                <c:pt idx="3219">
                  <c:v>41190</c:v>
                </c:pt>
                <c:pt idx="3220">
                  <c:v>41191</c:v>
                </c:pt>
                <c:pt idx="3221">
                  <c:v>41192</c:v>
                </c:pt>
                <c:pt idx="3222">
                  <c:v>41193</c:v>
                </c:pt>
                <c:pt idx="3223">
                  <c:v>41194</c:v>
                </c:pt>
                <c:pt idx="3224">
                  <c:v>41197</c:v>
                </c:pt>
                <c:pt idx="3225">
                  <c:v>41198</c:v>
                </c:pt>
                <c:pt idx="3226">
                  <c:v>41199</c:v>
                </c:pt>
                <c:pt idx="3227">
                  <c:v>41200</c:v>
                </c:pt>
                <c:pt idx="3228">
                  <c:v>41201</c:v>
                </c:pt>
                <c:pt idx="3229">
                  <c:v>41204</c:v>
                </c:pt>
                <c:pt idx="3230">
                  <c:v>41205</c:v>
                </c:pt>
                <c:pt idx="3231">
                  <c:v>41206</c:v>
                </c:pt>
                <c:pt idx="3232">
                  <c:v>41207</c:v>
                </c:pt>
                <c:pt idx="3233">
                  <c:v>41208</c:v>
                </c:pt>
                <c:pt idx="3234">
                  <c:v>41211</c:v>
                </c:pt>
                <c:pt idx="3235">
                  <c:v>41212</c:v>
                </c:pt>
                <c:pt idx="3236">
                  <c:v>41213</c:v>
                </c:pt>
                <c:pt idx="3237">
                  <c:v>41214</c:v>
                </c:pt>
                <c:pt idx="3238">
                  <c:v>41218</c:v>
                </c:pt>
                <c:pt idx="3239">
                  <c:v>41219</c:v>
                </c:pt>
                <c:pt idx="3240">
                  <c:v>41220</c:v>
                </c:pt>
                <c:pt idx="3241">
                  <c:v>41221</c:v>
                </c:pt>
                <c:pt idx="3242">
                  <c:v>41222</c:v>
                </c:pt>
                <c:pt idx="3243">
                  <c:v>41225</c:v>
                </c:pt>
                <c:pt idx="3244">
                  <c:v>41226</c:v>
                </c:pt>
                <c:pt idx="3245">
                  <c:v>41227</c:v>
                </c:pt>
                <c:pt idx="3246">
                  <c:v>41228</c:v>
                </c:pt>
                <c:pt idx="3247">
                  <c:v>41229</c:v>
                </c:pt>
                <c:pt idx="3248">
                  <c:v>41233</c:v>
                </c:pt>
                <c:pt idx="3249">
                  <c:v>41234</c:v>
                </c:pt>
                <c:pt idx="3250">
                  <c:v>41235</c:v>
                </c:pt>
                <c:pt idx="3251">
                  <c:v>41236</c:v>
                </c:pt>
                <c:pt idx="3252">
                  <c:v>41239</c:v>
                </c:pt>
                <c:pt idx="3253">
                  <c:v>41240</c:v>
                </c:pt>
                <c:pt idx="3254">
                  <c:v>41241</c:v>
                </c:pt>
                <c:pt idx="3255">
                  <c:v>41242</c:v>
                </c:pt>
                <c:pt idx="3256">
                  <c:v>41243</c:v>
                </c:pt>
                <c:pt idx="3257">
                  <c:v>41246</c:v>
                </c:pt>
                <c:pt idx="3258">
                  <c:v>41247</c:v>
                </c:pt>
                <c:pt idx="3259">
                  <c:v>41248</c:v>
                </c:pt>
                <c:pt idx="3260">
                  <c:v>41249</c:v>
                </c:pt>
                <c:pt idx="3261">
                  <c:v>41250</c:v>
                </c:pt>
                <c:pt idx="3262">
                  <c:v>41253</c:v>
                </c:pt>
                <c:pt idx="3263">
                  <c:v>41254</c:v>
                </c:pt>
                <c:pt idx="3264">
                  <c:v>41256</c:v>
                </c:pt>
                <c:pt idx="3265">
                  <c:v>41257</c:v>
                </c:pt>
                <c:pt idx="3266">
                  <c:v>41260</c:v>
                </c:pt>
                <c:pt idx="3267">
                  <c:v>41261</c:v>
                </c:pt>
                <c:pt idx="3268">
                  <c:v>41262</c:v>
                </c:pt>
                <c:pt idx="3269">
                  <c:v>41263</c:v>
                </c:pt>
                <c:pt idx="3270">
                  <c:v>41264</c:v>
                </c:pt>
                <c:pt idx="3271">
                  <c:v>41267</c:v>
                </c:pt>
                <c:pt idx="3272">
                  <c:v>41269</c:v>
                </c:pt>
                <c:pt idx="3273">
                  <c:v>41270</c:v>
                </c:pt>
                <c:pt idx="3274">
                  <c:v>41271</c:v>
                </c:pt>
                <c:pt idx="3275">
                  <c:v>41274</c:v>
                </c:pt>
                <c:pt idx="3276">
                  <c:v>41276</c:v>
                </c:pt>
                <c:pt idx="3277">
                  <c:v>41277</c:v>
                </c:pt>
                <c:pt idx="3278">
                  <c:v>41278</c:v>
                </c:pt>
                <c:pt idx="3279">
                  <c:v>41281</c:v>
                </c:pt>
                <c:pt idx="3280">
                  <c:v>41282</c:v>
                </c:pt>
                <c:pt idx="3281">
                  <c:v>41283</c:v>
                </c:pt>
                <c:pt idx="3282">
                  <c:v>41284</c:v>
                </c:pt>
                <c:pt idx="3283">
                  <c:v>41285</c:v>
                </c:pt>
                <c:pt idx="3284">
                  <c:v>41288</c:v>
                </c:pt>
                <c:pt idx="3285">
                  <c:v>41289</c:v>
                </c:pt>
                <c:pt idx="3286">
                  <c:v>41290</c:v>
                </c:pt>
                <c:pt idx="3287">
                  <c:v>41291</c:v>
                </c:pt>
                <c:pt idx="3288">
                  <c:v>41292</c:v>
                </c:pt>
                <c:pt idx="3289">
                  <c:v>41295</c:v>
                </c:pt>
                <c:pt idx="3290">
                  <c:v>41296</c:v>
                </c:pt>
                <c:pt idx="3291">
                  <c:v>41297</c:v>
                </c:pt>
                <c:pt idx="3292">
                  <c:v>41298</c:v>
                </c:pt>
                <c:pt idx="3293">
                  <c:v>41299</c:v>
                </c:pt>
                <c:pt idx="3294">
                  <c:v>41302</c:v>
                </c:pt>
                <c:pt idx="3295">
                  <c:v>41303</c:v>
                </c:pt>
                <c:pt idx="3296">
                  <c:v>41304</c:v>
                </c:pt>
                <c:pt idx="3297">
                  <c:v>41305</c:v>
                </c:pt>
                <c:pt idx="3298">
                  <c:v>41306</c:v>
                </c:pt>
                <c:pt idx="3299">
                  <c:v>41310</c:v>
                </c:pt>
                <c:pt idx="3300">
                  <c:v>41311</c:v>
                </c:pt>
                <c:pt idx="3301">
                  <c:v>41312</c:v>
                </c:pt>
                <c:pt idx="3302">
                  <c:v>41313</c:v>
                </c:pt>
                <c:pt idx="3303">
                  <c:v>41316</c:v>
                </c:pt>
                <c:pt idx="3304">
                  <c:v>41317</c:v>
                </c:pt>
                <c:pt idx="3305">
                  <c:v>41318</c:v>
                </c:pt>
                <c:pt idx="3306">
                  <c:v>41319</c:v>
                </c:pt>
                <c:pt idx="3307">
                  <c:v>41320</c:v>
                </c:pt>
                <c:pt idx="3308">
                  <c:v>41323</c:v>
                </c:pt>
                <c:pt idx="3309">
                  <c:v>41324</c:v>
                </c:pt>
                <c:pt idx="3310">
                  <c:v>41325</c:v>
                </c:pt>
                <c:pt idx="3311">
                  <c:v>41326</c:v>
                </c:pt>
                <c:pt idx="3312">
                  <c:v>41327</c:v>
                </c:pt>
                <c:pt idx="3313">
                  <c:v>41330</c:v>
                </c:pt>
                <c:pt idx="3314">
                  <c:v>41331</c:v>
                </c:pt>
                <c:pt idx="3315">
                  <c:v>41332</c:v>
                </c:pt>
                <c:pt idx="3316">
                  <c:v>41333</c:v>
                </c:pt>
                <c:pt idx="3317">
                  <c:v>41334</c:v>
                </c:pt>
                <c:pt idx="3318">
                  <c:v>41337</c:v>
                </c:pt>
                <c:pt idx="3319">
                  <c:v>41338</c:v>
                </c:pt>
                <c:pt idx="3320">
                  <c:v>41339</c:v>
                </c:pt>
                <c:pt idx="3321">
                  <c:v>41340</c:v>
                </c:pt>
                <c:pt idx="3322">
                  <c:v>41341</c:v>
                </c:pt>
                <c:pt idx="3323">
                  <c:v>41344</c:v>
                </c:pt>
                <c:pt idx="3324">
                  <c:v>41345</c:v>
                </c:pt>
                <c:pt idx="3325">
                  <c:v>41346</c:v>
                </c:pt>
                <c:pt idx="3326">
                  <c:v>41347</c:v>
                </c:pt>
                <c:pt idx="3327">
                  <c:v>41348</c:v>
                </c:pt>
                <c:pt idx="3328">
                  <c:v>41352</c:v>
                </c:pt>
                <c:pt idx="3329">
                  <c:v>41353</c:v>
                </c:pt>
                <c:pt idx="3330">
                  <c:v>41354</c:v>
                </c:pt>
                <c:pt idx="3331">
                  <c:v>41355</c:v>
                </c:pt>
                <c:pt idx="3332">
                  <c:v>41358</c:v>
                </c:pt>
                <c:pt idx="3333">
                  <c:v>41359</c:v>
                </c:pt>
                <c:pt idx="3334">
                  <c:v>41360</c:v>
                </c:pt>
                <c:pt idx="3335">
                  <c:v>41365</c:v>
                </c:pt>
                <c:pt idx="3336">
                  <c:v>41366</c:v>
                </c:pt>
                <c:pt idx="3337">
                  <c:v>41367</c:v>
                </c:pt>
                <c:pt idx="3338">
                  <c:v>41368</c:v>
                </c:pt>
                <c:pt idx="3339">
                  <c:v>41369</c:v>
                </c:pt>
                <c:pt idx="3340">
                  <c:v>41372</c:v>
                </c:pt>
                <c:pt idx="3341">
                  <c:v>41373</c:v>
                </c:pt>
                <c:pt idx="3342">
                  <c:v>41374</c:v>
                </c:pt>
                <c:pt idx="3343">
                  <c:v>41375</c:v>
                </c:pt>
                <c:pt idx="3344">
                  <c:v>41376</c:v>
                </c:pt>
                <c:pt idx="3345">
                  <c:v>41379</c:v>
                </c:pt>
                <c:pt idx="3346">
                  <c:v>41380</c:v>
                </c:pt>
                <c:pt idx="3347">
                  <c:v>41381</c:v>
                </c:pt>
                <c:pt idx="3348">
                  <c:v>41382</c:v>
                </c:pt>
                <c:pt idx="3349">
                  <c:v>41383</c:v>
                </c:pt>
                <c:pt idx="3350">
                  <c:v>41386</c:v>
                </c:pt>
                <c:pt idx="3351">
                  <c:v>41387</c:v>
                </c:pt>
                <c:pt idx="3352">
                  <c:v>41388</c:v>
                </c:pt>
                <c:pt idx="3353">
                  <c:v>41389</c:v>
                </c:pt>
                <c:pt idx="3354">
                  <c:v>41390</c:v>
                </c:pt>
                <c:pt idx="3355">
                  <c:v>41393</c:v>
                </c:pt>
                <c:pt idx="3356">
                  <c:v>41394</c:v>
                </c:pt>
                <c:pt idx="3357">
                  <c:v>41396</c:v>
                </c:pt>
                <c:pt idx="3358">
                  <c:v>41397</c:v>
                </c:pt>
                <c:pt idx="3359">
                  <c:v>41400</c:v>
                </c:pt>
                <c:pt idx="3360">
                  <c:v>41401</c:v>
                </c:pt>
                <c:pt idx="3361">
                  <c:v>41402</c:v>
                </c:pt>
                <c:pt idx="3362">
                  <c:v>41403</c:v>
                </c:pt>
                <c:pt idx="3363">
                  <c:v>41404</c:v>
                </c:pt>
                <c:pt idx="3364">
                  <c:v>41407</c:v>
                </c:pt>
                <c:pt idx="3365">
                  <c:v>41408</c:v>
                </c:pt>
                <c:pt idx="3366">
                  <c:v>41409</c:v>
                </c:pt>
                <c:pt idx="3367">
                  <c:v>41410</c:v>
                </c:pt>
                <c:pt idx="3368">
                  <c:v>41411</c:v>
                </c:pt>
                <c:pt idx="3369">
                  <c:v>41414</c:v>
                </c:pt>
                <c:pt idx="3370">
                  <c:v>41415</c:v>
                </c:pt>
                <c:pt idx="3371">
                  <c:v>41416</c:v>
                </c:pt>
                <c:pt idx="3372">
                  <c:v>41417</c:v>
                </c:pt>
                <c:pt idx="3373">
                  <c:v>41418</c:v>
                </c:pt>
                <c:pt idx="3374">
                  <c:v>41421</c:v>
                </c:pt>
                <c:pt idx="3375">
                  <c:v>41422</c:v>
                </c:pt>
                <c:pt idx="3376">
                  <c:v>41423</c:v>
                </c:pt>
                <c:pt idx="3377">
                  <c:v>41424</c:v>
                </c:pt>
                <c:pt idx="3378">
                  <c:v>41425</c:v>
                </c:pt>
                <c:pt idx="3379">
                  <c:v>41428</c:v>
                </c:pt>
                <c:pt idx="3380">
                  <c:v>41429</c:v>
                </c:pt>
                <c:pt idx="3381">
                  <c:v>41430</c:v>
                </c:pt>
                <c:pt idx="3382">
                  <c:v>41431</c:v>
                </c:pt>
                <c:pt idx="3383">
                  <c:v>41432</c:v>
                </c:pt>
                <c:pt idx="3384">
                  <c:v>41435</c:v>
                </c:pt>
                <c:pt idx="3385">
                  <c:v>41436</c:v>
                </c:pt>
                <c:pt idx="3386">
                  <c:v>41437</c:v>
                </c:pt>
                <c:pt idx="3387">
                  <c:v>41438</c:v>
                </c:pt>
                <c:pt idx="3388">
                  <c:v>41439</c:v>
                </c:pt>
                <c:pt idx="3389">
                  <c:v>41442</c:v>
                </c:pt>
                <c:pt idx="3390">
                  <c:v>41443</c:v>
                </c:pt>
                <c:pt idx="3391">
                  <c:v>41444</c:v>
                </c:pt>
                <c:pt idx="3392">
                  <c:v>41445</c:v>
                </c:pt>
                <c:pt idx="3393">
                  <c:v>41446</c:v>
                </c:pt>
                <c:pt idx="3394">
                  <c:v>41449</c:v>
                </c:pt>
                <c:pt idx="3395">
                  <c:v>41450</c:v>
                </c:pt>
                <c:pt idx="3396">
                  <c:v>41451</c:v>
                </c:pt>
                <c:pt idx="3397">
                  <c:v>41452</c:v>
                </c:pt>
                <c:pt idx="3398">
                  <c:v>41453</c:v>
                </c:pt>
                <c:pt idx="3399">
                  <c:v>41456</c:v>
                </c:pt>
                <c:pt idx="3400">
                  <c:v>41457</c:v>
                </c:pt>
                <c:pt idx="3401">
                  <c:v>41458</c:v>
                </c:pt>
                <c:pt idx="3402">
                  <c:v>41459</c:v>
                </c:pt>
                <c:pt idx="3403">
                  <c:v>41460</c:v>
                </c:pt>
                <c:pt idx="3404">
                  <c:v>41463</c:v>
                </c:pt>
                <c:pt idx="3405">
                  <c:v>41464</c:v>
                </c:pt>
                <c:pt idx="3406">
                  <c:v>41465</c:v>
                </c:pt>
                <c:pt idx="3407">
                  <c:v>41466</c:v>
                </c:pt>
                <c:pt idx="3408">
                  <c:v>41467</c:v>
                </c:pt>
                <c:pt idx="3409">
                  <c:v>41470</c:v>
                </c:pt>
                <c:pt idx="3410">
                  <c:v>41471</c:v>
                </c:pt>
                <c:pt idx="3411">
                  <c:v>41472</c:v>
                </c:pt>
                <c:pt idx="3412">
                  <c:v>41473</c:v>
                </c:pt>
                <c:pt idx="3413">
                  <c:v>41474</c:v>
                </c:pt>
                <c:pt idx="3414">
                  <c:v>41477</c:v>
                </c:pt>
                <c:pt idx="3415">
                  <c:v>41478</c:v>
                </c:pt>
                <c:pt idx="3416">
                  <c:v>41479</c:v>
                </c:pt>
                <c:pt idx="3417">
                  <c:v>41480</c:v>
                </c:pt>
                <c:pt idx="3418">
                  <c:v>41481</c:v>
                </c:pt>
                <c:pt idx="3419">
                  <c:v>41484</c:v>
                </c:pt>
                <c:pt idx="3420">
                  <c:v>41485</c:v>
                </c:pt>
                <c:pt idx="3421">
                  <c:v>41486</c:v>
                </c:pt>
                <c:pt idx="3422">
                  <c:v>41487</c:v>
                </c:pt>
                <c:pt idx="3423">
                  <c:v>41488</c:v>
                </c:pt>
                <c:pt idx="3424">
                  <c:v>41491</c:v>
                </c:pt>
                <c:pt idx="3425">
                  <c:v>41492</c:v>
                </c:pt>
                <c:pt idx="3426">
                  <c:v>41493</c:v>
                </c:pt>
                <c:pt idx="3427">
                  <c:v>41494</c:v>
                </c:pt>
                <c:pt idx="3428">
                  <c:v>41495</c:v>
                </c:pt>
                <c:pt idx="3429">
                  <c:v>41498</c:v>
                </c:pt>
                <c:pt idx="3430">
                  <c:v>41499</c:v>
                </c:pt>
                <c:pt idx="3431">
                  <c:v>41500</c:v>
                </c:pt>
                <c:pt idx="3432">
                  <c:v>41501</c:v>
                </c:pt>
                <c:pt idx="3433">
                  <c:v>41502</c:v>
                </c:pt>
                <c:pt idx="3434">
                  <c:v>41505</c:v>
                </c:pt>
                <c:pt idx="3435">
                  <c:v>41506</c:v>
                </c:pt>
                <c:pt idx="3436">
                  <c:v>41507</c:v>
                </c:pt>
                <c:pt idx="3437">
                  <c:v>41508</c:v>
                </c:pt>
                <c:pt idx="3438">
                  <c:v>41509</c:v>
                </c:pt>
                <c:pt idx="3439">
                  <c:v>41512</c:v>
                </c:pt>
                <c:pt idx="3440">
                  <c:v>41513</c:v>
                </c:pt>
                <c:pt idx="3441">
                  <c:v>41514</c:v>
                </c:pt>
                <c:pt idx="3442">
                  <c:v>41515</c:v>
                </c:pt>
                <c:pt idx="3443">
                  <c:v>41516</c:v>
                </c:pt>
                <c:pt idx="3444">
                  <c:v>41519</c:v>
                </c:pt>
                <c:pt idx="3445">
                  <c:v>41520</c:v>
                </c:pt>
                <c:pt idx="3446">
                  <c:v>41521</c:v>
                </c:pt>
                <c:pt idx="3447">
                  <c:v>41522</c:v>
                </c:pt>
                <c:pt idx="3448">
                  <c:v>41523</c:v>
                </c:pt>
                <c:pt idx="3449">
                  <c:v>41526</c:v>
                </c:pt>
                <c:pt idx="3450">
                  <c:v>41527</c:v>
                </c:pt>
                <c:pt idx="3451">
                  <c:v>41528</c:v>
                </c:pt>
                <c:pt idx="3452">
                  <c:v>41529</c:v>
                </c:pt>
                <c:pt idx="3453">
                  <c:v>41530</c:v>
                </c:pt>
                <c:pt idx="3454">
                  <c:v>41534</c:v>
                </c:pt>
                <c:pt idx="3455">
                  <c:v>41535</c:v>
                </c:pt>
                <c:pt idx="3456">
                  <c:v>41536</c:v>
                </c:pt>
                <c:pt idx="3457">
                  <c:v>41537</c:v>
                </c:pt>
                <c:pt idx="3458">
                  <c:v>41540</c:v>
                </c:pt>
                <c:pt idx="3459">
                  <c:v>41541</c:v>
                </c:pt>
                <c:pt idx="3460">
                  <c:v>41542</c:v>
                </c:pt>
                <c:pt idx="3461">
                  <c:v>41543</c:v>
                </c:pt>
                <c:pt idx="3462">
                  <c:v>41544</c:v>
                </c:pt>
                <c:pt idx="3463">
                  <c:v>41547</c:v>
                </c:pt>
                <c:pt idx="3464">
                  <c:v>41548</c:v>
                </c:pt>
                <c:pt idx="3465">
                  <c:v>41549</c:v>
                </c:pt>
                <c:pt idx="3466">
                  <c:v>41550</c:v>
                </c:pt>
                <c:pt idx="3467">
                  <c:v>41551</c:v>
                </c:pt>
                <c:pt idx="3468">
                  <c:v>41554</c:v>
                </c:pt>
                <c:pt idx="3469">
                  <c:v>41555</c:v>
                </c:pt>
                <c:pt idx="3470">
                  <c:v>41556</c:v>
                </c:pt>
                <c:pt idx="3471">
                  <c:v>41557</c:v>
                </c:pt>
                <c:pt idx="3472">
                  <c:v>41558</c:v>
                </c:pt>
                <c:pt idx="3473">
                  <c:v>41561</c:v>
                </c:pt>
                <c:pt idx="3474">
                  <c:v>41562</c:v>
                </c:pt>
                <c:pt idx="3475">
                  <c:v>41563</c:v>
                </c:pt>
                <c:pt idx="3476">
                  <c:v>41564</c:v>
                </c:pt>
                <c:pt idx="3477">
                  <c:v>41565</c:v>
                </c:pt>
                <c:pt idx="3478">
                  <c:v>41568</c:v>
                </c:pt>
                <c:pt idx="3479">
                  <c:v>41569</c:v>
                </c:pt>
                <c:pt idx="3480">
                  <c:v>41570</c:v>
                </c:pt>
                <c:pt idx="3481">
                  <c:v>41571</c:v>
                </c:pt>
                <c:pt idx="3482">
                  <c:v>41572</c:v>
                </c:pt>
                <c:pt idx="3483">
                  <c:v>41575</c:v>
                </c:pt>
                <c:pt idx="3484">
                  <c:v>41576</c:v>
                </c:pt>
                <c:pt idx="3485">
                  <c:v>41577</c:v>
                </c:pt>
                <c:pt idx="3486">
                  <c:v>41578</c:v>
                </c:pt>
                <c:pt idx="3487">
                  <c:v>41579</c:v>
                </c:pt>
                <c:pt idx="3488">
                  <c:v>41582</c:v>
                </c:pt>
                <c:pt idx="3489">
                  <c:v>41583</c:v>
                </c:pt>
                <c:pt idx="3490">
                  <c:v>41584</c:v>
                </c:pt>
                <c:pt idx="3491">
                  <c:v>41585</c:v>
                </c:pt>
                <c:pt idx="3492">
                  <c:v>41586</c:v>
                </c:pt>
                <c:pt idx="3493">
                  <c:v>41589</c:v>
                </c:pt>
                <c:pt idx="3494">
                  <c:v>41590</c:v>
                </c:pt>
                <c:pt idx="3495">
                  <c:v>41591</c:v>
                </c:pt>
                <c:pt idx="3496">
                  <c:v>41592</c:v>
                </c:pt>
                <c:pt idx="3497">
                  <c:v>41593</c:v>
                </c:pt>
                <c:pt idx="3498">
                  <c:v>41597</c:v>
                </c:pt>
                <c:pt idx="3499">
                  <c:v>41598</c:v>
                </c:pt>
                <c:pt idx="3500">
                  <c:v>41599</c:v>
                </c:pt>
                <c:pt idx="3501">
                  <c:v>41600</c:v>
                </c:pt>
                <c:pt idx="3502">
                  <c:v>41603</c:v>
                </c:pt>
                <c:pt idx="3503">
                  <c:v>41604</c:v>
                </c:pt>
                <c:pt idx="3504">
                  <c:v>41605</c:v>
                </c:pt>
                <c:pt idx="3505">
                  <c:v>41606</c:v>
                </c:pt>
                <c:pt idx="3506">
                  <c:v>41607</c:v>
                </c:pt>
                <c:pt idx="3507">
                  <c:v>41610</c:v>
                </c:pt>
                <c:pt idx="3508">
                  <c:v>41611</c:v>
                </c:pt>
                <c:pt idx="3509">
                  <c:v>41612</c:v>
                </c:pt>
                <c:pt idx="3510">
                  <c:v>41613</c:v>
                </c:pt>
                <c:pt idx="3511">
                  <c:v>41614</c:v>
                </c:pt>
                <c:pt idx="3512">
                  <c:v>41617</c:v>
                </c:pt>
                <c:pt idx="3513">
                  <c:v>41618</c:v>
                </c:pt>
                <c:pt idx="3514">
                  <c:v>41619</c:v>
                </c:pt>
                <c:pt idx="3515">
                  <c:v>41621</c:v>
                </c:pt>
                <c:pt idx="3516">
                  <c:v>41624</c:v>
                </c:pt>
                <c:pt idx="3517">
                  <c:v>41625</c:v>
                </c:pt>
                <c:pt idx="3518">
                  <c:v>41626</c:v>
                </c:pt>
                <c:pt idx="3519">
                  <c:v>41627</c:v>
                </c:pt>
                <c:pt idx="3520">
                  <c:v>41628</c:v>
                </c:pt>
                <c:pt idx="3521">
                  <c:v>41631</c:v>
                </c:pt>
                <c:pt idx="3522">
                  <c:v>41632</c:v>
                </c:pt>
                <c:pt idx="3523">
                  <c:v>41634</c:v>
                </c:pt>
                <c:pt idx="3524">
                  <c:v>41635</c:v>
                </c:pt>
                <c:pt idx="3525">
                  <c:v>41638</c:v>
                </c:pt>
                <c:pt idx="3526">
                  <c:v>41639</c:v>
                </c:pt>
                <c:pt idx="3527">
                  <c:v>41641</c:v>
                </c:pt>
                <c:pt idx="3528">
                  <c:v>41642</c:v>
                </c:pt>
                <c:pt idx="3529">
                  <c:v>41645</c:v>
                </c:pt>
                <c:pt idx="3530">
                  <c:v>41646</c:v>
                </c:pt>
                <c:pt idx="3531">
                  <c:v>41647</c:v>
                </c:pt>
                <c:pt idx="3532">
                  <c:v>41648</c:v>
                </c:pt>
                <c:pt idx="3533">
                  <c:v>41649</c:v>
                </c:pt>
                <c:pt idx="3534">
                  <c:v>41652</c:v>
                </c:pt>
                <c:pt idx="3535">
                  <c:v>41653</c:v>
                </c:pt>
                <c:pt idx="3536">
                  <c:v>41654</c:v>
                </c:pt>
                <c:pt idx="3537">
                  <c:v>41655</c:v>
                </c:pt>
                <c:pt idx="3538">
                  <c:v>41656</c:v>
                </c:pt>
                <c:pt idx="3539">
                  <c:v>41659</c:v>
                </c:pt>
                <c:pt idx="3540">
                  <c:v>41660</c:v>
                </c:pt>
                <c:pt idx="3541">
                  <c:v>41661</c:v>
                </c:pt>
                <c:pt idx="3542">
                  <c:v>41662</c:v>
                </c:pt>
                <c:pt idx="3543">
                  <c:v>41663</c:v>
                </c:pt>
                <c:pt idx="3544">
                  <c:v>41666</c:v>
                </c:pt>
                <c:pt idx="3545">
                  <c:v>41667</c:v>
                </c:pt>
                <c:pt idx="3546">
                  <c:v>41668</c:v>
                </c:pt>
                <c:pt idx="3547">
                  <c:v>41669</c:v>
                </c:pt>
                <c:pt idx="3548">
                  <c:v>41670</c:v>
                </c:pt>
                <c:pt idx="3549">
                  <c:v>41674</c:v>
                </c:pt>
                <c:pt idx="3550">
                  <c:v>41675</c:v>
                </c:pt>
                <c:pt idx="3551">
                  <c:v>41676</c:v>
                </c:pt>
                <c:pt idx="3552">
                  <c:v>41677</c:v>
                </c:pt>
                <c:pt idx="3553">
                  <c:v>41680</c:v>
                </c:pt>
                <c:pt idx="3554">
                  <c:v>41681</c:v>
                </c:pt>
                <c:pt idx="3555">
                  <c:v>41682</c:v>
                </c:pt>
                <c:pt idx="3556">
                  <c:v>41683</c:v>
                </c:pt>
                <c:pt idx="3557">
                  <c:v>41684</c:v>
                </c:pt>
                <c:pt idx="3558">
                  <c:v>41687</c:v>
                </c:pt>
                <c:pt idx="3559">
                  <c:v>41688</c:v>
                </c:pt>
                <c:pt idx="3560">
                  <c:v>41689</c:v>
                </c:pt>
                <c:pt idx="3561">
                  <c:v>41690</c:v>
                </c:pt>
                <c:pt idx="3562">
                  <c:v>41691</c:v>
                </c:pt>
                <c:pt idx="3563">
                  <c:v>41694</c:v>
                </c:pt>
                <c:pt idx="3564">
                  <c:v>41695</c:v>
                </c:pt>
                <c:pt idx="3565">
                  <c:v>41696</c:v>
                </c:pt>
                <c:pt idx="3566">
                  <c:v>41697</c:v>
                </c:pt>
                <c:pt idx="3567">
                  <c:v>41698</c:v>
                </c:pt>
                <c:pt idx="3568">
                  <c:v>41701</c:v>
                </c:pt>
                <c:pt idx="3569">
                  <c:v>41702</c:v>
                </c:pt>
                <c:pt idx="3570">
                  <c:v>41703</c:v>
                </c:pt>
                <c:pt idx="3571">
                  <c:v>41704</c:v>
                </c:pt>
                <c:pt idx="3572">
                  <c:v>41705</c:v>
                </c:pt>
                <c:pt idx="3573">
                  <c:v>41708</c:v>
                </c:pt>
                <c:pt idx="3574">
                  <c:v>41709</c:v>
                </c:pt>
                <c:pt idx="3575">
                  <c:v>41710</c:v>
                </c:pt>
                <c:pt idx="3576">
                  <c:v>41711</c:v>
                </c:pt>
                <c:pt idx="3577">
                  <c:v>41712</c:v>
                </c:pt>
                <c:pt idx="3578">
                  <c:v>41716</c:v>
                </c:pt>
                <c:pt idx="3579">
                  <c:v>41717</c:v>
                </c:pt>
                <c:pt idx="3580">
                  <c:v>41718</c:v>
                </c:pt>
                <c:pt idx="3581">
                  <c:v>41719</c:v>
                </c:pt>
                <c:pt idx="3582">
                  <c:v>41722</c:v>
                </c:pt>
                <c:pt idx="3583">
                  <c:v>41723</c:v>
                </c:pt>
                <c:pt idx="3584">
                  <c:v>41724</c:v>
                </c:pt>
                <c:pt idx="3585">
                  <c:v>41725</c:v>
                </c:pt>
                <c:pt idx="3586">
                  <c:v>41726</c:v>
                </c:pt>
                <c:pt idx="3587">
                  <c:v>41729</c:v>
                </c:pt>
                <c:pt idx="3588">
                  <c:v>41730</c:v>
                </c:pt>
                <c:pt idx="3589">
                  <c:v>41731</c:v>
                </c:pt>
                <c:pt idx="3590">
                  <c:v>41732</c:v>
                </c:pt>
                <c:pt idx="3591">
                  <c:v>41733</c:v>
                </c:pt>
                <c:pt idx="3592">
                  <c:v>41736</c:v>
                </c:pt>
                <c:pt idx="3593">
                  <c:v>41737</c:v>
                </c:pt>
                <c:pt idx="3594">
                  <c:v>41738</c:v>
                </c:pt>
                <c:pt idx="3595">
                  <c:v>41739</c:v>
                </c:pt>
                <c:pt idx="3596">
                  <c:v>41740</c:v>
                </c:pt>
                <c:pt idx="3597">
                  <c:v>41743</c:v>
                </c:pt>
                <c:pt idx="3598">
                  <c:v>41744</c:v>
                </c:pt>
                <c:pt idx="3599">
                  <c:v>41745</c:v>
                </c:pt>
                <c:pt idx="3600">
                  <c:v>41750</c:v>
                </c:pt>
                <c:pt idx="3601">
                  <c:v>41751</c:v>
                </c:pt>
                <c:pt idx="3602">
                  <c:v>41752</c:v>
                </c:pt>
                <c:pt idx="3603">
                  <c:v>41753</c:v>
                </c:pt>
                <c:pt idx="3604">
                  <c:v>41754</c:v>
                </c:pt>
                <c:pt idx="3605">
                  <c:v>41757</c:v>
                </c:pt>
                <c:pt idx="3606">
                  <c:v>41758</c:v>
                </c:pt>
                <c:pt idx="3607">
                  <c:v>41759</c:v>
                </c:pt>
                <c:pt idx="3608">
                  <c:v>41761</c:v>
                </c:pt>
                <c:pt idx="3609">
                  <c:v>41764</c:v>
                </c:pt>
                <c:pt idx="3610">
                  <c:v>41765</c:v>
                </c:pt>
                <c:pt idx="3611">
                  <c:v>41766</c:v>
                </c:pt>
                <c:pt idx="3612">
                  <c:v>41767</c:v>
                </c:pt>
                <c:pt idx="3613">
                  <c:v>41768</c:v>
                </c:pt>
                <c:pt idx="3614">
                  <c:v>41771</c:v>
                </c:pt>
                <c:pt idx="3615">
                  <c:v>41772</c:v>
                </c:pt>
                <c:pt idx="3616">
                  <c:v>41773</c:v>
                </c:pt>
                <c:pt idx="3617">
                  <c:v>41774</c:v>
                </c:pt>
                <c:pt idx="3618">
                  <c:v>41775</c:v>
                </c:pt>
                <c:pt idx="3619">
                  <c:v>41778</c:v>
                </c:pt>
                <c:pt idx="3620">
                  <c:v>41779</c:v>
                </c:pt>
                <c:pt idx="3621">
                  <c:v>41780</c:v>
                </c:pt>
                <c:pt idx="3622">
                  <c:v>41781</c:v>
                </c:pt>
                <c:pt idx="3623">
                  <c:v>41782</c:v>
                </c:pt>
                <c:pt idx="3624">
                  <c:v>41785</c:v>
                </c:pt>
                <c:pt idx="3625">
                  <c:v>41786</c:v>
                </c:pt>
                <c:pt idx="3626">
                  <c:v>41787</c:v>
                </c:pt>
                <c:pt idx="3627">
                  <c:v>41788</c:v>
                </c:pt>
                <c:pt idx="3628">
                  <c:v>41789</c:v>
                </c:pt>
                <c:pt idx="3629">
                  <c:v>41792</c:v>
                </c:pt>
                <c:pt idx="3630">
                  <c:v>41793</c:v>
                </c:pt>
                <c:pt idx="3631">
                  <c:v>41794</c:v>
                </c:pt>
                <c:pt idx="3632">
                  <c:v>41795</c:v>
                </c:pt>
                <c:pt idx="3633">
                  <c:v>41796</c:v>
                </c:pt>
                <c:pt idx="3634">
                  <c:v>41799</c:v>
                </c:pt>
                <c:pt idx="3635">
                  <c:v>41800</c:v>
                </c:pt>
                <c:pt idx="3636">
                  <c:v>41801</c:v>
                </c:pt>
                <c:pt idx="3637">
                  <c:v>41802</c:v>
                </c:pt>
                <c:pt idx="3638">
                  <c:v>41803</c:v>
                </c:pt>
                <c:pt idx="3639">
                  <c:v>41806</c:v>
                </c:pt>
                <c:pt idx="3640">
                  <c:v>41807</c:v>
                </c:pt>
                <c:pt idx="3641">
                  <c:v>41808</c:v>
                </c:pt>
                <c:pt idx="3642">
                  <c:v>41809</c:v>
                </c:pt>
                <c:pt idx="3643">
                  <c:v>41810</c:v>
                </c:pt>
                <c:pt idx="3644">
                  <c:v>41813</c:v>
                </c:pt>
                <c:pt idx="3645">
                  <c:v>41814</c:v>
                </c:pt>
                <c:pt idx="3646">
                  <c:v>41815</c:v>
                </c:pt>
                <c:pt idx="3647">
                  <c:v>41816</c:v>
                </c:pt>
                <c:pt idx="3648">
                  <c:v>41817</c:v>
                </c:pt>
                <c:pt idx="3649">
                  <c:v>41820</c:v>
                </c:pt>
                <c:pt idx="3650">
                  <c:v>41821</c:v>
                </c:pt>
                <c:pt idx="3651">
                  <c:v>41822</c:v>
                </c:pt>
                <c:pt idx="3652">
                  <c:v>41823</c:v>
                </c:pt>
                <c:pt idx="3653">
                  <c:v>41824</c:v>
                </c:pt>
                <c:pt idx="3654">
                  <c:v>41827</c:v>
                </c:pt>
                <c:pt idx="3655">
                  <c:v>41828</c:v>
                </c:pt>
                <c:pt idx="3656">
                  <c:v>41829</c:v>
                </c:pt>
                <c:pt idx="3657">
                  <c:v>41830</c:v>
                </c:pt>
                <c:pt idx="3658">
                  <c:v>41831</c:v>
                </c:pt>
                <c:pt idx="3659">
                  <c:v>41834</c:v>
                </c:pt>
                <c:pt idx="3660">
                  <c:v>41835</c:v>
                </c:pt>
                <c:pt idx="3661">
                  <c:v>41836</c:v>
                </c:pt>
                <c:pt idx="3662">
                  <c:v>41837</c:v>
                </c:pt>
                <c:pt idx="3663">
                  <c:v>41838</c:v>
                </c:pt>
                <c:pt idx="3664">
                  <c:v>41841</c:v>
                </c:pt>
                <c:pt idx="3665">
                  <c:v>41842</c:v>
                </c:pt>
                <c:pt idx="3666">
                  <c:v>41843</c:v>
                </c:pt>
                <c:pt idx="3667">
                  <c:v>41844</c:v>
                </c:pt>
                <c:pt idx="3668">
                  <c:v>41845</c:v>
                </c:pt>
                <c:pt idx="3669">
                  <c:v>41848</c:v>
                </c:pt>
                <c:pt idx="3670">
                  <c:v>41849</c:v>
                </c:pt>
                <c:pt idx="3671">
                  <c:v>41850</c:v>
                </c:pt>
                <c:pt idx="3672">
                  <c:v>41851</c:v>
                </c:pt>
                <c:pt idx="3673">
                  <c:v>41852</c:v>
                </c:pt>
                <c:pt idx="3674">
                  <c:v>41855</c:v>
                </c:pt>
                <c:pt idx="3675">
                  <c:v>41856</c:v>
                </c:pt>
                <c:pt idx="3676">
                  <c:v>41857</c:v>
                </c:pt>
                <c:pt idx="3677">
                  <c:v>41858</c:v>
                </c:pt>
                <c:pt idx="3678">
                  <c:v>41859</c:v>
                </c:pt>
                <c:pt idx="3679">
                  <c:v>41862</c:v>
                </c:pt>
                <c:pt idx="3680">
                  <c:v>41863</c:v>
                </c:pt>
                <c:pt idx="3681">
                  <c:v>41864</c:v>
                </c:pt>
                <c:pt idx="3682">
                  <c:v>41865</c:v>
                </c:pt>
                <c:pt idx="3683">
                  <c:v>41866</c:v>
                </c:pt>
                <c:pt idx="3684">
                  <c:v>41869</c:v>
                </c:pt>
                <c:pt idx="3685">
                  <c:v>41870</c:v>
                </c:pt>
                <c:pt idx="3686">
                  <c:v>41871</c:v>
                </c:pt>
                <c:pt idx="3687">
                  <c:v>41872</c:v>
                </c:pt>
                <c:pt idx="3688">
                  <c:v>41873</c:v>
                </c:pt>
                <c:pt idx="3689">
                  <c:v>41876</c:v>
                </c:pt>
                <c:pt idx="3690">
                  <c:v>41877</c:v>
                </c:pt>
                <c:pt idx="3691">
                  <c:v>41878</c:v>
                </c:pt>
                <c:pt idx="3692">
                  <c:v>41879</c:v>
                </c:pt>
                <c:pt idx="3693">
                  <c:v>41880</c:v>
                </c:pt>
                <c:pt idx="3694">
                  <c:v>41883</c:v>
                </c:pt>
                <c:pt idx="3695">
                  <c:v>41884</c:v>
                </c:pt>
                <c:pt idx="3696">
                  <c:v>41885</c:v>
                </c:pt>
                <c:pt idx="3697">
                  <c:v>41886</c:v>
                </c:pt>
                <c:pt idx="3698">
                  <c:v>41887</c:v>
                </c:pt>
                <c:pt idx="3699">
                  <c:v>41890</c:v>
                </c:pt>
                <c:pt idx="3700">
                  <c:v>41891</c:v>
                </c:pt>
                <c:pt idx="3701">
                  <c:v>41892</c:v>
                </c:pt>
                <c:pt idx="3702">
                  <c:v>41893</c:v>
                </c:pt>
                <c:pt idx="3703">
                  <c:v>41894</c:v>
                </c:pt>
                <c:pt idx="3704">
                  <c:v>41897</c:v>
                </c:pt>
                <c:pt idx="3705">
                  <c:v>41899</c:v>
                </c:pt>
                <c:pt idx="3706">
                  <c:v>41900</c:v>
                </c:pt>
                <c:pt idx="3707">
                  <c:v>41901</c:v>
                </c:pt>
                <c:pt idx="3708">
                  <c:v>41904</c:v>
                </c:pt>
                <c:pt idx="3709">
                  <c:v>41905</c:v>
                </c:pt>
                <c:pt idx="3710">
                  <c:v>41906</c:v>
                </c:pt>
                <c:pt idx="3711">
                  <c:v>41907</c:v>
                </c:pt>
                <c:pt idx="3712">
                  <c:v>41908</c:v>
                </c:pt>
                <c:pt idx="3713">
                  <c:v>41911</c:v>
                </c:pt>
                <c:pt idx="3714">
                  <c:v>41912</c:v>
                </c:pt>
                <c:pt idx="3715">
                  <c:v>41913</c:v>
                </c:pt>
                <c:pt idx="3716">
                  <c:v>41914</c:v>
                </c:pt>
                <c:pt idx="3717">
                  <c:v>41915</c:v>
                </c:pt>
                <c:pt idx="3718">
                  <c:v>41918</c:v>
                </c:pt>
                <c:pt idx="3719">
                  <c:v>41919</c:v>
                </c:pt>
                <c:pt idx="3720">
                  <c:v>41920</c:v>
                </c:pt>
                <c:pt idx="3721">
                  <c:v>41921</c:v>
                </c:pt>
                <c:pt idx="3722">
                  <c:v>41922</c:v>
                </c:pt>
                <c:pt idx="3723">
                  <c:v>41925</c:v>
                </c:pt>
                <c:pt idx="3724">
                  <c:v>41926</c:v>
                </c:pt>
                <c:pt idx="3725">
                  <c:v>41927</c:v>
                </c:pt>
                <c:pt idx="3726">
                  <c:v>41928</c:v>
                </c:pt>
                <c:pt idx="3727">
                  <c:v>41929</c:v>
                </c:pt>
                <c:pt idx="3728">
                  <c:v>41932</c:v>
                </c:pt>
                <c:pt idx="3729">
                  <c:v>41933</c:v>
                </c:pt>
                <c:pt idx="3730">
                  <c:v>41934</c:v>
                </c:pt>
                <c:pt idx="3731">
                  <c:v>41935</c:v>
                </c:pt>
                <c:pt idx="3732">
                  <c:v>41936</c:v>
                </c:pt>
                <c:pt idx="3733">
                  <c:v>41939</c:v>
                </c:pt>
                <c:pt idx="3734">
                  <c:v>41940</c:v>
                </c:pt>
                <c:pt idx="3735">
                  <c:v>41941</c:v>
                </c:pt>
                <c:pt idx="3736">
                  <c:v>41942</c:v>
                </c:pt>
                <c:pt idx="3737">
                  <c:v>41943</c:v>
                </c:pt>
                <c:pt idx="3738">
                  <c:v>41946</c:v>
                </c:pt>
                <c:pt idx="3739">
                  <c:v>41947</c:v>
                </c:pt>
                <c:pt idx="3740">
                  <c:v>41948</c:v>
                </c:pt>
                <c:pt idx="3741">
                  <c:v>41949</c:v>
                </c:pt>
                <c:pt idx="3742">
                  <c:v>41950</c:v>
                </c:pt>
                <c:pt idx="3743">
                  <c:v>41953</c:v>
                </c:pt>
                <c:pt idx="3744">
                  <c:v>41954</c:v>
                </c:pt>
                <c:pt idx="3745">
                  <c:v>41955</c:v>
                </c:pt>
                <c:pt idx="3746">
                  <c:v>41956</c:v>
                </c:pt>
                <c:pt idx="3747">
                  <c:v>41957</c:v>
                </c:pt>
                <c:pt idx="3748">
                  <c:v>41961</c:v>
                </c:pt>
                <c:pt idx="3749">
                  <c:v>41962</c:v>
                </c:pt>
                <c:pt idx="3750">
                  <c:v>41963</c:v>
                </c:pt>
                <c:pt idx="3751">
                  <c:v>41964</c:v>
                </c:pt>
                <c:pt idx="3752">
                  <c:v>41967</c:v>
                </c:pt>
                <c:pt idx="3753">
                  <c:v>41968</c:v>
                </c:pt>
                <c:pt idx="3754">
                  <c:v>41969</c:v>
                </c:pt>
                <c:pt idx="3755">
                  <c:v>41970</c:v>
                </c:pt>
                <c:pt idx="3756">
                  <c:v>41971</c:v>
                </c:pt>
                <c:pt idx="3757">
                  <c:v>41974</c:v>
                </c:pt>
                <c:pt idx="3758">
                  <c:v>41975</c:v>
                </c:pt>
                <c:pt idx="3759">
                  <c:v>41976</c:v>
                </c:pt>
                <c:pt idx="3760">
                  <c:v>41977</c:v>
                </c:pt>
                <c:pt idx="3761">
                  <c:v>41978</c:v>
                </c:pt>
                <c:pt idx="3762">
                  <c:v>41981</c:v>
                </c:pt>
                <c:pt idx="3763">
                  <c:v>41982</c:v>
                </c:pt>
                <c:pt idx="3764">
                  <c:v>41983</c:v>
                </c:pt>
                <c:pt idx="3765">
                  <c:v>41984</c:v>
                </c:pt>
                <c:pt idx="3766">
                  <c:v>41988</c:v>
                </c:pt>
                <c:pt idx="3767">
                  <c:v>41989</c:v>
                </c:pt>
                <c:pt idx="3768">
                  <c:v>41990</c:v>
                </c:pt>
                <c:pt idx="3769">
                  <c:v>41991</c:v>
                </c:pt>
                <c:pt idx="3770">
                  <c:v>41992</c:v>
                </c:pt>
                <c:pt idx="3771">
                  <c:v>41995</c:v>
                </c:pt>
                <c:pt idx="3772">
                  <c:v>41996</c:v>
                </c:pt>
                <c:pt idx="3773">
                  <c:v>41997</c:v>
                </c:pt>
                <c:pt idx="3774">
                  <c:v>41999</c:v>
                </c:pt>
                <c:pt idx="3775">
                  <c:v>42002</c:v>
                </c:pt>
                <c:pt idx="3776">
                  <c:v>42003</c:v>
                </c:pt>
                <c:pt idx="3777">
                  <c:v>42004</c:v>
                </c:pt>
                <c:pt idx="3778">
                  <c:v>42006</c:v>
                </c:pt>
                <c:pt idx="3779">
                  <c:v>42009</c:v>
                </c:pt>
                <c:pt idx="3780">
                  <c:v>42010</c:v>
                </c:pt>
                <c:pt idx="3781">
                  <c:v>42011</c:v>
                </c:pt>
                <c:pt idx="3782">
                  <c:v>42012</c:v>
                </c:pt>
                <c:pt idx="3783">
                  <c:v>42013</c:v>
                </c:pt>
                <c:pt idx="3784">
                  <c:v>42016</c:v>
                </c:pt>
                <c:pt idx="3785">
                  <c:v>42017</c:v>
                </c:pt>
                <c:pt idx="3786">
                  <c:v>42018</c:v>
                </c:pt>
                <c:pt idx="3787">
                  <c:v>42019</c:v>
                </c:pt>
                <c:pt idx="3788">
                  <c:v>42020</c:v>
                </c:pt>
                <c:pt idx="3789">
                  <c:v>42023</c:v>
                </c:pt>
                <c:pt idx="3790">
                  <c:v>42024</c:v>
                </c:pt>
                <c:pt idx="3791">
                  <c:v>42025</c:v>
                </c:pt>
                <c:pt idx="3792">
                  <c:v>42026</c:v>
                </c:pt>
                <c:pt idx="3793">
                  <c:v>42027</c:v>
                </c:pt>
                <c:pt idx="3794">
                  <c:v>42030</c:v>
                </c:pt>
                <c:pt idx="3795">
                  <c:v>42031</c:v>
                </c:pt>
                <c:pt idx="3796">
                  <c:v>42032</c:v>
                </c:pt>
                <c:pt idx="3797">
                  <c:v>42033</c:v>
                </c:pt>
                <c:pt idx="3798">
                  <c:v>42034</c:v>
                </c:pt>
                <c:pt idx="3799">
                  <c:v>42038</c:v>
                </c:pt>
                <c:pt idx="3800">
                  <c:v>42039</c:v>
                </c:pt>
                <c:pt idx="3801">
                  <c:v>42040</c:v>
                </c:pt>
                <c:pt idx="3802">
                  <c:v>42041</c:v>
                </c:pt>
                <c:pt idx="3803">
                  <c:v>42044</c:v>
                </c:pt>
                <c:pt idx="3804">
                  <c:v>42045</c:v>
                </c:pt>
                <c:pt idx="3805">
                  <c:v>42046</c:v>
                </c:pt>
                <c:pt idx="3806">
                  <c:v>42047</c:v>
                </c:pt>
                <c:pt idx="3807">
                  <c:v>42048</c:v>
                </c:pt>
                <c:pt idx="3808">
                  <c:v>42051</c:v>
                </c:pt>
                <c:pt idx="3809">
                  <c:v>42052</c:v>
                </c:pt>
                <c:pt idx="3810">
                  <c:v>42053</c:v>
                </c:pt>
                <c:pt idx="3811">
                  <c:v>42054</c:v>
                </c:pt>
                <c:pt idx="3812">
                  <c:v>42055</c:v>
                </c:pt>
                <c:pt idx="3813">
                  <c:v>42058</c:v>
                </c:pt>
                <c:pt idx="3814">
                  <c:v>42059</c:v>
                </c:pt>
                <c:pt idx="3815">
                  <c:v>42060</c:v>
                </c:pt>
                <c:pt idx="3816">
                  <c:v>42061</c:v>
                </c:pt>
                <c:pt idx="3817">
                  <c:v>42062</c:v>
                </c:pt>
                <c:pt idx="3818">
                  <c:v>42065</c:v>
                </c:pt>
                <c:pt idx="3819">
                  <c:v>42066</c:v>
                </c:pt>
                <c:pt idx="3820">
                  <c:v>42067</c:v>
                </c:pt>
                <c:pt idx="3821">
                  <c:v>42068</c:v>
                </c:pt>
                <c:pt idx="3822">
                  <c:v>42069</c:v>
                </c:pt>
                <c:pt idx="3823">
                  <c:v>42072</c:v>
                </c:pt>
                <c:pt idx="3824">
                  <c:v>42073</c:v>
                </c:pt>
                <c:pt idx="3825">
                  <c:v>42074</c:v>
                </c:pt>
                <c:pt idx="3826">
                  <c:v>42075</c:v>
                </c:pt>
                <c:pt idx="3827">
                  <c:v>42076</c:v>
                </c:pt>
                <c:pt idx="3828">
                  <c:v>42080</c:v>
                </c:pt>
                <c:pt idx="3829">
                  <c:v>42081</c:v>
                </c:pt>
                <c:pt idx="3830">
                  <c:v>42082</c:v>
                </c:pt>
                <c:pt idx="3831">
                  <c:v>42083</c:v>
                </c:pt>
                <c:pt idx="3832">
                  <c:v>42086</c:v>
                </c:pt>
                <c:pt idx="3833">
                  <c:v>42087</c:v>
                </c:pt>
                <c:pt idx="3834">
                  <c:v>42088</c:v>
                </c:pt>
                <c:pt idx="3835">
                  <c:v>42089</c:v>
                </c:pt>
                <c:pt idx="3836">
                  <c:v>42090</c:v>
                </c:pt>
                <c:pt idx="3837">
                  <c:v>42093</c:v>
                </c:pt>
                <c:pt idx="3838">
                  <c:v>42094</c:v>
                </c:pt>
                <c:pt idx="3839">
                  <c:v>42095</c:v>
                </c:pt>
                <c:pt idx="3840">
                  <c:v>42100</c:v>
                </c:pt>
                <c:pt idx="3841">
                  <c:v>42101</c:v>
                </c:pt>
                <c:pt idx="3842">
                  <c:v>42102</c:v>
                </c:pt>
                <c:pt idx="3843">
                  <c:v>42103</c:v>
                </c:pt>
                <c:pt idx="3844">
                  <c:v>42104</c:v>
                </c:pt>
                <c:pt idx="3845">
                  <c:v>42107</c:v>
                </c:pt>
                <c:pt idx="3846">
                  <c:v>42108</c:v>
                </c:pt>
                <c:pt idx="3847">
                  <c:v>42109</c:v>
                </c:pt>
                <c:pt idx="3848">
                  <c:v>42110</c:v>
                </c:pt>
                <c:pt idx="3849">
                  <c:v>42111</c:v>
                </c:pt>
                <c:pt idx="3850">
                  <c:v>42114</c:v>
                </c:pt>
                <c:pt idx="3851">
                  <c:v>42115</c:v>
                </c:pt>
                <c:pt idx="3852">
                  <c:v>42116</c:v>
                </c:pt>
                <c:pt idx="3853">
                  <c:v>42117</c:v>
                </c:pt>
                <c:pt idx="3854">
                  <c:v>42118</c:v>
                </c:pt>
                <c:pt idx="3855">
                  <c:v>42121</c:v>
                </c:pt>
                <c:pt idx="3856">
                  <c:v>42122</c:v>
                </c:pt>
                <c:pt idx="3857">
                  <c:v>42123</c:v>
                </c:pt>
                <c:pt idx="3858">
                  <c:v>42124</c:v>
                </c:pt>
                <c:pt idx="3859">
                  <c:v>42128</c:v>
                </c:pt>
                <c:pt idx="3860">
                  <c:v>42129</c:v>
                </c:pt>
                <c:pt idx="3861">
                  <c:v>42130</c:v>
                </c:pt>
                <c:pt idx="3862">
                  <c:v>42131</c:v>
                </c:pt>
                <c:pt idx="3863">
                  <c:v>42132</c:v>
                </c:pt>
                <c:pt idx="3864">
                  <c:v>42135</c:v>
                </c:pt>
                <c:pt idx="3865">
                  <c:v>42136</c:v>
                </c:pt>
                <c:pt idx="3866">
                  <c:v>42137</c:v>
                </c:pt>
                <c:pt idx="3867">
                  <c:v>42138</c:v>
                </c:pt>
                <c:pt idx="3868">
                  <c:v>42139</c:v>
                </c:pt>
                <c:pt idx="3869">
                  <c:v>42142</c:v>
                </c:pt>
                <c:pt idx="3870">
                  <c:v>42143</c:v>
                </c:pt>
                <c:pt idx="3871">
                  <c:v>42144</c:v>
                </c:pt>
                <c:pt idx="3872">
                  <c:v>42145</c:v>
                </c:pt>
                <c:pt idx="3873">
                  <c:v>42146</c:v>
                </c:pt>
                <c:pt idx="3874">
                  <c:v>42149</c:v>
                </c:pt>
                <c:pt idx="3875">
                  <c:v>42150</c:v>
                </c:pt>
                <c:pt idx="3876">
                  <c:v>42151</c:v>
                </c:pt>
                <c:pt idx="3877">
                  <c:v>42152</c:v>
                </c:pt>
                <c:pt idx="3878">
                  <c:v>42153</c:v>
                </c:pt>
                <c:pt idx="3879">
                  <c:v>42156</c:v>
                </c:pt>
                <c:pt idx="3880">
                  <c:v>42157</c:v>
                </c:pt>
                <c:pt idx="3881">
                  <c:v>42158</c:v>
                </c:pt>
                <c:pt idx="3882">
                  <c:v>42159</c:v>
                </c:pt>
                <c:pt idx="3883">
                  <c:v>42160</c:v>
                </c:pt>
                <c:pt idx="3884">
                  <c:v>42163</c:v>
                </c:pt>
                <c:pt idx="3885">
                  <c:v>42164</c:v>
                </c:pt>
                <c:pt idx="3886">
                  <c:v>42165</c:v>
                </c:pt>
                <c:pt idx="3887">
                  <c:v>42166</c:v>
                </c:pt>
                <c:pt idx="3888">
                  <c:v>42167</c:v>
                </c:pt>
                <c:pt idx="3889">
                  <c:v>42170</c:v>
                </c:pt>
                <c:pt idx="3890">
                  <c:v>42171</c:v>
                </c:pt>
                <c:pt idx="3891">
                  <c:v>42172</c:v>
                </c:pt>
                <c:pt idx="3892">
                  <c:v>42173</c:v>
                </c:pt>
                <c:pt idx="3893">
                  <c:v>42174</c:v>
                </c:pt>
                <c:pt idx="3894">
                  <c:v>42177</c:v>
                </c:pt>
                <c:pt idx="3895">
                  <c:v>42178</c:v>
                </c:pt>
                <c:pt idx="3896">
                  <c:v>42179</c:v>
                </c:pt>
                <c:pt idx="3897">
                  <c:v>42180</c:v>
                </c:pt>
                <c:pt idx="3898">
                  <c:v>42181</c:v>
                </c:pt>
                <c:pt idx="3899">
                  <c:v>42184</c:v>
                </c:pt>
                <c:pt idx="3900">
                  <c:v>42185</c:v>
                </c:pt>
                <c:pt idx="3901">
                  <c:v>42186</c:v>
                </c:pt>
                <c:pt idx="3902">
                  <c:v>42187</c:v>
                </c:pt>
                <c:pt idx="3903">
                  <c:v>42188</c:v>
                </c:pt>
                <c:pt idx="3904">
                  <c:v>42191</c:v>
                </c:pt>
                <c:pt idx="3905">
                  <c:v>42192</c:v>
                </c:pt>
                <c:pt idx="3906">
                  <c:v>42193</c:v>
                </c:pt>
                <c:pt idx="3907">
                  <c:v>42194</c:v>
                </c:pt>
                <c:pt idx="3908">
                  <c:v>42195</c:v>
                </c:pt>
                <c:pt idx="3909">
                  <c:v>42198</c:v>
                </c:pt>
                <c:pt idx="3910">
                  <c:v>42199</c:v>
                </c:pt>
                <c:pt idx="3911">
                  <c:v>42200</c:v>
                </c:pt>
                <c:pt idx="3912">
                  <c:v>42201</c:v>
                </c:pt>
                <c:pt idx="3913">
                  <c:v>42202</c:v>
                </c:pt>
                <c:pt idx="3914">
                  <c:v>42205</c:v>
                </c:pt>
                <c:pt idx="3915">
                  <c:v>42206</c:v>
                </c:pt>
                <c:pt idx="3916">
                  <c:v>42207</c:v>
                </c:pt>
                <c:pt idx="3917">
                  <c:v>42208</c:v>
                </c:pt>
                <c:pt idx="3918">
                  <c:v>42209</c:v>
                </c:pt>
                <c:pt idx="3919">
                  <c:v>42212</c:v>
                </c:pt>
                <c:pt idx="3920">
                  <c:v>42213</c:v>
                </c:pt>
                <c:pt idx="3921">
                  <c:v>42214</c:v>
                </c:pt>
                <c:pt idx="3922">
                  <c:v>42215</c:v>
                </c:pt>
                <c:pt idx="3923">
                  <c:v>42216</c:v>
                </c:pt>
                <c:pt idx="3924">
                  <c:v>42219</c:v>
                </c:pt>
                <c:pt idx="3925">
                  <c:v>42220</c:v>
                </c:pt>
                <c:pt idx="3926">
                  <c:v>42221</c:v>
                </c:pt>
                <c:pt idx="3927">
                  <c:v>42222</c:v>
                </c:pt>
                <c:pt idx="3928">
                  <c:v>42223</c:v>
                </c:pt>
                <c:pt idx="3929">
                  <c:v>42226</c:v>
                </c:pt>
                <c:pt idx="3930">
                  <c:v>42227</c:v>
                </c:pt>
                <c:pt idx="3931">
                  <c:v>42228</c:v>
                </c:pt>
                <c:pt idx="3932">
                  <c:v>42229</c:v>
                </c:pt>
                <c:pt idx="3933">
                  <c:v>42230</c:v>
                </c:pt>
                <c:pt idx="3934">
                  <c:v>42233</c:v>
                </c:pt>
                <c:pt idx="3935">
                  <c:v>42234</c:v>
                </c:pt>
                <c:pt idx="3936">
                  <c:v>42235</c:v>
                </c:pt>
                <c:pt idx="3937">
                  <c:v>42236</c:v>
                </c:pt>
                <c:pt idx="3938">
                  <c:v>42237</c:v>
                </c:pt>
                <c:pt idx="3939">
                  <c:v>42240</c:v>
                </c:pt>
                <c:pt idx="3940">
                  <c:v>42241</c:v>
                </c:pt>
                <c:pt idx="3941">
                  <c:v>42242</c:v>
                </c:pt>
                <c:pt idx="3942">
                  <c:v>42243</c:v>
                </c:pt>
                <c:pt idx="3943">
                  <c:v>42244</c:v>
                </c:pt>
                <c:pt idx="3944">
                  <c:v>42247</c:v>
                </c:pt>
                <c:pt idx="3945">
                  <c:v>42248</c:v>
                </c:pt>
                <c:pt idx="3946">
                  <c:v>42249</c:v>
                </c:pt>
                <c:pt idx="3947">
                  <c:v>42250</c:v>
                </c:pt>
                <c:pt idx="3948">
                  <c:v>42251</c:v>
                </c:pt>
                <c:pt idx="3949">
                  <c:v>42254</c:v>
                </c:pt>
                <c:pt idx="3950">
                  <c:v>42255</c:v>
                </c:pt>
                <c:pt idx="3951">
                  <c:v>42256</c:v>
                </c:pt>
                <c:pt idx="3952">
                  <c:v>42257</c:v>
                </c:pt>
                <c:pt idx="3953">
                  <c:v>42258</c:v>
                </c:pt>
                <c:pt idx="3954">
                  <c:v>42261</c:v>
                </c:pt>
                <c:pt idx="3955">
                  <c:v>42262</c:v>
                </c:pt>
                <c:pt idx="3956">
                  <c:v>42264</c:v>
                </c:pt>
                <c:pt idx="3957">
                  <c:v>42265</c:v>
                </c:pt>
                <c:pt idx="3958">
                  <c:v>42268</c:v>
                </c:pt>
                <c:pt idx="3959">
                  <c:v>42269</c:v>
                </c:pt>
                <c:pt idx="3960">
                  <c:v>42270</c:v>
                </c:pt>
                <c:pt idx="3961">
                  <c:v>42271</c:v>
                </c:pt>
                <c:pt idx="3962">
                  <c:v>42272</c:v>
                </c:pt>
                <c:pt idx="3963">
                  <c:v>42275</c:v>
                </c:pt>
                <c:pt idx="3964">
                  <c:v>42276</c:v>
                </c:pt>
                <c:pt idx="3965">
                  <c:v>42277</c:v>
                </c:pt>
                <c:pt idx="3966">
                  <c:v>42278</c:v>
                </c:pt>
                <c:pt idx="3967">
                  <c:v>42279</c:v>
                </c:pt>
                <c:pt idx="3968">
                  <c:v>42282</c:v>
                </c:pt>
                <c:pt idx="3969">
                  <c:v>42283</c:v>
                </c:pt>
                <c:pt idx="3970">
                  <c:v>42284</c:v>
                </c:pt>
                <c:pt idx="3971">
                  <c:v>42285</c:v>
                </c:pt>
                <c:pt idx="3972">
                  <c:v>42286</c:v>
                </c:pt>
                <c:pt idx="3973">
                  <c:v>42289</c:v>
                </c:pt>
                <c:pt idx="3974">
                  <c:v>42290</c:v>
                </c:pt>
                <c:pt idx="3975">
                  <c:v>42291</c:v>
                </c:pt>
                <c:pt idx="3976">
                  <c:v>42292</c:v>
                </c:pt>
                <c:pt idx="3977">
                  <c:v>42293</c:v>
                </c:pt>
                <c:pt idx="3978">
                  <c:v>42296</c:v>
                </c:pt>
                <c:pt idx="3979">
                  <c:v>42297</c:v>
                </c:pt>
                <c:pt idx="3980">
                  <c:v>42298</c:v>
                </c:pt>
                <c:pt idx="3981">
                  <c:v>42299</c:v>
                </c:pt>
                <c:pt idx="3982">
                  <c:v>42300</c:v>
                </c:pt>
                <c:pt idx="3983">
                  <c:v>42303</c:v>
                </c:pt>
                <c:pt idx="3984">
                  <c:v>42304</c:v>
                </c:pt>
                <c:pt idx="3985">
                  <c:v>42305</c:v>
                </c:pt>
                <c:pt idx="3986">
                  <c:v>42306</c:v>
                </c:pt>
                <c:pt idx="3987">
                  <c:v>42307</c:v>
                </c:pt>
                <c:pt idx="3988">
                  <c:v>42311</c:v>
                </c:pt>
                <c:pt idx="3989">
                  <c:v>42312</c:v>
                </c:pt>
                <c:pt idx="3990">
                  <c:v>42313</c:v>
                </c:pt>
                <c:pt idx="3991">
                  <c:v>42314</c:v>
                </c:pt>
                <c:pt idx="3992">
                  <c:v>42317</c:v>
                </c:pt>
                <c:pt idx="3993">
                  <c:v>42318</c:v>
                </c:pt>
                <c:pt idx="3994">
                  <c:v>42319</c:v>
                </c:pt>
                <c:pt idx="3995">
                  <c:v>42320</c:v>
                </c:pt>
                <c:pt idx="3996">
                  <c:v>42321</c:v>
                </c:pt>
                <c:pt idx="3997">
                  <c:v>42325</c:v>
                </c:pt>
                <c:pt idx="3998">
                  <c:v>42326</c:v>
                </c:pt>
                <c:pt idx="3999">
                  <c:v>42327</c:v>
                </c:pt>
                <c:pt idx="4000">
                  <c:v>42328</c:v>
                </c:pt>
                <c:pt idx="4001">
                  <c:v>42331</c:v>
                </c:pt>
                <c:pt idx="4002">
                  <c:v>42332</c:v>
                </c:pt>
                <c:pt idx="4003">
                  <c:v>42333</c:v>
                </c:pt>
                <c:pt idx="4004">
                  <c:v>42334</c:v>
                </c:pt>
                <c:pt idx="4005">
                  <c:v>42335</c:v>
                </c:pt>
                <c:pt idx="4006">
                  <c:v>42338</c:v>
                </c:pt>
                <c:pt idx="4007">
                  <c:v>42339</c:v>
                </c:pt>
                <c:pt idx="4008">
                  <c:v>42340</c:v>
                </c:pt>
                <c:pt idx="4009">
                  <c:v>42341</c:v>
                </c:pt>
                <c:pt idx="4010">
                  <c:v>42342</c:v>
                </c:pt>
                <c:pt idx="4011">
                  <c:v>42345</c:v>
                </c:pt>
                <c:pt idx="4012">
                  <c:v>42346</c:v>
                </c:pt>
                <c:pt idx="4013">
                  <c:v>42347</c:v>
                </c:pt>
                <c:pt idx="4014">
                  <c:v>42348</c:v>
                </c:pt>
                <c:pt idx="4015">
                  <c:v>42349</c:v>
                </c:pt>
                <c:pt idx="4016">
                  <c:v>42352</c:v>
                </c:pt>
                <c:pt idx="4017">
                  <c:v>42353</c:v>
                </c:pt>
                <c:pt idx="4018">
                  <c:v>42354</c:v>
                </c:pt>
                <c:pt idx="4019">
                  <c:v>42355</c:v>
                </c:pt>
                <c:pt idx="4020">
                  <c:v>42356</c:v>
                </c:pt>
                <c:pt idx="4021">
                  <c:v>42359</c:v>
                </c:pt>
                <c:pt idx="4022">
                  <c:v>42360</c:v>
                </c:pt>
                <c:pt idx="4023">
                  <c:v>42361</c:v>
                </c:pt>
                <c:pt idx="4024">
                  <c:v>42362</c:v>
                </c:pt>
                <c:pt idx="4025">
                  <c:v>42366</c:v>
                </c:pt>
                <c:pt idx="4026">
                  <c:v>42367</c:v>
                </c:pt>
                <c:pt idx="4027">
                  <c:v>42368</c:v>
                </c:pt>
                <c:pt idx="4028">
                  <c:v>42369</c:v>
                </c:pt>
                <c:pt idx="4029">
                  <c:v>42373</c:v>
                </c:pt>
                <c:pt idx="4030">
                  <c:v>42374</c:v>
                </c:pt>
                <c:pt idx="4031">
                  <c:v>42375</c:v>
                </c:pt>
                <c:pt idx="4032">
                  <c:v>42376</c:v>
                </c:pt>
                <c:pt idx="4033">
                  <c:v>42377</c:v>
                </c:pt>
                <c:pt idx="4034">
                  <c:v>42380</c:v>
                </c:pt>
                <c:pt idx="4035">
                  <c:v>42381</c:v>
                </c:pt>
                <c:pt idx="4036">
                  <c:v>42382</c:v>
                </c:pt>
                <c:pt idx="4037">
                  <c:v>42383</c:v>
                </c:pt>
                <c:pt idx="4038">
                  <c:v>42384</c:v>
                </c:pt>
                <c:pt idx="4039">
                  <c:v>42387</c:v>
                </c:pt>
                <c:pt idx="4040">
                  <c:v>42388</c:v>
                </c:pt>
                <c:pt idx="4041">
                  <c:v>42389</c:v>
                </c:pt>
                <c:pt idx="4042">
                  <c:v>42390</c:v>
                </c:pt>
                <c:pt idx="4043">
                  <c:v>42391</c:v>
                </c:pt>
                <c:pt idx="4044">
                  <c:v>42394</c:v>
                </c:pt>
                <c:pt idx="4045">
                  <c:v>42395</c:v>
                </c:pt>
                <c:pt idx="4046">
                  <c:v>42396</c:v>
                </c:pt>
                <c:pt idx="4047">
                  <c:v>42397</c:v>
                </c:pt>
                <c:pt idx="4048">
                  <c:v>42398</c:v>
                </c:pt>
                <c:pt idx="4049">
                  <c:v>42402</c:v>
                </c:pt>
                <c:pt idx="4050">
                  <c:v>42403</c:v>
                </c:pt>
                <c:pt idx="4051">
                  <c:v>42404</c:v>
                </c:pt>
                <c:pt idx="4052">
                  <c:v>42405</c:v>
                </c:pt>
                <c:pt idx="4053">
                  <c:v>42408</c:v>
                </c:pt>
                <c:pt idx="4054">
                  <c:v>42409</c:v>
                </c:pt>
                <c:pt idx="4055">
                  <c:v>42410</c:v>
                </c:pt>
                <c:pt idx="4056">
                  <c:v>42411</c:v>
                </c:pt>
                <c:pt idx="4057">
                  <c:v>42412</c:v>
                </c:pt>
                <c:pt idx="4058">
                  <c:v>42415</c:v>
                </c:pt>
                <c:pt idx="4059">
                  <c:v>42416</c:v>
                </c:pt>
                <c:pt idx="4060">
                  <c:v>42417</c:v>
                </c:pt>
                <c:pt idx="4061">
                  <c:v>42418</c:v>
                </c:pt>
                <c:pt idx="4062">
                  <c:v>42419</c:v>
                </c:pt>
                <c:pt idx="4063">
                  <c:v>42422</c:v>
                </c:pt>
                <c:pt idx="4064">
                  <c:v>42423</c:v>
                </c:pt>
                <c:pt idx="4065">
                  <c:v>42424</c:v>
                </c:pt>
                <c:pt idx="4066">
                  <c:v>42425</c:v>
                </c:pt>
                <c:pt idx="4067">
                  <c:v>42426</c:v>
                </c:pt>
                <c:pt idx="4068">
                  <c:v>42429</c:v>
                </c:pt>
                <c:pt idx="4069">
                  <c:v>42430</c:v>
                </c:pt>
                <c:pt idx="4070">
                  <c:v>42431</c:v>
                </c:pt>
                <c:pt idx="4071">
                  <c:v>42432</c:v>
                </c:pt>
                <c:pt idx="4072">
                  <c:v>42433</c:v>
                </c:pt>
                <c:pt idx="4073">
                  <c:v>42436</c:v>
                </c:pt>
                <c:pt idx="4074">
                  <c:v>42437</c:v>
                </c:pt>
                <c:pt idx="4075">
                  <c:v>42438</c:v>
                </c:pt>
                <c:pt idx="4076">
                  <c:v>42439</c:v>
                </c:pt>
                <c:pt idx="4077">
                  <c:v>42440</c:v>
                </c:pt>
                <c:pt idx="4078">
                  <c:v>42443</c:v>
                </c:pt>
                <c:pt idx="4079">
                  <c:v>42444</c:v>
                </c:pt>
                <c:pt idx="4080">
                  <c:v>42445</c:v>
                </c:pt>
                <c:pt idx="4081">
                  <c:v>42446</c:v>
                </c:pt>
                <c:pt idx="4082">
                  <c:v>42447</c:v>
                </c:pt>
                <c:pt idx="4083">
                  <c:v>42451</c:v>
                </c:pt>
                <c:pt idx="4084">
                  <c:v>42452</c:v>
                </c:pt>
                <c:pt idx="4085">
                  <c:v>42457</c:v>
                </c:pt>
                <c:pt idx="4086">
                  <c:v>42458</c:v>
                </c:pt>
                <c:pt idx="4087">
                  <c:v>42459</c:v>
                </c:pt>
                <c:pt idx="4088">
                  <c:v>42460</c:v>
                </c:pt>
                <c:pt idx="4089">
                  <c:v>42461</c:v>
                </c:pt>
                <c:pt idx="4090">
                  <c:v>42464</c:v>
                </c:pt>
                <c:pt idx="4091">
                  <c:v>42465</c:v>
                </c:pt>
                <c:pt idx="4092">
                  <c:v>42466</c:v>
                </c:pt>
                <c:pt idx="4093">
                  <c:v>42467</c:v>
                </c:pt>
                <c:pt idx="4094">
                  <c:v>42468</c:v>
                </c:pt>
                <c:pt idx="4095">
                  <c:v>42471</c:v>
                </c:pt>
                <c:pt idx="4096">
                  <c:v>42472</c:v>
                </c:pt>
                <c:pt idx="4097">
                  <c:v>42473</c:v>
                </c:pt>
                <c:pt idx="4098">
                  <c:v>42474</c:v>
                </c:pt>
                <c:pt idx="4099">
                  <c:v>42475</c:v>
                </c:pt>
                <c:pt idx="4100">
                  <c:v>42478</c:v>
                </c:pt>
                <c:pt idx="4101">
                  <c:v>42479</c:v>
                </c:pt>
                <c:pt idx="4102">
                  <c:v>42480</c:v>
                </c:pt>
                <c:pt idx="4103">
                  <c:v>42481</c:v>
                </c:pt>
                <c:pt idx="4104">
                  <c:v>42482</c:v>
                </c:pt>
                <c:pt idx="4105">
                  <c:v>42485</c:v>
                </c:pt>
                <c:pt idx="4106">
                  <c:v>42486</c:v>
                </c:pt>
                <c:pt idx="4107">
                  <c:v>42487</c:v>
                </c:pt>
                <c:pt idx="4108">
                  <c:v>42488</c:v>
                </c:pt>
                <c:pt idx="4109">
                  <c:v>42489</c:v>
                </c:pt>
                <c:pt idx="4110">
                  <c:v>42492</c:v>
                </c:pt>
                <c:pt idx="4111">
                  <c:v>42493</c:v>
                </c:pt>
                <c:pt idx="4112">
                  <c:v>42494</c:v>
                </c:pt>
                <c:pt idx="4113">
                  <c:v>42495</c:v>
                </c:pt>
                <c:pt idx="4114">
                  <c:v>42496</c:v>
                </c:pt>
                <c:pt idx="4115">
                  <c:v>42499</c:v>
                </c:pt>
                <c:pt idx="4116">
                  <c:v>42500</c:v>
                </c:pt>
                <c:pt idx="4117">
                  <c:v>42501</c:v>
                </c:pt>
                <c:pt idx="4118">
                  <c:v>42502</c:v>
                </c:pt>
                <c:pt idx="4119">
                  <c:v>42503</c:v>
                </c:pt>
                <c:pt idx="4120">
                  <c:v>42506</c:v>
                </c:pt>
                <c:pt idx="4121">
                  <c:v>42507</c:v>
                </c:pt>
                <c:pt idx="4122">
                  <c:v>42508</c:v>
                </c:pt>
                <c:pt idx="4123">
                  <c:v>42509</c:v>
                </c:pt>
                <c:pt idx="4124">
                  <c:v>42510</c:v>
                </c:pt>
                <c:pt idx="4125">
                  <c:v>42513</c:v>
                </c:pt>
                <c:pt idx="4126">
                  <c:v>42514</c:v>
                </c:pt>
                <c:pt idx="4127">
                  <c:v>42515</c:v>
                </c:pt>
                <c:pt idx="4128">
                  <c:v>42516</c:v>
                </c:pt>
                <c:pt idx="4129">
                  <c:v>42517</c:v>
                </c:pt>
                <c:pt idx="4130">
                  <c:v>42520</c:v>
                </c:pt>
                <c:pt idx="4131">
                  <c:v>42521</c:v>
                </c:pt>
                <c:pt idx="4132">
                  <c:v>42522</c:v>
                </c:pt>
                <c:pt idx="4133">
                  <c:v>42523</c:v>
                </c:pt>
                <c:pt idx="4134">
                  <c:v>42524</c:v>
                </c:pt>
                <c:pt idx="4135">
                  <c:v>42527</c:v>
                </c:pt>
                <c:pt idx="4136">
                  <c:v>42528</c:v>
                </c:pt>
                <c:pt idx="4137">
                  <c:v>42529</c:v>
                </c:pt>
                <c:pt idx="4138">
                  <c:v>42530</c:v>
                </c:pt>
                <c:pt idx="4139">
                  <c:v>42531</c:v>
                </c:pt>
                <c:pt idx="4140">
                  <c:v>42534</c:v>
                </c:pt>
                <c:pt idx="4141">
                  <c:v>42535</c:v>
                </c:pt>
                <c:pt idx="4142">
                  <c:v>42536</c:v>
                </c:pt>
                <c:pt idx="4143">
                  <c:v>42537</c:v>
                </c:pt>
                <c:pt idx="4144">
                  <c:v>42538</c:v>
                </c:pt>
                <c:pt idx="4145">
                  <c:v>42541</c:v>
                </c:pt>
                <c:pt idx="4146">
                  <c:v>42542</c:v>
                </c:pt>
                <c:pt idx="4147">
                  <c:v>42543</c:v>
                </c:pt>
                <c:pt idx="4148">
                  <c:v>42544</c:v>
                </c:pt>
                <c:pt idx="4149">
                  <c:v>42545</c:v>
                </c:pt>
                <c:pt idx="4150">
                  <c:v>42548</c:v>
                </c:pt>
                <c:pt idx="4151">
                  <c:v>42549</c:v>
                </c:pt>
                <c:pt idx="4152">
                  <c:v>42550</c:v>
                </c:pt>
                <c:pt idx="4153">
                  <c:v>42551</c:v>
                </c:pt>
                <c:pt idx="4154">
                  <c:v>42552</c:v>
                </c:pt>
                <c:pt idx="4155">
                  <c:v>42555</c:v>
                </c:pt>
                <c:pt idx="4156">
                  <c:v>42556</c:v>
                </c:pt>
                <c:pt idx="4157">
                  <c:v>42557</c:v>
                </c:pt>
                <c:pt idx="4158">
                  <c:v>42558</c:v>
                </c:pt>
                <c:pt idx="4159">
                  <c:v>42559</c:v>
                </c:pt>
                <c:pt idx="4160">
                  <c:v>42562</c:v>
                </c:pt>
                <c:pt idx="4161">
                  <c:v>42563</c:v>
                </c:pt>
                <c:pt idx="4162">
                  <c:v>42564</c:v>
                </c:pt>
                <c:pt idx="4163">
                  <c:v>42565</c:v>
                </c:pt>
                <c:pt idx="4164">
                  <c:v>42566</c:v>
                </c:pt>
                <c:pt idx="4165">
                  <c:v>42569</c:v>
                </c:pt>
                <c:pt idx="4166">
                  <c:v>42570</c:v>
                </c:pt>
                <c:pt idx="4167">
                  <c:v>42571</c:v>
                </c:pt>
                <c:pt idx="4168">
                  <c:v>42572</c:v>
                </c:pt>
                <c:pt idx="4169">
                  <c:v>42573</c:v>
                </c:pt>
                <c:pt idx="4170">
                  <c:v>42576</c:v>
                </c:pt>
                <c:pt idx="4171">
                  <c:v>42577</c:v>
                </c:pt>
                <c:pt idx="4172">
                  <c:v>42578</c:v>
                </c:pt>
                <c:pt idx="4173">
                  <c:v>42579</c:v>
                </c:pt>
                <c:pt idx="4174">
                  <c:v>42580</c:v>
                </c:pt>
                <c:pt idx="4175">
                  <c:v>42583</c:v>
                </c:pt>
                <c:pt idx="4176">
                  <c:v>42584</c:v>
                </c:pt>
                <c:pt idx="4177">
                  <c:v>42585</c:v>
                </c:pt>
                <c:pt idx="4178">
                  <c:v>42586</c:v>
                </c:pt>
                <c:pt idx="4179">
                  <c:v>42587</c:v>
                </c:pt>
                <c:pt idx="4180">
                  <c:v>42590</c:v>
                </c:pt>
                <c:pt idx="4181">
                  <c:v>42591</c:v>
                </c:pt>
                <c:pt idx="4182">
                  <c:v>42592</c:v>
                </c:pt>
                <c:pt idx="4183">
                  <c:v>42593</c:v>
                </c:pt>
                <c:pt idx="4184">
                  <c:v>42594</c:v>
                </c:pt>
                <c:pt idx="4185">
                  <c:v>42597</c:v>
                </c:pt>
                <c:pt idx="4186">
                  <c:v>42598</c:v>
                </c:pt>
                <c:pt idx="4187">
                  <c:v>42599</c:v>
                </c:pt>
                <c:pt idx="4188">
                  <c:v>42600</c:v>
                </c:pt>
                <c:pt idx="4189">
                  <c:v>42601</c:v>
                </c:pt>
                <c:pt idx="4190">
                  <c:v>42604</c:v>
                </c:pt>
                <c:pt idx="4191">
                  <c:v>42605</c:v>
                </c:pt>
                <c:pt idx="4192">
                  <c:v>42606</c:v>
                </c:pt>
                <c:pt idx="4193">
                  <c:v>42607</c:v>
                </c:pt>
                <c:pt idx="4194">
                  <c:v>42608</c:v>
                </c:pt>
                <c:pt idx="4195">
                  <c:v>42611</c:v>
                </c:pt>
                <c:pt idx="4196">
                  <c:v>42612</c:v>
                </c:pt>
                <c:pt idx="4197">
                  <c:v>42613</c:v>
                </c:pt>
                <c:pt idx="4198">
                  <c:v>42614</c:v>
                </c:pt>
                <c:pt idx="4199">
                  <c:v>42615</c:v>
                </c:pt>
                <c:pt idx="4200">
                  <c:v>42618</c:v>
                </c:pt>
                <c:pt idx="4201">
                  <c:v>42619</c:v>
                </c:pt>
                <c:pt idx="4202">
                  <c:v>42620</c:v>
                </c:pt>
                <c:pt idx="4203">
                  <c:v>42621</c:v>
                </c:pt>
                <c:pt idx="4204">
                  <c:v>42622</c:v>
                </c:pt>
                <c:pt idx="4205">
                  <c:v>42625</c:v>
                </c:pt>
                <c:pt idx="4206">
                  <c:v>42626</c:v>
                </c:pt>
                <c:pt idx="4207">
                  <c:v>42627</c:v>
                </c:pt>
                <c:pt idx="4208">
                  <c:v>42628</c:v>
                </c:pt>
                <c:pt idx="4209">
                  <c:v>42632</c:v>
                </c:pt>
                <c:pt idx="4210">
                  <c:v>42633</c:v>
                </c:pt>
                <c:pt idx="4211">
                  <c:v>42634</c:v>
                </c:pt>
                <c:pt idx="4212">
                  <c:v>42635</c:v>
                </c:pt>
                <c:pt idx="4213">
                  <c:v>42636</c:v>
                </c:pt>
                <c:pt idx="4214">
                  <c:v>42639</c:v>
                </c:pt>
                <c:pt idx="4215">
                  <c:v>42640</c:v>
                </c:pt>
                <c:pt idx="4216">
                  <c:v>42641</c:v>
                </c:pt>
                <c:pt idx="4217">
                  <c:v>42642</c:v>
                </c:pt>
                <c:pt idx="4218">
                  <c:v>42643</c:v>
                </c:pt>
                <c:pt idx="4219">
                  <c:v>42646</c:v>
                </c:pt>
                <c:pt idx="4220">
                  <c:v>42647</c:v>
                </c:pt>
                <c:pt idx="4221">
                  <c:v>42648</c:v>
                </c:pt>
                <c:pt idx="4222">
                  <c:v>42649</c:v>
                </c:pt>
                <c:pt idx="4223">
                  <c:v>42650</c:v>
                </c:pt>
                <c:pt idx="4224">
                  <c:v>42653</c:v>
                </c:pt>
                <c:pt idx="4225">
                  <c:v>42654</c:v>
                </c:pt>
                <c:pt idx="4226">
                  <c:v>42655</c:v>
                </c:pt>
                <c:pt idx="4227">
                  <c:v>42656</c:v>
                </c:pt>
                <c:pt idx="4228">
                  <c:v>42657</c:v>
                </c:pt>
                <c:pt idx="4229">
                  <c:v>42660</c:v>
                </c:pt>
                <c:pt idx="4230">
                  <c:v>42661</c:v>
                </c:pt>
                <c:pt idx="4231">
                  <c:v>42662</c:v>
                </c:pt>
                <c:pt idx="4232">
                  <c:v>42663</c:v>
                </c:pt>
                <c:pt idx="4233">
                  <c:v>42664</c:v>
                </c:pt>
                <c:pt idx="4234">
                  <c:v>42667</c:v>
                </c:pt>
                <c:pt idx="4235">
                  <c:v>42668</c:v>
                </c:pt>
                <c:pt idx="4236">
                  <c:v>42669</c:v>
                </c:pt>
                <c:pt idx="4237">
                  <c:v>42670</c:v>
                </c:pt>
                <c:pt idx="4238">
                  <c:v>42671</c:v>
                </c:pt>
                <c:pt idx="4239">
                  <c:v>42674</c:v>
                </c:pt>
                <c:pt idx="4240">
                  <c:v>42675</c:v>
                </c:pt>
                <c:pt idx="4241">
                  <c:v>42677</c:v>
                </c:pt>
                <c:pt idx="4242">
                  <c:v>42678</c:v>
                </c:pt>
                <c:pt idx="4243">
                  <c:v>42681</c:v>
                </c:pt>
                <c:pt idx="4244">
                  <c:v>42682</c:v>
                </c:pt>
                <c:pt idx="4245">
                  <c:v>42683</c:v>
                </c:pt>
                <c:pt idx="4246">
                  <c:v>42684</c:v>
                </c:pt>
                <c:pt idx="4247">
                  <c:v>42685</c:v>
                </c:pt>
                <c:pt idx="4248">
                  <c:v>42688</c:v>
                </c:pt>
                <c:pt idx="4249">
                  <c:v>42689</c:v>
                </c:pt>
                <c:pt idx="4250">
                  <c:v>42690</c:v>
                </c:pt>
                <c:pt idx="4251">
                  <c:v>42691</c:v>
                </c:pt>
                <c:pt idx="4252">
                  <c:v>42692</c:v>
                </c:pt>
                <c:pt idx="4253">
                  <c:v>42696</c:v>
                </c:pt>
                <c:pt idx="4254">
                  <c:v>42697</c:v>
                </c:pt>
                <c:pt idx="4255">
                  <c:v>42698</c:v>
                </c:pt>
                <c:pt idx="4256">
                  <c:v>42699</c:v>
                </c:pt>
                <c:pt idx="4257">
                  <c:v>42702</c:v>
                </c:pt>
                <c:pt idx="4258">
                  <c:v>42703</c:v>
                </c:pt>
                <c:pt idx="4259">
                  <c:v>42704</c:v>
                </c:pt>
                <c:pt idx="4260">
                  <c:v>42705</c:v>
                </c:pt>
                <c:pt idx="4261">
                  <c:v>42706</c:v>
                </c:pt>
                <c:pt idx="4262">
                  <c:v>42709</c:v>
                </c:pt>
                <c:pt idx="4263">
                  <c:v>42710</c:v>
                </c:pt>
                <c:pt idx="4264">
                  <c:v>42711</c:v>
                </c:pt>
                <c:pt idx="4265">
                  <c:v>42712</c:v>
                </c:pt>
                <c:pt idx="4266">
                  <c:v>42713</c:v>
                </c:pt>
                <c:pt idx="4267">
                  <c:v>42717</c:v>
                </c:pt>
                <c:pt idx="4268">
                  <c:v>42718</c:v>
                </c:pt>
                <c:pt idx="4269">
                  <c:v>42719</c:v>
                </c:pt>
                <c:pt idx="4270">
                  <c:v>42720</c:v>
                </c:pt>
                <c:pt idx="4271">
                  <c:v>42723</c:v>
                </c:pt>
                <c:pt idx="4272">
                  <c:v>42724</c:v>
                </c:pt>
                <c:pt idx="4273">
                  <c:v>42725</c:v>
                </c:pt>
                <c:pt idx="4274">
                  <c:v>42726</c:v>
                </c:pt>
                <c:pt idx="4275">
                  <c:v>42727</c:v>
                </c:pt>
                <c:pt idx="4276">
                  <c:v>42730</c:v>
                </c:pt>
                <c:pt idx="4277">
                  <c:v>42731</c:v>
                </c:pt>
                <c:pt idx="4278">
                  <c:v>42732</c:v>
                </c:pt>
                <c:pt idx="4279">
                  <c:v>42733</c:v>
                </c:pt>
                <c:pt idx="4280">
                  <c:v>42734</c:v>
                </c:pt>
                <c:pt idx="4281">
                  <c:v>42737</c:v>
                </c:pt>
                <c:pt idx="4282">
                  <c:v>42738</c:v>
                </c:pt>
                <c:pt idx="4283">
                  <c:v>42739</c:v>
                </c:pt>
                <c:pt idx="4284">
                  <c:v>42740</c:v>
                </c:pt>
                <c:pt idx="4285">
                  <c:v>42741</c:v>
                </c:pt>
                <c:pt idx="4286">
                  <c:v>42744</c:v>
                </c:pt>
                <c:pt idx="4287">
                  <c:v>42745</c:v>
                </c:pt>
                <c:pt idx="4288">
                  <c:v>42746</c:v>
                </c:pt>
                <c:pt idx="4289">
                  <c:v>42747</c:v>
                </c:pt>
                <c:pt idx="4290">
                  <c:v>42748</c:v>
                </c:pt>
                <c:pt idx="4291">
                  <c:v>42751</c:v>
                </c:pt>
                <c:pt idx="4292">
                  <c:v>42752</c:v>
                </c:pt>
                <c:pt idx="4293">
                  <c:v>42753</c:v>
                </c:pt>
                <c:pt idx="4294">
                  <c:v>42754</c:v>
                </c:pt>
                <c:pt idx="4295">
                  <c:v>42755</c:v>
                </c:pt>
                <c:pt idx="4296">
                  <c:v>42758</c:v>
                </c:pt>
                <c:pt idx="4297">
                  <c:v>42759</c:v>
                </c:pt>
                <c:pt idx="4298">
                  <c:v>42760</c:v>
                </c:pt>
                <c:pt idx="4299">
                  <c:v>42761</c:v>
                </c:pt>
                <c:pt idx="4300">
                  <c:v>42762</c:v>
                </c:pt>
                <c:pt idx="4301">
                  <c:v>42765</c:v>
                </c:pt>
                <c:pt idx="4302">
                  <c:v>42766</c:v>
                </c:pt>
                <c:pt idx="4303">
                  <c:v>42767</c:v>
                </c:pt>
                <c:pt idx="4304">
                  <c:v>42768</c:v>
                </c:pt>
                <c:pt idx="4305">
                  <c:v>42769</c:v>
                </c:pt>
                <c:pt idx="4306">
                  <c:v>42773</c:v>
                </c:pt>
                <c:pt idx="4307">
                  <c:v>42774</c:v>
                </c:pt>
                <c:pt idx="4308">
                  <c:v>42775</c:v>
                </c:pt>
                <c:pt idx="4309">
                  <c:v>42776</c:v>
                </c:pt>
                <c:pt idx="4310">
                  <c:v>42779</c:v>
                </c:pt>
                <c:pt idx="4311">
                  <c:v>42780</c:v>
                </c:pt>
                <c:pt idx="4312">
                  <c:v>42781</c:v>
                </c:pt>
                <c:pt idx="4313">
                  <c:v>42782</c:v>
                </c:pt>
                <c:pt idx="4314">
                  <c:v>42783</c:v>
                </c:pt>
                <c:pt idx="4315">
                  <c:v>42786</c:v>
                </c:pt>
                <c:pt idx="4316">
                  <c:v>42787</c:v>
                </c:pt>
                <c:pt idx="4317">
                  <c:v>42788</c:v>
                </c:pt>
                <c:pt idx="4318">
                  <c:v>42789</c:v>
                </c:pt>
                <c:pt idx="4319">
                  <c:v>42790</c:v>
                </c:pt>
                <c:pt idx="4320">
                  <c:v>42793</c:v>
                </c:pt>
                <c:pt idx="4321">
                  <c:v>42794</c:v>
                </c:pt>
                <c:pt idx="4322">
                  <c:v>42795</c:v>
                </c:pt>
                <c:pt idx="4323">
                  <c:v>42796</c:v>
                </c:pt>
                <c:pt idx="4324">
                  <c:v>42797</c:v>
                </c:pt>
                <c:pt idx="4325">
                  <c:v>42800</c:v>
                </c:pt>
                <c:pt idx="4326">
                  <c:v>42801</c:v>
                </c:pt>
                <c:pt idx="4327">
                  <c:v>42802</c:v>
                </c:pt>
                <c:pt idx="4328">
                  <c:v>42803</c:v>
                </c:pt>
                <c:pt idx="4329">
                  <c:v>42804</c:v>
                </c:pt>
                <c:pt idx="4330">
                  <c:v>42807</c:v>
                </c:pt>
                <c:pt idx="4331">
                  <c:v>42808</c:v>
                </c:pt>
                <c:pt idx="4332">
                  <c:v>42809</c:v>
                </c:pt>
                <c:pt idx="4333">
                  <c:v>42810</c:v>
                </c:pt>
                <c:pt idx="4334">
                  <c:v>42811</c:v>
                </c:pt>
                <c:pt idx="4335">
                  <c:v>42815</c:v>
                </c:pt>
                <c:pt idx="4336">
                  <c:v>42816</c:v>
                </c:pt>
                <c:pt idx="4337">
                  <c:v>42817</c:v>
                </c:pt>
                <c:pt idx="4338">
                  <c:v>42818</c:v>
                </c:pt>
                <c:pt idx="4339">
                  <c:v>42821</c:v>
                </c:pt>
                <c:pt idx="4340">
                  <c:v>42822</c:v>
                </c:pt>
                <c:pt idx="4341">
                  <c:v>42823</c:v>
                </c:pt>
                <c:pt idx="4342">
                  <c:v>42824</c:v>
                </c:pt>
                <c:pt idx="4343">
                  <c:v>42825</c:v>
                </c:pt>
                <c:pt idx="4344">
                  <c:v>42828</c:v>
                </c:pt>
                <c:pt idx="4345">
                  <c:v>42829</c:v>
                </c:pt>
                <c:pt idx="4346">
                  <c:v>42830</c:v>
                </c:pt>
                <c:pt idx="4347">
                  <c:v>42831</c:v>
                </c:pt>
                <c:pt idx="4348">
                  <c:v>42832</c:v>
                </c:pt>
                <c:pt idx="4349">
                  <c:v>42835</c:v>
                </c:pt>
                <c:pt idx="4350">
                  <c:v>42836</c:v>
                </c:pt>
                <c:pt idx="4351">
                  <c:v>42837</c:v>
                </c:pt>
                <c:pt idx="4352">
                  <c:v>42842</c:v>
                </c:pt>
                <c:pt idx="4353">
                  <c:v>42843</c:v>
                </c:pt>
                <c:pt idx="4354">
                  <c:v>42844</c:v>
                </c:pt>
                <c:pt idx="4355">
                  <c:v>42845</c:v>
                </c:pt>
                <c:pt idx="4356">
                  <c:v>42846</c:v>
                </c:pt>
                <c:pt idx="4357">
                  <c:v>42849</c:v>
                </c:pt>
                <c:pt idx="4358">
                  <c:v>42850</c:v>
                </c:pt>
                <c:pt idx="4359">
                  <c:v>42851</c:v>
                </c:pt>
                <c:pt idx="4360">
                  <c:v>42852</c:v>
                </c:pt>
                <c:pt idx="4361">
                  <c:v>42853</c:v>
                </c:pt>
                <c:pt idx="4362">
                  <c:v>42857</c:v>
                </c:pt>
                <c:pt idx="4363">
                  <c:v>42858</c:v>
                </c:pt>
                <c:pt idx="4364">
                  <c:v>42859</c:v>
                </c:pt>
                <c:pt idx="4365">
                  <c:v>42860</c:v>
                </c:pt>
                <c:pt idx="4366">
                  <c:v>42863</c:v>
                </c:pt>
                <c:pt idx="4367">
                  <c:v>42864</c:v>
                </c:pt>
                <c:pt idx="4368">
                  <c:v>42865</c:v>
                </c:pt>
                <c:pt idx="4369">
                  <c:v>42866</c:v>
                </c:pt>
                <c:pt idx="4370">
                  <c:v>42867</c:v>
                </c:pt>
                <c:pt idx="4371">
                  <c:v>42870</c:v>
                </c:pt>
                <c:pt idx="4372">
                  <c:v>42871</c:v>
                </c:pt>
                <c:pt idx="4373">
                  <c:v>42872</c:v>
                </c:pt>
                <c:pt idx="4374">
                  <c:v>42873</c:v>
                </c:pt>
                <c:pt idx="4375">
                  <c:v>42874</c:v>
                </c:pt>
                <c:pt idx="4376">
                  <c:v>42877</c:v>
                </c:pt>
                <c:pt idx="4377">
                  <c:v>42878</c:v>
                </c:pt>
                <c:pt idx="4378">
                  <c:v>42879</c:v>
                </c:pt>
                <c:pt idx="4379">
                  <c:v>42880</c:v>
                </c:pt>
                <c:pt idx="4380">
                  <c:v>42881</c:v>
                </c:pt>
                <c:pt idx="4381">
                  <c:v>42884</c:v>
                </c:pt>
                <c:pt idx="4382">
                  <c:v>42885</c:v>
                </c:pt>
                <c:pt idx="4383">
                  <c:v>42886</c:v>
                </c:pt>
                <c:pt idx="4384">
                  <c:v>42887</c:v>
                </c:pt>
                <c:pt idx="4385">
                  <c:v>42888</c:v>
                </c:pt>
                <c:pt idx="4386">
                  <c:v>42891</c:v>
                </c:pt>
                <c:pt idx="4387">
                  <c:v>42892</c:v>
                </c:pt>
                <c:pt idx="4388">
                  <c:v>42893</c:v>
                </c:pt>
                <c:pt idx="4389">
                  <c:v>42894</c:v>
                </c:pt>
                <c:pt idx="4390">
                  <c:v>42895</c:v>
                </c:pt>
                <c:pt idx="4391">
                  <c:v>42898</c:v>
                </c:pt>
                <c:pt idx="4392">
                  <c:v>42899</c:v>
                </c:pt>
                <c:pt idx="4393">
                  <c:v>42900</c:v>
                </c:pt>
                <c:pt idx="4394">
                  <c:v>42901</c:v>
                </c:pt>
                <c:pt idx="4395">
                  <c:v>42902</c:v>
                </c:pt>
                <c:pt idx="4396">
                  <c:v>42905</c:v>
                </c:pt>
                <c:pt idx="4397">
                  <c:v>42906</c:v>
                </c:pt>
                <c:pt idx="4398">
                  <c:v>42907</c:v>
                </c:pt>
                <c:pt idx="4399">
                  <c:v>42908</c:v>
                </c:pt>
                <c:pt idx="4400">
                  <c:v>42909</c:v>
                </c:pt>
                <c:pt idx="4401">
                  <c:v>42912</c:v>
                </c:pt>
                <c:pt idx="4402">
                  <c:v>42913</c:v>
                </c:pt>
                <c:pt idx="4403">
                  <c:v>42914</c:v>
                </c:pt>
                <c:pt idx="4404">
                  <c:v>42915</c:v>
                </c:pt>
                <c:pt idx="4405">
                  <c:v>42916</c:v>
                </c:pt>
                <c:pt idx="4406">
                  <c:v>42919</c:v>
                </c:pt>
                <c:pt idx="4407">
                  <c:v>42920</c:v>
                </c:pt>
                <c:pt idx="4408">
                  <c:v>42921</c:v>
                </c:pt>
                <c:pt idx="4409">
                  <c:v>42922</c:v>
                </c:pt>
                <c:pt idx="4410">
                  <c:v>42923</c:v>
                </c:pt>
                <c:pt idx="4411">
                  <c:v>42926</c:v>
                </c:pt>
                <c:pt idx="4412">
                  <c:v>42927</c:v>
                </c:pt>
                <c:pt idx="4413">
                  <c:v>42928</c:v>
                </c:pt>
                <c:pt idx="4414">
                  <c:v>42929</c:v>
                </c:pt>
                <c:pt idx="4415">
                  <c:v>42930</c:v>
                </c:pt>
                <c:pt idx="4416">
                  <c:v>42933</c:v>
                </c:pt>
                <c:pt idx="4417">
                  <c:v>42934</c:v>
                </c:pt>
                <c:pt idx="4418">
                  <c:v>42935</c:v>
                </c:pt>
                <c:pt idx="4419">
                  <c:v>42936</c:v>
                </c:pt>
                <c:pt idx="4420">
                  <c:v>42937</c:v>
                </c:pt>
                <c:pt idx="4421">
                  <c:v>42940</c:v>
                </c:pt>
                <c:pt idx="4422">
                  <c:v>42941</c:v>
                </c:pt>
                <c:pt idx="4423">
                  <c:v>42942</c:v>
                </c:pt>
                <c:pt idx="4424">
                  <c:v>42943</c:v>
                </c:pt>
                <c:pt idx="4425">
                  <c:v>42944</c:v>
                </c:pt>
                <c:pt idx="4426">
                  <c:v>42947</c:v>
                </c:pt>
                <c:pt idx="4427">
                  <c:v>42948</c:v>
                </c:pt>
                <c:pt idx="4428">
                  <c:v>42949</c:v>
                </c:pt>
                <c:pt idx="4429">
                  <c:v>42950</c:v>
                </c:pt>
                <c:pt idx="4430">
                  <c:v>42951</c:v>
                </c:pt>
                <c:pt idx="4431">
                  <c:v>42954</c:v>
                </c:pt>
                <c:pt idx="4432">
                  <c:v>42955</c:v>
                </c:pt>
                <c:pt idx="4433">
                  <c:v>42956</c:v>
                </c:pt>
                <c:pt idx="4434">
                  <c:v>42957</c:v>
                </c:pt>
                <c:pt idx="4435">
                  <c:v>42958</c:v>
                </c:pt>
                <c:pt idx="4436">
                  <c:v>42961</c:v>
                </c:pt>
                <c:pt idx="4437">
                  <c:v>42962</c:v>
                </c:pt>
                <c:pt idx="4438">
                  <c:v>42963</c:v>
                </c:pt>
                <c:pt idx="4439">
                  <c:v>42964</c:v>
                </c:pt>
                <c:pt idx="4440">
                  <c:v>42965</c:v>
                </c:pt>
                <c:pt idx="4441">
                  <c:v>42968</c:v>
                </c:pt>
                <c:pt idx="4442">
                  <c:v>42969</c:v>
                </c:pt>
                <c:pt idx="4443">
                  <c:v>42970</c:v>
                </c:pt>
                <c:pt idx="4444">
                  <c:v>42971</c:v>
                </c:pt>
                <c:pt idx="4445">
                  <c:v>42972</c:v>
                </c:pt>
                <c:pt idx="4446">
                  <c:v>42975</c:v>
                </c:pt>
                <c:pt idx="4447">
                  <c:v>42976</c:v>
                </c:pt>
                <c:pt idx="4448">
                  <c:v>42977</c:v>
                </c:pt>
                <c:pt idx="4449">
                  <c:v>42978</c:v>
                </c:pt>
                <c:pt idx="4450">
                  <c:v>42979</c:v>
                </c:pt>
                <c:pt idx="4451">
                  <c:v>42982</c:v>
                </c:pt>
                <c:pt idx="4452">
                  <c:v>42983</c:v>
                </c:pt>
                <c:pt idx="4453">
                  <c:v>42984</c:v>
                </c:pt>
                <c:pt idx="4454">
                  <c:v>42985</c:v>
                </c:pt>
                <c:pt idx="4455">
                  <c:v>42986</c:v>
                </c:pt>
                <c:pt idx="4456">
                  <c:v>42989</c:v>
                </c:pt>
                <c:pt idx="4457">
                  <c:v>42990</c:v>
                </c:pt>
                <c:pt idx="4458">
                  <c:v>42991</c:v>
                </c:pt>
                <c:pt idx="4459">
                  <c:v>42992</c:v>
                </c:pt>
                <c:pt idx="4460">
                  <c:v>42993</c:v>
                </c:pt>
                <c:pt idx="4461">
                  <c:v>42996</c:v>
                </c:pt>
                <c:pt idx="4462">
                  <c:v>42997</c:v>
                </c:pt>
                <c:pt idx="4463">
                  <c:v>42998</c:v>
                </c:pt>
                <c:pt idx="4464">
                  <c:v>42999</c:v>
                </c:pt>
                <c:pt idx="4465">
                  <c:v>43000</c:v>
                </c:pt>
                <c:pt idx="4466">
                  <c:v>43003</c:v>
                </c:pt>
                <c:pt idx="4467">
                  <c:v>43004</c:v>
                </c:pt>
                <c:pt idx="4468">
                  <c:v>43005</c:v>
                </c:pt>
                <c:pt idx="4469">
                  <c:v>43006</c:v>
                </c:pt>
                <c:pt idx="4470">
                  <c:v>43007</c:v>
                </c:pt>
                <c:pt idx="4471">
                  <c:v>43010</c:v>
                </c:pt>
                <c:pt idx="4472">
                  <c:v>43011</c:v>
                </c:pt>
                <c:pt idx="4473">
                  <c:v>43012</c:v>
                </c:pt>
                <c:pt idx="4474">
                  <c:v>43013</c:v>
                </c:pt>
                <c:pt idx="4475">
                  <c:v>43014</c:v>
                </c:pt>
                <c:pt idx="4476">
                  <c:v>43017</c:v>
                </c:pt>
                <c:pt idx="4477">
                  <c:v>43018</c:v>
                </c:pt>
                <c:pt idx="4478">
                  <c:v>43019</c:v>
                </c:pt>
                <c:pt idx="4479">
                  <c:v>43020</c:v>
                </c:pt>
                <c:pt idx="4480">
                  <c:v>43021</c:v>
                </c:pt>
                <c:pt idx="4481">
                  <c:v>43024</c:v>
                </c:pt>
                <c:pt idx="4482">
                  <c:v>43025</c:v>
                </c:pt>
                <c:pt idx="4483">
                  <c:v>43026</c:v>
                </c:pt>
                <c:pt idx="4484">
                  <c:v>43027</c:v>
                </c:pt>
                <c:pt idx="4485">
                  <c:v>43028</c:v>
                </c:pt>
                <c:pt idx="4486">
                  <c:v>43031</c:v>
                </c:pt>
                <c:pt idx="4487">
                  <c:v>43032</c:v>
                </c:pt>
                <c:pt idx="4488">
                  <c:v>43033</c:v>
                </c:pt>
                <c:pt idx="4489">
                  <c:v>43034</c:v>
                </c:pt>
                <c:pt idx="4490">
                  <c:v>43035</c:v>
                </c:pt>
                <c:pt idx="4491">
                  <c:v>43038</c:v>
                </c:pt>
                <c:pt idx="4492">
                  <c:v>43039</c:v>
                </c:pt>
                <c:pt idx="4493">
                  <c:v>43040</c:v>
                </c:pt>
                <c:pt idx="4494">
                  <c:v>43042</c:v>
                </c:pt>
                <c:pt idx="4495">
                  <c:v>43045</c:v>
                </c:pt>
                <c:pt idx="4496">
                  <c:v>43046</c:v>
                </c:pt>
                <c:pt idx="4497">
                  <c:v>43047</c:v>
                </c:pt>
                <c:pt idx="4498">
                  <c:v>43048</c:v>
                </c:pt>
                <c:pt idx="4499">
                  <c:v>43049</c:v>
                </c:pt>
                <c:pt idx="4500">
                  <c:v>43052</c:v>
                </c:pt>
                <c:pt idx="4501">
                  <c:v>43053</c:v>
                </c:pt>
                <c:pt idx="4502">
                  <c:v>43054</c:v>
                </c:pt>
                <c:pt idx="4503">
                  <c:v>43055</c:v>
                </c:pt>
                <c:pt idx="4504">
                  <c:v>43056</c:v>
                </c:pt>
                <c:pt idx="4505">
                  <c:v>43060</c:v>
                </c:pt>
                <c:pt idx="4506">
                  <c:v>43061</c:v>
                </c:pt>
                <c:pt idx="4507">
                  <c:v>43062</c:v>
                </c:pt>
                <c:pt idx="4508">
                  <c:v>43063</c:v>
                </c:pt>
                <c:pt idx="4509">
                  <c:v>43066</c:v>
                </c:pt>
                <c:pt idx="4510">
                  <c:v>43067</c:v>
                </c:pt>
                <c:pt idx="4511">
                  <c:v>43068</c:v>
                </c:pt>
                <c:pt idx="4512">
                  <c:v>43069</c:v>
                </c:pt>
                <c:pt idx="4513">
                  <c:v>43070</c:v>
                </c:pt>
                <c:pt idx="4514">
                  <c:v>43073</c:v>
                </c:pt>
                <c:pt idx="4515">
                  <c:v>43074</c:v>
                </c:pt>
                <c:pt idx="4516">
                  <c:v>43075</c:v>
                </c:pt>
                <c:pt idx="4517">
                  <c:v>43076</c:v>
                </c:pt>
                <c:pt idx="4518">
                  <c:v>43077</c:v>
                </c:pt>
                <c:pt idx="4519">
                  <c:v>43080</c:v>
                </c:pt>
                <c:pt idx="4520">
                  <c:v>43082</c:v>
                </c:pt>
                <c:pt idx="4521">
                  <c:v>43083</c:v>
                </c:pt>
                <c:pt idx="4522">
                  <c:v>43084</c:v>
                </c:pt>
                <c:pt idx="4523">
                  <c:v>43087</c:v>
                </c:pt>
                <c:pt idx="4524">
                  <c:v>43088</c:v>
                </c:pt>
                <c:pt idx="4525">
                  <c:v>43089</c:v>
                </c:pt>
                <c:pt idx="4526">
                  <c:v>43090</c:v>
                </c:pt>
                <c:pt idx="4527">
                  <c:v>43091</c:v>
                </c:pt>
                <c:pt idx="4528">
                  <c:v>43095</c:v>
                </c:pt>
                <c:pt idx="4529">
                  <c:v>43096</c:v>
                </c:pt>
                <c:pt idx="4530">
                  <c:v>43097</c:v>
                </c:pt>
                <c:pt idx="4531">
                  <c:v>43098</c:v>
                </c:pt>
                <c:pt idx="4532">
                  <c:v>43102</c:v>
                </c:pt>
                <c:pt idx="4533">
                  <c:v>43103</c:v>
                </c:pt>
                <c:pt idx="4534">
                  <c:v>43104</c:v>
                </c:pt>
                <c:pt idx="4535">
                  <c:v>43105</c:v>
                </c:pt>
                <c:pt idx="4536">
                  <c:v>43108</c:v>
                </c:pt>
                <c:pt idx="4537">
                  <c:v>43109</c:v>
                </c:pt>
                <c:pt idx="4538">
                  <c:v>43110</c:v>
                </c:pt>
                <c:pt idx="4539">
                  <c:v>43111</c:v>
                </c:pt>
                <c:pt idx="4540">
                  <c:v>43112</c:v>
                </c:pt>
                <c:pt idx="4541">
                  <c:v>43115</c:v>
                </c:pt>
                <c:pt idx="4542">
                  <c:v>43116</c:v>
                </c:pt>
                <c:pt idx="4543">
                  <c:v>43117</c:v>
                </c:pt>
                <c:pt idx="4544">
                  <c:v>43118</c:v>
                </c:pt>
                <c:pt idx="4545">
                  <c:v>43119</c:v>
                </c:pt>
                <c:pt idx="4546">
                  <c:v>43122</c:v>
                </c:pt>
                <c:pt idx="4547">
                  <c:v>43123</c:v>
                </c:pt>
                <c:pt idx="4548">
                  <c:v>43124</c:v>
                </c:pt>
                <c:pt idx="4549">
                  <c:v>43125</c:v>
                </c:pt>
                <c:pt idx="4550">
                  <c:v>43126</c:v>
                </c:pt>
                <c:pt idx="4551">
                  <c:v>43129</c:v>
                </c:pt>
                <c:pt idx="4552">
                  <c:v>43130</c:v>
                </c:pt>
                <c:pt idx="4553">
                  <c:v>43131</c:v>
                </c:pt>
                <c:pt idx="4554">
                  <c:v>43132</c:v>
                </c:pt>
                <c:pt idx="4555">
                  <c:v>43133</c:v>
                </c:pt>
                <c:pt idx="4556">
                  <c:v>43137</c:v>
                </c:pt>
                <c:pt idx="4557">
                  <c:v>43138</c:v>
                </c:pt>
                <c:pt idx="4558">
                  <c:v>43139</c:v>
                </c:pt>
                <c:pt idx="4559">
                  <c:v>43140</c:v>
                </c:pt>
                <c:pt idx="4560">
                  <c:v>43143</c:v>
                </c:pt>
                <c:pt idx="4561">
                  <c:v>43144</c:v>
                </c:pt>
                <c:pt idx="4562">
                  <c:v>43145</c:v>
                </c:pt>
                <c:pt idx="4563">
                  <c:v>43146</c:v>
                </c:pt>
                <c:pt idx="4564">
                  <c:v>43147</c:v>
                </c:pt>
                <c:pt idx="4565">
                  <c:v>43150</c:v>
                </c:pt>
                <c:pt idx="4566">
                  <c:v>43151</c:v>
                </c:pt>
                <c:pt idx="4567">
                  <c:v>43152</c:v>
                </c:pt>
                <c:pt idx="4568">
                  <c:v>43153</c:v>
                </c:pt>
                <c:pt idx="4569">
                  <c:v>43154</c:v>
                </c:pt>
                <c:pt idx="4570">
                  <c:v>43157</c:v>
                </c:pt>
                <c:pt idx="4571">
                  <c:v>43158</c:v>
                </c:pt>
                <c:pt idx="4572">
                  <c:v>43159</c:v>
                </c:pt>
                <c:pt idx="4573">
                  <c:v>43160</c:v>
                </c:pt>
                <c:pt idx="4574">
                  <c:v>43161</c:v>
                </c:pt>
                <c:pt idx="4575">
                  <c:v>43164</c:v>
                </c:pt>
                <c:pt idx="4576">
                  <c:v>43165</c:v>
                </c:pt>
                <c:pt idx="4577">
                  <c:v>43166</c:v>
                </c:pt>
                <c:pt idx="4578">
                  <c:v>43167</c:v>
                </c:pt>
                <c:pt idx="4579">
                  <c:v>43168</c:v>
                </c:pt>
                <c:pt idx="4580">
                  <c:v>43171</c:v>
                </c:pt>
                <c:pt idx="4581">
                  <c:v>43172</c:v>
                </c:pt>
                <c:pt idx="4582">
                  <c:v>43173</c:v>
                </c:pt>
                <c:pt idx="4583">
                  <c:v>43174</c:v>
                </c:pt>
                <c:pt idx="4584">
                  <c:v>43175</c:v>
                </c:pt>
                <c:pt idx="4585">
                  <c:v>43179</c:v>
                </c:pt>
                <c:pt idx="4586">
                  <c:v>43180</c:v>
                </c:pt>
                <c:pt idx="4587">
                  <c:v>43181</c:v>
                </c:pt>
                <c:pt idx="4588">
                  <c:v>43182</c:v>
                </c:pt>
                <c:pt idx="4589">
                  <c:v>43185</c:v>
                </c:pt>
                <c:pt idx="4590">
                  <c:v>43186</c:v>
                </c:pt>
                <c:pt idx="4591">
                  <c:v>43187</c:v>
                </c:pt>
                <c:pt idx="4592">
                  <c:v>43192</c:v>
                </c:pt>
                <c:pt idx="4593">
                  <c:v>43193</c:v>
                </c:pt>
                <c:pt idx="4594">
                  <c:v>43194</c:v>
                </c:pt>
                <c:pt idx="4595">
                  <c:v>43195</c:v>
                </c:pt>
                <c:pt idx="4596">
                  <c:v>43196</c:v>
                </c:pt>
                <c:pt idx="4597">
                  <c:v>43199</c:v>
                </c:pt>
                <c:pt idx="4598">
                  <c:v>43200</c:v>
                </c:pt>
                <c:pt idx="4599">
                  <c:v>43201</c:v>
                </c:pt>
                <c:pt idx="4600">
                  <c:v>43202</c:v>
                </c:pt>
                <c:pt idx="4601">
                  <c:v>43203</c:v>
                </c:pt>
                <c:pt idx="4602">
                  <c:v>43206</c:v>
                </c:pt>
                <c:pt idx="4603">
                  <c:v>43207</c:v>
                </c:pt>
                <c:pt idx="4604">
                  <c:v>43208</c:v>
                </c:pt>
                <c:pt idx="4605">
                  <c:v>43209</c:v>
                </c:pt>
                <c:pt idx="4606">
                  <c:v>43210</c:v>
                </c:pt>
                <c:pt idx="4607">
                  <c:v>43213</c:v>
                </c:pt>
                <c:pt idx="4608">
                  <c:v>43214</c:v>
                </c:pt>
                <c:pt idx="4609">
                  <c:v>43215</c:v>
                </c:pt>
                <c:pt idx="4610">
                  <c:v>43216</c:v>
                </c:pt>
                <c:pt idx="4611">
                  <c:v>43217</c:v>
                </c:pt>
                <c:pt idx="4612">
                  <c:v>43220</c:v>
                </c:pt>
                <c:pt idx="4613">
                  <c:v>43222</c:v>
                </c:pt>
                <c:pt idx="4614">
                  <c:v>43223</c:v>
                </c:pt>
                <c:pt idx="4615">
                  <c:v>43224</c:v>
                </c:pt>
                <c:pt idx="4616">
                  <c:v>43227</c:v>
                </c:pt>
                <c:pt idx="4617">
                  <c:v>43228</c:v>
                </c:pt>
                <c:pt idx="4618">
                  <c:v>43229</c:v>
                </c:pt>
                <c:pt idx="4619">
                  <c:v>43230</c:v>
                </c:pt>
                <c:pt idx="4620">
                  <c:v>43231</c:v>
                </c:pt>
                <c:pt idx="4621">
                  <c:v>43234</c:v>
                </c:pt>
                <c:pt idx="4622">
                  <c:v>43235</c:v>
                </c:pt>
                <c:pt idx="4623">
                  <c:v>43236</c:v>
                </c:pt>
                <c:pt idx="4624">
                  <c:v>43237</c:v>
                </c:pt>
                <c:pt idx="4625">
                  <c:v>43238</c:v>
                </c:pt>
                <c:pt idx="4626">
                  <c:v>43241</c:v>
                </c:pt>
                <c:pt idx="4627">
                  <c:v>43242</c:v>
                </c:pt>
                <c:pt idx="4628">
                  <c:v>43243</c:v>
                </c:pt>
                <c:pt idx="4629">
                  <c:v>43244</c:v>
                </c:pt>
                <c:pt idx="4630">
                  <c:v>43245</c:v>
                </c:pt>
                <c:pt idx="4631">
                  <c:v>43248</c:v>
                </c:pt>
                <c:pt idx="4632">
                  <c:v>43249</c:v>
                </c:pt>
                <c:pt idx="4633">
                  <c:v>43250</c:v>
                </c:pt>
                <c:pt idx="4634">
                  <c:v>43251</c:v>
                </c:pt>
                <c:pt idx="4635">
                  <c:v>43252</c:v>
                </c:pt>
                <c:pt idx="4636">
                  <c:v>43255</c:v>
                </c:pt>
                <c:pt idx="4637">
                  <c:v>43256</c:v>
                </c:pt>
                <c:pt idx="4638">
                  <c:v>43257</c:v>
                </c:pt>
                <c:pt idx="4639">
                  <c:v>43258</c:v>
                </c:pt>
                <c:pt idx="4640">
                  <c:v>43259</c:v>
                </c:pt>
                <c:pt idx="4641">
                  <c:v>43262</c:v>
                </c:pt>
                <c:pt idx="4642">
                  <c:v>43263</c:v>
                </c:pt>
                <c:pt idx="4643">
                  <c:v>43264</c:v>
                </c:pt>
                <c:pt idx="4644">
                  <c:v>43265</c:v>
                </c:pt>
                <c:pt idx="4645">
                  <c:v>43266</c:v>
                </c:pt>
                <c:pt idx="4646">
                  <c:v>43269</c:v>
                </c:pt>
                <c:pt idx="4647">
                  <c:v>43270</c:v>
                </c:pt>
                <c:pt idx="4648">
                  <c:v>43271</c:v>
                </c:pt>
                <c:pt idx="4649">
                  <c:v>43272</c:v>
                </c:pt>
                <c:pt idx="4650">
                  <c:v>43273</c:v>
                </c:pt>
                <c:pt idx="4651">
                  <c:v>43276</c:v>
                </c:pt>
                <c:pt idx="4652">
                  <c:v>43277</c:v>
                </c:pt>
                <c:pt idx="4653">
                  <c:v>43278</c:v>
                </c:pt>
                <c:pt idx="4654">
                  <c:v>43279</c:v>
                </c:pt>
                <c:pt idx="4655">
                  <c:v>43280</c:v>
                </c:pt>
                <c:pt idx="4656">
                  <c:v>43283</c:v>
                </c:pt>
                <c:pt idx="4657">
                  <c:v>43284</c:v>
                </c:pt>
                <c:pt idx="4658">
                  <c:v>43285</c:v>
                </c:pt>
                <c:pt idx="4659">
                  <c:v>43286</c:v>
                </c:pt>
                <c:pt idx="4660">
                  <c:v>43287</c:v>
                </c:pt>
                <c:pt idx="4661">
                  <c:v>43290</c:v>
                </c:pt>
                <c:pt idx="4662">
                  <c:v>43291</c:v>
                </c:pt>
                <c:pt idx="4663">
                  <c:v>43292</c:v>
                </c:pt>
                <c:pt idx="4664">
                  <c:v>43293</c:v>
                </c:pt>
                <c:pt idx="4665">
                  <c:v>43294</c:v>
                </c:pt>
                <c:pt idx="4666">
                  <c:v>43297</c:v>
                </c:pt>
                <c:pt idx="4667">
                  <c:v>43298</c:v>
                </c:pt>
                <c:pt idx="4668">
                  <c:v>43299</c:v>
                </c:pt>
                <c:pt idx="4669">
                  <c:v>43300</c:v>
                </c:pt>
                <c:pt idx="4670">
                  <c:v>43301</c:v>
                </c:pt>
                <c:pt idx="4671">
                  <c:v>43304</c:v>
                </c:pt>
                <c:pt idx="4672">
                  <c:v>43305</c:v>
                </c:pt>
                <c:pt idx="4673">
                  <c:v>43306</c:v>
                </c:pt>
                <c:pt idx="4674">
                  <c:v>43307</c:v>
                </c:pt>
                <c:pt idx="4675">
                  <c:v>43308</c:v>
                </c:pt>
                <c:pt idx="4676">
                  <c:v>43311</c:v>
                </c:pt>
                <c:pt idx="4677">
                  <c:v>43312</c:v>
                </c:pt>
                <c:pt idx="4678">
                  <c:v>43313</c:v>
                </c:pt>
                <c:pt idx="4679">
                  <c:v>43314</c:v>
                </c:pt>
                <c:pt idx="4680">
                  <c:v>43315</c:v>
                </c:pt>
                <c:pt idx="4681">
                  <c:v>43318</c:v>
                </c:pt>
                <c:pt idx="4682">
                  <c:v>43319</c:v>
                </c:pt>
                <c:pt idx="4683">
                  <c:v>43320</c:v>
                </c:pt>
                <c:pt idx="4684">
                  <c:v>43321</c:v>
                </c:pt>
                <c:pt idx="4685">
                  <c:v>43322</c:v>
                </c:pt>
                <c:pt idx="4686">
                  <c:v>43325</c:v>
                </c:pt>
                <c:pt idx="4687">
                  <c:v>43326</c:v>
                </c:pt>
                <c:pt idx="4688">
                  <c:v>43327</c:v>
                </c:pt>
                <c:pt idx="4689">
                  <c:v>43328</c:v>
                </c:pt>
                <c:pt idx="4690">
                  <c:v>43329</c:v>
                </c:pt>
                <c:pt idx="4691">
                  <c:v>43332</c:v>
                </c:pt>
                <c:pt idx="4692">
                  <c:v>43333</c:v>
                </c:pt>
                <c:pt idx="4693">
                  <c:v>43334</c:v>
                </c:pt>
                <c:pt idx="4694">
                  <c:v>43335</c:v>
                </c:pt>
                <c:pt idx="4695">
                  <c:v>43336</c:v>
                </c:pt>
                <c:pt idx="4696">
                  <c:v>43339</c:v>
                </c:pt>
                <c:pt idx="4697">
                  <c:v>43340</c:v>
                </c:pt>
                <c:pt idx="4698">
                  <c:v>43341</c:v>
                </c:pt>
                <c:pt idx="4699">
                  <c:v>43342</c:v>
                </c:pt>
                <c:pt idx="4700">
                  <c:v>43343</c:v>
                </c:pt>
                <c:pt idx="4701">
                  <c:v>43346</c:v>
                </c:pt>
                <c:pt idx="4702">
                  <c:v>43347</c:v>
                </c:pt>
                <c:pt idx="4703">
                  <c:v>43348</c:v>
                </c:pt>
                <c:pt idx="4704">
                  <c:v>43349</c:v>
                </c:pt>
                <c:pt idx="4705">
                  <c:v>43350</c:v>
                </c:pt>
                <c:pt idx="4706">
                  <c:v>43353</c:v>
                </c:pt>
                <c:pt idx="4707">
                  <c:v>43354</c:v>
                </c:pt>
                <c:pt idx="4708">
                  <c:v>43355</c:v>
                </c:pt>
                <c:pt idx="4709">
                  <c:v>43356</c:v>
                </c:pt>
                <c:pt idx="4710">
                  <c:v>43357</c:v>
                </c:pt>
                <c:pt idx="4711">
                  <c:v>43360</c:v>
                </c:pt>
                <c:pt idx="4712">
                  <c:v>43361</c:v>
                </c:pt>
                <c:pt idx="4713">
                  <c:v>43362</c:v>
                </c:pt>
                <c:pt idx="4714">
                  <c:v>43363</c:v>
                </c:pt>
                <c:pt idx="4715">
                  <c:v>43364</c:v>
                </c:pt>
                <c:pt idx="4716">
                  <c:v>43367</c:v>
                </c:pt>
                <c:pt idx="4717">
                  <c:v>43368</c:v>
                </c:pt>
                <c:pt idx="4718">
                  <c:v>43369</c:v>
                </c:pt>
                <c:pt idx="4719">
                  <c:v>43370</c:v>
                </c:pt>
                <c:pt idx="4720">
                  <c:v>43371</c:v>
                </c:pt>
                <c:pt idx="4721">
                  <c:v>43374</c:v>
                </c:pt>
                <c:pt idx="4722">
                  <c:v>43375</c:v>
                </c:pt>
                <c:pt idx="4723">
                  <c:v>43376</c:v>
                </c:pt>
                <c:pt idx="4724">
                  <c:v>43377</c:v>
                </c:pt>
                <c:pt idx="4725">
                  <c:v>43378</c:v>
                </c:pt>
                <c:pt idx="4726">
                  <c:v>43381</c:v>
                </c:pt>
                <c:pt idx="4727">
                  <c:v>43382</c:v>
                </c:pt>
                <c:pt idx="4728">
                  <c:v>43383</c:v>
                </c:pt>
                <c:pt idx="4729">
                  <c:v>43384</c:v>
                </c:pt>
                <c:pt idx="4730">
                  <c:v>43385</c:v>
                </c:pt>
                <c:pt idx="4731">
                  <c:v>43388</c:v>
                </c:pt>
                <c:pt idx="4732">
                  <c:v>43389</c:v>
                </c:pt>
                <c:pt idx="4733">
                  <c:v>43390</c:v>
                </c:pt>
                <c:pt idx="4734">
                  <c:v>43391</c:v>
                </c:pt>
                <c:pt idx="4735">
                  <c:v>43392</c:v>
                </c:pt>
                <c:pt idx="4736">
                  <c:v>43395</c:v>
                </c:pt>
                <c:pt idx="4737">
                  <c:v>43396</c:v>
                </c:pt>
                <c:pt idx="4738">
                  <c:v>43397</c:v>
                </c:pt>
                <c:pt idx="4739">
                  <c:v>43398</c:v>
                </c:pt>
                <c:pt idx="4740">
                  <c:v>43399</c:v>
                </c:pt>
                <c:pt idx="4741">
                  <c:v>43402</c:v>
                </c:pt>
                <c:pt idx="4742">
                  <c:v>43403</c:v>
                </c:pt>
                <c:pt idx="4743">
                  <c:v>43404</c:v>
                </c:pt>
                <c:pt idx="4744">
                  <c:v>43405</c:v>
                </c:pt>
                <c:pt idx="4745">
                  <c:v>43409</c:v>
                </c:pt>
                <c:pt idx="4746">
                  <c:v>43410</c:v>
                </c:pt>
                <c:pt idx="4747">
                  <c:v>43411</c:v>
                </c:pt>
                <c:pt idx="4748">
                  <c:v>43412</c:v>
                </c:pt>
                <c:pt idx="4749">
                  <c:v>43413</c:v>
                </c:pt>
                <c:pt idx="4750">
                  <c:v>43416</c:v>
                </c:pt>
                <c:pt idx="4751">
                  <c:v>43417</c:v>
                </c:pt>
                <c:pt idx="4752">
                  <c:v>43418</c:v>
                </c:pt>
                <c:pt idx="4753">
                  <c:v>43419</c:v>
                </c:pt>
                <c:pt idx="4754">
                  <c:v>43420</c:v>
                </c:pt>
                <c:pt idx="4755">
                  <c:v>43424</c:v>
                </c:pt>
                <c:pt idx="4756">
                  <c:v>43425</c:v>
                </c:pt>
                <c:pt idx="4757">
                  <c:v>43426</c:v>
                </c:pt>
                <c:pt idx="4758">
                  <c:v>43427</c:v>
                </c:pt>
                <c:pt idx="4759">
                  <c:v>43430</c:v>
                </c:pt>
                <c:pt idx="4760">
                  <c:v>43431</c:v>
                </c:pt>
                <c:pt idx="4761">
                  <c:v>43432</c:v>
                </c:pt>
                <c:pt idx="4762">
                  <c:v>43433</c:v>
                </c:pt>
                <c:pt idx="4763">
                  <c:v>43434</c:v>
                </c:pt>
                <c:pt idx="4764">
                  <c:v>43437</c:v>
                </c:pt>
                <c:pt idx="4765">
                  <c:v>43438</c:v>
                </c:pt>
                <c:pt idx="4766">
                  <c:v>43439</c:v>
                </c:pt>
                <c:pt idx="4767">
                  <c:v>43440</c:v>
                </c:pt>
                <c:pt idx="4768">
                  <c:v>43441</c:v>
                </c:pt>
                <c:pt idx="4769">
                  <c:v>43444</c:v>
                </c:pt>
                <c:pt idx="4770">
                  <c:v>43445</c:v>
                </c:pt>
                <c:pt idx="4771">
                  <c:v>43447</c:v>
                </c:pt>
                <c:pt idx="4772">
                  <c:v>43448</c:v>
                </c:pt>
                <c:pt idx="4773">
                  <c:v>43451</c:v>
                </c:pt>
                <c:pt idx="4774">
                  <c:v>43452</c:v>
                </c:pt>
                <c:pt idx="4775">
                  <c:v>43453</c:v>
                </c:pt>
                <c:pt idx="4776">
                  <c:v>43454</c:v>
                </c:pt>
                <c:pt idx="4777">
                  <c:v>43455</c:v>
                </c:pt>
                <c:pt idx="4778">
                  <c:v>43458</c:v>
                </c:pt>
                <c:pt idx="4779">
                  <c:v>43460</c:v>
                </c:pt>
                <c:pt idx="4780">
                  <c:v>43461</c:v>
                </c:pt>
                <c:pt idx="4781">
                  <c:v>43462</c:v>
                </c:pt>
                <c:pt idx="4782">
                  <c:v>43465</c:v>
                </c:pt>
                <c:pt idx="4783">
                  <c:v>43467</c:v>
                </c:pt>
                <c:pt idx="4784">
                  <c:v>43468</c:v>
                </c:pt>
                <c:pt idx="4785">
                  <c:v>43469</c:v>
                </c:pt>
                <c:pt idx="4786">
                  <c:v>43472</c:v>
                </c:pt>
                <c:pt idx="4787">
                  <c:v>43473</c:v>
                </c:pt>
                <c:pt idx="4788">
                  <c:v>43474</c:v>
                </c:pt>
                <c:pt idx="4789">
                  <c:v>43475</c:v>
                </c:pt>
                <c:pt idx="4790">
                  <c:v>43476</c:v>
                </c:pt>
                <c:pt idx="4791">
                  <c:v>43479</c:v>
                </c:pt>
                <c:pt idx="4792">
                  <c:v>43480</c:v>
                </c:pt>
                <c:pt idx="4793">
                  <c:v>43481</c:v>
                </c:pt>
                <c:pt idx="4794">
                  <c:v>43482</c:v>
                </c:pt>
                <c:pt idx="4795">
                  <c:v>43483</c:v>
                </c:pt>
                <c:pt idx="4796">
                  <c:v>43486</c:v>
                </c:pt>
                <c:pt idx="4797">
                  <c:v>43487</c:v>
                </c:pt>
                <c:pt idx="4798">
                  <c:v>43488</c:v>
                </c:pt>
                <c:pt idx="4799">
                  <c:v>43489</c:v>
                </c:pt>
                <c:pt idx="4800">
                  <c:v>43490</c:v>
                </c:pt>
                <c:pt idx="4801">
                  <c:v>43493</c:v>
                </c:pt>
                <c:pt idx="4802">
                  <c:v>43494</c:v>
                </c:pt>
                <c:pt idx="4803">
                  <c:v>43495</c:v>
                </c:pt>
                <c:pt idx="4804">
                  <c:v>43496</c:v>
                </c:pt>
                <c:pt idx="4805">
                  <c:v>43497</c:v>
                </c:pt>
                <c:pt idx="4806">
                  <c:v>43501</c:v>
                </c:pt>
                <c:pt idx="4807">
                  <c:v>43502</c:v>
                </c:pt>
                <c:pt idx="4808">
                  <c:v>43503</c:v>
                </c:pt>
                <c:pt idx="4809">
                  <c:v>43504</c:v>
                </c:pt>
                <c:pt idx="4810">
                  <c:v>43507</c:v>
                </c:pt>
                <c:pt idx="4811">
                  <c:v>43508</c:v>
                </c:pt>
                <c:pt idx="4812">
                  <c:v>43509</c:v>
                </c:pt>
                <c:pt idx="4813">
                  <c:v>43510</c:v>
                </c:pt>
                <c:pt idx="4814">
                  <c:v>43511</c:v>
                </c:pt>
                <c:pt idx="4815">
                  <c:v>43514</c:v>
                </c:pt>
                <c:pt idx="4816">
                  <c:v>43515</c:v>
                </c:pt>
                <c:pt idx="4817">
                  <c:v>43516</c:v>
                </c:pt>
                <c:pt idx="4818">
                  <c:v>43517</c:v>
                </c:pt>
                <c:pt idx="4819">
                  <c:v>43518</c:v>
                </c:pt>
                <c:pt idx="4820">
                  <c:v>43521</c:v>
                </c:pt>
                <c:pt idx="4821">
                  <c:v>43522</c:v>
                </c:pt>
                <c:pt idx="4822">
                  <c:v>43523</c:v>
                </c:pt>
                <c:pt idx="4823">
                  <c:v>43524</c:v>
                </c:pt>
                <c:pt idx="4824">
                  <c:v>43525</c:v>
                </c:pt>
                <c:pt idx="4825">
                  <c:v>43528</c:v>
                </c:pt>
                <c:pt idx="4826">
                  <c:v>43529</c:v>
                </c:pt>
                <c:pt idx="4827">
                  <c:v>43530</c:v>
                </c:pt>
                <c:pt idx="4828">
                  <c:v>43531</c:v>
                </c:pt>
                <c:pt idx="4829">
                  <c:v>43532</c:v>
                </c:pt>
                <c:pt idx="4830">
                  <c:v>43535</c:v>
                </c:pt>
                <c:pt idx="4831">
                  <c:v>43536</c:v>
                </c:pt>
                <c:pt idx="4832">
                  <c:v>43537</c:v>
                </c:pt>
                <c:pt idx="4833">
                  <c:v>43538</c:v>
                </c:pt>
              </c:numCache>
            </c:numRef>
          </c:cat>
          <c:val>
            <c:numRef>
              <c:f>Histórica!$L$2:$L$7999</c:f>
              <c:numCache>
                <c:formatCode>General</c:formatCode>
                <c:ptCount val="7998"/>
                <c:pt idx="0">
                  <c:v>1.7</c:v>
                </c:pt>
                <c:pt idx="1">
                  <c:v>1.7</c:v>
                </c:pt>
                <c:pt idx="2">
                  <c:v>1.7</c:v>
                </c:pt>
                <c:pt idx="3">
                  <c:v>1.7</c:v>
                </c:pt>
                <c:pt idx="4">
                  <c:v>1.7</c:v>
                </c:pt>
                <c:pt idx="5">
                  <c:v>1.7</c:v>
                </c:pt>
                <c:pt idx="6">
                  <c:v>1.7</c:v>
                </c:pt>
                <c:pt idx="7">
                  <c:v>1.7</c:v>
                </c:pt>
                <c:pt idx="8">
                  <c:v>1.7</c:v>
                </c:pt>
                <c:pt idx="9">
                  <c:v>1.7</c:v>
                </c:pt>
                <c:pt idx="10">
                  <c:v>1.7</c:v>
                </c:pt>
                <c:pt idx="11">
                  <c:v>1.7</c:v>
                </c:pt>
                <c:pt idx="12">
                  <c:v>1.7</c:v>
                </c:pt>
                <c:pt idx="13">
                  <c:v>1.7</c:v>
                </c:pt>
                <c:pt idx="14">
                  <c:v>1.7</c:v>
                </c:pt>
                <c:pt idx="15">
                  <c:v>1.7</c:v>
                </c:pt>
                <c:pt idx="16">
                  <c:v>1.7</c:v>
                </c:pt>
                <c:pt idx="17">
                  <c:v>1.7</c:v>
                </c:pt>
                <c:pt idx="18">
                  <c:v>1.7</c:v>
                </c:pt>
                <c:pt idx="19">
                  <c:v>1.7</c:v>
                </c:pt>
                <c:pt idx="20">
                  <c:v>1.7</c:v>
                </c:pt>
                <c:pt idx="21">
                  <c:v>1.7</c:v>
                </c:pt>
                <c:pt idx="22">
                  <c:v>1.7</c:v>
                </c:pt>
                <c:pt idx="23">
                  <c:v>1.7</c:v>
                </c:pt>
                <c:pt idx="24">
                  <c:v>1.7</c:v>
                </c:pt>
                <c:pt idx="25">
                  <c:v>1.7</c:v>
                </c:pt>
                <c:pt idx="26">
                  <c:v>1.7</c:v>
                </c:pt>
                <c:pt idx="27">
                  <c:v>1.7</c:v>
                </c:pt>
                <c:pt idx="28">
                  <c:v>1.7</c:v>
                </c:pt>
                <c:pt idx="29">
                  <c:v>1.7</c:v>
                </c:pt>
                <c:pt idx="30">
                  <c:v>1.7</c:v>
                </c:pt>
                <c:pt idx="31">
                  <c:v>1.7</c:v>
                </c:pt>
                <c:pt idx="32">
                  <c:v>1.7</c:v>
                </c:pt>
                <c:pt idx="33">
                  <c:v>1.7</c:v>
                </c:pt>
                <c:pt idx="34">
                  <c:v>1.7</c:v>
                </c:pt>
                <c:pt idx="35">
                  <c:v>1.7</c:v>
                </c:pt>
                <c:pt idx="36">
                  <c:v>1.7</c:v>
                </c:pt>
                <c:pt idx="37">
                  <c:v>1.7</c:v>
                </c:pt>
                <c:pt idx="38">
                  <c:v>1.7</c:v>
                </c:pt>
                <c:pt idx="39">
                  <c:v>1.7</c:v>
                </c:pt>
                <c:pt idx="40">
                  <c:v>1.7</c:v>
                </c:pt>
                <c:pt idx="41">
                  <c:v>1.7</c:v>
                </c:pt>
                <c:pt idx="42">
                  <c:v>1.7</c:v>
                </c:pt>
                <c:pt idx="43">
                  <c:v>1.7</c:v>
                </c:pt>
                <c:pt idx="44">
                  <c:v>1.7</c:v>
                </c:pt>
                <c:pt idx="45">
                  <c:v>1.7</c:v>
                </c:pt>
                <c:pt idx="46">
                  <c:v>1.7</c:v>
                </c:pt>
                <c:pt idx="47">
                  <c:v>1.7</c:v>
                </c:pt>
                <c:pt idx="48">
                  <c:v>1.7</c:v>
                </c:pt>
                <c:pt idx="49">
                  <c:v>1.7</c:v>
                </c:pt>
                <c:pt idx="50">
                  <c:v>1.7</c:v>
                </c:pt>
                <c:pt idx="51">
                  <c:v>1.7</c:v>
                </c:pt>
                <c:pt idx="52">
                  <c:v>1.7</c:v>
                </c:pt>
                <c:pt idx="53">
                  <c:v>1.7</c:v>
                </c:pt>
                <c:pt idx="54">
                  <c:v>1.7</c:v>
                </c:pt>
                <c:pt idx="55">
                  <c:v>1.7</c:v>
                </c:pt>
                <c:pt idx="56">
                  <c:v>1.7</c:v>
                </c:pt>
                <c:pt idx="57">
                  <c:v>1.7</c:v>
                </c:pt>
                <c:pt idx="58">
                  <c:v>1.7</c:v>
                </c:pt>
                <c:pt idx="59">
                  <c:v>1.7</c:v>
                </c:pt>
                <c:pt idx="60">
                  <c:v>1.7</c:v>
                </c:pt>
                <c:pt idx="61">
                  <c:v>1.7</c:v>
                </c:pt>
                <c:pt idx="62">
                  <c:v>1.7</c:v>
                </c:pt>
                <c:pt idx="63">
                  <c:v>1.7</c:v>
                </c:pt>
                <c:pt idx="64">
                  <c:v>1.7</c:v>
                </c:pt>
                <c:pt idx="65">
                  <c:v>1.7</c:v>
                </c:pt>
                <c:pt idx="66">
                  <c:v>1.7</c:v>
                </c:pt>
                <c:pt idx="67">
                  <c:v>1.7</c:v>
                </c:pt>
                <c:pt idx="68">
                  <c:v>1.7</c:v>
                </c:pt>
                <c:pt idx="69">
                  <c:v>1.7</c:v>
                </c:pt>
                <c:pt idx="70">
                  <c:v>1.7</c:v>
                </c:pt>
                <c:pt idx="71">
                  <c:v>1.7</c:v>
                </c:pt>
                <c:pt idx="72">
                  <c:v>1.7</c:v>
                </c:pt>
                <c:pt idx="73">
                  <c:v>1.7</c:v>
                </c:pt>
                <c:pt idx="74">
                  <c:v>1.7</c:v>
                </c:pt>
                <c:pt idx="75">
                  <c:v>1.7</c:v>
                </c:pt>
                <c:pt idx="76">
                  <c:v>1.7</c:v>
                </c:pt>
                <c:pt idx="77">
                  <c:v>1.7</c:v>
                </c:pt>
                <c:pt idx="78">
                  <c:v>1.7</c:v>
                </c:pt>
                <c:pt idx="79">
                  <c:v>1.7</c:v>
                </c:pt>
                <c:pt idx="80">
                  <c:v>1.7</c:v>
                </c:pt>
                <c:pt idx="81">
                  <c:v>1.7</c:v>
                </c:pt>
                <c:pt idx="82">
                  <c:v>1.7</c:v>
                </c:pt>
                <c:pt idx="83">
                  <c:v>1.7</c:v>
                </c:pt>
                <c:pt idx="84">
                  <c:v>1.7</c:v>
                </c:pt>
                <c:pt idx="85">
                  <c:v>1.7</c:v>
                </c:pt>
                <c:pt idx="86">
                  <c:v>1.7</c:v>
                </c:pt>
                <c:pt idx="87">
                  <c:v>1.7</c:v>
                </c:pt>
                <c:pt idx="88">
                  <c:v>1.7</c:v>
                </c:pt>
                <c:pt idx="89">
                  <c:v>1.7</c:v>
                </c:pt>
                <c:pt idx="90">
                  <c:v>1.7</c:v>
                </c:pt>
                <c:pt idx="91">
                  <c:v>1.7</c:v>
                </c:pt>
                <c:pt idx="92">
                  <c:v>1.7</c:v>
                </c:pt>
                <c:pt idx="93">
                  <c:v>1.7</c:v>
                </c:pt>
                <c:pt idx="94">
                  <c:v>1.7</c:v>
                </c:pt>
                <c:pt idx="95">
                  <c:v>1.7</c:v>
                </c:pt>
                <c:pt idx="96">
                  <c:v>1.7</c:v>
                </c:pt>
                <c:pt idx="97">
                  <c:v>1.7</c:v>
                </c:pt>
                <c:pt idx="98">
                  <c:v>1.7</c:v>
                </c:pt>
                <c:pt idx="99">
                  <c:v>1.7</c:v>
                </c:pt>
                <c:pt idx="100">
                  <c:v>1.7</c:v>
                </c:pt>
                <c:pt idx="101">
                  <c:v>1.7</c:v>
                </c:pt>
                <c:pt idx="102">
                  <c:v>1.7</c:v>
                </c:pt>
                <c:pt idx="103">
                  <c:v>1.7</c:v>
                </c:pt>
                <c:pt idx="104">
                  <c:v>1.7</c:v>
                </c:pt>
                <c:pt idx="105">
                  <c:v>1.7</c:v>
                </c:pt>
                <c:pt idx="106">
                  <c:v>1.7</c:v>
                </c:pt>
                <c:pt idx="107">
                  <c:v>1.7</c:v>
                </c:pt>
                <c:pt idx="108">
                  <c:v>1.7</c:v>
                </c:pt>
                <c:pt idx="109">
                  <c:v>1.7</c:v>
                </c:pt>
                <c:pt idx="110">
                  <c:v>1.7</c:v>
                </c:pt>
                <c:pt idx="111">
                  <c:v>1.7</c:v>
                </c:pt>
                <c:pt idx="112">
                  <c:v>1.7</c:v>
                </c:pt>
                <c:pt idx="113">
                  <c:v>1.7</c:v>
                </c:pt>
                <c:pt idx="114">
                  <c:v>1.7</c:v>
                </c:pt>
                <c:pt idx="115">
                  <c:v>1.7</c:v>
                </c:pt>
                <c:pt idx="116">
                  <c:v>1.7</c:v>
                </c:pt>
                <c:pt idx="117">
                  <c:v>1.7</c:v>
                </c:pt>
                <c:pt idx="118">
                  <c:v>1.7</c:v>
                </c:pt>
                <c:pt idx="119">
                  <c:v>1.7</c:v>
                </c:pt>
                <c:pt idx="120">
                  <c:v>1.7</c:v>
                </c:pt>
                <c:pt idx="121">
                  <c:v>1.7</c:v>
                </c:pt>
                <c:pt idx="122">
                  <c:v>1.7</c:v>
                </c:pt>
                <c:pt idx="123">
                  <c:v>1.7</c:v>
                </c:pt>
                <c:pt idx="124">
                  <c:v>1.7</c:v>
                </c:pt>
                <c:pt idx="125">
                  <c:v>1.7</c:v>
                </c:pt>
                <c:pt idx="126">
                  <c:v>1.7</c:v>
                </c:pt>
                <c:pt idx="127">
                  <c:v>1.7</c:v>
                </c:pt>
                <c:pt idx="128">
                  <c:v>1.7</c:v>
                </c:pt>
                <c:pt idx="129">
                  <c:v>1.7</c:v>
                </c:pt>
                <c:pt idx="130">
                  <c:v>1.7</c:v>
                </c:pt>
                <c:pt idx="131">
                  <c:v>1.7</c:v>
                </c:pt>
                <c:pt idx="132">
                  <c:v>1.7</c:v>
                </c:pt>
                <c:pt idx="133">
                  <c:v>1.7</c:v>
                </c:pt>
                <c:pt idx="134">
                  <c:v>1.7</c:v>
                </c:pt>
                <c:pt idx="135">
                  <c:v>1.7</c:v>
                </c:pt>
                <c:pt idx="136">
                  <c:v>1.7</c:v>
                </c:pt>
                <c:pt idx="137">
                  <c:v>1.7</c:v>
                </c:pt>
                <c:pt idx="138">
                  <c:v>1.7</c:v>
                </c:pt>
                <c:pt idx="139">
                  <c:v>1.7</c:v>
                </c:pt>
                <c:pt idx="140">
                  <c:v>1.7</c:v>
                </c:pt>
                <c:pt idx="141">
                  <c:v>1.7</c:v>
                </c:pt>
                <c:pt idx="142">
                  <c:v>1.7</c:v>
                </c:pt>
                <c:pt idx="143">
                  <c:v>1.7</c:v>
                </c:pt>
                <c:pt idx="144">
                  <c:v>1.7</c:v>
                </c:pt>
                <c:pt idx="145">
                  <c:v>1.7</c:v>
                </c:pt>
                <c:pt idx="146">
                  <c:v>1.7</c:v>
                </c:pt>
                <c:pt idx="147">
                  <c:v>1.7</c:v>
                </c:pt>
                <c:pt idx="148">
                  <c:v>1.7</c:v>
                </c:pt>
                <c:pt idx="149">
                  <c:v>1.7</c:v>
                </c:pt>
                <c:pt idx="150">
                  <c:v>1.7</c:v>
                </c:pt>
                <c:pt idx="151">
                  <c:v>1.7</c:v>
                </c:pt>
                <c:pt idx="152">
                  <c:v>1.7</c:v>
                </c:pt>
                <c:pt idx="153">
                  <c:v>1.7</c:v>
                </c:pt>
                <c:pt idx="154">
                  <c:v>1.7</c:v>
                </c:pt>
                <c:pt idx="155">
                  <c:v>1.7</c:v>
                </c:pt>
                <c:pt idx="156">
                  <c:v>1.7</c:v>
                </c:pt>
                <c:pt idx="157">
                  <c:v>1.7</c:v>
                </c:pt>
                <c:pt idx="158">
                  <c:v>1.7</c:v>
                </c:pt>
                <c:pt idx="159">
                  <c:v>1.7</c:v>
                </c:pt>
                <c:pt idx="160">
                  <c:v>1.7</c:v>
                </c:pt>
                <c:pt idx="161">
                  <c:v>1.7</c:v>
                </c:pt>
                <c:pt idx="162">
                  <c:v>1.7</c:v>
                </c:pt>
                <c:pt idx="163">
                  <c:v>1.7</c:v>
                </c:pt>
                <c:pt idx="164">
                  <c:v>1.7</c:v>
                </c:pt>
                <c:pt idx="165">
                  <c:v>1.7</c:v>
                </c:pt>
                <c:pt idx="166">
                  <c:v>1.7</c:v>
                </c:pt>
                <c:pt idx="167">
                  <c:v>1.7</c:v>
                </c:pt>
                <c:pt idx="168">
                  <c:v>1.7</c:v>
                </c:pt>
                <c:pt idx="169">
                  <c:v>1.7</c:v>
                </c:pt>
                <c:pt idx="170">
                  <c:v>1.7</c:v>
                </c:pt>
                <c:pt idx="171">
                  <c:v>1.7</c:v>
                </c:pt>
                <c:pt idx="172">
                  <c:v>1.7</c:v>
                </c:pt>
                <c:pt idx="173">
                  <c:v>1.7</c:v>
                </c:pt>
                <c:pt idx="174">
                  <c:v>1.7</c:v>
                </c:pt>
                <c:pt idx="175">
                  <c:v>1.7</c:v>
                </c:pt>
                <c:pt idx="176">
                  <c:v>1.7</c:v>
                </c:pt>
                <c:pt idx="177">
                  <c:v>1.7</c:v>
                </c:pt>
                <c:pt idx="178">
                  <c:v>1.7</c:v>
                </c:pt>
                <c:pt idx="179">
                  <c:v>1.7</c:v>
                </c:pt>
                <c:pt idx="180">
                  <c:v>1.7</c:v>
                </c:pt>
                <c:pt idx="181">
                  <c:v>1.7</c:v>
                </c:pt>
                <c:pt idx="182">
                  <c:v>1.7</c:v>
                </c:pt>
                <c:pt idx="183">
                  <c:v>1.7</c:v>
                </c:pt>
                <c:pt idx="184">
                  <c:v>1.7</c:v>
                </c:pt>
                <c:pt idx="185">
                  <c:v>1.7</c:v>
                </c:pt>
                <c:pt idx="186">
                  <c:v>1.7</c:v>
                </c:pt>
                <c:pt idx="187">
                  <c:v>1.7</c:v>
                </c:pt>
                <c:pt idx="188">
                  <c:v>1.7</c:v>
                </c:pt>
                <c:pt idx="189">
                  <c:v>1.7</c:v>
                </c:pt>
                <c:pt idx="190">
                  <c:v>1.7</c:v>
                </c:pt>
                <c:pt idx="191">
                  <c:v>1.7</c:v>
                </c:pt>
                <c:pt idx="192">
                  <c:v>1.7</c:v>
                </c:pt>
                <c:pt idx="193">
                  <c:v>1.7</c:v>
                </c:pt>
                <c:pt idx="194">
                  <c:v>1.7</c:v>
                </c:pt>
                <c:pt idx="195">
                  <c:v>1.7</c:v>
                </c:pt>
                <c:pt idx="196">
                  <c:v>1.7</c:v>
                </c:pt>
                <c:pt idx="197">
                  <c:v>1.7</c:v>
                </c:pt>
                <c:pt idx="198">
                  <c:v>1.7</c:v>
                </c:pt>
                <c:pt idx="199">
                  <c:v>1.7</c:v>
                </c:pt>
                <c:pt idx="200">
                  <c:v>1.7</c:v>
                </c:pt>
                <c:pt idx="201">
                  <c:v>1.7</c:v>
                </c:pt>
                <c:pt idx="202">
                  <c:v>1.7</c:v>
                </c:pt>
                <c:pt idx="203">
                  <c:v>1.7</c:v>
                </c:pt>
                <c:pt idx="204">
                  <c:v>1.7</c:v>
                </c:pt>
                <c:pt idx="205">
                  <c:v>1.7</c:v>
                </c:pt>
                <c:pt idx="206">
                  <c:v>1.7</c:v>
                </c:pt>
                <c:pt idx="207">
                  <c:v>1.7</c:v>
                </c:pt>
                <c:pt idx="208">
                  <c:v>1.7</c:v>
                </c:pt>
                <c:pt idx="209">
                  <c:v>1.7</c:v>
                </c:pt>
                <c:pt idx="210">
                  <c:v>1.7</c:v>
                </c:pt>
                <c:pt idx="211">
                  <c:v>1.7</c:v>
                </c:pt>
                <c:pt idx="212">
                  <c:v>1.7</c:v>
                </c:pt>
                <c:pt idx="213">
                  <c:v>1.7</c:v>
                </c:pt>
                <c:pt idx="214">
                  <c:v>1.7</c:v>
                </c:pt>
                <c:pt idx="215">
                  <c:v>1.7</c:v>
                </c:pt>
                <c:pt idx="216">
                  <c:v>1.7</c:v>
                </c:pt>
                <c:pt idx="217">
                  <c:v>1.7</c:v>
                </c:pt>
                <c:pt idx="218">
                  <c:v>1.7</c:v>
                </c:pt>
                <c:pt idx="219">
                  <c:v>1.7</c:v>
                </c:pt>
                <c:pt idx="220">
                  <c:v>1.7</c:v>
                </c:pt>
                <c:pt idx="221">
                  <c:v>1.7</c:v>
                </c:pt>
                <c:pt idx="222">
                  <c:v>1.7</c:v>
                </c:pt>
                <c:pt idx="223">
                  <c:v>1.7</c:v>
                </c:pt>
                <c:pt idx="224">
                  <c:v>1.7</c:v>
                </c:pt>
                <c:pt idx="225">
                  <c:v>1.7</c:v>
                </c:pt>
                <c:pt idx="226">
                  <c:v>1.7</c:v>
                </c:pt>
                <c:pt idx="227">
                  <c:v>1.7</c:v>
                </c:pt>
                <c:pt idx="228">
                  <c:v>1.7</c:v>
                </c:pt>
                <c:pt idx="229">
                  <c:v>1.7</c:v>
                </c:pt>
                <c:pt idx="230">
                  <c:v>1.7</c:v>
                </c:pt>
                <c:pt idx="231">
                  <c:v>1.7</c:v>
                </c:pt>
                <c:pt idx="232">
                  <c:v>1.7</c:v>
                </c:pt>
                <c:pt idx="233">
                  <c:v>1.7</c:v>
                </c:pt>
                <c:pt idx="234">
                  <c:v>1.7</c:v>
                </c:pt>
                <c:pt idx="235">
                  <c:v>1.7</c:v>
                </c:pt>
                <c:pt idx="236">
                  <c:v>1.7</c:v>
                </c:pt>
                <c:pt idx="237">
                  <c:v>1.7</c:v>
                </c:pt>
                <c:pt idx="238">
                  <c:v>1.7</c:v>
                </c:pt>
                <c:pt idx="239">
                  <c:v>1.7</c:v>
                </c:pt>
                <c:pt idx="240">
                  <c:v>1.7</c:v>
                </c:pt>
                <c:pt idx="241">
                  <c:v>1.7</c:v>
                </c:pt>
                <c:pt idx="242">
                  <c:v>1.7</c:v>
                </c:pt>
                <c:pt idx="243">
                  <c:v>1.7</c:v>
                </c:pt>
                <c:pt idx="244">
                  <c:v>1.7</c:v>
                </c:pt>
                <c:pt idx="245">
                  <c:v>1.7</c:v>
                </c:pt>
                <c:pt idx="246">
                  <c:v>1.7</c:v>
                </c:pt>
                <c:pt idx="247">
                  <c:v>1.7</c:v>
                </c:pt>
                <c:pt idx="248">
                  <c:v>1.7</c:v>
                </c:pt>
                <c:pt idx="249">
                  <c:v>1.7</c:v>
                </c:pt>
                <c:pt idx="250">
                  <c:v>1.7</c:v>
                </c:pt>
                <c:pt idx="251">
                  <c:v>1.7</c:v>
                </c:pt>
                <c:pt idx="252">
                  <c:v>1.7</c:v>
                </c:pt>
                <c:pt idx="253">
                  <c:v>1.7</c:v>
                </c:pt>
                <c:pt idx="254">
                  <c:v>1.7</c:v>
                </c:pt>
                <c:pt idx="255">
                  <c:v>1.7</c:v>
                </c:pt>
                <c:pt idx="256">
                  <c:v>1.7</c:v>
                </c:pt>
                <c:pt idx="257">
                  <c:v>1.7</c:v>
                </c:pt>
                <c:pt idx="258">
                  <c:v>1.7</c:v>
                </c:pt>
                <c:pt idx="259">
                  <c:v>1.7</c:v>
                </c:pt>
                <c:pt idx="260">
                  <c:v>1.7</c:v>
                </c:pt>
                <c:pt idx="261">
                  <c:v>1.7</c:v>
                </c:pt>
                <c:pt idx="262">
                  <c:v>1.7</c:v>
                </c:pt>
                <c:pt idx="263">
                  <c:v>1.7</c:v>
                </c:pt>
                <c:pt idx="264">
                  <c:v>1.7</c:v>
                </c:pt>
                <c:pt idx="265">
                  <c:v>1.7</c:v>
                </c:pt>
                <c:pt idx="266">
                  <c:v>1.7</c:v>
                </c:pt>
                <c:pt idx="267">
                  <c:v>1.7</c:v>
                </c:pt>
                <c:pt idx="268">
                  <c:v>1.7</c:v>
                </c:pt>
                <c:pt idx="269">
                  <c:v>1.7</c:v>
                </c:pt>
                <c:pt idx="270">
                  <c:v>1.7</c:v>
                </c:pt>
                <c:pt idx="271">
                  <c:v>1.7</c:v>
                </c:pt>
                <c:pt idx="272">
                  <c:v>1.7</c:v>
                </c:pt>
                <c:pt idx="273">
                  <c:v>1.7</c:v>
                </c:pt>
                <c:pt idx="274">
                  <c:v>1.7</c:v>
                </c:pt>
                <c:pt idx="275">
                  <c:v>1.7</c:v>
                </c:pt>
                <c:pt idx="276">
                  <c:v>1.7</c:v>
                </c:pt>
                <c:pt idx="277">
                  <c:v>1.7</c:v>
                </c:pt>
                <c:pt idx="278">
                  <c:v>1.7</c:v>
                </c:pt>
                <c:pt idx="279">
                  <c:v>1.7</c:v>
                </c:pt>
                <c:pt idx="280">
                  <c:v>1.7</c:v>
                </c:pt>
                <c:pt idx="281">
                  <c:v>1.7</c:v>
                </c:pt>
                <c:pt idx="282">
                  <c:v>1.7</c:v>
                </c:pt>
                <c:pt idx="283">
                  <c:v>1.7</c:v>
                </c:pt>
                <c:pt idx="284">
                  <c:v>1.7</c:v>
                </c:pt>
                <c:pt idx="285">
                  <c:v>1.7</c:v>
                </c:pt>
                <c:pt idx="286">
                  <c:v>1.7</c:v>
                </c:pt>
                <c:pt idx="287">
                  <c:v>1.7</c:v>
                </c:pt>
                <c:pt idx="288">
                  <c:v>1.7</c:v>
                </c:pt>
                <c:pt idx="289">
                  <c:v>1.7</c:v>
                </c:pt>
                <c:pt idx="290">
                  <c:v>1.7</c:v>
                </c:pt>
                <c:pt idx="291">
                  <c:v>1.7</c:v>
                </c:pt>
                <c:pt idx="292">
                  <c:v>1.7</c:v>
                </c:pt>
                <c:pt idx="293">
                  <c:v>1.7</c:v>
                </c:pt>
                <c:pt idx="294">
                  <c:v>1.7</c:v>
                </c:pt>
                <c:pt idx="295">
                  <c:v>1.7</c:v>
                </c:pt>
                <c:pt idx="296">
                  <c:v>1.7</c:v>
                </c:pt>
                <c:pt idx="297">
                  <c:v>1.7</c:v>
                </c:pt>
                <c:pt idx="298">
                  <c:v>1.7</c:v>
                </c:pt>
                <c:pt idx="299">
                  <c:v>1.7</c:v>
                </c:pt>
                <c:pt idx="300">
                  <c:v>1.7</c:v>
                </c:pt>
                <c:pt idx="301">
                  <c:v>1.7</c:v>
                </c:pt>
                <c:pt idx="302">
                  <c:v>1.7</c:v>
                </c:pt>
                <c:pt idx="303">
                  <c:v>1.7</c:v>
                </c:pt>
                <c:pt idx="304">
                  <c:v>1.7</c:v>
                </c:pt>
                <c:pt idx="305">
                  <c:v>1.7</c:v>
                </c:pt>
                <c:pt idx="306">
                  <c:v>1.7</c:v>
                </c:pt>
                <c:pt idx="307">
                  <c:v>1.7</c:v>
                </c:pt>
                <c:pt idx="308">
                  <c:v>1.7</c:v>
                </c:pt>
                <c:pt idx="309">
                  <c:v>1.7</c:v>
                </c:pt>
                <c:pt idx="310">
                  <c:v>1.7</c:v>
                </c:pt>
                <c:pt idx="311">
                  <c:v>1.7</c:v>
                </c:pt>
                <c:pt idx="312">
                  <c:v>1.7</c:v>
                </c:pt>
                <c:pt idx="313">
                  <c:v>1.7</c:v>
                </c:pt>
                <c:pt idx="314">
                  <c:v>1.7</c:v>
                </c:pt>
                <c:pt idx="315">
                  <c:v>1.7</c:v>
                </c:pt>
                <c:pt idx="316">
                  <c:v>1.7</c:v>
                </c:pt>
                <c:pt idx="317">
                  <c:v>1.7</c:v>
                </c:pt>
                <c:pt idx="318">
                  <c:v>1.7</c:v>
                </c:pt>
                <c:pt idx="319">
                  <c:v>1.7</c:v>
                </c:pt>
                <c:pt idx="320">
                  <c:v>1.7</c:v>
                </c:pt>
                <c:pt idx="321">
                  <c:v>1.7</c:v>
                </c:pt>
                <c:pt idx="322">
                  <c:v>1.7</c:v>
                </c:pt>
                <c:pt idx="323">
                  <c:v>1.7</c:v>
                </c:pt>
                <c:pt idx="324">
                  <c:v>1.7</c:v>
                </c:pt>
                <c:pt idx="325">
                  <c:v>1.7</c:v>
                </c:pt>
                <c:pt idx="326">
                  <c:v>1.7</c:v>
                </c:pt>
                <c:pt idx="327">
                  <c:v>1.7</c:v>
                </c:pt>
                <c:pt idx="328">
                  <c:v>1.7</c:v>
                </c:pt>
                <c:pt idx="329">
                  <c:v>1.7</c:v>
                </c:pt>
                <c:pt idx="330">
                  <c:v>1.7</c:v>
                </c:pt>
                <c:pt idx="331">
                  <c:v>1.7</c:v>
                </c:pt>
                <c:pt idx="332">
                  <c:v>1.7</c:v>
                </c:pt>
                <c:pt idx="333">
                  <c:v>1.7</c:v>
                </c:pt>
                <c:pt idx="334">
                  <c:v>1.7</c:v>
                </c:pt>
                <c:pt idx="335">
                  <c:v>1.7</c:v>
                </c:pt>
                <c:pt idx="336">
                  <c:v>1.7</c:v>
                </c:pt>
                <c:pt idx="337">
                  <c:v>1.7</c:v>
                </c:pt>
                <c:pt idx="338">
                  <c:v>1.7</c:v>
                </c:pt>
                <c:pt idx="339">
                  <c:v>1.7</c:v>
                </c:pt>
                <c:pt idx="340">
                  <c:v>1.7</c:v>
                </c:pt>
                <c:pt idx="341">
                  <c:v>1.7</c:v>
                </c:pt>
                <c:pt idx="342">
                  <c:v>1.7</c:v>
                </c:pt>
                <c:pt idx="343">
                  <c:v>1.7</c:v>
                </c:pt>
                <c:pt idx="344">
                  <c:v>1.7</c:v>
                </c:pt>
                <c:pt idx="345">
                  <c:v>1.7</c:v>
                </c:pt>
                <c:pt idx="346">
                  <c:v>1.7</c:v>
                </c:pt>
                <c:pt idx="347">
                  <c:v>1.7</c:v>
                </c:pt>
                <c:pt idx="348">
                  <c:v>1.7</c:v>
                </c:pt>
                <c:pt idx="349">
                  <c:v>1.7</c:v>
                </c:pt>
                <c:pt idx="350">
                  <c:v>1.7</c:v>
                </c:pt>
                <c:pt idx="351">
                  <c:v>1.7</c:v>
                </c:pt>
                <c:pt idx="352">
                  <c:v>1.7</c:v>
                </c:pt>
                <c:pt idx="353">
                  <c:v>1.7</c:v>
                </c:pt>
                <c:pt idx="354">
                  <c:v>1.7</c:v>
                </c:pt>
                <c:pt idx="355">
                  <c:v>1.7</c:v>
                </c:pt>
                <c:pt idx="356">
                  <c:v>1.7</c:v>
                </c:pt>
                <c:pt idx="357">
                  <c:v>1.7</c:v>
                </c:pt>
                <c:pt idx="358">
                  <c:v>1.7</c:v>
                </c:pt>
                <c:pt idx="359">
                  <c:v>1.7</c:v>
                </c:pt>
                <c:pt idx="360">
                  <c:v>1.7</c:v>
                </c:pt>
                <c:pt idx="361">
                  <c:v>1.7</c:v>
                </c:pt>
                <c:pt idx="362">
                  <c:v>1.7</c:v>
                </c:pt>
                <c:pt idx="363">
                  <c:v>1.7</c:v>
                </c:pt>
                <c:pt idx="364">
                  <c:v>1.7</c:v>
                </c:pt>
                <c:pt idx="365">
                  <c:v>1.7</c:v>
                </c:pt>
                <c:pt idx="366">
                  <c:v>1.7</c:v>
                </c:pt>
                <c:pt idx="367">
                  <c:v>1.7</c:v>
                </c:pt>
                <c:pt idx="368">
                  <c:v>1.7</c:v>
                </c:pt>
                <c:pt idx="369">
                  <c:v>1.7</c:v>
                </c:pt>
                <c:pt idx="370">
                  <c:v>1.7</c:v>
                </c:pt>
                <c:pt idx="371">
                  <c:v>1.7</c:v>
                </c:pt>
                <c:pt idx="372">
                  <c:v>1.7</c:v>
                </c:pt>
                <c:pt idx="373">
                  <c:v>1.7</c:v>
                </c:pt>
                <c:pt idx="374">
                  <c:v>1.7</c:v>
                </c:pt>
                <c:pt idx="375">
                  <c:v>1.7</c:v>
                </c:pt>
                <c:pt idx="376">
                  <c:v>1.7</c:v>
                </c:pt>
                <c:pt idx="377">
                  <c:v>1.7</c:v>
                </c:pt>
                <c:pt idx="378">
                  <c:v>1.7</c:v>
                </c:pt>
                <c:pt idx="379">
                  <c:v>1.7</c:v>
                </c:pt>
                <c:pt idx="380">
                  <c:v>1.7</c:v>
                </c:pt>
                <c:pt idx="381">
                  <c:v>1.7</c:v>
                </c:pt>
                <c:pt idx="382">
                  <c:v>1.7</c:v>
                </c:pt>
                <c:pt idx="383">
                  <c:v>1.7</c:v>
                </c:pt>
                <c:pt idx="384">
                  <c:v>1.7</c:v>
                </c:pt>
                <c:pt idx="385">
                  <c:v>1.7</c:v>
                </c:pt>
                <c:pt idx="386">
                  <c:v>1.7</c:v>
                </c:pt>
                <c:pt idx="387">
                  <c:v>1.7</c:v>
                </c:pt>
                <c:pt idx="388">
                  <c:v>1.7</c:v>
                </c:pt>
                <c:pt idx="389">
                  <c:v>1.7</c:v>
                </c:pt>
                <c:pt idx="390">
                  <c:v>1.7</c:v>
                </c:pt>
                <c:pt idx="391">
                  <c:v>1.7</c:v>
                </c:pt>
                <c:pt idx="392">
                  <c:v>1.7</c:v>
                </c:pt>
                <c:pt idx="393">
                  <c:v>1.7</c:v>
                </c:pt>
                <c:pt idx="394">
                  <c:v>1.7</c:v>
                </c:pt>
                <c:pt idx="395">
                  <c:v>1.7</c:v>
                </c:pt>
                <c:pt idx="396">
                  <c:v>1.7</c:v>
                </c:pt>
                <c:pt idx="397">
                  <c:v>1.7</c:v>
                </c:pt>
                <c:pt idx="398">
                  <c:v>1.7</c:v>
                </c:pt>
                <c:pt idx="399">
                  <c:v>1.7</c:v>
                </c:pt>
                <c:pt idx="400">
                  <c:v>1.7</c:v>
                </c:pt>
                <c:pt idx="401">
                  <c:v>1.7</c:v>
                </c:pt>
                <c:pt idx="402">
                  <c:v>1.7</c:v>
                </c:pt>
                <c:pt idx="403">
                  <c:v>1.7</c:v>
                </c:pt>
                <c:pt idx="404">
                  <c:v>1.7</c:v>
                </c:pt>
                <c:pt idx="405">
                  <c:v>1.7</c:v>
                </c:pt>
                <c:pt idx="406">
                  <c:v>1.7</c:v>
                </c:pt>
                <c:pt idx="407">
                  <c:v>1.7</c:v>
                </c:pt>
                <c:pt idx="408">
                  <c:v>1.7</c:v>
                </c:pt>
                <c:pt idx="409">
                  <c:v>1.7</c:v>
                </c:pt>
                <c:pt idx="410">
                  <c:v>1.7</c:v>
                </c:pt>
                <c:pt idx="411">
                  <c:v>1.7</c:v>
                </c:pt>
                <c:pt idx="412">
                  <c:v>1.7</c:v>
                </c:pt>
                <c:pt idx="413">
                  <c:v>1.7</c:v>
                </c:pt>
                <c:pt idx="414">
                  <c:v>1.7</c:v>
                </c:pt>
                <c:pt idx="415">
                  <c:v>1.7</c:v>
                </c:pt>
                <c:pt idx="416">
                  <c:v>1.7</c:v>
                </c:pt>
                <c:pt idx="417">
                  <c:v>1.7</c:v>
                </c:pt>
                <c:pt idx="418">
                  <c:v>1.7</c:v>
                </c:pt>
                <c:pt idx="419">
                  <c:v>1.7</c:v>
                </c:pt>
                <c:pt idx="420">
                  <c:v>1.7</c:v>
                </c:pt>
                <c:pt idx="421">
                  <c:v>1.7</c:v>
                </c:pt>
                <c:pt idx="422">
                  <c:v>1.7</c:v>
                </c:pt>
                <c:pt idx="423">
                  <c:v>1.7</c:v>
                </c:pt>
                <c:pt idx="424">
                  <c:v>1.7</c:v>
                </c:pt>
                <c:pt idx="425">
                  <c:v>1.7</c:v>
                </c:pt>
                <c:pt idx="426">
                  <c:v>1.7</c:v>
                </c:pt>
                <c:pt idx="427">
                  <c:v>1.7</c:v>
                </c:pt>
                <c:pt idx="428">
                  <c:v>1.7</c:v>
                </c:pt>
                <c:pt idx="429">
                  <c:v>1.7</c:v>
                </c:pt>
                <c:pt idx="430">
                  <c:v>1.7</c:v>
                </c:pt>
                <c:pt idx="431">
                  <c:v>1.7</c:v>
                </c:pt>
                <c:pt idx="432">
                  <c:v>1.7</c:v>
                </c:pt>
                <c:pt idx="433">
                  <c:v>1.7</c:v>
                </c:pt>
                <c:pt idx="434">
                  <c:v>1.7</c:v>
                </c:pt>
                <c:pt idx="435">
                  <c:v>1.7</c:v>
                </c:pt>
                <c:pt idx="436">
                  <c:v>1.7</c:v>
                </c:pt>
                <c:pt idx="437">
                  <c:v>1.7</c:v>
                </c:pt>
                <c:pt idx="438">
                  <c:v>1.7</c:v>
                </c:pt>
                <c:pt idx="439">
                  <c:v>1.7</c:v>
                </c:pt>
                <c:pt idx="440">
                  <c:v>1.7</c:v>
                </c:pt>
                <c:pt idx="441">
                  <c:v>1.7</c:v>
                </c:pt>
                <c:pt idx="442">
                  <c:v>1.7</c:v>
                </c:pt>
                <c:pt idx="443">
                  <c:v>1.7</c:v>
                </c:pt>
                <c:pt idx="444">
                  <c:v>1.7</c:v>
                </c:pt>
                <c:pt idx="445">
                  <c:v>1.7</c:v>
                </c:pt>
                <c:pt idx="446">
                  <c:v>1.7</c:v>
                </c:pt>
                <c:pt idx="447">
                  <c:v>1.7</c:v>
                </c:pt>
                <c:pt idx="448">
                  <c:v>1.7</c:v>
                </c:pt>
                <c:pt idx="449">
                  <c:v>1.7</c:v>
                </c:pt>
                <c:pt idx="450">
                  <c:v>1.7</c:v>
                </c:pt>
                <c:pt idx="451">
                  <c:v>1.7</c:v>
                </c:pt>
                <c:pt idx="452">
                  <c:v>1.7</c:v>
                </c:pt>
                <c:pt idx="453">
                  <c:v>1.7</c:v>
                </c:pt>
                <c:pt idx="454">
                  <c:v>1.7</c:v>
                </c:pt>
                <c:pt idx="455">
                  <c:v>1.7</c:v>
                </c:pt>
                <c:pt idx="456">
                  <c:v>1.7</c:v>
                </c:pt>
                <c:pt idx="457">
                  <c:v>1.7</c:v>
                </c:pt>
                <c:pt idx="458">
                  <c:v>1.7</c:v>
                </c:pt>
                <c:pt idx="459">
                  <c:v>1.7</c:v>
                </c:pt>
                <c:pt idx="460">
                  <c:v>1.7</c:v>
                </c:pt>
                <c:pt idx="461">
                  <c:v>1.7</c:v>
                </c:pt>
                <c:pt idx="462">
                  <c:v>1.7</c:v>
                </c:pt>
                <c:pt idx="463">
                  <c:v>1.7</c:v>
                </c:pt>
                <c:pt idx="464">
                  <c:v>1.7</c:v>
                </c:pt>
                <c:pt idx="465">
                  <c:v>1.7</c:v>
                </c:pt>
                <c:pt idx="466">
                  <c:v>1.7</c:v>
                </c:pt>
                <c:pt idx="467">
                  <c:v>1.7</c:v>
                </c:pt>
                <c:pt idx="468">
                  <c:v>1.7</c:v>
                </c:pt>
                <c:pt idx="469">
                  <c:v>1.7</c:v>
                </c:pt>
                <c:pt idx="470">
                  <c:v>1.7</c:v>
                </c:pt>
                <c:pt idx="471">
                  <c:v>1.7</c:v>
                </c:pt>
                <c:pt idx="472">
                  <c:v>1.7</c:v>
                </c:pt>
                <c:pt idx="473">
                  <c:v>1.7</c:v>
                </c:pt>
                <c:pt idx="474">
                  <c:v>1.7</c:v>
                </c:pt>
                <c:pt idx="475">
                  <c:v>1.7</c:v>
                </c:pt>
                <c:pt idx="476">
                  <c:v>1.7</c:v>
                </c:pt>
                <c:pt idx="477">
                  <c:v>1.7</c:v>
                </c:pt>
                <c:pt idx="478">
                  <c:v>1.7</c:v>
                </c:pt>
                <c:pt idx="479">
                  <c:v>1.7</c:v>
                </c:pt>
                <c:pt idx="480">
                  <c:v>1.7</c:v>
                </c:pt>
                <c:pt idx="481">
                  <c:v>1.7</c:v>
                </c:pt>
                <c:pt idx="482">
                  <c:v>1.7</c:v>
                </c:pt>
                <c:pt idx="483">
                  <c:v>1.7</c:v>
                </c:pt>
                <c:pt idx="484">
                  <c:v>1.7</c:v>
                </c:pt>
                <c:pt idx="485">
                  <c:v>1.7</c:v>
                </c:pt>
                <c:pt idx="486">
                  <c:v>1.7</c:v>
                </c:pt>
                <c:pt idx="487">
                  <c:v>1.7</c:v>
                </c:pt>
                <c:pt idx="488">
                  <c:v>1.7</c:v>
                </c:pt>
                <c:pt idx="489">
                  <c:v>1.7</c:v>
                </c:pt>
                <c:pt idx="490">
                  <c:v>1.7</c:v>
                </c:pt>
                <c:pt idx="491">
                  <c:v>1.7</c:v>
                </c:pt>
                <c:pt idx="492">
                  <c:v>1.7</c:v>
                </c:pt>
                <c:pt idx="493">
                  <c:v>1.7</c:v>
                </c:pt>
                <c:pt idx="494">
                  <c:v>1.7</c:v>
                </c:pt>
                <c:pt idx="495">
                  <c:v>1.7</c:v>
                </c:pt>
                <c:pt idx="496">
                  <c:v>1.7</c:v>
                </c:pt>
                <c:pt idx="497">
                  <c:v>1.7</c:v>
                </c:pt>
                <c:pt idx="498">
                  <c:v>1.7</c:v>
                </c:pt>
                <c:pt idx="499">
                  <c:v>1.7</c:v>
                </c:pt>
                <c:pt idx="500">
                  <c:v>1.7</c:v>
                </c:pt>
                <c:pt idx="501">
                  <c:v>1.7</c:v>
                </c:pt>
                <c:pt idx="502">
                  <c:v>1.7</c:v>
                </c:pt>
                <c:pt idx="503">
                  <c:v>1.7</c:v>
                </c:pt>
                <c:pt idx="504">
                  <c:v>1.7</c:v>
                </c:pt>
                <c:pt idx="505">
                  <c:v>1.7</c:v>
                </c:pt>
                <c:pt idx="506">
                  <c:v>1.7</c:v>
                </c:pt>
                <c:pt idx="507">
                  <c:v>1.7</c:v>
                </c:pt>
                <c:pt idx="508">
                  <c:v>1.7</c:v>
                </c:pt>
                <c:pt idx="509">
                  <c:v>1.7</c:v>
                </c:pt>
                <c:pt idx="510">
                  <c:v>1.7</c:v>
                </c:pt>
                <c:pt idx="511">
                  <c:v>1.7</c:v>
                </c:pt>
                <c:pt idx="512">
                  <c:v>1.7</c:v>
                </c:pt>
                <c:pt idx="513">
                  <c:v>1.7</c:v>
                </c:pt>
                <c:pt idx="514">
                  <c:v>1.7</c:v>
                </c:pt>
                <c:pt idx="515">
                  <c:v>1.7</c:v>
                </c:pt>
                <c:pt idx="516">
                  <c:v>1.7</c:v>
                </c:pt>
                <c:pt idx="517">
                  <c:v>1.7</c:v>
                </c:pt>
                <c:pt idx="518">
                  <c:v>1.7</c:v>
                </c:pt>
                <c:pt idx="519">
                  <c:v>1.7</c:v>
                </c:pt>
                <c:pt idx="520">
                  <c:v>1.7</c:v>
                </c:pt>
                <c:pt idx="521">
                  <c:v>1.7</c:v>
                </c:pt>
                <c:pt idx="522">
                  <c:v>1.7</c:v>
                </c:pt>
                <c:pt idx="523">
                  <c:v>1.7</c:v>
                </c:pt>
                <c:pt idx="524">
                  <c:v>1.7</c:v>
                </c:pt>
                <c:pt idx="525">
                  <c:v>1.7</c:v>
                </c:pt>
                <c:pt idx="526">
                  <c:v>1.7</c:v>
                </c:pt>
                <c:pt idx="527">
                  <c:v>1.7</c:v>
                </c:pt>
                <c:pt idx="528">
                  <c:v>1.7</c:v>
                </c:pt>
                <c:pt idx="529">
                  <c:v>1.7</c:v>
                </c:pt>
                <c:pt idx="530">
                  <c:v>1.7</c:v>
                </c:pt>
                <c:pt idx="531">
                  <c:v>1.7</c:v>
                </c:pt>
                <c:pt idx="532">
                  <c:v>1.7</c:v>
                </c:pt>
                <c:pt idx="533">
                  <c:v>1.7</c:v>
                </c:pt>
                <c:pt idx="534">
                  <c:v>1.7</c:v>
                </c:pt>
                <c:pt idx="535">
                  <c:v>1.7</c:v>
                </c:pt>
                <c:pt idx="536">
                  <c:v>1.7</c:v>
                </c:pt>
                <c:pt idx="537">
                  <c:v>1.7</c:v>
                </c:pt>
                <c:pt idx="538">
                  <c:v>1.7</c:v>
                </c:pt>
                <c:pt idx="539">
                  <c:v>1.7</c:v>
                </c:pt>
                <c:pt idx="540">
                  <c:v>1.7</c:v>
                </c:pt>
                <c:pt idx="541">
                  <c:v>1.7</c:v>
                </c:pt>
                <c:pt idx="542">
                  <c:v>1.7</c:v>
                </c:pt>
                <c:pt idx="543">
                  <c:v>1.7</c:v>
                </c:pt>
                <c:pt idx="544">
                  <c:v>1.7</c:v>
                </c:pt>
                <c:pt idx="545">
                  <c:v>1.7</c:v>
                </c:pt>
                <c:pt idx="546">
                  <c:v>1.7</c:v>
                </c:pt>
                <c:pt idx="547">
                  <c:v>1.7</c:v>
                </c:pt>
                <c:pt idx="548">
                  <c:v>1.7</c:v>
                </c:pt>
                <c:pt idx="549">
                  <c:v>1.7</c:v>
                </c:pt>
                <c:pt idx="550">
                  <c:v>1.7</c:v>
                </c:pt>
                <c:pt idx="551">
                  <c:v>1.7</c:v>
                </c:pt>
                <c:pt idx="552">
                  <c:v>1.7</c:v>
                </c:pt>
                <c:pt idx="553">
                  <c:v>1.7</c:v>
                </c:pt>
                <c:pt idx="554">
                  <c:v>1.7</c:v>
                </c:pt>
                <c:pt idx="555">
                  <c:v>1.7</c:v>
                </c:pt>
                <c:pt idx="556">
                  <c:v>1.7</c:v>
                </c:pt>
                <c:pt idx="557">
                  <c:v>1.7</c:v>
                </c:pt>
                <c:pt idx="558">
                  <c:v>1.7</c:v>
                </c:pt>
                <c:pt idx="559">
                  <c:v>1.7</c:v>
                </c:pt>
                <c:pt idx="560">
                  <c:v>1.7</c:v>
                </c:pt>
                <c:pt idx="561">
                  <c:v>1.7</c:v>
                </c:pt>
                <c:pt idx="562">
                  <c:v>1.7</c:v>
                </c:pt>
                <c:pt idx="563">
                  <c:v>1.7</c:v>
                </c:pt>
                <c:pt idx="564">
                  <c:v>1.7</c:v>
                </c:pt>
                <c:pt idx="565">
                  <c:v>1.7</c:v>
                </c:pt>
                <c:pt idx="566">
                  <c:v>1.7</c:v>
                </c:pt>
                <c:pt idx="567">
                  <c:v>1.7</c:v>
                </c:pt>
                <c:pt idx="568">
                  <c:v>1.7</c:v>
                </c:pt>
                <c:pt idx="569">
                  <c:v>1.7</c:v>
                </c:pt>
                <c:pt idx="570">
                  <c:v>1.7</c:v>
                </c:pt>
                <c:pt idx="571">
                  <c:v>1.7</c:v>
                </c:pt>
                <c:pt idx="572">
                  <c:v>1.7</c:v>
                </c:pt>
                <c:pt idx="573">
                  <c:v>1.7</c:v>
                </c:pt>
                <c:pt idx="574">
                  <c:v>1.7</c:v>
                </c:pt>
                <c:pt idx="575">
                  <c:v>1.7</c:v>
                </c:pt>
                <c:pt idx="576">
                  <c:v>1.7</c:v>
                </c:pt>
                <c:pt idx="577">
                  <c:v>1.7</c:v>
                </c:pt>
                <c:pt idx="578">
                  <c:v>1.7</c:v>
                </c:pt>
                <c:pt idx="579">
                  <c:v>1.7</c:v>
                </c:pt>
                <c:pt idx="580">
                  <c:v>1.7</c:v>
                </c:pt>
                <c:pt idx="581">
                  <c:v>1.7</c:v>
                </c:pt>
                <c:pt idx="582">
                  <c:v>1.7</c:v>
                </c:pt>
                <c:pt idx="583">
                  <c:v>1.7</c:v>
                </c:pt>
                <c:pt idx="584">
                  <c:v>1.7</c:v>
                </c:pt>
                <c:pt idx="585">
                  <c:v>1.7</c:v>
                </c:pt>
                <c:pt idx="586">
                  <c:v>1.7</c:v>
                </c:pt>
                <c:pt idx="587">
                  <c:v>1.7</c:v>
                </c:pt>
                <c:pt idx="588">
                  <c:v>1.7</c:v>
                </c:pt>
                <c:pt idx="589">
                  <c:v>1.7</c:v>
                </c:pt>
                <c:pt idx="590">
                  <c:v>1.7</c:v>
                </c:pt>
                <c:pt idx="591">
                  <c:v>1.7</c:v>
                </c:pt>
                <c:pt idx="592">
                  <c:v>1.7</c:v>
                </c:pt>
                <c:pt idx="593">
                  <c:v>1.7</c:v>
                </c:pt>
                <c:pt idx="594">
                  <c:v>1.7</c:v>
                </c:pt>
                <c:pt idx="595">
                  <c:v>1.7</c:v>
                </c:pt>
                <c:pt idx="596">
                  <c:v>1.7</c:v>
                </c:pt>
                <c:pt idx="597">
                  <c:v>1.7</c:v>
                </c:pt>
                <c:pt idx="598">
                  <c:v>1.7</c:v>
                </c:pt>
                <c:pt idx="599">
                  <c:v>1.7</c:v>
                </c:pt>
                <c:pt idx="600">
                  <c:v>1.7</c:v>
                </c:pt>
                <c:pt idx="601">
                  <c:v>1.7</c:v>
                </c:pt>
                <c:pt idx="602">
                  <c:v>1.7</c:v>
                </c:pt>
                <c:pt idx="603">
                  <c:v>1.7</c:v>
                </c:pt>
                <c:pt idx="604">
                  <c:v>1.7</c:v>
                </c:pt>
                <c:pt idx="605">
                  <c:v>1.7</c:v>
                </c:pt>
                <c:pt idx="606">
                  <c:v>1.7</c:v>
                </c:pt>
                <c:pt idx="607">
                  <c:v>1.7</c:v>
                </c:pt>
                <c:pt idx="608">
                  <c:v>1.7</c:v>
                </c:pt>
                <c:pt idx="609">
                  <c:v>1.7</c:v>
                </c:pt>
                <c:pt idx="610">
                  <c:v>1.7</c:v>
                </c:pt>
                <c:pt idx="611">
                  <c:v>1.7</c:v>
                </c:pt>
                <c:pt idx="612">
                  <c:v>1.7</c:v>
                </c:pt>
                <c:pt idx="613">
                  <c:v>1.7</c:v>
                </c:pt>
                <c:pt idx="614">
                  <c:v>1.7</c:v>
                </c:pt>
                <c:pt idx="615">
                  <c:v>1.7</c:v>
                </c:pt>
                <c:pt idx="616">
                  <c:v>1.7</c:v>
                </c:pt>
                <c:pt idx="617">
                  <c:v>1.7</c:v>
                </c:pt>
                <c:pt idx="618">
                  <c:v>1.7</c:v>
                </c:pt>
                <c:pt idx="619">
                  <c:v>1.7</c:v>
                </c:pt>
                <c:pt idx="620">
                  <c:v>1.7</c:v>
                </c:pt>
                <c:pt idx="621">
                  <c:v>1.7</c:v>
                </c:pt>
                <c:pt idx="622">
                  <c:v>1.7</c:v>
                </c:pt>
                <c:pt idx="623">
                  <c:v>1.7</c:v>
                </c:pt>
                <c:pt idx="624">
                  <c:v>1.7</c:v>
                </c:pt>
                <c:pt idx="625">
                  <c:v>1.7</c:v>
                </c:pt>
                <c:pt idx="626">
                  <c:v>1.7</c:v>
                </c:pt>
                <c:pt idx="627">
                  <c:v>1.7</c:v>
                </c:pt>
                <c:pt idx="628">
                  <c:v>1.7</c:v>
                </c:pt>
                <c:pt idx="629">
                  <c:v>1.7</c:v>
                </c:pt>
                <c:pt idx="630">
                  <c:v>1.7</c:v>
                </c:pt>
                <c:pt idx="631">
                  <c:v>1.7</c:v>
                </c:pt>
                <c:pt idx="632">
                  <c:v>1.7</c:v>
                </c:pt>
                <c:pt idx="633">
                  <c:v>1.7</c:v>
                </c:pt>
                <c:pt idx="634">
                  <c:v>1.7</c:v>
                </c:pt>
                <c:pt idx="635">
                  <c:v>1.7</c:v>
                </c:pt>
                <c:pt idx="636">
                  <c:v>1.7</c:v>
                </c:pt>
                <c:pt idx="637">
                  <c:v>1.7</c:v>
                </c:pt>
                <c:pt idx="638">
                  <c:v>1.7</c:v>
                </c:pt>
                <c:pt idx="639">
                  <c:v>1.7</c:v>
                </c:pt>
                <c:pt idx="640">
                  <c:v>1.7</c:v>
                </c:pt>
                <c:pt idx="641">
                  <c:v>1.7</c:v>
                </c:pt>
                <c:pt idx="642">
                  <c:v>1.7</c:v>
                </c:pt>
                <c:pt idx="643">
                  <c:v>1.7</c:v>
                </c:pt>
                <c:pt idx="644">
                  <c:v>1.7</c:v>
                </c:pt>
                <c:pt idx="645">
                  <c:v>1.7</c:v>
                </c:pt>
                <c:pt idx="646">
                  <c:v>1.7</c:v>
                </c:pt>
                <c:pt idx="647">
                  <c:v>1.7</c:v>
                </c:pt>
                <c:pt idx="648">
                  <c:v>1.7</c:v>
                </c:pt>
                <c:pt idx="649">
                  <c:v>1.7</c:v>
                </c:pt>
                <c:pt idx="650">
                  <c:v>1.7</c:v>
                </c:pt>
                <c:pt idx="651">
                  <c:v>1.7</c:v>
                </c:pt>
                <c:pt idx="652">
                  <c:v>1.7</c:v>
                </c:pt>
                <c:pt idx="653">
                  <c:v>1.7</c:v>
                </c:pt>
                <c:pt idx="654">
                  <c:v>1.7</c:v>
                </c:pt>
                <c:pt idx="655">
                  <c:v>1.7</c:v>
                </c:pt>
                <c:pt idx="656">
                  <c:v>1.7</c:v>
                </c:pt>
                <c:pt idx="657">
                  <c:v>1.7</c:v>
                </c:pt>
                <c:pt idx="658">
                  <c:v>1.7</c:v>
                </c:pt>
                <c:pt idx="659">
                  <c:v>1.7</c:v>
                </c:pt>
                <c:pt idx="660">
                  <c:v>1.7</c:v>
                </c:pt>
                <c:pt idx="661">
                  <c:v>1.7</c:v>
                </c:pt>
                <c:pt idx="662">
                  <c:v>1.7</c:v>
                </c:pt>
                <c:pt idx="663">
                  <c:v>1.7</c:v>
                </c:pt>
                <c:pt idx="664">
                  <c:v>1.7</c:v>
                </c:pt>
                <c:pt idx="665">
                  <c:v>1.7</c:v>
                </c:pt>
                <c:pt idx="666">
                  <c:v>1.7</c:v>
                </c:pt>
                <c:pt idx="667">
                  <c:v>1.7</c:v>
                </c:pt>
                <c:pt idx="668">
                  <c:v>1.7</c:v>
                </c:pt>
                <c:pt idx="669">
                  <c:v>1.7</c:v>
                </c:pt>
                <c:pt idx="670">
                  <c:v>1.7</c:v>
                </c:pt>
                <c:pt idx="671">
                  <c:v>1.7</c:v>
                </c:pt>
                <c:pt idx="672">
                  <c:v>1.7</c:v>
                </c:pt>
                <c:pt idx="673">
                  <c:v>1.7</c:v>
                </c:pt>
                <c:pt idx="674">
                  <c:v>1.7</c:v>
                </c:pt>
                <c:pt idx="675">
                  <c:v>1.7</c:v>
                </c:pt>
                <c:pt idx="676">
                  <c:v>1.7</c:v>
                </c:pt>
                <c:pt idx="677">
                  <c:v>1.7</c:v>
                </c:pt>
                <c:pt idx="678">
                  <c:v>1.7</c:v>
                </c:pt>
                <c:pt idx="679">
                  <c:v>1.7</c:v>
                </c:pt>
                <c:pt idx="680">
                  <c:v>1.7</c:v>
                </c:pt>
                <c:pt idx="681">
                  <c:v>1.7</c:v>
                </c:pt>
                <c:pt idx="682">
                  <c:v>1.7</c:v>
                </c:pt>
                <c:pt idx="683">
                  <c:v>1.7</c:v>
                </c:pt>
                <c:pt idx="684">
                  <c:v>1.7</c:v>
                </c:pt>
                <c:pt idx="685">
                  <c:v>1.7</c:v>
                </c:pt>
                <c:pt idx="686">
                  <c:v>1.7</c:v>
                </c:pt>
                <c:pt idx="687">
                  <c:v>1.7</c:v>
                </c:pt>
                <c:pt idx="688">
                  <c:v>1.7</c:v>
                </c:pt>
                <c:pt idx="689">
                  <c:v>1.7</c:v>
                </c:pt>
                <c:pt idx="690">
                  <c:v>1.7</c:v>
                </c:pt>
                <c:pt idx="691">
                  <c:v>1.7</c:v>
                </c:pt>
                <c:pt idx="692">
                  <c:v>1.7</c:v>
                </c:pt>
                <c:pt idx="693">
                  <c:v>1.7</c:v>
                </c:pt>
                <c:pt idx="694">
                  <c:v>1.7</c:v>
                </c:pt>
                <c:pt idx="695">
                  <c:v>1.7</c:v>
                </c:pt>
                <c:pt idx="696">
                  <c:v>1.7</c:v>
                </c:pt>
                <c:pt idx="697">
                  <c:v>1.7</c:v>
                </c:pt>
                <c:pt idx="698">
                  <c:v>1.7</c:v>
                </c:pt>
                <c:pt idx="699">
                  <c:v>1.7</c:v>
                </c:pt>
                <c:pt idx="700">
                  <c:v>1.7</c:v>
                </c:pt>
                <c:pt idx="701">
                  <c:v>1.7</c:v>
                </c:pt>
                <c:pt idx="702">
                  <c:v>1.7</c:v>
                </c:pt>
                <c:pt idx="703">
                  <c:v>1.7</c:v>
                </c:pt>
                <c:pt idx="704">
                  <c:v>1.7</c:v>
                </c:pt>
                <c:pt idx="705">
                  <c:v>1.7</c:v>
                </c:pt>
                <c:pt idx="706">
                  <c:v>1.7</c:v>
                </c:pt>
                <c:pt idx="707">
                  <c:v>1.7</c:v>
                </c:pt>
                <c:pt idx="708">
                  <c:v>1.7</c:v>
                </c:pt>
                <c:pt idx="709">
                  <c:v>1.7</c:v>
                </c:pt>
                <c:pt idx="710">
                  <c:v>1.7</c:v>
                </c:pt>
                <c:pt idx="711">
                  <c:v>1.7</c:v>
                </c:pt>
                <c:pt idx="712">
                  <c:v>1.7</c:v>
                </c:pt>
                <c:pt idx="713">
                  <c:v>1.7</c:v>
                </c:pt>
                <c:pt idx="714">
                  <c:v>1.7</c:v>
                </c:pt>
                <c:pt idx="715">
                  <c:v>1.7</c:v>
                </c:pt>
                <c:pt idx="716">
                  <c:v>1.7</c:v>
                </c:pt>
                <c:pt idx="717">
                  <c:v>1.7</c:v>
                </c:pt>
                <c:pt idx="718">
                  <c:v>1.7</c:v>
                </c:pt>
                <c:pt idx="719">
                  <c:v>1.7</c:v>
                </c:pt>
                <c:pt idx="720">
                  <c:v>1.7</c:v>
                </c:pt>
                <c:pt idx="721">
                  <c:v>1.7</c:v>
                </c:pt>
                <c:pt idx="722">
                  <c:v>1.7</c:v>
                </c:pt>
                <c:pt idx="723">
                  <c:v>1.7</c:v>
                </c:pt>
                <c:pt idx="724">
                  <c:v>1.7</c:v>
                </c:pt>
                <c:pt idx="725">
                  <c:v>1.7</c:v>
                </c:pt>
                <c:pt idx="726">
                  <c:v>1.7</c:v>
                </c:pt>
                <c:pt idx="727">
                  <c:v>1.7</c:v>
                </c:pt>
                <c:pt idx="728">
                  <c:v>1.7</c:v>
                </c:pt>
                <c:pt idx="729">
                  <c:v>1.7</c:v>
                </c:pt>
                <c:pt idx="730">
                  <c:v>1.7</c:v>
                </c:pt>
                <c:pt idx="731">
                  <c:v>1.7</c:v>
                </c:pt>
                <c:pt idx="732">
                  <c:v>1.7</c:v>
                </c:pt>
                <c:pt idx="733">
                  <c:v>1.7</c:v>
                </c:pt>
                <c:pt idx="734">
                  <c:v>1.7</c:v>
                </c:pt>
                <c:pt idx="735">
                  <c:v>1.7</c:v>
                </c:pt>
                <c:pt idx="736">
                  <c:v>1.7</c:v>
                </c:pt>
                <c:pt idx="737">
                  <c:v>1.7</c:v>
                </c:pt>
                <c:pt idx="738">
                  <c:v>1.7</c:v>
                </c:pt>
                <c:pt idx="739">
                  <c:v>1.7</c:v>
                </c:pt>
                <c:pt idx="740">
                  <c:v>1.7</c:v>
                </c:pt>
                <c:pt idx="741">
                  <c:v>1.7</c:v>
                </c:pt>
                <c:pt idx="742">
                  <c:v>1.7</c:v>
                </c:pt>
                <c:pt idx="743">
                  <c:v>1.7</c:v>
                </c:pt>
                <c:pt idx="744">
                  <c:v>1.7</c:v>
                </c:pt>
                <c:pt idx="745">
                  <c:v>1.7</c:v>
                </c:pt>
                <c:pt idx="746">
                  <c:v>1.7</c:v>
                </c:pt>
                <c:pt idx="747">
                  <c:v>1.7</c:v>
                </c:pt>
                <c:pt idx="748">
                  <c:v>1.7</c:v>
                </c:pt>
                <c:pt idx="749">
                  <c:v>1.7</c:v>
                </c:pt>
                <c:pt idx="750">
                  <c:v>1.7</c:v>
                </c:pt>
                <c:pt idx="751">
                  <c:v>1.7</c:v>
                </c:pt>
                <c:pt idx="752">
                  <c:v>1.7</c:v>
                </c:pt>
                <c:pt idx="753">
                  <c:v>1.7</c:v>
                </c:pt>
                <c:pt idx="754">
                  <c:v>1.7</c:v>
                </c:pt>
                <c:pt idx="755">
                  <c:v>1.7</c:v>
                </c:pt>
                <c:pt idx="756">
                  <c:v>1.7</c:v>
                </c:pt>
                <c:pt idx="757">
                  <c:v>1.7</c:v>
                </c:pt>
                <c:pt idx="758">
                  <c:v>1.7</c:v>
                </c:pt>
                <c:pt idx="759">
                  <c:v>1.7</c:v>
                </c:pt>
                <c:pt idx="760">
                  <c:v>1.7</c:v>
                </c:pt>
                <c:pt idx="761">
                  <c:v>1.7</c:v>
                </c:pt>
                <c:pt idx="762">
                  <c:v>1.7</c:v>
                </c:pt>
                <c:pt idx="763">
                  <c:v>1.7</c:v>
                </c:pt>
                <c:pt idx="764">
                  <c:v>1.7</c:v>
                </c:pt>
                <c:pt idx="765">
                  <c:v>1.7</c:v>
                </c:pt>
                <c:pt idx="766">
                  <c:v>1.7</c:v>
                </c:pt>
                <c:pt idx="767">
                  <c:v>1.7</c:v>
                </c:pt>
                <c:pt idx="768">
                  <c:v>1.7</c:v>
                </c:pt>
                <c:pt idx="769">
                  <c:v>1.7</c:v>
                </c:pt>
                <c:pt idx="770">
                  <c:v>1.7</c:v>
                </c:pt>
                <c:pt idx="771">
                  <c:v>1.7</c:v>
                </c:pt>
                <c:pt idx="772">
                  <c:v>1.7</c:v>
                </c:pt>
                <c:pt idx="773">
                  <c:v>1.7</c:v>
                </c:pt>
                <c:pt idx="774">
                  <c:v>1.7</c:v>
                </c:pt>
                <c:pt idx="775">
                  <c:v>1.7</c:v>
                </c:pt>
                <c:pt idx="776">
                  <c:v>1.7</c:v>
                </c:pt>
                <c:pt idx="777">
                  <c:v>1.7</c:v>
                </c:pt>
                <c:pt idx="778">
                  <c:v>1.7</c:v>
                </c:pt>
                <c:pt idx="779">
                  <c:v>1.7</c:v>
                </c:pt>
                <c:pt idx="780">
                  <c:v>1.7</c:v>
                </c:pt>
                <c:pt idx="781">
                  <c:v>1.7</c:v>
                </c:pt>
                <c:pt idx="782">
                  <c:v>1.7</c:v>
                </c:pt>
                <c:pt idx="783">
                  <c:v>1.7</c:v>
                </c:pt>
                <c:pt idx="784">
                  <c:v>1.7</c:v>
                </c:pt>
                <c:pt idx="785">
                  <c:v>1.7</c:v>
                </c:pt>
                <c:pt idx="786">
                  <c:v>1.7</c:v>
                </c:pt>
                <c:pt idx="787">
                  <c:v>1.7</c:v>
                </c:pt>
                <c:pt idx="788">
                  <c:v>1.7</c:v>
                </c:pt>
                <c:pt idx="789">
                  <c:v>1.7</c:v>
                </c:pt>
                <c:pt idx="790">
                  <c:v>1.7</c:v>
                </c:pt>
                <c:pt idx="791">
                  <c:v>1.7</c:v>
                </c:pt>
                <c:pt idx="792">
                  <c:v>1.7</c:v>
                </c:pt>
                <c:pt idx="793">
                  <c:v>1.7</c:v>
                </c:pt>
                <c:pt idx="794">
                  <c:v>1.7</c:v>
                </c:pt>
                <c:pt idx="795">
                  <c:v>1.7</c:v>
                </c:pt>
                <c:pt idx="796">
                  <c:v>1.7</c:v>
                </c:pt>
                <c:pt idx="797">
                  <c:v>1.7</c:v>
                </c:pt>
                <c:pt idx="798">
                  <c:v>1.7</c:v>
                </c:pt>
                <c:pt idx="799">
                  <c:v>1.7</c:v>
                </c:pt>
                <c:pt idx="800">
                  <c:v>1.7</c:v>
                </c:pt>
                <c:pt idx="801">
                  <c:v>1.7</c:v>
                </c:pt>
                <c:pt idx="802">
                  <c:v>1.7</c:v>
                </c:pt>
                <c:pt idx="803">
                  <c:v>1.7</c:v>
                </c:pt>
                <c:pt idx="804">
                  <c:v>1.7</c:v>
                </c:pt>
                <c:pt idx="805">
                  <c:v>1.7</c:v>
                </c:pt>
                <c:pt idx="806">
                  <c:v>1.7</c:v>
                </c:pt>
                <c:pt idx="807">
                  <c:v>1.7</c:v>
                </c:pt>
                <c:pt idx="808">
                  <c:v>1.7</c:v>
                </c:pt>
                <c:pt idx="809">
                  <c:v>1.7</c:v>
                </c:pt>
                <c:pt idx="810">
                  <c:v>1.7</c:v>
                </c:pt>
                <c:pt idx="811">
                  <c:v>1.7</c:v>
                </c:pt>
                <c:pt idx="812">
                  <c:v>1.7</c:v>
                </c:pt>
                <c:pt idx="813">
                  <c:v>1.7</c:v>
                </c:pt>
                <c:pt idx="814">
                  <c:v>1.7</c:v>
                </c:pt>
                <c:pt idx="815">
                  <c:v>1.7</c:v>
                </c:pt>
                <c:pt idx="816">
                  <c:v>1.7</c:v>
                </c:pt>
                <c:pt idx="817">
                  <c:v>1.7</c:v>
                </c:pt>
                <c:pt idx="818">
                  <c:v>1.7</c:v>
                </c:pt>
                <c:pt idx="819">
                  <c:v>1.7</c:v>
                </c:pt>
                <c:pt idx="820">
                  <c:v>1.7</c:v>
                </c:pt>
                <c:pt idx="821">
                  <c:v>1.7</c:v>
                </c:pt>
                <c:pt idx="822">
                  <c:v>1.7</c:v>
                </c:pt>
                <c:pt idx="823">
                  <c:v>1.7</c:v>
                </c:pt>
                <c:pt idx="824">
                  <c:v>1.7</c:v>
                </c:pt>
                <c:pt idx="825">
                  <c:v>1.7</c:v>
                </c:pt>
                <c:pt idx="826">
                  <c:v>1.7</c:v>
                </c:pt>
                <c:pt idx="827">
                  <c:v>1.7</c:v>
                </c:pt>
                <c:pt idx="828">
                  <c:v>1.7</c:v>
                </c:pt>
                <c:pt idx="829">
                  <c:v>1.7</c:v>
                </c:pt>
                <c:pt idx="830">
                  <c:v>1.7</c:v>
                </c:pt>
                <c:pt idx="831">
                  <c:v>1.7</c:v>
                </c:pt>
                <c:pt idx="832">
                  <c:v>1.7</c:v>
                </c:pt>
                <c:pt idx="833">
                  <c:v>1.7</c:v>
                </c:pt>
                <c:pt idx="834">
                  <c:v>1.7</c:v>
                </c:pt>
                <c:pt idx="835">
                  <c:v>1.7</c:v>
                </c:pt>
                <c:pt idx="836">
                  <c:v>1.7</c:v>
                </c:pt>
                <c:pt idx="837">
                  <c:v>1.7</c:v>
                </c:pt>
                <c:pt idx="838">
                  <c:v>1.7</c:v>
                </c:pt>
                <c:pt idx="839">
                  <c:v>1.7</c:v>
                </c:pt>
                <c:pt idx="840">
                  <c:v>1.7</c:v>
                </c:pt>
                <c:pt idx="841">
                  <c:v>1.7</c:v>
                </c:pt>
                <c:pt idx="842">
                  <c:v>1.7</c:v>
                </c:pt>
                <c:pt idx="843">
                  <c:v>1.7</c:v>
                </c:pt>
                <c:pt idx="844">
                  <c:v>1.7</c:v>
                </c:pt>
                <c:pt idx="845">
                  <c:v>1.7</c:v>
                </c:pt>
                <c:pt idx="846">
                  <c:v>1.7</c:v>
                </c:pt>
                <c:pt idx="847">
                  <c:v>1.7</c:v>
                </c:pt>
                <c:pt idx="848">
                  <c:v>1.7</c:v>
                </c:pt>
                <c:pt idx="849">
                  <c:v>1.7</c:v>
                </c:pt>
                <c:pt idx="850">
                  <c:v>1.7</c:v>
                </c:pt>
                <c:pt idx="851">
                  <c:v>1.7</c:v>
                </c:pt>
                <c:pt idx="852">
                  <c:v>1.7</c:v>
                </c:pt>
                <c:pt idx="853">
                  <c:v>1.7</c:v>
                </c:pt>
                <c:pt idx="854">
                  <c:v>1.7</c:v>
                </c:pt>
                <c:pt idx="855">
                  <c:v>1.7</c:v>
                </c:pt>
                <c:pt idx="856">
                  <c:v>1.7</c:v>
                </c:pt>
                <c:pt idx="857">
                  <c:v>1.7</c:v>
                </c:pt>
                <c:pt idx="858">
                  <c:v>1.7</c:v>
                </c:pt>
                <c:pt idx="859">
                  <c:v>1.7</c:v>
                </c:pt>
                <c:pt idx="860">
                  <c:v>1.7</c:v>
                </c:pt>
                <c:pt idx="861">
                  <c:v>1.7</c:v>
                </c:pt>
                <c:pt idx="862">
                  <c:v>1.7</c:v>
                </c:pt>
                <c:pt idx="863">
                  <c:v>1.7</c:v>
                </c:pt>
                <c:pt idx="864">
                  <c:v>1.7</c:v>
                </c:pt>
                <c:pt idx="865">
                  <c:v>1.7</c:v>
                </c:pt>
                <c:pt idx="866">
                  <c:v>1.7</c:v>
                </c:pt>
                <c:pt idx="867">
                  <c:v>1.7</c:v>
                </c:pt>
                <c:pt idx="868">
                  <c:v>1.7</c:v>
                </c:pt>
                <c:pt idx="869">
                  <c:v>1.7</c:v>
                </c:pt>
                <c:pt idx="870">
                  <c:v>1.7</c:v>
                </c:pt>
                <c:pt idx="871">
                  <c:v>1.7</c:v>
                </c:pt>
                <c:pt idx="872">
                  <c:v>1.7</c:v>
                </c:pt>
                <c:pt idx="873">
                  <c:v>1.7</c:v>
                </c:pt>
                <c:pt idx="874">
                  <c:v>1.7</c:v>
                </c:pt>
                <c:pt idx="875">
                  <c:v>1.7</c:v>
                </c:pt>
                <c:pt idx="876">
                  <c:v>1.7</c:v>
                </c:pt>
                <c:pt idx="877">
                  <c:v>1.7</c:v>
                </c:pt>
                <c:pt idx="878">
                  <c:v>1.7</c:v>
                </c:pt>
                <c:pt idx="879">
                  <c:v>1.7</c:v>
                </c:pt>
                <c:pt idx="880">
                  <c:v>1.7</c:v>
                </c:pt>
                <c:pt idx="881">
                  <c:v>1.7</c:v>
                </c:pt>
                <c:pt idx="882">
                  <c:v>1.7</c:v>
                </c:pt>
                <c:pt idx="883">
                  <c:v>1.7</c:v>
                </c:pt>
                <c:pt idx="884">
                  <c:v>1.7</c:v>
                </c:pt>
                <c:pt idx="885">
                  <c:v>1.7</c:v>
                </c:pt>
                <c:pt idx="886">
                  <c:v>1.7</c:v>
                </c:pt>
                <c:pt idx="887">
                  <c:v>1.7</c:v>
                </c:pt>
                <c:pt idx="888">
                  <c:v>1.7</c:v>
                </c:pt>
                <c:pt idx="889">
                  <c:v>1.7</c:v>
                </c:pt>
                <c:pt idx="890">
                  <c:v>1.7</c:v>
                </c:pt>
                <c:pt idx="891">
                  <c:v>1.7</c:v>
                </c:pt>
                <c:pt idx="892">
                  <c:v>1.7</c:v>
                </c:pt>
                <c:pt idx="893">
                  <c:v>1.7</c:v>
                </c:pt>
                <c:pt idx="894">
                  <c:v>1.7</c:v>
                </c:pt>
                <c:pt idx="895">
                  <c:v>1.7</c:v>
                </c:pt>
                <c:pt idx="896">
                  <c:v>1.7</c:v>
                </c:pt>
                <c:pt idx="897">
                  <c:v>1.7</c:v>
                </c:pt>
                <c:pt idx="898">
                  <c:v>1.7</c:v>
                </c:pt>
                <c:pt idx="899">
                  <c:v>1.7</c:v>
                </c:pt>
                <c:pt idx="900">
                  <c:v>1.7</c:v>
                </c:pt>
                <c:pt idx="901">
                  <c:v>1.7</c:v>
                </c:pt>
                <c:pt idx="902">
                  <c:v>1.7</c:v>
                </c:pt>
                <c:pt idx="903">
                  <c:v>1.7</c:v>
                </c:pt>
                <c:pt idx="904">
                  <c:v>1.7</c:v>
                </c:pt>
                <c:pt idx="905">
                  <c:v>1.7</c:v>
                </c:pt>
                <c:pt idx="906">
                  <c:v>1.7</c:v>
                </c:pt>
                <c:pt idx="907">
                  <c:v>1.7</c:v>
                </c:pt>
                <c:pt idx="908">
                  <c:v>1.7</c:v>
                </c:pt>
                <c:pt idx="909">
                  <c:v>1.7</c:v>
                </c:pt>
                <c:pt idx="910">
                  <c:v>1.7</c:v>
                </c:pt>
                <c:pt idx="911">
                  <c:v>1.7</c:v>
                </c:pt>
                <c:pt idx="912">
                  <c:v>1.7</c:v>
                </c:pt>
                <c:pt idx="913">
                  <c:v>1.7</c:v>
                </c:pt>
                <c:pt idx="914">
                  <c:v>1.7</c:v>
                </c:pt>
                <c:pt idx="915">
                  <c:v>1.7</c:v>
                </c:pt>
                <c:pt idx="916">
                  <c:v>1.7</c:v>
                </c:pt>
                <c:pt idx="917">
                  <c:v>1.7</c:v>
                </c:pt>
                <c:pt idx="918">
                  <c:v>1.7</c:v>
                </c:pt>
                <c:pt idx="919">
                  <c:v>1.7</c:v>
                </c:pt>
                <c:pt idx="920">
                  <c:v>1.7</c:v>
                </c:pt>
                <c:pt idx="921">
                  <c:v>1.7</c:v>
                </c:pt>
                <c:pt idx="922">
                  <c:v>1.7</c:v>
                </c:pt>
                <c:pt idx="923">
                  <c:v>1.7</c:v>
                </c:pt>
                <c:pt idx="924">
                  <c:v>1.7</c:v>
                </c:pt>
                <c:pt idx="925">
                  <c:v>1.7</c:v>
                </c:pt>
                <c:pt idx="926">
                  <c:v>1.7</c:v>
                </c:pt>
                <c:pt idx="927">
                  <c:v>1.7</c:v>
                </c:pt>
                <c:pt idx="928">
                  <c:v>1.7</c:v>
                </c:pt>
                <c:pt idx="929">
                  <c:v>1.7</c:v>
                </c:pt>
                <c:pt idx="930">
                  <c:v>1.7</c:v>
                </c:pt>
                <c:pt idx="931">
                  <c:v>1.7</c:v>
                </c:pt>
                <c:pt idx="932">
                  <c:v>1.7</c:v>
                </c:pt>
                <c:pt idx="933">
                  <c:v>1.7</c:v>
                </c:pt>
                <c:pt idx="934">
                  <c:v>1.7</c:v>
                </c:pt>
                <c:pt idx="935">
                  <c:v>1.7</c:v>
                </c:pt>
                <c:pt idx="936">
                  <c:v>1.7</c:v>
                </c:pt>
                <c:pt idx="937">
                  <c:v>1.7</c:v>
                </c:pt>
                <c:pt idx="938">
                  <c:v>1.7</c:v>
                </c:pt>
                <c:pt idx="939">
                  <c:v>1.7</c:v>
                </c:pt>
                <c:pt idx="940">
                  <c:v>1.7</c:v>
                </c:pt>
                <c:pt idx="941">
                  <c:v>1.7</c:v>
                </c:pt>
                <c:pt idx="942">
                  <c:v>1.7</c:v>
                </c:pt>
                <c:pt idx="943">
                  <c:v>1.7</c:v>
                </c:pt>
                <c:pt idx="944">
                  <c:v>1.7</c:v>
                </c:pt>
                <c:pt idx="945">
                  <c:v>1.7</c:v>
                </c:pt>
                <c:pt idx="946">
                  <c:v>1.7</c:v>
                </c:pt>
                <c:pt idx="947">
                  <c:v>1.7</c:v>
                </c:pt>
                <c:pt idx="948">
                  <c:v>1.7</c:v>
                </c:pt>
                <c:pt idx="949">
                  <c:v>1.7</c:v>
                </c:pt>
                <c:pt idx="950">
                  <c:v>1.7</c:v>
                </c:pt>
                <c:pt idx="951">
                  <c:v>1.7</c:v>
                </c:pt>
                <c:pt idx="952">
                  <c:v>1.7</c:v>
                </c:pt>
                <c:pt idx="953">
                  <c:v>1.7</c:v>
                </c:pt>
                <c:pt idx="954">
                  <c:v>1.7</c:v>
                </c:pt>
                <c:pt idx="955">
                  <c:v>1.7</c:v>
                </c:pt>
                <c:pt idx="956">
                  <c:v>1.7</c:v>
                </c:pt>
                <c:pt idx="957">
                  <c:v>1.7</c:v>
                </c:pt>
                <c:pt idx="958">
                  <c:v>1.7</c:v>
                </c:pt>
                <c:pt idx="959">
                  <c:v>1.7</c:v>
                </c:pt>
                <c:pt idx="960">
                  <c:v>1.7</c:v>
                </c:pt>
                <c:pt idx="961">
                  <c:v>1.7</c:v>
                </c:pt>
                <c:pt idx="962">
                  <c:v>1.7</c:v>
                </c:pt>
                <c:pt idx="963">
                  <c:v>1.7</c:v>
                </c:pt>
                <c:pt idx="964">
                  <c:v>1.7</c:v>
                </c:pt>
                <c:pt idx="965">
                  <c:v>1.7</c:v>
                </c:pt>
                <c:pt idx="966">
                  <c:v>1.7</c:v>
                </c:pt>
                <c:pt idx="967">
                  <c:v>1.7</c:v>
                </c:pt>
                <c:pt idx="968">
                  <c:v>1.7</c:v>
                </c:pt>
                <c:pt idx="969">
                  <c:v>1.7</c:v>
                </c:pt>
                <c:pt idx="970">
                  <c:v>1.7</c:v>
                </c:pt>
                <c:pt idx="971">
                  <c:v>1.7</c:v>
                </c:pt>
                <c:pt idx="972">
                  <c:v>1.7</c:v>
                </c:pt>
                <c:pt idx="973">
                  <c:v>1.7</c:v>
                </c:pt>
                <c:pt idx="974">
                  <c:v>1.7</c:v>
                </c:pt>
                <c:pt idx="975">
                  <c:v>1.7</c:v>
                </c:pt>
                <c:pt idx="976">
                  <c:v>1.7</c:v>
                </c:pt>
                <c:pt idx="977">
                  <c:v>1.7</c:v>
                </c:pt>
                <c:pt idx="978">
                  <c:v>1.7</c:v>
                </c:pt>
                <c:pt idx="979">
                  <c:v>1.7</c:v>
                </c:pt>
                <c:pt idx="980">
                  <c:v>1.7</c:v>
                </c:pt>
                <c:pt idx="981">
                  <c:v>1.7</c:v>
                </c:pt>
                <c:pt idx="982">
                  <c:v>1.7</c:v>
                </c:pt>
                <c:pt idx="983">
                  <c:v>1.7</c:v>
                </c:pt>
                <c:pt idx="984">
                  <c:v>1.7</c:v>
                </c:pt>
                <c:pt idx="985">
                  <c:v>1.7</c:v>
                </c:pt>
                <c:pt idx="986">
                  <c:v>1.7</c:v>
                </c:pt>
                <c:pt idx="987">
                  <c:v>1.7</c:v>
                </c:pt>
                <c:pt idx="988">
                  <c:v>1.7</c:v>
                </c:pt>
                <c:pt idx="989">
                  <c:v>1.7</c:v>
                </c:pt>
                <c:pt idx="990">
                  <c:v>1.7</c:v>
                </c:pt>
                <c:pt idx="991">
                  <c:v>1.7</c:v>
                </c:pt>
                <c:pt idx="992">
                  <c:v>1.7</c:v>
                </c:pt>
                <c:pt idx="993">
                  <c:v>1.7</c:v>
                </c:pt>
                <c:pt idx="994">
                  <c:v>1.7</c:v>
                </c:pt>
                <c:pt idx="995">
                  <c:v>1.7</c:v>
                </c:pt>
                <c:pt idx="996">
                  <c:v>1.7</c:v>
                </c:pt>
                <c:pt idx="997">
                  <c:v>1.7</c:v>
                </c:pt>
                <c:pt idx="998">
                  <c:v>1.7</c:v>
                </c:pt>
                <c:pt idx="999">
                  <c:v>1.7</c:v>
                </c:pt>
                <c:pt idx="1000">
                  <c:v>1.7</c:v>
                </c:pt>
                <c:pt idx="1001">
                  <c:v>1.7</c:v>
                </c:pt>
                <c:pt idx="1002">
                  <c:v>1.7</c:v>
                </c:pt>
                <c:pt idx="1003">
                  <c:v>1.7</c:v>
                </c:pt>
                <c:pt idx="1004">
                  <c:v>1.7</c:v>
                </c:pt>
                <c:pt idx="1005">
                  <c:v>1.7</c:v>
                </c:pt>
                <c:pt idx="1006">
                  <c:v>1.7</c:v>
                </c:pt>
                <c:pt idx="1007">
                  <c:v>1.7</c:v>
                </c:pt>
                <c:pt idx="1008">
                  <c:v>1.7</c:v>
                </c:pt>
                <c:pt idx="1009">
                  <c:v>1.7</c:v>
                </c:pt>
                <c:pt idx="1010">
                  <c:v>1.7</c:v>
                </c:pt>
                <c:pt idx="1011">
                  <c:v>1.7</c:v>
                </c:pt>
                <c:pt idx="1012">
                  <c:v>1.7</c:v>
                </c:pt>
                <c:pt idx="1013">
                  <c:v>1.7</c:v>
                </c:pt>
                <c:pt idx="1014">
                  <c:v>1.7</c:v>
                </c:pt>
                <c:pt idx="1015">
                  <c:v>1.7</c:v>
                </c:pt>
                <c:pt idx="1016">
                  <c:v>1.7</c:v>
                </c:pt>
                <c:pt idx="1017">
                  <c:v>1.7</c:v>
                </c:pt>
                <c:pt idx="1018">
                  <c:v>1.7</c:v>
                </c:pt>
                <c:pt idx="1019">
                  <c:v>1.7</c:v>
                </c:pt>
                <c:pt idx="1020">
                  <c:v>1.7</c:v>
                </c:pt>
                <c:pt idx="1021">
                  <c:v>1.7</c:v>
                </c:pt>
                <c:pt idx="1022">
                  <c:v>1.7</c:v>
                </c:pt>
                <c:pt idx="1023">
                  <c:v>1.7</c:v>
                </c:pt>
                <c:pt idx="1024">
                  <c:v>1.7</c:v>
                </c:pt>
                <c:pt idx="1025">
                  <c:v>1.7</c:v>
                </c:pt>
                <c:pt idx="1026">
                  <c:v>1.7</c:v>
                </c:pt>
                <c:pt idx="1027">
                  <c:v>1.7</c:v>
                </c:pt>
                <c:pt idx="1028">
                  <c:v>1.7</c:v>
                </c:pt>
                <c:pt idx="1029">
                  <c:v>1.7</c:v>
                </c:pt>
                <c:pt idx="1030">
                  <c:v>1.7</c:v>
                </c:pt>
                <c:pt idx="1031">
                  <c:v>1.7</c:v>
                </c:pt>
                <c:pt idx="1032">
                  <c:v>1.7</c:v>
                </c:pt>
                <c:pt idx="1033">
                  <c:v>1.7</c:v>
                </c:pt>
                <c:pt idx="1034">
                  <c:v>1.7</c:v>
                </c:pt>
                <c:pt idx="1035">
                  <c:v>1.7</c:v>
                </c:pt>
                <c:pt idx="1036">
                  <c:v>1.7</c:v>
                </c:pt>
                <c:pt idx="1037">
                  <c:v>1.7</c:v>
                </c:pt>
                <c:pt idx="1038">
                  <c:v>1.7</c:v>
                </c:pt>
                <c:pt idx="1039">
                  <c:v>1.7</c:v>
                </c:pt>
                <c:pt idx="1040">
                  <c:v>1.7</c:v>
                </c:pt>
                <c:pt idx="1041">
                  <c:v>1.7</c:v>
                </c:pt>
                <c:pt idx="1042">
                  <c:v>1.7</c:v>
                </c:pt>
                <c:pt idx="1043">
                  <c:v>1.7</c:v>
                </c:pt>
                <c:pt idx="1044">
                  <c:v>1.7</c:v>
                </c:pt>
                <c:pt idx="1045">
                  <c:v>1.7</c:v>
                </c:pt>
                <c:pt idx="1046">
                  <c:v>1.7</c:v>
                </c:pt>
                <c:pt idx="1047">
                  <c:v>1.7</c:v>
                </c:pt>
                <c:pt idx="1048">
                  <c:v>1.7</c:v>
                </c:pt>
                <c:pt idx="1049">
                  <c:v>1.7</c:v>
                </c:pt>
                <c:pt idx="1050">
                  <c:v>1.7</c:v>
                </c:pt>
                <c:pt idx="1051">
                  <c:v>1.7</c:v>
                </c:pt>
                <c:pt idx="1052">
                  <c:v>1.7</c:v>
                </c:pt>
                <c:pt idx="1053">
                  <c:v>1.7</c:v>
                </c:pt>
                <c:pt idx="1054">
                  <c:v>1.7</c:v>
                </c:pt>
                <c:pt idx="1055">
                  <c:v>1.7</c:v>
                </c:pt>
                <c:pt idx="1056">
                  <c:v>1.7</c:v>
                </c:pt>
                <c:pt idx="1057">
                  <c:v>1.7</c:v>
                </c:pt>
                <c:pt idx="1058">
                  <c:v>1.7</c:v>
                </c:pt>
                <c:pt idx="1059">
                  <c:v>1.7</c:v>
                </c:pt>
                <c:pt idx="1060">
                  <c:v>1.7</c:v>
                </c:pt>
                <c:pt idx="1061">
                  <c:v>1.7</c:v>
                </c:pt>
                <c:pt idx="1062">
                  <c:v>1.7</c:v>
                </c:pt>
                <c:pt idx="1063">
                  <c:v>1.7</c:v>
                </c:pt>
                <c:pt idx="1064">
                  <c:v>1.7</c:v>
                </c:pt>
                <c:pt idx="1065">
                  <c:v>1.7</c:v>
                </c:pt>
                <c:pt idx="1066">
                  <c:v>1.7</c:v>
                </c:pt>
                <c:pt idx="1067">
                  <c:v>1.7</c:v>
                </c:pt>
                <c:pt idx="1068">
                  <c:v>1.7</c:v>
                </c:pt>
                <c:pt idx="1069">
                  <c:v>1.7</c:v>
                </c:pt>
                <c:pt idx="1070">
                  <c:v>1.7</c:v>
                </c:pt>
                <c:pt idx="1071">
                  <c:v>1.7</c:v>
                </c:pt>
                <c:pt idx="1072">
                  <c:v>1.7</c:v>
                </c:pt>
                <c:pt idx="1073">
                  <c:v>1.7</c:v>
                </c:pt>
                <c:pt idx="1074">
                  <c:v>1.7</c:v>
                </c:pt>
                <c:pt idx="1075">
                  <c:v>1.7</c:v>
                </c:pt>
                <c:pt idx="1076">
                  <c:v>1.7</c:v>
                </c:pt>
                <c:pt idx="1077">
                  <c:v>1.7</c:v>
                </c:pt>
                <c:pt idx="1078">
                  <c:v>1.7</c:v>
                </c:pt>
                <c:pt idx="1079">
                  <c:v>1.7</c:v>
                </c:pt>
                <c:pt idx="1080">
                  <c:v>1.7</c:v>
                </c:pt>
                <c:pt idx="1081">
                  <c:v>1.7</c:v>
                </c:pt>
                <c:pt idx="1082">
                  <c:v>1.7</c:v>
                </c:pt>
                <c:pt idx="1083">
                  <c:v>1.7</c:v>
                </c:pt>
                <c:pt idx="1084">
                  <c:v>1.7</c:v>
                </c:pt>
                <c:pt idx="1085">
                  <c:v>1.7</c:v>
                </c:pt>
                <c:pt idx="1086">
                  <c:v>1.7</c:v>
                </c:pt>
                <c:pt idx="1087">
                  <c:v>1.7</c:v>
                </c:pt>
                <c:pt idx="1088">
                  <c:v>1.7</c:v>
                </c:pt>
                <c:pt idx="1089">
                  <c:v>1.7</c:v>
                </c:pt>
                <c:pt idx="1090">
                  <c:v>1.7</c:v>
                </c:pt>
                <c:pt idx="1091">
                  <c:v>1.7</c:v>
                </c:pt>
                <c:pt idx="1092">
                  <c:v>1.7</c:v>
                </c:pt>
                <c:pt idx="1093">
                  <c:v>1.7</c:v>
                </c:pt>
                <c:pt idx="1094">
                  <c:v>1.7</c:v>
                </c:pt>
                <c:pt idx="1095">
                  <c:v>1.7</c:v>
                </c:pt>
                <c:pt idx="1096">
                  <c:v>1.7</c:v>
                </c:pt>
                <c:pt idx="1097">
                  <c:v>1.7</c:v>
                </c:pt>
                <c:pt idx="1098">
                  <c:v>1.7</c:v>
                </c:pt>
                <c:pt idx="1099">
                  <c:v>1.7</c:v>
                </c:pt>
                <c:pt idx="1100">
                  <c:v>1.7</c:v>
                </c:pt>
                <c:pt idx="1101">
                  <c:v>1.7</c:v>
                </c:pt>
                <c:pt idx="1102">
                  <c:v>1.7</c:v>
                </c:pt>
                <c:pt idx="1103">
                  <c:v>1.7</c:v>
                </c:pt>
                <c:pt idx="1104">
                  <c:v>1.7</c:v>
                </c:pt>
                <c:pt idx="1105">
                  <c:v>1.7</c:v>
                </c:pt>
                <c:pt idx="1106">
                  <c:v>1.7</c:v>
                </c:pt>
                <c:pt idx="1107">
                  <c:v>1.7</c:v>
                </c:pt>
                <c:pt idx="1108">
                  <c:v>1.7</c:v>
                </c:pt>
                <c:pt idx="1109">
                  <c:v>1.7</c:v>
                </c:pt>
                <c:pt idx="1110">
                  <c:v>1.7</c:v>
                </c:pt>
                <c:pt idx="1111">
                  <c:v>1.7</c:v>
                </c:pt>
                <c:pt idx="1112">
                  <c:v>1.7</c:v>
                </c:pt>
                <c:pt idx="1113">
                  <c:v>1.7</c:v>
                </c:pt>
                <c:pt idx="1114">
                  <c:v>1.7</c:v>
                </c:pt>
                <c:pt idx="1115">
                  <c:v>1.7</c:v>
                </c:pt>
                <c:pt idx="1116">
                  <c:v>1.7</c:v>
                </c:pt>
                <c:pt idx="1117">
                  <c:v>1.7</c:v>
                </c:pt>
                <c:pt idx="1118">
                  <c:v>1.7</c:v>
                </c:pt>
                <c:pt idx="1119">
                  <c:v>1.7</c:v>
                </c:pt>
                <c:pt idx="1120">
                  <c:v>1.7</c:v>
                </c:pt>
                <c:pt idx="1121">
                  <c:v>1.7</c:v>
                </c:pt>
                <c:pt idx="1122">
                  <c:v>1.7</c:v>
                </c:pt>
                <c:pt idx="1123">
                  <c:v>1.7</c:v>
                </c:pt>
                <c:pt idx="1124">
                  <c:v>1.7</c:v>
                </c:pt>
                <c:pt idx="1125">
                  <c:v>1.7</c:v>
                </c:pt>
                <c:pt idx="1126">
                  <c:v>1.7</c:v>
                </c:pt>
                <c:pt idx="1127">
                  <c:v>1.7</c:v>
                </c:pt>
                <c:pt idx="1128">
                  <c:v>1.7</c:v>
                </c:pt>
                <c:pt idx="1129">
                  <c:v>1.7</c:v>
                </c:pt>
                <c:pt idx="1130">
                  <c:v>1.7</c:v>
                </c:pt>
                <c:pt idx="1131">
                  <c:v>1.7</c:v>
                </c:pt>
                <c:pt idx="1132">
                  <c:v>1.7</c:v>
                </c:pt>
                <c:pt idx="1133">
                  <c:v>1.7</c:v>
                </c:pt>
                <c:pt idx="1134">
                  <c:v>1.7</c:v>
                </c:pt>
                <c:pt idx="1135">
                  <c:v>1.7</c:v>
                </c:pt>
                <c:pt idx="1136">
                  <c:v>1.7</c:v>
                </c:pt>
                <c:pt idx="1137">
                  <c:v>1.7</c:v>
                </c:pt>
                <c:pt idx="1138">
                  <c:v>1.7</c:v>
                </c:pt>
                <c:pt idx="1139">
                  <c:v>1.7</c:v>
                </c:pt>
                <c:pt idx="1140">
                  <c:v>1.7</c:v>
                </c:pt>
                <c:pt idx="1141">
                  <c:v>1.7</c:v>
                </c:pt>
                <c:pt idx="1142">
                  <c:v>1.7</c:v>
                </c:pt>
                <c:pt idx="1143">
                  <c:v>1.7</c:v>
                </c:pt>
                <c:pt idx="1144">
                  <c:v>1.7</c:v>
                </c:pt>
                <c:pt idx="1145">
                  <c:v>1.7</c:v>
                </c:pt>
                <c:pt idx="1146">
                  <c:v>1.7</c:v>
                </c:pt>
                <c:pt idx="1147">
                  <c:v>1.7</c:v>
                </c:pt>
                <c:pt idx="1148">
                  <c:v>1.7</c:v>
                </c:pt>
                <c:pt idx="1149">
                  <c:v>1.7</c:v>
                </c:pt>
                <c:pt idx="1150">
                  <c:v>1.7</c:v>
                </c:pt>
                <c:pt idx="1151">
                  <c:v>1.7</c:v>
                </c:pt>
                <c:pt idx="1152">
                  <c:v>1.7</c:v>
                </c:pt>
                <c:pt idx="1153">
                  <c:v>1.7</c:v>
                </c:pt>
                <c:pt idx="1154">
                  <c:v>1.7</c:v>
                </c:pt>
                <c:pt idx="1155">
                  <c:v>1.7</c:v>
                </c:pt>
                <c:pt idx="1156">
                  <c:v>1.7</c:v>
                </c:pt>
                <c:pt idx="1157">
                  <c:v>1.7</c:v>
                </c:pt>
                <c:pt idx="1158">
                  <c:v>1.7</c:v>
                </c:pt>
                <c:pt idx="1159">
                  <c:v>1.7</c:v>
                </c:pt>
                <c:pt idx="1160">
                  <c:v>1.7</c:v>
                </c:pt>
                <c:pt idx="1161">
                  <c:v>1.7</c:v>
                </c:pt>
                <c:pt idx="1162">
                  <c:v>1.7</c:v>
                </c:pt>
                <c:pt idx="1163">
                  <c:v>1.7</c:v>
                </c:pt>
                <c:pt idx="1164">
                  <c:v>1.7</c:v>
                </c:pt>
                <c:pt idx="1165">
                  <c:v>1.7</c:v>
                </c:pt>
                <c:pt idx="1166">
                  <c:v>1.7</c:v>
                </c:pt>
                <c:pt idx="1167">
                  <c:v>1.7</c:v>
                </c:pt>
                <c:pt idx="1168">
                  <c:v>1.7</c:v>
                </c:pt>
                <c:pt idx="1169">
                  <c:v>1.7</c:v>
                </c:pt>
                <c:pt idx="1170">
                  <c:v>1.7</c:v>
                </c:pt>
                <c:pt idx="1171">
                  <c:v>1.7</c:v>
                </c:pt>
                <c:pt idx="1172">
                  <c:v>1.7</c:v>
                </c:pt>
                <c:pt idx="1173">
                  <c:v>1.7</c:v>
                </c:pt>
                <c:pt idx="1174">
                  <c:v>1.7</c:v>
                </c:pt>
                <c:pt idx="1175">
                  <c:v>1.7</c:v>
                </c:pt>
                <c:pt idx="1176">
                  <c:v>1.7</c:v>
                </c:pt>
                <c:pt idx="1177">
                  <c:v>1.7</c:v>
                </c:pt>
                <c:pt idx="1178">
                  <c:v>1.7</c:v>
                </c:pt>
                <c:pt idx="1179">
                  <c:v>1.7</c:v>
                </c:pt>
                <c:pt idx="1180">
                  <c:v>1.7</c:v>
                </c:pt>
                <c:pt idx="1181">
                  <c:v>1.7</c:v>
                </c:pt>
                <c:pt idx="1182">
                  <c:v>1.7</c:v>
                </c:pt>
                <c:pt idx="1183">
                  <c:v>1.7</c:v>
                </c:pt>
                <c:pt idx="1184">
                  <c:v>1.7</c:v>
                </c:pt>
                <c:pt idx="1185">
                  <c:v>1.7</c:v>
                </c:pt>
                <c:pt idx="1186">
                  <c:v>1.7</c:v>
                </c:pt>
                <c:pt idx="1187">
                  <c:v>1.7</c:v>
                </c:pt>
                <c:pt idx="1188">
                  <c:v>1.7</c:v>
                </c:pt>
                <c:pt idx="1189">
                  <c:v>1.7</c:v>
                </c:pt>
                <c:pt idx="1190">
                  <c:v>1.7</c:v>
                </c:pt>
                <c:pt idx="1191">
                  <c:v>1.7</c:v>
                </c:pt>
                <c:pt idx="1192">
                  <c:v>1.7</c:v>
                </c:pt>
                <c:pt idx="1193">
                  <c:v>1.7</c:v>
                </c:pt>
                <c:pt idx="1194">
                  <c:v>1.7</c:v>
                </c:pt>
                <c:pt idx="1195">
                  <c:v>1.7</c:v>
                </c:pt>
                <c:pt idx="1196">
                  <c:v>1.7</c:v>
                </c:pt>
                <c:pt idx="1197">
                  <c:v>1.7</c:v>
                </c:pt>
                <c:pt idx="1198">
                  <c:v>1.7</c:v>
                </c:pt>
                <c:pt idx="1199">
                  <c:v>1.7</c:v>
                </c:pt>
                <c:pt idx="1200">
                  <c:v>1.7</c:v>
                </c:pt>
                <c:pt idx="1201">
                  <c:v>1.7</c:v>
                </c:pt>
                <c:pt idx="1202">
                  <c:v>1.7</c:v>
                </c:pt>
                <c:pt idx="1203">
                  <c:v>1.7</c:v>
                </c:pt>
                <c:pt idx="1204">
                  <c:v>1.7</c:v>
                </c:pt>
                <c:pt idx="1205">
                  <c:v>1.7</c:v>
                </c:pt>
                <c:pt idx="1206">
                  <c:v>1.7</c:v>
                </c:pt>
                <c:pt idx="1207">
                  <c:v>1.7</c:v>
                </c:pt>
                <c:pt idx="1208">
                  <c:v>1.7</c:v>
                </c:pt>
                <c:pt idx="1209">
                  <c:v>1.7</c:v>
                </c:pt>
                <c:pt idx="1210">
                  <c:v>1.7</c:v>
                </c:pt>
                <c:pt idx="1211">
                  <c:v>1.7</c:v>
                </c:pt>
                <c:pt idx="1212">
                  <c:v>1.7</c:v>
                </c:pt>
                <c:pt idx="1213">
                  <c:v>1.7</c:v>
                </c:pt>
                <c:pt idx="1214">
                  <c:v>1.7</c:v>
                </c:pt>
                <c:pt idx="1215">
                  <c:v>1.7</c:v>
                </c:pt>
                <c:pt idx="1216">
                  <c:v>1.7</c:v>
                </c:pt>
                <c:pt idx="1217">
                  <c:v>1.7</c:v>
                </c:pt>
                <c:pt idx="1218">
                  <c:v>1.7</c:v>
                </c:pt>
                <c:pt idx="1219">
                  <c:v>1.7</c:v>
                </c:pt>
                <c:pt idx="1220">
                  <c:v>1.7</c:v>
                </c:pt>
                <c:pt idx="1221">
                  <c:v>1.7</c:v>
                </c:pt>
                <c:pt idx="1222">
                  <c:v>1.7</c:v>
                </c:pt>
                <c:pt idx="1223">
                  <c:v>1.7</c:v>
                </c:pt>
                <c:pt idx="1224">
                  <c:v>1.7</c:v>
                </c:pt>
                <c:pt idx="1225">
                  <c:v>1.7</c:v>
                </c:pt>
                <c:pt idx="1226">
                  <c:v>1.7</c:v>
                </c:pt>
                <c:pt idx="1227">
                  <c:v>1.7</c:v>
                </c:pt>
                <c:pt idx="1228">
                  <c:v>1.7</c:v>
                </c:pt>
                <c:pt idx="1229">
                  <c:v>1.7</c:v>
                </c:pt>
                <c:pt idx="1230">
                  <c:v>1.7</c:v>
                </c:pt>
                <c:pt idx="1231">
                  <c:v>1.7</c:v>
                </c:pt>
                <c:pt idx="1232">
                  <c:v>1.7</c:v>
                </c:pt>
                <c:pt idx="1233">
                  <c:v>1.7</c:v>
                </c:pt>
                <c:pt idx="1234">
                  <c:v>1.7</c:v>
                </c:pt>
                <c:pt idx="1235">
                  <c:v>1.7</c:v>
                </c:pt>
                <c:pt idx="1236">
                  <c:v>1.7</c:v>
                </c:pt>
                <c:pt idx="1237">
                  <c:v>1.7</c:v>
                </c:pt>
                <c:pt idx="1238">
                  <c:v>1.7</c:v>
                </c:pt>
                <c:pt idx="1239">
                  <c:v>1.7</c:v>
                </c:pt>
                <c:pt idx="1240">
                  <c:v>1.7</c:v>
                </c:pt>
                <c:pt idx="1241">
                  <c:v>1.7</c:v>
                </c:pt>
                <c:pt idx="1242">
                  <c:v>1.7</c:v>
                </c:pt>
                <c:pt idx="1243">
                  <c:v>1.7</c:v>
                </c:pt>
                <c:pt idx="1244">
                  <c:v>1.7</c:v>
                </c:pt>
                <c:pt idx="1245">
                  <c:v>1.7</c:v>
                </c:pt>
                <c:pt idx="1246">
                  <c:v>1.7</c:v>
                </c:pt>
                <c:pt idx="1247">
                  <c:v>1.7</c:v>
                </c:pt>
                <c:pt idx="1248">
                  <c:v>1.7</c:v>
                </c:pt>
                <c:pt idx="1249">
                  <c:v>1.7</c:v>
                </c:pt>
                <c:pt idx="1250">
                  <c:v>1.7</c:v>
                </c:pt>
                <c:pt idx="1251">
                  <c:v>1.7</c:v>
                </c:pt>
                <c:pt idx="1252">
                  <c:v>1.7</c:v>
                </c:pt>
                <c:pt idx="1253">
                  <c:v>1.7</c:v>
                </c:pt>
                <c:pt idx="1254">
                  <c:v>1.7</c:v>
                </c:pt>
                <c:pt idx="1255">
                  <c:v>1.7</c:v>
                </c:pt>
                <c:pt idx="1256">
                  <c:v>1.7</c:v>
                </c:pt>
                <c:pt idx="1257">
                  <c:v>1.7</c:v>
                </c:pt>
                <c:pt idx="1258">
                  <c:v>1.7</c:v>
                </c:pt>
                <c:pt idx="1259">
                  <c:v>1.7</c:v>
                </c:pt>
                <c:pt idx="1260">
                  <c:v>1.7</c:v>
                </c:pt>
                <c:pt idx="1261">
                  <c:v>1.7</c:v>
                </c:pt>
                <c:pt idx="1262">
                  <c:v>1.7</c:v>
                </c:pt>
                <c:pt idx="1263">
                  <c:v>1.7</c:v>
                </c:pt>
                <c:pt idx="1264">
                  <c:v>1.7</c:v>
                </c:pt>
                <c:pt idx="1265">
                  <c:v>1.7</c:v>
                </c:pt>
                <c:pt idx="1266">
                  <c:v>1.7</c:v>
                </c:pt>
                <c:pt idx="1267">
                  <c:v>1.7</c:v>
                </c:pt>
                <c:pt idx="1268">
                  <c:v>1.7</c:v>
                </c:pt>
                <c:pt idx="1269">
                  <c:v>1.7</c:v>
                </c:pt>
                <c:pt idx="1270">
                  <c:v>1.7</c:v>
                </c:pt>
                <c:pt idx="1271">
                  <c:v>1.7</c:v>
                </c:pt>
                <c:pt idx="1272">
                  <c:v>1.7</c:v>
                </c:pt>
                <c:pt idx="1273">
                  <c:v>1.7</c:v>
                </c:pt>
                <c:pt idx="1274">
                  <c:v>1.7</c:v>
                </c:pt>
                <c:pt idx="1275">
                  <c:v>1.7</c:v>
                </c:pt>
                <c:pt idx="1276">
                  <c:v>1.7</c:v>
                </c:pt>
                <c:pt idx="1277">
                  <c:v>1.7</c:v>
                </c:pt>
                <c:pt idx="1278">
                  <c:v>1.7</c:v>
                </c:pt>
                <c:pt idx="1279">
                  <c:v>1.7</c:v>
                </c:pt>
                <c:pt idx="1280">
                  <c:v>1.7</c:v>
                </c:pt>
                <c:pt idx="1281">
                  <c:v>1.7</c:v>
                </c:pt>
                <c:pt idx="1282">
                  <c:v>1.7</c:v>
                </c:pt>
                <c:pt idx="1283">
                  <c:v>1.7</c:v>
                </c:pt>
                <c:pt idx="1284">
                  <c:v>1.7</c:v>
                </c:pt>
                <c:pt idx="1285">
                  <c:v>1.7</c:v>
                </c:pt>
                <c:pt idx="1286">
                  <c:v>1.7</c:v>
                </c:pt>
                <c:pt idx="1287">
                  <c:v>1.7</c:v>
                </c:pt>
                <c:pt idx="1288">
                  <c:v>1.7</c:v>
                </c:pt>
                <c:pt idx="1289">
                  <c:v>1.7</c:v>
                </c:pt>
                <c:pt idx="1290">
                  <c:v>1.7</c:v>
                </c:pt>
                <c:pt idx="1291">
                  <c:v>1.7</c:v>
                </c:pt>
                <c:pt idx="1292">
                  <c:v>1.7</c:v>
                </c:pt>
                <c:pt idx="1293">
                  <c:v>1.7</c:v>
                </c:pt>
                <c:pt idx="1294">
                  <c:v>1.7</c:v>
                </c:pt>
                <c:pt idx="1295">
                  <c:v>1.7</c:v>
                </c:pt>
                <c:pt idx="1296">
                  <c:v>1.7</c:v>
                </c:pt>
                <c:pt idx="1297">
                  <c:v>1.7</c:v>
                </c:pt>
                <c:pt idx="1298">
                  <c:v>1.7</c:v>
                </c:pt>
                <c:pt idx="1299">
                  <c:v>1.7</c:v>
                </c:pt>
                <c:pt idx="1300">
                  <c:v>1.7</c:v>
                </c:pt>
                <c:pt idx="1301">
                  <c:v>1.7</c:v>
                </c:pt>
                <c:pt idx="1302">
                  <c:v>1.7</c:v>
                </c:pt>
                <c:pt idx="1303">
                  <c:v>1.7</c:v>
                </c:pt>
                <c:pt idx="1304">
                  <c:v>1.7</c:v>
                </c:pt>
                <c:pt idx="1305">
                  <c:v>1.7</c:v>
                </c:pt>
                <c:pt idx="1306">
                  <c:v>1.7</c:v>
                </c:pt>
                <c:pt idx="1307">
                  <c:v>1.7</c:v>
                </c:pt>
                <c:pt idx="1308">
                  <c:v>1.7</c:v>
                </c:pt>
                <c:pt idx="1309">
                  <c:v>1.7</c:v>
                </c:pt>
                <c:pt idx="1310">
                  <c:v>1.7</c:v>
                </c:pt>
                <c:pt idx="1311">
                  <c:v>1.7</c:v>
                </c:pt>
                <c:pt idx="1312">
                  <c:v>1.7</c:v>
                </c:pt>
                <c:pt idx="1313">
                  <c:v>1.7</c:v>
                </c:pt>
                <c:pt idx="1314">
                  <c:v>1.7</c:v>
                </c:pt>
                <c:pt idx="1315">
                  <c:v>1.7</c:v>
                </c:pt>
                <c:pt idx="1316">
                  <c:v>1.7</c:v>
                </c:pt>
                <c:pt idx="1317">
                  <c:v>1.7</c:v>
                </c:pt>
                <c:pt idx="1318">
                  <c:v>1.7</c:v>
                </c:pt>
                <c:pt idx="1319">
                  <c:v>1.7</c:v>
                </c:pt>
                <c:pt idx="1320">
                  <c:v>1.7</c:v>
                </c:pt>
                <c:pt idx="1321">
                  <c:v>1.7</c:v>
                </c:pt>
                <c:pt idx="1322">
                  <c:v>1.7</c:v>
                </c:pt>
                <c:pt idx="1323">
                  <c:v>1.7</c:v>
                </c:pt>
                <c:pt idx="1324">
                  <c:v>1.7</c:v>
                </c:pt>
                <c:pt idx="1325">
                  <c:v>1.7</c:v>
                </c:pt>
                <c:pt idx="1326">
                  <c:v>1.7</c:v>
                </c:pt>
                <c:pt idx="1327">
                  <c:v>1.7</c:v>
                </c:pt>
                <c:pt idx="1328">
                  <c:v>1.7</c:v>
                </c:pt>
                <c:pt idx="1329">
                  <c:v>1.7</c:v>
                </c:pt>
                <c:pt idx="1330">
                  <c:v>1.7</c:v>
                </c:pt>
                <c:pt idx="1331">
                  <c:v>1.7</c:v>
                </c:pt>
                <c:pt idx="1332">
                  <c:v>1.7</c:v>
                </c:pt>
                <c:pt idx="1333">
                  <c:v>1.7</c:v>
                </c:pt>
                <c:pt idx="1334">
                  <c:v>1.7</c:v>
                </c:pt>
                <c:pt idx="1335">
                  <c:v>1.7</c:v>
                </c:pt>
                <c:pt idx="1336">
                  <c:v>1.7</c:v>
                </c:pt>
                <c:pt idx="1337">
                  <c:v>1.7</c:v>
                </c:pt>
                <c:pt idx="1338">
                  <c:v>1.7</c:v>
                </c:pt>
                <c:pt idx="1339">
                  <c:v>1.7</c:v>
                </c:pt>
                <c:pt idx="1340">
                  <c:v>1.7</c:v>
                </c:pt>
                <c:pt idx="1341">
                  <c:v>1.7</c:v>
                </c:pt>
                <c:pt idx="1342">
                  <c:v>1.7</c:v>
                </c:pt>
                <c:pt idx="1343">
                  <c:v>1.7</c:v>
                </c:pt>
                <c:pt idx="1344">
                  <c:v>1.7</c:v>
                </c:pt>
                <c:pt idx="1345">
                  <c:v>1.7</c:v>
                </c:pt>
                <c:pt idx="1346">
                  <c:v>1.7</c:v>
                </c:pt>
                <c:pt idx="1347">
                  <c:v>1.7</c:v>
                </c:pt>
                <c:pt idx="1348">
                  <c:v>1.7</c:v>
                </c:pt>
                <c:pt idx="1349">
                  <c:v>1.7</c:v>
                </c:pt>
                <c:pt idx="1350">
                  <c:v>1.7</c:v>
                </c:pt>
                <c:pt idx="1351">
                  <c:v>1.7</c:v>
                </c:pt>
                <c:pt idx="1352">
                  <c:v>1.7</c:v>
                </c:pt>
                <c:pt idx="1353">
                  <c:v>1.7</c:v>
                </c:pt>
                <c:pt idx="1354">
                  <c:v>1.7</c:v>
                </c:pt>
                <c:pt idx="1355">
                  <c:v>1.7</c:v>
                </c:pt>
                <c:pt idx="1356">
                  <c:v>1.7</c:v>
                </c:pt>
                <c:pt idx="1357">
                  <c:v>1.7</c:v>
                </c:pt>
                <c:pt idx="1358">
                  <c:v>1.7</c:v>
                </c:pt>
                <c:pt idx="1359">
                  <c:v>1.7</c:v>
                </c:pt>
                <c:pt idx="1360">
                  <c:v>1.7</c:v>
                </c:pt>
                <c:pt idx="1361">
                  <c:v>1.7</c:v>
                </c:pt>
                <c:pt idx="1362">
                  <c:v>1.7</c:v>
                </c:pt>
                <c:pt idx="1363">
                  <c:v>1.7</c:v>
                </c:pt>
                <c:pt idx="1364">
                  <c:v>1.7</c:v>
                </c:pt>
                <c:pt idx="1365">
                  <c:v>1.7</c:v>
                </c:pt>
                <c:pt idx="1366">
                  <c:v>1.7</c:v>
                </c:pt>
                <c:pt idx="1367">
                  <c:v>1.7</c:v>
                </c:pt>
                <c:pt idx="1368">
                  <c:v>1.7</c:v>
                </c:pt>
                <c:pt idx="1369">
                  <c:v>1.7</c:v>
                </c:pt>
                <c:pt idx="1370">
                  <c:v>1.7</c:v>
                </c:pt>
                <c:pt idx="1371">
                  <c:v>1.7</c:v>
                </c:pt>
                <c:pt idx="1372">
                  <c:v>1.7</c:v>
                </c:pt>
                <c:pt idx="1373">
                  <c:v>1.7</c:v>
                </c:pt>
                <c:pt idx="1374">
                  <c:v>1.7</c:v>
                </c:pt>
                <c:pt idx="1375">
                  <c:v>1.7</c:v>
                </c:pt>
                <c:pt idx="1376">
                  <c:v>1.7</c:v>
                </c:pt>
                <c:pt idx="1377">
                  <c:v>1.7</c:v>
                </c:pt>
                <c:pt idx="1378">
                  <c:v>1.7</c:v>
                </c:pt>
                <c:pt idx="1379">
                  <c:v>1.7</c:v>
                </c:pt>
                <c:pt idx="1380">
                  <c:v>1.7</c:v>
                </c:pt>
                <c:pt idx="1381">
                  <c:v>1.7</c:v>
                </c:pt>
                <c:pt idx="1382">
                  <c:v>1.7</c:v>
                </c:pt>
                <c:pt idx="1383">
                  <c:v>1.7</c:v>
                </c:pt>
                <c:pt idx="1384">
                  <c:v>1.7</c:v>
                </c:pt>
                <c:pt idx="1385">
                  <c:v>1.7</c:v>
                </c:pt>
                <c:pt idx="1386">
                  <c:v>1.7</c:v>
                </c:pt>
                <c:pt idx="1387">
                  <c:v>1.7</c:v>
                </c:pt>
                <c:pt idx="1388">
                  <c:v>1.7</c:v>
                </c:pt>
                <c:pt idx="1389">
                  <c:v>1.7</c:v>
                </c:pt>
                <c:pt idx="1390">
                  <c:v>1.7</c:v>
                </c:pt>
                <c:pt idx="1391">
                  <c:v>1.7</c:v>
                </c:pt>
                <c:pt idx="1392">
                  <c:v>1.7</c:v>
                </c:pt>
                <c:pt idx="1393">
                  <c:v>1.7</c:v>
                </c:pt>
                <c:pt idx="1394">
                  <c:v>1.7</c:v>
                </c:pt>
                <c:pt idx="1395">
                  <c:v>1.7</c:v>
                </c:pt>
                <c:pt idx="1396">
                  <c:v>1.7</c:v>
                </c:pt>
                <c:pt idx="1397">
                  <c:v>1.7</c:v>
                </c:pt>
                <c:pt idx="1398">
                  <c:v>1.7</c:v>
                </c:pt>
                <c:pt idx="1399">
                  <c:v>1.7</c:v>
                </c:pt>
                <c:pt idx="1400">
                  <c:v>1.7</c:v>
                </c:pt>
                <c:pt idx="1401">
                  <c:v>1.7</c:v>
                </c:pt>
                <c:pt idx="1402">
                  <c:v>1.7</c:v>
                </c:pt>
                <c:pt idx="1403">
                  <c:v>1.7</c:v>
                </c:pt>
                <c:pt idx="1404">
                  <c:v>1.7</c:v>
                </c:pt>
                <c:pt idx="1405">
                  <c:v>1.7</c:v>
                </c:pt>
                <c:pt idx="1406">
                  <c:v>1.7</c:v>
                </c:pt>
                <c:pt idx="1407">
                  <c:v>1.7</c:v>
                </c:pt>
                <c:pt idx="1408">
                  <c:v>1.7</c:v>
                </c:pt>
                <c:pt idx="1409">
                  <c:v>1.7</c:v>
                </c:pt>
                <c:pt idx="1410">
                  <c:v>1.7</c:v>
                </c:pt>
                <c:pt idx="1411">
                  <c:v>1.7</c:v>
                </c:pt>
                <c:pt idx="1412">
                  <c:v>1.7</c:v>
                </c:pt>
                <c:pt idx="1413">
                  <c:v>1.7</c:v>
                </c:pt>
                <c:pt idx="1414">
                  <c:v>1.7</c:v>
                </c:pt>
                <c:pt idx="1415">
                  <c:v>1.7</c:v>
                </c:pt>
                <c:pt idx="1416">
                  <c:v>1.7</c:v>
                </c:pt>
                <c:pt idx="1417">
                  <c:v>1.7</c:v>
                </c:pt>
                <c:pt idx="1418">
                  <c:v>1.7</c:v>
                </c:pt>
                <c:pt idx="1419">
                  <c:v>1.7</c:v>
                </c:pt>
                <c:pt idx="1420">
                  <c:v>1.7</c:v>
                </c:pt>
                <c:pt idx="1421">
                  <c:v>1.7</c:v>
                </c:pt>
                <c:pt idx="1422">
                  <c:v>1.7</c:v>
                </c:pt>
                <c:pt idx="1423">
                  <c:v>1.7</c:v>
                </c:pt>
                <c:pt idx="1424">
                  <c:v>1.7</c:v>
                </c:pt>
                <c:pt idx="1425">
                  <c:v>1.7</c:v>
                </c:pt>
                <c:pt idx="1426">
                  <c:v>1.7</c:v>
                </c:pt>
                <c:pt idx="1427">
                  <c:v>1.7</c:v>
                </c:pt>
                <c:pt idx="1428">
                  <c:v>1.7</c:v>
                </c:pt>
                <c:pt idx="1429">
                  <c:v>1.7</c:v>
                </c:pt>
                <c:pt idx="1430">
                  <c:v>1.7</c:v>
                </c:pt>
                <c:pt idx="1431">
                  <c:v>1.7</c:v>
                </c:pt>
                <c:pt idx="1432">
                  <c:v>1.7</c:v>
                </c:pt>
                <c:pt idx="1433">
                  <c:v>1.7</c:v>
                </c:pt>
                <c:pt idx="1434">
                  <c:v>1.7</c:v>
                </c:pt>
                <c:pt idx="1435">
                  <c:v>1.7</c:v>
                </c:pt>
                <c:pt idx="1436">
                  <c:v>1.7</c:v>
                </c:pt>
                <c:pt idx="1437">
                  <c:v>1.7</c:v>
                </c:pt>
                <c:pt idx="1438">
                  <c:v>1.7</c:v>
                </c:pt>
                <c:pt idx="1439">
                  <c:v>1.7</c:v>
                </c:pt>
                <c:pt idx="1440">
                  <c:v>1.7</c:v>
                </c:pt>
                <c:pt idx="1441">
                  <c:v>1.7</c:v>
                </c:pt>
                <c:pt idx="1442">
                  <c:v>1.7</c:v>
                </c:pt>
                <c:pt idx="1443">
                  <c:v>1.7</c:v>
                </c:pt>
                <c:pt idx="1444">
                  <c:v>1.7</c:v>
                </c:pt>
                <c:pt idx="1445">
                  <c:v>1.7</c:v>
                </c:pt>
                <c:pt idx="1446">
                  <c:v>1.7</c:v>
                </c:pt>
                <c:pt idx="1447">
                  <c:v>1.7</c:v>
                </c:pt>
                <c:pt idx="1448">
                  <c:v>1.7</c:v>
                </c:pt>
                <c:pt idx="1449">
                  <c:v>1.7</c:v>
                </c:pt>
                <c:pt idx="1450">
                  <c:v>1.7</c:v>
                </c:pt>
                <c:pt idx="1451">
                  <c:v>1.7</c:v>
                </c:pt>
                <c:pt idx="1452">
                  <c:v>1.7</c:v>
                </c:pt>
                <c:pt idx="1453">
                  <c:v>1.7</c:v>
                </c:pt>
                <c:pt idx="1454">
                  <c:v>1.7</c:v>
                </c:pt>
                <c:pt idx="1455">
                  <c:v>1.7</c:v>
                </c:pt>
                <c:pt idx="1456">
                  <c:v>1.7</c:v>
                </c:pt>
                <c:pt idx="1457">
                  <c:v>1.7</c:v>
                </c:pt>
                <c:pt idx="1458">
                  <c:v>1.7</c:v>
                </c:pt>
                <c:pt idx="1459">
                  <c:v>1.7</c:v>
                </c:pt>
                <c:pt idx="1460">
                  <c:v>1.7</c:v>
                </c:pt>
                <c:pt idx="1461">
                  <c:v>1.7</c:v>
                </c:pt>
                <c:pt idx="1462">
                  <c:v>1.7</c:v>
                </c:pt>
                <c:pt idx="1463">
                  <c:v>1.7</c:v>
                </c:pt>
                <c:pt idx="1464">
                  <c:v>1.7</c:v>
                </c:pt>
                <c:pt idx="1465">
                  <c:v>1.7</c:v>
                </c:pt>
                <c:pt idx="1466">
                  <c:v>1.7</c:v>
                </c:pt>
                <c:pt idx="1467">
                  <c:v>1.7</c:v>
                </c:pt>
                <c:pt idx="1468">
                  <c:v>1.7</c:v>
                </c:pt>
                <c:pt idx="1469">
                  <c:v>1.7</c:v>
                </c:pt>
                <c:pt idx="1470">
                  <c:v>1.7</c:v>
                </c:pt>
                <c:pt idx="1471">
                  <c:v>1.7</c:v>
                </c:pt>
                <c:pt idx="1472">
                  <c:v>1.7</c:v>
                </c:pt>
                <c:pt idx="1473">
                  <c:v>1.7</c:v>
                </c:pt>
                <c:pt idx="1474">
                  <c:v>1.7</c:v>
                </c:pt>
                <c:pt idx="1475">
                  <c:v>1.7</c:v>
                </c:pt>
                <c:pt idx="1476">
                  <c:v>1.7</c:v>
                </c:pt>
                <c:pt idx="1477">
                  <c:v>1.7</c:v>
                </c:pt>
                <c:pt idx="1478">
                  <c:v>1.7</c:v>
                </c:pt>
                <c:pt idx="1479">
                  <c:v>1.7</c:v>
                </c:pt>
                <c:pt idx="1480">
                  <c:v>1.7</c:v>
                </c:pt>
                <c:pt idx="1481">
                  <c:v>1.7</c:v>
                </c:pt>
                <c:pt idx="1482">
                  <c:v>1.7</c:v>
                </c:pt>
                <c:pt idx="1483">
                  <c:v>1.7</c:v>
                </c:pt>
                <c:pt idx="1484">
                  <c:v>1.7</c:v>
                </c:pt>
                <c:pt idx="1485">
                  <c:v>1.7</c:v>
                </c:pt>
                <c:pt idx="1486">
                  <c:v>1.7</c:v>
                </c:pt>
                <c:pt idx="1487">
                  <c:v>1.7</c:v>
                </c:pt>
                <c:pt idx="1488">
                  <c:v>1.7</c:v>
                </c:pt>
                <c:pt idx="1489">
                  <c:v>1.7</c:v>
                </c:pt>
                <c:pt idx="1490">
                  <c:v>1.7</c:v>
                </c:pt>
                <c:pt idx="1491">
                  <c:v>1.7</c:v>
                </c:pt>
                <c:pt idx="1492">
                  <c:v>1.7</c:v>
                </c:pt>
                <c:pt idx="1493">
                  <c:v>1.7</c:v>
                </c:pt>
                <c:pt idx="1494">
                  <c:v>1.7</c:v>
                </c:pt>
                <c:pt idx="1495">
                  <c:v>1.7</c:v>
                </c:pt>
                <c:pt idx="1496">
                  <c:v>1.7</c:v>
                </c:pt>
                <c:pt idx="1497">
                  <c:v>1.7</c:v>
                </c:pt>
                <c:pt idx="1498">
                  <c:v>1.7</c:v>
                </c:pt>
                <c:pt idx="1499">
                  <c:v>1.7</c:v>
                </c:pt>
                <c:pt idx="1500">
                  <c:v>1.7</c:v>
                </c:pt>
                <c:pt idx="1501">
                  <c:v>1.7</c:v>
                </c:pt>
                <c:pt idx="1502">
                  <c:v>1.7</c:v>
                </c:pt>
                <c:pt idx="1503">
                  <c:v>1.7</c:v>
                </c:pt>
                <c:pt idx="1504">
                  <c:v>1.7</c:v>
                </c:pt>
                <c:pt idx="1505">
                  <c:v>1.7</c:v>
                </c:pt>
                <c:pt idx="1506">
                  <c:v>1.7</c:v>
                </c:pt>
                <c:pt idx="1507">
                  <c:v>1.7</c:v>
                </c:pt>
                <c:pt idx="1508">
                  <c:v>1.7</c:v>
                </c:pt>
                <c:pt idx="1509">
                  <c:v>1.7</c:v>
                </c:pt>
                <c:pt idx="1510">
                  <c:v>1.7</c:v>
                </c:pt>
                <c:pt idx="1511">
                  <c:v>1.7</c:v>
                </c:pt>
                <c:pt idx="1512">
                  <c:v>1.7</c:v>
                </c:pt>
                <c:pt idx="1513">
                  <c:v>1.7</c:v>
                </c:pt>
                <c:pt idx="1514">
                  <c:v>1.7</c:v>
                </c:pt>
                <c:pt idx="1515">
                  <c:v>1.7</c:v>
                </c:pt>
                <c:pt idx="1516">
                  <c:v>1.7</c:v>
                </c:pt>
                <c:pt idx="1517">
                  <c:v>1.7</c:v>
                </c:pt>
                <c:pt idx="1518">
                  <c:v>1.7</c:v>
                </c:pt>
                <c:pt idx="1519">
                  <c:v>1.7</c:v>
                </c:pt>
                <c:pt idx="1520">
                  <c:v>1.7</c:v>
                </c:pt>
                <c:pt idx="1521">
                  <c:v>1.7</c:v>
                </c:pt>
                <c:pt idx="1522">
                  <c:v>1.7</c:v>
                </c:pt>
                <c:pt idx="1523">
                  <c:v>1.7</c:v>
                </c:pt>
                <c:pt idx="1524">
                  <c:v>1.7</c:v>
                </c:pt>
                <c:pt idx="1525">
                  <c:v>1.7</c:v>
                </c:pt>
                <c:pt idx="1526">
                  <c:v>1.7</c:v>
                </c:pt>
                <c:pt idx="1527">
                  <c:v>1.7</c:v>
                </c:pt>
                <c:pt idx="1528">
                  <c:v>1.7</c:v>
                </c:pt>
                <c:pt idx="1529">
                  <c:v>1.7</c:v>
                </c:pt>
                <c:pt idx="1530">
                  <c:v>1.7</c:v>
                </c:pt>
                <c:pt idx="1531">
                  <c:v>1.7</c:v>
                </c:pt>
                <c:pt idx="1532">
                  <c:v>1.7</c:v>
                </c:pt>
                <c:pt idx="1533">
                  <c:v>1.7</c:v>
                </c:pt>
                <c:pt idx="1534">
                  <c:v>1.7</c:v>
                </c:pt>
                <c:pt idx="1535">
                  <c:v>1.7</c:v>
                </c:pt>
                <c:pt idx="1536">
                  <c:v>1.7</c:v>
                </c:pt>
                <c:pt idx="1537">
                  <c:v>1.7</c:v>
                </c:pt>
                <c:pt idx="1538">
                  <c:v>1.7</c:v>
                </c:pt>
                <c:pt idx="1539">
                  <c:v>1.7</c:v>
                </c:pt>
                <c:pt idx="1540">
                  <c:v>1.7</c:v>
                </c:pt>
                <c:pt idx="1541">
                  <c:v>1.7</c:v>
                </c:pt>
                <c:pt idx="1542">
                  <c:v>1.7</c:v>
                </c:pt>
                <c:pt idx="1543">
                  <c:v>1.7</c:v>
                </c:pt>
                <c:pt idx="1544">
                  <c:v>1.7</c:v>
                </c:pt>
                <c:pt idx="1545">
                  <c:v>1.7</c:v>
                </c:pt>
                <c:pt idx="1546">
                  <c:v>1.7</c:v>
                </c:pt>
                <c:pt idx="1547">
                  <c:v>1.7</c:v>
                </c:pt>
                <c:pt idx="1548">
                  <c:v>1.7</c:v>
                </c:pt>
                <c:pt idx="1549">
                  <c:v>1.7</c:v>
                </c:pt>
                <c:pt idx="1550">
                  <c:v>1.7</c:v>
                </c:pt>
                <c:pt idx="1551">
                  <c:v>1.7</c:v>
                </c:pt>
                <c:pt idx="1552">
                  <c:v>1.7</c:v>
                </c:pt>
                <c:pt idx="1553">
                  <c:v>1.7</c:v>
                </c:pt>
                <c:pt idx="1554">
                  <c:v>1.7</c:v>
                </c:pt>
                <c:pt idx="1555">
                  <c:v>1.7</c:v>
                </c:pt>
                <c:pt idx="1556">
                  <c:v>1.7</c:v>
                </c:pt>
                <c:pt idx="1557">
                  <c:v>1.7</c:v>
                </c:pt>
                <c:pt idx="1558">
                  <c:v>1.7</c:v>
                </c:pt>
                <c:pt idx="1559">
                  <c:v>1.7</c:v>
                </c:pt>
                <c:pt idx="1560">
                  <c:v>1.7</c:v>
                </c:pt>
                <c:pt idx="1561">
                  <c:v>1.7</c:v>
                </c:pt>
                <c:pt idx="1562">
                  <c:v>1.7</c:v>
                </c:pt>
                <c:pt idx="1563">
                  <c:v>1.7</c:v>
                </c:pt>
                <c:pt idx="1564">
                  <c:v>1.7</c:v>
                </c:pt>
                <c:pt idx="1565">
                  <c:v>1.7</c:v>
                </c:pt>
                <c:pt idx="1566">
                  <c:v>1.7</c:v>
                </c:pt>
                <c:pt idx="1567">
                  <c:v>1.7</c:v>
                </c:pt>
                <c:pt idx="1568">
                  <c:v>1.7</c:v>
                </c:pt>
                <c:pt idx="1569">
                  <c:v>1.7</c:v>
                </c:pt>
                <c:pt idx="1570">
                  <c:v>1.7</c:v>
                </c:pt>
                <c:pt idx="1571">
                  <c:v>1.7</c:v>
                </c:pt>
                <c:pt idx="1572">
                  <c:v>1.7</c:v>
                </c:pt>
                <c:pt idx="1573">
                  <c:v>1.7</c:v>
                </c:pt>
                <c:pt idx="1574">
                  <c:v>1.7</c:v>
                </c:pt>
                <c:pt idx="1575">
                  <c:v>1.7</c:v>
                </c:pt>
                <c:pt idx="1576">
                  <c:v>1.7</c:v>
                </c:pt>
                <c:pt idx="1577">
                  <c:v>1.7</c:v>
                </c:pt>
                <c:pt idx="1578">
                  <c:v>1.7</c:v>
                </c:pt>
                <c:pt idx="1579">
                  <c:v>1.7</c:v>
                </c:pt>
                <c:pt idx="1580">
                  <c:v>1.7</c:v>
                </c:pt>
                <c:pt idx="1581">
                  <c:v>1.7</c:v>
                </c:pt>
                <c:pt idx="1582">
                  <c:v>1.7</c:v>
                </c:pt>
                <c:pt idx="1583">
                  <c:v>1.7</c:v>
                </c:pt>
                <c:pt idx="1584">
                  <c:v>1.7</c:v>
                </c:pt>
                <c:pt idx="1585">
                  <c:v>1.7</c:v>
                </c:pt>
                <c:pt idx="1586">
                  <c:v>1.7</c:v>
                </c:pt>
                <c:pt idx="1587">
                  <c:v>1.7</c:v>
                </c:pt>
                <c:pt idx="1588">
                  <c:v>1.7</c:v>
                </c:pt>
                <c:pt idx="1589">
                  <c:v>1.7</c:v>
                </c:pt>
                <c:pt idx="1590">
                  <c:v>1.7</c:v>
                </c:pt>
                <c:pt idx="1591">
                  <c:v>1.7</c:v>
                </c:pt>
                <c:pt idx="1592">
                  <c:v>1.7</c:v>
                </c:pt>
                <c:pt idx="1593">
                  <c:v>1.7</c:v>
                </c:pt>
                <c:pt idx="1594">
                  <c:v>1.7</c:v>
                </c:pt>
                <c:pt idx="1595">
                  <c:v>1.7</c:v>
                </c:pt>
                <c:pt idx="1596">
                  <c:v>1.7</c:v>
                </c:pt>
                <c:pt idx="1597">
                  <c:v>1.7</c:v>
                </c:pt>
                <c:pt idx="1598">
                  <c:v>1.7</c:v>
                </c:pt>
                <c:pt idx="1599">
                  <c:v>1.7</c:v>
                </c:pt>
                <c:pt idx="1600">
                  <c:v>1.7</c:v>
                </c:pt>
                <c:pt idx="1601">
                  <c:v>1.7</c:v>
                </c:pt>
                <c:pt idx="1602">
                  <c:v>1.7</c:v>
                </c:pt>
                <c:pt idx="1603">
                  <c:v>1.7</c:v>
                </c:pt>
                <c:pt idx="1604">
                  <c:v>1.7</c:v>
                </c:pt>
                <c:pt idx="1605">
                  <c:v>1.7</c:v>
                </c:pt>
                <c:pt idx="1606">
                  <c:v>1.7</c:v>
                </c:pt>
                <c:pt idx="1607">
                  <c:v>1.7</c:v>
                </c:pt>
                <c:pt idx="1608">
                  <c:v>1.7</c:v>
                </c:pt>
                <c:pt idx="1609">
                  <c:v>1.7</c:v>
                </c:pt>
                <c:pt idx="1610">
                  <c:v>1.7</c:v>
                </c:pt>
                <c:pt idx="1611">
                  <c:v>1.7</c:v>
                </c:pt>
                <c:pt idx="1612">
                  <c:v>1.7</c:v>
                </c:pt>
                <c:pt idx="1613">
                  <c:v>1.7</c:v>
                </c:pt>
                <c:pt idx="1614">
                  <c:v>1.7</c:v>
                </c:pt>
                <c:pt idx="1615">
                  <c:v>1.7</c:v>
                </c:pt>
                <c:pt idx="1616">
                  <c:v>1.7</c:v>
                </c:pt>
                <c:pt idx="1617">
                  <c:v>1.7</c:v>
                </c:pt>
                <c:pt idx="1618">
                  <c:v>1.7</c:v>
                </c:pt>
                <c:pt idx="1619">
                  <c:v>1.7</c:v>
                </c:pt>
                <c:pt idx="1620">
                  <c:v>1.7</c:v>
                </c:pt>
                <c:pt idx="1621">
                  <c:v>1.7</c:v>
                </c:pt>
                <c:pt idx="1622">
                  <c:v>1.7</c:v>
                </c:pt>
                <c:pt idx="1623">
                  <c:v>1.7</c:v>
                </c:pt>
                <c:pt idx="1624">
                  <c:v>1.7</c:v>
                </c:pt>
                <c:pt idx="1625">
                  <c:v>1.7</c:v>
                </c:pt>
                <c:pt idx="1626">
                  <c:v>1.7</c:v>
                </c:pt>
                <c:pt idx="1627">
                  <c:v>1.7</c:v>
                </c:pt>
                <c:pt idx="1628">
                  <c:v>1.7</c:v>
                </c:pt>
                <c:pt idx="1629">
                  <c:v>1.7</c:v>
                </c:pt>
                <c:pt idx="1630">
                  <c:v>1.7</c:v>
                </c:pt>
                <c:pt idx="1631">
                  <c:v>1.7</c:v>
                </c:pt>
                <c:pt idx="1632">
                  <c:v>1.7</c:v>
                </c:pt>
                <c:pt idx="1633">
                  <c:v>1.7</c:v>
                </c:pt>
                <c:pt idx="1634">
                  <c:v>1.7</c:v>
                </c:pt>
                <c:pt idx="1635">
                  <c:v>1.7</c:v>
                </c:pt>
                <c:pt idx="1636">
                  <c:v>1.7</c:v>
                </c:pt>
                <c:pt idx="1637">
                  <c:v>1.7</c:v>
                </c:pt>
                <c:pt idx="1638">
                  <c:v>1.7</c:v>
                </c:pt>
                <c:pt idx="1639">
                  <c:v>1.7</c:v>
                </c:pt>
                <c:pt idx="1640">
                  <c:v>1.7</c:v>
                </c:pt>
                <c:pt idx="1641">
                  <c:v>1.7</c:v>
                </c:pt>
                <c:pt idx="1642">
                  <c:v>1.7</c:v>
                </c:pt>
                <c:pt idx="1643">
                  <c:v>1.7</c:v>
                </c:pt>
                <c:pt idx="1644">
                  <c:v>1.7</c:v>
                </c:pt>
                <c:pt idx="1645">
                  <c:v>1.7</c:v>
                </c:pt>
                <c:pt idx="1646">
                  <c:v>1.7</c:v>
                </c:pt>
                <c:pt idx="1647">
                  <c:v>1.7</c:v>
                </c:pt>
                <c:pt idx="1648">
                  <c:v>1.7</c:v>
                </c:pt>
                <c:pt idx="1649">
                  <c:v>1.7</c:v>
                </c:pt>
                <c:pt idx="1650">
                  <c:v>1.7</c:v>
                </c:pt>
                <c:pt idx="1651">
                  <c:v>1.7</c:v>
                </c:pt>
                <c:pt idx="1652">
                  <c:v>1.7</c:v>
                </c:pt>
                <c:pt idx="1653">
                  <c:v>1.7</c:v>
                </c:pt>
                <c:pt idx="1654">
                  <c:v>1.7</c:v>
                </c:pt>
                <c:pt idx="1655">
                  <c:v>1.7</c:v>
                </c:pt>
                <c:pt idx="1656">
                  <c:v>1.7</c:v>
                </c:pt>
                <c:pt idx="1657">
                  <c:v>1.7</c:v>
                </c:pt>
                <c:pt idx="1658">
                  <c:v>1.7</c:v>
                </c:pt>
                <c:pt idx="1659">
                  <c:v>1.7</c:v>
                </c:pt>
                <c:pt idx="1660">
                  <c:v>1.7</c:v>
                </c:pt>
                <c:pt idx="1661">
                  <c:v>1.7</c:v>
                </c:pt>
                <c:pt idx="1662">
                  <c:v>1.7</c:v>
                </c:pt>
                <c:pt idx="1663">
                  <c:v>1.7</c:v>
                </c:pt>
                <c:pt idx="1664">
                  <c:v>1.7</c:v>
                </c:pt>
                <c:pt idx="1665">
                  <c:v>1.7</c:v>
                </c:pt>
                <c:pt idx="1666">
                  <c:v>1.7</c:v>
                </c:pt>
                <c:pt idx="1667">
                  <c:v>1.7</c:v>
                </c:pt>
                <c:pt idx="1668">
                  <c:v>1.7</c:v>
                </c:pt>
                <c:pt idx="1669">
                  <c:v>1.7</c:v>
                </c:pt>
                <c:pt idx="1670">
                  <c:v>1.7</c:v>
                </c:pt>
                <c:pt idx="1671">
                  <c:v>1.7</c:v>
                </c:pt>
                <c:pt idx="1672">
                  <c:v>1.7</c:v>
                </c:pt>
                <c:pt idx="1673">
                  <c:v>1.7</c:v>
                </c:pt>
                <c:pt idx="1674">
                  <c:v>1.7</c:v>
                </c:pt>
                <c:pt idx="1675">
                  <c:v>1.7</c:v>
                </c:pt>
                <c:pt idx="1676">
                  <c:v>1.7</c:v>
                </c:pt>
                <c:pt idx="1677">
                  <c:v>1.7</c:v>
                </c:pt>
                <c:pt idx="1678">
                  <c:v>1.7</c:v>
                </c:pt>
                <c:pt idx="1679">
                  <c:v>1.7</c:v>
                </c:pt>
                <c:pt idx="1680">
                  <c:v>1.7</c:v>
                </c:pt>
                <c:pt idx="1681">
                  <c:v>1.7</c:v>
                </c:pt>
                <c:pt idx="1682">
                  <c:v>1.7</c:v>
                </c:pt>
                <c:pt idx="1683">
                  <c:v>1.7</c:v>
                </c:pt>
                <c:pt idx="1684">
                  <c:v>1.7</c:v>
                </c:pt>
                <c:pt idx="1685">
                  <c:v>1.7</c:v>
                </c:pt>
                <c:pt idx="1686">
                  <c:v>1.7</c:v>
                </c:pt>
                <c:pt idx="1687">
                  <c:v>1.7</c:v>
                </c:pt>
                <c:pt idx="1688">
                  <c:v>1.7</c:v>
                </c:pt>
                <c:pt idx="1689">
                  <c:v>1.7</c:v>
                </c:pt>
                <c:pt idx="1690">
                  <c:v>1.7</c:v>
                </c:pt>
                <c:pt idx="1691">
                  <c:v>1.7</c:v>
                </c:pt>
                <c:pt idx="1692">
                  <c:v>1.7</c:v>
                </c:pt>
                <c:pt idx="1693">
                  <c:v>1.7</c:v>
                </c:pt>
                <c:pt idx="1694">
                  <c:v>1.7</c:v>
                </c:pt>
                <c:pt idx="1695">
                  <c:v>1.7</c:v>
                </c:pt>
                <c:pt idx="1696">
                  <c:v>1.7</c:v>
                </c:pt>
                <c:pt idx="1697">
                  <c:v>1.7</c:v>
                </c:pt>
                <c:pt idx="1698">
                  <c:v>1.7</c:v>
                </c:pt>
                <c:pt idx="1699">
                  <c:v>1.7</c:v>
                </c:pt>
                <c:pt idx="1700">
                  <c:v>1.7</c:v>
                </c:pt>
                <c:pt idx="1701">
                  <c:v>1.7</c:v>
                </c:pt>
                <c:pt idx="1702">
                  <c:v>1.7</c:v>
                </c:pt>
                <c:pt idx="1703">
                  <c:v>1.7</c:v>
                </c:pt>
                <c:pt idx="1704">
                  <c:v>1.7</c:v>
                </c:pt>
                <c:pt idx="1705">
                  <c:v>1.7</c:v>
                </c:pt>
                <c:pt idx="1706">
                  <c:v>1.7</c:v>
                </c:pt>
                <c:pt idx="1707">
                  <c:v>1.7</c:v>
                </c:pt>
                <c:pt idx="1708">
                  <c:v>1.7</c:v>
                </c:pt>
                <c:pt idx="1709">
                  <c:v>1.7</c:v>
                </c:pt>
                <c:pt idx="1710">
                  <c:v>1.7</c:v>
                </c:pt>
                <c:pt idx="1711">
                  <c:v>1.7</c:v>
                </c:pt>
                <c:pt idx="1712">
                  <c:v>1.7</c:v>
                </c:pt>
                <c:pt idx="1713">
                  <c:v>1.7</c:v>
                </c:pt>
                <c:pt idx="1714">
                  <c:v>1.7</c:v>
                </c:pt>
                <c:pt idx="1715">
                  <c:v>1.7</c:v>
                </c:pt>
                <c:pt idx="1716">
                  <c:v>1.7</c:v>
                </c:pt>
                <c:pt idx="1717">
                  <c:v>1.7</c:v>
                </c:pt>
                <c:pt idx="1718">
                  <c:v>1.7</c:v>
                </c:pt>
                <c:pt idx="1719">
                  <c:v>1.7</c:v>
                </c:pt>
                <c:pt idx="1720">
                  <c:v>1.7</c:v>
                </c:pt>
                <c:pt idx="1721">
                  <c:v>1.7</c:v>
                </c:pt>
                <c:pt idx="1722">
                  <c:v>1.7</c:v>
                </c:pt>
                <c:pt idx="1723">
                  <c:v>1.7</c:v>
                </c:pt>
                <c:pt idx="1724">
                  <c:v>1.7</c:v>
                </c:pt>
                <c:pt idx="1725">
                  <c:v>1.7</c:v>
                </c:pt>
                <c:pt idx="1726">
                  <c:v>1.7</c:v>
                </c:pt>
                <c:pt idx="1727">
                  <c:v>1.7</c:v>
                </c:pt>
                <c:pt idx="1728">
                  <c:v>1.7</c:v>
                </c:pt>
                <c:pt idx="1729">
                  <c:v>1.7</c:v>
                </c:pt>
                <c:pt idx="1730">
                  <c:v>1.7</c:v>
                </c:pt>
                <c:pt idx="1731">
                  <c:v>1.7</c:v>
                </c:pt>
                <c:pt idx="1732">
                  <c:v>1.7</c:v>
                </c:pt>
                <c:pt idx="1733">
                  <c:v>1.7</c:v>
                </c:pt>
                <c:pt idx="1734">
                  <c:v>1.7</c:v>
                </c:pt>
                <c:pt idx="1735">
                  <c:v>1.7</c:v>
                </c:pt>
                <c:pt idx="1736">
                  <c:v>1.7</c:v>
                </c:pt>
                <c:pt idx="1737">
                  <c:v>1.7</c:v>
                </c:pt>
                <c:pt idx="1738">
                  <c:v>1.7</c:v>
                </c:pt>
                <c:pt idx="1739">
                  <c:v>1.7</c:v>
                </c:pt>
                <c:pt idx="1740">
                  <c:v>1.7</c:v>
                </c:pt>
                <c:pt idx="1741">
                  <c:v>1.7</c:v>
                </c:pt>
                <c:pt idx="1742">
                  <c:v>1.7</c:v>
                </c:pt>
                <c:pt idx="1743">
                  <c:v>1.7</c:v>
                </c:pt>
                <c:pt idx="1744">
                  <c:v>1.7</c:v>
                </c:pt>
                <c:pt idx="1745">
                  <c:v>1.7</c:v>
                </c:pt>
                <c:pt idx="1746">
                  <c:v>1.7</c:v>
                </c:pt>
                <c:pt idx="1747">
                  <c:v>1.7</c:v>
                </c:pt>
                <c:pt idx="1748">
                  <c:v>1.7</c:v>
                </c:pt>
                <c:pt idx="1749">
                  <c:v>1.7</c:v>
                </c:pt>
                <c:pt idx="1750">
                  <c:v>1.7</c:v>
                </c:pt>
                <c:pt idx="1751">
                  <c:v>1.7</c:v>
                </c:pt>
                <c:pt idx="1752">
                  <c:v>1.7</c:v>
                </c:pt>
                <c:pt idx="1753">
                  <c:v>1.7</c:v>
                </c:pt>
                <c:pt idx="1754">
                  <c:v>1.7</c:v>
                </c:pt>
                <c:pt idx="1755">
                  <c:v>1.7</c:v>
                </c:pt>
                <c:pt idx="1756">
                  <c:v>1.7</c:v>
                </c:pt>
                <c:pt idx="1757">
                  <c:v>1.7</c:v>
                </c:pt>
                <c:pt idx="1758">
                  <c:v>1.7</c:v>
                </c:pt>
                <c:pt idx="1759">
                  <c:v>1.7</c:v>
                </c:pt>
                <c:pt idx="1760">
                  <c:v>1.7</c:v>
                </c:pt>
                <c:pt idx="1761">
                  <c:v>1.7</c:v>
                </c:pt>
                <c:pt idx="1762">
                  <c:v>1.7</c:v>
                </c:pt>
                <c:pt idx="1763">
                  <c:v>1.7</c:v>
                </c:pt>
                <c:pt idx="1764">
                  <c:v>1.7</c:v>
                </c:pt>
                <c:pt idx="1765">
                  <c:v>1.7</c:v>
                </c:pt>
                <c:pt idx="1766">
                  <c:v>1.7</c:v>
                </c:pt>
                <c:pt idx="1767">
                  <c:v>1.7</c:v>
                </c:pt>
                <c:pt idx="1768">
                  <c:v>1.7</c:v>
                </c:pt>
                <c:pt idx="1769">
                  <c:v>1.7</c:v>
                </c:pt>
                <c:pt idx="1770">
                  <c:v>1.7</c:v>
                </c:pt>
                <c:pt idx="1771">
                  <c:v>1.7</c:v>
                </c:pt>
                <c:pt idx="1772">
                  <c:v>1.7</c:v>
                </c:pt>
                <c:pt idx="1773">
                  <c:v>1.7</c:v>
                </c:pt>
                <c:pt idx="1774">
                  <c:v>1.7</c:v>
                </c:pt>
                <c:pt idx="1775">
                  <c:v>1.7</c:v>
                </c:pt>
                <c:pt idx="1776">
                  <c:v>1.7</c:v>
                </c:pt>
                <c:pt idx="1777">
                  <c:v>1.7</c:v>
                </c:pt>
                <c:pt idx="1778">
                  <c:v>1.7</c:v>
                </c:pt>
                <c:pt idx="1779">
                  <c:v>1.7</c:v>
                </c:pt>
                <c:pt idx="1780">
                  <c:v>1.7</c:v>
                </c:pt>
                <c:pt idx="1781">
                  <c:v>1.7</c:v>
                </c:pt>
                <c:pt idx="1782">
                  <c:v>1.7</c:v>
                </c:pt>
                <c:pt idx="1783">
                  <c:v>1.7</c:v>
                </c:pt>
                <c:pt idx="1784">
                  <c:v>1.7</c:v>
                </c:pt>
                <c:pt idx="1785">
                  <c:v>1.7</c:v>
                </c:pt>
                <c:pt idx="1786">
                  <c:v>1.7</c:v>
                </c:pt>
                <c:pt idx="1787">
                  <c:v>1.7</c:v>
                </c:pt>
                <c:pt idx="1788">
                  <c:v>1.7</c:v>
                </c:pt>
                <c:pt idx="1789">
                  <c:v>1.7</c:v>
                </c:pt>
                <c:pt idx="1790">
                  <c:v>1.7</c:v>
                </c:pt>
                <c:pt idx="1791">
                  <c:v>1.7</c:v>
                </c:pt>
                <c:pt idx="1792">
                  <c:v>1.7</c:v>
                </c:pt>
                <c:pt idx="1793">
                  <c:v>1.7</c:v>
                </c:pt>
                <c:pt idx="1794">
                  <c:v>1.7</c:v>
                </c:pt>
                <c:pt idx="1795">
                  <c:v>1.7</c:v>
                </c:pt>
                <c:pt idx="1796">
                  <c:v>1.7</c:v>
                </c:pt>
                <c:pt idx="1797">
                  <c:v>1.7</c:v>
                </c:pt>
                <c:pt idx="1798">
                  <c:v>1.7</c:v>
                </c:pt>
                <c:pt idx="1799">
                  <c:v>1.7</c:v>
                </c:pt>
                <c:pt idx="1800">
                  <c:v>1.7</c:v>
                </c:pt>
                <c:pt idx="1801">
                  <c:v>1.7</c:v>
                </c:pt>
                <c:pt idx="1802">
                  <c:v>1.7</c:v>
                </c:pt>
                <c:pt idx="1803">
                  <c:v>1.7</c:v>
                </c:pt>
                <c:pt idx="1804">
                  <c:v>1.7</c:v>
                </c:pt>
                <c:pt idx="1805">
                  <c:v>1.7</c:v>
                </c:pt>
                <c:pt idx="1806">
                  <c:v>1.7</c:v>
                </c:pt>
                <c:pt idx="1807">
                  <c:v>1.7</c:v>
                </c:pt>
                <c:pt idx="1808">
                  <c:v>1.7</c:v>
                </c:pt>
                <c:pt idx="1809">
                  <c:v>1.7</c:v>
                </c:pt>
                <c:pt idx="1810">
                  <c:v>1.7</c:v>
                </c:pt>
                <c:pt idx="1811">
                  <c:v>1.7</c:v>
                </c:pt>
                <c:pt idx="1812">
                  <c:v>1.7</c:v>
                </c:pt>
                <c:pt idx="1813">
                  <c:v>1.7</c:v>
                </c:pt>
                <c:pt idx="1814">
                  <c:v>1.7</c:v>
                </c:pt>
                <c:pt idx="1815">
                  <c:v>1.7</c:v>
                </c:pt>
                <c:pt idx="1816">
                  <c:v>1.7</c:v>
                </c:pt>
                <c:pt idx="1817">
                  <c:v>1.7</c:v>
                </c:pt>
                <c:pt idx="1818">
                  <c:v>1.7</c:v>
                </c:pt>
                <c:pt idx="1819">
                  <c:v>1.7</c:v>
                </c:pt>
                <c:pt idx="1820">
                  <c:v>1.7</c:v>
                </c:pt>
                <c:pt idx="1821">
                  <c:v>1.7</c:v>
                </c:pt>
                <c:pt idx="1822">
                  <c:v>1.7</c:v>
                </c:pt>
                <c:pt idx="1823">
                  <c:v>1.7</c:v>
                </c:pt>
                <c:pt idx="1824">
                  <c:v>1.7</c:v>
                </c:pt>
                <c:pt idx="1825">
                  <c:v>1.7</c:v>
                </c:pt>
                <c:pt idx="1826">
                  <c:v>1.7</c:v>
                </c:pt>
                <c:pt idx="1827">
                  <c:v>1.7</c:v>
                </c:pt>
                <c:pt idx="1828">
                  <c:v>1.7</c:v>
                </c:pt>
                <c:pt idx="1829">
                  <c:v>1.7</c:v>
                </c:pt>
                <c:pt idx="1830">
                  <c:v>1.7</c:v>
                </c:pt>
                <c:pt idx="1831">
                  <c:v>1.7</c:v>
                </c:pt>
                <c:pt idx="1832">
                  <c:v>1.7</c:v>
                </c:pt>
                <c:pt idx="1833">
                  <c:v>1.7</c:v>
                </c:pt>
                <c:pt idx="1834">
                  <c:v>1.7</c:v>
                </c:pt>
                <c:pt idx="1835">
                  <c:v>1.7</c:v>
                </c:pt>
                <c:pt idx="1836">
                  <c:v>1.7</c:v>
                </c:pt>
                <c:pt idx="1837">
                  <c:v>1.7</c:v>
                </c:pt>
                <c:pt idx="1838">
                  <c:v>1.7</c:v>
                </c:pt>
                <c:pt idx="1839">
                  <c:v>1.7</c:v>
                </c:pt>
                <c:pt idx="1840">
                  <c:v>1.7</c:v>
                </c:pt>
                <c:pt idx="1841">
                  <c:v>1.7</c:v>
                </c:pt>
                <c:pt idx="1842">
                  <c:v>1.7</c:v>
                </c:pt>
                <c:pt idx="1843">
                  <c:v>1.7</c:v>
                </c:pt>
                <c:pt idx="1844">
                  <c:v>1.7</c:v>
                </c:pt>
                <c:pt idx="1845">
                  <c:v>1.7</c:v>
                </c:pt>
                <c:pt idx="1846">
                  <c:v>1.7</c:v>
                </c:pt>
                <c:pt idx="1847">
                  <c:v>1.7</c:v>
                </c:pt>
                <c:pt idx="1848">
                  <c:v>1.7</c:v>
                </c:pt>
                <c:pt idx="1849">
                  <c:v>1.7</c:v>
                </c:pt>
                <c:pt idx="1850">
                  <c:v>1.7</c:v>
                </c:pt>
                <c:pt idx="1851">
                  <c:v>1.7</c:v>
                </c:pt>
                <c:pt idx="1852">
                  <c:v>1.7</c:v>
                </c:pt>
                <c:pt idx="1853">
                  <c:v>1.7</c:v>
                </c:pt>
                <c:pt idx="1854">
                  <c:v>1.7</c:v>
                </c:pt>
                <c:pt idx="1855">
                  <c:v>1.7</c:v>
                </c:pt>
                <c:pt idx="1856">
                  <c:v>1.7</c:v>
                </c:pt>
                <c:pt idx="1857">
                  <c:v>1.7</c:v>
                </c:pt>
                <c:pt idx="1858">
                  <c:v>1.7</c:v>
                </c:pt>
                <c:pt idx="1859">
                  <c:v>1.7</c:v>
                </c:pt>
                <c:pt idx="1860">
                  <c:v>1.7</c:v>
                </c:pt>
                <c:pt idx="1861">
                  <c:v>1.7</c:v>
                </c:pt>
                <c:pt idx="1862">
                  <c:v>1.7</c:v>
                </c:pt>
                <c:pt idx="1863">
                  <c:v>1.7</c:v>
                </c:pt>
                <c:pt idx="1864">
                  <c:v>1.7</c:v>
                </c:pt>
                <c:pt idx="1865">
                  <c:v>1.7</c:v>
                </c:pt>
                <c:pt idx="1866">
                  <c:v>1.7</c:v>
                </c:pt>
                <c:pt idx="1867">
                  <c:v>1.7</c:v>
                </c:pt>
                <c:pt idx="1868">
                  <c:v>1.7</c:v>
                </c:pt>
                <c:pt idx="1869">
                  <c:v>1.7</c:v>
                </c:pt>
                <c:pt idx="1870">
                  <c:v>1.7</c:v>
                </c:pt>
                <c:pt idx="1871">
                  <c:v>1.7</c:v>
                </c:pt>
                <c:pt idx="1872">
                  <c:v>1.7</c:v>
                </c:pt>
                <c:pt idx="1873">
                  <c:v>1.7</c:v>
                </c:pt>
                <c:pt idx="1874">
                  <c:v>1.7</c:v>
                </c:pt>
                <c:pt idx="1875">
                  <c:v>1.7</c:v>
                </c:pt>
                <c:pt idx="1876">
                  <c:v>1.7</c:v>
                </c:pt>
                <c:pt idx="1877">
                  <c:v>1.7</c:v>
                </c:pt>
                <c:pt idx="1878">
                  <c:v>1.7</c:v>
                </c:pt>
                <c:pt idx="1879">
                  <c:v>1.7</c:v>
                </c:pt>
                <c:pt idx="1880">
                  <c:v>1.7</c:v>
                </c:pt>
                <c:pt idx="1881">
                  <c:v>1.7</c:v>
                </c:pt>
                <c:pt idx="1882">
                  <c:v>1.7</c:v>
                </c:pt>
                <c:pt idx="1883">
                  <c:v>1.7</c:v>
                </c:pt>
                <c:pt idx="1884">
                  <c:v>1.7</c:v>
                </c:pt>
                <c:pt idx="1885">
                  <c:v>1.7</c:v>
                </c:pt>
                <c:pt idx="1886">
                  <c:v>1.7</c:v>
                </c:pt>
                <c:pt idx="1887">
                  <c:v>1.7</c:v>
                </c:pt>
                <c:pt idx="1888">
                  <c:v>1.7</c:v>
                </c:pt>
                <c:pt idx="1889">
                  <c:v>1.7</c:v>
                </c:pt>
                <c:pt idx="1890">
                  <c:v>1.7</c:v>
                </c:pt>
                <c:pt idx="1891">
                  <c:v>1.7</c:v>
                </c:pt>
                <c:pt idx="1892">
                  <c:v>1.7</c:v>
                </c:pt>
                <c:pt idx="1893">
                  <c:v>1.7</c:v>
                </c:pt>
                <c:pt idx="1894">
                  <c:v>1.7</c:v>
                </c:pt>
                <c:pt idx="1895">
                  <c:v>1.7</c:v>
                </c:pt>
                <c:pt idx="1896">
                  <c:v>1.7</c:v>
                </c:pt>
                <c:pt idx="1897">
                  <c:v>1.7</c:v>
                </c:pt>
                <c:pt idx="1898">
                  <c:v>1.7</c:v>
                </c:pt>
                <c:pt idx="1899">
                  <c:v>1.7</c:v>
                </c:pt>
                <c:pt idx="1900">
                  <c:v>1.7</c:v>
                </c:pt>
                <c:pt idx="1901">
                  <c:v>1.7</c:v>
                </c:pt>
                <c:pt idx="1902">
                  <c:v>1.7</c:v>
                </c:pt>
                <c:pt idx="1903">
                  <c:v>1.7</c:v>
                </c:pt>
                <c:pt idx="1904">
                  <c:v>1.7</c:v>
                </c:pt>
                <c:pt idx="1905">
                  <c:v>1.7</c:v>
                </c:pt>
                <c:pt idx="1906">
                  <c:v>1.7</c:v>
                </c:pt>
                <c:pt idx="1907">
                  <c:v>1.7</c:v>
                </c:pt>
                <c:pt idx="1908">
                  <c:v>1.7</c:v>
                </c:pt>
                <c:pt idx="1909">
                  <c:v>1.7</c:v>
                </c:pt>
                <c:pt idx="1910">
                  <c:v>1.7</c:v>
                </c:pt>
                <c:pt idx="1911">
                  <c:v>1.7</c:v>
                </c:pt>
                <c:pt idx="1912">
                  <c:v>1.7</c:v>
                </c:pt>
                <c:pt idx="1913">
                  <c:v>1.7</c:v>
                </c:pt>
                <c:pt idx="1914">
                  <c:v>1.7</c:v>
                </c:pt>
                <c:pt idx="1915">
                  <c:v>1.7</c:v>
                </c:pt>
                <c:pt idx="1916">
                  <c:v>1.7</c:v>
                </c:pt>
                <c:pt idx="1917">
                  <c:v>1.7</c:v>
                </c:pt>
                <c:pt idx="1918">
                  <c:v>1.7</c:v>
                </c:pt>
                <c:pt idx="1919">
                  <c:v>1.7</c:v>
                </c:pt>
                <c:pt idx="1920">
                  <c:v>1.7</c:v>
                </c:pt>
                <c:pt idx="1921">
                  <c:v>1.7</c:v>
                </c:pt>
                <c:pt idx="1922">
                  <c:v>1.7</c:v>
                </c:pt>
                <c:pt idx="1923">
                  <c:v>1.7</c:v>
                </c:pt>
                <c:pt idx="1924">
                  <c:v>1.7</c:v>
                </c:pt>
                <c:pt idx="1925">
                  <c:v>1.7</c:v>
                </c:pt>
                <c:pt idx="1926">
                  <c:v>1.7</c:v>
                </c:pt>
                <c:pt idx="1927">
                  <c:v>1.7</c:v>
                </c:pt>
                <c:pt idx="1928">
                  <c:v>1.7</c:v>
                </c:pt>
                <c:pt idx="1929">
                  <c:v>1.7</c:v>
                </c:pt>
                <c:pt idx="1930">
                  <c:v>1.7</c:v>
                </c:pt>
                <c:pt idx="1931">
                  <c:v>1.7</c:v>
                </c:pt>
                <c:pt idx="1932">
                  <c:v>1.7</c:v>
                </c:pt>
                <c:pt idx="1933">
                  <c:v>1.7</c:v>
                </c:pt>
                <c:pt idx="1934">
                  <c:v>1.7</c:v>
                </c:pt>
                <c:pt idx="1935">
                  <c:v>1.7</c:v>
                </c:pt>
                <c:pt idx="1936">
                  <c:v>1.7</c:v>
                </c:pt>
                <c:pt idx="1937">
                  <c:v>1.7</c:v>
                </c:pt>
                <c:pt idx="1938">
                  <c:v>1.7</c:v>
                </c:pt>
                <c:pt idx="1939">
                  <c:v>1.7</c:v>
                </c:pt>
                <c:pt idx="1940">
                  <c:v>1.7</c:v>
                </c:pt>
                <c:pt idx="1941">
                  <c:v>1.7</c:v>
                </c:pt>
                <c:pt idx="1942">
                  <c:v>1.7</c:v>
                </c:pt>
                <c:pt idx="1943">
                  <c:v>1.7</c:v>
                </c:pt>
                <c:pt idx="1944">
                  <c:v>1.7</c:v>
                </c:pt>
                <c:pt idx="1945">
                  <c:v>1.7</c:v>
                </c:pt>
                <c:pt idx="1946">
                  <c:v>1.7</c:v>
                </c:pt>
                <c:pt idx="1947">
                  <c:v>1.7</c:v>
                </c:pt>
                <c:pt idx="1948">
                  <c:v>1.7</c:v>
                </c:pt>
                <c:pt idx="1949">
                  <c:v>1.7</c:v>
                </c:pt>
                <c:pt idx="1950">
                  <c:v>1.7</c:v>
                </c:pt>
                <c:pt idx="1951">
                  <c:v>1.7</c:v>
                </c:pt>
                <c:pt idx="1952">
                  <c:v>1.7</c:v>
                </c:pt>
                <c:pt idx="1953">
                  <c:v>1.7</c:v>
                </c:pt>
                <c:pt idx="1954">
                  <c:v>1.7</c:v>
                </c:pt>
                <c:pt idx="1955">
                  <c:v>1.7</c:v>
                </c:pt>
                <c:pt idx="1956">
                  <c:v>1.7</c:v>
                </c:pt>
                <c:pt idx="1957">
                  <c:v>1.7</c:v>
                </c:pt>
                <c:pt idx="1958">
                  <c:v>1.7</c:v>
                </c:pt>
                <c:pt idx="1959">
                  <c:v>1.7</c:v>
                </c:pt>
                <c:pt idx="1960">
                  <c:v>1.7</c:v>
                </c:pt>
                <c:pt idx="1961">
                  <c:v>1.7</c:v>
                </c:pt>
                <c:pt idx="1962">
                  <c:v>1.7</c:v>
                </c:pt>
                <c:pt idx="1963">
                  <c:v>1.7</c:v>
                </c:pt>
                <c:pt idx="1964">
                  <c:v>1.7</c:v>
                </c:pt>
                <c:pt idx="1965">
                  <c:v>1.7</c:v>
                </c:pt>
                <c:pt idx="1966">
                  <c:v>1.7</c:v>
                </c:pt>
                <c:pt idx="1967">
                  <c:v>1.7</c:v>
                </c:pt>
                <c:pt idx="1968">
                  <c:v>1.7</c:v>
                </c:pt>
                <c:pt idx="1969">
                  <c:v>1.7</c:v>
                </c:pt>
                <c:pt idx="1970">
                  <c:v>1.7</c:v>
                </c:pt>
                <c:pt idx="1971">
                  <c:v>1.7</c:v>
                </c:pt>
                <c:pt idx="1972">
                  <c:v>1.7</c:v>
                </c:pt>
                <c:pt idx="1973">
                  <c:v>1.7</c:v>
                </c:pt>
                <c:pt idx="1974">
                  <c:v>1.7</c:v>
                </c:pt>
                <c:pt idx="1975">
                  <c:v>1.7</c:v>
                </c:pt>
                <c:pt idx="1976">
                  <c:v>1.7</c:v>
                </c:pt>
                <c:pt idx="1977">
                  <c:v>1.7</c:v>
                </c:pt>
                <c:pt idx="1978">
                  <c:v>1.7</c:v>
                </c:pt>
                <c:pt idx="1979">
                  <c:v>1.7</c:v>
                </c:pt>
                <c:pt idx="1980">
                  <c:v>1.7</c:v>
                </c:pt>
                <c:pt idx="1981">
                  <c:v>1.7</c:v>
                </c:pt>
                <c:pt idx="1982">
                  <c:v>1.7</c:v>
                </c:pt>
                <c:pt idx="1983">
                  <c:v>1.7</c:v>
                </c:pt>
                <c:pt idx="1984">
                  <c:v>1.7</c:v>
                </c:pt>
                <c:pt idx="1985">
                  <c:v>1.7</c:v>
                </c:pt>
                <c:pt idx="1986">
                  <c:v>1.7</c:v>
                </c:pt>
                <c:pt idx="1987">
                  <c:v>1.7</c:v>
                </c:pt>
                <c:pt idx="1988">
                  <c:v>1.7</c:v>
                </c:pt>
                <c:pt idx="1989">
                  <c:v>1.7</c:v>
                </c:pt>
                <c:pt idx="1990">
                  <c:v>1.7</c:v>
                </c:pt>
                <c:pt idx="1991">
                  <c:v>1.7</c:v>
                </c:pt>
                <c:pt idx="1992">
                  <c:v>1.7</c:v>
                </c:pt>
                <c:pt idx="1993">
                  <c:v>1.7</c:v>
                </c:pt>
                <c:pt idx="1994">
                  <c:v>1.7</c:v>
                </c:pt>
                <c:pt idx="1995">
                  <c:v>1.7</c:v>
                </c:pt>
                <c:pt idx="1996">
                  <c:v>1.7</c:v>
                </c:pt>
                <c:pt idx="1997">
                  <c:v>1.7</c:v>
                </c:pt>
                <c:pt idx="1998">
                  <c:v>1.7</c:v>
                </c:pt>
                <c:pt idx="1999">
                  <c:v>1.7</c:v>
                </c:pt>
                <c:pt idx="2000">
                  <c:v>1.7</c:v>
                </c:pt>
                <c:pt idx="2001">
                  <c:v>1.7</c:v>
                </c:pt>
                <c:pt idx="2002">
                  <c:v>1.7</c:v>
                </c:pt>
                <c:pt idx="2003">
                  <c:v>1.7</c:v>
                </c:pt>
                <c:pt idx="2004">
                  <c:v>1.7</c:v>
                </c:pt>
                <c:pt idx="2005">
                  <c:v>1.7</c:v>
                </c:pt>
                <c:pt idx="2006">
                  <c:v>1.7</c:v>
                </c:pt>
                <c:pt idx="2007">
                  <c:v>1.7</c:v>
                </c:pt>
                <c:pt idx="2008">
                  <c:v>1.7</c:v>
                </c:pt>
                <c:pt idx="2009">
                  <c:v>1.7</c:v>
                </c:pt>
                <c:pt idx="2010">
                  <c:v>1.7</c:v>
                </c:pt>
                <c:pt idx="2011">
                  <c:v>1.7</c:v>
                </c:pt>
                <c:pt idx="2012">
                  <c:v>1.7</c:v>
                </c:pt>
                <c:pt idx="2013">
                  <c:v>1.7</c:v>
                </c:pt>
                <c:pt idx="2014">
                  <c:v>1.7</c:v>
                </c:pt>
                <c:pt idx="2015">
                  <c:v>1.7</c:v>
                </c:pt>
                <c:pt idx="2016">
                  <c:v>1.7</c:v>
                </c:pt>
                <c:pt idx="2017">
                  <c:v>1.7</c:v>
                </c:pt>
                <c:pt idx="2018">
                  <c:v>1.7</c:v>
                </c:pt>
                <c:pt idx="2019">
                  <c:v>1.7</c:v>
                </c:pt>
                <c:pt idx="2020">
                  <c:v>1.7</c:v>
                </c:pt>
                <c:pt idx="2021">
                  <c:v>1.7</c:v>
                </c:pt>
                <c:pt idx="2022">
                  <c:v>1.7</c:v>
                </c:pt>
                <c:pt idx="2023">
                  <c:v>1.7</c:v>
                </c:pt>
                <c:pt idx="2024">
                  <c:v>1.7</c:v>
                </c:pt>
                <c:pt idx="2025">
                  <c:v>1.7</c:v>
                </c:pt>
                <c:pt idx="2026">
                  <c:v>1.7</c:v>
                </c:pt>
                <c:pt idx="2027">
                  <c:v>1.7</c:v>
                </c:pt>
                <c:pt idx="2028">
                  <c:v>1.7</c:v>
                </c:pt>
                <c:pt idx="2029">
                  <c:v>1.7</c:v>
                </c:pt>
                <c:pt idx="2030">
                  <c:v>1.7</c:v>
                </c:pt>
                <c:pt idx="2031">
                  <c:v>1.7</c:v>
                </c:pt>
                <c:pt idx="2032">
                  <c:v>1.7</c:v>
                </c:pt>
                <c:pt idx="2033">
                  <c:v>1.7</c:v>
                </c:pt>
                <c:pt idx="2034">
                  <c:v>1.7</c:v>
                </c:pt>
                <c:pt idx="2035">
                  <c:v>1.7</c:v>
                </c:pt>
                <c:pt idx="2036">
                  <c:v>1.7</c:v>
                </c:pt>
                <c:pt idx="2037">
                  <c:v>1.7</c:v>
                </c:pt>
                <c:pt idx="2038">
                  <c:v>1.7</c:v>
                </c:pt>
                <c:pt idx="2039">
                  <c:v>1.7</c:v>
                </c:pt>
                <c:pt idx="2040">
                  <c:v>1.7</c:v>
                </c:pt>
                <c:pt idx="2041">
                  <c:v>1.7</c:v>
                </c:pt>
                <c:pt idx="2042">
                  <c:v>1.7</c:v>
                </c:pt>
                <c:pt idx="2043">
                  <c:v>1.7</c:v>
                </c:pt>
                <c:pt idx="2044">
                  <c:v>1.7</c:v>
                </c:pt>
                <c:pt idx="2045">
                  <c:v>1.7</c:v>
                </c:pt>
                <c:pt idx="2046">
                  <c:v>1.7</c:v>
                </c:pt>
                <c:pt idx="2047">
                  <c:v>1.7</c:v>
                </c:pt>
                <c:pt idx="2048">
                  <c:v>1.7</c:v>
                </c:pt>
                <c:pt idx="2049">
                  <c:v>1.7</c:v>
                </c:pt>
                <c:pt idx="2050">
                  <c:v>1.7</c:v>
                </c:pt>
                <c:pt idx="2051">
                  <c:v>1.7</c:v>
                </c:pt>
                <c:pt idx="2052">
                  <c:v>1.7</c:v>
                </c:pt>
                <c:pt idx="2053">
                  <c:v>1.7</c:v>
                </c:pt>
                <c:pt idx="2054">
                  <c:v>1.7</c:v>
                </c:pt>
                <c:pt idx="2055">
                  <c:v>1.7</c:v>
                </c:pt>
                <c:pt idx="2056">
                  <c:v>1.7</c:v>
                </c:pt>
                <c:pt idx="2057">
                  <c:v>1.7</c:v>
                </c:pt>
                <c:pt idx="2058">
                  <c:v>1.7</c:v>
                </c:pt>
                <c:pt idx="2059">
                  <c:v>1.7</c:v>
                </c:pt>
                <c:pt idx="2060">
                  <c:v>1.7</c:v>
                </c:pt>
                <c:pt idx="2061">
                  <c:v>1.7</c:v>
                </c:pt>
                <c:pt idx="2062">
                  <c:v>1.7</c:v>
                </c:pt>
                <c:pt idx="2063">
                  <c:v>1.7</c:v>
                </c:pt>
                <c:pt idx="2064">
                  <c:v>1.7</c:v>
                </c:pt>
                <c:pt idx="2065">
                  <c:v>1.7</c:v>
                </c:pt>
                <c:pt idx="2066">
                  <c:v>1.7</c:v>
                </c:pt>
                <c:pt idx="2067">
                  <c:v>1.7</c:v>
                </c:pt>
                <c:pt idx="2068">
                  <c:v>1.7</c:v>
                </c:pt>
                <c:pt idx="2069">
                  <c:v>1.7</c:v>
                </c:pt>
                <c:pt idx="2070">
                  <c:v>1.7</c:v>
                </c:pt>
                <c:pt idx="2071">
                  <c:v>1.7</c:v>
                </c:pt>
                <c:pt idx="2072">
                  <c:v>1.7</c:v>
                </c:pt>
                <c:pt idx="2073">
                  <c:v>1.7</c:v>
                </c:pt>
                <c:pt idx="2074">
                  <c:v>1.7</c:v>
                </c:pt>
                <c:pt idx="2075">
                  <c:v>1.7</c:v>
                </c:pt>
                <c:pt idx="2076">
                  <c:v>1.7</c:v>
                </c:pt>
                <c:pt idx="2077">
                  <c:v>1.7</c:v>
                </c:pt>
                <c:pt idx="2078">
                  <c:v>1.7</c:v>
                </c:pt>
                <c:pt idx="2079">
                  <c:v>1.7</c:v>
                </c:pt>
                <c:pt idx="2080">
                  <c:v>1.7</c:v>
                </c:pt>
                <c:pt idx="2081">
                  <c:v>1.7</c:v>
                </c:pt>
                <c:pt idx="2082">
                  <c:v>1.7</c:v>
                </c:pt>
                <c:pt idx="2083">
                  <c:v>1.7</c:v>
                </c:pt>
                <c:pt idx="2084">
                  <c:v>1.7</c:v>
                </c:pt>
                <c:pt idx="2085">
                  <c:v>1.7</c:v>
                </c:pt>
                <c:pt idx="2086">
                  <c:v>1.7</c:v>
                </c:pt>
                <c:pt idx="2087">
                  <c:v>1.7</c:v>
                </c:pt>
                <c:pt idx="2088">
                  <c:v>1.7</c:v>
                </c:pt>
                <c:pt idx="2089">
                  <c:v>1.7</c:v>
                </c:pt>
                <c:pt idx="2090">
                  <c:v>1.7</c:v>
                </c:pt>
                <c:pt idx="2091">
                  <c:v>1.7</c:v>
                </c:pt>
                <c:pt idx="2092">
                  <c:v>1.7</c:v>
                </c:pt>
                <c:pt idx="2093">
                  <c:v>1.7</c:v>
                </c:pt>
                <c:pt idx="2094">
                  <c:v>1.7</c:v>
                </c:pt>
                <c:pt idx="2095">
                  <c:v>1.7</c:v>
                </c:pt>
                <c:pt idx="2096">
                  <c:v>1.7</c:v>
                </c:pt>
                <c:pt idx="2097">
                  <c:v>1.7</c:v>
                </c:pt>
                <c:pt idx="2098">
                  <c:v>1.7</c:v>
                </c:pt>
                <c:pt idx="2099">
                  <c:v>1.7</c:v>
                </c:pt>
                <c:pt idx="2100">
                  <c:v>1.7</c:v>
                </c:pt>
                <c:pt idx="2101">
                  <c:v>1.7</c:v>
                </c:pt>
                <c:pt idx="2102">
                  <c:v>1.7</c:v>
                </c:pt>
                <c:pt idx="2103">
                  <c:v>1.7</c:v>
                </c:pt>
                <c:pt idx="2104">
                  <c:v>1.7</c:v>
                </c:pt>
                <c:pt idx="2105">
                  <c:v>1.7</c:v>
                </c:pt>
                <c:pt idx="2106">
                  <c:v>1.7</c:v>
                </c:pt>
                <c:pt idx="2107">
                  <c:v>1.7</c:v>
                </c:pt>
                <c:pt idx="2108">
                  <c:v>1.7</c:v>
                </c:pt>
                <c:pt idx="2109">
                  <c:v>1.7</c:v>
                </c:pt>
                <c:pt idx="2110">
                  <c:v>1.7</c:v>
                </c:pt>
                <c:pt idx="2111">
                  <c:v>1.7</c:v>
                </c:pt>
                <c:pt idx="2112">
                  <c:v>1.7</c:v>
                </c:pt>
                <c:pt idx="2113">
                  <c:v>1.7</c:v>
                </c:pt>
                <c:pt idx="2114">
                  <c:v>1.7</c:v>
                </c:pt>
                <c:pt idx="2115">
                  <c:v>1.7</c:v>
                </c:pt>
                <c:pt idx="2116">
                  <c:v>1.7</c:v>
                </c:pt>
                <c:pt idx="2117">
                  <c:v>1.7</c:v>
                </c:pt>
                <c:pt idx="2118">
                  <c:v>1.7</c:v>
                </c:pt>
                <c:pt idx="2119">
                  <c:v>1.7</c:v>
                </c:pt>
                <c:pt idx="2120">
                  <c:v>1.7</c:v>
                </c:pt>
                <c:pt idx="2121">
                  <c:v>1.7</c:v>
                </c:pt>
                <c:pt idx="2122">
                  <c:v>1.7</c:v>
                </c:pt>
                <c:pt idx="2123">
                  <c:v>1.7</c:v>
                </c:pt>
                <c:pt idx="2124">
                  <c:v>1.7</c:v>
                </c:pt>
                <c:pt idx="2125">
                  <c:v>1.7</c:v>
                </c:pt>
                <c:pt idx="2126">
                  <c:v>1.7</c:v>
                </c:pt>
                <c:pt idx="2127">
                  <c:v>1.7</c:v>
                </c:pt>
                <c:pt idx="2128">
                  <c:v>1.7</c:v>
                </c:pt>
                <c:pt idx="2129">
                  <c:v>1.7</c:v>
                </c:pt>
                <c:pt idx="2130">
                  <c:v>1.7</c:v>
                </c:pt>
                <c:pt idx="2131">
                  <c:v>1.7</c:v>
                </c:pt>
                <c:pt idx="2132">
                  <c:v>1.7</c:v>
                </c:pt>
                <c:pt idx="2133">
                  <c:v>1.7</c:v>
                </c:pt>
                <c:pt idx="2134">
                  <c:v>1.7</c:v>
                </c:pt>
                <c:pt idx="2135">
                  <c:v>1.7</c:v>
                </c:pt>
                <c:pt idx="2136">
                  <c:v>1.7</c:v>
                </c:pt>
                <c:pt idx="2137">
                  <c:v>1.7</c:v>
                </c:pt>
                <c:pt idx="2138">
                  <c:v>1.7</c:v>
                </c:pt>
                <c:pt idx="2139">
                  <c:v>1.7</c:v>
                </c:pt>
                <c:pt idx="2140">
                  <c:v>1.7</c:v>
                </c:pt>
                <c:pt idx="2141">
                  <c:v>1.7</c:v>
                </c:pt>
                <c:pt idx="2142">
                  <c:v>1.7</c:v>
                </c:pt>
                <c:pt idx="2143">
                  <c:v>1.7</c:v>
                </c:pt>
                <c:pt idx="2144">
                  <c:v>1.7</c:v>
                </c:pt>
                <c:pt idx="2145">
                  <c:v>1.7</c:v>
                </c:pt>
                <c:pt idx="2146">
                  <c:v>1.7</c:v>
                </c:pt>
                <c:pt idx="2147">
                  <c:v>1.7</c:v>
                </c:pt>
                <c:pt idx="2148">
                  <c:v>1.7</c:v>
                </c:pt>
                <c:pt idx="2149">
                  <c:v>1.7</c:v>
                </c:pt>
                <c:pt idx="2150">
                  <c:v>1.7</c:v>
                </c:pt>
                <c:pt idx="2151">
                  <c:v>1.7</c:v>
                </c:pt>
                <c:pt idx="2152">
                  <c:v>1.7</c:v>
                </c:pt>
                <c:pt idx="2153">
                  <c:v>1.7</c:v>
                </c:pt>
                <c:pt idx="2154">
                  <c:v>1.7</c:v>
                </c:pt>
                <c:pt idx="2155">
                  <c:v>1.7</c:v>
                </c:pt>
                <c:pt idx="2156">
                  <c:v>1.7</c:v>
                </c:pt>
                <c:pt idx="2157">
                  <c:v>1.7</c:v>
                </c:pt>
                <c:pt idx="2158">
                  <c:v>1.7</c:v>
                </c:pt>
                <c:pt idx="2159">
                  <c:v>1.7</c:v>
                </c:pt>
                <c:pt idx="2160">
                  <c:v>1.7</c:v>
                </c:pt>
                <c:pt idx="2161">
                  <c:v>1.7</c:v>
                </c:pt>
                <c:pt idx="2162">
                  <c:v>1.7</c:v>
                </c:pt>
                <c:pt idx="2163">
                  <c:v>1.7</c:v>
                </c:pt>
                <c:pt idx="2164">
                  <c:v>1.7</c:v>
                </c:pt>
                <c:pt idx="2165">
                  <c:v>1.7</c:v>
                </c:pt>
                <c:pt idx="2166">
                  <c:v>1.7</c:v>
                </c:pt>
                <c:pt idx="2167">
                  <c:v>1.7</c:v>
                </c:pt>
                <c:pt idx="2168">
                  <c:v>1.7</c:v>
                </c:pt>
                <c:pt idx="2169">
                  <c:v>1.7</c:v>
                </c:pt>
                <c:pt idx="2170">
                  <c:v>1.7</c:v>
                </c:pt>
                <c:pt idx="2171">
                  <c:v>1.7</c:v>
                </c:pt>
                <c:pt idx="2172">
                  <c:v>1.7</c:v>
                </c:pt>
                <c:pt idx="2173">
                  <c:v>1.7</c:v>
                </c:pt>
                <c:pt idx="2174">
                  <c:v>1.7</c:v>
                </c:pt>
                <c:pt idx="2175">
                  <c:v>1.7</c:v>
                </c:pt>
                <c:pt idx="2176">
                  <c:v>1.7</c:v>
                </c:pt>
                <c:pt idx="2177">
                  <c:v>1.7</c:v>
                </c:pt>
                <c:pt idx="2178">
                  <c:v>1.7</c:v>
                </c:pt>
                <c:pt idx="2179">
                  <c:v>1.7</c:v>
                </c:pt>
                <c:pt idx="2180">
                  <c:v>1.7</c:v>
                </c:pt>
                <c:pt idx="2181">
                  <c:v>1.7</c:v>
                </c:pt>
                <c:pt idx="2182">
                  <c:v>1.7</c:v>
                </c:pt>
                <c:pt idx="2183">
                  <c:v>1.7</c:v>
                </c:pt>
                <c:pt idx="2184">
                  <c:v>1.7</c:v>
                </c:pt>
                <c:pt idx="2185">
                  <c:v>1.7</c:v>
                </c:pt>
                <c:pt idx="2186">
                  <c:v>1.7</c:v>
                </c:pt>
                <c:pt idx="2187">
                  <c:v>1.7</c:v>
                </c:pt>
                <c:pt idx="2188">
                  <c:v>1.7</c:v>
                </c:pt>
                <c:pt idx="2189">
                  <c:v>1.7</c:v>
                </c:pt>
                <c:pt idx="2190">
                  <c:v>1.7</c:v>
                </c:pt>
                <c:pt idx="2191">
                  <c:v>1.7</c:v>
                </c:pt>
                <c:pt idx="2192">
                  <c:v>1.7</c:v>
                </c:pt>
                <c:pt idx="2193">
                  <c:v>1.7</c:v>
                </c:pt>
                <c:pt idx="2194">
                  <c:v>1.7</c:v>
                </c:pt>
                <c:pt idx="2195">
                  <c:v>1.7</c:v>
                </c:pt>
                <c:pt idx="2196">
                  <c:v>1.7</c:v>
                </c:pt>
                <c:pt idx="2197">
                  <c:v>1.7</c:v>
                </c:pt>
                <c:pt idx="2198">
                  <c:v>1.7</c:v>
                </c:pt>
                <c:pt idx="2199">
                  <c:v>1.7</c:v>
                </c:pt>
                <c:pt idx="2200">
                  <c:v>1.7</c:v>
                </c:pt>
                <c:pt idx="2201">
                  <c:v>1.7</c:v>
                </c:pt>
                <c:pt idx="2202">
                  <c:v>1.7</c:v>
                </c:pt>
                <c:pt idx="2203">
                  <c:v>1.7</c:v>
                </c:pt>
                <c:pt idx="2204">
                  <c:v>1.7</c:v>
                </c:pt>
                <c:pt idx="2205">
                  <c:v>1.7</c:v>
                </c:pt>
                <c:pt idx="2206">
                  <c:v>1.7</c:v>
                </c:pt>
                <c:pt idx="2207">
                  <c:v>1.7</c:v>
                </c:pt>
                <c:pt idx="2208">
                  <c:v>1.7</c:v>
                </c:pt>
                <c:pt idx="2209">
                  <c:v>1.7</c:v>
                </c:pt>
                <c:pt idx="2210">
                  <c:v>1.7</c:v>
                </c:pt>
                <c:pt idx="2211">
                  <c:v>1.7</c:v>
                </c:pt>
                <c:pt idx="2212">
                  <c:v>1.7</c:v>
                </c:pt>
                <c:pt idx="2213">
                  <c:v>1.7</c:v>
                </c:pt>
                <c:pt idx="2214">
                  <c:v>1.7</c:v>
                </c:pt>
                <c:pt idx="2215">
                  <c:v>1.7</c:v>
                </c:pt>
                <c:pt idx="2216">
                  <c:v>1.7</c:v>
                </c:pt>
                <c:pt idx="2217">
                  <c:v>1.7</c:v>
                </c:pt>
                <c:pt idx="2218">
                  <c:v>1.7</c:v>
                </c:pt>
                <c:pt idx="2219">
                  <c:v>1.7</c:v>
                </c:pt>
                <c:pt idx="2220">
                  <c:v>1.7</c:v>
                </c:pt>
                <c:pt idx="2221">
                  <c:v>1.7</c:v>
                </c:pt>
                <c:pt idx="2222">
                  <c:v>1.7</c:v>
                </c:pt>
                <c:pt idx="2223">
                  <c:v>1.7</c:v>
                </c:pt>
                <c:pt idx="2224">
                  <c:v>1.7</c:v>
                </c:pt>
                <c:pt idx="2225">
                  <c:v>1.7</c:v>
                </c:pt>
                <c:pt idx="2226">
                  <c:v>1.7</c:v>
                </c:pt>
                <c:pt idx="2227">
                  <c:v>1.7</c:v>
                </c:pt>
                <c:pt idx="2228">
                  <c:v>1.7</c:v>
                </c:pt>
                <c:pt idx="2229">
                  <c:v>1.7</c:v>
                </c:pt>
                <c:pt idx="2230">
                  <c:v>1.7</c:v>
                </c:pt>
                <c:pt idx="2231">
                  <c:v>1.7</c:v>
                </c:pt>
                <c:pt idx="2232">
                  <c:v>1.7</c:v>
                </c:pt>
                <c:pt idx="2233">
                  <c:v>1.7</c:v>
                </c:pt>
                <c:pt idx="2234">
                  <c:v>1.7</c:v>
                </c:pt>
                <c:pt idx="2235">
                  <c:v>1.7</c:v>
                </c:pt>
                <c:pt idx="2236">
                  <c:v>1.7</c:v>
                </c:pt>
                <c:pt idx="2237">
                  <c:v>1.7</c:v>
                </c:pt>
                <c:pt idx="2238">
                  <c:v>1.7</c:v>
                </c:pt>
                <c:pt idx="2239">
                  <c:v>1.7</c:v>
                </c:pt>
                <c:pt idx="2240">
                  <c:v>1.7</c:v>
                </c:pt>
                <c:pt idx="2241">
                  <c:v>1.7</c:v>
                </c:pt>
                <c:pt idx="2242">
                  <c:v>1.7</c:v>
                </c:pt>
                <c:pt idx="2243">
                  <c:v>1.7</c:v>
                </c:pt>
                <c:pt idx="2244">
                  <c:v>1.7</c:v>
                </c:pt>
                <c:pt idx="2245">
                  <c:v>1.7</c:v>
                </c:pt>
                <c:pt idx="2246">
                  <c:v>1.7</c:v>
                </c:pt>
                <c:pt idx="2247">
                  <c:v>1.7</c:v>
                </c:pt>
                <c:pt idx="2248">
                  <c:v>1.7</c:v>
                </c:pt>
                <c:pt idx="2249">
                  <c:v>1.7</c:v>
                </c:pt>
                <c:pt idx="2250">
                  <c:v>1.7</c:v>
                </c:pt>
                <c:pt idx="2251">
                  <c:v>1.7</c:v>
                </c:pt>
                <c:pt idx="2252">
                  <c:v>1.7</c:v>
                </c:pt>
                <c:pt idx="2253">
                  <c:v>1.7</c:v>
                </c:pt>
                <c:pt idx="2254">
                  <c:v>1.7</c:v>
                </c:pt>
                <c:pt idx="2255">
                  <c:v>1.7</c:v>
                </c:pt>
                <c:pt idx="2256">
                  <c:v>1.7</c:v>
                </c:pt>
                <c:pt idx="2257">
                  <c:v>1.7</c:v>
                </c:pt>
                <c:pt idx="2258">
                  <c:v>1.7</c:v>
                </c:pt>
                <c:pt idx="2259">
                  <c:v>1.7</c:v>
                </c:pt>
                <c:pt idx="2260">
                  <c:v>1.7</c:v>
                </c:pt>
                <c:pt idx="2261">
                  <c:v>1.7</c:v>
                </c:pt>
                <c:pt idx="2262">
                  <c:v>1.7</c:v>
                </c:pt>
                <c:pt idx="2263">
                  <c:v>1.7</c:v>
                </c:pt>
                <c:pt idx="2264">
                  <c:v>1.7</c:v>
                </c:pt>
                <c:pt idx="2265">
                  <c:v>1.7</c:v>
                </c:pt>
                <c:pt idx="2266">
                  <c:v>1.7</c:v>
                </c:pt>
                <c:pt idx="2267">
                  <c:v>1.7</c:v>
                </c:pt>
                <c:pt idx="2268">
                  <c:v>1.7</c:v>
                </c:pt>
                <c:pt idx="2269">
                  <c:v>1.7</c:v>
                </c:pt>
                <c:pt idx="2270">
                  <c:v>1.7</c:v>
                </c:pt>
                <c:pt idx="2271">
                  <c:v>1.7</c:v>
                </c:pt>
                <c:pt idx="2272">
                  <c:v>1.7</c:v>
                </c:pt>
                <c:pt idx="2273">
                  <c:v>1.7</c:v>
                </c:pt>
                <c:pt idx="2274">
                  <c:v>1.7</c:v>
                </c:pt>
                <c:pt idx="2275">
                  <c:v>1.7</c:v>
                </c:pt>
                <c:pt idx="2276">
                  <c:v>1.7</c:v>
                </c:pt>
                <c:pt idx="2277">
                  <c:v>1.7</c:v>
                </c:pt>
                <c:pt idx="2278">
                  <c:v>1.7</c:v>
                </c:pt>
                <c:pt idx="2279">
                  <c:v>1.7</c:v>
                </c:pt>
                <c:pt idx="2280">
                  <c:v>1.7</c:v>
                </c:pt>
                <c:pt idx="2281">
                  <c:v>1.7</c:v>
                </c:pt>
                <c:pt idx="2282">
                  <c:v>1.7</c:v>
                </c:pt>
                <c:pt idx="2283">
                  <c:v>1.7</c:v>
                </c:pt>
                <c:pt idx="2284">
                  <c:v>1.7</c:v>
                </c:pt>
                <c:pt idx="2285">
                  <c:v>1.7</c:v>
                </c:pt>
                <c:pt idx="2286">
                  <c:v>1.7</c:v>
                </c:pt>
                <c:pt idx="2287">
                  <c:v>1.7</c:v>
                </c:pt>
                <c:pt idx="2288">
                  <c:v>1.7</c:v>
                </c:pt>
                <c:pt idx="2289">
                  <c:v>1.7</c:v>
                </c:pt>
                <c:pt idx="2290">
                  <c:v>1.7</c:v>
                </c:pt>
                <c:pt idx="2291">
                  <c:v>1.7</c:v>
                </c:pt>
                <c:pt idx="2292">
                  <c:v>1.7</c:v>
                </c:pt>
                <c:pt idx="2293">
                  <c:v>1.7</c:v>
                </c:pt>
                <c:pt idx="2294">
                  <c:v>1.7</c:v>
                </c:pt>
                <c:pt idx="2295">
                  <c:v>1.7</c:v>
                </c:pt>
                <c:pt idx="2296">
                  <c:v>1.7</c:v>
                </c:pt>
                <c:pt idx="2297">
                  <c:v>1.7</c:v>
                </c:pt>
                <c:pt idx="2298">
                  <c:v>1.7</c:v>
                </c:pt>
                <c:pt idx="2299">
                  <c:v>1.7</c:v>
                </c:pt>
                <c:pt idx="2300">
                  <c:v>1.7</c:v>
                </c:pt>
                <c:pt idx="2301">
                  <c:v>1.7</c:v>
                </c:pt>
                <c:pt idx="2302">
                  <c:v>1.7</c:v>
                </c:pt>
                <c:pt idx="2303">
                  <c:v>1.7</c:v>
                </c:pt>
                <c:pt idx="2304">
                  <c:v>1.7</c:v>
                </c:pt>
                <c:pt idx="2305">
                  <c:v>1.7</c:v>
                </c:pt>
                <c:pt idx="2306">
                  <c:v>1.7</c:v>
                </c:pt>
                <c:pt idx="2307">
                  <c:v>1.7</c:v>
                </c:pt>
                <c:pt idx="2308">
                  <c:v>1.7</c:v>
                </c:pt>
                <c:pt idx="2309">
                  <c:v>1.7</c:v>
                </c:pt>
                <c:pt idx="2310">
                  <c:v>1.7</c:v>
                </c:pt>
                <c:pt idx="2311">
                  <c:v>1.7</c:v>
                </c:pt>
                <c:pt idx="2312">
                  <c:v>1.7</c:v>
                </c:pt>
                <c:pt idx="2313">
                  <c:v>1.7</c:v>
                </c:pt>
                <c:pt idx="2314">
                  <c:v>1.7</c:v>
                </c:pt>
                <c:pt idx="2315">
                  <c:v>1.7</c:v>
                </c:pt>
                <c:pt idx="2316">
                  <c:v>1.7</c:v>
                </c:pt>
                <c:pt idx="2317">
                  <c:v>1.7</c:v>
                </c:pt>
                <c:pt idx="2318">
                  <c:v>1.7</c:v>
                </c:pt>
                <c:pt idx="2319">
                  <c:v>1.7</c:v>
                </c:pt>
                <c:pt idx="2320">
                  <c:v>1.7</c:v>
                </c:pt>
                <c:pt idx="2321">
                  <c:v>1.7</c:v>
                </c:pt>
                <c:pt idx="2322">
                  <c:v>1.7</c:v>
                </c:pt>
                <c:pt idx="2323">
                  <c:v>1.7</c:v>
                </c:pt>
                <c:pt idx="2324">
                  <c:v>1.7</c:v>
                </c:pt>
                <c:pt idx="2325">
                  <c:v>1.7</c:v>
                </c:pt>
                <c:pt idx="2326">
                  <c:v>1.7</c:v>
                </c:pt>
                <c:pt idx="2327">
                  <c:v>1.7</c:v>
                </c:pt>
                <c:pt idx="2328">
                  <c:v>1.7</c:v>
                </c:pt>
                <c:pt idx="2329">
                  <c:v>1.7</c:v>
                </c:pt>
                <c:pt idx="2330">
                  <c:v>1.7</c:v>
                </c:pt>
                <c:pt idx="2331">
                  <c:v>1.7</c:v>
                </c:pt>
                <c:pt idx="2332">
                  <c:v>1.7</c:v>
                </c:pt>
                <c:pt idx="2333">
                  <c:v>1.7</c:v>
                </c:pt>
                <c:pt idx="2334">
                  <c:v>1.7</c:v>
                </c:pt>
                <c:pt idx="2335">
                  <c:v>1.7</c:v>
                </c:pt>
                <c:pt idx="2336">
                  <c:v>1.7</c:v>
                </c:pt>
                <c:pt idx="2337">
                  <c:v>1.7</c:v>
                </c:pt>
                <c:pt idx="2338">
                  <c:v>1.7</c:v>
                </c:pt>
                <c:pt idx="2339">
                  <c:v>1.7</c:v>
                </c:pt>
                <c:pt idx="2340">
                  <c:v>1.7</c:v>
                </c:pt>
                <c:pt idx="2341">
                  <c:v>1.7</c:v>
                </c:pt>
                <c:pt idx="2342">
                  <c:v>1.7</c:v>
                </c:pt>
                <c:pt idx="2343">
                  <c:v>1.7</c:v>
                </c:pt>
                <c:pt idx="2344">
                  <c:v>1.7</c:v>
                </c:pt>
                <c:pt idx="2345">
                  <c:v>1.7</c:v>
                </c:pt>
                <c:pt idx="2346">
                  <c:v>1.7</c:v>
                </c:pt>
                <c:pt idx="2347">
                  <c:v>1.7</c:v>
                </c:pt>
                <c:pt idx="2348">
                  <c:v>1.7</c:v>
                </c:pt>
                <c:pt idx="2349">
                  <c:v>1.7</c:v>
                </c:pt>
                <c:pt idx="2350">
                  <c:v>1.7</c:v>
                </c:pt>
                <c:pt idx="2351">
                  <c:v>1.7</c:v>
                </c:pt>
                <c:pt idx="2352">
                  <c:v>1.7</c:v>
                </c:pt>
                <c:pt idx="2353">
                  <c:v>1.7</c:v>
                </c:pt>
                <c:pt idx="2354">
                  <c:v>1.7</c:v>
                </c:pt>
                <c:pt idx="2355">
                  <c:v>1.7</c:v>
                </c:pt>
                <c:pt idx="2356">
                  <c:v>1.7</c:v>
                </c:pt>
                <c:pt idx="2357">
                  <c:v>1.7</c:v>
                </c:pt>
                <c:pt idx="2358">
                  <c:v>1.7</c:v>
                </c:pt>
                <c:pt idx="2359">
                  <c:v>1.7</c:v>
                </c:pt>
                <c:pt idx="2360">
                  <c:v>1.7</c:v>
                </c:pt>
                <c:pt idx="2361">
                  <c:v>1.7</c:v>
                </c:pt>
                <c:pt idx="2362">
                  <c:v>1.7</c:v>
                </c:pt>
                <c:pt idx="2363">
                  <c:v>1.7</c:v>
                </c:pt>
                <c:pt idx="2364">
                  <c:v>1.7</c:v>
                </c:pt>
                <c:pt idx="2365">
                  <c:v>1.7</c:v>
                </c:pt>
                <c:pt idx="2366">
                  <c:v>1.7</c:v>
                </c:pt>
                <c:pt idx="2367">
                  <c:v>1.7</c:v>
                </c:pt>
                <c:pt idx="2368">
                  <c:v>1.7</c:v>
                </c:pt>
                <c:pt idx="2369">
                  <c:v>1.7</c:v>
                </c:pt>
                <c:pt idx="2370">
                  <c:v>1.7</c:v>
                </c:pt>
                <c:pt idx="2371">
                  <c:v>1.7</c:v>
                </c:pt>
                <c:pt idx="2372">
                  <c:v>1.7</c:v>
                </c:pt>
                <c:pt idx="2373">
                  <c:v>1.7</c:v>
                </c:pt>
                <c:pt idx="2374">
                  <c:v>1.7</c:v>
                </c:pt>
                <c:pt idx="2375">
                  <c:v>1.7</c:v>
                </c:pt>
                <c:pt idx="2376">
                  <c:v>1.7</c:v>
                </c:pt>
                <c:pt idx="2377">
                  <c:v>1.7</c:v>
                </c:pt>
                <c:pt idx="2378">
                  <c:v>1.7</c:v>
                </c:pt>
                <c:pt idx="2379">
                  <c:v>1.7</c:v>
                </c:pt>
                <c:pt idx="2380">
                  <c:v>1.7</c:v>
                </c:pt>
                <c:pt idx="2381">
                  <c:v>1.7</c:v>
                </c:pt>
                <c:pt idx="2382">
                  <c:v>1.7</c:v>
                </c:pt>
                <c:pt idx="2383">
                  <c:v>1.7</c:v>
                </c:pt>
                <c:pt idx="2384">
                  <c:v>1.7</c:v>
                </c:pt>
                <c:pt idx="2385">
                  <c:v>1.7</c:v>
                </c:pt>
                <c:pt idx="2386">
                  <c:v>1.7</c:v>
                </c:pt>
                <c:pt idx="2387">
                  <c:v>1.7</c:v>
                </c:pt>
                <c:pt idx="2388">
                  <c:v>1.7</c:v>
                </c:pt>
                <c:pt idx="2389">
                  <c:v>1.7</c:v>
                </c:pt>
                <c:pt idx="2390">
                  <c:v>1.7</c:v>
                </c:pt>
                <c:pt idx="2391">
                  <c:v>1.7</c:v>
                </c:pt>
                <c:pt idx="2392">
                  <c:v>1.7</c:v>
                </c:pt>
                <c:pt idx="2393">
                  <c:v>1.7</c:v>
                </c:pt>
                <c:pt idx="2394">
                  <c:v>1.7</c:v>
                </c:pt>
                <c:pt idx="2395">
                  <c:v>1.7</c:v>
                </c:pt>
                <c:pt idx="2396">
                  <c:v>1.7</c:v>
                </c:pt>
                <c:pt idx="2397">
                  <c:v>1.7</c:v>
                </c:pt>
                <c:pt idx="2398">
                  <c:v>1.7</c:v>
                </c:pt>
                <c:pt idx="2399">
                  <c:v>1.7</c:v>
                </c:pt>
                <c:pt idx="2400">
                  <c:v>1.7</c:v>
                </c:pt>
                <c:pt idx="2401">
                  <c:v>1.7</c:v>
                </c:pt>
                <c:pt idx="2402">
                  <c:v>1.7</c:v>
                </c:pt>
                <c:pt idx="2403">
                  <c:v>1.7</c:v>
                </c:pt>
                <c:pt idx="2404">
                  <c:v>1.7</c:v>
                </c:pt>
                <c:pt idx="2405">
                  <c:v>1.7</c:v>
                </c:pt>
                <c:pt idx="2406">
                  <c:v>1.7</c:v>
                </c:pt>
                <c:pt idx="2407">
                  <c:v>1.7</c:v>
                </c:pt>
                <c:pt idx="2408">
                  <c:v>1.7</c:v>
                </c:pt>
                <c:pt idx="2409">
                  <c:v>1.7</c:v>
                </c:pt>
                <c:pt idx="2410">
                  <c:v>1.7</c:v>
                </c:pt>
                <c:pt idx="2411">
                  <c:v>1.7</c:v>
                </c:pt>
                <c:pt idx="2412">
                  <c:v>1.7</c:v>
                </c:pt>
                <c:pt idx="2413">
                  <c:v>1.7</c:v>
                </c:pt>
                <c:pt idx="2414">
                  <c:v>1.7</c:v>
                </c:pt>
                <c:pt idx="2415">
                  <c:v>1.7</c:v>
                </c:pt>
                <c:pt idx="2416">
                  <c:v>1.7</c:v>
                </c:pt>
                <c:pt idx="2417">
                  <c:v>1.7</c:v>
                </c:pt>
                <c:pt idx="2418">
                  <c:v>1.7</c:v>
                </c:pt>
                <c:pt idx="2419">
                  <c:v>1.7</c:v>
                </c:pt>
                <c:pt idx="2420">
                  <c:v>1.7</c:v>
                </c:pt>
                <c:pt idx="2421">
                  <c:v>1.7</c:v>
                </c:pt>
                <c:pt idx="2422">
                  <c:v>1.7</c:v>
                </c:pt>
                <c:pt idx="2423">
                  <c:v>1.7</c:v>
                </c:pt>
                <c:pt idx="2424">
                  <c:v>1.7</c:v>
                </c:pt>
                <c:pt idx="2425">
                  <c:v>1.7</c:v>
                </c:pt>
                <c:pt idx="2426">
                  <c:v>1.7</c:v>
                </c:pt>
                <c:pt idx="2427">
                  <c:v>1.7</c:v>
                </c:pt>
                <c:pt idx="2428">
                  <c:v>1.7</c:v>
                </c:pt>
                <c:pt idx="2429">
                  <c:v>1.7</c:v>
                </c:pt>
                <c:pt idx="2430">
                  <c:v>1.7</c:v>
                </c:pt>
                <c:pt idx="2431">
                  <c:v>1.7</c:v>
                </c:pt>
                <c:pt idx="2432">
                  <c:v>1.7</c:v>
                </c:pt>
                <c:pt idx="2433">
                  <c:v>1.7</c:v>
                </c:pt>
                <c:pt idx="2434">
                  <c:v>1.7</c:v>
                </c:pt>
                <c:pt idx="2435">
                  <c:v>1.7</c:v>
                </c:pt>
                <c:pt idx="2436">
                  <c:v>1.7</c:v>
                </c:pt>
                <c:pt idx="2437">
                  <c:v>1.7</c:v>
                </c:pt>
                <c:pt idx="2438">
                  <c:v>1.7</c:v>
                </c:pt>
                <c:pt idx="2439">
                  <c:v>1.7</c:v>
                </c:pt>
                <c:pt idx="2440">
                  <c:v>1.7</c:v>
                </c:pt>
                <c:pt idx="2441">
                  <c:v>1.7</c:v>
                </c:pt>
                <c:pt idx="2442">
                  <c:v>1.7</c:v>
                </c:pt>
                <c:pt idx="2443">
                  <c:v>1.7</c:v>
                </c:pt>
                <c:pt idx="2444">
                  <c:v>1.7</c:v>
                </c:pt>
                <c:pt idx="2445">
                  <c:v>1.7</c:v>
                </c:pt>
                <c:pt idx="2446">
                  <c:v>1.7</c:v>
                </c:pt>
                <c:pt idx="2447">
                  <c:v>1.7</c:v>
                </c:pt>
                <c:pt idx="2448">
                  <c:v>1.7</c:v>
                </c:pt>
                <c:pt idx="2449">
                  <c:v>1.7</c:v>
                </c:pt>
                <c:pt idx="2450">
                  <c:v>1.7</c:v>
                </c:pt>
                <c:pt idx="2451">
                  <c:v>1.7</c:v>
                </c:pt>
                <c:pt idx="2452">
                  <c:v>1.7</c:v>
                </c:pt>
                <c:pt idx="2453">
                  <c:v>1.7</c:v>
                </c:pt>
                <c:pt idx="2454">
                  <c:v>1.7</c:v>
                </c:pt>
                <c:pt idx="2455">
                  <c:v>1.7</c:v>
                </c:pt>
                <c:pt idx="2456">
                  <c:v>1.7</c:v>
                </c:pt>
                <c:pt idx="2457">
                  <c:v>1.7</c:v>
                </c:pt>
                <c:pt idx="2458">
                  <c:v>1.7</c:v>
                </c:pt>
                <c:pt idx="2459">
                  <c:v>1.7</c:v>
                </c:pt>
                <c:pt idx="2460">
                  <c:v>1.7</c:v>
                </c:pt>
                <c:pt idx="2461">
                  <c:v>1.7</c:v>
                </c:pt>
                <c:pt idx="2462">
                  <c:v>1.7</c:v>
                </c:pt>
                <c:pt idx="2463">
                  <c:v>1.7</c:v>
                </c:pt>
                <c:pt idx="2464">
                  <c:v>1.7</c:v>
                </c:pt>
                <c:pt idx="2465">
                  <c:v>1.7</c:v>
                </c:pt>
                <c:pt idx="2466">
                  <c:v>1.7</c:v>
                </c:pt>
                <c:pt idx="2467">
                  <c:v>1.7</c:v>
                </c:pt>
                <c:pt idx="2468">
                  <c:v>1.7</c:v>
                </c:pt>
                <c:pt idx="2469">
                  <c:v>1.7</c:v>
                </c:pt>
                <c:pt idx="2470">
                  <c:v>1.7</c:v>
                </c:pt>
                <c:pt idx="2471">
                  <c:v>1.7</c:v>
                </c:pt>
                <c:pt idx="2472">
                  <c:v>1.7</c:v>
                </c:pt>
                <c:pt idx="2473">
                  <c:v>1.7</c:v>
                </c:pt>
                <c:pt idx="2474">
                  <c:v>1.7</c:v>
                </c:pt>
                <c:pt idx="2475">
                  <c:v>1.7</c:v>
                </c:pt>
                <c:pt idx="2476">
                  <c:v>1.7</c:v>
                </c:pt>
                <c:pt idx="2477">
                  <c:v>1.7</c:v>
                </c:pt>
                <c:pt idx="2478">
                  <c:v>1.7</c:v>
                </c:pt>
                <c:pt idx="2479">
                  <c:v>1.7</c:v>
                </c:pt>
                <c:pt idx="2480">
                  <c:v>1.7</c:v>
                </c:pt>
                <c:pt idx="2481">
                  <c:v>1.7</c:v>
                </c:pt>
                <c:pt idx="2482">
                  <c:v>1.7</c:v>
                </c:pt>
                <c:pt idx="2483">
                  <c:v>1.7</c:v>
                </c:pt>
                <c:pt idx="2484">
                  <c:v>1.7</c:v>
                </c:pt>
                <c:pt idx="2485">
                  <c:v>1.7</c:v>
                </c:pt>
                <c:pt idx="2486">
                  <c:v>1.7</c:v>
                </c:pt>
                <c:pt idx="2487">
                  <c:v>1.7</c:v>
                </c:pt>
                <c:pt idx="2488">
                  <c:v>1.7</c:v>
                </c:pt>
                <c:pt idx="2489">
                  <c:v>1.7</c:v>
                </c:pt>
                <c:pt idx="2490">
                  <c:v>1.7</c:v>
                </c:pt>
                <c:pt idx="2491">
                  <c:v>1.7</c:v>
                </c:pt>
                <c:pt idx="2492">
                  <c:v>1.7</c:v>
                </c:pt>
                <c:pt idx="2493">
                  <c:v>1.7</c:v>
                </c:pt>
                <c:pt idx="2494">
                  <c:v>1.7</c:v>
                </c:pt>
                <c:pt idx="2495">
                  <c:v>1.7</c:v>
                </c:pt>
                <c:pt idx="2496">
                  <c:v>1.7</c:v>
                </c:pt>
                <c:pt idx="2497">
                  <c:v>1.7</c:v>
                </c:pt>
                <c:pt idx="2498">
                  <c:v>1.7</c:v>
                </c:pt>
                <c:pt idx="2499">
                  <c:v>1.7</c:v>
                </c:pt>
                <c:pt idx="2500">
                  <c:v>1.7</c:v>
                </c:pt>
                <c:pt idx="2501">
                  <c:v>1.7</c:v>
                </c:pt>
                <c:pt idx="2502">
                  <c:v>1.7</c:v>
                </c:pt>
                <c:pt idx="2503">
                  <c:v>1.7</c:v>
                </c:pt>
                <c:pt idx="2504">
                  <c:v>1.7</c:v>
                </c:pt>
                <c:pt idx="2505">
                  <c:v>1.7</c:v>
                </c:pt>
                <c:pt idx="2506">
                  <c:v>1.7</c:v>
                </c:pt>
                <c:pt idx="2507">
                  <c:v>1.7</c:v>
                </c:pt>
                <c:pt idx="2508">
                  <c:v>1.7</c:v>
                </c:pt>
                <c:pt idx="2509">
                  <c:v>1.7</c:v>
                </c:pt>
                <c:pt idx="2510">
                  <c:v>1.7</c:v>
                </c:pt>
                <c:pt idx="2511">
                  <c:v>1.7</c:v>
                </c:pt>
                <c:pt idx="2512">
                  <c:v>1.7</c:v>
                </c:pt>
                <c:pt idx="2513">
                  <c:v>1.7</c:v>
                </c:pt>
                <c:pt idx="2514">
                  <c:v>1.7</c:v>
                </c:pt>
                <c:pt idx="2515">
                  <c:v>1.7</c:v>
                </c:pt>
                <c:pt idx="2516">
                  <c:v>1.7</c:v>
                </c:pt>
                <c:pt idx="2517">
                  <c:v>1.7</c:v>
                </c:pt>
                <c:pt idx="2518">
                  <c:v>1.7</c:v>
                </c:pt>
                <c:pt idx="2519">
                  <c:v>1.7</c:v>
                </c:pt>
                <c:pt idx="2520">
                  <c:v>1.7</c:v>
                </c:pt>
                <c:pt idx="2521">
                  <c:v>1.7</c:v>
                </c:pt>
                <c:pt idx="2522">
                  <c:v>1.7</c:v>
                </c:pt>
                <c:pt idx="2523">
                  <c:v>1.7</c:v>
                </c:pt>
                <c:pt idx="2524">
                  <c:v>1.7</c:v>
                </c:pt>
                <c:pt idx="2525">
                  <c:v>1.7</c:v>
                </c:pt>
                <c:pt idx="2526">
                  <c:v>1.7</c:v>
                </c:pt>
                <c:pt idx="2527">
                  <c:v>1.7</c:v>
                </c:pt>
                <c:pt idx="2528">
                  <c:v>1.7</c:v>
                </c:pt>
                <c:pt idx="2529">
                  <c:v>1.7</c:v>
                </c:pt>
                <c:pt idx="2530">
                  <c:v>1.7</c:v>
                </c:pt>
                <c:pt idx="2531">
                  <c:v>1.7</c:v>
                </c:pt>
                <c:pt idx="2532">
                  <c:v>1.7</c:v>
                </c:pt>
                <c:pt idx="2533">
                  <c:v>1.7</c:v>
                </c:pt>
                <c:pt idx="2534">
                  <c:v>1.7</c:v>
                </c:pt>
                <c:pt idx="2535">
                  <c:v>1.7</c:v>
                </c:pt>
                <c:pt idx="2536">
                  <c:v>1.7</c:v>
                </c:pt>
                <c:pt idx="2537">
                  <c:v>1.7</c:v>
                </c:pt>
                <c:pt idx="2538">
                  <c:v>1.7</c:v>
                </c:pt>
                <c:pt idx="2539">
                  <c:v>1.7</c:v>
                </c:pt>
                <c:pt idx="2540">
                  <c:v>1.7</c:v>
                </c:pt>
                <c:pt idx="2541">
                  <c:v>1.7</c:v>
                </c:pt>
                <c:pt idx="2542">
                  <c:v>1.7</c:v>
                </c:pt>
                <c:pt idx="2543">
                  <c:v>1.7</c:v>
                </c:pt>
                <c:pt idx="2544">
                  <c:v>1.7</c:v>
                </c:pt>
                <c:pt idx="2545">
                  <c:v>1.7</c:v>
                </c:pt>
                <c:pt idx="2546">
                  <c:v>1.7</c:v>
                </c:pt>
                <c:pt idx="2547">
                  <c:v>1.7</c:v>
                </c:pt>
                <c:pt idx="2548">
                  <c:v>1.7</c:v>
                </c:pt>
                <c:pt idx="2549">
                  <c:v>1.7</c:v>
                </c:pt>
                <c:pt idx="2550">
                  <c:v>1.7</c:v>
                </c:pt>
                <c:pt idx="2551">
                  <c:v>1.7</c:v>
                </c:pt>
                <c:pt idx="2552">
                  <c:v>1.7</c:v>
                </c:pt>
                <c:pt idx="2553">
                  <c:v>1.7</c:v>
                </c:pt>
                <c:pt idx="2554">
                  <c:v>1.7</c:v>
                </c:pt>
                <c:pt idx="2555">
                  <c:v>1.7</c:v>
                </c:pt>
                <c:pt idx="2556">
                  <c:v>1.7</c:v>
                </c:pt>
                <c:pt idx="2557">
                  <c:v>1.7</c:v>
                </c:pt>
                <c:pt idx="2558">
                  <c:v>1.7</c:v>
                </c:pt>
                <c:pt idx="2559">
                  <c:v>1.7</c:v>
                </c:pt>
                <c:pt idx="2560">
                  <c:v>1.7</c:v>
                </c:pt>
                <c:pt idx="2561">
                  <c:v>1.7</c:v>
                </c:pt>
                <c:pt idx="2562">
                  <c:v>1.7</c:v>
                </c:pt>
                <c:pt idx="2563">
                  <c:v>1.7</c:v>
                </c:pt>
                <c:pt idx="2564">
                  <c:v>1.7</c:v>
                </c:pt>
                <c:pt idx="2565">
                  <c:v>1.7</c:v>
                </c:pt>
                <c:pt idx="2566">
                  <c:v>1.7</c:v>
                </c:pt>
                <c:pt idx="2567">
                  <c:v>1.7</c:v>
                </c:pt>
                <c:pt idx="2568">
                  <c:v>1.7</c:v>
                </c:pt>
                <c:pt idx="2569">
                  <c:v>1.7</c:v>
                </c:pt>
                <c:pt idx="2570">
                  <c:v>1.7</c:v>
                </c:pt>
                <c:pt idx="2571">
                  <c:v>1.7</c:v>
                </c:pt>
                <c:pt idx="2572">
                  <c:v>1.7</c:v>
                </c:pt>
                <c:pt idx="2573">
                  <c:v>1.7</c:v>
                </c:pt>
                <c:pt idx="2574">
                  <c:v>1.7</c:v>
                </c:pt>
                <c:pt idx="2575">
                  <c:v>1.7</c:v>
                </c:pt>
                <c:pt idx="2576">
                  <c:v>1.7</c:v>
                </c:pt>
                <c:pt idx="2577">
                  <c:v>1.7</c:v>
                </c:pt>
                <c:pt idx="2578">
                  <c:v>1.7</c:v>
                </c:pt>
                <c:pt idx="2579">
                  <c:v>1.7</c:v>
                </c:pt>
                <c:pt idx="2580">
                  <c:v>1.7</c:v>
                </c:pt>
                <c:pt idx="2581">
                  <c:v>1.7</c:v>
                </c:pt>
                <c:pt idx="2582">
                  <c:v>1.7</c:v>
                </c:pt>
                <c:pt idx="2583">
                  <c:v>1.7</c:v>
                </c:pt>
                <c:pt idx="2584">
                  <c:v>1.7</c:v>
                </c:pt>
                <c:pt idx="2585">
                  <c:v>1.7</c:v>
                </c:pt>
                <c:pt idx="2586">
                  <c:v>1.7</c:v>
                </c:pt>
                <c:pt idx="2587">
                  <c:v>1.7</c:v>
                </c:pt>
                <c:pt idx="2588">
                  <c:v>1.7</c:v>
                </c:pt>
                <c:pt idx="2589">
                  <c:v>1.7</c:v>
                </c:pt>
                <c:pt idx="2590">
                  <c:v>1.7</c:v>
                </c:pt>
                <c:pt idx="2591">
                  <c:v>1.7</c:v>
                </c:pt>
                <c:pt idx="2592">
                  <c:v>1.7</c:v>
                </c:pt>
                <c:pt idx="2593">
                  <c:v>1.7</c:v>
                </c:pt>
                <c:pt idx="2594">
                  <c:v>1.7</c:v>
                </c:pt>
                <c:pt idx="2595">
                  <c:v>1.7</c:v>
                </c:pt>
                <c:pt idx="2596">
                  <c:v>1.7</c:v>
                </c:pt>
                <c:pt idx="2597">
                  <c:v>1.7</c:v>
                </c:pt>
                <c:pt idx="2598">
                  <c:v>1.7</c:v>
                </c:pt>
                <c:pt idx="2599">
                  <c:v>1.7</c:v>
                </c:pt>
                <c:pt idx="2600">
                  <c:v>1.7</c:v>
                </c:pt>
                <c:pt idx="2601">
                  <c:v>1.7</c:v>
                </c:pt>
                <c:pt idx="2602">
                  <c:v>1.7</c:v>
                </c:pt>
                <c:pt idx="2603">
                  <c:v>1.7</c:v>
                </c:pt>
                <c:pt idx="2604">
                  <c:v>1.7</c:v>
                </c:pt>
                <c:pt idx="2605">
                  <c:v>1.7</c:v>
                </c:pt>
                <c:pt idx="2606">
                  <c:v>1.7</c:v>
                </c:pt>
                <c:pt idx="2607">
                  <c:v>1.7</c:v>
                </c:pt>
                <c:pt idx="2608">
                  <c:v>1.7</c:v>
                </c:pt>
                <c:pt idx="2609">
                  <c:v>1.7</c:v>
                </c:pt>
                <c:pt idx="2610">
                  <c:v>1.7</c:v>
                </c:pt>
                <c:pt idx="2611">
                  <c:v>1.7</c:v>
                </c:pt>
                <c:pt idx="2612">
                  <c:v>1.7</c:v>
                </c:pt>
                <c:pt idx="2613">
                  <c:v>1.7</c:v>
                </c:pt>
                <c:pt idx="2614">
                  <c:v>1.7</c:v>
                </c:pt>
                <c:pt idx="2615">
                  <c:v>1.7</c:v>
                </c:pt>
                <c:pt idx="2616">
                  <c:v>1.7</c:v>
                </c:pt>
                <c:pt idx="2617">
                  <c:v>1.7</c:v>
                </c:pt>
                <c:pt idx="2618">
                  <c:v>1.7</c:v>
                </c:pt>
                <c:pt idx="2619">
                  <c:v>1.7</c:v>
                </c:pt>
                <c:pt idx="2620">
                  <c:v>1.7</c:v>
                </c:pt>
                <c:pt idx="2621">
                  <c:v>1.7</c:v>
                </c:pt>
                <c:pt idx="2622">
                  <c:v>1.7</c:v>
                </c:pt>
                <c:pt idx="2623">
                  <c:v>1.7</c:v>
                </c:pt>
                <c:pt idx="2624">
                  <c:v>1.7</c:v>
                </c:pt>
                <c:pt idx="2625">
                  <c:v>1.7</c:v>
                </c:pt>
                <c:pt idx="2626">
                  <c:v>1.7</c:v>
                </c:pt>
                <c:pt idx="2627">
                  <c:v>1.7</c:v>
                </c:pt>
                <c:pt idx="2628">
                  <c:v>1.7</c:v>
                </c:pt>
                <c:pt idx="2629">
                  <c:v>1.7</c:v>
                </c:pt>
                <c:pt idx="2630">
                  <c:v>1.7</c:v>
                </c:pt>
                <c:pt idx="2631">
                  <c:v>1.7</c:v>
                </c:pt>
                <c:pt idx="2632">
                  <c:v>1.7</c:v>
                </c:pt>
                <c:pt idx="2633">
                  <c:v>1.7</c:v>
                </c:pt>
                <c:pt idx="2634">
                  <c:v>1.7</c:v>
                </c:pt>
                <c:pt idx="2635">
                  <c:v>1.7</c:v>
                </c:pt>
                <c:pt idx="2636">
                  <c:v>1.7</c:v>
                </c:pt>
                <c:pt idx="2637">
                  <c:v>1.7</c:v>
                </c:pt>
                <c:pt idx="2638">
                  <c:v>1.7</c:v>
                </c:pt>
                <c:pt idx="2639">
                  <c:v>1.7</c:v>
                </c:pt>
                <c:pt idx="2640">
                  <c:v>1.7</c:v>
                </c:pt>
                <c:pt idx="2641">
                  <c:v>1.7</c:v>
                </c:pt>
                <c:pt idx="2642">
                  <c:v>1.7</c:v>
                </c:pt>
                <c:pt idx="2643">
                  <c:v>1.7</c:v>
                </c:pt>
                <c:pt idx="2644">
                  <c:v>1.7</c:v>
                </c:pt>
                <c:pt idx="2645">
                  <c:v>1.7</c:v>
                </c:pt>
                <c:pt idx="2646">
                  <c:v>1.7</c:v>
                </c:pt>
                <c:pt idx="2647">
                  <c:v>1.7</c:v>
                </c:pt>
                <c:pt idx="2648">
                  <c:v>1.7</c:v>
                </c:pt>
                <c:pt idx="2649">
                  <c:v>1.7</c:v>
                </c:pt>
                <c:pt idx="2650">
                  <c:v>1.7</c:v>
                </c:pt>
                <c:pt idx="2651">
                  <c:v>1.7</c:v>
                </c:pt>
                <c:pt idx="2652">
                  <c:v>1.7</c:v>
                </c:pt>
                <c:pt idx="2653">
                  <c:v>1.7</c:v>
                </c:pt>
                <c:pt idx="2654">
                  <c:v>1.7</c:v>
                </c:pt>
                <c:pt idx="2655">
                  <c:v>1.7</c:v>
                </c:pt>
                <c:pt idx="2656">
                  <c:v>1.7</c:v>
                </c:pt>
                <c:pt idx="2657">
                  <c:v>1.7</c:v>
                </c:pt>
                <c:pt idx="2658">
                  <c:v>1.7</c:v>
                </c:pt>
                <c:pt idx="2659">
                  <c:v>1.7</c:v>
                </c:pt>
                <c:pt idx="2660">
                  <c:v>1.7</c:v>
                </c:pt>
                <c:pt idx="2661">
                  <c:v>1.7</c:v>
                </c:pt>
                <c:pt idx="2662">
                  <c:v>1.7</c:v>
                </c:pt>
                <c:pt idx="2663">
                  <c:v>1.7</c:v>
                </c:pt>
                <c:pt idx="2664">
                  <c:v>1.7</c:v>
                </c:pt>
                <c:pt idx="2665">
                  <c:v>1.7</c:v>
                </c:pt>
                <c:pt idx="2666">
                  <c:v>1.7</c:v>
                </c:pt>
                <c:pt idx="2667">
                  <c:v>1.7</c:v>
                </c:pt>
                <c:pt idx="2668">
                  <c:v>1.7</c:v>
                </c:pt>
                <c:pt idx="2669">
                  <c:v>1.7</c:v>
                </c:pt>
                <c:pt idx="2670">
                  <c:v>1.7</c:v>
                </c:pt>
                <c:pt idx="2671">
                  <c:v>1.7</c:v>
                </c:pt>
                <c:pt idx="2672">
                  <c:v>1.7</c:v>
                </c:pt>
                <c:pt idx="2673">
                  <c:v>1.7</c:v>
                </c:pt>
                <c:pt idx="2674">
                  <c:v>1.7</c:v>
                </c:pt>
                <c:pt idx="2675">
                  <c:v>1.7</c:v>
                </c:pt>
                <c:pt idx="2676">
                  <c:v>1.7</c:v>
                </c:pt>
                <c:pt idx="2677">
                  <c:v>1.7</c:v>
                </c:pt>
                <c:pt idx="2678">
                  <c:v>1.7</c:v>
                </c:pt>
                <c:pt idx="2679">
                  <c:v>1.7</c:v>
                </c:pt>
                <c:pt idx="2680">
                  <c:v>1.7</c:v>
                </c:pt>
                <c:pt idx="2681">
                  <c:v>1.7</c:v>
                </c:pt>
                <c:pt idx="2682">
                  <c:v>1.7</c:v>
                </c:pt>
                <c:pt idx="2683">
                  <c:v>1.7</c:v>
                </c:pt>
                <c:pt idx="2684">
                  <c:v>1.7</c:v>
                </c:pt>
                <c:pt idx="2685">
                  <c:v>1.7</c:v>
                </c:pt>
                <c:pt idx="2686">
                  <c:v>1.7</c:v>
                </c:pt>
                <c:pt idx="2687">
                  <c:v>1.7</c:v>
                </c:pt>
                <c:pt idx="2688">
                  <c:v>1.7</c:v>
                </c:pt>
                <c:pt idx="2689">
                  <c:v>1.7</c:v>
                </c:pt>
                <c:pt idx="2690">
                  <c:v>1.7</c:v>
                </c:pt>
                <c:pt idx="2691">
                  <c:v>1.7</c:v>
                </c:pt>
                <c:pt idx="2692">
                  <c:v>1.7</c:v>
                </c:pt>
                <c:pt idx="2693">
                  <c:v>1.7</c:v>
                </c:pt>
                <c:pt idx="2694">
                  <c:v>1.7</c:v>
                </c:pt>
                <c:pt idx="2695">
                  <c:v>1.7</c:v>
                </c:pt>
                <c:pt idx="2696">
                  <c:v>1.7</c:v>
                </c:pt>
                <c:pt idx="2697">
                  <c:v>1.7</c:v>
                </c:pt>
                <c:pt idx="2698">
                  <c:v>1.7</c:v>
                </c:pt>
                <c:pt idx="2699">
                  <c:v>1.7</c:v>
                </c:pt>
                <c:pt idx="2700">
                  <c:v>1.7</c:v>
                </c:pt>
                <c:pt idx="2701">
                  <c:v>1.7</c:v>
                </c:pt>
                <c:pt idx="2702">
                  <c:v>1.7</c:v>
                </c:pt>
                <c:pt idx="2703">
                  <c:v>1.7</c:v>
                </c:pt>
                <c:pt idx="2704">
                  <c:v>1.7</c:v>
                </c:pt>
                <c:pt idx="2705">
                  <c:v>1.7</c:v>
                </c:pt>
                <c:pt idx="2706">
                  <c:v>1.7</c:v>
                </c:pt>
                <c:pt idx="2707">
                  <c:v>1.7</c:v>
                </c:pt>
                <c:pt idx="2708">
                  <c:v>1.7</c:v>
                </c:pt>
                <c:pt idx="2709">
                  <c:v>1.7</c:v>
                </c:pt>
                <c:pt idx="2710">
                  <c:v>1.7</c:v>
                </c:pt>
                <c:pt idx="2711">
                  <c:v>1.7</c:v>
                </c:pt>
                <c:pt idx="2712">
                  <c:v>1.7</c:v>
                </c:pt>
                <c:pt idx="2713">
                  <c:v>1.7</c:v>
                </c:pt>
                <c:pt idx="2714">
                  <c:v>1.7</c:v>
                </c:pt>
                <c:pt idx="2715">
                  <c:v>1.7</c:v>
                </c:pt>
                <c:pt idx="2716">
                  <c:v>1.7</c:v>
                </c:pt>
                <c:pt idx="2717">
                  <c:v>1.7</c:v>
                </c:pt>
                <c:pt idx="2718">
                  <c:v>1.7</c:v>
                </c:pt>
                <c:pt idx="2719">
                  <c:v>1.7</c:v>
                </c:pt>
                <c:pt idx="2720">
                  <c:v>1.7</c:v>
                </c:pt>
                <c:pt idx="2721">
                  <c:v>1.7</c:v>
                </c:pt>
                <c:pt idx="2722">
                  <c:v>1.7</c:v>
                </c:pt>
                <c:pt idx="2723">
                  <c:v>1.7</c:v>
                </c:pt>
                <c:pt idx="2724">
                  <c:v>1.7</c:v>
                </c:pt>
                <c:pt idx="2725">
                  <c:v>1.7</c:v>
                </c:pt>
                <c:pt idx="2726">
                  <c:v>1.7</c:v>
                </c:pt>
                <c:pt idx="2727">
                  <c:v>1.7</c:v>
                </c:pt>
                <c:pt idx="2728">
                  <c:v>1.7</c:v>
                </c:pt>
                <c:pt idx="2729">
                  <c:v>1.7</c:v>
                </c:pt>
                <c:pt idx="2730">
                  <c:v>1.7</c:v>
                </c:pt>
                <c:pt idx="2731">
                  <c:v>1.7</c:v>
                </c:pt>
                <c:pt idx="2732">
                  <c:v>1.7</c:v>
                </c:pt>
                <c:pt idx="2733">
                  <c:v>1.7</c:v>
                </c:pt>
                <c:pt idx="2734">
                  <c:v>1.7</c:v>
                </c:pt>
                <c:pt idx="2735">
                  <c:v>1.7</c:v>
                </c:pt>
                <c:pt idx="2736">
                  <c:v>1.7</c:v>
                </c:pt>
                <c:pt idx="2737">
                  <c:v>1.7</c:v>
                </c:pt>
                <c:pt idx="2738">
                  <c:v>1.7</c:v>
                </c:pt>
                <c:pt idx="2739">
                  <c:v>1.7</c:v>
                </c:pt>
                <c:pt idx="2740">
                  <c:v>1.7</c:v>
                </c:pt>
                <c:pt idx="2741">
                  <c:v>1.7</c:v>
                </c:pt>
                <c:pt idx="2742">
                  <c:v>1.7</c:v>
                </c:pt>
                <c:pt idx="2743">
                  <c:v>1.7</c:v>
                </c:pt>
                <c:pt idx="2744">
                  <c:v>1.7</c:v>
                </c:pt>
                <c:pt idx="2745">
                  <c:v>1.7</c:v>
                </c:pt>
                <c:pt idx="2746">
                  <c:v>1.7</c:v>
                </c:pt>
                <c:pt idx="2747">
                  <c:v>1.7</c:v>
                </c:pt>
                <c:pt idx="2748">
                  <c:v>1.7</c:v>
                </c:pt>
                <c:pt idx="2749">
                  <c:v>1.7</c:v>
                </c:pt>
                <c:pt idx="2750">
                  <c:v>1.7</c:v>
                </c:pt>
                <c:pt idx="2751">
                  <c:v>1.7</c:v>
                </c:pt>
                <c:pt idx="2752">
                  <c:v>1.7</c:v>
                </c:pt>
                <c:pt idx="2753">
                  <c:v>1.7</c:v>
                </c:pt>
                <c:pt idx="2754">
                  <c:v>1.7</c:v>
                </c:pt>
                <c:pt idx="2755">
                  <c:v>1.7</c:v>
                </c:pt>
                <c:pt idx="2756">
                  <c:v>1.7</c:v>
                </c:pt>
                <c:pt idx="2757">
                  <c:v>1.7</c:v>
                </c:pt>
                <c:pt idx="2758">
                  <c:v>1.7</c:v>
                </c:pt>
                <c:pt idx="2759">
                  <c:v>1.7</c:v>
                </c:pt>
                <c:pt idx="2760">
                  <c:v>1.7</c:v>
                </c:pt>
                <c:pt idx="2761">
                  <c:v>1.7</c:v>
                </c:pt>
                <c:pt idx="2762">
                  <c:v>1.7</c:v>
                </c:pt>
                <c:pt idx="2763">
                  <c:v>1.7</c:v>
                </c:pt>
                <c:pt idx="2764">
                  <c:v>1.7</c:v>
                </c:pt>
                <c:pt idx="2765">
                  <c:v>1.7</c:v>
                </c:pt>
                <c:pt idx="2766">
                  <c:v>1.7</c:v>
                </c:pt>
                <c:pt idx="2767">
                  <c:v>1.7</c:v>
                </c:pt>
                <c:pt idx="2768">
                  <c:v>1.7</c:v>
                </c:pt>
                <c:pt idx="2769">
                  <c:v>1.7</c:v>
                </c:pt>
                <c:pt idx="2770">
                  <c:v>1.7</c:v>
                </c:pt>
                <c:pt idx="2771">
                  <c:v>1.7</c:v>
                </c:pt>
                <c:pt idx="2772">
                  <c:v>1.7</c:v>
                </c:pt>
                <c:pt idx="2773">
                  <c:v>1.7</c:v>
                </c:pt>
                <c:pt idx="2774">
                  <c:v>1.7</c:v>
                </c:pt>
                <c:pt idx="2775">
                  <c:v>1.7</c:v>
                </c:pt>
                <c:pt idx="2776">
                  <c:v>1.7</c:v>
                </c:pt>
                <c:pt idx="2777">
                  <c:v>1.7</c:v>
                </c:pt>
                <c:pt idx="2778">
                  <c:v>1.7</c:v>
                </c:pt>
                <c:pt idx="2779">
                  <c:v>1.7</c:v>
                </c:pt>
                <c:pt idx="2780">
                  <c:v>1.7</c:v>
                </c:pt>
                <c:pt idx="2781">
                  <c:v>1.7</c:v>
                </c:pt>
                <c:pt idx="2782">
                  <c:v>1.7</c:v>
                </c:pt>
                <c:pt idx="2783">
                  <c:v>1.7</c:v>
                </c:pt>
                <c:pt idx="2784">
                  <c:v>1.7</c:v>
                </c:pt>
                <c:pt idx="2785">
                  <c:v>1.7</c:v>
                </c:pt>
                <c:pt idx="2786">
                  <c:v>1.7</c:v>
                </c:pt>
                <c:pt idx="2787">
                  <c:v>1.7</c:v>
                </c:pt>
                <c:pt idx="2788">
                  <c:v>1.7</c:v>
                </c:pt>
                <c:pt idx="2789">
                  <c:v>1.7</c:v>
                </c:pt>
                <c:pt idx="2790">
                  <c:v>1.7</c:v>
                </c:pt>
                <c:pt idx="2791">
                  <c:v>1.7</c:v>
                </c:pt>
                <c:pt idx="2792">
                  <c:v>1.7</c:v>
                </c:pt>
                <c:pt idx="2793">
                  <c:v>1.7</c:v>
                </c:pt>
                <c:pt idx="2794">
                  <c:v>1.7</c:v>
                </c:pt>
                <c:pt idx="2795">
                  <c:v>1.7</c:v>
                </c:pt>
                <c:pt idx="2796">
                  <c:v>1.7</c:v>
                </c:pt>
                <c:pt idx="2797">
                  <c:v>1.7</c:v>
                </c:pt>
                <c:pt idx="2798">
                  <c:v>1.7</c:v>
                </c:pt>
                <c:pt idx="2799">
                  <c:v>1.7</c:v>
                </c:pt>
                <c:pt idx="2800">
                  <c:v>1.7</c:v>
                </c:pt>
                <c:pt idx="2801">
                  <c:v>1.7</c:v>
                </c:pt>
                <c:pt idx="2802">
                  <c:v>1.7</c:v>
                </c:pt>
                <c:pt idx="2803">
                  <c:v>1.7</c:v>
                </c:pt>
                <c:pt idx="2804">
                  <c:v>1.7</c:v>
                </c:pt>
                <c:pt idx="2805">
                  <c:v>1.7</c:v>
                </c:pt>
                <c:pt idx="2806">
                  <c:v>1.7</c:v>
                </c:pt>
                <c:pt idx="2807">
                  <c:v>1.7</c:v>
                </c:pt>
                <c:pt idx="2808">
                  <c:v>1.7</c:v>
                </c:pt>
                <c:pt idx="2809">
                  <c:v>1.7</c:v>
                </c:pt>
                <c:pt idx="2810">
                  <c:v>1.7</c:v>
                </c:pt>
                <c:pt idx="2811">
                  <c:v>1.7</c:v>
                </c:pt>
                <c:pt idx="2812">
                  <c:v>1.7</c:v>
                </c:pt>
                <c:pt idx="2813">
                  <c:v>1.7</c:v>
                </c:pt>
                <c:pt idx="2814">
                  <c:v>1.7</c:v>
                </c:pt>
                <c:pt idx="2815">
                  <c:v>1.7</c:v>
                </c:pt>
                <c:pt idx="2816">
                  <c:v>1.7</c:v>
                </c:pt>
                <c:pt idx="2817">
                  <c:v>1.7</c:v>
                </c:pt>
                <c:pt idx="2818">
                  <c:v>1.7</c:v>
                </c:pt>
                <c:pt idx="2819">
                  <c:v>1.7</c:v>
                </c:pt>
                <c:pt idx="2820">
                  <c:v>1.7</c:v>
                </c:pt>
                <c:pt idx="2821">
                  <c:v>1.7</c:v>
                </c:pt>
                <c:pt idx="2822">
                  <c:v>1.7</c:v>
                </c:pt>
                <c:pt idx="2823">
                  <c:v>1.7</c:v>
                </c:pt>
                <c:pt idx="2824">
                  <c:v>1.7</c:v>
                </c:pt>
                <c:pt idx="2825">
                  <c:v>1.7</c:v>
                </c:pt>
                <c:pt idx="2826">
                  <c:v>1.7</c:v>
                </c:pt>
                <c:pt idx="2827">
                  <c:v>1.7</c:v>
                </c:pt>
                <c:pt idx="2828">
                  <c:v>1.7</c:v>
                </c:pt>
                <c:pt idx="2829">
                  <c:v>1.7</c:v>
                </c:pt>
                <c:pt idx="2830">
                  <c:v>1.7</c:v>
                </c:pt>
                <c:pt idx="2831">
                  <c:v>1.7</c:v>
                </c:pt>
                <c:pt idx="2832">
                  <c:v>1.7</c:v>
                </c:pt>
                <c:pt idx="2833">
                  <c:v>1.7</c:v>
                </c:pt>
                <c:pt idx="2834">
                  <c:v>1.7</c:v>
                </c:pt>
                <c:pt idx="2835">
                  <c:v>1.7</c:v>
                </c:pt>
                <c:pt idx="2836">
                  <c:v>1.7</c:v>
                </c:pt>
                <c:pt idx="2837">
                  <c:v>1.7</c:v>
                </c:pt>
                <c:pt idx="2838">
                  <c:v>1.7</c:v>
                </c:pt>
                <c:pt idx="2839">
                  <c:v>1.7</c:v>
                </c:pt>
                <c:pt idx="2840">
                  <c:v>1.7</c:v>
                </c:pt>
                <c:pt idx="2841">
                  <c:v>1.7</c:v>
                </c:pt>
                <c:pt idx="2842">
                  <c:v>1.7</c:v>
                </c:pt>
                <c:pt idx="2843">
                  <c:v>1.7</c:v>
                </c:pt>
                <c:pt idx="2844">
                  <c:v>1.7</c:v>
                </c:pt>
                <c:pt idx="2845">
                  <c:v>1.7</c:v>
                </c:pt>
                <c:pt idx="2846">
                  <c:v>1.7</c:v>
                </c:pt>
                <c:pt idx="2847">
                  <c:v>1.7</c:v>
                </c:pt>
                <c:pt idx="2848">
                  <c:v>1.7</c:v>
                </c:pt>
                <c:pt idx="2849">
                  <c:v>1.7</c:v>
                </c:pt>
                <c:pt idx="2850">
                  <c:v>1.7</c:v>
                </c:pt>
                <c:pt idx="2851">
                  <c:v>1.7</c:v>
                </c:pt>
                <c:pt idx="2852">
                  <c:v>1.7</c:v>
                </c:pt>
                <c:pt idx="2853">
                  <c:v>1.7</c:v>
                </c:pt>
                <c:pt idx="2854">
                  <c:v>1.7</c:v>
                </c:pt>
                <c:pt idx="2855">
                  <c:v>1.7</c:v>
                </c:pt>
                <c:pt idx="2856">
                  <c:v>1.7</c:v>
                </c:pt>
                <c:pt idx="2857">
                  <c:v>1.7</c:v>
                </c:pt>
                <c:pt idx="2858">
                  <c:v>1.7</c:v>
                </c:pt>
                <c:pt idx="2859">
                  <c:v>1.7</c:v>
                </c:pt>
                <c:pt idx="2860">
                  <c:v>1.7</c:v>
                </c:pt>
                <c:pt idx="2861">
                  <c:v>1.7</c:v>
                </c:pt>
                <c:pt idx="2862">
                  <c:v>1.7</c:v>
                </c:pt>
                <c:pt idx="2863">
                  <c:v>1.7</c:v>
                </c:pt>
                <c:pt idx="2864">
                  <c:v>1.7</c:v>
                </c:pt>
                <c:pt idx="2865">
                  <c:v>1.7</c:v>
                </c:pt>
                <c:pt idx="2866">
                  <c:v>1.7</c:v>
                </c:pt>
                <c:pt idx="2867">
                  <c:v>1.7</c:v>
                </c:pt>
                <c:pt idx="2868">
                  <c:v>1.7</c:v>
                </c:pt>
                <c:pt idx="2869">
                  <c:v>1.7</c:v>
                </c:pt>
                <c:pt idx="2870">
                  <c:v>1.7</c:v>
                </c:pt>
                <c:pt idx="2871">
                  <c:v>1.7</c:v>
                </c:pt>
                <c:pt idx="2872">
                  <c:v>1.7</c:v>
                </c:pt>
                <c:pt idx="2873">
                  <c:v>1.7</c:v>
                </c:pt>
                <c:pt idx="2874">
                  <c:v>1.7</c:v>
                </c:pt>
                <c:pt idx="2875">
                  <c:v>1.7</c:v>
                </c:pt>
                <c:pt idx="2876">
                  <c:v>1.7</c:v>
                </c:pt>
                <c:pt idx="2877">
                  <c:v>1.7</c:v>
                </c:pt>
                <c:pt idx="2878">
                  <c:v>1.7</c:v>
                </c:pt>
                <c:pt idx="2879">
                  <c:v>1.7</c:v>
                </c:pt>
                <c:pt idx="2880">
                  <c:v>1.7</c:v>
                </c:pt>
                <c:pt idx="2881">
                  <c:v>1.7</c:v>
                </c:pt>
                <c:pt idx="2882">
                  <c:v>1.7</c:v>
                </c:pt>
                <c:pt idx="2883">
                  <c:v>1.7</c:v>
                </c:pt>
                <c:pt idx="2884">
                  <c:v>1.7</c:v>
                </c:pt>
                <c:pt idx="2885">
                  <c:v>1.7</c:v>
                </c:pt>
                <c:pt idx="2886">
                  <c:v>1.7</c:v>
                </c:pt>
                <c:pt idx="2887">
                  <c:v>1.7</c:v>
                </c:pt>
                <c:pt idx="2888">
                  <c:v>1.7</c:v>
                </c:pt>
                <c:pt idx="2889">
                  <c:v>1.7</c:v>
                </c:pt>
                <c:pt idx="2890">
                  <c:v>1.7</c:v>
                </c:pt>
                <c:pt idx="2891">
                  <c:v>1.7</c:v>
                </c:pt>
                <c:pt idx="2892">
                  <c:v>1.7</c:v>
                </c:pt>
                <c:pt idx="2893">
                  <c:v>1.7</c:v>
                </c:pt>
                <c:pt idx="2894">
                  <c:v>1.7</c:v>
                </c:pt>
                <c:pt idx="2895">
                  <c:v>1.7</c:v>
                </c:pt>
                <c:pt idx="2896">
                  <c:v>1.7</c:v>
                </c:pt>
                <c:pt idx="2897">
                  <c:v>1.7</c:v>
                </c:pt>
                <c:pt idx="2898">
                  <c:v>1.7</c:v>
                </c:pt>
                <c:pt idx="2899">
                  <c:v>1.7</c:v>
                </c:pt>
                <c:pt idx="2900">
                  <c:v>1.7</c:v>
                </c:pt>
                <c:pt idx="2901">
                  <c:v>1.7</c:v>
                </c:pt>
                <c:pt idx="2902">
                  <c:v>1.7</c:v>
                </c:pt>
                <c:pt idx="2903">
                  <c:v>1.7</c:v>
                </c:pt>
                <c:pt idx="2904">
                  <c:v>1.7</c:v>
                </c:pt>
                <c:pt idx="2905">
                  <c:v>1.7</c:v>
                </c:pt>
                <c:pt idx="2906">
                  <c:v>1.7</c:v>
                </c:pt>
                <c:pt idx="2907">
                  <c:v>1.7</c:v>
                </c:pt>
                <c:pt idx="2908">
                  <c:v>1.7</c:v>
                </c:pt>
                <c:pt idx="2909">
                  <c:v>1.7</c:v>
                </c:pt>
                <c:pt idx="2910">
                  <c:v>1.7</c:v>
                </c:pt>
                <c:pt idx="2911">
                  <c:v>1.7</c:v>
                </c:pt>
                <c:pt idx="2912">
                  <c:v>1.7</c:v>
                </c:pt>
                <c:pt idx="2913">
                  <c:v>1.7</c:v>
                </c:pt>
                <c:pt idx="2914">
                  <c:v>1.7</c:v>
                </c:pt>
                <c:pt idx="2915">
                  <c:v>1.7</c:v>
                </c:pt>
                <c:pt idx="2916">
                  <c:v>1.7</c:v>
                </c:pt>
                <c:pt idx="2917">
                  <c:v>1.7</c:v>
                </c:pt>
                <c:pt idx="2918">
                  <c:v>1.7</c:v>
                </c:pt>
                <c:pt idx="2919">
                  <c:v>1.7</c:v>
                </c:pt>
                <c:pt idx="2920">
                  <c:v>1.7</c:v>
                </c:pt>
                <c:pt idx="2921">
                  <c:v>1.7</c:v>
                </c:pt>
                <c:pt idx="2922">
                  <c:v>1.7</c:v>
                </c:pt>
                <c:pt idx="2923">
                  <c:v>1.7</c:v>
                </c:pt>
                <c:pt idx="2924">
                  <c:v>1.7</c:v>
                </c:pt>
                <c:pt idx="2925">
                  <c:v>1.7</c:v>
                </c:pt>
                <c:pt idx="2926">
                  <c:v>1.7</c:v>
                </c:pt>
                <c:pt idx="2927">
                  <c:v>1.7</c:v>
                </c:pt>
                <c:pt idx="2928">
                  <c:v>1.7</c:v>
                </c:pt>
                <c:pt idx="2929">
                  <c:v>1.7</c:v>
                </c:pt>
                <c:pt idx="2930">
                  <c:v>1.7</c:v>
                </c:pt>
                <c:pt idx="2931">
                  <c:v>1.7</c:v>
                </c:pt>
                <c:pt idx="2932">
                  <c:v>1.7</c:v>
                </c:pt>
                <c:pt idx="2933">
                  <c:v>1.7</c:v>
                </c:pt>
                <c:pt idx="2934">
                  <c:v>1.7</c:v>
                </c:pt>
                <c:pt idx="2935">
                  <c:v>1.7</c:v>
                </c:pt>
                <c:pt idx="2936">
                  <c:v>1.7</c:v>
                </c:pt>
                <c:pt idx="2937">
                  <c:v>1.7</c:v>
                </c:pt>
                <c:pt idx="2938">
                  <c:v>1.7</c:v>
                </c:pt>
                <c:pt idx="2939">
                  <c:v>1.7</c:v>
                </c:pt>
                <c:pt idx="2940">
                  <c:v>1.7</c:v>
                </c:pt>
                <c:pt idx="2941">
                  <c:v>1.7</c:v>
                </c:pt>
                <c:pt idx="2942">
                  <c:v>1.7</c:v>
                </c:pt>
                <c:pt idx="2943">
                  <c:v>1.7</c:v>
                </c:pt>
                <c:pt idx="2944">
                  <c:v>1.7</c:v>
                </c:pt>
                <c:pt idx="2945">
                  <c:v>1.7</c:v>
                </c:pt>
                <c:pt idx="2946">
                  <c:v>1.7</c:v>
                </c:pt>
                <c:pt idx="2947">
                  <c:v>1.7</c:v>
                </c:pt>
                <c:pt idx="2948">
                  <c:v>1.7</c:v>
                </c:pt>
                <c:pt idx="2949">
                  <c:v>1.7</c:v>
                </c:pt>
                <c:pt idx="2950">
                  <c:v>1.7</c:v>
                </c:pt>
                <c:pt idx="2951">
                  <c:v>1.7</c:v>
                </c:pt>
                <c:pt idx="2952">
                  <c:v>1.7</c:v>
                </c:pt>
                <c:pt idx="2953">
                  <c:v>1.7</c:v>
                </c:pt>
                <c:pt idx="2954">
                  <c:v>1.7</c:v>
                </c:pt>
                <c:pt idx="2955">
                  <c:v>1.7</c:v>
                </c:pt>
                <c:pt idx="2956">
                  <c:v>1.7</c:v>
                </c:pt>
                <c:pt idx="2957">
                  <c:v>1.7</c:v>
                </c:pt>
                <c:pt idx="2958">
                  <c:v>1.7</c:v>
                </c:pt>
                <c:pt idx="2959">
                  <c:v>1.7</c:v>
                </c:pt>
                <c:pt idx="2960">
                  <c:v>1.7</c:v>
                </c:pt>
                <c:pt idx="2961">
                  <c:v>1.7</c:v>
                </c:pt>
                <c:pt idx="2962">
                  <c:v>1.7</c:v>
                </c:pt>
                <c:pt idx="2963">
                  <c:v>1.7</c:v>
                </c:pt>
                <c:pt idx="2964">
                  <c:v>1.7</c:v>
                </c:pt>
                <c:pt idx="2965">
                  <c:v>1.7</c:v>
                </c:pt>
                <c:pt idx="2966">
                  <c:v>1.7</c:v>
                </c:pt>
                <c:pt idx="2967">
                  <c:v>1.7</c:v>
                </c:pt>
                <c:pt idx="2968">
                  <c:v>1.7</c:v>
                </c:pt>
                <c:pt idx="2969">
                  <c:v>1.7</c:v>
                </c:pt>
                <c:pt idx="2970">
                  <c:v>1.7</c:v>
                </c:pt>
                <c:pt idx="2971">
                  <c:v>1.7</c:v>
                </c:pt>
                <c:pt idx="2972">
                  <c:v>1.7</c:v>
                </c:pt>
                <c:pt idx="2973">
                  <c:v>1.7</c:v>
                </c:pt>
                <c:pt idx="2974">
                  <c:v>1.7</c:v>
                </c:pt>
                <c:pt idx="2975">
                  <c:v>1.7</c:v>
                </c:pt>
                <c:pt idx="2976">
                  <c:v>1.7</c:v>
                </c:pt>
                <c:pt idx="2977">
                  <c:v>1.7</c:v>
                </c:pt>
                <c:pt idx="2978">
                  <c:v>1.7</c:v>
                </c:pt>
                <c:pt idx="2979">
                  <c:v>1.7</c:v>
                </c:pt>
                <c:pt idx="2980">
                  <c:v>1.7</c:v>
                </c:pt>
                <c:pt idx="2981">
                  <c:v>1.7</c:v>
                </c:pt>
                <c:pt idx="2982">
                  <c:v>1.7</c:v>
                </c:pt>
                <c:pt idx="2983">
                  <c:v>1.7</c:v>
                </c:pt>
                <c:pt idx="2984">
                  <c:v>1.7</c:v>
                </c:pt>
                <c:pt idx="2985">
                  <c:v>1.7</c:v>
                </c:pt>
                <c:pt idx="2986">
                  <c:v>1.7</c:v>
                </c:pt>
                <c:pt idx="2987">
                  <c:v>1.7</c:v>
                </c:pt>
                <c:pt idx="2988">
                  <c:v>1.7</c:v>
                </c:pt>
                <c:pt idx="2989">
                  <c:v>1.7</c:v>
                </c:pt>
                <c:pt idx="2990">
                  <c:v>1.7</c:v>
                </c:pt>
                <c:pt idx="2991">
                  <c:v>1.7</c:v>
                </c:pt>
                <c:pt idx="2992">
                  <c:v>1.7</c:v>
                </c:pt>
                <c:pt idx="2993">
                  <c:v>1.7</c:v>
                </c:pt>
                <c:pt idx="2994">
                  <c:v>1.7</c:v>
                </c:pt>
                <c:pt idx="2995">
                  <c:v>1.7</c:v>
                </c:pt>
                <c:pt idx="2996">
                  <c:v>1.7</c:v>
                </c:pt>
                <c:pt idx="2997">
                  <c:v>1.7</c:v>
                </c:pt>
                <c:pt idx="2998">
                  <c:v>1.7</c:v>
                </c:pt>
                <c:pt idx="2999">
                  <c:v>1.7</c:v>
                </c:pt>
                <c:pt idx="3000">
                  <c:v>1.7</c:v>
                </c:pt>
                <c:pt idx="3001">
                  <c:v>1.7</c:v>
                </c:pt>
                <c:pt idx="3002">
                  <c:v>1.7</c:v>
                </c:pt>
                <c:pt idx="3003">
                  <c:v>1.7</c:v>
                </c:pt>
                <c:pt idx="3004">
                  <c:v>1.7</c:v>
                </c:pt>
                <c:pt idx="3005">
                  <c:v>1.7</c:v>
                </c:pt>
                <c:pt idx="3006">
                  <c:v>1.7</c:v>
                </c:pt>
                <c:pt idx="3007">
                  <c:v>1.7</c:v>
                </c:pt>
                <c:pt idx="3008">
                  <c:v>1.7</c:v>
                </c:pt>
                <c:pt idx="3009">
                  <c:v>1.7</c:v>
                </c:pt>
                <c:pt idx="3010">
                  <c:v>1.7</c:v>
                </c:pt>
                <c:pt idx="3011">
                  <c:v>1.7</c:v>
                </c:pt>
                <c:pt idx="3012">
                  <c:v>1.7</c:v>
                </c:pt>
                <c:pt idx="3013">
                  <c:v>1.7</c:v>
                </c:pt>
                <c:pt idx="3014">
                  <c:v>1.7</c:v>
                </c:pt>
                <c:pt idx="3015">
                  <c:v>1.7</c:v>
                </c:pt>
                <c:pt idx="3016">
                  <c:v>1.7</c:v>
                </c:pt>
                <c:pt idx="3017">
                  <c:v>1.7</c:v>
                </c:pt>
                <c:pt idx="3018">
                  <c:v>1.7</c:v>
                </c:pt>
                <c:pt idx="3019">
                  <c:v>1.7</c:v>
                </c:pt>
                <c:pt idx="3020">
                  <c:v>1.7</c:v>
                </c:pt>
                <c:pt idx="3021">
                  <c:v>1.7</c:v>
                </c:pt>
                <c:pt idx="3022">
                  <c:v>1.7</c:v>
                </c:pt>
                <c:pt idx="3023">
                  <c:v>1.7</c:v>
                </c:pt>
                <c:pt idx="3024">
                  <c:v>1.7</c:v>
                </c:pt>
                <c:pt idx="3025">
                  <c:v>1.7</c:v>
                </c:pt>
                <c:pt idx="3026">
                  <c:v>1.7</c:v>
                </c:pt>
                <c:pt idx="3027">
                  <c:v>1.7</c:v>
                </c:pt>
                <c:pt idx="3028">
                  <c:v>1.7</c:v>
                </c:pt>
                <c:pt idx="3029">
                  <c:v>1.7</c:v>
                </c:pt>
                <c:pt idx="3030">
                  <c:v>1.7</c:v>
                </c:pt>
                <c:pt idx="3031">
                  <c:v>1.7</c:v>
                </c:pt>
                <c:pt idx="3032">
                  <c:v>1.7</c:v>
                </c:pt>
                <c:pt idx="3033">
                  <c:v>1.7</c:v>
                </c:pt>
                <c:pt idx="3034">
                  <c:v>1.7</c:v>
                </c:pt>
                <c:pt idx="3035">
                  <c:v>1.7</c:v>
                </c:pt>
                <c:pt idx="3036">
                  <c:v>1.7</c:v>
                </c:pt>
                <c:pt idx="3037">
                  <c:v>1.7</c:v>
                </c:pt>
                <c:pt idx="3038">
                  <c:v>1.7</c:v>
                </c:pt>
                <c:pt idx="3039">
                  <c:v>1.7</c:v>
                </c:pt>
                <c:pt idx="3040">
                  <c:v>1.7</c:v>
                </c:pt>
                <c:pt idx="3041">
                  <c:v>1.7</c:v>
                </c:pt>
                <c:pt idx="3042">
                  <c:v>1.7</c:v>
                </c:pt>
                <c:pt idx="3043">
                  <c:v>1.7</c:v>
                </c:pt>
                <c:pt idx="3044">
                  <c:v>1.7</c:v>
                </c:pt>
                <c:pt idx="3045">
                  <c:v>1.7</c:v>
                </c:pt>
                <c:pt idx="3046">
                  <c:v>1.7</c:v>
                </c:pt>
                <c:pt idx="3047">
                  <c:v>1.7</c:v>
                </c:pt>
                <c:pt idx="3048">
                  <c:v>1.7</c:v>
                </c:pt>
                <c:pt idx="3049">
                  <c:v>1.7</c:v>
                </c:pt>
                <c:pt idx="3050">
                  <c:v>1.7</c:v>
                </c:pt>
                <c:pt idx="3051">
                  <c:v>1.7</c:v>
                </c:pt>
                <c:pt idx="3052">
                  <c:v>1.7</c:v>
                </c:pt>
                <c:pt idx="3053">
                  <c:v>1.7</c:v>
                </c:pt>
                <c:pt idx="3054">
                  <c:v>1.7</c:v>
                </c:pt>
                <c:pt idx="3055">
                  <c:v>1.7</c:v>
                </c:pt>
                <c:pt idx="3056">
                  <c:v>1.7</c:v>
                </c:pt>
                <c:pt idx="3057">
                  <c:v>1.7</c:v>
                </c:pt>
                <c:pt idx="3058">
                  <c:v>1.7</c:v>
                </c:pt>
                <c:pt idx="3059">
                  <c:v>1.7</c:v>
                </c:pt>
                <c:pt idx="3060">
                  <c:v>1.7</c:v>
                </c:pt>
                <c:pt idx="3061">
                  <c:v>1.7</c:v>
                </c:pt>
                <c:pt idx="3062">
                  <c:v>1.7</c:v>
                </c:pt>
                <c:pt idx="3063">
                  <c:v>1.7</c:v>
                </c:pt>
                <c:pt idx="3064">
                  <c:v>1.7</c:v>
                </c:pt>
                <c:pt idx="3065">
                  <c:v>1.7</c:v>
                </c:pt>
                <c:pt idx="3066">
                  <c:v>1.7</c:v>
                </c:pt>
                <c:pt idx="3067">
                  <c:v>1.7</c:v>
                </c:pt>
                <c:pt idx="3068">
                  <c:v>1.7</c:v>
                </c:pt>
                <c:pt idx="3069">
                  <c:v>1.7</c:v>
                </c:pt>
                <c:pt idx="3070">
                  <c:v>1.7</c:v>
                </c:pt>
                <c:pt idx="3071">
                  <c:v>1.7</c:v>
                </c:pt>
                <c:pt idx="3072">
                  <c:v>1.7</c:v>
                </c:pt>
                <c:pt idx="3073">
                  <c:v>1.7</c:v>
                </c:pt>
                <c:pt idx="3074">
                  <c:v>1.7</c:v>
                </c:pt>
                <c:pt idx="3075">
                  <c:v>1.7</c:v>
                </c:pt>
                <c:pt idx="3076">
                  <c:v>1.7</c:v>
                </c:pt>
                <c:pt idx="3077">
                  <c:v>1.7</c:v>
                </c:pt>
                <c:pt idx="3078">
                  <c:v>1.7</c:v>
                </c:pt>
                <c:pt idx="3079">
                  <c:v>1.7</c:v>
                </c:pt>
                <c:pt idx="3080">
                  <c:v>1.7</c:v>
                </c:pt>
                <c:pt idx="3081">
                  <c:v>1.7</c:v>
                </c:pt>
                <c:pt idx="3082">
                  <c:v>1.7</c:v>
                </c:pt>
                <c:pt idx="3083">
                  <c:v>1.7</c:v>
                </c:pt>
                <c:pt idx="3084">
                  <c:v>1.7</c:v>
                </c:pt>
                <c:pt idx="3085">
                  <c:v>1.7</c:v>
                </c:pt>
                <c:pt idx="3086">
                  <c:v>1.7</c:v>
                </c:pt>
                <c:pt idx="3087">
                  <c:v>1.7</c:v>
                </c:pt>
                <c:pt idx="3088">
                  <c:v>1.7</c:v>
                </c:pt>
                <c:pt idx="3089">
                  <c:v>1.7</c:v>
                </c:pt>
                <c:pt idx="3090">
                  <c:v>1.7</c:v>
                </c:pt>
                <c:pt idx="3091">
                  <c:v>1.7</c:v>
                </c:pt>
                <c:pt idx="3092">
                  <c:v>1.7</c:v>
                </c:pt>
                <c:pt idx="3093">
                  <c:v>1.7</c:v>
                </c:pt>
                <c:pt idx="3094">
                  <c:v>1.7</c:v>
                </c:pt>
                <c:pt idx="3095">
                  <c:v>1.7</c:v>
                </c:pt>
                <c:pt idx="3096">
                  <c:v>1.7</c:v>
                </c:pt>
                <c:pt idx="3097">
                  <c:v>1.7</c:v>
                </c:pt>
                <c:pt idx="3098">
                  <c:v>1.7</c:v>
                </c:pt>
                <c:pt idx="3099">
                  <c:v>1.7</c:v>
                </c:pt>
                <c:pt idx="3100">
                  <c:v>1.7</c:v>
                </c:pt>
                <c:pt idx="3101">
                  <c:v>1.7</c:v>
                </c:pt>
                <c:pt idx="3102">
                  <c:v>1.7</c:v>
                </c:pt>
                <c:pt idx="3103">
                  <c:v>1.7</c:v>
                </c:pt>
                <c:pt idx="3104">
                  <c:v>1.7</c:v>
                </c:pt>
                <c:pt idx="3105">
                  <c:v>1.7</c:v>
                </c:pt>
                <c:pt idx="3106">
                  <c:v>1.7</c:v>
                </c:pt>
                <c:pt idx="3107">
                  <c:v>1.7</c:v>
                </c:pt>
                <c:pt idx="3108">
                  <c:v>1.7</c:v>
                </c:pt>
                <c:pt idx="3109">
                  <c:v>1.7</c:v>
                </c:pt>
                <c:pt idx="3110">
                  <c:v>1.7</c:v>
                </c:pt>
                <c:pt idx="3111">
                  <c:v>1.7</c:v>
                </c:pt>
                <c:pt idx="3112">
                  <c:v>1.7</c:v>
                </c:pt>
                <c:pt idx="3113">
                  <c:v>1.7</c:v>
                </c:pt>
                <c:pt idx="3114">
                  <c:v>1.7</c:v>
                </c:pt>
                <c:pt idx="3115">
                  <c:v>1.7</c:v>
                </c:pt>
                <c:pt idx="3116">
                  <c:v>1.7</c:v>
                </c:pt>
                <c:pt idx="3117">
                  <c:v>1.7</c:v>
                </c:pt>
                <c:pt idx="3118">
                  <c:v>1.7</c:v>
                </c:pt>
                <c:pt idx="3119">
                  <c:v>1.7</c:v>
                </c:pt>
                <c:pt idx="3120">
                  <c:v>1.7</c:v>
                </c:pt>
                <c:pt idx="3121">
                  <c:v>1.7</c:v>
                </c:pt>
                <c:pt idx="3122">
                  <c:v>1.7</c:v>
                </c:pt>
                <c:pt idx="3123">
                  <c:v>1.7</c:v>
                </c:pt>
                <c:pt idx="3124">
                  <c:v>1.7</c:v>
                </c:pt>
                <c:pt idx="3125">
                  <c:v>1.7</c:v>
                </c:pt>
                <c:pt idx="3126">
                  <c:v>1.7</c:v>
                </c:pt>
                <c:pt idx="3127">
                  <c:v>1.7</c:v>
                </c:pt>
                <c:pt idx="3128">
                  <c:v>1.7</c:v>
                </c:pt>
                <c:pt idx="3129">
                  <c:v>1.7</c:v>
                </c:pt>
                <c:pt idx="3130">
                  <c:v>1.7</c:v>
                </c:pt>
                <c:pt idx="3131">
                  <c:v>1.7</c:v>
                </c:pt>
                <c:pt idx="3132">
                  <c:v>1.7</c:v>
                </c:pt>
                <c:pt idx="3133">
                  <c:v>1.7</c:v>
                </c:pt>
                <c:pt idx="3134">
                  <c:v>1.7</c:v>
                </c:pt>
                <c:pt idx="3135">
                  <c:v>1.7</c:v>
                </c:pt>
                <c:pt idx="3136">
                  <c:v>1.7</c:v>
                </c:pt>
                <c:pt idx="3137">
                  <c:v>1.7</c:v>
                </c:pt>
                <c:pt idx="3138">
                  <c:v>1.7</c:v>
                </c:pt>
                <c:pt idx="3139">
                  <c:v>1.7</c:v>
                </c:pt>
                <c:pt idx="3140">
                  <c:v>1.7</c:v>
                </c:pt>
                <c:pt idx="3141">
                  <c:v>1.7</c:v>
                </c:pt>
                <c:pt idx="3142">
                  <c:v>1.7</c:v>
                </c:pt>
                <c:pt idx="3143">
                  <c:v>1.7</c:v>
                </c:pt>
                <c:pt idx="3144">
                  <c:v>1.7</c:v>
                </c:pt>
                <c:pt idx="3145">
                  <c:v>1.7</c:v>
                </c:pt>
                <c:pt idx="3146">
                  <c:v>1.7</c:v>
                </c:pt>
                <c:pt idx="3147">
                  <c:v>1.7</c:v>
                </c:pt>
                <c:pt idx="3148">
                  <c:v>1.7</c:v>
                </c:pt>
                <c:pt idx="3149">
                  <c:v>1.7</c:v>
                </c:pt>
                <c:pt idx="3150">
                  <c:v>1.7</c:v>
                </c:pt>
                <c:pt idx="3151">
                  <c:v>1.7</c:v>
                </c:pt>
                <c:pt idx="3152">
                  <c:v>1.7</c:v>
                </c:pt>
                <c:pt idx="3153">
                  <c:v>1.7</c:v>
                </c:pt>
                <c:pt idx="3154">
                  <c:v>1.7</c:v>
                </c:pt>
                <c:pt idx="3155">
                  <c:v>1.7</c:v>
                </c:pt>
                <c:pt idx="3156">
                  <c:v>1.7</c:v>
                </c:pt>
                <c:pt idx="3157">
                  <c:v>1.7</c:v>
                </c:pt>
                <c:pt idx="3158">
                  <c:v>1.7</c:v>
                </c:pt>
                <c:pt idx="3159">
                  <c:v>1.7</c:v>
                </c:pt>
                <c:pt idx="3160">
                  <c:v>1.7</c:v>
                </c:pt>
                <c:pt idx="3161">
                  <c:v>1.7</c:v>
                </c:pt>
                <c:pt idx="3162">
                  <c:v>1.7</c:v>
                </c:pt>
                <c:pt idx="3163">
                  <c:v>1.7</c:v>
                </c:pt>
                <c:pt idx="3164">
                  <c:v>1.7</c:v>
                </c:pt>
                <c:pt idx="3165">
                  <c:v>1.7</c:v>
                </c:pt>
                <c:pt idx="3166">
                  <c:v>1.7</c:v>
                </c:pt>
                <c:pt idx="3167">
                  <c:v>1.7</c:v>
                </c:pt>
                <c:pt idx="3168">
                  <c:v>1.7</c:v>
                </c:pt>
                <c:pt idx="3169">
                  <c:v>1.7</c:v>
                </c:pt>
                <c:pt idx="3170">
                  <c:v>1.7</c:v>
                </c:pt>
                <c:pt idx="3171">
                  <c:v>1.7</c:v>
                </c:pt>
                <c:pt idx="3172">
                  <c:v>1.7</c:v>
                </c:pt>
                <c:pt idx="3173">
                  <c:v>1.7</c:v>
                </c:pt>
                <c:pt idx="3174">
                  <c:v>1.7</c:v>
                </c:pt>
                <c:pt idx="3175">
                  <c:v>1.7</c:v>
                </c:pt>
                <c:pt idx="3176">
                  <c:v>1.7</c:v>
                </c:pt>
                <c:pt idx="3177">
                  <c:v>1.7</c:v>
                </c:pt>
                <c:pt idx="3178">
                  <c:v>1.7</c:v>
                </c:pt>
                <c:pt idx="3179">
                  <c:v>1.7</c:v>
                </c:pt>
                <c:pt idx="3180">
                  <c:v>1.7</c:v>
                </c:pt>
                <c:pt idx="3181">
                  <c:v>1.7</c:v>
                </c:pt>
                <c:pt idx="3182">
                  <c:v>1.7</c:v>
                </c:pt>
                <c:pt idx="3183">
                  <c:v>1.7</c:v>
                </c:pt>
                <c:pt idx="3184">
                  <c:v>1.7</c:v>
                </c:pt>
                <c:pt idx="3185">
                  <c:v>1.7</c:v>
                </c:pt>
                <c:pt idx="3186">
                  <c:v>1.7</c:v>
                </c:pt>
                <c:pt idx="3187">
                  <c:v>1.7</c:v>
                </c:pt>
                <c:pt idx="3188">
                  <c:v>1.7</c:v>
                </c:pt>
                <c:pt idx="3189">
                  <c:v>1.7</c:v>
                </c:pt>
                <c:pt idx="3190">
                  <c:v>1.7</c:v>
                </c:pt>
                <c:pt idx="3191">
                  <c:v>1.7</c:v>
                </c:pt>
                <c:pt idx="3192">
                  <c:v>1.7</c:v>
                </c:pt>
                <c:pt idx="3193">
                  <c:v>1.7</c:v>
                </c:pt>
                <c:pt idx="3194">
                  <c:v>1.7</c:v>
                </c:pt>
                <c:pt idx="3195">
                  <c:v>1.7</c:v>
                </c:pt>
                <c:pt idx="3196">
                  <c:v>1.7</c:v>
                </c:pt>
                <c:pt idx="3197">
                  <c:v>1.7</c:v>
                </c:pt>
                <c:pt idx="3198">
                  <c:v>1.7</c:v>
                </c:pt>
                <c:pt idx="3199">
                  <c:v>1.7</c:v>
                </c:pt>
                <c:pt idx="3200">
                  <c:v>1.7</c:v>
                </c:pt>
                <c:pt idx="3201">
                  <c:v>1.7</c:v>
                </c:pt>
                <c:pt idx="3202">
                  <c:v>1.7</c:v>
                </c:pt>
                <c:pt idx="3203">
                  <c:v>1.7</c:v>
                </c:pt>
                <c:pt idx="3204">
                  <c:v>1.7</c:v>
                </c:pt>
                <c:pt idx="3205">
                  <c:v>1.7</c:v>
                </c:pt>
                <c:pt idx="3206">
                  <c:v>1.7</c:v>
                </c:pt>
                <c:pt idx="3207">
                  <c:v>1.7</c:v>
                </c:pt>
                <c:pt idx="3208">
                  <c:v>1.7</c:v>
                </c:pt>
                <c:pt idx="3209">
                  <c:v>1.7</c:v>
                </c:pt>
                <c:pt idx="3210">
                  <c:v>1.7</c:v>
                </c:pt>
                <c:pt idx="3211">
                  <c:v>1.7</c:v>
                </c:pt>
                <c:pt idx="3212">
                  <c:v>1.7</c:v>
                </c:pt>
                <c:pt idx="3213">
                  <c:v>1.7</c:v>
                </c:pt>
                <c:pt idx="3214">
                  <c:v>1.7</c:v>
                </c:pt>
                <c:pt idx="3215">
                  <c:v>1.7</c:v>
                </c:pt>
                <c:pt idx="3216">
                  <c:v>1.7</c:v>
                </c:pt>
                <c:pt idx="3217">
                  <c:v>1.7</c:v>
                </c:pt>
                <c:pt idx="3218">
                  <c:v>1.7</c:v>
                </c:pt>
                <c:pt idx="3219">
                  <c:v>1.7</c:v>
                </c:pt>
                <c:pt idx="3220">
                  <c:v>1.7</c:v>
                </c:pt>
                <c:pt idx="3221">
                  <c:v>1.7</c:v>
                </c:pt>
                <c:pt idx="3222">
                  <c:v>1.7</c:v>
                </c:pt>
                <c:pt idx="3223">
                  <c:v>1.7</c:v>
                </c:pt>
                <c:pt idx="3224">
                  <c:v>1.7</c:v>
                </c:pt>
                <c:pt idx="3225">
                  <c:v>1.7</c:v>
                </c:pt>
                <c:pt idx="3226">
                  <c:v>1.7</c:v>
                </c:pt>
                <c:pt idx="3227">
                  <c:v>1.7</c:v>
                </c:pt>
                <c:pt idx="3228">
                  <c:v>1.7</c:v>
                </c:pt>
                <c:pt idx="3229">
                  <c:v>1.7</c:v>
                </c:pt>
                <c:pt idx="3230">
                  <c:v>1.7</c:v>
                </c:pt>
                <c:pt idx="3231">
                  <c:v>1.7</c:v>
                </c:pt>
                <c:pt idx="3232">
                  <c:v>1.7</c:v>
                </c:pt>
                <c:pt idx="3233">
                  <c:v>1.7</c:v>
                </c:pt>
                <c:pt idx="3234">
                  <c:v>1.7</c:v>
                </c:pt>
                <c:pt idx="3235">
                  <c:v>1.7</c:v>
                </c:pt>
                <c:pt idx="3236">
                  <c:v>1.7</c:v>
                </c:pt>
                <c:pt idx="3237">
                  <c:v>1.7</c:v>
                </c:pt>
                <c:pt idx="3238">
                  <c:v>1.7</c:v>
                </c:pt>
                <c:pt idx="3239">
                  <c:v>1.7</c:v>
                </c:pt>
                <c:pt idx="3240">
                  <c:v>1.7</c:v>
                </c:pt>
                <c:pt idx="3241">
                  <c:v>1.7</c:v>
                </c:pt>
                <c:pt idx="3242">
                  <c:v>1.7</c:v>
                </c:pt>
                <c:pt idx="3243">
                  <c:v>1.7</c:v>
                </c:pt>
                <c:pt idx="3244">
                  <c:v>1.7</c:v>
                </c:pt>
                <c:pt idx="3245">
                  <c:v>1.7</c:v>
                </c:pt>
                <c:pt idx="3246">
                  <c:v>1.7</c:v>
                </c:pt>
                <c:pt idx="3247">
                  <c:v>1.7</c:v>
                </c:pt>
                <c:pt idx="3248">
                  <c:v>1.7</c:v>
                </c:pt>
                <c:pt idx="3249">
                  <c:v>1.7</c:v>
                </c:pt>
                <c:pt idx="3250">
                  <c:v>1.7</c:v>
                </c:pt>
                <c:pt idx="3251">
                  <c:v>1.7</c:v>
                </c:pt>
                <c:pt idx="3252">
                  <c:v>1.7</c:v>
                </c:pt>
                <c:pt idx="3253">
                  <c:v>1.7</c:v>
                </c:pt>
                <c:pt idx="3254">
                  <c:v>1.7</c:v>
                </c:pt>
                <c:pt idx="3255">
                  <c:v>1.7</c:v>
                </c:pt>
                <c:pt idx="3256">
                  <c:v>1.7</c:v>
                </c:pt>
                <c:pt idx="3257">
                  <c:v>1.7</c:v>
                </c:pt>
                <c:pt idx="3258">
                  <c:v>1.7</c:v>
                </c:pt>
                <c:pt idx="3259">
                  <c:v>1.7</c:v>
                </c:pt>
                <c:pt idx="3260">
                  <c:v>1.7</c:v>
                </c:pt>
                <c:pt idx="3261">
                  <c:v>1.7</c:v>
                </c:pt>
                <c:pt idx="3262">
                  <c:v>1.7</c:v>
                </c:pt>
                <c:pt idx="3263">
                  <c:v>1.7</c:v>
                </c:pt>
                <c:pt idx="3264">
                  <c:v>1.7</c:v>
                </c:pt>
                <c:pt idx="3265">
                  <c:v>1.7</c:v>
                </c:pt>
                <c:pt idx="3266">
                  <c:v>1.7</c:v>
                </c:pt>
                <c:pt idx="3267">
                  <c:v>1.7</c:v>
                </c:pt>
                <c:pt idx="3268">
                  <c:v>1.7</c:v>
                </c:pt>
                <c:pt idx="3269">
                  <c:v>1.7</c:v>
                </c:pt>
                <c:pt idx="3270">
                  <c:v>1.7</c:v>
                </c:pt>
                <c:pt idx="3271">
                  <c:v>1.7</c:v>
                </c:pt>
                <c:pt idx="3272">
                  <c:v>1.7</c:v>
                </c:pt>
                <c:pt idx="3273">
                  <c:v>1.7</c:v>
                </c:pt>
                <c:pt idx="3274">
                  <c:v>1.7</c:v>
                </c:pt>
                <c:pt idx="3275">
                  <c:v>1.7</c:v>
                </c:pt>
                <c:pt idx="3276">
                  <c:v>1.7</c:v>
                </c:pt>
                <c:pt idx="3277">
                  <c:v>1.7</c:v>
                </c:pt>
                <c:pt idx="3278">
                  <c:v>1.7</c:v>
                </c:pt>
                <c:pt idx="3279">
                  <c:v>1.7</c:v>
                </c:pt>
                <c:pt idx="3280">
                  <c:v>1.7</c:v>
                </c:pt>
                <c:pt idx="3281">
                  <c:v>1.7</c:v>
                </c:pt>
                <c:pt idx="3282">
                  <c:v>1.7</c:v>
                </c:pt>
                <c:pt idx="3283">
                  <c:v>1.7</c:v>
                </c:pt>
                <c:pt idx="3284">
                  <c:v>1.7</c:v>
                </c:pt>
                <c:pt idx="3285">
                  <c:v>1.7</c:v>
                </c:pt>
                <c:pt idx="3286">
                  <c:v>1.7</c:v>
                </c:pt>
                <c:pt idx="3287">
                  <c:v>1.7</c:v>
                </c:pt>
                <c:pt idx="3288">
                  <c:v>1.7</c:v>
                </c:pt>
                <c:pt idx="3289">
                  <c:v>1.7</c:v>
                </c:pt>
                <c:pt idx="3290">
                  <c:v>1.7</c:v>
                </c:pt>
                <c:pt idx="3291">
                  <c:v>1.7</c:v>
                </c:pt>
                <c:pt idx="3292">
                  <c:v>1.7</c:v>
                </c:pt>
                <c:pt idx="3293">
                  <c:v>1.7</c:v>
                </c:pt>
                <c:pt idx="3294">
                  <c:v>1.7</c:v>
                </c:pt>
                <c:pt idx="3295">
                  <c:v>1.7</c:v>
                </c:pt>
                <c:pt idx="3296">
                  <c:v>1.7</c:v>
                </c:pt>
                <c:pt idx="3297">
                  <c:v>1.7</c:v>
                </c:pt>
                <c:pt idx="3298">
                  <c:v>1.7</c:v>
                </c:pt>
                <c:pt idx="3299">
                  <c:v>1.7</c:v>
                </c:pt>
                <c:pt idx="3300">
                  <c:v>1.7</c:v>
                </c:pt>
                <c:pt idx="3301">
                  <c:v>1.7</c:v>
                </c:pt>
                <c:pt idx="3302">
                  <c:v>1.7</c:v>
                </c:pt>
                <c:pt idx="3303">
                  <c:v>1.7</c:v>
                </c:pt>
                <c:pt idx="3304">
                  <c:v>1.7</c:v>
                </c:pt>
                <c:pt idx="3305">
                  <c:v>1.7</c:v>
                </c:pt>
                <c:pt idx="3306">
                  <c:v>1.7</c:v>
                </c:pt>
                <c:pt idx="3307">
                  <c:v>1.7</c:v>
                </c:pt>
                <c:pt idx="3308">
                  <c:v>1.7</c:v>
                </c:pt>
                <c:pt idx="3309">
                  <c:v>1.7</c:v>
                </c:pt>
                <c:pt idx="3310">
                  <c:v>1.7</c:v>
                </c:pt>
                <c:pt idx="3311">
                  <c:v>1.7</c:v>
                </c:pt>
                <c:pt idx="3312">
                  <c:v>1.7</c:v>
                </c:pt>
                <c:pt idx="3313">
                  <c:v>1.7</c:v>
                </c:pt>
                <c:pt idx="3314">
                  <c:v>1.7</c:v>
                </c:pt>
                <c:pt idx="3315">
                  <c:v>1.7</c:v>
                </c:pt>
                <c:pt idx="3316">
                  <c:v>1.7</c:v>
                </c:pt>
                <c:pt idx="3317">
                  <c:v>1.7</c:v>
                </c:pt>
                <c:pt idx="3318">
                  <c:v>1.7</c:v>
                </c:pt>
                <c:pt idx="3319">
                  <c:v>1.7</c:v>
                </c:pt>
                <c:pt idx="3320">
                  <c:v>1.7</c:v>
                </c:pt>
                <c:pt idx="3321">
                  <c:v>1.7</c:v>
                </c:pt>
                <c:pt idx="3322">
                  <c:v>1.7</c:v>
                </c:pt>
                <c:pt idx="3323">
                  <c:v>1.7</c:v>
                </c:pt>
                <c:pt idx="3324">
                  <c:v>1.7</c:v>
                </c:pt>
                <c:pt idx="3325">
                  <c:v>1.7</c:v>
                </c:pt>
                <c:pt idx="3326">
                  <c:v>1.7</c:v>
                </c:pt>
                <c:pt idx="3327">
                  <c:v>1.7</c:v>
                </c:pt>
                <c:pt idx="3328">
                  <c:v>1.7</c:v>
                </c:pt>
                <c:pt idx="3329">
                  <c:v>1.7</c:v>
                </c:pt>
                <c:pt idx="3330">
                  <c:v>1.7</c:v>
                </c:pt>
                <c:pt idx="3331">
                  <c:v>1.7</c:v>
                </c:pt>
                <c:pt idx="3332">
                  <c:v>1.7</c:v>
                </c:pt>
                <c:pt idx="3333">
                  <c:v>1.7</c:v>
                </c:pt>
                <c:pt idx="3334">
                  <c:v>1.7</c:v>
                </c:pt>
                <c:pt idx="3335">
                  <c:v>1.7</c:v>
                </c:pt>
                <c:pt idx="3336">
                  <c:v>1.7</c:v>
                </c:pt>
                <c:pt idx="3337">
                  <c:v>1.7</c:v>
                </c:pt>
                <c:pt idx="3338">
                  <c:v>1.7</c:v>
                </c:pt>
                <c:pt idx="3339">
                  <c:v>1.7</c:v>
                </c:pt>
                <c:pt idx="3340">
                  <c:v>1.7</c:v>
                </c:pt>
                <c:pt idx="3341">
                  <c:v>1.7</c:v>
                </c:pt>
                <c:pt idx="3342">
                  <c:v>1.7</c:v>
                </c:pt>
                <c:pt idx="3343">
                  <c:v>1.7</c:v>
                </c:pt>
                <c:pt idx="3344">
                  <c:v>1.7</c:v>
                </c:pt>
                <c:pt idx="3345">
                  <c:v>1.7</c:v>
                </c:pt>
                <c:pt idx="3346">
                  <c:v>1.7</c:v>
                </c:pt>
                <c:pt idx="3347">
                  <c:v>1.7</c:v>
                </c:pt>
                <c:pt idx="3348">
                  <c:v>1.7</c:v>
                </c:pt>
                <c:pt idx="3349">
                  <c:v>1.7</c:v>
                </c:pt>
                <c:pt idx="3350">
                  <c:v>1.7</c:v>
                </c:pt>
                <c:pt idx="3351">
                  <c:v>1.7</c:v>
                </c:pt>
                <c:pt idx="3352">
                  <c:v>1.7</c:v>
                </c:pt>
                <c:pt idx="3353">
                  <c:v>1.7</c:v>
                </c:pt>
                <c:pt idx="3354">
                  <c:v>1.7</c:v>
                </c:pt>
                <c:pt idx="3355">
                  <c:v>1.7</c:v>
                </c:pt>
                <c:pt idx="3356">
                  <c:v>1.7</c:v>
                </c:pt>
                <c:pt idx="3357">
                  <c:v>1.7</c:v>
                </c:pt>
                <c:pt idx="3358">
                  <c:v>1.7</c:v>
                </c:pt>
                <c:pt idx="3359">
                  <c:v>1.7</c:v>
                </c:pt>
                <c:pt idx="3360">
                  <c:v>1.7</c:v>
                </c:pt>
                <c:pt idx="3361">
                  <c:v>1.7</c:v>
                </c:pt>
                <c:pt idx="3362">
                  <c:v>1.7</c:v>
                </c:pt>
                <c:pt idx="3363">
                  <c:v>1.7</c:v>
                </c:pt>
                <c:pt idx="3364">
                  <c:v>1.7</c:v>
                </c:pt>
                <c:pt idx="3365">
                  <c:v>1.7</c:v>
                </c:pt>
                <c:pt idx="3366">
                  <c:v>1.7</c:v>
                </c:pt>
                <c:pt idx="3367">
                  <c:v>1.7</c:v>
                </c:pt>
                <c:pt idx="3368">
                  <c:v>1.7</c:v>
                </c:pt>
                <c:pt idx="3369">
                  <c:v>1.7</c:v>
                </c:pt>
                <c:pt idx="3370">
                  <c:v>1.7</c:v>
                </c:pt>
                <c:pt idx="3371">
                  <c:v>1.7</c:v>
                </c:pt>
                <c:pt idx="3372">
                  <c:v>1.7</c:v>
                </c:pt>
                <c:pt idx="3373">
                  <c:v>1.7</c:v>
                </c:pt>
                <c:pt idx="3374">
                  <c:v>1.7</c:v>
                </c:pt>
                <c:pt idx="3375">
                  <c:v>1.7</c:v>
                </c:pt>
                <c:pt idx="3376">
                  <c:v>1.7</c:v>
                </c:pt>
                <c:pt idx="3377">
                  <c:v>1.7</c:v>
                </c:pt>
                <c:pt idx="3378">
                  <c:v>1.7</c:v>
                </c:pt>
                <c:pt idx="3379">
                  <c:v>1.7</c:v>
                </c:pt>
                <c:pt idx="3380">
                  <c:v>1.7</c:v>
                </c:pt>
                <c:pt idx="3381">
                  <c:v>1.7</c:v>
                </c:pt>
                <c:pt idx="3382">
                  <c:v>1.7</c:v>
                </c:pt>
                <c:pt idx="3383">
                  <c:v>1.7</c:v>
                </c:pt>
                <c:pt idx="3384">
                  <c:v>1.7</c:v>
                </c:pt>
                <c:pt idx="3385">
                  <c:v>1.7</c:v>
                </c:pt>
                <c:pt idx="3386">
                  <c:v>1.7</c:v>
                </c:pt>
                <c:pt idx="3387">
                  <c:v>1.7</c:v>
                </c:pt>
                <c:pt idx="3388">
                  <c:v>1.7</c:v>
                </c:pt>
                <c:pt idx="3389">
                  <c:v>1.7</c:v>
                </c:pt>
                <c:pt idx="3390">
                  <c:v>1.7</c:v>
                </c:pt>
                <c:pt idx="3391">
                  <c:v>1.7</c:v>
                </c:pt>
                <c:pt idx="3392">
                  <c:v>1.7</c:v>
                </c:pt>
                <c:pt idx="3393">
                  <c:v>1.7</c:v>
                </c:pt>
                <c:pt idx="3394">
                  <c:v>1.7</c:v>
                </c:pt>
                <c:pt idx="3395">
                  <c:v>1.7</c:v>
                </c:pt>
                <c:pt idx="3396">
                  <c:v>1.7</c:v>
                </c:pt>
                <c:pt idx="3397">
                  <c:v>1.7</c:v>
                </c:pt>
                <c:pt idx="3398">
                  <c:v>1.7</c:v>
                </c:pt>
                <c:pt idx="3399">
                  <c:v>1.7</c:v>
                </c:pt>
                <c:pt idx="3400">
                  <c:v>1.7</c:v>
                </c:pt>
                <c:pt idx="3401">
                  <c:v>1.7</c:v>
                </c:pt>
                <c:pt idx="3402">
                  <c:v>1.7</c:v>
                </c:pt>
                <c:pt idx="3403">
                  <c:v>1.7</c:v>
                </c:pt>
                <c:pt idx="3404">
                  <c:v>1.7</c:v>
                </c:pt>
                <c:pt idx="3405">
                  <c:v>1.7</c:v>
                </c:pt>
                <c:pt idx="3406">
                  <c:v>1.7</c:v>
                </c:pt>
                <c:pt idx="3407">
                  <c:v>1.7</c:v>
                </c:pt>
                <c:pt idx="3408">
                  <c:v>1.7</c:v>
                </c:pt>
                <c:pt idx="3409">
                  <c:v>1.7</c:v>
                </c:pt>
                <c:pt idx="3410">
                  <c:v>1.7</c:v>
                </c:pt>
                <c:pt idx="3411">
                  <c:v>1.7</c:v>
                </c:pt>
                <c:pt idx="3412">
                  <c:v>1.7</c:v>
                </c:pt>
                <c:pt idx="3413">
                  <c:v>1.7</c:v>
                </c:pt>
                <c:pt idx="3414">
                  <c:v>1.7</c:v>
                </c:pt>
                <c:pt idx="3415">
                  <c:v>1.7</c:v>
                </c:pt>
                <c:pt idx="3416">
                  <c:v>1.7</c:v>
                </c:pt>
                <c:pt idx="3417">
                  <c:v>1.7</c:v>
                </c:pt>
                <c:pt idx="3418">
                  <c:v>1.7</c:v>
                </c:pt>
                <c:pt idx="3419">
                  <c:v>1.7</c:v>
                </c:pt>
                <c:pt idx="3420">
                  <c:v>1.7</c:v>
                </c:pt>
                <c:pt idx="3421">
                  <c:v>1.7</c:v>
                </c:pt>
                <c:pt idx="3422">
                  <c:v>1.7</c:v>
                </c:pt>
                <c:pt idx="3423">
                  <c:v>1.7</c:v>
                </c:pt>
                <c:pt idx="3424">
                  <c:v>1.7</c:v>
                </c:pt>
                <c:pt idx="3425">
                  <c:v>1.7</c:v>
                </c:pt>
                <c:pt idx="3426">
                  <c:v>1.7</c:v>
                </c:pt>
                <c:pt idx="3427">
                  <c:v>1.7</c:v>
                </c:pt>
                <c:pt idx="3428">
                  <c:v>1.7</c:v>
                </c:pt>
                <c:pt idx="3429">
                  <c:v>1.7</c:v>
                </c:pt>
                <c:pt idx="3430">
                  <c:v>1.7</c:v>
                </c:pt>
                <c:pt idx="3431">
                  <c:v>1.7</c:v>
                </c:pt>
                <c:pt idx="3432">
                  <c:v>1.7</c:v>
                </c:pt>
                <c:pt idx="3433">
                  <c:v>1.7</c:v>
                </c:pt>
                <c:pt idx="3434">
                  <c:v>1.7</c:v>
                </c:pt>
                <c:pt idx="3435">
                  <c:v>1.7</c:v>
                </c:pt>
                <c:pt idx="3436">
                  <c:v>1.7</c:v>
                </c:pt>
                <c:pt idx="3437">
                  <c:v>1.7</c:v>
                </c:pt>
                <c:pt idx="3438">
                  <c:v>1.7</c:v>
                </c:pt>
                <c:pt idx="3439">
                  <c:v>1.7</c:v>
                </c:pt>
                <c:pt idx="3440">
                  <c:v>1.7</c:v>
                </c:pt>
                <c:pt idx="3441">
                  <c:v>1.7</c:v>
                </c:pt>
                <c:pt idx="3442">
                  <c:v>1.7</c:v>
                </c:pt>
                <c:pt idx="3443">
                  <c:v>1.7</c:v>
                </c:pt>
                <c:pt idx="3444">
                  <c:v>1.7</c:v>
                </c:pt>
                <c:pt idx="3445">
                  <c:v>1.7</c:v>
                </c:pt>
                <c:pt idx="3446">
                  <c:v>1.7</c:v>
                </c:pt>
                <c:pt idx="3447">
                  <c:v>1.7</c:v>
                </c:pt>
                <c:pt idx="3448">
                  <c:v>1.7</c:v>
                </c:pt>
                <c:pt idx="3449">
                  <c:v>1.7</c:v>
                </c:pt>
                <c:pt idx="3450">
                  <c:v>1.7</c:v>
                </c:pt>
                <c:pt idx="3451">
                  <c:v>1.7</c:v>
                </c:pt>
                <c:pt idx="3452">
                  <c:v>1.7</c:v>
                </c:pt>
                <c:pt idx="3453">
                  <c:v>1.7</c:v>
                </c:pt>
                <c:pt idx="3454">
                  <c:v>1.7</c:v>
                </c:pt>
                <c:pt idx="3455">
                  <c:v>1.7</c:v>
                </c:pt>
                <c:pt idx="3456">
                  <c:v>1.7</c:v>
                </c:pt>
                <c:pt idx="3457">
                  <c:v>1.7</c:v>
                </c:pt>
                <c:pt idx="3458">
                  <c:v>1.7</c:v>
                </c:pt>
                <c:pt idx="3459">
                  <c:v>1.7</c:v>
                </c:pt>
                <c:pt idx="3460">
                  <c:v>1.7</c:v>
                </c:pt>
                <c:pt idx="3461">
                  <c:v>1.7</c:v>
                </c:pt>
                <c:pt idx="3462">
                  <c:v>1.7</c:v>
                </c:pt>
                <c:pt idx="3463">
                  <c:v>1.7</c:v>
                </c:pt>
                <c:pt idx="3464">
                  <c:v>1.7</c:v>
                </c:pt>
                <c:pt idx="3465">
                  <c:v>1.7</c:v>
                </c:pt>
                <c:pt idx="3466">
                  <c:v>1.7</c:v>
                </c:pt>
                <c:pt idx="3467">
                  <c:v>1.7</c:v>
                </c:pt>
                <c:pt idx="3468">
                  <c:v>1.7</c:v>
                </c:pt>
                <c:pt idx="3469">
                  <c:v>1.7</c:v>
                </c:pt>
                <c:pt idx="3470">
                  <c:v>1.7</c:v>
                </c:pt>
                <c:pt idx="3471">
                  <c:v>1.7</c:v>
                </c:pt>
                <c:pt idx="3472">
                  <c:v>1.7</c:v>
                </c:pt>
                <c:pt idx="3473">
                  <c:v>1.7</c:v>
                </c:pt>
                <c:pt idx="3474">
                  <c:v>1.7</c:v>
                </c:pt>
                <c:pt idx="3475">
                  <c:v>1.7</c:v>
                </c:pt>
                <c:pt idx="3476">
                  <c:v>1.7</c:v>
                </c:pt>
                <c:pt idx="3477">
                  <c:v>1.7</c:v>
                </c:pt>
                <c:pt idx="3478">
                  <c:v>1.7</c:v>
                </c:pt>
                <c:pt idx="3479">
                  <c:v>1.7</c:v>
                </c:pt>
                <c:pt idx="3480">
                  <c:v>1.7</c:v>
                </c:pt>
                <c:pt idx="3481">
                  <c:v>1.7</c:v>
                </c:pt>
                <c:pt idx="3482">
                  <c:v>1.7</c:v>
                </c:pt>
                <c:pt idx="3483">
                  <c:v>1.7</c:v>
                </c:pt>
                <c:pt idx="3484">
                  <c:v>1.7</c:v>
                </c:pt>
                <c:pt idx="3485">
                  <c:v>1.7</c:v>
                </c:pt>
                <c:pt idx="3486">
                  <c:v>1.7</c:v>
                </c:pt>
                <c:pt idx="3487">
                  <c:v>1.7</c:v>
                </c:pt>
                <c:pt idx="3488">
                  <c:v>1.7</c:v>
                </c:pt>
                <c:pt idx="3489">
                  <c:v>1.7</c:v>
                </c:pt>
                <c:pt idx="3490">
                  <c:v>1.7</c:v>
                </c:pt>
                <c:pt idx="3491">
                  <c:v>1.7</c:v>
                </c:pt>
                <c:pt idx="3492">
                  <c:v>1.7</c:v>
                </c:pt>
                <c:pt idx="3493">
                  <c:v>1.7</c:v>
                </c:pt>
                <c:pt idx="3494">
                  <c:v>1.7</c:v>
                </c:pt>
                <c:pt idx="3495">
                  <c:v>1.7</c:v>
                </c:pt>
                <c:pt idx="3496">
                  <c:v>1.7</c:v>
                </c:pt>
                <c:pt idx="3497">
                  <c:v>1.7</c:v>
                </c:pt>
                <c:pt idx="3498">
                  <c:v>1.7</c:v>
                </c:pt>
                <c:pt idx="3499">
                  <c:v>1.7</c:v>
                </c:pt>
                <c:pt idx="3500">
                  <c:v>1.7</c:v>
                </c:pt>
                <c:pt idx="3501">
                  <c:v>1.7</c:v>
                </c:pt>
                <c:pt idx="3502">
                  <c:v>1.7</c:v>
                </c:pt>
                <c:pt idx="3503">
                  <c:v>1.7</c:v>
                </c:pt>
                <c:pt idx="3504">
                  <c:v>1.7</c:v>
                </c:pt>
                <c:pt idx="3505">
                  <c:v>1.7</c:v>
                </c:pt>
                <c:pt idx="3506">
                  <c:v>1.7</c:v>
                </c:pt>
                <c:pt idx="3507">
                  <c:v>1.7</c:v>
                </c:pt>
                <c:pt idx="3508">
                  <c:v>1.7</c:v>
                </c:pt>
                <c:pt idx="3509">
                  <c:v>1.7</c:v>
                </c:pt>
                <c:pt idx="3510">
                  <c:v>1.7</c:v>
                </c:pt>
                <c:pt idx="3511">
                  <c:v>1.7</c:v>
                </c:pt>
                <c:pt idx="3512">
                  <c:v>1.7</c:v>
                </c:pt>
                <c:pt idx="3513">
                  <c:v>1.7</c:v>
                </c:pt>
                <c:pt idx="3514">
                  <c:v>1.7</c:v>
                </c:pt>
                <c:pt idx="3515">
                  <c:v>1.7</c:v>
                </c:pt>
                <c:pt idx="3516">
                  <c:v>1.7</c:v>
                </c:pt>
                <c:pt idx="3517">
                  <c:v>1.7</c:v>
                </c:pt>
                <c:pt idx="3518">
                  <c:v>1.7</c:v>
                </c:pt>
                <c:pt idx="3519">
                  <c:v>1.7</c:v>
                </c:pt>
                <c:pt idx="3520">
                  <c:v>1.7</c:v>
                </c:pt>
                <c:pt idx="3521">
                  <c:v>1.7</c:v>
                </c:pt>
                <c:pt idx="3522">
                  <c:v>1.7</c:v>
                </c:pt>
                <c:pt idx="3523">
                  <c:v>1.7</c:v>
                </c:pt>
                <c:pt idx="3524">
                  <c:v>1.7</c:v>
                </c:pt>
                <c:pt idx="3525">
                  <c:v>1.7</c:v>
                </c:pt>
                <c:pt idx="3526">
                  <c:v>1.7</c:v>
                </c:pt>
                <c:pt idx="3527">
                  <c:v>1.7</c:v>
                </c:pt>
                <c:pt idx="3528">
                  <c:v>1.7</c:v>
                </c:pt>
                <c:pt idx="3529">
                  <c:v>1.7</c:v>
                </c:pt>
                <c:pt idx="3530">
                  <c:v>1.7</c:v>
                </c:pt>
                <c:pt idx="3531">
                  <c:v>1.7</c:v>
                </c:pt>
                <c:pt idx="3532">
                  <c:v>1.7</c:v>
                </c:pt>
                <c:pt idx="3533">
                  <c:v>1.7</c:v>
                </c:pt>
                <c:pt idx="3534">
                  <c:v>1.7</c:v>
                </c:pt>
                <c:pt idx="3535">
                  <c:v>1.7</c:v>
                </c:pt>
                <c:pt idx="3536">
                  <c:v>1.7</c:v>
                </c:pt>
                <c:pt idx="3537">
                  <c:v>1.7</c:v>
                </c:pt>
                <c:pt idx="3538">
                  <c:v>1.7</c:v>
                </c:pt>
                <c:pt idx="3539">
                  <c:v>1.7</c:v>
                </c:pt>
                <c:pt idx="3540">
                  <c:v>1.7</c:v>
                </c:pt>
                <c:pt idx="3541">
                  <c:v>1.7</c:v>
                </c:pt>
                <c:pt idx="3542">
                  <c:v>1.7</c:v>
                </c:pt>
                <c:pt idx="3543">
                  <c:v>1.7</c:v>
                </c:pt>
                <c:pt idx="3544">
                  <c:v>1.7</c:v>
                </c:pt>
                <c:pt idx="3545">
                  <c:v>1.7</c:v>
                </c:pt>
                <c:pt idx="3546">
                  <c:v>1.7</c:v>
                </c:pt>
                <c:pt idx="3547">
                  <c:v>1.7</c:v>
                </c:pt>
                <c:pt idx="3548">
                  <c:v>1.7</c:v>
                </c:pt>
                <c:pt idx="3549">
                  <c:v>1.7</c:v>
                </c:pt>
                <c:pt idx="3550">
                  <c:v>1.7</c:v>
                </c:pt>
                <c:pt idx="3551">
                  <c:v>1.7</c:v>
                </c:pt>
                <c:pt idx="3552">
                  <c:v>1.7</c:v>
                </c:pt>
                <c:pt idx="3553">
                  <c:v>1.7</c:v>
                </c:pt>
                <c:pt idx="3554">
                  <c:v>1.7</c:v>
                </c:pt>
                <c:pt idx="3555">
                  <c:v>1.7</c:v>
                </c:pt>
                <c:pt idx="3556">
                  <c:v>1.7</c:v>
                </c:pt>
                <c:pt idx="3557">
                  <c:v>1.7</c:v>
                </c:pt>
                <c:pt idx="3558">
                  <c:v>1.7</c:v>
                </c:pt>
                <c:pt idx="3559">
                  <c:v>1.7</c:v>
                </c:pt>
                <c:pt idx="3560">
                  <c:v>1.7</c:v>
                </c:pt>
                <c:pt idx="3561">
                  <c:v>1.7</c:v>
                </c:pt>
                <c:pt idx="3562">
                  <c:v>1.7</c:v>
                </c:pt>
                <c:pt idx="3563">
                  <c:v>1.7</c:v>
                </c:pt>
                <c:pt idx="3564">
                  <c:v>1.7</c:v>
                </c:pt>
                <c:pt idx="3565">
                  <c:v>1.7</c:v>
                </c:pt>
                <c:pt idx="3566">
                  <c:v>1.7</c:v>
                </c:pt>
                <c:pt idx="3567">
                  <c:v>1.7</c:v>
                </c:pt>
                <c:pt idx="3568">
                  <c:v>1.7</c:v>
                </c:pt>
                <c:pt idx="3569">
                  <c:v>1.7</c:v>
                </c:pt>
                <c:pt idx="3570">
                  <c:v>1.7</c:v>
                </c:pt>
                <c:pt idx="3571">
                  <c:v>1.7</c:v>
                </c:pt>
                <c:pt idx="3572">
                  <c:v>1.7</c:v>
                </c:pt>
                <c:pt idx="3573">
                  <c:v>1.7</c:v>
                </c:pt>
                <c:pt idx="3574">
                  <c:v>1.7</c:v>
                </c:pt>
                <c:pt idx="3575">
                  <c:v>1.7</c:v>
                </c:pt>
                <c:pt idx="3576">
                  <c:v>1.7</c:v>
                </c:pt>
                <c:pt idx="3577">
                  <c:v>1.7</c:v>
                </c:pt>
                <c:pt idx="3578">
                  <c:v>1.7</c:v>
                </c:pt>
                <c:pt idx="3579">
                  <c:v>1.7</c:v>
                </c:pt>
                <c:pt idx="3580">
                  <c:v>1.7</c:v>
                </c:pt>
                <c:pt idx="3581">
                  <c:v>1.7</c:v>
                </c:pt>
                <c:pt idx="3582">
                  <c:v>1.7</c:v>
                </c:pt>
                <c:pt idx="3583">
                  <c:v>1.7</c:v>
                </c:pt>
                <c:pt idx="3584">
                  <c:v>1.7</c:v>
                </c:pt>
                <c:pt idx="3585">
                  <c:v>1.7</c:v>
                </c:pt>
                <c:pt idx="3586">
                  <c:v>1.7</c:v>
                </c:pt>
                <c:pt idx="3587">
                  <c:v>1.7</c:v>
                </c:pt>
                <c:pt idx="3588">
                  <c:v>1.7</c:v>
                </c:pt>
                <c:pt idx="3589">
                  <c:v>1.7</c:v>
                </c:pt>
                <c:pt idx="3590">
                  <c:v>1.7</c:v>
                </c:pt>
                <c:pt idx="3591">
                  <c:v>1.7</c:v>
                </c:pt>
                <c:pt idx="3592">
                  <c:v>1.7</c:v>
                </c:pt>
                <c:pt idx="3593">
                  <c:v>1.7</c:v>
                </c:pt>
                <c:pt idx="3594">
                  <c:v>1.7</c:v>
                </c:pt>
                <c:pt idx="3595">
                  <c:v>1.7</c:v>
                </c:pt>
                <c:pt idx="3596">
                  <c:v>1.7</c:v>
                </c:pt>
                <c:pt idx="3597">
                  <c:v>1.7</c:v>
                </c:pt>
                <c:pt idx="3598">
                  <c:v>1.7</c:v>
                </c:pt>
                <c:pt idx="3599">
                  <c:v>1.7</c:v>
                </c:pt>
                <c:pt idx="3600">
                  <c:v>1.7</c:v>
                </c:pt>
                <c:pt idx="3601">
                  <c:v>1.7</c:v>
                </c:pt>
                <c:pt idx="3602">
                  <c:v>1.7</c:v>
                </c:pt>
                <c:pt idx="3603">
                  <c:v>1.7</c:v>
                </c:pt>
                <c:pt idx="3604">
                  <c:v>1.7</c:v>
                </c:pt>
                <c:pt idx="3605">
                  <c:v>1.7</c:v>
                </c:pt>
                <c:pt idx="3606">
                  <c:v>1.7</c:v>
                </c:pt>
                <c:pt idx="3607">
                  <c:v>1.7</c:v>
                </c:pt>
                <c:pt idx="3608">
                  <c:v>1.7</c:v>
                </c:pt>
                <c:pt idx="3609">
                  <c:v>1.7</c:v>
                </c:pt>
                <c:pt idx="3610">
                  <c:v>1.7</c:v>
                </c:pt>
                <c:pt idx="3611">
                  <c:v>1.7</c:v>
                </c:pt>
                <c:pt idx="3612">
                  <c:v>1.7</c:v>
                </c:pt>
                <c:pt idx="3613">
                  <c:v>1.7</c:v>
                </c:pt>
                <c:pt idx="3614">
                  <c:v>1.7</c:v>
                </c:pt>
                <c:pt idx="3615">
                  <c:v>1.7</c:v>
                </c:pt>
                <c:pt idx="3616">
                  <c:v>1.7</c:v>
                </c:pt>
                <c:pt idx="3617">
                  <c:v>1.7</c:v>
                </c:pt>
                <c:pt idx="3618">
                  <c:v>1.7</c:v>
                </c:pt>
                <c:pt idx="3619">
                  <c:v>1.7</c:v>
                </c:pt>
                <c:pt idx="3620">
                  <c:v>1.7</c:v>
                </c:pt>
                <c:pt idx="3621">
                  <c:v>1.7</c:v>
                </c:pt>
                <c:pt idx="3622">
                  <c:v>1.7</c:v>
                </c:pt>
                <c:pt idx="3623">
                  <c:v>1.7</c:v>
                </c:pt>
                <c:pt idx="3624">
                  <c:v>1.7</c:v>
                </c:pt>
                <c:pt idx="3625">
                  <c:v>1.7</c:v>
                </c:pt>
                <c:pt idx="3626">
                  <c:v>1.7</c:v>
                </c:pt>
                <c:pt idx="3627">
                  <c:v>1.7</c:v>
                </c:pt>
                <c:pt idx="3628">
                  <c:v>1.7</c:v>
                </c:pt>
                <c:pt idx="3629">
                  <c:v>1.7</c:v>
                </c:pt>
                <c:pt idx="3630">
                  <c:v>1.7</c:v>
                </c:pt>
                <c:pt idx="3631">
                  <c:v>1.7</c:v>
                </c:pt>
                <c:pt idx="3632">
                  <c:v>1.7</c:v>
                </c:pt>
                <c:pt idx="3633">
                  <c:v>1.7</c:v>
                </c:pt>
                <c:pt idx="3634">
                  <c:v>1.7</c:v>
                </c:pt>
                <c:pt idx="3635">
                  <c:v>1.7</c:v>
                </c:pt>
                <c:pt idx="3636">
                  <c:v>1.7</c:v>
                </c:pt>
                <c:pt idx="3637">
                  <c:v>1.7</c:v>
                </c:pt>
                <c:pt idx="3638">
                  <c:v>1.7</c:v>
                </c:pt>
                <c:pt idx="3639">
                  <c:v>1.7</c:v>
                </c:pt>
                <c:pt idx="3640">
                  <c:v>1.7</c:v>
                </c:pt>
                <c:pt idx="3641">
                  <c:v>1.7</c:v>
                </c:pt>
                <c:pt idx="3642">
                  <c:v>1.7</c:v>
                </c:pt>
                <c:pt idx="3643">
                  <c:v>1.7</c:v>
                </c:pt>
                <c:pt idx="3644">
                  <c:v>1.7</c:v>
                </c:pt>
                <c:pt idx="3645">
                  <c:v>1.7</c:v>
                </c:pt>
                <c:pt idx="3646">
                  <c:v>1.7</c:v>
                </c:pt>
                <c:pt idx="3647">
                  <c:v>1.7</c:v>
                </c:pt>
                <c:pt idx="3648">
                  <c:v>1.7</c:v>
                </c:pt>
                <c:pt idx="3649">
                  <c:v>1.7</c:v>
                </c:pt>
                <c:pt idx="3650">
                  <c:v>1.7</c:v>
                </c:pt>
                <c:pt idx="3651">
                  <c:v>1.7</c:v>
                </c:pt>
                <c:pt idx="3652">
                  <c:v>1.7</c:v>
                </c:pt>
                <c:pt idx="3653">
                  <c:v>1.7</c:v>
                </c:pt>
                <c:pt idx="3654">
                  <c:v>1.7</c:v>
                </c:pt>
                <c:pt idx="3655">
                  <c:v>1.7</c:v>
                </c:pt>
                <c:pt idx="3656">
                  <c:v>1.7</c:v>
                </c:pt>
                <c:pt idx="3657">
                  <c:v>1.7</c:v>
                </c:pt>
                <c:pt idx="3658">
                  <c:v>1.7</c:v>
                </c:pt>
                <c:pt idx="3659">
                  <c:v>1.7</c:v>
                </c:pt>
                <c:pt idx="3660">
                  <c:v>1.7</c:v>
                </c:pt>
                <c:pt idx="3661">
                  <c:v>1.7</c:v>
                </c:pt>
                <c:pt idx="3662">
                  <c:v>1.7</c:v>
                </c:pt>
                <c:pt idx="3663">
                  <c:v>1.7</c:v>
                </c:pt>
                <c:pt idx="3664">
                  <c:v>1.7</c:v>
                </c:pt>
                <c:pt idx="3665">
                  <c:v>1.7</c:v>
                </c:pt>
                <c:pt idx="3666">
                  <c:v>1.7</c:v>
                </c:pt>
                <c:pt idx="3667">
                  <c:v>1.7</c:v>
                </c:pt>
                <c:pt idx="3668">
                  <c:v>1.7</c:v>
                </c:pt>
                <c:pt idx="3669">
                  <c:v>1.7</c:v>
                </c:pt>
                <c:pt idx="3670">
                  <c:v>1.7</c:v>
                </c:pt>
                <c:pt idx="3671">
                  <c:v>1.7</c:v>
                </c:pt>
                <c:pt idx="3672">
                  <c:v>1.7</c:v>
                </c:pt>
                <c:pt idx="3673">
                  <c:v>1.7</c:v>
                </c:pt>
                <c:pt idx="3674">
                  <c:v>1.7</c:v>
                </c:pt>
                <c:pt idx="3675">
                  <c:v>1.7</c:v>
                </c:pt>
                <c:pt idx="3676">
                  <c:v>1.7</c:v>
                </c:pt>
                <c:pt idx="3677">
                  <c:v>1.7</c:v>
                </c:pt>
                <c:pt idx="3678">
                  <c:v>1.7</c:v>
                </c:pt>
                <c:pt idx="3679">
                  <c:v>1.7</c:v>
                </c:pt>
                <c:pt idx="3680">
                  <c:v>1.7</c:v>
                </c:pt>
                <c:pt idx="3681">
                  <c:v>1.7</c:v>
                </c:pt>
                <c:pt idx="3682">
                  <c:v>1.7</c:v>
                </c:pt>
                <c:pt idx="3683">
                  <c:v>1.7</c:v>
                </c:pt>
                <c:pt idx="3684">
                  <c:v>1.7</c:v>
                </c:pt>
                <c:pt idx="3685">
                  <c:v>1.7</c:v>
                </c:pt>
                <c:pt idx="3686">
                  <c:v>1.7</c:v>
                </c:pt>
                <c:pt idx="3687">
                  <c:v>1.7</c:v>
                </c:pt>
                <c:pt idx="3688">
                  <c:v>1.7</c:v>
                </c:pt>
                <c:pt idx="3689">
                  <c:v>1.7</c:v>
                </c:pt>
                <c:pt idx="3690">
                  <c:v>1.7</c:v>
                </c:pt>
                <c:pt idx="3691">
                  <c:v>1.7</c:v>
                </c:pt>
                <c:pt idx="3692">
                  <c:v>1.7</c:v>
                </c:pt>
                <c:pt idx="3693">
                  <c:v>1.7</c:v>
                </c:pt>
                <c:pt idx="3694">
                  <c:v>1.7</c:v>
                </c:pt>
                <c:pt idx="3695">
                  <c:v>1.7</c:v>
                </c:pt>
                <c:pt idx="3696">
                  <c:v>1.7</c:v>
                </c:pt>
                <c:pt idx="3697">
                  <c:v>1.7</c:v>
                </c:pt>
                <c:pt idx="3698">
                  <c:v>1.7</c:v>
                </c:pt>
                <c:pt idx="3699">
                  <c:v>1.7</c:v>
                </c:pt>
                <c:pt idx="3700">
                  <c:v>1.7</c:v>
                </c:pt>
                <c:pt idx="3701">
                  <c:v>1.7</c:v>
                </c:pt>
                <c:pt idx="3702">
                  <c:v>1.7</c:v>
                </c:pt>
                <c:pt idx="3703">
                  <c:v>1.7</c:v>
                </c:pt>
                <c:pt idx="3704">
                  <c:v>1.7</c:v>
                </c:pt>
                <c:pt idx="3705">
                  <c:v>1.7</c:v>
                </c:pt>
                <c:pt idx="3706">
                  <c:v>1.7</c:v>
                </c:pt>
                <c:pt idx="3707">
                  <c:v>1.7</c:v>
                </c:pt>
                <c:pt idx="3708">
                  <c:v>1.7</c:v>
                </c:pt>
                <c:pt idx="3709">
                  <c:v>1.7</c:v>
                </c:pt>
                <c:pt idx="3710">
                  <c:v>1.7</c:v>
                </c:pt>
                <c:pt idx="3711">
                  <c:v>1.7</c:v>
                </c:pt>
                <c:pt idx="3712">
                  <c:v>1.7</c:v>
                </c:pt>
                <c:pt idx="3713">
                  <c:v>1.7</c:v>
                </c:pt>
                <c:pt idx="3714">
                  <c:v>1.7</c:v>
                </c:pt>
                <c:pt idx="3715">
                  <c:v>1.7</c:v>
                </c:pt>
                <c:pt idx="3716">
                  <c:v>1.7</c:v>
                </c:pt>
                <c:pt idx="3717">
                  <c:v>1.7</c:v>
                </c:pt>
                <c:pt idx="3718">
                  <c:v>1.7</c:v>
                </c:pt>
                <c:pt idx="3719">
                  <c:v>1.7</c:v>
                </c:pt>
                <c:pt idx="3720">
                  <c:v>1.7</c:v>
                </c:pt>
                <c:pt idx="3721">
                  <c:v>1.7</c:v>
                </c:pt>
                <c:pt idx="3722">
                  <c:v>1.7</c:v>
                </c:pt>
                <c:pt idx="3723">
                  <c:v>1.7</c:v>
                </c:pt>
                <c:pt idx="3724">
                  <c:v>1.7</c:v>
                </c:pt>
                <c:pt idx="3725">
                  <c:v>1.7</c:v>
                </c:pt>
                <c:pt idx="3726">
                  <c:v>1.7</c:v>
                </c:pt>
                <c:pt idx="3727">
                  <c:v>1.7</c:v>
                </c:pt>
                <c:pt idx="3728">
                  <c:v>1.7</c:v>
                </c:pt>
                <c:pt idx="3729">
                  <c:v>1.7</c:v>
                </c:pt>
                <c:pt idx="3730">
                  <c:v>1.7</c:v>
                </c:pt>
                <c:pt idx="3731">
                  <c:v>1.7</c:v>
                </c:pt>
                <c:pt idx="3732">
                  <c:v>1.7</c:v>
                </c:pt>
                <c:pt idx="3733">
                  <c:v>1.7</c:v>
                </c:pt>
                <c:pt idx="3734">
                  <c:v>1.7</c:v>
                </c:pt>
                <c:pt idx="3735">
                  <c:v>1.7</c:v>
                </c:pt>
                <c:pt idx="3736">
                  <c:v>1.7</c:v>
                </c:pt>
                <c:pt idx="3737">
                  <c:v>1.7</c:v>
                </c:pt>
                <c:pt idx="3738">
                  <c:v>1.7</c:v>
                </c:pt>
                <c:pt idx="3739">
                  <c:v>1.7</c:v>
                </c:pt>
                <c:pt idx="3740">
                  <c:v>1.7</c:v>
                </c:pt>
                <c:pt idx="3741">
                  <c:v>1.7</c:v>
                </c:pt>
                <c:pt idx="3742">
                  <c:v>1.7</c:v>
                </c:pt>
                <c:pt idx="3743">
                  <c:v>1.7</c:v>
                </c:pt>
                <c:pt idx="3744">
                  <c:v>1.7</c:v>
                </c:pt>
                <c:pt idx="3745">
                  <c:v>1.7</c:v>
                </c:pt>
                <c:pt idx="3746">
                  <c:v>1.7</c:v>
                </c:pt>
                <c:pt idx="3747">
                  <c:v>1.7</c:v>
                </c:pt>
                <c:pt idx="3748">
                  <c:v>1.7</c:v>
                </c:pt>
                <c:pt idx="3749">
                  <c:v>1.7</c:v>
                </c:pt>
                <c:pt idx="3750">
                  <c:v>1.7</c:v>
                </c:pt>
                <c:pt idx="3751">
                  <c:v>1.7</c:v>
                </c:pt>
                <c:pt idx="3752">
                  <c:v>1.7</c:v>
                </c:pt>
                <c:pt idx="3753">
                  <c:v>1.7</c:v>
                </c:pt>
                <c:pt idx="3754">
                  <c:v>1.7</c:v>
                </c:pt>
                <c:pt idx="3755">
                  <c:v>1.7</c:v>
                </c:pt>
                <c:pt idx="3756">
                  <c:v>1.7</c:v>
                </c:pt>
                <c:pt idx="3757">
                  <c:v>1.7</c:v>
                </c:pt>
                <c:pt idx="3758">
                  <c:v>1.7</c:v>
                </c:pt>
                <c:pt idx="3759">
                  <c:v>1.7</c:v>
                </c:pt>
                <c:pt idx="3760">
                  <c:v>1.7</c:v>
                </c:pt>
                <c:pt idx="3761">
                  <c:v>1.7</c:v>
                </c:pt>
                <c:pt idx="3762">
                  <c:v>1.7</c:v>
                </c:pt>
                <c:pt idx="3763">
                  <c:v>1.7</c:v>
                </c:pt>
                <c:pt idx="3764">
                  <c:v>1.7</c:v>
                </c:pt>
                <c:pt idx="3765">
                  <c:v>1.7</c:v>
                </c:pt>
                <c:pt idx="3766">
                  <c:v>1.7</c:v>
                </c:pt>
                <c:pt idx="3767">
                  <c:v>1.7</c:v>
                </c:pt>
                <c:pt idx="3768">
                  <c:v>1.7</c:v>
                </c:pt>
                <c:pt idx="3769">
                  <c:v>1.7</c:v>
                </c:pt>
                <c:pt idx="3770">
                  <c:v>1.7</c:v>
                </c:pt>
                <c:pt idx="3771">
                  <c:v>1.7</c:v>
                </c:pt>
                <c:pt idx="3772">
                  <c:v>1.7</c:v>
                </c:pt>
                <c:pt idx="3773">
                  <c:v>1.7</c:v>
                </c:pt>
                <c:pt idx="3774">
                  <c:v>1.7</c:v>
                </c:pt>
                <c:pt idx="3775">
                  <c:v>1.7</c:v>
                </c:pt>
                <c:pt idx="3776">
                  <c:v>1.7</c:v>
                </c:pt>
                <c:pt idx="3777">
                  <c:v>1.7</c:v>
                </c:pt>
                <c:pt idx="3778">
                  <c:v>1.7</c:v>
                </c:pt>
                <c:pt idx="3779">
                  <c:v>1.7</c:v>
                </c:pt>
                <c:pt idx="3780">
                  <c:v>1.7</c:v>
                </c:pt>
                <c:pt idx="3781">
                  <c:v>1.7</c:v>
                </c:pt>
                <c:pt idx="3782">
                  <c:v>1.7</c:v>
                </c:pt>
                <c:pt idx="3783">
                  <c:v>1.7</c:v>
                </c:pt>
                <c:pt idx="3784">
                  <c:v>1.7</c:v>
                </c:pt>
                <c:pt idx="3785">
                  <c:v>1.7</c:v>
                </c:pt>
                <c:pt idx="3786">
                  <c:v>1.7</c:v>
                </c:pt>
                <c:pt idx="3787">
                  <c:v>1.7</c:v>
                </c:pt>
                <c:pt idx="3788">
                  <c:v>1.7</c:v>
                </c:pt>
                <c:pt idx="3789">
                  <c:v>1.7</c:v>
                </c:pt>
                <c:pt idx="3790">
                  <c:v>1.7</c:v>
                </c:pt>
                <c:pt idx="3791">
                  <c:v>1.7</c:v>
                </c:pt>
                <c:pt idx="3792">
                  <c:v>1.7</c:v>
                </c:pt>
                <c:pt idx="3793">
                  <c:v>1.7</c:v>
                </c:pt>
                <c:pt idx="3794">
                  <c:v>1.7</c:v>
                </c:pt>
                <c:pt idx="3795">
                  <c:v>1.7</c:v>
                </c:pt>
                <c:pt idx="3796">
                  <c:v>1.7</c:v>
                </c:pt>
                <c:pt idx="3797">
                  <c:v>1.7</c:v>
                </c:pt>
                <c:pt idx="3798">
                  <c:v>1.7</c:v>
                </c:pt>
                <c:pt idx="3799">
                  <c:v>1.7</c:v>
                </c:pt>
                <c:pt idx="3800">
                  <c:v>1.7</c:v>
                </c:pt>
                <c:pt idx="3801">
                  <c:v>1.7</c:v>
                </c:pt>
                <c:pt idx="3802">
                  <c:v>1.7</c:v>
                </c:pt>
                <c:pt idx="3803">
                  <c:v>1.7</c:v>
                </c:pt>
                <c:pt idx="3804">
                  <c:v>1.7</c:v>
                </c:pt>
                <c:pt idx="3805">
                  <c:v>1.7</c:v>
                </c:pt>
                <c:pt idx="3806">
                  <c:v>1.7</c:v>
                </c:pt>
                <c:pt idx="3807">
                  <c:v>1.7</c:v>
                </c:pt>
                <c:pt idx="3808">
                  <c:v>1.7</c:v>
                </c:pt>
                <c:pt idx="3809">
                  <c:v>1.7</c:v>
                </c:pt>
                <c:pt idx="3810">
                  <c:v>1.7</c:v>
                </c:pt>
                <c:pt idx="3811">
                  <c:v>1.7</c:v>
                </c:pt>
                <c:pt idx="3812">
                  <c:v>1.7</c:v>
                </c:pt>
                <c:pt idx="3813">
                  <c:v>1.7</c:v>
                </c:pt>
                <c:pt idx="3814">
                  <c:v>1.7</c:v>
                </c:pt>
                <c:pt idx="3815">
                  <c:v>1.7</c:v>
                </c:pt>
                <c:pt idx="3816">
                  <c:v>1.7</c:v>
                </c:pt>
                <c:pt idx="3817">
                  <c:v>1.7</c:v>
                </c:pt>
                <c:pt idx="3818">
                  <c:v>1.7</c:v>
                </c:pt>
                <c:pt idx="3819">
                  <c:v>1.7</c:v>
                </c:pt>
                <c:pt idx="3820">
                  <c:v>1.7</c:v>
                </c:pt>
                <c:pt idx="3821">
                  <c:v>1.7</c:v>
                </c:pt>
                <c:pt idx="3822">
                  <c:v>1.7</c:v>
                </c:pt>
                <c:pt idx="3823">
                  <c:v>1.7</c:v>
                </c:pt>
                <c:pt idx="3824">
                  <c:v>1.7</c:v>
                </c:pt>
                <c:pt idx="3825">
                  <c:v>1.7</c:v>
                </c:pt>
                <c:pt idx="3826">
                  <c:v>1.7</c:v>
                </c:pt>
                <c:pt idx="3827">
                  <c:v>1.7</c:v>
                </c:pt>
                <c:pt idx="3828">
                  <c:v>1.7</c:v>
                </c:pt>
                <c:pt idx="3829">
                  <c:v>1.7</c:v>
                </c:pt>
                <c:pt idx="3830">
                  <c:v>1.7</c:v>
                </c:pt>
                <c:pt idx="3831">
                  <c:v>1.7</c:v>
                </c:pt>
                <c:pt idx="3832">
                  <c:v>1.7</c:v>
                </c:pt>
                <c:pt idx="3833">
                  <c:v>1.7</c:v>
                </c:pt>
                <c:pt idx="3834">
                  <c:v>1.7</c:v>
                </c:pt>
                <c:pt idx="3835">
                  <c:v>1.7</c:v>
                </c:pt>
                <c:pt idx="3836">
                  <c:v>1.7</c:v>
                </c:pt>
                <c:pt idx="3837">
                  <c:v>1.7</c:v>
                </c:pt>
                <c:pt idx="3838">
                  <c:v>1.7</c:v>
                </c:pt>
                <c:pt idx="3839">
                  <c:v>1.7</c:v>
                </c:pt>
                <c:pt idx="3840">
                  <c:v>1.7</c:v>
                </c:pt>
                <c:pt idx="3841">
                  <c:v>1.7</c:v>
                </c:pt>
                <c:pt idx="3842">
                  <c:v>1.7</c:v>
                </c:pt>
                <c:pt idx="3843">
                  <c:v>1.7</c:v>
                </c:pt>
                <c:pt idx="3844">
                  <c:v>1.7</c:v>
                </c:pt>
                <c:pt idx="3845">
                  <c:v>1.7</c:v>
                </c:pt>
                <c:pt idx="3846">
                  <c:v>1.7</c:v>
                </c:pt>
                <c:pt idx="3847">
                  <c:v>1.7</c:v>
                </c:pt>
                <c:pt idx="3848">
                  <c:v>1.7</c:v>
                </c:pt>
                <c:pt idx="3849">
                  <c:v>1.7</c:v>
                </c:pt>
                <c:pt idx="3850">
                  <c:v>1.7</c:v>
                </c:pt>
                <c:pt idx="3851">
                  <c:v>1.7</c:v>
                </c:pt>
                <c:pt idx="3852">
                  <c:v>1.7</c:v>
                </c:pt>
                <c:pt idx="3853">
                  <c:v>1.7</c:v>
                </c:pt>
                <c:pt idx="3854">
                  <c:v>1.7</c:v>
                </c:pt>
                <c:pt idx="3855">
                  <c:v>1.7</c:v>
                </c:pt>
                <c:pt idx="3856">
                  <c:v>1.7</c:v>
                </c:pt>
                <c:pt idx="3857">
                  <c:v>1.7</c:v>
                </c:pt>
                <c:pt idx="3858">
                  <c:v>1.7</c:v>
                </c:pt>
                <c:pt idx="3859">
                  <c:v>1.7</c:v>
                </c:pt>
                <c:pt idx="3860">
                  <c:v>1.7</c:v>
                </c:pt>
                <c:pt idx="3861">
                  <c:v>1.7</c:v>
                </c:pt>
                <c:pt idx="3862">
                  <c:v>1.7</c:v>
                </c:pt>
                <c:pt idx="3863">
                  <c:v>1.7</c:v>
                </c:pt>
                <c:pt idx="3864">
                  <c:v>1.7</c:v>
                </c:pt>
                <c:pt idx="3865">
                  <c:v>1.7</c:v>
                </c:pt>
                <c:pt idx="3866">
                  <c:v>1.7</c:v>
                </c:pt>
                <c:pt idx="3867">
                  <c:v>1.7</c:v>
                </c:pt>
                <c:pt idx="3868">
                  <c:v>1.7</c:v>
                </c:pt>
                <c:pt idx="3869">
                  <c:v>1.7</c:v>
                </c:pt>
                <c:pt idx="3870">
                  <c:v>1.7</c:v>
                </c:pt>
                <c:pt idx="3871">
                  <c:v>1.7</c:v>
                </c:pt>
                <c:pt idx="3872">
                  <c:v>1.7</c:v>
                </c:pt>
                <c:pt idx="3873">
                  <c:v>1.7</c:v>
                </c:pt>
                <c:pt idx="3874">
                  <c:v>1.7</c:v>
                </c:pt>
                <c:pt idx="3875">
                  <c:v>1.7</c:v>
                </c:pt>
                <c:pt idx="3876">
                  <c:v>1.7</c:v>
                </c:pt>
                <c:pt idx="3877">
                  <c:v>1.7</c:v>
                </c:pt>
                <c:pt idx="3878">
                  <c:v>1.7</c:v>
                </c:pt>
                <c:pt idx="3879">
                  <c:v>1.7</c:v>
                </c:pt>
                <c:pt idx="3880">
                  <c:v>1.7</c:v>
                </c:pt>
                <c:pt idx="3881">
                  <c:v>1.7</c:v>
                </c:pt>
                <c:pt idx="3882">
                  <c:v>1.7</c:v>
                </c:pt>
                <c:pt idx="3883">
                  <c:v>1.7</c:v>
                </c:pt>
                <c:pt idx="3884">
                  <c:v>1.7</c:v>
                </c:pt>
                <c:pt idx="3885">
                  <c:v>1.7</c:v>
                </c:pt>
                <c:pt idx="3886">
                  <c:v>1.7</c:v>
                </c:pt>
                <c:pt idx="3887">
                  <c:v>1.7</c:v>
                </c:pt>
                <c:pt idx="3888">
                  <c:v>1.7</c:v>
                </c:pt>
                <c:pt idx="3889">
                  <c:v>1.7</c:v>
                </c:pt>
                <c:pt idx="3890">
                  <c:v>1.7</c:v>
                </c:pt>
                <c:pt idx="3891">
                  <c:v>1.7</c:v>
                </c:pt>
                <c:pt idx="3892">
                  <c:v>1.7</c:v>
                </c:pt>
                <c:pt idx="3893">
                  <c:v>1.7</c:v>
                </c:pt>
                <c:pt idx="3894">
                  <c:v>1.7</c:v>
                </c:pt>
                <c:pt idx="3895">
                  <c:v>1.7</c:v>
                </c:pt>
                <c:pt idx="3896">
                  <c:v>1.7</c:v>
                </c:pt>
                <c:pt idx="3897">
                  <c:v>1.7</c:v>
                </c:pt>
                <c:pt idx="3898">
                  <c:v>1.7</c:v>
                </c:pt>
                <c:pt idx="3899">
                  <c:v>1.7</c:v>
                </c:pt>
                <c:pt idx="3900">
                  <c:v>1.7</c:v>
                </c:pt>
                <c:pt idx="3901">
                  <c:v>1.7</c:v>
                </c:pt>
                <c:pt idx="3902">
                  <c:v>1.7</c:v>
                </c:pt>
                <c:pt idx="3903">
                  <c:v>1.7</c:v>
                </c:pt>
                <c:pt idx="3904">
                  <c:v>1.7</c:v>
                </c:pt>
                <c:pt idx="3905">
                  <c:v>1.7</c:v>
                </c:pt>
                <c:pt idx="3906">
                  <c:v>1.7</c:v>
                </c:pt>
                <c:pt idx="3907">
                  <c:v>1.7</c:v>
                </c:pt>
                <c:pt idx="3908">
                  <c:v>1.7</c:v>
                </c:pt>
                <c:pt idx="3909">
                  <c:v>1.7</c:v>
                </c:pt>
                <c:pt idx="3910">
                  <c:v>1.7</c:v>
                </c:pt>
                <c:pt idx="3911">
                  <c:v>1.7</c:v>
                </c:pt>
                <c:pt idx="3912">
                  <c:v>1.7</c:v>
                </c:pt>
                <c:pt idx="3913">
                  <c:v>1.7</c:v>
                </c:pt>
                <c:pt idx="3914">
                  <c:v>1.7</c:v>
                </c:pt>
                <c:pt idx="3915">
                  <c:v>1.7</c:v>
                </c:pt>
                <c:pt idx="3916">
                  <c:v>1.7</c:v>
                </c:pt>
                <c:pt idx="3917">
                  <c:v>1.7</c:v>
                </c:pt>
                <c:pt idx="3918">
                  <c:v>1.7</c:v>
                </c:pt>
                <c:pt idx="3919">
                  <c:v>1.7</c:v>
                </c:pt>
                <c:pt idx="3920">
                  <c:v>1.7</c:v>
                </c:pt>
                <c:pt idx="3921">
                  <c:v>1.7</c:v>
                </c:pt>
                <c:pt idx="3922">
                  <c:v>1.7</c:v>
                </c:pt>
                <c:pt idx="3923">
                  <c:v>1.7</c:v>
                </c:pt>
                <c:pt idx="3924">
                  <c:v>1.7</c:v>
                </c:pt>
                <c:pt idx="3925">
                  <c:v>1.7</c:v>
                </c:pt>
                <c:pt idx="3926">
                  <c:v>1.7</c:v>
                </c:pt>
                <c:pt idx="3927">
                  <c:v>1.7</c:v>
                </c:pt>
                <c:pt idx="3928">
                  <c:v>1.7</c:v>
                </c:pt>
                <c:pt idx="3929">
                  <c:v>1.7</c:v>
                </c:pt>
                <c:pt idx="3930">
                  <c:v>1.7</c:v>
                </c:pt>
                <c:pt idx="3931">
                  <c:v>1.7</c:v>
                </c:pt>
                <c:pt idx="3932">
                  <c:v>1.7</c:v>
                </c:pt>
                <c:pt idx="3933">
                  <c:v>1.7</c:v>
                </c:pt>
                <c:pt idx="3934">
                  <c:v>1.7</c:v>
                </c:pt>
                <c:pt idx="3935">
                  <c:v>1.7</c:v>
                </c:pt>
                <c:pt idx="3936">
                  <c:v>1.7</c:v>
                </c:pt>
                <c:pt idx="3937">
                  <c:v>1.7</c:v>
                </c:pt>
                <c:pt idx="3938">
                  <c:v>1.7</c:v>
                </c:pt>
                <c:pt idx="3939">
                  <c:v>1.7</c:v>
                </c:pt>
                <c:pt idx="3940">
                  <c:v>1.7</c:v>
                </c:pt>
                <c:pt idx="3941">
                  <c:v>1.7</c:v>
                </c:pt>
                <c:pt idx="3942">
                  <c:v>1.7</c:v>
                </c:pt>
                <c:pt idx="3943">
                  <c:v>1.7</c:v>
                </c:pt>
                <c:pt idx="3944">
                  <c:v>1.7</c:v>
                </c:pt>
                <c:pt idx="3945">
                  <c:v>1.7</c:v>
                </c:pt>
                <c:pt idx="3946">
                  <c:v>1.7</c:v>
                </c:pt>
                <c:pt idx="3947">
                  <c:v>1.7</c:v>
                </c:pt>
                <c:pt idx="3948">
                  <c:v>1.7</c:v>
                </c:pt>
                <c:pt idx="3949">
                  <c:v>1.7</c:v>
                </c:pt>
                <c:pt idx="3950">
                  <c:v>1.7</c:v>
                </c:pt>
                <c:pt idx="3951">
                  <c:v>1.7</c:v>
                </c:pt>
                <c:pt idx="3952">
                  <c:v>1.7</c:v>
                </c:pt>
                <c:pt idx="3953">
                  <c:v>1.7</c:v>
                </c:pt>
                <c:pt idx="3954">
                  <c:v>1.7</c:v>
                </c:pt>
                <c:pt idx="3955">
                  <c:v>1.7</c:v>
                </c:pt>
                <c:pt idx="3956">
                  <c:v>1.7</c:v>
                </c:pt>
                <c:pt idx="3957">
                  <c:v>1.7</c:v>
                </c:pt>
                <c:pt idx="3958">
                  <c:v>1.7</c:v>
                </c:pt>
                <c:pt idx="3959">
                  <c:v>1.7</c:v>
                </c:pt>
                <c:pt idx="3960">
                  <c:v>1.7</c:v>
                </c:pt>
                <c:pt idx="3961">
                  <c:v>1.7</c:v>
                </c:pt>
                <c:pt idx="3962">
                  <c:v>1.7</c:v>
                </c:pt>
                <c:pt idx="3963">
                  <c:v>1.7</c:v>
                </c:pt>
                <c:pt idx="3964">
                  <c:v>1.7</c:v>
                </c:pt>
                <c:pt idx="3965">
                  <c:v>1.7</c:v>
                </c:pt>
                <c:pt idx="3966">
                  <c:v>1.7</c:v>
                </c:pt>
                <c:pt idx="3967">
                  <c:v>1.7</c:v>
                </c:pt>
                <c:pt idx="3968">
                  <c:v>1.7</c:v>
                </c:pt>
                <c:pt idx="3969">
                  <c:v>1.7</c:v>
                </c:pt>
                <c:pt idx="3970">
                  <c:v>1.7</c:v>
                </c:pt>
                <c:pt idx="3971">
                  <c:v>1.7</c:v>
                </c:pt>
                <c:pt idx="3972">
                  <c:v>1.7</c:v>
                </c:pt>
                <c:pt idx="3973">
                  <c:v>1.7</c:v>
                </c:pt>
                <c:pt idx="3974">
                  <c:v>1.7</c:v>
                </c:pt>
                <c:pt idx="3975">
                  <c:v>1.7</c:v>
                </c:pt>
                <c:pt idx="3976">
                  <c:v>1.7</c:v>
                </c:pt>
                <c:pt idx="3977">
                  <c:v>1.7</c:v>
                </c:pt>
                <c:pt idx="3978">
                  <c:v>1.7</c:v>
                </c:pt>
                <c:pt idx="3979">
                  <c:v>1.7</c:v>
                </c:pt>
                <c:pt idx="3980">
                  <c:v>1.7</c:v>
                </c:pt>
                <c:pt idx="3981">
                  <c:v>1.7</c:v>
                </c:pt>
                <c:pt idx="3982">
                  <c:v>1.7</c:v>
                </c:pt>
                <c:pt idx="3983">
                  <c:v>1.7</c:v>
                </c:pt>
                <c:pt idx="3984">
                  <c:v>1.7</c:v>
                </c:pt>
                <c:pt idx="3985">
                  <c:v>1.7</c:v>
                </c:pt>
                <c:pt idx="3986">
                  <c:v>1.7</c:v>
                </c:pt>
                <c:pt idx="3987">
                  <c:v>1.7</c:v>
                </c:pt>
                <c:pt idx="3988">
                  <c:v>1.7</c:v>
                </c:pt>
                <c:pt idx="3989">
                  <c:v>1.7</c:v>
                </c:pt>
                <c:pt idx="3990">
                  <c:v>1.7</c:v>
                </c:pt>
                <c:pt idx="3991">
                  <c:v>1.7</c:v>
                </c:pt>
                <c:pt idx="3992">
                  <c:v>1.7</c:v>
                </c:pt>
                <c:pt idx="3993">
                  <c:v>1.7</c:v>
                </c:pt>
                <c:pt idx="3994">
                  <c:v>1.7</c:v>
                </c:pt>
                <c:pt idx="3995">
                  <c:v>1.7</c:v>
                </c:pt>
                <c:pt idx="3996">
                  <c:v>1.7</c:v>
                </c:pt>
                <c:pt idx="3997">
                  <c:v>1.7</c:v>
                </c:pt>
                <c:pt idx="3998">
                  <c:v>1.7</c:v>
                </c:pt>
                <c:pt idx="3999">
                  <c:v>1.7</c:v>
                </c:pt>
                <c:pt idx="4000">
                  <c:v>1.7</c:v>
                </c:pt>
                <c:pt idx="4001">
                  <c:v>1.7</c:v>
                </c:pt>
                <c:pt idx="4002">
                  <c:v>1.7</c:v>
                </c:pt>
                <c:pt idx="4003">
                  <c:v>1.7</c:v>
                </c:pt>
                <c:pt idx="4004">
                  <c:v>1.7</c:v>
                </c:pt>
                <c:pt idx="4005">
                  <c:v>1.7</c:v>
                </c:pt>
                <c:pt idx="4006">
                  <c:v>1.7</c:v>
                </c:pt>
                <c:pt idx="4007">
                  <c:v>1.7</c:v>
                </c:pt>
                <c:pt idx="4008">
                  <c:v>1.7</c:v>
                </c:pt>
                <c:pt idx="4009">
                  <c:v>1.7</c:v>
                </c:pt>
                <c:pt idx="4010">
                  <c:v>1.7</c:v>
                </c:pt>
                <c:pt idx="4011">
                  <c:v>1.7</c:v>
                </c:pt>
                <c:pt idx="4012">
                  <c:v>1.7</c:v>
                </c:pt>
                <c:pt idx="4013">
                  <c:v>1.7</c:v>
                </c:pt>
                <c:pt idx="4014">
                  <c:v>1.7</c:v>
                </c:pt>
                <c:pt idx="4015">
                  <c:v>1.7</c:v>
                </c:pt>
                <c:pt idx="4016">
                  <c:v>1.7</c:v>
                </c:pt>
                <c:pt idx="4017">
                  <c:v>1.7</c:v>
                </c:pt>
                <c:pt idx="4018">
                  <c:v>1.7</c:v>
                </c:pt>
                <c:pt idx="4019">
                  <c:v>1.7</c:v>
                </c:pt>
                <c:pt idx="4020">
                  <c:v>1.7</c:v>
                </c:pt>
                <c:pt idx="4021">
                  <c:v>1.7</c:v>
                </c:pt>
                <c:pt idx="4022">
                  <c:v>1.7</c:v>
                </c:pt>
                <c:pt idx="4023">
                  <c:v>1.7</c:v>
                </c:pt>
                <c:pt idx="4024">
                  <c:v>1.7</c:v>
                </c:pt>
                <c:pt idx="4025">
                  <c:v>1.7</c:v>
                </c:pt>
                <c:pt idx="4026">
                  <c:v>1.7</c:v>
                </c:pt>
                <c:pt idx="4027">
                  <c:v>1.7</c:v>
                </c:pt>
                <c:pt idx="4028">
                  <c:v>1.7</c:v>
                </c:pt>
                <c:pt idx="4029">
                  <c:v>1.7</c:v>
                </c:pt>
                <c:pt idx="4030">
                  <c:v>1.7</c:v>
                </c:pt>
                <c:pt idx="4031">
                  <c:v>1.7</c:v>
                </c:pt>
                <c:pt idx="4032">
                  <c:v>1.7</c:v>
                </c:pt>
                <c:pt idx="4033">
                  <c:v>1.7</c:v>
                </c:pt>
                <c:pt idx="4034">
                  <c:v>1.7</c:v>
                </c:pt>
                <c:pt idx="4035">
                  <c:v>1.7</c:v>
                </c:pt>
                <c:pt idx="4036">
                  <c:v>1.7</c:v>
                </c:pt>
                <c:pt idx="4037">
                  <c:v>1.7</c:v>
                </c:pt>
                <c:pt idx="4038">
                  <c:v>1.7</c:v>
                </c:pt>
                <c:pt idx="4039">
                  <c:v>1.7</c:v>
                </c:pt>
                <c:pt idx="4040">
                  <c:v>1.7</c:v>
                </c:pt>
                <c:pt idx="4041">
                  <c:v>1.7</c:v>
                </c:pt>
                <c:pt idx="4042">
                  <c:v>1.7</c:v>
                </c:pt>
                <c:pt idx="4043">
                  <c:v>1.7</c:v>
                </c:pt>
                <c:pt idx="4044">
                  <c:v>1.7</c:v>
                </c:pt>
                <c:pt idx="4045">
                  <c:v>1.7</c:v>
                </c:pt>
                <c:pt idx="4046">
                  <c:v>1.7</c:v>
                </c:pt>
                <c:pt idx="4047">
                  <c:v>1.7</c:v>
                </c:pt>
                <c:pt idx="4048">
                  <c:v>1.7</c:v>
                </c:pt>
                <c:pt idx="4049">
                  <c:v>1.7</c:v>
                </c:pt>
                <c:pt idx="4050">
                  <c:v>1.7</c:v>
                </c:pt>
                <c:pt idx="4051">
                  <c:v>1.7</c:v>
                </c:pt>
                <c:pt idx="4052">
                  <c:v>1.7</c:v>
                </c:pt>
                <c:pt idx="4053">
                  <c:v>1.7</c:v>
                </c:pt>
                <c:pt idx="4054">
                  <c:v>1.7</c:v>
                </c:pt>
                <c:pt idx="4055">
                  <c:v>1.7</c:v>
                </c:pt>
                <c:pt idx="4056">
                  <c:v>1.7</c:v>
                </c:pt>
                <c:pt idx="4057">
                  <c:v>1.7</c:v>
                </c:pt>
                <c:pt idx="4058">
                  <c:v>1.7</c:v>
                </c:pt>
                <c:pt idx="4059">
                  <c:v>1.7</c:v>
                </c:pt>
                <c:pt idx="4060">
                  <c:v>1.7</c:v>
                </c:pt>
                <c:pt idx="4061">
                  <c:v>1.7</c:v>
                </c:pt>
                <c:pt idx="4062">
                  <c:v>1.7</c:v>
                </c:pt>
                <c:pt idx="4063">
                  <c:v>1.7</c:v>
                </c:pt>
                <c:pt idx="4064">
                  <c:v>1.7</c:v>
                </c:pt>
                <c:pt idx="4065">
                  <c:v>1.7</c:v>
                </c:pt>
                <c:pt idx="4066">
                  <c:v>1.7</c:v>
                </c:pt>
                <c:pt idx="4067">
                  <c:v>1.7</c:v>
                </c:pt>
                <c:pt idx="4068">
                  <c:v>1.7</c:v>
                </c:pt>
                <c:pt idx="4069">
                  <c:v>1.7</c:v>
                </c:pt>
                <c:pt idx="4070">
                  <c:v>1.7</c:v>
                </c:pt>
                <c:pt idx="4071">
                  <c:v>1.7</c:v>
                </c:pt>
                <c:pt idx="4072">
                  <c:v>1.7</c:v>
                </c:pt>
                <c:pt idx="4073">
                  <c:v>1.7</c:v>
                </c:pt>
                <c:pt idx="4074">
                  <c:v>1.7</c:v>
                </c:pt>
                <c:pt idx="4075">
                  <c:v>1.7</c:v>
                </c:pt>
                <c:pt idx="4076">
                  <c:v>1.7</c:v>
                </c:pt>
                <c:pt idx="4077">
                  <c:v>1.7</c:v>
                </c:pt>
                <c:pt idx="4078">
                  <c:v>1.7</c:v>
                </c:pt>
                <c:pt idx="4079">
                  <c:v>1.7</c:v>
                </c:pt>
                <c:pt idx="4080">
                  <c:v>1.7</c:v>
                </c:pt>
                <c:pt idx="4081">
                  <c:v>1.7</c:v>
                </c:pt>
                <c:pt idx="4082">
                  <c:v>1.7</c:v>
                </c:pt>
                <c:pt idx="4083">
                  <c:v>1.7</c:v>
                </c:pt>
                <c:pt idx="4084">
                  <c:v>1.7</c:v>
                </c:pt>
                <c:pt idx="4085">
                  <c:v>1.7</c:v>
                </c:pt>
                <c:pt idx="4086">
                  <c:v>1.7</c:v>
                </c:pt>
                <c:pt idx="4087">
                  <c:v>1.7</c:v>
                </c:pt>
                <c:pt idx="4088">
                  <c:v>1.7</c:v>
                </c:pt>
                <c:pt idx="4089">
                  <c:v>1.7</c:v>
                </c:pt>
                <c:pt idx="4090">
                  <c:v>1.7</c:v>
                </c:pt>
                <c:pt idx="4091">
                  <c:v>1.7</c:v>
                </c:pt>
                <c:pt idx="4092">
                  <c:v>1.7</c:v>
                </c:pt>
                <c:pt idx="4093">
                  <c:v>1.7</c:v>
                </c:pt>
                <c:pt idx="4094">
                  <c:v>1.7</c:v>
                </c:pt>
                <c:pt idx="4095">
                  <c:v>1.7</c:v>
                </c:pt>
                <c:pt idx="4096">
                  <c:v>1.7</c:v>
                </c:pt>
                <c:pt idx="4097">
                  <c:v>1.7</c:v>
                </c:pt>
                <c:pt idx="4098">
                  <c:v>1.7</c:v>
                </c:pt>
                <c:pt idx="4099">
                  <c:v>1.7</c:v>
                </c:pt>
                <c:pt idx="4100">
                  <c:v>1.7</c:v>
                </c:pt>
                <c:pt idx="4101">
                  <c:v>1.7</c:v>
                </c:pt>
                <c:pt idx="4102">
                  <c:v>1.7</c:v>
                </c:pt>
                <c:pt idx="4103">
                  <c:v>1.7</c:v>
                </c:pt>
                <c:pt idx="4104">
                  <c:v>1.7</c:v>
                </c:pt>
                <c:pt idx="4105">
                  <c:v>1.7</c:v>
                </c:pt>
                <c:pt idx="4106">
                  <c:v>1.7</c:v>
                </c:pt>
                <c:pt idx="4107">
                  <c:v>1.7</c:v>
                </c:pt>
                <c:pt idx="4108">
                  <c:v>1.7</c:v>
                </c:pt>
                <c:pt idx="4109">
                  <c:v>1.7</c:v>
                </c:pt>
                <c:pt idx="4110">
                  <c:v>1.7</c:v>
                </c:pt>
                <c:pt idx="4111">
                  <c:v>1.7</c:v>
                </c:pt>
                <c:pt idx="4112">
                  <c:v>1.7</c:v>
                </c:pt>
                <c:pt idx="4113">
                  <c:v>1.7</c:v>
                </c:pt>
                <c:pt idx="4114">
                  <c:v>1.7</c:v>
                </c:pt>
                <c:pt idx="4115">
                  <c:v>1.7</c:v>
                </c:pt>
                <c:pt idx="4116">
                  <c:v>1.7</c:v>
                </c:pt>
                <c:pt idx="4117">
                  <c:v>1.7</c:v>
                </c:pt>
                <c:pt idx="4118">
                  <c:v>1.7</c:v>
                </c:pt>
                <c:pt idx="4119">
                  <c:v>1.7</c:v>
                </c:pt>
                <c:pt idx="4120">
                  <c:v>1.7</c:v>
                </c:pt>
                <c:pt idx="4121">
                  <c:v>1.7</c:v>
                </c:pt>
                <c:pt idx="4122">
                  <c:v>1.7</c:v>
                </c:pt>
                <c:pt idx="4123">
                  <c:v>1.7</c:v>
                </c:pt>
                <c:pt idx="4124">
                  <c:v>1.7</c:v>
                </c:pt>
                <c:pt idx="4125">
                  <c:v>1.7</c:v>
                </c:pt>
                <c:pt idx="4126">
                  <c:v>1.7</c:v>
                </c:pt>
                <c:pt idx="4127">
                  <c:v>1.7</c:v>
                </c:pt>
                <c:pt idx="4128">
                  <c:v>1.7</c:v>
                </c:pt>
                <c:pt idx="4129">
                  <c:v>1.7</c:v>
                </c:pt>
                <c:pt idx="4130">
                  <c:v>1.7</c:v>
                </c:pt>
                <c:pt idx="4131">
                  <c:v>1.7</c:v>
                </c:pt>
                <c:pt idx="4132">
                  <c:v>1.7</c:v>
                </c:pt>
                <c:pt idx="4133">
                  <c:v>1.7</c:v>
                </c:pt>
                <c:pt idx="4134">
                  <c:v>1.7</c:v>
                </c:pt>
                <c:pt idx="4135">
                  <c:v>1.7</c:v>
                </c:pt>
                <c:pt idx="4136">
                  <c:v>1.7</c:v>
                </c:pt>
                <c:pt idx="4137">
                  <c:v>1.7</c:v>
                </c:pt>
                <c:pt idx="4138">
                  <c:v>1.7</c:v>
                </c:pt>
                <c:pt idx="4139">
                  <c:v>1.7</c:v>
                </c:pt>
                <c:pt idx="4140">
                  <c:v>1.7</c:v>
                </c:pt>
                <c:pt idx="4141">
                  <c:v>1.7</c:v>
                </c:pt>
                <c:pt idx="4142">
                  <c:v>1.7</c:v>
                </c:pt>
                <c:pt idx="4143">
                  <c:v>1.7</c:v>
                </c:pt>
                <c:pt idx="4144">
                  <c:v>1.7</c:v>
                </c:pt>
                <c:pt idx="4145">
                  <c:v>1.7</c:v>
                </c:pt>
                <c:pt idx="4146">
                  <c:v>1.7</c:v>
                </c:pt>
                <c:pt idx="4147">
                  <c:v>1.7</c:v>
                </c:pt>
                <c:pt idx="4148">
                  <c:v>1.7</c:v>
                </c:pt>
                <c:pt idx="4149">
                  <c:v>1.7</c:v>
                </c:pt>
                <c:pt idx="4150">
                  <c:v>1.7</c:v>
                </c:pt>
                <c:pt idx="4151">
                  <c:v>1.7</c:v>
                </c:pt>
                <c:pt idx="4152">
                  <c:v>1.7</c:v>
                </c:pt>
                <c:pt idx="4153">
                  <c:v>1.7</c:v>
                </c:pt>
                <c:pt idx="4154">
                  <c:v>1.7</c:v>
                </c:pt>
                <c:pt idx="4155">
                  <c:v>1.7</c:v>
                </c:pt>
                <c:pt idx="4156">
                  <c:v>1.7</c:v>
                </c:pt>
                <c:pt idx="4157">
                  <c:v>1.7</c:v>
                </c:pt>
                <c:pt idx="4158">
                  <c:v>1.7</c:v>
                </c:pt>
                <c:pt idx="4159">
                  <c:v>1.7</c:v>
                </c:pt>
                <c:pt idx="4160">
                  <c:v>1.7</c:v>
                </c:pt>
                <c:pt idx="4161">
                  <c:v>1.7</c:v>
                </c:pt>
                <c:pt idx="4162">
                  <c:v>1.7</c:v>
                </c:pt>
                <c:pt idx="4163">
                  <c:v>1.7</c:v>
                </c:pt>
                <c:pt idx="4164">
                  <c:v>1.7</c:v>
                </c:pt>
                <c:pt idx="4165">
                  <c:v>1.7</c:v>
                </c:pt>
                <c:pt idx="4166">
                  <c:v>1.7</c:v>
                </c:pt>
                <c:pt idx="4167">
                  <c:v>1.7</c:v>
                </c:pt>
                <c:pt idx="4168">
                  <c:v>1.7</c:v>
                </c:pt>
                <c:pt idx="4169">
                  <c:v>1.7</c:v>
                </c:pt>
                <c:pt idx="4170">
                  <c:v>1.7</c:v>
                </c:pt>
                <c:pt idx="4171">
                  <c:v>1.7</c:v>
                </c:pt>
                <c:pt idx="4172">
                  <c:v>1.7</c:v>
                </c:pt>
                <c:pt idx="4173">
                  <c:v>1.7</c:v>
                </c:pt>
                <c:pt idx="4174">
                  <c:v>1.7</c:v>
                </c:pt>
                <c:pt idx="4175">
                  <c:v>1.7</c:v>
                </c:pt>
                <c:pt idx="4176">
                  <c:v>1.7</c:v>
                </c:pt>
                <c:pt idx="4177">
                  <c:v>1.7</c:v>
                </c:pt>
                <c:pt idx="4178">
                  <c:v>1.7</c:v>
                </c:pt>
                <c:pt idx="4179">
                  <c:v>1.7</c:v>
                </c:pt>
                <c:pt idx="4180">
                  <c:v>1.7</c:v>
                </c:pt>
                <c:pt idx="4181">
                  <c:v>1.7</c:v>
                </c:pt>
                <c:pt idx="4182">
                  <c:v>1.7</c:v>
                </c:pt>
                <c:pt idx="4183">
                  <c:v>1.7</c:v>
                </c:pt>
                <c:pt idx="4184">
                  <c:v>1.7</c:v>
                </c:pt>
                <c:pt idx="4185">
                  <c:v>1.7</c:v>
                </c:pt>
                <c:pt idx="4186">
                  <c:v>1.7</c:v>
                </c:pt>
                <c:pt idx="4187">
                  <c:v>1.7</c:v>
                </c:pt>
                <c:pt idx="4188">
                  <c:v>1.7</c:v>
                </c:pt>
                <c:pt idx="4189">
                  <c:v>1.7</c:v>
                </c:pt>
                <c:pt idx="4190">
                  <c:v>1.7</c:v>
                </c:pt>
                <c:pt idx="4191">
                  <c:v>1.7</c:v>
                </c:pt>
                <c:pt idx="4192">
                  <c:v>1.7</c:v>
                </c:pt>
                <c:pt idx="4193">
                  <c:v>1.7</c:v>
                </c:pt>
                <c:pt idx="4194">
                  <c:v>1.7</c:v>
                </c:pt>
                <c:pt idx="4195">
                  <c:v>1.7</c:v>
                </c:pt>
                <c:pt idx="4196">
                  <c:v>1.7</c:v>
                </c:pt>
                <c:pt idx="4197">
                  <c:v>1.7</c:v>
                </c:pt>
                <c:pt idx="4198">
                  <c:v>1.7</c:v>
                </c:pt>
                <c:pt idx="4199">
                  <c:v>1.7</c:v>
                </c:pt>
                <c:pt idx="4200">
                  <c:v>1.7</c:v>
                </c:pt>
                <c:pt idx="4201">
                  <c:v>1.7</c:v>
                </c:pt>
                <c:pt idx="4202">
                  <c:v>1.7</c:v>
                </c:pt>
                <c:pt idx="4203">
                  <c:v>1.7</c:v>
                </c:pt>
                <c:pt idx="4204">
                  <c:v>1.7</c:v>
                </c:pt>
                <c:pt idx="4205">
                  <c:v>1.7</c:v>
                </c:pt>
                <c:pt idx="4206">
                  <c:v>1.7</c:v>
                </c:pt>
                <c:pt idx="4207">
                  <c:v>1.7</c:v>
                </c:pt>
                <c:pt idx="4208">
                  <c:v>1.7</c:v>
                </c:pt>
                <c:pt idx="4209">
                  <c:v>1.7</c:v>
                </c:pt>
                <c:pt idx="4210">
                  <c:v>1.7</c:v>
                </c:pt>
                <c:pt idx="4211">
                  <c:v>1.7</c:v>
                </c:pt>
                <c:pt idx="4212">
                  <c:v>1.7</c:v>
                </c:pt>
                <c:pt idx="4213">
                  <c:v>1.7</c:v>
                </c:pt>
                <c:pt idx="4214">
                  <c:v>1.7</c:v>
                </c:pt>
                <c:pt idx="4215">
                  <c:v>1.7</c:v>
                </c:pt>
                <c:pt idx="4216">
                  <c:v>1.7</c:v>
                </c:pt>
                <c:pt idx="4217">
                  <c:v>1.7</c:v>
                </c:pt>
                <c:pt idx="4218">
                  <c:v>1.7</c:v>
                </c:pt>
                <c:pt idx="4219">
                  <c:v>1.7</c:v>
                </c:pt>
                <c:pt idx="4220">
                  <c:v>1.7</c:v>
                </c:pt>
                <c:pt idx="4221">
                  <c:v>1.7</c:v>
                </c:pt>
                <c:pt idx="4222">
                  <c:v>1.7</c:v>
                </c:pt>
                <c:pt idx="4223">
                  <c:v>1.7</c:v>
                </c:pt>
                <c:pt idx="4224">
                  <c:v>1.7</c:v>
                </c:pt>
                <c:pt idx="4225">
                  <c:v>1.7</c:v>
                </c:pt>
                <c:pt idx="4226">
                  <c:v>1.7</c:v>
                </c:pt>
                <c:pt idx="4227">
                  <c:v>1.7</c:v>
                </c:pt>
                <c:pt idx="4228">
                  <c:v>1.7</c:v>
                </c:pt>
                <c:pt idx="4229">
                  <c:v>1.7</c:v>
                </c:pt>
                <c:pt idx="4230">
                  <c:v>1.7</c:v>
                </c:pt>
                <c:pt idx="4231">
                  <c:v>1.7</c:v>
                </c:pt>
                <c:pt idx="4232">
                  <c:v>1.7</c:v>
                </c:pt>
                <c:pt idx="4233">
                  <c:v>1.7</c:v>
                </c:pt>
                <c:pt idx="4234">
                  <c:v>1.7</c:v>
                </c:pt>
                <c:pt idx="4235">
                  <c:v>1.7</c:v>
                </c:pt>
                <c:pt idx="4236">
                  <c:v>1.7</c:v>
                </c:pt>
                <c:pt idx="4237">
                  <c:v>1.7</c:v>
                </c:pt>
                <c:pt idx="4238">
                  <c:v>1.7</c:v>
                </c:pt>
                <c:pt idx="4239">
                  <c:v>1.7</c:v>
                </c:pt>
                <c:pt idx="4240">
                  <c:v>1.7</c:v>
                </c:pt>
                <c:pt idx="4241">
                  <c:v>1.7</c:v>
                </c:pt>
                <c:pt idx="4242">
                  <c:v>1.7</c:v>
                </c:pt>
                <c:pt idx="4243">
                  <c:v>1.7</c:v>
                </c:pt>
                <c:pt idx="4244">
                  <c:v>1.7</c:v>
                </c:pt>
                <c:pt idx="4245">
                  <c:v>1.7</c:v>
                </c:pt>
                <c:pt idx="4246">
                  <c:v>1.7</c:v>
                </c:pt>
                <c:pt idx="4247">
                  <c:v>1.7</c:v>
                </c:pt>
                <c:pt idx="4248">
                  <c:v>1.7</c:v>
                </c:pt>
                <c:pt idx="4249">
                  <c:v>1.7</c:v>
                </c:pt>
                <c:pt idx="4250">
                  <c:v>1.7</c:v>
                </c:pt>
                <c:pt idx="4251">
                  <c:v>1.7</c:v>
                </c:pt>
                <c:pt idx="4252">
                  <c:v>1.7</c:v>
                </c:pt>
                <c:pt idx="4253">
                  <c:v>1.7</c:v>
                </c:pt>
                <c:pt idx="4254">
                  <c:v>1.7</c:v>
                </c:pt>
                <c:pt idx="4255">
                  <c:v>1.7</c:v>
                </c:pt>
                <c:pt idx="4256">
                  <c:v>1.7</c:v>
                </c:pt>
                <c:pt idx="4257">
                  <c:v>1.7</c:v>
                </c:pt>
                <c:pt idx="4258">
                  <c:v>1.7</c:v>
                </c:pt>
                <c:pt idx="4259">
                  <c:v>1.7</c:v>
                </c:pt>
                <c:pt idx="4260">
                  <c:v>1.7</c:v>
                </c:pt>
                <c:pt idx="4261">
                  <c:v>1.7</c:v>
                </c:pt>
                <c:pt idx="4262">
                  <c:v>1.7</c:v>
                </c:pt>
                <c:pt idx="4263">
                  <c:v>1.7</c:v>
                </c:pt>
                <c:pt idx="4264">
                  <c:v>1.7</c:v>
                </c:pt>
                <c:pt idx="4265">
                  <c:v>1.7</c:v>
                </c:pt>
                <c:pt idx="4266">
                  <c:v>1.7</c:v>
                </c:pt>
                <c:pt idx="4267">
                  <c:v>1.7</c:v>
                </c:pt>
                <c:pt idx="4268">
                  <c:v>1.7</c:v>
                </c:pt>
                <c:pt idx="4269">
                  <c:v>1.7</c:v>
                </c:pt>
                <c:pt idx="4270">
                  <c:v>1.7</c:v>
                </c:pt>
                <c:pt idx="4271">
                  <c:v>1.7</c:v>
                </c:pt>
                <c:pt idx="4272">
                  <c:v>1.7</c:v>
                </c:pt>
                <c:pt idx="4273">
                  <c:v>1.7</c:v>
                </c:pt>
                <c:pt idx="4274">
                  <c:v>1.7</c:v>
                </c:pt>
                <c:pt idx="4275">
                  <c:v>1.7</c:v>
                </c:pt>
                <c:pt idx="4276">
                  <c:v>1.7</c:v>
                </c:pt>
                <c:pt idx="4277">
                  <c:v>1.7</c:v>
                </c:pt>
                <c:pt idx="4278">
                  <c:v>1.7</c:v>
                </c:pt>
                <c:pt idx="4279">
                  <c:v>1.7</c:v>
                </c:pt>
                <c:pt idx="4280">
                  <c:v>1.7</c:v>
                </c:pt>
                <c:pt idx="4281">
                  <c:v>1.7</c:v>
                </c:pt>
                <c:pt idx="4282">
                  <c:v>1.7</c:v>
                </c:pt>
                <c:pt idx="4283">
                  <c:v>1.7</c:v>
                </c:pt>
                <c:pt idx="4284">
                  <c:v>1.7</c:v>
                </c:pt>
                <c:pt idx="4285">
                  <c:v>1.7</c:v>
                </c:pt>
                <c:pt idx="4286">
                  <c:v>1.7</c:v>
                </c:pt>
                <c:pt idx="4287">
                  <c:v>1.7</c:v>
                </c:pt>
                <c:pt idx="4288">
                  <c:v>1.7</c:v>
                </c:pt>
                <c:pt idx="4289">
                  <c:v>1.7</c:v>
                </c:pt>
                <c:pt idx="4290">
                  <c:v>1.7</c:v>
                </c:pt>
                <c:pt idx="4291">
                  <c:v>1.7</c:v>
                </c:pt>
                <c:pt idx="4292">
                  <c:v>1.7</c:v>
                </c:pt>
                <c:pt idx="4293">
                  <c:v>1.7</c:v>
                </c:pt>
                <c:pt idx="4294">
                  <c:v>1.7</c:v>
                </c:pt>
                <c:pt idx="4295">
                  <c:v>1.7</c:v>
                </c:pt>
                <c:pt idx="4296">
                  <c:v>1.7</c:v>
                </c:pt>
                <c:pt idx="4297">
                  <c:v>1.7</c:v>
                </c:pt>
                <c:pt idx="4298">
                  <c:v>1.7</c:v>
                </c:pt>
                <c:pt idx="4299">
                  <c:v>1.7</c:v>
                </c:pt>
                <c:pt idx="4300">
                  <c:v>1.7</c:v>
                </c:pt>
                <c:pt idx="4301">
                  <c:v>1.7</c:v>
                </c:pt>
                <c:pt idx="4302">
                  <c:v>1.7</c:v>
                </c:pt>
                <c:pt idx="4303">
                  <c:v>1.7</c:v>
                </c:pt>
                <c:pt idx="4304">
                  <c:v>1.7</c:v>
                </c:pt>
                <c:pt idx="4305">
                  <c:v>1.7</c:v>
                </c:pt>
                <c:pt idx="4306">
                  <c:v>1.7</c:v>
                </c:pt>
                <c:pt idx="4307">
                  <c:v>1.7</c:v>
                </c:pt>
                <c:pt idx="4308">
                  <c:v>1.7</c:v>
                </c:pt>
                <c:pt idx="4309">
                  <c:v>1.7</c:v>
                </c:pt>
                <c:pt idx="4310">
                  <c:v>1.7</c:v>
                </c:pt>
                <c:pt idx="4311">
                  <c:v>1.7</c:v>
                </c:pt>
                <c:pt idx="4312">
                  <c:v>1.7</c:v>
                </c:pt>
                <c:pt idx="4313">
                  <c:v>1.7</c:v>
                </c:pt>
                <c:pt idx="4314">
                  <c:v>1.7</c:v>
                </c:pt>
                <c:pt idx="4315">
                  <c:v>1.7</c:v>
                </c:pt>
                <c:pt idx="4316">
                  <c:v>1.7</c:v>
                </c:pt>
                <c:pt idx="4317">
                  <c:v>1.7</c:v>
                </c:pt>
                <c:pt idx="4318">
                  <c:v>1.7</c:v>
                </c:pt>
                <c:pt idx="4319">
                  <c:v>1.7</c:v>
                </c:pt>
                <c:pt idx="4320">
                  <c:v>1.7</c:v>
                </c:pt>
                <c:pt idx="4321">
                  <c:v>1.7</c:v>
                </c:pt>
                <c:pt idx="4322">
                  <c:v>1.7</c:v>
                </c:pt>
                <c:pt idx="4323">
                  <c:v>1.7</c:v>
                </c:pt>
                <c:pt idx="4324">
                  <c:v>1.7</c:v>
                </c:pt>
                <c:pt idx="4325">
                  <c:v>1.7</c:v>
                </c:pt>
                <c:pt idx="4326">
                  <c:v>1.7</c:v>
                </c:pt>
                <c:pt idx="4327">
                  <c:v>1.7</c:v>
                </c:pt>
                <c:pt idx="4328">
                  <c:v>1.7</c:v>
                </c:pt>
                <c:pt idx="4329">
                  <c:v>1.7</c:v>
                </c:pt>
                <c:pt idx="4330">
                  <c:v>1.7</c:v>
                </c:pt>
                <c:pt idx="4331">
                  <c:v>1.7</c:v>
                </c:pt>
                <c:pt idx="4332">
                  <c:v>1.7</c:v>
                </c:pt>
                <c:pt idx="4333">
                  <c:v>1.7</c:v>
                </c:pt>
                <c:pt idx="4334">
                  <c:v>1.7</c:v>
                </c:pt>
                <c:pt idx="4335">
                  <c:v>1.7</c:v>
                </c:pt>
                <c:pt idx="4336">
                  <c:v>1.7</c:v>
                </c:pt>
                <c:pt idx="4337">
                  <c:v>1.7</c:v>
                </c:pt>
                <c:pt idx="4338">
                  <c:v>1.7</c:v>
                </c:pt>
                <c:pt idx="4339">
                  <c:v>1.7</c:v>
                </c:pt>
                <c:pt idx="4340">
                  <c:v>1.7</c:v>
                </c:pt>
                <c:pt idx="4341">
                  <c:v>1.7</c:v>
                </c:pt>
                <c:pt idx="4342">
                  <c:v>1.7</c:v>
                </c:pt>
                <c:pt idx="4343">
                  <c:v>1.7</c:v>
                </c:pt>
                <c:pt idx="4344">
                  <c:v>1.7</c:v>
                </c:pt>
                <c:pt idx="4345">
                  <c:v>1.7</c:v>
                </c:pt>
                <c:pt idx="4346">
                  <c:v>1.7</c:v>
                </c:pt>
                <c:pt idx="4347">
                  <c:v>1.7</c:v>
                </c:pt>
                <c:pt idx="4348">
                  <c:v>1.7</c:v>
                </c:pt>
                <c:pt idx="4349">
                  <c:v>1.7</c:v>
                </c:pt>
                <c:pt idx="4350">
                  <c:v>1.7</c:v>
                </c:pt>
                <c:pt idx="4351">
                  <c:v>1.7</c:v>
                </c:pt>
                <c:pt idx="4352">
                  <c:v>1.7</c:v>
                </c:pt>
                <c:pt idx="4353">
                  <c:v>1.7</c:v>
                </c:pt>
                <c:pt idx="4354">
                  <c:v>1.7</c:v>
                </c:pt>
                <c:pt idx="4355">
                  <c:v>1.7</c:v>
                </c:pt>
                <c:pt idx="4356">
                  <c:v>1.7</c:v>
                </c:pt>
                <c:pt idx="4357">
                  <c:v>1.7</c:v>
                </c:pt>
                <c:pt idx="4358">
                  <c:v>1.7</c:v>
                </c:pt>
                <c:pt idx="4359">
                  <c:v>1.7</c:v>
                </c:pt>
                <c:pt idx="4360">
                  <c:v>1.7</c:v>
                </c:pt>
                <c:pt idx="4361">
                  <c:v>1.7</c:v>
                </c:pt>
                <c:pt idx="4362">
                  <c:v>1.7</c:v>
                </c:pt>
                <c:pt idx="4363">
                  <c:v>1.7</c:v>
                </c:pt>
                <c:pt idx="4364">
                  <c:v>1.7</c:v>
                </c:pt>
                <c:pt idx="4365">
                  <c:v>1.7</c:v>
                </c:pt>
                <c:pt idx="4366">
                  <c:v>1.7</c:v>
                </c:pt>
                <c:pt idx="4367">
                  <c:v>1.7</c:v>
                </c:pt>
                <c:pt idx="4368">
                  <c:v>1.7</c:v>
                </c:pt>
                <c:pt idx="4369">
                  <c:v>1.7</c:v>
                </c:pt>
                <c:pt idx="4370">
                  <c:v>1.7</c:v>
                </c:pt>
                <c:pt idx="4371">
                  <c:v>1.7</c:v>
                </c:pt>
                <c:pt idx="4372">
                  <c:v>1.7</c:v>
                </c:pt>
                <c:pt idx="4373">
                  <c:v>1.7</c:v>
                </c:pt>
                <c:pt idx="4374">
                  <c:v>1.7</c:v>
                </c:pt>
                <c:pt idx="4375">
                  <c:v>1.7</c:v>
                </c:pt>
                <c:pt idx="4376">
                  <c:v>1.7</c:v>
                </c:pt>
                <c:pt idx="4377">
                  <c:v>1.7</c:v>
                </c:pt>
                <c:pt idx="4378">
                  <c:v>1.7</c:v>
                </c:pt>
                <c:pt idx="4379">
                  <c:v>1.7</c:v>
                </c:pt>
                <c:pt idx="4380">
                  <c:v>1.7</c:v>
                </c:pt>
                <c:pt idx="4381">
                  <c:v>1.7</c:v>
                </c:pt>
                <c:pt idx="4382">
                  <c:v>1.7</c:v>
                </c:pt>
                <c:pt idx="4383">
                  <c:v>1.7</c:v>
                </c:pt>
                <c:pt idx="4384">
                  <c:v>1.7</c:v>
                </c:pt>
                <c:pt idx="4385">
                  <c:v>1.7</c:v>
                </c:pt>
                <c:pt idx="4386">
                  <c:v>1.7</c:v>
                </c:pt>
                <c:pt idx="4387">
                  <c:v>1.7</c:v>
                </c:pt>
                <c:pt idx="4388">
                  <c:v>1.7</c:v>
                </c:pt>
                <c:pt idx="4389">
                  <c:v>1.7</c:v>
                </c:pt>
                <c:pt idx="4390">
                  <c:v>1.7</c:v>
                </c:pt>
                <c:pt idx="4391">
                  <c:v>1.7</c:v>
                </c:pt>
                <c:pt idx="4392">
                  <c:v>1.7</c:v>
                </c:pt>
                <c:pt idx="4393">
                  <c:v>1.7</c:v>
                </c:pt>
                <c:pt idx="4394">
                  <c:v>1.7</c:v>
                </c:pt>
                <c:pt idx="4395">
                  <c:v>1.7</c:v>
                </c:pt>
                <c:pt idx="4396">
                  <c:v>1.7</c:v>
                </c:pt>
                <c:pt idx="4397">
                  <c:v>1.7</c:v>
                </c:pt>
                <c:pt idx="4398">
                  <c:v>1.7</c:v>
                </c:pt>
                <c:pt idx="4399">
                  <c:v>1.7</c:v>
                </c:pt>
                <c:pt idx="4400">
                  <c:v>1.7</c:v>
                </c:pt>
                <c:pt idx="4401">
                  <c:v>1.7</c:v>
                </c:pt>
                <c:pt idx="4402">
                  <c:v>1.7</c:v>
                </c:pt>
                <c:pt idx="4403">
                  <c:v>1.7</c:v>
                </c:pt>
                <c:pt idx="4404">
                  <c:v>1.7</c:v>
                </c:pt>
                <c:pt idx="4405">
                  <c:v>1.7</c:v>
                </c:pt>
                <c:pt idx="4406">
                  <c:v>1.7</c:v>
                </c:pt>
                <c:pt idx="4407">
                  <c:v>1.7</c:v>
                </c:pt>
                <c:pt idx="4408">
                  <c:v>1.7</c:v>
                </c:pt>
                <c:pt idx="4409">
                  <c:v>1.7</c:v>
                </c:pt>
                <c:pt idx="4410">
                  <c:v>1.7</c:v>
                </c:pt>
                <c:pt idx="4411">
                  <c:v>1.7</c:v>
                </c:pt>
                <c:pt idx="4412">
                  <c:v>1.7</c:v>
                </c:pt>
                <c:pt idx="4413">
                  <c:v>1.7</c:v>
                </c:pt>
                <c:pt idx="4414">
                  <c:v>1.7</c:v>
                </c:pt>
                <c:pt idx="4415">
                  <c:v>1.7</c:v>
                </c:pt>
                <c:pt idx="4416">
                  <c:v>1.7</c:v>
                </c:pt>
                <c:pt idx="4417">
                  <c:v>1.7</c:v>
                </c:pt>
                <c:pt idx="4418">
                  <c:v>1.7</c:v>
                </c:pt>
                <c:pt idx="4419">
                  <c:v>1.7</c:v>
                </c:pt>
                <c:pt idx="4420">
                  <c:v>1.7</c:v>
                </c:pt>
                <c:pt idx="4421">
                  <c:v>1.7</c:v>
                </c:pt>
                <c:pt idx="4422">
                  <c:v>1.7</c:v>
                </c:pt>
                <c:pt idx="4423">
                  <c:v>1.7</c:v>
                </c:pt>
                <c:pt idx="4424">
                  <c:v>1.7</c:v>
                </c:pt>
                <c:pt idx="4425">
                  <c:v>1.7</c:v>
                </c:pt>
                <c:pt idx="4426">
                  <c:v>1.7</c:v>
                </c:pt>
                <c:pt idx="4427">
                  <c:v>1.7</c:v>
                </c:pt>
                <c:pt idx="4428">
                  <c:v>1.7</c:v>
                </c:pt>
                <c:pt idx="4429">
                  <c:v>1.7</c:v>
                </c:pt>
                <c:pt idx="4430">
                  <c:v>1.7</c:v>
                </c:pt>
                <c:pt idx="4431">
                  <c:v>1.7</c:v>
                </c:pt>
                <c:pt idx="4432">
                  <c:v>1.7</c:v>
                </c:pt>
                <c:pt idx="4433">
                  <c:v>1.7</c:v>
                </c:pt>
                <c:pt idx="4434">
                  <c:v>1.7</c:v>
                </c:pt>
                <c:pt idx="4435">
                  <c:v>1.7</c:v>
                </c:pt>
                <c:pt idx="4436">
                  <c:v>1.7</c:v>
                </c:pt>
                <c:pt idx="4437">
                  <c:v>1.7</c:v>
                </c:pt>
                <c:pt idx="4438">
                  <c:v>1.7</c:v>
                </c:pt>
                <c:pt idx="4439">
                  <c:v>1.7</c:v>
                </c:pt>
                <c:pt idx="4440">
                  <c:v>1.7</c:v>
                </c:pt>
                <c:pt idx="4441">
                  <c:v>1.7</c:v>
                </c:pt>
                <c:pt idx="4442">
                  <c:v>1.7</c:v>
                </c:pt>
                <c:pt idx="4443">
                  <c:v>1.7</c:v>
                </c:pt>
                <c:pt idx="4444">
                  <c:v>1.7</c:v>
                </c:pt>
                <c:pt idx="4445">
                  <c:v>1.7</c:v>
                </c:pt>
                <c:pt idx="4446">
                  <c:v>1.7</c:v>
                </c:pt>
                <c:pt idx="4447">
                  <c:v>1.7</c:v>
                </c:pt>
                <c:pt idx="4448">
                  <c:v>1.7</c:v>
                </c:pt>
                <c:pt idx="4449">
                  <c:v>1.7</c:v>
                </c:pt>
                <c:pt idx="4450">
                  <c:v>1.7</c:v>
                </c:pt>
                <c:pt idx="4451">
                  <c:v>1.7</c:v>
                </c:pt>
                <c:pt idx="4452">
                  <c:v>1.7</c:v>
                </c:pt>
                <c:pt idx="4453">
                  <c:v>1.7</c:v>
                </c:pt>
                <c:pt idx="4454">
                  <c:v>1.7</c:v>
                </c:pt>
                <c:pt idx="4455">
                  <c:v>1.7</c:v>
                </c:pt>
                <c:pt idx="4456">
                  <c:v>1.7</c:v>
                </c:pt>
                <c:pt idx="4457">
                  <c:v>1.7</c:v>
                </c:pt>
                <c:pt idx="4458">
                  <c:v>1.7</c:v>
                </c:pt>
                <c:pt idx="4459">
                  <c:v>1.7</c:v>
                </c:pt>
                <c:pt idx="4460">
                  <c:v>1.7</c:v>
                </c:pt>
                <c:pt idx="4461">
                  <c:v>1.7</c:v>
                </c:pt>
                <c:pt idx="4462">
                  <c:v>1.7</c:v>
                </c:pt>
                <c:pt idx="4463">
                  <c:v>1.7</c:v>
                </c:pt>
                <c:pt idx="4464">
                  <c:v>1.7</c:v>
                </c:pt>
                <c:pt idx="4465">
                  <c:v>1.7</c:v>
                </c:pt>
                <c:pt idx="4466">
                  <c:v>1.7</c:v>
                </c:pt>
                <c:pt idx="4467">
                  <c:v>1.7</c:v>
                </c:pt>
                <c:pt idx="4468">
                  <c:v>1.7</c:v>
                </c:pt>
                <c:pt idx="4469">
                  <c:v>1.7</c:v>
                </c:pt>
                <c:pt idx="4470">
                  <c:v>1.7</c:v>
                </c:pt>
                <c:pt idx="4471">
                  <c:v>1.7</c:v>
                </c:pt>
                <c:pt idx="4472">
                  <c:v>1.7</c:v>
                </c:pt>
                <c:pt idx="4473">
                  <c:v>1.7</c:v>
                </c:pt>
                <c:pt idx="4474">
                  <c:v>1.7</c:v>
                </c:pt>
                <c:pt idx="4475">
                  <c:v>1.7</c:v>
                </c:pt>
                <c:pt idx="4476">
                  <c:v>1.7</c:v>
                </c:pt>
                <c:pt idx="4477">
                  <c:v>1.7</c:v>
                </c:pt>
                <c:pt idx="4478">
                  <c:v>1.7</c:v>
                </c:pt>
                <c:pt idx="4479">
                  <c:v>1.7</c:v>
                </c:pt>
                <c:pt idx="4480">
                  <c:v>1.7</c:v>
                </c:pt>
                <c:pt idx="4481">
                  <c:v>1.7</c:v>
                </c:pt>
                <c:pt idx="4482">
                  <c:v>1.7</c:v>
                </c:pt>
                <c:pt idx="4483">
                  <c:v>1.7</c:v>
                </c:pt>
                <c:pt idx="4484">
                  <c:v>1.7</c:v>
                </c:pt>
                <c:pt idx="4485">
                  <c:v>1.7</c:v>
                </c:pt>
                <c:pt idx="4486">
                  <c:v>1.7</c:v>
                </c:pt>
                <c:pt idx="4487">
                  <c:v>1.7</c:v>
                </c:pt>
                <c:pt idx="4488">
                  <c:v>1.7</c:v>
                </c:pt>
                <c:pt idx="4489">
                  <c:v>1.7</c:v>
                </c:pt>
                <c:pt idx="4490">
                  <c:v>1.7</c:v>
                </c:pt>
                <c:pt idx="4491">
                  <c:v>1.7</c:v>
                </c:pt>
                <c:pt idx="4492">
                  <c:v>1.7</c:v>
                </c:pt>
                <c:pt idx="4493">
                  <c:v>1.7</c:v>
                </c:pt>
                <c:pt idx="4494">
                  <c:v>1.7</c:v>
                </c:pt>
                <c:pt idx="4495">
                  <c:v>1.7</c:v>
                </c:pt>
                <c:pt idx="4496">
                  <c:v>1.7</c:v>
                </c:pt>
                <c:pt idx="4497">
                  <c:v>1.7</c:v>
                </c:pt>
                <c:pt idx="4498">
                  <c:v>1.7</c:v>
                </c:pt>
                <c:pt idx="4499">
                  <c:v>1.7</c:v>
                </c:pt>
                <c:pt idx="4500">
                  <c:v>1.7</c:v>
                </c:pt>
                <c:pt idx="4501">
                  <c:v>1.7</c:v>
                </c:pt>
                <c:pt idx="4502">
                  <c:v>1.7</c:v>
                </c:pt>
                <c:pt idx="4503">
                  <c:v>1.7</c:v>
                </c:pt>
                <c:pt idx="4504">
                  <c:v>1.7</c:v>
                </c:pt>
                <c:pt idx="4505">
                  <c:v>1.7</c:v>
                </c:pt>
                <c:pt idx="4506">
                  <c:v>1.7</c:v>
                </c:pt>
                <c:pt idx="4507">
                  <c:v>1.7</c:v>
                </c:pt>
                <c:pt idx="4508">
                  <c:v>1.7</c:v>
                </c:pt>
                <c:pt idx="4509">
                  <c:v>1.7</c:v>
                </c:pt>
                <c:pt idx="4510">
                  <c:v>1.7</c:v>
                </c:pt>
                <c:pt idx="4511">
                  <c:v>1.7</c:v>
                </c:pt>
                <c:pt idx="4512">
                  <c:v>1.7</c:v>
                </c:pt>
                <c:pt idx="4513">
                  <c:v>1.7</c:v>
                </c:pt>
                <c:pt idx="4514">
                  <c:v>1.7</c:v>
                </c:pt>
                <c:pt idx="4515">
                  <c:v>1.7</c:v>
                </c:pt>
                <c:pt idx="4516">
                  <c:v>1.7</c:v>
                </c:pt>
                <c:pt idx="4517">
                  <c:v>1.7</c:v>
                </c:pt>
                <c:pt idx="4518">
                  <c:v>1.7</c:v>
                </c:pt>
                <c:pt idx="4519">
                  <c:v>1.7</c:v>
                </c:pt>
                <c:pt idx="4520">
                  <c:v>1.7</c:v>
                </c:pt>
                <c:pt idx="4521">
                  <c:v>1.7</c:v>
                </c:pt>
                <c:pt idx="4522">
                  <c:v>1.7</c:v>
                </c:pt>
                <c:pt idx="4523">
                  <c:v>1.7</c:v>
                </c:pt>
                <c:pt idx="4524">
                  <c:v>1.7</c:v>
                </c:pt>
                <c:pt idx="4525">
                  <c:v>1.7</c:v>
                </c:pt>
                <c:pt idx="4526">
                  <c:v>1.7</c:v>
                </c:pt>
                <c:pt idx="4527">
                  <c:v>1.7</c:v>
                </c:pt>
                <c:pt idx="4528">
                  <c:v>1.7</c:v>
                </c:pt>
                <c:pt idx="4529">
                  <c:v>1.7</c:v>
                </c:pt>
                <c:pt idx="4530">
                  <c:v>1.7</c:v>
                </c:pt>
                <c:pt idx="4531">
                  <c:v>1.7</c:v>
                </c:pt>
                <c:pt idx="4532">
                  <c:v>1.7</c:v>
                </c:pt>
                <c:pt idx="4533">
                  <c:v>1.7</c:v>
                </c:pt>
                <c:pt idx="4534">
                  <c:v>1.7</c:v>
                </c:pt>
                <c:pt idx="4535">
                  <c:v>1.7</c:v>
                </c:pt>
                <c:pt idx="4536">
                  <c:v>1.7</c:v>
                </c:pt>
                <c:pt idx="4537">
                  <c:v>1.7</c:v>
                </c:pt>
                <c:pt idx="4538">
                  <c:v>1.7</c:v>
                </c:pt>
                <c:pt idx="4539">
                  <c:v>1.7</c:v>
                </c:pt>
                <c:pt idx="4540">
                  <c:v>1.7</c:v>
                </c:pt>
                <c:pt idx="4541">
                  <c:v>1.7</c:v>
                </c:pt>
                <c:pt idx="4542">
                  <c:v>1.7</c:v>
                </c:pt>
                <c:pt idx="4543">
                  <c:v>1.7</c:v>
                </c:pt>
                <c:pt idx="4544">
                  <c:v>1.7</c:v>
                </c:pt>
                <c:pt idx="4545">
                  <c:v>1.7</c:v>
                </c:pt>
                <c:pt idx="4546">
                  <c:v>1.7</c:v>
                </c:pt>
                <c:pt idx="4547">
                  <c:v>1.7</c:v>
                </c:pt>
                <c:pt idx="4548">
                  <c:v>1.7</c:v>
                </c:pt>
                <c:pt idx="4549">
                  <c:v>1.7</c:v>
                </c:pt>
                <c:pt idx="4550">
                  <c:v>1.7</c:v>
                </c:pt>
                <c:pt idx="4551">
                  <c:v>1.7</c:v>
                </c:pt>
                <c:pt idx="4552">
                  <c:v>1.7</c:v>
                </c:pt>
                <c:pt idx="4553">
                  <c:v>1.7</c:v>
                </c:pt>
                <c:pt idx="4554">
                  <c:v>1.7</c:v>
                </c:pt>
                <c:pt idx="4555">
                  <c:v>1.7</c:v>
                </c:pt>
                <c:pt idx="4556">
                  <c:v>1.7</c:v>
                </c:pt>
                <c:pt idx="4557">
                  <c:v>1.7</c:v>
                </c:pt>
                <c:pt idx="4558">
                  <c:v>1.7</c:v>
                </c:pt>
                <c:pt idx="4559">
                  <c:v>1.7</c:v>
                </c:pt>
                <c:pt idx="4560">
                  <c:v>1.7</c:v>
                </c:pt>
                <c:pt idx="4561">
                  <c:v>1.7</c:v>
                </c:pt>
                <c:pt idx="4562">
                  <c:v>1.7</c:v>
                </c:pt>
                <c:pt idx="4563">
                  <c:v>1.7</c:v>
                </c:pt>
                <c:pt idx="4564">
                  <c:v>1.7</c:v>
                </c:pt>
                <c:pt idx="4565">
                  <c:v>1.7</c:v>
                </c:pt>
                <c:pt idx="4566">
                  <c:v>1.7</c:v>
                </c:pt>
                <c:pt idx="4567">
                  <c:v>1.7</c:v>
                </c:pt>
                <c:pt idx="4568">
                  <c:v>1.7</c:v>
                </c:pt>
                <c:pt idx="4569">
                  <c:v>1.7</c:v>
                </c:pt>
                <c:pt idx="4570">
                  <c:v>1.7</c:v>
                </c:pt>
                <c:pt idx="4571">
                  <c:v>1.7</c:v>
                </c:pt>
                <c:pt idx="4572">
                  <c:v>1.7</c:v>
                </c:pt>
                <c:pt idx="4573">
                  <c:v>1.7</c:v>
                </c:pt>
                <c:pt idx="4574">
                  <c:v>1.7</c:v>
                </c:pt>
                <c:pt idx="4575">
                  <c:v>1.7</c:v>
                </c:pt>
                <c:pt idx="4576">
                  <c:v>1.7</c:v>
                </c:pt>
                <c:pt idx="4577">
                  <c:v>1.7</c:v>
                </c:pt>
                <c:pt idx="4578">
                  <c:v>1.7</c:v>
                </c:pt>
                <c:pt idx="4579">
                  <c:v>1.7</c:v>
                </c:pt>
                <c:pt idx="4580">
                  <c:v>1.7</c:v>
                </c:pt>
                <c:pt idx="4581">
                  <c:v>1.7</c:v>
                </c:pt>
                <c:pt idx="4582">
                  <c:v>1.7</c:v>
                </c:pt>
                <c:pt idx="4583">
                  <c:v>1.7</c:v>
                </c:pt>
                <c:pt idx="4584">
                  <c:v>1.7</c:v>
                </c:pt>
                <c:pt idx="4585">
                  <c:v>1.7</c:v>
                </c:pt>
                <c:pt idx="4586">
                  <c:v>1.7</c:v>
                </c:pt>
                <c:pt idx="4587">
                  <c:v>1.7</c:v>
                </c:pt>
                <c:pt idx="4588">
                  <c:v>1.7</c:v>
                </c:pt>
                <c:pt idx="4589">
                  <c:v>1.7</c:v>
                </c:pt>
                <c:pt idx="4590">
                  <c:v>1.7</c:v>
                </c:pt>
                <c:pt idx="4591">
                  <c:v>1.7</c:v>
                </c:pt>
                <c:pt idx="4592">
                  <c:v>1.7</c:v>
                </c:pt>
                <c:pt idx="4593">
                  <c:v>1.7</c:v>
                </c:pt>
                <c:pt idx="4594">
                  <c:v>1.7</c:v>
                </c:pt>
                <c:pt idx="4595">
                  <c:v>1.7</c:v>
                </c:pt>
                <c:pt idx="4596">
                  <c:v>1.7</c:v>
                </c:pt>
                <c:pt idx="4597">
                  <c:v>1.7</c:v>
                </c:pt>
                <c:pt idx="4598">
                  <c:v>1.7</c:v>
                </c:pt>
                <c:pt idx="4599">
                  <c:v>1.7</c:v>
                </c:pt>
                <c:pt idx="4600">
                  <c:v>1.7</c:v>
                </c:pt>
                <c:pt idx="4601">
                  <c:v>1.7</c:v>
                </c:pt>
                <c:pt idx="4602">
                  <c:v>1.7</c:v>
                </c:pt>
                <c:pt idx="4603">
                  <c:v>1.7</c:v>
                </c:pt>
                <c:pt idx="4604">
                  <c:v>1.7</c:v>
                </c:pt>
                <c:pt idx="4605">
                  <c:v>1.7</c:v>
                </c:pt>
                <c:pt idx="4606">
                  <c:v>1.7</c:v>
                </c:pt>
                <c:pt idx="4607">
                  <c:v>1.7</c:v>
                </c:pt>
                <c:pt idx="4608">
                  <c:v>1.7</c:v>
                </c:pt>
                <c:pt idx="4609">
                  <c:v>1.7</c:v>
                </c:pt>
                <c:pt idx="4610">
                  <c:v>1.7</c:v>
                </c:pt>
                <c:pt idx="4611">
                  <c:v>1.7</c:v>
                </c:pt>
                <c:pt idx="4612">
                  <c:v>1.7</c:v>
                </c:pt>
                <c:pt idx="4613">
                  <c:v>1.7</c:v>
                </c:pt>
                <c:pt idx="4614">
                  <c:v>1.7</c:v>
                </c:pt>
                <c:pt idx="4615">
                  <c:v>1.7</c:v>
                </c:pt>
                <c:pt idx="4616">
                  <c:v>1.7</c:v>
                </c:pt>
                <c:pt idx="4617">
                  <c:v>1.7</c:v>
                </c:pt>
                <c:pt idx="4618">
                  <c:v>1.7</c:v>
                </c:pt>
                <c:pt idx="4619">
                  <c:v>1.7</c:v>
                </c:pt>
                <c:pt idx="4620">
                  <c:v>1.7</c:v>
                </c:pt>
                <c:pt idx="4621">
                  <c:v>1.7</c:v>
                </c:pt>
                <c:pt idx="4622">
                  <c:v>1.7</c:v>
                </c:pt>
                <c:pt idx="4623">
                  <c:v>1.7</c:v>
                </c:pt>
                <c:pt idx="4624">
                  <c:v>1.7</c:v>
                </c:pt>
                <c:pt idx="4625">
                  <c:v>1.7</c:v>
                </c:pt>
                <c:pt idx="4626">
                  <c:v>1.7</c:v>
                </c:pt>
                <c:pt idx="4627">
                  <c:v>1.7</c:v>
                </c:pt>
                <c:pt idx="4628">
                  <c:v>1.7</c:v>
                </c:pt>
                <c:pt idx="4629">
                  <c:v>1.7</c:v>
                </c:pt>
                <c:pt idx="4630">
                  <c:v>1.7</c:v>
                </c:pt>
                <c:pt idx="4631">
                  <c:v>1.7</c:v>
                </c:pt>
                <c:pt idx="4632">
                  <c:v>1.7</c:v>
                </c:pt>
                <c:pt idx="4633">
                  <c:v>1.7</c:v>
                </c:pt>
                <c:pt idx="4634">
                  <c:v>1.7</c:v>
                </c:pt>
                <c:pt idx="4635">
                  <c:v>1.7</c:v>
                </c:pt>
                <c:pt idx="4636">
                  <c:v>1.7</c:v>
                </c:pt>
                <c:pt idx="4637">
                  <c:v>1.7</c:v>
                </c:pt>
                <c:pt idx="4638">
                  <c:v>1.7</c:v>
                </c:pt>
                <c:pt idx="4639">
                  <c:v>1.7</c:v>
                </c:pt>
                <c:pt idx="4640">
                  <c:v>1.7</c:v>
                </c:pt>
                <c:pt idx="4641">
                  <c:v>1.7</c:v>
                </c:pt>
                <c:pt idx="4642">
                  <c:v>1.7</c:v>
                </c:pt>
                <c:pt idx="4643">
                  <c:v>1.7</c:v>
                </c:pt>
                <c:pt idx="4644">
                  <c:v>1.7</c:v>
                </c:pt>
                <c:pt idx="4645">
                  <c:v>1.7</c:v>
                </c:pt>
                <c:pt idx="4646">
                  <c:v>1.7</c:v>
                </c:pt>
                <c:pt idx="4647">
                  <c:v>1.7</c:v>
                </c:pt>
                <c:pt idx="4648">
                  <c:v>1.7</c:v>
                </c:pt>
                <c:pt idx="4649">
                  <c:v>1.7</c:v>
                </c:pt>
                <c:pt idx="4650">
                  <c:v>1.7</c:v>
                </c:pt>
                <c:pt idx="4651">
                  <c:v>1.7</c:v>
                </c:pt>
                <c:pt idx="4652">
                  <c:v>1.7</c:v>
                </c:pt>
                <c:pt idx="4653">
                  <c:v>1.7</c:v>
                </c:pt>
                <c:pt idx="4654">
                  <c:v>1.7</c:v>
                </c:pt>
                <c:pt idx="4655">
                  <c:v>1.7</c:v>
                </c:pt>
                <c:pt idx="4656">
                  <c:v>1.7</c:v>
                </c:pt>
                <c:pt idx="4657">
                  <c:v>1.7</c:v>
                </c:pt>
                <c:pt idx="4658">
                  <c:v>1.7</c:v>
                </c:pt>
                <c:pt idx="4659">
                  <c:v>1.7</c:v>
                </c:pt>
                <c:pt idx="4660">
                  <c:v>1.7</c:v>
                </c:pt>
                <c:pt idx="4661">
                  <c:v>1.7</c:v>
                </c:pt>
                <c:pt idx="4662">
                  <c:v>1.7</c:v>
                </c:pt>
                <c:pt idx="4663">
                  <c:v>1.7</c:v>
                </c:pt>
                <c:pt idx="4664">
                  <c:v>1.7</c:v>
                </c:pt>
                <c:pt idx="4665">
                  <c:v>1.7</c:v>
                </c:pt>
                <c:pt idx="4666">
                  <c:v>1.7</c:v>
                </c:pt>
                <c:pt idx="4667">
                  <c:v>1.7</c:v>
                </c:pt>
                <c:pt idx="4668">
                  <c:v>1.7</c:v>
                </c:pt>
                <c:pt idx="4669">
                  <c:v>1.7</c:v>
                </c:pt>
                <c:pt idx="4670">
                  <c:v>1.7</c:v>
                </c:pt>
                <c:pt idx="4671">
                  <c:v>1.7</c:v>
                </c:pt>
                <c:pt idx="4672">
                  <c:v>1.7</c:v>
                </c:pt>
                <c:pt idx="4673">
                  <c:v>1.7</c:v>
                </c:pt>
                <c:pt idx="4674">
                  <c:v>1.7</c:v>
                </c:pt>
                <c:pt idx="4675">
                  <c:v>1.7</c:v>
                </c:pt>
                <c:pt idx="4676">
                  <c:v>1.7</c:v>
                </c:pt>
                <c:pt idx="4677">
                  <c:v>1.7</c:v>
                </c:pt>
                <c:pt idx="4678">
                  <c:v>1.7</c:v>
                </c:pt>
                <c:pt idx="4679">
                  <c:v>1.7</c:v>
                </c:pt>
                <c:pt idx="4680">
                  <c:v>1.7</c:v>
                </c:pt>
                <c:pt idx="4681">
                  <c:v>1.7</c:v>
                </c:pt>
                <c:pt idx="4682">
                  <c:v>1.7</c:v>
                </c:pt>
                <c:pt idx="4683">
                  <c:v>1.7</c:v>
                </c:pt>
                <c:pt idx="4684">
                  <c:v>1.7</c:v>
                </c:pt>
                <c:pt idx="4685">
                  <c:v>1.7</c:v>
                </c:pt>
                <c:pt idx="4686">
                  <c:v>1.7</c:v>
                </c:pt>
                <c:pt idx="4687">
                  <c:v>1.7</c:v>
                </c:pt>
                <c:pt idx="4688">
                  <c:v>1.7</c:v>
                </c:pt>
                <c:pt idx="4689">
                  <c:v>1.7</c:v>
                </c:pt>
                <c:pt idx="4690">
                  <c:v>1.7</c:v>
                </c:pt>
                <c:pt idx="4691">
                  <c:v>1.7</c:v>
                </c:pt>
                <c:pt idx="4692">
                  <c:v>1.7</c:v>
                </c:pt>
                <c:pt idx="4693">
                  <c:v>1.7</c:v>
                </c:pt>
                <c:pt idx="4694">
                  <c:v>1.7</c:v>
                </c:pt>
                <c:pt idx="4695">
                  <c:v>1.7</c:v>
                </c:pt>
                <c:pt idx="4696">
                  <c:v>1.7</c:v>
                </c:pt>
                <c:pt idx="4697">
                  <c:v>1.7</c:v>
                </c:pt>
                <c:pt idx="4698">
                  <c:v>1.7</c:v>
                </c:pt>
                <c:pt idx="4699">
                  <c:v>1.7</c:v>
                </c:pt>
                <c:pt idx="4700">
                  <c:v>1.7</c:v>
                </c:pt>
                <c:pt idx="4701">
                  <c:v>1.7</c:v>
                </c:pt>
                <c:pt idx="4702">
                  <c:v>1.7</c:v>
                </c:pt>
                <c:pt idx="4703">
                  <c:v>1.7</c:v>
                </c:pt>
                <c:pt idx="4704">
                  <c:v>1.7</c:v>
                </c:pt>
                <c:pt idx="4705">
                  <c:v>1.7</c:v>
                </c:pt>
                <c:pt idx="4706">
                  <c:v>1.7</c:v>
                </c:pt>
                <c:pt idx="4707">
                  <c:v>1.7</c:v>
                </c:pt>
                <c:pt idx="4708">
                  <c:v>1.7</c:v>
                </c:pt>
                <c:pt idx="4709">
                  <c:v>1.7</c:v>
                </c:pt>
                <c:pt idx="4710">
                  <c:v>1.7</c:v>
                </c:pt>
                <c:pt idx="4711">
                  <c:v>1.7</c:v>
                </c:pt>
                <c:pt idx="4712">
                  <c:v>1.7</c:v>
                </c:pt>
                <c:pt idx="4713">
                  <c:v>1.7</c:v>
                </c:pt>
                <c:pt idx="4714">
                  <c:v>1.7</c:v>
                </c:pt>
                <c:pt idx="4715">
                  <c:v>1.7</c:v>
                </c:pt>
                <c:pt idx="4716">
                  <c:v>1.7</c:v>
                </c:pt>
                <c:pt idx="4717">
                  <c:v>1.7</c:v>
                </c:pt>
                <c:pt idx="4718">
                  <c:v>1.7</c:v>
                </c:pt>
                <c:pt idx="4719">
                  <c:v>1.7</c:v>
                </c:pt>
                <c:pt idx="4720">
                  <c:v>1.7</c:v>
                </c:pt>
                <c:pt idx="4721">
                  <c:v>1.7</c:v>
                </c:pt>
                <c:pt idx="4722">
                  <c:v>1.7</c:v>
                </c:pt>
                <c:pt idx="4723">
                  <c:v>1.7</c:v>
                </c:pt>
                <c:pt idx="4724">
                  <c:v>1.7</c:v>
                </c:pt>
                <c:pt idx="4725">
                  <c:v>1.7</c:v>
                </c:pt>
                <c:pt idx="4726">
                  <c:v>1.7</c:v>
                </c:pt>
                <c:pt idx="4727">
                  <c:v>1.7</c:v>
                </c:pt>
                <c:pt idx="4728">
                  <c:v>1.7</c:v>
                </c:pt>
                <c:pt idx="4729">
                  <c:v>1.7</c:v>
                </c:pt>
                <c:pt idx="4730">
                  <c:v>1.7</c:v>
                </c:pt>
                <c:pt idx="4731">
                  <c:v>1.7</c:v>
                </c:pt>
                <c:pt idx="4732">
                  <c:v>1.7</c:v>
                </c:pt>
                <c:pt idx="4733">
                  <c:v>1.7</c:v>
                </c:pt>
                <c:pt idx="4734">
                  <c:v>1.7</c:v>
                </c:pt>
                <c:pt idx="4735">
                  <c:v>1.7</c:v>
                </c:pt>
                <c:pt idx="4736">
                  <c:v>1.7</c:v>
                </c:pt>
                <c:pt idx="4737">
                  <c:v>1.7</c:v>
                </c:pt>
                <c:pt idx="4738">
                  <c:v>1.7</c:v>
                </c:pt>
                <c:pt idx="4739">
                  <c:v>1.7</c:v>
                </c:pt>
                <c:pt idx="4740">
                  <c:v>1.7</c:v>
                </c:pt>
                <c:pt idx="4741">
                  <c:v>1.7</c:v>
                </c:pt>
                <c:pt idx="4742">
                  <c:v>1.7</c:v>
                </c:pt>
                <c:pt idx="4743">
                  <c:v>1.7</c:v>
                </c:pt>
                <c:pt idx="4744">
                  <c:v>1.7</c:v>
                </c:pt>
                <c:pt idx="4745">
                  <c:v>1.7</c:v>
                </c:pt>
                <c:pt idx="4746">
                  <c:v>1.7</c:v>
                </c:pt>
                <c:pt idx="4747">
                  <c:v>1.7</c:v>
                </c:pt>
                <c:pt idx="4748">
                  <c:v>1.7</c:v>
                </c:pt>
                <c:pt idx="4749">
                  <c:v>1.7</c:v>
                </c:pt>
                <c:pt idx="4750">
                  <c:v>1.7</c:v>
                </c:pt>
                <c:pt idx="4751">
                  <c:v>1.7</c:v>
                </c:pt>
                <c:pt idx="4752">
                  <c:v>1.7</c:v>
                </c:pt>
                <c:pt idx="4753">
                  <c:v>1.7</c:v>
                </c:pt>
                <c:pt idx="4754">
                  <c:v>1.7</c:v>
                </c:pt>
                <c:pt idx="4755">
                  <c:v>1.7</c:v>
                </c:pt>
                <c:pt idx="4756">
                  <c:v>1.7</c:v>
                </c:pt>
                <c:pt idx="4757">
                  <c:v>1.7</c:v>
                </c:pt>
                <c:pt idx="4758">
                  <c:v>1.7</c:v>
                </c:pt>
                <c:pt idx="4759">
                  <c:v>1.7</c:v>
                </c:pt>
                <c:pt idx="4760">
                  <c:v>1.7</c:v>
                </c:pt>
                <c:pt idx="4761">
                  <c:v>1.7</c:v>
                </c:pt>
                <c:pt idx="4762">
                  <c:v>1.7</c:v>
                </c:pt>
                <c:pt idx="4763">
                  <c:v>1.7</c:v>
                </c:pt>
                <c:pt idx="4764">
                  <c:v>1.7</c:v>
                </c:pt>
                <c:pt idx="4765">
                  <c:v>1.7</c:v>
                </c:pt>
                <c:pt idx="4766">
                  <c:v>1.7</c:v>
                </c:pt>
                <c:pt idx="4767">
                  <c:v>1.7</c:v>
                </c:pt>
                <c:pt idx="4768">
                  <c:v>1.7</c:v>
                </c:pt>
                <c:pt idx="4769">
                  <c:v>1.7</c:v>
                </c:pt>
                <c:pt idx="4770">
                  <c:v>1.7</c:v>
                </c:pt>
                <c:pt idx="4771">
                  <c:v>1.7</c:v>
                </c:pt>
                <c:pt idx="4772">
                  <c:v>1.7</c:v>
                </c:pt>
                <c:pt idx="4773">
                  <c:v>1.7</c:v>
                </c:pt>
                <c:pt idx="4774">
                  <c:v>1.7</c:v>
                </c:pt>
                <c:pt idx="4775">
                  <c:v>1.7</c:v>
                </c:pt>
                <c:pt idx="4776">
                  <c:v>1.7</c:v>
                </c:pt>
                <c:pt idx="4777">
                  <c:v>1.7</c:v>
                </c:pt>
                <c:pt idx="4778">
                  <c:v>1.7</c:v>
                </c:pt>
                <c:pt idx="4779">
                  <c:v>1.7</c:v>
                </c:pt>
                <c:pt idx="4780">
                  <c:v>1.7</c:v>
                </c:pt>
                <c:pt idx="4781">
                  <c:v>1.7</c:v>
                </c:pt>
                <c:pt idx="4782">
                  <c:v>1.7</c:v>
                </c:pt>
                <c:pt idx="4783">
                  <c:v>1.7</c:v>
                </c:pt>
                <c:pt idx="4784">
                  <c:v>1.7</c:v>
                </c:pt>
                <c:pt idx="4785">
                  <c:v>1.7</c:v>
                </c:pt>
                <c:pt idx="4786">
                  <c:v>1.7</c:v>
                </c:pt>
                <c:pt idx="4787">
                  <c:v>1.7</c:v>
                </c:pt>
                <c:pt idx="4788">
                  <c:v>1.7</c:v>
                </c:pt>
                <c:pt idx="4789">
                  <c:v>1.7</c:v>
                </c:pt>
                <c:pt idx="4790">
                  <c:v>1.7</c:v>
                </c:pt>
                <c:pt idx="4791">
                  <c:v>1.7</c:v>
                </c:pt>
                <c:pt idx="4792">
                  <c:v>1.7</c:v>
                </c:pt>
                <c:pt idx="4793">
                  <c:v>1.7</c:v>
                </c:pt>
                <c:pt idx="4794">
                  <c:v>1.7</c:v>
                </c:pt>
                <c:pt idx="4795">
                  <c:v>1.7</c:v>
                </c:pt>
                <c:pt idx="4796">
                  <c:v>1.7</c:v>
                </c:pt>
                <c:pt idx="4797">
                  <c:v>1.7</c:v>
                </c:pt>
                <c:pt idx="4798">
                  <c:v>1.7</c:v>
                </c:pt>
                <c:pt idx="4799">
                  <c:v>1.7</c:v>
                </c:pt>
                <c:pt idx="4800">
                  <c:v>1.7</c:v>
                </c:pt>
                <c:pt idx="4801">
                  <c:v>1.7</c:v>
                </c:pt>
                <c:pt idx="4802">
                  <c:v>1.7</c:v>
                </c:pt>
                <c:pt idx="4803">
                  <c:v>1.7</c:v>
                </c:pt>
                <c:pt idx="4804">
                  <c:v>1.7</c:v>
                </c:pt>
                <c:pt idx="4805">
                  <c:v>1.7</c:v>
                </c:pt>
                <c:pt idx="4806">
                  <c:v>1.7</c:v>
                </c:pt>
                <c:pt idx="4807">
                  <c:v>1.7</c:v>
                </c:pt>
                <c:pt idx="4808">
                  <c:v>1.7</c:v>
                </c:pt>
                <c:pt idx="4809">
                  <c:v>1.7</c:v>
                </c:pt>
                <c:pt idx="4810">
                  <c:v>1.7</c:v>
                </c:pt>
                <c:pt idx="4811">
                  <c:v>1.7</c:v>
                </c:pt>
                <c:pt idx="4812">
                  <c:v>1.7</c:v>
                </c:pt>
                <c:pt idx="4813">
                  <c:v>1.7</c:v>
                </c:pt>
                <c:pt idx="4814">
                  <c:v>1.7</c:v>
                </c:pt>
                <c:pt idx="4815">
                  <c:v>1.7</c:v>
                </c:pt>
                <c:pt idx="4816">
                  <c:v>1.7</c:v>
                </c:pt>
                <c:pt idx="4817">
                  <c:v>1.7</c:v>
                </c:pt>
                <c:pt idx="4818">
                  <c:v>1.7</c:v>
                </c:pt>
                <c:pt idx="4819">
                  <c:v>1.7</c:v>
                </c:pt>
                <c:pt idx="4820">
                  <c:v>1.7</c:v>
                </c:pt>
                <c:pt idx="4821">
                  <c:v>1.7</c:v>
                </c:pt>
                <c:pt idx="4822">
                  <c:v>1.7</c:v>
                </c:pt>
                <c:pt idx="4823">
                  <c:v>1.7</c:v>
                </c:pt>
                <c:pt idx="4824">
                  <c:v>1.7</c:v>
                </c:pt>
                <c:pt idx="4825">
                  <c:v>1.7</c:v>
                </c:pt>
                <c:pt idx="4826">
                  <c:v>1.7</c:v>
                </c:pt>
                <c:pt idx="4827">
                  <c:v>1.7</c:v>
                </c:pt>
                <c:pt idx="4828">
                  <c:v>1.7</c:v>
                </c:pt>
                <c:pt idx="4829">
                  <c:v>1.7</c:v>
                </c:pt>
                <c:pt idx="4830">
                  <c:v>1.7</c:v>
                </c:pt>
                <c:pt idx="4831">
                  <c:v>1.7</c:v>
                </c:pt>
                <c:pt idx="4832">
                  <c:v>1.7</c:v>
                </c:pt>
                <c:pt idx="4833">
                  <c:v>1.7</c:v>
                </c:pt>
              </c:numCache>
            </c:numRef>
          </c:val>
          <c:extLst>
            <c:ext xmlns:c16="http://schemas.microsoft.com/office/drawing/2014/chart" uri="{C3380CC4-5D6E-409C-BE32-E72D297353CC}">
              <c16:uniqueId val="{00000001-D4D6-4C6C-BACF-FDB8603BDB03}"/>
            </c:ext>
          </c:extLst>
        </c:ser>
        <c:ser>
          <c:idx val="8"/>
          <c:order val="3"/>
          <c:tx>
            <c:strRef>
              <c:f>Histórica!$S$1</c:f>
              <c:strCache>
                <c:ptCount val="1"/>
                <c:pt idx="0">
                  <c:v>Rango de la Tasa Real Neutral de Corto Plazo en el Largo Plazo</c:v>
                </c:pt>
              </c:strCache>
            </c:strRef>
          </c:tx>
          <c:spPr>
            <a:solidFill>
              <a:srgbClr val="FFCB00">
                <a:lumMod val="40000"/>
                <a:lumOff val="60000"/>
              </a:srgbClr>
            </a:solidFill>
            <a:ln>
              <a:noFill/>
            </a:ln>
            <a:effectLst/>
          </c:spPr>
          <c:cat>
            <c:numRef>
              <c:f>Histórica!$A$2:$A$7999</c:f>
              <c:numCache>
                <c:formatCode>m/d/yyyy</c:formatCode>
                <c:ptCount val="7998"/>
                <c:pt idx="0">
                  <c:v>36528</c:v>
                </c:pt>
                <c:pt idx="1">
                  <c:v>36529</c:v>
                </c:pt>
                <c:pt idx="2">
                  <c:v>36530</c:v>
                </c:pt>
                <c:pt idx="3">
                  <c:v>36531</c:v>
                </c:pt>
                <c:pt idx="4">
                  <c:v>36532</c:v>
                </c:pt>
                <c:pt idx="5">
                  <c:v>36535</c:v>
                </c:pt>
                <c:pt idx="6">
                  <c:v>36536</c:v>
                </c:pt>
                <c:pt idx="7">
                  <c:v>36537</c:v>
                </c:pt>
                <c:pt idx="8">
                  <c:v>36538</c:v>
                </c:pt>
                <c:pt idx="9">
                  <c:v>36539</c:v>
                </c:pt>
                <c:pt idx="10">
                  <c:v>36542</c:v>
                </c:pt>
                <c:pt idx="11">
                  <c:v>36543</c:v>
                </c:pt>
                <c:pt idx="12">
                  <c:v>36544</c:v>
                </c:pt>
                <c:pt idx="13">
                  <c:v>36545</c:v>
                </c:pt>
                <c:pt idx="14">
                  <c:v>36546</c:v>
                </c:pt>
                <c:pt idx="15">
                  <c:v>36549</c:v>
                </c:pt>
                <c:pt idx="16">
                  <c:v>36550</c:v>
                </c:pt>
                <c:pt idx="17">
                  <c:v>36551</c:v>
                </c:pt>
                <c:pt idx="18">
                  <c:v>36552</c:v>
                </c:pt>
                <c:pt idx="19">
                  <c:v>36553</c:v>
                </c:pt>
                <c:pt idx="20">
                  <c:v>36556</c:v>
                </c:pt>
                <c:pt idx="21">
                  <c:v>36557</c:v>
                </c:pt>
                <c:pt idx="22">
                  <c:v>36558</c:v>
                </c:pt>
                <c:pt idx="23">
                  <c:v>36559</c:v>
                </c:pt>
                <c:pt idx="24">
                  <c:v>36560</c:v>
                </c:pt>
                <c:pt idx="25">
                  <c:v>36563</c:v>
                </c:pt>
                <c:pt idx="26">
                  <c:v>36564</c:v>
                </c:pt>
                <c:pt idx="27">
                  <c:v>36565</c:v>
                </c:pt>
                <c:pt idx="28">
                  <c:v>36566</c:v>
                </c:pt>
                <c:pt idx="29">
                  <c:v>36567</c:v>
                </c:pt>
                <c:pt idx="30">
                  <c:v>36570</c:v>
                </c:pt>
                <c:pt idx="31">
                  <c:v>36571</c:v>
                </c:pt>
                <c:pt idx="32">
                  <c:v>36572</c:v>
                </c:pt>
                <c:pt idx="33">
                  <c:v>36573</c:v>
                </c:pt>
                <c:pt idx="34">
                  <c:v>36574</c:v>
                </c:pt>
                <c:pt idx="35">
                  <c:v>36577</c:v>
                </c:pt>
                <c:pt idx="36">
                  <c:v>36578</c:v>
                </c:pt>
                <c:pt idx="37">
                  <c:v>36579</c:v>
                </c:pt>
                <c:pt idx="38">
                  <c:v>36580</c:v>
                </c:pt>
                <c:pt idx="39">
                  <c:v>36581</c:v>
                </c:pt>
                <c:pt idx="40">
                  <c:v>36584</c:v>
                </c:pt>
                <c:pt idx="41">
                  <c:v>36585</c:v>
                </c:pt>
                <c:pt idx="42">
                  <c:v>36586</c:v>
                </c:pt>
                <c:pt idx="43">
                  <c:v>36587</c:v>
                </c:pt>
                <c:pt idx="44">
                  <c:v>36588</c:v>
                </c:pt>
                <c:pt idx="45">
                  <c:v>36591</c:v>
                </c:pt>
                <c:pt idx="46">
                  <c:v>36592</c:v>
                </c:pt>
                <c:pt idx="47">
                  <c:v>36593</c:v>
                </c:pt>
                <c:pt idx="48">
                  <c:v>36594</c:v>
                </c:pt>
                <c:pt idx="49">
                  <c:v>36595</c:v>
                </c:pt>
                <c:pt idx="50">
                  <c:v>36598</c:v>
                </c:pt>
                <c:pt idx="51">
                  <c:v>36599</c:v>
                </c:pt>
                <c:pt idx="52">
                  <c:v>36600</c:v>
                </c:pt>
                <c:pt idx="53">
                  <c:v>36601</c:v>
                </c:pt>
                <c:pt idx="54">
                  <c:v>36602</c:v>
                </c:pt>
                <c:pt idx="55">
                  <c:v>36605</c:v>
                </c:pt>
                <c:pt idx="56">
                  <c:v>36607</c:v>
                </c:pt>
                <c:pt idx="57">
                  <c:v>36608</c:v>
                </c:pt>
                <c:pt idx="58">
                  <c:v>36609</c:v>
                </c:pt>
                <c:pt idx="59">
                  <c:v>36612</c:v>
                </c:pt>
                <c:pt idx="60">
                  <c:v>36613</c:v>
                </c:pt>
                <c:pt idx="61">
                  <c:v>36614</c:v>
                </c:pt>
                <c:pt idx="62">
                  <c:v>36615</c:v>
                </c:pt>
                <c:pt idx="63">
                  <c:v>36616</c:v>
                </c:pt>
                <c:pt idx="64">
                  <c:v>36619</c:v>
                </c:pt>
                <c:pt idx="65">
                  <c:v>36620</c:v>
                </c:pt>
                <c:pt idx="66">
                  <c:v>36621</c:v>
                </c:pt>
                <c:pt idx="67">
                  <c:v>36622</c:v>
                </c:pt>
                <c:pt idx="68">
                  <c:v>36623</c:v>
                </c:pt>
                <c:pt idx="69">
                  <c:v>36626</c:v>
                </c:pt>
                <c:pt idx="70">
                  <c:v>36627</c:v>
                </c:pt>
                <c:pt idx="71">
                  <c:v>36628</c:v>
                </c:pt>
                <c:pt idx="72">
                  <c:v>36629</c:v>
                </c:pt>
                <c:pt idx="73">
                  <c:v>36630</c:v>
                </c:pt>
                <c:pt idx="74">
                  <c:v>36633</c:v>
                </c:pt>
                <c:pt idx="75">
                  <c:v>36634</c:v>
                </c:pt>
                <c:pt idx="76">
                  <c:v>36635</c:v>
                </c:pt>
                <c:pt idx="77">
                  <c:v>36640</c:v>
                </c:pt>
                <c:pt idx="78">
                  <c:v>36641</c:v>
                </c:pt>
                <c:pt idx="79">
                  <c:v>36642</c:v>
                </c:pt>
                <c:pt idx="80">
                  <c:v>36643</c:v>
                </c:pt>
                <c:pt idx="81">
                  <c:v>36644</c:v>
                </c:pt>
                <c:pt idx="82">
                  <c:v>36648</c:v>
                </c:pt>
                <c:pt idx="83">
                  <c:v>36649</c:v>
                </c:pt>
                <c:pt idx="84">
                  <c:v>36650</c:v>
                </c:pt>
                <c:pt idx="85">
                  <c:v>36654</c:v>
                </c:pt>
                <c:pt idx="86">
                  <c:v>36655</c:v>
                </c:pt>
                <c:pt idx="87">
                  <c:v>36656</c:v>
                </c:pt>
                <c:pt idx="88">
                  <c:v>36657</c:v>
                </c:pt>
                <c:pt idx="89">
                  <c:v>36658</c:v>
                </c:pt>
                <c:pt idx="90">
                  <c:v>36661</c:v>
                </c:pt>
                <c:pt idx="91">
                  <c:v>36662</c:v>
                </c:pt>
                <c:pt idx="92">
                  <c:v>36663</c:v>
                </c:pt>
                <c:pt idx="93">
                  <c:v>36664</c:v>
                </c:pt>
                <c:pt idx="94">
                  <c:v>36665</c:v>
                </c:pt>
                <c:pt idx="95">
                  <c:v>36668</c:v>
                </c:pt>
                <c:pt idx="96">
                  <c:v>36669</c:v>
                </c:pt>
                <c:pt idx="97">
                  <c:v>36670</c:v>
                </c:pt>
                <c:pt idx="98">
                  <c:v>36671</c:v>
                </c:pt>
                <c:pt idx="99">
                  <c:v>36672</c:v>
                </c:pt>
                <c:pt idx="100">
                  <c:v>36675</c:v>
                </c:pt>
                <c:pt idx="101">
                  <c:v>36676</c:v>
                </c:pt>
                <c:pt idx="102">
                  <c:v>36677</c:v>
                </c:pt>
                <c:pt idx="103">
                  <c:v>36678</c:v>
                </c:pt>
                <c:pt idx="104">
                  <c:v>36679</c:v>
                </c:pt>
                <c:pt idx="105">
                  <c:v>36682</c:v>
                </c:pt>
                <c:pt idx="106">
                  <c:v>36683</c:v>
                </c:pt>
                <c:pt idx="107">
                  <c:v>36684</c:v>
                </c:pt>
                <c:pt idx="108">
                  <c:v>36685</c:v>
                </c:pt>
                <c:pt idx="109">
                  <c:v>36686</c:v>
                </c:pt>
                <c:pt idx="110">
                  <c:v>36689</c:v>
                </c:pt>
                <c:pt idx="111">
                  <c:v>36690</c:v>
                </c:pt>
                <c:pt idx="112">
                  <c:v>36691</c:v>
                </c:pt>
                <c:pt idx="113">
                  <c:v>36692</c:v>
                </c:pt>
                <c:pt idx="114">
                  <c:v>36693</c:v>
                </c:pt>
                <c:pt idx="115">
                  <c:v>36696</c:v>
                </c:pt>
                <c:pt idx="116">
                  <c:v>36697</c:v>
                </c:pt>
                <c:pt idx="117">
                  <c:v>36698</c:v>
                </c:pt>
                <c:pt idx="118">
                  <c:v>36699</c:v>
                </c:pt>
                <c:pt idx="119">
                  <c:v>36700</c:v>
                </c:pt>
                <c:pt idx="120">
                  <c:v>36703</c:v>
                </c:pt>
                <c:pt idx="121">
                  <c:v>36704</c:v>
                </c:pt>
                <c:pt idx="122">
                  <c:v>36705</c:v>
                </c:pt>
                <c:pt idx="123">
                  <c:v>36706</c:v>
                </c:pt>
                <c:pt idx="124">
                  <c:v>36707</c:v>
                </c:pt>
                <c:pt idx="125">
                  <c:v>36710</c:v>
                </c:pt>
                <c:pt idx="126">
                  <c:v>36711</c:v>
                </c:pt>
                <c:pt idx="127">
                  <c:v>36712</c:v>
                </c:pt>
                <c:pt idx="128">
                  <c:v>36713</c:v>
                </c:pt>
                <c:pt idx="129">
                  <c:v>36714</c:v>
                </c:pt>
                <c:pt idx="130">
                  <c:v>36717</c:v>
                </c:pt>
                <c:pt idx="131">
                  <c:v>36718</c:v>
                </c:pt>
                <c:pt idx="132">
                  <c:v>36719</c:v>
                </c:pt>
                <c:pt idx="133">
                  <c:v>36720</c:v>
                </c:pt>
                <c:pt idx="134">
                  <c:v>36721</c:v>
                </c:pt>
                <c:pt idx="135">
                  <c:v>36724</c:v>
                </c:pt>
                <c:pt idx="136">
                  <c:v>36725</c:v>
                </c:pt>
                <c:pt idx="137">
                  <c:v>36726</c:v>
                </c:pt>
                <c:pt idx="138">
                  <c:v>36727</c:v>
                </c:pt>
                <c:pt idx="139">
                  <c:v>36728</c:v>
                </c:pt>
                <c:pt idx="140">
                  <c:v>36731</c:v>
                </c:pt>
                <c:pt idx="141">
                  <c:v>36732</c:v>
                </c:pt>
                <c:pt idx="142">
                  <c:v>36733</c:v>
                </c:pt>
                <c:pt idx="143">
                  <c:v>36734</c:v>
                </c:pt>
                <c:pt idx="144">
                  <c:v>36735</c:v>
                </c:pt>
                <c:pt idx="145">
                  <c:v>36738</c:v>
                </c:pt>
                <c:pt idx="146">
                  <c:v>36739</c:v>
                </c:pt>
                <c:pt idx="147">
                  <c:v>36740</c:v>
                </c:pt>
                <c:pt idx="148">
                  <c:v>36741</c:v>
                </c:pt>
                <c:pt idx="149">
                  <c:v>36742</c:v>
                </c:pt>
                <c:pt idx="150">
                  <c:v>36745</c:v>
                </c:pt>
                <c:pt idx="151">
                  <c:v>36746</c:v>
                </c:pt>
                <c:pt idx="152">
                  <c:v>36747</c:v>
                </c:pt>
                <c:pt idx="153">
                  <c:v>36748</c:v>
                </c:pt>
                <c:pt idx="154">
                  <c:v>36749</c:v>
                </c:pt>
                <c:pt idx="155">
                  <c:v>36752</c:v>
                </c:pt>
                <c:pt idx="156">
                  <c:v>36753</c:v>
                </c:pt>
                <c:pt idx="157">
                  <c:v>36754</c:v>
                </c:pt>
                <c:pt idx="158">
                  <c:v>36755</c:v>
                </c:pt>
                <c:pt idx="159">
                  <c:v>36756</c:v>
                </c:pt>
                <c:pt idx="160">
                  <c:v>36759</c:v>
                </c:pt>
                <c:pt idx="161">
                  <c:v>36760</c:v>
                </c:pt>
                <c:pt idx="162">
                  <c:v>36761</c:v>
                </c:pt>
                <c:pt idx="163">
                  <c:v>36762</c:v>
                </c:pt>
                <c:pt idx="164">
                  <c:v>36763</c:v>
                </c:pt>
                <c:pt idx="165">
                  <c:v>36766</c:v>
                </c:pt>
                <c:pt idx="166">
                  <c:v>36767</c:v>
                </c:pt>
                <c:pt idx="167">
                  <c:v>36768</c:v>
                </c:pt>
                <c:pt idx="168">
                  <c:v>36769</c:v>
                </c:pt>
                <c:pt idx="169">
                  <c:v>36770</c:v>
                </c:pt>
                <c:pt idx="170">
                  <c:v>36773</c:v>
                </c:pt>
                <c:pt idx="171">
                  <c:v>36774</c:v>
                </c:pt>
                <c:pt idx="172">
                  <c:v>36775</c:v>
                </c:pt>
                <c:pt idx="173">
                  <c:v>36776</c:v>
                </c:pt>
                <c:pt idx="174">
                  <c:v>36777</c:v>
                </c:pt>
                <c:pt idx="175">
                  <c:v>36780</c:v>
                </c:pt>
                <c:pt idx="176">
                  <c:v>36781</c:v>
                </c:pt>
                <c:pt idx="177">
                  <c:v>36782</c:v>
                </c:pt>
                <c:pt idx="178">
                  <c:v>36783</c:v>
                </c:pt>
                <c:pt idx="179">
                  <c:v>36784</c:v>
                </c:pt>
                <c:pt idx="180">
                  <c:v>36787</c:v>
                </c:pt>
                <c:pt idx="181">
                  <c:v>36788</c:v>
                </c:pt>
                <c:pt idx="182">
                  <c:v>36789</c:v>
                </c:pt>
                <c:pt idx="183">
                  <c:v>36790</c:v>
                </c:pt>
                <c:pt idx="184">
                  <c:v>36791</c:v>
                </c:pt>
                <c:pt idx="185">
                  <c:v>36794</c:v>
                </c:pt>
                <c:pt idx="186">
                  <c:v>36795</c:v>
                </c:pt>
                <c:pt idx="187">
                  <c:v>36796</c:v>
                </c:pt>
                <c:pt idx="188">
                  <c:v>36797</c:v>
                </c:pt>
                <c:pt idx="189">
                  <c:v>36798</c:v>
                </c:pt>
                <c:pt idx="190">
                  <c:v>36801</c:v>
                </c:pt>
                <c:pt idx="191">
                  <c:v>36802</c:v>
                </c:pt>
                <c:pt idx="192">
                  <c:v>36803</c:v>
                </c:pt>
                <c:pt idx="193">
                  <c:v>36804</c:v>
                </c:pt>
                <c:pt idx="194">
                  <c:v>36805</c:v>
                </c:pt>
                <c:pt idx="195">
                  <c:v>36808</c:v>
                </c:pt>
                <c:pt idx="196">
                  <c:v>36809</c:v>
                </c:pt>
                <c:pt idx="197">
                  <c:v>36810</c:v>
                </c:pt>
                <c:pt idx="198">
                  <c:v>36811</c:v>
                </c:pt>
                <c:pt idx="199">
                  <c:v>36812</c:v>
                </c:pt>
                <c:pt idx="200">
                  <c:v>36815</c:v>
                </c:pt>
                <c:pt idx="201">
                  <c:v>36816</c:v>
                </c:pt>
                <c:pt idx="202">
                  <c:v>36817</c:v>
                </c:pt>
                <c:pt idx="203">
                  <c:v>36818</c:v>
                </c:pt>
                <c:pt idx="204">
                  <c:v>36819</c:v>
                </c:pt>
                <c:pt idx="205">
                  <c:v>36822</c:v>
                </c:pt>
                <c:pt idx="206">
                  <c:v>36823</c:v>
                </c:pt>
                <c:pt idx="207">
                  <c:v>36824</c:v>
                </c:pt>
                <c:pt idx="208">
                  <c:v>36825</c:v>
                </c:pt>
                <c:pt idx="209">
                  <c:v>36826</c:v>
                </c:pt>
                <c:pt idx="210">
                  <c:v>36829</c:v>
                </c:pt>
                <c:pt idx="211">
                  <c:v>36830</c:v>
                </c:pt>
                <c:pt idx="212">
                  <c:v>36831</c:v>
                </c:pt>
                <c:pt idx="213">
                  <c:v>36833</c:v>
                </c:pt>
                <c:pt idx="214">
                  <c:v>36836</c:v>
                </c:pt>
                <c:pt idx="215">
                  <c:v>36837</c:v>
                </c:pt>
                <c:pt idx="216">
                  <c:v>36838</c:v>
                </c:pt>
                <c:pt idx="217">
                  <c:v>36839</c:v>
                </c:pt>
                <c:pt idx="218">
                  <c:v>36840</c:v>
                </c:pt>
                <c:pt idx="219">
                  <c:v>36843</c:v>
                </c:pt>
                <c:pt idx="220">
                  <c:v>36844</c:v>
                </c:pt>
                <c:pt idx="221">
                  <c:v>36845</c:v>
                </c:pt>
                <c:pt idx="222">
                  <c:v>36846</c:v>
                </c:pt>
                <c:pt idx="223">
                  <c:v>36847</c:v>
                </c:pt>
                <c:pt idx="224">
                  <c:v>36851</c:v>
                </c:pt>
                <c:pt idx="225">
                  <c:v>36852</c:v>
                </c:pt>
                <c:pt idx="226">
                  <c:v>36853</c:v>
                </c:pt>
                <c:pt idx="227">
                  <c:v>36854</c:v>
                </c:pt>
                <c:pt idx="228">
                  <c:v>36857</c:v>
                </c:pt>
                <c:pt idx="229">
                  <c:v>36858</c:v>
                </c:pt>
                <c:pt idx="230">
                  <c:v>36859</c:v>
                </c:pt>
                <c:pt idx="231">
                  <c:v>36860</c:v>
                </c:pt>
                <c:pt idx="232">
                  <c:v>36864</c:v>
                </c:pt>
                <c:pt idx="233">
                  <c:v>36865</c:v>
                </c:pt>
                <c:pt idx="234">
                  <c:v>36866</c:v>
                </c:pt>
                <c:pt idx="235">
                  <c:v>36867</c:v>
                </c:pt>
                <c:pt idx="236">
                  <c:v>36868</c:v>
                </c:pt>
                <c:pt idx="237">
                  <c:v>36871</c:v>
                </c:pt>
                <c:pt idx="238">
                  <c:v>36873</c:v>
                </c:pt>
                <c:pt idx="239">
                  <c:v>36874</c:v>
                </c:pt>
                <c:pt idx="240">
                  <c:v>36875</c:v>
                </c:pt>
                <c:pt idx="241">
                  <c:v>36878</c:v>
                </c:pt>
                <c:pt idx="242">
                  <c:v>36879</c:v>
                </c:pt>
                <c:pt idx="243">
                  <c:v>36880</c:v>
                </c:pt>
                <c:pt idx="244">
                  <c:v>36881</c:v>
                </c:pt>
                <c:pt idx="245">
                  <c:v>36882</c:v>
                </c:pt>
                <c:pt idx="246">
                  <c:v>36886</c:v>
                </c:pt>
                <c:pt idx="247">
                  <c:v>36887</c:v>
                </c:pt>
                <c:pt idx="248">
                  <c:v>36888</c:v>
                </c:pt>
                <c:pt idx="249">
                  <c:v>36889</c:v>
                </c:pt>
                <c:pt idx="250">
                  <c:v>36893</c:v>
                </c:pt>
                <c:pt idx="251">
                  <c:v>36894</c:v>
                </c:pt>
                <c:pt idx="252">
                  <c:v>36895</c:v>
                </c:pt>
                <c:pt idx="253">
                  <c:v>36896</c:v>
                </c:pt>
                <c:pt idx="254">
                  <c:v>36899</c:v>
                </c:pt>
                <c:pt idx="255">
                  <c:v>36900</c:v>
                </c:pt>
                <c:pt idx="256">
                  <c:v>36901</c:v>
                </c:pt>
                <c:pt idx="257">
                  <c:v>36902</c:v>
                </c:pt>
                <c:pt idx="258">
                  <c:v>36903</c:v>
                </c:pt>
                <c:pt idx="259">
                  <c:v>36906</c:v>
                </c:pt>
                <c:pt idx="260">
                  <c:v>36907</c:v>
                </c:pt>
                <c:pt idx="261">
                  <c:v>36908</c:v>
                </c:pt>
                <c:pt idx="262">
                  <c:v>36909</c:v>
                </c:pt>
                <c:pt idx="263">
                  <c:v>36910</c:v>
                </c:pt>
                <c:pt idx="264">
                  <c:v>36913</c:v>
                </c:pt>
                <c:pt idx="265">
                  <c:v>36914</c:v>
                </c:pt>
                <c:pt idx="266">
                  <c:v>36915</c:v>
                </c:pt>
                <c:pt idx="267">
                  <c:v>36916</c:v>
                </c:pt>
                <c:pt idx="268">
                  <c:v>36917</c:v>
                </c:pt>
                <c:pt idx="269">
                  <c:v>36920</c:v>
                </c:pt>
                <c:pt idx="270">
                  <c:v>36921</c:v>
                </c:pt>
                <c:pt idx="271">
                  <c:v>36922</c:v>
                </c:pt>
                <c:pt idx="272">
                  <c:v>36923</c:v>
                </c:pt>
                <c:pt idx="273">
                  <c:v>36924</c:v>
                </c:pt>
                <c:pt idx="274">
                  <c:v>36928</c:v>
                </c:pt>
                <c:pt idx="275">
                  <c:v>36929</c:v>
                </c:pt>
                <c:pt idx="276">
                  <c:v>36930</c:v>
                </c:pt>
                <c:pt idx="277">
                  <c:v>36931</c:v>
                </c:pt>
                <c:pt idx="278">
                  <c:v>36934</c:v>
                </c:pt>
                <c:pt idx="279">
                  <c:v>36935</c:v>
                </c:pt>
                <c:pt idx="280">
                  <c:v>36936</c:v>
                </c:pt>
                <c:pt idx="281">
                  <c:v>36937</c:v>
                </c:pt>
                <c:pt idx="282">
                  <c:v>36938</c:v>
                </c:pt>
                <c:pt idx="283">
                  <c:v>36941</c:v>
                </c:pt>
                <c:pt idx="284">
                  <c:v>36942</c:v>
                </c:pt>
                <c:pt idx="285">
                  <c:v>36943</c:v>
                </c:pt>
                <c:pt idx="286">
                  <c:v>36944</c:v>
                </c:pt>
                <c:pt idx="287">
                  <c:v>36945</c:v>
                </c:pt>
                <c:pt idx="288">
                  <c:v>36948</c:v>
                </c:pt>
                <c:pt idx="289">
                  <c:v>36949</c:v>
                </c:pt>
                <c:pt idx="290">
                  <c:v>36950</c:v>
                </c:pt>
                <c:pt idx="291">
                  <c:v>36951</c:v>
                </c:pt>
                <c:pt idx="292">
                  <c:v>36952</c:v>
                </c:pt>
                <c:pt idx="293">
                  <c:v>36955</c:v>
                </c:pt>
                <c:pt idx="294">
                  <c:v>36956</c:v>
                </c:pt>
                <c:pt idx="295">
                  <c:v>36957</c:v>
                </c:pt>
                <c:pt idx="296">
                  <c:v>36958</c:v>
                </c:pt>
                <c:pt idx="297">
                  <c:v>36959</c:v>
                </c:pt>
                <c:pt idx="298">
                  <c:v>36962</c:v>
                </c:pt>
                <c:pt idx="299">
                  <c:v>36963</c:v>
                </c:pt>
                <c:pt idx="300">
                  <c:v>36964</c:v>
                </c:pt>
                <c:pt idx="301">
                  <c:v>36965</c:v>
                </c:pt>
                <c:pt idx="302">
                  <c:v>36966</c:v>
                </c:pt>
                <c:pt idx="303">
                  <c:v>36969</c:v>
                </c:pt>
                <c:pt idx="304">
                  <c:v>36970</c:v>
                </c:pt>
                <c:pt idx="305">
                  <c:v>36972</c:v>
                </c:pt>
                <c:pt idx="306">
                  <c:v>36973</c:v>
                </c:pt>
                <c:pt idx="307">
                  <c:v>36976</c:v>
                </c:pt>
                <c:pt idx="308">
                  <c:v>36977</c:v>
                </c:pt>
                <c:pt idx="309">
                  <c:v>36978</c:v>
                </c:pt>
                <c:pt idx="310">
                  <c:v>36979</c:v>
                </c:pt>
                <c:pt idx="311">
                  <c:v>36980</c:v>
                </c:pt>
                <c:pt idx="312">
                  <c:v>36983</c:v>
                </c:pt>
                <c:pt idx="313">
                  <c:v>36984</c:v>
                </c:pt>
                <c:pt idx="314">
                  <c:v>36985</c:v>
                </c:pt>
                <c:pt idx="315">
                  <c:v>36986</c:v>
                </c:pt>
                <c:pt idx="316">
                  <c:v>36987</c:v>
                </c:pt>
                <c:pt idx="317">
                  <c:v>36990</c:v>
                </c:pt>
                <c:pt idx="318">
                  <c:v>36991</c:v>
                </c:pt>
                <c:pt idx="319">
                  <c:v>36992</c:v>
                </c:pt>
                <c:pt idx="320">
                  <c:v>36997</c:v>
                </c:pt>
                <c:pt idx="321">
                  <c:v>36998</c:v>
                </c:pt>
                <c:pt idx="322">
                  <c:v>36999</c:v>
                </c:pt>
                <c:pt idx="323">
                  <c:v>37000</c:v>
                </c:pt>
                <c:pt idx="324">
                  <c:v>37001</c:v>
                </c:pt>
                <c:pt idx="325">
                  <c:v>37004</c:v>
                </c:pt>
                <c:pt idx="326">
                  <c:v>37005</c:v>
                </c:pt>
                <c:pt idx="327">
                  <c:v>37006</c:v>
                </c:pt>
                <c:pt idx="328">
                  <c:v>37007</c:v>
                </c:pt>
                <c:pt idx="329">
                  <c:v>37008</c:v>
                </c:pt>
                <c:pt idx="330">
                  <c:v>37011</c:v>
                </c:pt>
                <c:pt idx="331">
                  <c:v>37013</c:v>
                </c:pt>
                <c:pt idx="332">
                  <c:v>37014</c:v>
                </c:pt>
                <c:pt idx="333">
                  <c:v>37015</c:v>
                </c:pt>
                <c:pt idx="334">
                  <c:v>37018</c:v>
                </c:pt>
                <c:pt idx="335">
                  <c:v>37019</c:v>
                </c:pt>
                <c:pt idx="336">
                  <c:v>37020</c:v>
                </c:pt>
                <c:pt idx="337">
                  <c:v>37021</c:v>
                </c:pt>
                <c:pt idx="338">
                  <c:v>37022</c:v>
                </c:pt>
                <c:pt idx="339">
                  <c:v>37025</c:v>
                </c:pt>
                <c:pt idx="340">
                  <c:v>37026</c:v>
                </c:pt>
                <c:pt idx="341">
                  <c:v>37027</c:v>
                </c:pt>
                <c:pt idx="342">
                  <c:v>37028</c:v>
                </c:pt>
                <c:pt idx="343">
                  <c:v>37029</c:v>
                </c:pt>
                <c:pt idx="344">
                  <c:v>37032</c:v>
                </c:pt>
                <c:pt idx="345">
                  <c:v>37033</c:v>
                </c:pt>
                <c:pt idx="346">
                  <c:v>37034</c:v>
                </c:pt>
                <c:pt idx="347">
                  <c:v>37035</c:v>
                </c:pt>
                <c:pt idx="348">
                  <c:v>37036</c:v>
                </c:pt>
                <c:pt idx="349">
                  <c:v>37039</c:v>
                </c:pt>
                <c:pt idx="350">
                  <c:v>37040</c:v>
                </c:pt>
                <c:pt idx="351">
                  <c:v>37041</c:v>
                </c:pt>
                <c:pt idx="352">
                  <c:v>37042</c:v>
                </c:pt>
                <c:pt idx="353">
                  <c:v>37043</c:v>
                </c:pt>
                <c:pt idx="354">
                  <c:v>37046</c:v>
                </c:pt>
                <c:pt idx="355">
                  <c:v>37047</c:v>
                </c:pt>
                <c:pt idx="356">
                  <c:v>37048</c:v>
                </c:pt>
                <c:pt idx="357">
                  <c:v>37049</c:v>
                </c:pt>
                <c:pt idx="358">
                  <c:v>37050</c:v>
                </c:pt>
                <c:pt idx="359">
                  <c:v>37053</c:v>
                </c:pt>
                <c:pt idx="360">
                  <c:v>37054</c:v>
                </c:pt>
                <c:pt idx="361">
                  <c:v>37055</c:v>
                </c:pt>
                <c:pt idx="362">
                  <c:v>37056</c:v>
                </c:pt>
                <c:pt idx="363">
                  <c:v>37057</c:v>
                </c:pt>
                <c:pt idx="364">
                  <c:v>37060</c:v>
                </c:pt>
                <c:pt idx="365">
                  <c:v>37061</c:v>
                </c:pt>
                <c:pt idx="366">
                  <c:v>37062</c:v>
                </c:pt>
                <c:pt idx="367">
                  <c:v>37063</c:v>
                </c:pt>
                <c:pt idx="368">
                  <c:v>37064</c:v>
                </c:pt>
                <c:pt idx="369">
                  <c:v>37067</c:v>
                </c:pt>
                <c:pt idx="370">
                  <c:v>37068</c:v>
                </c:pt>
                <c:pt idx="371">
                  <c:v>37069</c:v>
                </c:pt>
                <c:pt idx="372">
                  <c:v>37070</c:v>
                </c:pt>
                <c:pt idx="373">
                  <c:v>37071</c:v>
                </c:pt>
                <c:pt idx="374">
                  <c:v>37074</c:v>
                </c:pt>
                <c:pt idx="375">
                  <c:v>37075</c:v>
                </c:pt>
                <c:pt idx="376">
                  <c:v>37076</c:v>
                </c:pt>
                <c:pt idx="377">
                  <c:v>37077</c:v>
                </c:pt>
                <c:pt idx="378">
                  <c:v>37078</c:v>
                </c:pt>
                <c:pt idx="379">
                  <c:v>37081</c:v>
                </c:pt>
                <c:pt idx="380">
                  <c:v>37082</c:v>
                </c:pt>
                <c:pt idx="381">
                  <c:v>37083</c:v>
                </c:pt>
                <c:pt idx="382">
                  <c:v>37084</c:v>
                </c:pt>
                <c:pt idx="383">
                  <c:v>37085</c:v>
                </c:pt>
                <c:pt idx="384">
                  <c:v>37088</c:v>
                </c:pt>
                <c:pt idx="385">
                  <c:v>37089</c:v>
                </c:pt>
                <c:pt idx="386">
                  <c:v>37090</c:v>
                </c:pt>
                <c:pt idx="387">
                  <c:v>37091</c:v>
                </c:pt>
                <c:pt idx="388">
                  <c:v>37092</c:v>
                </c:pt>
                <c:pt idx="389">
                  <c:v>37095</c:v>
                </c:pt>
                <c:pt idx="390">
                  <c:v>37096</c:v>
                </c:pt>
                <c:pt idx="391">
                  <c:v>37097</c:v>
                </c:pt>
                <c:pt idx="392">
                  <c:v>37098</c:v>
                </c:pt>
                <c:pt idx="393">
                  <c:v>37099</c:v>
                </c:pt>
                <c:pt idx="394">
                  <c:v>37102</c:v>
                </c:pt>
                <c:pt idx="395">
                  <c:v>37103</c:v>
                </c:pt>
                <c:pt idx="396">
                  <c:v>37104</c:v>
                </c:pt>
                <c:pt idx="397">
                  <c:v>37105</c:v>
                </c:pt>
                <c:pt idx="398">
                  <c:v>37106</c:v>
                </c:pt>
                <c:pt idx="399">
                  <c:v>37109</c:v>
                </c:pt>
                <c:pt idx="400">
                  <c:v>37110</c:v>
                </c:pt>
                <c:pt idx="401">
                  <c:v>37111</c:v>
                </c:pt>
                <c:pt idx="402">
                  <c:v>37112</c:v>
                </c:pt>
                <c:pt idx="403">
                  <c:v>37113</c:v>
                </c:pt>
                <c:pt idx="404">
                  <c:v>37116</c:v>
                </c:pt>
                <c:pt idx="405">
                  <c:v>37117</c:v>
                </c:pt>
                <c:pt idx="406">
                  <c:v>37118</c:v>
                </c:pt>
                <c:pt idx="407">
                  <c:v>37119</c:v>
                </c:pt>
                <c:pt idx="408">
                  <c:v>37120</c:v>
                </c:pt>
                <c:pt idx="409">
                  <c:v>37123</c:v>
                </c:pt>
                <c:pt idx="410">
                  <c:v>37124</c:v>
                </c:pt>
                <c:pt idx="411">
                  <c:v>37125</c:v>
                </c:pt>
                <c:pt idx="412">
                  <c:v>37126</c:v>
                </c:pt>
                <c:pt idx="413">
                  <c:v>37127</c:v>
                </c:pt>
                <c:pt idx="414">
                  <c:v>37130</c:v>
                </c:pt>
                <c:pt idx="415">
                  <c:v>37131</c:v>
                </c:pt>
                <c:pt idx="416">
                  <c:v>37132</c:v>
                </c:pt>
                <c:pt idx="417">
                  <c:v>37133</c:v>
                </c:pt>
                <c:pt idx="418">
                  <c:v>37134</c:v>
                </c:pt>
                <c:pt idx="419">
                  <c:v>37137</c:v>
                </c:pt>
                <c:pt idx="420">
                  <c:v>37138</c:v>
                </c:pt>
                <c:pt idx="421">
                  <c:v>37139</c:v>
                </c:pt>
                <c:pt idx="422">
                  <c:v>37140</c:v>
                </c:pt>
                <c:pt idx="423">
                  <c:v>37141</c:v>
                </c:pt>
                <c:pt idx="424">
                  <c:v>37144</c:v>
                </c:pt>
                <c:pt idx="425">
                  <c:v>37145</c:v>
                </c:pt>
                <c:pt idx="426">
                  <c:v>37146</c:v>
                </c:pt>
                <c:pt idx="427">
                  <c:v>37147</c:v>
                </c:pt>
                <c:pt idx="428">
                  <c:v>37148</c:v>
                </c:pt>
                <c:pt idx="429">
                  <c:v>37151</c:v>
                </c:pt>
                <c:pt idx="430">
                  <c:v>37152</c:v>
                </c:pt>
                <c:pt idx="431">
                  <c:v>37153</c:v>
                </c:pt>
                <c:pt idx="432">
                  <c:v>37154</c:v>
                </c:pt>
                <c:pt idx="433">
                  <c:v>37155</c:v>
                </c:pt>
                <c:pt idx="434">
                  <c:v>37158</c:v>
                </c:pt>
                <c:pt idx="435">
                  <c:v>37159</c:v>
                </c:pt>
                <c:pt idx="436">
                  <c:v>37160</c:v>
                </c:pt>
                <c:pt idx="437">
                  <c:v>37161</c:v>
                </c:pt>
                <c:pt idx="438">
                  <c:v>37162</c:v>
                </c:pt>
                <c:pt idx="439">
                  <c:v>37165</c:v>
                </c:pt>
                <c:pt idx="440">
                  <c:v>37166</c:v>
                </c:pt>
                <c:pt idx="441">
                  <c:v>37167</c:v>
                </c:pt>
                <c:pt idx="442">
                  <c:v>37168</c:v>
                </c:pt>
                <c:pt idx="443">
                  <c:v>37169</c:v>
                </c:pt>
                <c:pt idx="444">
                  <c:v>37172</c:v>
                </c:pt>
                <c:pt idx="445">
                  <c:v>37173</c:v>
                </c:pt>
                <c:pt idx="446">
                  <c:v>37174</c:v>
                </c:pt>
                <c:pt idx="447">
                  <c:v>37175</c:v>
                </c:pt>
                <c:pt idx="448">
                  <c:v>37176</c:v>
                </c:pt>
                <c:pt idx="449">
                  <c:v>37179</c:v>
                </c:pt>
                <c:pt idx="450">
                  <c:v>37180</c:v>
                </c:pt>
                <c:pt idx="451">
                  <c:v>37181</c:v>
                </c:pt>
                <c:pt idx="452">
                  <c:v>37182</c:v>
                </c:pt>
                <c:pt idx="453">
                  <c:v>37183</c:v>
                </c:pt>
                <c:pt idx="454">
                  <c:v>37186</c:v>
                </c:pt>
                <c:pt idx="455">
                  <c:v>37187</c:v>
                </c:pt>
                <c:pt idx="456">
                  <c:v>37188</c:v>
                </c:pt>
                <c:pt idx="457">
                  <c:v>37189</c:v>
                </c:pt>
                <c:pt idx="458">
                  <c:v>37190</c:v>
                </c:pt>
                <c:pt idx="459">
                  <c:v>37193</c:v>
                </c:pt>
                <c:pt idx="460">
                  <c:v>37194</c:v>
                </c:pt>
                <c:pt idx="461">
                  <c:v>37195</c:v>
                </c:pt>
                <c:pt idx="462">
                  <c:v>37196</c:v>
                </c:pt>
                <c:pt idx="463">
                  <c:v>37197</c:v>
                </c:pt>
                <c:pt idx="464">
                  <c:v>37200</c:v>
                </c:pt>
                <c:pt idx="465">
                  <c:v>37201</c:v>
                </c:pt>
                <c:pt idx="466">
                  <c:v>37202</c:v>
                </c:pt>
                <c:pt idx="467">
                  <c:v>37203</c:v>
                </c:pt>
                <c:pt idx="468">
                  <c:v>37204</c:v>
                </c:pt>
                <c:pt idx="469">
                  <c:v>37207</c:v>
                </c:pt>
                <c:pt idx="470">
                  <c:v>37208</c:v>
                </c:pt>
                <c:pt idx="471">
                  <c:v>37209</c:v>
                </c:pt>
                <c:pt idx="472">
                  <c:v>37210</c:v>
                </c:pt>
                <c:pt idx="473">
                  <c:v>37211</c:v>
                </c:pt>
                <c:pt idx="474">
                  <c:v>37214</c:v>
                </c:pt>
                <c:pt idx="475">
                  <c:v>37216</c:v>
                </c:pt>
                <c:pt idx="476">
                  <c:v>37217</c:v>
                </c:pt>
                <c:pt idx="477">
                  <c:v>37218</c:v>
                </c:pt>
                <c:pt idx="478">
                  <c:v>37221</c:v>
                </c:pt>
                <c:pt idx="479">
                  <c:v>37222</c:v>
                </c:pt>
                <c:pt idx="480">
                  <c:v>37223</c:v>
                </c:pt>
                <c:pt idx="481">
                  <c:v>37224</c:v>
                </c:pt>
                <c:pt idx="482">
                  <c:v>37225</c:v>
                </c:pt>
                <c:pt idx="483">
                  <c:v>37228</c:v>
                </c:pt>
                <c:pt idx="484">
                  <c:v>37229</c:v>
                </c:pt>
                <c:pt idx="485">
                  <c:v>37230</c:v>
                </c:pt>
                <c:pt idx="486">
                  <c:v>37231</c:v>
                </c:pt>
                <c:pt idx="487">
                  <c:v>37232</c:v>
                </c:pt>
                <c:pt idx="488">
                  <c:v>37235</c:v>
                </c:pt>
                <c:pt idx="489">
                  <c:v>37236</c:v>
                </c:pt>
                <c:pt idx="490">
                  <c:v>37238</c:v>
                </c:pt>
                <c:pt idx="491">
                  <c:v>37239</c:v>
                </c:pt>
                <c:pt idx="492">
                  <c:v>37242</c:v>
                </c:pt>
                <c:pt idx="493">
                  <c:v>37243</c:v>
                </c:pt>
                <c:pt idx="494">
                  <c:v>37244</c:v>
                </c:pt>
                <c:pt idx="495">
                  <c:v>37245</c:v>
                </c:pt>
                <c:pt idx="496">
                  <c:v>37246</c:v>
                </c:pt>
                <c:pt idx="497">
                  <c:v>37249</c:v>
                </c:pt>
                <c:pt idx="498">
                  <c:v>37251</c:v>
                </c:pt>
                <c:pt idx="499">
                  <c:v>37252</c:v>
                </c:pt>
                <c:pt idx="500">
                  <c:v>37253</c:v>
                </c:pt>
                <c:pt idx="501">
                  <c:v>37256</c:v>
                </c:pt>
                <c:pt idx="502">
                  <c:v>37258</c:v>
                </c:pt>
                <c:pt idx="503">
                  <c:v>37259</c:v>
                </c:pt>
                <c:pt idx="504">
                  <c:v>37260</c:v>
                </c:pt>
                <c:pt idx="505">
                  <c:v>37263</c:v>
                </c:pt>
                <c:pt idx="506">
                  <c:v>37264</c:v>
                </c:pt>
                <c:pt idx="507">
                  <c:v>37265</c:v>
                </c:pt>
                <c:pt idx="508">
                  <c:v>37266</c:v>
                </c:pt>
                <c:pt idx="509">
                  <c:v>37267</c:v>
                </c:pt>
                <c:pt idx="510">
                  <c:v>37270</c:v>
                </c:pt>
                <c:pt idx="511">
                  <c:v>37271</c:v>
                </c:pt>
                <c:pt idx="512">
                  <c:v>37272</c:v>
                </c:pt>
                <c:pt idx="513">
                  <c:v>37273</c:v>
                </c:pt>
                <c:pt idx="514">
                  <c:v>37274</c:v>
                </c:pt>
                <c:pt idx="515">
                  <c:v>37277</c:v>
                </c:pt>
                <c:pt idx="516">
                  <c:v>37278</c:v>
                </c:pt>
                <c:pt idx="517">
                  <c:v>37279</c:v>
                </c:pt>
                <c:pt idx="518">
                  <c:v>37280</c:v>
                </c:pt>
                <c:pt idx="519">
                  <c:v>37281</c:v>
                </c:pt>
                <c:pt idx="520">
                  <c:v>37284</c:v>
                </c:pt>
                <c:pt idx="521">
                  <c:v>37285</c:v>
                </c:pt>
                <c:pt idx="522">
                  <c:v>37286</c:v>
                </c:pt>
                <c:pt idx="523">
                  <c:v>37287</c:v>
                </c:pt>
                <c:pt idx="524">
                  <c:v>37288</c:v>
                </c:pt>
                <c:pt idx="525">
                  <c:v>37291</c:v>
                </c:pt>
                <c:pt idx="526">
                  <c:v>37293</c:v>
                </c:pt>
                <c:pt idx="527">
                  <c:v>37294</c:v>
                </c:pt>
                <c:pt idx="528">
                  <c:v>37295</c:v>
                </c:pt>
                <c:pt idx="529">
                  <c:v>37298</c:v>
                </c:pt>
                <c:pt idx="530">
                  <c:v>37299</c:v>
                </c:pt>
                <c:pt idx="531">
                  <c:v>37300</c:v>
                </c:pt>
                <c:pt idx="532">
                  <c:v>37301</c:v>
                </c:pt>
                <c:pt idx="533">
                  <c:v>37302</c:v>
                </c:pt>
                <c:pt idx="534">
                  <c:v>37305</c:v>
                </c:pt>
                <c:pt idx="535">
                  <c:v>37306</c:v>
                </c:pt>
                <c:pt idx="536">
                  <c:v>37307</c:v>
                </c:pt>
                <c:pt idx="537">
                  <c:v>37308</c:v>
                </c:pt>
                <c:pt idx="538">
                  <c:v>37309</c:v>
                </c:pt>
                <c:pt idx="539">
                  <c:v>37312</c:v>
                </c:pt>
                <c:pt idx="540">
                  <c:v>37313</c:v>
                </c:pt>
                <c:pt idx="541">
                  <c:v>37314</c:v>
                </c:pt>
                <c:pt idx="542">
                  <c:v>37315</c:v>
                </c:pt>
                <c:pt idx="543">
                  <c:v>37316</c:v>
                </c:pt>
                <c:pt idx="544">
                  <c:v>37319</c:v>
                </c:pt>
                <c:pt idx="545">
                  <c:v>37320</c:v>
                </c:pt>
                <c:pt idx="546">
                  <c:v>37321</c:v>
                </c:pt>
                <c:pt idx="547">
                  <c:v>37322</c:v>
                </c:pt>
                <c:pt idx="548">
                  <c:v>37323</c:v>
                </c:pt>
                <c:pt idx="549">
                  <c:v>37326</c:v>
                </c:pt>
                <c:pt idx="550">
                  <c:v>37327</c:v>
                </c:pt>
                <c:pt idx="551">
                  <c:v>37328</c:v>
                </c:pt>
                <c:pt idx="552">
                  <c:v>37329</c:v>
                </c:pt>
                <c:pt idx="553">
                  <c:v>37330</c:v>
                </c:pt>
                <c:pt idx="554">
                  <c:v>37333</c:v>
                </c:pt>
                <c:pt idx="555">
                  <c:v>37334</c:v>
                </c:pt>
                <c:pt idx="556">
                  <c:v>37335</c:v>
                </c:pt>
                <c:pt idx="557">
                  <c:v>37337</c:v>
                </c:pt>
                <c:pt idx="558">
                  <c:v>37340</c:v>
                </c:pt>
                <c:pt idx="559">
                  <c:v>37341</c:v>
                </c:pt>
                <c:pt idx="560">
                  <c:v>37342</c:v>
                </c:pt>
                <c:pt idx="561">
                  <c:v>37347</c:v>
                </c:pt>
                <c:pt idx="562">
                  <c:v>37348</c:v>
                </c:pt>
                <c:pt idx="563">
                  <c:v>37349</c:v>
                </c:pt>
                <c:pt idx="564">
                  <c:v>37350</c:v>
                </c:pt>
                <c:pt idx="565">
                  <c:v>37351</c:v>
                </c:pt>
                <c:pt idx="566">
                  <c:v>37354</c:v>
                </c:pt>
                <c:pt idx="567">
                  <c:v>37355</c:v>
                </c:pt>
                <c:pt idx="568">
                  <c:v>37356</c:v>
                </c:pt>
                <c:pt idx="569">
                  <c:v>37357</c:v>
                </c:pt>
                <c:pt idx="570">
                  <c:v>37358</c:v>
                </c:pt>
                <c:pt idx="571">
                  <c:v>37361</c:v>
                </c:pt>
                <c:pt idx="572">
                  <c:v>37362</c:v>
                </c:pt>
                <c:pt idx="573">
                  <c:v>37363</c:v>
                </c:pt>
                <c:pt idx="574">
                  <c:v>37364</c:v>
                </c:pt>
                <c:pt idx="575">
                  <c:v>37365</c:v>
                </c:pt>
                <c:pt idx="576">
                  <c:v>37368</c:v>
                </c:pt>
                <c:pt idx="577">
                  <c:v>37369</c:v>
                </c:pt>
                <c:pt idx="578">
                  <c:v>37370</c:v>
                </c:pt>
                <c:pt idx="579">
                  <c:v>37371</c:v>
                </c:pt>
                <c:pt idx="580">
                  <c:v>37372</c:v>
                </c:pt>
                <c:pt idx="581">
                  <c:v>37375</c:v>
                </c:pt>
                <c:pt idx="582">
                  <c:v>37376</c:v>
                </c:pt>
                <c:pt idx="583">
                  <c:v>37378</c:v>
                </c:pt>
                <c:pt idx="584">
                  <c:v>37379</c:v>
                </c:pt>
                <c:pt idx="585">
                  <c:v>37382</c:v>
                </c:pt>
                <c:pt idx="586">
                  <c:v>37383</c:v>
                </c:pt>
                <c:pt idx="587">
                  <c:v>37384</c:v>
                </c:pt>
                <c:pt idx="588">
                  <c:v>37385</c:v>
                </c:pt>
                <c:pt idx="589">
                  <c:v>37386</c:v>
                </c:pt>
                <c:pt idx="590">
                  <c:v>37389</c:v>
                </c:pt>
                <c:pt idx="591">
                  <c:v>37390</c:v>
                </c:pt>
                <c:pt idx="592">
                  <c:v>37391</c:v>
                </c:pt>
                <c:pt idx="593">
                  <c:v>37392</c:v>
                </c:pt>
                <c:pt idx="594">
                  <c:v>37393</c:v>
                </c:pt>
                <c:pt idx="595">
                  <c:v>37396</c:v>
                </c:pt>
                <c:pt idx="596">
                  <c:v>37397</c:v>
                </c:pt>
                <c:pt idx="597">
                  <c:v>37398</c:v>
                </c:pt>
                <c:pt idx="598">
                  <c:v>37399</c:v>
                </c:pt>
                <c:pt idx="599">
                  <c:v>37400</c:v>
                </c:pt>
                <c:pt idx="600">
                  <c:v>37403</c:v>
                </c:pt>
                <c:pt idx="601">
                  <c:v>37404</c:v>
                </c:pt>
                <c:pt idx="602">
                  <c:v>37405</c:v>
                </c:pt>
                <c:pt idx="603">
                  <c:v>37406</c:v>
                </c:pt>
                <c:pt idx="604">
                  <c:v>37407</c:v>
                </c:pt>
                <c:pt idx="605">
                  <c:v>37410</c:v>
                </c:pt>
                <c:pt idx="606">
                  <c:v>37411</c:v>
                </c:pt>
                <c:pt idx="607">
                  <c:v>37412</c:v>
                </c:pt>
                <c:pt idx="608">
                  <c:v>37413</c:v>
                </c:pt>
                <c:pt idx="609">
                  <c:v>37414</c:v>
                </c:pt>
                <c:pt idx="610">
                  <c:v>37417</c:v>
                </c:pt>
                <c:pt idx="611">
                  <c:v>37418</c:v>
                </c:pt>
                <c:pt idx="612">
                  <c:v>37419</c:v>
                </c:pt>
                <c:pt idx="613">
                  <c:v>37420</c:v>
                </c:pt>
                <c:pt idx="614">
                  <c:v>37421</c:v>
                </c:pt>
                <c:pt idx="615">
                  <c:v>37424</c:v>
                </c:pt>
                <c:pt idx="616">
                  <c:v>37425</c:v>
                </c:pt>
                <c:pt idx="617">
                  <c:v>37426</c:v>
                </c:pt>
                <c:pt idx="618">
                  <c:v>37427</c:v>
                </c:pt>
                <c:pt idx="619">
                  <c:v>37428</c:v>
                </c:pt>
                <c:pt idx="620">
                  <c:v>37431</c:v>
                </c:pt>
                <c:pt idx="621">
                  <c:v>37432</c:v>
                </c:pt>
                <c:pt idx="622">
                  <c:v>37433</c:v>
                </c:pt>
                <c:pt idx="623">
                  <c:v>37434</c:v>
                </c:pt>
                <c:pt idx="624">
                  <c:v>37435</c:v>
                </c:pt>
                <c:pt idx="625">
                  <c:v>37438</c:v>
                </c:pt>
                <c:pt idx="626">
                  <c:v>37439</c:v>
                </c:pt>
                <c:pt idx="627">
                  <c:v>37440</c:v>
                </c:pt>
                <c:pt idx="628">
                  <c:v>37441</c:v>
                </c:pt>
                <c:pt idx="629">
                  <c:v>37442</c:v>
                </c:pt>
                <c:pt idx="630">
                  <c:v>37445</c:v>
                </c:pt>
                <c:pt idx="631">
                  <c:v>37446</c:v>
                </c:pt>
                <c:pt idx="632">
                  <c:v>37447</c:v>
                </c:pt>
                <c:pt idx="633">
                  <c:v>37448</c:v>
                </c:pt>
                <c:pt idx="634">
                  <c:v>37449</c:v>
                </c:pt>
                <c:pt idx="635">
                  <c:v>37452</c:v>
                </c:pt>
                <c:pt idx="636">
                  <c:v>37453</c:v>
                </c:pt>
                <c:pt idx="637">
                  <c:v>37454</c:v>
                </c:pt>
                <c:pt idx="638">
                  <c:v>37455</c:v>
                </c:pt>
                <c:pt idx="639">
                  <c:v>37456</c:v>
                </c:pt>
                <c:pt idx="640">
                  <c:v>37459</c:v>
                </c:pt>
                <c:pt idx="641">
                  <c:v>37460</c:v>
                </c:pt>
                <c:pt idx="642">
                  <c:v>37461</c:v>
                </c:pt>
                <c:pt idx="643">
                  <c:v>37462</c:v>
                </c:pt>
                <c:pt idx="644">
                  <c:v>37463</c:v>
                </c:pt>
                <c:pt idx="645">
                  <c:v>37466</c:v>
                </c:pt>
                <c:pt idx="646">
                  <c:v>37467</c:v>
                </c:pt>
                <c:pt idx="647">
                  <c:v>37468</c:v>
                </c:pt>
                <c:pt idx="648">
                  <c:v>37469</c:v>
                </c:pt>
                <c:pt idx="649">
                  <c:v>37470</c:v>
                </c:pt>
                <c:pt idx="650">
                  <c:v>37473</c:v>
                </c:pt>
                <c:pt idx="651">
                  <c:v>37474</c:v>
                </c:pt>
                <c:pt idx="652">
                  <c:v>37475</c:v>
                </c:pt>
                <c:pt idx="653">
                  <c:v>37476</c:v>
                </c:pt>
                <c:pt idx="654">
                  <c:v>37477</c:v>
                </c:pt>
                <c:pt idx="655">
                  <c:v>37480</c:v>
                </c:pt>
                <c:pt idx="656">
                  <c:v>37481</c:v>
                </c:pt>
                <c:pt idx="657">
                  <c:v>37482</c:v>
                </c:pt>
                <c:pt idx="658">
                  <c:v>37483</c:v>
                </c:pt>
                <c:pt idx="659">
                  <c:v>37484</c:v>
                </c:pt>
                <c:pt idx="660">
                  <c:v>37487</c:v>
                </c:pt>
                <c:pt idx="661">
                  <c:v>37488</c:v>
                </c:pt>
                <c:pt idx="662">
                  <c:v>37489</c:v>
                </c:pt>
                <c:pt idx="663">
                  <c:v>37490</c:v>
                </c:pt>
                <c:pt idx="664">
                  <c:v>37491</c:v>
                </c:pt>
                <c:pt idx="665">
                  <c:v>37494</c:v>
                </c:pt>
                <c:pt idx="666">
                  <c:v>37495</c:v>
                </c:pt>
                <c:pt idx="667">
                  <c:v>37496</c:v>
                </c:pt>
                <c:pt idx="668">
                  <c:v>37497</c:v>
                </c:pt>
                <c:pt idx="669">
                  <c:v>37498</c:v>
                </c:pt>
                <c:pt idx="670">
                  <c:v>37501</c:v>
                </c:pt>
                <c:pt idx="671">
                  <c:v>37502</c:v>
                </c:pt>
                <c:pt idx="672">
                  <c:v>37503</c:v>
                </c:pt>
                <c:pt idx="673">
                  <c:v>37504</c:v>
                </c:pt>
                <c:pt idx="674">
                  <c:v>37505</c:v>
                </c:pt>
                <c:pt idx="675">
                  <c:v>37508</c:v>
                </c:pt>
                <c:pt idx="676">
                  <c:v>37509</c:v>
                </c:pt>
                <c:pt idx="677">
                  <c:v>37510</c:v>
                </c:pt>
                <c:pt idx="678">
                  <c:v>37511</c:v>
                </c:pt>
                <c:pt idx="679">
                  <c:v>37512</c:v>
                </c:pt>
                <c:pt idx="680">
                  <c:v>37516</c:v>
                </c:pt>
                <c:pt idx="681">
                  <c:v>37517</c:v>
                </c:pt>
                <c:pt idx="682">
                  <c:v>37518</c:v>
                </c:pt>
                <c:pt idx="683">
                  <c:v>37519</c:v>
                </c:pt>
                <c:pt idx="684">
                  <c:v>37522</c:v>
                </c:pt>
                <c:pt idx="685">
                  <c:v>37523</c:v>
                </c:pt>
                <c:pt idx="686">
                  <c:v>37524</c:v>
                </c:pt>
                <c:pt idx="687">
                  <c:v>37525</c:v>
                </c:pt>
                <c:pt idx="688">
                  <c:v>37526</c:v>
                </c:pt>
                <c:pt idx="689">
                  <c:v>37529</c:v>
                </c:pt>
                <c:pt idx="690">
                  <c:v>37530</c:v>
                </c:pt>
                <c:pt idx="691">
                  <c:v>37531</c:v>
                </c:pt>
                <c:pt idx="692">
                  <c:v>37532</c:v>
                </c:pt>
                <c:pt idx="693">
                  <c:v>37533</c:v>
                </c:pt>
                <c:pt idx="694">
                  <c:v>37536</c:v>
                </c:pt>
                <c:pt idx="695">
                  <c:v>37537</c:v>
                </c:pt>
                <c:pt idx="696">
                  <c:v>37538</c:v>
                </c:pt>
                <c:pt idx="697">
                  <c:v>37539</c:v>
                </c:pt>
                <c:pt idx="698">
                  <c:v>37540</c:v>
                </c:pt>
                <c:pt idx="699">
                  <c:v>37543</c:v>
                </c:pt>
                <c:pt idx="700">
                  <c:v>37544</c:v>
                </c:pt>
                <c:pt idx="701">
                  <c:v>37545</c:v>
                </c:pt>
                <c:pt idx="702">
                  <c:v>37546</c:v>
                </c:pt>
                <c:pt idx="703">
                  <c:v>37547</c:v>
                </c:pt>
                <c:pt idx="704">
                  <c:v>37550</c:v>
                </c:pt>
                <c:pt idx="705">
                  <c:v>37551</c:v>
                </c:pt>
                <c:pt idx="706">
                  <c:v>37552</c:v>
                </c:pt>
                <c:pt idx="707">
                  <c:v>37553</c:v>
                </c:pt>
                <c:pt idx="708">
                  <c:v>37554</c:v>
                </c:pt>
                <c:pt idx="709">
                  <c:v>37557</c:v>
                </c:pt>
                <c:pt idx="710">
                  <c:v>37558</c:v>
                </c:pt>
                <c:pt idx="711">
                  <c:v>37559</c:v>
                </c:pt>
                <c:pt idx="712">
                  <c:v>37560</c:v>
                </c:pt>
                <c:pt idx="713">
                  <c:v>37561</c:v>
                </c:pt>
                <c:pt idx="714">
                  <c:v>37564</c:v>
                </c:pt>
                <c:pt idx="715">
                  <c:v>37565</c:v>
                </c:pt>
                <c:pt idx="716">
                  <c:v>37566</c:v>
                </c:pt>
                <c:pt idx="717">
                  <c:v>37567</c:v>
                </c:pt>
                <c:pt idx="718">
                  <c:v>37568</c:v>
                </c:pt>
                <c:pt idx="719">
                  <c:v>37571</c:v>
                </c:pt>
                <c:pt idx="720">
                  <c:v>37572</c:v>
                </c:pt>
                <c:pt idx="721">
                  <c:v>37573</c:v>
                </c:pt>
                <c:pt idx="722">
                  <c:v>37574</c:v>
                </c:pt>
                <c:pt idx="723">
                  <c:v>37575</c:v>
                </c:pt>
                <c:pt idx="724">
                  <c:v>37578</c:v>
                </c:pt>
                <c:pt idx="725">
                  <c:v>37579</c:v>
                </c:pt>
                <c:pt idx="726">
                  <c:v>37581</c:v>
                </c:pt>
                <c:pt idx="727">
                  <c:v>37582</c:v>
                </c:pt>
                <c:pt idx="728">
                  <c:v>37585</c:v>
                </c:pt>
                <c:pt idx="729">
                  <c:v>37586</c:v>
                </c:pt>
                <c:pt idx="730">
                  <c:v>37587</c:v>
                </c:pt>
                <c:pt idx="731">
                  <c:v>37588</c:v>
                </c:pt>
                <c:pt idx="732">
                  <c:v>37589</c:v>
                </c:pt>
                <c:pt idx="733">
                  <c:v>37592</c:v>
                </c:pt>
                <c:pt idx="734">
                  <c:v>37593</c:v>
                </c:pt>
                <c:pt idx="735">
                  <c:v>37594</c:v>
                </c:pt>
                <c:pt idx="736">
                  <c:v>37595</c:v>
                </c:pt>
                <c:pt idx="737">
                  <c:v>37596</c:v>
                </c:pt>
                <c:pt idx="738">
                  <c:v>37599</c:v>
                </c:pt>
                <c:pt idx="739">
                  <c:v>37600</c:v>
                </c:pt>
                <c:pt idx="740">
                  <c:v>37601</c:v>
                </c:pt>
                <c:pt idx="741">
                  <c:v>37603</c:v>
                </c:pt>
                <c:pt idx="742">
                  <c:v>37606</c:v>
                </c:pt>
                <c:pt idx="743">
                  <c:v>37607</c:v>
                </c:pt>
                <c:pt idx="744">
                  <c:v>37608</c:v>
                </c:pt>
                <c:pt idx="745">
                  <c:v>37609</c:v>
                </c:pt>
                <c:pt idx="746">
                  <c:v>37610</c:v>
                </c:pt>
                <c:pt idx="747">
                  <c:v>37613</c:v>
                </c:pt>
                <c:pt idx="748">
                  <c:v>37614</c:v>
                </c:pt>
                <c:pt idx="749">
                  <c:v>37616</c:v>
                </c:pt>
                <c:pt idx="750">
                  <c:v>37617</c:v>
                </c:pt>
                <c:pt idx="751">
                  <c:v>37620</c:v>
                </c:pt>
                <c:pt idx="752">
                  <c:v>37621</c:v>
                </c:pt>
                <c:pt idx="753">
                  <c:v>37623</c:v>
                </c:pt>
                <c:pt idx="754">
                  <c:v>37624</c:v>
                </c:pt>
                <c:pt idx="755">
                  <c:v>37627</c:v>
                </c:pt>
                <c:pt idx="756">
                  <c:v>37628</c:v>
                </c:pt>
                <c:pt idx="757">
                  <c:v>37629</c:v>
                </c:pt>
                <c:pt idx="758">
                  <c:v>37630</c:v>
                </c:pt>
                <c:pt idx="759">
                  <c:v>37631</c:v>
                </c:pt>
                <c:pt idx="760">
                  <c:v>37634</c:v>
                </c:pt>
                <c:pt idx="761">
                  <c:v>37635</c:v>
                </c:pt>
                <c:pt idx="762">
                  <c:v>37636</c:v>
                </c:pt>
                <c:pt idx="763">
                  <c:v>37637</c:v>
                </c:pt>
                <c:pt idx="764">
                  <c:v>37638</c:v>
                </c:pt>
                <c:pt idx="765">
                  <c:v>37641</c:v>
                </c:pt>
                <c:pt idx="766">
                  <c:v>37642</c:v>
                </c:pt>
                <c:pt idx="767">
                  <c:v>37643</c:v>
                </c:pt>
                <c:pt idx="768">
                  <c:v>37644</c:v>
                </c:pt>
                <c:pt idx="769">
                  <c:v>37645</c:v>
                </c:pt>
                <c:pt idx="770">
                  <c:v>37648</c:v>
                </c:pt>
                <c:pt idx="771">
                  <c:v>37649</c:v>
                </c:pt>
                <c:pt idx="772">
                  <c:v>37650</c:v>
                </c:pt>
                <c:pt idx="773">
                  <c:v>37651</c:v>
                </c:pt>
                <c:pt idx="774">
                  <c:v>37652</c:v>
                </c:pt>
                <c:pt idx="775">
                  <c:v>37655</c:v>
                </c:pt>
                <c:pt idx="776">
                  <c:v>37656</c:v>
                </c:pt>
                <c:pt idx="777">
                  <c:v>37658</c:v>
                </c:pt>
                <c:pt idx="778">
                  <c:v>37659</c:v>
                </c:pt>
                <c:pt idx="779">
                  <c:v>37662</c:v>
                </c:pt>
                <c:pt idx="780">
                  <c:v>37663</c:v>
                </c:pt>
                <c:pt idx="781">
                  <c:v>37664</c:v>
                </c:pt>
                <c:pt idx="782">
                  <c:v>37665</c:v>
                </c:pt>
                <c:pt idx="783">
                  <c:v>37666</c:v>
                </c:pt>
                <c:pt idx="784">
                  <c:v>37669</c:v>
                </c:pt>
                <c:pt idx="785">
                  <c:v>37670</c:v>
                </c:pt>
                <c:pt idx="786">
                  <c:v>37671</c:v>
                </c:pt>
                <c:pt idx="787">
                  <c:v>37672</c:v>
                </c:pt>
                <c:pt idx="788">
                  <c:v>37673</c:v>
                </c:pt>
                <c:pt idx="789">
                  <c:v>37676</c:v>
                </c:pt>
                <c:pt idx="790">
                  <c:v>37677</c:v>
                </c:pt>
                <c:pt idx="791">
                  <c:v>37678</c:v>
                </c:pt>
                <c:pt idx="792">
                  <c:v>37679</c:v>
                </c:pt>
                <c:pt idx="793">
                  <c:v>37680</c:v>
                </c:pt>
                <c:pt idx="794">
                  <c:v>37683</c:v>
                </c:pt>
                <c:pt idx="795">
                  <c:v>37684</c:v>
                </c:pt>
                <c:pt idx="796">
                  <c:v>37685</c:v>
                </c:pt>
                <c:pt idx="797">
                  <c:v>37686</c:v>
                </c:pt>
                <c:pt idx="798">
                  <c:v>37687</c:v>
                </c:pt>
                <c:pt idx="799">
                  <c:v>37690</c:v>
                </c:pt>
                <c:pt idx="800">
                  <c:v>37691</c:v>
                </c:pt>
                <c:pt idx="801">
                  <c:v>37692</c:v>
                </c:pt>
                <c:pt idx="802">
                  <c:v>37693</c:v>
                </c:pt>
                <c:pt idx="803">
                  <c:v>37694</c:v>
                </c:pt>
                <c:pt idx="804">
                  <c:v>37697</c:v>
                </c:pt>
                <c:pt idx="805">
                  <c:v>37698</c:v>
                </c:pt>
                <c:pt idx="806">
                  <c:v>37699</c:v>
                </c:pt>
                <c:pt idx="807">
                  <c:v>37700</c:v>
                </c:pt>
                <c:pt idx="808">
                  <c:v>37704</c:v>
                </c:pt>
                <c:pt idx="809">
                  <c:v>37705</c:v>
                </c:pt>
                <c:pt idx="810">
                  <c:v>37706</c:v>
                </c:pt>
                <c:pt idx="811">
                  <c:v>37707</c:v>
                </c:pt>
                <c:pt idx="812">
                  <c:v>37708</c:v>
                </c:pt>
                <c:pt idx="813">
                  <c:v>37711</c:v>
                </c:pt>
                <c:pt idx="814">
                  <c:v>37712</c:v>
                </c:pt>
                <c:pt idx="815">
                  <c:v>37713</c:v>
                </c:pt>
                <c:pt idx="816">
                  <c:v>37714</c:v>
                </c:pt>
                <c:pt idx="817">
                  <c:v>37715</c:v>
                </c:pt>
                <c:pt idx="818">
                  <c:v>37718</c:v>
                </c:pt>
                <c:pt idx="819">
                  <c:v>37719</c:v>
                </c:pt>
                <c:pt idx="820">
                  <c:v>37720</c:v>
                </c:pt>
                <c:pt idx="821">
                  <c:v>37721</c:v>
                </c:pt>
                <c:pt idx="822">
                  <c:v>37722</c:v>
                </c:pt>
                <c:pt idx="823">
                  <c:v>37725</c:v>
                </c:pt>
                <c:pt idx="824">
                  <c:v>37726</c:v>
                </c:pt>
                <c:pt idx="825">
                  <c:v>37727</c:v>
                </c:pt>
                <c:pt idx="826">
                  <c:v>37732</c:v>
                </c:pt>
                <c:pt idx="827">
                  <c:v>37733</c:v>
                </c:pt>
                <c:pt idx="828">
                  <c:v>37734</c:v>
                </c:pt>
                <c:pt idx="829">
                  <c:v>37735</c:v>
                </c:pt>
                <c:pt idx="830">
                  <c:v>37736</c:v>
                </c:pt>
                <c:pt idx="831">
                  <c:v>37739</c:v>
                </c:pt>
                <c:pt idx="832">
                  <c:v>37740</c:v>
                </c:pt>
                <c:pt idx="833">
                  <c:v>37741</c:v>
                </c:pt>
                <c:pt idx="834">
                  <c:v>37743</c:v>
                </c:pt>
                <c:pt idx="835">
                  <c:v>37746</c:v>
                </c:pt>
                <c:pt idx="836">
                  <c:v>37747</c:v>
                </c:pt>
                <c:pt idx="837">
                  <c:v>37748</c:v>
                </c:pt>
                <c:pt idx="838">
                  <c:v>37749</c:v>
                </c:pt>
                <c:pt idx="839">
                  <c:v>37750</c:v>
                </c:pt>
                <c:pt idx="840">
                  <c:v>37753</c:v>
                </c:pt>
                <c:pt idx="841">
                  <c:v>37754</c:v>
                </c:pt>
                <c:pt idx="842">
                  <c:v>37755</c:v>
                </c:pt>
                <c:pt idx="843">
                  <c:v>37756</c:v>
                </c:pt>
                <c:pt idx="844">
                  <c:v>37757</c:v>
                </c:pt>
                <c:pt idx="845">
                  <c:v>37760</c:v>
                </c:pt>
                <c:pt idx="846">
                  <c:v>37761</c:v>
                </c:pt>
                <c:pt idx="847">
                  <c:v>37762</c:v>
                </c:pt>
                <c:pt idx="848">
                  <c:v>37763</c:v>
                </c:pt>
                <c:pt idx="849">
                  <c:v>37764</c:v>
                </c:pt>
                <c:pt idx="850">
                  <c:v>37767</c:v>
                </c:pt>
                <c:pt idx="851">
                  <c:v>37768</c:v>
                </c:pt>
                <c:pt idx="852">
                  <c:v>37769</c:v>
                </c:pt>
                <c:pt idx="853">
                  <c:v>37770</c:v>
                </c:pt>
                <c:pt idx="854">
                  <c:v>37771</c:v>
                </c:pt>
                <c:pt idx="855">
                  <c:v>37774</c:v>
                </c:pt>
                <c:pt idx="856">
                  <c:v>37775</c:v>
                </c:pt>
                <c:pt idx="857">
                  <c:v>37776</c:v>
                </c:pt>
                <c:pt idx="858">
                  <c:v>37777</c:v>
                </c:pt>
                <c:pt idx="859">
                  <c:v>37778</c:v>
                </c:pt>
                <c:pt idx="860">
                  <c:v>37781</c:v>
                </c:pt>
                <c:pt idx="861">
                  <c:v>37782</c:v>
                </c:pt>
                <c:pt idx="862">
                  <c:v>37783</c:v>
                </c:pt>
                <c:pt idx="863">
                  <c:v>37784</c:v>
                </c:pt>
                <c:pt idx="864">
                  <c:v>37785</c:v>
                </c:pt>
                <c:pt idx="865">
                  <c:v>37788</c:v>
                </c:pt>
                <c:pt idx="866">
                  <c:v>37789</c:v>
                </c:pt>
                <c:pt idx="867">
                  <c:v>37790</c:v>
                </c:pt>
                <c:pt idx="868">
                  <c:v>37791</c:v>
                </c:pt>
                <c:pt idx="869">
                  <c:v>37792</c:v>
                </c:pt>
                <c:pt idx="870">
                  <c:v>37795</c:v>
                </c:pt>
                <c:pt idx="871">
                  <c:v>37796</c:v>
                </c:pt>
                <c:pt idx="872">
                  <c:v>37797</c:v>
                </c:pt>
                <c:pt idx="873">
                  <c:v>37798</c:v>
                </c:pt>
                <c:pt idx="874">
                  <c:v>37799</c:v>
                </c:pt>
                <c:pt idx="875">
                  <c:v>37802</c:v>
                </c:pt>
                <c:pt idx="876">
                  <c:v>37803</c:v>
                </c:pt>
                <c:pt idx="877">
                  <c:v>37804</c:v>
                </c:pt>
                <c:pt idx="878">
                  <c:v>37805</c:v>
                </c:pt>
                <c:pt idx="879">
                  <c:v>37806</c:v>
                </c:pt>
                <c:pt idx="880">
                  <c:v>37809</c:v>
                </c:pt>
                <c:pt idx="881">
                  <c:v>37810</c:v>
                </c:pt>
                <c:pt idx="882">
                  <c:v>37811</c:v>
                </c:pt>
                <c:pt idx="883">
                  <c:v>37812</c:v>
                </c:pt>
                <c:pt idx="884">
                  <c:v>37813</c:v>
                </c:pt>
                <c:pt idx="885">
                  <c:v>37816</c:v>
                </c:pt>
                <c:pt idx="886">
                  <c:v>37817</c:v>
                </c:pt>
                <c:pt idx="887">
                  <c:v>37818</c:v>
                </c:pt>
                <c:pt idx="888">
                  <c:v>37819</c:v>
                </c:pt>
                <c:pt idx="889">
                  <c:v>37820</c:v>
                </c:pt>
                <c:pt idx="890">
                  <c:v>37823</c:v>
                </c:pt>
                <c:pt idx="891">
                  <c:v>37824</c:v>
                </c:pt>
                <c:pt idx="892">
                  <c:v>37825</c:v>
                </c:pt>
                <c:pt idx="893">
                  <c:v>37826</c:v>
                </c:pt>
                <c:pt idx="894">
                  <c:v>37827</c:v>
                </c:pt>
                <c:pt idx="895">
                  <c:v>37830</c:v>
                </c:pt>
                <c:pt idx="896">
                  <c:v>37831</c:v>
                </c:pt>
                <c:pt idx="897">
                  <c:v>37832</c:v>
                </c:pt>
                <c:pt idx="898">
                  <c:v>37833</c:v>
                </c:pt>
                <c:pt idx="899">
                  <c:v>37834</c:v>
                </c:pt>
                <c:pt idx="900">
                  <c:v>37837</c:v>
                </c:pt>
                <c:pt idx="901">
                  <c:v>37838</c:v>
                </c:pt>
                <c:pt idx="902">
                  <c:v>37839</c:v>
                </c:pt>
                <c:pt idx="903">
                  <c:v>37840</c:v>
                </c:pt>
                <c:pt idx="904">
                  <c:v>37841</c:v>
                </c:pt>
                <c:pt idx="905">
                  <c:v>37844</c:v>
                </c:pt>
                <c:pt idx="906">
                  <c:v>37845</c:v>
                </c:pt>
                <c:pt idx="907">
                  <c:v>37846</c:v>
                </c:pt>
                <c:pt idx="908">
                  <c:v>37847</c:v>
                </c:pt>
                <c:pt idx="909">
                  <c:v>37848</c:v>
                </c:pt>
                <c:pt idx="910">
                  <c:v>37851</c:v>
                </c:pt>
                <c:pt idx="911">
                  <c:v>37852</c:v>
                </c:pt>
                <c:pt idx="912">
                  <c:v>37853</c:v>
                </c:pt>
                <c:pt idx="913">
                  <c:v>37854</c:v>
                </c:pt>
                <c:pt idx="914">
                  <c:v>37855</c:v>
                </c:pt>
                <c:pt idx="915">
                  <c:v>37858</c:v>
                </c:pt>
                <c:pt idx="916">
                  <c:v>37859</c:v>
                </c:pt>
                <c:pt idx="917">
                  <c:v>37860</c:v>
                </c:pt>
                <c:pt idx="918">
                  <c:v>37861</c:v>
                </c:pt>
                <c:pt idx="919">
                  <c:v>37862</c:v>
                </c:pt>
                <c:pt idx="920">
                  <c:v>37865</c:v>
                </c:pt>
                <c:pt idx="921">
                  <c:v>37866</c:v>
                </c:pt>
                <c:pt idx="922">
                  <c:v>37867</c:v>
                </c:pt>
                <c:pt idx="923">
                  <c:v>37868</c:v>
                </c:pt>
                <c:pt idx="924">
                  <c:v>37869</c:v>
                </c:pt>
                <c:pt idx="925">
                  <c:v>37872</c:v>
                </c:pt>
                <c:pt idx="926">
                  <c:v>37873</c:v>
                </c:pt>
                <c:pt idx="927">
                  <c:v>37874</c:v>
                </c:pt>
                <c:pt idx="928">
                  <c:v>37875</c:v>
                </c:pt>
                <c:pt idx="929">
                  <c:v>37876</c:v>
                </c:pt>
                <c:pt idx="930">
                  <c:v>37879</c:v>
                </c:pt>
                <c:pt idx="931">
                  <c:v>37881</c:v>
                </c:pt>
                <c:pt idx="932">
                  <c:v>37882</c:v>
                </c:pt>
                <c:pt idx="933">
                  <c:v>37883</c:v>
                </c:pt>
                <c:pt idx="934">
                  <c:v>37886</c:v>
                </c:pt>
                <c:pt idx="935">
                  <c:v>37887</c:v>
                </c:pt>
                <c:pt idx="936">
                  <c:v>37888</c:v>
                </c:pt>
                <c:pt idx="937">
                  <c:v>37889</c:v>
                </c:pt>
                <c:pt idx="938">
                  <c:v>37890</c:v>
                </c:pt>
                <c:pt idx="939">
                  <c:v>37893</c:v>
                </c:pt>
                <c:pt idx="940">
                  <c:v>37894</c:v>
                </c:pt>
                <c:pt idx="941">
                  <c:v>37895</c:v>
                </c:pt>
                <c:pt idx="942">
                  <c:v>37896</c:v>
                </c:pt>
                <c:pt idx="943">
                  <c:v>37897</c:v>
                </c:pt>
                <c:pt idx="944">
                  <c:v>37900</c:v>
                </c:pt>
                <c:pt idx="945">
                  <c:v>37901</c:v>
                </c:pt>
                <c:pt idx="946">
                  <c:v>37902</c:v>
                </c:pt>
                <c:pt idx="947">
                  <c:v>37903</c:v>
                </c:pt>
                <c:pt idx="948">
                  <c:v>37904</c:v>
                </c:pt>
                <c:pt idx="949">
                  <c:v>37907</c:v>
                </c:pt>
                <c:pt idx="950">
                  <c:v>37908</c:v>
                </c:pt>
                <c:pt idx="951">
                  <c:v>37909</c:v>
                </c:pt>
                <c:pt idx="952">
                  <c:v>37910</c:v>
                </c:pt>
                <c:pt idx="953">
                  <c:v>37911</c:v>
                </c:pt>
                <c:pt idx="954">
                  <c:v>37914</c:v>
                </c:pt>
                <c:pt idx="955">
                  <c:v>37915</c:v>
                </c:pt>
                <c:pt idx="956">
                  <c:v>37916</c:v>
                </c:pt>
                <c:pt idx="957">
                  <c:v>37917</c:v>
                </c:pt>
                <c:pt idx="958">
                  <c:v>37918</c:v>
                </c:pt>
                <c:pt idx="959">
                  <c:v>37921</c:v>
                </c:pt>
                <c:pt idx="960">
                  <c:v>37922</c:v>
                </c:pt>
                <c:pt idx="961">
                  <c:v>37923</c:v>
                </c:pt>
                <c:pt idx="962">
                  <c:v>37924</c:v>
                </c:pt>
                <c:pt idx="963">
                  <c:v>37925</c:v>
                </c:pt>
                <c:pt idx="964">
                  <c:v>37928</c:v>
                </c:pt>
                <c:pt idx="965">
                  <c:v>37929</c:v>
                </c:pt>
                <c:pt idx="966">
                  <c:v>37930</c:v>
                </c:pt>
                <c:pt idx="967">
                  <c:v>37931</c:v>
                </c:pt>
                <c:pt idx="968">
                  <c:v>37932</c:v>
                </c:pt>
                <c:pt idx="969">
                  <c:v>37935</c:v>
                </c:pt>
                <c:pt idx="970">
                  <c:v>37936</c:v>
                </c:pt>
                <c:pt idx="971">
                  <c:v>37937</c:v>
                </c:pt>
                <c:pt idx="972">
                  <c:v>37938</c:v>
                </c:pt>
                <c:pt idx="973">
                  <c:v>37939</c:v>
                </c:pt>
                <c:pt idx="974">
                  <c:v>37942</c:v>
                </c:pt>
                <c:pt idx="975">
                  <c:v>37943</c:v>
                </c:pt>
                <c:pt idx="976">
                  <c:v>37944</c:v>
                </c:pt>
                <c:pt idx="977">
                  <c:v>37946</c:v>
                </c:pt>
                <c:pt idx="978">
                  <c:v>37949</c:v>
                </c:pt>
                <c:pt idx="979">
                  <c:v>37950</c:v>
                </c:pt>
                <c:pt idx="980">
                  <c:v>37951</c:v>
                </c:pt>
                <c:pt idx="981">
                  <c:v>37952</c:v>
                </c:pt>
                <c:pt idx="982">
                  <c:v>37953</c:v>
                </c:pt>
                <c:pt idx="983">
                  <c:v>37956</c:v>
                </c:pt>
                <c:pt idx="984">
                  <c:v>37957</c:v>
                </c:pt>
                <c:pt idx="985">
                  <c:v>37958</c:v>
                </c:pt>
                <c:pt idx="986">
                  <c:v>37959</c:v>
                </c:pt>
                <c:pt idx="987">
                  <c:v>37960</c:v>
                </c:pt>
                <c:pt idx="988">
                  <c:v>37963</c:v>
                </c:pt>
                <c:pt idx="989">
                  <c:v>37964</c:v>
                </c:pt>
                <c:pt idx="990">
                  <c:v>37965</c:v>
                </c:pt>
                <c:pt idx="991">
                  <c:v>37966</c:v>
                </c:pt>
                <c:pt idx="992">
                  <c:v>37970</c:v>
                </c:pt>
                <c:pt idx="993">
                  <c:v>37971</c:v>
                </c:pt>
                <c:pt idx="994">
                  <c:v>37972</c:v>
                </c:pt>
                <c:pt idx="995">
                  <c:v>37973</c:v>
                </c:pt>
                <c:pt idx="996">
                  <c:v>37974</c:v>
                </c:pt>
                <c:pt idx="997">
                  <c:v>37977</c:v>
                </c:pt>
                <c:pt idx="998">
                  <c:v>37978</c:v>
                </c:pt>
                <c:pt idx="999">
                  <c:v>37979</c:v>
                </c:pt>
                <c:pt idx="1000">
                  <c:v>37981</c:v>
                </c:pt>
                <c:pt idx="1001">
                  <c:v>37984</c:v>
                </c:pt>
                <c:pt idx="1002">
                  <c:v>37985</c:v>
                </c:pt>
                <c:pt idx="1003">
                  <c:v>37986</c:v>
                </c:pt>
                <c:pt idx="1004">
                  <c:v>37988</c:v>
                </c:pt>
                <c:pt idx="1005">
                  <c:v>37991</c:v>
                </c:pt>
                <c:pt idx="1006">
                  <c:v>37992</c:v>
                </c:pt>
                <c:pt idx="1007">
                  <c:v>37993</c:v>
                </c:pt>
                <c:pt idx="1008">
                  <c:v>37994</c:v>
                </c:pt>
                <c:pt idx="1009">
                  <c:v>37995</c:v>
                </c:pt>
                <c:pt idx="1010">
                  <c:v>37998</c:v>
                </c:pt>
                <c:pt idx="1011">
                  <c:v>37999</c:v>
                </c:pt>
                <c:pt idx="1012">
                  <c:v>38000</c:v>
                </c:pt>
                <c:pt idx="1013">
                  <c:v>38001</c:v>
                </c:pt>
                <c:pt idx="1014">
                  <c:v>38002</c:v>
                </c:pt>
                <c:pt idx="1015">
                  <c:v>38005</c:v>
                </c:pt>
                <c:pt idx="1016">
                  <c:v>38006</c:v>
                </c:pt>
                <c:pt idx="1017">
                  <c:v>38007</c:v>
                </c:pt>
                <c:pt idx="1018">
                  <c:v>38008</c:v>
                </c:pt>
                <c:pt idx="1019">
                  <c:v>38009</c:v>
                </c:pt>
                <c:pt idx="1020">
                  <c:v>38012</c:v>
                </c:pt>
                <c:pt idx="1021">
                  <c:v>38013</c:v>
                </c:pt>
                <c:pt idx="1022">
                  <c:v>38014</c:v>
                </c:pt>
                <c:pt idx="1023">
                  <c:v>38015</c:v>
                </c:pt>
                <c:pt idx="1024">
                  <c:v>38016</c:v>
                </c:pt>
                <c:pt idx="1025">
                  <c:v>38019</c:v>
                </c:pt>
                <c:pt idx="1026">
                  <c:v>38020</c:v>
                </c:pt>
                <c:pt idx="1027">
                  <c:v>38021</c:v>
                </c:pt>
                <c:pt idx="1028">
                  <c:v>38023</c:v>
                </c:pt>
                <c:pt idx="1029">
                  <c:v>38026</c:v>
                </c:pt>
                <c:pt idx="1030">
                  <c:v>38027</c:v>
                </c:pt>
                <c:pt idx="1031">
                  <c:v>38028</c:v>
                </c:pt>
                <c:pt idx="1032">
                  <c:v>38029</c:v>
                </c:pt>
                <c:pt idx="1033">
                  <c:v>38030</c:v>
                </c:pt>
                <c:pt idx="1034">
                  <c:v>38033</c:v>
                </c:pt>
                <c:pt idx="1035">
                  <c:v>38034</c:v>
                </c:pt>
                <c:pt idx="1036">
                  <c:v>38035</c:v>
                </c:pt>
                <c:pt idx="1037">
                  <c:v>38036</c:v>
                </c:pt>
                <c:pt idx="1038">
                  <c:v>38037</c:v>
                </c:pt>
                <c:pt idx="1039">
                  <c:v>38040</c:v>
                </c:pt>
                <c:pt idx="1040">
                  <c:v>38041</c:v>
                </c:pt>
                <c:pt idx="1041">
                  <c:v>38042</c:v>
                </c:pt>
                <c:pt idx="1042">
                  <c:v>38043</c:v>
                </c:pt>
                <c:pt idx="1043">
                  <c:v>38044</c:v>
                </c:pt>
                <c:pt idx="1044">
                  <c:v>38047</c:v>
                </c:pt>
                <c:pt idx="1045">
                  <c:v>38048</c:v>
                </c:pt>
                <c:pt idx="1046">
                  <c:v>38049</c:v>
                </c:pt>
                <c:pt idx="1047">
                  <c:v>38050</c:v>
                </c:pt>
                <c:pt idx="1048">
                  <c:v>38051</c:v>
                </c:pt>
                <c:pt idx="1049">
                  <c:v>38054</c:v>
                </c:pt>
                <c:pt idx="1050">
                  <c:v>38055</c:v>
                </c:pt>
                <c:pt idx="1051">
                  <c:v>38056</c:v>
                </c:pt>
                <c:pt idx="1052">
                  <c:v>38057</c:v>
                </c:pt>
                <c:pt idx="1053">
                  <c:v>38058</c:v>
                </c:pt>
                <c:pt idx="1054">
                  <c:v>38061</c:v>
                </c:pt>
                <c:pt idx="1055">
                  <c:v>38062</c:v>
                </c:pt>
                <c:pt idx="1056">
                  <c:v>38063</c:v>
                </c:pt>
                <c:pt idx="1057">
                  <c:v>38064</c:v>
                </c:pt>
                <c:pt idx="1058">
                  <c:v>38065</c:v>
                </c:pt>
                <c:pt idx="1059">
                  <c:v>38068</c:v>
                </c:pt>
                <c:pt idx="1060">
                  <c:v>38069</c:v>
                </c:pt>
                <c:pt idx="1061">
                  <c:v>38070</c:v>
                </c:pt>
                <c:pt idx="1062">
                  <c:v>38071</c:v>
                </c:pt>
                <c:pt idx="1063">
                  <c:v>38072</c:v>
                </c:pt>
                <c:pt idx="1064">
                  <c:v>38075</c:v>
                </c:pt>
                <c:pt idx="1065">
                  <c:v>38076</c:v>
                </c:pt>
                <c:pt idx="1066">
                  <c:v>38077</c:v>
                </c:pt>
                <c:pt idx="1067">
                  <c:v>38078</c:v>
                </c:pt>
                <c:pt idx="1068">
                  <c:v>38079</c:v>
                </c:pt>
                <c:pt idx="1069">
                  <c:v>38082</c:v>
                </c:pt>
                <c:pt idx="1070">
                  <c:v>38083</c:v>
                </c:pt>
                <c:pt idx="1071">
                  <c:v>38084</c:v>
                </c:pt>
                <c:pt idx="1072">
                  <c:v>38089</c:v>
                </c:pt>
                <c:pt idx="1073">
                  <c:v>38090</c:v>
                </c:pt>
                <c:pt idx="1074">
                  <c:v>38091</c:v>
                </c:pt>
                <c:pt idx="1075">
                  <c:v>38092</c:v>
                </c:pt>
                <c:pt idx="1076">
                  <c:v>38093</c:v>
                </c:pt>
                <c:pt idx="1077">
                  <c:v>38096</c:v>
                </c:pt>
                <c:pt idx="1078">
                  <c:v>38097</c:v>
                </c:pt>
                <c:pt idx="1079">
                  <c:v>38098</c:v>
                </c:pt>
                <c:pt idx="1080">
                  <c:v>38099</c:v>
                </c:pt>
                <c:pt idx="1081">
                  <c:v>38100</c:v>
                </c:pt>
                <c:pt idx="1082">
                  <c:v>38103</c:v>
                </c:pt>
                <c:pt idx="1083">
                  <c:v>38104</c:v>
                </c:pt>
                <c:pt idx="1084">
                  <c:v>38105</c:v>
                </c:pt>
                <c:pt idx="1085">
                  <c:v>38106</c:v>
                </c:pt>
                <c:pt idx="1086">
                  <c:v>38107</c:v>
                </c:pt>
                <c:pt idx="1087">
                  <c:v>38110</c:v>
                </c:pt>
                <c:pt idx="1088">
                  <c:v>38111</c:v>
                </c:pt>
                <c:pt idx="1089">
                  <c:v>38112</c:v>
                </c:pt>
                <c:pt idx="1090">
                  <c:v>38113</c:v>
                </c:pt>
                <c:pt idx="1091">
                  <c:v>38114</c:v>
                </c:pt>
                <c:pt idx="1092">
                  <c:v>38117</c:v>
                </c:pt>
                <c:pt idx="1093">
                  <c:v>38118</c:v>
                </c:pt>
                <c:pt idx="1094">
                  <c:v>38119</c:v>
                </c:pt>
                <c:pt idx="1095">
                  <c:v>38120</c:v>
                </c:pt>
                <c:pt idx="1096">
                  <c:v>38121</c:v>
                </c:pt>
                <c:pt idx="1097">
                  <c:v>38124</c:v>
                </c:pt>
                <c:pt idx="1098">
                  <c:v>38125</c:v>
                </c:pt>
                <c:pt idx="1099">
                  <c:v>38126</c:v>
                </c:pt>
                <c:pt idx="1100">
                  <c:v>38127</c:v>
                </c:pt>
                <c:pt idx="1101">
                  <c:v>38128</c:v>
                </c:pt>
                <c:pt idx="1102">
                  <c:v>38131</c:v>
                </c:pt>
                <c:pt idx="1103">
                  <c:v>38132</c:v>
                </c:pt>
                <c:pt idx="1104">
                  <c:v>38133</c:v>
                </c:pt>
                <c:pt idx="1105">
                  <c:v>38134</c:v>
                </c:pt>
                <c:pt idx="1106">
                  <c:v>38135</c:v>
                </c:pt>
                <c:pt idx="1107">
                  <c:v>38138</c:v>
                </c:pt>
                <c:pt idx="1108">
                  <c:v>38139</c:v>
                </c:pt>
                <c:pt idx="1109">
                  <c:v>38140</c:v>
                </c:pt>
                <c:pt idx="1110">
                  <c:v>38141</c:v>
                </c:pt>
                <c:pt idx="1111">
                  <c:v>38142</c:v>
                </c:pt>
                <c:pt idx="1112">
                  <c:v>38145</c:v>
                </c:pt>
                <c:pt idx="1113">
                  <c:v>38146</c:v>
                </c:pt>
                <c:pt idx="1114">
                  <c:v>38147</c:v>
                </c:pt>
                <c:pt idx="1115">
                  <c:v>38148</c:v>
                </c:pt>
                <c:pt idx="1116">
                  <c:v>38149</c:v>
                </c:pt>
                <c:pt idx="1117">
                  <c:v>38152</c:v>
                </c:pt>
                <c:pt idx="1118">
                  <c:v>38153</c:v>
                </c:pt>
                <c:pt idx="1119">
                  <c:v>38154</c:v>
                </c:pt>
                <c:pt idx="1120">
                  <c:v>38155</c:v>
                </c:pt>
                <c:pt idx="1121">
                  <c:v>38156</c:v>
                </c:pt>
                <c:pt idx="1122">
                  <c:v>38159</c:v>
                </c:pt>
                <c:pt idx="1123">
                  <c:v>38160</c:v>
                </c:pt>
                <c:pt idx="1124">
                  <c:v>38161</c:v>
                </c:pt>
                <c:pt idx="1125">
                  <c:v>38162</c:v>
                </c:pt>
                <c:pt idx="1126">
                  <c:v>38163</c:v>
                </c:pt>
                <c:pt idx="1127">
                  <c:v>38166</c:v>
                </c:pt>
                <c:pt idx="1128">
                  <c:v>38167</c:v>
                </c:pt>
                <c:pt idx="1129">
                  <c:v>38168</c:v>
                </c:pt>
                <c:pt idx="1130">
                  <c:v>38169</c:v>
                </c:pt>
                <c:pt idx="1131">
                  <c:v>38170</c:v>
                </c:pt>
                <c:pt idx="1132">
                  <c:v>38173</c:v>
                </c:pt>
                <c:pt idx="1133">
                  <c:v>38174</c:v>
                </c:pt>
                <c:pt idx="1134">
                  <c:v>38175</c:v>
                </c:pt>
                <c:pt idx="1135">
                  <c:v>38176</c:v>
                </c:pt>
                <c:pt idx="1136">
                  <c:v>38177</c:v>
                </c:pt>
                <c:pt idx="1137">
                  <c:v>38180</c:v>
                </c:pt>
                <c:pt idx="1138">
                  <c:v>38181</c:v>
                </c:pt>
                <c:pt idx="1139">
                  <c:v>38182</c:v>
                </c:pt>
                <c:pt idx="1140">
                  <c:v>38183</c:v>
                </c:pt>
                <c:pt idx="1141">
                  <c:v>38184</c:v>
                </c:pt>
                <c:pt idx="1142">
                  <c:v>38187</c:v>
                </c:pt>
                <c:pt idx="1143">
                  <c:v>38188</c:v>
                </c:pt>
                <c:pt idx="1144">
                  <c:v>38189</c:v>
                </c:pt>
                <c:pt idx="1145">
                  <c:v>38190</c:v>
                </c:pt>
                <c:pt idx="1146">
                  <c:v>38191</c:v>
                </c:pt>
                <c:pt idx="1147">
                  <c:v>38194</c:v>
                </c:pt>
                <c:pt idx="1148">
                  <c:v>38195</c:v>
                </c:pt>
                <c:pt idx="1149">
                  <c:v>38196</c:v>
                </c:pt>
                <c:pt idx="1150">
                  <c:v>38197</c:v>
                </c:pt>
                <c:pt idx="1151">
                  <c:v>38198</c:v>
                </c:pt>
                <c:pt idx="1152">
                  <c:v>38201</c:v>
                </c:pt>
                <c:pt idx="1153">
                  <c:v>38202</c:v>
                </c:pt>
                <c:pt idx="1154">
                  <c:v>38203</c:v>
                </c:pt>
                <c:pt idx="1155">
                  <c:v>38204</c:v>
                </c:pt>
                <c:pt idx="1156">
                  <c:v>38205</c:v>
                </c:pt>
                <c:pt idx="1157">
                  <c:v>38208</c:v>
                </c:pt>
                <c:pt idx="1158">
                  <c:v>38209</c:v>
                </c:pt>
                <c:pt idx="1159">
                  <c:v>38210</c:v>
                </c:pt>
                <c:pt idx="1160">
                  <c:v>38211</c:v>
                </c:pt>
                <c:pt idx="1161">
                  <c:v>38212</c:v>
                </c:pt>
                <c:pt idx="1162">
                  <c:v>38215</c:v>
                </c:pt>
                <c:pt idx="1163">
                  <c:v>38216</c:v>
                </c:pt>
                <c:pt idx="1164">
                  <c:v>38217</c:v>
                </c:pt>
                <c:pt idx="1165">
                  <c:v>38218</c:v>
                </c:pt>
                <c:pt idx="1166">
                  <c:v>38219</c:v>
                </c:pt>
                <c:pt idx="1167">
                  <c:v>38222</c:v>
                </c:pt>
                <c:pt idx="1168">
                  <c:v>38223</c:v>
                </c:pt>
                <c:pt idx="1169">
                  <c:v>38224</c:v>
                </c:pt>
                <c:pt idx="1170">
                  <c:v>38225</c:v>
                </c:pt>
                <c:pt idx="1171">
                  <c:v>38226</c:v>
                </c:pt>
                <c:pt idx="1172">
                  <c:v>38229</c:v>
                </c:pt>
                <c:pt idx="1173">
                  <c:v>38230</c:v>
                </c:pt>
                <c:pt idx="1174">
                  <c:v>38231</c:v>
                </c:pt>
                <c:pt idx="1175">
                  <c:v>38232</c:v>
                </c:pt>
                <c:pt idx="1176">
                  <c:v>38233</c:v>
                </c:pt>
                <c:pt idx="1177">
                  <c:v>38236</c:v>
                </c:pt>
                <c:pt idx="1178">
                  <c:v>38237</c:v>
                </c:pt>
                <c:pt idx="1179">
                  <c:v>38238</c:v>
                </c:pt>
                <c:pt idx="1180">
                  <c:v>38239</c:v>
                </c:pt>
                <c:pt idx="1181">
                  <c:v>38240</c:v>
                </c:pt>
                <c:pt idx="1182">
                  <c:v>38243</c:v>
                </c:pt>
                <c:pt idx="1183">
                  <c:v>38244</c:v>
                </c:pt>
                <c:pt idx="1184">
                  <c:v>38245</c:v>
                </c:pt>
                <c:pt idx="1185">
                  <c:v>38247</c:v>
                </c:pt>
                <c:pt idx="1186">
                  <c:v>38250</c:v>
                </c:pt>
                <c:pt idx="1187">
                  <c:v>38251</c:v>
                </c:pt>
                <c:pt idx="1188">
                  <c:v>38252</c:v>
                </c:pt>
                <c:pt idx="1189">
                  <c:v>38253</c:v>
                </c:pt>
                <c:pt idx="1190">
                  <c:v>38254</c:v>
                </c:pt>
                <c:pt idx="1191">
                  <c:v>38257</c:v>
                </c:pt>
                <c:pt idx="1192">
                  <c:v>38258</c:v>
                </c:pt>
                <c:pt idx="1193">
                  <c:v>38259</c:v>
                </c:pt>
                <c:pt idx="1194">
                  <c:v>38260</c:v>
                </c:pt>
                <c:pt idx="1195">
                  <c:v>38261</c:v>
                </c:pt>
                <c:pt idx="1196">
                  <c:v>38264</c:v>
                </c:pt>
                <c:pt idx="1197">
                  <c:v>38265</c:v>
                </c:pt>
                <c:pt idx="1198">
                  <c:v>38266</c:v>
                </c:pt>
                <c:pt idx="1199">
                  <c:v>38267</c:v>
                </c:pt>
                <c:pt idx="1200">
                  <c:v>38268</c:v>
                </c:pt>
                <c:pt idx="1201">
                  <c:v>38271</c:v>
                </c:pt>
                <c:pt idx="1202">
                  <c:v>38272</c:v>
                </c:pt>
                <c:pt idx="1203">
                  <c:v>38273</c:v>
                </c:pt>
                <c:pt idx="1204">
                  <c:v>38274</c:v>
                </c:pt>
                <c:pt idx="1205">
                  <c:v>38275</c:v>
                </c:pt>
                <c:pt idx="1206">
                  <c:v>38278</c:v>
                </c:pt>
                <c:pt idx="1207">
                  <c:v>38279</c:v>
                </c:pt>
                <c:pt idx="1208">
                  <c:v>38280</c:v>
                </c:pt>
                <c:pt idx="1209">
                  <c:v>38281</c:v>
                </c:pt>
                <c:pt idx="1210">
                  <c:v>38282</c:v>
                </c:pt>
                <c:pt idx="1211">
                  <c:v>38285</c:v>
                </c:pt>
                <c:pt idx="1212">
                  <c:v>38286</c:v>
                </c:pt>
                <c:pt idx="1213">
                  <c:v>38287</c:v>
                </c:pt>
                <c:pt idx="1214">
                  <c:v>38288</c:v>
                </c:pt>
                <c:pt idx="1215">
                  <c:v>38289</c:v>
                </c:pt>
                <c:pt idx="1216">
                  <c:v>38292</c:v>
                </c:pt>
                <c:pt idx="1217">
                  <c:v>38293</c:v>
                </c:pt>
                <c:pt idx="1218">
                  <c:v>38294</c:v>
                </c:pt>
                <c:pt idx="1219">
                  <c:v>38295</c:v>
                </c:pt>
                <c:pt idx="1220">
                  <c:v>38296</c:v>
                </c:pt>
                <c:pt idx="1221">
                  <c:v>38299</c:v>
                </c:pt>
                <c:pt idx="1222">
                  <c:v>38300</c:v>
                </c:pt>
                <c:pt idx="1223">
                  <c:v>38301</c:v>
                </c:pt>
                <c:pt idx="1224">
                  <c:v>38302</c:v>
                </c:pt>
                <c:pt idx="1225">
                  <c:v>38303</c:v>
                </c:pt>
                <c:pt idx="1226">
                  <c:v>38306</c:v>
                </c:pt>
                <c:pt idx="1227">
                  <c:v>38307</c:v>
                </c:pt>
                <c:pt idx="1228">
                  <c:v>38308</c:v>
                </c:pt>
                <c:pt idx="1229">
                  <c:v>38309</c:v>
                </c:pt>
                <c:pt idx="1230">
                  <c:v>38310</c:v>
                </c:pt>
                <c:pt idx="1231">
                  <c:v>38313</c:v>
                </c:pt>
                <c:pt idx="1232">
                  <c:v>38314</c:v>
                </c:pt>
                <c:pt idx="1233">
                  <c:v>38315</c:v>
                </c:pt>
                <c:pt idx="1234">
                  <c:v>38316</c:v>
                </c:pt>
                <c:pt idx="1235">
                  <c:v>38317</c:v>
                </c:pt>
                <c:pt idx="1236">
                  <c:v>38320</c:v>
                </c:pt>
                <c:pt idx="1237">
                  <c:v>38321</c:v>
                </c:pt>
                <c:pt idx="1238">
                  <c:v>38322</c:v>
                </c:pt>
                <c:pt idx="1239">
                  <c:v>38323</c:v>
                </c:pt>
                <c:pt idx="1240">
                  <c:v>38324</c:v>
                </c:pt>
                <c:pt idx="1241">
                  <c:v>38327</c:v>
                </c:pt>
                <c:pt idx="1242">
                  <c:v>38328</c:v>
                </c:pt>
                <c:pt idx="1243">
                  <c:v>38329</c:v>
                </c:pt>
                <c:pt idx="1244">
                  <c:v>38330</c:v>
                </c:pt>
                <c:pt idx="1245">
                  <c:v>38331</c:v>
                </c:pt>
                <c:pt idx="1246">
                  <c:v>38334</c:v>
                </c:pt>
                <c:pt idx="1247">
                  <c:v>38335</c:v>
                </c:pt>
                <c:pt idx="1248">
                  <c:v>38336</c:v>
                </c:pt>
                <c:pt idx="1249">
                  <c:v>38337</c:v>
                </c:pt>
                <c:pt idx="1250">
                  <c:v>38338</c:v>
                </c:pt>
                <c:pt idx="1251">
                  <c:v>38341</c:v>
                </c:pt>
                <c:pt idx="1252">
                  <c:v>38342</c:v>
                </c:pt>
                <c:pt idx="1253">
                  <c:v>38343</c:v>
                </c:pt>
                <c:pt idx="1254">
                  <c:v>38344</c:v>
                </c:pt>
                <c:pt idx="1255">
                  <c:v>38345</c:v>
                </c:pt>
                <c:pt idx="1256">
                  <c:v>38348</c:v>
                </c:pt>
                <c:pt idx="1257">
                  <c:v>38349</c:v>
                </c:pt>
                <c:pt idx="1258">
                  <c:v>38350</c:v>
                </c:pt>
                <c:pt idx="1259">
                  <c:v>38351</c:v>
                </c:pt>
                <c:pt idx="1260">
                  <c:v>38352</c:v>
                </c:pt>
                <c:pt idx="1261">
                  <c:v>38355</c:v>
                </c:pt>
                <c:pt idx="1262">
                  <c:v>38356</c:v>
                </c:pt>
                <c:pt idx="1263">
                  <c:v>38357</c:v>
                </c:pt>
                <c:pt idx="1264">
                  <c:v>38358</c:v>
                </c:pt>
                <c:pt idx="1265">
                  <c:v>38359</c:v>
                </c:pt>
                <c:pt idx="1266">
                  <c:v>38362</c:v>
                </c:pt>
                <c:pt idx="1267">
                  <c:v>38363</c:v>
                </c:pt>
                <c:pt idx="1268">
                  <c:v>38364</c:v>
                </c:pt>
                <c:pt idx="1269">
                  <c:v>38365</c:v>
                </c:pt>
                <c:pt idx="1270">
                  <c:v>38366</c:v>
                </c:pt>
                <c:pt idx="1271">
                  <c:v>38369</c:v>
                </c:pt>
                <c:pt idx="1272">
                  <c:v>38370</c:v>
                </c:pt>
                <c:pt idx="1273">
                  <c:v>38371</c:v>
                </c:pt>
                <c:pt idx="1274">
                  <c:v>38372</c:v>
                </c:pt>
                <c:pt idx="1275">
                  <c:v>38373</c:v>
                </c:pt>
                <c:pt idx="1276">
                  <c:v>38376</c:v>
                </c:pt>
                <c:pt idx="1277">
                  <c:v>38377</c:v>
                </c:pt>
                <c:pt idx="1278">
                  <c:v>38378</c:v>
                </c:pt>
                <c:pt idx="1279">
                  <c:v>38379</c:v>
                </c:pt>
                <c:pt idx="1280">
                  <c:v>38380</c:v>
                </c:pt>
                <c:pt idx="1281">
                  <c:v>38383</c:v>
                </c:pt>
                <c:pt idx="1282">
                  <c:v>38384</c:v>
                </c:pt>
                <c:pt idx="1283">
                  <c:v>38385</c:v>
                </c:pt>
                <c:pt idx="1284">
                  <c:v>38386</c:v>
                </c:pt>
                <c:pt idx="1285">
                  <c:v>38387</c:v>
                </c:pt>
                <c:pt idx="1286">
                  <c:v>38390</c:v>
                </c:pt>
                <c:pt idx="1287">
                  <c:v>38391</c:v>
                </c:pt>
                <c:pt idx="1288">
                  <c:v>38392</c:v>
                </c:pt>
                <c:pt idx="1289">
                  <c:v>38393</c:v>
                </c:pt>
                <c:pt idx="1290">
                  <c:v>38394</c:v>
                </c:pt>
                <c:pt idx="1291">
                  <c:v>38397</c:v>
                </c:pt>
                <c:pt idx="1292">
                  <c:v>38398</c:v>
                </c:pt>
                <c:pt idx="1293">
                  <c:v>38399</c:v>
                </c:pt>
                <c:pt idx="1294">
                  <c:v>38400</c:v>
                </c:pt>
                <c:pt idx="1295">
                  <c:v>38401</c:v>
                </c:pt>
                <c:pt idx="1296">
                  <c:v>38404</c:v>
                </c:pt>
                <c:pt idx="1297">
                  <c:v>38405</c:v>
                </c:pt>
                <c:pt idx="1298">
                  <c:v>38406</c:v>
                </c:pt>
                <c:pt idx="1299">
                  <c:v>38407</c:v>
                </c:pt>
                <c:pt idx="1300">
                  <c:v>38408</c:v>
                </c:pt>
                <c:pt idx="1301">
                  <c:v>38411</c:v>
                </c:pt>
                <c:pt idx="1302">
                  <c:v>38412</c:v>
                </c:pt>
                <c:pt idx="1303">
                  <c:v>38413</c:v>
                </c:pt>
                <c:pt idx="1304">
                  <c:v>38414</c:v>
                </c:pt>
                <c:pt idx="1305">
                  <c:v>38415</c:v>
                </c:pt>
                <c:pt idx="1306">
                  <c:v>38418</c:v>
                </c:pt>
                <c:pt idx="1307">
                  <c:v>38419</c:v>
                </c:pt>
                <c:pt idx="1308">
                  <c:v>38420</c:v>
                </c:pt>
                <c:pt idx="1309">
                  <c:v>38421</c:v>
                </c:pt>
                <c:pt idx="1310">
                  <c:v>38422</c:v>
                </c:pt>
                <c:pt idx="1311">
                  <c:v>38425</c:v>
                </c:pt>
                <c:pt idx="1312">
                  <c:v>38426</c:v>
                </c:pt>
                <c:pt idx="1313">
                  <c:v>38427</c:v>
                </c:pt>
                <c:pt idx="1314">
                  <c:v>38428</c:v>
                </c:pt>
                <c:pt idx="1315">
                  <c:v>38429</c:v>
                </c:pt>
                <c:pt idx="1316">
                  <c:v>38433</c:v>
                </c:pt>
                <c:pt idx="1317">
                  <c:v>38434</c:v>
                </c:pt>
                <c:pt idx="1318">
                  <c:v>38439</c:v>
                </c:pt>
                <c:pt idx="1319">
                  <c:v>38440</c:v>
                </c:pt>
                <c:pt idx="1320">
                  <c:v>38441</c:v>
                </c:pt>
                <c:pt idx="1321">
                  <c:v>38442</c:v>
                </c:pt>
                <c:pt idx="1322">
                  <c:v>38443</c:v>
                </c:pt>
                <c:pt idx="1323">
                  <c:v>38446</c:v>
                </c:pt>
                <c:pt idx="1324">
                  <c:v>38447</c:v>
                </c:pt>
                <c:pt idx="1325">
                  <c:v>38448</c:v>
                </c:pt>
                <c:pt idx="1326">
                  <c:v>38449</c:v>
                </c:pt>
                <c:pt idx="1327">
                  <c:v>38450</c:v>
                </c:pt>
                <c:pt idx="1328">
                  <c:v>38453</c:v>
                </c:pt>
                <c:pt idx="1329">
                  <c:v>38454</c:v>
                </c:pt>
                <c:pt idx="1330">
                  <c:v>38455</c:v>
                </c:pt>
                <c:pt idx="1331">
                  <c:v>38456</c:v>
                </c:pt>
                <c:pt idx="1332">
                  <c:v>38457</c:v>
                </c:pt>
                <c:pt idx="1333">
                  <c:v>38460</c:v>
                </c:pt>
                <c:pt idx="1334">
                  <c:v>38461</c:v>
                </c:pt>
                <c:pt idx="1335">
                  <c:v>38462</c:v>
                </c:pt>
                <c:pt idx="1336">
                  <c:v>38463</c:v>
                </c:pt>
                <c:pt idx="1337">
                  <c:v>38464</c:v>
                </c:pt>
                <c:pt idx="1338">
                  <c:v>38467</c:v>
                </c:pt>
                <c:pt idx="1339">
                  <c:v>38468</c:v>
                </c:pt>
                <c:pt idx="1340">
                  <c:v>38469</c:v>
                </c:pt>
                <c:pt idx="1341">
                  <c:v>38470</c:v>
                </c:pt>
                <c:pt idx="1342">
                  <c:v>38471</c:v>
                </c:pt>
                <c:pt idx="1343">
                  <c:v>38474</c:v>
                </c:pt>
                <c:pt idx="1344">
                  <c:v>38475</c:v>
                </c:pt>
                <c:pt idx="1345">
                  <c:v>38476</c:v>
                </c:pt>
                <c:pt idx="1346">
                  <c:v>38477</c:v>
                </c:pt>
                <c:pt idx="1347">
                  <c:v>38478</c:v>
                </c:pt>
                <c:pt idx="1348">
                  <c:v>38481</c:v>
                </c:pt>
                <c:pt idx="1349">
                  <c:v>38482</c:v>
                </c:pt>
                <c:pt idx="1350">
                  <c:v>38483</c:v>
                </c:pt>
                <c:pt idx="1351">
                  <c:v>38484</c:v>
                </c:pt>
                <c:pt idx="1352">
                  <c:v>38485</c:v>
                </c:pt>
                <c:pt idx="1353">
                  <c:v>38488</c:v>
                </c:pt>
                <c:pt idx="1354">
                  <c:v>38489</c:v>
                </c:pt>
                <c:pt idx="1355">
                  <c:v>38490</c:v>
                </c:pt>
                <c:pt idx="1356">
                  <c:v>38491</c:v>
                </c:pt>
                <c:pt idx="1357">
                  <c:v>38492</c:v>
                </c:pt>
                <c:pt idx="1358">
                  <c:v>38495</c:v>
                </c:pt>
                <c:pt idx="1359">
                  <c:v>38496</c:v>
                </c:pt>
                <c:pt idx="1360">
                  <c:v>38497</c:v>
                </c:pt>
                <c:pt idx="1361">
                  <c:v>38498</c:v>
                </c:pt>
                <c:pt idx="1362">
                  <c:v>38499</c:v>
                </c:pt>
                <c:pt idx="1363">
                  <c:v>38502</c:v>
                </c:pt>
                <c:pt idx="1364">
                  <c:v>38503</c:v>
                </c:pt>
                <c:pt idx="1365">
                  <c:v>38504</c:v>
                </c:pt>
                <c:pt idx="1366">
                  <c:v>38505</c:v>
                </c:pt>
                <c:pt idx="1367">
                  <c:v>38506</c:v>
                </c:pt>
                <c:pt idx="1368">
                  <c:v>38509</c:v>
                </c:pt>
                <c:pt idx="1369">
                  <c:v>38510</c:v>
                </c:pt>
                <c:pt idx="1370">
                  <c:v>38511</c:v>
                </c:pt>
                <c:pt idx="1371">
                  <c:v>38512</c:v>
                </c:pt>
                <c:pt idx="1372">
                  <c:v>38513</c:v>
                </c:pt>
                <c:pt idx="1373">
                  <c:v>38516</c:v>
                </c:pt>
                <c:pt idx="1374">
                  <c:v>38517</c:v>
                </c:pt>
                <c:pt idx="1375">
                  <c:v>38518</c:v>
                </c:pt>
                <c:pt idx="1376">
                  <c:v>38519</c:v>
                </c:pt>
                <c:pt idx="1377">
                  <c:v>38520</c:v>
                </c:pt>
                <c:pt idx="1378">
                  <c:v>38523</c:v>
                </c:pt>
                <c:pt idx="1379">
                  <c:v>38524</c:v>
                </c:pt>
                <c:pt idx="1380">
                  <c:v>38525</c:v>
                </c:pt>
                <c:pt idx="1381">
                  <c:v>38526</c:v>
                </c:pt>
                <c:pt idx="1382">
                  <c:v>38527</c:v>
                </c:pt>
                <c:pt idx="1383">
                  <c:v>38530</c:v>
                </c:pt>
                <c:pt idx="1384">
                  <c:v>38531</c:v>
                </c:pt>
                <c:pt idx="1385">
                  <c:v>38532</c:v>
                </c:pt>
                <c:pt idx="1386">
                  <c:v>38533</c:v>
                </c:pt>
                <c:pt idx="1387">
                  <c:v>38534</c:v>
                </c:pt>
                <c:pt idx="1388">
                  <c:v>38537</c:v>
                </c:pt>
                <c:pt idx="1389">
                  <c:v>38538</c:v>
                </c:pt>
                <c:pt idx="1390">
                  <c:v>38539</c:v>
                </c:pt>
                <c:pt idx="1391">
                  <c:v>38540</c:v>
                </c:pt>
                <c:pt idx="1392">
                  <c:v>38541</c:v>
                </c:pt>
                <c:pt idx="1393">
                  <c:v>38544</c:v>
                </c:pt>
                <c:pt idx="1394">
                  <c:v>38545</c:v>
                </c:pt>
                <c:pt idx="1395">
                  <c:v>38546</c:v>
                </c:pt>
                <c:pt idx="1396">
                  <c:v>38547</c:v>
                </c:pt>
                <c:pt idx="1397">
                  <c:v>38548</c:v>
                </c:pt>
                <c:pt idx="1398">
                  <c:v>38551</c:v>
                </c:pt>
                <c:pt idx="1399">
                  <c:v>38552</c:v>
                </c:pt>
                <c:pt idx="1400">
                  <c:v>38553</c:v>
                </c:pt>
                <c:pt idx="1401">
                  <c:v>38554</c:v>
                </c:pt>
                <c:pt idx="1402">
                  <c:v>38555</c:v>
                </c:pt>
                <c:pt idx="1403">
                  <c:v>38558</c:v>
                </c:pt>
                <c:pt idx="1404">
                  <c:v>38559</c:v>
                </c:pt>
                <c:pt idx="1405">
                  <c:v>38560</c:v>
                </c:pt>
                <c:pt idx="1406">
                  <c:v>38561</c:v>
                </c:pt>
                <c:pt idx="1407">
                  <c:v>38562</c:v>
                </c:pt>
                <c:pt idx="1408">
                  <c:v>38565</c:v>
                </c:pt>
                <c:pt idx="1409">
                  <c:v>38566</c:v>
                </c:pt>
                <c:pt idx="1410">
                  <c:v>38567</c:v>
                </c:pt>
                <c:pt idx="1411">
                  <c:v>38568</c:v>
                </c:pt>
                <c:pt idx="1412">
                  <c:v>38569</c:v>
                </c:pt>
                <c:pt idx="1413">
                  <c:v>38572</c:v>
                </c:pt>
                <c:pt idx="1414">
                  <c:v>38573</c:v>
                </c:pt>
                <c:pt idx="1415">
                  <c:v>38574</c:v>
                </c:pt>
                <c:pt idx="1416">
                  <c:v>38575</c:v>
                </c:pt>
                <c:pt idx="1417">
                  <c:v>38576</c:v>
                </c:pt>
                <c:pt idx="1418">
                  <c:v>38579</c:v>
                </c:pt>
                <c:pt idx="1419">
                  <c:v>38580</c:v>
                </c:pt>
                <c:pt idx="1420">
                  <c:v>38581</c:v>
                </c:pt>
                <c:pt idx="1421">
                  <c:v>38582</c:v>
                </c:pt>
                <c:pt idx="1422">
                  <c:v>38583</c:v>
                </c:pt>
                <c:pt idx="1423">
                  <c:v>38586</c:v>
                </c:pt>
                <c:pt idx="1424">
                  <c:v>38587</c:v>
                </c:pt>
                <c:pt idx="1425">
                  <c:v>38588</c:v>
                </c:pt>
                <c:pt idx="1426">
                  <c:v>38589</c:v>
                </c:pt>
                <c:pt idx="1427">
                  <c:v>38590</c:v>
                </c:pt>
                <c:pt idx="1428">
                  <c:v>38593</c:v>
                </c:pt>
                <c:pt idx="1429">
                  <c:v>38594</c:v>
                </c:pt>
                <c:pt idx="1430">
                  <c:v>38595</c:v>
                </c:pt>
                <c:pt idx="1431">
                  <c:v>38596</c:v>
                </c:pt>
                <c:pt idx="1432">
                  <c:v>38597</c:v>
                </c:pt>
                <c:pt idx="1433">
                  <c:v>38600</c:v>
                </c:pt>
                <c:pt idx="1434">
                  <c:v>38601</c:v>
                </c:pt>
                <c:pt idx="1435">
                  <c:v>38602</c:v>
                </c:pt>
                <c:pt idx="1436">
                  <c:v>38603</c:v>
                </c:pt>
                <c:pt idx="1437">
                  <c:v>38604</c:v>
                </c:pt>
                <c:pt idx="1438">
                  <c:v>38607</c:v>
                </c:pt>
                <c:pt idx="1439">
                  <c:v>38608</c:v>
                </c:pt>
                <c:pt idx="1440">
                  <c:v>38609</c:v>
                </c:pt>
                <c:pt idx="1441">
                  <c:v>38610</c:v>
                </c:pt>
                <c:pt idx="1442">
                  <c:v>38614</c:v>
                </c:pt>
                <c:pt idx="1443">
                  <c:v>38615</c:v>
                </c:pt>
                <c:pt idx="1444">
                  <c:v>38616</c:v>
                </c:pt>
                <c:pt idx="1445">
                  <c:v>38617</c:v>
                </c:pt>
                <c:pt idx="1446">
                  <c:v>38618</c:v>
                </c:pt>
                <c:pt idx="1447">
                  <c:v>38621</c:v>
                </c:pt>
                <c:pt idx="1448">
                  <c:v>38622</c:v>
                </c:pt>
                <c:pt idx="1449">
                  <c:v>38623</c:v>
                </c:pt>
                <c:pt idx="1450">
                  <c:v>38624</c:v>
                </c:pt>
                <c:pt idx="1451">
                  <c:v>38625</c:v>
                </c:pt>
                <c:pt idx="1452">
                  <c:v>38628</c:v>
                </c:pt>
                <c:pt idx="1453">
                  <c:v>38629</c:v>
                </c:pt>
                <c:pt idx="1454">
                  <c:v>38630</c:v>
                </c:pt>
                <c:pt idx="1455">
                  <c:v>38631</c:v>
                </c:pt>
                <c:pt idx="1456">
                  <c:v>38632</c:v>
                </c:pt>
                <c:pt idx="1457">
                  <c:v>38635</c:v>
                </c:pt>
                <c:pt idx="1458">
                  <c:v>38636</c:v>
                </c:pt>
                <c:pt idx="1459">
                  <c:v>38637</c:v>
                </c:pt>
                <c:pt idx="1460">
                  <c:v>38638</c:v>
                </c:pt>
                <c:pt idx="1461">
                  <c:v>38639</c:v>
                </c:pt>
                <c:pt idx="1462">
                  <c:v>38642</c:v>
                </c:pt>
                <c:pt idx="1463">
                  <c:v>38643</c:v>
                </c:pt>
                <c:pt idx="1464">
                  <c:v>38644</c:v>
                </c:pt>
                <c:pt idx="1465">
                  <c:v>38645</c:v>
                </c:pt>
                <c:pt idx="1466">
                  <c:v>38646</c:v>
                </c:pt>
                <c:pt idx="1467">
                  <c:v>38649</c:v>
                </c:pt>
                <c:pt idx="1468">
                  <c:v>38650</c:v>
                </c:pt>
                <c:pt idx="1469">
                  <c:v>38651</c:v>
                </c:pt>
                <c:pt idx="1470">
                  <c:v>38652</c:v>
                </c:pt>
                <c:pt idx="1471">
                  <c:v>38653</c:v>
                </c:pt>
                <c:pt idx="1472">
                  <c:v>38656</c:v>
                </c:pt>
                <c:pt idx="1473">
                  <c:v>38657</c:v>
                </c:pt>
                <c:pt idx="1474">
                  <c:v>38658</c:v>
                </c:pt>
                <c:pt idx="1475">
                  <c:v>38659</c:v>
                </c:pt>
                <c:pt idx="1476">
                  <c:v>38660</c:v>
                </c:pt>
                <c:pt idx="1477">
                  <c:v>38663</c:v>
                </c:pt>
                <c:pt idx="1478">
                  <c:v>38664</c:v>
                </c:pt>
                <c:pt idx="1479">
                  <c:v>38665</c:v>
                </c:pt>
                <c:pt idx="1480">
                  <c:v>38666</c:v>
                </c:pt>
                <c:pt idx="1481">
                  <c:v>38667</c:v>
                </c:pt>
                <c:pt idx="1482">
                  <c:v>38670</c:v>
                </c:pt>
                <c:pt idx="1483">
                  <c:v>38671</c:v>
                </c:pt>
                <c:pt idx="1484">
                  <c:v>38672</c:v>
                </c:pt>
                <c:pt idx="1485">
                  <c:v>38673</c:v>
                </c:pt>
                <c:pt idx="1486">
                  <c:v>38674</c:v>
                </c:pt>
                <c:pt idx="1487">
                  <c:v>38677</c:v>
                </c:pt>
                <c:pt idx="1488">
                  <c:v>38678</c:v>
                </c:pt>
                <c:pt idx="1489">
                  <c:v>38679</c:v>
                </c:pt>
                <c:pt idx="1490">
                  <c:v>38680</c:v>
                </c:pt>
                <c:pt idx="1491">
                  <c:v>38681</c:v>
                </c:pt>
                <c:pt idx="1492">
                  <c:v>38684</c:v>
                </c:pt>
                <c:pt idx="1493">
                  <c:v>38685</c:v>
                </c:pt>
                <c:pt idx="1494">
                  <c:v>38686</c:v>
                </c:pt>
                <c:pt idx="1495">
                  <c:v>38687</c:v>
                </c:pt>
                <c:pt idx="1496">
                  <c:v>38688</c:v>
                </c:pt>
                <c:pt idx="1497">
                  <c:v>38691</c:v>
                </c:pt>
                <c:pt idx="1498">
                  <c:v>38692</c:v>
                </c:pt>
                <c:pt idx="1499">
                  <c:v>38693</c:v>
                </c:pt>
                <c:pt idx="1500">
                  <c:v>38694</c:v>
                </c:pt>
                <c:pt idx="1501">
                  <c:v>38695</c:v>
                </c:pt>
                <c:pt idx="1502">
                  <c:v>38699</c:v>
                </c:pt>
                <c:pt idx="1503">
                  <c:v>38700</c:v>
                </c:pt>
                <c:pt idx="1504">
                  <c:v>38701</c:v>
                </c:pt>
                <c:pt idx="1505">
                  <c:v>38702</c:v>
                </c:pt>
                <c:pt idx="1506">
                  <c:v>38705</c:v>
                </c:pt>
                <c:pt idx="1507">
                  <c:v>38706</c:v>
                </c:pt>
                <c:pt idx="1508">
                  <c:v>38707</c:v>
                </c:pt>
                <c:pt idx="1509">
                  <c:v>38708</c:v>
                </c:pt>
                <c:pt idx="1510">
                  <c:v>38709</c:v>
                </c:pt>
                <c:pt idx="1511">
                  <c:v>38712</c:v>
                </c:pt>
                <c:pt idx="1512">
                  <c:v>38713</c:v>
                </c:pt>
                <c:pt idx="1513">
                  <c:v>38714</c:v>
                </c:pt>
                <c:pt idx="1514">
                  <c:v>38715</c:v>
                </c:pt>
                <c:pt idx="1515">
                  <c:v>38716</c:v>
                </c:pt>
                <c:pt idx="1516">
                  <c:v>38719</c:v>
                </c:pt>
                <c:pt idx="1517">
                  <c:v>38720</c:v>
                </c:pt>
                <c:pt idx="1518">
                  <c:v>38721</c:v>
                </c:pt>
                <c:pt idx="1519">
                  <c:v>38722</c:v>
                </c:pt>
                <c:pt idx="1520">
                  <c:v>38723</c:v>
                </c:pt>
                <c:pt idx="1521">
                  <c:v>38726</c:v>
                </c:pt>
                <c:pt idx="1522">
                  <c:v>38727</c:v>
                </c:pt>
                <c:pt idx="1523">
                  <c:v>38728</c:v>
                </c:pt>
                <c:pt idx="1524">
                  <c:v>38729</c:v>
                </c:pt>
                <c:pt idx="1525">
                  <c:v>38730</c:v>
                </c:pt>
                <c:pt idx="1526">
                  <c:v>38733</c:v>
                </c:pt>
                <c:pt idx="1527">
                  <c:v>38734</c:v>
                </c:pt>
                <c:pt idx="1528">
                  <c:v>38735</c:v>
                </c:pt>
                <c:pt idx="1529">
                  <c:v>38736</c:v>
                </c:pt>
                <c:pt idx="1530">
                  <c:v>38737</c:v>
                </c:pt>
                <c:pt idx="1531">
                  <c:v>38740</c:v>
                </c:pt>
                <c:pt idx="1532">
                  <c:v>38741</c:v>
                </c:pt>
                <c:pt idx="1533">
                  <c:v>38742</c:v>
                </c:pt>
                <c:pt idx="1534">
                  <c:v>38743</c:v>
                </c:pt>
                <c:pt idx="1535">
                  <c:v>38744</c:v>
                </c:pt>
                <c:pt idx="1536">
                  <c:v>38747</c:v>
                </c:pt>
                <c:pt idx="1537">
                  <c:v>38748</c:v>
                </c:pt>
                <c:pt idx="1538">
                  <c:v>38749</c:v>
                </c:pt>
                <c:pt idx="1539">
                  <c:v>38750</c:v>
                </c:pt>
                <c:pt idx="1540">
                  <c:v>38751</c:v>
                </c:pt>
                <c:pt idx="1541">
                  <c:v>38755</c:v>
                </c:pt>
                <c:pt idx="1542">
                  <c:v>38756</c:v>
                </c:pt>
                <c:pt idx="1543">
                  <c:v>38757</c:v>
                </c:pt>
                <c:pt idx="1544">
                  <c:v>38758</c:v>
                </c:pt>
                <c:pt idx="1545">
                  <c:v>38761</c:v>
                </c:pt>
                <c:pt idx="1546">
                  <c:v>38762</c:v>
                </c:pt>
                <c:pt idx="1547">
                  <c:v>38763</c:v>
                </c:pt>
                <c:pt idx="1548">
                  <c:v>38764</c:v>
                </c:pt>
                <c:pt idx="1549">
                  <c:v>38765</c:v>
                </c:pt>
                <c:pt idx="1550">
                  <c:v>38768</c:v>
                </c:pt>
                <c:pt idx="1551">
                  <c:v>38769</c:v>
                </c:pt>
                <c:pt idx="1552">
                  <c:v>38770</c:v>
                </c:pt>
                <c:pt idx="1553">
                  <c:v>38771</c:v>
                </c:pt>
                <c:pt idx="1554">
                  <c:v>38772</c:v>
                </c:pt>
                <c:pt idx="1555">
                  <c:v>38775</c:v>
                </c:pt>
                <c:pt idx="1556">
                  <c:v>38776</c:v>
                </c:pt>
                <c:pt idx="1557">
                  <c:v>38777</c:v>
                </c:pt>
                <c:pt idx="1558">
                  <c:v>38778</c:v>
                </c:pt>
                <c:pt idx="1559">
                  <c:v>38779</c:v>
                </c:pt>
                <c:pt idx="1560">
                  <c:v>38782</c:v>
                </c:pt>
                <c:pt idx="1561">
                  <c:v>38783</c:v>
                </c:pt>
                <c:pt idx="1562">
                  <c:v>38784</c:v>
                </c:pt>
                <c:pt idx="1563">
                  <c:v>38785</c:v>
                </c:pt>
                <c:pt idx="1564">
                  <c:v>38786</c:v>
                </c:pt>
                <c:pt idx="1565">
                  <c:v>38789</c:v>
                </c:pt>
                <c:pt idx="1566">
                  <c:v>38790</c:v>
                </c:pt>
                <c:pt idx="1567">
                  <c:v>38791</c:v>
                </c:pt>
                <c:pt idx="1568">
                  <c:v>38792</c:v>
                </c:pt>
                <c:pt idx="1569">
                  <c:v>38793</c:v>
                </c:pt>
                <c:pt idx="1570">
                  <c:v>38796</c:v>
                </c:pt>
                <c:pt idx="1571">
                  <c:v>38798</c:v>
                </c:pt>
                <c:pt idx="1572">
                  <c:v>38799</c:v>
                </c:pt>
                <c:pt idx="1573">
                  <c:v>38800</c:v>
                </c:pt>
                <c:pt idx="1574">
                  <c:v>38803</c:v>
                </c:pt>
                <c:pt idx="1575">
                  <c:v>38804</c:v>
                </c:pt>
                <c:pt idx="1576">
                  <c:v>38805</c:v>
                </c:pt>
                <c:pt idx="1577">
                  <c:v>38806</c:v>
                </c:pt>
                <c:pt idx="1578">
                  <c:v>38807</c:v>
                </c:pt>
                <c:pt idx="1579">
                  <c:v>38810</c:v>
                </c:pt>
                <c:pt idx="1580">
                  <c:v>38811</c:v>
                </c:pt>
                <c:pt idx="1581">
                  <c:v>38812</c:v>
                </c:pt>
                <c:pt idx="1582">
                  <c:v>38813</c:v>
                </c:pt>
                <c:pt idx="1583">
                  <c:v>38814</c:v>
                </c:pt>
                <c:pt idx="1584">
                  <c:v>38817</c:v>
                </c:pt>
                <c:pt idx="1585">
                  <c:v>38818</c:v>
                </c:pt>
                <c:pt idx="1586">
                  <c:v>38819</c:v>
                </c:pt>
                <c:pt idx="1587">
                  <c:v>38824</c:v>
                </c:pt>
                <c:pt idx="1588">
                  <c:v>38825</c:v>
                </c:pt>
                <c:pt idx="1589">
                  <c:v>38826</c:v>
                </c:pt>
                <c:pt idx="1590">
                  <c:v>38827</c:v>
                </c:pt>
                <c:pt idx="1591">
                  <c:v>38828</c:v>
                </c:pt>
                <c:pt idx="1592">
                  <c:v>38831</c:v>
                </c:pt>
                <c:pt idx="1593">
                  <c:v>38832</c:v>
                </c:pt>
                <c:pt idx="1594">
                  <c:v>38833</c:v>
                </c:pt>
                <c:pt idx="1595">
                  <c:v>38834</c:v>
                </c:pt>
                <c:pt idx="1596">
                  <c:v>38835</c:v>
                </c:pt>
                <c:pt idx="1597">
                  <c:v>38839</c:v>
                </c:pt>
                <c:pt idx="1598">
                  <c:v>38840</c:v>
                </c:pt>
                <c:pt idx="1599">
                  <c:v>38841</c:v>
                </c:pt>
                <c:pt idx="1600">
                  <c:v>38842</c:v>
                </c:pt>
                <c:pt idx="1601">
                  <c:v>38845</c:v>
                </c:pt>
                <c:pt idx="1602">
                  <c:v>38846</c:v>
                </c:pt>
                <c:pt idx="1603">
                  <c:v>38847</c:v>
                </c:pt>
                <c:pt idx="1604">
                  <c:v>38848</c:v>
                </c:pt>
                <c:pt idx="1605">
                  <c:v>38849</c:v>
                </c:pt>
                <c:pt idx="1606">
                  <c:v>38852</c:v>
                </c:pt>
                <c:pt idx="1607">
                  <c:v>38853</c:v>
                </c:pt>
                <c:pt idx="1608">
                  <c:v>38854</c:v>
                </c:pt>
                <c:pt idx="1609">
                  <c:v>38855</c:v>
                </c:pt>
                <c:pt idx="1610">
                  <c:v>38856</c:v>
                </c:pt>
                <c:pt idx="1611">
                  <c:v>38859</c:v>
                </c:pt>
                <c:pt idx="1612">
                  <c:v>38860</c:v>
                </c:pt>
                <c:pt idx="1613">
                  <c:v>38861</c:v>
                </c:pt>
                <c:pt idx="1614">
                  <c:v>38862</c:v>
                </c:pt>
                <c:pt idx="1615">
                  <c:v>38863</c:v>
                </c:pt>
                <c:pt idx="1616">
                  <c:v>38866</c:v>
                </c:pt>
                <c:pt idx="1617">
                  <c:v>38867</c:v>
                </c:pt>
                <c:pt idx="1618">
                  <c:v>38868</c:v>
                </c:pt>
                <c:pt idx="1619">
                  <c:v>38869</c:v>
                </c:pt>
                <c:pt idx="1620">
                  <c:v>38870</c:v>
                </c:pt>
                <c:pt idx="1621">
                  <c:v>38873</c:v>
                </c:pt>
                <c:pt idx="1622">
                  <c:v>38874</c:v>
                </c:pt>
                <c:pt idx="1623">
                  <c:v>38875</c:v>
                </c:pt>
                <c:pt idx="1624">
                  <c:v>38876</c:v>
                </c:pt>
                <c:pt idx="1625">
                  <c:v>38877</c:v>
                </c:pt>
                <c:pt idx="1626">
                  <c:v>38880</c:v>
                </c:pt>
                <c:pt idx="1627">
                  <c:v>38881</c:v>
                </c:pt>
                <c:pt idx="1628">
                  <c:v>38882</c:v>
                </c:pt>
                <c:pt idx="1629">
                  <c:v>38883</c:v>
                </c:pt>
                <c:pt idx="1630">
                  <c:v>38884</c:v>
                </c:pt>
                <c:pt idx="1631">
                  <c:v>38887</c:v>
                </c:pt>
                <c:pt idx="1632">
                  <c:v>38888</c:v>
                </c:pt>
                <c:pt idx="1633">
                  <c:v>38889</c:v>
                </c:pt>
                <c:pt idx="1634">
                  <c:v>38890</c:v>
                </c:pt>
                <c:pt idx="1635">
                  <c:v>38891</c:v>
                </c:pt>
                <c:pt idx="1636">
                  <c:v>38894</c:v>
                </c:pt>
                <c:pt idx="1637">
                  <c:v>38895</c:v>
                </c:pt>
                <c:pt idx="1638">
                  <c:v>38896</c:v>
                </c:pt>
                <c:pt idx="1639">
                  <c:v>38897</c:v>
                </c:pt>
                <c:pt idx="1640">
                  <c:v>38898</c:v>
                </c:pt>
                <c:pt idx="1641">
                  <c:v>38901</c:v>
                </c:pt>
                <c:pt idx="1642">
                  <c:v>38902</c:v>
                </c:pt>
                <c:pt idx="1643">
                  <c:v>38903</c:v>
                </c:pt>
                <c:pt idx="1644">
                  <c:v>38904</c:v>
                </c:pt>
                <c:pt idx="1645">
                  <c:v>38905</c:v>
                </c:pt>
                <c:pt idx="1646">
                  <c:v>38908</c:v>
                </c:pt>
                <c:pt idx="1647">
                  <c:v>38909</c:v>
                </c:pt>
                <c:pt idx="1648">
                  <c:v>38910</c:v>
                </c:pt>
                <c:pt idx="1649">
                  <c:v>38911</c:v>
                </c:pt>
                <c:pt idx="1650">
                  <c:v>38912</c:v>
                </c:pt>
                <c:pt idx="1651">
                  <c:v>38915</c:v>
                </c:pt>
                <c:pt idx="1652">
                  <c:v>38916</c:v>
                </c:pt>
                <c:pt idx="1653">
                  <c:v>38917</c:v>
                </c:pt>
                <c:pt idx="1654">
                  <c:v>38918</c:v>
                </c:pt>
                <c:pt idx="1655">
                  <c:v>38919</c:v>
                </c:pt>
                <c:pt idx="1656">
                  <c:v>38922</c:v>
                </c:pt>
                <c:pt idx="1657">
                  <c:v>38923</c:v>
                </c:pt>
                <c:pt idx="1658">
                  <c:v>38924</c:v>
                </c:pt>
                <c:pt idx="1659">
                  <c:v>38925</c:v>
                </c:pt>
                <c:pt idx="1660">
                  <c:v>38926</c:v>
                </c:pt>
                <c:pt idx="1661">
                  <c:v>38929</c:v>
                </c:pt>
                <c:pt idx="1662">
                  <c:v>38930</c:v>
                </c:pt>
                <c:pt idx="1663">
                  <c:v>38931</c:v>
                </c:pt>
                <c:pt idx="1664">
                  <c:v>38932</c:v>
                </c:pt>
                <c:pt idx="1665">
                  <c:v>38933</c:v>
                </c:pt>
                <c:pt idx="1666">
                  <c:v>38936</c:v>
                </c:pt>
                <c:pt idx="1667">
                  <c:v>38937</c:v>
                </c:pt>
                <c:pt idx="1668">
                  <c:v>38938</c:v>
                </c:pt>
                <c:pt idx="1669">
                  <c:v>38939</c:v>
                </c:pt>
                <c:pt idx="1670">
                  <c:v>38940</c:v>
                </c:pt>
                <c:pt idx="1671">
                  <c:v>38943</c:v>
                </c:pt>
                <c:pt idx="1672">
                  <c:v>38944</c:v>
                </c:pt>
                <c:pt idx="1673">
                  <c:v>38945</c:v>
                </c:pt>
                <c:pt idx="1674">
                  <c:v>38946</c:v>
                </c:pt>
                <c:pt idx="1675">
                  <c:v>38947</c:v>
                </c:pt>
                <c:pt idx="1676">
                  <c:v>38950</c:v>
                </c:pt>
                <c:pt idx="1677">
                  <c:v>38951</c:v>
                </c:pt>
                <c:pt idx="1678">
                  <c:v>38952</c:v>
                </c:pt>
                <c:pt idx="1679">
                  <c:v>38953</c:v>
                </c:pt>
                <c:pt idx="1680">
                  <c:v>38954</c:v>
                </c:pt>
                <c:pt idx="1681">
                  <c:v>38957</c:v>
                </c:pt>
                <c:pt idx="1682">
                  <c:v>38958</c:v>
                </c:pt>
                <c:pt idx="1683">
                  <c:v>38959</c:v>
                </c:pt>
                <c:pt idx="1684">
                  <c:v>38960</c:v>
                </c:pt>
                <c:pt idx="1685">
                  <c:v>38961</c:v>
                </c:pt>
                <c:pt idx="1686">
                  <c:v>38964</c:v>
                </c:pt>
                <c:pt idx="1687">
                  <c:v>38965</c:v>
                </c:pt>
                <c:pt idx="1688">
                  <c:v>38966</c:v>
                </c:pt>
                <c:pt idx="1689">
                  <c:v>38967</c:v>
                </c:pt>
                <c:pt idx="1690">
                  <c:v>38968</c:v>
                </c:pt>
                <c:pt idx="1691">
                  <c:v>38971</c:v>
                </c:pt>
                <c:pt idx="1692">
                  <c:v>38972</c:v>
                </c:pt>
                <c:pt idx="1693">
                  <c:v>38973</c:v>
                </c:pt>
                <c:pt idx="1694">
                  <c:v>38974</c:v>
                </c:pt>
                <c:pt idx="1695">
                  <c:v>38975</c:v>
                </c:pt>
                <c:pt idx="1696">
                  <c:v>38978</c:v>
                </c:pt>
                <c:pt idx="1697">
                  <c:v>38979</c:v>
                </c:pt>
                <c:pt idx="1698">
                  <c:v>38980</c:v>
                </c:pt>
                <c:pt idx="1699">
                  <c:v>38981</c:v>
                </c:pt>
                <c:pt idx="1700">
                  <c:v>38982</c:v>
                </c:pt>
                <c:pt idx="1701">
                  <c:v>38985</c:v>
                </c:pt>
                <c:pt idx="1702">
                  <c:v>38986</c:v>
                </c:pt>
                <c:pt idx="1703">
                  <c:v>38987</c:v>
                </c:pt>
                <c:pt idx="1704">
                  <c:v>38988</c:v>
                </c:pt>
                <c:pt idx="1705">
                  <c:v>38989</c:v>
                </c:pt>
                <c:pt idx="1706">
                  <c:v>38992</c:v>
                </c:pt>
                <c:pt idx="1707">
                  <c:v>38993</c:v>
                </c:pt>
                <c:pt idx="1708">
                  <c:v>38994</c:v>
                </c:pt>
                <c:pt idx="1709">
                  <c:v>38995</c:v>
                </c:pt>
                <c:pt idx="1710">
                  <c:v>38996</c:v>
                </c:pt>
                <c:pt idx="1711">
                  <c:v>38999</c:v>
                </c:pt>
                <c:pt idx="1712">
                  <c:v>39000</c:v>
                </c:pt>
                <c:pt idx="1713">
                  <c:v>39001</c:v>
                </c:pt>
                <c:pt idx="1714">
                  <c:v>39002</c:v>
                </c:pt>
                <c:pt idx="1715">
                  <c:v>39003</c:v>
                </c:pt>
                <c:pt idx="1716">
                  <c:v>39006</c:v>
                </c:pt>
                <c:pt idx="1717">
                  <c:v>39007</c:v>
                </c:pt>
                <c:pt idx="1718">
                  <c:v>39008</c:v>
                </c:pt>
                <c:pt idx="1719">
                  <c:v>39009</c:v>
                </c:pt>
                <c:pt idx="1720">
                  <c:v>39010</c:v>
                </c:pt>
                <c:pt idx="1721">
                  <c:v>39013</c:v>
                </c:pt>
                <c:pt idx="1722">
                  <c:v>39014</c:v>
                </c:pt>
                <c:pt idx="1723">
                  <c:v>39015</c:v>
                </c:pt>
                <c:pt idx="1724">
                  <c:v>39016</c:v>
                </c:pt>
                <c:pt idx="1725">
                  <c:v>39017</c:v>
                </c:pt>
                <c:pt idx="1726">
                  <c:v>39020</c:v>
                </c:pt>
                <c:pt idx="1727">
                  <c:v>39021</c:v>
                </c:pt>
                <c:pt idx="1728">
                  <c:v>39022</c:v>
                </c:pt>
                <c:pt idx="1729">
                  <c:v>39024</c:v>
                </c:pt>
                <c:pt idx="1730">
                  <c:v>39027</c:v>
                </c:pt>
                <c:pt idx="1731">
                  <c:v>39028</c:v>
                </c:pt>
                <c:pt idx="1732">
                  <c:v>39029</c:v>
                </c:pt>
                <c:pt idx="1733">
                  <c:v>39030</c:v>
                </c:pt>
                <c:pt idx="1734">
                  <c:v>39031</c:v>
                </c:pt>
                <c:pt idx="1735">
                  <c:v>39034</c:v>
                </c:pt>
                <c:pt idx="1736">
                  <c:v>39035</c:v>
                </c:pt>
                <c:pt idx="1737">
                  <c:v>39036</c:v>
                </c:pt>
                <c:pt idx="1738">
                  <c:v>39037</c:v>
                </c:pt>
                <c:pt idx="1739">
                  <c:v>39038</c:v>
                </c:pt>
                <c:pt idx="1740">
                  <c:v>39042</c:v>
                </c:pt>
                <c:pt idx="1741">
                  <c:v>39043</c:v>
                </c:pt>
                <c:pt idx="1742">
                  <c:v>39044</c:v>
                </c:pt>
                <c:pt idx="1743">
                  <c:v>39045</c:v>
                </c:pt>
                <c:pt idx="1744">
                  <c:v>39048</c:v>
                </c:pt>
                <c:pt idx="1745">
                  <c:v>39049</c:v>
                </c:pt>
                <c:pt idx="1746">
                  <c:v>39050</c:v>
                </c:pt>
                <c:pt idx="1747">
                  <c:v>39051</c:v>
                </c:pt>
                <c:pt idx="1748">
                  <c:v>39055</c:v>
                </c:pt>
                <c:pt idx="1749">
                  <c:v>39056</c:v>
                </c:pt>
                <c:pt idx="1750">
                  <c:v>39057</c:v>
                </c:pt>
                <c:pt idx="1751">
                  <c:v>39058</c:v>
                </c:pt>
                <c:pt idx="1752">
                  <c:v>39059</c:v>
                </c:pt>
                <c:pt idx="1753">
                  <c:v>39062</c:v>
                </c:pt>
                <c:pt idx="1754">
                  <c:v>39064</c:v>
                </c:pt>
                <c:pt idx="1755">
                  <c:v>39065</c:v>
                </c:pt>
                <c:pt idx="1756">
                  <c:v>39066</c:v>
                </c:pt>
                <c:pt idx="1757">
                  <c:v>39069</c:v>
                </c:pt>
                <c:pt idx="1758">
                  <c:v>39070</c:v>
                </c:pt>
                <c:pt idx="1759">
                  <c:v>39071</c:v>
                </c:pt>
                <c:pt idx="1760">
                  <c:v>39072</c:v>
                </c:pt>
                <c:pt idx="1761">
                  <c:v>39073</c:v>
                </c:pt>
                <c:pt idx="1762">
                  <c:v>39077</c:v>
                </c:pt>
                <c:pt idx="1763">
                  <c:v>39078</c:v>
                </c:pt>
                <c:pt idx="1764">
                  <c:v>39079</c:v>
                </c:pt>
                <c:pt idx="1765">
                  <c:v>39080</c:v>
                </c:pt>
                <c:pt idx="1766">
                  <c:v>39084</c:v>
                </c:pt>
                <c:pt idx="1767">
                  <c:v>39085</c:v>
                </c:pt>
                <c:pt idx="1768">
                  <c:v>39086</c:v>
                </c:pt>
                <c:pt idx="1769">
                  <c:v>39087</c:v>
                </c:pt>
                <c:pt idx="1770">
                  <c:v>39090</c:v>
                </c:pt>
                <c:pt idx="1771">
                  <c:v>39091</c:v>
                </c:pt>
                <c:pt idx="1772">
                  <c:v>39092</c:v>
                </c:pt>
                <c:pt idx="1773">
                  <c:v>39093</c:v>
                </c:pt>
                <c:pt idx="1774">
                  <c:v>39094</c:v>
                </c:pt>
                <c:pt idx="1775">
                  <c:v>39097</c:v>
                </c:pt>
                <c:pt idx="1776">
                  <c:v>39098</c:v>
                </c:pt>
                <c:pt idx="1777">
                  <c:v>39099</c:v>
                </c:pt>
                <c:pt idx="1778">
                  <c:v>39100</c:v>
                </c:pt>
                <c:pt idx="1779">
                  <c:v>39101</c:v>
                </c:pt>
                <c:pt idx="1780">
                  <c:v>39104</c:v>
                </c:pt>
                <c:pt idx="1781">
                  <c:v>39105</c:v>
                </c:pt>
                <c:pt idx="1782">
                  <c:v>39106</c:v>
                </c:pt>
                <c:pt idx="1783">
                  <c:v>39107</c:v>
                </c:pt>
                <c:pt idx="1784">
                  <c:v>39108</c:v>
                </c:pt>
                <c:pt idx="1785">
                  <c:v>39111</c:v>
                </c:pt>
                <c:pt idx="1786">
                  <c:v>39112</c:v>
                </c:pt>
                <c:pt idx="1787">
                  <c:v>39113</c:v>
                </c:pt>
                <c:pt idx="1788">
                  <c:v>39114</c:v>
                </c:pt>
                <c:pt idx="1789">
                  <c:v>39115</c:v>
                </c:pt>
                <c:pt idx="1790">
                  <c:v>39119</c:v>
                </c:pt>
                <c:pt idx="1791">
                  <c:v>39120</c:v>
                </c:pt>
                <c:pt idx="1792">
                  <c:v>39121</c:v>
                </c:pt>
                <c:pt idx="1793">
                  <c:v>39122</c:v>
                </c:pt>
                <c:pt idx="1794">
                  <c:v>39125</c:v>
                </c:pt>
                <c:pt idx="1795">
                  <c:v>39126</c:v>
                </c:pt>
                <c:pt idx="1796">
                  <c:v>39127</c:v>
                </c:pt>
                <c:pt idx="1797">
                  <c:v>39128</c:v>
                </c:pt>
                <c:pt idx="1798">
                  <c:v>39129</c:v>
                </c:pt>
                <c:pt idx="1799">
                  <c:v>39132</c:v>
                </c:pt>
                <c:pt idx="1800">
                  <c:v>39133</c:v>
                </c:pt>
                <c:pt idx="1801">
                  <c:v>39134</c:v>
                </c:pt>
                <c:pt idx="1802">
                  <c:v>39135</c:v>
                </c:pt>
                <c:pt idx="1803">
                  <c:v>39136</c:v>
                </c:pt>
                <c:pt idx="1804">
                  <c:v>39139</c:v>
                </c:pt>
                <c:pt idx="1805">
                  <c:v>39140</c:v>
                </c:pt>
                <c:pt idx="1806">
                  <c:v>39141</c:v>
                </c:pt>
                <c:pt idx="1807">
                  <c:v>39142</c:v>
                </c:pt>
                <c:pt idx="1808">
                  <c:v>39143</c:v>
                </c:pt>
                <c:pt idx="1809">
                  <c:v>39146</c:v>
                </c:pt>
                <c:pt idx="1810">
                  <c:v>39147</c:v>
                </c:pt>
                <c:pt idx="1811">
                  <c:v>39148</c:v>
                </c:pt>
                <c:pt idx="1812">
                  <c:v>39149</c:v>
                </c:pt>
                <c:pt idx="1813">
                  <c:v>39150</c:v>
                </c:pt>
                <c:pt idx="1814">
                  <c:v>39153</c:v>
                </c:pt>
                <c:pt idx="1815">
                  <c:v>39154</c:v>
                </c:pt>
                <c:pt idx="1816">
                  <c:v>39155</c:v>
                </c:pt>
                <c:pt idx="1817">
                  <c:v>39156</c:v>
                </c:pt>
                <c:pt idx="1818">
                  <c:v>39157</c:v>
                </c:pt>
                <c:pt idx="1819">
                  <c:v>39161</c:v>
                </c:pt>
                <c:pt idx="1820">
                  <c:v>39162</c:v>
                </c:pt>
                <c:pt idx="1821">
                  <c:v>39163</c:v>
                </c:pt>
                <c:pt idx="1822">
                  <c:v>39164</c:v>
                </c:pt>
                <c:pt idx="1823">
                  <c:v>39167</c:v>
                </c:pt>
                <c:pt idx="1824">
                  <c:v>39168</c:v>
                </c:pt>
                <c:pt idx="1825">
                  <c:v>39169</c:v>
                </c:pt>
                <c:pt idx="1826">
                  <c:v>39170</c:v>
                </c:pt>
                <c:pt idx="1827">
                  <c:v>39171</c:v>
                </c:pt>
                <c:pt idx="1828">
                  <c:v>39174</c:v>
                </c:pt>
                <c:pt idx="1829">
                  <c:v>39175</c:v>
                </c:pt>
                <c:pt idx="1830">
                  <c:v>39176</c:v>
                </c:pt>
                <c:pt idx="1831">
                  <c:v>39181</c:v>
                </c:pt>
                <c:pt idx="1832">
                  <c:v>39182</c:v>
                </c:pt>
                <c:pt idx="1833">
                  <c:v>39183</c:v>
                </c:pt>
                <c:pt idx="1834">
                  <c:v>39184</c:v>
                </c:pt>
                <c:pt idx="1835">
                  <c:v>39185</c:v>
                </c:pt>
                <c:pt idx="1836">
                  <c:v>39188</c:v>
                </c:pt>
                <c:pt idx="1837">
                  <c:v>39189</c:v>
                </c:pt>
                <c:pt idx="1838">
                  <c:v>39190</c:v>
                </c:pt>
                <c:pt idx="1839">
                  <c:v>39191</c:v>
                </c:pt>
                <c:pt idx="1840">
                  <c:v>39192</c:v>
                </c:pt>
                <c:pt idx="1841">
                  <c:v>39195</c:v>
                </c:pt>
                <c:pt idx="1842">
                  <c:v>39196</c:v>
                </c:pt>
                <c:pt idx="1843">
                  <c:v>39197</c:v>
                </c:pt>
                <c:pt idx="1844">
                  <c:v>39198</c:v>
                </c:pt>
                <c:pt idx="1845">
                  <c:v>39199</c:v>
                </c:pt>
                <c:pt idx="1846">
                  <c:v>39202</c:v>
                </c:pt>
                <c:pt idx="1847">
                  <c:v>39204</c:v>
                </c:pt>
                <c:pt idx="1848">
                  <c:v>39205</c:v>
                </c:pt>
                <c:pt idx="1849">
                  <c:v>39206</c:v>
                </c:pt>
                <c:pt idx="1850">
                  <c:v>39209</c:v>
                </c:pt>
                <c:pt idx="1851">
                  <c:v>39210</c:v>
                </c:pt>
                <c:pt idx="1852">
                  <c:v>39211</c:v>
                </c:pt>
                <c:pt idx="1853">
                  <c:v>39212</c:v>
                </c:pt>
                <c:pt idx="1854">
                  <c:v>39213</c:v>
                </c:pt>
                <c:pt idx="1855">
                  <c:v>39216</c:v>
                </c:pt>
                <c:pt idx="1856">
                  <c:v>39217</c:v>
                </c:pt>
                <c:pt idx="1857">
                  <c:v>39218</c:v>
                </c:pt>
                <c:pt idx="1858">
                  <c:v>39219</c:v>
                </c:pt>
                <c:pt idx="1859">
                  <c:v>39220</c:v>
                </c:pt>
                <c:pt idx="1860">
                  <c:v>39223</c:v>
                </c:pt>
                <c:pt idx="1861">
                  <c:v>39224</c:v>
                </c:pt>
                <c:pt idx="1862">
                  <c:v>39225</c:v>
                </c:pt>
                <c:pt idx="1863">
                  <c:v>39226</c:v>
                </c:pt>
                <c:pt idx="1864">
                  <c:v>39227</c:v>
                </c:pt>
                <c:pt idx="1865">
                  <c:v>39230</c:v>
                </c:pt>
                <c:pt idx="1866">
                  <c:v>39231</c:v>
                </c:pt>
                <c:pt idx="1867">
                  <c:v>39232</c:v>
                </c:pt>
                <c:pt idx="1868">
                  <c:v>39233</c:v>
                </c:pt>
                <c:pt idx="1869">
                  <c:v>39234</c:v>
                </c:pt>
                <c:pt idx="1870">
                  <c:v>39237</c:v>
                </c:pt>
                <c:pt idx="1871">
                  <c:v>39238</c:v>
                </c:pt>
                <c:pt idx="1872">
                  <c:v>39239</c:v>
                </c:pt>
                <c:pt idx="1873">
                  <c:v>39240</c:v>
                </c:pt>
                <c:pt idx="1874">
                  <c:v>39241</c:v>
                </c:pt>
                <c:pt idx="1875">
                  <c:v>39244</c:v>
                </c:pt>
                <c:pt idx="1876">
                  <c:v>39245</c:v>
                </c:pt>
                <c:pt idx="1877">
                  <c:v>39246</c:v>
                </c:pt>
                <c:pt idx="1878">
                  <c:v>39247</c:v>
                </c:pt>
                <c:pt idx="1879">
                  <c:v>39248</c:v>
                </c:pt>
                <c:pt idx="1880">
                  <c:v>39251</c:v>
                </c:pt>
                <c:pt idx="1881">
                  <c:v>39252</c:v>
                </c:pt>
                <c:pt idx="1882">
                  <c:v>39253</c:v>
                </c:pt>
                <c:pt idx="1883">
                  <c:v>39254</c:v>
                </c:pt>
                <c:pt idx="1884">
                  <c:v>39255</c:v>
                </c:pt>
                <c:pt idx="1885">
                  <c:v>39258</c:v>
                </c:pt>
                <c:pt idx="1886">
                  <c:v>39259</c:v>
                </c:pt>
                <c:pt idx="1887">
                  <c:v>39260</c:v>
                </c:pt>
                <c:pt idx="1888">
                  <c:v>39261</c:v>
                </c:pt>
                <c:pt idx="1889">
                  <c:v>39262</c:v>
                </c:pt>
                <c:pt idx="1890">
                  <c:v>39265</c:v>
                </c:pt>
                <c:pt idx="1891">
                  <c:v>39266</c:v>
                </c:pt>
                <c:pt idx="1892">
                  <c:v>39267</c:v>
                </c:pt>
                <c:pt idx="1893">
                  <c:v>39268</c:v>
                </c:pt>
                <c:pt idx="1894">
                  <c:v>39269</c:v>
                </c:pt>
                <c:pt idx="1895">
                  <c:v>39272</c:v>
                </c:pt>
                <c:pt idx="1896">
                  <c:v>39273</c:v>
                </c:pt>
                <c:pt idx="1897">
                  <c:v>39274</c:v>
                </c:pt>
                <c:pt idx="1898">
                  <c:v>39275</c:v>
                </c:pt>
                <c:pt idx="1899">
                  <c:v>39276</c:v>
                </c:pt>
                <c:pt idx="1900">
                  <c:v>39279</c:v>
                </c:pt>
                <c:pt idx="1901">
                  <c:v>39280</c:v>
                </c:pt>
                <c:pt idx="1902">
                  <c:v>39281</c:v>
                </c:pt>
                <c:pt idx="1903">
                  <c:v>39282</c:v>
                </c:pt>
                <c:pt idx="1904">
                  <c:v>39283</c:v>
                </c:pt>
                <c:pt idx="1905">
                  <c:v>39286</c:v>
                </c:pt>
                <c:pt idx="1906">
                  <c:v>39287</c:v>
                </c:pt>
                <c:pt idx="1907">
                  <c:v>39288</c:v>
                </c:pt>
                <c:pt idx="1908">
                  <c:v>39289</c:v>
                </c:pt>
                <c:pt idx="1909">
                  <c:v>39290</c:v>
                </c:pt>
                <c:pt idx="1910">
                  <c:v>39293</c:v>
                </c:pt>
                <c:pt idx="1911">
                  <c:v>39294</c:v>
                </c:pt>
                <c:pt idx="1912">
                  <c:v>39295</c:v>
                </c:pt>
                <c:pt idx="1913">
                  <c:v>39296</c:v>
                </c:pt>
                <c:pt idx="1914">
                  <c:v>39297</c:v>
                </c:pt>
                <c:pt idx="1915">
                  <c:v>39300</c:v>
                </c:pt>
                <c:pt idx="1916">
                  <c:v>39301</c:v>
                </c:pt>
                <c:pt idx="1917">
                  <c:v>39302</c:v>
                </c:pt>
                <c:pt idx="1918">
                  <c:v>39303</c:v>
                </c:pt>
                <c:pt idx="1919">
                  <c:v>39304</c:v>
                </c:pt>
                <c:pt idx="1920">
                  <c:v>39307</c:v>
                </c:pt>
                <c:pt idx="1921">
                  <c:v>39308</c:v>
                </c:pt>
                <c:pt idx="1922">
                  <c:v>39309</c:v>
                </c:pt>
                <c:pt idx="1923">
                  <c:v>39310</c:v>
                </c:pt>
                <c:pt idx="1924">
                  <c:v>39311</c:v>
                </c:pt>
                <c:pt idx="1925">
                  <c:v>39314</c:v>
                </c:pt>
                <c:pt idx="1926">
                  <c:v>39315</c:v>
                </c:pt>
                <c:pt idx="1927">
                  <c:v>39316</c:v>
                </c:pt>
                <c:pt idx="1928">
                  <c:v>39317</c:v>
                </c:pt>
                <c:pt idx="1929">
                  <c:v>39318</c:v>
                </c:pt>
                <c:pt idx="1930">
                  <c:v>39321</c:v>
                </c:pt>
                <c:pt idx="1931">
                  <c:v>39322</c:v>
                </c:pt>
                <c:pt idx="1932">
                  <c:v>39323</c:v>
                </c:pt>
                <c:pt idx="1933">
                  <c:v>39324</c:v>
                </c:pt>
                <c:pt idx="1934">
                  <c:v>39325</c:v>
                </c:pt>
                <c:pt idx="1935">
                  <c:v>39328</c:v>
                </c:pt>
                <c:pt idx="1936">
                  <c:v>39329</c:v>
                </c:pt>
                <c:pt idx="1937">
                  <c:v>39330</c:v>
                </c:pt>
                <c:pt idx="1938">
                  <c:v>39331</c:v>
                </c:pt>
                <c:pt idx="1939">
                  <c:v>39332</c:v>
                </c:pt>
                <c:pt idx="1940">
                  <c:v>39335</c:v>
                </c:pt>
                <c:pt idx="1941">
                  <c:v>39336</c:v>
                </c:pt>
                <c:pt idx="1942">
                  <c:v>39337</c:v>
                </c:pt>
                <c:pt idx="1943">
                  <c:v>39338</c:v>
                </c:pt>
                <c:pt idx="1944">
                  <c:v>39339</c:v>
                </c:pt>
                <c:pt idx="1945">
                  <c:v>39342</c:v>
                </c:pt>
                <c:pt idx="1946">
                  <c:v>39343</c:v>
                </c:pt>
                <c:pt idx="1947">
                  <c:v>39344</c:v>
                </c:pt>
                <c:pt idx="1948">
                  <c:v>39345</c:v>
                </c:pt>
                <c:pt idx="1949">
                  <c:v>39346</c:v>
                </c:pt>
                <c:pt idx="1950">
                  <c:v>39349</c:v>
                </c:pt>
                <c:pt idx="1951">
                  <c:v>39350</c:v>
                </c:pt>
                <c:pt idx="1952">
                  <c:v>39351</c:v>
                </c:pt>
                <c:pt idx="1953">
                  <c:v>39352</c:v>
                </c:pt>
                <c:pt idx="1954">
                  <c:v>39353</c:v>
                </c:pt>
                <c:pt idx="1955">
                  <c:v>39356</c:v>
                </c:pt>
                <c:pt idx="1956">
                  <c:v>39357</c:v>
                </c:pt>
                <c:pt idx="1957">
                  <c:v>39358</c:v>
                </c:pt>
                <c:pt idx="1958">
                  <c:v>39359</c:v>
                </c:pt>
                <c:pt idx="1959">
                  <c:v>39360</c:v>
                </c:pt>
                <c:pt idx="1960">
                  <c:v>39363</c:v>
                </c:pt>
                <c:pt idx="1961">
                  <c:v>39364</c:v>
                </c:pt>
                <c:pt idx="1962">
                  <c:v>39365</c:v>
                </c:pt>
                <c:pt idx="1963">
                  <c:v>39366</c:v>
                </c:pt>
                <c:pt idx="1964">
                  <c:v>39367</c:v>
                </c:pt>
                <c:pt idx="1965">
                  <c:v>39370</c:v>
                </c:pt>
                <c:pt idx="1966">
                  <c:v>39371</c:v>
                </c:pt>
                <c:pt idx="1967">
                  <c:v>39372</c:v>
                </c:pt>
                <c:pt idx="1968">
                  <c:v>39373</c:v>
                </c:pt>
                <c:pt idx="1969">
                  <c:v>39374</c:v>
                </c:pt>
                <c:pt idx="1970">
                  <c:v>39377</c:v>
                </c:pt>
                <c:pt idx="1971">
                  <c:v>39378</c:v>
                </c:pt>
                <c:pt idx="1972">
                  <c:v>39379</c:v>
                </c:pt>
                <c:pt idx="1973">
                  <c:v>39380</c:v>
                </c:pt>
                <c:pt idx="1974">
                  <c:v>39381</c:v>
                </c:pt>
                <c:pt idx="1975">
                  <c:v>39384</c:v>
                </c:pt>
                <c:pt idx="1976">
                  <c:v>39385</c:v>
                </c:pt>
                <c:pt idx="1977">
                  <c:v>39386</c:v>
                </c:pt>
                <c:pt idx="1978">
                  <c:v>39387</c:v>
                </c:pt>
                <c:pt idx="1979">
                  <c:v>39391</c:v>
                </c:pt>
                <c:pt idx="1980">
                  <c:v>39392</c:v>
                </c:pt>
                <c:pt idx="1981">
                  <c:v>39393</c:v>
                </c:pt>
                <c:pt idx="1982">
                  <c:v>39394</c:v>
                </c:pt>
                <c:pt idx="1983">
                  <c:v>39395</c:v>
                </c:pt>
                <c:pt idx="1984">
                  <c:v>39398</c:v>
                </c:pt>
                <c:pt idx="1985">
                  <c:v>39399</c:v>
                </c:pt>
                <c:pt idx="1986">
                  <c:v>39400</c:v>
                </c:pt>
                <c:pt idx="1987">
                  <c:v>39401</c:v>
                </c:pt>
                <c:pt idx="1988">
                  <c:v>39402</c:v>
                </c:pt>
                <c:pt idx="1989">
                  <c:v>39406</c:v>
                </c:pt>
                <c:pt idx="1990">
                  <c:v>39407</c:v>
                </c:pt>
                <c:pt idx="1991">
                  <c:v>39408</c:v>
                </c:pt>
                <c:pt idx="1992">
                  <c:v>39409</c:v>
                </c:pt>
                <c:pt idx="1993">
                  <c:v>39412</c:v>
                </c:pt>
                <c:pt idx="1994">
                  <c:v>39413</c:v>
                </c:pt>
                <c:pt idx="1995">
                  <c:v>39414</c:v>
                </c:pt>
                <c:pt idx="1996">
                  <c:v>39415</c:v>
                </c:pt>
                <c:pt idx="1997">
                  <c:v>39416</c:v>
                </c:pt>
                <c:pt idx="1998">
                  <c:v>39419</c:v>
                </c:pt>
                <c:pt idx="1999">
                  <c:v>39420</c:v>
                </c:pt>
                <c:pt idx="2000">
                  <c:v>39421</c:v>
                </c:pt>
                <c:pt idx="2001">
                  <c:v>39422</c:v>
                </c:pt>
                <c:pt idx="2002">
                  <c:v>39423</c:v>
                </c:pt>
                <c:pt idx="2003">
                  <c:v>39426</c:v>
                </c:pt>
                <c:pt idx="2004">
                  <c:v>39427</c:v>
                </c:pt>
                <c:pt idx="2005">
                  <c:v>39429</c:v>
                </c:pt>
                <c:pt idx="2006">
                  <c:v>39430</c:v>
                </c:pt>
                <c:pt idx="2007">
                  <c:v>39433</c:v>
                </c:pt>
                <c:pt idx="2008">
                  <c:v>39434</c:v>
                </c:pt>
                <c:pt idx="2009">
                  <c:v>39435</c:v>
                </c:pt>
                <c:pt idx="2010">
                  <c:v>39436</c:v>
                </c:pt>
                <c:pt idx="2011">
                  <c:v>39437</c:v>
                </c:pt>
                <c:pt idx="2012">
                  <c:v>39440</c:v>
                </c:pt>
                <c:pt idx="2013">
                  <c:v>39442</c:v>
                </c:pt>
                <c:pt idx="2014">
                  <c:v>39443</c:v>
                </c:pt>
                <c:pt idx="2015">
                  <c:v>39444</c:v>
                </c:pt>
                <c:pt idx="2016">
                  <c:v>39447</c:v>
                </c:pt>
                <c:pt idx="2017">
                  <c:v>39449</c:v>
                </c:pt>
                <c:pt idx="2018">
                  <c:v>39450</c:v>
                </c:pt>
                <c:pt idx="2019">
                  <c:v>39451</c:v>
                </c:pt>
                <c:pt idx="2020">
                  <c:v>39454</c:v>
                </c:pt>
                <c:pt idx="2021">
                  <c:v>39455</c:v>
                </c:pt>
                <c:pt idx="2022">
                  <c:v>39456</c:v>
                </c:pt>
                <c:pt idx="2023">
                  <c:v>39457</c:v>
                </c:pt>
                <c:pt idx="2024">
                  <c:v>39458</c:v>
                </c:pt>
                <c:pt idx="2025">
                  <c:v>39461</c:v>
                </c:pt>
                <c:pt idx="2026">
                  <c:v>39462</c:v>
                </c:pt>
                <c:pt idx="2027">
                  <c:v>39463</c:v>
                </c:pt>
                <c:pt idx="2028">
                  <c:v>39464</c:v>
                </c:pt>
                <c:pt idx="2029">
                  <c:v>39465</c:v>
                </c:pt>
                <c:pt idx="2030">
                  <c:v>39468</c:v>
                </c:pt>
                <c:pt idx="2031">
                  <c:v>39469</c:v>
                </c:pt>
                <c:pt idx="2032">
                  <c:v>39470</c:v>
                </c:pt>
                <c:pt idx="2033">
                  <c:v>39471</c:v>
                </c:pt>
                <c:pt idx="2034">
                  <c:v>39472</c:v>
                </c:pt>
                <c:pt idx="2035">
                  <c:v>39475</c:v>
                </c:pt>
                <c:pt idx="2036">
                  <c:v>39476</c:v>
                </c:pt>
                <c:pt idx="2037">
                  <c:v>39477</c:v>
                </c:pt>
                <c:pt idx="2038">
                  <c:v>39478</c:v>
                </c:pt>
                <c:pt idx="2039">
                  <c:v>39479</c:v>
                </c:pt>
                <c:pt idx="2040">
                  <c:v>39483</c:v>
                </c:pt>
                <c:pt idx="2041">
                  <c:v>39484</c:v>
                </c:pt>
                <c:pt idx="2042">
                  <c:v>39485</c:v>
                </c:pt>
                <c:pt idx="2043">
                  <c:v>39486</c:v>
                </c:pt>
                <c:pt idx="2044">
                  <c:v>39489</c:v>
                </c:pt>
                <c:pt idx="2045">
                  <c:v>39490</c:v>
                </c:pt>
                <c:pt idx="2046">
                  <c:v>39491</c:v>
                </c:pt>
                <c:pt idx="2047">
                  <c:v>39492</c:v>
                </c:pt>
                <c:pt idx="2048">
                  <c:v>39493</c:v>
                </c:pt>
                <c:pt idx="2049">
                  <c:v>39496</c:v>
                </c:pt>
                <c:pt idx="2050">
                  <c:v>39497</c:v>
                </c:pt>
                <c:pt idx="2051">
                  <c:v>39498</c:v>
                </c:pt>
                <c:pt idx="2052">
                  <c:v>39499</c:v>
                </c:pt>
                <c:pt idx="2053">
                  <c:v>39500</c:v>
                </c:pt>
                <c:pt idx="2054">
                  <c:v>39503</c:v>
                </c:pt>
                <c:pt idx="2055">
                  <c:v>39504</c:v>
                </c:pt>
                <c:pt idx="2056">
                  <c:v>39505</c:v>
                </c:pt>
                <c:pt idx="2057">
                  <c:v>39506</c:v>
                </c:pt>
                <c:pt idx="2058">
                  <c:v>39507</c:v>
                </c:pt>
                <c:pt idx="2059">
                  <c:v>39510</c:v>
                </c:pt>
                <c:pt idx="2060">
                  <c:v>39511</c:v>
                </c:pt>
                <c:pt idx="2061">
                  <c:v>39512</c:v>
                </c:pt>
                <c:pt idx="2062">
                  <c:v>39513</c:v>
                </c:pt>
                <c:pt idx="2063">
                  <c:v>39514</c:v>
                </c:pt>
                <c:pt idx="2064">
                  <c:v>39517</c:v>
                </c:pt>
                <c:pt idx="2065">
                  <c:v>39518</c:v>
                </c:pt>
                <c:pt idx="2066">
                  <c:v>39519</c:v>
                </c:pt>
                <c:pt idx="2067">
                  <c:v>39520</c:v>
                </c:pt>
                <c:pt idx="2068">
                  <c:v>39521</c:v>
                </c:pt>
                <c:pt idx="2069">
                  <c:v>39525</c:v>
                </c:pt>
                <c:pt idx="2070">
                  <c:v>39526</c:v>
                </c:pt>
                <c:pt idx="2071">
                  <c:v>39531</c:v>
                </c:pt>
                <c:pt idx="2072">
                  <c:v>39532</c:v>
                </c:pt>
                <c:pt idx="2073">
                  <c:v>39533</c:v>
                </c:pt>
                <c:pt idx="2074">
                  <c:v>39534</c:v>
                </c:pt>
                <c:pt idx="2075">
                  <c:v>39535</c:v>
                </c:pt>
                <c:pt idx="2076">
                  <c:v>39538</c:v>
                </c:pt>
                <c:pt idx="2077">
                  <c:v>39539</c:v>
                </c:pt>
                <c:pt idx="2078">
                  <c:v>39540</c:v>
                </c:pt>
                <c:pt idx="2079">
                  <c:v>39541</c:v>
                </c:pt>
                <c:pt idx="2080">
                  <c:v>39542</c:v>
                </c:pt>
                <c:pt idx="2081">
                  <c:v>39545</c:v>
                </c:pt>
                <c:pt idx="2082">
                  <c:v>39546</c:v>
                </c:pt>
                <c:pt idx="2083">
                  <c:v>39547</c:v>
                </c:pt>
                <c:pt idx="2084">
                  <c:v>39548</c:v>
                </c:pt>
                <c:pt idx="2085">
                  <c:v>39549</c:v>
                </c:pt>
                <c:pt idx="2086">
                  <c:v>39552</c:v>
                </c:pt>
                <c:pt idx="2087">
                  <c:v>39553</c:v>
                </c:pt>
                <c:pt idx="2088">
                  <c:v>39554</c:v>
                </c:pt>
                <c:pt idx="2089">
                  <c:v>39555</c:v>
                </c:pt>
                <c:pt idx="2090">
                  <c:v>39556</c:v>
                </c:pt>
                <c:pt idx="2091">
                  <c:v>39559</c:v>
                </c:pt>
                <c:pt idx="2092">
                  <c:v>39560</c:v>
                </c:pt>
                <c:pt idx="2093">
                  <c:v>39561</c:v>
                </c:pt>
                <c:pt idx="2094">
                  <c:v>39562</c:v>
                </c:pt>
                <c:pt idx="2095">
                  <c:v>39563</c:v>
                </c:pt>
                <c:pt idx="2096">
                  <c:v>39566</c:v>
                </c:pt>
                <c:pt idx="2097">
                  <c:v>39567</c:v>
                </c:pt>
                <c:pt idx="2098">
                  <c:v>39568</c:v>
                </c:pt>
                <c:pt idx="2099">
                  <c:v>39570</c:v>
                </c:pt>
                <c:pt idx="2100">
                  <c:v>39573</c:v>
                </c:pt>
                <c:pt idx="2101">
                  <c:v>39574</c:v>
                </c:pt>
                <c:pt idx="2102">
                  <c:v>39575</c:v>
                </c:pt>
                <c:pt idx="2103">
                  <c:v>39576</c:v>
                </c:pt>
                <c:pt idx="2104">
                  <c:v>39577</c:v>
                </c:pt>
                <c:pt idx="2105">
                  <c:v>39580</c:v>
                </c:pt>
                <c:pt idx="2106">
                  <c:v>39581</c:v>
                </c:pt>
                <c:pt idx="2107">
                  <c:v>39582</c:v>
                </c:pt>
                <c:pt idx="2108">
                  <c:v>39583</c:v>
                </c:pt>
                <c:pt idx="2109">
                  <c:v>39584</c:v>
                </c:pt>
                <c:pt idx="2110">
                  <c:v>39587</c:v>
                </c:pt>
                <c:pt idx="2111">
                  <c:v>39588</c:v>
                </c:pt>
                <c:pt idx="2112">
                  <c:v>39589</c:v>
                </c:pt>
                <c:pt idx="2113">
                  <c:v>39590</c:v>
                </c:pt>
                <c:pt idx="2114">
                  <c:v>39591</c:v>
                </c:pt>
                <c:pt idx="2115">
                  <c:v>39594</c:v>
                </c:pt>
                <c:pt idx="2116">
                  <c:v>39595</c:v>
                </c:pt>
                <c:pt idx="2117">
                  <c:v>39596</c:v>
                </c:pt>
                <c:pt idx="2118">
                  <c:v>39597</c:v>
                </c:pt>
                <c:pt idx="2119">
                  <c:v>39598</c:v>
                </c:pt>
                <c:pt idx="2120">
                  <c:v>39601</c:v>
                </c:pt>
                <c:pt idx="2121">
                  <c:v>39602</c:v>
                </c:pt>
                <c:pt idx="2122">
                  <c:v>39603</c:v>
                </c:pt>
                <c:pt idx="2123">
                  <c:v>39604</c:v>
                </c:pt>
                <c:pt idx="2124">
                  <c:v>39605</c:v>
                </c:pt>
                <c:pt idx="2125">
                  <c:v>39608</c:v>
                </c:pt>
                <c:pt idx="2126">
                  <c:v>39609</c:v>
                </c:pt>
                <c:pt idx="2127">
                  <c:v>39610</c:v>
                </c:pt>
                <c:pt idx="2128">
                  <c:v>39611</c:v>
                </c:pt>
                <c:pt idx="2129">
                  <c:v>39612</c:v>
                </c:pt>
                <c:pt idx="2130">
                  <c:v>39615</c:v>
                </c:pt>
                <c:pt idx="2131">
                  <c:v>39616</c:v>
                </c:pt>
                <c:pt idx="2132">
                  <c:v>39617</c:v>
                </c:pt>
                <c:pt idx="2133">
                  <c:v>39618</c:v>
                </c:pt>
                <c:pt idx="2134">
                  <c:v>39619</c:v>
                </c:pt>
                <c:pt idx="2135">
                  <c:v>39622</c:v>
                </c:pt>
                <c:pt idx="2136">
                  <c:v>39623</c:v>
                </c:pt>
                <c:pt idx="2137">
                  <c:v>39624</c:v>
                </c:pt>
                <c:pt idx="2138">
                  <c:v>39625</c:v>
                </c:pt>
                <c:pt idx="2139">
                  <c:v>39626</c:v>
                </c:pt>
                <c:pt idx="2140">
                  <c:v>39629</c:v>
                </c:pt>
                <c:pt idx="2141">
                  <c:v>39630</c:v>
                </c:pt>
                <c:pt idx="2142">
                  <c:v>39631</c:v>
                </c:pt>
                <c:pt idx="2143">
                  <c:v>39632</c:v>
                </c:pt>
                <c:pt idx="2144">
                  <c:v>39633</c:v>
                </c:pt>
                <c:pt idx="2145">
                  <c:v>39636</c:v>
                </c:pt>
                <c:pt idx="2146">
                  <c:v>39637</c:v>
                </c:pt>
                <c:pt idx="2147">
                  <c:v>39638</c:v>
                </c:pt>
                <c:pt idx="2148">
                  <c:v>39639</c:v>
                </c:pt>
                <c:pt idx="2149">
                  <c:v>39640</c:v>
                </c:pt>
                <c:pt idx="2150">
                  <c:v>39643</c:v>
                </c:pt>
                <c:pt idx="2151">
                  <c:v>39644</c:v>
                </c:pt>
                <c:pt idx="2152">
                  <c:v>39645</c:v>
                </c:pt>
                <c:pt idx="2153">
                  <c:v>39646</c:v>
                </c:pt>
                <c:pt idx="2154">
                  <c:v>39647</c:v>
                </c:pt>
                <c:pt idx="2155">
                  <c:v>39650</c:v>
                </c:pt>
                <c:pt idx="2156">
                  <c:v>39651</c:v>
                </c:pt>
                <c:pt idx="2157">
                  <c:v>39652</c:v>
                </c:pt>
                <c:pt idx="2158">
                  <c:v>39653</c:v>
                </c:pt>
                <c:pt idx="2159">
                  <c:v>39654</c:v>
                </c:pt>
                <c:pt idx="2160">
                  <c:v>39657</c:v>
                </c:pt>
                <c:pt idx="2161">
                  <c:v>39658</c:v>
                </c:pt>
                <c:pt idx="2162">
                  <c:v>39659</c:v>
                </c:pt>
                <c:pt idx="2163">
                  <c:v>39660</c:v>
                </c:pt>
                <c:pt idx="2164">
                  <c:v>39661</c:v>
                </c:pt>
                <c:pt idx="2165">
                  <c:v>39664</c:v>
                </c:pt>
                <c:pt idx="2166">
                  <c:v>39665</c:v>
                </c:pt>
                <c:pt idx="2167">
                  <c:v>39666</c:v>
                </c:pt>
                <c:pt idx="2168">
                  <c:v>39667</c:v>
                </c:pt>
                <c:pt idx="2169">
                  <c:v>39668</c:v>
                </c:pt>
                <c:pt idx="2170">
                  <c:v>39671</c:v>
                </c:pt>
                <c:pt idx="2171">
                  <c:v>39672</c:v>
                </c:pt>
                <c:pt idx="2172">
                  <c:v>39673</c:v>
                </c:pt>
                <c:pt idx="2173">
                  <c:v>39674</c:v>
                </c:pt>
                <c:pt idx="2174">
                  <c:v>39675</c:v>
                </c:pt>
                <c:pt idx="2175">
                  <c:v>39678</c:v>
                </c:pt>
                <c:pt idx="2176">
                  <c:v>39679</c:v>
                </c:pt>
                <c:pt idx="2177">
                  <c:v>39680</c:v>
                </c:pt>
                <c:pt idx="2178">
                  <c:v>39681</c:v>
                </c:pt>
                <c:pt idx="2179">
                  <c:v>39682</c:v>
                </c:pt>
                <c:pt idx="2180">
                  <c:v>39685</c:v>
                </c:pt>
                <c:pt idx="2181">
                  <c:v>39686</c:v>
                </c:pt>
                <c:pt idx="2182">
                  <c:v>39687</c:v>
                </c:pt>
                <c:pt idx="2183">
                  <c:v>39688</c:v>
                </c:pt>
                <c:pt idx="2184">
                  <c:v>39689</c:v>
                </c:pt>
                <c:pt idx="2185">
                  <c:v>39692</c:v>
                </c:pt>
                <c:pt idx="2186">
                  <c:v>39693</c:v>
                </c:pt>
                <c:pt idx="2187">
                  <c:v>39694</c:v>
                </c:pt>
                <c:pt idx="2188">
                  <c:v>39695</c:v>
                </c:pt>
                <c:pt idx="2189">
                  <c:v>39696</c:v>
                </c:pt>
                <c:pt idx="2190">
                  <c:v>39699</c:v>
                </c:pt>
                <c:pt idx="2191">
                  <c:v>39700</c:v>
                </c:pt>
                <c:pt idx="2192">
                  <c:v>39701</c:v>
                </c:pt>
                <c:pt idx="2193">
                  <c:v>39702</c:v>
                </c:pt>
                <c:pt idx="2194">
                  <c:v>39703</c:v>
                </c:pt>
                <c:pt idx="2195">
                  <c:v>39706</c:v>
                </c:pt>
                <c:pt idx="2196">
                  <c:v>39708</c:v>
                </c:pt>
                <c:pt idx="2197">
                  <c:v>39709</c:v>
                </c:pt>
                <c:pt idx="2198">
                  <c:v>39710</c:v>
                </c:pt>
                <c:pt idx="2199">
                  <c:v>39713</c:v>
                </c:pt>
                <c:pt idx="2200">
                  <c:v>39714</c:v>
                </c:pt>
                <c:pt idx="2201">
                  <c:v>39715</c:v>
                </c:pt>
                <c:pt idx="2202">
                  <c:v>39716</c:v>
                </c:pt>
                <c:pt idx="2203">
                  <c:v>39717</c:v>
                </c:pt>
                <c:pt idx="2204">
                  <c:v>39720</c:v>
                </c:pt>
                <c:pt idx="2205">
                  <c:v>39721</c:v>
                </c:pt>
                <c:pt idx="2206">
                  <c:v>39722</c:v>
                </c:pt>
                <c:pt idx="2207">
                  <c:v>39723</c:v>
                </c:pt>
                <c:pt idx="2208">
                  <c:v>39724</c:v>
                </c:pt>
                <c:pt idx="2209">
                  <c:v>39727</c:v>
                </c:pt>
                <c:pt idx="2210">
                  <c:v>39728</c:v>
                </c:pt>
                <c:pt idx="2211">
                  <c:v>39729</c:v>
                </c:pt>
                <c:pt idx="2212">
                  <c:v>39730</c:v>
                </c:pt>
                <c:pt idx="2213">
                  <c:v>39731</c:v>
                </c:pt>
                <c:pt idx="2214">
                  <c:v>39734</c:v>
                </c:pt>
                <c:pt idx="2215">
                  <c:v>39735</c:v>
                </c:pt>
                <c:pt idx="2216">
                  <c:v>39736</c:v>
                </c:pt>
                <c:pt idx="2217">
                  <c:v>39737</c:v>
                </c:pt>
                <c:pt idx="2218">
                  <c:v>39738</c:v>
                </c:pt>
                <c:pt idx="2219">
                  <c:v>39741</c:v>
                </c:pt>
                <c:pt idx="2220">
                  <c:v>39742</c:v>
                </c:pt>
                <c:pt idx="2221">
                  <c:v>39743</c:v>
                </c:pt>
                <c:pt idx="2222">
                  <c:v>39744</c:v>
                </c:pt>
                <c:pt idx="2223">
                  <c:v>39745</c:v>
                </c:pt>
                <c:pt idx="2224">
                  <c:v>39748</c:v>
                </c:pt>
                <c:pt idx="2225">
                  <c:v>39749</c:v>
                </c:pt>
                <c:pt idx="2226">
                  <c:v>39750</c:v>
                </c:pt>
                <c:pt idx="2227">
                  <c:v>39751</c:v>
                </c:pt>
                <c:pt idx="2228">
                  <c:v>39752</c:v>
                </c:pt>
                <c:pt idx="2229">
                  <c:v>39755</c:v>
                </c:pt>
                <c:pt idx="2230">
                  <c:v>39756</c:v>
                </c:pt>
                <c:pt idx="2231">
                  <c:v>39757</c:v>
                </c:pt>
                <c:pt idx="2232">
                  <c:v>39758</c:v>
                </c:pt>
                <c:pt idx="2233">
                  <c:v>39759</c:v>
                </c:pt>
                <c:pt idx="2234">
                  <c:v>39762</c:v>
                </c:pt>
                <c:pt idx="2235">
                  <c:v>39763</c:v>
                </c:pt>
                <c:pt idx="2236">
                  <c:v>39764</c:v>
                </c:pt>
                <c:pt idx="2237">
                  <c:v>39765</c:v>
                </c:pt>
                <c:pt idx="2238">
                  <c:v>39766</c:v>
                </c:pt>
                <c:pt idx="2239">
                  <c:v>39770</c:v>
                </c:pt>
                <c:pt idx="2240">
                  <c:v>39771</c:v>
                </c:pt>
                <c:pt idx="2241">
                  <c:v>39772</c:v>
                </c:pt>
                <c:pt idx="2242">
                  <c:v>39773</c:v>
                </c:pt>
                <c:pt idx="2243">
                  <c:v>39776</c:v>
                </c:pt>
                <c:pt idx="2244">
                  <c:v>39777</c:v>
                </c:pt>
                <c:pt idx="2245">
                  <c:v>39778</c:v>
                </c:pt>
                <c:pt idx="2246">
                  <c:v>39779</c:v>
                </c:pt>
                <c:pt idx="2247">
                  <c:v>39780</c:v>
                </c:pt>
                <c:pt idx="2248">
                  <c:v>39783</c:v>
                </c:pt>
                <c:pt idx="2249">
                  <c:v>39784</c:v>
                </c:pt>
                <c:pt idx="2250">
                  <c:v>39785</c:v>
                </c:pt>
                <c:pt idx="2251">
                  <c:v>39786</c:v>
                </c:pt>
                <c:pt idx="2252">
                  <c:v>39787</c:v>
                </c:pt>
                <c:pt idx="2253">
                  <c:v>39790</c:v>
                </c:pt>
                <c:pt idx="2254">
                  <c:v>39791</c:v>
                </c:pt>
                <c:pt idx="2255">
                  <c:v>39792</c:v>
                </c:pt>
                <c:pt idx="2256">
                  <c:v>39793</c:v>
                </c:pt>
                <c:pt idx="2257">
                  <c:v>39797</c:v>
                </c:pt>
                <c:pt idx="2258">
                  <c:v>39798</c:v>
                </c:pt>
                <c:pt idx="2259">
                  <c:v>39799</c:v>
                </c:pt>
                <c:pt idx="2260">
                  <c:v>39800</c:v>
                </c:pt>
                <c:pt idx="2261">
                  <c:v>39801</c:v>
                </c:pt>
                <c:pt idx="2262">
                  <c:v>39804</c:v>
                </c:pt>
                <c:pt idx="2263">
                  <c:v>39805</c:v>
                </c:pt>
                <c:pt idx="2264">
                  <c:v>39806</c:v>
                </c:pt>
                <c:pt idx="2265">
                  <c:v>39808</c:v>
                </c:pt>
                <c:pt idx="2266">
                  <c:v>39811</c:v>
                </c:pt>
                <c:pt idx="2267">
                  <c:v>39812</c:v>
                </c:pt>
                <c:pt idx="2268">
                  <c:v>39813</c:v>
                </c:pt>
                <c:pt idx="2269">
                  <c:v>39815</c:v>
                </c:pt>
                <c:pt idx="2270">
                  <c:v>39818</c:v>
                </c:pt>
                <c:pt idx="2271">
                  <c:v>39819</c:v>
                </c:pt>
                <c:pt idx="2272">
                  <c:v>39820</c:v>
                </c:pt>
                <c:pt idx="2273">
                  <c:v>39821</c:v>
                </c:pt>
                <c:pt idx="2274">
                  <c:v>39822</c:v>
                </c:pt>
                <c:pt idx="2275">
                  <c:v>39825</c:v>
                </c:pt>
                <c:pt idx="2276">
                  <c:v>39826</c:v>
                </c:pt>
                <c:pt idx="2277">
                  <c:v>39827</c:v>
                </c:pt>
                <c:pt idx="2278">
                  <c:v>39828</c:v>
                </c:pt>
                <c:pt idx="2279">
                  <c:v>39829</c:v>
                </c:pt>
                <c:pt idx="2280">
                  <c:v>39832</c:v>
                </c:pt>
                <c:pt idx="2281">
                  <c:v>39833</c:v>
                </c:pt>
                <c:pt idx="2282">
                  <c:v>39834</c:v>
                </c:pt>
                <c:pt idx="2283">
                  <c:v>39835</c:v>
                </c:pt>
                <c:pt idx="2284">
                  <c:v>39836</c:v>
                </c:pt>
                <c:pt idx="2285">
                  <c:v>39839</c:v>
                </c:pt>
                <c:pt idx="2286">
                  <c:v>39840</c:v>
                </c:pt>
                <c:pt idx="2287">
                  <c:v>39841</c:v>
                </c:pt>
                <c:pt idx="2288">
                  <c:v>39842</c:v>
                </c:pt>
                <c:pt idx="2289">
                  <c:v>39843</c:v>
                </c:pt>
                <c:pt idx="2290">
                  <c:v>39847</c:v>
                </c:pt>
                <c:pt idx="2291">
                  <c:v>39848</c:v>
                </c:pt>
                <c:pt idx="2292">
                  <c:v>39849</c:v>
                </c:pt>
                <c:pt idx="2293">
                  <c:v>39850</c:v>
                </c:pt>
                <c:pt idx="2294">
                  <c:v>39853</c:v>
                </c:pt>
                <c:pt idx="2295">
                  <c:v>39854</c:v>
                </c:pt>
                <c:pt idx="2296">
                  <c:v>39855</c:v>
                </c:pt>
                <c:pt idx="2297">
                  <c:v>39856</c:v>
                </c:pt>
                <c:pt idx="2298">
                  <c:v>39857</c:v>
                </c:pt>
                <c:pt idx="2299">
                  <c:v>39860</c:v>
                </c:pt>
                <c:pt idx="2300">
                  <c:v>39861</c:v>
                </c:pt>
                <c:pt idx="2301">
                  <c:v>39862</c:v>
                </c:pt>
                <c:pt idx="2302">
                  <c:v>39863</c:v>
                </c:pt>
                <c:pt idx="2303">
                  <c:v>39864</c:v>
                </c:pt>
                <c:pt idx="2304">
                  <c:v>39867</c:v>
                </c:pt>
                <c:pt idx="2305">
                  <c:v>39868</c:v>
                </c:pt>
                <c:pt idx="2306">
                  <c:v>39869</c:v>
                </c:pt>
                <c:pt idx="2307">
                  <c:v>39870</c:v>
                </c:pt>
                <c:pt idx="2308">
                  <c:v>39871</c:v>
                </c:pt>
                <c:pt idx="2309">
                  <c:v>39874</c:v>
                </c:pt>
                <c:pt idx="2310">
                  <c:v>39875</c:v>
                </c:pt>
                <c:pt idx="2311">
                  <c:v>39876</c:v>
                </c:pt>
                <c:pt idx="2312">
                  <c:v>39877</c:v>
                </c:pt>
                <c:pt idx="2313">
                  <c:v>39878</c:v>
                </c:pt>
                <c:pt idx="2314">
                  <c:v>39881</c:v>
                </c:pt>
                <c:pt idx="2315">
                  <c:v>39882</c:v>
                </c:pt>
                <c:pt idx="2316">
                  <c:v>39883</c:v>
                </c:pt>
                <c:pt idx="2317">
                  <c:v>39884</c:v>
                </c:pt>
                <c:pt idx="2318">
                  <c:v>39885</c:v>
                </c:pt>
                <c:pt idx="2319">
                  <c:v>39889</c:v>
                </c:pt>
                <c:pt idx="2320">
                  <c:v>39890</c:v>
                </c:pt>
                <c:pt idx="2321">
                  <c:v>39891</c:v>
                </c:pt>
                <c:pt idx="2322">
                  <c:v>39892</c:v>
                </c:pt>
                <c:pt idx="2323">
                  <c:v>39895</c:v>
                </c:pt>
                <c:pt idx="2324">
                  <c:v>39896</c:v>
                </c:pt>
                <c:pt idx="2325">
                  <c:v>39897</c:v>
                </c:pt>
                <c:pt idx="2326">
                  <c:v>39898</c:v>
                </c:pt>
                <c:pt idx="2327">
                  <c:v>39899</c:v>
                </c:pt>
                <c:pt idx="2328">
                  <c:v>39902</c:v>
                </c:pt>
                <c:pt idx="2329">
                  <c:v>39903</c:v>
                </c:pt>
                <c:pt idx="2330">
                  <c:v>39904</c:v>
                </c:pt>
                <c:pt idx="2331">
                  <c:v>39905</c:v>
                </c:pt>
                <c:pt idx="2332">
                  <c:v>39906</c:v>
                </c:pt>
                <c:pt idx="2333">
                  <c:v>39909</c:v>
                </c:pt>
                <c:pt idx="2334">
                  <c:v>39910</c:v>
                </c:pt>
                <c:pt idx="2335">
                  <c:v>39911</c:v>
                </c:pt>
                <c:pt idx="2336">
                  <c:v>39916</c:v>
                </c:pt>
                <c:pt idx="2337">
                  <c:v>39917</c:v>
                </c:pt>
                <c:pt idx="2338">
                  <c:v>39918</c:v>
                </c:pt>
                <c:pt idx="2339">
                  <c:v>39919</c:v>
                </c:pt>
                <c:pt idx="2340">
                  <c:v>39920</c:v>
                </c:pt>
                <c:pt idx="2341">
                  <c:v>39923</c:v>
                </c:pt>
                <c:pt idx="2342">
                  <c:v>39924</c:v>
                </c:pt>
                <c:pt idx="2343">
                  <c:v>39925</c:v>
                </c:pt>
                <c:pt idx="2344">
                  <c:v>39926</c:v>
                </c:pt>
                <c:pt idx="2345">
                  <c:v>39927</c:v>
                </c:pt>
                <c:pt idx="2346">
                  <c:v>39930</c:v>
                </c:pt>
                <c:pt idx="2347">
                  <c:v>39931</c:v>
                </c:pt>
                <c:pt idx="2348">
                  <c:v>39932</c:v>
                </c:pt>
                <c:pt idx="2349">
                  <c:v>39933</c:v>
                </c:pt>
                <c:pt idx="2350">
                  <c:v>39937</c:v>
                </c:pt>
                <c:pt idx="2351">
                  <c:v>39938</c:v>
                </c:pt>
                <c:pt idx="2352">
                  <c:v>39939</c:v>
                </c:pt>
                <c:pt idx="2353">
                  <c:v>39940</c:v>
                </c:pt>
                <c:pt idx="2354">
                  <c:v>39941</c:v>
                </c:pt>
                <c:pt idx="2355">
                  <c:v>39944</c:v>
                </c:pt>
                <c:pt idx="2356">
                  <c:v>39945</c:v>
                </c:pt>
                <c:pt idx="2357">
                  <c:v>39946</c:v>
                </c:pt>
                <c:pt idx="2358">
                  <c:v>39947</c:v>
                </c:pt>
                <c:pt idx="2359">
                  <c:v>39948</c:v>
                </c:pt>
                <c:pt idx="2360">
                  <c:v>39951</c:v>
                </c:pt>
                <c:pt idx="2361">
                  <c:v>39952</c:v>
                </c:pt>
                <c:pt idx="2362">
                  <c:v>39953</c:v>
                </c:pt>
                <c:pt idx="2363">
                  <c:v>39954</c:v>
                </c:pt>
                <c:pt idx="2364">
                  <c:v>39955</c:v>
                </c:pt>
                <c:pt idx="2365">
                  <c:v>39958</c:v>
                </c:pt>
                <c:pt idx="2366">
                  <c:v>39959</c:v>
                </c:pt>
                <c:pt idx="2367">
                  <c:v>39960</c:v>
                </c:pt>
                <c:pt idx="2368">
                  <c:v>39961</c:v>
                </c:pt>
                <c:pt idx="2369">
                  <c:v>39962</c:v>
                </c:pt>
                <c:pt idx="2370">
                  <c:v>39965</c:v>
                </c:pt>
                <c:pt idx="2371">
                  <c:v>39966</c:v>
                </c:pt>
                <c:pt idx="2372">
                  <c:v>39967</c:v>
                </c:pt>
                <c:pt idx="2373">
                  <c:v>39968</c:v>
                </c:pt>
                <c:pt idx="2374">
                  <c:v>39969</c:v>
                </c:pt>
                <c:pt idx="2375">
                  <c:v>39972</c:v>
                </c:pt>
                <c:pt idx="2376">
                  <c:v>39973</c:v>
                </c:pt>
                <c:pt idx="2377">
                  <c:v>39974</c:v>
                </c:pt>
                <c:pt idx="2378">
                  <c:v>39975</c:v>
                </c:pt>
                <c:pt idx="2379">
                  <c:v>39976</c:v>
                </c:pt>
                <c:pt idx="2380">
                  <c:v>39979</c:v>
                </c:pt>
                <c:pt idx="2381">
                  <c:v>39980</c:v>
                </c:pt>
                <c:pt idx="2382">
                  <c:v>39981</c:v>
                </c:pt>
                <c:pt idx="2383">
                  <c:v>39982</c:v>
                </c:pt>
                <c:pt idx="2384">
                  <c:v>39983</c:v>
                </c:pt>
                <c:pt idx="2385">
                  <c:v>39986</c:v>
                </c:pt>
                <c:pt idx="2386">
                  <c:v>39987</c:v>
                </c:pt>
                <c:pt idx="2387">
                  <c:v>39988</c:v>
                </c:pt>
                <c:pt idx="2388">
                  <c:v>39989</c:v>
                </c:pt>
                <c:pt idx="2389">
                  <c:v>39990</c:v>
                </c:pt>
                <c:pt idx="2390">
                  <c:v>39993</c:v>
                </c:pt>
                <c:pt idx="2391">
                  <c:v>39994</c:v>
                </c:pt>
                <c:pt idx="2392">
                  <c:v>39995</c:v>
                </c:pt>
                <c:pt idx="2393">
                  <c:v>39996</c:v>
                </c:pt>
                <c:pt idx="2394">
                  <c:v>39997</c:v>
                </c:pt>
                <c:pt idx="2395">
                  <c:v>40000</c:v>
                </c:pt>
                <c:pt idx="2396">
                  <c:v>40001</c:v>
                </c:pt>
                <c:pt idx="2397">
                  <c:v>40002</c:v>
                </c:pt>
                <c:pt idx="2398">
                  <c:v>40003</c:v>
                </c:pt>
                <c:pt idx="2399">
                  <c:v>40004</c:v>
                </c:pt>
                <c:pt idx="2400">
                  <c:v>40007</c:v>
                </c:pt>
                <c:pt idx="2401">
                  <c:v>40008</c:v>
                </c:pt>
                <c:pt idx="2402">
                  <c:v>40009</c:v>
                </c:pt>
                <c:pt idx="2403">
                  <c:v>40010</c:v>
                </c:pt>
                <c:pt idx="2404">
                  <c:v>40011</c:v>
                </c:pt>
                <c:pt idx="2405">
                  <c:v>40014</c:v>
                </c:pt>
                <c:pt idx="2406">
                  <c:v>40015</c:v>
                </c:pt>
                <c:pt idx="2407">
                  <c:v>40016</c:v>
                </c:pt>
                <c:pt idx="2408">
                  <c:v>40017</c:v>
                </c:pt>
                <c:pt idx="2409">
                  <c:v>40018</c:v>
                </c:pt>
                <c:pt idx="2410">
                  <c:v>40021</c:v>
                </c:pt>
                <c:pt idx="2411">
                  <c:v>40022</c:v>
                </c:pt>
                <c:pt idx="2412">
                  <c:v>40023</c:v>
                </c:pt>
                <c:pt idx="2413">
                  <c:v>40024</c:v>
                </c:pt>
                <c:pt idx="2414">
                  <c:v>40025</c:v>
                </c:pt>
                <c:pt idx="2415">
                  <c:v>40028</c:v>
                </c:pt>
                <c:pt idx="2416">
                  <c:v>40029</c:v>
                </c:pt>
                <c:pt idx="2417">
                  <c:v>40030</c:v>
                </c:pt>
                <c:pt idx="2418">
                  <c:v>40031</c:v>
                </c:pt>
                <c:pt idx="2419">
                  <c:v>40032</c:v>
                </c:pt>
                <c:pt idx="2420">
                  <c:v>40035</c:v>
                </c:pt>
                <c:pt idx="2421">
                  <c:v>40036</c:v>
                </c:pt>
                <c:pt idx="2422">
                  <c:v>40037</c:v>
                </c:pt>
                <c:pt idx="2423">
                  <c:v>40038</c:v>
                </c:pt>
                <c:pt idx="2424">
                  <c:v>40039</c:v>
                </c:pt>
                <c:pt idx="2425">
                  <c:v>40042</c:v>
                </c:pt>
                <c:pt idx="2426">
                  <c:v>40043</c:v>
                </c:pt>
                <c:pt idx="2427">
                  <c:v>40044</c:v>
                </c:pt>
                <c:pt idx="2428">
                  <c:v>40045</c:v>
                </c:pt>
                <c:pt idx="2429">
                  <c:v>40046</c:v>
                </c:pt>
                <c:pt idx="2430">
                  <c:v>40049</c:v>
                </c:pt>
                <c:pt idx="2431">
                  <c:v>40050</c:v>
                </c:pt>
                <c:pt idx="2432">
                  <c:v>40051</c:v>
                </c:pt>
                <c:pt idx="2433">
                  <c:v>40052</c:v>
                </c:pt>
                <c:pt idx="2434">
                  <c:v>40053</c:v>
                </c:pt>
                <c:pt idx="2435">
                  <c:v>40056</c:v>
                </c:pt>
                <c:pt idx="2436">
                  <c:v>40057</c:v>
                </c:pt>
                <c:pt idx="2437">
                  <c:v>40058</c:v>
                </c:pt>
                <c:pt idx="2438">
                  <c:v>40059</c:v>
                </c:pt>
                <c:pt idx="2439">
                  <c:v>40060</c:v>
                </c:pt>
                <c:pt idx="2440">
                  <c:v>40063</c:v>
                </c:pt>
                <c:pt idx="2441">
                  <c:v>40064</c:v>
                </c:pt>
                <c:pt idx="2442">
                  <c:v>40065</c:v>
                </c:pt>
                <c:pt idx="2443">
                  <c:v>40066</c:v>
                </c:pt>
                <c:pt idx="2444">
                  <c:v>40067</c:v>
                </c:pt>
                <c:pt idx="2445">
                  <c:v>40070</c:v>
                </c:pt>
                <c:pt idx="2446">
                  <c:v>40071</c:v>
                </c:pt>
                <c:pt idx="2447">
                  <c:v>40073</c:v>
                </c:pt>
                <c:pt idx="2448">
                  <c:v>40074</c:v>
                </c:pt>
                <c:pt idx="2449">
                  <c:v>40077</c:v>
                </c:pt>
                <c:pt idx="2450">
                  <c:v>40078</c:v>
                </c:pt>
                <c:pt idx="2451">
                  <c:v>40079</c:v>
                </c:pt>
                <c:pt idx="2452">
                  <c:v>40080</c:v>
                </c:pt>
                <c:pt idx="2453">
                  <c:v>40081</c:v>
                </c:pt>
                <c:pt idx="2454">
                  <c:v>40084</c:v>
                </c:pt>
                <c:pt idx="2455">
                  <c:v>40085</c:v>
                </c:pt>
                <c:pt idx="2456">
                  <c:v>40086</c:v>
                </c:pt>
                <c:pt idx="2457">
                  <c:v>40087</c:v>
                </c:pt>
                <c:pt idx="2458">
                  <c:v>40088</c:v>
                </c:pt>
                <c:pt idx="2459">
                  <c:v>40091</c:v>
                </c:pt>
                <c:pt idx="2460">
                  <c:v>40092</c:v>
                </c:pt>
                <c:pt idx="2461">
                  <c:v>40093</c:v>
                </c:pt>
                <c:pt idx="2462">
                  <c:v>40094</c:v>
                </c:pt>
                <c:pt idx="2463">
                  <c:v>40095</c:v>
                </c:pt>
                <c:pt idx="2464">
                  <c:v>40098</c:v>
                </c:pt>
                <c:pt idx="2465">
                  <c:v>40099</c:v>
                </c:pt>
                <c:pt idx="2466">
                  <c:v>40100</c:v>
                </c:pt>
                <c:pt idx="2467">
                  <c:v>40101</c:v>
                </c:pt>
                <c:pt idx="2468">
                  <c:v>40102</c:v>
                </c:pt>
                <c:pt idx="2469">
                  <c:v>40105</c:v>
                </c:pt>
                <c:pt idx="2470">
                  <c:v>40106</c:v>
                </c:pt>
                <c:pt idx="2471">
                  <c:v>40107</c:v>
                </c:pt>
                <c:pt idx="2472">
                  <c:v>40108</c:v>
                </c:pt>
                <c:pt idx="2473">
                  <c:v>40109</c:v>
                </c:pt>
                <c:pt idx="2474">
                  <c:v>40112</c:v>
                </c:pt>
                <c:pt idx="2475">
                  <c:v>40113</c:v>
                </c:pt>
                <c:pt idx="2476">
                  <c:v>40114</c:v>
                </c:pt>
                <c:pt idx="2477">
                  <c:v>40115</c:v>
                </c:pt>
                <c:pt idx="2478">
                  <c:v>40116</c:v>
                </c:pt>
                <c:pt idx="2479">
                  <c:v>40120</c:v>
                </c:pt>
                <c:pt idx="2480">
                  <c:v>40121</c:v>
                </c:pt>
                <c:pt idx="2481">
                  <c:v>40122</c:v>
                </c:pt>
                <c:pt idx="2482">
                  <c:v>40123</c:v>
                </c:pt>
                <c:pt idx="2483">
                  <c:v>40126</c:v>
                </c:pt>
                <c:pt idx="2484">
                  <c:v>40127</c:v>
                </c:pt>
                <c:pt idx="2485">
                  <c:v>40128</c:v>
                </c:pt>
                <c:pt idx="2486">
                  <c:v>40129</c:v>
                </c:pt>
                <c:pt idx="2487">
                  <c:v>40130</c:v>
                </c:pt>
                <c:pt idx="2488">
                  <c:v>40134</c:v>
                </c:pt>
                <c:pt idx="2489">
                  <c:v>40135</c:v>
                </c:pt>
                <c:pt idx="2490">
                  <c:v>40136</c:v>
                </c:pt>
                <c:pt idx="2491">
                  <c:v>40137</c:v>
                </c:pt>
                <c:pt idx="2492">
                  <c:v>40140</c:v>
                </c:pt>
                <c:pt idx="2493">
                  <c:v>40141</c:v>
                </c:pt>
                <c:pt idx="2494">
                  <c:v>40142</c:v>
                </c:pt>
                <c:pt idx="2495">
                  <c:v>40143</c:v>
                </c:pt>
                <c:pt idx="2496">
                  <c:v>40144</c:v>
                </c:pt>
                <c:pt idx="2497">
                  <c:v>40147</c:v>
                </c:pt>
                <c:pt idx="2498">
                  <c:v>40148</c:v>
                </c:pt>
                <c:pt idx="2499">
                  <c:v>40149</c:v>
                </c:pt>
                <c:pt idx="2500">
                  <c:v>40150</c:v>
                </c:pt>
                <c:pt idx="2501">
                  <c:v>40151</c:v>
                </c:pt>
                <c:pt idx="2502">
                  <c:v>40154</c:v>
                </c:pt>
                <c:pt idx="2503">
                  <c:v>40155</c:v>
                </c:pt>
                <c:pt idx="2504">
                  <c:v>40156</c:v>
                </c:pt>
                <c:pt idx="2505">
                  <c:v>40157</c:v>
                </c:pt>
                <c:pt idx="2506">
                  <c:v>40158</c:v>
                </c:pt>
                <c:pt idx="2507">
                  <c:v>40161</c:v>
                </c:pt>
                <c:pt idx="2508">
                  <c:v>40162</c:v>
                </c:pt>
                <c:pt idx="2509">
                  <c:v>40163</c:v>
                </c:pt>
                <c:pt idx="2510">
                  <c:v>40164</c:v>
                </c:pt>
                <c:pt idx="2511">
                  <c:v>40165</c:v>
                </c:pt>
                <c:pt idx="2512">
                  <c:v>40168</c:v>
                </c:pt>
                <c:pt idx="2513">
                  <c:v>40169</c:v>
                </c:pt>
                <c:pt idx="2514">
                  <c:v>40170</c:v>
                </c:pt>
                <c:pt idx="2515">
                  <c:v>40171</c:v>
                </c:pt>
                <c:pt idx="2516">
                  <c:v>40175</c:v>
                </c:pt>
                <c:pt idx="2517">
                  <c:v>40176</c:v>
                </c:pt>
                <c:pt idx="2518">
                  <c:v>40177</c:v>
                </c:pt>
                <c:pt idx="2519">
                  <c:v>40178</c:v>
                </c:pt>
                <c:pt idx="2520">
                  <c:v>40182</c:v>
                </c:pt>
                <c:pt idx="2521">
                  <c:v>40183</c:v>
                </c:pt>
                <c:pt idx="2522">
                  <c:v>40184</c:v>
                </c:pt>
                <c:pt idx="2523">
                  <c:v>40185</c:v>
                </c:pt>
                <c:pt idx="2524">
                  <c:v>40186</c:v>
                </c:pt>
                <c:pt idx="2525">
                  <c:v>40189</c:v>
                </c:pt>
                <c:pt idx="2526">
                  <c:v>40190</c:v>
                </c:pt>
                <c:pt idx="2527">
                  <c:v>40191</c:v>
                </c:pt>
                <c:pt idx="2528">
                  <c:v>40192</c:v>
                </c:pt>
                <c:pt idx="2529">
                  <c:v>40193</c:v>
                </c:pt>
                <c:pt idx="2530">
                  <c:v>40196</c:v>
                </c:pt>
                <c:pt idx="2531">
                  <c:v>40197</c:v>
                </c:pt>
                <c:pt idx="2532">
                  <c:v>40198</c:v>
                </c:pt>
                <c:pt idx="2533">
                  <c:v>40199</c:v>
                </c:pt>
                <c:pt idx="2534">
                  <c:v>40200</c:v>
                </c:pt>
                <c:pt idx="2535">
                  <c:v>40203</c:v>
                </c:pt>
                <c:pt idx="2536">
                  <c:v>40204</c:v>
                </c:pt>
                <c:pt idx="2537">
                  <c:v>40205</c:v>
                </c:pt>
                <c:pt idx="2538">
                  <c:v>40206</c:v>
                </c:pt>
                <c:pt idx="2539">
                  <c:v>40207</c:v>
                </c:pt>
                <c:pt idx="2540">
                  <c:v>40211</c:v>
                </c:pt>
                <c:pt idx="2541">
                  <c:v>40212</c:v>
                </c:pt>
                <c:pt idx="2542">
                  <c:v>40213</c:v>
                </c:pt>
                <c:pt idx="2543">
                  <c:v>40214</c:v>
                </c:pt>
                <c:pt idx="2544">
                  <c:v>40217</c:v>
                </c:pt>
                <c:pt idx="2545">
                  <c:v>40218</c:v>
                </c:pt>
                <c:pt idx="2546">
                  <c:v>40219</c:v>
                </c:pt>
                <c:pt idx="2547">
                  <c:v>40220</c:v>
                </c:pt>
                <c:pt idx="2548">
                  <c:v>40221</c:v>
                </c:pt>
                <c:pt idx="2549">
                  <c:v>40224</c:v>
                </c:pt>
                <c:pt idx="2550">
                  <c:v>40225</c:v>
                </c:pt>
                <c:pt idx="2551">
                  <c:v>40226</c:v>
                </c:pt>
                <c:pt idx="2552">
                  <c:v>40227</c:v>
                </c:pt>
                <c:pt idx="2553">
                  <c:v>40228</c:v>
                </c:pt>
                <c:pt idx="2554">
                  <c:v>40231</c:v>
                </c:pt>
                <c:pt idx="2555">
                  <c:v>40232</c:v>
                </c:pt>
                <c:pt idx="2556">
                  <c:v>40233</c:v>
                </c:pt>
                <c:pt idx="2557">
                  <c:v>40234</c:v>
                </c:pt>
                <c:pt idx="2558">
                  <c:v>40235</c:v>
                </c:pt>
                <c:pt idx="2559">
                  <c:v>40238</c:v>
                </c:pt>
                <c:pt idx="2560">
                  <c:v>40239</c:v>
                </c:pt>
                <c:pt idx="2561">
                  <c:v>40240</c:v>
                </c:pt>
                <c:pt idx="2562">
                  <c:v>40241</c:v>
                </c:pt>
                <c:pt idx="2563">
                  <c:v>40242</c:v>
                </c:pt>
                <c:pt idx="2564">
                  <c:v>40245</c:v>
                </c:pt>
                <c:pt idx="2565">
                  <c:v>40246</c:v>
                </c:pt>
                <c:pt idx="2566">
                  <c:v>40247</c:v>
                </c:pt>
                <c:pt idx="2567">
                  <c:v>40248</c:v>
                </c:pt>
                <c:pt idx="2568">
                  <c:v>40249</c:v>
                </c:pt>
                <c:pt idx="2569">
                  <c:v>40253</c:v>
                </c:pt>
                <c:pt idx="2570">
                  <c:v>40254</c:v>
                </c:pt>
                <c:pt idx="2571">
                  <c:v>40255</c:v>
                </c:pt>
                <c:pt idx="2572">
                  <c:v>40256</c:v>
                </c:pt>
                <c:pt idx="2573">
                  <c:v>40259</c:v>
                </c:pt>
                <c:pt idx="2574">
                  <c:v>40260</c:v>
                </c:pt>
                <c:pt idx="2575">
                  <c:v>40261</c:v>
                </c:pt>
                <c:pt idx="2576">
                  <c:v>40262</c:v>
                </c:pt>
                <c:pt idx="2577">
                  <c:v>40263</c:v>
                </c:pt>
                <c:pt idx="2578">
                  <c:v>40266</c:v>
                </c:pt>
                <c:pt idx="2579">
                  <c:v>40267</c:v>
                </c:pt>
                <c:pt idx="2580">
                  <c:v>40268</c:v>
                </c:pt>
                <c:pt idx="2581">
                  <c:v>40273</c:v>
                </c:pt>
                <c:pt idx="2582">
                  <c:v>40274</c:v>
                </c:pt>
                <c:pt idx="2583">
                  <c:v>40275</c:v>
                </c:pt>
                <c:pt idx="2584">
                  <c:v>40276</c:v>
                </c:pt>
                <c:pt idx="2585">
                  <c:v>40277</c:v>
                </c:pt>
                <c:pt idx="2586">
                  <c:v>40280</c:v>
                </c:pt>
                <c:pt idx="2587">
                  <c:v>40281</c:v>
                </c:pt>
                <c:pt idx="2588">
                  <c:v>40282</c:v>
                </c:pt>
                <c:pt idx="2589">
                  <c:v>40283</c:v>
                </c:pt>
                <c:pt idx="2590">
                  <c:v>40284</c:v>
                </c:pt>
                <c:pt idx="2591">
                  <c:v>40287</c:v>
                </c:pt>
                <c:pt idx="2592">
                  <c:v>40288</c:v>
                </c:pt>
                <c:pt idx="2593">
                  <c:v>40289</c:v>
                </c:pt>
                <c:pt idx="2594">
                  <c:v>40290</c:v>
                </c:pt>
                <c:pt idx="2595">
                  <c:v>40291</c:v>
                </c:pt>
                <c:pt idx="2596">
                  <c:v>40294</c:v>
                </c:pt>
                <c:pt idx="2597">
                  <c:v>40295</c:v>
                </c:pt>
                <c:pt idx="2598">
                  <c:v>40296</c:v>
                </c:pt>
                <c:pt idx="2599">
                  <c:v>40297</c:v>
                </c:pt>
                <c:pt idx="2600">
                  <c:v>40298</c:v>
                </c:pt>
                <c:pt idx="2601">
                  <c:v>40301</c:v>
                </c:pt>
                <c:pt idx="2602">
                  <c:v>40302</c:v>
                </c:pt>
                <c:pt idx="2603">
                  <c:v>40303</c:v>
                </c:pt>
                <c:pt idx="2604">
                  <c:v>40304</c:v>
                </c:pt>
                <c:pt idx="2605">
                  <c:v>40305</c:v>
                </c:pt>
                <c:pt idx="2606">
                  <c:v>40308</c:v>
                </c:pt>
                <c:pt idx="2607">
                  <c:v>40309</c:v>
                </c:pt>
                <c:pt idx="2608">
                  <c:v>40310</c:v>
                </c:pt>
                <c:pt idx="2609">
                  <c:v>40311</c:v>
                </c:pt>
                <c:pt idx="2610">
                  <c:v>40312</c:v>
                </c:pt>
                <c:pt idx="2611">
                  <c:v>40315</c:v>
                </c:pt>
                <c:pt idx="2612">
                  <c:v>40316</c:v>
                </c:pt>
                <c:pt idx="2613">
                  <c:v>40317</c:v>
                </c:pt>
                <c:pt idx="2614">
                  <c:v>40318</c:v>
                </c:pt>
                <c:pt idx="2615">
                  <c:v>40319</c:v>
                </c:pt>
                <c:pt idx="2616">
                  <c:v>40322</c:v>
                </c:pt>
                <c:pt idx="2617">
                  <c:v>40323</c:v>
                </c:pt>
                <c:pt idx="2618">
                  <c:v>40324</c:v>
                </c:pt>
                <c:pt idx="2619">
                  <c:v>40325</c:v>
                </c:pt>
                <c:pt idx="2620">
                  <c:v>40326</c:v>
                </c:pt>
                <c:pt idx="2621">
                  <c:v>40329</c:v>
                </c:pt>
                <c:pt idx="2622">
                  <c:v>40330</c:v>
                </c:pt>
                <c:pt idx="2623">
                  <c:v>40331</c:v>
                </c:pt>
                <c:pt idx="2624">
                  <c:v>40332</c:v>
                </c:pt>
                <c:pt idx="2625">
                  <c:v>40333</c:v>
                </c:pt>
                <c:pt idx="2626">
                  <c:v>40336</c:v>
                </c:pt>
                <c:pt idx="2627">
                  <c:v>40337</c:v>
                </c:pt>
                <c:pt idx="2628">
                  <c:v>40338</c:v>
                </c:pt>
                <c:pt idx="2629">
                  <c:v>40339</c:v>
                </c:pt>
                <c:pt idx="2630">
                  <c:v>40340</c:v>
                </c:pt>
                <c:pt idx="2631">
                  <c:v>40343</c:v>
                </c:pt>
                <c:pt idx="2632">
                  <c:v>40344</c:v>
                </c:pt>
                <c:pt idx="2633">
                  <c:v>40345</c:v>
                </c:pt>
                <c:pt idx="2634">
                  <c:v>40346</c:v>
                </c:pt>
                <c:pt idx="2635">
                  <c:v>40347</c:v>
                </c:pt>
                <c:pt idx="2636">
                  <c:v>40350</c:v>
                </c:pt>
                <c:pt idx="2637">
                  <c:v>40351</c:v>
                </c:pt>
                <c:pt idx="2638">
                  <c:v>40352</c:v>
                </c:pt>
                <c:pt idx="2639">
                  <c:v>40353</c:v>
                </c:pt>
                <c:pt idx="2640">
                  <c:v>40354</c:v>
                </c:pt>
                <c:pt idx="2641">
                  <c:v>40357</c:v>
                </c:pt>
                <c:pt idx="2642">
                  <c:v>40358</c:v>
                </c:pt>
                <c:pt idx="2643">
                  <c:v>40359</c:v>
                </c:pt>
                <c:pt idx="2644">
                  <c:v>40360</c:v>
                </c:pt>
                <c:pt idx="2645">
                  <c:v>40361</c:v>
                </c:pt>
                <c:pt idx="2646">
                  <c:v>40364</c:v>
                </c:pt>
                <c:pt idx="2647">
                  <c:v>40365</c:v>
                </c:pt>
                <c:pt idx="2648">
                  <c:v>40366</c:v>
                </c:pt>
                <c:pt idx="2649">
                  <c:v>40367</c:v>
                </c:pt>
                <c:pt idx="2650">
                  <c:v>40368</c:v>
                </c:pt>
                <c:pt idx="2651">
                  <c:v>40371</c:v>
                </c:pt>
                <c:pt idx="2652">
                  <c:v>40372</c:v>
                </c:pt>
                <c:pt idx="2653">
                  <c:v>40373</c:v>
                </c:pt>
                <c:pt idx="2654">
                  <c:v>40374</c:v>
                </c:pt>
                <c:pt idx="2655">
                  <c:v>40375</c:v>
                </c:pt>
                <c:pt idx="2656">
                  <c:v>40378</c:v>
                </c:pt>
                <c:pt idx="2657">
                  <c:v>40379</c:v>
                </c:pt>
                <c:pt idx="2658">
                  <c:v>40380</c:v>
                </c:pt>
                <c:pt idx="2659">
                  <c:v>40381</c:v>
                </c:pt>
                <c:pt idx="2660">
                  <c:v>40382</c:v>
                </c:pt>
                <c:pt idx="2661">
                  <c:v>40385</c:v>
                </c:pt>
                <c:pt idx="2662">
                  <c:v>40386</c:v>
                </c:pt>
                <c:pt idx="2663">
                  <c:v>40387</c:v>
                </c:pt>
                <c:pt idx="2664">
                  <c:v>40388</c:v>
                </c:pt>
                <c:pt idx="2665">
                  <c:v>40389</c:v>
                </c:pt>
                <c:pt idx="2666">
                  <c:v>40392</c:v>
                </c:pt>
                <c:pt idx="2667">
                  <c:v>40393</c:v>
                </c:pt>
                <c:pt idx="2668">
                  <c:v>40394</c:v>
                </c:pt>
                <c:pt idx="2669">
                  <c:v>40395</c:v>
                </c:pt>
                <c:pt idx="2670">
                  <c:v>40396</c:v>
                </c:pt>
                <c:pt idx="2671">
                  <c:v>40399</c:v>
                </c:pt>
                <c:pt idx="2672">
                  <c:v>40400</c:v>
                </c:pt>
                <c:pt idx="2673">
                  <c:v>40401</c:v>
                </c:pt>
                <c:pt idx="2674">
                  <c:v>40402</c:v>
                </c:pt>
                <c:pt idx="2675">
                  <c:v>40403</c:v>
                </c:pt>
                <c:pt idx="2676">
                  <c:v>40406</c:v>
                </c:pt>
                <c:pt idx="2677">
                  <c:v>40407</c:v>
                </c:pt>
                <c:pt idx="2678">
                  <c:v>40408</c:v>
                </c:pt>
                <c:pt idx="2679">
                  <c:v>40409</c:v>
                </c:pt>
                <c:pt idx="2680">
                  <c:v>40410</c:v>
                </c:pt>
                <c:pt idx="2681">
                  <c:v>40413</c:v>
                </c:pt>
                <c:pt idx="2682">
                  <c:v>40414</c:v>
                </c:pt>
                <c:pt idx="2683">
                  <c:v>40415</c:v>
                </c:pt>
                <c:pt idx="2684">
                  <c:v>40416</c:v>
                </c:pt>
                <c:pt idx="2685">
                  <c:v>40417</c:v>
                </c:pt>
                <c:pt idx="2686">
                  <c:v>40420</c:v>
                </c:pt>
                <c:pt idx="2687">
                  <c:v>40421</c:v>
                </c:pt>
                <c:pt idx="2688">
                  <c:v>40422</c:v>
                </c:pt>
                <c:pt idx="2689">
                  <c:v>40423</c:v>
                </c:pt>
                <c:pt idx="2690">
                  <c:v>40424</c:v>
                </c:pt>
                <c:pt idx="2691">
                  <c:v>40427</c:v>
                </c:pt>
                <c:pt idx="2692">
                  <c:v>40428</c:v>
                </c:pt>
                <c:pt idx="2693">
                  <c:v>40429</c:v>
                </c:pt>
                <c:pt idx="2694">
                  <c:v>40430</c:v>
                </c:pt>
                <c:pt idx="2695">
                  <c:v>40431</c:v>
                </c:pt>
                <c:pt idx="2696">
                  <c:v>40434</c:v>
                </c:pt>
                <c:pt idx="2697">
                  <c:v>40435</c:v>
                </c:pt>
                <c:pt idx="2698">
                  <c:v>40436</c:v>
                </c:pt>
                <c:pt idx="2699">
                  <c:v>40441</c:v>
                </c:pt>
                <c:pt idx="2700">
                  <c:v>40442</c:v>
                </c:pt>
                <c:pt idx="2701">
                  <c:v>40443</c:v>
                </c:pt>
                <c:pt idx="2702">
                  <c:v>40444</c:v>
                </c:pt>
                <c:pt idx="2703">
                  <c:v>40445</c:v>
                </c:pt>
                <c:pt idx="2704">
                  <c:v>40448</c:v>
                </c:pt>
                <c:pt idx="2705">
                  <c:v>40449</c:v>
                </c:pt>
                <c:pt idx="2706">
                  <c:v>40450</c:v>
                </c:pt>
                <c:pt idx="2707">
                  <c:v>40451</c:v>
                </c:pt>
                <c:pt idx="2708">
                  <c:v>40452</c:v>
                </c:pt>
                <c:pt idx="2709">
                  <c:v>40455</c:v>
                </c:pt>
                <c:pt idx="2710">
                  <c:v>40456</c:v>
                </c:pt>
                <c:pt idx="2711">
                  <c:v>40457</c:v>
                </c:pt>
                <c:pt idx="2712">
                  <c:v>40458</c:v>
                </c:pt>
                <c:pt idx="2713">
                  <c:v>40459</c:v>
                </c:pt>
                <c:pt idx="2714">
                  <c:v>40462</c:v>
                </c:pt>
                <c:pt idx="2715">
                  <c:v>40463</c:v>
                </c:pt>
                <c:pt idx="2716">
                  <c:v>40464</c:v>
                </c:pt>
                <c:pt idx="2717">
                  <c:v>40465</c:v>
                </c:pt>
                <c:pt idx="2718">
                  <c:v>40466</c:v>
                </c:pt>
                <c:pt idx="2719">
                  <c:v>40469</c:v>
                </c:pt>
                <c:pt idx="2720">
                  <c:v>40470</c:v>
                </c:pt>
                <c:pt idx="2721">
                  <c:v>40471</c:v>
                </c:pt>
                <c:pt idx="2722">
                  <c:v>40472</c:v>
                </c:pt>
                <c:pt idx="2723">
                  <c:v>40473</c:v>
                </c:pt>
                <c:pt idx="2724">
                  <c:v>40476</c:v>
                </c:pt>
                <c:pt idx="2725">
                  <c:v>40477</c:v>
                </c:pt>
                <c:pt idx="2726">
                  <c:v>40478</c:v>
                </c:pt>
                <c:pt idx="2727">
                  <c:v>40479</c:v>
                </c:pt>
                <c:pt idx="2728">
                  <c:v>40480</c:v>
                </c:pt>
                <c:pt idx="2729">
                  <c:v>40483</c:v>
                </c:pt>
                <c:pt idx="2730">
                  <c:v>40485</c:v>
                </c:pt>
                <c:pt idx="2731">
                  <c:v>40486</c:v>
                </c:pt>
                <c:pt idx="2732">
                  <c:v>40487</c:v>
                </c:pt>
                <c:pt idx="2733">
                  <c:v>40490</c:v>
                </c:pt>
                <c:pt idx="2734">
                  <c:v>40491</c:v>
                </c:pt>
                <c:pt idx="2735">
                  <c:v>40492</c:v>
                </c:pt>
                <c:pt idx="2736">
                  <c:v>40493</c:v>
                </c:pt>
                <c:pt idx="2737">
                  <c:v>40494</c:v>
                </c:pt>
                <c:pt idx="2738">
                  <c:v>40498</c:v>
                </c:pt>
                <c:pt idx="2739">
                  <c:v>40499</c:v>
                </c:pt>
                <c:pt idx="2740">
                  <c:v>40500</c:v>
                </c:pt>
                <c:pt idx="2741">
                  <c:v>40501</c:v>
                </c:pt>
                <c:pt idx="2742">
                  <c:v>40504</c:v>
                </c:pt>
                <c:pt idx="2743">
                  <c:v>40505</c:v>
                </c:pt>
                <c:pt idx="2744">
                  <c:v>40506</c:v>
                </c:pt>
                <c:pt idx="2745">
                  <c:v>40507</c:v>
                </c:pt>
                <c:pt idx="2746">
                  <c:v>40508</c:v>
                </c:pt>
                <c:pt idx="2747">
                  <c:v>40511</c:v>
                </c:pt>
                <c:pt idx="2748">
                  <c:v>40512</c:v>
                </c:pt>
                <c:pt idx="2749">
                  <c:v>40513</c:v>
                </c:pt>
                <c:pt idx="2750">
                  <c:v>40514</c:v>
                </c:pt>
                <c:pt idx="2751">
                  <c:v>40515</c:v>
                </c:pt>
                <c:pt idx="2752">
                  <c:v>40518</c:v>
                </c:pt>
                <c:pt idx="2753">
                  <c:v>40519</c:v>
                </c:pt>
                <c:pt idx="2754">
                  <c:v>40520</c:v>
                </c:pt>
                <c:pt idx="2755">
                  <c:v>40521</c:v>
                </c:pt>
                <c:pt idx="2756">
                  <c:v>40522</c:v>
                </c:pt>
                <c:pt idx="2757">
                  <c:v>40525</c:v>
                </c:pt>
                <c:pt idx="2758">
                  <c:v>40526</c:v>
                </c:pt>
                <c:pt idx="2759">
                  <c:v>40527</c:v>
                </c:pt>
                <c:pt idx="2760">
                  <c:v>40528</c:v>
                </c:pt>
                <c:pt idx="2761">
                  <c:v>40529</c:v>
                </c:pt>
                <c:pt idx="2762">
                  <c:v>40532</c:v>
                </c:pt>
                <c:pt idx="2763">
                  <c:v>40533</c:v>
                </c:pt>
                <c:pt idx="2764">
                  <c:v>40534</c:v>
                </c:pt>
                <c:pt idx="2765">
                  <c:v>40535</c:v>
                </c:pt>
                <c:pt idx="2766">
                  <c:v>40536</c:v>
                </c:pt>
                <c:pt idx="2767">
                  <c:v>40539</c:v>
                </c:pt>
                <c:pt idx="2768">
                  <c:v>40540</c:v>
                </c:pt>
                <c:pt idx="2769">
                  <c:v>40541</c:v>
                </c:pt>
                <c:pt idx="2770">
                  <c:v>40542</c:v>
                </c:pt>
                <c:pt idx="2771">
                  <c:v>40543</c:v>
                </c:pt>
                <c:pt idx="2772">
                  <c:v>40546</c:v>
                </c:pt>
                <c:pt idx="2773">
                  <c:v>40547</c:v>
                </c:pt>
                <c:pt idx="2774">
                  <c:v>40548</c:v>
                </c:pt>
                <c:pt idx="2775">
                  <c:v>40549</c:v>
                </c:pt>
                <c:pt idx="2776">
                  <c:v>40550</c:v>
                </c:pt>
                <c:pt idx="2777">
                  <c:v>40553</c:v>
                </c:pt>
                <c:pt idx="2778">
                  <c:v>40554</c:v>
                </c:pt>
                <c:pt idx="2779">
                  <c:v>40555</c:v>
                </c:pt>
                <c:pt idx="2780">
                  <c:v>40556</c:v>
                </c:pt>
                <c:pt idx="2781">
                  <c:v>40557</c:v>
                </c:pt>
                <c:pt idx="2782">
                  <c:v>40560</c:v>
                </c:pt>
                <c:pt idx="2783">
                  <c:v>40561</c:v>
                </c:pt>
                <c:pt idx="2784">
                  <c:v>40562</c:v>
                </c:pt>
                <c:pt idx="2785">
                  <c:v>40563</c:v>
                </c:pt>
                <c:pt idx="2786">
                  <c:v>40564</c:v>
                </c:pt>
                <c:pt idx="2787">
                  <c:v>40567</c:v>
                </c:pt>
                <c:pt idx="2788">
                  <c:v>40568</c:v>
                </c:pt>
                <c:pt idx="2789">
                  <c:v>40569</c:v>
                </c:pt>
                <c:pt idx="2790">
                  <c:v>40570</c:v>
                </c:pt>
                <c:pt idx="2791">
                  <c:v>40571</c:v>
                </c:pt>
                <c:pt idx="2792">
                  <c:v>40574</c:v>
                </c:pt>
                <c:pt idx="2793">
                  <c:v>40575</c:v>
                </c:pt>
                <c:pt idx="2794">
                  <c:v>40576</c:v>
                </c:pt>
                <c:pt idx="2795">
                  <c:v>40577</c:v>
                </c:pt>
                <c:pt idx="2796">
                  <c:v>40578</c:v>
                </c:pt>
                <c:pt idx="2797">
                  <c:v>40582</c:v>
                </c:pt>
                <c:pt idx="2798">
                  <c:v>40583</c:v>
                </c:pt>
                <c:pt idx="2799">
                  <c:v>40584</c:v>
                </c:pt>
                <c:pt idx="2800">
                  <c:v>40585</c:v>
                </c:pt>
                <c:pt idx="2801">
                  <c:v>40588</c:v>
                </c:pt>
                <c:pt idx="2802">
                  <c:v>40589</c:v>
                </c:pt>
                <c:pt idx="2803">
                  <c:v>40590</c:v>
                </c:pt>
                <c:pt idx="2804">
                  <c:v>40591</c:v>
                </c:pt>
                <c:pt idx="2805">
                  <c:v>40592</c:v>
                </c:pt>
                <c:pt idx="2806">
                  <c:v>40595</c:v>
                </c:pt>
                <c:pt idx="2807">
                  <c:v>40596</c:v>
                </c:pt>
                <c:pt idx="2808">
                  <c:v>40597</c:v>
                </c:pt>
                <c:pt idx="2809">
                  <c:v>40598</c:v>
                </c:pt>
                <c:pt idx="2810">
                  <c:v>40599</c:v>
                </c:pt>
                <c:pt idx="2811">
                  <c:v>40602</c:v>
                </c:pt>
                <c:pt idx="2812">
                  <c:v>40603</c:v>
                </c:pt>
                <c:pt idx="2813">
                  <c:v>40604</c:v>
                </c:pt>
                <c:pt idx="2814">
                  <c:v>40605</c:v>
                </c:pt>
                <c:pt idx="2815">
                  <c:v>40606</c:v>
                </c:pt>
                <c:pt idx="2816">
                  <c:v>40609</c:v>
                </c:pt>
                <c:pt idx="2817">
                  <c:v>40610</c:v>
                </c:pt>
                <c:pt idx="2818">
                  <c:v>40611</c:v>
                </c:pt>
                <c:pt idx="2819">
                  <c:v>40612</c:v>
                </c:pt>
                <c:pt idx="2820">
                  <c:v>40613</c:v>
                </c:pt>
                <c:pt idx="2821">
                  <c:v>40616</c:v>
                </c:pt>
                <c:pt idx="2822">
                  <c:v>40617</c:v>
                </c:pt>
                <c:pt idx="2823">
                  <c:v>40618</c:v>
                </c:pt>
                <c:pt idx="2824">
                  <c:v>40619</c:v>
                </c:pt>
                <c:pt idx="2825">
                  <c:v>40620</c:v>
                </c:pt>
                <c:pt idx="2826">
                  <c:v>40624</c:v>
                </c:pt>
                <c:pt idx="2827">
                  <c:v>40625</c:v>
                </c:pt>
                <c:pt idx="2828">
                  <c:v>40626</c:v>
                </c:pt>
                <c:pt idx="2829">
                  <c:v>40627</c:v>
                </c:pt>
                <c:pt idx="2830">
                  <c:v>40630</c:v>
                </c:pt>
                <c:pt idx="2831">
                  <c:v>40631</c:v>
                </c:pt>
                <c:pt idx="2832">
                  <c:v>40632</c:v>
                </c:pt>
                <c:pt idx="2833">
                  <c:v>40633</c:v>
                </c:pt>
                <c:pt idx="2834">
                  <c:v>40634</c:v>
                </c:pt>
                <c:pt idx="2835">
                  <c:v>40637</c:v>
                </c:pt>
                <c:pt idx="2836">
                  <c:v>40638</c:v>
                </c:pt>
                <c:pt idx="2837">
                  <c:v>40639</c:v>
                </c:pt>
                <c:pt idx="2838">
                  <c:v>40640</c:v>
                </c:pt>
                <c:pt idx="2839">
                  <c:v>40641</c:v>
                </c:pt>
                <c:pt idx="2840">
                  <c:v>40644</c:v>
                </c:pt>
                <c:pt idx="2841">
                  <c:v>40645</c:v>
                </c:pt>
                <c:pt idx="2842">
                  <c:v>40646</c:v>
                </c:pt>
                <c:pt idx="2843">
                  <c:v>40647</c:v>
                </c:pt>
                <c:pt idx="2844">
                  <c:v>40648</c:v>
                </c:pt>
                <c:pt idx="2845">
                  <c:v>40651</c:v>
                </c:pt>
                <c:pt idx="2846">
                  <c:v>40652</c:v>
                </c:pt>
                <c:pt idx="2847">
                  <c:v>40653</c:v>
                </c:pt>
                <c:pt idx="2848">
                  <c:v>40658</c:v>
                </c:pt>
                <c:pt idx="2849">
                  <c:v>40659</c:v>
                </c:pt>
                <c:pt idx="2850">
                  <c:v>40660</c:v>
                </c:pt>
                <c:pt idx="2851">
                  <c:v>40661</c:v>
                </c:pt>
                <c:pt idx="2852">
                  <c:v>40662</c:v>
                </c:pt>
                <c:pt idx="2853">
                  <c:v>40665</c:v>
                </c:pt>
                <c:pt idx="2854">
                  <c:v>40666</c:v>
                </c:pt>
                <c:pt idx="2855">
                  <c:v>40667</c:v>
                </c:pt>
                <c:pt idx="2856">
                  <c:v>40668</c:v>
                </c:pt>
                <c:pt idx="2857">
                  <c:v>40669</c:v>
                </c:pt>
                <c:pt idx="2858">
                  <c:v>40672</c:v>
                </c:pt>
                <c:pt idx="2859">
                  <c:v>40673</c:v>
                </c:pt>
                <c:pt idx="2860">
                  <c:v>40674</c:v>
                </c:pt>
                <c:pt idx="2861">
                  <c:v>40675</c:v>
                </c:pt>
                <c:pt idx="2862">
                  <c:v>40676</c:v>
                </c:pt>
                <c:pt idx="2863">
                  <c:v>40679</c:v>
                </c:pt>
                <c:pt idx="2864">
                  <c:v>40680</c:v>
                </c:pt>
                <c:pt idx="2865">
                  <c:v>40681</c:v>
                </c:pt>
                <c:pt idx="2866">
                  <c:v>40682</c:v>
                </c:pt>
                <c:pt idx="2867">
                  <c:v>40683</c:v>
                </c:pt>
                <c:pt idx="2868">
                  <c:v>40686</c:v>
                </c:pt>
                <c:pt idx="2869">
                  <c:v>40687</c:v>
                </c:pt>
                <c:pt idx="2870">
                  <c:v>40688</c:v>
                </c:pt>
                <c:pt idx="2871">
                  <c:v>40689</c:v>
                </c:pt>
                <c:pt idx="2872">
                  <c:v>40690</c:v>
                </c:pt>
                <c:pt idx="2873">
                  <c:v>40693</c:v>
                </c:pt>
                <c:pt idx="2874">
                  <c:v>40694</c:v>
                </c:pt>
                <c:pt idx="2875">
                  <c:v>40695</c:v>
                </c:pt>
                <c:pt idx="2876">
                  <c:v>40696</c:v>
                </c:pt>
                <c:pt idx="2877">
                  <c:v>40697</c:v>
                </c:pt>
                <c:pt idx="2878">
                  <c:v>40700</c:v>
                </c:pt>
                <c:pt idx="2879">
                  <c:v>40701</c:v>
                </c:pt>
                <c:pt idx="2880">
                  <c:v>40702</c:v>
                </c:pt>
                <c:pt idx="2881">
                  <c:v>40703</c:v>
                </c:pt>
                <c:pt idx="2882">
                  <c:v>40704</c:v>
                </c:pt>
                <c:pt idx="2883">
                  <c:v>40707</c:v>
                </c:pt>
                <c:pt idx="2884">
                  <c:v>40708</c:v>
                </c:pt>
                <c:pt idx="2885">
                  <c:v>40709</c:v>
                </c:pt>
                <c:pt idx="2886">
                  <c:v>40710</c:v>
                </c:pt>
                <c:pt idx="2887">
                  <c:v>40711</c:v>
                </c:pt>
                <c:pt idx="2888">
                  <c:v>40714</c:v>
                </c:pt>
                <c:pt idx="2889">
                  <c:v>40715</c:v>
                </c:pt>
                <c:pt idx="2890">
                  <c:v>40716</c:v>
                </c:pt>
                <c:pt idx="2891">
                  <c:v>40717</c:v>
                </c:pt>
                <c:pt idx="2892">
                  <c:v>40718</c:v>
                </c:pt>
                <c:pt idx="2893">
                  <c:v>40721</c:v>
                </c:pt>
                <c:pt idx="2894">
                  <c:v>40722</c:v>
                </c:pt>
                <c:pt idx="2895">
                  <c:v>40723</c:v>
                </c:pt>
                <c:pt idx="2896">
                  <c:v>40724</c:v>
                </c:pt>
                <c:pt idx="2897">
                  <c:v>40725</c:v>
                </c:pt>
                <c:pt idx="2898">
                  <c:v>40728</c:v>
                </c:pt>
                <c:pt idx="2899">
                  <c:v>40729</c:v>
                </c:pt>
                <c:pt idx="2900">
                  <c:v>40730</c:v>
                </c:pt>
                <c:pt idx="2901">
                  <c:v>40731</c:v>
                </c:pt>
                <c:pt idx="2902">
                  <c:v>40732</c:v>
                </c:pt>
                <c:pt idx="2903">
                  <c:v>40735</c:v>
                </c:pt>
                <c:pt idx="2904">
                  <c:v>40736</c:v>
                </c:pt>
                <c:pt idx="2905">
                  <c:v>40737</c:v>
                </c:pt>
                <c:pt idx="2906">
                  <c:v>40738</c:v>
                </c:pt>
                <c:pt idx="2907">
                  <c:v>40739</c:v>
                </c:pt>
                <c:pt idx="2908">
                  <c:v>40742</c:v>
                </c:pt>
                <c:pt idx="2909">
                  <c:v>40743</c:v>
                </c:pt>
                <c:pt idx="2910">
                  <c:v>40744</c:v>
                </c:pt>
                <c:pt idx="2911">
                  <c:v>40745</c:v>
                </c:pt>
                <c:pt idx="2912">
                  <c:v>40746</c:v>
                </c:pt>
                <c:pt idx="2913">
                  <c:v>40749</c:v>
                </c:pt>
                <c:pt idx="2914">
                  <c:v>40750</c:v>
                </c:pt>
                <c:pt idx="2915">
                  <c:v>40751</c:v>
                </c:pt>
                <c:pt idx="2916">
                  <c:v>40752</c:v>
                </c:pt>
                <c:pt idx="2917">
                  <c:v>40753</c:v>
                </c:pt>
                <c:pt idx="2918">
                  <c:v>40756</c:v>
                </c:pt>
                <c:pt idx="2919">
                  <c:v>40757</c:v>
                </c:pt>
                <c:pt idx="2920">
                  <c:v>40758</c:v>
                </c:pt>
                <c:pt idx="2921">
                  <c:v>40759</c:v>
                </c:pt>
                <c:pt idx="2922">
                  <c:v>40760</c:v>
                </c:pt>
                <c:pt idx="2923">
                  <c:v>40763</c:v>
                </c:pt>
                <c:pt idx="2924">
                  <c:v>40764</c:v>
                </c:pt>
                <c:pt idx="2925">
                  <c:v>40765</c:v>
                </c:pt>
                <c:pt idx="2926">
                  <c:v>40766</c:v>
                </c:pt>
                <c:pt idx="2927">
                  <c:v>40767</c:v>
                </c:pt>
                <c:pt idx="2928">
                  <c:v>40770</c:v>
                </c:pt>
                <c:pt idx="2929">
                  <c:v>40771</c:v>
                </c:pt>
                <c:pt idx="2930">
                  <c:v>40772</c:v>
                </c:pt>
                <c:pt idx="2931">
                  <c:v>40773</c:v>
                </c:pt>
                <c:pt idx="2932">
                  <c:v>40774</c:v>
                </c:pt>
                <c:pt idx="2933">
                  <c:v>40777</c:v>
                </c:pt>
                <c:pt idx="2934">
                  <c:v>40778</c:v>
                </c:pt>
                <c:pt idx="2935">
                  <c:v>40779</c:v>
                </c:pt>
                <c:pt idx="2936">
                  <c:v>40780</c:v>
                </c:pt>
                <c:pt idx="2937">
                  <c:v>40781</c:v>
                </c:pt>
                <c:pt idx="2938">
                  <c:v>40784</c:v>
                </c:pt>
                <c:pt idx="2939">
                  <c:v>40785</c:v>
                </c:pt>
                <c:pt idx="2940">
                  <c:v>40786</c:v>
                </c:pt>
                <c:pt idx="2941">
                  <c:v>40787</c:v>
                </c:pt>
                <c:pt idx="2942">
                  <c:v>40788</c:v>
                </c:pt>
                <c:pt idx="2943">
                  <c:v>40791</c:v>
                </c:pt>
                <c:pt idx="2944">
                  <c:v>40792</c:v>
                </c:pt>
                <c:pt idx="2945">
                  <c:v>40793</c:v>
                </c:pt>
                <c:pt idx="2946">
                  <c:v>40794</c:v>
                </c:pt>
                <c:pt idx="2947">
                  <c:v>40795</c:v>
                </c:pt>
                <c:pt idx="2948">
                  <c:v>40798</c:v>
                </c:pt>
                <c:pt idx="2949">
                  <c:v>40799</c:v>
                </c:pt>
                <c:pt idx="2950">
                  <c:v>40800</c:v>
                </c:pt>
                <c:pt idx="2951">
                  <c:v>40801</c:v>
                </c:pt>
                <c:pt idx="2952">
                  <c:v>40805</c:v>
                </c:pt>
                <c:pt idx="2953">
                  <c:v>40806</c:v>
                </c:pt>
                <c:pt idx="2954">
                  <c:v>40807</c:v>
                </c:pt>
                <c:pt idx="2955">
                  <c:v>40808</c:v>
                </c:pt>
                <c:pt idx="2956">
                  <c:v>40809</c:v>
                </c:pt>
                <c:pt idx="2957">
                  <c:v>40812</c:v>
                </c:pt>
                <c:pt idx="2958">
                  <c:v>40813</c:v>
                </c:pt>
                <c:pt idx="2959">
                  <c:v>40814</c:v>
                </c:pt>
                <c:pt idx="2960">
                  <c:v>40815</c:v>
                </c:pt>
                <c:pt idx="2961">
                  <c:v>40816</c:v>
                </c:pt>
                <c:pt idx="2962">
                  <c:v>40819</c:v>
                </c:pt>
                <c:pt idx="2963">
                  <c:v>40820</c:v>
                </c:pt>
                <c:pt idx="2964">
                  <c:v>40821</c:v>
                </c:pt>
                <c:pt idx="2965">
                  <c:v>40822</c:v>
                </c:pt>
                <c:pt idx="2966">
                  <c:v>40823</c:v>
                </c:pt>
                <c:pt idx="2967">
                  <c:v>40826</c:v>
                </c:pt>
                <c:pt idx="2968">
                  <c:v>40827</c:v>
                </c:pt>
                <c:pt idx="2969">
                  <c:v>40828</c:v>
                </c:pt>
                <c:pt idx="2970">
                  <c:v>40829</c:v>
                </c:pt>
                <c:pt idx="2971">
                  <c:v>40830</c:v>
                </c:pt>
                <c:pt idx="2972">
                  <c:v>40833</c:v>
                </c:pt>
                <c:pt idx="2973">
                  <c:v>40834</c:v>
                </c:pt>
                <c:pt idx="2974">
                  <c:v>40835</c:v>
                </c:pt>
                <c:pt idx="2975">
                  <c:v>40836</c:v>
                </c:pt>
                <c:pt idx="2976">
                  <c:v>40837</c:v>
                </c:pt>
                <c:pt idx="2977">
                  <c:v>40840</c:v>
                </c:pt>
                <c:pt idx="2978">
                  <c:v>40841</c:v>
                </c:pt>
                <c:pt idx="2979">
                  <c:v>40842</c:v>
                </c:pt>
                <c:pt idx="2980">
                  <c:v>40843</c:v>
                </c:pt>
                <c:pt idx="2981">
                  <c:v>40844</c:v>
                </c:pt>
                <c:pt idx="2982">
                  <c:v>40847</c:v>
                </c:pt>
                <c:pt idx="2983">
                  <c:v>40848</c:v>
                </c:pt>
                <c:pt idx="2984">
                  <c:v>40850</c:v>
                </c:pt>
                <c:pt idx="2985">
                  <c:v>40851</c:v>
                </c:pt>
                <c:pt idx="2986">
                  <c:v>40854</c:v>
                </c:pt>
                <c:pt idx="2987">
                  <c:v>40855</c:v>
                </c:pt>
                <c:pt idx="2988">
                  <c:v>40856</c:v>
                </c:pt>
                <c:pt idx="2989">
                  <c:v>40857</c:v>
                </c:pt>
                <c:pt idx="2990">
                  <c:v>40858</c:v>
                </c:pt>
                <c:pt idx="2991">
                  <c:v>40861</c:v>
                </c:pt>
                <c:pt idx="2992">
                  <c:v>40862</c:v>
                </c:pt>
                <c:pt idx="2993">
                  <c:v>40863</c:v>
                </c:pt>
                <c:pt idx="2994">
                  <c:v>40864</c:v>
                </c:pt>
                <c:pt idx="2995">
                  <c:v>40865</c:v>
                </c:pt>
                <c:pt idx="2996">
                  <c:v>40869</c:v>
                </c:pt>
                <c:pt idx="2997">
                  <c:v>40870</c:v>
                </c:pt>
                <c:pt idx="2998">
                  <c:v>40871</c:v>
                </c:pt>
                <c:pt idx="2999">
                  <c:v>40872</c:v>
                </c:pt>
                <c:pt idx="3000">
                  <c:v>40875</c:v>
                </c:pt>
                <c:pt idx="3001">
                  <c:v>40876</c:v>
                </c:pt>
                <c:pt idx="3002">
                  <c:v>40877</c:v>
                </c:pt>
                <c:pt idx="3003">
                  <c:v>40878</c:v>
                </c:pt>
                <c:pt idx="3004">
                  <c:v>40879</c:v>
                </c:pt>
                <c:pt idx="3005">
                  <c:v>40882</c:v>
                </c:pt>
                <c:pt idx="3006">
                  <c:v>40883</c:v>
                </c:pt>
                <c:pt idx="3007">
                  <c:v>40884</c:v>
                </c:pt>
                <c:pt idx="3008">
                  <c:v>40885</c:v>
                </c:pt>
                <c:pt idx="3009">
                  <c:v>40886</c:v>
                </c:pt>
                <c:pt idx="3010">
                  <c:v>40890</c:v>
                </c:pt>
                <c:pt idx="3011">
                  <c:v>40891</c:v>
                </c:pt>
                <c:pt idx="3012">
                  <c:v>40892</c:v>
                </c:pt>
                <c:pt idx="3013">
                  <c:v>40893</c:v>
                </c:pt>
                <c:pt idx="3014">
                  <c:v>40896</c:v>
                </c:pt>
                <c:pt idx="3015">
                  <c:v>40897</c:v>
                </c:pt>
                <c:pt idx="3016">
                  <c:v>40898</c:v>
                </c:pt>
                <c:pt idx="3017">
                  <c:v>40899</c:v>
                </c:pt>
                <c:pt idx="3018">
                  <c:v>40900</c:v>
                </c:pt>
                <c:pt idx="3019">
                  <c:v>40903</c:v>
                </c:pt>
                <c:pt idx="3020">
                  <c:v>40904</c:v>
                </c:pt>
                <c:pt idx="3021">
                  <c:v>40905</c:v>
                </c:pt>
                <c:pt idx="3022">
                  <c:v>40906</c:v>
                </c:pt>
                <c:pt idx="3023">
                  <c:v>40907</c:v>
                </c:pt>
                <c:pt idx="3024">
                  <c:v>40910</c:v>
                </c:pt>
                <c:pt idx="3025">
                  <c:v>40911</c:v>
                </c:pt>
                <c:pt idx="3026">
                  <c:v>40912</c:v>
                </c:pt>
                <c:pt idx="3027">
                  <c:v>40913</c:v>
                </c:pt>
                <c:pt idx="3028">
                  <c:v>40914</c:v>
                </c:pt>
                <c:pt idx="3029">
                  <c:v>40917</c:v>
                </c:pt>
                <c:pt idx="3030">
                  <c:v>40918</c:v>
                </c:pt>
                <c:pt idx="3031">
                  <c:v>40919</c:v>
                </c:pt>
                <c:pt idx="3032">
                  <c:v>40920</c:v>
                </c:pt>
                <c:pt idx="3033">
                  <c:v>40921</c:v>
                </c:pt>
                <c:pt idx="3034">
                  <c:v>40924</c:v>
                </c:pt>
                <c:pt idx="3035">
                  <c:v>40925</c:v>
                </c:pt>
                <c:pt idx="3036">
                  <c:v>40926</c:v>
                </c:pt>
                <c:pt idx="3037">
                  <c:v>40927</c:v>
                </c:pt>
                <c:pt idx="3038">
                  <c:v>40928</c:v>
                </c:pt>
                <c:pt idx="3039">
                  <c:v>40931</c:v>
                </c:pt>
                <c:pt idx="3040">
                  <c:v>40932</c:v>
                </c:pt>
                <c:pt idx="3041">
                  <c:v>40933</c:v>
                </c:pt>
                <c:pt idx="3042">
                  <c:v>40934</c:v>
                </c:pt>
                <c:pt idx="3043">
                  <c:v>40935</c:v>
                </c:pt>
                <c:pt idx="3044">
                  <c:v>40938</c:v>
                </c:pt>
                <c:pt idx="3045">
                  <c:v>40939</c:v>
                </c:pt>
                <c:pt idx="3046">
                  <c:v>40940</c:v>
                </c:pt>
                <c:pt idx="3047">
                  <c:v>40941</c:v>
                </c:pt>
                <c:pt idx="3048">
                  <c:v>40942</c:v>
                </c:pt>
                <c:pt idx="3049">
                  <c:v>40946</c:v>
                </c:pt>
                <c:pt idx="3050">
                  <c:v>40947</c:v>
                </c:pt>
                <c:pt idx="3051">
                  <c:v>40948</c:v>
                </c:pt>
                <c:pt idx="3052">
                  <c:v>40949</c:v>
                </c:pt>
                <c:pt idx="3053">
                  <c:v>40952</c:v>
                </c:pt>
                <c:pt idx="3054">
                  <c:v>40953</c:v>
                </c:pt>
                <c:pt idx="3055">
                  <c:v>40954</c:v>
                </c:pt>
                <c:pt idx="3056">
                  <c:v>40955</c:v>
                </c:pt>
                <c:pt idx="3057">
                  <c:v>40956</c:v>
                </c:pt>
                <c:pt idx="3058">
                  <c:v>40959</c:v>
                </c:pt>
                <c:pt idx="3059">
                  <c:v>40960</c:v>
                </c:pt>
                <c:pt idx="3060">
                  <c:v>40961</c:v>
                </c:pt>
                <c:pt idx="3061">
                  <c:v>40962</c:v>
                </c:pt>
                <c:pt idx="3062">
                  <c:v>40963</c:v>
                </c:pt>
                <c:pt idx="3063">
                  <c:v>40966</c:v>
                </c:pt>
                <c:pt idx="3064">
                  <c:v>40967</c:v>
                </c:pt>
                <c:pt idx="3065">
                  <c:v>40968</c:v>
                </c:pt>
                <c:pt idx="3066">
                  <c:v>40969</c:v>
                </c:pt>
                <c:pt idx="3067">
                  <c:v>40970</c:v>
                </c:pt>
                <c:pt idx="3068">
                  <c:v>40973</c:v>
                </c:pt>
                <c:pt idx="3069">
                  <c:v>40974</c:v>
                </c:pt>
                <c:pt idx="3070">
                  <c:v>40975</c:v>
                </c:pt>
                <c:pt idx="3071">
                  <c:v>40976</c:v>
                </c:pt>
                <c:pt idx="3072">
                  <c:v>40977</c:v>
                </c:pt>
                <c:pt idx="3073">
                  <c:v>40980</c:v>
                </c:pt>
                <c:pt idx="3074">
                  <c:v>40981</c:v>
                </c:pt>
                <c:pt idx="3075">
                  <c:v>40982</c:v>
                </c:pt>
                <c:pt idx="3076">
                  <c:v>40983</c:v>
                </c:pt>
                <c:pt idx="3077">
                  <c:v>40984</c:v>
                </c:pt>
                <c:pt idx="3078">
                  <c:v>40988</c:v>
                </c:pt>
                <c:pt idx="3079">
                  <c:v>40989</c:v>
                </c:pt>
                <c:pt idx="3080">
                  <c:v>40990</c:v>
                </c:pt>
                <c:pt idx="3081">
                  <c:v>40991</c:v>
                </c:pt>
                <c:pt idx="3082">
                  <c:v>40994</c:v>
                </c:pt>
                <c:pt idx="3083">
                  <c:v>40995</c:v>
                </c:pt>
                <c:pt idx="3084">
                  <c:v>40996</c:v>
                </c:pt>
                <c:pt idx="3085">
                  <c:v>40997</c:v>
                </c:pt>
                <c:pt idx="3086">
                  <c:v>40998</c:v>
                </c:pt>
                <c:pt idx="3087">
                  <c:v>41001</c:v>
                </c:pt>
                <c:pt idx="3088">
                  <c:v>41002</c:v>
                </c:pt>
                <c:pt idx="3089">
                  <c:v>41003</c:v>
                </c:pt>
                <c:pt idx="3090">
                  <c:v>41008</c:v>
                </c:pt>
                <c:pt idx="3091">
                  <c:v>41009</c:v>
                </c:pt>
                <c:pt idx="3092">
                  <c:v>41010</c:v>
                </c:pt>
                <c:pt idx="3093">
                  <c:v>41011</c:v>
                </c:pt>
                <c:pt idx="3094">
                  <c:v>41012</c:v>
                </c:pt>
                <c:pt idx="3095">
                  <c:v>41015</c:v>
                </c:pt>
                <c:pt idx="3096">
                  <c:v>41016</c:v>
                </c:pt>
                <c:pt idx="3097">
                  <c:v>41017</c:v>
                </c:pt>
                <c:pt idx="3098">
                  <c:v>41018</c:v>
                </c:pt>
                <c:pt idx="3099">
                  <c:v>41019</c:v>
                </c:pt>
                <c:pt idx="3100">
                  <c:v>41022</c:v>
                </c:pt>
                <c:pt idx="3101">
                  <c:v>41023</c:v>
                </c:pt>
                <c:pt idx="3102">
                  <c:v>41024</c:v>
                </c:pt>
                <c:pt idx="3103">
                  <c:v>41025</c:v>
                </c:pt>
                <c:pt idx="3104">
                  <c:v>41026</c:v>
                </c:pt>
                <c:pt idx="3105">
                  <c:v>41029</c:v>
                </c:pt>
                <c:pt idx="3106">
                  <c:v>41031</c:v>
                </c:pt>
                <c:pt idx="3107">
                  <c:v>41032</c:v>
                </c:pt>
                <c:pt idx="3108">
                  <c:v>41033</c:v>
                </c:pt>
                <c:pt idx="3109">
                  <c:v>41036</c:v>
                </c:pt>
                <c:pt idx="3110">
                  <c:v>41037</c:v>
                </c:pt>
                <c:pt idx="3111">
                  <c:v>41038</c:v>
                </c:pt>
                <c:pt idx="3112">
                  <c:v>41039</c:v>
                </c:pt>
                <c:pt idx="3113">
                  <c:v>41040</c:v>
                </c:pt>
                <c:pt idx="3114">
                  <c:v>41043</c:v>
                </c:pt>
                <c:pt idx="3115">
                  <c:v>41044</c:v>
                </c:pt>
                <c:pt idx="3116">
                  <c:v>41045</c:v>
                </c:pt>
                <c:pt idx="3117">
                  <c:v>41046</c:v>
                </c:pt>
                <c:pt idx="3118">
                  <c:v>41047</c:v>
                </c:pt>
                <c:pt idx="3119">
                  <c:v>41050</c:v>
                </c:pt>
                <c:pt idx="3120">
                  <c:v>41051</c:v>
                </c:pt>
                <c:pt idx="3121">
                  <c:v>41052</c:v>
                </c:pt>
                <c:pt idx="3122">
                  <c:v>41053</c:v>
                </c:pt>
                <c:pt idx="3123">
                  <c:v>41054</c:v>
                </c:pt>
                <c:pt idx="3124">
                  <c:v>41057</c:v>
                </c:pt>
                <c:pt idx="3125">
                  <c:v>41058</c:v>
                </c:pt>
                <c:pt idx="3126">
                  <c:v>41059</c:v>
                </c:pt>
                <c:pt idx="3127">
                  <c:v>41060</c:v>
                </c:pt>
                <c:pt idx="3128">
                  <c:v>41061</c:v>
                </c:pt>
                <c:pt idx="3129">
                  <c:v>41064</c:v>
                </c:pt>
                <c:pt idx="3130">
                  <c:v>41065</c:v>
                </c:pt>
                <c:pt idx="3131">
                  <c:v>41066</c:v>
                </c:pt>
                <c:pt idx="3132">
                  <c:v>41067</c:v>
                </c:pt>
                <c:pt idx="3133">
                  <c:v>41068</c:v>
                </c:pt>
                <c:pt idx="3134">
                  <c:v>41071</c:v>
                </c:pt>
                <c:pt idx="3135">
                  <c:v>41072</c:v>
                </c:pt>
                <c:pt idx="3136">
                  <c:v>41073</c:v>
                </c:pt>
                <c:pt idx="3137">
                  <c:v>41074</c:v>
                </c:pt>
                <c:pt idx="3138">
                  <c:v>41075</c:v>
                </c:pt>
                <c:pt idx="3139">
                  <c:v>41078</c:v>
                </c:pt>
                <c:pt idx="3140">
                  <c:v>41079</c:v>
                </c:pt>
                <c:pt idx="3141">
                  <c:v>41080</c:v>
                </c:pt>
                <c:pt idx="3142">
                  <c:v>41081</c:v>
                </c:pt>
                <c:pt idx="3143">
                  <c:v>41082</c:v>
                </c:pt>
                <c:pt idx="3144">
                  <c:v>41085</c:v>
                </c:pt>
                <c:pt idx="3145">
                  <c:v>41086</c:v>
                </c:pt>
                <c:pt idx="3146">
                  <c:v>41087</c:v>
                </c:pt>
                <c:pt idx="3147">
                  <c:v>41088</c:v>
                </c:pt>
                <c:pt idx="3148">
                  <c:v>41089</c:v>
                </c:pt>
                <c:pt idx="3149">
                  <c:v>41092</c:v>
                </c:pt>
                <c:pt idx="3150">
                  <c:v>41093</c:v>
                </c:pt>
                <c:pt idx="3151">
                  <c:v>41094</c:v>
                </c:pt>
                <c:pt idx="3152">
                  <c:v>41095</c:v>
                </c:pt>
                <c:pt idx="3153">
                  <c:v>41096</c:v>
                </c:pt>
                <c:pt idx="3154">
                  <c:v>41099</c:v>
                </c:pt>
                <c:pt idx="3155">
                  <c:v>41100</c:v>
                </c:pt>
                <c:pt idx="3156">
                  <c:v>41101</c:v>
                </c:pt>
                <c:pt idx="3157">
                  <c:v>41102</c:v>
                </c:pt>
                <c:pt idx="3158">
                  <c:v>41103</c:v>
                </c:pt>
                <c:pt idx="3159">
                  <c:v>41106</c:v>
                </c:pt>
                <c:pt idx="3160">
                  <c:v>41107</c:v>
                </c:pt>
                <c:pt idx="3161">
                  <c:v>41108</c:v>
                </c:pt>
                <c:pt idx="3162">
                  <c:v>41109</c:v>
                </c:pt>
                <c:pt idx="3163">
                  <c:v>41110</c:v>
                </c:pt>
                <c:pt idx="3164">
                  <c:v>41113</c:v>
                </c:pt>
                <c:pt idx="3165">
                  <c:v>41114</c:v>
                </c:pt>
                <c:pt idx="3166">
                  <c:v>41115</c:v>
                </c:pt>
                <c:pt idx="3167">
                  <c:v>41116</c:v>
                </c:pt>
                <c:pt idx="3168">
                  <c:v>41117</c:v>
                </c:pt>
                <c:pt idx="3169">
                  <c:v>41120</c:v>
                </c:pt>
                <c:pt idx="3170">
                  <c:v>41121</c:v>
                </c:pt>
                <c:pt idx="3171">
                  <c:v>41122</c:v>
                </c:pt>
                <c:pt idx="3172">
                  <c:v>41123</c:v>
                </c:pt>
                <c:pt idx="3173">
                  <c:v>41124</c:v>
                </c:pt>
                <c:pt idx="3174">
                  <c:v>41127</c:v>
                </c:pt>
                <c:pt idx="3175">
                  <c:v>41128</c:v>
                </c:pt>
                <c:pt idx="3176">
                  <c:v>41129</c:v>
                </c:pt>
                <c:pt idx="3177">
                  <c:v>41130</c:v>
                </c:pt>
                <c:pt idx="3178">
                  <c:v>41131</c:v>
                </c:pt>
                <c:pt idx="3179">
                  <c:v>41134</c:v>
                </c:pt>
                <c:pt idx="3180">
                  <c:v>41135</c:v>
                </c:pt>
                <c:pt idx="3181">
                  <c:v>41136</c:v>
                </c:pt>
                <c:pt idx="3182">
                  <c:v>41137</c:v>
                </c:pt>
                <c:pt idx="3183">
                  <c:v>41138</c:v>
                </c:pt>
                <c:pt idx="3184">
                  <c:v>41141</c:v>
                </c:pt>
                <c:pt idx="3185">
                  <c:v>41142</c:v>
                </c:pt>
                <c:pt idx="3186">
                  <c:v>41143</c:v>
                </c:pt>
                <c:pt idx="3187">
                  <c:v>41144</c:v>
                </c:pt>
                <c:pt idx="3188">
                  <c:v>41145</c:v>
                </c:pt>
                <c:pt idx="3189">
                  <c:v>41148</c:v>
                </c:pt>
                <c:pt idx="3190">
                  <c:v>41149</c:v>
                </c:pt>
                <c:pt idx="3191">
                  <c:v>41150</c:v>
                </c:pt>
                <c:pt idx="3192">
                  <c:v>41151</c:v>
                </c:pt>
                <c:pt idx="3193">
                  <c:v>41152</c:v>
                </c:pt>
                <c:pt idx="3194">
                  <c:v>41155</c:v>
                </c:pt>
                <c:pt idx="3195">
                  <c:v>41156</c:v>
                </c:pt>
                <c:pt idx="3196">
                  <c:v>41157</c:v>
                </c:pt>
                <c:pt idx="3197">
                  <c:v>41158</c:v>
                </c:pt>
                <c:pt idx="3198">
                  <c:v>41159</c:v>
                </c:pt>
                <c:pt idx="3199">
                  <c:v>41162</c:v>
                </c:pt>
                <c:pt idx="3200">
                  <c:v>41163</c:v>
                </c:pt>
                <c:pt idx="3201">
                  <c:v>41164</c:v>
                </c:pt>
                <c:pt idx="3202">
                  <c:v>41165</c:v>
                </c:pt>
                <c:pt idx="3203">
                  <c:v>41166</c:v>
                </c:pt>
                <c:pt idx="3204">
                  <c:v>41169</c:v>
                </c:pt>
                <c:pt idx="3205">
                  <c:v>41170</c:v>
                </c:pt>
                <c:pt idx="3206">
                  <c:v>41171</c:v>
                </c:pt>
                <c:pt idx="3207">
                  <c:v>41172</c:v>
                </c:pt>
                <c:pt idx="3208">
                  <c:v>41173</c:v>
                </c:pt>
                <c:pt idx="3209">
                  <c:v>41176</c:v>
                </c:pt>
                <c:pt idx="3210">
                  <c:v>41177</c:v>
                </c:pt>
                <c:pt idx="3211">
                  <c:v>41178</c:v>
                </c:pt>
                <c:pt idx="3212">
                  <c:v>41179</c:v>
                </c:pt>
                <c:pt idx="3213">
                  <c:v>41180</c:v>
                </c:pt>
                <c:pt idx="3214">
                  <c:v>41183</c:v>
                </c:pt>
                <c:pt idx="3215">
                  <c:v>41184</c:v>
                </c:pt>
                <c:pt idx="3216">
                  <c:v>41185</c:v>
                </c:pt>
                <c:pt idx="3217">
                  <c:v>41186</c:v>
                </c:pt>
                <c:pt idx="3218">
                  <c:v>41187</c:v>
                </c:pt>
                <c:pt idx="3219">
                  <c:v>41190</c:v>
                </c:pt>
                <c:pt idx="3220">
                  <c:v>41191</c:v>
                </c:pt>
                <c:pt idx="3221">
                  <c:v>41192</c:v>
                </c:pt>
                <c:pt idx="3222">
                  <c:v>41193</c:v>
                </c:pt>
                <c:pt idx="3223">
                  <c:v>41194</c:v>
                </c:pt>
                <c:pt idx="3224">
                  <c:v>41197</c:v>
                </c:pt>
                <c:pt idx="3225">
                  <c:v>41198</c:v>
                </c:pt>
                <c:pt idx="3226">
                  <c:v>41199</c:v>
                </c:pt>
                <c:pt idx="3227">
                  <c:v>41200</c:v>
                </c:pt>
                <c:pt idx="3228">
                  <c:v>41201</c:v>
                </c:pt>
                <c:pt idx="3229">
                  <c:v>41204</c:v>
                </c:pt>
                <c:pt idx="3230">
                  <c:v>41205</c:v>
                </c:pt>
                <c:pt idx="3231">
                  <c:v>41206</c:v>
                </c:pt>
                <c:pt idx="3232">
                  <c:v>41207</c:v>
                </c:pt>
                <c:pt idx="3233">
                  <c:v>41208</c:v>
                </c:pt>
                <c:pt idx="3234">
                  <c:v>41211</c:v>
                </c:pt>
                <c:pt idx="3235">
                  <c:v>41212</c:v>
                </c:pt>
                <c:pt idx="3236">
                  <c:v>41213</c:v>
                </c:pt>
                <c:pt idx="3237">
                  <c:v>41214</c:v>
                </c:pt>
                <c:pt idx="3238">
                  <c:v>41218</c:v>
                </c:pt>
                <c:pt idx="3239">
                  <c:v>41219</c:v>
                </c:pt>
                <c:pt idx="3240">
                  <c:v>41220</c:v>
                </c:pt>
                <c:pt idx="3241">
                  <c:v>41221</c:v>
                </c:pt>
                <c:pt idx="3242">
                  <c:v>41222</c:v>
                </c:pt>
                <c:pt idx="3243">
                  <c:v>41225</c:v>
                </c:pt>
                <c:pt idx="3244">
                  <c:v>41226</c:v>
                </c:pt>
                <c:pt idx="3245">
                  <c:v>41227</c:v>
                </c:pt>
                <c:pt idx="3246">
                  <c:v>41228</c:v>
                </c:pt>
                <c:pt idx="3247">
                  <c:v>41229</c:v>
                </c:pt>
                <c:pt idx="3248">
                  <c:v>41233</c:v>
                </c:pt>
                <c:pt idx="3249">
                  <c:v>41234</c:v>
                </c:pt>
                <c:pt idx="3250">
                  <c:v>41235</c:v>
                </c:pt>
                <c:pt idx="3251">
                  <c:v>41236</c:v>
                </c:pt>
                <c:pt idx="3252">
                  <c:v>41239</c:v>
                </c:pt>
                <c:pt idx="3253">
                  <c:v>41240</c:v>
                </c:pt>
                <c:pt idx="3254">
                  <c:v>41241</c:v>
                </c:pt>
                <c:pt idx="3255">
                  <c:v>41242</c:v>
                </c:pt>
                <c:pt idx="3256">
                  <c:v>41243</c:v>
                </c:pt>
                <c:pt idx="3257">
                  <c:v>41246</c:v>
                </c:pt>
                <c:pt idx="3258">
                  <c:v>41247</c:v>
                </c:pt>
                <c:pt idx="3259">
                  <c:v>41248</c:v>
                </c:pt>
                <c:pt idx="3260">
                  <c:v>41249</c:v>
                </c:pt>
                <c:pt idx="3261">
                  <c:v>41250</c:v>
                </c:pt>
                <c:pt idx="3262">
                  <c:v>41253</c:v>
                </c:pt>
                <c:pt idx="3263">
                  <c:v>41254</c:v>
                </c:pt>
                <c:pt idx="3264">
                  <c:v>41256</c:v>
                </c:pt>
                <c:pt idx="3265">
                  <c:v>41257</c:v>
                </c:pt>
                <c:pt idx="3266">
                  <c:v>41260</c:v>
                </c:pt>
                <c:pt idx="3267">
                  <c:v>41261</c:v>
                </c:pt>
                <c:pt idx="3268">
                  <c:v>41262</c:v>
                </c:pt>
                <c:pt idx="3269">
                  <c:v>41263</c:v>
                </c:pt>
                <c:pt idx="3270">
                  <c:v>41264</c:v>
                </c:pt>
                <c:pt idx="3271">
                  <c:v>41267</c:v>
                </c:pt>
                <c:pt idx="3272">
                  <c:v>41269</c:v>
                </c:pt>
                <c:pt idx="3273">
                  <c:v>41270</c:v>
                </c:pt>
                <c:pt idx="3274">
                  <c:v>41271</c:v>
                </c:pt>
                <c:pt idx="3275">
                  <c:v>41274</c:v>
                </c:pt>
                <c:pt idx="3276">
                  <c:v>41276</c:v>
                </c:pt>
                <c:pt idx="3277">
                  <c:v>41277</c:v>
                </c:pt>
                <c:pt idx="3278">
                  <c:v>41278</c:v>
                </c:pt>
                <c:pt idx="3279">
                  <c:v>41281</c:v>
                </c:pt>
                <c:pt idx="3280">
                  <c:v>41282</c:v>
                </c:pt>
                <c:pt idx="3281">
                  <c:v>41283</c:v>
                </c:pt>
                <c:pt idx="3282">
                  <c:v>41284</c:v>
                </c:pt>
                <c:pt idx="3283">
                  <c:v>41285</c:v>
                </c:pt>
                <c:pt idx="3284">
                  <c:v>41288</c:v>
                </c:pt>
                <c:pt idx="3285">
                  <c:v>41289</c:v>
                </c:pt>
                <c:pt idx="3286">
                  <c:v>41290</c:v>
                </c:pt>
                <c:pt idx="3287">
                  <c:v>41291</c:v>
                </c:pt>
                <c:pt idx="3288">
                  <c:v>41292</c:v>
                </c:pt>
                <c:pt idx="3289">
                  <c:v>41295</c:v>
                </c:pt>
                <c:pt idx="3290">
                  <c:v>41296</c:v>
                </c:pt>
                <c:pt idx="3291">
                  <c:v>41297</c:v>
                </c:pt>
                <c:pt idx="3292">
                  <c:v>41298</c:v>
                </c:pt>
                <c:pt idx="3293">
                  <c:v>41299</c:v>
                </c:pt>
                <c:pt idx="3294">
                  <c:v>41302</c:v>
                </c:pt>
                <c:pt idx="3295">
                  <c:v>41303</c:v>
                </c:pt>
                <c:pt idx="3296">
                  <c:v>41304</c:v>
                </c:pt>
                <c:pt idx="3297">
                  <c:v>41305</c:v>
                </c:pt>
                <c:pt idx="3298">
                  <c:v>41306</c:v>
                </c:pt>
                <c:pt idx="3299">
                  <c:v>41310</c:v>
                </c:pt>
                <c:pt idx="3300">
                  <c:v>41311</c:v>
                </c:pt>
                <c:pt idx="3301">
                  <c:v>41312</c:v>
                </c:pt>
                <c:pt idx="3302">
                  <c:v>41313</c:v>
                </c:pt>
                <c:pt idx="3303">
                  <c:v>41316</c:v>
                </c:pt>
                <c:pt idx="3304">
                  <c:v>41317</c:v>
                </c:pt>
                <c:pt idx="3305">
                  <c:v>41318</c:v>
                </c:pt>
                <c:pt idx="3306">
                  <c:v>41319</c:v>
                </c:pt>
                <c:pt idx="3307">
                  <c:v>41320</c:v>
                </c:pt>
                <c:pt idx="3308">
                  <c:v>41323</c:v>
                </c:pt>
                <c:pt idx="3309">
                  <c:v>41324</c:v>
                </c:pt>
                <c:pt idx="3310">
                  <c:v>41325</c:v>
                </c:pt>
                <c:pt idx="3311">
                  <c:v>41326</c:v>
                </c:pt>
                <c:pt idx="3312">
                  <c:v>41327</c:v>
                </c:pt>
                <c:pt idx="3313">
                  <c:v>41330</c:v>
                </c:pt>
                <c:pt idx="3314">
                  <c:v>41331</c:v>
                </c:pt>
                <c:pt idx="3315">
                  <c:v>41332</c:v>
                </c:pt>
                <c:pt idx="3316">
                  <c:v>41333</c:v>
                </c:pt>
                <c:pt idx="3317">
                  <c:v>41334</c:v>
                </c:pt>
                <c:pt idx="3318">
                  <c:v>41337</c:v>
                </c:pt>
                <c:pt idx="3319">
                  <c:v>41338</c:v>
                </c:pt>
                <c:pt idx="3320">
                  <c:v>41339</c:v>
                </c:pt>
                <c:pt idx="3321">
                  <c:v>41340</c:v>
                </c:pt>
                <c:pt idx="3322">
                  <c:v>41341</c:v>
                </c:pt>
                <c:pt idx="3323">
                  <c:v>41344</c:v>
                </c:pt>
                <c:pt idx="3324">
                  <c:v>41345</c:v>
                </c:pt>
                <c:pt idx="3325">
                  <c:v>41346</c:v>
                </c:pt>
                <c:pt idx="3326">
                  <c:v>41347</c:v>
                </c:pt>
                <c:pt idx="3327">
                  <c:v>41348</c:v>
                </c:pt>
                <c:pt idx="3328">
                  <c:v>41352</c:v>
                </c:pt>
                <c:pt idx="3329">
                  <c:v>41353</c:v>
                </c:pt>
                <c:pt idx="3330">
                  <c:v>41354</c:v>
                </c:pt>
                <c:pt idx="3331">
                  <c:v>41355</c:v>
                </c:pt>
                <c:pt idx="3332">
                  <c:v>41358</c:v>
                </c:pt>
                <c:pt idx="3333">
                  <c:v>41359</c:v>
                </c:pt>
                <c:pt idx="3334">
                  <c:v>41360</c:v>
                </c:pt>
                <c:pt idx="3335">
                  <c:v>41365</c:v>
                </c:pt>
                <c:pt idx="3336">
                  <c:v>41366</c:v>
                </c:pt>
                <c:pt idx="3337">
                  <c:v>41367</c:v>
                </c:pt>
                <c:pt idx="3338">
                  <c:v>41368</c:v>
                </c:pt>
                <c:pt idx="3339">
                  <c:v>41369</c:v>
                </c:pt>
                <c:pt idx="3340">
                  <c:v>41372</c:v>
                </c:pt>
                <c:pt idx="3341">
                  <c:v>41373</c:v>
                </c:pt>
                <c:pt idx="3342">
                  <c:v>41374</c:v>
                </c:pt>
                <c:pt idx="3343">
                  <c:v>41375</c:v>
                </c:pt>
                <c:pt idx="3344">
                  <c:v>41376</c:v>
                </c:pt>
                <c:pt idx="3345">
                  <c:v>41379</c:v>
                </c:pt>
                <c:pt idx="3346">
                  <c:v>41380</c:v>
                </c:pt>
                <c:pt idx="3347">
                  <c:v>41381</c:v>
                </c:pt>
                <c:pt idx="3348">
                  <c:v>41382</c:v>
                </c:pt>
                <c:pt idx="3349">
                  <c:v>41383</c:v>
                </c:pt>
                <c:pt idx="3350">
                  <c:v>41386</c:v>
                </c:pt>
                <c:pt idx="3351">
                  <c:v>41387</c:v>
                </c:pt>
                <c:pt idx="3352">
                  <c:v>41388</c:v>
                </c:pt>
                <c:pt idx="3353">
                  <c:v>41389</c:v>
                </c:pt>
                <c:pt idx="3354">
                  <c:v>41390</c:v>
                </c:pt>
                <c:pt idx="3355">
                  <c:v>41393</c:v>
                </c:pt>
                <c:pt idx="3356">
                  <c:v>41394</c:v>
                </c:pt>
                <c:pt idx="3357">
                  <c:v>41396</c:v>
                </c:pt>
                <c:pt idx="3358">
                  <c:v>41397</c:v>
                </c:pt>
                <c:pt idx="3359">
                  <c:v>41400</c:v>
                </c:pt>
                <c:pt idx="3360">
                  <c:v>41401</c:v>
                </c:pt>
                <c:pt idx="3361">
                  <c:v>41402</c:v>
                </c:pt>
                <c:pt idx="3362">
                  <c:v>41403</c:v>
                </c:pt>
                <c:pt idx="3363">
                  <c:v>41404</c:v>
                </c:pt>
                <c:pt idx="3364">
                  <c:v>41407</c:v>
                </c:pt>
                <c:pt idx="3365">
                  <c:v>41408</c:v>
                </c:pt>
                <c:pt idx="3366">
                  <c:v>41409</c:v>
                </c:pt>
                <c:pt idx="3367">
                  <c:v>41410</c:v>
                </c:pt>
                <c:pt idx="3368">
                  <c:v>41411</c:v>
                </c:pt>
                <c:pt idx="3369">
                  <c:v>41414</c:v>
                </c:pt>
                <c:pt idx="3370">
                  <c:v>41415</c:v>
                </c:pt>
                <c:pt idx="3371">
                  <c:v>41416</c:v>
                </c:pt>
                <c:pt idx="3372">
                  <c:v>41417</c:v>
                </c:pt>
                <c:pt idx="3373">
                  <c:v>41418</c:v>
                </c:pt>
                <c:pt idx="3374">
                  <c:v>41421</c:v>
                </c:pt>
                <c:pt idx="3375">
                  <c:v>41422</c:v>
                </c:pt>
                <c:pt idx="3376">
                  <c:v>41423</c:v>
                </c:pt>
                <c:pt idx="3377">
                  <c:v>41424</c:v>
                </c:pt>
                <c:pt idx="3378">
                  <c:v>41425</c:v>
                </c:pt>
                <c:pt idx="3379">
                  <c:v>41428</c:v>
                </c:pt>
                <c:pt idx="3380">
                  <c:v>41429</c:v>
                </c:pt>
                <c:pt idx="3381">
                  <c:v>41430</c:v>
                </c:pt>
                <c:pt idx="3382">
                  <c:v>41431</c:v>
                </c:pt>
                <c:pt idx="3383">
                  <c:v>41432</c:v>
                </c:pt>
                <c:pt idx="3384">
                  <c:v>41435</c:v>
                </c:pt>
                <c:pt idx="3385">
                  <c:v>41436</c:v>
                </c:pt>
                <c:pt idx="3386">
                  <c:v>41437</c:v>
                </c:pt>
                <c:pt idx="3387">
                  <c:v>41438</c:v>
                </c:pt>
                <c:pt idx="3388">
                  <c:v>41439</c:v>
                </c:pt>
                <c:pt idx="3389">
                  <c:v>41442</c:v>
                </c:pt>
                <c:pt idx="3390">
                  <c:v>41443</c:v>
                </c:pt>
                <c:pt idx="3391">
                  <c:v>41444</c:v>
                </c:pt>
                <c:pt idx="3392">
                  <c:v>41445</c:v>
                </c:pt>
                <c:pt idx="3393">
                  <c:v>41446</c:v>
                </c:pt>
                <c:pt idx="3394">
                  <c:v>41449</c:v>
                </c:pt>
                <c:pt idx="3395">
                  <c:v>41450</c:v>
                </c:pt>
                <c:pt idx="3396">
                  <c:v>41451</c:v>
                </c:pt>
                <c:pt idx="3397">
                  <c:v>41452</c:v>
                </c:pt>
                <c:pt idx="3398">
                  <c:v>41453</c:v>
                </c:pt>
                <c:pt idx="3399">
                  <c:v>41456</c:v>
                </c:pt>
                <c:pt idx="3400">
                  <c:v>41457</c:v>
                </c:pt>
                <c:pt idx="3401">
                  <c:v>41458</c:v>
                </c:pt>
                <c:pt idx="3402">
                  <c:v>41459</c:v>
                </c:pt>
                <c:pt idx="3403">
                  <c:v>41460</c:v>
                </c:pt>
                <c:pt idx="3404">
                  <c:v>41463</c:v>
                </c:pt>
                <c:pt idx="3405">
                  <c:v>41464</c:v>
                </c:pt>
                <c:pt idx="3406">
                  <c:v>41465</c:v>
                </c:pt>
                <c:pt idx="3407">
                  <c:v>41466</c:v>
                </c:pt>
                <c:pt idx="3408">
                  <c:v>41467</c:v>
                </c:pt>
                <c:pt idx="3409">
                  <c:v>41470</c:v>
                </c:pt>
                <c:pt idx="3410">
                  <c:v>41471</c:v>
                </c:pt>
                <c:pt idx="3411">
                  <c:v>41472</c:v>
                </c:pt>
                <c:pt idx="3412">
                  <c:v>41473</c:v>
                </c:pt>
                <c:pt idx="3413">
                  <c:v>41474</c:v>
                </c:pt>
                <c:pt idx="3414">
                  <c:v>41477</c:v>
                </c:pt>
                <c:pt idx="3415">
                  <c:v>41478</c:v>
                </c:pt>
                <c:pt idx="3416">
                  <c:v>41479</c:v>
                </c:pt>
                <c:pt idx="3417">
                  <c:v>41480</c:v>
                </c:pt>
                <c:pt idx="3418">
                  <c:v>41481</c:v>
                </c:pt>
                <c:pt idx="3419">
                  <c:v>41484</c:v>
                </c:pt>
                <c:pt idx="3420">
                  <c:v>41485</c:v>
                </c:pt>
                <c:pt idx="3421">
                  <c:v>41486</c:v>
                </c:pt>
                <c:pt idx="3422">
                  <c:v>41487</c:v>
                </c:pt>
                <c:pt idx="3423">
                  <c:v>41488</c:v>
                </c:pt>
                <c:pt idx="3424">
                  <c:v>41491</c:v>
                </c:pt>
                <c:pt idx="3425">
                  <c:v>41492</c:v>
                </c:pt>
                <c:pt idx="3426">
                  <c:v>41493</c:v>
                </c:pt>
                <c:pt idx="3427">
                  <c:v>41494</c:v>
                </c:pt>
                <c:pt idx="3428">
                  <c:v>41495</c:v>
                </c:pt>
                <c:pt idx="3429">
                  <c:v>41498</c:v>
                </c:pt>
                <c:pt idx="3430">
                  <c:v>41499</c:v>
                </c:pt>
                <c:pt idx="3431">
                  <c:v>41500</c:v>
                </c:pt>
                <c:pt idx="3432">
                  <c:v>41501</c:v>
                </c:pt>
                <c:pt idx="3433">
                  <c:v>41502</c:v>
                </c:pt>
                <c:pt idx="3434">
                  <c:v>41505</c:v>
                </c:pt>
                <c:pt idx="3435">
                  <c:v>41506</c:v>
                </c:pt>
                <c:pt idx="3436">
                  <c:v>41507</c:v>
                </c:pt>
                <c:pt idx="3437">
                  <c:v>41508</c:v>
                </c:pt>
                <c:pt idx="3438">
                  <c:v>41509</c:v>
                </c:pt>
                <c:pt idx="3439">
                  <c:v>41512</c:v>
                </c:pt>
                <c:pt idx="3440">
                  <c:v>41513</c:v>
                </c:pt>
                <c:pt idx="3441">
                  <c:v>41514</c:v>
                </c:pt>
                <c:pt idx="3442">
                  <c:v>41515</c:v>
                </c:pt>
                <c:pt idx="3443">
                  <c:v>41516</c:v>
                </c:pt>
                <c:pt idx="3444">
                  <c:v>41519</c:v>
                </c:pt>
                <c:pt idx="3445">
                  <c:v>41520</c:v>
                </c:pt>
                <c:pt idx="3446">
                  <c:v>41521</c:v>
                </c:pt>
                <c:pt idx="3447">
                  <c:v>41522</c:v>
                </c:pt>
                <c:pt idx="3448">
                  <c:v>41523</c:v>
                </c:pt>
                <c:pt idx="3449">
                  <c:v>41526</c:v>
                </c:pt>
                <c:pt idx="3450">
                  <c:v>41527</c:v>
                </c:pt>
                <c:pt idx="3451">
                  <c:v>41528</c:v>
                </c:pt>
                <c:pt idx="3452">
                  <c:v>41529</c:v>
                </c:pt>
                <c:pt idx="3453">
                  <c:v>41530</c:v>
                </c:pt>
                <c:pt idx="3454">
                  <c:v>41534</c:v>
                </c:pt>
                <c:pt idx="3455">
                  <c:v>41535</c:v>
                </c:pt>
                <c:pt idx="3456">
                  <c:v>41536</c:v>
                </c:pt>
                <c:pt idx="3457">
                  <c:v>41537</c:v>
                </c:pt>
                <c:pt idx="3458">
                  <c:v>41540</c:v>
                </c:pt>
                <c:pt idx="3459">
                  <c:v>41541</c:v>
                </c:pt>
                <c:pt idx="3460">
                  <c:v>41542</c:v>
                </c:pt>
                <c:pt idx="3461">
                  <c:v>41543</c:v>
                </c:pt>
                <c:pt idx="3462">
                  <c:v>41544</c:v>
                </c:pt>
                <c:pt idx="3463">
                  <c:v>41547</c:v>
                </c:pt>
                <c:pt idx="3464">
                  <c:v>41548</c:v>
                </c:pt>
                <c:pt idx="3465">
                  <c:v>41549</c:v>
                </c:pt>
                <c:pt idx="3466">
                  <c:v>41550</c:v>
                </c:pt>
                <c:pt idx="3467">
                  <c:v>41551</c:v>
                </c:pt>
                <c:pt idx="3468">
                  <c:v>41554</c:v>
                </c:pt>
                <c:pt idx="3469">
                  <c:v>41555</c:v>
                </c:pt>
                <c:pt idx="3470">
                  <c:v>41556</c:v>
                </c:pt>
                <c:pt idx="3471">
                  <c:v>41557</c:v>
                </c:pt>
                <c:pt idx="3472">
                  <c:v>41558</c:v>
                </c:pt>
                <c:pt idx="3473">
                  <c:v>41561</c:v>
                </c:pt>
                <c:pt idx="3474">
                  <c:v>41562</c:v>
                </c:pt>
                <c:pt idx="3475">
                  <c:v>41563</c:v>
                </c:pt>
                <c:pt idx="3476">
                  <c:v>41564</c:v>
                </c:pt>
                <c:pt idx="3477">
                  <c:v>41565</c:v>
                </c:pt>
                <c:pt idx="3478">
                  <c:v>41568</c:v>
                </c:pt>
                <c:pt idx="3479">
                  <c:v>41569</c:v>
                </c:pt>
                <c:pt idx="3480">
                  <c:v>41570</c:v>
                </c:pt>
                <c:pt idx="3481">
                  <c:v>41571</c:v>
                </c:pt>
                <c:pt idx="3482">
                  <c:v>41572</c:v>
                </c:pt>
                <c:pt idx="3483">
                  <c:v>41575</c:v>
                </c:pt>
                <c:pt idx="3484">
                  <c:v>41576</c:v>
                </c:pt>
                <c:pt idx="3485">
                  <c:v>41577</c:v>
                </c:pt>
                <c:pt idx="3486">
                  <c:v>41578</c:v>
                </c:pt>
                <c:pt idx="3487">
                  <c:v>41579</c:v>
                </c:pt>
                <c:pt idx="3488">
                  <c:v>41582</c:v>
                </c:pt>
                <c:pt idx="3489">
                  <c:v>41583</c:v>
                </c:pt>
                <c:pt idx="3490">
                  <c:v>41584</c:v>
                </c:pt>
                <c:pt idx="3491">
                  <c:v>41585</c:v>
                </c:pt>
                <c:pt idx="3492">
                  <c:v>41586</c:v>
                </c:pt>
                <c:pt idx="3493">
                  <c:v>41589</c:v>
                </c:pt>
                <c:pt idx="3494">
                  <c:v>41590</c:v>
                </c:pt>
                <c:pt idx="3495">
                  <c:v>41591</c:v>
                </c:pt>
                <c:pt idx="3496">
                  <c:v>41592</c:v>
                </c:pt>
                <c:pt idx="3497">
                  <c:v>41593</c:v>
                </c:pt>
                <c:pt idx="3498">
                  <c:v>41597</c:v>
                </c:pt>
                <c:pt idx="3499">
                  <c:v>41598</c:v>
                </c:pt>
                <c:pt idx="3500">
                  <c:v>41599</c:v>
                </c:pt>
                <c:pt idx="3501">
                  <c:v>41600</c:v>
                </c:pt>
                <c:pt idx="3502">
                  <c:v>41603</c:v>
                </c:pt>
                <c:pt idx="3503">
                  <c:v>41604</c:v>
                </c:pt>
                <c:pt idx="3504">
                  <c:v>41605</c:v>
                </c:pt>
                <c:pt idx="3505">
                  <c:v>41606</c:v>
                </c:pt>
                <c:pt idx="3506">
                  <c:v>41607</c:v>
                </c:pt>
                <c:pt idx="3507">
                  <c:v>41610</c:v>
                </c:pt>
                <c:pt idx="3508">
                  <c:v>41611</c:v>
                </c:pt>
                <c:pt idx="3509">
                  <c:v>41612</c:v>
                </c:pt>
                <c:pt idx="3510">
                  <c:v>41613</c:v>
                </c:pt>
                <c:pt idx="3511">
                  <c:v>41614</c:v>
                </c:pt>
                <c:pt idx="3512">
                  <c:v>41617</c:v>
                </c:pt>
                <c:pt idx="3513">
                  <c:v>41618</c:v>
                </c:pt>
                <c:pt idx="3514">
                  <c:v>41619</c:v>
                </c:pt>
                <c:pt idx="3515">
                  <c:v>41621</c:v>
                </c:pt>
                <c:pt idx="3516">
                  <c:v>41624</c:v>
                </c:pt>
                <c:pt idx="3517">
                  <c:v>41625</c:v>
                </c:pt>
                <c:pt idx="3518">
                  <c:v>41626</c:v>
                </c:pt>
                <c:pt idx="3519">
                  <c:v>41627</c:v>
                </c:pt>
                <c:pt idx="3520">
                  <c:v>41628</c:v>
                </c:pt>
                <c:pt idx="3521">
                  <c:v>41631</c:v>
                </c:pt>
                <c:pt idx="3522">
                  <c:v>41632</c:v>
                </c:pt>
                <c:pt idx="3523">
                  <c:v>41634</c:v>
                </c:pt>
                <c:pt idx="3524">
                  <c:v>41635</c:v>
                </c:pt>
                <c:pt idx="3525">
                  <c:v>41638</c:v>
                </c:pt>
                <c:pt idx="3526">
                  <c:v>41639</c:v>
                </c:pt>
                <c:pt idx="3527">
                  <c:v>41641</c:v>
                </c:pt>
                <c:pt idx="3528">
                  <c:v>41642</c:v>
                </c:pt>
                <c:pt idx="3529">
                  <c:v>41645</c:v>
                </c:pt>
                <c:pt idx="3530">
                  <c:v>41646</c:v>
                </c:pt>
                <c:pt idx="3531">
                  <c:v>41647</c:v>
                </c:pt>
                <c:pt idx="3532">
                  <c:v>41648</c:v>
                </c:pt>
                <c:pt idx="3533">
                  <c:v>41649</c:v>
                </c:pt>
                <c:pt idx="3534">
                  <c:v>41652</c:v>
                </c:pt>
                <c:pt idx="3535">
                  <c:v>41653</c:v>
                </c:pt>
                <c:pt idx="3536">
                  <c:v>41654</c:v>
                </c:pt>
                <c:pt idx="3537">
                  <c:v>41655</c:v>
                </c:pt>
                <c:pt idx="3538">
                  <c:v>41656</c:v>
                </c:pt>
                <c:pt idx="3539">
                  <c:v>41659</c:v>
                </c:pt>
                <c:pt idx="3540">
                  <c:v>41660</c:v>
                </c:pt>
                <c:pt idx="3541">
                  <c:v>41661</c:v>
                </c:pt>
                <c:pt idx="3542">
                  <c:v>41662</c:v>
                </c:pt>
                <c:pt idx="3543">
                  <c:v>41663</c:v>
                </c:pt>
                <c:pt idx="3544">
                  <c:v>41666</c:v>
                </c:pt>
                <c:pt idx="3545">
                  <c:v>41667</c:v>
                </c:pt>
                <c:pt idx="3546">
                  <c:v>41668</c:v>
                </c:pt>
                <c:pt idx="3547">
                  <c:v>41669</c:v>
                </c:pt>
                <c:pt idx="3548">
                  <c:v>41670</c:v>
                </c:pt>
                <c:pt idx="3549">
                  <c:v>41674</c:v>
                </c:pt>
                <c:pt idx="3550">
                  <c:v>41675</c:v>
                </c:pt>
                <c:pt idx="3551">
                  <c:v>41676</c:v>
                </c:pt>
                <c:pt idx="3552">
                  <c:v>41677</c:v>
                </c:pt>
                <c:pt idx="3553">
                  <c:v>41680</c:v>
                </c:pt>
                <c:pt idx="3554">
                  <c:v>41681</c:v>
                </c:pt>
                <c:pt idx="3555">
                  <c:v>41682</c:v>
                </c:pt>
                <c:pt idx="3556">
                  <c:v>41683</c:v>
                </c:pt>
                <c:pt idx="3557">
                  <c:v>41684</c:v>
                </c:pt>
                <c:pt idx="3558">
                  <c:v>41687</c:v>
                </c:pt>
                <c:pt idx="3559">
                  <c:v>41688</c:v>
                </c:pt>
                <c:pt idx="3560">
                  <c:v>41689</c:v>
                </c:pt>
                <c:pt idx="3561">
                  <c:v>41690</c:v>
                </c:pt>
                <c:pt idx="3562">
                  <c:v>41691</c:v>
                </c:pt>
                <c:pt idx="3563">
                  <c:v>41694</c:v>
                </c:pt>
                <c:pt idx="3564">
                  <c:v>41695</c:v>
                </c:pt>
                <c:pt idx="3565">
                  <c:v>41696</c:v>
                </c:pt>
                <c:pt idx="3566">
                  <c:v>41697</c:v>
                </c:pt>
                <c:pt idx="3567">
                  <c:v>41698</c:v>
                </c:pt>
                <c:pt idx="3568">
                  <c:v>41701</c:v>
                </c:pt>
                <c:pt idx="3569">
                  <c:v>41702</c:v>
                </c:pt>
                <c:pt idx="3570">
                  <c:v>41703</c:v>
                </c:pt>
                <c:pt idx="3571">
                  <c:v>41704</c:v>
                </c:pt>
                <c:pt idx="3572">
                  <c:v>41705</c:v>
                </c:pt>
                <c:pt idx="3573">
                  <c:v>41708</c:v>
                </c:pt>
                <c:pt idx="3574">
                  <c:v>41709</c:v>
                </c:pt>
                <c:pt idx="3575">
                  <c:v>41710</c:v>
                </c:pt>
                <c:pt idx="3576">
                  <c:v>41711</c:v>
                </c:pt>
                <c:pt idx="3577">
                  <c:v>41712</c:v>
                </c:pt>
                <c:pt idx="3578">
                  <c:v>41716</c:v>
                </c:pt>
                <c:pt idx="3579">
                  <c:v>41717</c:v>
                </c:pt>
                <c:pt idx="3580">
                  <c:v>41718</c:v>
                </c:pt>
                <c:pt idx="3581">
                  <c:v>41719</c:v>
                </c:pt>
                <c:pt idx="3582">
                  <c:v>41722</c:v>
                </c:pt>
                <c:pt idx="3583">
                  <c:v>41723</c:v>
                </c:pt>
                <c:pt idx="3584">
                  <c:v>41724</c:v>
                </c:pt>
                <c:pt idx="3585">
                  <c:v>41725</c:v>
                </c:pt>
                <c:pt idx="3586">
                  <c:v>41726</c:v>
                </c:pt>
                <c:pt idx="3587">
                  <c:v>41729</c:v>
                </c:pt>
                <c:pt idx="3588">
                  <c:v>41730</c:v>
                </c:pt>
                <c:pt idx="3589">
                  <c:v>41731</c:v>
                </c:pt>
                <c:pt idx="3590">
                  <c:v>41732</c:v>
                </c:pt>
                <c:pt idx="3591">
                  <c:v>41733</c:v>
                </c:pt>
                <c:pt idx="3592">
                  <c:v>41736</c:v>
                </c:pt>
                <c:pt idx="3593">
                  <c:v>41737</c:v>
                </c:pt>
                <c:pt idx="3594">
                  <c:v>41738</c:v>
                </c:pt>
                <c:pt idx="3595">
                  <c:v>41739</c:v>
                </c:pt>
                <c:pt idx="3596">
                  <c:v>41740</c:v>
                </c:pt>
                <c:pt idx="3597">
                  <c:v>41743</c:v>
                </c:pt>
                <c:pt idx="3598">
                  <c:v>41744</c:v>
                </c:pt>
                <c:pt idx="3599">
                  <c:v>41745</c:v>
                </c:pt>
                <c:pt idx="3600">
                  <c:v>41750</c:v>
                </c:pt>
                <c:pt idx="3601">
                  <c:v>41751</c:v>
                </c:pt>
                <c:pt idx="3602">
                  <c:v>41752</c:v>
                </c:pt>
                <c:pt idx="3603">
                  <c:v>41753</c:v>
                </c:pt>
                <c:pt idx="3604">
                  <c:v>41754</c:v>
                </c:pt>
                <c:pt idx="3605">
                  <c:v>41757</c:v>
                </c:pt>
                <c:pt idx="3606">
                  <c:v>41758</c:v>
                </c:pt>
                <c:pt idx="3607">
                  <c:v>41759</c:v>
                </c:pt>
                <c:pt idx="3608">
                  <c:v>41761</c:v>
                </c:pt>
                <c:pt idx="3609">
                  <c:v>41764</c:v>
                </c:pt>
                <c:pt idx="3610">
                  <c:v>41765</c:v>
                </c:pt>
                <c:pt idx="3611">
                  <c:v>41766</c:v>
                </c:pt>
                <c:pt idx="3612">
                  <c:v>41767</c:v>
                </c:pt>
                <c:pt idx="3613">
                  <c:v>41768</c:v>
                </c:pt>
                <c:pt idx="3614">
                  <c:v>41771</c:v>
                </c:pt>
                <c:pt idx="3615">
                  <c:v>41772</c:v>
                </c:pt>
                <c:pt idx="3616">
                  <c:v>41773</c:v>
                </c:pt>
                <c:pt idx="3617">
                  <c:v>41774</c:v>
                </c:pt>
                <c:pt idx="3618">
                  <c:v>41775</c:v>
                </c:pt>
                <c:pt idx="3619">
                  <c:v>41778</c:v>
                </c:pt>
                <c:pt idx="3620">
                  <c:v>41779</c:v>
                </c:pt>
                <c:pt idx="3621">
                  <c:v>41780</c:v>
                </c:pt>
                <c:pt idx="3622">
                  <c:v>41781</c:v>
                </c:pt>
                <c:pt idx="3623">
                  <c:v>41782</c:v>
                </c:pt>
                <c:pt idx="3624">
                  <c:v>41785</c:v>
                </c:pt>
                <c:pt idx="3625">
                  <c:v>41786</c:v>
                </c:pt>
                <c:pt idx="3626">
                  <c:v>41787</c:v>
                </c:pt>
                <c:pt idx="3627">
                  <c:v>41788</c:v>
                </c:pt>
                <c:pt idx="3628">
                  <c:v>41789</c:v>
                </c:pt>
                <c:pt idx="3629">
                  <c:v>41792</c:v>
                </c:pt>
                <c:pt idx="3630">
                  <c:v>41793</c:v>
                </c:pt>
                <c:pt idx="3631">
                  <c:v>41794</c:v>
                </c:pt>
                <c:pt idx="3632">
                  <c:v>41795</c:v>
                </c:pt>
                <c:pt idx="3633">
                  <c:v>41796</c:v>
                </c:pt>
                <c:pt idx="3634">
                  <c:v>41799</c:v>
                </c:pt>
                <c:pt idx="3635">
                  <c:v>41800</c:v>
                </c:pt>
                <c:pt idx="3636">
                  <c:v>41801</c:v>
                </c:pt>
                <c:pt idx="3637">
                  <c:v>41802</c:v>
                </c:pt>
                <c:pt idx="3638">
                  <c:v>41803</c:v>
                </c:pt>
                <c:pt idx="3639">
                  <c:v>41806</c:v>
                </c:pt>
                <c:pt idx="3640">
                  <c:v>41807</c:v>
                </c:pt>
                <c:pt idx="3641">
                  <c:v>41808</c:v>
                </c:pt>
                <c:pt idx="3642">
                  <c:v>41809</c:v>
                </c:pt>
                <c:pt idx="3643">
                  <c:v>41810</c:v>
                </c:pt>
                <c:pt idx="3644">
                  <c:v>41813</c:v>
                </c:pt>
                <c:pt idx="3645">
                  <c:v>41814</c:v>
                </c:pt>
                <c:pt idx="3646">
                  <c:v>41815</c:v>
                </c:pt>
                <c:pt idx="3647">
                  <c:v>41816</c:v>
                </c:pt>
                <c:pt idx="3648">
                  <c:v>41817</c:v>
                </c:pt>
                <c:pt idx="3649">
                  <c:v>41820</c:v>
                </c:pt>
                <c:pt idx="3650">
                  <c:v>41821</c:v>
                </c:pt>
                <c:pt idx="3651">
                  <c:v>41822</c:v>
                </c:pt>
                <c:pt idx="3652">
                  <c:v>41823</c:v>
                </c:pt>
                <c:pt idx="3653">
                  <c:v>41824</c:v>
                </c:pt>
                <c:pt idx="3654">
                  <c:v>41827</c:v>
                </c:pt>
                <c:pt idx="3655">
                  <c:v>41828</c:v>
                </c:pt>
                <c:pt idx="3656">
                  <c:v>41829</c:v>
                </c:pt>
                <c:pt idx="3657">
                  <c:v>41830</c:v>
                </c:pt>
                <c:pt idx="3658">
                  <c:v>41831</c:v>
                </c:pt>
                <c:pt idx="3659">
                  <c:v>41834</c:v>
                </c:pt>
                <c:pt idx="3660">
                  <c:v>41835</c:v>
                </c:pt>
                <c:pt idx="3661">
                  <c:v>41836</c:v>
                </c:pt>
                <c:pt idx="3662">
                  <c:v>41837</c:v>
                </c:pt>
                <c:pt idx="3663">
                  <c:v>41838</c:v>
                </c:pt>
                <c:pt idx="3664">
                  <c:v>41841</c:v>
                </c:pt>
                <c:pt idx="3665">
                  <c:v>41842</c:v>
                </c:pt>
                <c:pt idx="3666">
                  <c:v>41843</c:v>
                </c:pt>
                <c:pt idx="3667">
                  <c:v>41844</c:v>
                </c:pt>
                <c:pt idx="3668">
                  <c:v>41845</c:v>
                </c:pt>
                <c:pt idx="3669">
                  <c:v>41848</c:v>
                </c:pt>
                <c:pt idx="3670">
                  <c:v>41849</c:v>
                </c:pt>
                <c:pt idx="3671">
                  <c:v>41850</c:v>
                </c:pt>
                <c:pt idx="3672">
                  <c:v>41851</c:v>
                </c:pt>
                <c:pt idx="3673">
                  <c:v>41852</c:v>
                </c:pt>
                <c:pt idx="3674">
                  <c:v>41855</c:v>
                </c:pt>
                <c:pt idx="3675">
                  <c:v>41856</c:v>
                </c:pt>
                <c:pt idx="3676">
                  <c:v>41857</c:v>
                </c:pt>
                <c:pt idx="3677">
                  <c:v>41858</c:v>
                </c:pt>
                <c:pt idx="3678">
                  <c:v>41859</c:v>
                </c:pt>
                <c:pt idx="3679">
                  <c:v>41862</c:v>
                </c:pt>
                <c:pt idx="3680">
                  <c:v>41863</c:v>
                </c:pt>
                <c:pt idx="3681">
                  <c:v>41864</c:v>
                </c:pt>
                <c:pt idx="3682">
                  <c:v>41865</c:v>
                </c:pt>
                <c:pt idx="3683">
                  <c:v>41866</c:v>
                </c:pt>
                <c:pt idx="3684">
                  <c:v>41869</c:v>
                </c:pt>
                <c:pt idx="3685">
                  <c:v>41870</c:v>
                </c:pt>
                <c:pt idx="3686">
                  <c:v>41871</c:v>
                </c:pt>
                <c:pt idx="3687">
                  <c:v>41872</c:v>
                </c:pt>
                <c:pt idx="3688">
                  <c:v>41873</c:v>
                </c:pt>
                <c:pt idx="3689">
                  <c:v>41876</c:v>
                </c:pt>
                <c:pt idx="3690">
                  <c:v>41877</c:v>
                </c:pt>
                <c:pt idx="3691">
                  <c:v>41878</c:v>
                </c:pt>
                <c:pt idx="3692">
                  <c:v>41879</c:v>
                </c:pt>
                <c:pt idx="3693">
                  <c:v>41880</c:v>
                </c:pt>
                <c:pt idx="3694">
                  <c:v>41883</c:v>
                </c:pt>
                <c:pt idx="3695">
                  <c:v>41884</c:v>
                </c:pt>
                <c:pt idx="3696">
                  <c:v>41885</c:v>
                </c:pt>
                <c:pt idx="3697">
                  <c:v>41886</c:v>
                </c:pt>
                <c:pt idx="3698">
                  <c:v>41887</c:v>
                </c:pt>
                <c:pt idx="3699">
                  <c:v>41890</c:v>
                </c:pt>
                <c:pt idx="3700">
                  <c:v>41891</c:v>
                </c:pt>
                <c:pt idx="3701">
                  <c:v>41892</c:v>
                </c:pt>
                <c:pt idx="3702">
                  <c:v>41893</c:v>
                </c:pt>
                <c:pt idx="3703">
                  <c:v>41894</c:v>
                </c:pt>
                <c:pt idx="3704">
                  <c:v>41897</c:v>
                </c:pt>
                <c:pt idx="3705">
                  <c:v>41899</c:v>
                </c:pt>
                <c:pt idx="3706">
                  <c:v>41900</c:v>
                </c:pt>
                <c:pt idx="3707">
                  <c:v>41901</c:v>
                </c:pt>
                <c:pt idx="3708">
                  <c:v>41904</c:v>
                </c:pt>
                <c:pt idx="3709">
                  <c:v>41905</c:v>
                </c:pt>
                <c:pt idx="3710">
                  <c:v>41906</c:v>
                </c:pt>
                <c:pt idx="3711">
                  <c:v>41907</c:v>
                </c:pt>
                <c:pt idx="3712">
                  <c:v>41908</c:v>
                </c:pt>
                <c:pt idx="3713">
                  <c:v>41911</c:v>
                </c:pt>
                <c:pt idx="3714">
                  <c:v>41912</c:v>
                </c:pt>
                <c:pt idx="3715">
                  <c:v>41913</c:v>
                </c:pt>
                <c:pt idx="3716">
                  <c:v>41914</c:v>
                </c:pt>
                <c:pt idx="3717">
                  <c:v>41915</c:v>
                </c:pt>
                <c:pt idx="3718">
                  <c:v>41918</c:v>
                </c:pt>
                <c:pt idx="3719">
                  <c:v>41919</c:v>
                </c:pt>
                <c:pt idx="3720">
                  <c:v>41920</c:v>
                </c:pt>
                <c:pt idx="3721">
                  <c:v>41921</c:v>
                </c:pt>
                <c:pt idx="3722">
                  <c:v>41922</c:v>
                </c:pt>
                <c:pt idx="3723">
                  <c:v>41925</c:v>
                </c:pt>
                <c:pt idx="3724">
                  <c:v>41926</c:v>
                </c:pt>
                <c:pt idx="3725">
                  <c:v>41927</c:v>
                </c:pt>
                <c:pt idx="3726">
                  <c:v>41928</c:v>
                </c:pt>
                <c:pt idx="3727">
                  <c:v>41929</c:v>
                </c:pt>
                <c:pt idx="3728">
                  <c:v>41932</c:v>
                </c:pt>
                <c:pt idx="3729">
                  <c:v>41933</c:v>
                </c:pt>
                <c:pt idx="3730">
                  <c:v>41934</c:v>
                </c:pt>
                <c:pt idx="3731">
                  <c:v>41935</c:v>
                </c:pt>
                <c:pt idx="3732">
                  <c:v>41936</c:v>
                </c:pt>
                <c:pt idx="3733">
                  <c:v>41939</c:v>
                </c:pt>
                <c:pt idx="3734">
                  <c:v>41940</c:v>
                </c:pt>
                <c:pt idx="3735">
                  <c:v>41941</c:v>
                </c:pt>
                <c:pt idx="3736">
                  <c:v>41942</c:v>
                </c:pt>
                <c:pt idx="3737">
                  <c:v>41943</c:v>
                </c:pt>
                <c:pt idx="3738">
                  <c:v>41946</c:v>
                </c:pt>
                <c:pt idx="3739">
                  <c:v>41947</c:v>
                </c:pt>
                <c:pt idx="3740">
                  <c:v>41948</c:v>
                </c:pt>
                <c:pt idx="3741">
                  <c:v>41949</c:v>
                </c:pt>
                <c:pt idx="3742">
                  <c:v>41950</c:v>
                </c:pt>
                <c:pt idx="3743">
                  <c:v>41953</c:v>
                </c:pt>
                <c:pt idx="3744">
                  <c:v>41954</c:v>
                </c:pt>
                <c:pt idx="3745">
                  <c:v>41955</c:v>
                </c:pt>
                <c:pt idx="3746">
                  <c:v>41956</c:v>
                </c:pt>
                <c:pt idx="3747">
                  <c:v>41957</c:v>
                </c:pt>
                <c:pt idx="3748">
                  <c:v>41961</c:v>
                </c:pt>
                <c:pt idx="3749">
                  <c:v>41962</c:v>
                </c:pt>
                <c:pt idx="3750">
                  <c:v>41963</c:v>
                </c:pt>
                <c:pt idx="3751">
                  <c:v>41964</c:v>
                </c:pt>
                <c:pt idx="3752">
                  <c:v>41967</c:v>
                </c:pt>
                <c:pt idx="3753">
                  <c:v>41968</c:v>
                </c:pt>
                <c:pt idx="3754">
                  <c:v>41969</c:v>
                </c:pt>
                <c:pt idx="3755">
                  <c:v>41970</c:v>
                </c:pt>
                <c:pt idx="3756">
                  <c:v>41971</c:v>
                </c:pt>
                <c:pt idx="3757">
                  <c:v>41974</c:v>
                </c:pt>
                <c:pt idx="3758">
                  <c:v>41975</c:v>
                </c:pt>
                <c:pt idx="3759">
                  <c:v>41976</c:v>
                </c:pt>
                <c:pt idx="3760">
                  <c:v>41977</c:v>
                </c:pt>
                <c:pt idx="3761">
                  <c:v>41978</c:v>
                </c:pt>
                <c:pt idx="3762">
                  <c:v>41981</c:v>
                </c:pt>
                <c:pt idx="3763">
                  <c:v>41982</c:v>
                </c:pt>
                <c:pt idx="3764">
                  <c:v>41983</c:v>
                </c:pt>
                <c:pt idx="3765">
                  <c:v>41984</c:v>
                </c:pt>
                <c:pt idx="3766">
                  <c:v>41988</c:v>
                </c:pt>
                <c:pt idx="3767">
                  <c:v>41989</c:v>
                </c:pt>
                <c:pt idx="3768">
                  <c:v>41990</c:v>
                </c:pt>
                <c:pt idx="3769">
                  <c:v>41991</c:v>
                </c:pt>
                <c:pt idx="3770">
                  <c:v>41992</c:v>
                </c:pt>
                <c:pt idx="3771">
                  <c:v>41995</c:v>
                </c:pt>
                <c:pt idx="3772">
                  <c:v>41996</c:v>
                </c:pt>
                <c:pt idx="3773">
                  <c:v>41997</c:v>
                </c:pt>
                <c:pt idx="3774">
                  <c:v>41999</c:v>
                </c:pt>
                <c:pt idx="3775">
                  <c:v>42002</c:v>
                </c:pt>
                <c:pt idx="3776">
                  <c:v>42003</c:v>
                </c:pt>
                <c:pt idx="3777">
                  <c:v>42004</c:v>
                </c:pt>
                <c:pt idx="3778">
                  <c:v>42006</c:v>
                </c:pt>
                <c:pt idx="3779">
                  <c:v>42009</c:v>
                </c:pt>
                <c:pt idx="3780">
                  <c:v>42010</c:v>
                </c:pt>
                <c:pt idx="3781">
                  <c:v>42011</c:v>
                </c:pt>
                <c:pt idx="3782">
                  <c:v>42012</c:v>
                </c:pt>
                <c:pt idx="3783">
                  <c:v>42013</c:v>
                </c:pt>
                <c:pt idx="3784">
                  <c:v>42016</c:v>
                </c:pt>
                <c:pt idx="3785">
                  <c:v>42017</c:v>
                </c:pt>
                <c:pt idx="3786">
                  <c:v>42018</c:v>
                </c:pt>
                <c:pt idx="3787">
                  <c:v>42019</c:v>
                </c:pt>
                <c:pt idx="3788">
                  <c:v>42020</c:v>
                </c:pt>
                <c:pt idx="3789">
                  <c:v>42023</c:v>
                </c:pt>
                <c:pt idx="3790">
                  <c:v>42024</c:v>
                </c:pt>
                <c:pt idx="3791">
                  <c:v>42025</c:v>
                </c:pt>
                <c:pt idx="3792">
                  <c:v>42026</c:v>
                </c:pt>
                <c:pt idx="3793">
                  <c:v>42027</c:v>
                </c:pt>
                <c:pt idx="3794">
                  <c:v>42030</c:v>
                </c:pt>
                <c:pt idx="3795">
                  <c:v>42031</c:v>
                </c:pt>
                <c:pt idx="3796">
                  <c:v>42032</c:v>
                </c:pt>
                <c:pt idx="3797">
                  <c:v>42033</c:v>
                </c:pt>
                <c:pt idx="3798">
                  <c:v>42034</c:v>
                </c:pt>
                <c:pt idx="3799">
                  <c:v>42038</c:v>
                </c:pt>
                <c:pt idx="3800">
                  <c:v>42039</c:v>
                </c:pt>
                <c:pt idx="3801">
                  <c:v>42040</c:v>
                </c:pt>
                <c:pt idx="3802">
                  <c:v>42041</c:v>
                </c:pt>
                <c:pt idx="3803">
                  <c:v>42044</c:v>
                </c:pt>
                <c:pt idx="3804">
                  <c:v>42045</c:v>
                </c:pt>
                <c:pt idx="3805">
                  <c:v>42046</c:v>
                </c:pt>
                <c:pt idx="3806">
                  <c:v>42047</c:v>
                </c:pt>
                <c:pt idx="3807">
                  <c:v>42048</c:v>
                </c:pt>
                <c:pt idx="3808">
                  <c:v>42051</c:v>
                </c:pt>
                <c:pt idx="3809">
                  <c:v>42052</c:v>
                </c:pt>
                <c:pt idx="3810">
                  <c:v>42053</c:v>
                </c:pt>
                <c:pt idx="3811">
                  <c:v>42054</c:v>
                </c:pt>
                <c:pt idx="3812">
                  <c:v>42055</c:v>
                </c:pt>
                <c:pt idx="3813">
                  <c:v>42058</c:v>
                </c:pt>
                <c:pt idx="3814">
                  <c:v>42059</c:v>
                </c:pt>
                <c:pt idx="3815">
                  <c:v>42060</c:v>
                </c:pt>
                <c:pt idx="3816">
                  <c:v>42061</c:v>
                </c:pt>
                <c:pt idx="3817">
                  <c:v>42062</c:v>
                </c:pt>
                <c:pt idx="3818">
                  <c:v>42065</c:v>
                </c:pt>
                <c:pt idx="3819">
                  <c:v>42066</c:v>
                </c:pt>
                <c:pt idx="3820">
                  <c:v>42067</c:v>
                </c:pt>
                <c:pt idx="3821">
                  <c:v>42068</c:v>
                </c:pt>
                <c:pt idx="3822">
                  <c:v>42069</c:v>
                </c:pt>
                <c:pt idx="3823">
                  <c:v>42072</c:v>
                </c:pt>
                <c:pt idx="3824">
                  <c:v>42073</c:v>
                </c:pt>
                <c:pt idx="3825">
                  <c:v>42074</c:v>
                </c:pt>
                <c:pt idx="3826">
                  <c:v>42075</c:v>
                </c:pt>
                <c:pt idx="3827">
                  <c:v>42076</c:v>
                </c:pt>
                <c:pt idx="3828">
                  <c:v>42080</c:v>
                </c:pt>
                <c:pt idx="3829">
                  <c:v>42081</c:v>
                </c:pt>
                <c:pt idx="3830">
                  <c:v>42082</c:v>
                </c:pt>
                <c:pt idx="3831">
                  <c:v>42083</c:v>
                </c:pt>
                <c:pt idx="3832">
                  <c:v>42086</c:v>
                </c:pt>
                <c:pt idx="3833">
                  <c:v>42087</c:v>
                </c:pt>
                <c:pt idx="3834">
                  <c:v>42088</c:v>
                </c:pt>
                <c:pt idx="3835">
                  <c:v>42089</c:v>
                </c:pt>
                <c:pt idx="3836">
                  <c:v>42090</c:v>
                </c:pt>
                <c:pt idx="3837">
                  <c:v>42093</c:v>
                </c:pt>
                <c:pt idx="3838">
                  <c:v>42094</c:v>
                </c:pt>
                <c:pt idx="3839">
                  <c:v>42095</c:v>
                </c:pt>
                <c:pt idx="3840">
                  <c:v>42100</c:v>
                </c:pt>
                <c:pt idx="3841">
                  <c:v>42101</c:v>
                </c:pt>
                <c:pt idx="3842">
                  <c:v>42102</c:v>
                </c:pt>
                <c:pt idx="3843">
                  <c:v>42103</c:v>
                </c:pt>
                <c:pt idx="3844">
                  <c:v>42104</c:v>
                </c:pt>
                <c:pt idx="3845">
                  <c:v>42107</c:v>
                </c:pt>
                <c:pt idx="3846">
                  <c:v>42108</c:v>
                </c:pt>
                <c:pt idx="3847">
                  <c:v>42109</c:v>
                </c:pt>
                <c:pt idx="3848">
                  <c:v>42110</c:v>
                </c:pt>
                <c:pt idx="3849">
                  <c:v>42111</c:v>
                </c:pt>
                <c:pt idx="3850">
                  <c:v>42114</c:v>
                </c:pt>
                <c:pt idx="3851">
                  <c:v>42115</c:v>
                </c:pt>
                <c:pt idx="3852">
                  <c:v>42116</c:v>
                </c:pt>
                <c:pt idx="3853">
                  <c:v>42117</c:v>
                </c:pt>
                <c:pt idx="3854">
                  <c:v>42118</c:v>
                </c:pt>
                <c:pt idx="3855">
                  <c:v>42121</c:v>
                </c:pt>
                <c:pt idx="3856">
                  <c:v>42122</c:v>
                </c:pt>
                <c:pt idx="3857">
                  <c:v>42123</c:v>
                </c:pt>
                <c:pt idx="3858">
                  <c:v>42124</c:v>
                </c:pt>
                <c:pt idx="3859">
                  <c:v>42128</c:v>
                </c:pt>
                <c:pt idx="3860">
                  <c:v>42129</c:v>
                </c:pt>
                <c:pt idx="3861">
                  <c:v>42130</c:v>
                </c:pt>
                <c:pt idx="3862">
                  <c:v>42131</c:v>
                </c:pt>
                <c:pt idx="3863">
                  <c:v>42132</c:v>
                </c:pt>
                <c:pt idx="3864">
                  <c:v>42135</c:v>
                </c:pt>
                <c:pt idx="3865">
                  <c:v>42136</c:v>
                </c:pt>
                <c:pt idx="3866">
                  <c:v>42137</c:v>
                </c:pt>
                <c:pt idx="3867">
                  <c:v>42138</c:v>
                </c:pt>
                <c:pt idx="3868">
                  <c:v>42139</c:v>
                </c:pt>
                <c:pt idx="3869">
                  <c:v>42142</c:v>
                </c:pt>
                <c:pt idx="3870">
                  <c:v>42143</c:v>
                </c:pt>
                <c:pt idx="3871">
                  <c:v>42144</c:v>
                </c:pt>
                <c:pt idx="3872">
                  <c:v>42145</c:v>
                </c:pt>
                <c:pt idx="3873">
                  <c:v>42146</c:v>
                </c:pt>
                <c:pt idx="3874">
                  <c:v>42149</c:v>
                </c:pt>
                <c:pt idx="3875">
                  <c:v>42150</c:v>
                </c:pt>
                <c:pt idx="3876">
                  <c:v>42151</c:v>
                </c:pt>
                <c:pt idx="3877">
                  <c:v>42152</c:v>
                </c:pt>
                <c:pt idx="3878">
                  <c:v>42153</c:v>
                </c:pt>
                <c:pt idx="3879">
                  <c:v>42156</c:v>
                </c:pt>
                <c:pt idx="3880">
                  <c:v>42157</c:v>
                </c:pt>
                <c:pt idx="3881">
                  <c:v>42158</c:v>
                </c:pt>
                <c:pt idx="3882">
                  <c:v>42159</c:v>
                </c:pt>
                <c:pt idx="3883">
                  <c:v>42160</c:v>
                </c:pt>
                <c:pt idx="3884">
                  <c:v>42163</c:v>
                </c:pt>
                <c:pt idx="3885">
                  <c:v>42164</c:v>
                </c:pt>
                <c:pt idx="3886">
                  <c:v>42165</c:v>
                </c:pt>
                <c:pt idx="3887">
                  <c:v>42166</c:v>
                </c:pt>
                <c:pt idx="3888">
                  <c:v>42167</c:v>
                </c:pt>
                <c:pt idx="3889">
                  <c:v>42170</c:v>
                </c:pt>
                <c:pt idx="3890">
                  <c:v>42171</c:v>
                </c:pt>
                <c:pt idx="3891">
                  <c:v>42172</c:v>
                </c:pt>
                <c:pt idx="3892">
                  <c:v>42173</c:v>
                </c:pt>
                <c:pt idx="3893">
                  <c:v>42174</c:v>
                </c:pt>
                <c:pt idx="3894">
                  <c:v>42177</c:v>
                </c:pt>
                <c:pt idx="3895">
                  <c:v>42178</c:v>
                </c:pt>
                <c:pt idx="3896">
                  <c:v>42179</c:v>
                </c:pt>
                <c:pt idx="3897">
                  <c:v>42180</c:v>
                </c:pt>
                <c:pt idx="3898">
                  <c:v>42181</c:v>
                </c:pt>
                <c:pt idx="3899">
                  <c:v>42184</c:v>
                </c:pt>
                <c:pt idx="3900">
                  <c:v>42185</c:v>
                </c:pt>
                <c:pt idx="3901">
                  <c:v>42186</c:v>
                </c:pt>
                <c:pt idx="3902">
                  <c:v>42187</c:v>
                </c:pt>
                <c:pt idx="3903">
                  <c:v>42188</c:v>
                </c:pt>
                <c:pt idx="3904">
                  <c:v>42191</c:v>
                </c:pt>
                <c:pt idx="3905">
                  <c:v>42192</c:v>
                </c:pt>
                <c:pt idx="3906">
                  <c:v>42193</c:v>
                </c:pt>
                <c:pt idx="3907">
                  <c:v>42194</c:v>
                </c:pt>
                <c:pt idx="3908">
                  <c:v>42195</c:v>
                </c:pt>
                <c:pt idx="3909">
                  <c:v>42198</c:v>
                </c:pt>
                <c:pt idx="3910">
                  <c:v>42199</c:v>
                </c:pt>
                <c:pt idx="3911">
                  <c:v>42200</c:v>
                </c:pt>
                <c:pt idx="3912">
                  <c:v>42201</c:v>
                </c:pt>
                <c:pt idx="3913">
                  <c:v>42202</c:v>
                </c:pt>
                <c:pt idx="3914">
                  <c:v>42205</c:v>
                </c:pt>
                <c:pt idx="3915">
                  <c:v>42206</c:v>
                </c:pt>
                <c:pt idx="3916">
                  <c:v>42207</c:v>
                </c:pt>
                <c:pt idx="3917">
                  <c:v>42208</c:v>
                </c:pt>
                <c:pt idx="3918">
                  <c:v>42209</c:v>
                </c:pt>
                <c:pt idx="3919">
                  <c:v>42212</c:v>
                </c:pt>
                <c:pt idx="3920">
                  <c:v>42213</c:v>
                </c:pt>
                <c:pt idx="3921">
                  <c:v>42214</c:v>
                </c:pt>
                <c:pt idx="3922">
                  <c:v>42215</c:v>
                </c:pt>
                <c:pt idx="3923">
                  <c:v>42216</c:v>
                </c:pt>
                <c:pt idx="3924">
                  <c:v>42219</c:v>
                </c:pt>
                <c:pt idx="3925">
                  <c:v>42220</c:v>
                </c:pt>
                <c:pt idx="3926">
                  <c:v>42221</c:v>
                </c:pt>
                <c:pt idx="3927">
                  <c:v>42222</c:v>
                </c:pt>
                <c:pt idx="3928">
                  <c:v>42223</c:v>
                </c:pt>
                <c:pt idx="3929">
                  <c:v>42226</c:v>
                </c:pt>
                <c:pt idx="3930">
                  <c:v>42227</c:v>
                </c:pt>
                <c:pt idx="3931">
                  <c:v>42228</c:v>
                </c:pt>
                <c:pt idx="3932">
                  <c:v>42229</c:v>
                </c:pt>
                <c:pt idx="3933">
                  <c:v>42230</c:v>
                </c:pt>
                <c:pt idx="3934">
                  <c:v>42233</c:v>
                </c:pt>
                <c:pt idx="3935">
                  <c:v>42234</c:v>
                </c:pt>
                <c:pt idx="3936">
                  <c:v>42235</c:v>
                </c:pt>
                <c:pt idx="3937">
                  <c:v>42236</c:v>
                </c:pt>
                <c:pt idx="3938">
                  <c:v>42237</c:v>
                </c:pt>
                <c:pt idx="3939">
                  <c:v>42240</c:v>
                </c:pt>
                <c:pt idx="3940">
                  <c:v>42241</c:v>
                </c:pt>
                <c:pt idx="3941">
                  <c:v>42242</c:v>
                </c:pt>
                <c:pt idx="3942">
                  <c:v>42243</c:v>
                </c:pt>
                <c:pt idx="3943">
                  <c:v>42244</c:v>
                </c:pt>
                <c:pt idx="3944">
                  <c:v>42247</c:v>
                </c:pt>
                <c:pt idx="3945">
                  <c:v>42248</c:v>
                </c:pt>
                <c:pt idx="3946">
                  <c:v>42249</c:v>
                </c:pt>
                <c:pt idx="3947">
                  <c:v>42250</c:v>
                </c:pt>
                <c:pt idx="3948">
                  <c:v>42251</c:v>
                </c:pt>
                <c:pt idx="3949">
                  <c:v>42254</c:v>
                </c:pt>
                <c:pt idx="3950">
                  <c:v>42255</c:v>
                </c:pt>
                <c:pt idx="3951">
                  <c:v>42256</c:v>
                </c:pt>
                <c:pt idx="3952">
                  <c:v>42257</c:v>
                </c:pt>
                <c:pt idx="3953">
                  <c:v>42258</c:v>
                </c:pt>
                <c:pt idx="3954">
                  <c:v>42261</c:v>
                </c:pt>
                <c:pt idx="3955">
                  <c:v>42262</c:v>
                </c:pt>
                <c:pt idx="3956">
                  <c:v>42264</c:v>
                </c:pt>
                <c:pt idx="3957">
                  <c:v>42265</c:v>
                </c:pt>
                <c:pt idx="3958">
                  <c:v>42268</c:v>
                </c:pt>
                <c:pt idx="3959">
                  <c:v>42269</c:v>
                </c:pt>
                <c:pt idx="3960">
                  <c:v>42270</c:v>
                </c:pt>
                <c:pt idx="3961">
                  <c:v>42271</c:v>
                </c:pt>
                <c:pt idx="3962">
                  <c:v>42272</c:v>
                </c:pt>
                <c:pt idx="3963">
                  <c:v>42275</c:v>
                </c:pt>
                <c:pt idx="3964">
                  <c:v>42276</c:v>
                </c:pt>
                <c:pt idx="3965">
                  <c:v>42277</c:v>
                </c:pt>
                <c:pt idx="3966">
                  <c:v>42278</c:v>
                </c:pt>
                <c:pt idx="3967">
                  <c:v>42279</c:v>
                </c:pt>
                <c:pt idx="3968">
                  <c:v>42282</c:v>
                </c:pt>
                <c:pt idx="3969">
                  <c:v>42283</c:v>
                </c:pt>
                <c:pt idx="3970">
                  <c:v>42284</c:v>
                </c:pt>
                <c:pt idx="3971">
                  <c:v>42285</c:v>
                </c:pt>
                <c:pt idx="3972">
                  <c:v>42286</c:v>
                </c:pt>
                <c:pt idx="3973">
                  <c:v>42289</c:v>
                </c:pt>
                <c:pt idx="3974">
                  <c:v>42290</c:v>
                </c:pt>
                <c:pt idx="3975">
                  <c:v>42291</c:v>
                </c:pt>
                <c:pt idx="3976">
                  <c:v>42292</c:v>
                </c:pt>
                <c:pt idx="3977">
                  <c:v>42293</c:v>
                </c:pt>
                <c:pt idx="3978">
                  <c:v>42296</c:v>
                </c:pt>
                <c:pt idx="3979">
                  <c:v>42297</c:v>
                </c:pt>
                <c:pt idx="3980">
                  <c:v>42298</c:v>
                </c:pt>
                <c:pt idx="3981">
                  <c:v>42299</c:v>
                </c:pt>
                <c:pt idx="3982">
                  <c:v>42300</c:v>
                </c:pt>
                <c:pt idx="3983">
                  <c:v>42303</c:v>
                </c:pt>
                <c:pt idx="3984">
                  <c:v>42304</c:v>
                </c:pt>
                <c:pt idx="3985">
                  <c:v>42305</c:v>
                </c:pt>
                <c:pt idx="3986">
                  <c:v>42306</c:v>
                </c:pt>
                <c:pt idx="3987">
                  <c:v>42307</c:v>
                </c:pt>
                <c:pt idx="3988">
                  <c:v>42311</c:v>
                </c:pt>
                <c:pt idx="3989">
                  <c:v>42312</c:v>
                </c:pt>
                <c:pt idx="3990">
                  <c:v>42313</c:v>
                </c:pt>
                <c:pt idx="3991">
                  <c:v>42314</c:v>
                </c:pt>
                <c:pt idx="3992">
                  <c:v>42317</c:v>
                </c:pt>
                <c:pt idx="3993">
                  <c:v>42318</c:v>
                </c:pt>
                <c:pt idx="3994">
                  <c:v>42319</c:v>
                </c:pt>
                <c:pt idx="3995">
                  <c:v>42320</c:v>
                </c:pt>
                <c:pt idx="3996">
                  <c:v>42321</c:v>
                </c:pt>
                <c:pt idx="3997">
                  <c:v>42325</c:v>
                </c:pt>
                <c:pt idx="3998">
                  <c:v>42326</c:v>
                </c:pt>
                <c:pt idx="3999">
                  <c:v>42327</c:v>
                </c:pt>
                <c:pt idx="4000">
                  <c:v>42328</c:v>
                </c:pt>
                <c:pt idx="4001">
                  <c:v>42331</c:v>
                </c:pt>
                <c:pt idx="4002">
                  <c:v>42332</c:v>
                </c:pt>
                <c:pt idx="4003">
                  <c:v>42333</c:v>
                </c:pt>
                <c:pt idx="4004">
                  <c:v>42334</c:v>
                </c:pt>
                <c:pt idx="4005">
                  <c:v>42335</c:v>
                </c:pt>
                <c:pt idx="4006">
                  <c:v>42338</c:v>
                </c:pt>
                <c:pt idx="4007">
                  <c:v>42339</c:v>
                </c:pt>
                <c:pt idx="4008">
                  <c:v>42340</c:v>
                </c:pt>
                <c:pt idx="4009">
                  <c:v>42341</c:v>
                </c:pt>
                <c:pt idx="4010">
                  <c:v>42342</c:v>
                </c:pt>
                <c:pt idx="4011">
                  <c:v>42345</c:v>
                </c:pt>
                <c:pt idx="4012">
                  <c:v>42346</c:v>
                </c:pt>
                <c:pt idx="4013">
                  <c:v>42347</c:v>
                </c:pt>
                <c:pt idx="4014">
                  <c:v>42348</c:v>
                </c:pt>
                <c:pt idx="4015">
                  <c:v>42349</c:v>
                </c:pt>
                <c:pt idx="4016">
                  <c:v>42352</c:v>
                </c:pt>
                <c:pt idx="4017">
                  <c:v>42353</c:v>
                </c:pt>
                <c:pt idx="4018">
                  <c:v>42354</c:v>
                </c:pt>
                <c:pt idx="4019">
                  <c:v>42355</c:v>
                </c:pt>
                <c:pt idx="4020">
                  <c:v>42356</c:v>
                </c:pt>
                <c:pt idx="4021">
                  <c:v>42359</c:v>
                </c:pt>
                <c:pt idx="4022">
                  <c:v>42360</c:v>
                </c:pt>
                <c:pt idx="4023">
                  <c:v>42361</c:v>
                </c:pt>
                <c:pt idx="4024">
                  <c:v>42362</c:v>
                </c:pt>
                <c:pt idx="4025">
                  <c:v>42366</c:v>
                </c:pt>
                <c:pt idx="4026">
                  <c:v>42367</c:v>
                </c:pt>
                <c:pt idx="4027">
                  <c:v>42368</c:v>
                </c:pt>
                <c:pt idx="4028">
                  <c:v>42369</c:v>
                </c:pt>
                <c:pt idx="4029">
                  <c:v>42373</c:v>
                </c:pt>
                <c:pt idx="4030">
                  <c:v>42374</c:v>
                </c:pt>
                <c:pt idx="4031">
                  <c:v>42375</c:v>
                </c:pt>
                <c:pt idx="4032">
                  <c:v>42376</c:v>
                </c:pt>
                <c:pt idx="4033">
                  <c:v>42377</c:v>
                </c:pt>
                <c:pt idx="4034">
                  <c:v>42380</c:v>
                </c:pt>
                <c:pt idx="4035">
                  <c:v>42381</c:v>
                </c:pt>
                <c:pt idx="4036">
                  <c:v>42382</c:v>
                </c:pt>
                <c:pt idx="4037">
                  <c:v>42383</c:v>
                </c:pt>
                <c:pt idx="4038">
                  <c:v>42384</c:v>
                </c:pt>
                <c:pt idx="4039">
                  <c:v>42387</c:v>
                </c:pt>
                <c:pt idx="4040">
                  <c:v>42388</c:v>
                </c:pt>
                <c:pt idx="4041">
                  <c:v>42389</c:v>
                </c:pt>
                <c:pt idx="4042">
                  <c:v>42390</c:v>
                </c:pt>
                <c:pt idx="4043">
                  <c:v>42391</c:v>
                </c:pt>
                <c:pt idx="4044">
                  <c:v>42394</c:v>
                </c:pt>
                <c:pt idx="4045">
                  <c:v>42395</c:v>
                </c:pt>
                <c:pt idx="4046">
                  <c:v>42396</c:v>
                </c:pt>
                <c:pt idx="4047">
                  <c:v>42397</c:v>
                </c:pt>
                <c:pt idx="4048">
                  <c:v>42398</c:v>
                </c:pt>
                <c:pt idx="4049">
                  <c:v>42402</c:v>
                </c:pt>
                <c:pt idx="4050">
                  <c:v>42403</c:v>
                </c:pt>
                <c:pt idx="4051">
                  <c:v>42404</c:v>
                </c:pt>
                <c:pt idx="4052">
                  <c:v>42405</c:v>
                </c:pt>
                <c:pt idx="4053">
                  <c:v>42408</c:v>
                </c:pt>
                <c:pt idx="4054">
                  <c:v>42409</c:v>
                </c:pt>
                <c:pt idx="4055">
                  <c:v>42410</c:v>
                </c:pt>
                <c:pt idx="4056">
                  <c:v>42411</c:v>
                </c:pt>
                <c:pt idx="4057">
                  <c:v>42412</c:v>
                </c:pt>
                <c:pt idx="4058">
                  <c:v>42415</c:v>
                </c:pt>
                <c:pt idx="4059">
                  <c:v>42416</c:v>
                </c:pt>
                <c:pt idx="4060">
                  <c:v>42417</c:v>
                </c:pt>
                <c:pt idx="4061">
                  <c:v>42418</c:v>
                </c:pt>
                <c:pt idx="4062">
                  <c:v>42419</c:v>
                </c:pt>
                <c:pt idx="4063">
                  <c:v>42422</c:v>
                </c:pt>
                <c:pt idx="4064">
                  <c:v>42423</c:v>
                </c:pt>
                <c:pt idx="4065">
                  <c:v>42424</c:v>
                </c:pt>
                <c:pt idx="4066">
                  <c:v>42425</c:v>
                </c:pt>
                <c:pt idx="4067">
                  <c:v>42426</c:v>
                </c:pt>
                <c:pt idx="4068">
                  <c:v>42429</c:v>
                </c:pt>
                <c:pt idx="4069">
                  <c:v>42430</c:v>
                </c:pt>
                <c:pt idx="4070">
                  <c:v>42431</c:v>
                </c:pt>
                <c:pt idx="4071">
                  <c:v>42432</c:v>
                </c:pt>
                <c:pt idx="4072">
                  <c:v>42433</c:v>
                </c:pt>
                <c:pt idx="4073">
                  <c:v>42436</c:v>
                </c:pt>
                <c:pt idx="4074">
                  <c:v>42437</c:v>
                </c:pt>
                <c:pt idx="4075">
                  <c:v>42438</c:v>
                </c:pt>
                <c:pt idx="4076">
                  <c:v>42439</c:v>
                </c:pt>
                <c:pt idx="4077">
                  <c:v>42440</c:v>
                </c:pt>
                <c:pt idx="4078">
                  <c:v>42443</c:v>
                </c:pt>
                <c:pt idx="4079">
                  <c:v>42444</c:v>
                </c:pt>
                <c:pt idx="4080">
                  <c:v>42445</c:v>
                </c:pt>
                <c:pt idx="4081">
                  <c:v>42446</c:v>
                </c:pt>
                <c:pt idx="4082">
                  <c:v>42447</c:v>
                </c:pt>
                <c:pt idx="4083">
                  <c:v>42451</c:v>
                </c:pt>
                <c:pt idx="4084">
                  <c:v>42452</c:v>
                </c:pt>
                <c:pt idx="4085">
                  <c:v>42457</c:v>
                </c:pt>
                <c:pt idx="4086">
                  <c:v>42458</c:v>
                </c:pt>
                <c:pt idx="4087">
                  <c:v>42459</c:v>
                </c:pt>
                <c:pt idx="4088">
                  <c:v>42460</c:v>
                </c:pt>
                <c:pt idx="4089">
                  <c:v>42461</c:v>
                </c:pt>
                <c:pt idx="4090">
                  <c:v>42464</c:v>
                </c:pt>
                <c:pt idx="4091">
                  <c:v>42465</c:v>
                </c:pt>
                <c:pt idx="4092">
                  <c:v>42466</c:v>
                </c:pt>
                <c:pt idx="4093">
                  <c:v>42467</c:v>
                </c:pt>
                <c:pt idx="4094">
                  <c:v>42468</c:v>
                </c:pt>
                <c:pt idx="4095">
                  <c:v>42471</c:v>
                </c:pt>
                <c:pt idx="4096">
                  <c:v>42472</c:v>
                </c:pt>
                <c:pt idx="4097">
                  <c:v>42473</c:v>
                </c:pt>
                <c:pt idx="4098">
                  <c:v>42474</c:v>
                </c:pt>
                <c:pt idx="4099">
                  <c:v>42475</c:v>
                </c:pt>
                <c:pt idx="4100">
                  <c:v>42478</c:v>
                </c:pt>
                <c:pt idx="4101">
                  <c:v>42479</c:v>
                </c:pt>
                <c:pt idx="4102">
                  <c:v>42480</c:v>
                </c:pt>
                <c:pt idx="4103">
                  <c:v>42481</c:v>
                </c:pt>
                <c:pt idx="4104">
                  <c:v>42482</c:v>
                </c:pt>
                <c:pt idx="4105">
                  <c:v>42485</c:v>
                </c:pt>
                <c:pt idx="4106">
                  <c:v>42486</c:v>
                </c:pt>
                <c:pt idx="4107">
                  <c:v>42487</c:v>
                </c:pt>
                <c:pt idx="4108">
                  <c:v>42488</c:v>
                </c:pt>
                <c:pt idx="4109">
                  <c:v>42489</c:v>
                </c:pt>
                <c:pt idx="4110">
                  <c:v>42492</c:v>
                </c:pt>
                <c:pt idx="4111">
                  <c:v>42493</c:v>
                </c:pt>
                <c:pt idx="4112">
                  <c:v>42494</c:v>
                </c:pt>
                <c:pt idx="4113">
                  <c:v>42495</c:v>
                </c:pt>
                <c:pt idx="4114">
                  <c:v>42496</c:v>
                </c:pt>
                <c:pt idx="4115">
                  <c:v>42499</c:v>
                </c:pt>
                <c:pt idx="4116">
                  <c:v>42500</c:v>
                </c:pt>
                <c:pt idx="4117">
                  <c:v>42501</c:v>
                </c:pt>
                <c:pt idx="4118">
                  <c:v>42502</c:v>
                </c:pt>
                <c:pt idx="4119">
                  <c:v>42503</c:v>
                </c:pt>
                <c:pt idx="4120">
                  <c:v>42506</c:v>
                </c:pt>
                <c:pt idx="4121">
                  <c:v>42507</c:v>
                </c:pt>
                <c:pt idx="4122">
                  <c:v>42508</c:v>
                </c:pt>
                <c:pt idx="4123">
                  <c:v>42509</c:v>
                </c:pt>
                <c:pt idx="4124">
                  <c:v>42510</c:v>
                </c:pt>
                <c:pt idx="4125">
                  <c:v>42513</c:v>
                </c:pt>
                <c:pt idx="4126">
                  <c:v>42514</c:v>
                </c:pt>
                <c:pt idx="4127">
                  <c:v>42515</c:v>
                </c:pt>
                <c:pt idx="4128">
                  <c:v>42516</c:v>
                </c:pt>
                <c:pt idx="4129">
                  <c:v>42517</c:v>
                </c:pt>
                <c:pt idx="4130">
                  <c:v>42520</c:v>
                </c:pt>
                <c:pt idx="4131">
                  <c:v>42521</c:v>
                </c:pt>
                <c:pt idx="4132">
                  <c:v>42522</c:v>
                </c:pt>
                <c:pt idx="4133">
                  <c:v>42523</c:v>
                </c:pt>
                <c:pt idx="4134">
                  <c:v>42524</c:v>
                </c:pt>
                <c:pt idx="4135">
                  <c:v>42527</c:v>
                </c:pt>
                <c:pt idx="4136">
                  <c:v>42528</c:v>
                </c:pt>
                <c:pt idx="4137">
                  <c:v>42529</c:v>
                </c:pt>
                <c:pt idx="4138">
                  <c:v>42530</c:v>
                </c:pt>
                <c:pt idx="4139">
                  <c:v>42531</c:v>
                </c:pt>
                <c:pt idx="4140">
                  <c:v>42534</c:v>
                </c:pt>
                <c:pt idx="4141">
                  <c:v>42535</c:v>
                </c:pt>
                <c:pt idx="4142">
                  <c:v>42536</c:v>
                </c:pt>
                <c:pt idx="4143">
                  <c:v>42537</c:v>
                </c:pt>
                <c:pt idx="4144">
                  <c:v>42538</c:v>
                </c:pt>
                <c:pt idx="4145">
                  <c:v>42541</c:v>
                </c:pt>
                <c:pt idx="4146">
                  <c:v>42542</c:v>
                </c:pt>
                <c:pt idx="4147">
                  <c:v>42543</c:v>
                </c:pt>
                <c:pt idx="4148">
                  <c:v>42544</c:v>
                </c:pt>
                <c:pt idx="4149">
                  <c:v>42545</c:v>
                </c:pt>
                <c:pt idx="4150">
                  <c:v>42548</c:v>
                </c:pt>
                <c:pt idx="4151">
                  <c:v>42549</c:v>
                </c:pt>
                <c:pt idx="4152">
                  <c:v>42550</c:v>
                </c:pt>
                <c:pt idx="4153">
                  <c:v>42551</c:v>
                </c:pt>
                <c:pt idx="4154">
                  <c:v>42552</c:v>
                </c:pt>
                <c:pt idx="4155">
                  <c:v>42555</c:v>
                </c:pt>
                <c:pt idx="4156">
                  <c:v>42556</c:v>
                </c:pt>
                <c:pt idx="4157">
                  <c:v>42557</c:v>
                </c:pt>
                <c:pt idx="4158">
                  <c:v>42558</c:v>
                </c:pt>
                <c:pt idx="4159">
                  <c:v>42559</c:v>
                </c:pt>
                <c:pt idx="4160">
                  <c:v>42562</c:v>
                </c:pt>
                <c:pt idx="4161">
                  <c:v>42563</c:v>
                </c:pt>
                <c:pt idx="4162">
                  <c:v>42564</c:v>
                </c:pt>
                <c:pt idx="4163">
                  <c:v>42565</c:v>
                </c:pt>
                <c:pt idx="4164">
                  <c:v>42566</c:v>
                </c:pt>
                <c:pt idx="4165">
                  <c:v>42569</c:v>
                </c:pt>
                <c:pt idx="4166">
                  <c:v>42570</c:v>
                </c:pt>
                <c:pt idx="4167">
                  <c:v>42571</c:v>
                </c:pt>
                <c:pt idx="4168">
                  <c:v>42572</c:v>
                </c:pt>
                <c:pt idx="4169">
                  <c:v>42573</c:v>
                </c:pt>
                <c:pt idx="4170">
                  <c:v>42576</c:v>
                </c:pt>
                <c:pt idx="4171">
                  <c:v>42577</c:v>
                </c:pt>
                <c:pt idx="4172">
                  <c:v>42578</c:v>
                </c:pt>
                <c:pt idx="4173">
                  <c:v>42579</c:v>
                </c:pt>
                <c:pt idx="4174">
                  <c:v>42580</c:v>
                </c:pt>
                <c:pt idx="4175">
                  <c:v>42583</c:v>
                </c:pt>
                <c:pt idx="4176">
                  <c:v>42584</c:v>
                </c:pt>
                <c:pt idx="4177">
                  <c:v>42585</c:v>
                </c:pt>
                <c:pt idx="4178">
                  <c:v>42586</c:v>
                </c:pt>
                <c:pt idx="4179">
                  <c:v>42587</c:v>
                </c:pt>
                <c:pt idx="4180">
                  <c:v>42590</c:v>
                </c:pt>
                <c:pt idx="4181">
                  <c:v>42591</c:v>
                </c:pt>
                <c:pt idx="4182">
                  <c:v>42592</c:v>
                </c:pt>
                <c:pt idx="4183">
                  <c:v>42593</c:v>
                </c:pt>
                <c:pt idx="4184">
                  <c:v>42594</c:v>
                </c:pt>
                <c:pt idx="4185">
                  <c:v>42597</c:v>
                </c:pt>
                <c:pt idx="4186">
                  <c:v>42598</c:v>
                </c:pt>
                <c:pt idx="4187">
                  <c:v>42599</c:v>
                </c:pt>
                <c:pt idx="4188">
                  <c:v>42600</c:v>
                </c:pt>
                <c:pt idx="4189">
                  <c:v>42601</c:v>
                </c:pt>
                <c:pt idx="4190">
                  <c:v>42604</c:v>
                </c:pt>
                <c:pt idx="4191">
                  <c:v>42605</c:v>
                </c:pt>
                <c:pt idx="4192">
                  <c:v>42606</c:v>
                </c:pt>
                <c:pt idx="4193">
                  <c:v>42607</c:v>
                </c:pt>
                <c:pt idx="4194">
                  <c:v>42608</c:v>
                </c:pt>
                <c:pt idx="4195">
                  <c:v>42611</c:v>
                </c:pt>
                <c:pt idx="4196">
                  <c:v>42612</c:v>
                </c:pt>
                <c:pt idx="4197">
                  <c:v>42613</c:v>
                </c:pt>
                <c:pt idx="4198">
                  <c:v>42614</c:v>
                </c:pt>
                <c:pt idx="4199">
                  <c:v>42615</c:v>
                </c:pt>
                <c:pt idx="4200">
                  <c:v>42618</c:v>
                </c:pt>
                <c:pt idx="4201">
                  <c:v>42619</c:v>
                </c:pt>
                <c:pt idx="4202">
                  <c:v>42620</c:v>
                </c:pt>
                <c:pt idx="4203">
                  <c:v>42621</c:v>
                </c:pt>
                <c:pt idx="4204">
                  <c:v>42622</c:v>
                </c:pt>
                <c:pt idx="4205">
                  <c:v>42625</c:v>
                </c:pt>
                <c:pt idx="4206">
                  <c:v>42626</c:v>
                </c:pt>
                <c:pt idx="4207">
                  <c:v>42627</c:v>
                </c:pt>
                <c:pt idx="4208">
                  <c:v>42628</c:v>
                </c:pt>
                <c:pt idx="4209">
                  <c:v>42632</c:v>
                </c:pt>
                <c:pt idx="4210">
                  <c:v>42633</c:v>
                </c:pt>
                <c:pt idx="4211">
                  <c:v>42634</c:v>
                </c:pt>
                <c:pt idx="4212">
                  <c:v>42635</c:v>
                </c:pt>
                <c:pt idx="4213">
                  <c:v>42636</c:v>
                </c:pt>
                <c:pt idx="4214">
                  <c:v>42639</c:v>
                </c:pt>
                <c:pt idx="4215">
                  <c:v>42640</c:v>
                </c:pt>
                <c:pt idx="4216">
                  <c:v>42641</c:v>
                </c:pt>
                <c:pt idx="4217">
                  <c:v>42642</c:v>
                </c:pt>
                <c:pt idx="4218">
                  <c:v>42643</c:v>
                </c:pt>
                <c:pt idx="4219">
                  <c:v>42646</c:v>
                </c:pt>
                <c:pt idx="4220">
                  <c:v>42647</c:v>
                </c:pt>
                <c:pt idx="4221">
                  <c:v>42648</c:v>
                </c:pt>
                <c:pt idx="4222">
                  <c:v>42649</c:v>
                </c:pt>
                <c:pt idx="4223">
                  <c:v>42650</c:v>
                </c:pt>
                <c:pt idx="4224">
                  <c:v>42653</c:v>
                </c:pt>
                <c:pt idx="4225">
                  <c:v>42654</c:v>
                </c:pt>
                <c:pt idx="4226">
                  <c:v>42655</c:v>
                </c:pt>
                <c:pt idx="4227">
                  <c:v>42656</c:v>
                </c:pt>
                <c:pt idx="4228">
                  <c:v>42657</c:v>
                </c:pt>
                <c:pt idx="4229">
                  <c:v>42660</c:v>
                </c:pt>
                <c:pt idx="4230">
                  <c:v>42661</c:v>
                </c:pt>
                <c:pt idx="4231">
                  <c:v>42662</c:v>
                </c:pt>
                <c:pt idx="4232">
                  <c:v>42663</c:v>
                </c:pt>
                <c:pt idx="4233">
                  <c:v>42664</c:v>
                </c:pt>
                <c:pt idx="4234">
                  <c:v>42667</c:v>
                </c:pt>
                <c:pt idx="4235">
                  <c:v>42668</c:v>
                </c:pt>
                <c:pt idx="4236">
                  <c:v>42669</c:v>
                </c:pt>
                <c:pt idx="4237">
                  <c:v>42670</c:v>
                </c:pt>
                <c:pt idx="4238">
                  <c:v>42671</c:v>
                </c:pt>
                <c:pt idx="4239">
                  <c:v>42674</c:v>
                </c:pt>
                <c:pt idx="4240">
                  <c:v>42675</c:v>
                </c:pt>
                <c:pt idx="4241">
                  <c:v>42677</c:v>
                </c:pt>
                <c:pt idx="4242">
                  <c:v>42678</c:v>
                </c:pt>
                <c:pt idx="4243">
                  <c:v>42681</c:v>
                </c:pt>
                <c:pt idx="4244">
                  <c:v>42682</c:v>
                </c:pt>
                <c:pt idx="4245">
                  <c:v>42683</c:v>
                </c:pt>
                <c:pt idx="4246">
                  <c:v>42684</c:v>
                </c:pt>
                <c:pt idx="4247">
                  <c:v>42685</c:v>
                </c:pt>
                <c:pt idx="4248">
                  <c:v>42688</c:v>
                </c:pt>
                <c:pt idx="4249">
                  <c:v>42689</c:v>
                </c:pt>
                <c:pt idx="4250">
                  <c:v>42690</c:v>
                </c:pt>
                <c:pt idx="4251">
                  <c:v>42691</c:v>
                </c:pt>
                <c:pt idx="4252">
                  <c:v>42692</c:v>
                </c:pt>
                <c:pt idx="4253">
                  <c:v>42696</c:v>
                </c:pt>
                <c:pt idx="4254">
                  <c:v>42697</c:v>
                </c:pt>
                <c:pt idx="4255">
                  <c:v>42698</c:v>
                </c:pt>
                <c:pt idx="4256">
                  <c:v>42699</c:v>
                </c:pt>
                <c:pt idx="4257">
                  <c:v>42702</c:v>
                </c:pt>
                <c:pt idx="4258">
                  <c:v>42703</c:v>
                </c:pt>
                <c:pt idx="4259">
                  <c:v>42704</c:v>
                </c:pt>
                <c:pt idx="4260">
                  <c:v>42705</c:v>
                </c:pt>
                <c:pt idx="4261">
                  <c:v>42706</c:v>
                </c:pt>
                <c:pt idx="4262">
                  <c:v>42709</c:v>
                </c:pt>
                <c:pt idx="4263">
                  <c:v>42710</c:v>
                </c:pt>
                <c:pt idx="4264">
                  <c:v>42711</c:v>
                </c:pt>
                <c:pt idx="4265">
                  <c:v>42712</c:v>
                </c:pt>
                <c:pt idx="4266">
                  <c:v>42713</c:v>
                </c:pt>
                <c:pt idx="4267">
                  <c:v>42717</c:v>
                </c:pt>
                <c:pt idx="4268">
                  <c:v>42718</c:v>
                </c:pt>
                <c:pt idx="4269">
                  <c:v>42719</c:v>
                </c:pt>
                <c:pt idx="4270">
                  <c:v>42720</c:v>
                </c:pt>
                <c:pt idx="4271">
                  <c:v>42723</c:v>
                </c:pt>
                <c:pt idx="4272">
                  <c:v>42724</c:v>
                </c:pt>
                <c:pt idx="4273">
                  <c:v>42725</c:v>
                </c:pt>
                <c:pt idx="4274">
                  <c:v>42726</c:v>
                </c:pt>
                <c:pt idx="4275">
                  <c:v>42727</c:v>
                </c:pt>
                <c:pt idx="4276">
                  <c:v>42730</c:v>
                </c:pt>
                <c:pt idx="4277">
                  <c:v>42731</c:v>
                </c:pt>
                <c:pt idx="4278">
                  <c:v>42732</c:v>
                </c:pt>
                <c:pt idx="4279">
                  <c:v>42733</c:v>
                </c:pt>
                <c:pt idx="4280">
                  <c:v>42734</c:v>
                </c:pt>
                <c:pt idx="4281">
                  <c:v>42737</c:v>
                </c:pt>
                <c:pt idx="4282">
                  <c:v>42738</c:v>
                </c:pt>
                <c:pt idx="4283">
                  <c:v>42739</c:v>
                </c:pt>
                <c:pt idx="4284">
                  <c:v>42740</c:v>
                </c:pt>
                <c:pt idx="4285">
                  <c:v>42741</c:v>
                </c:pt>
                <c:pt idx="4286">
                  <c:v>42744</c:v>
                </c:pt>
                <c:pt idx="4287">
                  <c:v>42745</c:v>
                </c:pt>
                <c:pt idx="4288">
                  <c:v>42746</c:v>
                </c:pt>
                <c:pt idx="4289">
                  <c:v>42747</c:v>
                </c:pt>
                <c:pt idx="4290">
                  <c:v>42748</c:v>
                </c:pt>
                <c:pt idx="4291">
                  <c:v>42751</c:v>
                </c:pt>
                <c:pt idx="4292">
                  <c:v>42752</c:v>
                </c:pt>
                <c:pt idx="4293">
                  <c:v>42753</c:v>
                </c:pt>
                <c:pt idx="4294">
                  <c:v>42754</c:v>
                </c:pt>
                <c:pt idx="4295">
                  <c:v>42755</c:v>
                </c:pt>
                <c:pt idx="4296">
                  <c:v>42758</c:v>
                </c:pt>
                <c:pt idx="4297">
                  <c:v>42759</c:v>
                </c:pt>
                <c:pt idx="4298">
                  <c:v>42760</c:v>
                </c:pt>
                <c:pt idx="4299">
                  <c:v>42761</c:v>
                </c:pt>
                <c:pt idx="4300">
                  <c:v>42762</c:v>
                </c:pt>
                <c:pt idx="4301">
                  <c:v>42765</c:v>
                </c:pt>
                <c:pt idx="4302">
                  <c:v>42766</c:v>
                </c:pt>
                <c:pt idx="4303">
                  <c:v>42767</c:v>
                </c:pt>
                <c:pt idx="4304">
                  <c:v>42768</c:v>
                </c:pt>
                <c:pt idx="4305">
                  <c:v>42769</c:v>
                </c:pt>
                <c:pt idx="4306">
                  <c:v>42773</c:v>
                </c:pt>
                <c:pt idx="4307">
                  <c:v>42774</c:v>
                </c:pt>
                <c:pt idx="4308">
                  <c:v>42775</c:v>
                </c:pt>
                <c:pt idx="4309">
                  <c:v>42776</c:v>
                </c:pt>
                <c:pt idx="4310">
                  <c:v>42779</c:v>
                </c:pt>
                <c:pt idx="4311">
                  <c:v>42780</c:v>
                </c:pt>
                <c:pt idx="4312">
                  <c:v>42781</c:v>
                </c:pt>
                <c:pt idx="4313">
                  <c:v>42782</c:v>
                </c:pt>
                <c:pt idx="4314">
                  <c:v>42783</c:v>
                </c:pt>
                <c:pt idx="4315">
                  <c:v>42786</c:v>
                </c:pt>
                <c:pt idx="4316">
                  <c:v>42787</c:v>
                </c:pt>
                <c:pt idx="4317">
                  <c:v>42788</c:v>
                </c:pt>
                <c:pt idx="4318">
                  <c:v>42789</c:v>
                </c:pt>
                <c:pt idx="4319">
                  <c:v>42790</c:v>
                </c:pt>
                <c:pt idx="4320">
                  <c:v>42793</c:v>
                </c:pt>
                <c:pt idx="4321">
                  <c:v>42794</c:v>
                </c:pt>
                <c:pt idx="4322">
                  <c:v>42795</c:v>
                </c:pt>
                <c:pt idx="4323">
                  <c:v>42796</c:v>
                </c:pt>
                <c:pt idx="4324">
                  <c:v>42797</c:v>
                </c:pt>
                <c:pt idx="4325">
                  <c:v>42800</c:v>
                </c:pt>
                <c:pt idx="4326">
                  <c:v>42801</c:v>
                </c:pt>
                <c:pt idx="4327">
                  <c:v>42802</c:v>
                </c:pt>
                <c:pt idx="4328">
                  <c:v>42803</c:v>
                </c:pt>
                <c:pt idx="4329">
                  <c:v>42804</c:v>
                </c:pt>
                <c:pt idx="4330">
                  <c:v>42807</c:v>
                </c:pt>
                <c:pt idx="4331">
                  <c:v>42808</c:v>
                </c:pt>
                <c:pt idx="4332">
                  <c:v>42809</c:v>
                </c:pt>
                <c:pt idx="4333">
                  <c:v>42810</c:v>
                </c:pt>
                <c:pt idx="4334">
                  <c:v>42811</c:v>
                </c:pt>
                <c:pt idx="4335">
                  <c:v>42815</c:v>
                </c:pt>
                <c:pt idx="4336">
                  <c:v>42816</c:v>
                </c:pt>
                <c:pt idx="4337">
                  <c:v>42817</c:v>
                </c:pt>
                <c:pt idx="4338">
                  <c:v>42818</c:v>
                </c:pt>
                <c:pt idx="4339">
                  <c:v>42821</c:v>
                </c:pt>
                <c:pt idx="4340">
                  <c:v>42822</c:v>
                </c:pt>
                <c:pt idx="4341">
                  <c:v>42823</c:v>
                </c:pt>
                <c:pt idx="4342">
                  <c:v>42824</c:v>
                </c:pt>
                <c:pt idx="4343">
                  <c:v>42825</c:v>
                </c:pt>
                <c:pt idx="4344">
                  <c:v>42828</c:v>
                </c:pt>
                <c:pt idx="4345">
                  <c:v>42829</c:v>
                </c:pt>
                <c:pt idx="4346">
                  <c:v>42830</c:v>
                </c:pt>
                <c:pt idx="4347">
                  <c:v>42831</c:v>
                </c:pt>
                <c:pt idx="4348">
                  <c:v>42832</c:v>
                </c:pt>
                <c:pt idx="4349">
                  <c:v>42835</c:v>
                </c:pt>
                <c:pt idx="4350">
                  <c:v>42836</c:v>
                </c:pt>
                <c:pt idx="4351">
                  <c:v>42837</c:v>
                </c:pt>
                <c:pt idx="4352">
                  <c:v>42842</c:v>
                </c:pt>
                <c:pt idx="4353">
                  <c:v>42843</c:v>
                </c:pt>
                <c:pt idx="4354">
                  <c:v>42844</c:v>
                </c:pt>
                <c:pt idx="4355">
                  <c:v>42845</c:v>
                </c:pt>
                <c:pt idx="4356">
                  <c:v>42846</c:v>
                </c:pt>
                <c:pt idx="4357">
                  <c:v>42849</c:v>
                </c:pt>
                <c:pt idx="4358">
                  <c:v>42850</c:v>
                </c:pt>
                <c:pt idx="4359">
                  <c:v>42851</c:v>
                </c:pt>
                <c:pt idx="4360">
                  <c:v>42852</c:v>
                </c:pt>
                <c:pt idx="4361">
                  <c:v>42853</c:v>
                </c:pt>
                <c:pt idx="4362">
                  <c:v>42857</c:v>
                </c:pt>
                <c:pt idx="4363">
                  <c:v>42858</c:v>
                </c:pt>
                <c:pt idx="4364">
                  <c:v>42859</c:v>
                </c:pt>
                <c:pt idx="4365">
                  <c:v>42860</c:v>
                </c:pt>
                <c:pt idx="4366">
                  <c:v>42863</c:v>
                </c:pt>
                <c:pt idx="4367">
                  <c:v>42864</c:v>
                </c:pt>
                <c:pt idx="4368">
                  <c:v>42865</c:v>
                </c:pt>
                <c:pt idx="4369">
                  <c:v>42866</c:v>
                </c:pt>
                <c:pt idx="4370">
                  <c:v>42867</c:v>
                </c:pt>
                <c:pt idx="4371">
                  <c:v>42870</c:v>
                </c:pt>
                <c:pt idx="4372">
                  <c:v>42871</c:v>
                </c:pt>
                <c:pt idx="4373">
                  <c:v>42872</c:v>
                </c:pt>
                <c:pt idx="4374">
                  <c:v>42873</c:v>
                </c:pt>
                <c:pt idx="4375">
                  <c:v>42874</c:v>
                </c:pt>
                <c:pt idx="4376">
                  <c:v>42877</c:v>
                </c:pt>
                <c:pt idx="4377">
                  <c:v>42878</c:v>
                </c:pt>
                <c:pt idx="4378">
                  <c:v>42879</c:v>
                </c:pt>
                <c:pt idx="4379">
                  <c:v>42880</c:v>
                </c:pt>
                <c:pt idx="4380">
                  <c:v>42881</c:v>
                </c:pt>
                <c:pt idx="4381">
                  <c:v>42884</c:v>
                </c:pt>
                <c:pt idx="4382">
                  <c:v>42885</c:v>
                </c:pt>
                <c:pt idx="4383">
                  <c:v>42886</c:v>
                </c:pt>
                <c:pt idx="4384">
                  <c:v>42887</c:v>
                </c:pt>
                <c:pt idx="4385">
                  <c:v>42888</c:v>
                </c:pt>
                <c:pt idx="4386">
                  <c:v>42891</c:v>
                </c:pt>
                <c:pt idx="4387">
                  <c:v>42892</c:v>
                </c:pt>
                <c:pt idx="4388">
                  <c:v>42893</c:v>
                </c:pt>
                <c:pt idx="4389">
                  <c:v>42894</c:v>
                </c:pt>
                <c:pt idx="4390">
                  <c:v>42895</c:v>
                </c:pt>
                <c:pt idx="4391">
                  <c:v>42898</c:v>
                </c:pt>
                <c:pt idx="4392">
                  <c:v>42899</c:v>
                </c:pt>
                <c:pt idx="4393">
                  <c:v>42900</c:v>
                </c:pt>
                <c:pt idx="4394">
                  <c:v>42901</c:v>
                </c:pt>
                <c:pt idx="4395">
                  <c:v>42902</c:v>
                </c:pt>
                <c:pt idx="4396">
                  <c:v>42905</c:v>
                </c:pt>
                <c:pt idx="4397">
                  <c:v>42906</c:v>
                </c:pt>
                <c:pt idx="4398">
                  <c:v>42907</c:v>
                </c:pt>
                <c:pt idx="4399">
                  <c:v>42908</c:v>
                </c:pt>
                <c:pt idx="4400">
                  <c:v>42909</c:v>
                </c:pt>
                <c:pt idx="4401">
                  <c:v>42912</c:v>
                </c:pt>
                <c:pt idx="4402">
                  <c:v>42913</c:v>
                </c:pt>
                <c:pt idx="4403">
                  <c:v>42914</c:v>
                </c:pt>
                <c:pt idx="4404">
                  <c:v>42915</c:v>
                </c:pt>
                <c:pt idx="4405">
                  <c:v>42916</c:v>
                </c:pt>
                <c:pt idx="4406">
                  <c:v>42919</c:v>
                </c:pt>
                <c:pt idx="4407">
                  <c:v>42920</c:v>
                </c:pt>
                <c:pt idx="4408">
                  <c:v>42921</c:v>
                </c:pt>
                <c:pt idx="4409">
                  <c:v>42922</c:v>
                </c:pt>
                <c:pt idx="4410">
                  <c:v>42923</c:v>
                </c:pt>
                <c:pt idx="4411">
                  <c:v>42926</c:v>
                </c:pt>
                <c:pt idx="4412">
                  <c:v>42927</c:v>
                </c:pt>
                <c:pt idx="4413">
                  <c:v>42928</c:v>
                </c:pt>
                <c:pt idx="4414">
                  <c:v>42929</c:v>
                </c:pt>
                <c:pt idx="4415">
                  <c:v>42930</c:v>
                </c:pt>
                <c:pt idx="4416">
                  <c:v>42933</c:v>
                </c:pt>
                <c:pt idx="4417">
                  <c:v>42934</c:v>
                </c:pt>
                <c:pt idx="4418">
                  <c:v>42935</c:v>
                </c:pt>
                <c:pt idx="4419">
                  <c:v>42936</c:v>
                </c:pt>
                <c:pt idx="4420">
                  <c:v>42937</c:v>
                </c:pt>
                <c:pt idx="4421">
                  <c:v>42940</c:v>
                </c:pt>
                <c:pt idx="4422">
                  <c:v>42941</c:v>
                </c:pt>
                <c:pt idx="4423">
                  <c:v>42942</c:v>
                </c:pt>
                <c:pt idx="4424">
                  <c:v>42943</c:v>
                </c:pt>
                <c:pt idx="4425">
                  <c:v>42944</c:v>
                </c:pt>
                <c:pt idx="4426">
                  <c:v>42947</c:v>
                </c:pt>
                <c:pt idx="4427">
                  <c:v>42948</c:v>
                </c:pt>
                <c:pt idx="4428">
                  <c:v>42949</c:v>
                </c:pt>
                <c:pt idx="4429">
                  <c:v>42950</c:v>
                </c:pt>
                <c:pt idx="4430">
                  <c:v>42951</c:v>
                </c:pt>
                <c:pt idx="4431">
                  <c:v>42954</c:v>
                </c:pt>
                <c:pt idx="4432">
                  <c:v>42955</c:v>
                </c:pt>
                <c:pt idx="4433">
                  <c:v>42956</c:v>
                </c:pt>
                <c:pt idx="4434">
                  <c:v>42957</c:v>
                </c:pt>
                <c:pt idx="4435">
                  <c:v>42958</c:v>
                </c:pt>
                <c:pt idx="4436">
                  <c:v>42961</c:v>
                </c:pt>
                <c:pt idx="4437">
                  <c:v>42962</c:v>
                </c:pt>
                <c:pt idx="4438">
                  <c:v>42963</c:v>
                </c:pt>
                <c:pt idx="4439">
                  <c:v>42964</c:v>
                </c:pt>
                <c:pt idx="4440">
                  <c:v>42965</c:v>
                </c:pt>
                <c:pt idx="4441">
                  <c:v>42968</c:v>
                </c:pt>
                <c:pt idx="4442">
                  <c:v>42969</c:v>
                </c:pt>
                <c:pt idx="4443">
                  <c:v>42970</c:v>
                </c:pt>
                <c:pt idx="4444">
                  <c:v>42971</c:v>
                </c:pt>
                <c:pt idx="4445">
                  <c:v>42972</c:v>
                </c:pt>
                <c:pt idx="4446">
                  <c:v>42975</c:v>
                </c:pt>
                <c:pt idx="4447">
                  <c:v>42976</c:v>
                </c:pt>
                <c:pt idx="4448">
                  <c:v>42977</c:v>
                </c:pt>
                <c:pt idx="4449">
                  <c:v>42978</c:v>
                </c:pt>
                <c:pt idx="4450">
                  <c:v>42979</c:v>
                </c:pt>
                <c:pt idx="4451">
                  <c:v>42982</c:v>
                </c:pt>
                <c:pt idx="4452">
                  <c:v>42983</c:v>
                </c:pt>
                <c:pt idx="4453">
                  <c:v>42984</c:v>
                </c:pt>
                <c:pt idx="4454">
                  <c:v>42985</c:v>
                </c:pt>
                <c:pt idx="4455">
                  <c:v>42986</c:v>
                </c:pt>
                <c:pt idx="4456">
                  <c:v>42989</c:v>
                </c:pt>
                <c:pt idx="4457">
                  <c:v>42990</c:v>
                </c:pt>
                <c:pt idx="4458">
                  <c:v>42991</c:v>
                </c:pt>
                <c:pt idx="4459">
                  <c:v>42992</c:v>
                </c:pt>
                <c:pt idx="4460">
                  <c:v>42993</c:v>
                </c:pt>
                <c:pt idx="4461">
                  <c:v>42996</c:v>
                </c:pt>
                <c:pt idx="4462">
                  <c:v>42997</c:v>
                </c:pt>
                <c:pt idx="4463">
                  <c:v>42998</c:v>
                </c:pt>
                <c:pt idx="4464">
                  <c:v>42999</c:v>
                </c:pt>
                <c:pt idx="4465">
                  <c:v>43000</c:v>
                </c:pt>
                <c:pt idx="4466">
                  <c:v>43003</c:v>
                </c:pt>
                <c:pt idx="4467">
                  <c:v>43004</c:v>
                </c:pt>
                <c:pt idx="4468">
                  <c:v>43005</c:v>
                </c:pt>
                <c:pt idx="4469">
                  <c:v>43006</c:v>
                </c:pt>
                <c:pt idx="4470">
                  <c:v>43007</c:v>
                </c:pt>
                <c:pt idx="4471">
                  <c:v>43010</c:v>
                </c:pt>
                <c:pt idx="4472">
                  <c:v>43011</c:v>
                </c:pt>
                <c:pt idx="4473">
                  <c:v>43012</c:v>
                </c:pt>
                <c:pt idx="4474">
                  <c:v>43013</c:v>
                </c:pt>
                <c:pt idx="4475">
                  <c:v>43014</c:v>
                </c:pt>
                <c:pt idx="4476">
                  <c:v>43017</c:v>
                </c:pt>
                <c:pt idx="4477">
                  <c:v>43018</c:v>
                </c:pt>
                <c:pt idx="4478">
                  <c:v>43019</c:v>
                </c:pt>
                <c:pt idx="4479">
                  <c:v>43020</c:v>
                </c:pt>
                <c:pt idx="4480">
                  <c:v>43021</c:v>
                </c:pt>
                <c:pt idx="4481">
                  <c:v>43024</c:v>
                </c:pt>
                <c:pt idx="4482">
                  <c:v>43025</c:v>
                </c:pt>
                <c:pt idx="4483">
                  <c:v>43026</c:v>
                </c:pt>
                <c:pt idx="4484">
                  <c:v>43027</c:v>
                </c:pt>
                <c:pt idx="4485">
                  <c:v>43028</c:v>
                </c:pt>
                <c:pt idx="4486">
                  <c:v>43031</c:v>
                </c:pt>
                <c:pt idx="4487">
                  <c:v>43032</c:v>
                </c:pt>
                <c:pt idx="4488">
                  <c:v>43033</c:v>
                </c:pt>
                <c:pt idx="4489">
                  <c:v>43034</c:v>
                </c:pt>
                <c:pt idx="4490">
                  <c:v>43035</c:v>
                </c:pt>
                <c:pt idx="4491">
                  <c:v>43038</c:v>
                </c:pt>
                <c:pt idx="4492">
                  <c:v>43039</c:v>
                </c:pt>
                <c:pt idx="4493">
                  <c:v>43040</c:v>
                </c:pt>
                <c:pt idx="4494">
                  <c:v>43042</c:v>
                </c:pt>
                <c:pt idx="4495">
                  <c:v>43045</c:v>
                </c:pt>
                <c:pt idx="4496">
                  <c:v>43046</c:v>
                </c:pt>
                <c:pt idx="4497">
                  <c:v>43047</c:v>
                </c:pt>
                <c:pt idx="4498">
                  <c:v>43048</c:v>
                </c:pt>
                <c:pt idx="4499">
                  <c:v>43049</c:v>
                </c:pt>
                <c:pt idx="4500">
                  <c:v>43052</c:v>
                </c:pt>
                <c:pt idx="4501">
                  <c:v>43053</c:v>
                </c:pt>
                <c:pt idx="4502">
                  <c:v>43054</c:v>
                </c:pt>
                <c:pt idx="4503">
                  <c:v>43055</c:v>
                </c:pt>
                <c:pt idx="4504">
                  <c:v>43056</c:v>
                </c:pt>
                <c:pt idx="4505">
                  <c:v>43060</c:v>
                </c:pt>
                <c:pt idx="4506">
                  <c:v>43061</c:v>
                </c:pt>
                <c:pt idx="4507">
                  <c:v>43062</c:v>
                </c:pt>
                <c:pt idx="4508">
                  <c:v>43063</c:v>
                </c:pt>
                <c:pt idx="4509">
                  <c:v>43066</c:v>
                </c:pt>
                <c:pt idx="4510">
                  <c:v>43067</c:v>
                </c:pt>
                <c:pt idx="4511">
                  <c:v>43068</c:v>
                </c:pt>
                <c:pt idx="4512">
                  <c:v>43069</c:v>
                </c:pt>
                <c:pt idx="4513">
                  <c:v>43070</c:v>
                </c:pt>
                <c:pt idx="4514">
                  <c:v>43073</c:v>
                </c:pt>
                <c:pt idx="4515">
                  <c:v>43074</c:v>
                </c:pt>
                <c:pt idx="4516">
                  <c:v>43075</c:v>
                </c:pt>
                <c:pt idx="4517">
                  <c:v>43076</c:v>
                </c:pt>
                <c:pt idx="4518">
                  <c:v>43077</c:v>
                </c:pt>
                <c:pt idx="4519">
                  <c:v>43080</c:v>
                </c:pt>
                <c:pt idx="4520">
                  <c:v>43082</c:v>
                </c:pt>
                <c:pt idx="4521">
                  <c:v>43083</c:v>
                </c:pt>
                <c:pt idx="4522">
                  <c:v>43084</c:v>
                </c:pt>
                <c:pt idx="4523">
                  <c:v>43087</c:v>
                </c:pt>
                <c:pt idx="4524">
                  <c:v>43088</c:v>
                </c:pt>
                <c:pt idx="4525">
                  <c:v>43089</c:v>
                </c:pt>
                <c:pt idx="4526">
                  <c:v>43090</c:v>
                </c:pt>
                <c:pt idx="4527">
                  <c:v>43091</c:v>
                </c:pt>
                <c:pt idx="4528">
                  <c:v>43095</c:v>
                </c:pt>
                <c:pt idx="4529">
                  <c:v>43096</c:v>
                </c:pt>
                <c:pt idx="4530">
                  <c:v>43097</c:v>
                </c:pt>
                <c:pt idx="4531">
                  <c:v>43098</c:v>
                </c:pt>
                <c:pt idx="4532">
                  <c:v>43102</c:v>
                </c:pt>
                <c:pt idx="4533">
                  <c:v>43103</c:v>
                </c:pt>
                <c:pt idx="4534">
                  <c:v>43104</c:v>
                </c:pt>
                <c:pt idx="4535">
                  <c:v>43105</c:v>
                </c:pt>
                <c:pt idx="4536">
                  <c:v>43108</c:v>
                </c:pt>
                <c:pt idx="4537">
                  <c:v>43109</c:v>
                </c:pt>
                <c:pt idx="4538">
                  <c:v>43110</c:v>
                </c:pt>
                <c:pt idx="4539">
                  <c:v>43111</c:v>
                </c:pt>
                <c:pt idx="4540">
                  <c:v>43112</c:v>
                </c:pt>
                <c:pt idx="4541">
                  <c:v>43115</c:v>
                </c:pt>
                <c:pt idx="4542">
                  <c:v>43116</c:v>
                </c:pt>
                <c:pt idx="4543">
                  <c:v>43117</c:v>
                </c:pt>
                <c:pt idx="4544">
                  <c:v>43118</c:v>
                </c:pt>
                <c:pt idx="4545">
                  <c:v>43119</c:v>
                </c:pt>
                <c:pt idx="4546">
                  <c:v>43122</c:v>
                </c:pt>
                <c:pt idx="4547">
                  <c:v>43123</c:v>
                </c:pt>
                <c:pt idx="4548">
                  <c:v>43124</c:v>
                </c:pt>
                <c:pt idx="4549">
                  <c:v>43125</c:v>
                </c:pt>
                <c:pt idx="4550">
                  <c:v>43126</c:v>
                </c:pt>
                <c:pt idx="4551">
                  <c:v>43129</c:v>
                </c:pt>
                <c:pt idx="4552">
                  <c:v>43130</c:v>
                </c:pt>
                <c:pt idx="4553">
                  <c:v>43131</c:v>
                </c:pt>
                <c:pt idx="4554">
                  <c:v>43132</c:v>
                </c:pt>
                <c:pt idx="4555">
                  <c:v>43133</c:v>
                </c:pt>
                <c:pt idx="4556">
                  <c:v>43137</c:v>
                </c:pt>
                <c:pt idx="4557">
                  <c:v>43138</c:v>
                </c:pt>
                <c:pt idx="4558">
                  <c:v>43139</c:v>
                </c:pt>
                <c:pt idx="4559">
                  <c:v>43140</c:v>
                </c:pt>
                <c:pt idx="4560">
                  <c:v>43143</c:v>
                </c:pt>
                <c:pt idx="4561">
                  <c:v>43144</c:v>
                </c:pt>
                <c:pt idx="4562">
                  <c:v>43145</c:v>
                </c:pt>
                <c:pt idx="4563">
                  <c:v>43146</c:v>
                </c:pt>
                <c:pt idx="4564">
                  <c:v>43147</c:v>
                </c:pt>
                <c:pt idx="4565">
                  <c:v>43150</c:v>
                </c:pt>
                <c:pt idx="4566">
                  <c:v>43151</c:v>
                </c:pt>
                <c:pt idx="4567">
                  <c:v>43152</c:v>
                </c:pt>
                <c:pt idx="4568">
                  <c:v>43153</c:v>
                </c:pt>
                <c:pt idx="4569">
                  <c:v>43154</c:v>
                </c:pt>
                <c:pt idx="4570">
                  <c:v>43157</c:v>
                </c:pt>
                <c:pt idx="4571">
                  <c:v>43158</c:v>
                </c:pt>
                <c:pt idx="4572">
                  <c:v>43159</c:v>
                </c:pt>
                <c:pt idx="4573">
                  <c:v>43160</c:v>
                </c:pt>
                <c:pt idx="4574">
                  <c:v>43161</c:v>
                </c:pt>
                <c:pt idx="4575">
                  <c:v>43164</c:v>
                </c:pt>
                <c:pt idx="4576">
                  <c:v>43165</c:v>
                </c:pt>
                <c:pt idx="4577">
                  <c:v>43166</c:v>
                </c:pt>
                <c:pt idx="4578">
                  <c:v>43167</c:v>
                </c:pt>
                <c:pt idx="4579">
                  <c:v>43168</c:v>
                </c:pt>
                <c:pt idx="4580">
                  <c:v>43171</c:v>
                </c:pt>
                <c:pt idx="4581">
                  <c:v>43172</c:v>
                </c:pt>
                <c:pt idx="4582">
                  <c:v>43173</c:v>
                </c:pt>
                <c:pt idx="4583">
                  <c:v>43174</c:v>
                </c:pt>
                <c:pt idx="4584">
                  <c:v>43175</c:v>
                </c:pt>
                <c:pt idx="4585">
                  <c:v>43179</c:v>
                </c:pt>
                <c:pt idx="4586">
                  <c:v>43180</c:v>
                </c:pt>
                <c:pt idx="4587">
                  <c:v>43181</c:v>
                </c:pt>
                <c:pt idx="4588">
                  <c:v>43182</c:v>
                </c:pt>
                <c:pt idx="4589">
                  <c:v>43185</c:v>
                </c:pt>
                <c:pt idx="4590">
                  <c:v>43186</c:v>
                </c:pt>
                <c:pt idx="4591">
                  <c:v>43187</c:v>
                </c:pt>
                <c:pt idx="4592">
                  <c:v>43192</c:v>
                </c:pt>
                <c:pt idx="4593">
                  <c:v>43193</c:v>
                </c:pt>
                <c:pt idx="4594">
                  <c:v>43194</c:v>
                </c:pt>
                <c:pt idx="4595">
                  <c:v>43195</c:v>
                </c:pt>
                <c:pt idx="4596">
                  <c:v>43196</c:v>
                </c:pt>
                <c:pt idx="4597">
                  <c:v>43199</c:v>
                </c:pt>
                <c:pt idx="4598">
                  <c:v>43200</c:v>
                </c:pt>
                <c:pt idx="4599">
                  <c:v>43201</c:v>
                </c:pt>
                <c:pt idx="4600">
                  <c:v>43202</c:v>
                </c:pt>
                <c:pt idx="4601">
                  <c:v>43203</c:v>
                </c:pt>
                <c:pt idx="4602">
                  <c:v>43206</c:v>
                </c:pt>
                <c:pt idx="4603">
                  <c:v>43207</c:v>
                </c:pt>
                <c:pt idx="4604">
                  <c:v>43208</c:v>
                </c:pt>
                <c:pt idx="4605">
                  <c:v>43209</c:v>
                </c:pt>
                <c:pt idx="4606">
                  <c:v>43210</c:v>
                </c:pt>
                <c:pt idx="4607">
                  <c:v>43213</c:v>
                </c:pt>
                <c:pt idx="4608">
                  <c:v>43214</c:v>
                </c:pt>
                <c:pt idx="4609">
                  <c:v>43215</c:v>
                </c:pt>
                <c:pt idx="4610">
                  <c:v>43216</c:v>
                </c:pt>
                <c:pt idx="4611">
                  <c:v>43217</c:v>
                </c:pt>
                <c:pt idx="4612">
                  <c:v>43220</c:v>
                </c:pt>
                <c:pt idx="4613">
                  <c:v>43222</c:v>
                </c:pt>
                <c:pt idx="4614">
                  <c:v>43223</c:v>
                </c:pt>
                <c:pt idx="4615">
                  <c:v>43224</c:v>
                </c:pt>
                <c:pt idx="4616">
                  <c:v>43227</c:v>
                </c:pt>
                <c:pt idx="4617">
                  <c:v>43228</c:v>
                </c:pt>
                <c:pt idx="4618">
                  <c:v>43229</c:v>
                </c:pt>
                <c:pt idx="4619">
                  <c:v>43230</c:v>
                </c:pt>
                <c:pt idx="4620">
                  <c:v>43231</c:v>
                </c:pt>
                <c:pt idx="4621">
                  <c:v>43234</c:v>
                </c:pt>
                <c:pt idx="4622">
                  <c:v>43235</c:v>
                </c:pt>
                <c:pt idx="4623">
                  <c:v>43236</c:v>
                </c:pt>
                <c:pt idx="4624">
                  <c:v>43237</c:v>
                </c:pt>
                <c:pt idx="4625">
                  <c:v>43238</c:v>
                </c:pt>
                <c:pt idx="4626">
                  <c:v>43241</c:v>
                </c:pt>
                <c:pt idx="4627">
                  <c:v>43242</c:v>
                </c:pt>
                <c:pt idx="4628">
                  <c:v>43243</c:v>
                </c:pt>
                <c:pt idx="4629">
                  <c:v>43244</c:v>
                </c:pt>
                <c:pt idx="4630">
                  <c:v>43245</c:v>
                </c:pt>
                <c:pt idx="4631">
                  <c:v>43248</c:v>
                </c:pt>
                <c:pt idx="4632">
                  <c:v>43249</c:v>
                </c:pt>
                <c:pt idx="4633">
                  <c:v>43250</c:v>
                </c:pt>
                <c:pt idx="4634">
                  <c:v>43251</c:v>
                </c:pt>
                <c:pt idx="4635">
                  <c:v>43252</c:v>
                </c:pt>
                <c:pt idx="4636">
                  <c:v>43255</c:v>
                </c:pt>
                <c:pt idx="4637">
                  <c:v>43256</c:v>
                </c:pt>
                <c:pt idx="4638">
                  <c:v>43257</c:v>
                </c:pt>
                <c:pt idx="4639">
                  <c:v>43258</c:v>
                </c:pt>
                <c:pt idx="4640">
                  <c:v>43259</c:v>
                </c:pt>
                <c:pt idx="4641">
                  <c:v>43262</c:v>
                </c:pt>
                <c:pt idx="4642">
                  <c:v>43263</c:v>
                </c:pt>
                <c:pt idx="4643">
                  <c:v>43264</c:v>
                </c:pt>
                <c:pt idx="4644">
                  <c:v>43265</c:v>
                </c:pt>
                <c:pt idx="4645">
                  <c:v>43266</c:v>
                </c:pt>
                <c:pt idx="4646">
                  <c:v>43269</c:v>
                </c:pt>
                <c:pt idx="4647">
                  <c:v>43270</c:v>
                </c:pt>
                <c:pt idx="4648">
                  <c:v>43271</c:v>
                </c:pt>
                <c:pt idx="4649">
                  <c:v>43272</c:v>
                </c:pt>
                <c:pt idx="4650">
                  <c:v>43273</c:v>
                </c:pt>
                <c:pt idx="4651">
                  <c:v>43276</c:v>
                </c:pt>
                <c:pt idx="4652">
                  <c:v>43277</c:v>
                </c:pt>
                <c:pt idx="4653">
                  <c:v>43278</c:v>
                </c:pt>
                <c:pt idx="4654">
                  <c:v>43279</c:v>
                </c:pt>
                <c:pt idx="4655">
                  <c:v>43280</c:v>
                </c:pt>
                <c:pt idx="4656">
                  <c:v>43283</c:v>
                </c:pt>
                <c:pt idx="4657">
                  <c:v>43284</c:v>
                </c:pt>
                <c:pt idx="4658">
                  <c:v>43285</c:v>
                </c:pt>
                <c:pt idx="4659">
                  <c:v>43286</c:v>
                </c:pt>
                <c:pt idx="4660">
                  <c:v>43287</c:v>
                </c:pt>
                <c:pt idx="4661">
                  <c:v>43290</c:v>
                </c:pt>
                <c:pt idx="4662">
                  <c:v>43291</c:v>
                </c:pt>
                <c:pt idx="4663">
                  <c:v>43292</c:v>
                </c:pt>
                <c:pt idx="4664">
                  <c:v>43293</c:v>
                </c:pt>
                <c:pt idx="4665">
                  <c:v>43294</c:v>
                </c:pt>
                <c:pt idx="4666">
                  <c:v>43297</c:v>
                </c:pt>
                <c:pt idx="4667">
                  <c:v>43298</c:v>
                </c:pt>
                <c:pt idx="4668">
                  <c:v>43299</c:v>
                </c:pt>
                <c:pt idx="4669">
                  <c:v>43300</c:v>
                </c:pt>
                <c:pt idx="4670">
                  <c:v>43301</c:v>
                </c:pt>
                <c:pt idx="4671">
                  <c:v>43304</c:v>
                </c:pt>
                <c:pt idx="4672">
                  <c:v>43305</c:v>
                </c:pt>
                <c:pt idx="4673">
                  <c:v>43306</c:v>
                </c:pt>
                <c:pt idx="4674">
                  <c:v>43307</c:v>
                </c:pt>
                <c:pt idx="4675">
                  <c:v>43308</c:v>
                </c:pt>
                <c:pt idx="4676">
                  <c:v>43311</c:v>
                </c:pt>
                <c:pt idx="4677">
                  <c:v>43312</c:v>
                </c:pt>
                <c:pt idx="4678">
                  <c:v>43313</c:v>
                </c:pt>
                <c:pt idx="4679">
                  <c:v>43314</c:v>
                </c:pt>
                <c:pt idx="4680">
                  <c:v>43315</c:v>
                </c:pt>
                <c:pt idx="4681">
                  <c:v>43318</c:v>
                </c:pt>
                <c:pt idx="4682">
                  <c:v>43319</c:v>
                </c:pt>
                <c:pt idx="4683">
                  <c:v>43320</c:v>
                </c:pt>
                <c:pt idx="4684">
                  <c:v>43321</c:v>
                </c:pt>
                <c:pt idx="4685">
                  <c:v>43322</c:v>
                </c:pt>
                <c:pt idx="4686">
                  <c:v>43325</c:v>
                </c:pt>
                <c:pt idx="4687">
                  <c:v>43326</c:v>
                </c:pt>
                <c:pt idx="4688">
                  <c:v>43327</c:v>
                </c:pt>
                <c:pt idx="4689">
                  <c:v>43328</c:v>
                </c:pt>
                <c:pt idx="4690">
                  <c:v>43329</c:v>
                </c:pt>
                <c:pt idx="4691">
                  <c:v>43332</c:v>
                </c:pt>
                <c:pt idx="4692">
                  <c:v>43333</c:v>
                </c:pt>
                <c:pt idx="4693">
                  <c:v>43334</c:v>
                </c:pt>
                <c:pt idx="4694">
                  <c:v>43335</c:v>
                </c:pt>
                <c:pt idx="4695">
                  <c:v>43336</c:v>
                </c:pt>
                <c:pt idx="4696">
                  <c:v>43339</c:v>
                </c:pt>
                <c:pt idx="4697">
                  <c:v>43340</c:v>
                </c:pt>
                <c:pt idx="4698">
                  <c:v>43341</c:v>
                </c:pt>
                <c:pt idx="4699">
                  <c:v>43342</c:v>
                </c:pt>
                <c:pt idx="4700">
                  <c:v>43343</c:v>
                </c:pt>
                <c:pt idx="4701">
                  <c:v>43346</c:v>
                </c:pt>
                <c:pt idx="4702">
                  <c:v>43347</c:v>
                </c:pt>
                <c:pt idx="4703">
                  <c:v>43348</c:v>
                </c:pt>
                <c:pt idx="4704">
                  <c:v>43349</c:v>
                </c:pt>
                <c:pt idx="4705">
                  <c:v>43350</c:v>
                </c:pt>
                <c:pt idx="4706">
                  <c:v>43353</c:v>
                </c:pt>
                <c:pt idx="4707">
                  <c:v>43354</c:v>
                </c:pt>
                <c:pt idx="4708">
                  <c:v>43355</c:v>
                </c:pt>
                <c:pt idx="4709">
                  <c:v>43356</c:v>
                </c:pt>
                <c:pt idx="4710">
                  <c:v>43357</c:v>
                </c:pt>
                <c:pt idx="4711">
                  <c:v>43360</c:v>
                </c:pt>
                <c:pt idx="4712">
                  <c:v>43361</c:v>
                </c:pt>
                <c:pt idx="4713">
                  <c:v>43362</c:v>
                </c:pt>
                <c:pt idx="4714">
                  <c:v>43363</c:v>
                </c:pt>
                <c:pt idx="4715">
                  <c:v>43364</c:v>
                </c:pt>
                <c:pt idx="4716">
                  <c:v>43367</c:v>
                </c:pt>
                <c:pt idx="4717">
                  <c:v>43368</c:v>
                </c:pt>
                <c:pt idx="4718">
                  <c:v>43369</c:v>
                </c:pt>
                <c:pt idx="4719">
                  <c:v>43370</c:v>
                </c:pt>
                <c:pt idx="4720">
                  <c:v>43371</c:v>
                </c:pt>
                <c:pt idx="4721">
                  <c:v>43374</c:v>
                </c:pt>
                <c:pt idx="4722">
                  <c:v>43375</c:v>
                </c:pt>
                <c:pt idx="4723">
                  <c:v>43376</c:v>
                </c:pt>
                <c:pt idx="4724">
                  <c:v>43377</c:v>
                </c:pt>
                <c:pt idx="4725">
                  <c:v>43378</c:v>
                </c:pt>
                <c:pt idx="4726">
                  <c:v>43381</c:v>
                </c:pt>
                <c:pt idx="4727">
                  <c:v>43382</c:v>
                </c:pt>
                <c:pt idx="4728">
                  <c:v>43383</c:v>
                </c:pt>
                <c:pt idx="4729">
                  <c:v>43384</c:v>
                </c:pt>
                <c:pt idx="4730">
                  <c:v>43385</c:v>
                </c:pt>
                <c:pt idx="4731">
                  <c:v>43388</c:v>
                </c:pt>
                <c:pt idx="4732">
                  <c:v>43389</c:v>
                </c:pt>
                <c:pt idx="4733">
                  <c:v>43390</c:v>
                </c:pt>
                <c:pt idx="4734">
                  <c:v>43391</c:v>
                </c:pt>
                <c:pt idx="4735">
                  <c:v>43392</c:v>
                </c:pt>
                <c:pt idx="4736">
                  <c:v>43395</c:v>
                </c:pt>
                <c:pt idx="4737">
                  <c:v>43396</c:v>
                </c:pt>
                <c:pt idx="4738">
                  <c:v>43397</c:v>
                </c:pt>
                <c:pt idx="4739">
                  <c:v>43398</c:v>
                </c:pt>
                <c:pt idx="4740">
                  <c:v>43399</c:v>
                </c:pt>
                <c:pt idx="4741">
                  <c:v>43402</c:v>
                </c:pt>
                <c:pt idx="4742">
                  <c:v>43403</c:v>
                </c:pt>
                <c:pt idx="4743">
                  <c:v>43404</c:v>
                </c:pt>
                <c:pt idx="4744">
                  <c:v>43405</c:v>
                </c:pt>
                <c:pt idx="4745">
                  <c:v>43409</c:v>
                </c:pt>
                <c:pt idx="4746">
                  <c:v>43410</c:v>
                </c:pt>
                <c:pt idx="4747">
                  <c:v>43411</c:v>
                </c:pt>
                <c:pt idx="4748">
                  <c:v>43412</c:v>
                </c:pt>
                <c:pt idx="4749">
                  <c:v>43413</c:v>
                </c:pt>
                <c:pt idx="4750">
                  <c:v>43416</c:v>
                </c:pt>
                <c:pt idx="4751">
                  <c:v>43417</c:v>
                </c:pt>
                <c:pt idx="4752">
                  <c:v>43418</c:v>
                </c:pt>
                <c:pt idx="4753">
                  <c:v>43419</c:v>
                </c:pt>
                <c:pt idx="4754">
                  <c:v>43420</c:v>
                </c:pt>
                <c:pt idx="4755">
                  <c:v>43424</c:v>
                </c:pt>
                <c:pt idx="4756">
                  <c:v>43425</c:v>
                </c:pt>
                <c:pt idx="4757">
                  <c:v>43426</c:v>
                </c:pt>
                <c:pt idx="4758">
                  <c:v>43427</c:v>
                </c:pt>
                <c:pt idx="4759">
                  <c:v>43430</c:v>
                </c:pt>
                <c:pt idx="4760">
                  <c:v>43431</c:v>
                </c:pt>
                <c:pt idx="4761">
                  <c:v>43432</c:v>
                </c:pt>
                <c:pt idx="4762">
                  <c:v>43433</c:v>
                </c:pt>
                <c:pt idx="4763">
                  <c:v>43434</c:v>
                </c:pt>
                <c:pt idx="4764">
                  <c:v>43437</c:v>
                </c:pt>
                <c:pt idx="4765">
                  <c:v>43438</c:v>
                </c:pt>
                <c:pt idx="4766">
                  <c:v>43439</c:v>
                </c:pt>
                <c:pt idx="4767">
                  <c:v>43440</c:v>
                </c:pt>
                <c:pt idx="4768">
                  <c:v>43441</c:v>
                </c:pt>
                <c:pt idx="4769">
                  <c:v>43444</c:v>
                </c:pt>
                <c:pt idx="4770">
                  <c:v>43445</c:v>
                </c:pt>
                <c:pt idx="4771">
                  <c:v>43447</c:v>
                </c:pt>
                <c:pt idx="4772">
                  <c:v>43448</c:v>
                </c:pt>
                <c:pt idx="4773">
                  <c:v>43451</c:v>
                </c:pt>
                <c:pt idx="4774">
                  <c:v>43452</c:v>
                </c:pt>
                <c:pt idx="4775">
                  <c:v>43453</c:v>
                </c:pt>
                <c:pt idx="4776">
                  <c:v>43454</c:v>
                </c:pt>
                <c:pt idx="4777">
                  <c:v>43455</c:v>
                </c:pt>
                <c:pt idx="4778">
                  <c:v>43458</c:v>
                </c:pt>
                <c:pt idx="4779">
                  <c:v>43460</c:v>
                </c:pt>
                <c:pt idx="4780">
                  <c:v>43461</c:v>
                </c:pt>
                <c:pt idx="4781">
                  <c:v>43462</c:v>
                </c:pt>
                <c:pt idx="4782">
                  <c:v>43465</c:v>
                </c:pt>
                <c:pt idx="4783">
                  <c:v>43467</c:v>
                </c:pt>
                <c:pt idx="4784">
                  <c:v>43468</c:v>
                </c:pt>
                <c:pt idx="4785">
                  <c:v>43469</c:v>
                </c:pt>
                <c:pt idx="4786">
                  <c:v>43472</c:v>
                </c:pt>
                <c:pt idx="4787">
                  <c:v>43473</c:v>
                </c:pt>
                <c:pt idx="4788">
                  <c:v>43474</c:v>
                </c:pt>
                <c:pt idx="4789">
                  <c:v>43475</c:v>
                </c:pt>
                <c:pt idx="4790">
                  <c:v>43476</c:v>
                </c:pt>
                <c:pt idx="4791">
                  <c:v>43479</c:v>
                </c:pt>
                <c:pt idx="4792">
                  <c:v>43480</c:v>
                </c:pt>
                <c:pt idx="4793">
                  <c:v>43481</c:v>
                </c:pt>
                <c:pt idx="4794">
                  <c:v>43482</c:v>
                </c:pt>
                <c:pt idx="4795">
                  <c:v>43483</c:v>
                </c:pt>
                <c:pt idx="4796">
                  <c:v>43486</c:v>
                </c:pt>
                <c:pt idx="4797">
                  <c:v>43487</c:v>
                </c:pt>
                <c:pt idx="4798">
                  <c:v>43488</c:v>
                </c:pt>
                <c:pt idx="4799">
                  <c:v>43489</c:v>
                </c:pt>
                <c:pt idx="4800">
                  <c:v>43490</c:v>
                </c:pt>
                <c:pt idx="4801">
                  <c:v>43493</c:v>
                </c:pt>
                <c:pt idx="4802">
                  <c:v>43494</c:v>
                </c:pt>
                <c:pt idx="4803">
                  <c:v>43495</c:v>
                </c:pt>
                <c:pt idx="4804">
                  <c:v>43496</c:v>
                </c:pt>
                <c:pt idx="4805">
                  <c:v>43497</c:v>
                </c:pt>
                <c:pt idx="4806">
                  <c:v>43501</c:v>
                </c:pt>
                <c:pt idx="4807">
                  <c:v>43502</c:v>
                </c:pt>
                <c:pt idx="4808">
                  <c:v>43503</c:v>
                </c:pt>
                <c:pt idx="4809">
                  <c:v>43504</c:v>
                </c:pt>
                <c:pt idx="4810">
                  <c:v>43507</c:v>
                </c:pt>
                <c:pt idx="4811">
                  <c:v>43508</c:v>
                </c:pt>
                <c:pt idx="4812">
                  <c:v>43509</c:v>
                </c:pt>
                <c:pt idx="4813">
                  <c:v>43510</c:v>
                </c:pt>
                <c:pt idx="4814">
                  <c:v>43511</c:v>
                </c:pt>
                <c:pt idx="4815">
                  <c:v>43514</c:v>
                </c:pt>
                <c:pt idx="4816">
                  <c:v>43515</c:v>
                </c:pt>
                <c:pt idx="4817">
                  <c:v>43516</c:v>
                </c:pt>
                <c:pt idx="4818">
                  <c:v>43517</c:v>
                </c:pt>
                <c:pt idx="4819">
                  <c:v>43518</c:v>
                </c:pt>
                <c:pt idx="4820">
                  <c:v>43521</c:v>
                </c:pt>
                <c:pt idx="4821">
                  <c:v>43522</c:v>
                </c:pt>
                <c:pt idx="4822">
                  <c:v>43523</c:v>
                </c:pt>
                <c:pt idx="4823">
                  <c:v>43524</c:v>
                </c:pt>
                <c:pt idx="4824">
                  <c:v>43525</c:v>
                </c:pt>
                <c:pt idx="4825">
                  <c:v>43528</c:v>
                </c:pt>
                <c:pt idx="4826">
                  <c:v>43529</c:v>
                </c:pt>
                <c:pt idx="4827">
                  <c:v>43530</c:v>
                </c:pt>
                <c:pt idx="4828">
                  <c:v>43531</c:v>
                </c:pt>
                <c:pt idx="4829">
                  <c:v>43532</c:v>
                </c:pt>
                <c:pt idx="4830">
                  <c:v>43535</c:v>
                </c:pt>
                <c:pt idx="4831">
                  <c:v>43536</c:v>
                </c:pt>
                <c:pt idx="4832">
                  <c:v>43537</c:v>
                </c:pt>
                <c:pt idx="4833">
                  <c:v>43538</c:v>
                </c:pt>
              </c:numCache>
            </c:numRef>
          </c:cat>
          <c:val>
            <c:numRef>
              <c:f>Histórica!$S$2:$S$7999</c:f>
              <c:numCache>
                <c:formatCode>General</c:formatCode>
                <c:ptCount val="7998"/>
                <c:pt idx="0">
                  <c:v>1.5000000000000002</c:v>
                </c:pt>
                <c:pt idx="1">
                  <c:v>1.5000000000000002</c:v>
                </c:pt>
                <c:pt idx="2">
                  <c:v>1.5000000000000002</c:v>
                </c:pt>
                <c:pt idx="3">
                  <c:v>1.5000000000000002</c:v>
                </c:pt>
                <c:pt idx="4">
                  <c:v>1.5000000000000002</c:v>
                </c:pt>
                <c:pt idx="5">
                  <c:v>1.5000000000000002</c:v>
                </c:pt>
                <c:pt idx="6">
                  <c:v>1.5000000000000002</c:v>
                </c:pt>
                <c:pt idx="7">
                  <c:v>1.5000000000000002</c:v>
                </c:pt>
                <c:pt idx="8">
                  <c:v>1.5000000000000002</c:v>
                </c:pt>
                <c:pt idx="9">
                  <c:v>1.5000000000000002</c:v>
                </c:pt>
                <c:pt idx="10">
                  <c:v>1.5000000000000002</c:v>
                </c:pt>
                <c:pt idx="11">
                  <c:v>1.5000000000000002</c:v>
                </c:pt>
                <c:pt idx="12">
                  <c:v>1.5000000000000002</c:v>
                </c:pt>
                <c:pt idx="13">
                  <c:v>1.5000000000000002</c:v>
                </c:pt>
                <c:pt idx="14">
                  <c:v>1.5000000000000002</c:v>
                </c:pt>
                <c:pt idx="15">
                  <c:v>1.5000000000000002</c:v>
                </c:pt>
                <c:pt idx="16">
                  <c:v>1.5000000000000002</c:v>
                </c:pt>
                <c:pt idx="17">
                  <c:v>1.5000000000000002</c:v>
                </c:pt>
                <c:pt idx="18">
                  <c:v>1.5000000000000002</c:v>
                </c:pt>
                <c:pt idx="19">
                  <c:v>1.5000000000000002</c:v>
                </c:pt>
                <c:pt idx="20">
                  <c:v>1.5000000000000002</c:v>
                </c:pt>
                <c:pt idx="21">
                  <c:v>1.5000000000000002</c:v>
                </c:pt>
                <c:pt idx="22">
                  <c:v>1.5000000000000002</c:v>
                </c:pt>
                <c:pt idx="23">
                  <c:v>1.5000000000000002</c:v>
                </c:pt>
                <c:pt idx="24">
                  <c:v>1.5000000000000002</c:v>
                </c:pt>
                <c:pt idx="25">
                  <c:v>1.5000000000000002</c:v>
                </c:pt>
                <c:pt idx="26">
                  <c:v>1.5000000000000002</c:v>
                </c:pt>
                <c:pt idx="27">
                  <c:v>1.5000000000000002</c:v>
                </c:pt>
                <c:pt idx="28">
                  <c:v>1.5000000000000002</c:v>
                </c:pt>
                <c:pt idx="29">
                  <c:v>1.5000000000000002</c:v>
                </c:pt>
                <c:pt idx="30">
                  <c:v>1.5000000000000002</c:v>
                </c:pt>
                <c:pt idx="31">
                  <c:v>1.5000000000000002</c:v>
                </c:pt>
                <c:pt idx="32">
                  <c:v>1.5000000000000002</c:v>
                </c:pt>
                <c:pt idx="33">
                  <c:v>1.5000000000000002</c:v>
                </c:pt>
                <c:pt idx="34">
                  <c:v>1.5000000000000002</c:v>
                </c:pt>
                <c:pt idx="35">
                  <c:v>1.5000000000000002</c:v>
                </c:pt>
                <c:pt idx="36">
                  <c:v>1.5000000000000002</c:v>
                </c:pt>
                <c:pt idx="37">
                  <c:v>1.5000000000000002</c:v>
                </c:pt>
                <c:pt idx="38">
                  <c:v>1.5000000000000002</c:v>
                </c:pt>
                <c:pt idx="39">
                  <c:v>1.5000000000000002</c:v>
                </c:pt>
                <c:pt idx="40">
                  <c:v>1.5000000000000002</c:v>
                </c:pt>
                <c:pt idx="41">
                  <c:v>1.5000000000000002</c:v>
                </c:pt>
                <c:pt idx="42">
                  <c:v>1.5000000000000002</c:v>
                </c:pt>
                <c:pt idx="43">
                  <c:v>1.5000000000000002</c:v>
                </c:pt>
                <c:pt idx="44">
                  <c:v>1.5000000000000002</c:v>
                </c:pt>
                <c:pt idx="45">
                  <c:v>1.5000000000000002</c:v>
                </c:pt>
                <c:pt idx="46">
                  <c:v>1.5000000000000002</c:v>
                </c:pt>
                <c:pt idx="47">
                  <c:v>1.5000000000000002</c:v>
                </c:pt>
                <c:pt idx="48">
                  <c:v>1.5000000000000002</c:v>
                </c:pt>
                <c:pt idx="49">
                  <c:v>1.5000000000000002</c:v>
                </c:pt>
                <c:pt idx="50">
                  <c:v>1.5000000000000002</c:v>
                </c:pt>
                <c:pt idx="51">
                  <c:v>1.5000000000000002</c:v>
                </c:pt>
                <c:pt idx="52">
                  <c:v>1.5000000000000002</c:v>
                </c:pt>
                <c:pt idx="53">
                  <c:v>1.5000000000000002</c:v>
                </c:pt>
                <c:pt idx="54">
                  <c:v>1.5000000000000002</c:v>
                </c:pt>
                <c:pt idx="55">
                  <c:v>1.5000000000000002</c:v>
                </c:pt>
                <c:pt idx="56">
                  <c:v>1.5000000000000002</c:v>
                </c:pt>
                <c:pt idx="57">
                  <c:v>1.5000000000000002</c:v>
                </c:pt>
                <c:pt idx="58">
                  <c:v>1.5000000000000002</c:v>
                </c:pt>
                <c:pt idx="59">
                  <c:v>1.5000000000000002</c:v>
                </c:pt>
                <c:pt idx="60">
                  <c:v>1.5000000000000002</c:v>
                </c:pt>
                <c:pt idx="61">
                  <c:v>1.5000000000000002</c:v>
                </c:pt>
                <c:pt idx="62">
                  <c:v>1.5000000000000002</c:v>
                </c:pt>
                <c:pt idx="63">
                  <c:v>1.5000000000000002</c:v>
                </c:pt>
                <c:pt idx="64">
                  <c:v>1.5000000000000002</c:v>
                </c:pt>
                <c:pt idx="65">
                  <c:v>1.5000000000000002</c:v>
                </c:pt>
                <c:pt idx="66">
                  <c:v>1.5000000000000002</c:v>
                </c:pt>
                <c:pt idx="67">
                  <c:v>1.5000000000000002</c:v>
                </c:pt>
                <c:pt idx="68">
                  <c:v>1.5000000000000002</c:v>
                </c:pt>
                <c:pt idx="69">
                  <c:v>1.5000000000000002</c:v>
                </c:pt>
                <c:pt idx="70">
                  <c:v>1.5000000000000002</c:v>
                </c:pt>
                <c:pt idx="71">
                  <c:v>1.5000000000000002</c:v>
                </c:pt>
                <c:pt idx="72">
                  <c:v>1.5000000000000002</c:v>
                </c:pt>
                <c:pt idx="73">
                  <c:v>1.5000000000000002</c:v>
                </c:pt>
                <c:pt idx="74">
                  <c:v>1.5000000000000002</c:v>
                </c:pt>
                <c:pt idx="75">
                  <c:v>1.5000000000000002</c:v>
                </c:pt>
                <c:pt idx="76">
                  <c:v>1.5000000000000002</c:v>
                </c:pt>
                <c:pt idx="77">
                  <c:v>1.5000000000000002</c:v>
                </c:pt>
                <c:pt idx="78">
                  <c:v>1.5000000000000002</c:v>
                </c:pt>
                <c:pt idx="79">
                  <c:v>1.5000000000000002</c:v>
                </c:pt>
                <c:pt idx="80">
                  <c:v>1.5000000000000002</c:v>
                </c:pt>
                <c:pt idx="81">
                  <c:v>1.5000000000000002</c:v>
                </c:pt>
                <c:pt idx="82">
                  <c:v>1.5000000000000002</c:v>
                </c:pt>
                <c:pt idx="83">
                  <c:v>1.5000000000000002</c:v>
                </c:pt>
                <c:pt idx="84">
                  <c:v>1.5000000000000002</c:v>
                </c:pt>
                <c:pt idx="85">
                  <c:v>1.5000000000000002</c:v>
                </c:pt>
                <c:pt idx="86">
                  <c:v>1.5000000000000002</c:v>
                </c:pt>
                <c:pt idx="87">
                  <c:v>1.5000000000000002</c:v>
                </c:pt>
                <c:pt idx="88">
                  <c:v>1.5000000000000002</c:v>
                </c:pt>
                <c:pt idx="89">
                  <c:v>1.5000000000000002</c:v>
                </c:pt>
                <c:pt idx="90">
                  <c:v>1.5000000000000002</c:v>
                </c:pt>
                <c:pt idx="91">
                  <c:v>1.5000000000000002</c:v>
                </c:pt>
                <c:pt idx="92">
                  <c:v>1.5000000000000002</c:v>
                </c:pt>
                <c:pt idx="93">
                  <c:v>1.5000000000000002</c:v>
                </c:pt>
                <c:pt idx="94">
                  <c:v>1.5000000000000002</c:v>
                </c:pt>
                <c:pt idx="95">
                  <c:v>1.5000000000000002</c:v>
                </c:pt>
                <c:pt idx="96">
                  <c:v>1.5000000000000002</c:v>
                </c:pt>
                <c:pt idx="97">
                  <c:v>1.5000000000000002</c:v>
                </c:pt>
                <c:pt idx="98">
                  <c:v>1.5000000000000002</c:v>
                </c:pt>
                <c:pt idx="99">
                  <c:v>1.5000000000000002</c:v>
                </c:pt>
                <c:pt idx="100">
                  <c:v>1.5000000000000002</c:v>
                </c:pt>
                <c:pt idx="101">
                  <c:v>1.5000000000000002</c:v>
                </c:pt>
                <c:pt idx="102">
                  <c:v>1.5000000000000002</c:v>
                </c:pt>
                <c:pt idx="103">
                  <c:v>1.5000000000000002</c:v>
                </c:pt>
                <c:pt idx="104">
                  <c:v>1.5000000000000002</c:v>
                </c:pt>
                <c:pt idx="105">
                  <c:v>1.5000000000000002</c:v>
                </c:pt>
                <c:pt idx="106">
                  <c:v>1.5000000000000002</c:v>
                </c:pt>
                <c:pt idx="107">
                  <c:v>1.5000000000000002</c:v>
                </c:pt>
                <c:pt idx="108">
                  <c:v>1.5000000000000002</c:v>
                </c:pt>
                <c:pt idx="109">
                  <c:v>1.5000000000000002</c:v>
                </c:pt>
                <c:pt idx="110">
                  <c:v>1.5000000000000002</c:v>
                </c:pt>
                <c:pt idx="111">
                  <c:v>1.5000000000000002</c:v>
                </c:pt>
                <c:pt idx="112">
                  <c:v>1.5000000000000002</c:v>
                </c:pt>
                <c:pt idx="113">
                  <c:v>1.5000000000000002</c:v>
                </c:pt>
                <c:pt idx="114">
                  <c:v>1.5000000000000002</c:v>
                </c:pt>
                <c:pt idx="115">
                  <c:v>1.5000000000000002</c:v>
                </c:pt>
                <c:pt idx="116">
                  <c:v>1.5000000000000002</c:v>
                </c:pt>
                <c:pt idx="117">
                  <c:v>1.5000000000000002</c:v>
                </c:pt>
                <c:pt idx="118">
                  <c:v>1.5000000000000002</c:v>
                </c:pt>
                <c:pt idx="119">
                  <c:v>1.5000000000000002</c:v>
                </c:pt>
                <c:pt idx="120">
                  <c:v>1.5000000000000002</c:v>
                </c:pt>
                <c:pt idx="121">
                  <c:v>1.5000000000000002</c:v>
                </c:pt>
                <c:pt idx="122">
                  <c:v>1.5000000000000002</c:v>
                </c:pt>
                <c:pt idx="123">
                  <c:v>1.5000000000000002</c:v>
                </c:pt>
                <c:pt idx="124">
                  <c:v>1.5000000000000002</c:v>
                </c:pt>
                <c:pt idx="125">
                  <c:v>1.5000000000000002</c:v>
                </c:pt>
                <c:pt idx="126">
                  <c:v>1.5000000000000002</c:v>
                </c:pt>
                <c:pt idx="127">
                  <c:v>1.5000000000000002</c:v>
                </c:pt>
                <c:pt idx="128">
                  <c:v>1.5000000000000002</c:v>
                </c:pt>
                <c:pt idx="129">
                  <c:v>1.5000000000000002</c:v>
                </c:pt>
                <c:pt idx="130">
                  <c:v>1.5000000000000002</c:v>
                </c:pt>
                <c:pt idx="131">
                  <c:v>1.5000000000000002</c:v>
                </c:pt>
                <c:pt idx="132">
                  <c:v>1.5000000000000002</c:v>
                </c:pt>
                <c:pt idx="133">
                  <c:v>1.5000000000000002</c:v>
                </c:pt>
                <c:pt idx="134">
                  <c:v>1.5000000000000002</c:v>
                </c:pt>
                <c:pt idx="135">
                  <c:v>1.5000000000000002</c:v>
                </c:pt>
                <c:pt idx="136">
                  <c:v>1.5000000000000002</c:v>
                </c:pt>
                <c:pt idx="137">
                  <c:v>1.5000000000000002</c:v>
                </c:pt>
                <c:pt idx="138">
                  <c:v>1.5000000000000002</c:v>
                </c:pt>
                <c:pt idx="139">
                  <c:v>1.5000000000000002</c:v>
                </c:pt>
                <c:pt idx="140">
                  <c:v>1.5000000000000002</c:v>
                </c:pt>
                <c:pt idx="141">
                  <c:v>1.5000000000000002</c:v>
                </c:pt>
                <c:pt idx="142">
                  <c:v>1.5000000000000002</c:v>
                </c:pt>
                <c:pt idx="143">
                  <c:v>1.5000000000000002</c:v>
                </c:pt>
                <c:pt idx="144">
                  <c:v>1.5000000000000002</c:v>
                </c:pt>
                <c:pt idx="145">
                  <c:v>1.5000000000000002</c:v>
                </c:pt>
                <c:pt idx="146">
                  <c:v>1.5000000000000002</c:v>
                </c:pt>
                <c:pt idx="147">
                  <c:v>1.5000000000000002</c:v>
                </c:pt>
                <c:pt idx="148">
                  <c:v>1.5000000000000002</c:v>
                </c:pt>
                <c:pt idx="149">
                  <c:v>1.5000000000000002</c:v>
                </c:pt>
                <c:pt idx="150">
                  <c:v>1.5000000000000002</c:v>
                </c:pt>
                <c:pt idx="151">
                  <c:v>1.5000000000000002</c:v>
                </c:pt>
                <c:pt idx="152">
                  <c:v>1.5000000000000002</c:v>
                </c:pt>
                <c:pt idx="153">
                  <c:v>1.5000000000000002</c:v>
                </c:pt>
                <c:pt idx="154">
                  <c:v>1.5000000000000002</c:v>
                </c:pt>
                <c:pt idx="155">
                  <c:v>1.5000000000000002</c:v>
                </c:pt>
                <c:pt idx="156">
                  <c:v>1.5000000000000002</c:v>
                </c:pt>
                <c:pt idx="157">
                  <c:v>1.5000000000000002</c:v>
                </c:pt>
                <c:pt idx="158">
                  <c:v>1.5000000000000002</c:v>
                </c:pt>
                <c:pt idx="159">
                  <c:v>1.5000000000000002</c:v>
                </c:pt>
                <c:pt idx="160">
                  <c:v>1.5000000000000002</c:v>
                </c:pt>
                <c:pt idx="161">
                  <c:v>1.5000000000000002</c:v>
                </c:pt>
                <c:pt idx="162">
                  <c:v>1.5000000000000002</c:v>
                </c:pt>
                <c:pt idx="163">
                  <c:v>1.5000000000000002</c:v>
                </c:pt>
                <c:pt idx="164">
                  <c:v>1.5000000000000002</c:v>
                </c:pt>
                <c:pt idx="165">
                  <c:v>1.5000000000000002</c:v>
                </c:pt>
                <c:pt idx="166">
                  <c:v>1.5000000000000002</c:v>
                </c:pt>
                <c:pt idx="167">
                  <c:v>1.5000000000000002</c:v>
                </c:pt>
                <c:pt idx="168">
                  <c:v>1.5000000000000002</c:v>
                </c:pt>
                <c:pt idx="169">
                  <c:v>1.5000000000000002</c:v>
                </c:pt>
                <c:pt idx="170">
                  <c:v>1.5000000000000002</c:v>
                </c:pt>
                <c:pt idx="171">
                  <c:v>1.5000000000000002</c:v>
                </c:pt>
                <c:pt idx="172">
                  <c:v>1.5000000000000002</c:v>
                </c:pt>
                <c:pt idx="173">
                  <c:v>1.5000000000000002</c:v>
                </c:pt>
                <c:pt idx="174">
                  <c:v>1.5000000000000002</c:v>
                </c:pt>
                <c:pt idx="175">
                  <c:v>1.5000000000000002</c:v>
                </c:pt>
                <c:pt idx="176">
                  <c:v>1.5000000000000002</c:v>
                </c:pt>
                <c:pt idx="177">
                  <c:v>1.5000000000000002</c:v>
                </c:pt>
                <c:pt idx="178">
                  <c:v>1.5000000000000002</c:v>
                </c:pt>
                <c:pt idx="179">
                  <c:v>1.5000000000000002</c:v>
                </c:pt>
                <c:pt idx="180">
                  <c:v>1.5000000000000002</c:v>
                </c:pt>
                <c:pt idx="181">
                  <c:v>1.5000000000000002</c:v>
                </c:pt>
                <c:pt idx="182">
                  <c:v>1.5000000000000002</c:v>
                </c:pt>
                <c:pt idx="183">
                  <c:v>1.5000000000000002</c:v>
                </c:pt>
                <c:pt idx="184">
                  <c:v>1.5000000000000002</c:v>
                </c:pt>
                <c:pt idx="185">
                  <c:v>1.5000000000000002</c:v>
                </c:pt>
                <c:pt idx="186">
                  <c:v>1.5000000000000002</c:v>
                </c:pt>
                <c:pt idx="187">
                  <c:v>1.5000000000000002</c:v>
                </c:pt>
                <c:pt idx="188">
                  <c:v>1.5000000000000002</c:v>
                </c:pt>
                <c:pt idx="189">
                  <c:v>1.5000000000000002</c:v>
                </c:pt>
                <c:pt idx="190">
                  <c:v>1.5000000000000002</c:v>
                </c:pt>
                <c:pt idx="191">
                  <c:v>1.5000000000000002</c:v>
                </c:pt>
                <c:pt idx="192">
                  <c:v>1.5000000000000002</c:v>
                </c:pt>
                <c:pt idx="193">
                  <c:v>1.5000000000000002</c:v>
                </c:pt>
                <c:pt idx="194">
                  <c:v>1.5000000000000002</c:v>
                </c:pt>
                <c:pt idx="195">
                  <c:v>1.5000000000000002</c:v>
                </c:pt>
                <c:pt idx="196">
                  <c:v>1.5000000000000002</c:v>
                </c:pt>
                <c:pt idx="197">
                  <c:v>1.5000000000000002</c:v>
                </c:pt>
                <c:pt idx="198">
                  <c:v>1.5000000000000002</c:v>
                </c:pt>
                <c:pt idx="199">
                  <c:v>1.5000000000000002</c:v>
                </c:pt>
                <c:pt idx="200">
                  <c:v>1.5000000000000002</c:v>
                </c:pt>
                <c:pt idx="201">
                  <c:v>1.5000000000000002</c:v>
                </c:pt>
                <c:pt idx="202">
                  <c:v>1.5000000000000002</c:v>
                </c:pt>
                <c:pt idx="203">
                  <c:v>1.5000000000000002</c:v>
                </c:pt>
                <c:pt idx="204">
                  <c:v>1.5000000000000002</c:v>
                </c:pt>
                <c:pt idx="205">
                  <c:v>1.5000000000000002</c:v>
                </c:pt>
                <c:pt idx="206">
                  <c:v>1.5000000000000002</c:v>
                </c:pt>
                <c:pt idx="207">
                  <c:v>1.5000000000000002</c:v>
                </c:pt>
                <c:pt idx="208">
                  <c:v>1.5000000000000002</c:v>
                </c:pt>
                <c:pt idx="209">
                  <c:v>1.5000000000000002</c:v>
                </c:pt>
                <c:pt idx="210">
                  <c:v>1.5000000000000002</c:v>
                </c:pt>
                <c:pt idx="211">
                  <c:v>1.5000000000000002</c:v>
                </c:pt>
                <c:pt idx="212">
                  <c:v>1.5000000000000002</c:v>
                </c:pt>
                <c:pt idx="213">
                  <c:v>1.5000000000000002</c:v>
                </c:pt>
                <c:pt idx="214">
                  <c:v>1.5000000000000002</c:v>
                </c:pt>
                <c:pt idx="215">
                  <c:v>1.5000000000000002</c:v>
                </c:pt>
                <c:pt idx="216">
                  <c:v>1.5000000000000002</c:v>
                </c:pt>
                <c:pt idx="217">
                  <c:v>1.5000000000000002</c:v>
                </c:pt>
                <c:pt idx="218">
                  <c:v>1.5000000000000002</c:v>
                </c:pt>
                <c:pt idx="219">
                  <c:v>1.5000000000000002</c:v>
                </c:pt>
                <c:pt idx="220">
                  <c:v>1.5000000000000002</c:v>
                </c:pt>
                <c:pt idx="221">
                  <c:v>1.5000000000000002</c:v>
                </c:pt>
                <c:pt idx="222">
                  <c:v>1.5000000000000002</c:v>
                </c:pt>
                <c:pt idx="223">
                  <c:v>1.5000000000000002</c:v>
                </c:pt>
                <c:pt idx="224">
                  <c:v>1.5000000000000002</c:v>
                </c:pt>
                <c:pt idx="225">
                  <c:v>1.5000000000000002</c:v>
                </c:pt>
                <c:pt idx="226">
                  <c:v>1.5000000000000002</c:v>
                </c:pt>
                <c:pt idx="227">
                  <c:v>1.5000000000000002</c:v>
                </c:pt>
                <c:pt idx="228">
                  <c:v>1.5000000000000002</c:v>
                </c:pt>
                <c:pt idx="229">
                  <c:v>1.5000000000000002</c:v>
                </c:pt>
                <c:pt idx="230">
                  <c:v>1.5000000000000002</c:v>
                </c:pt>
                <c:pt idx="231">
                  <c:v>1.5000000000000002</c:v>
                </c:pt>
                <c:pt idx="232">
                  <c:v>1.5000000000000002</c:v>
                </c:pt>
                <c:pt idx="233">
                  <c:v>1.5000000000000002</c:v>
                </c:pt>
                <c:pt idx="234">
                  <c:v>1.5000000000000002</c:v>
                </c:pt>
                <c:pt idx="235">
                  <c:v>1.5000000000000002</c:v>
                </c:pt>
                <c:pt idx="236">
                  <c:v>1.5000000000000002</c:v>
                </c:pt>
                <c:pt idx="237">
                  <c:v>1.5000000000000002</c:v>
                </c:pt>
                <c:pt idx="238">
                  <c:v>1.5000000000000002</c:v>
                </c:pt>
                <c:pt idx="239">
                  <c:v>1.5000000000000002</c:v>
                </c:pt>
                <c:pt idx="240">
                  <c:v>1.5000000000000002</c:v>
                </c:pt>
                <c:pt idx="241">
                  <c:v>1.5000000000000002</c:v>
                </c:pt>
                <c:pt idx="242">
                  <c:v>1.5000000000000002</c:v>
                </c:pt>
                <c:pt idx="243">
                  <c:v>1.5000000000000002</c:v>
                </c:pt>
                <c:pt idx="244">
                  <c:v>1.5000000000000002</c:v>
                </c:pt>
                <c:pt idx="245">
                  <c:v>1.5000000000000002</c:v>
                </c:pt>
                <c:pt idx="246">
                  <c:v>1.5000000000000002</c:v>
                </c:pt>
                <c:pt idx="247">
                  <c:v>1.5000000000000002</c:v>
                </c:pt>
                <c:pt idx="248">
                  <c:v>1.5000000000000002</c:v>
                </c:pt>
                <c:pt idx="249">
                  <c:v>1.5000000000000002</c:v>
                </c:pt>
                <c:pt idx="250">
                  <c:v>1.5000000000000002</c:v>
                </c:pt>
                <c:pt idx="251">
                  <c:v>1.5000000000000002</c:v>
                </c:pt>
                <c:pt idx="252">
                  <c:v>1.5000000000000002</c:v>
                </c:pt>
                <c:pt idx="253">
                  <c:v>1.5000000000000002</c:v>
                </c:pt>
                <c:pt idx="254">
                  <c:v>1.5000000000000002</c:v>
                </c:pt>
                <c:pt idx="255">
                  <c:v>1.5000000000000002</c:v>
                </c:pt>
                <c:pt idx="256">
                  <c:v>1.5000000000000002</c:v>
                </c:pt>
                <c:pt idx="257">
                  <c:v>1.5000000000000002</c:v>
                </c:pt>
                <c:pt idx="258">
                  <c:v>1.5000000000000002</c:v>
                </c:pt>
                <c:pt idx="259">
                  <c:v>1.5000000000000002</c:v>
                </c:pt>
                <c:pt idx="260">
                  <c:v>1.5000000000000002</c:v>
                </c:pt>
                <c:pt idx="261">
                  <c:v>1.5000000000000002</c:v>
                </c:pt>
                <c:pt idx="262">
                  <c:v>1.5000000000000002</c:v>
                </c:pt>
                <c:pt idx="263">
                  <c:v>1.5000000000000002</c:v>
                </c:pt>
                <c:pt idx="264">
                  <c:v>1.5000000000000002</c:v>
                </c:pt>
                <c:pt idx="265">
                  <c:v>1.5000000000000002</c:v>
                </c:pt>
                <c:pt idx="266">
                  <c:v>1.5000000000000002</c:v>
                </c:pt>
                <c:pt idx="267">
                  <c:v>1.5000000000000002</c:v>
                </c:pt>
                <c:pt idx="268">
                  <c:v>1.5000000000000002</c:v>
                </c:pt>
                <c:pt idx="269">
                  <c:v>1.5000000000000002</c:v>
                </c:pt>
                <c:pt idx="270">
                  <c:v>1.5000000000000002</c:v>
                </c:pt>
                <c:pt idx="271">
                  <c:v>1.5000000000000002</c:v>
                </c:pt>
                <c:pt idx="272">
                  <c:v>1.5000000000000002</c:v>
                </c:pt>
                <c:pt idx="273">
                  <c:v>1.5000000000000002</c:v>
                </c:pt>
                <c:pt idx="274">
                  <c:v>1.5000000000000002</c:v>
                </c:pt>
                <c:pt idx="275">
                  <c:v>1.5000000000000002</c:v>
                </c:pt>
                <c:pt idx="276">
                  <c:v>1.5000000000000002</c:v>
                </c:pt>
                <c:pt idx="277">
                  <c:v>1.5000000000000002</c:v>
                </c:pt>
                <c:pt idx="278">
                  <c:v>1.5000000000000002</c:v>
                </c:pt>
                <c:pt idx="279">
                  <c:v>1.5000000000000002</c:v>
                </c:pt>
                <c:pt idx="280">
                  <c:v>1.5000000000000002</c:v>
                </c:pt>
                <c:pt idx="281">
                  <c:v>1.5000000000000002</c:v>
                </c:pt>
                <c:pt idx="282">
                  <c:v>1.5000000000000002</c:v>
                </c:pt>
                <c:pt idx="283">
                  <c:v>1.5000000000000002</c:v>
                </c:pt>
                <c:pt idx="284">
                  <c:v>1.5000000000000002</c:v>
                </c:pt>
                <c:pt idx="285">
                  <c:v>1.5000000000000002</c:v>
                </c:pt>
                <c:pt idx="286">
                  <c:v>1.5000000000000002</c:v>
                </c:pt>
                <c:pt idx="287">
                  <c:v>1.5000000000000002</c:v>
                </c:pt>
                <c:pt idx="288">
                  <c:v>1.5000000000000002</c:v>
                </c:pt>
                <c:pt idx="289">
                  <c:v>1.5000000000000002</c:v>
                </c:pt>
                <c:pt idx="290">
                  <c:v>1.5000000000000002</c:v>
                </c:pt>
                <c:pt idx="291">
                  <c:v>1.5000000000000002</c:v>
                </c:pt>
                <c:pt idx="292">
                  <c:v>1.5000000000000002</c:v>
                </c:pt>
                <c:pt idx="293">
                  <c:v>1.5000000000000002</c:v>
                </c:pt>
                <c:pt idx="294">
                  <c:v>1.5000000000000002</c:v>
                </c:pt>
                <c:pt idx="295">
                  <c:v>1.5000000000000002</c:v>
                </c:pt>
                <c:pt idx="296">
                  <c:v>1.5000000000000002</c:v>
                </c:pt>
                <c:pt idx="297">
                  <c:v>1.5000000000000002</c:v>
                </c:pt>
                <c:pt idx="298">
                  <c:v>1.5000000000000002</c:v>
                </c:pt>
                <c:pt idx="299">
                  <c:v>1.5000000000000002</c:v>
                </c:pt>
                <c:pt idx="300">
                  <c:v>1.5000000000000002</c:v>
                </c:pt>
                <c:pt idx="301">
                  <c:v>1.5000000000000002</c:v>
                </c:pt>
                <c:pt idx="302">
                  <c:v>1.5000000000000002</c:v>
                </c:pt>
                <c:pt idx="303">
                  <c:v>1.5000000000000002</c:v>
                </c:pt>
                <c:pt idx="304">
                  <c:v>1.5000000000000002</c:v>
                </c:pt>
                <c:pt idx="305">
                  <c:v>1.5000000000000002</c:v>
                </c:pt>
                <c:pt idx="306">
                  <c:v>1.5000000000000002</c:v>
                </c:pt>
                <c:pt idx="307">
                  <c:v>1.5000000000000002</c:v>
                </c:pt>
                <c:pt idx="308">
                  <c:v>1.5000000000000002</c:v>
                </c:pt>
                <c:pt idx="309">
                  <c:v>1.5000000000000002</c:v>
                </c:pt>
                <c:pt idx="310">
                  <c:v>1.5000000000000002</c:v>
                </c:pt>
                <c:pt idx="311">
                  <c:v>1.5000000000000002</c:v>
                </c:pt>
                <c:pt idx="312">
                  <c:v>1.5000000000000002</c:v>
                </c:pt>
                <c:pt idx="313">
                  <c:v>1.5000000000000002</c:v>
                </c:pt>
                <c:pt idx="314">
                  <c:v>1.5000000000000002</c:v>
                </c:pt>
                <c:pt idx="315">
                  <c:v>1.5000000000000002</c:v>
                </c:pt>
                <c:pt idx="316">
                  <c:v>1.5000000000000002</c:v>
                </c:pt>
                <c:pt idx="317">
                  <c:v>1.5000000000000002</c:v>
                </c:pt>
                <c:pt idx="318">
                  <c:v>1.5000000000000002</c:v>
                </c:pt>
                <c:pt idx="319">
                  <c:v>1.5000000000000002</c:v>
                </c:pt>
                <c:pt idx="320">
                  <c:v>1.5000000000000002</c:v>
                </c:pt>
                <c:pt idx="321">
                  <c:v>1.5000000000000002</c:v>
                </c:pt>
                <c:pt idx="322">
                  <c:v>1.5000000000000002</c:v>
                </c:pt>
                <c:pt idx="323">
                  <c:v>1.5000000000000002</c:v>
                </c:pt>
                <c:pt idx="324">
                  <c:v>1.5000000000000002</c:v>
                </c:pt>
                <c:pt idx="325">
                  <c:v>1.5000000000000002</c:v>
                </c:pt>
                <c:pt idx="326">
                  <c:v>1.5000000000000002</c:v>
                </c:pt>
                <c:pt idx="327">
                  <c:v>1.5000000000000002</c:v>
                </c:pt>
                <c:pt idx="328">
                  <c:v>1.5000000000000002</c:v>
                </c:pt>
                <c:pt idx="329">
                  <c:v>1.5000000000000002</c:v>
                </c:pt>
                <c:pt idx="330">
                  <c:v>1.5000000000000002</c:v>
                </c:pt>
                <c:pt idx="331">
                  <c:v>1.5000000000000002</c:v>
                </c:pt>
                <c:pt idx="332">
                  <c:v>1.5000000000000002</c:v>
                </c:pt>
                <c:pt idx="333">
                  <c:v>1.5000000000000002</c:v>
                </c:pt>
                <c:pt idx="334">
                  <c:v>1.5000000000000002</c:v>
                </c:pt>
                <c:pt idx="335">
                  <c:v>1.5000000000000002</c:v>
                </c:pt>
                <c:pt idx="336">
                  <c:v>1.5000000000000002</c:v>
                </c:pt>
                <c:pt idx="337">
                  <c:v>1.5000000000000002</c:v>
                </c:pt>
                <c:pt idx="338">
                  <c:v>1.5000000000000002</c:v>
                </c:pt>
                <c:pt idx="339">
                  <c:v>1.5000000000000002</c:v>
                </c:pt>
                <c:pt idx="340">
                  <c:v>1.5000000000000002</c:v>
                </c:pt>
                <c:pt idx="341">
                  <c:v>1.5000000000000002</c:v>
                </c:pt>
                <c:pt idx="342">
                  <c:v>1.5000000000000002</c:v>
                </c:pt>
                <c:pt idx="343">
                  <c:v>1.5000000000000002</c:v>
                </c:pt>
                <c:pt idx="344">
                  <c:v>1.5000000000000002</c:v>
                </c:pt>
                <c:pt idx="345">
                  <c:v>1.5000000000000002</c:v>
                </c:pt>
                <c:pt idx="346">
                  <c:v>1.5000000000000002</c:v>
                </c:pt>
                <c:pt idx="347">
                  <c:v>1.5000000000000002</c:v>
                </c:pt>
                <c:pt idx="348">
                  <c:v>1.5000000000000002</c:v>
                </c:pt>
                <c:pt idx="349">
                  <c:v>1.5000000000000002</c:v>
                </c:pt>
                <c:pt idx="350">
                  <c:v>1.5000000000000002</c:v>
                </c:pt>
                <c:pt idx="351">
                  <c:v>1.5000000000000002</c:v>
                </c:pt>
                <c:pt idx="352">
                  <c:v>1.5000000000000002</c:v>
                </c:pt>
                <c:pt idx="353">
                  <c:v>1.5000000000000002</c:v>
                </c:pt>
                <c:pt idx="354">
                  <c:v>1.5000000000000002</c:v>
                </c:pt>
                <c:pt idx="355">
                  <c:v>1.5000000000000002</c:v>
                </c:pt>
                <c:pt idx="356">
                  <c:v>1.5000000000000002</c:v>
                </c:pt>
                <c:pt idx="357">
                  <c:v>1.5000000000000002</c:v>
                </c:pt>
                <c:pt idx="358">
                  <c:v>1.5000000000000002</c:v>
                </c:pt>
                <c:pt idx="359">
                  <c:v>1.5000000000000002</c:v>
                </c:pt>
                <c:pt idx="360">
                  <c:v>1.5000000000000002</c:v>
                </c:pt>
                <c:pt idx="361">
                  <c:v>1.5000000000000002</c:v>
                </c:pt>
                <c:pt idx="362">
                  <c:v>1.5000000000000002</c:v>
                </c:pt>
                <c:pt idx="363">
                  <c:v>1.5000000000000002</c:v>
                </c:pt>
                <c:pt idx="364">
                  <c:v>1.5000000000000002</c:v>
                </c:pt>
                <c:pt idx="365">
                  <c:v>1.5000000000000002</c:v>
                </c:pt>
                <c:pt idx="366">
                  <c:v>1.5000000000000002</c:v>
                </c:pt>
                <c:pt idx="367">
                  <c:v>1.5000000000000002</c:v>
                </c:pt>
                <c:pt idx="368">
                  <c:v>1.5000000000000002</c:v>
                </c:pt>
                <c:pt idx="369">
                  <c:v>1.5000000000000002</c:v>
                </c:pt>
                <c:pt idx="370">
                  <c:v>1.5000000000000002</c:v>
                </c:pt>
                <c:pt idx="371">
                  <c:v>1.5000000000000002</c:v>
                </c:pt>
                <c:pt idx="372">
                  <c:v>1.5000000000000002</c:v>
                </c:pt>
                <c:pt idx="373">
                  <c:v>1.5000000000000002</c:v>
                </c:pt>
                <c:pt idx="374">
                  <c:v>1.5000000000000002</c:v>
                </c:pt>
                <c:pt idx="375">
                  <c:v>1.5000000000000002</c:v>
                </c:pt>
                <c:pt idx="376">
                  <c:v>1.5000000000000002</c:v>
                </c:pt>
                <c:pt idx="377">
                  <c:v>1.5000000000000002</c:v>
                </c:pt>
                <c:pt idx="378">
                  <c:v>1.5000000000000002</c:v>
                </c:pt>
                <c:pt idx="379">
                  <c:v>1.5000000000000002</c:v>
                </c:pt>
                <c:pt idx="380">
                  <c:v>1.5000000000000002</c:v>
                </c:pt>
                <c:pt idx="381">
                  <c:v>1.5000000000000002</c:v>
                </c:pt>
                <c:pt idx="382">
                  <c:v>1.5000000000000002</c:v>
                </c:pt>
                <c:pt idx="383">
                  <c:v>1.5000000000000002</c:v>
                </c:pt>
                <c:pt idx="384">
                  <c:v>1.5000000000000002</c:v>
                </c:pt>
                <c:pt idx="385">
                  <c:v>1.5000000000000002</c:v>
                </c:pt>
                <c:pt idx="386">
                  <c:v>1.5000000000000002</c:v>
                </c:pt>
                <c:pt idx="387">
                  <c:v>1.5000000000000002</c:v>
                </c:pt>
                <c:pt idx="388">
                  <c:v>1.5000000000000002</c:v>
                </c:pt>
                <c:pt idx="389">
                  <c:v>1.5000000000000002</c:v>
                </c:pt>
                <c:pt idx="390">
                  <c:v>1.5000000000000002</c:v>
                </c:pt>
                <c:pt idx="391">
                  <c:v>1.5000000000000002</c:v>
                </c:pt>
                <c:pt idx="392">
                  <c:v>1.5000000000000002</c:v>
                </c:pt>
                <c:pt idx="393">
                  <c:v>1.5000000000000002</c:v>
                </c:pt>
                <c:pt idx="394">
                  <c:v>1.5000000000000002</c:v>
                </c:pt>
                <c:pt idx="395">
                  <c:v>1.5000000000000002</c:v>
                </c:pt>
                <c:pt idx="396">
                  <c:v>1.5000000000000002</c:v>
                </c:pt>
                <c:pt idx="397">
                  <c:v>1.5000000000000002</c:v>
                </c:pt>
                <c:pt idx="398">
                  <c:v>1.5000000000000002</c:v>
                </c:pt>
                <c:pt idx="399">
                  <c:v>1.5000000000000002</c:v>
                </c:pt>
                <c:pt idx="400">
                  <c:v>1.5000000000000002</c:v>
                </c:pt>
                <c:pt idx="401">
                  <c:v>1.5000000000000002</c:v>
                </c:pt>
                <c:pt idx="402">
                  <c:v>1.5000000000000002</c:v>
                </c:pt>
                <c:pt idx="403">
                  <c:v>1.5000000000000002</c:v>
                </c:pt>
                <c:pt idx="404">
                  <c:v>1.5000000000000002</c:v>
                </c:pt>
                <c:pt idx="405">
                  <c:v>1.5000000000000002</c:v>
                </c:pt>
                <c:pt idx="406">
                  <c:v>1.5000000000000002</c:v>
                </c:pt>
                <c:pt idx="407">
                  <c:v>1.5000000000000002</c:v>
                </c:pt>
                <c:pt idx="408">
                  <c:v>1.5000000000000002</c:v>
                </c:pt>
                <c:pt idx="409">
                  <c:v>1.5000000000000002</c:v>
                </c:pt>
                <c:pt idx="410">
                  <c:v>1.5000000000000002</c:v>
                </c:pt>
                <c:pt idx="411">
                  <c:v>1.5000000000000002</c:v>
                </c:pt>
                <c:pt idx="412">
                  <c:v>1.5000000000000002</c:v>
                </c:pt>
                <c:pt idx="413">
                  <c:v>1.5000000000000002</c:v>
                </c:pt>
                <c:pt idx="414">
                  <c:v>1.5000000000000002</c:v>
                </c:pt>
                <c:pt idx="415">
                  <c:v>1.5000000000000002</c:v>
                </c:pt>
                <c:pt idx="416">
                  <c:v>1.5000000000000002</c:v>
                </c:pt>
                <c:pt idx="417">
                  <c:v>1.5000000000000002</c:v>
                </c:pt>
                <c:pt idx="418">
                  <c:v>1.5000000000000002</c:v>
                </c:pt>
                <c:pt idx="419">
                  <c:v>1.5000000000000002</c:v>
                </c:pt>
                <c:pt idx="420">
                  <c:v>1.5000000000000002</c:v>
                </c:pt>
                <c:pt idx="421">
                  <c:v>1.5000000000000002</c:v>
                </c:pt>
                <c:pt idx="422">
                  <c:v>1.5000000000000002</c:v>
                </c:pt>
                <c:pt idx="423">
                  <c:v>1.5000000000000002</c:v>
                </c:pt>
                <c:pt idx="424">
                  <c:v>1.5000000000000002</c:v>
                </c:pt>
                <c:pt idx="425">
                  <c:v>1.5000000000000002</c:v>
                </c:pt>
                <c:pt idx="426">
                  <c:v>1.5000000000000002</c:v>
                </c:pt>
                <c:pt idx="427">
                  <c:v>1.5000000000000002</c:v>
                </c:pt>
                <c:pt idx="428">
                  <c:v>1.5000000000000002</c:v>
                </c:pt>
                <c:pt idx="429">
                  <c:v>1.5000000000000002</c:v>
                </c:pt>
                <c:pt idx="430">
                  <c:v>1.5000000000000002</c:v>
                </c:pt>
                <c:pt idx="431">
                  <c:v>1.5000000000000002</c:v>
                </c:pt>
                <c:pt idx="432">
                  <c:v>1.5000000000000002</c:v>
                </c:pt>
                <c:pt idx="433">
                  <c:v>1.5000000000000002</c:v>
                </c:pt>
                <c:pt idx="434">
                  <c:v>1.5000000000000002</c:v>
                </c:pt>
                <c:pt idx="435">
                  <c:v>1.5000000000000002</c:v>
                </c:pt>
                <c:pt idx="436">
                  <c:v>1.5000000000000002</c:v>
                </c:pt>
                <c:pt idx="437">
                  <c:v>1.5000000000000002</c:v>
                </c:pt>
                <c:pt idx="438">
                  <c:v>1.5000000000000002</c:v>
                </c:pt>
                <c:pt idx="439">
                  <c:v>1.5000000000000002</c:v>
                </c:pt>
                <c:pt idx="440">
                  <c:v>1.5000000000000002</c:v>
                </c:pt>
                <c:pt idx="441">
                  <c:v>1.5000000000000002</c:v>
                </c:pt>
                <c:pt idx="442">
                  <c:v>1.5000000000000002</c:v>
                </c:pt>
                <c:pt idx="443">
                  <c:v>1.5000000000000002</c:v>
                </c:pt>
                <c:pt idx="444">
                  <c:v>1.5000000000000002</c:v>
                </c:pt>
                <c:pt idx="445">
                  <c:v>1.5000000000000002</c:v>
                </c:pt>
                <c:pt idx="446">
                  <c:v>1.5000000000000002</c:v>
                </c:pt>
                <c:pt idx="447">
                  <c:v>1.5000000000000002</c:v>
                </c:pt>
                <c:pt idx="448">
                  <c:v>1.5000000000000002</c:v>
                </c:pt>
                <c:pt idx="449">
                  <c:v>1.5000000000000002</c:v>
                </c:pt>
                <c:pt idx="450">
                  <c:v>1.5000000000000002</c:v>
                </c:pt>
                <c:pt idx="451">
                  <c:v>1.5000000000000002</c:v>
                </c:pt>
                <c:pt idx="452">
                  <c:v>1.5000000000000002</c:v>
                </c:pt>
                <c:pt idx="453">
                  <c:v>1.5000000000000002</c:v>
                </c:pt>
                <c:pt idx="454">
                  <c:v>1.5000000000000002</c:v>
                </c:pt>
                <c:pt idx="455">
                  <c:v>1.5000000000000002</c:v>
                </c:pt>
                <c:pt idx="456">
                  <c:v>1.5000000000000002</c:v>
                </c:pt>
                <c:pt idx="457">
                  <c:v>1.5000000000000002</c:v>
                </c:pt>
                <c:pt idx="458">
                  <c:v>1.5000000000000002</c:v>
                </c:pt>
                <c:pt idx="459">
                  <c:v>1.5000000000000002</c:v>
                </c:pt>
                <c:pt idx="460">
                  <c:v>1.5000000000000002</c:v>
                </c:pt>
                <c:pt idx="461">
                  <c:v>1.5000000000000002</c:v>
                </c:pt>
                <c:pt idx="462">
                  <c:v>1.5000000000000002</c:v>
                </c:pt>
                <c:pt idx="463">
                  <c:v>1.5000000000000002</c:v>
                </c:pt>
                <c:pt idx="464">
                  <c:v>1.5000000000000002</c:v>
                </c:pt>
                <c:pt idx="465">
                  <c:v>1.5000000000000002</c:v>
                </c:pt>
                <c:pt idx="466">
                  <c:v>1.5000000000000002</c:v>
                </c:pt>
                <c:pt idx="467">
                  <c:v>1.5000000000000002</c:v>
                </c:pt>
                <c:pt idx="468">
                  <c:v>1.5000000000000002</c:v>
                </c:pt>
                <c:pt idx="469">
                  <c:v>1.5000000000000002</c:v>
                </c:pt>
                <c:pt idx="470">
                  <c:v>1.5000000000000002</c:v>
                </c:pt>
                <c:pt idx="471">
                  <c:v>1.5000000000000002</c:v>
                </c:pt>
                <c:pt idx="472">
                  <c:v>1.5000000000000002</c:v>
                </c:pt>
                <c:pt idx="473">
                  <c:v>1.5000000000000002</c:v>
                </c:pt>
                <c:pt idx="474">
                  <c:v>1.5000000000000002</c:v>
                </c:pt>
                <c:pt idx="475">
                  <c:v>1.5000000000000002</c:v>
                </c:pt>
                <c:pt idx="476">
                  <c:v>1.5000000000000002</c:v>
                </c:pt>
                <c:pt idx="477">
                  <c:v>1.5000000000000002</c:v>
                </c:pt>
                <c:pt idx="478">
                  <c:v>1.5000000000000002</c:v>
                </c:pt>
                <c:pt idx="479">
                  <c:v>1.5000000000000002</c:v>
                </c:pt>
                <c:pt idx="480">
                  <c:v>1.5000000000000002</c:v>
                </c:pt>
                <c:pt idx="481">
                  <c:v>1.5000000000000002</c:v>
                </c:pt>
                <c:pt idx="482">
                  <c:v>1.5000000000000002</c:v>
                </c:pt>
                <c:pt idx="483">
                  <c:v>1.5000000000000002</c:v>
                </c:pt>
                <c:pt idx="484">
                  <c:v>1.5000000000000002</c:v>
                </c:pt>
                <c:pt idx="485">
                  <c:v>1.5000000000000002</c:v>
                </c:pt>
                <c:pt idx="486">
                  <c:v>1.5000000000000002</c:v>
                </c:pt>
                <c:pt idx="487">
                  <c:v>1.5000000000000002</c:v>
                </c:pt>
                <c:pt idx="488">
                  <c:v>1.5000000000000002</c:v>
                </c:pt>
                <c:pt idx="489">
                  <c:v>1.5000000000000002</c:v>
                </c:pt>
                <c:pt idx="490">
                  <c:v>1.5000000000000002</c:v>
                </c:pt>
                <c:pt idx="491">
                  <c:v>1.5000000000000002</c:v>
                </c:pt>
                <c:pt idx="492">
                  <c:v>1.5000000000000002</c:v>
                </c:pt>
                <c:pt idx="493">
                  <c:v>1.5000000000000002</c:v>
                </c:pt>
                <c:pt idx="494">
                  <c:v>1.5000000000000002</c:v>
                </c:pt>
                <c:pt idx="495">
                  <c:v>1.5000000000000002</c:v>
                </c:pt>
                <c:pt idx="496">
                  <c:v>1.5000000000000002</c:v>
                </c:pt>
                <c:pt idx="497">
                  <c:v>1.5000000000000002</c:v>
                </c:pt>
                <c:pt idx="498">
                  <c:v>1.5000000000000002</c:v>
                </c:pt>
                <c:pt idx="499">
                  <c:v>1.5000000000000002</c:v>
                </c:pt>
                <c:pt idx="500">
                  <c:v>1.5000000000000002</c:v>
                </c:pt>
                <c:pt idx="501">
                  <c:v>1.5000000000000002</c:v>
                </c:pt>
                <c:pt idx="502">
                  <c:v>1.5000000000000002</c:v>
                </c:pt>
                <c:pt idx="503">
                  <c:v>1.5000000000000002</c:v>
                </c:pt>
                <c:pt idx="504">
                  <c:v>1.5000000000000002</c:v>
                </c:pt>
                <c:pt idx="505">
                  <c:v>1.5000000000000002</c:v>
                </c:pt>
                <c:pt idx="506">
                  <c:v>1.5000000000000002</c:v>
                </c:pt>
                <c:pt idx="507">
                  <c:v>1.5000000000000002</c:v>
                </c:pt>
                <c:pt idx="508">
                  <c:v>1.5000000000000002</c:v>
                </c:pt>
                <c:pt idx="509">
                  <c:v>1.5000000000000002</c:v>
                </c:pt>
                <c:pt idx="510">
                  <c:v>1.5000000000000002</c:v>
                </c:pt>
                <c:pt idx="511">
                  <c:v>1.5000000000000002</c:v>
                </c:pt>
                <c:pt idx="512">
                  <c:v>1.5000000000000002</c:v>
                </c:pt>
                <c:pt idx="513">
                  <c:v>1.5000000000000002</c:v>
                </c:pt>
                <c:pt idx="514">
                  <c:v>1.5000000000000002</c:v>
                </c:pt>
                <c:pt idx="515">
                  <c:v>1.5000000000000002</c:v>
                </c:pt>
                <c:pt idx="516">
                  <c:v>1.5000000000000002</c:v>
                </c:pt>
                <c:pt idx="517">
                  <c:v>1.5000000000000002</c:v>
                </c:pt>
                <c:pt idx="518">
                  <c:v>1.5000000000000002</c:v>
                </c:pt>
                <c:pt idx="519">
                  <c:v>1.5000000000000002</c:v>
                </c:pt>
                <c:pt idx="520">
                  <c:v>1.5000000000000002</c:v>
                </c:pt>
                <c:pt idx="521">
                  <c:v>1.5000000000000002</c:v>
                </c:pt>
                <c:pt idx="522">
                  <c:v>1.5000000000000002</c:v>
                </c:pt>
                <c:pt idx="523">
                  <c:v>1.5000000000000002</c:v>
                </c:pt>
                <c:pt idx="524">
                  <c:v>1.5000000000000002</c:v>
                </c:pt>
                <c:pt idx="525">
                  <c:v>1.5000000000000002</c:v>
                </c:pt>
                <c:pt idx="526">
                  <c:v>1.5000000000000002</c:v>
                </c:pt>
                <c:pt idx="527">
                  <c:v>1.5000000000000002</c:v>
                </c:pt>
                <c:pt idx="528">
                  <c:v>1.5000000000000002</c:v>
                </c:pt>
                <c:pt idx="529">
                  <c:v>1.5000000000000002</c:v>
                </c:pt>
                <c:pt idx="530">
                  <c:v>1.5000000000000002</c:v>
                </c:pt>
                <c:pt idx="531">
                  <c:v>1.5000000000000002</c:v>
                </c:pt>
                <c:pt idx="532">
                  <c:v>1.5000000000000002</c:v>
                </c:pt>
                <c:pt idx="533">
                  <c:v>1.5000000000000002</c:v>
                </c:pt>
                <c:pt idx="534">
                  <c:v>1.5000000000000002</c:v>
                </c:pt>
                <c:pt idx="535">
                  <c:v>1.5000000000000002</c:v>
                </c:pt>
                <c:pt idx="536">
                  <c:v>1.5000000000000002</c:v>
                </c:pt>
                <c:pt idx="537">
                  <c:v>1.5000000000000002</c:v>
                </c:pt>
                <c:pt idx="538">
                  <c:v>1.5000000000000002</c:v>
                </c:pt>
                <c:pt idx="539">
                  <c:v>1.5000000000000002</c:v>
                </c:pt>
                <c:pt idx="540">
                  <c:v>1.5000000000000002</c:v>
                </c:pt>
                <c:pt idx="541">
                  <c:v>1.5000000000000002</c:v>
                </c:pt>
                <c:pt idx="542">
                  <c:v>1.5000000000000002</c:v>
                </c:pt>
                <c:pt idx="543">
                  <c:v>1.5000000000000002</c:v>
                </c:pt>
                <c:pt idx="544">
                  <c:v>1.5000000000000002</c:v>
                </c:pt>
                <c:pt idx="545">
                  <c:v>1.5000000000000002</c:v>
                </c:pt>
                <c:pt idx="546">
                  <c:v>1.5000000000000002</c:v>
                </c:pt>
                <c:pt idx="547">
                  <c:v>1.5000000000000002</c:v>
                </c:pt>
                <c:pt idx="548">
                  <c:v>1.5000000000000002</c:v>
                </c:pt>
                <c:pt idx="549">
                  <c:v>1.5000000000000002</c:v>
                </c:pt>
                <c:pt idx="550">
                  <c:v>1.5000000000000002</c:v>
                </c:pt>
                <c:pt idx="551">
                  <c:v>1.5000000000000002</c:v>
                </c:pt>
                <c:pt idx="552">
                  <c:v>1.5000000000000002</c:v>
                </c:pt>
                <c:pt idx="553">
                  <c:v>1.5000000000000002</c:v>
                </c:pt>
                <c:pt idx="554">
                  <c:v>1.5000000000000002</c:v>
                </c:pt>
                <c:pt idx="555">
                  <c:v>1.5000000000000002</c:v>
                </c:pt>
                <c:pt idx="556">
                  <c:v>1.5000000000000002</c:v>
                </c:pt>
                <c:pt idx="557">
                  <c:v>1.5000000000000002</c:v>
                </c:pt>
                <c:pt idx="558">
                  <c:v>1.5000000000000002</c:v>
                </c:pt>
                <c:pt idx="559">
                  <c:v>1.5000000000000002</c:v>
                </c:pt>
                <c:pt idx="560">
                  <c:v>1.5000000000000002</c:v>
                </c:pt>
                <c:pt idx="561">
                  <c:v>1.5000000000000002</c:v>
                </c:pt>
                <c:pt idx="562">
                  <c:v>1.5000000000000002</c:v>
                </c:pt>
                <c:pt idx="563">
                  <c:v>1.5000000000000002</c:v>
                </c:pt>
                <c:pt idx="564">
                  <c:v>1.5000000000000002</c:v>
                </c:pt>
                <c:pt idx="565">
                  <c:v>1.5000000000000002</c:v>
                </c:pt>
                <c:pt idx="566">
                  <c:v>1.5000000000000002</c:v>
                </c:pt>
                <c:pt idx="567">
                  <c:v>1.5000000000000002</c:v>
                </c:pt>
                <c:pt idx="568">
                  <c:v>1.5000000000000002</c:v>
                </c:pt>
                <c:pt idx="569">
                  <c:v>1.5000000000000002</c:v>
                </c:pt>
                <c:pt idx="570">
                  <c:v>1.5000000000000002</c:v>
                </c:pt>
                <c:pt idx="571">
                  <c:v>1.5000000000000002</c:v>
                </c:pt>
                <c:pt idx="572">
                  <c:v>1.5000000000000002</c:v>
                </c:pt>
                <c:pt idx="573">
                  <c:v>1.5000000000000002</c:v>
                </c:pt>
                <c:pt idx="574">
                  <c:v>1.5000000000000002</c:v>
                </c:pt>
                <c:pt idx="575">
                  <c:v>1.5000000000000002</c:v>
                </c:pt>
                <c:pt idx="576">
                  <c:v>1.5000000000000002</c:v>
                </c:pt>
                <c:pt idx="577">
                  <c:v>1.5000000000000002</c:v>
                </c:pt>
                <c:pt idx="578">
                  <c:v>1.5000000000000002</c:v>
                </c:pt>
                <c:pt idx="579">
                  <c:v>1.5000000000000002</c:v>
                </c:pt>
                <c:pt idx="580">
                  <c:v>1.5000000000000002</c:v>
                </c:pt>
                <c:pt idx="581">
                  <c:v>1.5000000000000002</c:v>
                </c:pt>
                <c:pt idx="582">
                  <c:v>1.5000000000000002</c:v>
                </c:pt>
                <c:pt idx="583">
                  <c:v>1.5000000000000002</c:v>
                </c:pt>
                <c:pt idx="584">
                  <c:v>1.5000000000000002</c:v>
                </c:pt>
                <c:pt idx="585">
                  <c:v>1.5000000000000002</c:v>
                </c:pt>
                <c:pt idx="586">
                  <c:v>1.5000000000000002</c:v>
                </c:pt>
                <c:pt idx="587">
                  <c:v>1.5000000000000002</c:v>
                </c:pt>
                <c:pt idx="588">
                  <c:v>1.5000000000000002</c:v>
                </c:pt>
                <c:pt idx="589">
                  <c:v>1.5000000000000002</c:v>
                </c:pt>
                <c:pt idx="590">
                  <c:v>1.5000000000000002</c:v>
                </c:pt>
                <c:pt idx="591">
                  <c:v>1.5000000000000002</c:v>
                </c:pt>
                <c:pt idx="592">
                  <c:v>1.5000000000000002</c:v>
                </c:pt>
                <c:pt idx="593">
                  <c:v>1.5000000000000002</c:v>
                </c:pt>
                <c:pt idx="594">
                  <c:v>1.5000000000000002</c:v>
                </c:pt>
                <c:pt idx="595">
                  <c:v>1.5000000000000002</c:v>
                </c:pt>
                <c:pt idx="596">
                  <c:v>1.5000000000000002</c:v>
                </c:pt>
                <c:pt idx="597">
                  <c:v>1.5000000000000002</c:v>
                </c:pt>
                <c:pt idx="598">
                  <c:v>1.5000000000000002</c:v>
                </c:pt>
                <c:pt idx="599">
                  <c:v>1.5000000000000002</c:v>
                </c:pt>
                <c:pt idx="600">
                  <c:v>1.5000000000000002</c:v>
                </c:pt>
                <c:pt idx="601">
                  <c:v>1.5000000000000002</c:v>
                </c:pt>
                <c:pt idx="602">
                  <c:v>1.5000000000000002</c:v>
                </c:pt>
                <c:pt idx="603">
                  <c:v>1.5000000000000002</c:v>
                </c:pt>
                <c:pt idx="604">
                  <c:v>1.5000000000000002</c:v>
                </c:pt>
                <c:pt idx="605">
                  <c:v>1.5000000000000002</c:v>
                </c:pt>
                <c:pt idx="606">
                  <c:v>1.5000000000000002</c:v>
                </c:pt>
                <c:pt idx="607">
                  <c:v>1.5000000000000002</c:v>
                </c:pt>
                <c:pt idx="608">
                  <c:v>1.5000000000000002</c:v>
                </c:pt>
                <c:pt idx="609">
                  <c:v>1.5000000000000002</c:v>
                </c:pt>
                <c:pt idx="610">
                  <c:v>1.5000000000000002</c:v>
                </c:pt>
                <c:pt idx="611">
                  <c:v>1.5000000000000002</c:v>
                </c:pt>
                <c:pt idx="612">
                  <c:v>1.5000000000000002</c:v>
                </c:pt>
                <c:pt idx="613">
                  <c:v>1.5000000000000002</c:v>
                </c:pt>
                <c:pt idx="614">
                  <c:v>1.5000000000000002</c:v>
                </c:pt>
                <c:pt idx="615">
                  <c:v>1.5000000000000002</c:v>
                </c:pt>
                <c:pt idx="616">
                  <c:v>1.5000000000000002</c:v>
                </c:pt>
                <c:pt idx="617">
                  <c:v>1.5000000000000002</c:v>
                </c:pt>
                <c:pt idx="618">
                  <c:v>1.5000000000000002</c:v>
                </c:pt>
                <c:pt idx="619">
                  <c:v>1.5000000000000002</c:v>
                </c:pt>
                <c:pt idx="620">
                  <c:v>1.5000000000000002</c:v>
                </c:pt>
                <c:pt idx="621">
                  <c:v>1.5000000000000002</c:v>
                </c:pt>
                <c:pt idx="622">
                  <c:v>1.5000000000000002</c:v>
                </c:pt>
                <c:pt idx="623">
                  <c:v>1.5000000000000002</c:v>
                </c:pt>
                <c:pt idx="624">
                  <c:v>1.5000000000000002</c:v>
                </c:pt>
                <c:pt idx="625">
                  <c:v>1.5000000000000002</c:v>
                </c:pt>
                <c:pt idx="626">
                  <c:v>1.5000000000000002</c:v>
                </c:pt>
                <c:pt idx="627">
                  <c:v>1.5000000000000002</c:v>
                </c:pt>
                <c:pt idx="628">
                  <c:v>1.5000000000000002</c:v>
                </c:pt>
                <c:pt idx="629">
                  <c:v>1.5000000000000002</c:v>
                </c:pt>
                <c:pt idx="630">
                  <c:v>1.5000000000000002</c:v>
                </c:pt>
                <c:pt idx="631">
                  <c:v>1.5000000000000002</c:v>
                </c:pt>
                <c:pt idx="632">
                  <c:v>1.5000000000000002</c:v>
                </c:pt>
                <c:pt idx="633">
                  <c:v>1.5000000000000002</c:v>
                </c:pt>
                <c:pt idx="634">
                  <c:v>1.5000000000000002</c:v>
                </c:pt>
                <c:pt idx="635">
                  <c:v>1.5000000000000002</c:v>
                </c:pt>
                <c:pt idx="636">
                  <c:v>1.5000000000000002</c:v>
                </c:pt>
                <c:pt idx="637">
                  <c:v>1.5000000000000002</c:v>
                </c:pt>
                <c:pt idx="638">
                  <c:v>1.5000000000000002</c:v>
                </c:pt>
                <c:pt idx="639">
                  <c:v>1.5000000000000002</c:v>
                </c:pt>
                <c:pt idx="640">
                  <c:v>1.5000000000000002</c:v>
                </c:pt>
                <c:pt idx="641">
                  <c:v>1.5000000000000002</c:v>
                </c:pt>
                <c:pt idx="642">
                  <c:v>1.5000000000000002</c:v>
                </c:pt>
                <c:pt idx="643">
                  <c:v>1.5000000000000002</c:v>
                </c:pt>
                <c:pt idx="644">
                  <c:v>1.5000000000000002</c:v>
                </c:pt>
                <c:pt idx="645">
                  <c:v>1.5000000000000002</c:v>
                </c:pt>
                <c:pt idx="646">
                  <c:v>1.5000000000000002</c:v>
                </c:pt>
                <c:pt idx="647">
                  <c:v>1.5000000000000002</c:v>
                </c:pt>
                <c:pt idx="648">
                  <c:v>1.5000000000000002</c:v>
                </c:pt>
                <c:pt idx="649">
                  <c:v>1.5000000000000002</c:v>
                </c:pt>
                <c:pt idx="650">
                  <c:v>1.5000000000000002</c:v>
                </c:pt>
                <c:pt idx="651">
                  <c:v>1.5000000000000002</c:v>
                </c:pt>
                <c:pt idx="652">
                  <c:v>1.5000000000000002</c:v>
                </c:pt>
                <c:pt idx="653">
                  <c:v>1.5000000000000002</c:v>
                </c:pt>
                <c:pt idx="654">
                  <c:v>1.5000000000000002</c:v>
                </c:pt>
                <c:pt idx="655">
                  <c:v>1.5000000000000002</c:v>
                </c:pt>
                <c:pt idx="656">
                  <c:v>1.5000000000000002</c:v>
                </c:pt>
                <c:pt idx="657">
                  <c:v>1.5000000000000002</c:v>
                </c:pt>
                <c:pt idx="658">
                  <c:v>1.5000000000000002</c:v>
                </c:pt>
                <c:pt idx="659">
                  <c:v>1.5000000000000002</c:v>
                </c:pt>
                <c:pt idx="660">
                  <c:v>1.5000000000000002</c:v>
                </c:pt>
                <c:pt idx="661">
                  <c:v>1.5000000000000002</c:v>
                </c:pt>
                <c:pt idx="662">
                  <c:v>1.5000000000000002</c:v>
                </c:pt>
                <c:pt idx="663">
                  <c:v>1.5000000000000002</c:v>
                </c:pt>
                <c:pt idx="664">
                  <c:v>1.5000000000000002</c:v>
                </c:pt>
                <c:pt idx="665">
                  <c:v>1.5000000000000002</c:v>
                </c:pt>
                <c:pt idx="666">
                  <c:v>1.5000000000000002</c:v>
                </c:pt>
                <c:pt idx="667">
                  <c:v>1.5000000000000002</c:v>
                </c:pt>
                <c:pt idx="668">
                  <c:v>1.5000000000000002</c:v>
                </c:pt>
                <c:pt idx="669">
                  <c:v>1.5000000000000002</c:v>
                </c:pt>
                <c:pt idx="670">
                  <c:v>1.5000000000000002</c:v>
                </c:pt>
                <c:pt idx="671">
                  <c:v>1.5000000000000002</c:v>
                </c:pt>
                <c:pt idx="672">
                  <c:v>1.5000000000000002</c:v>
                </c:pt>
                <c:pt idx="673">
                  <c:v>1.5000000000000002</c:v>
                </c:pt>
                <c:pt idx="674">
                  <c:v>1.5000000000000002</c:v>
                </c:pt>
                <c:pt idx="675">
                  <c:v>1.5000000000000002</c:v>
                </c:pt>
                <c:pt idx="676">
                  <c:v>1.5000000000000002</c:v>
                </c:pt>
                <c:pt idx="677">
                  <c:v>1.5000000000000002</c:v>
                </c:pt>
                <c:pt idx="678">
                  <c:v>1.5000000000000002</c:v>
                </c:pt>
                <c:pt idx="679">
                  <c:v>1.5000000000000002</c:v>
                </c:pt>
                <c:pt idx="680">
                  <c:v>1.5000000000000002</c:v>
                </c:pt>
                <c:pt idx="681">
                  <c:v>1.5000000000000002</c:v>
                </c:pt>
                <c:pt idx="682">
                  <c:v>1.5000000000000002</c:v>
                </c:pt>
                <c:pt idx="683">
                  <c:v>1.5000000000000002</c:v>
                </c:pt>
                <c:pt idx="684">
                  <c:v>1.5000000000000002</c:v>
                </c:pt>
                <c:pt idx="685">
                  <c:v>1.5000000000000002</c:v>
                </c:pt>
                <c:pt idx="686">
                  <c:v>1.5000000000000002</c:v>
                </c:pt>
                <c:pt idx="687">
                  <c:v>1.5000000000000002</c:v>
                </c:pt>
                <c:pt idx="688">
                  <c:v>1.5000000000000002</c:v>
                </c:pt>
                <c:pt idx="689">
                  <c:v>1.5000000000000002</c:v>
                </c:pt>
                <c:pt idx="690">
                  <c:v>1.5000000000000002</c:v>
                </c:pt>
                <c:pt idx="691">
                  <c:v>1.5000000000000002</c:v>
                </c:pt>
                <c:pt idx="692">
                  <c:v>1.5000000000000002</c:v>
                </c:pt>
                <c:pt idx="693">
                  <c:v>1.5000000000000002</c:v>
                </c:pt>
                <c:pt idx="694">
                  <c:v>1.5000000000000002</c:v>
                </c:pt>
                <c:pt idx="695">
                  <c:v>1.5000000000000002</c:v>
                </c:pt>
                <c:pt idx="696">
                  <c:v>1.5000000000000002</c:v>
                </c:pt>
                <c:pt idx="697">
                  <c:v>1.5000000000000002</c:v>
                </c:pt>
                <c:pt idx="698">
                  <c:v>1.5000000000000002</c:v>
                </c:pt>
                <c:pt idx="699">
                  <c:v>1.5000000000000002</c:v>
                </c:pt>
                <c:pt idx="700">
                  <c:v>1.5000000000000002</c:v>
                </c:pt>
                <c:pt idx="701">
                  <c:v>1.5000000000000002</c:v>
                </c:pt>
                <c:pt idx="702">
                  <c:v>1.5000000000000002</c:v>
                </c:pt>
                <c:pt idx="703">
                  <c:v>1.5000000000000002</c:v>
                </c:pt>
                <c:pt idx="704">
                  <c:v>1.5000000000000002</c:v>
                </c:pt>
                <c:pt idx="705">
                  <c:v>1.5000000000000002</c:v>
                </c:pt>
                <c:pt idx="706">
                  <c:v>1.5000000000000002</c:v>
                </c:pt>
                <c:pt idx="707">
                  <c:v>1.5000000000000002</c:v>
                </c:pt>
                <c:pt idx="708">
                  <c:v>1.5000000000000002</c:v>
                </c:pt>
                <c:pt idx="709">
                  <c:v>1.5000000000000002</c:v>
                </c:pt>
                <c:pt idx="710">
                  <c:v>1.5000000000000002</c:v>
                </c:pt>
                <c:pt idx="711">
                  <c:v>1.5000000000000002</c:v>
                </c:pt>
                <c:pt idx="712">
                  <c:v>1.5000000000000002</c:v>
                </c:pt>
                <c:pt idx="713">
                  <c:v>1.5000000000000002</c:v>
                </c:pt>
                <c:pt idx="714">
                  <c:v>1.5000000000000002</c:v>
                </c:pt>
                <c:pt idx="715">
                  <c:v>1.5000000000000002</c:v>
                </c:pt>
                <c:pt idx="716">
                  <c:v>1.5000000000000002</c:v>
                </c:pt>
                <c:pt idx="717">
                  <c:v>1.5000000000000002</c:v>
                </c:pt>
                <c:pt idx="718">
                  <c:v>1.5000000000000002</c:v>
                </c:pt>
                <c:pt idx="719">
                  <c:v>1.5000000000000002</c:v>
                </c:pt>
                <c:pt idx="720">
                  <c:v>1.5000000000000002</c:v>
                </c:pt>
                <c:pt idx="721">
                  <c:v>1.5000000000000002</c:v>
                </c:pt>
                <c:pt idx="722">
                  <c:v>1.5000000000000002</c:v>
                </c:pt>
                <c:pt idx="723">
                  <c:v>1.5000000000000002</c:v>
                </c:pt>
                <c:pt idx="724">
                  <c:v>1.5000000000000002</c:v>
                </c:pt>
                <c:pt idx="725">
                  <c:v>1.5000000000000002</c:v>
                </c:pt>
                <c:pt idx="726">
                  <c:v>1.5000000000000002</c:v>
                </c:pt>
                <c:pt idx="727">
                  <c:v>1.5000000000000002</c:v>
                </c:pt>
                <c:pt idx="728">
                  <c:v>1.5000000000000002</c:v>
                </c:pt>
                <c:pt idx="729">
                  <c:v>1.5000000000000002</c:v>
                </c:pt>
                <c:pt idx="730">
                  <c:v>1.5000000000000002</c:v>
                </c:pt>
                <c:pt idx="731">
                  <c:v>1.5000000000000002</c:v>
                </c:pt>
                <c:pt idx="732">
                  <c:v>1.5000000000000002</c:v>
                </c:pt>
                <c:pt idx="733">
                  <c:v>1.5000000000000002</c:v>
                </c:pt>
                <c:pt idx="734">
                  <c:v>1.5000000000000002</c:v>
                </c:pt>
                <c:pt idx="735">
                  <c:v>1.5000000000000002</c:v>
                </c:pt>
                <c:pt idx="736">
                  <c:v>1.5000000000000002</c:v>
                </c:pt>
                <c:pt idx="737">
                  <c:v>1.5000000000000002</c:v>
                </c:pt>
                <c:pt idx="738">
                  <c:v>1.5000000000000002</c:v>
                </c:pt>
                <c:pt idx="739">
                  <c:v>1.5000000000000002</c:v>
                </c:pt>
                <c:pt idx="740">
                  <c:v>1.5000000000000002</c:v>
                </c:pt>
                <c:pt idx="741">
                  <c:v>1.5000000000000002</c:v>
                </c:pt>
                <c:pt idx="742">
                  <c:v>1.5000000000000002</c:v>
                </c:pt>
                <c:pt idx="743">
                  <c:v>1.5000000000000002</c:v>
                </c:pt>
                <c:pt idx="744">
                  <c:v>1.5000000000000002</c:v>
                </c:pt>
                <c:pt idx="745">
                  <c:v>1.5000000000000002</c:v>
                </c:pt>
                <c:pt idx="746">
                  <c:v>1.5000000000000002</c:v>
                </c:pt>
                <c:pt idx="747">
                  <c:v>1.5000000000000002</c:v>
                </c:pt>
                <c:pt idx="748">
                  <c:v>1.5000000000000002</c:v>
                </c:pt>
                <c:pt idx="749">
                  <c:v>1.5000000000000002</c:v>
                </c:pt>
                <c:pt idx="750">
                  <c:v>1.5000000000000002</c:v>
                </c:pt>
                <c:pt idx="751">
                  <c:v>1.5000000000000002</c:v>
                </c:pt>
                <c:pt idx="752">
                  <c:v>1.5000000000000002</c:v>
                </c:pt>
                <c:pt idx="753">
                  <c:v>1.5000000000000002</c:v>
                </c:pt>
                <c:pt idx="754">
                  <c:v>1.5000000000000002</c:v>
                </c:pt>
                <c:pt idx="755">
                  <c:v>1.5000000000000002</c:v>
                </c:pt>
                <c:pt idx="756">
                  <c:v>1.5000000000000002</c:v>
                </c:pt>
                <c:pt idx="757">
                  <c:v>1.5000000000000002</c:v>
                </c:pt>
                <c:pt idx="758">
                  <c:v>1.5000000000000002</c:v>
                </c:pt>
                <c:pt idx="759">
                  <c:v>1.5000000000000002</c:v>
                </c:pt>
                <c:pt idx="760">
                  <c:v>1.5000000000000002</c:v>
                </c:pt>
                <c:pt idx="761">
                  <c:v>1.5000000000000002</c:v>
                </c:pt>
                <c:pt idx="762">
                  <c:v>1.5000000000000002</c:v>
                </c:pt>
                <c:pt idx="763">
                  <c:v>1.5000000000000002</c:v>
                </c:pt>
                <c:pt idx="764">
                  <c:v>1.5000000000000002</c:v>
                </c:pt>
                <c:pt idx="765">
                  <c:v>1.5000000000000002</c:v>
                </c:pt>
                <c:pt idx="766">
                  <c:v>1.5000000000000002</c:v>
                </c:pt>
                <c:pt idx="767">
                  <c:v>1.5000000000000002</c:v>
                </c:pt>
                <c:pt idx="768">
                  <c:v>1.5000000000000002</c:v>
                </c:pt>
                <c:pt idx="769">
                  <c:v>1.5000000000000002</c:v>
                </c:pt>
                <c:pt idx="770">
                  <c:v>1.5000000000000002</c:v>
                </c:pt>
                <c:pt idx="771">
                  <c:v>1.5000000000000002</c:v>
                </c:pt>
                <c:pt idx="772">
                  <c:v>1.5000000000000002</c:v>
                </c:pt>
                <c:pt idx="773">
                  <c:v>1.5000000000000002</c:v>
                </c:pt>
                <c:pt idx="774">
                  <c:v>1.5000000000000002</c:v>
                </c:pt>
                <c:pt idx="775">
                  <c:v>1.5000000000000002</c:v>
                </c:pt>
                <c:pt idx="776">
                  <c:v>1.5000000000000002</c:v>
                </c:pt>
                <c:pt idx="777">
                  <c:v>1.5000000000000002</c:v>
                </c:pt>
                <c:pt idx="778">
                  <c:v>1.5000000000000002</c:v>
                </c:pt>
                <c:pt idx="779">
                  <c:v>1.5000000000000002</c:v>
                </c:pt>
                <c:pt idx="780">
                  <c:v>1.5000000000000002</c:v>
                </c:pt>
                <c:pt idx="781">
                  <c:v>1.5000000000000002</c:v>
                </c:pt>
                <c:pt idx="782">
                  <c:v>1.5000000000000002</c:v>
                </c:pt>
                <c:pt idx="783">
                  <c:v>1.5000000000000002</c:v>
                </c:pt>
                <c:pt idx="784">
                  <c:v>1.5000000000000002</c:v>
                </c:pt>
                <c:pt idx="785">
                  <c:v>1.5000000000000002</c:v>
                </c:pt>
                <c:pt idx="786">
                  <c:v>1.5000000000000002</c:v>
                </c:pt>
                <c:pt idx="787">
                  <c:v>1.5000000000000002</c:v>
                </c:pt>
                <c:pt idx="788">
                  <c:v>1.5000000000000002</c:v>
                </c:pt>
                <c:pt idx="789">
                  <c:v>1.5000000000000002</c:v>
                </c:pt>
                <c:pt idx="790">
                  <c:v>1.5000000000000002</c:v>
                </c:pt>
                <c:pt idx="791">
                  <c:v>1.5000000000000002</c:v>
                </c:pt>
                <c:pt idx="792">
                  <c:v>1.5000000000000002</c:v>
                </c:pt>
                <c:pt idx="793">
                  <c:v>1.5000000000000002</c:v>
                </c:pt>
                <c:pt idx="794">
                  <c:v>1.5000000000000002</c:v>
                </c:pt>
                <c:pt idx="795">
                  <c:v>1.5000000000000002</c:v>
                </c:pt>
                <c:pt idx="796">
                  <c:v>1.5000000000000002</c:v>
                </c:pt>
                <c:pt idx="797">
                  <c:v>1.5000000000000002</c:v>
                </c:pt>
                <c:pt idx="798">
                  <c:v>1.5000000000000002</c:v>
                </c:pt>
                <c:pt idx="799">
                  <c:v>1.5000000000000002</c:v>
                </c:pt>
                <c:pt idx="800">
                  <c:v>1.5000000000000002</c:v>
                </c:pt>
                <c:pt idx="801">
                  <c:v>1.5000000000000002</c:v>
                </c:pt>
                <c:pt idx="802">
                  <c:v>1.5000000000000002</c:v>
                </c:pt>
                <c:pt idx="803">
                  <c:v>1.5000000000000002</c:v>
                </c:pt>
                <c:pt idx="804">
                  <c:v>1.5000000000000002</c:v>
                </c:pt>
                <c:pt idx="805">
                  <c:v>1.5000000000000002</c:v>
                </c:pt>
                <c:pt idx="806">
                  <c:v>1.5000000000000002</c:v>
                </c:pt>
                <c:pt idx="807">
                  <c:v>1.5000000000000002</c:v>
                </c:pt>
                <c:pt idx="808">
                  <c:v>1.5000000000000002</c:v>
                </c:pt>
                <c:pt idx="809">
                  <c:v>1.5000000000000002</c:v>
                </c:pt>
                <c:pt idx="810">
                  <c:v>1.5000000000000002</c:v>
                </c:pt>
                <c:pt idx="811">
                  <c:v>1.5000000000000002</c:v>
                </c:pt>
                <c:pt idx="812">
                  <c:v>1.5000000000000002</c:v>
                </c:pt>
                <c:pt idx="813">
                  <c:v>1.5000000000000002</c:v>
                </c:pt>
                <c:pt idx="814">
                  <c:v>1.5000000000000002</c:v>
                </c:pt>
                <c:pt idx="815">
                  <c:v>1.5000000000000002</c:v>
                </c:pt>
                <c:pt idx="816">
                  <c:v>1.5000000000000002</c:v>
                </c:pt>
                <c:pt idx="817">
                  <c:v>1.5000000000000002</c:v>
                </c:pt>
                <c:pt idx="818">
                  <c:v>1.5000000000000002</c:v>
                </c:pt>
                <c:pt idx="819">
                  <c:v>1.5000000000000002</c:v>
                </c:pt>
                <c:pt idx="820">
                  <c:v>1.5000000000000002</c:v>
                </c:pt>
                <c:pt idx="821">
                  <c:v>1.5000000000000002</c:v>
                </c:pt>
                <c:pt idx="822">
                  <c:v>1.5000000000000002</c:v>
                </c:pt>
                <c:pt idx="823">
                  <c:v>1.5000000000000002</c:v>
                </c:pt>
                <c:pt idx="824">
                  <c:v>1.5000000000000002</c:v>
                </c:pt>
                <c:pt idx="825">
                  <c:v>1.5000000000000002</c:v>
                </c:pt>
                <c:pt idx="826">
                  <c:v>1.5000000000000002</c:v>
                </c:pt>
                <c:pt idx="827">
                  <c:v>1.5000000000000002</c:v>
                </c:pt>
                <c:pt idx="828">
                  <c:v>1.5000000000000002</c:v>
                </c:pt>
                <c:pt idx="829">
                  <c:v>1.5000000000000002</c:v>
                </c:pt>
                <c:pt idx="830">
                  <c:v>1.5000000000000002</c:v>
                </c:pt>
                <c:pt idx="831">
                  <c:v>1.5000000000000002</c:v>
                </c:pt>
                <c:pt idx="832">
                  <c:v>1.5000000000000002</c:v>
                </c:pt>
                <c:pt idx="833">
                  <c:v>1.5000000000000002</c:v>
                </c:pt>
                <c:pt idx="834">
                  <c:v>1.5000000000000002</c:v>
                </c:pt>
                <c:pt idx="835">
                  <c:v>1.5000000000000002</c:v>
                </c:pt>
                <c:pt idx="836">
                  <c:v>1.5000000000000002</c:v>
                </c:pt>
                <c:pt idx="837">
                  <c:v>1.5000000000000002</c:v>
                </c:pt>
                <c:pt idx="838">
                  <c:v>1.5000000000000002</c:v>
                </c:pt>
                <c:pt idx="839">
                  <c:v>1.5000000000000002</c:v>
                </c:pt>
                <c:pt idx="840">
                  <c:v>1.5000000000000002</c:v>
                </c:pt>
                <c:pt idx="841">
                  <c:v>1.5000000000000002</c:v>
                </c:pt>
                <c:pt idx="842">
                  <c:v>1.5000000000000002</c:v>
                </c:pt>
                <c:pt idx="843">
                  <c:v>1.5000000000000002</c:v>
                </c:pt>
                <c:pt idx="844">
                  <c:v>1.5000000000000002</c:v>
                </c:pt>
                <c:pt idx="845">
                  <c:v>1.5000000000000002</c:v>
                </c:pt>
                <c:pt idx="846">
                  <c:v>1.5000000000000002</c:v>
                </c:pt>
                <c:pt idx="847">
                  <c:v>1.5000000000000002</c:v>
                </c:pt>
                <c:pt idx="848">
                  <c:v>1.5000000000000002</c:v>
                </c:pt>
                <c:pt idx="849">
                  <c:v>1.5000000000000002</c:v>
                </c:pt>
                <c:pt idx="850">
                  <c:v>1.5000000000000002</c:v>
                </c:pt>
                <c:pt idx="851">
                  <c:v>1.5000000000000002</c:v>
                </c:pt>
                <c:pt idx="852">
                  <c:v>1.5000000000000002</c:v>
                </c:pt>
                <c:pt idx="853">
                  <c:v>1.5000000000000002</c:v>
                </c:pt>
                <c:pt idx="854">
                  <c:v>1.5000000000000002</c:v>
                </c:pt>
                <c:pt idx="855">
                  <c:v>1.5000000000000002</c:v>
                </c:pt>
                <c:pt idx="856">
                  <c:v>1.5000000000000002</c:v>
                </c:pt>
                <c:pt idx="857">
                  <c:v>1.5000000000000002</c:v>
                </c:pt>
                <c:pt idx="858">
                  <c:v>1.5000000000000002</c:v>
                </c:pt>
                <c:pt idx="859">
                  <c:v>1.5000000000000002</c:v>
                </c:pt>
                <c:pt idx="860">
                  <c:v>1.5000000000000002</c:v>
                </c:pt>
                <c:pt idx="861">
                  <c:v>1.5000000000000002</c:v>
                </c:pt>
                <c:pt idx="862">
                  <c:v>1.5000000000000002</c:v>
                </c:pt>
                <c:pt idx="863">
                  <c:v>1.5000000000000002</c:v>
                </c:pt>
                <c:pt idx="864">
                  <c:v>1.5000000000000002</c:v>
                </c:pt>
                <c:pt idx="865">
                  <c:v>1.5000000000000002</c:v>
                </c:pt>
                <c:pt idx="866">
                  <c:v>1.5000000000000002</c:v>
                </c:pt>
                <c:pt idx="867">
                  <c:v>1.5000000000000002</c:v>
                </c:pt>
                <c:pt idx="868">
                  <c:v>1.5000000000000002</c:v>
                </c:pt>
                <c:pt idx="869">
                  <c:v>1.5000000000000002</c:v>
                </c:pt>
                <c:pt idx="870">
                  <c:v>1.5000000000000002</c:v>
                </c:pt>
                <c:pt idx="871">
                  <c:v>1.5000000000000002</c:v>
                </c:pt>
                <c:pt idx="872">
                  <c:v>1.5000000000000002</c:v>
                </c:pt>
                <c:pt idx="873">
                  <c:v>1.5000000000000002</c:v>
                </c:pt>
                <c:pt idx="874">
                  <c:v>1.5000000000000002</c:v>
                </c:pt>
                <c:pt idx="875">
                  <c:v>1.5000000000000002</c:v>
                </c:pt>
                <c:pt idx="876">
                  <c:v>1.5000000000000002</c:v>
                </c:pt>
                <c:pt idx="877">
                  <c:v>1.5000000000000002</c:v>
                </c:pt>
                <c:pt idx="878">
                  <c:v>1.5000000000000002</c:v>
                </c:pt>
                <c:pt idx="879">
                  <c:v>1.5000000000000002</c:v>
                </c:pt>
                <c:pt idx="880">
                  <c:v>1.5000000000000002</c:v>
                </c:pt>
                <c:pt idx="881">
                  <c:v>1.5000000000000002</c:v>
                </c:pt>
                <c:pt idx="882">
                  <c:v>1.5000000000000002</c:v>
                </c:pt>
                <c:pt idx="883">
                  <c:v>1.5000000000000002</c:v>
                </c:pt>
                <c:pt idx="884">
                  <c:v>1.5000000000000002</c:v>
                </c:pt>
                <c:pt idx="885">
                  <c:v>1.5000000000000002</c:v>
                </c:pt>
                <c:pt idx="886">
                  <c:v>1.5000000000000002</c:v>
                </c:pt>
                <c:pt idx="887">
                  <c:v>1.5000000000000002</c:v>
                </c:pt>
                <c:pt idx="888">
                  <c:v>1.5000000000000002</c:v>
                </c:pt>
                <c:pt idx="889">
                  <c:v>1.5000000000000002</c:v>
                </c:pt>
                <c:pt idx="890">
                  <c:v>1.5000000000000002</c:v>
                </c:pt>
                <c:pt idx="891">
                  <c:v>1.5000000000000002</c:v>
                </c:pt>
                <c:pt idx="892">
                  <c:v>1.5000000000000002</c:v>
                </c:pt>
                <c:pt idx="893">
                  <c:v>1.5000000000000002</c:v>
                </c:pt>
                <c:pt idx="894">
                  <c:v>1.5000000000000002</c:v>
                </c:pt>
                <c:pt idx="895">
                  <c:v>1.5000000000000002</c:v>
                </c:pt>
                <c:pt idx="896">
                  <c:v>1.5000000000000002</c:v>
                </c:pt>
                <c:pt idx="897">
                  <c:v>1.5000000000000002</c:v>
                </c:pt>
                <c:pt idx="898">
                  <c:v>1.5000000000000002</c:v>
                </c:pt>
                <c:pt idx="899">
                  <c:v>1.5000000000000002</c:v>
                </c:pt>
                <c:pt idx="900">
                  <c:v>1.5000000000000002</c:v>
                </c:pt>
                <c:pt idx="901">
                  <c:v>1.5000000000000002</c:v>
                </c:pt>
                <c:pt idx="902">
                  <c:v>1.5000000000000002</c:v>
                </c:pt>
                <c:pt idx="903">
                  <c:v>1.5000000000000002</c:v>
                </c:pt>
                <c:pt idx="904">
                  <c:v>1.5000000000000002</c:v>
                </c:pt>
                <c:pt idx="905">
                  <c:v>1.5000000000000002</c:v>
                </c:pt>
                <c:pt idx="906">
                  <c:v>1.5000000000000002</c:v>
                </c:pt>
                <c:pt idx="907">
                  <c:v>1.5000000000000002</c:v>
                </c:pt>
                <c:pt idx="908">
                  <c:v>1.5000000000000002</c:v>
                </c:pt>
                <c:pt idx="909">
                  <c:v>1.5000000000000002</c:v>
                </c:pt>
                <c:pt idx="910">
                  <c:v>1.5000000000000002</c:v>
                </c:pt>
                <c:pt idx="911">
                  <c:v>1.5000000000000002</c:v>
                </c:pt>
                <c:pt idx="912">
                  <c:v>1.5000000000000002</c:v>
                </c:pt>
                <c:pt idx="913">
                  <c:v>1.5000000000000002</c:v>
                </c:pt>
                <c:pt idx="914">
                  <c:v>1.5000000000000002</c:v>
                </c:pt>
                <c:pt idx="915">
                  <c:v>1.5000000000000002</c:v>
                </c:pt>
                <c:pt idx="916">
                  <c:v>1.5000000000000002</c:v>
                </c:pt>
                <c:pt idx="917">
                  <c:v>1.5000000000000002</c:v>
                </c:pt>
                <c:pt idx="918">
                  <c:v>1.5000000000000002</c:v>
                </c:pt>
                <c:pt idx="919">
                  <c:v>1.5000000000000002</c:v>
                </c:pt>
                <c:pt idx="920">
                  <c:v>1.5000000000000002</c:v>
                </c:pt>
                <c:pt idx="921">
                  <c:v>1.5000000000000002</c:v>
                </c:pt>
                <c:pt idx="922">
                  <c:v>1.5000000000000002</c:v>
                </c:pt>
                <c:pt idx="923">
                  <c:v>1.5000000000000002</c:v>
                </c:pt>
                <c:pt idx="924">
                  <c:v>1.5000000000000002</c:v>
                </c:pt>
                <c:pt idx="925">
                  <c:v>1.5000000000000002</c:v>
                </c:pt>
                <c:pt idx="926">
                  <c:v>1.5000000000000002</c:v>
                </c:pt>
                <c:pt idx="927">
                  <c:v>1.5000000000000002</c:v>
                </c:pt>
                <c:pt idx="928">
                  <c:v>1.5000000000000002</c:v>
                </c:pt>
                <c:pt idx="929">
                  <c:v>1.5000000000000002</c:v>
                </c:pt>
                <c:pt idx="930">
                  <c:v>1.5000000000000002</c:v>
                </c:pt>
                <c:pt idx="931">
                  <c:v>1.5000000000000002</c:v>
                </c:pt>
                <c:pt idx="932">
                  <c:v>1.5000000000000002</c:v>
                </c:pt>
                <c:pt idx="933">
                  <c:v>1.5000000000000002</c:v>
                </c:pt>
                <c:pt idx="934">
                  <c:v>1.5000000000000002</c:v>
                </c:pt>
                <c:pt idx="935">
                  <c:v>1.5000000000000002</c:v>
                </c:pt>
                <c:pt idx="936">
                  <c:v>1.5000000000000002</c:v>
                </c:pt>
                <c:pt idx="937">
                  <c:v>1.5000000000000002</c:v>
                </c:pt>
                <c:pt idx="938">
                  <c:v>1.5000000000000002</c:v>
                </c:pt>
                <c:pt idx="939">
                  <c:v>1.5000000000000002</c:v>
                </c:pt>
                <c:pt idx="940">
                  <c:v>1.5000000000000002</c:v>
                </c:pt>
                <c:pt idx="941">
                  <c:v>1.5000000000000002</c:v>
                </c:pt>
                <c:pt idx="942">
                  <c:v>1.5000000000000002</c:v>
                </c:pt>
                <c:pt idx="943">
                  <c:v>1.5000000000000002</c:v>
                </c:pt>
                <c:pt idx="944">
                  <c:v>1.5000000000000002</c:v>
                </c:pt>
                <c:pt idx="945">
                  <c:v>1.5000000000000002</c:v>
                </c:pt>
                <c:pt idx="946">
                  <c:v>1.5000000000000002</c:v>
                </c:pt>
                <c:pt idx="947">
                  <c:v>1.5000000000000002</c:v>
                </c:pt>
                <c:pt idx="948">
                  <c:v>1.5000000000000002</c:v>
                </c:pt>
                <c:pt idx="949">
                  <c:v>1.5000000000000002</c:v>
                </c:pt>
                <c:pt idx="950">
                  <c:v>1.5000000000000002</c:v>
                </c:pt>
                <c:pt idx="951">
                  <c:v>1.5000000000000002</c:v>
                </c:pt>
                <c:pt idx="952">
                  <c:v>1.5000000000000002</c:v>
                </c:pt>
                <c:pt idx="953">
                  <c:v>1.5000000000000002</c:v>
                </c:pt>
                <c:pt idx="954">
                  <c:v>1.5000000000000002</c:v>
                </c:pt>
                <c:pt idx="955">
                  <c:v>1.5000000000000002</c:v>
                </c:pt>
                <c:pt idx="956">
                  <c:v>1.5000000000000002</c:v>
                </c:pt>
                <c:pt idx="957">
                  <c:v>1.5000000000000002</c:v>
                </c:pt>
                <c:pt idx="958">
                  <c:v>1.5000000000000002</c:v>
                </c:pt>
                <c:pt idx="959">
                  <c:v>1.5000000000000002</c:v>
                </c:pt>
                <c:pt idx="960">
                  <c:v>1.5000000000000002</c:v>
                </c:pt>
                <c:pt idx="961">
                  <c:v>1.5000000000000002</c:v>
                </c:pt>
                <c:pt idx="962">
                  <c:v>1.5000000000000002</c:v>
                </c:pt>
                <c:pt idx="963">
                  <c:v>1.5000000000000002</c:v>
                </c:pt>
                <c:pt idx="964">
                  <c:v>1.5000000000000002</c:v>
                </c:pt>
                <c:pt idx="965">
                  <c:v>1.5000000000000002</c:v>
                </c:pt>
                <c:pt idx="966">
                  <c:v>1.5000000000000002</c:v>
                </c:pt>
                <c:pt idx="967">
                  <c:v>1.5000000000000002</c:v>
                </c:pt>
                <c:pt idx="968">
                  <c:v>1.5000000000000002</c:v>
                </c:pt>
                <c:pt idx="969">
                  <c:v>1.5000000000000002</c:v>
                </c:pt>
                <c:pt idx="970">
                  <c:v>1.5000000000000002</c:v>
                </c:pt>
                <c:pt idx="971">
                  <c:v>1.5000000000000002</c:v>
                </c:pt>
                <c:pt idx="972">
                  <c:v>1.5000000000000002</c:v>
                </c:pt>
                <c:pt idx="973">
                  <c:v>1.5000000000000002</c:v>
                </c:pt>
                <c:pt idx="974">
                  <c:v>1.5000000000000002</c:v>
                </c:pt>
                <c:pt idx="975">
                  <c:v>1.5000000000000002</c:v>
                </c:pt>
                <c:pt idx="976">
                  <c:v>1.5000000000000002</c:v>
                </c:pt>
                <c:pt idx="977">
                  <c:v>1.5000000000000002</c:v>
                </c:pt>
                <c:pt idx="978">
                  <c:v>1.5000000000000002</c:v>
                </c:pt>
                <c:pt idx="979">
                  <c:v>1.5000000000000002</c:v>
                </c:pt>
                <c:pt idx="980">
                  <c:v>1.5000000000000002</c:v>
                </c:pt>
                <c:pt idx="981">
                  <c:v>1.5000000000000002</c:v>
                </c:pt>
                <c:pt idx="982">
                  <c:v>1.5000000000000002</c:v>
                </c:pt>
                <c:pt idx="983">
                  <c:v>1.5000000000000002</c:v>
                </c:pt>
                <c:pt idx="984">
                  <c:v>1.5000000000000002</c:v>
                </c:pt>
                <c:pt idx="985">
                  <c:v>1.5000000000000002</c:v>
                </c:pt>
                <c:pt idx="986">
                  <c:v>1.5000000000000002</c:v>
                </c:pt>
                <c:pt idx="987">
                  <c:v>1.5000000000000002</c:v>
                </c:pt>
                <c:pt idx="988">
                  <c:v>1.5000000000000002</c:v>
                </c:pt>
                <c:pt idx="989">
                  <c:v>1.5000000000000002</c:v>
                </c:pt>
                <c:pt idx="990">
                  <c:v>1.5000000000000002</c:v>
                </c:pt>
                <c:pt idx="991">
                  <c:v>1.5000000000000002</c:v>
                </c:pt>
                <c:pt idx="992">
                  <c:v>1.5000000000000002</c:v>
                </c:pt>
                <c:pt idx="993">
                  <c:v>1.5000000000000002</c:v>
                </c:pt>
                <c:pt idx="994">
                  <c:v>1.5000000000000002</c:v>
                </c:pt>
                <c:pt idx="995">
                  <c:v>1.5000000000000002</c:v>
                </c:pt>
                <c:pt idx="996">
                  <c:v>1.5000000000000002</c:v>
                </c:pt>
                <c:pt idx="997">
                  <c:v>1.5000000000000002</c:v>
                </c:pt>
                <c:pt idx="998">
                  <c:v>1.5000000000000002</c:v>
                </c:pt>
                <c:pt idx="999">
                  <c:v>1.5000000000000002</c:v>
                </c:pt>
                <c:pt idx="1000">
                  <c:v>1.5000000000000002</c:v>
                </c:pt>
                <c:pt idx="1001">
                  <c:v>1.5000000000000002</c:v>
                </c:pt>
                <c:pt idx="1002">
                  <c:v>1.5000000000000002</c:v>
                </c:pt>
                <c:pt idx="1003">
                  <c:v>1.5000000000000002</c:v>
                </c:pt>
                <c:pt idx="1004">
                  <c:v>1.5000000000000002</c:v>
                </c:pt>
                <c:pt idx="1005">
                  <c:v>1.5000000000000002</c:v>
                </c:pt>
                <c:pt idx="1006">
                  <c:v>1.5000000000000002</c:v>
                </c:pt>
                <c:pt idx="1007">
                  <c:v>1.5000000000000002</c:v>
                </c:pt>
                <c:pt idx="1008">
                  <c:v>1.5000000000000002</c:v>
                </c:pt>
                <c:pt idx="1009">
                  <c:v>1.5000000000000002</c:v>
                </c:pt>
                <c:pt idx="1010">
                  <c:v>1.5000000000000002</c:v>
                </c:pt>
                <c:pt idx="1011">
                  <c:v>1.5000000000000002</c:v>
                </c:pt>
                <c:pt idx="1012">
                  <c:v>1.5000000000000002</c:v>
                </c:pt>
                <c:pt idx="1013">
                  <c:v>1.5000000000000002</c:v>
                </c:pt>
                <c:pt idx="1014">
                  <c:v>1.5000000000000002</c:v>
                </c:pt>
                <c:pt idx="1015">
                  <c:v>1.5000000000000002</c:v>
                </c:pt>
                <c:pt idx="1016">
                  <c:v>1.5000000000000002</c:v>
                </c:pt>
                <c:pt idx="1017">
                  <c:v>1.5000000000000002</c:v>
                </c:pt>
                <c:pt idx="1018">
                  <c:v>1.5000000000000002</c:v>
                </c:pt>
                <c:pt idx="1019">
                  <c:v>1.5000000000000002</c:v>
                </c:pt>
                <c:pt idx="1020">
                  <c:v>1.5000000000000002</c:v>
                </c:pt>
                <c:pt idx="1021">
                  <c:v>1.5000000000000002</c:v>
                </c:pt>
                <c:pt idx="1022">
                  <c:v>1.5000000000000002</c:v>
                </c:pt>
                <c:pt idx="1023">
                  <c:v>1.5000000000000002</c:v>
                </c:pt>
                <c:pt idx="1024">
                  <c:v>1.5000000000000002</c:v>
                </c:pt>
                <c:pt idx="1025">
                  <c:v>1.5000000000000002</c:v>
                </c:pt>
                <c:pt idx="1026">
                  <c:v>1.5000000000000002</c:v>
                </c:pt>
                <c:pt idx="1027">
                  <c:v>1.5000000000000002</c:v>
                </c:pt>
                <c:pt idx="1028">
                  <c:v>1.5000000000000002</c:v>
                </c:pt>
                <c:pt idx="1029">
                  <c:v>1.5000000000000002</c:v>
                </c:pt>
                <c:pt idx="1030">
                  <c:v>1.5000000000000002</c:v>
                </c:pt>
                <c:pt idx="1031">
                  <c:v>1.5000000000000002</c:v>
                </c:pt>
                <c:pt idx="1032">
                  <c:v>1.5000000000000002</c:v>
                </c:pt>
                <c:pt idx="1033">
                  <c:v>1.5000000000000002</c:v>
                </c:pt>
                <c:pt idx="1034">
                  <c:v>1.5000000000000002</c:v>
                </c:pt>
                <c:pt idx="1035">
                  <c:v>1.5000000000000002</c:v>
                </c:pt>
                <c:pt idx="1036">
                  <c:v>1.5000000000000002</c:v>
                </c:pt>
                <c:pt idx="1037">
                  <c:v>1.5000000000000002</c:v>
                </c:pt>
                <c:pt idx="1038">
                  <c:v>1.5000000000000002</c:v>
                </c:pt>
                <c:pt idx="1039">
                  <c:v>1.5000000000000002</c:v>
                </c:pt>
                <c:pt idx="1040">
                  <c:v>1.5000000000000002</c:v>
                </c:pt>
                <c:pt idx="1041">
                  <c:v>1.5000000000000002</c:v>
                </c:pt>
                <c:pt idx="1042">
                  <c:v>1.5000000000000002</c:v>
                </c:pt>
                <c:pt idx="1043">
                  <c:v>1.5000000000000002</c:v>
                </c:pt>
                <c:pt idx="1044">
                  <c:v>1.5000000000000002</c:v>
                </c:pt>
                <c:pt idx="1045">
                  <c:v>1.5000000000000002</c:v>
                </c:pt>
                <c:pt idx="1046">
                  <c:v>1.5000000000000002</c:v>
                </c:pt>
                <c:pt idx="1047">
                  <c:v>1.5000000000000002</c:v>
                </c:pt>
                <c:pt idx="1048">
                  <c:v>1.5000000000000002</c:v>
                </c:pt>
                <c:pt idx="1049">
                  <c:v>1.5000000000000002</c:v>
                </c:pt>
                <c:pt idx="1050">
                  <c:v>1.5000000000000002</c:v>
                </c:pt>
                <c:pt idx="1051">
                  <c:v>1.5000000000000002</c:v>
                </c:pt>
                <c:pt idx="1052">
                  <c:v>1.5000000000000002</c:v>
                </c:pt>
                <c:pt idx="1053">
                  <c:v>1.5000000000000002</c:v>
                </c:pt>
                <c:pt idx="1054">
                  <c:v>1.5000000000000002</c:v>
                </c:pt>
                <c:pt idx="1055">
                  <c:v>1.5000000000000002</c:v>
                </c:pt>
                <c:pt idx="1056">
                  <c:v>1.5000000000000002</c:v>
                </c:pt>
                <c:pt idx="1057">
                  <c:v>1.5000000000000002</c:v>
                </c:pt>
                <c:pt idx="1058">
                  <c:v>1.5000000000000002</c:v>
                </c:pt>
                <c:pt idx="1059">
                  <c:v>1.5000000000000002</c:v>
                </c:pt>
                <c:pt idx="1060">
                  <c:v>1.5000000000000002</c:v>
                </c:pt>
                <c:pt idx="1061">
                  <c:v>1.5000000000000002</c:v>
                </c:pt>
                <c:pt idx="1062">
                  <c:v>1.5000000000000002</c:v>
                </c:pt>
                <c:pt idx="1063">
                  <c:v>1.5000000000000002</c:v>
                </c:pt>
                <c:pt idx="1064">
                  <c:v>1.5000000000000002</c:v>
                </c:pt>
                <c:pt idx="1065">
                  <c:v>1.5000000000000002</c:v>
                </c:pt>
                <c:pt idx="1066">
                  <c:v>1.5000000000000002</c:v>
                </c:pt>
                <c:pt idx="1067">
                  <c:v>1.5000000000000002</c:v>
                </c:pt>
                <c:pt idx="1068">
                  <c:v>1.5000000000000002</c:v>
                </c:pt>
                <c:pt idx="1069">
                  <c:v>1.5000000000000002</c:v>
                </c:pt>
                <c:pt idx="1070">
                  <c:v>1.5000000000000002</c:v>
                </c:pt>
                <c:pt idx="1071">
                  <c:v>1.5000000000000002</c:v>
                </c:pt>
                <c:pt idx="1072">
                  <c:v>1.5000000000000002</c:v>
                </c:pt>
                <c:pt idx="1073">
                  <c:v>1.5000000000000002</c:v>
                </c:pt>
                <c:pt idx="1074">
                  <c:v>1.5000000000000002</c:v>
                </c:pt>
                <c:pt idx="1075">
                  <c:v>1.5000000000000002</c:v>
                </c:pt>
                <c:pt idx="1076">
                  <c:v>1.5000000000000002</c:v>
                </c:pt>
                <c:pt idx="1077">
                  <c:v>1.5000000000000002</c:v>
                </c:pt>
                <c:pt idx="1078">
                  <c:v>1.5000000000000002</c:v>
                </c:pt>
                <c:pt idx="1079">
                  <c:v>1.5000000000000002</c:v>
                </c:pt>
                <c:pt idx="1080">
                  <c:v>1.5000000000000002</c:v>
                </c:pt>
                <c:pt idx="1081">
                  <c:v>1.5000000000000002</c:v>
                </c:pt>
                <c:pt idx="1082">
                  <c:v>1.5000000000000002</c:v>
                </c:pt>
                <c:pt idx="1083">
                  <c:v>1.5000000000000002</c:v>
                </c:pt>
                <c:pt idx="1084">
                  <c:v>1.5000000000000002</c:v>
                </c:pt>
                <c:pt idx="1085">
                  <c:v>1.5000000000000002</c:v>
                </c:pt>
                <c:pt idx="1086">
                  <c:v>1.5000000000000002</c:v>
                </c:pt>
                <c:pt idx="1087">
                  <c:v>1.5000000000000002</c:v>
                </c:pt>
                <c:pt idx="1088">
                  <c:v>1.5000000000000002</c:v>
                </c:pt>
                <c:pt idx="1089">
                  <c:v>1.5000000000000002</c:v>
                </c:pt>
                <c:pt idx="1090">
                  <c:v>1.5000000000000002</c:v>
                </c:pt>
                <c:pt idx="1091">
                  <c:v>1.5000000000000002</c:v>
                </c:pt>
                <c:pt idx="1092">
                  <c:v>1.5000000000000002</c:v>
                </c:pt>
                <c:pt idx="1093">
                  <c:v>1.5000000000000002</c:v>
                </c:pt>
                <c:pt idx="1094">
                  <c:v>1.5000000000000002</c:v>
                </c:pt>
                <c:pt idx="1095">
                  <c:v>1.5000000000000002</c:v>
                </c:pt>
                <c:pt idx="1096">
                  <c:v>1.5000000000000002</c:v>
                </c:pt>
                <c:pt idx="1097">
                  <c:v>1.5000000000000002</c:v>
                </c:pt>
                <c:pt idx="1098">
                  <c:v>1.5000000000000002</c:v>
                </c:pt>
                <c:pt idx="1099">
                  <c:v>1.5000000000000002</c:v>
                </c:pt>
                <c:pt idx="1100">
                  <c:v>1.5000000000000002</c:v>
                </c:pt>
                <c:pt idx="1101">
                  <c:v>1.5000000000000002</c:v>
                </c:pt>
                <c:pt idx="1102">
                  <c:v>1.5000000000000002</c:v>
                </c:pt>
                <c:pt idx="1103">
                  <c:v>1.5000000000000002</c:v>
                </c:pt>
                <c:pt idx="1104">
                  <c:v>1.5000000000000002</c:v>
                </c:pt>
                <c:pt idx="1105">
                  <c:v>1.5000000000000002</c:v>
                </c:pt>
                <c:pt idx="1106">
                  <c:v>1.5000000000000002</c:v>
                </c:pt>
                <c:pt idx="1107">
                  <c:v>1.5000000000000002</c:v>
                </c:pt>
                <c:pt idx="1108">
                  <c:v>1.5000000000000002</c:v>
                </c:pt>
                <c:pt idx="1109">
                  <c:v>1.5000000000000002</c:v>
                </c:pt>
                <c:pt idx="1110">
                  <c:v>1.5000000000000002</c:v>
                </c:pt>
                <c:pt idx="1111">
                  <c:v>1.5000000000000002</c:v>
                </c:pt>
                <c:pt idx="1112">
                  <c:v>1.5000000000000002</c:v>
                </c:pt>
                <c:pt idx="1113">
                  <c:v>1.5000000000000002</c:v>
                </c:pt>
                <c:pt idx="1114">
                  <c:v>1.5000000000000002</c:v>
                </c:pt>
                <c:pt idx="1115">
                  <c:v>1.5000000000000002</c:v>
                </c:pt>
                <c:pt idx="1116">
                  <c:v>1.5000000000000002</c:v>
                </c:pt>
                <c:pt idx="1117">
                  <c:v>1.5000000000000002</c:v>
                </c:pt>
                <c:pt idx="1118">
                  <c:v>1.5000000000000002</c:v>
                </c:pt>
                <c:pt idx="1119">
                  <c:v>1.5000000000000002</c:v>
                </c:pt>
                <c:pt idx="1120">
                  <c:v>1.5000000000000002</c:v>
                </c:pt>
                <c:pt idx="1121">
                  <c:v>1.5000000000000002</c:v>
                </c:pt>
                <c:pt idx="1122">
                  <c:v>1.5000000000000002</c:v>
                </c:pt>
                <c:pt idx="1123">
                  <c:v>1.5000000000000002</c:v>
                </c:pt>
                <c:pt idx="1124">
                  <c:v>1.5000000000000002</c:v>
                </c:pt>
                <c:pt idx="1125">
                  <c:v>1.5000000000000002</c:v>
                </c:pt>
                <c:pt idx="1126">
                  <c:v>1.5000000000000002</c:v>
                </c:pt>
                <c:pt idx="1127">
                  <c:v>1.5000000000000002</c:v>
                </c:pt>
                <c:pt idx="1128">
                  <c:v>1.5000000000000002</c:v>
                </c:pt>
                <c:pt idx="1129">
                  <c:v>1.5000000000000002</c:v>
                </c:pt>
                <c:pt idx="1130">
                  <c:v>1.5000000000000002</c:v>
                </c:pt>
                <c:pt idx="1131">
                  <c:v>1.5000000000000002</c:v>
                </c:pt>
                <c:pt idx="1132">
                  <c:v>1.5000000000000002</c:v>
                </c:pt>
                <c:pt idx="1133">
                  <c:v>1.5000000000000002</c:v>
                </c:pt>
                <c:pt idx="1134">
                  <c:v>1.5000000000000002</c:v>
                </c:pt>
                <c:pt idx="1135">
                  <c:v>1.5000000000000002</c:v>
                </c:pt>
                <c:pt idx="1136">
                  <c:v>1.5000000000000002</c:v>
                </c:pt>
                <c:pt idx="1137">
                  <c:v>1.5000000000000002</c:v>
                </c:pt>
                <c:pt idx="1138">
                  <c:v>1.5000000000000002</c:v>
                </c:pt>
                <c:pt idx="1139">
                  <c:v>1.5000000000000002</c:v>
                </c:pt>
                <c:pt idx="1140">
                  <c:v>1.5000000000000002</c:v>
                </c:pt>
                <c:pt idx="1141">
                  <c:v>1.5000000000000002</c:v>
                </c:pt>
                <c:pt idx="1142">
                  <c:v>1.5000000000000002</c:v>
                </c:pt>
                <c:pt idx="1143">
                  <c:v>1.5000000000000002</c:v>
                </c:pt>
                <c:pt idx="1144">
                  <c:v>1.5000000000000002</c:v>
                </c:pt>
                <c:pt idx="1145">
                  <c:v>1.5000000000000002</c:v>
                </c:pt>
                <c:pt idx="1146">
                  <c:v>1.5000000000000002</c:v>
                </c:pt>
                <c:pt idx="1147">
                  <c:v>1.5000000000000002</c:v>
                </c:pt>
                <c:pt idx="1148">
                  <c:v>1.5000000000000002</c:v>
                </c:pt>
                <c:pt idx="1149">
                  <c:v>1.5000000000000002</c:v>
                </c:pt>
                <c:pt idx="1150">
                  <c:v>1.5000000000000002</c:v>
                </c:pt>
                <c:pt idx="1151">
                  <c:v>1.5000000000000002</c:v>
                </c:pt>
                <c:pt idx="1152">
                  <c:v>1.5000000000000002</c:v>
                </c:pt>
                <c:pt idx="1153">
                  <c:v>1.5000000000000002</c:v>
                </c:pt>
                <c:pt idx="1154">
                  <c:v>1.5000000000000002</c:v>
                </c:pt>
                <c:pt idx="1155">
                  <c:v>1.5000000000000002</c:v>
                </c:pt>
                <c:pt idx="1156">
                  <c:v>1.5000000000000002</c:v>
                </c:pt>
                <c:pt idx="1157">
                  <c:v>1.5000000000000002</c:v>
                </c:pt>
                <c:pt idx="1158">
                  <c:v>1.5000000000000002</c:v>
                </c:pt>
                <c:pt idx="1159">
                  <c:v>1.5000000000000002</c:v>
                </c:pt>
                <c:pt idx="1160">
                  <c:v>1.5000000000000002</c:v>
                </c:pt>
                <c:pt idx="1161">
                  <c:v>1.5000000000000002</c:v>
                </c:pt>
                <c:pt idx="1162">
                  <c:v>1.5000000000000002</c:v>
                </c:pt>
                <c:pt idx="1163">
                  <c:v>1.5000000000000002</c:v>
                </c:pt>
                <c:pt idx="1164">
                  <c:v>1.5000000000000002</c:v>
                </c:pt>
                <c:pt idx="1165">
                  <c:v>1.5000000000000002</c:v>
                </c:pt>
                <c:pt idx="1166">
                  <c:v>1.5000000000000002</c:v>
                </c:pt>
                <c:pt idx="1167">
                  <c:v>1.5000000000000002</c:v>
                </c:pt>
                <c:pt idx="1168">
                  <c:v>1.5000000000000002</c:v>
                </c:pt>
                <c:pt idx="1169">
                  <c:v>1.5000000000000002</c:v>
                </c:pt>
                <c:pt idx="1170">
                  <c:v>1.5000000000000002</c:v>
                </c:pt>
                <c:pt idx="1171">
                  <c:v>1.5000000000000002</c:v>
                </c:pt>
                <c:pt idx="1172">
                  <c:v>1.5000000000000002</c:v>
                </c:pt>
                <c:pt idx="1173">
                  <c:v>1.5000000000000002</c:v>
                </c:pt>
                <c:pt idx="1174">
                  <c:v>1.5000000000000002</c:v>
                </c:pt>
                <c:pt idx="1175">
                  <c:v>1.5000000000000002</c:v>
                </c:pt>
                <c:pt idx="1176">
                  <c:v>1.5000000000000002</c:v>
                </c:pt>
                <c:pt idx="1177">
                  <c:v>1.5000000000000002</c:v>
                </c:pt>
                <c:pt idx="1178">
                  <c:v>1.5000000000000002</c:v>
                </c:pt>
                <c:pt idx="1179">
                  <c:v>1.5000000000000002</c:v>
                </c:pt>
                <c:pt idx="1180">
                  <c:v>1.5000000000000002</c:v>
                </c:pt>
                <c:pt idx="1181">
                  <c:v>1.5000000000000002</c:v>
                </c:pt>
                <c:pt idx="1182">
                  <c:v>1.5000000000000002</c:v>
                </c:pt>
                <c:pt idx="1183">
                  <c:v>1.5000000000000002</c:v>
                </c:pt>
                <c:pt idx="1184">
                  <c:v>1.5000000000000002</c:v>
                </c:pt>
                <c:pt idx="1185">
                  <c:v>1.5000000000000002</c:v>
                </c:pt>
                <c:pt idx="1186">
                  <c:v>1.5000000000000002</c:v>
                </c:pt>
                <c:pt idx="1187">
                  <c:v>1.5000000000000002</c:v>
                </c:pt>
                <c:pt idx="1188">
                  <c:v>1.5000000000000002</c:v>
                </c:pt>
                <c:pt idx="1189">
                  <c:v>1.5000000000000002</c:v>
                </c:pt>
                <c:pt idx="1190">
                  <c:v>1.5000000000000002</c:v>
                </c:pt>
                <c:pt idx="1191">
                  <c:v>1.5000000000000002</c:v>
                </c:pt>
                <c:pt idx="1192">
                  <c:v>1.5000000000000002</c:v>
                </c:pt>
                <c:pt idx="1193">
                  <c:v>1.5000000000000002</c:v>
                </c:pt>
                <c:pt idx="1194">
                  <c:v>1.5000000000000002</c:v>
                </c:pt>
                <c:pt idx="1195">
                  <c:v>1.5000000000000002</c:v>
                </c:pt>
                <c:pt idx="1196">
                  <c:v>1.5000000000000002</c:v>
                </c:pt>
                <c:pt idx="1197">
                  <c:v>1.5000000000000002</c:v>
                </c:pt>
                <c:pt idx="1198">
                  <c:v>1.5000000000000002</c:v>
                </c:pt>
                <c:pt idx="1199">
                  <c:v>1.5000000000000002</c:v>
                </c:pt>
                <c:pt idx="1200">
                  <c:v>1.5000000000000002</c:v>
                </c:pt>
                <c:pt idx="1201">
                  <c:v>1.5000000000000002</c:v>
                </c:pt>
                <c:pt idx="1202">
                  <c:v>1.5000000000000002</c:v>
                </c:pt>
                <c:pt idx="1203">
                  <c:v>1.5000000000000002</c:v>
                </c:pt>
                <c:pt idx="1204">
                  <c:v>1.5000000000000002</c:v>
                </c:pt>
                <c:pt idx="1205">
                  <c:v>1.5000000000000002</c:v>
                </c:pt>
                <c:pt idx="1206">
                  <c:v>1.5000000000000002</c:v>
                </c:pt>
                <c:pt idx="1207">
                  <c:v>1.5000000000000002</c:v>
                </c:pt>
                <c:pt idx="1208">
                  <c:v>1.5000000000000002</c:v>
                </c:pt>
                <c:pt idx="1209">
                  <c:v>1.5000000000000002</c:v>
                </c:pt>
                <c:pt idx="1210">
                  <c:v>1.5000000000000002</c:v>
                </c:pt>
                <c:pt idx="1211">
                  <c:v>1.5000000000000002</c:v>
                </c:pt>
                <c:pt idx="1212">
                  <c:v>1.5000000000000002</c:v>
                </c:pt>
                <c:pt idx="1213">
                  <c:v>1.5000000000000002</c:v>
                </c:pt>
                <c:pt idx="1214">
                  <c:v>1.5000000000000002</c:v>
                </c:pt>
                <c:pt idx="1215">
                  <c:v>1.5000000000000002</c:v>
                </c:pt>
                <c:pt idx="1216">
                  <c:v>1.5000000000000002</c:v>
                </c:pt>
                <c:pt idx="1217">
                  <c:v>1.5000000000000002</c:v>
                </c:pt>
                <c:pt idx="1218">
                  <c:v>1.5000000000000002</c:v>
                </c:pt>
                <c:pt idx="1219">
                  <c:v>1.5000000000000002</c:v>
                </c:pt>
                <c:pt idx="1220">
                  <c:v>1.5000000000000002</c:v>
                </c:pt>
                <c:pt idx="1221">
                  <c:v>1.5000000000000002</c:v>
                </c:pt>
                <c:pt idx="1222">
                  <c:v>1.5000000000000002</c:v>
                </c:pt>
                <c:pt idx="1223">
                  <c:v>1.5000000000000002</c:v>
                </c:pt>
                <c:pt idx="1224">
                  <c:v>1.5000000000000002</c:v>
                </c:pt>
                <c:pt idx="1225">
                  <c:v>1.5000000000000002</c:v>
                </c:pt>
                <c:pt idx="1226">
                  <c:v>1.5000000000000002</c:v>
                </c:pt>
                <c:pt idx="1227">
                  <c:v>1.5000000000000002</c:v>
                </c:pt>
                <c:pt idx="1228">
                  <c:v>1.5000000000000002</c:v>
                </c:pt>
                <c:pt idx="1229">
                  <c:v>1.5000000000000002</c:v>
                </c:pt>
                <c:pt idx="1230">
                  <c:v>1.5000000000000002</c:v>
                </c:pt>
                <c:pt idx="1231">
                  <c:v>1.5000000000000002</c:v>
                </c:pt>
                <c:pt idx="1232">
                  <c:v>1.5000000000000002</c:v>
                </c:pt>
                <c:pt idx="1233">
                  <c:v>1.5000000000000002</c:v>
                </c:pt>
                <c:pt idx="1234">
                  <c:v>1.5000000000000002</c:v>
                </c:pt>
                <c:pt idx="1235">
                  <c:v>1.5000000000000002</c:v>
                </c:pt>
                <c:pt idx="1236">
                  <c:v>1.5000000000000002</c:v>
                </c:pt>
                <c:pt idx="1237">
                  <c:v>1.5000000000000002</c:v>
                </c:pt>
                <c:pt idx="1238">
                  <c:v>1.5000000000000002</c:v>
                </c:pt>
                <c:pt idx="1239">
                  <c:v>1.5000000000000002</c:v>
                </c:pt>
                <c:pt idx="1240">
                  <c:v>1.5000000000000002</c:v>
                </c:pt>
                <c:pt idx="1241">
                  <c:v>1.5000000000000002</c:v>
                </c:pt>
                <c:pt idx="1242">
                  <c:v>1.5000000000000002</c:v>
                </c:pt>
                <c:pt idx="1243">
                  <c:v>1.5000000000000002</c:v>
                </c:pt>
                <c:pt idx="1244">
                  <c:v>1.5000000000000002</c:v>
                </c:pt>
                <c:pt idx="1245">
                  <c:v>1.5000000000000002</c:v>
                </c:pt>
                <c:pt idx="1246">
                  <c:v>1.5000000000000002</c:v>
                </c:pt>
                <c:pt idx="1247">
                  <c:v>1.5000000000000002</c:v>
                </c:pt>
                <c:pt idx="1248">
                  <c:v>1.5000000000000002</c:v>
                </c:pt>
                <c:pt idx="1249">
                  <c:v>1.5000000000000002</c:v>
                </c:pt>
                <c:pt idx="1250">
                  <c:v>1.5000000000000002</c:v>
                </c:pt>
                <c:pt idx="1251">
                  <c:v>1.5000000000000002</c:v>
                </c:pt>
                <c:pt idx="1252">
                  <c:v>1.5000000000000002</c:v>
                </c:pt>
                <c:pt idx="1253">
                  <c:v>1.5000000000000002</c:v>
                </c:pt>
                <c:pt idx="1254">
                  <c:v>1.5000000000000002</c:v>
                </c:pt>
                <c:pt idx="1255">
                  <c:v>1.5000000000000002</c:v>
                </c:pt>
                <c:pt idx="1256">
                  <c:v>1.5000000000000002</c:v>
                </c:pt>
                <c:pt idx="1257">
                  <c:v>1.5000000000000002</c:v>
                </c:pt>
                <c:pt idx="1258">
                  <c:v>1.5000000000000002</c:v>
                </c:pt>
                <c:pt idx="1259">
                  <c:v>1.5000000000000002</c:v>
                </c:pt>
                <c:pt idx="1260">
                  <c:v>1.5000000000000002</c:v>
                </c:pt>
                <c:pt idx="1261">
                  <c:v>1.5000000000000002</c:v>
                </c:pt>
                <c:pt idx="1262">
                  <c:v>1.5000000000000002</c:v>
                </c:pt>
                <c:pt idx="1263">
                  <c:v>1.5000000000000002</c:v>
                </c:pt>
                <c:pt idx="1264">
                  <c:v>1.5000000000000002</c:v>
                </c:pt>
                <c:pt idx="1265">
                  <c:v>1.5000000000000002</c:v>
                </c:pt>
                <c:pt idx="1266">
                  <c:v>1.5000000000000002</c:v>
                </c:pt>
                <c:pt idx="1267">
                  <c:v>1.5000000000000002</c:v>
                </c:pt>
                <c:pt idx="1268">
                  <c:v>1.5000000000000002</c:v>
                </c:pt>
                <c:pt idx="1269">
                  <c:v>1.5000000000000002</c:v>
                </c:pt>
                <c:pt idx="1270">
                  <c:v>1.5000000000000002</c:v>
                </c:pt>
                <c:pt idx="1271">
                  <c:v>1.5000000000000002</c:v>
                </c:pt>
                <c:pt idx="1272">
                  <c:v>1.5000000000000002</c:v>
                </c:pt>
                <c:pt idx="1273">
                  <c:v>1.5000000000000002</c:v>
                </c:pt>
                <c:pt idx="1274">
                  <c:v>1.5000000000000002</c:v>
                </c:pt>
                <c:pt idx="1275">
                  <c:v>1.5000000000000002</c:v>
                </c:pt>
                <c:pt idx="1276">
                  <c:v>1.5000000000000002</c:v>
                </c:pt>
                <c:pt idx="1277">
                  <c:v>1.5000000000000002</c:v>
                </c:pt>
                <c:pt idx="1278">
                  <c:v>1.5000000000000002</c:v>
                </c:pt>
                <c:pt idx="1279">
                  <c:v>1.5000000000000002</c:v>
                </c:pt>
                <c:pt idx="1280">
                  <c:v>1.5000000000000002</c:v>
                </c:pt>
                <c:pt idx="1281">
                  <c:v>1.5000000000000002</c:v>
                </c:pt>
                <c:pt idx="1282">
                  <c:v>1.5000000000000002</c:v>
                </c:pt>
                <c:pt idx="1283">
                  <c:v>1.5000000000000002</c:v>
                </c:pt>
                <c:pt idx="1284">
                  <c:v>1.5000000000000002</c:v>
                </c:pt>
                <c:pt idx="1285">
                  <c:v>1.5000000000000002</c:v>
                </c:pt>
                <c:pt idx="1286">
                  <c:v>1.5000000000000002</c:v>
                </c:pt>
                <c:pt idx="1287">
                  <c:v>1.5000000000000002</c:v>
                </c:pt>
                <c:pt idx="1288">
                  <c:v>1.5000000000000002</c:v>
                </c:pt>
                <c:pt idx="1289">
                  <c:v>1.5000000000000002</c:v>
                </c:pt>
                <c:pt idx="1290">
                  <c:v>1.5000000000000002</c:v>
                </c:pt>
                <c:pt idx="1291">
                  <c:v>1.5000000000000002</c:v>
                </c:pt>
                <c:pt idx="1292">
                  <c:v>1.5000000000000002</c:v>
                </c:pt>
                <c:pt idx="1293">
                  <c:v>1.5000000000000002</c:v>
                </c:pt>
                <c:pt idx="1294">
                  <c:v>1.5000000000000002</c:v>
                </c:pt>
                <c:pt idx="1295">
                  <c:v>1.5000000000000002</c:v>
                </c:pt>
                <c:pt idx="1296">
                  <c:v>1.5000000000000002</c:v>
                </c:pt>
                <c:pt idx="1297">
                  <c:v>1.5000000000000002</c:v>
                </c:pt>
                <c:pt idx="1298">
                  <c:v>1.5000000000000002</c:v>
                </c:pt>
                <c:pt idx="1299">
                  <c:v>1.5000000000000002</c:v>
                </c:pt>
                <c:pt idx="1300">
                  <c:v>1.5000000000000002</c:v>
                </c:pt>
                <c:pt idx="1301">
                  <c:v>1.5000000000000002</c:v>
                </c:pt>
                <c:pt idx="1302">
                  <c:v>1.5000000000000002</c:v>
                </c:pt>
                <c:pt idx="1303">
                  <c:v>1.5000000000000002</c:v>
                </c:pt>
                <c:pt idx="1304">
                  <c:v>1.5000000000000002</c:v>
                </c:pt>
                <c:pt idx="1305">
                  <c:v>1.5000000000000002</c:v>
                </c:pt>
                <c:pt idx="1306">
                  <c:v>1.5000000000000002</c:v>
                </c:pt>
                <c:pt idx="1307">
                  <c:v>1.5000000000000002</c:v>
                </c:pt>
                <c:pt idx="1308">
                  <c:v>1.5000000000000002</c:v>
                </c:pt>
                <c:pt idx="1309">
                  <c:v>1.5000000000000002</c:v>
                </c:pt>
                <c:pt idx="1310">
                  <c:v>1.5000000000000002</c:v>
                </c:pt>
                <c:pt idx="1311">
                  <c:v>1.5000000000000002</c:v>
                </c:pt>
                <c:pt idx="1312">
                  <c:v>1.5000000000000002</c:v>
                </c:pt>
                <c:pt idx="1313">
                  <c:v>1.5000000000000002</c:v>
                </c:pt>
                <c:pt idx="1314">
                  <c:v>1.5000000000000002</c:v>
                </c:pt>
                <c:pt idx="1315">
                  <c:v>1.5000000000000002</c:v>
                </c:pt>
                <c:pt idx="1316">
                  <c:v>1.5000000000000002</c:v>
                </c:pt>
                <c:pt idx="1317">
                  <c:v>1.5000000000000002</c:v>
                </c:pt>
                <c:pt idx="1318">
                  <c:v>1.5000000000000002</c:v>
                </c:pt>
                <c:pt idx="1319">
                  <c:v>1.5000000000000002</c:v>
                </c:pt>
                <c:pt idx="1320">
                  <c:v>1.5000000000000002</c:v>
                </c:pt>
                <c:pt idx="1321">
                  <c:v>1.5000000000000002</c:v>
                </c:pt>
                <c:pt idx="1322">
                  <c:v>1.5000000000000002</c:v>
                </c:pt>
                <c:pt idx="1323">
                  <c:v>1.5000000000000002</c:v>
                </c:pt>
                <c:pt idx="1324">
                  <c:v>1.5000000000000002</c:v>
                </c:pt>
                <c:pt idx="1325">
                  <c:v>1.5000000000000002</c:v>
                </c:pt>
                <c:pt idx="1326">
                  <c:v>1.5000000000000002</c:v>
                </c:pt>
                <c:pt idx="1327">
                  <c:v>1.5000000000000002</c:v>
                </c:pt>
                <c:pt idx="1328">
                  <c:v>1.5000000000000002</c:v>
                </c:pt>
                <c:pt idx="1329">
                  <c:v>1.5000000000000002</c:v>
                </c:pt>
                <c:pt idx="1330">
                  <c:v>1.5000000000000002</c:v>
                </c:pt>
                <c:pt idx="1331">
                  <c:v>1.5000000000000002</c:v>
                </c:pt>
                <c:pt idx="1332">
                  <c:v>1.5000000000000002</c:v>
                </c:pt>
                <c:pt idx="1333">
                  <c:v>1.5000000000000002</c:v>
                </c:pt>
                <c:pt idx="1334">
                  <c:v>1.5000000000000002</c:v>
                </c:pt>
                <c:pt idx="1335">
                  <c:v>1.5000000000000002</c:v>
                </c:pt>
                <c:pt idx="1336">
                  <c:v>1.5000000000000002</c:v>
                </c:pt>
                <c:pt idx="1337">
                  <c:v>1.5000000000000002</c:v>
                </c:pt>
                <c:pt idx="1338">
                  <c:v>1.5000000000000002</c:v>
                </c:pt>
                <c:pt idx="1339">
                  <c:v>1.5000000000000002</c:v>
                </c:pt>
                <c:pt idx="1340">
                  <c:v>1.5000000000000002</c:v>
                </c:pt>
                <c:pt idx="1341">
                  <c:v>1.5000000000000002</c:v>
                </c:pt>
                <c:pt idx="1342">
                  <c:v>1.5000000000000002</c:v>
                </c:pt>
                <c:pt idx="1343">
                  <c:v>1.5000000000000002</c:v>
                </c:pt>
                <c:pt idx="1344">
                  <c:v>1.5000000000000002</c:v>
                </c:pt>
                <c:pt idx="1345">
                  <c:v>1.5000000000000002</c:v>
                </c:pt>
                <c:pt idx="1346">
                  <c:v>1.5000000000000002</c:v>
                </c:pt>
                <c:pt idx="1347">
                  <c:v>1.5000000000000002</c:v>
                </c:pt>
                <c:pt idx="1348">
                  <c:v>1.5000000000000002</c:v>
                </c:pt>
                <c:pt idx="1349">
                  <c:v>1.5000000000000002</c:v>
                </c:pt>
                <c:pt idx="1350">
                  <c:v>1.5000000000000002</c:v>
                </c:pt>
                <c:pt idx="1351">
                  <c:v>1.5000000000000002</c:v>
                </c:pt>
                <c:pt idx="1352">
                  <c:v>1.5000000000000002</c:v>
                </c:pt>
                <c:pt idx="1353">
                  <c:v>1.5000000000000002</c:v>
                </c:pt>
                <c:pt idx="1354">
                  <c:v>1.5000000000000002</c:v>
                </c:pt>
                <c:pt idx="1355">
                  <c:v>1.5000000000000002</c:v>
                </c:pt>
                <c:pt idx="1356">
                  <c:v>1.5000000000000002</c:v>
                </c:pt>
                <c:pt idx="1357">
                  <c:v>1.5000000000000002</c:v>
                </c:pt>
                <c:pt idx="1358">
                  <c:v>1.5000000000000002</c:v>
                </c:pt>
                <c:pt idx="1359">
                  <c:v>1.5000000000000002</c:v>
                </c:pt>
                <c:pt idx="1360">
                  <c:v>1.5000000000000002</c:v>
                </c:pt>
                <c:pt idx="1361">
                  <c:v>1.5000000000000002</c:v>
                </c:pt>
                <c:pt idx="1362">
                  <c:v>1.5000000000000002</c:v>
                </c:pt>
                <c:pt idx="1363">
                  <c:v>1.5000000000000002</c:v>
                </c:pt>
                <c:pt idx="1364">
                  <c:v>1.5000000000000002</c:v>
                </c:pt>
                <c:pt idx="1365">
                  <c:v>1.5000000000000002</c:v>
                </c:pt>
                <c:pt idx="1366">
                  <c:v>1.5000000000000002</c:v>
                </c:pt>
                <c:pt idx="1367">
                  <c:v>1.5000000000000002</c:v>
                </c:pt>
                <c:pt idx="1368">
                  <c:v>1.5000000000000002</c:v>
                </c:pt>
                <c:pt idx="1369">
                  <c:v>1.5000000000000002</c:v>
                </c:pt>
                <c:pt idx="1370">
                  <c:v>1.5000000000000002</c:v>
                </c:pt>
                <c:pt idx="1371">
                  <c:v>1.5000000000000002</c:v>
                </c:pt>
                <c:pt idx="1372">
                  <c:v>1.5000000000000002</c:v>
                </c:pt>
                <c:pt idx="1373">
                  <c:v>1.5000000000000002</c:v>
                </c:pt>
                <c:pt idx="1374">
                  <c:v>1.5000000000000002</c:v>
                </c:pt>
                <c:pt idx="1375">
                  <c:v>1.5000000000000002</c:v>
                </c:pt>
                <c:pt idx="1376">
                  <c:v>1.5000000000000002</c:v>
                </c:pt>
                <c:pt idx="1377">
                  <c:v>1.5000000000000002</c:v>
                </c:pt>
                <c:pt idx="1378">
                  <c:v>1.5000000000000002</c:v>
                </c:pt>
                <c:pt idx="1379">
                  <c:v>1.5000000000000002</c:v>
                </c:pt>
                <c:pt idx="1380">
                  <c:v>1.5000000000000002</c:v>
                </c:pt>
                <c:pt idx="1381">
                  <c:v>1.5000000000000002</c:v>
                </c:pt>
                <c:pt idx="1382">
                  <c:v>1.5000000000000002</c:v>
                </c:pt>
                <c:pt idx="1383">
                  <c:v>1.5000000000000002</c:v>
                </c:pt>
                <c:pt idx="1384">
                  <c:v>1.5000000000000002</c:v>
                </c:pt>
                <c:pt idx="1385">
                  <c:v>1.5000000000000002</c:v>
                </c:pt>
                <c:pt idx="1386">
                  <c:v>1.5000000000000002</c:v>
                </c:pt>
                <c:pt idx="1387">
                  <c:v>1.5000000000000002</c:v>
                </c:pt>
                <c:pt idx="1388">
                  <c:v>1.5000000000000002</c:v>
                </c:pt>
                <c:pt idx="1389">
                  <c:v>1.5000000000000002</c:v>
                </c:pt>
                <c:pt idx="1390">
                  <c:v>1.5000000000000002</c:v>
                </c:pt>
                <c:pt idx="1391">
                  <c:v>1.5000000000000002</c:v>
                </c:pt>
                <c:pt idx="1392">
                  <c:v>1.5000000000000002</c:v>
                </c:pt>
                <c:pt idx="1393">
                  <c:v>1.5000000000000002</c:v>
                </c:pt>
                <c:pt idx="1394">
                  <c:v>1.5000000000000002</c:v>
                </c:pt>
                <c:pt idx="1395">
                  <c:v>1.5000000000000002</c:v>
                </c:pt>
                <c:pt idx="1396">
                  <c:v>1.5000000000000002</c:v>
                </c:pt>
                <c:pt idx="1397">
                  <c:v>1.5000000000000002</c:v>
                </c:pt>
                <c:pt idx="1398">
                  <c:v>1.5000000000000002</c:v>
                </c:pt>
                <c:pt idx="1399">
                  <c:v>1.5000000000000002</c:v>
                </c:pt>
                <c:pt idx="1400">
                  <c:v>1.5000000000000002</c:v>
                </c:pt>
                <c:pt idx="1401">
                  <c:v>1.5000000000000002</c:v>
                </c:pt>
                <c:pt idx="1402">
                  <c:v>1.5000000000000002</c:v>
                </c:pt>
                <c:pt idx="1403">
                  <c:v>1.5000000000000002</c:v>
                </c:pt>
                <c:pt idx="1404">
                  <c:v>1.5000000000000002</c:v>
                </c:pt>
                <c:pt idx="1405">
                  <c:v>1.5000000000000002</c:v>
                </c:pt>
                <c:pt idx="1406">
                  <c:v>1.5000000000000002</c:v>
                </c:pt>
                <c:pt idx="1407">
                  <c:v>1.5000000000000002</c:v>
                </c:pt>
                <c:pt idx="1408">
                  <c:v>1.5000000000000002</c:v>
                </c:pt>
                <c:pt idx="1409">
                  <c:v>1.5000000000000002</c:v>
                </c:pt>
                <c:pt idx="1410">
                  <c:v>1.5000000000000002</c:v>
                </c:pt>
                <c:pt idx="1411">
                  <c:v>1.5000000000000002</c:v>
                </c:pt>
                <c:pt idx="1412">
                  <c:v>1.5000000000000002</c:v>
                </c:pt>
                <c:pt idx="1413">
                  <c:v>1.5000000000000002</c:v>
                </c:pt>
                <c:pt idx="1414">
                  <c:v>1.5000000000000002</c:v>
                </c:pt>
                <c:pt idx="1415">
                  <c:v>1.5000000000000002</c:v>
                </c:pt>
                <c:pt idx="1416">
                  <c:v>1.5000000000000002</c:v>
                </c:pt>
                <c:pt idx="1417">
                  <c:v>1.5000000000000002</c:v>
                </c:pt>
                <c:pt idx="1418">
                  <c:v>1.5000000000000002</c:v>
                </c:pt>
                <c:pt idx="1419">
                  <c:v>1.5000000000000002</c:v>
                </c:pt>
                <c:pt idx="1420">
                  <c:v>1.5000000000000002</c:v>
                </c:pt>
                <c:pt idx="1421">
                  <c:v>1.5000000000000002</c:v>
                </c:pt>
                <c:pt idx="1422">
                  <c:v>1.5000000000000002</c:v>
                </c:pt>
                <c:pt idx="1423">
                  <c:v>1.5000000000000002</c:v>
                </c:pt>
                <c:pt idx="1424">
                  <c:v>1.5000000000000002</c:v>
                </c:pt>
                <c:pt idx="1425">
                  <c:v>1.5000000000000002</c:v>
                </c:pt>
                <c:pt idx="1426">
                  <c:v>1.5000000000000002</c:v>
                </c:pt>
                <c:pt idx="1427">
                  <c:v>1.5000000000000002</c:v>
                </c:pt>
                <c:pt idx="1428">
                  <c:v>1.5000000000000002</c:v>
                </c:pt>
                <c:pt idx="1429">
                  <c:v>1.5000000000000002</c:v>
                </c:pt>
                <c:pt idx="1430">
                  <c:v>1.5000000000000002</c:v>
                </c:pt>
                <c:pt idx="1431">
                  <c:v>1.5000000000000002</c:v>
                </c:pt>
                <c:pt idx="1432">
                  <c:v>1.5000000000000002</c:v>
                </c:pt>
                <c:pt idx="1433">
                  <c:v>1.5000000000000002</c:v>
                </c:pt>
                <c:pt idx="1434">
                  <c:v>1.5000000000000002</c:v>
                </c:pt>
                <c:pt idx="1435">
                  <c:v>1.5000000000000002</c:v>
                </c:pt>
                <c:pt idx="1436">
                  <c:v>1.5000000000000002</c:v>
                </c:pt>
                <c:pt idx="1437">
                  <c:v>1.5000000000000002</c:v>
                </c:pt>
                <c:pt idx="1438">
                  <c:v>1.5000000000000002</c:v>
                </c:pt>
                <c:pt idx="1439">
                  <c:v>1.5000000000000002</c:v>
                </c:pt>
                <c:pt idx="1440">
                  <c:v>1.5000000000000002</c:v>
                </c:pt>
                <c:pt idx="1441">
                  <c:v>1.5000000000000002</c:v>
                </c:pt>
                <c:pt idx="1442">
                  <c:v>1.5000000000000002</c:v>
                </c:pt>
                <c:pt idx="1443">
                  <c:v>1.5000000000000002</c:v>
                </c:pt>
                <c:pt idx="1444">
                  <c:v>1.5000000000000002</c:v>
                </c:pt>
                <c:pt idx="1445">
                  <c:v>1.5000000000000002</c:v>
                </c:pt>
                <c:pt idx="1446">
                  <c:v>1.5000000000000002</c:v>
                </c:pt>
                <c:pt idx="1447">
                  <c:v>1.5000000000000002</c:v>
                </c:pt>
                <c:pt idx="1448">
                  <c:v>1.5000000000000002</c:v>
                </c:pt>
                <c:pt idx="1449">
                  <c:v>1.5000000000000002</c:v>
                </c:pt>
                <c:pt idx="1450">
                  <c:v>1.5000000000000002</c:v>
                </c:pt>
                <c:pt idx="1451">
                  <c:v>1.5000000000000002</c:v>
                </c:pt>
                <c:pt idx="1452">
                  <c:v>1.5000000000000002</c:v>
                </c:pt>
                <c:pt idx="1453">
                  <c:v>1.5000000000000002</c:v>
                </c:pt>
                <c:pt idx="1454">
                  <c:v>1.5000000000000002</c:v>
                </c:pt>
                <c:pt idx="1455">
                  <c:v>1.5000000000000002</c:v>
                </c:pt>
                <c:pt idx="1456">
                  <c:v>1.5000000000000002</c:v>
                </c:pt>
                <c:pt idx="1457">
                  <c:v>1.5000000000000002</c:v>
                </c:pt>
                <c:pt idx="1458">
                  <c:v>1.5000000000000002</c:v>
                </c:pt>
                <c:pt idx="1459">
                  <c:v>1.5000000000000002</c:v>
                </c:pt>
                <c:pt idx="1460">
                  <c:v>1.5000000000000002</c:v>
                </c:pt>
                <c:pt idx="1461">
                  <c:v>1.5000000000000002</c:v>
                </c:pt>
                <c:pt idx="1462">
                  <c:v>1.5000000000000002</c:v>
                </c:pt>
                <c:pt idx="1463">
                  <c:v>1.5000000000000002</c:v>
                </c:pt>
                <c:pt idx="1464">
                  <c:v>1.5000000000000002</c:v>
                </c:pt>
                <c:pt idx="1465">
                  <c:v>1.5000000000000002</c:v>
                </c:pt>
                <c:pt idx="1466">
                  <c:v>1.5000000000000002</c:v>
                </c:pt>
                <c:pt idx="1467">
                  <c:v>1.5000000000000002</c:v>
                </c:pt>
                <c:pt idx="1468">
                  <c:v>1.5000000000000002</c:v>
                </c:pt>
                <c:pt idx="1469">
                  <c:v>1.5000000000000002</c:v>
                </c:pt>
                <c:pt idx="1470">
                  <c:v>1.5000000000000002</c:v>
                </c:pt>
                <c:pt idx="1471">
                  <c:v>1.5000000000000002</c:v>
                </c:pt>
                <c:pt idx="1472">
                  <c:v>1.5000000000000002</c:v>
                </c:pt>
                <c:pt idx="1473">
                  <c:v>1.5000000000000002</c:v>
                </c:pt>
                <c:pt idx="1474">
                  <c:v>1.5000000000000002</c:v>
                </c:pt>
                <c:pt idx="1475">
                  <c:v>1.5000000000000002</c:v>
                </c:pt>
                <c:pt idx="1476">
                  <c:v>1.5000000000000002</c:v>
                </c:pt>
                <c:pt idx="1477">
                  <c:v>1.5000000000000002</c:v>
                </c:pt>
                <c:pt idx="1478">
                  <c:v>1.5000000000000002</c:v>
                </c:pt>
                <c:pt idx="1479">
                  <c:v>1.5000000000000002</c:v>
                </c:pt>
                <c:pt idx="1480">
                  <c:v>1.5000000000000002</c:v>
                </c:pt>
                <c:pt idx="1481">
                  <c:v>1.5000000000000002</c:v>
                </c:pt>
                <c:pt idx="1482">
                  <c:v>1.5000000000000002</c:v>
                </c:pt>
                <c:pt idx="1483">
                  <c:v>1.5000000000000002</c:v>
                </c:pt>
                <c:pt idx="1484">
                  <c:v>1.5000000000000002</c:v>
                </c:pt>
                <c:pt idx="1485">
                  <c:v>1.5000000000000002</c:v>
                </c:pt>
                <c:pt idx="1486">
                  <c:v>1.5000000000000002</c:v>
                </c:pt>
                <c:pt idx="1487">
                  <c:v>1.5000000000000002</c:v>
                </c:pt>
                <c:pt idx="1488">
                  <c:v>1.5000000000000002</c:v>
                </c:pt>
                <c:pt idx="1489">
                  <c:v>1.5000000000000002</c:v>
                </c:pt>
                <c:pt idx="1490">
                  <c:v>1.5000000000000002</c:v>
                </c:pt>
                <c:pt idx="1491">
                  <c:v>1.5000000000000002</c:v>
                </c:pt>
                <c:pt idx="1492">
                  <c:v>1.5000000000000002</c:v>
                </c:pt>
                <c:pt idx="1493">
                  <c:v>1.5000000000000002</c:v>
                </c:pt>
                <c:pt idx="1494">
                  <c:v>1.5000000000000002</c:v>
                </c:pt>
                <c:pt idx="1495">
                  <c:v>1.5000000000000002</c:v>
                </c:pt>
                <c:pt idx="1496">
                  <c:v>1.5000000000000002</c:v>
                </c:pt>
                <c:pt idx="1497">
                  <c:v>1.5000000000000002</c:v>
                </c:pt>
                <c:pt idx="1498">
                  <c:v>1.5000000000000002</c:v>
                </c:pt>
                <c:pt idx="1499">
                  <c:v>1.5000000000000002</c:v>
                </c:pt>
                <c:pt idx="1500">
                  <c:v>1.5000000000000002</c:v>
                </c:pt>
                <c:pt idx="1501">
                  <c:v>1.5000000000000002</c:v>
                </c:pt>
                <c:pt idx="1502">
                  <c:v>1.5000000000000002</c:v>
                </c:pt>
                <c:pt idx="1503">
                  <c:v>1.5000000000000002</c:v>
                </c:pt>
                <c:pt idx="1504">
                  <c:v>1.5000000000000002</c:v>
                </c:pt>
                <c:pt idx="1505">
                  <c:v>1.5000000000000002</c:v>
                </c:pt>
                <c:pt idx="1506">
                  <c:v>1.5000000000000002</c:v>
                </c:pt>
                <c:pt idx="1507">
                  <c:v>1.5000000000000002</c:v>
                </c:pt>
                <c:pt idx="1508">
                  <c:v>1.5000000000000002</c:v>
                </c:pt>
                <c:pt idx="1509">
                  <c:v>1.5000000000000002</c:v>
                </c:pt>
                <c:pt idx="1510">
                  <c:v>1.5000000000000002</c:v>
                </c:pt>
                <c:pt idx="1511">
                  <c:v>1.5000000000000002</c:v>
                </c:pt>
                <c:pt idx="1512">
                  <c:v>1.5000000000000002</c:v>
                </c:pt>
                <c:pt idx="1513">
                  <c:v>1.5000000000000002</c:v>
                </c:pt>
                <c:pt idx="1514">
                  <c:v>1.5000000000000002</c:v>
                </c:pt>
                <c:pt idx="1515">
                  <c:v>1.5000000000000002</c:v>
                </c:pt>
                <c:pt idx="1516">
                  <c:v>1.5000000000000002</c:v>
                </c:pt>
                <c:pt idx="1517">
                  <c:v>1.5000000000000002</c:v>
                </c:pt>
                <c:pt idx="1518">
                  <c:v>1.5000000000000002</c:v>
                </c:pt>
                <c:pt idx="1519">
                  <c:v>1.5000000000000002</c:v>
                </c:pt>
                <c:pt idx="1520">
                  <c:v>1.5000000000000002</c:v>
                </c:pt>
                <c:pt idx="1521">
                  <c:v>1.5000000000000002</c:v>
                </c:pt>
                <c:pt idx="1522">
                  <c:v>1.5000000000000002</c:v>
                </c:pt>
                <c:pt idx="1523">
                  <c:v>1.5000000000000002</c:v>
                </c:pt>
                <c:pt idx="1524">
                  <c:v>1.5000000000000002</c:v>
                </c:pt>
                <c:pt idx="1525">
                  <c:v>1.5000000000000002</c:v>
                </c:pt>
                <c:pt idx="1526">
                  <c:v>1.5000000000000002</c:v>
                </c:pt>
                <c:pt idx="1527">
                  <c:v>1.5000000000000002</c:v>
                </c:pt>
                <c:pt idx="1528">
                  <c:v>1.5000000000000002</c:v>
                </c:pt>
                <c:pt idx="1529">
                  <c:v>1.5000000000000002</c:v>
                </c:pt>
                <c:pt idx="1530">
                  <c:v>1.5000000000000002</c:v>
                </c:pt>
                <c:pt idx="1531">
                  <c:v>1.5000000000000002</c:v>
                </c:pt>
                <c:pt idx="1532">
                  <c:v>1.5000000000000002</c:v>
                </c:pt>
                <c:pt idx="1533">
                  <c:v>1.5000000000000002</c:v>
                </c:pt>
                <c:pt idx="1534">
                  <c:v>1.5000000000000002</c:v>
                </c:pt>
                <c:pt idx="1535">
                  <c:v>1.5000000000000002</c:v>
                </c:pt>
                <c:pt idx="1536">
                  <c:v>1.5000000000000002</c:v>
                </c:pt>
                <c:pt idx="1537">
                  <c:v>1.5000000000000002</c:v>
                </c:pt>
                <c:pt idx="1538">
                  <c:v>1.5000000000000002</c:v>
                </c:pt>
                <c:pt idx="1539">
                  <c:v>1.5000000000000002</c:v>
                </c:pt>
                <c:pt idx="1540">
                  <c:v>1.5000000000000002</c:v>
                </c:pt>
                <c:pt idx="1541">
                  <c:v>1.5000000000000002</c:v>
                </c:pt>
                <c:pt idx="1542">
                  <c:v>1.5000000000000002</c:v>
                </c:pt>
                <c:pt idx="1543">
                  <c:v>1.5000000000000002</c:v>
                </c:pt>
                <c:pt idx="1544">
                  <c:v>1.5000000000000002</c:v>
                </c:pt>
                <c:pt idx="1545">
                  <c:v>1.5000000000000002</c:v>
                </c:pt>
                <c:pt idx="1546">
                  <c:v>1.5000000000000002</c:v>
                </c:pt>
                <c:pt idx="1547">
                  <c:v>1.5000000000000002</c:v>
                </c:pt>
                <c:pt idx="1548">
                  <c:v>1.5000000000000002</c:v>
                </c:pt>
                <c:pt idx="1549">
                  <c:v>1.5000000000000002</c:v>
                </c:pt>
                <c:pt idx="1550">
                  <c:v>1.5000000000000002</c:v>
                </c:pt>
                <c:pt idx="1551">
                  <c:v>1.5000000000000002</c:v>
                </c:pt>
                <c:pt idx="1552">
                  <c:v>1.5000000000000002</c:v>
                </c:pt>
                <c:pt idx="1553">
                  <c:v>1.5000000000000002</c:v>
                </c:pt>
                <c:pt idx="1554">
                  <c:v>1.5000000000000002</c:v>
                </c:pt>
                <c:pt idx="1555">
                  <c:v>1.5000000000000002</c:v>
                </c:pt>
                <c:pt idx="1556">
                  <c:v>1.5000000000000002</c:v>
                </c:pt>
                <c:pt idx="1557">
                  <c:v>1.5000000000000002</c:v>
                </c:pt>
                <c:pt idx="1558">
                  <c:v>1.5000000000000002</c:v>
                </c:pt>
                <c:pt idx="1559">
                  <c:v>1.5000000000000002</c:v>
                </c:pt>
                <c:pt idx="1560">
                  <c:v>1.5000000000000002</c:v>
                </c:pt>
                <c:pt idx="1561">
                  <c:v>1.5000000000000002</c:v>
                </c:pt>
                <c:pt idx="1562">
                  <c:v>1.5000000000000002</c:v>
                </c:pt>
                <c:pt idx="1563">
                  <c:v>1.5000000000000002</c:v>
                </c:pt>
                <c:pt idx="1564">
                  <c:v>1.5000000000000002</c:v>
                </c:pt>
                <c:pt idx="1565">
                  <c:v>1.5000000000000002</c:v>
                </c:pt>
                <c:pt idx="1566">
                  <c:v>1.5000000000000002</c:v>
                </c:pt>
                <c:pt idx="1567">
                  <c:v>1.5000000000000002</c:v>
                </c:pt>
                <c:pt idx="1568">
                  <c:v>1.5000000000000002</c:v>
                </c:pt>
                <c:pt idx="1569">
                  <c:v>1.5000000000000002</c:v>
                </c:pt>
                <c:pt idx="1570">
                  <c:v>1.5000000000000002</c:v>
                </c:pt>
                <c:pt idx="1571">
                  <c:v>1.5000000000000002</c:v>
                </c:pt>
                <c:pt idx="1572">
                  <c:v>1.5000000000000002</c:v>
                </c:pt>
                <c:pt idx="1573">
                  <c:v>1.5000000000000002</c:v>
                </c:pt>
                <c:pt idx="1574">
                  <c:v>1.5000000000000002</c:v>
                </c:pt>
                <c:pt idx="1575">
                  <c:v>1.5000000000000002</c:v>
                </c:pt>
                <c:pt idx="1576">
                  <c:v>1.5000000000000002</c:v>
                </c:pt>
                <c:pt idx="1577">
                  <c:v>1.5000000000000002</c:v>
                </c:pt>
                <c:pt idx="1578">
                  <c:v>1.5000000000000002</c:v>
                </c:pt>
                <c:pt idx="1579">
                  <c:v>1.5000000000000002</c:v>
                </c:pt>
                <c:pt idx="1580">
                  <c:v>1.5000000000000002</c:v>
                </c:pt>
                <c:pt idx="1581">
                  <c:v>1.5000000000000002</c:v>
                </c:pt>
                <c:pt idx="1582">
                  <c:v>1.5000000000000002</c:v>
                </c:pt>
                <c:pt idx="1583">
                  <c:v>1.5000000000000002</c:v>
                </c:pt>
                <c:pt idx="1584">
                  <c:v>1.5000000000000002</c:v>
                </c:pt>
                <c:pt idx="1585">
                  <c:v>1.5000000000000002</c:v>
                </c:pt>
                <c:pt idx="1586">
                  <c:v>1.5000000000000002</c:v>
                </c:pt>
                <c:pt idx="1587">
                  <c:v>1.5000000000000002</c:v>
                </c:pt>
                <c:pt idx="1588">
                  <c:v>1.5000000000000002</c:v>
                </c:pt>
                <c:pt idx="1589">
                  <c:v>1.5000000000000002</c:v>
                </c:pt>
                <c:pt idx="1590">
                  <c:v>1.5000000000000002</c:v>
                </c:pt>
                <c:pt idx="1591">
                  <c:v>1.5000000000000002</c:v>
                </c:pt>
                <c:pt idx="1592">
                  <c:v>1.5000000000000002</c:v>
                </c:pt>
                <c:pt idx="1593">
                  <c:v>1.5000000000000002</c:v>
                </c:pt>
                <c:pt idx="1594">
                  <c:v>1.5000000000000002</c:v>
                </c:pt>
                <c:pt idx="1595">
                  <c:v>1.5000000000000002</c:v>
                </c:pt>
                <c:pt idx="1596">
                  <c:v>1.5000000000000002</c:v>
                </c:pt>
                <c:pt idx="1597">
                  <c:v>1.5000000000000002</c:v>
                </c:pt>
                <c:pt idx="1598">
                  <c:v>1.5000000000000002</c:v>
                </c:pt>
                <c:pt idx="1599">
                  <c:v>1.5000000000000002</c:v>
                </c:pt>
                <c:pt idx="1600">
                  <c:v>1.5000000000000002</c:v>
                </c:pt>
                <c:pt idx="1601">
                  <c:v>1.5000000000000002</c:v>
                </c:pt>
                <c:pt idx="1602">
                  <c:v>1.5000000000000002</c:v>
                </c:pt>
                <c:pt idx="1603">
                  <c:v>1.5000000000000002</c:v>
                </c:pt>
                <c:pt idx="1604">
                  <c:v>1.5000000000000002</c:v>
                </c:pt>
                <c:pt idx="1605">
                  <c:v>1.5000000000000002</c:v>
                </c:pt>
                <c:pt idx="1606">
                  <c:v>1.5000000000000002</c:v>
                </c:pt>
                <c:pt idx="1607">
                  <c:v>1.5000000000000002</c:v>
                </c:pt>
                <c:pt idx="1608">
                  <c:v>1.5000000000000002</c:v>
                </c:pt>
                <c:pt idx="1609">
                  <c:v>1.5000000000000002</c:v>
                </c:pt>
                <c:pt idx="1610">
                  <c:v>1.5000000000000002</c:v>
                </c:pt>
                <c:pt idx="1611">
                  <c:v>1.5000000000000002</c:v>
                </c:pt>
                <c:pt idx="1612">
                  <c:v>1.5000000000000002</c:v>
                </c:pt>
                <c:pt idx="1613">
                  <c:v>1.5000000000000002</c:v>
                </c:pt>
                <c:pt idx="1614">
                  <c:v>1.5000000000000002</c:v>
                </c:pt>
                <c:pt idx="1615">
                  <c:v>1.5000000000000002</c:v>
                </c:pt>
                <c:pt idx="1616">
                  <c:v>1.5000000000000002</c:v>
                </c:pt>
                <c:pt idx="1617">
                  <c:v>1.5000000000000002</c:v>
                </c:pt>
                <c:pt idx="1618">
                  <c:v>1.5000000000000002</c:v>
                </c:pt>
                <c:pt idx="1619">
                  <c:v>1.5000000000000002</c:v>
                </c:pt>
                <c:pt idx="1620">
                  <c:v>1.5000000000000002</c:v>
                </c:pt>
                <c:pt idx="1621">
                  <c:v>1.5000000000000002</c:v>
                </c:pt>
                <c:pt idx="1622">
                  <c:v>1.5000000000000002</c:v>
                </c:pt>
                <c:pt idx="1623">
                  <c:v>1.5000000000000002</c:v>
                </c:pt>
                <c:pt idx="1624">
                  <c:v>1.5000000000000002</c:v>
                </c:pt>
                <c:pt idx="1625">
                  <c:v>1.5000000000000002</c:v>
                </c:pt>
                <c:pt idx="1626">
                  <c:v>1.5000000000000002</c:v>
                </c:pt>
                <c:pt idx="1627">
                  <c:v>1.5000000000000002</c:v>
                </c:pt>
                <c:pt idx="1628">
                  <c:v>1.5000000000000002</c:v>
                </c:pt>
                <c:pt idx="1629">
                  <c:v>1.5000000000000002</c:v>
                </c:pt>
                <c:pt idx="1630">
                  <c:v>1.5000000000000002</c:v>
                </c:pt>
                <c:pt idx="1631">
                  <c:v>1.5000000000000002</c:v>
                </c:pt>
                <c:pt idx="1632">
                  <c:v>1.5000000000000002</c:v>
                </c:pt>
                <c:pt idx="1633">
                  <c:v>1.5000000000000002</c:v>
                </c:pt>
                <c:pt idx="1634">
                  <c:v>1.5000000000000002</c:v>
                </c:pt>
                <c:pt idx="1635">
                  <c:v>1.5000000000000002</c:v>
                </c:pt>
                <c:pt idx="1636">
                  <c:v>1.5000000000000002</c:v>
                </c:pt>
                <c:pt idx="1637">
                  <c:v>1.5000000000000002</c:v>
                </c:pt>
                <c:pt idx="1638">
                  <c:v>1.5000000000000002</c:v>
                </c:pt>
                <c:pt idx="1639">
                  <c:v>1.5000000000000002</c:v>
                </c:pt>
                <c:pt idx="1640">
                  <c:v>1.5000000000000002</c:v>
                </c:pt>
                <c:pt idx="1641">
                  <c:v>1.5000000000000002</c:v>
                </c:pt>
                <c:pt idx="1642">
                  <c:v>1.5000000000000002</c:v>
                </c:pt>
                <c:pt idx="1643">
                  <c:v>1.5000000000000002</c:v>
                </c:pt>
                <c:pt idx="1644">
                  <c:v>1.5000000000000002</c:v>
                </c:pt>
                <c:pt idx="1645">
                  <c:v>1.5000000000000002</c:v>
                </c:pt>
                <c:pt idx="1646">
                  <c:v>1.5000000000000002</c:v>
                </c:pt>
                <c:pt idx="1647">
                  <c:v>1.5000000000000002</c:v>
                </c:pt>
                <c:pt idx="1648">
                  <c:v>1.5000000000000002</c:v>
                </c:pt>
                <c:pt idx="1649">
                  <c:v>1.5000000000000002</c:v>
                </c:pt>
                <c:pt idx="1650">
                  <c:v>1.5000000000000002</c:v>
                </c:pt>
                <c:pt idx="1651">
                  <c:v>1.5000000000000002</c:v>
                </c:pt>
                <c:pt idx="1652">
                  <c:v>1.5000000000000002</c:v>
                </c:pt>
                <c:pt idx="1653">
                  <c:v>1.5000000000000002</c:v>
                </c:pt>
                <c:pt idx="1654">
                  <c:v>1.5000000000000002</c:v>
                </c:pt>
                <c:pt idx="1655">
                  <c:v>1.5000000000000002</c:v>
                </c:pt>
                <c:pt idx="1656">
                  <c:v>1.5000000000000002</c:v>
                </c:pt>
                <c:pt idx="1657">
                  <c:v>1.5000000000000002</c:v>
                </c:pt>
                <c:pt idx="1658">
                  <c:v>1.5000000000000002</c:v>
                </c:pt>
                <c:pt idx="1659">
                  <c:v>1.5000000000000002</c:v>
                </c:pt>
                <c:pt idx="1660">
                  <c:v>1.5000000000000002</c:v>
                </c:pt>
                <c:pt idx="1661">
                  <c:v>1.5000000000000002</c:v>
                </c:pt>
                <c:pt idx="1662">
                  <c:v>1.5000000000000002</c:v>
                </c:pt>
                <c:pt idx="1663">
                  <c:v>1.5000000000000002</c:v>
                </c:pt>
                <c:pt idx="1664">
                  <c:v>1.5000000000000002</c:v>
                </c:pt>
                <c:pt idx="1665">
                  <c:v>1.5000000000000002</c:v>
                </c:pt>
                <c:pt idx="1666">
                  <c:v>1.5000000000000002</c:v>
                </c:pt>
                <c:pt idx="1667">
                  <c:v>1.5000000000000002</c:v>
                </c:pt>
                <c:pt idx="1668">
                  <c:v>1.5000000000000002</c:v>
                </c:pt>
                <c:pt idx="1669">
                  <c:v>1.5000000000000002</c:v>
                </c:pt>
                <c:pt idx="1670">
                  <c:v>1.5000000000000002</c:v>
                </c:pt>
                <c:pt idx="1671">
                  <c:v>1.5000000000000002</c:v>
                </c:pt>
                <c:pt idx="1672">
                  <c:v>1.5000000000000002</c:v>
                </c:pt>
                <c:pt idx="1673">
                  <c:v>1.5000000000000002</c:v>
                </c:pt>
                <c:pt idx="1674">
                  <c:v>1.5000000000000002</c:v>
                </c:pt>
                <c:pt idx="1675">
                  <c:v>1.5000000000000002</c:v>
                </c:pt>
                <c:pt idx="1676">
                  <c:v>1.5000000000000002</c:v>
                </c:pt>
                <c:pt idx="1677">
                  <c:v>1.5000000000000002</c:v>
                </c:pt>
                <c:pt idx="1678">
                  <c:v>1.5000000000000002</c:v>
                </c:pt>
                <c:pt idx="1679">
                  <c:v>1.5000000000000002</c:v>
                </c:pt>
                <c:pt idx="1680">
                  <c:v>1.5000000000000002</c:v>
                </c:pt>
                <c:pt idx="1681">
                  <c:v>1.5000000000000002</c:v>
                </c:pt>
                <c:pt idx="1682">
                  <c:v>1.5000000000000002</c:v>
                </c:pt>
                <c:pt idx="1683">
                  <c:v>1.5000000000000002</c:v>
                </c:pt>
                <c:pt idx="1684">
                  <c:v>1.5000000000000002</c:v>
                </c:pt>
                <c:pt idx="1685">
                  <c:v>1.5000000000000002</c:v>
                </c:pt>
                <c:pt idx="1686">
                  <c:v>1.5000000000000002</c:v>
                </c:pt>
                <c:pt idx="1687">
                  <c:v>1.5000000000000002</c:v>
                </c:pt>
                <c:pt idx="1688">
                  <c:v>1.5000000000000002</c:v>
                </c:pt>
                <c:pt idx="1689">
                  <c:v>1.5000000000000002</c:v>
                </c:pt>
                <c:pt idx="1690">
                  <c:v>1.5000000000000002</c:v>
                </c:pt>
                <c:pt idx="1691">
                  <c:v>1.5000000000000002</c:v>
                </c:pt>
                <c:pt idx="1692">
                  <c:v>1.5000000000000002</c:v>
                </c:pt>
                <c:pt idx="1693">
                  <c:v>1.5000000000000002</c:v>
                </c:pt>
                <c:pt idx="1694">
                  <c:v>1.5000000000000002</c:v>
                </c:pt>
                <c:pt idx="1695">
                  <c:v>1.5000000000000002</c:v>
                </c:pt>
                <c:pt idx="1696">
                  <c:v>1.5000000000000002</c:v>
                </c:pt>
                <c:pt idx="1697">
                  <c:v>1.5000000000000002</c:v>
                </c:pt>
                <c:pt idx="1698">
                  <c:v>1.5000000000000002</c:v>
                </c:pt>
                <c:pt idx="1699">
                  <c:v>1.5000000000000002</c:v>
                </c:pt>
                <c:pt idx="1700">
                  <c:v>1.5000000000000002</c:v>
                </c:pt>
                <c:pt idx="1701">
                  <c:v>1.5000000000000002</c:v>
                </c:pt>
                <c:pt idx="1702">
                  <c:v>1.5000000000000002</c:v>
                </c:pt>
                <c:pt idx="1703">
                  <c:v>1.5000000000000002</c:v>
                </c:pt>
                <c:pt idx="1704">
                  <c:v>1.5000000000000002</c:v>
                </c:pt>
                <c:pt idx="1705">
                  <c:v>1.5000000000000002</c:v>
                </c:pt>
                <c:pt idx="1706">
                  <c:v>1.5000000000000002</c:v>
                </c:pt>
                <c:pt idx="1707">
                  <c:v>1.5000000000000002</c:v>
                </c:pt>
                <c:pt idx="1708">
                  <c:v>1.5000000000000002</c:v>
                </c:pt>
                <c:pt idx="1709">
                  <c:v>1.5000000000000002</c:v>
                </c:pt>
                <c:pt idx="1710">
                  <c:v>1.5000000000000002</c:v>
                </c:pt>
                <c:pt idx="1711">
                  <c:v>1.5000000000000002</c:v>
                </c:pt>
                <c:pt idx="1712">
                  <c:v>1.5000000000000002</c:v>
                </c:pt>
                <c:pt idx="1713">
                  <c:v>1.5000000000000002</c:v>
                </c:pt>
                <c:pt idx="1714">
                  <c:v>1.5000000000000002</c:v>
                </c:pt>
                <c:pt idx="1715">
                  <c:v>1.5000000000000002</c:v>
                </c:pt>
                <c:pt idx="1716">
                  <c:v>1.5000000000000002</c:v>
                </c:pt>
                <c:pt idx="1717">
                  <c:v>1.5000000000000002</c:v>
                </c:pt>
                <c:pt idx="1718">
                  <c:v>1.5000000000000002</c:v>
                </c:pt>
                <c:pt idx="1719">
                  <c:v>1.5000000000000002</c:v>
                </c:pt>
                <c:pt idx="1720">
                  <c:v>1.5000000000000002</c:v>
                </c:pt>
                <c:pt idx="1721">
                  <c:v>1.5000000000000002</c:v>
                </c:pt>
                <c:pt idx="1722">
                  <c:v>1.5000000000000002</c:v>
                </c:pt>
                <c:pt idx="1723">
                  <c:v>1.5000000000000002</c:v>
                </c:pt>
                <c:pt idx="1724">
                  <c:v>1.5000000000000002</c:v>
                </c:pt>
                <c:pt idx="1725">
                  <c:v>1.5000000000000002</c:v>
                </c:pt>
                <c:pt idx="1726">
                  <c:v>1.5000000000000002</c:v>
                </c:pt>
                <c:pt idx="1727">
                  <c:v>1.5000000000000002</c:v>
                </c:pt>
                <c:pt idx="1728">
                  <c:v>1.5000000000000002</c:v>
                </c:pt>
                <c:pt idx="1729">
                  <c:v>1.5000000000000002</c:v>
                </c:pt>
                <c:pt idx="1730">
                  <c:v>1.5000000000000002</c:v>
                </c:pt>
                <c:pt idx="1731">
                  <c:v>1.5000000000000002</c:v>
                </c:pt>
                <c:pt idx="1732">
                  <c:v>1.5000000000000002</c:v>
                </c:pt>
                <c:pt idx="1733">
                  <c:v>1.5000000000000002</c:v>
                </c:pt>
                <c:pt idx="1734">
                  <c:v>1.5000000000000002</c:v>
                </c:pt>
                <c:pt idx="1735">
                  <c:v>1.5000000000000002</c:v>
                </c:pt>
                <c:pt idx="1736">
                  <c:v>1.5000000000000002</c:v>
                </c:pt>
                <c:pt idx="1737">
                  <c:v>1.5000000000000002</c:v>
                </c:pt>
                <c:pt idx="1738">
                  <c:v>1.5000000000000002</c:v>
                </c:pt>
                <c:pt idx="1739">
                  <c:v>1.5000000000000002</c:v>
                </c:pt>
                <c:pt idx="1740">
                  <c:v>1.5000000000000002</c:v>
                </c:pt>
                <c:pt idx="1741">
                  <c:v>1.5000000000000002</c:v>
                </c:pt>
                <c:pt idx="1742">
                  <c:v>1.5000000000000002</c:v>
                </c:pt>
                <c:pt idx="1743">
                  <c:v>1.5000000000000002</c:v>
                </c:pt>
                <c:pt idx="1744">
                  <c:v>1.5000000000000002</c:v>
                </c:pt>
                <c:pt idx="1745">
                  <c:v>1.5000000000000002</c:v>
                </c:pt>
                <c:pt idx="1746">
                  <c:v>1.5000000000000002</c:v>
                </c:pt>
                <c:pt idx="1747">
                  <c:v>1.5000000000000002</c:v>
                </c:pt>
                <c:pt idx="1748">
                  <c:v>1.5000000000000002</c:v>
                </c:pt>
                <c:pt idx="1749">
                  <c:v>1.5000000000000002</c:v>
                </c:pt>
                <c:pt idx="1750">
                  <c:v>1.5000000000000002</c:v>
                </c:pt>
                <c:pt idx="1751">
                  <c:v>1.5000000000000002</c:v>
                </c:pt>
                <c:pt idx="1752">
                  <c:v>1.5000000000000002</c:v>
                </c:pt>
                <c:pt idx="1753">
                  <c:v>1.5000000000000002</c:v>
                </c:pt>
                <c:pt idx="1754">
                  <c:v>1.5000000000000002</c:v>
                </c:pt>
                <c:pt idx="1755">
                  <c:v>1.5000000000000002</c:v>
                </c:pt>
                <c:pt idx="1756">
                  <c:v>1.5000000000000002</c:v>
                </c:pt>
                <c:pt idx="1757">
                  <c:v>1.5000000000000002</c:v>
                </c:pt>
                <c:pt idx="1758">
                  <c:v>1.5000000000000002</c:v>
                </c:pt>
                <c:pt idx="1759">
                  <c:v>1.5000000000000002</c:v>
                </c:pt>
                <c:pt idx="1760">
                  <c:v>1.5000000000000002</c:v>
                </c:pt>
                <c:pt idx="1761">
                  <c:v>1.5000000000000002</c:v>
                </c:pt>
                <c:pt idx="1762">
                  <c:v>1.5000000000000002</c:v>
                </c:pt>
                <c:pt idx="1763">
                  <c:v>1.5000000000000002</c:v>
                </c:pt>
                <c:pt idx="1764">
                  <c:v>1.5000000000000002</c:v>
                </c:pt>
                <c:pt idx="1765">
                  <c:v>1.5000000000000002</c:v>
                </c:pt>
                <c:pt idx="1766">
                  <c:v>1.5000000000000002</c:v>
                </c:pt>
                <c:pt idx="1767">
                  <c:v>1.5000000000000002</c:v>
                </c:pt>
                <c:pt idx="1768">
                  <c:v>1.5000000000000002</c:v>
                </c:pt>
                <c:pt idx="1769">
                  <c:v>1.5000000000000002</c:v>
                </c:pt>
                <c:pt idx="1770">
                  <c:v>1.5000000000000002</c:v>
                </c:pt>
                <c:pt idx="1771">
                  <c:v>1.5000000000000002</c:v>
                </c:pt>
                <c:pt idx="1772">
                  <c:v>1.5000000000000002</c:v>
                </c:pt>
                <c:pt idx="1773">
                  <c:v>1.5000000000000002</c:v>
                </c:pt>
                <c:pt idx="1774">
                  <c:v>1.5000000000000002</c:v>
                </c:pt>
                <c:pt idx="1775">
                  <c:v>1.5000000000000002</c:v>
                </c:pt>
                <c:pt idx="1776">
                  <c:v>1.5000000000000002</c:v>
                </c:pt>
                <c:pt idx="1777">
                  <c:v>1.5000000000000002</c:v>
                </c:pt>
                <c:pt idx="1778">
                  <c:v>1.5000000000000002</c:v>
                </c:pt>
                <c:pt idx="1779">
                  <c:v>1.5000000000000002</c:v>
                </c:pt>
                <c:pt idx="1780">
                  <c:v>1.5000000000000002</c:v>
                </c:pt>
                <c:pt idx="1781">
                  <c:v>1.5000000000000002</c:v>
                </c:pt>
                <c:pt idx="1782">
                  <c:v>1.5000000000000002</c:v>
                </c:pt>
                <c:pt idx="1783">
                  <c:v>1.5000000000000002</c:v>
                </c:pt>
                <c:pt idx="1784">
                  <c:v>1.5000000000000002</c:v>
                </c:pt>
                <c:pt idx="1785">
                  <c:v>1.5000000000000002</c:v>
                </c:pt>
                <c:pt idx="1786">
                  <c:v>1.5000000000000002</c:v>
                </c:pt>
                <c:pt idx="1787">
                  <c:v>1.5000000000000002</c:v>
                </c:pt>
                <c:pt idx="1788">
                  <c:v>1.5000000000000002</c:v>
                </c:pt>
                <c:pt idx="1789">
                  <c:v>1.5000000000000002</c:v>
                </c:pt>
                <c:pt idx="1790">
                  <c:v>1.5000000000000002</c:v>
                </c:pt>
                <c:pt idx="1791">
                  <c:v>1.5000000000000002</c:v>
                </c:pt>
                <c:pt idx="1792">
                  <c:v>1.5000000000000002</c:v>
                </c:pt>
                <c:pt idx="1793">
                  <c:v>1.5000000000000002</c:v>
                </c:pt>
                <c:pt idx="1794">
                  <c:v>1.5000000000000002</c:v>
                </c:pt>
                <c:pt idx="1795">
                  <c:v>1.5000000000000002</c:v>
                </c:pt>
                <c:pt idx="1796">
                  <c:v>1.5000000000000002</c:v>
                </c:pt>
                <c:pt idx="1797">
                  <c:v>1.5000000000000002</c:v>
                </c:pt>
                <c:pt idx="1798">
                  <c:v>1.5000000000000002</c:v>
                </c:pt>
                <c:pt idx="1799">
                  <c:v>1.5000000000000002</c:v>
                </c:pt>
                <c:pt idx="1800">
                  <c:v>1.5000000000000002</c:v>
                </c:pt>
                <c:pt idx="1801">
                  <c:v>1.5000000000000002</c:v>
                </c:pt>
                <c:pt idx="1802">
                  <c:v>1.5000000000000002</c:v>
                </c:pt>
                <c:pt idx="1803">
                  <c:v>1.5000000000000002</c:v>
                </c:pt>
                <c:pt idx="1804">
                  <c:v>1.5000000000000002</c:v>
                </c:pt>
                <c:pt idx="1805">
                  <c:v>1.5000000000000002</c:v>
                </c:pt>
                <c:pt idx="1806">
                  <c:v>1.5000000000000002</c:v>
                </c:pt>
                <c:pt idx="1807">
                  <c:v>1.5000000000000002</c:v>
                </c:pt>
                <c:pt idx="1808">
                  <c:v>1.5000000000000002</c:v>
                </c:pt>
                <c:pt idx="1809">
                  <c:v>1.5000000000000002</c:v>
                </c:pt>
                <c:pt idx="1810">
                  <c:v>1.5000000000000002</c:v>
                </c:pt>
                <c:pt idx="1811">
                  <c:v>1.5000000000000002</c:v>
                </c:pt>
                <c:pt idx="1812">
                  <c:v>1.5000000000000002</c:v>
                </c:pt>
                <c:pt idx="1813">
                  <c:v>1.5000000000000002</c:v>
                </c:pt>
                <c:pt idx="1814">
                  <c:v>1.5000000000000002</c:v>
                </c:pt>
                <c:pt idx="1815">
                  <c:v>1.5000000000000002</c:v>
                </c:pt>
                <c:pt idx="1816">
                  <c:v>1.5000000000000002</c:v>
                </c:pt>
                <c:pt idx="1817">
                  <c:v>1.5000000000000002</c:v>
                </c:pt>
                <c:pt idx="1818">
                  <c:v>1.5000000000000002</c:v>
                </c:pt>
                <c:pt idx="1819">
                  <c:v>1.5000000000000002</c:v>
                </c:pt>
                <c:pt idx="1820">
                  <c:v>1.5000000000000002</c:v>
                </c:pt>
                <c:pt idx="1821">
                  <c:v>1.5000000000000002</c:v>
                </c:pt>
                <c:pt idx="1822">
                  <c:v>1.5000000000000002</c:v>
                </c:pt>
                <c:pt idx="1823">
                  <c:v>1.5000000000000002</c:v>
                </c:pt>
                <c:pt idx="1824">
                  <c:v>1.5000000000000002</c:v>
                </c:pt>
                <c:pt idx="1825">
                  <c:v>1.5000000000000002</c:v>
                </c:pt>
                <c:pt idx="1826">
                  <c:v>1.5000000000000002</c:v>
                </c:pt>
                <c:pt idx="1827">
                  <c:v>1.5000000000000002</c:v>
                </c:pt>
                <c:pt idx="1828">
                  <c:v>1.5000000000000002</c:v>
                </c:pt>
                <c:pt idx="1829">
                  <c:v>1.5000000000000002</c:v>
                </c:pt>
                <c:pt idx="1830">
                  <c:v>1.5000000000000002</c:v>
                </c:pt>
                <c:pt idx="1831">
                  <c:v>1.5000000000000002</c:v>
                </c:pt>
                <c:pt idx="1832">
                  <c:v>1.5000000000000002</c:v>
                </c:pt>
                <c:pt idx="1833">
                  <c:v>1.5000000000000002</c:v>
                </c:pt>
                <c:pt idx="1834">
                  <c:v>1.5000000000000002</c:v>
                </c:pt>
                <c:pt idx="1835">
                  <c:v>1.5000000000000002</c:v>
                </c:pt>
                <c:pt idx="1836">
                  <c:v>1.5000000000000002</c:v>
                </c:pt>
                <c:pt idx="1837">
                  <c:v>1.5000000000000002</c:v>
                </c:pt>
                <c:pt idx="1838">
                  <c:v>1.5000000000000002</c:v>
                </c:pt>
                <c:pt idx="1839">
                  <c:v>1.5000000000000002</c:v>
                </c:pt>
                <c:pt idx="1840">
                  <c:v>1.5000000000000002</c:v>
                </c:pt>
                <c:pt idx="1841">
                  <c:v>1.5000000000000002</c:v>
                </c:pt>
                <c:pt idx="1842">
                  <c:v>1.5000000000000002</c:v>
                </c:pt>
                <c:pt idx="1843">
                  <c:v>1.5000000000000002</c:v>
                </c:pt>
                <c:pt idx="1844">
                  <c:v>1.5000000000000002</c:v>
                </c:pt>
                <c:pt idx="1845">
                  <c:v>1.5000000000000002</c:v>
                </c:pt>
                <c:pt idx="1846">
                  <c:v>1.5000000000000002</c:v>
                </c:pt>
                <c:pt idx="1847">
                  <c:v>1.5000000000000002</c:v>
                </c:pt>
                <c:pt idx="1848">
                  <c:v>1.5000000000000002</c:v>
                </c:pt>
                <c:pt idx="1849">
                  <c:v>1.5000000000000002</c:v>
                </c:pt>
                <c:pt idx="1850">
                  <c:v>1.5000000000000002</c:v>
                </c:pt>
                <c:pt idx="1851">
                  <c:v>1.5000000000000002</c:v>
                </c:pt>
                <c:pt idx="1852">
                  <c:v>1.5000000000000002</c:v>
                </c:pt>
                <c:pt idx="1853">
                  <c:v>1.5000000000000002</c:v>
                </c:pt>
                <c:pt idx="1854">
                  <c:v>1.5000000000000002</c:v>
                </c:pt>
                <c:pt idx="1855">
                  <c:v>1.5000000000000002</c:v>
                </c:pt>
                <c:pt idx="1856">
                  <c:v>1.5000000000000002</c:v>
                </c:pt>
                <c:pt idx="1857">
                  <c:v>1.5000000000000002</c:v>
                </c:pt>
                <c:pt idx="1858">
                  <c:v>1.5000000000000002</c:v>
                </c:pt>
                <c:pt idx="1859">
                  <c:v>1.5000000000000002</c:v>
                </c:pt>
                <c:pt idx="1860">
                  <c:v>1.5000000000000002</c:v>
                </c:pt>
                <c:pt idx="1861">
                  <c:v>1.5000000000000002</c:v>
                </c:pt>
                <c:pt idx="1862">
                  <c:v>1.5000000000000002</c:v>
                </c:pt>
                <c:pt idx="1863">
                  <c:v>1.5000000000000002</c:v>
                </c:pt>
                <c:pt idx="1864">
                  <c:v>1.5000000000000002</c:v>
                </c:pt>
                <c:pt idx="1865">
                  <c:v>1.5000000000000002</c:v>
                </c:pt>
                <c:pt idx="1866">
                  <c:v>1.5000000000000002</c:v>
                </c:pt>
                <c:pt idx="1867">
                  <c:v>1.5000000000000002</c:v>
                </c:pt>
                <c:pt idx="1868">
                  <c:v>1.5000000000000002</c:v>
                </c:pt>
                <c:pt idx="1869">
                  <c:v>1.5000000000000002</c:v>
                </c:pt>
                <c:pt idx="1870">
                  <c:v>1.5000000000000002</c:v>
                </c:pt>
                <c:pt idx="1871">
                  <c:v>1.5000000000000002</c:v>
                </c:pt>
                <c:pt idx="1872">
                  <c:v>1.5000000000000002</c:v>
                </c:pt>
                <c:pt idx="1873">
                  <c:v>1.5000000000000002</c:v>
                </c:pt>
                <c:pt idx="1874">
                  <c:v>1.5000000000000002</c:v>
                </c:pt>
                <c:pt idx="1875">
                  <c:v>1.5000000000000002</c:v>
                </c:pt>
                <c:pt idx="1876">
                  <c:v>1.5000000000000002</c:v>
                </c:pt>
                <c:pt idx="1877">
                  <c:v>1.5000000000000002</c:v>
                </c:pt>
                <c:pt idx="1878">
                  <c:v>1.5000000000000002</c:v>
                </c:pt>
                <c:pt idx="1879">
                  <c:v>1.5000000000000002</c:v>
                </c:pt>
                <c:pt idx="1880">
                  <c:v>1.5000000000000002</c:v>
                </c:pt>
                <c:pt idx="1881">
                  <c:v>1.5000000000000002</c:v>
                </c:pt>
                <c:pt idx="1882">
                  <c:v>1.5000000000000002</c:v>
                </c:pt>
                <c:pt idx="1883">
                  <c:v>1.5000000000000002</c:v>
                </c:pt>
                <c:pt idx="1884">
                  <c:v>1.5000000000000002</c:v>
                </c:pt>
                <c:pt idx="1885">
                  <c:v>1.5000000000000002</c:v>
                </c:pt>
                <c:pt idx="1886">
                  <c:v>1.5000000000000002</c:v>
                </c:pt>
                <c:pt idx="1887">
                  <c:v>1.5000000000000002</c:v>
                </c:pt>
                <c:pt idx="1888">
                  <c:v>1.5000000000000002</c:v>
                </c:pt>
                <c:pt idx="1889">
                  <c:v>1.5000000000000002</c:v>
                </c:pt>
                <c:pt idx="1890">
                  <c:v>1.5000000000000002</c:v>
                </c:pt>
                <c:pt idx="1891">
                  <c:v>1.5000000000000002</c:v>
                </c:pt>
                <c:pt idx="1892">
                  <c:v>1.5000000000000002</c:v>
                </c:pt>
                <c:pt idx="1893">
                  <c:v>1.5000000000000002</c:v>
                </c:pt>
                <c:pt idx="1894">
                  <c:v>1.5000000000000002</c:v>
                </c:pt>
                <c:pt idx="1895">
                  <c:v>1.5000000000000002</c:v>
                </c:pt>
                <c:pt idx="1896">
                  <c:v>1.5000000000000002</c:v>
                </c:pt>
                <c:pt idx="1897">
                  <c:v>1.5000000000000002</c:v>
                </c:pt>
                <c:pt idx="1898">
                  <c:v>1.5000000000000002</c:v>
                </c:pt>
                <c:pt idx="1899">
                  <c:v>1.5000000000000002</c:v>
                </c:pt>
                <c:pt idx="1900">
                  <c:v>1.5000000000000002</c:v>
                </c:pt>
                <c:pt idx="1901">
                  <c:v>1.5000000000000002</c:v>
                </c:pt>
                <c:pt idx="1902">
                  <c:v>1.5000000000000002</c:v>
                </c:pt>
                <c:pt idx="1903">
                  <c:v>1.5000000000000002</c:v>
                </c:pt>
                <c:pt idx="1904">
                  <c:v>1.5000000000000002</c:v>
                </c:pt>
                <c:pt idx="1905">
                  <c:v>1.5000000000000002</c:v>
                </c:pt>
                <c:pt idx="1906">
                  <c:v>1.5000000000000002</c:v>
                </c:pt>
                <c:pt idx="1907">
                  <c:v>1.5000000000000002</c:v>
                </c:pt>
                <c:pt idx="1908">
                  <c:v>1.5000000000000002</c:v>
                </c:pt>
                <c:pt idx="1909">
                  <c:v>1.5000000000000002</c:v>
                </c:pt>
                <c:pt idx="1910">
                  <c:v>1.5000000000000002</c:v>
                </c:pt>
                <c:pt idx="1911">
                  <c:v>1.5000000000000002</c:v>
                </c:pt>
                <c:pt idx="1912">
                  <c:v>1.5000000000000002</c:v>
                </c:pt>
                <c:pt idx="1913">
                  <c:v>1.5000000000000002</c:v>
                </c:pt>
                <c:pt idx="1914">
                  <c:v>1.5000000000000002</c:v>
                </c:pt>
                <c:pt idx="1915">
                  <c:v>1.5000000000000002</c:v>
                </c:pt>
                <c:pt idx="1916">
                  <c:v>1.5000000000000002</c:v>
                </c:pt>
                <c:pt idx="1917">
                  <c:v>1.5000000000000002</c:v>
                </c:pt>
                <c:pt idx="1918">
                  <c:v>1.5000000000000002</c:v>
                </c:pt>
                <c:pt idx="1919">
                  <c:v>1.5000000000000002</c:v>
                </c:pt>
                <c:pt idx="1920">
                  <c:v>1.5000000000000002</c:v>
                </c:pt>
                <c:pt idx="1921">
                  <c:v>1.5000000000000002</c:v>
                </c:pt>
                <c:pt idx="1922">
                  <c:v>1.5000000000000002</c:v>
                </c:pt>
                <c:pt idx="1923">
                  <c:v>1.5000000000000002</c:v>
                </c:pt>
                <c:pt idx="1924">
                  <c:v>1.5000000000000002</c:v>
                </c:pt>
                <c:pt idx="1925">
                  <c:v>1.5000000000000002</c:v>
                </c:pt>
                <c:pt idx="1926">
                  <c:v>1.5000000000000002</c:v>
                </c:pt>
                <c:pt idx="1927">
                  <c:v>1.5000000000000002</c:v>
                </c:pt>
                <c:pt idx="1928">
                  <c:v>1.5000000000000002</c:v>
                </c:pt>
                <c:pt idx="1929">
                  <c:v>1.5000000000000002</c:v>
                </c:pt>
                <c:pt idx="1930">
                  <c:v>1.5000000000000002</c:v>
                </c:pt>
                <c:pt idx="1931">
                  <c:v>1.5000000000000002</c:v>
                </c:pt>
                <c:pt idx="1932">
                  <c:v>1.5000000000000002</c:v>
                </c:pt>
                <c:pt idx="1933">
                  <c:v>1.5000000000000002</c:v>
                </c:pt>
                <c:pt idx="1934">
                  <c:v>1.5000000000000002</c:v>
                </c:pt>
                <c:pt idx="1935">
                  <c:v>1.5000000000000002</c:v>
                </c:pt>
                <c:pt idx="1936">
                  <c:v>1.5000000000000002</c:v>
                </c:pt>
                <c:pt idx="1937">
                  <c:v>1.5000000000000002</c:v>
                </c:pt>
                <c:pt idx="1938">
                  <c:v>1.5000000000000002</c:v>
                </c:pt>
                <c:pt idx="1939">
                  <c:v>1.5000000000000002</c:v>
                </c:pt>
                <c:pt idx="1940">
                  <c:v>1.5000000000000002</c:v>
                </c:pt>
                <c:pt idx="1941">
                  <c:v>1.5000000000000002</c:v>
                </c:pt>
                <c:pt idx="1942">
                  <c:v>1.5000000000000002</c:v>
                </c:pt>
                <c:pt idx="1943">
                  <c:v>1.5000000000000002</c:v>
                </c:pt>
                <c:pt idx="1944">
                  <c:v>1.5000000000000002</c:v>
                </c:pt>
                <c:pt idx="1945">
                  <c:v>1.5000000000000002</c:v>
                </c:pt>
                <c:pt idx="1946">
                  <c:v>1.5000000000000002</c:v>
                </c:pt>
                <c:pt idx="1947">
                  <c:v>1.5000000000000002</c:v>
                </c:pt>
                <c:pt idx="1948">
                  <c:v>1.5000000000000002</c:v>
                </c:pt>
                <c:pt idx="1949">
                  <c:v>1.5000000000000002</c:v>
                </c:pt>
                <c:pt idx="1950">
                  <c:v>1.5000000000000002</c:v>
                </c:pt>
                <c:pt idx="1951">
                  <c:v>1.5000000000000002</c:v>
                </c:pt>
                <c:pt idx="1952">
                  <c:v>1.5000000000000002</c:v>
                </c:pt>
                <c:pt idx="1953">
                  <c:v>1.5000000000000002</c:v>
                </c:pt>
                <c:pt idx="1954">
                  <c:v>1.5000000000000002</c:v>
                </c:pt>
                <c:pt idx="1955">
                  <c:v>1.5000000000000002</c:v>
                </c:pt>
                <c:pt idx="1956">
                  <c:v>1.5000000000000002</c:v>
                </c:pt>
                <c:pt idx="1957">
                  <c:v>1.5000000000000002</c:v>
                </c:pt>
                <c:pt idx="1958">
                  <c:v>1.5000000000000002</c:v>
                </c:pt>
                <c:pt idx="1959">
                  <c:v>1.5000000000000002</c:v>
                </c:pt>
                <c:pt idx="1960">
                  <c:v>1.5000000000000002</c:v>
                </c:pt>
                <c:pt idx="1961">
                  <c:v>1.5000000000000002</c:v>
                </c:pt>
                <c:pt idx="1962">
                  <c:v>1.5000000000000002</c:v>
                </c:pt>
                <c:pt idx="1963">
                  <c:v>1.5000000000000002</c:v>
                </c:pt>
                <c:pt idx="1964">
                  <c:v>1.5000000000000002</c:v>
                </c:pt>
                <c:pt idx="1965">
                  <c:v>1.5000000000000002</c:v>
                </c:pt>
                <c:pt idx="1966">
                  <c:v>1.5000000000000002</c:v>
                </c:pt>
                <c:pt idx="1967">
                  <c:v>1.5000000000000002</c:v>
                </c:pt>
                <c:pt idx="1968">
                  <c:v>1.5000000000000002</c:v>
                </c:pt>
                <c:pt idx="1969">
                  <c:v>1.5000000000000002</c:v>
                </c:pt>
                <c:pt idx="1970">
                  <c:v>1.5000000000000002</c:v>
                </c:pt>
                <c:pt idx="1971">
                  <c:v>1.5000000000000002</c:v>
                </c:pt>
                <c:pt idx="1972">
                  <c:v>1.5000000000000002</c:v>
                </c:pt>
                <c:pt idx="1973">
                  <c:v>1.5000000000000002</c:v>
                </c:pt>
                <c:pt idx="1974">
                  <c:v>1.5000000000000002</c:v>
                </c:pt>
                <c:pt idx="1975">
                  <c:v>1.5000000000000002</c:v>
                </c:pt>
                <c:pt idx="1976">
                  <c:v>1.5000000000000002</c:v>
                </c:pt>
                <c:pt idx="1977">
                  <c:v>1.5000000000000002</c:v>
                </c:pt>
                <c:pt idx="1978">
                  <c:v>1.5000000000000002</c:v>
                </c:pt>
                <c:pt idx="1979">
                  <c:v>1.5000000000000002</c:v>
                </c:pt>
                <c:pt idx="1980">
                  <c:v>1.5000000000000002</c:v>
                </c:pt>
                <c:pt idx="1981">
                  <c:v>1.5000000000000002</c:v>
                </c:pt>
                <c:pt idx="1982">
                  <c:v>1.5000000000000002</c:v>
                </c:pt>
                <c:pt idx="1983">
                  <c:v>1.5000000000000002</c:v>
                </c:pt>
                <c:pt idx="1984">
                  <c:v>1.5000000000000002</c:v>
                </c:pt>
                <c:pt idx="1985">
                  <c:v>1.5000000000000002</c:v>
                </c:pt>
                <c:pt idx="1986">
                  <c:v>1.5000000000000002</c:v>
                </c:pt>
                <c:pt idx="1987">
                  <c:v>1.5000000000000002</c:v>
                </c:pt>
                <c:pt idx="1988">
                  <c:v>1.5000000000000002</c:v>
                </c:pt>
                <c:pt idx="1989">
                  <c:v>1.5000000000000002</c:v>
                </c:pt>
                <c:pt idx="1990">
                  <c:v>1.5000000000000002</c:v>
                </c:pt>
                <c:pt idx="1991">
                  <c:v>1.5000000000000002</c:v>
                </c:pt>
                <c:pt idx="1992">
                  <c:v>1.5000000000000002</c:v>
                </c:pt>
                <c:pt idx="1993">
                  <c:v>1.5000000000000002</c:v>
                </c:pt>
                <c:pt idx="1994">
                  <c:v>1.5000000000000002</c:v>
                </c:pt>
                <c:pt idx="1995">
                  <c:v>1.5000000000000002</c:v>
                </c:pt>
                <c:pt idx="1996">
                  <c:v>1.5000000000000002</c:v>
                </c:pt>
                <c:pt idx="1997">
                  <c:v>1.5000000000000002</c:v>
                </c:pt>
                <c:pt idx="1998">
                  <c:v>1.5000000000000002</c:v>
                </c:pt>
                <c:pt idx="1999">
                  <c:v>1.5000000000000002</c:v>
                </c:pt>
                <c:pt idx="2000">
                  <c:v>1.5000000000000002</c:v>
                </c:pt>
                <c:pt idx="2001">
                  <c:v>1.5000000000000002</c:v>
                </c:pt>
                <c:pt idx="2002">
                  <c:v>1.5000000000000002</c:v>
                </c:pt>
                <c:pt idx="2003">
                  <c:v>1.5000000000000002</c:v>
                </c:pt>
                <c:pt idx="2004">
                  <c:v>1.5000000000000002</c:v>
                </c:pt>
                <c:pt idx="2005">
                  <c:v>1.5000000000000002</c:v>
                </c:pt>
                <c:pt idx="2006">
                  <c:v>1.5000000000000002</c:v>
                </c:pt>
                <c:pt idx="2007">
                  <c:v>1.5000000000000002</c:v>
                </c:pt>
                <c:pt idx="2008">
                  <c:v>1.5000000000000002</c:v>
                </c:pt>
                <c:pt idx="2009">
                  <c:v>1.5000000000000002</c:v>
                </c:pt>
                <c:pt idx="2010">
                  <c:v>1.5000000000000002</c:v>
                </c:pt>
                <c:pt idx="2011">
                  <c:v>1.5000000000000002</c:v>
                </c:pt>
                <c:pt idx="2012">
                  <c:v>1.5000000000000002</c:v>
                </c:pt>
                <c:pt idx="2013">
                  <c:v>1.5000000000000002</c:v>
                </c:pt>
                <c:pt idx="2014">
                  <c:v>1.5000000000000002</c:v>
                </c:pt>
                <c:pt idx="2015">
                  <c:v>1.5000000000000002</c:v>
                </c:pt>
                <c:pt idx="2016">
                  <c:v>1.5000000000000002</c:v>
                </c:pt>
                <c:pt idx="2017">
                  <c:v>1.5000000000000002</c:v>
                </c:pt>
                <c:pt idx="2018">
                  <c:v>1.5000000000000002</c:v>
                </c:pt>
                <c:pt idx="2019">
                  <c:v>1.5000000000000002</c:v>
                </c:pt>
                <c:pt idx="2020">
                  <c:v>1.5000000000000002</c:v>
                </c:pt>
                <c:pt idx="2021">
                  <c:v>1.5000000000000002</c:v>
                </c:pt>
                <c:pt idx="2022">
                  <c:v>1.5000000000000002</c:v>
                </c:pt>
                <c:pt idx="2023">
                  <c:v>1.5000000000000002</c:v>
                </c:pt>
                <c:pt idx="2024">
                  <c:v>1.5000000000000002</c:v>
                </c:pt>
                <c:pt idx="2025">
                  <c:v>1.5000000000000002</c:v>
                </c:pt>
                <c:pt idx="2026">
                  <c:v>1.5000000000000002</c:v>
                </c:pt>
                <c:pt idx="2027">
                  <c:v>1.5000000000000002</c:v>
                </c:pt>
                <c:pt idx="2028">
                  <c:v>1.5000000000000002</c:v>
                </c:pt>
                <c:pt idx="2029">
                  <c:v>1.5000000000000002</c:v>
                </c:pt>
                <c:pt idx="2030">
                  <c:v>1.5000000000000002</c:v>
                </c:pt>
                <c:pt idx="2031">
                  <c:v>1.5000000000000002</c:v>
                </c:pt>
                <c:pt idx="2032">
                  <c:v>1.5000000000000002</c:v>
                </c:pt>
                <c:pt idx="2033">
                  <c:v>1.5000000000000002</c:v>
                </c:pt>
                <c:pt idx="2034">
                  <c:v>1.5000000000000002</c:v>
                </c:pt>
                <c:pt idx="2035">
                  <c:v>1.5000000000000002</c:v>
                </c:pt>
                <c:pt idx="2036">
                  <c:v>1.5000000000000002</c:v>
                </c:pt>
                <c:pt idx="2037">
                  <c:v>1.5000000000000002</c:v>
                </c:pt>
                <c:pt idx="2038">
                  <c:v>1.5000000000000002</c:v>
                </c:pt>
                <c:pt idx="2039">
                  <c:v>1.5000000000000002</c:v>
                </c:pt>
                <c:pt idx="2040">
                  <c:v>1.5000000000000002</c:v>
                </c:pt>
                <c:pt idx="2041">
                  <c:v>1.5000000000000002</c:v>
                </c:pt>
                <c:pt idx="2042">
                  <c:v>1.5000000000000002</c:v>
                </c:pt>
                <c:pt idx="2043">
                  <c:v>1.5000000000000002</c:v>
                </c:pt>
                <c:pt idx="2044">
                  <c:v>1.5000000000000002</c:v>
                </c:pt>
                <c:pt idx="2045">
                  <c:v>1.5000000000000002</c:v>
                </c:pt>
                <c:pt idx="2046">
                  <c:v>1.5000000000000002</c:v>
                </c:pt>
                <c:pt idx="2047">
                  <c:v>1.5000000000000002</c:v>
                </c:pt>
                <c:pt idx="2048">
                  <c:v>1.5000000000000002</c:v>
                </c:pt>
                <c:pt idx="2049">
                  <c:v>1.5000000000000002</c:v>
                </c:pt>
                <c:pt idx="2050">
                  <c:v>1.5000000000000002</c:v>
                </c:pt>
                <c:pt idx="2051">
                  <c:v>1.5000000000000002</c:v>
                </c:pt>
                <c:pt idx="2052">
                  <c:v>1.5000000000000002</c:v>
                </c:pt>
                <c:pt idx="2053">
                  <c:v>1.5000000000000002</c:v>
                </c:pt>
                <c:pt idx="2054">
                  <c:v>1.5000000000000002</c:v>
                </c:pt>
                <c:pt idx="2055">
                  <c:v>1.5000000000000002</c:v>
                </c:pt>
                <c:pt idx="2056">
                  <c:v>1.5000000000000002</c:v>
                </c:pt>
                <c:pt idx="2057">
                  <c:v>1.5000000000000002</c:v>
                </c:pt>
                <c:pt idx="2058">
                  <c:v>1.5000000000000002</c:v>
                </c:pt>
                <c:pt idx="2059">
                  <c:v>1.5000000000000002</c:v>
                </c:pt>
                <c:pt idx="2060">
                  <c:v>1.5000000000000002</c:v>
                </c:pt>
                <c:pt idx="2061">
                  <c:v>1.5000000000000002</c:v>
                </c:pt>
                <c:pt idx="2062">
                  <c:v>1.5000000000000002</c:v>
                </c:pt>
                <c:pt idx="2063">
                  <c:v>1.5000000000000002</c:v>
                </c:pt>
                <c:pt idx="2064">
                  <c:v>1.5000000000000002</c:v>
                </c:pt>
                <c:pt idx="2065">
                  <c:v>1.5000000000000002</c:v>
                </c:pt>
                <c:pt idx="2066">
                  <c:v>1.5000000000000002</c:v>
                </c:pt>
                <c:pt idx="2067">
                  <c:v>1.5000000000000002</c:v>
                </c:pt>
                <c:pt idx="2068">
                  <c:v>1.5000000000000002</c:v>
                </c:pt>
                <c:pt idx="2069">
                  <c:v>1.5000000000000002</c:v>
                </c:pt>
                <c:pt idx="2070">
                  <c:v>1.5000000000000002</c:v>
                </c:pt>
                <c:pt idx="2071">
                  <c:v>1.5000000000000002</c:v>
                </c:pt>
                <c:pt idx="2072">
                  <c:v>1.5000000000000002</c:v>
                </c:pt>
                <c:pt idx="2073">
                  <c:v>1.5000000000000002</c:v>
                </c:pt>
                <c:pt idx="2074">
                  <c:v>1.5000000000000002</c:v>
                </c:pt>
                <c:pt idx="2075">
                  <c:v>1.5000000000000002</c:v>
                </c:pt>
                <c:pt idx="2076">
                  <c:v>1.5000000000000002</c:v>
                </c:pt>
                <c:pt idx="2077">
                  <c:v>1.5000000000000002</c:v>
                </c:pt>
                <c:pt idx="2078">
                  <c:v>1.5000000000000002</c:v>
                </c:pt>
                <c:pt idx="2079">
                  <c:v>1.5000000000000002</c:v>
                </c:pt>
                <c:pt idx="2080">
                  <c:v>1.5000000000000002</c:v>
                </c:pt>
                <c:pt idx="2081">
                  <c:v>1.5000000000000002</c:v>
                </c:pt>
                <c:pt idx="2082">
                  <c:v>1.5000000000000002</c:v>
                </c:pt>
                <c:pt idx="2083">
                  <c:v>1.5000000000000002</c:v>
                </c:pt>
                <c:pt idx="2084">
                  <c:v>1.5000000000000002</c:v>
                </c:pt>
                <c:pt idx="2085">
                  <c:v>1.5000000000000002</c:v>
                </c:pt>
                <c:pt idx="2086">
                  <c:v>1.5000000000000002</c:v>
                </c:pt>
                <c:pt idx="2087">
                  <c:v>1.5000000000000002</c:v>
                </c:pt>
                <c:pt idx="2088">
                  <c:v>1.5000000000000002</c:v>
                </c:pt>
                <c:pt idx="2089">
                  <c:v>1.5000000000000002</c:v>
                </c:pt>
                <c:pt idx="2090">
                  <c:v>1.5000000000000002</c:v>
                </c:pt>
                <c:pt idx="2091">
                  <c:v>1.5000000000000002</c:v>
                </c:pt>
                <c:pt idx="2092">
                  <c:v>1.5000000000000002</c:v>
                </c:pt>
                <c:pt idx="2093">
                  <c:v>1.5000000000000002</c:v>
                </c:pt>
                <c:pt idx="2094">
                  <c:v>1.5000000000000002</c:v>
                </c:pt>
                <c:pt idx="2095">
                  <c:v>1.5000000000000002</c:v>
                </c:pt>
                <c:pt idx="2096">
                  <c:v>1.5000000000000002</c:v>
                </c:pt>
                <c:pt idx="2097">
                  <c:v>1.5000000000000002</c:v>
                </c:pt>
                <c:pt idx="2098">
                  <c:v>1.5000000000000002</c:v>
                </c:pt>
                <c:pt idx="2099">
                  <c:v>1.5000000000000002</c:v>
                </c:pt>
                <c:pt idx="2100">
                  <c:v>1.5000000000000002</c:v>
                </c:pt>
                <c:pt idx="2101">
                  <c:v>1.5000000000000002</c:v>
                </c:pt>
                <c:pt idx="2102">
                  <c:v>1.5000000000000002</c:v>
                </c:pt>
                <c:pt idx="2103">
                  <c:v>1.5000000000000002</c:v>
                </c:pt>
                <c:pt idx="2104">
                  <c:v>1.5000000000000002</c:v>
                </c:pt>
                <c:pt idx="2105">
                  <c:v>1.5000000000000002</c:v>
                </c:pt>
                <c:pt idx="2106">
                  <c:v>1.5000000000000002</c:v>
                </c:pt>
                <c:pt idx="2107">
                  <c:v>1.5000000000000002</c:v>
                </c:pt>
                <c:pt idx="2108">
                  <c:v>1.5000000000000002</c:v>
                </c:pt>
                <c:pt idx="2109">
                  <c:v>1.5000000000000002</c:v>
                </c:pt>
                <c:pt idx="2110">
                  <c:v>1.5000000000000002</c:v>
                </c:pt>
                <c:pt idx="2111">
                  <c:v>1.5000000000000002</c:v>
                </c:pt>
                <c:pt idx="2112">
                  <c:v>1.5000000000000002</c:v>
                </c:pt>
                <c:pt idx="2113">
                  <c:v>1.5000000000000002</c:v>
                </c:pt>
                <c:pt idx="2114">
                  <c:v>1.5000000000000002</c:v>
                </c:pt>
                <c:pt idx="2115">
                  <c:v>1.5000000000000002</c:v>
                </c:pt>
                <c:pt idx="2116">
                  <c:v>1.5000000000000002</c:v>
                </c:pt>
                <c:pt idx="2117">
                  <c:v>1.5000000000000002</c:v>
                </c:pt>
                <c:pt idx="2118">
                  <c:v>1.5000000000000002</c:v>
                </c:pt>
                <c:pt idx="2119">
                  <c:v>1.5000000000000002</c:v>
                </c:pt>
                <c:pt idx="2120">
                  <c:v>1.5000000000000002</c:v>
                </c:pt>
                <c:pt idx="2121">
                  <c:v>1.5000000000000002</c:v>
                </c:pt>
                <c:pt idx="2122">
                  <c:v>1.5000000000000002</c:v>
                </c:pt>
                <c:pt idx="2123">
                  <c:v>1.5000000000000002</c:v>
                </c:pt>
                <c:pt idx="2124">
                  <c:v>1.5000000000000002</c:v>
                </c:pt>
                <c:pt idx="2125">
                  <c:v>1.5000000000000002</c:v>
                </c:pt>
                <c:pt idx="2126">
                  <c:v>1.5000000000000002</c:v>
                </c:pt>
                <c:pt idx="2127">
                  <c:v>1.5000000000000002</c:v>
                </c:pt>
                <c:pt idx="2128">
                  <c:v>1.5000000000000002</c:v>
                </c:pt>
                <c:pt idx="2129">
                  <c:v>1.5000000000000002</c:v>
                </c:pt>
                <c:pt idx="2130">
                  <c:v>1.5000000000000002</c:v>
                </c:pt>
                <c:pt idx="2131">
                  <c:v>1.5000000000000002</c:v>
                </c:pt>
                <c:pt idx="2132">
                  <c:v>1.5000000000000002</c:v>
                </c:pt>
                <c:pt idx="2133">
                  <c:v>1.5000000000000002</c:v>
                </c:pt>
                <c:pt idx="2134">
                  <c:v>1.5000000000000002</c:v>
                </c:pt>
                <c:pt idx="2135">
                  <c:v>1.5000000000000002</c:v>
                </c:pt>
                <c:pt idx="2136">
                  <c:v>1.5000000000000002</c:v>
                </c:pt>
                <c:pt idx="2137">
                  <c:v>1.5000000000000002</c:v>
                </c:pt>
                <c:pt idx="2138">
                  <c:v>1.5000000000000002</c:v>
                </c:pt>
                <c:pt idx="2139">
                  <c:v>1.5000000000000002</c:v>
                </c:pt>
                <c:pt idx="2140">
                  <c:v>1.5000000000000002</c:v>
                </c:pt>
                <c:pt idx="2141">
                  <c:v>1.5000000000000002</c:v>
                </c:pt>
                <c:pt idx="2142">
                  <c:v>1.5000000000000002</c:v>
                </c:pt>
                <c:pt idx="2143">
                  <c:v>1.5000000000000002</c:v>
                </c:pt>
                <c:pt idx="2144">
                  <c:v>1.5000000000000002</c:v>
                </c:pt>
                <c:pt idx="2145">
                  <c:v>1.5000000000000002</c:v>
                </c:pt>
                <c:pt idx="2146">
                  <c:v>1.5000000000000002</c:v>
                </c:pt>
                <c:pt idx="2147">
                  <c:v>1.5000000000000002</c:v>
                </c:pt>
                <c:pt idx="2148">
                  <c:v>1.5000000000000002</c:v>
                </c:pt>
                <c:pt idx="2149">
                  <c:v>1.5000000000000002</c:v>
                </c:pt>
                <c:pt idx="2150">
                  <c:v>1.5000000000000002</c:v>
                </c:pt>
                <c:pt idx="2151">
                  <c:v>1.5000000000000002</c:v>
                </c:pt>
                <c:pt idx="2152">
                  <c:v>1.5000000000000002</c:v>
                </c:pt>
                <c:pt idx="2153">
                  <c:v>1.5000000000000002</c:v>
                </c:pt>
                <c:pt idx="2154">
                  <c:v>1.5000000000000002</c:v>
                </c:pt>
                <c:pt idx="2155">
                  <c:v>1.5000000000000002</c:v>
                </c:pt>
                <c:pt idx="2156">
                  <c:v>1.5000000000000002</c:v>
                </c:pt>
                <c:pt idx="2157">
                  <c:v>1.5000000000000002</c:v>
                </c:pt>
                <c:pt idx="2158">
                  <c:v>1.5000000000000002</c:v>
                </c:pt>
                <c:pt idx="2159">
                  <c:v>1.5000000000000002</c:v>
                </c:pt>
                <c:pt idx="2160">
                  <c:v>1.5000000000000002</c:v>
                </c:pt>
                <c:pt idx="2161">
                  <c:v>1.5000000000000002</c:v>
                </c:pt>
                <c:pt idx="2162">
                  <c:v>1.5000000000000002</c:v>
                </c:pt>
                <c:pt idx="2163">
                  <c:v>1.5000000000000002</c:v>
                </c:pt>
                <c:pt idx="2164">
                  <c:v>1.5000000000000002</c:v>
                </c:pt>
                <c:pt idx="2165">
                  <c:v>1.5000000000000002</c:v>
                </c:pt>
                <c:pt idx="2166">
                  <c:v>1.5000000000000002</c:v>
                </c:pt>
                <c:pt idx="2167">
                  <c:v>1.5000000000000002</c:v>
                </c:pt>
                <c:pt idx="2168">
                  <c:v>1.5000000000000002</c:v>
                </c:pt>
                <c:pt idx="2169">
                  <c:v>1.5000000000000002</c:v>
                </c:pt>
                <c:pt idx="2170">
                  <c:v>1.5000000000000002</c:v>
                </c:pt>
                <c:pt idx="2171">
                  <c:v>1.5000000000000002</c:v>
                </c:pt>
                <c:pt idx="2172">
                  <c:v>1.5000000000000002</c:v>
                </c:pt>
                <c:pt idx="2173">
                  <c:v>1.5000000000000002</c:v>
                </c:pt>
                <c:pt idx="2174">
                  <c:v>1.5000000000000002</c:v>
                </c:pt>
                <c:pt idx="2175">
                  <c:v>1.5000000000000002</c:v>
                </c:pt>
                <c:pt idx="2176">
                  <c:v>1.5000000000000002</c:v>
                </c:pt>
                <c:pt idx="2177">
                  <c:v>1.5000000000000002</c:v>
                </c:pt>
                <c:pt idx="2178">
                  <c:v>1.5000000000000002</c:v>
                </c:pt>
                <c:pt idx="2179">
                  <c:v>1.5000000000000002</c:v>
                </c:pt>
                <c:pt idx="2180">
                  <c:v>1.5000000000000002</c:v>
                </c:pt>
                <c:pt idx="2181">
                  <c:v>1.5000000000000002</c:v>
                </c:pt>
                <c:pt idx="2182">
                  <c:v>1.5000000000000002</c:v>
                </c:pt>
                <c:pt idx="2183">
                  <c:v>1.5000000000000002</c:v>
                </c:pt>
                <c:pt idx="2184">
                  <c:v>1.5000000000000002</c:v>
                </c:pt>
                <c:pt idx="2185">
                  <c:v>1.5000000000000002</c:v>
                </c:pt>
                <c:pt idx="2186">
                  <c:v>1.5000000000000002</c:v>
                </c:pt>
                <c:pt idx="2187">
                  <c:v>1.5000000000000002</c:v>
                </c:pt>
                <c:pt idx="2188">
                  <c:v>1.5000000000000002</c:v>
                </c:pt>
                <c:pt idx="2189">
                  <c:v>1.5000000000000002</c:v>
                </c:pt>
                <c:pt idx="2190">
                  <c:v>1.5000000000000002</c:v>
                </c:pt>
                <c:pt idx="2191">
                  <c:v>1.5000000000000002</c:v>
                </c:pt>
                <c:pt idx="2192">
                  <c:v>1.5000000000000002</c:v>
                </c:pt>
                <c:pt idx="2193">
                  <c:v>1.5000000000000002</c:v>
                </c:pt>
                <c:pt idx="2194">
                  <c:v>1.5000000000000002</c:v>
                </c:pt>
                <c:pt idx="2195">
                  <c:v>1.5000000000000002</c:v>
                </c:pt>
                <c:pt idx="2196">
                  <c:v>1.5000000000000002</c:v>
                </c:pt>
                <c:pt idx="2197">
                  <c:v>1.5000000000000002</c:v>
                </c:pt>
                <c:pt idx="2198">
                  <c:v>1.5000000000000002</c:v>
                </c:pt>
                <c:pt idx="2199">
                  <c:v>1.5000000000000002</c:v>
                </c:pt>
                <c:pt idx="2200">
                  <c:v>1.5000000000000002</c:v>
                </c:pt>
                <c:pt idx="2201">
                  <c:v>1.5000000000000002</c:v>
                </c:pt>
                <c:pt idx="2202">
                  <c:v>1.5000000000000002</c:v>
                </c:pt>
                <c:pt idx="2203">
                  <c:v>1.5000000000000002</c:v>
                </c:pt>
                <c:pt idx="2204">
                  <c:v>1.5000000000000002</c:v>
                </c:pt>
                <c:pt idx="2205">
                  <c:v>1.5000000000000002</c:v>
                </c:pt>
                <c:pt idx="2206">
                  <c:v>1.5000000000000002</c:v>
                </c:pt>
                <c:pt idx="2207">
                  <c:v>1.5000000000000002</c:v>
                </c:pt>
                <c:pt idx="2208">
                  <c:v>1.5000000000000002</c:v>
                </c:pt>
                <c:pt idx="2209">
                  <c:v>1.5000000000000002</c:v>
                </c:pt>
                <c:pt idx="2210">
                  <c:v>1.5000000000000002</c:v>
                </c:pt>
                <c:pt idx="2211">
                  <c:v>1.5000000000000002</c:v>
                </c:pt>
                <c:pt idx="2212">
                  <c:v>1.5000000000000002</c:v>
                </c:pt>
                <c:pt idx="2213">
                  <c:v>1.5000000000000002</c:v>
                </c:pt>
                <c:pt idx="2214">
                  <c:v>1.5000000000000002</c:v>
                </c:pt>
                <c:pt idx="2215">
                  <c:v>1.5000000000000002</c:v>
                </c:pt>
                <c:pt idx="2216">
                  <c:v>1.5000000000000002</c:v>
                </c:pt>
                <c:pt idx="2217">
                  <c:v>1.5000000000000002</c:v>
                </c:pt>
                <c:pt idx="2218">
                  <c:v>1.5000000000000002</c:v>
                </c:pt>
                <c:pt idx="2219">
                  <c:v>1.5000000000000002</c:v>
                </c:pt>
                <c:pt idx="2220">
                  <c:v>1.5000000000000002</c:v>
                </c:pt>
                <c:pt idx="2221">
                  <c:v>1.5000000000000002</c:v>
                </c:pt>
                <c:pt idx="2222">
                  <c:v>1.5000000000000002</c:v>
                </c:pt>
                <c:pt idx="2223">
                  <c:v>1.5000000000000002</c:v>
                </c:pt>
                <c:pt idx="2224">
                  <c:v>1.5000000000000002</c:v>
                </c:pt>
                <c:pt idx="2225">
                  <c:v>1.5000000000000002</c:v>
                </c:pt>
                <c:pt idx="2226">
                  <c:v>1.5000000000000002</c:v>
                </c:pt>
                <c:pt idx="2227">
                  <c:v>1.5000000000000002</c:v>
                </c:pt>
                <c:pt idx="2228">
                  <c:v>1.5000000000000002</c:v>
                </c:pt>
                <c:pt idx="2229">
                  <c:v>1.5000000000000002</c:v>
                </c:pt>
                <c:pt idx="2230">
                  <c:v>1.5000000000000002</c:v>
                </c:pt>
                <c:pt idx="2231">
                  <c:v>1.5000000000000002</c:v>
                </c:pt>
                <c:pt idx="2232">
                  <c:v>1.5000000000000002</c:v>
                </c:pt>
                <c:pt idx="2233">
                  <c:v>1.5000000000000002</c:v>
                </c:pt>
                <c:pt idx="2234">
                  <c:v>1.5000000000000002</c:v>
                </c:pt>
                <c:pt idx="2235">
                  <c:v>1.5000000000000002</c:v>
                </c:pt>
                <c:pt idx="2236">
                  <c:v>1.5000000000000002</c:v>
                </c:pt>
                <c:pt idx="2237">
                  <c:v>1.5000000000000002</c:v>
                </c:pt>
                <c:pt idx="2238">
                  <c:v>1.5000000000000002</c:v>
                </c:pt>
                <c:pt idx="2239">
                  <c:v>1.5000000000000002</c:v>
                </c:pt>
                <c:pt idx="2240">
                  <c:v>1.5000000000000002</c:v>
                </c:pt>
                <c:pt idx="2241">
                  <c:v>1.5000000000000002</c:v>
                </c:pt>
                <c:pt idx="2242">
                  <c:v>1.5000000000000002</c:v>
                </c:pt>
                <c:pt idx="2243">
                  <c:v>1.5000000000000002</c:v>
                </c:pt>
                <c:pt idx="2244">
                  <c:v>1.5000000000000002</c:v>
                </c:pt>
                <c:pt idx="2245">
                  <c:v>1.5000000000000002</c:v>
                </c:pt>
                <c:pt idx="2246">
                  <c:v>1.5000000000000002</c:v>
                </c:pt>
                <c:pt idx="2247">
                  <c:v>1.5000000000000002</c:v>
                </c:pt>
                <c:pt idx="2248">
                  <c:v>1.5000000000000002</c:v>
                </c:pt>
                <c:pt idx="2249">
                  <c:v>1.5000000000000002</c:v>
                </c:pt>
                <c:pt idx="2250">
                  <c:v>1.5000000000000002</c:v>
                </c:pt>
                <c:pt idx="2251">
                  <c:v>1.5000000000000002</c:v>
                </c:pt>
                <c:pt idx="2252">
                  <c:v>1.5000000000000002</c:v>
                </c:pt>
                <c:pt idx="2253">
                  <c:v>1.5000000000000002</c:v>
                </c:pt>
                <c:pt idx="2254">
                  <c:v>1.5000000000000002</c:v>
                </c:pt>
                <c:pt idx="2255">
                  <c:v>1.5000000000000002</c:v>
                </c:pt>
                <c:pt idx="2256">
                  <c:v>1.5000000000000002</c:v>
                </c:pt>
                <c:pt idx="2257">
                  <c:v>1.5000000000000002</c:v>
                </c:pt>
                <c:pt idx="2258">
                  <c:v>1.5000000000000002</c:v>
                </c:pt>
                <c:pt idx="2259">
                  <c:v>1.5000000000000002</c:v>
                </c:pt>
                <c:pt idx="2260">
                  <c:v>1.5000000000000002</c:v>
                </c:pt>
                <c:pt idx="2261">
                  <c:v>1.5000000000000002</c:v>
                </c:pt>
                <c:pt idx="2262">
                  <c:v>1.5000000000000002</c:v>
                </c:pt>
                <c:pt idx="2263">
                  <c:v>1.5000000000000002</c:v>
                </c:pt>
                <c:pt idx="2264">
                  <c:v>1.5000000000000002</c:v>
                </c:pt>
                <c:pt idx="2265">
                  <c:v>1.5000000000000002</c:v>
                </c:pt>
                <c:pt idx="2266">
                  <c:v>1.5000000000000002</c:v>
                </c:pt>
                <c:pt idx="2267">
                  <c:v>1.5000000000000002</c:v>
                </c:pt>
                <c:pt idx="2268">
                  <c:v>1.5000000000000002</c:v>
                </c:pt>
                <c:pt idx="2269">
                  <c:v>1.5000000000000002</c:v>
                </c:pt>
                <c:pt idx="2270">
                  <c:v>1.5000000000000002</c:v>
                </c:pt>
                <c:pt idx="2271">
                  <c:v>1.5000000000000002</c:v>
                </c:pt>
                <c:pt idx="2272">
                  <c:v>1.5000000000000002</c:v>
                </c:pt>
                <c:pt idx="2273">
                  <c:v>1.5000000000000002</c:v>
                </c:pt>
                <c:pt idx="2274">
                  <c:v>1.5000000000000002</c:v>
                </c:pt>
                <c:pt idx="2275">
                  <c:v>1.5000000000000002</c:v>
                </c:pt>
                <c:pt idx="2276">
                  <c:v>1.5000000000000002</c:v>
                </c:pt>
                <c:pt idx="2277">
                  <c:v>1.5000000000000002</c:v>
                </c:pt>
                <c:pt idx="2278">
                  <c:v>1.5000000000000002</c:v>
                </c:pt>
                <c:pt idx="2279">
                  <c:v>1.5000000000000002</c:v>
                </c:pt>
                <c:pt idx="2280">
                  <c:v>1.5000000000000002</c:v>
                </c:pt>
                <c:pt idx="2281">
                  <c:v>1.5000000000000002</c:v>
                </c:pt>
                <c:pt idx="2282">
                  <c:v>1.5000000000000002</c:v>
                </c:pt>
                <c:pt idx="2283">
                  <c:v>1.5000000000000002</c:v>
                </c:pt>
                <c:pt idx="2284">
                  <c:v>1.5000000000000002</c:v>
                </c:pt>
                <c:pt idx="2285">
                  <c:v>1.5000000000000002</c:v>
                </c:pt>
                <c:pt idx="2286">
                  <c:v>1.5000000000000002</c:v>
                </c:pt>
                <c:pt idx="2287">
                  <c:v>1.5000000000000002</c:v>
                </c:pt>
                <c:pt idx="2288">
                  <c:v>1.5000000000000002</c:v>
                </c:pt>
                <c:pt idx="2289">
                  <c:v>1.5000000000000002</c:v>
                </c:pt>
                <c:pt idx="2290">
                  <c:v>1.5000000000000002</c:v>
                </c:pt>
                <c:pt idx="2291">
                  <c:v>1.5000000000000002</c:v>
                </c:pt>
                <c:pt idx="2292">
                  <c:v>1.5000000000000002</c:v>
                </c:pt>
                <c:pt idx="2293">
                  <c:v>1.5000000000000002</c:v>
                </c:pt>
                <c:pt idx="2294">
                  <c:v>1.5000000000000002</c:v>
                </c:pt>
                <c:pt idx="2295">
                  <c:v>1.5000000000000002</c:v>
                </c:pt>
                <c:pt idx="2296">
                  <c:v>1.5000000000000002</c:v>
                </c:pt>
                <c:pt idx="2297">
                  <c:v>1.5000000000000002</c:v>
                </c:pt>
                <c:pt idx="2298">
                  <c:v>1.5000000000000002</c:v>
                </c:pt>
                <c:pt idx="2299">
                  <c:v>1.5000000000000002</c:v>
                </c:pt>
                <c:pt idx="2300">
                  <c:v>1.5000000000000002</c:v>
                </c:pt>
                <c:pt idx="2301">
                  <c:v>1.5000000000000002</c:v>
                </c:pt>
                <c:pt idx="2302">
                  <c:v>1.5000000000000002</c:v>
                </c:pt>
                <c:pt idx="2303">
                  <c:v>1.5000000000000002</c:v>
                </c:pt>
                <c:pt idx="2304">
                  <c:v>1.5000000000000002</c:v>
                </c:pt>
                <c:pt idx="2305">
                  <c:v>1.5000000000000002</c:v>
                </c:pt>
                <c:pt idx="2306">
                  <c:v>1.5000000000000002</c:v>
                </c:pt>
                <c:pt idx="2307">
                  <c:v>1.5000000000000002</c:v>
                </c:pt>
                <c:pt idx="2308">
                  <c:v>1.5000000000000002</c:v>
                </c:pt>
                <c:pt idx="2309">
                  <c:v>1.5000000000000002</c:v>
                </c:pt>
                <c:pt idx="2310">
                  <c:v>1.5000000000000002</c:v>
                </c:pt>
                <c:pt idx="2311">
                  <c:v>1.5000000000000002</c:v>
                </c:pt>
                <c:pt idx="2312">
                  <c:v>1.5000000000000002</c:v>
                </c:pt>
                <c:pt idx="2313">
                  <c:v>1.5000000000000002</c:v>
                </c:pt>
                <c:pt idx="2314">
                  <c:v>1.5000000000000002</c:v>
                </c:pt>
                <c:pt idx="2315">
                  <c:v>1.5000000000000002</c:v>
                </c:pt>
                <c:pt idx="2316">
                  <c:v>1.5000000000000002</c:v>
                </c:pt>
                <c:pt idx="2317">
                  <c:v>1.5000000000000002</c:v>
                </c:pt>
                <c:pt idx="2318">
                  <c:v>1.5000000000000002</c:v>
                </c:pt>
                <c:pt idx="2319">
                  <c:v>1.5000000000000002</c:v>
                </c:pt>
                <c:pt idx="2320">
                  <c:v>1.5000000000000002</c:v>
                </c:pt>
                <c:pt idx="2321">
                  <c:v>1.5000000000000002</c:v>
                </c:pt>
                <c:pt idx="2322">
                  <c:v>1.5000000000000002</c:v>
                </c:pt>
                <c:pt idx="2323">
                  <c:v>1.5000000000000002</c:v>
                </c:pt>
                <c:pt idx="2324">
                  <c:v>1.5000000000000002</c:v>
                </c:pt>
                <c:pt idx="2325">
                  <c:v>1.5000000000000002</c:v>
                </c:pt>
                <c:pt idx="2326">
                  <c:v>1.5000000000000002</c:v>
                </c:pt>
                <c:pt idx="2327">
                  <c:v>1.5000000000000002</c:v>
                </c:pt>
                <c:pt idx="2328">
                  <c:v>1.5000000000000002</c:v>
                </c:pt>
                <c:pt idx="2329">
                  <c:v>1.5000000000000002</c:v>
                </c:pt>
                <c:pt idx="2330">
                  <c:v>1.5000000000000002</c:v>
                </c:pt>
                <c:pt idx="2331">
                  <c:v>1.5000000000000002</c:v>
                </c:pt>
                <c:pt idx="2332">
                  <c:v>1.5000000000000002</c:v>
                </c:pt>
                <c:pt idx="2333">
                  <c:v>1.5000000000000002</c:v>
                </c:pt>
                <c:pt idx="2334">
                  <c:v>1.5000000000000002</c:v>
                </c:pt>
                <c:pt idx="2335">
                  <c:v>1.5000000000000002</c:v>
                </c:pt>
                <c:pt idx="2336">
                  <c:v>1.5000000000000002</c:v>
                </c:pt>
                <c:pt idx="2337">
                  <c:v>1.5000000000000002</c:v>
                </c:pt>
                <c:pt idx="2338">
                  <c:v>1.5000000000000002</c:v>
                </c:pt>
                <c:pt idx="2339">
                  <c:v>1.5000000000000002</c:v>
                </c:pt>
                <c:pt idx="2340">
                  <c:v>1.5000000000000002</c:v>
                </c:pt>
                <c:pt idx="2341">
                  <c:v>1.5000000000000002</c:v>
                </c:pt>
                <c:pt idx="2342">
                  <c:v>1.5000000000000002</c:v>
                </c:pt>
                <c:pt idx="2343">
                  <c:v>1.5000000000000002</c:v>
                </c:pt>
                <c:pt idx="2344">
                  <c:v>1.5000000000000002</c:v>
                </c:pt>
                <c:pt idx="2345">
                  <c:v>1.5000000000000002</c:v>
                </c:pt>
                <c:pt idx="2346">
                  <c:v>1.5000000000000002</c:v>
                </c:pt>
                <c:pt idx="2347">
                  <c:v>1.5000000000000002</c:v>
                </c:pt>
                <c:pt idx="2348">
                  <c:v>1.5000000000000002</c:v>
                </c:pt>
                <c:pt idx="2349">
                  <c:v>1.5000000000000002</c:v>
                </c:pt>
                <c:pt idx="2350">
                  <c:v>1.5000000000000002</c:v>
                </c:pt>
                <c:pt idx="2351">
                  <c:v>1.5000000000000002</c:v>
                </c:pt>
                <c:pt idx="2352">
                  <c:v>1.5000000000000002</c:v>
                </c:pt>
                <c:pt idx="2353">
                  <c:v>1.5000000000000002</c:v>
                </c:pt>
                <c:pt idx="2354">
                  <c:v>1.5000000000000002</c:v>
                </c:pt>
                <c:pt idx="2355">
                  <c:v>1.5000000000000002</c:v>
                </c:pt>
                <c:pt idx="2356">
                  <c:v>1.5000000000000002</c:v>
                </c:pt>
                <c:pt idx="2357">
                  <c:v>1.5000000000000002</c:v>
                </c:pt>
                <c:pt idx="2358">
                  <c:v>1.5000000000000002</c:v>
                </c:pt>
                <c:pt idx="2359">
                  <c:v>1.5000000000000002</c:v>
                </c:pt>
                <c:pt idx="2360">
                  <c:v>1.5000000000000002</c:v>
                </c:pt>
                <c:pt idx="2361">
                  <c:v>1.5000000000000002</c:v>
                </c:pt>
                <c:pt idx="2362">
                  <c:v>1.5000000000000002</c:v>
                </c:pt>
                <c:pt idx="2363">
                  <c:v>1.5000000000000002</c:v>
                </c:pt>
                <c:pt idx="2364">
                  <c:v>1.5000000000000002</c:v>
                </c:pt>
                <c:pt idx="2365">
                  <c:v>1.5000000000000002</c:v>
                </c:pt>
                <c:pt idx="2366">
                  <c:v>1.5000000000000002</c:v>
                </c:pt>
                <c:pt idx="2367">
                  <c:v>1.5000000000000002</c:v>
                </c:pt>
                <c:pt idx="2368">
                  <c:v>1.5000000000000002</c:v>
                </c:pt>
                <c:pt idx="2369">
                  <c:v>1.5000000000000002</c:v>
                </c:pt>
                <c:pt idx="2370">
                  <c:v>1.5000000000000002</c:v>
                </c:pt>
                <c:pt idx="2371">
                  <c:v>1.5000000000000002</c:v>
                </c:pt>
                <c:pt idx="2372">
                  <c:v>1.5000000000000002</c:v>
                </c:pt>
                <c:pt idx="2373">
                  <c:v>1.5000000000000002</c:v>
                </c:pt>
                <c:pt idx="2374">
                  <c:v>1.5000000000000002</c:v>
                </c:pt>
                <c:pt idx="2375">
                  <c:v>1.5000000000000002</c:v>
                </c:pt>
                <c:pt idx="2376">
                  <c:v>1.5000000000000002</c:v>
                </c:pt>
                <c:pt idx="2377">
                  <c:v>1.5000000000000002</c:v>
                </c:pt>
                <c:pt idx="2378">
                  <c:v>1.5000000000000002</c:v>
                </c:pt>
                <c:pt idx="2379">
                  <c:v>1.5000000000000002</c:v>
                </c:pt>
                <c:pt idx="2380">
                  <c:v>1.5000000000000002</c:v>
                </c:pt>
                <c:pt idx="2381">
                  <c:v>1.5000000000000002</c:v>
                </c:pt>
                <c:pt idx="2382">
                  <c:v>1.5000000000000002</c:v>
                </c:pt>
                <c:pt idx="2383">
                  <c:v>1.5000000000000002</c:v>
                </c:pt>
                <c:pt idx="2384">
                  <c:v>1.5000000000000002</c:v>
                </c:pt>
                <c:pt idx="2385">
                  <c:v>1.5000000000000002</c:v>
                </c:pt>
                <c:pt idx="2386">
                  <c:v>1.5000000000000002</c:v>
                </c:pt>
                <c:pt idx="2387">
                  <c:v>1.5000000000000002</c:v>
                </c:pt>
                <c:pt idx="2388">
                  <c:v>1.5000000000000002</c:v>
                </c:pt>
                <c:pt idx="2389">
                  <c:v>1.5000000000000002</c:v>
                </c:pt>
                <c:pt idx="2390">
                  <c:v>1.5000000000000002</c:v>
                </c:pt>
                <c:pt idx="2391">
                  <c:v>1.5000000000000002</c:v>
                </c:pt>
                <c:pt idx="2392">
                  <c:v>1.5000000000000002</c:v>
                </c:pt>
                <c:pt idx="2393">
                  <c:v>1.5000000000000002</c:v>
                </c:pt>
                <c:pt idx="2394">
                  <c:v>1.5000000000000002</c:v>
                </c:pt>
                <c:pt idx="2395">
                  <c:v>1.5000000000000002</c:v>
                </c:pt>
                <c:pt idx="2396">
                  <c:v>1.5000000000000002</c:v>
                </c:pt>
                <c:pt idx="2397">
                  <c:v>1.5000000000000002</c:v>
                </c:pt>
                <c:pt idx="2398">
                  <c:v>1.5000000000000002</c:v>
                </c:pt>
                <c:pt idx="2399">
                  <c:v>1.5000000000000002</c:v>
                </c:pt>
                <c:pt idx="2400">
                  <c:v>1.5000000000000002</c:v>
                </c:pt>
                <c:pt idx="2401">
                  <c:v>1.5000000000000002</c:v>
                </c:pt>
                <c:pt idx="2402">
                  <c:v>1.5000000000000002</c:v>
                </c:pt>
                <c:pt idx="2403">
                  <c:v>1.5000000000000002</c:v>
                </c:pt>
                <c:pt idx="2404">
                  <c:v>1.5000000000000002</c:v>
                </c:pt>
                <c:pt idx="2405">
                  <c:v>1.5000000000000002</c:v>
                </c:pt>
                <c:pt idx="2406">
                  <c:v>1.5000000000000002</c:v>
                </c:pt>
                <c:pt idx="2407">
                  <c:v>1.5000000000000002</c:v>
                </c:pt>
                <c:pt idx="2408">
                  <c:v>1.5000000000000002</c:v>
                </c:pt>
                <c:pt idx="2409">
                  <c:v>1.5000000000000002</c:v>
                </c:pt>
                <c:pt idx="2410">
                  <c:v>1.5000000000000002</c:v>
                </c:pt>
                <c:pt idx="2411">
                  <c:v>1.5000000000000002</c:v>
                </c:pt>
                <c:pt idx="2412">
                  <c:v>1.5000000000000002</c:v>
                </c:pt>
                <c:pt idx="2413">
                  <c:v>1.5000000000000002</c:v>
                </c:pt>
                <c:pt idx="2414">
                  <c:v>1.5000000000000002</c:v>
                </c:pt>
                <c:pt idx="2415">
                  <c:v>1.5000000000000002</c:v>
                </c:pt>
                <c:pt idx="2416">
                  <c:v>1.5000000000000002</c:v>
                </c:pt>
                <c:pt idx="2417">
                  <c:v>1.5000000000000002</c:v>
                </c:pt>
                <c:pt idx="2418">
                  <c:v>1.5000000000000002</c:v>
                </c:pt>
                <c:pt idx="2419">
                  <c:v>1.5000000000000002</c:v>
                </c:pt>
                <c:pt idx="2420">
                  <c:v>1.5000000000000002</c:v>
                </c:pt>
                <c:pt idx="2421">
                  <c:v>1.5000000000000002</c:v>
                </c:pt>
                <c:pt idx="2422">
                  <c:v>1.5000000000000002</c:v>
                </c:pt>
                <c:pt idx="2423">
                  <c:v>1.5000000000000002</c:v>
                </c:pt>
                <c:pt idx="2424">
                  <c:v>1.5000000000000002</c:v>
                </c:pt>
                <c:pt idx="2425">
                  <c:v>1.5000000000000002</c:v>
                </c:pt>
                <c:pt idx="2426">
                  <c:v>1.5000000000000002</c:v>
                </c:pt>
                <c:pt idx="2427">
                  <c:v>1.5000000000000002</c:v>
                </c:pt>
                <c:pt idx="2428">
                  <c:v>1.5000000000000002</c:v>
                </c:pt>
                <c:pt idx="2429">
                  <c:v>1.5000000000000002</c:v>
                </c:pt>
                <c:pt idx="2430">
                  <c:v>1.5000000000000002</c:v>
                </c:pt>
                <c:pt idx="2431">
                  <c:v>1.5000000000000002</c:v>
                </c:pt>
                <c:pt idx="2432">
                  <c:v>1.5000000000000002</c:v>
                </c:pt>
                <c:pt idx="2433">
                  <c:v>1.5000000000000002</c:v>
                </c:pt>
                <c:pt idx="2434">
                  <c:v>1.5000000000000002</c:v>
                </c:pt>
                <c:pt idx="2435">
                  <c:v>1.5000000000000002</c:v>
                </c:pt>
                <c:pt idx="2436">
                  <c:v>1.5000000000000002</c:v>
                </c:pt>
                <c:pt idx="2437">
                  <c:v>1.5000000000000002</c:v>
                </c:pt>
                <c:pt idx="2438">
                  <c:v>1.5000000000000002</c:v>
                </c:pt>
                <c:pt idx="2439">
                  <c:v>1.5000000000000002</c:v>
                </c:pt>
                <c:pt idx="2440">
                  <c:v>1.5000000000000002</c:v>
                </c:pt>
                <c:pt idx="2441">
                  <c:v>1.5000000000000002</c:v>
                </c:pt>
                <c:pt idx="2442">
                  <c:v>1.5000000000000002</c:v>
                </c:pt>
                <c:pt idx="2443">
                  <c:v>1.5000000000000002</c:v>
                </c:pt>
                <c:pt idx="2444">
                  <c:v>1.5000000000000002</c:v>
                </c:pt>
                <c:pt idx="2445">
                  <c:v>1.5000000000000002</c:v>
                </c:pt>
                <c:pt idx="2446">
                  <c:v>1.5000000000000002</c:v>
                </c:pt>
                <c:pt idx="2447">
                  <c:v>1.5000000000000002</c:v>
                </c:pt>
                <c:pt idx="2448">
                  <c:v>1.5000000000000002</c:v>
                </c:pt>
                <c:pt idx="2449">
                  <c:v>1.5000000000000002</c:v>
                </c:pt>
                <c:pt idx="2450">
                  <c:v>1.5000000000000002</c:v>
                </c:pt>
                <c:pt idx="2451">
                  <c:v>1.5000000000000002</c:v>
                </c:pt>
                <c:pt idx="2452">
                  <c:v>1.5000000000000002</c:v>
                </c:pt>
                <c:pt idx="2453">
                  <c:v>1.5000000000000002</c:v>
                </c:pt>
                <c:pt idx="2454">
                  <c:v>1.5000000000000002</c:v>
                </c:pt>
                <c:pt idx="2455">
                  <c:v>1.5000000000000002</c:v>
                </c:pt>
                <c:pt idx="2456">
                  <c:v>1.5000000000000002</c:v>
                </c:pt>
                <c:pt idx="2457">
                  <c:v>1.5000000000000002</c:v>
                </c:pt>
                <c:pt idx="2458">
                  <c:v>1.5000000000000002</c:v>
                </c:pt>
                <c:pt idx="2459">
                  <c:v>1.5000000000000002</c:v>
                </c:pt>
                <c:pt idx="2460">
                  <c:v>1.5000000000000002</c:v>
                </c:pt>
                <c:pt idx="2461">
                  <c:v>1.5000000000000002</c:v>
                </c:pt>
                <c:pt idx="2462">
                  <c:v>1.5000000000000002</c:v>
                </c:pt>
                <c:pt idx="2463">
                  <c:v>1.5000000000000002</c:v>
                </c:pt>
                <c:pt idx="2464">
                  <c:v>1.5000000000000002</c:v>
                </c:pt>
                <c:pt idx="2465">
                  <c:v>1.5000000000000002</c:v>
                </c:pt>
                <c:pt idx="2466">
                  <c:v>1.5000000000000002</c:v>
                </c:pt>
                <c:pt idx="2467">
                  <c:v>1.5000000000000002</c:v>
                </c:pt>
                <c:pt idx="2468">
                  <c:v>1.5000000000000002</c:v>
                </c:pt>
                <c:pt idx="2469">
                  <c:v>1.5000000000000002</c:v>
                </c:pt>
                <c:pt idx="2470">
                  <c:v>1.5000000000000002</c:v>
                </c:pt>
                <c:pt idx="2471">
                  <c:v>1.5000000000000002</c:v>
                </c:pt>
                <c:pt idx="2472">
                  <c:v>1.5000000000000002</c:v>
                </c:pt>
                <c:pt idx="2473">
                  <c:v>1.5000000000000002</c:v>
                </c:pt>
                <c:pt idx="2474">
                  <c:v>1.5000000000000002</c:v>
                </c:pt>
                <c:pt idx="2475">
                  <c:v>1.5000000000000002</c:v>
                </c:pt>
                <c:pt idx="2476">
                  <c:v>1.5000000000000002</c:v>
                </c:pt>
                <c:pt idx="2477">
                  <c:v>1.5000000000000002</c:v>
                </c:pt>
                <c:pt idx="2478">
                  <c:v>1.5000000000000002</c:v>
                </c:pt>
                <c:pt idx="2479">
                  <c:v>1.5000000000000002</c:v>
                </c:pt>
                <c:pt idx="2480">
                  <c:v>1.5000000000000002</c:v>
                </c:pt>
                <c:pt idx="2481">
                  <c:v>1.5000000000000002</c:v>
                </c:pt>
                <c:pt idx="2482">
                  <c:v>1.5000000000000002</c:v>
                </c:pt>
                <c:pt idx="2483">
                  <c:v>1.5000000000000002</c:v>
                </c:pt>
                <c:pt idx="2484">
                  <c:v>1.5000000000000002</c:v>
                </c:pt>
                <c:pt idx="2485">
                  <c:v>1.5000000000000002</c:v>
                </c:pt>
                <c:pt idx="2486">
                  <c:v>1.5000000000000002</c:v>
                </c:pt>
                <c:pt idx="2487">
                  <c:v>1.5000000000000002</c:v>
                </c:pt>
                <c:pt idx="2488">
                  <c:v>1.5000000000000002</c:v>
                </c:pt>
                <c:pt idx="2489">
                  <c:v>1.5000000000000002</c:v>
                </c:pt>
                <c:pt idx="2490">
                  <c:v>1.5000000000000002</c:v>
                </c:pt>
                <c:pt idx="2491">
                  <c:v>1.5000000000000002</c:v>
                </c:pt>
                <c:pt idx="2492">
                  <c:v>1.5000000000000002</c:v>
                </c:pt>
                <c:pt idx="2493">
                  <c:v>1.5000000000000002</c:v>
                </c:pt>
                <c:pt idx="2494">
                  <c:v>1.5000000000000002</c:v>
                </c:pt>
                <c:pt idx="2495">
                  <c:v>1.5000000000000002</c:v>
                </c:pt>
                <c:pt idx="2496">
                  <c:v>1.5000000000000002</c:v>
                </c:pt>
                <c:pt idx="2497">
                  <c:v>1.5000000000000002</c:v>
                </c:pt>
                <c:pt idx="2498">
                  <c:v>1.5000000000000002</c:v>
                </c:pt>
                <c:pt idx="2499">
                  <c:v>1.5000000000000002</c:v>
                </c:pt>
                <c:pt idx="2500">
                  <c:v>1.5000000000000002</c:v>
                </c:pt>
                <c:pt idx="2501">
                  <c:v>1.5000000000000002</c:v>
                </c:pt>
                <c:pt idx="2502">
                  <c:v>1.5000000000000002</c:v>
                </c:pt>
                <c:pt idx="2503">
                  <c:v>1.5000000000000002</c:v>
                </c:pt>
                <c:pt idx="2504">
                  <c:v>1.5000000000000002</c:v>
                </c:pt>
                <c:pt idx="2505">
                  <c:v>1.5000000000000002</c:v>
                </c:pt>
                <c:pt idx="2506">
                  <c:v>1.5000000000000002</c:v>
                </c:pt>
                <c:pt idx="2507">
                  <c:v>1.5000000000000002</c:v>
                </c:pt>
                <c:pt idx="2508">
                  <c:v>1.5000000000000002</c:v>
                </c:pt>
                <c:pt idx="2509">
                  <c:v>1.5000000000000002</c:v>
                </c:pt>
                <c:pt idx="2510">
                  <c:v>1.5000000000000002</c:v>
                </c:pt>
                <c:pt idx="2511">
                  <c:v>1.5000000000000002</c:v>
                </c:pt>
                <c:pt idx="2512">
                  <c:v>1.5000000000000002</c:v>
                </c:pt>
                <c:pt idx="2513">
                  <c:v>1.5000000000000002</c:v>
                </c:pt>
                <c:pt idx="2514">
                  <c:v>1.5000000000000002</c:v>
                </c:pt>
                <c:pt idx="2515">
                  <c:v>1.5000000000000002</c:v>
                </c:pt>
                <c:pt idx="2516">
                  <c:v>1.5000000000000002</c:v>
                </c:pt>
                <c:pt idx="2517">
                  <c:v>1.5000000000000002</c:v>
                </c:pt>
                <c:pt idx="2518">
                  <c:v>1.5000000000000002</c:v>
                </c:pt>
                <c:pt idx="2519">
                  <c:v>1.5000000000000002</c:v>
                </c:pt>
                <c:pt idx="2520">
                  <c:v>1.5000000000000002</c:v>
                </c:pt>
                <c:pt idx="2521">
                  <c:v>1.5000000000000002</c:v>
                </c:pt>
                <c:pt idx="2522">
                  <c:v>1.5000000000000002</c:v>
                </c:pt>
                <c:pt idx="2523">
                  <c:v>1.5000000000000002</c:v>
                </c:pt>
                <c:pt idx="2524">
                  <c:v>1.5000000000000002</c:v>
                </c:pt>
                <c:pt idx="2525">
                  <c:v>1.5000000000000002</c:v>
                </c:pt>
                <c:pt idx="2526">
                  <c:v>1.5000000000000002</c:v>
                </c:pt>
                <c:pt idx="2527">
                  <c:v>1.5000000000000002</c:v>
                </c:pt>
                <c:pt idx="2528">
                  <c:v>1.5000000000000002</c:v>
                </c:pt>
                <c:pt idx="2529">
                  <c:v>1.5000000000000002</c:v>
                </c:pt>
                <c:pt idx="2530">
                  <c:v>1.5000000000000002</c:v>
                </c:pt>
                <c:pt idx="2531">
                  <c:v>1.5000000000000002</c:v>
                </c:pt>
                <c:pt idx="2532">
                  <c:v>1.5000000000000002</c:v>
                </c:pt>
                <c:pt idx="2533">
                  <c:v>1.5000000000000002</c:v>
                </c:pt>
                <c:pt idx="2534">
                  <c:v>1.5000000000000002</c:v>
                </c:pt>
                <c:pt idx="2535">
                  <c:v>1.5000000000000002</c:v>
                </c:pt>
                <c:pt idx="2536">
                  <c:v>1.5000000000000002</c:v>
                </c:pt>
                <c:pt idx="2537">
                  <c:v>1.5000000000000002</c:v>
                </c:pt>
                <c:pt idx="2538">
                  <c:v>1.5000000000000002</c:v>
                </c:pt>
                <c:pt idx="2539">
                  <c:v>1.5000000000000002</c:v>
                </c:pt>
                <c:pt idx="2540">
                  <c:v>1.5000000000000002</c:v>
                </c:pt>
                <c:pt idx="2541">
                  <c:v>1.5000000000000002</c:v>
                </c:pt>
                <c:pt idx="2542">
                  <c:v>1.5000000000000002</c:v>
                </c:pt>
                <c:pt idx="2543">
                  <c:v>1.5000000000000002</c:v>
                </c:pt>
                <c:pt idx="2544">
                  <c:v>1.5000000000000002</c:v>
                </c:pt>
                <c:pt idx="2545">
                  <c:v>1.5000000000000002</c:v>
                </c:pt>
                <c:pt idx="2546">
                  <c:v>1.5000000000000002</c:v>
                </c:pt>
                <c:pt idx="2547">
                  <c:v>1.5000000000000002</c:v>
                </c:pt>
                <c:pt idx="2548">
                  <c:v>1.5000000000000002</c:v>
                </c:pt>
                <c:pt idx="2549">
                  <c:v>1.5000000000000002</c:v>
                </c:pt>
                <c:pt idx="2550">
                  <c:v>1.5000000000000002</c:v>
                </c:pt>
                <c:pt idx="2551">
                  <c:v>1.5000000000000002</c:v>
                </c:pt>
                <c:pt idx="2552">
                  <c:v>1.5000000000000002</c:v>
                </c:pt>
                <c:pt idx="2553">
                  <c:v>1.5000000000000002</c:v>
                </c:pt>
                <c:pt idx="2554">
                  <c:v>1.5000000000000002</c:v>
                </c:pt>
                <c:pt idx="2555">
                  <c:v>1.5000000000000002</c:v>
                </c:pt>
                <c:pt idx="2556">
                  <c:v>1.5000000000000002</c:v>
                </c:pt>
                <c:pt idx="2557">
                  <c:v>1.5000000000000002</c:v>
                </c:pt>
                <c:pt idx="2558">
                  <c:v>1.5000000000000002</c:v>
                </c:pt>
                <c:pt idx="2559">
                  <c:v>1.5000000000000002</c:v>
                </c:pt>
                <c:pt idx="2560">
                  <c:v>1.5000000000000002</c:v>
                </c:pt>
                <c:pt idx="2561">
                  <c:v>1.5000000000000002</c:v>
                </c:pt>
                <c:pt idx="2562">
                  <c:v>1.5000000000000002</c:v>
                </c:pt>
                <c:pt idx="2563">
                  <c:v>1.5000000000000002</c:v>
                </c:pt>
                <c:pt idx="2564">
                  <c:v>1.5000000000000002</c:v>
                </c:pt>
                <c:pt idx="2565">
                  <c:v>1.5000000000000002</c:v>
                </c:pt>
                <c:pt idx="2566">
                  <c:v>1.5000000000000002</c:v>
                </c:pt>
                <c:pt idx="2567">
                  <c:v>1.5000000000000002</c:v>
                </c:pt>
                <c:pt idx="2568">
                  <c:v>1.5000000000000002</c:v>
                </c:pt>
                <c:pt idx="2569">
                  <c:v>1.5000000000000002</c:v>
                </c:pt>
                <c:pt idx="2570">
                  <c:v>1.5000000000000002</c:v>
                </c:pt>
                <c:pt idx="2571">
                  <c:v>1.5000000000000002</c:v>
                </c:pt>
                <c:pt idx="2572">
                  <c:v>1.5000000000000002</c:v>
                </c:pt>
                <c:pt idx="2573">
                  <c:v>1.5000000000000002</c:v>
                </c:pt>
                <c:pt idx="2574">
                  <c:v>1.5000000000000002</c:v>
                </c:pt>
                <c:pt idx="2575">
                  <c:v>1.5000000000000002</c:v>
                </c:pt>
                <c:pt idx="2576">
                  <c:v>1.5000000000000002</c:v>
                </c:pt>
                <c:pt idx="2577">
                  <c:v>1.5000000000000002</c:v>
                </c:pt>
                <c:pt idx="2578">
                  <c:v>1.5000000000000002</c:v>
                </c:pt>
                <c:pt idx="2579">
                  <c:v>1.5000000000000002</c:v>
                </c:pt>
                <c:pt idx="2580">
                  <c:v>1.5000000000000002</c:v>
                </c:pt>
                <c:pt idx="2581">
                  <c:v>1.5000000000000002</c:v>
                </c:pt>
                <c:pt idx="2582">
                  <c:v>1.5000000000000002</c:v>
                </c:pt>
                <c:pt idx="2583">
                  <c:v>1.5000000000000002</c:v>
                </c:pt>
                <c:pt idx="2584">
                  <c:v>1.5000000000000002</c:v>
                </c:pt>
                <c:pt idx="2585">
                  <c:v>1.5000000000000002</c:v>
                </c:pt>
                <c:pt idx="2586">
                  <c:v>1.5000000000000002</c:v>
                </c:pt>
                <c:pt idx="2587">
                  <c:v>1.5000000000000002</c:v>
                </c:pt>
                <c:pt idx="2588">
                  <c:v>1.5000000000000002</c:v>
                </c:pt>
                <c:pt idx="2589">
                  <c:v>1.5000000000000002</c:v>
                </c:pt>
                <c:pt idx="2590">
                  <c:v>1.5000000000000002</c:v>
                </c:pt>
                <c:pt idx="2591">
                  <c:v>1.5000000000000002</c:v>
                </c:pt>
                <c:pt idx="2592">
                  <c:v>1.5000000000000002</c:v>
                </c:pt>
                <c:pt idx="2593">
                  <c:v>1.5000000000000002</c:v>
                </c:pt>
                <c:pt idx="2594">
                  <c:v>1.5000000000000002</c:v>
                </c:pt>
                <c:pt idx="2595">
                  <c:v>1.5000000000000002</c:v>
                </c:pt>
                <c:pt idx="2596">
                  <c:v>1.5000000000000002</c:v>
                </c:pt>
                <c:pt idx="2597">
                  <c:v>1.5000000000000002</c:v>
                </c:pt>
                <c:pt idx="2598">
                  <c:v>1.5000000000000002</c:v>
                </c:pt>
                <c:pt idx="2599">
                  <c:v>1.5000000000000002</c:v>
                </c:pt>
                <c:pt idx="2600">
                  <c:v>1.5000000000000002</c:v>
                </c:pt>
                <c:pt idx="2601">
                  <c:v>1.5000000000000002</c:v>
                </c:pt>
                <c:pt idx="2602">
                  <c:v>1.5000000000000002</c:v>
                </c:pt>
                <c:pt idx="2603">
                  <c:v>1.5000000000000002</c:v>
                </c:pt>
                <c:pt idx="2604">
                  <c:v>1.5000000000000002</c:v>
                </c:pt>
                <c:pt idx="2605">
                  <c:v>1.5000000000000002</c:v>
                </c:pt>
                <c:pt idx="2606">
                  <c:v>1.5000000000000002</c:v>
                </c:pt>
                <c:pt idx="2607">
                  <c:v>1.5000000000000002</c:v>
                </c:pt>
                <c:pt idx="2608">
                  <c:v>1.5000000000000002</c:v>
                </c:pt>
                <c:pt idx="2609">
                  <c:v>1.5000000000000002</c:v>
                </c:pt>
                <c:pt idx="2610">
                  <c:v>1.5000000000000002</c:v>
                </c:pt>
                <c:pt idx="2611">
                  <c:v>1.5000000000000002</c:v>
                </c:pt>
                <c:pt idx="2612">
                  <c:v>1.5000000000000002</c:v>
                </c:pt>
                <c:pt idx="2613">
                  <c:v>1.5000000000000002</c:v>
                </c:pt>
                <c:pt idx="2614">
                  <c:v>1.5000000000000002</c:v>
                </c:pt>
                <c:pt idx="2615">
                  <c:v>1.5000000000000002</c:v>
                </c:pt>
                <c:pt idx="2616">
                  <c:v>1.5000000000000002</c:v>
                </c:pt>
                <c:pt idx="2617">
                  <c:v>1.5000000000000002</c:v>
                </c:pt>
                <c:pt idx="2618">
                  <c:v>1.5000000000000002</c:v>
                </c:pt>
                <c:pt idx="2619">
                  <c:v>1.5000000000000002</c:v>
                </c:pt>
                <c:pt idx="2620">
                  <c:v>1.5000000000000002</c:v>
                </c:pt>
                <c:pt idx="2621">
                  <c:v>1.5000000000000002</c:v>
                </c:pt>
                <c:pt idx="2622">
                  <c:v>1.5000000000000002</c:v>
                </c:pt>
                <c:pt idx="2623">
                  <c:v>1.5000000000000002</c:v>
                </c:pt>
                <c:pt idx="2624">
                  <c:v>1.5000000000000002</c:v>
                </c:pt>
                <c:pt idx="2625">
                  <c:v>1.5000000000000002</c:v>
                </c:pt>
                <c:pt idx="2626">
                  <c:v>1.5000000000000002</c:v>
                </c:pt>
                <c:pt idx="2627">
                  <c:v>1.5000000000000002</c:v>
                </c:pt>
                <c:pt idx="2628">
                  <c:v>1.5000000000000002</c:v>
                </c:pt>
                <c:pt idx="2629">
                  <c:v>1.5000000000000002</c:v>
                </c:pt>
                <c:pt idx="2630">
                  <c:v>1.5000000000000002</c:v>
                </c:pt>
                <c:pt idx="2631">
                  <c:v>1.5000000000000002</c:v>
                </c:pt>
                <c:pt idx="2632">
                  <c:v>1.5000000000000002</c:v>
                </c:pt>
                <c:pt idx="2633">
                  <c:v>1.5000000000000002</c:v>
                </c:pt>
                <c:pt idx="2634">
                  <c:v>1.5000000000000002</c:v>
                </c:pt>
                <c:pt idx="2635">
                  <c:v>1.5000000000000002</c:v>
                </c:pt>
                <c:pt idx="2636">
                  <c:v>1.5000000000000002</c:v>
                </c:pt>
                <c:pt idx="2637">
                  <c:v>1.5000000000000002</c:v>
                </c:pt>
                <c:pt idx="2638">
                  <c:v>1.5000000000000002</c:v>
                </c:pt>
                <c:pt idx="2639">
                  <c:v>1.5000000000000002</c:v>
                </c:pt>
                <c:pt idx="2640">
                  <c:v>1.5000000000000002</c:v>
                </c:pt>
                <c:pt idx="2641">
                  <c:v>1.5000000000000002</c:v>
                </c:pt>
                <c:pt idx="2642">
                  <c:v>1.5000000000000002</c:v>
                </c:pt>
                <c:pt idx="2643">
                  <c:v>1.5000000000000002</c:v>
                </c:pt>
                <c:pt idx="2644">
                  <c:v>1.5000000000000002</c:v>
                </c:pt>
                <c:pt idx="2645">
                  <c:v>1.5000000000000002</c:v>
                </c:pt>
                <c:pt idx="2646">
                  <c:v>1.5000000000000002</c:v>
                </c:pt>
                <c:pt idx="2647">
                  <c:v>1.5000000000000002</c:v>
                </c:pt>
                <c:pt idx="2648">
                  <c:v>1.5000000000000002</c:v>
                </c:pt>
                <c:pt idx="2649">
                  <c:v>1.5000000000000002</c:v>
                </c:pt>
                <c:pt idx="2650">
                  <c:v>1.5000000000000002</c:v>
                </c:pt>
                <c:pt idx="2651">
                  <c:v>1.5000000000000002</c:v>
                </c:pt>
                <c:pt idx="2652">
                  <c:v>1.5000000000000002</c:v>
                </c:pt>
                <c:pt idx="2653">
                  <c:v>1.5000000000000002</c:v>
                </c:pt>
                <c:pt idx="2654">
                  <c:v>1.5000000000000002</c:v>
                </c:pt>
                <c:pt idx="2655">
                  <c:v>1.5000000000000002</c:v>
                </c:pt>
                <c:pt idx="2656">
                  <c:v>1.5000000000000002</c:v>
                </c:pt>
                <c:pt idx="2657">
                  <c:v>1.5000000000000002</c:v>
                </c:pt>
                <c:pt idx="2658">
                  <c:v>1.5000000000000002</c:v>
                </c:pt>
                <c:pt idx="2659">
                  <c:v>1.5000000000000002</c:v>
                </c:pt>
                <c:pt idx="2660">
                  <c:v>1.5000000000000002</c:v>
                </c:pt>
                <c:pt idx="2661">
                  <c:v>1.5000000000000002</c:v>
                </c:pt>
                <c:pt idx="2662">
                  <c:v>1.5000000000000002</c:v>
                </c:pt>
                <c:pt idx="2663">
                  <c:v>1.5000000000000002</c:v>
                </c:pt>
                <c:pt idx="2664">
                  <c:v>1.5000000000000002</c:v>
                </c:pt>
                <c:pt idx="2665">
                  <c:v>1.5000000000000002</c:v>
                </c:pt>
                <c:pt idx="2666">
                  <c:v>1.5000000000000002</c:v>
                </c:pt>
                <c:pt idx="2667">
                  <c:v>1.5000000000000002</c:v>
                </c:pt>
                <c:pt idx="2668">
                  <c:v>1.5000000000000002</c:v>
                </c:pt>
                <c:pt idx="2669">
                  <c:v>1.5000000000000002</c:v>
                </c:pt>
                <c:pt idx="2670">
                  <c:v>1.5000000000000002</c:v>
                </c:pt>
                <c:pt idx="2671">
                  <c:v>1.5000000000000002</c:v>
                </c:pt>
                <c:pt idx="2672">
                  <c:v>1.5000000000000002</c:v>
                </c:pt>
                <c:pt idx="2673">
                  <c:v>1.5000000000000002</c:v>
                </c:pt>
                <c:pt idx="2674">
                  <c:v>1.5000000000000002</c:v>
                </c:pt>
                <c:pt idx="2675">
                  <c:v>1.5000000000000002</c:v>
                </c:pt>
                <c:pt idx="2676">
                  <c:v>1.5000000000000002</c:v>
                </c:pt>
                <c:pt idx="2677">
                  <c:v>1.5000000000000002</c:v>
                </c:pt>
                <c:pt idx="2678">
                  <c:v>1.5000000000000002</c:v>
                </c:pt>
                <c:pt idx="2679">
                  <c:v>1.5000000000000002</c:v>
                </c:pt>
                <c:pt idx="2680">
                  <c:v>1.5000000000000002</c:v>
                </c:pt>
                <c:pt idx="2681">
                  <c:v>1.5000000000000002</c:v>
                </c:pt>
                <c:pt idx="2682">
                  <c:v>1.5000000000000002</c:v>
                </c:pt>
                <c:pt idx="2683">
                  <c:v>1.5000000000000002</c:v>
                </c:pt>
                <c:pt idx="2684">
                  <c:v>1.5000000000000002</c:v>
                </c:pt>
                <c:pt idx="2685">
                  <c:v>1.5000000000000002</c:v>
                </c:pt>
                <c:pt idx="2686">
                  <c:v>1.5000000000000002</c:v>
                </c:pt>
                <c:pt idx="2687">
                  <c:v>1.5000000000000002</c:v>
                </c:pt>
                <c:pt idx="2688">
                  <c:v>1.5000000000000002</c:v>
                </c:pt>
                <c:pt idx="2689">
                  <c:v>1.5000000000000002</c:v>
                </c:pt>
                <c:pt idx="2690">
                  <c:v>1.5000000000000002</c:v>
                </c:pt>
                <c:pt idx="2691">
                  <c:v>1.5000000000000002</c:v>
                </c:pt>
                <c:pt idx="2692">
                  <c:v>1.5000000000000002</c:v>
                </c:pt>
                <c:pt idx="2693">
                  <c:v>1.5000000000000002</c:v>
                </c:pt>
                <c:pt idx="2694">
                  <c:v>1.5000000000000002</c:v>
                </c:pt>
                <c:pt idx="2695">
                  <c:v>1.5000000000000002</c:v>
                </c:pt>
                <c:pt idx="2696">
                  <c:v>1.5000000000000002</c:v>
                </c:pt>
                <c:pt idx="2697">
                  <c:v>1.5000000000000002</c:v>
                </c:pt>
                <c:pt idx="2698">
                  <c:v>1.5000000000000002</c:v>
                </c:pt>
                <c:pt idx="2699">
                  <c:v>1.5000000000000002</c:v>
                </c:pt>
                <c:pt idx="2700">
                  <c:v>1.5000000000000002</c:v>
                </c:pt>
                <c:pt idx="2701">
                  <c:v>1.5000000000000002</c:v>
                </c:pt>
                <c:pt idx="2702">
                  <c:v>1.5000000000000002</c:v>
                </c:pt>
                <c:pt idx="2703">
                  <c:v>1.5000000000000002</c:v>
                </c:pt>
                <c:pt idx="2704">
                  <c:v>1.5000000000000002</c:v>
                </c:pt>
                <c:pt idx="2705">
                  <c:v>1.5000000000000002</c:v>
                </c:pt>
                <c:pt idx="2706">
                  <c:v>1.5000000000000002</c:v>
                </c:pt>
                <c:pt idx="2707">
                  <c:v>1.5000000000000002</c:v>
                </c:pt>
                <c:pt idx="2708">
                  <c:v>1.5000000000000002</c:v>
                </c:pt>
                <c:pt idx="2709">
                  <c:v>1.5000000000000002</c:v>
                </c:pt>
                <c:pt idx="2710">
                  <c:v>1.5000000000000002</c:v>
                </c:pt>
                <c:pt idx="2711">
                  <c:v>1.5000000000000002</c:v>
                </c:pt>
                <c:pt idx="2712">
                  <c:v>1.5000000000000002</c:v>
                </c:pt>
                <c:pt idx="2713">
                  <c:v>1.5000000000000002</c:v>
                </c:pt>
                <c:pt idx="2714">
                  <c:v>1.5000000000000002</c:v>
                </c:pt>
                <c:pt idx="2715">
                  <c:v>1.5000000000000002</c:v>
                </c:pt>
                <c:pt idx="2716">
                  <c:v>1.5000000000000002</c:v>
                </c:pt>
                <c:pt idx="2717">
                  <c:v>1.5000000000000002</c:v>
                </c:pt>
                <c:pt idx="2718">
                  <c:v>1.5000000000000002</c:v>
                </c:pt>
                <c:pt idx="2719">
                  <c:v>1.5000000000000002</c:v>
                </c:pt>
                <c:pt idx="2720">
                  <c:v>1.5000000000000002</c:v>
                </c:pt>
                <c:pt idx="2721">
                  <c:v>1.5000000000000002</c:v>
                </c:pt>
                <c:pt idx="2722">
                  <c:v>1.5000000000000002</c:v>
                </c:pt>
                <c:pt idx="2723">
                  <c:v>1.5000000000000002</c:v>
                </c:pt>
                <c:pt idx="2724">
                  <c:v>1.5000000000000002</c:v>
                </c:pt>
                <c:pt idx="2725">
                  <c:v>1.5000000000000002</c:v>
                </c:pt>
                <c:pt idx="2726">
                  <c:v>1.5000000000000002</c:v>
                </c:pt>
                <c:pt idx="2727">
                  <c:v>1.5000000000000002</c:v>
                </c:pt>
                <c:pt idx="2728">
                  <c:v>1.5000000000000002</c:v>
                </c:pt>
                <c:pt idx="2729">
                  <c:v>1.5000000000000002</c:v>
                </c:pt>
                <c:pt idx="2730">
                  <c:v>1.5000000000000002</c:v>
                </c:pt>
                <c:pt idx="2731">
                  <c:v>1.5000000000000002</c:v>
                </c:pt>
                <c:pt idx="2732">
                  <c:v>1.5000000000000002</c:v>
                </c:pt>
                <c:pt idx="2733">
                  <c:v>1.5000000000000002</c:v>
                </c:pt>
                <c:pt idx="2734">
                  <c:v>1.5000000000000002</c:v>
                </c:pt>
                <c:pt idx="2735">
                  <c:v>1.5000000000000002</c:v>
                </c:pt>
                <c:pt idx="2736">
                  <c:v>1.5000000000000002</c:v>
                </c:pt>
                <c:pt idx="2737">
                  <c:v>1.5000000000000002</c:v>
                </c:pt>
                <c:pt idx="2738">
                  <c:v>1.5000000000000002</c:v>
                </c:pt>
                <c:pt idx="2739">
                  <c:v>1.5000000000000002</c:v>
                </c:pt>
                <c:pt idx="2740">
                  <c:v>1.5000000000000002</c:v>
                </c:pt>
                <c:pt idx="2741">
                  <c:v>1.5000000000000002</c:v>
                </c:pt>
                <c:pt idx="2742">
                  <c:v>1.5000000000000002</c:v>
                </c:pt>
                <c:pt idx="2743">
                  <c:v>1.5000000000000002</c:v>
                </c:pt>
                <c:pt idx="2744">
                  <c:v>1.5000000000000002</c:v>
                </c:pt>
                <c:pt idx="2745">
                  <c:v>1.5000000000000002</c:v>
                </c:pt>
                <c:pt idx="2746">
                  <c:v>1.5000000000000002</c:v>
                </c:pt>
                <c:pt idx="2747">
                  <c:v>1.5000000000000002</c:v>
                </c:pt>
                <c:pt idx="2748">
                  <c:v>1.5000000000000002</c:v>
                </c:pt>
                <c:pt idx="2749">
                  <c:v>1.5000000000000002</c:v>
                </c:pt>
                <c:pt idx="2750">
                  <c:v>1.5000000000000002</c:v>
                </c:pt>
                <c:pt idx="2751">
                  <c:v>1.5000000000000002</c:v>
                </c:pt>
                <c:pt idx="2752">
                  <c:v>1.5000000000000002</c:v>
                </c:pt>
                <c:pt idx="2753">
                  <c:v>1.5000000000000002</c:v>
                </c:pt>
                <c:pt idx="2754">
                  <c:v>1.5000000000000002</c:v>
                </c:pt>
                <c:pt idx="2755">
                  <c:v>1.5000000000000002</c:v>
                </c:pt>
                <c:pt idx="2756">
                  <c:v>1.5000000000000002</c:v>
                </c:pt>
                <c:pt idx="2757">
                  <c:v>1.5000000000000002</c:v>
                </c:pt>
                <c:pt idx="2758">
                  <c:v>1.5000000000000002</c:v>
                </c:pt>
                <c:pt idx="2759">
                  <c:v>1.5000000000000002</c:v>
                </c:pt>
                <c:pt idx="2760">
                  <c:v>1.5000000000000002</c:v>
                </c:pt>
                <c:pt idx="2761">
                  <c:v>1.5000000000000002</c:v>
                </c:pt>
                <c:pt idx="2762">
                  <c:v>1.5000000000000002</c:v>
                </c:pt>
                <c:pt idx="2763">
                  <c:v>1.5000000000000002</c:v>
                </c:pt>
                <c:pt idx="2764">
                  <c:v>1.5000000000000002</c:v>
                </c:pt>
                <c:pt idx="2765">
                  <c:v>1.5000000000000002</c:v>
                </c:pt>
                <c:pt idx="2766">
                  <c:v>1.5000000000000002</c:v>
                </c:pt>
                <c:pt idx="2767">
                  <c:v>1.5000000000000002</c:v>
                </c:pt>
                <c:pt idx="2768">
                  <c:v>1.5000000000000002</c:v>
                </c:pt>
                <c:pt idx="2769">
                  <c:v>1.5000000000000002</c:v>
                </c:pt>
                <c:pt idx="2770">
                  <c:v>1.5000000000000002</c:v>
                </c:pt>
                <c:pt idx="2771">
                  <c:v>1.5000000000000002</c:v>
                </c:pt>
                <c:pt idx="2772">
                  <c:v>1.5000000000000002</c:v>
                </c:pt>
                <c:pt idx="2773">
                  <c:v>1.5000000000000002</c:v>
                </c:pt>
                <c:pt idx="2774">
                  <c:v>1.5000000000000002</c:v>
                </c:pt>
                <c:pt idx="2775">
                  <c:v>1.5000000000000002</c:v>
                </c:pt>
                <c:pt idx="2776">
                  <c:v>1.5000000000000002</c:v>
                </c:pt>
                <c:pt idx="2777">
                  <c:v>1.5000000000000002</c:v>
                </c:pt>
                <c:pt idx="2778">
                  <c:v>1.5000000000000002</c:v>
                </c:pt>
                <c:pt idx="2779">
                  <c:v>1.5000000000000002</c:v>
                </c:pt>
                <c:pt idx="2780">
                  <c:v>1.5000000000000002</c:v>
                </c:pt>
                <c:pt idx="2781">
                  <c:v>1.5000000000000002</c:v>
                </c:pt>
                <c:pt idx="2782">
                  <c:v>1.5000000000000002</c:v>
                </c:pt>
                <c:pt idx="2783">
                  <c:v>1.5000000000000002</c:v>
                </c:pt>
                <c:pt idx="2784">
                  <c:v>1.5000000000000002</c:v>
                </c:pt>
                <c:pt idx="2785">
                  <c:v>1.5000000000000002</c:v>
                </c:pt>
                <c:pt idx="2786">
                  <c:v>1.5000000000000002</c:v>
                </c:pt>
                <c:pt idx="2787">
                  <c:v>1.5000000000000002</c:v>
                </c:pt>
                <c:pt idx="2788">
                  <c:v>1.5000000000000002</c:v>
                </c:pt>
                <c:pt idx="2789">
                  <c:v>1.5000000000000002</c:v>
                </c:pt>
                <c:pt idx="2790">
                  <c:v>1.5000000000000002</c:v>
                </c:pt>
                <c:pt idx="2791">
                  <c:v>1.5000000000000002</c:v>
                </c:pt>
                <c:pt idx="2792">
                  <c:v>1.5000000000000002</c:v>
                </c:pt>
                <c:pt idx="2793">
                  <c:v>1.5000000000000002</c:v>
                </c:pt>
                <c:pt idx="2794">
                  <c:v>1.5000000000000002</c:v>
                </c:pt>
                <c:pt idx="2795">
                  <c:v>1.5000000000000002</c:v>
                </c:pt>
                <c:pt idx="2796">
                  <c:v>1.5000000000000002</c:v>
                </c:pt>
                <c:pt idx="2797">
                  <c:v>1.5000000000000002</c:v>
                </c:pt>
                <c:pt idx="2798">
                  <c:v>1.5000000000000002</c:v>
                </c:pt>
                <c:pt idx="2799">
                  <c:v>1.5000000000000002</c:v>
                </c:pt>
                <c:pt idx="2800">
                  <c:v>1.5000000000000002</c:v>
                </c:pt>
                <c:pt idx="2801">
                  <c:v>1.5000000000000002</c:v>
                </c:pt>
                <c:pt idx="2802">
                  <c:v>1.5000000000000002</c:v>
                </c:pt>
                <c:pt idx="2803">
                  <c:v>1.5000000000000002</c:v>
                </c:pt>
                <c:pt idx="2804">
                  <c:v>1.5000000000000002</c:v>
                </c:pt>
                <c:pt idx="2805">
                  <c:v>1.5000000000000002</c:v>
                </c:pt>
                <c:pt idx="2806">
                  <c:v>1.5000000000000002</c:v>
                </c:pt>
                <c:pt idx="2807">
                  <c:v>1.5000000000000002</c:v>
                </c:pt>
                <c:pt idx="2808">
                  <c:v>1.5000000000000002</c:v>
                </c:pt>
                <c:pt idx="2809">
                  <c:v>1.5000000000000002</c:v>
                </c:pt>
                <c:pt idx="2810">
                  <c:v>1.5000000000000002</c:v>
                </c:pt>
                <c:pt idx="2811">
                  <c:v>1.5000000000000002</c:v>
                </c:pt>
                <c:pt idx="2812">
                  <c:v>1.5000000000000002</c:v>
                </c:pt>
                <c:pt idx="2813">
                  <c:v>1.5000000000000002</c:v>
                </c:pt>
                <c:pt idx="2814">
                  <c:v>1.5000000000000002</c:v>
                </c:pt>
                <c:pt idx="2815">
                  <c:v>1.5000000000000002</c:v>
                </c:pt>
                <c:pt idx="2816">
                  <c:v>1.5000000000000002</c:v>
                </c:pt>
                <c:pt idx="2817">
                  <c:v>1.5000000000000002</c:v>
                </c:pt>
                <c:pt idx="2818">
                  <c:v>1.5000000000000002</c:v>
                </c:pt>
                <c:pt idx="2819">
                  <c:v>1.5000000000000002</c:v>
                </c:pt>
                <c:pt idx="2820">
                  <c:v>1.5000000000000002</c:v>
                </c:pt>
                <c:pt idx="2821">
                  <c:v>1.5000000000000002</c:v>
                </c:pt>
                <c:pt idx="2822">
                  <c:v>1.5000000000000002</c:v>
                </c:pt>
                <c:pt idx="2823">
                  <c:v>1.5000000000000002</c:v>
                </c:pt>
                <c:pt idx="2824">
                  <c:v>1.5000000000000002</c:v>
                </c:pt>
                <c:pt idx="2825">
                  <c:v>1.5000000000000002</c:v>
                </c:pt>
                <c:pt idx="2826">
                  <c:v>1.5000000000000002</c:v>
                </c:pt>
                <c:pt idx="2827">
                  <c:v>1.5000000000000002</c:v>
                </c:pt>
                <c:pt idx="2828">
                  <c:v>1.5000000000000002</c:v>
                </c:pt>
                <c:pt idx="2829">
                  <c:v>1.5000000000000002</c:v>
                </c:pt>
                <c:pt idx="2830">
                  <c:v>1.5000000000000002</c:v>
                </c:pt>
                <c:pt idx="2831">
                  <c:v>1.5000000000000002</c:v>
                </c:pt>
                <c:pt idx="2832">
                  <c:v>1.5000000000000002</c:v>
                </c:pt>
                <c:pt idx="2833">
                  <c:v>1.5000000000000002</c:v>
                </c:pt>
                <c:pt idx="2834">
                  <c:v>1.5000000000000002</c:v>
                </c:pt>
                <c:pt idx="2835">
                  <c:v>1.5000000000000002</c:v>
                </c:pt>
                <c:pt idx="2836">
                  <c:v>1.5000000000000002</c:v>
                </c:pt>
                <c:pt idx="2837">
                  <c:v>1.5000000000000002</c:v>
                </c:pt>
                <c:pt idx="2838">
                  <c:v>1.5000000000000002</c:v>
                </c:pt>
                <c:pt idx="2839">
                  <c:v>1.5000000000000002</c:v>
                </c:pt>
                <c:pt idx="2840">
                  <c:v>1.5000000000000002</c:v>
                </c:pt>
                <c:pt idx="2841">
                  <c:v>1.5000000000000002</c:v>
                </c:pt>
                <c:pt idx="2842">
                  <c:v>1.5000000000000002</c:v>
                </c:pt>
                <c:pt idx="2843">
                  <c:v>1.5000000000000002</c:v>
                </c:pt>
                <c:pt idx="2844">
                  <c:v>1.5000000000000002</c:v>
                </c:pt>
                <c:pt idx="2845">
                  <c:v>1.5000000000000002</c:v>
                </c:pt>
                <c:pt idx="2846">
                  <c:v>1.5000000000000002</c:v>
                </c:pt>
                <c:pt idx="2847">
                  <c:v>1.5000000000000002</c:v>
                </c:pt>
                <c:pt idx="2848">
                  <c:v>1.5000000000000002</c:v>
                </c:pt>
                <c:pt idx="2849">
                  <c:v>1.5000000000000002</c:v>
                </c:pt>
                <c:pt idx="2850">
                  <c:v>1.5000000000000002</c:v>
                </c:pt>
                <c:pt idx="2851">
                  <c:v>1.5000000000000002</c:v>
                </c:pt>
                <c:pt idx="2852">
                  <c:v>1.5000000000000002</c:v>
                </c:pt>
                <c:pt idx="2853">
                  <c:v>1.5000000000000002</c:v>
                </c:pt>
                <c:pt idx="2854">
                  <c:v>1.5000000000000002</c:v>
                </c:pt>
                <c:pt idx="2855">
                  <c:v>1.5000000000000002</c:v>
                </c:pt>
                <c:pt idx="2856">
                  <c:v>1.5000000000000002</c:v>
                </c:pt>
                <c:pt idx="2857">
                  <c:v>1.5000000000000002</c:v>
                </c:pt>
                <c:pt idx="2858">
                  <c:v>1.5000000000000002</c:v>
                </c:pt>
                <c:pt idx="2859">
                  <c:v>1.5000000000000002</c:v>
                </c:pt>
                <c:pt idx="2860">
                  <c:v>1.5000000000000002</c:v>
                </c:pt>
                <c:pt idx="2861">
                  <c:v>1.5000000000000002</c:v>
                </c:pt>
                <c:pt idx="2862">
                  <c:v>1.5000000000000002</c:v>
                </c:pt>
                <c:pt idx="2863">
                  <c:v>1.5000000000000002</c:v>
                </c:pt>
                <c:pt idx="2864">
                  <c:v>1.5000000000000002</c:v>
                </c:pt>
                <c:pt idx="2865">
                  <c:v>1.5000000000000002</c:v>
                </c:pt>
                <c:pt idx="2866">
                  <c:v>1.5000000000000002</c:v>
                </c:pt>
                <c:pt idx="2867">
                  <c:v>1.5000000000000002</c:v>
                </c:pt>
                <c:pt idx="2868">
                  <c:v>1.5000000000000002</c:v>
                </c:pt>
                <c:pt idx="2869">
                  <c:v>1.5000000000000002</c:v>
                </c:pt>
                <c:pt idx="2870">
                  <c:v>1.5000000000000002</c:v>
                </c:pt>
                <c:pt idx="2871">
                  <c:v>1.5000000000000002</c:v>
                </c:pt>
                <c:pt idx="2872">
                  <c:v>1.5000000000000002</c:v>
                </c:pt>
                <c:pt idx="2873">
                  <c:v>1.5000000000000002</c:v>
                </c:pt>
                <c:pt idx="2874">
                  <c:v>1.5000000000000002</c:v>
                </c:pt>
                <c:pt idx="2875">
                  <c:v>1.5000000000000002</c:v>
                </c:pt>
                <c:pt idx="2876">
                  <c:v>1.5000000000000002</c:v>
                </c:pt>
                <c:pt idx="2877">
                  <c:v>1.5000000000000002</c:v>
                </c:pt>
                <c:pt idx="2878">
                  <c:v>1.5000000000000002</c:v>
                </c:pt>
                <c:pt idx="2879">
                  <c:v>1.5000000000000002</c:v>
                </c:pt>
                <c:pt idx="2880">
                  <c:v>1.5000000000000002</c:v>
                </c:pt>
                <c:pt idx="2881">
                  <c:v>1.5000000000000002</c:v>
                </c:pt>
                <c:pt idx="2882">
                  <c:v>1.5000000000000002</c:v>
                </c:pt>
                <c:pt idx="2883">
                  <c:v>1.5000000000000002</c:v>
                </c:pt>
                <c:pt idx="2884">
                  <c:v>1.5000000000000002</c:v>
                </c:pt>
                <c:pt idx="2885">
                  <c:v>1.5000000000000002</c:v>
                </c:pt>
                <c:pt idx="2886">
                  <c:v>1.5000000000000002</c:v>
                </c:pt>
                <c:pt idx="2887">
                  <c:v>1.5000000000000002</c:v>
                </c:pt>
                <c:pt idx="2888">
                  <c:v>1.5000000000000002</c:v>
                </c:pt>
                <c:pt idx="2889">
                  <c:v>1.5000000000000002</c:v>
                </c:pt>
                <c:pt idx="2890">
                  <c:v>1.5000000000000002</c:v>
                </c:pt>
                <c:pt idx="2891">
                  <c:v>1.5000000000000002</c:v>
                </c:pt>
                <c:pt idx="2892">
                  <c:v>1.5000000000000002</c:v>
                </c:pt>
                <c:pt idx="2893">
                  <c:v>1.5000000000000002</c:v>
                </c:pt>
                <c:pt idx="2894">
                  <c:v>1.5000000000000002</c:v>
                </c:pt>
                <c:pt idx="2895">
                  <c:v>1.5000000000000002</c:v>
                </c:pt>
                <c:pt idx="2896">
                  <c:v>1.5000000000000002</c:v>
                </c:pt>
                <c:pt idx="2897">
                  <c:v>1.5000000000000002</c:v>
                </c:pt>
                <c:pt idx="2898">
                  <c:v>1.5000000000000002</c:v>
                </c:pt>
                <c:pt idx="2899">
                  <c:v>1.5000000000000002</c:v>
                </c:pt>
                <c:pt idx="2900">
                  <c:v>1.5000000000000002</c:v>
                </c:pt>
                <c:pt idx="2901">
                  <c:v>1.5000000000000002</c:v>
                </c:pt>
                <c:pt idx="2902">
                  <c:v>1.5000000000000002</c:v>
                </c:pt>
                <c:pt idx="2903">
                  <c:v>1.5000000000000002</c:v>
                </c:pt>
                <c:pt idx="2904">
                  <c:v>1.5000000000000002</c:v>
                </c:pt>
                <c:pt idx="2905">
                  <c:v>1.5000000000000002</c:v>
                </c:pt>
                <c:pt idx="2906">
                  <c:v>1.5000000000000002</c:v>
                </c:pt>
                <c:pt idx="2907">
                  <c:v>1.5000000000000002</c:v>
                </c:pt>
                <c:pt idx="2908">
                  <c:v>1.5000000000000002</c:v>
                </c:pt>
                <c:pt idx="2909">
                  <c:v>1.5000000000000002</c:v>
                </c:pt>
                <c:pt idx="2910">
                  <c:v>1.5000000000000002</c:v>
                </c:pt>
                <c:pt idx="2911">
                  <c:v>1.5000000000000002</c:v>
                </c:pt>
                <c:pt idx="2912">
                  <c:v>1.5000000000000002</c:v>
                </c:pt>
                <c:pt idx="2913">
                  <c:v>1.5000000000000002</c:v>
                </c:pt>
                <c:pt idx="2914">
                  <c:v>1.5000000000000002</c:v>
                </c:pt>
                <c:pt idx="2915">
                  <c:v>1.5000000000000002</c:v>
                </c:pt>
                <c:pt idx="2916">
                  <c:v>1.5000000000000002</c:v>
                </c:pt>
                <c:pt idx="2917">
                  <c:v>1.5000000000000002</c:v>
                </c:pt>
                <c:pt idx="2918">
                  <c:v>1.5000000000000002</c:v>
                </c:pt>
                <c:pt idx="2919">
                  <c:v>1.5000000000000002</c:v>
                </c:pt>
                <c:pt idx="2920">
                  <c:v>1.5000000000000002</c:v>
                </c:pt>
                <c:pt idx="2921">
                  <c:v>1.5000000000000002</c:v>
                </c:pt>
                <c:pt idx="2922">
                  <c:v>1.5000000000000002</c:v>
                </c:pt>
                <c:pt idx="2923">
                  <c:v>1.5000000000000002</c:v>
                </c:pt>
                <c:pt idx="2924">
                  <c:v>1.5000000000000002</c:v>
                </c:pt>
                <c:pt idx="2925">
                  <c:v>1.5000000000000002</c:v>
                </c:pt>
                <c:pt idx="2926">
                  <c:v>1.5000000000000002</c:v>
                </c:pt>
                <c:pt idx="2927">
                  <c:v>1.5000000000000002</c:v>
                </c:pt>
                <c:pt idx="2928">
                  <c:v>1.5000000000000002</c:v>
                </c:pt>
                <c:pt idx="2929">
                  <c:v>1.5000000000000002</c:v>
                </c:pt>
                <c:pt idx="2930">
                  <c:v>1.5000000000000002</c:v>
                </c:pt>
                <c:pt idx="2931">
                  <c:v>1.5000000000000002</c:v>
                </c:pt>
                <c:pt idx="2932">
                  <c:v>1.5000000000000002</c:v>
                </c:pt>
                <c:pt idx="2933">
                  <c:v>1.5000000000000002</c:v>
                </c:pt>
                <c:pt idx="2934">
                  <c:v>1.5000000000000002</c:v>
                </c:pt>
                <c:pt idx="2935">
                  <c:v>1.5000000000000002</c:v>
                </c:pt>
                <c:pt idx="2936">
                  <c:v>1.5000000000000002</c:v>
                </c:pt>
                <c:pt idx="2937">
                  <c:v>1.5000000000000002</c:v>
                </c:pt>
                <c:pt idx="2938">
                  <c:v>1.5000000000000002</c:v>
                </c:pt>
                <c:pt idx="2939">
                  <c:v>1.5000000000000002</c:v>
                </c:pt>
                <c:pt idx="2940">
                  <c:v>1.5000000000000002</c:v>
                </c:pt>
                <c:pt idx="2941">
                  <c:v>1.5000000000000002</c:v>
                </c:pt>
                <c:pt idx="2942">
                  <c:v>1.5000000000000002</c:v>
                </c:pt>
                <c:pt idx="2943">
                  <c:v>1.5000000000000002</c:v>
                </c:pt>
                <c:pt idx="2944">
                  <c:v>1.5000000000000002</c:v>
                </c:pt>
                <c:pt idx="2945">
                  <c:v>1.5000000000000002</c:v>
                </c:pt>
                <c:pt idx="2946">
                  <c:v>1.5000000000000002</c:v>
                </c:pt>
                <c:pt idx="2947">
                  <c:v>1.5000000000000002</c:v>
                </c:pt>
                <c:pt idx="2948">
                  <c:v>1.5000000000000002</c:v>
                </c:pt>
                <c:pt idx="2949">
                  <c:v>1.5000000000000002</c:v>
                </c:pt>
                <c:pt idx="2950">
                  <c:v>1.5000000000000002</c:v>
                </c:pt>
                <c:pt idx="2951">
                  <c:v>1.5000000000000002</c:v>
                </c:pt>
                <c:pt idx="2952">
                  <c:v>1.5000000000000002</c:v>
                </c:pt>
                <c:pt idx="2953">
                  <c:v>1.5000000000000002</c:v>
                </c:pt>
                <c:pt idx="2954">
                  <c:v>1.5000000000000002</c:v>
                </c:pt>
                <c:pt idx="2955">
                  <c:v>1.5000000000000002</c:v>
                </c:pt>
                <c:pt idx="2956">
                  <c:v>1.5000000000000002</c:v>
                </c:pt>
                <c:pt idx="2957">
                  <c:v>1.5000000000000002</c:v>
                </c:pt>
                <c:pt idx="2958">
                  <c:v>1.5000000000000002</c:v>
                </c:pt>
                <c:pt idx="2959">
                  <c:v>1.5000000000000002</c:v>
                </c:pt>
                <c:pt idx="2960">
                  <c:v>1.5000000000000002</c:v>
                </c:pt>
                <c:pt idx="2961">
                  <c:v>1.5000000000000002</c:v>
                </c:pt>
                <c:pt idx="2962">
                  <c:v>1.5000000000000002</c:v>
                </c:pt>
                <c:pt idx="2963">
                  <c:v>1.5000000000000002</c:v>
                </c:pt>
                <c:pt idx="2964">
                  <c:v>1.5000000000000002</c:v>
                </c:pt>
                <c:pt idx="2965">
                  <c:v>1.5000000000000002</c:v>
                </c:pt>
                <c:pt idx="2966">
                  <c:v>1.5000000000000002</c:v>
                </c:pt>
                <c:pt idx="2967">
                  <c:v>1.5000000000000002</c:v>
                </c:pt>
                <c:pt idx="2968">
                  <c:v>1.5000000000000002</c:v>
                </c:pt>
                <c:pt idx="2969">
                  <c:v>1.5000000000000002</c:v>
                </c:pt>
                <c:pt idx="2970">
                  <c:v>1.5000000000000002</c:v>
                </c:pt>
                <c:pt idx="2971">
                  <c:v>1.5000000000000002</c:v>
                </c:pt>
                <c:pt idx="2972">
                  <c:v>1.5000000000000002</c:v>
                </c:pt>
                <c:pt idx="2973">
                  <c:v>1.5000000000000002</c:v>
                </c:pt>
                <c:pt idx="2974">
                  <c:v>1.5000000000000002</c:v>
                </c:pt>
                <c:pt idx="2975">
                  <c:v>1.5000000000000002</c:v>
                </c:pt>
                <c:pt idx="2976">
                  <c:v>1.5000000000000002</c:v>
                </c:pt>
                <c:pt idx="2977">
                  <c:v>1.5000000000000002</c:v>
                </c:pt>
                <c:pt idx="2978">
                  <c:v>1.5000000000000002</c:v>
                </c:pt>
                <c:pt idx="2979">
                  <c:v>1.5000000000000002</c:v>
                </c:pt>
                <c:pt idx="2980">
                  <c:v>1.5000000000000002</c:v>
                </c:pt>
                <c:pt idx="2981">
                  <c:v>1.5000000000000002</c:v>
                </c:pt>
                <c:pt idx="2982">
                  <c:v>1.5000000000000002</c:v>
                </c:pt>
                <c:pt idx="2983">
                  <c:v>1.5000000000000002</c:v>
                </c:pt>
                <c:pt idx="2984">
                  <c:v>1.5000000000000002</c:v>
                </c:pt>
                <c:pt idx="2985">
                  <c:v>1.5000000000000002</c:v>
                </c:pt>
                <c:pt idx="2986">
                  <c:v>1.5000000000000002</c:v>
                </c:pt>
                <c:pt idx="2987">
                  <c:v>1.5000000000000002</c:v>
                </c:pt>
                <c:pt idx="2988">
                  <c:v>1.5000000000000002</c:v>
                </c:pt>
                <c:pt idx="2989">
                  <c:v>1.5000000000000002</c:v>
                </c:pt>
                <c:pt idx="2990">
                  <c:v>1.5000000000000002</c:v>
                </c:pt>
                <c:pt idx="2991">
                  <c:v>1.5000000000000002</c:v>
                </c:pt>
                <c:pt idx="2992">
                  <c:v>1.5000000000000002</c:v>
                </c:pt>
                <c:pt idx="2993">
                  <c:v>1.5000000000000002</c:v>
                </c:pt>
                <c:pt idx="2994">
                  <c:v>1.5000000000000002</c:v>
                </c:pt>
                <c:pt idx="2995">
                  <c:v>1.5000000000000002</c:v>
                </c:pt>
                <c:pt idx="2996">
                  <c:v>1.5000000000000002</c:v>
                </c:pt>
                <c:pt idx="2997">
                  <c:v>1.5000000000000002</c:v>
                </c:pt>
                <c:pt idx="2998">
                  <c:v>1.5000000000000002</c:v>
                </c:pt>
                <c:pt idx="2999">
                  <c:v>1.5000000000000002</c:v>
                </c:pt>
                <c:pt idx="3000">
                  <c:v>1.5000000000000002</c:v>
                </c:pt>
                <c:pt idx="3001">
                  <c:v>1.5000000000000002</c:v>
                </c:pt>
                <c:pt idx="3002">
                  <c:v>1.5000000000000002</c:v>
                </c:pt>
                <c:pt idx="3003">
                  <c:v>1.5000000000000002</c:v>
                </c:pt>
                <c:pt idx="3004">
                  <c:v>1.5000000000000002</c:v>
                </c:pt>
                <c:pt idx="3005">
                  <c:v>1.5000000000000002</c:v>
                </c:pt>
                <c:pt idx="3006">
                  <c:v>1.5000000000000002</c:v>
                </c:pt>
                <c:pt idx="3007">
                  <c:v>1.5000000000000002</c:v>
                </c:pt>
                <c:pt idx="3008">
                  <c:v>1.5000000000000002</c:v>
                </c:pt>
                <c:pt idx="3009">
                  <c:v>1.5000000000000002</c:v>
                </c:pt>
                <c:pt idx="3010">
                  <c:v>1.5000000000000002</c:v>
                </c:pt>
                <c:pt idx="3011">
                  <c:v>1.5000000000000002</c:v>
                </c:pt>
                <c:pt idx="3012">
                  <c:v>1.5000000000000002</c:v>
                </c:pt>
                <c:pt idx="3013">
                  <c:v>1.5000000000000002</c:v>
                </c:pt>
                <c:pt idx="3014">
                  <c:v>1.5000000000000002</c:v>
                </c:pt>
                <c:pt idx="3015">
                  <c:v>1.5000000000000002</c:v>
                </c:pt>
                <c:pt idx="3016">
                  <c:v>1.5000000000000002</c:v>
                </c:pt>
                <c:pt idx="3017">
                  <c:v>1.5000000000000002</c:v>
                </c:pt>
                <c:pt idx="3018">
                  <c:v>1.5000000000000002</c:v>
                </c:pt>
                <c:pt idx="3019">
                  <c:v>1.5000000000000002</c:v>
                </c:pt>
                <c:pt idx="3020">
                  <c:v>1.5000000000000002</c:v>
                </c:pt>
                <c:pt idx="3021">
                  <c:v>1.5000000000000002</c:v>
                </c:pt>
                <c:pt idx="3022">
                  <c:v>1.5000000000000002</c:v>
                </c:pt>
                <c:pt idx="3023">
                  <c:v>1.5000000000000002</c:v>
                </c:pt>
                <c:pt idx="3024">
                  <c:v>1.5000000000000002</c:v>
                </c:pt>
                <c:pt idx="3025">
                  <c:v>1.5000000000000002</c:v>
                </c:pt>
                <c:pt idx="3026">
                  <c:v>1.5000000000000002</c:v>
                </c:pt>
                <c:pt idx="3027">
                  <c:v>1.5000000000000002</c:v>
                </c:pt>
                <c:pt idx="3028">
                  <c:v>1.5000000000000002</c:v>
                </c:pt>
                <c:pt idx="3029">
                  <c:v>1.5000000000000002</c:v>
                </c:pt>
                <c:pt idx="3030">
                  <c:v>1.5000000000000002</c:v>
                </c:pt>
                <c:pt idx="3031">
                  <c:v>1.5000000000000002</c:v>
                </c:pt>
                <c:pt idx="3032">
                  <c:v>1.5000000000000002</c:v>
                </c:pt>
                <c:pt idx="3033">
                  <c:v>1.5000000000000002</c:v>
                </c:pt>
                <c:pt idx="3034">
                  <c:v>1.5000000000000002</c:v>
                </c:pt>
                <c:pt idx="3035">
                  <c:v>1.5000000000000002</c:v>
                </c:pt>
                <c:pt idx="3036">
                  <c:v>1.5000000000000002</c:v>
                </c:pt>
                <c:pt idx="3037">
                  <c:v>1.5000000000000002</c:v>
                </c:pt>
                <c:pt idx="3038">
                  <c:v>1.5000000000000002</c:v>
                </c:pt>
                <c:pt idx="3039">
                  <c:v>1.5000000000000002</c:v>
                </c:pt>
                <c:pt idx="3040">
                  <c:v>1.5000000000000002</c:v>
                </c:pt>
                <c:pt idx="3041">
                  <c:v>1.5000000000000002</c:v>
                </c:pt>
                <c:pt idx="3042">
                  <c:v>1.5000000000000002</c:v>
                </c:pt>
                <c:pt idx="3043">
                  <c:v>1.5000000000000002</c:v>
                </c:pt>
                <c:pt idx="3044">
                  <c:v>1.5000000000000002</c:v>
                </c:pt>
                <c:pt idx="3045">
                  <c:v>1.5000000000000002</c:v>
                </c:pt>
                <c:pt idx="3046">
                  <c:v>1.5000000000000002</c:v>
                </c:pt>
                <c:pt idx="3047">
                  <c:v>1.5000000000000002</c:v>
                </c:pt>
                <c:pt idx="3048">
                  <c:v>1.5000000000000002</c:v>
                </c:pt>
                <c:pt idx="3049">
                  <c:v>1.5000000000000002</c:v>
                </c:pt>
                <c:pt idx="3050">
                  <c:v>1.5000000000000002</c:v>
                </c:pt>
                <c:pt idx="3051">
                  <c:v>1.5000000000000002</c:v>
                </c:pt>
                <c:pt idx="3052">
                  <c:v>1.5000000000000002</c:v>
                </c:pt>
                <c:pt idx="3053">
                  <c:v>1.5000000000000002</c:v>
                </c:pt>
                <c:pt idx="3054">
                  <c:v>1.5000000000000002</c:v>
                </c:pt>
                <c:pt idx="3055">
                  <c:v>1.5000000000000002</c:v>
                </c:pt>
                <c:pt idx="3056">
                  <c:v>1.5000000000000002</c:v>
                </c:pt>
                <c:pt idx="3057">
                  <c:v>1.5000000000000002</c:v>
                </c:pt>
                <c:pt idx="3058">
                  <c:v>1.5000000000000002</c:v>
                </c:pt>
                <c:pt idx="3059">
                  <c:v>1.5000000000000002</c:v>
                </c:pt>
                <c:pt idx="3060">
                  <c:v>1.5000000000000002</c:v>
                </c:pt>
                <c:pt idx="3061">
                  <c:v>1.5000000000000002</c:v>
                </c:pt>
                <c:pt idx="3062">
                  <c:v>1.5000000000000002</c:v>
                </c:pt>
                <c:pt idx="3063">
                  <c:v>1.5000000000000002</c:v>
                </c:pt>
                <c:pt idx="3064">
                  <c:v>1.5000000000000002</c:v>
                </c:pt>
                <c:pt idx="3065">
                  <c:v>1.5000000000000002</c:v>
                </c:pt>
                <c:pt idx="3066">
                  <c:v>1.5000000000000002</c:v>
                </c:pt>
                <c:pt idx="3067">
                  <c:v>1.5000000000000002</c:v>
                </c:pt>
                <c:pt idx="3068">
                  <c:v>1.5000000000000002</c:v>
                </c:pt>
                <c:pt idx="3069">
                  <c:v>1.5000000000000002</c:v>
                </c:pt>
                <c:pt idx="3070">
                  <c:v>1.5000000000000002</c:v>
                </c:pt>
                <c:pt idx="3071">
                  <c:v>1.5000000000000002</c:v>
                </c:pt>
                <c:pt idx="3072">
                  <c:v>1.5000000000000002</c:v>
                </c:pt>
                <c:pt idx="3073">
                  <c:v>1.5000000000000002</c:v>
                </c:pt>
                <c:pt idx="3074">
                  <c:v>1.5000000000000002</c:v>
                </c:pt>
                <c:pt idx="3075">
                  <c:v>1.5000000000000002</c:v>
                </c:pt>
                <c:pt idx="3076">
                  <c:v>1.5000000000000002</c:v>
                </c:pt>
                <c:pt idx="3077">
                  <c:v>1.5000000000000002</c:v>
                </c:pt>
                <c:pt idx="3078">
                  <c:v>1.5000000000000002</c:v>
                </c:pt>
                <c:pt idx="3079">
                  <c:v>1.5000000000000002</c:v>
                </c:pt>
                <c:pt idx="3080">
                  <c:v>1.5000000000000002</c:v>
                </c:pt>
                <c:pt idx="3081">
                  <c:v>1.5000000000000002</c:v>
                </c:pt>
                <c:pt idx="3082">
                  <c:v>1.5000000000000002</c:v>
                </c:pt>
                <c:pt idx="3083">
                  <c:v>1.5000000000000002</c:v>
                </c:pt>
                <c:pt idx="3084">
                  <c:v>1.5000000000000002</c:v>
                </c:pt>
                <c:pt idx="3085">
                  <c:v>1.5000000000000002</c:v>
                </c:pt>
                <c:pt idx="3086">
                  <c:v>1.5000000000000002</c:v>
                </c:pt>
                <c:pt idx="3087">
                  <c:v>1.5000000000000002</c:v>
                </c:pt>
                <c:pt idx="3088">
                  <c:v>1.5000000000000002</c:v>
                </c:pt>
                <c:pt idx="3089">
                  <c:v>1.5000000000000002</c:v>
                </c:pt>
                <c:pt idx="3090">
                  <c:v>1.5000000000000002</c:v>
                </c:pt>
                <c:pt idx="3091">
                  <c:v>1.5000000000000002</c:v>
                </c:pt>
                <c:pt idx="3092">
                  <c:v>1.5000000000000002</c:v>
                </c:pt>
                <c:pt idx="3093">
                  <c:v>1.5000000000000002</c:v>
                </c:pt>
                <c:pt idx="3094">
                  <c:v>1.5000000000000002</c:v>
                </c:pt>
                <c:pt idx="3095">
                  <c:v>1.5000000000000002</c:v>
                </c:pt>
                <c:pt idx="3096">
                  <c:v>1.5000000000000002</c:v>
                </c:pt>
                <c:pt idx="3097">
                  <c:v>1.5000000000000002</c:v>
                </c:pt>
                <c:pt idx="3098">
                  <c:v>1.5000000000000002</c:v>
                </c:pt>
                <c:pt idx="3099">
                  <c:v>1.5000000000000002</c:v>
                </c:pt>
                <c:pt idx="3100">
                  <c:v>1.5000000000000002</c:v>
                </c:pt>
                <c:pt idx="3101">
                  <c:v>1.5000000000000002</c:v>
                </c:pt>
                <c:pt idx="3102">
                  <c:v>1.5000000000000002</c:v>
                </c:pt>
                <c:pt idx="3103">
                  <c:v>1.5000000000000002</c:v>
                </c:pt>
                <c:pt idx="3104">
                  <c:v>1.5000000000000002</c:v>
                </c:pt>
                <c:pt idx="3105">
                  <c:v>1.5000000000000002</c:v>
                </c:pt>
                <c:pt idx="3106">
                  <c:v>1.5000000000000002</c:v>
                </c:pt>
                <c:pt idx="3107">
                  <c:v>1.5000000000000002</c:v>
                </c:pt>
                <c:pt idx="3108">
                  <c:v>1.5000000000000002</c:v>
                </c:pt>
                <c:pt idx="3109">
                  <c:v>1.5000000000000002</c:v>
                </c:pt>
                <c:pt idx="3110">
                  <c:v>1.5000000000000002</c:v>
                </c:pt>
                <c:pt idx="3111">
                  <c:v>1.5000000000000002</c:v>
                </c:pt>
                <c:pt idx="3112">
                  <c:v>1.5000000000000002</c:v>
                </c:pt>
                <c:pt idx="3113">
                  <c:v>1.5000000000000002</c:v>
                </c:pt>
                <c:pt idx="3114">
                  <c:v>1.5000000000000002</c:v>
                </c:pt>
                <c:pt idx="3115">
                  <c:v>1.5000000000000002</c:v>
                </c:pt>
                <c:pt idx="3116">
                  <c:v>1.5000000000000002</c:v>
                </c:pt>
                <c:pt idx="3117">
                  <c:v>1.5000000000000002</c:v>
                </c:pt>
                <c:pt idx="3118">
                  <c:v>1.5000000000000002</c:v>
                </c:pt>
                <c:pt idx="3119">
                  <c:v>1.5000000000000002</c:v>
                </c:pt>
                <c:pt idx="3120">
                  <c:v>1.5000000000000002</c:v>
                </c:pt>
                <c:pt idx="3121">
                  <c:v>1.5000000000000002</c:v>
                </c:pt>
                <c:pt idx="3122">
                  <c:v>1.5000000000000002</c:v>
                </c:pt>
                <c:pt idx="3123">
                  <c:v>1.5000000000000002</c:v>
                </c:pt>
                <c:pt idx="3124">
                  <c:v>1.5000000000000002</c:v>
                </c:pt>
                <c:pt idx="3125">
                  <c:v>1.5000000000000002</c:v>
                </c:pt>
                <c:pt idx="3126">
                  <c:v>1.5000000000000002</c:v>
                </c:pt>
                <c:pt idx="3127">
                  <c:v>1.5000000000000002</c:v>
                </c:pt>
                <c:pt idx="3128">
                  <c:v>1.5000000000000002</c:v>
                </c:pt>
                <c:pt idx="3129">
                  <c:v>1.5000000000000002</c:v>
                </c:pt>
                <c:pt idx="3130">
                  <c:v>1.5000000000000002</c:v>
                </c:pt>
                <c:pt idx="3131">
                  <c:v>1.5000000000000002</c:v>
                </c:pt>
                <c:pt idx="3132">
                  <c:v>1.5000000000000002</c:v>
                </c:pt>
                <c:pt idx="3133">
                  <c:v>1.5000000000000002</c:v>
                </c:pt>
                <c:pt idx="3134">
                  <c:v>1.5000000000000002</c:v>
                </c:pt>
                <c:pt idx="3135">
                  <c:v>1.5000000000000002</c:v>
                </c:pt>
                <c:pt idx="3136">
                  <c:v>1.5000000000000002</c:v>
                </c:pt>
                <c:pt idx="3137">
                  <c:v>1.5000000000000002</c:v>
                </c:pt>
                <c:pt idx="3138">
                  <c:v>1.5000000000000002</c:v>
                </c:pt>
                <c:pt idx="3139">
                  <c:v>1.5000000000000002</c:v>
                </c:pt>
                <c:pt idx="3140">
                  <c:v>1.5000000000000002</c:v>
                </c:pt>
                <c:pt idx="3141">
                  <c:v>1.5000000000000002</c:v>
                </c:pt>
                <c:pt idx="3142">
                  <c:v>1.5000000000000002</c:v>
                </c:pt>
                <c:pt idx="3143">
                  <c:v>1.5000000000000002</c:v>
                </c:pt>
                <c:pt idx="3144">
                  <c:v>1.5000000000000002</c:v>
                </c:pt>
                <c:pt idx="3145">
                  <c:v>1.5000000000000002</c:v>
                </c:pt>
                <c:pt idx="3146">
                  <c:v>1.5000000000000002</c:v>
                </c:pt>
                <c:pt idx="3147">
                  <c:v>1.5000000000000002</c:v>
                </c:pt>
                <c:pt idx="3148">
                  <c:v>1.5000000000000002</c:v>
                </c:pt>
                <c:pt idx="3149">
                  <c:v>1.5000000000000002</c:v>
                </c:pt>
                <c:pt idx="3150">
                  <c:v>1.5000000000000002</c:v>
                </c:pt>
                <c:pt idx="3151">
                  <c:v>1.5000000000000002</c:v>
                </c:pt>
                <c:pt idx="3152">
                  <c:v>1.5000000000000002</c:v>
                </c:pt>
                <c:pt idx="3153">
                  <c:v>1.5000000000000002</c:v>
                </c:pt>
                <c:pt idx="3154">
                  <c:v>1.5000000000000002</c:v>
                </c:pt>
                <c:pt idx="3155">
                  <c:v>1.5000000000000002</c:v>
                </c:pt>
                <c:pt idx="3156">
                  <c:v>1.5000000000000002</c:v>
                </c:pt>
                <c:pt idx="3157">
                  <c:v>1.5000000000000002</c:v>
                </c:pt>
                <c:pt idx="3158">
                  <c:v>1.5000000000000002</c:v>
                </c:pt>
                <c:pt idx="3159">
                  <c:v>1.5000000000000002</c:v>
                </c:pt>
                <c:pt idx="3160">
                  <c:v>1.5000000000000002</c:v>
                </c:pt>
                <c:pt idx="3161">
                  <c:v>1.5000000000000002</c:v>
                </c:pt>
                <c:pt idx="3162">
                  <c:v>1.5000000000000002</c:v>
                </c:pt>
                <c:pt idx="3163">
                  <c:v>1.5000000000000002</c:v>
                </c:pt>
                <c:pt idx="3164">
                  <c:v>1.5000000000000002</c:v>
                </c:pt>
                <c:pt idx="3165">
                  <c:v>1.5000000000000002</c:v>
                </c:pt>
                <c:pt idx="3166">
                  <c:v>1.5000000000000002</c:v>
                </c:pt>
                <c:pt idx="3167">
                  <c:v>1.5000000000000002</c:v>
                </c:pt>
                <c:pt idx="3168">
                  <c:v>1.5000000000000002</c:v>
                </c:pt>
                <c:pt idx="3169">
                  <c:v>1.5000000000000002</c:v>
                </c:pt>
                <c:pt idx="3170">
                  <c:v>1.5000000000000002</c:v>
                </c:pt>
                <c:pt idx="3171">
                  <c:v>1.5000000000000002</c:v>
                </c:pt>
                <c:pt idx="3172">
                  <c:v>1.5000000000000002</c:v>
                </c:pt>
                <c:pt idx="3173">
                  <c:v>1.5000000000000002</c:v>
                </c:pt>
                <c:pt idx="3174">
                  <c:v>1.5000000000000002</c:v>
                </c:pt>
                <c:pt idx="3175">
                  <c:v>1.5000000000000002</c:v>
                </c:pt>
                <c:pt idx="3176">
                  <c:v>1.5000000000000002</c:v>
                </c:pt>
                <c:pt idx="3177">
                  <c:v>1.5000000000000002</c:v>
                </c:pt>
                <c:pt idx="3178">
                  <c:v>1.5000000000000002</c:v>
                </c:pt>
                <c:pt idx="3179">
                  <c:v>1.5000000000000002</c:v>
                </c:pt>
                <c:pt idx="3180">
                  <c:v>1.5000000000000002</c:v>
                </c:pt>
                <c:pt idx="3181">
                  <c:v>1.5000000000000002</c:v>
                </c:pt>
                <c:pt idx="3182">
                  <c:v>1.5000000000000002</c:v>
                </c:pt>
                <c:pt idx="3183">
                  <c:v>1.5000000000000002</c:v>
                </c:pt>
                <c:pt idx="3184">
                  <c:v>1.5000000000000002</c:v>
                </c:pt>
                <c:pt idx="3185">
                  <c:v>1.5000000000000002</c:v>
                </c:pt>
                <c:pt idx="3186">
                  <c:v>1.5000000000000002</c:v>
                </c:pt>
                <c:pt idx="3187">
                  <c:v>1.5000000000000002</c:v>
                </c:pt>
                <c:pt idx="3188">
                  <c:v>1.5000000000000002</c:v>
                </c:pt>
                <c:pt idx="3189">
                  <c:v>1.5000000000000002</c:v>
                </c:pt>
                <c:pt idx="3190">
                  <c:v>1.5000000000000002</c:v>
                </c:pt>
                <c:pt idx="3191">
                  <c:v>1.5000000000000002</c:v>
                </c:pt>
                <c:pt idx="3192">
                  <c:v>1.5000000000000002</c:v>
                </c:pt>
                <c:pt idx="3193">
                  <c:v>1.5000000000000002</c:v>
                </c:pt>
                <c:pt idx="3194">
                  <c:v>1.5000000000000002</c:v>
                </c:pt>
                <c:pt idx="3195">
                  <c:v>1.5000000000000002</c:v>
                </c:pt>
                <c:pt idx="3196">
                  <c:v>1.5000000000000002</c:v>
                </c:pt>
                <c:pt idx="3197">
                  <c:v>1.5000000000000002</c:v>
                </c:pt>
                <c:pt idx="3198">
                  <c:v>1.5000000000000002</c:v>
                </c:pt>
                <c:pt idx="3199">
                  <c:v>1.5000000000000002</c:v>
                </c:pt>
                <c:pt idx="3200">
                  <c:v>1.5000000000000002</c:v>
                </c:pt>
                <c:pt idx="3201">
                  <c:v>1.5000000000000002</c:v>
                </c:pt>
                <c:pt idx="3202">
                  <c:v>1.5000000000000002</c:v>
                </c:pt>
                <c:pt idx="3203">
                  <c:v>1.5000000000000002</c:v>
                </c:pt>
                <c:pt idx="3204">
                  <c:v>1.5000000000000002</c:v>
                </c:pt>
                <c:pt idx="3205">
                  <c:v>1.5000000000000002</c:v>
                </c:pt>
                <c:pt idx="3206">
                  <c:v>1.5000000000000002</c:v>
                </c:pt>
                <c:pt idx="3207">
                  <c:v>1.5000000000000002</c:v>
                </c:pt>
                <c:pt idx="3208">
                  <c:v>1.5000000000000002</c:v>
                </c:pt>
                <c:pt idx="3209">
                  <c:v>1.5000000000000002</c:v>
                </c:pt>
                <c:pt idx="3210">
                  <c:v>1.5000000000000002</c:v>
                </c:pt>
                <c:pt idx="3211">
                  <c:v>1.5000000000000002</c:v>
                </c:pt>
                <c:pt idx="3212">
                  <c:v>1.5000000000000002</c:v>
                </c:pt>
                <c:pt idx="3213">
                  <c:v>1.5000000000000002</c:v>
                </c:pt>
                <c:pt idx="3214">
                  <c:v>1.5000000000000002</c:v>
                </c:pt>
                <c:pt idx="3215">
                  <c:v>1.5000000000000002</c:v>
                </c:pt>
                <c:pt idx="3216">
                  <c:v>1.5000000000000002</c:v>
                </c:pt>
                <c:pt idx="3217">
                  <c:v>1.5000000000000002</c:v>
                </c:pt>
                <c:pt idx="3218">
                  <c:v>1.5000000000000002</c:v>
                </c:pt>
                <c:pt idx="3219">
                  <c:v>1.5000000000000002</c:v>
                </c:pt>
                <c:pt idx="3220">
                  <c:v>1.5000000000000002</c:v>
                </c:pt>
                <c:pt idx="3221">
                  <c:v>1.5000000000000002</c:v>
                </c:pt>
                <c:pt idx="3222">
                  <c:v>1.5000000000000002</c:v>
                </c:pt>
                <c:pt idx="3223">
                  <c:v>1.5000000000000002</c:v>
                </c:pt>
                <c:pt idx="3224">
                  <c:v>1.5000000000000002</c:v>
                </c:pt>
                <c:pt idx="3225">
                  <c:v>1.5000000000000002</c:v>
                </c:pt>
                <c:pt idx="3226">
                  <c:v>1.5000000000000002</c:v>
                </c:pt>
                <c:pt idx="3227">
                  <c:v>1.5000000000000002</c:v>
                </c:pt>
                <c:pt idx="3228">
                  <c:v>1.5000000000000002</c:v>
                </c:pt>
                <c:pt idx="3229">
                  <c:v>1.5000000000000002</c:v>
                </c:pt>
                <c:pt idx="3230">
                  <c:v>1.5000000000000002</c:v>
                </c:pt>
                <c:pt idx="3231">
                  <c:v>1.5000000000000002</c:v>
                </c:pt>
                <c:pt idx="3232">
                  <c:v>1.5000000000000002</c:v>
                </c:pt>
                <c:pt idx="3233">
                  <c:v>1.5000000000000002</c:v>
                </c:pt>
                <c:pt idx="3234">
                  <c:v>1.5000000000000002</c:v>
                </c:pt>
                <c:pt idx="3235">
                  <c:v>1.5000000000000002</c:v>
                </c:pt>
                <c:pt idx="3236">
                  <c:v>1.5000000000000002</c:v>
                </c:pt>
                <c:pt idx="3237">
                  <c:v>1.5000000000000002</c:v>
                </c:pt>
                <c:pt idx="3238">
                  <c:v>1.5000000000000002</c:v>
                </c:pt>
                <c:pt idx="3239">
                  <c:v>1.5000000000000002</c:v>
                </c:pt>
                <c:pt idx="3240">
                  <c:v>1.5000000000000002</c:v>
                </c:pt>
                <c:pt idx="3241">
                  <c:v>1.5000000000000002</c:v>
                </c:pt>
                <c:pt idx="3242">
                  <c:v>1.5000000000000002</c:v>
                </c:pt>
                <c:pt idx="3243">
                  <c:v>1.5000000000000002</c:v>
                </c:pt>
                <c:pt idx="3244">
                  <c:v>1.5000000000000002</c:v>
                </c:pt>
                <c:pt idx="3245">
                  <c:v>1.5000000000000002</c:v>
                </c:pt>
                <c:pt idx="3246">
                  <c:v>1.5000000000000002</c:v>
                </c:pt>
                <c:pt idx="3247">
                  <c:v>1.5000000000000002</c:v>
                </c:pt>
                <c:pt idx="3248">
                  <c:v>1.5000000000000002</c:v>
                </c:pt>
                <c:pt idx="3249">
                  <c:v>1.5000000000000002</c:v>
                </c:pt>
                <c:pt idx="3250">
                  <c:v>1.5000000000000002</c:v>
                </c:pt>
                <c:pt idx="3251">
                  <c:v>1.5000000000000002</c:v>
                </c:pt>
                <c:pt idx="3252">
                  <c:v>1.5000000000000002</c:v>
                </c:pt>
                <c:pt idx="3253">
                  <c:v>1.5000000000000002</c:v>
                </c:pt>
                <c:pt idx="3254">
                  <c:v>1.5000000000000002</c:v>
                </c:pt>
                <c:pt idx="3255">
                  <c:v>1.5000000000000002</c:v>
                </c:pt>
                <c:pt idx="3256">
                  <c:v>1.5000000000000002</c:v>
                </c:pt>
                <c:pt idx="3257">
                  <c:v>1.5000000000000002</c:v>
                </c:pt>
                <c:pt idx="3258">
                  <c:v>1.5000000000000002</c:v>
                </c:pt>
                <c:pt idx="3259">
                  <c:v>1.5000000000000002</c:v>
                </c:pt>
                <c:pt idx="3260">
                  <c:v>1.5000000000000002</c:v>
                </c:pt>
                <c:pt idx="3261">
                  <c:v>1.5000000000000002</c:v>
                </c:pt>
                <c:pt idx="3262">
                  <c:v>1.5000000000000002</c:v>
                </c:pt>
                <c:pt idx="3263">
                  <c:v>1.5000000000000002</c:v>
                </c:pt>
                <c:pt idx="3264">
                  <c:v>1.5000000000000002</c:v>
                </c:pt>
                <c:pt idx="3265">
                  <c:v>1.5000000000000002</c:v>
                </c:pt>
                <c:pt idx="3266">
                  <c:v>1.5000000000000002</c:v>
                </c:pt>
                <c:pt idx="3267">
                  <c:v>1.5000000000000002</c:v>
                </c:pt>
                <c:pt idx="3268">
                  <c:v>1.5000000000000002</c:v>
                </c:pt>
                <c:pt idx="3269">
                  <c:v>1.5000000000000002</c:v>
                </c:pt>
                <c:pt idx="3270">
                  <c:v>1.5000000000000002</c:v>
                </c:pt>
                <c:pt idx="3271">
                  <c:v>1.5000000000000002</c:v>
                </c:pt>
                <c:pt idx="3272">
                  <c:v>1.5000000000000002</c:v>
                </c:pt>
                <c:pt idx="3273">
                  <c:v>1.5000000000000002</c:v>
                </c:pt>
                <c:pt idx="3274">
                  <c:v>1.5000000000000002</c:v>
                </c:pt>
                <c:pt idx="3275">
                  <c:v>1.5000000000000002</c:v>
                </c:pt>
                <c:pt idx="3276">
                  <c:v>1.5000000000000002</c:v>
                </c:pt>
                <c:pt idx="3277">
                  <c:v>1.5000000000000002</c:v>
                </c:pt>
                <c:pt idx="3278">
                  <c:v>1.5000000000000002</c:v>
                </c:pt>
                <c:pt idx="3279">
                  <c:v>1.5000000000000002</c:v>
                </c:pt>
                <c:pt idx="3280">
                  <c:v>1.5000000000000002</c:v>
                </c:pt>
                <c:pt idx="3281">
                  <c:v>1.5000000000000002</c:v>
                </c:pt>
                <c:pt idx="3282">
                  <c:v>1.5000000000000002</c:v>
                </c:pt>
                <c:pt idx="3283">
                  <c:v>1.5000000000000002</c:v>
                </c:pt>
                <c:pt idx="3284">
                  <c:v>1.5000000000000002</c:v>
                </c:pt>
                <c:pt idx="3285">
                  <c:v>1.5000000000000002</c:v>
                </c:pt>
                <c:pt idx="3286">
                  <c:v>1.5000000000000002</c:v>
                </c:pt>
                <c:pt idx="3287">
                  <c:v>1.5000000000000002</c:v>
                </c:pt>
                <c:pt idx="3288">
                  <c:v>1.5000000000000002</c:v>
                </c:pt>
                <c:pt idx="3289">
                  <c:v>1.5000000000000002</c:v>
                </c:pt>
                <c:pt idx="3290">
                  <c:v>1.5000000000000002</c:v>
                </c:pt>
                <c:pt idx="3291">
                  <c:v>1.5000000000000002</c:v>
                </c:pt>
                <c:pt idx="3292">
                  <c:v>1.5000000000000002</c:v>
                </c:pt>
                <c:pt idx="3293">
                  <c:v>1.5000000000000002</c:v>
                </c:pt>
                <c:pt idx="3294">
                  <c:v>1.5000000000000002</c:v>
                </c:pt>
                <c:pt idx="3295">
                  <c:v>1.5000000000000002</c:v>
                </c:pt>
                <c:pt idx="3296">
                  <c:v>1.5000000000000002</c:v>
                </c:pt>
                <c:pt idx="3297">
                  <c:v>1.5000000000000002</c:v>
                </c:pt>
                <c:pt idx="3298">
                  <c:v>1.5000000000000002</c:v>
                </c:pt>
                <c:pt idx="3299">
                  <c:v>1.5000000000000002</c:v>
                </c:pt>
                <c:pt idx="3300">
                  <c:v>1.5000000000000002</c:v>
                </c:pt>
                <c:pt idx="3301">
                  <c:v>1.5000000000000002</c:v>
                </c:pt>
                <c:pt idx="3302">
                  <c:v>1.5000000000000002</c:v>
                </c:pt>
                <c:pt idx="3303">
                  <c:v>1.5000000000000002</c:v>
                </c:pt>
                <c:pt idx="3304">
                  <c:v>1.5000000000000002</c:v>
                </c:pt>
                <c:pt idx="3305">
                  <c:v>1.5000000000000002</c:v>
                </c:pt>
                <c:pt idx="3306">
                  <c:v>1.5000000000000002</c:v>
                </c:pt>
                <c:pt idx="3307">
                  <c:v>1.5000000000000002</c:v>
                </c:pt>
                <c:pt idx="3308">
                  <c:v>1.5000000000000002</c:v>
                </c:pt>
                <c:pt idx="3309">
                  <c:v>1.5000000000000002</c:v>
                </c:pt>
                <c:pt idx="3310">
                  <c:v>1.5000000000000002</c:v>
                </c:pt>
                <c:pt idx="3311">
                  <c:v>1.5000000000000002</c:v>
                </c:pt>
                <c:pt idx="3312">
                  <c:v>1.5000000000000002</c:v>
                </c:pt>
                <c:pt idx="3313">
                  <c:v>1.5000000000000002</c:v>
                </c:pt>
                <c:pt idx="3314">
                  <c:v>1.5000000000000002</c:v>
                </c:pt>
                <c:pt idx="3315">
                  <c:v>1.5000000000000002</c:v>
                </c:pt>
                <c:pt idx="3316">
                  <c:v>1.5000000000000002</c:v>
                </c:pt>
                <c:pt idx="3317">
                  <c:v>1.5000000000000002</c:v>
                </c:pt>
                <c:pt idx="3318">
                  <c:v>1.5000000000000002</c:v>
                </c:pt>
                <c:pt idx="3319">
                  <c:v>1.5000000000000002</c:v>
                </c:pt>
                <c:pt idx="3320">
                  <c:v>1.5000000000000002</c:v>
                </c:pt>
                <c:pt idx="3321">
                  <c:v>1.5000000000000002</c:v>
                </c:pt>
                <c:pt idx="3322">
                  <c:v>1.5000000000000002</c:v>
                </c:pt>
                <c:pt idx="3323">
                  <c:v>1.5000000000000002</c:v>
                </c:pt>
                <c:pt idx="3324">
                  <c:v>1.5000000000000002</c:v>
                </c:pt>
                <c:pt idx="3325">
                  <c:v>1.5000000000000002</c:v>
                </c:pt>
                <c:pt idx="3326">
                  <c:v>1.5000000000000002</c:v>
                </c:pt>
                <c:pt idx="3327">
                  <c:v>1.5000000000000002</c:v>
                </c:pt>
                <c:pt idx="3328">
                  <c:v>1.5000000000000002</c:v>
                </c:pt>
                <c:pt idx="3329">
                  <c:v>1.5000000000000002</c:v>
                </c:pt>
                <c:pt idx="3330">
                  <c:v>1.5000000000000002</c:v>
                </c:pt>
                <c:pt idx="3331">
                  <c:v>1.5000000000000002</c:v>
                </c:pt>
                <c:pt idx="3332">
                  <c:v>1.5000000000000002</c:v>
                </c:pt>
                <c:pt idx="3333">
                  <c:v>1.5000000000000002</c:v>
                </c:pt>
                <c:pt idx="3334">
                  <c:v>1.5000000000000002</c:v>
                </c:pt>
                <c:pt idx="3335">
                  <c:v>1.5000000000000002</c:v>
                </c:pt>
                <c:pt idx="3336">
                  <c:v>1.5000000000000002</c:v>
                </c:pt>
                <c:pt idx="3337">
                  <c:v>1.5000000000000002</c:v>
                </c:pt>
                <c:pt idx="3338">
                  <c:v>1.5000000000000002</c:v>
                </c:pt>
                <c:pt idx="3339">
                  <c:v>1.5000000000000002</c:v>
                </c:pt>
                <c:pt idx="3340">
                  <c:v>1.5000000000000002</c:v>
                </c:pt>
                <c:pt idx="3341">
                  <c:v>1.5000000000000002</c:v>
                </c:pt>
                <c:pt idx="3342">
                  <c:v>1.5000000000000002</c:v>
                </c:pt>
                <c:pt idx="3343">
                  <c:v>1.5000000000000002</c:v>
                </c:pt>
                <c:pt idx="3344">
                  <c:v>1.5000000000000002</c:v>
                </c:pt>
                <c:pt idx="3345">
                  <c:v>1.5000000000000002</c:v>
                </c:pt>
                <c:pt idx="3346">
                  <c:v>1.5000000000000002</c:v>
                </c:pt>
                <c:pt idx="3347">
                  <c:v>1.5000000000000002</c:v>
                </c:pt>
                <c:pt idx="3348">
                  <c:v>1.5000000000000002</c:v>
                </c:pt>
                <c:pt idx="3349">
                  <c:v>1.5000000000000002</c:v>
                </c:pt>
                <c:pt idx="3350">
                  <c:v>1.5000000000000002</c:v>
                </c:pt>
                <c:pt idx="3351">
                  <c:v>1.5000000000000002</c:v>
                </c:pt>
                <c:pt idx="3352">
                  <c:v>1.5000000000000002</c:v>
                </c:pt>
                <c:pt idx="3353">
                  <c:v>1.5000000000000002</c:v>
                </c:pt>
                <c:pt idx="3354">
                  <c:v>1.5000000000000002</c:v>
                </c:pt>
                <c:pt idx="3355">
                  <c:v>1.5000000000000002</c:v>
                </c:pt>
                <c:pt idx="3356">
                  <c:v>1.5000000000000002</c:v>
                </c:pt>
                <c:pt idx="3357">
                  <c:v>1.5000000000000002</c:v>
                </c:pt>
                <c:pt idx="3358">
                  <c:v>1.5000000000000002</c:v>
                </c:pt>
                <c:pt idx="3359">
                  <c:v>1.5000000000000002</c:v>
                </c:pt>
                <c:pt idx="3360">
                  <c:v>1.5000000000000002</c:v>
                </c:pt>
                <c:pt idx="3361">
                  <c:v>1.5000000000000002</c:v>
                </c:pt>
                <c:pt idx="3362">
                  <c:v>1.5000000000000002</c:v>
                </c:pt>
                <c:pt idx="3363">
                  <c:v>1.5000000000000002</c:v>
                </c:pt>
                <c:pt idx="3364">
                  <c:v>1.5000000000000002</c:v>
                </c:pt>
                <c:pt idx="3365">
                  <c:v>1.5000000000000002</c:v>
                </c:pt>
                <c:pt idx="3366">
                  <c:v>1.5000000000000002</c:v>
                </c:pt>
                <c:pt idx="3367">
                  <c:v>1.5000000000000002</c:v>
                </c:pt>
                <c:pt idx="3368">
                  <c:v>1.5000000000000002</c:v>
                </c:pt>
                <c:pt idx="3369">
                  <c:v>1.5000000000000002</c:v>
                </c:pt>
                <c:pt idx="3370">
                  <c:v>1.5000000000000002</c:v>
                </c:pt>
                <c:pt idx="3371">
                  <c:v>1.5000000000000002</c:v>
                </c:pt>
                <c:pt idx="3372">
                  <c:v>1.5000000000000002</c:v>
                </c:pt>
                <c:pt idx="3373">
                  <c:v>1.5000000000000002</c:v>
                </c:pt>
                <c:pt idx="3374">
                  <c:v>1.5000000000000002</c:v>
                </c:pt>
                <c:pt idx="3375">
                  <c:v>1.5000000000000002</c:v>
                </c:pt>
                <c:pt idx="3376">
                  <c:v>1.5000000000000002</c:v>
                </c:pt>
                <c:pt idx="3377">
                  <c:v>1.5000000000000002</c:v>
                </c:pt>
                <c:pt idx="3378">
                  <c:v>1.5000000000000002</c:v>
                </c:pt>
                <c:pt idx="3379">
                  <c:v>1.5000000000000002</c:v>
                </c:pt>
                <c:pt idx="3380">
                  <c:v>1.5000000000000002</c:v>
                </c:pt>
                <c:pt idx="3381">
                  <c:v>1.5000000000000002</c:v>
                </c:pt>
                <c:pt idx="3382">
                  <c:v>1.5000000000000002</c:v>
                </c:pt>
                <c:pt idx="3383">
                  <c:v>1.5000000000000002</c:v>
                </c:pt>
                <c:pt idx="3384">
                  <c:v>1.5000000000000002</c:v>
                </c:pt>
                <c:pt idx="3385">
                  <c:v>1.5000000000000002</c:v>
                </c:pt>
                <c:pt idx="3386">
                  <c:v>1.5000000000000002</c:v>
                </c:pt>
                <c:pt idx="3387">
                  <c:v>1.5000000000000002</c:v>
                </c:pt>
                <c:pt idx="3388">
                  <c:v>1.5000000000000002</c:v>
                </c:pt>
                <c:pt idx="3389">
                  <c:v>1.5000000000000002</c:v>
                </c:pt>
                <c:pt idx="3390">
                  <c:v>1.5000000000000002</c:v>
                </c:pt>
                <c:pt idx="3391">
                  <c:v>1.5000000000000002</c:v>
                </c:pt>
                <c:pt idx="3392">
                  <c:v>1.5000000000000002</c:v>
                </c:pt>
                <c:pt idx="3393">
                  <c:v>1.5000000000000002</c:v>
                </c:pt>
                <c:pt idx="3394">
                  <c:v>1.5000000000000002</c:v>
                </c:pt>
                <c:pt idx="3395">
                  <c:v>1.5000000000000002</c:v>
                </c:pt>
                <c:pt idx="3396">
                  <c:v>1.5000000000000002</c:v>
                </c:pt>
                <c:pt idx="3397">
                  <c:v>1.5000000000000002</c:v>
                </c:pt>
                <c:pt idx="3398">
                  <c:v>1.5000000000000002</c:v>
                </c:pt>
                <c:pt idx="3399">
                  <c:v>1.5000000000000002</c:v>
                </c:pt>
                <c:pt idx="3400">
                  <c:v>1.5000000000000002</c:v>
                </c:pt>
                <c:pt idx="3401">
                  <c:v>1.5000000000000002</c:v>
                </c:pt>
                <c:pt idx="3402">
                  <c:v>1.5000000000000002</c:v>
                </c:pt>
                <c:pt idx="3403">
                  <c:v>1.5000000000000002</c:v>
                </c:pt>
                <c:pt idx="3404">
                  <c:v>1.5000000000000002</c:v>
                </c:pt>
                <c:pt idx="3405">
                  <c:v>1.5000000000000002</c:v>
                </c:pt>
                <c:pt idx="3406">
                  <c:v>1.5000000000000002</c:v>
                </c:pt>
                <c:pt idx="3407">
                  <c:v>1.5000000000000002</c:v>
                </c:pt>
                <c:pt idx="3408">
                  <c:v>1.5000000000000002</c:v>
                </c:pt>
                <c:pt idx="3409">
                  <c:v>1.5000000000000002</c:v>
                </c:pt>
                <c:pt idx="3410">
                  <c:v>1.5000000000000002</c:v>
                </c:pt>
                <c:pt idx="3411">
                  <c:v>1.5000000000000002</c:v>
                </c:pt>
                <c:pt idx="3412">
                  <c:v>1.5000000000000002</c:v>
                </c:pt>
                <c:pt idx="3413">
                  <c:v>1.5000000000000002</c:v>
                </c:pt>
                <c:pt idx="3414">
                  <c:v>1.5000000000000002</c:v>
                </c:pt>
                <c:pt idx="3415">
                  <c:v>1.5000000000000002</c:v>
                </c:pt>
                <c:pt idx="3416">
                  <c:v>1.5000000000000002</c:v>
                </c:pt>
                <c:pt idx="3417">
                  <c:v>1.5000000000000002</c:v>
                </c:pt>
                <c:pt idx="3418">
                  <c:v>1.5000000000000002</c:v>
                </c:pt>
                <c:pt idx="3419">
                  <c:v>1.5000000000000002</c:v>
                </c:pt>
                <c:pt idx="3420">
                  <c:v>1.5000000000000002</c:v>
                </c:pt>
                <c:pt idx="3421">
                  <c:v>1.5000000000000002</c:v>
                </c:pt>
                <c:pt idx="3422">
                  <c:v>1.5000000000000002</c:v>
                </c:pt>
                <c:pt idx="3423">
                  <c:v>1.5000000000000002</c:v>
                </c:pt>
                <c:pt idx="3424">
                  <c:v>1.5000000000000002</c:v>
                </c:pt>
                <c:pt idx="3425">
                  <c:v>1.5000000000000002</c:v>
                </c:pt>
                <c:pt idx="3426">
                  <c:v>1.5000000000000002</c:v>
                </c:pt>
                <c:pt idx="3427">
                  <c:v>1.5000000000000002</c:v>
                </c:pt>
                <c:pt idx="3428">
                  <c:v>1.5000000000000002</c:v>
                </c:pt>
                <c:pt idx="3429">
                  <c:v>1.5000000000000002</c:v>
                </c:pt>
                <c:pt idx="3430">
                  <c:v>1.5000000000000002</c:v>
                </c:pt>
                <c:pt idx="3431">
                  <c:v>1.5000000000000002</c:v>
                </c:pt>
                <c:pt idx="3432">
                  <c:v>1.5000000000000002</c:v>
                </c:pt>
                <c:pt idx="3433">
                  <c:v>1.5000000000000002</c:v>
                </c:pt>
                <c:pt idx="3434">
                  <c:v>1.5000000000000002</c:v>
                </c:pt>
                <c:pt idx="3435">
                  <c:v>1.5000000000000002</c:v>
                </c:pt>
                <c:pt idx="3436">
                  <c:v>1.5000000000000002</c:v>
                </c:pt>
                <c:pt idx="3437">
                  <c:v>1.5000000000000002</c:v>
                </c:pt>
                <c:pt idx="3438">
                  <c:v>1.5000000000000002</c:v>
                </c:pt>
                <c:pt idx="3439">
                  <c:v>1.5000000000000002</c:v>
                </c:pt>
                <c:pt idx="3440">
                  <c:v>1.5000000000000002</c:v>
                </c:pt>
                <c:pt idx="3441">
                  <c:v>1.5000000000000002</c:v>
                </c:pt>
                <c:pt idx="3442">
                  <c:v>1.5000000000000002</c:v>
                </c:pt>
                <c:pt idx="3443">
                  <c:v>1.5000000000000002</c:v>
                </c:pt>
                <c:pt idx="3444">
                  <c:v>1.5000000000000002</c:v>
                </c:pt>
                <c:pt idx="3445">
                  <c:v>1.5000000000000002</c:v>
                </c:pt>
                <c:pt idx="3446">
                  <c:v>1.5000000000000002</c:v>
                </c:pt>
                <c:pt idx="3447">
                  <c:v>1.5000000000000002</c:v>
                </c:pt>
                <c:pt idx="3448">
                  <c:v>1.5000000000000002</c:v>
                </c:pt>
                <c:pt idx="3449">
                  <c:v>1.5000000000000002</c:v>
                </c:pt>
                <c:pt idx="3450">
                  <c:v>1.5000000000000002</c:v>
                </c:pt>
                <c:pt idx="3451">
                  <c:v>1.5000000000000002</c:v>
                </c:pt>
                <c:pt idx="3452">
                  <c:v>1.5000000000000002</c:v>
                </c:pt>
                <c:pt idx="3453">
                  <c:v>1.5000000000000002</c:v>
                </c:pt>
                <c:pt idx="3454">
                  <c:v>1.5000000000000002</c:v>
                </c:pt>
                <c:pt idx="3455">
                  <c:v>1.5000000000000002</c:v>
                </c:pt>
                <c:pt idx="3456">
                  <c:v>1.5000000000000002</c:v>
                </c:pt>
                <c:pt idx="3457">
                  <c:v>1.5000000000000002</c:v>
                </c:pt>
                <c:pt idx="3458">
                  <c:v>1.5000000000000002</c:v>
                </c:pt>
                <c:pt idx="3459">
                  <c:v>1.5000000000000002</c:v>
                </c:pt>
                <c:pt idx="3460">
                  <c:v>1.5000000000000002</c:v>
                </c:pt>
                <c:pt idx="3461">
                  <c:v>1.5000000000000002</c:v>
                </c:pt>
                <c:pt idx="3462">
                  <c:v>1.5000000000000002</c:v>
                </c:pt>
                <c:pt idx="3463">
                  <c:v>1.5000000000000002</c:v>
                </c:pt>
                <c:pt idx="3464">
                  <c:v>1.5000000000000002</c:v>
                </c:pt>
                <c:pt idx="3465">
                  <c:v>1.5000000000000002</c:v>
                </c:pt>
                <c:pt idx="3466">
                  <c:v>1.5000000000000002</c:v>
                </c:pt>
                <c:pt idx="3467">
                  <c:v>1.5000000000000002</c:v>
                </c:pt>
                <c:pt idx="3468">
                  <c:v>1.5000000000000002</c:v>
                </c:pt>
                <c:pt idx="3469">
                  <c:v>1.5000000000000002</c:v>
                </c:pt>
                <c:pt idx="3470">
                  <c:v>1.5000000000000002</c:v>
                </c:pt>
                <c:pt idx="3471">
                  <c:v>1.5000000000000002</c:v>
                </c:pt>
                <c:pt idx="3472">
                  <c:v>1.5000000000000002</c:v>
                </c:pt>
                <c:pt idx="3473">
                  <c:v>1.5000000000000002</c:v>
                </c:pt>
                <c:pt idx="3474">
                  <c:v>1.5000000000000002</c:v>
                </c:pt>
                <c:pt idx="3475">
                  <c:v>1.5000000000000002</c:v>
                </c:pt>
                <c:pt idx="3476">
                  <c:v>1.5000000000000002</c:v>
                </c:pt>
                <c:pt idx="3477">
                  <c:v>1.5000000000000002</c:v>
                </c:pt>
                <c:pt idx="3478">
                  <c:v>1.5000000000000002</c:v>
                </c:pt>
                <c:pt idx="3479">
                  <c:v>1.5000000000000002</c:v>
                </c:pt>
                <c:pt idx="3480">
                  <c:v>1.5000000000000002</c:v>
                </c:pt>
                <c:pt idx="3481">
                  <c:v>1.5000000000000002</c:v>
                </c:pt>
                <c:pt idx="3482">
                  <c:v>1.5000000000000002</c:v>
                </c:pt>
                <c:pt idx="3483">
                  <c:v>1.5000000000000002</c:v>
                </c:pt>
                <c:pt idx="3484">
                  <c:v>1.5000000000000002</c:v>
                </c:pt>
                <c:pt idx="3485">
                  <c:v>1.5000000000000002</c:v>
                </c:pt>
                <c:pt idx="3486">
                  <c:v>1.5000000000000002</c:v>
                </c:pt>
                <c:pt idx="3487">
                  <c:v>1.5000000000000002</c:v>
                </c:pt>
                <c:pt idx="3488">
                  <c:v>1.5000000000000002</c:v>
                </c:pt>
                <c:pt idx="3489">
                  <c:v>1.5000000000000002</c:v>
                </c:pt>
                <c:pt idx="3490">
                  <c:v>1.5000000000000002</c:v>
                </c:pt>
                <c:pt idx="3491">
                  <c:v>1.5000000000000002</c:v>
                </c:pt>
                <c:pt idx="3492">
                  <c:v>1.5000000000000002</c:v>
                </c:pt>
                <c:pt idx="3493">
                  <c:v>1.5000000000000002</c:v>
                </c:pt>
                <c:pt idx="3494">
                  <c:v>1.5000000000000002</c:v>
                </c:pt>
                <c:pt idx="3495">
                  <c:v>1.5000000000000002</c:v>
                </c:pt>
                <c:pt idx="3496">
                  <c:v>1.5000000000000002</c:v>
                </c:pt>
                <c:pt idx="3497">
                  <c:v>1.5000000000000002</c:v>
                </c:pt>
                <c:pt idx="3498">
                  <c:v>1.5000000000000002</c:v>
                </c:pt>
                <c:pt idx="3499">
                  <c:v>1.5000000000000002</c:v>
                </c:pt>
                <c:pt idx="3500">
                  <c:v>1.5000000000000002</c:v>
                </c:pt>
                <c:pt idx="3501">
                  <c:v>1.5000000000000002</c:v>
                </c:pt>
                <c:pt idx="3502">
                  <c:v>1.5000000000000002</c:v>
                </c:pt>
                <c:pt idx="3503">
                  <c:v>1.5000000000000002</c:v>
                </c:pt>
                <c:pt idx="3504">
                  <c:v>1.5000000000000002</c:v>
                </c:pt>
                <c:pt idx="3505">
                  <c:v>1.5000000000000002</c:v>
                </c:pt>
                <c:pt idx="3506">
                  <c:v>1.5000000000000002</c:v>
                </c:pt>
                <c:pt idx="3507">
                  <c:v>1.5000000000000002</c:v>
                </c:pt>
                <c:pt idx="3508">
                  <c:v>1.5000000000000002</c:v>
                </c:pt>
                <c:pt idx="3509">
                  <c:v>1.5000000000000002</c:v>
                </c:pt>
                <c:pt idx="3510">
                  <c:v>1.5000000000000002</c:v>
                </c:pt>
                <c:pt idx="3511">
                  <c:v>1.5000000000000002</c:v>
                </c:pt>
                <c:pt idx="3512">
                  <c:v>1.5000000000000002</c:v>
                </c:pt>
                <c:pt idx="3513">
                  <c:v>1.5000000000000002</c:v>
                </c:pt>
                <c:pt idx="3514">
                  <c:v>1.5000000000000002</c:v>
                </c:pt>
                <c:pt idx="3515">
                  <c:v>1.5000000000000002</c:v>
                </c:pt>
                <c:pt idx="3516">
                  <c:v>1.5000000000000002</c:v>
                </c:pt>
                <c:pt idx="3517">
                  <c:v>1.5000000000000002</c:v>
                </c:pt>
                <c:pt idx="3518">
                  <c:v>1.5000000000000002</c:v>
                </c:pt>
                <c:pt idx="3519">
                  <c:v>1.5000000000000002</c:v>
                </c:pt>
                <c:pt idx="3520">
                  <c:v>1.5000000000000002</c:v>
                </c:pt>
                <c:pt idx="3521">
                  <c:v>1.5000000000000002</c:v>
                </c:pt>
                <c:pt idx="3522">
                  <c:v>1.5000000000000002</c:v>
                </c:pt>
                <c:pt idx="3523">
                  <c:v>1.5000000000000002</c:v>
                </c:pt>
                <c:pt idx="3524">
                  <c:v>1.5000000000000002</c:v>
                </c:pt>
                <c:pt idx="3525">
                  <c:v>1.5000000000000002</c:v>
                </c:pt>
                <c:pt idx="3526">
                  <c:v>1.5000000000000002</c:v>
                </c:pt>
                <c:pt idx="3527">
                  <c:v>1.5000000000000002</c:v>
                </c:pt>
                <c:pt idx="3528">
                  <c:v>1.5000000000000002</c:v>
                </c:pt>
                <c:pt idx="3529">
                  <c:v>1.5000000000000002</c:v>
                </c:pt>
                <c:pt idx="3530">
                  <c:v>1.5000000000000002</c:v>
                </c:pt>
                <c:pt idx="3531">
                  <c:v>1.5000000000000002</c:v>
                </c:pt>
                <c:pt idx="3532">
                  <c:v>1.5000000000000002</c:v>
                </c:pt>
                <c:pt idx="3533">
                  <c:v>1.5000000000000002</c:v>
                </c:pt>
                <c:pt idx="3534">
                  <c:v>1.5000000000000002</c:v>
                </c:pt>
                <c:pt idx="3535">
                  <c:v>1.5000000000000002</c:v>
                </c:pt>
                <c:pt idx="3536">
                  <c:v>1.5000000000000002</c:v>
                </c:pt>
                <c:pt idx="3537">
                  <c:v>1.5000000000000002</c:v>
                </c:pt>
                <c:pt idx="3538">
                  <c:v>1.5000000000000002</c:v>
                </c:pt>
                <c:pt idx="3539">
                  <c:v>1.5000000000000002</c:v>
                </c:pt>
                <c:pt idx="3540">
                  <c:v>1.5000000000000002</c:v>
                </c:pt>
                <c:pt idx="3541">
                  <c:v>1.5000000000000002</c:v>
                </c:pt>
                <c:pt idx="3542">
                  <c:v>1.5000000000000002</c:v>
                </c:pt>
                <c:pt idx="3543">
                  <c:v>1.5000000000000002</c:v>
                </c:pt>
                <c:pt idx="3544">
                  <c:v>1.5000000000000002</c:v>
                </c:pt>
                <c:pt idx="3545">
                  <c:v>1.5000000000000002</c:v>
                </c:pt>
                <c:pt idx="3546">
                  <c:v>1.5000000000000002</c:v>
                </c:pt>
                <c:pt idx="3547">
                  <c:v>1.5000000000000002</c:v>
                </c:pt>
                <c:pt idx="3548">
                  <c:v>1.5000000000000002</c:v>
                </c:pt>
                <c:pt idx="3549">
                  <c:v>1.5000000000000002</c:v>
                </c:pt>
                <c:pt idx="3550">
                  <c:v>1.5000000000000002</c:v>
                </c:pt>
                <c:pt idx="3551">
                  <c:v>1.5000000000000002</c:v>
                </c:pt>
                <c:pt idx="3552">
                  <c:v>1.5000000000000002</c:v>
                </c:pt>
                <c:pt idx="3553">
                  <c:v>1.5000000000000002</c:v>
                </c:pt>
                <c:pt idx="3554">
                  <c:v>1.5000000000000002</c:v>
                </c:pt>
                <c:pt idx="3555">
                  <c:v>1.5000000000000002</c:v>
                </c:pt>
                <c:pt idx="3556">
                  <c:v>1.5000000000000002</c:v>
                </c:pt>
                <c:pt idx="3557">
                  <c:v>1.5000000000000002</c:v>
                </c:pt>
                <c:pt idx="3558">
                  <c:v>1.5000000000000002</c:v>
                </c:pt>
                <c:pt idx="3559">
                  <c:v>1.5000000000000002</c:v>
                </c:pt>
                <c:pt idx="3560">
                  <c:v>1.5000000000000002</c:v>
                </c:pt>
                <c:pt idx="3561">
                  <c:v>1.5000000000000002</c:v>
                </c:pt>
                <c:pt idx="3562">
                  <c:v>1.5000000000000002</c:v>
                </c:pt>
                <c:pt idx="3563">
                  <c:v>1.5000000000000002</c:v>
                </c:pt>
                <c:pt idx="3564">
                  <c:v>1.5000000000000002</c:v>
                </c:pt>
                <c:pt idx="3565">
                  <c:v>1.5000000000000002</c:v>
                </c:pt>
                <c:pt idx="3566">
                  <c:v>1.5000000000000002</c:v>
                </c:pt>
                <c:pt idx="3567">
                  <c:v>1.5000000000000002</c:v>
                </c:pt>
                <c:pt idx="3568">
                  <c:v>1.5000000000000002</c:v>
                </c:pt>
                <c:pt idx="3569">
                  <c:v>1.5000000000000002</c:v>
                </c:pt>
                <c:pt idx="3570">
                  <c:v>1.5000000000000002</c:v>
                </c:pt>
                <c:pt idx="3571">
                  <c:v>1.5000000000000002</c:v>
                </c:pt>
                <c:pt idx="3572">
                  <c:v>1.5000000000000002</c:v>
                </c:pt>
                <c:pt idx="3573">
                  <c:v>1.5000000000000002</c:v>
                </c:pt>
                <c:pt idx="3574">
                  <c:v>1.5000000000000002</c:v>
                </c:pt>
                <c:pt idx="3575">
                  <c:v>1.5000000000000002</c:v>
                </c:pt>
                <c:pt idx="3576">
                  <c:v>1.5000000000000002</c:v>
                </c:pt>
                <c:pt idx="3577">
                  <c:v>1.5000000000000002</c:v>
                </c:pt>
                <c:pt idx="3578">
                  <c:v>1.5000000000000002</c:v>
                </c:pt>
                <c:pt idx="3579">
                  <c:v>1.5000000000000002</c:v>
                </c:pt>
                <c:pt idx="3580">
                  <c:v>1.5000000000000002</c:v>
                </c:pt>
                <c:pt idx="3581">
                  <c:v>1.5000000000000002</c:v>
                </c:pt>
                <c:pt idx="3582">
                  <c:v>1.5000000000000002</c:v>
                </c:pt>
                <c:pt idx="3583">
                  <c:v>1.5000000000000002</c:v>
                </c:pt>
                <c:pt idx="3584">
                  <c:v>1.5000000000000002</c:v>
                </c:pt>
                <c:pt idx="3585">
                  <c:v>1.5000000000000002</c:v>
                </c:pt>
                <c:pt idx="3586">
                  <c:v>1.5000000000000002</c:v>
                </c:pt>
                <c:pt idx="3587">
                  <c:v>1.5000000000000002</c:v>
                </c:pt>
                <c:pt idx="3588">
                  <c:v>1.5000000000000002</c:v>
                </c:pt>
                <c:pt idx="3589">
                  <c:v>1.5000000000000002</c:v>
                </c:pt>
                <c:pt idx="3590">
                  <c:v>1.5000000000000002</c:v>
                </c:pt>
                <c:pt idx="3591">
                  <c:v>1.5000000000000002</c:v>
                </c:pt>
                <c:pt idx="3592">
                  <c:v>1.5000000000000002</c:v>
                </c:pt>
                <c:pt idx="3593">
                  <c:v>1.5000000000000002</c:v>
                </c:pt>
                <c:pt idx="3594">
                  <c:v>1.5000000000000002</c:v>
                </c:pt>
                <c:pt idx="3595">
                  <c:v>1.5000000000000002</c:v>
                </c:pt>
                <c:pt idx="3596">
                  <c:v>1.5000000000000002</c:v>
                </c:pt>
                <c:pt idx="3597">
                  <c:v>1.5000000000000002</c:v>
                </c:pt>
                <c:pt idx="3598">
                  <c:v>1.5000000000000002</c:v>
                </c:pt>
                <c:pt idx="3599">
                  <c:v>1.5000000000000002</c:v>
                </c:pt>
                <c:pt idx="3600">
                  <c:v>1.5000000000000002</c:v>
                </c:pt>
                <c:pt idx="3601">
                  <c:v>1.5000000000000002</c:v>
                </c:pt>
                <c:pt idx="3602">
                  <c:v>1.5000000000000002</c:v>
                </c:pt>
                <c:pt idx="3603">
                  <c:v>1.5000000000000002</c:v>
                </c:pt>
                <c:pt idx="3604">
                  <c:v>1.5000000000000002</c:v>
                </c:pt>
                <c:pt idx="3605">
                  <c:v>1.5000000000000002</c:v>
                </c:pt>
                <c:pt idx="3606">
                  <c:v>1.5000000000000002</c:v>
                </c:pt>
                <c:pt idx="3607">
                  <c:v>1.5000000000000002</c:v>
                </c:pt>
                <c:pt idx="3608">
                  <c:v>1.5000000000000002</c:v>
                </c:pt>
                <c:pt idx="3609">
                  <c:v>1.5000000000000002</c:v>
                </c:pt>
                <c:pt idx="3610">
                  <c:v>1.5000000000000002</c:v>
                </c:pt>
                <c:pt idx="3611">
                  <c:v>1.5000000000000002</c:v>
                </c:pt>
                <c:pt idx="3612">
                  <c:v>1.5000000000000002</c:v>
                </c:pt>
                <c:pt idx="3613">
                  <c:v>1.5000000000000002</c:v>
                </c:pt>
                <c:pt idx="3614">
                  <c:v>1.5000000000000002</c:v>
                </c:pt>
                <c:pt idx="3615">
                  <c:v>1.5000000000000002</c:v>
                </c:pt>
                <c:pt idx="3616">
                  <c:v>1.5000000000000002</c:v>
                </c:pt>
                <c:pt idx="3617">
                  <c:v>1.5000000000000002</c:v>
                </c:pt>
                <c:pt idx="3618">
                  <c:v>1.5000000000000002</c:v>
                </c:pt>
                <c:pt idx="3619">
                  <c:v>1.5000000000000002</c:v>
                </c:pt>
                <c:pt idx="3620">
                  <c:v>1.5000000000000002</c:v>
                </c:pt>
                <c:pt idx="3621">
                  <c:v>1.5000000000000002</c:v>
                </c:pt>
                <c:pt idx="3622">
                  <c:v>1.5000000000000002</c:v>
                </c:pt>
                <c:pt idx="3623">
                  <c:v>1.5000000000000002</c:v>
                </c:pt>
                <c:pt idx="3624">
                  <c:v>1.5000000000000002</c:v>
                </c:pt>
                <c:pt idx="3625">
                  <c:v>1.5000000000000002</c:v>
                </c:pt>
                <c:pt idx="3626">
                  <c:v>1.5000000000000002</c:v>
                </c:pt>
                <c:pt idx="3627">
                  <c:v>1.5000000000000002</c:v>
                </c:pt>
                <c:pt idx="3628">
                  <c:v>1.5000000000000002</c:v>
                </c:pt>
                <c:pt idx="3629">
                  <c:v>1.5000000000000002</c:v>
                </c:pt>
                <c:pt idx="3630">
                  <c:v>1.5000000000000002</c:v>
                </c:pt>
                <c:pt idx="3631">
                  <c:v>1.5000000000000002</c:v>
                </c:pt>
                <c:pt idx="3632">
                  <c:v>1.5000000000000002</c:v>
                </c:pt>
                <c:pt idx="3633">
                  <c:v>1.5000000000000002</c:v>
                </c:pt>
                <c:pt idx="3634">
                  <c:v>1.5000000000000002</c:v>
                </c:pt>
                <c:pt idx="3635">
                  <c:v>1.5000000000000002</c:v>
                </c:pt>
                <c:pt idx="3636">
                  <c:v>1.5000000000000002</c:v>
                </c:pt>
                <c:pt idx="3637">
                  <c:v>1.5000000000000002</c:v>
                </c:pt>
                <c:pt idx="3638">
                  <c:v>1.5000000000000002</c:v>
                </c:pt>
                <c:pt idx="3639">
                  <c:v>1.5000000000000002</c:v>
                </c:pt>
                <c:pt idx="3640">
                  <c:v>1.5000000000000002</c:v>
                </c:pt>
                <c:pt idx="3641">
                  <c:v>1.5000000000000002</c:v>
                </c:pt>
                <c:pt idx="3642">
                  <c:v>1.5000000000000002</c:v>
                </c:pt>
                <c:pt idx="3643">
                  <c:v>1.5000000000000002</c:v>
                </c:pt>
                <c:pt idx="3644">
                  <c:v>1.5000000000000002</c:v>
                </c:pt>
                <c:pt idx="3645">
                  <c:v>1.5000000000000002</c:v>
                </c:pt>
                <c:pt idx="3646">
                  <c:v>1.5000000000000002</c:v>
                </c:pt>
                <c:pt idx="3647">
                  <c:v>1.5000000000000002</c:v>
                </c:pt>
                <c:pt idx="3648">
                  <c:v>1.5000000000000002</c:v>
                </c:pt>
                <c:pt idx="3649">
                  <c:v>1.5000000000000002</c:v>
                </c:pt>
                <c:pt idx="3650">
                  <c:v>1.5000000000000002</c:v>
                </c:pt>
                <c:pt idx="3651">
                  <c:v>1.5000000000000002</c:v>
                </c:pt>
                <c:pt idx="3652">
                  <c:v>1.5000000000000002</c:v>
                </c:pt>
                <c:pt idx="3653">
                  <c:v>1.5000000000000002</c:v>
                </c:pt>
                <c:pt idx="3654">
                  <c:v>1.5000000000000002</c:v>
                </c:pt>
                <c:pt idx="3655">
                  <c:v>1.5000000000000002</c:v>
                </c:pt>
                <c:pt idx="3656">
                  <c:v>1.5000000000000002</c:v>
                </c:pt>
                <c:pt idx="3657">
                  <c:v>1.5000000000000002</c:v>
                </c:pt>
                <c:pt idx="3658">
                  <c:v>1.5000000000000002</c:v>
                </c:pt>
                <c:pt idx="3659">
                  <c:v>1.5000000000000002</c:v>
                </c:pt>
                <c:pt idx="3660">
                  <c:v>1.5000000000000002</c:v>
                </c:pt>
                <c:pt idx="3661">
                  <c:v>1.5000000000000002</c:v>
                </c:pt>
                <c:pt idx="3662">
                  <c:v>1.5000000000000002</c:v>
                </c:pt>
                <c:pt idx="3663">
                  <c:v>1.5000000000000002</c:v>
                </c:pt>
                <c:pt idx="3664">
                  <c:v>1.5000000000000002</c:v>
                </c:pt>
                <c:pt idx="3665">
                  <c:v>1.5000000000000002</c:v>
                </c:pt>
                <c:pt idx="3666">
                  <c:v>1.5000000000000002</c:v>
                </c:pt>
                <c:pt idx="3667">
                  <c:v>1.5000000000000002</c:v>
                </c:pt>
                <c:pt idx="3668">
                  <c:v>1.5000000000000002</c:v>
                </c:pt>
                <c:pt idx="3669">
                  <c:v>1.5000000000000002</c:v>
                </c:pt>
                <c:pt idx="3670">
                  <c:v>1.5000000000000002</c:v>
                </c:pt>
                <c:pt idx="3671">
                  <c:v>1.5000000000000002</c:v>
                </c:pt>
                <c:pt idx="3672">
                  <c:v>1.5000000000000002</c:v>
                </c:pt>
                <c:pt idx="3673">
                  <c:v>1.5000000000000002</c:v>
                </c:pt>
                <c:pt idx="3674">
                  <c:v>1.5000000000000002</c:v>
                </c:pt>
                <c:pt idx="3675">
                  <c:v>1.5000000000000002</c:v>
                </c:pt>
                <c:pt idx="3676">
                  <c:v>1.5000000000000002</c:v>
                </c:pt>
                <c:pt idx="3677">
                  <c:v>1.5000000000000002</c:v>
                </c:pt>
                <c:pt idx="3678">
                  <c:v>1.5000000000000002</c:v>
                </c:pt>
                <c:pt idx="3679">
                  <c:v>1.5000000000000002</c:v>
                </c:pt>
                <c:pt idx="3680">
                  <c:v>1.5000000000000002</c:v>
                </c:pt>
                <c:pt idx="3681">
                  <c:v>1.5000000000000002</c:v>
                </c:pt>
                <c:pt idx="3682">
                  <c:v>1.5000000000000002</c:v>
                </c:pt>
                <c:pt idx="3683">
                  <c:v>1.5000000000000002</c:v>
                </c:pt>
                <c:pt idx="3684">
                  <c:v>1.5000000000000002</c:v>
                </c:pt>
                <c:pt idx="3685">
                  <c:v>1.5000000000000002</c:v>
                </c:pt>
                <c:pt idx="3686">
                  <c:v>1.5000000000000002</c:v>
                </c:pt>
                <c:pt idx="3687">
                  <c:v>1.5000000000000002</c:v>
                </c:pt>
                <c:pt idx="3688">
                  <c:v>1.5000000000000002</c:v>
                </c:pt>
                <c:pt idx="3689">
                  <c:v>1.5000000000000002</c:v>
                </c:pt>
                <c:pt idx="3690">
                  <c:v>1.5000000000000002</c:v>
                </c:pt>
                <c:pt idx="3691">
                  <c:v>1.5000000000000002</c:v>
                </c:pt>
                <c:pt idx="3692">
                  <c:v>1.5000000000000002</c:v>
                </c:pt>
                <c:pt idx="3693">
                  <c:v>1.5000000000000002</c:v>
                </c:pt>
                <c:pt idx="3694">
                  <c:v>1.5000000000000002</c:v>
                </c:pt>
                <c:pt idx="3695">
                  <c:v>1.5000000000000002</c:v>
                </c:pt>
                <c:pt idx="3696">
                  <c:v>1.5000000000000002</c:v>
                </c:pt>
                <c:pt idx="3697">
                  <c:v>1.5000000000000002</c:v>
                </c:pt>
                <c:pt idx="3698">
                  <c:v>1.5000000000000002</c:v>
                </c:pt>
                <c:pt idx="3699">
                  <c:v>1.5000000000000002</c:v>
                </c:pt>
                <c:pt idx="3700">
                  <c:v>1.5000000000000002</c:v>
                </c:pt>
                <c:pt idx="3701">
                  <c:v>1.5000000000000002</c:v>
                </c:pt>
                <c:pt idx="3702">
                  <c:v>1.5000000000000002</c:v>
                </c:pt>
                <c:pt idx="3703">
                  <c:v>1.5000000000000002</c:v>
                </c:pt>
                <c:pt idx="3704">
                  <c:v>1.5000000000000002</c:v>
                </c:pt>
                <c:pt idx="3705">
                  <c:v>1.5000000000000002</c:v>
                </c:pt>
                <c:pt idx="3706">
                  <c:v>1.5000000000000002</c:v>
                </c:pt>
                <c:pt idx="3707">
                  <c:v>1.5000000000000002</c:v>
                </c:pt>
                <c:pt idx="3708">
                  <c:v>1.5000000000000002</c:v>
                </c:pt>
                <c:pt idx="3709">
                  <c:v>1.5000000000000002</c:v>
                </c:pt>
                <c:pt idx="3710">
                  <c:v>1.5000000000000002</c:v>
                </c:pt>
                <c:pt idx="3711">
                  <c:v>1.5000000000000002</c:v>
                </c:pt>
                <c:pt idx="3712">
                  <c:v>1.5000000000000002</c:v>
                </c:pt>
                <c:pt idx="3713">
                  <c:v>1.5000000000000002</c:v>
                </c:pt>
                <c:pt idx="3714">
                  <c:v>1.5000000000000002</c:v>
                </c:pt>
                <c:pt idx="3715">
                  <c:v>1.5000000000000002</c:v>
                </c:pt>
                <c:pt idx="3716">
                  <c:v>1.5000000000000002</c:v>
                </c:pt>
                <c:pt idx="3717">
                  <c:v>1.5000000000000002</c:v>
                </c:pt>
                <c:pt idx="3718">
                  <c:v>1.5000000000000002</c:v>
                </c:pt>
                <c:pt idx="3719">
                  <c:v>1.5000000000000002</c:v>
                </c:pt>
                <c:pt idx="3720">
                  <c:v>1.5000000000000002</c:v>
                </c:pt>
                <c:pt idx="3721">
                  <c:v>1.5000000000000002</c:v>
                </c:pt>
                <c:pt idx="3722">
                  <c:v>1.5000000000000002</c:v>
                </c:pt>
                <c:pt idx="3723">
                  <c:v>1.5000000000000002</c:v>
                </c:pt>
                <c:pt idx="3724">
                  <c:v>1.5000000000000002</c:v>
                </c:pt>
                <c:pt idx="3725">
                  <c:v>1.5000000000000002</c:v>
                </c:pt>
                <c:pt idx="3726">
                  <c:v>1.5000000000000002</c:v>
                </c:pt>
                <c:pt idx="3727">
                  <c:v>1.5000000000000002</c:v>
                </c:pt>
                <c:pt idx="3728">
                  <c:v>1.5000000000000002</c:v>
                </c:pt>
                <c:pt idx="3729">
                  <c:v>1.5000000000000002</c:v>
                </c:pt>
                <c:pt idx="3730">
                  <c:v>1.5000000000000002</c:v>
                </c:pt>
                <c:pt idx="3731">
                  <c:v>1.5000000000000002</c:v>
                </c:pt>
                <c:pt idx="3732">
                  <c:v>1.5000000000000002</c:v>
                </c:pt>
                <c:pt idx="3733">
                  <c:v>1.5000000000000002</c:v>
                </c:pt>
                <c:pt idx="3734">
                  <c:v>1.5000000000000002</c:v>
                </c:pt>
                <c:pt idx="3735">
                  <c:v>1.5000000000000002</c:v>
                </c:pt>
                <c:pt idx="3736">
                  <c:v>1.5000000000000002</c:v>
                </c:pt>
                <c:pt idx="3737">
                  <c:v>1.5000000000000002</c:v>
                </c:pt>
                <c:pt idx="3738">
                  <c:v>1.5000000000000002</c:v>
                </c:pt>
                <c:pt idx="3739">
                  <c:v>1.5000000000000002</c:v>
                </c:pt>
                <c:pt idx="3740">
                  <c:v>1.5000000000000002</c:v>
                </c:pt>
                <c:pt idx="3741">
                  <c:v>1.5000000000000002</c:v>
                </c:pt>
                <c:pt idx="3742">
                  <c:v>1.5000000000000002</c:v>
                </c:pt>
                <c:pt idx="3743">
                  <c:v>1.5000000000000002</c:v>
                </c:pt>
                <c:pt idx="3744">
                  <c:v>1.5000000000000002</c:v>
                </c:pt>
                <c:pt idx="3745">
                  <c:v>1.5000000000000002</c:v>
                </c:pt>
                <c:pt idx="3746">
                  <c:v>1.5000000000000002</c:v>
                </c:pt>
                <c:pt idx="3747">
                  <c:v>1.5000000000000002</c:v>
                </c:pt>
                <c:pt idx="3748">
                  <c:v>1.5000000000000002</c:v>
                </c:pt>
                <c:pt idx="3749">
                  <c:v>1.5000000000000002</c:v>
                </c:pt>
                <c:pt idx="3750">
                  <c:v>1.5000000000000002</c:v>
                </c:pt>
                <c:pt idx="3751">
                  <c:v>1.5000000000000002</c:v>
                </c:pt>
                <c:pt idx="3752">
                  <c:v>1.5000000000000002</c:v>
                </c:pt>
                <c:pt idx="3753">
                  <c:v>1.5000000000000002</c:v>
                </c:pt>
                <c:pt idx="3754">
                  <c:v>1.5000000000000002</c:v>
                </c:pt>
                <c:pt idx="3755">
                  <c:v>1.5000000000000002</c:v>
                </c:pt>
                <c:pt idx="3756">
                  <c:v>1.5000000000000002</c:v>
                </c:pt>
                <c:pt idx="3757">
                  <c:v>1.5000000000000002</c:v>
                </c:pt>
                <c:pt idx="3758">
                  <c:v>1.5000000000000002</c:v>
                </c:pt>
                <c:pt idx="3759">
                  <c:v>1.5000000000000002</c:v>
                </c:pt>
                <c:pt idx="3760">
                  <c:v>1.5000000000000002</c:v>
                </c:pt>
                <c:pt idx="3761">
                  <c:v>1.5000000000000002</c:v>
                </c:pt>
                <c:pt idx="3762">
                  <c:v>1.5000000000000002</c:v>
                </c:pt>
                <c:pt idx="3763">
                  <c:v>1.5000000000000002</c:v>
                </c:pt>
                <c:pt idx="3764">
                  <c:v>1.5000000000000002</c:v>
                </c:pt>
                <c:pt idx="3765">
                  <c:v>1.5000000000000002</c:v>
                </c:pt>
                <c:pt idx="3766">
                  <c:v>1.5000000000000002</c:v>
                </c:pt>
                <c:pt idx="3767">
                  <c:v>1.5000000000000002</c:v>
                </c:pt>
                <c:pt idx="3768">
                  <c:v>1.5000000000000002</c:v>
                </c:pt>
                <c:pt idx="3769">
                  <c:v>1.5000000000000002</c:v>
                </c:pt>
                <c:pt idx="3770">
                  <c:v>1.5000000000000002</c:v>
                </c:pt>
                <c:pt idx="3771">
                  <c:v>1.5000000000000002</c:v>
                </c:pt>
                <c:pt idx="3772">
                  <c:v>1.5000000000000002</c:v>
                </c:pt>
                <c:pt idx="3773">
                  <c:v>1.5000000000000002</c:v>
                </c:pt>
                <c:pt idx="3774">
                  <c:v>1.5000000000000002</c:v>
                </c:pt>
                <c:pt idx="3775">
                  <c:v>1.5000000000000002</c:v>
                </c:pt>
                <c:pt idx="3776">
                  <c:v>1.5000000000000002</c:v>
                </c:pt>
                <c:pt idx="3777">
                  <c:v>1.5000000000000002</c:v>
                </c:pt>
                <c:pt idx="3778">
                  <c:v>1.5000000000000002</c:v>
                </c:pt>
                <c:pt idx="3779">
                  <c:v>1.5000000000000002</c:v>
                </c:pt>
                <c:pt idx="3780">
                  <c:v>1.5000000000000002</c:v>
                </c:pt>
                <c:pt idx="3781">
                  <c:v>1.5000000000000002</c:v>
                </c:pt>
                <c:pt idx="3782">
                  <c:v>1.5000000000000002</c:v>
                </c:pt>
                <c:pt idx="3783">
                  <c:v>1.5000000000000002</c:v>
                </c:pt>
                <c:pt idx="3784">
                  <c:v>1.5000000000000002</c:v>
                </c:pt>
                <c:pt idx="3785">
                  <c:v>1.5000000000000002</c:v>
                </c:pt>
                <c:pt idx="3786">
                  <c:v>1.5000000000000002</c:v>
                </c:pt>
                <c:pt idx="3787">
                  <c:v>1.5000000000000002</c:v>
                </c:pt>
                <c:pt idx="3788">
                  <c:v>1.5000000000000002</c:v>
                </c:pt>
                <c:pt idx="3789">
                  <c:v>1.5000000000000002</c:v>
                </c:pt>
                <c:pt idx="3790">
                  <c:v>1.5000000000000002</c:v>
                </c:pt>
                <c:pt idx="3791">
                  <c:v>1.5000000000000002</c:v>
                </c:pt>
                <c:pt idx="3792">
                  <c:v>1.5000000000000002</c:v>
                </c:pt>
                <c:pt idx="3793">
                  <c:v>1.5000000000000002</c:v>
                </c:pt>
                <c:pt idx="3794">
                  <c:v>1.5000000000000002</c:v>
                </c:pt>
                <c:pt idx="3795">
                  <c:v>1.5000000000000002</c:v>
                </c:pt>
                <c:pt idx="3796">
                  <c:v>1.5000000000000002</c:v>
                </c:pt>
                <c:pt idx="3797">
                  <c:v>1.5000000000000002</c:v>
                </c:pt>
                <c:pt idx="3798">
                  <c:v>1.5000000000000002</c:v>
                </c:pt>
                <c:pt idx="3799">
                  <c:v>1.5000000000000002</c:v>
                </c:pt>
                <c:pt idx="3800">
                  <c:v>1.5000000000000002</c:v>
                </c:pt>
                <c:pt idx="3801">
                  <c:v>1.5000000000000002</c:v>
                </c:pt>
                <c:pt idx="3802">
                  <c:v>1.5000000000000002</c:v>
                </c:pt>
                <c:pt idx="3803">
                  <c:v>1.5000000000000002</c:v>
                </c:pt>
                <c:pt idx="3804">
                  <c:v>1.5000000000000002</c:v>
                </c:pt>
                <c:pt idx="3805">
                  <c:v>1.5000000000000002</c:v>
                </c:pt>
                <c:pt idx="3806">
                  <c:v>1.5000000000000002</c:v>
                </c:pt>
                <c:pt idx="3807">
                  <c:v>1.5000000000000002</c:v>
                </c:pt>
                <c:pt idx="3808">
                  <c:v>1.5000000000000002</c:v>
                </c:pt>
                <c:pt idx="3809">
                  <c:v>1.5000000000000002</c:v>
                </c:pt>
                <c:pt idx="3810">
                  <c:v>1.5000000000000002</c:v>
                </c:pt>
                <c:pt idx="3811">
                  <c:v>1.5000000000000002</c:v>
                </c:pt>
                <c:pt idx="3812">
                  <c:v>1.5000000000000002</c:v>
                </c:pt>
                <c:pt idx="3813">
                  <c:v>1.5000000000000002</c:v>
                </c:pt>
                <c:pt idx="3814">
                  <c:v>1.5000000000000002</c:v>
                </c:pt>
                <c:pt idx="3815">
                  <c:v>1.5000000000000002</c:v>
                </c:pt>
                <c:pt idx="3816">
                  <c:v>1.5000000000000002</c:v>
                </c:pt>
                <c:pt idx="3817">
                  <c:v>1.5000000000000002</c:v>
                </c:pt>
                <c:pt idx="3818">
                  <c:v>1.5000000000000002</c:v>
                </c:pt>
                <c:pt idx="3819">
                  <c:v>1.5000000000000002</c:v>
                </c:pt>
                <c:pt idx="3820">
                  <c:v>1.5000000000000002</c:v>
                </c:pt>
                <c:pt idx="3821">
                  <c:v>1.5000000000000002</c:v>
                </c:pt>
                <c:pt idx="3822">
                  <c:v>1.5000000000000002</c:v>
                </c:pt>
                <c:pt idx="3823">
                  <c:v>1.5000000000000002</c:v>
                </c:pt>
                <c:pt idx="3824">
                  <c:v>1.5000000000000002</c:v>
                </c:pt>
                <c:pt idx="3825">
                  <c:v>1.5000000000000002</c:v>
                </c:pt>
                <c:pt idx="3826">
                  <c:v>1.5000000000000002</c:v>
                </c:pt>
                <c:pt idx="3827">
                  <c:v>1.5000000000000002</c:v>
                </c:pt>
                <c:pt idx="3828">
                  <c:v>1.5000000000000002</c:v>
                </c:pt>
                <c:pt idx="3829">
                  <c:v>1.5000000000000002</c:v>
                </c:pt>
                <c:pt idx="3830">
                  <c:v>1.5000000000000002</c:v>
                </c:pt>
                <c:pt idx="3831">
                  <c:v>1.5000000000000002</c:v>
                </c:pt>
                <c:pt idx="3832">
                  <c:v>1.5000000000000002</c:v>
                </c:pt>
                <c:pt idx="3833">
                  <c:v>1.5000000000000002</c:v>
                </c:pt>
                <c:pt idx="3834">
                  <c:v>1.5000000000000002</c:v>
                </c:pt>
                <c:pt idx="3835">
                  <c:v>1.5000000000000002</c:v>
                </c:pt>
                <c:pt idx="3836">
                  <c:v>1.5000000000000002</c:v>
                </c:pt>
                <c:pt idx="3837">
                  <c:v>1.5000000000000002</c:v>
                </c:pt>
                <c:pt idx="3838">
                  <c:v>1.5000000000000002</c:v>
                </c:pt>
                <c:pt idx="3839">
                  <c:v>1.5000000000000002</c:v>
                </c:pt>
                <c:pt idx="3840">
                  <c:v>1.5000000000000002</c:v>
                </c:pt>
                <c:pt idx="3841">
                  <c:v>1.5000000000000002</c:v>
                </c:pt>
                <c:pt idx="3842">
                  <c:v>1.5000000000000002</c:v>
                </c:pt>
                <c:pt idx="3843">
                  <c:v>1.5000000000000002</c:v>
                </c:pt>
                <c:pt idx="3844">
                  <c:v>1.5000000000000002</c:v>
                </c:pt>
                <c:pt idx="3845">
                  <c:v>1.5000000000000002</c:v>
                </c:pt>
                <c:pt idx="3846">
                  <c:v>1.5000000000000002</c:v>
                </c:pt>
                <c:pt idx="3847">
                  <c:v>1.5000000000000002</c:v>
                </c:pt>
                <c:pt idx="3848">
                  <c:v>1.5000000000000002</c:v>
                </c:pt>
                <c:pt idx="3849">
                  <c:v>1.5000000000000002</c:v>
                </c:pt>
                <c:pt idx="3850">
                  <c:v>1.5000000000000002</c:v>
                </c:pt>
                <c:pt idx="3851">
                  <c:v>1.5000000000000002</c:v>
                </c:pt>
                <c:pt idx="3852">
                  <c:v>1.5000000000000002</c:v>
                </c:pt>
                <c:pt idx="3853">
                  <c:v>1.5000000000000002</c:v>
                </c:pt>
                <c:pt idx="3854">
                  <c:v>1.5000000000000002</c:v>
                </c:pt>
                <c:pt idx="3855">
                  <c:v>1.5000000000000002</c:v>
                </c:pt>
                <c:pt idx="3856">
                  <c:v>1.5000000000000002</c:v>
                </c:pt>
                <c:pt idx="3857">
                  <c:v>1.5000000000000002</c:v>
                </c:pt>
                <c:pt idx="3858">
                  <c:v>1.5000000000000002</c:v>
                </c:pt>
                <c:pt idx="3859">
                  <c:v>1.5000000000000002</c:v>
                </c:pt>
                <c:pt idx="3860">
                  <c:v>1.5000000000000002</c:v>
                </c:pt>
                <c:pt idx="3861">
                  <c:v>1.5000000000000002</c:v>
                </c:pt>
                <c:pt idx="3862">
                  <c:v>1.5000000000000002</c:v>
                </c:pt>
                <c:pt idx="3863">
                  <c:v>1.5000000000000002</c:v>
                </c:pt>
                <c:pt idx="3864">
                  <c:v>1.5000000000000002</c:v>
                </c:pt>
                <c:pt idx="3865">
                  <c:v>1.5000000000000002</c:v>
                </c:pt>
                <c:pt idx="3866">
                  <c:v>1.5000000000000002</c:v>
                </c:pt>
                <c:pt idx="3867">
                  <c:v>1.5000000000000002</c:v>
                </c:pt>
                <c:pt idx="3868">
                  <c:v>1.5000000000000002</c:v>
                </c:pt>
                <c:pt idx="3869">
                  <c:v>1.5000000000000002</c:v>
                </c:pt>
                <c:pt idx="3870">
                  <c:v>1.5000000000000002</c:v>
                </c:pt>
                <c:pt idx="3871">
                  <c:v>1.5000000000000002</c:v>
                </c:pt>
                <c:pt idx="3872">
                  <c:v>1.5000000000000002</c:v>
                </c:pt>
                <c:pt idx="3873">
                  <c:v>1.5000000000000002</c:v>
                </c:pt>
                <c:pt idx="3874">
                  <c:v>1.5000000000000002</c:v>
                </c:pt>
                <c:pt idx="3875">
                  <c:v>1.5000000000000002</c:v>
                </c:pt>
                <c:pt idx="3876">
                  <c:v>1.5000000000000002</c:v>
                </c:pt>
                <c:pt idx="3877">
                  <c:v>1.5000000000000002</c:v>
                </c:pt>
                <c:pt idx="3878">
                  <c:v>1.5000000000000002</c:v>
                </c:pt>
                <c:pt idx="3879">
                  <c:v>1.5000000000000002</c:v>
                </c:pt>
                <c:pt idx="3880">
                  <c:v>1.5000000000000002</c:v>
                </c:pt>
                <c:pt idx="3881">
                  <c:v>1.5000000000000002</c:v>
                </c:pt>
                <c:pt idx="3882">
                  <c:v>1.5000000000000002</c:v>
                </c:pt>
                <c:pt idx="3883">
                  <c:v>1.5000000000000002</c:v>
                </c:pt>
                <c:pt idx="3884">
                  <c:v>1.5000000000000002</c:v>
                </c:pt>
                <c:pt idx="3885">
                  <c:v>1.5000000000000002</c:v>
                </c:pt>
                <c:pt idx="3886">
                  <c:v>1.5000000000000002</c:v>
                </c:pt>
                <c:pt idx="3887">
                  <c:v>1.5000000000000002</c:v>
                </c:pt>
                <c:pt idx="3888">
                  <c:v>1.5000000000000002</c:v>
                </c:pt>
                <c:pt idx="3889">
                  <c:v>1.5000000000000002</c:v>
                </c:pt>
                <c:pt idx="3890">
                  <c:v>1.5000000000000002</c:v>
                </c:pt>
                <c:pt idx="3891">
                  <c:v>1.5000000000000002</c:v>
                </c:pt>
                <c:pt idx="3892">
                  <c:v>1.5000000000000002</c:v>
                </c:pt>
                <c:pt idx="3893">
                  <c:v>1.5000000000000002</c:v>
                </c:pt>
                <c:pt idx="3894">
                  <c:v>1.5000000000000002</c:v>
                </c:pt>
                <c:pt idx="3895">
                  <c:v>1.5000000000000002</c:v>
                </c:pt>
                <c:pt idx="3896">
                  <c:v>1.5000000000000002</c:v>
                </c:pt>
                <c:pt idx="3897">
                  <c:v>1.5000000000000002</c:v>
                </c:pt>
                <c:pt idx="3898">
                  <c:v>1.5000000000000002</c:v>
                </c:pt>
                <c:pt idx="3899">
                  <c:v>1.5000000000000002</c:v>
                </c:pt>
                <c:pt idx="3900">
                  <c:v>1.5000000000000002</c:v>
                </c:pt>
                <c:pt idx="3901">
                  <c:v>1.5000000000000002</c:v>
                </c:pt>
                <c:pt idx="3902">
                  <c:v>1.5000000000000002</c:v>
                </c:pt>
                <c:pt idx="3903">
                  <c:v>1.5000000000000002</c:v>
                </c:pt>
                <c:pt idx="3904">
                  <c:v>1.5000000000000002</c:v>
                </c:pt>
                <c:pt idx="3905">
                  <c:v>1.5000000000000002</c:v>
                </c:pt>
                <c:pt idx="3906">
                  <c:v>1.5000000000000002</c:v>
                </c:pt>
                <c:pt idx="3907">
                  <c:v>1.5000000000000002</c:v>
                </c:pt>
                <c:pt idx="3908">
                  <c:v>1.5000000000000002</c:v>
                </c:pt>
                <c:pt idx="3909">
                  <c:v>1.5000000000000002</c:v>
                </c:pt>
                <c:pt idx="3910">
                  <c:v>1.5000000000000002</c:v>
                </c:pt>
                <c:pt idx="3911">
                  <c:v>1.5000000000000002</c:v>
                </c:pt>
                <c:pt idx="3912">
                  <c:v>1.5000000000000002</c:v>
                </c:pt>
                <c:pt idx="3913">
                  <c:v>1.5000000000000002</c:v>
                </c:pt>
                <c:pt idx="3914">
                  <c:v>1.5000000000000002</c:v>
                </c:pt>
                <c:pt idx="3915">
                  <c:v>1.5000000000000002</c:v>
                </c:pt>
                <c:pt idx="3916">
                  <c:v>1.5000000000000002</c:v>
                </c:pt>
                <c:pt idx="3917">
                  <c:v>1.5000000000000002</c:v>
                </c:pt>
                <c:pt idx="3918">
                  <c:v>1.5000000000000002</c:v>
                </c:pt>
                <c:pt idx="3919">
                  <c:v>1.5000000000000002</c:v>
                </c:pt>
                <c:pt idx="3920">
                  <c:v>1.5000000000000002</c:v>
                </c:pt>
                <c:pt idx="3921">
                  <c:v>1.5000000000000002</c:v>
                </c:pt>
                <c:pt idx="3922">
                  <c:v>1.5000000000000002</c:v>
                </c:pt>
                <c:pt idx="3923">
                  <c:v>1.5000000000000002</c:v>
                </c:pt>
                <c:pt idx="3924">
                  <c:v>1.5000000000000002</c:v>
                </c:pt>
                <c:pt idx="3925">
                  <c:v>1.5000000000000002</c:v>
                </c:pt>
                <c:pt idx="3926">
                  <c:v>1.5000000000000002</c:v>
                </c:pt>
                <c:pt idx="3927">
                  <c:v>1.5000000000000002</c:v>
                </c:pt>
                <c:pt idx="3928">
                  <c:v>1.5000000000000002</c:v>
                </c:pt>
                <c:pt idx="3929">
                  <c:v>1.5000000000000002</c:v>
                </c:pt>
                <c:pt idx="3930">
                  <c:v>1.5000000000000002</c:v>
                </c:pt>
                <c:pt idx="3931">
                  <c:v>1.5000000000000002</c:v>
                </c:pt>
                <c:pt idx="3932">
                  <c:v>1.5000000000000002</c:v>
                </c:pt>
                <c:pt idx="3933">
                  <c:v>1.5000000000000002</c:v>
                </c:pt>
                <c:pt idx="3934">
                  <c:v>1.5000000000000002</c:v>
                </c:pt>
                <c:pt idx="3935">
                  <c:v>1.5000000000000002</c:v>
                </c:pt>
                <c:pt idx="3936">
                  <c:v>1.5000000000000002</c:v>
                </c:pt>
                <c:pt idx="3937">
                  <c:v>1.5000000000000002</c:v>
                </c:pt>
                <c:pt idx="3938">
                  <c:v>1.5000000000000002</c:v>
                </c:pt>
                <c:pt idx="3939">
                  <c:v>1.5000000000000002</c:v>
                </c:pt>
                <c:pt idx="3940">
                  <c:v>1.5000000000000002</c:v>
                </c:pt>
                <c:pt idx="3941">
                  <c:v>1.5000000000000002</c:v>
                </c:pt>
                <c:pt idx="3942">
                  <c:v>1.5000000000000002</c:v>
                </c:pt>
                <c:pt idx="3943">
                  <c:v>1.5000000000000002</c:v>
                </c:pt>
                <c:pt idx="3944">
                  <c:v>1.5000000000000002</c:v>
                </c:pt>
                <c:pt idx="3945">
                  <c:v>1.5000000000000002</c:v>
                </c:pt>
                <c:pt idx="3946">
                  <c:v>1.5000000000000002</c:v>
                </c:pt>
                <c:pt idx="3947">
                  <c:v>1.5000000000000002</c:v>
                </c:pt>
                <c:pt idx="3948">
                  <c:v>1.5000000000000002</c:v>
                </c:pt>
                <c:pt idx="3949">
                  <c:v>1.5000000000000002</c:v>
                </c:pt>
                <c:pt idx="3950">
                  <c:v>1.5000000000000002</c:v>
                </c:pt>
                <c:pt idx="3951">
                  <c:v>1.5000000000000002</c:v>
                </c:pt>
                <c:pt idx="3952">
                  <c:v>1.5000000000000002</c:v>
                </c:pt>
                <c:pt idx="3953">
                  <c:v>1.5000000000000002</c:v>
                </c:pt>
                <c:pt idx="3954">
                  <c:v>1.5000000000000002</c:v>
                </c:pt>
                <c:pt idx="3955">
                  <c:v>1.5000000000000002</c:v>
                </c:pt>
                <c:pt idx="3956">
                  <c:v>1.5000000000000002</c:v>
                </c:pt>
                <c:pt idx="3957">
                  <c:v>1.5000000000000002</c:v>
                </c:pt>
                <c:pt idx="3958">
                  <c:v>1.5000000000000002</c:v>
                </c:pt>
                <c:pt idx="3959">
                  <c:v>1.5000000000000002</c:v>
                </c:pt>
                <c:pt idx="3960">
                  <c:v>1.5000000000000002</c:v>
                </c:pt>
                <c:pt idx="3961">
                  <c:v>1.5000000000000002</c:v>
                </c:pt>
                <c:pt idx="3962">
                  <c:v>1.5000000000000002</c:v>
                </c:pt>
                <c:pt idx="3963">
                  <c:v>1.5000000000000002</c:v>
                </c:pt>
                <c:pt idx="3964">
                  <c:v>1.5000000000000002</c:v>
                </c:pt>
                <c:pt idx="3965">
                  <c:v>1.5000000000000002</c:v>
                </c:pt>
                <c:pt idx="3966">
                  <c:v>1.5000000000000002</c:v>
                </c:pt>
                <c:pt idx="3967">
                  <c:v>1.5000000000000002</c:v>
                </c:pt>
                <c:pt idx="3968">
                  <c:v>1.5000000000000002</c:v>
                </c:pt>
                <c:pt idx="3969">
                  <c:v>1.5000000000000002</c:v>
                </c:pt>
                <c:pt idx="3970">
                  <c:v>1.5000000000000002</c:v>
                </c:pt>
                <c:pt idx="3971">
                  <c:v>1.5000000000000002</c:v>
                </c:pt>
                <c:pt idx="3972">
                  <c:v>1.5000000000000002</c:v>
                </c:pt>
                <c:pt idx="3973">
                  <c:v>1.5000000000000002</c:v>
                </c:pt>
                <c:pt idx="3974">
                  <c:v>1.5000000000000002</c:v>
                </c:pt>
                <c:pt idx="3975">
                  <c:v>1.5000000000000002</c:v>
                </c:pt>
                <c:pt idx="3976">
                  <c:v>1.5000000000000002</c:v>
                </c:pt>
                <c:pt idx="3977">
                  <c:v>1.5000000000000002</c:v>
                </c:pt>
                <c:pt idx="3978">
                  <c:v>1.5000000000000002</c:v>
                </c:pt>
                <c:pt idx="3979">
                  <c:v>1.5000000000000002</c:v>
                </c:pt>
                <c:pt idx="3980">
                  <c:v>1.5000000000000002</c:v>
                </c:pt>
                <c:pt idx="3981">
                  <c:v>1.5000000000000002</c:v>
                </c:pt>
                <c:pt idx="3982">
                  <c:v>1.5000000000000002</c:v>
                </c:pt>
                <c:pt idx="3983">
                  <c:v>1.5000000000000002</c:v>
                </c:pt>
                <c:pt idx="3984">
                  <c:v>1.5000000000000002</c:v>
                </c:pt>
                <c:pt idx="3985">
                  <c:v>1.5000000000000002</c:v>
                </c:pt>
                <c:pt idx="3986">
                  <c:v>1.5000000000000002</c:v>
                </c:pt>
                <c:pt idx="3987">
                  <c:v>1.5000000000000002</c:v>
                </c:pt>
                <c:pt idx="3988">
                  <c:v>1.5000000000000002</c:v>
                </c:pt>
                <c:pt idx="3989">
                  <c:v>1.5000000000000002</c:v>
                </c:pt>
                <c:pt idx="3990">
                  <c:v>1.5000000000000002</c:v>
                </c:pt>
                <c:pt idx="3991">
                  <c:v>1.5000000000000002</c:v>
                </c:pt>
                <c:pt idx="3992">
                  <c:v>1.5000000000000002</c:v>
                </c:pt>
                <c:pt idx="3993">
                  <c:v>1.5000000000000002</c:v>
                </c:pt>
                <c:pt idx="3994">
                  <c:v>1.5000000000000002</c:v>
                </c:pt>
                <c:pt idx="3995">
                  <c:v>1.5000000000000002</c:v>
                </c:pt>
                <c:pt idx="3996">
                  <c:v>1.5000000000000002</c:v>
                </c:pt>
                <c:pt idx="3997">
                  <c:v>1.5000000000000002</c:v>
                </c:pt>
                <c:pt idx="3998">
                  <c:v>1.5000000000000002</c:v>
                </c:pt>
                <c:pt idx="3999">
                  <c:v>1.5000000000000002</c:v>
                </c:pt>
                <c:pt idx="4000">
                  <c:v>1.5000000000000002</c:v>
                </c:pt>
                <c:pt idx="4001">
                  <c:v>1.5000000000000002</c:v>
                </c:pt>
                <c:pt idx="4002">
                  <c:v>1.5000000000000002</c:v>
                </c:pt>
                <c:pt idx="4003">
                  <c:v>1.5000000000000002</c:v>
                </c:pt>
                <c:pt idx="4004">
                  <c:v>1.5000000000000002</c:v>
                </c:pt>
                <c:pt idx="4005">
                  <c:v>1.5000000000000002</c:v>
                </c:pt>
                <c:pt idx="4006">
                  <c:v>1.5000000000000002</c:v>
                </c:pt>
                <c:pt idx="4007">
                  <c:v>1.5000000000000002</c:v>
                </c:pt>
                <c:pt idx="4008">
                  <c:v>1.5000000000000002</c:v>
                </c:pt>
                <c:pt idx="4009">
                  <c:v>1.5000000000000002</c:v>
                </c:pt>
                <c:pt idx="4010">
                  <c:v>1.5000000000000002</c:v>
                </c:pt>
                <c:pt idx="4011">
                  <c:v>1.5000000000000002</c:v>
                </c:pt>
                <c:pt idx="4012">
                  <c:v>1.5000000000000002</c:v>
                </c:pt>
                <c:pt idx="4013">
                  <c:v>1.5000000000000002</c:v>
                </c:pt>
                <c:pt idx="4014">
                  <c:v>1.5000000000000002</c:v>
                </c:pt>
                <c:pt idx="4015">
                  <c:v>1.5000000000000002</c:v>
                </c:pt>
                <c:pt idx="4016">
                  <c:v>1.5000000000000002</c:v>
                </c:pt>
                <c:pt idx="4017">
                  <c:v>1.5000000000000002</c:v>
                </c:pt>
                <c:pt idx="4018">
                  <c:v>1.5000000000000002</c:v>
                </c:pt>
                <c:pt idx="4019">
                  <c:v>1.5000000000000002</c:v>
                </c:pt>
                <c:pt idx="4020">
                  <c:v>1.5000000000000002</c:v>
                </c:pt>
                <c:pt idx="4021">
                  <c:v>1.5000000000000002</c:v>
                </c:pt>
                <c:pt idx="4022">
                  <c:v>1.5000000000000002</c:v>
                </c:pt>
                <c:pt idx="4023">
                  <c:v>1.5000000000000002</c:v>
                </c:pt>
                <c:pt idx="4024">
                  <c:v>1.5000000000000002</c:v>
                </c:pt>
                <c:pt idx="4025">
                  <c:v>1.5000000000000002</c:v>
                </c:pt>
                <c:pt idx="4026">
                  <c:v>1.5000000000000002</c:v>
                </c:pt>
                <c:pt idx="4027">
                  <c:v>1.5000000000000002</c:v>
                </c:pt>
                <c:pt idx="4028">
                  <c:v>1.5000000000000002</c:v>
                </c:pt>
                <c:pt idx="4029">
                  <c:v>1.5000000000000002</c:v>
                </c:pt>
                <c:pt idx="4030">
                  <c:v>1.5000000000000002</c:v>
                </c:pt>
                <c:pt idx="4031">
                  <c:v>1.5000000000000002</c:v>
                </c:pt>
                <c:pt idx="4032">
                  <c:v>1.5000000000000002</c:v>
                </c:pt>
                <c:pt idx="4033">
                  <c:v>1.5000000000000002</c:v>
                </c:pt>
                <c:pt idx="4034">
                  <c:v>1.5000000000000002</c:v>
                </c:pt>
                <c:pt idx="4035">
                  <c:v>1.5000000000000002</c:v>
                </c:pt>
                <c:pt idx="4036">
                  <c:v>1.5000000000000002</c:v>
                </c:pt>
                <c:pt idx="4037">
                  <c:v>1.5000000000000002</c:v>
                </c:pt>
                <c:pt idx="4038">
                  <c:v>1.5000000000000002</c:v>
                </c:pt>
                <c:pt idx="4039">
                  <c:v>1.5000000000000002</c:v>
                </c:pt>
                <c:pt idx="4040">
                  <c:v>1.5000000000000002</c:v>
                </c:pt>
                <c:pt idx="4041">
                  <c:v>1.5000000000000002</c:v>
                </c:pt>
                <c:pt idx="4042">
                  <c:v>1.5000000000000002</c:v>
                </c:pt>
                <c:pt idx="4043">
                  <c:v>1.5000000000000002</c:v>
                </c:pt>
                <c:pt idx="4044">
                  <c:v>1.5000000000000002</c:v>
                </c:pt>
                <c:pt idx="4045">
                  <c:v>1.5000000000000002</c:v>
                </c:pt>
                <c:pt idx="4046">
                  <c:v>1.5000000000000002</c:v>
                </c:pt>
                <c:pt idx="4047">
                  <c:v>1.5000000000000002</c:v>
                </c:pt>
                <c:pt idx="4048">
                  <c:v>1.5000000000000002</c:v>
                </c:pt>
                <c:pt idx="4049">
                  <c:v>1.5000000000000002</c:v>
                </c:pt>
                <c:pt idx="4050">
                  <c:v>1.5000000000000002</c:v>
                </c:pt>
                <c:pt idx="4051">
                  <c:v>1.5000000000000002</c:v>
                </c:pt>
                <c:pt idx="4052">
                  <c:v>1.5000000000000002</c:v>
                </c:pt>
                <c:pt idx="4053">
                  <c:v>1.5000000000000002</c:v>
                </c:pt>
                <c:pt idx="4054">
                  <c:v>1.5000000000000002</c:v>
                </c:pt>
                <c:pt idx="4055">
                  <c:v>1.5000000000000002</c:v>
                </c:pt>
                <c:pt idx="4056">
                  <c:v>1.5000000000000002</c:v>
                </c:pt>
                <c:pt idx="4057">
                  <c:v>1.5000000000000002</c:v>
                </c:pt>
                <c:pt idx="4058">
                  <c:v>1.5000000000000002</c:v>
                </c:pt>
                <c:pt idx="4059">
                  <c:v>1.5000000000000002</c:v>
                </c:pt>
                <c:pt idx="4060">
                  <c:v>1.5000000000000002</c:v>
                </c:pt>
                <c:pt idx="4061">
                  <c:v>1.5000000000000002</c:v>
                </c:pt>
                <c:pt idx="4062">
                  <c:v>1.5000000000000002</c:v>
                </c:pt>
                <c:pt idx="4063">
                  <c:v>1.5000000000000002</c:v>
                </c:pt>
                <c:pt idx="4064">
                  <c:v>1.5000000000000002</c:v>
                </c:pt>
                <c:pt idx="4065">
                  <c:v>1.5000000000000002</c:v>
                </c:pt>
                <c:pt idx="4066">
                  <c:v>1.5000000000000002</c:v>
                </c:pt>
                <c:pt idx="4067">
                  <c:v>1.5000000000000002</c:v>
                </c:pt>
                <c:pt idx="4068">
                  <c:v>1.5000000000000002</c:v>
                </c:pt>
                <c:pt idx="4069">
                  <c:v>1.5000000000000002</c:v>
                </c:pt>
                <c:pt idx="4070">
                  <c:v>1.5000000000000002</c:v>
                </c:pt>
                <c:pt idx="4071">
                  <c:v>1.5000000000000002</c:v>
                </c:pt>
                <c:pt idx="4072">
                  <c:v>1.5000000000000002</c:v>
                </c:pt>
                <c:pt idx="4073">
                  <c:v>1.5000000000000002</c:v>
                </c:pt>
                <c:pt idx="4074">
                  <c:v>1.5000000000000002</c:v>
                </c:pt>
                <c:pt idx="4075">
                  <c:v>1.5000000000000002</c:v>
                </c:pt>
                <c:pt idx="4076">
                  <c:v>1.5000000000000002</c:v>
                </c:pt>
                <c:pt idx="4077">
                  <c:v>1.5000000000000002</c:v>
                </c:pt>
                <c:pt idx="4078">
                  <c:v>1.5000000000000002</c:v>
                </c:pt>
                <c:pt idx="4079">
                  <c:v>1.5000000000000002</c:v>
                </c:pt>
                <c:pt idx="4080">
                  <c:v>1.5000000000000002</c:v>
                </c:pt>
                <c:pt idx="4081">
                  <c:v>1.5000000000000002</c:v>
                </c:pt>
                <c:pt idx="4082">
                  <c:v>1.5000000000000002</c:v>
                </c:pt>
                <c:pt idx="4083">
                  <c:v>1.5000000000000002</c:v>
                </c:pt>
                <c:pt idx="4084">
                  <c:v>1.5000000000000002</c:v>
                </c:pt>
                <c:pt idx="4085">
                  <c:v>1.5000000000000002</c:v>
                </c:pt>
                <c:pt idx="4086">
                  <c:v>1.5000000000000002</c:v>
                </c:pt>
                <c:pt idx="4087">
                  <c:v>1.5000000000000002</c:v>
                </c:pt>
                <c:pt idx="4088">
                  <c:v>1.5000000000000002</c:v>
                </c:pt>
                <c:pt idx="4089">
                  <c:v>1.5000000000000002</c:v>
                </c:pt>
                <c:pt idx="4090">
                  <c:v>1.5000000000000002</c:v>
                </c:pt>
                <c:pt idx="4091">
                  <c:v>1.5000000000000002</c:v>
                </c:pt>
                <c:pt idx="4092">
                  <c:v>1.5000000000000002</c:v>
                </c:pt>
                <c:pt idx="4093">
                  <c:v>1.5000000000000002</c:v>
                </c:pt>
                <c:pt idx="4094">
                  <c:v>1.5000000000000002</c:v>
                </c:pt>
                <c:pt idx="4095">
                  <c:v>1.5000000000000002</c:v>
                </c:pt>
                <c:pt idx="4096">
                  <c:v>1.5000000000000002</c:v>
                </c:pt>
                <c:pt idx="4097">
                  <c:v>1.5000000000000002</c:v>
                </c:pt>
                <c:pt idx="4098">
                  <c:v>1.5000000000000002</c:v>
                </c:pt>
                <c:pt idx="4099">
                  <c:v>1.5000000000000002</c:v>
                </c:pt>
                <c:pt idx="4100">
                  <c:v>1.5000000000000002</c:v>
                </c:pt>
                <c:pt idx="4101">
                  <c:v>1.5000000000000002</c:v>
                </c:pt>
                <c:pt idx="4102">
                  <c:v>1.5000000000000002</c:v>
                </c:pt>
                <c:pt idx="4103">
                  <c:v>1.5000000000000002</c:v>
                </c:pt>
                <c:pt idx="4104">
                  <c:v>1.5000000000000002</c:v>
                </c:pt>
                <c:pt idx="4105">
                  <c:v>1.5000000000000002</c:v>
                </c:pt>
                <c:pt idx="4106">
                  <c:v>1.5000000000000002</c:v>
                </c:pt>
                <c:pt idx="4107">
                  <c:v>1.5000000000000002</c:v>
                </c:pt>
                <c:pt idx="4108">
                  <c:v>1.5000000000000002</c:v>
                </c:pt>
                <c:pt idx="4109">
                  <c:v>1.5000000000000002</c:v>
                </c:pt>
                <c:pt idx="4110">
                  <c:v>1.5000000000000002</c:v>
                </c:pt>
                <c:pt idx="4111">
                  <c:v>1.5000000000000002</c:v>
                </c:pt>
                <c:pt idx="4112">
                  <c:v>1.5000000000000002</c:v>
                </c:pt>
                <c:pt idx="4113">
                  <c:v>1.5000000000000002</c:v>
                </c:pt>
                <c:pt idx="4114">
                  <c:v>1.5000000000000002</c:v>
                </c:pt>
                <c:pt idx="4115">
                  <c:v>1.5000000000000002</c:v>
                </c:pt>
                <c:pt idx="4116">
                  <c:v>1.5000000000000002</c:v>
                </c:pt>
                <c:pt idx="4117">
                  <c:v>1.5000000000000002</c:v>
                </c:pt>
                <c:pt idx="4118">
                  <c:v>1.5000000000000002</c:v>
                </c:pt>
                <c:pt idx="4119">
                  <c:v>1.5000000000000002</c:v>
                </c:pt>
                <c:pt idx="4120">
                  <c:v>1.5000000000000002</c:v>
                </c:pt>
                <c:pt idx="4121">
                  <c:v>1.5000000000000002</c:v>
                </c:pt>
                <c:pt idx="4122">
                  <c:v>1.5000000000000002</c:v>
                </c:pt>
                <c:pt idx="4123">
                  <c:v>1.5000000000000002</c:v>
                </c:pt>
                <c:pt idx="4124">
                  <c:v>1.5000000000000002</c:v>
                </c:pt>
                <c:pt idx="4125">
                  <c:v>1.5000000000000002</c:v>
                </c:pt>
                <c:pt idx="4126">
                  <c:v>1.5000000000000002</c:v>
                </c:pt>
                <c:pt idx="4127">
                  <c:v>1.5000000000000002</c:v>
                </c:pt>
                <c:pt idx="4128">
                  <c:v>1.5000000000000002</c:v>
                </c:pt>
                <c:pt idx="4129">
                  <c:v>1.5000000000000002</c:v>
                </c:pt>
                <c:pt idx="4130">
                  <c:v>1.5000000000000002</c:v>
                </c:pt>
                <c:pt idx="4131">
                  <c:v>1.5000000000000002</c:v>
                </c:pt>
                <c:pt idx="4132">
                  <c:v>1.5000000000000002</c:v>
                </c:pt>
                <c:pt idx="4133">
                  <c:v>1.5000000000000002</c:v>
                </c:pt>
                <c:pt idx="4134">
                  <c:v>1.5000000000000002</c:v>
                </c:pt>
                <c:pt idx="4135">
                  <c:v>1.5000000000000002</c:v>
                </c:pt>
                <c:pt idx="4136">
                  <c:v>1.5000000000000002</c:v>
                </c:pt>
                <c:pt idx="4137">
                  <c:v>1.5000000000000002</c:v>
                </c:pt>
                <c:pt idx="4138">
                  <c:v>1.5000000000000002</c:v>
                </c:pt>
                <c:pt idx="4139">
                  <c:v>1.5000000000000002</c:v>
                </c:pt>
                <c:pt idx="4140">
                  <c:v>1.5000000000000002</c:v>
                </c:pt>
                <c:pt idx="4141">
                  <c:v>1.5000000000000002</c:v>
                </c:pt>
                <c:pt idx="4142">
                  <c:v>1.5000000000000002</c:v>
                </c:pt>
                <c:pt idx="4143">
                  <c:v>1.5000000000000002</c:v>
                </c:pt>
                <c:pt idx="4144">
                  <c:v>1.5000000000000002</c:v>
                </c:pt>
                <c:pt idx="4145">
                  <c:v>1.5000000000000002</c:v>
                </c:pt>
                <c:pt idx="4146">
                  <c:v>1.5000000000000002</c:v>
                </c:pt>
                <c:pt idx="4147">
                  <c:v>1.5000000000000002</c:v>
                </c:pt>
                <c:pt idx="4148">
                  <c:v>1.5000000000000002</c:v>
                </c:pt>
                <c:pt idx="4149">
                  <c:v>1.5000000000000002</c:v>
                </c:pt>
                <c:pt idx="4150">
                  <c:v>1.5000000000000002</c:v>
                </c:pt>
                <c:pt idx="4151">
                  <c:v>1.5000000000000002</c:v>
                </c:pt>
                <c:pt idx="4152">
                  <c:v>1.5000000000000002</c:v>
                </c:pt>
                <c:pt idx="4153">
                  <c:v>1.5000000000000002</c:v>
                </c:pt>
                <c:pt idx="4154">
                  <c:v>1.5000000000000002</c:v>
                </c:pt>
                <c:pt idx="4155">
                  <c:v>1.5000000000000002</c:v>
                </c:pt>
                <c:pt idx="4156">
                  <c:v>1.5000000000000002</c:v>
                </c:pt>
                <c:pt idx="4157">
                  <c:v>1.5000000000000002</c:v>
                </c:pt>
                <c:pt idx="4158">
                  <c:v>1.5000000000000002</c:v>
                </c:pt>
                <c:pt idx="4159">
                  <c:v>1.5000000000000002</c:v>
                </c:pt>
                <c:pt idx="4160">
                  <c:v>1.5000000000000002</c:v>
                </c:pt>
                <c:pt idx="4161">
                  <c:v>1.5000000000000002</c:v>
                </c:pt>
                <c:pt idx="4162">
                  <c:v>1.5000000000000002</c:v>
                </c:pt>
                <c:pt idx="4163">
                  <c:v>1.5000000000000002</c:v>
                </c:pt>
                <c:pt idx="4164">
                  <c:v>1.5000000000000002</c:v>
                </c:pt>
                <c:pt idx="4165">
                  <c:v>1.5000000000000002</c:v>
                </c:pt>
                <c:pt idx="4166">
                  <c:v>1.5000000000000002</c:v>
                </c:pt>
                <c:pt idx="4167">
                  <c:v>1.5000000000000002</c:v>
                </c:pt>
                <c:pt idx="4168">
                  <c:v>1.5000000000000002</c:v>
                </c:pt>
                <c:pt idx="4169">
                  <c:v>1.5000000000000002</c:v>
                </c:pt>
                <c:pt idx="4170">
                  <c:v>1.5000000000000002</c:v>
                </c:pt>
                <c:pt idx="4171">
                  <c:v>1.5000000000000002</c:v>
                </c:pt>
                <c:pt idx="4172">
                  <c:v>1.5000000000000002</c:v>
                </c:pt>
                <c:pt idx="4173">
                  <c:v>1.5000000000000002</c:v>
                </c:pt>
                <c:pt idx="4174">
                  <c:v>1.5000000000000002</c:v>
                </c:pt>
                <c:pt idx="4175">
                  <c:v>1.5000000000000002</c:v>
                </c:pt>
                <c:pt idx="4176">
                  <c:v>1.5000000000000002</c:v>
                </c:pt>
                <c:pt idx="4177">
                  <c:v>1.5000000000000002</c:v>
                </c:pt>
                <c:pt idx="4178">
                  <c:v>1.5000000000000002</c:v>
                </c:pt>
                <c:pt idx="4179">
                  <c:v>1.5000000000000002</c:v>
                </c:pt>
                <c:pt idx="4180">
                  <c:v>1.5000000000000002</c:v>
                </c:pt>
                <c:pt idx="4181">
                  <c:v>1.5000000000000002</c:v>
                </c:pt>
                <c:pt idx="4182">
                  <c:v>1.5000000000000002</c:v>
                </c:pt>
                <c:pt idx="4183">
                  <c:v>1.5000000000000002</c:v>
                </c:pt>
                <c:pt idx="4184">
                  <c:v>1.5000000000000002</c:v>
                </c:pt>
                <c:pt idx="4185">
                  <c:v>1.5000000000000002</c:v>
                </c:pt>
                <c:pt idx="4186">
                  <c:v>1.5000000000000002</c:v>
                </c:pt>
                <c:pt idx="4187">
                  <c:v>1.5000000000000002</c:v>
                </c:pt>
                <c:pt idx="4188">
                  <c:v>1.5000000000000002</c:v>
                </c:pt>
                <c:pt idx="4189">
                  <c:v>1.5000000000000002</c:v>
                </c:pt>
                <c:pt idx="4190">
                  <c:v>1.5000000000000002</c:v>
                </c:pt>
                <c:pt idx="4191">
                  <c:v>1.5000000000000002</c:v>
                </c:pt>
                <c:pt idx="4192">
                  <c:v>1.5000000000000002</c:v>
                </c:pt>
                <c:pt idx="4193">
                  <c:v>1.5000000000000002</c:v>
                </c:pt>
                <c:pt idx="4194">
                  <c:v>1.5000000000000002</c:v>
                </c:pt>
                <c:pt idx="4195">
                  <c:v>1.5000000000000002</c:v>
                </c:pt>
                <c:pt idx="4196">
                  <c:v>1.5000000000000002</c:v>
                </c:pt>
                <c:pt idx="4197">
                  <c:v>1.5000000000000002</c:v>
                </c:pt>
                <c:pt idx="4198">
                  <c:v>1.5000000000000002</c:v>
                </c:pt>
                <c:pt idx="4199">
                  <c:v>1.5000000000000002</c:v>
                </c:pt>
                <c:pt idx="4200">
                  <c:v>1.5000000000000002</c:v>
                </c:pt>
                <c:pt idx="4201">
                  <c:v>1.5000000000000002</c:v>
                </c:pt>
                <c:pt idx="4202">
                  <c:v>1.5000000000000002</c:v>
                </c:pt>
                <c:pt idx="4203">
                  <c:v>1.5000000000000002</c:v>
                </c:pt>
                <c:pt idx="4204">
                  <c:v>1.5000000000000002</c:v>
                </c:pt>
                <c:pt idx="4205">
                  <c:v>1.5000000000000002</c:v>
                </c:pt>
                <c:pt idx="4206">
                  <c:v>1.5000000000000002</c:v>
                </c:pt>
                <c:pt idx="4207">
                  <c:v>1.5000000000000002</c:v>
                </c:pt>
                <c:pt idx="4208">
                  <c:v>1.5000000000000002</c:v>
                </c:pt>
                <c:pt idx="4209">
                  <c:v>1.5000000000000002</c:v>
                </c:pt>
                <c:pt idx="4210">
                  <c:v>1.5000000000000002</c:v>
                </c:pt>
                <c:pt idx="4211">
                  <c:v>1.5000000000000002</c:v>
                </c:pt>
                <c:pt idx="4212">
                  <c:v>1.5000000000000002</c:v>
                </c:pt>
                <c:pt idx="4213">
                  <c:v>1.5000000000000002</c:v>
                </c:pt>
                <c:pt idx="4214">
                  <c:v>1.5000000000000002</c:v>
                </c:pt>
                <c:pt idx="4215">
                  <c:v>1.5000000000000002</c:v>
                </c:pt>
                <c:pt idx="4216">
                  <c:v>1.5000000000000002</c:v>
                </c:pt>
                <c:pt idx="4217">
                  <c:v>1.5000000000000002</c:v>
                </c:pt>
                <c:pt idx="4218">
                  <c:v>1.5000000000000002</c:v>
                </c:pt>
                <c:pt idx="4219">
                  <c:v>1.5000000000000002</c:v>
                </c:pt>
                <c:pt idx="4220">
                  <c:v>1.5000000000000002</c:v>
                </c:pt>
                <c:pt idx="4221">
                  <c:v>1.5000000000000002</c:v>
                </c:pt>
                <c:pt idx="4222">
                  <c:v>1.5000000000000002</c:v>
                </c:pt>
                <c:pt idx="4223">
                  <c:v>1.5000000000000002</c:v>
                </c:pt>
                <c:pt idx="4224">
                  <c:v>1.5000000000000002</c:v>
                </c:pt>
                <c:pt idx="4225">
                  <c:v>1.5000000000000002</c:v>
                </c:pt>
                <c:pt idx="4226">
                  <c:v>1.5000000000000002</c:v>
                </c:pt>
                <c:pt idx="4227">
                  <c:v>1.5000000000000002</c:v>
                </c:pt>
                <c:pt idx="4228">
                  <c:v>1.5000000000000002</c:v>
                </c:pt>
                <c:pt idx="4229">
                  <c:v>1.5000000000000002</c:v>
                </c:pt>
                <c:pt idx="4230">
                  <c:v>1.5000000000000002</c:v>
                </c:pt>
                <c:pt idx="4231">
                  <c:v>1.5000000000000002</c:v>
                </c:pt>
                <c:pt idx="4232">
                  <c:v>1.5000000000000002</c:v>
                </c:pt>
                <c:pt idx="4233">
                  <c:v>1.5000000000000002</c:v>
                </c:pt>
                <c:pt idx="4234">
                  <c:v>1.5000000000000002</c:v>
                </c:pt>
                <c:pt idx="4235">
                  <c:v>1.5000000000000002</c:v>
                </c:pt>
                <c:pt idx="4236">
                  <c:v>1.5000000000000002</c:v>
                </c:pt>
                <c:pt idx="4237">
                  <c:v>1.5000000000000002</c:v>
                </c:pt>
                <c:pt idx="4238">
                  <c:v>1.5000000000000002</c:v>
                </c:pt>
                <c:pt idx="4239">
                  <c:v>1.5000000000000002</c:v>
                </c:pt>
                <c:pt idx="4240">
                  <c:v>1.5000000000000002</c:v>
                </c:pt>
                <c:pt idx="4241">
                  <c:v>1.5000000000000002</c:v>
                </c:pt>
                <c:pt idx="4242">
                  <c:v>1.5000000000000002</c:v>
                </c:pt>
                <c:pt idx="4243">
                  <c:v>1.5000000000000002</c:v>
                </c:pt>
                <c:pt idx="4244">
                  <c:v>1.5000000000000002</c:v>
                </c:pt>
                <c:pt idx="4245">
                  <c:v>1.5000000000000002</c:v>
                </c:pt>
                <c:pt idx="4246">
                  <c:v>1.5000000000000002</c:v>
                </c:pt>
                <c:pt idx="4247">
                  <c:v>1.5000000000000002</c:v>
                </c:pt>
                <c:pt idx="4248">
                  <c:v>1.5000000000000002</c:v>
                </c:pt>
                <c:pt idx="4249">
                  <c:v>1.5000000000000002</c:v>
                </c:pt>
                <c:pt idx="4250">
                  <c:v>1.5000000000000002</c:v>
                </c:pt>
                <c:pt idx="4251">
                  <c:v>1.5000000000000002</c:v>
                </c:pt>
                <c:pt idx="4252">
                  <c:v>1.5000000000000002</c:v>
                </c:pt>
                <c:pt idx="4253">
                  <c:v>1.5000000000000002</c:v>
                </c:pt>
                <c:pt idx="4254">
                  <c:v>1.5000000000000002</c:v>
                </c:pt>
                <c:pt idx="4255">
                  <c:v>1.5000000000000002</c:v>
                </c:pt>
                <c:pt idx="4256">
                  <c:v>1.5000000000000002</c:v>
                </c:pt>
                <c:pt idx="4257">
                  <c:v>1.5000000000000002</c:v>
                </c:pt>
                <c:pt idx="4258">
                  <c:v>1.5000000000000002</c:v>
                </c:pt>
                <c:pt idx="4259">
                  <c:v>1.5000000000000002</c:v>
                </c:pt>
                <c:pt idx="4260">
                  <c:v>1.5000000000000002</c:v>
                </c:pt>
                <c:pt idx="4261">
                  <c:v>1.5000000000000002</c:v>
                </c:pt>
                <c:pt idx="4262">
                  <c:v>1.5000000000000002</c:v>
                </c:pt>
                <c:pt idx="4263">
                  <c:v>1.5000000000000002</c:v>
                </c:pt>
                <c:pt idx="4264">
                  <c:v>1.5000000000000002</c:v>
                </c:pt>
                <c:pt idx="4265">
                  <c:v>1.5000000000000002</c:v>
                </c:pt>
                <c:pt idx="4266">
                  <c:v>1.5000000000000002</c:v>
                </c:pt>
                <c:pt idx="4267">
                  <c:v>1.5000000000000002</c:v>
                </c:pt>
                <c:pt idx="4268">
                  <c:v>1.5000000000000002</c:v>
                </c:pt>
                <c:pt idx="4269">
                  <c:v>1.5000000000000002</c:v>
                </c:pt>
                <c:pt idx="4270">
                  <c:v>1.5000000000000002</c:v>
                </c:pt>
                <c:pt idx="4271">
                  <c:v>1.5000000000000002</c:v>
                </c:pt>
                <c:pt idx="4272">
                  <c:v>1.5000000000000002</c:v>
                </c:pt>
                <c:pt idx="4273">
                  <c:v>1.5000000000000002</c:v>
                </c:pt>
                <c:pt idx="4274">
                  <c:v>1.5000000000000002</c:v>
                </c:pt>
                <c:pt idx="4275">
                  <c:v>1.5000000000000002</c:v>
                </c:pt>
                <c:pt idx="4276">
                  <c:v>1.5000000000000002</c:v>
                </c:pt>
                <c:pt idx="4277">
                  <c:v>1.5000000000000002</c:v>
                </c:pt>
                <c:pt idx="4278">
                  <c:v>1.5000000000000002</c:v>
                </c:pt>
                <c:pt idx="4279">
                  <c:v>1.5000000000000002</c:v>
                </c:pt>
                <c:pt idx="4280">
                  <c:v>1.5000000000000002</c:v>
                </c:pt>
                <c:pt idx="4281">
                  <c:v>1.5000000000000002</c:v>
                </c:pt>
                <c:pt idx="4282">
                  <c:v>1.5000000000000002</c:v>
                </c:pt>
                <c:pt idx="4283">
                  <c:v>1.5000000000000002</c:v>
                </c:pt>
                <c:pt idx="4284">
                  <c:v>1.5000000000000002</c:v>
                </c:pt>
                <c:pt idx="4285">
                  <c:v>1.5000000000000002</c:v>
                </c:pt>
                <c:pt idx="4286">
                  <c:v>1.5000000000000002</c:v>
                </c:pt>
                <c:pt idx="4287">
                  <c:v>1.5000000000000002</c:v>
                </c:pt>
                <c:pt idx="4288">
                  <c:v>1.5000000000000002</c:v>
                </c:pt>
                <c:pt idx="4289">
                  <c:v>1.5000000000000002</c:v>
                </c:pt>
                <c:pt idx="4290">
                  <c:v>1.5000000000000002</c:v>
                </c:pt>
                <c:pt idx="4291">
                  <c:v>1.5000000000000002</c:v>
                </c:pt>
                <c:pt idx="4292">
                  <c:v>1.5000000000000002</c:v>
                </c:pt>
                <c:pt idx="4293">
                  <c:v>1.5000000000000002</c:v>
                </c:pt>
                <c:pt idx="4294">
                  <c:v>1.5000000000000002</c:v>
                </c:pt>
                <c:pt idx="4295">
                  <c:v>1.5000000000000002</c:v>
                </c:pt>
                <c:pt idx="4296">
                  <c:v>1.5000000000000002</c:v>
                </c:pt>
                <c:pt idx="4297">
                  <c:v>1.5000000000000002</c:v>
                </c:pt>
                <c:pt idx="4298">
                  <c:v>1.5000000000000002</c:v>
                </c:pt>
                <c:pt idx="4299">
                  <c:v>1.5000000000000002</c:v>
                </c:pt>
                <c:pt idx="4300">
                  <c:v>1.5000000000000002</c:v>
                </c:pt>
                <c:pt idx="4301">
                  <c:v>1.5000000000000002</c:v>
                </c:pt>
                <c:pt idx="4302">
                  <c:v>1.5000000000000002</c:v>
                </c:pt>
                <c:pt idx="4303">
                  <c:v>1.5000000000000002</c:v>
                </c:pt>
                <c:pt idx="4304">
                  <c:v>1.5000000000000002</c:v>
                </c:pt>
                <c:pt idx="4305">
                  <c:v>1.5000000000000002</c:v>
                </c:pt>
                <c:pt idx="4306">
                  <c:v>1.5000000000000002</c:v>
                </c:pt>
                <c:pt idx="4307">
                  <c:v>1.5000000000000002</c:v>
                </c:pt>
                <c:pt idx="4308">
                  <c:v>1.5000000000000002</c:v>
                </c:pt>
                <c:pt idx="4309">
                  <c:v>1.5000000000000002</c:v>
                </c:pt>
                <c:pt idx="4310">
                  <c:v>1.5000000000000002</c:v>
                </c:pt>
                <c:pt idx="4311">
                  <c:v>1.5000000000000002</c:v>
                </c:pt>
                <c:pt idx="4312">
                  <c:v>1.5000000000000002</c:v>
                </c:pt>
                <c:pt idx="4313">
                  <c:v>1.5000000000000002</c:v>
                </c:pt>
                <c:pt idx="4314">
                  <c:v>1.5000000000000002</c:v>
                </c:pt>
                <c:pt idx="4315">
                  <c:v>1.5000000000000002</c:v>
                </c:pt>
                <c:pt idx="4316">
                  <c:v>1.5000000000000002</c:v>
                </c:pt>
                <c:pt idx="4317">
                  <c:v>1.5000000000000002</c:v>
                </c:pt>
                <c:pt idx="4318">
                  <c:v>1.5000000000000002</c:v>
                </c:pt>
                <c:pt idx="4319">
                  <c:v>1.5000000000000002</c:v>
                </c:pt>
                <c:pt idx="4320">
                  <c:v>1.5000000000000002</c:v>
                </c:pt>
                <c:pt idx="4321">
                  <c:v>1.5000000000000002</c:v>
                </c:pt>
                <c:pt idx="4322">
                  <c:v>1.5000000000000002</c:v>
                </c:pt>
                <c:pt idx="4323">
                  <c:v>1.5000000000000002</c:v>
                </c:pt>
                <c:pt idx="4324">
                  <c:v>1.5000000000000002</c:v>
                </c:pt>
                <c:pt idx="4325">
                  <c:v>1.5000000000000002</c:v>
                </c:pt>
                <c:pt idx="4326">
                  <c:v>1.5000000000000002</c:v>
                </c:pt>
                <c:pt idx="4327">
                  <c:v>1.5000000000000002</c:v>
                </c:pt>
                <c:pt idx="4328">
                  <c:v>1.5000000000000002</c:v>
                </c:pt>
                <c:pt idx="4329">
                  <c:v>1.5000000000000002</c:v>
                </c:pt>
                <c:pt idx="4330">
                  <c:v>1.5000000000000002</c:v>
                </c:pt>
                <c:pt idx="4331">
                  <c:v>1.5000000000000002</c:v>
                </c:pt>
                <c:pt idx="4332">
                  <c:v>1.5000000000000002</c:v>
                </c:pt>
                <c:pt idx="4333">
                  <c:v>1.5000000000000002</c:v>
                </c:pt>
                <c:pt idx="4334">
                  <c:v>1.5000000000000002</c:v>
                </c:pt>
                <c:pt idx="4335">
                  <c:v>1.5000000000000002</c:v>
                </c:pt>
                <c:pt idx="4336">
                  <c:v>1.5000000000000002</c:v>
                </c:pt>
                <c:pt idx="4337">
                  <c:v>1.5000000000000002</c:v>
                </c:pt>
                <c:pt idx="4338">
                  <c:v>1.5000000000000002</c:v>
                </c:pt>
                <c:pt idx="4339">
                  <c:v>1.5000000000000002</c:v>
                </c:pt>
                <c:pt idx="4340">
                  <c:v>1.5000000000000002</c:v>
                </c:pt>
                <c:pt idx="4341">
                  <c:v>1.5000000000000002</c:v>
                </c:pt>
                <c:pt idx="4342">
                  <c:v>1.5000000000000002</c:v>
                </c:pt>
                <c:pt idx="4343">
                  <c:v>1.5000000000000002</c:v>
                </c:pt>
                <c:pt idx="4344">
                  <c:v>1.5000000000000002</c:v>
                </c:pt>
                <c:pt idx="4345">
                  <c:v>1.5000000000000002</c:v>
                </c:pt>
                <c:pt idx="4346">
                  <c:v>1.5000000000000002</c:v>
                </c:pt>
                <c:pt idx="4347">
                  <c:v>1.5000000000000002</c:v>
                </c:pt>
                <c:pt idx="4348">
                  <c:v>1.5000000000000002</c:v>
                </c:pt>
                <c:pt idx="4349">
                  <c:v>1.5000000000000002</c:v>
                </c:pt>
                <c:pt idx="4350">
                  <c:v>1.5000000000000002</c:v>
                </c:pt>
                <c:pt idx="4351">
                  <c:v>1.5000000000000002</c:v>
                </c:pt>
                <c:pt idx="4352">
                  <c:v>1.5000000000000002</c:v>
                </c:pt>
                <c:pt idx="4353">
                  <c:v>1.5000000000000002</c:v>
                </c:pt>
                <c:pt idx="4354">
                  <c:v>1.5000000000000002</c:v>
                </c:pt>
                <c:pt idx="4355">
                  <c:v>1.5000000000000002</c:v>
                </c:pt>
                <c:pt idx="4356">
                  <c:v>1.5000000000000002</c:v>
                </c:pt>
                <c:pt idx="4357">
                  <c:v>1.5000000000000002</c:v>
                </c:pt>
                <c:pt idx="4358">
                  <c:v>1.5000000000000002</c:v>
                </c:pt>
                <c:pt idx="4359">
                  <c:v>1.5000000000000002</c:v>
                </c:pt>
                <c:pt idx="4360">
                  <c:v>1.5000000000000002</c:v>
                </c:pt>
                <c:pt idx="4361">
                  <c:v>1.5000000000000002</c:v>
                </c:pt>
                <c:pt idx="4362">
                  <c:v>1.5000000000000002</c:v>
                </c:pt>
                <c:pt idx="4363">
                  <c:v>1.5000000000000002</c:v>
                </c:pt>
                <c:pt idx="4364">
                  <c:v>1.5000000000000002</c:v>
                </c:pt>
                <c:pt idx="4365">
                  <c:v>1.5000000000000002</c:v>
                </c:pt>
                <c:pt idx="4366">
                  <c:v>1.5000000000000002</c:v>
                </c:pt>
                <c:pt idx="4367">
                  <c:v>1.5000000000000002</c:v>
                </c:pt>
                <c:pt idx="4368">
                  <c:v>1.5000000000000002</c:v>
                </c:pt>
                <c:pt idx="4369">
                  <c:v>1.5000000000000002</c:v>
                </c:pt>
                <c:pt idx="4370">
                  <c:v>1.5000000000000002</c:v>
                </c:pt>
                <c:pt idx="4371">
                  <c:v>1.5000000000000002</c:v>
                </c:pt>
                <c:pt idx="4372">
                  <c:v>1.5000000000000002</c:v>
                </c:pt>
                <c:pt idx="4373">
                  <c:v>1.5000000000000002</c:v>
                </c:pt>
                <c:pt idx="4374">
                  <c:v>1.5000000000000002</c:v>
                </c:pt>
                <c:pt idx="4375">
                  <c:v>1.5000000000000002</c:v>
                </c:pt>
                <c:pt idx="4376">
                  <c:v>1.5000000000000002</c:v>
                </c:pt>
                <c:pt idx="4377">
                  <c:v>1.5000000000000002</c:v>
                </c:pt>
                <c:pt idx="4378">
                  <c:v>1.5000000000000002</c:v>
                </c:pt>
                <c:pt idx="4379">
                  <c:v>1.5000000000000002</c:v>
                </c:pt>
                <c:pt idx="4380">
                  <c:v>1.5000000000000002</c:v>
                </c:pt>
                <c:pt idx="4381">
                  <c:v>1.5000000000000002</c:v>
                </c:pt>
                <c:pt idx="4382">
                  <c:v>1.5000000000000002</c:v>
                </c:pt>
                <c:pt idx="4383">
                  <c:v>1.5000000000000002</c:v>
                </c:pt>
                <c:pt idx="4384">
                  <c:v>1.5000000000000002</c:v>
                </c:pt>
                <c:pt idx="4385">
                  <c:v>1.5000000000000002</c:v>
                </c:pt>
                <c:pt idx="4386">
                  <c:v>1.5000000000000002</c:v>
                </c:pt>
                <c:pt idx="4387">
                  <c:v>1.5000000000000002</c:v>
                </c:pt>
                <c:pt idx="4388">
                  <c:v>1.5000000000000002</c:v>
                </c:pt>
                <c:pt idx="4389">
                  <c:v>1.5000000000000002</c:v>
                </c:pt>
                <c:pt idx="4390">
                  <c:v>1.5000000000000002</c:v>
                </c:pt>
                <c:pt idx="4391">
                  <c:v>1.5000000000000002</c:v>
                </c:pt>
                <c:pt idx="4392">
                  <c:v>1.5000000000000002</c:v>
                </c:pt>
                <c:pt idx="4393">
                  <c:v>1.5000000000000002</c:v>
                </c:pt>
                <c:pt idx="4394">
                  <c:v>1.5000000000000002</c:v>
                </c:pt>
                <c:pt idx="4395">
                  <c:v>1.5000000000000002</c:v>
                </c:pt>
                <c:pt idx="4396">
                  <c:v>1.5000000000000002</c:v>
                </c:pt>
                <c:pt idx="4397">
                  <c:v>1.5000000000000002</c:v>
                </c:pt>
                <c:pt idx="4398">
                  <c:v>1.5000000000000002</c:v>
                </c:pt>
                <c:pt idx="4399">
                  <c:v>1.5000000000000002</c:v>
                </c:pt>
                <c:pt idx="4400">
                  <c:v>1.5000000000000002</c:v>
                </c:pt>
                <c:pt idx="4401">
                  <c:v>1.5000000000000002</c:v>
                </c:pt>
                <c:pt idx="4402">
                  <c:v>1.5000000000000002</c:v>
                </c:pt>
                <c:pt idx="4403">
                  <c:v>1.5000000000000002</c:v>
                </c:pt>
                <c:pt idx="4404">
                  <c:v>1.5000000000000002</c:v>
                </c:pt>
                <c:pt idx="4405">
                  <c:v>1.5000000000000002</c:v>
                </c:pt>
                <c:pt idx="4406">
                  <c:v>1.5000000000000002</c:v>
                </c:pt>
                <c:pt idx="4407">
                  <c:v>1.5000000000000002</c:v>
                </c:pt>
                <c:pt idx="4408">
                  <c:v>1.5000000000000002</c:v>
                </c:pt>
                <c:pt idx="4409">
                  <c:v>1.5000000000000002</c:v>
                </c:pt>
                <c:pt idx="4410">
                  <c:v>1.5000000000000002</c:v>
                </c:pt>
                <c:pt idx="4411">
                  <c:v>1.5000000000000002</c:v>
                </c:pt>
                <c:pt idx="4412">
                  <c:v>1.5000000000000002</c:v>
                </c:pt>
                <c:pt idx="4413">
                  <c:v>1.5000000000000002</c:v>
                </c:pt>
                <c:pt idx="4414">
                  <c:v>1.5000000000000002</c:v>
                </c:pt>
                <c:pt idx="4415">
                  <c:v>1.5000000000000002</c:v>
                </c:pt>
                <c:pt idx="4416">
                  <c:v>1.5000000000000002</c:v>
                </c:pt>
                <c:pt idx="4417">
                  <c:v>1.5000000000000002</c:v>
                </c:pt>
                <c:pt idx="4418">
                  <c:v>1.5000000000000002</c:v>
                </c:pt>
                <c:pt idx="4419">
                  <c:v>1.5000000000000002</c:v>
                </c:pt>
                <c:pt idx="4420">
                  <c:v>1.5000000000000002</c:v>
                </c:pt>
                <c:pt idx="4421">
                  <c:v>1.5000000000000002</c:v>
                </c:pt>
                <c:pt idx="4422">
                  <c:v>1.5000000000000002</c:v>
                </c:pt>
                <c:pt idx="4423">
                  <c:v>1.5000000000000002</c:v>
                </c:pt>
                <c:pt idx="4424">
                  <c:v>1.5000000000000002</c:v>
                </c:pt>
                <c:pt idx="4425">
                  <c:v>1.5000000000000002</c:v>
                </c:pt>
                <c:pt idx="4426">
                  <c:v>1.5000000000000002</c:v>
                </c:pt>
                <c:pt idx="4427">
                  <c:v>1.5000000000000002</c:v>
                </c:pt>
                <c:pt idx="4428">
                  <c:v>1.5000000000000002</c:v>
                </c:pt>
                <c:pt idx="4429">
                  <c:v>1.5000000000000002</c:v>
                </c:pt>
                <c:pt idx="4430">
                  <c:v>1.5000000000000002</c:v>
                </c:pt>
                <c:pt idx="4431">
                  <c:v>1.5000000000000002</c:v>
                </c:pt>
                <c:pt idx="4432">
                  <c:v>1.5000000000000002</c:v>
                </c:pt>
                <c:pt idx="4433">
                  <c:v>1.5000000000000002</c:v>
                </c:pt>
                <c:pt idx="4434">
                  <c:v>1.5000000000000002</c:v>
                </c:pt>
                <c:pt idx="4435">
                  <c:v>1.5000000000000002</c:v>
                </c:pt>
                <c:pt idx="4436">
                  <c:v>1.5000000000000002</c:v>
                </c:pt>
                <c:pt idx="4437">
                  <c:v>1.5000000000000002</c:v>
                </c:pt>
                <c:pt idx="4438">
                  <c:v>1.5000000000000002</c:v>
                </c:pt>
                <c:pt idx="4439">
                  <c:v>1.5000000000000002</c:v>
                </c:pt>
                <c:pt idx="4440">
                  <c:v>1.5000000000000002</c:v>
                </c:pt>
                <c:pt idx="4441">
                  <c:v>1.5000000000000002</c:v>
                </c:pt>
                <c:pt idx="4442">
                  <c:v>1.5000000000000002</c:v>
                </c:pt>
                <c:pt idx="4443">
                  <c:v>1.5000000000000002</c:v>
                </c:pt>
                <c:pt idx="4444">
                  <c:v>1.5000000000000002</c:v>
                </c:pt>
                <c:pt idx="4445">
                  <c:v>1.5000000000000002</c:v>
                </c:pt>
                <c:pt idx="4446">
                  <c:v>1.5000000000000002</c:v>
                </c:pt>
                <c:pt idx="4447">
                  <c:v>1.5000000000000002</c:v>
                </c:pt>
                <c:pt idx="4448">
                  <c:v>1.5000000000000002</c:v>
                </c:pt>
                <c:pt idx="4449">
                  <c:v>1.5000000000000002</c:v>
                </c:pt>
                <c:pt idx="4450">
                  <c:v>1.5000000000000002</c:v>
                </c:pt>
                <c:pt idx="4451">
                  <c:v>1.5000000000000002</c:v>
                </c:pt>
                <c:pt idx="4452">
                  <c:v>1.5000000000000002</c:v>
                </c:pt>
                <c:pt idx="4453">
                  <c:v>1.5000000000000002</c:v>
                </c:pt>
                <c:pt idx="4454">
                  <c:v>1.5000000000000002</c:v>
                </c:pt>
                <c:pt idx="4455">
                  <c:v>1.5000000000000002</c:v>
                </c:pt>
                <c:pt idx="4456">
                  <c:v>1.5000000000000002</c:v>
                </c:pt>
                <c:pt idx="4457">
                  <c:v>1.5000000000000002</c:v>
                </c:pt>
                <c:pt idx="4458">
                  <c:v>1.5000000000000002</c:v>
                </c:pt>
                <c:pt idx="4459">
                  <c:v>1.5000000000000002</c:v>
                </c:pt>
                <c:pt idx="4460">
                  <c:v>1.5000000000000002</c:v>
                </c:pt>
                <c:pt idx="4461">
                  <c:v>1.5000000000000002</c:v>
                </c:pt>
                <c:pt idx="4462">
                  <c:v>1.5000000000000002</c:v>
                </c:pt>
                <c:pt idx="4463">
                  <c:v>1.5000000000000002</c:v>
                </c:pt>
                <c:pt idx="4464">
                  <c:v>1.5000000000000002</c:v>
                </c:pt>
                <c:pt idx="4465">
                  <c:v>1.5000000000000002</c:v>
                </c:pt>
                <c:pt idx="4466">
                  <c:v>1.5000000000000002</c:v>
                </c:pt>
                <c:pt idx="4467">
                  <c:v>1.5000000000000002</c:v>
                </c:pt>
                <c:pt idx="4468">
                  <c:v>1.5000000000000002</c:v>
                </c:pt>
                <c:pt idx="4469">
                  <c:v>1.5000000000000002</c:v>
                </c:pt>
                <c:pt idx="4470">
                  <c:v>1.5000000000000002</c:v>
                </c:pt>
                <c:pt idx="4471">
                  <c:v>1.5000000000000002</c:v>
                </c:pt>
                <c:pt idx="4472">
                  <c:v>1.5000000000000002</c:v>
                </c:pt>
                <c:pt idx="4473">
                  <c:v>1.5000000000000002</c:v>
                </c:pt>
                <c:pt idx="4474">
                  <c:v>1.5000000000000002</c:v>
                </c:pt>
                <c:pt idx="4475">
                  <c:v>1.5000000000000002</c:v>
                </c:pt>
                <c:pt idx="4476">
                  <c:v>1.5000000000000002</c:v>
                </c:pt>
                <c:pt idx="4477">
                  <c:v>1.5000000000000002</c:v>
                </c:pt>
                <c:pt idx="4478">
                  <c:v>1.5000000000000002</c:v>
                </c:pt>
                <c:pt idx="4479">
                  <c:v>1.5000000000000002</c:v>
                </c:pt>
                <c:pt idx="4480">
                  <c:v>1.5000000000000002</c:v>
                </c:pt>
                <c:pt idx="4481">
                  <c:v>1.5000000000000002</c:v>
                </c:pt>
                <c:pt idx="4482">
                  <c:v>1.5000000000000002</c:v>
                </c:pt>
                <c:pt idx="4483">
                  <c:v>1.5000000000000002</c:v>
                </c:pt>
                <c:pt idx="4484">
                  <c:v>1.5000000000000002</c:v>
                </c:pt>
                <c:pt idx="4485">
                  <c:v>1.5000000000000002</c:v>
                </c:pt>
                <c:pt idx="4486">
                  <c:v>1.5000000000000002</c:v>
                </c:pt>
                <c:pt idx="4487">
                  <c:v>1.5000000000000002</c:v>
                </c:pt>
                <c:pt idx="4488">
                  <c:v>1.5000000000000002</c:v>
                </c:pt>
                <c:pt idx="4489">
                  <c:v>1.5000000000000002</c:v>
                </c:pt>
                <c:pt idx="4490">
                  <c:v>1.5000000000000002</c:v>
                </c:pt>
                <c:pt idx="4491">
                  <c:v>1.5000000000000002</c:v>
                </c:pt>
                <c:pt idx="4492">
                  <c:v>1.5000000000000002</c:v>
                </c:pt>
                <c:pt idx="4493">
                  <c:v>1.5000000000000002</c:v>
                </c:pt>
                <c:pt idx="4494">
                  <c:v>1.5000000000000002</c:v>
                </c:pt>
                <c:pt idx="4495">
                  <c:v>1.5000000000000002</c:v>
                </c:pt>
                <c:pt idx="4496">
                  <c:v>1.5000000000000002</c:v>
                </c:pt>
                <c:pt idx="4497">
                  <c:v>1.5000000000000002</c:v>
                </c:pt>
                <c:pt idx="4498">
                  <c:v>1.5000000000000002</c:v>
                </c:pt>
                <c:pt idx="4499">
                  <c:v>1.5000000000000002</c:v>
                </c:pt>
                <c:pt idx="4500">
                  <c:v>1.5000000000000002</c:v>
                </c:pt>
                <c:pt idx="4501">
                  <c:v>1.5000000000000002</c:v>
                </c:pt>
                <c:pt idx="4502">
                  <c:v>1.5000000000000002</c:v>
                </c:pt>
                <c:pt idx="4503">
                  <c:v>1.5000000000000002</c:v>
                </c:pt>
                <c:pt idx="4504">
                  <c:v>1.5000000000000002</c:v>
                </c:pt>
                <c:pt idx="4505">
                  <c:v>1.5000000000000002</c:v>
                </c:pt>
                <c:pt idx="4506">
                  <c:v>1.5000000000000002</c:v>
                </c:pt>
                <c:pt idx="4507">
                  <c:v>1.5000000000000002</c:v>
                </c:pt>
                <c:pt idx="4508">
                  <c:v>1.5000000000000002</c:v>
                </c:pt>
                <c:pt idx="4509">
                  <c:v>1.5000000000000002</c:v>
                </c:pt>
                <c:pt idx="4510">
                  <c:v>1.5000000000000002</c:v>
                </c:pt>
                <c:pt idx="4511">
                  <c:v>1.5000000000000002</c:v>
                </c:pt>
                <c:pt idx="4512">
                  <c:v>1.5000000000000002</c:v>
                </c:pt>
                <c:pt idx="4513">
                  <c:v>1.5000000000000002</c:v>
                </c:pt>
                <c:pt idx="4514">
                  <c:v>1.5000000000000002</c:v>
                </c:pt>
                <c:pt idx="4515">
                  <c:v>1.5000000000000002</c:v>
                </c:pt>
                <c:pt idx="4516">
                  <c:v>1.5000000000000002</c:v>
                </c:pt>
                <c:pt idx="4517">
                  <c:v>1.5000000000000002</c:v>
                </c:pt>
                <c:pt idx="4518">
                  <c:v>1.5000000000000002</c:v>
                </c:pt>
                <c:pt idx="4519">
                  <c:v>1.5000000000000002</c:v>
                </c:pt>
                <c:pt idx="4520">
                  <c:v>1.5000000000000002</c:v>
                </c:pt>
                <c:pt idx="4521">
                  <c:v>1.5000000000000002</c:v>
                </c:pt>
                <c:pt idx="4522">
                  <c:v>1.5000000000000002</c:v>
                </c:pt>
                <c:pt idx="4523">
                  <c:v>1.5000000000000002</c:v>
                </c:pt>
                <c:pt idx="4524">
                  <c:v>1.5000000000000002</c:v>
                </c:pt>
                <c:pt idx="4525">
                  <c:v>1.5000000000000002</c:v>
                </c:pt>
                <c:pt idx="4526">
                  <c:v>1.5000000000000002</c:v>
                </c:pt>
                <c:pt idx="4527">
                  <c:v>1.5000000000000002</c:v>
                </c:pt>
                <c:pt idx="4528">
                  <c:v>1.5000000000000002</c:v>
                </c:pt>
                <c:pt idx="4529">
                  <c:v>1.5000000000000002</c:v>
                </c:pt>
                <c:pt idx="4530">
                  <c:v>1.5000000000000002</c:v>
                </c:pt>
                <c:pt idx="4531">
                  <c:v>1.5000000000000002</c:v>
                </c:pt>
                <c:pt idx="4532">
                  <c:v>1.5000000000000002</c:v>
                </c:pt>
                <c:pt idx="4533">
                  <c:v>1.5000000000000002</c:v>
                </c:pt>
                <c:pt idx="4534">
                  <c:v>1.5000000000000002</c:v>
                </c:pt>
                <c:pt idx="4535">
                  <c:v>1.5000000000000002</c:v>
                </c:pt>
                <c:pt idx="4536">
                  <c:v>1.5000000000000002</c:v>
                </c:pt>
                <c:pt idx="4537">
                  <c:v>1.5000000000000002</c:v>
                </c:pt>
                <c:pt idx="4538">
                  <c:v>1.5000000000000002</c:v>
                </c:pt>
                <c:pt idx="4539">
                  <c:v>1.5000000000000002</c:v>
                </c:pt>
                <c:pt idx="4540">
                  <c:v>1.5000000000000002</c:v>
                </c:pt>
                <c:pt idx="4541">
                  <c:v>1.5000000000000002</c:v>
                </c:pt>
                <c:pt idx="4542">
                  <c:v>1.5000000000000002</c:v>
                </c:pt>
                <c:pt idx="4543">
                  <c:v>1.5000000000000002</c:v>
                </c:pt>
                <c:pt idx="4544">
                  <c:v>1.5000000000000002</c:v>
                </c:pt>
                <c:pt idx="4545">
                  <c:v>1.5000000000000002</c:v>
                </c:pt>
                <c:pt idx="4546">
                  <c:v>1.5000000000000002</c:v>
                </c:pt>
                <c:pt idx="4547">
                  <c:v>1.5000000000000002</c:v>
                </c:pt>
                <c:pt idx="4548">
                  <c:v>1.5000000000000002</c:v>
                </c:pt>
                <c:pt idx="4549">
                  <c:v>1.5000000000000002</c:v>
                </c:pt>
                <c:pt idx="4550">
                  <c:v>1.5000000000000002</c:v>
                </c:pt>
                <c:pt idx="4551">
                  <c:v>1.5000000000000002</c:v>
                </c:pt>
                <c:pt idx="4552">
                  <c:v>1.5000000000000002</c:v>
                </c:pt>
                <c:pt idx="4553">
                  <c:v>1.5000000000000002</c:v>
                </c:pt>
                <c:pt idx="4554">
                  <c:v>1.5000000000000002</c:v>
                </c:pt>
                <c:pt idx="4555">
                  <c:v>1.5000000000000002</c:v>
                </c:pt>
                <c:pt idx="4556">
                  <c:v>1.5000000000000002</c:v>
                </c:pt>
                <c:pt idx="4557">
                  <c:v>1.5000000000000002</c:v>
                </c:pt>
                <c:pt idx="4558">
                  <c:v>1.5000000000000002</c:v>
                </c:pt>
                <c:pt idx="4559">
                  <c:v>1.5000000000000002</c:v>
                </c:pt>
                <c:pt idx="4560">
                  <c:v>1.5000000000000002</c:v>
                </c:pt>
                <c:pt idx="4561">
                  <c:v>1.5000000000000002</c:v>
                </c:pt>
                <c:pt idx="4562">
                  <c:v>1.5000000000000002</c:v>
                </c:pt>
                <c:pt idx="4563">
                  <c:v>1.5000000000000002</c:v>
                </c:pt>
                <c:pt idx="4564">
                  <c:v>1.5000000000000002</c:v>
                </c:pt>
                <c:pt idx="4565">
                  <c:v>1.5000000000000002</c:v>
                </c:pt>
                <c:pt idx="4566">
                  <c:v>1.5000000000000002</c:v>
                </c:pt>
                <c:pt idx="4567">
                  <c:v>1.5000000000000002</c:v>
                </c:pt>
                <c:pt idx="4568">
                  <c:v>1.5000000000000002</c:v>
                </c:pt>
                <c:pt idx="4569">
                  <c:v>1.5000000000000002</c:v>
                </c:pt>
                <c:pt idx="4570">
                  <c:v>1.5000000000000002</c:v>
                </c:pt>
                <c:pt idx="4571">
                  <c:v>1.5000000000000002</c:v>
                </c:pt>
                <c:pt idx="4572">
                  <c:v>1.5000000000000002</c:v>
                </c:pt>
                <c:pt idx="4573">
                  <c:v>1.5000000000000002</c:v>
                </c:pt>
                <c:pt idx="4574">
                  <c:v>1.5000000000000002</c:v>
                </c:pt>
                <c:pt idx="4575">
                  <c:v>1.5000000000000002</c:v>
                </c:pt>
                <c:pt idx="4576">
                  <c:v>1.5000000000000002</c:v>
                </c:pt>
                <c:pt idx="4577">
                  <c:v>1.5000000000000002</c:v>
                </c:pt>
                <c:pt idx="4578">
                  <c:v>1.5000000000000002</c:v>
                </c:pt>
                <c:pt idx="4579">
                  <c:v>1.5000000000000002</c:v>
                </c:pt>
                <c:pt idx="4580">
                  <c:v>1.5000000000000002</c:v>
                </c:pt>
                <c:pt idx="4581">
                  <c:v>1.5000000000000002</c:v>
                </c:pt>
                <c:pt idx="4582">
                  <c:v>1.5000000000000002</c:v>
                </c:pt>
                <c:pt idx="4583">
                  <c:v>1.5000000000000002</c:v>
                </c:pt>
                <c:pt idx="4584">
                  <c:v>1.5000000000000002</c:v>
                </c:pt>
                <c:pt idx="4585">
                  <c:v>1.5000000000000002</c:v>
                </c:pt>
                <c:pt idx="4586">
                  <c:v>1.5000000000000002</c:v>
                </c:pt>
                <c:pt idx="4587">
                  <c:v>1.5000000000000002</c:v>
                </c:pt>
                <c:pt idx="4588">
                  <c:v>1.5000000000000002</c:v>
                </c:pt>
                <c:pt idx="4589">
                  <c:v>1.5000000000000002</c:v>
                </c:pt>
                <c:pt idx="4590">
                  <c:v>1.5000000000000002</c:v>
                </c:pt>
                <c:pt idx="4591">
                  <c:v>1.5000000000000002</c:v>
                </c:pt>
                <c:pt idx="4592">
                  <c:v>1.5000000000000002</c:v>
                </c:pt>
                <c:pt idx="4593">
                  <c:v>1.5000000000000002</c:v>
                </c:pt>
                <c:pt idx="4594">
                  <c:v>1.5000000000000002</c:v>
                </c:pt>
                <c:pt idx="4595">
                  <c:v>1.5000000000000002</c:v>
                </c:pt>
                <c:pt idx="4596">
                  <c:v>1.5000000000000002</c:v>
                </c:pt>
                <c:pt idx="4597">
                  <c:v>1.5000000000000002</c:v>
                </c:pt>
                <c:pt idx="4598">
                  <c:v>1.5000000000000002</c:v>
                </c:pt>
                <c:pt idx="4599">
                  <c:v>1.5000000000000002</c:v>
                </c:pt>
                <c:pt idx="4600">
                  <c:v>1.5000000000000002</c:v>
                </c:pt>
                <c:pt idx="4601">
                  <c:v>1.5000000000000002</c:v>
                </c:pt>
                <c:pt idx="4602">
                  <c:v>1.5000000000000002</c:v>
                </c:pt>
                <c:pt idx="4603">
                  <c:v>1.5000000000000002</c:v>
                </c:pt>
                <c:pt idx="4604">
                  <c:v>1.5000000000000002</c:v>
                </c:pt>
                <c:pt idx="4605">
                  <c:v>1.5000000000000002</c:v>
                </c:pt>
                <c:pt idx="4606">
                  <c:v>1.5000000000000002</c:v>
                </c:pt>
                <c:pt idx="4607">
                  <c:v>1.5000000000000002</c:v>
                </c:pt>
                <c:pt idx="4608">
                  <c:v>1.5000000000000002</c:v>
                </c:pt>
                <c:pt idx="4609">
                  <c:v>1.5000000000000002</c:v>
                </c:pt>
                <c:pt idx="4610">
                  <c:v>1.5000000000000002</c:v>
                </c:pt>
                <c:pt idx="4611">
                  <c:v>1.5000000000000002</c:v>
                </c:pt>
                <c:pt idx="4612">
                  <c:v>1.5000000000000002</c:v>
                </c:pt>
                <c:pt idx="4613">
                  <c:v>1.5000000000000002</c:v>
                </c:pt>
                <c:pt idx="4614">
                  <c:v>1.5000000000000002</c:v>
                </c:pt>
                <c:pt idx="4615">
                  <c:v>1.5000000000000002</c:v>
                </c:pt>
                <c:pt idx="4616">
                  <c:v>1.5000000000000002</c:v>
                </c:pt>
                <c:pt idx="4617">
                  <c:v>1.5000000000000002</c:v>
                </c:pt>
                <c:pt idx="4618">
                  <c:v>1.5000000000000002</c:v>
                </c:pt>
                <c:pt idx="4619">
                  <c:v>1.5000000000000002</c:v>
                </c:pt>
                <c:pt idx="4620">
                  <c:v>1.5000000000000002</c:v>
                </c:pt>
                <c:pt idx="4621">
                  <c:v>1.5000000000000002</c:v>
                </c:pt>
                <c:pt idx="4622">
                  <c:v>1.5000000000000002</c:v>
                </c:pt>
                <c:pt idx="4623">
                  <c:v>1.5000000000000002</c:v>
                </c:pt>
                <c:pt idx="4624">
                  <c:v>1.5000000000000002</c:v>
                </c:pt>
                <c:pt idx="4625">
                  <c:v>1.5000000000000002</c:v>
                </c:pt>
                <c:pt idx="4626">
                  <c:v>1.5000000000000002</c:v>
                </c:pt>
                <c:pt idx="4627">
                  <c:v>1.5000000000000002</c:v>
                </c:pt>
                <c:pt idx="4628">
                  <c:v>1.5000000000000002</c:v>
                </c:pt>
                <c:pt idx="4629">
                  <c:v>1.5000000000000002</c:v>
                </c:pt>
                <c:pt idx="4630">
                  <c:v>1.5000000000000002</c:v>
                </c:pt>
                <c:pt idx="4631">
                  <c:v>1.5000000000000002</c:v>
                </c:pt>
                <c:pt idx="4632">
                  <c:v>1.5000000000000002</c:v>
                </c:pt>
                <c:pt idx="4633">
                  <c:v>1.5000000000000002</c:v>
                </c:pt>
                <c:pt idx="4634">
                  <c:v>1.5000000000000002</c:v>
                </c:pt>
                <c:pt idx="4635">
                  <c:v>1.5000000000000002</c:v>
                </c:pt>
                <c:pt idx="4636">
                  <c:v>1.5000000000000002</c:v>
                </c:pt>
                <c:pt idx="4637">
                  <c:v>1.5000000000000002</c:v>
                </c:pt>
                <c:pt idx="4638">
                  <c:v>1.5000000000000002</c:v>
                </c:pt>
                <c:pt idx="4639">
                  <c:v>1.5000000000000002</c:v>
                </c:pt>
                <c:pt idx="4640">
                  <c:v>1.5000000000000002</c:v>
                </c:pt>
                <c:pt idx="4641">
                  <c:v>1.5000000000000002</c:v>
                </c:pt>
                <c:pt idx="4642">
                  <c:v>1.5000000000000002</c:v>
                </c:pt>
                <c:pt idx="4643">
                  <c:v>1.5000000000000002</c:v>
                </c:pt>
                <c:pt idx="4644">
                  <c:v>1.5000000000000002</c:v>
                </c:pt>
                <c:pt idx="4645">
                  <c:v>1.5000000000000002</c:v>
                </c:pt>
                <c:pt idx="4646">
                  <c:v>1.5000000000000002</c:v>
                </c:pt>
                <c:pt idx="4647">
                  <c:v>1.5000000000000002</c:v>
                </c:pt>
                <c:pt idx="4648">
                  <c:v>1.5000000000000002</c:v>
                </c:pt>
                <c:pt idx="4649">
                  <c:v>1.5000000000000002</c:v>
                </c:pt>
                <c:pt idx="4650">
                  <c:v>1.5000000000000002</c:v>
                </c:pt>
                <c:pt idx="4651">
                  <c:v>1.5000000000000002</c:v>
                </c:pt>
                <c:pt idx="4652">
                  <c:v>1.5000000000000002</c:v>
                </c:pt>
                <c:pt idx="4653">
                  <c:v>1.5000000000000002</c:v>
                </c:pt>
                <c:pt idx="4654">
                  <c:v>1.5000000000000002</c:v>
                </c:pt>
                <c:pt idx="4655">
                  <c:v>1.5000000000000002</c:v>
                </c:pt>
                <c:pt idx="4656">
                  <c:v>1.5000000000000002</c:v>
                </c:pt>
                <c:pt idx="4657">
                  <c:v>1.5000000000000002</c:v>
                </c:pt>
                <c:pt idx="4658">
                  <c:v>1.5000000000000002</c:v>
                </c:pt>
                <c:pt idx="4659">
                  <c:v>1.5000000000000002</c:v>
                </c:pt>
                <c:pt idx="4660">
                  <c:v>1.5000000000000002</c:v>
                </c:pt>
                <c:pt idx="4661">
                  <c:v>1.5000000000000002</c:v>
                </c:pt>
                <c:pt idx="4662">
                  <c:v>1.5000000000000002</c:v>
                </c:pt>
                <c:pt idx="4663">
                  <c:v>1.5000000000000002</c:v>
                </c:pt>
                <c:pt idx="4664">
                  <c:v>1.5000000000000002</c:v>
                </c:pt>
                <c:pt idx="4665">
                  <c:v>1.5000000000000002</c:v>
                </c:pt>
                <c:pt idx="4666">
                  <c:v>1.5000000000000002</c:v>
                </c:pt>
                <c:pt idx="4667">
                  <c:v>1.5000000000000002</c:v>
                </c:pt>
                <c:pt idx="4668">
                  <c:v>1.5000000000000002</c:v>
                </c:pt>
                <c:pt idx="4669">
                  <c:v>1.5000000000000002</c:v>
                </c:pt>
                <c:pt idx="4670">
                  <c:v>1.5000000000000002</c:v>
                </c:pt>
                <c:pt idx="4671">
                  <c:v>1.5000000000000002</c:v>
                </c:pt>
                <c:pt idx="4672">
                  <c:v>1.5000000000000002</c:v>
                </c:pt>
                <c:pt idx="4673">
                  <c:v>1.5000000000000002</c:v>
                </c:pt>
                <c:pt idx="4674">
                  <c:v>1.5000000000000002</c:v>
                </c:pt>
                <c:pt idx="4675">
                  <c:v>1.5000000000000002</c:v>
                </c:pt>
                <c:pt idx="4676">
                  <c:v>1.5000000000000002</c:v>
                </c:pt>
                <c:pt idx="4677">
                  <c:v>1.5000000000000002</c:v>
                </c:pt>
                <c:pt idx="4678">
                  <c:v>1.5000000000000002</c:v>
                </c:pt>
                <c:pt idx="4679">
                  <c:v>1.5000000000000002</c:v>
                </c:pt>
                <c:pt idx="4680">
                  <c:v>1.5000000000000002</c:v>
                </c:pt>
                <c:pt idx="4681">
                  <c:v>1.5000000000000002</c:v>
                </c:pt>
                <c:pt idx="4682">
                  <c:v>1.5000000000000002</c:v>
                </c:pt>
                <c:pt idx="4683">
                  <c:v>1.5000000000000002</c:v>
                </c:pt>
                <c:pt idx="4684">
                  <c:v>1.5000000000000002</c:v>
                </c:pt>
                <c:pt idx="4685">
                  <c:v>1.5000000000000002</c:v>
                </c:pt>
                <c:pt idx="4686">
                  <c:v>1.5000000000000002</c:v>
                </c:pt>
                <c:pt idx="4687">
                  <c:v>1.5000000000000002</c:v>
                </c:pt>
                <c:pt idx="4688">
                  <c:v>1.5000000000000002</c:v>
                </c:pt>
                <c:pt idx="4689">
                  <c:v>1.5000000000000002</c:v>
                </c:pt>
                <c:pt idx="4690">
                  <c:v>1.5000000000000002</c:v>
                </c:pt>
                <c:pt idx="4691">
                  <c:v>1.5000000000000002</c:v>
                </c:pt>
                <c:pt idx="4692">
                  <c:v>1.5000000000000002</c:v>
                </c:pt>
                <c:pt idx="4693">
                  <c:v>1.5000000000000002</c:v>
                </c:pt>
                <c:pt idx="4694">
                  <c:v>1.5000000000000002</c:v>
                </c:pt>
                <c:pt idx="4695">
                  <c:v>1.5000000000000002</c:v>
                </c:pt>
                <c:pt idx="4696">
                  <c:v>1.5000000000000002</c:v>
                </c:pt>
                <c:pt idx="4697">
                  <c:v>1.5000000000000002</c:v>
                </c:pt>
                <c:pt idx="4698">
                  <c:v>1.5000000000000002</c:v>
                </c:pt>
                <c:pt idx="4699">
                  <c:v>1.5000000000000002</c:v>
                </c:pt>
                <c:pt idx="4700">
                  <c:v>1.5000000000000002</c:v>
                </c:pt>
                <c:pt idx="4701">
                  <c:v>1.5000000000000002</c:v>
                </c:pt>
                <c:pt idx="4702">
                  <c:v>1.5000000000000002</c:v>
                </c:pt>
                <c:pt idx="4703">
                  <c:v>1.5000000000000002</c:v>
                </c:pt>
                <c:pt idx="4704">
                  <c:v>1.5000000000000002</c:v>
                </c:pt>
                <c:pt idx="4705">
                  <c:v>1.5000000000000002</c:v>
                </c:pt>
                <c:pt idx="4706">
                  <c:v>1.5000000000000002</c:v>
                </c:pt>
                <c:pt idx="4707">
                  <c:v>1.5000000000000002</c:v>
                </c:pt>
                <c:pt idx="4708">
                  <c:v>1.5000000000000002</c:v>
                </c:pt>
                <c:pt idx="4709">
                  <c:v>1.5000000000000002</c:v>
                </c:pt>
                <c:pt idx="4710">
                  <c:v>1.5000000000000002</c:v>
                </c:pt>
                <c:pt idx="4711">
                  <c:v>1.5000000000000002</c:v>
                </c:pt>
                <c:pt idx="4712">
                  <c:v>1.5000000000000002</c:v>
                </c:pt>
                <c:pt idx="4713">
                  <c:v>1.5000000000000002</c:v>
                </c:pt>
                <c:pt idx="4714">
                  <c:v>1.5000000000000002</c:v>
                </c:pt>
                <c:pt idx="4715">
                  <c:v>1.5000000000000002</c:v>
                </c:pt>
                <c:pt idx="4716">
                  <c:v>1.5000000000000002</c:v>
                </c:pt>
                <c:pt idx="4717">
                  <c:v>1.5000000000000002</c:v>
                </c:pt>
                <c:pt idx="4718">
                  <c:v>1.5000000000000002</c:v>
                </c:pt>
                <c:pt idx="4719">
                  <c:v>1.5000000000000002</c:v>
                </c:pt>
                <c:pt idx="4720">
                  <c:v>1.5000000000000002</c:v>
                </c:pt>
                <c:pt idx="4721">
                  <c:v>1.5000000000000002</c:v>
                </c:pt>
                <c:pt idx="4722">
                  <c:v>1.5000000000000002</c:v>
                </c:pt>
                <c:pt idx="4723">
                  <c:v>1.5000000000000002</c:v>
                </c:pt>
                <c:pt idx="4724">
                  <c:v>1.5000000000000002</c:v>
                </c:pt>
                <c:pt idx="4725">
                  <c:v>1.5000000000000002</c:v>
                </c:pt>
                <c:pt idx="4726">
                  <c:v>1.5000000000000002</c:v>
                </c:pt>
                <c:pt idx="4727">
                  <c:v>1.5000000000000002</c:v>
                </c:pt>
                <c:pt idx="4728">
                  <c:v>1.5000000000000002</c:v>
                </c:pt>
                <c:pt idx="4729">
                  <c:v>1.5000000000000002</c:v>
                </c:pt>
                <c:pt idx="4730">
                  <c:v>1.5000000000000002</c:v>
                </c:pt>
                <c:pt idx="4731">
                  <c:v>1.5000000000000002</c:v>
                </c:pt>
                <c:pt idx="4732">
                  <c:v>1.5000000000000002</c:v>
                </c:pt>
                <c:pt idx="4733">
                  <c:v>1.5000000000000002</c:v>
                </c:pt>
                <c:pt idx="4734">
                  <c:v>1.5000000000000002</c:v>
                </c:pt>
                <c:pt idx="4735">
                  <c:v>1.5000000000000002</c:v>
                </c:pt>
                <c:pt idx="4736">
                  <c:v>1.5000000000000002</c:v>
                </c:pt>
                <c:pt idx="4737">
                  <c:v>1.5000000000000002</c:v>
                </c:pt>
                <c:pt idx="4738">
                  <c:v>1.5000000000000002</c:v>
                </c:pt>
                <c:pt idx="4739">
                  <c:v>1.5000000000000002</c:v>
                </c:pt>
                <c:pt idx="4740">
                  <c:v>1.5000000000000002</c:v>
                </c:pt>
                <c:pt idx="4741">
                  <c:v>1.5000000000000002</c:v>
                </c:pt>
                <c:pt idx="4742">
                  <c:v>1.5000000000000002</c:v>
                </c:pt>
                <c:pt idx="4743">
                  <c:v>1.5000000000000002</c:v>
                </c:pt>
                <c:pt idx="4744">
                  <c:v>1.5000000000000002</c:v>
                </c:pt>
                <c:pt idx="4745">
                  <c:v>1.5000000000000002</c:v>
                </c:pt>
                <c:pt idx="4746">
                  <c:v>1.5000000000000002</c:v>
                </c:pt>
                <c:pt idx="4747">
                  <c:v>1.5000000000000002</c:v>
                </c:pt>
                <c:pt idx="4748">
                  <c:v>1.5000000000000002</c:v>
                </c:pt>
                <c:pt idx="4749">
                  <c:v>1.5000000000000002</c:v>
                </c:pt>
                <c:pt idx="4750">
                  <c:v>1.5000000000000002</c:v>
                </c:pt>
                <c:pt idx="4751">
                  <c:v>1.5000000000000002</c:v>
                </c:pt>
                <c:pt idx="4752">
                  <c:v>1.5000000000000002</c:v>
                </c:pt>
                <c:pt idx="4753">
                  <c:v>1.5000000000000002</c:v>
                </c:pt>
                <c:pt idx="4754">
                  <c:v>1.5000000000000002</c:v>
                </c:pt>
                <c:pt idx="4755">
                  <c:v>1.5000000000000002</c:v>
                </c:pt>
                <c:pt idx="4756">
                  <c:v>1.5000000000000002</c:v>
                </c:pt>
                <c:pt idx="4757">
                  <c:v>1.5000000000000002</c:v>
                </c:pt>
                <c:pt idx="4758">
                  <c:v>1.5000000000000002</c:v>
                </c:pt>
                <c:pt idx="4759">
                  <c:v>1.5000000000000002</c:v>
                </c:pt>
                <c:pt idx="4760">
                  <c:v>1.5000000000000002</c:v>
                </c:pt>
                <c:pt idx="4761">
                  <c:v>1.5000000000000002</c:v>
                </c:pt>
                <c:pt idx="4762">
                  <c:v>1.5000000000000002</c:v>
                </c:pt>
                <c:pt idx="4763">
                  <c:v>1.5000000000000002</c:v>
                </c:pt>
                <c:pt idx="4764">
                  <c:v>1.5000000000000002</c:v>
                </c:pt>
                <c:pt idx="4765">
                  <c:v>1.5000000000000002</c:v>
                </c:pt>
                <c:pt idx="4766">
                  <c:v>1.5000000000000002</c:v>
                </c:pt>
                <c:pt idx="4767">
                  <c:v>1.5000000000000002</c:v>
                </c:pt>
                <c:pt idx="4768">
                  <c:v>1.5000000000000002</c:v>
                </c:pt>
                <c:pt idx="4769">
                  <c:v>1.5000000000000002</c:v>
                </c:pt>
                <c:pt idx="4770">
                  <c:v>1.5000000000000002</c:v>
                </c:pt>
                <c:pt idx="4771">
                  <c:v>1.5000000000000002</c:v>
                </c:pt>
                <c:pt idx="4772">
                  <c:v>1.5000000000000002</c:v>
                </c:pt>
                <c:pt idx="4773">
                  <c:v>1.5000000000000002</c:v>
                </c:pt>
                <c:pt idx="4774">
                  <c:v>1.5000000000000002</c:v>
                </c:pt>
                <c:pt idx="4775">
                  <c:v>1.5000000000000002</c:v>
                </c:pt>
                <c:pt idx="4776">
                  <c:v>1.5000000000000002</c:v>
                </c:pt>
                <c:pt idx="4777">
                  <c:v>1.5000000000000002</c:v>
                </c:pt>
                <c:pt idx="4778">
                  <c:v>1.5000000000000002</c:v>
                </c:pt>
                <c:pt idx="4779">
                  <c:v>1.5000000000000002</c:v>
                </c:pt>
                <c:pt idx="4780">
                  <c:v>1.5000000000000002</c:v>
                </c:pt>
                <c:pt idx="4781">
                  <c:v>1.5000000000000002</c:v>
                </c:pt>
                <c:pt idx="4782">
                  <c:v>1.5000000000000002</c:v>
                </c:pt>
                <c:pt idx="4783">
                  <c:v>1.5000000000000002</c:v>
                </c:pt>
                <c:pt idx="4784">
                  <c:v>1.5000000000000002</c:v>
                </c:pt>
                <c:pt idx="4785">
                  <c:v>1.5000000000000002</c:v>
                </c:pt>
                <c:pt idx="4786">
                  <c:v>1.5000000000000002</c:v>
                </c:pt>
                <c:pt idx="4787">
                  <c:v>1.5000000000000002</c:v>
                </c:pt>
                <c:pt idx="4788">
                  <c:v>1.5000000000000002</c:v>
                </c:pt>
                <c:pt idx="4789">
                  <c:v>1.5000000000000002</c:v>
                </c:pt>
                <c:pt idx="4790">
                  <c:v>1.5000000000000002</c:v>
                </c:pt>
                <c:pt idx="4791">
                  <c:v>1.5000000000000002</c:v>
                </c:pt>
                <c:pt idx="4792">
                  <c:v>1.5000000000000002</c:v>
                </c:pt>
                <c:pt idx="4793">
                  <c:v>1.5000000000000002</c:v>
                </c:pt>
                <c:pt idx="4794">
                  <c:v>1.5000000000000002</c:v>
                </c:pt>
                <c:pt idx="4795">
                  <c:v>1.5000000000000002</c:v>
                </c:pt>
                <c:pt idx="4796">
                  <c:v>1.5000000000000002</c:v>
                </c:pt>
                <c:pt idx="4797">
                  <c:v>1.5000000000000002</c:v>
                </c:pt>
                <c:pt idx="4798">
                  <c:v>1.5000000000000002</c:v>
                </c:pt>
                <c:pt idx="4799">
                  <c:v>1.5000000000000002</c:v>
                </c:pt>
                <c:pt idx="4800">
                  <c:v>1.5000000000000002</c:v>
                </c:pt>
                <c:pt idx="4801">
                  <c:v>1.5000000000000002</c:v>
                </c:pt>
                <c:pt idx="4802">
                  <c:v>1.5000000000000002</c:v>
                </c:pt>
                <c:pt idx="4803">
                  <c:v>1.5000000000000002</c:v>
                </c:pt>
                <c:pt idx="4804">
                  <c:v>1.5000000000000002</c:v>
                </c:pt>
                <c:pt idx="4805">
                  <c:v>1.5000000000000002</c:v>
                </c:pt>
                <c:pt idx="4806">
                  <c:v>1.5000000000000002</c:v>
                </c:pt>
                <c:pt idx="4807">
                  <c:v>1.5000000000000002</c:v>
                </c:pt>
                <c:pt idx="4808">
                  <c:v>1.5000000000000002</c:v>
                </c:pt>
                <c:pt idx="4809">
                  <c:v>1.5000000000000002</c:v>
                </c:pt>
                <c:pt idx="4810">
                  <c:v>1.5000000000000002</c:v>
                </c:pt>
                <c:pt idx="4811">
                  <c:v>1.5000000000000002</c:v>
                </c:pt>
                <c:pt idx="4812">
                  <c:v>1.5000000000000002</c:v>
                </c:pt>
                <c:pt idx="4813">
                  <c:v>1.5000000000000002</c:v>
                </c:pt>
                <c:pt idx="4814">
                  <c:v>1.5000000000000002</c:v>
                </c:pt>
                <c:pt idx="4815">
                  <c:v>1.5000000000000002</c:v>
                </c:pt>
                <c:pt idx="4816">
                  <c:v>1.5000000000000002</c:v>
                </c:pt>
                <c:pt idx="4817">
                  <c:v>1.5000000000000002</c:v>
                </c:pt>
                <c:pt idx="4818">
                  <c:v>1.5000000000000002</c:v>
                </c:pt>
                <c:pt idx="4819">
                  <c:v>1.5000000000000002</c:v>
                </c:pt>
                <c:pt idx="4820">
                  <c:v>1.5000000000000002</c:v>
                </c:pt>
                <c:pt idx="4821">
                  <c:v>1.5000000000000002</c:v>
                </c:pt>
                <c:pt idx="4822">
                  <c:v>1.5000000000000002</c:v>
                </c:pt>
                <c:pt idx="4823">
                  <c:v>1.5000000000000002</c:v>
                </c:pt>
                <c:pt idx="4824">
                  <c:v>1.5000000000000002</c:v>
                </c:pt>
                <c:pt idx="4825">
                  <c:v>1.5000000000000002</c:v>
                </c:pt>
                <c:pt idx="4826">
                  <c:v>1.5000000000000002</c:v>
                </c:pt>
                <c:pt idx="4827">
                  <c:v>1.5000000000000002</c:v>
                </c:pt>
                <c:pt idx="4828">
                  <c:v>1.5000000000000002</c:v>
                </c:pt>
                <c:pt idx="4829">
                  <c:v>1.5000000000000002</c:v>
                </c:pt>
                <c:pt idx="4830">
                  <c:v>1.5000000000000002</c:v>
                </c:pt>
                <c:pt idx="4831">
                  <c:v>1.5000000000000002</c:v>
                </c:pt>
                <c:pt idx="4832">
                  <c:v>1.5000000000000002</c:v>
                </c:pt>
                <c:pt idx="4833">
                  <c:v>1.5000000000000002</c:v>
                </c:pt>
              </c:numCache>
            </c:numRef>
          </c:val>
          <c:extLst>
            <c:ext xmlns:c16="http://schemas.microsoft.com/office/drawing/2014/chart" uri="{C3380CC4-5D6E-409C-BE32-E72D297353CC}">
              <c16:uniqueId val="{00000002-D4D6-4C6C-BACF-FDB8603BDB03}"/>
            </c:ext>
          </c:extLst>
        </c:ser>
        <c:dLbls>
          <c:showLegendKey val="0"/>
          <c:showVal val="0"/>
          <c:showCatName val="0"/>
          <c:showSerName val="0"/>
          <c:showPercent val="0"/>
          <c:showBubbleSize val="0"/>
        </c:dLbls>
        <c:axId val="753717936"/>
        <c:axId val="753716304"/>
      </c:areaChart>
      <c:lineChart>
        <c:grouping val="standard"/>
        <c:varyColors val="0"/>
        <c:ser>
          <c:idx val="1"/>
          <c:order val="0"/>
          <c:tx>
            <c:strRef>
              <c:f>Histórica!$Q$1</c:f>
              <c:strCache>
                <c:ptCount val="1"/>
                <c:pt idx="0">
                  <c:v>Tasa Real Ex-ante de Corto Plazo</c:v>
                </c:pt>
              </c:strCache>
            </c:strRef>
          </c:tx>
          <c:spPr>
            <a:ln w="31750" cap="rnd">
              <a:solidFill>
                <a:srgbClr val="FF0000"/>
              </a:solidFill>
              <a:round/>
            </a:ln>
            <a:effectLst/>
          </c:spPr>
          <c:marker>
            <c:symbol val="none"/>
          </c:marker>
          <c:dPt>
            <c:idx val="4078"/>
            <c:marker>
              <c:symbol val="none"/>
            </c:marker>
            <c:bubble3D val="0"/>
            <c:extLst>
              <c:ext xmlns:c16="http://schemas.microsoft.com/office/drawing/2014/chart" uri="{C3380CC4-5D6E-409C-BE32-E72D297353CC}">
                <c16:uniqueId val="{00000003-D4D6-4C6C-BACF-FDB8603BDB03}"/>
              </c:ext>
            </c:extLst>
          </c:dPt>
          <c:cat>
            <c:numRef>
              <c:f>Histórica!$A$2:$A$7999</c:f>
              <c:numCache>
                <c:formatCode>m/d/yyyy</c:formatCode>
                <c:ptCount val="7998"/>
                <c:pt idx="0">
                  <c:v>36528</c:v>
                </c:pt>
                <c:pt idx="1">
                  <c:v>36529</c:v>
                </c:pt>
                <c:pt idx="2">
                  <c:v>36530</c:v>
                </c:pt>
                <c:pt idx="3">
                  <c:v>36531</c:v>
                </c:pt>
                <c:pt idx="4">
                  <c:v>36532</c:v>
                </c:pt>
                <c:pt idx="5">
                  <c:v>36535</c:v>
                </c:pt>
                <c:pt idx="6">
                  <c:v>36536</c:v>
                </c:pt>
                <c:pt idx="7">
                  <c:v>36537</c:v>
                </c:pt>
                <c:pt idx="8">
                  <c:v>36538</c:v>
                </c:pt>
                <c:pt idx="9">
                  <c:v>36539</c:v>
                </c:pt>
                <c:pt idx="10">
                  <c:v>36542</c:v>
                </c:pt>
                <c:pt idx="11">
                  <c:v>36543</c:v>
                </c:pt>
                <c:pt idx="12">
                  <c:v>36544</c:v>
                </c:pt>
                <c:pt idx="13">
                  <c:v>36545</c:v>
                </c:pt>
                <c:pt idx="14">
                  <c:v>36546</c:v>
                </c:pt>
                <c:pt idx="15">
                  <c:v>36549</c:v>
                </c:pt>
                <c:pt idx="16">
                  <c:v>36550</c:v>
                </c:pt>
                <c:pt idx="17">
                  <c:v>36551</c:v>
                </c:pt>
                <c:pt idx="18">
                  <c:v>36552</c:v>
                </c:pt>
                <c:pt idx="19">
                  <c:v>36553</c:v>
                </c:pt>
                <c:pt idx="20">
                  <c:v>36556</c:v>
                </c:pt>
                <c:pt idx="21">
                  <c:v>36557</c:v>
                </c:pt>
                <c:pt idx="22">
                  <c:v>36558</c:v>
                </c:pt>
                <c:pt idx="23">
                  <c:v>36559</c:v>
                </c:pt>
                <c:pt idx="24">
                  <c:v>36560</c:v>
                </c:pt>
                <c:pt idx="25">
                  <c:v>36563</c:v>
                </c:pt>
                <c:pt idx="26">
                  <c:v>36564</c:v>
                </c:pt>
                <c:pt idx="27">
                  <c:v>36565</c:v>
                </c:pt>
                <c:pt idx="28">
                  <c:v>36566</c:v>
                </c:pt>
                <c:pt idx="29">
                  <c:v>36567</c:v>
                </c:pt>
                <c:pt idx="30">
                  <c:v>36570</c:v>
                </c:pt>
                <c:pt idx="31">
                  <c:v>36571</c:v>
                </c:pt>
                <c:pt idx="32">
                  <c:v>36572</c:v>
                </c:pt>
                <c:pt idx="33">
                  <c:v>36573</c:v>
                </c:pt>
                <c:pt idx="34">
                  <c:v>36574</c:v>
                </c:pt>
                <c:pt idx="35">
                  <c:v>36577</c:v>
                </c:pt>
                <c:pt idx="36">
                  <c:v>36578</c:v>
                </c:pt>
                <c:pt idx="37">
                  <c:v>36579</c:v>
                </c:pt>
                <c:pt idx="38">
                  <c:v>36580</c:v>
                </c:pt>
                <c:pt idx="39">
                  <c:v>36581</c:v>
                </c:pt>
                <c:pt idx="40">
                  <c:v>36584</c:v>
                </c:pt>
                <c:pt idx="41">
                  <c:v>36585</c:v>
                </c:pt>
                <c:pt idx="42">
                  <c:v>36586</c:v>
                </c:pt>
                <c:pt idx="43">
                  <c:v>36587</c:v>
                </c:pt>
                <c:pt idx="44">
                  <c:v>36588</c:v>
                </c:pt>
                <c:pt idx="45">
                  <c:v>36591</c:v>
                </c:pt>
                <c:pt idx="46">
                  <c:v>36592</c:v>
                </c:pt>
                <c:pt idx="47">
                  <c:v>36593</c:v>
                </c:pt>
                <c:pt idx="48">
                  <c:v>36594</c:v>
                </c:pt>
                <c:pt idx="49">
                  <c:v>36595</c:v>
                </c:pt>
                <c:pt idx="50">
                  <c:v>36598</c:v>
                </c:pt>
                <c:pt idx="51">
                  <c:v>36599</c:v>
                </c:pt>
                <c:pt idx="52">
                  <c:v>36600</c:v>
                </c:pt>
                <c:pt idx="53">
                  <c:v>36601</c:v>
                </c:pt>
                <c:pt idx="54">
                  <c:v>36602</c:v>
                </c:pt>
                <c:pt idx="55">
                  <c:v>36605</c:v>
                </c:pt>
                <c:pt idx="56">
                  <c:v>36607</c:v>
                </c:pt>
                <c:pt idx="57">
                  <c:v>36608</c:v>
                </c:pt>
                <c:pt idx="58">
                  <c:v>36609</c:v>
                </c:pt>
                <c:pt idx="59">
                  <c:v>36612</c:v>
                </c:pt>
                <c:pt idx="60">
                  <c:v>36613</c:v>
                </c:pt>
                <c:pt idx="61">
                  <c:v>36614</c:v>
                </c:pt>
                <c:pt idx="62">
                  <c:v>36615</c:v>
                </c:pt>
                <c:pt idx="63">
                  <c:v>36616</c:v>
                </c:pt>
                <c:pt idx="64">
                  <c:v>36619</c:v>
                </c:pt>
                <c:pt idx="65">
                  <c:v>36620</c:v>
                </c:pt>
                <c:pt idx="66">
                  <c:v>36621</c:v>
                </c:pt>
                <c:pt idx="67">
                  <c:v>36622</c:v>
                </c:pt>
                <c:pt idx="68">
                  <c:v>36623</c:v>
                </c:pt>
                <c:pt idx="69">
                  <c:v>36626</c:v>
                </c:pt>
                <c:pt idx="70">
                  <c:v>36627</c:v>
                </c:pt>
                <c:pt idx="71">
                  <c:v>36628</c:v>
                </c:pt>
                <c:pt idx="72">
                  <c:v>36629</c:v>
                </c:pt>
                <c:pt idx="73">
                  <c:v>36630</c:v>
                </c:pt>
                <c:pt idx="74">
                  <c:v>36633</c:v>
                </c:pt>
                <c:pt idx="75">
                  <c:v>36634</c:v>
                </c:pt>
                <c:pt idx="76">
                  <c:v>36635</c:v>
                </c:pt>
                <c:pt idx="77">
                  <c:v>36640</c:v>
                </c:pt>
                <c:pt idx="78">
                  <c:v>36641</c:v>
                </c:pt>
                <c:pt idx="79">
                  <c:v>36642</c:v>
                </c:pt>
                <c:pt idx="80">
                  <c:v>36643</c:v>
                </c:pt>
                <c:pt idx="81">
                  <c:v>36644</c:v>
                </c:pt>
                <c:pt idx="82">
                  <c:v>36648</c:v>
                </c:pt>
                <c:pt idx="83">
                  <c:v>36649</c:v>
                </c:pt>
                <c:pt idx="84">
                  <c:v>36650</c:v>
                </c:pt>
                <c:pt idx="85">
                  <c:v>36654</c:v>
                </c:pt>
                <c:pt idx="86">
                  <c:v>36655</c:v>
                </c:pt>
                <c:pt idx="87">
                  <c:v>36656</c:v>
                </c:pt>
                <c:pt idx="88">
                  <c:v>36657</c:v>
                </c:pt>
                <c:pt idx="89">
                  <c:v>36658</c:v>
                </c:pt>
                <c:pt idx="90">
                  <c:v>36661</c:v>
                </c:pt>
                <c:pt idx="91">
                  <c:v>36662</c:v>
                </c:pt>
                <c:pt idx="92">
                  <c:v>36663</c:v>
                </c:pt>
                <c:pt idx="93">
                  <c:v>36664</c:v>
                </c:pt>
                <c:pt idx="94">
                  <c:v>36665</c:v>
                </c:pt>
                <c:pt idx="95">
                  <c:v>36668</c:v>
                </c:pt>
                <c:pt idx="96">
                  <c:v>36669</c:v>
                </c:pt>
                <c:pt idx="97">
                  <c:v>36670</c:v>
                </c:pt>
                <c:pt idx="98">
                  <c:v>36671</c:v>
                </c:pt>
                <c:pt idx="99">
                  <c:v>36672</c:v>
                </c:pt>
                <c:pt idx="100">
                  <c:v>36675</c:v>
                </c:pt>
                <c:pt idx="101">
                  <c:v>36676</c:v>
                </c:pt>
                <c:pt idx="102">
                  <c:v>36677</c:v>
                </c:pt>
                <c:pt idx="103">
                  <c:v>36678</c:v>
                </c:pt>
                <c:pt idx="104">
                  <c:v>36679</c:v>
                </c:pt>
                <c:pt idx="105">
                  <c:v>36682</c:v>
                </c:pt>
                <c:pt idx="106">
                  <c:v>36683</c:v>
                </c:pt>
                <c:pt idx="107">
                  <c:v>36684</c:v>
                </c:pt>
                <c:pt idx="108">
                  <c:v>36685</c:v>
                </c:pt>
                <c:pt idx="109">
                  <c:v>36686</c:v>
                </c:pt>
                <c:pt idx="110">
                  <c:v>36689</c:v>
                </c:pt>
                <c:pt idx="111">
                  <c:v>36690</c:v>
                </c:pt>
                <c:pt idx="112">
                  <c:v>36691</c:v>
                </c:pt>
                <c:pt idx="113">
                  <c:v>36692</c:v>
                </c:pt>
                <c:pt idx="114">
                  <c:v>36693</c:v>
                </c:pt>
                <c:pt idx="115">
                  <c:v>36696</c:v>
                </c:pt>
                <c:pt idx="116">
                  <c:v>36697</c:v>
                </c:pt>
                <c:pt idx="117">
                  <c:v>36698</c:v>
                </c:pt>
                <c:pt idx="118">
                  <c:v>36699</c:v>
                </c:pt>
                <c:pt idx="119">
                  <c:v>36700</c:v>
                </c:pt>
                <c:pt idx="120">
                  <c:v>36703</c:v>
                </c:pt>
                <c:pt idx="121">
                  <c:v>36704</c:v>
                </c:pt>
                <c:pt idx="122">
                  <c:v>36705</c:v>
                </c:pt>
                <c:pt idx="123">
                  <c:v>36706</c:v>
                </c:pt>
                <c:pt idx="124">
                  <c:v>36707</c:v>
                </c:pt>
                <c:pt idx="125">
                  <c:v>36710</c:v>
                </c:pt>
                <c:pt idx="126">
                  <c:v>36711</c:v>
                </c:pt>
                <c:pt idx="127">
                  <c:v>36712</c:v>
                </c:pt>
                <c:pt idx="128">
                  <c:v>36713</c:v>
                </c:pt>
                <c:pt idx="129">
                  <c:v>36714</c:v>
                </c:pt>
                <c:pt idx="130">
                  <c:v>36717</c:v>
                </c:pt>
                <c:pt idx="131">
                  <c:v>36718</c:v>
                </c:pt>
                <c:pt idx="132">
                  <c:v>36719</c:v>
                </c:pt>
                <c:pt idx="133">
                  <c:v>36720</c:v>
                </c:pt>
                <c:pt idx="134">
                  <c:v>36721</c:v>
                </c:pt>
                <c:pt idx="135">
                  <c:v>36724</c:v>
                </c:pt>
                <c:pt idx="136">
                  <c:v>36725</c:v>
                </c:pt>
                <c:pt idx="137">
                  <c:v>36726</c:v>
                </c:pt>
                <c:pt idx="138">
                  <c:v>36727</c:v>
                </c:pt>
                <c:pt idx="139">
                  <c:v>36728</c:v>
                </c:pt>
                <c:pt idx="140">
                  <c:v>36731</c:v>
                </c:pt>
                <c:pt idx="141">
                  <c:v>36732</c:v>
                </c:pt>
                <c:pt idx="142">
                  <c:v>36733</c:v>
                </c:pt>
                <c:pt idx="143">
                  <c:v>36734</c:v>
                </c:pt>
                <c:pt idx="144">
                  <c:v>36735</c:v>
                </c:pt>
                <c:pt idx="145">
                  <c:v>36738</c:v>
                </c:pt>
                <c:pt idx="146">
                  <c:v>36739</c:v>
                </c:pt>
                <c:pt idx="147">
                  <c:v>36740</c:v>
                </c:pt>
                <c:pt idx="148">
                  <c:v>36741</c:v>
                </c:pt>
                <c:pt idx="149">
                  <c:v>36742</c:v>
                </c:pt>
                <c:pt idx="150">
                  <c:v>36745</c:v>
                </c:pt>
                <c:pt idx="151">
                  <c:v>36746</c:v>
                </c:pt>
                <c:pt idx="152">
                  <c:v>36747</c:v>
                </c:pt>
                <c:pt idx="153">
                  <c:v>36748</c:v>
                </c:pt>
                <c:pt idx="154">
                  <c:v>36749</c:v>
                </c:pt>
                <c:pt idx="155">
                  <c:v>36752</c:v>
                </c:pt>
                <c:pt idx="156">
                  <c:v>36753</c:v>
                </c:pt>
                <c:pt idx="157">
                  <c:v>36754</c:v>
                </c:pt>
                <c:pt idx="158">
                  <c:v>36755</c:v>
                </c:pt>
                <c:pt idx="159">
                  <c:v>36756</c:v>
                </c:pt>
                <c:pt idx="160">
                  <c:v>36759</c:v>
                </c:pt>
                <c:pt idx="161">
                  <c:v>36760</c:v>
                </c:pt>
                <c:pt idx="162">
                  <c:v>36761</c:v>
                </c:pt>
                <c:pt idx="163">
                  <c:v>36762</c:v>
                </c:pt>
                <c:pt idx="164">
                  <c:v>36763</c:v>
                </c:pt>
                <c:pt idx="165">
                  <c:v>36766</c:v>
                </c:pt>
                <c:pt idx="166">
                  <c:v>36767</c:v>
                </c:pt>
                <c:pt idx="167">
                  <c:v>36768</c:v>
                </c:pt>
                <c:pt idx="168">
                  <c:v>36769</c:v>
                </c:pt>
                <c:pt idx="169">
                  <c:v>36770</c:v>
                </c:pt>
                <c:pt idx="170">
                  <c:v>36773</c:v>
                </c:pt>
                <c:pt idx="171">
                  <c:v>36774</c:v>
                </c:pt>
                <c:pt idx="172">
                  <c:v>36775</c:v>
                </c:pt>
                <c:pt idx="173">
                  <c:v>36776</c:v>
                </c:pt>
                <c:pt idx="174">
                  <c:v>36777</c:v>
                </c:pt>
                <c:pt idx="175">
                  <c:v>36780</c:v>
                </c:pt>
                <c:pt idx="176">
                  <c:v>36781</c:v>
                </c:pt>
                <c:pt idx="177">
                  <c:v>36782</c:v>
                </c:pt>
                <c:pt idx="178">
                  <c:v>36783</c:v>
                </c:pt>
                <c:pt idx="179">
                  <c:v>36784</c:v>
                </c:pt>
                <c:pt idx="180">
                  <c:v>36787</c:v>
                </c:pt>
                <c:pt idx="181">
                  <c:v>36788</c:v>
                </c:pt>
                <c:pt idx="182">
                  <c:v>36789</c:v>
                </c:pt>
                <c:pt idx="183">
                  <c:v>36790</c:v>
                </c:pt>
                <c:pt idx="184">
                  <c:v>36791</c:v>
                </c:pt>
                <c:pt idx="185">
                  <c:v>36794</c:v>
                </c:pt>
                <c:pt idx="186">
                  <c:v>36795</c:v>
                </c:pt>
                <c:pt idx="187">
                  <c:v>36796</c:v>
                </c:pt>
                <c:pt idx="188">
                  <c:v>36797</c:v>
                </c:pt>
                <c:pt idx="189">
                  <c:v>36798</c:v>
                </c:pt>
                <c:pt idx="190">
                  <c:v>36801</c:v>
                </c:pt>
                <c:pt idx="191">
                  <c:v>36802</c:v>
                </c:pt>
                <c:pt idx="192">
                  <c:v>36803</c:v>
                </c:pt>
                <c:pt idx="193">
                  <c:v>36804</c:v>
                </c:pt>
                <c:pt idx="194">
                  <c:v>36805</c:v>
                </c:pt>
                <c:pt idx="195">
                  <c:v>36808</c:v>
                </c:pt>
                <c:pt idx="196">
                  <c:v>36809</c:v>
                </c:pt>
                <c:pt idx="197">
                  <c:v>36810</c:v>
                </c:pt>
                <c:pt idx="198">
                  <c:v>36811</c:v>
                </c:pt>
                <c:pt idx="199">
                  <c:v>36812</c:v>
                </c:pt>
                <c:pt idx="200">
                  <c:v>36815</c:v>
                </c:pt>
                <c:pt idx="201">
                  <c:v>36816</c:v>
                </c:pt>
                <c:pt idx="202">
                  <c:v>36817</c:v>
                </c:pt>
                <c:pt idx="203">
                  <c:v>36818</c:v>
                </c:pt>
                <c:pt idx="204">
                  <c:v>36819</c:v>
                </c:pt>
                <c:pt idx="205">
                  <c:v>36822</c:v>
                </c:pt>
                <c:pt idx="206">
                  <c:v>36823</c:v>
                </c:pt>
                <c:pt idx="207">
                  <c:v>36824</c:v>
                </c:pt>
                <c:pt idx="208">
                  <c:v>36825</c:v>
                </c:pt>
                <c:pt idx="209">
                  <c:v>36826</c:v>
                </c:pt>
                <c:pt idx="210">
                  <c:v>36829</c:v>
                </c:pt>
                <c:pt idx="211">
                  <c:v>36830</c:v>
                </c:pt>
                <c:pt idx="212">
                  <c:v>36831</c:v>
                </c:pt>
                <c:pt idx="213">
                  <c:v>36833</c:v>
                </c:pt>
                <c:pt idx="214">
                  <c:v>36836</c:v>
                </c:pt>
                <c:pt idx="215">
                  <c:v>36837</c:v>
                </c:pt>
                <c:pt idx="216">
                  <c:v>36838</c:v>
                </c:pt>
                <c:pt idx="217">
                  <c:v>36839</c:v>
                </c:pt>
                <c:pt idx="218">
                  <c:v>36840</c:v>
                </c:pt>
                <c:pt idx="219">
                  <c:v>36843</c:v>
                </c:pt>
                <c:pt idx="220">
                  <c:v>36844</c:v>
                </c:pt>
                <c:pt idx="221">
                  <c:v>36845</c:v>
                </c:pt>
                <c:pt idx="222">
                  <c:v>36846</c:v>
                </c:pt>
                <c:pt idx="223">
                  <c:v>36847</c:v>
                </c:pt>
                <c:pt idx="224">
                  <c:v>36851</c:v>
                </c:pt>
                <c:pt idx="225">
                  <c:v>36852</c:v>
                </c:pt>
                <c:pt idx="226">
                  <c:v>36853</c:v>
                </c:pt>
                <c:pt idx="227">
                  <c:v>36854</c:v>
                </c:pt>
                <c:pt idx="228">
                  <c:v>36857</c:v>
                </c:pt>
                <c:pt idx="229">
                  <c:v>36858</c:v>
                </c:pt>
                <c:pt idx="230">
                  <c:v>36859</c:v>
                </c:pt>
                <c:pt idx="231">
                  <c:v>36860</c:v>
                </c:pt>
                <c:pt idx="232">
                  <c:v>36864</c:v>
                </c:pt>
                <c:pt idx="233">
                  <c:v>36865</c:v>
                </c:pt>
                <c:pt idx="234">
                  <c:v>36866</c:v>
                </c:pt>
                <c:pt idx="235">
                  <c:v>36867</c:v>
                </c:pt>
                <c:pt idx="236">
                  <c:v>36868</c:v>
                </c:pt>
                <c:pt idx="237">
                  <c:v>36871</c:v>
                </c:pt>
                <c:pt idx="238">
                  <c:v>36873</c:v>
                </c:pt>
                <c:pt idx="239">
                  <c:v>36874</c:v>
                </c:pt>
                <c:pt idx="240">
                  <c:v>36875</c:v>
                </c:pt>
                <c:pt idx="241">
                  <c:v>36878</c:v>
                </c:pt>
                <c:pt idx="242">
                  <c:v>36879</c:v>
                </c:pt>
                <c:pt idx="243">
                  <c:v>36880</c:v>
                </c:pt>
                <c:pt idx="244">
                  <c:v>36881</c:v>
                </c:pt>
                <c:pt idx="245">
                  <c:v>36882</c:v>
                </c:pt>
                <c:pt idx="246">
                  <c:v>36886</c:v>
                </c:pt>
                <c:pt idx="247">
                  <c:v>36887</c:v>
                </c:pt>
                <c:pt idx="248">
                  <c:v>36888</c:v>
                </c:pt>
                <c:pt idx="249">
                  <c:v>36889</c:v>
                </c:pt>
                <c:pt idx="250">
                  <c:v>36893</c:v>
                </c:pt>
                <c:pt idx="251">
                  <c:v>36894</c:v>
                </c:pt>
                <c:pt idx="252">
                  <c:v>36895</c:v>
                </c:pt>
                <c:pt idx="253">
                  <c:v>36896</c:v>
                </c:pt>
                <c:pt idx="254">
                  <c:v>36899</c:v>
                </c:pt>
                <c:pt idx="255">
                  <c:v>36900</c:v>
                </c:pt>
                <c:pt idx="256">
                  <c:v>36901</c:v>
                </c:pt>
                <c:pt idx="257">
                  <c:v>36902</c:v>
                </c:pt>
                <c:pt idx="258">
                  <c:v>36903</c:v>
                </c:pt>
                <c:pt idx="259">
                  <c:v>36906</c:v>
                </c:pt>
                <c:pt idx="260">
                  <c:v>36907</c:v>
                </c:pt>
                <c:pt idx="261">
                  <c:v>36908</c:v>
                </c:pt>
                <c:pt idx="262">
                  <c:v>36909</c:v>
                </c:pt>
                <c:pt idx="263">
                  <c:v>36910</c:v>
                </c:pt>
                <c:pt idx="264">
                  <c:v>36913</c:v>
                </c:pt>
                <c:pt idx="265">
                  <c:v>36914</c:v>
                </c:pt>
                <c:pt idx="266">
                  <c:v>36915</c:v>
                </c:pt>
                <c:pt idx="267">
                  <c:v>36916</c:v>
                </c:pt>
                <c:pt idx="268">
                  <c:v>36917</c:v>
                </c:pt>
                <c:pt idx="269">
                  <c:v>36920</c:v>
                </c:pt>
                <c:pt idx="270">
                  <c:v>36921</c:v>
                </c:pt>
                <c:pt idx="271">
                  <c:v>36922</c:v>
                </c:pt>
                <c:pt idx="272">
                  <c:v>36923</c:v>
                </c:pt>
                <c:pt idx="273">
                  <c:v>36924</c:v>
                </c:pt>
                <c:pt idx="274">
                  <c:v>36928</c:v>
                </c:pt>
                <c:pt idx="275">
                  <c:v>36929</c:v>
                </c:pt>
                <c:pt idx="276">
                  <c:v>36930</c:v>
                </c:pt>
                <c:pt idx="277">
                  <c:v>36931</c:v>
                </c:pt>
                <c:pt idx="278">
                  <c:v>36934</c:v>
                </c:pt>
                <c:pt idx="279">
                  <c:v>36935</c:v>
                </c:pt>
                <c:pt idx="280">
                  <c:v>36936</c:v>
                </c:pt>
                <c:pt idx="281">
                  <c:v>36937</c:v>
                </c:pt>
                <c:pt idx="282">
                  <c:v>36938</c:v>
                </c:pt>
                <c:pt idx="283">
                  <c:v>36941</c:v>
                </c:pt>
                <c:pt idx="284">
                  <c:v>36942</c:v>
                </c:pt>
                <c:pt idx="285">
                  <c:v>36943</c:v>
                </c:pt>
                <c:pt idx="286">
                  <c:v>36944</c:v>
                </c:pt>
                <c:pt idx="287">
                  <c:v>36945</c:v>
                </c:pt>
                <c:pt idx="288">
                  <c:v>36948</c:v>
                </c:pt>
                <c:pt idx="289">
                  <c:v>36949</c:v>
                </c:pt>
                <c:pt idx="290">
                  <c:v>36950</c:v>
                </c:pt>
                <c:pt idx="291">
                  <c:v>36951</c:v>
                </c:pt>
                <c:pt idx="292">
                  <c:v>36952</c:v>
                </c:pt>
                <c:pt idx="293">
                  <c:v>36955</c:v>
                </c:pt>
                <c:pt idx="294">
                  <c:v>36956</c:v>
                </c:pt>
                <c:pt idx="295">
                  <c:v>36957</c:v>
                </c:pt>
                <c:pt idx="296">
                  <c:v>36958</c:v>
                </c:pt>
                <c:pt idx="297">
                  <c:v>36959</c:v>
                </c:pt>
                <c:pt idx="298">
                  <c:v>36962</c:v>
                </c:pt>
                <c:pt idx="299">
                  <c:v>36963</c:v>
                </c:pt>
                <c:pt idx="300">
                  <c:v>36964</c:v>
                </c:pt>
                <c:pt idx="301">
                  <c:v>36965</c:v>
                </c:pt>
                <c:pt idx="302">
                  <c:v>36966</c:v>
                </c:pt>
                <c:pt idx="303">
                  <c:v>36969</c:v>
                </c:pt>
                <c:pt idx="304">
                  <c:v>36970</c:v>
                </c:pt>
                <c:pt idx="305">
                  <c:v>36972</c:v>
                </c:pt>
                <c:pt idx="306">
                  <c:v>36973</c:v>
                </c:pt>
                <c:pt idx="307">
                  <c:v>36976</c:v>
                </c:pt>
                <c:pt idx="308">
                  <c:v>36977</c:v>
                </c:pt>
                <c:pt idx="309">
                  <c:v>36978</c:v>
                </c:pt>
                <c:pt idx="310">
                  <c:v>36979</c:v>
                </c:pt>
                <c:pt idx="311">
                  <c:v>36980</c:v>
                </c:pt>
                <c:pt idx="312">
                  <c:v>36983</c:v>
                </c:pt>
                <c:pt idx="313">
                  <c:v>36984</c:v>
                </c:pt>
                <c:pt idx="314">
                  <c:v>36985</c:v>
                </c:pt>
                <c:pt idx="315">
                  <c:v>36986</c:v>
                </c:pt>
                <c:pt idx="316">
                  <c:v>36987</c:v>
                </c:pt>
                <c:pt idx="317">
                  <c:v>36990</c:v>
                </c:pt>
                <c:pt idx="318">
                  <c:v>36991</c:v>
                </c:pt>
                <c:pt idx="319">
                  <c:v>36992</c:v>
                </c:pt>
                <c:pt idx="320">
                  <c:v>36997</c:v>
                </c:pt>
                <c:pt idx="321">
                  <c:v>36998</c:v>
                </c:pt>
                <c:pt idx="322">
                  <c:v>36999</c:v>
                </c:pt>
                <c:pt idx="323">
                  <c:v>37000</c:v>
                </c:pt>
                <c:pt idx="324">
                  <c:v>37001</c:v>
                </c:pt>
                <c:pt idx="325">
                  <c:v>37004</c:v>
                </c:pt>
                <c:pt idx="326">
                  <c:v>37005</c:v>
                </c:pt>
                <c:pt idx="327">
                  <c:v>37006</c:v>
                </c:pt>
                <c:pt idx="328">
                  <c:v>37007</c:v>
                </c:pt>
                <c:pt idx="329">
                  <c:v>37008</c:v>
                </c:pt>
                <c:pt idx="330">
                  <c:v>37011</c:v>
                </c:pt>
                <c:pt idx="331">
                  <c:v>37013</c:v>
                </c:pt>
                <c:pt idx="332">
                  <c:v>37014</c:v>
                </c:pt>
                <c:pt idx="333">
                  <c:v>37015</c:v>
                </c:pt>
                <c:pt idx="334">
                  <c:v>37018</c:v>
                </c:pt>
                <c:pt idx="335">
                  <c:v>37019</c:v>
                </c:pt>
                <c:pt idx="336">
                  <c:v>37020</c:v>
                </c:pt>
                <c:pt idx="337">
                  <c:v>37021</c:v>
                </c:pt>
                <c:pt idx="338">
                  <c:v>37022</c:v>
                </c:pt>
                <c:pt idx="339">
                  <c:v>37025</c:v>
                </c:pt>
                <c:pt idx="340">
                  <c:v>37026</c:v>
                </c:pt>
                <c:pt idx="341">
                  <c:v>37027</c:v>
                </c:pt>
                <c:pt idx="342">
                  <c:v>37028</c:v>
                </c:pt>
                <c:pt idx="343">
                  <c:v>37029</c:v>
                </c:pt>
                <c:pt idx="344">
                  <c:v>37032</c:v>
                </c:pt>
                <c:pt idx="345">
                  <c:v>37033</c:v>
                </c:pt>
                <c:pt idx="346">
                  <c:v>37034</c:v>
                </c:pt>
                <c:pt idx="347">
                  <c:v>37035</c:v>
                </c:pt>
                <c:pt idx="348">
                  <c:v>37036</c:v>
                </c:pt>
                <c:pt idx="349">
                  <c:v>37039</c:v>
                </c:pt>
                <c:pt idx="350">
                  <c:v>37040</c:v>
                </c:pt>
                <c:pt idx="351">
                  <c:v>37041</c:v>
                </c:pt>
                <c:pt idx="352">
                  <c:v>37042</c:v>
                </c:pt>
                <c:pt idx="353">
                  <c:v>37043</c:v>
                </c:pt>
                <c:pt idx="354">
                  <c:v>37046</c:v>
                </c:pt>
                <c:pt idx="355">
                  <c:v>37047</c:v>
                </c:pt>
                <c:pt idx="356">
                  <c:v>37048</c:v>
                </c:pt>
                <c:pt idx="357">
                  <c:v>37049</c:v>
                </c:pt>
                <c:pt idx="358">
                  <c:v>37050</c:v>
                </c:pt>
                <c:pt idx="359">
                  <c:v>37053</c:v>
                </c:pt>
                <c:pt idx="360">
                  <c:v>37054</c:v>
                </c:pt>
                <c:pt idx="361">
                  <c:v>37055</c:v>
                </c:pt>
                <c:pt idx="362">
                  <c:v>37056</c:v>
                </c:pt>
                <c:pt idx="363">
                  <c:v>37057</c:v>
                </c:pt>
                <c:pt idx="364">
                  <c:v>37060</c:v>
                </c:pt>
                <c:pt idx="365">
                  <c:v>37061</c:v>
                </c:pt>
                <c:pt idx="366">
                  <c:v>37062</c:v>
                </c:pt>
                <c:pt idx="367">
                  <c:v>37063</c:v>
                </c:pt>
                <c:pt idx="368">
                  <c:v>37064</c:v>
                </c:pt>
                <c:pt idx="369">
                  <c:v>37067</c:v>
                </c:pt>
                <c:pt idx="370">
                  <c:v>37068</c:v>
                </c:pt>
                <c:pt idx="371">
                  <c:v>37069</c:v>
                </c:pt>
                <c:pt idx="372">
                  <c:v>37070</c:v>
                </c:pt>
                <c:pt idx="373">
                  <c:v>37071</c:v>
                </c:pt>
                <c:pt idx="374">
                  <c:v>37074</c:v>
                </c:pt>
                <c:pt idx="375">
                  <c:v>37075</c:v>
                </c:pt>
                <c:pt idx="376">
                  <c:v>37076</c:v>
                </c:pt>
                <c:pt idx="377">
                  <c:v>37077</c:v>
                </c:pt>
                <c:pt idx="378">
                  <c:v>37078</c:v>
                </c:pt>
                <c:pt idx="379">
                  <c:v>37081</c:v>
                </c:pt>
                <c:pt idx="380">
                  <c:v>37082</c:v>
                </c:pt>
                <c:pt idx="381">
                  <c:v>37083</c:v>
                </c:pt>
                <c:pt idx="382">
                  <c:v>37084</c:v>
                </c:pt>
                <c:pt idx="383">
                  <c:v>37085</c:v>
                </c:pt>
                <c:pt idx="384">
                  <c:v>37088</c:v>
                </c:pt>
                <c:pt idx="385">
                  <c:v>37089</c:v>
                </c:pt>
                <c:pt idx="386">
                  <c:v>37090</c:v>
                </c:pt>
                <c:pt idx="387">
                  <c:v>37091</c:v>
                </c:pt>
                <c:pt idx="388">
                  <c:v>37092</c:v>
                </c:pt>
                <c:pt idx="389">
                  <c:v>37095</c:v>
                </c:pt>
                <c:pt idx="390">
                  <c:v>37096</c:v>
                </c:pt>
                <c:pt idx="391">
                  <c:v>37097</c:v>
                </c:pt>
                <c:pt idx="392">
                  <c:v>37098</c:v>
                </c:pt>
                <c:pt idx="393">
                  <c:v>37099</c:v>
                </c:pt>
                <c:pt idx="394">
                  <c:v>37102</c:v>
                </c:pt>
                <c:pt idx="395">
                  <c:v>37103</c:v>
                </c:pt>
                <c:pt idx="396">
                  <c:v>37104</c:v>
                </c:pt>
                <c:pt idx="397">
                  <c:v>37105</c:v>
                </c:pt>
                <c:pt idx="398">
                  <c:v>37106</c:v>
                </c:pt>
                <c:pt idx="399">
                  <c:v>37109</c:v>
                </c:pt>
                <c:pt idx="400">
                  <c:v>37110</c:v>
                </c:pt>
                <c:pt idx="401">
                  <c:v>37111</c:v>
                </c:pt>
                <c:pt idx="402">
                  <c:v>37112</c:v>
                </c:pt>
                <c:pt idx="403">
                  <c:v>37113</c:v>
                </c:pt>
                <c:pt idx="404">
                  <c:v>37116</c:v>
                </c:pt>
                <c:pt idx="405">
                  <c:v>37117</c:v>
                </c:pt>
                <c:pt idx="406">
                  <c:v>37118</c:v>
                </c:pt>
                <c:pt idx="407">
                  <c:v>37119</c:v>
                </c:pt>
                <c:pt idx="408">
                  <c:v>37120</c:v>
                </c:pt>
                <c:pt idx="409">
                  <c:v>37123</c:v>
                </c:pt>
                <c:pt idx="410">
                  <c:v>37124</c:v>
                </c:pt>
                <c:pt idx="411">
                  <c:v>37125</c:v>
                </c:pt>
                <c:pt idx="412">
                  <c:v>37126</c:v>
                </c:pt>
                <c:pt idx="413">
                  <c:v>37127</c:v>
                </c:pt>
                <c:pt idx="414">
                  <c:v>37130</c:v>
                </c:pt>
                <c:pt idx="415">
                  <c:v>37131</c:v>
                </c:pt>
                <c:pt idx="416">
                  <c:v>37132</c:v>
                </c:pt>
                <c:pt idx="417">
                  <c:v>37133</c:v>
                </c:pt>
                <c:pt idx="418">
                  <c:v>37134</c:v>
                </c:pt>
                <c:pt idx="419">
                  <c:v>37137</c:v>
                </c:pt>
                <c:pt idx="420">
                  <c:v>37138</c:v>
                </c:pt>
                <c:pt idx="421">
                  <c:v>37139</c:v>
                </c:pt>
                <c:pt idx="422">
                  <c:v>37140</c:v>
                </c:pt>
                <c:pt idx="423">
                  <c:v>37141</c:v>
                </c:pt>
                <c:pt idx="424">
                  <c:v>37144</c:v>
                </c:pt>
                <c:pt idx="425">
                  <c:v>37145</c:v>
                </c:pt>
                <c:pt idx="426">
                  <c:v>37146</c:v>
                </c:pt>
                <c:pt idx="427">
                  <c:v>37147</c:v>
                </c:pt>
                <c:pt idx="428">
                  <c:v>37148</c:v>
                </c:pt>
                <c:pt idx="429">
                  <c:v>37151</c:v>
                </c:pt>
                <c:pt idx="430">
                  <c:v>37152</c:v>
                </c:pt>
                <c:pt idx="431">
                  <c:v>37153</c:v>
                </c:pt>
                <c:pt idx="432">
                  <c:v>37154</c:v>
                </c:pt>
                <c:pt idx="433">
                  <c:v>37155</c:v>
                </c:pt>
                <c:pt idx="434">
                  <c:v>37158</c:v>
                </c:pt>
                <c:pt idx="435">
                  <c:v>37159</c:v>
                </c:pt>
                <c:pt idx="436">
                  <c:v>37160</c:v>
                </c:pt>
                <c:pt idx="437">
                  <c:v>37161</c:v>
                </c:pt>
                <c:pt idx="438">
                  <c:v>37162</c:v>
                </c:pt>
                <c:pt idx="439">
                  <c:v>37165</c:v>
                </c:pt>
                <c:pt idx="440">
                  <c:v>37166</c:v>
                </c:pt>
                <c:pt idx="441">
                  <c:v>37167</c:v>
                </c:pt>
                <c:pt idx="442">
                  <c:v>37168</c:v>
                </c:pt>
                <c:pt idx="443">
                  <c:v>37169</c:v>
                </c:pt>
                <c:pt idx="444">
                  <c:v>37172</c:v>
                </c:pt>
                <c:pt idx="445">
                  <c:v>37173</c:v>
                </c:pt>
                <c:pt idx="446">
                  <c:v>37174</c:v>
                </c:pt>
                <c:pt idx="447">
                  <c:v>37175</c:v>
                </c:pt>
                <c:pt idx="448">
                  <c:v>37176</c:v>
                </c:pt>
                <c:pt idx="449">
                  <c:v>37179</c:v>
                </c:pt>
                <c:pt idx="450">
                  <c:v>37180</c:v>
                </c:pt>
                <c:pt idx="451">
                  <c:v>37181</c:v>
                </c:pt>
                <c:pt idx="452">
                  <c:v>37182</c:v>
                </c:pt>
                <c:pt idx="453">
                  <c:v>37183</c:v>
                </c:pt>
                <c:pt idx="454">
                  <c:v>37186</c:v>
                </c:pt>
                <c:pt idx="455">
                  <c:v>37187</c:v>
                </c:pt>
                <c:pt idx="456">
                  <c:v>37188</c:v>
                </c:pt>
                <c:pt idx="457">
                  <c:v>37189</c:v>
                </c:pt>
                <c:pt idx="458">
                  <c:v>37190</c:v>
                </c:pt>
                <c:pt idx="459">
                  <c:v>37193</c:v>
                </c:pt>
                <c:pt idx="460">
                  <c:v>37194</c:v>
                </c:pt>
                <c:pt idx="461">
                  <c:v>37195</c:v>
                </c:pt>
                <c:pt idx="462">
                  <c:v>37196</c:v>
                </c:pt>
                <c:pt idx="463">
                  <c:v>37197</c:v>
                </c:pt>
                <c:pt idx="464">
                  <c:v>37200</c:v>
                </c:pt>
                <c:pt idx="465">
                  <c:v>37201</c:v>
                </c:pt>
                <c:pt idx="466">
                  <c:v>37202</c:v>
                </c:pt>
                <c:pt idx="467">
                  <c:v>37203</c:v>
                </c:pt>
                <c:pt idx="468">
                  <c:v>37204</c:v>
                </c:pt>
                <c:pt idx="469">
                  <c:v>37207</c:v>
                </c:pt>
                <c:pt idx="470">
                  <c:v>37208</c:v>
                </c:pt>
                <c:pt idx="471">
                  <c:v>37209</c:v>
                </c:pt>
                <c:pt idx="472">
                  <c:v>37210</c:v>
                </c:pt>
                <c:pt idx="473">
                  <c:v>37211</c:v>
                </c:pt>
                <c:pt idx="474">
                  <c:v>37214</c:v>
                </c:pt>
                <c:pt idx="475">
                  <c:v>37216</c:v>
                </c:pt>
                <c:pt idx="476">
                  <c:v>37217</c:v>
                </c:pt>
                <c:pt idx="477">
                  <c:v>37218</c:v>
                </c:pt>
                <c:pt idx="478">
                  <c:v>37221</c:v>
                </c:pt>
                <c:pt idx="479">
                  <c:v>37222</c:v>
                </c:pt>
                <c:pt idx="480">
                  <c:v>37223</c:v>
                </c:pt>
                <c:pt idx="481">
                  <c:v>37224</c:v>
                </c:pt>
                <c:pt idx="482">
                  <c:v>37225</c:v>
                </c:pt>
                <c:pt idx="483">
                  <c:v>37228</c:v>
                </c:pt>
                <c:pt idx="484">
                  <c:v>37229</c:v>
                </c:pt>
                <c:pt idx="485">
                  <c:v>37230</c:v>
                </c:pt>
                <c:pt idx="486">
                  <c:v>37231</c:v>
                </c:pt>
                <c:pt idx="487">
                  <c:v>37232</c:v>
                </c:pt>
                <c:pt idx="488">
                  <c:v>37235</c:v>
                </c:pt>
                <c:pt idx="489">
                  <c:v>37236</c:v>
                </c:pt>
                <c:pt idx="490">
                  <c:v>37238</c:v>
                </c:pt>
                <c:pt idx="491">
                  <c:v>37239</c:v>
                </c:pt>
                <c:pt idx="492">
                  <c:v>37242</c:v>
                </c:pt>
                <c:pt idx="493">
                  <c:v>37243</c:v>
                </c:pt>
                <c:pt idx="494">
                  <c:v>37244</c:v>
                </c:pt>
                <c:pt idx="495">
                  <c:v>37245</c:v>
                </c:pt>
                <c:pt idx="496">
                  <c:v>37246</c:v>
                </c:pt>
                <c:pt idx="497">
                  <c:v>37249</c:v>
                </c:pt>
                <c:pt idx="498">
                  <c:v>37251</c:v>
                </c:pt>
                <c:pt idx="499">
                  <c:v>37252</c:v>
                </c:pt>
                <c:pt idx="500">
                  <c:v>37253</c:v>
                </c:pt>
                <c:pt idx="501">
                  <c:v>37256</c:v>
                </c:pt>
                <c:pt idx="502">
                  <c:v>37258</c:v>
                </c:pt>
                <c:pt idx="503">
                  <c:v>37259</c:v>
                </c:pt>
                <c:pt idx="504">
                  <c:v>37260</c:v>
                </c:pt>
                <c:pt idx="505">
                  <c:v>37263</c:v>
                </c:pt>
                <c:pt idx="506">
                  <c:v>37264</c:v>
                </c:pt>
                <c:pt idx="507">
                  <c:v>37265</c:v>
                </c:pt>
                <c:pt idx="508">
                  <c:v>37266</c:v>
                </c:pt>
                <c:pt idx="509">
                  <c:v>37267</c:v>
                </c:pt>
                <c:pt idx="510">
                  <c:v>37270</c:v>
                </c:pt>
                <c:pt idx="511">
                  <c:v>37271</c:v>
                </c:pt>
                <c:pt idx="512">
                  <c:v>37272</c:v>
                </c:pt>
                <c:pt idx="513">
                  <c:v>37273</c:v>
                </c:pt>
                <c:pt idx="514">
                  <c:v>37274</c:v>
                </c:pt>
                <c:pt idx="515">
                  <c:v>37277</c:v>
                </c:pt>
                <c:pt idx="516">
                  <c:v>37278</c:v>
                </c:pt>
                <c:pt idx="517">
                  <c:v>37279</c:v>
                </c:pt>
                <c:pt idx="518">
                  <c:v>37280</c:v>
                </c:pt>
                <c:pt idx="519">
                  <c:v>37281</c:v>
                </c:pt>
                <c:pt idx="520">
                  <c:v>37284</c:v>
                </c:pt>
                <c:pt idx="521">
                  <c:v>37285</c:v>
                </c:pt>
                <c:pt idx="522">
                  <c:v>37286</c:v>
                </c:pt>
                <c:pt idx="523">
                  <c:v>37287</c:v>
                </c:pt>
                <c:pt idx="524">
                  <c:v>37288</c:v>
                </c:pt>
                <c:pt idx="525">
                  <c:v>37291</c:v>
                </c:pt>
                <c:pt idx="526">
                  <c:v>37293</c:v>
                </c:pt>
                <c:pt idx="527">
                  <c:v>37294</c:v>
                </c:pt>
                <c:pt idx="528">
                  <c:v>37295</c:v>
                </c:pt>
                <c:pt idx="529">
                  <c:v>37298</c:v>
                </c:pt>
                <c:pt idx="530">
                  <c:v>37299</c:v>
                </c:pt>
                <c:pt idx="531">
                  <c:v>37300</c:v>
                </c:pt>
                <c:pt idx="532">
                  <c:v>37301</c:v>
                </c:pt>
                <c:pt idx="533">
                  <c:v>37302</c:v>
                </c:pt>
                <c:pt idx="534">
                  <c:v>37305</c:v>
                </c:pt>
                <c:pt idx="535">
                  <c:v>37306</c:v>
                </c:pt>
                <c:pt idx="536">
                  <c:v>37307</c:v>
                </c:pt>
                <c:pt idx="537">
                  <c:v>37308</c:v>
                </c:pt>
                <c:pt idx="538">
                  <c:v>37309</c:v>
                </c:pt>
                <c:pt idx="539">
                  <c:v>37312</c:v>
                </c:pt>
                <c:pt idx="540">
                  <c:v>37313</c:v>
                </c:pt>
                <c:pt idx="541">
                  <c:v>37314</c:v>
                </c:pt>
                <c:pt idx="542">
                  <c:v>37315</c:v>
                </c:pt>
                <c:pt idx="543">
                  <c:v>37316</c:v>
                </c:pt>
                <c:pt idx="544">
                  <c:v>37319</c:v>
                </c:pt>
                <c:pt idx="545">
                  <c:v>37320</c:v>
                </c:pt>
                <c:pt idx="546">
                  <c:v>37321</c:v>
                </c:pt>
                <c:pt idx="547">
                  <c:v>37322</c:v>
                </c:pt>
                <c:pt idx="548">
                  <c:v>37323</c:v>
                </c:pt>
                <c:pt idx="549">
                  <c:v>37326</c:v>
                </c:pt>
                <c:pt idx="550">
                  <c:v>37327</c:v>
                </c:pt>
                <c:pt idx="551">
                  <c:v>37328</c:v>
                </c:pt>
                <c:pt idx="552">
                  <c:v>37329</c:v>
                </c:pt>
                <c:pt idx="553">
                  <c:v>37330</c:v>
                </c:pt>
                <c:pt idx="554">
                  <c:v>37333</c:v>
                </c:pt>
                <c:pt idx="555">
                  <c:v>37334</c:v>
                </c:pt>
                <c:pt idx="556">
                  <c:v>37335</c:v>
                </c:pt>
                <c:pt idx="557">
                  <c:v>37337</c:v>
                </c:pt>
                <c:pt idx="558">
                  <c:v>37340</c:v>
                </c:pt>
                <c:pt idx="559">
                  <c:v>37341</c:v>
                </c:pt>
                <c:pt idx="560">
                  <c:v>37342</c:v>
                </c:pt>
                <c:pt idx="561">
                  <c:v>37347</c:v>
                </c:pt>
                <c:pt idx="562">
                  <c:v>37348</c:v>
                </c:pt>
                <c:pt idx="563">
                  <c:v>37349</c:v>
                </c:pt>
                <c:pt idx="564">
                  <c:v>37350</c:v>
                </c:pt>
                <c:pt idx="565">
                  <c:v>37351</c:v>
                </c:pt>
                <c:pt idx="566">
                  <c:v>37354</c:v>
                </c:pt>
                <c:pt idx="567">
                  <c:v>37355</c:v>
                </c:pt>
                <c:pt idx="568">
                  <c:v>37356</c:v>
                </c:pt>
                <c:pt idx="569">
                  <c:v>37357</c:v>
                </c:pt>
                <c:pt idx="570">
                  <c:v>37358</c:v>
                </c:pt>
                <c:pt idx="571">
                  <c:v>37361</c:v>
                </c:pt>
                <c:pt idx="572">
                  <c:v>37362</c:v>
                </c:pt>
                <c:pt idx="573">
                  <c:v>37363</c:v>
                </c:pt>
                <c:pt idx="574">
                  <c:v>37364</c:v>
                </c:pt>
                <c:pt idx="575">
                  <c:v>37365</c:v>
                </c:pt>
                <c:pt idx="576">
                  <c:v>37368</c:v>
                </c:pt>
                <c:pt idx="577">
                  <c:v>37369</c:v>
                </c:pt>
                <c:pt idx="578">
                  <c:v>37370</c:v>
                </c:pt>
                <c:pt idx="579">
                  <c:v>37371</c:v>
                </c:pt>
                <c:pt idx="580">
                  <c:v>37372</c:v>
                </c:pt>
                <c:pt idx="581">
                  <c:v>37375</c:v>
                </c:pt>
                <c:pt idx="582">
                  <c:v>37376</c:v>
                </c:pt>
                <c:pt idx="583">
                  <c:v>37378</c:v>
                </c:pt>
                <c:pt idx="584">
                  <c:v>37379</c:v>
                </c:pt>
                <c:pt idx="585">
                  <c:v>37382</c:v>
                </c:pt>
                <c:pt idx="586">
                  <c:v>37383</c:v>
                </c:pt>
                <c:pt idx="587">
                  <c:v>37384</c:v>
                </c:pt>
                <c:pt idx="588">
                  <c:v>37385</c:v>
                </c:pt>
                <c:pt idx="589">
                  <c:v>37386</c:v>
                </c:pt>
                <c:pt idx="590">
                  <c:v>37389</c:v>
                </c:pt>
                <c:pt idx="591">
                  <c:v>37390</c:v>
                </c:pt>
                <c:pt idx="592">
                  <c:v>37391</c:v>
                </c:pt>
                <c:pt idx="593">
                  <c:v>37392</c:v>
                </c:pt>
                <c:pt idx="594">
                  <c:v>37393</c:v>
                </c:pt>
                <c:pt idx="595">
                  <c:v>37396</c:v>
                </c:pt>
                <c:pt idx="596">
                  <c:v>37397</c:v>
                </c:pt>
                <c:pt idx="597">
                  <c:v>37398</c:v>
                </c:pt>
                <c:pt idx="598">
                  <c:v>37399</c:v>
                </c:pt>
                <c:pt idx="599">
                  <c:v>37400</c:v>
                </c:pt>
                <c:pt idx="600">
                  <c:v>37403</c:v>
                </c:pt>
                <c:pt idx="601">
                  <c:v>37404</c:v>
                </c:pt>
                <c:pt idx="602">
                  <c:v>37405</c:v>
                </c:pt>
                <c:pt idx="603">
                  <c:v>37406</c:v>
                </c:pt>
                <c:pt idx="604">
                  <c:v>37407</c:v>
                </c:pt>
                <c:pt idx="605">
                  <c:v>37410</c:v>
                </c:pt>
                <c:pt idx="606">
                  <c:v>37411</c:v>
                </c:pt>
                <c:pt idx="607">
                  <c:v>37412</c:v>
                </c:pt>
                <c:pt idx="608">
                  <c:v>37413</c:v>
                </c:pt>
                <c:pt idx="609">
                  <c:v>37414</c:v>
                </c:pt>
                <c:pt idx="610">
                  <c:v>37417</c:v>
                </c:pt>
                <c:pt idx="611">
                  <c:v>37418</c:v>
                </c:pt>
                <c:pt idx="612">
                  <c:v>37419</c:v>
                </c:pt>
                <c:pt idx="613">
                  <c:v>37420</c:v>
                </c:pt>
                <c:pt idx="614">
                  <c:v>37421</c:v>
                </c:pt>
                <c:pt idx="615">
                  <c:v>37424</c:v>
                </c:pt>
                <c:pt idx="616">
                  <c:v>37425</c:v>
                </c:pt>
                <c:pt idx="617">
                  <c:v>37426</c:v>
                </c:pt>
                <c:pt idx="618">
                  <c:v>37427</c:v>
                </c:pt>
                <c:pt idx="619">
                  <c:v>37428</c:v>
                </c:pt>
                <c:pt idx="620">
                  <c:v>37431</c:v>
                </c:pt>
                <c:pt idx="621">
                  <c:v>37432</c:v>
                </c:pt>
                <c:pt idx="622">
                  <c:v>37433</c:v>
                </c:pt>
                <c:pt idx="623">
                  <c:v>37434</c:v>
                </c:pt>
                <c:pt idx="624">
                  <c:v>37435</c:v>
                </c:pt>
                <c:pt idx="625">
                  <c:v>37438</c:v>
                </c:pt>
                <c:pt idx="626">
                  <c:v>37439</c:v>
                </c:pt>
                <c:pt idx="627">
                  <c:v>37440</c:v>
                </c:pt>
                <c:pt idx="628">
                  <c:v>37441</c:v>
                </c:pt>
                <c:pt idx="629">
                  <c:v>37442</c:v>
                </c:pt>
                <c:pt idx="630">
                  <c:v>37445</c:v>
                </c:pt>
                <c:pt idx="631">
                  <c:v>37446</c:v>
                </c:pt>
                <c:pt idx="632">
                  <c:v>37447</c:v>
                </c:pt>
                <c:pt idx="633">
                  <c:v>37448</c:v>
                </c:pt>
                <c:pt idx="634">
                  <c:v>37449</c:v>
                </c:pt>
                <c:pt idx="635">
                  <c:v>37452</c:v>
                </c:pt>
                <c:pt idx="636">
                  <c:v>37453</c:v>
                </c:pt>
                <c:pt idx="637">
                  <c:v>37454</c:v>
                </c:pt>
                <c:pt idx="638">
                  <c:v>37455</c:v>
                </c:pt>
                <c:pt idx="639">
                  <c:v>37456</c:v>
                </c:pt>
                <c:pt idx="640">
                  <c:v>37459</c:v>
                </c:pt>
                <c:pt idx="641">
                  <c:v>37460</c:v>
                </c:pt>
                <c:pt idx="642">
                  <c:v>37461</c:v>
                </c:pt>
                <c:pt idx="643">
                  <c:v>37462</c:v>
                </c:pt>
                <c:pt idx="644">
                  <c:v>37463</c:v>
                </c:pt>
                <c:pt idx="645">
                  <c:v>37466</c:v>
                </c:pt>
                <c:pt idx="646">
                  <c:v>37467</c:v>
                </c:pt>
                <c:pt idx="647">
                  <c:v>37468</c:v>
                </c:pt>
                <c:pt idx="648">
                  <c:v>37469</c:v>
                </c:pt>
                <c:pt idx="649">
                  <c:v>37470</c:v>
                </c:pt>
                <c:pt idx="650">
                  <c:v>37473</c:v>
                </c:pt>
                <c:pt idx="651">
                  <c:v>37474</c:v>
                </c:pt>
                <c:pt idx="652">
                  <c:v>37475</c:v>
                </c:pt>
                <c:pt idx="653">
                  <c:v>37476</c:v>
                </c:pt>
                <c:pt idx="654">
                  <c:v>37477</c:v>
                </c:pt>
                <c:pt idx="655">
                  <c:v>37480</c:v>
                </c:pt>
                <c:pt idx="656">
                  <c:v>37481</c:v>
                </c:pt>
                <c:pt idx="657">
                  <c:v>37482</c:v>
                </c:pt>
                <c:pt idx="658">
                  <c:v>37483</c:v>
                </c:pt>
                <c:pt idx="659">
                  <c:v>37484</c:v>
                </c:pt>
                <c:pt idx="660">
                  <c:v>37487</c:v>
                </c:pt>
                <c:pt idx="661">
                  <c:v>37488</c:v>
                </c:pt>
                <c:pt idx="662">
                  <c:v>37489</c:v>
                </c:pt>
                <c:pt idx="663">
                  <c:v>37490</c:v>
                </c:pt>
                <c:pt idx="664">
                  <c:v>37491</c:v>
                </c:pt>
                <c:pt idx="665">
                  <c:v>37494</c:v>
                </c:pt>
                <c:pt idx="666">
                  <c:v>37495</c:v>
                </c:pt>
                <c:pt idx="667">
                  <c:v>37496</c:v>
                </c:pt>
                <c:pt idx="668">
                  <c:v>37497</c:v>
                </c:pt>
                <c:pt idx="669">
                  <c:v>37498</c:v>
                </c:pt>
                <c:pt idx="670">
                  <c:v>37501</c:v>
                </c:pt>
                <c:pt idx="671">
                  <c:v>37502</c:v>
                </c:pt>
                <c:pt idx="672">
                  <c:v>37503</c:v>
                </c:pt>
                <c:pt idx="673">
                  <c:v>37504</c:v>
                </c:pt>
                <c:pt idx="674">
                  <c:v>37505</c:v>
                </c:pt>
                <c:pt idx="675">
                  <c:v>37508</c:v>
                </c:pt>
                <c:pt idx="676">
                  <c:v>37509</c:v>
                </c:pt>
                <c:pt idx="677">
                  <c:v>37510</c:v>
                </c:pt>
                <c:pt idx="678">
                  <c:v>37511</c:v>
                </c:pt>
                <c:pt idx="679">
                  <c:v>37512</c:v>
                </c:pt>
                <c:pt idx="680">
                  <c:v>37516</c:v>
                </c:pt>
                <c:pt idx="681">
                  <c:v>37517</c:v>
                </c:pt>
                <c:pt idx="682">
                  <c:v>37518</c:v>
                </c:pt>
                <c:pt idx="683">
                  <c:v>37519</c:v>
                </c:pt>
                <c:pt idx="684">
                  <c:v>37522</c:v>
                </c:pt>
                <c:pt idx="685">
                  <c:v>37523</c:v>
                </c:pt>
                <c:pt idx="686">
                  <c:v>37524</c:v>
                </c:pt>
                <c:pt idx="687">
                  <c:v>37525</c:v>
                </c:pt>
                <c:pt idx="688">
                  <c:v>37526</c:v>
                </c:pt>
                <c:pt idx="689">
                  <c:v>37529</c:v>
                </c:pt>
                <c:pt idx="690">
                  <c:v>37530</c:v>
                </c:pt>
                <c:pt idx="691">
                  <c:v>37531</c:v>
                </c:pt>
                <c:pt idx="692">
                  <c:v>37532</c:v>
                </c:pt>
                <c:pt idx="693">
                  <c:v>37533</c:v>
                </c:pt>
                <c:pt idx="694">
                  <c:v>37536</c:v>
                </c:pt>
                <c:pt idx="695">
                  <c:v>37537</c:v>
                </c:pt>
                <c:pt idx="696">
                  <c:v>37538</c:v>
                </c:pt>
                <c:pt idx="697">
                  <c:v>37539</c:v>
                </c:pt>
                <c:pt idx="698">
                  <c:v>37540</c:v>
                </c:pt>
                <c:pt idx="699">
                  <c:v>37543</c:v>
                </c:pt>
                <c:pt idx="700">
                  <c:v>37544</c:v>
                </c:pt>
                <c:pt idx="701">
                  <c:v>37545</c:v>
                </c:pt>
                <c:pt idx="702">
                  <c:v>37546</c:v>
                </c:pt>
                <c:pt idx="703">
                  <c:v>37547</c:v>
                </c:pt>
                <c:pt idx="704">
                  <c:v>37550</c:v>
                </c:pt>
                <c:pt idx="705">
                  <c:v>37551</c:v>
                </c:pt>
                <c:pt idx="706">
                  <c:v>37552</c:v>
                </c:pt>
                <c:pt idx="707">
                  <c:v>37553</c:v>
                </c:pt>
                <c:pt idx="708">
                  <c:v>37554</c:v>
                </c:pt>
                <c:pt idx="709">
                  <c:v>37557</c:v>
                </c:pt>
                <c:pt idx="710">
                  <c:v>37558</c:v>
                </c:pt>
                <c:pt idx="711">
                  <c:v>37559</c:v>
                </c:pt>
                <c:pt idx="712">
                  <c:v>37560</c:v>
                </c:pt>
                <c:pt idx="713">
                  <c:v>37561</c:v>
                </c:pt>
                <c:pt idx="714">
                  <c:v>37564</c:v>
                </c:pt>
                <c:pt idx="715">
                  <c:v>37565</c:v>
                </c:pt>
                <c:pt idx="716">
                  <c:v>37566</c:v>
                </c:pt>
                <c:pt idx="717">
                  <c:v>37567</c:v>
                </c:pt>
                <c:pt idx="718">
                  <c:v>37568</c:v>
                </c:pt>
                <c:pt idx="719">
                  <c:v>37571</c:v>
                </c:pt>
                <c:pt idx="720">
                  <c:v>37572</c:v>
                </c:pt>
                <c:pt idx="721">
                  <c:v>37573</c:v>
                </c:pt>
                <c:pt idx="722">
                  <c:v>37574</c:v>
                </c:pt>
                <c:pt idx="723">
                  <c:v>37575</c:v>
                </c:pt>
                <c:pt idx="724">
                  <c:v>37578</c:v>
                </c:pt>
                <c:pt idx="725">
                  <c:v>37579</c:v>
                </c:pt>
                <c:pt idx="726">
                  <c:v>37581</c:v>
                </c:pt>
                <c:pt idx="727">
                  <c:v>37582</c:v>
                </c:pt>
                <c:pt idx="728">
                  <c:v>37585</c:v>
                </c:pt>
                <c:pt idx="729">
                  <c:v>37586</c:v>
                </c:pt>
                <c:pt idx="730">
                  <c:v>37587</c:v>
                </c:pt>
                <c:pt idx="731">
                  <c:v>37588</c:v>
                </c:pt>
                <c:pt idx="732">
                  <c:v>37589</c:v>
                </c:pt>
                <c:pt idx="733">
                  <c:v>37592</c:v>
                </c:pt>
                <c:pt idx="734">
                  <c:v>37593</c:v>
                </c:pt>
                <c:pt idx="735">
                  <c:v>37594</c:v>
                </c:pt>
                <c:pt idx="736">
                  <c:v>37595</c:v>
                </c:pt>
                <c:pt idx="737">
                  <c:v>37596</c:v>
                </c:pt>
                <c:pt idx="738">
                  <c:v>37599</c:v>
                </c:pt>
                <c:pt idx="739">
                  <c:v>37600</c:v>
                </c:pt>
                <c:pt idx="740">
                  <c:v>37601</c:v>
                </c:pt>
                <c:pt idx="741">
                  <c:v>37603</c:v>
                </c:pt>
                <c:pt idx="742">
                  <c:v>37606</c:v>
                </c:pt>
                <c:pt idx="743">
                  <c:v>37607</c:v>
                </c:pt>
                <c:pt idx="744">
                  <c:v>37608</c:v>
                </c:pt>
                <c:pt idx="745">
                  <c:v>37609</c:v>
                </c:pt>
                <c:pt idx="746">
                  <c:v>37610</c:v>
                </c:pt>
                <c:pt idx="747">
                  <c:v>37613</c:v>
                </c:pt>
                <c:pt idx="748">
                  <c:v>37614</c:v>
                </c:pt>
                <c:pt idx="749">
                  <c:v>37616</c:v>
                </c:pt>
                <c:pt idx="750">
                  <c:v>37617</c:v>
                </c:pt>
                <c:pt idx="751">
                  <c:v>37620</c:v>
                </c:pt>
                <c:pt idx="752">
                  <c:v>37621</c:v>
                </c:pt>
                <c:pt idx="753">
                  <c:v>37623</c:v>
                </c:pt>
                <c:pt idx="754">
                  <c:v>37624</c:v>
                </c:pt>
                <c:pt idx="755">
                  <c:v>37627</c:v>
                </c:pt>
                <c:pt idx="756">
                  <c:v>37628</c:v>
                </c:pt>
                <c:pt idx="757">
                  <c:v>37629</c:v>
                </c:pt>
                <c:pt idx="758">
                  <c:v>37630</c:v>
                </c:pt>
                <c:pt idx="759">
                  <c:v>37631</c:v>
                </c:pt>
                <c:pt idx="760">
                  <c:v>37634</c:v>
                </c:pt>
                <c:pt idx="761">
                  <c:v>37635</c:v>
                </c:pt>
                <c:pt idx="762">
                  <c:v>37636</c:v>
                </c:pt>
                <c:pt idx="763">
                  <c:v>37637</c:v>
                </c:pt>
                <c:pt idx="764">
                  <c:v>37638</c:v>
                </c:pt>
                <c:pt idx="765">
                  <c:v>37641</c:v>
                </c:pt>
                <c:pt idx="766">
                  <c:v>37642</c:v>
                </c:pt>
                <c:pt idx="767">
                  <c:v>37643</c:v>
                </c:pt>
                <c:pt idx="768">
                  <c:v>37644</c:v>
                </c:pt>
                <c:pt idx="769">
                  <c:v>37645</c:v>
                </c:pt>
                <c:pt idx="770">
                  <c:v>37648</c:v>
                </c:pt>
                <c:pt idx="771">
                  <c:v>37649</c:v>
                </c:pt>
                <c:pt idx="772">
                  <c:v>37650</c:v>
                </c:pt>
                <c:pt idx="773">
                  <c:v>37651</c:v>
                </c:pt>
                <c:pt idx="774">
                  <c:v>37652</c:v>
                </c:pt>
                <c:pt idx="775">
                  <c:v>37655</c:v>
                </c:pt>
                <c:pt idx="776">
                  <c:v>37656</c:v>
                </c:pt>
                <c:pt idx="777">
                  <c:v>37658</c:v>
                </c:pt>
                <c:pt idx="778">
                  <c:v>37659</c:v>
                </c:pt>
                <c:pt idx="779">
                  <c:v>37662</c:v>
                </c:pt>
                <c:pt idx="780">
                  <c:v>37663</c:v>
                </c:pt>
                <c:pt idx="781">
                  <c:v>37664</c:v>
                </c:pt>
                <c:pt idx="782">
                  <c:v>37665</c:v>
                </c:pt>
                <c:pt idx="783">
                  <c:v>37666</c:v>
                </c:pt>
                <c:pt idx="784">
                  <c:v>37669</c:v>
                </c:pt>
                <c:pt idx="785">
                  <c:v>37670</c:v>
                </c:pt>
                <c:pt idx="786">
                  <c:v>37671</c:v>
                </c:pt>
                <c:pt idx="787">
                  <c:v>37672</c:v>
                </c:pt>
                <c:pt idx="788">
                  <c:v>37673</c:v>
                </c:pt>
                <c:pt idx="789">
                  <c:v>37676</c:v>
                </c:pt>
                <c:pt idx="790">
                  <c:v>37677</c:v>
                </c:pt>
                <c:pt idx="791">
                  <c:v>37678</c:v>
                </c:pt>
                <c:pt idx="792">
                  <c:v>37679</c:v>
                </c:pt>
                <c:pt idx="793">
                  <c:v>37680</c:v>
                </c:pt>
                <c:pt idx="794">
                  <c:v>37683</c:v>
                </c:pt>
                <c:pt idx="795">
                  <c:v>37684</c:v>
                </c:pt>
                <c:pt idx="796">
                  <c:v>37685</c:v>
                </c:pt>
                <c:pt idx="797">
                  <c:v>37686</c:v>
                </c:pt>
                <c:pt idx="798">
                  <c:v>37687</c:v>
                </c:pt>
                <c:pt idx="799">
                  <c:v>37690</c:v>
                </c:pt>
                <c:pt idx="800">
                  <c:v>37691</c:v>
                </c:pt>
                <c:pt idx="801">
                  <c:v>37692</c:v>
                </c:pt>
                <c:pt idx="802">
                  <c:v>37693</c:v>
                </c:pt>
                <c:pt idx="803">
                  <c:v>37694</c:v>
                </c:pt>
                <c:pt idx="804">
                  <c:v>37697</c:v>
                </c:pt>
                <c:pt idx="805">
                  <c:v>37698</c:v>
                </c:pt>
                <c:pt idx="806">
                  <c:v>37699</c:v>
                </c:pt>
                <c:pt idx="807">
                  <c:v>37700</c:v>
                </c:pt>
                <c:pt idx="808">
                  <c:v>37704</c:v>
                </c:pt>
                <c:pt idx="809">
                  <c:v>37705</c:v>
                </c:pt>
                <c:pt idx="810">
                  <c:v>37706</c:v>
                </c:pt>
                <c:pt idx="811">
                  <c:v>37707</c:v>
                </c:pt>
                <c:pt idx="812">
                  <c:v>37708</c:v>
                </c:pt>
                <c:pt idx="813">
                  <c:v>37711</c:v>
                </c:pt>
                <c:pt idx="814">
                  <c:v>37712</c:v>
                </c:pt>
                <c:pt idx="815">
                  <c:v>37713</c:v>
                </c:pt>
                <c:pt idx="816">
                  <c:v>37714</c:v>
                </c:pt>
                <c:pt idx="817">
                  <c:v>37715</c:v>
                </c:pt>
                <c:pt idx="818">
                  <c:v>37718</c:v>
                </c:pt>
                <c:pt idx="819">
                  <c:v>37719</c:v>
                </c:pt>
                <c:pt idx="820">
                  <c:v>37720</c:v>
                </c:pt>
                <c:pt idx="821">
                  <c:v>37721</c:v>
                </c:pt>
                <c:pt idx="822">
                  <c:v>37722</c:v>
                </c:pt>
                <c:pt idx="823">
                  <c:v>37725</c:v>
                </c:pt>
                <c:pt idx="824">
                  <c:v>37726</c:v>
                </c:pt>
                <c:pt idx="825">
                  <c:v>37727</c:v>
                </c:pt>
                <c:pt idx="826">
                  <c:v>37732</c:v>
                </c:pt>
                <c:pt idx="827">
                  <c:v>37733</c:v>
                </c:pt>
                <c:pt idx="828">
                  <c:v>37734</c:v>
                </c:pt>
                <c:pt idx="829">
                  <c:v>37735</c:v>
                </c:pt>
                <c:pt idx="830">
                  <c:v>37736</c:v>
                </c:pt>
                <c:pt idx="831">
                  <c:v>37739</c:v>
                </c:pt>
                <c:pt idx="832">
                  <c:v>37740</c:v>
                </c:pt>
                <c:pt idx="833">
                  <c:v>37741</c:v>
                </c:pt>
                <c:pt idx="834">
                  <c:v>37743</c:v>
                </c:pt>
                <c:pt idx="835">
                  <c:v>37746</c:v>
                </c:pt>
                <c:pt idx="836">
                  <c:v>37747</c:v>
                </c:pt>
                <c:pt idx="837">
                  <c:v>37748</c:v>
                </c:pt>
                <c:pt idx="838">
                  <c:v>37749</c:v>
                </c:pt>
                <c:pt idx="839">
                  <c:v>37750</c:v>
                </c:pt>
                <c:pt idx="840">
                  <c:v>37753</c:v>
                </c:pt>
                <c:pt idx="841">
                  <c:v>37754</c:v>
                </c:pt>
                <c:pt idx="842">
                  <c:v>37755</c:v>
                </c:pt>
                <c:pt idx="843">
                  <c:v>37756</c:v>
                </c:pt>
                <c:pt idx="844">
                  <c:v>37757</c:v>
                </c:pt>
                <c:pt idx="845">
                  <c:v>37760</c:v>
                </c:pt>
                <c:pt idx="846">
                  <c:v>37761</c:v>
                </c:pt>
                <c:pt idx="847">
                  <c:v>37762</c:v>
                </c:pt>
                <c:pt idx="848">
                  <c:v>37763</c:v>
                </c:pt>
                <c:pt idx="849">
                  <c:v>37764</c:v>
                </c:pt>
                <c:pt idx="850">
                  <c:v>37767</c:v>
                </c:pt>
                <c:pt idx="851">
                  <c:v>37768</c:v>
                </c:pt>
                <c:pt idx="852">
                  <c:v>37769</c:v>
                </c:pt>
                <c:pt idx="853">
                  <c:v>37770</c:v>
                </c:pt>
                <c:pt idx="854">
                  <c:v>37771</c:v>
                </c:pt>
                <c:pt idx="855">
                  <c:v>37774</c:v>
                </c:pt>
                <c:pt idx="856">
                  <c:v>37775</c:v>
                </c:pt>
                <c:pt idx="857">
                  <c:v>37776</c:v>
                </c:pt>
                <c:pt idx="858">
                  <c:v>37777</c:v>
                </c:pt>
                <c:pt idx="859">
                  <c:v>37778</c:v>
                </c:pt>
                <c:pt idx="860">
                  <c:v>37781</c:v>
                </c:pt>
                <c:pt idx="861">
                  <c:v>37782</c:v>
                </c:pt>
                <c:pt idx="862">
                  <c:v>37783</c:v>
                </c:pt>
                <c:pt idx="863">
                  <c:v>37784</c:v>
                </c:pt>
                <c:pt idx="864">
                  <c:v>37785</c:v>
                </c:pt>
                <c:pt idx="865">
                  <c:v>37788</c:v>
                </c:pt>
                <c:pt idx="866">
                  <c:v>37789</c:v>
                </c:pt>
                <c:pt idx="867">
                  <c:v>37790</c:v>
                </c:pt>
                <c:pt idx="868">
                  <c:v>37791</c:v>
                </c:pt>
                <c:pt idx="869">
                  <c:v>37792</c:v>
                </c:pt>
                <c:pt idx="870">
                  <c:v>37795</c:v>
                </c:pt>
                <c:pt idx="871">
                  <c:v>37796</c:v>
                </c:pt>
                <c:pt idx="872">
                  <c:v>37797</c:v>
                </c:pt>
                <c:pt idx="873">
                  <c:v>37798</c:v>
                </c:pt>
                <c:pt idx="874">
                  <c:v>37799</c:v>
                </c:pt>
                <c:pt idx="875">
                  <c:v>37802</c:v>
                </c:pt>
                <c:pt idx="876">
                  <c:v>37803</c:v>
                </c:pt>
                <c:pt idx="877">
                  <c:v>37804</c:v>
                </c:pt>
                <c:pt idx="878">
                  <c:v>37805</c:v>
                </c:pt>
                <c:pt idx="879">
                  <c:v>37806</c:v>
                </c:pt>
                <c:pt idx="880">
                  <c:v>37809</c:v>
                </c:pt>
                <c:pt idx="881">
                  <c:v>37810</c:v>
                </c:pt>
                <c:pt idx="882">
                  <c:v>37811</c:v>
                </c:pt>
                <c:pt idx="883">
                  <c:v>37812</c:v>
                </c:pt>
                <c:pt idx="884">
                  <c:v>37813</c:v>
                </c:pt>
                <c:pt idx="885">
                  <c:v>37816</c:v>
                </c:pt>
                <c:pt idx="886">
                  <c:v>37817</c:v>
                </c:pt>
                <c:pt idx="887">
                  <c:v>37818</c:v>
                </c:pt>
                <c:pt idx="888">
                  <c:v>37819</c:v>
                </c:pt>
                <c:pt idx="889">
                  <c:v>37820</c:v>
                </c:pt>
                <c:pt idx="890">
                  <c:v>37823</c:v>
                </c:pt>
                <c:pt idx="891">
                  <c:v>37824</c:v>
                </c:pt>
                <c:pt idx="892">
                  <c:v>37825</c:v>
                </c:pt>
                <c:pt idx="893">
                  <c:v>37826</c:v>
                </c:pt>
                <c:pt idx="894">
                  <c:v>37827</c:v>
                </c:pt>
                <c:pt idx="895">
                  <c:v>37830</c:v>
                </c:pt>
                <c:pt idx="896">
                  <c:v>37831</c:v>
                </c:pt>
                <c:pt idx="897">
                  <c:v>37832</c:v>
                </c:pt>
                <c:pt idx="898">
                  <c:v>37833</c:v>
                </c:pt>
                <c:pt idx="899">
                  <c:v>37834</c:v>
                </c:pt>
                <c:pt idx="900">
                  <c:v>37837</c:v>
                </c:pt>
                <c:pt idx="901">
                  <c:v>37838</c:v>
                </c:pt>
                <c:pt idx="902">
                  <c:v>37839</c:v>
                </c:pt>
                <c:pt idx="903">
                  <c:v>37840</c:v>
                </c:pt>
                <c:pt idx="904">
                  <c:v>37841</c:v>
                </c:pt>
                <c:pt idx="905">
                  <c:v>37844</c:v>
                </c:pt>
                <c:pt idx="906">
                  <c:v>37845</c:v>
                </c:pt>
                <c:pt idx="907">
                  <c:v>37846</c:v>
                </c:pt>
                <c:pt idx="908">
                  <c:v>37847</c:v>
                </c:pt>
                <c:pt idx="909">
                  <c:v>37848</c:v>
                </c:pt>
                <c:pt idx="910">
                  <c:v>37851</c:v>
                </c:pt>
                <c:pt idx="911">
                  <c:v>37852</c:v>
                </c:pt>
                <c:pt idx="912">
                  <c:v>37853</c:v>
                </c:pt>
                <c:pt idx="913">
                  <c:v>37854</c:v>
                </c:pt>
                <c:pt idx="914">
                  <c:v>37855</c:v>
                </c:pt>
                <c:pt idx="915">
                  <c:v>37858</c:v>
                </c:pt>
                <c:pt idx="916">
                  <c:v>37859</c:v>
                </c:pt>
                <c:pt idx="917">
                  <c:v>37860</c:v>
                </c:pt>
                <c:pt idx="918">
                  <c:v>37861</c:v>
                </c:pt>
                <c:pt idx="919">
                  <c:v>37862</c:v>
                </c:pt>
                <c:pt idx="920">
                  <c:v>37865</c:v>
                </c:pt>
                <c:pt idx="921">
                  <c:v>37866</c:v>
                </c:pt>
                <c:pt idx="922">
                  <c:v>37867</c:v>
                </c:pt>
                <c:pt idx="923">
                  <c:v>37868</c:v>
                </c:pt>
                <c:pt idx="924">
                  <c:v>37869</c:v>
                </c:pt>
                <c:pt idx="925">
                  <c:v>37872</c:v>
                </c:pt>
                <c:pt idx="926">
                  <c:v>37873</c:v>
                </c:pt>
                <c:pt idx="927">
                  <c:v>37874</c:v>
                </c:pt>
                <c:pt idx="928">
                  <c:v>37875</c:v>
                </c:pt>
                <c:pt idx="929">
                  <c:v>37876</c:v>
                </c:pt>
                <c:pt idx="930">
                  <c:v>37879</c:v>
                </c:pt>
                <c:pt idx="931">
                  <c:v>37881</c:v>
                </c:pt>
                <c:pt idx="932">
                  <c:v>37882</c:v>
                </c:pt>
                <c:pt idx="933">
                  <c:v>37883</c:v>
                </c:pt>
                <c:pt idx="934">
                  <c:v>37886</c:v>
                </c:pt>
                <c:pt idx="935">
                  <c:v>37887</c:v>
                </c:pt>
                <c:pt idx="936">
                  <c:v>37888</c:v>
                </c:pt>
                <c:pt idx="937">
                  <c:v>37889</c:v>
                </c:pt>
                <c:pt idx="938">
                  <c:v>37890</c:v>
                </c:pt>
                <c:pt idx="939">
                  <c:v>37893</c:v>
                </c:pt>
                <c:pt idx="940">
                  <c:v>37894</c:v>
                </c:pt>
                <c:pt idx="941">
                  <c:v>37895</c:v>
                </c:pt>
                <c:pt idx="942">
                  <c:v>37896</c:v>
                </c:pt>
                <c:pt idx="943">
                  <c:v>37897</c:v>
                </c:pt>
                <c:pt idx="944">
                  <c:v>37900</c:v>
                </c:pt>
                <c:pt idx="945">
                  <c:v>37901</c:v>
                </c:pt>
                <c:pt idx="946">
                  <c:v>37902</c:v>
                </c:pt>
                <c:pt idx="947">
                  <c:v>37903</c:v>
                </c:pt>
                <c:pt idx="948">
                  <c:v>37904</c:v>
                </c:pt>
                <c:pt idx="949">
                  <c:v>37907</c:v>
                </c:pt>
                <c:pt idx="950">
                  <c:v>37908</c:v>
                </c:pt>
                <c:pt idx="951">
                  <c:v>37909</c:v>
                </c:pt>
                <c:pt idx="952">
                  <c:v>37910</c:v>
                </c:pt>
                <c:pt idx="953">
                  <c:v>37911</c:v>
                </c:pt>
                <c:pt idx="954">
                  <c:v>37914</c:v>
                </c:pt>
                <c:pt idx="955">
                  <c:v>37915</c:v>
                </c:pt>
                <c:pt idx="956">
                  <c:v>37916</c:v>
                </c:pt>
                <c:pt idx="957">
                  <c:v>37917</c:v>
                </c:pt>
                <c:pt idx="958">
                  <c:v>37918</c:v>
                </c:pt>
                <c:pt idx="959">
                  <c:v>37921</c:v>
                </c:pt>
                <c:pt idx="960">
                  <c:v>37922</c:v>
                </c:pt>
                <c:pt idx="961">
                  <c:v>37923</c:v>
                </c:pt>
                <c:pt idx="962">
                  <c:v>37924</c:v>
                </c:pt>
                <c:pt idx="963">
                  <c:v>37925</c:v>
                </c:pt>
                <c:pt idx="964">
                  <c:v>37928</c:v>
                </c:pt>
                <c:pt idx="965">
                  <c:v>37929</c:v>
                </c:pt>
                <c:pt idx="966">
                  <c:v>37930</c:v>
                </c:pt>
                <c:pt idx="967">
                  <c:v>37931</c:v>
                </c:pt>
                <c:pt idx="968">
                  <c:v>37932</c:v>
                </c:pt>
                <c:pt idx="969">
                  <c:v>37935</c:v>
                </c:pt>
                <c:pt idx="970">
                  <c:v>37936</c:v>
                </c:pt>
                <c:pt idx="971">
                  <c:v>37937</c:v>
                </c:pt>
                <c:pt idx="972">
                  <c:v>37938</c:v>
                </c:pt>
                <c:pt idx="973">
                  <c:v>37939</c:v>
                </c:pt>
                <c:pt idx="974">
                  <c:v>37942</c:v>
                </c:pt>
                <c:pt idx="975">
                  <c:v>37943</c:v>
                </c:pt>
                <c:pt idx="976">
                  <c:v>37944</c:v>
                </c:pt>
                <c:pt idx="977">
                  <c:v>37946</c:v>
                </c:pt>
                <c:pt idx="978">
                  <c:v>37949</c:v>
                </c:pt>
                <c:pt idx="979">
                  <c:v>37950</c:v>
                </c:pt>
                <c:pt idx="980">
                  <c:v>37951</c:v>
                </c:pt>
                <c:pt idx="981">
                  <c:v>37952</c:v>
                </c:pt>
                <c:pt idx="982">
                  <c:v>37953</c:v>
                </c:pt>
                <c:pt idx="983">
                  <c:v>37956</c:v>
                </c:pt>
                <c:pt idx="984">
                  <c:v>37957</c:v>
                </c:pt>
                <c:pt idx="985">
                  <c:v>37958</c:v>
                </c:pt>
                <c:pt idx="986">
                  <c:v>37959</c:v>
                </c:pt>
                <c:pt idx="987">
                  <c:v>37960</c:v>
                </c:pt>
                <c:pt idx="988">
                  <c:v>37963</c:v>
                </c:pt>
                <c:pt idx="989">
                  <c:v>37964</c:v>
                </c:pt>
                <c:pt idx="990">
                  <c:v>37965</c:v>
                </c:pt>
                <c:pt idx="991">
                  <c:v>37966</c:v>
                </c:pt>
                <c:pt idx="992">
                  <c:v>37970</c:v>
                </c:pt>
                <c:pt idx="993">
                  <c:v>37971</c:v>
                </c:pt>
                <c:pt idx="994">
                  <c:v>37972</c:v>
                </c:pt>
                <c:pt idx="995">
                  <c:v>37973</c:v>
                </c:pt>
                <c:pt idx="996">
                  <c:v>37974</c:v>
                </c:pt>
                <c:pt idx="997">
                  <c:v>37977</c:v>
                </c:pt>
                <c:pt idx="998">
                  <c:v>37978</c:v>
                </c:pt>
                <c:pt idx="999">
                  <c:v>37979</c:v>
                </c:pt>
                <c:pt idx="1000">
                  <c:v>37981</c:v>
                </c:pt>
                <c:pt idx="1001">
                  <c:v>37984</c:v>
                </c:pt>
                <c:pt idx="1002">
                  <c:v>37985</c:v>
                </c:pt>
                <c:pt idx="1003">
                  <c:v>37986</c:v>
                </c:pt>
                <c:pt idx="1004">
                  <c:v>37988</c:v>
                </c:pt>
                <c:pt idx="1005">
                  <c:v>37991</c:v>
                </c:pt>
                <c:pt idx="1006">
                  <c:v>37992</c:v>
                </c:pt>
                <c:pt idx="1007">
                  <c:v>37993</c:v>
                </c:pt>
                <c:pt idx="1008">
                  <c:v>37994</c:v>
                </c:pt>
                <c:pt idx="1009">
                  <c:v>37995</c:v>
                </c:pt>
                <c:pt idx="1010">
                  <c:v>37998</c:v>
                </c:pt>
                <c:pt idx="1011">
                  <c:v>37999</c:v>
                </c:pt>
                <c:pt idx="1012">
                  <c:v>38000</c:v>
                </c:pt>
                <c:pt idx="1013">
                  <c:v>38001</c:v>
                </c:pt>
                <c:pt idx="1014">
                  <c:v>38002</c:v>
                </c:pt>
                <c:pt idx="1015">
                  <c:v>38005</c:v>
                </c:pt>
                <c:pt idx="1016">
                  <c:v>38006</c:v>
                </c:pt>
                <c:pt idx="1017">
                  <c:v>38007</c:v>
                </c:pt>
                <c:pt idx="1018">
                  <c:v>38008</c:v>
                </c:pt>
                <c:pt idx="1019">
                  <c:v>38009</c:v>
                </c:pt>
                <c:pt idx="1020">
                  <c:v>38012</c:v>
                </c:pt>
                <c:pt idx="1021">
                  <c:v>38013</c:v>
                </c:pt>
                <c:pt idx="1022">
                  <c:v>38014</c:v>
                </c:pt>
                <c:pt idx="1023">
                  <c:v>38015</c:v>
                </c:pt>
                <c:pt idx="1024">
                  <c:v>38016</c:v>
                </c:pt>
                <c:pt idx="1025">
                  <c:v>38019</c:v>
                </c:pt>
                <c:pt idx="1026">
                  <c:v>38020</c:v>
                </c:pt>
                <c:pt idx="1027">
                  <c:v>38021</c:v>
                </c:pt>
                <c:pt idx="1028">
                  <c:v>38023</c:v>
                </c:pt>
                <c:pt idx="1029">
                  <c:v>38026</c:v>
                </c:pt>
                <c:pt idx="1030">
                  <c:v>38027</c:v>
                </c:pt>
                <c:pt idx="1031">
                  <c:v>38028</c:v>
                </c:pt>
                <c:pt idx="1032">
                  <c:v>38029</c:v>
                </c:pt>
                <c:pt idx="1033">
                  <c:v>38030</c:v>
                </c:pt>
                <c:pt idx="1034">
                  <c:v>38033</c:v>
                </c:pt>
                <c:pt idx="1035">
                  <c:v>38034</c:v>
                </c:pt>
                <c:pt idx="1036">
                  <c:v>38035</c:v>
                </c:pt>
                <c:pt idx="1037">
                  <c:v>38036</c:v>
                </c:pt>
                <c:pt idx="1038">
                  <c:v>38037</c:v>
                </c:pt>
                <c:pt idx="1039">
                  <c:v>38040</c:v>
                </c:pt>
                <c:pt idx="1040">
                  <c:v>38041</c:v>
                </c:pt>
                <c:pt idx="1041">
                  <c:v>38042</c:v>
                </c:pt>
                <c:pt idx="1042">
                  <c:v>38043</c:v>
                </c:pt>
                <c:pt idx="1043">
                  <c:v>38044</c:v>
                </c:pt>
                <c:pt idx="1044">
                  <c:v>38047</c:v>
                </c:pt>
                <c:pt idx="1045">
                  <c:v>38048</c:v>
                </c:pt>
                <c:pt idx="1046">
                  <c:v>38049</c:v>
                </c:pt>
                <c:pt idx="1047">
                  <c:v>38050</c:v>
                </c:pt>
                <c:pt idx="1048">
                  <c:v>38051</c:v>
                </c:pt>
                <c:pt idx="1049">
                  <c:v>38054</c:v>
                </c:pt>
                <c:pt idx="1050">
                  <c:v>38055</c:v>
                </c:pt>
                <c:pt idx="1051">
                  <c:v>38056</c:v>
                </c:pt>
                <c:pt idx="1052">
                  <c:v>38057</c:v>
                </c:pt>
                <c:pt idx="1053">
                  <c:v>38058</c:v>
                </c:pt>
                <c:pt idx="1054">
                  <c:v>38061</c:v>
                </c:pt>
                <c:pt idx="1055">
                  <c:v>38062</c:v>
                </c:pt>
                <c:pt idx="1056">
                  <c:v>38063</c:v>
                </c:pt>
                <c:pt idx="1057">
                  <c:v>38064</c:v>
                </c:pt>
                <c:pt idx="1058">
                  <c:v>38065</c:v>
                </c:pt>
                <c:pt idx="1059">
                  <c:v>38068</c:v>
                </c:pt>
                <c:pt idx="1060">
                  <c:v>38069</c:v>
                </c:pt>
                <c:pt idx="1061">
                  <c:v>38070</c:v>
                </c:pt>
                <c:pt idx="1062">
                  <c:v>38071</c:v>
                </c:pt>
                <c:pt idx="1063">
                  <c:v>38072</c:v>
                </c:pt>
                <c:pt idx="1064">
                  <c:v>38075</c:v>
                </c:pt>
                <c:pt idx="1065">
                  <c:v>38076</c:v>
                </c:pt>
                <c:pt idx="1066">
                  <c:v>38077</c:v>
                </c:pt>
                <c:pt idx="1067">
                  <c:v>38078</c:v>
                </c:pt>
                <c:pt idx="1068">
                  <c:v>38079</c:v>
                </c:pt>
                <c:pt idx="1069">
                  <c:v>38082</c:v>
                </c:pt>
                <c:pt idx="1070">
                  <c:v>38083</c:v>
                </c:pt>
                <c:pt idx="1071">
                  <c:v>38084</c:v>
                </c:pt>
                <c:pt idx="1072">
                  <c:v>38089</c:v>
                </c:pt>
                <c:pt idx="1073">
                  <c:v>38090</c:v>
                </c:pt>
                <c:pt idx="1074">
                  <c:v>38091</c:v>
                </c:pt>
                <c:pt idx="1075">
                  <c:v>38092</c:v>
                </c:pt>
                <c:pt idx="1076">
                  <c:v>38093</c:v>
                </c:pt>
                <c:pt idx="1077">
                  <c:v>38096</c:v>
                </c:pt>
                <c:pt idx="1078">
                  <c:v>38097</c:v>
                </c:pt>
                <c:pt idx="1079">
                  <c:v>38098</c:v>
                </c:pt>
                <c:pt idx="1080">
                  <c:v>38099</c:v>
                </c:pt>
                <c:pt idx="1081">
                  <c:v>38100</c:v>
                </c:pt>
                <c:pt idx="1082">
                  <c:v>38103</c:v>
                </c:pt>
                <c:pt idx="1083">
                  <c:v>38104</c:v>
                </c:pt>
                <c:pt idx="1084">
                  <c:v>38105</c:v>
                </c:pt>
                <c:pt idx="1085">
                  <c:v>38106</c:v>
                </c:pt>
                <c:pt idx="1086">
                  <c:v>38107</c:v>
                </c:pt>
                <c:pt idx="1087">
                  <c:v>38110</c:v>
                </c:pt>
                <c:pt idx="1088">
                  <c:v>38111</c:v>
                </c:pt>
                <c:pt idx="1089">
                  <c:v>38112</c:v>
                </c:pt>
                <c:pt idx="1090">
                  <c:v>38113</c:v>
                </c:pt>
                <c:pt idx="1091">
                  <c:v>38114</c:v>
                </c:pt>
                <c:pt idx="1092">
                  <c:v>38117</c:v>
                </c:pt>
                <c:pt idx="1093">
                  <c:v>38118</c:v>
                </c:pt>
                <c:pt idx="1094">
                  <c:v>38119</c:v>
                </c:pt>
                <c:pt idx="1095">
                  <c:v>38120</c:v>
                </c:pt>
                <c:pt idx="1096">
                  <c:v>38121</c:v>
                </c:pt>
                <c:pt idx="1097">
                  <c:v>38124</c:v>
                </c:pt>
                <c:pt idx="1098">
                  <c:v>38125</c:v>
                </c:pt>
                <c:pt idx="1099">
                  <c:v>38126</c:v>
                </c:pt>
                <c:pt idx="1100">
                  <c:v>38127</c:v>
                </c:pt>
                <c:pt idx="1101">
                  <c:v>38128</c:v>
                </c:pt>
                <c:pt idx="1102">
                  <c:v>38131</c:v>
                </c:pt>
                <c:pt idx="1103">
                  <c:v>38132</c:v>
                </c:pt>
                <c:pt idx="1104">
                  <c:v>38133</c:v>
                </c:pt>
                <c:pt idx="1105">
                  <c:v>38134</c:v>
                </c:pt>
                <c:pt idx="1106">
                  <c:v>38135</c:v>
                </c:pt>
                <c:pt idx="1107">
                  <c:v>38138</c:v>
                </c:pt>
                <c:pt idx="1108">
                  <c:v>38139</c:v>
                </c:pt>
                <c:pt idx="1109">
                  <c:v>38140</c:v>
                </c:pt>
                <c:pt idx="1110">
                  <c:v>38141</c:v>
                </c:pt>
                <c:pt idx="1111">
                  <c:v>38142</c:v>
                </c:pt>
                <c:pt idx="1112">
                  <c:v>38145</c:v>
                </c:pt>
                <c:pt idx="1113">
                  <c:v>38146</c:v>
                </c:pt>
                <c:pt idx="1114">
                  <c:v>38147</c:v>
                </c:pt>
                <c:pt idx="1115">
                  <c:v>38148</c:v>
                </c:pt>
                <c:pt idx="1116">
                  <c:v>38149</c:v>
                </c:pt>
                <c:pt idx="1117">
                  <c:v>38152</c:v>
                </c:pt>
                <c:pt idx="1118">
                  <c:v>38153</c:v>
                </c:pt>
                <c:pt idx="1119">
                  <c:v>38154</c:v>
                </c:pt>
                <c:pt idx="1120">
                  <c:v>38155</c:v>
                </c:pt>
                <c:pt idx="1121">
                  <c:v>38156</c:v>
                </c:pt>
                <c:pt idx="1122">
                  <c:v>38159</c:v>
                </c:pt>
                <c:pt idx="1123">
                  <c:v>38160</c:v>
                </c:pt>
                <c:pt idx="1124">
                  <c:v>38161</c:v>
                </c:pt>
                <c:pt idx="1125">
                  <c:v>38162</c:v>
                </c:pt>
                <c:pt idx="1126">
                  <c:v>38163</c:v>
                </c:pt>
                <c:pt idx="1127">
                  <c:v>38166</c:v>
                </c:pt>
                <c:pt idx="1128">
                  <c:v>38167</c:v>
                </c:pt>
                <c:pt idx="1129">
                  <c:v>38168</c:v>
                </c:pt>
                <c:pt idx="1130">
                  <c:v>38169</c:v>
                </c:pt>
                <c:pt idx="1131">
                  <c:v>38170</c:v>
                </c:pt>
                <c:pt idx="1132">
                  <c:v>38173</c:v>
                </c:pt>
                <c:pt idx="1133">
                  <c:v>38174</c:v>
                </c:pt>
                <c:pt idx="1134">
                  <c:v>38175</c:v>
                </c:pt>
                <c:pt idx="1135">
                  <c:v>38176</c:v>
                </c:pt>
                <c:pt idx="1136">
                  <c:v>38177</c:v>
                </c:pt>
                <c:pt idx="1137">
                  <c:v>38180</c:v>
                </c:pt>
                <c:pt idx="1138">
                  <c:v>38181</c:v>
                </c:pt>
                <c:pt idx="1139">
                  <c:v>38182</c:v>
                </c:pt>
                <c:pt idx="1140">
                  <c:v>38183</c:v>
                </c:pt>
                <c:pt idx="1141">
                  <c:v>38184</c:v>
                </c:pt>
                <c:pt idx="1142">
                  <c:v>38187</c:v>
                </c:pt>
                <c:pt idx="1143">
                  <c:v>38188</c:v>
                </c:pt>
                <c:pt idx="1144">
                  <c:v>38189</c:v>
                </c:pt>
                <c:pt idx="1145">
                  <c:v>38190</c:v>
                </c:pt>
                <c:pt idx="1146">
                  <c:v>38191</c:v>
                </c:pt>
                <c:pt idx="1147">
                  <c:v>38194</c:v>
                </c:pt>
                <c:pt idx="1148">
                  <c:v>38195</c:v>
                </c:pt>
                <c:pt idx="1149">
                  <c:v>38196</c:v>
                </c:pt>
                <c:pt idx="1150">
                  <c:v>38197</c:v>
                </c:pt>
                <c:pt idx="1151">
                  <c:v>38198</c:v>
                </c:pt>
                <c:pt idx="1152">
                  <c:v>38201</c:v>
                </c:pt>
                <c:pt idx="1153">
                  <c:v>38202</c:v>
                </c:pt>
                <c:pt idx="1154">
                  <c:v>38203</c:v>
                </c:pt>
                <c:pt idx="1155">
                  <c:v>38204</c:v>
                </c:pt>
                <c:pt idx="1156">
                  <c:v>38205</c:v>
                </c:pt>
                <c:pt idx="1157">
                  <c:v>38208</c:v>
                </c:pt>
                <c:pt idx="1158">
                  <c:v>38209</c:v>
                </c:pt>
                <c:pt idx="1159">
                  <c:v>38210</c:v>
                </c:pt>
                <c:pt idx="1160">
                  <c:v>38211</c:v>
                </c:pt>
                <c:pt idx="1161">
                  <c:v>38212</c:v>
                </c:pt>
                <c:pt idx="1162">
                  <c:v>38215</c:v>
                </c:pt>
                <c:pt idx="1163">
                  <c:v>38216</c:v>
                </c:pt>
                <c:pt idx="1164">
                  <c:v>38217</c:v>
                </c:pt>
                <c:pt idx="1165">
                  <c:v>38218</c:v>
                </c:pt>
                <c:pt idx="1166">
                  <c:v>38219</c:v>
                </c:pt>
                <c:pt idx="1167">
                  <c:v>38222</c:v>
                </c:pt>
                <c:pt idx="1168">
                  <c:v>38223</c:v>
                </c:pt>
                <c:pt idx="1169">
                  <c:v>38224</c:v>
                </c:pt>
                <c:pt idx="1170">
                  <c:v>38225</c:v>
                </c:pt>
                <c:pt idx="1171">
                  <c:v>38226</c:v>
                </c:pt>
                <c:pt idx="1172">
                  <c:v>38229</c:v>
                </c:pt>
                <c:pt idx="1173">
                  <c:v>38230</c:v>
                </c:pt>
                <c:pt idx="1174">
                  <c:v>38231</c:v>
                </c:pt>
                <c:pt idx="1175">
                  <c:v>38232</c:v>
                </c:pt>
                <c:pt idx="1176">
                  <c:v>38233</c:v>
                </c:pt>
                <c:pt idx="1177">
                  <c:v>38236</c:v>
                </c:pt>
                <c:pt idx="1178">
                  <c:v>38237</c:v>
                </c:pt>
                <c:pt idx="1179">
                  <c:v>38238</c:v>
                </c:pt>
                <c:pt idx="1180">
                  <c:v>38239</c:v>
                </c:pt>
                <c:pt idx="1181">
                  <c:v>38240</c:v>
                </c:pt>
                <c:pt idx="1182">
                  <c:v>38243</c:v>
                </c:pt>
                <c:pt idx="1183">
                  <c:v>38244</c:v>
                </c:pt>
                <c:pt idx="1184">
                  <c:v>38245</c:v>
                </c:pt>
                <c:pt idx="1185">
                  <c:v>38247</c:v>
                </c:pt>
                <c:pt idx="1186">
                  <c:v>38250</c:v>
                </c:pt>
                <c:pt idx="1187">
                  <c:v>38251</c:v>
                </c:pt>
                <c:pt idx="1188">
                  <c:v>38252</c:v>
                </c:pt>
                <c:pt idx="1189">
                  <c:v>38253</c:v>
                </c:pt>
                <c:pt idx="1190">
                  <c:v>38254</c:v>
                </c:pt>
                <c:pt idx="1191">
                  <c:v>38257</c:v>
                </c:pt>
                <c:pt idx="1192">
                  <c:v>38258</c:v>
                </c:pt>
                <c:pt idx="1193">
                  <c:v>38259</c:v>
                </c:pt>
                <c:pt idx="1194">
                  <c:v>38260</c:v>
                </c:pt>
                <c:pt idx="1195">
                  <c:v>38261</c:v>
                </c:pt>
                <c:pt idx="1196">
                  <c:v>38264</c:v>
                </c:pt>
                <c:pt idx="1197">
                  <c:v>38265</c:v>
                </c:pt>
                <c:pt idx="1198">
                  <c:v>38266</c:v>
                </c:pt>
                <c:pt idx="1199">
                  <c:v>38267</c:v>
                </c:pt>
                <c:pt idx="1200">
                  <c:v>38268</c:v>
                </c:pt>
                <c:pt idx="1201">
                  <c:v>38271</c:v>
                </c:pt>
                <c:pt idx="1202">
                  <c:v>38272</c:v>
                </c:pt>
                <c:pt idx="1203">
                  <c:v>38273</c:v>
                </c:pt>
                <c:pt idx="1204">
                  <c:v>38274</c:v>
                </c:pt>
                <c:pt idx="1205">
                  <c:v>38275</c:v>
                </c:pt>
                <c:pt idx="1206">
                  <c:v>38278</c:v>
                </c:pt>
                <c:pt idx="1207">
                  <c:v>38279</c:v>
                </c:pt>
                <c:pt idx="1208">
                  <c:v>38280</c:v>
                </c:pt>
                <c:pt idx="1209">
                  <c:v>38281</c:v>
                </c:pt>
                <c:pt idx="1210">
                  <c:v>38282</c:v>
                </c:pt>
                <c:pt idx="1211">
                  <c:v>38285</c:v>
                </c:pt>
                <c:pt idx="1212">
                  <c:v>38286</c:v>
                </c:pt>
                <c:pt idx="1213">
                  <c:v>38287</c:v>
                </c:pt>
                <c:pt idx="1214">
                  <c:v>38288</c:v>
                </c:pt>
                <c:pt idx="1215">
                  <c:v>38289</c:v>
                </c:pt>
                <c:pt idx="1216">
                  <c:v>38292</c:v>
                </c:pt>
                <c:pt idx="1217">
                  <c:v>38293</c:v>
                </c:pt>
                <c:pt idx="1218">
                  <c:v>38294</c:v>
                </c:pt>
                <c:pt idx="1219">
                  <c:v>38295</c:v>
                </c:pt>
                <c:pt idx="1220">
                  <c:v>38296</c:v>
                </c:pt>
                <c:pt idx="1221">
                  <c:v>38299</c:v>
                </c:pt>
                <c:pt idx="1222">
                  <c:v>38300</c:v>
                </c:pt>
                <c:pt idx="1223">
                  <c:v>38301</c:v>
                </c:pt>
                <c:pt idx="1224">
                  <c:v>38302</c:v>
                </c:pt>
                <c:pt idx="1225">
                  <c:v>38303</c:v>
                </c:pt>
                <c:pt idx="1226">
                  <c:v>38306</c:v>
                </c:pt>
                <c:pt idx="1227">
                  <c:v>38307</c:v>
                </c:pt>
                <c:pt idx="1228">
                  <c:v>38308</c:v>
                </c:pt>
                <c:pt idx="1229">
                  <c:v>38309</c:v>
                </c:pt>
                <c:pt idx="1230">
                  <c:v>38310</c:v>
                </c:pt>
                <c:pt idx="1231">
                  <c:v>38313</c:v>
                </c:pt>
                <c:pt idx="1232">
                  <c:v>38314</c:v>
                </c:pt>
                <c:pt idx="1233">
                  <c:v>38315</c:v>
                </c:pt>
                <c:pt idx="1234">
                  <c:v>38316</c:v>
                </c:pt>
                <c:pt idx="1235">
                  <c:v>38317</c:v>
                </c:pt>
                <c:pt idx="1236">
                  <c:v>38320</c:v>
                </c:pt>
                <c:pt idx="1237">
                  <c:v>38321</c:v>
                </c:pt>
                <c:pt idx="1238">
                  <c:v>38322</c:v>
                </c:pt>
                <c:pt idx="1239">
                  <c:v>38323</c:v>
                </c:pt>
                <c:pt idx="1240">
                  <c:v>38324</c:v>
                </c:pt>
                <c:pt idx="1241">
                  <c:v>38327</c:v>
                </c:pt>
                <c:pt idx="1242">
                  <c:v>38328</c:v>
                </c:pt>
                <c:pt idx="1243">
                  <c:v>38329</c:v>
                </c:pt>
                <c:pt idx="1244">
                  <c:v>38330</c:v>
                </c:pt>
                <c:pt idx="1245">
                  <c:v>38331</c:v>
                </c:pt>
                <c:pt idx="1246">
                  <c:v>38334</c:v>
                </c:pt>
                <c:pt idx="1247">
                  <c:v>38335</c:v>
                </c:pt>
                <c:pt idx="1248">
                  <c:v>38336</c:v>
                </c:pt>
                <c:pt idx="1249">
                  <c:v>38337</c:v>
                </c:pt>
                <c:pt idx="1250">
                  <c:v>38338</c:v>
                </c:pt>
                <c:pt idx="1251">
                  <c:v>38341</c:v>
                </c:pt>
                <c:pt idx="1252">
                  <c:v>38342</c:v>
                </c:pt>
                <c:pt idx="1253">
                  <c:v>38343</c:v>
                </c:pt>
                <c:pt idx="1254">
                  <c:v>38344</c:v>
                </c:pt>
                <c:pt idx="1255">
                  <c:v>38345</c:v>
                </c:pt>
                <c:pt idx="1256">
                  <c:v>38348</c:v>
                </c:pt>
                <c:pt idx="1257">
                  <c:v>38349</c:v>
                </c:pt>
                <c:pt idx="1258">
                  <c:v>38350</c:v>
                </c:pt>
                <c:pt idx="1259">
                  <c:v>38351</c:v>
                </c:pt>
                <c:pt idx="1260">
                  <c:v>38352</c:v>
                </c:pt>
                <c:pt idx="1261">
                  <c:v>38355</c:v>
                </c:pt>
                <c:pt idx="1262">
                  <c:v>38356</c:v>
                </c:pt>
                <c:pt idx="1263">
                  <c:v>38357</c:v>
                </c:pt>
                <c:pt idx="1264">
                  <c:v>38358</c:v>
                </c:pt>
                <c:pt idx="1265">
                  <c:v>38359</c:v>
                </c:pt>
                <c:pt idx="1266">
                  <c:v>38362</c:v>
                </c:pt>
                <c:pt idx="1267">
                  <c:v>38363</c:v>
                </c:pt>
                <c:pt idx="1268">
                  <c:v>38364</c:v>
                </c:pt>
                <c:pt idx="1269">
                  <c:v>38365</c:v>
                </c:pt>
                <c:pt idx="1270">
                  <c:v>38366</c:v>
                </c:pt>
                <c:pt idx="1271">
                  <c:v>38369</c:v>
                </c:pt>
                <c:pt idx="1272">
                  <c:v>38370</c:v>
                </c:pt>
                <c:pt idx="1273">
                  <c:v>38371</c:v>
                </c:pt>
                <c:pt idx="1274">
                  <c:v>38372</c:v>
                </c:pt>
                <c:pt idx="1275">
                  <c:v>38373</c:v>
                </c:pt>
                <c:pt idx="1276">
                  <c:v>38376</c:v>
                </c:pt>
                <c:pt idx="1277">
                  <c:v>38377</c:v>
                </c:pt>
                <c:pt idx="1278">
                  <c:v>38378</c:v>
                </c:pt>
                <c:pt idx="1279">
                  <c:v>38379</c:v>
                </c:pt>
                <c:pt idx="1280">
                  <c:v>38380</c:v>
                </c:pt>
                <c:pt idx="1281">
                  <c:v>38383</c:v>
                </c:pt>
                <c:pt idx="1282">
                  <c:v>38384</c:v>
                </c:pt>
                <c:pt idx="1283">
                  <c:v>38385</c:v>
                </c:pt>
                <c:pt idx="1284">
                  <c:v>38386</c:v>
                </c:pt>
                <c:pt idx="1285">
                  <c:v>38387</c:v>
                </c:pt>
                <c:pt idx="1286">
                  <c:v>38390</c:v>
                </c:pt>
                <c:pt idx="1287">
                  <c:v>38391</c:v>
                </c:pt>
                <c:pt idx="1288">
                  <c:v>38392</c:v>
                </c:pt>
                <c:pt idx="1289">
                  <c:v>38393</c:v>
                </c:pt>
                <c:pt idx="1290">
                  <c:v>38394</c:v>
                </c:pt>
                <c:pt idx="1291">
                  <c:v>38397</c:v>
                </c:pt>
                <c:pt idx="1292">
                  <c:v>38398</c:v>
                </c:pt>
                <c:pt idx="1293">
                  <c:v>38399</c:v>
                </c:pt>
                <c:pt idx="1294">
                  <c:v>38400</c:v>
                </c:pt>
                <c:pt idx="1295">
                  <c:v>38401</c:v>
                </c:pt>
                <c:pt idx="1296">
                  <c:v>38404</c:v>
                </c:pt>
                <c:pt idx="1297">
                  <c:v>38405</c:v>
                </c:pt>
                <c:pt idx="1298">
                  <c:v>38406</c:v>
                </c:pt>
                <c:pt idx="1299">
                  <c:v>38407</c:v>
                </c:pt>
                <c:pt idx="1300">
                  <c:v>38408</c:v>
                </c:pt>
                <c:pt idx="1301">
                  <c:v>38411</c:v>
                </c:pt>
                <c:pt idx="1302">
                  <c:v>38412</c:v>
                </c:pt>
                <c:pt idx="1303">
                  <c:v>38413</c:v>
                </c:pt>
                <c:pt idx="1304">
                  <c:v>38414</c:v>
                </c:pt>
                <c:pt idx="1305">
                  <c:v>38415</c:v>
                </c:pt>
                <c:pt idx="1306">
                  <c:v>38418</c:v>
                </c:pt>
                <c:pt idx="1307">
                  <c:v>38419</c:v>
                </c:pt>
                <c:pt idx="1308">
                  <c:v>38420</c:v>
                </c:pt>
                <c:pt idx="1309">
                  <c:v>38421</c:v>
                </c:pt>
                <c:pt idx="1310">
                  <c:v>38422</c:v>
                </c:pt>
                <c:pt idx="1311">
                  <c:v>38425</c:v>
                </c:pt>
                <c:pt idx="1312">
                  <c:v>38426</c:v>
                </c:pt>
                <c:pt idx="1313">
                  <c:v>38427</c:v>
                </c:pt>
                <c:pt idx="1314">
                  <c:v>38428</c:v>
                </c:pt>
                <c:pt idx="1315">
                  <c:v>38429</c:v>
                </c:pt>
                <c:pt idx="1316">
                  <c:v>38433</c:v>
                </c:pt>
                <c:pt idx="1317">
                  <c:v>38434</c:v>
                </c:pt>
                <c:pt idx="1318">
                  <c:v>38439</c:v>
                </c:pt>
                <c:pt idx="1319">
                  <c:v>38440</c:v>
                </c:pt>
                <c:pt idx="1320">
                  <c:v>38441</c:v>
                </c:pt>
                <c:pt idx="1321">
                  <c:v>38442</c:v>
                </c:pt>
                <c:pt idx="1322">
                  <c:v>38443</c:v>
                </c:pt>
                <c:pt idx="1323">
                  <c:v>38446</c:v>
                </c:pt>
                <c:pt idx="1324">
                  <c:v>38447</c:v>
                </c:pt>
                <c:pt idx="1325">
                  <c:v>38448</c:v>
                </c:pt>
                <c:pt idx="1326">
                  <c:v>38449</c:v>
                </c:pt>
                <c:pt idx="1327">
                  <c:v>38450</c:v>
                </c:pt>
                <c:pt idx="1328">
                  <c:v>38453</c:v>
                </c:pt>
                <c:pt idx="1329">
                  <c:v>38454</c:v>
                </c:pt>
                <c:pt idx="1330">
                  <c:v>38455</c:v>
                </c:pt>
                <c:pt idx="1331">
                  <c:v>38456</c:v>
                </c:pt>
                <c:pt idx="1332">
                  <c:v>38457</c:v>
                </c:pt>
                <c:pt idx="1333">
                  <c:v>38460</c:v>
                </c:pt>
                <c:pt idx="1334">
                  <c:v>38461</c:v>
                </c:pt>
                <c:pt idx="1335">
                  <c:v>38462</c:v>
                </c:pt>
                <c:pt idx="1336">
                  <c:v>38463</c:v>
                </c:pt>
                <c:pt idx="1337">
                  <c:v>38464</c:v>
                </c:pt>
                <c:pt idx="1338">
                  <c:v>38467</c:v>
                </c:pt>
                <c:pt idx="1339">
                  <c:v>38468</c:v>
                </c:pt>
                <c:pt idx="1340">
                  <c:v>38469</c:v>
                </c:pt>
                <c:pt idx="1341">
                  <c:v>38470</c:v>
                </c:pt>
                <c:pt idx="1342">
                  <c:v>38471</c:v>
                </c:pt>
                <c:pt idx="1343">
                  <c:v>38474</c:v>
                </c:pt>
                <c:pt idx="1344">
                  <c:v>38475</c:v>
                </c:pt>
                <c:pt idx="1345">
                  <c:v>38476</c:v>
                </c:pt>
                <c:pt idx="1346">
                  <c:v>38477</c:v>
                </c:pt>
                <c:pt idx="1347">
                  <c:v>38478</c:v>
                </c:pt>
                <c:pt idx="1348">
                  <c:v>38481</c:v>
                </c:pt>
                <c:pt idx="1349">
                  <c:v>38482</c:v>
                </c:pt>
                <c:pt idx="1350">
                  <c:v>38483</c:v>
                </c:pt>
                <c:pt idx="1351">
                  <c:v>38484</c:v>
                </c:pt>
                <c:pt idx="1352">
                  <c:v>38485</c:v>
                </c:pt>
                <c:pt idx="1353">
                  <c:v>38488</c:v>
                </c:pt>
                <c:pt idx="1354">
                  <c:v>38489</c:v>
                </c:pt>
                <c:pt idx="1355">
                  <c:v>38490</c:v>
                </c:pt>
                <c:pt idx="1356">
                  <c:v>38491</c:v>
                </c:pt>
                <c:pt idx="1357">
                  <c:v>38492</c:v>
                </c:pt>
                <c:pt idx="1358">
                  <c:v>38495</c:v>
                </c:pt>
                <c:pt idx="1359">
                  <c:v>38496</c:v>
                </c:pt>
                <c:pt idx="1360">
                  <c:v>38497</c:v>
                </c:pt>
                <c:pt idx="1361">
                  <c:v>38498</c:v>
                </c:pt>
                <c:pt idx="1362">
                  <c:v>38499</c:v>
                </c:pt>
                <c:pt idx="1363">
                  <c:v>38502</c:v>
                </c:pt>
                <c:pt idx="1364">
                  <c:v>38503</c:v>
                </c:pt>
                <c:pt idx="1365">
                  <c:v>38504</c:v>
                </c:pt>
                <c:pt idx="1366">
                  <c:v>38505</c:v>
                </c:pt>
                <c:pt idx="1367">
                  <c:v>38506</c:v>
                </c:pt>
                <c:pt idx="1368">
                  <c:v>38509</c:v>
                </c:pt>
                <c:pt idx="1369">
                  <c:v>38510</c:v>
                </c:pt>
                <c:pt idx="1370">
                  <c:v>38511</c:v>
                </c:pt>
                <c:pt idx="1371">
                  <c:v>38512</c:v>
                </c:pt>
                <c:pt idx="1372">
                  <c:v>38513</c:v>
                </c:pt>
                <c:pt idx="1373">
                  <c:v>38516</c:v>
                </c:pt>
                <c:pt idx="1374">
                  <c:v>38517</c:v>
                </c:pt>
                <c:pt idx="1375">
                  <c:v>38518</c:v>
                </c:pt>
                <c:pt idx="1376">
                  <c:v>38519</c:v>
                </c:pt>
                <c:pt idx="1377">
                  <c:v>38520</c:v>
                </c:pt>
                <c:pt idx="1378">
                  <c:v>38523</c:v>
                </c:pt>
                <c:pt idx="1379">
                  <c:v>38524</c:v>
                </c:pt>
                <c:pt idx="1380">
                  <c:v>38525</c:v>
                </c:pt>
                <c:pt idx="1381">
                  <c:v>38526</c:v>
                </c:pt>
                <c:pt idx="1382">
                  <c:v>38527</c:v>
                </c:pt>
                <c:pt idx="1383">
                  <c:v>38530</c:v>
                </c:pt>
                <c:pt idx="1384">
                  <c:v>38531</c:v>
                </c:pt>
                <c:pt idx="1385">
                  <c:v>38532</c:v>
                </c:pt>
                <c:pt idx="1386">
                  <c:v>38533</c:v>
                </c:pt>
                <c:pt idx="1387">
                  <c:v>38534</c:v>
                </c:pt>
                <c:pt idx="1388">
                  <c:v>38537</c:v>
                </c:pt>
                <c:pt idx="1389">
                  <c:v>38538</c:v>
                </c:pt>
                <c:pt idx="1390">
                  <c:v>38539</c:v>
                </c:pt>
                <c:pt idx="1391">
                  <c:v>38540</c:v>
                </c:pt>
                <c:pt idx="1392">
                  <c:v>38541</c:v>
                </c:pt>
                <c:pt idx="1393">
                  <c:v>38544</c:v>
                </c:pt>
                <c:pt idx="1394">
                  <c:v>38545</c:v>
                </c:pt>
                <c:pt idx="1395">
                  <c:v>38546</c:v>
                </c:pt>
                <c:pt idx="1396">
                  <c:v>38547</c:v>
                </c:pt>
                <c:pt idx="1397">
                  <c:v>38548</c:v>
                </c:pt>
                <c:pt idx="1398">
                  <c:v>38551</c:v>
                </c:pt>
                <c:pt idx="1399">
                  <c:v>38552</c:v>
                </c:pt>
                <c:pt idx="1400">
                  <c:v>38553</c:v>
                </c:pt>
                <c:pt idx="1401">
                  <c:v>38554</c:v>
                </c:pt>
                <c:pt idx="1402">
                  <c:v>38555</c:v>
                </c:pt>
                <c:pt idx="1403">
                  <c:v>38558</c:v>
                </c:pt>
                <c:pt idx="1404">
                  <c:v>38559</c:v>
                </c:pt>
                <c:pt idx="1405">
                  <c:v>38560</c:v>
                </c:pt>
                <c:pt idx="1406">
                  <c:v>38561</c:v>
                </c:pt>
                <c:pt idx="1407">
                  <c:v>38562</c:v>
                </c:pt>
                <c:pt idx="1408">
                  <c:v>38565</c:v>
                </c:pt>
                <c:pt idx="1409">
                  <c:v>38566</c:v>
                </c:pt>
                <c:pt idx="1410">
                  <c:v>38567</c:v>
                </c:pt>
                <c:pt idx="1411">
                  <c:v>38568</c:v>
                </c:pt>
                <c:pt idx="1412">
                  <c:v>38569</c:v>
                </c:pt>
                <c:pt idx="1413">
                  <c:v>38572</c:v>
                </c:pt>
                <c:pt idx="1414">
                  <c:v>38573</c:v>
                </c:pt>
                <c:pt idx="1415">
                  <c:v>38574</c:v>
                </c:pt>
                <c:pt idx="1416">
                  <c:v>38575</c:v>
                </c:pt>
                <c:pt idx="1417">
                  <c:v>38576</c:v>
                </c:pt>
                <c:pt idx="1418">
                  <c:v>38579</c:v>
                </c:pt>
                <c:pt idx="1419">
                  <c:v>38580</c:v>
                </c:pt>
                <c:pt idx="1420">
                  <c:v>38581</c:v>
                </c:pt>
                <c:pt idx="1421">
                  <c:v>38582</c:v>
                </c:pt>
                <c:pt idx="1422">
                  <c:v>38583</c:v>
                </c:pt>
                <c:pt idx="1423">
                  <c:v>38586</c:v>
                </c:pt>
                <c:pt idx="1424">
                  <c:v>38587</c:v>
                </c:pt>
                <c:pt idx="1425">
                  <c:v>38588</c:v>
                </c:pt>
                <c:pt idx="1426">
                  <c:v>38589</c:v>
                </c:pt>
                <c:pt idx="1427">
                  <c:v>38590</c:v>
                </c:pt>
                <c:pt idx="1428">
                  <c:v>38593</c:v>
                </c:pt>
                <c:pt idx="1429">
                  <c:v>38594</c:v>
                </c:pt>
                <c:pt idx="1430">
                  <c:v>38595</c:v>
                </c:pt>
                <c:pt idx="1431">
                  <c:v>38596</c:v>
                </c:pt>
                <c:pt idx="1432">
                  <c:v>38597</c:v>
                </c:pt>
                <c:pt idx="1433">
                  <c:v>38600</c:v>
                </c:pt>
                <c:pt idx="1434">
                  <c:v>38601</c:v>
                </c:pt>
                <c:pt idx="1435">
                  <c:v>38602</c:v>
                </c:pt>
                <c:pt idx="1436">
                  <c:v>38603</c:v>
                </c:pt>
                <c:pt idx="1437">
                  <c:v>38604</c:v>
                </c:pt>
                <c:pt idx="1438">
                  <c:v>38607</c:v>
                </c:pt>
                <c:pt idx="1439">
                  <c:v>38608</c:v>
                </c:pt>
                <c:pt idx="1440">
                  <c:v>38609</c:v>
                </c:pt>
                <c:pt idx="1441">
                  <c:v>38610</c:v>
                </c:pt>
                <c:pt idx="1442">
                  <c:v>38614</c:v>
                </c:pt>
                <c:pt idx="1443">
                  <c:v>38615</c:v>
                </c:pt>
                <c:pt idx="1444">
                  <c:v>38616</c:v>
                </c:pt>
                <c:pt idx="1445">
                  <c:v>38617</c:v>
                </c:pt>
                <c:pt idx="1446">
                  <c:v>38618</c:v>
                </c:pt>
                <c:pt idx="1447">
                  <c:v>38621</c:v>
                </c:pt>
                <c:pt idx="1448">
                  <c:v>38622</c:v>
                </c:pt>
                <c:pt idx="1449">
                  <c:v>38623</c:v>
                </c:pt>
                <c:pt idx="1450">
                  <c:v>38624</c:v>
                </c:pt>
                <c:pt idx="1451">
                  <c:v>38625</c:v>
                </c:pt>
                <c:pt idx="1452">
                  <c:v>38628</c:v>
                </c:pt>
                <c:pt idx="1453">
                  <c:v>38629</c:v>
                </c:pt>
                <c:pt idx="1454">
                  <c:v>38630</c:v>
                </c:pt>
                <c:pt idx="1455">
                  <c:v>38631</c:v>
                </c:pt>
                <c:pt idx="1456">
                  <c:v>38632</c:v>
                </c:pt>
                <c:pt idx="1457">
                  <c:v>38635</c:v>
                </c:pt>
                <c:pt idx="1458">
                  <c:v>38636</c:v>
                </c:pt>
                <c:pt idx="1459">
                  <c:v>38637</c:v>
                </c:pt>
                <c:pt idx="1460">
                  <c:v>38638</c:v>
                </c:pt>
                <c:pt idx="1461">
                  <c:v>38639</c:v>
                </c:pt>
                <c:pt idx="1462">
                  <c:v>38642</c:v>
                </c:pt>
                <c:pt idx="1463">
                  <c:v>38643</c:v>
                </c:pt>
                <c:pt idx="1464">
                  <c:v>38644</c:v>
                </c:pt>
                <c:pt idx="1465">
                  <c:v>38645</c:v>
                </c:pt>
                <c:pt idx="1466">
                  <c:v>38646</c:v>
                </c:pt>
                <c:pt idx="1467">
                  <c:v>38649</c:v>
                </c:pt>
                <c:pt idx="1468">
                  <c:v>38650</c:v>
                </c:pt>
                <c:pt idx="1469">
                  <c:v>38651</c:v>
                </c:pt>
                <c:pt idx="1470">
                  <c:v>38652</c:v>
                </c:pt>
                <c:pt idx="1471">
                  <c:v>38653</c:v>
                </c:pt>
                <c:pt idx="1472">
                  <c:v>38656</c:v>
                </c:pt>
                <c:pt idx="1473">
                  <c:v>38657</c:v>
                </c:pt>
                <c:pt idx="1474">
                  <c:v>38658</c:v>
                </c:pt>
                <c:pt idx="1475">
                  <c:v>38659</c:v>
                </c:pt>
                <c:pt idx="1476">
                  <c:v>38660</c:v>
                </c:pt>
                <c:pt idx="1477">
                  <c:v>38663</c:v>
                </c:pt>
                <c:pt idx="1478">
                  <c:v>38664</c:v>
                </c:pt>
                <c:pt idx="1479">
                  <c:v>38665</c:v>
                </c:pt>
                <c:pt idx="1480">
                  <c:v>38666</c:v>
                </c:pt>
                <c:pt idx="1481">
                  <c:v>38667</c:v>
                </c:pt>
                <c:pt idx="1482">
                  <c:v>38670</c:v>
                </c:pt>
                <c:pt idx="1483">
                  <c:v>38671</c:v>
                </c:pt>
                <c:pt idx="1484">
                  <c:v>38672</c:v>
                </c:pt>
                <c:pt idx="1485">
                  <c:v>38673</c:v>
                </c:pt>
                <c:pt idx="1486">
                  <c:v>38674</c:v>
                </c:pt>
                <c:pt idx="1487">
                  <c:v>38677</c:v>
                </c:pt>
                <c:pt idx="1488">
                  <c:v>38678</c:v>
                </c:pt>
                <c:pt idx="1489">
                  <c:v>38679</c:v>
                </c:pt>
                <c:pt idx="1490">
                  <c:v>38680</c:v>
                </c:pt>
                <c:pt idx="1491">
                  <c:v>38681</c:v>
                </c:pt>
                <c:pt idx="1492">
                  <c:v>38684</c:v>
                </c:pt>
                <c:pt idx="1493">
                  <c:v>38685</c:v>
                </c:pt>
                <c:pt idx="1494">
                  <c:v>38686</c:v>
                </c:pt>
                <c:pt idx="1495">
                  <c:v>38687</c:v>
                </c:pt>
                <c:pt idx="1496">
                  <c:v>38688</c:v>
                </c:pt>
                <c:pt idx="1497">
                  <c:v>38691</c:v>
                </c:pt>
                <c:pt idx="1498">
                  <c:v>38692</c:v>
                </c:pt>
                <c:pt idx="1499">
                  <c:v>38693</c:v>
                </c:pt>
                <c:pt idx="1500">
                  <c:v>38694</c:v>
                </c:pt>
                <c:pt idx="1501">
                  <c:v>38695</c:v>
                </c:pt>
                <c:pt idx="1502">
                  <c:v>38699</c:v>
                </c:pt>
                <c:pt idx="1503">
                  <c:v>38700</c:v>
                </c:pt>
                <c:pt idx="1504">
                  <c:v>38701</c:v>
                </c:pt>
                <c:pt idx="1505">
                  <c:v>38702</c:v>
                </c:pt>
                <c:pt idx="1506">
                  <c:v>38705</c:v>
                </c:pt>
                <c:pt idx="1507">
                  <c:v>38706</c:v>
                </c:pt>
                <c:pt idx="1508">
                  <c:v>38707</c:v>
                </c:pt>
                <c:pt idx="1509">
                  <c:v>38708</c:v>
                </c:pt>
                <c:pt idx="1510">
                  <c:v>38709</c:v>
                </c:pt>
                <c:pt idx="1511">
                  <c:v>38712</c:v>
                </c:pt>
                <c:pt idx="1512">
                  <c:v>38713</c:v>
                </c:pt>
                <c:pt idx="1513">
                  <c:v>38714</c:v>
                </c:pt>
                <c:pt idx="1514">
                  <c:v>38715</c:v>
                </c:pt>
                <c:pt idx="1515">
                  <c:v>38716</c:v>
                </c:pt>
                <c:pt idx="1516">
                  <c:v>38719</c:v>
                </c:pt>
                <c:pt idx="1517">
                  <c:v>38720</c:v>
                </c:pt>
                <c:pt idx="1518">
                  <c:v>38721</c:v>
                </c:pt>
                <c:pt idx="1519">
                  <c:v>38722</c:v>
                </c:pt>
                <c:pt idx="1520">
                  <c:v>38723</c:v>
                </c:pt>
                <c:pt idx="1521">
                  <c:v>38726</c:v>
                </c:pt>
                <c:pt idx="1522">
                  <c:v>38727</c:v>
                </c:pt>
                <c:pt idx="1523">
                  <c:v>38728</c:v>
                </c:pt>
                <c:pt idx="1524">
                  <c:v>38729</c:v>
                </c:pt>
                <c:pt idx="1525">
                  <c:v>38730</c:v>
                </c:pt>
                <c:pt idx="1526">
                  <c:v>38733</c:v>
                </c:pt>
                <c:pt idx="1527">
                  <c:v>38734</c:v>
                </c:pt>
                <c:pt idx="1528">
                  <c:v>38735</c:v>
                </c:pt>
                <c:pt idx="1529">
                  <c:v>38736</c:v>
                </c:pt>
                <c:pt idx="1530">
                  <c:v>38737</c:v>
                </c:pt>
                <c:pt idx="1531">
                  <c:v>38740</c:v>
                </c:pt>
                <c:pt idx="1532">
                  <c:v>38741</c:v>
                </c:pt>
                <c:pt idx="1533">
                  <c:v>38742</c:v>
                </c:pt>
                <c:pt idx="1534">
                  <c:v>38743</c:v>
                </c:pt>
                <c:pt idx="1535">
                  <c:v>38744</c:v>
                </c:pt>
                <c:pt idx="1536">
                  <c:v>38747</c:v>
                </c:pt>
                <c:pt idx="1537">
                  <c:v>38748</c:v>
                </c:pt>
                <c:pt idx="1538">
                  <c:v>38749</c:v>
                </c:pt>
                <c:pt idx="1539">
                  <c:v>38750</c:v>
                </c:pt>
                <c:pt idx="1540">
                  <c:v>38751</c:v>
                </c:pt>
                <c:pt idx="1541">
                  <c:v>38755</c:v>
                </c:pt>
                <c:pt idx="1542">
                  <c:v>38756</c:v>
                </c:pt>
                <c:pt idx="1543">
                  <c:v>38757</c:v>
                </c:pt>
                <c:pt idx="1544">
                  <c:v>38758</c:v>
                </c:pt>
                <c:pt idx="1545">
                  <c:v>38761</c:v>
                </c:pt>
                <c:pt idx="1546">
                  <c:v>38762</c:v>
                </c:pt>
                <c:pt idx="1547">
                  <c:v>38763</c:v>
                </c:pt>
                <c:pt idx="1548">
                  <c:v>38764</c:v>
                </c:pt>
                <c:pt idx="1549">
                  <c:v>38765</c:v>
                </c:pt>
                <c:pt idx="1550">
                  <c:v>38768</c:v>
                </c:pt>
                <c:pt idx="1551">
                  <c:v>38769</c:v>
                </c:pt>
                <c:pt idx="1552">
                  <c:v>38770</c:v>
                </c:pt>
                <c:pt idx="1553">
                  <c:v>38771</c:v>
                </c:pt>
                <c:pt idx="1554">
                  <c:v>38772</c:v>
                </c:pt>
                <c:pt idx="1555">
                  <c:v>38775</c:v>
                </c:pt>
                <c:pt idx="1556">
                  <c:v>38776</c:v>
                </c:pt>
                <c:pt idx="1557">
                  <c:v>38777</c:v>
                </c:pt>
                <c:pt idx="1558">
                  <c:v>38778</c:v>
                </c:pt>
                <c:pt idx="1559">
                  <c:v>38779</c:v>
                </c:pt>
                <c:pt idx="1560">
                  <c:v>38782</c:v>
                </c:pt>
                <c:pt idx="1561">
                  <c:v>38783</c:v>
                </c:pt>
                <c:pt idx="1562">
                  <c:v>38784</c:v>
                </c:pt>
                <c:pt idx="1563">
                  <c:v>38785</c:v>
                </c:pt>
                <c:pt idx="1564">
                  <c:v>38786</c:v>
                </c:pt>
                <c:pt idx="1565">
                  <c:v>38789</c:v>
                </c:pt>
                <c:pt idx="1566">
                  <c:v>38790</c:v>
                </c:pt>
                <c:pt idx="1567">
                  <c:v>38791</c:v>
                </c:pt>
                <c:pt idx="1568">
                  <c:v>38792</c:v>
                </c:pt>
                <c:pt idx="1569">
                  <c:v>38793</c:v>
                </c:pt>
                <c:pt idx="1570">
                  <c:v>38796</c:v>
                </c:pt>
                <c:pt idx="1571">
                  <c:v>38798</c:v>
                </c:pt>
                <c:pt idx="1572">
                  <c:v>38799</c:v>
                </c:pt>
                <c:pt idx="1573">
                  <c:v>38800</c:v>
                </c:pt>
                <c:pt idx="1574">
                  <c:v>38803</c:v>
                </c:pt>
                <c:pt idx="1575">
                  <c:v>38804</c:v>
                </c:pt>
                <c:pt idx="1576">
                  <c:v>38805</c:v>
                </c:pt>
                <c:pt idx="1577">
                  <c:v>38806</c:v>
                </c:pt>
                <c:pt idx="1578">
                  <c:v>38807</c:v>
                </c:pt>
                <c:pt idx="1579">
                  <c:v>38810</c:v>
                </c:pt>
                <c:pt idx="1580">
                  <c:v>38811</c:v>
                </c:pt>
                <c:pt idx="1581">
                  <c:v>38812</c:v>
                </c:pt>
                <c:pt idx="1582">
                  <c:v>38813</c:v>
                </c:pt>
                <c:pt idx="1583">
                  <c:v>38814</c:v>
                </c:pt>
                <c:pt idx="1584">
                  <c:v>38817</c:v>
                </c:pt>
                <c:pt idx="1585">
                  <c:v>38818</c:v>
                </c:pt>
                <c:pt idx="1586">
                  <c:v>38819</c:v>
                </c:pt>
                <c:pt idx="1587">
                  <c:v>38824</c:v>
                </c:pt>
                <c:pt idx="1588">
                  <c:v>38825</c:v>
                </c:pt>
                <c:pt idx="1589">
                  <c:v>38826</c:v>
                </c:pt>
                <c:pt idx="1590">
                  <c:v>38827</c:v>
                </c:pt>
                <c:pt idx="1591">
                  <c:v>38828</c:v>
                </c:pt>
                <c:pt idx="1592">
                  <c:v>38831</c:v>
                </c:pt>
                <c:pt idx="1593">
                  <c:v>38832</c:v>
                </c:pt>
                <c:pt idx="1594">
                  <c:v>38833</c:v>
                </c:pt>
                <c:pt idx="1595">
                  <c:v>38834</c:v>
                </c:pt>
                <c:pt idx="1596">
                  <c:v>38835</c:v>
                </c:pt>
                <c:pt idx="1597">
                  <c:v>38839</c:v>
                </c:pt>
                <c:pt idx="1598">
                  <c:v>38840</c:v>
                </c:pt>
                <c:pt idx="1599">
                  <c:v>38841</c:v>
                </c:pt>
                <c:pt idx="1600">
                  <c:v>38842</c:v>
                </c:pt>
                <c:pt idx="1601">
                  <c:v>38845</c:v>
                </c:pt>
                <c:pt idx="1602">
                  <c:v>38846</c:v>
                </c:pt>
                <c:pt idx="1603">
                  <c:v>38847</c:v>
                </c:pt>
                <c:pt idx="1604">
                  <c:v>38848</c:v>
                </c:pt>
                <c:pt idx="1605">
                  <c:v>38849</c:v>
                </c:pt>
                <c:pt idx="1606">
                  <c:v>38852</c:v>
                </c:pt>
                <c:pt idx="1607">
                  <c:v>38853</c:v>
                </c:pt>
                <c:pt idx="1608">
                  <c:v>38854</c:v>
                </c:pt>
                <c:pt idx="1609">
                  <c:v>38855</c:v>
                </c:pt>
                <c:pt idx="1610">
                  <c:v>38856</c:v>
                </c:pt>
                <c:pt idx="1611">
                  <c:v>38859</c:v>
                </c:pt>
                <c:pt idx="1612">
                  <c:v>38860</c:v>
                </c:pt>
                <c:pt idx="1613">
                  <c:v>38861</c:v>
                </c:pt>
                <c:pt idx="1614">
                  <c:v>38862</c:v>
                </c:pt>
                <c:pt idx="1615">
                  <c:v>38863</c:v>
                </c:pt>
                <c:pt idx="1616">
                  <c:v>38866</c:v>
                </c:pt>
                <c:pt idx="1617">
                  <c:v>38867</c:v>
                </c:pt>
                <c:pt idx="1618">
                  <c:v>38868</c:v>
                </c:pt>
                <c:pt idx="1619">
                  <c:v>38869</c:v>
                </c:pt>
                <c:pt idx="1620">
                  <c:v>38870</c:v>
                </c:pt>
                <c:pt idx="1621">
                  <c:v>38873</c:v>
                </c:pt>
                <c:pt idx="1622">
                  <c:v>38874</c:v>
                </c:pt>
                <c:pt idx="1623">
                  <c:v>38875</c:v>
                </c:pt>
                <c:pt idx="1624">
                  <c:v>38876</c:v>
                </c:pt>
                <c:pt idx="1625">
                  <c:v>38877</c:v>
                </c:pt>
                <c:pt idx="1626">
                  <c:v>38880</c:v>
                </c:pt>
                <c:pt idx="1627">
                  <c:v>38881</c:v>
                </c:pt>
                <c:pt idx="1628">
                  <c:v>38882</c:v>
                </c:pt>
                <c:pt idx="1629">
                  <c:v>38883</c:v>
                </c:pt>
                <c:pt idx="1630">
                  <c:v>38884</c:v>
                </c:pt>
                <c:pt idx="1631">
                  <c:v>38887</c:v>
                </c:pt>
                <c:pt idx="1632">
                  <c:v>38888</c:v>
                </c:pt>
                <c:pt idx="1633">
                  <c:v>38889</c:v>
                </c:pt>
                <c:pt idx="1634">
                  <c:v>38890</c:v>
                </c:pt>
                <c:pt idx="1635">
                  <c:v>38891</c:v>
                </c:pt>
                <c:pt idx="1636">
                  <c:v>38894</c:v>
                </c:pt>
                <c:pt idx="1637">
                  <c:v>38895</c:v>
                </c:pt>
                <c:pt idx="1638">
                  <c:v>38896</c:v>
                </c:pt>
                <c:pt idx="1639">
                  <c:v>38897</c:v>
                </c:pt>
                <c:pt idx="1640">
                  <c:v>38898</c:v>
                </c:pt>
                <c:pt idx="1641">
                  <c:v>38901</c:v>
                </c:pt>
                <c:pt idx="1642">
                  <c:v>38902</c:v>
                </c:pt>
                <c:pt idx="1643">
                  <c:v>38903</c:v>
                </c:pt>
                <c:pt idx="1644">
                  <c:v>38904</c:v>
                </c:pt>
                <c:pt idx="1645">
                  <c:v>38905</c:v>
                </c:pt>
                <c:pt idx="1646">
                  <c:v>38908</c:v>
                </c:pt>
                <c:pt idx="1647">
                  <c:v>38909</c:v>
                </c:pt>
                <c:pt idx="1648">
                  <c:v>38910</c:v>
                </c:pt>
                <c:pt idx="1649">
                  <c:v>38911</c:v>
                </c:pt>
                <c:pt idx="1650">
                  <c:v>38912</c:v>
                </c:pt>
                <c:pt idx="1651">
                  <c:v>38915</c:v>
                </c:pt>
                <c:pt idx="1652">
                  <c:v>38916</c:v>
                </c:pt>
                <c:pt idx="1653">
                  <c:v>38917</c:v>
                </c:pt>
                <c:pt idx="1654">
                  <c:v>38918</c:v>
                </c:pt>
                <c:pt idx="1655">
                  <c:v>38919</c:v>
                </c:pt>
                <c:pt idx="1656">
                  <c:v>38922</c:v>
                </c:pt>
                <c:pt idx="1657">
                  <c:v>38923</c:v>
                </c:pt>
                <c:pt idx="1658">
                  <c:v>38924</c:v>
                </c:pt>
                <c:pt idx="1659">
                  <c:v>38925</c:v>
                </c:pt>
                <c:pt idx="1660">
                  <c:v>38926</c:v>
                </c:pt>
                <c:pt idx="1661">
                  <c:v>38929</c:v>
                </c:pt>
                <c:pt idx="1662">
                  <c:v>38930</c:v>
                </c:pt>
                <c:pt idx="1663">
                  <c:v>38931</c:v>
                </c:pt>
                <c:pt idx="1664">
                  <c:v>38932</c:v>
                </c:pt>
                <c:pt idx="1665">
                  <c:v>38933</c:v>
                </c:pt>
                <c:pt idx="1666">
                  <c:v>38936</c:v>
                </c:pt>
                <c:pt idx="1667">
                  <c:v>38937</c:v>
                </c:pt>
                <c:pt idx="1668">
                  <c:v>38938</c:v>
                </c:pt>
                <c:pt idx="1669">
                  <c:v>38939</c:v>
                </c:pt>
                <c:pt idx="1670">
                  <c:v>38940</c:v>
                </c:pt>
                <c:pt idx="1671">
                  <c:v>38943</c:v>
                </c:pt>
                <c:pt idx="1672">
                  <c:v>38944</c:v>
                </c:pt>
                <c:pt idx="1673">
                  <c:v>38945</c:v>
                </c:pt>
                <c:pt idx="1674">
                  <c:v>38946</c:v>
                </c:pt>
                <c:pt idx="1675">
                  <c:v>38947</c:v>
                </c:pt>
                <c:pt idx="1676">
                  <c:v>38950</c:v>
                </c:pt>
                <c:pt idx="1677">
                  <c:v>38951</c:v>
                </c:pt>
                <c:pt idx="1678">
                  <c:v>38952</c:v>
                </c:pt>
                <c:pt idx="1679">
                  <c:v>38953</c:v>
                </c:pt>
                <c:pt idx="1680">
                  <c:v>38954</c:v>
                </c:pt>
                <c:pt idx="1681">
                  <c:v>38957</c:v>
                </c:pt>
                <c:pt idx="1682">
                  <c:v>38958</c:v>
                </c:pt>
                <c:pt idx="1683">
                  <c:v>38959</c:v>
                </c:pt>
                <c:pt idx="1684">
                  <c:v>38960</c:v>
                </c:pt>
                <c:pt idx="1685">
                  <c:v>38961</c:v>
                </c:pt>
                <c:pt idx="1686">
                  <c:v>38964</c:v>
                </c:pt>
                <c:pt idx="1687">
                  <c:v>38965</c:v>
                </c:pt>
                <c:pt idx="1688">
                  <c:v>38966</c:v>
                </c:pt>
                <c:pt idx="1689">
                  <c:v>38967</c:v>
                </c:pt>
                <c:pt idx="1690">
                  <c:v>38968</c:v>
                </c:pt>
                <c:pt idx="1691">
                  <c:v>38971</c:v>
                </c:pt>
                <c:pt idx="1692">
                  <c:v>38972</c:v>
                </c:pt>
                <c:pt idx="1693">
                  <c:v>38973</c:v>
                </c:pt>
                <c:pt idx="1694">
                  <c:v>38974</c:v>
                </c:pt>
                <c:pt idx="1695">
                  <c:v>38975</c:v>
                </c:pt>
                <c:pt idx="1696">
                  <c:v>38978</c:v>
                </c:pt>
                <c:pt idx="1697">
                  <c:v>38979</c:v>
                </c:pt>
                <c:pt idx="1698">
                  <c:v>38980</c:v>
                </c:pt>
                <c:pt idx="1699">
                  <c:v>38981</c:v>
                </c:pt>
                <c:pt idx="1700">
                  <c:v>38982</c:v>
                </c:pt>
                <c:pt idx="1701">
                  <c:v>38985</c:v>
                </c:pt>
                <c:pt idx="1702">
                  <c:v>38986</c:v>
                </c:pt>
                <c:pt idx="1703">
                  <c:v>38987</c:v>
                </c:pt>
                <c:pt idx="1704">
                  <c:v>38988</c:v>
                </c:pt>
                <c:pt idx="1705">
                  <c:v>38989</c:v>
                </c:pt>
                <c:pt idx="1706">
                  <c:v>38992</c:v>
                </c:pt>
                <c:pt idx="1707">
                  <c:v>38993</c:v>
                </c:pt>
                <c:pt idx="1708">
                  <c:v>38994</c:v>
                </c:pt>
                <c:pt idx="1709">
                  <c:v>38995</c:v>
                </c:pt>
                <c:pt idx="1710">
                  <c:v>38996</c:v>
                </c:pt>
                <c:pt idx="1711">
                  <c:v>38999</c:v>
                </c:pt>
                <c:pt idx="1712">
                  <c:v>39000</c:v>
                </c:pt>
                <c:pt idx="1713">
                  <c:v>39001</c:v>
                </c:pt>
                <c:pt idx="1714">
                  <c:v>39002</c:v>
                </c:pt>
                <c:pt idx="1715">
                  <c:v>39003</c:v>
                </c:pt>
                <c:pt idx="1716">
                  <c:v>39006</c:v>
                </c:pt>
                <c:pt idx="1717">
                  <c:v>39007</c:v>
                </c:pt>
                <c:pt idx="1718">
                  <c:v>39008</c:v>
                </c:pt>
                <c:pt idx="1719">
                  <c:v>39009</c:v>
                </c:pt>
                <c:pt idx="1720">
                  <c:v>39010</c:v>
                </c:pt>
                <c:pt idx="1721">
                  <c:v>39013</c:v>
                </c:pt>
                <c:pt idx="1722">
                  <c:v>39014</c:v>
                </c:pt>
                <c:pt idx="1723">
                  <c:v>39015</c:v>
                </c:pt>
                <c:pt idx="1724">
                  <c:v>39016</c:v>
                </c:pt>
                <c:pt idx="1725">
                  <c:v>39017</c:v>
                </c:pt>
                <c:pt idx="1726">
                  <c:v>39020</c:v>
                </c:pt>
                <c:pt idx="1727">
                  <c:v>39021</c:v>
                </c:pt>
                <c:pt idx="1728">
                  <c:v>39022</c:v>
                </c:pt>
                <c:pt idx="1729">
                  <c:v>39024</c:v>
                </c:pt>
                <c:pt idx="1730">
                  <c:v>39027</c:v>
                </c:pt>
                <c:pt idx="1731">
                  <c:v>39028</c:v>
                </c:pt>
                <c:pt idx="1732">
                  <c:v>39029</c:v>
                </c:pt>
                <c:pt idx="1733">
                  <c:v>39030</c:v>
                </c:pt>
                <c:pt idx="1734">
                  <c:v>39031</c:v>
                </c:pt>
                <c:pt idx="1735">
                  <c:v>39034</c:v>
                </c:pt>
                <c:pt idx="1736">
                  <c:v>39035</c:v>
                </c:pt>
                <c:pt idx="1737">
                  <c:v>39036</c:v>
                </c:pt>
                <c:pt idx="1738">
                  <c:v>39037</c:v>
                </c:pt>
                <c:pt idx="1739">
                  <c:v>39038</c:v>
                </c:pt>
                <c:pt idx="1740">
                  <c:v>39042</c:v>
                </c:pt>
                <c:pt idx="1741">
                  <c:v>39043</c:v>
                </c:pt>
                <c:pt idx="1742">
                  <c:v>39044</c:v>
                </c:pt>
                <c:pt idx="1743">
                  <c:v>39045</c:v>
                </c:pt>
                <c:pt idx="1744">
                  <c:v>39048</c:v>
                </c:pt>
                <c:pt idx="1745">
                  <c:v>39049</c:v>
                </c:pt>
                <c:pt idx="1746">
                  <c:v>39050</c:v>
                </c:pt>
                <c:pt idx="1747">
                  <c:v>39051</c:v>
                </c:pt>
                <c:pt idx="1748">
                  <c:v>39055</c:v>
                </c:pt>
                <c:pt idx="1749">
                  <c:v>39056</c:v>
                </c:pt>
                <c:pt idx="1750">
                  <c:v>39057</c:v>
                </c:pt>
                <c:pt idx="1751">
                  <c:v>39058</c:v>
                </c:pt>
                <c:pt idx="1752">
                  <c:v>39059</c:v>
                </c:pt>
                <c:pt idx="1753">
                  <c:v>39062</c:v>
                </c:pt>
                <c:pt idx="1754">
                  <c:v>39064</c:v>
                </c:pt>
                <c:pt idx="1755">
                  <c:v>39065</c:v>
                </c:pt>
                <c:pt idx="1756">
                  <c:v>39066</c:v>
                </c:pt>
                <c:pt idx="1757">
                  <c:v>39069</c:v>
                </c:pt>
                <c:pt idx="1758">
                  <c:v>39070</c:v>
                </c:pt>
                <c:pt idx="1759">
                  <c:v>39071</c:v>
                </c:pt>
                <c:pt idx="1760">
                  <c:v>39072</c:v>
                </c:pt>
                <c:pt idx="1761">
                  <c:v>39073</c:v>
                </c:pt>
                <c:pt idx="1762">
                  <c:v>39077</c:v>
                </c:pt>
                <c:pt idx="1763">
                  <c:v>39078</c:v>
                </c:pt>
                <c:pt idx="1764">
                  <c:v>39079</c:v>
                </c:pt>
                <c:pt idx="1765">
                  <c:v>39080</c:v>
                </c:pt>
                <c:pt idx="1766">
                  <c:v>39084</c:v>
                </c:pt>
                <c:pt idx="1767">
                  <c:v>39085</c:v>
                </c:pt>
                <c:pt idx="1768">
                  <c:v>39086</c:v>
                </c:pt>
                <c:pt idx="1769">
                  <c:v>39087</c:v>
                </c:pt>
                <c:pt idx="1770">
                  <c:v>39090</c:v>
                </c:pt>
                <c:pt idx="1771">
                  <c:v>39091</c:v>
                </c:pt>
                <c:pt idx="1772">
                  <c:v>39092</c:v>
                </c:pt>
                <c:pt idx="1773">
                  <c:v>39093</c:v>
                </c:pt>
                <c:pt idx="1774">
                  <c:v>39094</c:v>
                </c:pt>
                <c:pt idx="1775">
                  <c:v>39097</c:v>
                </c:pt>
                <c:pt idx="1776">
                  <c:v>39098</c:v>
                </c:pt>
                <c:pt idx="1777">
                  <c:v>39099</c:v>
                </c:pt>
                <c:pt idx="1778">
                  <c:v>39100</c:v>
                </c:pt>
                <c:pt idx="1779">
                  <c:v>39101</c:v>
                </c:pt>
                <c:pt idx="1780">
                  <c:v>39104</c:v>
                </c:pt>
                <c:pt idx="1781">
                  <c:v>39105</c:v>
                </c:pt>
                <c:pt idx="1782">
                  <c:v>39106</c:v>
                </c:pt>
                <c:pt idx="1783">
                  <c:v>39107</c:v>
                </c:pt>
                <c:pt idx="1784">
                  <c:v>39108</c:v>
                </c:pt>
                <c:pt idx="1785">
                  <c:v>39111</c:v>
                </c:pt>
                <c:pt idx="1786">
                  <c:v>39112</c:v>
                </c:pt>
                <c:pt idx="1787">
                  <c:v>39113</c:v>
                </c:pt>
                <c:pt idx="1788">
                  <c:v>39114</c:v>
                </c:pt>
                <c:pt idx="1789">
                  <c:v>39115</c:v>
                </c:pt>
                <c:pt idx="1790">
                  <c:v>39119</c:v>
                </c:pt>
                <c:pt idx="1791">
                  <c:v>39120</c:v>
                </c:pt>
                <c:pt idx="1792">
                  <c:v>39121</c:v>
                </c:pt>
                <c:pt idx="1793">
                  <c:v>39122</c:v>
                </c:pt>
                <c:pt idx="1794">
                  <c:v>39125</c:v>
                </c:pt>
                <c:pt idx="1795">
                  <c:v>39126</c:v>
                </c:pt>
                <c:pt idx="1796">
                  <c:v>39127</c:v>
                </c:pt>
                <c:pt idx="1797">
                  <c:v>39128</c:v>
                </c:pt>
                <c:pt idx="1798">
                  <c:v>39129</c:v>
                </c:pt>
                <c:pt idx="1799">
                  <c:v>39132</c:v>
                </c:pt>
                <c:pt idx="1800">
                  <c:v>39133</c:v>
                </c:pt>
                <c:pt idx="1801">
                  <c:v>39134</c:v>
                </c:pt>
                <c:pt idx="1802">
                  <c:v>39135</c:v>
                </c:pt>
                <c:pt idx="1803">
                  <c:v>39136</c:v>
                </c:pt>
                <c:pt idx="1804">
                  <c:v>39139</c:v>
                </c:pt>
                <c:pt idx="1805">
                  <c:v>39140</c:v>
                </c:pt>
                <c:pt idx="1806">
                  <c:v>39141</c:v>
                </c:pt>
                <c:pt idx="1807">
                  <c:v>39142</c:v>
                </c:pt>
                <c:pt idx="1808">
                  <c:v>39143</c:v>
                </c:pt>
                <c:pt idx="1809">
                  <c:v>39146</c:v>
                </c:pt>
                <c:pt idx="1810">
                  <c:v>39147</c:v>
                </c:pt>
                <c:pt idx="1811">
                  <c:v>39148</c:v>
                </c:pt>
                <c:pt idx="1812">
                  <c:v>39149</c:v>
                </c:pt>
                <c:pt idx="1813">
                  <c:v>39150</c:v>
                </c:pt>
                <c:pt idx="1814">
                  <c:v>39153</c:v>
                </c:pt>
                <c:pt idx="1815">
                  <c:v>39154</c:v>
                </c:pt>
                <c:pt idx="1816">
                  <c:v>39155</c:v>
                </c:pt>
                <c:pt idx="1817">
                  <c:v>39156</c:v>
                </c:pt>
                <c:pt idx="1818">
                  <c:v>39157</c:v>
                </c:pt>
                <c:pt idx="1819">
                  <c:v>39161</c:v>
                </c:pt>
                <c:pt idx="1820">
                  <c:v>39162</c:v>
                </c:pt>
                <c:pt idx="1821">
                  <c:v>39163</c:v>
                </c:pt>
                <c:pt idx="1822">
                  <c:v>39164</c:v>
                </c:pt>
                <c:pt idx="1823">
                  <c:v>39167</c:v>
                </c:pt>
                <c:pt idx="1824">
                  <c:v>39168</c:v>
                </c:pt>
                <c:pt idx="1825">
                  <c:v>39169</c:v>
                </c:pt>
                <c:pt idx="1826">
                  <c:v>39170</c:v>
                </c:pt>
                <c:pt idx="1827">
                  <c:v>39171</c:v>
                </c:pt>
                <c:pt idx="1828">
                  <c:v>39174</c:v>
                </c:pt>
                <c:pt idx="1829">
                  <c:v>39175</c:v>
                </c:pt>
                <c:pt idx="1830">
                  <c:v>39176</c:v>
                </c:pt>
                <c:pt idx="1831">
                  <c:v>39181</c:v>
                </c:pt>
                <c:pt idx="1832">
                  <c:v>39182</c:v>
                </c:pt>
                <c:pt idx="1833">
                  <c:v>39183</c:v>
                </c:pt>
                <c:pt idx="1834">
                  <c:v>39184</c:v>
                </c:pt>
                <c:pt idx="1835">
                  <c:v>39185</c:v>
                </c:pt>
                <c:pt idx="1836">
                  <c:v>39188</c:v>
                </c:pt>
                <c:pt idx="1837">
                  <c:v>39189</c:v>
                </c:pt>
                <c:pt idx="1838">
                  <c:v>39190</c:v>
                </c:pt>
                <c:pt idx="1839">
                  <c:v>39191</c:v>
                </c:pt>
                <c:pt idx="1840">
                  <c:v>39192</c:v>
                </c:pt>
                <c:pt idx="1841">
                  <c:v>39195</c:v>
                </c:pt>
                <c:pt idx="1842">
                  <c:v>39196</c:v>
                </c:pt>
                <c:pt idx="1843">
                  <c:v>39197</c:v>
                </c:pt>
                <c:pt idx="1844">
                  <c:v>39198</c:v>
                </c:pt>
                <c:pt idx="1845">
                  <c:v>39199</c:v>
                </c:pt>
                <c:pt idx="1846">
                  <c:v>39202</c:v>
                </c:pt>
                <c:pt idx="1847">
                  <c:v>39204</c:v>
                </c:pt>
                <c:pt idx="1848">
                  <c:v>39205</c:v>
                </c:pt>
                <c:pt idx="1849">
                  <c:v>39206</c:v>
                </c:pt>
                <c:pt idx="1850">
                  <c:v>39209</c:v>
                </c:pt>
                <c:pt idx="1851">
                  <c:v>39210</c:v>
                </c:pt>
                <c:pt idx="1852">
                  <c:v>39211</c:v>
                </c:pt>
                <c:pt idx="1853">
                  <c:v>39212</c:v>
                </c:pt>
                <c:pt idx="1854">
                  <c:v>39213</c:v>
                </c:pt>
                <c:pt idx="1855">
                  <c:v>39216</c:v>
                </c:pt>
                <c:pt idx="1856">
                  <c:v>39217</c:v>
                </c:pt>
                <c:pt idx="1857">
                  <c:v>39218</c:v>
                </c:pt>
                <c:pt idx="1858">
                  <c:v>39219</c:v>
                </c:pt>
                <c:pt idx="1859">
                  <c:v>39220</c:v>
                </c:pt>
                <c:pt idx="1860">
                  <c:v>39223</c:v>
                </c:pt>
                <c:pt idx="1861">
                  <c:v>39224</c:v>
                </c:pt>
                <c:pt idx="1862">
                  <c:v>39225</c:v>
                </c:pt>
                <c:pt idx="1863">
                  <c:v>39226</c:v>
                </c:pt>
                <c:pt idx="1864">
                  <c:v>39227</c:v>
                </c:pt>
                <c:pt idx="1865">
                  <c:v>39230</c:v>
                </c:pt>
                <c:pt idx="1866">
                  <c:v>39231</c:v>
                </c:pt>
                <c:pt idx="1867">
                  <c:v>39232</c:v>
                </c:pt>
                <c:pt idx="1868">
                  <c:v>39233</c:v>
                </c:pt>
                <c:pt idx="1869">
                  <c:v>39234</c:v>
                </c:pt>
                <c:pt idx="1870">
                  <c:v>39237</c:v>
                </c:pt>
                <c:pt idx="1871">
                  <c:v>39238</c:v>
                </c:pt>
                <c:pt idx="1872">
                  <c:v>39239</c:v>
                </c:pt>
                <c:pt idx="1873">
                  <c:v>39240</c:v>
                </c:pt>
                <c:pt idx="1874">
                  <c:v>39241</c:v>
                </c:pt>
                <c:pt idx="1875">
                  <c:v>39244</c:v>
                </c:pt>
                <c:pt idx="1876">
                  <c:v>39245</c:v>
                </c:pt>
                <c:pt idx="1877">
                  <c:v>39246</c:v>
                </c:pt>
                <c:pt idx="1878">
                  <c:v>39247</c:v>
                </c:pt>
                <c:pt idx="1879">
                  <c:v>39248</c:v>
                </c:pt>
                <c:pt idx="1880">
                  <c:v>39251</c:v>
                </c:pt>
                <c:pt idx="1881">
                  <c:v>39252</c:v>
                </c:pt>
                <c:pt idx="1882">
                  <c:v>39253</c:v>
                </c:pt>
                <c:pt idx="1883">
                  <c:v>39254</c:v>
                </c:pt>
                <c:pt idx="1884">
                  <c:v>39255</c:v>
                </c:pt>
                <c:pt idx="1885">
                  <c:v>39258</c:v>
                </c:pt>
                <c:pt idx="1886">
                  <c:v>39259</c:v>
                </c:pt>
                <c:pt idx="1887">
                  <c:v>39260</c:v>
                </c:pt>
                <c:pt idx="1888">
                  <c:v>39261</c:v>
                </c:pt>
                <c:pt idx="1889">
                  <c:v>39262</c:v>
                </c:pt>
                <c:pt idx="1890">
                  <c:v>39265</c:v>
                </c:pt>
                <c:pt idx="1891">
                  <c:v>39266</c:v>
                </c:pt>
                <c:pt idx="1892">
                  <c:v>39267</c:v>
                </c:pt>
                <c:pt idx="1893">
                  <c:v>39268</c:v>
                </c:pt>
                <c:pt idx="1894">
                  <c:v>39269</c:v>
                </c:pt>
                <c:pt idx="1895">
                  <c:v>39272</c:v>
                </c:pt>
                <c:pt idx="1896">
                  <c:v>39273</c:v>
                </c:pt>
                <c:pt idx="1897">
                  <c:v>39274</c:v>
                </c:pt>
                <c:pt idx="1898">
                  <c:v>39275</c:v>
                </c:pt>
                <c:pt idx="1899">
                  <c:v>39276</c:v>
                </c:pt>
                <c:pt idx="1900">
                  <c:v>39279</c:v>
                </c:pt>
                <c:pt idx="1901">
                  <c:v>39280</c:v>
                </c:pt>
                <c:pt idx="1902">
                  <c:v>39281</c:v>
                </c:pt>
                <c:pt idx="1903">
                  <c:v>39282</c:v>
                </c:pt>
                <c:pt idx="1904">
                  <c:v>39283</c:v>
                </c:pt>
                <c:pt idx="1905">
                  <c:v>39286</c:v>
                </c:pt>
                <c:pt idx="1906">
                  <c:v>39287</c:v>
                </c:pt>
                <c:pt idx="1907">
                  <c:v>39288</c:v>
                </c:pt>
                <c:pt idx="1908">
                  <c:v>39289</c:v>
                </c:pt>
                <c:pt idx="1909">
                  <c:v>39290</c:v>
                </c:pt>
                <c:pt idx="1910">
                  <c:v>39293</c:v>
                </c:pt>
                <c:pt idx="1911">
                  <c:v>39294</c:v>
                </c:pt>
                <c:pt idx="1912">
                  <c:v>39295</c:v>
                </c:pt>
                <c:pt idx="1913">
                  <c:v>39296</c:v>
                </c:pt>
                <c:pt idx="1914">
                  <c:v>39297</c:v>
                </c:pt>
                <c:pt idx="1915">
                  <c:v>39300</c:v>
                </c:pt>
                <c:pt idx="1916">
                  <c:v>39301</c:v>
                </c:pt>
                <c:pt idx="1917">
                  <c:v>39302</c:v>
                </c:pt>
                <c:pt idx="1918">
                  <c:v>39303</c:v>
                </c:pt>
                <c:pt idx="1919">
                  <c:v>39304</c:v>
                </c:pt>
                <c:pt idx="1920">
                  <c:v>39307</c:v>
                </c:pt>
                <c:pt idx="1921">
                  <c:v>39308</c:v>
                </c:pt>
                <c:pt idx="1922">
                  <c:v>39309</c:v>
                </c:pt>
                <c:pt idx="1923">
                  <c:v>39310</c:v>
                </c:pt>
                <c:pt idx="1924">
                  <c:v>39311</c:v>
                </c:pt>
                <c:pt idx="1925">
                  <c:v>39314</c:v>
                </c:pt>
                <c:pt idx="1926">
                  <c:v>39315</c:v>
                </c:pt>
                <c:pt idx="1927">
                  <c:v>39316</c:v>
                </c:pt>
                <c:pt idx="1928">
                  <c:v>39317</c:v>
                </c:pt>
                <c:pt idx="1929">
                  <c:v>39318</c:v>
                </c:pt>
                <c:pt idx="1930">
                  <c:v>39321</c:v>
                </c:pt>
                <c:pt idx="1931">
                  <c:v>39322</c:v>
                </c:pt>
                <c:pt idx="1932">
                  <c:v>39323</c:v>
                </c:pt>
                <c:pt idx="1933">
                  <c:v>39324</c:v>
                </c:pt>
                <c:pt idx="1934">
                  <c:v>39325</c:v>
                </c:pt>
                <c:pt idx="1935">
                  <c:v>39328</c:v>
                </c:pt>
                <c:pt idx="1936">
                  <c:v>39329</c:v>
                </c:pt>
                <c:pt idx="1937">
                  <c:v>39330</c:v>
                </c:pt>
                <c:pt idx="1938">
                  <c:v>39331</c:v>
                </c:pt>
                <c:pt idx="1939">
                  <c:v>39332</c:v>
                </c:pt>
                <c:pt idx="1940">
                  <c:v>39335</c:v>
                </c:pt>
                <c:pt idx="1941">
                  <c:v>39336</c:v>
                </c:pt>
                <c:pt idx="1942">
                  <c:v>39337</c:v>
                </c:pt>
                <c:pt idx="1943">
                  <c:v>39338</c:v>
                </c:pt>
                <c:pt idx="1944">
                  <c:v>39339</c:v>
                </c:pt>
                <c:pt idx="1945">
                  <c:v>39342</c:v>
                </c:pt>
                <c:pt idx="1946">
                  <c:v>39343</c:v>
                </c:pt>
                <c:pt idx="1947">
                  <c:v>39344</c:v>
                </c:pt>
                <c:pt idx="1948">
                  <c:v>39345</c:v>
                </c:pt>
                <c:pt idx="1949">
                  <c:v>39346</c:v>
                </c:pt>
                <c:pt idx="1950">
                  <c:v>39349</c:v>
                </c:pt>
                <c:pt idx="1951">
                  <c:v>39350</c:v>
                </c:pt>
                <c:pt idx="1952">
                  <c:v>39351</c:v>
                </c:pt>
                <c:pt idx="1953">
                  <c:v>39352</c:v>
                </c:pt>
                <c:pt idx="1954">
                  <c:v>39353</c:v>
                </c:pt>
                <c:pt idx="1955">
                  <c:v>39356</c:v>
                </c:pt>
                <c:pt idx="1956">
                  <c:v>39357</c:v>
                </c:pt>
                <c:pt idx="1957">
                  <c:v>39358</c:v>
                </c:pt>
                <c:pt idx="1958">
                  <c:v>39359</c:v>
                </c:pt>
                <c:pt idx="1959">
                  <c:v>39360</c:v>
                </c:pt>
                <c:pt idx="1960">
                  <c:v>39363</c:v>
                </c:pt>
                <c:pt idx="1961">
                  <c:v>39364</c:v>
                </c:pt>
                <c:pt idx="1962">
                  <c:v>39365</c:v>
                </c:pt>
                <c:pt idx="1963">
                  <c:v>39366</c:v>
                </c:pt>
                <c:pt idx="1964">
                  <c:v>39367</c:v>
                </c:pt>
                <c:pt idx="1965">
                  <c:v>39370</c:v>
                </c:pt>
                <c:pt idx="1966">
                  <c:v>39371</c:v>
                </c:pt>
                <c:pt idx="1967">
                  <c:v>39372</c:v>
                </c:pt>
                <c:pt idx="1968">
                  <c:v>39373</c:v>
                </c:pt>
                <c:pt idx="1969">
                  <c:v>39374</c:v>
                </c:pt>
                <c:pt idx="1970">
                  <c:v>39377</c:v>
                </c:pt>
                <c:pt idx="1971">
                  <c:v>39378</c:v>
                </c:pt>
                <c:pt idx="1972">
                  <c:v>39379</c:v>
                </c:pt>
                <c:pt idx="1973">
                  <c:v>39380</c:v>
                </c:pt>
                <c:pt idx="1974">
                  <c:v>39381</c:v>
                </c:pt>
                <c:pt idx="1975">
                  <c:v>39384</c:v>
                </c:pt>
                <c:pt idx="1976">
                  <c:v>39385</c:v>
                </c:pt>
                <c:pt idx="1977">
                  <c:v>39386</c:v>
                </c:pt>
                <c:pt idx="1978">
                  <c:v>39387</c:v>
                </c:pt>
                <c:pt idx="1979">
                  <c:v>39391</c:v>
                </c:pt>
                <c:pt idx="1980">
                  <c:v>39392</c:v>
                </c:pt>
                <c:pt idx="1981">
                  <c:v>39393</c:v>
                </c:pt>
                <c:pt idx="1982">
                  <c:v>39394</c:v>
                </c:pt>
                <c:pt idx="1983">
                  <c:v>39395</c:v>
                </c:pt>
                <c:pt idx="1984">
                  <c:v>39398</c:v>
                </c:pt>
                <c:pt idx="1985">
                  <c:v>39399</c:v>
                </c:pt>
                <c:pt idx="1986">
                  <c:v>39400</c:v>
                </c:pt>
                <c:pt idx="1987">
                  <c:v>39401</c:v>
                </c:pt>
                <c:pt idx="1988">
                  <c:v>39402</c:v>
                </c:pt>
                <c:pt idx="1989">
                  <c:v>39406</c:v>
                </c:pt>
                <c:pt idx="1990">
                  <c:v>39407</c:v>
                </c:pt>
                <c:pt idx="1991">
                  <c:v>39408</c:v>
                </c:pt>
                <c:pt idx="1992">
                  <c:v>39409</c:v>
                </c:pt>
                <c:pt idx="1993">
                  <c:v>39412</c:v>
                </c:pt>
                <c:pt idx="1994">
                  <c:v>39413</c:v>
                </c:pt>
                <c:pt idx="1995">
                  <c:v>39414</c:v>
                </c:pt>
                <c:pt idx="1996">
                  <c:v>39415</c:v>
                </c:pt>
                <c:pt idx="1997">
                  <c:v>39416</c:v>
                </c:pt>
                <c:pt idx="1998">
                  <c:v>39419</c:v>
                </c:pt>
                <c:pt idx="1999">
                  <c:v>39420</c:v>
                </c:pt>
                <c:pt idx="2000">
                  <c:v>39421</c:v>
                </c:pt>
                <c:pt idx="2001">
                  <c:v>39422</c:v>
                </c:pt>
                <c:pt idx="2002">
                  <c:v>39423</c:v>
                </c:pt>
                <c:pt idx="2003">
                  <c:v>39426</c:v>
                </c:pt>
                <c:pt idx="2004">
                  <c:v>39427</c:v>
                </c:pt>
                <c:pt idx="2005">
                  <c:v>39429</c:v>
                </c:pt>
                <c:pt idx="2006">
                  <c:v>39430</c:v>
                </c:pt>
                <c:pt idx="2007">
                  <c:v>39433</c:v>
                </c:pt>
                <c:pt idx="2008">
                  <c:v>39434</c:v>
                </c:pt>
                <c:pt idx="2009">
                  <c:v>39435</c:v>
                </c:pt>
                <c:pt idx="2010">
                  <c:v>39436</c:v>
                </c:pt>
                <c:pt idx="2011">
                  <c:v>39437</c:v>
                </c:pt>
                <c:pt idx="2012">
                  <c:v>39440</c:v>
                </c:pt>
                <c:pt idx="2013">
                  <c:v>39442</c:v>
                </c:pt>
                <c:pt idx="2014">
                  <c:v>39443</c:v>
                </c:pt>
                <c:pt idx="2015">
                  <c:v>39444</c:v>
                </c:pt>
                <c:pt idx="2016">
                  <c:v>39447</c:v>
                </c:pt>
                <c:pt idx="2017">
                  <c:v>39449</c:v>
                </c:pt>
                <c:pt idx="2018">
                  <c:v>39450</c:v>
                </c:pt>
                <c:pt idx="2019">
                  <c:v>39451</c:v>
                </c:pt>
                <c:pt idx="2020">
                  <c:v>39454</c:v>
                </c:pt>
                <c:pt idx="2021">
                  <c:v>39455</c:v>
                </c:pt>
                <c:pt idx="2022">
                  <c:v>39456</c:v>
                </c:pt>
                <c:pt idx="2023">
                  <c:v>39457</c:v>
                </c:pt>
                <c:pt idx="2024">
                  <c:v>39458</c:v>
                </c:pt>
                <c:pt idx="2025">
                  <c:v>39461</c:v>
                </c:pt>
                <c:pt idx="2026">
                  <c:v>39462</c:v>
                </c:pt>
                <c:pt idx="2027">
                  <c:v>39463</c:v>
                </c:pt>
                <c:pt idx="2028">
                  <c:v>39464</c:v>
                </c:pt>
                <c:pt idx="2029">
                  <c:v>39465</c:v>
                </c:pt>
                <c:pt idx="2030">
                  <c:v>39468</c:v>
                </c:pt>
                <c:pt idx="2031">
                  <c:v>39469</c:v>
                </c:pt>
                <c:pt idx="2032">
                  <c:v>39470</c:v>
                </c:pt>
                <c:pt idx="2033">
                  <c:v>39471</c:v>
                </c:pt>
                <c:pt idx="2034">
                  <c:v>39472</c:v>
                </c:pt>
                <c:pt idx="2035">
                  <c:v>39475</c:v>
                </c:pt>
                <c:pt idx="2036">
                  <c:v>39476</c:v>
                </c:pt>
                <c:pt idx="2037">
                  <c:v>39477</c:v>
                </c:pt>
                <c:pt idx="2038">
                  <c:v>39478</c:v>
                </c:pt>
                <c:pt idx="2039">
                  <c:v>39479</c:v>
                </c:pt>
                <c:pt idx="2040">
                  <c:v>39483</c:v>
                </c:pt>
                <c:pt idx="2041">
                  <c:v>39484</c:v>
                </c:pt>
                <c:pt idx="2042">
                  <c:v>39485</c:v>
                </c:pt>
                <c:pt idx="2043">
                  <c:v>39486</c:v>
                </c:pt>
                <c:pt idx="2044">
                  <c:v>39489</c:v>
                </c:pt>
                <c:pt idx="2045">
                  <c:v>39490</c:v>
                </c:pt>
                <c:pt idx="2046">
                  <c:v>39491</c:v>
                </c:pt>
                <c:pt idx="2047">
                  <c:v>39492</c:v>
                </c:pt>
                <c:pt idx="2048">
                  <c:v>39493</c:v>
                </c:pt>
                <c:pt idx="2049">
                  <c:v>39496</c:v>
                </c:pt>
                <c:pt idx="2050">
                  <c:v>39497</c:v>
                </c:pt>
                <c:pt idx="2051">
                  <c:v>39498</c:v>
                </c:pt>
                <c:pt idx="2052">
                  <c:v>39499</c:v>
                </c:pt>
                <c:pt idx="2053">
                  <c:v>39500</c:v>
                </c:pt>
                <c:pt idx="2054">
                  <c:v>39503</c:v>
                </c:pt>
                <c:pt idx="2055">
                  <c:v>39504</c:v>
                </c:pt>
                <c:pt idx="2056">
                  <c:v>39505</c:v>
                </c:pt>
                <c:pt idx="2057">
                  <c:v>39506</c:v>
                </c:pt>
                <c:pt idx="2058">
                  <c:v>39507</c:v>
                </c:pt>
                <c:pt idx="2059">
                  <c:v>39510</c:v>
                </c:pt>
                <c:pt idx="2060">
                  <c:v>39511</c:v>
                </c:pt>
                <c:pt idx="2061">
                  <c:v>39512</c:v>
                </c:pt>
                <c:pt idx="2062">
                  <c:v>39513</c:v>
                </c:pt>
                <c:pt idx="2063">
                  <c:v>39514</c:v>
                </c:pt>
                <c:pt idx="2064">
                  <c:v>39517</c:v>
                </c:pt>
                <c:pt idx="2065">
                  <c:v>39518</c:v>
                </c:pt>
                <c:pt idx="2066">
                  <c:v>39519</c:v>
                </c:pt>
                <c:pt idx="2067">
                  <c:v>39520</c:v>
                </c:pt>
                <c:pt idx="2068">
                  <c:v>39521</c:v>
                </c:pt>
                <c:pt idx="2069">
                  <c:v>39525</c:v>
                </c:pt>
                <c:pt idx="2070">
                  <c:v>39526</c:v>
                </c:pt>
                <c:pt idx="2071">
                  <c:v>39531</c:v>
                </c:pt>
                <c:pt idx="2072">
                  <c:v>39532</c:v>
                </c:pt>
                <c:pt idx="2073">
                  <c:v>39533</c:v>
                </c:pt>
                <c:pt idx="2074">
                  <c:v>39534</c:v>
                </c:pt>
                <c:pt idx="2075">
                  <c:v>39535</c:v>
                </c:pt>
                <c:pt idx="2076">
                  <c:v>39538</c:v>
                </c:pt>
                <c:pt idx="2077">
                  <c:v>39539</c:v>
                </c:pt>
                <c:pt idx="2078">
                  <c:v>39540</c:v>
                </c:pt>
                <c:pt idx="2079">
                  <c:v>39541</c:v>
                </c:pt>
                <c:pt idx="2080">
                  <c:v>39542</c:v>
                </c:pt>
                <c:pt idx="2081">
                  <c:v>39545</c:v>
                </c:pt>
                <c:pt idx="2082">
                  <c:v>39546</c:v>
                </c:pt>
                <c:pt idx="2083">
                  <c:v>39547</c:v>
                </c:pt>
                <c:pt idx="2084">
                  <c:v>39548</c:v>
                </c:pt>
                <c:pt idx="2085">
                  <c:v>39549</c:v>
                </c:pt>
                <c:pt idx="2086">
                  <c:v>39552</c:v>
                </c:pt>
                <c:pt idx="2087">
                  <c:v>39553</c:v>
                </c:pt>
                <c:pt idx="2088">
                  <c:v>39554</c:v>
                </c:pt>
                <c:pt idx="2089">
                  <c:v>39555</c:v>
                </c:pt>
                <c:pt idx="2090">
                  <c:v>39556</c:v>
                </c:pt>
                <c:pt idx="2091">
                  <c:v>39559</c:v>
                </c:pt>
                <c:pt idx="2092">
                  <c:v>39560</c:v>
                </c:pt>
                <c:pt idx="2093">
                  <c:v>39561</c:v>
                </c:pt>
                <c:pt idx="2094">
                  <c:v>39562</c:v>
                </c:pt>
                <c:pt idx="2095">
                  <c:v>39563</c:v>
                </c:pt>
                <c:pt idx="2096">
                  <c:v>39566</c:v>
                </c:pt>
                <c:pt idx="2097">
                  <c:v>39567</c:v>
                </c:pt>
                <c:pt idx="2098">
                  <c:v>39568</c:v>
                </c:pt>
                <c:pt idx="2099">
                  <c:v>39570</c:v>
                </c:pt>
                <c:pt idx="2100">
                  <c:v>39573</c:v>
                </c:pt>
                <c:pt idx="2101">
                  <c:v>39574</c:v>
                </c:pt>
                <c:pt idx="2102">
                  <c:v>39575</c:v>
                </c:pt>
                <c:pt idx="2103">
                  <c:v>39576</c:v>
                </c:pt>
                <c:pt idx="2104">
                  <c:v>39577</c:v>
                </c:pt>
                <c:pt idx="2105">
                  <c:v>39580</c:v>
                </c:pt>
                <c:pt idx="2106">
                  <c:v>39581</c:v>
                </c:pt>
                <c:pt idx="2107">
                  <c:v>39582</c:v>
                </c:pt>
                <c:pt idx="2108">
                  <c:v>39583</c:v>
                </c:pt>
                <c:pt idx="2109">
                  <c:v>39584</c:v>
                </c:pt>
                <c:pt idx="2110">
                  <c:v>39587</c:v>
                </c:pt>
                <c:pt idx="2111">
                  <c:v>39588</c:v>
                </c:pt>
                <c:pt idx="2112">
                  <c:v>39589</c:v>
                </c:pt>
                <c:pt idx="2113">
                  <c:v>39590</c:v>
                </c:pt>
                <c:pt idx="2114">
                  <c:v>39591</c:v>
                </c:pt>
                <c:pt idx="2115">
                  <c:v>39594</c:v>
                </c:pt>
                <c:pt idx="2116">
                  <c:v>39595</c:v>
                </c:pt>
                <c:pt idx="2117">
                  <c:v>39596</c:v>
                </c:pt>
                <c:pt idx="2118">
                  <c:v>39597</c:v>
                </c:pt>
                <c:pt idx="2119">
                  <c:v>39598</c:v>
                </c:pt>
                <c:pt idx="2120">
                  <c:v>39601</c:v>
                </c:pt>
                <c:pt idx="2121">
                  <c:v>39602</c:v>
                </c:pt>
                <c:pt idx="2122">
                  <c:v>39603</c:v>
                </c:pt>
                <c:pt idx="2123">
                  <c:v>39604</c:v>
                </c:pt>
                <c:pt idx="2124">
                  <c:v>39605</c:v>
                </c:pt>
                <c:pt idx="2125">
                  <c:v>39608</c:v>
                </c:pt>
                <c:pt idx="2126">
                  <c:v>39609</c:v>
                </c:pt>
                <c:pt idx="2127">
                  <c:v>39610</c:v>
                </c:pt>
                <c:pt idx="2128">
                  <c:v>39611</c:v>
                </c:pt>
                <c:pt idx="2129">
                  <c:v>39612</c:v>
                </c:pt>
                <c:pt idx="2130">
                  <c:v>39615</c:v>
                </c:pt>
                <c:pt idx="2131">
                  <c:v>39616</c:v>
                </c:pt>
                <c:pt idx="2132">
                  <c:v>39617</c:v>
                </c:pt>
                <c:pt idx="2133">
                  <c:v>39618</c:v>
                </c:pt>
                <c:pt idx="2134">
                  <c:v>39619</c:v>
                </c:pt>
                <c:pt idx="2135">
                  <c:v>39622</c:v>
                </c:pt>
                <c:pt idx="2136">
                  <c:v>39623</c:v>
                </c:pt>
                <c:pt idx="2137">
                  <c:v>39624</c:v>
                </c:pt>
                <c:pt idx="2138">
                  <c:v>39625</c:v>
                </c:pt>
                <c:pt idx="2139">
                  <c:v>39626</c:v>
                </c:pt>
                <c:pt idx="2140">
                  <c:v>39629</c:v>
                </c:pt>
                <c:pt idx="2141">
                  <c:v>39630</c:v>
                </c:pt>
                <c:pt idx="2142">
                  <c:v>39631</c:v>
                </c:pt>
                <c:pt idx="2143">
                  <c:v>39632</c:v>
                </c:pt>
                <c:pt idx="2144">
                  <c:v>39633</c:v>
                </c:pt>
                <c:pt idx="2145">
                  <c:v>39636</c:v>
                </c:pt>
                <c:pt idx="2146">
                  <c:v>39637</c:v>
                </c:pt>
                <c:pt idx="2147">
                  <c:v>39638</c:v>
                </c:pt>
                <c:pt idx="2148">
                  <c:v>39639</c:v>
                </c:pt>
                <c:pt idx="2149">
                  <c:v>39640</c:v>
                </c:pt>
                <c:pt idx="2150">
                  <c:v>39643</c:v>
                </c:pt>
                <c:pt idx="2151">
                  <c:v>39644</c:v>
                </c:pt>
                <c:pt idx="2152">
                  <c:v>39645</c:v>
                </c:pt>
                <c:pt idx="2153">
                  <c:v>39646</c:v>
                </c:pt>
                <c:pt idx="2154">
                  <c:v>39647</c:v>
                </c:pt>
                <c:pt idx="2155">
                  <c:v>39650</c:v>
                </c:pt>
                <c:pt idx="2156">
                  <c:v>39651</c:v>
                </c:pt>
                <c:pt idx="2157">
                  <c:v>39652</c:v>
                </c:pt>
                <c:pt idx="2158">
                  <c:v>39653</c:v>
                </c:pt>
                <c:pt idx="2159">
                  <c:v>39654</c:v>
                </c:pt>
                <c:pt idx="2160">
                  <c:v>39657</c:v>
                </c:pt>
                <c:pt idx="2161">
                  <c:v>39658</c:v>
                </c:pt>
                <c:pt idx="2162">
                  <c:v>39659</c:v>
                </c:pt>
                <c:pt idx="2163">
                  <c:v>39660</c:v>
                </c:pt>
                <c:pt idx="2164">
                  <c:v>39661</c:v>
                </c:pt>
                <c:pt idx="2165">
                  <c:v>39664</c:v>
                </c:pt>
                <c:pt idx="2166">
                  <c:v>39665</c:v>
                </c:pt>
                <c:pt idx="2167">
                  <c:v>39666</c:v>
                </c:pt>
                <c:pt idx="2168">
                  <c:v>39667</c:v>
                </c:pt>
                <c:pt idx="2169">
                  <c:v>39668</c:v>
                </c:pt>
                <c:pt idx="2170">
                  <c:v>39671</c:v>
                </c:pt>
                <c:pt idx="2171">
                  <c:v>39672</c:v>
                </c:pt>
                <c:pt idx="2172">
                  <c:v>39673</c:v>
                </c:pt>
                <c:pt idx="2173">
                  <c:v>39674</c:v>
                </c:pt>
                <c:pt idx="2174">
                  <c:v>39675</c:v>
                </c:pt>
                <c:pt idx="2175">
                  <c:v>39678</c:v>
                </c:pt>
                <c:pt idx="2176">
                  <c:v>39679</c:v>
                </c:pt>
                <c:pt idx="2177">
                  <c:v>39680</c:v>
                </c:pt>
                <c:pt idx="2178">
                  <c:v>39681</c:v>
                </c:pt>
                <c:pt idx="2179">
                  <c:v>39682</c:v>
                </c:pt>
                <c:pt idx="2180">
                  <c:v>39685</c:v>
                </c:pt>
                <c:pt idx="2181">
                  <c:v>39686</c:v>
                </c:pt>
                <c:pt idx="2182">
                  <c:v>39687</c:v>
                </c:pt>
                <c:pt idx="2183">
                  <c:v>39688</c:v>
                </c:pt>
                <c:pt idx="2184">
                  <c:v>39689</c:v>
                </c:pt>
                <c:pt idx="2185">
                  <c:v>39692</c:v>
                </c:pt>
                <c:pt idx="2186">
                  <c:v>39693</c:v>
                </c:pt>
                <c:pt idx="2187">
                  <c:v>39694</c:v>
                </c:pt>
                <c:pt idx="2188">
                  <c:v>39695</c:v>
                </c:pt>
                <c:pt idx="2189">
                  <c:v>39696</c:v>
                </c:pt>
                <c:pt idx="2190">
                  <c:v>39699</c:v>
                </c:pt>
                <c:pt idx="2191">
                  <c:v>39700</c:v>
                </c:pt>
                <c:pt idx="2192">
                  <c:v>39701</c:v>
                </c:pt>
                <c:pt idx="2193">
                  <c:v>39702</c:v>
                </c:pt>
                <c:pt idx="2194">
                  <c:v>39703</c:v>
                </c:pt>
                <c:pt idx="2195">
                  <c:v>39706</c:v>
                </c:pt>
                <c:pt idx="2196">
                  <c:v>39708</c:v>
                </c:pt>
                <c:pt idx="2197">
                  <c:v>39709</c:v>
                </c:pt>
                <c:pt idx="2198">
                  <c:v>39710</c:v>
                </c:pt>
                <c:pt idx="2199">
                  <c:v>39713</c:v>
                </c:pt>
                <c:pt idx="2200">
                  <c:v>39714</c:v>
                </c:pt>
                <c:pt idx="2201">
                  <c:v>39715</c:v>
                </c:pt>
                <c:pt idx="2202">
                  <c:v>39716</c:v>
                </c:pt>
                <c:pt idx="2203">
                  <c:v>39717</c:v>
                </c:pt>
                <c:pt idx="2204">
                  <c:v>39720</c:v>
                </c:pt>
                <c:pt idx="2205">
                  <c:v>39721</c:v>
                </c:pt>
                <c:pt idx="2206">
                  <c:v>39722</c:v>
                </c:pt>
                <c:pt idx="2207">
                  <c:v>39723</c:v>
                </c:pt>
                <c:pt idx="2208">
                  <c:v>39724</c:v>
                </c:pt>
                <c:pt idx="2209">
                  <c:v>39727</c:v>
                </c:pt>
                <c:pt idx="2210">
                  <c:v>39728</c:v>
                </c:pt>
                <c:pt idx="2211">
                  <c:v>39729</c:v>
                </c:pt>
                <c:pt idx="2212">
                  <c:v>39730</c:v>
                </c:pt>
                <c:pt idx="2213">
                  <c:v>39731</c:v>
                </c:pt>
                <c:pt idx="2214">
                  <c:v>39734</c:v>
                </c:pt>
                <c:pt idx="2215">
                  <c:v>39735</c:v>
                </c:pt>
                <c:pt idx="2216">
                  <c:v>39736</c:v>
                </c:pt>
                <c:pt idx="2217">
                  <c:v>39737</c:v>
                </c:pt>
                <c:pt idx="2218">
                  <c:v>39738</c:v>
                </c:pt>
                <c:pt idx="2219">
                  <c:v>39741</c:v>
                </c:pt>
                <c:pt idx="2220">
                  <c:v>39742</c:v>
                </c:pt>
                <c:pt idx="2221">
                  <c:v>39743</c:v>
                </c:pt>
                <c:pt idx="2222">
                  <c:v>39744</c:v>
                </c:pt>
                <c:pt idx="2223">
                  <c:v>39745</c:v>
                </c:pt>
                <c:pt idx="2224">
                  <c:v>39748</c:v>
                </c:pt>
                <c:pt idx="2225">
                  <c:v>39749</c:v>
                </c:pt>
                <c:pt idx="2226">
                  <c:v>39750</c:v>
                </c:pt>
                <c:pt idx="2227">
                  <c:v>39751</c:v>
                </c:pt>
                <c:pt idx="2228">
                  <c:v>39752</c:v>
                </c:pt>
                <c:pt idx="2229">
                  <c:v>39755</c:v>
                </c:pt>
                <c:pt idx="2230">
                  <c:v>39756</c:v>
                </c:pt>
                <c:pt idx="2231">
                  <c:v>39757</c:v>
                </c:pt>
                <c:pt idx="2232">
                  <c:v>39758</c:v>
                </c:pt>
                <c:pt idx="2233">
                  <c:v>39759</c:v>
                </c:pt>
                <c:pt idx="2234">
                  <c:v>39762</c:v>
                </c:pt>
                <c:pt idx="2235">
                  <c:v>39763</c:v>
                </c:pt>
                <c:pt idx="2236">
                  <c:v>39764</c:v>
                </c:pt>
                <c:pt idx="2237">
                  <c:v>39765</c:v>
                </c:pt>
                <c:pt idx="2238">
                  <c:v>39766</c:v>
                </c:pt>
                <c:pt idx="2239">
                  <c:v>39770</c:v>
                </c:pt>
                <c:pt idx="2240">
                  <c:v>39771</c:v>
                </c:pt>
                <c:pt idx="2241">
                  <c:v>39772</c:v>
                </c:pt>
                <c:pt idx="2242">
                  <c:v>39773</c:v>
                </c:pt>
                <c:pt idx="2243">
                  <c:v>39776</c:v>
                </c:pt>
                <c:pt idx="2244">
                  <c:v>39777</c:v>
                </c:pt>
                <c:pt idx="2245">
                  <c:v>39778</c:v>
                </c:pt>
                <c:pt idx="2246">
                  <c:v>39779</c:v>
                </c:pt>
                <c:pt idx="2247">
                  <c:v>39780</c:v>
                </c:pt>
                <c:pt idx="2248">
                  <c:v>39783</c:v>
                </c:pt>
                <c:pt idx="2249">
                  <c:v>39784</c:v>
                </c:pt>
                <c:pt idx="2250">
                  <c:v>39785</c:v>
                </c:pt>
                <c:pt idx="2251">
                  <c:v>39786</c:v>
                </c:pt>
                <c:pt idx="2252">
                  <c:v>39787</c:v>
                </c:pt>
                <c:pt idx="2253">
                  <c:v>39790</c:v>
                </c:pt>
                <c:pt idx="2254">
                  <c:v>39791</c:v>
                </c:pt>
                <c:pt idx="2255">
                  <c:v>39792</c:v>
                </c:pt>
                <c:pt idx="2256">
                  <c:v>39793</c:v>
                </c:pt>
                <c:pt idx="2257">
                  <c:v>39797</c:v>
                </c:pt>
                <c:pt idx="2258">
                  <c:v>39798</c:v>
                </c:pt>
                <c:pt idx="2259">
                  <c:v>39799</c:v>
                </c:pt>
                <c:pt idx="2260">
                  <c:v>39800</c:v>
                </c:pt>
                <c:pt idx="2261">
                  <c:v>39801</c:v>
                </c:pt>
                <c:pt idx="2262">
                  <c:v>39804</c:v>
                </c:pt>
                <c:pt idx="2263">
                  <c:v>39805</c:v>
                </c:pt>
                <c:pt idx="2264">
                  <c:v>39806</c:v>
                </c:pt>
                <c:pt idx="2265">
                  <c:v>39808</c:v>
                </c:pt>
                <c:pt idx="2266">
                  <c:v>39811</c:v>
                </c:pt>
                <c:pt idx="2267">
                  <c:v>39812</c:v>
                </c:pt>
                <c:pt idx="2268">
                  <c:v>39813</c:v>
                </c:pt>
                <c:pt idx="2269">
                  <c:v>39815</c:v>
                </c:pt>
                <c:pt idx="2270">
                  <c:v>39818</c:v>
                </c:pt>
                <c:pt idx="2271">
                  <c:v>39819</c:v>
                </c:pt>
                <c:pt idx="2272">
                  <c:v>39820</c:v>
                </c:pt>
                <c:pt idx="2273">
                  <c:v>39821</c:v>
                </c:pt>
                <c:pt idx="2274">
                  <c:v>39822</c:v>
                </c:pt>
                <c:pt idx="2275">
                  <c:v>39825</c:v>
                </c:pt>
                <c:pt idx="2276">
                  <c:v>39826</c:v>
                </c:pt>
                <c:pt idx="2277">
                  <c:v>39827</c:v>
                </c:pt>
                <c:pt idx="2278">
                  <c:v>39828</c:v>
                </c:pt>
                <c:pt idx="2279">
                  <c:v>39829</c:v>
                </c:pt>
                <c:pt idx="2280">
                  <c:v>39832</c:v>
                </c:pt>
                <c:pt idx="2281">
                  <c:v>39833</c:v>
                </c:pt>
                <c:pt idx="2282">
                  <c:v>39834</c:v>
                </c:pt>
                <c:pt idx="2283">
                  <c:v>39835</c:v>
                </c:pt>
                <c:pt idx="2284">
                  <c:v>39836</c:v>
                </c:pt>
                <c:pt idx="2285">
                  <c:v>39839</c:v>
                </c:pt>
                <c:pt idx="2286">
                  <c:v>39840</c:v>
                </c:pt>
                <c:pt idx="2287">
                  <c:v>39841</c:v>
                </c:pt>
                <c:pt idx="2288">
                  <c:v>39842</c:v>
                </c:pt>
                <c:pt idx="2289">
                  <c:v>39843</c:v>
                </c:pt>
                <c:pt idx="2290">
                  <c:v>39847</c:v>
                </c:pt>
                <c:pt idx="2291">
                  <c:v>39848</c:v>
                </c:pt>
                <c:pt idx="2292">
                  <c:v>39849</c:v>
                </c:pt>
                <c:pt idx="2293">
                  <c:v>39850</c:v>
                </c:pt>
                <c:pt idx="2294">
                  <c:v>39853</c:v>
                </c:pt>
                <c:pt idx="2295">
                  <c:v>39854</c:v>
                </c:pt>
                <c:pt idx="2296">
                  <c:v>39855</c:v>
                </c:pt>
                <c:pt idx="2297">
                  <c:v>39856</c:v>
                </c:pt>
                <c:pt idx="2298">
                  <c:v>39857</c:v>
                </c:pt>
                <c:pt idx="2299">
                  <c:v>39860</c:v>
                </c:pt>
                <c:pt idx="2300">
                  <c:v>39861</c:v>
                </c:pt>
                <c:pt idx="2301">
                  <c:v>39862</c:v>
                </c:pt>
                <c:pt idx="2302">
                  <c:v>39863</c:v>
                </c:pt>
                <c:pt idx="2303">
                  <c:v>39864</c:v>
                </c:pt>
                <c:pt idx="2304">
                  <c:v>39867</c:v>
                </c:pt>
                <c:pt idx="2305">
                  <c:v>39868</c:v>
                </c:pt>
                <c:pt idx="2306">
                  <c:v>39869</c:v>
                </c:pt>
                <c:pt idx="2307">
                  <c:v>39870</c:v>
                </c:pt>
                <c:pt idx="2308">
                  <c:v>39871</c:v>
                </c:pt>
                <c:pt idx="2309">
                  <c:v>39874</c:v>
                </c:pt>
                <c:pt idx="2310">
                  <c:v>39875</c:v>
                </c:pt>
                <c:pt idx="2311">
                  <c:v>39876</c:v>
                </c:pt>
                <c:pt idx="2312">
                  <c:v>39877</c:v>
                </c:pt>
                <c:pt idx="2313">
                  <c:v>39878</c:v>
                </c:pt>
                <c:pt idx="2314">
                  <c:v>39881</c:v>
                </c:pt>
                <c:pt idx="2315">
                  <c:v>39882</c:v>
                </c:pt>
                <c:pt idx="2316">
                  <c:v>39883</c:v>
                </c:pt>
                <c:pt idx="2317">
                  <c:v>39884</c:v>
                </c:pt>
                <c:pt idx="2318">
                  <c:v>39885</c:v>
                </c:pt>
                <c:pt idx="2319">
                  <c:v>39889</c:v>
                </c:pt>
                <c:pt idx="2320">
                  <c:v>39890</c:v>
                </c:pt>
                <c:pt idx="2321">
                  <c:v>39891</c:v>
                </c:pt>
                <c:pt idx="2322">
                  <c:v>39892</c:v>
                </c:pt>
                <c:pt idx="2323">
                  <c:v>39895</c:v>
                </c:pt>
                <c:pt idx="2324">
                  <c:v>39896</c:v>
                </c:pt>
                <c:pt idx="2325">
                  <c:v>39897</c:v>
                </c:pt>
                <c:pt idx="2326">
                  <c:v>39898</c:v>
                </c:pt>
                <c:pt idx="2327">
                  <c:v>39899</c:v>
                </c:pt>
                <c:pt idx="2328">
                  <c:v>39902</c:v>
                </c:pt>
                <c:pt idx="2329">
                  <c:v>39903</c:v>
                </c:pt>
                <c:pt idx="2330">
                  <c:v>39904</c:v>
                </c:pt>
                <c:pt idx="2331">
                  <c:v>39905</c:v>
                </c:pt>
                <c:pt idx="2332">
                  <c:v>39906</c:v>
                </c:pt>
                <c:pt idx="2333">
                  <c:v>39909</c:v>
                </c:pt>
                <c:pt idx="2334">
                  <c:v>39910</c:v>
                </c:pt>
                <c:pt idx="2335">
                  <c:v>39911</c:v>
                </c:pt>
                <c:pt idx="2336">
                  <c:v>39916</c:v>
                </c:pt>
                <c:pt idx="2337">
                  <c:v>39917</c:v>
                </c:pt>
                <c:pt idx="2338">
                  <c:v>39918</c:v>
                </c:pt>
                <c:pt idx="2339">
                  <c:v>39919</c:v>
                </c:pt>
                <c:pt idx="2340">
                  <c:v>39920</c:v>
                </c:pt>
                <c:pt idx="2341">
                  <c:v>39923</c:v>
                </c:pt>
                <c:pt idx="2342">
                  <c:v>39924</c:v>
                </c:pt>
                <c:pt idx="2343">
                  <c:v>39925</c:v>
                </c:pt>
                <c:pt idx="2344">
                  <c:v>39926</c:v>
                </c:pt>
                <c:pt idx="2345">
                  <c:v>39927</c:v>
                </c:pt>
                <c:pt idx="2346">
                  <c:v>39930</c:v>
                </c:pt>
                <c:pt idx="2347">
                  <c:v>39931</c:v>
                </c:pt>
                <c:pt idx="2348">
                  <c:v>39932</c:v>
                </c:pt>
                <c:pt idx="2349">
                  <c:v>39933</c:v>
                </c:pt>
                <c:pt idx="2350">
                  <c:v>39937</c:v>
                </c:pt>
                <c:pt idx="2351">
                  <c:v>39938</c:v>
                </c:pt>
                <c:pt idx="2352">
                  <c:v>39939</c:v>
                </c:pt>
                <c:pt idx="2353">
                  <c:v>39940</c:v>
                </c:pt>
                <c:pt idx="2354">
                  <c:v>39941</c:v>
                </c:pt>
                <c:pt idx="2355">
                  <c:v>39944</c:v>
                </c:pt>
                <c:pt idx="2356">
                  <c:v>39945</c:v>
                </c:pt>
                <c:pt idx="2357">
                  <c:v>39946</c:v>
                </c:pt>
                <c:pt idx="2358">
                  <c:v>39947</c:v>
                </c:pt>
                <c:pt idx="2359">
                  <c:v>39948</c:v>
                </c:pt>
                <c:pt idx="2360">
                  <c:v>39951</c:v>
                </c:pt>
                <c:pt idx="2361">
                  <c:v>39952</c:v>
                </c:pt>
                <c:pt idx="2362">
                  <c:v>39953</c:v>
                </c:pt>
                <c:pt idx="2363">
                  <c:v>39954</c:v>
                </c:pt>
                <c:pt idx="2364">
                  <c:v>39955</c:v>
                </c:pt>
                <c:pt idx="2365">
                  <c:v>39958</c:v>
                </c:pt>
                <c:pt idx="2366">
                  <c:v>39959</c:v>
                </c:pt>
                <c:pt idx="2367">
                  <c:v>39960</c:v>
                </c:pt>
                <c:pt idx="2368">
                  <c:v>39961</c:v>
                </c:pt>
                <c:pt idx="2369">
                  <c:v>39962</c:v>
                </c:pt>
                <c:pt idx="2370">
                  <c:v>39965</c:v>
                </c:pt>
                <c:pt idx="2371">
                  <c:v>39966</c:v>
                </c:pt>
                <c:pt idx="2372">
                  <c:v>39967</c:v>
                </c:pt>
                <c:pt idx="2373">
                  <c:v>39968</c:v>
                </c:pt>
                <c:pt idx="2374">
                  <c:v>39969</c:v>
                </c:pt>
                <c:pt idx="2375">
                  <c:v>39972</c:v>
                </c:pt>
                <c:pt idx="2376">
                  <c:v>39973</c:v>
                </c:pt>
                <c:pt idx="2377">
                  <c:v>39974</c:v>
                </c:pt>
                <c:pt idx="2378">
                  <c:v>39975</c:v>
                </c:pt>
                <c:pt idx="2379">
                  <c:v>39976</c:v>
                </c:pt>
                <c:pt idx="2380">
                  <c:v>39979</c:v>
                </c:pt>
                <c:pt idx="2381">
                  <c:v>39980</c:v>
                </c:pt>
                <c:pt idx="2382">
                  <c:v>39981</c:v>
                </c:pt>
                <c:pt idx="2383">
                  <c:v>39982</c:v>
                </c:pt>
                <c:pt idx="2384">
                  <c:v>39983</c:v>
                </c:pt>
                <c:pt idx="2385">
                  <c:v>39986</c:v>
                </c:pt>
                <c:pt idx="2386">
                  <c:v>39987</c:v>
                </c:pt>
                <c:pt idx="2387">
                  <c:v>39988</c:v>
                </c:pt>
                <c:pt idx="2388">
                  <c:v>39989</c:v>
                </c:pt>
                <c:pt idx="2389">
                  <c:v>39990</c:v>
                </c:pt>
                <c:pt idx="2390">
                  <c:v>39993</c:v>
                </c:pt>
                <c:pt idx="2391">
                  <c:v>39994</c:v>
                </c:pt>
                <c:pt idx="2392">
                  <c:v>39995</c:v>
                </c:pt>
                <c:pt idx="2393">
                  <c:v>39996</c:v>
                </c:pt>
                <c:pt idx="2394">
                  <c:v>39997</c:v>
                </c:pt>
                <c:pt idx="2395">
                  <c:v>40000</c:v>
                </c:pt>
                <c:pt idx="2396">
                  <c:v>40001</c:v>
                </c:pt>
                <c:pt idx="2397">
                  <c:v>40002</c:v>
                </c:pt>
                <c:pt idx="2398">
                  <c:v>40003</c:v>
                </c:pt>
                <c:pt idx="2399">
                  <c:v>40004</c:v>
                </c:pt>
                <c:pt idx="2400">
                  <c:v>40007</c:v>
                </c:pt>
                <c:pt idx="2401">
                  <c:v>40008</c:v>
                </c:pt>
                <c:pt idx="2402">
                  <c:v>40009</c:v>
                </c:pt>
                <c:pt idx="2403">
                  <c:v>40010</c:v>
                </c:pt>
                <c:pt idx="2404">
                  <c:v>40011</c:v>
                </c:pt>
                <c:pt idx="2405">
                  <c:v>40014</c:v>
                </c:pt>
                <c:pt idx="2406">
                  <c:v>40015</c:v>
                </c:pt>
                <c:pt idx="2407">
                  <c:v>40016</c:v>
                </c:pt>
                <c:pt idx="2408">
                  <c:v>40017</c:v>
                </c:pt>
                <c:pt idx="2409">
                  <c:v>40018</c:v>
                </c:pt>
                <c:pt idx="2410">
                  <c:v>40021</c:v>
                </c:pt>
                <c:pt idx="2411">
                  <c:v>40022</c:v>
                </c:pt>
                <c:pt idx="2412">
                  <c:v>40023</c:v>
                </c:pt>
                <c:pt idx="2413">
                  <c:v>40024</c:v>
                </c:pt>
                <c:pt idx="2414">
                  <c:v>40025</c:v>
                </c:pt>
                <c:pt idx="2415">
                  <c:v>40028</c:v>
                </c:pt>
                <c:pt idx="2416">
                  <c:v>40029</c:v>
                </c:pt>
                <c:pt idx="2417">
                  <c:v>40030</c:v>
                </c:pt>
                <c:pt idx="2418">
                  <c:v>40031</c:v>
                </c:pt>
                <c:pt idx="2419">
                  <c:v>40032</c:v>
                </c:pt>
                <c:pt idx="2420">
                  <c:v>40035</c:v>
                </c:pt>
                <c:pt idx="2421">
                  <c:v>40036</c:v>
                </c:pt>
                <c:pt idx="2422">
                  <c:v>40037</c:v>
                </c:pt>
                <c:pt idx="2423">
                  <c:v>40038</c:v>
                </c:pt>
                <c:pt idx="2424">
                  <c:v>40039</c:v>
                </c:pt>
                <c:pt idx="2425">
                  <c:v>40042</c:v>
                </c:pt>
                <c:pt idx="2426">
                  <c:v>40043</c:v>
                </c:pt>
                <c:pt idx="2427">
                  <c:v>40044</c:v>
                </c:pt>
                <c:pt idx="2428">
                  <c:v>40045</c:v>
                </c:pt>
                <c:pt idx="2429">
                  <c:v>40046</c:v>
                </c:pt>
                <c:pt idx="2430">
                  <c:v>40049</c:v>
                </c:pt>
                <c:pt idx="2431">
                  <c:v>40050</c:v>
                </c:pt>
                <c:pt idx="2432">
                  <c:v>40051</c:v>
                </c:pt>
                <c:pt idx="2433">
                  <c:v>40052</c:v>
                </c:pt>
                <c:pt idx="2434">
                  <c:v>40053</c:v>
                </c:pt>
                <c:pt idx="2435">
                  <c:v>40056</c:v>
                </c:pt>
                <c:pt idx="2436">
                  <c:v>40057</c:v>
                </c:pt>
                <c:pt idx="2437">
                  <c:v>40058</c:v>
                </c:pt>
                <c:pt idx="2438">
                  <c:v>40059</c:v>
                </c:pt>
                <c:pt idx="2439">
                  <c:v>40060</c:v>
                </c:pt>
                <c:pt idx="2440">
                  <c:v>40063</c:v>
                </c:pt>
                <c:pt idx="2441">
                  <c:v>40064</c:v>
                </c:pt>
                <c:pt idx="2442">
                  <c:v>40065</c:v>
                </c:pt>
                <c:pt idx="2443">
                  <c:v>40066</c:v>
                </c:pt>
                <c:pt idx="2444">
                  <c:v>40067</c:v>
                </c:pt>
                <c:pt idx="2445">
                  <c:v>40070</c:v>
                </c:pt>
                <c:pt idx="2446">
                  <c:v>40071</c:v>
                </c:pt>
                <c:pt idx="2447">
                  <c:v>40073</c:v>
                </c:pt>
                <c:pt idx="2448">
                  <c:v>40074</c:v>
                </c:pt>
                <c:pt idx="2449">
                  <c:v>40077</c:v>
                </c:pt>
                <c:pt idx="2450">
                  <c:v>40078</c:v>
                </c:pt>
                <c:pt idx="2451">
                  <c:v>40079</c:v>
                </c:pt>
                <c:pt idx="2452">
                  <c:v>40080</c:v>
                </c:pt>
                <c:pt idx="2453">
                  <c:v>40081</c:v>
                </c:pt>
                <c:pt idx="2454">
                  <c:v>40084</c:v>
                </c:pt>
                <c:pt idx="2455">
                  <c:v>40085</c:v>
                </c:pt>
                <c:pt idx="2456">
                  <c:v>40086</c:v>
                </c:pt>
                <c:pt idx="2457">
                  <c:v>40087</c:v>
                </c:pt>
                <c:pt idx="2458">
                  <c:v>40088</c:v>
                </c:pt>
                <c:pt idx="2459">
                  <c:v>40091</c:v>
                </c:pt>
                <c:pt idx="2460">
                  <c:v>40092</c:v>
                </c:pt>
                <c:pt idx="2461">
                  <c:v>40093</c:v>
                </c:pt>
                <c:pt idx="2462">
                  <c:v>40094</c:v>
                </c:pt>
                <c:pt idx="2463">
                  <c:v>40095</c:v>
                </c:pt>
                <c:pt idx="2464">
                  <c:v>40098</c:v>
                </c:pt>
                <c:pt idx="2465">
                  <c:v>40099</c:v>
                </c:pt>
                <c:pt idx="2466">
                  <c:v>40100</c:v>
                </c:pt>
                <c:pt idx="2467">
                  <c:v>40101</c:v>
                </c:pt>
                <c:pt idx="2468">
                  <c:v>40102</c:v>
                </c:pt>
                <c:pt idx="2469">
                  <c:v>40105</c:v>
                </c:pt>
                <c:pt idx="2470">
                  <c:v>40106</c:v>
                </c:pt>
                <c:pt idx="2471">
                  <c:v>40107</c:v>
                </c:pt>
                <c:pt idx="2472">
                  <c:v>40108</c:v>
                </c:pt>
                <c:pt idx="2473">
                  <c:v>40109</c:v>
                </c:pt>
                <c:pt idx="2474">
                  <c:v>40112</c:v>
                </c:pt>
                <c:pt idx="2475">
                  <c:v>40113</c:v>
                </c:pt>
                <c:pt idx="2476">
                  <c:v>40114</c:v>
                </c:pt>
                <c:pt idx="2477">
                  <c:v>40115</c:v>
                </c:pt>
                <c:pt idx="2478">
                  <c:v>40116</c:v>
                </c:pt>
                <c:pt idx="2479">
                  <c:v>40120</c:v>
                </c:pt>
                <c:pt idx="2480">
                  <c:v>40121</c:v>
                </c:pt>
                <c:pt idx="2481">
                  <c:v>40122</c:v>
                </c:pt>
                <c:pt idx="2482">
                  <c:v>40123</c:v>
                </c:pt>
                <c:pt idx="2483">
                  <c:v>40126</c:v>
                </c:pt>
                <c:pt idx="2484">
                  <c:v>40127</c:v>
                </c:pt>
                <c:pt idx="2485">
                  <c:v>40128</c:v>
                </c:pt>
                <c:pt idx="2486">
                  <c:v>40129</c:v>
                </c:pt>
                <c:pt idx="2487">
                  <c:v>40130</c:v>
                </c:pt>
                <c:pt idx="2488">
                  <c:v>40134</c:v>
                </c:pt>
                <c:pt idx="2489">
                  <c:v>40135</c:v>
                </c:pt>
                <c:pt idx="2490">
                  <c:v>40136</c:v>
                </c:pt>
                <c:pt idx="2491">
                  <c:v>40137</c:v>
                </c:pt>
                <c:pt idx="2492">
                  <c:v>40140</c:v>
                </c:pt>
                <c:pt idx="2493">
                  <c:v>40141</c:v>
                </c:pt>
                <c:pt idx="2494">
                  <c:v>40142</c:v>
                </c:pt>
                <c:pt idx="2495">
                  <c:v>40143</c:v>
                </c:pt>
                <c:pt idx="2496">
                  <c:v>40144</c:v>
                </c:pt>
                <c:pt idx="2497">
                  <c:v>40147</c:v>
                </c:pt>
                <c:pt idx="2498">
                  <c:v>40148</c:v>
                </c:pt>
                <c:pt idx="2499">
                  <c:v>40149</c:v>
                </c:pt>
                <c:pt idx="2500">
                  <c:v>40150</c:v>
                </c:pt>
                <c:pt idx="2501">
                  <c:v>40151</c:v>
                </c:pt>
                <c:pt idx="2502">
                  <c:v>40154</c:v>
                </c:pt>
                <c:pt idx="2503">
                  <c:v>40155</c:v>
                </c:pt>
                <c:pt idx="2504">
                  <c:v>40156</c:v>
                </c:pt>
                <c:pt idx="2505">
                  <c:v>40157</c:v>
                </c:pt>
                <c:pt idx="2506">
                  <c:v>40158</c:v>
                </c:pt>
                <c:pt idx="2507">
                  <c:v>40161</c:v>
                </c:pt>
                <c:pt idx="2508">
                  <c:v>40162</c:v>
                </c:pt>
                <c:pt idx="2509">
                  <c:v>40163</c:v>
                </c:pt>
                <c:pt idx="2510">
                  <c:v>40164</c:v>
                </c:pt>
                <c:pt idx="2511">
                  <c:v>40165</c:v>
                </c:pt>
                <c:pt idx="2512">
                  <c:v>40168</c:v>
                </c:pt>
                <c:pt idx="2513">
                  <c:v>40169</c:v>
                </c:pt>
                <c:pt idx="2514">
                  <c:v>40170</c:v>
                </c:pt>
                <c:pt idx="2515">
                  <c:v>40171</c:v>
                </c:pt>
                <c:pt idx="2516">
                  <c:v>40175</c:v>
                </c:pt>
                <c:pt idx="2517">
                  <c:v>40176</c:v>
                </c:pt>
                <c:pt idx="2518">
                  <c:v>40177</c:v>
                </c:pt>
                <c:pt idx="2519">
                  <c:v>40178</c:v>
                </c:pt>
                <c:pt idx="2520">
                  <c:v>40182</c:v>
                </c:pt>
                <c:pt idx="2521">
                  <c:v>40183</c:v>
                </c:pt>
                <c:pt idx="2522">
                  <c:v>40184</c:v>
                </c:pt>
                <c:pt idx="2523">
                  <c:v>40185</c:v>
                </c:pt>
                <c:pt idx="2524">
                  <c:v>40186</c:v>
                </c:pt>
                <c:pt idx="2525">
                  <c:v>40189</c:v>
                </c:pt>
                <c:pt idx="2526">
                  <c:v>40190</c:v>
                </c:pt>
                <c:pt idx="2527">
                  <c:v>40191</c:v>
                </c:pt>
                <c:pt idx="2528">
                  <c:v>40192</c:v>
                </c:pt>
                <c:pt idx="2529">
                  <c:v>40193</c:v>
                </c:pt>
                <c:pt idx="2530">
                  <c:v>40196</c:v>
                </c:pt>
                <c:pt idx="2531">
                  <c:v>40197</c:v>
                </c:pt>
                <c:pt idx="2532">
                  <c:v>40198</c:v>
                </c:pt>
                <c:pt idx="2533">
                  <c:v>40199</c:v>
                </c:pt>
                <c:pt idx="2534">
                  <c:v>40200</c:v>
                </c:pt>
                <c:pt idx="2535">
                  <c:v>40203</c:v>
                </c:pt>
                <c:pt idx="2536">
                  <c:v>40204</c:v>
                </c:pt>
                <c:pt idx="2537">
                  <c:v>40205</c:v>
                </c:pt>
                <c:pt idx="2538">
                  <c:v>40206</c:v>
                </c:pt>
                <c:pt idx="2539">
                  <c:v>40207</c:v>
                </c:pt>
                <c:pt idx="2540">
                  <c:v>40211</c:v>
                </c:pt>
                <c:pt idx="2541">
                  <c:v>40212</c:v>
                </c:pt>
                <c:pt idx="2542">
                  <c:v>40213</c:v>
                </c:pt>
                <c:pt idx="2543">
                  <c:v>40214</c:v>
                </c:pt>
                <c:pt idx="2544">
                  <c:v>40217</c:v>
                </c:pt>
                <c:pt idx="2545">
                  <c:v>40218</c:v>
                </c:pt>
                <c:pt idx="2546">
                  <c:v>40219</c:v>
                </c:pt>
                <c:pt idx="2547">
                  <c:v>40220</c:v>
                </c:pt>
                <c:pt idx="2548">
                  <c:v>40221</c:v>
                </c:pt>
                <c:pt idx="2549">
                  <c:v>40224</c:v>
                </c:pt>
                <c:pt idx="2550">
                  <c:v>40225</c:v>
                </c:pt>
                <c:pt idx="2551">
                  <c:v>40226</c:v>
                </c:pt>
                <c:pt idx="2552">
                  <c:v>40227</c:v>
                </c:pt>
                <c:pt idx="2553">
                  <c:v>40228</c:v>
                </c:pt>
                <c:pt idx="2554">
                  <c:v>40231</c:v>
                </c:pt>
                <c:pt idx="2555">
                  <c:v>40232</c:v>
                </c:pt>
                <c:pt idx="2556">
                  <c:v>40233</c:v>
                </c:pt>
                <c:pt idx="2557">
                  <c:v>40234</c:v>
                </c:pt>
                <c:pt idx="2558">
                  <c:v>40235</c:v>
                </c:pt>
                <c:pt idx="2559">
                  <c:v>40238</c:v>
                </c:pt>
                <c:pt idx="2560">
                  <c:v>40239</c:v>
                </c:pt>
                <c:pt idx="2561">
                  <c:v>40240</c:v>
                </c:pt>
                <c:pt idx="2562">
                  <c:v>40241</c:v>
                </c:pt>
                <c:pt idx="2563">
                  <c:v>40242</c:v>
                </c:pt>
                <c:pt idx="2564">
                  <c:v>40245</c:v>
                </c:pt>
                <c:pt idx="2565">
                  <c:v>40246</c:v>
                </c:pt>
                <c:pt idx="2566">
                  <c:v>40247</c:v>
                </c:pt>
                <c:pt idx="2567">
                  <c:v>40248</c:v>
                </c:pt>
                <c:pt idx="2568">
                  <c:v>40249</c:v>
                </c:pt>
                <c:pt idx="2569">
                  <c:v>40253</c:v>
                </c:pt>
                <c:pt idx="2570">
                  <c:v>40254</c:v>
                </c:pt>
                <c:pt idx="2571">
                  <c:v>40255</c:v>
                </c:pt>
                <c:pt idx="2572">
                  <c:v>40256</c:v>
                </c:pt>
                <c:pt idx="2573">
                  <c:v>40259</c:v>
                </c:pt>
                <c:pt idx="2574">
                  <c:v>40260</c:v>
                </c:pt>
                <c:pt idx="2575">
                  <c:v>40261</c:v>
                </c:pt>
                <c:pt idx="2576">
                  <c:v>40262</c:v>
                </c:pt>
                <c:pt idx="2577">
                  <c:v>40263</c:v>
                </c:pt>
                <c:pt idx="2578">
                  <c:v>40266</c:v>
                </c:pt>
                <c:pt idx="2579">
                  <c:v>40267</c:v>
                </c:pt>
                <c:pt idx="2580">
                  <c:v>40268</c:v>
                </c:pt>
                <c:pt idx="2581">
                  <c:v>40273</c:v>
                </c:pt>
                <c:pt idx="2582">
                  <c:v>40274</c:v>
                </c:pt>
                <c:pt idx="2583">
                  <c:v>40275</c:v>
                </c:pt>
                <c:pt idx="2584">
                  <c:v>40276</c:v>
                </c:pt>
                <c:pt idx="2585">
                  <c:v>40277</c:v>
                </c:pt>
                <c:pt idx="2586">
                  <c:v>40280</c:v>
                </c:pt>
                <c:pt idx="2587">
                  <c:v>40281</c:v>
                </c:pt>
                <c:pt idx="2588">
                  <c:v>40282</c:v>
                </c:pt>
                <c:pt idx="2589">
                  <c:v>40283</c:v>
                </c:pt>
                <c:pt idx="2590">
                  <c:v>40284</c:v>
                </c:pt>
                <c:pt idx="2591">
                  <c:v>40287</c:v>
                </c:pt>
                <c:pt idx="2592">
                  <c:v>40288</c:v>
                </c:pt>
                <c:pt idx="2593">
                  <c:v>40289</c:v>
                </c:pt>
                <c:pt idx="2594">
                  <c:v>40290</c:v>
                </c:pt>
                <c:pt idx="2595">
                  <c:v>40291</c:v>
                </c:pt>
                <c:pt idx="2596">
                  <c:v>40294</c:v>
                </c:pt>
                <c:pt idx="2597">
                  <c:v>40295</c:v>
                </c:pt>
                <c:pt idx="2598">
                  <c:v>40296</c:v>
                </c:pt>
                <c:pt idx="2599">
                  <c:v>40297</c:v>
                </c:pt>
                <c:pt idx="2600">
                  <c:v>40298</c:v>
                </c:pt>
                <c:pt idx="2601">
                  <c:v>40301</c:v>
                </c:pt>
                <c:pt idx="2602">
                  <c:v>40302</c:v>
                </c:pt>
                <c:pt idx="2603">
                  <c:v>40303</c:v>
                </c:pt>
                <c:pt idx="2604">
                  <c:v>40304</c:v>
                </c:pt>
                <c:pt idx="2605">
                  <c:v>40305</c:v>
                </c:pt>
                <c:pt idx="2606">
                  <c:v>40308</c:v>
                </c:pt>
                <c:pt idx="2607">
                  <c:v>40309</c:v>
                </c:pt>
                <c:pt idx="2608">
                  <c:v>40310</c:v>
                </c:pt>
                <c:pt idx="2609">
                  <c:v>40311</c:v>
                </c:pt>
                <c:pt idx="2610">
                  <c:v>40312</c:v>
                </c:pt>
                <c:pt idx="2611">
                  <c:v>40315</c:v>
                </c:pt>
                <c:pt idx="2612">
                  <c:v>40316</c:v>
                </c:pt>
                <c:pt idx="2613">
                  <c:v>40317</c:v>
                </c:pt>
                <c:pt idx="2614">
                  <c:v>40318</c:v>
                </c:pt>
                <c:pt idx="2615">
                  <c:v>40319</c:v>
                </c:pt>
                <c:pt idx="2616">
                  <c:v>40322</c:v>
                </c:pt>
                <c:pt idx="2617">
                  <c:v>40323</c:v>
                </c:pt>
                <c:pt idx="2618">
                  <c:v>40324</c:v>
                </c:pt>
                <c:pt idx="2619">
                  <c:v>40325</c:v>
                </c:pt>
                <c:pt idx="2620">
                  <c:v>40326</c:v>
                </c:pt>
                <c:pt idx="2621">
                  <c:v>40329</c:v>
                </c:pt>
                <c:pt idx="2622">
                  <c:v>40330</c:v>
                </c:pt>
                <c:pt idx="2623">
                  <c:v>40331</c:v>
                </c:pt>
                <c:pt idx="2624">
                  <c:v>40332</c:v>
                </c:pt>
                <c:pt idx="2625">
                  <c:v>40333</c:v>
                </c:pt>
                <c:pt idx="2626">
                  <c:v>40336</c:v>
                </c:pt>
                <c:pt idx="2627">
                  <c:v>40337</c:v>
                </c:pt>
                <c:pt idx="2628">
                  <c:v>40338</c:v>
                </c:pt>
                <c:pt idx="2629">
                  <c:v>40339</c:v>
                </c:pt>
                <c:pt idx="2630">
                  <c:v>40340</c:v>
                </c:pt>
                <c:pt idx="2631">
                  <c:v>40343</c:v>
                </c:pt>
                <c:pt idx="2632">
                  <c:v>40344</c:v>
                </c:pt>
                <c:pt idx="2633">
                  <c:v>40345</c:v>
                </c:pt>
                <c:pt idx="2634">
                  <c:v>40346</c:v>
                </c:pt>
                <c:pt idx="2635">
                  <c:v>40347</c:v>
                </c:pt>
                <c:pt idx="2636">
                  <c:v>40350</c:v>
                </c:pt>
                <c:pt idx="2637">
                  <c:v>40351</c:v>
                </c:pt>
                <c:pt idx="2638">
                  <c:v>40352</c:v>
                </c:pt>
                <c:pt idx="2639">
                  <c:v>40353</c:v>
                </c:pt>
                <c:pt idx="2640">
                  <c:v>40354</c:v>
                </c:pt>
                <c:pt idx="2641">
                  <c:v>40357</c:v>
                </c:pt>
                <c:pt idx="2642">
                  <c:v>40358</c:v>
                </c:pt>
                <c:pt idx="2643">
                  <c:v>40359</c:v>
                </c:pt>
                <c:pt idx="2644">
                  <c:v>40360</c:v>
                </c:pt>
                <c:pt idx="2645">
                  <c:v>40361</c:v>
                </c:pt>
                <c:pt idx="2646">
                  <c:v>40364</c:v>
                </c:pt>
                <c:pt idx="2647">
                  <c:v>40365</c:v>
                </c:pt>
                <c:pt idx="2648">
                  <c:v>40366</c:v>
                </c:pt>
                <c:pt idx="2649">
                  <c:v>40367</c:v>
                </c:pt>
                <c:pt idx="2650">
                  <c:v>40368</c:v>
                </c:pt>
                <c:pt idx="2651">
                  <c:v>40371</c:v>
                </c:pt>
                <c:pt idx="2652">
                  <c:v>40372</c:v>
                </c:pt>
                <c:pt idx="2653">
                  <c:v>40373</c:v>
                </c:pt>
                <c:pt idx="2654">
                  <c:v>40374</c:v>
                </c:pt>
                <c:pt idx="2655">
                  <c:v>40375</c:v>
                </c:pt>
                <c:pt idx="2656">
                  <c:v>40378</c:v>
                </c:pt>
                <c:pt idx="2657">
                  <c:v>40379</c:v>
                </c:pt>
                <c:pt idx="2658">
                  <c:v>40380</c:v>
                </c:pt>
                <c:pt idx="2659">
                  <c:v>40381</c:v>
                </c:pt>
                <c:pt idx="2660">
                  <c:v>40382</c:v>
                </c:pt>
                <c:pt idx="2661">
                  <c:v>40385</c:v>
                </c:pt>
                <c:pt idx="2662">
                  <c:v>40386</c:v>
                </c:pt>
                <c:pt idx="2663">
                  <c:v>40387</c:v>
                </c:pt>
                <c:pt idx="2664">
                  <c:v>40388</c:v>
                </c:pt>
                <c:pt idx="2665">
                  <c:v>40389</c:v>
                </c:pt>
                <c:pt idx="2666">
                  <c:v>40392</c:v>
                </c:pt>
                <c:pt idx="2667">
                  <c:v>40393</c:v>
                </c:pt>
                <c:pt idx="2668">
                  <c:v>40394</c:v>
                </c:pt>
                <c:pt idx="2669">
                  <c:v>40395</c:v>
                </c:pt>
                <c:pt idx="2670">
                  <c:v>40396</c:v>
                </c:pt>
                <c:pt idx="2671">
                  <c:v>40399</c:v>
                </c:pt>
                <c:pt idx="2672">
                  <c:v>40400</c:v>
                </c:pt>
                <c:pt idx="2673">
                  <c:v>40401</c:v>
                </c:pt>
                <c:pt idx="2674">
                  <c:v>40402</c:v>
                </c:pt>
                <c:pt idx="2675">
                  <c:v>40403</c:v>
                </c:pt>
                <c:pt idx="2676">
                  <c:v>40406</c:v>
                </c:pt>
                <c:pt idx="2677">
                  <c:v>40407</c:v>
                </c:pt>
                <c:pt idx="2678">
                  <c:v>40408</c:v>
                </c:pt>
                <c:pt idx="2679">
                  <c:v>40409</c:v>
                </c:pt>
                <c:pt idx="2680">
                  <c:v>40410</c:v>
                </c:pt>
                <c:pt idx="2681">
                  <c:v>40413</c:v>
                </c:pt>
                <c:pt idx="2682">
                  <c:v>40414</c:v>
                </c:pt>
                <c:pt idx="2683">
                  <c:v>40415</c:v>
                </c:pt>
                <c:pt idx="2684">
                  <c:v>40416</c:v>
                </c:pt>
                <c:pt idx="2685">
                  <c:v>40417</c:v>
                </c:pt>
                <c:pt idx="2686">
                  <c:v>40420</c:v>
                </c:pt>
                <c:pt idx="2687">
                  <c:v>40421</c:v>
                </c:pt>
                <c:pt idx="2688">
                  <c:v>40422</c:v>
                </c:pt>
                <c:pt idx="2689">
                  <c:v>40423</c:v>
                </c:pt>
                <c:pt idx="2690">
                  <c:v>40424</c:v>
                </c:pt>
                <c:pt idx="2691">
                  <c:v>40427</c:v>
                </c:pt>
                <c:pt idx="2692">
                  <c:v>40428</c:v>
                </c:pt>
                <c:pt idx="2693">
                  <c:v>40429</c:v>
                </c:pt>
                <c:pt idx="2694">
                  <c:v>40430</c:v>
                </c:pt>
                <c:pt idx="2695">
                  <c:v>40431</c:v>
                </c:pt>
                <c:pt idx="2696">
                  <c:v>40434</c:v>
                </c:pt>
                <c:pt idx="2697">
                  <c:v>40435</c:v>
                </c:pt>
                <c:pt idx="2698">
                  <c:v>40436</c:v>
                </c:pt>
                <c:pt idx="2699">
                  <c:v>40441</c:v>
                </c:pt>
                <c:pt idx="2700">
                  <c:v>40442</c:v>
                </c:pt>
                <c:pt idx="2701">
                  <c:v>40443</c:v>
                </c:pt>
                <c:pt idx="2702">
                  <c:v>40444</c:v>
                </c:pt>
                <c:pt idx="2703">
                  <c:v>40445</c:v>
                </c:pt>
                <c:pt idx="2704">
                  <c:v>40448</c:v>
                </c:pt>
                <c:pt idx="2705">
                  <c:v>40449</c:v>
                </c:pt>
                <c:pt idx="2706">
                  <c:v>40450</c:v>
                </c:pt>
                <c:pt idx="2707">
                  <c:v>40451</c:v>
                </c:pt>
                <c:pt idx="2708">
                  <c:v>40452</c:v>
                </c:pt>
                <c:pt idx="2709">
                  <c:v>40455</c:v>
                </c:pt>
                <c:pt idx="2710">
                  <c:v>40456</c:v>
                </c:pt>
                <c:pt idx="2711">
                  <c:v>40457</c:v>
                </c:pt>
                <c:pt idx="2712">
                  <c:v>40458</c:v>
                </c:pt>
                <c:pt idx="2713">
                  <c:v>40459</c:v>
                </c:pt>
                <c:pt idx="2714">
                  <c:v>40462</c:v>
                </c:pt>
                <c:pt idx="2715">
                  <c:v>40463</c:v>
                </c:pt>
                <c:pt idx="2716">
                  <c:v>40464</c:v>
                </c:pt>
                <c:pt idx="2717">
                  <c:v>40465</c:v>
                </c:pt>
                <c:pt idx="2718">
                  <c:v>40466</c:v>
                </c:pt>
                <c:pt idx="2719">
                  <c:v>40469</c:v>
                </c:pt>
                <c:pt idx="2720">
                  <c:v>40470</c:v>
                </c:pt>
                <c:pt idx="2721">
                  <c:v>40471</c:v>
                </c:pt>
                <c:pt idx="2722">
                  <c:v>40472</c:v>
                </c:pt>
                <c:pt idx="2723">
                  <c:v>40473</c:v>
                </c:pt>
                <c:pt idx="2724">
                  <c:v>40476</c:v>
                </c:pt>
                <c:pt idx="2725">
                  <c:v>40477</c:v>
                </c:pt>
                <c:pt idx="2726">
                  <c:v>40478</c:v>
                </c:pt>
                <c:pt idx="2727">
                  <c:v>40479</c:v>
                </c:pt>
                <c:pt idx="2728">
                  <c:v>40480</c:v>
                </c:pt>
                <c:pt idx="2729">
                  <c:v>40483</c:v>
                </c:pt>
                <c:pt idx="2730">
                  <c:v>40485</c:v>
                </c:pt>
                <c:pt idx="2731">
                  <c:v>40486</c:v>
                </c:pt>
                <c:pt idx="2732">
                  <c:v>40487</c:v>
                </c:pt>
                <c:pt idx="2733">
                  <c:v>40490</c:v>
                </c:pt>
                <c:pt idx="2734">
                  <c:v>40491</c:v>
                </c:pt>
                <c:pt idx="2735">
                  <c:v>40492</c:v>
                </c:pt>
                <c:pt idx="2736">
                  <c:v>40493</c:v>
                </c:pt>
                <c:pt idx="2737">
                  <c:v>40494</c:v>
                </c:pt>
                <c:pt idx="2738">
                  <c:v>40498</c:v>
                </c:pt>
                <c:pt idx="2739">
                  <c:v>40499</c:v>
                </c:pt>
                <c:pt idx="2740">
                  <c:v>40500</c:v>
                </c:pt>
                <c:pt idx="2741">
                  <c:v>40501</c:v>
                </c:pt>
                <c:pt idx="2742">
                  <c:v>40504</c:v>
                </c:pt>
                <c:pt idx="2743">
                  <c:v>40505</c:v>
                </c:pt>
                <c:pt idx="2744">
                  <c:v>40506</c:v>
                </c:pt>
                <c:pt idx="2745">
                  <c:v>40507</c:v>
                </c:pt>
                <c:pt idx="2746">
                  <c:v>40508</c:v>
                </c:pt>
                <c:pt idx="2747">
                  <c:v>40511</c:v>
                </c:pt>
                <c:pt idx="2748">
                  <c:v>40512</c:v>
                </c:pt>
                <c:pt idx="2749">
                  <c:v>40513</c:v>
                </c:pt>
                <c:pt idx="2750">
                  <c:v>40514</c:v>
                </c:pt>
                <c:pt idx="2751">
                  <c:v>40515</c:v>
                </c:pt>
                <c:pt idx="2752">
                  <c:v>40518</c:v>
                </c:pt>
                <c:pt idx="2753">
                  <c:v>40519</c:v>
                </c:pt>
                <c:pt idx="2754">
                  <c:v>40520</c:v>
                </c:pt>
                <c:pt idx="2755">
                  <c:v>40521</c:v>
                </c:pt>
                <c:pt idx="2756">
                  <c:v>40522</c:v>
                </c:pt>
                <c:pt idx="2757">
                  <c:v>40525</c:v>
                </c:pt>
                <c:pt idx="2758">
                  <c:v>40526</c:v>
                </c:pt>
                <c:pt idx="2759">
                  <c:v>40527</c:v>
                </c:pt>
                <c:pt idx="2760">
                  <c:v>40528</c:v>
                </c:pt>
                <c:pt idx="2761">
                  <c:v>40529</c:v>
                </c:pt>
                <c:pt idx="2762">
                  <c:v>40532</c:v>
                </c:pt>
                <c:pt idx="2763">
                  <c:v>40533</c:v>
                </c:pt>
                <c:pt idx="2764">
                  <c:v>40534</c:v>
                </c:pt>
                <c:pt idx="2765">
                  <c:v>40535</c:v>
                </c:pt>
                <c:pt idx="2766">
                  <c:v>40536</c:v>
                </c:pt>
                <c:pt idx="2767">
                  <c:v>40539</c:v>
                </c:pt>
                <c:pt idx="2768">
                  <c:v>40540</c:v>
                </c:pt>
                <c:pt idx="2769">
                  <c:v>40541</c:v>
                </c:pt>
                <c:pt idx="2770">
                  <c:v>40542</c:v>
                </c:pt>
                <c:pt idx="2771">
                  <c:v>40543</c:v>
                </c:pt>
                <c:pt idx="2772">
                  <c:v>40546</c:v>
                </c:pt>
                <c:pt idx="2773">
                  <c:v>40547</c:v>
                </c:pt>
                <c:pt idx="2774">
                  <c:v>40548</c:v>
                </c:pt>
                <c:pt idx="2775">
                  <c:v>40549</c:v>
                </c:pt>
                <c:pt idx="2776">
                  <c:v>40550</c:v>
                </c:pt>
                <c:pt idx="2777">
                  <c:v>40553</c:v>
                </c:pt>
                <c:pt idx="2778">
                  <c:v>40554</c:v>
                </c:pt>
                <c:pt idx="2779">
                  <c:v>40555</c:v>
                </c:pt>
                <c:pt idx="2780">
                  <c:v>40556</c:v>
                </c:pt>
                <c:pt idx="2781">
                  <c:v>40557</c:v>
                </c:pt>
                <c:pt idx="2782">
                  <c:v>40560</c:v>
                </c:pt>
                <c:pt idx="2783">
                  <c:v>40561</c:v>
                </c:pt>
                <c:pt idx="2784">
                  <c:v>40562</c:v>
                </c:pt>
                <c:pt idx="2785">
                  <c:v>40563</c:v>
                </c:pt>
                <c:pt idx="2786">
                  <c:v>40564</c:v>
                </c:pt>
                <c:pt idx="2787">
                  <c:v>40567</c:v>
                </c:pt>
                <c:pt idx="2788">
                  <c:v>40568</c:v>
                </c:pt>
                <c:pt idx="2789">
                  <c:v>40569</c:v>
                </c:pt>
                <c:pt idx="2790">
                  <c:v>40570</c:v>
                </c:pt>
                <c:pt idx="2791">
                  <c:v>40571</c:v>
                </c:pt>
                <c:pt idx="2792">
                  <c:v>40574</c:v>
                </c:pt>
                <c:pt idx="2793">
                  <c:v>40575</c:v>
                </c:pt>
                <c:pt idx="2794">
                  <c:v>40576</c:v>
                </c:pt>
                <c:pt idx="2795">
                  <c:v>40577</c:v>
                </c:pt>
                <c:pt idx="2796">
                  <c:v>40578</c:v>
                </c:pt>
                <c:pt idx="2797">
                  <c:v>40582</c:v>
                </c:pt>
                <c:pt idx="2798">
                  <c:v>40583</c:v>
                </c:pt>
                <c:pt idx="2799">
                  <c:v>40584</c:v>
                </c:pt>
                <c:pt idx="2800">
                  <c:v>40585</c:v>
                </c:pt>
                <c:pt idx="2801">
                  <c:v>40588</c:v>
                </c:pt>
                <c:pt idx="2802">
                  <c:v>40589</c:v>
                </c:pt>
                <c:pt idx="2803">
                  <c:v>40590</c:v>
                </c:pt>
                <c:pt idx="2804">
                  <c:v>40591</c:v>
                </c:pt>
                <c:pt idx="2805">
                  <c:v>40592</c:v>
                </c:pt>
                <c:pt idx="2806">
                  <c:v>40595</c:v>
                </c:pt>
                <c:pt idx="2807">
                  <c:v>40596</c:v>
                </c:pt>
                <c:pt idx="2808">
                  <c:v>40597</c:v>
                </c:pt>
                <c:pt idx="2809">
                  <c:v>40598</c:v>
                </c:pt>
                <c:pt idx="2810">
                  <c:v>40599</c:v>
                </c:pt>
                <c:pt idx="2811">
                  <c:v>40602</c:v>
                </c:pt>
                <c:pt idx="2812">
                  <c:v>40603</c:v>
                </c:pt>
                <c:pt idx="2813">
                  <c:v>40604</c:v>
                </c:pt>
                <c:pt idx="2814">
                  <c:v>40605</c:v>
                </c:pt>
                <c:pt idx="2815">
                  <c:v>40606</c:v>
                </c:pt>
                <c:pt idx="2816">
                  <c:v>40609</c:v>
                </c:pt>
                <c:pt idx="2817">
                  <c:v>40610</c:v>
                </c:pt>
                <c:pt idx="2818">
                  <c:v>40611</c:v>
                </c:pt>
                <c:pt idx="2819">
                  <c:v>40612</c:v>
                </c:pt>
                <c:pt idx="2820">
                  <c:v>40613</c:v>
                </c:pt>
                <c:pt idx="2821">
                  <c:v>40616</c:v>
                </c:pt>
                <c:pt idx="2822">
                  <c:v>40617</c:v>
                </c:pt>
                <c:pt idx="2823">
                  <c:v>40618</c:v>
                </c:pt>
                <c:pt idx="2824">
                  <c:v>40619</c:v>
                </c:pt>
                <c:pt idx="2825">
                  <c:v>40620</c:v>
                </c:pt>
                <c:pt idx="2826">
                  <c:v>40624</c:v>
                </c:pt>
                <c:pt idx="2827">
                  <c:v>40625</c:v>
                </c:pt>
                <c:pt idx="2828">
                  <c:v>40626</c:v>
                </c:pt>
                <c:pt idx="2829">
                  <c:v>40627</c:v>
                </c:pt>
                <c:pt idx="2830">
                  <c:v>40630</c:v>
                </c:pt>
                <c:pt idx="2831">
                  <c:v>40631</c:v>
                </c:pt>
                <c:pt idx="2832">
                  <c:v>40632</c:v>
                </c:pt>
                <c:pt idx="2833">
                  <c:v>40633</c:v>
                </c:pt>
                <c:pt idx="2834">
                  <c:v>40634</c:v>
                </c:pt>
                <c:pt idx="2835">
                  <c:v>40637</c:v>
                </c:pt>
                <c:pt idx="2836">
                  <c:v>40638</c:v>
                </c:pt>
                <c:pt idx="2837">
                  <c:v>40639</c:v>
                </c:pt>
                <c:pt idx="2838">
                  <c:v>40640</c:v>
                </c:pt>
                <c:pt idx="2839">
                  <c:v>40641</c:v>
                </c:pt>
                <c:pt idx="2840">
                  <c:v>40644</c:v>
                </c:pt>
                <c:pt idx="2841">
                  <c:v>40645</c:v>
                </c:pt>
                <c:pt idx="2842">
                  <c:v>40646</c:v>
                </c:pt>
                <c:pt idx="2843">
                  <c:v>40647</c:v>
                </c:pt>
                <c:pt idx="2844">
                  <c:v>40648</c:v>
                </c:pt>
                <c:pt idx="2845">
                  <c:v>40651</c:v>
                </c:pt>
                <c:pt idx="2846">
                  <c:v>40652</c:v>
                </c:pt>
                <c:pt idx="2847">
                  <c:v>40653</c:v>
                </c:pt>
                <c:pt idx="2848">
                  <c:v>40658</c:v>
                </c:pt>
                <c:pt idx="2849">
                  <c:v>40659</c:v>
                </c:pt>
                <c:pt idx="2850">
                  <c:v>40660</c:v>
                </c:pt>
                <c:pt idx="2851">
                  <c:v>40661</c:v>
                </c:pt>
                <c:pt idx="2852">
                  <c:v>40662</c:v>
                </c:pt>
                <c:pt idx="2853">
                  <c:v>40665</c:v>
                </c:pt>
                <c:pt idx="2854">
                  <c:v>40666</c:v>
                </c:pt>
                <c:pt idx="2855">
                  <c:v>40667</c:v>
                </c:pt>
                <c:pt idx="2856">
                  <c:v>40668</c:v>
                </c:pt>
                <c:pt idx="2857">
                  <c:v>40669</c:v>
                </c:pt>
                <c:pt idx="2858">
                  <c:v>40672</c:v>
                </c:pt>
                <c:pt idx="2859">
                  <c:v>40673</c:v>
                </c:pt>
                <c:pt idx="2860">
                  <c:v>40674</c:v>
                </c:pt>
                <c:pt idx="2861">
                  <c:v>40675</c:v>
                </c:pt>
                <c:pt idx="2862">
                  <c:v>40676</c:v>
                </c:pt>
                <c:pt idx="2863">
                  <c:v>40679</c:v>
                </c:pt>
                <c:pt idx="2864">
                  <c:v>40680</c:v>
                </c:pt>
                <c:pt idx="2865">
                  <c:v>40681</c:v>
                </c:pt>
                <c:pt idx="2866">
                  <c:v>40682</c:v>
                </c:pt>
                <c:pt idx="2867">
                  <c:v>40683</c:v>
                </c:pt>
                <c:pt idx="2868">
                  <c:v>40686</c:v>
                </c:pt>
                <c:pt idx="2869">
                  <c:v>40687</c:v>
                </c:pt>
                <c:pt idx="2870">
                  <c:v>40688</c:v>
                </c:pt>
                <c:pt idx="2871">
                  <c:v>40689</c:v>
                </c:pt>
                <c:pt idx="2872">
                  <c:v>40690</c:v>
                </c:pt>
                <c:pt idx="2873">
                  <c:v>40693</c:v>
                </c:pt>
                <c:pt idx="2874">
                  <c:v>40694</c:v>
                </c:pt>
                <c:pt idx="2875">
                  <c:v>40695</c:v>
                </c:pt>
                <c:pt idx="2876">
                  <c:v>40696</c:v>
                </c:pt>
                <c:pt idx="2877">
                  <c:v>40697</c:v>
                </c:pt>
                <c:pt idx="2878">
                  <c:v>40700</c:v>
                </c:pt>
                <c:pt idx="2879">
                  <c:v>40701</c:v>
                </c:pt>
                <c:pt idx="2880">
                  <c:v>40702</c:v>
                </c:pt>
                <c:pt idx="2881">
                  <c:v>40703</c:v>
                </c:pt>
                <c:pt idx="2882">
                  <c:v>40704</c:v>
                </c:pt>
                <c:pt idx="2883">
                  <c:v>40707</c:v>
                </c:pt>
                <c:pt idx="2884">
                  <c:v>40708</c:v>
                </c:pt>
                <c:pt idx="2885">
                  <c:v>40709</c:v>
                </c:pt>
                <c:pt idx="2886">
                  <c:v>40710</c:v>
                </c:pt>
                <c:pt idx="2887">
                  <c:v>40711</c:v>
                </c:pt>
                <c:pt idx="2888">
                  <c:v>40714</c:v>
                </c:pt>
                <c:pt idx="2889">
                  <c:v>40715</c:v>
                </c:pt>
                <c:pt idx="2890">
                  <c:v>40716</c:v>
                </c:pt>
                <c:pt idx="2891">
                  <c:v>40717</c:v>
                </c:pt>
                <c:pt idx="2892">
                  <c:v>40718</c:v>
                </c:pt>
                <c:pt idx="2893">
                  <c:v>40721</c:v>
                </c:pt>
                <c:pt idx="2894">
                  <c:v>40722</c:v>
                </c:pt>
                <c:pt idx="2895">
                  <c:v>40723</c:v>
                </c:pt>
                <c:pt idx="2896">
                  <c:v>40724</c:v>
                </c:pt>
                <c:pt idx="2897">
                  <c:v>40725</c:v>
                </c:pt>
                <c:pt idx="2898">
                  <c:v>40728</c:v>
                </c:pt>
                <c:pt idx="2899">
                  <c:v>40729</c:v>
                </c:pt>
                <c:pt idx="2900">
                  <c:v>40730</c:v>
                </c:pt>
                <c:pt idx="2901">
                  <c:v>40731</c:v>
                </c:pt>
                <c:pt idx="2902">
                  <c:v>40732</c:v>
                </c:pt>
                <c:pt idx="2903">
                  <c:v>40735</c:v>
                </c:pt>
                <c:pt idx="2904">
                  <c:v>40736</c:v>
                </c:pt>
                <c:pt idx="2905">
                  <c:v>40737</c:v>
                </c:pt>
                <c:pt idx="2906">
                  <c:v>40738</c:v>
                </c:pt>
                <c:pt idx="2907">
                  <c:v>40739</c:v>
                </c:pt>
                <c:pt idx="2908">
                  <c:v>40742</c:v>
                </c:pt>
                <c:pt idx="2909">
                  <c:v>40743</c:v>
                </c:pt>
                <c:pt idx="2910">
                  <c:v>40744</c:v>
                </c:pt>
                <c:pt idx="2911">
                  <c:v>40745</c:v>
                </c:pt>
                <c:pt idx="2912">
                  <c:v>40746</c:v>
                </c:pt>
                <c:pt idx="2913">
                  <c:v>40749</c:v>
                </c:pt>
                <c:pt idx="2914">
                  <c:v>40750</c:v>
                </c:pt>
                <c:pt idx="2915">
                  <c:v>40751</c:v>
                </c:pt>
                <c:pt idx="2916">
                  <c:v>40752</c:v>
                </c:pt>
                <c:pt idx="2917">
                  <c:v>40753</c:v>
                </c:pt>
                <c:pt idx="2918">
                  <c:v>40756</c:v>
                </c:pt>
                <c:pt idx="2919">
                  <c:v>40757</c:v>
                </c:pt>
                <c:pt idx="2920">
                  <c:v>40758</c:v>
                </c:pt>
                <c:pt idx="2921">
                  <c:v>40759</c:v>
                </c:pt>
                <c:pt idx="2922">
                  <c:v>40760</c:v>
                </c:pt>
                <c:pt idx="2923">
                  <c:v>40763</c:v>
                </c:pt>
                <c:pt idx="2924">
                  <c:v>40764</c:v>
                </c:pt>
                <c:pt idx="2925">
                  <c:v>40765</c:v>
                </c:pt>
                <c:pt idx="2926">
                  <c:v>40766</c:v>
                </c:pt>
                <c:pt idx="2927">
                  <c:v>40767</c:v>
                </c:pt>
                <c:pt idx="2928">
                  <c:v>40770</c:v>
                </c:pt>
                <c:pt idx="2929">
                  <c:v>40771</c:v>
                </c:pt>
                <c:pt idx="2930">
                  <c:v>40772</c:v>
                </c:pt>
                <c:pt idx="2931">
                  <c:v>40773</c:v>
                </c:pt>
                <c:pt idx="2932">
                  <c:v>40774</c:v>
                </c:pt>
                <c:pt idx="2933">
                  <c:v>40777</c:v>
                </c:pt>
                <c:pt idx="2934">
                  <c:v>40778</c:v>
                </c:pt>
                <c:pt idx="2935">
                  <c:v>40779</c:v>
                </c:pt>
                <c:pt idx="2936">
                  <c:v>40780</c:v>
                </c:pt>
                <c:pt idx="2937">
                  <c:v>40781</c:v>
                </c:pt>
                <c:pt idx="2938">
                  <c:v>40784</c:v>
                </c:pt>
                <c:pt idx="2939">
                  <c:v>40785</c:v>
                </c:pt>
                <c:pt idx="2940">
                  <c:v>40786</c:v>
                </c:pt>
                <c:pt idx="2941">
                  <c:v>40787</c:v>
                </c:pt>
                <c:pt idx="2942">
                  <c:v>40788</c:v>
                </c:pt>
                <c:pt idx="2943">
                  <c:v>40791</c:v>
                </c:pt>
                <c:pt idx="2944">
                  <c:v>40792</c:v>
                </c:pt>
                <c:pt idx="2945">
                  <c:v>40793</c:v>
                </c:pt>
                <c:pt idx="2946">
                  <c:v>40794</c:v>
                </c:pt>
                <c:pt idx="2947">
                  <c:v>40795</c:v>
                </c:pt>
                <c:pt idx="2948">
                  <c:v>40798</c:v>
                </c:pt>
                <c:pt idx="2949">
                  <c:v>40799</c:v>
                </c:pt>
                <c:pt idx="2950">
                  <c:v>40800</c:v>
                </c:pt>
                <c:pt idx="2951">
                  <c:v>40801</c:v>
                </c:pt>
                <c:pt idx="2952">
                  <c:v>40805</c:v>
                </c:pt>
                <c:pt idx="2953">
                  <c:v>40806</c:v>
                </c:pt>
                <c:pt idx="2954">
                  <c:v>40807</c:v>
                </c:pt>
                <c:pt idx="2955">
                  <c:v>40808</c:v>
                </c:pt>
                <c:pt idx="2956">
                  <c:v>40809</c:v>
                </c:pt>
                <c:pt idx="2957">
                  <c:v>40812</c:v>
                </c:pt>
                <c:pt idx="2958">
                  <c:v>40813</c:v>
                </c:pt>
                <c:pt idx="2959">
                  <c:v>40814</c:v>
                </c:pt>
                <c:pt idx="2960">
                  <c:v>40815</c:v>
                </c:pt>
                <c:pt idx="2961">
                  <c:v>40816</c:v>
                </c:pt>
                <c:pt idx="2962">
                  <c:v>40819</c:v>
                </c:pt>
                <c:pt idx="2963">
                  <c:v>40820</c:v>
                </c:pt>
                <c:pt idx="2964">
                  <c:v>40821</c:v>
                </c:pt>
                <c:pt idx="2965">
                  <c:v>40822</c:v>
                </c:pt>
                <c:pt idx="2966">
                  <c:v>40823</c:v>
                </c:pt>
                <c:pt idx="2967">
                  <c:v>40826</c:v>
                </c:pt>
                <c:pt idx="2968">
                  <c:v>40827</c:v>
                </c:pt>
                <c:pt idx="2969">
                  <c:v>40828</c:v>
                </c:pt>
                <c:pt idx="2970">
                  <c:v>40829</c:v>
                </c:pt>
                <c:pt idx="2971">
                  <c:v>40830</c:v>
                </c:pt>
                <c:pt idx="2972">
                  <c:v>40833</c:v>
                </c:pt>
                <c:pt idx="2973">
                  <c:v>40834</c:v>
                </c:pt>
                <c:pt idx="2974">
                  <c:v>40835</c:v>
                </c:pt>
                <c:pt idx="2975">
                  <c:v>40836</c:v>
                </c:pt>
                <c:pt idx="2976">
                  <c:v>40837</c:v>
                </c:pt>
                <c:pt idx="2977">
                  <c:v>40840</c:v>
                </c:pt>
                <c:pt idx="2978">
                  <c:v>40841</c:v>
                </c:pt>
                <c:pt idx="2979">
                  <c:v>40842</c:v>
                </c:pt>
                <c:pt idx="2980">
                  <c:v>40843</c:v>
                </c:pt>
                <c:pt idx="2981">
                  <c:v>40844</c:v>
                </c:pt>
                <c:pt idx="2982">
                  <c:v>40847</c:v>
                </c:pt>
                <c:pt idx="2983">
                  <c:v>40848</c:v>
                </c:pt>
                <c:pt idx="2984">
                  <c:v>40850</c:v>
                </c:pt>
                <c:pt idx="2985">
                  <c:v>40851</c:v>
                </c:pt>
                <c:pt idx="2986">
                  <c:v>40854</c:v>
                </c:pt>
                <c:pt idx="2987">
                  <c:v>40855</c:v>
                </c:pt>
                <c:pt idx="2988">
                  <c:v>40856</c:v>
                </c:pt>
                <c:pt idx="2989">
                  <c:v>40857</c:v>
                </c:pt>
                <c:pt idx="2990">
                  <c:v>40858</c:v>
                </c:pt>
                <c:pt idx="2991">
                  <c:v>40861</c:v>
                </c:pt>
                <c:pt idx="2992">
                  <c:v>40862</c:v>
                </c:pt>
                <c:pt idx="2993">
                  <c:v>40863</c:v>
                </c:pt>
                <c:pt idx="2994">
                  <c:v>40864</c:v>
                </c:pt>
                <c:pt idx="2995">
                  <c:v>40865</c:v>
                </c:pt>
                <c:pt idx="2996">
                  <c:v>40869</c:v>
                </c:pt>
                <c:pt idx="2997">
                  <c:v>40870</c:v>
                </c:pt>
                <c:pt idx="2998">
                  <c:v>40871</c:v>
                </c:pt>
                <c:pt idx="2999">
                  <c:v>40872</c:v>
                </c:pt>
                <c:pt idx="3000">
                  <c:v>40875</c:v>
                </c:pt>
                <c:pt idx="3001">
                  <c:v>40876</c:v>
                </c:pt>
                <c:pt idx="3002">
                  <c:v>40877</c:v>
                </c:pt>
                <c:pt idx="3003">
                  <c:v>40878</c:v>
                </c:pt>
                <c:pt idx="3004">
                  <c:v>40879</c:v>
                </c:pt>
                <c:pt idx="3005">
                  <c:v>40882</c:v>
                </c:pt>
                <c:pt idx="3006">
                  <c:v>40883</c:v>
                </c:pt>
                <c:pt idx="3007">
                  <c:v>40884</c:v>
                </c:pt>
                <c:pt idx="3008">
                  <c:v>40885</c:v>
                </c:pt>
                <c:pt idx="3009">
                  <c:v>40886</c:v>
                </c:pt>
                <c:pt idx="3010">
                  <c:v>40890</c:v>
                </c:pt>
                <c:pt idx="3011">
                  <c:v>40891</c:v>
                </c:pt>
                <c:pt idx="3012">
                  <c:v>40892</c:v>
                </c:pt>
                <c:pt idx="3013">
                  <c:v>40893</c:v>
                </c:pt>
                <c:pt idx="3014">
                  <c:v>40896</c:v>
                </c:pt>
                <c:pt idx="3015">
                  <c:v>40897</c:v>
                </c:pt>
                <c:pt idx="3016">
                  <c:v>40898</c:v>
                </c:pt>
                <c:pt idx="3017">
                  <c:v>40899</c:v>
                </c:pt>
                <c:pt idx="3018">
                  <c:v>40900</c:v>
                </c:pt>
                <c:pt idx="3019">
                  <c:v>40903</c:v>
                </c:pt>
                <c:pt idx="3020">
                  <c:v>40904</c:v>
                </c:pt>
                <c:pt idx="3021">
                  <c:v>40905</c:v>
                </c:pt>
                <c:pt idx="3022">
                  <c:v>40906</c:v>
                </c:pt>
                <c:pt idx="3023">
                  <c:v>40907</c:v>
                </c:pt>
                <c:pt idx="3024">
                  <c:v>40910</c:v>
                </c:pt>
                <c:pt idx="3025">
                  <c:v>40911</c:v>
                </c:pt>
                <c:pt idx="3026">
                  <c:v>40912</c:v>
                </c:pt>
                <c:pt idx="3027">
                  <c:v>40913</c:v>
                </c:pt>
                <c:pt idx="3028">
                  <c:v>40914</c:v>
                </c:pt>
                <c:pt idx="3029">
                  <c:v>40917</c:v>
                </c:pt>
                <c:pt idx="3030">
                  <c:v>40918</c:v>
                </c:pt>
                <c:pt idx="3031">
                  <c:v>40919</c:v>
                </c:pt>
                <c:pt idx="3032">
                  <c:v>40920</c:v>
                </c:pt>
                <c:pt idx="3033">
                  <c:v>40921</c:v>
                </c:pt>
                <c:pt idx="3034">
                  <c:v>40924</c:v>
                </c:pt>
                <c:pt idx="3035">
                  <c:v>40925</c:v>
                </c:pt>
                <c:pt idx="3036">
                  <c:v>40926</c:v>
                </c:pt>
                <c:pt idx="3037">
                  <c:v>40927</c:v>
                </c:pt>
                <c:pt idx="3038">
                  <c:v>40928</c:v>
                </c:pt>
                <c:pt idx="3039">
                  <c:v>40931</c:v>
                </c:pt>
                <c:pt idx="3040">
                  <c:v>40932</c:v>
                </c:pt>
                <c:pt idx="3041">
                  <c:v>40933</c:v>
                </c:pt>
                <c:pt idx="3042">
                  <c:v>40934</c:v>
                </c:pt>
                <c:pt idx="3043">
                  <c:v>40935</c:v>
                </c:pt>
                <c:pt idx="3044">
                  <c:v>40938</c:v>
                </c:pt>
                <c:pt idx="3045">
                  <c:v>40939</c:v>
                </c:pt>
                <c:pt idx="3046">
                  <c:v>40940</c:v>
                </c:pt>
                <c:pt idx="3047">
                  <c:v>40941</c:v>
                </c:pt>
                <c:pt idx="3048">
                  <c:v>40942</c:v>
                </c:pt>
                <c:pt idx="3049">
                  <c:v>40946</c:v>
                </c:pt>
                <c:pt idx="3050">
                  <c:v>40947</c:v>
                </c:pt>
                <c:pt idx="3051">
                  <c:v>40948</c:v>
                </c:pt>
                <c:pt idx="3052">
                  <c:v>40949</c:v>
                </c:pt>
                <c:pt idx="3053">
                  <c:v>40952</c:v>
                </c:pt>
                <c:pt idx="3054">
                  <c:v>40953</c:v>
                </c:pt>
                <c:pt idx="3055">
                  <c:v>40954</c:v>
                </c:pt>
                <c:pt idx="3056">
                  <c:v>40955</c:v>
                </c:pt>
                <c:pt idx="3057">
                  <c:v>40956</c:v>
                </c:pt>
                <c:pt idx="3058">
                  <c:v>40959</c:v>
                </c:pt>
                <c:pt idx="3059">
                  <c:v>40960</c:v>
                </c:pt>
                <c:pt idx="3060">
                  <c:v>40961</c:v>
                </c:pt>
                <c:pt idx="3061">
                  <c:v>40962</c:v>
                </c:pt>
                <c:pt idx="3062">
                  <c:v>40963</c:v>
                </c:pt>
                <c:pt idx="3063">
                  <c:v>40966</c:v>
                </c:pt>
                <c:pt idx="3064">
                  <c:v>40967</c:v>
                </c:pt>
                <c:pt idx="3065">
                  <c:v>40968</c:v>
                </c:pt>
                <c:pt idx="3066">
                  <c:v>40969</c:v>
                </c:pt>
                <c:pt idx="3067">
                  <c:v>40970</c:v>
                </c:pt>
                <c:pt idx="3068">
                  <c:v>40973</c:v>
                </c:pt>
                <c:pt idx="3069">
                  <c:v>40974</c:v>
                </c:pt>
                <c:pt idx="3070">
                  <c:v>40975</c:v>
                </c:pt>
                <c:pt idx="3071">
                  <c:v>40976</c:v>
                </c:pt>
                <c:pt idx="3072">
                  <c:v>40977</c:v>
                </c:pt>
                <c:pt idx="3073">
                  <c:v>40980</c:v>
                </c:pt>
                <c:pt idx="3074">
                  <c:v>40981</c:v>
                </c:pt>
                <c:pt idx="3075">
                  <c:v>40982</c:v>
                </c:pt>
                <c:pt idx="3076">
                  <c:v>40983</c:v>
                </c:pt>
                <c:pt idx="3077">
                  <c:v>40984</c:v>
                </c:pt>
                <c:pt idx="3078">
                  <c:v>40988</c:v>
                </c:pt>
                <c:pt idx="3079">
                  <c:v>40989</c:v>
                </c:pt>
                <c:pt idx="3080">
                  <c:v>40990</c:v>
                </c:pt>
                <c:pt idx="3081">
                  <c:v>40991</c:v>
                </c:pt>
                <c:pt idx="3082">
                  <c:v>40994</c:v>
                </c:pt>
                <c:pt idx="3083">
                  <c:v>40995</c:v>
                </c:pt>
                <c:pt idx="3084">
                  <c:v>40996</c:v>
                </c:pt>
                <c:pt idx="3085">
                  <c:v>40997</c:v>
                </c:pt>
                <c:pt idx="3086">
                  <c:v>40998</c:v>
                </c:pt>
                <c:pt idx="3087">
                  <c:v>41001</c:v>
                </c:pt>
                <c:pt idx="3088">
                  <c:v>41002</c:v>
                </c:pt>
                <c:pt idx="3089">
                  <c:v>41003</c:v>
                </c:pt>
                <c:pt idx="3090">
                  <c:v>41008</c:v>
                </c:pt>
                <c:pt idx="3091">
                  <c:v>41009</c:v>
                </c:pt>
                <c:pt idx="3092">
                  <c:v>41010</c:v>
                </c:pt>
                <c:pt idx="3093">
                  <c:v>41011</c:v>
                </c:pt>
                <c:pt idx="3094">
                  <c:v>41012</c:v>
                </c:pt>
                <c:pt idx="3095">
                  <c:v>41015</c:v>
                </c:pt>
                <c:pt idx="3096">
                  <c:v>41016</c:v>
                </c:pt>
                <c:pt idx="3097">
                  <c:v>41017</c:v>
                </c:pt>
                <c:pt idx="3098">
                  <c:v>41018</c:v>
                </c:pt>
                <c:pt idx="3099">
                  <c:v>41019</c:v>
                </c:pt>
                <c:pt idx="3100">
                  <c:v>41022</c:v>
                </c:pt>
                <c:pt idx="3101">
                  <c:v>41023</c:v>
                </c:pt>
                <c:pt idx="3102">
                  <c:v>41024</c:v>
                </c:pt>
                <c:pt idx="3103">
                  <c:v>41025</c:v>
                </c:pt>
                <c:pt idx="3104">
                  <c:v>41026</c:v>
                </c:pt>
                <c:pt idx="3105">
                  <c:v>41029</c:v>
                </c:pt>
                <c:pt idx="3106">
                  <c:v>41031</c:v>
                </c:pt>
                <c:pt idx="3107">
                  <c:v>41032</c:v>
                </c:pt>
                <c:pt idx="3108">
                  <c:v>41033</c:v>
                </c:pt>
                <c:pt idx="3109">
                  <c:v>41036</c:v>
                </c:pt>
                <c:pt idx="3110">
                  <c:v>41037</c:v>
                </c:pt>
                <c:pt idx="3111">
                  <c:v>41038</c:v>
                </c:pt>
                <c:pt idx="3112">
                  <c:v>41039</c:v>
                </c:pt>
                <c:pt idx="3113">
                  <c:v>41040</c:v>
                </c:pt>
                <c:pt idx="3114">
                  <c:v>41043</c:v>
                </c:pt>
                <c:pt idx="3115">
                  <c:v>41044</c:v>
                </c:pt>
                <c:pt idx="3116">
                  <c:v>41045</c:v>
                </c:pt>
                <c:pt idx="3117">
                  <c:v>41046</c:v>
                </c:pt>
                <c:pt idx="3118">
                  <c:v>41047</c:v>
                </c:pt>
                <c:pt idx="3119">
                  <c:v>41050</c:v>
                </c:pt>
                <c:pt idx="3120">
                  <c:v>41051</c:v>
                </c:pt>
                <c:pt idx="3121">
                  <c:v>41052</c:v>
                </c:pt>
                <c:pt idx="3122">
                  <c:v>41053</c:v>
                </c:pt>
                <c:pt idx="3123">
                  <c:v>41054</c:v>
                </c:pt>
                <c:pt idx="3124">
                  <c:v>41057</c:v>
                </c:pt>
                <c:pt idx="3125">
                  <c:v>41058</c:v>
                </c:pt>
                <c:pt idx="3126">
                  <c:v>41059</c:v>
                </c:pt>
                <c:pt idx="3127">
                  <c:v>41060</c:v>
                </c:pt>
                <c:pt idx="3128">
                  <c:v>41061</c:v>
                </c:pt>
                <c:pt idx="3129">
                  <c:v>41064</c:v>
                </c:pt>
                <c:pt idx="3130">
                  <c:v>41065</c:v>
                </c:pt>
                <c:pt idx="3131">
                  <c:v>41066</c:v>
                </c:pt>
                <c:pt idx="3132">
                  <c:v>41067</c:v>
                </c:pt>
                <c:pt idx="3133">
                  <c:v>41068</c:v>
                </c:pt>
                <c:pt idx="3134">
                  <c:v>41071</c:v>
                </c:pt>
                <c:pt idx="3135">
                  <c:v>41072</c:v>
                </c:pt>
                <c:pt idx="3136">
                  <c:v>41073</c:v>
                </c:pt>
                <c:pt idx="3137">
                  <c:v>41074</c:v>
                </c:pt>
                <c:pt idx="3138">
                  <c:v>41075</c:v>
                </c:pt>
                <c:pt idx="3139">
                  <c:v>41078</c:v>
                </c:pt>
                <c:pt idx="3140">
                  <c:v>41079</c:v>
                </c:pt>
                <c:pt idx="3141">
                  <c:v>41080</c:v>
                </c:pt>
                <c:pt idx="3142">
                  <c:v>41081</c:v>
                </c:pt>
                <c:pt idx="3143">
                  <c:v>41082</c:v>
                </c:pt>
                <c:pt idx="3144">
                  <c:v>41085</c:v>
                </c:pt>
                <c:pt idx="3145">
                  <c:v>41086</c:v>
                </c:pt>
                <c:pt idx="3146">
                  <c:v>41087</c:v>
                </c:pt>
                <c:pt idx="3147">
                  <c:v>41088</c:v>
                </c:pt>
                <c:pt idx="3148">
                  <c:v>41089</c:v>
                </c:pt>
                <c:pt idx="3149">
                  <c:v>41092</c:v>
                </c:pt>
                <c:pt idx="3150">
                  <c:v>41093</c:v>
                </c:pt>
                <c:pt idx="3151">
                  <c:v>41094</c:v>
                </c:pt>
                <c:pt idx="3152">
                  <c:v>41095</c:v>
                </c:pt>
                <c:pt idx="3153">
                  <c:v>41096</c:v>
                </c:pt>
                <c:pt idx="3154">
                  <c:v>41099</c:v>
                </c:pt>
                <c:pt idx="3155">
                  <c:v>41100</c:v>
                </c:pt>
                <c:pt idx="3156">
                  <c:v>41101</c:v>
                </c:pt>
                <c:pt idx="3157">
                  <c:v>41102</c:v>
                </c:pt>
                <c:pt idx="3158">
                  <c:v>41103</c:v>
                </c:pt>
                <c:pt idx="3159">
                  <c:v>41106</c:v>
                </c:pt>
                <c:pt idx="3160">
                  <c:v>41107</c:v>
                </c:pt>
                <c:pt idx="3161">
                  <c:v>41108</c:v>
                </c:pt>
                <c:pt idx="3162">
                  <c:v>41109</c:v>
                </c:pt>
                <c:pt idx="3163">
                  <c:v>41110</c:v>
                </c:pt>
                <c:pt idx="3164">
                  <c:v>41113</c:v>
                </c:pt>
                <c:pt idx="3165">
                  <c:v>41114</c:v>
                </c:pt>
                <c:pt idx="3166">
                  <c:v>41115</c:v>
                </c:pt>
                <c:pt idx="3167">
                  <c:v>41116</c:v>
                </c:pt>
                <c:pt idx="3168">
                  <c:v>41117</c:v>
                </c:pt>
                <c:pt idx="3169">
                  <c:v>41120</c:v>
                </c:pt>
                <c:pt idx="3170">
                  <c:v>41121</c:v>
                </c:pt>
                <c:pt idx="3171">
                  <c:v>41122</c:v>
                </c:pt>
                <c:pt idx="3172">
                  <c:v>41123</c:v>
                </c:pt>
                <c:pt idx="3173">
                  <c:v>41124</c:v>
                </c:pt>
                <c:pt idx="3174">
                  <c:v>41127</c:v>
                </c:pt>
                <c:pt idx="3175">
                  <c:v>41128</c:v>
                </c:pt>
                <c:pt idx="3176">
                  <c:v>41129</c:v>
                </c:pt>
                <c:pt idx="3177">
                  <c:v>41130</c:v>
                </c:pt>
                <c:pt idx="3178">
                  <c:v>41131</c:v>
                </c:pt>
                <c:pt idx="3179">
                  <c:v>41134</c:v>
                </c:pt>
                <c:pt idx="3180">
                  <c:v>41135</c:v>
                </c:pt>
                <c:pt idx="3181">
                  <c:v>41136</c:v>
                </c:pt>
                <c:pt idx="3182">
                  <c:v>41137</c:v>
                </c:pt>
                <c:pt idx="3183">
                  <c:v>41138</c:v>
                </c:pt>
                <c:pt idx="3184">
                  <c:v>41141</c:v>
                </c:pt>
                <c:pt idx="3185">
                  <c:v>41142</c:v>
                </c:pt>
                <c:pt idx="3186">
                  <c:v>41143</c:v>
                </c:pt>
                <c:pt idx="3187">
                  <c:v>41144</c:v>
                </c:pt>
                <c:pt idx="3188">
                  <c:v>41145</c:v>
                </c:pt>
                <c:pt idx="3189">
                  <c:v>41148</c:v>
                </c:pt>
                <c:pt idx="3190">
                  <c:v>41149</c:v>
                </c:pt>
                <c:pt idx="3191">
                  <c:v>41150</c:v>
                </c:pt>
                <c:pt idx="3192">
                  <c:v>41151</c:v>
                </c:pt>
                <c:pt idx="3193">
                  <c:v>41152</c:v>
                </c:pt>
                <c:pt idx="3194">
                  <c:v>41155</c:v>
                </c:pt>
                <c:pt idx="3195">
                  <c:v>41156</c:v>
                </c:pt>
                <c:pt idx="3196">
                  <c:v>41157</c:v>
                </c:pt>
                <c:pt idx="3197">
                  <c:v>41158</c:v>
                </c:pt>
                <c:pt idx="3198">
                  <c:v>41159</c:v>
                </c:pt>
                <c:pt idx="3199">
                  <c:v>41162</c:v>
                </c:pt>
                <c:pt idx="3200">
                  <c:v>41163</c:v>
                </c:pt>
                <c:pt idx="3201">
                  <c:v>41164</c:v>
                </c:pt>
                <c:pt idx="3202">
                  <c:v>41165</c:v>
                </c:pt>
                <c:pt idx="3203">
                  <c:v>41166</c:v>
                </c:pt>
                <c:pt idx="3204">
                  <c:v>41169</c:v>
                </c:pt>
                <c:pt idx="3205">
                  <c:v>41170</c:v>
                </c:pt>
                <c:pt idx="3206">
                  <c:v>41171</c:v>
                </c:pt>
                <c:pt idx="3207">
                  <c:v>41172</c:v>
                </c:pt>
                <c:pt idx="3208">
                  <c:v>41173</c:v>
                </c:pt>
                <c:pt idx="3209">
                  <c:v>41176</c:v>
                </c:pt>
                <c:pt idx="3210">
                  <c:v>41177</c:v>
                </c:pt>
                <c:pt idx="3211">
                  <c:v>41178</c:v>
                </c:pt>
                <c:pt idx="3212">
                  <c:v>41179</c:v>
                </c:pt>
                <c:pt idx="3213">
                  <c:v>41180</c:v>
                </c:pt>
                <c:pt idx="3214">
                  <c:v>41183</c:v>
                </c:pt>
                <c:pt idx="3215">
                  <c:v>41184</c:v>
                </c:pt>
                <c:pt idx="3216">
                  <c:v>41185</c:v>
                </c:pt>
                <c:pt idx="3217">
                  <c:v>41186</c:v>
                </c:pt>
                <c:pt idx="3218">
                  <c:v>41187</c:v>
                </c:pt>
                <c:pt idx="3219">
                  <c:v>41190</c:v>
                </c:pt>
                <c:pt idx="3220">
                  <c:v>41191</c:v>
                </c:pt>
                <c:pt idx="3221">
                  <c:v>41192</c:v>
                </c:pt>
                <c:pt idx="3222">
                  <c:v>41193</c:v>
                </c:pt>
                <c:pt idx="3223">
                  <c:v>41194</c:v>
                </c:pt>
                <c:pt idx="3224">
                  <c:v>41197</c:v>
                </c:pt>
                <c:pt idx="3225">
                  <c:v>41198</c:v>
                </c:pt>
                <c:pt idx="3226">
                  <c:v>41199</c:v>
                </c:pt>
                <c:pt idx="3227">
                  <c:v>41200</c:v>
                </c:pt>
                <c:pt idx="3228">
                  <c:v>41201</c:v>
                </c:pt>
                <c:pt idx="3229">
                  <c:v>41204</c:v>
                </c:pt>
                <c:pt idx="3230">
                  <c:v>41205</c:v>
                </c:pt>
                <c:pt idx="3231">
                  <c:v>41206</c:v>
                </c:pt>
                <c:pt idx="3232">
                  <c:v>41207</c:v>
                </c:pt>
                <c:pt idx="3233">
                  <c:v>41208</c:v>
                </c:pt>
                <c:pt idx="3234">
                  <c:v>41211</c:v>
                </c:pt>
                <c:pt idx="3235">
                  <c:v>41212</c:v>
                </c:pt>
                <c:pt idx="3236">
                  <c:v>41213</c:v>
                </c:pt>
                <c:pt idx="3237">
                  <c:v>41214</c:v>
                </c:pt>
                <c:pt idx="3238">
                  <c:v>41218</c:v>
                </c:pt>
                <c:pt idx="3239">
                  <c:v>41219</c:v>
                </c:pt>
                <c:pt idx="3240">
                  <c:v>41220</c:v>
                </c:pt>
                <c:pt idx="3241">
                  <c:v>41221</c:v>
                </c:pt>
                <c:pt idx="3242">
                  <c:v>41222</c:v>
                </c:pt>
                <c:pt idx="3243">
                  <c:v>41225</c:v>
                </c:pt>
                <c:pt idx="3244">
                  <c:v>41226</c:v>
                </c:pt>
                <c:pt idx="3245">
                  <c:v>41227</c:v>
                </c:pt>
                <c:pt idx="3246">
                  <c:v>41228</c:v>
                </c:pt>
                <c:pt idx="3247">
                  <c:v>41229</c:v>
                </c:pt>
                <c:pt idx="3248">
                  <c:v>41233</c:v>
                </c:pt>
                <c:pt idx="3249">
                  <c:v>41234</c:v>
                </c:pt>
                <c:pt idx="3250">
                  <c:v>41235</c:v>
                </c:pt>
                <c:pt idx="3251">
                  <c:v>41236</c:v>
                </c:pt>
                <c:pt idx="3252">
                  <c:v>41239</c:v>
                </c:pt>
                <c:pt idx="3253">
                  <c:v>41240</c:v>
                </c:pt>
                <c:pt idx="3254">
                  <c:v>41241</c:v>
                </c:pt>
                <c:pt idx="3255">
                  <c:v>41242</c:v>
                </c:pt>
                <c:pt idx="3256">
                  <c:v>41243</c:v>
                </c:pt>
                <c:pt idx="3257">
                  <c:v>41246</c:v>
                </c:pt>
                <c:pt idx="3258">
                  <c:v>41247</c:v>
                </c:pt>
                <c:pt idx="3259">
                  <c:v>41248</c:v>
                </c:pt>
                <c:pt idx="3260">
                  <c:v>41249</c:v>
                </c:pt>
                <c:pt idx="3261">
                  <c:v>41250</c:v>
                </c:pt>
                <c:pt idx="3262">
                  <c:v>41253</c:v>
                </c:pt>
                <c:pt idx="3263">
                  <c:v>41254</c:v>
                </c:pt>
                <c:pt idx="3264">
                  <c:v>41256</c:v>
                </c:pt>
                <c:pt idx="3265">
                  <c:v>41257</c:v>
                </c:pt>
                <c:pt idx="3266">
                  <c:v>41260</c:v>
                </c:pt>
                <c:pt idx="3267">
                  <c:v>41261</c:v>
                </c:pt>
                <c:pt idx="3268">
                  <c:v>41262</c:v>
                </c:pt>
                <c:pt idx="3269">
                  <c:v>41263</c:v>
                </c:pt>
                <c:pt idx="3270">
                  <c:v>41264</c:v>
                </c:pt>
                <c:pt idx="3271">
                  <c:v>41267</c:v>
                </c:pt>
                <c:pt idx="3272">
                  <c:v>41269</c:v>
                </c:pt>
                <c:pt idx="3273">
                  <c:v>41270</c:v>
                </c:pt>
                <c:pt idx="3274">
                  <c:v>41271</c:v>
                </c:pt>
                <c:pt idx="3275">
                  <c:v>41274</c:v>
                </c:pt>
                <c:pt idx="3276">
                  <c:v>41276</c:v>
                </c:pt>
                <c:pt idx="3277">
                  <c:v>41277</c:v>
                </c:pt>
                <c:pt idx="3278">
                  <c:v>41278</c:v>
                </c:pt>
                <c:pt idx="3279">
                  <c:v>41281</c:v>
                </c:pt>
                <c:pt idx="3280">
                  <c:v>41282</c:v>
                </c:pt>
                <c:pt idx="3281">
                  <c:v>41283</c:v>
                </c:pt>
                <c:pt idx="3282">
                  <c:v>41284</c:v>
                </c:pt>
                <c:pt idx="3283">
                  <c:v>41285</c:v>
                </c:pt>
                <c:pt idx="3284">
                  <c:v>41288</c:v>
                </c:pt>
                <c:pt idx="3285">
                  <c:v>41289</c:v>
                </c:pt>
                <c:pt idx="3286">
                  <c:v>41290</c:v>
                </c:pt>
                <c:pt idx="3287">
                  <c:v>41291</c:v>
                </c:pt>
                <c:pt idx="3288">
                  <c:v>41292</c:v>
                </c:pt>
                <c:pt idx="3289">
                  <c:v>41295</c:v>
                </c:pt>
                <c:pt idx="3290">
                  <c:v>41296</c:v>
                </c:pt>
                <c:pt idx="3291">
                  <c:v>41297</c:v>
                </c:pt>
                <c:pt idx="3292">
                  <c:v>41298</c:v>
                </c:pt>
                <c:pt idx="3293">
                  <c:v>41299</c:v>
                </c:pt>
                <c:pt idx="3294">
                  <c:v>41302</c:v>
                </c:pt>
                <c:pt idx="3295">
                  <c:v>41303</c:v>
                </c:pt>
                <c:pt idx="3296">
                  <c:v>41304</c:v>
                </c:pt>
                <c:pt idx="3297">
                  <c:v>41305</c:v>
                </c:pt>
                <c:pt idx="3298">
                  <c:v>41306</c:v>
                </c:pt>
                <c:pt idx="3299">
                  <c:v>41310</c:v>
                </c:pt>
                <c:pt idx="3300">
                  <c:v>41311</c:v>
                </c:pt>
                <c:pt idx="3301">
                  <c:v>41312</c:v>
                </c:pt>
                <c:pt idx="3302">
                  <c:v>41313</c:v>
                </c:pt>
                <c:pt idx="3303">
                  <c:v>41316</c:v>
                </c:pt>
                <c:pt idx="3304">
                  <c:v>41317</c:v>
                </c:pt>
                <c:pt idx="3305">
                  <c:v>41318</c:v>
                </c:pt>
                <c:pt idx="3306">
                  <c:v>41319</c:v>
                </c:pt>
                <c:pt idx="3307">
                  <c:v>41320</c:v>
                </c:pt>
                <c:pt idx="3308">
                  <c:v>41323</c:v>
                </c:pt>
                <c:pt idx="3309">
                  <c:v>41324</c:v>
                </c:pt>
                <c:pt idx="3310">
                  <c:v>41325</c:v>
                </c:pt>
                <c:pt idx="3311">
                  <c:v>41326</c:v>
                </c:pt>
                <c:pt idx="3312">
                  <c:v>41327</c:v>
                </c:pt>
                <c:pt idx="3313">
                  <c:v>41330</c:v>
                </c:pt>
                <c:pt idx="3314">
                  <c:v>41331</c:v>
                </c:pt>
                <c:pt idx="3315">
                  <c:v>41332</c:v>
                </c:pt>
                <c:pt idx="3316">
                  <c:v>41333</c:v>
                </c:pt>
                <c:pt idx="3317">
                  <c:v>41334</c:v>
                </c:pt>
                <c:pt idx="3318">
                  <c:v>41337</c:v>
                </c:pt>
                <c:pt idx="3319">
                  <c:v>41338</c:v>
                </c:pt>
                <c:pt idx="3320">
                  <c:v>41339</c:v>
                </c:pt>
                <c:pt idx="3321">
                  <c:v>41340</c:v>
                </c:pt>
                <c:pt idx="3322">
                  <c:v>41341</c:v>
                </c:pt>
                <c:pt idx="3323">
                  <c:v>41344</c:v>
                </c:pt>
                <c:pt idx="3324">
                  <c:v>41345</c:v>
                </c:pt>
                <c:pt idx="3325">
                  <c:v>41346</c:v>
                </c:pt>
                <c:pt idx="3326">
                  <c:v>41347</c:v>
                </c:pt>
                <c:pt idx="3327">
                  <c:v>41348</c:v>
                </c:pt>
                <c:pt idx="3328">
                  <c:v>41352</c:v>
                </c:pt>
                <c:pt idx="3329">
                  <c:v>41353</c:v>
                </c:pt>
                <c:pt idx="3330">
                  <c:v>41354</c:v>
                </c:pt>
                <c:pt idx="3331">
                  <c:v>41355</c:v>
                </c:pt>
                <c:pt idx="3332">
                  <c:v>41358</c:v>
                </c:pt>
                <c:pt idx="3333">
                  <c:v>41359</c:v>
                </c:pt>
                <c:pt idx="3334">
                  <c:v>41360</c:v>
                </c:pt>
                <c:pt idx="3335">
                  <c:v>41365</c:v>
                </c:pt>
                <c:pt idx="3336">
                  <c:v>41366</c:v>
                </c:pt>
                <c:pt idx="3337">
                  <c:v>41367</c:v>
                </c:pt>
                <c:pt idx="3338">
                  <c:v>41368</c:v>
                </c:pt>
                <c:pt idx="3339">
                  <c:v>41369</c:v>
                </c:pt>
                <c:pt idx="3340">
                  <c:v>41372</c:v>
                </c:pt>
                <c:pt idx="3341">
                  <c:v>41373</c:v>
                </c:pt>
                <c:pt idx="3342">
                  <c:v>41374</c:v>
                </c:pt>
                <c:pt idx="3343">
                  <c:v>41375</c:v>
                </c:pt>
                <c:pt idx="3344">
                  <c:v>41376</c:v>
                </c:pt>
                <c:pt idx="3345">
                  <c:v>41379</c:v>
                </c:pt>
                <c:pt idx="3346">
                  <c:v>41380</c:v>
                </c:pt>
                <c:pt idx="3347">
                  <c:v>41381</c:v>
                </c:pt>
                <c:pt idx="3348">
                  <c:v>41382</c:v>
                </c:pt>
                <c:pt idx="3349">
                  <c:v>41383</c:v>
                </c:pt>
                <c:pt idx="3350">
                  <c:v>41386</c:v>
                </c:pt>
                <c:pt idx="3351">
                  <c:v>41387</c:v>
                </c:pt>
                <c:pt idx="3352">
                  <c:v>41388</c:v>
                </c:pt>
                <c:pt idx="3353">
                  <c:v>41389</c:v>
                </c:pt>
                <c:pt idx="3354">
                  <c:v>41390</c:v>
                </c:pt>
                <c:pt idx="3355">
                  <c:v>41393</c:v>
                </c:pt>
                <c:pt idx="3356">
                  <c:v>41394</c:v>
                </c:pt>
                <c:pt idx="3357">
                  <c:v>41396</c:v>
                </c:pt>
                <c:pt idx="3358">
                  <c:v>41397</c:v>
                </c:pt>
                <c:pt idx="3359">
                  <c:v>41400</c:v>
                </c:pt>
                <c:pt idx="3360">
                  <c:v>41401</c:v>
                </c:pt>
                <c:pt idx="3361">
                  <c:v>41402</c:v>
                </c:pt>
                <c:pt idx="3362">
                  <c:v>41403</c:v>
                </c:pt>
                <c:pt idx="3363">
                  <c:v>41404</c:v>
                </c:pt>
                <c:pt idx="3364">
                  <c:v>41407</c:v>
                </c:pt>
                <c:pt idx="3365">
                  <c:v>41408</c:v>
                </c:pt>
                <c:pt idx="3366">
                  <c:v>41409</c:v>
                </c:pt>
                <c:pt idx="3367">
                  <c:v>41410</c:v>
                </c:pt>
                <c:pt idx="3368">
                  <c:v>41411</c:v>
                </c:pt>
                <c:pt idx="3369">
                  <c:v>41414</c:v>
                </c:pt>
                <c:pt idx="3370">
                  <c:v>41415</c:v>
                </c:pt>
                <c:pt idx="3371">
                  <c:v>41416</c:v>
                </c:pt>
                <c:pt idx="3372">
                  <c:v>41417</c:v>
                </c:pt>
                <c:pt idx="3373">
                  <c:v>41418</c:v>
                </c:pt>
                <c:pt idx="3374">
                  <c:v>41421</c:v>
                </c:pt>
                <c:pt idx="3375">
                  <c:v>41422</c:v>
                </c:pt>
                <c:pt idx="3376">
                  <c:v>41423</c:v>
                </c:pt>
                <c:pt idx="3377">
                  <c:v>41424</c:v>
                </c:pt>
                <c:pt idx="3378">
                  <c:v>41425</c:v>
                </c:pt>
                <c:pt idx="3379">
                  <c:v>41428</c:v>
                </c:pt>
                <c:pt idx="3380">
                  <c:v>41429</c:v>
                </c:pt>
                <c:pt idx="3381">
                  <c:v>41430</c:v>
                </c:pt>
                <c:pt idx="3382">
                  <c:v>41431</c:v>
                </c:pt>
                <c:pt idx="3383">
                  <c:v>41432</c:v>
                </c:pt>
                <c:pt idx="3384">
                  <c:v>41435</c:v>
                </c:pt>
                <c:pt idx="3385">
                  <c:v>41436</c:v>
                </c:pt>
                <c:pt idx="3386">
                  <c:v>41437</c:v>
                </c:pt>
                <c:pt idx="3387">
                  <c:v>41438</c:v>
                </c:pt>
                <c:pt idx="3388">
                  <c:v>41439</c:v>
                </c:pt>
                <c:pt idx="3389">
                  <c:v>41442</c:v>
                </c:pt>
                <c:pt idx="3390">
                  <c:v>41443</c:v>
                </c:pt>
                <c:pt idx="3391">
                  <c:v>41444</c:v>
                </c:pt>
                <c:pt idx="3392">
                  <c:v>41445</c:v>
                </c:pt>
                <c:pt idx="3393">
                  <c:v>41446</c:v>
                </c:pt>
                <c:pt idx="3394">
                  <c:v>41449</c:v>
                </c:pt>
                <c:pt idx="3395">
                  <c:v>41450</c:v>
                </c:pt>
                <c:pt idx="3396">
                  <c:v>41451</c:v>
                </c:pt>
                <c:pt idx="3397">
                  <c:v>41452</c:v>
                </c:pt>
                <c:pt idx="3398">
                  <c:v>41453</c:v>
                </c:pt>
                <c:pt idx="3399">
                  <c:v>41456</c:v>
                </c:pt>
                <c:pt idx="3400">
                  <c:v>41457</c:v>
                </c:pt>
                <c:pt idx="3401">
                  <c:v>41458</c:v>
                </c:pt>
                <c:pt idx="3402">
                  <c:v>41459</c:v>
                </c:pt>
                <c:pt idx="3403">
                  <c:v>41460</c:v>
                </c:pt>
                <c:pt idx="3404">
                  <c:v>41463</c:v>
                </c:pt>
                <c:pt idx="3405">
                  <c:v>41464</c:v>
                </c:pt>
                <c:pt idx="3406">
                  <c:v>41465</c:v>
                </c:pt>
                <c:pt idx="3407">
                  <c:v>41466</c:v>
                </c:pt>
                <c:pt idx="3408">
                  <c:v>41467</c:v>
                </c:pt>
                <c:pt idx="3409">
                  <c:v>41470</c:v>
                </c:pt>
                <c:pt idx="3410">
                  <c:v>41471</c:v>
                </c:pt>
                <c:pt idx="3411">
                  <c:v>41472</c:v>
                </c:pt>
                <c:pt idx="3412">
                  <c:v>41473</c:v>
                </c:pt>
                <c:pt idx="3413">
                  <c:v>41474</c:v>
                </c:pt>
                <c:pt idx="3414">
                  <c:v>41477</c:v>
                </c:pt>
                <c:pt idx="3415">
                  <c:v>41478</c:v>
                </c:pt>
                <c:pt idx="3416">
                  <c:v>41479</c:v>
                </c:pt>
                <c:pt idx="3417">
                  <c:v>41480</c:v>
                </c:pt>
                <c:pt idx="3418">
                  <c:v>41481</c:v>
                </c:pt>
                <c:pt idx="3419">
                  <c:v>41484</c:v>
                </c:pt>
                <c:pt idx="3420">
                  <c:v>41485</c:v>
                </c:pt>
                <c:pt idx="3421">
                  <c:v>41486</c:v>
                </c:pt>
                <c:pt idx="3422">
                  <c:v>41487</c:v>
                </c:pt>
                <c:pt idx="3423">
                  <c:v>41488</c:v>
                </c:pt>
                <c:pt idx="3424">
                  <c:v>41491</c:v>
                </c:pt>
                <c:pt idx="3425">
                  <c:v>41492</c:v>
                </c:pt>
                <c:pt idx="3426">
                  <c:v>41493</c:v>
                </c:pt>
                <c:pt idx="3427">
                  <c:v>41494</c:v>
                </c:pt>
                <c:pt idx="3428">
                  <c:v>41495</c:v>
                </c:pt>
                <c:pt idx="3429">
                  <c:v>41498</c:v>
                </c:pt>
                <c:pt idx="3430">
                  <c:v>41499</c:v>
                </c:pt>
                <c:pt idx="3431">
                  <c:v>41500</c:v>
                </c:pt>
                <c:pt idx="3432">
                  <c:v>41501</c:v>
                </c:pt>
                <c:pt idx="3433">
                  <c:v>41502</c:v>
                </c:pt>
                <c:pt idx="3434">
                  <c:v>41505</c:v>
                </c:pt>
                <c:pt idx="3435">
                  <c:v>41506</c:v>
                </c:pt>
                <c:pt idx="3436">
                  <c:v>41507</c:v>
                </c:pt>
                <c:pt idx="3437">
                  <c:v>41508</c:v>
                </c:pt>
                <c:pt idx="3438">
                  <c:v>41509</c:v>
                </c:pt>
                <c:pt idx="3439">
                  <c:v>41512</c:v>
                </c:pt>
                <c:pt idx="3440">
                  <c:v>41513</c:v>
                </c:pt>
                <c:pt idx="3441">
                  <c:v>41514</c:v>
                </c:pt>
                <c:pt idx="3442">
                  <c:v>41515</c:v>
                </c:pt>
                <c:pt idx="3443">
                  <c:v>41516</c:v>
                </c:pt>
                <c:pt idx="3444">
                  <c:v>41519</c:v>
                </c:pt>
                <c:pt idx="3445">
                  <c:v>41520</c:v>
                </c:pt>
                <c:pt idx="3446">
                  <c:v>41521</c:v>
                </c:pt>
                <c:pt idx="3447">
                  <c:v>41522</c:v>
                </c:pt>
                <c:pt idx="3448">
                  <c:v>41523</c:v>
                </c:pt>
                <c:pt idx="3449">
                  <c:v>41526</c:v>
                </c:pt>
                <c:pt idx="3450">
                  <c:v>41527</c:v>
                </c:pt>
                <c:pt idx="3451">
                  <c:v>41528</c:v>
                </c:pt>
                <c:pt idx="3452">
                  <c:v>41529</c:v>
                </c:pt>
                <c:pt idx="3453">
                  <c:v>41530</c:v>
                </c:pt>
                <c:pt idx="3454">
                  <c:v>41534</c:v>
                </c:pt>
                <c:pt idx="3455">
                  <c:v>41535</c:v>
                </c:pt>
                <c:pt idx="3456">
                  <c:v>41536</c:v>
                </c:pt>
                <c:pt idx="3457">
                  <c:v>41537</c:v>
                </c:pt>
                <c:pt idx="3458">
                  <c:v>41540</c:v>
                </c:pt>
                <c:pt idx="3459">
                  <c:v>41541</c:v>
                </c:pt>
                <c:pt idx="3460">
                  <c:v>41542</c:v>
                </c:pt>
                <c:pt idx="3461">
                  <c:v>41543</c:v>
                </c:pt>
                <c:pt idx="3462">
                  <c:v>41544</c:v>
                </c:pt>
                <c:pt idx="3463">
                  <c:v>41547</c:v>
                </c:pt>
                <c:pt idx="3464">
                  <c:v>41548</c:v>
                </c:pt>
                <c:pt idx="3465">
                  <c:v>41549</c:v>
                </c:pt>
                <c:pt idx="3466">
                  <c:v>41550</c:v>
                </c:pt>
                <c:pt idx="3467">
                  <c:v>41551</c:v>
                </c:pt>
                <c:pt idx="3468">
                  <c:v>41554</c:v>
                </c:pt>
                <c:pt idx="3469">
                  <c:v>41555</c:v>
                </c:pt>
                <c:pt idx="3470">
                  <c:v>41556</c:v>
                </c:pt>
                <c:pt idx="3471">
                  <c:v>41557</c:v>
                </c:pt>
                <c:pt idx="3472">
                  <c:v>41558</c:v>
                </c:pt>
                <c:pt idx="3473">
                  <c:v>41561</c:v>
                </c:pt>
                <c:pt idx="3474">
                  <c:v>41562</c:v>
                </c:pt>
                <c:pt idx="3475">
                  <c:v>41563</c:v>
                </c:pt>
                <c:pt idx="3476">
                  <c:v>41564</c:v>
                </c:pt>
                <c:pt idx="3477">
                  <c:v>41565</c:v>
                </c:pt>
                <c:pt idx="3478">
                  <c:v>41568</c:v>
                </c:pt>
                <c:pt idx="3479">
                  <c:v>41569</c:v>
                </c:pt>
                <c:pt idx="3480">
                  <c:v>41570</c:v>
                </c:pt>
                <c:pt idx="3481">
                  <c:v>41571</c:v>
                </c:pt>
                <c:pt idx="3482">
                  <c:v>41572</c:v>
                </c:pt>
                <c:pt idx="3483">
                  <c:v>41575</c:v>
                </c:pt>
                <c:pt idx="3484">
                  <c:v>41576</c:v>
                </c:pt>
                <c:pt idx="3485">
                  <c:v>41577</c:v>
                </c:pt>
                <c:pt idx="3486">
                  <c:v>41578</c:v>
                </c:pt>
                <c:pt idx="3487">
                  <c:v>41579</c:v>
                </c:pt>
                <c:pt idx="3488">
                  <c:v>41582</c:v>
                </c:pt>
                <c:pt idx="3489">
                  <c:v>41583</c:v>
                </c:pt>
                <c:pt idx="3490">
                  <c:v>41584</c:v>
                </c:pt>
                <c:pt idx="3491">
                  <c:v>41585</c:v>
                </c:pt>
                <c:pt idx="3492">
                  <c:v>41586</c:v>
                </c:pt>
                <c:pt idx="3493">
                  <c:v>41589</c:v>
                </c:pt>
                <c:pt idx="3494">
                  <c:v>41590</c:v>
                </c:pt>
                <c:pt idx="3495">
                  <c:v>41591</c:v>
                </c:pt>
                <c:pt idx="3496">
                  <c:v>41592</c:v>
                </c:pt>
                <c:pt idx="3497">
                  <c:v>41593</c:v>
                </c:pt>
                <c:pt idx="3498">
                  <c:v>41597</c:v>
                </c:pt>
                <c:pt idx="3499">
                  <c:v>41598</c:v>
                </c:pt>
                <c:pt idx="3500">
                  <c:v>41599</c:v>
                </c:pt>
                <c:pt idx="3501">
                  <c:v>41600</c:v>
                </c:pt>
                <c:pt idx="3502">
                  <c:v>41603</c:v>
                </c:pt>
                <c:pt idx="3503">
                  <c:v>41604</c:v>
                </c:pt>
                <c:pt idx="3504">
                  <c:v>41605</c:v>
                </c:pt>
                <c:pt idx="3505">
                  <c:v>41606</c:v>
                </c:pt>
                <c:pt idx="3506">
                  <c:v>41607</c:v>
                </c:pt>
                <c:pt idx="3507">
                  <c:v>41610</c:v>
                </c:pt>
                <c:pt idx="3508">
                  <c:v>41611</c:v>
                </c:pt>
                <c:pt idx="3509">
                  <c:v>41612</c:v>
                </c:pt>
                <c:pt idx="3510">
                  <c:v>41613</c:v>
                </c:pt>
                <c:pt idx="3511">
                  <c:v>41614</c:v>
                </c:pt>
                <c:pt idx="3512">
                  <c:v>41617</c:v>
                </c:pt>
                <c:pt idx="3513">
                  <c:v>41618</c:v>
                </c:pt>
                <c:pt idx="3514">
                  <c:v>41619</c:v>
                </c:pt>
                <c:pt idx="3515">
                  <c:v>41621</c:v>
                </c:pt>
                <c:pt idx="3516">
                  <c:v>41624</c:v>
                </c:pt>
                <c:pt idx="3517">
                  <c:v>41625</c:v>
                </c:pt>
                <c:pt idx="3518">
                  <c:v>41626</c:v>
                </c:pt>
                <c:pt idx="3519">
                  <c:v>41627</c:v>
                </c:pt>
                <c:pt idx="3520">
                  <c:v>41628</c:v>
                </c:pt>
                <c:pt idx="3521">
                  <c:v>41631</c:v>
                </c:pt>
                <c:pt idx="3522">
                  <c:v>41632</c:v>
                </c:pt>
                <c:pt idx="3523">
                  <c:v>41634</c:v>
                </c:pt>
                <c:pt idx="3524">
                  <c:v>41635</c:v>
                </c:pt>
                <c:pt idx="3525">
                  <c:v>41638</c:v>
                </c:pt>
                <c:pt idx="3526">
                  <c:v>41639</c:v>
                </c:pt>
                <c:pt idx="3527">
                  <c:v>41641</c:v>
                </c:pt>
                <c:pt idx="3528">
                  <c:v>41642</c:v>
                </c:pt>
                <c:pt idx="3529">
                  <c:v>41645</c:v>
                </c:pt>
                <c:pt idx="3530">
                  <c:v>41646</c:v>
                </c:pt>
                <c:pt idx="3531">
                  <c:v>41647</c:v>
                </c:pt>
                <c:pt idx="3532">
                  <c:v>41648</c:v>
                </c:pt>
                <c:pt idx="3533">
                  <c:v>41649</c:v>
                </c:pt>
                <c:pt idx="3534">
                  <c:v>41652</c:v>
                </c:pt>
                <c:pt idx="3535">
                  <c:v>41653</c:v>
                </c:pt>
                <c:pt idx="3536">
                  <c:v>41654</c:v>
                </c:pt>
                <c:pt idx="3537">
                  <c:v>41655</c:v>
                </c:pt>
                <c:pt idx="3538">
                  <c:v>41656</c:v>
                </c:pt>
                <c:pt idx="3539">
                  <c:v>41659</c:v>
                </c:pt>
                <c:pt idx="3540">
                  <c:v>41660</c:v>
                </c:pt>
                <c:pt idx="3541">
                  <c:v>41661</c:v>
                </c:pt>
                <c:pt idx="3542">
                  <c:v>41662</c:v>
                </c:pt>
                <c:pt idx="3543">
                  <c:v>41663</c:v>
                </c:pt>
                <c:pt idx="3544">
                  <c:v>41666</c:v>
                </c:pt>
                <c:pt idx="3545">
                  <c:v>41667</c:v>
                </c:pt>
                <c:pt idx="3546">
                  <c:v>41668</c:v>
                </c:pt>
                <c:pt idx="3547">
                  <c:v>41669</c:v>
                </c:pt>
                <c:pt idx="3548">
                  <c:v>41670</c:v>
                </c:pt>
                <c:pt idx="3549">
                  <c:v>41674</c:v>
                </c:pt>
                <c:pt idx="3550">
                  <c:v>41675</c:v>
                </c:pt>
                <c:pt idx="3551">
                  <c:v>41676</c:v>
                </c:pt>
                <c:pt idx="3552">
                  <c:v>41677</c:v>
                </c:pt>
                <c:pt idx="3553">
                  <c:v>41680</c:v>
                </c:pt>
                <c:pt idx="3554">
                  <c:v>41681</c:v>
                </c:pt>
                <c:pt idx="3555">
                  <c:v>41682</c:v>
                </c:pt>
                <c:pt idx="3556">
                  <c:v>41683</c:v>
                </c:pt>
                <c:pt idx="3557">
                  <c:v>41684</c:v>
                </c:pt>
                <c:pt idx="3558">
                  <c:v>41687</c:v>
                </c:pt>
                <c:pt idx="3559">
                  <c:v>41688</c:v>
                </c:pt>
                <c:pt idx="3560">
                  <c:v>41689</c:v>
                </c:pt>
                <c:pt idx="3561">
                  <c:v>41690</c:v>
                </c:pt>
                <c:pt idx="3562">
                  <c:v>41691</c:v>
                </c:pt>
                <c:pt idx="3563">
                  <c:v>41694</c:v>
                </c:pt>
                <c:pt idx="3564">
                  <c:v>41695</c:v>
                </c:pt>
                <c:pt idx="3565">
                  <c:v>41696</c:v>
                </c:pt>
                <c:pt idx="3566">
                  <c:v>41697</c:v>
                </c:pt>
                <c:pt idx="3567">
                  <c:v>41698</c:v>
                </c:pt>
                <c:pt idx="3568">
                  <c:v>41701</c:v>
                </c:pt>
                <c:pt idx="3569">
                  <c:v>41702</c:v>
                </c:pt>
                <c:pt idx="3570">
                  <c:v>41703</c:v>
                </c:pt>
                <c:pt idx="3571">
                  <c:v>41704</c:v>
                </c:pt>
                <c:pt idx="3572">
                  <c:v>41705</c:v>
                </c:pt>
                <c:pt idx="3573">
                  <c:v>41708</c:v>
                </c:pt>
                <c:pt idx="3574">
                  <c:v>41709</c:v>
                </c:pt>
                <c:pt idx="3575">
                  <c:v>41710</c:v>
                </c:pt>
                <c:pt idx="3576">
                  <c:v>41711</c:v>
                </c:pt>
                <c:pt idx="3577">
                  <c:v>41712</c:v>
                </c:pt>
                <c:pt idx="3578">
                  <c:v>41716</c:v>
                </c:pt>
                <c:pt idx="3579">
                  <c:v>41717</c:v>
                </c:pt>
                <c:pt idx="3580">
                  <c:v>41718</c:v>
                </c:pt>
                <c:pt idx="3581">
                  <c:v>41719</c:v>
                </c:pt>
                <c:pt idx="3582">
                  <c:v>41722</c:v>
                </c:pt>
                <c:pt idx="3583">
                  <c:v>41723</c:v>
                </c:pt>
                <c:pt idx="3584">
                  <c:v>41724</c:v>
                </c:pt>
                <c:pt idx="3585">
                  <c:v>41725</c:v>
                </c:pt>
                <c:pt idx="3586">
                  <c:v>41726</c:v>
                </c:pt>
                <c:pt idx="3587">
                  <c:v>41729</c:v>
                </c:pt>
                <c:pt idx="3588">
                  <c:v>41730</c:v>
                </c:pt>
                <c:pt idx="3589">
                  <c:v>41731</c:v>
                </c:pt>
                <c:pt idx="3590">
                  <c:v>41732</c:v>
                </c:pt>
                <c:pt idx="3591">
                  <c:v>41733</c:v>
                </c:pt>
                <c:pt idx="3592">
                  <c:v>41736</c:v>
                </c:pt>
                <c:pt idx="3593">
                  <c:v>41737</c:v>
                </c:pt>
                <c:pt idx="3594">
                  <c:v>41738</c:v>
                </c:pt>
                <c:pt idx="3595">
                  <c:v>41739</c:v>
                </c:pt>
                <c:pt idx="3596">
                  <c:v>41740</c:v>
                </c:pt>
                <c:pt idx="3597">
                  <c:v>41743</c:v>
                </c:pt>
                <c:pt idx="3598">
                  <c:v>41744</c:v>
                </c:pt>
                <c:pt idx="3599">
                  <c:v>41745</c:v>
                </c:pt>
                <c:pt idx="3600">
                  <c:v>41750</c:v>
                </c:pt>
                <c:pt idx="3601">
                  <c:v>41751</c:v>
                </c:pt>
                <c:pt idx="3602">
                  <c:v>41752</c:v>
                </c:pt>
                <c:pt idx="3603">
                  <c:v>41753</c:v>
                </c:pt>
                <c:pt idx="3604">
                  <c:v>41754</c:v>
                </c:pt>
                <c:pt idx="3605">
                  <c:v>41757</c:v>
                </c:pt>
                <c:pt idx="3606">
                  <c:v>41758</c:v>
                </c:pt>
                <c:pt idx="3607">
                  <c:v>41759</c:v>
                </c:pt>
                <c:pt idx="3608">
                  <c:v>41761</c:v>
                </c:pt>
                <c:pt idx="3609">
                  <c:v>41764</c:v>
                </c:pt>
                <c:pt idx="3610">
                  <c:v>41765</c:v>
                </c:pt>
                <c:pt idx="3611">
                  <c:v>41766</c:v>
                </c:pt>
                <c:pt idx="3612">
                  <c:v>41767</c:v>
                </c:pt>
                <c:pt idx="3613">
                  <c:v>41768</c:v>
                </c:pt>
                <c:pt idx="3614">
                  <c:v>41771</c:v>
                </c:pt>
                <c:pt idx="3615">
                  <c:v>41772</c:v>
                </c:pt>
                <c:pt idx="3616">
                  <c:v>41773</c:v>
                </c:pt>
                <c:pt idx="3617">
                  <c:v>41774</c:v>
                </c:pt>
                <c:pt idx="3618">
                  <c:v>41775</c:v>
                </c:pt>
                <c:pt idx="3619">
                  <c:v>41778</c:v>
                </c:pt>
                <c:pt idx="3620">
                  <c:v>41779</c:v>
                </c:pt>
                <c:pt idx="3621">
                  <c:v>41780</c:v>
                </c:pt>
                <c:pt idx="3622">
                  <c:v>41781</c:v>
                </c:pt>
                <c:pt idx="3623">
                  <c:v>41782</c:v>
                </c:pt>
                <c:pt idx="3624">
                  <c:v>41785</c:v>
                </c:pt>
                <c:pt idx="3625">
                  <c:v>41786</c:v>
                </c:pt>
                <c:pt idx="3626">
                  <c:v>41787</c:v>
                </c:pt>
                <c:pt idx="3627">
                  <c:v>41788</c:v>
                </c:pt>
                <c:pt idx="3628">
                  <c:v>41789</c:v>
                </c:pt>
                <c:pt idx="3629">
                  <c:v>41792</c:v>
                </c:pt>
                <c:pt idx="3630">
                  <c:v>41793</c:v>
                </c:pt>
                <c:pt idx="3631">
                  <c:v>41794</c:v>
                </c:pt>
                <c:pt idx="3632">
                  <c:v>41795</c:v>
                </c:pt>
                <c:pt idx="3633">
                  <c:v>41796</c:v>
                </c:pt>
                <c:pt idx="3634">
                  <c:v>41799</c:v>
                </c:pt>
                <c:pt idx="3635">
                  <c:v>41800</c:v>
                </c:pt>
                <c:pt idx="3636">
                  <c:v>41801</c:v>
                </c:pt>
                <c:pt idx="3637">
                  <c:v>41802</c:v>
                </c:pt>
                <c:pt idx="3638">
                  <c:v>41803</c:v>
                </c:pt>
                <c:pt idx="3639">
                  <c:v>41806</c:v>
                </c:pt>
                <c:pt idx="3640">
                  <c:v>41807</c:v>
                </c:pt>
                <c:pt idx="3641">
                  <c:v>41808</c:v>
                </c:pt>
                <c:pt idx="3642">
                  <c:v>41809</c:v>
                </c:pt>
                <c:pt idx="3643">
                  <c:v>41810</c:v>
                </c:pt>
                <c:pt idx="3644">
                  <c:v>41813</c:v>
                </c:pt>
                <c:pt idx="3645">
                  <c:v>41814</c:v>
                </c:pt>
                <c:pt idx="3646">
                  <c:v>41815</c:v>
                </c:pt>
                <c:pt idx="3647">
                  <c:v>41816</c:v>
                </c:pt>
                <c:pt idx="3648">
                  <c:v>41817</c:v>
                </c:pt>
                <c:pt idx="3649">
                  <c:v>41820</c:v>
                </c:pt>
                <c:pt idx="3650">
                  <c:v>41821</c:v>
                </c:pt>
                <c:pt idx="3651">
                  <c:v>41822</c:v>
                </c:pt>
                <c:pt idx="3652">
                  <c:v>41823</c:v>
                </c:pt>
                <c:pt idx="3653">
                  <c:v>41824</c:v>
                </c:pt>
                <c:pt idx="3654">
                  <c:v>41827</c:v>
                </c:pt>
                <c:pt idx="3655">
                  <c:v>41828</c:v>
                </c:pt>
                <c:pt idx="3656">
                  <c:v>41829</c:v>
                </c:pt>
                <c:pt idx="3657">
                  <c:v>41830</c:v>
                </c:pt>
                <c:pt idx="3658">
                  <c:v>41831</c:v>
                </c:pt>
                <c:pt idx="3659">
                  <c:v>41834</c:v>
                </c:pt>
                <c:pt idx="3660">
                  <c:v>41835</c:v>
                </c:pt>
                <c:pt idx="3661">
                  <c:v>41836</c:v>
                </c:pt>
                <c:pt idx="3662">
                  <c:v>41837</c:v>
                </c:pt>
                <c:pt idx="3663">
                  <c:v>41838</c:v>
                </c:pt>
                <c:pt idx="3664">
                  <c:v>41841</c:v>
                </c:pt>
                <c:pt idx="3665">
                  <c:v>41842</c:v>
                </c:pt>
                <c:pt idx="3666">
                  <c:v>41843</c:v>
                </c:pt>
                <c:pt idx="3667">
                  <c:v>41844</c:v>
                </c:pt>
                <c:pt idx="3668">
                  <c:v>41845</c:v>
                </c:pt>
                <c:pt idx="3669">
                  <c:v>41848</c:v>
                </c:pt>
                <c:pt idx="3670">
                  <c:v>41849</c:v>
                </c:pt>
                <c:pt idx="3671">
                  <c:v>41850</c:v>
                </c:pt>
                <c:pt idx="3672">
                  <c:v>41851</c:v>
                </c:pt>
                <c:pt idx="3673">
                  <c:v>41852</c:v>
                </c:pt>
                <c:pt idx="3674">
                  <c:v>41855</c:v>
                </c:pt>
                <c:pt idx="3675">
                  <c:v>41856</c:v>
                </c:pt>
                <c:pt idx="3676">
                  <c:v>41857</c:v>
                </c:pt>
                <c:pt idx="3677">
                  <c:v>41858</c:v>
                </c:pt>
                <c:pt idx="3678">
                  <c:v>41859</c:v>
                </c:pt>
                <c:pt idx="3679">
                  <c:v>41862</c:v>
                </c:pt>
                <c:pt idx="3680">
                  <c:v>41863</c:v>
                </c:pt>
                <c:pt idx="3681">
                  <c:v>41864</c:v>
                </c:pt>
                <c:pt idx="3682">
                  <c:v>41865</c:v>
                </c:pt>
                <c:pt idx="3683">
                  <c:v>41866</c:v>
                </c:pt>
                <c:pt idx="3684">
                  <c:v>41869</c:v>
                </c:pt>
                <c:pt idx="3685">
                  <c:v>41870</c:v>
                </c:pt>
                <c:pt idx="3686">
                  <c:v>41871</c:v>
                </c:pt>
                <c:pt idx="3687">
                  <c:v>41872</c:v>
                </c:pt>
                <c:pt idx="3688">
                  <c:v>41873</c:v>
                </c:pt>
                <c:pt idx="3689">
                  <c:v>41876</c:v>
                </c:pt>
                <c:pt idx="3690">
                  <c:v>41877</c:v>
                </c:pt>
                <c:pt idx="3691">
                  <c:v>41878</c:v>
                </c:pt>
                <c:pt idx="3692">
                  <c:v>41879</c:v>
                </c:pt>
                <c:pt idx="3693">
                  <c:v>41880</c:v>
                </c:pt>
                <c:pt idx="3694">
                  <c:v>41883</c:v>
                </c:pt>
                <c:pt idx="3695">
                  <c:v>41884</c:v>
                </c:pt>
                <c:pt idx="3696">
                  <c:v>41885</c:v>
                </c:pt>
                <c:pt idx="3697">
                  <c:v>41886</c:v>
                </c:pt>
                <c:pt idx="3698">
                  <c:v>41887</c:v>
                </c:pt>
                <c:pt idx="3699">
                  <c:v>41890</c:v>
                </c:pt>
                <c:pt idx="3700">
                  <c:v>41891</c:v>
                </c:pt>
                <c:pt idx="3701">
                  <c:v>41892</c:v>
                </c:pt>
                <c:pt idx="3702">
                  <c:v>41893</c:v>
                </c:pt>
                <c:pt idx="3703">
                  <c:v>41894</c:v>
                </c:pt>
                <c:pt idx="3704">
                  <c:v>41897</c:v>
                </c:pt>
                <c:pt idx="3705">
                  <c:v>41899</c:v>
                </c:pt>
                <c:pt idx="3706">
                  <c:v>41900</c:v>
                </c:pt>
                <c:pt idx="3707">
                  <c:v>41901</c:v>
                </c:pt>
                <c:pt idx="3708">
                  <c:v>41904</c:v>
                </c:pt>
                <c:pt idx="3709">
                  <c:v>41905</c:v>
                </c:pt>
                <c:pt idx="3710">
                  <c:v>41906</c:v>
                </c:pt>
                <c:pt idx="3711">
                  <c:v>41907</c:v>
                </c:pt>
                <c:pt idx="3712">
                  <c:v>41908</c:v>
                </c:pt>
                <c:pt idx="3713">
                  <c:v>41911</c:v>
                </c:pt>
                <c:pt idx="3714">
                  <c:v>41912</c:v>
                </c:pt>
                <c:pt idx="3715">
                  <c:v>41913</c:v>
                </c:pt>
                <c:pt idx="3716">
                  <c:v>41914</c:v>
                </c:pt>
                <c:pt idx="3717">
                  <c:v>41915</c:v>
                </c:pt>
                <c:pt idx="3718">
                  <c:v>41918</c:v>
                </c:pt>
                <c:pt idx="3719">
                  <c:v>41919</c:v>
                </c:pt>
                <c:pt idx="3720">
                  <c:v>41920</c:v>
                </c:pt>
                <c:pt idx="3721">
                  <c:v>41921</c:v>
                </c:pt>
                <c:pt idx="3722">
                  <c:v>41922</c:v>
                </c:pt>
                <c:pt idx="3723">
                  <c:v>41925</c:v>
                </c:pt>
                <c:pt idx="3724">
                  <c:v>41926</c:v>
                </c:pt>
                <c:pt idx="3725">
                  <c:v>41927</c:v>
                </c:pt>
                <c:pt idx="3726">
                  <c:v>41928</c:v>
                </c:pt>
                <c:pt idx="3727">
                  <c:v>41929</c:v>
                </c:pt>
                <c:pt idx="3728">
                  <c:v>41932</c:v>
                </c:pt>
                <c:pt idx="3729">
                  <c:v>41933</c:v>
                </c:pt>
                <c:pt idx="3730">
                  <c:v>41934</c:v>
                </c:pt>
                <c:pt idx="3731">
                  <c:v>41935</c:v>
                </c:pt>
                <c:pt idx="3732">
                  <c:v>41936</c:v>
                </c:pt>
                <c:pt idx="3733">
                  <c:v>41939</c:v>
                </c:pt>
                <c:pt idx="3734">
                  <c:v>41940</c:v>
                </c:pt>
                <c:pt idx="3735">
                  <c:v>41941</c:v>
                </c:pt>
                <c:pt idx="3736">
                  <c:v>41942</c:v>
                </c:pt>
                <c:pt idx="3737">
                  <c:v>41943</c:v>
                </c:pt>
                <c:pt idx="3738">
                  <c:v>41946</c:v>
                </c:pt>
                <c:pt idx="3739">
                  <c:v>41947</c:v>
                </c:pt>
                <c:pt idx="3740">
                  <c:v>41948</c:v>
                </c:pt>
                <c:pt idx="3741">
                  <c:v>41949</c:v>
                </c:pt>
                <c:pt idx="3742">
                  <c:v>41950</c:v>
                </c:pt>
                <c:pt idx="3743">
                  <c:v>41953</c:v>
                </c:pt>
                <c:pt idx="3744">
                  <c:v>41954</c:v>
                </c:pt>
                <c:pt idx="3745">
                  <c:v>41955</c:v>
                </c:pt>
                <c:pt idx="3746">
                  <c:v>41956</c:v>
                </c:pt>
                <c:pt idx="3747">
                  <c:v>41957</c:v>
                </c:pt>
                <c:pt idx="3748">
                  <c:v>41961</c:v>
                </c:pt>
                <c:pt idx="3749">
                  <c:v>41962</c:v>
                </c:pt>
                <c:pt idx="3750">
                  <c:v>41963</c:v>
                </c:pt>
                <c:pt idx="3751">
                  <c:v>41964</c:v>
                </c:pt>
                <c:pt idx="3752">
                  <c:v>41967</c:v>
                </c:pt>
                <c:pt idx="3753">
                  <c:v>41968</c:v>
                </c:pt>
                <c:pt idx="3754">
                  <c:v>41969</c:v>
                </c:pt>
                <c:pt idx="3755">
                  <c:v>41970</c:v>
                </c:pt>
                <c:pt idx="3756">
                  <c:v>41971</c:v>
                </c:pt>
                <c:pt idx="3757">
                  <c:v>41974</c:v>
                </c:pt>
                <c:pt idx="3758">
                  <c:v>41975</c:v>
                </c:pt>
                <c:pt idx="3759">
                  <c:v>41976</c:v>
                </c:pt>
                <c:pt idx="3760">
                  <c:v>41977</c:v>
                </c:pt>
                <c:pt idx="3761">
                  <c:v>41978</c:v>
                </c:pt>
                <c:pt idx="3762">
                  <c:v>41981</c:v>
                </c:pt>
                <c:pt idx="3763">
                  <c:v>41982</c:v>
                </c:pt>
                <c:pt idx="3764">
                  <c:v>41983</c:v>
                </c:pt>
                <c:pt idx="3765">
                  <c:v>41984</c:v>
                </c:pt>
                <c:pt idx="3766">
                  <c:v>41988</c:v>
                </c:pt>
                <c:pt idx="3767">
                  <c:v>41989</c:v>
                </c:pt>
                <c:pt idx="3768">
                  <c:v>41990</c:v>
                </c:pt>
                <c:pt idx="3769">
                  <c:v>41991</c:v>
                </c:pt>
                <c:pt idx="3770">
                  <c:v>41992</c:v>
                </c:pt>
                <c:pt idx="3771">
                  <c:v>41995</c:v>
                </c:pt>
                <c:pt idx="3772">
                  <c:v>41996</c:v>
                </c:pt>
                <c:pt idx="3773">
                  <c:v>41997</c:v>
                </c:pt>
                <c:pt idx="3774">
                  <c:v>41999</c:v>
                </c:pt>
                <c:pt idx="3775">
                  <c:v>42002</c:v>
                </c:pt>
                <c:pt idx="3776">
                  <c:v>42003</c:v>
                </c:pt>
                <c:pt idx="3777">
                  <c:v>42004</c:v>
                </c:pt>
                <c:pt idx="3778">
                  <c:v>42006</c:v>
                </c:pt>
                <c:pt idx="3779">
                  <c:v>42009</c:v>
                </c:pt>
                <c:pt idx="3780">
                  <c:v>42010</c:v>
                </c:pt>
                <c:pt idx="3781">
                  <c:v>42011</c:v>
                </c:pt>
                <c:pt idx="3782">
                  <c:v>42012</c:v>
                </c:pt>
                <c:pt idx="3783">
                  <c:v>42013</c:v>
                </c:pt>
                <c:pt idx="3784">
                  <c:v>42016</c:v>
                </c:pt>
                <c:pt idx="3785">
                  <c:v>42017</c:v>
                </c:pt>
                <c:pt idx="3786">
                  <c:v>42018</c:v>
                </c:pt>
                <c:pt idx="3787">
                  <c:v>42019</c:v>
                </c:pt>
                <c:pt idx="3788">
                  <c:v>42020</c:v>
                </c:pt>
                <c:pt idx="3789">
                  <c:v>42023</c:v>
                </c:pt>
                <c:pt idx="3790">
                  <c:v>42024</c:v>
                </c:pt>
                <c:pt idx="3791">
                  <c:v>42025</c:v>
                </c:pt>
                <c:pt idx="3792">
                  <c:v>42026</c:v>
                </c:pt>
                <c:pt idx="3793">
                  <c:v>42027</c:v>
                </c:pt>
                <c:pt idx="3794">
                  <c:v>42030</c:v>
                </c:pt>
                <c:pt idx="3795">
                  <c:v>42031</c:v>
                </c:pt>
                <c:pt idx="3796">
                  <c:v>42032</c:v>
                </c:pt>
                <c:pt idx="3797">
                  <c:v>42033</c:v>
                </c:pt>
                <c:pt idx="3798">
                  <c:v>42034</c:v>
                </c:pt>
                <c:pt idx="3799">
                  <c:v>42038</c:v>
                </c:pt>
                <c:pt idx="3800">
                  <c:v>42039</c:v>
                </c:pt>
                <c:pt idx="3801">
                  <c:v>42040</c:v>
                </c:pt>
                <c:pt idx="3802">
                  <c:v>42041</c:v>
                </c:pt>
                <c:pt idx="3803">
                  <c:v>42044</c:v>
                </c:pt>
                <c:pt idx="3804">
                  <c:v>42045</c:v>
                </c:pt>
                <c:pt idx="3805">
                  <c:v>42046</c:v>
                </c:pt>
                <c:pt idx="3806">
                  <c:v>42047</c:v>
                </c:pt>
                <c:pt idx="3807">
                  <c:v>42048</c:v>
                </c:pt>
                <c:pt idx="3808">
                  <c:v>42051</c:v>
                </c:pt>
                <c:pt idx="3809">
                  <c:v>42052</c:v>
                </c:pt>
                <c:pt idx="3810">
                  <c:v>42053</c:v>
                </c:pt>
                <c:pt idx="3811">
                  <c:v>42054</c:v>
                </c:pt>
                <c:pt idx="3812">
                  <c:v>42055</c:v>
                </c:pt>
                <c:pt idx="3813">
                  <c:v>42058</c:v>
                </c:pt>
                <c:pt idx="3814">
                  <c:v>42059</c:v>
                </c:pt>
                <c:pt idx="3815">
                  <c:v>42060</c:v>
                </c:pt>
                <c:pt idx="3816">
                  <c:v>42061</c:v>
                </c:pt>
                <c:pt idx="3817">
                  <c:v>42062</c:v>
                </c:pt>
                <c:pt idx="3818">
                  <c:v>42065</c:v>
                </c:pt>
                <c:pt idx="3819">
                  <c:v>42066</c:v>
                </c:pt>
                <c:pt idx="3820">
                  <c:v>42067</c:v>
                </c:pt>
                <c:pt idx="3821">
                  <c:v>42068</c:v>
                </c:pt>
                <c:pt idx="3822">
                  <c:v>42069</c:v>
                </c:pt>
                <c:pt idx="3823">
                  <c:v>42072</c:v>
                </c:pt>
                <c:pt idx="3824">
                  <c:v>42073</c:v>
                </c:pt>
                <c:pt idx="3825">
                  <c:v>42074</c:v>
                </c:pt>
                <c:pt idx="3826">
                  <c:v>42075</c:v>
                </c:pt>
                <c:pt idx="3827">
                  <c:v>42076</c:v>
                </c:pt>
                <c:pt idx="3828">
                  <c:v>42080</c:v>
                </c:pt>
                <c:pt idx="3829">
                  <c:v>42081</c:v>
                </c:pt>
                <c:pt idx="3830">
                  <c:v>42082</c:v>
                </c:pt>
                <c:pt idx="3831">
                  <c:v>42083</c:v>
                </c:pt>
                <c:pt idx="3832">
                  <c:v>42086</c:v>
                </c:pt>
                <c:pt idx="3833">
                  <c:v>42087</c:v>
                </c:pt>
                <c:pt idx="3834">
                  <c:v>42088</c:v>
                </c:pt>
                <c:pt idx="3835">
                  <c:v>42089</c:v>
                </c:pt>
                <c:pt idx="3836">
                  <c:v>42090</c:v>
                </c:pt>
                <c:pt idx="3837">
                  <c:v>42093</c:v>
                </c:pt>
                <c:pt idx="3838">
                  <c:v>42094</c:v>
                </c:pt>
                <c:pt idx="3839">
                  <c:v>42095</c:v>
                </c:pt>
                <c:pt idx="3840">
                  <c:v>42100</c:v>
                </c:pt>
                <c:pt idx="3841">
                  <c:v>42101</c:v>
                </c:pt>
                <c:pt idx="3842">
                  <c:v>42102</c:v>
                </c:pt>
                <c:pt idx="3843">
                  <c:v>42103</c:v>
                </c:pt>
                <c:pt idx="3844">
                  <c:v>42104</c:v>
                </c:pt>
                <c:pt idx="3845">
                  <c:v>42107</c:v>
                </c:pt>
                <c:pt idx="3846">
                  <c:v>42108</c:v>
                </c:pt>
                <c:pt idx="3847">
                  <c:v>42109</c:v>
                </c:pt>
                <c:pt idx="3848">
                  <c:v>42110</c:v>
                </c:pt>
                <c:pt idx="3849">
                  <c:v>42111</c:v>
                </c:pt>
                <c:pt idx="3850">
                  <c:v>42114</c:v>
                </c:pt>
                <c:pt idx="3851">
                  <c:v>42115</c:v>
                </c:pt>
                <c:pt idx="3852">
                  <c:v>42116</c:v>
                </c:pt>
                <c:pt idx="3853">
                  <c:v>42117</c:v>
                </c:pt>
                <c:pt idx="3854">
                  <c:v>42118</c:v>
                </c:pt>
                <c:pt idx="3855">
                  <c:v>42121</c:v>
                </c:pt>
                <c:pt idx="3856">
                  <c:v>42122</c:v>
                </c:pt>
                <c:pt idx="3857">
                  <c:v>42123</c:v>
                </c:pt>
                <c:pt idx="3858">
                  <c:v>42124</c:v>
                </c:pt>
                <c:pt idx="3859">
                  <c:v>42128</c:v>
                </c:pt>
                <c:pt idx="3860">
                  <c:v>42129</c:v>
                </c:pt>
                <c:pt idx="3861">
                  <c:v>42130</c:v>
                </c:pt>
                <c:pt idx="3862">
                  <c:v>42131</c:v>
                </c:pt>
                <c:pt idx="3863">
                  <c:v>42132</c:v>
                </c:pt>
                <c:pt idx="3864">
                  <c:v>42135</c:v>
                </c:pt>
                <c:pt idx="3865">
                  <c:v>42136</c:v>
                </c:pt>
                <c:pt idx="3866">
                  <c:v>42137</c:v>
                </c:pt>
                <c:pt idx="3867">
                  <c:v>42138</c:v>
                </c:pt>
                <c:pt idx="3868">
                  <c:v>42139</c:v>
                </c:pt>
                <c:pt idx="3869">
                  <c:v>42142</c:v>
                </c:pt>
                <c:pt idx="3870">
                  <c:v>42143</c:v>
                </c:pt>
                <c:pt idx="3871">
                  <c:v>42144</c:v>
                </c:pt>
                <c:pt idx="3872">
                  <c:v>42145</c:v>
                </c:pt>
                <c:pt idx="3873">
                  <c:v>42146</c:v>
                </c:pt>
                <c:pt idx="3874">
                  <c:v>42149</c:v>
                </c:pt>
                <c:pt idx="3875">
                  <c:v>42150</c:v>
                </c:pt>
                <c:pt idx="3876">
                  <c:v>42151</c:v>
                </c:pt>
                <c:pt idx="3877">
                  <c:v>42152</c:v>
                </c:pt>
                <c:pt idx="3878">
                  <c:v>42153</c:v>
                </c:pt>
                <c:pt idx="3879">
                  <c:v>42156</c:v>
                </c:pt>
                <c:pt idx="3880">
                  <c:v>42157</c:v>
                </c:pt>
                <c:pt idx="3881">
                  <c:v>42158</c:v>
                </c:pt>
                <c:pt idx="3882">
                  <c:v>42159</c:v>
                </c:pt>
                <c:pt idx="3883">
                  <c:v>42160</c:v>
                </c:pt>
                <c:pt idx="3884">
                  <c:v>42163</c:v>
                </c:pt>
                <c:pt idx="3885">
                  <c:v>42164</c:v>
                </c:pt>
                <c:pt idx="3886">
                  <c:v>42165</c:v>
                </c:pt>
                <c:pt idx="3887">
                  <c:v>42166</c:v>
                </c:pt>
                <c:pt idx="3888">
                  <c:v>42167</c:v>
                </c:pt>
                <c:pt idx="3889">
                  <c:v>42170</c:v>
                </c:pt>
                <c:pt idx="3890">
                  <c:v>42171</c:v>
                </c:pt>
                <c:pt idx="3891">
                  <c:v>42172</c:v>
                </c:pt>
                <c:pt idx="3892">
                  <c:v>42173</c:v>
                </c:pt>
                <c:pt idx="3893">
                  <c:v>42174</c:v>
                </c:pt>
                <c:pt idx="3894">
                  <c:v>42177</c:v>
                </c:pt>
                <c:pt idx="3895">
                  <c:v>42178</c:v>
                </c:pt>
                <c:pt idx="3896">
                  <c:v>42179</c:v>
                </c:pt>
                <c:pt idx="3897">
                  <c:v>42180</c:v>
                </c:pt>
                <c:pt idx="3898">
                  <c:v>42181</c:v>
                </c:pt>
                <c:pt idx="3899">
                  <c:v>42184</c:v>
                </c:pt>
                <c:pt idx="3900">
                  <c:v>42185</c:v>
                </c:pt>
                <c:pt idx="3901">
                  <c:v>42186</c:v>
                </c:pt>
                <c:pt idx="3902">
                  <c:v>42187</c:v>
                </c:pt>
                <c:pt idx="3903">
                  <c:v>42188</c:v>
                </c:pt>
                <c:pt idx="3904">
                  <c:v>42191</c:v>
                </c:pt>
                <c:pt idx="3905">
                  <c:v>42192</c:v>
                </c:pt>
                <c:pt idx="3906">
                  <c:v>42193</c:v>
                </c:pt>
                <c:pt idx="3907">
                  <c:v>42194</c:v>
                </c:pt>
                <c:pt idx="3908">
                  <c:v>42195</c:v>
                </c:pt>
                <c:pt idx="3909">
                  <c:v>42198</c:v>
                </c:pt>
                <c:pt idx="3910">
                  <c:v>42199</c:v>
                </c:pt>
                <c:pt idx="3911">
                  <c:v>42200</c:v>
                </c:pt>
                <c:pt idx="3912">
                  <c:v>42201</c:v>
                </c:pt>
                <c:pt idx="3913">
                  <c:v>42202</c:v>
                </c:pt>
                <c:pt idx="3914">
                  <c:v>42205</c:v>
                </c:pt>
                <c:pt idx="3915">
                  <c:v>42206</c:v>
                </c:pt>
                <c:pt idx="3916">
                  <c:v>42207</c:v>
                </c:pt>
                <c:pt idx="3917">
                  <c:v>42208</c:v>
                </c:pt>
                <c:pt idx="3918">
                  <c:v>42209</c:v>
                </c:pt>
                <c:pt idx="3919">
                  <c:v>42212</c:v>
                </c:pt>
                <c:pt idx="3920">
                  <c:v>42213</c:v>
                </c:pt>
                <c:pt idx="3921">
                  <c:v>42214</c:v>
                </c:pt>
                <c:pt idx="3922">
                  <c:v>42215</c:v>
                </c:pt>
                <c:pt idx="3923">
                  <c:v>42216</c:v>
                </c:pt>
                <c:pt idx="3924">
                  <c:v>42219</c:v>
                </c:pt>
                <c:pt idx="3925">
                  <c:v>42220</c:v>
                </c:pt>
                <c:pt idx="3926">
                  <c:v>42221</c:v>
                </c:pt>
                <c:pt idx="3927">
                  <c:v>42222</c:v>
                </c:pt>
                <c:pt idx="3928">
                  <c:v>42223</c:v>
                </c:pt>
                <c:pt idx="3929">
                  <c:v>42226</c:v>
                </c:pt>
                <c:pt idx="3930">
                  <c:v>42227</c:v>
                </c:pt>
                <c:pt idx="3931">
                  <c:v>42228</c:v>
                </c:pt>
                <c:pt idx="3932">
                  <c:v>42229</c:v>
                </c:pt>
                <c:pt idx="3933">
                  <c:v>42230</c:v>
                </c:pt>
                <c:pt idx="3934">
                  <c:v>42233</c:v>
                </c:pt>
                <c:pt idx="3935">
                  <c:v>42234</c:v>
                </c:pt>
                <c:pt idx="3936">
                  <c:v>42235</c:v>
                </c:pt>
                <c:pt idx="3937">
                  <c:v>42236</c:v>
                </c:pt>
                <c:pt idx="3938">
                  <c:v>42237</c:v>
                </c:pt>
                <c:pt idx="3939">
                  <c:v>42240</c:v>
                </c:pt>
                <c:pt idx="3940">
                  <c:v>42241</c:v>
                </c:pt>
                <c:pt idx="3941">
                  <c:v>42242</c:v>
                </c:pt>
                <c:pt idx="3942">
                  <c:v>42243</c:v>
                </c:pt>
                <c:pt idx="3943">
                  <c:v>42244</c:v>
                </c:pt>
                <c:pt idx="3944">
                  <c:v>42247</c:v>
                </c:pt>
                <c:pt idx="3945">
                  <c:v>42248</c:v>
                </c:pt>
                <c:pt idx="3946">
                  <c:v>42249</c:v>
                </c:pt>
                <c:pt idx="3947">
                  <c:v>42250</c:v>
                </c:pt>
                <c:pt idx="3948">
                  <c:v>42251</c:v>
                </c:pt>
                <c:pt idx="3949">
                  <c:v>42254</c:v>
                </c:pt>
                <c:pt idx="3950">
                  <c:v>42255</c:v>
                </c:pt>
                <c:pt idx="3951">
                  <c:v>42256</c:v>
                </c:pt>
                <c:pt idx="3952">
                  <c:v>42257</c:v>
                </c:pt>
                <c:pt idx="3953">
                  <c:v>42258</c:v>
                </c:pt>
                <c:pt idx="3954">
                  <c:v>42261</c:v>
                </c:pt>
                <c:pt idx="3955">
                  <c:v>42262</c:v>
                </c:pt>
                <c:pt idx="3956">
                  <c:v>42264</c:v>
                </c:pt>
                <c:pt idx="3957">
                  <c:v>42265</c:v>
                </c:pt>
                <c:pt idx="3958">
                  <c:v>42268</c:v>
                </c:pt>
                <c:pt idx="3959">
                  <c:v>42269</c:v>
                </c:pt>
                <c:pt idx="3960">
                  <c:v>42270</c:v>
                </c:pt>
                <c:pt idx="3961">
                  <c:v>42271</c:v>
                </c:pt>
                <c:pt idx="3962">
                  <c:v>42272</c:v>
                </c:pt>
                <c:pt idx="3963">
                  <c:v>42275</c:v>
                </c:pt>
                <c:pt idx="3964">
                  <c:v>42276</c:v>
                </c:pt>
                <c:pt idx="3965">
                  <c:v>42277</c:v>
                </c:pt>
                <c:pt idx="3966">
                  <c:v>42278</c:v>
                </c:pt>
                <c:pt idx="3967">
                  <c:v>42279</c:v>
                </c:pt>
                <c:pt idx="3968">
                  <c:v>42282</c:v>
                </c:pt>
                <c:pt idx="3969">
                  <c:v>42283</c:v>
                </c:pt>
                <c:pt idx="3970">
                  <c:v>42284</c:v>
                </c:pt>
                <c:pt idx="3971">
                  <c:v>42285</c:v>
                </c:pt>
                <c:pt idx="3972">
                  <c:v>42286</c:v>
                </c:pt>
                <c:pt idx="3973">
                  <c:v>42289</c:v>
                </c:pt>
                <c:pt idx="3974">
                  <c:v>42290</c:v>
                </c:pt>
                <c:pt idx="3975">
                  <c:v>42291</c:v>
                </c:pt>
                <c:pt idx="3976">
                  <c:v>42292</c:v>
                </c:pt>
                <c:pt idx="3977">
                  <c:v>42293</c:v>
                </c:pt>
                <c:pt idx="3978">
                  <c:v>42296</c:v>
                </c:pt>
                <c:pt idx="3979">
                  <c:v>42297</c:v>
                </c:pt>
                <c:pt idx="3980">
                  <c:v>42298</c:v>
                </c:pt>
                <c:pt idx="3981">
                  <c:v>42299</c:v>
                </c:pt>
                <c:pt idx="3982">
                  <c:v>42300</c:v>
                </c:pt>
                <c:pt idx="3983">
                  <c:v>42303</c:v>
                </c:pt>
                <c:pt idx="3984">
                  <c:v>42304</c:v>
                </c:pt>
                <c:pt idx="3985">
                  <c:v>42305</c:v>
                </c:pt>
                <c:pt idx="3986">
                  <c:v>42306</c:v>
                </c:pt>
                <c:pt idx="3987">
                  <c:v>42307</c:v>
                </c:pt>
                <c:pt idx="3988">
                  <c:v>42311</c:v>
                </c:pt>
                <c:pt idx="3989">
                  <c:v>42312</c:v>
                </c:pt>
                <c:pt idx="3990">
                  <c:v>42313</c:v>
                </c:pt>
                <c:pt idx="3991">
                  <c:v>42314</c:v>
                </c:pt>
                <c:pt idx="3992">
                  <c:v>42317</c:v>
                </c:pt>
                <c:pt idx="3993">
                  <c:v>42318</c:v>
                </c:pt>
                <c:pt idx="3994">
                  <c:v>42319</c:v>
                </c:pt>
                <c:pt idx="3995">
                  <c:v>42320</c:v>
                </c:pt>
                <c:pt idx="3996">
                  <c:v>42321</c:v>
                </c:pt>
                <c:pt idx="3997">
                  <c:v>42325</c:v>
                </c:pt>
                <c:pt idx="3998">
                  <c:v>42326</c:v>
                </c:pt>
                <c:pt idx="3999">
                  <c:v>42327</c:v>
                </c:pt>
                <c:pt idx="4000">
                  <c:v>42328</c:v>
                </c:pt>
                <c:pt idx="4001">
                  <c:v>42331</c:v>
                </c:pt>
                <c:pt idx="4002">
                  <c:v>42332</c:v>
                </c:pt>
                <c:pt idx="4003">
                  <c:v>42333</c:v>
                </c:pt>
                <c:pt idx="4004">
                  <c:v>42334</c:v>
                </c:pt>
                <c:pt idx="4005">
                  <c:v>42335</c:v>
                </c:pt>
                <c:pt idx="4006">
                  <c:v>42338</c:v>
                </c:pt>
                <c:pt idx="4007">
                  <c:v>42339</c:v>
                </c:pt>
                <c:pt idx="4008">
                  <c:v>42340</c:v>
                </c:pt>
                <c:pt idx="4009">
                  <c:v>42341</c:v>
                </c:pt>
                <c:pt idx="4010">
                  <c:v>42342</c:v>
                </c:pt>
                <c:pt idx="4011">
                  <c:v>42345</c:v>
                </c:pt>
                <c:pt idx="4012">
                  <c:v>42346</c:v>
                </c:pt>
                <c:pt idx="4013">
                  <c:v>42347</c:v>
                </c:pt>
                <c:pt idx="4014">
                  <c:v>42348</c:v>
                </c:pt>
                <c:pt idx="4015">
                  <c:v>42349</c:v>
                </c:pt>
                <c:pt idx="4016">
                  <c:v>42352</c:v>
                </c:pt>
                <c:pt idx="4017">
                  <c:v>42353</c:v>
                </c:pt>
                <c:pt idx="4018">
                  <c:v>42354</c:v>
                </c:pt>
                <c:pt idx="4019">
                  <c:v>42355</c:v>
                </c:pt>
                <c:pt idx="4020">
                  <c:v>42356</c:v>
                </c:pt>
                <c:pt idx="4021">
                  <c:v>42359</c:v>
                </c:pt>
                <c:pt idx="4022">
                  <c:v>42360</c:v>
                </c:pt>
                <c:pt idx="4023">
                  <c:v>42361</c:v>
                </c:pt>
                <c:pt idx="4024">
                  <c:v>42362</c:v>
                </c:pt>
                <c:pt idx="4025">
                  <c:v>42366</c:v>
                </c:pt>
                <c:pt idx="4026">
                  <c:v>42367</c:v>
                </c:pt>
                <c:pt idx="4027">
                  <c:v>42368</c:v>
                </c:pt>
                <c:pt idx="4028">
                  <c:v>42369</c:v>
                </c:pt>
                <c:pt idx="4029">
                  <c:v>42373</c:v>
                </c:pt>
                <c:pt idx="4030">
                  <c:v>42374</c:v>
                </c:pt>
                <c:pt idx="4031">
                  <c:v>42375</c:v>
                </c:pt>
                <c:pt idx="4032">
                  <c:v>42376</c:v>
                </c:pt>
                <c:pt idx="4033">
                  <c:v>42377</c:v>
                </c:pt>
                <c:pt idx="4034">
                  <c:v>42380</c:v>
                </c:pt>
                <c:pt idx="4035">
                  <c:v>42381</c:v>
                </c:pt>
                <c:pt idx="4036">
                  <c:v>42382</c:v>
                </c:pt>
                <c:pt idx="4037">
                  <c:v>42383</c:v>
                </c:pt>
                <c:pt idx="4038">
                  <c:v>42384</c:v>
                </c:pt>
                <c:pt idx="4039">
                  <c:v>42387</c:v>
                </c:pt>
                <c:pt idx="4040">
                  <c:v>42388</c:v>
                </c:pt>
                <c:pt idx="4041">
                  <c:v>42389</c:v>
                </c:pt>
                <c:pt idx="4042">
                  <c:v>42390</c:v>
                </c:pt>
                <c:pt idx="4043">
                  <c:v>42391</c:v>
                </c:pt>
                <c:pt idx="4044">
                  <c:v>42394</c:v>
                </c:pt>
                <c:pt idx="4045">
                  <c:v>42395</c:v>
                </c:pt>
                <c:pt idx="4046">
                  <c:v>42396</c:v>
                </c:pt>
                <c:pt idx="4047">
                  <c:v>42397</c:v>
                </c:pt>
                <c:pt idx="4048">
                  <c:v>42398</c:v>
                </c:pt>
                <c:pt idx="4049">
                  <c:v>42402</c:v>
                </c:pt>
                <c:pt idx="4050">
                  <c:v>42403</c:v>
                </c:pt>
                <c:pt idx="4051">
                  <c:v>42404</c:v>
                </c:pt>
                <c:pt idx="4052">
                  <c:v>42405</c:v>
                </c:pt>
                <c:pt idx="4053">
                  <c:v>42408</c:v>
                </c:pt>
                <c:pt idx="4054">
                  <c:v>42409</c:v>
                </c:pt>
                <c:pt idx="4055">
                  <c:v>42410</c:v>
                </c:pt>
                <c:pt idx="4056">
                  <c:v>42411</c:v>
                </c:pt>
                <c:pt idx="4057">
                  <c:v>42412</c:v>
                </c:pt>
                <c:pt idx="4058">
                  <c:v>42415</c:v>
                </c:pt>
                <c:pt idx="4059">
                  <c:v>42416</c:v>
                </c:pt>
                <c:pt idx="4060">
                  <c:v>42417</c:v>
                </c:pt>
                <c:pt idx="4061">
                  <c:v>42418</c:v>
                </c:pt>
                <c:pt idx="4062">
                  <c:v>42419</c:v>
                </c:pt>
                <c:pt idx="4063">
                  <c:v>42422</c:v>
                </c:pt>
                <c:pt idx="4064">
                  <c:v>42423</c:v>
                </c:pt>
                <c:pt idx="4065">
                  <c:v>42424</c:v>
                </c:pt>
                <c:pt idx="4066">
                  <c:v>42425</c:v>
                </c:pt>
                <c:pt idx="4067">
                  <c:v>42426</c:v>
                </c:pt>
                <c:pt idx="4068">
                  <c:v>42429</c:v>
                </c:pt>
                <c:pt idx="4069">
                  <c:v>42430</c:v>
                </c:pt>
                <c:pt idx="4070">
                  <c:v>42431</c:v>
                </c:pt>
                <c:pt idx="4071">
                  <c:v>42432</c:v>
                </c:pt>
                <c:pt idx="4072">
                  <c:v>42433</c:v>
                </c:pt>
                <c:pt idx="4073">
                  <c:v>42436</c:v>
                </c:pt>
                <c:pt idx="4074">
                  <c:v>42437</c:v>
                </c:pt>
                <c:pt idx="4075">
                  <c:v>42438</c:v>
                </c:pt>
                <c:pt idx="4076">
                  <c:v>42439</c:v>
                </c:pt>
                <c:pt idx="4077">
                  <c:v>42440</c:v>
                </c:pt>
                <c:pt idx="4078">
                  <c:v>42443</c:v>
                </c:pt>
                <c:pt idx="4079">
                  <c:v>42444</c:v>
                </c:pt>
                <c:pt idx="4080">
                  <c:v>42445</c:v>
                </c:pt>
                <c:pt idx="4081">
                  <c:v>42446</c:v>
                </c:pt>
                <c:pt idx="4082">
                  <c:v>42447</c:v>
                </c:pt>
                <c:pt idx="4083">
                  <c:v>42451</c:v>
                </c:pt>
                <c:pt idx="4084">
                  <c:v>42452</c:v>
                </c:pt>
                <c:pt idx="4085">
                  <c:v>42457</c:v>
                </c:pt>
                <c:pt idx="4086">
                  <c:v>42458</c:v>
                </c:pt>
                <c:pt idx="4087">
                  <c:v>42459</c:v>
                </c:pt>
                <c:pt idx="4088">
                  <c:v>42460</c:v>
                </c:pt>
                <c:pt idx="4089">
                  <c:v>42461</c:v>
                </c:pt>
                <c:pt idx="4090">
                  <c:v>42464</c:v>
                </c:pt>
                <c:pt idx="4091">
                  <c:v>42465</c:v>
                </c:pt>
                <c:pt idx="4092">
                  <c:v>42466</c:v>
                </c:pt>
                <c:pt idx="4093">
                  <c:v>42467</c:v>
                </c:pt>
                <c:pt idx="4094">
                  <c:v>42468</c:v>
                </c:pt>
                <c:pt idx="4095">
                  <c:v>42471</c:v>
                </c:pt>
                <c:pt idx="4096">
                  <c:v>42472</c:v>
                </c:pt>
                <c:pt idx="4097">
                  <c:v>42473</c:v>
                </c:pt>
                <c:pt idx="4098">
                  <c:v>42474</c:v>
                </c:pt>
                <c:pt idx="4099">
                  <c:v>42475</c:v>
                </c:pt>
                <c:pt idx="4100">
                  <c:v>42478</c:v>
                </c:pt>
                <c:pt idx="4101">
                  <c:v>42479</c:v>
                </c:pt>
                <c:pt idx="4102">
                  <c:v>42480</c:v>
                </c:pt>
                <c:pt idx="4103">
                  <c:v>42481</c:v>
                </c:pt>
                <c:pt idx="4104">
                  <c:v>42482</c:v>
                </c:pt>
                <c:pt idx="4105">
                  <c:v>42485</c:v>
                </c:pt>
                <c:pt idx="4106">
                  <c:v>42486</c:v>
                </c:pt>
                <c:pt idx="4107">
                  <c:v>42487</c:v>
                </c:pt>
                <c:pt idx="4108">
                  <c:v>42488</c:v>
                </c:pt>
                <c:pt idx="4109">
                  <c:v>42489</c:v>
                </c:pt>
                <c:pt idx="4110">
                  <c:v>42492</c:v>
                </c:pt>
                <c:pt idx="4111">
                  <c:v>42493</c:v>
                </c:pt>
                <c:pt idx="4112">
                  <c:v>42494</c:v>
                </c:pt>
                <c:pt idx="4113">
                  <c:v>42495</c:v>
                </c:pt>
                <c:pt idx="4114">
                  <c:v>42496</c:v>
                </c:pt>
                <c:pt idx="4115">
                  <c:v>42499</c:v>
                </c:pt>
                <c:pt idx="4116">
                  <c:v>42500</c:v>
                </c:pt>
                <c:pt idx="4117">
                  <c:v>42501</c:v>
                </c:pt>
                <c:pt idx="4118">
                  <c:v>42502</c:v>
                </c:pt>
                <c:pt idx="4119">
                  <c:v>42503</c:v>
                </c:pt>
                <c:pt idx="4120">
                  <c:v>42506</c:v>
                </c:pt>
                <c:pt idx="4121">
                  <c:v>42507</c:v>
                </c:pt>
                <c:pt idx="4122">
                  <c:v>42508</c:v>
                </c:pt>
                <c:pt idx="4123">
                  <c:v>42509</c:v>
                </c:pt>
                <c:pt idx="4124">
                  <c:v>42510</c:v>
                </c:pt>
                <c:pt idx="4125">
                  <c:v>42513</c:v>
                </c:pt>
                <c:pt idx="4126">
                  <c:v>42514</c:v>
                </c:pt>
                <c:pt idx="4127">
                  <c:v>42515</c:v>
                </c:pt>
                <c:pt idx="4128">
                  <c:v>42516</c:v>
                </c:pt>
                <c:pt idx="4129">
                  <c:v>42517</c:v>
                </c:pt>
                <c:pt idx="4130">
                  <c:v>42520</c:v>
                </c:pt>
                <c:pt idx="4131">
                  <c:v>42521</c:v>
                </c:pt>
                <c:pt idx="4132">
                  <c:v>42522</c:v>
                </c:pt>
                <c:pt idx="4133">
                  <c:v>42523</c:v>
                </c:pt>
                <c:pt idx="4134">
                  <c:v>42524</c:v>
                </c:pt>
                <c:pt idx="4135">
                  <c:v>42527</c:v>
                </c:pt>
                <c:pt idx="4136">
                  <c:v>42528</c:v>
                </c:pt>
                <c:pt idx="4137">
                  <c:v>42529</c:v>
                </c:pt>
                <c:pt idx="4138">
                  <c:v>42530</c:v>
                </c:pt>
                <c:pt idx="4139">
                  <c:v>42531</c:v>
                </c:pt>
                <c:pt idx="4140">
                  <c:v>42534</c:v>
                </c:pt>
                <c:pt idx="4141">
                  <c:v>42535</c:v>
                </c:pt>
                <c:pt idx="4142">
                  <c:v>42536</c:v>
                </c:pt>
                <c:pt idx="4143">
                  <c:v>42537</c:v>
                </c:pt>
                <c:pt idx="4144">
                  <c:v>42538</c:v>
                </c:pt>
                <c:pt idx="4145">
                  <c:v>42541</c:v>
                </c:pt>
                <c:pt idx="4146">
                  <c:v>42542</c:v>
                </c:pt>
                <c:pt idx="4147">
                  <c:v>42543</c:v>
                </c:pt>
                <c:pt idx="4148">
                  <c:v>42544</c:v>
                </c:pt>
                <c:pt idx="4149">
                  <c:v>42545</c:v>
                </c:pt>
                <c:pt idx="4150">
                  <c:v>42548</c:v>
                </c:pt>
                <c:pt idx="4151">
                  <c:v>42549</c:v>
                </c:pt>
                <c:pt idx="4152">
                  <c:v>42550</c:v>
                </c:pt>
                <c:pt idx="4153">
                  <c:v>42551</c:v>
                </c:pt>
                <c:pt idx="4154">
                  <c:v>42552</c:v>
                </c:pt>
                <c:pt idx="4155">
                  <c:v>42555</c:v>
                </c:pt>
                <c:pt idx="4156">
                  <c:v>42556</c:v>
                </c:pt>
                <c:pt idx="4157">
                  <c:v>42557</c:v>
                </c:pt>
                <c:pt idx="4158">
                  <c:v>42558</c:v>
                </c:pt>
                <c:pt idx="4159">
                  <c:v>42559</c:v>
                </c:pt>
                <c:pt idx="4160">
                  <c:v>42562</c:v>
                </c:pt>
                <c:pt idx="4161">
                  <c:v>42563</c:v>
                </c:pt>
                <c:pt idx="4162">
                  <c:v>42564</c:v>
                </c:pt>
                <c:pt idx="4163">
                  <c:v>42565</c:v>
                </c:pt>
                <c:pt idx="4164">
                  <c:v>42566</c:v>
                </c:pt>
                <c:pt idx="4165">
                  <c:v>42569</c:v>
                </c:pt>
                <c:pt idx="4166">
                  <c:v>42570</c:v>
                </c:pt>
                <c:pt idx="4167">
                  <c:v>42571</c:v>
                </c:pt>
                <c:pt idx="4168">
                  <c:v>42572</c:v>
                </c:pt>
                <c:pt idx="4169">
                  <c:v>42573</c:v>
                </c:pt>
                <c:pt idx="4170">
                  <c:v>42576</c:v>
                </c:pt>
                <c:pt idx="4171">
                  <c:v>42577</c:v>
                </c:pt>
                <c:pt idx="4172">
                  <c:v>42578</c:v>
                </c:pt>
                <c:pt idx="4173">
                  <c:v>42579</c:v>
                </c:pt>
                <c:pt idx="4174">
                  <c:v>42580</c:v>
                </c:pt>
                <c:pt idx="4175">
                  <c:v>42583</c:v>
                </c:pt>
                <c:pt idx="4176">
                  <c:v>42584</c:v>
                </c:pt>
                <c:pt idx="4177">
                  <c:v>42585</c:v>
                </c:pt>
                <c:pt idx="4178">
                  <c:v>42586</c:v>
                </c:pt>
                <c:pt idx="4179">
                  <c:v>42587</c:v>
                </c:pt>
                <c:pt idx="4180">
                  <c:v>42590</c:v>
                </c:pt>
                <c:pt idx="4181">
                  <c:v>42591</c:v>
                </c:pt>
                <c:pt idx="4182">
                  <c:v>42592</c:v>
                </c:pt>
                <c:pt idx="4183">
                  <c:v>42593</c:v>
                </c:pt>
                <c:pt idx="4184">
                  <c:v>42594</c:v>
                </c:pt>
                <c:pt idx="4185">
                  <c:v>42597</c:v>
                </c:pt>
                <c:pt idx="4186">
                  <c:v>42598</c:v>
                </c:pt>
                <c:pt idx="4187">
                  <c:v>42599</c:v>
                </c:pt>
                <c:pt idx="4188">
                  <c:v>42600</c:v>
                </c:pt>
                <c:pt idx="4189">
                  <c:v>42601</c:v>
                </c:pt>
                <c:pt idx="4190">
                  <c:v>42604</c:v>
                </c:pt>
                <c:pt idx="4191">
                  <c:v>42605</c:v>
                </c:pt>
                <c:pt idx="4192">
                  <c:v>42606</c:v>
                </c:pt>
                <c:pt idx="4193">
                  <c:v>42607</c:v>
                </c:pt>
                <c:pt idx="4194">
                  <c:v>42608</c:v>
                </c:pt>
                <c:pt idx="4195">
                  <c:v>42611</c:v>
                </c:pt>
                <c:pt idx="4196">
                  <c:v>42612</c:v>
                </c:pt>
                <c:pt idx="4197">
                  <c:v>42613</c:v>
                </c:pt>
                <c:pt idx="4198">
                  <c:v>42614</c:v>
                </c:pt>
                <c:pt idx="4199">
                  <c:v>42615</c:v>
                </c:pt>
                <c:pt idx="4200">
                  <c:v>42618</c:v>
                </c:pt>
                <c:pt idx="4201">
                  <c:v>42619</c:v>
                </c:pt>
                <c:pt idx="4202">
                  <c:v>42620</c:v>
                </c:pt>
                <c:pt idx="4203">
                  <c:v>42621</c:v>
                </c:pt>
                <c:pt idx="4204">
                  <c:v>42622</c:v>
                </c:pt>
                <c:pt idx="4205">
                  <c:v>42625</c:v>
                </c:pt>
                <c:pt idx="4206">
                  <c:v>42626</c:v>
                </c:pt>
                <c:pt idx="4207">
                  <c:v>42627</c:v>
                </c:pt>
                <c:pt idx="4208">
                  <c:v>42628</c:v>
                </c:pt>
                <c:pt idx="4209">
                  <c:v>42632</c:v>
                </c:pt>
                <c:pt idx="4210">
                  <c:v>42633</c:v>
                </c:pt>
                <c:pt idx="4211">
                  <c:v>42634</c:v>
                </c:pt>
                <c:pt idx="4212">
                  <c:v>42635</c:v>
                </c:pt>
                <c:pt idx="4213">
                  <c:v>42636</c:v>
                </c:pt>
                <c:pt idx="4214">
                  <c:v>42639</c:v>
                </c:pt>
                <c:pt idx="4215">
                  <c:v>42640</c:v>
                </c:pt>
                <c:pt idx="4216">
                  <c:v>42641</c:v>
                </c:pt>
                <c:pt idx="4217">
                  <c:v>42642</c:v>
                </c:pt>
                <c:pt idx="4218">
                  <c:v>42643</c:v>
                </c:pt>
                <c:pt idx="4219">
                  <c:v>42646</c:v>
                </c:pt>
                <c:pt idx="4220">
                  <c:v>42647</c:v>
                </c:pt>
                <c:pt idx="4221">
                  <c:v>42648</c:v>
                </c:pt>
                <c:pt idx="4222">
                  <c:v>42649</c:v>
                </c:pt>
                <c:pt idx="4223">
                  <c:v>42650</c:v>
                </c:pt>
                <c:pt idx="4224">
                  <c:v>42653</c:v>
                </c:pt>
                <c:pt idx="4225">
                  <c:v>42654</c:v>
                </c:pt>
                <c:pt idx="4226">
                  <c:v>42655</c:v>
                </c:pt>
                <c:pt idx="4227">
                  <c:v>42656</c:v>
                </c:pt>
                <c:pt idx="4228">
                  <c:v>42657</c:v>
                </c:pt>
                <c:pt idx="4229">
                  <c:v>42660</c:v>
                </c:pt>
                <c:pt idx="4230">
                  <c:v>42661</c:v>
                </c:pt>
                <c:pt idx="4231">
                  <c:v>42662</c:v>
                </c:pt>
                <c:pt idx="4232">
                  <c:v>42663</c:v>
                </c:pt>
                <c:pt idx="4233">
                  <c:v>42664</c:v>
                </c:pt>
                <c:pt idx="4234">
                  <c:v>42667</c:v>
                </c:pt>
                <c:pt idx="4235">
                  <c:v>42668</c:v>
                </c:pt>
                <c:pt idx="4236">
                  <c:v>42669</c:v>
                </c:pt>
                <c:pt idx="4237">
                  <c:v>42670</c:v>
                </c:pt>
                <c:pt idx="4238">
                  <c:v>42671</c:v>
                </c:pt>
                <c:pt idx="4239">
                  <c:v>42674</c:v>
                </c:pt>
                <c:pt idx="4240">
                  <c:v>42675</c:v>
                </c:pt>
                <c:pt idx="4241">
                  <c:v>42677</c:v>
                </c:pt>
                <c:pt idx="4242">
                  <c:v>42678</c:v>
                </c:pt>
                <c:pt idx="4243">
                  <c:v>42681</c:v>
                </c:pt>
                <c:pt idx="4244">
                  <c:v>42682</c:v>
                </c:pt>
                <c:pt idx="4245">
                  <c:v>42683</c:v>
                </c:pt>
                <c:pt idx="4246">
                  <c:v>42684</c:v>
                </c:pt>
                <c:pt idx="4247">
                  <c:v>42685</c:v>
                </c:pt>
                <c:pt idx="4248">
                  <c:v>42688</c:v>
                </c:pt>
                <c:pt idx="4249">
                  <c:v>42689</c:v>
                </c:pt>
                <c:pt idx="4250">
                  <c:v>42690</c:v>
                </c:pt>
                <c:pt idx="4251">
                  <c:v>42691</c:v>
                </c:pt>
                <c:pt idx="4252">
                  <c:v>42692</c:v>
                </c:pt>
                <c:pt idx="4253">
                  <c:v>42696</c:v>
                </c:pt>
                <c:pt idx="4254">
                  <c:v>42697</c:v>
                </c:pt>
                <c:pt idx="4255">
                  <c:v>42698</c:v>
                </c:pt>
                <c:pt idx="4256">
                  <c:v>42699</c:v>
                </c:pt>
                <c:pt idx="4257">
                  <c:v>42702</c:v>
                </c:pt>
                <c:pt idx="4258">
                  <c:v>42703</c:v>
                </c:pt>
                <c:pt idx="4259">
                  <c:v>42704</c:v>
                </c:pt>
                <c:pt idx="4260">
                  <c:v>42705</c:v>
                </c:pt>
                <c:pt idx="4261">
                  <c:v>42706</c:v>
                </c:pt>
                <c:pt idx="4262">
                  <c:v>42709</c:v>
                </c:pt>
                <c:pt idx="4263">
                  <c:v>42710</c:v>
                </c:pt>
                <c:pt idx="4264">
                  <c:v>42711</c:v>
                </c:pt>
                <c:pt idx="4265">
                  <c:v>42712</c:v>
                </c:pt>
                <c:pt idx="4266">
                  <c:v>42713</c:v>
                </c:pt>
                <c:pt idx="4267">
                  <c:v>42717</c:v>
                </c:pt>
                <c:pt idx="4268">
                  <c:v>42718</c:v>
                </c:pt>
                <c:pt idx="4269">
                  <c:v>42719</c:v>
                </c:pt>
                <c:pt idx="4270">
                  <c:v>42720</c:v>
                </c:pt>
                <c:pt idx="4271">
                  <c:v>42723</c:v>
                </c:pt>
                <c:pt idx="4272">
                  <c:v>42724</c:v>
                </c:pt>
                <c:pt idx="4273">
                  <c:v>42725</c:v>
                </c:pt>
                <c:pt idx="4274">
                  <c:v>42726</c:v>
                </c:pt>
                <c:pt idx="4275">
                  <c:v>42727</c:v>
                </c:pt>
                <c:pt idx="4276">
                  <c:v>42730</c:v>
                </c:pt>
                <c:pt idx="4277">
                  <c:v>42731</c:v>
                </c:pt>
                <c:pt idx="4278">
                  <c:v>42732</c:v>
                </c:pt>
                <c:pt idx="4279">
                  <c:v>42733</c:v>
                </c:pt>
                <c:pt idx="4280">
                  <c:v>42734</c:v>
                </c:pt>
                <c:pt idx="4281">
                  <c:v>42737</c:v>
                </c:pt>
                <c:pt idx="4282">
                  <c:v>42738</c:v>
                </c:pt>
                <c:pt idx="4283">
                  <c:v>42739</c:v>
                </c:pt>
                <c:pt idx="4284">
                  <c:v>42740</c:v>
                </c:pt>
                <c:pt idx="4285">
                  <c:v>42741</c:v>
                </c:pt>
                <c:pt idx="4286">
                  <c:v>42744</c:v>
                </c:pt>
                <c:pt idx="4287">
                  <c:v>42745</c:v>
                </c:pt>
                <c:pt idx="4288">
                  <c:v>42746</c:v>
                </c:pt>
                <c:pt idx="4289">
                  <c:v>42747</c:v>
                </c:pt>
                <c:pt idx="4290">
                  <c:v>42748</c:v>
                </c:pt>
                <c:pt idx="4291">
                  <c:v>42751</c:v>
                </c:pt>
                <c:pt idx="4292">
                  <c:v>42752</c:v>
                </c:pt>
                <c:pt idx="4293">
                  <c:v>42753</c:v>
                </c:pt>
                <c:pt idx="4294">
                  <c:v>42754</c:v>
                </c:pt>
                <c:pt idx="4295">
                  <c:v>42755</c:v>
                </c:pt>
                <c:pt idx="4296">
                  <c:v>42758</c:v>
                </c:pt>
                <c:pt idx="4297">
                  <c:v>42759</c:v>
                </c:pt>
                <c:pt idx="4298">
                  <c:v>42760</c:v>
                </c:pt>
                <c:pt idx="4299">
                  <c:v>42761</c:v>
                </c:pt>
                <c:pt idx="4300">
                  <c:v>42762</c:v>
                </c:pt>
                <c:pt idx="4301">
                  <c:v>42765</c:v>
                </c:pt>
                <c:pt idx="4302">
                  <c:v>42766</c:v>
                </c:pt>
                <c:pt idx="4303">
                  <c:v>42767</c:v>
                </c:pt>
                <c:pt idx="4304">
                  <c:v>42768</c:v>
                </c:pt>
                <c:pt idx="4305">
                  <c:v>42769</c:v>
                </c:pt>
                <c:pt idx="4306">
                  <c:v>42773</c:v>
                </c:pt>
                <c:pt idx="4307">
                  <c:v>42774</c:v>
                </c:pt>
                <c:pt idx="4308">
                  <c:v>42775</c:v>
                </c:pt>
                <c:pt idx="4309">
                  <c:v>42776</c:v>
                </c:pt>
                <c:pt idx="4310">
                  <c:v>42779</c:v>
                </c:pt>
                <c:pt idx="4311">
                  <c:v>42780</c:v>
                </c:pt>
                <c:pt idx="4312">
                  <c:v>42781</c:v>
                </c:pt>
                <c:pt idx="4313">
                  <c:v>42782</c:v>
                </c:pt>
                <c:pt idx="4314">
                  <c:v>42783</c:v>
                </c:pt>
                <c:pt idx="4315">
                  <c:v>42786</c:v>
                </c:pt>
                <c:pt idx="4316">
                  <c:v>42787</c:v>
                </c:pt>
                <c:pt idx="4317">
                  <c:v>42788</c:v>
                </c:pt>
                <c:pt idx="4318">
                  <c:v>42789</c:v>
                </c:pt>
                <c:pt idx="4319">
                  <c:v>42790</c:v>
                </c:pt>
                <c:pt idx="4320">
                  <c:v>42793</c:v>
                </c:pt>
                <c:pt idx="4321">
                  <c:v>42794</c:v>
                </c:pt>
                <c:pt idx="4322">
                  <c:v>42795</c:v>
                </c:pt>
                <c:pt idx="4323">
                  <c:v>42796</c:v>
                </c:pt>
                <c:pt idx="4324">
                  <c:v>42797</c:v>
                </c:pt>
                <c:pt idx="4325">
                  <c:v>42800</c:v>
                </c:pt>
                <c:pt idx="4326">
                  <c:v>42801</c:v>
                </c:pt>
                <c:pt idx="4327">
                  <c:v>42802</c:v>
                </c:pt>
                <c:pt idx="4328">
                  <c:v>42803</c:v>
                </c:pt>
                <c:pt idx="4329">
                  <c:v>42804</c:v>
                </c:pt>
                <c:pt idx="4330">
                  <c:v>42807</c:v>
                </c:pt>
                <c:pt idx="4331">
                  <c:v>42808</c:v>
                </c:pt>
                <c:pt idx="4332">
                  <c:v>42809</c:v>
                </c:pt>
                <c:pt idx="4333">
                  <c:v>42810</c:v>
                </c:pt>
                <c:pt idx="4334">
                  <c:v>42811</c:v>
                </c:pt>
                <c:pt idx="4335">
                  <c:v>42815</c:v>
                </c:pt>
                <c:pt idx="4336">
                  <c:v>42816</c:v>
                </c:pt>
                <c:pt idx="4337">
                  <c:v>42817</c:v>
                </c:pt>
                <c:pt idx="4338">
                  <c:v>42818</c:v>
                </c:pt>
                <c:pt idx="4339">
                  <c:v>42821</c:v>
                </c:pt>
                <c:pt idx="4340">
                  <c:v>42822</c:v>
                </c:pt>
                <c:pt idx="4341">
                  <c:v>42823</c:v>
                </c:pt>
                <c:pt idx="4342">
                  <c:v>42824</c:v>
                </c:pt>
                <c:pt idx="4343">
                  <c:v>42825</c:v>
                </c:pt>
                <c:pt idx="4344">
                  <c:v>42828</c:v>
                </c:pt>
                <c:pt idx="4345">
                  <c:v>42829</c:v>
                </c:pt>
                <c:pt idx="4346">
                  <c:v>42830</c:v>
                </c:pt>
                <c:pt idx="4347">
                  <c:v>42831</c:v>
                </c:pt>
                <c:pt idx="4348">
                  <c:v>42832</c:v>
                </c:pt>
                <c:pt idx="4349">
                  <c:v>42835</c:v>
                </c:pt>
                <c:pt idx="4350">
                  <c:v>42836</c:v>
                </c:pt>
                <c:pt idx="4351">
                  <c:v>42837</c:v>
                </c:pt>
                <c:pt idx="4352">
                  <c:v>42842</c:v>
                </c:pt>
                <c:pt idx="4353">
                  <c:v>42843</c:v>
                </c:pt>
                <c:pt idx="4354">
                  <c:v>42844</c:v>
                </c:pt>
                <c:pt idx="4355">
                  <c:v>42845</c:v>
                </c:pt>
                <c:pt idx="4356">
                  <c:v>42846</c:v>
                </c:pt>
                <c:pt idx="4357">
                  <c:v>42849</c:v>
                </c:pt>
                <c:pt idx="4358">
                  <c:v>42850</c:v>
                </c:pt>
                <c:pt idx="4359">
                  <c:v>42851</c:v>
                </c:pt>
                <c:pt idx="4360">
                  <c:v>42852</c:v>
                </c:pt>
                <c:pt idx="4361">
                  <c:v>42853</c:v>
                </c:pt>
                <c:pt idx="4362">
                  <c:v>42857</c:v>
                </c:pt>
                <c:pt idx="4363">
                  <c:v>42858</c:v>
                </c:pt>
                <c:pt idx="4364">
                  <c:v>42859</c:v>
                </c:pt>
                <c:pt idx="4365">
                  <c:v>42860</c:v>
                </c:pt>
                <c:pt idx="4366">
                  <c:v>42863</c:v>
                </c:pt>
                <c:pt idx="4367">
                  <c:v>42864</c:v>
                </c:pt>
                <c:pt idx="4368">
                  <c:v>42865</c:v>
                </c:pt>
                <c:pt idx="4369">
                  <c:v>42866</c:v>
                </c:pt>
                <c:pt idx="4370">
                  <c:v>42867</c:v>
                </c:pt>
                <c:pt idx="4371">
                  <c:v>42870</c:v>
                </c:pt>
                <c:pt idx="4372">
                  <c:v>42871</c:v>
                </c:pt>
                <c:pt idx="4373">
                  <c:v>42872</c:v>
                </c:pt>
                <c:pt idx="4374">
                  <c:v>42873</c:v>
                </c:pt>
                <c:pt idx="4375">
                  <c:v>42874</c:v>
                </c:pt>
                <c:pt idx="4376">
                  <c:v>42877</c:v>
                </c:pt>
                <c:pt idx="4377">
                  <c:v>42878</c:v>
                </c:pt>
                <c:pt idx="4378">
                  <c:v>42879</c:v>
                </c:pt>
                <c:pt idx="4379">
                  <c:v>42880</c:v>
                </c:pt>
                <c:pt idx="4380">
                  <c:v>42881</c:v>
                </c:pt>
                <c:pt idx="4381">
                  <c:v>42884</c:v>
                </c:pt>
                <c:pt idx="4382">
                  <c:v>42885</c:v>
                </c:pt>
                <c:pt idx="4383">
                  <c:v>42886</c:v>
                </c:pt>
                <c:pt idx="4384">
                  <c:v>42887</c:v>
                </c:pt>
                <c:pt idx="4385">
                  <c:v>42888</c:v>
                </c:pt>
                <c:pt idx="4386">
                  <c:v>42891</c:v>
                </c:pt>
                <c:pt idx="4387">
                  <c:v>42892</c:v>
                </c:pt>
                <c:pt idx="4388">
                  <c:v>42893</c:v>
                </c:pt>
                <c:pt idx="4389">
                  <c:v>42894</c:v>
                </c:pt>
                <c:pt idx="4390">
                  <c:v>42895</c:v>
                </c:pt>
                <c:pt idx="4391">
                  <c:v>42898</c:v>
                </c:pt>
                <c:pt idx="4392">
                  <c:v>42899</c:v>
                </c:pt>
                <c:pt idx="4393">
                  <c:v>42900</c:v>
                </c:pt>
                <c:pt idx="4394">
                  <c:v>42901</c:v>
                </c:pt>
                <c:pt idx="4395">
                  <c:v>42902</c:v>
                </c:pt>
                <c:pt idx="4396">
                  <c:v>42905</c:v>
                </c:pt>
                <c:pt idx="4397">
                  <c:v>42906</c:v>
                </c:pt>
                <c:pt idx="4398">
                  <c:v>42907</c:v>
                </c:pt>
                <c:pt idx="4399">
                  <c:v>42908</c:v>
                </c:pt>
                <c:pt idx="4400">
                  <c:v>42909</c:v>
                </c:pt>
                <c:pt idx="4401">
                  <c:v>42912</c:v>
                </c:pt>
                <c:pt idx="4402">
                  <c:v>42913</c:v>
                </c:pt>
                <c:pt idx="4403">
                  <c:v>42914</c:v>
                </c:pt>
                <c:pt idx="4404">
                  <c:v>42915</c:v>
                </c:pt>
                <c:pt idx="4405">
                  <c:v>42916</c:v>
                </c:pt>
                <c:pt idx="4406">
                  <c:v>42919</c:v>
                </c:pt>
                <c:pt idx="4407">
                  <c:v>42920</c:v>
                </c:pt>
                <c:pt idx="4408">
                  <c:v>42921</c:v>
                </c:pt>
                <c:pt idx="4409">
                  <c:v>42922</c:v>
                </c:pt>
                <c:pt idx="4410">
                  <c:v>42923</c:v>
                </c:pt>
                <c:pt idx="4411">
                  <c:v>42926</c:v>
                </c:pt>
                <c:pt idx="4412">
                  <c:v>42927</c:v>
                </c:pt>
                <c:pt idx="4413">
                  <c:v>42928</c:v>
                </c:pt>
                <c:pt idx="4414">
                  <c:v>42929</c:v>
                </c:pt>
                <c:pt idx="4415">
                  <c:v>42930</c:v>
                </c:pt>
                <c:pt idx="4416">
                  <c:v>42933</c:v>
                </c:pt>
                <c:pt idx="4417">
                  <c:v>42934</c:v>
                </c:pt>
                <c:pt idx="4418">
                  <c:v>42935</c:v>
                </c:pt>
                <c:pt idx="4419">
                  <c:v>42936</c:v>
                </c:pt>
                <c:pt idx="4420">
                  <c:v>42937</c:v>
                </c:pt>
                <c:pt idx="4421">
                  <c:v>42940</c:v>
                </c:pt>
                <c:pt idx="4422">
                  <c:v>42941</c:v>
                </c:pt>
                <c:pt idx="4423">
                  <c:v>42942</c:v>
                </c:pt>
                <c:pt idx="4424">
                  <c:v>42943</c:v>
                </c:pt>
                <c:pt idx="4425">
                  <c:v>42944</c:v>
                </c:pt>
                <c:pt idx="4426">
                  <c:v>42947</c:v>
                </c:pt>
                <c:pt idx="4427">
                  <c:v>42948</c:v>
                </c:pt>
                <c:pt idx="4428">
                  <c:v>42949</c:v>
                </c:pt>
                <c:pt idx="4429">
                  <c:v>42950</c:v>
                </c:pt>
                <c:pt idx="4430">
                  <c:v>42951</c:v>
                </c:pt>
                <c:pt idx="4431">
                  <c:v>42954</c:v>
                </c:pt>
                <c:pt idx="4432">
                  <c:v>42955</c:v>
                </c:pt>
                <c:pt idx="4433">
                  <c:v>42956</c:v>
                </c:pt>
                <c:pt idx="4434">
                  <c:v>42957</c:v>
                </c:pt>
                <c:pt idx="4435">
                  <c:v>42958</c:v>
                </c:pt>
                <c:pt idx="4436">
                  <c:v>42961</c:v>
                </c:pt>
                <c:pt idx="4437">
                  <c:v>42962</c:v>
                </c:pt>
                <c:pt idx="4438">
                  <c:v>42963</c:v>
                </c:pt>
                <c:pt idx="4439">
                  <c:v>42964</c:v>
                </c:pt>
                <c:pt idx="4440">
                  <c:v>42965</c:v>
                </c:pt>
                <c:pt idx="4441">
                  <c:v>42968</c:v>
                </c:pt>
                <c:pt idx="4442">
                  <c:v>42969</c:v>
                </c:pt>
                <c:pt idx="4443">
                  <c:v>42970</c:v>
                </c:pt>
                <c:pt idx="4444">
                  <c:v>42971</c:v>
                </c:pt>
                <c:pt idx="4445">
                  <c:v>42972</c:v>
                </c:pt>
                <c:pt idx="4446">
                  <c:v>42975</c:v>
                </c:pt>
                <c:pt idx="4447">
                  <c:v>42976</c:v>
                </c:pt>
                <c:pt idx="4448">
                  <c:v>42977</c:v>
                </c:pt>
                <c:pt idx="4449">
                  <c:v>42978</c:v>
                </c:pt>
                <c:pt idx="4450">
                  <c:v>42979</c:v>
                </c:pt>
                <c:pt idx="4451">
                  <c:v>42982</c:v>
                </c:pt>
                <c:pt idx="4452">
                  <c:v>42983</c:v>
                </c:pt>
                <c:pt idx="4453">
                  <c:v>42984</c:v>
                </c:pt>
                <c:pt idx="4454">
                  <c:v>42985</c:v>
                </c:pt>
                <c:pt idx="4455">
                  <c:v>42986</c:v>
                </c:pt>
                <c:pt idx="4456">
                  <c:v>42989</c:v>
                </c:pt>
                <c:pt idx="4457">
                  <c:v>42990</c:v>
                </c:pt>
                <c:pt idx="4458">
                  <c:v>42991</c:v>
                </c:pt>
                <c:pt idx="4459">
                  <c:v>42992</c:v>
                </c:pt>
                <c:pt idx="4460">
                  <c:v>42993</c:v>
                </c:pt>
                <c:pt idx="4461">
                  <c:v>42996</c:v>
                </c:pt>
                <c:pt idx="4462">
                  <c:v>42997</c:v>
                </c:pt>
                <c:pt idx="4463">
                  <c:v>42998</c:v>
                </c:pt>
                <c:pt idx="4464">
                  <c:v>42999</c:v>
                </c:pt>
                <c:pt idx="4465">
                  <c:v>43000</c:v>
                </c:pt>
                <c:pt idx="4466">
                  <c:v>43003</c:v>
                </c:pt>
                <c:pt idx="4467">
                  <c:v>43004</c:v>
                </c:pt>
                <c:pt idx="4468">
                  <c:v>43005</c:v>
                </c:pt>
                <c:pt idx="4469">
                  <c:v>43006</c:v>
                </c:pt>
                <c:pt idx="4470">
                  <c:v>43007</c:v>
                </c:pt>
                <c:pt idx="4471">
                  <c:v>43010</c:v>
                </c:pt>
                <c:pt idx="4472">
                  <c:v>43011</c:v>
                </c:pt>
                <c:pt idx="4473">
                  <c:v>43012</c:v>
                </c:pt>
                <c:pt idx="4474">
                  <c:v>43013</c:v>
                </c:pt>
                <c:pt idx="4475">
                  <c:v>43014</c:v>
                </c:pt>
                <c:pt idx="4476">
                  <c:v>43017</c:v>
                </c:pt>
                <c:pt idx="4477">
                  <c:v>43018</c:v>
                </c:pt>
                <c:pt idx="4478">
                  <c:v>43019</c:v>
                </c:pt>
                <c:pt idx="4479">
                  <c:v>43020</c:v>
                </c:pt>
                <c:pt idx="4480">
                  <c:v>43021</c:v>
                </c:pt>
                <c:pt idx="4481">
                  <c:v>43024</c:v>
                </c:pt>
                <c:pt idx="4482">
                  <c:v>43025</c:v>
                </c:pt>
                <c:pt idx="4483">
                  <c:v>43026</c:v>
                </c:pt>
                <c:pt idx="4484">
                  <c:v>43027</c:v>
                </c:pt>
                <c:pt idx="4485">
                  <c:v>43028</c:v>
                </c:pt>
                <c:pt idx="4486">
                  <c:v>43031</c:v>
                </c:pt>
                <c:pt idx="4487">
                  <c:v>43032</c:v>
                </c:pt>
                <c:pt idx="4488">
                  <c:v>43033</c:v>
                </c:pt>
                <c:pt idx="4489">
                  <c:v>43034</c:v>
                </c:pt>
                <c:pt idx="4490">
                  <c:v>43035</c:v>
                </c:pt>
                <c:pt idx="4491">
                  <c:v>43038</c:v>
                </c:pt>
                <c:pt idx="4492">
                  <c:v>43039</c:v>
                </c:pt>
                <c:pt idx="4493">
                  <c:v>43040</c:v>
                </c:pt>
                <c:pt idx="4494">
                  <c:v>43042</c:v>
                </c:pt>
                <c:pt idx="4495">
                  <c:v>43045</c:v>
                </c:pt>
                <c:pt idx="4496">
                  <c:v>43046</c:v>
                </c:pt>
                <c:pt idx="4497">
                  <c:v>43047</c:v>
                </c:pt>
                <c:pt idx="4498">
                  <c:v>43048</c:v>
                </c:pt>
                <c:pt idx="4499">
                  <c:v>43049</c:v>
                </c:pt>
                <c:pt idx="4500">
                  <c:v>43052</c:v>
                </c:pt>
                <c:pt idx="4501">
                  <c:v>43053</c:v>
                </c:pt>
                <c:pt idx="4502">
                  <c:v>43054</c:v>
                </c:pt>
                <c:pt idx="4503">
                  <c:v>43055</c:v>
                </c:pt>
                <c:pt idx="4504">
                  <c:v>43056</c:v>
                </c:pt>
                <c:pt idx="4505">
                  <c:v>43060</c:v>
                </c:pt>
                <c:pt idx="4506">
                  <c:v>43061</c:v>
                </c:pt>
                <c:pt idx="4507">
                  <c:v>43062</c:v>
                </c:pt>
                <c:pt idx="4508">
                  <c:v>43063</c:v>
                </c:pt>
                <c:pt idx="4509">
                  <c:v>43066</c:v>
                </c:pt>
                <c:pt idx="4510">
                  <c:v>43067</c:v>
                </c:pt>
                <c:pt idx="4511">
                  <c:v>43068</c:v>
                </c:pt>
                <c:pt idx="4512">
                  <c:v>43069</c:v>
                </c:pt>
                <c:pt idx="4513">
                  <c:v>43070</c:v>
                </c:pt>
                <c:pt idx="4514">
                  <c:v>43073</c:v>
                </c:pt>
                <c:pt idx="4515">
                  <c:v>43074</c:v>
                </c:pt>
                <c:pt idx="4516">
                  <c:v>43075</c:v>
                </c:pt>
                <c:pt idx="4517">
                  <c:v>43076</c:v>
                </c:pt>
                <c:pt idx="4518">
                  <c:v>43077</c:v>
                </c:pt>
                <c:pt idx="4519">
                  <c:v>43080</c:v>
                </c:pt>
                <c:pt idx="4520">
                  <c:v>43082</c:v>
                </c:pt>
                <c:pt idx="4521">
                  <c:v>43083</c:v>
                </c:pt>
                <c:pt idx="4522">
                  <c:v>43084</c:v>
                </c:pt>
                <c:pt idx="4523">
                  <c:v>43087</c:v>
                </c:pt>
                <c:pt idx="4524">
                  <c:v>43088</c:v>
                </c:pt>
                <c:pt idx="4525">
                  <c:v>43089</c:v>
                </c:pt>
                <c:pt idx="4526">
                  <c:v>43090</c:v>
                </c:pt>
                <c:pt idx="4527">
                  <c:v>43091</c:v>
                </c:pt>
                <c:pt idx="4528">
                  <c:v>43095</c:v>
                </c:pt>
                <c:pt idx="4529">
                  <c:v>43096</c:v>
                </c:pt>
                <c:pt idx="4530">
                  <c:v>43097</c:v>
                </c:pt>
                <c:pt idx="4531">
                  <c:v>43098</c:v>
                </c:pt>
                <c:pt idx="4532">
                  <c:v>43102</c:v>
                </c:pt>
                <c:pt idx="4533">
                  <c:v>43103</c:v>
                </c:pt>
                <c:pt idx="4534">
                  <c:v>43104</c:v>
                </c:pt>
                <c:pt idx="4535">
                  <c:v>43105</c:v>
                </c:pt>
                <c:pt idx="4536">
                  <c:v>43108</c:v>
                </c:pt>
                <c:pt idx="4537">
                  <c:v>43109</c:v>
                </c:pt>
                <c:pt idx="4538">
                  <c:v>43110</c:v>
                </c:pt>
                <c:pt idx="4539">
                  <c:v>43111</c:v>
                </c:pt>
                <c:pt idx="4540">
                  <c:v>43112</c:v>
                </c:pt>
                <c:pt idx="4541">
                  <c:v>43115</c:v>
                </c:pt>
                <c:pt idx="4542">
                  <c:v>43116</c:v>
                </c:pt>
                <c:pt idx="4543">
                  <c:v>43117</c:v>
                </c:pt>
                <c:pt idx="4544">
                  <c:v>43118</c:v>
                </c:pt>
                <c:pt idx="4545">
                  <c:v>43119</c:v>
                </c:pt>
                <c:pt idx="4546">
                  <c:v>43122</c:v>
                </c:pt>
                <c:pt idx="4547">
                  <c:v>43123</c:v>
                </c:pt>
                <c:pt idx="4548">
                  <c:v>43124</c:v>
                </c:pt>
                <c:pt idx="4549">
                  <c:v>43125</c:v>
                </c:pt>
                <c:pt idx="4550">
                  <c:v>43126</c:v>
                </c:pt>
                <c:pt idx="4551">
                  <c:v>43129</c:v>
                </c:pt>
                <c:pt idx="4552">
                  <c:v>43130</c:v>
                </c:pt>
                <c:pt idx="4553">
                  <c:v>43131</c:v>
                </c:pt>
                <c:pt idx="4554">
                  <c:v>43132</c:v>
                </c:pt>
                <c:pt idx="4555">
                  <c:v>43133</c:v>
                </c:pt>
                <c:pt idx="4556">
                  <c:v>43137</c:v>
                </c:pt>
                <c:pt idx="4557">
                  <c:v>43138</c:v>
                </c:pt>
                <c:pt idx="4558">
                  <c:v>43139</c:v>
                </c:pt>
                <c:pt idx="4559">
                  <c:v>43140</c:v>
                </c:pt>
                <c:pt idx="4560">
                  <c:v>43143</c:v>
                </c:pt>
                <c:pt idx="4561">
                  <c:v>43144</c:v>
                </c:pt>
                <c:pt idx="4562">
                  <c:v>43145</c:v>
                </c:pt>
                <c:pt idx="4563">
                  <c:v>43146</c:v>
                </c:pt>
                <c:pt idx="4564">
                  <c:v>43147</c:v>
                </c:pt>
                <c:pt idx="4565">
                  <c:v>43150</c:v>
                </c:pt>
                <c:pt idx="4566">
                  <c:v>43151</c:v>
                </c:pt>
                <c:pt idx="4567">
                  <c:v>43152</c:v>
                </c:pt>
                <c:pt idx="4568">
                  <c:v>43153</c:v>
                </c:pt>
                <c:pt idx="4569">
                  <c:v>43154</c:v>
                </c:pt>
                <c:pt idx="4570">
                  <c:v>43157</c:v>
                </c:pt>
                <c:pt idx="4571">
                  <c:v>43158</c:v>
                </c:pt>
                <c:pt idx="4572">
                  <c:v>43159</c:v>
                </c:pt>
                <c:pt idx="4573">
                  <c:v>43160</c:v>
                </c:pt>
                <c:pt idx="4574">
                  <c:v>43161</c:v>
                </c:pt>
                <c:pt idx="4575">
                  <c:v>43164</c:v>
                </c:pt>
                <c:pt idx="4576">
                  <c:v>43165</c:v>
                </c:pt>
                <c:pt idx="4577">
                  <c:v>43166</c:v>
                </c:pt>
                <c:pt idx="4578">
                  <c:v>43167</c:v>
                </c:pt>
                <c:pt idx="4579">
                  <c:v>43168</c:v>
                </c:pt>
                <c:pt idx="4580">
                  <c:v>43171</c:v>
                </c:pt>
                <c:pt idx="4581">
                  <c:v>43172</c:v>
                </c:pt>
                <c:pt idx="4582">
                  <c:v>43173</c:v>
                </c:pt>
                <c:pt idx="4583">
                  <c:v>43174</c:v>
                </c:pt>
                <c:pt idx="4584">
                  <c:v>43175</c:v>
                </c:pt>
                <c:pt idx="4585">
                  <c:v>43179</c:v>
                </c:pt>
                <c:pt idx="4586">
                  <c:v>43180</c:v>
                </c:pt>
                <c:pt idx="4587">
                  <c:v>43181</c:v>
                </c:pt>
                <c:pt idx="4588">
                  <c:v>43182</c:v>
                </c:pt>
                <c:pt idx="4589">
                  <c:v>43185</c:v>
                </c:pt>
                <c:pt idx="4590">
                  <c:v>43186</c:v>
                </c:pt>
                <c:pt idx="4591">
                  <c:v>43187</c:v>
                </c:pt>
                <c:pt idx="4592">
                  <c:v>43192</c:v>
                </c:pt>
                <c:pt idx="4593">
                  <c:v>43193</c:v>
                </c:pt>
                <c:pt idx="4594">
                  <c:v>43194</c:v>
                </c:pt>
                <c:pt idx="4595">
                  <c:v>43195</c:v>
                </c:pt>
                <c:pt idx="4596">
                  <c:v>43196</c:v>
                </c:pt>
                <c:pt idx="4597">
                  <c:v>43199</c:v>
                </c:pt>
                <c:pt idx="4598">
                  <c:v>43200</c:v>
                </c:pt>
                <c:pt idx="4599">
                  <c:v>43201</c:v>
                </c:pt>
                <c:pt idx="4600">
                  <c:v>43202</c:v>
                </c:pt>
                <c:pt idx="4601">
                  <c:v>43203</c:v>
                </c:pt>
                <c:pt idx="4602">
                  <c:v>43206</c:v>
                </c:pt>
                <c:pt idx="4603">
                  <c:v>43207</c:v>
                </c:pt>
                <c:pt idx="4604">
                  <c:v>43208</c:v>
                </c:pt>
                <c:pt idx="4605">
                  <c:v>43209</c:v>
                </c:pt>
                <c:pt idx="4606">
                  <c:v>43210</c:v>
                </c:pt>
                <c:pt idx="4607">
                  <c:v>43213</c:v>
                </c:pt>
                <c:pt idx="4608">
                  <c:v>43214</c:v>
                </c:pt>
                <c:pt idx="4609">
                  <c:v>43215</c:v>
                </c:pt>
                <c:pt idx="4610">
                  <c:v>43216</c:v>
                </c:pt>
                <c:pt idx="4611">
                  <c:v>43217</c:v>
                </c:pt>
                <c:pt idx="4612">
                  <c:v>43220</c:v>
                </c:pt>
                <c:pt idx="4613">
                  <c:v>43222</c:v>
                </c:pt>
                <c:pt idx="4614">
                  <c:v>43223</c:v>
                </c:pt>
                <c:pt idx="4615">
                  <c:v>43224</c:v>
                </c:pt>
                <c:pt idx="4616">
                  <c:v>43227</c:v>
                </c:pt>
                <c:pt idx="4617">
                  <c:v>43228</c:v>
                </c:pt>
                <c:pt idx="4618">
                  <c:v>43229</c:v>
                </c:pt>
                <c:pt idx="4619">
                  <c:v>43230</c:v>
                </c:pt>
                <c:pt idx="4620">
                  <c:v>43231</c:v>
                </c:pt>
                <c:pt idx="4621">
                  <c:v>43234</c:v>
                </c:pt>
                <c:pt idx="4622">
                  <c:v>43235</c:v>
                </c:pt>
                <c:pt idx="4623">
                  <c:v>43236</c:v>
                </c:pt>
                <c:pt idx="4624">
                  <c:v>43237</c:v>
                </c:pt>
                <c:pt idx="4625">
                  <c:v>43238</c:v>
                </c:pt>
                <c:pt idx="4626">
                  <c:v>43241</c:v>
                </c:pt>
                <c:pt idx="4627">
                  <c:v>43242</c:v>
                </c:pt>
                <c:pt idx="4628">
                  <c:v>43243</c:v>
                </c:pt>
                <c:pt idx="4629">
                  <c:v>43244</c:v>
                </c:pt>
                <c:pt idx="4630">
                  <c:v>43245</c:v>
                </c:pt>
                <c:pt idx="4631">
                  <c:v>43248</c:v>
                </c:pt>
                <c:pt idx="4632">
                  <c:v>43249</c:v>
                </c:pt>
                <c:pt idx="4633">
                  <c:v>43250</c:v>
                </c:pt>
                <c:pt idx="4634">
                  <c:v>43251</c:v>
                </c:pt>
                <c:pt idx="4635">
                  <c:v>43252</c:v>
                </c:pt>
                <c:pt idx="4636">
                  <c:v>43255</c:v>
                </c:pt>
                <c:pt idx="4637">
                  <c:v>43256</c:v>
                </c:pt>
                <c:pt idx="4638">
                  <c:v>43257</c:v>
                </c:pt>
                <c:pt idx="4639">
                  <c:v>43258</c:v>
                </c:pt>
                <c:pt idx="4640">
                  <c:v>43259</c:v>
                </c:pt>
                <c:pt idx="4641">
                  <c:v>43262</c:v>
                </c:pt>
                <c:pt idx="4642">
                  <c:v>43263</c:v>
                </c:pt>
                <c:pt idx="4643">
                  <c:v>43264</c:v>
                </c:pt>
                <c:pt idx="4644">
                  <c:v>43265</c:v>
                </c:pt>
                <c:pt idx="4645">
                  <c:v>43266</c:v>
                </c:pt>
                <c:pt idx="4646">
                  <c:v>43269</c:v>
                </c:pt>
                <c:pt idx="4647">
                  <c:v>43270</c:v>
                </c:pt>
                <c:pt idx="4648">
                  <c:v>43271</c:v>
                </c:pt>
                <c:pt idx="4649">
                  <c:v>43272</c:v>
                </c:pt>
                <c:pt idx="4650">
                  <c:v>43273</c:v>
                </c:pt>
                <c:pt idx="4651">
                  <c:v>43276</c:v>
                </c:pt>
                <c:pt idx="4652">
                  <c:v>43277</c:v>
                </c:pt>
                <c:pt idx="4653">
                  <c:v>43278</c:v>
                </c:pt>
                <c:pt idx="4654">
                  <c:v>43279</c:v>
                </c:pt>
                <c:pt idx="4655">
                  <c:v>43280</c:v>
                </c:pt>
                <c:pt idx="4656">
                  <c:v>43283</c:v>
                </c:pt>
                <c:pt idx="4657">
                  <c:v>43284</c:v>
                </c:pt>
                <c:pt idx="4658">
                  <c:v>43285</c:v>
                </c:pt>
                <c:pt idx="4659">
                  <c:v>43286</c:v>
                </c:pt>
                <c:pt idx="4660">
                  <c:v>43287</c:v>
                </c:pt>
                <c:pt idx="4661">
                  <c:v>43290</c:v>
                </c:pt>
                <c:pt idx="4662">
                  <c:v>43291</c:v>
                </c:pt>
                <c:pt idx="4663">
                  <c:v>43292</c:v>
                </c:pt>
                <c:pt idx="4664">
                  <c:v>43293</c:v>
                </c:pt>
                <c:pt idx="4665">
                  <c:v>43294</c:v>
                </c:pt>
                <c:pt idx="4666">
                  <c:v>43297</c:v>
                </c:pt>
                <c:pt idx="4667">
                  <c:v>43298</c:v>
                </c:pt>
                <c:pt idx="4668">
                  <c:v>43299</c:v>
                </c:pt>
                <c:pt idx="4669">
                  <c:v>43300</c:v>
                </c:pt>
                <c:pt idx="4670">
                  <c:v>43301</c:v>
                </c:pt>
                <c:pt idx="4671">
                  <c:v>43304</c:v>
                </c:pt>
                <c:pt idx="4672">
                  <c:v>43305</c:v>
                </c:pt>
                <c:pt idx="4673">
                  <c:v>43306</c:v>
                </c:pt>
                <c:pt idx="4674">
                  <c:v>43307</c:v>
                </c:pt>
                <c:pt idx="4675">
                  <c:v>43308</c:v>
                </c:pt>
                <c:pt idx="4676">
                  <c:v>43311</c:v>
                </c:pt>
                <c:pt idx="4677">
                  <c:v>43312</c:v>
                </c:pt>
                <c:pt idx="4678">
                  <c:v>43313</c:v>
                </c:pt>
                <c:pt idx="4679">
                  <c:v>43314</c:v>
                </c:pt>
                <c:pt idx="4680">
                  <c:v>43315</c:v>
                </c:pt>
                <c:pt idx="4681">
                  <c:v>43318</c:v>
                </c:pt>
                <c:pt idx="4682">
                  <c:v>43319</c:v>
                </c:pt>
                <c:pt idx="4683">
                  <c:v>43320</c:v>
                </c:pt>
                <c:pt idx="4684">
                  <c:v>43321</c:v>
                </c:pt>
                <c:pt idx="4685">
                  <c:v>43322</c:v>
                </c:pt>
                <c:pt idx="4686">
                  <c:v>43325</c:v>
                </c:pt>
                <c:pt idx="4687">
                  <c:v>43326</c:v>
                </c:pt>
                <c:pt idx="4688">
                  <c:v>43327</c:v>
                </c:pt>
                <c:pt idx="4689">
                  <c:v>43328</c:v>
                </c:pt>
                <c:pt idx="4690">
                  <c:v>43329</c:v>
                </c:pt>
                <c:pt idx="4691">
                  <c:v>43332</c:v>
                </c:pt>
                <c:pt idx="4692">
                  <c:v>43333</c:v>
                </c:pt>
                <c:pt idx="4693">
                  <c:v>43334</c:v>
                </c:pt>
                <c:pt idx="4694">
                  <c:v>43335</c:v>
                </c:pt>
                <c:pt idx="4695">
                  <c:v>43336</c:v>
                </c:pt>
                <c:pt idx="4696">
                  <c:v>43339</c:v>
                </c:pt>
                <c:pt idx="4697">
                  <c:v>43340</c:v>
                </c:pt>
                <c:pt idx="4698">
                  <c:v>43341</c:v>
                </c:pt>
                <c:pt idx="4699">
                  <c:v>43342</c:v>
                </c:pt>
                <c:pt idx="4700">
                  <c:v>43343</c:v>
                </c:pt>
                <c:pt idx="4701">
                  <c:v>43346</c:v>
                </c:pt>
                <c:pt idx="4702">
                  <c:v>43347</c:v>
                </c:pt>
                <c:pt idx="4703">
                  <c:v>43348</c:v>
                </c:pt>
                <c:pt idx="4704">
                  <c:v>43349</c:v>
                </c:pt>
                <c:pt idx="4705">
                  <c:v>43350</c:v>
                </c:pt>
                <c:pt idx="4706">
                  <c:v>43353</c:v>
                </c:pt>
                <c:pt idx="4707">
                  <c:v>43354</c:v>
                </c:pt>
                <c:pt idx="4708">
                  <c:v>43355</c:v>
                </c:pt>
                <c:pt idx="4709">
                  <c:v>43356</c:v>
                </c:pt>
                <c:pt idx="4710">
                  <c:v>43357</c:v>
                </c:pt>
                <c:pt idx="4711">
                  <c:v>43360</c:v>
                </c:pt>
                <c:pt idx="4712">
                  <c:v>43361</c:v>
                </c:pt>
                <c:pt idx="4713">
                  <c:v>43362</c:v>
                </c:pt>
                <c:pt idx="4714">
                  <c:v>43363</c:v>
                </c:pt>
                <c:pt idx="4715">
                  <c:v>43364</c:v>
                </c:pt>
                <c:pt idx="4716">
                  <c:v>43367</c:v>
                </c:pt>
                <c:pt idx="4717">
                  <c:v>43368</c:v>
                </c:pt>
                <c:pt idx="4718">
                  <c:v>43369</c:v>
                </c:pt>
                <c:pt idx="4719">
                  <c:v>43370</c:v>
                </c:pt>
                <c:pt idx="4720">
                  <c:v>43371</c:v>
                </c:pt>
                <c:pt idx="4721">
                  <c:v>43374</c:v>
                </c:pt>
                <c:pt idx="4722">
                  <c:v>43375</c:v>
                </c:pt>
                <c:pt idx="4723">
                  <c:v>43376</c:v>
                </c:pt>
                <c:pt idx="4724">
                  <c:v>43377</c:v>
                </c:pt>
                <c:pt idx="4725">
                  <c:v>43378</c:v>
                </c:pt>
                <c:pt idx="4726">
                  <c:v>43381</c:v>
                </c:pt>
                <c:pt idx="4727">
                  <c:v>43382</c:v>
                </c:pt>
                <c:pt idx="4728">
                  <c:v>43383</c:v>
                </c:pt>
                <c:pt idx="4729">
                  <c:v>43384</c:v>
                </c:pt>
                <c:pt idx="4730">
                  <c:v>43385</c:v>
                </c:pt>
                <c:pt idx="4731">
                  <c:v>43388</c:v>
                </c:pt>
                <c:pt idx="4732">
                  <c:v>43389</c:v>
                </c:pt>
                <c:pt idx="4733">
                  <c:v>43390</c:v>
                </c:pt>
                <c:pt idx="4734">
                  <c:v>43391</c:v>
                </c:pt>
                <c:pt idx="4735">
                  <c:v>43392</c:v>
                </c:pt>
                <c:pt idx="4736">
                  <c:v>43395</c:v>
                </c:pt>
                <c:pt idx="4737">
                  <c:v>43396</c:v>
                </c:pt>
                <c:pt idx="4738">
                  <c:v>43397</c:v>
                </c:pt>
                <c:pt idx="4739">
                  <c:v>43398</c:v>
                </c:pt>
                <c:pt idx="4740">
                  <c:v>43399</c:v>
                </c:pt>
                <c:pt idx="4741">
                  <c:v>43402</c:v>
                </c:pt>
                <c:pt idx="4742">
                  <c:v>43403</c:v>
                </c:pt>
                <c:pt idx="4743">
                  <c:v>43404</c:v>
                </c:pt>
                <c:pt idx="4744">
                  <c:v>43405</c:v>
                </c:pt>
                <c:pt idx="4745">
                  <c:v>43409</c:v>
                </c:pt>
                <c:pt idx="4746">
                  <c:v>43410</c:v>
                </c:pt>
                <c:pt idx="4747">
                  <c:v>43411</c:v>
                </c:pt>
                <c:pt idx="4748">
                  <c:v>43412</c:v>
                </c:pt>
                <c:pt idx="4749">
                  <c:v>43413</c:v>
                </c:pt>
                <c:pt idx="4750">
                  <c:v>43416</c:v>
                </c:pt>
                <c:pt idx="4751">
                  <c:v>43417</c:v>
                </c:pt>
                <c:pt idx="4752">
                  <c:v>43418</c:v>
                </c:pt>
                <c:pt idx="4753">
                  <c:v>43419</c:v>
                </c:pt>
                <c:pt idx="4754">
                  <c:v>43420</c:v>
                </c:pt>
                <c:pt idx="4755">
                  <c:v>43424</c:v>
                </c:pt>
                <c:pt idx="4756">
                  <c:v>43425</c:v>
                </c:pt>
                <c:pt idx="4757">
                  <c:v>43426</c:v>
                </c:pt>
                <c:pt idx="4758">
                  <c:v>43427</c:v>
                </c:pt>
                <c:pt idx="4759">
                  <c:v>43430</c:v>
                </c:pt>
                <c:pt idx="4760">
                  <c:v>43431</c:v>
                </c:pt>
                <c:pt idx="4761">
                  <c:v>43432</c:v>
                </c:pt>
                <c:pt idx="4762">
                  <c:v>43433</c:v>
                </c:pt>
                <c:pt idx="4763">
                  <c:v>43434</c:v>
                </c:pt>
                <c:pt idx="4764">
                  <c:v>43437</c:v>
                </c:pt>
                <c:pt idx="4765">
                  <c:v>43438</c:v>
                </c:pt>
                <c:pt idx="4766">
                  <c:v>43439</c:v>
                </c:pt>
                <c:pt idx="4767">
                  <c:v>43440</c:v>
                </c:pt>
                <c:pt idx="4768">
                  <c:v>43441</c:v>
                </c:pt>
                <c:pt idx="4769">
                  <c:v>43444</c:v>
                </c:pt>
                <c:pt idx="4770">
                  <c:v>43445</c:v>
                </c:pt>
                <c:pt idx="4771">
                  <c:v>43447</c:v>
                </c:pt>
                <c:pt idx="4772">
                  <c:v>43448</c:v>
                </c:pt>
                <c:pt idx="4773">
                  <c:v>43451</c:v>
                </c:pt>
                <c:pt idx="4774">
                  <c:v>43452</c:v>
                </c:pt>
                <c:pt idx="4775">
                  <c:v>43453</c:v>
                </c:pt>
                <c:pt idx="4776">
                  <c:v>43454</c:v>
                </c:pt>
                <c:pt idx="4777">
                  <c:v>43455</c:v>
                </c:pt>
                <c:pt idx="4778">
                  <c:v>43458</c:v>
                </c:pt>
                <c:pt idx="4779">
                  <c:v>43460</c:v>
                </c:pt>
                <c:pt idx="4780">
                  <c:v>43461</c:v>
                </c:pt>
                <c:pt idx="4781">
                  <c:v>43462</c:v>
                </c:pt>
                <c:pt idx="4782">
                  <c:v>43465</c:v>
                </c:pt>
                <c:pt idx="4783">
                  <c:v>43467</c:v>
                </c:pt>
                <c:pt idx="4784">
                  <c:v>43468</c:v>
                </c:pt>
                <c:pt idx="4785">
                  <c:v>43469</c:v>
                </c:pt>
                <c:pt idx="4786">
                  <c:v>43472</c:v>
                </c:pt>
                <c:pt idx="4787">
                  <c:v>43473</c:v>
                </c:pt>
                <c:pt idx="4788">
                  <c:v>43474</c:v>
                </c:pt>
                <c:pt idx="4789">
                  <c:v>43475</c:v>
                </c:pt>
                <c:pt idx="4790">
                  <c:v>43476</c:v>
                </c:pt>
                <c:pt idx="4791">
                  <c:v>43479</c:v>
                </c:pt>
                <c:pt idx="4792">
                  <c:v>43480</c:v>
                </c:pt>
                <c:pt idx="4793">
                  <c:v>43481</c:v>
                </c:pt>
                <c:pt idx="4794">
                  <c:v>43482</c:v>
                </c:pt>
                <c:pt idx="4795">
                  <c:v>43483</c:v>
                </c:pt>
                <c:pt idx="4796">
                  <c:v>43486</c:v>
                </c:pt>
                <c:pt idx="4797">
                  <c:v>43487</c:v>
                </c:pt>
                <c:pt idx="4798">
                  <c:v>43488</c:v>
                </c:pt>
                <c:pt idx="4799">
                  <c:v>43489</c:v>
                </c:pt>
                <c:pt idx="4800">
                  <c:v>43490</c:v>
                </c:pt>
                <c:pt idx="4801">
                  <c:v>43493</c:v>
                </c:pt>
                <c:pt idx="4802">
                  <c:v>43494</c:v>
                </c:pt>
                <c:pt idx="4803">
                  <c:v>43495</c:v>
                </c:pt>
                <c:pt idx="4804">
                  <c:v>43496</c:v>
                </c:pt>
                <c:pt idx="4805">
                  <c:v>43497</c:v>
                </c:pt>
                <c:pt idx="4806">
                  <c:v>43501</c:v>
                </c:pt>
                <c:pt idx="4807">
                  <c:v>43502</c:v>
                </c:pt>
                <c:pt idx="4808">
                  <c:v>43503</c:v>
                </c:pt>
                <c:pt idx="4809">
                  <c:v>43504</c:v>
                </c:pt>
                <c:pt idx="4810">
                  <c:v>43507</c:v>
                </c:pt>
                <c:pt idx="4811">
                  <c:v>43508</c:v>
                </c:pt>
                <c:pt idx="4812">
                  <c:v>43509</c:v>
                </c:pt>
                <c:pt idx="4813">
                  <c:v>43510</c:v>
                </c:pt>
                <c:pt idx="4814">
                  <c:v>43511</c:v>
                </c:pt>
                <c:pt idx="4815">
                  <c:v>43514</c:v>
                </c:pt>
                <c:pt idx="4816">
                  <c:v>43515</c:v>
                </c:pt>
                <c:pt idx="4817">
                  <c:v>43516</c:v>
                </c:pt>
                <c:pt idx="4818">
                  <c:v>43517</c:v>
                </c:pt>
                <c:pt idx="4819">
                  <c:v>43518</c:v>
                </c:pt>
                <c:pt idx="4820">
                  <c:v>43521</c:v>
                </c:pt>
                <c:pt idx="4821">
                  <c:v>43522</c:v>
                </c:pt>
                <c:pt idx="4822">
                  <c:v>43523</c:v>
                </c:pt>
                <c:pt idx="4823">
                  <c:v>43524</c:v>
                </c:pt>
                <c:pt idx="4824">
                  <c:v>43525</c:v>
                </c:pt>
                <c:pt idx="4825">
                  <c:v>43528</c:v>
                </c:pt>
                <c:pt idx="4826">
                  <c:v>43529</c:v>
                </c:pt>
                <c:pt idx="4827">
                  <c:v>43530</c:v>
                </c:pt>
                <c:pt idx="4828">
                  <c:v>43531</c:v>
                </c:pt>
                <c:pt idx="4829">
                  <c:v>43532</c:v>
                </c:pt>
                <c:pt idx="4830">
                  <c:v>43535</c:v>
                </c:pt>
                <c:pt idx="4831">
                  <c:v>43536</c:v>
                </c:pt>
                <c:pt idx="4832">
                  <c:v>43537</c:v>
                </c:pt>
                <c:pt idx="4833">
                  <c:v>43538</c:v>
                </c:pt>
              </c:numCache>
            </c:numRef>
          </c:cat>
          <c:val>
            <c:numRef>
              <c:f>Histórica!$Q$2:$Q$7999</c:f>
              <c:numCache>
                <c:formatCode>0.00</c:formatCode>
                <c:ptCount val="799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3.79</c:v>
                </c:pt>
                <c:pt idx="2031">
                  <c:v>3.79</c:v>
                </c:pt>
                <c:pt idx="2032">
                  <c:v>3.79</c:v>
                </c:pt>
                <c:pt idx="2033">
                  <c:v>3.79</c:v>
                </c:pt>
                <c:pt idx="2034">
                  <c:v>3.79</c:v>
                </c:pt>
                <c:pt idx="2035">
                  <c:v>3.79</c:v>
                </c:pt>
                <c:pt idx="2036">
                  <c:v>3.79</c:v>
                </c:pt>
                <c:pt idx="2037">
                  <c:v>3.79</c:v>
                </c:pt>
                <c:pt idx="2038">
                  <c:v>3.79</c:v>
                </c:pt>
                <c:pt idx="2039">
                  <c:v>3.82</c:v>
                </c:pt>
                <c:pt idx="2040">
                  <c:v>3.82</c:v>
                </c:pt>
                <c:pt idx="2041">
                  <c:v>3.82</c:v>
                </c:pt>
                <c:pt idx="2042">
                  <c:v>3.82</c:v>
                </c:pt>
                <c:pt idx="2043">
                  <c:v>3.82</c:v>
                </c:pt>
                <c:pt idx="2044">
                  <c:v>3.82</c:v>
                </c:pt>
                <c:pt idx="2045">
                  <c:v>3.82</c:v>
                </c:pt>
                <c:pt idx="2046">
                  <c:v>3.82</c:v>
                </c:pt>
                <c:pt idx="2047">
                  <c:v>3.82</c:v>
                </c:pt>
                <c:pt idx="2048">
                  <c:v>3.82</c:v>
                </c:pt>
                <c:pt idx="2049">
                  <c:v>3.82</c:v>
                </c:pt>
                <c:pt idx="2050">
                  <c:v>3.82</c:v>
                </c:pt>
                <c:pt idx="2051">
                  <c:v>3.82</c:v>
                </c:pt>
                <c:pt idx="2052">
                  <c:v>3.82</c:v>
                </c:pt>
                <c:pt idx="2053">
                  <c:v>3.82</c:v>
                </c:pt>
                <c:pt idx="2054">
                  <c:v>3.82</c:v>
                </c:pt>
                <c:pt idx="2055">
                  <c:v>3.82</c:v>
                </c:pt>
                <c:pt idx="2056">
                  <c:v>3.82</c:v>
                </c:pt>
                <c:pt idx="2057">
                  <c:v>3.82</c:v>
                </c:pt>
                <c:pt idx="2058">
                  <c:v>3.82</c:v>
                </c:pt>
                <c:pt idx="2059">
                  <c:v>3.84</c:v>
                </c:pt>
                <c:pt idx="2060">
                  <c:v>3.84</c:v>
                </c:pt>
                <c:pt idx="2061">
                  <c:v>3.84</c:v>
                </c:pt>
                <c:pt idx="2062">
                  <c:v>3.84</c:v>
                </c:pt>
                <c:pt idx="2063">
                  <c:v>3.84</c:v>
                </c:pt>
                <c:pt idx="2064">
                  <c:v>3.84</c:v>
                </c:pt>
                <c:pt idx="2065">
                  <c:v>3.84</c:v>
                </c:pt>
                <c:pt idx="2066">
                  <c:v>3.84</c:v>
                </c:pt>
                <c:pt idx="2067">
                  <c:v>3.84</c:v>
                </c:pt>
                <c:pt idx="2068">
                  <c:v>3.84</c:v>
                </c:pt>
                <c:pt idx="2069">
                  <c:v>3.84</c:v>
                </c:pt>
                <c:pt idx="2070">
                  <c:v>3.84</c:v>
                </c:pt>
                <c:pt idx="2071">
                  <c:v>3.84</c:v>
                </c:pt>
                <c:pt idx="2072">
                  <c:v>3.84</c:v>
                </c:pt>
                <c:pt idx="2073">
                  <c:v>3.84</c:v>
                </c:pt>
                <c:pt idx="2074">
                  <c:v>3.84</c:v>
                </c:pt>
                <c:pt idx="2075">
                  <c:v>3.84</c:v>
                </c:pt>
                <c:pt idx="2076">
                  <c:v>3.84</c:v>
                </c:pt>
                <c:pt idx="2077">
                  <c:v>3.82</c:v>
                </c:pt>
                <c:pt idx="2078">
                  <c:v>3.82</c:v>
                </c:pt>
                <c:pt idx="2079">
                  <c:v>3.82</c:v>
                </c:pt>
                <c:pt idx="2080">
                  <c:v>3.82</c:v>
                </c:pt>
                <c:pt idx="2081">
                  <c:v>3.82</c:v>
                </c:pt>
                <c:pt idx="2082">
                  <c:v>3.82</c:v>
                </c:pt>
                <c:pt idx="2083">
                  <c:v>3.82</c:v>
                </c:pt>
                <c:pt idx="2084">
                  <c:v>3.82</c:v>
                </c:pt>
                <c:pt idx="2085">
                  <c:v>3.82</c:v>
                </c:pt>
                <c:pt idx="2086">
                  <c:v>3.82</c:v>
                </c:pt>
                <c:pt idx="2087">
                  <c:v>3.82</c:v>
                </c:pt>
                <c:pt idx="2088">
                  <c:v>3.82</c:v>
                </c:pt>
                <c:pt idx="2089">
                  <c:v>3.82</c:v>
                </c:pt>
                <c:pt idx="2090">
                  <c:v>3.82</c:v>
                </c:pt>
                <c:pt idx="2091">
                  <c:v>3.82</c:v>
                </c:pt>
                <c:pt idx="2092">
                  <c:v>3.82</c:v>
                </c:pt>
                <c:pt idx="2093">
                  <c:v>3.82</c:v>
                </c:pt>
                <c:pt idx="2094">
                  <c:v>3.82</c:v>
                </c:pt>
                <c:pt idx="2095">
                  <c:v>3.82</c:v>
                </c:pt>
                <c:pt idx="2096">
                  <c:v>3.82</c:v>
                </c:pt>
                <c:pt idx="2097">
                  <c:v>3.82</c:v>
                </c:pt>
                <c:pt idx="2098">
                  <c:v>3.82</c:v>
                </c:pt>
                <c:pt idx="2099">
                  <c:v>3.58</c:v>
                </c:pt>
                <c:pt idx="2100">
                  <c:v>3.58</c:v>
                </c:pt>
                <c:pt idx="2101">
                  <c:v>3.58</c:v>
                </c:pt>
                <c:pt idx="2102">
                  <c:v>3.58</c:v>
                </c:pt>
                <c:pt idx="2103">
                  <c:v>3.58</c:v>
                </c:pt>
                <c:pt idx="2104">
                  <c:v>3.58</c:v>
                </c:pt>
                <c:pt idx="2105">
                  <c:v>3.58</c:v>
                </c:pt>
                <c:pt idx="2106">
                  <c:v>3.58</c:v>
                </c:pt>
                <c:pt idx="2107">
                  <c:v>3.58</c:v>
                </c:pt>
                <c:pt idx="2108">
                  <c:v>3.58</c:v>
                </c:pt>
                <c:pt idx="2109">
                  <c:v>3.58</c:v>
                </c:pt>
                <c:pt idx="2110">
                  <c:v>3.58</c:v>
                </c:pt>
                <c:pt idx="2111">
                  <c:v>3.58</c:v>
                </c:pt>
                <c:pt idx="2112">
                  <c:v>3.58</c:v>
                </c:pt>
                <c:pt idx="2113">
                  <c:v>3.58</c:v>
                </c:pt>
                <c:pt idx="2114">
                  <c:v>3.58</c:v>
                </c:pt>
                <c:pt idx="2115">
                  <c:v>3.58</c:v>
                </c:pt>
                <c:pt idx="2116">
                  <c:v>3.58</c:v>
                </c:pt>
                <c:pt idx="2117">
                  <c:v>3.58</c:v>
                </c:pt>
                <c:pt idx="2118">
                  <c:v>3.58</c:v>
                </c:pt>
                <c:pt idx="2119">
                  <c:v>3.58</c:v>
                </c:pt>
                <c:pt idx="2120">
                  <c:v>3.62</c:v>
                </c:pt>
                <c:pt idx="2121">
                  <c:v>3.62</c:v>
                </c:pt>
                <c:pt idx="2122">
                  <c:v>3.62</c:v>
                </c:pt>
                <c:pt idx="2123">
                  <c:v>3.62</c:v>
                </c:pt>
                <c:pt idx="2124">
                  <c:v>3.62</c:v>
                </c:pt>
                <c:pt idx="2125">
                  <c:v>3.62</c:v>
                </c:pt>
                <c:pt idx="2126">
                  <c:v>3.62</c:v>
                </c:pt>
                <c:pt idx="2127">
                  <c:v>3.62</c:v>
                </c:pt>
                <c:pt idx="2128">
                  <c:v>3.62</c:v>
                </c:pt>
                <c:pt idx="2129">
                  <c:v>3.62</c:v>
                </c:pt>
                <c:pt idx="2130">
                  <c:v>3.62</c:v>
                </c:pt>
                <c:pt idx="2131">
                  <c:v>3.62</c:v>
                </c:pt>
                <c:pt idx="2132">
                  <c:v>3.62</c:v>
                </c:pt>
                <c:pt idx="2133">
                  <c:v>3.62</c:v>
                </c:pt>
                <c:pt idx="2134">
                  <c:v>3.87</c:v>
                </c:pt>
                <c:pt idx="2135">
                  <c:v>3.87</c:v>
                </c:pt>
                <c:pt idx="2136">
                  <c:v>3.87</c:v>
                </c:pt>
                <c:pt idx="2137">
                  <c:v>3.87</c:v>
                </c:pt>
                <c:pt idx="2138">
                  <c:v>3.87</c:v>
                </c:pt>
                <c:pt idx="2139">
                  <c:v>3.87</c:v>
                </c:pt>
                <c:pt idx="2140">
                  <c:v>3.87</c:v>
                </c:pt>
                <c:pt idx="2141">
                  <c:v>3.7</c:v>
                </c:pt>
                <c:pt idx="2142">
                  <c:v>3.7</c:v>
                </c:pt>
                <c:pt idx="2143">
                  <c:v>3.7</c:v>
                </c:pt>
                <c:pt idx="2144">
                  <c:v>3.7</c:v>
                </c:pt>
                <c:pt idx="2145">
                  <c:v>3.7</c:v>
                </c:pt>
                <c:pt idx="2146">
                  <c:v>3.7</c:v>
                </c:pt>
                <c:pt idx="2147">
                  <c:v>3.7</c:v>
                </c:pt>
                <c:pt idx="2148">
                  <c:v>3.7</c:v>
                </c:pt>
                <c:pt idx="2149">
                  <c:v>3.7</c:v>
                </c:pt>
                <c:pt idx="2150">
                  <c:v>3.7</c:v>
                </c:pt>
                <c:pt idx="2151">
                  <c:v>3.7</c:v>
                </c:pt>
                <c:pt idx="2152">
                  <c:v>3.7</c:v>
                </c:pt>
                <c:pt idx="2153">
                  <c:v>3.7</c:v>
                </c:pt>
                <c:pt idx="2154">
                  <c:v>3.95</c:v>
                </c:pt>
                <c:pt idx="2155">
                  <c:v>3.95</c:v>
                </c:pt>
                <c:pt idx="2156">
                  <c:v>3.95</c:v>
                </c:pt>
                <c:pt idx="2157">
                  <c:v>3.95</c:v>
                </c:pt>
                <c:pt idx="2158">
                  <c:v>3.95</c:v>
                </c:pt>
                <c:pt idx="2159">
                  <c:v>3.95</c:v>
                </c:pt>
                <c:pt idx="2160">
                  <c:v>3.95</c:v>
                </c:pt>
                <c:pt idx="2161">
                  <c:v>3.95</c:v>
                </c:pt>
                <c:pt idx="2162">
                  <c:v>3.95</c:v>
                </c:pt>
                <c:pt idx="2163">
                  <c:v>3.95</c:v>
                </c:pt>
                <c:pt idx="2164">
                  <c:v>3.58</c:v>
                </c:pt>
                <c:pt idx="2165">
                  <c:v>3.58</c:v>
                </c:pt>
                <c:pt idx="2166">
                  <c:v>3.58</c:v>
                </c:pt>
                <c:pt idx="2167">
                  <c:v>3.58</c:v>
                </c:pt>
                <c:pt idx="2168">
                  <c:v>3.58</c:v>
                </c:pt>
                <c:pt idx="2169">
                  <c:v>3.58</c:v>
                </c:pt>
                <c:pt idx="2170">
                  <c:v>3.58</c:v>
                </c:pt>
                <c:pt idx="2171">
                  <c:v>3.58</c:v>
                </c:pt>
                <c:pt idx="2172">
                  <c:v>3.58</c:v>
                </c:pt>
                <c:pt idx="2173">
                  <c:v>3.58</c:v>
                </c:pt>
                <c:pt idx="2174">
                  <c:v>3.83</c:v>
                </c:pt>
                <c:pt idx="2175">
                  <c:v>3.83</c:v>
                </c:pt>
                <c:pt idx="2176">
                  <c:v>3.83</c:v>
                </c:pt>
                <c:pt idx="2177">
                  <c:v>3.83</c:v>
                </c:pt>
                <c:pt idx="2178">
                  <c:v>3.83</c:v>
                </c:pt>
                <c:pt idx="2179">
                  <c:v>3.83</c:v>
                </c:pt>
                <c:pt idx="2180">
                  <c:v>3.83</c:v>
                </c:pt>
                <c:pt idx="2181">
                  <c:v>3.83</c:v>
                </c:pt>
                <c:pt idx="2182">
                  <c:v>3.83</c:v>
                </c:pt>
                <c:pt idx="2183">
                  <c:v>3.83</c:v>
                </c:pt>
                <c:pt idx="2184">
                  <c:v>3.83</c:v>
                </c:pt>
                <c:pt idx="2185">
                  <c:v>3.9299999999999997</c:v>
                </c:pt>
                <c:pt idx="2186">
                  <c:v>3.9299999999999997</c:v>
                </c:pt>
                <c:pt idx="2187">
                  <c:v>3.9299999999999997</c:v>
                </c:pt>
                <c:pt idx="2188">
                  <c:v>3.9299999999999997</c:v>
                </c:pt>
                <c:pt idx="2189">
                  <c:v>3.9299999999999997</c:v>
                </c:pt>
                <c:pt idx="2190">
                  <c:v>3.9299999999999997</c:v>
                </c:pt>
                <c:pt idx="2191">
                  <c:v>3.9299999999999997</c:v>
                </c:pt>
                <c:pt idx="2192">
                  <c:v>3.9299999999999997</c:v>
                </c:pt>
                <c:pt idx="2193">
                  <c:v>3.9299999999999997</c:v>
                </c:pt>
                <c:pt idx="2194">
                  <c:v>3.9299999999999997</c:v>
                </c:pt>
                <c:pt idx="2195">
                  <c:v>3.9299999999999997</c:v>
                </c:pt>
                <c:pt idx="2196">
                  <c:v>3.9299999999999997</c:v>
                </c:pt>
                <c:pt idx="2197">
                  <c:v>3.9299999999999997</c:v>
                </c:pt>
                <c:pt idx="2198">
                  <c:v>3.9299999999999997</c:v>
                </c:pt>
                <c:pt idx="2199">
                  <c:v>3.9299999999999997</c:v>
                </c:pt>
                <c:pt idx="2200">
                  <c:v>3.9299999999999997</c:v>
                </c:pt>
                <c:pt idx="2201">
                  <c:v>3.9299999999999997</c:v>
                </c:pt>
                <c:pt idx="2202">
                  <c:v>3.9299999999999997</c:v>
                </c:pt>
                <c:pt idx="2203">
                  <c:v>3.9299999999999997</c:v>
                </c:pt>
                <c:pt idx="2204">
                  <c:v>3.9299999999999997</c:v>
                </c:pt>
                <c:pt idx="2205">
                  <c:v>3.9299999999999997</c:v>
                </c:pt>
                <c:pt idx="2206">
                  <c:v>3.7300000000000004</c:v>
                </c:pt>
                <c:pt idx="2207">
                  <c:v>3.7300000000000004</c:v>
                </c:pt>
                <c:pt idx="2208">
                  <c:v>3.7300000000000004</c:v>
                </c:pt>
                <c:pt idx="2209">
                  <c:v>3.7300000000000004</c:v>
                </c:pt>
                <c:pt idx="2210">
                  <c:v>3.7300000000000004</c:v>
                </c:pt>
                <c:pt idx="2211">
                  <c:v>3.7300000000000004</c:v>
                </c:pt>
                <c:pt idx="2212">
                  <c:v>3.7300000000000004</c:v>
                </c:pt>
                <c:pt idx="2213">
                  <c:v>3.7300000000000004</c:v>
                </c:pt>
                <c:pt idx="2214">
                  <c:v>3.7300000000000004</c:v>
                </c:pt>
                <c:pt idx="2215">
                  <c:v>3.7300000000000004</c:v>
                </c:pt>
                <c:pt idx="2216">
                  <c:v>3.7300000000000004</c:v>
                </c:pt>
                <c:pt idx="2217">
                  <c:v>3.7300000000000004</c:v>
                </c:pt>
                <c:pt idx="2218">
                  <c:v>3.7300000000000004</c:v>
                </c:pt>
                <c:pt idx="2219">
                  <c:v>3.7300000000000004</c:v>
                </c:pt>
                <c:pt idx="2220">
                  <c:v>3.7300000000000004</c:v>
                </c:pt>
                <c:pt idx="2221">
                  <c:v>3.7300000000000004</c:v>
                </c:pt>
                <c:pt idx="2222">
                  <c:v>3.7300000000000004</c:v>
                </c:pt>
                <c:pt idx="2223">
                  <c:v>3.7300000000000004</c:v>
                </c:pt>
                <c:pt idx="2224">
                  <c:v>3.7300000000000004</c:v>
                </c:pt>
                <c:pt idx="2225">
                  <c:v>3.7300000000000004</c:v>
                </c:pt>
                <c:pt idx="2226">
                  <c:v>3.7300000000000004</c:v>
                </c:pt>
                <c:pt idx="2227">
                  <c:v>3.7300000000000004</c:v>
                </c:pt>
                <c:pt idx="2228">
                  <c:v>3.7300000000000004</c:v>
                </c:pt>
                <c:pt idx="2229">
                  <c:v>3.74</c:v>
                </c:pt>
                <c:pt idx="2230">
                  <c:v>3.74</c:v>
                </c:pt>
                <c:pt idx="2231">
                  <c:v>3.74</c:v>
                </c:pt>
                <c:pt idx="2232">
                  <c:v>3.74</c:v>
                </c:pt>
                <c:pt idx="2233">
                  <c:v>3.74</c:v>
                </c:pt>
                <c:pt idx="2234">
                  <c:v>3.74</c:v>
                </c:pt>
                <c:pt idx="2235">
                  <c:v>3.74</c:v>
                </c:pt>
                <c:pt idx="2236">
                  <c:v>3.74</c:v>
                </c:pt>
                <c:pt idx="2237">
                  <c:v>3.74</c:v>
                </c:pt>
                <c:pt idx="2238">
                  <c:v>3.74</c:v>
                </c:pt>
                <c:pt idx="2239">
                  <c:v>3.74</c:v>
                </c:pt>
                <c:pt idx="2240">
                  <c:v>3.74</c:v>
                </c:pt>
                <c:pt idx="2241">
                  <c:v>3.74</c:v>
                </c:pt>
                <c:pt idx="2242">
                  <c:v>3.74</c:v>
                </c:pt>
                <c:pt idx="2243">
                  <c:v>3.74</c:v>
                </c:pt>
                <c:pt idx="2244">
                  <c:v>3.74</c:v>
                </c:pt>
                <c:pt idx="2245">
                  <c:v>3.74</c:v>
                </c:pt>
                <c:pt idx="2246">
                  <c:v>3.74</c:v>
                </c:pt>
                <c:pt idx="2247">
                  <c:v>3.74</c:v>
                </c:pt>
                <c:pt idx="2248">
                  <c:v>3.6900000000000004</c:v>
                </c:pt>
                <c:pt idx="2249">
                  <c:v>3.6900000000000004</c:v>
                </c:pt>
                <c:pt idx="2250">
                  <c:v>3.6900000000000004</c:v>
                </c:pt>
                <c:pt idx="2251">
                  <c:v>3.6900000000000004</c:v>
                </c:pt>
                <c:pt idx="2252">
                  <c:v>3.6900000000000004</c:v>
                </c:pt>
                <c:pt idx="2253">
                  <c:v>3.6900000000000004</c:v>
                </c:pt>
                <c:pt idx="2254">
                  <c:v>3.6900000000000004</c:v>
                </c:pt>
                <c:pt idx="2255">
                  <c:v>3.6900000000000004</c:v>
                </c:pt>
                <c:pt idx="2256">
                  <c:v>3.6900000000000004</c:v>
                </c:pt>
                <c:pt idx="2257">
                  <c:v>3.6900000000000004</c:v>
                </c:pt>
                <c:pt idx="2258">
                  <c:v>3.6900000000000004</c:v>
                </c:pt>
                <c:pt idx="2259">
                  <c:v>3.6900000000000004</c:v>
                </c:pt>
                <c:pt idx="2260">
                  <c:v>3.6900000000000004</c:v>
                </c:pt>
                <c:pt idx="2261">
                  <c:v>3.6900000000000004</c:v>
                </c:pt>
                <c:pt idx="2262">
                  <c:v>3.6900000000000004</c:v>
                </c:pt>
                <c:pt idx="2263">
                  <c:v>3.6900000000000004</c:v>
                </c:pt>
                <c:pt idx="2264">
                  <c:v>3.6900000000000004</c:v>
                </c:pt>
                <c:pt idx="2265">
                  <c:v>3.6900000000000004</c:v>
                </c:pt>
                <c:pt idx="2266">
                  <c:v>3.6900000000000004</c:v>
                </c:pt>
                <c:pt idx="2267">
                  <c:v>3.6900000000000004</c:v>
                </c:pt>
                <c:pt idx="2268">
                  <c:v>3.6900000000000004</c:v>
                </c:pt>
                <c:pt idx="2269">
                  <c:v>4.16</c:v>
                </c:pt>
                <c:pt idx="2270">
                  <c:v>4.16</c:v>
                </c:pt>
                <c:pt idx="2271">
                  <c:v>4.16</c:v>
                </c:pt>
                <c:pt idx="2272">
                  <c:v>4.16</c:v>
                </c:pt>
                <c:pt idx="2273">
                  <c:v>4.16</c:v>
                </c:pt>
                <c:pt idx="2274">
                  <c:v>4.16</c:v>
                </c:pt>
                <c:pt idx="2275">
                  <c:v>4.16</c:v>
                </c:pt>
                <c:pt idx="2276">
                  <c:v>4.16</c:v>
                </c:pt>
                <c:pt idx="2277">
                  <c:v>4.16</c:v>
                </c:pt>
                <c:pt idx="2278">
                  <c:v>4.16</c:v>
                </c:pt>
                <c:pt idx="2279">
                  <c:v>3.66</c:v>
                </c:pt>
                <c:pt idx="2280">
                  <c:v>3.66</c:v>
                </c:pt>
                <c:pt idx="2281">
                  <c:v>3.66</c:v>
                </c:pt>
                <c:pt idx="2282">
                  <c:v>3.66</c:v>
                </c:pt>
                <c:pt idx="2283">
                  <c:v>3.66</c:v>
                </c:pt>
                <c:pt idx="2284">
                  <c:v>3.66</c:v>
                </c:pt>
                <c:pt idx="2285">
                  <c:v>3.66</c:v>
                </c:pt>
                <c:pt idx="2286">
                  <c:v>3.66</c:v>
                </c:pt>
                <c:pt idx="2287">
                  <c:v>3.66</c:v>
                </c:pt>
                <c:pt idx="2288">
                  <c:v>3.66</c:v>
                </c:pt>
                <c:pt idx="2289">
                  <c:v>3.66</c:v>
                </c:pt>
                <c:pt idx="2290">
                  <c:v>3.5300000000000002</c:v>
                </c:pt>
                <c:pt idx="2291">
                  <c:v>3.5300000000000002</c:v>
                </c:pt>
                <c:pt idx="2292">
                  <c:v>3.5300000000000002</c:v>
                </c:pt>
                <c:pt idx="2293">
                  <c:v>3.5300000000000002</c:v>
                </c:pt>
                <c:pt idx="2294">
                  <c:v>3.5300000000000002</c:v>
                </c:pt>
                <c:pt idx="2295">
                  <c:v>3.5300000000000002</c:v>
                </c:pt>
                <c:pt idx="2296">
                  <c:v>3.5300000000000002</c:v>
                </c:pt>
                <c:pt idx="2297">
                  <c:v>3.5300000000000002</c:v>
                </c:pt>
                <c:pt idx="2298">
                  <c:v>3.5300000000000002</c:v>
                </c:pt>
                <c:pt idx="2299">
                  <c:v>3.5300000000000002</c:v>
                </c:pt>
                <c:pt idx="2300">
                  <c:v>3.5300000000000002</c:v>
                </c:pt>
                <c:pt idx="2301">
                  <c:v>3.5300000000000002</c:v>
                </c:pt>
                <c:pt idx="2302">
                  <c:v>3.5300000000000002</c:v>
                </c:pt>
                <c:pt idx="2303">
                  <c:v>3.2800000000000002</c:v>
                </c:pt>
                <c:pt idx="2304">
                  <c:v>3.2800000000000002</c:v>
                </c:pt>
                <c:pt idx="2305">
                  <c:v>3.2800000000000002</c:v>
                </c:pt>
                <c:pt idx="2306">
                  <c:v>3.2800000000000002</c:v>
                </c:pt>
                <c:pt idx="2307">
                  <c:v>3.2800000000000002</c:v>
                </c:pt>
                <c:pt idx="2308">
                  <c:v>3.2800000000000002</c:v>
                </c:pt>
                <c:pt idx="2309">
                  <c:v>3.21</c:v>
                </c:pt>
                <c:pt idx="2310">
                  <c:v>3.21</c:v>
                </c:pt>
                <c:pt idx="2311">
                  <c:v>3.21</c:v>
                </c:pt>
                <c:pt idx="2312">
                  <c:v>3.21</c:v>
                </c:pt>
                <c:pt idx="2313">
                  <c:v>3.21</c:v>
                </c:pt>
                <c:pt idx="2314">
                  <c:v>3.21</c:v>
                </c:pt>
                <c:pt idx="2315">
                  <c:v>3.21</c:v>
                </c:pt>
                <c:pt idx="2316">
                  <c:v>3.21</c:v>
                </c:pt>
                <c:pt idx="2317">
                  <c:v>3.21</c:v>
                </c:pt>
                <c:pt idx="2318">
                  <c:v>3.21</c:v>
                </c:pt>
                <c:pt idx="2319">
                  <c:v>3.21</c:v>
                </c:pt>
                <c:pt idx="2320">
                  <c:v>3.21</c:v>
                </c:pt>
                <c:pt idx="2321">
                  <c:v>3.21</c:v>
                </c:pt>
                <c:pt idx="2322">
                  <c:v>2.46</c:v>
                </c:pt>
                <c:pt idx="2323">
                  <c:v>2.46</c:v>
                </c:pt>
                <c:pt idx="2324">
                  <c:v>2.46</c:v>
                </c:pt>
                <c:pt idx="2325">
                  <c:v>2.46</c:v>
                </c:pt>
                <c:pt idx="2326">
                  <c:v>2.46</c:v>
                </c:pt>
                <c:pt idx="2327">
                  <c:v>2.46</c:v>
                </c:pt>
                <c:pt idx="2328">
                  <c:v>2.46</c:v>
                </c:pt>
                <c:pt idx="2329">
                  <c:v>2.46</c:v>
                </c:pt>
                <c:pt idx="2330">
                  <c:v>2.46</c:v>
                </c:pt>
                <c:pt idx="2331">
                  <c:v>2.46</c:v>
                </c:pt>
                <c:pt idx="2332">
                  <c:v>2.46</c:v>
                </c:pt>
                <c:pt idx="2333">
                  <c:v>2.46</c:v>
                </c:pt>
                <c:pt idx="2334">
                  <c:v>2.46</c:v>
                </c:pt>
                <c:pt idx="2335">
                  <c:v>2.46</c:v>
                </c:pt>
                <c:pt idx="2336">
                  <c:v>2.46</c:v>
                </c:pt>
                <c:pt idx="2337">
                  <c:v>2.46</c:v>
                </c:pt>
                <c:pt idx="2338">
                  <c:v>2.46</c:v>
                </c:pt>
                <c:pt idx="2339">
                  <c:v>2.46</c:v>
                </c:pt>
                <c:pt idx="2340">
                  <c:v>1.71</c:v>
                </c:pt>
                <c:pt idx="2341">
                  <c:v>1.71</c:v>
                </c:pt>
                <c:pt idx="2342">
                  <c:v>1.71</c:v>
                </c:pt>
                <c:pt idx="2343">
                  <c:v>1.71</c:v>
                </c:pt>
                <c:pt idx="2344">
                  <c:v>1.71</c:v>
                </c:pt>
                <c:pt idx="2345">
                  <c:v>1.71</c:v>
                </c:pt>
                <c:pt idx="2346">
                  <c:v>1.71</c:v>
                </c:pt>
                <c:pt idx="2347">
                  <c:v>1.71</c:v>
                </c:pt>
                <c:pt idx="2348">
                  <c:v>1.71</c:v>
                </c:pt>
                <c:pt idx="2349">
                  <c:v>1.71</c:v>
                </c:pt>
                <c:pt idx="2350">
                  <c:v>1.87</c:v>
                </c:pt>
                <c:pt idx="2351">
                  <c:v>1.87</c:v>
                </c:pt>
                <c:pt idx="2352">
                  <c:v>1.87</c:v>
                </c:pt>
                <c:pt idx="2353">
                  <c:v>1.87</c:v>
                </c:pt>
                <c:pt idx="2354">
                  <c:v>1.87</c:v>
                </c:pt>
                <c:pt idx="2355">
                  <c:v>1.87</c:v>
                </c:pt>
                <c:pt idx="2356">
                  <c:v>1.87</c:v>
                </c:pt>
                <c:pt idx="2357">
                  <c:v>1.87</c:v>
                </c:pt>
                <c:pt idx="2358">
                  <c:v>1.87</c:v>
                </c:pt>
                <c:pt idx="2359">
                  <c:v>1.1200000000000001</c:v>
                </c:pt>
                <c:pt idx="2360">
                  <c:v>1.1200000000000001</c:v>
                </c:pt>
                <c:pt idx="2361">
                  <c:v>1.1200000000000001</c:v>
                </c:pt>
                <c:pt idx="2362">
                  <c:v>1.1200000000000001</c:v>
                </c:pt>
                <c:pt idx="2363">
                  <c:v>1.1200000000000001</c:v>
                </c:pt>
                <c:pt idx="2364">
                  <c:v>1.1200000000000001</c:v>
                </c:pt>
                <c:pt idx="2365">
                  <c:v>1.1200000000000001</c:v>
                </c:pt>
                <c:pt idx="2366">
                  <c:v>1.1200000000000001</c:v>
                </c:pt>
                <c:pt idx="2367">
                  <c:v>1.1200000000000001</c:v>
                </c:pt>
                <c:pt idx="2368">
                  <c:v>1.1200000000000001</c:v>
                </c:pt>
                <c:pt idx="2369">
                  <c:v>1.1200000000000001</c:v>
                </c:pt>
                <c:pt idx="2370">
                  <c:v>1.2199999999999998</c:v>
                </c:pt>
                <c:pt idx="2371">
                  <c:v>1.2199999999999998</c:v>
                </c:pt>
                <c:pt idx="2372">
                  <c:v>1.2199999999999998</c:v>
                </c:pt>
                <c:pt idx="2373">
                  <c:v>1.2199999999999998</c:v>
                </c:pt>
                <c:pt idx="2374">
                  <c:v>1.2199999999999998</c:v>
                </c:pt>
                <c:pt idx="2375">
                  <c:v>1.2199999999999998</c:v>
                </c:pt>
                <c:pt idx="2376">
                  <c:v>1.2199999999999998</c:v>
                </c:pt>
                <c:pt idx="2377">
                  <c:v>1.2199999999999998</c:v>
                </c:pt>
                <c:pt idx="2378">
                  <c:v>1.2199999999999998</c:v>
                </c:pt>
                <c:pt idx="2379">
                  <c:v>1.2199999999999998</c:v>
                </c:pt>
                <c:pt idx="2380">
                  <c:v>1.2199999999999998</c:v>
                </c:pt>
                <c:pt idx="2381">
                  <c:v>1.2199999999999998</c:v>
                </c:pt>
                <c:pt idx="2382">
                  <c:v>1.2199999999999998</c:v>
                </c:pt>
                <c:pt idx="2383">
                  <c:v>1.2199999999999998</c:v>
                </c:pt>
                <c:pt idx="2384">
                  <c:v>0.71999999999999975</c:v>
                </c:pt>
                <c:pt idx="2385">
                  <c:v>0.71999999999999975</c:v>
                </c:pt>
                <c:pt idx="2386">
                  <c:v>0.71999999999999975</c:v>
                </c:pt>
                <c:pt idx="2387">
                  <c:v>0.71999999999999975</c:v>
                </c:pt>
                <c:pt idx="2388">
                  <c:v>0.71999999999999975</c:v>
                </c:pt>
                <c:pt idx="2389">
                  <c:v>0.71999999999999975</c:v>
                </c:pt>
                <c:pt idx="2390">
                  <c:v>0.71999999999999975</c:v>
                </c:pt>
                <c:pt idx="2391">
                  <c:v>0.71999999999999975</c:v>
                </c:pt>
                <c:pt idx="2392">
                  <c:v>0.65000000000000036</c:v>
                </c:pt>
                <c:pt idx="2393">
                  <c:v>0.65000000000000036</c:v>
                </c:pt>
                <c:pt idx="2394">
                  <c:v>0.65000000000000036</c:v>
                </c:pt>
                <c:pt idx="2395">
                  <c:v>0.65000000000000036</c:v>
                </c:pt>
                <c:pt idx="2396">
                  <c:v>0.65000000000000036</c:v>
                </c:pt>
                <c:pt idx="2397">
                  <c:v>0.65000000000000036</c:v>
                </c:pt>
                <c:pt idx="2398">
                  <c:v>0.65000000000000036</c:v>
                </c:pt>
                <c:pt idx="2399">
                  <c:v>0.65000000000000036</c:v>
                </c:pt>
                <c:pt idx="2400">
                  <c:v>0.65000000000000036</c:v>
                </c:pt>
                <c:pt idx="2401">
                  <c:v>0.65000000000000036</c:v>
                </c:pt>
                <c:pt idx="2402">
                  <c:v>0.65000000000000036</c:v>
                </c:pt>
                <c:pt idx="2403">
                  <c:v>0.65000000000000036</c:v>
                </c:pt>
                <c:pt idx="2404">
                  <c:v>0.40000000000000036</c:v>
                </c:pt>
                <c:pt idx="2405">
                  <c:v>0.40000000000000036</c:v>
                </c:pt>
                <c:pt idx="2406">
                  <c:v>0.40000000000000036</c:v>
                </c:pt>
                <c:pt idx="2407">
                  <c:v>0.40000000000000036</c:v>
                </c:pt>
                <c:pt idx="2408">
                  <c:v>0.40000000000000036</c:v>
                </c:pt>
                <c:pt idx="2409">
                  <c:v>0.40000000000000036</c:v>
                </c:pt>
                <c:pt idx="2410">
                  <c:v>0.40000000000000036</c:v>
                </c:pt>
                <c:pt idx="2411">
                  <c:v>0.40000000000000036</c:v>
                </c:pt>
                <c:pt idx="2412">
                  <c:v>0.40000000000000036</c:v>
                </c:pt>
                <c:pt idx="2413">
                  <c:v>0.40000000000000036</c:v>
                </c:pt>
                <c:pt idx="2414">
                  <c:v>0.40000000000000036</c:v>
                </c:pt>
                <c:pt idx="2415">
                  <c:v>0.36000000000000032</c:v>
                </c:pt>
                <c:pt idx="2416">
                  <c:v>0.36000000000000032</c:v>
                </c:pt>
                <c:pt idx="2417">
                  <c:v>0.36000000000000032</c:v>
                </c:pt>
                <c:pt idx="2418">
                  <c:v>0.36000000000000032</c:v>
                </c:pt>
                <c:pt idx="2419">
                  <c:v>0.36000000000000032</c:v>
                </c:pt>
                <c:pt idx="2420">
                  <c:v>0.36000000000000032</c:v>
                </c:pt>
                <c:pt idx="2421">
                  <c:v>0.36000000000000032</c:v>
                </c:pt>
                <c:pt idx="2422">
                  <c:v>0.36000000000000032</c:v>
                </c:pt>
                <c:pt idx="2423">
                  <c:v>0.36000000000000032</c:v>
                </c:pt>
                <c:pt idx="2424">
                  <c:v>0.36000000000000032</c:v>
                </c:pt>
                <c:pt idx="2425">
                  <c:v>0.36000000000000032</c:v>
                </c:pt>
                <c:pt idx="2426">
                  <c:v>0.36000000000000032</c:v>
                </c:pt>
                <c:pt idx="2427">
                  <c:v>0.36000000000000032</c:v>
                </c:pt>
                <c:pt idx="2428">
                  <c:v>0.36000000000000032</c:v>
                </c:pt>
                <c:pt idx="2429">
                  <c:v>0.36000000000000032</c:v>
                </c:pt>
                <c:pt idx="2430">
                  <c:v>0.36000000000000032</c:v>
                </c:pt>
                <c:pt idx="2431">
                  <c:v>0.36000000000000032</c:v>
                </c:pt>
                <c:pt idx="2432">
                  <c:v>0.36000000000000032</c:v>
                </c:pt>
                <c:pt idx="2433">
                  <c:v>0.36000000000000032</c:v>
                </c:pt>
                <c:pt idx="2434">
                  <c:v>0.36000000000000032</c:v>
                </c:pt>
                <c:pt idx="2435">
                  <c:v>0.36000000000000032</c:v>
                </c:pt>
                <c:pt idx="2436">
                  <c:v>1.9999999999999574E-2</c:v>
                </c:pt>
                <c:pt idx="2437">
                  <c:v>1.9999999999999574E-2</c:v>
                </c:pt>
                <c:pt idx="2438">
                  <c:v>1.9999999999999574E-2</c:v>
                </c:pt>
                <c:pt idx="2439">
                  <c:v>1.9999999999999574E-2</c:v>
                </c:pt>
                <c:pt idx="2440">
                  <c:v>1.9999999999999574E-2</c:v>
                </c:pt>
                <c:pt idx="2441">
                  <c:v>1.9999999999999574E-2</c:v>
                </c:pt>
                <c:pt idx="2442">
                  <c:v>1.9999999999999574E-2</c:v>
                </c:pt>
                <c:pt idx="2443">
                  <c:v>1.9999999999999574E-2</c:v>
                </c:pt>
                <c:pt idx="2444">
                  <c:v>1.9999999999999574E-2</c:v>
                </c:pt>
                <c:pt idx="2445">
                  <c:v>1.9999999999999574E-2</c:v>
                </c:pt>
                <c:pt idx="2446">
                  <c:v>1.9999999999999574E-2</c:v>
                </c:pt>
                <c:pt idx="2447">
                  <c:v>1.9999999999999574E-2</c:v>
                </c:pt>
                <c:pt idx="2448">
                  <c:v>1.9999999999999574E-2</c:v>
                </c:pt>
                <c:pt idx="2449">
                  <c:v>1.9999999999999574E-2</c:v>
                </c:pt>
                <c:pt idx="2450">
                  <c:v>1.9999999999999574E-2</c:v>
                </c:pt>
                <c:pt idx="2451">
                  <c:v>1.9999999999999574E-2</c:v>
                </c:pt>
                <c:pt idx="2452">
                  <c:v>1.9999999999999574E-2</c:v>
                </c:pt>
                <c:pt idx="2453">
                  <c:v>1.9999999999999574E-2</c:v>
                </c:pt>
                <c:pt idx="2454">
                  <c:v>1.9999999999999574E-2</c:v>
                </c:pt>
                <c:pt idx="2455">
                  <c:v>1.9999999999999574E-2</c:v>
                </c:pt>
                <c:pt idx="2456">
                  <c:v>1.9999999999999574E-2</c:v>
                </c:pt>
                <c:pt idx="2457">
                  <c:v>-0.19000000000000039</c:v>
                </c:pt>
                <c:pt idx="2458">
                  <c:v>-0.19000000000000039</c:v>
                </c:pt>
                <c:pt idx="2459">
                  <c:v>-0.19000000000000039</c:v>
                </c:pt>
                <c:pt idx="2460">
                  <c:v>-0.19000000000000039</c:v>
                </c:pt>
                <c:pt idx="2461">
                  <c:v>-0.19000000000000039</c:v>
                </c:pt>
                <c:pt idx="2462">
                  <c:v>-0.19000000000000039</c:v>
                </c:pt>
                <c:pt idx="2463">
                  <c:v>-0.19000000000000039</c:v>
                </c:pt>
                <c:pt idx="2464">
                  <c:v>-0.19000000000000039</c:v>
                </c:pt>
                <c:pt idx="2465">
                  <c:v>-0.19000000000000039</c:v>
                </c:pt>
                <c:pt idx="2466">
                  <c:v>-0.19000000000000039</c:v>
                </c:pt>
                <c:pt idx="2467">
                  <c:v>-0.19000000000000039</c:v>
                </c:pt>
                <c:pt idx="2468">
                  <c:v>-0.19000000000000039</c:v>
                </c:pt>
                <c:pt idx="2469">
                  <c:v>-0.19000000000000039</c:v>
                </c:pt>
                <c:pt idx="2470">
                  <c:v>-0.19000000000000039</c:v>
                </c:pt>
                <c:pt idx="2471">
                  <c:v>-0.19000000000000039</c:v>
                </c:pt>
                <c:pt idx="2472">
                  <c:v>-0.19000000000000039</c:v>
                </c:pt>
                <c:pt idx="2473">
                  <c:v>-0.19000000000000039</c:v>
                </c:pt>
                <c:pt idx="2474">
                  <c:v>-0.19000000000000039</c:v>
                </c:pt>
                <c:pt idx="2475">
                  <c:v>-0.19000000000000039</c:v>
                </c:pt>
                <c:pt idx="2476">
                  <c:v>-0.19000000000000039</c:v>
                </c:pt>
                <c:pt idx="2477">
                  <c:v>-0.19000000000000039</c:v>
                </c:pt>
                <c:pt idx="2478">
                  <c:v>-0.19000000000000039</c:v>
                </c:pt>
                <c:pt idx="2479">
                  <c:v>-0.38999999999999968</c:v>
                </c:pt>
                <c:pt idx="2480">
                  <c:v>-0.38999999999999968</c:v>
                </c:pt>
                <c:pt idx="2481">
                  <c:v>-0.38999999999999968</c:v>
                </c:pt>
                <c:pt idx="2482">
                  <c:v>-0.38999999999999968</c:v>
                </c:pt>
                <c:pt idx="2483">
                  <c:v>-0.38999999999999968</c:v>
                </c:pt>
                <c:pt idx="2484">
                  <c:v>-0.38999999999999968</c:v>
                </c:pt>
                <c:pt idx="2485">
                  <c:v>-0.38999999999999968</c:v>
                </c:pt>
                <c:pt idx="2486">
                  <c:v>-0.38999999999999968</c:v>
                </c:pt>
                <c:pt idx="2487">
                  <c:v>-0.38999999999999968</c:v>
                </c:pt>
                <c:pt idx="2488">
                  <c:v>-0.38999999999999968</c:v>
                </c:pt>
                <c:pt idx="2489">
                  <c:v>-0.38999999999999968</c:v>
                </c:pt>
                <c:pt idx="2490">
                  <c:v>-0.38999999999999968</c:v>
                </c:pt>
                <c:pt idx="2491">
                  <c:v>-0.38999999999999968</c:v>
                </c:pt>
                <c:pt idx="2492">
                  <c:v>-0.38999999999999968</c:v>
                </c:pt>
                <c:pt idx="2493">
                  <c:v>-0.38999999999999968</c:v>
                </c:pt>
                <c:pt idx="2494">
                  <c:v>-0.38999999999999968</c:v>
                </c:pt>
                <c:pt idx="2495">
                  <c:v>-0.38999999999999968</c:v>
                </c:pt>
                <c:pt idx="2496">
                  <c:v>-0.38999999999999968</c:v>
                </c:pt>
                <c:pt idx="2497">
                  <c:v>-0.38999999999999968</c:v>
                </c:pt>
                <c:pt idx="2498">
                  <c:v>-0.54440000000000044</c:v>
                </c:pt>
                <c:pt idx="2499">
                  <c:v>-0.54440000000000044</c:v>
                </c:pt>
                <c:pt idx="2500">
                  <c:v>-0.54440000000000044</c:v>
                </c:pt>
                <c:pt idx="2501">
                  <c:v>-0.54440000000000044</c:v>
                </c:pt>
                <c:pt idx="2502">
                  <c:v>-0.54440000000000044</c:v>
                </c:pt>
                <c:pt idx="2503">
                  <c:v>-0.54440000000000044</c:v>
                </c:pt>
                <c:pt idx="2504">
                  <c:v>-0.54440000000000044</c:v>
                </c:pt>
                <c:pt idx="2505">
                  <c:v>-0.54440000000000044</c:v>
                </c:pt>
                <c:pt idx="2506">
                  <c:v>-0.54440000000000044</c:v>
                </c:pt>
                <c:pt idx="2507">
                  <c:v>-0.54440000000000044</c:v>
                </c:pt>
                <c:pt idx="2508">
                  <c:v>-0.54440000000000044</c:v>
                </c:pt>
                <c:pt idx="2509">
                  <c:v>-0.54440000000000044</c:v>
                </c:pt>
                <c:pt idx="2510">
                  <c:v>-0.54440000000000044</c:v>
                </c:pt>
                <c:pt idx="2511">
                  <c:v>-0.54440000000000044</c:v>
                </c:pt>
                <c:pt idx="2512">
                  <c:v>-0.54440000000000044</c:v>
                </c:pt>
                <c:pt idx="2513">
                  <c:v>-0.54440000000000044</c:v>
                </c:pt>
                <c:pt idx="2514">
                  <c:v>-0.54440000000000044</c:v>
                </c:pt>
                <c:pt idx="2515">
                  <c:v>-0.54440000000000044</c:v>
                </c:pt>
                <c:pt idx="2516">
                  <c:v>-0.54440000000000044</c:v>
                </c:pt>
                <c:pt idx="2517">
                  <c:v>-0.54440000000000044</c:v>
                </c:pt>
                <c:pt idx="2518">
                  <c:v>-0.54440000000000044</c:v>
                </c:pt>
                <c:pt idx="2519">
                  <c:v>-0.54440000000000044</c:v>
                </c:pt>
                <c:pt idx="2520">
                  <c:v>-8.3999999999999631E-2</c:v>
                </c:pt>
                <c:pt idx="2521">
                  <c:v>-8.3999999999999631E-2</c:v>
                </c:pt>
                <c:pt idx="2522">
                  <c:v>-8.3999999999999631E-2</c:v>
                </c:pt>
                <c:pt idx="2523">
                  <c:v>-8.3999999999999631E-2</c:v>
                </c:pt>
                <c:pt idx="2524">
                  <c:v>-8.3999999999999631E-2</c:v>
                </c:pt>
                <c:pt idx="2525">
                  <c:v>-8.3999999999999631E-2</c:v>
                </c:pt>
                <c:pt idx="2526">
                  <c:v>-8.3999999999999631E-2</c:v>
                </c:pt>
                <c:pt idx="2527">
                  <c:v>-8.3999999999999631E-2</c:v>
                </c:pt>
                <c:pt idx="2528">
                  <c:v>-8.3999999999999631E-2</c:v>
                </c:pt>
                <c:pt idx="2529">
                  <c:v>-8.3999999999999631E-2</c:v>
                </c:pt>
                <c:pt idx="2530">
                  <c:v>-8.3999999999999631E-2</c:v>
                </c:pt>
                <c:pt idx="2531">
                  <c:v>-8.3999999999999631E-2</c:v>
                </c:pt>
                <c:pt idx="2532">
                  <c:v>-8.3999999999999631E-2</c:v>
                </c:pt>
                <c:pt idx="2533">
                  <c:v>-8.3999999999999631E-2</c:v>
                </c:pt>
                <c:pt idx="2534">
                  <c:v>-8.3999999999999631E-2</c:v>
                </c:pt>
                <c:pt idx="2535">
                  <c:v>-8.3999999999999631E-2</c:v>
                </c:pt>
                <c:pt idx="2536">
                  <c:v>-8.3999999999999631E-2</c:v>
                </c:pt>
                <c:pt idx="2537">
                  <c:v>-8.3999999999999631E-2</c:v>
                </c:pt>
                <c:pt idx="2538">
                  <c:v>-8.3999999999999631E-2</c:v>
                </c:pt>
                <c:pt idx="2539">
                  <c:v>-8.3999999999999631E-2</c:v>
                </c:pt>
                <c:pt idx="2540">
                  <c:v>8.9999999999999858E-2</c:v>
                </c:pt>
                <c:pt idx="2541">
                  <c:v>8.9999999999999858E-2</c:v>
                </c:pt>
                <c:pt idx="2542">
                  <c:v>8.9999999999999858E-2</c:v>
                </c:pt>
                <c:pt idx="2543">
                  <c:v>8.9999999999999858E-2</c:v>
                </c:pt>
                <c:pt idx="2544">
                  <c:v>8.9999999999999858E-2</c:v>
                </c:pt>
                <c:pt idx="2545">
                  <c:v>8.9999999999999858E-2</c:v>
                </c:pt>
                <c:pt idx="2546">
                  <c:v>8.9999999999999858E-2</c:v>
                </c:pt>
                <c:pt idx="2547">
                  <c:v>8.9999999999999858E-2</c:v>
                </c:pt>
                <c:pt idx="2548">
                  <c:v>8.9999999999999858E-2</c:v>
                </c:pt>
                <c:pt idx="2549">
                  <c:v>8.9999999999999858E-2</c:v>
                </c:pt>
                <c:pt idx="2550">
                  <c:v>8.9999999999999858E-2</c:v>
                </c:pt>
                <c:pt idx="2551">
                  <c:v>8.9999999999999858E-2</c:v>
                </c:pt>
                <c:pt idx="2552">
                  <c:v>8.9999999999999858E-2</c:v>
                </c:pt>
                <c:pt idx="2553">
                  <c:v>8.9999999999999858E-2</c:v>
                </c:pt>
                <c:pt idx="2554">
                  <c:v>8.9999999999999858E-2</c:v>
                </c:pt>
                <c:pt idx="2555">
                  <c:v>8.9999999999999858E-2</c:v>
                </c:pt>
                <c:pt idx="2556">
                  <c:v>8.9999999999999858E-2</c:v>
                </c:pt>
                <c:pt idx="2557">
                  <c:v>8.9999999999999858E-2</c:v>
                </c:pt>
                <c:pt idx="2558">
                  <c:v>8.9999999999999858E-2</c:v>
                </c:pt>
                <c:pt idx="2559">
                  <c:v>0.25900000000000034</c:v>
                </c:pt>
                <c:pt idx="2560">
                  <c:v>0.25900000000000034</c:v>
                </c:pt>
                <c:pt idx="2561">
                  <c:v>0.25900000000000034</c:v>
                </c:pt>
                <c:pt idx="2562">
                  <c:v>0.25900000000000034</c:v>
                </c:pt>
                <c:pt idx="2563">
                  <c:v>0.25900000000000034</c:v>
                </c:pt>
                <c:pt idx="2564">
                  <c:v>0.25900000000000034</c:v>
                </c:pt>
                <c:pt idx="2565">
                  <c:v>0.25900000000000034</c:v>
                </c:pt>
                <c:pt idx="2566">
                  <c:v>0.25900000000000034</c:v>
                </c:pt>
                <c:pt idx="2567">
                  <c:v>0.25900000000000034</c:v>
                </c:pt>
                <c:pt idx="2568">
                  <c:v>0.25900000000000034</c:v>
                </c:pt>
                <c:pt idx="2569">
                  <c:v>0.25900000000000034</c:v>
                </c:pt>
                <c:pt idx="2570">
                  <c:v>0.25900000000000034</c:v>
                </c:pt>
                <c:pt idx="2571">
                  <c:v>0.25900000000000034</c:v>
                </c:pt>
                <c:pt idx="2572">
                  <c:v>0.25900000000000034</c:v>
                </c:pt>
                <c:pt idx="2573">
                  <c:v>0.25900000000000034</c:v>
                </c:pt>
                <c:pt idx="2574">
                  <c:v>0.25900000000000034</c:v>
                </c:pt>
                <c:pt idx="2575">
                  <c:v>0.25900000000000034</c:v>
                </c:pt>
                <c:pt idx="2576">
                  <c:v>0.25900000000000034</c:v>
                </c:pt>
                <c:pt idx="2577">
                  <c:v>0.25900000000000034</c:v>
                </c:pt>
                <c:pt idx="2578">
                  <c:v>0.25900000000000034</c:v>
                </c:pt>
                <c:pt idx="2579">
                  <c:v>0.25900000000000034</c:v>
                </c:pt>
                <c:pt idx="2580">
                  <c:v>0.25900000000000034</c:v>
                </c:pt>
                <c:pt idx="2581">
                  <c:v>0.20000000000000018</c:v>
                </c:pt>
                <c:pt idx="2582">
                  <c:v>0.20000000000000018</c:v>
                </c:pt>
                <c:pt idx="2583">
                  <c:v>0.20000000000000018</c:v>
                </c:pt>
                <c:pt idx="2584">
                  <c:v>0.20000000000000018</c:v>
                </c:pt>
                <c:pt idx="2585">
                  <c:v>0.20000000000000018</c:v>
                </c:pt>
                <c:pt idx="2586">
                  <c:v>0.20000000000000018</c:v>
                </c:pt>
                <c:pt idx="2587">
                  <c:v>0.20000000000000018</c:v>
                </c:pt>
                <c:pt idx="2588">
                  <c:v>0.20000000000000018</c:v>
                </c:pt>
                <c:pt idx="2589">
                  <c:v>0.20000000000000018</c:v>
                </c:pt>
                <c:pt idx="2590">
                  <c:v>0.20000000000000018</c:v>
                </c:pt>
                <c:pt idx="2591">
                  <c:v>0.20000000000000018</c:v>
                </c:pt>
                <c:pt idx="2592">
                  <c:v>0.20000000000000018</c:v>
                </c:pt>
                <c:pt idx="2593">
                  <c:v>0.20000000000000018</c:v>
                </c:pt>
                <c:pt idx="2594">
                  <c:v>0.20000000000000018</c:v>
                </c:pt>
                <c:pt idx="2595">
                  <c:v>0.20000000000000018</c:v>
                </c:pt>
                <c:pt idx="2596">
                  <c:v>0.20000000000000018</c:v>
                </c:pt>
                <c:pt idx="2597">
                  <c:v>0.20000000000000018</c:v>
                </c:pt>
                <c:pt idx="2598">
                  <c:v>0.20000000000000018</c:v>
                </c:pt>
                <c:pt idx="2599">
                  <c:v>0.20000000000000018</c:v>
                </c:pt>
                <c:pt idx="2600">
                  <c:v>0.20000000000000018</c:v>
                </c:pt>
                <c:pt idx="2601">
                  <c:v>0.12999999999999989</c:v>
                </c:pt>
                <c:pt idx="2602">
                  <c:v>0.12999999999999989</c:v>
                </c:pt>
                <c:pt idx="2603">
                  <c:v>0.12999999999999989</c:v>
                </c:pt>
                <c:pt idx="2604">
                  <c:v>0.12999999999999989</c:v>
                </c:pt>
                <c:pt idx="2605">
                  <c:v>0.12999999999999989</c:v>
                </c:pt>
                <c:pt idx="2606">
                  <c:v>0.12999999999999989</c:v>
                </c:pt>
                <c:pt idx="2607">
                  <c:v>0.12999999999999989</c:v>
                </c:pt>
                <c:pt idx="2608">
                  <c:v>0.12999999999999989</c:v>
                </c:pt>
                <c:pt idx="2609">
                  <c:v>0.12999999999999989</c:v>
                </c:pt>
                <c:pt idx="2610">
                  <c:v>0.12999999999999989</c:v>
                </c:pt>
                <c:pt idx="2611">
                  <c:v>0.12999999999999989</c:v>
                </c:pt>
                <c:pt idx="2612">
                  <c:v>0.12999999999999989</c:v>
                </c:pt>
                <c:pt idx="2613">
                  <c:v>0.12999999999999989</c:v>
                </c:pt>
                <c:pt idx="2614">
                  <c:v>0.12999999999999989</c:v>
                </c:pt>
                <c:pt idx="2615">
                  <c:v>0.12999999999999989</c:v>
                </c:pt>
                <c:pt idx="2616">
                  <c:v>0.12999999999999989</c:v>
                </c:pt>
                <c:pt idx="2617">
                  <c:v>0.12999999999999989</c:v>
                </c:pt>
                <c:pt idx="2618">
                  <c:v>0.12999999999999989</c:v>
                </c:pt>
                <c:pt idx="2619">
                  <c:v>0.12999999999999989</c:v>
                </c:pt>
                <c:pt idx="2620">
                  <c:v>0.12999999999999989</c:v>
                </c:pt>
                <c:pt idx="2621">
                  <c:v>0.12999999999999989</c:v>
                </c:pt>
                <c:pt idx="2622">
                  <c:v>0.17860000000000031</c:v>
                </c:pt>
                <c:pt idx="2623">
                  <c:v>0.17860000000000031</c:v>
                </c:pt>
                <c:pt idx="2624">
                  <c:v>0.17860000000000031</c:v>
                </c:pt>
                <c:pt idx="2625">
                  <c:v>0.17860000000000031</c:v>
                </c:pt>
                <c:pt idx="2626">
                  <c:v>0.17860000000000031</c:v>
                </c:pt>
                <c:pt idx="2627">
                  <c:v>0.17860000000000031</c:v>
                </c:pt>
                <c:pt idx="2628">
                  <c:v>0.17860000000000031</c:v>
                </c:pt>
                <c:pt idx="2629">
                  <c:v>0.17860000000000031</c:v>
                </c:pt>
                <c:pt idx="2630">
                  <c:v>0.17860000000000031</c:v>
                </c:pt>
                <c:pt idx="2631">
                  <c:v>0.17860000000000031</c:v>
                </c:pt>
                <c:pt idx="2632">
                  <c:v>0.17860000000000031</c:v>
                </c:pt>
                <c:pt idx="2633">
                  <c:v>0.17860000000000031</c:v>
                </c:pt>
                <c:pt idx="2634">
                  <c:v>0.17860000000000031</c:v>
                </c:pt>
                <c:pt idx="2635">
                  <c:v>0.17860000000000031</c:v>
                </c:pt>
                <c:pt idx="2636">
                  <c:v>0.17860000000000031</c:v>
                </c:pt>
                <c:pt idx="2637">
                  <c:v>0.17860000000000031</c:v>
                </c:pt>
                <c:pt idx="2638">
                  <c:v>0.17860000000000031</c:v>
                </c:pt>
                <c:pt idx="2639">
                  <c:v>0.17860000000000031</c:v>
                </c:pt>
                <c:pt idx="2640">
                  <c:v>0.17860000000000031</c:v>
                </c:pt>
                <c:pt idx="2641">
                  <c:v>0.17860000000000031</c:v>
                </c:pt>
                <c:pt idx="2642">
                  <c:v>0.17860000000000031</c:v>
                </c:pt>
                <c:pt idx="2643">
                  <c:v>0.17860000000000031</c:v>
                </c:pt>
                <c:pt idx="2644">
                  <c:v>0.21330000000000027</c:v>
                </c:pt>
                <c:pt idx="2645">
                  <c:v>0.21330000000000027</c:v>
                </c:pt>
                <c:pt idx="2646">
                  <c:v>0.21330000000000027</c:v>
                </c:pt>
                <c:pt idx="2647">
                  <c:v>0.21330000000000027</c:v>
                </c:pt>
                <c:pt idx="2648">
                  <c:v>0.21330000000000027</c:v>
                </c:pt>
                <c:pt idx="2649">
                  <c:v>0.21330000000000027</c:v>
                </c:pt>
                <c:pt idx="2650">
                  <c:v>0.21330000000000027</c:v>
                </c:pt>
                <c:pt idx="2651">
                  <c:v>0.21330000000000027</c:v>
                </c:pt>
                <c:pt idx="2652">
                  <c:v>0.21330000000000027</c:v>
                </c:pt>
                <c:pt idx="2653">
                  <c:v>0.21330000000000027</c:v>
                </c:pt>
                <c:pt idx="2654">
                  <c:v>0.21330000000000027</c:v>
                </c:pt>
                <c:pt idx="2655">
                  <c:v>0.21330000000000027</c:v>
                </c:pt>
                <c:pt idx="2656">
                  <c:v>0.21330000000000027</c:v>
                </c:pt>
                <c:pt idx="2657">
                  <c:v>0.21330000000000027</c:v>
                </c:pt>
                <c:pt idx="2658">
                  <c:v>0.21330000000000027</c:v>
                </c:pt>
                <c:pt idx="2659">
                  <c:v>0.21330000000000027</c:v>
                </c:pt>
                <c:pt idx="2660">
                  <c:v>0.21330000000000027</c:v>
                </c:pt>
                <c:pt idx="2661">
                  <c:v>0.21330000000000027</c:v>
                </c:pt>
                <c:pt idx="2662">
                  <c:v>0.21330000000000027</c:v>
                </c:pt>
                <c:pt idx="2663">
                  <c:v>0.21330000000000027</c:v>
                </c:pt>
                <c:pt idx="2664">
                  <c:v>0.21330000000000027</c:v>
                </c:pt>
                <c:pt idx="2665">
                  <c:v>0.21330000000000027</c:v>
                </c:pt>
                <c:pt idx="2666">
                  <c:v>0.31379999999999963</c:v>
                </c:pt>
                <c:pt idx="2667">
                  <c:v>0.31379999999999963</c:v>
                </c:pt>
                <c:pt idx="2668">
                  <c:v>0.31379999999999963</c:v>
                </c:pt>
                <c:pt idx="2669">
                  <c:v>0.31379999999999963</c:v>
                </c:pt>
                <c:pt idx="2670">
                  <c:v>0.31379999999999963</c:v>
                </c:pt>
                <c:pt idx="2671">
                  <c:v>0.31379999999999963</c:v>
                </c:pt>
                <c:pt idx="2672">
                  <c:v>0.31379999999999963</c:v>
                </c:pt>
                <c:pt idx="2673">
                  <c:v>0.31379999999999963</c:v>
                </c:pt>
                <c:pt idx="2674">
                  <c:v>0.31379999999999963</c:v>
                </c:pt>
                <c:pt idx="2675">
                  <c:v>0.31379999999999963</c:v>
                </c:pt>
                <c:pt idx="2676">
                  <c:v>0.31379999999999963</c:v>
                </c:pt>
                <c:pt idx="2677">
                  <c:v>0.31379999999999963</c:v>
                </c:pt>
                <c:pt idx="2678">
                  <c:v>0.31379999999999963</c:v>
                </c:pt>
                <c:pt idx="2679">
                  <c:v>0.31379999999999963</c:v>
                </c:pt>
                <c:pt idx="2680">
                  <c:v>0.31379999999999963</c:v>
                </c:pt>
                <c:pt idx="2681">
                  <c:v>0.31379999999999963</c:v>
                </c:pt>
                <c:pt idx="2682">
                  <c:v>0.31379999999999963</c:v>
                </c:pt>
                <c:pt idx="2683">
                  <c:v>0.31379999999999963</c:v>
                </c:pt>
                <c:pt idx="2684">
                  <c:v>0.31379999999999963</c:v>
                </c:pt>
                <c:pt idx="2685">
                  <c:v>0.31379999999999963</c:v>
                </c:pt>
                <c:pt idx="2686">
                  <c:v>0.31379999999999963</c:v>
                </c:pt>
                <c:pt idx="2687">
                  <c:v>0.31379999999999963</c:v>
                </c:pt>
                <c:pt idx="2688">
                  <c:v>0.39679999999999982</c:v>
                </c:pt>
                <c:pt idx="2689">
                  <c:v>0.39679999999999982</c:v>
                </c:pt>
                <c:pt idx="2690">
                  <c:v>0.39679999999999982</c:v>
                </c:pt>
                <c:pt idx="2691">
                  <c:v>0.39679999999999982</c:v>
                </c:pt>
                <c:pt idx="2692">
                  <c:v>0.39679999999999982</c:v>
                </c:pt>
                <c:pt idx="2693">
                  <c:v>0.39679999999999982</c:v>
                </c:pt>
                <c:pt idx="2694">
                  <c:v>0.39679999999999982</c:v>
                </c:pt>
                <c:pt idx="2695">
                  <c:v>0.39679999999999982</c:v>
                </c:pt>
                <c:pt idx="2696">
                  <c:v>0.39679999999999982</c:v>
                </c:pt>
                <c:pt idx="2697">
                  <c:v>0.39679999999999982</c:v>
                </c:pt>
                <c:pt idx="2698">
                  <c:v>0.39679999999999982</c:v>
                </c:pt>
                <c:pt idx="2699">
                  <c:v>0.39679999999999982</c:v>
                </c:pt>
                <c:pt idx="2700">
                  <c:v>0.39679999999999982</c:v>
                </c:pt>
                <c:pt idx="2701">
                  <c:v>0.39679999999999982</c:v>
                </c:pt>
                <c:pt idx="2702">
                  <c:v>0.39679999999999982</c:v>
                </c:pt>
                <c:pt idx="2703">
                  <c:v>0.39679999999999982</c:v>
                </c:pt>
                <c:pt idx="2704">
                  <c:v>0.39679999999999982</c:v>
                </c:pt>
                <c:pt idx="2705">
                  <c:v>0.39679999999999982</c:v>
                </c:pt>
                <c:pt idx="2706">
                  <c:v>0.39679999999999982</c:v>
                </c:pt>
                <c:pt idx="2707">
                  <c:v>0.39679999999999982</c:v>
                </c:pt>
                <c:pt idx="2708">
                  <c:v>0.55860000000000021</c:v>
                </c:pt>
                <c:pt idx="2709">
                  <c:v>0.55860000000000021</c:v>
                </c:pt>
                <c:pt idx="2710">
                  <c:v>0.55860000000000021</c:v>
                </c:pt>
                <c:pt idx="2711">
                  <c:v>0.55860000000000021</c:v>
                </c:pt>
                <c:pt idx="2712">
                  <c:v>0.55860000000000021</c:v>
                </c:pt>
                <c:pt idx="2713">
                  <c:v>0.55860000000000021</c:v>
                </c:pt>
                <c:pt idx="2714">
                  <c:v>0.55860000000000021</c:v>
                </c:pt>
                <c:pt idx="2715">
                  <c:v>0.55860000000000021</c:v>
                </c:pt>
                <c:pt idx="2716">
                  <c:v>0.55860000000000021</c:v>
                </c:pt>
                <c:pt idx="2717">
                  <c:v>0.55860000000000021</c:v>
                </c:pt>
                <c:pt idx="2718">
                  <c:v>0.55860000000000021</c:v>
                </c:pt>
                <c:pt idx="2719">
                  <c:v>0.55860000000000021</c:v>
                </c:pt>
                <c:pt idx="2720">
                  <c:v>0.55860000000000021</c:v>
                </c:pt>
                <c:pt idx="2721">
                  <c:v>0.55860000000000021</c:v>
                </c:pt>
                <c:pt idx="2722">
                  <c:v>0.55860000000000021</c:v>
                </c:pt>
                <c:pt idx="2723">
                  <c:v>0.55860000000000021</c:v>
                </c:pt>
                <c:pt idx="2724">
                  <c:v>0.55860000000000021</c:v>
                </c:pt>
                <c:pt idx="2725">
                  <c:v>0.55860000000000021</c:v>
                </c:pt>
                <c:pt idx="2726">
                  <c:v>0.55860000000000021</c:v>
                </c:pt>
                <c:pt idx="2727">
                  <c:v>0.55860000000000021</c:v>
                </c:pt>
                <c:pt idx="2728">
                  <c:v>0.55860000000000021</c:v>
                </c:pt>
                <c:pt idx="2729">
                  <c:v>0.70359999999999978</c:v>
                </c:pt>
                <c:pt idx="2730">
                  <c:v>0.70359999999999978</c:v>
                </c:pt>
                <c:pt idx="2731">
                  <c:v>0.70359999999999978</c:v>
                </c:pt>
                <c:pt idx="2732">
                  <c:v>0.70359999999999978</c:v>
                </c:pt>
                <c:pt idx="2733">
                  <c:v>0.70359999999999978</c:v>
                </c:pt>
                <c:pt idx="2734">
                  <c:v>0.70359999999999978</c:v>
                </c:pt>
                <c:pt idx="2735">
                  <c:v>0.70359999999999978</c:v>
                </c:pt>
                <c:pt idx="2736">
                  <c:v>0.70359999999999978</c:v>
                </c:pt>
                <c:pt idx="2737">
                  <c:v>0.70359999999999978</c:v>
                </c:pt>
                <c:pt idx="2738">
                  <c:v>0.70359999999999978</c:v>
                </c:pt>
                <c:pt idx="2739">
                  <c:v>0.70359999999999978</c:v>
                </c:pt>
                <c:pt idx="2740">
                  <c:v>0.70359999999999978</c:v>
                </c:pt>
                <c:pt idx="2741">
                  <c:v>0.70359999999999978</c:v>
                </c:pt>
                <c:pt idx="2742">
                  <c:v>0.70359999999999978</c:v>
                </c:pt>
                <c:pt idx="2743">
                  <c:v>0.70359999999999978</c:v>
                </c:pt>
                <c:pt idx="2744">
                  <c:v>0.70359999999999978</c:v>
                </c:pt>
                <c:pt idx="2745">
                  <c:v>0.70359999999999978</c:v>
                </c:pt>
                <c:pt idx="2746">
                  <c:v>0.70359999999999978</c:v>
                </c:pt>
                <c:pt idx="2747">
                  <c:v>0.70359999999999978</c:v>
                </c:pt>
                <c:pt idx="2748">
                  <c:v>0.70359999999999978</c:v>
                </c:pt>
                <c:pt idx="2749">
                  <c:v>0.68000000000000016</c:v>
                </c:pt>
                <c:pt idx="2750">
                  <c:v>0.68000000000000016</c:v>
                </c:pt>
                <c:pt idx="2751">
                  <c:v>0.68000000000000016</c:v>
                </c:pt>
                <c:pt idx="2752">
                  <c:v>0.68000000000000016</c:v>
                </c:pt>
                <c:pt idx="2753">
                  <c:v>0.68000000000000016</c:v>
                </c:pt>
                <c:pt idx="2754">
                  <c:v>0.68000000000000016</c:v>
                </c:pt>
                <c:pt idx="2755">
                  <c:v>0.68000000000000016</c:v>
                </c:pt>
                <c:pt idx="2756">
                  <c:v>0.68000000000000016</c:v>
                </c:pt>
                <c:pt idx="2757">
                  <c:v>0.68000000000000016</c:v>
                </c:pt>
                <c:pt idx="2758">
                  <c:v>0.68000000000000016</c:v>
                </c:pt>
                <c:pt idx="2759">
                  <c:v>0.68000000000000016</c:v>
                </c:pt>
                <c:pt idx="2760">
                  <c:v>0.68000000000000016</c:v>
                </c:pt>
                <c:pt idx="2761">
                  <c:v>0.68000000000000016</c:v>
                </c:pt>
                <c:pt idx="2762">
                  <c:v>0.68000000000000016</c:v>
                </c:pt>
                <c:pt idx="2763">
                  <c:v>0.68000000000000016</c:v>
                </c:pt>
                <c:pt idx="2764">
                  <c:v>0.68000000000000016</c:v>
                </c:pt>
                <c:pt idx="2765">
                  <c:v>0.68000000000000016</c:v>
                </c:pt>
                <c:pt idx="2766">
                  <c:v>0.68000000000000016</c:v>
                </c:pt>
                <c:pt idx="2767">
                  <c:v>0.68000000000000016</c:v>
                </c:pt>
                <c:pt idx="2768">
                  <c:v>0.68000000000000016</c:v>
                </c:pt>
                <c:pt idx="2769">
                  <c:v>0.68000000000000016</c:v>
                </c:pt>
                <c:pt idx="2770">
                  <c:v>0.68000000000000016</c:v>
                </c:pt>
                <c:pt idx="2771">
                  <c:v>0.68000000000000016</c:v>
                </c:pt>
                <c:pt idx="2772">
                  <c:v>0.60999999999999988</c:v>
                </c:pt>
                <c:pt idx="2773">
                  <c:v>0.60999999999999988</c:v>
                </c:pt>
                <c:pt idx="2774">
                  <c:v>0.60999999999999988</c:v>
                </c:pt>
                <c:pt idx="2775">
                  <c:v>0.60999999999999988</c:v>
                </c:pt>
                <c:pt idx="2776">
                  <c:v>0.60999999999999988</c:v>
                </c:pt>
                <c:pt idx="2777">
                  <c:v>0.60999999999999988</c:v>
                </c:pt>
                <c:pt idx="2778">
                  <c:v>0.60999999999999988</c:v>
                </c:pt>
                <c:pt idx="2779">
                  <c:v>0.60999999999999988</c:v>
                </c:pt>
                <c:pt idx="2780">
                  <c:v>0.60999999999999988</c:v>
                </c:pt>
                <c:pt idx="2781">
                  <c:v>0.60999999999999988</c:v>
                </c:pt>
                <c:pt idx="2782">
                  <c:v>0.60999999999999988</c:v>
                </c:pt>
                <c:pt idx="2783">
                  <c:v>0.60999999999999988</c:v>
                </c:pt>
                <c:pt idx="2784">
                  <c:v>0.60999999999999988</c:v>
                </c:pt>
                <c:pt idx="2785">
                  <c:v>0.60999999999999988</c:v>
                </c:pt>
                <c:pt idx="2786">
                  <c:v>0.60999999999999988</c:v>
                </c:pt>
                <c:pt idx="2787">
                  <c:v>0.60999999999999988</c:v>
                </c:pt>
                <c:pt idx="2788">
                  <c:v>0.60999999999999988</c:v>
                </c:pt>
                <c:pt idx="2789">
                  <c:v>0.60999999999999988</c:v>
                </c:pt>
                <c:pt idx="2790">
                  <c:v>0.60999999999999988</c:v>
                </c:pt>
                <c:pt idx="2791">
                  <c:v>0.60999999999999988</c:v>
                </c:pt>
                <c:pt idx="2792">
                  <c:v>0.60999999999999988</c:v>
                </c:pt>
                <c:pt idx="2793">
                  <c:v>0.64290000000000003</c:v>
                </c:pt>
                <c:pt idx="2794">
                  <c:v>0.64290000000000003</c:v>
                </c:pt>
                <c:pt idx="2795">
                  <c:v>0.64290000000000003</c:v>
                </c:pt>
                <c:pt idx="2796">
                  <c:v>0.64290000000000003</c:v>
                </c:pt>
                <c:pt idx="2797">
                  <c:v>0.64290000000000003</c:v>
                </c:pt>
                <c:pt idx="2798">
                  <c:v>0.64290000000000003</c:v>
                </c:pt>
                <c:pt idx="2799">
                  <c:v>0.64290000000000003</c:v>
                </c:pt>
                <c:pt idx="2800">
                  <c:v>0.64290000000000003</c:v>
                </c:pt>
                <c:pt idx="2801">
                  <c:v>0.64290000000000003</c:v>
                </c:pt>
                <c:pt idx="2802">
                  <c:v>0.64290000000000003</c:v>
                </c:pt>
                <c:pt idx="2803">
                  <c:v>0.64290000000000003</c:v>
                </c:pt>
                <c:pt idx="2804">
                  <c:v>0.64290000000000003</c:v>
                </c:pt>
                <c:pt idx="2805">
                  <c:v>0.64290000000000003</c:v>
                </c:pt>
                <c:pt idx="2806">
                  <c:v>0.64290000000000003</c:v>
                </c:pt>
                <c:pt idx="2807">
                  <c:v>0.64290000000000003</c:v>
                </c:pt>
                <c:pt idx="2808">
                  <c:v>0.64290000000000003</c:v>
                </c:pt>
                <c:pt idx="2809">
                  <c:v>0.64290000000000003</c:v>
                </c:pt>
                <c:pt idx="2810">
                  <c:v>0.64290000000000003</c:v>
                </c:pt>
                <c:pt idx="2811">
                  <c:v>0.64290000000000003</c:v>
                </c:pt>
                <c:pt idx="2812">
                  <c:v>0.59030000000000005</c:v>
                </c:pt>
                <c:pt idx="2813">
                  <c:v>0.59030000000000005</c:v>
                </c:pt>
                <c:pt idx="2814">
                  <c:v>0.59030000000000005</c:v>
                </c:pt>
                <c:pt idx="2815">
                  <c:v>0.59030000000000005</c:v>
                </c:pt>
                <c:pt idx="2816">
                  <c:v>0.59030000000000005</c:v>
                </c:pt>
                <c:pt idx="2817">
                  <c:v>0.59030000000000005</c:v>
                </c:pt>
                <c:pt idx="2818">
                  <c:v>0.59030000000000005</c:v>
                </c:pt>
                <c:pt idx="2819">
                  <c:v>0.59030000000000005</c:v>
                </c:pt>
                <c:pt idx="2820">
                  <c:v>0.59030000000000005</c:v>
                </c:pt>
                <c:pt idx="2821">
                  <c:v>0.59030000000000005</c:v>
                </c:pt>
                <c:pt idx="2822">
                  <c:v>0.59030000000000005</c:v>
                </c:pt>
                <c:pt idx="2823">
                  <c:v>0.59030000000000005</c:v>
                </c:pt>
                <c:pt idx="2824">
                  <c:v>0.59030000000000005</c:v>
                </c:pt>
                <c:pt idx="2825">
                  <c:v>0.59030000000000005</c:v>
                </c:pt>
                <c:pt idx="2826">
                  <c:v>0.59030000000000005</c:v>
                </c:pt>
                <c:pt idx="2827">
                  <c:v>0.59030000000000005</c:v>
                </c:pt>
                <c:pt idx="2828">
                  <c:v>0.59030000000000005</c:v>
                </c:pt>
                <c:pt idx="2829">
                  <c:v>0.59030000000000005</c:v>
                </c:pt>
                <c:pt idx="2830">
                  <c:v>0.59030000000000005</c:v>
                </c:pt>
                <c:pt idx="2831">
                  <c:v>0.59030000000000005</c:v>
                </c:pt>
                <c:pt idx="2832">
                  <c:v>0.59030000000000005</c:v>
                </c:pt>
                <c:pt idx="2833">
                  <c:v>0.59030000000000005</c:v>
                </c:pt>
                <c:pt idx="2834">
                  <c:v>0.53569999999999984</c:v>
                </c:pt>
                <c:pt idx="2835">
                  <c:v>0.53569999999999984</c:v>
                </c:pt>
                <c:pt idx="2836">
                  <c:v>0.53569999999999984</c:v>
                </c:pt>
                <c:pt idx="2837">
                  <c:v>0.53569999999999984</c:v>
                </c:pt>
                <c:pt idx="2838">
                  <c:v>0.53569999999999984</c:v>
                </c:pt>
                <c:pt idx="2839">
                  <c:v>0.53569999999999984</c:v>
                </c:pt>
                <c:pt idx="2840">
                  <c:v>0.53569999999999984</c:v>
                </c:pt>
                <c:pt idx="2841">
                  <c:v>0.53569999999999984</c:v>
                </c:pt>
                <c:pt idx="2842">
                  <c:v>0.53569999999999984</c:v>
                </c:pt>
                <c:pt idx="2843">
                  <c:v>0.53569999999999984</c:v>
                </c:pt>
                <c:pt idx="2844">
                  <c:v>0.53569999999999984</c:v>
                </c:pt>
                <c:pt idx="2845">
                  <c:v>0.53569999999999984</c:v>
                </c:pt>
                <c:pt idx="2846">
                  <c:v>0.53569999999999984</c:v>
                </c:pt>
                <c:pt idx="2847">
                  <c:v>0.53569999999999984</c:v>
                </c:pt>
                <c:pt idx="2848">
                  <c:v>0.53569999999999984</c:v>
                </c:pt>
                <c:pt idx="2849">
                  <c:v>0.53569999999999984</c:v>
                </c:pt>
                <c:pt idx="2850">
                  <c:v>0.53569999999999984</c:v>
                </c:pt>
                <c:pt idx="2851">
                  <c:v>0.53569999999999984</c:v>
                </c:pt>
                <c:pt idx="2852">
                  <c:v>0.53569999999999984</c:v>
                </c:pt>
                <c:pt idx="2853">
                  <c:v>0.47240000000000038</c:v>
                </c:pt>
                <c:pt idx="2854">
                  <c:v>0.47240000000000038</c:v>
                </c:pt>
                <c:pt idx="2855">
                  <c:v>0.47240000000000038</c:v>
                </c:pt>
                <c:pt idx="2856">
                  <c:v>0.47240000000000038</c:v>
                </c:pt>
                <c:pt idx="2857">
                  <c:v>0.47240000000000038</c:v>
                </c:pt>
                <c:pt idx="2858">
                  <c:v>0.47240000000000038</c:v>
                </c:pt>
                <c:pt idx="2859">
                  <c:v>0.47240000000000038</c:v>
                </c:pt>
                <c:pt idx="2860">
                  <c:v>0.47240000000000038</c:v>
                </c:pt>
                <c:pt idx="2861">
                  <c:v>0.47240000000000038</c:v>
                </c:pt>
                <c:pt idx="2862">
                  <c:v>0.47240000000000038</c:v>
                </c:pt>
                <c:pt idx="2863">
                  <c:v>0.47240000000000038</c:v>
                </c:pt>
                <c:pt idx="2864">
                  <c:v>0.47240000000000038</c:v>
                </c:pt>
                <c:pt idx="2865">
                  <c:v>0.47240000000000038</c:v>
                </c:pt>
                <c:pt idx="2866">
                  <c:v>0.47240000000000038</c:v>
                </c:pt>
                <c:pt idx="2867">
                  <c:v>0.47240000000000038</c:v>
                </c:pt>
                <c:pt idx="2868">
                  <c:v>0.47240000000000038</c:v>
                </c:pt>
                <c:pt idx="2869">
                  <c:v>0.47240000000000038</c:v>
                </c:pt>
                <c:pt idx="2870">
                  <c:v>0.47240000000000038</c:v>
                </c:pt>
                <c:pt idx="2871">
                  <c:v>0.47240000000000038</c:v>
                </c:pt>
                <c:pt idx="2872">
                  <c:v>0.47240000000000038</c:v>
                </c:pt>
                <c:pt idx="2873">
                  <c:v>0.47240000000000038</c:v>
                </c:pt>
                <c:pt idx="2874">
                  <c:v>0.47240000000000038</c:v>
                </c:pt>
                <c:pt idx="2875">
                  <c:v>0.42070000000000007</c:v>
                </c:pt>
                <c:pt idx="2876">
                  <c:v>0.42070000000000007</c:v>
                </c:pt>
                <c:pt idx="2877">
                  <c:v>0.42070000000000007</c:v>
                </c:pt>
                <c:pt idx="2878">
                  <c:v>0.42070000000000007</c:v>
                </c:pt>
                <c:pt idx="2879">
                  <c:v>0.42070000000000007</c:v>
                </c:pt>
                <c:pt idx="2880">
                  <c:v>0.42070000000000007</c:v>
                </c:pt>
                <c:pt idx="2881">
                  <c:v>0.42070000000000007</c:v>
                </c:pt>
                <c:pt idx="2882">
                  <c:v>0.42070000000000007</c:v>
                </c:pt>
                <c:pt idx="2883">
                  <c:v>0.42070000000000007</c:v>
                </c:pt>
                <c:pt idx="2884">
                  <c:v>0.42070000000000007</c:v>
                </c:pt>
                <c:pt idx="2885">
                  <c:v>0.42070000000000007</c:v>
                </c:pt>
                <c:pt idx="2886">
                  <c:v>0.42070000000000007</c:v>
                </c:pt>
                <c:pt idx="2887">
                  <c:v>0.42070000000000007</c:v>
                </c:pt>
                <c:pt idx="2888">
                  <c:v>0.42070000000000007</c:v>
                </c:pt>
                <c:pt idx="2889">
                  <c:v>0.42070000000000007</c:v>
                </c:pt>
                <c:pt idx="2890">
                  <c:v>0.42070000000000007</c:v>
                </c:pt>
                <c:pt idx="2891">
                  <c:v>0.42070000000000007</c:v>
                </c:pt>
                <c:pt idx="2892">
                  <c:v>0.42070000000000007</c:v>
                </c:pt>
                <c:pt idx="2893">
                  <c:v>0.42070000000000007</c:v>
                </c:pt>
                <c:pt idx="2894">
                  <c:v>0.42070000000000007</c:v>
                </c:pt>
                <c:pt idx="2895">
                  <c:v>0.42070000000000007</c:v>
                </c:pt>
                <c:pt idx="2896">
                  <c:v>0.42070000000000007</c:v>
                </c:pt>
                <c:pt idx="2897">
                  <c:v>0.53750000000000009</c:v>
                </c:pt>
                <c:pt idx="2898">
                  <c:v>0.53750000000000009</c:v>
                </c:pt>
                <c:pt idx="2899">
                  <c:v>0.53750000000000009</c:v>
                </c:pt>
                <c:pt idx="2900">
                  <c:v>0.53750000000000009</c:v>
                </c:pt>
                <c:pt idx="2901">
                  <c:v>0.53750000000000009</c:v>
                </c:pt>
                <c:pt idx="2902">
                  <c:v>0.53750000000000009</c:v>
                </c:pt>
                <c:pt idx="2903">
                  <c:v>0.53750000000000009</c:v>
                </c:pt>
                <c:pt idx="2904">
                  <c:v>0.53750000000000009</c:v>
                </c:pt>
                <c:pt idx="2905">
                  <c:v>0.53750000000000009</c:v>
                </c:pt>
                <c:pt idx="2906">
                  <c:v>0.53750000000000009</c:v>
                </c:pt>
                <c:pt idx="2907">
                  <c:v>0.53750000000000009</c:v>
                </c:pt>
                <c:pt idx="2908">
                  <c:v>0.53750000000000009</c:v>
                </c:pt>
                <c:pt idx="2909">
                  <c:v>0.53750000000000009</c:v>
                </c:pt>
                <c:pt idx="2910">
                  <c:v>0.53750000000000009</c:v>
                </c:pt>
                <c:pt idx="2911">
                  <c:v>0.53750000000000009</c:v>
                </c:pt>
                <c:pt idx="2912">
                  <c:v>0.53750000000000009</c:v>
                </c:pt>
                <c:pt idx="2913">
                  <c:v>0.53750000000000009</c:v>
                </c:pt>
                <c:pt idx="2914">
                  <c:v>0.53750000000000009</c:v>
                </c:pt>
                <c:pt idx="2915">
                  <c:v>0.53750000000000009</c:v>
                </c:pt>
                <c:pt idx="2916">
                  <c:v>0.53750000000000009</c:v>
                </c:pt>
                <c:pt idx="2917">
                  <c:v>0.53750000000000009</c:v>
                </c:pt>
                <c:pt idx="2918">
                  <c:v>0.48540000000000028</c:v>
                </c:pt>
                <c:pt idx="2919">
                  <c:v>0.48540000000000028</c:v>
                </c:pt>
                <c:pt idx="2920">
                  <c:v>0.48540000000000028</c:v>
                </c:pt>
                <c:pt idx="2921">
                  <c:v>0.48540000000000028</c:v>
                </c:pt>
                <c:pt idx="2922">
                  <c:v>0.48540000000000028</c:v>
                </c:pt>
                <c:pt idx="2923">
                  <c:v>0.48540000000000028</c:v>
                </c:pt>
                <c:pt idx="2924">
                  <c:v>0.48540000000000028</c:v>
                </c:pt>
                <c:pt idx="2925">
                  <c:v>0.48540000000000028</c:v>
                </c:pt>
                <c:pt idx="2926">
                  <c:v>0.48540000000000028</c:v>
                </c:pt>
                <c:pt idx="2927">
                  <c:v>0.48540000000000028</c:v>
                </c:pt>
                <c:pt idx="2928">
                  <c:v>0.48540000000000028</c:v>
                </c:pt>
                <c:pt idx="2929">
                  <c:v>0.48540000000000028</c:v>
                </c:pt>
                <c:pt idx="2930">
                  <c:v>0.48540000000000028</c:v>
                </c:pt>
                <c:pt idx="2931">
                  <c:v>0.48540000000000028</c:v>
                </c:pt>
                <c:pt idx="2932">
                  <c:v>0.48540000000000028</c:v>
                </c:pt>
                <c:pt idx="2933">
                  <c:v>0.48540000000000028</c:v>
                </c:pt>
                <c:pt idx="2934">
                  <c:v>0.48540000000000028</c:v>
                </c:pt>
                <c:pt idx="2935">
                  <c:v>0.48540000000000028</c:v>
                </c:pt>
                <c:pt idx="2936">
                  <c:v>0.48540000000000028</c:v>
                </c:pt>
                <c:pt idx="2937">
                  <c:v>0.48540000000000028</c:v>
                </c:pt>
                <c:pt idx="2938">
                  <c:v>0.48540000000000028</c:v>
                </c:pt>
                <c:pt idx="2939">
                  <c:v>0.48540000000000028</c:v>
                </c:pt>
                <c:pt idx="2940">
                  <c:v>0.48540000000000028</c:v>
                </c:pt>
                <c:pt idx="2941">
                  <c:v>0.58570000000000011</c:v>
                </c:pt>
                <c:pt idx="2942">
                  <c:v>0.58570000000000011</c:v>
                </c:pt>
                <c:pt idx="2943">
                  <c:v>0.58570000000000011</c:v>
                </c:pt>
                <c:pt idx="2944">
                  <c:v>0.58570000000000011</c:v>
                </c:pt>
                <c:pt idx="2945">
                  <c:v>0.58570000000000011</c:v>
                </c:pt>
                <c:pt idx="2946">
                  <c:v>0.58570000000000011</c:v>
                </c:pt>
                <c:pt idx="2947">
                  <c:v>0.58570000000000011</c:v>
                </c:pt>
                <c:pt idx="2948">
                  <c:v>0.58570000000000011</c:v>
                </c:pt>
                <c:pt idx="2949">
                  <c:v>0.58570000000000011</c:v>
                </c:pt>
                <c:pt idx="2950">
                  <c:v>0.58570000000000011</c:v>
                </c:pt>
                <c:pt idx="2951">
                  <c:v>0.58570000000000011</c:v>
                </c:pt>
                <c:pt idx="2952">
                  <c:v>0.58570000000000011</c:v>
                </c:pt>
                <c:pt idx="2953">
                  <c:v>0.58570000000000011</c:v>
                </c:pt>
                <c:pt idx="2954">
                  <c:v>0.58570000000000011</c:v>
                </c:pt>
                <c:pt idx="2955">
                  <c:v>0.58570000000000011</c:v>
                </c:pt>
                <c:pt idx="2956">
                  <c:v>0.58570000000000011</c:v>
                </c:pt>
                <c:pt idx="2957">
                  <c:v>0.58570000000000011</c:v>
                </c:pt>
                <c:pt idx="2958">
                  <c:v>0.58570000000000011</c:v>
                </c:pt>
                <c:pt idx="2959">
                  <c:v>0.58570000000000011</c:v>
                </c:pt>
                <c:pt idx="2960">
                  <c:v>0.58570000000000011</c:v>
                </c:pt>
                <c:pt idx="2961">
                  <c:v>0.58570000000000011</c:v>
                </c:pt>
                <c:pt idx="2962">
                  <c:v>0.69090000000000007</c:v>
                </c:pt>
                <c:pt idx="2963">
                  <c:v>0.69090000000000007</c:v>
                </c:pt>
                <c:pt idx="2964">
                  <c:v>0.69090000000000007</c:v>
                </c:pt>
                <c:pt idx="2965">
                  <c:v>0.69090000000000007</c:v>
                </c:pt>
                <c:pt idx="2966">
                  <c:v>0.69090000000000007</c:v>
                </c:pt>
                <c:pt idx="2967">
                  <c:v>0.69090000000000007</c:v>
                </c:pt>
                <c:pt idx="2968">
                  <c:v>0.69090000000000007</c:v>
                </c:pt>
                <c:pt idx="2969">
                  <c:v>0.69090000000000007</c:v>
                </c:pt>
                <c:pt idx="2970">
                  <c:v>0.69090000000000007</c:v>
                </c:pt>
                <c:pt idx="2971">
                  <c:v>0.69090000000000007</c:v>
                </c:pt>
                <c:pt idx="2972">
                  <c:v>0.69090000000000007</c:v>
                </c:pt>
                <c:pt idx="2973">
                  <c:v>0.69090000000000007</c:v>
                </c:pt>
                <c:pt idx="2974">
                  <c:v>0.69090000000000007</c:v>
                </c:pt>
                <c:pt idx="2975">
                  <c:v>0.69090000000000007</c:v>
                </c:pt>
                <c:pt idx="2976">
                  <c:v>0.69090000000000007</c:v>
                </c:pt>
                <c:pt idx="2977">
                  <c:v>0.69090000000000007</c:v>
                </c:pt>
                <c:pt idx="2978">
                  <c:v>0.69090000000000007</c:v>
                </c:pt>
                <c:pt idx="2979">
                  <c:v>0.69090000000000007</c:v>
                </c:pt>
                <c:pt idx="2980">
                  <c:v>0.69090000000000007</c:v>
                </c:pt>
                <c:pt idx="2981">
                  <c:v>0.69090000000000007</c:v>
                </c:pt>
                <c:pt idx="2982">
                  <c:v>0.69090000000000007</c:v>
                </c:pt>
                <c:pt idx="2983">
                  <c:v>0.79090000000000016</c:v>
                </c:pt>
                <c:pt idx="2984">
                  <c:v>0.79090000000000016</c:v>
                </c:pt>
                <c:pt idx="2985">
                  <c:v>0.79090000000000016</c:v>
                </c:pt>
                <c:pt idx="2986">
                  <c:v>0.79090000000000016</c:v>
                </c:pt>
                <c:pt idx="2987">
                  <c:v>0.79090000000000016</c:v>
                </c:pt>
                <c:pt idx="2988">
                  <c:v>0.79090000000000016</c:v>
                </c:pt>
                <c:pt idx="2989">
                  <c:v>0.79090000000000016</c:v>
                </c:pt>
                <c:pt idx="2990">
                  <c:v>0.79090000000000016</c:v>
                </c:pt>
                <c:pt idx="2991">
                  <c:v>0.79090000000000016</c:v>
                </c:pt>
                <c:pt idx="2992">
                  <c:v>0.79090000000000016</c:v>
                </c:pt>
                <c:pt idx="2993">
                  <c:v>0.79090000000000016</c:v>
                </c:pt>
                <c:pt idx="2994">
                  <c:v>0.79090000000000016</c:v>
                </c:pt>
                <c:pt idx="2995">
                  <c:v>0.79090000000000016</c:v>
                </c:pt>
                <c:pt idx="2996">
                  <c:v>0.79090000000000016</c:v>
                </c:pt>
                <c:pt idx="2997">
                  <c:v>0.79090000000000016</c:v>
                </c:pt>
                <c:pt idx="2998">
                  <c:v>0.79090000000000016</c:v>
                </c:pt>
                <c:pt idx="2999">
                  <c:v>0.79090000000000016</c:v>
                </c:pt>
                <c:pt idx="3000">
                  <c:v>0.79090000000000016</c:v>
                </c:pt>
                <c:pt idx="3001">
                  <c:v>0.79090000000000016</c:v>
                </c:pt>
                <c:pt idx="3002">
                  <c:v>0.79090000000000016</c:v>
                </c:pt>
                <c:pt idx="3003">
                  <c:v>0.80770000000000008</c:v>
                </c:pt>
                <c:pt idx="3004">
                  <c:v>0.80770000000000008</c:v>
                </c:pt>
                <c:pt idx="3005">
                  <c:v>0.80770000000000008</c:v>
                </c:pt>
                <c:pt idx="3006">
                  <c:v>0.80770000000000008</c:v>
                </c:pt>
                <c:pt idx="3007">
                  <c:v>0.80770000000000008</c:v>
                </c:pt>
                <c:pt idx="3008">
                  <c:v>0.80770000000000008</c:v>
                </c:pt>
                <c:pt idx="3009">
                  <c:v>0.80770000000000008</c:v>
                </c:pt>
                <c:pt idx="3010">
                  <c:v>0.80770000000000008</c:v>
                </c:pt>
                <c:pt idx="3011">
                  <c:v>0.80770000000000008</c:v>
                </c:pt>
                <c:pt idx="3012">
                  <c:v>0.80770000000000008</c:v>
                </c:pt>
                <c:pt idx="3013">
                  <c:v>0.80770000000000008</c:v>
                </c:pt>
                <c:pt idx="3014">
                  <c:v>0.80770000000000008</c:v>
                </c:pt>
                <c:pt idx="3015">
                  <c:v>0.80770000000000008</c:v>
                </c:pt>
                <c:pt idx="3016">
                  <c:v>0.80770000000000008</c:v>
                </c:pt>
                <c:pt idx="3017">
                  <c:v>0.80770000000000008</c:v>
                </c:pt>
                <c:pt idx="3018">
                  <c:v>0.80770000000000008</c:v>
                </c:pt>
                <c:pt idx="3019">
                  <c:v>0.80770000000000008</c:v>
                </c:pt>
                <c:pt idx="3020">
                  <c:v>0.80770000000000008</c:v>
                </c:pt>
                <c:pt idx="3021">
                  <c:v>0.80770000000000008</c:v>
                </c:pt>
                <c:pt idx="3022">
                  <c:v>0.80770000000000008</c:v>
                </c:pt>
                <c:pt idx="3023">
                  <c:v>0.80770000000000008</c:v>
                </c:pt>
                <c:pt idx="3024">
                  <c:v>0.71130000000000004</c:v>
                </c:pt>
                <c:pt idx="3025">
                  <c:v>0.71130000000000004</c:v>
                </c:pt>
                <c:pt idx="3026">
                  <c:v>0.71130000000000004</c:v>
                </c:pt>
                <c:pt idx="3027">
                  <c:v>0.71130000000000004</c:v>
                </c:pt>
                <c:pt idx="3028">
                  <c:v>0.71130000000000004</c:v>
                </c:pt>
                <c:pt idx="3029">
                  <c:v>0.71130000000000004</c:v>
                </c:pt>
                <c:pt idx="3030">
                  <c:v>0.71130000000000004</c:v>
                </c:pt>
                <c:pt idx="3031">
                  <c:v>0.71130000000000004</c:v>
                </c:pt>
                <c:pt idx="3032">
                  <c:v>0.71130000000000004</c:v>
                </c:pt>
                <c:pt idx="3033">
                  <c:v>0.71130000000000004</c:v>
                </c:pt>
                <c:pt idx="3034">
                  <c:v>0.71130000000000004</c:v>
                </c:pt>
                <c:pt idx="3035">
                  <c:v>0.71130000000000004</c:v>
                </c:pt>
                <c:pt idx="3036">
                  <c:v>0.71130000000000004</c:v>
                </c:pt>
                <c:pt idx="3037">
                  <c:v>0.71130000000000004</c:v>
                </c:pt>
                <c:pt idx="3038">
                  <c:v>0.71130000000000004</c:v>
                </c:pt>
                <c:pt idx="3039">
                  <c:v>0.71130000000000004</c:v>
                </c:pt>
                <c:pt idx="3040">
                  <c:v>0.71130000000000004</c:v>
                </c:pt>
                <c:pt idx="3041">
                  <c:v>0.71130000000000004</c:v>
                </c:pt>
                <c:pt idx="3042">
                  <c:v>0.71130000000000004</c:v>
                </c:pt>
                <c:pt idx="3043">
                  <c:v>0.71130000000000004</c:v>
                </c:pt>
                <c:pt idx="3044">
                  <c:v>0.71130000000000004</c:v>
                </c:pt>
                <c:pt idx="3045">
                  <c:v>0.71130000000000004</c:v>
                </c:pt>
                <c:pt idx="3046">
                  <c:v>0.80080000000000018</c:v>
                </c:pt>
                <c:pt idx="3047">
                  <c:v>0.80080000000000018</c:v>
                </c:pt>
                <c:pt idx="3048">
                  <c:v>0.80080000000000018</c:v>
                </c:pt>
                <c:pt idx="3049">
                  <c:v>0.80080000000000018</c:v>
                </c:pt>
                <c:pt idx="3050">
                  <c:v>0.80080000000000018</c:v>
                </c:pt>
                <c:pt idx="3051">
                  <c:v>0.80080000000000018</c:v>
                </c:pt>
                <c:pt idx="3052">
                  <c:v>0.80080000000000018</c:v>
                </c:pt>
                <c:pt idx="3053">
                  <c:v>0.80080000000000018</c:v>
                </c:pt>
                <c:pt idx="3054">
                  <c:v>0.80080000000000018</c:v>
                </c:pt>
                <c:pt idx="3055">
                  <c:v>0.80080000000000018</c:v>
                </c:pt>
                <c:pt idx="3056">
                  <c:v>0.80080000000000018</c:v>
                </c:pt>
                <c:pt idx="3057">
                  <c:v>0.80080000000000018</c:v>
                </c:pt>
                <c:pt idx="3058">
                  <c:v>0.80080000000000018</c:v>
                </c:pt>
                <c:pt idx="3059">
                  <c:v>0.80080000000000018</c:v>
                </c:pt>
                <c:pt idx="3060">
                  <c:v>0.80080000000000018</c:v>
                </c:pt>
                <c:pt idx="3061">
                  <c:v>0.80080000000000018</c:v>
                </c:pt>
                <c:pt idx="3062">
                  <c:v>0.80080000000000018</c:v>
                </c:pt>
                <c:pt idx="3063">
                  <c:v>0.80080000000000018</c:v>
                </c:pt>
                <c:pt idx="3064">
                  <c:v>0.80080000000000018</c:v>
                </c:pt>
                <c:pt idx="3065">
                  <c:v>0.80080000000000018</c:v>
                </c:pt>
                <c:pt idx="3066">
                  <c:v>0.67779999999999996</c:v>
                </c:pt>
                <c:pt idx="3067">
                  <c:v>0.67779999999999996</c:v>
                </c:pt>
                <c:pt idx="3068">
                  <c:v>0.67779999999999996</c:v>
                </c:pt>
                <c:pt idx="3069">
                  <c:v>0.67779999999999996</c:v>
                </c:pt>
                <c:pt idx="3070">
                  <c:v>0.67779999999999996</c:v>
                </c:pt>
                <c:pt idx="3071">
                  <c:v>0.67779999999999996</c:v>
                </c:pt>
                <c:pt idx="3072">
                  <c:v>0.67779999999999996</c:v>
                </c:pt>
                <c:pt idx="3073">
                  <c:v>0.67779999999999996</c:v>
                </c:pt>
                <c:pt idx="3074">
                  <c:v>0.67779999999999996</c:v>
                </c:pt>
                <c:pt idx="3075">
                  <c:v>0.67779999999999996</c:v>
                </c:pt>
                <c:pt idx="3076">
                  <c:v>0.67779999999999996</c:v>
                </c:pt>
                <c:pt idx="3077">
                  <c:v>0.67779999999999996</c:v>
                </c:pt>
                <c:pt idx="3078">
                  <c:v>0.67779999999999996</c:v>
                </c:pt>
                <c:pt idx="3079">
                  <c:v>0.67779999999999996</c:v>
                </c:pt>
                <c:pt idx="3080">
                  <c:v>0.67779999999999996</c:v>
                </c:pt>
                <c:pt idx="3081">
                  <c:v>0.67779999999999996</c:v>
                </c:pt>
                <c:pt idx="3082">
                  <c:v>0.67779999999999996</c:v>
                </c:pt>
                <c:pt idx="3083">
                  <c:v>0.67779999999999996</c:v>
                </c:pt>
                <c:pt idx="3084">
                  <c:v>0.67779999999999996</c:v>
                </c:pt>
                <c:pt idx="3085">
                  <c:v>0.67779999999999996</c:v>
                </c:pt>
                <c:pt idx="3086">
                  <c:v>0.67779999999999996</c:v>
                </c:pt>
                <c:pt idx="3087">
                  <c:v>0.58800000000000008</c:v>
                </c:pt>
                <c:pt idx="3088">
                  <c:v>0.58800000000000008</c:v>
                </c:pt>
                <c:pt idx="3089">
                  <c:v>0.58800000000000008</c:v>
                </c:pt>
                <c:pt idx="3090">
                  <c:v>0.58800000000000008</c:v>
                </c:pt>
                <c:pt idx="3091">
                  <c:v>0.58800000000000008</c:v>
                </c:pt>
                <c:pt idx="3092">
                  <c:v>0.58800000000000008</c:v>
                </c:pt>
                <c:pt idx="3093">
                  <c:v>0.58800000000000008</c:v>
                </c:pt>
                <c:pt idx="3094">
                  <c:v>0.58800000000000008</c:v>
                </c:pt>
                <c:pt idx="3095">
                  <c:v>0.58800000000000008</c:v>
                </c:pt>
                <c:pt idx="3096">
                  <c:v>0.58800000000000008</c:v>
                </c:pt>
                <c:pt idx="3097">
                  <c:v>0.58800000000000008</c:v>
                </c:pt>
                <c:pt idx="3098">
                  <c:v>0.58800000000000008</c:v>
                </c:pt>
                <c:pt idx="3099">
                  <c:v>0.58800000000000008</c:v>
                </c:pt>
                <c:pt idx="3100">
                  <c:v>0.58800000000000008</c:v>
                </c:pt>
                <c:pt idx="3101">
                  <c:v>0.58800000000000008</c:v>
                </c:pt>
                <c:pt idx="3102">
                  <c:v>0.58800000000000008</c:v>
                </c:pt>
                <c:pt idx="3103">
                  <c:v>0.58800000000000008</c:v>
                </c:pt>
                <c:pt idx="3104">
                  <c:v>0.58800000000000008</c:v>
                </c:pt>
                <c:pt idx="3105">
                  <c:v>0.58800000000000008</c:v>
                </c:pt>
                <c:pt idx="3106">
                  <c:v>0.51210000000000022</c:v>
                </c:pt>
                <c:pt idx="3107">
                  <c:v>0.51210000000000022</c:v>
                </c:pt>
                <c:pt idx="3108">
                  <c:v>0.51210000000000022</c:v>
                </c:pt>
                <c:pt idx="3109">
                  <c:v>0.51210000000000022</c:v>
                </c:pt>
                <c:pt idx="3110">
                  <c:v>0.51210000000000022</c:v>
                </c:pt>
                <c:pt idx="3111">
                  <c:v>0.51210000000000022</c:v>
                </c:pt>
                <c:pt idx="3112">
                  <c:v>0.51210000000000022</c:v>
                </c:pt>
                <c:pt idx="3113">
                  <c:v>0.51210000000000022</c:v>
                </c:pt>
                <c:pt idx="3114">
                  <c:v>0.51210000000000022</c:v>
                </c:pt>
                <c:pt idx="3115">
                  <c:v>0.51210000000000022</c:v>
                </c:pt>
                <c:pt idx="3116">
                  <c:v>0.51210000000000022</c:v>
                </c:pt>
                <c:pt idx="3117">
                  <c:v>0.51210000000000022</c:v>
                </c:pt>
                <c:pt idx="3118">
                  <c:v>0.51210000000000022</c:v>
                </c:pt>
                <c:pt idx="3119">
                  <c:v>0.51210000000000022</c:v>
                </c:pt>
                <c:pt idx="3120">
                  <c:v>0.51210000000000022</c:v>
                </c:pt>
                <c:pt idx="3121">
                  <c:v>0.51210000000000022</c:v>
                </c:pt>
                <c:pt idx="3122">
                  <c:v>0.51210000000000022</c:v>
                </c:pt>
                <c:pt idx="3123">
                  <c:v>0.51210000000000022</c:v>
                </c:pt>
                <c:pt idx="3124">
                  <c:v>0.51210000000000022</c:v>
                </c:pt>
                <c:pt idx="3125">
                  <c:v>0.51210000000000022</c:v>
                </c:pt>
                <c:pt idx="3126">
                  <c:v>0.51210000000000022</c:v>
                </c:pt>
                <c:pt idx="3127">
                  <c:v>0.51210000000000022</c:v>
                </c:pt>
                <c:pt idx="3128">
                  <c:v>0.54999999999999982</c:v>
                </c:pt>
                <c:pt idx="3129">
                  <c:v>0.54999999999999982</c:v>
                </c:pt>
                <c:pt idx="3130">
                  <c:v>0.54999999999999982</c:v>
                </c:pt>
                <c:pt idx="3131">
                  <c:v>0.54999999999999982</c:v>
                </c:pt>
                <c:pt idx="3132">
                  <c:v>0.54999999999999982</c:v>
                </c:pt>
                <c:pt idx="3133">
                  <c:v>0.54999999999999982</c:v>
                </c:pt>
                <c:pt idx="3134">
                  <c:v>0.54999999999999982</c:v>
                </c:pt>
                <c:pt idx="3135">
                  <c:v>0.54999999999999982</c:v>
                </c:pt>
                <c:pt idx="3136">
                  <c:v>0.54999999999999982</c:v>
                </c:pt>
                <c:pt idx="3137">
                  <c:v>0.54999999999999982</c:v>
                </c:pt>
                <c:pt idx="3138">
                  <c:v>0.54999999999999982</c:v>
                </c:pt>
                <c:pt idx="3139">
                  <c:v>0.54999999999999982</c:v>
                </c:pt>
                <c:pt idx="3140">
                  <c:v>0.54999999999999982</c:v>
                </c:pt>
                <c:pt idx="3141">
                  <c:v>0.54999999999999982</c:v>
                </c:pt>
                <c:pt idx="3142">
                  <c:v>0.54999999999999982</c:v>
                </c:pt>
                <c:pt idx="3143">
                  <c:v>0.54999999999999982</c:v>
                </c:pt>
                <c:pt idx="3144">
                  <c:v>0.54999999999999982</c:v>
                </c:pt>
                <c:pt idx="3145">
                  <c:v>0.54999999999999982</c:v>
                </c:pt>
                <c:pt idx="3146">
                  <c:v>0.54999999999999982</c:v>
                </c:pt>
                <c:pt idx="3147">
                  <c:v>0.54999999999999982</c:v>
                </c:pt>
                <c:pt idx="3148">
                  <c:v>0.54999999999999982</c:v>
                </c:pt>
                <c:pt idx="3149">
                  <c:v>0.72310000000000008</c:v>
                </c:pt>
                <c:pt idx="3150">
                  <c:v>0.72310000000000008</c:v>
                </c:pt>
                <c:pt idx="3151">
                  <c:v>0.72310000000000008</c:v>
                </c:pt>
                <c:pt idx="3152">
                  <c:v>0.72310000000000008</c:v>
                </c:pt>
                <c:pt idx="3153">
                  <c:v>0.72310000000000008</c:v>
                </c:pt>
                <c:pt idx="3154">
                  <c:v>0.72310000000000008</c:v>
                </c:pt>
                <c:pt idx="3155">
                  <c:v>0.72310000000000008</c:v>
                </c:pt>
                <c:pt idx="3156">
                  <c:v>0.72310000000000008</c:v>
                </c:pt>
                <c:pt idx="3157">
                  <c:v>0.72310000000000008</c:v>
                </c:pt>
                <c:pt idx="3158">
                  <c:v>0.72310000000000008</c:v>
                </c:pt>
                <c:pt idx="3159">
                  <c:v>0.72310000000000008</c:v>
                </c:pt>
                <c:pt idx="3160">
                  <c:v>0.72310000000000008</c:v>
                </c:pt>
                <c:pt idx="3161">
                  <c:v>0.72310000000000008</c:v>
                </c:pt>
                <c:pt idx="3162">
                  <c:v>0.72310000000000008</c:v>
                </c:pt>
                <c:pt idx="3163">
                  <c:v>0.72310000000000008</c:v>
                </c:pt>
                <c:pt idx="3164">
                  <c:v>0.72310000000000008</c:v>
                </c:pt>
                <c:pt idx="3165">
                  <c:v>0.72310000000000008</c:v>
                </c:pt>
                <c:pt idx="3166">
                  <c:v>0.72310000000000008</c:v>
                </c:pt>
                <c:pt idx="3167">
                  <c:v>0.72310000000000008</c:v>
                </c:pt>
                <c:pt idx="3168">
                  <c:v>0.72310000000000008</c:v>
                </c:pt>
                <c:pt idx="3169">
                  <c:v>0.72310000000000008</c:v>
                </c:pt>
                <c:pt idx="3170">
                  <c:v>0.72310000000000008</c:v>
                </c:pt>
                <c:pt idx="3171">
                  <c:v>0.7258</c:v>
                </c:pt>
                <c:pt idx="3172">
                  <c:v>0.7258</c:v>
                </c:pt>
                <c:pt idx="3173">
                  <c:v>0.7258</c:v>
                </c:pt>
                <c:pt idx="3174">
                  <c:v>0.7258</c:v>
                </c:pt>
                <c:pt idx="3175">
                  <c:v>0.7258</c:v>
                </c:pt>
                <c:pt idx="3176">
                  <c:v>0.7258</c:v>
                </c:pt>
                <c:pt idx="3177">
                  <c:v>0.7258</c:v>
                </c:pt>
                <c:pt idx="3178">
                  <c:v>0.7258</c:v>
                </c:pt>
                <c:pt idx="3179">
                  <c:v>0.7258</c:v>
                </c:pt>
                <c:pt idx="3180">
                  <c:v>0.7258</c:v>
                </c:pt>
                <c:pt idx="3181">
                  <c:v>0.7258</c:v>
                </c:pt>
                <c:pt idx="3182">
                  <c:v>0.7258</c:v>
                </c:pt>
                <c:pt idx="3183">
                  <c:v>0.7258</c:v>
                </c:pt>
                <c:pt idx="3184">
                  <c:v>0.7258</c:v>
                </c:pt>
                <c:pt idx="3185">
                  <c:v>0.7258</c:v>
                </c:pt>
                <c:pt idx="3186">
                  <c:v>0.7258</c:v>
                </c:pt>
                <c:pt idx="3187">
                  <c:v>0.7258</c:v>
                </c:pt>
                <c:pt idx="3188">
                  <c:v>0.7258</c:v>
                </c:pt>
                <c:pt idx="3189">
                  <c:v>0.7258</c:v>
                </c:pt>
                <c:pt idx="3190">
                  <c:v>0.7258</c:v>
                </c:pt>
                <c:pt idx="3191">
                  <c:v>0.7258</c:v>
                </c:pt>
                <c:pt idx="3192">
                  <c:v>0.7258</c:v>
                </c:pt>
                <c:pt idx="3193">
                  <c:v>0.7258</c:v>
                </c:pt>
                <c:pt idx="3194">
                  <c:v>0.66250000000000009</c:v>
                </c:pt>
                <c:pt idx="3195">
                  <c:v>0.66250000000000009</c:v>
                </c:pt>
                <c:pt idx="3196">
                  <c:v>0.66250000000000009</c:v>
                </c:pt>
                <c:pt idx="3197">
                  <c:v>0.66250000000000009</c:v>
                </c:pt>
                <c:pt idx="3198">
                  <c:v>0.66250000000000009</c:v>
                </c:pt>
                <c:pt idx="3199">
                  <c:v>0.66250000000000009</c:v>
                </c:pt>
                <c:pt idx="3200">
                  <c:v>0.66250000000000009</c:v>
                </c:pt>
                <c:pt idx="3201">
                  <c:v>0.66250000000000009</c:v>
                </c:pt>
                <c:pt idx="3202">
                  <c:v>0.66250000000000009</c:v>
                </c:pt>
                <c:pt idx="3203">
                  <c:v>0.66250000000000009</c:v>
                </c:pt>
                <c:pt idx="3204">
                  <c:v>0.66250000000000009</c:v>
                </c:pt>
                <c:pt idx="3205">
                  <c:v>0.66250000000000009</c:v>
                </c:pt>
                <c:pt idx="3206">
                  <c:v>0.66250000000000009</c:v>
                </c:pt>
                <c:pt idx="3207">
                  <c:v>0.66250000000000009</c:v>
                </c:pt>
                <c:pt idx="3208">
                  <c:v>0.66250000000000009</c:v>
                </c:pt>
                <c:pt idx="3209">
                  <c:v>0.66250000000000009</c:v>
                </c:pt>
                <c:pt idx="3210">
                  <c:v>0.66250000000000009</c:v>
                </c:pt>
                <c:pt idx="3211">
                  <c:v>0.66250000000000009</c:v>
                </c:pt>
                <c:pt idx="3212">
                  <c:v>0.66250000000000009</c:v>
                </c:pt>
                <c:pt idx="3213">
                  <c:v>0.66250000000000009</c:v>
                </c:pt>
                <c:pt idx="3214">
                  <c:v>0.6137999999999999</c:v>
                </c:pt>
                <c:pt idx="3215">
                  <c:v>0.6137999999999999</c:v>
                </c:pt>
                <c:pt idx="3216">
                  <c:v>0.6137999999999999</c:v>
                </c:pt>
                <c:pt idx="3217">
                  <c:v>0.6137999999999999</c:v>
                </c:pt>
                <c:pt idx="3218">
                  <c:v>0.6137999999999999</c:v>
                </c:pt>
                <c:pt idx="3219">
                  <c:v>0.6137999999999999</c:v>
                </c:pt>
                <c:pt idx="3220">
                  <c:v>0.6137999999999999</c:v>
                </c:pt>
                <c:pt idx="3221">
                  <c:v>0.6137999999999999</c:v>
                </c:pt>
                <c:pt idx="3222">
                  <c:v>0.6137999999999999</c:v>
                </c:pt>
                <c:pt idx="3223">
                  <c:v>0.6137999999999999</c:v>
                </c:pt>
                <c:pt idx="3224">
                  <c:v>0.6137999999999999</c:v>
                </c:pt>
                <c:pt idx="3225">
                  <c:v>0.6137999999999999</c:v>
                </c:pt>
                <c:pt idx="3226">
                  <c:v>0.6137999999999999</c:v>
                </c:pt>
                <c:pt idx="3227">
                  <c:v>0.6137999999999999</c:v>
                </c:pt>
                <c:pt idx="3228">
                  <c:v>0.6137999999999999</c:v>
                </c:pt>
                <c:pt idx="3229">
                  <c:v>0.6137999999999999</c:v>
                </c:pt>
                <c:pt idx="3230">
                  <c:v>0.6137999999999999</c:v>
                </c:pt>
                <c:pt idx="3231">
                  <c:v>0.6137999999999999</c:v>
                </c:pt>
                <c:pt idx="3232">
                  <c:v>0.6137999999999999</c:v>
                </c:pt>
                <c:pt idx="3233">
                  <c:v>0.6137999999999999</c:v>
                </c:pt>
                <c:pt idx="3234">
                  <c:v>0.6137999999999999</c:v>
                </c:pt>
                <c:pt idx="3235">
                  <c:v>0.6137999999999999</c:v>
                </c:pt>
                <c:pt idx="3236">
                  <c:v>0.6137999999999999</c:v>
                </c:pt>
                <c:pt idx="3237">
                  <c:v>0.63870000000000005</c:v>
                </c:pt>
                <c:pt idx="3238">
                  <c:v>0.63870000000000005</c:v>
                </c:pt>
                <c:pt idx="3239">
                  <c:v>0.63870000000000005</c:v>
                </c:pt>
                <c:pt idx="3240">
                  <c:v>0.63870000000000005</c:v>
                </c:pt>
                <c:pt idx="3241">
                  <c:v>0.63870000000000005</c:v>
                </c:pt>
                <c:pt idx="3242">
                  <c:v>0.63870000000000005</c:v>
                </c:pt>
                <c:pt idx="3243">
                  <c:v>0.63870000000000005</c:v>
                </c:pt>
                <c:pt idx="3244">
                  <c:v>0.63870000000000005</c:v>
                </c:pt>
                <c:pt idx="3245">
                  <c:v>0.63870000000000005</c:v>
                </c:pt>
                <c:pt idx="3246">
                  <c:v>0.63870000000000005</c:v>
                </c:pt>
                <c:pt idx="3247">
                  <c:v>0.63870000000000005</c:v>
                </c:pt>
                <c:pt idx="3248">
                  <c:v>0.63870000000000005</c:v>
                </c:pt>
                <c:pt idx="3249">
                  <c:v>0.63870000000000005</c:v>
                </c:pt>
                <c:pt idx="3250">
                  <c:v>0.63870000000000005</c:v>
                </c:pt>
                <c:pt idx="3251">
                  <c:v>0.63870000000000005</c:v>
                </c:pt>
                <c:pt idx="3252">
                  <c:v>0.63870000000000005</c:v>
                </c:pt>
                <c:pt idx="3253">
                  <c:v>0.63870000000000005</c:v>
                </c:pt>
                <c:pt idx="3254">
                  <c:v>0.63870000000000005</c:v>
                </c:pt>
                <c:pt idx="3255">
                  <c:v>0.63870000000000005</c:v>
                </c:pt>
                <c:pt idx="3256">
                  <c:v>0.63870000000000005</c:v>
                </c:pt>
                <c:pt idx="3257">
                  <c:v>0.80909999999999993</c:v>
                </c:pt>
                <c:pt idx="3258">
                  <c:v>0.80909999999999993</c:v>
                </c:pt>
                <c:pt idx="3259">
                  <c:v>0.80909999999999993</c:v>
                </c:pt>
                <c:pt idx="3260">
                  <c:v>0.80909999999999993</c:v>
                </c:pt>
                <c:pt idx="3261">
                  <c:v>0.80909999999999993</c:v>
                </c:pt>
                <c:pt idx="3262">
                  <c:v>0.80909999999999993</c:v>
                </c:pt>
                <c:pt idx="3263">
                  <c:v>0.80909999999999993</c:v>
                </c:pt>
                <c:pt idx="3264">
                  <c:v>0.80909999999999993</c:v>
                </c:pt>
                <c:pt idx="3265">
                  <c:v>0.80909999999999993</c:v>
                </c:pt>
                <c:pt idx="3266">
                  <c:v>0.80909999999999993</c:v>
                </c:pt>
                <c:pt idx="3267">
                  <c:v>0.80909999999999993</c:v>
                </c:pt>
                <c:pt idx="3268">
                  <c:v>0.80909999999999993</c:v>
                </c:pt>
                <c:pt idx="3269">
                  <c:v>0.80909999999999993</c:v>
                </c:pt>
                <c:pt idx="3270">
                  <c:v>0.80909999999999993</c:v>
                </c:pt>
                <c:pt idx="3271">
                  <c:v>0.80909999999999993</c:v>
                </c:pt>
                <c:pt idx="3272">
                  <c:v>0.80909999999999993</c:v>
                </c:pt>
                <c:pt idx="3273">
                  <c:v>0.80909999999999993</c:v>
                </c:pt>
                <c:pt idx="3274">
                  <c:v>0.80909999999999993</c:v>
                </c:pt>
                <c:pt idx="3275">
                  <c:v>0.80909999999999993</c:v>
                </c:pt>
                <c:pt idx="3276">
                  <c:v>0.86920000000000019</c:v>
                </c:pt>
                <c:pt idx="3277">
                  <c:v>0.86920000000000019</c:v>
                </c:pt>
                <c:pt idx="3278">
                  <c:v>0.86920000000000019</c:v>
                </c:pt>
                <c:pt idx="3279">
                  <c:v>0.86920000000000019</c:v>
                </c:pt>
                <c:pt idx="3280">
                  <c:v>0.86920000000000019</c:v>
                </c:pt>
                <c:pt idx="3281">
                  <c:v>0.86920000000000019</c:v>
                </c:pt>
                <c:pt idx="3282">
                  <c:v>0.86920000000000019</c:v>
                </c:pt>
                <c:pt idx="3283">
                  <c:v>0.86920000000000019</c:v>
                </c:pt>
                <c:pt idx="3284">
                  <c:v>0.86920000000000019</c:v>
                </c:pt>
                <c:pt idx="3285">
                  <c:v>0.86920000000000019</c:v>
                </c:pt>
                <c:pt idx="3286">
                  <c:v>0.86920000000000019</c:v>
                </c:pt>
                <c:pt idx="3287">
                  <c:v>0.86920000000000019</c:v>
                </c:pt>
                <c:pt idx="3288">
                  <c:v>0.86920000000000019</c:v>
                </c:pt>
                <c:pt idx="3289">
                  <c:v>0.86920000000000019</c:v>
                </c:pt>
                <c:pt idx="3290">
                  <c:v>0.86920000000000019</c:v>
                </c:pt>
                <c:pt idx="3291">
                  <c:v>0.86920000000000019</c:v>
                </c:pt>
                <c:pt idx="3292">
                  <c:v>0.86920000000000019</c:v>
                </c:pt>
                <c:pt idx="3293">
                  <c:v>0.86920000000000019</c:v>
                </c:pt>
                <c:pt idx="3294">
                  <c:v>0.86920000000000019</c:v>
                </c:pt>
                <c:pt idx="3295">
                  <c:v>0.86920000000000019</c:v>
                </c:pt>
                <c:pt idx="3296">
                  <c:v>0.86920000000000019</c:v>
                </c:pt>
                <c:pt idx="3297">
                  <c:v>0.86920000000000019</c:v>
                </c:pt>
                <c:pt idx="3298">
                  <c:v>0.91999999999999993</c:v>
                </c:pt>
                <c:pt idx="3299">
                  <c:v>0.91999999999999993</c:v>
                </c:pt>
                <c:pt idx="3300">
                  <c:v>0.91999999999999993</c:v>
                </c:pt>
                <c:pt idx="3301">
                  <c:v>0.91999999999999993</c:v>
                </c:pt>
                <c:pt idx="3302">
                  <c:v>0.91999999999999993</c:v>
                </c:pt>
                <c:pt idx="3303">
                  <c:v>0.91999999999999993</c:v>
                </c:pt>
                <c:pt idx="3304">
                  <c:v>0.91999999999999993</c:v>
                </c:pt>
                <c:pt idx="3305">
                  <c:v>0.91999999999999993</c:v>
                </c:pt>
                <c:pt idx="3306">
                  <c:v>0.91999999999999993</c:v>
                </c:pt>
                <c:pt idx="3307">
                  <c:v>0.91999999999999993</c:v>
                </c:pt>
                <c:pt idx="3308">
                  <c:v>0.91999999999999993</c:v>
                </c:pt>
                <c:pt idx="3309">
                  <c:v>0.91999999999999993</c:v>
                </c:pt>
                <c:pt idx="3310">
                  <c:v>0.91999999999999993</c:v>
                </c:pt>
                <c:pt idx="3311">
                  <c:v>0.91999999999999993</c:v>
                </c:pt>
                <c:pt idx="3312">
                  <c:v>0.91999999999999993</c:v>
                </c:pt>
                <c:pt idx="3313">
                  <c:v>0.91999999999999993</c:v>
                </c:pt>
                <c:pt idx="3314">
                  <c:v>0.91999999999999993</c:v>
                </c:pt>
                <c:pt idx="3315">
                  <c:v>0.91999999999999993</c:v>
                </c:pt>
                <c:pt idx="3316">
                  <c:v>0.91999999999999993</c:v>
                </c:pt>
                <c:pt idx="3317">
                  <c:v>0.85000000000000009</c:v>
                </c:pt>
                <c:pt idx="3318">
                  <c:v>0.85000000000000009</c:v>
                </c:pt>
                <c:pt idx="3319">
                  <c:v>0.85000000000000009</c:v>
                </c:pt>
                <c:pt idx="3320">
                  <c:v>0.85000000000000009</c:v>
                </c:pt>
                <c:pt idx="3321">
                  <c:v>0.85000000000000009</c:v>
                </c:pt>
                <c:pt idx="3322">
                  <c:v>0.35000000000000009</c:v>
                </c:pt>
                <c:pt idx="3323">
                  <c:v>0.35000000000000009</c:v>
                </c:pt>
                <c:pt idx="3324">
                  <c:v>0.35000000000000009</c:v>
                </c:pt>
                <c:pt idx="3325">
                  <c:v>0.35000000000000009</c:v>
                </c:pt>
                <c:pt idx="3326">
                  <c:v>0.35000000000000009</c:v>
                </c:pt>
                <c:pt idx="3327">
                  <c:v>0.35000000000000009</c:v>
                </c:pt>
                <c:pt idx="3328">
                  <c:v>0.35000000000000009</c:v>
                </c:pt>
                <c:pt idx="3329">
                  <c:v>0.35000000000000009</c:v>
                </c:pt>
                <c:pt idx="3330">
                  <c:v>0.35000000000000009</c:v>
                </c:pt>
                <c:pt idx="3331">
                  <c:v>0.35000000000000009</c:v>
                </c:pt>
                <c:pt idx="3332">
                  <c:v>0.35000000000000009</c:v>
                </c:pt>
                <c:pt idx="3333">
                  <c:v>0.35000000000000009</c:v>
                </c:pt>
                <c:pt idx="3334">
                  <c:v>0.35000000000000009</c:v>
                </c:pt>
                <c:pt idx="3335">
                  <c:v>0.5299999999999998</c:v>
                </c:pt>
                <c:pt idx="3336">
                  <c:v>0.5299999999999998</c:v>
                </c:pt>
                <c:pt idx="3337">
                  <c:v>0.5299999999999998</c:v>
                </c:pt>
                <c:pt idx="3338">
                  <c:v>0.5299999999999998</c:v>
                </c:pt>
                <c:pt idx="3339">
                  <c:v>0.5299999999999998</c:v>
                </c:pt>
                <c:pt idx="3340">
                  <c:v>0.5299999999999998</c:v>
                </c:pt>
                <c:pt idx="3341">
                  <c:v>0.5299999999999998</c:v>
                </c:pt>
                <c:pt idx="3342">
                  <c:v>0.5299999999999998</c:v>
                </c:pt>
                <c:pt idx="3343">
                  <c:v>0.5299999999999998</c:v>
                </c:pt>
                <c:pt idx="3344">
                  <c:v>0.5299999999999998</c:v>
                </c:pt>
                <c:pt idx="3345">
                  <c:v>0.5299999999999998</c:v>
                </c:pt>
                <c:pt idx="3346">
                  <c:v>0.5299999999999998</c:v>
                </c:pt>
                <c:pt idx="3347">
                  <c:v>0.5299999999999998</c:v>
                </c:pt>
                <c:pt idx="3348">
                  <c:v>0.5299999999999998</c:v>
                </c:pt>
                <c:pt idx="3349">
                  <c:v>0.5299999999999998</c:v>
                </c:pt>
                <c:pt idx="3350">
                  <c:v>0.5299999999999998</c:v>
                </c:pt>
                <c:pt idx="3351">
                  <c:v>0.5299999999999998</c:v>
                </c:pt>
                <c:pt idx="3352">
                  <c:v>0.5299999999999998</c:v>
                </c:pt>
                <c:pt idx="3353">
                  <c:v>0.5299999999999998</c:v>
                </c:pt>
                <c:pt idx="3354">
                  <c:v>0.5299999999999998</c:v>
                </c:pt>
                <c:pt idx="3355">
                  <c:v>0.5299999999999998</c:v>
                </c:pt>
                <c:pt idx="3356">
                  <c:v>0.5299999999999998</c:v>
                </c:pt>
                <c:pt idx="3357">
                  <c:v>0.58000000000000007</c:v>
                </c:pt>
                <c:pt idx="3358">
                  <c:v>0.58000000000000007</c:v>
                </c:pt>
                <c:pt idx="3359">
                  <c:v>0.58000000000000007</c:v>
                </c:pt>
                <c:pt idx="3360">
                  <c:v>0.58000000000000007</c:v>
                </c:pt>
                <c:pt idx="3361">
                  <c:v>0.58000000000000007</c:v>
                </c:pt>
                <c:pt idx="3362">
                  <c:v>0.58000000000000007</c:v>
                </c:pt>
                <c:pt idx="3363">
                  <c:v>0.58000000000000007</c:v>
                </c:pt>
                <c:pt idx="3364">
                  <c:v>0.58000000000000007</c:v>
                </c:pt>
                <c:pt idx="3365">
                  <c:v>0.58000000000000007</c:v>
                </c:pt>
                <c:pt idx="3366">
                  <c:v>0.58000000000000007</c:v>
                </c:pt>
                <c:pt idx="3367">
                  <c:v>0.58000000000000007</c:v>
                </c:pt>
                <c:pt idx="3368">
                  <c:v>0.58000000000000007</c:v>
                </c:pt>
                <c:pt idx="3369">
                  <c:v>0.58000000000000007</c:v>
                </c:pt>
                <c:pt idx="3370">
                  <c:v>0.58000000000000007</c:v>
                </c:pt>
                <c:pt idx="3371">
                  <c:v>0.58000000000000007</c:v>
                </c:pt>
                <c:pt idx="3372">
                  <c:v>0.58000000000000007</c:v>
                </c:pt>
                <c:pt idx="3373">
                  <c:v>0.58000000000000007</c:v>
                </c:pt>
                <c:pt idx="3374">
                  <c:v>0.58000000000000007</c:v>
                </c:pt>
                <c:pt idx="3375">
                  <c:v>0.58000000000000007</c:v>
                </c:pt>
                <c:pt idx="3376">
                  <c:v>0.58000000000000007</c:v>
                </c:pt>
                <c:pt idx="3377">
                  <c:v>0.58000000000000007</c:v>
                </c:pt>
                <c:pt idx="3378">
                  <c:v>0.58000000000000007</c:v>
                </c:pt>
                <c:pt idx="3379">
                  <c:v>0.5</c:v>
                </c:pt>
                <c:pt idx="3380">
                  <c:v>0.5</c:v>
                </c:pt>
                <c:pt idx="3381">
                  <c:v>0.5</c:v>
                </c:pt>
                <c:pt idx="3382">
                  <c:v>0.5</c:v>
                </c:pt>
                <c:pt idx="3383">
                  <c:v>0.5</c:v>
                </c:pt>
                <c:pt idx="3384">
                  <c:v>0.5</c:v>
                </c:pt>
                <c:pt idx="3385">
                  <c:v>0.5</c:v>
                </c:pt>
                <c:pt idx="3386">
                  <c:v>0.5</c:v>
                </c:pt>
                <c:pt idx="3387">
                  <c:v>0.5</c:v>
                </c:pt>
                <c:pt idx="3388">
                  <c:v>0.5</c:v>
                </c:pt>
                <c:pt idx="3389">
                  <c:v>0.5</c:v>
                </c:pt>
                <c:pt idx="3390">
                  <c:v>0.5</c:v>
                </c:pt>
                <c:pt idx="3391">
                  <c:v>0.5</c:v>
                </c:pt>
                <c:pt idx="3392">
                  <c:v>0.5</c:v>
                </c:pt>
                <c:pt idx="3393">
                  <c:v>0.5</c:v>
                </c:pt>
                <c:pt idx="3394">
                  <c:v>0.5</c:v>
                </c:pt>
                <c:pt idx="3395">
                  <c:v>0.5</c:v>
                </c:pt>
                <c:pt idx="3396">
                  <c:v>0.5</c:v>
                </c:pt>
                <c:pt idx="3397">
                  <c:v>0.5</c:v>
                </c:pt>
                <c:pt idx="3398">
                  <c:v>0.5</c:v>
                </c:pt>
                <c:pt idx="3399">
                  <c:v>0.33999999999999986</c:v>
                </c:pt>
                <c:pt idx="3400">
                  <c:v>0.33999999999999986</c:v>
                </c:pt>
                <c:pt idx="3401">
                  <c:v>0.33999999999999986</c:v>
                </c:pt>
                <c:pt idx="3402">
                  <c:v>0.33999999999999986</c:v>
                </c:pt>
                <c:pt idx="3403">
                  <c:v>0.33999999999999986</c:v>
                </c:pt>
                <c:pt idx="3404">
                  <c:v>0.33999999999999986</c:v>
                </c:pt>
                <c:pt idx="3405">
                  <c:v>0.33999999999999986</c:v>
                </c:pt>
                <c:pt idx="3406">
                  <c:v>0.33999999999999986</c:v>
                </c:pt>
                <c:pt idx="3407">
                  <c:v>0.33999999999999986</c:v>
                </c:pt>
                <c:pt idx="3408">
                  <c:v>0.33999999999999986</c:v>
                </c:pt>
                <c:pt idx="3409">
                  <c:v>0.33999999999999986</c:v>
                </c:pt>
                <c:pt idx="3410">
                  <c:v>0.33999999999999986</c:v>
                </c:pt>
                <c:pt idx="3411">
                  <c:v>0.33999999999999986</c:v>
                </c:pt>
                <c:pt idx="3412">
                  <c:v>0.33999999999999986</c:v>
                </c:pt>
                <c:pt idx="3413">
                  <c:v>0.33999999999999986</c:v>
                </c:pt>
                <c:pt idx="3414">
                  <c:v>0.33999999999999986</c:v>
                </c:pt>
                <c:pt idx="3415">
                  <c:v>0.33999999999999986</c:v>
                </c:pt>
                <c:pt idx="3416">
                  <c:v>0.33999999999999986</c:v>
                </c:pt>
                <c:pt idx="3417">
                  <c:v>0.33999999999999986</c:v>
                </c:pt>
                <c:pt idx="3418">
                  <c:v>0.33999999999999986</c:v>
                </c:pt>
                <c:pt idx="3419">
                  <c:v>0.33999999999999986</c:v>
                </c:pt>
                <c:pt idx="3420">
                  <c:v>0.33999999999999986</c:v>
                </c:pt>
                <c:pt idx="3421">
                  <c:v>0.33999999999999986</c:v>
                </c:pt>
                <c:pt idx="3422">
                  <c:v>0.35999999999999988</c:v>
                </c:pt>
                <c:pt idx="3423">
                  <c:v>0.35999999999999988</c:v>
                </c:pt>
                <c:pt idx="3424">
                  <c:v>0.35999999999999988</c:v>
                </c:pt>
                <c:pt idx="3425">
                  <c:v>0.35999999999999988</c:v>
                </c:pt>
                <c:pt idx="3426">
                  <c:v>0.35999999999999988</c:v>
                </c:pt>
                <c:pt idx="3427">
                  <c:v>0.35999999999999988</c:v>
                </c:pt>
                <c:pt idx="3428">
                  <c:v>0.35999999999999988</c:v>
                </c:pt>
                <c:pt idx="3429">
                  <c:v>0.35999999999999988</c:v>
                </c:pt>
                <c:pt idx="3430">
                  <c:v>0.35999999999999988</c:v>
                </c:pt>
                <c:pt idx="3431">
                  <c:v>0.35999999999999988</c:v>
                </c:pt>
                <c:pt idx="3432">
                  <c:v>0.35999999999999988</c:v>
                </c:pt>
                <c:pt idx="3433">
                  <c:v>0.35999999999999988</c:v>
                </c:pt>
                <c:pt idx="3434">
                  <c:v>0.35999999999999988</c:v>
                </c:pt>
                <c:pt idx="3435">
                  <c:v>0.35999999999999988</c:v>
                </c:pt>
                <c:pt idx="3436">
                  <c:v>0.35999999999999988</c:v>
                </c:pt>
                <c:pt idx="3437">
                  <c:v>0.35999999999999988</c:v>
                </c:pt>
                <c:pt idx="3438">
                  <c:v>0.35999999999999988</c:v>
                </c:pt>
                <c:pt idx="3439">
                  <c:v>0.35999999999999988</c:v>
                </c:pt>
                <c:pt idx="3440">
                  <c:v>0.35999999999999988</c:v>
                </c:pt>
                <c:pt idx="3441">
                  <c:v>0.35999999999999988</c:v>
                </c:pt>
                <c:pt idx="3442">
                  <c:v>0.35999999999999988</c:v>
                </c:pt>
                <c:pt idx="3443">
                  <c:v>0.35999999999999988</c:v>
                </c:pt>
                <c:pt idx="3444">
                  <c:v>0.25</c:v>
                </c:pt>
                <c:pt idx="3445">
                  <c:v>0.25</c:v>
                </c:pt>
                <c:pt idx="3446">
                  <c:v>0.25</c:v>
                </c:pt>
                <c:pt idx="3447">
                  <c:v>0.25</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6.999999999999984E-2</c:v>
                </c:pt>
                <c:pt idx="3465">
                  <c:v>6.999999999999984E-2</c:v>
                </c:pt>
                <c:pt idx="3466">
                  <c:v>6.999999999999984E-2</c:v>
                </c:pt>
                <c:pt idx="3467">
                  <c:v>6.999999999999984E-2</c:v>
                </c:pt>
                <c:pt idx="3468">
                  <c:v>6.999999999999984E-2</c:v>
                </c:pt>
                <c:pt idx="3469">
                  <c:v>6.999999999999984E-2</c:v>
                </c:pt>
                <c:pt idx="3470">
                  <c:v>6.999999999999984E-2</c:v>
                </c:pt>
                <c:pt idx="3471">
                  <c:v>6.999999999999984E-2</c:v>
                </c:pt>
                <c:pt idx="3472">
                  <c:v>6.999999999999984E-2</c:v>
                </c:pt>
                <c:pt idx="3473">
                  <c:v>6.999999999999984E-2</c:v>
                </c:pt>
                <c:pt idx="3474">
                  <c:v>6.999999999999984E-2</c:v>
                </c:pt>
                <c:pt idx="3475">
                  <c:v>6.999999999999984E-2</c:v>
                </c:pt>
                <c:pt idx="3476">
                  <c:v>6.999999999999984E-2</c:v>
                </c:pt>
                <c:pt idx="3477">
                  <c:v>6.999999999999984E-2</c:v>
                </c:pt>
                <c:pt idx="3478">
                  <c:v>6.999999999999984E-2</c:v>
                </c:pt>
                <c:pt idx="3479">
                  <c:v>6.999999999999984E-2</c:v>
                </c:pt>
                <c:pt idx="3480">
                  <c:v>6.999999999999984E-2</c:v>
                </c:pt>
                <c:pt idx="3481">
                  <c:v>6.999999999999984E-2</c:v>
                </c:pt>
                <c:pt idx="3482">
                  <c:v>-0.18000000000000016</c:v>
                </c:pt>
                <c:pt idx="3483">
                  <c:v>-0.18000000000000016</c:v>
                </c:pt>
                <c:pt idx="3484">
                  <c:v>-0.18000000000000016</c:v>
                </c:pt>
                <c:pt idx="3485">
                  <c:v>-0.18000000000000016</c:v>
                </c:pt>
                <c:pt idx="3486">
                  <c:v>-0.18000000000000016</c:v>
                </c:pt>
                <c:pt idx="3487">
                  <c:v>-0.29000000000000004</c:v>
                </c:pt>
                <c:pt idx="3488">
                  <c:v>-0.29000000000000004</c:v>
                </c:pt>
                <c:pt idx="3489">
                  <c:v>-0.29000000000000004</c:v>
                </c:pt>
                <c:pt idx="3490">
                  <c:v>-0.29000000000000004</c:v>
                </c:pt>
                <c:pt idx="3491">
                  <c:v>-0.29000000000000004</c:v>
                </c:pt>
                <c:pt idx="3492">
                  <c:v>-0.29000000000000004</c:v>
                </c:pt>
                <c:pt idx="3493">
                  <c:v>-0.29000000000000004</c:v>
                </c:pt>
                <c:pt idx="3494">
                  <c:v>-0.29000000000000004</c:v>
                </c:pt>
                <c:pt idx="3495">
                  <c:v>-0.29000000000000004</c:v>
                </c:pt>
                <c:pt idx="3496">
                  <c:v>-0.29000000000000004</c:v>
                </c:pt>
                <c:pt idx="3497">
                  <c:v>-0.29000000000000004</c:v>
                </c:pt>
                <c:pt idx="3498">
                  <c:v>-0.29000000000000004</c:v>
                </c:pt>
                <c:pt idx="3499">
                  <c:v>-0.29000000000000004</c:v>
                </c:pt>
                <c:pt idx="3500">
                  <c:v>-0.29000000000000004</c:v>
                </c:pt>
                <c:pt idx="3501">
                  <c:v>-0.29000000000000004</c:v>
                </c:pt>
                <c:pt idx="3502">
                  <c:v>-0.29000000000000004</c:v>
                </c:pt>
                <c:pt idx="3503">
                  <c:v>-0.29000000000000004</c:v>
                </c:pt>
                <c:pt idx="3504">
                  <c:v>-0.29000000000000004</c:v>
                </c:pt>
                <c:pt idx="3505">
                  <c:v>-0.29000000000000004</c:v>
                </c:pt>
                <c:pt idx="3506">
                  <c:v>-0.29000000000000004</c:v>
                </c:pt>
                <c:pt idx="3507">
                  <c:v>-0.41000000000000014</c:v>
                </c:pt>
                <c:pt idx="3508">
                  <c:v>-0.41000000000000014</c:v>
                </c:pt>
                <c:pt idx="3509">
                  <c:v>-0.41000000000000014</c:v>
                </c:pt>
                <c:pt idx="3510">
                  <c:v>-0.41000000000000014</c:v>
                </c:pt>
                <c:pt idx="3511">
                  <c:v>-0.41000000000000014</c:v>
                </c:pt>
                <c:pt idx="3512">
                  <c:v>-0.41000000000000014</c:v>
                </c:pt>
                <c:pt idx="3513">
                  <c:v>-0.41000000000000014</c:v>
                </c:pt>
                <c:pt idx="3514">
                  <c:v>-0.41000000000000014</c:v>
                </c:pt>
                <c:pt idx="3515">
                  <c:v>-0.41000000000000014</c:v>
                </c:pt>
                <c:pt idx="3516">
                  <c:v>-0.41000000000000014</c:v>
                </c:pt>
                <c:pt idx="3517">
                  <c:v>-0.41000000000000014</c:v>
                </c:pt>
                <c:pt idx="3518">
                  <c:v>-0.41000000000000014</c:v>
                </c:pt>
                <c:pt idx="3519">
                  <c:v>-0.41000000000000014</c:v>
                </c:pt>
                <c:pt idx="3520">
                  <c:v>-0.41000000000000014</c:v>
                </c:pt>
                <c:pt idx="3521">
                  <c:v>-0.41000000000000014</c:v>
                </c:pt>
                <c:pt idx="3522">
                  <c:v>-0.41000000000000014</c:v>
                </c:pt>
                <c:pt idx="3523">
                  <c:v>-0.41000000000000014</c:v>
                </c:pt>
                <c:pt idx="3524">
                  <c:v>-0.41000000000000014</c:v>
                </c:pt>
                <c:pt idx="3525">
                  <c:v>-0.41000000000000014</c:v>
                </c:pt>
                <c:pt idx="3526">
                  <c:v>-0.41000000000000014</c:v>
                </c:pt>
                <c:pt idx="3527">
                  <c:v>-0.18999999999999995</c:v>
                </c:pt>
                <c:pt idx="3528">
                  <c:v>-0.18999999999999995</c:v>
                </c:pt>
                <c:pt idx="3529">
                  <c:v>-0.18999999999999995</c:v>
                </c:pt>
                <c:pt idx="3530">
                  <c:v>-0.18999999999999995</c:v>
                </c:pt>
                <c:pt idx="3531">
                  <c:v>-0.18999999999999995</c:v>
                </c:pt>
                <c:pt idx="3532">
                  <c:v>-0.18999999999999995</c:v>
                </c:pt>
                <c:pt idx="3533">
                  <c:v>-0.18999999999999995</c:v>
                </c:pt>
                <c:pt idx="3534">
                  <c:v>-0.18999999999999995</c:v>
                </c:pt>
                <c:pt idx="3535">
                  <c:v>-0.18999999999999995</c:v>
                </c:pt>
                <c:pt idx="3536">
                  <c:v>-0.18999999999999995</c:v>
                </c:pt>
                <c:pt idx="3537">
                  <c:v>-0.18999999999999995</c:v>
                </c:pt>
                <c:pt idx="3538">
                  <c:v>-0.18999999999999995</c:v>
                </c:pt>
                <c:pt idx="3539">
                  <c:v>-0.18999999999999995</c:v>
                </c:pt>
                <c:pt idx="3540">
                  <c:v>-0.18999999999999995</c:v>
                </c:pt>
                <c:pt idx="3541">
                  <c:v>-0.18999999999999995</c:v>
                </c:pt>
                <c:pt idx="3542">
                  <c:v>-0.18999999999999995</c:v>
                </c:pt>
                <c:pt idx="3543">
                  <c:v>-0.18999999999999995</c:v>
                </c:pt>
                <c:pt idx="3544">
                  <c:v>-0.18999999999999995</c:v>
                </c:pt>
                <c:pt idx="3545">
                  <c:v>-0.18999999999999995</c:v>
                </c:pt>
                <c:pt idx="3546">
                  <c:v>-0.18999999999999995</c:v>
                </c:pt>
                <c:pt idx="3547">
                  <c:v>-0.18999999999999995</c:v>
                </c:pt>
                <c:pt idx="3548">
                  <c:v>-0.18999999999999995</c:v>
                </c:pt>
                <c:pt idx="3549">
                  <c:v>-0.14000000000000012</c:v>
                </c:pt>
                <c:pt idx="3550">
                  <c:v>-0.14000000000000012</c:v>
                </c:pt>
                <c:pt idx="3551">
                  <c:v>-0.14000000000000012</c:v>
                </c:pt>
                <c:pt idx="3552">
                  <c:v>-0.14000000000000012</c:v>
                </c:pt>
                <c:pt idx="3553">
                  <c:v>-0.14000000000000012</c:v>
                </c:pt>
                <c:pt idx="3554">
                  <c:v>-0.14000000000000012</c:v>
                </c:pt>
                <c:pt idx="3555">
                  <c:v>-0.14000000000000012</c:v>
                </c:pt>
                <c:pt idx="3556">
                  <c:v>-0.14000000000000012</c:v>
                </c:pt>
                <c:pt idx="3557">
                  <c:v>-0.14000000000000012</c:v>
                </c:pt>
                <c:pt idx="3558">
                  <c:v>-0.14000000000000012</c:v>
                </c:pt>
                <c:pt idx="3559">
                  <c:v>-0.14000000000000012</c:v>
                </c:pt>
                <c:pt idx="3560">
                  <c:v>-0.14000000000000012</c:v>
                </c:pt>
                <c:pt idx="3561">
                  <c:v>-0.14000000000000012</c:v>
                </c:pt>
                <c:pt idx="3562">
                  <c:v>-0.14000000000000012</c:v>
                </c:pt>
                <c:pt idx="3563">
                  <c:v>-0.14000000000000012</c:v>
                </c:pt>
                <c:pt idx="3564">
                  <c:v>-0.14000000000000012</c:v>
                </c:pt>
                <c:pt idx="3565">
                  <c:v>-0.14000000000000012</c:v>
                </c:pt>
                <c:pt idx="3566">
                  <c:v>-0.14000000000000012</c:v>
                </c:pt>
                <c:pt idx="3567">
                  <c:v>-0.14000000000000012</c:v>
                </c:pt>
                <c:pt idx="3568">
                  <c:v>-6.0000000000000053E-2</c:v>
                </c:pt>
                <c:pt idx="3569">
                  <c:v>-6.0000000000000053E-2</c:v>
                </c:pt>
                <c:pt idx="3570">
                  <c:v>-6.0000000000000053E-2</c:v>
                </c:pt>
                <c:pt idx="3571">
                  <c:v>-6.0000000000000053E-2</c:v>
                </c:pt>
                <c:pt idx="3572">
                  <c:v>-6.0000000000000053E-2</c:v>
                </c:pt>
                <c:pt idx="3573">
                  <c:v>-6.0000000000000053E-2</c:v>
                </c:pt>
                <c:pt idx="3574">
                  <c:v>-6.0000000000000053E-2</c:v>
                </c:pt>
                <c:pt idx="3575">
                  <c:v>-6.0000000000000053E-2</c:v>
                </c:pt>
                <c:pt idx="3576">
                  <c:v>-6.0000000000000053E-2</c:v>
                </c:pt>
                <c:pt idx="3577">
                  <c:v>-6.0000000000000053E-2</c:v>
                </c:pt>
                <c:pt idx="3578">
                  <c:v>-6.0000000000000053E-2</c:v>
                </c:pt>
                <c:pt idx="3579">
                  <c:v>-6.0000000000000053E-2</c:v>
                </c:pt>
                <c:pt idx="3580">
                  <c:v>-6.0000000000000053E-2</c:v>
                </c:pt>
                <c:pt idx="3581">
                  <c:v>-6.0000000000000053E-2</c:v>
                </c:pt>
                <c:pt idx="3582">
                  <c:v>-6.0000000000000053E-2</c:v>
                </c:pt>
                <c:pt idx="3583">
                  <c:v>-6.0000000000000053E-2</c:v>
                </c:pt>
                <c:pt idx="3584">
                  <c:v>-6.0000000000000053E-2</c:v>
                </c:pt>
                <c:pt idx="3585">
                  <c:v>-6.0000000000000053E-2</c:v>
                </c:pt>
                <c:pt idx="3586">
                  <c:v>-6.0000000000000053E-2</c:v>
                </c:pt>
                <c:pt idx="3587">
                  <c:v>-6.0000000000000053E-2</c:v>
                </c:pt>
                <c:pt idx="3588">
                  <c:v>-0.14000000000000012</c:v>
                </c:pt>
                <c:pt idx="3589">
                  <c:v>-0.14000000000000012</c:v>
                </c:pt>
                <c:pt idx="3590">
                  <c:v>-0.14000000000000012</c:v>
                </c:pt>
                <c:pt idx="3591">
                  <c:v>-0.14000000000000012</c:v>
                </c:pt>
                <c:pt idx="3592">
                  <c:v>-0.14000000000000012</c:v>
                </c:pt>
                <c:pt idx="3593">
                  <c:v>-0.14000000000000012</c:v>
                </c:pt>
                <c:pt idx="3594">
                  <c:v>-0.14000000000000012</c:v>
                </c:pt>
                <c:pt idx="3595">
                  <c:v>-0.14000000000000012</c:v>
                </c:pt>
                <c:pt idx="3596">
                  <c:v>-0.14000000000000012</c:v>
                </c:pt>
                <c:pt idx="3597">
                  <c:v>-0.14000000000000012</c:v>
                </c:pt>
                <c:pt idx="3598">
                  <c:v>-0.14000000000000012</c:v>
                </c:pt>
                <c:pt idx="3599">
                  <c:v>-0.14000000000000012</c:v>
                </c:pt>
                <c:pt idx="3600">
                  <c:v>-0.14000000000000012</c:v>
                </c:pt>
                <c:pt idx="3601">
                  <c:v>-0.14000000000000012</c:v>
                </c:pt>
                <c:pt idx="3602">
                  <c:v>-0.14000000000000012</c:v>
                </c:pt>
                <c:pt idx="3603">
                  <c:v>-0.14000000000000012</c:v>
                </c:pt>
                <c:pt idx="3604">
                  <c:v>-0.14000000000000012</c:v>
                </c:pt>
                <c:pt idx="3605">
                  <c:v>-0.14000000000000012</c:v>
                </c:pt>
                <c:pt idx="3606">
                  <c:v>-0.14000000000000012</c:v>
                </c:pt>
                <c:pt idx="3607">
                  <c:v>-0.14000000000000012</c:v>
                </c:pt>
                <c:pt idx="3608">
                  <c:v>-0.16000000000000014</c:v>
                </c:pt>
                <c:pt idx="3609">
                  <c:v>-0.16000000000000014</c:v>
                </c:pt>
                <c:pt idx="3610">
                  <c:v>-0.16000000000000014</c:v>
                </c:pt>
                <c:pt idx="3611">
                  <c:v>-0.16000000000000014</c:v>
                </c:pt>
                <c:pt idx="3612">
                  <c:v>-0.16000000000000014</c:v>
                </c:pt>
                <c:pt idx="3613">
                  <c:v>-0.16000000000000014</c:v>
                </c:pt>
                <c:pt idx="3614">
                  <c:v>-0.16000000000000014</c:v>
                </c:pt>
                <c:pt idx="3615">
                  <c:v>-0.16000000000000014</c:v>
                </c:pt>
                <c:pt idx="3616">
                  <c:v>-0.16000000000000014</c:v>
                </c:pt>
                <c:pt idx="3617">
                  <c:v>-0.16000000000000014</c:v>
                </c:pt>
                <c:pt idx="3618">
                  <c:v>-0.16000000000000014</c:v>
                </c:pt>
                <c:pt idx="3619">
                  <c:v>-0.16000000000000014</c:v>
                </c:pt>
                <c:pt idx="3620">
                  <c:v>-0.16000000000000014</c:v>
                </c:pt>
                <c:pt idx="3621">
                  <c:v>-0.16000000000000014</c:v>
                </c:pt>
                <c:pt idx="3622">
                  <c:v>-0.16000000000000014</c:v>
                </c:pt>
                <c:pt idx="3623">
                  <c:v>-0.16000000000000014</c:v>
                </c:pt>
                <c:pt idx="3624">
                  <c:v>-0.16000000000000014</c:v>
                </c:pt>
                <c:pt idx="3625">
                  <c:v>-0.16000000000000014</c:v>
                </c:pt>
                <c:pt idx="3626">
                  <c:v>-0.16000000000000014</c:v>
                </c:pt>
                <c:pt idx="3627">
                  <c:v>-0.16000000000000014</c:v>
                </c:pt>
                <c:pt idx="3628">
                  <c:v>-0.16000000000000014</c:v>
                </c:pt>
                <c:pt idx="3629">
                  <c:v>-8.0000000000000071E-2</c:v>
                </c:pt>
                <c:pt idx="3630">
                  <c:v>-8.0000000000000071E-2</c:v>
                </c:pt>
                <c:pt idx="3631">
                  <c:v>-8.0000000000000071E-2</c:v>
                </c:pt>
                <c:pt idx="3632">
                  <c:v>-8.0000000000000071E-2</c:v>
                </c:pt>
                <c:pt idx="3633">
                  <c:v>-0.58000000000000007</c:v>
                </c:pt>
                <c:pt idx="3634">
                  <c:v>-0.58000000000000007</c:v>
                </c:pt>
                <c:pt idx="3635">
                  <c:v>-0.58000000000000007</c:v>
                </c:pt>
                <c:pt idx="3636">
                  <c:v>-0.58000000000000007</c:v>
                </c:pt>
                <c:pt idx="3637">
                  <c:v>-0.58000000000000007</c:v>
                </c:pt>
                <c:pt idx="3638">
                  <c:v>-0.58000000000000007</c:v>
                </c:pt>
                <c:pt idx="3639">
                  <c:v>-0.58000000000000007</c:v>
                </c:pt>
                <c:pt idx="3640">
                  <c:v>-0.58000000000000007</c:v>
                </c:pt>
                <c:pt idx="3641">
                  <c:v>-0.58000000000000007</c:v>
                </c:pt>
                <c:pt idx="3642">
                  <c:v>-0.58000000000000007</c:v>
                </c:pt>
                <c:pt idx="3643">
                  <c:v>-0.58000000000000007</c:v>
                </c:pt>
                <c:pt idx="3644">
                  <c:v>-0.58000000000000007</c:v>
                </c:pt>
                <c:pt idx="3645">
                  <c:v>-0.58000000000000007</c:v>
                </c:pt>
                <c:pt idx="3646">
                  <c:v>-0.58000000000000007</c:v>
                </c:pt>
                <c:pt idx="3647">
                  <c:v>-0.58000000000000007</c:v>
                </c:pt>
                <c:pt idx="3648">
                  <c:v>-0.58000000000000007</c:v>
                </c:pt>
                <c:pt idx="3649">
                  <c:v>-0.58000000000000007</c:v>
                </c:pt>
                <c:pt idx="3650">
                  <c:v>-0.56000000000000005</c:v>
                </c:pt>
                <c:pt idx="3651">
                  <c:v>-0.56000000000000005</c:v>
                </c:pt>
                <c:pt idx="3652">
                  <c:v>-0.56000000000000005</c:v>
                </c:pt>
                <c:pt idx="3653">
                  <c:v>-0.56000000000000005</c:v>
                </c:pt>
                <c:pt idx="3654">
                  <c:v>-0.56000000000000005</c:v>
                </c:pt>
                <c:pt idx="3655">
                  <c:v>-0.56000000000000005</c:v>
                </c:pt>
                <c:pt idx="3656">
                  <c:v>-0.56000000000000005</c:v>
                </c:pt>
                <c:pt idx="3657">
                  <c:v>-0.56000000000000005</c:v>
                </c:pt>
                <c:pt idx="3658">
                  <c:v>-0.56000000000000005</c:v>
                </c:pt>
                <c:pt idx="3659">
                  <c:v>-0.56000000000000005</c:v>
                </c:pt>
                <c:pt idx="3660">
                  <c:v>-0.56000000000000005</c:v>
                </c:pt>
                <c:pt idx="3661">
                  <c:v>-0.56000000000000005</c:v>
                </c:pt>
                <c:pt idx="3662">
                  <c:v>-0.56000000000000005</c:v>
                </c:pt>
                <c:pt idx="3663">
                  <c:v>-0.56000000000000005</c:v>
                </c:pt>
                <c:pt idx="3664">
                  <c:v>-0.56000000000000005</c:v>
                </c:pt>
                <c:pt idx="3665">
                  <c:v>-0.56000000000000005</c:v>
                </c:pt>
                <c:pt idx="3666">
                  <c:v>-0.56000000000000005</c:v>
                </c:pt>
                <c:pt idx="3667">
                  <c:v>-0.56000000000000005</c:v>
                </c:pt>
                <c:pt idx="3668">
                  <c:v>-0.56000000000000005</c:v>
                </c:pt>
                <c:pt idx="3669">
                  <c:v>-0.56000000000000005</c:v>
                </c:pt>
                <c:pt idx="3670">
                  <c:v>-0.56000000000000005</c:v>
                </c:pt>
                <c:pt idx="3671">
                  <c:v>-0.56000000000000005</c:v>
                </c:pt>
                <c:pt idx="3672">
                  <c:v>-0.56000000000000005</c:v>
                </c:pt>
                <c:pt idx="3673">
                  <c:v>-0.50999999999999979</c:v>
                </c:pt>
                <c:pt idx="3674">
                  <c:v>-0.50999999999999979</c:v>
                </c:pt>
                <c:pt idx="3675">
                  <c:v>-0.50999999999999979</c:v>
                </c:pt>
                <c:pt idx="3676">
                  <c:v>-0.50999999999999979</c:v>
                </c:pt>
                <c:pt idx="3677">
                  <c:v>-0.50999999999999979</c:v>
                </c:pt>
                <c:pt idx="3678">
                  <c:v>-0.50999999999999979</c:v>
                </c:pt>
                <c:pt idx="3679">
                  <c:v>-0.50999999999999979</c:v>
                </c:pt>
                <c:pt idx="3680">
                  <c:v>-0.50999999999999979</c:v>
                </c:pt>
                <c:pt idx="3681">
                  <c:v>-0.50999999999999979</c:v>
                </c:pt>
                <c:pt idx="3682">
                  <c:v>-0.50999999999999979</c:v>
                </c:pt>
                <c:pt idx="3683">
                  <c:v>-0.50999999999999979</c:v>
                </c:pt>
                <c:pt idx="3684">
                  <c:v>-0.50999999999999979</c:v>
                </c:pt>
                <c:pt idx="3685">
                  <c:v>-0.50999999999999979</c:v>
                </c:pt>
                <c:pt idx="3686">
                  <c:v>-0.50999999999999979</c:v>
                </c:pt>
                <c:pt idx="3687">
                  <c:v>-0.50999999999999979</c:v>
                </c:pt>
                <c:pt idx="3688">
                  <c:v>-0.50999999999999979</c:v>
                </c:pt>
                <c:pt idx="3689">
                  <c:v>-0.50999999999999979</c:v>
                </c:pt>
                <c:pt idx="3690">
                  <c:v>-0.50999999999999979</c:v>
                </c:pt>
                <c:pt idx="3691">
                  <c:v>-0.50999999999999979</c:v>
                </c:pt>
                <c:pt idx="3692">
                  <c:v>-0.50999999999999979</c:v>
                </c:pt>
                <c:pt idx="3693">
                  <c:v>-0.50999999999999979</c:v>
                </c:pt>
                <c:pt idx="3694">
                  <c:v>-0.54</c:v>
                </c:pt>
                <c:pt idx="3695">
                  <c:v>-0.54</c:v>
                </c:pt>
                <c:pt idx="3696">
                  <c:v>-0.54</c:v>
                </c:pt>
                <c:pt idx="3697">
                  <c:v>-0.54</c:v>
                </c:pt>
                <c:pt idx="3698">
                  <c:v>-0.54</c:v>
                </c:pt>
                <c:pt idx="3699">
                  <c:v>-0.54</c:v>
                </c:pt>
                <c:pt idx="3700">
                  <c:v>-0.54</c:v>
                </c:pt>
                <c:pt idx="3701">
                  <c:v>-0.54</c:v>
                </c:pt>
                <c:pt idx="3702">
                  <c:v>-0.54</c:v>
                </c:pt>
                <c:pt idx="3703">
                  <c:v>-0.54</c:v>
                </c:pt>
                <c:pt idx="3704">
                  <c:v>-0.54</c:v>
                </c:pt>
                <c:pt idx="3705">
                  <c:v>-0.54</c:v>
                </c:pt>
                <c:pt idx="3706">
                  <c:v>-0.54</c:v>
                </c:pt>
                <c:pt idx="3707">
                  <c:v>-0.54</c:v>
                </c:pt>
                <c:pt idx="3708">
                  <c:v>-0.54</c:v>
                </c:pt>
                <c:pt idx="3709">
                  <c:v>-0.54</c:v>
                </c:pt>
                <c:pt idx="3710">
                  <c:v>-0.54</c:v>
                </c:pt>
                <c:pt idx="3711">
                  <c:v>-0.54</c:v>
                </c:pt>
                <c:pt idx="3712">
                  <c:v>-0.54</c:v>
                </c:pt>
                <c:pt idx="3713">
                  <c:v>-0.54</c:v>
                </c:pt>
                <c:pt idx="3714">
                  <c:v>-0.54</c:v>
                </c:pt>
                <c:pt idx="3715">
                  <c:v>-0.52</c:v>
                </c:pt>
                <c:pt idx="3716">
                  <c:v>-0.52</c:v>
                </c:pt>
                <c:pt idx="3717">
                  <c:v>-0.52</c:v>
                </c:pt>
                <c:pt idx="3718">
                  <c:v>-0.52</c:v>
                </c:pt>
                <c:pt idx="3719">
                  <c:v>-0.52</c:v>
                </c:pt>
                <c:pt idx="3720">
                  <c:v>-0.52</c:v>
                </c:pt>
                <c:pt idx="3721">
                  <c:v>-0.52</c:v>
                </c:pt>
                <c:pt idx="3722">
                  <c:v>-0.52</c:v>
                </c:pt>
                <c:pt idx="3723">
                  <c:v>-0.52</c:v>
                </c:pt>
                <c:pt idx="3724">
                  <c:v>-0.52</c:v>
                </c:pt>
                <c:pt idx="3725">
                  <c:v>-0.52</c:v>
                </c:pt>
                <c:pt idx="3726">
                  <c:v>-0.52</c:v>
                </c:pt>
                <c:pt idx="3727">
                  <c:v>-0.52</c:v>
                </c:pt>
                <c:pt idx="3728">
                  <c:v>-0.52</c:v>
                </c:pt>
                <c:pt idx="3729">
                  <c:v>-0.52</c:v>
                </c:pt>
                <c:pt idx="3730">
                  <c:v>-0.52</c:v>
                </c:pt>
                <c:pt idx="3731">
                  <c:v>-0.52</c:v>
                </c:pt>
                <c:pt idx="3732">
                  <c:v>-0.52</c:v>
                </c:pt>
                <c:pt idx="3733">
                  <c:v>-0.52</c:v>
                </c:pt>
                <c:pt idx="3734">
                  <c:v>-0.52</c:v>
                </c:pt>
                <c:pt idx="3735">
                  <c:v>-0.52</c:v>
                </c:pt>
                <c:pt idx="3736">
                  <c:v>-0.52</c:v>
                </c:pt>
                <c:pt idx="3737">
                  <c:v>-0.52</c:v>
                </c:pt>
                <c:pt idx="3738">
                  <c:v>-0.50999999999999979</c:v>
                </c:pt>
                <c:pt idx="3739">
                  <c:v>-0.50999999999999979</c:v>
                </c:pt>
                <c:pt idx="3740">
                  <c:v>-0.50999999999999979</c:v>
                </c:pt>
                <c:pt idx="3741">
                  <c:v>-0.50999999999999979</c:v>
                </c:pt>
                <c:pt idx="3742">
                  <c:v>-0.50999999999999979</c:v>
                </c:pt>
                <c:pt idx="3743">
                  <c:v>-0.50999999999999979</c:v>
                </c:pt>
                <c:pt idx="3744">
                  <c:v>-0.50999999999999979</c:v>
                </c:pt>
                <c:pt idx="3745">
                  <c:v>-0.50999999999999979</c:v>
                </c:pt>
                <c:pt idx="3746">
                  <c:v>-0.50999999999999979</c:v>
                </c:pt>
                <c:pt idx="3747">
                  <c:v>-0.50999999999999979</c:v>
                </c:pt>
                <c:pt idx="3748">
                  <c:v>-0.50999999999999979</c:v>
                </c:pt>
                <c:pt idx="3749">
                  <c:v>-0.50999999999999979</c:v>
                </c:pt>
                <c:pt idx="3750">
                  <c:v>-0.50999999999999979</c:v>
                </c:pt>
                <c:pt idx="3751">
                  <c:v>-0.50999999999999979</c:v>
                </c:pt>
                <c:pt idx="3752">
                  <c:v>-0.50999999999999979</c:v>
                </c:pt>
                <c:pt idx="3753">
                  <c:v>-0.50999999999999979</c:v>
                </c:pt>
                <c:pt idx="3754">
                  <c:v>-0.50999999999999979</c:v>
                </c:pt>
                <c:pt idx="3755">
                  <c:v>-0.50999999999999979</c:v>
                </c:pt>
                <c:pt idx="3756">
                  <c:v>-0.50999999999999979</c:v>
                </c:pt>
                <c:pt idx="3757">
                  <c:v>-0.54</c:v>
                </c:pt>
                <c:pt idx="3758">
                  <c:v>-0.54</c:v>
                </c:pt>
                <c:pt idx="3759">
                  <c:v>-0.54</c:v>
                </c:pt>
                <c:pt idx="3760">
                  <c:v>-0.54</c:v>
                </c:pt>
                <c:pt idx="3761">
                  <c:v>-0.54</c:v>
                </c:pt>
                <c:pt idx="3762">
                  <c:v>-0.54</c:v>
                </c:pt>
                <c:pt idx="3763">
                  <c:v>-0.54</c:v>
                </c:pt>
                <c:pt idx="3764">
                  <c:v>-0.54</c:v>
                </c:pt>
                <c:pt idx="3765">
                  <c:v>-0.54</c:v>
                </c:pt>
                <c:pt idx="3766">
                  <c:v>-0.54</c:v>
                </c:pt>
                <c:pt idx="3767">
                  <c:v>-0.54</c:v>
                </c:pt>
                <c:pt idx="3768">
                  <c:v>-0.54</c:v>
                </c:pt>
                <c:pt idx="3769">
                  <c:v>-0.54</c:v>
                </c:pt>
                <c:pt idx="3770">
                  <c:v>-0.54</c:v>
                </c:pt>
                <c:pt idx="3771">
                  <c:v>-0.54</c:v>
                </c:pt>
                <c:pt idx="3772">
                  <c:v>-0.54</c:v>
                </c:pt>
                <c:pt idx="3773">
                  <c:v>-0.54</c:v>
                </c:pt>
                <c:pt idx="3774">
                  <c:v>-0.54</c:v>
                </c:pt>
                <c:pt idx="3775">
                  <c:v>-0.54</c:v>
                </c:pt>
                <c:pt idx="3776">
                  <c:v>-0.54</c:v>
                </c:pt>
                <c:pt idx="3777">
                  <c:v>-0.54</c:v>
                </c:pt>
                <c:pt idx="3778">
                  <c:v>-0.64999999999999991</c:v>
                </c:pt>
                <c:pt idx="3779">
                  <c:v>-0.64999999999999991</c:v>
                </c:pt>
                <c:pt idx="3780">
                  <c:v>-0.64999999999999991</c:v>
                </c:pt>
                <c:pt idx="3781">
                  <c:v>-0.64999999999999991</c:v>
                </c:pt>
                <c:pt idx="3782">
                  <c:v>-0.64999999999999991</c:v>
                </c:pt>
                <c:pt idx="3783">
                  <c:v>-0.64999999999999991</c:v>
                </c:pt>
                <c:pt idx="3784">
                  <c:v>-0.64999999999999991</c:v>
                </c:pt>
                <c:pt idx="3785">
                  <c:v>-0.64999999999999991</c:v>
                </c:pt>
                <c:pt idx="3786">
                  <c:v>-0.64999999999999991</c:v>
                </c:pt>
                <c:pt idx="3787">
                  <c:v>-0.64999999999999991</c:v>
                </c:pt>
                <c:pt idx="3788">
                  <c:v>-0.64999999999999991</c:v>
                </c:pt>
                <c:pt idx="3789">
                  <c:v>-0.64999999999999991</c:v>
                </c:pt>
                <c:pt idx="3790">
                  <c:v>-0.64999999999999991</c:v>
                </c:pt>
                <c:pt idx="3791">
                  <c:v>-0.64999999999999991</c:v>
                </c:pt>
                <c:pt idx="3792">
                  <c:v>-0.64999999999999991</c:v>
                </c:pt>
                <c:pt idx="3793">
                  <c:v>-0.64999999999999991</c:v>
                </c:pt>
                <c:pt idx="3794">
                  <c:v>-0.64999999999999991</c:v>
                </c:pt>
                <c:pt idx="3795">
                  <c:v>-0.64999999999999991</c:v>
                </c:pt>
                <c:pt idx="3796">
                  <c:v>-0.64999999999999991</c:v>
                </c:pt>
                <c:pt idx="3797">
                  <c:v>-0.64999999999999991</c:v>
                </c:pt>
                <c:pt idx="3798">
                  <c:v>-0.64999999999999991</c:v>
                </c:pt>
                <c:pt idx="3799">
                  <c:v>-0.66999999999999993</c:v>
                </c:pt>
                <c:pt idx="3800">
                  <c:v>-0.66999999999999993</c:v>
                </c:pt>
                <c:pt idx="3801">
                  <c:v>-0.66999999999999993</c:v>
                </c:pt>
                <c:pt idx="3802">
                  <c:v>-0.66999999999999993</c:v>
                </c:pt>
                <c:pt idx="3803">
                  <c:v>-0.66999999999999993</c:v>
                </c:pt>
                <c:pt idx="3804">
                  <c:v>-0.66999999999999993</c:v>
                </c:pt>
                <c:pt idx="3805">
                  <c:v>-0.66999999999999993</c:v>
                </c:pt>
                <c:pt idx="3806">
                  <c:v>-0.66999999999999993</c:v>
                </c:pt>
                <c:pt idx="3807">
                  <c:v>-0.66999999999999993</c:v>
                </c:pt>
                <c:pt idx="3808">
                  <c:v>-0.66999999999999993</c:v>
                </c:pt>
                <c:pt idx="3809">
                  <c:v>-0.66999999999999993</c:v>
                </c:pt>
                <c:pt idx="3810">
                  <c:v>-0.66999999999999993</c:v>
                </c:pt>
                <c:pt idx="3811">
                  <c:v>-0.66999999999999993</c:v>
                </c:pt>
                <c:pt idx="3812">
                  <c:v>-0.66999999999999993</c:v>
                </c:pt>
                <c:pt idx="3813">
                  <c:v>-0.66999999999999993</c:v>
                </c:pt>
                <c:pt idx="3814">
                  <c:v>-0.66999999999999993</c:v>
                </c:pt>
                <c:pt idx="3815">
                  <c:v>-0.66999999999999993</c:v>
                </c:pt>
                <c:pt idx="3816">
                  <c:v>-0.66999999999999993</c:v>
                </c:pt>
                <c:pt idx="3817">
                  <c:v>-0.66999999999999993</c:v>
                </c:pt>
                <c:pt idx="3818">
                  <c:v>-0.69</c:v>
                </c:pt>
                <c:pt idx="3819">
                  <c:v>-0.69</c:v>
                </c:pt>
                <c:pt idx="3820">
                  <c:v>-0.69</c:v>
                </c:pt>
                <c:pt idx="3821">
                  <c:v>-0.69</c:v>
                </c:pt>
                <c:pt idx="3822">
                  <c:v>-0.69</c:v>
                </c:pt>
                <c:pt idx="3823">
                  <c:v>-0.69</c:v>
                </c:pt>
                <c:pt idx="3824">
                  <c:v>-0.69</c:v>
                </c:pt>
                <c:pt idx="3825">
                  <c:v>-0.69</c:v>
                </c:pt>
                <c:pt idx="3826">
                  <c:v>-0.69</c:v>
                </c:pt>
                <c:pt idx="3827">
                  <c:v>-0.69</c:v>
                </c:pt>
                <c:pt idx="3828">
                  <c:v>-0.69</c:v>
                </c:pt>
                <c:pt idx="3829">
                  <c:v>-0.69</c:v>
                </c:pt>
                <c:pt idx="3830">
                  <c:v>-0.69</c:v>
                </c:pt>
                <c:pt idx="3831">
                  <c:v>-0.69</c:v>
                </c:pt>
                <c:pt idx="3832">
                  <c:v>-0.69</c:v>
                </c:pt>
                <c:pt idx="3833">
                  <c:v>-0.69</c:v>
                </c:pt>
                <c:pt idx="3834">
                  <c:v>-0.69</c:v>
                </c:pt>
                <c:pt idx="3835">
                  <c:v>-0.69</c:v>
                </c:pt>
                <c:pt idx="3836">
                  <c:v>-0.69</c:v>
                </c:pt>
                <c:pt idx="3837">
                  <c:v>-0.69</c:v>
                </c:pt>
                <c:pt idx="3838">
                  <c:v>-0.69</c:v>
                </c:pt>
                <c:pt idx="3839">
                  <c:v>-0.71</c:v>
                </c:pt>
                <c:pt idx="3840">
                  <c:v>-0.71</c:v>
                </c:pt>
                <c:pt idx="3841">
                  <c:v>-0.71</c:v>
                </c:pt>
                <c:pt idx="3842">
                  <c:v>-0.71</c:v>
                </c:pt>
                <c:pt idx="3843">
                  <c:v>-0.71</c:v>
                </c:pt>
                <c:pt idx="3844">
                  <c:v>-0.71</c:v>
                </c:pt>
                <c:pt idx="3845">
                  <c:v>-0.71</c:v>
                </c:pt>
                <c:pt idx="3846">
                  <c:v>-0.71</c:v>
                </c:pt>
                <c:pt idx="3847">
                  <c:v>-0.71</c:v>
                </c:pt>
                <c:pt idx="3848">
                  <c:v>-0.71</c:v>
                </c:pt>
                <c:pt idx="3849">
                  <c:v>-0.71</c:v>
                </c:pt>
                <c:pt idx="3850">
                  <c:v>-0.71</c:v>
                </c:pt>
                <c:pt idx="3851">
                  <c:v>-0.71</c:v>
                </c:pt>
                <c:pt idx="3852">
                  <c:v>-0.71</c:v>
                </c:pt>
                <c:pt idx="3853">
                  <c:v>-0.71</c:v>
                </c:pt>
                <c:pt idx="3854">
                  <c:v>-0.71</c:v>
                </c:pt>
                <c:pt idx="3855">
                  <c:v>-0.71</c:v>
                </c:pt>
                <c:pt idx="3856">
                  <c:v>-0.71</c:v>
                </c:pt>
                <c:pt idx="3857">
                  <c:v>-0.71</c:v>
                </c:pt>
                <c:pt idx="3858">
                  <c:v>-0.71</c:v>
                </c:pt>
                <c:pt idx="3859">
                  <c:v>-0.69</c:v>
                </c:pt>
                <c:pt idx="3860">
                  <c:v>-0.69</c:v>
                </c:pt>
                <c:pt idx="3861">
                  <c:v>-0.69</c:v>
                </c:pt>
                <c:pt idx="3862">
                  <c:v>-0.69</c:v>
                </c:pt>
                <c:pt idx="3863">
                  <c:v>-0.69</c:v>
                </c:pt>
                <c:pt idx="3864">
                  <c:v>-0.69</c:v>
                </c:pt>
                <c:pt idx="3865">
                  <c:v>-0.69</c:v>
                </c:pt>
                <c:pt idx="3866">
                  <c:v>-0.69</c:v>
                </c:pt>
                <c:pt idx="3867">
                  <c:v>-0.69</c:v>
                </c:pt>
                <c:pt idx="3868">
                  <c:v>-0.69</c:v>
                </c:pt>
                <c:pt idx="3869">
                  <c:v>-0.69</c:v>
                </c:pt>
                <c:pt idx="3870">
                  <c:v>-0.69</c:v>
                </c:pt>
                <c:pt idx="3871">
                  <c:v>-0.69</c:v>
                </c:pt>
                <c:pt idx="3872">
                  <c:v>-0.69</c:v>
                </c:pt>
                <c:pt idx="3873">
                  <c:v>-0.69</c:v>
                </c:pt>
                <c:pt idx="3874">
                  <c:v>-0.69</c:v>
                </c:pt>
                <c:pt idx="3875">
                  <c:v>-0.69</c:v>
                </c:pt>
                <c:pt idx="3876">
                  <c:v>-0.69</c:v>
                </c:pt>
                <c:pt idx="3877">
                  <c:v>-0.69</c:v>
                </c:pt>
                <c:pt idx="3878">
                  <c:v>-0.69</c:v>
                </c:pt>
                <c:pt idx="3879">
                  <c:v>-0.64999999999999991</c:v>
                </c:pt>
                <c:pt idx="3880">
                  <c:v>-0.64999999999999991</c:v>
                </c:pt>
                <c:pt idx="3881">
                  <c:v>-0.64999999999999991</c:v>
                </c:pt>
                <c:pt idx="3882">
                  <c:v>-0.64999999999999991</c:v>
                </c:pt>
                <c:pt idx="3883">
                  <c:v>-0.64999999999999991</c:v>
                </c:pt>
                <c:pt idx="3884">
                  <c:v>-0.64999999999999991</c:v>
                </c:pt>
                <c:pt idx="3885">
                  <c:v>-0.64999999999999991</c:v>
                </c:pt>
                <c:pt idx="3886">
                  <c:v>-0.64999999999999991</c:v>
                </c:pt>
                <c:pt idx="3887">
                  <c:v>-0.64999999999999991</c:v>
                </c:pt>
                <c:pt idx="3888">
                  <c:v>-0.64999999999999991</c:v>
                </c:pt>
                <c:pt idx="3889">
                  <c:v>-0.64999999999999991</c:v>
                </c:pt>
                <c:pt idx="3890">
                  <c:v>-0.64999999999999991</c:v>
                </c:pt>
                <c:pt idx="3891">
                  <c:v>-0.64999999999999991</c:v>
                </c:pt>
                <c:pt idx="3892">
                  <c:v>-0.64999999999999991</c:v>
                </c:pt>
                <c:pt idx="3893">
                  <c:v>-0.64999999999999991</c:v>
                </c:pt>
                <c:pt idx="3894">
                  <c:v>-0.64999999999999991</c:v>
                </c:pt>
                <c:pt idx="3895">
                  <c:v>-0.64999999999999991</c:v>
                </c:pt>
                <c:pt idx="3896">
                  <c:v>-0.64999999999999991</c:v>
                </c:pt>
                <c:pt idx="3897">
                  <c:v>-0.64999999999999991</c:v>
                </c:pt>
                <c:pt idx="3898">
                  <c:v>-0.64999999999999991</c:v>
                </c:pt>
                <c:pt idx="3899">
                  <c:v>-0.64999999999999991</c:v>
                </c:pt>
                <c:pt idx="3900">
                  <c:v>-0.64999999999999991</c:v>
                </c:pt>
                <c:pt idx="3901">
                  <c:v>-0.66999999999999993</c:v>
                </c:pt>
                <c:pt idx="3902">
                  <c:v>-0.66999999999999993</c:v>
                </c:pt>
                <c:pt idx="3903">
                  <c:v>-0.66999999999999993</c:v>
                </c:pt>
                <c:pt idx="3904">
                  <c:v>-0.66999999999999993</c:v>
                </c:pt>
                <c:pt idx="3905">
                  <c:v>-0.66999999999999993</c:v>
                </c:pt>
                <c:pt idx="3906">
                  <c:v>-0.66999999999999993</c:v>
                </c:pt>
                <c:pt idx="3907">
                  <c:v>-0.66999999999999993</c:v>
                </c:pt>
                <c:pt idx="3908">
                  <c:v>-0.66999999999999993</c:v>
                </c:pt>
                <c:pt idx="3909">
                  <c:v>-0.66999999999999993</c:v>
                </c:pt>
                <c:pt idx="3910">
                  <c:v>-0.66999999999999993</c:v>
                </c:pt>
                <c:pt idx="3911">
                  <c:v>-0.66999999999999993</c:v>
                </c:pt>
                <c:pt idx="3912">
                  <c:v>-0.66999999999999993</c:v>
                </c:pt>
                <c:pt idx="3913">
                  <c:v>-0.66999999999999993</c:v>
                </c:pt>
                <c:pt idx="3914">
                  <c:v>-0.66999999999999993</c:v>
                </c:pt>
                <c:pt idx="3915">
                  <c:v>-0.66999999999999993</c:v>
                </c:pt>
                <c:pt idx="3916">
                  <c:v>-0.66999999999999993</c:v>
                </c:pt>
                <c:pt idx="3917">
                  <c:v>-0.66999999999999993</c:v>
                </c:pt>
                <c:pt idx="3918">
                  <c:v>-0.66999999999999993</c:v>
                </c:pt>
                <c:pt idx="3919">
                  <c:v>-0.66999999999999993</c:v>
                </c:pt>
                <c:pt idx="3920">
                  <c:v>-0.66999999999999993</c:v>
                </c:pt>
                <c:pt idx="3921">
                  <c:v>-0.66999999999999993</c:v>
                </c:pt>
                <c:pt idx="3922">
                  <c:v>-0.66999999999999993</c:v>
                </c:pt>
                <c:pt idx="3923">
                  <c:v>-0.66999999999999993</c:v>
                </c:pt>
                <c:pt idx="3924">
                  <c:v>-0.81999999999999984</c:v>
                </c:pt>
                <c:pt idx="3925">
                  <c:v>-0.81999999999999984</c:v>
                </c:pt>
                <c:pt idx="3926">
                  <c:v>-0.81999999999999984</c:v>
                </c:pt>
                <c:pt idx="3927">
                  <c:v>-0.81999999999999984</c:v>
                </c:pt>
                <c:pt idx="3928">
                  <c:v>-0.81999999999999984</c:v>
                </c:pt>
                <c:pt idx="3929">
                  <c:v>-0.81999999999999984</c:v>
                </c:pt>
                <c:pt idx="3930">
                  <c:v>-0.81999999999999984</c:v>
                </c:pt>
                <c:pt idx="3931">
                  <c:v>-0.81999999999999984</c:v>
                </c:pt>
                <c:pt idx="3932">
                  <c:v>-0.81999999999999984</c:v>
                </c:pt>
                <c:pt idx="3933">
                  <c:v>-0.81999999999999984</c:v>
                </c:pt>
                <c:pt idx="3934">
                  <c:v>-0.81999999999999984</c:v>
                </c:pt>
                <c:pt idx="3935">
                  <c:v>-0.81999999999999984</c:v>
                </c:pt>
                <c:pt idx="3936">
                  <c:v>-0.81999999999999984</c:v>
                </c:pt>
                <c:pt idx="3937">
                  <c:v>-0.81999999999999984</c:v>
                </c:pt>
                <c:pt idx="3938">
                  <c:v>-0.81999999999999984</c:v>
                </c:pt>
                <c:pt idx="3939">
                  <c:v>-0.81999999999999984</c:v>
                </c:pt>
                <c:pt idx="3940">
                  <c:v>-0.81999999999999984</c:v>
                </c:pt>
                <c:pt idx="3941">
                  <c:v>-0.81999999999999984</c:v>
                </c:pt>
                <c:pt idx="3942">
                  <c:v>-0.81999999999999984</c:v>
                </c:pt>
                <c:pt idx="3943">
                  <c:v>-0.81999999999999984</c:v>
                </c:pt>
                <c:pt idx="3944">
                  <c:v>-0.81999999999999984</c:v>
                </c:pt>
                <c:pt idx="3945">
                  <c:v>-0.75999999999999979</c:v>
                </c:pt>
                <c:pt idx="3946">
                  <c:v>-0.75999999999999979</c:v>
                </c:pt>
                <c:pt idx="3947">
                  <c:v>-0.75999999999999979</c:v>
                </c:pt>
                <c:pt idx="3948">
                  <c:v>-0.75999999999999979</c:v>
                </c:pt>
                <c:pt idx="3949">
                  <c:v>-0.75999999999999979</c:v>
                </c:pt>
                <c:pt idx="3950">
                  <c:v>-0.75999999999999979</c:v>
                </c:pt>
                <c:pt idx="3951">
                  <c:v>-0.75999999999999979</c:v>
                </c:pt>
                <c:pt idx="3952">
                  <c:v>-0.75999999999999979</c:v>
                </c:pt>
                <c:pt idx="3953">
                  <c:v>-0.75999999999999979</c:v>
                </c:pt>
                <c:pt idx="3954">
                  <c:v>-0.75999999999999979</c:v>
                </c:pt>
                <c:pt idx="3955">
                  <c:v>-0.75999999999999979</c:v>
                </c:pt>
                <c:pt idx="3956">
                  <c:v>-0.75999999999999979</c:v>
                </c:pt>
                <c:pt idx="3957">
                  <c:v>-0.75999999999999979</c:v>
                </c:pt>
                <c:pt idx="3958">
                  <c:v>-0.75999999999999979</c:v>
                </c:pt>
                <c:pt idx="3959">
                  <c:v>-0.75999999999999979</c:v>
                </c:pt>
                <c:pt idx="3960">
                  <c:v>-0.75999999999999979</c:v>
                </c:pt>
                <c:pt idx="3961">
                  <c:v>-0.75999999999999979</c:v>
                </c:pt>
                <c:pt idx="3962">
                  <c:v>-0.75999999999999979</c:v>
                </c:pt>
                <c:pt idx="3963">
                  <c:v>-0.75999999999999979</c:v>
                </c:pt>
                <c:pt idx="3964">
                  <c:v>-0.75999999999999979</c:v>
                </c:pt>
                <c:pt idx="3965">
                  <c:v>-0.75999999999999979</c:v>
                </c:pt>
                <c:pt idx="3966">
                  <c:v>-0.66999999999999993</c:v>
                </c:pt>
                <c:pt idx="3967">
                  <c:v>-0.66999999999999993</c:v>
                </c:pt>
                <c:pt idx="3968">
                  <c:v>-0.66999999999999993</c:v>
                </c:pt>
                <c:pt idx="3969">
                  <c:v>-0.66999999999999993</c:v>
                </c:pt>
                <c:pt idx="3970">
                  <c:v>-0.66999999999999993</c:v>
                </c:pt>
                <c:pt idx="3971">
                  <c:v>-0.66999999999999993</c:v>
                </c:pt>
                <c:pt idx="3972">
                  <c:v>-0.66999999999999993</c:v>
                </c:pt>
                <c:pt idx="3973">
                  <c:v>-0.66999999999999993</c:v>
                </c:pt>
                <c:pt idx="3974">
                  <c:v>-0.66999999999999993</c:v>
                </c:pt>
                <c:pt idx="3975">
                  <c:v>-0.66999999999999993</c:v>
                </c:pt>
                <c:pt idx="3976">
                  <c:v>-0.66999999999999993</c:v>
                </c:pt>
                <c:pt idx="3977">
                  <c:v>-0.66999999999999993</c:v>
                </c:pt>
                <c:pt idx="3978">
                  <c:v>-0.66999999999999993</c:v>
                </c:pt>
                <c:pt idx="3979">
                  <c:v>-0.66999999999999993</c:v>
                </c:pt>
                <c:pt idx="3980">
                  <c:v>-0.66999999999999993</c:v>
                </c:pt>
                <c:pt idx="3981">
                  <c:v>-0.66999999999999993</c:v>
                </c:pt>
                <c:pt idx="3982">
                  <c:v>-0.66999999999999993</c:v>
                </c:pt>
                <c:pt idx="3983">
                  <c:v>-0.66999999999999993</c:v>
                </c:pt>
                <c:pt idx="3984">
                  <c:v>-0.66999999999999993</c:v>
                </c:pt>
                <c:pt idx="3985">
                  <c:v>-0.66999999999999993</c:v>
                </c:pt>
                <c:pt idx="3986">
                  <c:v>-0.66999999999999993</c:v>
                </c:pt>
                <c:pt idx="3987">
                  <c:v>-0.66999999999999993</c:v>
                </c:pt>
                <c:pt idx="3988">
                  <c:v>-0.43000000000000016</c:v>
                </c:pt>
                <c:pt idx="3989">
                  <c:v>-0.43000000000000016</c:v>
                </c:pt>
                <c:pt idx="3990">
                  <c:v>-0.43000000000000016</c:v>
                </c:pt>
                <c:pt idx="3991">
                  <c:v>-0.43000000000000016</c:v>
                </c:pt>
                <c:pt idx="3992">
                  <c:v>-0.43000000000000016</c:v>
                </c:pt>
                <c:pt idx="3993">
                  <c:v>-0.43000000000000016</c:v>
                </c:pt>
                <c:pt idx="3994">
                  <c:v>-0.43000000000000016</c:v>
                </c:pt>
                <c:pt idx="3995">
                  <c:v>-0.43000000000000016</c:v>
                </c:pt>
                <c:pt idx="3996">
                  <c:v>-0.43000000000000016</c:v>
                </c:pt>
                <c:pt idx="3997">
                  <c:v>-0.43000000000000016</c:v>
                </c:pt>
                <c:pt idx="3998">
                  <c:v>-0.43000000000000016</c:v>
                </c:pt>
                <c:pt idx="3999">
                  <c:v>-0.43000000000000016</c:v>
                </c:pt>
                <c:pt idx="4000">
                  <c:v>-0.43000000000000016</c:v>
                </c:pt>
                <c:pt idx="4001">
                  <c:v>-0.43000000000000016</c:v>
                </c:pt>
                <c:pt idx="4002">
                  <c:v>-0.43000000000000016</c:v>
                </c:pt>
                <c:pt idx="4003">
                  <c:v>-0.43000000000000016</c:v>
                </c:pt>
                <c:pt idx="4004">
                  <c:v>-0.43000000000000016</c:v>
                </c:pt>
                <c:pt idx="4005">
                  <c:v>-0.43000000000000016</c:v>
                </c:pt>
                <c:pt idx="4006">
                  <c:v>-0.43000000000000016</c:v>
                </c:pt>
                <c:pt idx="4007">
                  <c:v>-0.31999999999999984</c:v>
                </c:pt>
                <c:pt idx="4008">
                  <c:v>-0.31999999999999984</c:v>
                </c:pt>
                <c:pt idx="4009">
                  <c:v>-0.31999999999999984</c:v>
                </c:pt>
                <c:pt idx="4010">
                  <c:v>-0.31999999999999984</c:v>
                </c:pt>
                <c:pt idx="4011">
                  <c:v>-0.31999999999999984</c:v>
                </c:pt>
                <c:pt idx="4012">
                  <c:v>-0.31999999999999984</c:v>
                </c:pt>
                <c:pt idx="4013">
                  <c:v>-0.31999999999999984</c:v>
                </c:pt>
                <c:pt idx="4014">
                  <c:v>-0.31999999999999984</c:v>
                </c:pt>
                <c:pt idx="4015">
                  <c:v>-0.31999999999999984</c:v>
                </c:pt>
                <c:pt idx="4016">
                  <c:v>-0.31999999999999984</c:v>
                </c:pt>
                <c:pt idx="4017">
                  <c:v>-0.31999999999999984</c:v>
                </c:pt>
                <c:pt idx="4018">
                  <c:v>-0.31999999999999984</c:v>
                </c:pt>
                <c:pt idx="4019">
                  <c:v>-6.999999999999984E-2</c:v>
                </c:pt>
                <c:pt idx="4020">
                  <c:v>-6.999999999999984E-2</c:v>
                </c:pt>
                <c:pt idx="4021">
                  <c:v>-6.999999999999984E-2</c:v>
                </c:pt>
                <c:pt idx="4022">
                  <c:v>-6.999999999999984E-2</c:v>
                </c:pt>
                <c:pt idx="4023">
                  <c:v>-6.999999999999984E-2</c:v>
                </c:pt>
                <c:pt idx="4024">
                  <c:v>-6.999999999999984E-2</c:v>
                </c:pt>
                <c:pt idx="4025">
                  <c:v>-6.999999999999984E-2</c:v>
                </c:pt>
                <c:pt idx="4026">
                  <c:v>-6.999999999999984E-2</c:v>
                </c:pt>
                <c:pt idx="4027">
                  <c:v>-6.999999999999984E-2</c:v>
                </c:pt>
                <c:pt idx="4028">
                  <c:v>-6.999999999999984E-2</c:v>
                </c:pt>
                <c:pt idx="4029">
                  <c:v>4.0000000000000036E-2</c:v>
                </c:pt>
                <c:pt idx="4030">
                  <c:v>4.0000000000000036E-2</c:v>
                </c:pt>
                <c:pt idx="4031">
                  <c:v>4.0000000000000036E-2</c:v>
                </c:pt>
                <c:pt idx="4032">
                  <c:v>4.0000000000000036E-2</c:v>
                </c:pt>
                <c:pt idx="4033">
                  <c:v>4.0000000000000036E-2</c:v>
                </c:pt>
                <c:pt idx="4034">
                  <c:v>4.0000000000000036E-2</c:v>
                </c:pt>
                <c:pt idx="4035">
                  <c:v>4.0000000000000036E-2</c:v>
                </c:pt>
                <c:pt idx="4036">
                  <c:v>4.0000000000000036E-2</c:v>
                </c:pt>
                <c:pt idx="4037">
                  <c:v>4.0000000000000036E-2</c:v>
                </c:pt>
                <c:pt idx="4038">
                  <c:v>4.0000000000000036E-2</c:v>
                </c:pt>
                <c:pt idx="4039">
                  <c:v>4.0000000000000036E-2</c:v>
                </c:pt>
                <c:pt idx="4040">
                  <c:v>4.0000000000000036E-2</c:v>
                </c:pt>
                <c:pt idx="4041">
                  <c:v>4.0000000000000036E-2</c:v>
                </c:pt>
                <c:pt idx="4042">
                  <c:v>4.0000000000000036E-2</c:v>
                </c:pt>
                <c:pt idx="4043">
                  <c:v>4.0000000000000036E-2</c:v>
                </c:pt>
                <c:pt idx="4044">
                  <c:v>4.0000000000000036E-2</c:v>
                </c:pt>
                <c:pt idx="4045">
                  <c:v>4.0000000000000036E-2</c:v>
                </c:pt>
                <c:pt idx="4046">
                  <c:v>4.0000000000000036E-2</c:v>
                </c:pt>
                <c:pt idx="4047">
                  <c:v>4.0000000000000036E-2</c:v>
                </c:pt>
                <c:pt idx="4048">
                  <c:v>4.0000000000000036E-2</c:v>
                </c:pt>
                <c:pt idx="4049">
                  <c:v>6.0000000000000053E-2</c:v>
                </c:pt>
                <c:pt idx="4050">
                  <c:v>6.0000000000000053E-2</c:v>
                </c:pt>
                <c:pt idx="4051">
                  <c:v>6.0000000000000053E-2</c:v>
                </c:pt>
                <c:pt idx="4052">
                  <c:v>6.0000000000000053E-2</c:v>
                </c:pt>
                <c:pt idx="4053">
                  <c:v>6.0000000000000053E-2</c:v>
                </c:pt>
                <c:pt idx="4054">
                  <c:v>6.0000000000000053E-2</c:v>
                </c:pt>
                <c:pt idx="4055">
                  <c:v>6.0000000000000053E-2</c:v>
                </c:pt>
                <c:pt idx="4056">
                  <c:v>6.0000000000000053E-2</c:v>
                </c:pt>
                <c:pt idx="4057">
                  <c:v>6.0000000000000053E-2</c:v>
                </c:pt>
                <c:pt idx="4058">
                  <c:v>6.0000000000000053E-2</c:v>
                </c:pt>
                <c:pt idx="4059">
                  <c:v>6.0000000000000053E-2</c:v>
                </c:pt>
                <c:pt idx="4060">
                  <c:v>0.56000000000000005</c:v>
                </c:pt>
                <c:pt idx="4061">
                  <c:v>0.56000000000000005</c:v>
                </c:pt>
                <c:pt idx="4062">
                  <c:v>0.56000000000000005</c:v>
                </c:pt>
                <c:pt idx="4063">
                  <c:v>0.56000000000000005</c:v>
                </c:pt>
                <c:pt idx="4064">
                  <c:v>0.56000000000000005</c:v>
                </c:pt>
                <c:pt idx="4065">
                  <c:v>0.56000000000000005</c:v>
                </c:pt>
                <c:pt idx="4066">
                  <c:v>0.56000000000000005</c:v>
                </c:pt>
                <c:pt idx="4067">
                  <c:v>0.56000000000000005</c:v>
                </c:pt>
                <c:pt idx="4068">
                  <c:v>0.56000000000000005</c:v>
                </c:pt>
                <c:pt idx="4069">
                  <c:v>0.48</c:v>
                </c:pt>
                <c:pt idx="4070">
                  <c:v>0.48</c:v>
                </c:pt>
                <c:pt idx="4071">
                  <c:v>0.48</c:v>
                </c:pt>
                <c:pt idx="4072">
                  <c:v>0.48</c:v>
                </c:pt>
                <c:pt idx="4073">
                  <c:v>0.48</c:v>
                </c:pt>
                <c:pt idx="4074">
                  <c:v>0.48</c:v>
                </c:pt>
                <c:pt idx="4075">
                  <c:v>0.48</c:v>
                </c:pt>
                <c:pt idx="4076">
                  <c:v>0.48</c:v>
                </c:pt>
                <c:pt idx="4077">
                  <c:v>0.48</c:v>
                </c:pt>
                <c:pt idx="4078">
                  <c:v>0.48</c:v>
                </c:pt>
                <c:pt idx="4079">
                  <c:v>0.48</c:v>
                </c:pt>
                <c:pt idx="4080">
                  <c:v>0.48</c:v>
                </c:pt>
                <c:pt idx="4081">
                  <c:v>0.48</c:v>
                </c:pt>
                <c:pt idx="4082">
                  <c:v>0.48</c:v>
                </c:pt>
                <c:pt idx="4083">
                  <c:v>0.48</c:v>
                </c:pt>
                <c:pt idx="4084">
                  <c:v>0.48</c:v>
                </c:pt>
                <c:pt idx="4085">
                  <c:v>0.48</c:v>
                </c:pt>
                <c:pt idx="4086">
                  <c:v>0.48</c:v>
                </c:pt>
                <c:pt idx="4087">
                  <c:v>0.48</c:v>
                </c:pt>
                <c:pt idx="4088">
                  <c:v>0.48</c:v>
                </c:pt>
                <c:pt idx="4089">
                  <c:v>0.39000000000000012</c:v>
                </c:pt>
                <c:pt idx="4090">
                  <c:v>0.39000000000000012</c:v>
                </c:pt>
                <c:pt idx="4091">
                  <c:v>0.39000000000000012</c:v>
                </c:pt>
                <c:pt idx="4092">
                  <c:v>0.39000000000000012</c:v>
                </c:pt>
                <c:pt idx="4093">
                  <c:v>0.39000000000000012</c:v>
                </c:pt>
                <c:pt idx="4094">
                  <c:v>0.39000000000000012</c:v>
                </c:pt>
                <c:pt idx="4095">
                  <c:v>0.39000000000000012</c:v>
                </c:pt>
                <c:pt idx="4096">
                  <c:v>0.39000000000000012</c:v>
                </c:pt>
                <c:pt idx="4097">
                  <c:v>0.39000000000000012</c:v>
                </c:pt>
                <c:pt idx="4098">
                  <c:v>0.39000000000000012</c:v>
                </c:pt>
                <c:pt idx="4099">
                  <c:v>0.39000000000000012</c:v>
                </c:pt>
                <c:pt idx="4100">
                  <c:v>0.39000000000000012</c:v>
                </c:pt>
                <c:pt idx="4101">
                  <c:v>0.39000000000000012</c:v>
                </c:pt>
                <c:pt idx="4102">
                  <c:v>0.39000000000000012</c:v>
                </c:pt>
                <c:pt idx="4103">
                  <c:v>0.39000000000000012</c:v>
                </c:pt>
                <c:pt idx="4104">
                  <c:v>0.39000000000000012</c:v>
                </c:pt>
                <c:pt idx="4105">
                  <c:v>0.39000000000000012</c:v>
                </c:pt>
                <c:pt idx="4106">
                  <c:v>0.39000000000000012</c:v>
                </c:pt>
                <c:pt idx="4107">
                  <c:v>0.39000000000000012</c:v>
                </c:pt>
                <c:pt idx="4108">
                  <c:v>0.39000000000000012</c:v>
                </c:pt>
                <c:pt idx="4109">
                  <c:v>0.39000000000000012</c:v>
                </c:pt>
                <c:pt idx="4110">
                  <c:v>0.31999999999999984</c:v>
                </c:pt>
                <c:pt idx="4111">
                  <c:v>0.31999999999999984</c:v>
                </c:pt>
                <c:pt idx="4112">
                  <c:v>0.31999999999999984</c:v>
                </c:pt>
                <c:pt idx="4113">
                  <c:v>0.31999999999999984</c:v>
                </c:pt>
                <c:pt idx="4114">
                  <c:v>0.31999999999999984</c:v>
                </c:pt>
                <c:pt idx="4115">
                  <c:v>0.31999999999999984</c:v>
                </c:pt>
                <c:pt idx="4116">
                  <c:v>0.31999999999999984</c:v>
                </c:pt>
                <c:pt idx="4117">
                  <c:v>0.31999999999999984</c:v>
                </c:pt>
                <c:pt idx="4118">
                  <c:v>0.31999999999999984</c:v>
                </c:pt>
                <c:pt idx="4119">
                  <c:v>0.31999999999999984</c:v>
                </c:pt>
                <c:pt idx="4120">
                  <c:v>0.31999999999999984</c:v>
                </c:pt>
                <c:pt idx="4121">
                  <c:v>0.31999999999999984</c:v>
                </c:pt>
                <c:pt idx="4122">
                  <c:v>0.31999999999999984</c:v>
                </c:pt>
                <c:pt idx="4123">
                  <c:v>0.31999999999999984</c:v>
                </c:pt>
                <c:pt idx="4124">
                  <c:v>0.31999999999999984</c:v>
                </c:pt>
                <c:pt idx="4125">
                  <c:v>0.31999999999999984</c:v>
                </c:pt>
                <c:pt idx="4126">
                  <c:v>0.31999999999999984</c:v>
                </c:pt>
                <c:pt idx="4127">
                  <c:v>0.31999999999999984</c:v>
                </c:pt>
                <c:pt idx="4128">
                  <c:v>0.31999999999999984</c:v>
                </c:pt>
                <c:pt idx="4129">
                  <c:v>0.31999999999999984</c:v>
                </c:pt>
                <c:pt idx="4130">
                  <c:v>0.31999999999999984</c:v>
                </c:pt>
                <c:pt idx="4131">
                  <c:v>0.31999999999999984</c:v>
                </c:pt>
                <c:pt idx="4132">
                  <c:v>0.33000000000000007</c:v>
                </c:pt>
                <c:pt idx="4133">
                  <c:v>0.33000000000000007</c:v>
                </c:pt>
                <c:pt idx="4134">
                  <c:v>0.33000000000000007</c:v>
                </c:pt>
                <c:pt idx="4135">
                  <c:v>0.33000000000000007</c:v>
                </c:pt>
                <c:pt idx="4136">
                  <c:v>0.33000000000000007</c:v>
                </c:pt>
                <c:pt idx="4137">
                  <c:v>0.33000000000000007</c:v>
                </c:pt>
                <c:pt idx="4138">
                  <c:v>0.33000000000000007</c:v>
                </c:pt>
                <c:pt idx="4139">
                  <c:v>0.33000000000000007</c:v>
                </c:pt>
                <c:pt idx="4140">
                  <c:v>0.33000000000000007</c:v>
                </c:pt>
                <c:pt idx="4141">
                  <c:v>0.33000000000000007</c:v>
                </c:pt>
                <c:pt idx="4142">
                  <c:v>0.33000000000000007</c:v>
                </c:pt>
                <c:pt idx="4143">
                  <c:v>0.33000000000000007</c:v>
                </c:pt>
                <c:pt idx="4144">
                  <c:v>0.33000000000000007</c:v>
                </c:pt>
                <c:pt idx="4145">
                  <c:v>0.33000000000000007</c:v>
                </c:pt>
                <c:pt idx="4146">
                  <c:v>0.33000000000000007</c:v>
                </c:pt>
                <c:pt idx="4147">
                  <c:v>0.33000000000000007</c:v>
                </c:pt>
                <c:pt idx="4148">
                  <c:v>0.33000000000000007</c:v>
                </c:pt>
                <c:pt idx="4149">
                  <c:v>0.33000000000000007</c:v>
                </c:pt>
                <c:pt idx="4150">
                  <c:v>0.33000000000000007</c:v>
                </c:pt>
                <c:pt idx="4151">
                  <c:v>0.33000000000000007</c:v>
                </c:pt>
                <c:pt idx="4152">
                  <c:v>0.33000000000000007</c:v>
                </c:pt>
                <c:pt idx="4153">
                  <c:v>0.83000000000000007</c:v>
                </c:pt>
                <c:pt idx="4154">
                  <c:v>0.70000000000000018</c:v>
                </c:pt>
                <c:pt idx="4155">
                  <c:v>0.70000000000000018</c:v>
                </c:pt>
                <c:pt idx="4156">
                  <c:v>0.70000000000000018</c:v>
                </c:pt>
                <c:pt idx="4157">
                  <c:v>0.70000000000000018</c:v>
                </c:pt>
                <c:pt idx="4158">
                  <c:v>0.70000000000000018</c:v>
                </c:pt>
                <c:pt idx="4159">
                  <c:v>0.70000000000000018</c:v>
                </c:pt>
                <c:pt idx="4160">
                  <c:v>0.70000000000000018</c:v>
                </c:pt>
                <c:pt idx="4161">
                  <c:v>0.70000000000000018</c:v>
                </c:pt>
                <c:pt idx="4162">
                  <c:v>0.70000000000000018</c:v>
                </c:pt>
                <c:pt idx="4163">
                  <c:v>0.70000000000000018</c:v>
                </c:pt>
                <c:pt idx="4164">
                  <c:v>0.70000000000000018</c:v>
                </c:pt>
                <c:pt idx="4165">
                  <c:v>0.70000000000000018</c:v>
                </c:pt>
                <c:pt idx="4166">
                  <c:v>0.70000000000000018</c:v>
                </c:pt>
                <c:pt idx="4167">
                  <c:v>0.70000000000000018</c:v>
                </c:pt>
                <c:pt idx="4168">
                  <c:v>0.70000000000000018</c:v>
                </c:pt>
                <c:pt idx="4169">
                  <c:v>0.70000000000000018</c:v>
                </c:pt>
                <c:pt idx="4170">
                  <c:v>0.70000000000000018</c:v>
                </c:pt>
                <c:pt idx="4171">
                  <c:v>0.70000000000000018</c:v>
                </c:pt>
                <c:pt idx="4172">
                  <c:v>0.70000000000000018</c:v>
                </c:pt>
                <c:pt idx="4173">
                  <c:v>0.70000000000000018</c:v>
                </c:pt>
                <c:pt idx="4174">
                  <c:v>0.70000000000000018</c:v>
                </c:pt>
                <c:pt idx="4175">
                  <c:v>0.75</c:v>
                </c:pt>
                <c:pt idx="4176">
                  <c:v>0.75</c:v>
                </c:pt>
                <c:pt idx="4177">
                  <c:v>0.75</c:v>
                </c:pt>
                <c:pt idx="4178">
                  <c:v>0.75</c:v>
                </c:pt>
                <c:pt idx="4179">
                  <c:v>0.75</c:v>
                </c:pt>
                <c:pt idx="4180">
                  <c:v>0.75</c:v>
                </c:pt>
                <c:pt idx="4181">
                  <c:v>0.75</c:v>
                </c:pt>
                <c:pt idx="4182">
                  <c:v>0.75</c:v>
                </c:pt>
                <c:pt idx="4183">
                  <c:v>0.75</c:v>
                </c:pt>
                <c:pt idx="4184">
                  <c:v>0.75</c:v>
                </c:pt>
                <c:pt idx="4185">
                  <c:v>0.75</c:v>
                </c:pt>
                <c:pt idx="4186">
                  <c:v>0.75</c:v>
                </c:pt>
                <c:pt idx="4187">
                  <c:v>0.75</c:v>
                </c:pt>
                <c:pt idx="4188">
                  <c:v>0.75</c:v>
                </c:pt>
                <c:pt idx="4189">
                  <c:v>0.75</c:v>
                </c:pt>
                <c:pt idx="4190">
                  <c:v>0.75</c:v>
                </c:pt>
                <c:pt idx="4191">
                  <c:v>0.75</c:v>
                </c:pt>
                <c:pt idx="4192">
                  <c:v>0.75</c:v>
                </c:pt>
                <c:pt idx="4193">
                  <c:v>0.75</c:v>
                </c:pt>
                <c:pt idx="4194">
                  <c:v>0.75</c:v>
                </c:pt>
                <c:pt idx="4195">
                  <c:v>0.75</c:v>
                </c:pt>
                <c:pt idx="4196">
                  <c:v>0.75</c:v>
                </c:pt>
                <c:pt idx="4197">
                  <c:v>0.75</c:v>
                </c:pt>
                <c:pt idx="4198">
                  <c:v>0.73</c:v>
                </c:pt>
                <c:pt idx="4199">
                  <c:v>0.73</c:v>
                </c:pt>
                <c:pt idx="4200">
                  <c:v>0.73</c:v>
                </c:pt>
                <c:pt idx="4201">
                  <c:v>0.73</c:v>
                </c:pt>
                <c:pt idx="4202">
                  <c:v>0.73</c:v>
                </c:pt>
                <c:pt idx="4203">
                  <c:v>0.73</c:v>
                </c:pt>
                <c:pt idx="4204">
                  <c:v>0.73</c:v>
                </c:pt>
                <c:pt idx="4205">
                  <c:v>0.73</c:v>
                </c:pt>
                <c:pt idx="4206">
                  <c:v>0.73</c:v>
                </c:pt>
                <c:pt idx="4207">
                  <c:v>0.73</c:v>
                </c:pt>
                <c:pt idx="4208">
                  <c:v>0.73</c:v>
                </c:pt>
                <c:pt idx="4209">
                  <c:v>0.73</c:v>
                </c:pt>
                <c:pt idx="4210">
                  <c:v>0.73</c:v>
                </c:pt>
                <c:pt idx="4211">
                  <c:v>0.73</c:v>
                </c:pt>
                <c:pt idx="4212">
                  <c:v>0.73</c:v>
                </c:pt>
                <c:pt idx="4213">
                  <c:v>0.73</c:v>
                </c:pt>
                <c:pt idx="4214">
                  <c:v>0.73</c:v>
                </c:pt>
                <c:pt idx="4215">
                  <c:v>0.73</c:v>
                </c:pt>
                <c:pt idx="4216">
                  <c:v>0.73</c:v>
                </c:pt>
                <c:pt idx="4217">
                  <c:v>1.23</c:v>
                </c:pt>
                <c:pt idx="4218">
                  <c:v>1.23</c:v>
                </c:pt>
                <c:pt idx="4219">
                  <c:v>1.2000000000000002</c:v>
                </c:pt>
                <c:pt idx="4220">
                  <c:v>1.2000000000000002</c:v>
                </c:pt>
                <c:pt idx="4221">
                  <c:v>1.2000000000000002</c:v>
                </c:pt>
                <c:pt idx="4222">
                  <c:v>1.2000000000000002</c:v>
                </c:pt>
                <c:pt idx="4223">
                  <c:v>1.2000000000000002</c:v>
                </c:pt>
                <c:pt idx="4224">
                  <c:v>1.2000000000000002</c:v>
                </c:pt>
                <c:pt idx="4225">
                  <c:v>1.2000000000000002</c:v>
                </c:pt>
                <c:pt idx="4226">
                  <c:v>1.2000000000000002</c:v>
                </c:pt>
                <c:pt idx="4227">
                  <c:v>1.2000000000000002</c:v>
                </c:pt>
                <c:pt idx="4228">
                  <c:v>1.2000000000000002</c:v>
                </c:pt>
                <c:pt idx="4229">
                  <c:v>1.2000000000000002</c:v>
                </c:pt>
                <c:pt idx="4230">
                  <c:v>1.2000000000000002</c:v>
                </c:pt>
                <c:pt idx="4231">
                  <c:v>1.2000000000000002</c:v>
                </c:pt>
                <c:pt idx="4232">
                  <c:v>1.2000000000000002</c:v>
                </c:pt>
                <c:pt idx="4233">
                  <c:v>1.2000000000000002</c:v>
                </c:pt>
                <c:pt idx="4234">
                  <c:v>1.2000000000000002</c:v>
                </c:pt>
                <c:pt idx="4235">
                  <c:v>1.2000000000000002</c:v>
                </c:pt>
                <c:pt idx="4236">
                  <c:v>1.2000000000000002</c:v>
                </c:pt>
                <c:pt idx="4237">
                  <c:v>1.2000000000000002</c:v>
                </c:pt>
                <c:pt idx="4238">
                  <c:v>1.2000000000000002</c:v>
                </c:pt>
                <c:pt idx="4239">
                  <c:v>1.2000000000000002</c:v>
                </c:pt>
                <c:pt idx="4240">
                  <c:v>0.79</c:v>
                </c:pt>
                <c:pt idx="4241">
                  <c:v>0.79</c:v>
                </c:pt>
                <c:pt idx="4242">
                  <c:v>0.79</c:v>
                </c:pt>
                <c:pt idx="4243">
                  <c:v>0.79</c:v>
                </c:pt>
                <c:pt idx="4244">
                  <c:v>0.79</c:v>
                </c:pt>
                <c:pt idx="4245">
                  <c:v>0.79</c:v>
                </c:pt>
                <c:pt idx="4246">
                  <c:v>0.79</c:v>
                </c:pt>
                <c:pt idx="4247">
                  <c:v>0.79</c:v>
                </c:pt>
                <c:pt idx="4248">
                  <c:v>0.79</c:v>
                </c:pt>
                <c:pt idx="4249">
                  <c:v>0.79</c:v>
                </c:pt>
                <c:pt idx="4250">
                  <c:v>0.79</c:v>
                </c:pt>
                <c:pt idx="4251">
                  <c:v>1.29</c:v>
                </c:pt>
                <c:pt idx="4252">
                  <c:v>1.29</c:v>
                </c:pt>
                <c:pt idx="4253">
                  <c:v>1.29</c:v>
                </c:pt>
                <c:pt idx="4254">
                  <c:v>1.29</c:v>
                </c:pt>
                <c:pt idx="4255">
                  <c:v>1.29</c:v>
                </c:pt>
                <c:pt idx="4256">
                  <c:v>1.29</c:v>
                </c:pt>
                <c:pt idx="4257">
                  <c:v>1.29</c:v>
                </c:pt>
                <c:pt idx="4258">
                  <c:v>1.29</c:v>
                </c:pt>
                <c:pt idx="4259">
                  <c:v>1.29</c:v>
                </c:pt>
                <c:pt idx="4260">
                  <c:v>1.1200000000000001</c:v>
                </c:pt>
                <c:pt idx="4261">
                  <c:v>1.1200000000000001</c:v>
                </c:pt>
                <c:pt idx="4262">
                  <c:v>1.1200000000000001</c:v>
                </c:pt>
                <c:pt idx="4263">
                  <c:v>1.1200000000000001</c:v>
                </c:pt>
                <c:pt idx="4264">
                  <c:v>1.1200000000000001</c:v>
                </c:pt>
                <c:pt idx="4265">
                  <c:v>1.1200000000000001</c:v>
                </c:pt>
                <c:pt idx="4266">
                  <c:v>1.1200000000000001</c:v>
                </c:pt>
                <c:pt idx="4267">
                  <c:v>1.1200000000000001</c:v>
                </c:pt>
                <c:pt idx="4268">
                  <c:v>1.1200000000000001</c:v>
                </c:pt>
                <c:pt idx="4269">
                  <c:v>1.62</c:v>
                </c:pt>
                <c:pt idx="4270">
                  <c:v>1.62</c:v>
                </c:pt>
                <c:pt idx="4271">
                  <c:v>1.62</c:v>
                </c:pt>
                <c:pt idx="4272">
                  <c:v>1.62</c:v>
                </c:pt>
                <c:pt idx="4273">
                  <c:v>1.62</c:v>
                </c:pt>
                <c:pt idx="4274">
                  <c:v>1.62</c:v>
                </c:pt>
                <c:pt idx="4275">
                  <c:v>1.62</c:v>
                </c:pt>
                <c:pt idx="4276">
                  <c:v>1.62</c:v>
                </c:pt>
                <c:pt idx="4277">
                  <c:v>1.62</c:v>
                </c:pt>
                <c:pt idx="4278">
                  <c:v>1.62</c:v>
                </c:pt>
                <c:pt idx="4279">
                  <c:v>1.62</c:v>
                </c:pt>
                <c:pt idx="4280">
                  <c:v>1.62</c:v>
                </c:pt>
                <c:pt idx="4281">
                  <c:v>1.5225454545454538</c:v>
                </c:pt>
                <c:pt idx="4282">
                  <c:v>1.5225454545454538</c:v>
                </c:pt>
                <c:pt idx="4283">
                  <c:v>1.5225454545454538</c:v>
                </c:pt>
                <c:pt idx="4284">
                  <c:v>1.5225454545454538</c:v>
                </c:pt>
                <c:pt idx="4285">
                  <c:v>1.5225454545454538</c:v>
                </c:pt>
                <c:pt idx="4286">
                  <c:v>1.5225454545454538</c:v>
                </c:pt>
                <c:pt idx="4287">
                  <c:v>1.5225454545454538</c:v>
                </c:pt>
                <c:pt idx="4288">
                  <c:v>1.5225454545454538</c:v>
                </c:pt>
                <c:pt idx="4289">
                  <c:v>1.5225454545454538</c:v>
                </c:pt>
                <c:pt idx="4290">
                  <c:v>1.5225454545454538</c:v>
                </c:pt>
                <c:pt idx="4291">
                  <c:v>1.5225454545454538</c:v>
                </c:pt>
                <c:pt idx="4292">
                  <c:v>1.5225454545454538</c:v>
                </c:pt>
                <c:pt idx="4293">
                  <c:v>1.5225454545454538</c:v>
                </c:pt>
                <c:pt idx="4294">
                  <c:v>1.5225454545454538</c:v>
                </c:pt>
                <c:pt idx="4295">
                  <c:v>1.5225454545454538</c:v>
                </c:pt>
                <c:pt idx="4296">
                  <c:v>1.5225454545454538</c:v>
                </c:pt>
                <c:pt idx="4297">
                  <c:v>1.5225454545454538</c:v>
                </c:pt>
                <c:pt idx="4298">
                  <c:v>1.5225454545454538</c:v>
                </c:pt>
                <c:pt idx="4299">
                  <c:v>1.5225454545454538</c:v>
                </c:pt>
                <c:pt idx="4300">
                  <c:v>1.5225454545454538</c:v>
                </c:pt>
                <c:pt idx="4301">
                  <c:v>1.5225454545454538</c:v>
                </c:pt>
                <c:pt idx="4302">
                  <c:v>1.5225454545454538</c:v>
                </c:pt>
                <c:pt idx="4303">
                  <c:v>1.6590000000000007</c:v>
                </c:pt>
                <c:pt idx="4304">
                  <c:v>1.6590000000000007</c:v>
                </c:pt>
                <c:pt idx="4305">
                  <c:v>1.6590000000000007</c:v>
                </c:pt>
                <c:pt idx="4306">
                  <c:v>1.6590000000000007</c:v>
                </c:pt>
                <c:pt idx="4307">
                  <c:v>1.6590000000000007</c:v>
                </c:pt>
                <c:pt idx="4308">
                  <c:v>2.1590000000000007</c:v>
                </c:pt>
                <c:pt idx="4309">
                  <c:v>2.1590000000000007</c:v>
                </c:pt>
                <c:pt idx="4310">
                  <c:v>2.1590000000000007</c:v>
                </c:pt>
                <c:pt idx="4311">
                  <c:v>2.1590000000000007</c:v>
                </c:pt>
                <c:pt idx="4312">
                  <c:v>2.1590000000000007</c:v>
                </c:pt>
                <c:pt idx="4313">
                  <c:v>2.1590000000000007</c:v>
                </c:pt>
                <c:pt idx="4314">
                  <c:v>2.1590000000000007</c:v>
                </c:pt>
                <c:pt idx="4315">
                  <c:v>2.1590000000000007</c:v>
                </c:pt>
                <c:pt idx="4316">
                  <c:v>2.1590000000000007</c:v>
                </c:pt>
                <c:pt idx="4317">
                  <c:v>2.1590000000000007</c:v>
                </c:pt>
                <c:pt idx="4318">
                  <c:v>2.1590000000000007</c:v>
                </c:pt>
                <c:pt idx="4319">
                  <c:v>2.1590000000000007</c:v>
                </c:pt>
                <c:pt idx="4320">
                  <c:v>2.1590000000000007</c:v>
                </c:pt>
                <c:pt idx="4321">
                  <c:v>2.1590000000000007</c:v>
                </c:pt>
                <c:pt idx="4322">
                  <c:v>2.2557878787878787</c:v>
                </c:pt>
                <c:pt idx="4323">
                  <c:v>2.2557878787878787</c:v>
                </c:pt>
                <c:pt idx="4324">
                  <c:v>2.2557878787878787</c:v>
                </c:pt>
                <c:pt idx="4325">
                  <c:v>2.2557878787878787</c:v>
                </c:pt>
                <c:pt idx="4326">
                  <c:v>2.2557878787878787</c:v>
                </c:pt>
                <c:pt idx="4327">
                  <c:v>2.2557878787878787</c:v>
                </c:pt>
                <c:pt idx="4328">
                  <c:v>2.2557878787878787</c:v>
                </c:pt>
                <c:pt idx="4329">
                  <c:v>2.2557878787878787</c:v>
                </c:pt>
                <c:pt idx="4330">
                  <c:v>2.2557878787878787</c:v>
                </c:pt>
                <c:pt idx="4331">
                  <c:v>2.2557878787878787</c:v>
                </c:pt>
                <c:pt idx="4332">
                  <c:v>2.2557878787878787</c:v>
                </c:pt>
                <c:pt idx="4333">
                  <c:v>2.2557878787878787</c:v>
                </c:pt>
                <c:pt idx="4334">
                  <c:v>2.2557878787878787</c:v>
                </c:pt>
                <c:pt idx="4335">
                  <c:v>2.2557878787878787</c:v>
                </c:pt>
                <c:pt idx="4336">
                  <c:v>2.2557878787878787</c:v>
                </c:pt>
                <c:pt idx="4337">
                  <c:v>2.2557878787878787</c:v>
                </c:pt>
                <c:pt idx="4338">
                  <c:v>2.2557878787878787</c:v>
                </c:pt>
                <c:pt idx="4339">
                  <c:v>2.2557878787878787</c:v>
                </c:pt>
                <c:pt idx="4340">
                  <c:v>2.2557878787878787</c:v>
                </c:pt>
                <c:pt idx="4341">
                  <c:v>2.2557878787878787</c:v>
                </c:pt>
                <c:pt idx="4342">
                  <c:v>2.5057878787878787</c:v>
                </c:pt>
                <c:pt idx="4343">
                  <c:v>2.5057878787878787</c:v>
                </c:pt>
                <c:pt idx="4344">
                  <c:v>2.5856666666666666</c:v>
                </c:pt>
                <c:pt idx="4345">
                  <c:v>2.5856666666666666</c:v>
                </c:pt>
                <c:pt idx="4346">
                  <c:v>2.5856666666666666</c:v>
                </c:pt>
                <c:pt idx="4347">
                  <c:v>2.5856666666666666</c:v>
                </c:pt>
                <c:pt idx="4348">
                  <c:v>2.5856666666666666</c:v>
                </c:pt>
                <c:pt idx="4349">
                  <c:v>2.5856666666666666</c:v>
                </c:pt>
                <c:pt idx="4350">
                  <c:v>2.5856666666666666</c:v>
                </c:pt>
                <c:pt idx="4351">
                  <c:v>2.5856666666666666</c:v>
                </c:pt>
                <c:pt idx="4352">
                  <c:v>2.5856666666666666</c:v>
                </c:pt>
                <c:pt idx="4353">
                  <c:v>2.5856666666666666</c:v>
                </c:pt>
                <c:pt idx="4354">
                  <c:v>2.5856666666666666</c:v>
                </c:pt>
                <c:pt idx="4355">
                  <c:v>2.5856666666666666</c:v>
                </c:pt>
                <c:pt idx="4356">
                  <c:v>2.5856666666666666</c:v>
                </c:pt>
                <c:pt idx="4357">
                  <c:v>2.5856666666666666</c:v>
                </c:pt>
                <c:pt idx="4358">
                  <c:v>2.5856666666666666</c:v>
                </c:pt>
                <c:pt idx="4359">
                  <c:v>2.5856666666666666</c:v>
                </c:pt>
                <c:pt idx="4360">
                  <c:v>2.5856666666666666</c:v>
                </c:pt>
                <c:pt idx="4361">
                  <c:v>2.5856666666666666</c:v>
                </c:pt>
                <c:pt idx="4362">
                  <c:v>2.593514285714285</c:v>
                </c:pt>
                <c:pt idx="4363">
                  <c:v>2.593514285714285</c:v>
                </c:pt>
                <c:pt idx="4364">
                  <c:v>2.593514285714285</c:v>
                </c:pt>
                <c:pt idx="4365">
                  <c:v>2.593514285714285</c:v>
                </c:pt>
                <c:pt idx="4366">
                  <c:v>2.593514285714285</c:v>
                </c:pt>
                <c:pt idx="4367">
                  <c:v>2.593514285714285</c:v>
                </c:pt>
                <c:pt idx="4368">
                  <c:v>2.593514285714285</c:v>
                </c:pt>
                <c:pt idx="4369">
                  <c:v>2.593514285714285</c:v>
                </c:pt>
                <c:pt idx="4370">
                  <c:v>2.593514285714285</c:v>
                </c:pt>
                <c:pt idx="4371">
                  <c:v>2.593514285714285</c:v>
                </c:pt>
                <c:pt idx="4372">
                  <c:v>2.593514285714285</c:v>
                </c:pt>
                <c:pt idx="4373">
                  <c:v>2.593514285714285</c:v>
                </c:pt>
                <c:pt idx="4374">
                  <c:v>2.843514285714285</c:v>
                </c:pt>
                <c:pt idx="4375">
                  <c:v>2.843514285714285</c:v>
                </c:pt>
                <c:pt idx="4376">
                  <c:v>2.843514285714285</c:v>
                </c:pt>
                <c:pt idx="4377">
                  <c:v>2.843514285714285</c:v>
                </c:pt>
                <c:pt idx="4378">
                  <c:v>2.843514285714285</c:v>
                </c:pt>
                <c:pt idx="4379">
                  <c:v>2.843514285714285</c:v>
                </c:pt>
                <c:pt idx="4380">
                  <c:v>2.843514285714285</c:v>
                </c:pt>
                <c:pt idx="4381">
                  <c:v>2.843514285714285</c:v>
                </c:pt>
                <c:pt idx="4382">
                  <c:v>2.843514285714285</c:v>
                </c:pt>
                <c:pt idx="4383">
                  <c:v>2.843514285714285</c:v>
                </c:pt>
                <c:pt idx="4384">
                  <c:v>2.89</c:v>
                </c:pt>
                <c:pt idx="4385">
                  <c:v>2.89</c:v>
                </c:pt>
                <c:pt idx="4386">
                  <c:v>2.89</c:v>
                </c:pt>
                <c:pt idx="4387">
                  <c:v>2.89</c:v>
                </c:pt>
                <c:pt idx="4388">
                  <c:v>2.89</c:v>
                </c:pt>
                <c:pt idx="4389">
                  <c:v>2.89</c:v>
                </c:pt>
                <c:pt idx="4390">
                  <c:v>2.89</c:v>
                </c:pt>
                <c:pt idx="4391">
                  <c:v>2.89</c:v>
                </c:pt>
                <c:pt idx="4392">
                  <c:v>2.89</c:v>
                </c:pt>
                <c:pt idx="4393">
                  <c:v>2.89</c:v>
                </c:pt>
                <c:pt idx="4394">
                  <c:v>2.89</c:v>
                </c:pt>
                <c:pt idx="4395">
                  <c:v>2.89</c:v>
                </c:pt>
                <c:pt idx="4396">
                  <c:v>2.89</c:v>
                </c:pt>
                <c:pt idx="4397">
                  <c:v>2.89</c:v>
                </c:pt>
                <c:pt idx="4398">
                  <c:v>2.89</c:v>
                </c:pt>
                <c:pt idx="4399">
                  <c:v>3.14</c:v>
                </c:pt>
                <c:pt idx="4400">
                  <c:v>3.14</c:v>
                </c:pt>
                <c:pt idx="4401">
                  <c:v>3.14</c:v>
                </c:pt>
                <c:pt idx="4402">
                  <c:v>3.14</c:v>
                </c:pt>
                <c:pt idx="4403">
                  <c:v>3.14</c:v>
                </c:pt>
                <c:pt idx="4404">
                  <c:v>3.14</c:v>
                </c:pt>
                <c:pt idx="4405">
                  <c:v>3.14</c:v>
                </c:pt>
                <c:pt idx="4406">
                  <c:v>3.05</c:v>
                </c:pt>
                <c:pt idx="4407">
                  <c:v>3.05</c:v>
                </c:pt>
                <c:pt idx="4408">
                  <c:v>3.05</c:v>
                </c:pt>
                <c:pt idx="4409">
                  <c:v>3.05</c:v>
                </c:pt>
                <c:pt idx="4410">
                  <c:v>3.05</c:v>
                </c:pt>
                <c:pt idx="4411">
                  <c:v>3.05</c:v>
                </c:pt>
                <c:pt idx="4412">
                  <c:v>3.05</c:v>
                </c:pt>
                <c:pt idx="4413">
                  <c:v>3.05</c:v>
                </c:pt>
                <c:pt idx="4414">
                  <c:v>3.05</c:v>
                </c:pt>
                <c:pt idx="4415">
                  <c:v>3.05</c:v>
                </c:pt>
                <c:pt idx="4416">
                  <c:v>3.05</c:v>
                </c:pt>
                <c:pt idx="4417">
                  <c:v>3.05</c:v>
                </c:pt>
                <c:pt idx="4418">
                  <c:v>3.05</c:v>
                </c:pt>
                <c:pt idx="4419">
                  <c:v>3.05</c:v>
                </c:pt>
                <c:pt idx="4420">
                  <c:v>3.05</c:v>
                </c:pt>
                <c:pt idx="4421">
                  <c:v>3.05</c:v>
                </c:pt>
                <c:pt idx="4422">
                  <c:v>3.05</c:v>
                </c:pt>
                <c:pt idx="4423">
                  <c:v>3.05</c:v>
                </c:pt>
                <c:pt idx="4424">
                  <c:v>3.05</c:v>
                </c:pt>
                <c:pt idx="4425">
                  <c:v>3.05</c:v>
                </c:pt>
                <c:pt idx="4426">
                  <c:v>3.05</c:v>
                </c:pt>
                <c:pt idx="4427">
                  <c:v>3.11</c:v>
                </c:pt>
                <c:pt idx="4428">
                  <c:v>3.11</c:v>
                </c:pt>
                <c:pt idx="4429">
                  <c:v>3.11</c:v>
                </c:pt>
                <c:pt idx="4430">
                  <c:v>3.11</c:v>
                </c:pt>
                <c:pt idx="4431">
                  <c:v>3.11</c:v>
                </c:pt>
                <c:pt idx="4432">
                  <c:v>3.11</c:v>
                </c:pt>
                <c:pt idx="4433">
                  <c:v>3.11</c:v>
                </c:pt>
                <c:pt idx="4434">
                  <c:v>3.11</c:v>
                </c:pt>
                <c:pt idx="4435">
                  <c:v>3.11</c:v>
                </c:pt>
                <c:pt idx="4436">
                  <c:v>3.11</c:v>
                </c:pt>
                <c:pt idx="4437">
                  <c:v>3.11</c:v>
                </c:pt>
                <c:pt idx="4438">
                  <c:v>3.11</c:v>
                </c:pt>
                <c:pt idx="4439">
                  <c:v>3.11</c:v>
                </c:pt>
                <c:pt idx="4440">
                  <c:v>3.11</c:v>
                </c:pt>
                <c:pt idx="4441">
                  <c:v>3.11</c:v>
                </c:pt>
                <c:pt idx="4442">
                  <c:v>3.11</c:v>
                </c:pt>
                <c:pt idx="4443">
                  <c:v>3.11</c:v>
                </c:pt>
                <c:pt idx="4444">
                  <c:v>3.11</c:v>
                </c:pt>
                <c:pt idx="4445">
                  <c:v>3.11</c:v>
                </c:pt>
                <c:pt idx="4446">
                  <c:v>3.11</c:v>
                </c:pt>
                <c:pt idx="4447">
                  <c:v>3.11</c:v>
                </c:pt>
                <c:pt idx="4448">
                  <c:v>3.11</c:v>
                </c:pt>
                <c:pt idx="4449">
                  <c:v>3.11</c:v>
                </c:pt>
                <c:pt idx="4450">
                  <c:v>3.17</c:v>
                </c:pt>
                <c:pt idx="4451">
                  <c:v>3.17</c:v>
                </c:pt>
                <c:pt idx="4452">
                  <c:v>3.17</c:v>
                </c:pt>
                <c:pt idx="4453">
                  <c:v>3.17</c:v>
                </c:pt>
                <c:pt idx="4454">
                  <c:v>3.17</c:v>
                </c:pt>
                <c:pt idx="4455">
                  <c:v>3.17</c:v>
                </c:pt>
                <c:pt idx="4456">
                  <c:v>3.17</c:v>
                </c:pt>
                <c:pt idx="4457">
                  <c:v>3.17</c:v>
                </c:pt>
                <c:pt idx="4458">
                  <c:v>3.17</c:v>
                </c:pt>
                <c:pt idx="4459">
                  <c:v>3.17</c:v>
                </c:pt>
                <c:pt idx="4460">
                  <c:v>3.17</c:v>
                </c:pt>
                <c:pt idx="4461">
                  <c:v>3.17</c:v>
                </c:pt>
                <c:pt idx="4462">
                  <c:v>3.17</c:v>
                </c:pt>
                <c:pt idx="4463">
                  <c:v>3.17</c:v>
                </c:pt>
                <c:pt idx="4464">
                  <c:v>3.17</c:v>
                </c:pt>
                <c:pt idx="4465">
                  <c:v>3.17</c:v>
                </c:pt>
                <c:pt idx="4466">
                  <c:v>3.17</c:v>
                </c:pt>
                <c:pt idx="4467">
                  <c:v>3.17</c:v>
                </c:pt>
                <c:pt idx="4468">
                  <c:v>3.17</c:v>
                </c:pt>
                <c:pt idx="4469">
                  <c:v>3.17</c:v>
                </c:pt>
                <c:pt idx="4470">
                  <c:v>3.17</c:v>
                </c:pt>
                <c:pt idx="4471">
                  <c:v>3.14</c:v>
                </c:pt>
                <c:pt idx="4472">
                  <c:v>3.14</c:v>
                </c:pt>
                <c:pt idx="4473">
                  <c:v>3.14</c:v>
                </c:pt>
                <c:pt idx="4474">
                  <c:v>3.14</c:v>
                </c:pt>
                <c:pt idx="4475">
                  <c:v>3.14</c:v>
                </c:pt>
                <c:pt idx="4476">
                  <c:v>3.14</c:v>
                </c:pt>
                <c:pt idx="4477">
                  <c:v>3.14</c:v>
                </c:pt>
                <c:pt idx="4478">
                  <c:v>3.14</c:v>
                </c:pt>
                <c:pt idx="4479">
                  <c:v>3.14</c:v>
                </c:pt>
                <c:pt idx="4480">
                  <c:v>3.14</c:v>
                </c:pt>
                <c:pt idx="4481">
                  <c:v>3.14</c:v>
                </c:pt>
                <c:pt idx="4482">
                  <c:v>3.14</c:v>
                </c:pt>
                <c:pt idx="4483">
                  <c:v>3.14</c:v>
                </c:pt>
                <c:pt idx="4484">
                  <c:v>3.14</c:v>
                </c:pt>
                <c:pt idx="4485">
                  <c:v>3.14</c:v>
                </c:pt>
                <c:pt idx="4486">
                  <c:v>3.14</c:v>
                </c:pt>
                <c:pt idx="4487">
                  <c:v>3.14</c:v>
                </c:pt>
                <c:pt idx="4488">
                  <c:v>3.14</c:v>
                </c:pt>
                <c:pt idx="4489">
                  <c:v>3.14</c:v>
                </c:pt>
                <c:pt idx="4490">
                  <c:v>3.14</c:v>
                </c:pt>
                <c:pt idx="4491">
                  <c:v>3.14</c:v>
                </c:pt>
                <c:pt idx="4492">
                  <c:v>3.14</c:v>
                </c:pt>
                <c:pt idx="4493">
                  <c:v>3.17</c:v>
                </c:pt>
                <c:pt idx="4494">
                  <c:v>3.17</c:v>
                </c:pt>
                <c:pt idx="4495">
                  <c:v>3.17</c:v>
                </c:pt>
                <c:pt idx="4496">
                  <c:v>3.17</c:v>
                </c:pt>
                <c:pt idx="4497">
                  <c:v>3.17</c:v>
                </c:pt>
                <c:pt idx="4498">
                  <c:v>3.17</c:v>
                </c:pt>
                <c:pt idx="4499">
                  <c:v>3.17</c:v>
                </c:pt>
                <c:pt idx="4500">
                  <c:v>3.17</c:v>
                </c:pt>
                <c:pt idx="4501">
                  <c:v>3.17</c:v>
                </c:pt>
                <c:pt idx="4502">
                  <c:v>3.17</c:v>
                </c:pt>
                <c:pt idx="4503">
                  <c:v>3.17</c:v>
                </c:pt>
                <c:pt idx="4504">
                  <c:v>3.17</c:v>
                </c:pt>
                <c:pt idx="4505">
                  <c:v>3.17</c:v>
                </c:pt>
                <c:pt idx="4506">
                  <c:v>3.17</c:v>
                </c:pt>
                <c:pt idx="4507">
                  <c:v>3.17</c:v>
                </c:pt>
                <c:pt idx="4508">
                  <c:v>3.17</c:v>
                </c:pt>
                <c:pt idx="4509">
                  <c:v>3.17</c:v>
                </c:pt>
                <c:pt idx="4510">
                  <c:v>3.17</c:v>
                </c:pt>
                <c:pt idx="4511">
                  <c:v>3.17</c:v>
                </c:pt>
                <c:pt idx="4512">
                  <c:v>3.17</c:v>
                </c:pt>
                <c:pt idx="4513">
                  <c:v>3.04</c:v>
                </c:pt>
                <c:pt idx="4514">
                  <c:v>3.04</c:v>
                </c:pt>
                <c:pt idx="4515">
                  <c:v>3.04</c:v>
                </c:pt>
                <c:pt idx="4516">
                  <c:v>3.04</c:v>
                </c:pt>
                <c:pt idx="4517">
                  <c:v>3.04</c:v>
                </c:pt>
                <c:pt idx="4518">
                  <c:v>3.04</c:v>
                </c:pt>
                <c:pt idx="4519">
                  <c:v>3.04</c:v>
                </c:pt>
                <c:pt idx="4520">
                  <c:v>3.04</c:v>
                </c:pt>
                <c:pt idx="4521">
                  <c:v>3.29</c:v>
                </c:pt>
                <c:pt idx="4522">
                  <c:v>3.29</c:v>
                </c:pt>
                <c:pt idx="4523">
                  <c:v>3.29</c:v>
                </c:pt>
                <c:pt idx="4524">
                  <c:v>3.29</c:v>
                </c:pt>
                <c:pt idx="4525">
                  <c:v>3.29</c:v>
                </c:pt>
                <c:pt idx="4526">
                  <c:v>3.29</c:v>
                </c:pt>
                <c:pt idx="4527">
                  <c:v>3.29</c:v>
                </c:pt>
                <c:pt idx="4528">
                  <c:v>3.29</c:v>
                </c:pt>
                <c:pt idx="4529">
                  <c:v>3.29</c:v>
                </c:pt>
                <c:pt idx="4530">
                  <c:v>3.29</c:v>
                </c:pt>
                <c:pt idx="4531">
                  <c:v>3.29</c:v>
                </c:pt>
                <c:pt idx="4532">
                  <c:v>3.2300000000000004</c:v>
                </c:pt>
                <c:pt idx="4533">
                  <c:v>3.2300000000000004</c:v>
                </c:pt>
                <c:pt idx="4534">
                  <c:v>3.2300000000000004</c:v>
                </c:pt>
                <c:pt idx="4535">
                  <c:v>3.2300000000000004</c:v>
                </c:pt>
                <c:pt idx="4536">
                  <c:v>3.2300000000000004</c:v>
                </c:pt>
                <c:pt idx="4537">
                  <c:v>3.2300000000000004</c:v>
                </c:pt>
                <c:pt idx="4538">
                  <c:v>3.2300000000000004</c:v>
                </c:pt>
                <c:pt idx="4539">
                  <c:v>3.2300000000000004</c:v>
                </c:pt>
                <c:pt idx="4540">
                  <c:v>3.2300000000000004</c:v>
                </c:pt>
                <c:pt idx="4541">
                  <c:v>3.2300000000000004</c:v>
                </c:pt>
                <c:pt idx="4542">
                  <c:v>3.2300000000000004</c:v>
                </c:pt>
                <c:pt idx="4543">
                  <c:v>3.2300000000000004</c:v>
                </c:pt>
                <c:pt idx="4544">
                  <c:v>3.2300000000000004</c:v>
                </c:pt>
                <c:pt idx="4545">
                  <c:v>3.2300000000000004</c:v>
                </c:pt>
                <c:pt idx="4546">
                  <c:v>3.2300000000000004</c:v>
                </c:pt>
                <c:pt idx="4547">
                  <c:v>3.2300000000000004</c:v>
                </c:pt>
                <c:pt idx="4548">
                  <c:v>3.2300000000000004</c:v>
                </c:pt>
                <c:pt idx="4549">
                  <c:v>3.2300000000000004</c:v>
                </c:pt>
                <c:pt idx="4550">
                  <c:v>3.2300000000000004</c:v>
                </c:pt>
                <c:pt idx="4551">
                  <c:v>3.2300000000000004</c:v>
                </c:pt>
                <c:pt idx="4552">
                  <c:v>3.2300000000000004</c:v>
                </c:pt>
                <c:pt idx="4553">
                  <c:v>3.2300000000000004</c:v>
                </c:pt>
                <c:pt idx="4554">
                  <c:v>3.29</c:v>
                </c:pt>
                <c:pt idx="4555">
                  <c:v>3.29</c:v>
                </c:pt>
                <c:pt idx="4556">
                  <c:v>3.29</c:v>
                </c:pt>
                <c:pt idx="4557">
                  <c:v>3.29</c:v>
                </c:pt>
                <c:pt idx="4558">
                  <c:v>3.54</c:v>
                </c:pt>
                <c:pt idx="4559">
                  <c:v>3.54</c:v>
                </c:pt>
                <c:pt idx="4560">
                  <c:v>3.54</c:v>
                </c:pt>
                <c:pt idx="4561">
                  <c:v>3.54</c:v>
                </c:pt>
                <c:pt idx="4562">
                  <c:v>3.54</c:v>
                </c:pt>
                <c:pt idx="4563">
                  <c:v>3.54</c:v>
                </c:pt>
                <c:pt idx="4564">
                  <c:v>3.54</c:v>
                </c:pt>
                <c:pt idx="4565">
                  <c:v>3.54</c:v>
                </c:pt>
                <c:pt idx="4566">
                  <c:v>3.54</c:v>
                </c:pt>
                <c:pt idx="4567">
                  <c:v>3.54</c:v>
                </c:pt>
                <c:pt idx="4568">
                  <c:v>3.54</c:v>
                </c:pt>
                <c:pt idx="4569">
                  <c:v>3.54</c:v>
                </c:pt>
                <c:pt idx="4570">
                  <c:v>3.54</c:v>
                </c:pt>
                <c:pt idx="4571">
                  <c:v>3.54</c:v>
                </c:pt>
                <c:pt idx="4572">
                  <c:v>3.54</c:v>
                </c:pt>
                <c:pt idx="4573">
                  <c:v>3.59</c:v>
                </c:pt>
                <c:pt idx="4574">
                  <c:v>3.59</c:v>
                </c:pt>
                <c:pt idx="4575">
                  <c:v>3.59</c:v>
                </c:pt>
                <c:pt idx="4576">
                  <c:v>3.59</c:v>
                </c:pt>
                <c:pt idx="4577">
                  <c:v>3.59</c:v>
                </c:pt>
                <c:pt idx="4578">
                  <c:v>3.59</c:v>
                </c:pt>
                <c:pt idx="4579">
                  <c:v>3.59</c:v>
                </c:pt>
                <c:pt idx="4580">
                  <c:v>3.59</c:v>
                </c:pt>
                <c:pt idx="4581">
                  <c:v>3.59</c:v>
                </c:pt>
                <c:pt idx="4582">
                  <c:v>3.59</c:v>
                </c:pt>
                <c:pt idx="4583">
                  <c:v>3.59</c:v>
                </c:pt>
                <c:pt idx="4584">
                  <c:v>3.59</c:v>
                </c:pt>
                <c:pt idx="4585">
                  <c:v>3.59</c:v>
                </c:pt>
                <c:pt idx="4586">
                  <c:v>3.59</c:v>
                </c:pt>
                <c:pt idx="4587">
                  <c:v>3.59</c:v>
                </c:pt>
                <c:pt idx="4588">
                  <c:v>3.59</c:v>
                </c:pt>
                <c:pt idx="4589">
                  <c:v>3.59</c:v>
                </c:pt>
                <c:pt idx="4590">
                  <c:v>3.59</c:v>
                </c:pt>
                <c:pt idx="4591">
                  <c:v>3.59</c:v>
                </c:pt>
                <c:pt idx="4592">
                  <c:v>3.4728515151515156</c:v>
                </c:pt>
                <c:pt idx="4593">
                  <c:v>3.4728515151515156</c:v>
                </c:pt>
                <c:pt idx="4594">
                  <c:v>3.4728515151515156</c:v>
                </c:pt>
                <c:pt idx="4595">
                  <c:v>3.4728515151515156</c:v>
                </c:pt>
                <c:pt idx="4596">
                  <c:v>3.4728515151515156</c:v>
                </c:pt>
                <c:pt idx="4597">
                  <c:v>3.4728515151515156</c:v>
                </c:pt>
                <c:pt idx="4598">
                  <c:v>3.4728515151515156</c:v>
                </c:pt>
                <c:pt idx="4599">
                  <c:v>3.4728515151515156</c:v>
                </c:pt>
                <c:pt idx="4600">
                  <c:v>3.4728515151515156</c:v>
                </c:pt>
                <c:pt idx="4601">
                  <c:v>3.4728515151515156</c:v>
                </c:pt>
                <c:pt idx="4602">
                  <c:v>3.4728515151515156</c:v>
                </c:pt>
                <c:pt idx="4603">
                  <c:v>3.4728515151515156</c:v>
                </c:pt>
                <c:pt idx="4604">
                  <c:v>3.4728515151515156</c:v>
                </c:pt>
                <c:pt idx="4605">
                  <c:v>3.4728515151515156</c:v>
                </c:pt>
                <c:pt idx="4606">
                  <c:v>3.4728515151515156</c:v>
                </c:pt>
                <c:pt idx="4607">
                  <c:v>3.4728515151515156</c:v>
                </c:pt>
                <c:pt idx="4608">
                  <c:v>3.4728515151515156</c:v>
                </c:pt>
                <c:pt idx="4609">
                  <c:v>3.4728515151515156</c:v>
                </c:pt>
                <c:pt idx="4610">
                  <c:v>3.4728515151515156</c:v>
                </c:pt>
                <c:pt idx="4611">
                  <c:v>3.4728515151515156</c:v>
                </c:pt>
                <c:pt idx="4612">
                  <c:v>3.4728515151515156</c:v>
                </c:pt>
                <c:pt idx="4613">
                  <c:v>3.58935294117647</c:v>
                </c:pt>
                <c:pt idx="4614">
                  <c:v>3.58935294117647</c:v>
                </c:pt>
                <c:pt idx="4615">
                  <c:v>3.58935294117647</c:v>
                </c:pt>
                <c:pt idx="4616">
                  <c:v>3.58935294117647</c:v>
                </c:pt>
                <c:pt idx="4617">
                  <c:v>3.58935294117647</c:v>
                </c:pt>
                <c:pt idx="4618">
                  <c:v>3.58935294117647</c:v>
                </c:pt>
                <c:pt idx="4619">
                  <c:v>3.58935294117647</c:v>
                </c:pt>
                <c:pt idx="4620">
                  <c:v>3.58935294117647</c:v>
                </c:pt>
                <c:pt idx="4621">
                  <c:v>3.58935294117647</c:v>
                </c:pt>
                <c:pt idx="4622">
                  <c:v>3.58935294117647</c:v>
                </c:pt>
                <c:pt idx="4623">
                  <c:v>3.58935294117647</c:v>
                </c:pt>
                <c:pt idx="4624">
                  <c:v>3.58935294117647</c:v>
                </c:pt>
                <c:pt idx="4625">
                  <c:v>3.58935294117647</c:v>
                </c:pt>
                <c:pt idx="4626">
                  <c:v>3.58935294117647</c:v>
                </c:pt>
                <c:pt idx="4627">
                  <c:v>3.58935294117647</c:v>
                </c:pt>
                <c:pt idx="4628">
                  <c:v>3.58935294117647</c:v>
                </c:pt>
                <c:pt idx="4629">
                  <c:v>3.58935294117647</c:v>
                </c:pt>
                <c:pt idx="4630">
                  <c:v>3.58935294117647</c:v>
                </c:pt>
                <c:pt idx="4631">
                  <c:v>3.58935294117647</c:v>
                </c:pt>
                <c:pt idx="4632">
                  <c:v>3.58935294117647</c:v>
                </c:pt>
                <c:pt idx="4633">
                  <c:v>3.58935294117647</c:v>
                </c:pt>
                <c:pt idx="4634">
                  <c:v>3.58935294117647</c:v>
                </c:pt>
                <c:pt idx="4635">
                  <c:v>3.63</c:v>
                </c:pt>
                <c:pt idx="4636">
                  <c:v>3.63</c:v>
                </c:pt>
                <c:pt idx="4637">
                  <c:v>3.63</c:v>
                </c:pt>
                <c:pt idx="4638">
                  <c:v>3.63</c:v>
                </c:pt>
                <c:pt idx="4639">
                  <c:v>3.63</c:v>
                </c:pt>
                <c:pt idx="4640">
                  <c:v>3.63</c:v>
                </c:pt>
                <c:pt idx="4641">
                  <c:v>3.63</c:v>
                </c:pt>
                <c:pt idx="4642">
                  <c:v>3.63</c:v>
                </c:pt>
                <c:pt idx="4643">
                  <c:v>3.63</c:v>
                </c:pt>
                <c:pt idx="4644">
                  <c:v>3.63</c:v>
                </c:pt>
                <c:pt idx="4645">
                  <c:v>3.63</c:v>
                </c:pt>
                <c:pt idx="4646">
                  <c:v>3.63</c:v>
                </c:pt>
                <c:pt idx="4647">
                  <c:v>3.63</c:v>
                </c:pt>
                <c:pt idx="4648">
                  <c:v>3.63</c:v>
                </c:pt>
                <c:pt idx="4649">
                  <c:v>3.88</c:v>
                </c:pt>
                <c:pt idx="4650">
                  <c:v>3.88</c:v>
                </c:pt>
                <c:pt idx="4651">
                  <c:v>3.88</c:v>
                </c:pt>
                <c:pt idx="4652">
                  <c:v>3.88</c:v>
                </c:pt>
                <c:pt idx="4653">
                  <c:v>3.88</c:v>
                </c:pt>
                <c:pt idx="4654">
                  <c:v>3.88</c:v>
                </c:pt>
                <c:pt idx="4655">
                  <c:v>3.88</c:v>
                </c:pt>
                <c:pt idx="4656">
                  <c:v>3.93</c:v>
                </c:pt>
                <c:pt idx="4657">
                  <c:v>3.93</c:v>
                </c:pt>
                <c:pt idx="4658">
                  <c:v>3.93</c:v>
                </c:pt>
                <c:pt idx="4659">
                  <c:v>3.93</c:v>
                </c:pt>
                <c:pt idx="4660">
                  <c:v>3.93</c:v>
                </c:pt>
                <c:pt idx="4661">
                  <c:v>3.93</c:v>
                </c:pt>
                <c:pt idx="4662">
                  <c:v>3.93</c:v>
                </c:pt>
                <c:pt idx="4663">
                  <c:v>3.93</c:v>
                </c:pt>
                <c:pt idx="4664">
                  <c:v>3.93</c:v>
                </c:pt>
                <c:pt idx="4665">
                  <c:v>3.93</c:v>
                </c:pt>
                <c:pt idx="4666">
                  <c:v>3.93</c:v>
                </c:pt>
                <c:pt idx="4667">
                  <c:v>3.93</c:v>
                </c:pt>
                <c:pt idx="4668">
                  <c:v>3.93</c:v>
                </c:pt>
                <c:pt idx="4669">
                  <c:v>3.93</c:v>
                </c:pt>
                <c:pt idx="4670">
                  <c:v>3.93</c:v>
                </c:pt>
                <c:pt idx="4671">
                  <c:v>3.93</c:v>
                </c:pt>
                <c:pt idx="4672">
                  <c:v>3.93</c:v>
                </c:pt>
                <c:pt idx="4673">
                  <c:v>3.93</c:v>
                </c:pt>
                <c:pt idx="4674">
                  <c:v>3.93</c:v>
                </c:pt>
                <c:pt idx="4675">
                  <c:v>3.93</c:v>
                </c:pt>
                <c:pt idx="4676">
                  <c:v>3.93</c:v>
                </c:pt>
                <c:pt idx="4677">
                  <c:v>3.93</c:v>
                </c:pt>
                <c:pt idx="4678">
                  <c:v>3.99</c:v>
                </c:pt>
                <c:pt idx="4679">
                  <c:v>3.99</c:v>
                </c:pt>
                <c:pt idx="4680">
                  <c:v>3.99</c:v>
                </c:pt>
                <c:pt idx="4681">
                  <c:v>3.99</c:v>
                </c:pt>
                <c:pt idx="4682">
                  <c:v>3.99</c:v>
                </c:pt>
                <c:pt idx="4683">
                  <c:v>3.99</c:v>
                </c:pt>
                <c:pt idx="4684">
                  <c:v>3.99</c:v>
                </c:pt>
                <c:pt idx="4685">
                  <c:v>3.99</c:v>
                </c:pt>
                <c:pt idx="4686">
                  <c:v>3.99</c:v>
                </c:pt>
                <c:pt idx="4687">
                  <c:v>3.99</c:v>
                </c:pt>
                <c:pt idx="4688">
                  <c:v>3.99</c:v>
                </c:pt>
                <c:pt idx="4689">
                  <c:v>3.99</c:v>
                </c:pt>
                <c:pt idx="4690">
                  <c:v>3.99</c:v>
                </c:pt>
                <c:pt idx="4691">
                  <c:v>3.99</c:v>
                </c:pt>
                <c:pt idx="4692">
                  <c:v>3.99</c:v>
                </c:pt>
                <c:pt idx="4693">
                  <c:v>3.99</c:v>
                </c:pt>
                <c:pt idx="4694">
                  <c:v>3.99</c:v>
                </c:pt>
                <c:pt idx="4695">
                  <c:v>3.99</c:v>
                </c:pt>
                <c:pt idx="4696">
                  <c:v>3.99</c:v>
                </c:pt>
                <c:pt idx="4697">
                  <c:v>3.99</c:v>
                </c:pt>
                <c:pt idx="4698">
                  <c:v>3.99</c:v>
                </c:pt>
                <c:pt idx="4699">
                  <c:v>3.99</c:v>
                </c:pt>
                <c:pt idx="4700">
                  <c:v>3.99</c:v>
                </c:pt>
                <c:pt idx="4701">
                  <c:v>3.95</c:v>
                </c:pt>
                <c:pt idx="4702">
                  <c:v>3.95</c:v>
                </c:pt>
                <c:pt idx="4703">
                  <c:v>3.95</c:v>
                </c:pt>
                <c:pt idx="4704">
                  <c:v>3.95</c:v>
                </c:pt>
                <c:pt idx="4705">
                  <c:v>3.95</c:v>
                </c:pt>
                <c:pt idx="4706">
                  <c:v>3.95</c:v>
                </c:pt>
                <c:pt idx="4707">
                  <c:v>3.95</c:v>
                </c:pt>
                <c:pt idx="4708">
                  <c:v>3.95</c:v>
                </c:pt>
                <c:pt idx="4709">
                  <c:v>3.95</c:v>
                </c:pt>
                <c:pt idx="4710">
                  <c:v>3.95</c:v>
                </c:pt>
                <c:pt idx="4711">
                  <c:v>3.95</c:v>
                </c:pt>
                <c:pt idx="4712">
                  <c:v>3.95</c:v>
                </c:pt>
                <c:pt idx="4713">
                  <c:v>3.95</c:v>
                </c:pt>
                <c:pt idx="4714">
                  <c:v>3.95</c:v>
                </c:pt>
                <c:pt idx="4715">
                  <c:v>3.95</c:v>
                </c:pt>
                <c:pt idx="4716">
                  <c:v>3.95</c:v>
                </c:pt>
                <c:pt idx="4717">
                  <c:v>3.95</c:v>
                </c:pt>
                <c:pt idx="4718">
                  <c:v>3.95</c:v>
                </c:pt>
                <c:pt idx="4719">
                  <c:v>3.95</c:v>
                </c:pt>
                <c:pt idx="4720">
                  <c:v>3.95</c:v>
                </c:pt>
                <c:pt idx="4721">
                  <c:v>3.92</c:v>
                </c:pt>
                <c:pt idx="4722">
                  <c:v>3.92</c:v>
                </c:pt>
                <c:pt idx="4723">
                  <c:v>3.92</c:v>
                </c:pt>
                <c:pt idx="4724">
                  <c:v>3.92</c:v>
                </c:pt>
                <c:pt idx="4725">
                  <c:v>3.92</c:v>
                </c:pt>
                <c:pt idx="4726">
                  <c:v>3.92</c:v>
                </c:pt>
                <c:pt idx="4727">
                  <c:v>3.92</c:v>
                </c:pt>
                <c:pt idx="4728">
                  <c:v>3.92</c:v>
                </c:pt>
                <c:pt idx="4729">
                  <c:v>3.92</c:v>
                </c:pt>
                <c:pt idx="4730">
                  <c:v>3.92</c:v>
                </c:pt>
                <c:pt idx="4731">
                  <c:v>3.92</c:v>
                </c:pt>
                <c:pt idx="4732">
                  <c:v>3.92</c:v>
                </c:pt>
                <c:pt idx="4733">
                  <c:v>3.92</c:v>
                </c:pt>
                <c:pt idx="4734">
                  <c:v>3.92</c:v>
                </c:pt>
                <c:pt idx="4735">
                  <c:v>3.92</c:v>
                </c:pt>
                <c:pt idx="4736">
                  <c:v>3.92</c:v>
                </c:pt>
                <c:pt idx="4737">
                  <c:v>3.92</c:v>
                </c:pt>
                <c:pt idx="4738">
                  <c:v>3.92</c:v>
                </c:pt>
                <c:pt idx="4739">
                  <c:v>3.92</c:v>
                </c:pt>
                <c:pt idx="4740">
                  <c:v>3.92</c:v>
                </c:pt>
                <c:pt idx="4741">
                  <c:v>3.92</c:v>
                </c:pt>
                <c:pt idx="4742">
                  <c:v>3.92</c:v>
                </c:pt>
                <c:pt idx="4743">
                  <c:v>3.92</c:v>
                </c:pt>
                <c:pt idx="4744">
                  <c:v>3.845516129032259</c:v>
                </c:pt>
                <c:pt idx="4745">
                  <c:v>3.845516129032259</c:v>
                </c:pt>
                <c:pt idx="4746">
                  <c:v>3.845516129032259</c:v>
                </c:pt>
                <c:pt idx="4747">
                  <c:v>3.845516129032259</c:v>
                </c:pt>
                <c:pt idx="4748">
                  <c:v>3.845516129032259</c:v>
                </c:pt>
                <c:pt idx="4749">
                  <c:v>3.845516129032259</c:v>
                </c:pt>
                <c:pt idx="4750">
                  <c:v>3.845516129032259</c:v>
                </c:pt>
                <c:pt idx="4751">
                  <c:v>3.845516129032259</c:v>
                </c:pt>
                <c:pt idx="4752">
                  <c:v>3.845516129032259</c:v>
                </c:pt>
                <c:pt idx="4753">
                  <c:v>4.0955161290322586</c:v>
                </c:pt>
                <c:pt idx="4754">
                  <c:v>4.0955161290322586</c:v>
                </c:pt>
                <c:pt idx="4755">
                  <c:v>4.0955161290322586</c:v>
                </c:pt>
                <c:pt idx="4756">
                  <c:v>4.0955161290322586</c:v>
                </c:pt>
                <c:pt idx="4757">
                  <c:v>4.0955161290322586</c:v>
                </c:pt>
                <c:pt idx="4758">
                  <c:v>4.0955161290322586</c:v>
                </c:pt>
                <c:pt idx="4759">
                  <c:v>4.0955161290322586</c:v>
                </c:pt>
                <c:pt idx="4760">
                  <c:v>4.0955161290322586</c:v>
                </c:pt>
                <c:pt idx="4761">
                  <c:v>4.0955161290322586</c:v>
                </c:pt>
                <c:pt idx="4762">
                  <c:v>4.0955161290322586</c:v>
                </c:pt>
                <c:pt idx="4763">
                  <c:v>4.0955161290322586</c:v>
                </c:pt>
                <c:pt idx="4764">
                  <c:v>4.1500000000000004</c:v>
                </c:pt>
                <c:pt idx="4765">
                  <c:v>4.1500000000000004</c:v>
                </c:pt>
                <c:pt idx="4766">
                  <c:v>4.1500000000000004</c:v>
                </c:pt>
                <c:pt idx="4767">
                  <c:v>4.1500000000000004</c:v>
                </c:pt>
                <c:pt idx="4768">
                  <c:v>4.1500000000000004</c:v>
                </c:pt>
                <c:pt idx="4769">
                  <c:v>4.1500000000000004</c:v>
                </c:pt>
                <c:pt idx="4770">
                  <c:v>4.1500000000000004</c:v>
                </c:pt>
                <c:pt idx="4771">
                  <c:v>4.1500000000000004</c:v>
                </c:pt>
                <c:pt idx="4772">
                  <c:v>4.1500000000000004</c:v>
                </c:pt>
                <c:pt idx="4773">
                  <c:v>4.1500000000000004</c:v>
                </c:pt>
                <c:pt idx="4774">
                  <c:v>4.1500000000000004</c:v>
                </c:pt>
                <c:pt idx="4775">
                  <c:v>4.1500000000000004</c:v>
                </c:pt>
                <c:pt idx="4776">
                  <c:v>4.4000000000000004</c:v>
                </c:pt>
                <c:pt idx="4777">
                  <c:v>4.4000000000000004</c:v>
                </c:pt>
                <c:pt idx="4778">
                  <c:v>4.4000000000000004</c:v>
                </c:pt>
                <c:pt idx="4779">
                  <c:v>4.4000000000000004</c:v>
                </c:pt>
                <c:pt idx="4780">
                  <c:v>4.4000000000000004</c:v>
                </c:pt>
                <c:pt idx="4781">
                  <c:v>4.4000000000000004</c:v>
                </c:pt>
                <c:pt idx="4782">
                  <c:v>4.4000000000000004</c:v>
                </c:pt>
                <c:pt idx="4783">
                  <c:v>4.25</c:v>
                </c:pt>
                <c:pt idx="4784">
                  <c:v>4.25</c:v>
                </c:pt>
                <c:pt idx="4785">
                  <c:v>4.25</c:v>
                </c:pt>
                <c:pt idx="4786">
                  <c:v>4.25</c:v>
                </c:pt>
                <c:pt idx="4787">
                  <c:v>4.25</c:v>
                </c:pt>
                <c:pt idx="4788">
                  <c:v>4.25</c:v>
                </c:pt>
                <c:pt idx="4789">
                  <c:v>4.25</c:v>
                </c:pt>
                <c:pt idx="4790">
                  <c:v>4.25</c:v>
                </c:pt>
                <c:pt idx="4791">
                  <c:v>4.25</c:v>
                </c:pt>
                <c:pt idx="4792">
                  <c:v>4.25</c:v>
                </c:pt>
                <c:pt idx="4793">
                  <c:v>4.25</c:v>
                </c:pt>
                <c:pt idx="4794">
                  <c:v>4.25</c:v>
                </c:pt>
                <c:pt idx="4795">
                  <c:v>4.25</c:v>
                </c:pt>
                <c:pt idx="4796">
                  <c:v>4.25</c:v>
                </c:pt>
                <c:pt idx="4797">
                  <c:v>4.25</c:v>
                </c:pt>
                <c:pt idx="4798">
                  <c:v>4.25</c:v>
                </c:pt>
                <c:pt idx="4799">
                  <c:v>4.25</c:v>
                </c:pt>
                <c:pt idx="4800">
                  <c:v>4.25</c:v>
                </c:pt>
                <c:pt idx="4801">
                  <c:v>4.25</c:v>
                </c:pt>
                <c:pt idx="4802">
                  <c:v>4.25</c:v>
                </c:pt>
                <c:pt idx="4803">
                  <c:v>4.25</c:v>
                </c:pt>
                <c:pt idx="4804">
                  <c:v>4.25</c:v>
                </c:pt>
                <c:pt idx="4805">
                  <c:v>4.0746875000000005</c:v>
                </c:pt>
                <c:pt idx="4806">
                  <c:v>4.0746875000000005</c:v>
                </c:pt>
                <c:pt idx="4807">
                  <c:v>4.0746875000000005</c:v>
                </c:pt>
                <c:pt idx="4808">
                  <c:v>4.0746875000000005</c:v>
                </c:pt>
                <c:pt idx="4809">
                  <c:v>4.0746875000000005</c:v>
                </c:pt>
                <c:pt idx="4810">
                  <c:v>4.0746875000000005</c:v>
                </c:pt>
                <c:pt idx="4811">
                  <c:v>4.0746875000000005</c:v>
                </c:pt>
                <c:pt idx="4812">
                  <c:v>4.0746875000000005</c:v>
                </c:pt>
                <c:pt idx="4813">
                  <c:v>4.0746875000000005</c:v>
                </c:pt>
                <c:pt idx="4814">
                  <c:v>4.0746875000000005</c:v>
                </c:pt>
                <c:pt idx="4815">
                  <c:v>4.0746875000000005</c:v>
                </c:pt>
                <c:pt idx="4816">
                  <c:v>4.0746875000000005</c:v>
                </c:pt>
                <c:pt idx="4817">
                  <c:v>4.0746875000000005</c:v>
                </c:pt>
                <c:pt idx="4818">
                  <c:v>4.0746875000000005</c:v>
                </c:pt>
                <c:pt idx="4819">
                  <c:v>4.0746875000000005</c:v>
                </c:pt>
                <c:pt idx="4820">
                  <c:v>4.0746875000000005</c:v>
                </c:pt>
                <c:pt idx="4821">
                  <c:v>4.0746875000000005</c:v>
                </c:pt>
                <c:pt idx="4822">
                  <c:v>4.0746875000000005</c:v>
                </c:pt>
                <c:pt idx="4823">
                  <c:v>4.0746875000000005</c:v>
                </c:pt>
                <c:pt idx="4824">
                  <c:v>4.0746875000000005</c:v>
                </c:pt>
                <c:pt idx="4825">
                  <c:v>4.0746875000000005</c:v>
                </c:pt>
                <c:pt idx="4826">
                  <c:v>4.0746875000000005</c:v>
                </c:pt>
                <c:pt idx="4827">
                  <c:v>4.0746875000000005</c:v>
                </c:pt>
                <c:pt idx="4828">
                  <c:v>4.0746875000000005</c:v>
                </c:pt>
                <c:pt idx="4829">
                  <c:v>4.0746875000000005</c:v>
                </c:pt>
                <c:pt idx="4830">
                  <c:v>4.0746875000000005</c:v>
                </c:pt>
                <c:pt idx="4831">
                  <c:v>4.0746875000000005</c:v>
                </c:pt>
                <c:pt idx="4832">
                  <c:v>4.0746875000000005</c:v>
                </c:pt>
                <c:pt idx="4833">
                  <c:v>4.0746875000000005</c:v>
                </c:pt>
              </c:numCache>
            </c:numRef>
          </c:val>
          <c:smooth val="0"/>
          <c:extLst>
            <c:ext xmlns:c16="http://schemas.microsoft.com/office/drawing/2014/chart" uri="{C3380CC4-5D6E-409C-BE32-E72D297353CC}">
              <c16:uniqueId val="{00000004-D4D6-4C6C-BACF-FDB8603BDB03}"/>
            </c:ext>
          </c:extLst>
        </c:ser>
        <c:ser>
          <c:idx val="0"/>
          <c:order val="4"/>
          <c:tx>
            <c:strRef>
              <c:f>Histórica!$T$1</c:f>
              <c:strCache>
                <c:ptCount val="1"/>
                <c:pt idx="0">
                  <c:v>Punto Medio Corto Plazo</c:v>
                </c:pt>
              </c:strCache>
            </c:strRef>
          </c:tx>
          <c:spPr>
            <a:ln w="38100" cap="rnd">
              <a:noFill/>
              <a:prstDash val="sysDash"/>
              <a:round/>
            </a:ln>
            <a:effectLst/>
          </c:spPr>
          <c:marker>
            <c:symbol val="none"/>
          </c:marker>
          <c:cat>
            <c:numRef>
              <c:f>Histórica!$A$2:$A$7999</c:f>
              <c:numCache>
                <c:formatCode>m/d/yyyy</c:formatCode>
                <c:ptCount val="7998"/>
                <c:pt idx="0">
                  <c:v>36528</c:v>
                </c:pt>
                <c:pt idx="1">
                  <c:v>36529</c:v>
                </c:pt>
                <c:pt idx="2">
                  <c:v>36530</c:v>
                </c:pt>
                <c:pt idx="3">
                  <c:v>36531</c:v>
                </c:pt>
                <c:pt idx="4">
                  <c:v>36532</c:v>
                </c:pt>
                <c:pt idx="5">
                  <c:v>36535</c:v>
                </c:pt>
                <c:pt idx="6">
                  <c:v>36536</c:v>
                </c:pt>
                <c:pt idx="7">
                  <c:v>36537</c:v>
                </c:pt>
                <c:pt idx="8">
                  <c:v>36538</c:v>
                </c:pt>
                <c:pt idx="9">
                  <c:v>36539</c:v>
                </c:pt>
                <c:pt idx="10">
                  <c:v>36542</c:v>
                </c:pt>
                <c:pt idx="11">
                  <c:v>36543</c:v>
                </c:pt>
                <c:pt idx="12">
                  <c:v>36544</c:v>
                </c:pt>
                <c:pt idx="13">
                  <c:v>36545</c:v>
                </c:pt>
                <c:pt idx="14">
                  <c:v>36546</c:v>
                </c:pt>
                <c:pt idx="15">
                  <c:v>36549</c:v>
                </c:pt>
                <c:pt idx="16">
                  <c:v>36550</c:v>
                </c:pt>
                <c:pt idx="17">
                  <c:v>36551</c:v>
                </c:pt>
                <c:pt idx="18">
                  <c:v>36552</c:v>
                </c:pt>
                <c:pt idx="19">
                  <c:v>36553</c:v>
                </c:pt>
                <c:pt idx="20">
                  <c:v>36556</c:v>
                </c:pt>
                <c:pt idx="21">
                  <c:v>36557</c:v>
                </c:pt>
                <c:pt idx="22">
                  <c:v>36558</c:v>
                </c:pt>
                <c:pt idx="23">
                  <c:v>36559</c:v>
                </c:pt>
                <c:pt idx="24">
                  <c:v>36560</c:v>
                </c:pt>
                <c:pt idx="25">
                  <c:v>36563</c:v>
                </c:pt>
                <c:pt idx="26">
                  <c:v>36564</c:v>
                </c:pt>
                <c:pt idx="27">
                  <c:v>36565</c:v>
                </c:pt>
                <c:pt idx="28">
                  <c:v>36566</c:v>
                </c:pt>
                <c:pt idx="29">
                  <c:v>36567</c:v>
                </c:pt>
                <c:pt idx="30">
                  <c:v>36570</c:v>
                </c:pt>
                <c:pt idx="31">
                  <c:v>36571</c:v>
                </c:pt>
                <c:pt idx="32">
                  <c:v>36572</c:v>
                </c:pt>
                <c:pt idx="33">
                  <c:v>36573</c:v>
                </c:pt>
                <c:pt idx="34">
                  <c:v>36574</c:v>
                </c:pt>
                <c:pt idx="35">
                  <c:v>36577</c:v>
                </c:pt>
                <c:pt idx="36">
                  <c:v>36578</c:v>
                </c:pt>
                <c:pt idx="37">
                  <c:v>36579</c:v>
                </c:pt>
                <c:pt idx="38">
                  <c:v>36580</c:v>
                </c:pt>
                <c:pt idx="39">
                  <c:v>36581</c:v>
                </c:pt>
                <c:pt idx="40">
                  <c:v>36584</c:v>
                </c:pt>
                <c:pt idx="41">
                  <c:v>36585</c:v>
                </c:pt>
                <c:pt idx="42">
                  <c:v>36586</c:v>
                </c:pt>
                <c:pt idx="43">
                  <c:v>36587</c:v>
                </c:pt>
                <c:pt idx="44">
                  <c:v>36588</c:v>
                </c:pt>
                <c:pt idx="45">
                  <c:v>36591</c:v>
                </c:pt>
                <c:pt idx="46">
                  <c:v>36592</c:v>
                </c:pt>
                <c:pt idx="47">
                  <c:v>36593</c:v>
                </c:pt>
                <c:pt idx="48">
                  <c:v>36594</c:v>
                </c:pt>
                <c:pt idx="49">
                  <c:v>36595</c:v>
                </c:pt>
                <c:pt idx="50">
                  <c:v>36598</c:v>
                </c:pt>
                <c:pt idx="51">
                  <c:v>36599</c:v>
                </c:pt>
                <c:pt idx="52">
                  <c:v>36600</c:v>
                </c:pt>
                <c:pt idx="53">
                  <c:v>36601</c:v>
                </c:pt>
                <c:pt idx="54">
                  <c:v>36602</c:v>
                </c:pt>
                <c:pt idx="55">
                  <c:v>36605</c:v>
                </c:pt>
                <c:pt idx="56">
                  <c:v>36607</c:v>
                </c:pt>
                <c:pt idx="57">
                  <c:v>36608</c:v>
                </c:pt>
                <c:pt idx="58">
                  <c:v>36609</c:v>
                </c:pt>
                <c:pt idx="59">
                  <c:v>36612</c:v>
                </c:pt>
                <c:pt idx="60">
                  <c:v>36613</c:v>
                </c:pt>
                <c:pt idx="61">
                  <c:v>36614</c:v>
                </c:pt>
                <c:pt idx="62">
                  <c:v>36615</c:v>
                </c:pt>
                <c:pt idx="63">
                  <c:v>36616</c:v>
                </c:pt>
                <c:pt idx="64">
                  <c:v>36619</c:v>
                </c:pt>
                <c:pt idx="65">
                  <c:v>36620</c:v>
                </c:pt>
                <c:pt idx="66">
                  <c:v>36621</c:v>
                </c:pt>
                <c:pt idx="67">
                  <c:v>36622</c:v>
                </c:pt>
                <c:pt idx="68">
                  <c:v>36623</c:v>
                </c:pt>
                <c:pt idx="69">
                  <c:v>36626</c:v>
                </c:pt>
                <c:pt idx="70">
                  <c:v>36627</c:v>
                </c:pt>
                <c:pt idx="71">
                  <c:v>36628</c:v>
                </c:pt>
                <c:pt idx="72">
                  <c:v>36629</c:v>
                </c:pt>
                <c:pt idx="73">
                  <c:v>36630</c:v>
                </c:pt>
                <c:pt idx="74">
                  <c:v>36633</c:v>
                </c:pt>
                <c:pt idx="75">
                  <c:v>36634</c:v>
                </c:pt>
                <c:pt idx="76">
                  <c:v>36635</c:v>
                </c:pt>
                <c:pt idx="77">
                  <c:v>36640</c:v>
                </c:pt>
                <c:pt idx="78">
                  <c:v>36641</c:v>
                </c:pt>
                <c:pt idx="79">
                  <c:v>36642</c:v>
                </c:pt>
                <c:pt idx="80">
                  <c:v>36643</c:v>
                </c:pt>
                <c:pt idx="81">
                  <c:v>36644</c:v>
                </c:pt>
                <c:pt idx="82">
                  <c:v>36648</c:v>
                </c:pt>
                <c:pt idx="83">
                  <c:v>36649</c:v>
                </c:pt>
                <c:pt idx="84">
                  <c:v>36650</c:v>
                </c:pt>
                <c:pt idx="85">
                  <c:v>36654</c:v>
                </c:pt>
                <c:pt idx="86">
                  <c:v>36655</c:v>
                </c:pt>
                <c:pt idx="87">
                  <c:v>36656</c:v>
                </c:pt>
                <c:pt idx="88">
                  <c:v>36657</c:v>
                </c:pt>
                <c:pt idx="89">
                  <c:v>36658</c:v>
                </c:pt>
                <c:pt idx="90">
                  <c:v>36661</c:v>
                </c:pt>
                <c:pt idx="91">
                  <c:v>36662</c:v>
                </c:pt>
                <c:pt idx="92">
                  <c:v>36663</c:v>
                </c:pt>
                <c:pt idx="93">
                  <c:v>36664</c:v>
                </c:pt>
                <c:pt idx="94">
                  <c:v>36665</c:v>
                </c:pt>
                <c:pt idx="95">
                  <c:v>36668</c:v>
                </c:pt>
                <c:pt idx="96">
                  <c:v>36669</c:v>
                </c:pt>
                <c:pt idx="97">
                  <c:v>36670</c:v>
                </c:pt>
                <c:pt idx="98">
                  <c:v>36671</c:v>
                </c:pt>
                <c:pt idx="99">
                  <c:v>36672</c:v>
                </c:pt>
                <c:pt idx="100">
                  <c:v>36675</c:v>
                </c:pt>
                <c:pt idx="101">
                  <c:v>36676</c:v>
                </c:pt>
                <c:pt idx="102">
                  <c:v>36677</c:v>
                </c:pt>
                <c:pt idx="103">
                  <c:v>36678</c:v>
                </c:pt>
                <c:pt idx="104">
                  <c:v>36679</c:v>
                </c:pt>
                <c:pt idx="105">
                  <c:v>36682</c:v>
                </c:pt>
                <c:pt idx="106">
                  <c:v>36683</c:v>
                </c:pt>
                <c:pt idx="107">
                  <c:v>36684</c:v>
                </c:pt>
                <c:pt idx="108">
                  <c:v>36685</c:v>
                </c:pt>
                <c:pt idx="109">
                  <c:v>36686</c:v>
                </c:pt>
                <c:pt idx="110">
                  <c:v>36689</c:v>
                </c:pt>
                <c:pt idx="111">
                  <c:v>36690</c:v>
                </c:pt>
                <c:pt idx="112">
                  <c:v>36691</c:v>
                </c:pt>
                <c:pt idx="113">
                  <c:v>36692</c:v>
                </c:pt>
                <c:pt idx="114">
                  <c:v>36693</c:v>
                </c:pt>
                <c:pt idx="115">
                  <c:v>36696</c:v>
                </c:pt>
                <c:pt idx="116">
                  <c:v>36697</c:v>
                </c:pt>
                <c:pt idx="117">
                  <c:v>36698</c:v>
                </c:pt>
                <c:pt idx="118">
                  <c:v>36699</c:v>
                </c:pt>
                <c:pt idx="119">
                  <c:v>36700</c:v>
                </c:pt>
                <c:pt idx="120">
                  <c:v>36703</c:v>
                </c:pt>
                <c:pt idx="121">
                  <c:v>36704</c:v>
                </c:pt>
                <c:pt idx="122">
                  <c:v>36705</c:v>
                </c:pt>
                <c:pt idx="123">
                  <c:v>36706</c:v>
                </c:pt>
                <c:pt idx="124">
                  <c:v>36707</c:v>
                </c:pt>
                <c:pt idx="125">
                  <c:v>36710</c:v>
                </c:pt>
                <c:pt idx="126">
                  <c:v>36711</c:v>
                </c:pt>
                <c:pt idx="127">
                  <c:v>36712</c:v>
                </c:pt>
                <c:pt idx="128">
                  <c:v>36713</c:v>
                </c:pt>
                <c:pt idx="129">
                  <c:v>36714</c:v>
                </c:pt>
                <c:pt idx="130">
                  <c:v>36717</c:v>
                </c:pt>
                <c:pt idx="131">
                  <c:v>36718</c:v>
                </c:pt>
                <c:pt idx="132">
                  <c:v>36719</c:v>
                </c:pt>
                <c:pt idx="133">
                  <c:v>36720</c:v>
                </c:pt>
                <c:pt idx="134">
                  <c:v>36721</c:v>
                </c:pt>
                <c:pt idx="135">
                  <c:v>36724</c:v>
                </c:pt>
                <c:pt idx="136">
                  <c:v>36725</c:v>
                </c:pt>
                <c:pt idx="137">
                  <c:v>36726</c:v>
                </c:pt>
                <c:pt idx="138">
                  <c:v>36727</c:v>
                </c:pt>
                <c:pt idx="139">
                  <c:v>36728</c:v>
                </c:pt>
                <c:pt idx="140">
                  <c:v>36731</c:v>
                </c:pt>
                <c:pt idx="141">
                  <c:v>36732</c:v>
                </c:pt>
                <c:pt idx="142">
                  <c:v>36733</c:v>
                </c:pt>
                <c:pt idx="143">
                  <c:v>36734</c:v>
                </c:pt>
                <c:pt idx="144">
                  <c:v>36735</c:v>
                </c:pt>
                <c:pt idx="145">
                  <c:v>36738</c:v>
                </c:pt>
                <c:pt idx="146">
                  <c:v>36739</c:v>
                </c:pt>
                <c:pt idx="147">
                  <c:v>36740</c:v>
                </c:pt>
                <c:pt idx="148">
                  <c:v>36741</c:v>
                </c:pt>
                <c:pt idx="149">
                  <c:v>36742</c:v>
                </c:pt>
                <c:pt idx="150">
                  <c:v>36745</c:v>
                </c:pt>
                <c:pt idx="151">
                  <c:v>36746</c:v>
                </c:pt>
                <c:pt idx="152">
                  <c:v>36747</c:v>
                </c:pt>
                <c:pt idx="153">
                  <c:v>36748</c:v>
                </c:pt>
                <c:pt idx="154">
                  <c:v>36749</c:v>
                </c:pt>
                <c:pt idx="155">
                  <c:v>36752</c:v>
                </c:pt>
                <c:pt idx="156">
                  <c:v>36753</c:v>
                </c:pt>
                <c:pt idx="157">
                  <c:v>36754</c:v>
                </c:pt>
                <c:pt idx="158">
                  <c:v>36755</c:v>
                </c:pt>
                <c:pt idx="159">
                  <c:v>36756</c:v>
                </c:pt>
                <c:pt idx="160">
                  <c:v>36759</c:v>
                </c:pt>
                <c:pt idx="161">
                  <c:v>36760</c:v>
                </c:pt>
                <c:pt idx="162">
                  <c:v>36761</c:v>
                </c:pt>
                <c:pt idx="163">
                  <c:v>36762</c:v>
                </c:pt>
                <c:pt idx="164">
                  <c:v>36763</c:v>
                </c:pt>
                <c:pt idx="165">
                  <c:v>36766</c:v>
                </c:pt>
                <c:pt idx="166">
                  <c:v>36767</c:v>
                </c:pt>
                <c:pt idx="167">
                  <c:v>36768</c:v>
                </c:pt>
                <c:pt idx="168">
                  <c:v>36769</c:v>
                </c:pt>
                <c:pt idx="169">
                  <c:v>36770</c:v>
                </c:pt>
                <c:pt idx="170">
                  <c:v>36773</c:v>
                </c:pt>
                <c:pt idx="171">
                  <c:v>36774</c:v>
                </c:pt>
                <c:pt idx="172">
                  <c:v>36775</c:v>
                </c:pt>
                <c:pt idx="173">
                  <c:v>36776</c:v>
                </c:pt>
                <c:pt idx="174">
                  <c:v>36777</c:v>
                </c:pt>
                <c:pt idx="175">
                  <c:v>36780</c:v>
                </c:pt>
                <c:pt idx="176">
                  <c:v>36781</c:v>
                </c:pt>
                <c:pt idx="177">
                  <c:v>36782</c:v>
                </c:pt>
                <c:pt idx="178">
                  <c:v>36783</c:v>
                </c:pt>
                <c:pt idx="179">
                  <c:v>36784</c:v>
                </c:pt>
                <c:pt idx="180">
                  <c:v>36787</c:v>
                </c:pt>
                <c:pt idx="181">
                  <c:v>36788</c:v>
                </c:pt>
                <c:pt idx="182">
                  <c:v>36789</c:v>
                </c:pt>
                <c:pt idx="183">
                  <c:v>36790</c:v>
                </c:pt>
                <c:pt idx="184">
                  <c:v>36791</c:v>
                </c:pt>
                <c:pt idx="185">
                  <c:v>36794</c:v>
                </c:pt>
                <c:pt idx="186">
                  <c:v>36795</c:v>
                </c:pt>
                <c:pt idx="187">
                  <c:v>36796</c:v>
                </c:pt>
                <c:pt idx="188">
                  <c:v>36797</c:v>
                </c:pt>
                <c:pt idx="189">
                  <c:v>36798</c:v>
                </c:pt>
                <c:pt idx="190">
                  <c:v>36801</c:v>
                </c:pt>
                <c:pt idx="191">
                  <c:v>36802</c:v>
                </c:pt>
                <c:pt idx="192">
                  <c:v>36803</c:v>
                </c:pt>
                <c:pt idx="193">
                  <c:v>36804</c:v>
                </c:pt>
                <c:pt idx="194">
                  <c:v>36805</c:v>
                </c:pt>
                <c:pt idx="195">
                  <c:v>36808</c:v>
                </c:pt>
                <c:pt idx="196">
                  <c:v>36809</c:v>
                </c:pt>
                <c:pt idx="197">
                  <c:v>36810</c:v>
                </c:pt>
                <c:pt idx="198">
                  <c:v>36811</c:v>
                </c:pt>
                <c:pt idx="199">
                  <c:v>36812</c:v>
                </c:pt>
                <c:pt idx="200">
                  <c:v>36815</c:v>
                </c:pt>
                <c:pt idx="201">
                  <c:v>36816</c:v>
                </c:pt>
                <c:pt idx="202">
                  <c:v>36817</c:v>
                </c:pt>
                <c:pt idx="203">
                  <c:v>36818</c:v>
                </c:pt>
                <c:pt idx="204">
                  <c:v>36819</c:v>
                </c:pt>
                <c:pt idx="205">
                  <c:v>36822</c:v>
                </c:pt>
                <c:pt idx="206">
                  <c:v>36823</c:v>
                </c:pt>
                <c:pt idx="207">
                  <c:v>36824</c:v>
                </c:pt>
                <c:pt idx="208">
                  <c:v>36825</c:v>
                </c:pt>
                <c:pt idx="209">
                  <c:v>36826</c:v>
                </c:pt>
                <c:pt idx="210">
                  <c:v>36829</c:v>
                </c:pt>
                <c:pt idx="211">
                  <c:v>36830</c:v>
                </c:pt>
                <c:pt idx="212">
                  <c:v>36831</c:v>
                </c:pt>
                <c:pt idx="213">
                  <c:v>36833</c:v>
                </c:pt>
                <c:pt idx="214">
                  <c:v>36836</c:v>
                </c:pt>
                <c:pt idx="215">
                  <c:v>36837</c:v>
                </c:pt>
                <c:pt idx="216">
                  <c:v>36838</c:v>
                </c:pt>
                <c:pt idx="217">
                  <c:v>36839</c:v>
                </c:pt>
                <c:pt idx="218">
                  <c:v>36840</c:v>
                </c:pt>
                <c:pt idx="219">
                  <c:v>36843</c:v>
                </c:pt>
                <c:pt idx="220">
                  <c:v>36844</c:v>
                </c:pt>
                <c:pt idx="221">
                  <c:v>36845</c:v>
                </c:pt>
                <c:pt idx="222">
                  <c:v>36846</c:v>
                </c:pt>
                <c:pt idx="223">
                  <c:v>36847</c:v>
                </c:pt>
                <c:pt idx="224">
                  <c:v>36851</c:v>
                </c:pt>
                <c:pt idx="225">
                  <c:v>36852</c:v>
                </c:pt>
                <c:pt idx="226">
                  <c:v>36853</c:v>
                </c:pt>
                <c:pt idx="227">
                  <c:v>36854</c:v>
                </c:pt>
                <c:pt idx="228">
                  <c:v>36857</c:v>
                </c:pt>
                <c:pt idx="229">
                  <c:v>36858</c:v>
                </c:pt>
                <c:pt idx="230">
                  <c:v>36859</c:v>
                </c:pt>
                <c:pt idx="231">
                  <c:v>36860</c:v>
                </c:pt>
                <c:pt idx="232">
                  <c:v>36864</c:v>
                </c:pt>
                <c:pt idx="233">
                  <c:v>36865</c:v>
                </c:pt>
                <c:pt idx="234">
                  <c:v>36866</c:v>
                </c:pt>
                <c:pt idx="235">
                  <c:v>36867</c:v>
                </c:pt>
                <c:pt idx="236">
                  <c:v>36868</c:v>
                </c:pt>
                <c:pt idx="237">
                  <c:v>36871</c:v>
                </c:pt>
                <c:pt idx="238">
                  <c:v>36873</c:v>
                </c:pt>
                <c:pt idx="239">
                  <c:v>36874</c:v>
                </c:pt>
                <c:pt idx="240">
                  <c:v>36875</c:v>
                </c:pt>
                <c:pt idx="241">
                  <c:v>36878</c:v>
                </c:pt>
                <c:pt idx="242">
                  <c:v>36879</c:v>
                </c:pt>
                <c:pt idx="243">
                  <c:v>36880</c:v>
                </c:pt>
                <c:pt idx="244">
                  <c:v>36881</c:v>
                </c:pt>
                <c:pt idx="245">
                  <c:v>36882</c:v>
                </c:pt>
                <c:pt idx="246">
                  <c:v>36886</c:v>
                </c:pt>
                <c:pt idx="247">
                  <c:v>36887</c:v>
                </c:pt>
                <c:pt idx="248">
                  <c:v>36888</c:v>
                </c:pt>
                <c:pt idx="249">
                  <c:v>36889</c:v>
                </c:pt>
                <c:pt idx="250">
                  <c:v>36893</c:v>
                </c:pt>
                <c:pt idx="251">
                  <c:v>36894</c:v>
                </c:pt>
                <c:pt idx="252">
                  <c:v>36895</c:v>
                </c:pt>
                <c:pt idx="253">
                  <c:v>36896</c:v>
                </c:pt>
                <c:pt idx="254">
                  <c:v>36899</c:v>
                </c:pt>
                <c:pt idx="255">
                  <c:v>36900</c:v>
                </c:pt>
                <c:pt idx="256">
                  <c:v>36901</c:v>
                </c:pt>
                <c:pt idx="257">
                  <c:v>36902</c:v>
                </c:pt>
                <c:pt idx="258">
                  <c:v>36903</c:v>
                </c:pt>
                <c:pt idx="259">
                  <c:v>36906</c:v>
                </c:pt>
                <c:pt idx="260">
                  <c:v>36907</c:v>
                </c:pt>
                <c:pt idx="261">
                  <c:v>36908</c:v>
                </c:pt>
                <c:pt idx="262">
                  <c:v>36909</c:v>
                </c:pt>
                <c:pt idx="263">
                  <c:v>36910</c:v>
                </c:pt>
                <c:pt idx="264">
                  <c:v>36913</c:v>
                </c:pt>
                <c:pt idx="265">
                  <c:v>36914</c:v>
                </c:pt>
                <c:pt idx="266">
                  <c:v>36915</c:v>
                </c:pt>
                <c:pt idx="267">
                  <c:v>36916</c:v>
                </c:pt>
                <c:pt idx="268">
                  <c:v>36917</c:v>
                </c:pt>
                <c:pt idx="269">
                  <c:v>36920</c:v>
                </c:pt>
                <c:pt idx="270">
                  <c:v>36921</c:v>
                </c:pt>
                <c:pt idx="271">
                  <c:v>36922</c:v>
                </c:pt>
                <c:pt idx="272">
                  <c:v>36923</c:v>
                </c:pt>
                <c:pt idx="273">
                  <c:v>36924</c:v>
                </c:pt>
                <c:pt idx="274">
                  <c:v>36928</c:v>
                </c:pt>
                <c:pt idx="275">
                  <c:v>36929</c:v>
                </c:pt>
                <c:pt idx="276">
                  <c:v>36930</c:v>
                </c:pt>
                <c:pt idx="277">
                  <c:v>36931</c:v>
                </c:pt>
                <c:pt idx="278">
                  <c:v>36934</c:v>
                </c:pt>
                <c:pt idx="279">
                  <c:v>36935</c:v>
                </c:pt>
                <c:pt idx="280">
                  <c:v>36936</c:v>
                </c:pt>
                <c:pt idx="281">
                  <c:v>36937</c:v>
                </c:pt>
                <c:pt idx="282">
                  <c:v>36938</c:v>
                </c:pt>
                <c:pt idx="283">
                  <c:v>36941</c:v>
                </c:pt>
                <c:pt idx="284">
                  <c:v>36942</c:v>
                </c:pt>
                <c:pt idx="285">
                  <c:v>36943</c:v>
                </c:pt>
                <c:pt idx="286">
                  <c:v>36944</c:v>
                </c:pt>
                <c:pt idx="287">
                  <c:v>36945</c:v>
                </c:pt>
                <c:pt idx="288">
                  <c:v>36948</c:v>
                </c:pt>
                <c:pt idx="289">
                  <c:v>36949</c:v>
                </c:pt>
                <c:pt idx="290">
                  <c:v>36950</c:v>
                </c:pt>
                <c:pt idx="291">
                  <c:v>36951</c:v>
                </c:pt>
                <c:pt idx="292">
                  <c:v>36952</c:v>
                </c:pt>
                <c:pt idx="293">
                  <c:v>36955</c:v>
                </c:pt>
                <c:pt idx="294">
                  <c:v>36956</c:v>
                </c:pt>
                <c:pt idx="295">
                  <c:v>36957</c:v>
                </c:pt>
                <c:pt idx="296">
                  <c:v>36958</c:v>
                </c:pt>
                <c:pt idx="297">
                  <c:v>36959</c:v>
                </c:pt>
                <c:pt idx="298">
                  <c:v>36962</c:v>
                </c:pt>
                <c:pt idx="299">
                  <c:v>36963</c:v>
                </c:pt>
                <c:pt idx="300">
                  <c:v>36964</c:v>
                </c:pt>
                <c:pt idx="301">
                  <c:v>36965</c:v>
                </c:pt>
                <c:pt idx="302">
                  <c:v>36966</c:v>
                </c:pt>
                <c:pt idx="303">
                  <c:v>36969</c:v>
                </c:pt>
                <c:pt idx="304">
                  <c:v>36970</c:v>
                </c:pt>
                <c:pt idx="305">
                  <c:v>36972</c:v>
                </c:pt>
                <c:pt idx="306">
                  <c:v>36973</c:v>
                </c:pt>
                <c:pt idx="307">
                  <c:v>36976</c:v>
                </c:pt>
                <c:pt idx="308">
                  <c:v>36977</c:v>
                </c:pt>
                <c:pt idx="309">
                  <c:v>36978</c:v>
                </c:pt>
                <c:pt idx="310">
                  <c:v>36979</c:v>
                </c:pt>
                <c:pt idx="311">
                  <c:v>36980</c:v>
                </c:pt>
                <c:pt idx="312">
                  <c:v>36983</c:v>
                </c:pt>
                <c:pt idx="313">
                  <c:v>36984</c:v>
                </c:pt>
                <c:pt idx="314">
                  <c:v>36985</c:v>
                </c:pt>
                <c:pt idx="315">
                  <c:v>36986</c:v>
                </c:pt>
                <c:pt idx="316">
                  <c:v>36987</c:v>
                </c:pt>
                <c:pt idx="317">
                  <c:v>36990</c:v>
                </c:pt>
                <c:pt idx="318">
                  <c:v>36991</c:v>
                </c:pt>
                <c:pt idx="319">
                  <c:v>36992</c:v>
                </c:pt>
                <c:pt idx="320">
                  <c:v>36997</c:v>
                </c:pt>
                <c:pt idx="321">
                  <c:v>36998</c:v>
                </c:pt>
                <c:pt idx="322">
                  <c:v>36999</c:v>
                </c:pt>
                <c:pt idx="323">
                  <c:v>37000</c:v>
                </c:pt>
                <c:pt idx="324">
                  <c:v>37001</c:v>
                </c:pt>
                <c:pt idx="325">
                  <c:v>37004</c:v>
                </c:pt>
                <c:pt idx="326">
                  <c:v>37005</c:v>
                </c:pt>
                <c:pt idx="327">
                  <c:v>37006</c:v>
                </c:pt>
                <c:pt idx="328">
                  <c:v>37007</c:v>
                </c:pt>
                <c:pt idx="329">
                  <c:v>37008</c:v>
                </c:pt>
                <c:pt idx="330">
                  <c:v>37011</c:v>
                </c:pt>
                <c:pt idx="331">
                  <c:v>37013</c:v>
                </c:pt>
                <c:pt idx="332">
                  <c:v>37014</c:v>
                </c:pt>
                <c:pt idx="333">
                  <c:v>37015</c:v>
                </c:pt>
                <c:pt idx="334">
                  <c:v>37018</c:v>
                </c:pt>
                <c:pt idx="335">
                  <c:v>37019</c:v>
                </c:pt>
                <c:pt idx="336">
                  <c:v>37020</c:v>
                </c:pt>
                <c:pt idx="337">
                  <c:v>37021</c:v>
                </c:pt>
                <c:pt idx="338">
                  <c:v>37022</c:v>
                </c:pt>
                <c:pt idx="339">
                  <c:v>37025</c:v>
                </c:pt>
                <c:pt idx="340">
                  <c:v>37026</c:v>
                </c:pt>
                <c:pt idx="341">
                  <c:v>37027</c:v>
                </c:pt>
                <c:pt idx="342">
                  <c:v>37028</c:v>
                </c:pt>
                <c:pt idx="343">
                  <c:v>37029</c:v>
                </c:pt>
                <c:pt idx="344">
                  <c:v>37032</c:v>
                </c:pt>
                <c:pt idx="345">
                  <c:v>37033</c:v>
                </c:pt>
                <c:pt idx="346">
                  <c:v>37034</c:v>
                </c:pt>
                <c:pt idx="347">
                  <c:v>37035</c:v>
                </c:pt>
                <c:pt idx="348">
                  <c:v>37036</c:v>
                </c:pt>
                <c:pt idx="349">
                  <c:v>37039</c:v>
                </c:pt>
                <c:pt idx="350">
                  <c:v>37040</c:v>
                </c:pt>
                <c:pt idx="351">
                  <c:v>37041</c:v>
                </c:pt>
                <c:pt idx="352">
                  <c:v>37042</c:v>
                </c:pt>
                <c:pt idx="353">
                  <c:v>37043</c:v>
                </c:pt>
                <c:pt idx="354">
                  <c:v>37046</c:v>
                </c:pt>
                <c:pt idx="355">
                  <c:v>37047</c:v>
                </c:pt>
                <c:pt idx="356">
                  <c:v>37048</c:v>
                </c:pt>
                <c:pt idx="357">
                  <c:v>37049</c:v>
                </c:pt>
                <c:pt idx="358">
                  <c:v>37050</c:v>
                </c:pt>
                <c:pt idx="359">
                  <c:v>37053</c:v>
                </c:pt>
                <c:pt idx="360">
                  <c:v>37054</c:v>
                </c:pt>
                <c:pt idx="361">
                  <c:v>37055</c:v>
                </c:pt>
                <c:pt idx="362">
                  <c:v>37056</c:v>
                </c:pt>
                <c:pt idx="363">
                  <c:v>37057</c:v>
                </c:pt>
                <c:pt idx="364">
                  <c:v>37060</c:v>
                </c:pt>
                <c:pt idx="365">
                  <c:v>37061</c:v>
                </c:pt>
                <c:pt idx="366">
                  <c:v>37062</c:v>
                </c:pt>
                <c:pt idx="367">
                  <c:v>37063</c:v>
                </c:pt>
                <c:pt idx="368">
                  <c:v>37064</c:v>
                </c:pt>
                <c:pt idx="369">
                  <c:v>37067</c:v>
                </c:pt>
                <c:pt idx="370">
                  <c:v>37068</c:v>
                </c:pt>
                <c:pt idx="371">
                  <c:v>37069</c:v>
                </c:pt>
                <c:pt idx="372">
                  <c:v>37070</c:v>
                </c:pt>
                <c:pt idx="373">
                  <c:v>37071</c:v>
                </c:pt>
                <c:pt idx="374">
                  <c:v>37074</c:v>
                </c:pt>
                <c:pt idx="375">
                  <c:v>37075</c:v>
                </c:pt>
                <c:pt idx="376">
                  <c:v>37076</c:v>
                </c:pt>
                <c:pt idx="377">
                  <c:v>37077</c:v>
                </c:pt>
                <c:pt idx="378">
                  <c:v>37078</c:v>
                </c:pt>
                <c:pt idx="379">
                  <c:v>37081</c:v>
                </c:pt>
                <c:pt idx="380">
                  <c:v>37082</c:v>
                </c:pt>
                <c:pt idx="381">
                  <c:v>37083</c:v>
                </c:pt>
                <c:pt idx="382">
                  <c:v>37084</c:v>
                </c:pt>
                <c:pt idx="383">
                  <c:v>37085</c:v>
                </c:pt>
                <c:pt idx="384">
                  <c:v>37088</c:v>
                </c:pt>
                <c:pt idx="385">
                  <c:v>37089</c:v>
                </c:pt>
                <c:pt idx="386">
                  <c:v>37090</c:v>
                </c:pt>
                <c:pt idx="387">
                  <c:v>37091</c:v>
                </c:pt>
                <c:pt idx="388">
                  <c:v>37092</c:v>
                </c:pt>
                <c:pt idx="389">
                  <c:v>37095</c:v>
                </c:pt>
                <c:pt idx="390">
                  <c:v>37096</c:v>
                </c:pt>
                <c:pt idx="391">
                  <c:v>37097</c:v>
                </c:pt>
                <c:pt idx="392">
                  <c:v>37098</c:v>
                </c:pt>
                <c:pt idx="393">
                  <c:v>37099</c:v>
                </c:pt>
                <c:pt idx="394">
                  <c:v>37102</c:v>
                </c:pt>
                <c:pt idx="395">
                  <c:v>37103</c:v>
                </c:pt>
                <c:pt idx="396">
                  <c:v>37104</c:v>
                </c:pt>
                <c:pt idx="397">
                  <c:v>37105</c:v>
                </c:pt>
                <c:pt idx="398">
                  <c:v>37106</c:v>
                </c:pt>
                <c:pt idx="399">
                  <c:v>37109</c:v>
                </c:pt>
                <c:pt idx="400">
                  <c:v>37110</c:v>
                </c:pt>
                <c:pt idx="401">
                  <c:v>37111</c:v>
                </c:pt>
                <c:pt idx="402">
                  <c:v>37112</c:v>
                </c:pt>
                <c:pt idx="403">
                  <c:v>37113</c:v>
                </c:pt>
                <c:pt idx="404">
                  <c:v>37116</c:v>
                </c:pt>
                <c:pt idx="405">
                  <c:v>37117</c:v>
                </c:pt>
                <c:pt idx="406">
                  <c:v>37118</c:v>
                </c:pt>
                <c:pt idx="407">
                  <c:v>37119</c:v>
                </c:pt>
                <c:pt idx="408">
                  <c:v>37120</c:v>
                </c:pt>
                <c:pt idx="409">
                  <c:v>37123</c:v>
                </c:pt>
                <c:pt idx="410">
                  <c:v>37124</c:v>
                </c:pt>
                <c:pt idx="411">
                  <c:v>37125</c:v>
                </c:pt>
                <c:pt idx="412">
                  <c:v>37126</c:v>
                </c:pt>
                <c:pt idx="413">
                  <c:v>37127</c:v>
                </c:pt>
                <c:pt idx="414">
                  <c:v>37130</c:v>
                </c:pt>
                <c:pt idx="415">
                  <c:v>37131</c:v>
                </c:pt>
                <c:pt idx="416">
                  <c:v>37132</c:v>
                </c:pt>
                <c:pt idx="417">
                  <c:v>37133</c:v>
                </c:pt>
                <c:pt idx="418">
                  <c:v>37134</c:v>
                </c:pt>
                <c:pt idx="419">
                  <c:v>37137</c:v>
                </c:pt>
                <c:pt idx="420">
                  <c:v>37138</c:v>
                </c:pt>
                <c:pt idx="421">
                  <c:v>37139</c:v>
                </c:pt>
                <c:pt idx="422">
                  <c:v>37140</c:v>
                </c:pt>
                <c:pt idx="423">
                  <c:v>37141</c:v>
                </c:pt>
                <c:pt idx="424">
                  <c:v>37144</c:v>
                </c:pt>
                <c:pt idx="425">
                  <c:v>37145</c:v>
                </c:pt>
                <c:pt idx="426">
                  <c:v>37146</c:v>
                </c:pt>
                <c:pt idx="427">
                  <c:v>37147</c:v>
                </c:pt>
                <c:pt idx="428">
                  <c:v>37148</c:v>
                </c:pt>
                <c:pt idx="429">
                  <c:v>37151</c:v>
                </c:pt>
                <c:pt idx="430">
                  <c:v>37152</c:v>
                </c:pt>
                <c:pt idx="431">
                  <c:v>37153</c:v>
                </c:pt>
                <c:pt idx="432">
                  <c:v>37154</c:v>
                </c:pt>
                <c:pt idx="433">
                  <c:v>37155</c:v>
                </c:pt>
                <c:pt idx="434">
                  <c:v>37158</c:v>
                </c:pt>
                <c:pt idx="435">
                  <c:v>37159</c:v>
                </c:pt>
                <c:pt idx="436">
                  <c:v>37160</c:v>
                </c:pt>
                <c:pt idx="437">
                  <c:v>37161</c:v>
                </c:pt>
                <c:pt idx="438">
                  <c:v>37162</c:v>
                </c:pt>
                <c:pt idx="439">
                  <c:v>37165</c:v>
                </c:pt>
                <c:pt idx="440">
                  <c:v>37166</c:v>
                </c:pt>
                <c:pt idx="441">
                  <c:v>37167</c:v>
                </c:pt>
                <c:pt idx="442">
                  <c:v>37168</c:v>
                </c:pt>
                <c:pt idx="443">
                  <c:v>37169</c:v>
                </c:pt>
                <c:pt idx="444">
                  <c:v>37172</c:v>
                </c:pt>
                <c:pt idx="445">
                  <c:v>37173</c:v>
                </c:pt>
                <c:pt idx="446">
                  <c:v>37174</c:v>
                </c:pt>
                <c:pt idx="447">
                  <c:v>37175</c:v>
                </c:pt>
                <c:pt idx="448">
                  <c:v>37176</c:v>
                </c:pt>
                <c:pt idx="449">
                  <c:v>37179</c:v>
                </c:pt>
                <c:pt idx="450">
                  <c:v>37180</c:v>
                </c:pt>
                <c:pt idx="451">
                  <c:v>37181</c:v>
                </c:pt>
                <c:pt idx="452">
                  <c:v>37182</c:v>
                </c:pt>
                <c:pt idx="453">
                  <c:v>37183</c:v>
                </c:pt>
                <c:pt idx="454">
                  <c:v>37186</c:v>
                </c:pt>
                <c:pt idx="455">
                  <c:v>37187</c:v>
                </c:pt>
                <c:pt idx="456">
                  <c:v>37188</c:v>
                </c:pt>
                <c:pt idx="457">
                  <c:v>37189</c:v>
                </c:pt>
                <c:pt idx="458">
                  <c:v>37190</c:v>
                </c:pt>
                <c:pt idx="459">
                  <c:v>37193</c:v>
                </c:pt>
                <c:pt idx="460">
                  <c:v>37194</c:v>
                </c:pt>
                <c:pt idx="461">
                  <c:v>37195</c:v>
                </c:pt>
                <c:pt idx="462">
                  <c:v>37196</c:v>
                </c:pt>
                <c:pt idx="463">
                  <c:v>37197</c:v>
                </c:pt>
                <c:pt idx="464">
                  <c:v>37200</c:v>
                </c:pt>
                <c:pt idx="465">
                  <c:v>37201</c:v>
                </c:pt>
                <c:pt idx="466">
                  <c:v>37202</c:v>
                </c:pt>
                <c:pt idx="467">
                  <c:v>37203</c:v>
                </c:pt>
                <c:pt idx="468">
                  <c:v>37204</c:v>
                </c:pt>
                <c:pt idx="469">
                  <c:v>37207</c:v>
                </c:pt>
                <c:pt idx="470">
                  <c:v>37208</c:v>
                </c:pt>
                <c:pt idx="471">
                  <c:v>37209</c:v>
                </c:pt>
                <c:pt idx="472">
                  <c:v>37210</c:v>
                </c:pt>
                <c:pt idx="473">
                  <c:v>37211</c:v>
                </c:pt>
                <c:pt idx="474">
                  <c:v>37214</c:v>
                </c:pt>
                <c:pt idx="475">
                  <c:v>37216</c:v>
                </c:pt>
                <c:pt idx="476">
                  <c:v>37217</c:v>
                </c:pt>
                <c:pt idx="477">
                  <c:v>37218</c:v>
                </c:pt>
                <c:pt idx="478">
                  <c:v>37221</c:v>
                </c:pt>
                <c:pt idx="479">
                  <c:v>37222</c:v>
                </c:pt>
                <c:pt idx="480">
                  <c:v>37223</c:v>
                </c:pt>
                <c:pt idx="481">
                  <c:v>37224</c:v>
                </c:pt>
                <c:pt idx="482">
                  <c:v>37225</c:v>
                </c:pt>
                <c:pt idx="483">
                  <c:v>37228</c:v>
                </c:pt>
                <c:pt idx="484">
                  <c:v>37229</c:v>
                </c:pt>
                <c:pt idx="485">
                  <c:v>37230</c:v>
                </c:pt>
                <c:pt idx="486">
                  <c:v>37231</c:v>
                </c:pt>
                <c:pt idx="487">
                  <c:v>37232</c:v>
                </c:pt>
                <c:pt idx="488">
                  <c:v>37235</c:v>
                </c:pt>
                <c:pt idx="489">
                  <c:v>37236</c:v>
                </c:pt>
                <c:pt idx="490">
                  <c:v>37238</c:v>
                </c:pt>
                <c:pt idx="491">
                  <c:v>37239</c:v>
                </c:pt>
                <c:pt idx="492">
                  <c:v>37242</c:v>
                </c:pt>
                <c:pt idx="493">
                  <c:v>37243</c:v>
                </c:pt>
                <c:pt idx="494">
                  <c:v>37244</c:v>
                </c:pt>
                <c:pt idx="495">
                  <c:v>37245</c:v>
                </c:pt>
                <c:pt idx="496">
                  <c:v>37246</c:v>
                </c:pt>
                <c:pt idx="497">
                  <c:v>37249</c:v>
                </c:pt>
                <c:pt idx="498">
                  <c:v>37251</c:v>
                </c:pt>
                <c:pt idx="499">
                  <c:v>37252</c:v>
                </c:pt>
                <c:pt idx="500">
                  <c:v>37253</c:v>
                </c:pt>
                <c:pt idx="501">
                  <c:v>37256</c:v>
                </c:pt>
                <c:pt idx="502">
                  <c:v>37258</c:v>
                </c:pt>
                <c:pt idx="503">
                  <c:v>37259</c:v>
                </c:pt>
                <c:pt idx="504">
                  <c:v>37260</c:v>
                </c:pt>
                <c:pt idx="505">
                  <c:v>37263</c:v>
                </c:pt>
                <c:pt idx="506">
                  <c:v>37264</c:v>
                </c:pt>
                <c:pt idx="507">
                  <c:v>37265</c:v>
                </c:pt>
                <c:pt idx="508">
                  <c:v>37266</c:v>
                </c:pt>
                <c:pt idx="509">
                  <c:v>37267</c:v>
                </c:pt>
                <c:pt idx="510">
                  <c:v>37270</c:v>
                </c:pt>
                <c:pt idx="511">
                  <c:v>37271</c:v>
                </c:pt>
                <c:pt idx="512">
                  <c:v>37272</c:v>
                </c:pt>
                <c:pt idx="513">
                  <c:v>37273</c:v>
                </c:pt>
                <c:pt idx="514">
                  <c:v>37274</c:v>
                </c:pt>
                <c:pt idx="515">
                  <c:v>37277</c:v>
                </c:pt>
                <c:pt idx="516">
                  <c:v>37278</c:v>
                </c:pt>
                <c:pt idx="517">
                  <c:v>37279</c:v>
                </c:pt>
                <c:pt idx="518">
                  <c:v>37280</c:v>
                </c:pt>
                <c:pt idx="519">
                  <c:v>37281</c:v>
                </c:pt>
                <c:pt idx="520">
                  <c:v>37284</c:v>
                </c:pt>
                <c:pt idx="521">
                  <c:v>37285</c:v>
                </c:pt>
                <c:pt idx="522">
                  <c:v>37286</c:v>
                </c:pt>
                <c:pt idx="523">
                  <c:v>37287</c:v>
                </c:pt>
                <c:pt idx="524">
                  <c:v>37288</c:v>
                </c:pt>
                <c:pt idx="525">
                  <c:v>37291</c:v>
                </c:pt>
                <c:pt idx="526">
                  <c:v>37293</c:v>
                </c:pt>
                <c:pt idx="527">
                  <c:v>37294</c:v>
                </c:pt>
                <c:pt idx="528">
                  <c:v>37295</c:v>
                </c:pt>
                <c:pt idx="529">
                  <c:v>37298</c:v>
                </c:pt>
                <c:pt idx="530">
                  <c:v>37299</c:v>
                </c:pt>
                <c:pt idx="531">
                  <c:v>37300</c:v>
                </c:pt>
                <c:pt idx="532">
                  <c:v>37301</c:v>
                </c:pt>
                <c:pt idx="533">
                  <c:v>37302</c:v>
                </c:pt>
                <c:pt idx="534">
                  <c:v>37305</c:v>
                </c:pt>
                <c:pt idx="535">
                  <c:v>37306</c:v>
                </c:pt>
                <c:pt idx="536">
                  <c:v>37307</c:v>
                </c:pt>
                <c:pt idx="537">
                  <c:v>37308</c:v>
                </c:pt>
                <c:pt idx="538">
                  <c:v>37309</c:v>
                </c:pt>
                <c:pt idx="539">
                  <c:v>37312</c:v>
                </c:pt>
                <c:pt idx="540">
                  <c:v>37313</c:v>
                </c:pt>
                <c:pt idx="541">
                  <c:v>37314</c:v>
                </c:pt>
                <c:pt idx="542">
                  <c:v>37315</c:v>
                </c:pt>
                <c:pt idx="543">
                  <c:v>37316</c:v>
                </c:pt>
                <c:pt idx="544">
                  <c:v>37319</c:v>
                </c:pt>
                <c:pt idx="545">
                  <c:v>37320</c:v>
                </c:pt>
                <c:pt idx="546">
                  <c:v>37321</c:v>
                </c:pt>
                <c:pt idx="547">
                  <c:v>37322</c:v>
                </c:pt>
                <c:pt idx="548">
                  <c:v>37323</c:v>
                </c:pt>
                <c:pt idx="549">
                  <c:v>37326</c:v>
                </c:pt>
                <c:pt idx="550">
                  <c:v>37327</c:v>
                </c:pt>
                <c:pt idx="551">
                  <c:v>37328</c:v>
                </c:pt>
                <c:pt idx="552">
                  <c:v>37329</c:v>
                </c:pt>
                <c:pt idx="553">
                  <c:v>37330</c:v>
                </c:pt>
                <c:pt idx="554">
                  <c:v>37333</c:v>
                </c:pt>
                <c:pt idx="555">
                  <c:v>37334</c:v>
                </c:pt>
                <c:pt idx="556">
                  <c:v>37335</c:v>
                </c:pt>
                <c:pt idx="557">
                  <c:v>37337</c:v>
                </c:pt>
                <c:pt idx="558">
                  <c:v>37340</c:v>
                </c:pt>
                <c:pt idx="559">
                  <c:v>37341</c:v>
                </c:pt>
                <c:pt idx="560">
                  <c:v>37342</c:v>
                </c:pt>
                <c:pt idx="561">
                  <c:v>37347</c:v>
                </c:pt>
                <c:pt idx="562">
                  <c:v>37348</c:v>
                </c:pt>
                <c:pt idx="563">
                  <c:v>37349</c:v>
                </c:pt>
                <c:pt idx="564">
                  <c:v>37350</c:v>
                </c:pt>
                <c:pt idx="565">
                  <c:v>37351</c:v>
                </c:pt>
                <c:pt idx="566">
                  <c:v>37354</c:v>
                </c:pt>
                <c:pt idx="567">
                  <c:v>37355</c:v>
                </c:pt>
                <c:pt idx="568">
                  <c:v>37356</c:v>
                </c:pt>
                <c:pt idx="569">
                  <c:v>37357</c:v>
                </c:pt>
                <c:pt idx="570">
                  <c:v>37358</c:v>
                </c:pt>
                <c:pt idx="571">
                  <c:v>37361</c:v>
                </c:pt>
                <c:pt idx="572">
                  <c:v>37362</c:v>
                </c:pt>
                <c:pt idx="573">
                  <c:v>37363</c:v>
                </c:pt>
                <c:pt idx="574">
                  <c:v>37364</c:v>
                </c:pt>
                <c:pt idx="575">
                  <c:v>37365</c:v>
                </c:pt>
                <c:pt idx="576">
                  <c:v>37368</c:v>
                </c:pt>
                <c:pt idx="577">
                  <c:v>37369</c:v>
                </c:pt>
                <c:pt idx="578">
                  <c:v>37370</c:v>
                </c:pt>
                <c:pt idx="579">
                  <c:v>37371</c:v>
                </c:pt>
                <c:pt idx="580">
                  <c:v>37372</c:v>
                </c:pt>
                <c:pt idx="581">
                  <c:v>37375</c:v>
                </c:pt>
                <c:pt idx="582">
                  <c:v>37376</c:v>
                </c:pt>
                <c:pt idx="583">
                  <c:v>37378</c:v>
                </c:pt>
                <c:pt idx="584">
                  <c:v>37379</c:v>
                </c:pt>
                <c:pt idx="585">
                  <c:v>37382</c:v>
                </c:pt>
                <c:pt idx="586">
                  <c:v>37383</c:v>
                </c:pt>
                <c:pt idx="587">
                  <c:v>37384</c:v>
                </c:pt>
                <c:pt idx="588">
                  <c:v>37385</c:v>
                </c:pt>
                <c:pt idx="589">
                  <c:v>37386</c:v>
                </c:pt>
                <c:pt idx="590">
                  <c:v>37389</c:v>
                </c:pt>
                <c:pt idx="591">
                  <c:v>37390</c:v>
                </c:pt>
                <c:pt idx="592">
                  <c:v>37391</c:v>
                </c:pt>
                <c:pt idx="593">
                  <c:v>37392</c:v>
                </c:pt>
                <c:pt idx="594">
                  <c:v>37393</c:v>
                </c:pt>
                <c:pt idx="595">
                  <c:v>37396</c:v>
                </c:pt>
                <c:pt idx="596">
                  <c:v>37397</c:v>
                </c:pt>
                <c:pt idx="597">
                  <c:v>37398</c:v>
                </c:pt>
                <c:pt idx="598">
                  <c:v>37399</c:v>
                </c:pt>
                <c:pt idx="599">
                  <c:v>37400</c:v>
                </c:pt>
                <c:pt idx="600">
                  <c:v>37403</c:v>
                </c:pt>
                <c:pt idx="601">
                  <c:v>37404</c:v>
                </c:pt>
                <c:pt idx="602">
                  <c:v>37405</c:v>
                </c:pt>
                <c:pt idx="603">
                  <c:v>37406</c:v>
                </c:pt>
                <c:pt idx="604">
                  <c:v>37407</c:v>
                </c:pt>
                <c:pt idx="605">
                  <c:v>37410</c:v>
                </c:pt>
                <c:pt idx="606">
                  <c:v>37411</c:v>
                </c:pt>
                <c:pt idx="607">
                  <c:v>37412</c:v>
                </c:pt>
                <c:pt idx="608">
                  <c:v>37413</c:v>
                </c:pt>
                <c:pt idx="609">
                  <c:v>37414</c:v>
                </c:pt>
                <c:pt idx="610">
                  <c:v>37417</c:v>
                </c:pt>
                <c:pt idx="611">
                  <c:v>37418</c:v>
                </c:pt>
                <c:pt idx="612">
                  <c:v>37419</c:v>
                </c:pt>
                <c:pt idx="613">
                  <c:v>37420</c:v>
                </c:pt>
                <c:pt idx="614">
                  <c:v>37421</c:v>
                </c:pt>
                <c:pt idx="615">
                  <c:v>37424</c:v>
                </c:pt>
                <c:pt idx="616">
                  <c:v>37425</c:v>
                </c:pt>
                <c:pt idx="617">
                  <c:v>37426</c:v>
                </c:pt>
                <c:pt idx="618">
                  <c:v>37427</c:v>
                </c:pt>
                <c:pt idx="619">
                  <c:v>37428</c:v>
                </c:pt>
                <c:pt idx="620">
                  <c:v>37431</c:v>
                </c:pt>
                <c:pt idx="621">
                  <c:v>37432</c:v>
                </c:pt>
                <c:pt idx="622">
                  <c:v>37433</c:v>
                </c:pt>
                <c:pt idx="623">
                  <c:v>37434</c:v>
                </c:pt>
                <c:pt idx="624">
                  <c:v>37435</c:v>
                </c:pt>
                <c:pt idx="625">
                  <c:v>37438</c:v>
                </c:pt>
                <c:pt idx="626">
                  <c:v>37439</c:v>
                </c:pt>
                <c:pt idx="627">
                  <c:v>37440</c:v>
                </c:pt>
                <c:pt idx="628">
                  <c:v>37441</c:v>
                </c:pt>
                <c:pt idx="629">
                  <c:v>37442</c:v>
                </c:pt>
                <c:pt idx="630">
                  <c:v>37445</c:v>
                </c:pt>
                <c:pt idx="631">
                  <c:v>37446</c:v>
                </c:pt>
                <c:pt idx="632">
                  <c:v>37447</c:v>
                </c:pt>
                <c:pt idx="633">
                  <c:v>37448</c:v>
                </c:pt>
                <c:pt idx="634">
                  <c:v>37449</c:v>
                </c:pt>
                <c:pt idx="635">
                  <c:v>37452</c:v>
                </c:pt>
                <c:pt idx="636">
                  <c:v>37453</c:v>
                </c:pt>
                <c:pt idx="637">
                  <c:v>37454</c:v>
                </c:pt>
                <c:pt idx="638">
                  <c:v>37455</c:v>
                </c:pt>
                <c:pt idx="639">
                  <c:v>37456</c:v>
                </c:pt>
                <c:pt idx="640">
                  <c:v>37459</c:v>
                </c:pt>
                <c:pt idx="641">
                  <c:v>37460</c:v>
                </c:pt>
                <c:pt idx="642">
                  <c:v>37461</c:v>
                </c:pt>
                <c:pt idx="643">
                  <c:v>37462</c:v>
                </c:pt>
                <c:pt idx="644">
                  <c:v>37463</c:v>
                </c:pt>
                <c:pt idx="645">
                  <c:v>37466</c:v>
                </c:pt>
                <c:pt idx="646">
                  <c:v>37467</c:v>
                </c:pt>
                <c:pt idx="647">
                  <c:v>37468</c:v>
                </c:pt>
                <c:pt idx="648">
                  <c:v>37469</c:v>
                </c:pt>
                <c:pt idx="649">
                  <c:v>37470</c:v>
                </c:pt>
                <c:pt idx="650">
                  <c:v>37473</c:v>
                </c:pt>
                <c:pt idx="651">
                  <c:v>37474</c:v>
                </c:pt>
                <c:pt idx="652">
                  <c:v>37475</c:v>
                </c:pt>
                <c:pt idx="653">
                  <c:v>37476</c:v>
                </c:pt>
                <c:pt idx="654">
                  <c:v>37477</c:v>
                </c:pt>
                <c:pt idx="655">
                  <c:v>37480</c:v>
                </c:pt>
                <c:pt idx="656">
                  <c:v>37481</c:v>
                </c:pt>
                <c:pt idx="657">
                  <c:v>37482</c:v>
                </c:pt>
                <c:pt idx="658">
                  <c:v>37483</c:v>
                </c:pt>
                <c:pt idx="659">
                  <c:v>37484</c:v>
                </c:pt>
                <c:pt idx="660">
                  <c:v>37487</c:v>
                </c:pt>
                <c:pt idx="661">
                  <c:v>37488</c:v>
                </c:pt>
                <c:pt idx="662">
                  <c:v>37489</c:v>
                </c:pt>
                <c:pt idx="663">
                  <c:v>37490</c:v>
                </c:pt>
                <c:pt idx="664">
                  <c:v>37491</c:v>
                </c:pt>
                <c:pt idx="665">
                  <c:v>37494</c:v>
                </c:pt>
                <c:pt idx="666">
                  <c:v>37495</c:v>
                </c:pt>
                <c:pt idx="667">
                  <c:v>37496</c:v>
                </c:pt>
                <c:pt idx="668">
                  <c:v>37497</c:v>
                </c:pt>
                <c:pt idx="669">
                  <c:v>37498</c:v>
                </c:pt>
                <c:pt idx="670">
                  <c:v>37501</c:v>
                </c:pt>
                <c:pt idx="671">
                  <c:v>37502</c:v>
                </c:pt>
                <c:pt idx="672">
                  <c:v>37503</c:v>
                </c:pt>
                <c:pt idx="673">
                  <c:v>37504</c:v>
                </c:pt>
                <c:pt idx="674">
                  <c:v>37505</c:v>
                </c:pt>
                <c:pt idx="675">
                  <c:v>37508</c:v>
                </c:pt>
                <c:pt idx="676">
                  <c:v>37509</c:v>
                </c:pt>
                <c:pt idx="677">
                  <c:v>37510</c:v>
                </c:pt>
                <c:pt idx="678">
                  <c:v>37511</c:v>
                </c:pt>
                <c:pt idx="679">
                  <c:v>37512</c:v>
                </c:pt>
                <c:pt idx="680">
                  <c:v>37516</c:v>
                </c:pt>
                <c:pt idx="681">
                  <c:v>37517</c:v>
                </c:pt>
                <c:pt idx="682">
                  <c:v>37518</c:v>
                </c:pt>
                <c:pt idx="683">
                  <c:v>37519</c:v>
                </c:pt>
                <c:pt idx="684">
                  <c:v>37522</c:v>
                </c:pt>
                <c:pt idx="685">
                  <c:v>37523</c:v>
                </c:pt>
                <c:pt idx="686">
                  <c:v>37524</c:v>
                </c:pt>
                <c:pt idx="687">
                  <c:v>37525</c:v>
                </c:pt>
                <c:pt idx="688">
                  <c:v>37526</c:v>
                </c:pt>
                <c:pt idx="689">
                  <c:v>37529</c:v>
                </c:pt>
                <c:pt idx="690">
                  <c:v>37530</c:v>
                </c:pt>
                <c:pt idx="691">
                  <c:v>37531</c:v>
                </c:pt>
                <c:pt idx="692">
                  <c:v>37532</c:v>
                </c:pt>
                <c:pt idx="693">
                  <c:v>37533</c:v>
                </c:pt>
                <c:pt idx="694">
                  <c:v>37536</c:v>
                </c:pt>
                <c:pt idx="695">
                  <c:v>37537</c:v>
                </c:pt>
                <c:pt idx="696">
                  <c:v>37538</c:v>
                </c:pt>
                <c:pt idx="697">
                  <c:v>37539</c:v>
                </c:pt>
                <c:pt idx="698">
                  <c:v>37540</c:v>
                </c:pt>
                <c:pt idx="699">
                  <c:v>37543</c:v>
                </c:pt>
                <c:pt idx="700">
                  <c:v>37544</c:v>
                </c:pt>
                <c:pt idx="701">
                  <c:v>37545</c:v>
                </c:pt>
                <c:pt idx="702">
                  <c:v>37546</c:v>
                </c:pt>
                <c:pt idx="703">
                  <c:v>37547</c:v>
                </c:pt>
                <c:pt idx="704">
                  <c:v>37550</c:v>
                </c:pt>
                <c:pt idx="705">
                  <c:v>37551</c:v>
                </c:pt>
                <c:pt idx="706">
                  <c:v>37552</c:v>
                </c:pt>
                <c:pt idx="707">
                  <c:v>37553</c:v>
                </c:pt>
                <c:pt idx="708">
                  <c:v>37554</c:v>
                </c:pt>
                <c:pt idx="709">
                  <c:v>37557</c:v>
                </c:pt>
                <c:pt idx="710">
                  <c:v>37558</c:v>
                </c:pt>
                <c:pt idx="711">
                  <c:v>37559</c:v>
                </c:pt>
                <c:pt idx="712">
                  <c:v>37560</c:v>
                </c:pt>
                <c:pt idx="713">
                  <c:v>37561</c:v>
                </c:pt>
                <c:pt idx="714">
                  <c:v>37564</c:v>
                </c:pt>
                <c:pt idx="715">
                  <c:v>37565</c:v>
                </c:pt>
                <c:pt idx="716">
                  <c:v>37566</c:v>
                </c:pt>
                <c:pt idx="717">
                  <c:v>37567</c:v>
                </c:pt>
                <c:pt idx="718">
                  <c:v>37568</c:v>
                </c:pt>
                <c:pt idx="719">
                  <c:v>37571</c:v>
                </c:pt>
                <c:pt idx="720">
                  <c:v>37572</c:v>
                </c:pt>
                <c:pt idx="721">
                  <c:v>37573</c:v>
                </c:pt>
                <c:pt idx="722">
                  <c:v>37574</c:v>
                </c:pt>
                <c:pt idx="723">
                  <c:v>37575</c:v>
                </c:pt>
                <c:pt idx="724">
                  <c:v>37578</c:v>
                </c:pt>
                <c:pt idx="725">
                  <c:v>37579</c:v>
                </c:pt>
                <c:pt idx="726">
                  <c:v>37581</c:v>
                </c:pt>
                <c:pt idx="727">
                  <c:v>37582</c:v>
                </c:pt>
                <c:pt idx="728">
                  <c:v>37585</c:v>
                </c:pt>
                <c:pt idx="729">
                  <c:v>37586</c:v>
                </c:pt>
                <c:pt idx="730">
                  <c:v>37587</c:v>
                </c:pt>
                <c:pt idx="731">
                  <c:v>37588</c:v>
                </c:pt>
                <c:pt idx="732">
                  <c:v>37589</c:v>
                </c:pt>
                <c:pt idx="733">
                  <c:v>37592</c:v>
                </c:pt>
                <c:pt idx="734">
                  <c:v>37593</c:v>
                </c:pt>
                <c:pt idx="735">
                  <c:v>37594</c:v>
                </c:pt>
                <c:pt idx="736">
                  <c:v>37595</c:v>
                </c:pt>
                <c:pt idx="737">
                  <c:v>37596</c:v>
                </c:pt>
                <c:pt idx="738">
                  <c:v>37599</c:v>
                </c:pt>
                <c:pt idx="739">
                  <c:v>37600</c:v>
                </c:pt>
                <c:pt idx="740">
                  <c:v>37601</c:v>
                </c:pt>
                <c:pt idx="741">
                  <c:v>37603</c:v>
                </c:pt>
                <c:pt idx="742">
                  <c:v>37606</c:v>
                </c:pt>
                <c:pt idx="743">
                  <c:v>37607</c:v>
                </c:pt>
                <c:pt idx="744">
                  <c:v>37608</c:v>
                </c:pt>
                <c:pt idx="745">
                  <c:v>37609</c:v>
                </c:pt>
                <c:pt idx="746">
                  <c:v>37610</c:v>
                </c:pt>
                <c:pt idx="747">
                  <c:v>37613</c:v>
                </c:pt>
                <c:pt idx="748">
                  <c:v>37614</c:v>
                </c:pt>
                <c:pt idx="749">
                  <c:v>37616</c:v>
                </c:pt>
                <c:pt idx="750">
                  <c:v>37617</c:v>
                </c:pt>
                <c:pt idx="751">
                  <c:v>37620</c:v>
                </c:pt>
                <c:pt idx="752">
                  <c:v>37621</c:v>
                </c:pt>
                <c:pt idx="753">
                  <c:v>37623</c:v>
                </c:pt>
                <c:pt idx="754">
                  <c:v>37624</c:v>
                </c:pt>
                <c:pt idx="755">
                  <c:v>37627</c:v>
                </c:pt>
                <c:pt idx="756">
                  <c:v>37628</c:v>
                </c:pt>
                <c:pt idx="757">
                  <c:v>37629</c:v>
                </c:pt>
                <c:pt idx="758">
                  <c:v>37630</c:v>
                </c:pt>
                <c:pt idx="759">
                  <c:v>37631</c:v>
                </c:pt>
                <c:pt idx="760">
                  <c:v>37634</c:v>
                </c:pt>
                <c:pt idx="761">
                  <c:v>37635</c:v>
                </c:pt>
                <c:pt idx="762">
                  <c:v>37636</c:v>
                </c:pt>
                <c:pt idx="763">
                  <c:v>37637</c:v>
                </c:pt>
                <c:pt idx="764">
                  <c:v>37638</c:v>
                </c:pt>
                <c:pt idx="765">
                  <c:v>37641</c:v>
                </c:pt>
                <c:pt idx="766">
                  <c:v>37642</c:v>
                </c:pt>
                <c:pt idx="767">
                  <c:v>37643</c:v>
                </c:pt>
                <c:pt idx="768">
                  <c:v>37644</c:v>
                </c:pt>
                <c:pt idx="769">
                  <c:v>37645</c:v>
                </c:pt>
                <c:pt idx="770">
                  <c:v>37648</c:v>
                </c:pt>
                <c:pt idx="771">
                  <c:v>37649</c:v>
                </c:pt>
                <c:pt idx="772">
                  <c:v>37650</c:v>
                </c:pt>
                <c:pt idx="773">
                  <c:v>37651</c:v>
                </c:pt>
                <c:pt idx="774">
                  <c:v>37652</c:v>
                </c:pt>
                <c:pt idx="775">
                  <c:v>37655</c:v>
                </c:pt>
                <c:pt idx="776">
                  <c:v>37656</c:v>
                </c:pt>
                <c:pt idx="777">
                  <c:v>37658</c:v>
                </c:pt>
                <c:pt idx="778">
                  <c:v>37659</c:v>
                </c:pt>
                <c:pt idx="779">
                  <c:v>37662</c:v>
                </c:pt>
                <c:pt idx="780">
                  <c:v>37663</c:v>
                </c:pt>
                <c:pt idx="781">
                  <c:v>37664</c:v>
                </c:pt>
                <c:pt idx="782">
                  <c:v>37665</c:v>
                </c:pt>
                <c:pt idx="783">
                  <c:v>37666</c:v>
                </c:pt>
                <c:pt idx="784">
                  <c:v>37669</c:v>
                </c:pt>
                <c:pt idx="785">
                  <c:v>37670</c:v>
                </c:pt>
                <c:pt idx="786">
                  <c:v>37671</c:v>
                </c:pt>
                <c:pt idx="787">
                  <c:v>37672</c:v>
                </c:pt>
                <c:pt idx="788">
                  <c:v>37673</c:v>
                </c:pt>
                <c:pt idx="789">
                  <c:v>37676</c:v>
                </c:pt>
                <c:pt idx="790">
                  <c:v>37677</c:v>
                </c:pt>
                <c:pt idx="791">
                  <c:v>37678</c:v>
                </c:pt>
                <c:pt idx="792">
                  <c:v>37679</c:v>
                </c:pt>
                <c:pt idx="793">
                  <c:v>37680</c:v>
                </c:pt>
                <c:pt idx="794">
                  <c:v>37683</c:v>
                </c:pt>
                <c:pt idx="795">
                  <c:v>37684</c:v>
                </c:pt>
                <c:pt idx="796">
                  <c:v>37685</c:v>
                </c:pt>
                <c:pt idx="797">
                  <c:v>37686</c:v>
                </c:pt>
                <c:pt idx="798">
                  <c:v>37687</c:v>
                </c:pt>
                <c:pt idx="799">
                  <c:v>37690</c:v>
                </c:pt>
                <c:pt idx="800">
                  <c:v>37691</c:v>
                </c:pt>
                <c:pt idx="801">
                  <c:v>37692</c:v>
                </c:pt>
                <c:pt idx="802">
                  <c:v>37693</c:v>
                </c:pt>
                <c:pt idx="803">
                  <c:v>37694</c:v>
                </c:pt>
                <c:pt idx="804">
                  <c:v>37697</c:v>
                </c:pt>
                <c:pt idx="805">
                  <c:v>37698</c:v>
                </c:pt>
                <c:pt idx="806">
                  <c:v>37699</c:v>
                </c:pt>
                <c:pt idx="807">
                  <c:v>37700</c:v>
                </c:pt>
                <c:pt idx="808">
                  <c:v>37704</c:v>
                </c:pt>
                <c:pt idx="809">
                  <c:v>37705</c:v>
                </c:pt>
                <c:pt idx="810">
                  <c:v>37706</c:v>
                </c:pt>
                <c:pt idx="811">
                  <c:v>37707</c:v>
                </c:pt>
                <c:pt idx="812">
                  <c:v>37708</c:v>
                </c:pt>
                <c:pt idx="813">
                  <c:v>37711</c:v>
                </c:pt>
                <c:pt idx="814">
                  <c:v>37712</c:v>
                </c:pt>
                <c:pt idx="815">
                  <c:v>37713</c:v>
                </c:pt>
                <c:pt idx="816">
                  <c:v>37714</c:v>
                </c:pt>
                <c:pt idx="817">
                  <c:v>37715</c:v>
                </c:pt>
                <c:pt idx="818">
                  <c:v>37718</c:v>
                </c:pt>
                <c:pt idx="819">
                  <c:v>37719</c:v>
                </c:pt>
                <c:pt idx="820">
                  <c:v>37720</c:v>
                </c:pt>
                <c:pt idx="821">
                  <c:v>37721</c:v>
                </c:pt>
                <c:pt idx="822">
                  <c:v>37722</c:v>
                </c:pt>
                <c:pt idx="823">
                  <c:v>37725</c:v>
                </c:pt>
                <c:pt idx="824">
                  <c:v>37726</c:v>
                </c:pt>
                <c:pt idx="825">
                  <c:v>37727</c:v>
                </c:pt>
                <c:pt idx="826">
                  <c:v>37732</c:v>
                </c:pt>
                <c:pt idx="827">
                  <c:v>37733</c:v>
                </c:pt>
                <c:pt idx="828">
                  <c:v>37734</c:v>
                </c:pt>
                <c:pt idx="829">
                  <c:v>37735</c:v>
                </c:pt>
                <c:pt idx="830">
                  <c:v>37736</c:v>
                </c:pt>
                <c:pt idx="831">
                  <c:v>37739</c:v>
                </c:pt>
                <c:pt idx="832">
                  <c:v>37740</c:v>
                </c:pt>
                <c:pt idx="833">
                  <c:v>37741</c:v>
                </c:pt>
                <c:pt idx="834">
                  <c:v>37743</c:v>
                </c:pt>
                <c:pt idx="835">
                  <c:v>37746</c:v>
                </c:pt>
                <c:pt idx="836">
                  <c:v>37747</c:v>
                </c:pt>
                <c:pt idx="837">
                  <c:v>37748</c:v>
                </c:pt>
                <c:pt idx="838">
                  <c:v>37749</c:v>
                </c:pt>
                <c:pt idx="839">
                  <c:v>37750</c:v>
                </c:pt>
                <c:pt idx="840">
                  <c:v>37753</c:v>
                </c:pt>
                <c:pt idx="841">
                  <c:v>37754</c:v>
                </c:pt>
                <c:pt idx="842">
                  <c:v>37755</c:v>
                </c:pt>
                <c:pt idx="843">
                  <c:v>37756</c:v>
                </c:pt>
                <c:pt idx="844">
                  <c:v>37757</c:v>
                </c:pt>
                <c:pt idx="845">
                  <c:v>37760</c:v>
                </c:pt>
                <c:pt idx="846">
                  <c:v>37761</c:v>
                </c:pt>
                <c:pt idx="847">
                  <c:v>37762</c:v>
                </c:pt>
                <c:pt idx="848">
                  <c:v>37763</c:v>
                </c:pt>
                <c:pt idx="849">
                  <c:v>37764</c:v>
                </c:pt>
                <c:pt idx="850">
                  <c:v>37767</c:v>
                </c:pt>
                <c:pt idx="851">
                  <c:v>37768</c:v>
                </c:pt>
                <c:pt idx="852">
                  <c:v>37769</c:v>
                </c:pt>
                <c:pt idx="853">
                  <c:v>37770</c:v>
                </c:pt>
                <c:pt idx="854">
                  <c:v>37771</c:v>
                </c:pt>
                <c:pt idx="855">
                  <c:v>37774</c:v>
                </c:pt>
                <c:pt idx="856">
                  <c:v>37775</c:v>
                </c:pt>
                <c:pt idx="857">
                  <c:v>37776</c:v>
                </c:pt>
                <c:pt idx="858">
                  <c:v>37777</c:v>
                </c:pt>
                <c:pt idx="859">
                  <c:v>37778</c:v>
                </c:pt>
                <c:pt idx="860">
                  <c:v>37781</c:v>
                </c:pt>
                <c:pt idx="861">
                  <c:v>37782</c:v>
                </c:pt>
                <c:pt idx="862">
                  <c:v>37783</c:v>
                </c:pt>
                <c:pt idx="863">
                  <c:v>37784</c:v>
                </c:pt>
                <c:pt idx="864">
                  <c:v>37785</c:v>
                </c:pt>
                <c:pt idx="865">
                  <c:v>37788</c:v>
                </c:pt>
                <c:pt idx="866">
                  <c:v>37789</c:v>
                </c:pt>
                <c:pt idx="867">
                  <c:v>37790</c:v>
                </c:pt>
                <c:pt idx="868">
                  <c:v>37791</c:v>
                </c:pt>
                <c:pt idx="869">
                  <c:v>37792</c:v>
                </c:pt>
                <c:pt idx="870">
                  <c:v>37795</c:v>
                </c:pt>
                <c:pt idx="871">
                  <c:v>37796</c:v>
                </c:pt>
                <c:pt idx="872">
                  <c:v>37797</c:v>
                </c:pt>
                <c:pt idx="873">
                  <c:v>37798</c:v>
                </c:pt>
                <c:pt idx="874">
                  <c:v>37799</c:v>
                </c:pt>
                <c:pt idx="875">
                  <c:v>37802</c:v>
                </c:pt>
                <c:pt idx="876">
                  <c:v>37803</c:v>
                </c:pt>
                <c:pt idx="877">
                  <c:v>37804</c:v>
                </c:pt>
                <c:pt idx="878">
                  <c:v>37805</c:v>
                </c:pt>
                <c:pt idx="879">
                  <c:v>37806</c:v>
                </c:pt>
                <c:pt idx="880">
                  <c:v>37809</c:v>
                </c:pt>
                <c:pt idx="881">
                  <c:v>37810</c:v>
                </c:pt>
                <c:pt idx="882">
                  <c:v>37811</c:v>
                </c:pt>
                <c:pt idx="883">
                  <c:v>37812</c:v>
                </c:pt>
                <c:pt idx="884">
                  <c:v>37813</c:v>
                </c:pt>
                <c:pt idx="885">
                  <c:v>37816</c:v>
                </c:pt>
                <c:pt idx="886">
                  <c:v>37817</c:v>
                </c:pt>
                <c:pt idx="887">
                  <c:v>37818</c:v>
                </c:pt>
                <c:pt idx="888">
                  <c:v>37819</c:v>
                </c:pt>
                <c:pt idx="889">
                  <c:v>37820</c:v>
                </c:pt>
                <c:pt idx="890">
                  <c:v>37823</c:v>
                </c:pt>
                <c:pt idx="891">
                  <c:v>37824</c:v>
                </c:pt>
                <c:pt idx="892">
                  <c:v>37825</c:v>
                </c:pt>
                <c:pt idx="893">
                  <c:v>37826</c:v>
                </c:pt>
                <c:pt idx="894">
                  <c:v>37827</c:v>
                </c:pt>
                <c:pt idx="895">
                  <c:v>37830</c:v>
                </c:pt>
                <c:pt idx="896">
                  <c:v>37831</c:v>
                </c:pt>
                <c:pt idx="897">
                  <c:v>37832</c:v>
                </c:pt>
                <c:pt idx="898">
                  <c:v>37833</c:v>
                </c:pt>
                <c:pt idx="899">
                  <c:v>37834</c:v>
                </c:pt>
                <c:pt idx="900">
                  <c:v>37837</c:v>
                </c:pt>
                <c:pt idx="901">
                  <c:v>37838</c:v>
                </c:pt>
                <c:pt idx="902">
                  <c:v>37839</c:v>
                </c:pt>
                <c:pt idx="903">
                  <c:v>37840</c:v>
                </c:pt>
                <c:pt idx="904">
                  <c:v>37841</c:v>
                </c:pt>
                <c:pt idx="905">
                  <c:v>37844</c:v>
                </c:pt>
                <c:pt idx="906">
                  <c:v>37845</c:v>
                </c:pt>
                <c:pt idx="907">
                  <c:v>37846</c:v>
                </c:pt>
                <c:pt idx="908">
                  <c:v>37847</c:v>
                </c:pt>
                <c:pt idx="909">
                  <c:v>37848</c:v>
                </c:pt>
                <c:pt idx="910">
                  <c:v>37851</c:v>
                </c:pt>
                <c:pt idx="911">
                  <c:v>37852</c:v>
                </c:pt>
                <c:pt idx="912">
                  <c:v>37853</c:v>
                </c:pt>
                <c:pt idx="913">
                  <c:v>37854</c:v>
                </c:pt>
                <c:pt idx="914">
                  <c:v>37855</c:v>
                </c:pt>
                <c:pt idx="915">
                  <c:v>37858</c:v>
                </c:pt>
                <c:pt idx="916">
                  <c:v>37859</c:v>
                </c:pt>
                <c:pt idx="917">
                  <c:v>37860</c:v>
                </c:pt>
                <c:pt idx="918">
                  <c:v>37861</c:v>
                </c:pt>
                <c:pt idx="919">
                  <c:v>37862</c:v>
                </c:pt>
                <c:pt idx="920">
                  <c:v>37865</c:v>
                </c:pt>
                <c:pt idx="921">
                  <c:v>37866</c:v>
                </c:pt>
                <c:pt idx="922">
                  <c:v>37867</c:v>
                </c:pt>
                <c:pt idx="923">
                  <c:v>37868</c:v>
                </c:pt>
                <c:pt idx="924">
                  <c:v>37869</c:v>
                </c:pt>
                <c:pt idx="925">
                  <c:v>37872</c:v>
                </c:pt>
                <c:pt idx="926">
                  <c:v>37873</c:v>
                </c:pt>
                <c:pt idx="927">
                  <c:v>37874</c:v>
                </c:pt>
                <c:pt idx="928">
                  <c:v>37875</c:v>
                </c:pt>
                <c:pt idx="929">
                  <c:v>37876</c:v>
                </c:pt>
                <c:pt idx="930">
                  <c:v>37879</c:v>
                </c:pt>
                <c:pt idx="931">
                  <c:v>37881</c:v>
                </c:pt>
                <c:pt idx="932">
                  <c:v>37882</c:v>
                </c:pt>
                <c:pt idx="933">
                  <c:v>37883</c:v>
                </c:pt>
                <c:pt idx="934">
                  <c:v>37886</c:v>
                </c:pt>
                <c:pt idx="935">
                  <c:v>37887</c:v>
                </c:pt>
                <c:pt idx="936">
                  <c:v>37888</c:v>
                </c:pt>
                <c:pt idx="937">
                  <c:v>37889</c:v>
                </c:pt>
                <c:pt idx="938">
                  <c:v>37890</c:v>
                </c:pt>
                <c:pt idx="939">
                  <c:v>37893</c:v>
                </c:pt>
                <c:pt idx="940">
                  <c:v>37894</c:v>
                </c:pt>
                <c:pt idx="941">
                  <c:v>37895</c:v>
                </c:pt>
                <c:pt idx="942">
                  <c:v>37896</c:v>
                </c:pt>
                <c:pt idx="943">
                  <c:v>37897</c:v>
                </c:pt>
                <c:pt idx="944">
                  <c:v>37900</c:v>
                </c:pt>
                <c:pt idx="945">
                  <c:v>37901</c:v>
                </c:pt>
                <c:pt idx="946">
                  <c:v>37902</c:v>
                </c:pt>
                <c:pt idx="947">
                  <c:v>37903</c:v>
                </c:pt>
                <c:pt idx="948">
                  <c:v>37904</c:v>
                </c:pt>
                <c:pt idx="949">
                  <c:v>37907</c:v>
                </c:pt>
                <c:pt idx="950">
                  <c:v>37908</c:v>
                </c:pt>
                <c:pt idx="951">
                  <c:v>37909</c:v>
                </c:pt>
                <c:pt idx="952">
                  <c:v>37910</c:v>
                </c:pt>
                <c:pt idx="953">
                  <c:v>37911</c:v>
                </c:pt>
                <c:pt idx="954">
                  <c:v>37914</c:v>
                </c:pt>
                <c:pt idx="955">
                  <c:v>37915</c:v>
                </c:pt>
                <c:pt idx="956">
                  <c:v>37916</c:v>
                </c:pt>
                <c:pt idx="957">
                  <c:v>37917</c:v>
                </c:pt>
                <c:pt idx="958">
                  <c:v>37918</c:v>
                </c:pt>
                <c:pt idx="959">
                  <c:v>37921</c:v>
                </c:pt>
                <c:pt idx="960">
                  <c:v>37922</c:v>
                </c:pt>
                <c:pt idx="961">
                  <c:v>37923</c:v>
                </c:pt>
                <c:pt idx="962">
                  <c:v>37924</c:v>
                </c:pt>
                <c:pt idx="963">
                  <c:v>37925</c:v>
                </c:pt>
                <c:pt idx="964">
                  <c:v>37928</c:v>
                </c:pt>
                <c:pt idx="965">
                  <c:v>37929</c:v>
                </c:pt>
                <c:pt idx="966">
                  <c:v>37930</c:v>
                </c:pt>
                <c:pt idx="967">
                  <c:v>37931</c:v>
                </c:pt>
                <c:pt idx="968">
                  <c:v>37932</c:v>
                </c:pt>
                <c:pt idx="969">
                  <c:v>37935</c:v>
                </c:pt>
                <c:pt idx="970">
                  <c:v>37936</c:v>
                </c:pt>
                <c:pt idx="971">
                  <c:v>37937</c:v>
                </c:pt>
                <c:pt idx="972">
                  <c:v>37938</c:v>
                </c:pt>
                <c:pt idx="973">
                  <c:v>37939</c:v>
                </c:pt>
                <c:pt idx="974">
                  <c:v>37942</c:v>
                </c:pt>
                <c:pt idx="975">
                  <c:v>37943</c:v>
                </c:pt>
                <c:pt idx="976">
                  <c:v>37944</c:v>
                </c:pt>
                <c:pt idx="977">
                  <c:v>37946</c:v>
                </c:pt>
                <c:pt idx="978">
                  <c:v>37949</c:v>
                </c:pt>
                <c:pt idx="979">
                  <c:v>37950</c:v>
                </c:pt>
                <c:pt idx="980">
                  <c:v>37951</c:v>
                </c:pt>
                <c:pt idx="981">
                  <c:v>37952</c:v>
                </c:pt>
                <c:pt idx="982">
                  <c:v>37953</c:v>
                </c:pt>
                <c:pt idx="983">
                  <c:v>37956</c:v>
                </c:pt>
                <c:pt idx="984">
                  <c:v>37957</c:v>
                </c:pt>
                <c:pt idx="985">
                  <c:v>37958</c:v>
                </c:pt>
                <c:pt idx="986">
                  <c:v>37959</c:v>
                </c:pt>
                <c:pt idx="987">
                  <c:v>37960</c:v>
                </c:pt>
                <c:pt idx="988">
                  <c:v>37963</c:v>
                </c:pt>
                <c:pt idx="989">
                  <c:v>37964</c:v>
                </c:pt>
                <c:pt idx="990">
                  <c:v>37965</c:v>
                </c:pt>
                <c:pt idx="991">
                  <c:v>37966</c:v>
                </c:pt>
                <c:pt idx="992">
                  <c:v>37970</c:v>
                </c:pt>
                <c:pt idx="993">
                  <c:v>37971</c:v>
                </c:pt>
                <c:pt idx="994">
                  <c:v>37972</c:v>
                </c:pt>
                <c:pt idx="995">
                  <c:v>37973</c:v>
                </c:pt>
                <c:pt idx="996">
                  <c:v>37974</c:v>
                </c:pt>
                <c:pt idx="997">
                  <c:v>37977</c:v>
                </c:pt>
                <c:pt idx="998">
                  <c:v>37978</c:v>
                </c:pt>
                <c:pt idx="999">
                  <c:v>37979</c:v>
                </c:pt>
                <c:pt idx="1000">
                  <c:v>37981</c:v>
                </c:pt>
                <c:pt idx="1001">
                  <c:v>37984</c:v>
                </c:pt>
                <c:pt idx="1002">
                  <c:v>37985</c:v>
                </c:pt>
                <c:pt idx="1003">
                  <c:v>37986</c:v>
                </c:pt>
                <c:pt idx="1004">
                  <c:v>37988</c:v>
                </c:pt>
                <c:pt idx="1005">
                  <c:v>37991</c:v>
                </c:pt>
                <c:pt idx="1006">
                  <c:v>37992</c:v>
                </c:pt>
                <c:pt idx="1007">
                  <c:v>37993</c:v>
                </c:pt>
                <c:pt idx="1008">
                  <c:v>37994</c:v>
                </c:pt>
                <c:pt idx="1009">
                  <c:v>37995</c:v>
                </c:pt>
                <c:pt idx="1010">
                  <c:v>37998</c:v>
                </c:pt>
                <c:pt idx="1011">
                  <c:v>37999</c:v>
                </c:pt>
                <c:pt idx="1012">
                  <c:v>38000</c:v>
                </c:pt>
                <c:pt idx="1013">
                  <c:v>38001</c:v>
                </c:pt>
                <c:pt idx="1014">
                  <c:v>38002</c:v>
                </c:pt>
                <c:pt idx="1015">
                  <c:v>38005</c:v>
                </c:pt>
                <c:pt idx="1016">
                  <c:v>38006</c:v>
                </c:pt>
                <c:pt idx="1017">
                  <c:v>38007</c:v>
                </c:pt>
                <c:pt idx="1018">
                  <c:v>38008</c:v>
                </c:pt>
                <c:pt idx="1019">
                  <c:v>38009</c:v>
                </c:pt>
                <c:pt idx="1020">
                  <c:v>38012</c:v>
                </c:pt>
                <c:pt idx="1021">
                  <c:v>38013</c:v>
                </c:pt>
                <c:pt idx="1022">
                  <c:v>38014</c:v>
                </c:pt>
                <c:pt idx="1023">
                  <c:v>38015</c:v>
                </c:pt>
                <c:pt idx="1024">
                  <c:v>38016</c:v>
                </c:pt>
                <c:pt idx="1025">
                  <c:v>38019</c:v>
                </c:pt>
                <c:pt idx="1026">
                  <c:v>38020</c:v>
                </c:pt>
                <c:pt idx="1027">
                  <c:v>38021</c:v>
                </c:pt>
                <c:pt idx="1028">
                  <c:v>38023</c:v>
                </c:pt>
                <c:pt idx="1029">
                  <c:v>38026</c:v>
                </c:pt>
                <c:pt idx="1030">
                  <c:v>38027</c:v>
                </c:pt>
                <c:pt idx="1031">
                  <c:v>38028</c:v>
                </c:pt>
                <c:pt idx="1032">
                  <c:v>38029</c:v>
                </c:pt>
                <c:pt idx="1033">
                  <c:v>38030</c:v>
                </c:pt>
                <c:pt idx="1034">
                  <c:v>38033</c:v>
                </c:pt>
                <c:pt idx="1035">
                  <c:v>38034</c:v>
                </c:pt>
                <c:pt idx="1036">
                  <c:v>38035</c:v>
                </c:pt>
                <c:pt idx="1037">
                  <c:v>38036</c:v>
                </c:pt>
                <c:pt idx="1038">
                  <c:v>38037</c:v>
                </c:pt>
                <c:pt idx="1039">
                  <c:v>38040</c:v>
                </c:pt>
                <c:pt idx="1040">
                  <c:v>38041</c:v>
                </c:pt>
                <c:pt idx="1041">
                  <c:v>38042</c:v>
                </c:pt>
                <c:pt idx="1042">
                  <c:v>38043</c:v>
                </c:pt>
                <c:pt idx="1043">
                  <c:v>38044</c:v>
                </c:pt>
                <c:pt idx="1044">
                  <c:v>38047</c:v>
                </c:pt>
                <c:pt idx="1045">
                  <c:v>38048</c:v>
                </c:pt>
                <c:pt idx="1046">
                  <c:v>38049</c:v>
                </c:pt>
                <c:pt idx="1047">
                  <c:v>38050</c:v>
                </c:pt>
                <c:pt idx="1048">
                  <c:v>38051</c:v>
                </c:pt>
                <c:pt idx="1049">
                  <c:v>38054</c:v>
                </c:pt>
                <c:pt idx="1050">
                  <c:v>38055</c:v>
                </c:pt>
                <c:pt idx="1051">
                  <c:v>38056</c:v>
                </c:pt>
                <c:pt idx="1052">
                  <c:v>38057</c:v>
                </c:pt>
                <c:pt idx="1053">
                  <c:v>38058</c:v>
                </c:pt>
                <c:pt idx="1054">
                  <c:v>38061</c:v>
                </c:pt>
                <c:pt idx="1055">
                  <c:v>38062</c:v>
                </c:pt>
                <c:pt idx="1056">
                  <c:v>38063</c:v>
                </c:pt>
                <c:pt idx="1057">
                  <c:v>38064</c:v>
                </c:pt>
                <c:pt idx="1058">
                  <c:v>38065</c:v>
                </c:pt>
                <c:pt idx="1059">
                  <c:v>38068</c:v>
                </c:pt>
                <c:pt idx="1060">
                  <c:v>38069</c:v>
                </c:pt>
                <c:pt idx="1061">
                  <c:v>38070</c:v>
                </c:pt>
                <c:pt idx="1062">
                  <c:v>38071</c:v>
                </c:pt>
                <c:pt idx="1063">
                  <c:v>38072</c:v>
                </c:pt>
                <c:pt idx="1064">
                  <c:v>38075</c:v>
                </c:pt>
                <c:pt idx="1065">
                  <c:v>38076</c:v>
                </c:pt>
                <c:pt idx="1066">
                  <c:v>38077</c:v>
                </c:pt>
                <c:pt idx="1067">
                  <c:v>38078</c:v>
                </c:pt>
                <c:pt idx="1068">
                  <c:v>38079</c:v>
                </c:pt>
                <c:pt idx="1069">
                  <c:v>38082</c:v>
                </c:pt>
                <c:pt idx="1070">
                  <c:v>38083</c:v>
                </c:pt>
                <c:pt idx="1071">
                  <c:v>38084</c:v>
                </c:pt>
                <c:pt idx="1072">
                  <c:v>38089</c:v>
                </c:pt>
                <c:pt idx="1073">
                  <c:v>38090</c:v>
                </c:pt>
                <c:pt idx="1074">
                  <c:v>38091</c:v>
                </c:pt>
                <c:pt idx="1075">
                  <c:v>38092</c:v>
                </c:pt>
                <c:pt idx="1076">
                  <c:v>38093</c:v>
                </c:pt>
                <c:pt idx="1077">
                  <c:v>38096</c:v>
                </c:pt>
                <c:pt idx="1078">
                  <c:v>38097</c:v>
                </c:pt>
                <c:pt idx="1079">
                  <c:v>38098</c:v>
                </c:pt>
                <c:pt idx="1080">
                  <c:v>38099</c:v>
                </c:pt>
                <c:pt idx="1081">
                  <c:v>38100</c:v>
                </c:pt>
                <c:pt idx="1082">
                  <c:v>38103</c:v>
                </c:pt>
                <c:pt idx="1083">
                  <c:v>38104</c:v>
                </c:pt>
                <c:pt idx="1084">
                  <c:v>38105</c:v>
                </c:pt>
                <c:pt idx="1085">
                  <c:v>38106</c:v>
                </c:pt>
                <c:pt idx="1086">
                  <c:v>38107</c:v>
                </c:pt>
                <c:pt idx="1087">
                  <c:v>38110</c:v>
                </c:pt>
                <c:pt idx="1088">
                  <c:v>38111</c:v>
                </c:pt>
                <c:pt idx="1089">
                  <c:v>38112</c:v>
                </c:pt>
                <c:pt idx="1090">
                  <c:v>38113</c:v>
                </c:pt>
                <c:pt idx="1091">
                  <c:v>38114</c:v>
                </c:pt>
                <c:pt idx="1092">
                  <c:v>38117</c:v>
                </c:pt>
                <c:pt idx="1093">
                  <c:v>38118</c:v>
                </c:pt>
                <c:pt idx="1094">
                  <c:v>38119</c:v>
                </c:pt>
                <c:pt idx="1095">
                  <c:v>38120</c:v>
                </c:pt>
                <c:pt idx="1096">
                  <c:v>38121</c:v>
                </c:pt>
                <c:pt idx="1097">
                  <c:v>38124</c:v>
                </c:pt>
                <c:pt idx="1098">
                  <c:v>38125</c:v>
                </c:pt>
                <c:pt idx="1099">
                  <c:v>38126</c:v>
                </c:pt>
                <c:pt idx="1100">
                  <c:v>38127</c:v>
                </c:pt>
                <c:pt idx="1101">
                  <c:v>38128</c:v>
                </c:pt>
                <c:pt idx="1102">
                  <c:v>38131</c:v>
                </c:pt>
                <c:pt idx="1103">
                  <c:v>38132</c:v>
                </c:pt>
                <c:pt idx="1104">
                  <c:v>38133</c:v>
                </c:pt>
                <c:pt idx="1105">
                  <c:v>38134</c:v>
                </c:pt>
                <c:pt idx="1106">
                  <c:v>38135</c:v>
                </c:pt>
                <c:pt idx="1107">
                  <c:v>38138</c:v>
                </c:pt>
                <c:pt idx="1108">
                  <c:v>38139</c:v>
                </c:pt>
                <c:pt idx="1109">
                  <c:v>38140</c:v>
                </c:pt>
                <c:pt idx="1110">
                  <c:v>38141</c:v>
                </c:pt>
                <c:pt idx="1111">
                  <c:v>38142</c:v>
                </c:pt>
                <c:pt idx="1112">
                  <c:v>38145</c:v>
                </c:pt>
                <c:pt idx="1113">
                  <c:v>38146</c:v>
                </c:pt>
                <c:pt idx="1114">
                  <c:v>38147</c:v>
                </c:pt>
                <c:pt idx="1115">
                  <c:v>38148</c:v>
                </c:pt>
                <c:pt idx="1116">
                  <c:v>38149</c:v>
                </c:pt>
                <c:pt idx="1117">
                  <c:v>38152</c:v>
                </c:pt>
                <c:pt idx="1118">
                  <c:v>38153</c:v>
                </c:pt>
                <c:pt idx="1119">
                  <c:v>38154</c:v>
                </c:pt>
                <c:pt idx="1120">
                  <c:v>38155</c:v>
                </c:pt>
                <c:pt idx="1121">
                  <c:v>38156</c:v>
                </c:pt>
                <c:pt idx="1122">
                  <c:v>38159</c:v>
                </c:pt>
                <c:pt idx="1123">
                  <c:v>38160</c:v>
                </c:pt>
                <c:pt idx="1124">
                  <c:v>38161</c:v>
                </c:pt>
                <c:pt idx="1125">
                  <c:v>38162</c:v>
                </c:pt>
                <c:pt idx="1126">
                  <c:v>38163</c:v>
                </c:pt>
                <c:pt idx="1127">
                  <c:v>38166</c:v>
                </c:pt>
                <c:pt idx="1128">
                  <c:v>38167</c:v>
                </c:pt>
                <c:pt idx="1129">
                  <c:v>38168</c:v>
                </c:pt>
                <c:pt idx="1130">
                  <c:v>38169</c:v>
                </c:pt>
                <c:pt idx="1131">
                  <c:v>38170</c:v>
                </c:pt>
                <c:pt idx="1132">
                  <c:v>38173</c:v>
                </c:pt>
                <c:pt idx="1133">
                  <c:v>38174</c:v>
                </c:pt>
                <c:pt idx="1134">
                  <c:v>38175</c:v>
                </c:pt>
                <c:pt idx="1135">
                  <c:v>38176</c:v>
                </c:pt>
                <c:pt idx="1136">
                  <c:v>38177</c:v>
                </c:pt>
                <c:pt idx="1137">
                  <c:v>38180</c:v>
                </c:pt>
                <c:pt idx="1138">
                  <c:v>38181</c:v>
                </c:pt>
                <c:pt idx="1139">
                  <c:v>38182</c:v>
                </c:pt>
                <c:pt idx="1140">
                  <c:v>38183</c:v>
                </c:pt>
                <c:pt idx="1141">
                  <c:v>38184</c:v>
                </c:pt>
                <c:pt idx="1142">
                  <c:v>38187</c:v>
                </c:pt>
                <c:pt idx="1143">
                  <c:v>38188</c:v>
                </c:pt>
                <c:pt idx="1144">
                  <c:v>38189</c:v>
                </c:pt>
                <c:pt idx="1145">
                  <c:v>38190</c:v>
                </c:pt>
                <c:pt idx="1146">
                  <c:v>38191</c:v>
                </c:pt>
                <c:pt idx="1147">
                  <c:v>38194</c:v>
                </c:pt>
                <c:pt idx="1148">
                  <c:v>38195</c:v>
                </c:pt>
                <c:pt idx="1149">
                  <c:v>38196</c:v>
                </c:pt>
                <c:pt idx="1150">
                  <c:v>38197</c:v>
                </c:pt>
                <c:pt idx="1151">
                  <c:v>38198</c:v>
                </c:pt>
                <c:pt idx="1152">
                  <c:v>38201</c:v>
                </c:pt>
                <c:pt idx="1153">
                  <c:v>38202</c:v>
                </c:pt>
                <c:pt idx="1154">
                  <c:v>38203</c:v>
                </c:pt>
                <c:pt idx="1155">
                  <c:v>38204</c:v>
                </c:pt>
                <c:pt idx="1156">
                  <c:v>38205</c:v>
                </c:pt>
                <c:pt idx="1157">
                  <c:v>38208</c:v>
                </c:pt>
                <c:pt idx="1158">
                  <c:v>38209</c:v>
                </c:pt>
                <c:pt idx="1159">
                  <c:v>38210</c:v>
                </c:pt>
                <c:pt idx="1160">
                  <c:v>38211</c:v>
                </c:pt>
                <c:pt idx="1161">
                  <c:v>38212</c:v>
                </c:pt>
                <c:pt idx="1162">
                  <c:v>38215</c:v>
                </c:pt>
                <c:pt idx="1163">
                  <c:v>38216</c:v>
                </c:pt>
                <c:pt idx="1164">
                  <c:v>38217</c:v>
                </c:pt>
                <c:pt idx="1165">
                  <c:v>38218</c:v>
                </c:pt>
                <c:pt idx="1166">
                  <c:v>38219</c:v>
                </c:pt>
                <c:pt idx="1167">
                  <c:v>38222</c:v>
                </c:pt>
                <c:pt idx="1168">
                  <c:v>38223</c:v>
                </c:pt>
                <c:pt idx="1169">
                  <c:v>38224</c:v>
                </c:pt>
                <c:pt idx="1170">
                  <c:v>38225</c:v>
                </c:pt>
                <c:pt idx="1171">
                  <c:v>38226</c:v>
                </c:pt>
                <c:pt idx="1172">
                  <c:v>38229</c:v>
                </c:pt>
                <c:pt idx="1173">
                  <c:v>38230</c:v>
                </c:pt>
                <c:pt idx="1174">
                  <c:v>38231</c:v>
                </c:pt>
                <c:pt idx="1175">
                  <c:v>38232</c:v>
                </c:pt>
                <c:pt idx="1176">
                  <c:v>38233</c:v>
                </c:pt>
                <c:pt idx="1177">
                  <c:v>38236</c:v>
                </c:pt>
                <c:pt idx="1178">
                  <c:v>38237</c:v>
                </c:pt>
                <c:pt idx="1179">
                  <c:v>38238</c:v>
                </c:pt>
                <c:pt idx="1180">
                  <c:v>38239</c:v>
                </c:pt>
                <c:pt idx="1181">
                  <c:v>38240</c:v>
                </c:pt>
                <c:pt idx="1182">
                  <c:v>38243</c:v>
                </c:pt>
                <c:pt idx="1183">
                  <c:v>38244</c:v>
                </c:pt>
                <c:pt idx="1184">
                  <c:v>38245</c:v>
                </c:pt>
                <c:pt idx="1185">
                  <c:v>38247</c:v>
                </c:pt>
                <c:pt idx="1186">
                  <c:v>38250</c:v>
                </c:pt>
                <c:pt idx="1187">
                  <c:v>38251</c:v>
                </c:pt>
                <c:pt idx="1188">
                  <c:v>38252</c:v>
                </c:pt>
                <c:pt idx="1189">
                  <c:v>38253</c:v>
                </c:pt>
                <c:pt idx="1190">
                  <c:v>38254</c:v>
                </c:pt>
                <c:pt idx="1191">
                  <c:v>38257</c:v>
                </c:pt>
                <c:pt idx="1192">
                  <c:v>38258</c:v>
                </c:pt>
                <c:pt idx="1193">
                  <c:v>38259</c:v>
                </c:pt>
                <c:pt idx="1194">
                  <c:v>38260</c:v>
                </c:pt>
                <c:pt idx="1195">
                  <c:v>38261</c:v>
                </c:pt>
                <c:pt idx="1196">
                  <c:v>38264</c:v>
                </c:pt>
                <c:pt idx="1197">
                  <c:v>38265</c:v>
                </c:pt>
                <c:pt idx="1198">
                  <c:v>38266</c:v>
                </c:pt>
                <c:pt idx="1199">
                  <c:v>38267</c:v>
                </c:pt>
                <c:pt idx="1200">
                  <c:v>38268</c:v>
                </c:pt>
                <c:pt idx="1201">
                  <c:v>38271</c:v>
                </c:pt>
                <c:pt idx="1202">
                  <c:v>38272</c:v>
                </c:pt>
                <c:pt idx="1203">
                  <c:v>38273</c:v>
                </c:pt>
                <c:pt idx="1204">
                  <c:v>38274</c:v>
                </c:pt>
                <c:pt idx="1205">
                  <c:v>38275</c:v>
                </c:pt>
                <c:pt idx="1206">
                  <c:v>38278</c:v>
                </c:pt>
                <c:pt idx="1207">
                  <c:v>38279</c:v>
                </c:pt>
                <c:pt idx="1208">
                  <c:v>38280</c:v>
                </c:pt>
                <c:pt idx="1209">
                  <c:v>38281</c:v>
                </c:pt>
                <c:pt idx="1210">
                  <c:v>38282</c:v>
                </c:pt>
                <c:pt idx="1211">
                  <c:v>38285</c:v>
                </c:pt>
                <c:pt idx="1212">
                  <c:v>38286</c:v>
                </c:pt>
                <c:pt idx="1213">
                  <c:v>38287</c:v>
                </c:pt>
                <c:pt idx="1214">
                  <c:v>38288</c:v>
                </c:pt>
                <c:pt idx="1215">
                  <c:v>38289</c:v>
                </c:pt>
                <c:pt idx="1216">
                  <c:v>38292</c:v>
                </c:pt>
                <c:pt idx="1217">
                  <c:v>38293</c:v>
                </c:pt>
                <c:pt idx="1218">
                  <c:v>38294</c:v>
                </c:pt>
                <c:pt idx="1219">
                  <c:v>38295</c:v>
                </c:pt>
                <c:pt idx="1220">
                  <c:v>38296</c:v>
                </c:pt>
                <c:pt idx="1221">
                  <c:v>38299</c:v>
                </c:pt>
                <c:pt idx="1222">
                  <c:v>38300</c:v>
                </c:pt>
                <c:pt idx="1223">
                  <c:v>38301</c:v>
                </c:pt>
                <c:pt idx="1224">
                  <c:v>38302</c:v>
                </c:pt>
                <c:pt idx="1225">
                  <c:v>38303</c:v>
                </c:pt>
                <c:pt idx="1226">
                  <c:v>38306</c:v>
                </c:pt>
                <c:pt idx="1227">
                  <c:v>38307</c:v>
                </c:pt>
                <c:pt idx="1228">
                  <c:v>38308</c:v>
                </c:pt>
                <c:pt idx="1229">
                  <c:v>38309</c:v>
                </c:pt>
                <c:pt idx="1230">
                  <c:v>38310</c:v>
                </c:pt>
                <c:pt idx="1231">
                  <c:v>38313</c:v>
                </c:pt>
                <c:pt idx="1232">
                  <c:v>38314</c:v>
                </c:pt>
                <c:pt idx="1233">
                  <c:v>38315</c:v>
                </c:pt>
                <c:pt idx="1234">
                  <c:v>38316</c:v>
                </c:pt>
                <c:pt idx="1235">
                  <c:v>38317</c:v>
                </c:pt>
                <c:pt idx="1236">
                  <c:v>38320</c:v>
                </c:pt>
                <c:pt idx="1237">
                  <c:v>38321</c:v>
                </c:pt>
                <c:pt idx="1238">
                  <c:v>38322</c:v>
                </c:pt>
                <c:pt idx="1239">
                  <c:v>38323</c:v>
                </c:pt>
                <c:pt idx="1240">
                  <c:v>38324</c:v>
                </c:pt>
                <c:pt idx="1241">
                  <c:v>38327</c:v>
                </c:pt>
                <c:pt idx="1242">
                  <c:v>38328</c:v>
                </c:pt>
                <c:pt idx="1243">
                  <c:v>38329</c:v>
                </c:pt>
                <c:pt idx="1244">
                  <c:v>38330</c:v>
                </c:pt>
                <c:pt idx="1245">
                  <c:v>38331</c:v>
                </c:pt>
                <c:pt idx="1246">
                  <c:v>38334</c:v>
                </c:pt>
                <c:pt idx="1247">
                  <c:v>38335</c:v>
                </c:pt>
                <c:pt idx="1248">
                  <c:v>38336</c:v>
                </c:pt>
                <c:pt idx="1249">
                  <c:v>38337</c:v>
                </c:pt>
                <c:pt idx="1250">
                  <c:v>38338</c:v>
                </c:pt>
                <c:pt idx="1251">
                  <c:v>38341</c:v>
                </c:pt>
                <c:pt idx="1252">
                  <c:v>38342</c:v>
                </c:pt>
                <c:pt idx="1253">
                  <c:v>38343</c:v>
                </c:pt>
                <c:pt idx="1254">
                  <c:v>38344</c:v>
                </c:pt>
                <c:pt idx="1255">
                  <c:v>38345</c:v>
                </c:pt>
                <c:pt idx="1256">
                  <c:v>38348</c:v>
                </c:pt>
                <c:pt idx="1257">
                  <c:v>38349</c:v>
                </c:pt>
                <c:pt idx="1258">
                  <c:v>38350</c:v>
                </c:pt>
                <c:pt idx="1259">
                  <c:v>38351</c:v>
                </c:pt>
                <c:pt idx="1260">
                  <c:v>38352</c:v>
                </c:pt>
                <c:pt idx="1261">
                  <c:v>38355</c:v>
                </c:pt>
                <c:pt idx="1262">
                  <c:v>38356</c:v>
                </c:pt>
                <c:pt idx="1263">
                  <c:v>38357</c:v>
                </c:pt>
                <c:pt idx="1264">
                  <c:v>38358</c:v>
                </c:pt>
                <c:pt idx="1265">
                  <c:v>38359</c:v>
                </c:pt>
                <c:pt idx="1266">
                  <c:v>38362</c:v>
                </c:pt>
                <c:pt idx="1267">
                  <c:v>38363</c:v>
                </c:pt>
                <c:pt idx="1268">
                  <c:v>38364</c:v>
                </c:pt>
                <c:pt idx="1269">
                  <c:v>38365</c:v>
                </c:pt>
                <c:pt idx="1270">
                  <c:v>38366</c:v>
                </c:pt>
                <c:pt idx="1271">
                  <c:v>38369</c:v>
                </c:pt>
                <c:pt idx="1272">
                  <c:v>38370</c:v>
                </c:pt>
                <c:pt idx="1273">
                  <c:v>38371</c:v>
                </c:pt>
                <c:pt idx="1274">
                  <c:v>38372</c:v>
                </c:pt>
                <c:pt idx="1275">
                  <c:v>38373</c:v>
                </c:pt>
                <c:pt idx="1276">
                  <c:v>38376</c:v>
                </c:pt>
                <c:pt idx="1277">
                  <c:v>38377</c:v>
                </c:pt>
                <c:pt idx="1278">
                  <c:v>38378</c:v>
                </c:pt>
                <c:pt idx="1279">
                  <c:v>38379</c:v>
                </c:pt>
                <c:pt idx="1280">
                  <c:v>38380</c:v>
                </c:pt>
                <c:pt idx="1281">
                  <c:v>38383</c:v>
                </c:pt>
                <c:pt idx="1282">
                  <c:v>38384</c:v>
                </c:pt>
                <c:pt idx="1283">
                  <c:v>38385</c:v>
                </c:pt>
                <c:pt idx="1284">
                  <c:v>38386</c:v>
                </c:pt>
                <c:pt idx="1285">
                  <c:v>38387</c:v>
                </c:pt>
                <c:pt idx="1286">
                  <c:v>38390</c:v>
                </c:pt>
                <c:pt idx="1287">
                  <c:v>38391</c:v>
                </c:pt>
                <c:pt idx="1288">
                  <c:v>38392</c:v>
                </c:pt>
                <c:pt idx="1289">
                  <c:v>38393</c:v>
                </c:pt>
                <c:pt idx="1290">
                  <c:v>38394</c:v>
                </c:pt>
                <c:pt idx="1291">
                  <c:v>38397</c:v>
                </c:pt>
                <c:pt idx="1292">
                  <c:v>38398</c:v>
                </c:pt>
                <c:pt idx="1293">
                  <c:v>38399</c:v>
                </c:pt>
                <c:pt idx="1294">
                  <c:v>38400</c:v>
                </c:pt>
                <c:pt idx="1295">
                  <c:v>38401</c:v>
                </c:pt>
                <c:pt idx="1296">
                  <c:v>38404</c:v>
                </c:pt>
                <c:pt idx="1297">
                  <c:v>38405</c:v>
                </c:pt>
                <c:pt idx="1298">
                  <c:v>38406</c:v>
                </c:pt>
                <c:pt idx="1299">
                  <c:v>38407</c:v>
                </c:pt>
                <c:pt idx="1300">
                  <c:v>38408</c:v>
                </c:pt>
                <c:pt idx="1301">
                  <c:v>38411</c:v>
                </c:pt>
                <c:pt idx="1302">
                  <c:v>38412</c:v>
                </c:pt>
                <c:pt idx="1303">
                  <c:v>38413</c:v>
                </c:pt>
                <c:pt idx="1304">
                  <c:v>38414</c:v>
                </c:pt>
                <c:pt idx="1305">
                  <c:v>38415</c:v>
                </c:pt>
                <c:pt idx="1306">
                  <c:v>38418</c:v>
                </c:pt>
                <c:pt idx="1307">
                  <c:v>38419</c:v>
                </c:pt>
                <c:pt idx="1308">
                  <c:v>38420</c:v>
                </c:pt>
                <c:pt idx="1309">
                  <c:v>38421</c:v>
                </c:pt>
                <c:pt idx="1310">
                  <c:v>38422</c:v>
                </c:pt>
                <c:pt idx="1311">
                  <c:v>38425</c:v>
                </c:pt>
                <c:pt idx="1312">
                  <c:v>38426</c:v>
                </c:pt>
                <c:pt idx="1313">
                  <c:v>38427</c:v>
                </c:pt>
                <c:pt idx="1314">
                  <c:v>38428</c:v>
                </c:pt>
                <c:pt idx="1315">
                  <c:v>38429</c:v>
                </c:pt>
                <c:pt idx="1316">
                  <c:v>38433</c:v>
                </c:pt>
                <c:pt idx="1317">
                  <c:v>38434</c:v>
                </c:pt>
                <c:pt idx="1318">
                  <c:v>38439</c:v>
                </c:pt>
                <c:pt idx="1319">
                  <c:v>38440</c:v>
                </c:pt>
                <c:pt idx="1320">
                  <c:v>38441</c:v>
                </c:pt>
                <c:pt idx="1321">
                  <c:v>38442</c:v>
                </c:pt>
                <c:pt idx="1322">
                  <c:v>38443</c:v>
                </c:pt>
                <c:pt idx="1323">
                  <c:v>38446</c:v>
                </c:pt>
                <c:pt idx="1324">
                  <c:v>38447</c:v>
                </c:pt>
                <c:pt idx="1325">
                  <c:v>38448</c:v>
                </c:pt>
                <c:pt idx="1326">
                  <c:v>38449</c:v>
                </c:pt>
                <c:pt idx="1327">
                  <c:v>38450</c:v>
                </c:pt>
                <c:pt idx="1328">
                  <c:v>38453</c:v>
                </c:pt>
                <c:pt idx="1329">
                  <c:v>38454</c:v>
                </c:pt>
                <c:pt idx="1330">
                  <c:v>38455</c:v>
                </c:pt>
                <c:pt idx="1331">
                  <c:v>38456</c:v>
                </c:pt>
                <c:pt idx="1332">
                  <c:v>38457</c:v>
                </c:pt>
                <c:pt idx="1333">
                  <c:v>38460</c:v>
                </c:pt>
                <c:pt idx="1334">
                  <c:v>38461</c:v>
                </c:pt>
                <c:pt idx="1335">
                  <c:v>38462</c:v>
                </c:pt>
                <c:pt idx="1336">
                  <c:v>38463</c:v>
                </c:pt>
                <c:pt idx="1337">
                  <c:v>38464</c:v>
                </c:pt>
                <c:pt idx="1338">
                  <c:v>38467</c:v>
                </c:pt>
                <c:pt idx="1339">
                  <c:v>38468</c:v>
                </c:pt>
                <c:pt idx="1340">
                  <c:v>38469</c:v>
                </c:pt>
                <c:pt idx="1341">
                  <c:v>38470</c:v>
                </c:pt>
                <c:pt idx="1342">
                  <c:v>38471</c:v>
                </c:pt>
                <c:pt idx="1343">
                  <c:v>38474</c:v>
                </c:pt>
                <c:pt idx="1344">
                  <c:v>38475</c:v>
                </c:pt>
                <c:pt idx="1345">
                  <c:v>38476</c:v>
                </c:pt>
                <c:pt idx="1346">
                  <c:v>38477</c:v>
                </c:pt>
                <c:pt idx="1347">
                  <c:v>38478</c:v>
                </c:pt>
                <c:pt idx="1348">
                  <c:v>38481</c:v>
                </c:pt>
                <c:pt idx="1349">
                  <c:v>38482</c:v>
                </c:pt>
                <c:pt idx="1350">
                  <c:v>38483</c:v>
                </c:pt>
                <c:pt idx="1351">
                  <c:v>38484</c:v>
                </c:pt>
                <c:pt idx="1352">
                  <c:v>38485</c:v>
                </c:pt>
                <c:pt idx="1353">
                  <c:v>38488</c:v>
                </c:pt>
                <c:pt idx="1354">
                  <c:v>38489</c:v>
                </c:pt>
                <c:pt idx="1355">
                  <c:v>38490</c:v>
                </c:pt>
                <c:pt idx="1356">
                  <c:v>38491</c:v>
                </c:pt>
                <c:pt idx="1357">
                  <c:v>38492</c:v>
                </c:pt>
                <c:pt idx="1358">
                  <c:v>38495</c:v>
                </c:pt>
                <c:pt idx="1359">
                  <c:v>38496</c:v>
                </c:pt>
                <c:pt idx="1360">
                  <c:v>38497</c:v>
                </c:pt>
                <c:pt idx="1361">
                  <c:v>38498</c:v>
                </c:pt>
                <c:pt idx="1362">
                  <c:v>38499</c:v>
                </c:pt>
                <c:pt idx="1363">
                  <c:v>38502</c:v>
                </c:pt>
                <c:pt idx="1364">
                  <c:v>38503</c:v>
                </c:pt>
                <c:pt idx="1365">
                  <c:v>38504</c:v>
                </c:pt>
                <c:pt idx="1366">
                  <c:v>38505</c:v>
                </c:pt>
                <c:pt idx="1367">
                  <c:v>38506</c:v>
                </c:pt>
                <c:pt idx="1368">
                  <c:v>38509</c:v>
                </c:pt>
                <c:pt idx="1369">
                  <c:v>38510</c:v>
                </c:pt>
                <c:pt idx="1370">
                  <c:v>38511</c:v>
                </c:pt>
                <c:pt idx="1371">
                  <c:v>38512</c:v>
                </c:pt>
                <c:pt idx="1372">
                  <c:v>38513</c:v>
                </c:pt>
                <c:pt idx="1373">
                  <c:v>38516</c:v>
                </c:pt>
                <c:pt idx="1374">
                  <c:v>38517</c:v>
                </c:pt>
                <c:pt idx="1375">
                  <c:v>38518</c:v>
                </c:pt>
                <c:pt idx="1376">
                  <c:v>38519</c:v>
                </c:pt>
                <c:pt idx="1377">
                  <c:v>38520</c:v>
                </c:pt>
                <c:pt idx="1378">
                  <c:v>38523</c:v>
                </c:pt>
                <c:pt idx="1379">
                  <c:v>38524</c:v>
                </c:pt>
                <c:pt idx="1380">
                  <c:v>38525</c:v>
                </c:pt>
                <c:pt idx="1381">
                  <c:v>38526</c:v>
                </c:pt>
                <c:pt idx="1382">
                  <c:v>38527</c:v>
                </c:pt>
                <c:pt idx="1383">
                  <c:v>38530</c:v>
                </c:pt>
                <c:pt idx="1384">
                  <c:v>38531</c:v>
                </c:pt>
                <c:pt idx="1385">
                  <c:v>38532</c:v>
                </c:pt>
                <c:pt idx="1386">
                  <c:v>38533</c:v>
                </c:pt>
                <c:pt idx="1387">
                  <c:v>38534</c:v>
                </c:pt>
                <c:pt idx="1388">
                  <c:v>38537</c:v>
                </c:pt>
                <c:pt idx="1389">
                  <c:v>38538</c:v>
                </c:pt>
                <c:pt idx="1390">
                  <c:v>38539</c:v>
                </c:pt>
                <c:pt idx="1391">
                  <c:v>38540</c:v>
                </c:pt>
                <c:pt idx="1392">
                  <c:v>38541</c:v>
                </c:pt>
                <c:pt idx="1393">
                  <c:v>38544</c:v>
                </c:pt>
                <c:pt idx="1394">
                  <c:v>38545</c:v>
                </c:pt>
                <c:pt idx="1395">
                  <c:v>38546</c:v>
                </c:pt>
                <c:pt idx="1396">
                  <c:v>38547</c:v>
                </c:pt>
                <c:pt idx="1397">
                  <c:v>38548</c:v>
                </c:pt>
                <c:pt idx="1398">
                  <c:v>38551</c:v>
                </c:pt>
                <c:pt idx="1399">
                  <c:v>38552</c:v>
                </c:pt>
                <c:pt idx="1400">
                  <c:v>38553</c:v>
                </c:pt>
                <c:pt idx="1401">
                  <c:v>38554</c:v>
                </c:pt>
                <c:pt idx="1402">
                  <c:v>38555</c:v>
                </c:pt>
                <c:pt idx="1403">
                  <c:v>38558</c:v>
                </c:pt>
                <c:pt idx="1404">
                  <c:v>38559</c:v>
                </c:pt>
                <c:pt idx="1405">
                  <c:v>38560</c:v>
                </c:pt>
                <c:pt idx="1406">
                  <c:v>38561</c:v>
                </c:pt>
                <c:pt idx="1407">
                  <c:v>38562</c:v>
                </c:pt>
                <c:pt idx="1408">
                  <c:v>38565</c:v>
                </c:pt>
                <c:pt idx="1409">
                  <c:v>38566</c:v>
                </c:pt>
                <c:pt idx="1410">
                  <c:v>38567</c:v>
                </c:pt>
                <c:pt idx="1411">
                  <c:v>38568</c:v>
                </c:pt>
                <c:pt idx="1412">
                  <c:v>38569</c:v>
                </c:pt>
                <c:pt idx="1413">
                  <c:v>38572</c:v>
                </c:pt>
                <c:pt idx="1414">
                  <c:v>38573</c:v>
                </c:pt>
                <c:pt idx="1415">
                  <c:v>38574</c:v>
                </c:pt>
                <c:pt idx="1416">
                  <c:v>38575</c:v>
                </c:pt>
                <c:pt idx="1417">
                  <c:v>38576</c:v>
                </c:pt>
                <c:pt idx="1418">
                  <c:v>38579</c:v>
                </c:pt>
                <c:pt idx="1419">
                  <c:v>38580</c:v>
                </c:pt>
                <c:pt idx="1420">
                  <c:v>38581</c:v>
                </c:pt>
                <c:pt idx="1421">
                  <c:v>38582</c:v>
                </c:pt>
                <c:pt idx="1422">
                  <c:v>38583</c:v>
                </c:pt>
                <c:pt idx="1423">
                  <c:v>38586</c:v>
                </c:pt>
                <c:pt idx="1424">
                  <c:v>38587</c:v>
                </c:pt>
                <c:pt idx="1425">
                  <c:v>38588</c:v>
                </c:pt>
                <c:pt idx="1426">
                  <c:v>38589</c:v>
                </c:pt>
                <c:pt idx="1427">
                  <c:v>38590</c:v>
                </c:pt>
                <c:pt idx="1428">
                  <c:v>38593</c:v>
                </c:pt>
                <c:pt idx="1429">
                  <c:v>38594</c:v>
                </c:pt>
                <c:pt idx="1430">
                  <c:v>38595</c:v>
                </c:pt>
                <c:pt idx="1431">
                  <c:v>38596</c:v>
                </c:pt>
                <c:pt idx="1432">
                  <c:v>38597</c:v>
                </c:pt>
                <c:pt idx="1433">
                  <c:v>38600</c:v>
                </c:pt>
                <c:pt idx="1434">
                  <c:v>38601</c:v>
                </c:pt>
                <c:pt idx="1435">
                  <c:v>38602</c:v>
                </c:pt>
                <c:pt idx="1436">
                  <c:v>38603</c:v>
                </c:pt>
                <c:pt idx="1437">
                  <c:v>38604</c:v>
                </c:pt>
                <c:pt idx="1438">
                  <c:v>38607</c:v>
                </c:pt>
                <c:pt idx="1439">
                  <c:v>38608</c:v>
                </c:pt>
                <c:pt idx="1440">
                  <c:v>38609</c:v>
                </c:pt>
                <c:pt idx="1441">
                  <c:v>38610</c:v>
                </c:pt>
                <c:pt idx="1442">
                  <c:v>38614</c:v>
                </c:pt>
                <c:pt idx="1443">
                  <c:v>38615</c:v>
                </c:pt>
                <c:pt idx="1444">
                  <c:v>38616</c:v>
                </c:pt>
                <c:pt idx="1445">
                  <c:v>38617</c:v>
                </c:pt>
                <c:pt idx="1446">
                  <c:v>38618</c:v>
                </c:pt>
                <c:pt idx="1447">
                  <c:v>38621</c:v>
                </c:pt>
                <c:pt idx="1448">
                  <c:v>38622</c:v>
                </c:pt>
                <c:pt idx="1449">
                  <c:v>38623</c:v>
                </c:pt>
                <c:pt idx="1450">
                  <c:v>38624</c:v>
                </c:pt>
                <c:pt idx="1451">
                  <c:v>38625</c:v>
                </c:pt>
                <c:pt idx="1452">
                  <c:v>38628</c:v>
                </c:pt>
                <c:pt idx="1453">
                  <c:v>38629</c:v>
                </c:pt>
                <c:pt idx="1454">
                  <c:v>38630</c:v>
                </c:pt>
                <c:pt idx="1455">
                  <c:v>38631</c:v>
                </c:pt>
                <c:pt idx="1456">
                  <c:v>38632</c:v>
                </c:pt>
                <c:pt idx="1457">
                  <c:v>38635</c:v>
                </c:pt>
                <c:pt idx="1458">
                  <c:v>38636</c:v>
                </c:pt>
                <c:pt idx="1459">
                  <c:v>38637</c:v>
                </c:pt>
                <c:pt idx="1460">
                  <c:v>38638</c:v>
                </c:pt>
                <c:pt idx="1461">
                  <c:v>38639</c:v>
                </c:pt>
                <c:pt idx="1462">
                  <c:v>38642</c:v>
                </c:pt>
                <c:pt idx="1463">
                  <c:v>38643</c:v>
                </c:pt>
                <c:pt idx="1464">
                  <c:v>38644</c:v>
                </c:pt>
                <c:pt idx="1465">
                  <c:v>38645</c:v>
                </c:pt>
                <c:pt idx="1466">
                  <c:v>38646</c:v>
                </c:pt>
                <c:pt idx="1467">
                  <c:v>38649</c:v>
                </c:pt>
                <c:pt idx="1468">
                  <c:v>38650</c:v>
                </c:pt>
                <c:pt idx="1469">
                  <c:v>38651</c:v>
                </c:pt>
                <c:pt idx="1470">
                  <c:v>38652</c:v>
                </c:pt>
                <c:pt idx="1471">
                  <c:v>38653</c:v>
                </c:pt>
                <c:pt idx="1472">
                  <c:v>38656</c:v>
                </c:pt>
                <c:pt idx="1473">
                  <c:v>38657</c:v>
                </c:pt>
                <c:pt idx="1474">
                  <c:v>38658</c:v>
                </c:pt>
                <c:pt idx="1475">
                  <c:v>38659</c:v>
                </c:pt>
                <c:pt idx="1476">
                  <c:v>38660</c:v>
                </c:pt>
                <c:pt idx="1477">
                  <c:v>38663</c:v>
                </c:pt>
                <c:pt idx="1478">
                  <c:v>38664</c:v>
                </c:pt>
                <c:pt idx="1479">
                  <c:v>38665</c:v>
                </c:pt>
                <c:pt idx="1480">
                  <c:v>38666</c:v>
                </c:pt>
                <c:pt idx="1481">
                  <c:v>38667</c:v>
                </c:pt>
                <c:pt idx="1482">
                  <c:v>38670</c:v>
                </c:pt>
                <c:pt idx="1483">
                  <c:v>38671</c:v>
                </c:pt>
                <c:pt idx="1484">
                  <c:v>38672</c:v>
                </c:pt>
                <c:pt idx="1485">
                  <c:v>38673</c:v>
                </c:pt>
                <c:pt idx="1486">
                  <c:v>38674</c:v>
                </c:pt>
                <c:pt idx="1487">
                  <c:v>38677</c:v>
                </c:pt>
                <c:pt idx="1488">
                  <c:v>38678</c:v>
                </c:pt>
                <c:pt idx="1489">
                  <c:v>38679</c:v>
                </c:pt>
                <c:pt idx="1490">
                  <c:v>38680</c:v>
                </c:pt>
                <c:pt idx="1491">
                  <c:v>38681</c:v>
                </c:pt>
                <c:pt idx="1492">
                  <c:v>38684</c:v>
                </c:pt>
                <c:pt idx="1493">
                  <c:v>38685</c:v>
                </c:pt>
                <c:pt idx="1494">
                  <c:v>38686</c:v>
                </c:pt>
                <c:pt idx="1495">
                  <c:v>38687</c:v>
                </c:pt>
                <c:pt idx="1496">
                  <c:v>38688</c:v>
                </c:pt>
                <c:pt idx="1497">
                  <c:v>38691</c:v>
                </c:pt>
                <c:pt idx="1498">
                  <c:v>38692</c:v>
                </c:pt>
                <c:pt idx="1499">
                  <c:v>38693</c:v>
                </c:pt>
                <c:pt idx="1500">
                  <c:v>38694</c:v>
                </c:pt>
                <c:pt idx="1501">
                  <c:v>38695</c:v>
                </c:pt>
                <c:pt idx="1502">
                  <c:v>38699</c:v>
                </c:pt>
                <c:pt idx="1503">
                  <c:v>38700</c:v>
                </c:pt>
                <c:pt idx="1504">
                  <c:v>38701</c:v>
                </c:pt>
                <c:pt idx="1505">
                  <c:v>38702</c:v>
                </c:pt>
                <c:pt idx="1506">
                  <c:v>38705</c:v>
                </c:pt>
                <c:pt idx="1507">
                  <c:v>38706</c:v>
                </c:pt>
                <c:pt idx="1508">
                  <c:v>38707</c:v>
                </c:pt>
                <c:pt idx="1509">
                  <c:v>38708</c:v>
                </c:pt>
                <c:pt idx="1510">
                  <c:v>38709</c:v>
                </c:pt>
                <c:pt idx="1511">
                  <c:v>38712</c:v>
                </c:pt>
                <c:pt idx="1512">
                  <c:v>38713</c:v>
                </c:pt>
                <c:pt idx="1513">
                  <c:v>38714</c:v>
                </c:pt>
                <c:pt idx="1514">
                  <c:v>38715</c:v>
                </c:pt>
                <c:pt idx="1515">
                  <c:v>38716</c:v>
                </c:pt>
                <c:pt idx="1516">
                  <c:v>38719</c:v>
                </c:pt>
                <c:pt idx="1517">
                  <c:v>38720</c:v>
                </c:pt>
                <c:pt idx="1518">
                  <c:v>38721</c:v>
                </c:pt>
                <c:pt idx="1519">
                  <c:v>38722</c:v>
                </c:pt>
                <c:pt idx="1520">
                  <c:v>38723</c:v>
                </c:pt>
                <c:pt idx="1521">
                  <c:v>38726</c:v>
                </c:pt>
                <c:pt idx="1522">
                  <c:v>38727</c:v>
                </c:pt>
                <c:pt idx="1523">
                  <c:v>38728</c:v>
                </c:pt>
                <c:pt idx="1524">
                  <c:v>38729</c:v>
                </c:pt>
                <c:pt idx="1525">
                  <c:v>38730</c:v>
                </c:pt>
                <c:pt idx="1526">
                  <c:v>38733</c:v>
                </c:pt>
                <c:pt idx="1527">
                  <c:v>38734</c:v>
                </c:pt>
                <c:pt idx="1528">
                  <c:v>38735</c:v>
                </c:pt>
                <c:pt idx="1529">
                  <c:v>38736</c:v>
                </c:pt>
                <c:pt idx="1530">
                  <c:v>38737</c:v>
                </c:pt>
                <c:pt idx="1531">
                  <c:v>38740</c:v>
                </c:pt>
                <c:pt idx="1532">
                  <c:v>38741</c:v>
                </c:pt>
                <c:pt idx="1533">
                  <c:v>38742</c:v>
                </c:pt>
                <c:pt idx="1534">
                  <c:v>38743</c:v>
                </c:pt>
                <c:pt idx="1535">
                  <c:v>38744</c:v>
                </c:pt>
                <c:pt idx="1536">
                  <c:v>38747</c:v>
                </c:pt>
                <c:pt idx="1537">
                  <c:v>38748</c:v>
                </c:pt>
                <c:pt idx="1538">
                  <c:v>38749</c:v>
                </c:pt>
                <c:pt idx="1539">
                  <c:v>38750</c:v>
                </c:pt>
                <c:pt idx="1540">
                  <c:v>38751</c:v>
                </c:pt>
                <c:pt idx="1541">
                  <c:v>38755</c:v>
                </c:pt>
                <c:pt idx="1542">
                  <c:v>38756</c:v>
                </c:pt>
                <c:pt idx="1543">
                  <c:v>38757</c:v>
                </c:pt>
                <c:pt idx="1544">
                  <c:v>38758</c:v>
                </c:pt>
                <c:pt idx="1545">
                  <c:v>38761</c:v>
                </c:pt>
                <c:pt idx="1546">
                  <c:v>38762</c:v>
                </c:pt>
                <c:pt idx="1547">
                  <c:v>38763</c:v>
                </c:pt>
                <c:pt idx="1548">
                  <c:v>38764</c:v>
                </c:pt>
                <c:pt idx="1549">
                  <c:v>38765</c:v>
                </c:pt>
                <c:pt idx="1550">
                  <c:v>38768</c:v>
                </c:pt>
                <c:pt idx="1551">
                  <c:v>38769</c:v>
                </c:pt>
                <c:pt idx="1552">
                  <c:v>38770</c:v>
                </c:pt>
                <c:pt idx="1553">
                  <c:v>38771</c:v>
                </c:pt>
                <c:pt idx="1554">
                  <c:v>38772</c:v>
                </c:pt>
                <c:pt idx="1555">
                  <c:v>38775</c:v>
                </c:pt>
                <c:pt idx="1556">
                  <c:v>38776</c:v>
                </c:pt>
                <c:pt idx="1557">
                  <c:v>38777</c:v>
                </c:pt>
                <c:pt idx="1558">
                  <c:v>38778</c:v>
                </c:pt>
                <c:pt idx="1559">
                  <c:v>38779</c:v>
                </c:pt>
                <c:pt idx="1560">
                  <c:v>38782</c:v>
                </c:pt>
                <c:pt idx="1561">
                  <c:v>38783</c:v>
                </c:pt>
                <c:pt idx="1562">
                  <c:v>38784</c:v>
                </c:pt>
                <c:pt idx="1563">
                  <c:v>38785</c:v>
                </c:pt>
                <c:pt idx="1564">
                  <c:v>38786</c:v>
                </c:pt>
                <c:pt idx="1565">
                  <c:v>38789</c:v>
                </c:pt>
                <c:pt idx="1566">
                  <c:v>38790</c:v>
                </c:pt>
                <c:pt idx="1567">
                  <c:v>38791</c:v>
                </c:pt>
                <c:pt idx="1568">
                  <c:v>38792</c:v>
                </c:pt>
                <c:pt idx="1569">
                  <c:v>38793</c:v>
                </c:pt>
                <c:pt idx="1570">
                  <c:v>38796</c:v>
                </c:pt>
                <c:pt idx="1571">
                  <c:v>38798</c:v>
                </c:pt>
                <c:pt idx="1572">
                  <c:v>38799</c:v>
                </c:pt>
                <c:pt idx="1573">
                  <c:v>38800</c:v>
                </c:pt>
                <c:pt idx="1574">
                  <c:v>38803</c:v>
                </c:pt>
                <c:pt idx="1575">
                  <c:v>38804</c:v>
                </c:pt>
                <c:pt idx="1576">
                  <c:v>38805</c:v>
                </c:pt>
                <c:pt idx="1577">
                  <c:v>38806</c:v>
                </c:pt>
                <c:pt idx="1578">
                  <c:v>38807</c:v>
                </c:pt>
                <c:pt idx="1579">
                  <c:v>38810</c:v>
                </c:pt>
                <c:pt idx="1580">
                  <c:v>38811</c:v>
                </c:pt>
                <c:pt idx="1581">
                  <c:v>38812</c:v>
                </c:pt>
                <c:pt idx="1582">
                  <c:v>38813</c:v>
                </c:pt>
                <c:pt idx="1583">
                  <c:v>38814</c:v>
                </c:pt>
                <c:pt idx="1584">
                  <c:v>38817</c:v>
                </c:pt>
                <c:pt idx="1585">
                  <c:v>38818</c:v>
                </c:pt>
                <c:pt idx="1586">
                  <c:v>38819</c:v>
                </c:pt>
                <c:pt idx="1587">
                  <c:v>38824</c:v>
                </c:pt>
                <c:pt idx="1588">
                  <c:v>38825</c:v>
                </c:pt>
                <c:pt idx="1589">
                  <c:v>38826</c:v>
                </c:pt>
                <c:pt idx="1590">
                  <c:v>38827</c:v>
                </c:pt>
                <c:pt idx="1591">
                  <c:v>38828</c:v>
                </c:pt>
                <c:pt idx="1592">
                  <c:v>38831</c:v>
                </c:pt>
                <c:pt idx="1593">
                  <c:v>38832</c:v>
                </c:pt>
                <c:pt idx="1594">
                  <c:v>38833</c:v>
                </c:pt>
                <c:pt idx="1595">
                  <c:v>38834</c:v>
                </c:pt>
                <c:pt idx="1596">
                  <c:v>38835</c:v>
                </c:pt>
                <c:pt idx="1597">
                  <c:v>38839</c:v>
                </c:pt>
                <c:pt idx="1598">
                  <c:v>38840</c:v>
                </c:pt>
                <c:pt idx="1599">
                  <c:v>38841</c:v>
                </c:pt>
                <c:pt idx="1600">
                  <c:v>38842</c:v>
                </c:pt>
                <c:pt idx="1601">
                  <c:v>38845</c:v>
                </c:pt>
                <c:pt idx="1602">
                  <c:v>38846</c:v>
                </c:pt>
                <c:pt idx="1603">
                  <c:v>38847</c:v>
                </c:pt>
                <c:pt idx="1604">
                  <c:v>38848</c:v>
                </c:pt>
                <c:pt idx="1605">
                  <c:v>38849</c:v>
                </c:pt>
                <c:pt idx="1606">
                  <c:v>38852</c:v>
                </c:pt>
                <c:pt idx="1607">
                  <c:v>38853</c:v>
                </c:pt>
                <c:pt idx="1608">
                  <c:v>38854</c:v>
                </c:pt>
                <c:pt idx="1609">
                  <c:v>38855</c:v>
                </c:pt>
                <c:pt idx="1610">
                  <c:v>38856</c:v>
                </c:pt>
                <c:pt idx="1611">
                  <c:v>38859</c:v>
                </c:pt>
                <c:pt idx="1612">
                  <c:v>38860</c:v>
                </c:pt>
                <c:pt idx="1613">
                  <c:v>38861</c:v>
                </c:pt>
                <c:pt idx="1614">
                  <c:v>38862</c:v>
                </c:pt>
                <c:pt idx="1615">
                  <c:v>38863</c:v>
                </c:pt>
                <c:pt idx="1616">
                  <c:v>38866</c:v>
                </c:pt>
                <c:pt idx="1617">
                  <c:v>38867</c:v>
                </c:pt>
                <c:pt idx="1618">
                  <c:v>38868</c:v>
                </c:pt>
                <c:pt idx="1619">
                  <c:v>38869</c:v>
                </c:pt>
                <c:pt idx="1620">
                  <c:v>38870</c:v>
                </c:pt>
                <c:pt idx="1621">
                  <c:v>38873</c:v>
                </c:pt>
                <c:pt idx="1622">
                  <c:v>38874</c:v>
                </c:pt>
                <c:pt idx="1623">
                  <c:v>38875</c:v>
                </c:pt>
                <c:pt idx="1624">
                  <c:v>38876</c:v>
                </c:pt>
                <c:pt idx="1625">
                  <c:v>38877</c:v>
                </c:pt>
                <c:pt idx="1626">
                  <c:v>38880</c:v>
                </c:pt>
                <c:pt idx="1627">
                  <c:v>38881</c:v>
                </c:pt>
                <c:pt idx="1628">
                  <c:v>38882</c:v>
                </c:pt>
                <c:pt idx="1629">
                  <c:v>38883</c:v>
                </c:pt>
                <c:pt idx="1630">
                  <c:v>38884</c:v>
                </c:pt>
                <c:pt idx="1631">
                  <c:v>38887</c:v>
                </c:pt>
                <c:pt idx="1632">
                  <c:v>38888</c:v>
                </c:pt>
                <c:pt idx="1633">
                  <c:v>38889</c:v>
                </c:pt>
                <c:pt idx="1634">
                  <c:v>38890</c:v>
                </c:pt>
                <c:pt idx="1635">
                  <c:v>38891</c:v>
                </c:pt>
                <c:pt idx="1636">
                  <c:v>38894</c:v>
                </c:pt>
                <c:pt idx="1637">
                  <c:v>38895</c:v>
                </c:pt>
                <c:pt idx="1638">
                  <c:v>38896</c:v>
                </c:pt>
                <c:pt idx="1639">
                  <c:v>38897</c:v>
                </c:pt>
                <c:pt idx="1640">
                  <c:v>38898</c:v>
                </c:pt>
                <c:pt idx="1641">
                  <c:v>38901</c:v>
                </c:pt>
                <c:pt idx="1642">
                  <c:v>38902</c:v>
                </c:pt>
                <c:pt idx="1643">
                  <c:v>38903</c:v>
                </c:pt>
                <c:pt idx="1644">
                  <c:v>38904</c:v>
                </c:pt>
                <c:pt idx="1645">
                  <c:v>38905</c:v>
                </c:pt>
                <c:pt idx="1646">
                  <c:v>38908</c:v>
                </c:pt>
                <c:pt idx="1647">
                  <c:v>38909</c:v>
                </c:pt>
                <c:pt idx="1648">
                  <c:v>38910</c:v>
                </c:pt>
                <c:pt idx="1649">
                  <c:v>38911</c:v>
                </c:pt>
                <c:pt idx="1650">
                  <c:v>38912</c:v>
                </c:pt>
                <c:pt idx="1651">
                  <c:v>38915</c:v>
                </c:pt>
                <c:pt idx="1652">
                  <c:v>38916</c:v>
                </c:pt>
                <c:pt idx="1653">
                  <c:v>38917</c:v>
                </c:pt>
                <c:pt idx="1654">
                  <c:v>38918</c:v>
                </c:pt>
                <c:pt idx="1655">
                  <c:v>38919</c:v>
                </c:pt>
                <c:pt idx="1656">
                  <c:v>38922</c:v>
                </c:pt>
                <c:pt idx="1657">
                  <c:v>38923</c:v>
                </c:pt>
                <c:pt idx="1658">
                  <c:v>38924</c:v>
                </c:pt>
                <c:pt idx="1659">
                  <c:v>38925</c:v>
                </c:pt>
                <c:pt idx="1660">
                  <c:v>38926</c:v>
                </c:pt>
                <c:pt idx="1661">
                  <c:v>38929</c:v>
                </c:pt>
                <c:pt idx="1662">
                  <c:v>38930</c:v>
                </c:pt>
                <c:pt idx="1663">
                  <c:v>38931</c:v>
                </c:pt>
                <c:pt idx="1664">
                  <c:v>38932</c:v>
                </c:pt>
                <c:pt idx="1665">
                  <c:v>38933</c:v>
                </c:pt>
                <c:pt idx="1666">
                  <c:v>38936</c:v>
                </c:pt>
                <c:pt idx="1667">
                  <c:v>38937</c:v>
                </c:pt>
                <c:pt idx="1668">
                  <c:v>38938</c:v>
                </c:pt>
                <c:pt idx="1669">
                  <c:v>38939</c:v>
                </c:pt>
                <c:pt idx="1670">
                  <c:v>38940</c:v>
                </c:pt>
                <c:pt idx="1671">
                  <c:v>38943</c:v>
                </c:pt>
                <c:pt idx="1672">
                  <c:v>38944</c:v>
                </c:pt>
                <c:pt idx="1673">
                  <c:v>38945</c:v>
                </c:pt>
                <c:pt idx="1674">
                  <c:v>38946</c:v>
                </c:pt>
                <c:pt idx="1675">
                  <c:v>38947</c:v>
                </c:pt>
                <c:pt idx="1676">
                  <c:v>38950</c:v>
                </c:pt>
                <c:pt idx="1677">
                  <c:v>38951</c:v>
                </c:pt>
                <c:pt idx="1678">
                  <c:v>38952</c:v>
                </c:pt>
                <c:pt idx="1679">
                  <c:v>38953</c:v>
                </c:pt>
                <c:pt idx="1680">
                  <c:v>38954</c:v>
                </c:pt>
                <c:pt idx="1681">
                  <c:v>38957</c:v>
                </c:pt>
                <c:pt idx="1682">
                  <c:v>38958</c:v>
                </c:pt>
                <c:pt idx="1683">
                  <c:v>38959</c:v>
                </c:pt>
                <c:pt idx="1684">
                  <c:v>38960</c:v>
                </c:pt>
                <c:pt idx="1685">
                  <c:v>38961</c:v>
                </c:pt>
                <c:pt idx="1686">
                  <c:v>38964</c:v>
                </c:pt>
                <c:pt idx="1687">
                  <c:v>38965</c:v>
                </c:pt>
                <c:pt idx="1688">
                  <c:v>38966</c:v>
                </c:pt>
                <c:pt idx="1689">
                  <c:v>38967</c:v>
                </c:pt>
                <c:pt idx="1690">
                  <c:v>38968</c:v>
                </c:pt>
                <c:pt idx="1691">
                  <c:v>38971</c:v>
                </c:pt>
                <c:pt idx="1692">
                  <c:v>38972</c:v>
                </c:pt>
                <c:pt idx="1693">
                  <c:v>38973</c:v>
                </c:pt>
                <c:pt idx="1694">
                  <c:v>38974</c:v>
                </c:pt>
                <c:pt idx="1695">
                  <c:v>38975</c:v>
                </c:pt>
                <c:pt idx="1696">
                  <c:v>38978</c:v>
                </c:pt>
                <c:pt idx="1697">
                  <c:v>38979</c:v>
                </c:pt>
                <c:pt idx="1698">
                  <c:v>38980</c:v>
                </c:pt>
                <c:pt idx="1699">
                  <c:v>38981</c:v>
                </c:pt>
                <c:pt idx="1700">
                  <c:v>38982</c:v>
                </c:pt>
                <c:pt idx="1701">
                  <c:v>38985</c:v>
                </c:pt>
                <c:pt idx="1702">
                  <c:v>38986</c:v>
                </c:pt>
                <c:pt idx="1703">
                  <c:v>38987</c:v>
                </c:pt>
                <c:pt idx="1704">
                  <c:v>38988</c:v>
                </c:pt>
                <c:pt idx="1705">
                  <c:v>38989</c:v>
                </c:pt>
                <c:pt idx="1706">
                  <c:v>38992</c:v>
                </c:pt>
                <c:pt idx="1707">
                  <c:v>38993</c:v>
                </c:pt>
                <c:pt idx="1708">
                  <c:v>38994</c:v>
                </c:pt>
                <c:pt idx="1709">
                  <c:v>38995</c:v>
                </c:pt>
                <c:pt idx="1710">
                  <c:v>38996</c:v>
                </c:pt>
                <c:pt idx="1711">
                  <c:v>38999</c:v>
                </c:pt>
                <c:pt idx="1712">
                  <c:v>39000</c:v>
                </c:pt>
                <c:pt idx="1713">
                  <c:v>39001</c:v>
                </c:pt>
                <c:pt idx="1714">
                  <c:v>39002</c:v>
                </c:pt>
                <c:pt idx="1715">
                  <c:v>39003</c:v>
                </c:pt>
                <c:pt idx="1716">
                  <c:v>39006</c:v>
                </c:pt>
                <c:pt idx="1717">
                  <c:v>39007</c:v>
                </c:pt>
                <c:pt idx="1718">
                  <c:v>39008</c:v>
                </c:pt>
                <c:pt idx="1719">
                  <c:v>39009</c:v>
                </c:pt>
                <c:pt idx="1720">
                  <c:v>39010</c:v>
                </c:pt>
                <c:pt idx="1721">
                  <c:v>39013</c:v>
                </c:pt>
                <c:pt idx="1722">
                  <c:v>39014</c:v>
                </c:pt>
                <c:pt idx="1723">
                  <c:v>39015</c:v>
                </c:pt>
                <c:pt idx="1724">
                  <c:v>39016</c:v>
                </c:pt>
                <c:pt idx="1725">
                  <c:v>39017</c:v>
                </c:pt>
                <c:pt idx="1726">
                  <c:v>39020</c:v>
                </c:pt>
                <c:pt idx="1727">
                  <c:v>39021</c:v>
                </c:pt>
                <c:pt idx="1728">
                  <c:v>39022</c:v>
                </c:pt>
                <c:pt idx="1729">
                  <c:v>39024</c:v>
                </c:pt>
                <c:pt idx="1730">
                  <c:v>39027</c:v>
                </c:pt>
                <c:pt idx="1731">
                  <c:v>39028</c:v>
                </c:pt>
                <c:pt idx="1732">
                  <c:v>39029</c:v>
                </c:pt>
                <c:pt idx="1733">
                  <c:v>39030</c:v>
                </c:pt>
                <c:pt idx="1734">
                  <c:v>39031</c:v>
                </c:pt>
                <c:pt idx="1735">
                  <c:v>39034</c:v>
                </c:pt>
                <c:pt idx="1736">
                  <c:v>39035</c:v>
                </c:pt>
                <c:pt idx="1737">
                  <c:v>39036</c:v>
                </c:pt>
                <c:pt idx="1738">
                  <c:v>39037</c:v>
                </c:pt>
                <c:pt idx="1739">
                  <c:v>39038</c:v>
                </c:pt>
                <c:pt idx="1740">
                  <c:v>39042</c:v>
                </c:pt>
                <c:pt idx="1741">
                  <c:v>39043</c:v>
                </c:pt>
                <c:pt idx="1742">
                  <c:v>39044</c:v>
                </c:pt>
                <c:pt idx="1743">
                  <c:v>39045</c:v>
                </c:pt>
                <c:pt idx="1744">
                  <c:v>39048</c:v>
                </c:pt>
                <c:pt idx="1745">
                  <c:v>39049</c:v>
                </c:pt>
                <c:pt idx="1746">
                  <c:v>39050</c:v>
                </c:pt>
                <c:pt idx="1747">
                  <c:v>39051</c:v>
                </c:pt>
                <c:pt idx="1748">
                  <c:v>39055</c:v>
                </c:pt>
                <c:pt idx="1749">
                  <c:v>39056</c:v>
                </c:pt>
                <c:pt idx="1750">
                  <c:v>39057</c:v>
                </c:pt>
                <c:pt idx="1751">
                  <c:v>39058</c:v>
                </c:pt>
                <c:pt idx="1752">
                  <c:v>39059</c:v>
                </c:pt>
                <c:pt idx="1753">
                  <c:v>39062</c:v>
                </c:pt>
                <c:pt idx="1754">
                  <c:v>39064</c:v>
                </c:pt>
                <c:pt idx="1755">
                  <c:v>39065</c:v>
                </c:pt>
                <c:pt idx="1756">
                  <c:v>39066</c:v>
                </c:pt>
                <c:pt idx="1757">
                  <c:v>39069</c:v>
                </c:pt>
                <c:pt idx="1758">
                  <c:v>39070</c:v>
                </c:pt>
                <c:pt idx="1759">
                  <c:v>39071</c:v>
                </c:pt>
                <c:pt idx="1760">
                  <c:v>39072</c:v>
                </c:pt>
                <c:pt idx="1761">
                  <c:v>39073</c:v>
                </c:pt>
                <c:pt idx="1762">
                  <c:v>39077</c:v>
                </c:pt>
                <c:pt idx="1763">
                  <c:v>39078</c:v>
                </c:pt>
                <c:pt idx="1764">
                  <c:v>39079</c:v>
                </c:pt>
                <c:pt idx="1765">
                  <c:v>39080</c:v>
                </c:pt>
                <c:pt idx="1766">
                  <c:v>39084</c:v>
                </c:pt>
                <c:pt idx="1767">
                  <c:v>39085</c:v>
                </c:pt>
                <c:pt idx="1768">
                  <c:v>39086</c:v>
                </c:pt>
                <c:pt idx="1769">
                  <c:v>39087</c:v>
                </c:pt>
                <c:pt idx="1770">
                  <c:v>39090</c:v>
                </c:pt>
                <c:pt idx="1771">
                  <c:v>39091</c:v>
                </c:pt>
                <c:pt idx="1772">
                  <c:v>39092</c:v>
                </c:pt>
                <c:pt idx="1773">
                  <c:v>39093</c:v>
                </c:pt>
                <c:pt idx="1774">
                  <c:v>39094</c:v>
                </c:pt>
                <c:pt idx="1775">
                  <c:v>39097</c:v>
                </c:pt>
                <c:pt idx="1776">
                  <c:v>39098</c:v>
                </c:pt>
                <c:pt idx="1777">
                  <c:v>39099</c:v>
                </c:pt>
                <c:pt idx="1778">
                  <c:v>39100</c:v>
                </c:pt>
                <c:pt idx="1779">
                  <c:v>39101</c:v>
                </c:pt>
                <c:pt idx="1780">
                  <c:v>39104</c:v>
                </c:pt>
                <c:pt idx="1781">
                  <c:v>39105</c:v>
                </c:pt>
                <c:pt idx="1782">
                  <c:v>39106</c:v>
                </c:pt>
                <c:pt idx="1783">
                  <c:v>39107</c:v>
                </c:pt>
                <c:pt idx="1784">
                  <c:v>39108</c:v>
                </c:pt>
                <c:pt idx="1785">
                  <c:v>39111</c:v>
                </c:pt>
                <c:pt idx="1786">
                  <c:v>39112</c:v>
                </c:pt>
                <c:pt idx="1787">
                  <c:v>39113</c:v>
                </c:pt>
                <c:pt idx="1788">
                  <c:v>39114</c:v>
                </c:pt>
                <c:pt idx="1789">
                  <c:v>39115</c:v>
                </c:pt>
                <c:pt idx="1790">
                  <c:v>39119</c:v>
                </c:pt>
                <c:pt idx="1791">
                  <c:v>39120</c:v>
                </c:pt>
                <c:pt idx="1792">
                  <c:v>39121</c:v>
                </c:pt>
                <c:pt idx="1793">
                  <c:v>39122</c:v>
                </c:pt>
                <c:pt idx="1794">
                  <c:v>39125</c:v>
                </c:pt>
                <c:pt idx="1795">
                  <c:v>39126</c:v>
                </c:pt>
                <c:pt idx="1796">
                  <c:v>39127</c:v>
                </c:pt>
                <c:pt idx="1797">
                  <c:v>39128</c:v>
                </c:pt>
                <c:pt idx="1798">
                  <c:v>39129</c:v>
                </c:pt>
                <c:pt idx="1799">
                  <c:v>39132</c:v>
                </c:pt>
                <c:pt idx="1800">
                  <c:v>39133</c:v>
                </c:pt>
                <c:pt idx="1801">
                  <c:v>39134</c:v>
                </c:pt>
                <c:pt idx="1802">
                  <c:v>39135</c:v>
                </c:pt>
                <c:pt idx="1803">
                  <c:v>39136</c:v>
                </c:pt>
                <c:pt idx="1804">
                  <c:v>39139</c:v>
                </c:pt>
                <c:pt idx="1805">
                  <c:v>39140</c:v>
                </c:pt>
                <c:pt idx="1806">
                  <c:v>39141</c:v>
                </c:pt>
                <c:pt idx="1807">
                  <c:v>39142</c:v>
                </c:pt>
                <c:pt idx="1808">
                  <c:v>39143</c:v>
                </c:pt>
                <c:pt idx="1809">
                  <c:v>39146</c:v>
                </c:pt>
                <c:pt idx="1810">
                  <c:v>39147</c:v>
                </c:pt>
                <c:pt idx="1811">
                  <c:v>39148</c:v>
                </c:pt>
                <c:pt idx="1812">
                  <c:v>39149</c:v>
                </c:pt>
                <c:pt idx="1813">
                  <c:v>39150</c:v>
                </c:pt>
                <c:pt idx="1814">
                  <c:v>39153</c:v>
                </c:pt>
                <c:pt idx="1815">
                  <c:v>39154</c:v>
                </c:pt>
                <c:pt idx="1816">
                  <c:v>39155</c:v>
                </c:pt>
                <c:pt idx="1817">
                  <c:v>39156</c:v>
                </c:pt>
                <c:pt idx="1818">
                  <c:v>39157</c:v>
                </c:pt>
                <c:pt idx="1819">
                  <c:v>39161</c:v>
                </c:pt>
                <c:pt idx="1820">
                  <c:v>39162</c:v>
                </c:pt>
                <c:pt idx="1821">
                  <c:v>39163</c:v>
                </c:pt>
                <c:pt idx="1822">
                  <c:v>39164</c:v>
                </c:pt>
                <c:pt idx="1823">
                  <c:v>39167</c:v>
                </c:pt>
                <c:pt idx="1824">
                  <c:v>39168</c:v>
                </c:pt>
                <c:pt idx="1825">
                  <c:v>39169</c:v>
                </c:pt>
                <c:pt idx="1826">
                  <c:v>39170</c:v>
                </c:pt>
                <c:pt idx="1827">
                  <c:v>39171</c:v>
                </c:pt>
                <c:pt idx="1828">
                  <c:v>39174</c:v>
                </c:pt>
                <c:pt idx="1829">
                  <c:v>39175</c:v>
                </c:pt>
                <c:pt idx="1830">
                  <c:v>39176</c:v>
                </c:pt>
                <c:pt idx="1831">
                  <c:v>39181</c:v>
                </c:pt>
                <c:pt idx="1832">
                  <c:v>39182</c:v>
                </c:pt>
                <c:pt idx="1833">
                  <c:v>39183</c:v>
                </c:pt>
                <c:pt idx="1834">
                  <c:v>39184</c:v>
                </c:pt>
                <c:pt idx="1835">
                  <c:v>39185</c:v>
                </c:pt>
                <c:pt idx="1836">
                  <c:v>39188</c:v>
                </c:pt>
                <c:pt idx="1837">
                  <c:v>39189</c:v>
                </c:pt>
                <c:pt idx="1838">
                  <c:v>39190</c:v>
                </c:pt>
                <c:pt idx="1839">
                  <c:v>39191</c:v>
                </c:pt>
                <c:pt idx="1840">
                  <c:v>39192</c:v>
                </c:pt>
                <c:pt idx="1841">
                  <c:v>39195</c:v>
                </c:pt>
                <c:pt idx="1842">
                  <c:v>39196</c:v>
                </c:pt>
                <c:pt idx="1843">
                  <c:v>39197</c:v>
                </c:pt>
                <c:pt idx="1844">
                  <c:v>39198</c:v>
                </c:pt>
                <c:pt idx="1845">
                  <c:v>39199</c:v>
                </c:pt>
                <c:pt idx="1846">
                  <c:v>39202</c:v>
                </c:pt>
                <c:pt idx="1847">
                  <c:v>39204</c:v>
                </c:pt>
                <c:pt idx="1848">
                  <c:v>39205</c:v>
                </c:pt>
                <c:pt idx="1849">
                  <c:v>39206</c:v>
                </c:pt>
                <c:pt idx="1850">
                  <c:v>39209</c:v>
                </c:pt>
                <c:pt idx="1851">
                  <c:v>39210</c:v>
                </c:pt>
                <c:pt idx="1852">
                  <c:v>39211</c:v>
                </c:pt>
                <c:pt idx="1853">
                  <c:v>39212</c:v>
                </c:pt>
                <c:pt idx="1854">
                  <c:v>39213</c:v>
                </c:pt>
                <c:pt idx="1855">
                  <c:v>39216</c:v>
                </c:pt>
                <c:pt idx="1856">
                  <c:v>39217</c:v>
                </c:pt>
                <c:pt idx="1857">
                  <c:v>39218</c:v>
                </c:pt>
                <c:pt idx="1858">
                  <c:v>39219</c:v>
                </c:pt>
                <c:pt idx="1859">
                  <c:v>39220</c:v>
                </c:pt>
                <c:pt idx="1860">
                  <c:v>39223</c:v>
                </c:pt>
                <c:pt idx="1861">
                  <c:v>39224</c:v>
                </c:pt>
                <c:pt idx="1862">
                  <c:v>39225</c:v>
                </c:pt>
                <c:pt idx="1863">
                  <c:v>39226</c:v>
                </c:pt>
                <c:pt idx="1864">
                  <c:v>39227</c:v>
                </c:pt>
                <c:pt idx="1865">
                  <c:v>39230</c:v>
                </c:pt>
                <c:pt idx="1866">
                  <c:v>39231</c:v>
                </c:pt>
                <c:pt idx="1867">
                  <c:v>39232</c:v>
                </c:pt>
                <c:pt idx="1868">
                  <c:v>39233</c:v>
                </c:pt>
                <c:pt idx="1869">
                  <c:v>39234</c:v>
                </c:pt>
                <c:pt idx="1870">
                  <c:v>39237</c:v>
                </c:pt>
                <c:pt idx="1871">
                  <c:v>39238</c:v>
                </c:pt>
                <c:pt idx="1872">
                  <c:v>39239</c:v>
                </c:pt>
                <c:pt idx="1873">
                  <c:v>39240</c:v>
                </c:pt>
                <c:pt idx="1874">
                  <c:v>39241</c:v>
                </c:pt>
                <c:pt idx="1875">
                  <c:v>39244</c:v>
                </c:pt>
                <c:pt idx="1876">
                  <c:v>39245</c:v>
                </c:pt>
                <c:pt idx="1877">
                  <c:v>39246</c:v>
                </c:pt>
                <c:pt idx="1878">
                  <c:v>39247</c:v>
                </c:pt>
                <c:pt idx="1879">
                  <c:v>39248</c:v>
                </c:pt>
                <c:pt idx="1880">
                  <c:v>39251</c:v>
                </c:pt>
                <c:pt idx="1881">
                  <c:v>39252</c:v>
                </c:pt>
                <c:pt idx="1882">
                  <c:v>39253</c:v>
                </c:pt>
                <c:pt idx="1883">
                  <c:v>39254</c:v>
                </c:pt>
                <c:pt idx="1884">
                  <c:v>39255</c:v>
                </c:pt>
                <c:pt idx="1885">
                  <c:v>39258</c:v>
                </c:pt>
                <c:pt idx="1886">
                  <c:v>39259</c:v>
                </c:pt>
                <c:pt idx="1887">
                  <c:v>39260</c:v>
                </c:pt>
                <c:pt idx="1888">
                  <c:v>39261</c:v>
                </c:pt>
                <c:pt idx="1889">
                  <c:v>39262</c:v>
                </c:pt>
                <c:pt idx="1890">
                  <c:v>39265</c:v>
                </c:pt>
                <c:pt idx="1891">
                  <c:v>39266</c:v>
                </c:pt>
                <c:pt idx="1892">
                  <c:v>39267</c:v>
                </c:pt>
                <c:pt idx="1893">
                  <c:v>39268</c:v>
                </c:pt>
                <c:pt idx="1894">
                  <c:v>39269</c:v>
                </c:pt>
                <c:pt idx="1895">
                  <c:v>39272</c:v>
                </c:pt>
                <c:pt idx="1896">
                  <c:v>39273</c:v>
                </c:pt>
                <c:pt idx="1897">
                  <c:v>39274</c:v>
                </c:pt>
                <c:pt idx="1898">
                  <c:v>39275</c:v>
                </c:pt>
                <c:pt idx="1899">
                  <c:v>39276</c:v>
                </c:pt>
                <c:pt idx="1900">
                  <c:v>39279</c:v>
                </c:pt>
                <c:pt idx="1901">
                  <c:v>39280</c:v>
                </c:pt>
                <c:pt idx="1902">
                  <c:v>39281</c:v>
                </c:pt>
                <c:pt idx="1903">
                  <c:v>39282</c:v>
                </c:pt>
                <c:pt idx="1904">
                  <c:v>39283</c:v>
                </c:pt>
                <c:pt idx="1905">
                  <c:v>39286</c:v>
                </c:pt>
                <c:pt idx="1906">
                  <c:v>39287</c:v>
                </c:pt>
                <c:pt idx="1907">
                  <c:v>39288</c:v>
                </c:pt>
                <c:pt idx="1908">
                  <c:v>39289</c:v>
                </c:pt>
                <c:pt idx="1909">
                  <c:v>39290</c:v>
                </c:pt>
                <c:pt idx="1910">
                  <c:v>39293</c:v>
                </c:pt>
                <c:pt idx="1911">
                  <c:v>39294</c:v>
                </c:pt>
                <c:pt idx="1912">
                  <c:v>39295</c:v>
                </c:pt>
                <c:pt idx="1913">
                  <c:v>39296</c:v>
                </c:pt>
                <c:pt idx="1914">
                  <c:v>39297</c:v>
                </c:pt>
                <c:pt idx="1915">
                  <c:v>39300</c:v>
                </c:pt>
                <c:pt idx="1916">
                  <c:v>39301</c:v>
                </c:pt>
                <c:pt idx="1917">
                  <c:v>39302</c:v>
                </c:pt>
                <c:pt idx="1918">
                  <c:v>39303</c:v>
                </c:pt>
                <c:pt idx="1919">
                  <c:v>39304</c:v>
                </c:pt>
                <c:pt idx="1920">
                  <c:v>39307</c:v>
                </c:pt>
                <c:pt idx="1921">
                  <c:v>39308</c:v>
                </c:pt>
                <c:pt idx="1922">
                  <c:v>39309</c:v>
                </c:pt>
                <c:pt idx="1923">
                  <c:v>39310</c:v>
                </c:pt>
                <c:pt idx="1924">
                  <c:v>39311</c:v>
                </c:pt>
                <c:pt idx="1925">
                  <c:v>39314</c:v>
                </c:pt>
                <c:pt idx="1926">
                  <c:v>39315</c:v>
                </c:pt>
                <c:pt idx="1927">
                  <c:v>39316</c:v>
                </c:pt>
                <c:pt idx="1928">
                  <c:v>39317</c:v>
                </c:pt>
                <c:pt idx="1929">
                  <c:v>39318</c:v>
                </c:pt>
                <c:pt idx="1930">
                  <c:v>39321</c:v>
                </c:pt>
                <c:pt idx="1931">
                  <c:v>39322</c:v>
                </c:pt>
                <c:pt idx="1932">
                  <c:v>39323</c:v>
                </c:pt>
                <c:pt idx="1933">
                  <c:v>39324</c:v>
                </c:pt>
                <c:pt idx="1934">
                  <c:v>39325</c:v>
                </c:pt>
                <c:pt idx="1935">
                  <c:v>39328</c:v>
                </c:pt>
                <c:pt idx="1936">
                  <c:v>39329</c:v>
                </c:pt>
                <c:pt idx="1937">
                  <c:v>39330</c:v>
                </c:pt>
                <c:pt idx="1938">
                  <c:v>39331</c:v>
                </c:pt>
                <c:pt idx="1939">
                  <c:v>39332</c:v>
                </c:pt>
                <c:pt idx="1940">
                  <c:v>39335</c:v>
                </c:pt>
                <c:pt idx="1941">
                  <c:v>39336</c:v>
                </c:pt>
                <c:pt idx="1942">
                  <c:v>39337</c:v>
                </c:pt>
                <c:pt idx="1943">
                  <c:v>39338</c:v>
                </c:pt>
                <c:pt idx="1944">
                  <c:v>39339</c:v>
                </c:pt>
                <c:pt idx="1945">
                  <c:v>39342</c:v>
                </c:pt>
                <c:pt idx="1946">
                  <c:v>39343</c:v>
                </c:pt>
                <c:pt idx="1947">
                  <c:v>39344</c:v>
                </c:pt>
                <c:pt idx="1948">
                  <c:v>39345</c:v>
                </c:pt>
                <c:pt idx="1949">
                  <c:v>39346</c:v>
                </c:pt>
                <c:pt idx="1950">
                  <c:v>39349</c:v>
                </c:pt>
                <c:pt idx="1951">
                  <c:v>39350</c:v>
                </c:pt>
                <c:pt idx="1952">
                  <c:v>39351</c:v>
                </c:pt>
                <c:pt idx="1953">
                  <c:v>39352</c:v>
                </c:pt>
                <c:pt idx="1954">
                  <c:v>39353</c:v>
                </c:pt>
                <c:pt idx="1955">
                  <c:v>39356</c:v>
                </c:pt>
                <c:pt idx="1956">
                  <c:v>39357</c:v>
                </c:pt>
                <c:pt idx="1957">
                  <c:v>39358</c:v>
                </c:pt>
                <c:pt idx="1958">
                  <c:v>39359</c:v>
                </c:pt>
                <c:pt idx="1959">
                  <c:v>39360</c:v>
                </c:pt>
                <c:pt idx="1960">
                  <c:v>39363</c:v>
                </c:pt>
                <c:pt idx="1961">
                  <c:v>39364</c:v>
                </c:pt>
                <c:pt idx="1962">
                  <c:v>39365</c:v>
                </c:pt>
                <c:pt idx="1963">
                  <c:v>39366</c:v>
                </c:pt>
                <c:pt idx="1964">
                  <c:v>39367</c:v>
                </c:pt>
                <c:pt idx="1965">
                  <c:v>39370</c:v>
                </c:pt>
                <c:pt idx="1966">
                  <c:v>39371</c:v>
                </c:pt>
                <c:pt idx="1967">
                  <c:v>39372</c:v>
                </c:pt>
                <c:pt idx="1968">
                  <c:v>39373</c:v>
                </c:pt>
                <c:pt idx="1969">
                  <c:v>39374</c:v>
                </c:pt>
                <c:pt idx="1970">
                  <c:v>39377</c:v>
                </c:pt>
                <c:pt idx="1971">
                  <c:v>39378</c:v>
                </c:pt>
                <c:pt idx="1972">
                  <c:v>39379</c:v>
                </c:pt>
                <c:pt idx="1973">
                  <c:v>39380</c:v>
                </c:pt>
                <c:pt idx="1974">
                  <c:v>39381</c:v>
                </c:pt>
                <c:pt idx="1975">
                  <c:v>39384</c:v>
                </c:pt>
                <c:pt idx="1976">
                  <c:v>39385</c:v>
                </c:pt>
                <c:pt idx="1977">
                  <c:v>39386</c:v>
                </c:pt>
                <c:pt idx="1978">
                  <c:v>39387</c:v>
                </c:pt>
                <c:pt idx="1979">
                  <c:v>39391</c:v>
                </c:pt>
                <c:pt idx="1980">
                  <c:v>39392</c:v>
                </c:pt>
                <c:pt idx="1981">
                  <c:v>39393</c:v>
                </c:pt>
                <c:pt idx="1982">
                  <c:v>39394</c:v>
                </c:pt>
                <c:pt idx="1983">
                  <c:v>39395</c:v>
                </c:pt>
                <c:pt idx="1984">
                  <c:v>39398</c:v>
                </c:pt>
                <c:pt idx="1985">
                  <c:v>39399</c:v>
                </c:pt>
                <c:pt idx="1986">
                  <c:v>39400</c:v>
                </c:pt>
                <c:pt idx="1987">
                  <c:v>39401</c:v>
                </c:pt>
                <c:pt idx="1988">
                  <c:v>39402</c:v>
                </c:pt>
                <c:pt idx="1989">
                  <c:v>39406</c:v>
                </c:pt>
                <c:pt idx="1990">
                  <c:v>39407</c:v>
                </c:pt>
                <c:pt idx="1991">
                  <c:v>39408</c:v>
                </c:pt>
                <c:pt idx="1992">
                  <c:v>39409</c:v>
                </c:pt>
                <c:pt idx="1993">
                  <c:v>39412</c:v>
                </c:pt>
                <c:pt idx="1994">
                  <c:v>39413</c:v>
                </c:pt>
                <c:pt idx="1995">
                  <c:v>39414</c:v>
                </c:pt>
                <c:pt idx="1996">
                  <c:v>39415</c:v>
                </c:pt>
                <c:pt idx="1997">
                  <c:v>39416</c:v>
                </c:pt>
                <c:pt idx="1998">
                  <c:v>39419</c:v>
                </c:pt>
                <c:pt idx="1999">
                  <c:v>39420</c:v>
                </c:pt>
                <c:pt idx="2000">
                  <c:v>39421</c:v>
                </c:pt>
                <c:pt idx="2001">
                  <c:v>39422</c:v>
                </c:pt>
                <c:pt idx="2002">
                  <c:v>39423</c:v>
                </c:pt>
                <c:pt idx="2003">
                  <c:v>39426</c:v>
                </c:pt>
                <c:pt idx="2004">
                  <c:v>39427</c:v>
                </c:pt>
                <c:pt idx="2005">
                  <c:v>39429</c:v>
                </c:pt>
                <c:pt idx="2006">
                  <c:v>39430</c:v>
                </c:pt>
                <c:pt idx="2007">
                  <c:v>39433</c:v>
                </c:pt>
                <c:pt idx="2008">
                  <c:v>39434</c:v>
                </c:pt>
                <c:pt idx="2009">
                  <c:v>39435</c:v>
                </c:pt>
                <c:pt idx="2010">
                  <c:v>39436</c:v>
                </c:pt>
                <c:pt idx="2011">
                  <c:v>39437</c:v>
                </c:pt>
                <c:pt idx="2012">
                  <c:v>39440</c:v>
                </c:pt>
                <c:pt idx="2013">
                  <c:v>39442</c:v>
                </c:pt>
                <c:pt idx="2014">
                  <c:v>39443</c:v>
                </c:pt>
                <c:pt idx="2015">
                  <c:v>39444</c:v>
                </c:pt>
                <c:pt idx="2016">
                  <c:v>39447</c:v>
                </c:pt>
                <c:pt idx="2017">
                  <c:v>39449</c:v>
                </c:pt>
                <c:pt idx="2018">
                  <c:v>39450</c:v>
                </c:pt>
                <c:pt idx="2019">
                  <c:v>39451</c:v>
                </c:pt>
                <c:pt idx="2020">
                  <c:v>39454</c:v>
                </c:pt>
                <c:pt idx="2021">
                  <c:v>39455</c:v>
                </c:pt>
                <c:pt idx="2022">
                  <c:v>39456</c:v>
                </c:pt>
                <c:pt idx="2023">
                  <c:v>39457</c:v>
                </c:pt>
                <c:pt idx="2024">
                  <c:v>39458</c:v>
                </c:pt>
                <c:pt idx="2025">
                  <c:v>39461</c:v>
                </c:pt>
                <c:pt idx="2026">
                  <c:v>39462</c:v>
                </c:pt>
                <c:pt idx="2027">
                  <c:v>39463</c:v>
                </c:pt>
                <c:pt idx="2028">
                  <c:v>39464</c:v>
                </c:pt>
                <c:pt idx="2029">
                  <c:v>39465</c:v>
                </c:pt>
                <c:pt idx="2030">
                  <c:v>39468</c:v>
                </c:pt>
                <c:pt idx="2031">
                  <c:v>39469</c:v>
                </c:pt>
                <c:pt idx="2032">
                  <c:v>39470</c:v>
                </c:pt>
                <c:pt idx="2033">
                  <c:v>39471</c:v>
                </c:pt>
                <c:pt idx="2034">
                  <c:v>39472</c:v>
                </c:pt>
                <c:pt idx="2035">
                  <c:v>39475</c:v>
                </c:pt>
                <c:pt idx="2036">
                  <c:v>39476</c:v>
                </c:pt>
                <c:pt idx="2037">
                  <c:v>39477</c:v>
                </c:pt>
                <c:pt idx="2038">
                  <c:v>39478</c:v>
                </c:pt>
                <c:pt idx="2039">
                  <c:v>39479</c:v>
                </c:pt>
                <c:pt idx="2040">
                  <c:v>39483</c:v>
                </c:pt>
                <c:pt idx="2041">
                  <c:v>39484</c:v>
                </c:pt>
                <c:pt idx="2042">
                  <c:v>39485</c:v>
                </c:pt>
                <c:pt idx="2043">
                  <c:v>39486</c:v>
                </c:pt>
                <c:pt idx="2044">
                  <c:v>39489</c:v>
                </c:pt>
                <c:pt idx="2045">
                  <c:v>39490</c:v>
                </c:pt>
                <c:pt idx="2046">
                  <c:v>39491</c:v>
                </c:pt>
                <c:pt idx="2047">
                  <c:v>39492</c:v>
                </c:pt>
                <c:pt idx="2048">
                  <c:v>39493</c:v>
                </c:pt>
                <c:pt idx="2049">
                  <c:v>39496</c:v>
                </c:pt>
                <c:pt idx="2050">
                  <c:v>39497</c:v>
                </c:pt>
                <c:pt idx="2051">
                  <c:v>39498</c:v>
                </c:pt>
                <c:pt idx="2052">
                  <c:v>39499</c:v>
                </c:pt>
                <c:pt idx="2053">
                  <c:v>39500</c:v>
                </c:pt>
                <c:pt idx="2054">
                  <c:v>39503</c:v>
                </c:pt>
                <c:pt idx="2055">
                  <c:v>39504</c:v>
                </c:pt>
                <c:pt idx="2056">
                  <c:v>39505</c:v>
                </c:pt>
                <c:pt idx="2057">
                  <c:v>39506</c:v>
                </c:pt>
                <c:pt idx="2058">
                  <c:v>39507</c:v>
                </c:pt>
                <c:pt idx="2059">
                  <c:v>39510</c:v>
                </c:pt>
                <c:pt idx="2060">
                  <c:v>39511</c:v>
                </c:pt>
                <c:pt idx="2061">
                  <c:v>39512</c:v>
                </c:pt>
                <c:pt idx="2062">
                  <c:v>39513</c:v>
                </c:pt>
                <c:pt idx="2063">
                  <c:v>39514</c:v>
                </c:pt>
                <c:pt idx="2064">
                  <c:v>39517</c:v>
                </c:pt>
                <c:pt idx="2065">
                  <c:v>39518</c:v>
                </c:pt>
                <c:pt idx="2066">
                  <c:v>39519</c:v>
                </c:pt>
                <c:pt idx="2067">
                  <c:v>39520</c:v>
                </c:pt>
                <c:pt idx="2068">
                  <c:v>39521</c:v>
                </c:pt>
                <c:pt idx="2069">
                  <c:v>39525</c:v>
                </c:pt>
                <c:pt idx="2070">
                  <c:v>39526</c:v>
                </c:pt>
                <c:pt idx="2071">
                  <c:v>39531</c:v>
                </c:pt>
                <c:pt idx="2072">
                  <c:v>39532</c:v>
                </c:pt>
                <c:pt idx="2073">
                  <c:v>39533</c:v>
                </c:pt>
                <c:pt idx="2074">
                  <c:v>39534</c:v>
                </c:pt>
                <c:pt idx="2075">
                  <c:v>39535</c:v>
                </c:pt>
                <c:pt idx="2076">
                  <c:v>39538</c:v>
                </c:pt>
                <c:pt idx="2077">
                  <c:v>39539</c:v>
                </c:pt>
                <c:pt idx="2078">
                  <c:v>39540</c:v>
                </c:pt>
                <c:pt idx="2079">
                  <c:v>39541</c:v>
                </c:pt>
                <c:pt idx="2080">
                  <c:v>39542</c:v>
                </c:pt>
                <c:pt idx="2081">
                  <c:v>39545</c:v>
                </c:pt>
                <c:pt idx="2082">
                  <c:v>39546</c:v>
                </c:pt>
                <c:pt idx="2083">
                  <c:v>39547</c:v>
                </c:pt>
                <c:pt idx="2084">
                  <c:v>39548</c:v>
                </c:pt>
                <c:pt idx="2085">
                  <c:v>39549</c:v>
                </c:pt>
                <c:pt idx="2086">
                  <c:v>39552</c:v>
                </c:pt>
                <c:pt idx="2087">
                  <c:v>39553</c:v>
                </c:pt>
                <c:pt idx="2088">
                  <c:v>39554</c:v>
                </c:pt>
                <c:pt idx="2089">
                  <c:v>39555</c:v>
                </c:pt>
                <c:pt idx="2090">
                  <c:v>39556</c:v>
                </c:pt>
                <c:pt idx="2091">
                  <c:v>39559</c:v>
                </c:pt>
                <c:pt idx="2092">
                  <c:v>39560</c:v>
                </c:pt>
                <c:pt idx="2093">
                  <c:v>39561</c:v>
                </c:pt>
                <c:pt idx="2094">
                  <c:v>39562</c:v>
                </c:pt>
                <c:pt idx="2095">
                  <c:v>39563</c:v>
                </c:pt>
                <c:pt idx="2096">
                  <c:v>39566</c:v>
                </c:pt>
                <c:pt idx="2097">
                  <c:v>39567</c:v>
                </c:pt>
                <c:pt idx="2098">
                  <c:v>39568</c:v>
                </c:pt>
                <c:pt idx="2099">
                  <c:v>39570</c:v>
                </c:pt>
                <c:pt idx="2100">
                  <c:v>39573</c:v>
                </c:pt>
                <c:pt idx="2101">
                  <c:v>39574</c:v>
                </c:pt>
                <c:pt idx="2102">
                  <c:v>39575</c:v>
                </c:pt>
                <c:pt idx="2103">
                  <c:v>39576</c:v>
                </c:pt>
                <c:pt idx="2104">
                  <c:v>39577</c:v>
                </c:pt>
                <c:pt idx="2105">
                  <c:v>39580</c:v>
                </c:pt>
                <c:pt idx="2106">
                  <c:v>39581</c:v>
                </c:pt>
                <c:pt idx="2107">
                  <c:v>39582</c:v>
                </c:pt>
                <c:pt idx="2108">
                  <c:v>39583</c:v>
                </c:pt>
                <c:pt idx="2109">
                  <c:v>39584</c:v>
                </c:pt>
                <c:pt idx="2110">
                  <c:v>39587</c:v>
                </c:pt>
                <c:pt idx="2111">
                  <c:v>39588</c:v>
                </c:pt>
                <c:pt idx="2112">
                  <c:v>39589</c:v>
                </c:pt>
                <c:pt idx="2113">
                  <c:v>39590</c:v>
                </c:pt>
                <c:pt idx="2114">
                  <c:v>39591</c:v>
                </c:pt>
                <c:pt idx="2115">
                  <c:v>39594</c:v>
                </c:pt>
                <c:pt idx="2116">
                  <c:v>39595</c:v>
                </c:pt>
                <c:pt idx="2117">
                  <c:v>39596</c:v>
                </c:pt>
                <c:pt idx="2118">
                  <c:v>39597</c:v>
                </c:pt>
                <c:pt idx="2119">
                  <c:v>39598</c:v>
                </c:pt>
                <c:pt idx="2120">
                  <c:v>39601</c:v>
                </c:pt>
                <c:pt idx="2121">
                  <c:v>39602</c:v>
                </c:pt>
                <c:pt idx="2122">
                  <c:v>39603</c:v>
                </c:pt>
                <c:pt idx="2123">
                  <c:v>39604</c:v>
                </c:pt>
                <c:pt idx="2124">
                  <c:v>39605</c:v>
                </c:pt>
                <c:pt idx="2125">
                  <c:v>39608</c:v>
                </c:pt>
                <c:pt idx="2126">
                  <c:v>39609</c:v>
                </c:pt>
                <c:pt idx="2127">
                  <c:v>39610</c:v>
                </c:pt>
                <c:pt idx="2128">
                  <c:v>39611</c:v>
                </c:pt>
                <c:pt idx="2129">
                  <c:v>39612</c:v>
                </c:pt>
                <c:pt idx="2130">
                  <c:v>39615</c:v>
                </c:pt>
                <c:pt idx="2131">
                  <c:v>39616</c:v>
                </c:pt>
                <c:pt idx="2132">
                  <c:v>39617</c:v>
                </c:pt>
                <c:pt idx="2133">
                  <c:v>39618</c:v>
                </c:pt>
                <c:pt idx="2134">
                  <c:v>39619</c:v>
                </c:pt>
                <c:pt idx="2135">
                  <c:v>39622</c:v>
                </c:pt>
                <c:pt idx="2136">
                  <c:v>39623</c:v>
                </c:pt>
                <c:pt idx="2137">
                  <c:v>39624</c:v>
                </c:pt>
                <c:pt idx="2138">
                  <c:v>39625</c:v>
                </c:pt>
                <c:pt idx="2139">
                  <c:v>39626</c:v>
                </c:pt>
                <c:pt idx="2140">
                  <c:v>39629</c:v>
                </c:pt>
                <c:pt idx="2141">
                  <c:v>39630</c:v>
                </c:pt>
                <c:pt idx="2142">
                  <c:v>39631</c:v>
                </c:pt>
                <c:pt idx="2143">
                  <c:v>39632</c:v>
                </c:pt>
                <c:pt idx="2144">
                  <c:v>39633</c:v>
                </c:pt>
                <c:pt idx="2145">
                  <c:v>39636</c:v>
                </c:pt>
                <c:pt idx="2146">
                  <c:v>39637</c:v>
                </c:pt>
                <c:pt idx="2147">
                  <c:v>39638</c:v>
                </c:pt>
                <c:pt idx="2148">
                  <c:v>39639</c:v>
                </c:pt>
                <c:pt idx="2149">
                  <c:v>39640</c:v>
                </c:pt>
                <c:pt idx="2150">
                  <c:v>39643</c:v>
                </c:pt>
                <c:pt idx="2151">
                  <c:v>39644</c:v>
                </c:pt>
                <c:pt idx="2152">
                  <c:v>39645</c:v>
                </c:pt>
                <c:pt idx="2153">
                  <c:v>39646</c:v>
                </c:pt>
                <c:pt idx="2154">
                  <c:v>39647</c:v>
                </c:pt>
                <c:pt idx="2155">
                  <c:v>39650</c:v>
                </c:pt>
                <c:pt idx="2156">
                  <c:v>39651</c:v>
                </c:pt>
                <c:pt idx="2157">
                  <c:v>39652</c:v>
                </c:pt>
                <c:pt idx="2158">
                  <c:v>39653</c:v>
                </c:pt>
                <c:pt idx="2159">
                  <c:v>39654</c:v>
                </c:pt>
                <c:pt idx="2160">
                  <c:v>39657</c:v>
                </c:pt>
                <c:pt idx="2161">
                  <c:v>39658</c:v>
                </c:pt>
                <c:pt idx="2162">
                  <c:v>39659</c:v>
                </c:pt>
                <c:pt idx="2163">
                  <c:v>39660</c:v>
                </c:pt>
                <c:pt idx="2164">
                  <c:v>39661</c:v>
                </c:pt>
                <c:pt idx="2165">
                  <c:v>39664</c:v>
                </c:pt>
                <c:pt idx="2166">
                  <c:v>39665</c:v>
                </c:pt>
                <c:pt idx="2167">
                  <c:v>39666</c:v>
                </c:pt>
                <c:pt idx="2168">
                  <c:v>39667</c:v>
                </c:pt>
                <c:pt idx="2169">
                  <c:v>39668</c:v>
                </c:pt>
                <c:pt idx="2170">
                  <c:v>39671</c:v>
                </c:pt>
                <c:pt idx="2171">
                  <c:v>39672</c:v>
                </c:pt>
                <c:pt idx="2172">
                  <c:v>39673</c:v>
                </c:pt>
                <c:pt idx="2173">
                  <c:v>39674</c:v>
                </c:pt>
                <c:pt idx="2174">
                  <c:v>39675</c:v>
                </c:pt>
                <c:pt idx="2175">
                  <c:v>39678</c:v>
                </c:pt>
                <c:pt idx="2176">
                  <c:v>39679</c:v>
                </c:pt>
                <c:pt idx="2177">
                  <c:v>39680</c:v>
                </c:pt>
                <c:pt idx="2178">
                  <c:v>39681</c:v>
                </c:pt>
                <c:pt idx="2179">
                  <c:v>39682</c:v>
                </c:pt>
                <c:pt idx="2180">
                  <c:v>39685</c:v>
                </c:pt>
                <c:pt idx="2181">
                  <c:v>39686</c:v>
                </c:pt>
                <c:pt idx="2182">
                  <c:v>39687</c:v>
                </c:pt>
                <c:pt idx="2183">
                  <c:v>39688</c:v>
                </c:pt>
                <c:pt idx="2184">
                  <c:v>39689</c:v>
                </c:pt>
                <c:pt idx="2185">
                  <c:v>39692</c:v>
                </c:pt>
                <c:pt idx="2186">
                  <c:v>39693</c:v>
                </c:pt>
                <c:pt idx="2187">
                  <c:v>39694</c:v>
                </c:pt>
                <c:pt idx="2188">
                  <c:v>39695</c:v>
                </c:pt>
                <c:pt idx="2189">
                  <c:v>39696</c:v>
                </c:pt>
                <c:pt idx="2190">
                  <c:v>39699</c:v>
                </c:pt>
                <c:pt idx="2191">
                  <c:v>39700</c:v>
                </c:pt>
                <c:pt idx="2192">
                  <c:v>39701</c:v>
                </c:pt>
                <c:pt idx="2193">
                  <c:v>39702</c:v>
                </c:pt>
                <c:pt idx="2194">
                  <c:v>39703</c:v>
                </c:pt>
                <c:pt idx="2195">
                  <c:v>39706</c:v>
                </c:pt>
                <c:pt idx="2196">
                  <c:v>39708</c:v>
                </c:pt>
                <c:pt idx="2197">
                  <c:v>39709</c:v>
                </c:pt>
                <c:pt idx="2198">
                  <c:v>39710</c:v>
                </c:pt>
                <c:pt idx="2199">
                  <c:v>39713</c:v>
                </c:pt>
                <c:pt idx="2200">
                  <c:v>39714</c:v>
                </c:pt>
                <c:pt idx="2201">
                  <c:v>39715</c:v>
                </c:pt>
                <c:pt idx="2202">
                  <c:v>39716</c:v>
                </c:pt>
                <c:pt idx="2203">
                  <c:v>39717</c:v>
                </c:pt>
                <c:pt idx="2204">
                  <c:v>39720</c:v>
                </c:pt>
                <c:pt idx="2205">
                  <c:v>39721</c:v>
                </c:pt>
                <c:pt idx="2206">
                  <c:v>39722</c:v>
                </c:pt>
                <c:pt idx="2207">
                  <c:v>39723</c:v>
                </c:pt>
                <c:pt idx="2208">
                  <c:v>39724</c:v>
                </c:pt>
                <c:pt idx="2209">
                  <c:v>39727</c:v>
                </c:pt>
                <c:pt idx="2210">
                  <c:v>39728</c:v>
                </c:pt>
                <c:pt idx="2211">
                  <c:v>39729</c:v>
                </c:pt>
                <c:pt idx="2212">
                  <c:v>39730</c:v>
                </c:pt>
                <c:pt idx="2213">
                  <c:v>39731</c:v>
                </c:pt>
                <c:pt idx="2214">
                  <c:v>39734</c:v>
                </c:pt>
                <c:pt idx="2215">
                  <c:v>39735</c:v>
                </c:pt>
                <c:pt idx="2216">
                  <c:v>39736</c:v>
                </c:pt>
                <c:pt idx="2217">
                  <c:v>39737</c:v>
                </c:pt>
                <c:pt idx="2218">
                  <c:v>39738</c:v>
                </c:pt>
                <c:pt idx="2219">
                  <c:v>39741</c:v>
                </c:pt>
                <c:pt idx="2220">
                  <c:v>39742</c:v>
                </c:pt>
                <c:pt idx="2221">
                  <c:v>39743</c:v>
                </c:pt>
                <c:pt idx="2222">
                  <c:v>39744</c:v>
                </c:pt>
                <c:pt idx="2223">
                  <c:v>39745</c:v>
                </c:pt>
                <c:pt idx="2224">
                  <c:v>39748</c:v>
                </c:pt>
                <c:pt idx="2225">
                  <c:v>39749</c:v>
                </c:pt>
                <c:pt idx="2226">
                  <c:v>39750</c:v>
                </c:pt>
                <c:pt idx="2227">
                  <c:v>39751</c:v>
                </c:pt>
                <c:pt idx="2228">
                  <c:v>39752</c:v>
                </c:pt>
                <c:pt idx="2229">
                  <c:v>39755</c:v>
                </c:pt>
                <c:pt idx="2230">
                  <c:v>39756</c:v>
                </c:pt>
                <c:pt idx="2231">
                  <c:v>39757</c:v>
                </c:pt>
                <c:pt idx="2232">
                  <c:v>39758</c:v>
                </c:pt>
                <c:pt idx="2233">
                  <c:v>39759</c:v>
                </c:pt>
                <c:pt idx="2234">
                  <c:v>39762</c:v>
                </c:pt>
                <c:pt idx="2235">
                  <c:v>39763</c:v>
                </c:pt>
                <c:pt idx="2236">
                  <c:v>39764</c:v>
                </c:pt>
                <c:pt idx="2237">
                  <c:v>39765</c:v>
                </c:pt>
                <c:pt idx="2238">
                  <c:v>39766</c:v>
                </c:pt>
                <c:pt idx="2239">
                  <c:v>39770</c:v>
                </c:pt>
                <c:pt idx="2240">
                  <c:v>39771</c:v>
                </c:pt>
                <c:pt idx="2241">
                  <c:v>39772</c:v>
                </c:pt>
                <c:pt idx="2242">
                  <c:v>39773</c:v>
                </c:pt>
                <c:pt idx="2243">
                  <c:v>39776</c:v>
                </c:pt>
                <c:pt idx="2244">
                  <c:v>39777</c:v>
                </c:pt>
                <c:pt idx="2245">
                  <c:v>39778</c:v>
                </c:pt>
                <c:pt idx="2246">
                  <c:v>39779</c:v>
                </c:pt>
                <c:pt idx="2247">
                  <c:v>39780</c:v>
                </c:pt>
                <c:pt idx="2248">
                  <c:v>39783</c:v>
                </c:pt>
                <c:pt idx="2249">
                  <c:v>39784</c:v>
                </c:pt>
                <c:pt idx="2250">
                  <c:v>39785</c:v>
                </c:pt>
                <c:pt idx="2251">
                  <c:v>39786</c:v>
                </c:pt>
                <c:pt idx="2252">
                  <c:v>39787</c:v>
                </c:pt>
                <c:pt idx="2253">
                  <c:v>39790</c:v>
                </c:pt>
                <c:pt idx="2254">
                  <c:v>39791</c:v>
                </c:pt>
                <c:pt idx="2255">
                  <c:v>39792</c:v>
                </c:pt>
                <c:pt idx="2256">
                  <c:v>39793</c:v>
                </c:pt>
                <c:pt idx="2257">
                  <c:v>39797</c:v>
                </c:pt>
                <c:pt idx="2258">
                  <c:v>39798</c:v>
                </c:pt>
                <c:pt idx="2259">
                  <c:v>39799</c:v>
                </c:pt>
                <c:pt idx="2260">
                  <c:v>39800</c:v>
                </c:pt>
                <c:pt idx="2261">
                  <c:v>39801</c:v>
                </c:pt>
                <c:pt idx="2262">
                  <c:v>39804</c:v>
                </c:pt>
                <c:pt idx="2263">
                  <c:v>39805</c:v>
                </c:pt>
                <c:pt idx="2264">
                  <c:v>39806</c:v>
                </c:pt>
                <c:pt idx="2265">
                  <c:v>39808</c:v>
                </c:pt>
                <c:pt idx="2266">
                  <c:v>39811</c:v>
                </c:pt>
                <c:pt idx="2267">
                  <c:v>39812</c:v>
                </c:pt>
                <c:pt idx="2268">
                  <c:v>39813</c:v>
                </c:pt>
                <c:pt idx="2269">
                  <c:v>39815</c:v>
                </c:pt>
                <c:pt idx="2270">
                  <c:v>39818</c:v>
                </c:pt>
                <c:pt idx="2271">
                  <c:v>39819</c:v>
                </c:pt>
                <c:pt idx="2272">
                  <c:v>39820</c:v>
                </c:pt>
                <c:pt idx="2273">
                  <c:v>39821</c:v>
                </c:pt>
                <c:pt idx="2274">
                  <c:v>39822</c:v>
                </c:pt>
                <c:pt idx="2275">
                  <c:v>39825</c:v>
                </c:pt>
                <c:pt idx="2276">
                  <c:v>39826</c:v>
                </c:pt>
                <c:pt idx="2277">
                  <c:v>39827</c:v>
                </c:pt>
                <c:pt idx="2278">
                  <c:v>39828</c:v>
                </c:pt>
                <c:pt idx="2279">
                  <c:v>39829</c:v>
                </c:pt>
                <c:pt idx="2280">
                  <c:v>39832</c:v>
                </c:pt>
                <c:pt idx="2281">
                  <c:v>39833</c:v>
                </c:pt>
                <c:pt idx="2282">
                  <c:v>39834</c:v>
                </c:pt>
                <c:pt idx="2283">
                  <c:v>39835</c:v>
                </c:pt>
                <c:pt idx="2284">
                  <c:v>39836</c:v>
                </c:pt>
                <c:pt idx="2285">
                  <c:v>39839</c:v>
                </c:pt>
                <c:pt idx="2286">
                  <c:v>39840</c:v>
                </c:pt>
                <c:pt idx="2287">
                  <c:v>39841</c:v>
                </c:pt>
                <c:pt idx="2288">
                  <c:v>39842</c:v>
                </c:pt>
                <c:pt idx="2289">
                  <c:v>39843</c:v>
                </c:pt>
                <c:pt idx="2290">
                  <c:v>39847</c:v>
                </c:pt>
                <c:pt idx="2291">
                  <c:v>39848</c:v>
                </c:pt>
                <c:pt idx="2292">
                  <c:v>39849</c:v>
                </c:pt>
                <c:pt idx="2293">
                  <c:v>39850</c:v>
                </c:pt>
                <c:pt idx="2294">
                  <c:v>39853</c:v>
                </c:pt>
                <c:pt idx="2295">
                  <c:v>39854</c:v>
                </c:pt>
                <c:pt idx="2296">
                  <c:v>39855</c:v>
                </c:pt>
                <c:pt idx="2297">
                  <c:v>39856</c:v>
                </c:pt>
                <c:pt idx="2298">
                  <c:v>39857</c:v>
                </c:pt>
                <c:pt idx="2299">
                  <c:v>39860</c:v>
                </c:pt>
                <c:pt idx="2300">
                  <c:v>39861</c:v>
                </c:pt>
                <c:pt idx="2301">
                  <c:v>39862</c:v>
                </c:pt>
                <c:pt idx="2302">
                  <c:v>39863</c:v>
                </c:pt>
                <c:pt idx="2303">
                  <c:v>39864</c:v>
                </c:pt>
                <c:pt idx="2304">
                  <c:v>39867</c:v>
                </c:pt>
                <c:pt idx="2305">
                  <c:v>39868</c:v>
                </c:pt>
                <c:pt idx="2306">
                  <c:v>39869</c:v>
                </c:pt>
                <c:pt idx="2307">
                  <c:v>39870</c:v>
                </c:pt>
                <c:pt idx="2308">
                  <c:v>39871</c:v>
                </c:pt>
                <c:pt idx="2309">
                  <c:v>39874</c:v>
                </c:pt>
                <c:pt idx="2310">
                  <c:v>39875</c:v>
                </c:pt>
                <c:pt idx="2311">
                  <c:v>39876</c:v>
                </c:pt>
                <c:pt idx="2312">
                  <c:v>39877</c:v>
                </c:pt>
                <c:pt idx="2313">
                  <c:v>39878</c:v>
                </c:pt>
                <c:pt idx="2314">
                  <c:v>39881</c:v>
                </c:pt>
                <c:pt idx="2315">
                  <c:v>39882</c:v>
                </c:pt>
                <c:pt idx="2316">
                  <c:v>39883</c:v>
                </c:pt>
                <c:pt idx="2317">
                  <c:v>39884</c:v>
                </c:pt>
                <c:pt idx="2318">
                  <c:v>39885</c:v>
                </c:pt>
                <c:pt idx="2319">
                  <c:v>39889</c:v>
                </c:pt>
                <c:pt idx="2320">
                  <c:v>39890</c:v>
                </c:pt>
                <c:pt idx="2321">
                  <c:v>39891</c:v>
                </c:pt>
                <c:pt idx="2322">
                  <c:v>39892</c:v>
                </c:pt>
                <c:pt idx="2323">
                  <c:v>39895</c:v>
                </c:pt>
                <c:pt idx="2324">
                  <c:v>39896</c:v>
                </c:pt>
                <c:pt idx="2325">
                  <c:v>39897</c:v>
                </c:pt>
                <c:pt idx="2326">
                  <c:v>39898</c:v>
                </c:pt>
                <c:pt idx="2327">
                  <c:v>39899</c:v>
                </c:pt>
                <c:pt idx="2328">
                  <c:v>39902</c:v>
                </c:pt>
                <c:pt idx="2329">
                  <c:v>39903</c:v>
                </c:pt>
                <c:pt idx="2330">
                  <c:v>39904</c:v>
                </c:pt>
                <c:pt idx="2331">
                  <c:v>39905</c:v>
                </c:pt>
                <c:pt idx="2332">
                  <c:v>39906</c:v>
                </c:pt>
                <c:pt idx="2333">
                  <c:v>39909</c:v>
                </c:pt>
                <c:pt idx="2334">
                  <c:v>39910</c:v>
                </c:pt>
                <c:pt idx="2335">
                  <c:v>39911</c:v>
                </c:pt>
                <c:pt idx="2336">
                  <c:v>39916</c:v>
                </c:pt>
                <c:pt idx="2337">
                  <c:v>39917</c:v>
                </c:pt>
                <c:pt idx="2338">
                  <c:v>39918</c:v>
                </c:pt>
                <c:pt idx="2339">
                  <c:v>39919</c:v>
                </c:pt>
                <c:pt idx="2340">
                  <c:v>39920</c:v>
                </c:pt>
                <c:pt idx="2341">
                  <c:v>39923</c:v>
                </c:pt>
                <c:pt idx="2342">
                  <c:v>39924</c:v>
                </c:pt>
                <c:pt idx="2343">
                  <c:v>39925</c:v>
                </c:pt>
                <c:pt idx="2344">
                  <c:v>39926</c:v>
                </c:pt>
                <c:pt idx="2345">
                  <c:v>39927</c:v>
                </c:pt>
                <c:pt idx="2346">
                  <c:v>39930</c:v>
                </c:pt>
                <c:pt idx="2347">
                  <c:v>39931</c:v>
                </c:pt>
                <c:pt idx="2348">
                  <c:v>39932</c:v>
                </c:pt>
                <c:pt idx="2349">
                  <c:v>39933</c:v>
                </c:pt>
                <c:pt idx="2350">
                  <c:v>39937</c:v>
                </c:pt>
                <c:pt idx="2351">
                  <c:v>39938</c:v>
                </c:pt>
                <c:pt idx="2352">
                  <c:v>39939</c:v>
                </c:pt>
                <c:pt idx="2353">
                  <c:v>39940</c:v>
                </c:pt>
                <c:pt idx="2354">
                  <c:v>39941</c:v>
                </c:pt>
                <c:pt idx="2355">
                  <c:v>39944</c:v>
                </c:pt>
                <c:pt idx="2356">
                  <c:v>39945</c:v>
                </c:pt>
                <c:pt idx="2357">
                  <c:v>39946</c:v>
                </c:pt>
                <c:pt idx="2358">
                  <c:v>39947</c:v>
                </c:pt>
                <c:pt idx="2359">
                  <c:v>39948</c:v>
                </c:pt>
                <c:pt idx="2360">
                  <c:v>39951</c:v>
                </c:pt>
                <c:pt idx="2361">
                  <c:v>39952</c:v>
                </c:pt>
                <c:pt idx="2362">
                  <c:v>39953</c:v>
                </c:pt>
                <c:pt idx="2363">
                  <c:v>39954</c:v>
                </c:pt>
                <c:pt idx="2364">
                  <c:v>39955</c:v>
                </c:pt>
                <c:pt idx="2365">
                  <c:v>39958</c:v>
                </c:pt>
                <c:pt idx="2366">
                  <c:v>39959</c:v>
                </c:pt>
                <c:pt idx="2367">
                  <c:v>39960</c:v>
                </c:pt>
                <c:pt idx="2368">
                  <c:v>39961</c:v>
                </c:pt>
                <c:pt idx="2369">
                  <c:v>39962</c:v>
                </c:pt>
                <c:pt idx="2370">
                  <c:v>39965</c:v>
                </c:pt>
                <c:pt idx="2371">
                  <c:v>39966</c:v>
                </c:pt>
                <c:pt idx="2372">
                  <c:v>39967</c:v>
                </c:pt>
                <c:pt idx="2373">
                  <c:v>39968</c:v>
                </c:pt>
                <c:pt idx="2374">
                  <c:v>39969</c:v>
                </c:pt>
                <c:pt idx="2375">
                  <c:v>39972</c:v>
                </c:pt>
                <c:pt idx="2376">
                  <c:v>39973</c:v>
                </c:pt>
                <c:pt idx="2377">
                  <c:v>39974</c:v>
                </c:pt>
                <c:pt idx="2378">
                  <c:v>39975</c:v>
                </c:pt>
                <c:pt idx="2379">
                  <c:v>39976</c:v>
                </c:pt>
                <c:pt idx="2380">
                  <c:v>39979</c:v>
                </c:pt>
                <c:pt idx="2381">
                  <c:v>39980</c:v>
                </c:pt>
                <c:pt idx="2382">
                  <c:v>39981</c:v>
                </c:pt>
                <c:pt idx="2383">
                  <c:v>39982</c:v>
                </c:pt>
                <c:pt idx="2384">
                  <c:v>39983</c:v>
                </c:pt>
                <c:pt idx="2385">
                  <c:v>39986</c:v>
                </c:pt>
                <c:pt idx="2386">
                  <c:v>39987</c:v>
                </c:pt>
                <c:pt idx="2387">
                  <c:v>39988</c:v>
                </c:pt>
                <c:pt idx="2388">
                  <c:v>39989</c:v>
                </c:pt>
                <c:pt idx="2389">
                  <c:v>39990</c:v>
                </c:pt>
                <c:pt idx="2390">
                  <c:v>39993</c:v>
                </c:pt>
                <c:pt idx="2391">
                  <c:v>39994</c:v>
                </c:pt>
                <c:pt idx="2392">
                  <c:v>39995</c:v>
                </c:pt>
                <c:pt idx="2393">
                  <c:v>39996</c:v>
                </c:pt>
                <c:pt idx="2394">
                  <c:v>39997</c:v>
                </c:pt>
                <c:pt idx="2395">
                  <c:v>40000</c:v>
                </c:pt>
                <c:pt idx="2396">
                  <c:v>40001</c:v>
                </c:pt>
                <c:pt idx="2397">
                  <c:v>40002</c:v>
                </c:pt>
                <c:pt idx="2398">
                  <c:v>40003</c:v>
                </c:pt>
                <c:pt idx="2399">
                  <c:v>40004</c:v>
                </c:pt>
                <c:pt idx="2400">
                  <c:v>40007</c:v>
                </c:pt>
                <c:pt idx="2401">
                  <c:v>40008</c:v>
                </c:pt>
                <c:pt idx="2402">
                  <c:v>40009</c:v>
                </c:pt>
                <c:pt idx="2403">
                  <c:v>40010</c:v>
                </c:pt>
                <c:pt idx="2404">
                  <c:v>40011</c:v>
                </c:pt>
                <c:pt idx="2405">
                  <c:v>40014</c:v>
                </c:pt>
                <c:pt idx="2406">
                  <c:v>40015</c:v>
                </c:pt>
                <c:pt idx="2407">
                  <c:v>40016</c:v>
                </c:pt>
                <c:pt idx="2408">
                  <c:v>40017</c:v>
                </c:pt>
                <c:pt idx="2409">
                  <c:v>40018</c:v>
                </c:pt>
                <c:pt idx="2410">
                  <c:v>40021</c:v>
                </c:pt>
                <c:pt idx="2411">
                  <c:v>40022</c:v>
                </c:pt>
                <c:pt idx="2412">
                  <c:v>40023</c:v>
                </c:pt>
                <c:pt idx="2413">
                  <c:v>40024</c:v>
                </c:pt>
                <c:pt idx="2414">
                  <c:v>40025</c:v>
                </c:pt>
                <c:pt idx="2415">
                  <c:v>40028</c:v>
                </c:pt>
                <c:pt idx="2416">
                  <c:v>40029</c:v>
                </c:pt>
                <c:pt idx="2417">
                  <c:v>40030</c:v>
                </c:pt>
                <c:pt idx="2418">
                  <c:v>40031</c:v>
                </c:pt>
                <c:pt idx="2419">
                  <c:v>40032</c:v>
                </c:pt>
                <c:pt idx="2420">
                  <c:v>40035</c:v>
                </c:pt>
                <c:pt idx="2421">
                  <c:v>40036</c:v>
                </c:pt>
                <c:pt idx="2422">
                  <c:v>40037</c:v>
                </c:pt>
                <c:pt idx="2423">
                  <c:v>40038</c:v>
                </c:pt>
                <c:pt idx="2424">
                  <c:v>40039</c:v>
                </c:pt>
                <c:pt idx="2425">
                  <c:v>40042</c:v>
                </c:pt>
                <c:pt idx="2426">
                  <c:v>40043</c:v>
                </c:pt>
                <c:pt idx="2427">
                  <c:v>40044</c:v>
                </c:pt>
                <c:pt idx="2428">
                  <c:v>40045</c:v>
                </c:pt>
                <c:pt idx="2429">
                  <c:v>40046</c:v>
                </c:pt>
                <c:pt idx="2430">
                  <c:v>40049</c:v>
                </c:pt>
                <c:pt idx="2431">
                  <c:v>40050</c:v>
                </c:pt>
                <c:pt idx="2432">
                  <c:v>40051</c:v>
                </c:pt>
                <c:pt idx="2433">
                  <c:v>40052</c:v>
                </c:pt>
                <c:pt idx="2434">
                  <c:v>40053</c:v>
                </c:pt>
                <c:pt idx="2435">
                  <c:v>40056</c:v>
                </c:pt>
                <c:pt idx="2436">
                  <c:v>40057</c:v>
                </c:pt>
                <c:pt idx="2437">
                  <c:v>40058</c:v>
                </c:pt>
                <c:pt idx="2438">
                  <c:v>40059</c:v>
                </c:pt>
                <c:pt idx="2439">
                  <c:v>40060</c:v>
                </c:pt>
                <c:pt idx="2440">
                  <c:v>40063</c:v>
                </c:pt>
                <c:pt idx="2441">
                  <c:v>40064</c:v>
                </c:pt>
                <c:pt idx="2442">
                  <c:v>40065</c:v>
                </c:pt>
                <c:pt idx="2443">
                  <c:v>40066</c:v>
                </c:pt>
                <c:pt idx="2444">
                  <c:v>40067</c:v>
                </c:pt>
                <c:pt idx="2445">
                  <c:v>40070</c:v>
                </c:pt>
                <c:pt idx="2446">
                  <c:v>40071</c:v>
                </c:pt>
                <c:pt idx="2447">
                  <c:v>40073</c:v>
                </c:pt>
                <c:pt idx="2448">
                  <c:v>40074</c:v>
                </c:pt>
                <c:pt idx="2449">
                  <c:v>40077</c:v>
                </c:pt>
                <c:pt idx="2450">
                  <c:v>40078</c:v>
                </c:pt>
                <c:pt idx="2451">
                  <c:v>40079</c:v>
                </c:pt>
                <c:pt idx="2452">
                  <c:v>40080</c:v>
                </c:pt>
                <c:pt idx="2453">
                  <c:v>40081</c:v>
                </c:pt>
                <c:pt idx="2454">
                  <c:v>40084</c:v>
                </c:pt>
                <c:pt idx="2455">
                  <c:v>40085</c:v>
                </c:pt>
                <c:pt idx="2456">
                  <c:v>40086</c:v>
                </c:pt>
                <c:pt idx="2457">
                  <c:v>40087</c:v>
                </c:pt>
                <c:pt idx="2458">
                  <c:v>40088</c:v>
                </c:pt>
                <c:pt idx="2459">
                  <c:v>40091</c:v>
                </c:pt>
                <c:pt idx="2460">
                  <c:v>40092</c:v>
                </c:pt>
                <c:pt idx="2461">
                  <c:v>40093</c:v>
                </c:pt>
                <c:pt idx="2462">
                  <c:v>40094</c:v>
                </c:pt>
                <c:pt idx="2463">
                  <c:v>40095</c:v>
                </c:pt>
                <c:pt idx="2464">
                  <c:v>40098</c:v>
                </c:pt>
                <c:pt idx="2465">
                  <c:v>40099</c:v>
                </c:pt>
                <c:pt idx="2466">
                  <c:v>40100</c:v>
                </c:pt>
                <c:pt idx="2467">
                  <c:v>40101</c:v>
                </c:pt>
                <c:pt idx="2468">
                  <c:v>40102</c:v>
                </c:pt>
                <c:pt idx="2469">
                  <c:v>40105</c:v>
                </c:pt>
                <c:pt idx="2470">
                  <c:v>40106</c:v>
                </c:pt>
                <c:pt idx="2471">
                  <c:v>40107</c:v>
                </c:pt>
                <c:pt idx="2472">
                  <c:v>40108</c:v>
                </c:pt>
                <c:pt idx="2473">
                  <c:v>40109</c:v>
                </c:pt>
                <c:pt idx="2474">
                  <c:v>40112</c:v>
                </c:pt>
                <c:pt idx="2475">
                  <c:v>40113</c:v>
                </c:pt>
                <c:pt idx="2476">
                  <c:v>40114</c:v>
                </c:pt>
                <c:pt idx="2477">
                  <c:v>40115</c:v>
                </c:pt>
                <c:pt idx="2478">
                  <c:v>40116</c:v>
                </c:pt>
                <c:pt idx="2479">
                  <c:v>40120</c:v>
                </c:pt>
                <c:pt idx="2480">
                  <c:v>40121</c:v>
                </c:pt>
                <c:pt idx="2481">
                  <c:v>40122</c:v>
                </c:pt>
                <c:pt idx="2482">
                  <c:v>40123</c:v>
                </c:pt>
                <c:pt idx="2483">
                  <c:v>40126</c:v>
                </c:pt>
                <c:pt idx="2484">
                  <c:v>40127</c:v>
                </c:pt>
                <c:pt idx="2485">
                  <c:v>40128</c:v>
                </c:pt>
                <c:pt idx="2486">
                  <c:v>40129</c:v>
                </c:pt>
                <c:pt idx="2487">
                  <c:v>40130</c:v>
                </c:pt>
                <c:pt idx="2488">
                  <c:v>40134</c:v>
                </c:pt>
                <c:pt idx="2489">
                  <c:v>40135</c:v>
                </c:pt>
                <c:pt idx="2490">
                  <c:v>40136</c:v>
                </c:pt>
                <c:pt idx="2491">
                  <c:v>40137</c:v>
                </c:pt>
                <c:pt idx="2492">
                  <c:v>40140</c:v>
                </c:pt>
                <c:pt idx="2493">
                  <c:v>40141</c:v>
                </c:pt>
                <c:pt idx="2494">
                  <c:v>40142</c:v>
                </c:pt>
                <c:pt idx="2495">
                  <c:v>40143</c:v>
                </c:pt>
                <c:pt idx="2496">
                  <c:v>40144</c:v>
                </c:pt>
                <c:pt idx="2497">
                  <c:v>40147</c:v>
                </c:pt>
                <c:pt idx="2498">
                  <c:v>40148</c:v>
                </c:pt>
                <c:pt idx="2499">
                  <c:v>40149</c:v>
                </c:pt>
                <c:pt idx="2500">
                  <c:v>40150</c:v>
                </c:pt>
                <c:pt idx="2501">
                  <c:v>40151</c:v>
                </c:pt>
                <c:pt idx="2502">
                  <c:v>40154</c:v>
                </c:pt>
                <c:pt idx="2503">
                  <c:v>40155</c:v>
                </c:pt>
                <c:pt idx="2504">
                  <c:v>40156</c:v>
                </c:pt>
                <c:pt idx="2505">
                  <c:v>40157</c:v>
                </c:pt>
                <c:pt idx="2506">
                  <c:v>40158</c:v>
                </c:pt>
                <c:pt idx="2507">
                  <c:v>40161</c:v>
                </c:pt>
                <c:pt idx="2508">
                  <c:v>40162</c:v>
                </c:pt>
                <c:pt idx="2509">
                  <c:v>40163</c:v>
                </c:pt>
                <c:pt idx="2510">
                  <c:v>40164</c:v>
                </c:pt>
                <c:pt idx="2511">
                  <c:v>40165</c:v>
                </c:pt>
                <c:pt idx="2512">
                  <c:v>40168</c:v>
                </c:pt>
                <c:pt idx="2513">
                  <c:v>40169</c:v>
                </c:pt>
                <c:pt idx="2514">
                  <c:v>40170</c:v>
                </c:pt>
                <c:pt idx="2515">
                  <c:v>40171</c:v>
                </c:pt>
                <c:pt idx="2516">
                  <c:v>40175</c:v>
                </c:pt>
                <c:pt idx="2517">
                  <c:v>40176</c:v>
                </c:pt>
                <c:pt idx="2518">
                  <c:v>40177</c:v>
                </c:pt>
                <c:pt idx="2519">
                  <c:v>40178</c:v>
                </c:pt>
                <c:pt idx="2520">
                  <c:v>40182</c:v>
                </c:pt>
                <c:pt idx="2521">
                  <c:v>40183</c:v>
                </c:pt>
                <c:pt idx="2522">
                  <c:v>40184</c:v>
                </c:pt>
                <c:pt idx="2523">
                  <c:v>40185</c:v>
                </c:pt>
                <c:pt idx="2524">
                  <c:v>40186</c:v>
                </c:pt>
                <c:pt idx="2525">
                  <c:v>40189</c:v>
                </c:pt>
                <c:pt idx="2526">
                  <c:v>40190</c:v>
                </c:pt>
                <c:pt idx="2527">
                  <c:v>40191</c:v>
                </c:pt>
                <c:pt idx="2528">
                  <c:v>40192</c:v>
                </c:pt>
                <c:pt idx="2529">
                  <c:v>40193</c:v>
                </c:pt>
                <c:pt idx="2530">
                  <c:v>40196</c:v>
                </c:pt>
                <c:pt idx="2531">
                  <c:v>40197</c:v>
                </c:pt>
                <c:pt idx="2532">
                  <c:v>40198</c:v>
                </c:pt>
                <c:pt idx="2533">
                  <c:v>40199</c:v>
                </c:pt>
                <c:pt idx="2534">
                  <c:v>40200</c:v>
                </c:pt>
                <c:pt idx="2535">
                  <c:v>40203</c:v>
                </c:pt>
                <c:pt idx="2536">
                  <c:v>40204</c:v>
                </c:pt>
                <c:pt idx="2537">
                  <c:v>40205</c:v>
                </c:pt>
                <c:pt idx="2538">
                  <c:v>40206</c:v>
                </c:pt>
                <c:pt idx="2539">
                  <c:v>40207</c:v>
                </c:pt>
                <c:pt idx="2540">
                  <c:v>40211</c:v>
                </c:pt>
                <c:pt idx="2541">
                  <c:v>40212</c:v>
                </c:pt>
                <c:pt idx="2542">
                  <c:v>40213</c:v>
                </c:pt>
                <c:pt idx="2543">
                  <c:v>40214</c:v>
                </c:pt>
                <c:pt idx="2544">
                  <c:v>40217</c:v>
                </c:pt>
                <c:pt idx="2545">
                  <c:v>40218</c:v>
                </c:pt>
                <c:pt idx="2546">
                  <c:v>40219</c:v>
                </c:pt>
                <c:pt idx="2547">
                  <c:v>40220</c:v>
                </c:pt>
                <c:pt idx="2548">
                  <c:v>40221</c:v>
                </c:pt>
                <c:pt idx="2549">
                  <c:v>40224</c:v>
                </c:pt>
                <c:pt idx="2550">
                  <c:v>40225</c:v>
                </c:pt>
                <c:pt idx="2551">
                  <c:v>40226</c:v>
                </c:pt>
                <c:pt idx="2552">
                  <c:v>40227</c:v>
                </c:pt>
                <c:pt idx="2553">
                  <c:v>40228</c:v>
                </c:pt>
                <c:pt idx="2554">
                  <c:v>40231</c:v>
                </c:pt>
                <c:pt idx="2555">
                  <c:v>40232</c:v>
                </c:pt>
                <c:pt idx="2556">
                  <c:v>40233</c:v>
                </c:pt>
                <c:pt idx="2557">
                  <c:v>40234</c:v>
                </c:pt>
                <c:pt idx="2558">
                  <c:v>40235</c:v>
                </c:pt>
                <c:pt idx="2559">
                  <c:v>40238</c:v>
                </c:pt>
                <c:pt idx="2560">
                  <c:v>40239</c:v>
                </c:pt>
                <c:pt idx="2561">
                  <c:v>40240</c:v>
                </c:pt>
                <c:pt idx="2562">
                  <c:v>40241</c:v>
                </c:pt>
                <c:pt idx="2563">
                  <c:v>40242</c:v>
                </c:pt>
                <c:pt idx="2564">
                  <c:v>40245</c:v>
                </c:pt>
                <c:pt idx="2565">
                  <c:v>40246</c:v>
                </c:pt>
                <c:pt idx="2566">
                  <c:v>40247</c:v>
                </c:pt>
                <c:pt idx="2567">
                  <c:v>40248</c:v>
                </c:pt>
                <c:pt idx="2568">
                  <c:v>40249</c:v>
                </c:pt>
                <c:pt idx="2569">
                  <c:v>40253</c:v>
                </c:pt>
                <c:pt idx="2570">
                  <c:v>40254</c:v>
                </c:pt>
                <c:pt idx="2571">
                  <c:v>40255</c:v>
                </c:pt>
                <c:pt idx="2572">
                  <c:v>40256</c:v>
                </c:pt>
                <c:pt idx="2573">
                  <c:v>40259</c:v>
                </c:pt>
                <c:pt idx="2574">
                  <c:v>40260</c:v>
                </c:pt>
                <c:pt idx="2575">
                  <c:v>40261</c:v>
                </c:pt>
                <c:pt idx="2576">
                  <c:v>40262</c:v>
                </c:pt>
                <c:pt idx="2577">
                  <c:v>40263</c:v>
                </c:pt>
                <c:pt idx="2578">
                  <c:v>40266</c:v>
                </c:pt>
                <c:pt idx="2579">
                  <c:v>40267</c:v>
                </c:pt>
                <c:pt idx="2580">
                  <c:v>40268</c:v>
                </c:pt>
                <c:pt idx="2581">
                  <c:v>40273</c:v>
                </c:pt>
                <c:pt idx="2582">
                  <c:v>40274</c:v>
                </c:pt>
                <c:pt idx="2583">
                  <c:v>40275</c:v>
                </c:pt>
                <c:pt idx="2584">
                  <c:v>40276</c:v>
                </c:pt>
                <c:pt idx="2585">
                  <c:v>40277</c:v>
                </c:pt>
                <c:pt idx="2586">
                  <c:v>40280</c:v>
                </c:pt>
                <c:pt idx="2587">
                  <c:v>40281</c:v>
                </c:pt>
                <c:pt idx="2588">
                  <c:v>40282</c:v>
                </c:pt>
                <c:pt idx="2589">
                  <c:v>40283</c:v>
                </c:pt>
                <c:pt idx="2590">
                  <c:v>40284</c:v>
                </c:pt>
                <c:pt idx="2591">
                  <c:v>40287</c:v>
                </c:pt>
                <c:pt idx="2592">
                  <c:v>40288</c:v>
                </c:pt>
                <c:pt idx="2593">
                  <c:v>40289</c:v>
                </c:pt>
                <c:pt idx="2594">
                  <c:v>40290</c:v>
                </c:pt>
                <c:pt idx="2595">
                  <c:v>40291</c:v>
                </c:pt>
                <c:pt idx="2596">
                  <c:v>40294</c:v>
                </c:pt>
                <c:pt idx="2597">
                  <c:v>40295</c:v>
                </c:pt>
                <c:pt idx="2598">
                  <c:v>40296</c:v>
                </c:pt>
                <c:pt idx="2599">
                  <c:v>40297</c:v>
                </c:pt>
                <c:pt idx="2600">
                  <c:v>40298</c:v>
                </c:pt>
                <c:pt idx="2601">
                  <c:v>40301</c:v>
                </c:pt>
                <c:pt idx="2602">
                  <c:v>40302</c:v>
                </c:pt>
                <c:pt idx="2603">
                  <c:v>40303</c:v>
                </c:pt>
                <c:pt idx="2604">
                  <c:v>40304</c:v>
                </c:pt>
                <c:pt idx="2605">
                  <c:v>40305</c:v>
                </c:pt>
                <c:pt idx="2606">
                  <c:v>40308</c:v>
                </c:pt>
                <c:pt idx="2607">
                  <c:v>40309</c:v>
                </c:pt>
                <c:pt idx="2608">
                  <c:v>40310</c:v>
                </c:pt>
                <c:pt idx="2609">
                  <c:v>40311</c:v>
                </c:pt>
                <c:pt idx="2610">
                  <c:v>40312</c:v>
                </c:pt>
                <c:pt idx="2611">
                  <c:v>40315</c:v>
                </c:pt>
                <c:pt idx="2612">
                  <c:v>40316</c:v>
                </c:pt>
                <c:pt idx="2613">
                  <c:v>40317</c:v>
                </c:pt>
                <c:pt idx="2614">
                  <c:v>40318</c:v>
                </c:pt>
                <c:pt idx="2615">
                  <c:v>40319</c:v>
                </c:pt>
                <c:pt idx="2616">
                  <c:v>40322</c:v>
                </c:pt>
                <c:pt idx="2617">
                  <c:v>40323</c:v>
                </c:pt>
                <c:pt idx="2618">
                  <c:v>40324</c:v>
                </c:pt>
                <c:pt idx="2619">
                  <c:v>40325</c:v>
                </c:pt>
                <c:pt idx="2620">
                  <c:v>40326</c:v>
                </c:pt>
                <c:pt idx="2621">
                  <c:v>40329</c:v>
                </c:pt>
                <c:pt idx="2622">
                  <c:v>40330</c:v>
                </c:pt>
                <c:pt idx="2623">
                  <c:v>40331</c:v>
                </c:pt>
                <c:pt idx="2624">
                  <c:v>40332</c:v>
                </c:pt>
                <c:pt idx="2625">
                  <c:v>40333</c:v>
                </c:pt>
                <c:pt idx="2626">
                  <c:v>40336</c:v>
                </c:pt>
                <c:pt idx="2627">
                  <c:v>40337</c:v>
                </c:pt>
                <c:pt idx="2628">
                  <c:v>40338</c:v>
                </c:pt>
                <c:pt idx="2629">
                  <c:v>40339</c:v>
                </c:pt>
                <c:pt idx="2630">
                  <c:v>40340</c:v>
                </c:pt>
                <c:pt idx="2631">
                  <c:v>40343</c:v>
                </c:pt>
                <c:pt idx="2632">
                  <c:v>40344</c:v>
                </c:pt>
                <c:pt idx="2633">
                  <c:v>40345</c:v>
                </c:pt>
                <c:pt idx="2634">
                  <c:v>40346</c:v>
                </c:pt>
                <c:pt idx="2635">
                  <c:v>40347</c:v>
                </c:pt>
                <c:pt idx="2636">
                  <c:v>40350</c:v>
                </c:pt>
                <c:pt idx="2637">
                  <c:v>40351</c:v>
                </c:pt>
                <c:pt idx="2638">
                  <c:v>40352</c:v>
                </c:pt>
                <c:pt idx="2639">
                  <c:v>40353</c:v>
                </c:pt>
                <c:pt idx="2640">
                  <c:v>40354</c:v>
                </c:pt>
                <c:pt idx="2641">
                  <c:v>40357</c:v>
                </c:pt>
                <c:pt idx="2642">
                  <c:v>40358</c:v>
                </c:pt>
                <c:pt idx="2643">
                  <c:v>40359</c:v>
                </c:pt>
                <c:pt idx="2644">
                  <c:v>40360</c:v>
                </c:pt>
                <c:pt idx="2645">
                  <c:v>40361</c:v>
                </c:pt>
                <c:pt idx="2646">
                  <c:v>40364</c:v>
                </c:pt>
                <c:pt idx="2647">
                  <c:v>40365</c:v>
                </c:pt>
                <c:pt idx="2648">
                  <c:v>40366</c:v>
                </c:pt>
                <c:pt idx="2649">
                  <c:v>40367</c:v>
                </c:pt>
                <c:pt idx="2650">
                  <c:v>40368</c:v>
                </c:pt>
                <c:pt idx="2651">
                  <c:v>40371</c:v>
                </c:pt>
                <c:pt idx="2652">
                  <c:v>40372</c:v>
                </c:pt>
                <c:pt idx="2653">
                  <c:v>40373</c:v>
                </c:pt>
                <c:pt idx="2654">
                  <c:v>40374</c:v>
                </c:pt>
                <c:pt idx="2655">
                  <c:v>40375</c:v>
                </c:pt>
                <c:pt idx="2656">
                  <c:v>40378</c:v>
                </c:pt>
                <c:pt idx="2657">
                  <c:v>40379</c:v>
                </c:pt>
                <c:pt idx="2658">
                  <c:v>40380</c:v>
                </c:pt>
                <c:pt idx="2659">
                  <c:v>40381</c:v>
                </c:pt>
                <c:pt idx="2660">
                  <c:v>40382</c:v>
                </c:pt>
                <c:pt idx="2661">
                  <c:v>40385</c:v>
                </c:pt>
                <c:pt idx="2662">
                  <c:v>40386</c:v>
                </c:pt>
                <c:pt idx="2663">
                  <c:v>40387</c:v>
                </c:pt>
                <c:pt idx="2664">
                  <c:v>40388</c:v>
                </c:pt>
                <c:pt idx="2665">
                  <c:v>40389</c:v>
                </c:pt>
                <c:pt idx="2666">
                  <c:v>40392</c:v>
                </c:pt>
                <c:pt idx="2667">
                  <c:v>40393</c:v>
                </c:pt>
                <c:pt idx="2668">
                  <c:v>40394</c:v>
                </c:pt>
                <c:pt idx="2669">
                  <c:v>40395</c:v>
                </c:pt>
                <c:pt idx="2670">
                  <c:v>40396</c:v>
                </c:pt>
                <c:pt idx="2671">
                  <c:v>40399</c:v>
                </c:pt>
                <c:pt idx="2672">
                  <c:v>40400</c:v>
                </c:pt>
                <c:pt idx="2673">
                  <c:v>40401</c:v>
                </c:pt>
                <c:pt idx="2674">
                  <c:v>40402</c:v>
                </c:pt>
                <c:pt idx="2675">
                  <c:v>40403</c:v>
                </c:pt>
                <c:pt idx="2676">
                  <c:v>40406</c:v>
                </c:pt>
                <c:pt idx="2677">
                  <c:v>40407</c:v>
                </c:pt>
                <c:pt idx="2678">
                  <c:v>40408</c:v>
                </c:pt>
                <c:pt idx="2679">
                  <c:v>40409</c:v>
                </c:pt>
                <c:pt idx="2680">
                  <c:v>40410</c:v>
                </c:pt>
                <c:pt idx="2681">
                  <c:v>40413</c:v>
                </c:pt>
                <c:pt idx="2682">
                  <c:v>40414</c:v>
                </c:pt>
                <c:pt idx="2683">
                  <c:v>40415</c:v>
                </c:pt>
                <c:pt idx="2684">
                  <c:v>40416</c:v>
                </c:pt>
                <c:pt idx="2685">
                  <c:v>40417</c:v>
                </c:pt>
                <c:pt idx="2686">
                  <c:v>40420</c:v>
                </c:pt>
                <c:pt idx="2687">
                  <c:v>40421</c:v>
                </c:pt>
                <c:pt idx="2688">
                  <c:v>40422</c:v>
                </c:pt>
                <c:pt idx="2689">
                  <c:v>40423</c:v>
                </c:pt>
                <c:pt idx="2690">
                  <c:v>40424</c:v>
                </c:pt>
                <c:pt idx="2691">
                  <c:v>40427</c:v>
                </c:pt>
                <c:pt idx="2692">
                  <c:v>40428</c:v>
                </c:pt>
                <c:pt idx="2693">
                  <c:v>40429</c:v>
                </c:pt>
                <c:pt idx="2694">
                  <c:v>40430</c:v>
                </c:pt>
                <c:pt idx="2695">
                  <c:v>40431</c:v>
                </c:pt>
                <c:pt idx="2696">
                  <c:v>40434</c:v>
                </c:pt>
                <c:pt idx="2697">
                  <c:v>40435</c:v>
                </c:pt>
                <c:pt idx="2698">
                  <c:v>40436</c:v>
                </c:pt>
                <c:pt idx="2699">
                  <c:v>40441</c:v>
                </c:pt>
                <c:pt idx="2700">
                  <c:v>40442</c:v>
                </c:pt>
                <c:pt idx="2701">
                  <c:v>40443</c:v>
                </c:pt>
                <c:pt idx="2702">
                  <c:v>40444</c:v>
                </c:pt>
                <c:pt idx="2703">
                  <c:v>40445</c:v>
                </c:pt>
                <c:pt idx="2704">
                  <c:v>40448</c:v>
                </c:pt>
                <c:pt idx="2705">
                  <c:v>40449</c:v>
                </c:pt>
                <c:pt idx="2706">
                  <c:v>40450</c:v>
                </c:pt>
                <c:pt idx="2707">
                  <c:v>40451</c:v>
                </c:pt>
                <c:pt idx="2708">
                  <c:v>40452</c:v>
                </c:pt>
                <c:pt idx="2709">
                  <c:v>40455</c:v>
                </c:pt>
                <c:pt idx="2710">
                  <c:v>40456</c:v>
                </c:pt>
                <c:pt idx="2711">
                  <c:v>40457</c:v>
                </c:pt>
                <c:pt idx="2712">
                  <c:v>40458</c:v>
                </c:pt>
                <c:pt idx="2713">
                  <c:v>40459</c:v>
                </c:pt>
                <c:pt idx="2714">
                  <c:v>40462</c:v>
                </c:pt>
                <c:pt idx="2715">
                  <c:v>40463</c:v>
                </c:pt>
                <c:pt idx="2716">
                  <c:v>40464</c:v>
                </c:pt>
                <c:pt idx="2717">
                  <c:v>40465</c:v>
                </c:pt>
                <c:pt idx="2718">
                  <c:v>40466</c:v>
                </c:pt>
                <c:pt idx="2719">
                  <c:v>40469</c:v>
                </c:pt>
                <c:pt idx="2720">
                  <c:v>40470</c:v>
                </c:pt>
                <c:pt idx="2721">
                  <c:v>40471</c:v>
                </c:pt>
                <c:pt idx="2722">
                  <c:v>40472</c:v>
                </c:pt>
                <c:pt idx="2723">
                  <c:v>40473</c:v>
                </c:pt>
                <c:pt idx="2724">
                  <c:v>40476</c:v>
                </c:pt>
                <c:pt idx="2725">
                  <c:v>40477</c:v>
                </c:pt>
                <c:pt idx="2726">
                  <c:v>40478</c:v>
                </c:pt>
                <c:pt idx="2727">
                  <c:v>40479</c:v>
                </c:pt>
                <c:pt idx="2728">
                  <c:v>40480</c:v>
                </c:pt>
                <c:pt idx="2729">
                  <c:v>40483</c:v>
                </c:pt>
                <c:pt idx="2730">
                  <c:v>40485</c:v>
                </c:pt>
                <c:pt idx="2731">
                  <c:v>40486</c:v>
                </c:pt>
                <c:pt idx="2732">
                  <c:v>40487</c:v>
                </c:pt>
                <c:pt idx="2733">
                  <c:v>40490</c:v>
                </c:pt>
                <c:pt idx="2734">
                  <c:v>40491</c:v>
                </c:pt>
                <c:pt idx="2735">
                  <c:v>40492</c:v>
                </c:pt>
                <c:pt idx="2736">
                  <c:v>40493</c:v>
                </c:pt>
                <c:pt idx="2737">
                  <c:v>40494</c:v>
                </c:pt>
                <c:pt idx="2738">
                  <c:v>40498</c:v>
                </c:pt>
                <c:pt idx="2739">
                  <c:v>40499</c:v>
                </c:pt>
                <c:pt idx="2740">
                  <c:v>40500</c:v>
                </c:pt>
                <c:pt idx="2741">
                  <c:v>40501</c:v>
                </c:pt>
                <c:pt idx="2742">
                  <c:v>40504</c:v>
                </c:pt>
                <c:pt idx="2743">
                  <c:v>40505</c:v>
                </c:pt>
                <c:pt idx="2744">
                  <c:v>40506</c:v>
                </c:pt>
                <c:pt idx="2745">
                  <c:v>40507</c:v>
                </c:pt>
                <c:pt idx="2746">
                  <c:v>40508</c:v>
                </c:pt>
                <c:pt idx="2747">
                  <c:v>40511</c:v>
                </c:pt>
                <c:pt idx="2748">
                  <c:v>40512</c:v>
                </c:pt>
                <c:pt idx="2749">
                  <c:v>40513</c:v>
                </c:pt>
                <c:pt idx="2750">
                  <c:v>40514</c:v>
                </c:pt>
                <c:pt idx="2751">
                  <c:v>40515</c:v>
                </c:pt>
                <c:pt idx="2752">
                  <c:v>40518</c:v>
                </c:pt>
                <c:pt idx="2753">
                  <c:v>40519</c:v>
                </c:pt>
                <c:pt idx="2754">
                  <c:v>40520</c:v>
                </c:pt>
                <c:pt idx="2755">
                  <c:v>40521</c:v>
                </c:pt>
                <c:pt idx="2756">
                  <c:v>40522</c:v>
                </c:pt>
                <c:pt idx="2757">
                  <c:v>40525</c:v>
                </c:pt>
                <c:pt idx="2758">
                  <c:v>40526</c:v>
                </c:pt>
                <c:pt idx="2759">
                  <c:v>40527</c:v>
                </c:pt>
                <c:pt idx="2760">
                  <c:v>40528</c:v>
                </c:pt>
                <c:pt idx="2761">
                  <c:v>40529</c:v>
                </c:pt>
                <c:pt idx="2762">
                  <c:v>40532</c:v>
                </c:pt>
                <c:pt idx="2763">
                  <c:v>40533</c:v>
                </c:pt>
                <c:pt idx="2764">
                  <c:v>40534</c:v>
                </c:pt>
                <c:pt idx="2765">
                  <c:v>40535</c:v>
                </c:pt>
                <c:pt idx="2766">
                  <c:v>40536</c:v>
                </c:pt>
                <c:pt idx="2767">
                  <c:v>40539</c:v>
                </c:pt>
                <c:pt idx="2768">
                  <c:v>40540</c:v>
                </c:pt>
                <c:pt idx="2769">
                  <c:v>40541</c:v>
                </c:pt>
                <c:pt idx="2770">
                  <c:v>40542</c:v>
                </c:pt>
                <c:pt idx="2771">
                  <c:v>40543</c:v>
                </c:pt>
                <c:pt idx="2772">
                  <c:v>40546</c:v>
                </c:pt>
                <c:pt idx="2773">
                  <c:v>40547</c:v>
                </c:pt>
                <c:pt idx="2774">
                  <c:v>40548</c:v>
                </c:pt>
                <c:pt idx="2775">
                  <c:v>40549</c:v>
                </c:pt>
                <c:pt idx="2776">
                  <c:v>40550</c:v>
                </c:pt>
                <c:pt idx="2777">
                  <c:v>40553</c:v>
                </c:pt>
                <c:pt idx="2778">
                  <c:v>40554</c:v>
                </c:pt>
                <c:pt idx="2779">
                  <c:v>40555</c:v>
                </c:pt>
                <c:pt idx="2780">
                  <c:v>40556</c:v>
                </c:pt>
                <c:pt idx="2781">
                  <c:v>40557</c:v>
                </c:pt>
                <c:pt idx="2782">
                  <c:v>40560</c:v>
                </c:pt>
                <c:pt idx="2783">
                  <c:v>40561</c:v>
                </c:pt>
                <c:pt idx="2784">
                  <c:v>40562</c:v>
                </c:pt>
                <c:pt idx="2785">
                  <c:v>40563</c:v>
                </c:pt>
                <c:pt idx="2786">
                  <c:v>40564</c:v>
                </c:pt>
                <c:pt idx="2787">
                  <c:v>40567</c:v>
                </c:pt>
                <c:pt idx="2788">
                  <c:v>40568</c:v>
                </c:pt>
                <c:pt idx="2789">
                  <c:v>40569</c:v>
                </c:pt>
                <c:pt idx="2790">
                  <c:v>40570</c:v>
                </c:pt>
                <c:pt idx="2791">
                  <c:v>40571</c:v>
                </c:pt>
                <c:pt idx="2792">
                  <c:v>40574</c:v>
                </c:pt>
                <c:pt idx="2793">
                  <c:v>40575</c:v>
                </c:pt>
                <c:pt idx="2794">
                  <c:v>40576</c:v>
                </c:pt>
                <c:pt idx="2795">
                  <c:v>40577</c:v>
                </c:pt>
                <c:pt idx="2796">
                  <c:v>40578</c:v>
                </c:pt>
                <c:pt idx="2797">
                  <c:v>40582</c:v>
                </c:pt>
                <c:pt idx="2798">
                  <c:v>40583</c:v>
                </c:pt>
                <c:pt idx="2799">
                  <c:v>40584</c:v>
                </c:pt>
                <c:pt idx="2800">
                  <c:v>40585</c:v>
                </c:pt>
                <c:pt idx="2801">
                  <c:v>40588</c:v>
                </c:pt>
                <c:pt idx="2802">
                  <c:v>40589</c:v>
                </c:pt>
                <c:pt idx="2803">
                  <c:v>40590</c:v>
                </c:pt>
                <c:pt idx="2804">
                  <c:v>40591</c:v>
                </c:pt>
                <c:pt idx="2805">
                  <c:v>40592</c:v>
                </c:pt>
                <c:pt idx="2806">
                  <c:v>40595</c:v>
                </c:pt>
                <c:pt idx="2807">
                  <c:v>40596</c:v>
                </c:pt>
                <c:pt idx="2808">
                  <c:v>40597</c:v>
                </c:pt>
                <c:pt idx="2809">
                  <c:v>40598</c:v>
                </c:pt>
                <c:pt idx="2810">
                  <c:v>40599</c:v>
                </c:pt>
                <c:pt idx="2811">
                  <c:v>40602</c:v>
                </c:pt>
                <c:pt idx="2812">
                  <c:v>40603</c:v>
                </c:pt>
                <c:pt idx="2813">
                  <c:v>40604</c:v>
                </c:pt>
                <c:pt idx="2814">
                  <c:v>40605</c:v>
                </c:pt>
                <c:pt idx="2815">
                  <c:v>40606</c:v>
                </c:pt>
                <c:pt idx="2816">
                  <c:v>40609</c:v>
                </c:pt>
                <c:pt idx="2817">
                  <c:v>40610</c:v>
                </c:pt>
                <c:pt idx="2818">
                  <c:v>40611</c:v>
                </c:pt>
                <c:pt idx="2819">
                  <c:v>40612</c:v>
                </c:pt>
                <c:pt idx="2820">
                  <c:v>40613</c:v>
                </c:pt>
                <c:pt idx="2821">
                  <c:v>40616</c:v>
                </c:pt>
                <c:pt idx="2822">
                  <c:v>40617</c:v>
                </c:pt>
                <c:pt idx="2823">
                  <c:v>40618</c:v>
                </c:pt>
                <c:pt idx="2824">
                  <c:v>40619</c:v>
                </c:pt>
                <c:pt idx="2825">
                  <c:v>40620</c:v>
                </c:pt>
                <c:pt idx="2826">
                  <c:v>40624</c:v>
                </c:pt>
                <c:pt idx="2827">
                  <c:v>40625</c:v>
                </c:pt>
                <c:pt idx="2828">
                  <c:v>40626</c:v>
                </c:pt>
                <c:pt idx="2829">
                  <c:v>40627</c:v>
                </c:pt>
                <c:pt idx="2830">
                  <c:v>40630</c:v>
                </c:pt>
                <c:pt idx="2831">
                  <c:v>40631</c:v>
                </c:pt>
                <c:pt idx="2832">
                  <c:v>40632</c:v>
                </c:pt>
                <c:pt idx="2833">
                  <c:v>40633</c:v>
                </c:pt>
                <c:pt idx="2834">
                  <c:v>40634</c:v>
                </c:pt>
                <c:pt idx="2835">
                  <c:v>40637</c:v>
                </c:pt>
                <c:pt idx="2836">
                  <c:v>40638</c:v>
                </c:pt>
                <c:pt idx="2837">
                  <c:v>40639</c:v>
                </c:pt>
                <c:pt idx="2838">
                  <c:v>40640</c:v>
                </c:pt>
                <c:pt idx="2839">
                  <c:v>40641</c:v>
                </c:pt>
                <c:pt idx="2840">
                  <c:v>40644</c:v>
                </c:pt>
                <c:pt idx="2841">
                  <c:v>40645</c:v>
                </c:pt>
                <c:pt idx="2842">
                  <c:v>40646</c:v>
                </c:pt>
                <c:pt idx="2843">
                  <c:v>40647</c:v>
                </c:pt>
                <c:pt idx="2844">
                  <c:v>40648</c:v>
                </c:pt>
                <c:pt idx="2845">
                  <c:v>40651</c:v>
                </c:pt>
                <c:pt idx="2846">
                  <c:v>40652</c:v>
                </c:pt>
                <c:pt idx="2847">
                  <c:v>40653</c:v>
                </c:pt>
                <c:pt idx="2848">
                  <c:v>40658</c:v>
                </c:pt>
                <c:pt idx="2849">
                  <c:v>40659</c:v>
                </c:pt>
                <c:pt idx="2850">
                  <c:v>40660</c:v>
                </c:pt>
                <c:pt idx="2851">
                  <c:v>40661</c:v>
                </c:pt>
                <c:pt idx="2852">
                  <c:v>40662</c:v>
                </c:pt>
                <c:pt idx="2853">
                  <c:v>40665</c:v>
                </c:pt>
                <c:pt idx="2854">
                  <c:v>40666</c:v>
                </c:pt>
                <c:pt idx="2855">
                  <c:v>40667</c:v>
                </c:pt>
                <c:pt idx="2856">
                  <c:v>40668</c:v>
                </c:pt>
                <c:pt idx="2857">
                  <c:v>40669</c:v>
                </c:pt>
                <c:pt idx="2858">
                  <c:v>40672</c:v>
                </c:pt>
                <c:pt idx="2859">
                  <c:v>40673</c:v>
                </c:pt>
                <c:pt idx="2860">
                  <c:v>40674</c:v>
                </c:pt>
                <c:pt idx="2861">
                  <c:v>40675</c:v>
                </c:pt>
                <c:pt idx="2862">
                  <c:v>40676</c:v>
                </c:pt>
                <c:pt idx="2863">
                  <c:v>40679</c:v>
                </c:pt>
                <c:pt idx="2864">
                  <c:v>40680</c:v>
                </c:pt>
                <c:pt idx="2865">
                  <c:v>40681</c:v>
                </c:pt>
                <c:pt idx="2866">
                  <c:v>40682</c:v>
                </c:pt>
                <c:pt idx="2867">
                  <c:v>40683</c:v>
                </c:pt>
                <c:pt idx="2868">
                  <c:v>40686</c:v>
                </c:pt>
                <c:pt idx="2869">
                  <c:v>40687</c:v>
                </c:pt>
                <c:pt idx="2870">
                  <c:v>40688</c:v>
                </c:pt>
                <c:pt idx="2871">
                  <c:v>40689</c:v>
                </c:pt>
                <c:pt idx="2872">
                  <c:v>40690</c:v>
                </c:pt>
                <c:pt idx="2873">
                  <c:v>40693</c:v>
                </c:pt>
                <c:pt idx="2874">
                  <c:v>40694</c:v>
                </c:pt>
                <c:pt idx="2875">
                  <c:v>40695</c:v>
                </c:pt>
                <c:pt idx="2876">
                  <c:v>40696</c:v>
                </c:pt>
                <c:pt idx="2877">
                  <c:v>40697</c:v>
                </c:pt>
                <c:pt idx="2878">
                  <c:v>40700</c:v>
                </c:pt>
                <c:pt idx="2879">
                  <c:v>40701</c:v>
                </c:pt>
                <c:pt idx="2880">
                  <c:v>40702</c:v>
                </c:pt>
                <c:pt idx="2881">
                  <c:v>40703</c:v>
                </c:pt>
                <c:pt idx="2882">
                  <c:v>40704</c:v>
                </c:pt>
                <c:pt idx="2883">
                  <c:v>40707</c:v>
                </c:pt>
                <c:pt idx="2884">
                  <c:v>40708</c:v>
                </c:pt>
                <c:pt idx="2885">
                  <c:v>40709</c:v>
                </c:pt>
                <c:pt idx="2886">
                  <c:v>40710</c:v>
                </c:pt>
                <c:pt idx="2887">
                  <c:v>40711</c:v>
                </c:pt>
                <c:pt idx="2888">
                  <c:v>40714</c:v>
                </c:pt>
                <c:pt idx="2889">
                  <c:v>40715</c:v>
                </c:pt>
                <c:pt idx="2890">
                  <c:v>40716</c:v>
                </c:pt>
                <c:pt idx="2891">
                  <c:v>40717</c:v>
                </c:pt>
                <c:pt idx="2892">
                  <c:v>40718</c:v>
                </c:pt>
                <c:pt idx="2893">
                  <c:v>40721</c:v>
                </c:pt>
                <c:pt idx="2894">
                  <c:v>40722</c:v>
                </c:pt>
                <c:pt idx="2895">
                  <c:v>40723</c:v>
                </c:pt>
                <c:pt idx="2896">
                  <c:v>40724</c:v>
                </c:pt>
                <c:pt idx="2897">
                  <c:v>40725</c:v>
                </c:pt>
                <c:pt idx="2898">
                  <c:v>40728</c:v>
                </c:pt>
                <c:pt idx="2899">
                  <c:v>40729</c:v>
                </c:pt>
                <c:pt idx="2900">
                  <c:v>40730</c:v>
                </c:pt>
                <c:pt idx="2901">
                  <c:v>40731</c:v>
                </c:pt>
                <c:pt idx="2902">
                  <c:v>40732</c:v>
                </c:pt>
                <c:pt idx="2903">
                  <c:v>40735</c:v>
                </c:pt>
                <c:pt idx="2904">
                  <c:v>40736</c:v>
                </c:pt>
                <c:pt idx="2905">
                  <c:v>40737</c:v>
                </c:pt>
                <c:pt idx="2906">
                  <c:v>40738</c:v>
                </c:pt>
                <c:pt idx="2907">
                  <c:v>40739</c:v>
                </c:pt>
                <c:pt idx="2908">
                  <c:v>40742</c:v>
                </c:pt>
                <c:pt idx="2909">
                  <c:v>40743</c:v>
                </c:pt>
                <c:pt idx="2910">
                  <c:v>40744</c:v>
                </c:pt>
                <c:pt idx="2911">
                  <c:v>40745</c:v>
                </c:pt>
                <c:pt idx="2912">
                  <c:v>40746</c:v>
                </c:pt>
                <c:pt idx="2913">
                  <c:v>40749</c:v>
                </c:pt>
                <c:pt idx="2914">
                  <c:v>40750</c:v>
                </c:pt>
                <c:pt idx="2915">
                  <c:v>40751</c:v>
                </c:pt>
                <c:pt idx="2916">
                  <c:v>40752</c:v>
                </c:pt>
                <c:pt idx="2917">
                  <c:v>40753</c:v>
                </c:pt>
                <c:pt idx="2918">
                  <c:v>40756</c:v>
                </c:pt>
                <c:pt idx="2919">
                  <c:v>40757</c:v>
                </c:pt>
                <c:pt idx="2920">
                  <c:v>40758</c:v>
                </c:pt>
                <c:pt idx="2921">
                  <c:v>40759</c:v>
                </c:pt>
                <c:pt idx="2922">
                  <c:v>40760</c:v>
                </c:pt>
                <c:pt idx="2923">
                  <c:v>40763</c:v>
                </c:pt>
                <c:pt idx="2924">
                  <c:v>40764</c:v>
                </c:pt>
                <c:pt idx="2925">
                  <c:v>40765</c:v>
                </c:pt>
                <c:pt idx="2926">
                  <c:v>40766</c:v>
                </c:pt>
                <c:pt idx="2927">
                  <c:v>40767</c:v>
                </c:pt>
                <c:pt idx="2928">
                  <c:v>40770</c:v>
                </c:pt>
                <c:pt idx="2929">
                  <c:v>40771</c:v>
                </c:pt>
                <c:pt idx="2930">
                  <c:v>40772</c:v>
                </c:pt>
                <c:pt idx="2931">
                  <c:v>40773</c:v>
                </c:pt>
                <c:pt idx="2932">
                  <c:v>40774</c:v>
                </c:pt>
                <c:pt idx="2933">
                  <c:v>40777</c:v>
                </c:pt>
                <c:pt idx="2934">
                  <c:v>40778</c:v>
                </c:pt>
                <c:pt idx="2935">
                  <c:v>40779</c:v>
                </c:pt>
                <c:pt idx="2936">
                  <c:v>40780</c:v>
                </c:pt>
                <c:pt idx="2937">
                  <c:v>40781</c:v>
                </c:pt>
                <c:pt idx="2938">
                  <c:v>40784</c:v>
                </c:pt>
                <c:pt idx="2939">
                  <c:v>40785</c:v>
                </c:pt>
                <c:pt idx="2940">
                  <c:v>40786</c:v>
                </c:pt>
                <c:pt idx="2941">
                  <c:v>40787</c:v>
                </c:pt>
                <c:pt idx="2942">
                  <c:v>40788</c:v>
                </c:pt>
                <c:pt idx="2943">
                  <c:v>40791</c:v>
                </c:pt>
                <c:pt idx="2944">
                  <c:v>40792</c:v>
                </c:pt>
                <c:pt idx="2945">
                  <c:v>40793</c:v>
                </c:pt>
                <c:pt idx="2946">
                  <c:v>40794</c:v>
                </c:pt>
                <c:pt idx="2947">
                  <c:v>40795</c:v>
                </c:pt>
                <c:pt idx="2948">
                  <c:v>40798</c:v>
                </c:pt>
                <c:pt idx="2949">
                  <c:v>40799</c:v>
                </c:pt>
                <c:pt idx="2950">
                  <c:v>40800</c:v>
                </c:pt>
                <c:pt idx="2951">
                  <c:v>40801</c:v>
                </c:pt>
                <c:pt idx="2952">
                  <c:v>40805</c:v>
                </c:pt>
                <c:pt idx="2953">
                  <c:v>40806</c:v>
                </c:pt>
                <c:pt idx="2954">
                  <c:v>40807</c:v>
                </c:pt>
                <c:pt idx="2955">
                  <c:v>40808</c:v>
                </c:pt>
                <c:pt idx="2956">
                  <c:v>40809</c:v>
                </c:pt>
                <c:pt idx="2957">
                  <c:v>40812</c:v>
                </c:pt>
                <c:pt idx="2958">
                  <c:v>40813</c:v>
                </c:pt>
                <c:pt idx="2959">
                  <c:v>40814</c:v>
                </c:pt>
                <c:pt idx="2960">
                  <c:v>40815</c:v>
                </c:pt>
                <c:pt idx="2961">
                  <c:v>40816</c:v>
                </c:pt>
                <c:pt idx="2962">
                  <c:v>40819</c:v>
                </c:pt>
                <c:pt idx="2963">
                  <c:v>40820</c:v>
                </c:pt>
                <c:pt idx="2964">
                  <c:v>40821</c:v>
                </c:pt>
                <c:pt idx="2965">
                  <c:v>40822</c:v>
                </c:pt>
                <c:pt idx="2966">
                  <c:v>40823</c:v>
                </c:pt>
                <c:pt idx="2967">
                  <c:v>40826</c:v>
                </c:pt>
                <c:pt idx="2968">
                  <c:v>40827</c:v>
                </c:pt>
                <c:pt idx="2969">
                  <c:v>40828</c:v>
                </c:pt>
                <c:pt idx="2970">
                  <c:v>40829</c:v>
                </c:pt>
                <c:pt idx="2971">
                  <c:v>40830</c:v>
                </c:pt>
                <c:pt idx="2972">
                  <c:v>40833</c:v>
                </c:pt>
                <c:pt idx="2973">
                  <c:v>40834</c:v>
                </c:pt>
                <c:pt idx="2974">
                  <c:v>40835</c:v>
                </c:pt>
                <c:pt idx="2975">
                  <c:v>40836</c:v>
                </c:pt>
                <c:pt idx="2976">
                  <c:v>40837</c:v>
                </c:pt>
                <c:pt idx="2977">
                  <c:v>40840</c:v>
                </c:pt>
                <c:pt idx="2978">
                  <c:v>40841</c:v>
                </c:pt>
                <c:pt idx="2979">
                  <c:v>40842</c:v>
                </c:pt>
                <c:pt idx="2980">
                  <c:v>40843</c:v>
                </c:pt>
                <c:pt idx="2981">
                  <c:v>40844</c:v>
                </c:pt>
                <c:pt idx="2982">
                  <c:v>40847</c:v>
                </c:pt>
                <c:pt idx="2983">
                  <c:v>40848</c:v>
                </c:pt>
                <c:pt idx="2984">
                  <c:v>40850</c:v>
                </c:pt>
                <c:pt idx="2985">
                  <c:v>40851</c:v>
                </c:pt>
                <c:pt idx="2986">
                  <c:v>40854</c:v>
                </c:pt>
                <c:pt idx="2987">
                  <c:v>40855</c:v>
                </c:pt>
                <c:pt idx="2988">
                  <c:v>40856</c:v>
                </c:pt>
                <c:pt idx="2989">
                  <c:v>40857</c:v>
                </c:pt>
                <c:pt idx="2990">
                  <c:v>40858</c:v>
                </c:pt>
                <c:pt idx="2991">
                  <c:v>40861</c:v>
                </c:pt>
                <c:pt idx="2992">
                  <c:v>40862</c:v>
                </c:pt>
                <c:pt idx="2993">
                  <c:v>40863</c:v>
                </c:pt>
                <c:pt idx="2994">
                  <c:v>40864</c:v>
                </c:pt>
                <c:pt idx="2995">
                  <c:v>40865</c:v>
                </c:pt>
                <c:pt idx="2996">
                  <c:v>40869</c:v>
                </c:pt>
                <c:pt idx="2997">
                  <c:v>40870</c:v>
                </c:pt>
                <c:pt idx="2998">
                  <c:v>40871</c:v>
                </c:pt>
                <c:pt idx="2999">
                  <c:v>40872</c:v>
                </c:pt>
                <c:pt idx="3000">
                  <c:v>40875</c:v>
                </c:pt>
                <c:pt idx="3001">
                  <c:v>40876</c:v>
                </c:pt>
                <c:pt idx="3002">
                  <c:v>40877</c:v>
                </c:pt>
                <c:pt idx="3003">
                  <c:v>40878</c:v>
                </c:pt>
                <c:pt idx="3004">
                  <c:v>40879</c:v>
                </c:pt>
                <c:pt idx="3005">
                  <c:v>40882</c:v>
                </c:pt>
                <c:pt idx="3006">
                  <c:v>40883</c:v>
                </c:pt>
                <c:pt idx="3007">
                  <c:v>40884</c:v>
                </c:pt>
                <c:pt idx="3008">
                  <c:v>40885</c:v>
                </c:pt>
                <c:pt idx="3009">
                  <c:v>40886</c:v>
                </c:pt>
                <c:pt idx="3010">
                  <c:v>40890</c:v>
                </c:pt>
                <c:pt idx="3011">
                  <c:v>40891</c:v>
                </c:pt>
                <c:pt idx="3012">
                  <c:v>40892</c:v>
                </c:pt>
                <c:pt idx="3013">
                  <c:v>40893</c:v>
                </c:pt>
                <c:pt idx="3014">
                  <c:v>40896</c:v>
                </c:pt>
                <c:pt idx="3015">
                  <c:v>40897</c:v>
                </c:pt>
                <c:pt idx="3016">
                  <c:v>40898</c:v>
                </c:pt>
                <c:pt idx="3017">
                  <c:v>40899</c:v>
                </c:pt>
                <c:pt idx="3018">
                  <c:v>40900</c:v>
                </c:pt>
                <c:pt idx="3019">
                  <c:v>40903</c:v>
                </c:pt>
                <c:pt idx="3020">
                  <c:v>40904</c:v>
                </c:pt>
                <c:pt idx="3021">
                  <c:v>40905</c:v>
                </c:pt>
                <c:pt idx="3022">
                  <c:v>40906</c:v>
                </c:pt>
                <c:pt idx="3023">
                  <c:v>40907</c:v>
                </c:pt>
                <c:pt idx="3024">
                  <c:v>40910</c:v>
                </c:pt>
                <c:pt idx="3025">
                  <c:v>40911</c:v>
                </c:pt>
                <c:pt idx="3026">
                  <c:v>40912</c:v>
                </c:pt>
                <c:pt idx="3027">
                  <c:v>40913</c:v>
                </c:pt>
                <c:pt idx="3028">
                  <c:v>40914</c:v>
                </c:pt>
                <c:pt idx="3029">
                  <c:v>40917</c:v>
                </c:pt>
                <c:pt idx="3030">
                  <c:v>40918</c:v>
                </c:pt>
                <c:pt idx="3031">
                  <c:v>40919</c:v>
                </c:pt>
                <c:pt idx="3032">
                  <c:v>40920</c:v>
                </c:pt>
                <c:pt idx="3033">
                  <c:v>40921</c:v>
                </c:pt>
                <c:pt idx="3034">
                  <c:v>40924</c:v>
                </c:pt>
                <c:pt idx="3035">
                  <c:v>40925</c:v>
                </c:pt>
                <c:pt idx="3036">
                  <c:v>40926</c:v>
                </c:pt>
                <c:pt idx="3037">
                  <c:v>40927</c:v>
                </c:pt>
                <c:pt idx="3038">
                  <c:v>40928</c:v>
                </c:pt>
                <c:pt idx="3039">
                  <c:v>40931</c:v>
                </c:pt>
                <c:pt idx="3040">
                  <c:v>40932</c:v>
                </c:pt>
                <c:pt idx="3041">
                  <c:v>40933</c:v>
                </c:pt>
                <c:pt idx="3042">
                  <c:v>40934</c:v>
                </c:pt>
                <c:pt idx="3043">
                  <c:v>40935</c:v>
                </c:pt>
                <c:pt idx="3044">
                  <c:v>40938</c:v>
                </c:pt>
                <c:pt idx="3045">
                  <c:v>40939</c:v>
                </c:pt>
                <c:pt idx="3046">
                  <c:v>40940</c:v>
                </c:pt>
                <c:pt idx="3047">
                  <c:v>40941</c:v>
                </c:pt>
                <c:pt idx="3048">
                  <c:v>40942</c:v>
                </c:pt>
                <c:pt idx="3049">
                  <c:v>40946</c:v>
                </c:pt>
                <c:pt idx="3050">
                  <c:v>40947</c:v>
                </c:pt>
                <c:pt idx="3051">
                  <c:v>40948</c:v>
                </c:pt>
                <c:pt idx="3052">
                  <c:v>40949</c:v>
                </c:pt>
                <c:pt idx="3053">
                  <c:v>40952</c:v>
                </c:pt>
                <c:pt idx="3054">
                  <c:v>40953</c:v>
                </c:pt>
                <c:pt idx="3055">
                  <c:v>40954</c:v>
                </c:pt>
                <c:pt idx="3056">
                  <c:v>40955</c:v>
                </c:pt>
                <c:pt idx="3057">
                  <c:v>40956</c:v>
                </c:pt>
                <c:pt idx="3058">
                  <c:v>40959</c:v>
                </c:pt>
                <c:pt idx="3059">
                  <c:v>40960</c:v>
                </c:pt>
                <c:pt idx="3060">
                  <c:v>40961</c:v>
                </c:pt>
                <c:pt idx="3061">
                  <c:v>40962</c:v>
                </c:pt>
                <c:pt idx="3062">
                  <c:v>40963</c:v>
                </c:pt>
                <c:pt idx="3063">
                  <c:v>40966</c:v>
                </c:pt>
                <c:pt idx="3064">
                  <c:v>40967</c:v>
                </c:pt>
                <c:pt idx="3065">
                  <c:v>40968</c:v>
                </c:pt>
                <c:pt idx="3066">
                  <c:v>40969</c:v>
                </c:pt>
                <c:pt idx="3067">
                  <c:v>40970</c:v>
                </c:pt>
                <c:pt idx="3068">
                  <c:v>40973</c:v>
                </c:pt>
                <c:pt idx="3069">
                  <c:v>40974</c:v>
                </c:pt>
                <c:pt idx="3070">
                  <c:v>40975</c:v>
                </c:pt>
                <c:pt idx="3071">
                  <c:v>40976</c:v>
                </c:pt>
                <c:pt idx="3072">
                  <c:v>40977</c:v>
                </c:pt>
                <c:pt idx="3073">
                  <c:v>40980</c:v>
                </c:pt>
                <c:pt idx="3074">
                  <c:v>40981</c:v>
                </c:pt>
                <c:pt idx="3075">
                  <c:v>40982</c:v>
                </c:pt>
                <c:pt idx="3076">
                  <c:v>40983</c:v>
                </c:pt>
                <c:pt idx="3077">
                  <c:v>40984</c:v>
                </c:pt>
                <c:pt idx="3078">
                  <c:v>40988</c:v>
                </c:pt>
                <c:pt idx="3079">
                  <c:v>40989</c:v>
                </c:pt>
                <c:pt idx="3080">
                  <c:v>40990</c:v>
                </c:pt>
                <c:pt idx="3081">
                  <c:v>40991</c:v>
                </c:pt>
                <c:pt idx="3082">
                  <c:v>40994</c:v>
                </c:pt>
                <c:pt idx="3083">
                  <c:v>40995</c:v>
                </c:pt>
                <c:pt idx="3084">
                  <c:v>40996</c:v>
                </c:pt>
                <c:pt idx="3085">
                  <c:v>40997</c:v>
                </c:pt>
                <c:pt idx="3086">
                  <c:v>40998</c:v>
                </c:pt>
                <c:pt idx="3087">
                  <c:v>41001</c:v>
                </c:pt>
                <c:pt idx="3088">
                  <c:v>41002</c:v>
                </c:pt>
                <c:pt idx="3089">
                  <c:v>41003</c:v>
                </c:pt>
                <c:pt idx="3090">
                  <c:v>41008</c:v>
                </c:pt>
                <c:pt idx="3091">
                  <c:v>41009</c:v>
                </c:pt>
                <c:pt idx="3092">
                  <c:v>41010</c:v>
                </c:pt>
                <c:pt idx="3093">
                  <c:v>41011</c:v>
                </c:pt>
                <c:pt idx="3094">
                  <c:v>41012</c:v>
                </c:pt>
                <c:pt idx="3095">
                  <c:v>41015</c:v>
                </c:pt>
                <c:pt idx="3096">
                  <c:v>41016</c:v>
                </c:pt>
                <c:pt idx="3097">
                  <c:v>41017</c:v>
                </c:pt>
                <c:pt idx="3098">
                  <c:v>41018</c:v>
                </c:pt>
                <c:pt idx="3099">
                  <c:v>41019</c:v>
                </c:pt>
                <c:pt idx="3100">
                  <c:v>41022</c:v>
                </c:pt>
                <c:pt idx="3101">
                  <c:v>41023</c:v>
                </c:pt>
                <c:pt idx="3102">
                  <c:v>41024</c:v>
                </c:pt>
                <c:pt idx="3103">
                  <c:v>41025</c:v>
                </c:pt>
                <c:pt idx="3104">
                  <c:v>41026</c:v>
                </c:pt>
                <c:pt idx="3105">
                  <c:v>41029</c:v>
                </c:pt>
                <c:pt idx="3106">
                  <c:v>41031</c:v>
                </c:pt>
                <c:pt idx="3107">
                  <c:v>41032</c:v>
                </c:pt>
                <c:pt idx="3108">
                  <c:v>41033</c:v>
                </c:pt>
                <c:pt idx="3109">
                  <c:v>41036</c:v>
                </c:pt>
                <c:pt idx="3110">
                  <c:v>41037</c:v>
                </c:pt>
                <c:pt idx="3111">
                  <c:v>41038</c:v>
                </c:pt>
                <c:pt idx="3112">
                  <c:v>41039</c:v>
                </c:pt>
                <c:pt idx="3113">
                  <c:v>41040</c:v>
                </c:pt>
                <c:pt idx="3114">
                  <c:v>41043</c:v>
                </c:pt>
                <c:pt idx="3115">
                  <c:v>41044</c:v>
                </c:pt>
                <c:pt idx="3116">
                  <c:v>41045</c:v>
                </c:pt>
                <c:pt idx="3117">
                  <c:v>41046</c:v>
                </c:pt>
                <c:pt idx="3118">
                  <c:v>41047</c:v>
                </c:pt>
                <c:pt idx="3119">
                  <c:v>41050</c:v>
                </c:pt>
                <c:pt idx="3120">
                  <c:v>41051</c:v>
                </c:pt>
                <c:pt idx="3121">
                  <c:v>41052</c:v>
                </c:pt>
                <c:pt idx="3122">
                  <c:v>41053</c:v>
                </c:pt>
                <c:pt idx="3123">
                  <c:v>41054</c:v>
                </c:pt>
                <c:pt idx="3124">
                  <c:v>41057</c:v>
                </c:pt>
                <c:pt idx="3125">
                  <c:v>41058</c:v>
                </c:pt>
                <c:pt idx="3126">
                  <c:v>41059</c:v>
                </c:pt>
                <c:pt idx="3127">
                  <c:v>41060</c:v>
                </c:pt>
                <c:pt idx="3128">
                  <c:v>41061</c:v>
                </c:pt>
                <c:pt idx="3129">
                  <c:v>41064</c:v>
                </c:pt>
                <c:pt idx="3130">
                  <c:v>41065</c:v>
                </c:pt>
                <c:pt idx="3131">
                  <c:v>41066</c:v>
                </c:pt>
                <c:pt idx="3132">
                  <c:v>41067</c:v>
                </c:pt>
                <c:pt idx="3133">
                  <c:v>41068</c:v>
                </c:pt>
                <c:pt idx="3134">
                  <c:v>41071</c:v>
                </c:pt>
                <c:pt idx="3135">
                  <c:v>41072</c:v>
                </c:pt>
                <c:pt idx="3136">
                  <c:v>41073</c:v>
                </c:pt>
                <c:pt idx="3137">
                  <c:v>41074</c:v>
                </c:pt>
                <c:pt idx="3138">
                  <c:v>41075</c:v>
                </c:pt>
                <c:pt idx="3139">
                  <c:v>41078</c:v>
                </c:pt>
                <c:pt idx="3140">
                  <c:v>41079</c:v>
                </c:pt>
                <c:pt idx="3141">
                  <c:v>41080</c:v>
                </c:pt>
                <c:pt idx="3142">
                  <c:v>41081</c:v>
                </c:pt>
                <c:pt idx="3143">
                  <c:v>41082</c:v>
                </c:pt>
                <c:pt idx="3144">
                  <c:v>41085</c:v>
                </c:pt>
                <c:pt idx="3145">
                  <c:v>41086</c:v>
                </c:pt>
                <c:pt idx="3146">
                  <c:v>41087</c:v>
                </c:pt>
                <c:pt idx="3147">
                  <c:v>41088</c:v>
                </c:pt>
                <c:pt idx="3148">
                  <c:v>41089</c:v>
                </c:pt>
                <c:pt idx="3149">
                  <c:v>41092</c:v>
                </c:pt>
                <c:pt idx="3150">
                  <c:v>41093</c:v>
                </c:pt>
                <c:pt idx="3151">
                  <c:v>41094</c:v>
                </c:pt>
                <c:pt idx="3152">
                  <c:v>41095</c:v>
                </c:pt>
                <c:pt idx="3153">
                  <c:v>41096</c:v>
                </c:pt>
                <c:pt idx="3154">
                  <c:v>41099</c:v>
                </c:pt>
                <c:pt idx="3155">
                  <c:v>41100</c:v>
                </c:pt>
                <c:pt idx="3156">
                  <c:v>41101</c:v>
                </c:pt>
                <c:pt idx="3157">
                  <c:v>41102</c:v>
                </c:pt>
                <c:pt idx="3158">
                  <c:v>41103</c:v>
                </c:pt>
                <c:pt idx="3159">
                  <c:v>41106</c:v>
                </c:pt>
                <c:pt idx="3160">
                  <c:v>41107</c:v>
                </c:pt>
                <c:pt idx="3161">
                  <c:v>41108</c:v>
                </c:pt>
                <c:pt idx="3162">
                  <c:v>41109</c:v>
                </c:pt>
                <c:pt idx="3163">
                  <c:v>41110</c:v>
                </c:pt>
                <c:pt idx="3164">
                  <c:v>41113</c:v>
                </c:pt>
                <c:pt idx="3165">
                  <c:v>41114</c:v>
                </c:pt>
                <c:pt idx="3166">
                  <c:v>41115</c:v>
                </c:pt>
                <c:pt idx="3167">
                  <c:v>41116</c:v>
                </c:pt>
                <c:pt idx="3168">
                  <c:v>41117</c:v>
                </c:pt>
                <c:pt idx="3169">
                  <c:v>41120</c:v>
                </c:pt>
                <c:pt idx="3170">
                  <c:v>41121</c:v>
                </c:pt>
                <c:pt idx="3171">
                  <c:v>41122</c:v>
                </c:pt>
                <c:pt idx="3172">
                  <c:v>41123</c:v>
                </c:pt>
                <c:pt idx="3173">
                  <c:v>41124</c:v>
                </c:pt>
                <c:pt idx="3174">
                  <c:v>41127</c:v>
                </c:pt>
                <c:pt idx="3175">
                  <c:v>41128</c:v>
                </c:pt>
                <c:pt idx="3176">
                  <c:v>41129</c:v>
                </c:pt>
                <c:pt idx="3177">
                  <c:v>41130</c:v>
                </c:pt>
                <c:pt idx="3178">
                  <c:v>41131</c:v>
                </c:pt>
                <c:pt idx="3179">
                  <c:v>41134</c:v>
                </c:pt>
                <c:pt idx="3180">
                  <c:v>41135</c:v>
                </c:pt>
                <c:pt idx="3181">
                  <c:v>41136</c:v>
                </c:pt>
                <c:pt idx="3182">
                  <c:v>41137</c:v>
                </c:pt>
                <c:pt idx="3183">
                  <c:v>41138</c:v>
                </c:pt>
                <c:pt idx="3184">
                  <c:v>41141</c:v>
                </c:pt>
                <c:pt idx="3185">
                  <c:v>41142</c:v>
                </c:pt>
                <c:pt idx="3186">
                  <c:v>41143</c:v>
                </c:pt>
                <c:pt idx="3187">
                  <c:v>41144</c:v>
                </c:pt>
                <c:pt idx="3188">
                  <c:v>41145</c:v>
                </c:pt>
                <c:pt idx="3189">
                  <c:v>41148</c:v>
                </c:pt>
                <c:pt idx="3190">
                  <c:v>41149</c:v>
                </c:pt>
                <c:pt idx="3191">
                  <c:v>41150</c:v>
                </c:pt>
                <c:pt idx="3192">
                  <c:v>41151</c:v>
                </c:pt>
                <c:pt idx="3193">
                  <c:v>41152</c:v>
                </c:pt>
                <c:pt idx="3194">
                  <c:v>41155</c:v>
                </c:pt>
                <c:pt idx="3195">
                  <c:v>41156</c:v>
                </c:pt>
                <c:pt idx="3196">
                  <c:v>41157</c:v>
                </c:pt>
                <c:pt idx="3197">
                  <c:v>41158</c:v>
                </c:pt>
                <c:pt idx="3198">
                  <c:v>41159</c:v>
                </c:pt>
                <c:pt idx="3199">
                  <c:v>41162</c:v>
                </c:pt>
                <c:pt idx="3200">
                  <c:v>41163</c:v>
                </c:pt>
                <c:pt idx="3201">
                  <c:v>41164</c:v>
                </c:pt>
                <c:pt idx="3202">
                  <c:v>41165</c:v>
                </c:pt>
                <c:pt idx="3203">
                  <c:v>41166</c:v>
                </c:pt>
                <c:pt idx="3204">
                  <c:v>41169</c:v>
                </c:pt>
                <c:pt idx="3205">
                  <c:v>41170</c:v>
                </c:pt>
                <c:pt idx="3206">
                  <c:v>41171</c:v>
                </c:pt>
                <c:pt idx="3207">
                  <c:v>41172</c:v>
                </c:pt>
                <c:pt idx="3208">
                  <c:v>41173</c:v>
                </c:pt>
                <c:pt idx="3209">
                  <c:v>41176</c:v>
                </c:pt>
                <c:pt idx="3210">
                  <c:v>41177</c:v>
                </c:pt>
                <c:pt idx="3211">
                  <c:v>41178</c:v>
                </c:pt>
                <c:pt idx="3212">
                  <c:v>41179</c:v>
                </c:pt>
                <c:pt idx="3213">
                  <c:v>41180</c:v>
                </c:pt>
                <c:pt idx="3214">
                  <c:v>41183</c:v>
                </c:pt>
                <c:pt idx="3215">
                  <c:v>41184</c:v>
                </c:pt>
                <c:pt idx="3216">
                  <c:v>41185</c:v>
                </c:pt>
                <c:pt idx="3217">
                  <c:v>41186</c:v>
                </c:pt>
                <c:pt idx="3218">
                  <c:v>41187</c:v>
                </c:pt>
                <c:pt idx="3219">
                  <c:v>41190</c:v>
                </c:pt>
                <c:pt idx="3220">
                  <c:v>41191</c:v>
                </c:pt>
                <c:pt idx="3221">
                  <c:v>41192</c:v>
                </c:pt>
                <c:pt idx="3222">
                  <c:v>41193</c:v>
                </c:pt>
                <c:pt idx="3223">
                  <c:v>41194</c:v>
                </c:pt>
                <c:pt idx="3224">
                  <c:v>41197</c:v>
                </c:pt>
                <c:pt idx="3225">
                  <c:v>41198</c:v>
                </c:pt>
                <c:pt idx="3226">
                  <c:v>41199</c:v>
                </c:pt>
                <c:pt idx="3227">
                  <c:v>41200</c:v>
                </c:pt>
                <c:pt idx="3228">
                  <c:v>41201</c:v>
                </c:pt>
                <c:pt idx="3229">
                  <c:v>41204</c:v>
                </c:pt>
                <c:pt idx="3230">
                  <c:v>41205</c:v>
                </c:pt>
                <c:pt idx="3231">
                  <c:v>41206</c:v>
                </c:pt>
                <c:pt idx="3232">
                  <c:v>41207</c:v>
                </c:pt>
                <c:pt idx="3233">
                  <c:v>41208</c:v>
                </c:pt>
                <c:pt idx="3234">
                  <c:v>41211</c:v>
                </c:pt>
                <c:pt idx="3235">
                  <c:v>41212</c:v>
                </c:pt>
                <c:pt idx="3236">
                  <c:v>41213</c:v>
                </c:pt>
                <c:pt idx="3237">
                  <c:v>41214</c:v>
                </c:pt>
                <c:pt idx="3238">
                  <c:v>41218</c:v>
                </c:pt>
                <c:pt idx="3239">
                  <c:v>41219</c:v>
                </c:pt>
                <c:pt idx="3240">
                  <c:v>41220</c:v>
                </c:pt>
                <c:pt idx="3241">
                  <c:v>41221</c:v>
                </c:pt>
                <c:pt idx="3242">
                  <c:v>41222</c:v>
                </c:pt>
                <c:pt idx="3243">
                  <c:v>41225</c:v>
                </c:pt>
                <c:pt idx="3244">
                  <c:v>41226</c:v>
                </c:pt>
                <c:pt idx="3245">
                  <c:v>41227</c:v>
                </c:pt>
                <c:pt idx="3246">
                  <c:v>41228</c:v>
                </c:pt>
                <c:pt idx="3247">
                  <c:v>41229</c:v>
                </c:pt>
                <c:pt idx="3248">
                  <c:v>41233</c:v>
                </c:pt>
                <c:pt idx="3249">
                  <c:v>41234</c:v>
                </c:pt>
                <c:pt idx="3250">
                  <c:v>41235</c:v>
                </c:pt>
                <c:pt idx="3251">
                  <c:v>41236</c:v>
                </c:pt>
                <c:pt idx="3252">
                  <c:v>41239</c:v>
                </c:pt>
                <c:pt idx="3253">
                  <c:v>41240</c:v>
                </c:pt>
                <c:pt idx="3254">
                  <c:v>41241</c:v>
                </c:pt>
                <c:pt idx="3255">
                  <c:v>41242</c:v>
                </c:pt>
                <c:pt idx="3256">
                  <c:v>41243</c:v>
                </c:pt>
                <c:pt idx="3257">
                  <c:v>41246</c:v>
                </c:pt>
                <c:pt idx="3258">
                  <c:v>41247</c:v>
                </c:pt>
                <c:pt idx="3259">
                  <c:v>41248</c:v>
                </c:pt>
                <c:pt idx="3260">
                  <c:v>41249</c:v>
                </c:pt>
                <c:pt idx="3261">
                  <c:v>41250</c:v>
                </c:pt>
                <c:pt idx="3262">
                  <c:v>41253</c:v>
                </c:pt>
                <c:pt idx="3263">
                  <c:v>41254</c:v>
                </c:pt>
                <c:pt idx="3264">
                  <c:v>41256</c:v>
                </c:pt>
                <c:pt idx="3265">
                  <c:v>41257</c:v>
                </c:pt>
                <c:pt idx="3266">
                  <c:v>41260</c:v>
                </c:pt>
                <c:pt idx="3267">
                  <c:v>41261</c:v>
                </c:pt>
                <c:pt idx="3268">
                  <c:v>41262</c:v>
                </c:pt>
                <c:pt idx="3269">
                  <c:v>41263</c:v>
                </c:pt>
                <c:pt idx="3270">
                  <c:v>41264</c:v>
                </c:pt>
                <c:pt idx="3271">
                  <c:v>41267</c:v>
                </c:pt>
                <c:pt idx="3272">
                  <c:v>41269</c:v>
                </c:pt>
                <c:pt idx="3273">
                  <c:v>41270</c:v>
                </c:pt>
                <c:pt idx="3274">
                  <c:v>41271</c:v>
                </c:pt>
                <c:pt idx="3275">
                  <c:v>41274</c:v>
                </c:pt>
                <c:pt idx="3276">
                  <c:v>41276</c:v>
                </c:pt>
                <c:pt idx="3277">
                  <c:v>41277</c:v>
                </c:pt>
                <c:pt idx="3278">
                  <c:v>41278</c:v>
                </c:pt>
                <c:pt idx="3279">
                  <c:v>41281</c:v>
                </c:pt>
                <c:pt idx="3280">
                  <c:v>41282</c:v>
                </c:pt>
                <c:pt idx="3281">
                  <c:v>41283</c:v>
                </c:pt>
                <c:pt idx="3282">
                  <c:v>41284</c:v>
                </c:pt>
                <c:pt idx="3283">
                  <c:v>41285</c:v>
                </c:pt>
                <c:pt idx="3284">
                  <c:v>41288</c:v>
                </c:pt>
                <c:pt idx="3285">
                  <c:v>41289</c:v>
                </c:pt>
                <c:pt idx="3286">
                  <c:v>41290</c:v>
                </c:pt>
                <c:pt idx="3287">
                  <c:v>41291</c:v>
                </c:pt>
                <c:pt idx="3288">
                  <c:v>41292</c:v>
                </c:pt>
                <c:pt idx="3289">
                  <c:v>41295</c:v>
                </c:pt>
                <c:pt idx="3290">
                  <c:v>41296</c:v>
                </c:pt>
                <c:pt idx="3291">
                  <c:v>41297</c:v>
                </c:pt>
                <c:pt idx="3292">
                  <c:v>41298</c:v>
                </c:pt>
                <c:pt idx="3293">
                  <c:v>41299</c:v>
                </c:pt>
                <c:pt idx="3294">
                  <c:v>41302</c:v>
                </c:pt>
                <c:pt idx="3295">
                  <c:v>41303</c:v>
                </c:pt>
                <c:pt idx="3296">
                  <c:v>41304</c:v>
                </c:pt>
                <c:pt idx="3297">
                  <c:v>41305</c:v>
                </c:pt>
                <c:pt idx="3298">
                  <c:v>41306</c:v>
                </c:pt>
                <c:pt idx="3299">
                  <c:v>41310</c:v>
                </c:pt>
                <c:pt idx="3300">
                  <c:v>41311</c:v>
                </c:pt>
                <c:pt idx="3301">
                  <c:v>41312</c:v>
                </c:pt>
                <c:pt idx="3302">
                  <c:v>41313</c:v>
                </c:pt>
                <c:pt idx="3303">
                  <c:v>41316</c:v>
                </c:pt>
                <c:pt idx="3304">
                  <c:v>41317</c:v>
                </c:pt>
                <c:pt idx="3305">
                  <c:v>41318</c:v>
                </c:pt>
                <c:pt idx="3306">
                  <c:v>41319</c:v>
                </c:pt>
                <c:pt idx="3307">
                  <c:v>41320</c:v>
                </c:pt>
                <c:pt idx="3308">
                  <c:v>41323</c:v>
                </c:pt>
                <c:pt idx="3309">
                  <c:v>41324</c:v>
                </c:pt>
                <c:pt idx="3310">
                  <c:v>41325</c:v>
                </c:pt>
                <c:pt idx="3311">
                  <c:v>41326</c:v>
                </c:pt>
                <c:pt idx="3312">
                  <c:v>41327</c:v>
                </c:pt>
                <c:pt idx="3313">
                  <c:v>41330</c:v>
                </c:pt>
                <c:pt idx="3314">
                  <c:v>41331</c:v>
                </c:pt>
                <c:pt idx="3315">
                  <c:v>41332</c:v>
                </c:pt>
                <c:pt idx="3316">
                  <c:v>41333</c:v>
                </c:pt>
                <c:pt idx="3317">
                  <c:v>41334</c:v>
                </c:pt>
                <c:pt idx="3318">
                  <c:v>41337</c:v>
                </c:pt>
                <c:pt idx="3319">
                  <c:v>41338</c:v>
                </c:pt>
                <c:pt idx="3320">
                  <c:v>41339</c:v>
                </c:pt>
                <c:pt idx="3321">
                  <c:v>41340</c:v>
                </c:pt>
                <c:pt idx="3322">
                  <c:v>41341</c:v>
                </c:pt>
                <c:pt idx="3323">
                  <c:v>41344</c:v>
                </c:pt>
                <c:pt idx="3324">
                  <c:v>41345</c:v>
                </c:pt>
                <c:pt idx="3325">
                  <c:v>41346</c:v>
                </c:pt>
                <c:pt idx="3326">
                  <c:v>41347</c:v>
                </c:pt>
                <c:pt idx="3327">
                  <c:v>41348</c:v>
                </c:pt>
                <c:pt idx="3328">
                  <c:v>41352</c:v>
                </c:pt>
                <c:pt idx="3329">
                  <c:v>41353</c:v>
                </c:pt>
                <c:pt idx="3330">
                  <c:v>41354</c:v>
                </c:pt>
                <c:pt idx="3331">
                  <c:v>41355</c:v>
                </c:pt>
                <c:pt idx="3332">
                  <c:v>41358</c:v>
                </c:pt>
                <c:pt idx="3333">
                  <c:v>41359</c:v>
                </c:pt>
                <c:pt idx="3334">
                  <c:v>41360</c:v>
                </c:pt>
                <c:pt idx="3335">
                  <c:v>41365</c:v>
                </c:pt>
                <c:pt idx="3336">
                  <c:v>41366</c:v>
                </c:pt>
                <c:pt idx="3337">
                  <c:v>41367</c:v>
                </c:pt>
                <c:pt idx="3338">
                  <c:v>41368</c:v>
                </c:pt>
                <c:pt idx="3339">
                  <c:v>41369</c:v>
                </c:pt>
                <c:pt idx="3340">
                  <c:v>41372</c:v>
                </c:pt>
                <c:pt idx="3341">
                  <c:v>41373</c:v>
                </c:pt>
                <c:pt idx="3342">
                  <c:v>41374</c:v>
                </c:pt>
                <c:pt idx="3343">
                  <c:v>41375</c:v>
                </c:pt>
                <c:pt idx="3344">
                  <c:v>41376</c:v>
                </c:pt>
                <c:pt idx="3345">
                  <c:v>41379</c:v>
                </c:pt>
                <c:pt idx="3346">
                  <c:v>41380</c:v>
                </c:pt>
                <c:pt idx="3347">
                  <c:v>41381</c:v>
                </c:pt>
                <c:pt idx="3348">
                  <c:v>41382</c:v>
                </c:pt>
                <c:pt idx="3349">
                  <c:v>41383</c:v>
                </c:pt>
                <c:pt idx="3350">
                  <c:v>41386</c:v>
                </c:pt>
                <c:pt idx="3351">
                  <c:v>41387</c:v>
                </c:pt>
                <c:pt idx="3352">
                  <c:v>41388</c:v>
                </c:pt>
                <c:pt idx="3353">
                  <c:v>41389</c:v>
                </c:pt>
                <c:pt idx="3354">
                  <c:v>41390</c:v>
                </c:pt>
                <c:pt idx="3355">
                  <c:v>41393</c:v>
                </c:pt>
                <c:pt idx="3356">
                  <c:v>41394</c:v>
                </c:pt>
                <c:pt idx="3357">
                  <c:v>41396</c:v>
                </c:pt>
                <c:pt idx="3358">
                  <c:v>41397</c:v>
                </c:pt>
                <c:pt idx="3359">
                  <c:v>41400</c:v>
                </c:pt>
                <c:pt idx="3360">
                  <c:v>41401</c:v>
                </c:pt>
                <c:pt idx="3361">
                  <c:v>41402</c:v>
                </c:pt>
                <c:pt idx="3362">
                  <c:v>41403</c:v>
                </c:pt>
                <c:pt idx="3363">
                  <c:v>41404</c:v>
                </c:pt>
                <c:pt idx="3364">
                  <c:v>41407</c:v>
                </c:pt>
                <c:pt idx="3365">
                  <c:v>41408</c:v>
                </c:pt>
                <c:pt idx="3366">
                  <c:v>41409</c:v>
                </c:pt>
                <c:pt idx="3367">
                  <c:v>41410</c:v>
                </c:pt>
                <c:pt idx="3368">
                  <c:v>41411</c:v>
                </c:pt>
                <c:pt idx="3369">
                  <c:v>41414</c:v>
                </c:pt>
                <c:pt idx="3370">
                  <c:v>41415</c:v>
                </c:pt>
                <c:pt idx="3371">
                  <c:v>41416</c:v>
                </c:pt>
                <c:pt idx="3372">
                  <c:v>41417</c:v>
                </c:pt>
                <c:pt idx="3373">
                  <c:v>41418</c:v>
                </c:pt>
                <c:pt idx="3374">
                  <c:v>41421</c:v>
                </c:pt>
                <c:pt idx="3375">
                  <c:v>41422</c:v>
                </c:pt>
                <c:pt idx="3376">
                  <c:v>41423</c:v>
                </c:pt>
                <c:pt idx="3377">
                  <c:v>41424</c:v>
                </c:pt>
                <c:pt idx="3378">
                  <c:v>41425</c:v>
                </c:pt>
                <c:pt idx="3379">
                  <c:v>41428</c:v>
                </c:pt>
                <c:pt idx="3380">
                  <c:v>41429</c:v>
                </c:pt>
                <c:pt idx="3381">
                  <c:v>41430</c:v>
                </c:pt>
                <c:pt idx="3382">
                  <c:v>41431</c:v>
                </c:pt>
                <c:pt idx="3383">
                  <c:v>41432</c:v>
                </c:pt>
                <c:pt idx="3384">
                  <c:v>41435</c:v>
                </c:pt>
                <c:pt idx="3385">
                  <c:v>41436</c:v>
                </c:pt>
                <c:pt idx="3386">
                  <c:v>41437</c:v>
                </c:pt>
                <c:pt idx="3387">
                  <c:v>41438</c:v>
                </c:pt>
                <c:pt idx="3388">
                  <c:v>41439</c:v>
                </c:pt>
                <c:pt idx="3389">
                  <c:v>41442</c:v>
                </c:pt>
                <c:pt idx="3390">
                  <c:v>41443</c:v>
                </c:pt>
                <c:pt idx="3391">
                  <c:v>41444</c:v>
                </c:pt>
                <c:pt idx="3392">
                  <c:v>41445</c:v>
                </c:pt>
                <c:pt idx="3393">
                  <c:v>41446</c:v>
                </c:pt>
                <c:pt idx="3394">
                  <c:v>41449</c:v>
                </c:pt>
                <c:pt idx="3395">
                  <c:v>41450</c:v>
                </c:pt>
                <c:pt idx="3396">
                  <c:v>41451</c:v>
                </c:pt>
                <c:pt idx="3397">
                  <c:v>41452</c:v>
                </c:pt>
                <c:pt idx="3398">
                  <c:v>41453</c:v>
                </c:pt>
                <c:pt idx="3399">
                  <c:v>41456</c:v>
                </c:pt>
                <c:pt idx="3400">
                  <c:v>41457</c:v>
                </c:pt>
                <c:pt idx="3401">
                  <c:v>41458</c:v>
                </c:pt>
                <c:pt idx="3402">
                  <c:v>41459</c:v>
                </c:pt>
                <c:pt idx="3403">
                  <c:v>41460</c:v>
                </c:pt>
                <c:pt idx="3404">
                  <c:v>41463</c:v>
                </c:pt>
                <c:pt idx="3405">
                  <c:v>41464</c:v>
                </c:pt>
                <c:pt idx="3406">
                  <c:v>41465</c:v>
                </c:pt>
                <c:pt idx="3407">
                  <c:v>41466</c:v>
                </c:pt>
                <c:pt idx="3408">
                  <c:v>41467</c:v>
                </c:pt>
                <c:pt idx="3409">
                  <c:v>41470</c:v>
                </c:pt>
                <c:pt idx="3410">
                  <c:v>41471</c:v>
                </c:pt>
                <c:pt idx="3411">
                  <c:v>41472</c:v>
                </c:pt>
                <c:pt idx="3412">
                  <c:v>41473</c:v>
                </c:pt>
                <c:pt idx="3413">
                  <c:v>41474</c:v>
                </c:pt>
                <c:pt idx="3414">
                  <c:v>41477</c:v>
                </c:pt>
                <c:pt idx="3415">
                  <c:v>41478</c:v>
                </c:pt>
                <c:pt idx="3416">
                  <c:v>41479</c:v>
                </c:pt>
                <c:pt idx="3417">
                  <c:v>41480</c:v>
                </c:pt>
                <c:pt idx="3418">
                  <c:v>41481</c:v>
                </c:pt>
                <c:pt idx="3419">
                  <c:v>41484</c:v>
                </c:pt>
                <c:pt idx="3420">
                  <c:v>41485</c:v>
                </c:pt>
                <c:pt idx="3421">
                  <c:v>41486</c:v>
                </c:pt>
                <c:pt idx="3422">
                  <c:v>41487</c:v>
                </c:pt>
                <c:pt idx="3423">
                  <c:v>41488</c:v>
                </c:pt>
                <c:pt idx="3424">
                  <c:v>41491</c:v>
                </c:pt>
                <c:pt idx="3425">
                  <c:v>41492</c:v>
                </c:pt>
                <c:pt idx="3426">
                  <c:v>41493</c:v>
                </c:pt>
                <c:pt idx="3427">
                  <c:v>41494</c:v>
                </c:pt>
                <c:pt idx="3428">
                  <c:v>41495</c:v>
                </c:pt>
                <c:pt idx="3429">
                  <c:v>41498</c:v>
                </c:pt>
                <c:pt idx="3430">
                  <c:v>41499</c:v>
                </c:pt>
                <c:pt idx="3431">
                  <c:v>41500</c:v>
                </c:pt>
                <c:pt idx="3432">
                  <c:v>41501</c:v>
                </c:pt>
                <c:pt idx="3433">
                  <c:v>41502</c:v>
                </c:pt>
                <c:pt idx="3434">
                  <c:v>41505</c:v>
                </c:pt>
                <c:pt idx="3435">
                  <c:v>41506</c:v>
                </c:pt>
                <c:pt idx="3436">
                  <c:v>41507</c:v>
                </c:pt>
                <c:pt idx="3437">
                  <c:v>41508</c:v>
                </c:pt>
                <c:pt idx="3438">
                  <c:v>41509</c:v>
                </c:pt>
                <c:pt idx="3439">
                  <c:v>41512</c:v>
                </c:pt>
                <c:pt idx="3440">
                  <c:v>41513</c:v>
                </c:pt>
                <c:pt idx="3441">
                  <c:v>41514</c:v>
                </c:pt>
                <c:pt idx="3442">
                  <c:v>41515</c:v>
                </c:pt>
                <c:pt idx="3443">
                  <c:v>41516</c:v>
                </c:pt>
                <c:pt idx="3444">
                  <c:v>41519</c:v>
                </c:pt>
                <c:pt idx="3445">
                  <c:v>41520</c:v>
                </c:pt>
                <c:pt idx="3446">
                  <c:v>41521</c:v>
                </c:pt>
                <c:pt idx="3447">
                  <c:v>41522</c:v>
                </c:pt>
                <c:pt idx="3448">
                  <c:v>41523</c:v>
                </c:pt>
                <c:pt idx="3449">
                  <c:v>41526</c:v>
                </c:pt>
                <c:pt idx="3450">
                  <c:v>41527</c:v>
                </c:pt>
                <c:pt idx="3451">
                  <c:v>41528</c:v>
                </c:pt>
                <c:pt idx="3452">
                  <c:v>41529</c:v>
                </c:pt>
                <c:pt idx="3453">
                  <c:v>41530</c:v>
                </c:pt>
                <c:pt idx="3454">
                  <c:v>41534</c:v>
                </c:pt>
                <c:pt idx="3455">
                  <c:v>41535</c:v>
                </c:pt>
                <c:pt idx="3456">
                  <c:v>41536</c:v>
                </c:pt>
                <c:pt idx="3457">
                  <c:v>41537</c:v>
                </c:pt>
                <c:pt idx="3458">
                  <c:v>41540</c:v>
                </c:pt>
                <c:pt idx="3459">
                  <c:v>41541</c:v>
                </c:pt>
                <c:pt idx="3460">
                  <c:v>41542</c:v>
                </c:pt>
                <c:pt idx="3461">
                  <c:v>41543</c:v>
                </c:pt>
                <c:pt idx="3462">
                  <c:v>41544</c:v>
                </c:pt>
                <c:pt idx="3463">
                  <c:v>41547</c:v>
                </c:pt>
                <c:pt idx="3464">
                  <c:v>41548</c:v>
                </c:pt>
                <c:pt idx="3465">
                  <c:v>41549</c:v>
                </c:pt>
                <c:pt idx="3466">
                  <c:v>41550</c:v>
                </c:pt>
                <c:pt idx="3467">
                  <c:v>41551</c:v>
                </c:pt>
                <c:pt idx="3468">
                  <c:v>41554</c:v>
                </c:pt>
                <c:pt idx="3469">
                  <c:v>41555</c:v>
                </c:pt>
                <c:pt idx="3470">
                  <c:v>41556</c:v>
                </c:pt>
                <c:pt idx="3471">
                  <c:v>41557</c:v>
                </c:pt>
                <c:pt idx="3472">
                  <c:v>41558</c:v>
                </c:pt>
                <c:pt idx="3473">
                  <c:v>41561</c:v>
                </c:pt>
                <c:pt idx="3474">
                  <c:v>41562</c:v>
                </c:pt>
                <c:pt idx="3475">
                  <c:v>41563</c:v>
                </c:pt>
                <c:pt idx="3476">
                  <c:v>41564</c:v>
                </c:pt>
                <c:pt idx="3477">
                  <c:v>41565</c:v>
                </c:pt>
                <c:pt idx="3478">
                  <c:v>41568</c:v>
                </c:pt>
                <c:pt idx="3479">
                  <c:v>41569</c:v>
                </c:pt>
                <c:pt idx="3480">
                  <c:v>41570</c:v>
                </c:pt>
                <c:pt idx="3481">
                  <c:v>41571</c:v>
                </c:pt>
                <c:pt idx="3482">
                  <c:v>41572</c:v>
                </c:pt>
                <c:pt idx="3483">
                  <c:v>41575</c:v>
                </c:pt>
                <c:pt idx="3484">
                  <c:v>41576</c:v>
                </c:pt>
                <c:pt idx="3485">
                  <c:v>41577</c:v>
                </c:pt>
                <c:pt idx="3486">
                  <c:v>41578</c:v>
                </c:pt>
                <c:pt idx="3487">
                  <c:v>41579</c:v>
                </c:pt>
                <c:pt idx="3488">
                  <c:v>41582</c:v>
                </c:pt>
                <c:pt idx="3489">
                  <c:v>41583</c:v>
                </c:pt>
                <c:pt idx="3490">
                  <c:v>41584</c:v>
                </c:pt>
                <c:pt idx="3491">
                  <c:v>41585</c:v>
                </c:pt>
                <c:pt idx="3492">
                  <c:v>41586</c:v>
                </c:pt>
                <c:pt idx="3493">
                  <c:v>41589</c:v>
                </c:pt>
                <c:pt idx="3494">
                  <c:v>41590</c:v>
                </c:pt>
                <c:pt idx="3495">
                  <c:v>41591</c:v>
                </c:pt>
                <c:pt idx="3496">
                  <c:v>41592</c:v>
                </c:pt>
                <c:pt idx="3497">
                  <c:v>41593</c:v>
                </c:pt>
                <c:pt idx="3498">
                  <c:v>41597</c:v>
                </c:pt>
                <c:pt idx="3499">
                  <c:v>41598</c:v>
                </c:pt>
                <c:pt idx="3500">
                  <c:v>41599</c:v>
                </c:pt>
                <c:pt idx="3501">
                  <c:v>41600</c:v>
                </c:pt>
                <c:pt idx="3502">
                  <c:v>41603</c:v>
                </c:pt>
                <c:pt idx="3503">
                  <c:v>41604</c:v>
                </c:pt>
                <c:pt idx="3504">
                  <c:v>41605</c:v>
                </c:pt>
                <c:pt idx="3505">
                  <c:v>41606</c:v>
                </c:pt>
                <c:pt idx="3506">
                  <c:v>41607</c:v>
                </c:pt>
                <c:pt idx="3507">
                  <c:v>41610</c:v>
                </c:pt>
                <c:pt idx="3508">
                  <c:v>41611</c:v>
                </c:pt>
                <c:pt idx="3509">
                  <c:v>41612</c:v>
                </c:pt>
                <c:pt idx="3510">
                  <c:v>41613</c:v>
                </c:pt>
                <c:pt idx="3511">
                  <c:v>41614</c:v>
                </c:pt>
                <c:pt idx="3512">
                  <c:v>41617</c:v>
                </c:pt>
                <c:pt idx="3513">
                  <c:v>41618</c:v>
                </c:pt>
                <c:pt idx="3514">
                  <c:v>41619</c:v>
                </c:pt>
                <c:pt idx="3515">
                  <c:v>41621</c:v>
                </c:pt>
                <c:pt idx="3516">
                  <c:v>41624</c:v>
                </c:pt>
                <c:pt idx="3517">
                  <c:v>41625</c:v>
                </c:pt>
                <c:pt idx="3518">
                  <c:v>41626</c:v>
                </c:pt>
                <c:pt idx="3519">
                  <c:v>41627</c:v>
                </c:pt>
                <c:pt idx="3520">
                  <c:v>41628</c:v>
                </c:pt>
                <c:pt idx="3521">
                  <c:v>41631</c:v>
                </c:pt>
                <c:pt idx="3522">
                  <c:v>41632</c:v>
                </c:pt>
                <c:pt idx="3523">
                  <c:v>41634</c:v>
                </c:pt>
                <c:pt idx="3524">
                  <c:v>41635</c:v>
                </c:pt>
                <c:pt idx="3525">
                  <c:v>41638</c:v>
                </c:pt>
                <c:pt idx="3526">
                  <c:v>41639</c:v>
                </c:pt>
                <c:pt idx="3527">
                  <c:v>41641</c:v>
                </c:pt>
                <c:pt idx="3528">
                  <c:v>41642</c:v>
                </c:pt>
                <c:pt idx="3529">
                  <c:v>41645</c:v>
                </c:pt>
                <c:pt idx="3530">
                  <c:v>41646</c:v>
                </c:pt>
                <c:pt idx="3531">
                  <c:v>41647</c:v>
                </c:pt>
                <c:pt idx="3532">
                  <c:v>41648</c:v>
                </c:pt>
                <c:pt idx="3533">
                  <c:v>41649</c:v>
                </c:pt>
                <c:pt idx="3534">
                  <c:v>41652</c:v>
                </c:pt>
                <c:pt idx="3535">
                  <c:v>41653</c:v>
                </c:pt>
                <c:pt idx="3536">
                  <c:v>41654</c:v>
                </c:pt>
                <c:pt idx="3537">
                  <c:v>41655</c:v>
                </c:pt>
                <c:pt idx="3538">
                  <c:v>41656</c:v>
                </c:pt>
                <c:pt idx="3539">
                  <c:v>41659</c:v>
                </c:pt>
                <c:pt idx="3540">
                  <c:v>41660</c:v>
                </c:pt>
                <c:pt idx="3541">
                  <c:v>41661</c:v>
                </c:pt>
                <c:pt idx="3542">
                  <c:v>41662</c:v>
                </c:pt>
                <c:pt idx="3543">
                  <c:v>41663</c:v>
                </c:pt>
                <c:pt idx="3544">
                  <c:v>41666</c:v>
                </c:pt>
                <c:pt idx="3545">
                  <c:v>41667</c:v>
                </c:pt>
                <c:pt idx="3546">
                  <c:v>41668</c:v>
                </c:pt>
                <c:pt idx="3547">
                  <c:v>41669</c:v>
                </c:pt>
                <c:pt idx="3548">
                  <c:v>41670</c:v>
                </c:pt>
                <c:pt idx="3549">
                  <c:v>41674</c:v>
                </c:pt>
                <c:pt idx="3550">
                  <c:v>41675</c:v>
                </c:pt>
                <c:pt idx="3551">
                  <c:v>41676</c:v>
                </c:pt>
                <c:pt idx="3552">
                  <c:v>41677</c:v>
                </c:pt>
                <c:pt idx="3553">
                  <c:v>41680</c:v>
                </c:pt>
                <c:pt idx="3554">
                  <c:v>41681</c:v>
                </c:pt>
                <c:pt idx="3555">
                  <c:v>41682</c:v>
                </c:pt>
                <c:pt idx="3556">
                  <c:v>41683</c:v>
                </c:pt>
                <c:pt idx="3557">
                  <c:v>41684</c:v>
                </c:pt>
                <c:pt idx="3558">
                  <c:v>41687</c:v>
                </c:pt>
                <c:pt idx="3559">
                  <c:v>41688</c:v>
                </c:pt>
                <c:pt idx="3560">
                  <c:v>41689</c:v>
                </c:pt>
                <c:pt idx="3561">
                  <c:v>41690</c:v>
                </c:pt>
                <c:pt idx="3562">
                  <c:v>41691</c:v>
                </c:pt>
                <c:pt idx="3563">
                  <c:v>41694</c:v>
                </c:pt>
                <c:pt idx="3564">
                  <c:v>41695</c:v>
                </c:pt>
                <c:pt idx="3565">
                  <c:v>41696</c:v>
                </c:pt>
                <c:pt idx="3566">
                  <c:v>41697</c:v>
                </c:pt>
                <c:pt idx="3567">
                  <c:v>41698</c:v>
                </c:pt>
                <c:pt idx="3568">
                  <c:v>41701</c:v>
                </c:pt>
                <c:pt idx="3569">
                  <c:v>41702</c:v>
                </c:pt>
                <c:pt idx="3570">
                  <c:v>41703</c:v>
                </c:pt>
                <c:pt idx="3571">
                  <c:v>41704</c:v>
                </c:pt>
                <c:pt idx="3572">
                  <c:v>41705</c:v>
                </c:pt>
                <c:pt idx="3573">
                  <c:v>41708</c:v>
                </c:pt>
                <c:pt idx="3574">
                  <c:v>41709</c:v>
                </c:pt>
                <c:pt idx="3575">
                  <c:v>41710</c:v>
                </c:pt>
                <c:pt idx="3576">
                  <c:v>41711</c:v>
                </c:pt>
                <c:pt idx="3577">
                  <c:v>41712</c:v>
                </c:pt>
                <c:pt idx="3578">
                  <c:v>41716</c:v>
                </c:pt>
                <c:pt idx="3579">
                  <c:v>41717</c:v>
                </c:pt>
                <c:pt idx="3580">
                  <c:v>41718</c:v>
                </c:pt>
                <c:pt idx="3581">
                  <c:v>41719</c:v>
                </c:pt>
                <c:pt idx="3582">
                  <c:v>41722</c:v>
                </c:pt>
                <c:pt idx="3583">
                  <c:v>41723</c:v>
                </c:pt>
                <c:pt idx="3584">
                  <c:v>41724</c:v>
                </c:pt>
                <c:pt idx="3585">
                  <c:v>41725</c:v>
                </c:pt>
                <c:pt idx="3586">
                  <c:v>41726</c:v>
                </c:pt>
                <c:pt idx="3587">
                  <c:v>41729</c:v>
                </c:pt>
                <c:pt idx="3588">
                  <c:v>41730</c:v>
                </c:pt>
                <c:pt idx="3589">
                  <c:v>41731</c:v>
                </c:pt>
                <c:pt idx="3590">
                  <c:v>41732</c:v>
                </c:pt>
                <c:pt idx="3591">
                  <c:v>41733</c:v>
                </c:pt>
                <c:pt idx="3592">
                  <c:v>41736</c:v>
                </c:pt>
                <c:pt idx="3593">
                  <c:v>41737</c:v>
                </c:pt>
                <c:pt idx="3594">
                  <c:v>41738</c:v>
                </c:pt>
                <c:pt idx="3595">
                  <c:v>41739</c:v>
                </c:pt>
                <c:pt idx="3596">
                  <c:v>41740</c:v>
                </c:pt>
                <c:pt idx="3597">
                  <c:v>41743</c:v>
                </c:pt>
                <c:pt idx="3598">
                  <c:v>41744</c:v>
                </c:pt>
                <c:pt idx="3599">
                  <c:v>41745</c:v>
                </c:pt>
                <c:pt idx="3600">
                  <c:v>41750</c:v>
                </c:pt>
                <c:pt idx="3601">
                  <c:v>41751</c:v>
                </c:pt>
                <c:pt idx="3602">
                  <c:v>41752</c:v>
                </c:pt>
                <c:pt idx="3603">
                  <c:v>41753</c:v>
                </c:pt>
                <c:pt idx="3604">
                  <c:v>41754</c:v>
                </c:pt>
                <c:pt idx="3605">
                  <c:v>41757</c:v>
                </c:pt>
                <c:pt idx="3606">
                  <c:v>41758</c:v>
                </c:pt>
                <c:pt idx="3607">
                  <c:v>41759</c:v>
                </c:pt>
                <c:pt idx="3608">
                  <c:v>41761</c:v>
                </c:pt>
                <c:pt idx="3609">
                  <c:v>41764</c:v>
                </c:pt>
                <c:pt idx="3610">
                  <c:v>41765</c:v>
                </c:pt>
                <c:pt idx="3611">
                  <c:v>41766</c:v>
                </c:pt>
                <c:pt idx="3612">
                  <c:v>41767</c:v>
                </c:pt>
                <c:pt idx="3613">
                  <c:v>41768</c:v>
                </c:pt>
                <c:pt idx="3614">
                  <c:v>41771</c:v>
                </c:pt>
                <c:pt idx="3615">
                  <c:v>41772</c:v>
                </c:pt>
                <c:pt idx="3616">
                  <c:v>41773</c:v>
                </c:pt>
                <c:pt idx="3617">
                  <c:v>41774</c:v>
                </c:pt>
                <c:pt idx="3618">
                  <c:v>41775</c:v>
                </c:pt>
                <c:pt idx="3619">
                  <c:v>41778</c:v>
                </c:pt>
                <c:pt idx="3620">
                  <c:v>41779</c:v>
                </c:pt>
                <c:pt idx="3621">
                  <c:v>41780</c:v>
                </c:pt>
                <c:pt idx="3622">
                  <c:v>41781</c:v>
                </c:pt>
                <c:pt idx="3623">
                  <c:v>41782</c:v>
                </c:pt>
                <c:pt idx="3624">
                  <c:v>41785</c:v>
                </c:pt>
                <c:pt idx="3625">
                  <c:v>41786</c:v>
                </c:pt>
                <c:pt idx="3626">
                  <c:v>41787</c:v>
                </c:pt>
                <c:pt idx="3627">
                  <c:v>41788</c:v>
                </c:pt>
                <c:pt idx="3628">
                  <c:v>41789</c:v>
                </c:pt>
                <c:pt idx="3629">
                  <c:v>41792</c:v>
                </c:pt>
                <c:pt idx="3630">
                  <c:v>41793</c:v>
                </c:pt>
                <c:pt idx="3631">
                  <c:v>41794</c:v>
                </c:pt>
                <c:pt idx="3632">
                  <c:v>41795</c:v>
                </c:pt>
                <c:pt idx="3633">
                  <c:v>41796</c:v>
                </c:pt>
                <c:pt idx="3634">
                  <c:v>41799</c:v>
                </c:pt>
                <c:pt idx="3635">
                  <c:v>41800</c:v>
                </c:pt>
                <c:pt idx="3636">
                  <c:v>41801</c:v>
                </c:pt>
                <c:pt idx="3637">
                  <c:v>41802</c:v>
                </c:pt>
                <c:pt idx="3638">
                  <c:v>41803</c:v>
                </c:pt>
                <c:pt idx="3639">
                  <c:v>41806</c:v>
                </c:pt>
                <c:pt idx="3640">
                  <c:v>41807</c:v>
                </c:pt>
                <c:pt idx="3641">
                  <c:v>41808</c:v>
                </c:pt>
                <c:pt idx="3642">
                  <c:v>41809</c:v>
                </c:pt>
                <c:pt idx="3643">
                  <c:v>41810</c:v>
                </c:pt>
                <c:pt idx="3644">
                  <c:v>41813</c:v>
                </c:pt>
                <c:pt idx="3645">
                  <c:v>41814</c:v>
                </c:pt>
                <c:pt idx="3646">
                  <c:v>41815</c:v>
                </c:pt>
                <c:pt idx="3647">
                  <c:v>41816</c:v>
                </c:pt>
                <c:pt idx="3648">
                  <c:v>41817</c:v>
                </c:pt>
                <c:pt idx="3649">
                  <c:v>41820</c:v>
                </c:pt>
                <c:pt idx="3650">
                  <c:v>41821</c:v>
                </c:pt>
                <c:pt idx="3651">
                  <c:v>41822</c:v>
                </c:pt>
                <c:pt idx="3652">
                  <c:v>41823</c:v>
                </c:pt>
                <c:pt idx="3653">
                  <c:v>41824</c:v>
                </c:pt>
                <c:pt idx="3654">
                  <c:v>41827</c:v>
                </c:pt>
                <c:pt idx="3655">
                  <c:v>41828</c:v>
                </c:pt>
                <c:pt idx="3656">
                  <c:v>41829</c:v>
                </c:pt>
                <c:pt idx="3657">
                  <c:v>41830</c:v>
                </c:pt>
                <c:pt idx="3658">
                  <c:v>41831</c:v>
                </c:pt>
                <c:pt idx="3659">
                  <c:v>41834</c:v>
                </c:pt>
                <c:pt idx="3660">
                  <c:v>41835</c:v>
                </c:pt>
                <c:pt idx="3661">
                  <c:v>41836</c:v>
                </c:pt>
                <c:pt idx="3662">
                  <c:v>41837</c:v>
                </c:pt>
                <c:pt idx="3663">
                  <c:v>41838</c:v>
                </c:pt>
                <c:pt idx="3664">
                  <c:v>41841</c:v>
                </c:pt>
                <c:pt idx="3665">
                  <c:v>41842</c:v>
                </c:pt>
                <c:pt idx="3666">
                  <c:v>41843</c:v>
                </c:pt>
                <c:pt idx="3667">
                  <c:v>41844</c:v>
                </c:pt>
                <c:pt idx="3668">
                  <c:v>41845</c:v>
                </c:pt>
                <c:pt idx="3669">
                  <c:v>41848</c:v>
                </c:pt>
                <c:pt idx="3670">
                  <c:v>41849</c:v>
                </c:pt>
                <c:pt idx="3671">
                  <c:v>41850</c:v>
                </c:pt>
                <c:pt idx="3672">
                  <c:v>41851</c:v>
                </c:pt>
                <c:pt idx="3673">
                  <c:v>41852</c:v>
                </c:pt>
                <c:pt idx="3674">
                  <c:v>41855</c:v>
                </c:pt>
                <c:pt idx="3675">
                  <c:v>41856</c:v>
                </c:pt>
                <c:pt idx="3676">
                  <c:v>41857</c:v>
                </c:pt>
                <c:pt idx="3677">
                  <c:v>41858</c:v>
                </c:pt>
                <c:pt idx="3678">
                  <c:v>41859</c:v>
                </c:pt>
                <c:pt idx="3679">
                  <c:v>41862</c:v>
                </c:pt>
                <c:pt idx="3680">
                  <c:v>41863</c:v>
                </c:pt>
                <c:pt idx="3681">
                  <c:v>41864</c:v>
                </c:pt>
                <c:pt idx="3682">
                  <c:v>41865</c:v>
                </c:pt>
                <c:pt idx="3683">
                  <c:v>41866</c:v>
                </c:pt>
                <c:pt idx="3684">
                  <c:v>41869</c:v>
                </c:pt>
                <c:pt idx="3685">
                  <c:v>41870</c:v>
                </c:pt>
                <c:pt idx="3686">
                  <c:v>41871</c:v>
                </c:pt>
                <c:pt idx="3687">
                  <c:v>41872</c:v>
                </c:pt>
                <c:pt idx="3688">
                  <c:v>41873</c:v>
                </c:pt>
                <c:pt idx="3689">
                  <c:v>41876</c:v>
                </c:pt>
                <c:pt idx="3690">
                  <c:v>41877</c:v>
                </c:pt>
                <c:pt idx="3691">
                  <c:v>41878</c:v>
                </c:pt>
                <c:pt idx="3692">
                  <c:v>41879</c:v>
                </c:pt>
                <c:pt idx="3693">
                  <c:v>41880</c:v>
                </c:pt>
                <c:pt idx="3694">
                  <c:v>41883</c:v>
                </c:pt>
                <c:pt idx="3695">
                  <c:v>41884</c:v>
                </c:pt>
                <c:pt idx="3696">
                  <c:v>41885</c:v>
                </c:pt>
                <c:pt idx="3697">
                  <c:v>41886</c:v>
                </c:pt>
                <c:pt idx="3698">
                  <c:v>41887</c:v>
                </c:pt>
                <c:pt idx="3699">
                  <c:v>41890</c:v>
                </c:pt>
                <c:pt idx="3700">
                  <c:v>41891</c:v>
                </c:pt>
                <c:pt idx="3701">
                  <c:v>41892</c:v>
                </c:pt>
                <c:pt idx="3702">
                  <c:v>41893</c:v>
                </c:pt>
                <c:pt idx="3703">
                  <c:v>41894</c:v>
                </c:pt>
                <c:pt idx="3704">
                  <c:v>41897</c:v>
                </c:pt>
                <c:pt idx="3705">
                  <c:v>41899</c:v>
                </c:pt>
                <c:pt idx="3706">
                  <c:v>41900</c:v>
                </c:pt>
                <c:pt idx="3707">
                  <c:v>41901</c:v>
                </c:pt>
                <c:pt idx="3708">
                  <c:v>41904</c:v>
                </c:pt>
                <c:pt idx="3709">
                  <c:v>41905</c:v>
                </c:pt>
                <c:pt idx="3710">
                  <c:v>41906</c:v>
                </c:pt>
                <c:pt idx="3711">
                  <c:v>41907</c:v>
                </c:pt>
                <c:pt idx="3712">
                  <c:v>41908</c:v>
                </c:pt>
                <c:pt idx="3713">
                  <c:v>41911</c:v>
                </c:pt>
                <c:pt idx="3714">
                  <c:v>41912</c:v>
                </c:pt>
                <c:pt idx="3715">
                  <c:v>41913</c:v>
                </c:pt>
                <c:pt idx="3716">
                  <c:v>41914</c:v>
                </c:pt>
                <c:pt idx="3717">
                  <c:v>41915</c:v>
                </c:pt>
                <c:pt idx="3718">
                  <c:v>41918</c:v>
                </c:pt>
                <c:pt idx="3719">
                  <c:v>41919</c:v>
                </c:pt>
                <c:pt idx="3720">
                  <c:v>41920</c:v>
                </c:pt>
                <c:pt idx="3721">
                  <c:v>41921</c:v>
                </c:pt>
                <c:pt idx="3722">
                  <c:v>41922</c:v>
                </c:pt>
                <c:pt idx="3723">
                  <c:v>41925</c:v>
                </c:pt>
                <c:pt idx="3724">
                  <c:v>41926</c:v>
                </c:pt>
                <c:pt idx="3725">
                  <c:v>41927</c:v>
                </c:pt>
                <c:pt idx="3726">
                  <c:v>41928</c:v>
                </c:pt>
                <c:pt idx="3727">
                  <c:v>41929</c:v>
                </c:pt>
                <c:pt idx="3728">
                  <c:v>41932</c:v>
                </c:pt>
                <c:pt idx="3729">
                  <c:v>41933</c:v>
                </c:pt>
                <c:pt idx="3730">
                  <c:v>41934</c:v>
                </c:pt>
                <c:pt idx="3731">
                  <c:v>41935</c:v>
                </c:pt>
                <c:pt idx="3732">
                  <c:v>41936</c:v>
                </c:pt>
                <c:pt idx="3733">
                  <c:v>41939</c:v>
                </c:pt>
                <c:pt idx="3734">
                  <c:v>41940</c:v>
                </c:pt>
                <c:pt idx="3735">
                  <c:v>41941</c:v>
                </c:pt>
                <c:pt idx="3736">
                  <c:v>41942</c:v>
                </c:pt>
                <c:pt idx="3737">
                  <c:v>41943</c:v>
                </c:pt>
                <c:pt idx="3738">
                  <c:v>41946</c:v>
                </c:pt>
                <c:pt idx="3739">
                  <c:v>41947</c:v>
                </c:pt>
                <c:pt idx="3740">
                  <c:v>41948</c:v>
                </c:pt>
                <c:pt idx="3741">
                  <c:v>41949</c:v>
                </c:pt>
                <c:pt idx="3742">
                  <c:v>41950</c:v>
                </c:pt>
                <c:pt idx="3743">
                  <c:v>41953</c:v>
                </c:pt>
                <c:pt idx="3744">
                  <c:v>41954</c:v>
                </c:pt>
                <c:pt idx="3745">
                  <c:v>41955</c:v>
                </c:pt>
                <c:pt idx="3746">
                  <c:v>41956</c:v>
                </c:pt>
                <c:pt idx="3747">
                  <c:v>41957</c:v>
                </c:pt>
                <c:pt idx="3748">
                  <c:v>41961</c:v>
                </c:pt>
                <c:pt idx="3749">
                  <c:v>41962</c:v>
                </c:pt>
                <c:pt idx="3750">
                  <c:v>41963</c:v>
                </c:pt>
                <c:pt idx="3751">
                  <c:v>41964</c:v>
                </c:pt>
                <c:pt idx="3752">
                  <c:v>41967</c:v>
                </c:pt>
                <c:pt idx="3753">
                  <c:v>41968</c:v>
                </c:pt>
                <c:pt idx="3754">
                  <c:v>41969</c:v>
                </c:pt>
                <c:pt idx="3755">
                  <c:v>41970</c:v>
                </c:pt>
                <c:pt idx="3756">
                  <c:v>41971</c:v>
                </c:pt>
                <c:pt idx="3757">
                  <c:v>41974</c:v>
                </c:pt>
                <c:pt idx="3758">
                  <c:v>41975</c:v>
                </c:pt>
                <c:pt idx="3759">
                  <c:v>41976</c:v>
                </c:pt>
                <c:pt idx="3760">
                  <c:v>41977</c:v>
                </c:pt>
                <c:pt idx="3761">
                  <c:v>41978</c:v>
                </c:pt>
                <c:pt idx="3762">
                  <c:v>41981</c:v>
                </c:pt>
                <c:pt idx="3763">
                  <c:v>41982</c:v>
                </c:pt>
                <c:pt idx="3764">
                  <c:v>41983</c:v>
                </c:pt>
                <c:pt idx="3765">
                  <c:v>41984</c:v>
                </c:pt>
                <c:pt idx="3766">
                  <c:v>41988</c:v>
                </c:pt>
                <c:pt idx="3767">
                  <c:v>41989</c:v>
                </c:pt>
                <c:pt idx="3768">
                  <c:v>41990</c:v>
                </c:pt>
                <c:pt idx="3769">
                  <c:v>41991</c:v>
                </c:pt>
                <c:pt idx="3770">
                  <c:v>41992</c:v>
                </c:pt>
                <c:pt idx="3771">
                  <c:v>41995</c:v>
                </c:pt>
                <c:pt idx="3772">
                  <c:v>41996</c:v>
                </c:pt>
                <c:pt idx="3773">
                  <c:v>41997</c:v>
                </c:pt>
                <c:pt idx="3774">
                  <c:v>41999</c:v>
                </c:pt>
                <c:pt idx="3775">
                  <c:v>42002</c:v>
                </c:pt>
                <c:pt idx="3776">
                  <c:v>42003</c:v>
                </c:pt>
                <c:pt idx="3777">
                  <c:v>42004</c:v>
                </c:pt>
                <c:pt idx="3778">
                  <c:v>42006</c:v>
                </c:pt>
                <c:pt idx="3779">
                  <c:v>42009</c:v>
                </c:pt>
                <c:pt idx="3780">
                  <c:v>42010</c:v>
                </c:pt>
                <c:pt idx="3781">
                  <c:v>42011</c:v>
                </c:pt>
                <c:pt idx="3782">
                  <c:v>42012</c:v>
                </c:pt>
                <c:pt idx="3783">
                  <c:v>42013</c:v>
                </c:pt>
                <c:pt idx="3784">
                  <c:v>42016</c:v>
                </c:pt>
                <c:pt idx="3785">
                  <c:v>42017</c:v>
                </c:pt>
                <c:pt idx="3786">
                  <c:v>42018</c:v>
                </c:pt>
                <c:pt idx="3787">
                  <c:v>42019</c:v>
                </c:pt>
                <c:pt idx="3788">
                  <c:v>42020</c:v>
                </c:pt>
                <c:pt idx="3789">
                  <c:v>42023</c:v>
                </c:pt>
                <c:pt idx="3790">
                  <c:v>42024</c:v>
                </c:pt>
                <c:pt idx="3791">
                  <c:v>42025</c:v>
                </c:pt>
                <c:pt idx="3792">
                  <c:v>42026</c:v>
                </c:pt>
                <c:pt idx="3793">
                  <c:v>42027</c:v>
                </c:pt>
                <c:pt idx="3794">
                  <c:v>42030</c:v>
                </c:pt>
                <c:pt idx="3795">
                  <c:v>42031</c:v>
                </c:pt>
                <c:pt idx="3796">
                  <c:v>42032</c:v>
                </c:pt>
                <c:pt idx="3797">
                  <c:v>42033</c:v>
                </c:pt>
                <c:pt idx="3798">
                  <c:v>42034</c:v>
                </c:pt>
                <c:pt idx="3799">
                  <c:v>42038</c:v>
                </c:pt>
                <c:pt idx="3800">
                  <c:v>42039</c:v>
                </c:pt>
                <c:pt idx="3801">
                  <c:v>42040</c:v>
                </c:pt>
                <c:pt idx="3802">
                  <c:v>42041</c:v>
                </c:pt>
                <c:pt idx="3803">
                  <c:v>42044</c:v>
                </c:pt>
                <c:pt idx="3804">
                  <c:v>42045</c:v>
                </c:pt>
                <c:pt idx="3805">
                  <c:v>42046</c:v>
                </c:pt>
                <c:pt idx="3806">
                  <c:v>42047</c:v>
                </c:pt>
                <c:pt idx="3807">
                  <c:v>42048</c:v>
                </c:pt>
                <c:pt idx="3808">
                  <c:v>42051</c:v>
                </c:pt>
                <c:pt idx="3809">
                  <c:v>42052</c:v>
                </c:pt>
                <c:pt idx="3810">
                  <c:v>42053</c:v>
                </c:pt>
                <c:pt idx="3811">
                  <c:v>42054</c:v>
                </c:pt>
                <c:pt idx="3812">
                  <c:v>42055</c:v>
                </c:pt>
                <c:pt idx="3813">
                  <c:v>42058</c:v>
                </c:pt>
                <c:pt idx="3814">
                  <c:v>42059</c:v>
                </c:pt>
                <c:pt idx="3815">
                  <c:v>42060</c:v>
                </c:pt>
                <c:pt idx="3816">
                  <c:v>42061</c:v>
                </c:pt>
                <c:pt idx="3817">
                  <c:v>42062</c:v>
                </c:pt>
                <c:pt idx="3818">
                  <c:v>42065</c:v>
                </c:pt>
                <c:pt idx="3819">
                  <c:v>42066</c:v>
                </c:pt>
                <c:pt idx="3820">
                  <c:v>42067</c:v>
                </c:pt>
                <c:pt idx="3821">
                  <c:v>42068</c:v>
                </c:pt>
                <c:pt idx="3822">
                  <c:v>42069</c:v>
                </c:pt>
                <c:pt idx="3823">
                  <c:v>42072</c:v>
                </c:pt>
                <c:pt idx="3824">
                  <c:v>42073</c:v>
                </c:pt>
                <c:pt idx="3825">
                  <c:v>42074</c:v>
                </c:pt>
                <c:pt idx="3826">
                  <c:v>42075</c:v>
                </c:pt>
                <c:pt idx="3827">
                  <c:v>42076</c:v>
                </c:pt>
                <c:pt idx="3828">
                  <c:v>42080</c:v>
                </c:pt>
                <c:pt idx="3829">
                  <c:v>42081</c:v>
                </c:pt>
                <c:pt idx="3830">
                  <c:v>42082</c:v>
                </c:pt>
                <c:pt idx="3831">
                  <c:v>42083</c:v>
                </c:pt>
                <c:pt idx="3832">
                  <c:v>42086</c:v>
                </c:pt>
                <c:pt idx="3833">
                  <c:v>42087</c:v>
                </c:pt>
                <c:pt idx="3834">
                  <c:v>42088</c:v>
                </c:pt>
                <c:pt idx="3835">
                  <c:v>42089</c:v>
                </c:pt>
                <c:pt idx="3836">
                  <c:v>42090</c:v>
                </c:pt>
                <c:pt idx="3837">
                  <c:v>42093</c:v>
                </c:pt>
                <c:pt idx="3838">
                  <c:v>42094</c:v>
                </c:pt>
                <c:pt idx="3839">
                  <c:v>42095</c:v>
                </c:pt>
                <c:pt idx="3840">
                  <c:v>42100</c:v>
                </c:pt>
                <c:pt idx="3841">
                  <c:v>42101</c:v>
                </c:pt>
                <c:pt idx="3842">
                  <c:v>42102</c:v>
                </c:pt>
                <c:pt idx="3843">
                  <c:v>42103</c:v>
                </c:pt>
                <c:pt idx="3844">
                  <c:v>42104</c:v>
                </c:pt>
                <c:pt idx="3845">
                  <c:v>42107</c:v>
                </c:pt>
                <c:pt idx="3846">
                  <c:v>42108</c:v>
                </c:pt>
                <c:pt idx="3847">
                  <c:v>42109</c:v>
                </c:pt>
                <c:pt idx="3848">
                  <c:v>42110</c:v>
                </c:pt>
                <c:pt idx="3849">
                  <c:v>42111</c:v>
                </c:pt>
                <c:pt idx="3850">
                  <c:v>42114</c:v>
                </c:pt>
                <c:pt idx="3851">
                  <c:v>42115</c:v>
                </c:pt>
                <c:pt idx="3852">
                  <c:v>42116</c:v>
                </c:pt>
                <c:pt idx="3853">
                  <c:v>42117</c:v>
                </c:pt>
                <c:pt idx="3854">
                  <c:v>42118</c:v>
                </c:pt>
                <c:pt idx="3855">
                  <c:v>42121</c:v>
                </c:pt>
                <c:pt idx="3856">
                  <c:v>42122</c:v>
                </c:pt>
                <c:pt idx="3857">
                  <c:v>42123</c:v>
                </c:pt>
                <c:pt idx="3858">
                  <c:v>42124</c:v>
                </c:pt>
                <c:pt idx="3859">
                  <c:v>42128</c:v>
                </c:pt>
                <c:pt idx="3860">
                  <c:v>42129</c:v>
                </c:pt>
                <c:pt idx="3861">
                  <c:v>42130</c:v>
                </c:pt>
                <c:pt idx="3862">
                  <c:v>42131</c:v>
                </c:pt>
                <c:pt idx="3863">
                  <c:v>42132</c:v>
                </c:pt>
                <c:pt idx="3864">
                  <c:v>42135</c:v>
                </c:pt>
                <c:pt idx="3865">
                  <c:v>42136</c:v>
                </c:pt>
                <c:pt idx="3866">
                  <c:v>42137</c:v>
                </c:pt>
                <c:pt idx="3867">
                  <c:v>42138</c:v>
                </c:pt>
                <c:pt idx="3868">
                  <c:v>42139</c:v>
                </c:pt>
                <c:pt idx="3869">
                  <c:v>42142</c:v>
                </c:pt>
                <c:pt idx="3870">
                  <c:v>42143</c:v>
                </c:pt>
                <c:pt idx="3871">
                  <c:v>42144</c:v>
                </c:pt>
                <c:pt idx="3872">
                  <c:v>42145</c:v>
                </c:pt>
                <c:pt idx="3873">
                  <c:v>42146</c:v>
                </c:pt>
                <c:pt idx="3874">
                  <c:v>42149</c:v>
                </c:pt>
                <c:pt idx="3875">
                  <c:v>42150</c:v>
                </c:pt>
                <c:pt idx="3876">
                  <c:v>42151</c:v>
                </c:pt>
                <c:pt idx="3877">
                  <c:v>42152</c:v>
                </c:pt>
                <c:pt idx="3878">
                  <c:v>42153</c:v>
                </c:pt>
                <c:pt idx="3879">
                  <c:v>42156</c:v>
                </c:pt>
                <c:pt idx="3880">
                  <c:v>42157</c:v>
                </c:pt>
                <c:pt idx="3881">
                  <c:v>42158</c:v>
                </c:pt>
                <c:pt idx="3882">
                  <c:v>42159</c:v>
                </c:pt>
                <c:pt idx="3883">
                  <c:v>42160</c:v>
                </c:pt>
                <c:pt idx="3884">
                  <c:v>42163</c:v>
                </c:pt>
                <c:pt idx="3885">
                  <c:v>42164</c:v>
                </c:pt>
                <c:pt idx="3886">
                  <c:v>42165</c:v>
                </c:pt>
                <c:pt idx="3887">
                  <c:v>42166</c:v>
                </c:pt>
                <c:pt idx="3888">
                  <c:v>42167</c:v>
                </c:pt>
                <c:pt idx="3889">
                  <c:v>42170</c:v>
                </c:pt>
                <c:pt idx="3890">
                  <c:v>42171</c:v>
                </c:pt>
                <c:pt idx="3891">
                  <c:v>42172</c:v>
                </c:pt>
                <c:pt idx="3892">
                  <c:v>42173</c:v>
                </c:pt>
                <c:pt idx="3893">
                  <c:v>42174</c:v>
                </c:pt>
                <c:pt idx="3894">
                  <c:v>42177</c:v>
                </c:pt>
                <c:pt idx="3895">
                  <c:v>42178</c:v>
                </c:pt>
                <c:pt idx="3896">
                  <c:v>42179</c:v>
                </c:pt>
                <c:pt idx="3897">
                  <c:v>42180</c:v>
                </c:pt>
                <c:pt idx="3898">
                  <c:v>42181</c:v>
                </c:pt>
                <c:pt idx="3899">
                  <c:v>42184</c:v>
                </c:pt>
                <c:pt idx="3900">
                  <c:v>42185</c:v>
                </c:pt>
                <c:pt idx="3901">
                  <c:v>42186</c:v>
                </c:pt>
                <c:pt idx="3902">
                  <c:v>42187</c:v>
                </c:pt>
                <c:pt idx="3903">
                  <c:v>42188</c:v>
                </c:pt>
                <c:pt idx="3904">
                  <c:v>42191</c:v>
                </c:pt>
                <c:pt idx="3905">
                  <c:v>42192</c:v>
                </c:pt>
                <c:pt idx="3906">
                  <c:v>42193</c:v>
                </c:pt>
                <c:pt idx="3907">
                  <c:v>42194</c:v>
                </c:pt>
                <c:pt idx="3908">
                  <c:v>42195</c:v>
                </c:pt>
                <c:pt idx="3909">
                  <c:v>42198</c:v>
                </c:pt>
                <c:pt idx="3910">
                  <c:v>42199</c:v>
                </c:pt>
                <c:pt idx="3911">
                  <c:v>42200</c:v>
                </c:pt>
                <c:pt idx="3912">
                  <c:v>42201</c:v>
                </c:pt>
                <c:pt idx="3913">
                  <c:v>42202</c:v>
                </c:pt>
                <c:pt idx="3914">
                  <c:v>42205</c:v>
                </c:pt>
                <c:pt idx="3915">
                  <c:v>42206</c:v>
                </c:pt>
                <c:pt idx="3916">
                  <c:v>42207</c:v>
                </c:pt>
                <c:pt idx="3917">
                  <c:v>42208</c:v>
                </c:pt>
                <c:pt idx="3918">
                  <c:v>42209</c:v>
                </c:pt>
                <c:pt idx="3919">
                  <c:v>42212</c:v>
                </c:pt>
                <c:pt idx="3920">
                  <c:v>42213</c:v>
                </c:pt>
                <c:pt idx="3921">
                  <c:v>42214</c:v>
                </c:pt>
                <c:pt idx="3922">
                  <c:v>42215</c:v>
                </c:pt>
                <c:pt idx="3923">
                  <c:v>42216</c:v>
                </c:pt>
                <c:pt idx="3924">
                  <c:v>42219</c:v>
                </c:pt>
                <c:pt idx="3925">
                  <c:v>42220</c:v>
                </c:pt>
                <c:pt idx="3926">
                  <c:v>42221</c:v>
                </c:pt>
                <c:pt idx="3927">
                  <c:v>42222</c:v>
                </c:pt>
                <c:pt idx="3928">
                  <c:v>42223</c:v>
                </c:pt>
                <c:pt idx="3929">
                  <c:v>42226</c:v>
                </c:pt>
                <c:pt idx="3930">
                  <c:v>42227</c:v>
                </c:pt>
                <c:pt idx="3931">
                  <c:v>42228</c:v>
                </c:pt>
                <c:pt idx="3932">
                  <c:v>42229</c:v>
                </c:pt>
                <c:pt idx="3933">
                  <c:v>42230</c:v>
                </c:pt>
                <c:pt idx="3934">
                  <c:v>42233</c:v>
                </c:pt>
                <c:pt idx="3935">
                  <c:v>42234</c:v>
                </c:pt>
                <c:pt idx="3936">
                  <c:v>42235</c:v>
                </c:pt>
                <c:pt idx="3937">
                  <c:v>42236</c:v>
                </c:pt>
                <c:pt idx="3938">
                  <c:v>42237</c:v>
                </c:pt>
                <c:pt idx="3939">
                  <c:v>42240</c:v>
                </c:pt>
                <c:pt idx="3940">
                  <c:v>42241</c:v>
                </c:pt>
                <c:pt idx="3941">
                  <c:v>42242</c:v>
                </c:pt>
                <c:pt idx="3942">
                  <c:v>42243</c:v>
                </c:pt>
                <c:pt idx="3943">
                  <c:v>42244</c:v>
                </c:pt>
                <c:pt idx="3944">
                  <c:v>42247</c:v>
                </c:pt>
                <c:pt idx="3945">
                  <c:v>42248</c:v>
                </c:pt>
                <c:pt idx="3946">
                  <c:v>42249</c:v>
                </c:pt>
                <c:pt idx="3947">
                  <c:v>42250</c:v>
                </c:pt>
                <c:pt idx="3948">
                  <c:v>42251</c:v>
                </c:pt>
                <c:pt idx="3949">
                  <c:v>42254</c:v>
                </c:pt>
                <c:pt idx="3950">
                  <c:v>42255</c:v>
                </c:pt>
                <c:pt idx="3951">
                  <c:v>42256</c:v>
                </c:pt>
                <c:pt idx="3952">
                  <c:v>42257</c:v>
                </c:pt>
                <c:pt idx="3953">
                  <c:v>42258</c:v>
                </c:pt>
                <c:pt idx="3954">
                  <c:v>42261</c:v>
                </c:pt>
                <c:pt idx="3955">
                  <c:v>42262</c:v>
                </c:pt>
                <c:pt idx="3956">
                  <c:v>42264</c:v>
                </c:pt>
                <c:pt idx="3957">
                  <c:v>42265</c:v>
                </c:pt>
                <c:pt idx="3958">
                  <c:v>42268</c:v>
                </c:pt>
                <c:pt idx="3959">
                  <c:v>42269</c:v>
                </c:pt>
                <c:pt idx="3960">
                  <c:v>42270</c:v>
                </c:pt>
                <c:pt idx="3961">
                  <c:v>42271</c:v>
                </c:pt>
                <c:pt idx="3962">
                  <c:v>42272</c:v>
                </c:pt>
                <c:pt idx="3963">
                  <c:v>42275</c:v>
                </c:pt>
                <c:pt idx="3964">
                  <c:v>42276</c:v>
                </c:pt>
                <c:pt idx="3965">
                  <c:v>42277</c:v>
                </c:pt>
                <c:pt idx="3966">
                  <c:v>42278</c:v>
                </c:pt>
                <c:pt idx="3967">
                  <c:v>42279</c:v>
                </c:pt>
                <c:pt idx="3968">
                  <c:v>42282</c:v>
                </c:pt>
                <c:pt idx="3969">
                  <c:v>42283</c:v>
                </c:pt>
                <c:pt idx="3970">
                  <c:v>42284</c:v>
                </c:pt>
                <c:pt idx="3971">
                  <c:v>42285</c:v>
                </c:pt>
                <c:pt idx="3972">
                  <c:v>42286</c:v>
                </c:pt>
                <c:pt idx="3973">
                  <c:v>42289</c:v>
                </c:pt>
                <c:pt idx="3974">
                  <c:v>42290</c:v>
                </c:pt>
                <c:pt idx="3975">
                  <c:v>42291</c:v>
                </c:pt>
                <c:pt idx="3976">
                  <c:v>42292</c:v>
                </c:pt>
                <c:pt idx="3977">
                  <c:v>42293</c:v>
                </c:pt>
                <c:pt idx="3978">
                  <c:v>42296</c:v>
                </c:pt>
                <c:pt idx="3979">
                  <c:v>42297</c:v>
                </c:pt>
                <c:pt idx="3980">
                  <c:v>42298</c:v>
                </c:pt>
                <c:pt idx="3981">
                  <c:v>42299</c:v>
                </c:pt>
                <c:pt idx="3982">
                  <c:v>42300</c:v>
                </c:pt>
                <c:pt idx="3983">
                  <c:v>42303</c:v>
                </c:pt>
                <c:pt idx="3984">
                  <c:v>42304</c:v>
                </c:pt>
                <c:pt idx="3985">
                  <c:v>42305</c:v>
                </c:pt>
                <c:pt idx="3986">
                  <c:v>42306</c:v>
                </c:pt>
                <c:pt idx="3987">
                  <c:v>42307</c:v>
                </c:pt>
                <c:pt idx="3988">
                  <c:v>42311</c:v>
                </c:pt>
                <c:pt idx="3989">
                  <c:v>42312</c:v>
                </c:pt>
                <c:pt idx="3990">
                  <c:v>42313</c:v>
                </c:pt>
                <c:pt idx="3991">
                  <c:v>42314</c:v>
                </c:pt>
                <c:pt idx="3992">
                  <c:v>42317</c:v>
                </c:pt>
                <c:pt idx="3993">
                  <c:v>42318</c:v>
                </c:pt>
                <c:pt idx="3994">
                  <c:v>42319</c:v>
                </c:pt>
                <c:pt idx="3995">
                  <c:v>42320</c:v>
                </c:pt>
                <c:pt idx="3996">
                  <c:v>42321</c:v>
                </c:pt>
                <c:pt idx="3997">
                  <c:v>42325</c:v>
                </c:pt>
                <c:pt idx="3998">
                  <c:v>42326</c:v>
                </c:pt>
                <c:pt idx="3999">
                  <c:v>42327</c:v>
                </c:pt>
                <c:pt idx="4000">
                  <c:v>42328</c:v>
                </c:pt>
                <c:pt idx="4001">
                  <c:v>42331</c:v>
                </c:pt>
                <c:pt idx="4002">
                  <c:v>42332</c:v>
                </c:pt>
                <c:pt idx="4003">
                  <c:v>42333</c:v>
                </c:pt>
                <c:pt idx="4004">
                  <c:v>42334</c:v>
                </c:pt>
                <c:pt idx="4005">
                  <c:v>42335</c:v>
                </c:pt>
                <c:pt idx="4006">
                  <c:v>42338</c:v>
                </c:pt>
                <c:pt idx="4007">
                  <c:v>42339</c:v>
                </c:pt>
                <c:pt idx="4008">
                  <c:v>42340</c:v>
                </c:pt>
                <c:pt idx="4009">
                  <c:v>42341</c:v>
                </c:pt>
                <c:pt idx="4010">
                  <c:v>42342</c:v>
                </c:pt>
                <c:pt idx="4011">
                  <c:v>42345</c:v>
                </c:pt>
                <c:pt idx="4012">
                  <c:v>42346</c:v>
                </c:pt>
                <c:pt idx="4013">
                  <c:v>42347</c:v>
                </c:pt>
                <c:pt idx="4014">
                  <c:v>42348</c:v>
                </c:pt>
                <c:pt idx="4015">
                  <c:v>42349</c:v>
                </c:pt>
                <c:pt idx="4016">
                  <c:v>42352</c:v>
                </c:pt>
                <c:pt idx="4017">
                  <c:v>42353</c:v>
                </c:pt>
                <c:pt idx="4018">
                  <c:v>42354</c:v>
                </c:pt>
                <c:pt idx="4019">
                  <c:v>42355</c:v>
                </c:pt>
                <c:pt idx="4020">
                  <c:v>42356</c:v>
                </c:pt>
                <c:pt idx="4021">
                  <c:v>42359</c:v>
                </c:pt>
                <c:pt idx="4022">
                  <c:v>42360</c:v>
                </c:pt>
                <c:pt idx="4023">
                  <c:v>42361</c:v>
                </c:pt>
                <c:pt idx="4024">
                  <c:v>42362</c:v>
                </c:pt>
                <c:pt idx="4025">
                  <c:v>42366</c:v>
                </c:pt>
                <c:pt idx="4026">
                  <c:v>42367</c:v>
                </c:pt>
                <c:pt idx="4027">
                  <c:v>42368</c:v>
                </c:pt>
                <c:pt idx="4028">
                  <c:v>42369</c:v>
                </c:pt>
                <c:pt idx="4029">
                  <c:v>42373</c:v>
                </c:pt>
                <c:pt idx="4030">
                  <c:v>42374</c:v>
                </c:pt>
                <c:pt idx="4031">
                  <c:v>42375</c:v>
                </c:pt>
                <c:pt idx="4032">
                  <c:v>42376</c:v>
                </c:pt>
                <c:pt idx="4033">
                  <c:v>42377</c:v>
                </c:pt>
                <c:pt idx="4034">
                  <c:v>42380</c:v>
                </c:pt>
                <c:pt idx="4035">
                  <c:v>42381</c:v>
                </c:pt>
                <c:pt idx="4036">
                  <c:v>42382</c:v>
                </c:pt>
                <c:pt idx="4037">
                  <c:v>42383</c:v>
                </c:pt>
                <c:pt idx="4038">
                  <c:v>42384</c:v>
                </c:pt>
                <c:pt idx="4039">
                  <c:v>42387</c:v>
                </c:pt>
                <c:pt idx="4040">
                  <c:v>42388</c:v>
                </c:pt>
                <c:pt idx="4041">
                  <c:v>42389</c:v>
                </c:pt>
                <c:pt idx="4042">
                  <c:v>42390</c:v>
                </c:pt>
                <c:pt idx="4043">
                  <c:v>42391</c:v>
                </c:pt>
                <c:pt idx="4044">
                  <c:v>42394</c:v>
                </c:pt>
                <c:pt idx="4045">
                  <c:v>42395</c:v>
                </c:pt>
                <c:pt idx="4046">
                  <c:v>42396</c:v>
                </c:pt>
                <c:pt idx="4047">
                  <c:v>42397</c:v>
                </c:pt>
                <c:pt idx="4048">
                  <c:v>42398</c:v>
                </c:pt>
                <c:pt idx="4049">
                  <c:v>42402</c:v>
                </c:pt>
                <c:pt idx="4050">
                  <c:v>42403</c:v>
                </c:pt>
                <c:pt idx="4051">
                  <c:v>42404</c:v>
                </c:pt>
                <c:pt idx="4052">
                  <c:v>42405</c:v>
                </c:pt>
                <c:pt idx="4053">
                  <c:v>42408</c:v>
                </c:pt>
                <c:pt idx="4054">
                  <c:v>42409</c:v>
                </c:pt>
                <c:pt idx="4055">
                  <c:v>42410</c:v>
                </c:pt>
                <c:pt idx="4056">
                  <c:v>42411</c:v>
                </c:pt>
                <c:pt idx="4057">
                  <c:v>42412</c:v>
                </c:pt>
                <c:pt idx="4058">
                  <c:v>42415</c:v>
                </c:pt>
                <c:pt idx="4059">
                  <c:v>42416</c:v>
                </c:pt>
                <c:pt idx="4060">
                  <c:v>42417</c:v>
                </c:pt>
                <c:pt idx="4061">
                  <c:v>42418</c:v>
                </c:pt>
                <c:pt idx="4062">
                  <c:v>42419</c:v>
                </c:pt>
                <c:pt idx="4063">
                  <c:v>42422</c:v>
                </c:pt>
                <c:pt idx="4064">
                  <c:v>42423</c:v>
                </c:pt>
                <c:pt idx="4065">
                  <c:v>42424</c:v>
                </c:pt>
                <c:pt idx="4066">
                  <c:v>42425</c:v>
                </c:pt>
                <c:pt idx="4067">
                  <c:v>42426</c:v>
                </c:pt>
                <c:pt idx="4068">
                  <c:v>42429</c:v>
                </c:pt>
                <c:pt idx="4069">
                  <c:v>42430</c:v>
                </c:pt>
                <c:pt idx="4070">
                  <c:v>42431</c:v>
                </c:pt>
                <c:pt idx="4071">
                  <c:v>42432</c:v>
                </c:pt>
                <c:pt idx="4072">
                  <c:v>42433</c:v>
                </c:pt>
                <c:pt idx="4073">
                  <c:v>42436</c:v>
                </c:pt>
                <c:pt idx="4074">
                  <c:v>42437</c:v>
                </c:pt>
                <c:pt idx="4075">
                  <c:v>42438</c:v>
                </c:pt>
                <c:pt idx="4076">
                  <c:v>42439</c:v>
                </c:pt>
                <c:pt idx="4077">
                  <c:v>42440</c:v>
                </c:pt>
                <c:pt idx="4078">
                  <c:v>42443</c:v>
                </c:pt>
                <c:pt idx="4079">
                  <c:v>42444</c:v>
                </c:pt>
                <c:pt idx="4080">
                  <c:v>42445</c:v>
                </c:pt>
                <c:pt idx="4081">
                  <c:v>42446</c:v>
                </c:pt>
                <c:pt idx="4082">
                  <c:v>42447</c:v>
                </c:pt>
                <c:pt idx="4083">
                  <c:v>42451</c:v>
                </c:pt>
                <c:pt idx="4084">
                  <c:v>42452</c:v>
                </c:pt>
                <c:pt idx="4085">
                  <c:v>42457</c:v>
                </c:pt>
                <c:pt idx="4086">
                  <c:v>42458</c:v>
                </c:pt>
                <c:pt idx="4087">
                  <c:v>42459</c:v>
                </c:pt>
                <c:pt idx="4088">
                  <c:v>42460</c:v>
                </c:pt>
                <c:pt idx="4089">
                  <c:v>42461</c:v>
                </c:pt>
                <c:pt idx="4090">
                  <c:v>42464</c:v>
                </c:pt>
                <c:pt idx="4091">
                  <c:v>42465</c:v>
                </c:pt>
                <c:pt idx="4092">
                  <c:v>42466</c:v>
                </c:pt>
                <c:pt idx="4093">
                  <c:v>42467</c:v>
                </c:pt>
                <c:pt idx="4094">
                  <c:v>42468</c:v>
                </c:pt>
                <c:pt idx="4095">
                  <c:v>42471</c:v>
                </c:pt>
                <c:pt idx="4096">
                  <c:v>42472</c:v>
                </c:pt>
                <c:pt idx="4097">
                  <c:v>42473</c:v>
                </c:pt>
                <c:pt idx="4098">
                  <c:v>42474</c:v>
                </c:pt>
                <c:pt idx="4099">
                  <c:v>42475</c:v>
                </c:pt>
                <c:pt idx="4100">
                  <c:v>42478</c:v>
                </c:pt>
                <c:pt idx="4101">
                  <c:v>42479</c:v>
                </c:pt>
                <c:pt idx="4102">
                  <c:v>42480</c:v>
                </c:pt>
                <c:pt idx="4103">
                  <c:v>42481</c:v>
                </c:pt>
                <c:pt idx="4104">
                  <c:v>42482</c:v>
                </c:pt>
                <c:pt idx="4105">
                  <c:v>42485</c:v>
                </c:pt>
                <c:pt idx="4106">
                  <c:v>42486</c:v>
                </c:pt>
                <c:pt idx="4107">
                  <c:v>42487</c:v>
                </c:pt>
                <c:pt idx="4108">
                  <c:v>42488</c:v>
                </c:pt>
                <c:pt idx="4109">
                  <c:v>42489</c:v>
                </c:pt>
                <c:pt idx="4110">
                  <c:v>42492</c:v>
                </c:pt>
                <c:pt idx="4111">
                  <c:v>42493</c:v>
                </c:pt>
                <c:pt idx="4112">
                  <c:v>42494</c:v>
                </c:pt>
                <c:pt idx="4113">
                  <c:v>42495</c:v>
                </c:pt>
                <c:pt idx="4114">
                  <c:v>42496</c:v>
                </c:pt>
                <c:pt idx="4115">
                  <c:v>42499</c:v>
                </c:pt>
                <c:pt idx="4116">
                  <c:v>42500</c:v>
                </c:pt>
                <c:pt idx="4117">
                  <c:v>42501</c:v>
                </c:pt>
                <c:pt idx="4118">
                  <c:v>42502</c:v>
                </c:pt>
                <c:pt idx="4119">
                  <c:v>42503</c:v>
                </c:pt>
                <c:pt idx="4120">
                  <c:v>42506</c:v>
                </c:pt>
                <c:pt idx="4121">
                  <c:v>42507</c:v>
                </c:pt>
                <c:pt idx="4122">
                  <c:v>42508</c:v>
                </c:pt>
                <c:pt idx="4123">
                  <c:v>42509</c:v>
                </c:pt>
                <c:pt idx="4124">
                  <c:v>42510</c:v>
                </c:pt>
                <c:pt idx="4125">
                  <c:v>42513</c:v>
                </c:pt>
                <c:pt idx="4126">
                  <c:v>42514</c:v>
                </c:pt>
                <c:pt idx="4127">
                  <c:v>42515</c:v>
                </c:pt>
                <c:pt idx="4128">
                  <c:v>42516</c:v>
                </c:pt>
                <c:pt idx="4129">
                  <c:v>42517</c:v>
                </c:pt>
                <c:pt idx="4130">
                  <c:v>42520</c:v>
                </c:pt>
                <c:pt idx="4131">
                  <c:v>42521</c:v>
                </c:pt>
                <c:pt idx="4132">
                  <c:v>42522</c:v>
                </c:pt>
                <c:pt idx="4133">
                  <c:v>42523</c:v>
                </c:pt>
                <c:pt idx="4134">
                  <c:v>42524</c:v>
                </c:pt>
                <c:pt idx="4135">
                  <c:v>42527</c:v>
                </c:pt>
                <c:pt idx="4136">
                  <c:v>42528</c:v>
                </c:pt>
                <c:pt idx="4137">
                  <c:v>42529</c:v>
                </c:pt>
                <c:pt idx="4138">
                  <c:v>42530</c:v>
                </c:pt>
                <c:pt idx="4139">
                  <c:v>42531</c:v>
                </c:pt>
                <c:pt idx="4140">
                  <c:v>42534</c:v>
                </c:pt>
                <c:pt idx="4141">
                  <c:v>42535</c:v>
                </c:pt>
                <c:pt idx="4142">
                  <c:v>42536</c:v>
                </c:pt>
                <c:pt idx="4143">
                  <c:v>42537</c:v>
                </c:pt>
                <c:pt idx="4144">
                  <c:v>42538</c:v>
                </c:pt>
                <c:pt idx="4145">
                  <c:v>42541</c:v>
                </c:pt>
                <c:pt idx="4146">
                  <c:v>42542</c:v>
                </c:pt>
                <c:pt idx="4147">
                  <c:v>42543</c:v>
                </c:pt>
                <c:pt idx="4148">
                  <c:v>42544</c:v>
                </c:pt>
                <c:pt idx="4149">
                  <c:v>42545</c:v>
                </c:pt>
                <c:pt idx="4150">
                  <c:v>42548</c:v>
                </c:pt>
                <c:pt idx="4151">
                  <c:v>42549</c:v>
                </c:pt>
                <c:pt idx="4152">
                  <c:v>42550</c:v>
                </c:pt>
                <c:pt idx="4153">
                  <c:v>42551</c:v>
                </c:pt>
                <c:pt idx="4154">
                  <c:v>42552</c:v>
                </c:pt>
                <c:pt idx="4155">
                  <c:v>42555</c:v>
                </c:pt>
                <c:pt idx="4156">
                  <c:v>42556</c:v>
                </c:pt>
                <c:pt idx="4157">
                  <c:v>42557</c:v>
                </c:pt>
                <c:pt idx="4158">
                  <c:v>42558</c:v>
                </c:pt>
                <c:pt idx="4159">
                  <c:v>42559</c:v>
                </c:pt>
                <c:pt idx="4160">
                  <c:v>42562</c:v>
                </c:pt>
                <c:pt idx="4161">
                  <c:v>42563</c:v>
                </c:pt>
                <c:pt idx="4162">
                  <c:v>42564</c:v>
                </c:pt>
                <c:pt idx="4163">
                  <c:v>42565</c:v>
                </c:pt>
                <c:pt idx="4164">
                  <c:v>42566</c:v>
                </c:pt>
                <c:pt idx="4165">
                  <c:v>42569</c:v>
                </c:pt>
                <c:pt idx="4166">
                  <c:v>42570</c:v>
                </c:pt>
                <c:pt idx="4167">
                  <c:v>42571</c:v>
                </c:pt>
                <c:pt idx="4168">
                  <c:v>42572</c:v>
                </c:pt>
                <c:pt idx="4169">
                  <c:v>42573</c:v>
                </c:pt>
                <c:pt idx="4170">
                  <c:v>42576</c:v>
                </c:pt>
                <c:pt idx="4171">
                  <c:v>42577</c:v>
                </c:pt>
                <c:pt idx="4172">
                  <c:v>42578</c:v>
                </c:pt>
                <c:pt idx="4173">
                  <c:v>42579</c:v>
                </c:pt>
                <c:pt idx="4174">
                  <c:v>42580</c:v>
                </c:pt>
                <c:pt idx="4175">
                  <c:v>42583</c:v>
                </c:pt>
                <c:pt idx="4176">
                  <c:v>42584</c:v>
                </c:pt>
                <c:pt idx="4177">
                  <c:v>42585</c:v>
                </c:pt>
                <c:pt idx="4178">
                  <c:v>42586</c:v>
                </c:pt>
                <c:pt idx="4179">
                  <c:v>42587</c:v>
                </c:pt>
                <c:pt idx="4180">
                  <c:v>42590</c:v>
                </c:pt>
                <c:pt idx="4181">
                  <c:v>42591</c:v>
                </c:pt>
                <c:pt idx="4182">
                  <c:v>42592</c:v>
                </c:pt>
                <c:pt idx="4183">
                  <c:v>42593</c:v>
                </c:pt>
                <c:pt idx="4184">
                  <c:v>42594</c:v>
                </c:pt>
                <c:pt idx="4185">
                  <c:v>42597</c:v>
                </c:pt>
                <c:pt idx="4186">
                  <c:v>42598</c:v>
                </c:pt>
                <c:pt idx="4187">
                  <c:v>42599</c:v>
                </c:pt>
                <c:pt idx="4188">
                  <c:v>42600</c:v>
                </c:pt>
                <c:pt idx="4189">
                  <c:v>42601</c:v>
                </c:pt>
                <c:pt idx="4190">
                  <c:v>42604</c:v>
                </c:pt>
                <c:pt idx="4191">
                  <c:v>42605</c:v>
                </c:pt>
                <c:pt idx="4192">
                  <c:v>42606</c:v>
                </c:pt>
                <c:pt idx="4193">
                  <c:v>42607</c:v>
                </c:pt>
                <c:pt idx="4194">
                  <c:v>42608</c:v>
                </c:pt>
                <c:pt idx="4195">
                  <c:v>42611</c:v>
                </c:pt>
                <c:pt idx="4196">
                  <c:v>42612</c:v>
                </c:pt>
                <c:pt idx="4197">
                  <c:v>42613</c:v>
                </c:pt>
                <c:pt idx="4198">
                  <c:v>42614</c:v>
                </c:pt>
                <c:pt idx="4199">
                  <c:v>42615</c:v>
                </c:pt>
                <c:pt idx="4200">
                  <c:v>42618</c:v>
                </c:pt>
                <c:pt idx="4201">
                  <c:v>42619</c:v>
                </c:pt>
                <c:pt idx="4202">
                  <c:v>42620</c:v>
                </c:pt>
                <c:pt idx="4203">
                  <c:v>42621</c:v>
                </c:pt>
                <c:pt idx="4204">
                  <c:v>42622</c:v>
                </c:pt>
                <c:pt idx="4205">
                  <c:v>42625</c:v>
                </c:pt>
                <c:pt idx="4206">
                  <c:v>42626</c:v>
                </c:pt>
                <c:pt idx="4207">
                  <c:v>42627</c:v>
                </c:pt>
                <c:pt idx="4208">
                  <c:v>42628</c:v>
                </c:pt>
                <c:pt idx="4209">
                  <c:v>42632</c:v>
                </c:pt>
                <c:pt idx="4210">
                  <c:v>42633</c:v>
                </c:pt>
                <c:pt idx="4211">
                  <c:v>42634</c:v>
                </c:pt>
                <c:pt idx="4212">
                  <c:v>42635</c:v>
                </c:pt>
                <c:pt idx="4213">
                  <c:v>42636</c:v>
                </c:pt>
                <c:pt idx="4214">
                  <c:v>42639</c:v>
                </c:pt>
                <c:pt idx="4215">
                  <c:v>42640</c:v>
                </c:pt>
                <c:pt idx="4216">
                  <c:v>42641</c:v>
                </c:pt>
                <c:pt idx="4217">
                  <c:v>42642</c:v>
                </c:pt>
                <c:pt idx="4218">
                  <c:v>42643</c:v>
                </c:pt>
                <c:pt idx="4219">
                  <c:v>42646</c:v>
                </c:pt>
                <c:pt idx="4220">
                  <c:v>42647</c:v>
                </c:pt>
                <c:pt idx="4221">
                  <c:v>42648</c:v>
                </c:pt>
                <c:pt idx="4222">
                  <c:v>42649</c:v>
                </c:pt>
                <c:pt idx="4223">
                  <c:v>42650</c:v>
                </c:pt>
                <c:pt idx="4224">
                  <c:v>42653</c:v>
                </c:pt>
                <c:pt idx="4225">
                  <c:v>42654</c:v>
                </c:pt>
                <c:pt idx="4226">
                  <c:v>42655</c:v>
                </c:pt>
                <c:pt idx="4227">
                  <c:v>42656</c:v>
                </c:pt>
                <c:pt idx="4228">
                  <c:v>42657</c:v>
                </c:pt>
                <c:pt idx="4229">
                  <c:v>42660</c:v>
                </c:pt>
                <c:pt idx="4230">
                  <c:v>42661</c:v>
                </c:pt>
                <c:pt idx="4231">
                  <c:v>42662</c:v>
                </c:pt>
                <c:pt idx="4232">
                  <c:v>42663</c:v>
                </c:pt>
                <c:pt idx="4233">
                  <c:v>42664</c:v>
                </c:pt>
                <c:pt idx="4234">
                  <c:v>42667</c:v>
                </c:pt>
                <c:pt idx="4235">
                  <c:v>42668</c:v>
                </c:pt>
                <c:pt idx="4236">
                  <c:v>42669</c:v>
                </c:pt>
                <c:pt idx="4237">
                  <c:v>42670</c:v>
                </c:pt>
                <c:pt idx="4238">
                  <c:v>42671</c:v>
                </c:pt>
                <c:pt idx="4239">
                  <c:v>42674</c:v>
                </c:pt>
                <c:pt idx="4240">
                  <c:v>42675</c:v>
                </c:pt>
                <c:pt idx="4241">
                  <c:v>42677</c:v>
                </c:pt>
                <c:pt idx="4242">
                  <c:v>42678</c:v>
                </c:pt>
                <c:pt idx="4243">
                  <c:v>42681</c:v>
                </c:pt>
                <c:pt idx="4244">
                  <c:v>42682</c:v>
                </c:pt>
                <c:pt idx="4245">
                  <c:v>42683</c:v>
                </c:pt>
                <c:pt idx="4246">
                  <c:v>42684</c:v>
                </c:pt>
                <c:pt idx="4247">
                  <c:v>42685</c:v>
                </c:pt>
                <c:pt idx="4248">
                  <c:v>42688</c:v>
                </c:pt>
                <c:pt idx="4249">
                  <c:v>42689</c:v>
                </c:pt>
                <c:pt idx="4250">
                  <c:v>42690</c:v>
                </c:pt>
                <c:pt idx="4251">
                  <c:v>42691</c:v>
                </c:pt>
                <c:pt idx="4252">
                  <c:v>42692</c:v>
                </c:pt>
                <c:pt idx="4253">
                  <c:v>42696</c:v>
                </c:pt>
                <c:pt idx="4254">
                  <c:v>42697</c:v>
                </c:pt>
                <c:pt idx="4255">
                  <c:v>42698</c:v>
                </c:pt>
                <c:pt idx="4256">
                  <c:v>42699</c:v>
                </c:pt>
                <c:pt idx="4257">
                  <c:v>42702</c:v>
                </c:pt>
                <c:pt idx="4258">
                  <c:v>42703</c:v>
                </c:pt>
                <c:pt idx="4259">
                  <c:v>42704</c:v>
                </c:pt>
                <c:pt idx="4260">
                  <c:v>42705</c:v>
                </c:pt>
                <c:pt idx="4261">
                  <c:v>42706</c:v>
                </c:pt>
                <c:pt idx="4262">
                  <c:v>42709</c:v>
                </c:pt>
                <c:pt idx="4263">
                  <c:v>42710</c:v>
                </c:pt>
                <c:pt idx="4264">
                  <c:v>42711</c:v>
                </c:pt>
                <c:pt idx="4265">
                  <c:v>42712</c:v>
                </c:pt>
                <c:pt idx="4266">
                  <c:v>42713</c:v>
                </c:pt>
                <c:pt idx="4267">
                  <c:v>42717</c:v>
                </c:pt>
                <c:pt idx="4268">
                  <c:v>42718</c:v>
                </c:pt>
                <c:pt idx="4269">
                  <c:v>42719</c:v>
                </c:pt>
                <c:pt idx="4270">
                  <c:v>42720</c:v>
                </c:pt>
                <c:pt idx="4271">
                  <c:v>42723</c:v>
                </c:pt>
                <c:pt idx="4272">
                  <c:v>42724</c:v>
                </c:pt>
                <c:pt idx="4273">
                  <c:v>42725</c:v>
                </c:pt>
                <c:pt idx="4274">
                  <c:v>42726</c:v>
                </c:pt>
                <c:pt idx="4275">
                  <c:v>42727</c:v>
                </c:pt>
                <c:pt idx="4276">
                  <c:v>42730</c:v>
                </c:pt>
                <c:pt idx="4277">
                  <c:v>42731</c:v>
                </c:pt>
                <c:pt idx="4278">
                  <c:v>42732</c:v>
                </c:pt>
                <c:pt idx="4279">
                  <c:v>42733</c:v>
                </c:pt>
                <c:pt idx="4280">
                  <c:v>42734</c:v>
                </c:pt>
                <c:pt idx="4281">
                  <c:v>42737</c:v>
                </c:pt>
                <c:pt idx="4282">
                  <c:v>42738</c:v>
                </c:pt>
                <c:pt idx="4283">
                  <c:v>42739</c:v>
                </c:pt>
                <c:pt idx="4284">
                  <c:v>42740</c:v>
                </c:pt>
                <c:pt idx="4285">
                  <c:v>42741</c:v>
                </c:pt>
                <c:pt idx="4286">
                  <c:v>42744</c:v>
                </c:pt>
                <c:pt idx="4287">
                  <c:v>42745</c:v>
                </c:pt>
                <c:pt idx="4288">
                  <c:v>42746</c:v>
                </c:pt>
                <c:pt idx="4289">
                  <c:v>42747</c:v>
                </c:pt>
                <c:pt idx="4290">
                  <c:v>42748</c:v>
                </c:pt>
                <c:pt idx="4291">
                  <c:v>42751</c:v>
                </c:pt>
                <c:pt idx="4292">
                  <c:v>42752</c:v>
                </c:pt>
                <c:pt idx="4293">
                  <c:v>42753</c:v>
                </c:pt>
                <c:pt idx="4294">
                  <c:v>42754</c:v>
                </c:pt>
                <c:pt idx="4295">
                  <c:v>42755</c:v>
                </c:pt>
                <c:pt idx="4296">
                  <c:v>42758</c:v>
                </c:pt>
                <c:pt idx="4297">
                  <c:v>42759</c:v>
                </c:pt>
                <c:pt idx="4298">
                  <c:v>42760</c:v>
                </c:pt>
                <c:pt idx="4299">
                  <c:v>42761</c:v>
                </c:pt>
                <c:pt idx="4300">
                  <c:v>42762</c:v>
                </c:pt>
                <c:pt idx="4301">
                  <c:v>42765</c:v>
                </c:pt>
                <c:pt idx="4302">
                  <c:v>42766</c:v>
                </c:pt>
                <c:pt idx="4303">
                  <c:v>42767</c:v>
                </c:pt>
                <c:pt idx="4304">
                  <c:v>42768</c:v>
                </c:pt>
                <c:pt idx="4305">
                  <c:v>42769</c:v>
                </c:pt>
                <c:pt idx="4306">
                  <c:v>42773</c:v>
                </c:pt>
                <c:pt idx="4307">
                  <c:v>42774</c:v>
                </c:pt>
                <c:pt idx="4308">
                  <c:v>42775</c:v>
                </c:pt>
                <c:pt idx="4309">
                  <c:v>42776</c:v>
                </c:pt>
                <c:pt idx="4310">
                  <c:v>42779</c:v>
                </c:pt>
                <c:pt idx="4311">
                  <c:v>42780</c:v>
                </c:pt>
                <c:pt idx="4312">
                  <c:v>42781</c:v>
                </c:pt>
                <c:pt idx="4313">
                  <c:v>42782</c:v>
                </c:pt>
                <c:pt idx="4314">
                  <c:v>42783</c:v>
                </c:pt>
                <c:pt idx="4315">
                  <c:v>42786</c:v>
                </c:pt>
                <c:pt idx="4316">
                  <c:v>42787</c:v>
                </c:pt>
                <c:pt idx="4317">
                  <c:v>42788</c:v>
                </c:pt>
                <c:pt idx="4318">
                  <c:v>42789</c:v>
                </c:pt>
                <c:pt idx="4319">
                  <c:v>42790</c:v>
                </c:pt>
                <c:pt idx="4320">
                  <c:v>42793</c:v>
                </c:pt>
                <c:pt idx="4321">
                  <c:v>42794</c:v>
                </c:pt>
                <c:pt idx="4322">
                  <c:v>42795</c:v>
                </c:pt>
                <c:pt idx="4323">
                  <c:v>42796</c:v>
                </c:pt>
                <c:pt idx="4324">
                  <c:v>42797</c:v>
                </c:pt>
                <c:pt idx="4325">
                  <c:v>42800</c:v>
                </c:pt>
                <c:pt idx="4326">
                  <c:v>42801</c:v>
                </c:pt>
                <c:pt idx="4327">
                  <c:v>42802</c:v>
                </c:pt>
                <c:pt idx="4328">
                  <c:v>42803</c:v>
                </c:pt>
                <c:pt idx="4329">
                  <c:v>42804</c:v>
                </c:pt>
                <c:pt idx="4330">
                  <c:v>42807</c:v>
                </c:pt>
                <c:pt idx="4331">
                  <c:v>42808</c:v>
                </c:pt>
                <c:pt idx="4332">
                  <c:v>42809</c:v>
                </c:pt>
                <c:pt idx="4333">
                  <c:v>42810</c:v>
                </c:pt>
                <c:pt idx="4334">
                  <c:v>42811</c:v>
                </c:pt>
                <c:pt idx="4335">
                  <c:v>42815</c:v>
                </c:pt>
                <c:pt idx="4336">
                  <c:v>42816</c:v>
                </c:pt>
                <c:pt idx="4337">
                  <c:v>42817</c:v>
                </c:pt>
                <c:pt idx="4338">
                  <c:v>42818</c:v>
                </c:pt>
                <c:pt idx="4339">
                  <c:v>42821</c:v>
                </c:pt>
                <c:pt idx="4340">
                  <c:v>42822</c:v>
                </c:pt>
                <c:pt idx="4341">
                  <c:v>42823</c:v>
                </c:pt>
                <c:pt idx="4342">
                  <c:v>42824</c:v>
                </c:pt>
                <c:pt idx="4343">
                  <c:v>42825</c:v>
                </c:pt>
                <c:pt idx="4344">
                  <c:v>42828</c:v>
                </c:pt>
                <c:pt idx="4345">
                  <c:v>42829</c:v>
                </c:pt>
                <c:pt idx="4346">
                  <c:v>42830</c:v>
                </c:pt>
                <c:pt idx="4347">
                  <c:v>42831</c:v>
                </c:pt>
                <c:pt idx="4348">
                  <c:v>42832</c:v>
                </c:pt>
                <c:pt idx="4349">
                  <c:v>42835</c:v>
                </c:pt>
                <c:pt idx="4350">
                  <c:v>42836</c:v>
                </c:pt>
                <c:pt idx="4351">
                  <c:v>42837</c:v>
                </c:pt>
                <c:pt idx="4352">
                  <c:v>42842</c:v>
                </c:pt>
                <c:pt idx="4353">
                  <c:v>42843</c:v>
                </c:pt>
                <c:pt idx="4354">
                  <c:v>42844</c:v>
                </c:pt>
                <c:pt idx="4355">
                  <c:v>42845</c:v>
                </c:pt>
                <c:pt idx="4356">
                  <c:v>42846</c:v>
                </c:pt>
                <c:pt idx="4357">
                  <c:v>42849</c:v>
                </c:pt>
                <c:pt idx="4358">
                  <c:v>42850</c:v>
                </c:pt>
                <c:pt idx="4359">
                  <c:v>42851</c:v>
                </c:pt>
                <c:pt idx="4360">
                  <c:v>42852</c:v>
                </c:pt>
                <c:pt idx="4361">
                  <c:v>42853</c:v>
                </c:pt>
                <c:pt idx="4362">
                  <c:v>42857</c:v>
                </c:pt>
                <c:pt idx="4363">
                  <c:v>42858</c:v>
                </c:pt>
                <c:pt idx="4364">
                  <c:v>42859</c:v>
                </c:pt>
                <c:pt idx="4365">
                  <c:v>42860</c:v>
                </c:pt>
                <c:pt idx="4366">
                  <c:v>42863</c:v>
                </c:pt>
                <c:pt idx="4367">
                  <c:v>42864</c:v>
                </c:pt>
                <c:pt idx="4368">
                  <c:v>42865</c:v>
                </c:pt>
                <c:pt idx="4369">
                  <c:v>42866</c:v>
                </c:pt>
                <c:pt idx="4370">
                  <c:v>42867</c:v>
                </c:pt>
                <c:pt idx="4371">
                  <c:v>42870</c:v>
                </c:pt>
                <c:pt idx="4372">
                  <c:v>42871</c:v>
                </c:pt>
                <c:pt idx="4373">
                  <c:v>42872</c:v>
                </c:pt>
                <c:pt idx="4374">
                  <c:v>42873</c:v>
                </c:pt>
                <c:pt idx="4375">
                  <c:v>42874</c:v>
                </c:pt>
                <c:pt idx="4376">
                  <c:v>42877</c:v>
                </c:pt>
                <c:pt idx="4377">
                  <c:v>42878</c:v>
                </c:pt>
                <c:pt idx="4378">
                  <c:v>42879</c:v>
                </c:pt>
                <c:pt idx="4379">
                  <c:v>42880</c:v>
                </c:pt>
                <c:pt idx="4380">
                  <c:v>42881</c:v>
                </c:pt>
                <c:pt idx="4381">
                  <c:v>42884</c:v>
                </c:pt>
                <c:pt idx="4382">
                  <c:v>42885</c:v>
                </c:pt>
                <c:pt idx="4383">
                  <c:v>42886</c:v>
                </c:pt>
                <c:pt idx="4384">
                  <c:v>42887</c:v>
                </c:pt>
                <c:pt idx="4385">
                  <c:v>42888</c:v>
                </c:pt>
                <c:pt idx="4386">
                  <c:v>42891</c:v>
                </c:pt>
                <c:pt idx="4387">
                  <c:v>42892</c:v>
                </c:pt>
                <c:pt idx="4388">
                  <c:v>42893</c:v>
                </c:pt>
                <c:pt idx="4389">
                  <c:v>42894</c:v>
                </c:pt>
                <c:pt idx="4390">
                  <c:v>42895</c:v>
                </c:pt>
                <c:pt idx="4391">
                  <c:v>42898</c:v>
                </c:pt>
                <c:pt idx="4392">
                  <c:v>42899</c:v>
                </c:pt>
                <c:pt idx="4393">
                  <c:v>42900</c:v>
                </c:pt>
                <c:pt idx="4394">
                  <c:v>42901</c:v>
                </c:pt>
                <c:pt idx="4395">
                  <c:v>42902</c:v>
                </c:pt>
                <c:pt idx="4396">
                  <c:v>42905</c:v>
                </c:pt>
                <c:pt idx="4397">
                  <c:v>42906</c:v>
                </c:pt>
                <c:pt idx="4398">
                  <c:v>42907</c:v>
                </c:pt>
                <c:pt idx="4399">
                  <c:v>42908</c:v>
                </c:pt>
                <c:pt idx="4400">
                  <c:v>42909</c:v>
                </c:pt>
                <c:pt idx="4401">
                  <c:v>42912</c:v>
                </c:pt>
                <c:pt idx="4402">
                  <c:v>42913</c:v>
                </c:pt>
                <c:pt idx="4403">
                  <c:v>42914</c:v>
                </c:pt>
                <c:pt idx="4404">
                  <c:v>42915</c:v>
                </c:pt>
                <c:pt idx="4405">
                  <c:v>42916</c:v>
                </c:pt>
                <c:pt idx="4406">
                  <c:v>42919</c:v>
                </c:pt>
                <c:pt idx="4407">
                  <c:v>42920</c:v>
                </c:pt>
                <c:pt idx="4408">
                  <c:v>42921</c:v>
                </c:pt>
                <c:pt idx="4409">
                  <c:v>42922</c:v>
                </c:pt>
                <c:pt idx="4410">
                  <c:v>42923</c:v>
                </c:pt>
                <c:pt idx="4411">
                  <c:v>42926</c:v>
                </c:pt>
                <c:pt idx="4412">
                  <c:v>42927</c:v>
                </c:pt>
                <c:pt idx="4413">
                  <c:v>42928</c:v>
                </c:pt>
                <c:pt idx="4414">
                  <c:v>42929</c:v>
                </c:pt>
                <c:pt idx="4415">
                  <c:v>42930</c:v>
                </c:pt>
                <c:pt idx="4416">
                  <c:v>42933</c:v>
                </c:pt>
                <c:pt idx="4417">
                  <c:v>42934</c:v>
                </c:pt>
                <c:pt idx="4418">
                  <c:v>42935</c:v>
                </c:pt>
                <c:pt idx="4419">
                  <c:v>42936</c:v>
                </c:pt>
                <c:pt idx="4420">
                  <c:v>42937</c:v>
                </c:pt>
                <c:pt idx="4421">
                  <c:v>42940</c:v>
                </c:pt>
                <c:pt idx="4422">
                  <c:v>42941</c:v>
                </c:pt>
                <c:pt idx="4423">
                  <c:v>42942</c:v>
                </c:pt>
                <c:pt idx="4424">
                  <c:v>42943</c:v>
                </c:pt>
                <c:pt idx="4425">
                  <c:v>42944</c:v>
                </c:pt>
                <c:pt idx="4426">
                  <c:v>42947</c:v>
                </c:pt>
                <c:pt idx="4427">
                  <c:v>42948</c:v>
                </c:pt>
                <c:pt idx="4428">
                  <c:v>42949</c:v>
                </c:pt>
                <c:pt idx="4429">
                  <c:v>42950</c:v>
                </c:pt>
                <c:pt idx="4430">
                  <c:v>42951</c:v>
                </c:pt>
                <c:pt idx="4431">
                  <c:v>42954</c:v>
                </c:pt>
                <c:pt idx="4432">
                  <c:v>42955</c:v>
                </c:pt>
                <c:pt idx="4433">
                  <c:v>42956</c:v>
                </c:pt>
                <c:pt idx="4434">
                  <c:v>42957</c:v>
                </c:pt>
                <c:pt idx="4435">
                  <c:v>42958</c:v>
                </c:pt>
                <c:pt idx="4436">
                  <c:v>42961</c:v>
                </c:pt>
                <c:pt idx="4437">
                  <c:v>42962</c:v>
                </c:pt>
                <c:pt idx="4438">
                  <c:v>42963</c:v>
                </c:pt>
                <c:pt idx="4439">
                  <c:v>42964</c:v>
                </c:pt>
                <c:pt idx="4440">
                  <c:v>42965</c:v>
                </c:pt>
                <c:pt idx="4441">
                  <c:v>42968</c:v>
                </c:pt>
                <c:pt idx="4442">
                  <c:v>42969</c:v>
                </c:pt>
                <c:pt idx="4443">
                  <c:v>42970</c:v>
                </c:pt>
                <c:pt idx="4444">
                  <c:v>42971</c:v>
                </c:pt>
                <c:pt idx="4445">
                  <c:v>42972</c:v>
                </c:pt>
                <c:pt idx="4446">
                  <c:v>42975</c:v>
                </c:pt>
                <c:pt idx="4447">
                  <c:v>42976</c:v>
                </c:pt>
                <c:pt idx="4448">
                  <c:v>42977</c:v>
                </c:pt>
                <c:pt idx="4449">
                  <c:v>42978</c:v>
                </c:pt>
                <c:pt idx="4450">
                  <c:v>42979</c:v>
                </c:pt>
                <c:pt idx="4451">
                  <c:v>42982</c:v>
                </c:pt>
                <c:pt idx="4452">
                  <c:v>42983</c:v>
                </c:pt>
                <c:pt idx="4453">
                  <c:v>42984</c:v>
                </c:pt>
                <c:pt idx="4454">
                  <c:v>42985</c:v>
                </c:pt>
                <c:pt idx="4455">
                  <c:v>42986</c:v>
                </c:pt>
                <c:pt idx="4456">
                  <c:v>42989</c:v>
                </c:pt>
                <c:pt idx="4457">
                  <c:v>42990</c:v>
                </c:pt>
                <c:pt idx="4458">
                  <c:v>42991</c:v>
                </c:pt>
                <c:pt idx="4459">
                  <c:v>42992</c:v>
                </c:pt>
                <c:pt idx="4460">
                  <c:v>42993</c:v>
                </c:pt>
                <c:pt idx="4461">
                  <c:v>42996</c:v>
                </c:pt>
                <c:pt idx="4462">
                  <c:v>42997</c:v>
                </c:pt>
                <c:pt idx="4463">
                  <c:v>42998</c:v>
                </c:pt>
                <c:pt idx="4464">
                  <c:v>42999</c:v>
                </c:pt>
                <c:pt idx="4465">
                  <c:v>43000</c:v>
                </c:pt>
                <c:pt idx="4466">
                  <c:v>43003</c:v>
                </c:pt>
                <c:pt idx="4467">
                  <c:v>43004</c:v>
                </c:pt>
                <c:pt idx="4468">
                  <c:v>43005</c:v>
                </c:pt>
                <c:pt idx="4469">
                  <c:v>43006</c:v>
                </c:pt>
                <c:pt idx="4470">
                  <c:v>43007</c:v>
                </c:pt>
                <c:pt idx="4471">
                  <c:v>43010</c:v>
                </c:pt>
                <c:pt idx="4472">
                  <c:v>43011</c:v>
                </c:pt>
                <c:pt idx="4473">
                  <c:v>43012</c:v>
                </c:pt>
                <c:pt idx="4474">
                  <c:v>43013</c:v>
                </c:pt>
                <c:pt idx="4475">
                  <c:v>43014</c:v>
                </c:pt>
                <c:pt idx="4476">
                  <c:v>43017</c:v>
                </c:pt>
                <c:pt idx="4477">
                  <c:v>43018</c:v>
                </c:pt>
                <c:pt idx="4478">
                  <c:v>43019</c:v>
                </c:pt>
                <c:pt idx="4479">
                  <c:v>43020</c:v>
                </c:pt>
                <c:pt idx="4480">
                  <c:v>43021</c:v>
                </c:pt>
                <c:pt idx="4481">
                  <c:v>43024</c:v>
                </c:pt>
                <c:pt idx="4482">
                  <c:v>43025</c:v>
                </c:pt>
                <c:pt idx="4483">
                  <c:v>43026</c:v>
                </c:pt>
                <c:pt idx="4484">
                  <c:v>43027</c:v>
                </c:pt>
                <c:pt idx="4485">
                  <c:v>43028</c:v>
                </c:pt>
                <c:pt idx="4486">
                  <c:v>43031</c:v>
                </c:pt>
                <c:pt idx="4487">
                  <c:v>43032</c:v>
                </c:pt>
                <c:pt idx="4488">
                  <c:v>43033</c:v>
                </c:pt>
                <c:pt idx="4489">
                  <c:v>43034</c:v>
                </c:pt>
                <c:pt idx="4490">
                  <c:v>43035</c:v>
                </c:pt>
                <c:pt idx="4491">
                  <c:v>43038</c:v>
                </c:pt>
                <c:pt idx="4492">
                  <c:v>43039</c:v>
                </c:pt>
                <c:pt idx="4493">
                  <c:v>43040</c:v>
                </c:pt>
                <c:pt idx="4494">
                  <c:v>43042</c:v>
                </c:pt>
                <c:pt idx="4495">
                  <c:v>43045</c:v>
                </c:pt>
                <c:pt idx="4496">
                  <c:v>43046</c:v>
                </c:pt>
                <c:pt idx="4497">
                  <c:v>43047</c:v>
                </c:pt>
                <c:pt idx="4498">
                  <c:v>43048</c:v>
                </c:pt>
                <c:pt idx="4499">
                  <c:v>43049</c:v>
                </c:pt>
                <c:pt idx="4500">
                  <c:v>43052</c:v>
                </c:pt>
                <c:pt idx="4501">
                  <c:v>43053</c:v>
                </c:pt>
                <c:pt idx="4502">
                  <c:v>43054</c:v>
                </c:pt>
                <c:pt idx="4503">
                  <c:v>43055</c:v>
                </c:pt>
                <c:pt idx="4504">
                  <c:v>43056</c:v>
                </c:pt>
                <c:pt idx="4505">
                  <c:v>43060</c:v>
                </c:pt>
                <c:pt idx="4506">
                  <c:v>43061</c:v>
                </c:pt>
                <c:pt idx="4507">
                  <c:v>43062</c:v>
                </c:pt>
                <c:pt idx="4508">
                  <c:v>43063</c:v>
                </c:pt>
                <c:pt idx="4509">
                  <c:v>43066</c:v>
                </c:pt>
                <c:pt idx="4510">
                  <c:v>43067</c:v>
                </c:pt>
                <c:pt idx="4511">
                  <c:v>43068</c:v>
                </c:pt>
                <c:pt idx="4512">
                  <c:v>43069</c:v>
                </c:pt>
                <c:pt idx="4513">
                  <c:v>43070</c:v>
                </c:pt>
                <c:pt idx="4514">
                  <c:v>43073</c:v>
                </c:pt>
                <c:pt idx="4515">
                  <c:v>43074</c:v>
                </c:pt>
                <c:pt idx="4516">
                  <c:v>43075</c:v>
                </c:pt>
                <c:pt idx="4517">
                  <c:v>43076</c:v>
                </c:pt>
                <c:pt idx="4518">
                  <c:v>43077</c:v>
                </c:pt>
                <c:pt idx="4519">
                  <c:v>43080</c:v>
                </c:pt>
                <c:pt idx="4520">
                  <c:v>43082</c:v>
                </c:pt>
                <c:pt idx="4521">
                  <c:v>43083</c:v>
                </c:pt>
                <c:pt idx="4522">
                  <c:v>43084</c:v>
                </c:pt>
                <c:pt idx="4523">
                  <c:v>43087</c:v>
                </c:pt>
                <c:pt idx="4524">
                  <c:v>43088</c:v>
                </c:pt>
                <c:pt idx="4525">
                  <c:v>43089</c:v>
                </c:pt>
                <c:pt idx="4526">
                  <c:v>43090</c:v>
                </c:pt>
                <c:pt idx="4527">
                  <c:v>43091</c:v>
                </c:pt>
                <c:pt idx="4528">
                  <c:v>43095</c:v>
                </c:pt>
                <c:pt idx="4529">
                  <c:v>43096</c:v>
                </c:pt>
                <c:pt idx="4530">
                  <c:v>43097</c:v>
                </c:pt>
                <c:pt idx="4531">
                  <c:v>43098</c:v>
                </c:pt>
                <c:pt idx="4532">
                  <c:v>43102</c:v>
                </c:pt>
                <c:pt idx="4533">
                  <c:v>43103</c:v>
                </c:pt>
                <c:pt idx="4534">
                  <c:v>43104</c:v>
                </c:pt>
                <c:pt idx="4535">
                  <c:v>43105</c:v>
                </c:pt>
                <c:pt idx="4536">
                  <c:v>43108</c:v>
                </c:pt>
                <c:pt idx="4537">
                  <c:v>43109</c:v>
                </c:pt>
                <c:pt idx="4538">
                  <c:v>43110</c:v>
                </c:pt>
                <c:pt idx="4539">
                  <c:v>43111</c:v>
                </c:pt>
                <c:pt idx="4540">
                  <c:v>43112</c:v>
                </c:pt>
                <c:pt idx="4541">
                  <c:v>43115</c:v>
                </c:pt>
                <c:pt idx="4542">
                  <c:v>43116</c:v>
                </c:pt>
                <c:pt idx="4543">
                  <c:v>43117</c:v>
                </c:pt>
                <c:pt idx="4544">
                  <c:v>43118</c:v>
                </c:pt>
                <c:pt idx="4545">
                  <c:v>43119</c:v>
                </c:pt>
                <c:pt idx="4546">
                  <c:v>43122</c:v>
                </c:pt>
                <c:pt idx="4547">
                  <c:v>43123</c:v>
                </c:pt>
                <c:pt idx="4548">
                  <c:v>43124</c:v>
                </c:pt>
                <c:pt idx="4549">
                  <c:v>43125</c:v>
                </c:pt>
                <c:pt idx="4550">
                  <c:v>43126</c:v>
                </c:pt>
                <c:pt idx="4551">
                  <c:v>43129</c:v>
                </c:pt>
                <c:pt idx="4552">
                  <c:v>43130</c:v>
                </c:pt>
                <c:pt idx="4553">
                  <c:v>43131</c:v>
                </c:pt>
                <c:pt idx="4554">
                  <c:v>43132</c:v>
                </c:pt>
                <c:pt idx="4555">
                  <c:v>43133</c:v>
                </c:pt>
                <c:pt idx="4556">
                  <c:v>43137</c:v>
                </c:pt>
                <c:pt idx="4557">
                  <c:v>43138</c:v>
                </c:pt>
                <c:pt idx="4558">
                  <c:v>43139</c:v>
                </c:pt>
                <c:pt idx="4559">
                  <c:v>43140</c:v>
                </c:pt>
                <c:pt idx="4560">
                  <c:v>43143</c:v>
                </c:pt>
                <c:pt idx="4561">
                  <c:v>43144</c:v>
                </c:pt>
                <c:pt idx="4562">
                  <c:v>43145</c:v>
                </c:pt>
                <c:pt idx="4563">
                  <c:v>43146</c:v>
                </c:pt>
                <c:pt idx="4564">
                  <c:v>43147</c:v>
                </c:pt>
                <c:pt idx="4565">
                  <c:v>43150</c:v>
                </c:pt>
                <c:pt idx="4566">
                  <c:v>43151</c:v>
                </c:pt>
                <c:pt idx="4567">
                  <c:v>43152</c:v>
                </c:pt>
                <c:pt idx="4568">
                  <c:v>43153</c:v>
                </c:pt>
                <c:pt idx="4569">
                  <c:v>43154</c:v>
                </c:pt>
                <c:pt idx="4570">
                  <c:v>43157</c:v>
                </c:pt>
                <c:pt idx="4571">
                  <c:v>43158</c:v>
                </c:pt>
                <c:pt idx="4572">
                  <c:v>43159</c:v>
                </c:pt>
                <c:pt idx="4573">
                  <c:v>43160</c:v>
                </c:pt>
                <c:pt idx="4574">
                  <c:v>43161</c:v>
                </c:pt>
                <c:pt idx="4575">
                  <c:v>43164</c:v>
                </c:pt>
                <c:pt idx="4576">
                  <c:v>43165</c:v>
                </c:pt>
                <c:pt idx="4577">
                  <c:v>43166</c:v>
                </c:pt>
                <c:pt idx="4578">
                  <c:v>43167</c:v>
                </c:pt>
                <c:pt idx="4579">
                  <c:v>43168</c:v>
                </c:pt>
                <c:pt idx="4580">
                  <c:v>43171</c:v>
                </c:pt>
                <c:pt idx="4581">
                  <c:v>43172</c:v>
                </c:pt>
                <c:pt idx="4582">
                  <c:v>43173</c:v>
                </c:pt>
                <c:pt idx="4583">
                  <c:v>43174</c:v>
                </c:pt>
                <c:pt idx="4584">
                  <c:v>43175</c:v>
                </c:pt>
                <c:pt idx="4585">
                  <c:v>43179</c:v>
                </c:pt>
                <c:pt idx="4586">
                  <c:v>43180</c:v>
                </c:pt>
                <c:pt idx="4587">
                  <c:v>43181</c:v>
                </c:pt>
                <c:pt idx="4588">
                  <c:v>43182</c:v>
                </c:pt>
                <c:pt idx="4589">
                  <c:v>43185</c:v>
                </c:pt>
                <c:pt idx="4590">
                  <c:v>43186</c:v>
                </c:pt>
                <c:pt idx="4591">
                  <c:v>43187</c:v>
                </c:pt>
                <c:pt idx="4592">
                  <c:v>43192</c:v>
                </c:pt>
                <c:pt idx="4593">
                  <c:v>43193</c:v>
                </c:pt>
                <c:pt idx="4594">
                  <c:v>43194</c:v>
                </c:pt>
                <c:pt idx="4595">
                  <c:v>43195</c:v>
                </c:pt>
                <c:pt idx="4596">
                  <c:v>43196</c:v>
                </c:pt>
                <c:pt idx="4597">
                  <c:v>43199</c:v>
                </c:pt>
                <c:pt idx="4598">
                  <c:v>43200</c:v>
                </c:pt>
                <c:pt idx="4599">
                  <c:v>43201</c:v>
                </c:pt>
                <c:pt idx="4600">
                  <c:v>43202</c:v>
                </c:pt>
                <c:pt idx="4601">
                  <c:v>43203</c:v>
                </c:pt>
                <c:pt idx="4602">
                  <c:v>43206</c:v>
                </c:pt>
                <c:pt idx="4603">
                  <c:v>43207</c:v>
                </c:pt>
                <c:pt idx="4604">
                  <c:v>43208</c:v>
                </c:pt>
                <c:pt idx="4605">
                  <c:v>43209</c:v>
                </c:pt>
                <c:pt idx="4606">
                  <c:v>43210</c:v>
                </c:pt>
                <c:pt idx="4607">
                  <c:v>43213</c:v>
                </c:pt>
                <c:pt idx="4608">
                  <c:v>43214</c:v>
                </c:pt>
                <c:pt idx="4609">
                  <c:v>43215</c:v>
                </c:pt>
                <c:pt idx="4610">
                  <c:v>43216</c:v>
                </c:pt>
                <c:pt idx="4611">
                  <c:v>43217</c:v>
                </c:pt>
                <c:pt idx="4612">
                  <c:v>43220</c:v>
                </c:pt>
                <c:pt idx="4613">
                  <c:v>43222</c:v>
                </c:pt>
                <c:pt idx="4614">
                  <c:v>43223</c:v>
                </c:pt>
                <c:pt idx="4615">
                  <c:v>43224</c:v>
                </c:pt>
                <c:pt idx="4616">
                  <c:v>43227</c:v>
                </c:pt>
                <c:pt idx="4617">
                  <c:v>43228</c:v>
                </c:pt>
                <c:pt idx="4618">
                  <c:v>43229</c:v>
                </c:pt>
                <c:pt idx="4619">
                  <c:v>43230</c:v>
                </c:pt>
                <c:pt idx="4620">
                  <c:v>43231</c:v>
                </c:pt>
                <c:pt idx="4621">
                  <c:v>43234</c:v>
                </c:pt>
                <c:pt idx="4622">
                  <c:v>43235</c:v>
                </c:pt>
                <c:pt idx="4623">
                  <c:v>43236</c:v>
                </c:pt>
                <c:pt idx="4624">
                  <c:v>43237</c:v>
                </c:pt>
                <c:pt idx="4625">
                  <c:v>43238</c:v>
                </c:pt>
                <c:pt idx="4626">
                  <c:v>43241</c:v>
                </c:pt>
                <c:pt idx="4627">
                  <c:v>43242</c:v>
                </c:pt>
                <c:pt idx="4628">
                  <c:v>43243</c:v>
                </c:pt>
                <c:pt idx="4629">
                  <c:v>43244</c:v>
                </c:pt>
                <c:pt idx="4630">
                  <c:v>43245</c:v>
                </c:pt>
                <c:pt idx="4631">
                  <c:v>43248</c:v>
                </c:pt>
                <c:pt idx="4632">
                  <c:v>43249</c:v>
                </c:pt>
                <c:pt idx="4633">
                  <c:v>43250</c:v>
                </c:pt>
                <c:pt idx="4634">
                  <c:v>43251</c:v>
                </c:pt>
                <c:pt idx="4635">
                  <c:v>43252</c:v>
                </c:pt>
                <c:pt idx="4636">
                  <c:v>43255</c:v>
                </c:pt>
                <c:pt idx="4637">
                  <c:v>43256</c:v>
                </c:pt>
                <c:pt idx="4638">
                  <c:v>43257</c:v>
                </c:pt>
                <c:pt idx="4639">
                  <c:v>43258</c:v>
                </c:pt>
                <c:pt idx="4640">
                  <c:v>43259</c:v>
                </c:pt>
                <c:pt idx="4641">
                  <c:v>43262</c:v>
                </c:pt>
                <c:pt idx="4642">
                  <c:v>43263</c:v>
                </c:pt>
                <c:pt idx="4643">
                  <c:v>43264</c:v>
                </c:pt>
                <c:pt idx="4644">
                  <c:v>43265</c:v>
                </c:pt>
                <c:pt idx="4645">
                  <c:v>43266</c:v>
                </c:pt>
                <c:pt idx="4646">
                  <c:v>43269</c:v>
                </c:pt>
                <c:pt idx="4647">
                  <c:v>43270</c:v>
                </c:pt>
                <c:pt idx="4648">
                  <c:v>43271</c:v>
                </c:pt>
                <c:pt idx="4649">
                  <c:v>43272</c:v>
                </c:pt>
                <c:pt idx="4650">
                  <c:v>43273</c:v>
                </c:pt>
                <c:pt idx="4651">
                  <c:v>43276</c:v>
                </c:pt>
                <c:pt idx="4652">
                  <c:v>43277</c:v>
                </c:pt>
                <c:pt idx="4653">
                  <c:v>43278</c:v>
                </c:pt>
                <c:pt idx="4654">
                  <c:v>43279</c:v>
                </c:pt>
                <c:pt idx="4655">
                  <c:v>43280</c:v>
                </c:pt>
                <c:pt idx="4656">
                  <c:v>43283</c:v>
                </c:pt>
                <c:pt idx="4657">
                  <c:v>43284</c:v>
                </c:pt>
                <c:pt idx="4658">
                  <c:v>43285</c:v>
                </c:pt>
                <c:pt idx="4659">
                  <c:v>43286</c:v>
                </c:pt>
                <c:pt idx="4660">
                  <c:v>43287</c:v>
                </c:pt>
                <c:pt idx="4661">
                  <c:v>43290</c:v>
                </c:pt>
                <c:pt idx="4662">
                  <c:v>43291</c:v>
                </c:pt>
                <c:pt idx="4663">
                  <c:v>43292</c:v>
                </c:pt>
                <c:pt idx="4664">
                  <c:v>43293</c:v>
                </c:pt>
                <c:pt idx="4665">
                  <c:v>43294</c:v>
                </c:pt>
                <c:pt idx="4666">
                  <c:v>43297</c:v>
                </c:pt>
                <c:pt idx="4667">
                  <c:v>43298</c:v>
                </c:pt>
                <c:pt idx="4668">
                  <c:v>43299</c:v>
                </c:pt>
                <c:pt idx="4669">
                  <c:v>43300</c:v>
                </c:pt>
                <c:pt idx="4670">
                  <c:v>43301</c:v>
                </c:pt>
                <c:pt idx="4671">
                  <c:v>43304</c:v>
                </c:pt>
                <c:pt idx="4672">
                  <c:v>43305</c:v>
                </c:pt>
                <c:pt idx="4673">
                  <c:v>43306</c:v>
                </c:pt>
                <c:pt idx="4674">
                  <c:v>43307</c:v>
                </c:pt>
                <c:pt idx="4675">
                  <c:v>43308</c:v>
                </c:pt>
                <c:pt idx="4676">
                  <c:v>43311</c:v>
                </c:pt>
                <c:pt idx="4677">
                  <c:v>43312</c:v>
                </c:pt>
                <c:pt idx="4678">
                  <c:v>43313</c:v>
                </c:pt>
                <c:pt idx="4679">
                  <c:v>43314</c:v>
                </c:pt>
                <c:pt idx="4680">
                  <c:v>43315</c:v>
                </c:pt>
                <c:pt idx="4681">
                  <c:v>43318</c:v>
                </c:pt>
                <c:pt idx="4682">
                  <c:v>43319</c:v>
                </c:pt>
                <c:pt idx="4683">
                  <c:v>43320</c:v>
                </c:pt>
                <c:pt idx="4684">
                  <c:v>43321</c:v>
                </c:pt>
                <c:pt idx="4685">
                  <c:v>43322</c:v>
                </c:pt>
                <c:pt idx="4686">
                  <c:v>43325</c:v>
                </c:pt>
                <c:pt idx="4687">
                  <c:v>43326</c:v>
                </c:pt>
                <c:pt idx="4688">
                  <c:v>43327</c:v>
                </c:pt>
                <c:pt idx="4689">
                  <c:v>43328</c:v>
                </c:pt>
                <c:pt idx="4690">
                  <c:v>43329</c:v>
                </c:pt>
                <c:pt idx="4691">
                  <c:v>43332</c:v>
                </c:pt>
                <c:pt idx="4692">
                  <c:v>43333</c:v>
                </c:pt>
                <c:pt idx="4693">
                  <c:v>43334</c:v>
                </c:pt>
                <c:pt idx="4694">
                  <c:v>43335</c:v>
                </c:pt>
                <c:pt idx="4695">
                  <c:v>43336</c:v>
                </c:pt>
                <c:pt idx="4696">
                  <c:v>43339</c:v>
                </c:pt>
                <c:pt idx="4697">
                  <c:v>43340</c:v>
                </c:pt>
                <c:pt idx="4698">
                  <c:v>43341</c:v>
                </c:pt>
                <c:pt idx="4699">
                  <c:v>43342</c:v>
                </c:pt>
                <c:pt idx="4700">
                  <c:v>43343</c:v>
                </c:pt>
                <c:pt idx="4701">
                  <c:v>43346</c:v>
                </c:pt>
                <c:pt idx="4702">
                  <c:v>43347</c:v>
                </c:pt>
                <c:pt idx="4703">
                  <c:v>43348</c:v>
                </c:pt>
                <c:pt idx="4704">
                  <c:v>43349</c:v>
                </c:pt>
                <c:pt idx="4705">
                  <c:v>43350</c:v>
                </c:pt>
                <c:pt idx="4706">
                  <c:v>43353</c:v>
                </c:pt>
                <c:pt idx="4707">
                  <c:v>43354</c:v>
                </c:pt>
                <c:pt idx="4708">
                  <c:v>43355</c:v>
                </c:pt>
                <c:pt idx="4709">
                  <c:v>43356</c:v>
                </c:pt>
                <c:pt idx="4710">
                  <c:v>43357</c:v>
                </c:pt>
                <c:pt idx="4711">
                  <c:v>43360</c:v>
                </c:pt>
                <c:pt idx="4712">
                  <c:v>43361</c:v>
                </c:pt>
                <c:pt idx="4713">
                  <c:v>43362</c:v>
                </c:pt>
                <c:pt idx="4714">
                  <c:v>43363</c:v>
                </c:pt>
                <c:pt idx="4715">
                  <c:v>43364</c:v>
                </c:pt>
                <c:pt idx="4716">
                  <c:v>43367</c:v>
                </c:pt>
                <c:pt idx="4717">
                  <c:v>43368</c:v>
                </c:pt>
                <c:pt idx="4718">
                  <c:v>43369</c:v>
                </c:pt>
                <c:pt idx="4719">
                  <c:v>43370</c:v>
                </c:pt>
                <c:pt idx="4720">
                  <c:v>43371</c:v>
                </c:pt>
                <c:pt idx="4721">
                  <c:v>43374</c:v>
                </c:pt>
                <c:pt idx="4722">
                  <c:v>43375</c:v>
                </c:pt>
                <c:pt idx="4723">
                  <c:v>43376</c:v>
                </c:pt>
                <c:pt idx="4724">
                  <c:v>43377</c:v>
                </c:pt>
                <c:pt idx="4725">
                  <c:v>43378</c:v>
                </c:pt>
                <c:pt idx="4726">
                  <c:v>43381</c:v>
                </c:pt>
                <c:pt idx="4727">
                  <c:v>43382</c:v>
                </c:pt>
                <c:pt idx="4728">
                  <c:v>43383</c:v>
                </c:pt>
                <c:pt idx="4729">
                  <c:v>43384</c:v>
                </c:pt>
                <c:pt idx="4730">
                  <c:v>43385</c:v>
                </c:pt>
                <c:pt idx="4731">
                  <c:v>43388</c:v>
                </c:pt>
                <c:pt idx="4732">
                  <c:v>43389</c:v>
                </c:pt>
                <c:pt idx="4733">
                  <c:v>43390</c:v>
                </c:pt>
                <c:pt idx="4734">
                  <c:v>43391</c:v>
                </c:pt>
                <c:pt idx="4735">
                  <c:v>43392</c:v>
                </c:pt>
                <c:pt idx="4736">
                  <c:v>43395</c:v>
                </c:pt>
                <c:pt idx="4737">
                  <c:v>43396</c:v>
                </c:pt>
                <c:pt idx="4738">
                  <c:v>43397</c:v>
                </c:pt>
                <c:pt idx="4739">
                  <c:v>43398</c:v>
                </c:pt>
                <c:pt idx="4740">
                  <c:v>43399</c:v>
                </c:pt>
                <c:pt idx="4741">
                  <c:v>43402</c:v>
                </c:pt>
                <c:pt idx="4742">
                  <c:v>43403</c:v>
                </c:pt>
                <c:pt idx="4743">
                  <c:v>43404</c:v>
                </c:pt>
                <c:pt idx="4744">
                  <c:v>43405</c:v>
                </c:pt>
                <c:pt idx="4745">
                  <c:v>43409</c:v>
                </c:pt>
                <c:pt idx="4746">
                  <c:v>43410</c:v>
                </c:pt>
                <c:pt idx="4747">
                  <c:v>43411</c:v>
                </c:pt>
                <c:pt idx="4748">
                  <c:v>43412</c:v>
                </c:pt>
                <c:pt idx="4749">
                  <c:v>43413</c:v>
                </c:pt>
                <c:pt idx="4750">
                  <c:v>43416</c:v>
                </c:pt>
                <c:pt idx="4751">
                  <c:v>43417</c:v>
                </c:pt>
                <c:pt idx="4752">
                  <c:v>43418</c:v>
                </c:pt>
                <c:pt idx="4753">
                  <c:v>43419</c:v>
                </c:pt>
                <c:pt idx="4754">
                  <c:v>43420</c:v>
                </c:pt>
                <c:pt idx="4755">
                  <c:v>43424</c:v>
                </c:pt>
                <c:pt idx="4756">
                  <c:v>43425</c:v>
                </c:pt>
                <c:pt idx="4757">
                  <c:v>43426</c:v>
                </c:pt>
                <c:pt idx="4758">
                  <c:v>43427</c:v>
                </c:pt>
                <c:pt idx="4759">
                  <c:v>43430</c:v>
                </c:pt>
                <c:pt idx="4760">
                  <c:v>43431</c:v>
                </c:pt>
                <c:pt idx="4761">
                  <c:v>43432</c:v>
                </c:pt>
                <c:pt idx="4762">
                  <c:v>43433</c:v>
                </c:pt>
                <c:pt idx="4763">
                  <c:v>43434</c:v>
                </c:pt>
                <c:pt idx="4764">
                  <c:v>43437</c:v>
                </c:pt>
                <c:pt idx="4765">
                  <c:v>43438</c:v>
                </c:pt>
                <c:pt idx="4766">
                  <c:v>43439</c:v>
                </c:pt>
                <c:pt idx="4767">
                  <c:v>43440</c:v>
                </c:pt>
                <c:pt idx="4768">
                  <c:v>43441</c:v>
                </c:pt>
                <c:pt idx="4769">
                  <c:v>43444</c:v>
                </c:pt>
                <c:pt idx="4770">
                  <c:v>43445</c:v>
                </c:pt>
                <c:pt idx="4771">
                  <c:v>43447</c:v>
                </c:pt>
                <c:pt idx="4772">
                  <c:v>43448</c:v>
                </c:pt>
                <c:pt idx="4773">
                  <c:v>43451</c:v>
                </c:pt>
                <c:pt idx="4774">
                  <c:v>43452</c:v>
                </c:pt>
                <c:pt idx="4775">
                  <c:v>43453</c:v>
                </c:pt>
                <c:pt idx="4776">
                  <c:v>43454</c:v>
                </c:pt>
                <c:pt idx="4777">
                  <c:v>43455</c:v>
                </c:pt>
                <c:pt idx="4778">
                  <c:v>43458</c:v>
                </c:pt>
                <c:pt idx="4779">
                  <c:v>43460</c:v>
                </c:pt>
                <c:pt idx="4780">
                  <c:v>43461</c:v>
                </c:pt>
                <c:pt idx="4781">
                  <c:v>43462</c:v>
                </c:pt>
                <c:pt idx="4782">
                  <c:v>43465</c:v>
                </c:pt>
                <c:pt idx="4783">
                  <c:v>43467</c:v>
                </c:pt>
                <c:pt idx="4784">
                  <c:v>43468</c:v>
                </c:pt>
                <c:pt idx="4785">
                  <c:v>43469</c:v>
                </c:pt>
                <c:pt idx="4786">
                  <c:v>43472</c:v>
                </c:pt>
                <c:pt idx="4787">
                  <c:v>43473</c:v>
                </c:pt>
                <c:pt idx="4788">
                  <c:v>43474</c:v>
                </c:pt>
                <c:pt idx="4789">
                  <c:v>43475</c:v>
                </c:pt>
                <c:pt idx="4790">
                  <c:v>43476</c:v>
                </c:pt>
                <c:pt idx="4791">
                  <c:v>43479</c:v>
                </c:pt>
                <c:pt idx="4792">
                  <c:v>43480</c:v>
                </c:pt>
                <c:pt idx="4793">
                  <c:v>43481</c:v>
                </c:pt>
                <c:pt idx="4794">
                  <c:v>43482</c:v>
                </c:pt>
                <c:pt idx="4795">
                  <c:v>43483</c:v>
                </c:pt>
                <c:pt idx="4796">
                  <c:v>43486</c:v>
                </c:pt>
                <c:pt idx="4797">
                  <c:v>43487</c:v>
                </c:pt>
                <c:pt idx="4798">
                  <c:v>43488</c:v>
                </c:pt>
                <c:pt idx="4799">
                  <c:v>43489</c:v>
                </c:pt>
                <c:pt idx="4800">
                  <c:v>43490</c:v>
                </c:pt>
                <c:pt idx="4801">
                  <c:v>43493</c:v>
                </c:pt>
                <c:pt idx="4802">
                  <c:v>43494</c:v>
                </c:pt>
                <c:pt idx="4803">
                  <c:v>43495</c:v>
                </c:pt>
                <c:pt idx="4804">
                  <c:v>43496</c:v>
                </c:pt>
                <c:pt idx="4805">
                  <c:v>43497</c:v>
                </c:pt>
                <c:pt idx="4806">
                  <c:v>43501</c:v>
                </c:pt>
                <c:pt idx="4807">
                  <c:v>43502</c:v>
                </c:pt>
                <c:pt idx="4808">
                  <c:v>43503</c:v>
                </c:pt>
                <c:pt idx="4809">
                  <c:v>43504</c:v>
                </c:pt>
                <c:pt idx="4810">
                  <c:v>43507</c:v>
                </c:pt>
                <c:pt idx="4811">
                  <c:v>43508</c:v>
                </c:pt>
                <c:pt idx="4812">
                  <c:v>43509</c:v>
                </c:pt>
                <c:pt idx="4813">
                  <c:v>43510</c:v>
                </c:pt>
                <c:pt idx="4814">
                  <c:v>43511</c:v>
                </c:pt>
                <c:pt idx="4815">
                  <c:v>43514</c:v>
                </c:pt>
                <c:pt idx="4816">
                  <c:v>43515</c:v>
                </c:pt>
                <c:pt idx="4817">
                  <c:v>43516</c:v>
                </c:pt>
                <c:pt idx="4818">
                  <c:v>43517</c:v>
                </c:pt>
                <c:pt idx="4819">
                  <c:v>43518</c:v>
                </c:pt>
                <c:pt idx="4820">
                  <c:v>43521</c:v>
                </c:pt>
                <c:pt idx="4821">
                  <c:v>43522</c:v>
                </c:pt>
                <c:pt idx="4822">
                  <c:v>43523</c:v>
                </c:pt>
                <c:pt idx="4823">
                  <c:v>43524</c:v>
                </c:pt>
                <c:pt idx="4824">
                  <c:v>43525</c:v>
                </c:pt>
                <c:pt idx="4825">
                  <c:v>43528</c:v>
                </c:pt>
                <c:pt idx="4826">
                  <c:v>43529</c:v>
                </c:pt>
                <c:pt idx="4827">
                  <c:v>43530</c:v>
                </c:pt>
                <c:pt idx="4828">
                  <c:v>43531</c:v>
                </c:pt>
                <c:pt idx="4829">
                  <c:v>43532</c:v>
                </c:pt>
                <c:pt idx="4830">
                  <c:v>43535</c:v>
                </c:pt>
                <c:pt idx="4831">
                  <c:v>43536</c:v>
                </c:pt>
                <c:pt idx="4832">
                  <c:v>43537</c:v>
                </c:pt>
                <c:pt idx="4833">
                  <c:v>43538</c:v>
                </c:pt>
              </c:numCache>
            </c:numRef>
          </c:cat>
          <c:val>
            <c:numRef>
              <c:f>Histórica!$T$2:$T$7999</c:f>
              <c:numCache>
                <c:formatCode>General</c:formatCode>
                <c:ptCount val="7998"/>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0.91999999999999971</c:v>
                </c:pt>
                <c:pt idx="2270">
                  <c:v>0.91999999999999971</c:v>
                </c:pt>
                <c:pt idx="2271">
                  <c:v>0.91999999999999971</c:v>
                </c:pt>
                <c:pt idx="2272">
                  <c:v>0.91999999999999971</c:v>
                </c:pt>
                <c:pt idx="2273">
                  <c:v>0.91999999999999971</c:v>
                </c:pt>
                <c:pt idx="2274">
                  <c:v>0.91999999999999971</c:v>
                </c:pt>
                <c:pt idx="2275">
                  <c:v>0.91999999999999971</c:v>
                </c:pt>
                <c:pt idx="2276">
                  <c:v>0.91999999999999971</c:v>
                </c:pt>
                <c:pt idx="2277">
                  <c:v>0.91999999999999971</c:v>
                </c:pt>
                <c:pt idx="2278">
                  <c:v>0.91999999999999971</c:v>
                </c:pt>
                <c:pt idx="2279">
                  <c:v>0.91999999999999971</c:v>
                </c:pt>
                <c:pt idx="2280">
                  <c:v>0.91999999999999971</c:v>
                </c:pt>
                <c:pt idx="2281">
                  <c:v>0.91999999999999971</c:v>
                </c:pt>
                <c:pt idx="2282">
                  <c:v>0.91999999999999971</c:v>
                </c:pt>
                <c:pt idx="2283">
                  <c:v>0.91999999999999971</c:v>
                </c:pt>
                <c:pt idx="2284">
                  <c:v>0.91999999999999971</c:v>
                </c:pt>
                <c:pt idx="2285">
                  <c:v>0.91999999999999971</c:v>
                </c:pt>
                <c:pt idx="2286">
                  <c:v>0.91999999999999971</c:v>
                </c:pt>
                <c:pt idx="2287">
                  <c:v>0.91999999999999971</c:v>
                </c:pt>
                <c:pt idx="2288">
                  <c:v>0.91999999999999971</c:v>
                </c:pt>
                <c:pt idx="2289">
                  <c:v>0.91999999999999971</c:v>
                </c:pt>
                <c:pt idx="2290">
                  <c:v>0.91999999999999971</c:v>
                </c:pt>
                <c:pt idx="2291">
                  <c:v>0.91999999999999971</c:v>
                </c:pt>
                <c:pt idx="2292">
                  <c:v>0.91999999999999971</c:v>
                </c:pt>
                <c:pt idx="2293">
                  <c:v>0.91999999999999971</c:v>
                </c:pt>
                <c:pt idx="2294">
                  <c:v>0.91999999999999971</c:v>
                </c:pt>
                <c:pt idx="2295">
                  <c:v>0.91999999999999971</c:v>
                </c:pt>
                <c:pt idx="2296">
                  <c:v>0.91999999999999971</c:v>
                </c:pt>
                <c:pt idx="2297">
                  <c:v>0.91999999999999971</c:v>
                </c:pt>
                <c:pt idx="2298">
                  <c:v>0.91999999999999971</c:v>
                </c:pt>
                <c:pt idx="2299">
                  <c:v>0.91999999999999971</c:v>
                </c:pt>
                <c:pt idx="2300">
                  <c:v>0.91999999999999971</c:v>
                </c:pt>
                <c:pt idx="2301">
                  <c:v>0.91999999999999971</c:v>
                </c:pt>
                <c:pt idx="2302">
                  <c:v>0.91999999999999971</c:v>
                </c:pt>
                <c:pt idx="2303">
                  <c:v>0.91999999999999971</c:v>
                </c:pt>
                <c:pt idx="2304">
                  <c:v>0.91999999999999971</c:v>
                </c:pt>
                <c:pt idx="2305">
                  <c:v>0.91999999999999971</c:v>
                </c:pt>
                <c:pt idx="2306">
                  <c:v>0.91999999999999971</c:v>
                </c:pt>
                <c:pt idx="2307">
                  <c:v>0.91999999999999971</c:v>
                </c:pt>
                <c:pt idx="2308">
                  <c:v>0.91999999999999971</c:v>
                </c:pt>
                <c:pt idx="2309">
                  <c:v>0.91999999999999971</c:v>
                </c:pt>
                <c:pt idx="2310">
                  <c:v>0.91999999999999971</c:v>
                </c:pt>
                <c:pt idx="2311">
                  <c:v>0.91999999999999971</c:v>
                </c:pt>
                <c:pt idx="2312">
                  <c:v>0.91999999999999971</c:v>
                </c:pt>
                <c:pt idx="2313">
                  <c:v>0.91999999999999971</c:v>
                </c:pt>
                <c:pt idx="2314">
                  <c:v>0.91999999999999971</c:v>
                </c:pt>
                <c:pt idx="2315">
                  <c:v>0.91999999999999971</c:v>
                </c:pt>
                <c:pt idx="2316">
                  <c:v>0.91999999999999971</c:v>
                </c:pt>
                <c:pt idx="2317">
                  <c:v>0.91999999999999971</c:v>
                </c:pt>
                <c:pt idx="2318">
                  <c:v>0.91999999999999971</c:v>
                </c:pt>
                <c:pt idx="2319">
                  <c:v>0.91999999999999971</c:v>
                </c:pt>
                <c:pt idx="2320">
                  <c:v>0.91999999999999971</c:v>
                </c:pt>
                <c:pt idx="2321">
                  <c:v>0.91999999999999971</c:v>
                </c:pt>
                <c:pt idx="2322">
                  <c:v>0.91999999999999971</c:v>
                </c:pt>
                <c:pt idx="2323">
                  <c:v>0.91999999999999971</c:v>
                </c:pt>
                <c:pt idx="2324">
                  <c:v>0.91999999999999971</c:v>
                </c:pt>
                <c:pt idx="2325">
                  <c:v>0.91999999999999971</c:v>
                </c:pt>
                <c:pt idx="2326">
                  <c:v>0.91999999999999971</c:v>
                </c:pt>
                <c:pt idx="2327">
                  <c:v>0.91999999999999971</c:v>
                </c:pt>
                <c:pt idx="2328">
                  <c:v>0.91999999999999971</c:v>
                </c:pt>
                <c:pt idx="2329">
                  <c:v>0.91999999999999971</c:v>
                </c:pt>
                <c:pt idx="2330">
                  <c:v>0.91999999999999971</c:v>
                </c:pt>
                <c:pt idx="2331">
                  <c:v>0.91999999999999971</c:v>
                </c:pt>
                <c:pt idx="2332">
                  <c:v>0.91999999999999971</c:v>
                </c:pt>
                <c:pt idx="2333">
                  <c:v>0.91999999999999971</c:v>
                </c:pt>
                <c:pt idx="2334">
                  <c:v>0.91999999999999971</c:v>
                </c:pt>
                <c:pt idx="2335">
                  <c:v>0.91999999999999971</c:v>
                </c:pt>
                <c:pt idx="2336">
                  <c:v>0.91999999999999971</c:v>
                </c:pt>
                <c:pt idx="2337">
                  <c:v>0.91999999999999971</c:v>
                </c:pt>
                <c:pt idx="2338">
                  <c:v>0.91999999999999971</c:v>
                </c:pt>
                <c:pt idx="2339">
                  <c:v>0.91999999999999971</c:v>
                </c:pt>
                <c:pt idx="2340">
                  <c:v>0.91999999999999971</c:v>
                </c:pt>
                <c:pt idx="2341">
                  <c:v>0.91999999999999971</c:v>
                </c:pt>
                <c:pt idx="2342">
                  <c:v>0.91999999999999971</c:v>
                </c:pt>
                <c:pt idx="2343">
                  <c:v>0.91999999999999971</c:v>
                </c:pt>
                <c:pt idx="2344">
                  <c:v>0.91999999999999971</c:v>
                </c:pt>
                <c:pt idx="2345">
                  <c:v>0.91999999999999971</c:v>
                </c:pt>
                <c:pt idx="2346">
                  <c:v>0.91999999999999971</c:v>
                </c:pt>
                <c:pt idx="2347">
                  <c:v>0.91999999999999971</c:v>
                </c:pt>
                <c:pt idx="2348">
                  <c:v>0.91999999999999971</c:v>
                </c:pt>
                <c:pt idx="2349">
                  <c:v>0.91999999999999971</c:v>
                </c:pt>
                <c:pt idx="2350">
                  <c:v>0.91999999999999971</c:v>
                </c:pt>
                <c:pt idx="2351">
                  <c:v>0.91999999999999971</c:v>
                </c:pt>
                <c:pt idx="2352">
                  <c:v>0.91999999999999971</c:v>
                </c:pt>
                <c:pt idx="2353">
                  <c:v>0.91999999999999971</c:v>
                </c:pt>
                <c:pt idx="2354">
                  <c:v>0.91999999999999971</c:v>
                </c:pt>
                <c:pt idx="2355">
                  <c:v>0.91999999999999971</c:v>
                </c:pt>
                <c:pt idx="2356">
                  <c:v>0.91999999999999971</c:v>
                </c:pt>
                <c:pt idx="2357">
                  <c:v>0.91999999999999971</c:v>
                </c:pt>
                <c:pt idx="2358">
                  <c:v>0.91999999999999971</c:v>
                </c:pt>
                <c:pt idx="2359">
                  <c:v>0.91999999999999971</c:v>
                </c:pt>
                <c:pt idx="2360">
                  <c:v>0.91999999999999971</c:v>
                </c:pt>
                <c:pt idx="2361">
                  <c:v>0.91999999999999971</c:v>
                </c:pt>
                <c:pt idx="2362">
                  <c:v>0.91999999999999971</c:v>
                </c:pt>
                <c:pt idx="2363">
                  <c:v>0.91999999999999971</c:v>
                </c:pt>
                <c:pt idx="2364">
                  <c:v>0.91999999999999971</c:v>
                </c:pt>
                <c:pt idx="2365">
                  <c:v>0.91999999999999971</c:v>
                </c:pt>
                <c:pt idx="2366">
                  <c:v>0.91999999999999971</c:v>
                </c:pt>
                <c:pt idx="2367">
                  <c:v>0.91999999999999971</c:v>
                </c:pt>
                <c:pt idx="2368">
                  <c:v>0.91999999999999971</c:v>
                </c:pt>
                <c:pt idx="2369">
                  <c:v>0.91999999999999971</c:v>
                </c:pt>
                <c:pt idx="2370">
                  <c:v>0.91999999999999971</c:v>
                </c:pt>
                <c:pt idx="2371">
                  <c:v>0.91999999999999971</c:v>
                </c:pt>
                <c:pt idx="2372">
                  <c:v>0.91999999999999971</c:v>
                </c:pt>
                <c:pt idx="2373">
                  <c:v>0.91999999999999971</c:v>
                </c:pt>
                <c:pt idx="2374">
                  <c:v>0.91999999999999971</c:v>
                </c:pt>
                <c:pt idx="2375">
                  <c:v>0.91999999999999971</c:v>
                </c:pt>
                <c:pt idx="2376">
                  <c:v>0.91999999999999971</c:v>
                </c:pt>
                <c:pt idx="2377">
                  <c:v>0.91999999999999971</c:v>
                </c:pt>
                <c:pt idx="2378">
                  <c:v>0.91999999999999971</c:v>
                </c:pt>
                <c:pt idx="2379">
                  <c:v>0.91999999999999971</c:v>
                </c:pt>
                <c:pt idx="2380">
                  <c:v>0.91999999999999971</c:v>
                </c:pt>
                <c:pt idx="2381">
                  <c:v>0.91999999999999971</c:v>
                </c:pt>
                <c:pt idx="2382">
                  <c:v>0.91999999999999971</c:v>
                </c:pt>
                <c:pt idx="2383">
                  <c:v>0.91999999999999971</c:v>
                </c:pt>
                <c:pt idx="2384">
                  <c:v>0.91999999999999971</c:v>
                </c:pt>
                <c:pt idx="2385">
                  <c:v>0.91999999999999971</c:v>
                </c:pt>
                <c:pt idx="2386">
                  <c:v>0.91999999999999971</c:v>
                </c:pt>
                <c:pt idx="2387">
                  <c:v>0.91999999999999971</c:v>
                </c:pt>
                <c:pt idx="2388">
                  <c:v>0.91999999999999971</c:v>
                </c:pt>
                <c:pt idx="2389">
                  <c:v>0.91999999999999971</c:v>
                </c:pt>
                <c:pt idx="2390">
                  <c:v>0.91999999999999971</c:v>
                </c:pt>
                <c:pt idx="2391">
                  <c:v>0.91999999999999971</c:v>
                </c:pt>
                <c:pt idx="2392">
                  <c:v>0.91999999999999971</c:v>
                </c:pt>
                <c:pt idx="2393">
                  <c:v>0.91999999999999971</c:v>
                </c:pt>
                <c:pt idx="2394">
                  <c:v>0.91999999999999971</c:v>
                </c:pt>
                <c:pt idx="2395">
                  <c:v>0.91999999999999971</c:v>
                </c:pt>
                <c:pt idx="2396">
                  <c:v>0.91999999999999971</c:v>
                </c:pt>
                <c:pt idx="2397">
                  <c:v>0.91999999999999971</c:v>
                </c:pt>
                <c:pt idx="2398">
                  <c:v>0.91999999999999971</c:v>
                </c:pt>
                <c:pt idx="2399">
                  <c:v>0.91999999999999971</c:v>
                </c:pt>
                <c:pt idx="2400">
                  <c:v>0.91999999999999971</c:v>
                </c:pt>
                <c:pt idx="2401">
                  <c:v>0.91999999999999971</c:v>
                </c:pt>
                <c:pt idx="2402">
                  <c:v>0.91999999999999971</c:v>
                </c:pt>
                <c:pt idx="2403">
                  <c:v>0.91999999999999971</c:v>
                </c:pt>
                <c:pt idx="2404">
                  <c:v>0.91999999999999971</c:v>
                </c:pt>
                <c:pt idx="2405">
                  <c:v>0.91999999999999971</c:v>
                </c:pt>
                <c:pt idx="2406">
                  <c:v>0.91999999999999971</c:v>
                </c:pt>
                <c:pt idx="2407">
                  <c:v>0.91999999999999971</c:v>
                </c:pt>
                <c:pt idx="2408">
                  <c:v>0.91999999999999971</c:v>
                </c:pt>
                <c:pt idx="2409">
                  <c:v>0.91999999999999971</c:v>
                </c:pt>
                <c:pt idx="2410">
                  <c:v>0.91999999999999971</c:v>
                </c:pt>
                <c:pt idx="2411">
                  <c:v>0.91999999999999971</c:v>
                </c:pt>
                <c:pt idx="2412">
                  <c:v>0.91999999999999971</c:v>
                </c:pt>
                <c:pt idx="2413">
                  <c:v>0.91999999999999971</c:v>
                </c:pt>
                <c:pt idx="2414">
                  <c:v>0.91999999999999971</c:v>
                </c:pt>
                <c:pt idx="2415">
                  <c:v>0.91999999999999971</c:v>
                </c:pt>
                <c:pt idx="2416">
                  <c:v>0.91999999999999971</c:v>
                </c:pt>
                <c:pt idx="2417">
                  <c:v>0.91999999999999971</c:v>
                </c:pt>
                <c:pt idx="2418">
                  <c:v>0.91999999999999971</c:v>
                </c:pt>
                <c:pt idx="2419">
                  <c:v>0.91999999999999971</c:v>
                </c:pt>
                <c:pt idx="2420">
                  <c:v>0.91999999999999971</c:v>
                </c:pt>
                <c:pt idx="2421">
                  <c:v>0.91999999999999971</c:v>
                </c:pt>
                <c:pt idx="2422">
                  <c:v>0.91999999999999971</c:v>
                </c:pt>
                <c:pt idx="2423">
                  <c:v>0.91999999999999971</c:v>
                </c:pt>
                <c:pt idx="2424">
                  <c:v>0.91999999999999971</c:v>
                </c:pt>
                <c:pt idx="2425">
                  <c:v>0.91999999999999971</c:v>
                </c:pt>
                <c:pt idx="2426">
                  <c:v>0.91999999999999971</c:v>
                </c:pt>
                <c:pt idx="2427">
                  <c:v>0.91999999999999971</c:v>
                </c:pt>
                <c:pt idx="2428">
                  <c:v>0.91999999999999971</c:v>
                </c:pt>
                <c:pt idx="2429">
                  <c:v>0.91999999999999971</c:v>
                </c:pt>
                <c:pt idx="2430">
                  <c:v>0.91999999999999971</c:v>
                </c:pt>
                <c:pt idx="2431">
                  <c:v>0.91999999999999971</c:v>
                </c:pt>
                <c:pt idx="2432">
                  <c:v>0.91999999999999971</c:v>
                </c:pt>
                <c:pt idx="2433">
                  <c:v>0.91999999999999971</c:v>
                </c:pt>
                <c:pt idx="2434">
                  <c:v>0.91999999999999971</c:v>
                </c:pt>
                <c:pt idx="2435">
                  <c:v>0.91999999999999971</c:v>
                </c:pt>
                <c:pt idx="2436">
                  <c:v>0.91999999999999971</c:v>
                </c:pt>
                <c:pt idx="2437">
                  <c:v>0.91999999999999971</c:v>
                </c:pt>
                <c:pt idx="2438">
                  <c:v>0.91999999999999971</c:v>
                </c:pt>
                <c:pt idx="2439">
                  <c:v>0.91999999999999971</c:v>
                </c:pt>
                <c:pt idx="2440">
                  <c:v>0.91999999999999971</c:v>
                </c:pt>
                <c:pt idx="2441">
                  <c:v>0.91999999999999971</c:v>
                </c:pt>
                <c:pt idx="2442">
                  <c:v>0.91999999999999971</c:v>
                </c:pt>
                <c:pt idx="2443">
                  <c:v>0.91999999999999971</c:v>
                </c:pt>
                <c:pt idx="2444">
                  <c:v>0.91999999999999971</c:v>
                </c:pt>
                <c:pt idx="2445">
                  <c:v>0.91999999999999971</c:v>
                </c:pt>
                <c:pt idx="2446">
                  <c:v>0.91999999999999971</c:v>
                </c:pt>
                <c:pt idx="2447">
                  <c:v>0.91999999999999971</c:v>
                </c:pt>
                <c:pt idx="2448">
                  <c:v>0.91999999999999971</c:v>
                </c:pt>
                <c:pt idx="2449">
                  <c:v>0.91999999999999971</c:v>
                </c:pt>
                <c:pt idx="2450">
                  <c:v>0.91999999999999971</c:v>
                </c:pt>
                <c:pt idx="2451">
                  <c:v>0.91999999999999971</c:v>
                </c:pt>
                <c:pt idx="2452">
                  <c:v>0.91999999999999971</c:v>
                </c:pt>
                <c:pt idx="2453">
                  <c:v>0.91999999999999971</c:v>
                </c:pt>
                <c:pt idx="2454">
                  <c:v>0.91999999999999971</c:v>
                </c:pt>
                <c:pt idx="2455">
                  <c:v>0.91999999999999971</c:v>
                </c:pt>
                <c:pt idx="2456">
                  <c:v>0.91999999999999971</c:v>
                </c:pt>
                <c:pt idx="2457">
                  <c:v>0.91999999999999971</c:v>
                </c:pt>
                <c:pt idx="2458">
                  <c:v>0.91999999999999971</c:v>
                </c:pt>
                <c:pt idx="2459">
                  <c:v>0.91999999999999971</c:v>
                </c:pt>
                <c:pt idx="2460">
                  <c:v>0.91999999999999971</c:v>
                </c:pt>
                <c:pt idx="2461">
                  <c:v>0.91999999999999971</c:v>
                </c:pt>
                <c:pt idx="2462">
                  <c:v>0.91999999999999971</c:v>
                </c:pt>
                <c:pt idx="2463">
                  <c:v>0.91999999999999971</c:v>
                </c:pt>
                <c:pt idx="2464">
                  <c:v>0.91999999999999971</c:v>
                </c:pt>
                <c:pt idx="2465">
                  <c:v>0.91999999999999971</c:v>
                </c:pt>
                <c:pt idx="2466">
                  <c:v>0.91999999999999971</c:v>
                </c:pt>
                <c:pt idx="2467">
                  <c:v>0.91999999999999971</c:v>
                </c:pt>
                <c:pt idx="2468">
                  <c:v>0.91999999999999971</c:v>
                </c:pt>
                <c:pt idx="2469">
                  <c:v>0.91999999999999971</c:v>
                </c:pt>
                <c:pt idx="2470">
                  <c:v>0.91999999999999971</c:v>
                </c:pt>
                <c:pt idx="2471">
                  <c:v>0.91999999999999971</c:v>
                </c:pt>
                <c:pt idx="2472">
                  <c:v>0.91999999999999971</c:v>
                </c:pt>
                <c:pt idx="2473">
                  <c:v>0.91999999999999971</c:v>
                </c:pt>
                <c:pt idx="2474">
                  <c:v>0.91999999999999971</c:v>
                </c:pt>
                <c:pt idx="2475">
                  <c:v>0.91999999999999971</c:v>
                </c:pt>
                <c:pt idx="2476">
                  <c:v>0.91999999999999971</c:v>
                </c:pt>
                <c:pt idx="2477">
                  <c:v>0.91999999999999971</c:v>
                </c:pt>
                <c:pt idx="2478">
                  <c:v>0.91999999999999971</c:v>
                </c:pt>
                <c:pt idx="2479">
                  <c:v>0.91999999999999971</c:v>
                </c:pt>
                <c:pt idx="2480">
                  <c:v>0.91999999999999971</c:v>
                </c:pt>
                <c:pt idx="2481">
                  <c:v>0.91999999999999971</c:v>
                </c:pt>
                <c:pt idx="2482">
                  <c:v>0.91999999999999971</c:v>
                </c:pt>
                <c:pt idx="2483">
                  <c:v>0.91999999999999971</c:v>
                </c:pt>
                <c:pt idx="2484">
                  <c:v>0.91999999999999971</c:v>
                </c:pt>
                <c:pt idx="2485">
                  <c:v>0.91999999999999971</c:v>
                </c:pt>
                <c:pt idx="2486">
                  <c:v>0.91999999999999971</c:v>
                </c:pt>
                <c:pt idx="2487">
                  <c:v>0.91999999999999971</c:v>
                </c:pt>
                <c:pt idx="2488">
                  <c:v>0.91999999999999971</c:v>
                </c:pt>
                <c:pt idx="2489">
                  <c:v>0.91999999999999971</c:v>
                </c:pt>
                <c:pt idx="2490">
                  <c:v>0.91999999999999971</c:v>
                </c:pt>
                <c:pt idx="2491">
                  <c:v>0.91999999999999971</c:v>
                </c:pt>
                <c:pt idx="2492">
                  <c:v>0.91999999999999971</c:v>
                </c:pt>
                <c:pt idx="2493">
                  <c:v>0.91999999999999971</c:v>
                </c:pt>
                <c:pt idx="2494">
                  <c:v>0.91999999999999971</c:v>
                </c:pt>
                <c:pt idx="2495">
                  <c:v>0.91999999999999971</c:v>
                </c:pt>
                <c:pt idx="2496">
                  <c:v>0.91999999999999971</c:v>
                </c:pt>
                <c:pt idx="2497">
                  <c:v>0.91999999999999971</c:v>
                </c:pt>
                <c:pt idx="2498">
                  <c:v>0.91999999999999971</c:v>
                </c:pt>
                <c:pt idx="2499">
                  <c:v>0.91999999999999971</c:v>
                </c:pt>
                <c:pt idx="2500">
                  <c:v>0.91999999999999971</c:v>
                </c:pt>
                <c:pt idx="2501">
                  <c:v>0.91999999999999971</c:v>
                </c:pt>
                <c:pt idx="2502">
                  <c:v>0.91999999999999971</c:v>
                </c:pt>
                <c:pt idx="2503">
                  <c:v>0.91999999999999971</c:v>
                </c:pt>
                <c:pt idx="2504">
                  <c:v>0.91999999999999971</c:v>
                </c:pt>
                <c:pt idx="2505">
                  <c:v>0.91999999999999971</c:v>
                </c:pt>
                <c:pt idx="2506">
                  <c:v>0.91999999999999971</c:v>
                </c:pt>
                <c:pt idx="2507">
                  <c:v>0.91999999999999971</c:v>
                </c:pt>
                <c:pt idx="2508">
                  <c:v>0.91999999999999971</c:v>
                </c:pt>
                <c:pt idx="2509">
                  <c:v>0.91999999999999971</c:v>
                </c:pt>
                <c:pt idx="2510">
                  <c:v>0.91999999999999971</c:v>
                </c:pt>
                <c:pt idx="2511">
                  <c:v>0.91999999999999971</c:v>
                </c:pt>
                <c:pt idx="2512">
                  <c:v>0.91999999999999971</c:v>
                </c:pt>
                <c:pt idx="2513">
                  <c:v>0.91999999999999971</c:v>
                </c:pt>
                <c:pt idx="2514">
                  <c:v>0.91999999999999971</c:v>
                </c:pt>
                <c:pt idx="2515">
                  <c:v>0.91999999999999971</c:v>
                </c:pt>
                <c:pt idx="2516">
                  <c:v>0.91999999999999971</c:v>
                </c:pt>
                <c:pt idx="2517">
                  <c:v>0.91999999999999971</c:v>
                </c:pt>
                <c:pt idx="2518">
                  <c:v>0.91999999999999971</c:v>
                </c:pt>
                <c:pt idx="2519">
                  <c:v>0.91999999999999971</c:v>
                </c:pt>
                <c:pt idx="2520">
                  <c:v>0.91999999999999971</c:v>
                </c:pt>
                <c:pt idx="2521">
                  <c:v>0.91999999999999971</c:v>
                </c:pt>
                <c:pt idx="2522">
                  <c:v>0.91999999999999971</c:v>
                </c:pt>
                <c:pt idx="2523">
                  <c:v>0.91999999999999971</c:v>
                </c:pt>
                <c:pt idx="2524">
                  <c:v>0.91999999999999971</c:v>
                </c:pt>
                <c:pt idx="2525">
                  <c:v>0.91999999999999971</c:v>
                </c:pt>
                <c:pt idx="2526">
                  <c:v>0.91999999999999971</c:v>
                </c:pt>
                <c:pt idx="2527">
                  <c:v>0.91999999999999971</c:v>
                </c:pt>
                <c:pt idx="2528">
                  <c:v>0.91999999999999971</c:v>
                </c:pt>
                <c:pt idx="2529">
                  <c:v>0.91999999999999971</c:v>
                </c:pt>
                <c:pt idx="2530">
                  <c:v>0.91999999999999971</c:v>
                </c:pt>
                <c:pt idx="2531">
                  <c:v>0.91999999999999971</c:v>
                </c:pt>
                <c:pt idx="2532">
                  <c:v>0.91999999999999971</c:v>
                </c:pt>
                <c:pt idx="2533">
                  <c:v>0.91999999999999971</c:v>
                </c:pt>
                <c:pt idx="2534">
                  <c:v>0.91999999999999971</c:v>
                </c:pt>
                <c:pt idx="2535">
                  <c:v>0.91999999999999971</c:v>
                </c:pt>
                <c:pt idx="2536">
                  <c:v>0.91999999999999971</c:v>
                </c:pt>
                <c:pt idx="2537">
                  <c:v>0.91999999999999971</c:v>
                </c:pt>
                <c:pt idx="2538">
                  <c:v>0.91999999999999971</c:v>
                </c:pt>
                <c:pt idx="2539">
                  <c:v>0.91999999999999971</c:v>
                </c:pt>
                <c:pt idx="2540">
                  <c:v>0.91999999999999971</c:v>
                </c:pt>
                <c:pt idx="2541">
                  <c:v>0.91999999999999971</c:v>
                </c:pt>
                <c:pt idx="2542">
                  <c:v>0.91999999999999971</c:v>
                </c:pt>
                <c:pt idx="2543">
                  <c:v>0.91999999999999971</c:v>
                </c:pt>
                <c:pt idx="2544">
                  <c:v>0.91999999999999971</c:v>
                </c:pt>
                <c:pt idx="2545">
                  <c:v>0.91999999999999971</c:v>
                </c:pt>
                <c:pt idx="2546">
                  <c:v>0.91999999999999971</c:v>
                </c:pt>
                <c:pt idx="2547">
                  <c:v>0.91999999999999971</c:v>
                </c:pt>
                <c:pt idx="2548">
                  <c:v>0.91999999999999971</c:v>
                </c:pt>
                <c:pt idx="2549">
                  <c:v>0.91999999999999971</c:v>
                </c:pt>
                <c:pt idx="2550">
                  <c:v>0.91999999999999971</c:v>
                </c:pt>
                <c:pt idx="2551">
                  <c:v>0.91999999999999971</c:v>
                </c:pt>
                <c:pt idx="2552">
                  <c:v>0.91999999999999971</c:v>
                </c:pt>
                <c:pt idx="2553">
                  <c:v>0.91999999999999971</c:v>
                </c:pt>
                <c:pt idx="2554">
                  <c:v>0.91999999999999971</c:v>
                </c:pt>
                <c:pt idx="2555">
                  <c:v>0.91999999999999971</c:v>
                </c:pt>
                <c:pt idx="2556">
                  <c:v>0.91999999999999971</c:v>
                </c:pt>
                <c:pt idx="2557">
                  <c:v>0.91999999999999971</c:v>
                </c:pt>
                <c:pt idx="2558">
                  <c:v>0.91999999999999971</c:v>
                </c:pt>
                <c:pt idx="2559">
                  <c:v>0.91999999999999971</c:v>
                </c:pt>
                <c:pt idx="2560">
                  <c:v>0.91999999999999971</c:v>
                </c:pt>
                <c:pt idx="2561">
                  <c:v>0.91999999999999971</c:v>
                </c:pt>
                <c:pt idx="2562">
                  <c:v>0.91999999999999971</c:v>
                </c:pt>
                <c:pt idx="2563">
                  <c:v>0.91999999999999971</c:v>
                </c:pt>
                <c:pt idx="2564">
                  <c:v>0.91999999999999971</c:v>
                </c:pt>
                <c:pt idx="2565">
                  <c:v>0.91999999999999971</c:v>
                </c:pt>
                <c:pt idx="2566">
                  <c:v>0.91999999999999971</c:v>
                </c:pt>
                <c:pt idx="2567">
                  <c:v>0.91999999999999971</c:v>
                </c:pt>
                <c:pt idx="2568">
                  <c:v>0.91999999999999971</c:v>
                </c:pt>
                <c:pt idx="2569">
                  <c:v>0.91999999999999971</c:v>
                </c:pt>
                <c:pt idx="2570">
                  <c:v>0.91999999999999971</c:v>
                </c:pt>
                <c:pt idx="2571">
                  <c:v>0.91999999999999971</c:v>
                </c:pt>
                <c:pt idx="2572">
                  <c:v>0.91999999999999971</c:v>
                </c:pt>
                <c:pt idx="2573">
                  <c:v>0.91999999999999971</c:v>
                </c:pt>
                <c:pt idx="2574">
                  <c:v>0.91999999999999971</c:v>
                </c:pt>
                <c:pt idx="2575">
                  <c:v>0.91999999999999971</c:v>
                </c:pt>
                <c:pt idx="2576">
                  <c:v>0.91999999999999971</c:v>
                </c:pt>
                <c:pt idx="2577">
                  <c:v>0.91999999999999971</c:v>
                </c:pt>
                <c:pt idx="2578">
                  <c:v>0.91999999999999971</c:v>
                </c:pt>
                <c:pt idx="2579">
                  <c:v>0.91999999999999971</c:v>
                </c:pt>
                <c:pt idx="2580">
                  <c:v>0.91999999999999971</c:v>
                </c:pt>
                <c:pt idx="2581">
                  <c:v>0.91999999999999971</c:v>
                </c:pt>
                <c:pt idx="2582">
                  <c:v>0.91999999999999971</c:v>
                </c:pt>
                <c:pt idx="2583">
                  <c:v>0.91999999999999971</c:v>
                </c:pt>
                <c:pt idx="2584">
                  <c:v>0.91999999999999971</c:v>
                </c:pt>
                <c:pt idx="2585">
                  <c:v>0.91999999999999971</c:v>
                </c:pt>
                <c:pt idx="2586">
                  <c:v>0.91999999999999971</c:v>
                </c:pt>
                <c:pt idx="2587">
                  <c:v>0.91999999999999971</c:v>
                </c:pt>
                <c:pt idx="2588">
                  <c:v>0.91999999999999971</c:v>
                </c:pt>
                <c:pt idx="2589">
                  <c:v>0.91999999999999971</c:v>
                </c:pt>
                <c:pt idx="2590">
                  <c:v>0.91999999999999971</c:v>
                </c:pt>
                <c:pt idx="2591">
                  <c:v>0.91999999999999971</c:v>
                </c:pt>
                <c:pt idx="2592">
                  <c:v>0.91999999999999971</c:v>
                </c:pt>
                <c:pt idx="2593">
                  <c:v>0.91999999999999971</c:v>
                </c:pt>
                <c:pt idx="2594">
                  <c:v>0.91999999999999971</c:v>
                </c:pt>
                <c:pt idx="2595">
                  <c:v>0.91999999999999971</c:v>
                </c:pt>
                <c:pt idx="2596">
                  <c:v>0.91999999999999971</c:v>
                </c:pt>
                <c:pt idx="2597">
                  <c:v>0.91999999999999971</c:v>
                </c:pt>
                <c:pt idx="2598">
                  <c:v>0.91999999999999971</c:v>
                </c:pt>
                <c:pt idx="2599">
                  <c:v>0.91999999999999971</c:v>
                </c:pt>
                <c:pt idx="2600">
                  <c:v>0.91999999999999971</c:v>
                </c:pt>
                <c:pt idx="2601">
                  <c:v>0.91999999999999971</c:v>
                </c:pt>
                <c:pt idx="2602">
                  <c:v>0.91999999999999971</c:v>
                </c:pt>
                <c:pt idx="2603">
                  <c:v>0.91999999999999971</c:v>
                </c:pt>
                <c:pt idx="2604">
                  <c:v>0.91999999999999971</c:v>
                </c:pt>
                <c:pt idx="2605">
                  <c:v>0.91999999999999971</c:v>
                </c:pt>
                <c:pt idx="2606">
                  <c:v>0.91999999999999971</c:v>
                </c:pt>
                <c:pt idx="2607">
                  <c:v>0.91999999999999971</c:v>
                </c:pt>
                <c:pt idx="2608">
                  <c:v>0.91999999999999971</c:v>
                </c:pt>
                <c:pt idx="2609">
                  <c:v>0.91999999999999971</c:v>
                </c:pt>
                <c:pt idx="2610">
                  <c:v>0.91999999999999971</c:v>
                </c:pt>
                <c:pt idx="2611">
                  <c:v>0.91999999999999971</c:v>
                </c:pt>
                <c:pt idx="2612">
                  <c:v>0.91999999999999971</c:v>
                </c:pt>
                <c:pt idx="2613">
                  <c:v>0.91999999999999971</c:v>
                </c:pt>
                <c:pt idx="2614">
                  <c:v>0.91999999999999971</c:v>
                </c:pt>
                <c:pt idx="2615">
                  <c:v>0.91999999999999971</c:v>
                </c:pt>
                <c:pt idx="2616">
                  <c:v>0.91999999999999971</c:v>
                </c:pt>
                <c:pt idx="2617">
                  <c:v>0.91999999999999971</c:v>
                </c:pt>
                <c:pt idx="2618">
                  <c:v>0.91999999999999971</c:v>
                </c:pt>
                <c:pt idx="2619">
                  <c:v>0.91999999999999971</c:v>
                </c:pt>
                <c:pt idx="2620">
                  <c:v>0.91999999999999971</c:v>
                </c:pt>
                <c:pt idx="2621">
                  <c:v>0.91999999999999971</c:v>
                </c:pt>
                <c:pt idx="2622">
                  <c:v>0.91999999999999971</c:v>
                </c:pt>
                <c:pt idx="2623">
                  <c:v>0.91999999999999971</c:v>
                </c:pt>
                <c:pt idx="2624">
                  <c:v>0.91999999999999971</c:v>
                </c:pt>
                <c:pt idx="2625">
                  <c:v>0.91999999999999971</c:v>
                </c:pt>
                <c:pt idx="2626">
                  <c:v>0.91999999999999971</c:v>
                </c:pt>
                <c:pt idx="2627">
                  <c:v>0.91999999999999971</c:v>
                </c:pt>
                <c:pt idx="2628">
                  <c:v>0.91999999999999971</c:v>
                </c:pt>
                <c:pt idx="2629">
                  <c:v>0.91999999999999971</c:v>
                </c:pt>
                <c:pt idx="2630">
                  <c:v>0.91999999999999971</c:v>
                </c:pt>
                <c:pt idx="2631">
                  <c:v>0.91999999999999971</c:v>
                </c:pt>
                <c:pt idx="2632">
                  <c:v>0.91999999999999971</c:v>
                </c:pt>
                <c:pt idx="2633">
                  <c:v>0.91999999999999971</c:v>
                </c:pt>
                <c:pt idx="2634">
                  <c:v>0.91999999999999971</c:v>
                </c:pt>
                <c:pt idx="2635">
                  <c:v>0.91999999999999971</c:v>
                </c:pt>
                <c:pt idx="2636">
                  <c:v>0.91999999999999971</c:v>
                </c:pt>
                <c:pt idx="2637">
                  <c:v>0.91999999999999971</c:v>
                </c:pt>
                <c:pt idx="2638">
                  <c:v>0.91999999999999971</c:v>
                </c:pt>
                <c:pt idx="2639">
                  <c:v>0.91999999999999971</c:v>
                </c:pt>
                <c:pt idx="2640">
                  <c:v>0.91999999999999971</c:v>
                </c:pt>
                <c:pt idx="2641">
                  <c:v>0.91999999999999971</c:v>
                </c:pt>
                <c:pt idx="2642">
                  <c:v>0.91999999999999971</c:v>
                </c:pt>
                <c:pt idx="2643">
                  <c:v>0.91999999999999971</c:v>
                </c:pt>
                <c:pt idx="2644">
                  <c:v>0.91999999999999971</c:v>
                </c:pt>
                <c:pt idx="2645">
                  <c:v>0.91999999999999971</c:v>
                </c:pt>
                <c:pt idx="2646">
                  <c:v>0.91999999999999971</c:v>
                </c:pt>
                <c:pt idx="2647">
                  <c:v>0.91999999999999971</c:v>
                </c:pt>
                <c:pt idx="2648">
                  <c:v>0.91999999999999971</c:v>
                </c:pt>
                <c:pt idx="2649">
                  <c:v>0.91999999999999971</c:v>
                </c:pt>
                <c:pt idx="2650">
                  <c:v>0.91999999999999971</c:v>
                </c:pt>
                <c:pt idx="2651">
                  <c:v>0.91999999999999971</c:v>
                </c:pt>
                <c:pt idx="2652">
                  <c:v>0.91999999999999971</c:v>
                </c:pt>
                <c:pt idx="2653">
                  <c:v>0.91999999999999971</c:v>
                </c:pt>
                <c:pt idx="2654">
                  <c:v>0.91999999999999971</c:v>
                </c:pt>
                <c:pt idx="2655">
                  <c:v>0.91999999999999971</c:v>
                </c:pt>
                <c:pt idx="2656">
                  <c:v>0.91999999999999971</c:v>
                </c:pt>
                <c:pt idx="2657">
                  <c:v>0.91999999999999971</c:v>
                </c:pt>
                <c:pt idx="2658">
                  <c:v>0.91999999999999971</c:v>
                </c:pt>
                <c:pt idx="2659">
                  <c:v>0.91999999999999971</c:v>
                </c:pt>
                <c:pt idx="2660">
                  <c:v>0.91999999999999971</c:v>
                </c:pt>
                <c:pt idx="2661">
                  <c:v>0.91999999999999971</c:v>
                </c:pt>
                <c:pt idx="2662">
                  <c:v>0.91999999999999971</c:v>
                </c:pt>
                <c:pt idx="2663">
                  <c:v>0.91999999999999971</c:v>
                </c:pt>
                <c:pt idx="2664">
                  <c:v>0.91999999999999971</c:v>
                </c:pt>
                <c:pt idx="2665">
                  <c:v>0.91999999999999971</c:v>
                </c:pt>
                <c:pt idx="2666">
                  <c:v>0.91999999999999971</c:v>
                </c:pt>
                <c:pt idx="2667">
                  <c:v>0.91999999999999971</c:v>
                </c:pt>
                <c:pt idx="2668">
                  <c:v>0.91999999999999971</c:v>
                </c:pt>
                <c:pt idx="2669">
                  <c:v>0.91999999999999971</c:v>
                </c:pt>
                <c:pt idx="2670">
                  <c:v>0.91999999999999971</c:v>
                </c:pt>
                <c:pt idx="2671">
                  <c:v>0.91999999999999971</c:v>
                </c:pt>
                <c:pt idx="2672">
                  <c:v>0.91999999999999971</c:v>
                </c:pt>
                <c:pt idx="2673">
                  <c:v>0.91999999999999971</c:v>
                </c:pt>
                <c:pt idx="2674">
                  <c:v>0.91999999999999971</c:v>
                </c:pt>
                <c:pt idx="2675">
                  <c:v>0.91999999999999971</c:v>
                </c:pt>
                <c:pt idx="2676">
                  <c:v>0.91999999999999971</c:v>
                </c:pt>
                <c:pt idx="2677">
                  <c:v>0.91999999999999971</c:v>
                </c:pt>
                <c:pt idx="2678">
                  <c:v>0.91999999999999971</c:v>
                </c:pt>
                <c:pt idx="2679">
                  <c:v>0.91999999999999971</c:v>
                </c:pt>
                <c:pt idx="2680">
                  <c:v>0.91999999999999971</c:v>
                </c:pt>
                <c:pt idx="2681">
                  <c:v>0.91999999999999971</c:v>
                </c:pt>
                <c:pt idx="2682">
                  <c:v>0.91999999999999971</c:v>
                </c:pt>
                <c:pt idx="2683">
                  <c:v>0.91999999999999971</c:v>
                </c:pt>
                <c:pt idx="2684">
                  <c:v>0.91999999999999971</c:v>
                </c:pt>
                <c:pt idx="2685">
                  <c:v>0.91999999999999971</c:v>
                </c:pt>
                <c:pt idx="2686">
                  <c:v>0.91999999999999971</c:v>
                </c:pt>
                <c:pt idx="2687">
                  <c:v>0.91999999999999971</c:v>
                </c:pt>
                <c:pt idx="2688">
                  <c:v>0.91999999999999971</c:v>
                </c:pt>
                <c:pt idx="2689">
                  <c:v>0.91999999999999971</c:v>
                </c:pt>
                <c:pt idx="2690">
                  <c:v>0.91999999999999971</c:v>
                </c:pt>
                <c:pt idx="2691">
                  <c:v>0.91999999999999971</c:v>
                </c:pt>
                <c:pt idx="2692">
                  <c:v>0.91999999999999971</c:v>
                </c:pt>
                <c:pt idx="2693">
                  <c:v>0.91999999999999971</c:v>
                </c:pt>
                <c:pt idx="2694">
                  <c:v>0.91999999999999971</c:v>
                </c:pt>
                <c:pt idx="2695">
                  <c:v>0.91999999999999971</c:v>
                </c:pt>
                <c:pt idx="2696">
                  <c:v>0.91999999999999971</c:v>
                </c:pt>
                <c:pt idx="2697">
                  <c:v>0.91999999999999971</c:v>
                </c:pt>
                <c:pt idx="2698">
                  <c:v>0.91999999999999971</c:v>
                </c:pt>
                <c:pt idx="2699">
                  <c:v>0.91999999999999971</c:v>
                </c:pt>
                <c:pt idx="2700">
                  <c:v>0.91999999999999971</c:v>
                </c:pt>
                <c:pt idx="2701">
                  <c:v>0.91999999999999971</c:v>
                </c:pt>
                <c:pt idx="2702">
                  <c:v>0.91999999999999971</c:v>
                </c:pt>
                <c:pt idx="2703">
                  <c:v>0.91999999999999971</c:v>
                </c:pt>
                <c:pt idx="2704">
                  <c:v>0.91999999999999971</c:v>
                </c:pt>
                <c:pt idx="2705">
                  <c:v>0.91999999999999971</c:v>
                </c:pt>
                <c:pt idx="2706">
                  <c:v>0.91999999999999971</c:v>
                </c:pt>
                <c:pt idx="2707">
                  <c:v>0.91999999999999971</c:v>
                </c:pt>
                <c:pt idx="2708">
                  <c:v>0.91999999999999971</c:v>
                </c:pt>
                <c:pt idx="2709">
                  <c:v>0.91999999999999971</c:v>
                </c:pt>
                <c:pt idx="2710">
                  <c:v>0.91999999999999971</c:v>
                </c:pt>
                <c:pt idx="2711">
                  <c:v>0.91999999999999971</c:v>
                </c:pt>
                <c:pt idx="2712">
                  <c:v>0.91999999999999971</c:v>
                </c:pt>
                <c:pt idx="2713">
                  <c:v>0.91999999999999971</c:v>
                </c:pt>
                <c:pt idx="2714">
                  <c:v>0.91999999999999971</c:v>
                </c:pt>
                <c:pt idx="2715">
                  <c:v>0.91999999999999971</c:v>
                </c:pt>
                <c:pt idx="2716">
                  <c:v>0.91999999999999971</c:v>
                </c:pt>
                <c:pt idx="2717">
                  <c:v>0.91999999999999971</c:v>
                </c:pt>
                <c:pt idx="2718">
                  <c:v>0.91999999999999971</c:v>
                </c:pt>
                <c:pt idx="2719">
                  <c:v>0.91999999999999971</c:v>
                </c:pt>
                <c:pt idx="2720">
                  <c:v>0.91999999999999971</c:v>
                </c:pt>
                <c:pt idx="2721">
                  <c:v>0.91999999999999971</c:v>
                </c:pt>
                <c:pt idx="2722">
                  <c:v>0.91999999999999971</c:v>
                </c:pt>
                <c:pt idx="2723">
                  <c:v>0.91999999999999971</c:v>
                </c:pt>
                <c:pt idx="2724">
                  <c:v>0.91999999999999971</c:v>
                </c:pt>
                <c:pt idx="2725">
                  <c:v>0.91999999999999971</c:v>
                </c:pt>
                <c:pt idx="2726">
                  <c:v>0.91999999999999971</c:v>
                </c:pt>
                <c:pt idx="2727">
                  <c:v>0.91999999999999971</c:v>
                </c:pt>
                <c:pt idx="2728">
                  <c:v>0.91999999999999971</c:v>
                </c:pt>
                <c:pt idx="2729">
                  <c:v>0.91999999999999971</c:v>
                </c:pt>
                <c:pt idx="2730">
                  <c:v>0.91999999999999971</c:v>
                </c:pt>
                <c:pt idx="2731">
                  <c:v>0.91999999999999971</c:v>
                </c:pt>
                <c:pt idx="2732">
                  <c:v>0.91999999999999971</c:v>
                </c:pt>
                <c:pt idx="2733">
                  <c:v>0.91999999999999971</c:v>
                </c:pt>
                <c:pt idx="2734">
                  <c:v>0.91999999999999971</c:v>
                </c:pt>
                <c:pt idx="2735">
                  <c:v>0.91999999999999971</c:v>
                </c:pt>
                <c:pt idx="2736">
                  <c:v>0.91999999999999971</c:v>
                </c:pt>
                <c:pt idx="2737">
                  <c:v>0.91999999999999971</c:v>
                </c:pt>
                <c:pt idx="2738">
                  <c:v>0.91999999999999971</c:v>
                </c:pt>
                <c:pt idx="2739">
                  <c:v>0.91999999999999971</c:v>
                </c:pt>
                <c:pt idx="2740">
                  <c:v>0.91999999999999971</c:v>
                </c:pt>
                <c:pt idx="2741">
                  <c:v>0.91999999999999971</c:v>
                </c:pt>
                <c:pt idx="2742">
                  <c:v>0.91999999999999971</c:v>
                </c:pt>
                <c:pt idx="2743">
                  <c:v>0.91999999999999971</c:v>
                </c:pt>
                <c:pt idx="2744">
                  <c:v>0.91999999999999971</c:v>
                </c:pt>
                <c:pt idx="2745">
                  <c:v>0.91999999999999971</c:v>
                </c:pt>
                <c:pt idx="2746">
                  <c:v>0.91999999999999971</c:v>
                </c:pt>
                <c:pt idx="2747">
                  <c:v>0.91999999999999971</c:v>
                </c:pt>
                <c:pt idx="2748">
                  <c:v>0.91999999999999971</c:v>
                </c:pt>
                <c:pt idx="2749">
                  <c:v>0.91999999999999971</c:v>
                </c:pt>
                <c:pt idx="2750">
                  <c:v>0.91999999999999971</c:v>
                </c:pt>
                <c:pt idx="2751">
                  <c:v>0.91999999999999971</c:v>
                </c:pt>
                <c:pt idx="2752">
                  <c:v>0.91999999999999971</c:v>
                </c:pt>
                <c:pt idx="2753">
                  <c:v>0.91999999999999971</c:v>
                </c:pt>
                <c:pt idx="2754">
                  <c:v>0.91999999999999971</c:v>
                </c:pt>
                <c:pt idx="2755">
                  <c:v>0.91999999999999971</c:v>
                </c:pt>
                <c:pt idx="2756">
                  <c:v>0.91999999999999971</c:v>
                </c:pt>
                <c:pt idx="2757">
                  <c:v>0.91999999999999971</c:v>
                </c:pt>
                <c:pt idx="2758">
                  <c:v>0.91999999999999971</c:v>
                </c:pt>
                <c:pt idx="2759">
                  <c:v>0.91999999999999971</c:v>
                </c:pt>
                <c:pt idx="2760">
                  <c:v>0.91999999999999971</c:v>
                </c:pt>
                <c:pt idx="2761">
                  <c:v>0.91999999999999971</c:v>
                </c:pt>
                <c:pt idx="2762">
                  <c:v>0.91999999999999971</c:v>
                </c:pt>
                <c:pt idx="2763">
                  <c:v>0.91999999999999971</c:v>
                </c:pt>
                <c:pt idx="2764">
                  <c:v>0.91999999999999971</c:v>
                </c:pt>
                <c:pt idx="2765">
                  <c:v>0.91999999999999971</c:v>
                </c:pt>
                <c:pt idx="2766">
                  <c:v>0.91999999999999971</c:v>
                </c:pt>
                <c:pt idx="2767">
                  <c:v>0.91999999999999971</c:v>
                </c:pt>
                <c:pt idx="2768">
                  <c:v>0.91999999999999971</c:v>
                </c:pt>
                <c:pt idx="2769">
                  <c:v>0.91999999999999971</c:v>
                </c:pt>
                <c:pt idx="2770">
                  <c:v>0.91999999999999971</c:v>
                </c:pt>
                <c:pt idx="2771">
                  <c:v>0.91999999999999971</c:v>
                </c:pt>
                <c:pt idx="2772">
                  <c:v>0.91999999999999971</c:v>
                </c:pt>
                <c:pt idx="2773">
                  <c:v>0.91999999999999971</c:v>
                </c:pt>
                <c:pt idx="2774">
                  <c:v>0.91999999999999971</c:v>
                </c:pt>
                <c:pt idx="2775">
                  <c:v>0.91999999999999971</c:v>
                </c:pt>
                <c:pt idx="2776">
                  <c:v>0.91999999999999971</c:v>
                </c:pt>
                <c:pt idx="2777">
                  <c:v>0.91999999999999971</c:v>
                </c:pt>
                <c:pt idx="2778">
                  <c:v>0.91999999999999971</c:v>
                </c:pt>
                <c:pt idx="2779">
                  <c:v>0.91999999999999971</c:v>
                </c:pt>
                <c:pt idx="2780">
                  <c:v>0.91999999999999971</c:v>
                </c:pt>
                <c:pt idx="2781">
                  <c:v>0.91999999999999971</c:v>
                </c:pt>
                <c:pt idx="2782">
                  <c:v>0.91999999999999971</c:v>
                </c:pt>
                <c:pt idx="2783">
                  <c:v>0.91999999999999971</c:v>
                </c:pt>
                <c:pt idx="2784">
                  <c:v>0.91999999999999971</c:v>
                </c:pt>
                <c:pt idx="2785">
                  <c:v>0.91999999999999971</c:v>
                </c:pt>
                <c:pt idx="2786">
                  <c:v>0.91999999999999971</c:v>
                </c:pt>
                <c:pt idx="2787">
                  <c:v>0.91999999999999971</c:v>
                </c:pt>
                <c:pt idx="2788">
                  <c:v>0.91999999999999971</c:v>
                </c:pt>
                <c:pt idx="2789">
                  <c:v>0.91999999999999971</c:v>
                </c:pt>
                <c:pt idx="2790">
                  <c:v>0.91999999999999971</c:v>
                </c:pt>
                <c:pt idx="2791">
                  <c:v>0.91999999999999971</c:v>
                </c:pt>
                <c:pt idx="2792">
                  <c:v>0.91999999999999971</c:v>
                </c:pt>
                <c:pt idx="2793">
                  <c:v>0.91999999999999971</c:v>
                </c:pt>
                <c:pt idx="2794">
                  <c:v>0.91999999999999971</c:v>
                </c:pt>
                <c:pt idx="2795">
                  <c:v>0.91999999999999971</c:v>
                </c:pt>
                <c:pt idx="2796">
                  <c:v>0.91999999999999971</c:v>
                </c:pt>
                <c:pt idx="2797">
                  <c:v>0.91999999999999971</c:v>
                </c:pt>
                <c:pt idx="2798">
                  <c:v>0.91999999999999971</c:v>
                </c:pt>
                <c:pt idx="2799">
                  <c:v>0.91999999999999971</c:v>
                </c:pt>
                <c:pt idx="2800">
                  <c:v>0.91999999999999971</c:v>
                </c:pt>
                <c:pt idx="2801">
                  <c:v>0.91999999999999971</c:v>
                </c:pt>
                <c:pt idx="2802">
                  <c:v>0.91999999999999971</c:v>
                </c:pt>
                <c:pt idx="2803">
                  <c:v>0.91999999999999971</c:v>
                </c:pt>
                <c:pt idx="2804">
                  <c:v>0.91999999999999971</c:v>
                </c:pt>
                <c:pt idx="2805">
                  <c:v>0.91999999999999971</c:v>
                </c:pt>
                <c:pt idx="2806">
                  <c:v>0.91999999999999971</c:v>
                </c:pt>
                <c:pt idx="2807">
                  <c:v>0.91999999999999971</c:v>
                </c:pt>
                <c:pt idx="2808">
                  <c:v>0.91999999999999971</c:v>
                </c:pt>
                <c:pt idx="2809">
                  <c:v>0.91999999999999971</c:v>
                </c:pt>
                <c:pt idx="2810">
                  <c:v>0.91999999999999971</c:v>
                </c:pt>
                <c:pt idx="2811">
                  <c:v>0.91999999999999971</c:v>
                </c:pt>
                <c:pt idx="2812">
                  <c:v>0.91999999999999971</c:v>
                </c:pt>
                <c:pt idx="2813">
                  <c:v>0.91999999999999971</c:v>
                </c:pt>
                <c:pt idx="2814">
                  <c:v>0.91999999999999971</c:v>
                </c:pt>
                <c:pt idx="2815">
                  <c:v>0.91999999999999971</c:v>
                </c:pt>
                <c:pt idx="2816">
                  <c:v>0.91999999999999971</c:v>
                </c:pt>
                <c:pt idx="2817">
                  <c:v>0.91999999999999971</c:v>
                </c:pt>
                <c:pt idx="2818">
                  <c:v>0.91999999999999971</c:v>
                </c:pt>
                <c:pt idx="2819">
                  <c:v>0.91999999999999971</c:v>
                </c:pt>
                <c:pt idx="2820">
                  <c:v>0.91999999999999971</c:v>
                </c:pt>
                <c:pt idx="2821">
                  <c:v>0.91999999999999971</c:v>
                </c:pt>
                <c:pt idx="2822">
                  <c:v>0.91999999999999971</c:v>
                </c:pt>
                <c:pt idx="2823">
                  <c:v>0.91999999999999971</c:v>
                </c:pt>
                <c:pt idx="2824">
                  <c:v>0.91999999999999971</c:v>
                </c:pt>
                <c:pt idx="2825">
                  <c:v>0.91999999999999971</c:v>
                </c:pt>
                <c:pt idx="2826">
                  <c:v>0.91999999999999971</c:v>
                </c:pt>
                <c:pt idx="2827">
                  <c:v>0.91999999999999971</c:v>
                </c:pt>
                <c:pt idx="2828">
                  <c:v>0.91999999999999971</c:v>
                </c:pt>
                <c:pt idx="2829">
                  <c:v>0.91999999999999971</c:v>
                </c:pt>
                <c:pt idx="2830">
                  <c:v>0.91999999999999971</c:v>
                </c:pt>
                <c:pt idx="2831">
                  <c:v>0.91999999999999971</c:v>
                </c:pt>
                <c:pt idx="2832">
                  <c:v>0.91999999999999971</c:v>
                </c:pt>
                <c:pt idx="2833">
                  <c:v>0.91999999999999971</c:v>
                </c:pt>
                <c:pt idx="2834">
                  <c:v>0.91999999999999971</c:v>
                </c:pt>
                <c:pt idx="2835">
                  <c:v>0.91999999999999971</c:v>
                </c:pt>
                <c:pt idx="2836">
                  <c:v>0.91999999999999971</c:v>
                </c:pt>
                <c:pt idx="2837">
                  <c:v>0.91999999999999971</c:v>
                </c:pt>
                <c:pt idx="2838">
                  <c:v>0.91999999999999971</c:v>
                </c:pt>
                <c:pt idx="2839">
                  <c:v>0.91999999999999971</c:v>
                </c:pt>
                <c:pt idx="2840">
                  <c:v>0.91999999999999971</c:v>
                </c:pt>
                <c:pt idx="2841">
                  <c:v>0.91999999999999971</c:v>
                </c:pt>
                <c:pt idx="2842">
                  <c:v>0.91999999999999971</c:v>
                </c:pt>
                <c:pt idx="2843">
                  <c:v>0.91999999999999971</c:v>
                </c:pt>
                <c:pt idx="2844">
                  <c:v>0.91999999999999971</c:v>
                </c:pt>
                <c:pt idx="2845">
                  <c:v>0.91999999999999971</c:v>
                </c:pt>
                <c:pt idx="2846">
                  <c:v>0.91999999999999971</c:v>
                </c:pt>
                <c:pt idx="2847">
                  <c:v>0.91999999999999971</c:v>
                </c:pt>
                <c:pt idx="2848">
                  <c:v>0.91999999999999971</c:v>
                </c:pt>
                <c:pt idx="2849">
                  <c:v>0.91999999999999971</c:v>
                </c:pt>
                <c:pt idx="2850">
                  <c:v>0.91999999999999971</c:v>
                </c:pt>
                <c:pt idx="2851">
                  <c:v>0.91999999999999971</c:v>
                </c:pt>
                <c:pt idx="2852">
                  <c:v>0.91999999999999971</c:v>
                </c:pt>
                <c:pt idx="2853">
                  <c:v>0.91999999999999971</c:v>
                </c:pt>
                <c:pt idx="2854">
                  <c:v>0.91999999999999971</c:v>
                </c:pt>
                <c:pt idx="2855">
                  <c:v>0.91999999999999971</c:v>
                </c:pt>
                <c:pt idx="2856">
                  <c:v>0.91999999999999971</c:v>
                </c:pt>
                <c:pt idx="2857">
                  <c:v>0.91999999999999971</c:v>
                </c:pt>
                <c:pt idx="2858">
                  <c:v>0.91999999999999971</c:v>
                </c:pt>
                <c:pt idx="2859">
                  <c:v>0.91999999999999971</c:v>
                </c:pt>
                <c:pt idx="2860">
                  <c:v>0.91999999999999971</c:v>
                </c:pt>
                <c:pt idx="2861">
                  <c:v>0.91999999999999971</c:v>
                </c:pt>
                <c:pt idx="2862">
                  <c:v>0.91999999999999971</c:v>
                </c:pt>
                <c:pt idx="2863">
                  <c:v>0.91999999999999971</c:v>
                </c:pt>
                <c:pt idx="2864">
                  <c:v>0.91999999999999971</c:v>
                </c:pt>
                <c:pt idx="2865">
                  <c:v>0.91999999999999971</c:v>
                </c:pt>
                <c:pt idx="2866">
                  <c:v>0.91999999999999971</c:v>
                </c:pt>
                <c:pt idx="2867">
                  <c:v>0.91999999999999971</c:v>
                </c:pt>
                <c:pt idx="2868">
                  <c:v>0.91999999999999971</c:v>
                </c:pt>
                <c:pt idx="2869">
                  <c:v>0.91999999999999971</c:v>
                </c:pt>
                <c:pt idx="2870">
                  <c:v>0.91999999999999971</c:v>
                </c:pt>
                <c:pt idx="2871">
                  <c:v>0.91999999999999971</c:v>
                </c:pt>
                <c:pt idx="2872">
                  <c:v>0.91999999999999971</c:v>
                </c:pt>
                <c:pt idx="2873">
                  <c:v>0.91999999999999971</c:v>
                </c:pt>
                <c:pt idx="2874">
                  <c:v>0.91999999999999971</c:v>
                </c:pt>
                <c:pt idx="2875">
                  <c:v>0.91999999999999971</c:v>
                </c:pt>
                <c:pt idx="2876">
                  <c:v>0.91999999999999971</c:v>
                </c:pt>
                <c:pt idx="2877">
                  <c:v>0.91999999999999971</c:v>
                </c:pt>
                <c:pt idx="2878">
                  <c:v>0.91999999999999971</c:v>
                </c:pt>
                <c:pt idx="2879">
                  <c:v>0.91999999999999971</c:v>
                </c:pt>
                <c:pt idx="2880">
                  <c:v>0.91999999999999971</c:v>
                </c:pt>
                <c:pt idx="2881">
                  <c:v>0.91999999999999971</c:v>
                </c:pt>
                <c:pt idx="2882">
                  <c:v>0.91999999999999971</c:v>
                </c:pt>
                <c:pt idx="2883">
                  <c:v>0.91999999999999971</c:v>
                </c:pt>
                <c:pt idx="2884">
                  <c:v>0.91999999999999971</c:v>
                </c:pt>
                <c:pt idx="2885">
                  <c:v>0.91999999999999971</c:v>
                </c:pt>
                <c:pt idx="2886">
                  <c:v>0.91999999999999971</c:v>
                </c:pt>
                <c:pt idx="2887">
                  <c:v>0.91999999999999971</c:v>
                </c:pt>
                <c:pt idx="2888">
                  <c:v>0.91999999999999971</c:v>
                </c:pt>
                <c:pt idx="2889">
                  <c:v>0.91999999999999971</c:v>
                </c:pt>
                <c:pt idx="2890">
                  <c:v>0.91999999999999971</c:v>
                </c:pt>
                <c:pt idx="2891">
                  <c:v>0.91999999999999971</c:v>
                </c:pt>
                <c:pt idx="2892">
                  <c:v>0.91999999999999971</c:v>
                </c:pt>
                <c:pt idx="2893">
                  <c:v>0.91999999999999971</c:v>
                </c:pt>
                <c:pt idx="2894">
                  <c:v>0.91999999999999971</c:v>
                </c:pt>
                <c:pt idx="2895">
                  <c:v>0.91999999999999971</c:v>
                </c:pt>
                <c:pt idx="2896">
                  <c:v>0.91999999999999971</c:v>
                </c:pt>
                <c:pt idx="2897">
                  <c:v>0.91999999999999971</c:v>
                </c:pt>
                <c:pt idx="2898">
                  <c:v>0.91999999999999971</c:v>
                </c:pt>
                <c:pt idx="2899">
                  <c:v>0.91999999999999971</c:v>
                </c:pt>
                <c:pt idx="2900">
                  <c:v>0.91999999999999971</c:v>
                </c:pt>
                <c:pt idx="2901">
                  <c:v>0.91999999999999971</c:v>
                </c:pt>
                <c:pt idx="2902">
                  <c:v>0.91999999999999971</c:v>
                </c:pt>
                <c:pt idx="2903">
                  <c:v>0.91999999999999971</c:v>
                </c:pt>
                <c:pt idx="2904">
                  <c:v>0.91999999999999971</c:v>
                </c:pt>
                <c:pt idx="2905">
                  <c:v>0.91999999999999971</c:v>
                </c:pt>
                <c:pt idx="2906">
                  <c:v>0.91999999999999971</c:v>
                </c:pt>
                <c:pt idx="2907">
                  <c:v>0.91999999999999971</c:v>
                </c:pt>
                <c:pt idx="2908">
                  <c:v>0.91999999999999971</c:v>
                </c:pt>
                <c:pt idx="2909">
                  <c:v>0.91999999999999971</c:v>
                </c:pt>
                <c:pt idx="2910">
                  <c:v>0.91999999999999971</c:v>
                </c:pt>
                <c:pt idx="2911">
                  <c:v>0.91999999999999971</c:v>
                </c:pt>
                <c:pt idx="2912">
                  <c:v>0.91999999999999971</c:v>
                </c:pt>
                <c:pt idx="2913">
                  <c:v>0.91999999999999971</c:v>
                </c:pt>
                <c:pt idx="2914">
                  <c:v>0.91999999999999971</c:v>
                </c:pt>
                <c:pt idx="2915">
                  <c:v>0.91999999999999971</c:v>
                </c:pt>
                <c:pt idx="2916">
                  <c:v>0.91999999999999971</c:v>
                </c:pt>
                <c:pt idx="2917">
                  <c:v>0.91999999999999971</c:v>
                </c:pt>
                <c:pt idx="2918">
                  <c:v>0.91999999999999971</c:v>
                </c:pt>
                <c:pt idx="2919">
                  <c:v>0.91999999999999971</c:v>
                </c:pt>
                <c:pt idx="2920">
                  <c:v>0.91999999999999971</c:v>
                </c:pt>
                <c:pt idx="2921">
                  <c:v>0.91999999999999971</c:v>
                </c:pt>
                <c:pt idx="2922">
                  <c:v>0.91999999999999971</c:v>
                </c:pt>
                <c:pt idx="2923">
                  <c:v>0.91999999999999971</c:v>
                </c:pt>
                <c:pt idx="2924">
                  <c:v>0.91999999999999971</c:v>
                </c:pt>
                <c:pt idx="2925">
                  <c:v>0.91999999999999971</c:v>
                </c:pt>
                <c:pt idx="2926">
                  <c:v>0.91999999999999971</c:v>
                </c:pt>
                <c:pt idx="2927">
                  <c:v>0.91999999999999971</c:v>
                </c:pt>
                <c:pt idx="2928">
                  <c:v>0.91999999999999971</c:v>
                </c:pt>
                <c:pt idx="2929">
                  <c:v>0.91999999999999971</c:v>
                </c:pt>
                <c:pt idx="2930">
                  <c:v>0.91999999999999971</c:v>
                </c:pt>
                <c:pt idx="2931">
                  <c:v>0.91999999999999971</c:v>
                </c:pt>
                <c:pt idx="2932">
                  <c:v>0.91999999999999971</c:v>
                </c:pt>
                <c:pt idx="2933">
                  <c:v>0.91999999999999971</c:v>
                </c:pt>
                <c:pt idx="2934">
                  <c:v>0.91999999999999971</c:v>
                </c:pt>
                <c:pt idx="2935">
                  <c:v>0.91999999999999971</c:v>
                </c:pt>
                <c:pt idx="2936">
                  <c:v>0.91999999999999971</c:v>
                </c:pt>
                <c:pt idx="2937">
                  <c:v>0.91999999999999971</c:v>
                </c:pt>
                <c:pt idx="2938">
                  <c:v>0.91999999999999971</c:v>
                </c:pt>
                <c:pt idx="2939">
                  <c:v>0.91999999999999971</c:v>
                </c:pt>
                <c:pt idx="2940">
                  <c:v>0.91999999999999971</c:v>
                </c:pt>
                <c:pt idx="2941">
                  <c:v>0.91999999999999971</c:v>
                </c:pt>
                <c:pt idx="2942">
                  <c:v>0.91999999999999971</c:v>
                </c:pt>
                <c:pt idx="2943">
                  <c:v>0.91999999999999971</c:v>
                </c:pt>
                <c:pt idx="2944">
                  <c:v>0.91999999999999971</c:v>
                </c:pt>
                <c:pt idx="2945">
                  <c:v>0.91999999999999971</c:v>
                </c:pt>
                <c:pt idx="2946">
                  <c:v>0.91999999999999971</c:v>
                </c:pt>
                <c:pt idx="2947">
                  <c:v>0.91999999999999971</c:v>
                </c:pt>
                <c:pt idx="2948">
                  <c:v>0.91999999999999971</c:v>
                </c:pt>
                <c:pt idx="2949">
                  <c:v>0.91999999999999971</c:v>
                </c:pt>
                <c:pt idx="2950">
                  <c:v>0.91999999999999971</c:v>
                </c:pt>
                <c:pt idx="2951">
                  <c:v>0.91999999999999971</c:v>
                </c:pt>
                <c:pt idx="2952">
                  <c:v>0.91999999999999971</c:v>
                </c:pt>
                <c:pt idx="2953">
                  <c:v>0.91999999999999971</c:v>
                </c:pt>
                <c:pt idx="2954">
                  <c:v>0.91999999999999971</c:v>
                </c:pt>
                <c:pt idx="2955">
                  <c:v>0.91999999999999971</c:v>
                </c:pt>
                <c:pt idx="2956">
                  <c:v>0.91999999999999971</c:v>
                </c:pt>
                <c:pt idx="2957">
                  <c:v>0.91999999999999971</c:v>
                </c:pt>
                <c:pt idx="2958">
                  <c:v>0.91999999999999971</c:v>
                </c:pt>
                <c:pt idx="2959">
                  <c:v>0.91999999999999971</c:v>
                </c:pt>
                <c:pt idx="2960">
                  <c:v>0.91999999999999971</c:v>
                </c:pt>
                <c:pt idx="2961">
                  <c:v>0.91999999999999971</c:v>
                </c:pt>
                <c:pt idx="2962">
                  <c:v>0.91999999999999971</c:v>
                </c:pt>
                <c:pt idx="2963">
                  <c:v>0.91999999999999971</c:v>
                </c:pt>
                <c:pt idx="2964">
                  <c:v>0.91999999999999971</c:v>
                </c:pt>
                <c:pt idx="2965">
                  <c:v>0.91999999999999971</c:v>
                </c:pt>
                <c:pt idx="2966">
                  <c:v>0.91999999999999971</c:v>
                </c:pt>
                <c:pt idx="2967">
                  <c:v>0.91999999999999971</c:v>
                </c:pt>
                <c:pt idx="2968">
                  <c:v>0.91999999999999971</c:v>
                </c:pt>
                <c:pt idx="2969">
                  <c:v>0.91999999999999971</c:v>
                </c:pt>
                <c:pt idx="2970">
                  <c:v>0.91999999999999971</c:v>
                </c:pt>
                <c:pt idx="2971">
                  <c:v>0.91999999999999971</c:v>
                </c:pt>
                <c:pt idx="2972">
                  <c:v>0.91999999999999971</c:v>
                </c:pt>
                <c:pt idx="2973">
                  <c:v>0.91999999999999971</c:v>
                </c:pt>
                <c:pt idx="2974">
                  <c:v>0.91999999999999971</c:v>
                </c:pt>
                <c:pt idx="2975">
                  <c:v>0.91999999999999971</c:v>
                </c:pt>
                <c:pt idx="2976">
                  <c:v>0.91999999999999971</c:v>
                </c:pt>
                <c:pt idx="2977">
                  <c:v>0.91999999999999971</c:v>
                </c:pt>
                <c:pt idx="2978">
                  <c:v>0.91999999999999971</c:v>
                </c:pt>
                <c:pt idx="2979">
                  <c:v>0.91999999999999971</c:v>
                </c:pt>
                <c:pt idx="2980">
                  <c:v>0.91999999999999971</c:v>
                </c:pt>
                <c:pt idx="2981">
                  <c:v>0.91999999999999971</c:v>
                </c:pt>
                <c:pt idx="2982">
                  <c:v>0.91999999999999971</c:v>
                </c:pt>
                <c:pt idx="2983">
                  <c:v>0.91999999999999971</c:v>
                </c:pt>
                <c:pt idx="2984">
                  <c:v>0.91999999999999971</c:v>
                </c:pt>
                <c:pt idx="2985">
                  <c:v>0.91999999999999971</c:v>
                </c:pt>
                <c:pt idx="2986">
                  <c:v>0.91999999999999971</c:v>
                </c:pt>
                <c:pt idx="2987">
                  <c:v>0.91999999999999971</c:v>
                </c:pt>
                <c:pt idx="2988">
                  <c:v>0.91999999999999971</c:v>
                </c:pt>
                <c:pt idx="2989">
                  <c:v>0.91999999999999971</c:v>
                </c:pt>
                <c:pt idx="2990">
                  <c:v>0.91999999999999971</c:v>
                </c:pt>
                <c:pt idx="2991">
                  <c:v>0.91999999999999971</c:v>
                </c:pt>
                <c:pt idx="2992">
                  <c:v>0.91999999999999971</c:v>
                </c:pt>
                <c:pt idx="2993">
                  <c:v>0.91999999999999971</c:v>
                </c:pt>
                <c:pt idx="2994">
                  <c:v>0.91999999999999971</c:v>
                </c:pt>
                <c:pt idx="2995">
                  <c:v>0.91999999999999971</c:v>
                </c:pt>
                <c:pt idx="2996">
                  <c:v>0.91999999999999971</c:v>
                </c:pt>
                <c:pt idx="2997">
                  <c:v>0.91999999999999971</c:v>
                </c:pt>
                <c:pt idx="2998">
                  <c:v>0.91999999999999971</c:v>
                </c:pt>
                <c:pt idx="2999">
                  <c:v>0.91999999999999971</c:v>
                </c:pt>
                <c:pt idx="3000">
                  <c:v>0.91999999999999971</c:v>
                </c:pt>
                <c:pt idx="3001">
                  <c:v>0.91999999999999971</c:v>
                </c:pt>
                <c:pt idx="3002">
                  <c:v>0.91999999999999971</c:v>
                </c:pt>
                <c:pt idx="3003">
                  <c:v>0.91999999999999971</c:v>
                </c:pt>
                <c:pt idx="3004">
                  <c:v>0.91999999999999971</c:v>
                </c:pt>
                <c:pt idx="3005">
                  <c:v>0.91999999999999971</c:v>
                </c:pt>
                <c:pt idx="3006">
                  <c:v>0.91999999999999971</c:v>
                </c:pt>
                <c:pt idx="3007">
                  <c:v>0.91999999999999971</c:v>
                </c:pt>
                <c:pt idx="3008">
                  <c:v>0.91999999999999971</c:v>
                </c:pt>
                <c:pt idx="3009">
                  <c:v>0.91999999999999971</c:v>
                </c:pt>
                <c:pt idx="3010">
                  <c:v>0.91999999999999971</c:v>
                </c:pt>
                <c:pt idx="3011">
                  <c:v>0.91999999999999971</c:v>
                </c:pt>
                <c:pt idx="3012">
                  <c:v>0.91999999999999971</c:v>
                </c:pt>
                <c:pt idx="3013">
                  <c:v>0.91999999999999971</c:v>
                </c:pt>
                <c:pt idx="3014">
                  <c:v>0.91999999999999971</c:v>
                </c:pt>
                <c:pt idx="3015">
                  <c:v>0.91999999999999971</c:v>
                </c:pt>
                <c:pt idx="3016">
                  <c:v>0.91999999999999971</c:v>
                </c:pt>
                <c:pt idx="3017">
                  <c:v>0.91999999999999971</c:v>
                </c:pt>
                <c:pt idx="3018">
                  <c:v>0.91999999999999971</c:v>
                </c:pt>
                <c:pt idx="3019">
                  <c:v>0.91999999999999971</c:v>
                </c:pt>
                <c:pt idx="3020">
                  <c:v>0.91999999999999971</c:v>
                </c:pt>
                <c:pt idx="3021">
                  <c:v>0.91999999999999971</c:v>
                </c:pt>
                <c:pt idx="3022">
                  <c:v>0.91999999999999971</c:v>
                </c:pt>
                <c:pt idx="3023">
                  <c:v>0.91999999999999971</c:v>
                </c:pt>
                <c:pt idx="3024">
                  <c:v>0.91999999999999971</c:v>
                </c:pt>
                <c:pt idx="3025">
                  <c:v>0.91999999999999971</c:v>
                </c:pt>
                <c:pt idx="3026">
                  <c:v>0.91999999999999971</c:v>
                </c:pt>
                <c:pt idx="3027">
                  <c:v>0.91999999999999971</c:v>
                </c:pt>
                <c:pt idx="3028">
                  <c:v>0.91999999999999971</c:v>
                </c:pt>
                <c:pt idx="3029">
                  <c:v>0.91999999999999971</c:v>
                </c:pt>
                <c:pt idx="3030">
                  <c:v>0.91999999999999971</c:v>
                </c:pt>
                <c:pt idx="3031">
                  <c:v>0.91999999999999971</c:v>
                </c:pt>
                <c:pt idx="3032">
                  <c:v>0.91999999999999971</c:v>
                </c:pt>
                <c:pt idx="3033">
                  <c:v>0.91999999999999971</c:v>
                </c:pt>
                <c:pt idx="3034">
                  <c:v>0.91999999999999971</c:v>
                </c:pt>
                <c:pt idx="3035">
                  <c:v>0.91999999999999971</c:v>
                </c:pt>
                <c:pt idx="3036">
                  <c:v>0.91999999999999971</c:v>
                </c:pt>
                <c:pt idx="3037">
                  <c:v>0.91999999999999971</c:v>
                </c:pt>
                <c:pt idx="3038">
                  <c:v>0.91999999999999971</c:v>
                </c:pt>
                <c:pt idx="3039">
                  <c:v>0.91999999999999971</c:v>
                </c:pt>
                <c:pt idx="3040">
                  <c:v>0.91999999999999971</c:v>
                </c:pt>
                <c:pt idx="3041">
                  <c:v>0.91999999999999971</c:v>
                </c:pt>
                <c:pt idx="3042">
                  <c:v>0.91999999999999971</c:v>
                </c:pt>
                <c:pt idx="3043">
                  <c:v>0.91999999999999971</c:v>
                </c:pt>
                <c:pt idx="3044">
                  <c:v>0.91999999999999971</c:v>
                </c:pt>
                <c:pt idx="3045">
                  <c:v>0.91999999999999971</c:v>
                </c:pt>
                <c:pt idx="3046">
                  <c:v>0.91999999999999971</c:v>
                </c:pt>
                <c:pt idx="3047">
                  <c:v>0.91999999999999971</c:v>
                </c:pt>
                <c:pt idx="3048">
                  <c:v>0.91999999999999971</c:v>
                </c:pt>
                <c:pt idx="3049">
                  <c:v>0.91999999999999971</c:v>
                </c:pt>
                <c:pt idx="3050">
                  <c:v>0.91999999999999971</c:v>
                </c:pt>
                <c:pt idx="3051">
                  <c:v>0.91999999999999971</c:v>
                </c:pt>
                <c:pt idx="3052">
                  <c:v>0.91999999999999971</c:v>
                </c:pt>
                <c:pt idx="3053">
                  <c:v>0.91999999999999971</c:v>
                </c:pt>
                <c:pt idx="3054">
                  <c:v>0.91999999999999971</c:v>
                </c:pt>
                <c:pt idx="3055">
                  <c:v>0.91999999999999971</c:v>
                </c:pt>
                <c:pt idx="3056">
                  <c:v>0.91999999999999971</c:v>
                </c:pt>
                <c:pt idx="3057">
                  <c:v>0.91999999999999971</c:v>
                </c:pt>
                <c:pt idx="3058">
                  <c:v>0.91999999999999971</c:v>
                </c:pt>
                <c:pt idx="3059">
                  <c:v>0.91999999999999971</c:v>
                </c:pt>
                <c:pt idx="3060">
                  <c:v>0.91999999999999971</c:v>
                </c:pt>
                <c:pt idx="3061">
                  <c:v>0.91999999999999971</c:v>
                </c:pt>
                <c:pt idx="3062">
                  <c:v>0.91999999999999971</c:v>
                </c:pt>
                <c:pt idx="3063">
                  <c:v>0.91999999999999971</c:v>
                </c:pt>
                <c:pt idx="3064">
                  <c:v>0.91999999999999971</c:v>
                </c:pt>
                <c:pt idx="3065">
                  <c:v>0.91999999999999971</c:v>
                </c:pt>
                <c:pt idx="3066">
                  <c:v>0.91999999999999971</c:v>
                </c:pt>
                <c:pt idx="3067">
                  <c:v>0.91999999999999971</c:v>
                </c:pt>
                <c:pt idx="3068">
                  <c:v>0.91999999999999971</c:v>
                </c:pt>
                <c:pt idx="3069">
                  <c:v>0.91999999999999971</c:v>
                </c:pt>
                <c:pt idx="3070">
                  <c:v>0.91999999999999971</c:v>
                </c:pt>
                <c:pt idx="3071">
                  <c:v>0.91999999999999971</c:v>
                </c:pt>
                <c:pt idx="3072">
                  <c:v>0.91999999999999971</c:v>
                </c:pt>
                <c:pt idx="3073">
                  <c:v>0.91999999999999971</c:v>
                </c:pt>
                <c:pt idx="3074">
                  <c:v>0.91999999999999971</c:v>
                </c:pt>
                <c:pt idx="3075">
                  <c:v>0.91999999999999971</c:v>
                </c:pt>
                <c:pt idx="3076">
                  <c:v>0.91999999999999971</c:v>
                </c:pt>
                <c:pt idx="3077">
                  <c:v>0.91999999999999971</c:v>
                </c:pt>
                <c:pt idx="3078">
                  <c:v>0.91999999999999971</c:v>
                </c:pt>
                <c:pt idx="3079">
                  <c:v>0.91999999999999971</c:v>
                </c:pt>
                <c:pt idx="3080">
                  <c:v>0.91999999999999971</c:v>
                </c:pt>
                <c:pt idx="3081">
                  <c:v>0.91999999999999971</c:v>
                </c:pt>
                <c:pt idx="3082">
                  <c:v>0.91999999999999971</c:v>
                </c:pt>
                <c:pt idx="3083">
                  <c:v>0.91999999999999971</c:v>
                </c:pt>
                <c:pt idx="3084">
                  <c:v>0.91999999999999971</c:v>
                </c:pt>
                <c:pt idx="3085">
                  <c:v>0.91999999999999971</c:v>
                </c:pt>
                <c:pt idx="3086">
                  <c:v>0.91999999999999971</c:v>
                </c:pt>
                <c:pt idx="3087">
                  <c:v>0.91999999999999971</c:v>
                </c:pt>
                <c:pt idx="3088">
                  <c:v>0.91999999999999971</c:v>
                </c:pt>
                <c:pt idx="3089">
                  <c:v>0.91999999999999971</c:v>
                </c:pt>
                <c:pt idx="3090">
                  <c:v>0.91999999999999971</c:v>
                </c:pt>
                <c:pt idx="3091">
                  <c:v>0.91999999999999971</c:v>
                </c:pt>
                <c:pt idx="3092">
                  <c:v>0.91999999999999971</c:v>
                </c:pt>
                <c:pt idx="3093">
                  <c:v>0.91999999999999971</c:v>
                </c:pt>
                <c:pt idx="3094">
                  <c:v>0.91999999999999971</c:v>
                </c:pt>
                <c:pt idx="3095">
                  <c:v>0.91999999999999971</c:v>
                </c:pt>
                <c:pt idx="3096">
                  <c:v>0.91999999999999971</c:v>
                </c:pt>
                <c:pt idx="3097">
                  <c:v>0.91999999999999971</c:v>
                </c:pt>
                <c:pt idx="3098">
                  <c:v>0.91999999999999971</c:v>
                </c:pt>
                <c:pt idx="3099">
                  <c:v>0.91999999999999971</c:v>
                </c:pt>
                <c:pt idx="3100">
                  <c:v>0.91999999999999971</c:v>
                </c:pt>
                <c:pt idx="3101">
                  <c:v>0.91999999999999971</c:v>
                </c:pt>
                <c:pt idx="3102">
                  <c:v>0.91999999999999971</c:v>
                </c:pt>
                <c:pt idx="3103">
                  <c:v>0.91999999999999971</c:v>
                </c:pt>
                <c:pt idx="3104">
                  <c:v>0.91999999999999971</c:v>
                </c:pt>
                <c:pt idx="3105">
                  <c:v>0.91999999999999971</c:v>
                </c:pt>
                <c:pt idx="3106">
                  <c:v>0.91999999999999971</c:v>
                </c:pt>
                <c:pt idx="3107">
                  <c:v>0.91999999999999971</c:v>
                </c:pt>
                <c:pt idx="3108">
                  <c:v>0.91999999999999971</c:v>
                </c:pt>
                <c:pt idx="3109">
                  <c:v>0.91999999999999971</c:v>
                </c:pt>
                <c:pt idx="3110">
                  <c:v>0.91999999999999971</c:v>
                </c:pt>
                <c:pt idx="3111">
                  <c:v>0.91999999999999971</c:v>
                </c:pt>
                <c:pt idx="3112">
                  <c:v>0.91999999999999971</c:v>
                </c:pt>
                <c:pt idx="3113">
                  <c:v>0.91999999999999971</c:v>
                </c:pt>
                <c:pt idx="3114">
                  <c:v>0.91999999999999971</c:v>
                </c:pt>
                <c:pt idx="3115">
                  <c:v>0.91999999999999971</c:v>
                </c:pt>
                <c:pt idx="3116">
                  <c:v>0.91999999999999971</c:v>
                </c:pt>
                <c:pt idx="3117">
                  <c:v>0.91999999999999971</c:v>
                </c:pt>
                <c:pt idx="3118">
                  <c:v>0.91999999999999971</c:v>
                </c:pt>
                <c:pt idx="3119">
                  <c:v>0.91999999999999971</c:v>
                </c:pt>
                <c:pt idx="3120">
                  <c:v>0.91999999999999971</c:v>
                </c:pt>
                <c:pt idx="3121">
                  <c:v>0.91999999999999971</c:v>
                </c:pt>
                <c:pt idx="3122">
                  <c:v>0.91999999999999971</c:v>
                </c:pt>
                <c:pt idx="3123">
                  <c:v>0.91999999999999971</c:v>
                </c:pt>
                <c:pt idx="3124">
                  <c:v>0.91999999999999971</c:v>
                </c:pt>
                <c:pt idx="3125">
                  <c:v>0.91999999999999971</c:v>
                </c:pt>
                <c:pt idx="3126">
                  <c:v>0.91999999999999971</c:v>
                </c:pt>
                <c:pt idx="3127">
                  <c:v>0.91999999999999971</c:v>
                </c:pt>
                <c:pt idx="3128">
                  <c:v>0.91999999999999971</c:v>
                </c:pt>
                <c:pt idx="3129">
                  <c:v>0.91999999999999971</c:v>
                </c:pt>
                <c:pt idx="3130">
                  <c:v>0.91999999999999971</c:v>
                </c:pt>
                <c:pt idx="3131">
                  <c:v>0.91999999999999971</c:v>
                </c:pt>
                <c:pt idx="3132">
                  <c:v>0.91999999999999971</c:v>
                </c:pt>
                <c:pt idx="3133">
                  <c:v>0.91999999999999971</c:v>
                </c:pt>
                <c:pt idx="3134">
                  <c:v>0.91999999999999971</c:v>
                </c:pt>
                <c:pt idx="3135">
                  <c:v>0.91999999999999971</c:v>
                </c:pt>
                <c:pt idx="3136">
                  <c:v>0.91999999999999971</c:v>
                </c:pt>
                <c:pt idx="3137">
                  <c:v>0.91999999999999971</c:v>
                </c:pt>
                <c:pt idx="3138">
                  <c:v>0.91999999999999971</c:v>
                </c:pt>
                <c:pt idx="3139">
                  <c:v>0.91999999999999971</c:v>
                </c:pt>
                <c:pt idx="3140">
                  <c:v>0.91999999999999971</c:v>
                </c:pt>
                <c:pt idx="3141">
                  <c:v>0.91999999999999971</c:v>
                </c:pt>
                <c:pt idx="3142">
                  <c:v>0.91999999999999971</c:v>
                </c:pt>
                <c:pt idx="3143">
                  <c:v>0.91999999999999971</c:v>
                </c:pt>
                <c:pt idx="3144">
                  <c:v>0.91999999999999971</c:v>
                </c:pt>
                <c:pt idx="3145">
                  <c:v>0.91999999999999971</c:v>
                </c:pt>
                <c:pt idx="3146">
                  <c:v>0.91999999999999971</c:v>
                </c:pt>
                <c:pt idx="3147">
                  <c:v>0.91999999999999971</c:v>
                </c:pt>
                <c:pt idx="3148">
                  <c:v>0.91999999999999971</c:v>
                </c:pt>
                <c:pt idx="3149">
                  <c:v>0.91999999999999971</c:v>
                </c:pt>
                <c:pt idx="3150">
                  <c:v>0.91999999999999971</c:v>
                </c:pt>
                <c:pt idx="3151">
                  <c:v>0.91999999999999971</c:v>
                </c:pt>
                <c:pt idx="3152">
                  <c:v>0.91999999999999971</c:v>
                </c:pt>
                <c:pt idx="3153">
                  <c:v>0.91999999999999971</c:v>
                </c:pt>
                <c:pt idx="3154">
                  <c:v>0.91999999999999971</c:v>
                </c:pt>
                <c:pt idx="3155">
                  <c:v>0.91999999999999971</c:v>
                </c:pt>
                <c:pt idx="3156">
                  <c:v>0.91999999999999971</c:v>
                </c:pt>
                <c:pt idx="3157">
                  <c:v>0.91999999999999971</c:v>
                </c:pt>
                <c:pt idx="3158">
                  <c:v>0.91999999999999971</c:v>
                </c:pt>
                <c:pt idx="3159">
                  <c:v>0.91999999999999971</c:v>
                </c:pt>
                <c:pt idx="3160">
                  <c:v>0.91999999999999971</c:v>
                </c:pt>
                <c:pt idx="3161">
                  <c:v>0.91999999999999971</c:v>
                </c:pt>
                <c:pt idx="3162">
                  <c:v>0.91999999999999971</c:v>
                </c:pt>
                <c:pt idx="3163">
                  <c:v>0.91999999999999971</c:v>
                </c:pt>
                <c:pt idx="3164">
                  <c:v>0.91999999999999971</c:v>
                </c:pt>
                <c:pt idx="3165">
                  <c:v>0.91999999999999971</c:v>
                </c:pt>
                <c:pt idx="3166">
                  <c:v>0.91999999999999971</c:v>
                </c:pt>
                <c:pt idx="3167">
                  <c:v>0.91999999999999971</c:v>
                </c:pt>
                <c:pt idx="3168">
                  <c:v>0.91999999999999971</c:v>
                </c:pt>
                <c:pt idx="3169">
                  <c:v>0.91999999999999971</c:v>
                </c:pt>
                <c:pt idx="3170">
                  <c:v>0.91999999999999971</c:v>
                </c:pt>
                <c:pt idx="3171">
                  <c:v>0.91999999999999971</c:v>
                </c:pt>
                <c:pt idx="3172">
                  <c:v>0.91999999999999971</c:v>
                </c:pt>
                <c:pt idx="3173">
                  <c:v>0.91999999999999971</c:v>
                </c:pt>
                <c:pt idx="3174">
                  <c:v>0.91999999999999971</c:v>
                </c:pt>
                <c:pt idx="3175">
                  <c:v>0.91999999999999971</c:v>
                </c:pt>
                <c:pt idx="3176">
                  <c:v>0.91999999999999971</c:v>
                </c:pt>
                <c:pt idx="3177">
                  <c:v>0.91999999999999971</c:v>
                </c:pt>
                <c:pt idx="3178">
                  <c:v>0.91999999999999971</c:v>
                </c:pt>
                <c:pt idx="3179">
                  <c:v>0.91999999999999971</c:v>
                </c:pt>
                <c:pt idx="3180">
                  <c:v>0.91999999999999971</c:v>
                </c:pt>
                <c:pt idx="3181">
                  <c:v>0.91999999999999971</c:v>
                </c:pt>
                <c:pt idx="3182">
                  <c:v>0.91999999999999971</c:v>
                </c:pt>
                <c:pt idx="3183">
                  <c:v>0.91999999999999971</c:v>
                </c:pt>
                <c:pt idx="3184">
                  <c:v>0.91999999999999971</c:v>
                </c:pt>
                <c:pt idx="3185">
                  <c:v>0.91999999999999971</c:v>
                </c:pt>
                <c:pt idx="3186">
                  <c:v>0.91999999999999971</c:v>
                </c:pt>
                <c:pt idx="3187">
                  <c:v>0.91999999999999971</c:v>
                </c:pt>
                <c:pt idx="3188">
                  <c:v>0.91999999999999971</c:v>
                </c:pt>
                <c:pt idx="3189">
                  <c:v>0.91999999999999971</c:v>
                </c:pt>
                <c:pt idx="3190">
                  <c:v>0.91999999999999971</c:v>
                </c:pt>
                <c:pt idx="3191">
                  <c:v>0.91999999999999971</c:v>
                </c:pt>
                <c:pt idx="3192">
                  <c:v>0.91999999999999971</c:v>
                </c:pt>
                <c:pt idx="3193">
                  <c:v>0.91999999999999971</c:v>
                </c:pt>
                <c:pt idx="3194">
                  <c:v>0.91999999999999971</c:v>
                </c:pt>
                <c:pt idx="3195">
                  <c:v>0.91999999999999971</c:v>
                </c:pt>
                <c:pt idx="3196">
                  <c:v>0.91999999999999971</c:v>
                </c:pt>
                <c:pt idx="3197">
                  <c:v>0.91999999999999971</c:v>
                </c:pt>
                <c:pt idx="3198">
                  <c:v>0.91999999999999971</c:v>
                </c:pt>
                <c:pt idx="3199">
                  <c:v>0.91999999999999971</c:v>
                </c:pt>
                <c:pt idx="3200">
                  <c:v>0.91999999999999971</c:v>
                </c:pt>
                <c:pt idx="3201">
                  <c:v>0.91999999999999971</c:v>
                </c:pt>
                <c:pt idx="3202">
                  <c:v>0.91999999999999971</c:v>
                </c:pt>
                <c:pt idx="3203">
                  <c:v>0.91999999999999971</c:v>
                </c:pt>
                <c:pt idx="3204">
                  <c:v>0.91999999999999971</c:v>
                </c:pt>
                <c:pt idx="3205">
                  <c:v>0.91999999999999971</c:v>
                </c:pt>
                <c:pt idx="3206">
                  <c:v>0.91999999999999971</c:v>
                </c:pt>
                <c:pt idx="3207">
                  <c:v>0.91999999999999971</c:v>
                </c:pt>
                <c:pt idx="3208">
                  <c:v>0.91999999999999971</c:v>
                </c:pt>
                <c:pt idx="3209">
                  <c:v>0.91999999999999971</c:v>
                </c:pt>
                <c:pt idx="3210">
                  <c:v>0.91999999999999971</c:v>
                </c:pt>
                <c:pt idx="3211">
                  <c:v>0.91999999999999971</c:v>
                </c:pt>
                <c:pt idx="3212">
                  <c:v>0.91999999999999971</c:v>
                </c:pt>
                <c:pt idx="3213">
                  <c:v>0.91999999999999971</c:v>
                </c:pt>
                <c:pt idx="3214">
                  <c:v>0.91999999999999971</c:v>
                </c:pt>
                <c:pt idx="3215">
                  <c:v>0.91999999999999971</c:v>
                </c:pt>
                <c:pt idx="3216">
                  <c:v>0.91999999999999971</c:v>
                </c:pt>
                <c:pt idx="3217">
                  <c:v>0.91999999999999971</c:v>
                </c:pt>
                <c:pt idx="3218">
                  <c:v>0.91999999999999971</c:v>
                </c:pt>
                <c:pt idx="3219">
                  <c:v>0.91999999999999971</c:v>
                </c:pt>
                <c:pt idx="3220">
                  <c:v>0.91999999999999971</c:v>
                </c:pt>
                <c:pt idx="3221">
                  <c:v>0.91999999999999971</c:v>
                </c:pt>
                <c:pt idx="3222">
                  <c:v>0.91999999999999971</c:v>
                </c:pt>
                <c:pt idx="3223">
                  <c:v>0.91999999999999971</c:v>
                </c:pt>
                <c:pt idx="3224">
                  <c:v>0.91999999999999971</c:v>
                </c:pt>
                <c:pt idx="3225">
                  <c:v>0.91999999999999971</c:v>
                </c:pt>
                <c:pt idx="3226">
                  <c:v>0.91999999999999971</c:v>
                </c:pt>
                <c:pt idx="3227">
                  <c:v>0.91999999999999971</c:v>
                </c:pt>
                <c:pt idx="3228">
                  <c:v>0.91999999999999971</c:v>
                </c:pt>
                <c:pt idx="3229">
                  <c:v>0.91999999999999971</c:v>
                </c:pt>
                <c:pt idx="3230">
                  <c:v>0.91999999999999971</c:v>
                </c:pt>
                <c:pt idx="3231">
                  <c:v>0.91999999999999971</c:v>
                </c:pt>
                <c:pt idx="3232">
                  <c:v>0.91999999999999971</c:v>
                </c:pt>
                <c:pt idx="3233">
                  <c:v>0.91999999999999971</c:v>
                </c:pt>
                <c:pt idx="3234">
                  <c:v>0.91999999999999971</c:v>
                </c:pt>
                <c:pt idx="3235">
                  <c:v>0.91999999999999971</c:v>
                </c:pt>
                <c:pt idx="3236">
                  <c:v>0.91999999999999971</c:v>
                </c:pt>
                <c:pt idx="3237">
                  <c:v>0.91999999999999971</c:v>
                </c:pt>
                <c:pt idx="3238">
                  <c:v>0.91999999999999971</c:v>
                </c:pt>
                <c:pt idx="3239">
                  <c:v>0.91999999999999971</c:v>
                </c:pt>
                <c:pt idx="3240">
                  <c:v>0.91999999999999971</c:v>
                </c:pt>
                <c:pt idx="3241">
                  <c:v>0.91999999999999971</c:v>
                </c:pt>
                <c:pt idx="3242">
                  <c:v>0.91999999999999971</c:v>
                </c:pt>
                <c:pt idx="3243">
                  <c:v>0.91999999999999971</c:v>
                </c:pt>
                <c:pt idx="3244">
                  <c:v>0.91999999999999971</c:v>
                </c:pt>
                <c:pt idx="3245">
                  <c:v>0.91999999999999971</c:v>
                </c:pt>
                <c:pt idx="3246">
                  <c:v>0.91999999999999971</c:v>
                </c:pt>
                <c:pt idx="3247">
                  <c:v>0.91999999999999971</c:v>
                </c:pt>
                <c:pt idx="3248">
                  <c:v>0.91999999999999971</c:v>
                </c:pt>
                <c:pt idx="3249">
                  <c:v>0.91999999999999971</c:v>
                </c:pt>
                <c:pt idx="3250">
                  <c:v>0.91999999999999971</c:v>
                </c:pt>
                <c:pt idx="3251">
                  <c:v>0.91999999999999971</c:v>
                </c:pt>
                <c:pt idx="3252">
                  <c:v>0.91999999999999971</c:v>
                </c:pt>
                <c:pt idx="3253">
                  <c:v>0.91999999999999971</c:v>
                </c:pt>
                <c:pt idx="3254">
                  <c:v>0.91999999999999971</c:v>
                </c:pt>
                <c:pt idx="3255">
                  <c:v>0.91999999999999971</c:v>
                </c:pt>
                <c:pt idx="3256">
                  <c:v>0.91999999999999971</c:v>
                </c:pt>
                <c:pt idx="3257">
                  <c:v>0.91999999999999971</c:v>
                </c:pt>
                <c:pt idx="3258">
                  <c:v>0.91999999999999971</c:v>
                </c:pt>
                <c:pt idx="3259">
                  <c:v>0.91999999999999971</c:v>
                </c:pt>
                <c:pt idx="3260">
                  <c:v>0.91999999999999971</c:v>
                </c:pt>
                <c:pt idx="3261">
                  <c:v>0.91999999999999971</c:v>
                </c:pt>
                <c:pt idx="3262">
                  <c:v>0.91999999999999971</c:v>
                </c:pt>
                <c:pt idx="3263">
                  <c:v>0.91999999999999971</c:v>
                </c:pt>
                <c:pt idx="3264">
                  <c:v>0.91999999999999971</c:v>
                </c:pt>
                <c:pt idx="3265">
                  <c:v>0.91999999999999971</c:v>
                </c:pt>
                <c:pt idx="3266">
                  <c:v>0.91999999999999971</c:v>
                </c:pt>
                <c:pt idx="3267">
                  <c:v>0.91999999999999971</c:v>
                </c:pt>
                <c:pt idx="3268">
                  <c:v>0.91999999999999971</c:v>
                </c:pt>
                <c:pt idx="3269">
                  <c:v>0.91999999999999971</c:v>
                </c:pt>
                <c:pt idx="3270">
                  <c:v>0.91999999999999971</c:v>
                </c:pt>
                <c:pt idx="3271">
                  <c:v>0.91999999999999971</c:v>
                </c:pt>
                <c:pt idx="3272">
                  <c:v>0.91999999999999971</c:v>
                </c:pt>
                <c:pt idx="3273">
                  <c:v>0.91999999999999971</c:v>
                </c:pt>
                <c:pt idx="3274">
                  <c:v>0.91999999999999971</c:v>
                </c:pt>
                <c:pt idx="3275">
                  <c:v>0.91999999999999971</c:v>
                </c:pt>
                <c:pt idx="3276">
                  <c:v>0.91999999999999971</c:v>
                </c:pt>
                <c:pt idx="3277">
                  <c:v>0.91999999999999971</c:v>
                </c:pt>
                <c:pt idx="3278">
                  <c:v>0.91999999999999971</c:v>
                </c:pt>
                <c:pt idx="3279">
                  <c:v>0.91999999999999971</c:v>
                </c:pt>
                <c:pt idx="3280">
                  <c:v>0.91999999999999971</c:v>
                </c:pt>
                <c:pt idx="3281">
                  <c:v>0.91999999999999971</c:v>
                </c:pt>
                <c:pt idx="3282">
                  <c:v>0.91999999999999971</c:v>
                </c:pt>
                <c:pt idx="3283">
                  <c:v>0.91999999999999971</c:v>
                </c:pt>
                <c:pt idx="3284">
                  <c:v>0.91999999999999971</c:v>
                </c:pt>
                <c:pt idx="3285">
                  <c:v>0.91999999999999971</c:v>
                </c:pt>
                <c:pt idx="3286">
                  <c:v>0.91999999999999971</c:v>
                </c:pt>
                <c:pt idx="3287">
                  <c:v>0.91999999999999971</c:v>
                </c:pt>
                <c:pt idx="3288">
                  <c:v>0.91999999999999971</c:v>
                </c:pt>
                <c:pt idx="3289">
                  <c:v>0.91999999999999971</c:v>
                </c:pt>
                <c:pt idx="3290">
                  <c:v>0.91999999999999971</c:v>
                </c:pt>
                <c:pt idx="3291">
                  <c:v>0.91999999999999971</c:v>
                </c:pt>
                <c:pt idx="3292">
                  <c:v>0.91999999999999971</c:v>
                </c:pt>
                <c:pt idx="3293">
                  <c:v>0.91999999999999971</c:v>
                </c:pt>
                <c:pt idx="3294">
                  <c:v>0.91999999999999971</c:v>
                </c:pt>
                <c:pt idx="3295">
                  <c:v>0.91999999999999971</c:v>
                </c:pt>
                <c:pt idx="3296">
                  <c:v>0.91999999999999971</c:v>
                </c:pt>
                <c:pt idx="3297">
                  <c:v>0.91999999999999971</c:v>
                </c:pt>
                <c:pt idx="3298">
                  <c:v>0.91999999999999971</c:v>
                </c:pt>
                <c:pt idx="3299">
                  <c:v>0.91999999999999971</c:v>
                </c:pt>
                <c:pt idx="3300">
                  <c:v>0.91999999999999971</c:v>
                </c:pt>
                <c:pt idx="3301">
                  <c:v>0.91999999999999971</c:v>
                </c:pt>
                <c:pt idx="3302">
                  <c:v>0.91999999999999971</c:v>
                </c:pt>
                <c:pt idx="3303">
                  <c:v>0.91999999999999971</c:v>
                </c:pt>
                <c:pt idx="3304">
                  <c:v>0.91999999999999971</c:v>
                </c:pt>
                <c:pt idx="3305">
                  <c:v>0.91999999999999971</c:v>
                </c:pt>
                <c:pt idx="3306">
                  <c:v>0.91999999999999971</c:v>
                </c:pt>
                <c:pt idx="3307">
                  <c:v>0.91999999999999971</c:v>
                </c:pt>
                <c:pt idx="3308">
                  <c:v>0.91999999999999971</c:v>
                </c:pt>
                <c:pt idx="3309">
                  <c:v>0.91999999999999971</c:v>
                </c:pt>
                <c:pt idx="3310">
                  <c:v>0.91999999999999971</c:v>
                </c:pt>
                <c:pt idx="3311">
                  <c:v>0.91999999999999971</c:v>
                </c:pt>
                <c:pt idx="3312">
                  <c:v>0.91999999999999971</c:v>
                </c:pt>
                <c:pt idx="3313">
                  <c:v>0.91999999999999971</c:v>
                </c:pt>
                <c:pt idx="3314">
                  <c:v>0.91999999999999971</c:v>
                </c:pt>
                <c:pt idx="3315">
                  <c:v>0.91999999999999971</c:v>
                </c:pt>
                <c:pt idx="3316">
                  <c:v>0.91999999999999971</c:v>
                </c:pt>
                <c:pt idx="3317">
                  <c:v>0.91999999999999971</c:v>
                </c:pt>
                <c:pt idx="3318">
                  <c:v>0.91999999999999971</c:v>
                </c:pt>
                <c:pt idx="3319">
                  <c:v>0.91999999999999971</c:v>
                </c:pt>
                <c:pt idx="3320">
                  <c:v>0.91999999999999971</c:v>
                </c:pt>
                <c:pt idx="3321">
                  <c:v>0.91999999999999971</c:v>
                </c:pt>
                <c:pt idx="3322">
                  <c:v>0.91999999999999971</c:v>
                </c:pt>
                <c:pt idx="3323">
                  <c:v>0.91999999999999971</c:v>
                </c:pt>
                <c:pt idx="3324">
                  <c:v>0.91999999999999971</c:v>
                </c:pt>
                <c:pt idx="3325">
                  <c:v>0.91999999999999971</c:v>
                </c:pt>
                <c:pt idx="3326">
                  <c:v>0.91999999999999971</c:v>
                </c:pt>
                <c:pt idx="3327">
                  <c:v>0.91999999999999971</c:v>
                </c:pt>
                <c:pt idx="3328">
                  <c:v>0.91999999999999971</c:v>
                </c:pt>
                <c:pt idx="3329">
                  <c:v>0.91999999999999971</c:v>
                </c:pt>
                <c:pt idx="3330">
                  <c:v>0.91999999999999971</c:v>
                </c:pt>
                <c:pt idx="3331">
                  <c:v>0.91999999999999971</c:v>
                </c:pt>
                <c:pt idx="3332">
                  <c:v>0.91999999999999971</c:v>
                </c:pt>
                <c:pt idx="3333">
                  <c:v>0.91999999999999971</c:v>
                </c:pt>
                <c:pt idx="3334">
                  <c:v>0.91999999999999971</c:v>
                </c:pt>
                <c:pt idx="3335">
                  <c:v>0.91999999999999971</c:v>
                </c:pt>
                <c:pt idx="3336">
                  <c:v>0.91999999999999971</c:v>
                </c:pt>
                <c:pt idx="3337">
                  <c:v>0.91999999999999971</c:v>
                </c:pt>
                <c:pt idx="3338">
                  <c:v>0.91999999999999971</c:v>
                </c:pt>
                <c:pt idx="3339">
                  <c:v>0.91999999999999971</c:v>
                </c:pt>
                <c:pt idx="3340">
                  <c:v>0.91999999999999971</c:v>
                </c:pt>
                <c:pt idx="3341">
                  <c:v>0.91999999999999971</c:v>
                </c:pt>
                <c:pt idx="3342">
                  <c:v>0.91999999999999971</c:v>
                </c:pt>
                <c:pt idx="3343">
                  <c:v>0.91999999999999971</c:v>
                </c:pt>
                <c:pt idx="3344">
                  <c:v>0.91999999999999971</c:v>
                </c:pt>
                <c:pt idx="3345">
                  <c:v>0.91999999999999971</c:v>
                </c:pt>
                <c:pt idx="3346">
                  <c:v>0.91999999999999971</c:v>
                </c:pt>
                <c:pt idx="3347">
                  <c:v>0.91999999999999971</c:v>
                </c:pt>
                <c:pt idx="3348">
                  <c:v>0.91999999999999971</c:v>
                </c:pt>
                <c:pt idx="3349">
                  <c:v>0.91999999999999971</c:v>
                </c:pt>
                <c:pt idx="3350">
                  <c:v>0.91999999999999971</c:v>
                </c:pt>
                <c:pt idx="3351">
                  <c:v>0.91999999999999971</c:v>
                </c:pt>
                <c:pt idx="3352">
                  <c:v>0.91999999999999971</c:v>
                </c:pt>
                <c:pt idx="3353">
                  <c:v>0.91999999999999971</c:v>
                </c:pt>
                <c:pt idx="3354">
                  <c:v>0.91999999999999971</c:v>
                </c:pt>
                <c:pt idx="3355">
                  <c:v>0.91999999999999971</c:v>
                </c:pt>
                <c:pt idx="3356">
                  <c:v>0.91999999999999971</c:v>
                </c:pt>
                <c:pt idx="3357">
                  <c:v>0.91999999999999971</c:v>
                </c:pt>
                <c:pt idx="3358">
                  <c:v>0.91999999999999971</c:v>
                </c:pt>
                <c:pt idx="3359">
                  <c:v>0.91999999999999971</c:v>
                </c:pt>
                <c:pt idx="3360">
                  <c:v>0.91999999999999971</c:v>
                </c:pt>
                <c:pt idx="3361">
                  <c:v>0.91999999999999971</c:v>
                </c:pt>
                <c:pt idx="3362">
                  <c:v>0.91999999999999971</c:v>
                </c:pt>
                <c:pt idx="3363">
                  <c:v>0.91999999999999971</c:v>
                </c:pt>
                <c:pt idx="3364">
                  <c:v>0.91999999999999971</c:v>
                </c:pt>
                <c:pt idx="3365">
                  <c:v>0.91999999999999971</c:v>
                </c:pt>
                <c:pt idx="3366">
                  <c:v>0.91999999999999971</c:v>
                </c:pt>
                <c:pt idx="3367">
                  <c:v>0.91999999999999971</c:v>
                </c:pt>
                <c:pt idx="3368">
                  <c:v>0.91999999999999971</c:v>
                </c:pt>
                <c:pt idx="3369">
                  <c:v>0.91999999999999971</c:v>
                </c:pt>
                <c:pt idx="3370">
                  <c:v>0.91999999999999971</c:v>
                </c:pt>
                <c:pt idx="3371">
                  <c:v>0.91999999999999971</c:v>
                </c:pt>
                <c:pt idx="3372">
                  <c:v>0.91999999999999971</c:v>
                </c:pt>
                <c:pt idx="3373">
                  <c:v>0.91999999999999971</c:v>
                </c:pt>
                <c:pt idx="3374">
                  <c:v>0.91999999999999971</c:v>
                </c:pt>
                <c:pt idx="3375">
                  <c:v>0.91999999999999971</c:v>
                </c:pt>
                <c:pt idx="3376">
                  <c:v>0.91999999999999971</c:v>
                </c:pt>
                <c:pt idx="3377">
                  <c:v>0.91999999999999971</c:v>
                </c:pt>
                <c:pt idx="3378">
                  <c:v>0.91999999999999971</c:v>
                </c:pt>
                <c:pt idx="3379">
                  <c:v>0.91999999999999971</c:v>
                </c:pt>
                <c:pt idx="3380">
                  <c:v>0.91999999999999971</c:v>
                </c:pt>
                <c:pt idx="3381">
                  <c:v>0.91999999999999971</c:v>
                </c:pt>
                <c:pt idx="3382">
                  <c:v>0.91999999999999971</c:v>
                </c:pt>
                <c:pt idx="3383">
                  <c:v>0.91999999999999971</c:v>
                </c:pt>
                <c:pt idx="3384">
                  <c:v>0.91999999999999971</c:v>
                </c:pt>
                <c:pt idx="3385">
                  <c:v>0.91999999999999971</c:v>
                </c:pt>
                <c:pt idx="3386">
                  <c:v>0.91999999999999971</c:v>
                </c:pt>
                <c:pt idx="3387">
                  <c:v>0.91999999999999971</c:v>
                </c:pt>
                <c:pt idx="3388">
                  <c:v>0.91999999999999971</c:v>
                </c:pt>
                <c:pt idx="3389">
                  <c:v>0.91999999999999971</c:v>
                </c:pt>
                <c:pt idx="3390">
                  <c:v>0.91999999999999971</c:v>
                </c:pt>
                <c:pt idx="3391">
                  <c:v>0.91999999999999971</c:v>
                </c:pt>
                <c:pt idx="3392">
                  <c:v>0.91999999999999971</c:v>
                </c:pt>
                <c:pt idx="3393">
                  <c:v>0.91999999999999971</c:v>
                </c:pt>
                <c:pt idx="3394">
                  <c:v>0.91999999999999971</c:v>
                </c:pt>
                <c:pt idx="3395">
                  <c:v>0.91999999999999971</c:v>
                </c:pt>
                <c:pt idx="3396">
                  <c:v>0.91999999999999971</c:v>
                </c:pt>
                <c:pt idx="3397">
                  <c:v>0.91999999999999971</c:v>
                </c:pt>
                <c:pt idx="3398">
                  <c:v>0.91999999999999971</c:v>
                </c:pt>
                <c:pt idx="3399">
                  <c:v>0.91999999999999971</c:v>
                </c:pt>
                <c:pt idx="3400">
                  <c:v>0.91999999999999971</c:v>
                </c:pt>
                <c:pt idx="3401">
                  <c:v>0.91999999999999971</c:v>
                </c:pt>
                <c:pt idx="3402">
                  <c:v>0.91999999999999971</c:v>
                </c:pt>
                <c:pt idx="3403">
                  <c:v>0.91999999999999971</c:v>
                </c:pt>
                <c:pt idx="3404">
                  <c:v>0.91999999999999971</c:v>
                </c:pt>
                <c:pt idx="3405">
                  <c:v>0.91999999999999971</c:v>
                </c:pt>
                <c:pt idx="3406">
                  <c:v>0.91999999999999971</c:v>
                </c:pt>
                <c:pt idx="3407">
                  <c:v>0.91999999999999971</c:v>
                </c:pt>
                <c:pt idx="3408">
                  <c:v>0.91999999999999971</c:v>
                </c:pt>
                <c:pt idx="3409">
                  <c:v>0.91999999999999971</c:v>
                </c:pt>
                <c:pt idx="3410">
                  <c:v>0.91999999999999971</c:v>
                </c:pt>
                <c:pt idx="3411">
                  <c:v>0.91999999999999971</c:v>
                </c:pt>
                <c:pt idx="3412">
                  <c:v>0.91999999999999971</c:v>
                </c:pt>
                <c:pt idx="3413">
                  <c:v>0.91999999999999971</c:v>
                </c:pt>
                <c:pt idx="3414">
                  <c:v>0.91999999999999971</c:v>
                </c:pt>
                <c:pt idx="3415">
                  <c:v>0.91999999999999971</c:v>
                </c:pt>
                <c:pt idx="3416">
                  <c:v>0.91999999999999971</c:v>
                </c:pt>
                <c:pt idx="3417">
                  <c:v>0.91999999999999971</c:v>
                </c:pt>
                <c:pt idx="3418">
                  <c:v>0.91999999999999971</c:v>
                </c:pt>
                <c:pt idx="3419">
                  <c:v>0.91999999999999971</c:v>
                </c:pt>
                <c:pt idx="3420">
                  <c:v>0.91999999999999971</c:v>
                </c:pt>
                <c:pt idx="3421">
                  <c:v>0.91999999999999971</c:v>
                </c:pt>
                <c:pt idx="3422">
                  <c:v>0.91999999999999971</c:v>
                </c:pt>
                <c:pt idx="3423">
                  <c:v>0.91999999999999971</c:v>
                </c:pt>
                <c:pt idx="3424">
                  <c:v>0.91999999999999971</c:v>
                </c:pt>
                <c:pt idx="3425">
                  <c:v>0.91999999999999971</c:v>
                </c:pt>
                <c:pt idx="3426">
                  <c:v>0.91999999999999971</c:v>
                </c:pt>
                <c:pt idx="3427">
                  <c:v>0.91999999999999971</c:v>
                </c:pt>
                <c:pt idx="3428">
                  <c:v>0.91999999999999971</c:v>
                </c:pt>
                <c:pt idx="3429">
                  <c:v>0.91999999999999971</c:v>
                </c:pt>
                <c:pt idx="3430">
                  <c:v>0.91999999999999971</c:v>
                </c:pt>
                <c:pt idx="3431">
                  <c:v>0.91999999999999971</c:v>
                </c:pt>
                <c:pt idx="3432">
                  <c:v>0.91999999999999971</c:v>
                </c:pt>
                <c:pt idx="3433">
                  <c:v>0.91999999999999971</c:v>
                </c:pt>
                <c:pt idx="3434">
                  <c:v>0.91999999999999971</c:v>
                </c:pt>
                <c:pt idx="3435">
                  <c:v>0.91999999999999971</c:v>
                </c:pt>
                <c:pt idx="3436">
                  <c:v>0.91999999999999971</c:v>
                </c:pt>
                <c:pt idx="3437">
                  <c:v>0.91999999999999971</c:v>
                </c:pt>
                <c:pt idx="3438">
                  <c:v>0.91999999999999971</c:v>
                </c:pt>
                <c:pt idx="3439">
                  <c:v>0.91999999999999971</c:v>
                </c:pt>
                <c:pt idx="3440">
                  <c:v>0.91999999999999971</c:v>
                </c:pt>
                <c:pt idx="3441">
                  <c:v>0.91999999999999971</c:v>
                </c:pt>
                <c:pt idx="3442">
                  <c:v>0.91999999999999971</c:v>
                </c:pt>
                <c:pt idx="3443">
                  <c:v>0.91999999999999971</c:v>
                </c:pt>
                <c:pt idx="3444">
                  <c:v>0.91999999999999971</c:v>
                </c:pt>
                <c:pt idx="3445">
                  <c:v>0.91999999999999971</c:v>
                </c:pt>
                <c:pt idx="3446">
                  <c:v>0.91999999999999971</c:v>
                </c:pt>
                <c:pt idx="3447">
                  <c:v>0.91999999999999971</c:v>
                </c:pt>
                <c:pt idx="3448">
                  <c:v>0.91999999999999971</c:v>
                </c:pt>
                <c:pt idx="3449">
                  <c:v>0.91999999999999971</c:v>
                </c:pt>
                <c:pt idx="3450">
                  <c:v>0.91999999999999971</c:v>
                </c:pt>
                <c:pt idx="3451">
                  <c:v>0.91999999999999971</c:v>
                </c:pt>
                <c:pt idx="3452">
                  <c:v>0.91999999999999971</c:v>
                </c:pt>
                <c:pt idx="3453">
                  <c:v>0.91999999999999971</c:v>
                </c:pt>
                <c:pt idx="3454">
                  <c:v>0.91999999999999971</c:v>
                </c:pt>
                <c:pt idx="3455">
                  <c:v>0.91999999999999971</c:v>
                </c:pt>
                <c:pt idx="3456">
                  <c:v>0.91999999999999971</c:v>
                </c:pt>
                <c:pt idx="3457">
                  <c:v>0.91999999999999971</c:v>
                </c:pt>
                <c:pt idx="3458">
                  <c:v>0.91999999999999971</c:v>
                </c:pt>
                <c:pt idx="3459">
                  <c:v>0.91999999999999971</c:v>
                </c:pt>
                <c:pt idx="3460">
                  <c:v>0.91999999999999971</c:v>
                </c:pt>
                <c:pt idx="3461">
                  <c:v>0.91999999999999971</c:v>
                </c:pt>
                <c:pt idx="3462">
                  <c:v>0.91999999999999971</c:v>
                </c:pt>
                <c:pt idx="3463">
                  <c:v>0.91999999999999971</c:v>
                </c:pt>
                <c:pt idx="3464">
                  <c:v>0.91999999999999971</c:v>
                </c:pt>
                <c:pt idx="3465">
                  <c:v>0.91999999999999971</c:v>
                </c:pt>
                <c:pt idx="3466">
                  <c:v>0.91999999999999971</c:v>
                </c:pt>
                <c:pt idx="3467">
                  <c:v>0.91999999999999971</c:v>
                </c:pt>
                <c:pt idx="3468">
                  <c:v>0.91999999999999971</c:v>
                </c:pt>
                <c:pt idx="3469">
                  <c:v>0.91999999999999971</c:v>
                </c:pt>
                <c:pt idx="3470">
                  <c:v>0.91999999999999971</c:v>
                </c:pt>
                <c:pt idx="3471">
                  <c:v>0.91999999999999971</c:v>
                </c:pt>
                <c:pt idx="3472">
                  <c:v>0.91999999999999971</c:v>
                </c:pt>
                <c:pt idx="3473">
                  <c:v>0.91999999999999971</c:v>
                </c:pt>
                <c:pt idx="3474">
                  <c:v>0.91999999999999971</c:v>
                </c:pt>
                <c:pt idx="3475">
                  <c:v>0.91999999999999971</c:v>
                </c:pt>
                <c:pt idx="3476">
                  <c:v>0.91999999999999971</c:v>
                </c:pt>
                <c:pt idx="3477">
                  <c:v>0.91999999999999971</c:v>
                </c:pt>
                <c:pt idx="3478">
                  <c:v>0.91999999999999971</c:v>
                </c:pt>
                <c:pt idx="3479">
                  <c:v>0.91999999999999971</c:v>
                </c:pt>
                <c:pt idx="3480">
                  <c:v>0.91999999999999971</c:v>
                </c:pt>
                <c:pt idx="3481">
                  <c:v>0.91999999999999971</c:v>
                </c:pt>
                <c:pt idx="3482">
                  <c:v>0.91999999999999971</c:v>
                </c:pt>
                <c:pt idx="3483">
                  <c:v>0.91999999999999971</c:v>
                </c:pt>
                <c:pt idx="3484">
                  <c:v>0.91999999999999971</c:v>
                </c:pt>
                <c:pt idx="3485">
                  <c:v>0.91999999999999971</c:v>
                </c:pt>
                <c:pt idx="3486">
                  <c:v>0.91999999999999971</c:v>
                </c:pt>
                <c:pt idx="3487">
                  <c:v>0.91999999999999971</c:v>
                </c:pt>
                <c:pt idx="3488">
                  <c:v>0.91999999999999971</c:v>
                </c:pt>
                <c:pt idx="3489">
                  <c:v>0.91999999999999971</c:v>
                </c:pt>
                <c:pt idx="3490">
                  <c:v>0.91999999999999971</c:v>
                </c:pt>
                <c:pt idx="3491">
                  <c:v>0.91999999999999971</c:v>
                </c:pt>
                <c:pt idx="3492">
                  <c:v>0.91999999999999971</c:v>
                </c:pt>
                <c:pt idx="3493">
                  <c:v>0.91999999999999971</c:v>
                </c:pt>
                <c:pt idx="3494">
                  <c:v>0.91999999999999971</c:v>
                </c:pt>
                <c:pt idx="3495">
                  <c:v>0.91999999999999971</c:v>
                </c:pt>
                <c:pt idx="3496">
                  <c:v>0.91999999999999971</c:v>
                </c:pt>
                <c:pt idx="3497">
                  <c:v>0.91999999999999971</c:v>
                </c:pt>
                <c:pt idx="3498">
                  <c:v>0.91999999999999971</c:v>
                </c:pt>
                <c:pt idx="3499">
                  <c:v>0.91999999999999971</c:v>
                </c:pt>
                <c:pt idx="3500">
                  <c:v>0.91999999999999971</c:v>
                </c:pt>
                <c:pt idx="3501">
                  <c:v>0.91999999999999971</c:v>
                </c:pt>
                <c:pt idx="3502">
                  <c:v>0.91999999999999971</c:v>
                </c:pt>
                <c:pt idx="3503">
                  <c:v>0.91999999999999971</c:v>
                </c:pt>
                <c:pt idx="3504">
                  <c:v>0.91999999999999971</c:v>
                </c:pt>
                <c:pt idx="3505">
                  <c:v>0.91999999999999971</c:v>
                </c:pt>
                <c:pt idx="3506">
                  <c:v>0.91999999999999971</c:v>
                </c:pt>
                <c:pt idx="3507">
                  <c:v>0.91999999999999971</c:v>
                </c:pt>
                <c:pt idx="3508">
                  <c:v>0.91999999999999971</c:v>
                </c:pt>
                <c:pt idx="3509">
                  <c:v>0.91999999999999971</c:v>
                </c:pt>
                <c:pt idx="3510">
                  <c:v>0.91999999999999971</c:v>
                </c:pt>
                <c:pt idx="3511">
                  <c:v>0.91999999999999971</c:v>
                </c:pt>
                <c:pt idx="3512">
                  <c:v>0.91999999999999971</c:v>
                </c:pt>
                <c:pt idx="3513">
                  <c:v>0.91999999999999971</c:v>
                </c:pt>
                <c:pt idx="3514">
                  <c:v>0.91999999999999971</c:v>
                </c:pt>
                <c:pt idx="3515">
                  <c:v>0.91999999999999971</c:v>
                </c:pt>
                <c:pt idx="3516">
                  <c:v>0.91999999999999971</c:v>
                </c:pt>
                <c:pt idx="3517">
                  <c:v>0.91999999999999971</c:v>
                </c:pt>
                <c:pt idx="3518">
                  <c:v>0.91999999999999971</c:v>
                </c:pt>
                <c:pt idx="3519">
                  <c:v>0.91999999999999971</c:v>
                </c:pt>
                <c:pt idx="3520">
                  <c:v>0.91999999999999971</c:v>
                </c:pt>
                <c:pt idx="3521">
                  <c:v>0.91999999999999971</c:v>
                </c:pt>
                <c:pt idx="3522">
                  <c:v>0.91999999999999971</c:v>
                </c:pt>
                <c:pt idx="3523">
                  <c:v>0.91999999999999971</c:v>
                </c:pt>
                <c:pt idx="3524">
                  <c:v>0.91999999999999971</c:v>
                </c:pt>
                <c:pt idx="3525">
                  <c:v>0.91999999999999971</c:v>
                </c:pt>
                <c:pt idx="3526">
                  <c:v>0.91999999999999971</c:v>
                </c:pt>
                <c:pt idx="3527">
                  <c:v>0.91999999999999971</c:v>
                </c:pt>
                <c:pt idx="3528">
                  <c:v>0.91999999999999971</c:v>
                </c:pt>
                <c:pt idx="3529">
                  <c:v>0.91999999999999971</c:v>
                </c:pt>
                <c:pt idx="3530">
                  <c:v>0.91999999999999971</c:v>
                </c:pt>
                <c:pt idx="3531">
                  <c:v>0.91999999999999971</c:v>
                </c:pt>
                <c:pt idx="3532">
                  <c:v>0.91999999999999971</c:v>
                </c:pt>
                <c:pt idx="3533">
                  <c:v>0.91999999999999971</c:v>
                </c:pt>
                <c:pt idx="3534">
                  <c:v>0.91999999999999971</c:v>
                </c:pt>
                <c:pt idx="3535">
                  <c:v>0.91999999999999971</c:v>
                </c:pt>
                <c:pt idx="3536">
                  <c:v>0.91999999999999971</c:v>
                </c:pt>
                <c:pt idx="3537">
                  <c:v>0.91999999999999971</c:v>
                </c:pt>
                <c:pt idx="3538">
                  <c:v>0.91999999999999971</c:v>
                </c:pt>
                <c:pt idx="3539">
                  <c:v>0.91999999999999971</c:v>
                </c:pt>
                <c:pt idx="3540">
                  <c:v>0.91999999999999971</c:v>
                </c:pt>
                <c:pt idx="3541">
                  <c:v>0.91999999999999971</c:v>
                </c:pt>
                <c:pt idx="3542">
                  <c:v>0.91999999999999971</c:v>
                </c:pt>
                <c:pt idx="3543">
                  <c:v>0.91999999999999971</c:v>
                </c:pt>
                <c:pt idx="3544">
                  <c:v>0.91999999999999971</c:v>
                </c:pt>
                <c:pt idx="3545">
                  <c:v>0.91999999999999971</c:v>
                </c:pt>
                <c:pt idx="3546">
                  <c:v>0.91999999999999971</c:v>
                </c:pt>
                <c:pt idx="3547">
                  <c:v>0.91999999999999971</c:v>
                </c:pt>
                <c:pt idx="3548">
                  <c:v>0.91999999999999971</c:v>
                </c:pt>
                <c:pt idx="3549">
                  <c:v>0.91999999999999971</c:v>
                </c:pt>
                <c:pt idx="3550">
                  <c:v>0.91999999999999971</c:v>
                </c:pt>
                <c:pt idx="3551">
                  <c:v>0.91999999999999971</c:v>
                </c:pt>
                <c:pt idx="3552">
                  <c:v>0.91999999999999971</c:v>
                </c:pt>
                <c:pt idx="3553">
                  <c:v>0.91999999999999971</c:v>
                </c:pt>
                <c:pt idx="3554">
                  <c:v>0.91999999999999971</c:v>
                </c:pt>
                <c:pt idx="3555">
                  <c:v>0.91999999999999971</c:v>
                </c:pt>
                <c:pt idx="3556">
                  <c:v>0.91999999999999971</c:v>
                </c:pt>
                <c:pt idx="3557">
                  <c:v>0.91999999999999971</c:v>
                </c:pt>
                <c:pt idx="3558">
                  <c:v>0.91999999999999971</c:v>
                </c:pt>
                <c:pt idx="3559">
                  <c:v>0.91999999999999971</c:v>
                </c:pt>
                <c:pt idx="3560">
                  <c:v>0.91999999999999971</c:v>
                </c:pt>
                <c:pt idx="3561">
                  <c:v>0.91999999999999971</c:v>
                </c:pt>
                <c:pt idx="3562">
                  <c:v>0.91999999999999971</c:v>
                </c:pt>
                <c:pt idx="3563">
                  <c:v>0.91999999999999971</c:v>
                </c:pt>
                <c:pt idx="3564">
                  <c:v>0.91999999999999971</c:v>
                </c:pt>
                <c:pt idx="3565">
                  <c:v>0.91999999999999971</c:v>
                </c:pt>
                <c:pt idx="3566">
                  <c:v>0.91999999999999971</c:v>
                </c:pt>
                <c:pt idx="3567">
                  <c:v>0.91999999999999971</c:v>
                </c:pt>
                <c:pt idx="3568">
                  <c:v>0.91999999999999971</c:v>
                </c:pt>
                <c:pt idx="3569">
                  <c:v>0.91999999999999971</c:v>
                </c:pt>
                <c:pt idx="3570">
                  <c:v>0.91999999999999971</c:v>
                </c:pt>
                <c:pt idx="3571">
                  <c:v>0.91999999999999971</c:v>
                </c:pt>
                <c:pt idx="3572">
                  <c:v>0.91999999999999971</c:v>
                </c:pt>
                <c:pt idx="3573">
                  <c:v>0.91999999999999971</c:v>
                </c:pt>
                <c:pt idx="3574">
                  <c:v>0.91999999999999971</c:v>
                </c:pt>
                <c:pt idx="3575">
                  <c:v>0.91999999999999971</c:v>
                </c:pt>
                <c:pt idx="3576">
                  <c:v>0.91999999999999971</c:v>
                </c:pt>
                <c:pt idx="3577">
                  <c:v>0.91999999999999971</c:v>
                </c:pt>
                <c:pt idx="3578">
                  <c:v>0.91999999999999971</c:v>
                </c:pt>
                <c:pt idx="3579">
                  <c:v>0.91999999999999971</c:v>
                </c:pt>
                <c:pt idx="3580">
                  <c:v>0.91999999999999971</c:v>
                </c:pt>
                <c:pt idx="3581">
                  <c:v>0.91999999999999971</c:v>
                </c:pt>
                <c:pt idx="3582">
                  <c:v>0.91999999999999971</c:v>
                </c:pt>
                <c:pt idx="3583">
                  <c:v>0.91999999999999971</c:v>
                </c:pt>
                <c:pt idx="3584">
                  <c:v>0.91999999999999971</c:v>
                </c:pt>
                <c:pt idx="3585">
                  <c:v>0.91999999999999971</c:v>
                </c:pt>
                <c:pt idx="3586">
                  <c:v>0.91999999999999971</c:v>
                </c:pt>
                <c:pt idx="3587">
                  <c:v>0.91999999999999971</c:v>
                </c:pt>
                <c:pt idx="3588">
                  <c:v>0.91999999999999971</c:v>
                </c:pt>
                <c:pt idx="3589">
                  <c:v>0.91999999999999971</c:v>
                </c:pt>
                <c:pt idx="3590">
                  <c:v>0.91999999999999971</c:v>
                </c:pt>
                <c:pt idx="3591">
                  <c:v>0.91999999999999971</c:v>
                </c:pt>
                <c:pt idx="3592">
                  <c:v>0.91999999999999971</c:v>
                </c:pt>
                <c:pt idx="3593">
                  <c:v>0.91999999999999971</c:v>
                </c:pt>
                <c:pt idx="3594">
                  <c:v>0.91999999999999971</c:v>
                </c:pt>
                <c:pt idx="3595">
                  <c:v>0.91999999999999971</c:v>
                </c:pt>
                <c:pt idx="3596">
                  <c:v>0.91999999999999971</c:v>
                </c:pt>
                <c:pt idx="3597">
                  <c:v>0.91999999999999971</c:v>
                </c:pt>
                <c:pt idx="3598">
                  <c:v>0.91999999999999971</c:v>
                </c:pt>
                <c:pt idx="3599">
                  <c:v>0.91999999999999971</c:v>
                </c:pt>
                <c:pt idx="3600">
                  <c:v>0.91999999999999971</c:v>
                </c:pt>
                <c:pt idx="3601">
                  <c:v>0.91999999999999971</c:v>
                </c:pt>
                <c:pt idx="3602">
                  <c:v>0.91999999999999971</c:v>
                </c:pt>
                <c:pt idx="3603">
                  <c:v>0.91999999999999971</c:v>
                </c:pt>
                <c:pt idx="3604">
                  <c:v>0.91999999999999971</c:v>
                </c:pt>
                <c:pt idx="3605">
                  <c:v>0.91999999999999971</c:v>
                </c:pt>
                <c:pt idx="3606">
                  <c:v>0.91999999999999971</c:v>
                </c:pt>
                <c:pt idx="3607">
                  <c:v>0.91999999999999971</c:v>
                </c:pt>
                <c:pt idx="3608">
                  <c:v>0.91999999999999971</c:v>
                </c:pt>
                <c:pt idx="3609">
                  <c:v>0.91999999999999971</c:v>
                </c:pt>
                <c:pt idx="3610">
                  <c:v>0.91999999999999971</c:v>
                </c:pt>
                <c:pt idx="3611">
                  <c:v>0.91999999999999971</c:v>
                </c:pt>
                <c:pt idx="3612">
                  <c:v>0.91999999999999971</c:v>
                </c:pt>
                <c:pt idx="3613">
                  <c:v>0.91999999999999971</c:v>
                </c:pt>
                <c:pt idx="3614">
                  <c:v>0.91999999999999971</c:v>
                </c:pt>
                <c:pt idx="3615">
                  <c:v>0.91999999999999971</c:v>
                </c:pt>
                <c:pt idx="3616">
                  <c:v>0.91999999999999971</c:v>
                </c:pt>
                <c:pt idx="3617">
                  <c:v>0.91999999999999971</c:v>
                </c:pt>
                <c:pt idx="3618">
                  <c:v>0.91999999999999971</c:v>
                </c:pt>
                <c:pt idx="3619">
                  <c:v>0.91999999999999971</c:v>
                </c:pt>
                <c:pt idx="3620">
                  <c:v>0.91999999999999971</c:v>
                </c:pt>
                <c:pt idx="3621">
                  <c:v>0.91999999999999971</c:v>
                </c:pt>
                <c:pt idx="3622">
                  <c:v>0.91999999999999971</c:v>
                </c:pt>
                <c:pt idx="3623">
                  <c:v>0.91999999999999971</c:v>
                </c:pt>
                <c:pt idx="3624">
                  <c:v>0.91999999999999971</c:v>
                </c:pt>
                <c:pt idx="3625">
                  <c:v>0.91999999999999971</c:v>
                </c:pt>
                <c:pt idx="3626">
                  <c:v>0.91999999999999971</c:v>
                </c:pt>
                <c:pt idx="3627">
                  <c:v>0.91999999999999971</c:v>
                </c:pt>
                <c:pt idx="3628">
                  <c:v>0.91999999999999971</c:v>
                </c:pt>
                <c:pt idx="3629">
                  <c:v>0.91999999999999971</c:v>
                </c:pt>
                <c:pt idx="3630">
                  <c:v>0.91999999999999971</c:v>
                </c:pt>
                <c:pt idx="3631">
                  <c:v>0.91999999999999971</c:v>
                </c:pt>
                <c:pt idx="3632">
                  <c:v>0.91999999999999971</c:v>
                </c:pt>
                <c:pt idx="3633">
                  <c:v>0.91999999999999971</c:v>
                </c:pt>
                <c:pt idx="3634">
                  <c:v>0.91999999999999971</c:v>
                </c:pt>
                <c:pt idx="3635">
                  <c:v>0.91999999999999971</c:v>
                </c:pt>
                <c:pt idx="3636">
                  <c:v>0.91999999999999971</c:v>
                </c:pt>
                <c:pt idx="3637">
                  <c:v>0.91999999999999971</c:v>
                </c:pt>
                <c:pt idx="3638">
                  <c:v>0.91999999999999971</c:v>
                </c:pt>
                <c:pt idx="3639">
                  <c:v>0.91999999999999971</c:v>
                </c:pt>
                <c:pt idx="3640">
                  <c:v>0.91999999999999971</c:v>
                </c:pt>
                <c:pt idx="3641">
                  <c:v>0.91999999999999971</c:v>
                </c:pt>
                <c:pt idx="3642">
                  <c:v>0.91999999999999971</c:v>
                </c:pt>
                <c:pt idx="3643">
                  <c:v>0.91999999999999971</c:v>
                </c:pt>
                <c:pt idx="3644">
                  <c:v>0.91999999999999971</c:v>
                </c:pt>
                <c:pt idx="3645">
                  <c:v>0.91999999999999971</c:v>
                </c:pt>
                <c:pt idx="3646">
                  <c:v>0.91999999999999971</c:v>
                </c:pt>
                <c:pt idx="3647">
                  <c:v>0.91999999999999971</c:v>
                </c:pt>
                <c:pt idx="3648">
                  <c:v>0.91999999999999971</c:v>
                </c:pt>
                <c:pt idx="3649">
                  <c:v>0.91999999999999971</c:v>
                </c:pt>
                <c:pt idx="3650">
                  <c:v>0.91999999999999971</c:v>
                </c:pt>
                <c:pt idx="3651">
                  <c:v>0.91999999999999971</c:v>
                </c:pt>
                <c:pt idx="3652">
                  <c:v>0.91999999999999971</c:v>
                </c:pt>
                <c:pt idx="3653">
                  <c:v>0.91999999999999971</c:v>
                </c:pt>
                <c:pt idx="3654">
                  <c:v>0.91999999999999971</c:v>
                </c:pt>
                <c:pt idx="3655">
                  <c:v>0.91999999999999971</c:v>
                </c:pt>
                <c:pt idx="3656">
                  <c:v>0.91999999999999971</c:v>
                </c:pt>
                <c:pt idx="3657">
                  <c:v>0.91999999999999971</c:v>
                </c:pt>
                <c:pt idx="3658">
                  <c:v>0.91999999999999971</c:v>
                </c:pt>
                <c:pt idx="3659">
                  <c:v>0.91999999999999971</c:v>
                </c:pt>
                <c:pt idx="3660">
                  <c:v>0.91999999999999971</c:v>
                </c:pt>
                <c:pt idx="3661">
                  <c:v>0.91999999999999971</c:v>
                </c:pt>
                <c:pt idx="3662">
                  <c:v>0.91999999999999971</c:v>
                </c:pt>
                <c:pt idx="3663">
                  <c:v>0.91999999999999971</c:v>
                </c:pt>
                <c:pt idx="3664">
                  <c:v>0.91999999999999971</c:v>
                </c:pt>
                <c:pt idx="3665">
                  <c:v>0.91999999999999971</c:v>
                </c:pt>
                <c:pt idx="3666">
                  <c:v>0.91999999999999971</c:v>
                </c:pt>
                <c:pt idx="3667">
                  <c:v>0.91999999999999971</c:v>
                </c:pt>
                <c:pt idx="3668">
                  <c:v>0.91999999999999971</c:v>
                </c:pt>
                <c:pt idx="3669">
                  <c:v>0.91999999999999971</c:v>
                </c:pt>
                <c:pt idx="3670">
                  <c:v>0.91999999999999971</c:v>
                </c:pt>
                <c:pt idx="3671">
                  <c:v>0.91999999999999971</c:v>
                </c:pt>
                <c:pt idx="3672">
                  <c:v>0.91999999999999971</c:v>
                </c:pt>
                <c:pt idx="3673">
                  <c:v>0.91999999999999971</c:v>
                </c:pt>
                <c:pt idx="3674">
                  <c:v>0.91999999999999971</c:v>
                </c:pt>
                <c:pt idx="3675">
                  <c:v>0.91999999999999971</c:v>
                </c:pt>
                <c:pt idx="3676">
                  <c:v>0.91999999999999971</c:v>
                </c:pt>
                <c:pt idx="3677">
                  <c:v>0.91999999999999971</c:v>
                </c:pt>
                <c:pt idx="3678">
                  <c:v>0.91999999999999971</c:v>
                </c:pt>
                <c:pt idx="3679">
                  <c:v>0.91999999999999971</c:v>
                </c:pt>
                <c:pt idx="3680">
                  <c:v>0.91999999999999971</c:v>
                </c:pt>
                <c:pt idx="3681">
                  <c:v>0.91999999999999971</c:v>
                </c:pt>
                <c:pt idx="3682">
                  <c:v>0.91999999999999971</c:v>
                </c:pt>
                <c:pt idx="3683">
                  <c:v>0.91999999999999971</c:v>
                </c:pt>
                <c:pt idx="3684">
                  <c:v>0.91999999999999971</c:v>
                </c:pt>
                <c:pt idx="3685">
                  <c:v>0.91999999999999971</c:v>
                </c:pt>
                <c:pt idx="3686">
                  <c:v>0.91999999999999971</c:v>
                </c:pt>
                <c:pt idx="3687">
                  <c:v>0.91999999999999971</c:v>
                </c:pt>
                <c:pt idx="3688">
                  <c:v>0.91999999999999971</c:v>
                </c:pt>
                <c:pt idx="3689">
                  <c:v>0.91999999999999971</c:v>
                </c:pt>
                <c:pt idx="3690">
                  <c:v>0.91999999999999971</c:v>
                </c:pt>
                <c:pt idx="3691">
                  <c:v>0.91999999999999971</c:v>
                </c:pt>
                <c:pt idx="3692">
                  <c:v>0.91999999999999971</c:v>
                </c:pt>
                <c:pt idx="3693">
                  <c:v>0.91999999999999971</c:v>
                </c:pt>
                <c:pt idx="3694">
                  <c:v>0.91999999999999971</c:v>
                </c:pt>
                <c:pt idx="3695">
                  <c:v>0.91999999999999971</c:v>
                </c:pt>
                <c:pt idx="3696">
                  <c:v>0.91999999999999971</c:v>
                </c:pt>
                <c:pt idx="3697">
                  <c:v>0.91999999999999971</c:v>
                </c:pt>
                <c:pt idx="3698">
                  <c:v>0.91999999999999971</c:v>
                </c:pt>
                <c:pt idx="3699">
                  <c:v>0.91999999999999971</c:v>
                </c:pt>
                <c:pt idx="3700">
                  <c:v>0.91999999999999971</c:v>
                </c:pt>
                <c:pt idx="3701">
                  <c:v>0.91999999999999971</c:v>
                </c:pt>
                <c:pt idx="3702">
                  <c:v>0.91999999999999971</c:v>
                </c:pt>
                <c:pt idx="3703">
                  <c:v>0.91999999999999971</c:v>
                </c:pt>
                <c:pt idx="3704">
                  <c:v>0.91999999999999971</c:v>
                </c:pt>
                <c:pt idx="3705">
                  <c:v>0.91999999999999971</c:v>
                </c:pt>
                <c:pt idx="3706">
                  <c:v>0.91999999999999971</c:v>
                </c:pt>
                <c:pt idx="3707">
                  <c:v>0.91999999999999971</c:v>
                </c:pt>
                <c:pt idx="3708">
                  <c:v>0.91999999999999971</c:v>
                </c:pt>
                <c:pt idx="3709">
                  <c:v>0.91999999999999971</c:v>
                </c:pt>
                <c:pt idx="3710">
                  <c:v>0.91999999999999971</c:v>
                </c:pt>
                <c:pt idx="3711">
                  <c:v>0.91999999999999971</c:v>
                </c:pt>
                <c:pt idx="3712">
                  <c:v>0.91999999999999971</c:v>
                </c:pt>
                <c:pt idx="3713">
                  <c:v>0.91999999999999971</c:v>
                </c:pt>
                <c:pt idx="3714">
                  <c:v>0.91999999999999971</c:v>
                </c:pt>
                <c:pt idx="3715">
                  <c:v>0.91999999999999971</c:v>
                </c:pt>
                <c:pt idx="3716">
                  <c:v>0.91999999999999971</c:v>
                </c:pt>
                <c:pt idx="3717">
                  <c:v>0.91999999999999971</c:v>
                </c:pt>
                <c:pt idx="3718">
                  <c:v>0.91999999999999971</c:v>
                </c:pt>
                <c:pt idx="3719">
                  <c:v>0.91999999999999971</c:v>
                </c:pt>
                <c:pt idx="3720">
                  <c:v>0.91999999999999971</c:v>
                </c:pt>
                <c:pt idx="3721">
                  <c:v>0.91999999999999971</c:v>
                </c:pt>
                <c:pt idx="3722">
                  <c:v>0.91999999999999971</c:v>
                </c:pt>
                <c:pt idx="3723">
                  <c:v>0.91999999999999971</c:v>
                </c:pt>
                <c:pt idx="3724">
                  <c:v>0.91999999999999971</c:v>
                </c:pt>
                <c:pt idx="3725">
                  <c:v>0.91999999999999971</c:v>
                </c:pt>
                <c:pt idx="3726">
                  <c:v>0.91999999999999971</c:v>
                </c:pt>
                <c:pt idx="3727">
                  <c:v>0.91999999999999971</c:v>
                </c:pt>
                <c:pt idx="3728">
                  <c:v>0.91999999999999971</c:v>
                </c:pt>
                <c:pt idx="3729">
                  <c:v>0.91999999999999971</c:v>
                </c:pt>
                <c:pt idx="3730">
                  <c:v>0.91999999999999971</c:v>
                </c:pt>
                <c:pt idx="3731">
                  <c:v>0.91999999999999971</c:v>
                </c:pt>
                <c:pt idx="3732">
                  <c:v>0.91999999999999971</c:v>
                </c:pt>
                <c:pt idx="3733">
                  <c:v>0.91999999999999971</c:v>
                </c:pt>
                <c:pt idx="3734">
                  <c:v>0.91999999999999971</c:v>
                </c:pt>
                <c:pt idx="3735">
                  <c:v>0.91999999999999971</c:v>
                </c:pt>
                <c:pt idx="3736">
                  <c:v>0.91999999999999971</c:v>
                </c:pt>
                <c:pt idx="3737">
                  <c:v>0.91999999999999971</c:v>
                </c:pt>
                <c:pt idx="3738">
                  <c:v>0.91999999999999971</c:v>
                </c:pt>
                <c:pt idx="3739">
                  <c:v>0.91999999999999971</c:v>
                </c:pt>
                <c:pt idx="3740">
                  <c:v>0.91999999999999971</c:v>
                </c:pt>
                <c:pt idx="3741">
                  <c:v>0.91999999999999971</c:v>
                </c:pt>
                <c:pt idx="3742">
                  <c:v>0.91999999999999971</c:v>
                </c:pt>
                <c:pt idx="3743">
                  <c:v>0.91999999999999971</c:v>
                </c:pt>
                <c:pt idx="3744">
                  <c:v>0.91999999999999971</c:v>
                </c:pt>
                <c:pt idx="3745">
                  <c:v>0.91999999999999971</c:v>
                </c:pt>
                <c:pt idx="3746">
                  <c:v>0.91999999999999971</c:v>
                </c:pt>
                <c:pt idx="3747">
                  <c:v>0.91999999999999971</c:v>
                </c:pt>
                <c:pt idx="3748">
                  <c:v>0.91999999999999971</c:v>
                </c:pt>
                <c:pt idx="3749">
                  <c:v>0.91999999999999971</c:v>
                </c:pt>
                <c:pt idx="3750">
                  <c:v>0.91999999999999971</c:v>
                </c:pt>
                <c:pt idx="3751">
                  <c:v>0.91999999999999971</c:v>
                </c:pt>
                <c:pt idx="3752">
                  <c:v>0.91999999999999971</c:v>
                </c:pt>
                <c:pt idx="3753">
                  <c:v>0.91999999999999971</c:v>
                </c:pt>
                <c:pt idx="3754">
                  <c:v>0.91999999999999971</c:v>
                </c:pt>
                <c:pt idx="3755">
                  <c:v>0.91999999999999971</c:v>
                </c:pt>
                <c:pt idx="3756">
                  <c:v>0.91999999999999971</c:v>
                </c:pt>
                <c:pt idx="3757">
                  <c:v>0.91999999999999971</c:v>
                </c:pt>
                <c:pt idx="3758">
                  <c:v>0.91999999999999971</c:v>
                </c:pt>
                <c:pt idx="3759">
                  <c:v>0.91999999999999971</c:v>
                </c:pt>
                <c:pt idx="3760">
                  <c:v>0.91999999999999971</c:v>
                </c:pt>
                <c:pt idx="3761">
                  <c:v>0.91999999999999971</c:v>
                </c:pt>
                <c:pt idx="3762">
                  <c:v>0.91999999999999971</c:v>
                </c:pt>
                <c:pt idx="3763">
                  <c:v>0.91999999999999971</c:v>
                </c:pt>
                <c:pt idx="3764">
                  <c:v>0.91999999999999971</c:v>
                </c:pt>
                <c:pt idx="3765">
                  <c:v>0.91999999999999971</c:v>
                </c:pt>
                <c:pt idx="3766">
                  <c:v>0.91999999999999971</c:v>
                </c:pt>
                <c:pt idx="3767">
                  <c:v>0.91999999999999971</c:v>
                </c:pt>
                <c:pt idx="3768">
                  <c:v>0.91999999999999971</c:v>
                </c:pt>
                <c:pt idx="3769">
                  <c:v>0.91999999999999971</c:v>
                </c:pt>
                <c:pt idx="3770">
                  <c:v>0.91999999999999971</c:v>
                </c:pt>
                <c:pt idx="3771">
                  <c:v>0.91999999999999971</c:v>
                </c:pt>
                <c:pt idx="3772">
                  <c:v>0.91999999999999971</c:v>
                </c:pt>
                <c:pt idx="3773">
                  <c:v>0.91999999999999971</c:v>
                </c:pt>
                <c:pt idx="3774">
                  <c:v>0.91999999999999971</c:v>
                </c:pt>
                <c:pt idx="3775">
                  <c:v>0.91999999999999971</c:v>
                </c:pt>
                <c:pt idx="3776">
                  <c:v>0.91999999999999971</c:v>
                </c:pt>
                <c:pt idx="3777">
                  <c:v>0.91999999999999971</c:v>
                </c:pt>
                <c:pt idx="3778">
                  <c:v>0.91999999999999971</c:v>
                </c:pt>
                <c:pt idx="3779">
                  <c:v>0.91999999999999971</c:v>
                </c:pt>
                <c:pt idx="3780">
                  <c:v>0.91999999999999971</c:v>
                </c:pt>
                <c:pt idx="3781">
                  <c:v>0.91999999999999971</c:v>
                </c:pt>
                <c:pt idx="3782">
                  <c:v>0.91999999999999971</c:v>
                </c:pt>
                <c:pt idx="3783">
                  <c:v>0.91999999999999971</c:v>
                </c:pt>
                <c:pt idx="3784">
                  <c:v>0.91999999999999971</c:v>
                </c:pt>
                <c:pt idx="3785">
                  <c:v>0.91999999999999971</c:v>
                </c:pt>
                <c:pt idx="3786">
                  <c:v>0.91999999999999971</c:v>
                </c:pt>
                <c:pt idx="3787">
                  <c:v>0.91999999999999971</c:v>
                </c:pt>
                <c:pt idx="3788">
                  <c:v>0.91999999999999971</c:v>
                </c:pt>
                <c:pt idx="3789">
                  <c:v>0.91999999999999971</c:v>
                </c:pt>
                <c:pt idx="3790">
                  <c:v>0.91999999999999971</c:v>
                </c:pt>
                <c:pt idx="3791">
                  <c:v>0.91999999999999971</c:v>
                </c:pt>
                <c:pt idx="3792">
                  <c:v>0.91999999999999971</c:v>
                </c:pt>
                <c:pt idx="3793">
                  <c:v>0.91999999999999971</c:v>
                </c:pt>
                <c:pt idx="3794">
                  <c:v>0.91999999999999971</c:v>
                </c:pt>
                <c:pt idx="3795">
                  <c:v>0.91999999999999971</c:v>
                </c:pt>
                <c:pt idx="3796">
                  <c:v>0.91999999999999971</c:v>
                </c:pt>
                <c:pt idx="3797">
                  <c:v>0.91999999999999971</c:v>
                </c:pt>
                <c:pt idx="3798">
                  <c:v>0.91999999999999971</c:v>
                </c:pt>
                <c:pt idx="3799">
                  <c:v>0.91999999999999971</c:v>
                </c:pt>
                <c:pt idx="3800">
                  <c:v>0.91999999999999971</c:v>
                </c:pt>
                <c:pt idx="3801">
                  <c:v>0.91999999999999971</c:v>
                </c:pt>
                <c:pt idx="3802">
                  <c:v>0.91999999999999971</c:v>
                </c:pt>
                <c:pt idx="3803">
                  <c:v>0.91999999999999971</c:v>
                </c:pt>
                <c:pt idx="3804">
                  <c:v>0.91999999999999971</c:v>
                </c:pt>
                <c:pt idx="3805">
                  <c:v>0.91999999999999971</c:v>
                </c:pt>
                <c:pt idx="3806">
                  <c:v>0.91999999999999971</c:v>
                </c:pt>
                <c:pt idx="3807">
                  <c:v>0.91999999999999971</c:v>
                </c:pt>
                <c:pt idx="3808">
                  <c:v>0.91999999999999971</c:v>
                </c:pt>
                <c:pt idx="3809">
                  <c:v>0.91999999999999971</c:v>
                </c:pt>
                <c:pt idx="3810">
                  <c:v>0.91999999999999971</c:v>
                </c:pt>
                <c:pt idx="3811">
                  <c:v>0.91999999999999971</c:v>
                </c:pt>
                <c:pt idx="3812">
                  <c:v>0.91999999999999971</c:v>
                </c:pt>
                <c:pt idx="3813">
                  <c:v>0.91999999999999971</c:v>
                </c:pt>
                <c:pt idx="3814">
                  <c:v>0.91999999999999971</c:v>
                </c:pt>
                <c:pt idx="3815">
                  <c:v>0.91999999999999971</c:v>
                </c:pt>
                <c:pt idx="3816">
                  <c:v>0.91999999999999971</c:v>
                </c:pt>
                <c:pt idx="3817">
                  <c:v>0.91999999999999971</c:v>
                </c:pt>
                <c:pt idx="3818">
                  <c:v>0.91999999999999971</c:v>
                </c:pt>
                <c:pt idx="3819">
                  <c:v>0.91999999999999971</c:v>
                </c:pt>
                <c:pt idx="3820">
                  <c:v>0.91999999999999971</c:v>
                </c:pt>
                <c:pt idx="3821">
                  <c:v>0.91999999999999971</c:v>
                </c:pt>
                <c:pt idx="3822">
                  <c:v>0.91999999999999971</c:v>
                </c:pt>
                <c:pt idx="3823">
                  <c:v>0.91999999999999971</c:v>
                </c:pt>
                <c:pt idx="3824">
                  <c:v>0.91999999999999971</c:v>
                </c:pt>
                <c:pt idx="3825">
                  <c:v>0.91999999999999971</c:v>
                </c:pt>
                <c:pt idx="3826">
                  <c:v>0.91999999999999971</c:v>
                </c:pt>
                <c:pt idx="3827">
                  <c:v>0.91999999999999971</c:v>
                </c:pt>
                <c:pt idx="3828">
                  <c:v>0.91999999999999971</c:v>
                </c:pt>
                <c:pt idx="3829">
                  <c:v>0.91999999999999971</c:v>
                </c:pt>
                <c:pt idx="3830">
                  <c:v>0.91999999999999971</c:v>
                </c:pt>
                <c:pt idx="3831">
                  <c:v>0.91999999999999971</c:v>
                </c:pt>
                <c:pt idx="3832">
                  <c:v>0.91999999999999971</c:v>
                </c:pt>
                <c:pt idx="3833">
                  <c:v>0.91999999999999971</c:v>
                </c:pt>
                <c:pt idx="3834">
                  <c:v>0.91999999999999971</c:v>
                </c:pt>
                <c:pt idx="3835">
                  <c:v>0.91999999999999971</c:v>
                </c:pt>
                <c:pt idx="3836">
                  <c:v>0.91999999999999971</c:v>
                </c:pt>
                <c:pt idx="3837">
                  <c:v>0.91999999999999971</c:v>
                </c:pt>
                <c:pt idx="3838">
                  <c:v>0.91999999999999971</c:v>
                </c:pt>
                <c:pt idx="3839">
                  <c:v>0.91999999999999971</c:v>
                </c:pt>
                <c:pt idx="3840">
                  <c:v>0.91999999999999971</c:v>
                </c:pt>
                <c:pt idx="3841">
                  <c:v>0.91999999999999971</c:v>
                </c:pt>
                <c:pt idx="3842">
                  <c:v>0.91999999999999971</c:v>
                </c:pt>
                <c:pt idx="3843">
                  <c:v>0.91999999999999971</c:v>
                </c:pt>
                <c:pt idx="3844">
                  <c:v>0.91999999999999971</c:v>
                </c:pt>
                <c:pt idx="3845">
                  <c:v>0.91999999999999971</c:v>
                </c:pt>
                <c:pt idx="3846">
                  <c:v>0.91999999999999971</c:v>
                </c:pt>
                <c:pt idx="3847">
                  <c:v>0.91999999999999971</c:v>
                </c:pt>
                <c:pt idx="3848">
                  <c:v>0.91999999999999971</c:v>
                </c:pt>
                <c:pt idx="3849">
                  <c:v>0.91999999999999971</c:v>
                </c:pt>
                <c:pt idx="3850">
                  <c:v>0.91999999999999971</c:v>
                </c:pt>
                <c:pt idx="3851">
                  <c:v>0.91999999999999971</c:v>
                </c:pt>
                <c:pt idx="3852">
                  <c:v>0.91999999999999971</c:v>
                </c:pt>
                <c:pt idx="3853">
                  <c:v>0.91999999999999971</c:v>
                </c:pt>
                <c:pt idx="3854">
                  <c:v>0.91999999999999971</c:v>
                </c:pt>
                <c:pt idx="3855">
                  <c:v>0.91999999999999971</c:v>
                </c:pt>
                <c:pt idx="3856">
                  <c:v>0.91999999999999971</c:v>
                </c:pt>
                <c:pt idx="3857">
                  <c:v>0.91999999999999971</c:v>
                </c:pt>
                <c:pt idx="3858">
                  <c:v>0.91999999999999971</c:v>
                </c:pt>
                <c:pt idx="3859">
                  <c:v>0.91999999999999971</c:v>
                </c:pt>
                <c:pt idx="3860">
                  <c:v>0.91999999999999971</c:v>
                </c:pt>
                <c:pt idx="3861">
                  <c:v>0.91999999999999971</c:v>
                </c:pt>
                <c:pt idx="3862">
                  <c:v>0.91999999999999971</c:v>
                </c:pt>
                <c:pt idx="3863">
                  <c:v>0.91999999999999971</c:v>
                </c:pt>
                <c:pt idx="3864">
                  <c:v>0.91999999999999971</c:v>
                </c:pt>
                <c:pt idx="3865">
                  <c:v>0.91999999999999971</c:v>
                </c:pt>
                <c:pt idx="3866">
                  <c:v>0.91999999999999971</c:v>
                </c:pt>
                <c:pt idx="3867">
                  <c:v>0.91999999999999971</c:v>
                </c:pt>
                <c:pt idx="3868">
                  <c:v>0.91999999999999971</c:v>
                </c:pt>
                <c:pt idx="3869">
                  <c:v>0.91999999999999971</c:v>
                </c:pt>
                <c:pt idx="3870">
                  <c:v>0.91999999999999971</c:v>
                </c:pt>
                <c:pt idx="3871">
                  <c:v>0.91999999999999971</c:v>
                </c:pt>
                <c:pt idx="3872">
                  <c:v>0.91999999999999971</c:v>
                </c:pt>
                <c:pt idx="3873">
                  <c:v>0.91999999999999971</c:v>
                </c:pt>
                <c:pt idx="3874">
                  <c:v>0.91999999999999971</c:v>
                </c:pt>
                <c:pt idx="3875">
                  <c:v>0.91999999999999971</c:v>
                </c:pt>
                <c:pt idx="3876">
                  <c:v>0.91999999999999971</c:v>
                </c:pt>
                <c:pt idx="3877">
                  <c:v>0.91999999999999971</c:v>
                </c:pt>
                <c:pt idx="3878">
                  <c:v>0.91999999999999971</c:v>
                </c:pt>
                <c:pt idx="3879">
                  <c:v>0.91999999999999971</c:v>
                </c:pt>
                <c:pt idx="3880">
                  <c:v>0.91999999999999971</c:v>
                </c:pt>
                <c:pt idx="3881">
                  <c:v>0.91999999999999971</c:v>
                </c:pt>
                <c:pt idx="3882">
                  <c:v>0.91999999999999971</c:v>
                </c:pt>
                <c:pt idx="3883">
                  <c:v>0.91999999999999971</c:v>
                </c:pt>
                <c:pt idx="3884">
                  <c:v>0.91999999999999971</c:v>
                </c:pt>
                <c:pt idx="3885">
                  <c:v>0.91999999999999971</c:v>
                </c:pt>
                <c:pt idx="3886">
                  <c:v>0.91999999999999971</c:v>
                </c:pt>
                <c:pt idx="3887">
                  <c:v>0.91999999999999971</c:v>
                </c:pt>
                <c:pt idx="3888">
                  <c:v>0.91999999999999971</c:v>
                </c:pt>
                <c:pt idx="3889">
                  <c:v>0.91999999999999971</c:v>
                </c:pt>
                <c:pt idx="3890">
                  <c:v>0.91999999999999971</c:v>
                </c:pt>
                <c:pt idx="3891">
                  <c:v>0.91999999999999971</c:v>
                </c:pt>
                <c:pt idx="3892">
                  <c:v>0.91999999999999971</c:v>
                </c:pt>
                <c:pt idx="3893">
                  <c:v>0.91999999999999971</c:v>
                </c:pt>
                <c:pt idx="3894">
                  <c:v>0.91999999999999971</c:v>
                </c:pt>
                <c:pt idx="3895">
                  <c:v>0.91999999999999971</c:v>
                </c:pt>
                <c:pt idx="3896">
                  <c:v>0.91999999999999971</c:v>
                </c:pt>
                <c:pt idx="3897">
                  <c:v>0.91999999999999971</c:v>
                </c:pt>
                <c:pt idx="3898">
                  <c:v>0.91999999999999971</c:v>
                </c:pt>
                <c:pt idx="3899">
                  <c:v>0.91999999999999971</c:v>
                </c:pt>
                <c:pt idx="3900">
                  <c:v>0.91999999999999971</c:v>
                </c:pt>
                <c:pt idx="3901">
                  <c:v>0.91999999999999971</c:v>
                </c:pt>
                <c:pt idx="3902">
                  <c:v>0.91999999999999971</c:v>
                </c:pt>
                <c:pt idx="3903">
                  <c:v>0.91999999999999971</c:v>
                </c:pt>
                <c:pt idx="3904">
                  <c:v>0.91999999999999971</c:v>
                </c:pt>
                <c:pt idx="3905">
                  <c:v>0.91999999999999971</c:v>
                </c:pt>
                <c:pt idx="3906">
                  <c:v>0.91999999999999971</c:v>
                </c:pt>
                <c:pt idx="3907">
                  <c:v>0.91999999999999971</c:v>
                </c:pt>
                <c:pt idx="3908">
                  <c:v>0.91999999999999971</c:v>
                </c:pt>
                <c:pt idx="3909">
                  <c:v>0.91999999999999971</c:v>
                </c:pt>
                <c:pt idx="3910">
                  <c:v>0.91999999999999971</c:v>
                </c:pt>
                <c:pt idx="3911">
                  <c:v>0.91999999999999971</c:v>
                </c:pt>
                <c:pt idx="3912">
                  <c:v>0.91999999999999971</c:v>
                </c:pt>
                <c:pt idx="3913">
                  <c:v>0.91999999999999971</c:v>
                </c:pt>
                <c:pt idx="3914">
                  <c:v>0.91999999999999971</c:v>
                </c:pt>
                <c:pt idx="3915">
                  <c:v>0.91999999999999971</c:v>
                </c:pt>
                <c:pt idx="3916">
                  <c:v>0.91999999999999971</c:v>
                </c:pt>
                <c:pt idx="3917">
                  <c:v>0.91999999999999971</c:v>
                </c:pt>
                <c:pt idx="3918">
                  <c:v>0.91999999999999971</c:v>
                </c:pt>
                <c:pt idx="3919">
                  <c:v>0.91999999999999971</c:v>
                </c:pt>
                <c:pt idx="3920">
                  <c:v>0.91999999999999971</c:v>
                </c:pt>
                <c:pt idx="3921">
                  <c:v>0.91999999999999971</c:v>
                </c:pt>
                <c:pt idx="3922">
                  <c:v>0.91999999999999971</c:v>
                </c:pt>
                <c:pt idx="3923">
                  <c:v>0.91999999999999971</c:v>
                </c:pt>
                <c:pt idx="3924">
                  <c:v>0.91999999999999971</c:v>
                </c:pt>
                <c:pt idx="3925">
                  <c:v>0.91999999999999971</c:v>
                </c:pt>
                <c:pt idx="3926">
                  <c:v>0.91999999999999971</c:v>
                </c:pt>
                <c:pt idx="3927">
                  <c:v>0.91999999999999971</c:v>
                </c:pt>
                <c:pt idx="3928">
                  <c:v>0.91999999999999971</c:v>
                </c:pt>
                <c:pt idx="3929">
                  <c:v>0.91999999999999971</c:v>
                </c:pt>
                <c:pt idx="3930">
                  <c:v>0.91999999999999971</c:v>
                </c:pt>
                <c:pt idx="3931">
                  <c:v>0.91999999999999971</c:v>
                </c:pt>
                <c:pt idx="3932">
                  <c:v>0.91999999999999971</c:v>
                </c:pt>
                <c:pt idx="3933">
                  <c:v>0.91999999999999971</c:v>
                </c:pt>
                <c:pt idx="3934">
                  <c:v>0.91999999999999971</c:v>
                </c:pt>
                <c:pt idx="3935">
                  <c:v>0.91999999999999971</c:v>
                </c:pt>
                <c:pt idx="3936">
                  <c:v>0.91999999999999971</c:v>
                </c:pt>
                <c:pt idx="3937">
                  <c:v>0.91999999999999971</c:v>
                </c:pt>
                <c:pt idx="3938">
                  <c:v>0.91999999999999971</c:v>
                </c:pt>
                <c:pt idx="3939">
                  <c:v>0.91999999999999971</c:v>
                </c:pt>
                <c:pt idx="3940">
                  <c:v>0.91999999999999971</c:v>
                </c:pt>
                <c:pt idx="3941">
                  <c:v>0.91999999999999971</c:v>
                </c:pt>
                <c:pt idx="3942">
                  <c:v>0.91999999999999971</c:v>
                </c:pt>
                <c:pt idx="3943">
                  <c:v>0.91999999999999971</c:v>
                </c:pt>
                <c:pt idx="3944">
                  <c:v>0.91999999999999971</c:v>
                </c:pt>
                <c:pt idx="3945">
                  <c:v>0.91999999999999971</c:v>
                </c:pt>
                <c:pt idx="3946">
                  <c:v>0.91999999999999971</c:v>
                </c:pt>
                <c:pt idx="3947">
                  <c:v>0.91999999999999971</c:v>
                </c:pt>
                <c:pt idx="3948">
                  <c:v>0.91999999999999971</c:v>
                </c:pt>
                <c:pt idx="3949">
                  <c:v>0.91999999999999971</c:v>
                </c:pt>
                <c:pt idx="3950">
                  <c:v>0.91999999999999971</c:v>
                </c:pt>
                <c:pt idx="3951">
                  <c:v>0.91999999999999971</c:v>
                </c:pt>
                <c:pt idx="3952">
                  <c:v>0.91999999999999971</c:v>
                </c:pt>
                <c:pt idx="3953">
                  <c:v>0.91999999999999971</c:v>
                </c:pt>
                <c:pt idx="3954">
                  <c:v>0.91999999999999971</c:v>
                </c:pt>
                <c:pt idx="3955">
                  <c:v>0.91999999999999971</c:v>
                </c:pt>
                <c:pt idx="3956">
                  <c:v>0.91999999999999971</c:v>
                </c:pt>
                <c:pt idx="3957">
                  <c:v>0.91999999999999971</c:v>
                </c:pt>
                <c:pt idx="3958">
                  <c:v>0.91999999999999971</c:v>
                </c:pt>
                <c:pt idx="3959">
                  <c:v>0.91999999999999971</c:v>
                </c:pt>
                <c:pt idx="3960">
                  <c:v>0.91999999999999971</c:v>
                </c:pt>
                <c:pt idx="3961">
                  <c:v>0.91999999999999971</c:v>
                </c:pt>
                <c:pt idx="3962">
                  <c:v>0.91999999999999971</c:v>
                </c:pt>
                <c:pt idx="3963">
                  <c:v>0.91999999999999971</c:v>
                </c:pt>
                <c:pt idx="3964">
                  <c:v>0.91999999999999971</c:v>
                </c:pt>
                <c:pt idx="3965">
                  <c:v>0.91999999999999971</c:v>
                </c:pt>
                <c:pt idx="3966">
                  <c:v>0.91999999999999971</c:v>
                </c:pt>
                <c:pt idx="3967">
                  <c:v>0.91999999999999971</c:v>
                </c:pt>
                <c:pt idx="3968">
                  <c:v>0.91999999999999971</c:v>
                </c:pt>
                <c:pt idx="3969">
                  <c:v>0.91999999999999971</c:v>
                </c:pt>
                <c:pt idx="3970">
                  <c:v>0.91999999999999971</c:v>
                </c:pt>
                <c:pt idx="3971">
                  <c:v>0.91999999999999971</c:v>
                </c:pt>
                <c:pt idx="3972">
                  <c:v>0.91999999999999971</c:v>
                </c:pt>
                <c:pt idx="3973">
                  <c:v>0.91999999999999971</c:v>
                </c:pt>
                <c:pt idx="3974">
                  <c:v>0.91999999999999971</c:v>
                </c:pt>
                <c:pt idx="3975">
                  <c:v>0.91999999999999971</c:v>
                </c:pt>
                <c:pt idx="3976">
                  <c:v>0.91999999999999971</c:v>
                </c:pt>
                <c:pt idx="3977">
                  <c:v>0.91999999999999971</c:v>
                </c:pt>
                <c:pt idx="3978">
                  <c:v>0.91999999999999971</c:v>
                </c:pt>
                <c:pt idx="3979">
                  <c:v>0.91999999999999971</c:v>
                </c:pt>
                <c:pt idx="3980">
                  <c:v>0.91999999999999971</c:v>
                </c:pt>
                <c:pt idx="3981">
                  <c:v>0.91999999999999971</c:v>
                </c:pt>
                <c:pt idx="3982">
                  <c:v>0.91999999999999971</c:v>
                </c:pt>
                <c:pt idx="3983">
                  <c:v>0.91999999999999971</c:v>
                </c:pt>
                <c:pt idx="3984">
                  <c:v>0.91999999999999971</c:v>
                </c:pt>
                <c:pt idx="3985">
                  <c:v>0.91999999999999971</c:v>
                </c:pt>
                <c:pt idx="3986">
                  <c:v>0.91999999999999971</c:v>
                </c:pt>
                <c:pt idx="3987">
                  <c:v>0.91999999999999971</c:v>
                </c:pt>
                <c:pt idx="3988">
                  <c:v>0.91999999999999971</c:v>
                </c:pt>
                <c:pt idx="3989">
                  <c:v>0.91999999999999971</c:v>
                </c:pt>
                <c:pt idx="3990">
                  <c:v>0.91999999999999971</c:v>
                </c:pt>
                <c:pt idx="3991">
                  <c:v>0.91999999999999971</c:v>
                </c:pt>
                <c:pt idx="3992">
                  <c:v>0.91999999999999971</c:v>
                </c:pt>
                <c:pt idx="3993">
                  <c:v>0.91999999999999971</c:v>
                </c:pt>
                <c:pt idx="3994">
                  <c:v>0.91999999999999971</c:v>
                </c:pt>
                <c:pt idx="3995">
                  <c:v>0.91999999999999971</c:v>
                </c:pt>
                <c:pt idx="3996">
                  <c:v>0.91999999999999971</c:v>
                </c:pt>
                <c:pt idx="3997">
                  <c:v>0.91999999999999971</c:v>
                </c:pt>
                <c:pt idx="3998">
                  <c:v>0.91999999999999971</c:v>
                </c:pt>
                <c:pt idx="3999">
                  <c:v>0.91999999999999971</c:v>
                </c:pt>
                <c:pt idx="4000">
                  <c:v>0.91999999999999971</c:v>
                </c:pt>
                <c:pt idx="4001">
                  <c:v>0.91999999999999971</c:v>
                </c:pt>
                <c:pt idx="4002">
                  <c:v>0.91999999999999971</c:v>
                </c:pt>
                <c:pt idx="4003">
                  <c:v>0.91999999999999971</c:v>
                </c:pt>
                <c:pt idx="4004">
                  <c:v>0.91999999999999971</c:v>
                </c:pt>
                <c:pt idx="4005">
                  <c:v>0.91999999999999971</c:v>
                </c:pt>
                <c:pt idx="4006">
                  <c:v>0.91999999999999971</c:v>
                </c:pt>
                <c:pt idx="4007">
                  <c:v>0.91999999999999971</c:v>
                </c:pt>
                <c:pt idx="4008">
                  <c:v>0.91999999999999971</c:v>
                </c:pt>
                <c:pt idx="4009">
                  <c:v>0.91999999999999971</c:v>
                </c:pt>
                <c:pt idx="4010">
                  <c:v>0.91999999999999971</c:v>
                </c:pt>
                <c:pt idx="4011">
                  <c:v>0.91999999999999971</c:v>
                </c:pt>
                <c:pt idx="4012">
                  <c:v>0.91999999999999971</c:v>
                </c:pt>
                <c:pt idx="4013">
                  <c:v>0.91999999999999971</c:v>
                </c:pt>
                <c:pt idx="4014">
                  <c:v>0.91999999999999971</c:v>
                </c:pt>
                <c:pt idx="4015">
                  <c:v>0.91999999999999971</c:v>
                </c:pt>
                <c:pt idx="4016">
                  <c:v>0.91999999999999971</c:v>
                </c:pt>
                <c:pt idx="4017">
                  <c:v>0.91999999999999971</c:v>
                </c:pt>
                <c:pt idx="4018">
                  <c:v>0.91999999999999971</c:v>
                </c:pt>
                <c:pt idx="4019">
                  <c:v>0.91999999999999971</c:v>
                </c:pt>
                <c:pt idx="4020">
                  <c:v>0.91999999999999971</c:v>
                </c:pt>
                <c:pt idx="4021">
                  <c:v>0.91999999999999971</c:v>
                </c:pt>
                <c:pt idx="4022">
                  <c:v>0.91999999999999971</c:v>
                </c:pt>
                <c:pt idx="4023">
                  <c:v>0.91999999999999971</c:v>
                </c:pt>
                <c:pt idx="4024">
                  <c:v>0.91999999999999971</c:v>
                </c:pt>
                <c:pt idx="4025">
                  <c:v>0.91999999999999971</c:v>
                </c:pt>
                <c:pt idx="4026">
                  <c:v>0.91999999999999971</c:v>
                </c:pt>
                <c:pt idx="4027">
                  <c:v>0.91999999999999971</c:v>
                </c:pt>
                <c:pt idx="4028">
                  <c:v>0.91999999999999971</c:v>
                </c:pt>
                <c:pt idx="4029">
                  <c:v>0.91999999999999971</c:v>
                </c:pt>
                <c:pt idx="4030">
                  <c:v>0.91999999999999971</c:v>
                </c:pt>
                <c:pt idx="4031">
                  <c:v>0.91999999999999971</c:v>
                </c:pt>
                <c:pt idx="4032">
                  <c:v>0.91999999999999971</c:v>
                </c:pt>
                <c:pt idx="4033">
                  <c:v>0.91999999999999971</c:v>
                </c:pt>
                <c:pt idx="4034">
                  <c:v>0.91999999999999971</c:v>
                </c:pt>
                <c:pt idx="4035">
                  <c:v>0.91999999999999971</c:v>
                </c:pt>
                <c:pt idx="4036">
                  <c:v>0.91999999999999971</c:v>
                </c:pt>
                <c:pt idx="4037">
                  <c:v>0.91999999999999971</c:v>
                </c:pt>
                <c:pt idx="4038">
                  <c:v>0.91999999999999971</c:v>
                </c:pt>
                <c:pt idx="4039">
                  <c:v>0.91999999999999971</c:v>
                </c:pt>
                <c:pt idx="4040">
                  <c:v>0.91999999999999971</c:v>
                </c:pt>
                <c:pt idx="4041">
                  <c:v>0.91999999999999971</c:v>
                </c:pt>
                <c:pt idx="4042">
                  <c:v>0.91999999999999971</c:v>
                </c:pt>
                <c:pt idx="4043">
                  <c:v>0.91999999999999971</c:v>
                </c:pt>
                <c:pt idx="4044">
                  <c:v>0.91999999999999971</c:v>
                </c:pt>
                <c:pt idx="4045">
                  <c:v>0.91999999999999971</c:v>
                </c:pt>
                <c:pt idx="4046">
                  <c:v>0.91999999999999971</c:v>
                </c:pt>
                <c:pt idx="4047">
                  <c:v>0.91999999999999971</c:v>
                </c:pt>
                <c:pt idx="4048">
                  <c:v>0.91999999999999971</c:v>
                </c:pt>
                <c:pt idx="4049">
                  <c:v>0.91999999999999971</c:v>
                </c:pt>
                <c:pt idx="4050">
                  <c:v>0.91999999999999971</c:v>
                </c:pt>
                <c:pt idx="4051">
                  <c:v>0.91999999999999971</c:v>
                </c:pt>
                <c:pt idx="4052">
                  <c:v>0.91999999999999971</c:v>
                </c:pt>
                <c:pt idx="4053">
                  <c:v>0.91999999999999971</c:v>
                </c:pt>
                <c:pt idx="4054">
                  <c:v>0.91999999999999971</c:v>
                </c:pt>
                <c:pt idx="4055">
                  <c:v>0.91999999999999971</c:v>
                </c:pt>
                <c:pt idx="4056">
                  <c:v>0.91999999999999971</c:v>
                </c:pt>
                <c:pt idx="4057">
                  <c:v>0.91999999999999971</c:v>
                </c:pt>
                <c:pt idx="4058">
                  <c:v>0.91999999999999971</c:v>
                </c:pt>
                <c:pt idx="4059">
                  <c:v>0.91999999999999971</c:v>
                </c:pt>
                <c:pt idx="4060">
                  <c:v>0.91999999999999971</c:v>
                </c:pt>
                <c:pt idx="4061">
                  <c:v>0.91999999999999971</c:v>
                </c:pt>
                <c:pt idx="4062">
                  <c:v>0.91999999999999971</c:v>
                </c:pt>
                <c:pt idx="4063">
                  <c:v>0.91999999999999971</c:v>
                </c:pt>
                <c:pt idx="4064">
                  <c:v>0.91999999999999971</c:v>
                </c:pt>
                <c:pt idx="4065">
                  <c:v>0.91999999999999971</c:v>
                </c:pt>
                <c:pt idx="4066">
                  <c:v>0.91999999999999971</c:v>
                </c:pt>
                <c:pt idx="4067">
                  <c:v>0.91999999999999971</c:v>
                </c:pt>
                <c:pt idx="4068">
                  <c:v>0.91999999999999971</c:v>
                </c:pt>
                <c:pt idx="4069">
                  <c:v>0.91999999999999971</c:v>
                </c:pt>
                <c:pt idx="4070">
                  <c:v>0.91999999999999971</c:v>
                </c:pt>
                <c:pt idx="4071">
                  <c:v>0.91999999999999971</c:v>
                </c:pt>
                <c:pt idx="4072">
                  <c:v>0.91999999999999971</c:v>
                </c:pt>
                <c:pt idx="4073">
                  <c:v>0.91999999999999971</c:v>
                </c:pt>
                <c:pt idx="4074">
                  <c:v>0.91999999999999971</c:v>
                </c:pt>
                <c:pt idx="4075">
                  <c:v>0.91999999999999971</c:v>
                </c:pt>
                <c:pt idx="4076">
                  <c:v>0.91999999999999971</c:v>
                </c:pt>
                <c:pt idx="4077">
                  <c:v>0.91999999999999971</c:v>
                </c:pt>
                <c:pt idx="4078">
                  <c:v>0.91999999999999971</c:v>
                </c:pt>
                <c:pt idx="4079">
                  <c:v>0.91999999999999971</c:v>
                </c:pt>
                <c:pt idx="4080">
                  <c:v>0.91999999999999971</c:v>
                </c:pt>
                <c:pt idx="4081">
                  <c:v>0.91999999999999971</c:v>
                </c:pt>
                <c:pt idx="4082">
                  <c:v>0.91999999999999971</c:v>
                </c:pt>
                <c:pt idx="4083">
                  <c:v>0.91999999999999971</c:v>
                </c:pt>
                <c:pt idx="4084">
                  <c:v>0.91999999999999971</c:v>
                </c:pt>
                <c:pt idx="4085">
                  <c:v>0.91999999999999971</c:v>
                </c:pt>
                <c:pt idx="4086">
                  <c:v>0.91999999999999971</c:v>
                </c:pt>
                <c:pt idx="4087">
                  <c:v>0.91999999999999971</c:v>
                </c:pt>
                <c:pt idx="4088">
                  <c:v>0.91999999999999971</c:v>
                </c:pt>
                <c:pt idx="4089">
                  <c:v>0.91999999999999971</c:v>
                </c:pt>
                <c:pt idx="4090">
                  <c:v>0.91999999999999971</c:v>
                </c:pt>
                <c:pt idx="4091">
                  <c:v>0.91999999999999971</c:v>
                </c:pt>
                <c:pt idx="4092">
                  <c:v>0.91999999999999971</c:v>
                </c:pt>
                <c:pt idx="4093">
                  <c:v>0.91999999999999971</c:v>
                </c:pt>
                <c:pt idx="4094">
                  <c:v>0.91999999999999971</c:v>
                </c:pt>
                <c:pt idx="4095">
                  <c:v>0.91999999999999971</c:v>
                </c:pt>
                <c:pt idx="4096">
                  <c:v>0.91999999999999971</c:v>
                </c:pt>
                <c:pt idx="4097">
                  <c:v>0.91999999999999971</c:v>
                </c:pt>
                <c:pt idx="4098">
                  <c:v>0.91999999999999971</c:v>
                </c:pt>
                <c:pt idx="4099">
                  <c:v>0.91999999999999971</c:v>
                </c:pt>
                <c:pt idx="4100">
                  <c:v>0.91999999999999971</c:v>
                </c:pt>
                <c:pt idx="4101">
                  <c:v>0.91999999999999971</c:v>
                </c:pt>
                <c:pt idx="4102">
                  <c:v>0.91999999999999971</c:v>
                </c:pt>
                <c:pt idx="4103">
                  <c:v>0.91999999999999971</c:v>
                </c:pt>
                <c:pt idx="4104">
                  <c:v>0.91999999999999971</c:v>
                </c:pt>
                <c:pt idx="4105">
                  <c:v>0.91999999999999971</c:v>
                </c:pt>
                <c:pt idx="4106">
                  <c:v>0.91999999999999971</c:v>
                </c:pt>
                <c:pt idx="4107">
                  <c:v>0.91999999999999971</c:v>
                </c:pt>
                <c:pt idx="4108">
                  <c:v>0.91999999999999971</c:v>
                </c:pt>
                <c:pt idx="4109">
                  <c:v>0.91999999999999971</c:v>
                </c:pt>
                <c:pt idx="4110">
                  <c:v>0.91999999999999971</c:v>
                </c:pt>
                <c:pt idx="4111">
                  <c:v>0.91999999999999971</c:v>
                </c:pt>
                <c:pt idx="4112">
                  <c:v>0.91999999999999971</c:v>
                </c:pt>
                <c:pt idx="4113">
                  <c:v>0.91999999999999971</c:v>
                </c:pt>
                <c:pt idx="4114">
                  <c:v>0.91999999999999971</c:v>
                </c:pt>
                <c:pt idx="4115">
                  <c:v>0.91999999999999971</c:v>
                </c:pt>
                <c:pt idx="4116">
                  <c:v>0.91999999999999971</c:v>
                </c:pt>
                <c:pt idx="4117">
                  <c:v>0.91999999999999971</c:v>
                </c:pt>
                <c:pt idx="4118">
                  <c:v>0.91999999999999971</c:v>
                </c:pt>
                <c:pt idx="4119">
                  <c:v>0.91999999999999971</c:v>
                </c:pt>
                <c:pt idx="4120">
                  <c:v>0.91999999999999971</c:v>
                </c:pt>
                <c:pt idx="4121">
                  <c:v>0.91999999999999971</c:v>
                </c:pt>
                <c:pt idx="4122">
                  <c:v>0.91999999999999971</c:v>
                </c:pt>
                <c:pt idx="4123">
                  <c:v>0.91999999999999971</c:v>
                </c:pt>
                <c:pt idx="4124">
                  <c:v>0.91999999999999971</c:v>
                </c:pt>
                <c:pt idx="4125">
                  <c:v>0.91999999999999971</c:v>
                </c:pt>
                <c:pt idx="4126">
                  <c:v>0.91999999999999971</c:v>
                </c:pt>
                <c:pt idx="4127">
                  <c:v>0.91999999999999971</c:v>
                </c:pt>
                <c:pt idx="4128">
                  <c:v>0.91999999999999971</c:v>
                </c:pt>
                <c:pt idx="4129">
                  <c:v>0.91999999999999971</c:v>
                </c:pt>
                <c:pt idx="4130">
                  <c:v>0.91999999999999971</c:v>
                </c:pt>
                <c:pt idx="4131">
                  <c:v>0.91999999999999971</c:v>
                </c:pt>
                <c:pt idx="4132">
                  <c:v>0.91999999999999971</c:v>
                </c:pt>
                <c:pt idx="4133">
                  <c:v>0.91999999999999971</c:v>
                </c:pt>
                <c:pt idx="4134">
                  <c:v>0.91999999999999971</c:v>
                </c:pt>
                <c:pt idx="4135">
                  <c:v>0.91999999999999971</c:v>
                </c:pt>
                <c:pt idx="4136">
                  <c:v>0.91999999999999971</c:v>
                </c:pt>
                <c:pt idx="4137">
                  <c:v>0.91999999999999971</c:v>
                </c:pt>
                <c:pt idx="4138">
                  <c:v>0.91999999999999971</c:v>
                </c:pt>
                <c:pt idx="4139">
                  <c:v>0.91999999999999971</c:v>
                </c:pt>
                <c:pt idx="4140">
                  <c:v>0.91999999999999971</c:v>
                </c:pt>
                <c:pt idx="4141">
                  <c:v>0.91999999999999971</c:v>
                </c:pt>
                <c:pt idx="4142">
                  <c:v>0.91999999999999971</c:v>
                </c:pt>
                <c:pt idx="4143">
                  <c:v>0.91999999999999971</c:v>
                </c:pt>
                <c:pt idx="4144">
                  <c:v>0.91999999999999971</c:v>
                </c:pt>
                <c:pt idx="4145">
                  <c:v>0.91999999999999971</c:v>
                </c:pt>
                <c:pt idx="4146">
                  <c:v>0.91999999999999971</c:v>
                </c:pt>
                <c:pt idx="4147">
                  <c:v>0.91999999999999971</c:v>
                </c:pt>
                <c:pt idx="4148">
                  <c:v>0.91999999999999971</c:v>
                </c:pt>
                <c:pt idx="4149">
                  <c:v>0.91999999999999971</c:v>
                </c:pt>
                <c:pt idx="4150">
                  <c:v>0.91999999999999971</c:v>
                </c:pt>
                <c:pt idx="4151">
                  <c:v>0.91999999999999971</c:v>
                </c:pt>
                <c:pt idx="4152">
                  <c:v>0.91999999999999971</c:v>
                </c:pt>
                <c:pt idx="4153">
                  <c:v>0.91999999999999971</c:v>
                </c:pt>
                <c:pt idx="4154">
                  <c:v>0.91999999999999971</c:v>
                </c:pt>
                <c:pt idx="4155">
                  <c:v>0.91999999999999971</c:v>
                </c:pt>
                <c:pt idx="4156">
                  <c:v>0.91999999999999971</c:v>
                </c:pt>
                <c:pt idx="4157">
                  <c:v>0.91999999999999971</c:v>
                </c:pt>
                <c:pt idx="4158">
                  <c:v>0.91999999999999971</c:v>
                </c:pt>
                <c:pt idx="4159">
                  <c:v>0.91999999999999971</c:v>
                </c:pt>
                <c:pt idx="4160">
                  <c:v>0.91999999999999971</c:v>
                </c:pt>
                <c:pt idx="4161">
                  <c:v>0.91999999999999971</c:v>
                </c:pt>
                <c:pt idx="4162">
                  <c:v>0.91999999999999971</c:v>
                </c:pt>
                <c:pt idx="4163">
                  <c:v>0.91999999999999971</c:v>
                </c:pt>
                <c:pt idx="4164">
                  <c:v>0.91999999999999971</c:v>
                </c:pt>
                <c:pt idx="4165">
                  <c:v>0.91999999999999971</c:v>
                </c:pt>
                <c:pt idx="4166">
                  <c:v>0.91999999999999971</c:v>
                </c:pt>
                <c:pt idx="4167">
                  <c:v>0.91999999999999971</c:v>
                </c:pt>
                <c:pt idx="4168">
                  <c:v>0.91999999999999971</c:v>
                </c:pt>
                <c:pt idx="4169">
                  <c:v>0.91999999999999971</c:v>
                </c:pt>
                <c:pt idx="4170">
                  <c:v>0.91999999999999971</c:v>
                </c:pt>
                <c:pt idx="4171">
                  <c:v>0.91999999999999971</c:v>
                </c:pt>
                <c:pt idx="4172">
                  <c:v>0.91999999999999971</c:v>
                </c:pt>
                <c:pt idx="4173">
                  <c:v>0.91999999999999971</c:v>
                </c:pt>
                <c:pt idx="4174">
                  <c:v>0.91999999999999971</c:v>
                </c:pt>
                <c:pt idx="4175">
                  <c:v>0.91999999999999971</c:v>
                </c:pt>
                <c:pt idx="4176">
                  <c:v>0.91999999999999971</c:v>
                </c:pt>
                <c:pt idx="4177">
                  <c:v>0.91999999999999971</c:v>
                </c:pt>
                <c:pt idx="4178">
                  <c:v>0.91999999999999971</c:v>
                </c:pt>
                <c:pt idx="4179">
                  <c:v>0.91999999999999971</c:v>
                </c:pt>
                <c:pt idx="4180">
                  <c:v>0.91999999999999971</c:v>
                </c:pt>
                <c:pt idx="4181">
                  <c:v>0.91999999999999971</c:v>
                </c:pt>
                <c:pt idx="4182">
                  <c:v>0.91999999999999971</c:v>
                </c:pt>
                <c:pt idx="4183">
                  <c:v>0.91999999999999971</c:v>
                </c:pt>
                <c:pt idx="4184">
                  <c:v>0.91999999999999971</c:v>
                </c:pt>
                <c:pt idx="4185">
                  <c:v>0.91999999999999971</c:v>
                </c:pt>
                <c:pt idx="4186">
                  <c:v>0.91999999999999971</c:v>
                </c:pt>
                <c:pt idx="4187">
                  <c:v>0.91999999999999971</c:v>
                </c:pt>
                <c:pt idx="4188">
                  <c:v>0.91999999999999971</c:v>
                </c:pt>
                <c:pt idx="4189">
                  <c:v>0.91999999999999971</c:v>
                </c:pt>
                <c:pt idx="4190">
                  <c:v>0.91999999999999971</c:v>
                </c:pt>
                <c:pt idx="4191">
                  <c:v>0.91999999999999971</c:v>
                </c:pt>
                <c:pt idx="4192">
                  <c:v>0.91999999999999971</c:v>
                </c:pt>
                <c:pt idx="4193">
                  <c:v>0.91999999999999971</c:v>
                </c:pt>
                <c:pt idx="4194">
                  <c:v>0.91999999999999971</c:v>
                </c:pt>
                <c:pt idx="4195">
                  <c:v>0.91999999999999971</c:v>
                </c:pt>
                <c:pt idx="4196">
                  <c:v>0.91999999999999971</c:v>
                </c:pt>
                <c:pt idx="4197">
                  <c:v>0.91999999999999971</c:v>
                </c:pt>
                <c:pt idx="4198">
                  <c:v>0.91999999999999971</c:v>
                </c:pt>
                <c:pt idx="4199">
                  <c:v>0.91999999999999971</c:v>
                </c:pt>
                <c:pt idx="4200">
                  <c:v>0.91999999999999971</c:v>
                </c:pt>
                <c:pt idx="4201">
                  <c:v>0.91999999999999971</c:v>
                </c:pt>
                <c:pt idx="4202">
                  <c:v>0.91999999999999971</c:v>
                </c:pt>
                <c:pt idx="4203">
                  <c:v>0.91999999999999971</c:v>
                </c:pt>
                <c:pt idx="4204">
                  <c:v>0.91999999999999971</c:v>
                </c:pt>
                <c:pt idx="4205">
                  <c:v>0.91999999999999971</c:v>
                </c:pt>
                <c:pt idx="4206">
                  <c:v>0.91999999999999971</c:v>
                </c:pt>
                <c:pt idx="4207">
                  <c:v>0.91999999999999971</c:v>
                </c:pt>
                <c:pt idx="4208">
                  <c:v>0.91999999999999971</c:v>
                </c:pt>
                <c:pt idx="4209">
                  <c:v>0.91999999999999971</c:v>
                </c:pt>
                <c:pt idx="4210">
                  <c:v>0.91999999999999971</c:v>
                </c:pt>
                <c:pt idx="4211">
                  <c:v>0.91999999999999971</c:v>
                </c:pt>
                <c:pt idx="4212">
                  <c:v>0.91999999999999971</c:v>
                </c:pt>
                <c:pt idx="4213">
                  <c:v>0.91999999999999971</c:v>
                </c:pt>
                <c:pt idx="4214">
                  <c:v>0.91999999999999971</c:v>
                </c:pt>
                <c:pt idx="4215">
                  <c:v>0.91999999999999971</c:v>
                </c:pt>
                <c:pt idx="4216">
                  <c:v>0.91999999999999971</c:v>
                </c:pt>
                <c:pt idx="4217">
                  <c:v>0.91999999999999971</c:v>
                </c:pt>
                <c:pt idx="4218">
                  <c:v>0.91999999999999971</c:v>
                </c:pt>
                <c:pt idx="4219">
                  <c:v>0.91999999999999971</c:v>
                </c:pt>
                <c:pt idx="4220">
                  <c:v>0.91999999999999971</c:v>
                </c:pt>
                <c:pt idx="4221">
                  <c:v>0.91999999999999971</c:v>
                </c:pt>
                <c:pt idx="4222">
                  <c:v>0.91999999999999971</c:v>
                </c:pt>
                <c:pt idx="4223">
                  <c:v>0.91999999999999971</c:v>
                </c:pt>
                <c:pt idx="4224">
                  <c:v>0.91999999999999971</c:v>
                </c:pt>
                <c:pt idx="4225">
                  <c:v>0.91999999999999971</c:v>
                </c:pt>
                <c:pt idx="4226">
                  <c:v>0.91999999999999971</c:v>
                </c:pt>
                <c:pt idx="4227">
                  <c:v>0.91999999999999971</c:v>
                </c:pt>
                <c:pt idx="4228">
                  <c:v>0.91999999999999971</c:v>
                </c:pt>
                <c:pt idx="4229">
                  <c:v>0.91999999999999971</c:v>
                </c:pt>
                <c:pt idx="4230">
                  <c:v>0.91999999999999971</c:v>
                </c:pt>
                <c:pt idx="4231">
                  <c:v>0.91999999999999971</c:v>
                </c:pt>
                <c:pt idx="4232">
                  <c:v>0.91999999999999971</c:v>
                </c:pt>
                <c:pt idx="4233">
                  <c:v>0.91999999999999971</c:v>
                </c:pt>
                <c:pt idx="4234">
                  <c:v>0.91999999999999971</c:v>
                </c:pt>
                <c:pt idx="4235">
                  <c:v>0.91999999999999971</c:v>
                </c:pt>
                <c:pt idx="4236">
                  <c:v>0.91999999999999971</c:v>
                </c:pt>
                <c:pt idx="4237">
                  <c:v>0.91999999999999971</c:v>
                </c:pt>
                <c:pt idx="4238">
                  <c:v>0.91999999999999971</c:v>
                </c:pt>
                <c:pt idx="4239">
                  <c:v>0.91999999999999971</c:v>
                </c:pt>
                <c:pt idx="4240">
                  <c:v>0.91999999999999971</c:v>
                </c:pt>
                <c:pt idx="4241">
                  <c:v>0.91999999999999971</c:v>
                </c:pt>
                <c:pt idx="4242">
                  <c:v>0.91999999999999971</c:v>
                </c:pt>
                <c:pt idx="4243">
                  <c:v>0.91999999999999971</c:v>
                </c:pt>
                <c:pt idx="4244">
                  <c:v>0.91999999999999971</c:v>
                </c:pt>
                <c:pt idx="4245">
                  <c:v>0.91999999999999971</c:v>
                </c:pt>
                <c:pt idx="4246">
                  <c:v>0.91999999999999971</c:v>
                </c:pt>
                <c:pt idx="4247">
                  <c:v>0.91999999999999971</c:v>
                </c:pt>
                <c:pt idx="4248">
                  <c:v>0.91999999999999971</c:v>
                </c:pt>
                <c:pt idx="4249">
                  <c:v>0.91999999999999971</c:v>
                </c:pt>
                <c:pt idx="4250">
                  <c:v>0.91999999999999971</c:v>
                </c:pt>
                <c:pt idx="4251">
                  <c:v>0.91999999999999971</c:v>
                </c:pt>
                <c:pt idx="4252">
                  <c:v>0.91999999999999971</c:v>
                </c:pt>
                <c:pt idx="4253">
                  <c:v>0.91999999999999971</c:v>
                </c:pt>
                <c:pt idx="4254">
                  <c:v>0.91999999999999971</c:v>
                </c:pt>
                <c:pt idx="4255">
                  <c:v>0.91999999999999971</c:v>
                </c:pt>
                <c:pt idx="4256">
                  <c:v>0.91999999999999971</c:v>
                </c:pt>
                <c:pt idx="4257">
                  <c:v>0.91999999999999971</c:v>
                </c:pt>
                <c:pt idx="4258">
                  <c:v>0.91999999999999971</c:v>
                </c:pt>
                <c:pt idx="4259">
                  <c:v>0.91999999999999971</c:v>
                </c:pt>
                <c:pt idx="4260">
                  <c:v>0.91999999999999971</c:v>
                </c:pt>
                <c:pt idx="4261">
                  <c:v>0.91999999999999971</c:v>
                </c:pt>
                <c:pt idx="4262">
                  <c:v>0.91999999999999971</c:v>
                </c:pt>
                <c:pt idx="4263">
                  <c:v>0.91999999999999971</c:v>
                </c:pt>
                <c:pt idx="4264">
                  <c:v>0.91999999999999971</c:v>
                </c:pt>
                <c:pt idx="4265">
                  <c:v>0.91999999999999971</c:v>
                </c:pt>
                <c:pt idx="4266">
                  <c:v>0.91999999999999971</c:v>
                </c:pt>
                <c:pt idx="4267">
                  <c:v>0.91999999999999971</c:v>
                </c:pt>
                <c:pt idx="4268">
                  <c:v>0.91999999999999971</c:v>
                </c:pt>
                <c:pt idx="4269">
                  <c:v>0.91999999999999971</c:v>
                </c:pt>
                <c:pt idx="4270">
                  <c:v>0.91999999999999971</c:v>
                </c:pt>
                <c:pt idx="4271">
                  <c:v>0.91999999999999971</c:v>
                </c:pt>
                <c:pt idx="4272">
                  <c:v>0.91999999999999971</c:v>
                </c:pt>
                <c:pt idx="4273">
                  <c:v>0.91999999999999971</c:v>
                </c:pt>
                <c:pt idx="4274">
                  <c:v>0.91999999999999971</c:v>
                </c:pt>
                <c:pt idx="4275">
                  <c:v>0.91999999999999971</c:v>
                </c:pt>
                <c:pt idx="4276">
                  <c:v>0.91999999999999971</c:v>
                </c:pt>
                <c:pt idx="4277">
                  <c:v>0.91999999999999971</c:v>
                </c:pt>
                <c:pt idx="4278">
                  <c:v>0.91999999999999971</c:v>
                </c:pt>
                <c:pt idx="4279">
                  <c:v>0.91999999999999971</c:v>
                </c:pt>
                <c:pt idx="4280">
                  <c:v>0.91999999999999971</c:v>
                </c:pt>
                <c:pt idx="4281">
                  <c:v>0.91999999999999971</c:v>
                </c:pt>
                <c:pt idx="4282">
                  <c:v>0.91999999999999971</c:v>
                </c:pt>
                <c:pt idx="4283">
                  <c:v>0.91999999999999971</c:v>
                </c:pt>
                <c:pt idx="4284">
                  <c:v>0.91999999999999971</c:v>
                </c:pt>
                <c:pt idx="4285">
                  <c:v>0.91999999999999971</c:v>
                </c:pt>
                <c:pt idx="4286">
                  <c:v>0.91999999999999971</c:v>
                </c:pt>
                <c:pt idx="4287">
                  <c:v>0.91999999999999971</c:v>
                </c:pt>
                <c:pt idx="4288">
                  <c:v>0.91999999999999971</c:v>
                </c:pt>
                <c:pt idx="4289">
                  <c:v>0.91999999999999971</c:v>
                </c:pt>
                <c:pt idx="4290">
                  <c:v>0.91999999999999971</c:v>
                </c:pt>
                <c:pt idx="4291">
                  <c:v>0.91999999999999971</c:v>
                </c:pt>
                <c:pt idx="4292">
                  <c:v>0.91999999999999971</c:v>
                </c:pt>
                <c:pt idx="4293">
                  <c:v>0.91999999999999971</c:v>
                </c:pt>
                <c:pt idx="4294">
                  <c:v>0.91999999999999971</c:v>
                </c:pt>
                <c:pt idx="4295">
                  <c:v>0.91999999999999971</c:v>
                </c:pt>
                <c:pt idx="4296">
                  <c:v>0.91999999999999971</c:v>
                </c:pt>
                <c:pt idx="4297">
                  <c:v>0.91999999999999971</c:v>
                </c:pt>
                <c:pt idx="4298">
                  <c:v>0.91999999999999971</c:v>
                </c:pt>
                <c:pt idx="4299">
                  <c:v>0.91999999999999971</c:v>
                </c:pt>
                <c:pt idx="4300">
                  <c:v>0.91999999999999971</c:v>
                </c:pt>
                <c:pt idx="4301">
                  <c:v>0.91999999999999971</c:v>
                </c:pt>
                <c:pt idx="4302">
                  <c:v>0.91999999999999971</c:v>
                </c:pt>
                <c:pt idx="4303">
                  <c:v>0.91999999999999971</c:v>
                </c:pt>
                <c:pt idx="4304">
                  <c:v>0.91999999999999971</c:v>
                </c:pt>
                <c:pt idx="4305">
                  <c:v>0.91999999999999971</c:v>
                </c:pt>
                <c:pt idx="4306">
                  <c:v>0.91999999999999971</c:v>
                </c:pt>
                <c:pt idx="4307">
                  <c:v>0.91999999999999971</c:v>
                </c:pt>
                <c:pt idx="4308">
                  <c:v>0.91999999999999971</c:v>
                </c:pt>
                <c:pt idx="4309">
                  <c:v>0.91999999999999971</c:v>
                </c:pt>
                <c:pt idx="4310">
                  <c:v>0.91999999999999971</c:v>
                </c:pt>
                <c:pt idx="4311">
                  <c:v>0.91999999999999971</c:v>
                </c:pt>
                <c:pt idx="4312">
                  <c:v>0.91999999999999971</c:v>
                </c:pt>
                <c:pt idx="4313">
                  <c:v>0.91999999999999971</c:v>
                </c:pt>
                <c:pt idx="4314">
                  <c:v>0.91999999999999971</c:v>
                </c:pt>
                <c:pt idx="4315">
                  <c:v>0.91999999999999971</c:v>
                </c:pt>
                <c:pt idx="4316">
                  <c:v>0.91999999999999971</c:v>
                </c:pt>
                <c:pt idx="4317">
                  <c:v>0.91999999999999971</c:v>
                </c:pt>
                <c:pt idx="4318">
                  <c:v>0.91999999999999971</c:v>
                </c:pt>
                <c:pt idx="4319">
                  <c:v>0.91999999999999971</c:v>
                </c:pt>
                <c:pt idx="4320">
                  <c:v>0.91999999999999971</c:v>
                </c:pt>
                <c:pt idx="4321">
                  <c:v>0.91999999999999971</c:v>
                </c:pt>
                <c:pt idx="4322">
                  <c:v>0.91999999999999971</c:v>
                </c:pt>
                <c:pt idx="4323">
                  <c:v>0.91999999999999971</c:v>
                </c:pt>
                <c:pt idx="4324">
                  <c:v>0.91999999999999971</c:v>
                </c:pt>
                <c:pt idx="4325">
                  <c:v>0.91999999999999971</c:v>
                </c:pt>
                <c:pt idx="4326">
                  <c:v>0.91999999999999971</c:v>
                </c:pt>
                <c:pt idx="4327">
                  <c:v>0.91999999999999971</c:v>
                </c:pt>
                <c:pt idx="4328">
                  <c:v>0.91999999999999971</c:v>
                </c:pt>
                <c:pt idx="4329">
                  <c:v>0.91999999999999971</c:v>
                </c:pt>
                <c:pt idx="4330">
                  <c:v>0.91999999999999971</c:v>
                </c:pt>
                <c:pt idx="4331">
                  <c:v>0.91999999999999971</c:v>
                </c:pt>
                <c:pt idx="4332">
                  <c:v>0.91999999999999971</c:v>
                </c:pt>
                <c:pt idx="4333">
                  <c:v>0.91999999999999971</c:v>
                </c:pt>
                <c:pt idx="4334">
                  <c:v>0.91999999999999971</c:v>
                </c:pt>
                <c:pt idx="4335">
                  <c:v>0.91999999999999971</c:v>
                </c:pt>
                <c:pt idx="4336">
                  <c:v>0.91999999999999971</c:v>
                </c:pt>
                <c:pt idx="4337">
                  <c:v>0.91999999999999971</c:v>
                </c:pt>
                <c:pt idx="4338">
                  <c:v>0.91999999999999971</c:v>
                </c:pt>
                <c:pt idx="4339">
                  <c:v>0.91999999999999971</c:v>
                </c:pt>
                <c:pt idx="4340">
                  <c:v>0.91999999999999971</c:v>
                </c:pt>
                <c:pt idx="4341">
                  <c:v>0.91999999999999971</c:v>
                </c:pt>
                <c:pt idx="4342">
                  <c:v>0.91999999999999971</c:v>
                </c:pt>
                <c:pt idx="4343">
                  <c:v>0.91999999999999971</c:v>
                </c:pt>
                <c:pt idx="4344">
                  <c:v>0.91999999999999971</c:v>
                </c:pt>
                <c:pt idx="4345">
                  <c:v>0.91999999999999971</c:v>
                </c:pt>
                <c:pt idx="4346">
                  <c:v>0.91999999999999971</c:v>
                </c:pt>
                <c:pt idx="4347">
                  <c:v>0.91999999999999971</c:v>
                </c:pt>
                <c:pt idx="4348">
                  <c:v>0.91999999999999971</c:v>
                </c:pt>
                <c:pt idx="4349">
                  <c:v>0.91999999999999971</c:v>
                </c:pt>
                <c:pt idx="4350">
                  <c:v>0.91999999999999971</c:v>
                </c:pt>
                <c:pt idx="4351">
                  <c:v>0.91999999999999971</c:v>
                </c:pt>
                <c:pt idx="4352">
                  <c:v>0.91999999999999971</c:v>
                </c:pt>
                <c:pt idx="4353">
                  <c:v>0.91999999999999971</c:v>
                </c:pt>
                <c:pt idx="4354">
                  <c:v>0.91999999999999971</c:v>
                </c:pt>
                <c:pt idx="4355">
                  <c:v>0.91999999999999971</c:v>
                </c:pt>
                <c:pt idx="4356">
                  <c:v>0.91999999999999971</c:v>
                </c:pt>
                <c:pt idx="4357">
                  <c:v>0.91999999999999971</c:v>
                </c:pt>
                <c:pt idx="4358">
                  <c:v>0.91999999999999971</c:v>
                </c:pt>
                <c:pt idx="4359">
                  <c:v>0.91999999999999971</c:v>
                </c:pt>
                <c:pt idx="4360">
                  <c:v>0.91999999999999971</c:v>
                </c:pt>
                <c:pt idx="4361">
                  <c:v>0.91999999999999971</c:v>
                </c:pt>
                <c:pt idx="4362">
                  <c:v>0.91999999999999971</c:v>
                </c:pt>
                <c:pt idx="4363">
                  <c:v>0.91999999999999971</c:v>
                </c:pt>
                <c:pt idx="4364">
                  <c:v>0.91999999999999971</c:v>
                </c:pt>
                <c:pt idx="4365">
                  <c:v>0.91999999999999971</c:v>
                </c:pt>
                <c:pt idx="4366">
                  <c:v>0.91999999999999971</c:v>
                </c:pt>
                <c:pt idx="4367">
                  <c:v>0.91999999999999971</c:v>
                </c:pt>
                <c:pt idx="4368">
                  <c:v>0.91999999999999971</c:v>
                </c:pt>
                <c:pt idx="4369">
                  <c:v>0.91999999999999971</c:v>
                </c:pt>
                <c:pt idx="4370">
                  <c:v>0.91999999999999971</c:v>
                </c:pt>
                <c:pt idx="4371">
                  <c:v>0.91999999999999971</c:v>
                </c:pt>
                <c:pt idx="4372">
                  <c:v>0.91999999999999971</c:v>
                </c:pt>
                <c:pt idx="4373">
                  <c:v>0.91999999999999971</c:v>
                </c:pt>
                <c:pt idx="4374">
                  <c:v>0.91999999999999971</c:v>
                </c:pt>
                <c:pt idx="4375">
                  <c:v>0.91999999999999971</c:v>
                </c:pt>
                <c:pt idx="4376">
                  <c:v>0.91999999999999971</c:v>
                </c:pt>
                <c:pt idx="4377">
                  <c:v>0.91999999999999971</c:v>
                </c:pt>
                <c:pt idx="4378">
                  <c:v>0.91999999999999971</c:v>
                </c:pt>
                <c:pt idx="4379">
                  <c:v>0.91999999999999971</c:v>
                </c:pt>
                <c:pt idx="4380">
                  <c:v>0.91999999999999971</c:v>
                </c:pt>
                <c:pt idx="4381">
                  <c:v>0.91999999999999971</c:v>
                </c:pt>
                <c:pt idx="4382">
                  <c:v>0.91999999999999971</c:v>
                </c:pt>
                <c:pt idx="4383">
                  <c:v>0.91999999999999971</c:v>
                </c:pt>
                <c:pt idx="4384">
                  <c:v>0.91999999999999971</c:v>
                </c:pt>
                <c:pt idx="4385">
                  <c:v>0.91999999999999971</c:v>
                </c:pt>
                <c:pt idx="4386">
                  <c:v>0.91999999999999971</c:v>
                </c:pt>
                <c:pt idx="4387">
                  <c:v>0.91999999999999971</c:v>
                </c:pt>
                <c:pt idx="4388">
                  <c:v>0.91999999999999971</c:v>
                </c:pt>
                <c:pt idx="4389">
                  <c:v>0.91999999999999971</c:v>
                </c:pt>
                <c:pt idx="4390">
                  <c:v>0.91999999999999971</c:v>
                </c:pt>
                <c:pt idx="4391">
                  <c:v>0.91999999999999971</c:v>
                </c:pt>
                <c:pt idx="4392">
                  <c:v>0.91999999999999971</c:v>
                </c:pt>
                <c:pt idx="4393">
                  <c:v>0.91999999999999971</c:v>
                </c:pt>
                <c:pt idx="4394">
                  <c:v>0.91999999999999971</c:v>
                </c:pt>
                <c:pt idx="4395">
                  <c:v>0.91999999999999971</c:v>
                </c:pt>
                <c:pt idx="4396">
                  <c:v>0.91999999999999971</c:v>
                </c:pt>
                <c:pt idx="4397">
                  <c:v>0.91999999999999971</c:v>
                </c:pt>
                <c:pt idx="4398">
                  <c:v>0.91999999999999971</c:v>
                </c:pt>
                <c:pt idx="4399">
                  <c:v>0.91999999999999971</c:v>
                </c:pt>
                <c:pt idx="4400">
                  <c:v>0.91999999999999971</c:v>
                </c:pt>
                <c:pt idx="4401">
                  <c:v>0.91999999999999971</c:v>
                </c:pt>
                <c:pt idx="4402">
                  <c:v>0.91999999999999971</c:v>
                </c:pt>
                <c:pt idx="4403">
                  <c:v>0.91999999999999971</c:v>
                </c:pt>
                <c:pt idx="4404">
                  <c:v>0.91999999999999971</c:v>
                </c:pt>
                <c:pt idx="4405">
                  <c:v>0.91999999999999971</c:v>
                </c:pt>
                <c:pt idx="4406">
                  <c:v>0.91999999999999971</c:v>
                </c:pt>
                <c:pt idx="4407">
                  <c:v>0.91999999999999971</c:v>
                </c:pt>
                <c:pt idx="4408">
                  <c:v>0.91999999999999971</c:v>
                </c:pt>
                <c:pt idx="4409">
                  <c:v>0.91999999999999971</c:v>
                </c:pt>
                <c:pt idx="4410">
                  <c:v>0.91999999999999971</c:v>
                </c:pt>
                <c:pt idx="4411">
                  <c:v>0.91999999999999971</c:v>
                </c:pt>
                <c:pt idx="4412">
                  <c:v>0.91999999999999971</c:v>
                </c:pt>
                <c:pt idx="4413">
                  <c:v>0.91999999999999971</c:v>
                </c:pt>
                <c:pt idx="4414">
                  <c:v>0.91999999999999971</c:v>
                </c:pt>
                <c:pt idx="4415">
                  <c:v>0.91999999999999971</c:v>
                </c:pt>
                <c:pt idx="4416">
                  <c:v>0.91999999999999971</c:v>
                </c:pt>
                <c:pt idx="4417">
                  <c:v>0.91999999999999971</c:v>
                </c:pt>
                <c:pt idx="4418">
                  <c:v>0.91999999999999971</c:v>
                </c:pt>
                <c:pt idx="4419">
                  <c:v>0.91999999999999971</c:v>
                </c:pt>
                <c:pt idx="4420">
                  <c:v>0.91999999999999971</c:v>
                </c:pt>
                <c:pt idx="4421">
                  <c:v>0.91999999999999971</c:v>
                </c:pt>
                <c:pt idx="4422">
                  <c:v>0.91999999999999971</c:v>
                </c:pt>
                <c:pt idx="4423">
                  <c:v>0.91999999999999971</c:v>
                </c:pt>
                <c:pt idx="4424">
                  <c:v>0.91999999999999971</c:v>
                </c:pt>
                <c:pt idx="4425">
                  <c:v>0.91999999999999971</c:v>
                </c:pt>
                <c:pt idx="4426">
                  <c:v>0.91999999999999971</c:v>
                </c:pt>
                <c:pt idx="4427">
                  <c:v>0.91999999999999971</c:v>
                </c:pt>
                <c:pt idx="4428">
                  <c:v>0.91999999999999971</c:v>
                </c:pt>
                <c:pt idx="4429">
                  <c:v>0.91999999999999971</c:v>
                </c:pt>
                <c:pt idx="4430">
                  <c:v>0.91999999999999971</c:v>
                </c:pt>
                <c:pt idx="4431">
                  <c:v>0.91999999999999971</c:v>
                </c:pt>
                <c:pt idx="4432">
                  <c:v>0.91999999999999971</c:v>
                </c:pt>
                <c:pt idx="4433">
                  <c:v>0.91999999999999971</c:v>
                </c:pt>
                <c:pt idx="4434">
                  <c:v>0.91999999999999971</c:v>
                </c:pt>
                <c:pt idx="4435">
                  <c:v>0.91999999999999971</c:v>
                </c:pt>
                <c:pt idx="4436">
                  <c:v>0.91999999999999971</c:v>
                </c:pt>
                <c:pt idx="4437">
                  <c:v>0.91999999999999971</c:v>
                </c:pt>
                <c:pt idx="4438">
                  <c:v>0.91999999999999971</c:v>
                </c:pt>
                <c:pt idx="4439">
                  <c:v>0.91999999999999971</c:v>
                </c:pt>
                <c:pt idx="4440">
                  <c:v>0.91999999999999971</c:v>
                </c:pt>
                <c:pt idx="4441">
                  <c:v>0.91999999999999971</c:v>
                </c:pt>
                <c:pt idx="4442">
                  <c:v>0.91999999999999971</c:v>
                </c:pt>
                <c:pt idx="4443">
                  <c:v>0.91999999999999971</c:v>
                </c:pt>
                <c:pt idx="4444">
                  <c:v>0.91999999999999971</c:v>
                </c:pt>
                <c:pt idx="4445">
                  <c:v>0.91999999999999971</c:v>
                </c:pt>
                <c:pt idx="4446">
                  <c:v>0.91999999999999971</c:v>
                </c:pt>
                <c:pt idx="4447">
                  <c:v>0.91999999999999971</c:v>
                </c:pt>
                <c:pt idx="4448">
                  <c:v>0.91999999999999971</c:v>
                </c:pt>
                <c:pt idx="4449">
                  <c:v>0.91999999999999971</c:v>
                </c:pt>
                <c:pt idx="4450">
                  <c:v>0.91999999999999971</c:v>
                </c:pt>
                <c:pt idx="4451">
                  <c:v>0.91999999999999971</c:v>
                </c:pt>
                <c:pt idx="4452">
                  <c:v>0.91999999999999971</c:v>
                </c:pt>
                <c:pt idx="4453">
                  <c:v>0.91999999999999971</c:v>
                </c:pt>
                <c:pt idx="4454">
                  <c:v>0.91999999999999971</c:v>
                </c:pt>
                <c:pt idx="4455">
                  <c:v>0.91999999999999971</c:v>
                </c:pt>
                <c:pt idx="4456">
                  <c:v>0.91999999999999971</c:v>
                </c:pt>
                <c:pt idx="4457">
                  <c:v>0.91999999999999971</c:v>
                </c:pt>
                <c:pt idx="4458">
                  <c:v>0.91999999999999971</c:v>
                </c:pt>
                <c:pt idx="4459">
                  <c:v>0.91999999999999971</c:v>
                </c:pt>
                <c:pt idx="4460">
                  <c:v>0.91999999999999971</c:v>
                </c:pt>
                <c:pt idx="4461">
                  <c:v>0.91999999999999971</c:v>
                </c:pt>
                <c:pt idx="4462">
                  <c:v>0.91999999999999971</c:v>
                </c:pt>
                <c:pt idx="4463">
                  <c:v>0.91999999999999971</c:v>
                </c:pt>
                <c:pt idx="4464">
                  <c:v>0.91999999999999971</c:v>
                </c:pt>
                <c:pt idx="4465">
                  <c:v>0.91999999999999971</c:v>
                </c:pt>
                <c:pt idx="4466">
                  <c:v>0.91999999999999971</c:v>
                </c:pt>
                <c:pt idx="4467">
                  <c:v>0.91999999999999971</c:v>
                </c:pt>
                <c:pt idx="4468">
                  <c:v>0.91999999999999971</c:v>
                </c:pt>
                <c:pt idx="4469">
                  <c:v>0.91999999999999971</c:v>
                </c:pt>
                <c:pt idx="4470">
                  <c:v>0.91999999999999971</c:v>
                </c:pt>
                <c:pt idx="4471">
                  <c:v>0.91999999999999971</c:v>
                </c:pt>
                <c:pt idx="4472">
                  <c:v>0.91999999999999971</c:v>
                </c:pt>
                <c:pt idx="4473">
                  <c:v>0.91999999999999971</c:v>
                </c:pt>
                <c:pt idx="4474">
                  <c:v>0.91999999999999971</c:v>
                </c:pt>
                <c:pt idx="4475">
                  <c:v>0.91999999999999971</c:v>
                </c:pt>
                <c:pt idx="4476">
                  <c:v>0.91999999999999971</c:v>
                </c:pt>
                <c:pt idx="4477">
                  <c:v>0.91999999999999971</c:v>
                </c:pt>
                <c:pt idx="4478">
                  <c:v>0.91999999999999971</c:v>
                </c:pt>
                <c:pt idx="4479">
                  <c:v>0.91999999999999971</c:v>
                </c:pt>
                <c:pt idx="4480">
                  <c:v>0.91999999999999971</c:v>
                </c:pt>
                <c:pt idx="4481">
                  <c:v>0.91999999999999971</c:v>
                </c:pt>
                <c:pt idx="4482">
                  <c:v>0.91999999999999971</c:v>
                </c:pt>
                <c:pt idx="4483">
                  <c:v>0.91999999999999971</c:v>
                </c:pt>
                <c:pt idx="4484">
                  <c:v>0.91999999999999971</c:v>
                </c:pt>
                <c:pt idx="4485">
                  <c:v>0.91999999999999971</c:v>
                </c:pt>
                <c:pt idx="4486">
                  <c:v>0.91999999999999971</c:v>
                </c:pt>
                <c:pt idx="4487">
                  <c:v>0.91999999999999971</c:v>
                </c:pt>
                <c:pt idx="4488">
                  <c:v>0.91999999999999971</c:v>
                </c:pt>
                <c:pt idx="4489">
                  <c:v>0.91999999999999971</c:v>
                </c:pt>
                <c:pt idx="4490">
                  <c:v>0.91999999999999971</c:v>
                </c:pt>
                <c:pt idx="4491">
                  <c:v>0.91999999999999971</c:v>
                </c:pt>
                <c:pt idx="4492">
                  <c:v>0.91999999999999971</c:v>
                </c:pt>
                <c:pt idx="4493">
                  <c:v>0.91999999999999971</c:v>
                </c:pt>
                <c:pt idx="4494">
                  <c:v>0.91999999999999971</c:v>
                </c:pt>
                <c:pt idx="4495">
                  <c:v>0.91999999999999971</c:v>
                </c:pt>
                <c:pt idx="4496">
                  <c:v>0.91999999999999971</c:v>
                </c:pt>
                <c:pt idx="4497">
                  <c:v>0.91999999999999971</c:v>
                </c:pt>
                <c:pt idx="4498">
                  <c:v>0.91999999999999971</c:v>
                </c:pt>
                <c:pt idx="4499">
                  <c:v>0.91999999999999971</c:v>
                </c:pt>
                <c:pt idx="4500">
                  <c:v>0.91999999999999971</c:v>
                </c:pt>
                <c:pt idx="4501">
                  <c:v>0.91999999999999971</c:v>
                </c:pt>
                <c:pt idx="4502">
                  <c:v>0.91999999999999971</c:v>
                </c:pt>
                <c:pt idx="4503">
                  <c:v>0.91999999999999971</c:v>
                </c:pt>
                <c:pt idx="4504">
                  <c:v>0.91999999999999971</c:v>
                </c:pt>
                <c:pt idx="4505">
                  <c:v>0.91999999999999971</c:v>
                </c:pt>
                <c:pt idx="4506">
                  <c:v>0.91999999999999971</c:v>
                </c:pt>
                <c:pt idx="4507">
                  <c:v>0.91999999999999971</c:v>
                </c:pt>
                <c:pt idx="4508">
                  <c:v>0.91999999999999971</c:v>
                </c:pt>
                <c:pt idx="4509">
                  <c:v>0.91999999999999971</c:v>
                </c:pt>
                <c:pt idx="4510">
                  <c:v>0.91999999999999971</c:v>
                </c:pt>
                <c:pt idx="4511">
                  <c:v>0.91999999999999971</c:v>
                </c:pt>
                <c:pt idx="4512">
                  <c:v>0.91999999999999971</c:v>
                </c:pt>
                <c:pt idx="4513">
                  <c:v>0.91999999999999971</c:v>
                </c:pt>
                <c:pt idx="4514">
                  <c:v>0.91999999999999971</c:v>
                </c:pt>
                <c:pt idx="4515">
                  <c:v>0.91999999999999971</c:v>
                </c:pt>
                <c:pt idx="4516">
                  <c:v>0.91999999999999971</c:v>
                </c:pt>
                <c:pt idx="4517">
                  <c:v>0.91999999999999971</c:v>
                </c:pt>
                <c:pt idx="4518">
                  <c:v>0.91999999999999971</c:v>
                </c:pt>
                <c:pt idx="4519">
                  <c:v>0.91999999999999971</c:v>
                </c:pt>
                <c:pt idx="4520">
                  <c:v>0.91999999999999971</c:v>
                </c:pt>
                <c:pt idx="4521">
                  <c:v>0.91999999999999971</c:v>
                </c:pt>
                <c:pt idx="4522">
                  <c:v>0.91999999999999971</c:v>
                </c:pt>
                <c:pt idx="4523">
                  <c:v>0.91999999999999971</c:v>
                </c:pt>
                <c:pt idx="4524">
                  <c:v>0.91999999999999971</c:v>
                </c:pt>
                <c:pt idx="4525">
                  <c:v>0.91999999999999971</c:v>
                </c:pt>
                <c:pt idx="4526">
                  <c:v>0.91999999999999971</c:v>
                </c:pt>
                <c:pt idx="4527">
                  <c:v>0.91999999999999971</c:v>
                </c:pt>
                <c:pt idx="4528">
                  <c:v>0.91999999999999971</c:v>
                </c:pt>
                <c:pt idx="4529">
                  <c:v>0.91999999999999971</c:v>
                </c:pt>
                <c:pt idx="4530">
                  <c:v>0.91999999999999971</c:v>
                </c:pt>
                <c:pt idx="4531">
                  <c:v>0.91999999999999971</c:v>
                </c:pt>
                <c:pt idx="4532">
                  <c:v>0.91999999999999971</c:v>
                </c:pt>
                <c:pt idx="4533">
                  <c:v>0.91999999999999971</c:v>
                </c:pt>
                <c:pt idx="4534">
                  <c:v>0.91999999999999971</c:v>
                </c:pt>
                <c:pt idx="4535">
                  <c:v>0.91999999999999971</c:v>
                </c:pt>
                <c:pt idx="4536">
                  <c:v>0.91999999999999971</c:v>
                </c:pt>
                <c:pt idx="4537">
                  <c:v>0.91999999999999971</c:v>
                </c:pt>
                <c:pt idx="4538">
                  <c:v>0.91999999999999971</c:v>
                </c:pt>
                <c:pt idx="4539">
                  <c:v>0.91999999999999971</c:v>
                </c:pt>
                <c:pt idx="4540">
                  <c:v>0.91999999999999971</c:v>
                </c:pt>
                <c:pt idx="4541">
                  <c:v>0.91999999999999971</c:v>
                </c:pt>
                <c:pt idx="4542">
                  <c:v>0.91999999999999971</c:v>
                </c:pt>
                <c:pt idx="4543">
                  <c:v>0.91999999999999971</c:v>
                </c:pt>
                <c:pt idx="4544">
                  <c:v>0.91999999999999971</c:v>
                </c:pt>
                <c:pt idx="4545">
                  <c:v>0.91999999999999971</c:v>
                </c:pt>
                <c:pt idx="4546">
                  <c:v>0.91999999999999971</c:v>
                </c:pt>
                <c:pt idx="4547">
                  <c:v>0.91999999999999971</c:v>
                </c:pt>
                <c:pt idx="4548">
                  <c:v>0.91999999999999971</c:v>
                </c:pt>
                <c:pt idx="4549">
                  <c:v>0.91999999999999971</c:v>
                </c:pt>
                <c:pt idx="4550">
                  <c:v>0.91999999999999971</c:v>
                </c:pt>
                <c:pt idx="4551">
                  <c:v>0.91999999999999971</c:v>
                </c:pt>
                <c:pt idx="4552">
                  <c:v>0.91999999999999971</c:v>
                </c:pt>
                <c:pt idx="4553">
                  <c:v>0.91999999999999971</c:v>
                </c:pt>
                <c:pt idx="4554">
                  <c:v>0.91999999999999971</c:v>
                </c:pt>
                <c:pt idx="4555">
                  <c:v>0.91999999999999971</c:v>
                </c:pt>
                <c:pt idx="4556">
                  <c:v>0.91999999999999971</c:v>
                </c:pt>
                <c:pt idx="4557">
                  <c:v>0.91999999999999971</c:v>
                </c:pt>
                <c:pt idx="4558">
                  <c:v>0.91999999999999971</c:v>
                </c:pt>
                <c:pt idx="4559">
                  <c:v>0.91999999999999971</c:v>
                </c:pt>
                <c:pt idx="4560">
                  <c:v>0.91999999999999971</c:v>
                </c:pt>
                <c:pt idx="4561">
                  <c:v>0.91999999999999971</c:v>
                </c:pt>
                <c:pt idx="4562">
                  <c:v>0.91999999999999971</c:v>
                </c:pt>
                <c:pt idx="4563">
                  <c:v>0.91999999999999971</c:v>
                </c:pt>
                <c:pt idx="4564">
                  <c:v>0.91999999999999971</c:v>
                </c:pt>
                <c:pt idx="4565">
                  <c:v>0.91999999999999971</c:v>
                </c:pt>
                <c:pt idx="4566">
                  <c:v>0.91999999999999971</c:v>
                </c:pt>
                <c:pt idx="4567">
                  <c:v>0.91999999999999971</c:v>
                </c:pt>
                <c:pt idx="4568">
                  <c:v>0.91999999999999971</c:v>
                </c:pt>
                <c:pt idx="4569">
                  <c:v>0.91999999999999971</c:v>
                </c:pt>
                <c:pt idx="4570">
                  <c:v>0.91999999999999971</c:v>
                </c:pt>
                <c:pt idx="4571">
                  <c:v>0.91999999999999971</c:v>
                </c:pt>
                <c:pt idx="4572">
                  <c:v>0.91999999999999971</c:v>
                </c:pt>
                <c:pt idx="4573">
                  <c:v>0.91999999999999971</c:v>
                </c:pt>
                <c:pt idx="4574">
                  <c:v>0.91999999999999971</c:v>
                </c:pt>
                <c:pt idx="4575">
                  <c:v>0.91999999999999971</c:v>
                </c:pt>
                <c:pt idx="4576">
                  <c:v>0.91999999999999971</c:v>
                </c:pt>
                <c:pt idx="4577">
                  <c:v>0.91999999999999971</c:v>
                </c:pt>
                <c:pt idx="4578">
                  <c:v>0.91999999999999971</c:v>
                </c:pt>
                <c:pt idx="4579">
                  <c:v>0.91999999999999971</c:v>
                </c:pt>
                <c:pt idx="4580">
                  <c:v>0.91999999999999971</c:v>
                </c:pt>
                <c:pt idx="4581">
                  <c:v>0.91999999999999971</c:v>
                </c:pt>
                <c:pt idx="4582">
                  <c:v>0.91999999999999971</c:v>
                </c:pt>
                <c:pt idx="4583">
                  <c:v>0.91999999999999971</c:v>
                </c:pt>
                <c:pt idx="4584">
                  <c:v>0.91999999999999971</c:v>
                </c:pt>
                <c:pt idx="4585">
                  <c:v>0.91999999999999971</c:v>
                </c:pt>
                <c:pt idx="4586">
                  <c:v>0.91999999999999971</c:v>
                </c:pt>
                <c:pt idx="4587">
                  <c:v>0.91999999999999971</c:v>
                </c:pt>
                <c:pt idx="4588">
                  <c:v>0.91999999999999971</c:v>
                </c:pt>
                <c:pt idx="4589">
                  <c:v>0.91999999999999971</c:v>
                </c:pt>
                <c:pt idx="4590">
                  <c:v>0.91999999999999971</c:v>
                </c:pt>
                <c:pt idx="4591">
                  <c:v>0.91999999999999971</c:v>
                </c:pt>
                <c:pt idx="4592">
                  <c:v>0.91999999999999971</c:v>
                </c:pt>
                <c:pt idx="4593">
                  <c:v>0.91999999999999971</c:v>
                </c:pt>
                <c:pt idx="4594">
                  <c:v>0.91999999999999971</c:v>
                </c:pt>
                <c:pt idx="4595">
                  <c:v>0.91999999999999971</c:v>
                </c:pt>
                <c:pt idx="4596">
                  <c:v>0.91999999999999971</c:v>
                </c:pt>
                <c:pt idx="4597">
                  <c:v>0.91999999999999971</c:v>
                </c:pt>
                <c:pt idx="4598">
                  <c:v>0.91999999999999971</c:v>
                </c:pt>
                <c:pt idx="4599">
                  <c:v>0.91999999999999971</c:v>
                </c:pt>
                <c:pt idx="4600">
                  <c:v>0.91999999999999971</c:v>
                </c:pt>
                <c:pt idx="4601">
                  <c:v>0.91999999999999971</c:v>
                </c:pt>
                <c:pt idx="4602">
                  <c:v>0.91999999999999971</c:v>
                </c:pt>
                <c:pt idx="4603">
                  <c:v>0.91999999999999971</c:v>
                </c:pt>
                <c:pt idx="4604">
                  <c:v>0.91999999999999971</c:v>
                </c:pt>
                <c:pt idx="4605">
                  <c:v>0.91999999999999971</c:v>
                </c:pt>
                <c:pt idx="4606">
                  <c:v>0.91999999999999971</c:v>
                </c:pt>
                <c:pt idx="4607">
                  <c:v>0.91999999999999971</c:v>
                </c:pt>
                <c:pt idx="4608">
                  <c:v>0.91999999999999971</c:v>
                </c:pt>
                <c:pt idx="4609">
                  <c:v>0.91999999999999971</c:v>
                </c:pt>
                <c:pt idx="4610">
                  <c:v>0.91999999999999971</c:v>
                </c:pt>
                <c:pt idx="4611">
                  <c:v>0.91999999999999971</c:v>
                </c:pt>
                <c:pt idx="4612">
                  <c:v>0.91999999999999971</c:v>
                </c:pt>
                <c:pt idx="4613">
                  <c:v>0.91999999999999971</c:v>
                </c:pt>
                <c:pt idx="4614">
                  <c:v>0.91999999999999971</c:v>
                </c:pt>
                <c:pt idx="4615">
                  <c:v>0.91999999999999971</c:v>
                </c:pt>
                <c:pt idx="4616">
                  <c:v>0.91999999999999971</c:v>
                </c:pt>
                <c:pt idx="4617">
                  <c:v>0.91999999999999971</c:v>
                </c:pt>
                <c:pt idx="4618">
                  <c:v>0.91999999999999971</c:v>
                </c:pt>
                <c:pt idx="4619">
                  <c:v>0.91999999999999971</c:v>
                </c:pt>
                <c:pt idx="4620">
                  <c:v>0.91999999999999971</c:v>
                </c:pt>
                <c:pt idx="4621">
                  <c:v>0.91999999999999971</c:v>
                </c:pt>
                <c:pt idx="4622">
                  <c:v>0.91999999999999971</c:v>
                </c:pt>
                <c:pt idx="4623">
                  <c:v>0.91999999999999971</c:v>
                </c:pt>
                <c:pt idx="4624">
                  <c:v>0.91999999999999971</c:v>
                </c:pt>
                <c:pt idx="4625">
                  <c:v>0.91999999999999971</c:v>
                </c:pt>
                <c:pt idx="4626">
                  <c:v>0.91999999999999971</c:v>
                </c:pt>
                <c:pt idx="4627">
                  <c:v>0.91999999999999971</c:v>
                </c:pt>
                <c:pt idx="4628">
                  <c:v>0.91999999999999971</c:v>
                </c:pt>
                <c:pt idx="4629">
                  <c:v>0.91999999999999971</c:v>
                </c:pt>
                <c:pt idx="4630">
                  <c:v>0.91999999999999971</c:v>
                </c:pt>
                <c:pt idx="4631">
                  <c:v>0.91999999999999971</c:v>
                </c:pt>
                <c:pt idx="4632">
                  <c:v>0.91999999999999971</c:v>
                </c:pt>
                <c:pt idx="4633">
                  <c:v>0.91999999999999971</c:v>
                </c:pt>
                <c:pt idx="4634">
                  <c:v>0.91999999999999971</c:v>
                </c:pt>
                <c:pt idx="4635">
                  <c:v>0.91999999999999971</c:v>
                </c:pt>
                <c:pt idx="4636">
                  <c:v>0.91999999999999971</c:v>
                </c:pt>
                <c:pt idx="4637">
                  <c:v>0.91999999999999971</c:v>
                </c:pt>
                <c:pt idx="4638">
                  <c:v>0.91999999999999971</c:v>
                </c:pt>
                <c:pt idx="4639">
                  <c:v>0.91999999999999971</c:v>
                </c:pt>
                <c:pt idx="4640">
                  <c:v>0.91999999999999971</c:v>
                </c:pt>
                <c:pt idx="4641">
                  <c:v>0.91999999999999971</c:v>
                </c:pt>
                <c:pt idx="4642">
                  <c:v>0.91999999999999971</c:v>
                </c:pt>
                <c:pt idx="4643">
                  <c:v>0.91999999999999971</c:v>
                </c:pt>
                <c:pt idx="4644">
                  <c:v>0.91999999999999971</c:v>
                </c:pt>
                <c:pt idx="4645">
                  <c:v>0.91999999999999971</c:v>
                </c:pt>
                <c:pt idx="4646">
                  <c:v>0.91999999999999971</c:v>
                </c:pt>
                <c:pt idx="4647">
                  <c:v>0.91999999999999971</c:v>
                </c:pt>
                <c:pt idx="4648">
                  <c:v>0.91999999999999971</c:v>
                </c:pt>
                <c:pt idx="4649">
                  <c:v>0.91999999999999971</c:v>
                </c:pt>
                <c:pt idx="4650">
                  <c:v>0.91999999999999971</c:v>
                </c:pt>
                <c:pt idx="4651">
                  <c:v>0.91999999999999971</c:v>
                </c:pt>
                <c:pt idx="4652">
                  <c:v>0.91999999999999971</c:v>
                </c:pt>
                <c:pt idx="4653">
                  <c:v>0.91999999999999971</c:v>
                </c:pt>
                <c:pt idx="4654">
                  <c:v>0.91999999999999971</c:v>
                </c:pt>
                <c:pt idx="4655">
                  <c:v>0.91999999999999971</c:v>
                </c:pt>
                <c:pt idx="4656">
                  <c:v>0.91999999999999971</c:v>
                </c:pt>
                <c:pt idx="4657">
                  <c:v>0.91999999999999971</c:v>
                </c:pt>
                <c:pt idx="4658">
                  <c:v>0.91999999999999971</c:v>
                </c:pt>
                <c:pt idx="4659">
                  <c:v>0.91999999999999971</c:v>
                </c:pt>
                <c:pt idx="4660">
                  <c:v>0.91999999999999971</c:v>
                </c:pt>
                <c:pt idx="4661">
                  <c:v>0.91999999999999971</c:v>
                </c:pt>
                <c:pt idx="4662">
                  <c:v>0.91999999999999971</c:v>
                </c:pt>
                <c:pt idx="4663">
                  <c:v>0.91999999999999971</c:v>
                </c:pt>
                <c:pt idx="4664">
                  <c:v>0.91999999999999971</c:v>
                </c:pt>
                <c:pt idx="4665">
                  <c:v>0.91999999999999971</c:v>
                </c:pt>
                <c:pt idx="4666">
                  <c:v>0.91999999999999971</c:v>
                </c:pt>
                <c:pt idx="4667">
                  <c:v>0.91999999999999971</c:v>
                </c:pt>
                <c:pt idx="4668">
                  <c:v>0.91999999999999971</c:v>
                </c:pt>
                <c:pt idx="4669">
                  <c:v>0.91999999999999971</c:v>
                </c:pt>
                <c:pt idx="4670">
                  <c:v>0.91999999999999971</c:v>
                </c:pt>
                <c:pt idx="4671">
                  <c:v>0.91999999999999971</c:v>
                </c:pt>
                <c:pt idx="4672">
                  <c:v>0.91999999999999971</c:v>
                </c:pt>
                <c:pt idx="4673">
                  <c:v>0.91999999999999971</c:v>
                </c:pt>
                <c:pt idx="4674">
                  <c:v>0.91999999999999971</c:v>
                </c:pt>
                <c:pt idx="4675">
                  <c:v>0.91999999999999971</c:v>
                </c:pt>
                <c:pt idx="4676">
                  <c:v>0.91999999999999971</c:v>
                </c:pt>
                <c:pt idx="4677">
                  <c:v>0.91999999999999971</c:v>
                </c:pt>
                <c:pt idx="4678">
                  <c:v>0.91999999999999971</c:v>
                </c:pt>
                <c:pt idx="4679">
                  <c:v>0.91999999999999971</c:v>
                </c:pt>
                <c:pt idx="4680">
                  <c:v>0.91999999999999971</c:v>
                </c:pt>
                <c:pt idx="4681">
                  <c:v>0.91999999999999971</c:v>
                </c:pt>
                <c:pt idx="4682">
                  <c:v>0.91999999999999971</c:v>
                </c:pt>
                <c:pt idx="4683">
                  <c:v>0.91999999999999971</c:v>
                </c:pt>
                <c:pt idx="4684">
                  <c:v>0.91999999999999971</c:v>
                </c:pt>
                <c:pt idx="4685">
                  <c:v>0.91999999999999971</c:v>
                </c:pt>
                <c:pt idx="4686">
                  <c:v>0.91999999999999971</c:v>
                </c:pt>
                <c:pt idx="4687">
                  <c:v>0.91999999999999971</c:v>
                </c:pt>
                <c:pt idx="4688">
                  <c:v>0.91999999999999971</c:v>
                </c:pt>
                <c:pt idx="4689">
                  <c:v>0.91999999999999971</c:v>
                </c:pt>
                <c:pt idx="4690">
                  <c:v>0.91999999999999971</c:v>
                </c:pt>
                <c:pt idx="4691">
                  <c:v>0.91999999999999971</c:v>
                </c:pt>
                <c:pt idx="4692">
                  <c:v>0.91999999999999971</c:v>
                </c:pt>
                <c:pt idx="4693">
                  <c:v>0.91999999999999971</c:v>
                </c:pt>
                <c:pt idx="4694">
                  <c:v>0.91999999999999971</c:v>
                </c:pt>
                <c:pt idx="4695">
                  <c:v>0.91999999999999971</c:v>
                </c:pt>
                <c:pt idx="4696">
                  <c:v>0.91999999999999971</c:v>
                </c:pt>
                <c:pt idx="4697">
                  <c:v>0.91999999999999971</c:v>
                </c:pt>
                <c:pt idx="4698">
                  <c:v>0.91999999999999971</c:v>
                </c:pt>
                <c:pt idx="4699">
                  <c:v>0.91999999999999971</c:v>
                </c:pt>
                <c:pt idx="4700">
                  <c:v>0.91999999999999971</c:v>
                </c:pt>
                <c:pt idx="4701">
                  <c:v>0.91999999999999971</c:v>
                </c:pt>
                <c:pt idx="4702">
                  <c:v>0.91999999999999971</c:v>
                </c:pt>
                <c:pt idx="4703">
                  <c:v>0.91999999999999971</c:v>
                </c:pt>
                <c:pt idx="4704">
                  <c:v>0.91999999999999971</c:v>
                </c:pt>
                <c:pt idx="4705">
                  <c:v>0.91999999999999971</c:v>
                </c:pt>
                <c:pt idx="4706">
                  <c:v>0.91999999999999971</c:v>
                </c:pt>
                <c:pt idx="4707">
                  <c:v>0.91999999999999971</c:v>
                </c:pt>
                <c:pt idx="4708">
                  <c:v>0.91999999999999971</c:v>
                </c:pt>
                <c:pt idx="4709">
                  <c:v>0.91999999999999971</c:v>
                </c:pt>
                <c:pt idx="4710">
                  <c:v>0.91999999999999971</c:v>
                </c:pt>
                <c:pt idx="4711">
                  <c:v>0.91999999999999971</c:v>
                </c:pt>
                <c:pt idx="4712">
                  <c:v>0.91999999999999971</c:v>
                </c:pt>
                <c:pt idx="4713">
                  <c:v>0.91999999999999971</c:v>
                </c:pt>
                <c:pt idx="4714">
                  <c:v>0.91999999999999971</c:v>
                </c:pt>
                <c:pt idx="4715">
                  <c:v>0.91999999999999971</c:v>
                </c:pt>
                <c:pt idx="4716">
                  <c:v>0.91999999999999971</c:v>
                </c:pt>
                <c:pt idx="4717">
                  <c:v>0.91999999999999971</c:v>
                </c:pt>
                <c:pt idx="4718">
                  <c:v>0.91999999999999971</c:v>
                </c:pt>
                <c:pt idx="4719">
                  <c:v>0.91999999999999971</c:v>
                </c:pt>
                <c:pt idx="4720">
                  <c:v>0.91999999999999971</c:v>
                </c:pt>
                <c:pt idx="4721">
                  <c:v>0.91999999999999971</c:v>
                </c:pt>
                <c:pt idx="4722">
                  <c:v>0.91999999999999971</c:v>
                </c:pt>
                <c:pt idx="4723">
                  <c:v>0.91999999999999971</c:v>
                </c:pt>
                <c:pt idx="4724">
                  <c:v>0.91999999999999971</c:v>
                </c:pt>
                <c:pt idx="4725">
                  <c:v>0.91999999999999971</c:v>
                </c:pt>
                <c:pt idx="4726">
                  <c:v>0.91999999999999971</c:v>
                </c:pt>
                <c:pt idx="4727">
                  <c:v>0.91999999999999971</c:v>
                </c:pt>
                <c:pt idx="4728">
                  <c:v>0.91999999999999971</c:v>
                </c:pt>
                <c:pt idx="4729">
                  <c:v>0.91999999999999971</c:v>
                </c:pt>
                <c:pt idx="4730">
                  <c:v>0.91999999999999971</c:v>
                </c:pt>
                <c:pt idx="4731">
                  <c:v>0.91999999999999971</c:v>
                </c:pt>
                <c:pt idx="4732">
                  <c:v>0.91999999999999971</c:v>
                </c:pt>
                <c:pt idx="4733">
                  <c:v>0.91999999999999971</c:v>
                </c:pt>
                <c:pt idx="4734">
                  <c:v>0.91999999999999971</c:v>
                </c:pt>
                <c:pt idx="4735">
                  <c:v>0.91999999999999971</c:v>
                </c:pt>
                <c:pt idx="4736">
                  <c:v>0.91999999999999971</c:v>
                </c:pt>
                <c:pt idx="4737">
                  <c:v>0.91999999999999971</c:v>
                </c:pt>
                <c:pt idx="4738">
                  <c:v>0.91999999999999971</c:v>
                </c:pt>
                <c:pt idx="4739">
                  <c:v>0.91999999999999971</c:v>
                </c:pt>
                <c:pt idx="4740">
                  <c:v>0.91999999999999971</c:v>
                </c:pt>
                <c:pt idx="4741">
                  <c:v>0.91999999999999971</c:v>
                </c:pt>
                <c:pt idx="4742">
                  <c:v>0.91999999999999971</c:v>
                </c:pt>
                <c:pt idx="4743">
                  <c:v>0.91999999999999971</c:v>
                </c:pt>
                <c:pt idx="4744">
                  <c:v>0.91999999999999971</c:v>
                </c:pt>
                <c:pt idx="4745">
                  <c:v>0.91999999999999971</c:v>
                </c:pt>
                <c:pt idx="4746">
                  <c:v>0.91999999999999971</c:v>
                </c:pt>
                <c:pt idx="4747">
                  <c:v>0.91999999999999971</c:v>
                </c:pt>
                <c:pt idx="4748">
                  <c:v>0.91999999999999971</c:v>
                </c:pt>
                <c:pt idx="4749">
                  <c:v>0.91999999999999971</c:v>
                </c:pt>
                <c:pt idx="4750">
                  <c:v>0.91999999999999971</c:v>
                </c:pt>
                <c:pt idx="4751">
                  <c:v>0.91999999999999971</c:v>
                </c:pt>
                <c:pt idx="4752">
                  <c:v>0.91999999999999971</c:v>
                </c:pt>
                <c:pt idx="4753">
                  <c:v>0.91999999999999971</c:v>
                </c:pt>
                <c:pt idx="4754">
                  <c:v>0.91999999999999971</c:v>
                </c:pt>
                <c:pt idx="4755">
                  <c:v>0.91999999999999971</c:v>
                </c:pt>
                <c:pt idx="4756">
                  <c:v>0.91999999999999971</c:v>
                </c:pt>
                <c:pt idx="4757">
                  <c:v>0.91999999999999971</c:v>
                </c:pt>
                <c:pt idx="4758">
                  <c:v>0.91999999999999971</c:v>
                </c:pt>
                <c:pt idx="4759">
                  <c:v>0.91999999999999971</c:v>
                </c:pt>
                <c:pt idx="4760">
                  <c:v>0.91999999999999971</c:v>
                </c:pt>
                <c:pt idx="4761">
                  <c:v>0.91999999999999971</c:v>
                </c:pt>
                <c:pt idx="4762">
                  <c:v>0.91999999999999971</c:v>
                </c:pt>
                <c:pt idx="4763">
                  <c:v>0.91999999999999971</c:v>
                </c:pt>
                <c:pt idx="4764">
                  <c:v>0.91999999999999971</c:v>
                </c:pt>
                <c:pt idx="4765">
                  <c:v>0.91999999999999971</c:v>
                </c:pt>
                <c:pt idx="4766">
                  <c:v>0.91999999999999971</c:v>
                </c:pt>
                <c:pt idx="4767">
                  <c:v>0.91999999999999971</c:v>
                </c:pt>
                <c:pt idx="4768">
                  <c:v>0.91999999999999971</c:v>
                </c:pt>
                <c:pt idx="4769">
                  <c:v>0.91999999999999971</c:v>
                </c:pt>
                <c:pt idx="4770">
                  <c:v>0.91999999999999971</c:v>
                </c:pt>
                <c:pt idx="4771">
                  <c:v>0.91999999999999971</c:v>
                </c:pt>
                <c:pt idx="4772">
                  <c:v>0.91999999999999971</c:v>
                </c:pt>
                <c:pt idx="4773">
                  <c:v>0.91999999999999971</c:v>
                </c:pt>
                <c:pt idx="4774">
                  <c:v>0.91999999999999971</c:v>
                </c:pt>
                <c:pt idx="4775">
                  <c:v>0.91999999999999971</c:v>
                </c:pt>
                <c:pt idx="4776">
                  <c:v>0.91999999999999971</c:v>
                </c:pt>
                <c:pt idx="4777">
                  <c:v>0.91999999999999971</c:v>
                </c:pt>
                <c:pt idx="4778">
                  <c:v>0.91999999999999971</c:v>
                </c:pt>
                <c:pt idx="4779">
                  <c:v>0.91999999999999971</c:v>
                </c:pt>
                <c:pt idx="4780">
                  <c:v>0.91999999999999971</c:v>
                </c:pt>
                <c:pt idx="4781">
                  <c:v>0.91999999999999971</c:v>
                </c:pt>
                <c:pt idx="4782">
                  <c:v>0.91999999999999971</c:v>
                </c:pt>
                <c:pt idx="4783">
                  <c:v>0.91999999999999971</c:v>
                </c:pt>
                <c:pt idx="4784">
                  <c:v>0.91999999999999971</c:v>
                </c:pt>
                <c:pt idx="4785">
                  <c:v>0.91999999999999971</c:v>
                </c:pt>
                <c:pt idx="4786">
                  <c:v>0.91999999999999971</c:v>
                </c:pt>
                <c:pt idx="4787">
                  <c:v>0.91999999999999971</c:v>
                </c:pt>
                <c:pt idx="4788">
                  <c:v>0.91999999999999971</c:v>
                </c:pt>
                <c:pt idx="4789">
                  <c:v>0.91999999999999971</c:v>
                </c:pt>
                <c:pt idx="4790">
                  <c:v>0.91999999999999971</c:v>
                </c:pt>
                <c:pt idx="4791">
                  <c:v>0.91999999999999971</c:v>
                </c:pt>
                <c:pt idx="4792">
                  <c:v>0.91999999999999971</c:v>
                </c:pt>
                <c:pt idx="4793">
                  <c:v>0.91999999999999971</c:v>
                </c:pt>
                <c:pt idx="4794">
                  <c:v>0.91999999999999971</c:v>
                </c:pt>
                <c:pt idx="4795">
                  <c:v>0.91999999999999971</c:v>
                </c:pt>
                <c:pt idx="4796">
                  <c:v>0.91999999999999971</c:v>
                </c:pt>
                <c:pt idx="4797">
                  <c:v>0.91999999999999971</c:v>
                </c:pt>
                <c:pt idx="4798">
                  <c:v>0.91999999999999971</c:v>
                </c:pt>
                <c:pt idx="4799">
                  <c:v>0.91999999999999971</c:v>
                </c:pt>
                <c:pt idx="4800">
                  <c:v>0.91999999999999971</c:v>
                </c:pt>
                <c:pt idx="4801">
                  <c:v>0.91999999999999971</c:v>
                </c:pt>
                <c:pt idx="4802">
                  <c:v>0.91999999999999971</c:v>
                </c:pt>
                <c:pt idx="4803">
                  <c:v>0.91999999999999971</c:v>
                </c:pt>
                <c:pt idx="4804">
                  <c:v>0.91999999999999971</c:v>
                </c:pt>
                <c:pt idx="4805">
                  <c:v>0.91999999999999971</c:v>
                </c:pt>
                <c:pt idx="4806">
                  <c:v>0.91999999999999971</c:v>
                </c:pt>
                <c:pt idx="4807">
                  <c:v>0.91999999999999971</c:v>
                </c:pt>
                <c:pt idx="4808">
                  <c:v>0.91999999999999971</c:v>
                </c:pt>
                <c:pt idx="4809">
                  <c:v>0.91999999999999971</c:v>
                </c:pt>
                <c:pt idx="4810">
                  <c:v>0.91999999999999971</c:v>
                </c:pt>
                <c:pt idx="4811">
                  <c:v>0.91999999999999971</c:v>
                </c:pt>
                <c:pt idx="4812">
                  <c:v>0.91999999999999971</c:v>
                </c:pt>
                <c:pt idx="4813">
                  <c:v>0.91999999999999971</c:v>
                </c:pt>
                <c:pt idx="4814">
                  <c:v>0.91999999999999971</c:v>
                </c:pt>
                <c:pt idx="4815">
                  <c:v>0.91999999999999971</c:v>
                </c:pt>
                <c:pt idx="4816">
                  <c:v>0.91999999999999971</c:v>
                </c:pt>
                <c:pt idx="4817">
                  <c:v>0.91999999999999971</c:v>
                </c:pt>
                <c:pt idx="4818">
                  <c:v>0.91999999999999971</c:v>
                </c:pt>
                <c:pt idx="4819">
                  <c:v>0.91999999999999971</c:v>
                </c:pt>
                <c:pt idx="4820">
                  <c:v>0.91999999999999971</c:v>
                </c:pt>
                <c:pt idx="4821">
                  <c:v>0.91999999999999971</c:v>
                </c:pt>
                <c:pt idx="4822">
                  <c:v>0.91999999999999971</c:v>
                </c:pt>
                <c:pt idx="4823">
                  <c:v>0.91999999999999971</c:v>
                </c:pt>
                <c:pt idx="4824">
                  <c:v>0.91999999999999971</c:v>
                </c:pt>
                <c:pt idx="4825">
                  <c:v>0.91999999999999971</c:v>
                </c:pt>
                <c:pt idx="4826">
                  <c:v>0.91999999999999971</c:v>
                </c:pt>
                <c:pt idx="4827">
                  <c:v>0.91999999999999971</c:v>
                </c:pt>
                <c:pt idx="4828">
                  <c:v>0.91999999999999971</c:v>
                </c:pt>
                <c:pt idx="4829">
                  <c:v>0.91999999999999971</c:v>
                </c:pt>
                <c:pt idx="4830">
                  <c:v>0.91999999999999971</c:v>
                </c:pt>
                <c:pt idx="4831">
                  <c:v>0.91999999999999971</c:v>
                </c:pt>
                <c:pt idx="4832">
                  <c:v>0.91999999999999971</c:v>
                </c:pt>
                <c:pt idx="4833">
                  <c:v>0.91999999999999971</c:v>
                </c:pt>
              </c:numCache>
            </c:numRef>
          </c:val>
          <c:smooth val="0"/>
          <c:extLst>
            <c:ext xmlns:c16="http://schemas.microsoft.com/office/drawing/2014/chart" uri="{C3380CC4-5D6E-409C-BE32-E72D297353CC}">
              <c16:uniqueId val="{00000005-D4D6-4C6C-BACF-FDB8603BDB03}"/>
            </c:ext>
          </c:extLst>
        </c:ser>
        <c:ser>
          <c:idx val="3"/>
          <c:order val="5"/>
          <c:tx>
            <c:strRef>
              <c:f>Histórica!$U$1</c:f>
              <c:strCache>
                <c:ptCount val="1"/>
                <c:pt idx="0">
                  <c:v>Punto Medio Largo Plazo</c:v>
                </c:pt>
              </c:strCache>
            </c:strRef>
          </c:tx>
          <c:spPr>
            <a:ln w="38100" cap="rnd">
              <a:solidFill>
                <a:srgbClr val="FFCB00">
                  <a:lumMod val="75000"/>
                </a:srgbClr>
              </a:solidFill>
              <a:prstDash val="sysDash"/>
              <a:round/>
            </a:ln>
            <a:effectLst/>
          </c:spPr>
          <c:marker>
            <c:symbol val="none"/>
          </c:marker>
          <c:cat>
            <c:numRef>
              <c:f>Histórica!$A$2:$A$7999</c:f>
              <c:numCache>
                <c:formatCode>m/d/yyyy</c:formatCode>
                <c:ptCount val="7998"/>
                <c:pt idx="0">
                  <c:v>36528</c:v>
                </c:pt>
                <c:pt idx="1">
                  <c:v>36529</c:v>
                </c:pt>
                <c:pt idx="2">
                  <c:v>36530</c:v>
                </c:pt>
                <c:pt idx="3">
                  <c:v>36531</c:v>
                </c:pt>
                <c:pt idx="4">
                  <c:v>36532</c:v>
                </c:pt>
                <c:pt idx="5">
                  <c:v>36535</c:v>
                </c:pt>
                <c:pt idx="6">
                  <c:v>36536</c:v>
                </c:pt>
                <c:pt idx="7">
                  <c:v>36537</c:v>
                </c:pt>
                <c:pt idx="8">
                  <c:v>36538</c:v>
                </c:pt>
                <c:pt idx="9">
                  <c:v>36539</c:v>
                </c:pt>
                <c:pt idx="10">
                  <c:v>36542</c:v>
                </c:pt>
                <c:pt idx="11">
                  <c:v>36543</c:v>
                </c:pt>
                <c:pt idx="12">
                  <c:v>36544</c:v>
                </c:pt>
                <c:pt idx="13">
                  <c:v>36545</c:v>
                </c:pt>
                <c:pt idx="14">
                  <c:v>36546</c:v>
                </c:pt>
                <c:pt idx="15">
                  <c:v>36549</c:v>
                </c:pt>
                <c:pt idx="16">
                  <c:v>36550</c:v>
                </c:pt>
                <c:pt idx="17">
                  <c:v>36551</c:v>
                </c:pt>
                <c:pt idx="18">
                  <c:v>36552</c:v>
                </c:pt>
                <c:pt idx="19">
                  <c:v>36553</c:v>
                </c:pt>
                <c:pt idx="20">
                  <c:v>36556</c:v>
                </c:pt>
                <c:pt idx="21">
                  <c:v>36557</c:v>
                </c:pt>
                <c:pt idx="22">
                  <c:v>36558</c:v>
                </c:pt>
                <c:pt idx="23">
                  <c:v>36559</c:v>
                </c:pt>
                <c:pt idx="24">
                  <c:v>36560</c:v>
                </c:pt>
                <c:pt idx="25">
                  <c:v>36563</c:v>
                </c:pt>
                <c:pt idx="26">
                  <c:v>36564</c:v>
                </c:pt>
                <c:pt idx="27">
                  <c:v>36565</c:v>
                </c:pt>
                <c:pt idx="28">
                  <c:v>36566</c:v>
                </c:pt>
                <c:pt idx="29">
                  <c:v>36567</c:v>
                </c:pt>
                <c:pt idx="30">
                  <c:v>36570</c:v>
                </c:pt>
                <c:pt idx="31">
                  <c:v>36571</c:v>
                </c:pt>
                <c:pt idx="32">
                  <c:v>36572</c:v>
                </c:pt>
                <c:pt idx="33">
                  <c:v>36573</c:v>
                </c:pt>
                <c:pt idx="34">
                  <c:v>36574</c:v>
                </c:pt>
                <c:pt idx="35">
                  <c:v>36577</c:v>
                </c:pt>
                <c:pt idx="36">
                  <c:v>36578</c:v>
                </c:pt>
                <c:pt idx="37">
                  <c:v>36579</c:v>
                </c:pt>
                <c:pt idx="38">
                  <c:v>36580</c:v>
                </c:pt>
                <c:pt idx="39">
                  <c:v>36581</c:v>
                </c:pt>
                <c:pt idx="40">
                  <c:v>36584</c:v>
                </c:pt>
                <c:pt idx="41">
                  <c:v>36585</c:v>
                </c:pt>
                <c:pt idx="42">
                  <c:v>36586</c:v>
                </c:pt>
                <c:pt idx="43">
                  <c:v>36587</c:v>
                </c:pt>
                <c:pt idx="44">
                  <c:v>36588</c:v>
                </c:pt>
                <c:pt idx="45">
                  <c:v>36591</c:v>
                </c:pt>
                <c:pt idx="46">
                  <c:v>36592</c:v>
                </c:pt>
                <c:pt idx="47">
                  <c:v>36593</c:v>
                </c:pt>
                <c:pt idx="48">
                  <c:v>36594</c:v>
                </c:pt>
                <c:pt idx="49">
                  <c:v>36595</c:v>
                </c:pt>
                <c:pt idx="50">
                  <c:v>36598</c:v>
                </c:pt>
                <c:pt idx="51">
                  <c:v>36599</c:v>
                </c:pt>
                <c:pt idx="52">
                  <c:v>36600</c:v>
                </c:pt>
                <c:pt idx="53">
                  <c:v>36601</c:v>
                </c:pt>
                <c:pt idx="54">
                  <c:v>36602</c:v>
                </c:pt>
                <c:pt idx="55">
                  <c:v>36605</c:v>
                </c:pt>
                <c:pt idx="56">
                  <c:v>36607</c:v>
                </c:pt>
                <c:pt idx="57">
                  <c:v>36608</c:v>
                </c:pt>
                <c:pt idx="58">
                  <c:v>36609</c:v>
                </c:pt>
                <c:pt idx="59">
                  <c:v>36612</c:v>
                </c:pt>
                <c:pt idx="60">
                  <c:v>36613</c:v>
                </c:pt>
                <c:pt idx="61">
                  <c:v>36614</c:v>
                </c:pt>
                <c:pt idx="62">
                  <c:v>36615</c:v>
                </c:pt>
                <c:pt idx="63">
                  <c:v>36616</c:v>
                </c:pt>
                <c:pt idx="64">
                  <c:v>36619</c:v>
                </c:pt>
                <c:pt idx="65">
                  <c:v>36620</c:v>
                </c:pt>
                <c:pt idx="66">
                  <c:v>36621</c:v>
                </c:pt>
                <c:pt idx="67">
                  <c:v>36622</c:v>
                </c:pt>
                <c:pt idx="68">
                  <c:v>36623</c:v>
                </c:pt>
                <c:pt idx="69">
                  <c:v>36626</c:v>
                </c:pt>
                <c:pt idx="70">
                  <c:v>36627</c:v>
                </c:pt>
                <c:pt idx="71">
                  <c:v>36628</c:v>
                </c:pt>
                <c:pt idx="72">
                  <c:v>36629</c:v>
                </c:pt>
                <c:pt idx="73">
                  <c:v>36630</c:v>
                </c:pt>
                <c:pt idx="74">
                  <c:v>36633</c:v>
                </c:pt>
                <c:pt idx="75">
                  <c:v>36634</c:v>
                </c:pt>
                <c:pt idx="76">
                  <c:v>36635</c:v>
                </c:pt>
                <c:pt idx="77">
                  <c:v>36640</c:v>
                </c:pt>
                <c:pt idx="78">
                  <c:v>36641</c:v>
                </c:pt>
                <c:pt idx="79">
                  <c:v>36642</c:v>
                </c:pt>
                <c:pt idx="80">
                  <c:v>36643</c:v>
                </c:pt>
                <c:pt idx="81">
                  <c:v>36644</c:v>
                </c:pt>
                <c:pt idx="82">
                  <c:v>36648</c:v>
                </c:pt>
                <c:pt idx="83">
                  <c:v>36649</c:v>
                </c:pt>
                <c:pt idx="84">
                  <c:v>36650</c:v>
                </c:pt>
                <c:pt idx="85">
                  <c:v>36654</c:v>
                </c:pt>
                <c:pt idx="86">
                  <c:v>36655</c:v>
                </c:pt>
                <c:pt idx="87">
                  <c:v>36656</c:v>
                </c:pt>
                <c:pt idx="88">
                  <c:v>36657</c:v>
                </c:pt>
                <c:pt idx="89">
                  <c:v>36658</c:v>
                </c:pt>
                <c:pt idx="90">
                  <c:v>36661</c:v>
                </c:pt>
                <c:pt idx="91">
                  <c:v>36662</c:v>
                </c:pt>
                <c:pt idx="92">
                  <c:v>36663</c:v>
                </c:pt>
                <c:pt idx="93">
                  <c:v>36664</c:v>
                </c:pt>
                <c:pt idx="94">
                  <c:v>36665</c:v>
                </c:pt>
                <c:pt idx="95">
                  <c:v>36668</c:v>
                </c:pt>
                <c:pt idx="96">
                  <c:v>36669</c:v>
                </c:pt>
                <c:pt idx="97">
                  <c:v>36670</c:v>
                </c:pt>
                <c:pt idx="98">
                  <c:v>36671</c:v>
                </c:pt>
                <c:pt idx="99">
                  <c:v>36672</c:v>
                </c:pt>
                <c:pt idx="100">
                  <c:v>36675</c:v>
                </c:pt>
                <c:pt idx="101">
                  <c:v>36676</c:v>
                </c:pt>
                <c:pt idx="102">
                  <c:v>36677</c:v>
                </c:pt>
                <c:pt idx="103">
                  <c:v>36678</c:v>
                </c:pt>
                <c:pt idx="104">
                  <c:v>36679</c:v>
                </c:pt>
                <c:pt idx="105">
                  <c:v>36682</c:v>
                </c:pt>
                <c:pt idx="106">
                  <c:v>36683</c:v>
                </c:pt>
                <c:pt idx="107">
                  <c:v>36684</c:v>
                </c:pt>
                <c:pt idx="108">
                  <c:v>36685</c:v>
                </c:pt>
                <c:pt idx="109">
                  <c:v>36686</c:v>
                </c:pt>
                <c:pt idx="110">
                  <c:v>36689</c:v>
                </c:pt>
                <c:pt idx="111">
                  <c:v>36690</c:v>
                </c:pt>
                <c:pt idx="112">
                  <c:v>36691</c:v>
                </c:pt>
                <c:pt idx="113">
                  <c:v>36692</c:v>
                </c:pt>
                <c:pt idx="114">
                  <c:v>36693</c:v>
                </c:pt>
                <c:pt idx="115">
                  <c:v>36696</c:v>
                </c:pt>
                <c:pt idx="116">
                  <c:v>36697</c:v>
                </c:pt>
                <c:pt idx="117">
                  <c:v>36698</c:v>
                </c:pt>
                <c:pt idx="118">
                  <c:v>36699</c:v>
                </c:pt>
                <c:pt idx="119">
                  <c:v>36700</c:v>
                </c:pt>
                <c:pt idx="120">
                  <c:v>36703</c:v>
                </c:pt>
                <c:pt idx="121">
                  <c:v>36704</c:v>
                </c:pt>
                <c:pt idx="122">
                  <c:v>36705</c:v>
                </c:pt>
                <c:pt idx="123">
                  <c:v>36706</c:v>
                </c:pt>
                <c:pt idx="124">
                  <c:v>36707</c:v>
                </c:pt>
                <c:pt idx="125">
                  <c:v>36710</c:v>
                </c:pt>
                <c:pt idx="126">
                  <c:v>36711</c:v>
                </c:pt>
                <c:pt idx="127">
                  <c:v>36712</c:v>
                </c:pt>
                <c:pt idx="128">
                  <c:v>36713</c:v>
                </c:pt>
                <c:pt idx="129">
                  <c:v>36714</c:v>
                </c:pt>
                <c:pt idx="130">
                  <c:v>36717</c:v>
                </c:pt>
                <c:pt idx="131">
                  <c:v>36718</c:v>
                </c:pt>
                <c:pt idx="132">
                  <c:v>36719</c:v>
                </c:pt>
                <c:pt idx="133">
                  <c:v>36720</c:v>
                </c:pt>
                <c:pt idx="134">
                  <c:v>36721</c:v>
                </c:pt>
                <c:pt idx="135">
                  <c:v>36724</c:v>
                </c:pt>
                <c:pt idx="136">
                  <c:v>36725</c:v>
                </c:pt>
                <c:pt idx="137">
                  <c:v>36726</c:v>
                </c:pt>
                <c:pt idx="138">
                  <c:v>36727</c:v>
                </c:pt>
                <c:pt idx="139">
                  <c:v>36728</c:v>
                </c:pt>
                <c:pt idx="140">
                  <c:v>36731</c:v>
                </c:pt>
                <c:pt idx="141">
                  <c:v>36732</c:v>
                </c:pt>
                <c:pt idx="142">
                  <c:v>36733</c:v>
                </c:pt>
                <c:pt idx="143">
                  <c:v>36734</c:v>
                </c:pt>
                <c:pt idx="144">
                  <c:v>36735</c:v>
                </c:pt>
                <c:pt idx="145">
                  <c:v>36738</c:v>
                </c:pt>
                <c:pt idx="146">
                  <c:v>36739</c:v>
                </c:pt>
                <c:pt idx="147">
                  <c:v>36740</c:v>
                </c:pt>
                <c:pt idx="148">
                  <c:v>36741</c:v>
                </c:pt>
                <c:pt idx="149">
                  <c:v>36742</c:v>
                </c:pt>
                <c:pt idx="150">
                  <c:v>36745</c:v>
                </c:pt>
                <c:pt idx="151">
                  <c:v>36746</c:v>
                </c:pt>
                <c:pt idx="152">
                  <c:v>36747</c:v>
                </c:pt>
                <c:pt idx="153">
                  <c:v>36748</c:v>
                </c:pt>
                <c:pt idx="154">
                  <c:v>36749</c:v>
                </c:pt>
                <c:pt idx="155">
                  <c:v>36752</c:v>
                </c:pt>
                <c:pt idx="156">
                  <c:v>36753</c:v>
                </c:pt>
                <c:pt idx="157">
                  <c:v>36754</c:v>
                </c:pt>
                <c:pt idx="158">
                  <c:v>36755</c:v>
                </c:pt>
                <c:pt idx="159">
                  <c:v>36756</c:v>
                </c:pt>
                <c:pt idx="160">
                  <c:v>36759</c:v>
                </c:pt>
                <c:pt idx="161">
                  <c:v>36760</c:v>
                </c:pt>
                <c:pt idx="162">
                  <c:v>36761</c:v>
                </c:pt>
                <c:pt idx="163">
                  <c:v>36762</c:v>
                </c:pt>
                <c:pt idx="164">
                  <c:v>36763</c:v>
                </c:pt>
                <c:pt idx="165">
                  <c:v>36766</c:v>
                </c:pt>
                <c:pt idx="166">
                  <c:v>36767</c:v>
                </c:pt>
                <c:pt idx="167">
                  <c:v>36768</c:v>
                </c:pt>
                <c:pt idx="168">
                  <c:v>36769</c:v>
                </c:pt>
                <c:pt idx="169">
                  <c:v>36770</c:v>
                </c:pt>
                <c:pt idx="170">
                  <c:v>36773</c:v>
                </c:pt>
                <c:pt idx="171">
                  <c:v>36774</c:v>
                </c:pt>
                <c:pt idx="172">
                  <c:v>36775</c:v>
                </c:pt>
                <c:pt idx="173">
                  <c:v>36776</c:v>
                </c:pt>
                <c:pt idx="174">
                  <c:v>36777</c:v>
                </c:pt>
                <c:pt idx="175">
                  <c:v>36780</c:v>
                </c:pt>
                <c:pt idx="176">
                  <c:v>36781</c:v>
                </c:pt>
                <c:pt idx="177">
                  <c:v>36782</c:v>
                </c:pt>
                <c:pt idx="178">
                  <c:v>36783</c:v>
                </c:pt>
                <c:pt idx="179">
                  <c:v>36784</c:v>
                </c:pt>
                <c:pt idx="180">
                  <c:v>36787</c:v>
                </c:pt>
                <c:pt idx="181">
                  <c:v>36788</c:v>
                </c:pt>
                <c:pt idx="182">
                  <c:v>36789</c:v>
                </c:pt>
                <c:pt idx="183">
                  <c:v>36790</c:v>
                </c:pt>
                <c:pt idx="184">
                  <c:v>36791</c:v>
                </c:pt>
                <c:pt idx="185">
                  <c:v>36794</c:v>
                </c:pt>
                <c:pt idx="186">
                  <c:v>36795</c:v>
                </c:pt>
                <c:pt idx="187">
                  <c:v>36796</c:v>
                </c:pt>
                <c:pt idx="188">
                  <c:v>36797</c:v>
                </c:pt>
                <c:pt idx="189">
                  <c:v>36798</c:v>
                </c:pt>
                <c:pt idx="190">
                  <c:v>36801</c:v>
                </c:pt>
                <c:pt idx="191">
                  <c:v>36802</c:v>
                </c:pt>
                <c:pt idx="192">
                  <c:v>36803</c:v>
                </c:pt>
                <c:pt idx="193">
                  <c:v>36804</c:v>
                </c:pt>
                <c:pt idx="194">
                  <c:v>36805</c:v>
                </c:pt>
                <c:pt idx="195">
                  <c:v>36808</c:v>
                </c:pt>
                <c:pt idx="196">
                  <c:v>36809</c:v>
                </c:pt>
                <c:pt idx="197">
                  <c:v>36810</c:v>
                </c:pt>
                <c:pt idx="198">
                  <c:v>36811</c:v>
                </c:pt>
                <c:pt idx="199">
                  <c:v>36812</c:v>
                </c:pt>
                <c:pt idx="200">
                  <c:v>36815</c:v>
                </c:pt>
                <c:pt idx="201">
                  <c:v>36816</c:v>
                </c:pt>
                <c:pt idx="202">
                  <c:v>36817</c:v>
                </c:pt>
                <c:pt idx="203">
                  <c:v>36818</c:v>
                </c:pt>
                <c:pt idx="204">
                  <c:v>36819</c:v>
                </c:pt>
                <c:pt idx="205">
                  <c:v>36822</c:v>
                </c:pt>
                <c:pt idx="206">
                  <c:v>36823</c:v>
                </c:pt>
                <c:pt idx="207">
                  <c:v>36824</c:v>
                </c:pt>
                <c:pt idx="208">
                  <c:v>36825</c:v>
                </c:pt>
                <c:pt idx="209">
                  <c:v>36826</c:v>
                </c:pt>
                <c:pt idx="210">
                  <c:v>36829</c:v>
                </c:pt>
                <c:pt idx="211">
                  <c:v>36830</c:v>
                </c:pt>
                <c:pt idx="212">
                  <c:v>36831</c:v>
                </c:pt>
                <c:pt idx="213">
                  <c:v>36833</c:v>
                </c:pt>
                <c:pt idx="214">
                  <c:v>36836</c:v>
                </c:pt>
                <c:pt idx="215">
                  <c:v>36837</c:v>
                </c:pt>
                <c:pt idx="216">
                  <c:v>36838</c:v>
                </c:pt>
                <c:pt idx="217">
                  <c:v>36839</c:v>
                </c:pt>
                <c:pt idx="218">
                  <c:v>36840</c:v>
                </c:pt>
                <c:pt idx="219">
                  <c:v>36843</c:v>
                </c:pt>
                <c:pt idx="220">
                  <c:v>36844</c:v>
                </c:pt>
                <c:pt idx="221">
                  <c:v>36845</c:v>
                </c:pt>
                <c:pt idx="222">
                  <c:v>36846</c:v>
                </c:pt>
                <c:pt idx="223">
                  <c:v>36847</c:v>
                </c:pt>
                <c:pt idx="224">
                  <c:v>36851</c:v>
                </c:pt>
                <c:pt idx="225">
                  <c:v>36852</c:v>
                </c:pt>
                <c:pt idx="226">
                  <c:v>36853</c:v>
                </c:pt>
                <c:pt idx="227">
                  <c:v>36854</c:v>
                </c:pt>
                <c:pt idx="228">
                  <c:v>36857</c:v>
                </c:pt>
                <c:pt idx="229">
                  <c:v>36858</c:v>
                </c:pt>
                <c:pt idx="230">
                  <c:v>36859</c:v>
                </c:pt>
                <c:pt idx="231">
                  <c:v>36860</c:v>
                </c:pt>
                <c:pt idx="232">
                  <c:v>36864</c:v>
                </c:pt>
                <c:pt idx="233">
                  <c:v>36865</c:v>
                </c:pt>
                <c:pt idx="234">
                  <c:v>36866</c:v>
                </c:pt>
                <c:pt idx="235">
                  <c:v>36867</c:v>
                </c:pt>
                <c:pt idx="236">
                  <c:v>36868</c:v>
                </c:pt>
                <c:pt idx="237">
                  <c:v>36871</c:v>
                </c:pt>
                <c:pt idx="238">
                  <c:v>36873</c:v>
                </c:pt>
                <c:pt idx="239">
                  <c:v>36874</c:v>
                </c:pt>
                <c:pt idx="240">
                  <c:v>36875</c:v>
                </c:pt>
                <c:pt idx="241">
                  <c:v>36878</c:v>
                </c:pt>
                <c:pt idx="242">
                  <c:v>36879</c:v>
                </c:pt>
                <c:pt idx="243">
                  <c:v>36880</c:v>
                </c:pt>
                <c:pt idx="244">
                  <c:v>36881</c:v>
                </c:pt>
                <c:pt idx="245">
                  <c:v>36882</c:v>
                </c:pt>
                <c:pt idx="246">
                  <c:v>36886</c:v>
                </c:pt>
                <c:pt idx="247">
                  <c:v>36887</c:v>
                </c:pt>
                <c:pt idx="248">
                  <c:v>36888</c:v>
                </c:pt>
                <c:pt idx="249">
                  <c:v>36889</c:v>
                </c:pt>
                <c:pt idx="250">
                  <c:v>36893</c:v>
                </c:pt>
                <c:pt idx="251">
                  <c:v>36894</c:v>
                </c:pt>
                <c:pt idx="252">
                  <c:v>36895</c:v>
                </c:pt>
                <c:pt idx="253">
                  <c:v>36896</c:v>
                </c:pt>
                <c:pt idx="254">
                  <c:v>36899</c:v>
                </c:pt>
                <c:pt idx="255">
                  <c:v>36900</c:v>
                </c:pt>
                <c:pt idx="256">
                  <c:v>36901</c:v>
                </c:pt>
                <c:pt idx="257">
                  <c:v>36902</c:v>
                </c:pt>
                <c:pt idx="258">
                  <c:v>36903</c:v>
                </c:pt>
                <c:pt idx="259">
                  <c:v>36906</c:v>
                </c:pt>
                <c:pt idx="260">
                  <c:v>36907</c:v>
                </c:pt>
                <c:pt idx="261">
                  <c:v>36908</c:v>
                </c:pt>
                <c:pt idx="262">
                  <c:v>36909</c:v>
                </c:pt>
                <c:pt idx="263">
                  <c:v>36910</c:v>
                </c:pt>
                <c:pt idx="264">
                  <c:v>36913</c:v>
                </c:pt>
                <c:pt idx="265">
                  <c:v>36914</c:v>
                </c:pt>
                <c:pt idx="266">
                  <c:v>36915</c:v>
                </c:pt>
                <c:pt idx="267">
                  <c:v>36916</c:v>
                </c:pt>
                <c:pt idx="268">
                  <c:v>36917</c:v>
                </c:pt>
                <c:pt idx="269">
                  <c:v>36920</c:v>
                </c:pt>
                <c:pt idx="270">
                  <c:v>36921</c:v>
                </c:pt>
                <c:pt idx="271">
                  <c:v>36922</c:v>
                </c:pt>
                <c:pt idx="272">
                  <c:v>36923</c:v>
                </c:pt>
                <c:pt idx="273">
                  <c:v>36924</c:v>
                </c:pt>
                <c:pt idx="274">
                  <c:v>36928</c:v>
                </c:pt>
                <c:pt idx="275">
                  <c:v>36929</c:v>
                </c:pt>
                <c:pt idx="276">
                  <c:v>36930</c:v>
                </c:pt>
                <c:pt idx="277">
                  <c:v>36931</c:v>
                </c:pt>
                <c:pt idx="278">
                  <c:v>36934</c:v>
                </c:pt>
                <c:pt idx="279">
                  <c:v>36935</c:v>
                </c:pt>
                <c:pt idx="280">
                  <c:v>36936</c:v>
                </c:pt>
                <c:pt idx="281">
                  <c:v>36937</c:v>
                </c:pt>
                <c:pt idx="282">
                  <c:v>36938</c:v>
                </c:pt>
                <c:pt idx="283">
                  <c:v>36941</c:v>
                </c:pt>
                <c:pt idx="284">
                  <c:v>36942</c:v>
                </c:pt>
                <c:pt idx="285">
                  <c:v>36943</c:v>
                </c:pt>
                <c:pt idx="286">
                  <c:v>36944</c:v>
                </c:pt>
                <c:pt idx="287">
                  <c:v>36945</c:v>
                </c:pt>
                <c:pt idx="288">
                  <c:v>36948</c:v>
                </c:pt>
                <c:pt idx="289">
                  <c:v>36949</c:v>
                </c:pt>
                <c:pt idx="290">
                  <c:v>36950</c:v>
                </c:pt>
                <c:pt idx="291">
                  <c:v>36951</c:v>
                </c:pt>
                <c:pt idx="292">
                  <c:v>36952</c:v>
                </c:pt>
                <c:pt idx="293">
                  <c:v>36955</c:v>
                </c:pt>
                <c:pt idx="294">
                  <c:v>36956</c:v>
                </c:pt>
                <c:pt idx="295">
                  <c:v>36957</c:v>
                </c:pt>
                <c:pt idx="296">
                  <c:v>36958</c:v>
                </c:pt>
                <c:pt idx="297">
                  <c:v>36959</c:v>
                </c:pt>
                <c:pt idx="298">
                  <c:v>36962</c:v>
                </c:pt>
                <c:pt idx="299">
                  <c:v>36963</c:v>
                </c:pt>
                <c:pt idx="300">
                  <c:v>36964</c:v>
                </c:pt>
                <c:pt idx="301">
                  <c:v>36965</c:v>
                </c:pt>
                <c:pt idx="302">
                  <c:v>36966</c:v>
                </c:pt>
                <c:pt idx="303">
                  <c:v>36969</c:v>
                </c:pt>
                <c:pt idx="304">
                  <c:v>36970</c:v>
                </c:pt>
                <c:pt idx="305">
                  <c:v>36972</c:v>
                </c:pt>
                <c:pt idx="306">
                  <c:v>36973</c:v>
                </c:pt>
                <c:pt idx="307">
                  <c:v>36976</c:v>
                </c:pt>
                <c:pt idx="308">
                  <c:v>36977</c:v>
                </c:pt>
                <c:pt idx="309">
                  <c:v>36978</c:v>
                </c:pt>
                <c:pt idx="310">
                  <c:v>36979</c:v>
                </c:pt>
                <c:pt idx="311">
                  <c:v>36980</c:v>
                </c:pt>
                <c:pt idx="312">
                  <c:v>36983</c:v>
                </c:pt>
                <c:pt idx="313">
                  <c:v>36984</c:v>
                </c:pt>
                <c:pt idx="314">
                  <c:v>36985</c:v>
                </c:pt>
                <c:pt idx="315">
                  <c:v>36986</c:v>
                </c:pt>
                <c:pt idx="316">
                  <c:v>36987</c:v>
                </c:pt>
                <c:pt idx="317">
                  <c:v>36990</c:v>
                </c:pt>
                <c:pt idx="318">
                  <c:v>36991</c:v>
                </c:pt>
                <c:pt idx="319">
                  <c:v>36992</c:v>
                </c:pt>
                <c:pt idx="320">
                  <c:v>36997</c:v>
                </c:pt>
                <c:pt idx="321">
                  <c:v>36998</c:v>
                </c:pt>
                <c:pt idx="322">
                  <c:v>36999</c:v>
                </c:pt>
                <c:pt idx="323">
                  <c:v>37000</c:v>
                </c:pt>
                <c:pt idx="324">
                  <c:v>37001</c:v>
                </c:pt>
                <c:pt idx="325">
                  <c:v>37004</c:v>
                </c:pt>
                <c:pt idx="326">
                  <c:v>37005</c:v>
                </c:pt>
                <c:pt idx="327">
                  <c:v>37006</c:v>
                </c:pt>
                <c:pt idx="328">
                  <c:v>37007</c:v>
                </c:pt>
                <c:pt idx="329">
                  <c:v>37008</c:v>
                </c:pt>
                <c:pt idx="330">
                  <c:v>37011</c:v>
                </c:pt>
                <c:pt idx="331">
                  <c:v>37013</c:v>
                </c:pt>
                <c:pt idx="332">
                  <c:v>37014</c:v>
                </c:pt>
                <c:pt idx="333">
                  <c:v>37015</c:v>
                </c:pt>
                <c:pt idx="334">
                  <c:v>37018</c:v>
                </c:pt>
                <c:pt idx="335">
                  <c:v>37019</c:v>
                </c:pt>
                <c:pt idx="336">
                  <c:v>37020</c:v>
                </c:pt>
                <c:pt idx="337">
                  <c:v>37021</c:v>
                </c:pt>
                <c:pt idx="338">
                  <c:v>37022</c:v>
                </c:pt>
                <c:pt idx="339">
                  <c:v>37025</c:v>
                </c:pt>
                <c:pt idx="340">
                  <c:v>37026</c:v>
                </c:pt>
                <c:pt idx="341">
                  <c:v>37027</c:v>
                </c:pt>
                <c:pt idx="342">
                  <c:v>37028</c:v>
                </c:pt>
                <c:pt idx="343">
                  <c:v>37029</c:v>
                </c:pt>
                <c:pt idx="344">
                  <c:v>37032</c:v>
                </c:pt>
                <c:pt idx="345">
                  <c:v>37033</c:v>
                </c:pt>
                <c:pt idx="346">
                  <c:v>37034</c:v>
                </c:pt>
                <c:pt idx="347">
                  <c:v>37035</c:v>
                </c:pt>
                <c:pt idx="348">
                  <c:v>37036</c:v>
                </c:pt>
                <c:pt idx="349">
                  <c:v>37039</c:v>
                </c:pt>
                <c:pt idx="350">
                  <c:v>37040</c:v>
                </c:pt>
                <c:pt idx="351">
                  <c:v>37041</c:v>
                </c:pt>
                <c:pt idx="352">
                  <c:v>37042</c:v>
                </c:pt>
                <c:pt idx="353">
                  <c:v>37043</c:v>
                </c:pt>
                <c:pt idx="354">
                  <c:v>37046</c:v>
                </c:pt>
                <c:pt idx="355">
                  <c:v>37047</c:v>
                </c:pt>
                <c:pt idx="356">
                  <c:v>37048</c:v>
                </c:pt>
                <c:pt idx="357">
                  <c:v>37049</c:v>
                </c:pt>
                <c:pt idx="358">
                  <c:v>37050</c:v>
                </c:pt>
                <c:pt idx="359">
                  <c:v>37053</c:v>
                </c:pt>
                <c:pt idx="360">
                  <c:v>37054</c:v>
                </c:pt>
                <c:pt idx="361">
                  <c:v>37055</c:v>
                </c:pt>
                <c:pt idx="362">
                  <c:v>37056</c:v>
                </c:pt>
                <c:pt idx="363">
                  <c:v>37057</c:v>
                </c:pt>
                <c:pt idx="364">
                  <c:v>37060</c:v>
                </c:pt>
                <c:pt idx="365">
                  <c:v>37061</c:v>
                </c:pt>
                <c:pt idx="366">
                  <c:v>37062</c:v>
                </c:pt>
                <c:pt idx="367">
                  <c:v>37063</c:v>
                </c:pt>
                <c:pt idx="368">
                  <c:v>37064</c:v>
                </c:pt>
                <c:pt idx="369">
                  <c:v>37067</c:v>
                </c:pt>
                <c:pt idx="370">
                  <c:v>37068</c:v>
                </c:pt>
                <c:pt idx="371">
                  <c:v>37069</c:v>
                </c:pt>
                <c:pt idx="372">
                  <c:v>37070</c:v>
                </c:pt>
                <c:pt idx="373">
                  <c:v>37071</c:v>
                </c:pt>
                <c:pt idx="374">
                  <c:v>37074</c:v>
                </c:pt>
                <c:pt idx="375">
                  <c:v>37075</c:v>
                </c:pt>
                <c:pt idx="376">
                  <c:v>37076</c:v>
                </c:pt>
                <c:pt idx="377">
                  <c:v>37077</c:v>
                </c:pt>
                <c:pt idx="378">
                  <c:v>37078</c:v>
                </c:pt>
                <c:pt idx="379">
                  <c:v>37081</c:v>
                </c:pt>
                <c:pt idx="380">
                  <c:v>37082</c:v>
                </c:pt>
                <c:pt idx="381">
                  <c:v>37083</c:v>
                </c:pt>
                <c:pt idx="382">
                  <c:v>37084</c:v>
                </c:pt>
                <c:pt idx="383">
                  <c:v>37085</c:v>
                </c:pt>
                <c:pt idx="384">
                  <c:v>37088</c:v>
                </c:pt>
                <c:pt idx="385">
                  <c:v>37089</c:v>
                </c:pt>
                <c:pt idx="386">
                  <c:v>37090</c:v>
                </c:pt>
                <c:pt idx="387">
                  <c:v>37091</c:v>
                </c:pt>
                <c:pt idx="388">
                  <c:v>37092</c:v>
                </c:pt>
                <c:pt idx="389">
                  <c:v>37095</c:v>
                </c:pt>
                <c:pt idx="390">
                  <c:v>37096</c:v>
                </c:pt>
                <c:pt idx="391">
                  <c:v>37097</c:v>
                </c:pt>
                <c:pt idx="392">
                  <c:v>37098</c:v>
                </c:pt>
                <c:pt idx="393">
                  <c:v>37099</c:v>
                </c:pt>
                <c:pt idx="394">
                  <c:v>37102</c:v>
                </c:pt>
                <c:pt idx="395">
                  <c:v>37103</c:v>
                </c:pt>
                <c:pt idx="396">
                  <c:v>37104</c:v>
                </c:pt>
                <c:pt idx="397">
                  <c:v>37105</c:v>
                </c:pt>
                <c:pt idx="398">
                  <c:v>37106</c:v>
                </c:pt>
                <c:pt idx="399">
                  <c:v>37109</c:v>
                </c:pt>
                <c:pt idx="400">
                  <c:v>37110</c:v>
                </c:pt>
                <c:pt idx="401">
                  <c:v>37111</c:v>
                </c:pt>
                <c:pt idx="402">
                  <c:v>37112</c:v>
                </c:pt>
                <c:pt idx="403">
                  <c:v>37113</c:v>
                </c:pt>
                <c:pt idx="404">
                  <c:v>37116</c:v>
                </c:pt>
                <c:pt idx="405">
                  <c:v>37117</c:v>
                </c:pt>
                <c:pt idx="406">
                  <c:v>37118</c:v>
                </c:pt>
                <c:pt idx="407">
                  <c:v>37119</c:v>
                </c:pt>
                <c:pt idx="408">
                  <c:v>37120</c:v>
                </c:pt>
                <c:pt idx="409">
                  <c:v>37123</c:v>
                </c:pt>
                <c:pt idx="410">
                  <c:v>37124</c:v>
                </c:pt>
                <c:pt idx="411">
                  <c:v>37125</c:v>
                </c:pt>
                <c:pt idx="412">
                  <c:v>37126</c:v>
                </c:pt>
                <c:pt idx="413">
                  <c:v>37127</c:v>
                </c:pt>
                <c:pt idx="414">
                  <c:v>37130</c:v>
                </c:pt>
                <c:pt idx="415">
                  <c:v>37131</c:v>
                </c:pt>
                <c:pt idx="416">
                  <c:v>37132</c:v>
                </c:pt>
                <c:pt idx="417">
                  <c:v>37133</c:v>
                </c:pt>
                <c:pt idx="418">
                  <c:v>37134</c:v>
                </c:pt>
                <c:pt idx="419">
                  <c:v>37137</c:v>
                </c:pt>
                <c:pt idx="420">
                  <c:v>37138</c:v>
                </c:pt>
                <c:pt idx="421">
                  <c:v>37139</c:v>
                </c:pt>
                <c:pt idx="422">
                  <c:v>37140</c:v>
                </c:pt>
                <c:pt idx="423">
                  <c:v>37141</c:v>
                </c:pt>
                <c:pt idx="424">
                  <c:v>37144</c:v>
                </c:pt>
                <c:pt idx="425">
                  <c:v>37145</c:v>
                </c:pt>
                <c:pt idx="426">
                  <c:v>37146</c:v>
                </c:pt>
                <c:pt idx="427">
                  <c:v>37147</c:v>
                </c:pt>
                <c:pt idx="428">
                  <c:v>37148</c:v>
                </c:pt>
                <c:pt idx="429">
                  <c:v>37151</c:v>
                </c:pt>
                <c:pt idx="430">
                  <c:v>37152</c:v>
                </c:pt>
                <c:pt idx="431">
                  <c:v>37153</c:v>
                </c:pt>
                <c:pt idx="432">
                  <c:v>37154</c:v>
                </c:pt>
                <c:pt idx="433">
                  <c:v>37155</c:v>
                </c:pt>
                <c:pt idx="434">
                  <c:v>37158</c:v>
                </c:pt>
                <c:pt idx="435">
                  <c:v>37159</c:v>
                </c:pt>
                <c:pt idx="436">
                  <c:v>37160</c:v>
                </c:pt>
                <c:pt idx="437">
                  <c:v>37161</c:v>
                </c:pt>
                <c:pt idx="438">
                  <c:v>37162</c:v>
                </c:pt>
                <c:pt idx="439">
                  <c:v>37165</c:v>
                </c:pt>
                <c:pt idx="440">
                  <c:v>37166</c:v>
                </c:pt>
                <c:pt idx="441">
                  <c:v>37167</c:v>
                </c:pt>
                <c:pt idx="442">
                  <c:v>37168</c:v>
                </c:pt>
                <c:pt idx="443">
                  <c:v>37169</c:v>
                </c:pt>
                <c:pt idx="444">
                  <c:v>37172</c:v>
                </c:pt>
                <c:pt idx="445">
                  <c:v>37173</c:v>
                </c:pt>
                <c:pt idx="446">
                  <c:v>37174</c:v>
                </c:pt>
                <c:pt idx="447">
                  <c:v>37175</c:v>
                </c:pt>
                <c:pt idx="448">
                  <c:v>37176</c:v>
                </c:pt>
                <c:pt idx="449">
                  <c:v>37179</c:v>
                </c:pt>
                <c:pt idx="450">
                  <c:v>37180</c:v>
                </c:pt>
                <c:pt idx="451">
                  <c:v>37181</c:v>
                </c:pt>
                <c:pt idx="452">
                  <c:v>37182</c:v>
                </c:pt>
                <c:pt idx="453">
                  <c:v>37183</c:v>
                </c:pt>
                <c:pt idx="454">
                  <c:v>37186</c:v>
                </c:pt>
                <c:pt idx="455">
                  <c:v>37187</c:v>
                </c:pt>
                <c:pt idx="456">
                  <c:v>37188</c:v>
                </c:pt>
                <c:pt idx="457">
                  <c:v>37189</c:v>
                </c:pt>
                <c:pt idx="458">
                  <c:v>37190</c:v>
                </c:pt>
                <c:pt idx="459">
                  <c:v>37193</c:v>
                </c:pt>
                <c:pt idx="460">
                  <c:v>37194</c:v>
                </c:pt>
                <c:pt idx="461">
                  <c:v>37195</c:v>
                </c:pt>
                <c:pt idx="462">
                  <c:v>37196</c:v>
                </c:pt>
                <c:pt idx="463">
                  <c:v>37197</c:v>
                </c:pt>
                <c:pt idx="464">
                  <c:v>37200</c:v>
                </c:pt>
                <c:pt idx="465">
                  <c:v>37201</c:v>
                </c:pt>
                <c:pt idx="466">
                  <c:v>37202</c:v>
                </c:pt>
                <c:pt idx="467">
                  <c:v>37203</c:v>
                </c:pt>
                <c:pt idx="468">
                  <c:v>37204</c:v>
                </c:pt>
                <c:pt idx="469">
                  <c:v>37207</c:v>
                </c:pt>
                <c:pt idx="470">
                  <c:v>37208</c:v>
                </c:pt>
                <c:pt idx="471">
                  <c:v>37209</c:v>
                </c:pt>
                <c:pt idx="472">
                  <c:v>37210</c:v>
                </c:pt>
                <c:pt idx="473">
                  <c:v>37211</c:v>
                </c:pt>
                <c:pt idx="474">
                  <c:v>37214</c:v>
                </c:pt>
                <c:pt idx="475">
                  <c:v>37216</c:v>
                </c:pt>
                <c:pt idx="476">
                  <c:v>37217</c:v>
                </c:pt>
                <c:pt idx="477">
                  <c:v>37218</c:v>
                </c:pt>
                <c:pt idx="478">
                  <c:v>37221</c:v>
                </c:pt>
                <c:pt idx="479">
                  <c:v>37222</c:v>
                </c:pt>
                <c:pt idx="480">
                  <c:v>37223</c:v>
                </c:pt>
                <c:pt idx="481">
                  <c:v>37224</c:v>
                </c:pt>
                <c:pt idx="482">
                  <c:v>37225</c:v>
                </c:pt>
                <c:pt idx="483">
                  <c:v>37228</c:v>
                </c:pt>
                <c:pt idx="484">
                  <c:v>37229</c:v>
                </c:pt>
                <c:pt idx="485">
                  <c:v>37230</c:v>
                </c:pt>
                <c:pt idx="486">
                  <c:v>37231</c:v>
                </c:pt>
                <c:pt idx="487">
                  <c:v>37232</c:v>
                </c:pt>
                <c:pt idx="488">
                  <c:v>37235</c:v>
                </c:pt>
                <c:pt idx="489">
                  <c:v>37236</c:v>
                </c:pt>
                <c:pt idx="490">
                  <c:v>37238</c:v>
                </c:pt>
                <c:pt idx="491">
                  <c:v>37239</c:v>
                </c:pt>
                <c:pt idx="492">
                  <c:v>37242</c:v>
                </c:pt>
                <c:pt idx="493">
                  <c:v>37243</c:v>
                </c:pt>
                <c:pt idx="494">
                  <c:v>37244</c:v>
                </c:pt>
                <c:pt idx="495">
                  <c:v>37245</c:v>
                </c:pt>
                <c:pt idx="496">
                  <c:v>37246</c:v>
                </c:pt>
                <c:pt idx="497">
                  <c:v>37249</c:v>
                </c:pt>
                <c:pt idx="498">
                  <c:v>37251</c:v>
                </c:pt>
                <c:pt idx="499">
                  <c:v>37252</c:v>
                </c:pt>
                <c:pt idx="500">
                  <c:v>37253</c:v>
                </c:pt>
                <c:pt idx="501">
                  <c:v>37256</c:v>
                </c:pt>
                <c:pt idx="502">
                  <c:v>37258</c:v>
                </c:pt>
                <c:pt idx="503">
                  <c:v>37259</c:v>
                </c:pt>
                <c:pt idx="504">
                  <c:v>37260</c:v>
                </c:pt>
                <c:pt idx="505">
                  <c:v>37263</c:v>
                </c:pt>
                <c:pt idx="506">
                  <c:v>37264</c:v>
                </c:pt>
                <c:pt idx="507">
                  <c:v>37265</c:v>
                </c:pt>
                <c:pt idx="508">
                  <c:v>37266</c:v>
                </c:pt>
                <c:pt idx="509">
                  <c:v>37267</c:v>
                </c:pt>
                <c:pt idx="510">
                  <c:v>37270</c:v>
                </c:pt>
                <c:pt idx="511">
                  <c:v>37271</c:v>
                </c:pt>
                <c:pt idx="512">
                  <c:v>37272</c:v>
                </c:pt>
                <c:pt idx="513">
                  <c:v>37273</c:v>
                </c:pt>
                <c:pt idx="514">
                  <c:v>37274</c:v>
                </c:pt>
                <c:pt idx="515">
                  <c:v>37277</c:v>
                </c:pt>
                <c:pt idx="516">
                  <c:v>37278</c:v>
                </c:pt>
                <c:pt idx="517">
                  <c:v>37279</c:v>
                </c:pt>
                <c:pt idx="518">
                  <c:v>37280</c:v>
                </c:pt>
                <c:pt idx="519">
                  <c:v>37281</c:v>
                </c:pt>
                <c:pt idx="520">
                  <c:v>37284</c:v>
                </c:pt>
                <c:pt idx="521">
                  <c:v>37285</c:v>
                </c:pt>
                <c:pt idx="522">
                  <c:v>37286</c:v>
                </c:pt>
                <c:pt idx="523">
                  <c:v>37287</c:v>
                </c:pt>
                <c:pt idx="524">
                  <c:v>37288</c:v>
                </c:pt>
                <c:pt idx="525">
                  <c:v>37291</c:v>
                </c:pt>
                <c:pt idx="526">
                  <c:v>37293</c:v>
                </c:pt>
                <c:pt idx="527">
                  <c:v>37294</c:v>
                </c:pt>
                <c:pt idx="528">
                  <c:v>37295</c:v>
                </c:pt>
                <c:pt idx="529">
                  <c:v>37298</c:v>
                </c:pt>
                <c:pt idx="530">
                  <c:v>37299</c:v>
                </c:pt>
                <c:pt idx="531">
                  <c:v>37300</c:v>
                </c:pt>
                <c:pt idx="532">
                  <c:v>37301</c:v>
                </c:pt>
                <c:pt idx="533">
                  <c:v>37302</c:v>
                </c:pt>
                <c:pt idx="534">
                  <c:v>37305</c:v>
                </c:pt>
                <c:pt idx="535">
                  <c:v>37306</c:v>
                </c:pt>
                <c:pt idx="536">
                  <c:v>37307</c:v>
                </c:pt>
                <c:pt idx="537">
                  <c:v>37308</c:v>
                </c:pt>
                <c:pt idx="538">
                  <c:v>37309</c:v>
                </c:pt>
                <c:pt idx="539">
                  <c:v>37312</c:v>
                </c:pt>
                <c:pt idx="540">
                  <c:v>37313</c:v>
                </c:pt>
                <c:pt idx="541">
                  <c:v>37314</c:v>
                </c:pt>
                <c:pt idx="542">
                  <c:v>37315</c:v>
                </c:pt>
                <c:pt idx="543">
                  <c:v>37316</c:v>
                </c:pt>
                <c:pt idx="544">
                  <c:v>37319</c:v>
                </c:pt>
                <c:pt idx="545">
                  <c:v>37320</c:v>
                </c:pt>
                <c:pt idx="546">
                  <c:v>37321</c:v>
                </c:pt>
                <c:pt idx="547">
                  <c:v>37322</c:v>
                </c:pt>
                <c:pt idx="548">
                  <c:v>37323</c:v>
                </c:pt>
                <c:pt idx="549">
                  <c:v>37326</c:v>
                </c:pt>
                <c:pt idx="550">
                  <c:v>37327</c:v>
                </c:pt>
                <c:pt idx="551">
                  <c:v>37328</c:v>
                </c:pt>
                <c:pt idx="552">
                  <c:v>37329</c:v>
                </c:pt>
                <c:pt idx="553">
                  <c:v>37330</c:v>
                </c:pt>
                <c:pt idx="554">
                  <c:v>37333</c:v>
                </c:pt>
                <c:pt idx="555">
                  <c:v>37334</c:v>
                </c:pt>
                <c:pt idx="556">
                  <c:v>37335</c:v>
                </c:pt>
                <c:pt idx="557">
                  <c:v>37337</c:v>
                </c:pt>
                <c:pt idx="558">
                  <c:v>37340</c:v>
                </c:pt>
                <c:pt idx="559">
                  <c:v>37341</c:v>
                </c:pt>
                <c:pt idx="560">
                  <c:v>37342</c:v>
                </c:pt>
                <c:pt idx="561">
                  <c:v>37347</c:v>
                </c:pt>
                <c:pt idx="562">
                  <c:v>37348</c:v>
                </c:pt>
                <c:pt idx="563">
                  <c:v>37349</c:v>
                </c:pt>
                <c:pt idx="564">
                  <c:v>37350</c:v>
                </c:pt>
                <c:pt idx="565">
                  <c:v>37351</c:v>
                </c:pt>
                <c:pt idx="566">
                  <c:v>37354</c:v>
                </c:pt>
                <c:pt idx="567">
                  <c:v>37355</c:v>
                </c:pt>
                <c:pt idx="568">
                  <c:v>37356</c:v>
                </c:pt>
                <c:pt idx="569">
                  <c:v>37357</c:v>
                </c:pt>
                <c:pt idx="570">
                  <c:v>37358</c:v>
                </c:pt>
                <c:pt idx="571">
                  <c:v>37361</c:v>
                </c:pt>
                <c:pt idx="572">
                  <c:v>37362</c:v>
                </c:pt>
                <c:pt idx="573">
                  <c:v>37363</c:v>
                </c:pt>
                <c:pt idx="574">
                  <c:v>37364</c:v>
                </c:pt>
                <c:pt idx="575">
                  <c:v>37365</c:v>
                </c:pt>
                <c:pt idx="576">
                  <c:v>37368</c:v>
                </c:pt>
                <c:pt idx="577">
                  <c:v>37369</c:v>
                </c:pt>
                <c:pt idx="578">
                  <c:v>37370</c:v>
                </c:pt>
                <c:pt idx="579">
                  <c:v>37371</c:v>
                </c:pt>
                <c:pt idx="580">
                  <c:v>37372</c:v>
                </c:pt>
                <c:pt idx="581">
                  <c:v>37375</c:v>
                </c:pt>
                <c:pt idx="582">
                  <c:v>37376</c:v>
                </c:pt>
                <c:pt idx="583">
                  <c:v>37378</c:v>
                </c:pt>
                <c:pt idx="584">
                  <c:v>37379</c:v>
                </c:pt>
                <c:pt idx="585">
                  <c:v>37382</c:v>
                </c:pt>
                <c:pt idx="586">
                  <c:v>37383</c:v>
                </c:pt>
                <c:pt idx="587">
                  <c:v>37384</c:v>
                </c:pt>
                <c:pt idx="588">
                  <c:v>37385</c:v>
                </c:pt>
                <c:pt idx="589">
                  <c:v>37386</c:v>
                </c:pt>
                <c:pt idx="590">
                  <c:v>37389</c:v>
                </c:pt>
                <c:pt idx="591">
                  <c:v>37390</c:v>
                </c:pt>
                <c:pt idx="592">
                  <c:v>37391</c:v>
                </c:pt>
                <c:pt idx="593">
                  <c:v>37392</c:v>
                </c:pt>
                <c:pt idx="594">
                  <c:v>37393</c:v>
                </c:pt>
                <c:pt idx="595">
                  <c:v>37396</c:v>
                </c:pt>
                <c:pt idx="596">
                  <c:v>37397</c:v>
                </c:pt>
                <c:pt idx="597">
                  <c:v>37398</c:v>
                </c:pt>
                <c:pt idx="598">
                  <c:v>37399</c:v>
                </c:pt>
                <c:pt idx="599">
                  <c:v>37400</c:v>
                </c:pt>
                <c:pt idx="600">
                  <c:v>37403</c:v>
                </c:pt>
                <c:pt idx="601">
                  <c:v>37404</c:v>
                </c:pt>
                <c:pt idx="602">
                  <c:v>37405</c:v>
                </c:pt>
                <c:pt idx="603">
                  <c:v>37406</c:v>
                </c:pt>
                <c:pt idx="604">
                  <c:v>37407</c:v>
                </c:pt>
                <c:pt idx="605">
                  <c:v>37410</c:v>
                </c:pt>
                <c:pt idx="606">
                  <c:v>37411</c:v>
                </c:pt>
                <c:pt idx="607">
                  <c:v>37412</c:v>
                </c:pt>
                <c:pt idx="608">
                  <c:v>37413</c:v>
                </c:pt>
                <c:pt idx="609">
                  <c:v>37414</c:v>
                </c:pt>
                <c:pt idx="610">
                  <c:v>37417</c:v>
                </c:pt>
                <c:pt idx="611">
                  <c:v>37418</c:v>
                </c:pt>
                <c:pt idx="612">
                  <c:v>37419</c:v>
                </c:pt>
                <c:pt idx="613">
                  <c:v>37420</c:v>
                </c:pt>
                <c:pt idx="614">
                  <c:v>37421</c:v>
                </c:pt>
                <c:pt idx="615">
                  <c:v>37424</c:v>
                </c:pt>
                <c:pt idx="616">
                  <c:v>37425</c:v>
                </c:pt>
                <c:pt idx="617">
                  <c:v>37426</c:v>
                </c:pt>
                <c:pt idx="618">
                  <c:v>37427</c:v>
                </c:pt>
                <c:pt idx="619">
                  <c:v>37428</c:v>
                </c:pt>
                <c:pt idx="620">
                  <c:v>37431</c:v>
                </c:pt>
                <c:pt idx="621">
                  <c:v>37432</c:v>
                </c:pt>
                <c:pt idx="622">
                  <c:v>37433</c:v>
                </c:pt>
                <c:pt idx="623">
                  <c:v>37434</c:v>
                </c:pt>
                <c:pt idx="624">
                  <c:v>37435</c:v>
                </c:pt>
                <c:pt idx="625">
                  <c:v>37438</c:v>
                </c:pt>
                <c:pt idx="626">
                  <c:v>37439</c:v>
                </c:pt>
                <c:pt idx="627">
                  <c:v>37440</c:v>
                </c:pt>
                <c:pt idx="628">
                  <c:v>37441</c:v>
                </c:pt>
                <c:pt idx="629">
                  <c:v>37442</c:v>
                </c:pt>
                <c:pt idx="630">
                  <c:v>37445</c:v>
                </c:pt>
                <c:pt idx="631">
                  <c:v>37446</c:v>
                </c:pt>
                <c:pt idx="632">
                  <c:v>37447</c:v>
                </c:pt>
                <c:pt idx="633">
                  <c:v>37448</c:v>
                </c:pt>
                <c:pt idx="634">
                  <c:v>37449</c:v>
                </c:pt>
                <c:pt idx="635">
                  <c:v>37452</c:v>
                </c:pt>
                <c:pt idx="636">
                  <c:v>37453</c:v>
                </c:pt>
                <c:pt idx="637">
                  <c:v>37454</c:v>
                </c:pt>
                <c:pt idx="638">
                  <c:v>37455</c:v>
                </c:pt>
                <c:pt idx="639">
                  <c:v>37456</c:v>
                </c:pt>
                <c:pt idx="640">
                  <c:v>37459</c:v>
                </c:pt>
                <c:pt idx="641">
                  <c:v>37460</c:v>
                </c:pt>
                <c:pt idx="642">
                  <c:v>37461</c:v>
                </c:pt>
                <c:pt idx="643">
                  <c:v>37462</c:v>
                </c:pt>
                <c:pt idx="644">
                  <c:v>37463</c:v>
                </c:pt>
                <c:pt idx="645">
                  <c:v>37466</c:v>
                </c:pt>
                <c:pt idx="646">
                  <c:v>37467</c:v>
                </c:pt>
                <c:pt idx="647">
                  <c:v>37468</c:v>
                </c:pt>
                <c:pt idx="648">
                  <c:v>37469</c:v>
                </c:pt>
                <c:pt idx="649">
                  <c:v>37470</c:v>
                </c:pt>
                <c:pt idx="650">
                  <c:v>37473</c:v>
                </c:pt>
                <c:pt idx="651">
                  <c:v>37474</c:v>
                </c:pt>
                <c:pt idx="652">
                  <c:v>37475</c:v>
                </c:pt>
                <c:pt idx="653">
                  <c:v>37476</c:v>
                </c:pt>
                <c:pt idx="654">
                  <c:v>37477</c:v>
                </c:pt>
                <c:pt idx="655">
                  <c:v>37480</c:v>
                </c:pt>
                <c:pt idx="656">
                  <c:v>37481</c:v>
                </c:pt>
                <c:pt idx="657">
                  <c:v>37482</c:v>
                </c:pt>
                <c:pt idx="658">
                  <c:v>37483</c:v>
                </c:pt>
                <c:pt idx="659">
                  <c:v>37484</c:v>
                </c:pt>
                <c:pt idx="660">
                  <c:v>37487</c:v>
                </c:pt>
                <c:pt idx="661">
                  <c:v>37488</c:v>
                </c:pt>
                <c:pt idx="662">
                  <c:v>37489</c:v>
                </c:pt>
                <c:pt idx="663">
                  <c:v>37490</c:v>
                </c:pt>
                <c:pt idx="664">
                  <c:v>37491</c:v>
                </c:pt>
                <c:pt idx="665">
                  <c:v>37494</c:v>
                </c:pt>
                <c:pt idx="666">
                  <c:v>37495</c:v>
                </c:pt>
                <c:pt idx="667">
                  <c:v>37496</c:v>
                </c:pt>
                <c:pt idx="668">
                  <c:v>37497</c:v>
                </c:pt>
                <c:pt idx="669">
                  <c:v>37498</c:v>
                </c:pt>
                <c:pt idx="670">
                  <c:v>37501</c:v>
                </c:pt>
                <c:pt idx="671">
                  <c:v>37502</c:v>
                </c:pt>
                <c:pt idx="672">
                  <c:v>37503</c:v>
                </c:pt>
                <c:pt idx="673">
                  <c:v>37504</c:v>
                </c:pt>
                <c:pt idx="674">
                  <c:v>37505</c:v>
                </c:pt>
                <c:pt idx="675">
                  <c:v>37508</c:v>
                </c:pt>
                <c:pt idx="676">
                  <c:v>37509</c:v>
                </c:pt>
                <c:pt idx="677">
                  <c:v>37510</c:v>
                </c:pt>
                <c:pt idx="678">
                  <c:v>37511</c:v>
                </c:pt>
                <c:pt idx="679">
                  <c:v>37512</c:v>
                </c:pt>
                <c:pt idx="680">
                  <c:v>37516</c:v>
                </c:pt>
                <c:pt idx="681">
                  <c:v>37517</c:v>
                </c:pt>
                <c:pt idx="682">
                  <c:v>37518</c:v>
                </c:pt>
                <c:pt idx="683">
                  <c:v>37519</c:v>
                </c:pt>
                <c:pt idx="684">
                  <c:v>37522</c:v>
                </c:pt>
                <c:pt idx="685">
                  <c:v>37523</c:v>
                </c:pt>
                <c:pt idx="686">
                  <c:v>37524</c:v>
                </c:pt>
                <c:pt idx="687">
                  <c:v>37525</c:v>
                </c:pt>
                <c:pt idx="688">
                  <c:v>37526</c:v>
                </c:pt>
                <c:pt idx="689">
                  <c:v>37529</c:v>
                </c:pt>
                <c:pt idx="690">
                  <c:v>37530</c:v>
                </c:pt>
                <c:pt idx="691">
                  <c:v>37531</c:v>
                </c:pt>
                <c:pt idx="692">
                  <c:v>37532</c:v>
                </c:pt>
                <c:pt idx="693">
                  <c:v>37533</c:v>
                </c:pt>
                <c:pt idx="694">
                  <c:v>37536</c:v>
                </c:pt>
                <c:pt idx="695">
                  <c:v>37537</c:v>
                </c:pt>
                <c:pt idx="696">
                  <c:v>37538</c:v>
                </c:pt>
                <c:pt idx="697">
                  <c:v>37539</c:v>
                </c:pt>
                <c:pt idx="698">
                  <c:v>37540</c:v>
                </c:pt>
                <c:pt idx="699">
                  <c:v>37543</c:v>
                </c:pt>
                <c:pt idx="700">
                  <c:v>37544</c:v>
                </c:pt>
                <c:pt idx="701">
                  <c:v>37545</c:v>
                </c:pt>
                <c:pt idx="702">
                  <c:v>37546</c:v>
                </c:pt>
                <c:pt idx="703">
                  <c:v>37547</c:v>
                </c:pt>
                <c:pt idx="704">
                  <c:v>37550</c:v>
                </c:pt>
                <c:pt idx="705">
                  <c:v>37551</c:v>
                </c:pt>
                <c:pt idx="706">
                  <c:v>37552</c:v>
                </c:pt>
                <c:pt idx="707">
                  <c:v>37553</c:v>
                </c:pt>
                <c:pt idx="708">
                  <c:v>37554</c:v>
                </c:pt>
                <c:pt idx="709">
                  <c:v>37557</c:v>
                </c:pt>
                <c:pt idx="710">
                  <c:v>37558</c:v>
                </c:pt>
                <c:pt idx="711">
                  <c:v>37559</c:v>
                </c:pt>
                <c:pt idx="712">
                  <c:v>37560</c:v>
                </c:pt>
                <c:pt idx="713">
                  <c:v>37561</c:v>
                </c:pt>
                <c:pt idx="714">
                  <c:v>37564</c:v>
                </c:pt>
                <c:pt idx="715">
                  <c:v>37565</c:v>
                </c:pt>
                <c:pt idx="716">
                  <c:v>37566</c:v>
                </c:pt>
                <c:pt idx="717">
                  <c:v>37567</c:v>
                </c:pt>
                <c:pt idx="718">
                  <c:v>37568</c:v>
                </c:pt>
                <c:pt idx="719">
                  <c:v>37571</c:v>
                </c:pt>
                <c:pt idx="720">
                  <c:v>37572</c:v>
                </c:pt>
                <c:pt idx="721">
                  <c:v>37573</c:v>
                </c:pt>
                <c:pt idx="722">
                  <c:v>37574</c:v>
                </c:pt>
                <c:pt idx="723">
                  <c:v>37575</c:v>
                </c:pt>
                <c:pt idx="724">
                  <c:v>37578</c:v>
                </c:pt>
                <c:pt idx="725">
                  <c:v>37579</c:v>
                </c:pt>
                <c:pt idx="726">
                  <c:v>37581</c:v>
                </c:pt>
                <c:pt idx="727">
                  <c:v>37582</c:v>
                </c:pt>
                <c:pt idx="728">
                  <c:v>37585</c:v>
                </c:pt>
                <c:pt idx="729">
                  <c:v>37586</c:v>
                </c:pt>
                <c:pt idx="730">
                  <c:v>37587</c:v>
                </c:pt>
                <c:pt idx="731">
                  <c:v>37588</c:v>
                </c:pt>
                <c:pt idx="732">
                  <c:v>37589</c:v>
                </c:pt>
                <c:pt idx="733">
                  <c:v>37592</c:v>
                </c:pt>
                <c:pt idx="734">
                  <c:v>37593</c:v>
                </c:pt>
                <c:pt idx="735">
                  <c:v>37594</c:v>
                </c:pt>
                <c:pt idx="736">
                  <c:v>37595</c:v>
                </c:pt>
                <c:pt idx="737">
                  <c:v>37596</c:v>
                </c:pt>
                <c:pt idx="738">
                  <c:v>37599</c:v>
                </c:pt>
                <c:pt idx="739">
                  <c:v>37600</c:v>
                </c:pt>
                <c:pt idx="740">
                  <c:v>37601</c:v>
                </c:pt>
                <c:pt idx="741">
                  <c:v>37603</c:v>
                </c:pt>
                <c:pt idx="742">
                  <c:v>37606</c:v>
                </c:pt>
                <c:pt idx="743">
                  <c:v>37607</c:v>
                </c:pt>
                <c:pt idx="744">
                  <c:v>37608</c:v>
                </c:pt>
                <c:pt idx="745">
                  <c:v>37609</c:v>
                </c:pt>
                <c:pt idx="746">
                  <c:v>37610</c:v>
                </c:pt>
                <c:pt idx="747">
                  <c:v>37613</c:v>
                </c:pt>
                <c:pt idx="748">
                  <c:v>37614</c:v>
                </c:pt>
                <c:pt idx="749">
                  <c:v>37616</c:v>
                </c:pt>
                <c:pt idx="750">
                  <c:v>37617</c:v>
                </c:pt>
                <c:pt idx="751">
                  <c:v>37620</c:v>
                </c:pt>
                <c:pt idx="752">
                  <c:v>37621</c:v>
                </c:pt>
                <c:pt idx="753">
                  <c:v>37623</c:v>
                </c:pt>
                <c:pt idx="754">
                  <c:v>37624</c:v>
                </c:pt>
                <c:pt idx="755">
                  <c:v>37627</c:v>
                </c:pt>
                <c:pt idx="756">
                  <c:v>37628</c:v>
                </c:pt>
                <c:pt idx="757">
                  <c:v>37629</c:v>
                </c:pt>
                <c:pt idx="758">
                  <c:v>37630</c:v>
                </c:pt>
                <c:pt idx="759">
                  <c:v>37631</c:v>
                </c:pt>
                <c:pt idx="760">
                  <c:v>37634</c:v>
                </c:pt>
                <c:pt idx="761">
                  <c:v>37635</c:v>
                </c:pt>
                <c:pt idx="762">
                  <c:v>37636</c:v>
                </c:pt>
                <c:pt idx="763">
                  <c:v>37637</c:v>
                </c:pt>
                <c:pt idx="764">
                  <c:v>37638</c:v>
                </c:pt>
                <c:pt idx="765">
                  <c:v>37641</c:v>
                </c:pt>
                <c:pt idx="766">
                  <c:v>37642</c:v>
                </c:pt>
                <c:pt idx="767">
                  <c:v>37643</c:v>
                </c:pt>
                <c:pt idx="768">
                  <c:v>37644</c:v>
                </c:pt>
                <c:pt idx="769">
                  <c:v>37645</c:v>
                </c:pt>
                <c:pt idx="770">
                  <c:v>37648</c:v>
                </c:pt>
                <c:pt idx="771">
                  <c:v>37649</c:v>
                </c:pt>
                <c:pt idx="772">
                  <c:v>37650</c:v>
                </c:pt>
                <c:pt idx="773">
                  <c:v>37651</c:v>
                </c:pt>
                <c:pt idx="774">
                  <c:v>37652</c:v>
                </c:pt>
                <c:pt idx="775">
                  <c:v>37655</c:v>
                </c:pt>
                <c:pt idx="776">
                  <c:v>37656</c:v>
                </c:pt>
                <c:pt idx="777">
                  <c:v>37658</c:v>
                </c:pt>
                <c:pt idx="778">
                  <c:v>37659</c:v>
                </c:pt>
                <c:pt idx="779">
                  <c:v>37662</c:v>
                </c:pt>
                <c:pt idx="780">
                  <c:v>37663</c:v>
                </c:pt>
                <c:pt idx="781">
                  <c:v>37664</c:v>
                </c:pt>
                <c:pt idx="782">
                  <c:v>37665</c:v>
                </c:pt>
                <c:pt idx="783">
                  <c:v>37666</c:v>
                </c:pt>
                <c:pt idx="784">
                  <c:v>37669</c:v>
                </c:pt>
                <c:pt idx="785">
                  <c:v>37670</c:v>
                </c:pt>
                <c:pt idx="786">
                  <c:v>37671</c:v>
                </c:pt>
                <c:pt idx="787">
                  <c:v>37672</c:v>
                </c:pt>
                <c:pt idx="788">
                  <c:v>37673</c:v>
                </c:pt>
                <c:pt idx="789">
                  <c:v>37676</c:v>
                </c:pt>
                <c:pt idx="790">
                  <c:v>37677</c:v>
                </c:pt>
                <c:pt idx="791">
                  <c:v>37678</c:v>
                </c:pt>
                <c:pt idx="792">
                  <c:v>37679</c:v>
                </c:pt>
                <c:pt idx="793">
                  <c:v>37680</c:v>
                </c:pt>
                <c:pt idx="794">
                  <c:v>37683</c:v>
                </c:pt>
                <c:pt idx="795">
                  <c:v>37684</c:v>
                </c:pt>
                <c:pt idx="796">
                  <c:v>37685</c:v>
                </c:pt>
                <c:pt idx="797">
                  <c:v>37686</c:v>
                </c:pt>
                <c:pt idx="798">
                  <c:v>37687</c:v>
                </c:pt>
                <c:pt idx="799">
                  <c:v>37690</c:v>
                </c:pt>
                <c:pt idx="800">
                  <c:v>37691</c:v>
                </c:pt>
                <c:pt idx="801">
                  <c:v>37692</c:v>
                </c:pt>
                <c:pt idx="802">
                  <c:v>37693</c:v>
                </c:pt>
                <c:pt idx="803">
                  <c:v>37694</c:v>
                </c:pt>
                <c:pt idx="804">
                  <c:v>37697</c:v>
                </c:pt>
                <c:pt idx="805">
                  <c:v>37698</c:v>
                </c:pt>
                <c:pt idx="806">
                  <c:v>37699</c:v>
                </c:pt>
                <c:pt idx="807">
                  <c:v>37700</c:v>
                </c:pt>
                <c:pt idx="808">
                  <c:v>37704</c:v>
                </c:pt>
                <c:pt idx="809">
                  <c:v>37705</c:v>
                </c:pt>
                <c:pt idx="810">
                  <c:v>37706</c:v>
                </c:pt>
                <c:pt idx="811">
                  <c:v>37707</c:v>
                </c:pt>
                <c:pt idx="812">
                  <c:v>37708</c:v>
                </c:pt>
                <c:pt idx="813">
                  <c:v>37711</c:v>
                </c:pt>
                <c:pt idx="814">
                  <c:v>37712</c:v>
                </c:pt>
                <c:pt idx="815">
                  <c:v>37713</c:v>
                </c:pt>
                <c:pt idx="816">
                  <c:v>37714</c:v>
                </c:pt>
                <c:pt idx="817">
                  <c:v>37715</c:v>
                </c:pt>
                <c:pt idx="818">
                  <c:v>37718</c:v>
                </c:pt>
                <c:pt idx="819">
                  <c:v>37719</c:v>
                </c:pt>
                <c:pt idx="820">
                  <c:v>37720</c:v>
                </c:pt>
                <c:pt idx="821">
                  <c:v>37721</c:v>
                </c:pt>
                <c:pt idx="822">
                  <c:v>37722</c:v>
                </c:pt>
                <c:pt idx="823">
                  <c:v>37725</c:v>
                </c:pt>
                <c:pt idx="824">
                  <c:v>37726</c:v>
                </c:pt>
                <c:pt idx="825">
                  <c:v>37727</c:v>
                </c:pt>
                <c:pt idx="826">
                  <c:v>37732</c:v>
                </c:pt>
                <c:pt idx="827">
                  <c:v>37733</c:v>
                </c:pt>
                <c:pt idx="828">
                  <c:v>37734</c:v>
                </c:pt>
                <c:pt idx="829">
                  <c:v>37735</c:v>
                </c:pt>
                <c:pt idx="830">
                  <c:v>37736</c:v>
                </c:pt>
                <c:pt idx="831">
                  <c:v>37739</c:v>
                </c:pt>
                <c:pt idx="832">
                  <c:v>37740</c:v>
                </c:pt>
                <c:pt idx="833">
                  <c:v>37741</c:v>
                </c:pt>
                <c:pt idx="834">
                  <c:v>37743</c:v>
                </c:pt>
                <c:pt idx="835">
                  <c:v>37746</c:v>
                </c:pt>
                <c:pt idx="836">
                  <c:v>37747</c:v>
                </c:pt>
                <c:pt idx="837">
                  <c:v>37748</c:v>
                </c:pt>
                <c:pt idx="838">
                  <c:v>37749</c:v>
                </c:pt>
                <c:pt idx="839">
                  <c:v>37750</c:v>
                </c:pt>
                <c:pt idx="840">
                  <c:v>37753</c:v>
                </c:pt>
                <c:pt idx="841">
                  <c:v>37754</c:v>
                </c:pt>
                <c:pt idx="842">
                  <c:v>37755</c:v>
                </c:pt>
                <c:pt idx="843">
                  <c:v>37756</c:v>
                </c:pt>
                <c:pt idx="844">
                  <c:v>37757</c:v>
                </c:pt>
                <c:pt idx="845">
                  <c:v>37760</c:v>
                </c:pt>
                <c:pt idx="846">
                  <c:v>37761</c:v>
                </c:pt>
                <c:pt idx="847">
                  <c:v>37762</c:v>
                </c:pt>
                <c:pt idx="848">
                  <c:v>37763</c:v>
                </c:pt>
                <c:pt idx="849">
                  <c:v>37764</c:v>
                </c:pt>
                <c:pt idx="850">
                  <c:v>37767</c:v>
                </c:pt>
                <c:pt idx="851">
                  <c:v>37768</c:v>
                </c:pt>
                <c:pt idx="852">
                  <c:v>37769</c:v>
                </c:pt>
                <c:pt idx="853">
                  <c:v>37770</c:v>
                </c:pt>
                <c:pt idx="854">
                  <c:v>37771</c:v>
                </c:pt>
                <c:pt idx="855">
                  <c:v>37774</c:v>
                </c:pt>
                <c:pt idx="856">
                  <c:v>37775</c:v>
                </c:pt>
                <c:pt idx="857">
                  <c:v>37776</c:v>
                </c:pt>
                <c:pt idx="858">
                  <c:v>37777</c:v>
                </c:pt>
                <c:pt idx="859">
                  <c:v>37778</c:v>
                </c:pt>
                <c:pt idx="860">
                  <c:v>37781</c:v>
                </c:pt>
                <c:pt idx="861">
                  <c:v>37782</c:v>
                </c:pt>
                <c:pt idx="862">
                  <c:v>37783</c:v>
                </c:pt>
                <c:pt idx="863">
                  <c:v>37784</c:v>
                </c:pt>
                <c:pt idx="864">
                  <c:v>37785</c:v>
                </c:pt>
                <c:pt idx="865">
                  <c:v>37788</c:v>
                </c:pt>
                <c:pt idx="866">
                  <c:v>37789</c:v>
                </c:pt>
                <c:pt idx="867">
                  <c:v>37790</c:v>
                </c:pt>
                <c:pt idx="868">
                  <c:v>37791</c:v>
                </c:pt>
                <c:pt idx="869">
                  <c:v>37792</c:v>
                </c:pt>
                <c:pt idx="870">
                  <c:v>37795</c:v>
                </c:pt>
                <c:pt idx="871">
                  <c:v>37796</c:v>
                </c:pt>
                <c:pt idx="872">
                  <c:v>37797</c:v>
                </c:pt>
                <c:pt idx="873">
                  <c:v>37798</c:v>
                </c:pt>
                <c:pt idx="874">
                  <c:v>37799</c:v>
                </c:pt>
                <c:pt idx="875">
                  <c:v>37802</c:v>
                </c:pt>
                <c:pt idx="876">
                  <c:v>37803</c:v>
                </c:pt>
                <c:pt idx="877">
                  <c:v>37804</c:v>
                </c:pt>
                <c:pt idx="878">
                  <c:v>37805</c:v>
                </c:pt>
                <c:pt idx="879">
                  <c:v>37806</c:v>
                </c:pt>
                <c:pt idx="880">
                  <c:v>37809</c:v>
                </c:pt>
                <c:pt idx="881">
                  <c:v>37810</c:v>
                </c:pt>
                <c:pt idx="882">
                  <c:v>37811</c:v>
                </c:pt>
                <c:pt idx="883">
                  <c:v>37812</c:v>
                </c:pt>
                <c:pt idx="884">
                  <c:v>37813</c:v>
                </c:pt>
                <c:pt idx="885">
                  <c:v>37816</c:v>
                </c:pt>
                <c:pt idx="886">
                  <c:v>37817</c:v>
                </c:pt>
                <c:pt idx="887">
                  <c:v>37818</c:v>
                </c:pt>
                <c:pt idx="888">
                  <c:v>37819</c:v>
                </c:pt>
                <c:pt idx="889">
                  <c:v>37820</c:v>
                </c:pt>
                <c:pt idx="890">
                  <c:v>37823</c:v>
                </c:pt>
                <c:pt idx="891">
                  <c:v>37824</c:v>
                </c:pt>
                <c:pt idx="892">
                  <c:v>37825</c:v>
                </c:pt>
                <c:pt idx="893">
                  <c:v>37826</c:v>
                </c:pt>
                <c:pt idx="894">
                  <c:v>37827</c:v>
                </c:pt>
                <c:pt idx="895">
                  <c:v>37830</c:v>
                </c:pt>
                <c:pt idx="896">
                  <c:v>37831</c:v>
                </c:pt>
                <c:pt idx="897">
                  <c:v>37832</c:v>
                </c:pt>
                <c:pt idx="898">
                  <c:v>37833</c:v>
                </c:pt>
                <c:pt idx="899">
                  <c:v>37834</c:v>
                </c:pt>
                <c:pt idx="900">
                  <c:v>37837</c:v>
                </c:pt>
                <c:pt idx="901">
                  <c:v>37838</c:v>
                </c:pt>
                <c:pt idx="902">
                  <c:v>37839</c:v>
                </c:pt>
                <c:pt idx="903">
                  <c:v>37840</c:v>
                </c:pt>
                <c:pt idx="904">
                  <c:v>37841</c:v>
                </c:pt>
                <c:pt idx="905">
                  <c:v>37844</c:v>
                </c:pt>
                <c:pt idx="906">
                  <c:v>37845</c:v>
                </c:pt>
                <c:pt idx="907">
                  <c:v>37846</c:v>
                </c:pt>
                <c:pt idx="908">
                  <c:v>37847</c:v>
                </c:pt>
                <c:pt idx="909">
                  <c:v>37848</c:v>
                </c:pt>
                <c:pt idx="910">
                  <c:v>37851</c:v>
                </c:pt>
                <c:pt idx="911">
                  <c:v>37852</c:v>
                </c:pt>
                <c:pt idx="912">
                  <c:v>37853</c:v>
                </c:pt>
                <c:pt idx="913">
                  <c:v>37854</c:v>
                </c:pt>
                <c:pt idx="914">
                  <c:v>37855</c:v>
                </c:pt>
                <c:pt idx="915">
                  <c:v>37858</c:v>
                </c:pt>
                <c:pt idx="916">
                  <c:v>37859</c:v>
                </c:pt>
                <c:pt idx="917">
                  <c:v>37860</c:v>
                </c:pt>
                <c:pt idx="918">
                  <c:v>37861</c:v>
                </c:pt>
                <c:pt idx="919">
                  <c:v>37862</c:v>
                </c:pt>
                <c:pt idx="920">
                  <c:v>37865</c:v>
                </c:pt>
                <c:pt idx="921">
                  <c:v>37866</c:v>
                </c:pt>
                <c:pt idx="922">
                  <c:v>37867</c:v>
                </c:pt>
                <c:pt idx="923">
                  <c:v>37868</c:v>
                </c:pt>
                <c:pt idx="924">
                  <c:v>37869</c:v>
                </c:pt>
                <c:pt idx="925">
                  <c:v>37872</c:v>
                </c:pt>
                <c:pt idx="926">
                  <c:v>37873</c:v>
                </c:pt>
                <c:pt idx="927">
                  <c:v>37874</c:v>
                </c:pt>
                <c:pt idx="928">
                  <c:v>37875</c:v>
                </c:pt>
                <c:pt idx="929">
                  <c:v>37876</c:v>
                </c:pt>
                <c:pt idx="930">
                  <c:v>37879</c:v>
                </c:pt>
                <c:pt idx="931">
                  <c:v>37881</c:v>
                </c:pt>
                <c:pt idx="932">
                  <c:v>37882</c:v>
                </c:pt>
                <c:pt idx="933">
                  <c:v>37883</c:v>
                </c:pt>
                <c:pt idx="934">
                  <c:v>37886</c:v>
                </c:pt>
                <c:pt idx="935">
                  <c:v>37887</c:v>
                </c:pt>
                <c:pt idx="936">
                  <c:v>37888</c:v>
                </c:pt>
                <c:pt idx="937">
                  <c:v>37889</c:v>
                </c:pt>
                <c:pt idx="938">
                  <c:v>37890</c:v>
                </c:pt>
                <c:pt idx="939">
                  <c:v>37893</c:v>
                </c:pt>
                <c:pt idx="940">
                  <c:v>37894</c:v>
                </c:pt>
                <c:pt idx="941">
                  <c:v>37895</c:v>
                </c:pt>
                <c:pt idx="942">
                  <c:v>37896</c:v>
                </c:pt>
                <c:pt idx="943">
                  <c:v>37897</c:v>
                </c:pt>
                <c:pt idx="944">
                  <c:v>37900</c:v>
                </c:pt>
                <c:pt idx="945">
                  <c:v>37901</c:v>
                </c:pt>
                <c:pt idx="946">
                  <c:v>37902</c:v>
                </c:pt>
                <c:pt idx="947">
                  <c:v>37903</c:v>
                </c:pt>
                <c:pt idx="948">
                  <c:v>37904</c:v>
                </c:pt>
                <c:pt idx="949">
                  <c:v>37907</c:v>
                </c:pt>
                <c:pt idx="950">
                  <c:v>37908</c:v>
                </c:pt>
                <c:pt idx="951">
                  <c:v>37909</c:v>
                </c:pt>
                <c:pt idx="952">
                  <c:v>37910</c:v>
                </c:pt>
                <c:pt idx="953">
                  <c:v>37911</c:v>
                </c:pt>
                <c:pt idx="954">
                  <c:v>37914</c:v>
                </c:pt>
                <c:pt idx="955">
                  <c:v>37915</c:v>
                </c:pt>
                <c:pt idx="956">
                  <c:v>37916</c:v>
                </c:pt>
                <c:pt idx="957">
                  <c:v>37917</c:v>
                </c:pt>
                <c:pt idx="958">
                  <c:v>37918</c:v>
                </c:pt>
                <c:pt idx="959">
                  <c:v>37921</c:v>
                </c:pt>
                <c:pt idx="960">
                  <c:v>37922</c:v>
                </c:pt>
                <c:pt idx="961">
                  <c:v>37923</c:v>
                </c:pt>
                <c:pt idx="962">
                  <c:v>37924</c:v>
                </c:pt>
                <c:pt idx="963">
                  <c:v>37925</c:v>
                </c:pt>
                <c:pt idx="964">
                  <c:v>37928</c:v>
                </c:pt>
                <c:pt idx="965">
                  <c:v>37929</c:v>
                </c:pt>
                <c:pt idx="966">
                  <c:v>37930</c:v>
                </c:pt>
                <c:pt idx="967">
                  <c:v>37931</c:v>
                </c:pt>
                <c:pt idx="968">
                  <c:v>37932</c:v>
                </c:pt>
                <c:pt idx="969">
                  <c:v>37935</c:v>
                </c:pt>
                <c:pt idx="970">
                  <c:v>37936</c:v>
                </c:pt>
                <c:pt idx="971">
                  <c:v>37937</c:v>
                </c:pt>
                <c:pt idx="972">
                  <c:v>37938</c:v>
                </c:pt>
                <c:pt idx="973">
                  <c:v>37939</c:v>
                </c:pt>
                <c:pt idx="974">
                  <c:v>37942</c:v>
                </c:pt>
                <c:pt idx="975">
                  <c:v>37943</c:v>
                </c:pt>
                <c:pt idx="976">
                  <c:v>37944</c:v>
                </c:pt>
                <c:pt idx="977">
                  <c:v>37946</c:v>
                </c:pt>
                <c:pt idx="978">
                  <c:v>37949</c:v>
                </c:pt>
                <c:pt idx="979">
                  <c:v>37950</c:v>
                </c:pt>
                <c:pt idx="980">
                  <c:v>37951</c:v>
                </c:pt>
                <c:pt idx="981">
                  <c:v>37952</c:v>
                </c:pt>
                <c:pt idx="982">
                  <c:v>37953</c:v>
                </c:pt>
                <c:pt idx="983">
                  <c:v>37956</c:v>
                </c:pt>
                <c:pt idx="984">
                  <c:v>37957</c:v>
                </c:pt>
                <c:pt idx="985">
                  <c:v>37958</c:v>
                </c:pt>
                <c:pt idx="986">
                  <c:v>37959</c:v>
                </c:pt>
                <c:pt idx="987">
                  <c:v>37960</c:v>
                </c:pt>
                <c:pt idx="988">
                  <c:v>37963</c:v>
                </c:pt>
                <c:pt idx="989">
                  <c:v>37964</c:v>
                </c:pt>
                <c:pt idx="990">
                  <c:v>37965</c:v>
                </c:pt>
                <c:pt idx="991">
                  <c:v>37966</c:v>
                </c:pt>
                <c:pt idx="992">
                  <c:v>37970</c:v>
                </c:pt>
                <c:pt idx="993">
                  <c:v>37971</c:v>
                </c:pt>
                <c:pt idx="994">
                  <c:v>37972</c:v>
                </c:pt>
                <c:pt idx="995">
                  <c:v>37973</c:v>
                </c:pt>
                <c:pt idx="996">
                  <c:v>37974</c:v>
                </c:pt>
                <c:pt idx="997">
                  <c:v>37977</c:v>
                </c:pt>
                <c:pt idx="998">
                  <c:v>37978</c:v>
                </c:pt>
                <c:pt idx="999">
                  <c:v>37979</c:v>
                </c:pt>
                <c:pt idx="1000">
                  <c:v>37981</c:v>
                </c:pt>
                <c:pt idx="1001">
                  <c:v>37984</c:v>
                </c:pt>
                <c:pt idx="1002">
                  <c:v>37985</c:v>
                </c:pt>
                <c:pt idx="1003">
                  <c:v>37986</c:v>
                </c:pt>
                <c:pt idx="1004">
                  <c:v>37988</c:v>
                </c:pt>
                <c:pt idx="1005">
                  <c:v>37991</c:v>
                </c:pt>
                <c:pt idx="1006">
                  <c:v>37992</c:v>
                </c:pt>
                <c:pt idx="1007">
                  <c:v>37993</c:v>
                </c:pt>
                <c:pt idx="1008">
                  <c:v>37994</c:v>
                </c:pt>
                <c:pt idx="1009">
                  <c:v>37995</c:v>
                </c:pt>
                <c:pt idx="1010">
                  <c:v>37998</c:v>
                </c:pt>
                <c:pt idx="1011">
                  <c:v>37999</c:v>
                </c:pt>
                <c:pt idx="1012">
                  <c:v>38000</c:v>
                </c:pt>
                <c:pt idx="1013">
                  <c:v>38001</c:v>
                </c:pt>
                <c:pt idx="1014">
                  <c:v>38002</c:v>
                </c:pt>
                <c:pt idx="1015">
                  <c:v>38005</c:v>
                </c:pt>
                <c:pt idx="1016">
                  <c:v>38006</c:v>
                </c:pt>
                <c:pt idx="1017">
                  <c:v>38007</c:v>
                </c:pt>
                <c:pt idx="1018">
                  <c:v>38008</c:v>
                </c:pt>
                <c:pt idx="1019">
                  <c:v>38009</c:v>
                </c:pt>
                <c:pt idx="1020">
                  <c:v>38012</c:v>
                </c:pt>
                <c:pt idx="1021">
                  <c:v>38013</c:v>
                </c:pt>
                <c:pt idx="1022">
                  <c:v>38014</c:v>
                </c:pt>
                <c:pt idx="1023">
                  <c:v>38015</c:v>
                </c:pt>
                <c:pt idx="1024">
                  <c:v>38016</c:v>
                </c:pt>
                <c:pt idx="1025">
                  <c:v>38019</c:v>
                </c:pt>
                <c:pt idx="1026">
                  <c:v>38020</c:v>
                </c:pt>
                <c:pt idx="1027">
                  <c:v>38021</c:v>
                </c:pt>
                <c:pt idx="1028">
                  <c:v>38023</c:v>
                </c:pt>
                <c:pt idx="1029">
                  <c:v>38026</c:v>
                </c:pt>
                <c:pt idx="1030">
                  <c:v>38027</c:v>
                </c:pt>
                <c:pt idx="1031">
                  <c:v>38028</c:v>
                </c:pt>
                <c:pt idx="1032">
                  <c:v>38029</c:v>
                </c:pt>
                <c:pt idx="1033">
                  <c:v>38030</c:v>
                </c:pt>
                <c:pt idx="1034">
                  <c:v>38033</c:v>
                </c:pt>
                <c:pt idx="1035">
                  <c:v>38034</c:v>
                </c:pt>
                <c:pt idx="1036">
                  <c:v>38035</c:v>
                </c:pt>
                <c:pt idx="1037">
                  <c:v>38036</c:v>
                </c:pt>
                <c:pt idx="1038">
                  <c:v>38037</c:v>
                </c:pt>
                <c:pt idx="1039">
                  <c:v>38040</c:v>
                </c:pt>
                <c:pt idx="1040">
                  <c:v>38041</c:v>
                </c:pt>
                <c:pt idx="1041">
                  <c:v>38042</c:v>
                </c:pt>
                <c:pt idx="1042">
                  <c:v>38043</c:v>
                </c:pt>
                <c:pt idx="1043">
                  <c:v>38044</c:v>
                </c:pt>
                <c:pt idx="1044">
                  <c:v>38047</c:v>
                </c:pt>
                <c:pt idx="1045">
                  <c:v>38048</c:v>
                </c:pt>
                <c:pt idx="1046">
                  <c:v>38049</c:v>
                </c:pt>
                <c:pt idx="1047">
                  <c:v>38050</c:v>
                </c:pt>
                <c:pt idx="1048">
                  <c:v>38051</c:v>
                </c:pt>
                <c:pt idx="1049">
                  <c:v>38054</c:v>
                </c:pt>
                <c:pt idx="1050">
                  <c:v>38055</c:v>
                </c:pt>
                <c:pt idx="1051">
                  <c:v>38056</c:v>
                </c:pt>
                <c:pt idx="1052">
                  <c:v>38057</c:v>
                </c:pt>
                <c:pt idx="1053">
                  <c:v>38058</c:v>
                </c:pt>
                <c:pt idx="1054">
                  <c:v>38061</c:v>
                </c:pt>
                <c:pt idx="1055">
                  <c:v>38062</c:v>
                </c:pt>
                <c:pt idx="1056">
                  <c:v>38063</c:v>
                </c:pt>
                <c:pt idx="1057">
                  <c:v>38064</c:v>
                </c:pt>
                <c:pt idx="1058">
                  <c:v>38065</c:v>
                </c:pt>
                <c:pt idx="1059">
                  <c:v>38068</c:v>
                </c:pt>
                <c:pt idx="1060">
                  <c:v>38069</c:v>
                </c:pt>
                <c:pt idx="1061">
                  <c:v>38070</c:v>
                </c:pt>
                <c:pt idx="1062">
                  <c:v>38071</c:v>
                </c:pt>
                <c:pt idx="1063">
                  <c:v>38072</c:v>
                </c:pt>
                <c:pt idx="1064">
                  <c:v>38075</c:v>
                </c:pt>
                <c:pt idx="1065">
                  <c:v>38076</c:v>
                </c:pt>
                <c:pt idx="1066">
                  <c:v>38077</c:v>
                </c:pt>
                <c:pt idx="1067">
                  <c:v>38078</c:v>
                </c:pt>
                <c:pt idx="1068">
                  <c:v>38079</c:v>
                </c:pt>
                <c:pt idx="1069">
                  <c:v>38082</c:v>
                </c:pt>
                <c:pt idx="1070">
                  <c:v>38083</c:v>
                </c:pt>
                <c:pt idx="1071">
                  <c:v>38084</c:v>
                </c:pt>
                <c:pt idx="1072">
                  <c:v>38089</c:v>
                </c:pt>
                <c:pt idx="1073">
                  <c:v>38090</c:v>
                </c:pt>
                <c:pt idx="1074">
                  <c:v>38091</c:v>
                </c:pt>
                <c:pt idx="1075">
                  <c:v>38092</c:v>
                </c:pt>
                <c:pt idx="1076">
                  <c:v>38093</c:v>
                </c:pt>
                <c:pt idx="1077">
                  <c:v>38096</c:v>
                </c:pt>
                <c:pt idx="1078">
                  <c:v>38097</c:v>
                </c:pt>
                <c:pt idx="1079">
                  <c:v>38098</c:v>
                </c:pt>
                <c:pt idx="1080">
                  <c:v>38099</c:v>
                </c:pt>
                <c:pt idx="1081">
                  <c:v>38100</c:v>
                </c:pt>
                <c:pt idx="1082">
                  <c:v>38103</c:v>
                </c:pt>
                <c:pt idx="1083">
                  <c:v>38104</c:v>
                </c:pt>
                <c:pt idx="1084">
                  <c:v>38105</c:v>
                </c:pt>
                <c:pt idx="1085">
                  <c:v>38106</c:v>
                </c:pt>
                <c:pt idx="1086">
                  <c:v>38107</c:v>
                </c:pt>
                <c:pt idx="1087">
                  <c:v>38110</c:v>
                </c:pt>
                <c:pt idx="1088">
                  <c:v>38111</c:v>
                </c:pt>
                <c:pt idx="1089">
                  <c:v>38112</c:v>
                </c:pt>
                <c:pt idx="1090">
                  <c:v>38113</c:v>
                </c:pt>
                <c:pt idx="1091">
                  <c:v>38114</c:v>
                </c:pt>
                <c:pt idx="1092">
                  <c:v>38117</c:v>
                </c:pt>
                <c:pt idx="1093">
                  <c:v>38118</c:v>
                </c:pt>
                <c:pt idx="1094">
                  <c:v>38119</c:v>
                </c:pt>
                <c:pt idx="1095">
                  <c:v>38120</c:v>
                </c:pt>
                <c:pt idx="1096">
                  <c:v>38121</c:v>
                </c:pt>
                <c:pt idx="1097">
                  <c:v>38124</c:v>
                </c:pt>
                <c:pt idx="1098">
                  <c:v>38125</c:v>
                </c:pt>
                <c:pt idx="1099">
                  <c:v>38126</c:v>
                </c:pt>
                <c:pt idx="1100">
                  <c:v>38127</c:v>
                </c:pt>
                <c:pt idx="1101">
                  <c:v>38128</c:v>
                </c:pt>
                <c:pt idx="1102">
                  <c:v>38131</c:v>
                </c:pt>
                <c:pt idx="1103">
                  <c:v>38132</c:v>
                </c:pt>
                <c:pt idx="1104">
                  <c:v>38133</c:v>
                </c:pt>
                <c:pt idx="1105">
                  <c:v>38134</c:v>
                </c:pt>
                <c:pt idx="1106">
                  <c:v>38135</c:v>
                </c:pt>
                <c:pt idx="1107">
                  <c:v>38138</c:v>
                </c:pt>
                <c:pt idx="1108">
                  <c:v>38139</c:v>
                </c:pt>
                <c:pt idx="1109">
                  <c:v>38140</c:v>
                </c:pt>
                <c:pt idx="1110">
                  <c:v>38141</c:v>
                </c:pt>
                <c:pt idx="1111">
                  <c:v>38142</c:v>
                </c:pt>
                <c:pt idx="1112">
                  <c:v>38145</c:v>
                </c:pt>
                <c:pt idx="1113">
                  <c:v>38146</c:v>
                </c:pt>
                <c:pt idx="1114">
                  <c:v>38147</c:v>
                </c:pt>
                <c:pt idx="1115">
                  <c:v>38148</c:v>
                </c:pt>
                <c:pt idx="1116">
                  <c:v>38149</c:v>
                </c:pt>
                <c:pt idx="1117">
                  <c:v>38152</c:v>
                </c:pt>
                <c:pt idx="1118">
                  <c:v>38153</c:v>
                </c:pt>
                <c:pt idx="1119">
                  <c:v>38154</c:v>
                </c:pt>
                <c:pt idx="1120">
                  <c:v>38155</c:v>
                </c:pt>
                <c:pt idx="1121">
                  <c:v>38156</c:v>
                </c:pt>
                <c:pt idx="1122">
                  <c:v>38159</c:v>
                </c:pt>
                <c:pt idx="1123">
                  <c:v>38160</c:v>
                </c:pt>
                <c:pt idx="1124">
                  <c:v>38161</c:v>
                </c:pt>
                <c:pt idx="1125">
                  <c:v>38162</c:v>
                </c:pt>
                <c:pt idx="1126">
                  <c:v>38163</c:v>
                </c:pt>
                <c:pt idx="1127">
                  <c:v>38166</c:v>
                </c:pt>
                <c:pt idx="1128">
                  <c:v>38167</c:v>
                </c:pt>
                <c:pt idx="1129">
                  <c:v>38168</c:v>
                </c:pt>
                <c:pt idx="1130">
                  <c:v>38169</c:v>
                </c:pt>
                <c:pt idx="1131">
                  <c:v>38170</c:v>
                </c:pt>
                <c:pt idx="1132">
                  <c:v>38173</c:v>
                </c:pt>
                <c:pt idx="1133">
                  <c:v>38174</c:v>
                </c:pt>
                <c:pt idx="1134">
                  <c:v>38175</c:v>
                </c:pt>
                <c:pt idx="1135">
                  <c:v>38176</c:v>
                </c:pt>
                <c:pt idx="1136">
                  <c:v>38177</c:v>
                </c:pt>
                <c:pt idx="1137">
                  <c:v>38180</c:v>
                </c:pt>
                <c:pt idx="1138">
                  <c:v>38181</c:v>
                </c:pt>
                <c:pt idx="1139">
                  <c:v>38182</c:v>
                </c:pt>
                <c:pt idx="1140">
                  <c:v>38183</c:v>
                </c:pt>
                <c:pt idx="1141">
                  <c:v>38184</c:v>
                </c:pt>
                <c:pt idx="1142">
                  <c:v>38187</c:v>
                </c:pt>
                <c:pt idx="1143">
                  <c:v>38188</c:v>
                </c:pt>
                <c:pt idx="1144">
                  <c:v>38189</c:v>
                </c:pt>
                <c:pt idx="1145">
                  <c:v>38190</c:v>
                </c:pt>
                <c:pt idx="1146">
                  <c:v>38191</c:v>
                </c:pt>
                <c:pt idx="1147">
                  <c:v>38194</c:v>
                </c:pt>
                <c:pt idx="1148">
                  <c:v>38195</c:v>
                </c:pt>
                <c:pt idx="1149">
                  <c:v>38196</c:v>
                </c:pt>
                <c:pt idx="1150">
                  <c:v>38197</c:v>
                </c:pt>
                <c:pt idx="1151">
                  <c:v>38198</c:v>
                </c:pt>
                <c:pt idx="1152">
                  <c:v>38201</c:v>
                </c:pt>
                <c:pt idx="1153">
                  <c:v>38202</c:v>
                </c:pt>
                <c:pt idx="1154">
                  <c:v>38203</c:v>
                </c:pt>
                <c:pt idx="1155">
                  <c:v>38204</c:v>
                </c:pt>
                <c:pt idx="1156">
                  <c:v>38205</c:v>
                </c:pt>
                <c:pt idx="1157">
                  <c:v>38208</c:v>
                </c:pt>
                <c:pt idx="1158">
                  <c:v>38209</c:v>
                </c:pt>
                <c:pt idx="1159">
                  <c:v>38210</c:v>
                </c:pt>
                <c:pt idx="1160">
                  <c:v>38211</c:v>
                </c:pt>
                <c:pt idx="1161">
                  <c:v>38212</c:v>
                </c:pt>
                <c:pt idx="1162">
                  <c:v>38215</c:v>
                </c:pt>
                <c:pt idx="1163">
                  <c:v>38216</c:v>
                </c:pt>
                <c:pt idx="1164">
                  <c:v>38217</c:v>
                </c:pt>
                <c:pt idx="1165">
                  <c:v>38218</c:v>
                </c:pt>
                <c:pt idx="1166">
                  <c:v>38219</c:v>
                </c:pt>
                <c:pt idx="1167">
                  <c:v>38222</c:v>
                </c:pt>
                <c:pt idx="1168">
                  <c:v>38223</c:v>
                </c:pt>
                <c:pt idx="1169">
                  <c:v>38224</c:v>
                </c:pt>
                <c:pt idx="1170">
                  <c:v>38225</c:v>
                </c:pt>
                <c:pt idx="1171">
                  <c:v>38226</c:v>
                </c:pt>
                <c:pt idx="1172">
                  <c:v>38229</c:v>
                </c:pt>
                <c:pt idx="1173">
                  <c:v>38230</c:v>
                </c:pt>
                <c:pt idx="1174">
                  <c:v>38231</c:v>
                </c:pt>
                <c:pt idx="1175">
                  <c:v>38232</c:v>
                </c:pt>
                <c:pt idx="1176">
                  <c:v>38233</c:v>
                </c:pt>
                <c:pt idx="1177">
                  <c:v>38236</c:v>
                </c:pt>
                <c:pt idx="1178">
                  <c:v>38237</c:v>
                </c:pt>
                <c:pt idx="1179">
                  <c:v>38238</c:v>
                </c:pt>
                <c:pt idx="1180">
                  <c:v>38239</c:v>
                </c:pt>
                <c:pt idx="1181">
                  <c:v>38240</c:v>
                </c:pt>
                <c:pt idx="1182">
                  <c:v>38243</c:v>
                </c:pt>
                <c:pt idx="1183">
                  <c:v>38244</c:v>
                </c:pt>
                <c:pt idx="1184">
                  <c:v>38245</c:v>
                </c:pt>
                <c:pt idx="1185">
                  <c:v>38247</c:v>
                </c:pt>
                <c:pt idx="1186">
                  <c:v>38250</c:v>
                </c:pt>
                <c:pt idx="1187">
                  <c:v>38251</c:v>
                </c:pt>
                <c:pt idx="1188">
                  <c:v>38252</c:v>
                </c:pt>
                <c:pt idx="1189">
                  <c:v>38253</c:v>
                </c:pt>
                <c:pt idx="1190">
                  <c:v>38254</c:v>
                </c:pt>
                <c:pt idx="1191">
                  <c:v>38257</c:v>
                </c:pt>
                <c:pt idx="1192">
                  <c:v>38258</c:v>
                </c:pt>
                <c:pt idx="1193">
                  <c:v>38259</c:v>
                </c:pt>
                <c:pt idx="1194">
                  <c:v>38260</c:v>
                </c:pt>
                <c:pt idx="1195">
                  <c:v>38261</c:v>
                </c:pt>
                <c:pt idx="1196">
                  <c:v>38264</c:v>
                </c:pt>
                <c:pt idx="1197">
                  <c:v>38265</c:v>
                </c:pt>
                <c:pt idx="1198">
                  <c:v>38266</c:v>
                </c:pt>
                <c:pt idx="1199">
                  <c:v>38267</c:v>
                </c:pt>
                <c:pt idx="1200">
                  <c:v>38268</c:v>
                </c:pt>
                <c:pt idx="1201">
                  <c:v>38271</c:v>
                </c:pt>
                <c:pt idx="1202">
                  <c:v>38272</c:v>
                </c:pt>
                <c:pt idx="1203">
                  <c:v>38273</c:v>
                </c:pt>
                <c:pt idx="1204">
                  <c:v>38274</c:v>
                </c:pt>
                <c:pt idx="1205">
                  <c:v>38275</c:v>
                </c:pt>
                <c:pt idx="1206">
                  <c:v>38278</c:v>
                </c:pt>
                <c:pt idx="1207">
                  <c:v>38279</c:v>
                </c:pt>
                <c:pt idx="1208">
                  <c:v>38280</c:v>
                </c:pt>
                <c:pt idx="1209">
                  <c:v>38281</c:v>
                </c:pt>
                <c:pt idx="1210">
                  <c:v>38282</c:v>
                </c:pt>
                <c:pt idx="1211">
                  <c:v>38285</c:v>
                </c:pt>
                <c:pt idx="1212">
                  <c:v>38286</c:v>
                </c:pt>
                <c:pt idx="1213">
                  <c:v>38287</c:v>
                </c:pt>
                <c:pt idx="1214">
                  <c:v>38288</c:v>
                </c:pt>
                <c:pt idx="1215">
                  <c:v>38289</c:v>
                </c:pt>
                <c:pt idx="1216">
                  <c:v>38292</c:v>
                </c:pt>
                <c:pt idx="1217">
                  <c:v>38293</c:v>
                </c:pt>
                <c:pt idx="1218">
                  <c:v>38294</c:v>
                </c:pt>
                <c:pt idx="1219">
                  <c:v>38295</c:v>
                </c:pt>
                <c:pt idx="1220">
                  <c:v>38296</c:v>
                </c:pt>
                <c:pt idx="1221">
                  <c:v>38299</c:v>
                </c:pt>
                <c:pt idx="1222">
                  <c:v>38300</c:v>
                </c:pt>
                <c:pt idx="1223">
                  <c:v>38301</c:v>
                </c:pt>
                <c:pt idx="1224">
                  <c:v>38302</c:v>
                </c:pt>
                <c:pt idx="1225">
                  <c:v>38303</c:v>
                </c:pt>
                <c:pt idx="1226">
                  <c:v>38306</c:v>
                </c:pt>
                <c:pt idx="1227">
                  <c:v>38307</c:v>
                </c:pt>
                <c:pt idx="1228">
                  <c:v>38308</c:v>
                </c:pt>
                <c:pt idx="1229">
                  <c:v>38309</c:v>
                </c:pt>
                <c:pt idx="1230">
                  <c:v>38310</c:v>
                </c:pt>
                <c:pt idx="1231">
                  <c:v>38313</c:v>
                </c:pt>
                <c:pt idx="1232">
                  <c:v>38314</c:v>
                </c:pt>
                <c:pt idx="1233">
                  <c:v>38315</c:v>
                </c:pt>
                <c:pt idx="1234">
                  <c:v>38316</c:v>
                </c:pt>
                <c:pt idx="1235">
                  <c:v>38317</c:v>
                </c:pt>
                <c:pt idx="1236">
                  <c:v>38320</c:v>
                </c:pt>
                <c:pt idx="1237">
                  <c:v>38321</c:v>
                </c:pt>
                <c:pt idx="1238">
                  <c:v>38322</c:v>
                </c:pt>
                <c:pt idx="1239">
                  <c:v>38323</c:v>
                </c:pt>
                <c:pt idx="1240">
                  <c:v>38324</c:v>
                </c:pt>
                <c:pt idx="1241">
                  <c:v>38327</c:v>
                </c:pt>
                <c:pt idx="1242">
                  <c:v>38328</c:v>
                </c:pt>
                <c:pt idx="1243">
                  <c:v>38329</c:v>
                </c:pt>
                <c:pt idx="1244">
                  <c:v>38330</c:v>
                </c:pt>
                <c:pt idx="1245">
                  <c:v>38331</c:v>
                </c:pt>
                <c:pt idx="1246">
                  <c:v>38334</c:v>
                </c:pt>
                <c:pt idx="1247">
                  <c:v>38335</c:v>
                </c:pt>
                <c:pt idx="1248">
                  <c:v>38336</c:v>
                </c:pt>
                <c:pt idx="1249">
                  <c:v>38337</c:v>
                </c:pt>
                <c:pt idx="1250">
                  <c:v>38338</c:v>
                </c:pt>
                <c:pt idx="1251">
                  <c:v>38341</c:v>
                </c:pt>
                <c:pt idx="1252">
                  <c:v>38342</c:v>
                </c:pt>
                <c:pt idx="1253">
                  <c:v>38343</c:v>
                </c:pt>
                <c:pt idx="1254">
                  <c:v>38344</c:v>
                </c:pt>
                <c:pt idx="1255">
                  <c:v>38345</c:v>
                </c:pt>
                <c:pt idx="1256">
                  <c:v>38348</c:v>
                </c:pt>
                <c:pt idx="1257">
                  <c:v>38349</c:v>
                </c:pt>
                <c:pt idx="1258">
                  <c:v>38350</c:v>
                </c:pt>
                <c:pt idx="1259">
                  <c:v>38351</c:v>
                </c:pt>
                <c:pt idx="1260">
                  <c:v>38352</c:v>
                </c:pt>
                <c:pt idx="1261">
                  <c:v>38355</c:v>
                </c:pt>
                <c:pt idx="1262">
                  <c:v>38356</c:v>
                </c:pt>
                <c:pt idx="1263">
                  <c:v>38357</c:v>
                </c:pt>
                <c:pt idx="1264">
                  <c:v>38358</c:v>
                </c:pt>
                <c:pt idx="1265">
                  <c:v>38359</c:v>
                </c:pt>
                <c:pt idx="1266">
                  <c:v>38362</c:v>
                </c:pt>
                <c:pt idx="1267">
                  <c:v>38363</c:v>
                </c:pt>
                <c:pt idx="1268">
                  <c:v>38364</c:v>
                </c:pt>
                <c:pt idx="1269">
                  <c:v>38365</c:v>
                </c:pt>
                <c:pt idx="1270">
                  <c:v>38366</c:v>
                </c:pt>
                <c:pt idx="1271">
                  <c:v>38369</c:v>
                </c:pt>
                <c:pt idx="1272">
                  <c:v>38370</c:v>
                </c:pt>
                <c:pt idx="1273">
                  <c:v>38371</c:v>
                </c:pt>
                <c:pt idx="1274">
                  <c:v>38372</c:v>
                </c:pt>
                <c:pt idx="1275">
                  <c:v>38373</c:v>
                </c:pt>
                <c:pt idx="1276">
                  <c:v>38376</c:v>
                </c:pt>
                <c:pt idx="1277">
                  <c:v>38377</c:v>
                </c:pt>
                <c:pt idx="1278">
                  <c:v>38378</c:v>
                </c:pt>
                <c:pt idx="1279">
                  <c:v>38379</c:v>
                </c:pt>
                <c:pt idx="1280">
                  <c:v>38380</c:v>
                </c:pt>
                <c:pt idx="1281">
                  <c:v>38383</c:v>
                </c:pt>
                <c:pt idx="1282">
                  <c:v>38384</c:v>
                </c:pt>
                <c:pt idx="1283">
                  <c:v>38385</c:v>
                </c:pt>
                <c:pt idx="1284">
                  <c:v>38386</c:v>
                </c:pt>
                <c:pt idx="1285">
                  <c:v>38387</c:v>
                </c:pt>
                <c:pt idx="1286">
                  <c:v>38390</c:v>
                </c:pt>
                <c:pt idx="1287">
                  <c:v>38391</c:v>
                </c:pt>
                <c:pt idx="1288">
                  <c:v>38392</c:v>
                </c:pt>
                <c:pt idx="1289">
                  <c:v>38393</c:v>
                </c:pt>
                <c:pt idx="1290">
                  <c:v>38394</c:v>
                </c:pt>
                <c:pt idx="1291">
                  <c:v>38397</c:v>
                </c:pt>
                <c:pt idx="1292">
                  <c:v>38398</c:v>
                </c:pt>
                <c:pt idx="1293">
                  <c:v>38399</c:v>
                </c:pt>
                <c:pt idx="1294">
                  <c:v>38400</c:v>
                </c:pt>
                <c:pt idx="1295">
                  <c:v>38401</c:v>
                </c:pt>
                <c:pt idx="1296">
                  <c:v>38404</c:v>
                </c:pt>
                <c:pt idx="1297">
                  <c:v>38405</c:v>
                </c:pt>
                <c:pt idx="1298">
                  <c:v>38406</c:v>
                </c:pt>
                <c:pt idx="1299">
                  <c:v>38407</c:v>
                </c:pt>
                <c:pt idx="1300">
                  <c:v>38408</c:v>
                </c:pt>
                <c:pt idx="1301">
                  <c:v>38411</c:v>
                </c:pt>
                <c:pt idx="1302">
                  <c:v>38412</c:v>
                </c:pt>
                <c:pt idx="1303">
                  <c:v>38413</c:v>
                </c:pt>
                <c:pt idx="1304">
                  <c:v>38414</c:v>
                </c:pt>
                <c:pt idx="1305">
                  <c:v>38415</c:v>
                </c:pt>
                <c:pt idx="1306">
                  <c:v>38418</c:v>
                </c:pt>
                <c:pt idx="1307">
                  <c:v>38419</c:v>
                </c:pt>
                <c:pt idx="1308">
                  <c:v>38420</c:v>
                </c:pt>
                <c:pt idx="1309">
                  <c:v>38421</c:v>
                </c:pt>
                <c:pt idx="1310">
                  <c:v>38422</c:v>
                </c:pt>
                <c:pt idx="1311">
                  <c:v>38425</c:v>
                </c:pt>
                <c:pt idx="1312">
                  <c:v>38426</c:v>
                </c:pt>
                <c:pt idx="1313">
                  <c:v>38427</c:v>
                </c:pt>
                <c:pt idx="1314">
                  <c:v>38428</c:v>
                </c:pt>
                <c:pt idx="1315">
                  <c:v>38429</c:v>
                </c:pt>
                <c:pt idx="1316">
                  <c:v>38433</c:v>
                </c:pt>
                <c:pt idx="1317">
                  <c:v>38434</c:v>
                </c:pt>
                <c:pt idx="1318">
                  <c:v>38439</c:v>
                </c:pt>
                <c:pt idx="1319">
                  <c:v>38440</c:v>
                </c:pt>
                <c:pt idx="1320">
                  <c:v>38441</c:v>
                </c:pt>
                <c:pt idx="1321">
                  <c:v>38442</c:v>
                </c:pt>
                <c:pt idx="1322">
                  <c:v>38443</c:v>
                </c:pt>
                <c:pt idx="1323">
                  <c:v>38446</c:v>
                </c:pt>
                <c:pt idx="1324">
                  <c:v>38447</c:v>
                </c:pt>
                <c:pt idx="1325">
                  <c:v>38448</c:v>
                </c:pt>
                <c:pt idx="1326">
                  <c:v>38449</c:v>
                </c:pt>
                <c:pt idx="1327">
                  <c:v>38450</c:v>
                </c:pt>
                <c:pt idx="1328">
                  <c:v>38453</c:v>
                </c:pt>
                <c:pt idx="1329">
                  <c:v>38454</c:v>
                </c:pt>
                <c:pt idx="1330">
                  <c:v>38455</c:v>
                </c:pt>
                <c:pt idx="1331">
                  <c:v>38456</c:v>
                </c:pt>
                <c:pt idx="1332">
                  <c:v>38457</c:v>
                </c:pt>
                <c:pt idx="1333">
                  <c:v>38460</c:v>
                </c:pt>
                <c:pt idx="1334">
                  <c:v>38461</c:v>
                </c:pt>
                <c:pt idx="1335">
                  <c:v>38462</c:v>
                </c:pt>
                <c:pt idx="1336">
                  <c:v>38463</c:v>
                </c:pt>
                <c:pt idx="1337">
                  <c:v>38464</c:v>
                </c:pt>
                <c:pt idx="1338">
                  <c:v>38467</c:v>
                </c:pt>
                <c:pt idx="1339">
                  <c:v>38468</c:v>
                </c:pt>
                <c:pt idx="1340">
                  <c:v>38469</c:v>
                </c:pt>
                <c:pt idx="1341">
                  <c:v>38470</c:v>
                </c:pt>
                <c:pt idx="1342">
                  <c:v>38471</c:v>
                </c:pt>
                <c:pt idx="1343">
                  <c:v>38474</c:v>
                </c:pt>
                <c:pt idx="1344">
                  <c:v>38475</c:v>
                </c:pt>
                <c:pt idx="1345">
                  <c:v>38476</c:v>
                </c:pt>
                <c:pt idx="1346">
                  <c:v>38477</c:v>
                </c:pt>
                <c:pt idx="1347">
                  <c:v>38478</c:v>
                </c:pt>
                <c:pt idx="1348">
                  <c:v>38481</c:v>
                </c:pt>
                <c:pt idx="1349">
                  <c:v>38482</c:v>
                </c:pt>
                <c:pt idx="1350">
                  <c:v>38483</c:v>
                </c:pt>
                <c:pt idx="1351">
                  <c:v>38484</c:v>
                </c:pt>
                <c:pt idx="1352">
                  <c:v>38485</c:v>
                </c:pt>
                <c:pt idx="1353">
                  <c:v>38488</c:v>
                </c:pt>
                <c:pt idx="1354">
                  <c:v>38489</c:v>
                </c:pt>
                <c:pt idx="1355">
                  <c:v>38490</c:v>
                </c:pt>
                <c:pt idx="1356">
                  <c:v>38491</c:v>
                </c:pt>
                <c:pt idx="1357">
                  <c:v>38492</c:v>
                </c:pt>
                <c:pt idx="1358">
                  <c:v>38495</c:v>
                </c:pt>
                <c:pt idx="1359">
                  <c:v>38496</c:v>
                </c:pt>
                <c:pt idx="1360">
                  <c:v>38497</c:v>
                </c:pt>
                <c:pt idx="1361">
                  <c:v>38498</c:v>
                </c:pt>
                <c:pt idx="1362">
                  <c:v>38499</c:v>
                </c:pt>
                <c:pt idx="1363">
                  <c:v>38502</c:v>
                </c:pt>
                <c:pt idx="1364">
                  <c:v>38503</c:v>
                </c:pt>
                <c:pt idx="1365">
                  <c:v>38504</c:v>
                </c:pt>
                <c:pt idx="1366">
                  <c:v>38505</c:v>
                </c:pt>
                <c:pt idx="1367">
                  <c:v>38506</c:v>
                </c:pt>
                <c:pt idx="1368">
                  <c:v>38509</c:v>
                </c:pt>
                <c:pt idx="1369">
                  <c:v>38510</c:v>
                </c:pt>
                <c:pt idx="1370">
                  <c:v>38511</c:v>
                </c:pt>
                <c:pt idx="1371">
                  <c:v>38512</c:v>
                </c:pt>
                <c:pt idx="1372">
                  <c:v>38513</c:v>
                </c:pt>
                <c:pt idx="1373">
                  <c:v>38516</c:v>
                </c:pt>
                <c:pt idx="1374">
                  <c:v>38517</c:v>
                </c:pt>
                <c:pt idx="1375">
                  <c:v>38518</c:v>
                </c:pt>
                <c:pt idx="1376">
                  <c:v>38519</c:v>
                </c:pt>
                <c:pt idx="1377">
                  <c:v>38520</c:v>
                </c:pt>
                <c:pt idx="1378">
                  <c:v>38523</c:v>
                </c:pt>
                <c:pt idx="1379">
                  <c:v>38524</c:v>
                </c:pt>
                <c:pt idx="1380">
                  <c:v>38525</c:v>
                </c:pt>
                <c:pt idx="1381">
                  <c:v>38526</c:v>
                </c:pt>
                <c:pt idx="1382">
                  <c:v>38527</c:v>
                </c:pt>
                <c:pt idx="1383">
                  <c:v>38530</c:v>
                </c:pt>
                <c:pt idx="1384">
                  <c:v>38531</c:v>
                </c:pt>
                <c:pt idx="1385">
                  <c:v>38532</c:v>
                </c:pt>
                <c:pt idx="1386">
                  <c:v>38533</c:v>
                </c:pt>
                <c:pt idx="1387">
                  <c:v>38534</c:v>
                </c:pt>
                <c:pt idx="1388">
                  <c:v>38537</c:v>
                </c:pt>
                <c:pt idx="1389">
                  <c:v>38538</c:v>
                </c:pt>
                <c:pt idx="1390">
                  <c:v>38539</c:v>
                </c:pt>
                <c:pt idx="1391">
                  <c:v>38540</c:v>
                </c:pt>
                <c:pt idx="1392">
                  <c:v>38541</c:v>
                </c:pt>
                <c:pt idx="1393">
                  <c:v>38544</c:v>
                </c:pt>
                <c:pt idx="1394">
                  <c:v>38545</c:v>
                </c:pt>
                <c:pt idx="1395">
                  <c:v>38546</c:v>
                </c:pt>
                <c:pt idx="1396">
                  <c:v>38547</c:v>
                </c:pt>
                <c:pt idx="1397">
                  <c:v>38548</c:v>
                </c:pt>
                <c:pt idx="1398">
                  <c:v>38551</c:v>
                </c:pt>
                <c:pt idx="1399">
                  <c:v>38552</c:v>
                </c:pt>
                <c:pt idx="1400">
                  <c:v>38553</c:v>
                </c:pt>
                <c:pt idx="1401">
                  <c:v>38554</c:v>
                </c:pt>
                <c:pt idx="1402">
                  <c:v>38555</c:v>
                </c:pt>
                <c:pt idx="1403">
                  <c:v>38558</c:v>
                </c:pt>
                <c:pt idx="1404">
                  <c:v>38559</c:v>
                </c:pt>
                <c:pt idx="1405">
                  <c:v>38560</c:v>
                </c:pt>
                <c:pt idx="1406">
                  <c:v>38561</c:v>
                </c:pt>
                <c:pt idx="1407">
                  <c:v>38562</c:v>
                </c:pt>
                <c:pt idx="1408">
                  <c:v>38565</c:v>
                </c:pt>
                <c:pt idx="1409">
                  <c:v>38566</c:v>
                </c:pt>
                <c:pt idx="1410">
                  <c:v>38567</c:v>
                </c:pt>
                <c:pt idx="1411">
                  <c:v>38568</c:v>
                </c:pt>
                <c:pt idx="1412">
                  <c:v>38569</c:v>
                </c:pt>
                <c:pt idx="1413">
                  <c:v>38572</c:v>
                </c:pt>
                <c:pt idx="1414">
                  <c:v>38573</c:v>
                </c:pt>
                <c:pt idx="1415">
                  <c:v>38574</c:v>
                </c:pt>
                <c:pt idx="1416">
                  <c:v>38575</c:v>
                </c:pt>
                <c:pt idx="1417">
                  <c:v>38576</c:v>
                </c:pt>
                <c:pt idx="1418">
                  <c:v>38579</c:v>
                </c:pt>
                <c:pt idx="1419">
                  <c:v>38580</c:v>
                </c:pt>
                <c:pt idx="1420">
                  <c:v>38581</c:v>
                </c:pt>
                <c:pt idx="1421">
                  <c:v>38582</c:v>
                </c:pt>
                <c:pt idx="1422">
                  <c:v>38583</c:v>
                </c:pt>
                <c:pt idx="1423">
                  <c:v>38586</c:v>
                </c:pt>
                <c:pt idx="1424">
                  <c:v>38587</c:v>
                </c:pt>
                <c:pt idx="1425">
                  <c:v>38588</c:v>
                </c:pt>
                <c:pt idx="1426">
                  <c:v>38589</c:v>
                </c:pt>
                <c:pt idx="1427">
                  <c:v>38590</c:v>
                </c:pt>
                <c:pt idx="1428">
                  <c:v>38593</c:v>
                </c:pt>
                <c:pt idx="1429">
                  <c:v>38594</c:v>
                </c:pt>
                <c:pt idx="1430">
                  <c:v>38595</c:v>
                </c:pt>
                <c:pt idx="1431">
                  <c:v>38596</c:v>
                </c:pt>
                <c:pt idx="1432">
                  <c:v>38597</c:v>
                </c:pt>
                <c:pt idx="1433">
                  <c:v>38600</c:v>
                </c:pt>
                <c:pt idx="1434">
                  <c:v>38601</c:v>
                </c:pt>
                <c:pt idx="1435">
                  <c:v>38602</c:v>
                </c:pt>
                <c:pt idx="1436">
                  <c:v>38603</c:v>
                </c:pt>
                <c:pt idx="1437">
                  <c:v>38604</c:v>
                </c:pt>
                <c:pt idx="1438">
                  <c:v>38607</c:v>
                </c:pt>
                <c:pt idx="1439">
                  <c:v>38608</c:v>
                </c:pt>
                <c:pt idx="1440">
                  <c:v>38609</c:v>
                </c:pt>
                <c:pt idx="1441">
                  <c:v>38610</c:v>
                </c:pt>
                <c:pt idx="1442">
                  <c:v>38614</c:v>
                </c:pt>
                <c:pt idx="1443">
                  <c:v>38615</c:v>
                </c:pt>
                <c:pt idx="1444">
                  <c:v>38616</c:v>
                </c:pt>
                <c:pt idx="1445">
                  <c:v>38617</c:v>
                </c:pt>
                <c:pt idx="1446">
                  <c:v>38618</c:v>
                </c:pt>
                <c:pt idx="1447">
                  <c:v>38621</c:v>
                </c:pt>
                <c:pt idx="1448">
                  <c:v>38622</c:v>
                </c:pt>
                <c:pt idx="1449">
                  <c:v>38623</c:v>
                </c:pt>
                <c:pt idx="1450">
                  <c:v>38624</c:v>
                </c:pt>
                <c:pt idx="1451">
                  <c:v>38625</c:v>
                </c:pt>
                <c:pt idx="1452">
                  <c:v>38628</c:v>
                </c:pt>
                <c:pt idx="1453">
                  <c:v>38629</c:v>
                </c:pt>
                <c:pt idx="1454">
                  <c:v>38630</c:v>
                </c:pt>
                <c:pt idx="1455">
                  <c:v>38631</c:v>
                </c:pt>
                <c:pt idx="1456">
                  <c:v>38632</c:v>
                </c:pt>
                <c:pt idx="1457">
                  <c:v>38635</c:v>
                </c:pt>
                <c:pt idx="1458">
                  <c:v>38636</c:v>
                </c:pt>
                <c:pt idx="1459">
                  <c:v>38637</c:v>
                </c:pt>
                <c:pt idx="1460">
                  <c:v>38638</c:v>
                </c:pt>
                <c:pt idx="1461">
                  <c:v>38639</c:v>
                </c:pt>
                <c:pt idx="1462">
                  <c:v>38642</c:v>
                </c:pt>
                <c:pt idx="1463">
                  <c:v>38643</c:v>
                </c:pt>
                <c:pt idx="1464">
                  <c:v>38644</c:v>
                </c:pt>
                <c:pt idx="1465">
                  <c:v>38645</c:v>
                </c:pt>
                <c:pt idx="1466">
                  <c:v>38646</c:v>
                </c:pt>
                <c:pt idx="1467">
                  <c:v>38649</c:v>
                </c:pt>
                <c:pt idx="1468">
                  <c:v>38650</c:v>
                </c:pt>
                <c:pt idx="1469">
                  <c:v>38651</c:v>
                </c:pt>
                <c:pt idx="1470">
                  <c:v>38652</c:v>
                </c:pt>
                <c:pt idx="1471">
                  <c:v>38653</c:v>
                </c:pt>
                <c:pt idx="1472">
                  <c:v>38656</c:v>
                </c:pt>
                <c:pt idx="1473">
                  <c:v>38657</c:v>
                </c:pt>
                <c:pt idx="1474">
                  <c:v>38658</c:v>
                </c:pt>
                <c:pt idx="1475">
                  <c:v>38659</c:v>
                </c:pt>
                <c:pt idx="1476">
                  <c:v>38660</c:v>
                </c:pt>
                <c:pt idx="1477">
                  <c:v>38663</c:v>
                </c:pt>
                <c:pt idx="1478">
                  <c:v>38664</c:v>
                </c:pt>
                <c:pt idx="1479">
                  <c:v>38665</c:v>
                </c:pt>
                <c:pt idx="1480">
                  <c:v>38666</c:v>
                </c:pt>
                <c:pt idx="1481">
                  <c:v>38667</c:v>
                </c:pt>
                <c:pt idx="1482">
                  <c:v>38670</c:v>
                </c:pt>
                <c:pt idx="1483">
                  <c:v>38671</c:v>
                </c:pt>
                <c:pt idx="1484">
                  <c:v>38672</c:v>
                </c:pt>
                <c:pt idx="1485">
                  <c:v>38673</c:v>
                </c:pt>
                <c:pt idx="1486">
                  <c:v>38674</c:v>
                </c:pt>
                <c:pt idx="1487">
                  <c:v>38677</c:v>
                </c:pt>
                <c:pt idx="1488">
                  <c:v>38678</c:v>
                </c:pt>
                <c:pt idx="1489">
                  <c:v>38679</c:v>
                </c:pt>
                <c:pt idx="1490">
                  <c:v>38680</c:v>
                </c:pt>
                <c:pt idx="1491">
                  <c:v>38681</c:v>
                </c:pt>
                <c:pt idx="1492">
                  <c:v>38684</c:v>
                </c:pt>
                <c:pt idx="1493">
                  <c:v>38685</c:v>
                </c:pt>
                <c:pt idx="1494">
                  <c:v>38686</c:v>
                </c:pt>
                <c:pt idx="1495">
                  <c:v>38687</c:v>
                </c:pt>
                <c:pt idx="1496">
                  <c:v>38688</c:v>
                </c:pt>
                <c:pt idx="1497">
                  <c:v>38691</c:v>
                </c:pt>
                <c:pt idx="1498">
                  <c:v>38692</c:v>
                </c:pt>
                <c:pt idx="1499">
                  <c:v>38693</c:v>
                </c:pt>
                <c:pt idx="1500">
                  <c:v>38694</c:v>
                </c:pt>
                <c:pt idx="1501">
                  <c:v>38695</c:v>
                </c:pt>
                <c:pt idx="1502">
                  <c:v>38699</c:v>
                </c:pt>
                <c:pt idx="1503">
                  <c:v>38700</c:v>
                </c:pt>
                <c:pt idx="1504">
                  <c:v>38701</c:v>
                </c:pt>
                <c:pt idx="1505">
                  <c:v>38702</c:v>
                </c:pt>
                <c:pt idx="1506">
                  <c:v>38705</c:v>
                </c:pt>
                <c:pt idx="1507">
                  <c:v>38706</c:v>
                </c:pt>
                <c:pt idx="1508">
                  <c:v>38707</c:v>
                </c:pt>
                <c:pt idx="1509">
                  <c:v>38708</c:v>
                </c:pt>
                <c:pt idx="1510">
                  <c:v>38709</c:v>
                </c:pt>
                <c:pt idx="1511">
                  <c:v>38712</c:v>
                </c:pt>
                <c:pt idx="1512">
                  <c:v>38713</c:v>
                </c:pt>
                <c:pt idx="1513">
                  <c:v>38714</c:v>
                </c:pt>
                <c:pt idx="1514">
                  <c:v>38715</c:v>
                </c:pt>
                <c:pt idx="1515">
                  <c:v>38716</c:v>
                </c:pt>
                <c:pt idx="1516">
                  <c:v>38719</c:v>
                </c:pt>
                <c:pt idx="1517">
                  <c:v>38720</c:v>
                </c:pt>
                <c:pt idx="1518">
                  <c:v>38721</c:v>
                </c:pt>
                <c:pt idx="1519">
                  <c:v>38722</c:v>
                </c:pt>
                <c:pt idx="1520">
                  <c:v>38723</c:v>
                </c:pt>
                <c:pt idx="1521">
                  <c:v>38726</c:v>
                </c:pt>
                <c:pt idx="1522">
                  <c:v>38727</c:v>
                </c:pt>
                <c:pt idx="1523">
                  <c:v>38728</c:v>
                </c:pt>
                <c:pt idx="1524">
                  <c:v>38729</c:v>
                </c:pt>
                <c:pt idx="1525">
                  <c:v>38730</c:v>
                </c:pt>
                <c:pt idx="1526">
                  <c:v>38733</c:v>
                </c:pt>
                <c:pt idx="1527">
                  <c:v>38734</c:v>
                </c:pt>
                <c:pt idx="1528">
                  <c:v>38735</c:v>
                </c:pt>
                <c:pt idx="1529">
                  <c:v>38736</c:v>
                </c:pt>
                <c:pt idx="1530">
                  <c:v>38737</c:v>
                </c:pt>
                <c:pt idx="1531">
                  <c:v>38740</c:v>
                </c:pt>
                <c:pt idx="1532">
                  <c:v>38741</c:v>
                </c:pt>
                <c:pt idx="1533">
                  <c:v>38742</c:v>
                </c:pt>
                <c:pt idx="1534">
                  <c:v>38743</c:v>
                </c:pt>
                <c:pt idx="1535">
                  <c:v>38744</c:v>
                </c:pt>
                <c:pt idx="1536">
                  <c:v>38747</c:v>
                </c:pt>
                <c:pt idx="1537">
                  <c:v>38748</c:v>
                </c:pt>
                <c:pt idx="1538">
                  <c:v>38749</c:v>
                </c:pt>
                <c:pt idx="1539">
                  <c:v>38750</c:v>
                </c:pt>
                <c:pt idx="1540">
                  <c:v>38751</c:v>
                </c:pt>
                <c:pt idx="1541">
                  <c:v>38755</c:v>
                </c:pt>
                <c:pt idx="1542">
                  <c:v>38756</c:v>
                </c:pt>
                <c:pt idx="1543">
                  <c:v>38757</c:v>
                </c:pt>
                <c:pt idx="1544">
                  <c:v>38758</c:v>
                </c:pt>
                <c:pt idx="1545">
                  <c:v>38761</c:v>
                </c:pt>
                <c:pt idx="1546">
                  <c:v>38762</c:v>
                </c:pt>
                <c:pt idx="1547">
                  <c:v>38763</c:v>
                </c:pt>
                <c:pt idx="1548">
                  <c:v>38764</c:v>
                </c:pt>
                <c:pt idx="1549">
                  <c:v>38765</c:v>
                </c:pt>
                <c:pt idx="1550">
                  <c:v>38768</c:v>
                </c:pt>
                <c:pt idx="1551">
                  <c:v>38769</c:v>
                </c:pt>
                <c:pt idx="1552">
                  <c:v>38770</c:v>
                </c:pt>
                <c:pt idx="1553">
                  <c:v>38771</c:v>
                </c:pt>
                <c:pt idx="1554">
                  <c:v>38772</c:v>
                </c:pt>
                <c:pt idx="1555">
                  <c:v>38775</c:v>
                </c:pt>
                <c:pt idx="1556">
                  <c:v>38776</c:v>
                </c:pt>
                <c:pt idx="1557">
                  <c:v>38777</c:v>
                </c:pt>
                <c:pt idx="1558">
                  <c:v>38778</c:v>
                </c:pt>
                <c:pt idx="1559">
                  <c:v>38779</c:v>
                </c:pt>
                <c:pt idx="1560">
                  <c:v>38782</c:v>
                </c:pt>
                <c:pt idx="1561">
                  <c:v>38783</c:v>
                </c:pt>
                <c:pt idx="1562">
                  <c:v>38784</c:v>
                </c:pt>
                <c:pt idx="1563">
                  <c:v>38785</c:v>
                </c:pt>
                <c:pt idx="1564">
                  <c:v>38786</c:v>
                </c:pt>
                <c:pt idx="1565">
                  <c:v>38789</c:v>
                </c:pt>
                <c:pt idx="1566">
                  <c:v>38790</c:v>
                </c:pt>
                <c:pt idx="1567">
                  <c:v>38791</c:v>
                </c:pt>
                <c:pt idx="1568">
                  <c:v>38792</c:v>
                </c:pt>
                <c:pt idx="1569">
                  <c:v>38793</c:v>
                </c:pt>
                <c:pt idx="1570">
                  <c:v>38796</c:v>
                </c:pt>
                <c:pt idx="1571">
                  <c:v>38798</c:v>
                </c:pt>
                <c:pt idx="1572">
                  <c:v>38799</c:v>
                </c:pt>
                <c:pt idx="1573">
                  <c:v>38800</c:v>
                </c:pt>
                <c:pt idx="1574">
                  <c:v>38803</c:v>
                </c:pt>
                <c:pt idx="1575">
                  <c:v>38804</c:v>
                </c:pt>
                <c:pt idx="1576">
                  <c:v>38805</c:v>
                </c:pt>
                <c:pt idx="1577">
                  <c:v>38806</c:v>
                </c:pt>
                <c:pt idx="1578">
                  <c:v>38807</c:v>
                </c:pt>
                <c:pt idx="1579">
                  <c:v>38810</c:v>
                </c:pt>
                <c:pt idx="1580">
                  <c:v>38811</c:v>
                </c:pt>
                <c:pt idx="1581">
                  <c:v>38812</c:v>
                </c:pt>
                <c:pt idx="1582">
                  <c:v>38813</c:v>
                </c:pt>
                <c:pt idx="1583">
                  <c:v>38814</c:v>
                </c:pt>
                <c:pt idx="1584">
                  <c:v>38817</c:v>
                </c:pt>
                <c:pt idx="1585">
                  <c:v>38818</c:v>
                </c:pt>
                <c:pt idx="1586">
                  <c:v>38819</c:v>
                </c:pt>
                <c:pt idx="1587">
                  <c:v>38824</c:v>
                </c:pt>
                <c:pt idx="1588">
                  <c:v>38825</c:v>
                </c:pt>
                <c:pt idx="1589">
                  <c:v>38826</c:v>
                </c:pt>
                <c:pt idx="1590">
                  <c:v>38827</c:v>
                </c:pt>
                <c:pt idx="1591">
                  <c:v>38828</c:v>
                </c:pt>
                <c:pt idx="1592">
                  <c:v>38831</c:v>
                </c:pt>
                <c:pt idx="1593">
                  <c:v>38832</c:v>
                </c:pt>
                <c:pt idx="1594">
                  <c:v>38833</c:v>
                </c:pt>
                <c:pt idx="1595">
                  <c:v>38834</c:v>
                </c:pt>
                <c:pt idx="1596">
                  <c:v>38835</c:v>
                </c:pt>
                <c:pt idx="1597">
                  <c:v>38839</c:v>
                </c:pt>
                <c:pt idx="1598">
                  <c:v>38840</c:v>
                </c:pt>
                <c:pt idx="1599">
                  <c:v>38841</c:v>
                </c:pt>
                <c:pt idx="1600">
                  <c:v>38842</c:v>
                </c:pt>
                <c:pt idx="1601">
                  <c:v>38845</c:v>
                </c:pt>
                <c:pt idx="1602">
                  <c:v>38846</c:v>
                </c:pt>
                <c:pt idx="1603">
                  <c:v>38847</c:v>
                </c:pt>
                <c:pt idx="1604">
                  <c:v>38848</c:v>
                </c:pt>
                <c:pt idx="1605">
                  <c:v>38849</c:v>
                </c:pt>
                <c:pt idx="1606">
                  <c:v>38852</c:v>
                </c:pt>
                <c:pt idx="1607">
                  <c:v>38853</c:v>
                </c:pt>
                <c:pt idx="1608">
                  <c:v>38854</c:v>
                </c:pt>
                <c:pt idx="1609">
                  <c:v>38855</c:v>
                </c:pt>
                <c:pt idx="1610">
                  <c:v>38856</c:v>
                </c:pt>
                <c:pt idx="1611">
                  <c:v>38859</c:v>
                </c:pt>
                <c:pt idx="1612">
                  <c:v>38860</c:v>
                </c:pt>
                <c:pt idx="1613">
                  <c:v>38861</c:v>
                </c:pt>
                <c:pt idx="1614">
                  <c:v>38862</c:v>
                </c:pt>
                <c:pt idx="1615">
                  <c:v>38863</c:v>
                </c:pt>
                <c:pt idx="1616">
                  <c:v>38866</c:v>
                </c:pt>
                <c:pt idx="1617">
                  <c:v>38867</c:v>
                </c:pt>
                <c:pt idx="1618">
                  <c:v>38868</c:v>
                </c:pt>
                <c:pt idx="1619">
                  <c:v>38869</c:v>
                </c:pt>
                <c:pt idx="1620">
                  <c:v>38870</c:v>
                </c:pt>
                <c:pt idx="1621">
                  <c:v>38873</c:v>
                </c:pt>
                <c:pt idx="1622">
                  <c:v>38874</c:v>
                </c:pt>
                <c:pt idx="1623">
                  <c:v>38875</c:v>
                </c:pt>
                <c:pt idx="1624">
                  <c:v>38876</c:v>
                </c:pt>
                <c:pt idx="1625">
                  <c:v>38877</c:v>
                </c:pt>
                <c:pt idx="1626">
                  <c:v>38880</c:v>
                </c:pt>
                <c:pt idx="1627">
                  <c:v>38881</c:v>
                </c:pt>
                <c:pt idx="1628">
                  <c:v>38882</c:v>
                </c:pt>
                <c:pt idx="1629">
                  <c:v>38883</c:v>
                </c:pt>
                <c:pt idx="1630">
                  <c:v>38884</c:v>
                </c:pt>
                <c:pt idx="1631">
                  <c:v>38887</c:v>
                </c:pt>
                <c:pt idx="1632">
                  <c:v>38888</c:v>
                </c:pt>
                <c:pt idx="1633">
                  <c:v>38889</c:v>
                </c:pt>
                <c:pt idx="1634">
                  <c:v>38890</c:v>
                </c:pt>
                <c:pt idx="1635">
                  <c:v>38891</c:v>
                </c:pt>
                <c:pt idx="1636">
                  <c:v>38894</c:v>
                </c:pt>
                <c:pt idx="1637">
                  <c:v>38895</c:v>
                </c:pt>
                <c:pt idx="1638">
                  <c:v>38896</c:v>
                </c:pt>
                <c:pt idx="1639">
                  <c:v>38897</c:v>
                </c:pt>
                <c:pt idx="1640">
                  <c:v>38898</c:v>
                </c:pt>
                <c:pt idx="1641">
                  <c:v>38901</c:v>
                </c:pt>
                <c:pt idx="1642">
                  <c:v>38902</c:v>
                </c:pt>
                <c:pt idx="1643">
                  <c:v>38903</c:v>
                </c:pt>
                <c:pt idx="1644">
                  <c:v>38904</c:v>
                </c:pt>
                <c:pt idx="1645">
                  <c:v>38905</c:v>
                </c:pt>
                <c:pt idx="1646">
                  <c:v>38908</c:v>
                </c:pt>
                <c:pt idx="1647">
                  <c:v>38909</c:v>
                </c:pt>
                <c:pt idx="1648">
                  <c:v>38910</c:v>
                </c:pt>
                <c:pt idx="1649">
                  <c:v>38911</c:v>
                </c:pt>
                <c:pt idx="1650">
                  <c:v>38912</c:v>
                </c:pt>
                <c:pt idx="1651">
                  <c:v>38915</c:v>
                </c:pt>
                <c:pt idx="1652">
                  <c:v>38916</c:v>
                </c:pt>
                <c:pt idx="1653">
                  <c:v>38917</c:v>
                </c:pt>
                <c:pt idx="1654">
                  <c:v>38918</c:v>
                </c:pt>
                <c:pt idx="1655">
                  <c:v>38919</c:v>
                </c:pt>
                <c:pt idx="1656">
                  <c:v>38922</c:v>
                </c:pt>
                <c:pt idx="1657">
                  <c:v>38923</c:v>
                </c:pt>
                <c:pt idx="1658">
                  <c:v>38924</c:v>
                </c:pt>
                <c:pt idx="1659">
                  <c:v>38925</c:v>
                </c:pt>
                <c:pt idx="1660">
                  <c:v>38926</c:v>
                </c:pt>
                <c:pt idx="1661">
                  <c:v>38929</c:v>
                </c:pt>
                <c:pt idx="1662">
                  <c:v>38930</c:v>
                </c:pt>
                <c:pt idx="1663">
                  <c:v>38931</c:v>
                </c:pt>
                <c:pt idx="1664">
                  <c:v>38932</c:v>
                </c:pt>
                <c:pt idx="1665">
                  <c:v>38933</c:v>
                </c:pt>
                <c:pt idx="1666">
                  <c:v>38936</c:v>
                </c:pt>
                <c:pt idx="1667">
                  <c:v>38937</c:v>
                </c:pt>
                <c:pt idx="1668">
                  <c:v>38938</c:v>
                </c:pt>
                <c:pt idx="1669">
                  <c:v>38939</c:v>
                </c:pt>
                <c:pt idx="1670">
                  <c:v>38940</c:v>
                </c:pt>
                <c:pt idx="1671">
                  <c:v>38943</c:v>
                </c:pt>
                <c:pt idx="1672">
                  <c:v>38944</c:v>
                </c:pt>
                <c:pt idx="1673">
                  <c:v>38945</c:v>
                </c:pt>
                <c:pt idx="1674">
                  <c:v>38946</c:v>
                </c:pt>
                <c:pt idx="1675">
                  <c:v>38947</c:v>
                </c:pt>
                <c:pt idx="1676">
                  <c:v>38950</c:v>
                </c:pt>
                <c:pt idx="1677">
                  <c:v>38951</c:v>
                </c:pt>
                <c:pt idx="1678">
                  <c:v>38952</c:v>
                </c:pt>
                <c:pt idx="1679">
                  <c:v>38953</c:v>
                </c:pt>
                <c:pt idx="1680">
                  <c:v>38954</c:v>
                </c:pt>
                <c:pt idx="1681">
                  <c:v>38957</c:v>
                </c:pt>
                <c:pt idx="1682">
                  <c:v>38958</c:v>
                </c:pt>
                <c:pt idx="1683">
                  <c:v>38959</c:v>
                </c:pt>
                <c:pt idx="1684">
                  <c:v>38960</c:v>
                </c:pt>
                <c:pt idx="1685">
                  <c:v>38961</c:v>
                </c:pt>
                <c:pt idx="1686">
                  <c:v>38964</c:v>
                </c:pt>
                <c:pt idx="1687">
                  <c:v>38965</c:v>
                </c:pt>
                <c:pt idx="1688">
                  <c:v>38966</c:v>
                </c:pt>
                <c:pt idx="1689">
                  <c:v>38967</c:v>
                </c:pt>
                <c:pt idx="1690">
                  <c:v>38968</c:v>
                </c:pt>
                <c:pt idx="1691">
                  <c:v>38971</c:v>
                </c:pt>
                <c:pt idx="1692">
                  <c:v>38972</c:v>
                </c:pt>
                <c:pt idx="1693">
                  <c:v>38973</c:v>
                </c:pt>
                <c:pt idx="1694">
                  <c:v>38974</c:v>
                </c:pt>
                <c:pt idx="1695">
                  <c:v>38975</c:v>
                </c:pt>
                <c:pt idx="1696">
                  <c:v>38978</c:v>
                </c:pt>
                <c:pt idx="1697">
                  <c:v>38979</c:v>
                </c:pt>
                <c:pt idx="1698">
                  <c:v>38980</c:v>
                </c:pt>
                <c:pt idx="1699">
                  <c:v>38981</c:v>
                </c:pt>
                <c:pt idx="1700">
                  <c:v>38982</c:v>
                </c:pt>
                <c:pt idx="1701">
                  <c:v>38985</c:v>
                </c:pt>
                <c:pt idx="1702">
                  <c:v>38986</c:v>
                </c:pt>
                <c:pt idx="1703">
                  <c:v>38987</c:v>
                </c:pt>
                <c:pt idx="1704">
                  <c:v>38988</c:v>
                </c:pt>
                <c:pt idx="1705">
                  <c:v>38989</c:v>
                </c:pt>
                <c:pt idx="1706">
                  <c:v>38992</c:v>
                </c:pt>
                <c:pt idx="1707">
                  <c:v>38993</c:v>
                </c:pt>
                <c:pt idx="1708">
                  <c:v>38994</c:v>
                </c:pt>
                <c:pt idx="1709">
                  <c:v>38995</c:v>
                </c:pt>
                <c:pt idx="1710">
                  <c:v>38996</c:v>
                </c:pt>
                <c:pt idx="1711">
                  <c:v>38999</c:v>
                </c:pt>
                <c:pt idx="1712">
                  <c:v>39000</c:v>
                </c:pt>
                <c:pt idx="1713">
                  <c:v>39001</c:v>
                </c:pt>
                <c:pt idx="1714">
                  <c:v>39002</c:v>
                </c:pt>
                <c:pt idx="1715">
                  <c:v>39003</c:v>
                </c:pt>
                <c:pt idx="1716">
                  <c:v>39006</c:v>
                </c:pt>
                <c:pt idx="1717">
                  <c:v>39007</c:v>
                </c:pt>
                <c:pt idx="1718">
                  <c:v>39008</c:v>
                </c:pt>
                <c:pt idx="1719">
                  <c:v>39009</c:v>
                </c:pt>
                <c:pt idx="1720">
                  <c:v>39010</c:v>
                </c:pt>
                <c:pt idx="1721">
                  <c:v>39013</c:v>
                </c:pt>
                <c:pt idx="1722">
                  <c:v>39014</c:v>
                </c:pt>
                <c:pt idx="1723">
                  <c:v>39015</c:v>
                </c:pt>
                <c:pt idx="1724">
                  <c:v>39016</c:v>
                </c:pt>
                <c:pt idx="1725">
                  <c:v>39017</c:v>
                </c:pt>
                <c:pt idx="1726">
                  <c:v>39020</c:v>
                </c:pt>
                <c:pt idx="1727">
                  <c:v>39021</c:v>
                </c:pt>
                <c:pt idx="1728">
                  <c:v>39022</c:v>
                </c:pt>
                <c:pt idx="1729">
                  <c:v>39024</c:v>
                </c:pt>
                <c:pt idx="1730">
                  <c:v>39027</c:v>
                </c:pt>
                <c:pt idx="1731">
                  <c:v>39028</c:v>
                </c:pt>
                <c:pt idx="1732">
                  <c:v>39029</c:v>
                </c:pt>
                <c:pt idx="1733">
                  <c:v>39030</c:v>
                </c:pt>
                <c:pt idx="1734">
                  <c:v>39031</c:v>
                </c:pt>
                <c:pt idx="1735">
                  <c:v>39034</c:v>
                </c:pt>
                <c:pt idx="1736">
                  <c:v>39035</c:v>
                </c:pt>
                <c:pt idx="1737">
                  <c:v>39036</c:v>
                </c:pt>
                <c:pt idx="1738">
                  <c:v>39037</c:v>
                </c:pt>
                <c:pt idx="1739">
                  <c:v>39038</c:v>
                </c:pt>
                <c:pt idx="1740">
                  <c:v>39042</c:v>
                </c:pt>
                <c:pt idx="1741">
                  <c:v>39043</c:v>
                </c:pt>
                <c:pt idx="1742">
                  <c:v>39044</c:v>
                </c:pt>
                <c:pt idx="1743">
                  <c:v>39045</c:v>
                </c:pt>
                <c:pt idx="1744">
                  <c:v>39048</c:v>
                </c:pt>
                <c:pt idx="1745">
                  <c:v>39049</c:v>
                </c:pt>
                <c:pt idx="1746">
                  <c:v>39050</c:v>
                </c:pt>
                <c:pt idx="1747">
                  <c:v>39051</c:v>
                </c:pt>
                <c:pt idx="1748">
                  <c:v>39055</c:v>
                </c:pt>
                <c:pt idx="1749">
                  <c:v>39056</c:v>
                </c:pt>
                <c:pt idx="1750">
                  <c:v>39057</c:v>
                </c:pt>
                <c:pt idx="1751">
                  <c:v>39058</c:v>
                </c:pt>
                <c:pt idx="1752">
                  <c:v>39059</c:v>
                </c:pt>
                <c:pt idx="1753">
                  <c:v>39062</c:v>
                </c:pt>
                <c:pt idx="1754">
                  <c:v>39064</c:v>
                </c:pt>
                <c:pt idx="1755">
                  <c:v>39065</c:v>
                </c:pt>
                <c:pt idx="1756">
                  <c:v>39066</c:v>
                </c:pt>
                <c:pt idx="1757">
                  <c:v>39069</c:v>
                </c:pt>
                <c:pt idx="1758">
                  <c:v>39070</c:v>
                </c:pt>
                <c:pt idx="1759">
                  <c:v>39071</c:v>
                </c:pt>
                <c:pt idx="1760">
                  <c:v>39072</c:v>
                </c:pt>
                <c:pt idx="1761">
                  <c:v>39073</c:v>
                </c:pt>
                <c:pt idx="1762">
                  <c:v>39077</c:v>
                </c:pt>
                <c:pt idx="1763">
                  <c:v>39078</c:v>
                </c:pt>
                <c:pt idx="1764">
                  <c:v>39079</c:v>
                </c:pt>
                <c:pt idx="1765">
                  <c:v>39080</c:v>
                </c:pt>
                <c:pt idx="1766">
                  <c:v>39084</c:v>
                </c:pt>
                <c:pt idx="1767">
                  <c:v>39085</c:v>
                </c:pt>
                <c:pt idx="1768">
                  <c:v>39086</c:v>
                </c:pt>
                <c:pt idx="1769">
                  <c:v>39087</c:v>
                </c:pt>
                <c:pt idx="1770">
                  <c:v>39090</c:v>
                </c:pt>
                <c:pt idx="1771">
                  <c:v>39091</c:v>
                </c:pt>
                <c:pt idx="1772">
                  <c:v>39092</c:v>
                </c:pt>
                <c:pt idx="1773">
                  <c:v>39093</c:v>
                </c:pt>
                <c:pt idx="1774">
                  <c:v>39094</c:v>
                </c:pt>
                <c:pt idx="1775">
                  <c:v>39097</c:v>
                </c:pt>
                <c:pt idx="1776">
                  <c:v>39098</c:v>
                </c:pt>
                <c:pt idx="1777">
                  <c:v>39099</c:v>
                </c:pt>
                <c:pt idx="1778">
                  <c:v>39100</c:v>
                </c:pt>
                <c:pt idx="1779">
                  <c:v>39101</c:v>
                </c:pt>
                <c:pt idx="1780">
                  <c:v>39104</c:v>
                </c:pt>
                <c:pt idx="1781">
                  <c:v>39105</c:v>
                </c:pt>
                <c:pt idx="1782">
                  <c:v>39106</c:v>
                </c:pt>
                <c:pt idx="1783">
                  <c:v>39107</c:v>
                </c:pt>
                <c:pt idx="1784">
                  <c:v>39108</c:v>
                </c:pt>
                <c:pt idx="1785">
                  <c:v>39111</c:v>
                </c:pt>
                <c:pt idx="1786">
                  <c:v>39112</c:v>
                </c:pt>
                <c:pt idx="1787">
                  <c:v>39113</c:v>
                </c:pt>
                <c:pt idx="1788">
                  <c:v>39114</c:v>
                </c:pt>
                <c:pt idx="1789">
                  <c:v>39115</c:v>
                </c:pt>
                <c:pt idx="1790">
                  <c:v>39119</c:v>
                </c:pt>
                <c:pt idx="1791">
                  <c:v>39120</c:v>
                </c:pt>
                <c:pt idx="1792">
                  <c:v>39121</c:v>
                </c:pt>
                <c:pt idx="1793">
                  <c:v>39122</c:v>
                </c:pt>
                <c:pt idx="1794">
                  <c:v>39125</c:v>
                </c:pt>
                <c:pt idx="1795">
                  <c:v>39126</c:v>
                </c:pt>
                <c:pt idx="1796">
                  <c:v>39127</c:v>
                </c:pt>
                <c:pt idx="1797">
                  <c:v>39128</c:v>
                </c:pt>
                <c:pt idx="1798">
                  <c:v>39129</c:v>
                </c:pt>
                <c:pt idx="1799">
                  <c:v>39132</c:v>
                </c:pt>
                <c:pt idx="1800">
                  <c:v>39133</c:v>
                </c:pt>
                <c:pt idx="1801">
                  <c:v>39134</c:v>
                </c:pt>
                <c:pt idx="1802">
                  <c:v>39135</c:v>
                </c:pt>
                <c:pt idx="1803">
                  <c:v>39136</c:v>
                </c:pt>
                <c:pt idx="1804">
                  <c:v>39139</c:v>
                </c:pt>
                <c:pt idx="1805">
                  <c:v>39140</c:v>
                </c:pt>
                <c:pt idx="1806">
                  <c:v>39141</c:v>
                </c:pt>
                <c:pt idx="1807">
                  <c:v>39142</c:v>
                </c:pt>
                <c:pt idx="1808">
                  <c:v>39143</c:v>
                </c:pt>
                <c:pt idx="1809">
                  <c:v>39146</c:v>
                </c:pt>
                <c:pt idx="1810">
                  <c:v>39147</c:v>
                </c:pt>
                <c:pt idx="1811">
                  <c:v>39148</c:v>
                </c:pt>
                <c:pt idx="1812">
                  <c:v>39149</c:v>
                </c:pt>
                <c:pt idx="1813">
                  <c:v>39150</c:v>
                </c:pt>
                <c:pt idx="1814">
                  <c:v>39153</c:v>
                </c:pt>
                <c:pt idx="1815">
                  <c:v>39154</c:v>
                </c:pt>
                <c:pt idx="1816">
                  <c:v>39155</c:v>
                </c:pt>
                <c:pt idx="1817">
                  <c:v>39156</c:v>
                </c:pt>
                <c:pt idx="1818">
                  <c:v>39157</c:v>
                </c:pt>
                <c:pt idx="1819">
                  <c:v>39161</c:v>
                </c:pt>
                <c:pt idx="1820">
                  <c:v>39162</c:v>
                </c:pt>
                <c:pt idx="1821">
                  <c:v>39163</c:v>
                </c:pt>
                <c:pt idx="1822">
                  <c:v>39164</c:v>
                </c:pt>
                <c:pt idx="1823">
                  <c:v>39167</c:v>
                </c:pt>
                <c:pt idx="1824">
                  <c:v>39168</c:v>
                </c:pt>
                <c:pt idx="1825">
                  <c:v>39169</c:v>
                </c:pt>
                <c:pt idx="1826">
                  <c:v>39170</c:v>
                </c:pt>
                <c:pt idx="1827">
                  <c:v>39171</c:v>
                </c:pt>
                <c:pt idx="1828">
                  <c:v>39174</c:v>
                </c:pt>
                <c:pt idx="1829">
                  <c:v>39175</c:v>
                </c:pt>
                <c:pt idx="1830">
                  <c:v>39176</c:v>
                </c:pt>
                <c:pt idx="1831">
                  <c:v>39181</c:v>
                </c:pt>
                <c:pt idx="1832">
                  <c:v>39182</c:v>
                </c:pt>
                <c:pt idx="1833">
                  <c:v>39183</c:v>
                </c:pt>
                <c:pt idx="1834">
                  <c:v>39184</c:v>
                </c:pt>
                <c:pt idx="1835">
                  <c:v>39185</c:v>
                </c:pt>
                <c:pt idx="1836">
                  <c:v>39188</c:v>
                </c:pt>
                <c:pt idx="1837">
                  <c:v>39189</c:v>
                </c:pt>
                <c:pt idx="1838">
                  <c:v>39190</c:v>
                </c:pt>
                <c:pt idx="1839">
                  <c:v>39191</c:v>
                </c:pt>
                <c:pt idx="1840">
                  <c:v>39192</c:v>
                </c:pt>
                <c:pt idx="1841">
                  <c:v>39195</c:v>
                </c:pt>
                <c:pt idx="1842">
                  <c:v>39196</c:v>
                </c:pt>
                <c:pt idx="1843">
                  <c:v>39197</c:v>
                </c:pt>
                <c:pt idx="1844">
                  <c:v>39198</c:v>
                </c:pt>
                <c:pt idx="1845">
                  <c:v>39199</c:v>
                </c:pt>
                <c:pt idx="1846">
                  <c:v>39202</c:v>
                </c:pt>
                <c:pt idx="1847">
                  <c:v>39204</c:v>
                </c:pt>
                <c:pt idx="1848">
                  <c:v>39205</c:v>
                </c:pt>
                <c:pt idx="1849">
                  <c:v>39206</c:v>
                </c:pt>
                <c:pt idx="1850">
                  <c:v>39209</c:v>
                </c:pt>
                <c:pt idx="1851">
                  <c:v>39210</c:v>
                </c:pt>
                <c:pt idx="1852">
                  <c:v>39211</c:v>
                </c:pt>
                <c:pt idx="1853">
                  <c:v>39212</c:v>
                </c:pt>
                <c:pt idx="1854">
                  <c:v>39213</c:v>
                </c:pt>
                <c:pt idx="1855">
                  <c:v>39216</c:v>
                </c:pt>
                <c:pt idx="1856">
                  <c:v>39217</c:v>
                </c:pt>
                <c:pt idx="1857">
                  <c:v>39218</c:v>
                </c:pt>
                <c:pt idx="1858">
                  <c:v>39219</c:v>
                </c:pt>
                <c:pt idx="1859">
                  <c:v>39220</c:v>
                </c:pt>
                <c:pt idx="1860">
                  <c:v>39223</c:v>
                </c:pt>
                <c:pt idx="1861">
                  <c:v>39224</c:v>
                </c:pt>
                <c:pt idx="1862">
                  <c:v>39225</c:v>
                </c:pt>
                <c:pt idx="1863">
                  <c:v>39226</c:v>
                </c:pt>
                <c:pt idx="1864">
                  <c:v>39227</c:v>
                </c:pt>
                <c:pt idx="1865">
                  <c:v>39230</c:v>
                </c:pt>
                <c:pt idx="1866">
                  <c:v>39231</c:v>
                </c:pt>
                <c:pt idx="1867">
                  <c:v>39232</c:v>
                </c:pt>
                <c:pt idx="1868">
                  <c:v>39233</c:v>
                </c:pt>
                <c:pt idx="1869">
                  <c:v>39234</c:v>
                </c:pt>
                <c:pt idx="1870">
                  <c:v>39237</c:v>
                </c:pt>
                <c:pt idx="1871">
                  <c:v>39238</c:v>
                </c:pt>
                <c:pt idx="1872">
                  <c:v>39239</c:v>
                </c:pt>
                <c:pt idx="1873">
                  <c:v>39240</c:v>
                </c:pt>
                <c:pt idx="1874">
                  <c:v>39241</c:v>
                </c:pt>
                <c:pt idx="1875">
                  <c:v>39244</c:v>
                </c:pt>
                <c:pt idx="1876">
                  <c:v>39245</c:v>
                </c:pt>
                <c:pt idx="1877">
                  <c:v>39246</c:v>
                </c:pt>
                <c:pt idx="1878">
                  <c:v>39247</c:v>
                </c:pt>
                <c:pt idx="1879">
                  <c:v>39248</c:v>
                </c:pt>
                <c:pt idx="1880">
                  <c:v>39251</c:v>
                </c:pt>
                <c:pt idx="1881">
                  <c:v>39252</c:v>
                </c:pt>
                <c:pt idx="1882">
                  <c:v>39253</c:v>
                </c:pt>
                <c:pt idx="1883">
                  <c:v>39254</c:v>
                </c:pt>
                <c:pt idx="1884">
                  <c:v>39255</c:v>
                </c:pt>
                <c:pt idx="1885">
                  <c:v>39258</c:v>
                </c:pt>
                <c:pt idx="1886">
                  <c:v>39259</c:v>
                </c:pt>
                <c:pt idx="1887">
                  <c:v>39260</c:v>
                </c:pt>
                <c:pt idx="1888">
                  <c:v>39261</c:v>
                </c:pt>
                <c:pt idx="1889">
                  <c:v>39262</c:v>
                </c:pt>
                <c:pt idx="1890">
                  <c:v>39265</c:v>
                </c:pt>
                <c:pt idx="1891">
                  <c:v>39266</c:v>
                </c:pt>
                <c:pt idx="1892">
                  <c:v>39267</c:v>
                </c:pt>
                <c:pt idx="1893">
                  <c:v>39268</c:v>
                </c:pt>
                <c:pt idx="1894">
                  <c:v>39269</c:v>
                </c:pt>
                <c:pt idx="1895">
                  <c:v>39272</c:v>
                </c:pt>
                <c:pt idx="1896">
                  <c:v>39273</c:v>
                </c:pt>
                <c:pt idx="1897">
                  <c:v>39274</c:v>
                </c:pt>
                <c:pt idx="1898">
                  <c:v>39275</c:v>
                </c:pt>
                <c:pt idx="1899">
                  <c:v>39276</c:v>
                </c:pt>
                <c:pt idx="1900">
                  <c:v>39279</c:v>
                </c:pt>
                <c:pt idx="1901">
                  <c:v>39280</c:v>
                </c:pt>
                <c:pt idx="1902">
                  <c:v>39281</c:v>
                </c:pt>
                <c:pt idx="1903">
                  <c:v>39282</c:v>
                </c:pt>
                <c:pt idx="1904">
                  <c:v>39283</c:v>
                </c:pt>
                <c:pt idx="1905">
                  <c:v>39286</c:v>
                </c:pt>
                <c:pt idx="1906">
                  <c:v>39287</c:v>
                </c:pt>
                <c:pt idx="1907">
                  <c:v>39288</c:v>
                </c:pt>
                <c:pt idx="1908">
                  <c:v>39289</c:v>
                </c:pt>
                <c:pt idx="1909">
                  <c:v>39290</c:v>
                </c:pt>
                <c:pt idx="1910">
                  <c:v>39293</c:v>
                </c:pt>
                <c:pt idx="1911">
                  <c:v>39294</c:v>
                </c:pt>
                <c:pt idx="1912">
                  <c:v>39295</c:v>
                </c:pt>
                <c:pt idx="1913">
                  <c:v>39296</c:v>
                </c:pt>
                <c:pt idx="1914">
                  <c:v>39297</c:v>
                </c:pt>
                <c:pt idx="1915">
                  <c:v>39300</c:v>
                </c:pt>
                <c:pt idx="1916">
                  <c:v>39301</c:v>
                </c:pt>
                <c:pt idx="1917">
                  <c:v>39302</c:v>
                </c:pt>
                <c:pt idx="1918">
                  <c:v>39303</c:v>
                </c:pt>
                <c:pt idx="1919">
                  <c:v>39304</c:v>
                </c:pt>
                <c:pt idx="1920">
                  <c:v>39307</c:v>
                </c:pt>
                <c:pt idx="1921">
                  <c:v>39308</c:v>
                </c:pt>
                <c:pt idx="1922">
                  <c:v>39309</c:v>
                </c:pt>
                <c:pt idx="1923">
                  <c:v>39310</c:v>
                </c:pt>
                <c:pt idx="1924">
                  <c:v>39311</c:v>
                </c:pt>
                <c:pt idx="1925">
                  <c:v>39314</c:v>
                </c:pt>
                <c:pt idx="1926">
                  <c:v>39315</c:v>
                </c:pt>
                <c:pt idx="1927">
                  <c:v>39316</c:v>
                </c:pt>
                <c:pt idx="1928">
                  <c:v>39317</c:v>
                </c:pt>
                <c:pt idx="1929">
                  <c:v>39318</c:v>
                </c:pt>
                <c:pt idx="1930">
                  <c:v>39321</c:v>
                </c:pt>
                <c:pt idx="1931">
                  <c:v>39322</c:v>
                </c:pt>
                <c:pt idx="1932">
                  <c:v>39323</c:v>
                </c:pt>
                <c:pt idx="1933">
                  <c:v>39324</c:v>
                </c:pt>
                <c:pt idx="1934">
                  <c:v>39325</c:v>
                </c:pt>
                <c:pt idx="1935">
                  <c:v>39328</c:v>
                </c:pt>
                <c:pt idx="1936">
                  <c:v>39329</c:v>
                </c:pt>
                <c:pt idx="1937">
                  <c:v>39330</c:v>
                </c:pt>
                <c:pt idx="1938">
                  <c:v>39331</c:v>
                </c:pt>
                <c:pt idx="1939">
                  <c:v>39332</c:v>
                </c:pt>
                <c:pt idx="1940">
                  <c:v>39335</c:v>
                </c:pt>
                <c:pt idx="1941">
                  <c:v>39336</c:v>
                </c:pt>
                <c:pt idx="1942">
                  <c:v>39337</c:v>
                </c:pt>
                <c:pt idx="1943">
                  <c:v>39338</c:v>
                </c:pt>
                <c:pt idx="1944">
                  <c:v>39339</c:v>
                </c:pt>
                <c:pt idx="1945">
                  <c:v>39342</c:v>
                </c:pt>
                <c:pt idx="1946">
                  <c:v>39343</c:v>
                </c:pt>
                <c:pt idx="1947">
                  <c:v>39344</c:v>
                </c:pt>
                <c:pt idx="1948">
                  <c:v>39345</c:v>
                </c:pt>
                <c:pt idx="1949">
                  <c:v>39346</c:v>
                </c:pt>
                <c:pt idx="1950">
                  <c:v>39349</c:v>
                </c:pt>
                <c:pt idx="1951">
                  <c:v>39350</c:v>
                </c:pt>
                <c:pt idx="1952">
                  <c:v>39351</c:v>
                </c:pt>
                <c:pt idx="1953">
                  <c:v>39352</c:v>
                </c:pt>
                <c:pt idx="1954">
                  <c:v>39353</c:v>
                </c:pt>
                <c:pt idx="1955">
                  <c:v>39356</c:v>
                </c:pt>
                <c:pt idx="1956">
                  <c:v>39357</c:v>
                </c:pt>
                <c:pt idx="1957">
                  <c:v>39358</c:v>
                </c:pt>
                <c:pt idx="1958">
                  <c:v>39359</c:v>
                </c:pt>
                <c:pt idx="1959">
                  <c:v>39360</c:v>
                </c:pt>
                <c:pt idx="1960">
                  <c:v>39363</c:v>
                </c:pt>
                <c:pt idx="1961">
                  <c:v>39364</c:v>
                </c:pt>
                <c:pt idx="1962">
                  <c:v>39365</c:v>
                </c:pt>
                <c:pt idx="1963">
                  <c:v>39366</c:v>
                </c:pt>
                <c:pt idx="1964">
                  <c:v>39367</c:v>
                </c:pt>
                <c:pt idx="1965">
                  <c:v>39370</c:v>
                </c:pt>
                <c:pt idx="1966">
                  <c:v>39371</c:v>
                </c:pt>
                <c:pt idx="1967">
                  <c:v>39372</c:v>
                </c:pt>
                <c:pt idx="1968">
                  <c:v>39373</c:v>
                </c:pt>
                <c:pt idx="1969">
                  <c:v>39374</c:v>
                </c:pt>
                <c:pt idx="1970">
                  <c:v>39377</c:v>
                </c:pt>
                <c:pt idx="1971">
                  <c:v>39378</c:v>
                </c:pt>
                <c:pt idx="1972">
                  <c:v>39379</c:v>
                </c:pt>
                <c:pt idx="1973">
                  <c:v>39380</c:v>
                </c:pt>
                <c:pt idx="1974">
                  <c:v>39381</c:v>
                </c:pt>
                <c:pt idx="1975">
                  <c:v>39384</c:v>
                </c:pt>
                <c:pt idx="1976">
                  <c:v>39385</c:v>
                </c:pt>
                <c:pt idx="1977">
                  <c:v>39386</c:v>
                </c:pt>
                <c:pt idx="1978">
                  <c:v>39387</c:v>
                </c:pt>
                <c:pt idx="1979">
                  <c:v>39391</c:v>
                </c:pt>
                <c:pt idx="1980">
                  <c:v>39392</c:v>
                </c:pt>
                <c:pt idx="1981">
                  <c:v>39393</c:v>
                </c:pt>
                <c:pt idx="1982">
                  <c:v>39394</c:v>
                </c:pt>
                <c:pt idx="1983">
                  <c:v>39395</c:v>
                </c:pt>
                <c:pt idx="1984">
                  <c:v>39398</c:v>
                </c:pt>
                <c:pt idx="1985">
                  <c:v>39399</c:v>
                </c:pt>
                <c:pt idx="1986">
                  <c:v>39400</c:v>
                </c:pt>
                <c:pt idx="1987">
                  <c:v>39401</c:v>
                </c:pt>
                <c:pt idx="1988">
                  <c:v>39402</c:v>
                </c:pt>
                <c:pt idx="1989">
                  <c:v>39406</c:v>
                </c:pt>
                <c:pt idx="1990">
                  <c:v>39407</c:v>
                </c:pt>
                <c:pt idx="1991">
                  <c:v>39408</c:v>
                </c:pt>
                <c:pt idx="1992">
                  <c:v>39409</c:v>
                </c:pt>
                <c:pt idx="1993">
                  <c:v>39412</c:v>
                </c:pt>
                <c:pt idx="1994">
                  <c:v>39413</c:v>
                </c:pt>
                <c:pt idx="1995">
                  <c:v>39414</c:v>
                </c:pt>
                <c:pt idx="1996">
                  <c:v>39415</c:v>
                </c:pt>
                <c:pt idx="1997">
                  <c:v>39416</c:v>
                </c:pt>
                <c:pt idx="1998">
                  <c:v>39419</c:v>
                </c:pt>
                <c:pt idx="1999">
                  <c:v>39420</c:v>
                </c:pt>
                <c:pt idx="2000">
                  <c:v>39421</c:v>
                </c:pt>
                <c:pt idx="2001">
                  <c:v>39422</c:v>
                </c:pt>
                <c:pt idx="2002">
                  <c:v>39423</c:v>
                </c:pt>
                <c:pt idx="2003">
                  <c:v>39426</c:v>
                </c:pt>
                <c:pt idx="2004">
                  <c:v>39427</c:v>
                </c:pt>
                <c:pt idx="2005">
                  <c:v>39429</c:v>
                </c:pt>
                <c:pt idx="2006">
                  <c:v>39430</c:v>
                </c:pt>
                <c:pt idx="2007">
                  <c:v>39433</c:v>
                </c:pt>
                <c:pt idx="2008">
                  <c:v>39434</c:v>
                </c:pt>
                <c:pt idx="2009">
                  <c:v>39435</c:v>
                </c:pt>
                <c:pt idx="2010">
                  <c:v>39436</c:v>
                </c:pt>
                <c:pt idx="2011">
                  <c:v>39437</c:v>
                </c:pt>
                <c:pt idx="2012">
                  <c:v>39440</c:v>
                </c:pt>
                <c:pt idx="2013">
                  <c:v>39442</c:v>
                </c:pt>
                <c:pt idx="2014">
                  <c:v>39443</c:v>
                </c:pt>
                <c:pt idx="2015">
                  <c:v>39444</c:v>
                </c:pt>
                <c:pt idx="2016">
                  <c:v>39447</c:v>
                </c:pt>
                <c:pt idx="2017">
                  <c:v>39449</c:v>
                </c:pt>
                <c:pt idx="2018">
                  <c:v>39450</c:v>
                </c:pt>
                <c:pt idx="2019">
                  <c:v>39451</c:v>
                </c:pt>
                <c:pt idx="2020">
                  <c:v>39454</c:v>
                </c:pt>
                <c:pt idx="2021">
                  <c:v>39455</c:v>
                </c:pt>
                <c:pt idx="2022">
                  <c:v>39456</c:v>
                </c:pt>
                <c:pt idx="2023">
                  <c:v>39457</c:v>
                </c:pt>
                <c:pt idx="2024">
                  <c:v>39458</c:v>
                </c:pt>
                <c:pt idx="2025">
                  <c:v>39461</c:v>
                </c:pt>
                <c:pt idx="2026">
                  <c:v>39462</c:v>
                </c:pt>
                <c:pt idx="2027">
                  <c:v>39463</c:v>
                </c:pt>
                <c:pt idx="2028">
                  <c:v>39464</c:v>
                </c:pt>
                <c:pt idx="2029">
                  <c:v>39465</c:v>
                </c:pt>
                <c:pt idx="2030">
                  <c:v>39468</c:v>
                </c:pt>
                <c:pt idx="2031">
                  <c:v>39469</c:v>
                </c:pt>
                <c:pt idx="2032">
                  <c:v>39470</c:v>
                </c:pt>
                <c:pt idx="2033">
                  <c:v>39471</c:v>
                </c:pt>
                <c:pt idx="2034">
                  <c:v>39472</c:v>
                </c:pt>
                <c:pt idx="2035">
                  <c:v>39475</c:v>
                </c:pt>
                <c:pt idx="2036">
                  <c:v>39476</c:v>
                </c:pt>
                <c:pt idx="2037">
                  <c:v>39477</c:v>
                </c:pt>
                <c:pt idx="2038">
                  <c:v>39478</c:v>
                </c:pt>
                <c:pt idx="2039">
                  <c:v>39479</c:v>
                </c:pt>
                <c:pt idx="2040">
                  <c:v>39483</c:v>
                </c:pt>
                <c:pt idx="2041">
                  <c:v>39484</c:v>
                </c:pt>
                <c:pt idx="2042">
                  <c:v>39485</c:v>
                </c:pt>
                <c:pt idx="2043">
                  <c:v>39486</c:v>
                </c:pt>
                <c:pt idx="2044">
                  <c:v>39489</c:v>
                </c:pt>
                <c:pt idx="2045">
                  <c:v>39490</c:v>
                </c:pt>
                <c:pt idx="2046">
                  <c:v>39491</c:v>
                </c:pt>
                <c:pt idx="2047">
                  <c:v>39492</c:v>
                </c:pt>
                <c:pt idx="2048">
                  <c:v>39493</c:v>
                </c:pt>
                <c:pt idx="2049">
                  <c:v>39496</c:v>
                </c:pt>
                <c:pt idx="2050">
                  <c:v>39497</c:v>
                </c:pt>
                <c:pt idx="2051">
                  <c:v>39498</c:v>
                </c:pt>
                <c:pt idx="2052">
                  <c:v>39499</c:v>
                </c:pt>
                <c:pt idx="2053">
                  <c:v>39500</c:v>
                </c:pt>
                <c:pt idx="2054">
                  <c:v>39503</c:v>
                </c:pt>
                <c:pt idx="2055">
                  <c:v>39504</c:v>
                </c:pt>
                <c:pt idx="2056">
                  <c:v>39505</c:v>
                </c:pt>
                <c:pt idx="2057">
                  <c:v>39506</c:v>
                </c:pt>
                <c:pt idx="2058">
                  <c:v>39507</c:v>
                </c:pt>
                <c:pt idx="2059">
                  <c:v>39510</c:v>
                </c:pt>
                <c:pt idx="2060">
                  <c:v>39511</c:v>
                </c:pt>
                <c:pt idx="2061">
                  <c:v>39512</c:v>
                </c:pt>
                <c:pt idx="2062">
                  <c:v>39513</c:v>
                </c:pt>
                <c:pt idx="2063">
                  <c:v>39514</c:v>
                </c:pt>
                <c:pt idx="2064">
                  <c:v>39517</c:v>
                </c:pt>
                <c:pt idx="2065">
                  <c:v>39518</c:v>
                </c:pt>
                <c:pt idx="2066">
                  <c:v>39519</c:v>
                </c:pt>
                <c:pt idx="2067">
                  <c:v>39520</c:v>
                </c:pt>
                <c:pt idx="2068">
                  <c:v>39521</c:v>
                </c:pt>
                <c:pt idx="2069">
                  <c:v>39525</c:v>
                </c:pt>
                <c:pt idx="2070">
                  <c:v>39526</c:v>
                </c:pt>
                <c:pt idx="2071">
                  <c:v>39531</c:v>
                </c:pt>
                <c:pt idx="2072">
                  <c:v>39532</c:v>
                </c:pt>
                <c:pt idx="2073">
                  <c:v>39533</c:v>
                </c:pt>
                <c:pt idx="2074">
                  <c:v>39534</c:v>
                </c:pt>
                <c:pt idx="2075">
                  <c:v>39535</c:v>
                </c:pt>
                <c:pt idx="2076">
                  <c:v>39538</c:v>
                </c:pt>
                <c:pt idx="2077">
                  <c:v>39539</c:v>
                </c:pt>
                <c:pt idx="2078">
                  <c:v>39540</c:v>
                </c:pt>
                <c:pt idx="2079">
                  <c:v>39541</c:v>
                </c:pt>
                <c:pt idx="2080">
                  <c:v>39542</c:v>
                </c:pt>
                <c:pt idx="2081">
                  <c:v>39545</c:v>
                </c:pt>
                <c:pt idx="2082">
                  <c:v>39546</c:v>
                </c:pt>
                <c:pt idx="2083">
                  <c:v>39547</c:v>
                </c:pt>
                <c:pt idx="2084">
                  <c:v>39548</c:v>
                </c:pt>
                <c:pt idx="2085">
                  <c:v>39549</c:v>
                </c:pt>
                <c:pt idx="2086">
                  <c:v>39552</c:v>
                </c:pt>
                <c:pt idx="2087">
                  <c:v>39553</c:v>
                </c:pt>
                <c:pt idx="2088">
                  <c:v>39554</c:v>
                </c:pt>
                <c:pt idx="2089">
                  <c:v>39555</c:v>
                </c:pt>
                <c:pt idx="2090">
                  <c:v>39556</c:v>
                </c:pt>
                <c:pt idx="2091">
                  <c:v>39559</c:v>
                </c:pt>
                <c:pt idx="2092">
                  <c:v>39560</c:v>
                </c:pt>
                <c:pt idx="2093">
                  <c:v>39561</c:v>
                </c:pt>
                <c:pt idx="2094">
                  <c:v>39562</c:v>
                </c:pt>
                <c:pt idx="2095">
                  <c:v>39563</c:v>
                </c:pt>
                <c:pt idx="2096">
                  <c:v>39566</c:v>
                </c:pt>
                <c:pt idx="2097">
                  <c:v>39567</c:v>
                </c:pt>
                <c:pt idx="2098">
                  <c:v>39568</c:v>
                </c:pt>
                <c:pt idx="2099">
                  <c:v>39570</c:v>
                </c:pt>
                <c:pt idx="2100">
                  <c:v>39573</c:v>
                </c:pt>
                <c:pt idx="2101">
                  <c:v>39574</c:v>
                </c:pt>
                <c:pt idx="2102">
                  <c:v>39575</c:v>
                </c:pt>
                <c:pt idx="2103">
                  <c:v>39576</c:v>
                </c:pt>
                <c:pt idx="2104">
                  <c:v>39577</c:v>
                </c:pt>
                <c:pt idx="2105">
                  <c:v>39580</c:v>
                </c:pt>
                <c:pt idx="2106">
                  <c:v>39581</c:v>
                </c:pt>
                <c:pt idx="2107">
                  <c:v>39582</c:v>
                </c:pt>
                <c:pt idx="2108">
                  <c:v>39583</c:v>
                </c:pt>
                <c:pt idx="2109">
                  <c:v>39584</c:v>
                </c:pt>
                <c:pt idx="2110">
                  <c:v>39587</c:v>
                </c:pt>
                <c:pt idx="2111">
                  <c:v>39588</c:v>
                </c:pt>
                <c:pt idx="2112">
                  <c:v>39589</c:v>
                </c:pt>
                <c:pt idx="2113">
                  <c:v>39590</c:v>
                </c:pt>
                <c:pt idx="2114">
                  <c:v>39591</c:v>
                </c:pt>
                <c:pt idx="2115">
                  <c:v>39594</c:v>
                </c:pt>
                <c:pt idx="2116">
                  <c:v>39595</c:v>
                </c:pt>
                <c:pt idx="2117">
                  <c:v>39596</c:v>
                </c:pt>
                <c:pt idx="2118">
                  <c:v>39597</c:v>
                </c:pt>
                <c:pt idx="2119">
                  <c:v>39598</c:v>
                </c:pt>
                <c:pt idx="2120">
                  <c:v>39601</c:v>
                </c:pt>
                <c:pt idx="2121">
                  <c:v>39602</c:v>
                </c:pt>
                <c:pt idx="2122">
                  <c:v>39603</c:v>
                </c:pt>
                <c:pt idx="2123">
                  <c:v>39604</c:v>
                </c:pt>
                <c:pt idx="2124">
                  <c:v>39605</c:v>
                </c:pt>
                <c:pt idx="2125">
                  <c:v>39608</c:v>
                </c:pt>
                <c:pt idx="2126">
                  <c:v>39609</c:v>
                </c:pt>
                <c:pt idx="2127">
                  <c:v>39610</c:v>
                </c:pt>
                <c:pt idx="2128">
                  <c:v>39611</c:v>
                </c:pt>
                <c:pt idx="2129">
                  <c:v>39612</c:v>
                </c:pt>
                <c:pt idx="2130">
                  <c:v>39615</c:v>
                </c:pt>
                <c:pt idx="2131">
                  <c:v>39616</c:v>
                </c:pt>
                <c:pt idx="2132">
                  <c:v>39617</c:v>
                </c:pt>
                <c:pt idx="2133">
                  <c:v>39618</c:v>
                </c:pt>
                <c:pt idx="2134">
                  <c:v>39619</c:v>
                </c:pt>
                <c:pt idx="2135">
                  <c:v>39622</c:v>
                </c:pt>
                <c:pt idx="2136">
                  <c:v>39623</c:v>
                </c:pt>
                <c:pt idx="2137">
                  <c:v>39624</c:v>
                </c:pt>
                <c:pt idx="2138">
                  <c:v>39625</c:v>
                </c:pt>
                <c:pt idx="2139">
                  <c:v>39626</c:v>
                </c:pt>
                <c:pt idx="2140">
                  <c:v>39629</c:v>
                </c:pt>
                <c:pt idx="2141">
                  <c:v>39630</c:v>
                </c:pt>
                <c:pt idx="2142">
                  <c:v>39631</c:v>
                </c:pt>
                <c:pt idx="2143">
                  <c:v>39632</c:v>
                </c:pt>
                <c:pt idx="2144">
                  <c:v>39633</c:v>
                </c:pt>
                <c:pt idx="2145">
                  <c:v>39636</c:v>
                </c:pt>
                <c:pt idx="2146">
                  <c:v>39637</c:v>
                </c:pt>
                <c:pt idx="2147">
                  <c:v>39638</c:v>
                </c:pt>
                <c:pt idx="2148">
                  <c:v>39639</c:v>
                </c:pt>
                <c:pt idx="2149">
                  <c:v>39640</c:v>
                </c:pt>
                <c:pt idx="2150">
                  <c:v>39643</c:v>
                </c:pt>
                <c:pt idx="2151">
                  <c:v>39644</c:v>
                </c:pt>
                <c:pt idx="2152">
                  <c:v>39645</c:v>
                </c:pt>
                <c:pt idx="2153">
                  <c:v>39646</c:v>
                </c:pt>
                <c:pt idx="2154">
                  <c:v>39647</c:v>
                </c:pt>
                <c:pt idx="2155">
                  <c:v>39650</c:v>
                </c:pt>
                <c:pt idx="2156">
                  <c:v>39651</c:v>
                </c:pt>
                <c:pt idx="2157">
                  <c:v>39652</c:v>
                </c:pt>
                <c:pt idx="2158">
                  <c:v>39653</c:v>
                </c:pt>
                <c:pt idx="2159">
                  <c:v>39654</c:v>
                </c:pt>
                <c:pt idx="2160">
                  <c:v>39657</c:v>
                </c:pt>
                <c:pt idx="2161">
                  <c:v>39658</c:v>
                </c:pt>
                <c:pt idx="2162">
                  <c:v>39659</c:v>
                </c:pt>
                <c:pt idx="2163">
                  <c:v>39660</c:v>
                </c:pt>
                <c:pt idx="2164">
                  <c:v>39661</c:v>
                </c:pt>
                <c:pt idx="2165">
                  <c:v>39664</c:v>
                </c:pt>
                <c:pt idx="2166">
                  <c:v>39665</c:v>
                </c:pt>
                <c:pt idx="2167">
                  <c:v>39666</c:v>
                </c:pt>
                <c:pt idx="2168">
                  <c:v>39667</c:v>
                </c:pt>
                <c:pt idx="2169">
                  <c:v>39668</c:v>
                </c:pt>
                <c:pt idx="2170">
                  <c:v>39671</c:v>
                </c:pt>
                <c:pt idx="2171">
                  <c:v>39672</c:v>
                </c:pt>
                <c:pt idx="2172">
                  <c:v>39673</c:v>
                </c:pt>
                <c:pt idx="2173">
                  <c:v>39674</c:v>
                </c:pt>
                <c:pt idx="2174">
                  <c:v>39675</c:v>
                </c:pt>
                <c:pt idx="2175">
                  <c:v>39678</c:v>
                </c:pt>
                <c:pt idx="2176">
                  <c:v>39679</c:v>
                </c:pt>
                <c:pt idx="2177">
                  <c:v>39680</c:v>
                </c:pt>
                <c:pt idx="2178">
                  <c:v>39681</c:v>
                </c:pt>
                <c:pt idx="2179">
                  <c:v>39682</c:v>
                </c:pt>
                <c:pt idx="2180">
                  <c:v>39685</c:v>
                </c:pt>
                <c:pt idx="2181">
                  <c:v>39686</c:v>
                </c:pt>
                <c:pt idx="2182">
                  <c:v>39687</c:v>
                </c:pt>
                <c:pt idx="2183">
                  <c:v>39688</c:v>
                </c:pt>
                <c:pt idx="2184">
                  <c:v>39689</c:v>
                </c:pt>
                <c:pt idx="2185">
                  <c:v>39692</c:v>
                </c:pt>
                <c:pt idx="2186">
                  <c:v>39693</c:v>
                </c:pt>
                <c:pt idx="2187">
                  <c:v>39694</c:v>
                </c:pt>
                <c:pt idx="2188">
                  <c:v>39695</c:v>
                </c:pt>
                <c:pt idx="2189">
                  <c:v>39696</c:v>
                </c:pt>
                <c:pt idx="2190">
                  <c:v>39699</c:v>
                </c:pt>
                <c:pt idx="2191">
                  <c:v>39700</c:v>
                </c:pt>
                <c:pt idx="2192">
                  <c:v>39701</c:v>
                </c:pt>
                <c:pt idx="2193">
                  <c:v>39702</c:v>
                </c:pt>
                <c:pt idx="2194">
                  <c:v>39703</c:v>
                </c:pt>
                <c:pt idx="2195">
                  <c:v>39706</c:v>
                </c:pt>
                <c:pt idx="2196">
                  <c:v>39708</c:v>
                </c:pt>
                <c:pt idx="2197">
                  <c:v>39709</c:v>
                </c:pt>
                <c:pt idx="2198">
                  <c:v>39710</c:v>
                </c:pt>
                <c:pt idx="2199">
                  <c:v>39713</c:v>
                </c:pt>
                <c:pt idx="2200">
                  <c:v>39714</c:v>
                </c:pt>
                <c:pt idx="2201">
                  <c:v>39715</c:v>
                </c:pt>
                <c:pt idx="2202">
                  <c:v>39716</c:v>
                </c:pt>
                <c:pt idx="2203">
                  <c:v>39717</c:v>
                </c:pt>
                <c:pt idx="2204">
                  <c:v>39720</c:v>
                </c:pt>
                <c:pt idx="2205">
                  <c:v>39721</c:v>
                </c:pt>
                <c:pt idx="2206">
                  <c:v>39722</c:v>
                </c:pt>
                <c:pt idx="2207">
                  <c:v>39723</c:v>
                </c:pt>
                <c:pt idx="2208">
                  <c:v>39724</c:v>
                </c:pt>
                <c:pt idx="2209">
                  <c:v>39727</c:v>
                </c:pt>
                <c:pt idx="2210">
                  <c:v>39728</c:v>
                </c:pt>
                <c:pt idx="2211">
                  <c:v>39729</c:v>
                </c:pt>
                <c:pt idx="2212">
                  <c:v>39730</c:v>
                </c:pt>
                <c:pt idx="2213">
                  <c:v>39731</c:v>
                </c:pt>
                <c:pt idx="2214">
                  <c:v>39734</c:v>
                </c:pt>
                <c:pt idx="2215">
                  <c:v>39735</c:v>
                </c:pt>
                <c:pt idx="2216">
                  <c:v>39736</c:v>
                </c:pt>
                <c:pt idx="2217">
                  <c:v>39737</c:v>
                </c:pt>
                <c:pt idx="2218">
                  <c:v>39738</c:v>
                </c:pt>
                <c:pt idx="2219">
                  <c:v>39741</c:v>
                </c:pt>
                <c:pt idx="2220">
                  <c:v>39742</c:v>
                </c:pt>
                <c:pt idx="2221">
                  <c:v>39743</c:v>
                </c:pt>
                <c:pt idx="2222">
                  <c:v>39744</c:v>
                </c:pt>
                <c:pt idx="2223">
                  <c:v>39745</c:v>
                </c:pt>
                <c:pt idx="2224">
                  <c:v>39748</c:v>
                </c:pt>
                <c:pt idx="2225">
                  <c:v>39749</c:v>
                </c:pt>
                <c:pt idx="2226">
                  <c:v>39750</c:v>
                </c:pt>
                <c:pt idx="2227">
                  <c:v>39751</c:v>
                </c:pt>
                <c:pt idx="2228">
                  <c:v>39752</c:v>
                </c:pt>
                <c:pt idx="2229">
                  <c:v>39755</c:v>
                </c:pt>
                <c:pt idx="2230">
                  <c:v>39756</c:v>
                </c:pt>
                <c:pt idx="2231">
                  <c:v>39757</c:v>
                </c:pt>
                <c:pt idx="2232">
                  <c:v>39758</c:v>
                </c:pt>
                <c:pt idx="2233">
                  <c:v>39759</c:v>
                </c:pt>
                <c:pt idx="2234">
                  <c:v>39762</c:v>
                </c:pt>
                <c:pt idx="2235">
                  <c:v>39763</c:v>
                </c:pt>
                <c:pt idx="2236">
                  <c:v>39764</c:v>
                </c:pt>
                <c:pt idx="2237">
                  <c:v>39765</c:v>
                </c:pt>
                <c:pt idx="2238">
                  <c:v>39766</c:v>
                </c:pt>
                <c:pt idx="2239">
                  <c:v>39770</c:v>
                </c:pt>
                <c:pt idx="2240">
                  <c:v>39771</c:v>
                </c:pt>
                <c:pt idx="2241">
                  <c:v>39772</c:v>
                </c:pt>
                <c:pt idx="2242">
                  <c:v>39773</c:v>
                </c:pt>
                <c:pt idx="2243">
                  <c:v>39776</c:v>
                </c:pt>
                <c:pt idx="2244">
                  <c:v>39777</c:v>
                </c:pt>
                <c:pt idx="2245">
                  <c:v>39778</c:v>
                </c:pt>
                <c:pt idx="2246">
                  <c:v>39779</c:v>
                </c:pt>
                <c:pt idx="2247">
                  <c:v>39780</c:v>
                </c:pt>
                <c:pt idx="2248">
                  <c:v>39783</c:v>
                </c:pt>
                <c:pt idx="2249">
                  <c:v>39784</c:v>
                </c:pt>
                <c:pt idx="2250">
                  <c:v>39785</c:v>
                </c:pt>
                <c:pt idx="2251">
                  <c:v>39786</c:v>
                </c:pt>
                <c:pt idx="2252">
                  <c:v>39787</c:v>
                </c:pt>
                <c:pt idx="2253">
                  <c:v>39790</c:v>
                </c:pt>
                <c:pt idx="2254">
                  <c:v>39791</c:v>
                </c:pt>
                <c:pt idx="2255">
                  <c:v>39792</c:v>
                </c:pt>
                <c:pt idx="2256">
                  <c:v>39793</c:v>
                </c:pt>
                <c:pt idx="2257">
                  <c:v>39797</c:v>
                </c:pt>
                <c:pt idx="2258">
                  <c:v>39798</c:v>
                </c:pt>
                <c:pt idx="2259">
                  <c:v>39799</c:v>
                </c:pt>
                <c:pt idx="2260">
                  <c:v>39800</c:v>
                </c:pt>
                <c:pt idx="2261">
                  <c:v>39801</c:v>
                </c:pt>
                <c:pt idx="2262">
                  <c:v>39804</c:v>
                </c:pt>
                <c:pt idx="2263">
                  <c:v>39805</c:v>
                </c:pt>
                <c:pt idx="2264">
                  <c:v>39806</c:v>
                </c:pt>
                <c:pt idx="2265">
                  <c:v>39808</c:v>
                </c:pt>
                <c:pt idx="2266">
                  <c:v>39811</c:v>
                </c:pt>
                <c:pt idx="2267">
                  <c:v>39812</c:v>
                </c:pt>
                <c:pt idx="2268">
                  <c:v>39813</c:v>
                </c:pt>
                <c:pt idx="2269">
                  <c:v>39815</c:v>
                </c:pt>
                <c:pt idx="2270">
                  <c:v>39818</c:v>
                </c:pt>
                <c:pt idx="2271">
                  <c:v>39819</c:v>
                </c:pt>
                <c:pt idx="2272">
                  <c:v>39820</c:v>
                </c:pt>
                <c:pt idx="2273">
                  <c:v>39821</c:v>
                </c:pt>
                <c:pt idx="2274">
                  <c:v>39822</c:v>
                </c:pt>
                <c:pt idx="2275">
                  <c:v>39825</c:v>
                </c:pt>
                <c:pt idx="2276">
                  <c:v>39826</c:v>
                </c:pt>
                <c:pt idx="2277">
                  <c:v>39827</c:v>
                </c:pt>
                <c:pt idx="2278">
                  <c:v>39828</c:v>
                </c:pt>
                <c:pt idx="2279">
                  <c:v>39829</c:v>
                </c:pt>
                <c:pt idx="2280">
                  <c:v>39832</c:v>
                </c:pt>
                <c:pt idx="2281">
                  <c:v>39833</c:v>
                </c:pt>
                <c:pt idx="2282">
                  <c:v>39834</c:v>
                </c:pt>
                <c:pt idx="2283">
                  <c:v>39835</c:v>
                </c:pt>
                <c:pt idx="2284">
                  <c:v>39836</c:v>
                </c:pt>
                <c:pt idx="2285">
                  <c:v>39839</c:v>
                </c:pt>
                <c:pt idx="2286">
                  <c:v>39840</c:v>
                </c:pt>
                <c:pt idx="2287">
                  <c:v>39841</c:v>
                </c:pt>
                <c:pt idx="2288">
                  <c:v>39842</c:v>
                </c:pt>
                <c:pt idx="2289">
                  <c:v>39843</c:v>
                </c:pt>
                <c:pt idx="2290">
                  <c:v>39847</c:v>
                </c:pt>
                <c:pt idx="2291">
                  <c:v>39848</c:v>
                </c:pt>
                <c:pt idx="2292">
                  <c:v>39849</c:v>
                </c:pt>
                <c:pt idx="2293">
                  <c:v>39850</c:v>
                </c:pt>
                <c:pt idx="2294">
                  <c:v>39853</c:v>
                </c:pt>
                <c:pt idx="2295">
                  <c:v>39854</c:v>
                </c:pt>
                <c:pt idx="2296">
                  <c:v>39855</c:v>
                </c:pt>
                <c:pt idx="2297">
                  <c:v>39856</c:v>
                </c:pt>
                <c:pt idx="2298">
                  <c:v>39857</c:v>
                </c:pt>
                <c:pt idx="2299">
                  <c:v>39860</c:v>
                </c:pt>
                <c:pt idx="2300">
                  <c:v>39861</c:v>
                </c:pt>
                <c:pt idx="2301">
                  <c:v>39862</c:v>
                </c:pt>
                <c:pt idx="2302">
                  <c:v>39863</c:v>
                </c:pt>
                <c:pt idx="2303">
                  <c:v>39864</c:v>
                </c:pt>
                <c:pt idx="2304">
                  <c:v>39867</c:v>
                </c:pt>
                <c:pt idx="2305">
                  <c:v>39868</c:v>
                </c:pt>
                <c:pt idx="2306">
                  <c:v>39869</c:v>
                </c:pt>
                <c:pt idx="2307">
                  <c:v>39870</c:v>
                </c:pt>
                <c:pt idx="2308">
                  <c:v>39871</c:v>
                </c:pt>
                <c:pt idx="2309">
                  <c:v>39874</c:v>
                </c:pt>
                <c:pt idx="2310">
                  <c:v>39875</c:v>
                </c:pt>
                <c:pt idx="2311">
                  <c:v>39876</c:v>
                </c:pt>
                <c:pt idx="2312">
                  <c:v>39877</c:v>
                </c:pt>
                <c:pt idx="2313">
                  <c:v>39878</c:v>
                </c:pt>
                <c:pt idx="2314">
                  <c:v>39881</c:v>
                </c:pt>
                <c:pt idx="2315">
                  <c:v>39882</c:v>
                </c:pt>
                <c:pt idx="2316">
                  <c:v>39883</c:v>
                </c:pt>
                <c:pt idx="2317">
                  <c:v>39884</c:v>
                </c:pt>
                <c:pt idx="2318">
                  <c:v>39885</c:v>
                </c:pt>
                <c:pt idx="2319">
                  <c:v>39889</c:v>
                </c:pt>
                <c:pt idx="2320">
                  <c:v>39890</c:v>
                </c:pt>
                <c:pt idx="2321">
                  <c:v>39891</c:v>
                </c:pt>
                <c:pt idx="2322">
                  <c:v>39892</c:v>
                </c:pt>
                <c:pt idx="2323">
                  <c:v>39895</c:v>
                </c:pt>
                <c:pt idx="2324">
                  <c:v>39896</c:v>
                </c:pt>
                <c:pt idx="2325">
                  <c:v>39897</c:v>
                </c:pt>
                <c:pt idx="2326">
                  <c:v>39898</c:v>
                </c:pt>
                <c:pt idx="2327">
                  <c:v>39899</c:v>
                </c:pt>
                <c:pt idx="2328">
                  <c:v>39902</c:v>
                </c:pt>
                <c:pt idx="2329">
                  <c:v>39903</c:v>
                </c:pt>
                <c:pt idx="2330">
                  <c:v>39904</c:v>
                </c:pt>
                <c:pt idx="2331">
                  <c:v>39905</c:v>
                </c:pt>
                <c:pt idx="2332">
                  <c:v>39906</c:v>
                </c:pt>
                <c:pt idx="2333">
                  <c:v>39909</c:v>
                </c:pt>
                <c:pt idx="2334">
                  <c:v>39910</c:v>
                </c:pt>
                <c:pt idx="2335">
                  <c:v>39911</c:v>
                </c:pt>
                <c:pt idx="2336">
                  <c:v>39916</c:v>
                </c:pt>
                <c:pt idx="2337">
                  <c:v>39917</c:v>
                </c:pt>
                <c:pt idx="2338">
                  <c:v>39918</c:v>
                </c:pt>
                <c:pt idx="2339">
                  <c:v>39919</c:v>
                </c:pt>
                <c:pt idx="2340">
                  <c:v>39920</c:v>
                </c:pt>
                <c:pt idx="2341">
                  <c:v>39923</c:v>
                </c:pt>
                <c:pt idx="2342">
                  <c:v>39924</c:v>
                </c:pt>
                <c:pt idx="2343">
                  <c:v>39925</c:v>
                </c:pt>
                <c:pt idx="2344">
                  <c:v>39926</c:v>
                </c:pt>
                <c:pt idx="2345">
                  <c:v>39927</c:v>
                </c:pt>
                <c:pt idx="2346">
                  <c:v>39930</c:v>
                </c:pt>
                <c:pt idx="2347">
                  <c:v>39931</c:v>
                </c:pt>
                <c:pt idx="2348">
                  <c:v>39932</c:v>
                </c:pt>
                <c:pt idx="2349">
                  <c:v>39933</c:v>
                </c:pt>
                <c:pt idx="2350">
                  <c:v>39937</c:v>
                </c:pt>
                <c:pt idx="2351">
                  <c:v>39938</c:v>
                </c:pt>
                <c:pt idx="2352">
                  <c:v>39939</c:v>
                </c:pt>
                <c:pt idx="2353">
                  <c:v>39940</c:v>
                </c:pt>
                <c:pt idx="2354">
                  <c:v>39941</c:v>
                </c:pt>
                <c:pt idx="2355">
                  <c:v>39944</c:v>
                </c:pt>
                <c:pt idx="2356">
                  <c:v>39945</c:v>
                </c:pt>
                <c:pt idx="2357">
                  <c:v>39946</c:v>
                </c:pt>
                <c:pt idx="2358">
                  <c:v>39947</c:v>
                </c:pt>
                <c:pt idx="2359">
                  <c:v>39948</c:v>
                </c:pt>
                <c:pt idx="2360">
                  <c:v>39951</c:v>
                </c:pt>
                <c:pt idx="2361">
                  <c:v>39952</c:v>
                </c:pt>
                <c:pt idx="2362">
                  <c:v>39953</c:v>
                </c:pt>
                <c:pt idx="2363">
                  <c:v>39954</c:v>
                </c:pt>
                <c:pt idx="2364">
                  <c:v>39955</c:v>
                </c:pt>
                <c:pt idx="2365">
                  <c:v>39958</c:v>
                </c:pt>
                <c:pt idx="2366">
                  <c:v>39959</c:v>
                </c:pt>
                <c:pt idx="2367">
                  <c:v>39960</c:v>
                </c:pt>
                <c:pt idx="2368">
                  <c:v>39961</c:v>
                </c:pt>
                <c:pt idx="2369">
                  <c:v>39962</c:v>
                </c:pt>
                <c:pt idx="2370">
                  <c:v>39965</c:v>
                </c:pt>
                <c:pt idx="2371">
                  <c:v>39966</c:v>
                </c:pt>
                <c:pt idx="2372">
                  <c:v>39967</c:v>
                </c:pt>
                <c:pt idx="2373">
                  <c:v>39968</c:v>
                </c:pt>
                <c:pt idx="2374">
                  <c:v>39969</c:v>
                </c:pt>
                <c:pt idx="2375">
                  <c:v>39972</c:v>
                </c:pt>
                <c:pt idx="2376">
                  <c:v>39973</c:v>
                </c:pt>
                <c:pt idx="2377">
                  <c:v>39974</c:v>
                </c:pt>
                <c:pt idx="2378">
                  <c:v>39975</c:v>
                </c:pt>
                <c:pt idx="2379">
                  <c:v>39976</c:v>
                </c:pt>
                <c:pt idx="2380">
                  <c:v>39979</c:v>
                </c:pt>
                <c:pt idx="2381">
                  <c:v>39980</c:v>
                </c:pt>
                <c:pt idx="2382">
                  <c:v>39981</c:v>
                </c:pt>
                <c:pt idx="2383">
                  <c:v>39982</c:v>
                </c:pt>
                <c:pt idx="2384">
                  <c:v>39983</c:v>
                </c:pt>
                <c:pt idx="2385">
                  <c:v>39986</c:v>
                </c:pt>
                <c:pt idx="2386">
                  <c:v>39987</c:v>
                </c:pt>
                <c:pt idx="2387">
                  <c:v>39988</c:v>
                </c:pt>
                <c:pt idx="2388">
                  <c:v>39989</c:v>
                </c:pt>
                <c:pt idx="2389">
                  <c:v>39990</c:v>
                </c:pt>
                <c:pt idx="2390">
                  <c:v>39993</c:v>
                </c:pt>
                <c:pt idx="2391">
                  <c:v>39994</c:v>
                </c:pt>
                <c:pt idx="2392">
                  <c:v>39995</c:v>
                </c:pt>
                <c:pt idx="2393">
                  <c:v>39996</c:v>
                </c:pt>
                <c:pt idx="2394">
                  <c:v>39997</c:v>
                </c:pt>
                <c:pt idx="2395">
                  <c:v>40000</c:v>
                </c:pt>
                <c:pt idx="2396">
                  <c:v>40001</c:v>
                </c:pt>
                <c:pt idx="2397">
                  <c:v>40002</c:v>
                </c:pt>
                <c:pt idx="2398">
                  <c:v>40003</c:v>
                </c:pt>
                <c:pt idx="2399">
                  <c:v>40004</c:v>
                </c:pt>
                <c:pt idx="2400">
                  <c:v>40007</c:v>
                </c:pt>
                <c:pt idx="2401">
                  <c:v>40008</c:v>
                </c:pt>
                <c:pt idx="2402">
                  <c:v>40009</c:v>
                </c:pt>
                <c:pt idx="2403">
                  <c:v>40010</c:v>
                </c:pt>
                <c:pt idx="2404">
                  <c:v>40011</c:v>
                </c:pt>
                <c:pt idx="2405">
                  <c:v>40014</c:v>
                </c:pt>
                <c:pt idx="2406">
                  <c:v>40015</c:v>
                </c:pt>
                <c:pt idx="2407">
                  <c:v>40016</c:v>
                </c:pt>
                <c:pt idx="2408">
                  <c:v>40017</c:v>
                </c:pt>
                <c:pt idx="2409">
                  <c:v>40018</c:v>
                </c:pt>
                <c:pt idx="2410">
                  <c:v>40021</c:v>
                </c:pt>
                <c:pt idx="2411">
                  <c:v>40022</c:v>
                </c:pt>
                <c:pt idx="2412">
                  <c:v>40023</c:v>
                </c:pt>
                <c:pt idx="2413">
                  <c:v>40024</c:v>
                </c:pt>
                <c:pt idx="2414">
                  <c:v>40025</c:v>
                </c:pt>
                <c:pt idx="2415">
                  <c:v>40028</c:v>
                </c:pt>
                <c:pt idx="2416">
                  <c:v>40029</c:v>
                </c:pt>
                <c:pt idx="2417">
                  <c:v>40030</c:v>
                </c:pt>
                <c:pt idx="2418">
                  <c:v>40031</c:v>
                </c:pt>
                <c:pt idx="2419">
                  <c:v>40032</c:v>
                </c:pt>
                <c:pt idx="2420">
                  <c:v>40035</c:v>
                </c:pt>
                <c:pt idx="2421">
                  <c:v>40036</c:v>
                </c:pt>
                <c:pt idx="2422">
                  <c:v>40037</c:v>
                </c:pt>
                <c:pt idx="2423">
                  <c:v>40038</c:v>
                </c:pt>
                <c:pt idx="2424">
                  <c:v>40039</c:v>
                </c:pt>
                <c:pt idx="2425">
                  <c:v>40042</c:v>
                </c:pt>
                <c:pt idx="2426">
                  <c:v>40043</c:v>
                </c:pt>
                <c:pt idx="2427">
                  <c:v>40044</c:v>
                </c:pt>
                <c:pt idx="2428">
                  <c:v>40045</c:v>
                </c:pt>
                <c:pt idx="2429">
                  <c:v>40046</c:v>
                </c:pt>
                <c:pt idx="2430">
                  <c:v>40049</c:v>
                </c:pt>
                <c:pt idx="2431">
                  <c:v>40050</c:v>
                </c:pt>
                <c:pt idx="2432">
                  <c:v>40051</c:v>
                </c:pt>
                <c:pt idx="2433">
                  <c:v>40052</c:v>
                </c:pt>
                <c:pt idx="2434">
                  <c:v>40053</c:v>
                </c:pt>
                <c:pt idx="2435">
                  <c:v>40056</c:v>
                </c:pt>
                <c:pt idx="2436">
                  <c:v>40057</c:v>
                </c:pt>
                <c:pt idx="2437">
                  <c:v>40058</c:v>
                </c:pt>
                <c:pt idx="2438">
                  <c:v>40059</c:v>
                </c:pt>
                <c:pt idx="2439">
                  <c:v>40060</c:v>
                </c:pt>
                <c:pt idx="2440">
                  <c:v>40063</c:v>
                </c:pt>
                <c:pt idx="2441">
                  <c:v>40064</c:v>
                </c:pt>
                <c:pt idx="2442">
                  <c:v>40065</c:v>
                </c:pt>
                <c:pt idx="2443">
                  <c:v>40066</c:v>
                </c:pt>
                <c:pt idx="2444">
                  <c:v>40067</c:v>
                </c:pt>
                <c:pt idx="2445">
                  <c:v>40070</c:v>
                </c:pt>
                <c:pt idx="2446">
                  <c:v>40071</c:v>
                </c:pt>
                <c:pt idx="2447">
                  <c:v>40073</c:v>
                </c:pt>
                <c:pt idx="2448">
                  <c:v>40074</c:v>
                </c:pt>
                <c:pt idx="2449">
                  <c:v>40077</c:v>
                </c:pt>
                <c:pt idx="2450">
                  <c:v>40078</c:v>
                </c:pt>
                <c:pt idx="2451">
                  <c:v>40079</c:v>
                </c:pt>
                <c:pt idx="2452">
                  <c:v>40080</c:v>
                </c:pt>
                <c:pt idx="2453">
                  <c:v>40081</c:v>
                </c:pt>
                <c:pt idx="2454">
                  <c:v>40084</c:v>
                </c:pt>
                <c:pt idx="2455">
                  <c:v>40085</c:v>
                </c:pt>
                <c:pt idx="2456">
                  <c:v>40086</c:v>
                </c:pt>
                <c:pt idx="2457">
                  <c:v>40087</c:v>
                </c:pt>
                <c:pt idx="2458">
                  <c:v>40088</c:v>
                </c:pt>
                <c:pt idx="2459">
                  <c:v>40091</c:v>
                </c:pt>
                <c:pt idx="2460">
                  <c:v>40092</c:v>
                </c:pt>
                <c:pt idx="2461">
                  <c:v>40093</c:v>
                </c:pt>
                <c:pt idx="2462">
                  <c:v>40094</c:v>
                </c:pt>
                <c:pt idx="2463">
                  <c:v>40095</c:v>
                </c:pt>
                <c:pt idx="2464">
                  <c:v>40098</c:v>
                </c:pt>
                <c:pt idx="2465">
                  <c:v>40099</c:v>
                </c:pt>
                <c:pt idx="2466">
                  <c:v>40100</c:v>
                </c:pt>
                <c:pt idx="2467">
                  <c:v>40101</c:v>
                </c:pt>
                <c:pt idx="2468">
                  <c:v>40102</c:v>
                </c:pt>
                <c:pt idx="2469">
                  <c:v>40105</c:v>
                </c:pt>
                <c:pt idx="2470">
                  <c:v>40106</c:v>
                </c:pt>
                <c:pt idx="2471">
                  <c:v>40107</c:v>
                </c:pt>
                <c:pt idx="2472">
                  <c:v>40108</c:v>
                </c:pt>
                <c:pt idx="2473">
                  <c:v>40109</c:v>
                </c:pt>
                <c:pt idx="2474">
                  <c:v>40112</c:v>
                </c:pt>
                <c:pt idx="2475">
                  <c:v>40113</c:v>
                </c:pt>
                <c:pt idx="2476">
                  <c:v>40114</c:v>
                </c:pt>
                <c:pt idx="2477">
                  <c:v>40115</c:v>
                </c:pt>
                <c:pt idx="2478">
                  <c:v>40116</c:v>
                </c:pt>
                <c:pt idx="2479">
                  <c:v>40120</c:v>
                </c:pt>
                <c:pt idx="2480">
                  <c:v>40121</c:v>
                </c:pt>
                <c:pt idx="2481">
                  <c:v>40122</c:v>
                </c:pt>
                <c:pt idx="2482">
                  <c:v>40123</c:v>
                </c:pt>
                <c:pt idx="2483">
                  <c:v>40126</c:v>
                </c:pt>
                <c:pt idx="2484">
                  <c:v>40127</c:v>
                </c:pt>
                <c:pt idx="2485">
                  <c:v>40128</c:v>
                </c:pt>
                <c:pt idx="2486">
                  <c:v>40129</c:v>
                </c:pt>
                <c:pt idx="2487">
                  <c:v>40130</c:v>
                </c:pt>
                <c:pt idx="2488">
                  <c:v>40134</c:v>
                </c:pt>
                <c:pt idx="2489">
                  <c:v>40135</c:v>
                </c:pt>
                <c:pt idx="2490">
                  <c:v>40136</c:v>
                </c:pt>
                <c:pt idx="2491">
                  <c:v>40137</c:v>
                </c:pt>
                <c:pt idx="2492">
                  <c:v>40140</c:v>
                </c:pt>
                <c:pt idx="2493">
                  <c:v>40141</c:v>
                </c:pt>
                <c:pt idx="2494">
                  <c:v>40142</c:v>
                </c:pt>
                <c:pt idx="2495">
                  <c:v>40143</c:v>
                </c:pt>
                <c:pt idx="2496">
                  <c:v>40144</c:v>
                </c:pt>
                <c:pt idx="2497">
                  <c:v>40147</c:v>
                </c:pt>
                <c:pt idx="2498">
                  <c:v>40148</c:v>
                </c:pt>
                <c:pt idx="2499">
                  <c:v>40149</c:v>
                </c:pt>
                <c:pt idx="2500">
                  <c:v>40150</c:v>
                </c:pt>
                <c:pt idx="2501">
                  <c:v>40151</c:v>
                </c:pt>
                <c:pt idx="2502">
                  <c:v>40154</c:v>
                </c:pt>
                <c:pt idx="2503">
                  <c:v>40155</c:v>
                </c:pt>
                <c:pt idx="2504">
                  <c:v>40156</c:v>
                </c:pt>
                <c:pt idx="2505">
                  <c:v>40157</c:v>
                </c:pt>
                <c:pt idx="2506">
                  <c:v>40158</c:v>
                </c:pt>
                <c:pt idx="2507">
                  <c:v>40161</c:v>
                </c:pt>
                <c:pt idx="2508">
                  <c:v>40162</c:v>
                </c:pt>
                <c:pt idx="2509">
                  <c:v>40163</c:v>
                </c:pt>
                <c:pt idx="2510">
                  <c:v>40164</c:v>
                </c:pt>
                <c:pt idx="2511">
                  <c:v>40165</c:v>
                </c:pt>
                <c:pt idx="2512">
                  <c:v>40168</c:v>
                </c:pt>
                <c:pt idx="2513">
                  <c:v>40169</c:v>
                </c:pt>
                <c:pt idx="2514">
                  <c:v>40170</c:v>
                </c:pt>
                <c:pt idx="2515">
                  <c:v>40171</c:v>
                </c:pt>
                <c:pt idx="2516">
                  <c:v>40175</c:v>
                </c:pt>
                <c:pt idx="2517">
                  <c:v>40176</c:v>
                </c:pt>
                <c:pt idx="2518">
                  <c:v>40177</c:v>
                </c:pt>
                <c:pt idx="2519">
                  <c:v>40178</c:v>
                </c:pt>
                <c:pt idx="2520">
                  <c:v>40182</c:v>
                </c:pt>
                <c:pt idx="2521">
                  <c:v>40183</c:v>
                </c:pt>
                <c:pt idx="2522">
                  <c:v>40184</c:v>
                </c:pt>
                <c:pt idx="2523">
                  <c:v>40185</c:v>
                </c:pt>
                <c:pt idx="2524">
                  <c:v>40186</c:v>
                </c:pt>
                <c:pt idx="2525">
                  <c:v>40189</c:v>
                </c:pt>
                <c:pt idx="2526">
                  <c:v>40190</c:v>
                </c:pt>
                <c:pt idx="2527">
                  <c:v>40191</c:v>
                </c:pt>
                <c:pt idx="2528">
                  <c:v>40192</c:v>
                </c:pt>
                <c:pt idx="2529">
                  <c:v>40193</c:v>
                </c:pt>
                <c:pt idx="2530">
                  <c:v>40196</c:v>
                </c:pt>
                <c:pt idx="2531">
                  <c:v>40197</c:v>
                </c:pt>
                <c:pt idx="2532">
                  <c:v>40198</c:v>
                </c:pt>
                <c:pt idx="2533">
                  <c:v>40199</c:v>
                </c:pt>
                <c:pt idx="2534">
                  <c:v>40200</c:v>
                </c:pt>
                <c:pt idx="2535">
                  <c:v>40203</c:v>
                </c:pt>
                <c:pt idx="2536">
                  <c:v>40204</c:v>
                </c:pt>
                <c:pt idx="2537">
                  <c:v>40205</c:v>
                </c:pt>
                <c:pt idx="2538">
                  <c:v>40206</c:v>
                </c:pt>
                <c:pt idx="2539">
                  <c:v>40207</c:v>
                </c:pt>
                <c:pt idx="2540">
                  <c:v>40211</c:v>
                </c:pt>
                <c:pt idx="2541">
                  <c:v>40212</c:v>
                </c:pt>
                <c:pt idx="2542">
                  <c:v>40213</c:v>
                </c:pt>
                <c:pt idx="2543">
                  <c:v>40214</c:v>
                </c:pt>
                <c:pt idx="2544">
                  <c:v>40217</c:v>
                </c:pt>
                <c:pt idx="2545">
                  <c:v>40218</c:v>
                </c:pt>
                <c:pt idx="2546">
                  <c:v>40219</c:v>
                </c:pt>
                <c:pt idx="2547">
                  <c:v>40220</c:v>
                </c:pt>
                <c:pt idx="2548">
                  <c:v>40221</c:v>
                </c:pt>
                <c:pt idx="2549">
                  <c:v>40224</c:v>
                </c:pt>
                <c:pt idx="2550">
                  <c:v>40225</c:v>
                </c:pt>
                <c:pt idx="2551">
                  <c:v>40226</c:v>
                </c:pt>
                <c:pt idx="2552">
                  <c:v>40227</c:v>
                </c:pt>
                <c:pt idx="2553">
                  <c:v>40228</c:v>
                </c:pt>
                <c:pt idx="2554">
                  <c:v>40231</c:v>
                </c:pt>
                <c:pt idx="2555">
                  <c:v>40232</c:v>
                </c:pt>
                <c:pt idx="2556">
                  <c:v>40233</c:v>
                </c:pt>
                <c:pt idx="2557">
                  <c:v>40234</c:v>
                </c:pt>
                <c:pt idx="2558">
                  <c:v>40235</c:v>
                </c:pt>
                <c:pt idx="2559">
                  <c:v>40238</c:v>
                </c:pt>
                <c:pt idx="2560">
                  <c:v>40239</c:v>
                </c:pt>
                <c:pt idx="2561">
                  <c:v>40240</c:v>
                </c:pt>
                <c:pt idx="2562">
                  <c:v>40241</c:v>
                </c:pt>
                <c:pt idx="2563">
                  <c:v>40242</c:v>
                </c:pt>
                <c:pt idx="2564">
                  <c:v>40245</c:v>
                </c:pt>
                <c:pt idx="2565">
                  <c:v>40246</c:v>
                </c:pt>
                <c:pt idx="2566">
                  <c:v>40247</c:v>
                </c:pt>
                <c:pt idx="2567">
                  <c:v>40248</c:v>
                </c:pt>
                <c:pt idx="2568">
                  <c:v>40249</c:v>
                </c:pt>
                <c:pt idx="2569">
                  <c:v>40253</c:v>
                </c:pt>
                <c:pt idx="2570">
                  <c:v>40254</c:v>
                </c:pt>
                <c:pt idx="2571">
                  <c:v>40255</c:v>
                </c:pt>
                <c:pt idx="2572">
                  <c:v>40256</c:v>
                </c:pt>
                <c:pt idx="2573">
                  <c:v>40259</c:v>
                </c:pt>
                <c:pt idx="2574">
                  <c:v>40260</c:v>
                </c:pt>
                <c:pt idx="2575">
                  <c:v>40261</c:v>
                </c:pt>
                <c:pt idx="2576">
                  <c:v>40262</c:v>
                </c:pt>
                <c:pt idx="2577">
                  <c:v>40263</c:v>
                </c:pt>
                <c:pt idx="2578">
                  <c:v>40266</c:v>
                </c:pt>
                <c:pt idx="2579">
                  <c:v>40267</c:v>
                </c:pt>
                <c:pt idx="2580">
                  <c:v>40268</c:v>
                </c:pt>
                <c:pt idx="2581">
                  <c:v>40273</c:v>
                </c:pt>
                <c:pt idx="2582">
                  <c:v>40274</c:v>
                </c:pt>
                <c:pt idx="2583">
                  <c:v>40275</c:v>
                </c:pt>
                <c:pt idx="2584">
                  <c:v>40276</c:v>
                </c:pt>
                <c:pt idx="2585">
                  <c:v>40277</c:v>
                </c:pt>
                <c:pt idx="2586">
                  <c:v>40280</c:v>
                </c:pt>
                <c:pt idx="2587">
                  <c:v>40281</c:v>
                </c:pt>
                <c:pt idx="2588">
                  <c:v>40282</c:v>
                </c:pt>
                <c:pt idx="2589">
                  <c:v>40283</c:v>
                </c:pt>
                <c:pt idx="2590">
                  <c:v>40284</c:v>
                </c:pt>
                <c:pt idx="2591">
                  <c:v>40287</c:v>
                </c:pt>
                <c:pt idx="2592">
                  <c:v>40288</c:v>
                </c:pt>
                <c:pt idx="2593">
                  <c:v>40289</c:v>
                </c:pt>
                <c:pt idx="2594">
                  <c:v>40290</c:v>
                </c:pt>
                <c:pt idx="2595">
                  <c:v>40291</c:v>
                </c:pt>
                <c:pt idx="2596">
                  <c:v>40294</c:v>
                </c:pt>
                <c:pt idx="2597">
                  <c:v>40295</c:v>
                </c:pt>
                <c:pt idx="2598">
                  <c:v>40296</c:v>
                </c:pt>
                <c:pt idx="2599">
                  <c:v>40297</c:v>
                </c:pt>
                <c:pt idx="2600">
                  <c:v>40298</c:v>
                </c:pt>
                <c:pt idx="2601">
                  <c:v>40301</c:v>
                </c:pt>
                <c:pt idx="2602">
                  <c:v>40302</c:v>
                </c:pt>
                <c:pt idx="2603">
                  <c:v>40303</c:v>
                </c:pt>
                <c:pt idx="2604">
                  <c:v>40304</c:v>
                </c:pt>
                <c:pt idx="2605">
                  <c:v>40305</c:v>
                </c:pt>
                <c:pt idx="2606">
                  <c:v>40308</c:v>
                </c:pt>
                <c:pt idx="2607">
                  <c:v>40309</c:v>
                </c:pt>
                <c:pt idx="2608">
                  <c:v>40310</c:v>
                </c:pt>
                <c:pt idx="2609">
                  <c:v>40311</c:v>
                </c:pt>
                <c:pt idx="2610">
                  <c:v>40312</c:v>
                </c:pt>
                <c:pt idx="2611">
                  <c:v>40315</c:v>
                </c:pt>
                <c:pt idx="2612">
                  <c:v>40316</c:v>
                </c:pt>
                <c:pt idx="2613">
                  <c:v>40317</c:v>
                </c:pt>
                <c:pt idx="2614">
                  <c:v>40318</c:v>
                </c:pt>
                <c:pt idx="2615">
                  <c:v>40319</c:v>
                </c:pt>
                <c:pt idx="2616">
                  <c:v>40322</c:v>
                </c:pt>
                <c:pt idx="2617">
                  <c:v>40323</c:v>
                </c:pt>
                <c:pt idx="2618">
                  <c:v>40324</c:v>
                </c:pt>
                <c:pt idx="2619">
                  <c:v>40325</c:v>
                </c:pt>
                <c:pt idx="2620">
                  <c:v>40326</c:v>
                </c:pt>
                <c:pt idx="2621">
                  <c:v>40329</c:v>
                </c:pt>
                <c:pt idx="2622">
                  <c:v>40330</c:v>
                </c:pt>
                <c:pt idx="2623">
                  <c:v>40331</c:v>
                </c:pt>
                <c:pt idx="2624">
                  <c:v>40332</c:v>
                </c:pt>
                <c:pt idx="2625">
                  <c:v>40333</c:v>
                </c:pt>
                <c:pt idx="2626">
                  <c:v>40336</c:v>
                </c:pt>
                <c:pt idx="2627">
                  <c:v>40337</c:v>
                </c:pt>
                <c:pt idx="2628">
                  <c:v>40338</c:v>
                </c:pt>
                <c:pt idx="2629">
                  <c:v>40339</c:v>
                </c:pt>
                <c:pt idx="2630">
                  <c:v>40340</c:v>
                </c:pt>
                <c:pt idx="2631">
                  <c:v>40343</c:v>
                </c:pt>
                <c:pt idx="2632">
                  <c:v>40344</c:v>
                </c:pt>
                <c:pt idx="2633">
                  <c:v>40345</c:v>
                </c:pt>
                <c:pt idx="2634">
                  <c:v>40346</c:v>
                </c:pt>
                <c:pt idx="2635">
                  <c:v>40347</c:v>
                </c:pt>
                <c:pt idx="2636">
                  <c:v>40350</c:v>
                </c:pt>
                <c:pt idx="2637">
                  <c:v>40351</c:v>
                </c:pt>
                <c:pt idx="2638">
                  <c:v>40352</c:v>
                </c:pt>
                <c:pt idx="2639">
                  <c:v>40353</c:v>
                </c:pt>
                <c:pt idx="2640">
                  <c:v>40354</c:v>
                </c:pt>
                <c:pt idx="2641">
                  <c:v>40357</c:v>
                </c:pt>
                <c:pt idx="2642">
                  <c:v>40358</c:v>
                </c:pt>
                <c:pt idx="2643">
                  <c:v>40359</c:v>
                </c:pt>
                <c:pt idx="2644">
                  <c:v>40360</c:v>
                </c:pt>
                <c:pt idx="2645">
                  <c:v>40361</c:v>
                </c:pt>
                <c:pt idx="2646">
                  <c:v>40364</c:v>
                </c:pt>
                <c:pt idx="2647">
                  <c:v>40365</c:v>
                </c:pt>
                <c:pt idx="2648">
                  <c:v>40366</c:v>
                </c:pt>
                <c:pt idx="2649">
                  <c:v>40367</c:v>
                </c:pt>
                <c:pt idx="2650">
                  <c:v>40368</c:v>
                </c:pt>
                <c:pt idx="2651">
                  <c:v>40371</c:v>
                </c:pt>
                <c:pt idx="2652">
                  <c:v>40372</c:v>
                </c:pt>
                <c:pt idx="2653">
                  <c:v>40373</c:v>
                </c:pt>
                <c:pt idx="2654">
                  <c:v>40374</c:v>
                </c:pt>
                <c:pt idx="2655">
                  <c:v>40375</c:v>
                </c:pt>
                <c:pt idx="2656">
                  <c:v>40378</c:v>
                </c:pt>
                <c:pt idx="2657">
                  <c:v>40379</c:v>
                </c:pt>
                <c:pt idx="2658">
                  <c:v>40380</c:v>
                </c:pt>
                <c:pt idx="2659">
                  <c:v>40381</c:v>
                </c:pt>
                <c:pt idx="2660">
                  <c:v>40382</c:v>
                </c:pt>
                <c:pt idx="2661">
                  <c:v>40385</c:v>
                </c:pt>
                <c:pt idx="2662">
                  <c:v>40386</c:v>
                </c:pt>
                <c:pt idx="2663">
                  <c:v>40387</c:v>
                </c:pt>
                <c:pt idx="2664">
                  <c:v>40388</c:v>
                </c:pt>
                <c:pt idx="2665">
                  <c:v>40389</c:v>
                </c:pt>
                <c:pt idx="2666">
                  <c:v>40392</c:v>
                </c:pt>
                <c:pt idx="2667">
                  <c:v>40393</c:v>
                </c:pt>
                <c:pt idx="2668">
                  <c:v>40394</c:v>
                </c:pt>
                <c:pt idx="2669">
                  <c:v>40395</c:v>
                </c:pt>
                <c:pt idx="2670">
                  <c:v>40396</c:v>
                </c:pt>
                <c:pt idx="2671">
                  <c:v>40399</c:v>
                </c:pt>
                <c:pt idx="2672">
                  <c:v>40400</c:v>
                </c:pt>
                <c:pt idx="2673">
                  <c:v>40401</c:v>
                </c:pt>
                <c:pt idx="2674">
                  <c:v>40402</c:v>
                </c:pt>
                <c:pt idx="2675">
                  <c:v>40403</c:v>
                </c:pt>
                <c:pt idx="2676">
                  <c:v>40406</c:v>
                </c:pt>
                <c:pt idx="2677">
                  <c:v>40407</c:v>
                </c:pt>
                <c:pt idx="2678">
                  <c:v>40408</c:v>
                </c:pt>
                <c:pt idx="2679">
                  <c:v>40409</c:v>
                </c:pt>
                <c:pt idx="2680">
                  <c:v>40410</c:v>
                </c:pt>
                <c:pt idx="2681">
                  <c:v>40413</c:v>
                </c:pt>
                <c:pt idx="2682">
                  <c:v>40414</c:v>
                </c:pt>
                <c:pt idx="2683">
                  <c:v>40415</c:v>
                </c:pt>
                <c:pt idx="2684">
                  <c:v>40416</c:v>
                </c:pt>
                <c:pt idx="2685">
                  <c:v>40417</c:v>
                </c:pt>
                <c:pt idx="2686">
                  <c:v>40420</c:v>
                </c:pt>
                <c:pt idx="2687">
                  <c:v>40421</c:v>
                </c:pt>
                <c:pt idx="2688">
                  <c:v>40422</c:v>
                </c:pt>
                <c:pt idx="2689">
                  <c:v>40423</c:v>
                </c:pt>
                <c:pt idx="2690">
                  <c:v>40424</c:v>
                </c:pt>
                <c:pt idx="2691">
                  <c:v>40427</c:v>
                </c:pt>
                <c:pt idx="2692">
                  <c:v>40428</c:v>
                </c:pt>
                <c:pt idx="2693">
                  <c:v>40429</c:v>
                </c:pt>
                <c:pt idx="2694">
                  <c:v>40430</c:v>
                </c:pt>
                <c:pt idx="2695">
                  <c:v>40431</c:v>
                </c:pt>
                <c:pt idx="2696">
                  <c:v>40434</c:v>
                </c:pt>
                <c:pt idx="2697">
                  <c:v>40435</c:v>
                </c:pt>
                <c:pt idx="2698">
                  <c:v>40436</c:v>
                </c:pt>
                <c:pt idx="2699">
                  <c:v>40441</c:v>
                </c:pt>
                <c:pt idx="2700">
                  <c:v>40442</c:v>
                </c:pt>
                <c:pt idx="2701">
                  <c:v>40443</c:v>
                </c:pt>
                <c:pt idx="2702">
                  <c:v>40444</c:v>
                </c:pt>
                <c:pt idx="2703">
                  <c:v>40445</c:v>
                </c:pt>
                <c:pt idx="2704">
                  <c:v>40448</c:v>
                </c:pt>
                <c:pt idx="2705">
                  <c:v>40449</c:v>
                </c:pt>
                <c:pt idx="2706">
                  <c:v>40450</c:v>
                </c:pt>
                <c:pt idx="2707">
                  <c:v>40451</c:v>
                </c:pt>
                <c:pt idx="2708">
                  <c:v>40452</c:v>
                </c:pt>
                <c:pt idx="2709">
                  <c:v>40455</c:v>
                </c:pt>
                <c:pt idx="2710">
                  <c:v>40456</c:v>
                </c:pt>
                <c:pt idx="2711">
                  <c:v>40457</c:v>
                </c:pt>
                <c:pt idx="2712">
                  <c:v>40458</c:v>
                </c:pt>
                <c:pt idx="2713">
                  <c:v>40459</c:v>
                </c:pt>
                <c:pt idx="2714">
                  <c:v>40462</c:v>
                </c:pt>
                <c:pt idx="2715">
                  <c:v>40463</c:v>
                </c:pt>
                <c:pt idx="2716">
                  <c:v>40464</c:v>
                </c:pt>
                <c:pt idx="2717">
                  <c:v>40465</c:v>
                </c:pt>
                <c:pt idx="2718">
                  <c:v>40466</c:v>
                </c:pt>
                <c:pt idx="2719">
                  <c:v>40469</c:v>
                </c:pt>
                <c:pt idx="2720">
                  <c:v>40470</c:v>
                </c:pt>
                <c:pt idx="2721">
                  <c:v>40471</c:v>
                </c:pt>
                <c:pt idx="2722">
                  <c:v>40472</c:v>
                </c:pt>
                <c:pt idx="2723">
                  <c:v>40473</c:v>
                </c:pt>
                <c:pt idx="2724">
                  <c:v>40476</c:v>
                </c:pt>
                <c:pt idx="2725">
                  <c:v>40477</c:v>
                </c:pt>
                <c:pt idx="2726">
                  <c:v>40478</c:v>
                </c:pt>
                <c:pt idx="2727">
                  <c:v>40479</c:v>
                </c:pt>
                <c:pt idx="2728">
                  <c:v>40480</c:v>
                </c:pt>
                <c:pt idx="2729">
                  <c:v>40483</c:v>
                </c:pt>
                <c:pt idx="2730">
                  <c:v>40485</c:v>
                </c:pt>
                <c:pt idx="2731">
                  <c:v>40486</c:v>
                </c:pt>
                <c:pt idx="2732">
                  <c:v>40487</c:v>
                </c:pt>
                <c:pt idx="2733">
                  <c:v>40490</c:v>
                </c:pt>
                <c:pt idx="2734">
                  <c:v>40491</c:v>
                </c:pt>
                <c:pt idx="2735">
                  <c:v>40492</c:v>
                </c:pt>
                <c:pt idx="2736">
                  <c:v>40493</c:v>
                </c:pt>
                <c:pt idx="2737">
                  <c:v>40494</c:v>
                </c:pt>
                <c:pt idx="2738">
                  <c:v>40498</c:v>
                </c:pt>
                <c:pt idx="2739">
                  <c:v>40499</c:v>
                </c:pt>
                <c:pt idx="2740">
                  <c:v>40500</c:v>
                </c:pt>
                <c:pt idx="2741">
                  <c:v>40501</c:v>
                </c:pt>
                <c:pt idx="2742">
                  <c:v>40504</c:v>
                </c:pt>
                <c:pt idx="2743">
                  <c:v>40505</c:v>
                </c:pt>
                <c:pt idx="2744">
                  <c:v>40506</c:v>
                </c:pt>
                <c:pt idx="2745">
                  <c:v>40507</c:v>
                </c:pt>
                <c:pt idx="2746">
                  <c:v>40508</c:v>
                </c:pt>
                <c:pt idx="2747">
                  <c:v>40511</c:v>
                </c:pt>
                <c:pt idx="2748">
                  <c:v>40512</c:v>
                </c:pt>
                <c:pt idx="2749">
                  <c:v>40513</c:v>
                </c:pt>
                <c:pt idx="2750">
                  <c:v>40514</c:v>
                </c:pt>
                <c:pt idx="2751">
                  <c:v>40515</c:v>
                </c:pt>
                <c:pt idx="2752">
                  <c:v>40518</c:v>
                </c:pt>
                <c:pt idx="2753">
                  <c:v>40519</c:v>
                </c:pt>
                <c:pt idx="2754">
                  <c:v>40520</c:v>
                </c:pt>
                <c:pt idx="2755">
                  <c:v>40521</c:v>
                </c:pt>
                <c:pt idx="2756">
                  <c:v>40522</c:v>
                </c:pt>
                <c:pt idx="2757">
                  <c:v>40525</c:v>
                </c:pt>
                <c:pt idx="2758">
                  <c:v>40526</c:v>
                </c:pt>
                <c:pt idx="2759">
                  <c:v>40527</c:v>
                </c:pt>
                <c:pt idx="2760">
                  <c:v>40528</c:v>
                </c:pt>
                <c:pt idx="2761">
                  <c:v>40529</c:v>
                </c:pt>
                <c:pt idx="2762">
                  <c:v>40532</c:v>
                </c:pt>
                <c:pt idx="2763">
                  <c:v>40533</c:v>
                </c:pt>
                <c:pt idx="2764">
                  <c:v>40534</c:v>
                </c:pt>
                <c:pt idx="2765">
                  <c:v>40535</c:v>
                </c:pt>
                <c:pt idx="2766">
                  <c:v>40536</c:v>
                </c:pt>
                <c:pt idx="2767">
                  <c:v>40539</c:v>
                </c:pt>
                <c:pt idx="2768">
                  <c:v>40540</c:v>
                </c:pt>
                <c:pt idx="2769">
                  <c:v>40541</c:v>
                </c:pt>
                <c:pt idx="2770">
                  <c:v>40542</c:v>
                </c:pt>
                <c:pt idx="2771">
                  <c:v>40543</c:v>
                </c:pt>
                <c:pt idx="2772">
                  <c:v>40546</c:v>
                </c:pt>
                <c:pt idx="2773">
                  <c:v>40547</c:v>
                </c:pt>
                <c:pt idx="2774">
                  <c:v>40548</c:v>
                </c:pt>
                <c:pt idx="2775">
                  <c:v>40549</c:v>
                </c:pt>
                <c:pt idx="2776">
                  <c:v>40550</c:v>
                </c:pt>
                <c:pt idx="2777">
                  <c:v>40553</c:v>
                </c:pt>
                <c:pt idx="2778">
                  <c:v>40554</c:v>
                </c:pt>
                <c:pt idx="2779">
                  <c:v>40555</c:v>
                </c:pt>
                <c:pt idx="2780">
                  <c:v>40556</c:v>
                </c:pt>
                <c:pt idx="2781">
                  <c:v>40557</c:v>
                </c:pt>
                <c:pt idx="2782">
                  <c:v>40560</c:v>
                </c:pt>
                <c:pt idx="2783">
                  <c:v>40561</c:v>
                </c:pt>
                <c:pt idx="2784">
                  <c:v>40562</c:v>
                </c:pt>
                <c:pt idx="2785">
                  <c:v>40563</c:v>
                </c:pt>
                <c:pt idx="2786">
                  <c:v>40564</c:v>
                </c:pt>
                <c:pt idx="2787">
                  <c:v>40567</c:v>
                </c:pt>
                <c:pt idx="2788">
                  <c:v>40568</c:v>
                </c:pt>
                <c:pt idx="2789">
                  <c:v>40569</c:v>
                </c:pt>
                <c:pt idx="2790">
                  <c:v>40570</c:v>
                </c:pt>
                <c:pt idx="2791">
                  <c:v>40571</c:v>
                </c:pt>
                <c:pt idx="2792">
                  <c:v>40574</c:v>
                </c:pt>
                <c:pt idx="2793">
                  <c:v>40575</c:v>
                </c:pt>
                <c:pt idx="2794">
                  <c:v>40576</c:v>
                </c:pt>
                <c:pt idx="2795">
                  <c:v>40577</c:v>
                </c:pt>
                <c:pt idx="2796">
                  <c:v>40578</c:v>
                </c:pt>
                <c:pt idx="2797">
                  <c:v>40582</c:v>
                </c:pt>
                <c:pt idx="2798">
                  <c:v>40583</c:v>
                </c:pt>
                <c:pt idx="2799">
                  <c:v>40584</c:v>
                </c:pt>
                <c:pt idx="2800">
                  <c:v>40585</c:v>
                </c:pt>
                <c:pt idx="2801">
                  <c:v>40588</c:v>
                </c:pt>
                <c:pt idx="2802">
                  <c:v>40589</c:v>
                </c:pt>
                <c:pt idx="2803">
                  <c:v>40590</c:v>
                </c:pt>
                <c:pt idx="2804">
                  <c:v>40591</c:v>
                </c:pt>
                <c:pt idx="2805">
                  <c:v>40592</c:v>
                </c:pt>
                <c:pt idx="2806">
                  <c:v>40595</c:v>
                </c:pt>
                <c:pt idx="2807">
                  <c:v>40596</c:v>
                </c:pt>
                <c:pt idx="2808">
                  <c:v>40597</c:v>
                </c:pt>
                <c:pt idx="2809">
                  <c:v>40598</c:v>
                </c:pt>
                <c:pt idx="2810">
                  <c:v>40599</c:v>
                </c:pt>
                <c:pt idx="2811">
                  <c:v>40602</c:v>
                </c:pt>
                <c:pt idx="2812">
                  <c:v>40603</c:v>
                </c:pt>
                <c:pt idx="2813">
                  <c:v>40604</c:v>
                </c:pt>
                <c:pt idx="2814">
                  <c:v>40605</c:v>
                </c:pt>
                <c:pt idx="2815">
                  <c:v>40606</c:v>
                </c:pt>
                <c:pt idx="2816">
                  <c:v>40609</c:v>
                </c:pt>
                <c:pt idx="2817">
                  <c:v>40610</c:v>
                </c:pt>
                <c:pt idx="2818">
                  <c:v>40611</c:v>
                </c:pt>
                <c:pt idx="2819">
                  <c:v>40612</c:v>
                </c:pt>
                <c:pt idx="2820">
                  <c:v>40613</c:v>
                </c:pt>
                <c:pt idx="2821">
                  <c:v>40616</c:v>
                </c:pt>
                <c:pt idx="2822">
                  <c:v>40617</c:v>
                </c:pt>
                <c:pt idx="2823">
                  <c:v>40618</c:v>
                </c:pt>
                <c:pt idx="2824">
                  <c:v>40619</c:v>
                </c:pt>
                <c:pt idx="2825">
                  <c:v>40620</c:v>
                </c:pt>
                <c:pt idx="2826">
                  <c:v>40624</c:v>
                </c:pt>
                <c:pt idx="2827">
                  <c:v>40625</c:v>
                </c:pt>
                <c:pt idx="2828">
                  <c:v>40626</c:v>
                </c:pt>
                <c:pt idx="2829">
                  <c:v>40627</c:v>
                </c:pt>
                <c:pt idx="2830">
                  <c:v>40630</c:v>
                </c:pt>
                <c:pt idx="2831">
                  <c:v>40631</c:v>
                </c:pt>
                <c:pt idx="2832">
                  <c:v>40632</c:v>
                </c:pt>
                <c:pt idx="2833">
                  <c:v>40633</c:v>
                </c:pt>
                <c:pt idx="2834">
                  <c:v>40634</c:v>
                </c:pt>
                <c:pt idx="2835">
                  <c:v>40637</c:v>
                </c:pt>
                <c:pt idx="2836">
                  <c:v>40638</c:v>
                </c:pt>
                <c:pt idx="2837">
                  <c:v>40639</c:v>
                </c:pt>
                <c:pt idx="2838">
                  <c:v>40640</c:v>
                </c:pt>
                <c:pt idx="2839">
                  <c:v>40641</c:v>
                </c:pt>
                <c:pt idx="2840">
                  <c:v>40644</c:v>
                </c:pt>
                <c:pt idx="2841">
                  <c:v>40645</c:v>
                </c:pt>
                <c:pt idx="2842">
                  <c:v>40646</c:v>
                </c:pt>
                <c:pt idx="2843">
                  <c:v>40647</c:v>
                </c:pt>
                <c:pt idx="2844">
                  <c:v>40648</c:v>
                </c:pt>
                <c:pt idx="2845">
                  <c:v>40651</c:v>
                </c:pt>
                <c:pt idx="2846">
                  <c:v>40652</c:v>
                </c:pt>
                <c:pt idx="2847">
                  <c:v>40653</c:v>
                </c:pt>
                <c:pt idx="2848">
                  <c:v>40658</c:v>
                </c:pt>
                <c:pt idx="2849">
                  <c:v>40659</c:v>
                </c:pt>
                <c:pt idx="2850">
                  <c:v>40660</c:v>
                </c:pt>
                <c:pt idx="2851">
                  <c:v>40661</c:v>
                </c:pt>
                <c:pt idx="2852">
                  <c:v>40662</c:v>
                </c:pt>
                <c:pt idx="2853">
                  <c:v>40665</c:v>
                </c:pt>
                <c:pt idx="2854">
                  <c:v>40666</c:v>
                </c:pt>
                <c:pt idx="2855">
                  <c:v>40667</c:v>
                </c:pt>
                <c:pt idx="2856">
                  <c:v>40668</c:v>
                </c:pt>
                <c:pt idx="2857">
                  <c:v>40669</c:v>
                </c:pt>
                <c:pt idx="2858">
                  <c:v>40672</c:v>
                </c:pt>
                <c:pt idx="2859">
                  <c:v>40673</c:v>
                </c:pt>
                <c:pt idx="2860">
                  <c:v>40674</c:v>
                </c:pt>
                <c:pt idx="2861">
                  <c:v>40675</c:v>
                </c:pt>
                <c:pt idx="2862">
                  <c:v>40676</c:v>
                </c:pt>
                <c:pt idx="2863">
                  <c:v>40679</c:v>
                </c:pt>
                <c:pt idx="2864">
                  <c:v>40680</c:v>
                </c:pt>
                <c:pt idx="2865">
                  <c:v>40681</c:v>
                </c:pt>
                <c:pt idx="2866">
                  <c:v>40682</c:v>
                </c:pt>
                <c:pt idx="2867">
                  <c:v>40683</c:v>
                </c:pt>
                <c:pt idx="2868">
                  <c:v>40686</c:v>
                </c:pt>
                <c:pt idx="2869">
                  <c:v>40687</c:v>
                </c:pt>
                <c:pt idx="2870">
                  <c:v>40688</c:v>
                </c:pt>
                <c:pt idx="2871">
                  <c:v>40689</c:v>
                </c:pt>
                <c:pt idx="2872">
                  <c:v>40690</c:v>
                </c:pt>
                <c:pt idx="2873">
                  <c:v>40693</c:v>
                </c:pt>
                <c:pt idx="2874">
                  <c:v>40694</c:v>
                </c:pt>
                <c:pt idx="2875">
                  <c:v>40695</c:v>
                </c:pt>
                <c:pt idx="2876">
                  <c:v>40696</c:v>
                </c:pt>
                <c:pt idx="2877">
                  <c:v>40697</c:v>
                </c:pt>
                <c:pt idx="2878">
                  <c:v>40700</c:v>
                </c:pt>
                <c:pt idx="2879">
                  <c:v>40701</c:v>
                </c:pt>
                <c:pt idx="2880">
                  <c:v>40702</c:v>
                </c:pt>
                <c:pt idx="2881">
                  <c:v>40703</c:v>
                </c:pt>
                <c:pt idx="2882">
                  <c:v>40704</c:v>
                </c:pt>
                <c:pt idx="2883">
                  <c:v>40707</c:v>
                </c:pt>
                <c:pt idx="2884">
                  <c:v>40708</c:v>
                </c:pt>
                <c:pt idx="2885">
                  <c:v>40709</c:v>
                </c:pt>
                <c:pt idx="2886">
                  <c:v>40710</c:v>
                </c:pt>
                <c:pt idx="2887">
                  <c:v>40711</c:v>
                </c:pt>
                <c:pt idx="2888">
                  <c:v>40714</c:v>
                </c:pt>
                <c:pt idx="2889">
                  <c:v>40715</c:v>
                </c:pt>
                <c:pt idx="2890">
                  <c:v>40716</c:v>
                </c:pt>
                <c:pt idx="2891">
                  <c:v>40717</c:v>
                </c:pt>
                <c:pt idx="2892">
                  <c:v>40718</c:v>
                </c:pt>
                <c:pt idx="2893">
                  <c:v>40721</c:v>
                </c:pt>
                <c:pt idx="2894">
                  <c:v>40722</c:v>
                </c:pt>
                <c:pt idx="2895">
                  <c:v>40723</c:v>
                </c:pt>
                <c:pt idx="2896">
                  <c:v>40724</c:v>
                </c:pt>
                <c:pt idx="2897">
                  <c:v>40725</c:v>
                </c:pt>
                <c:pt idx="2898">
                  <c:v>40728</c:v>
                </c:pt>
                <c:pt idx="2899">
                  <c:v>40729</c:v>
                </c:pt>
                <c:pt idx="2900">
                  <c:v>40730</c:v>
                </c:pt>
                <c:pt idx="2901">
                  <c:v>40731</c:v>
                </c:pt>
                <c:pt idx="2902">
                  <c:v>40732</c:v>
                </c:pt>
                <c:pt idx="2903">
                  <c:v>40735</c:v>
                </c:pt>
                <c:pt idx="2904">
                  <c:v>40736</c:v>
                </c:pt>
                <c:pt idx="2905">
                  <c:v>40737</c:v>
                </c:pt>
                <c:pt idx="2906">
                  <c:v>40738</c:v>
                </c:pt>
                <c:pt idx="2907">
                  <c:v>40739</c:v>
                </c:pt>
                <c:pt idx="2908">
                  <c:v>40742</c:v>
                </c:pt>
                <c:pt idx="2909">
                  <c:v>40743</c:v>
                </c:pt>
                <c:pt idx="2910">
                  <c:v>40744</c:v>
                </c:pt>
                <c:pt idx="2911">
                  <c:v>40745</c:v>
                </c:pt>
                <c:pt idx="2912">
                  <c:v>40746</c:v>
                </c:pt>
                <c:pt idx="2913">
                  <c:v>40749</c:v>
                </c:pt>
                <c:pt idx="2914">
                  <c:v>40750</c:v>
                </c:pt>
                <c:pt idx="2915">
                  <c:v>40751</c:v>
                </c:pt>
                <c:pt idx="2916">
                  <c:v>40752</c:v>
                </c:pt>
                <c:pt idx="2917">
                  <c:v>40753</c:v>
                </c:pt>
                <c:pt idx="2918">
                  <c:v>40756</c:v>
                </c:pt>
                <c:pt idx="2919">
                  <c:v>40757</c:v>
                </c:pt>
                <c:pt idx="2920">
                  <c:v>40758</c:v>
                </c:pt>
                <c:pt idx="2921">
                  <c:v>40759</c:v>
                </c:pt>
                <c:pt idx="2922">
                  <c:v>40760</c:v>
                </c:pt>
                <c:pt idx="2923">
                  <c:v>40763</c:v>
                </c:pt>
                <c:pt idx="2924">
                  <c:v>40764</c:v>
                </c:pt>
                <c:pt idx="2925">
                  <c:v>40765</c:v>
                </c:pt>
                <c:pt idx="2926">
                  <c:v>40766</c:v>
                </c:pt>
                <c:pt idx="2927">
                  <c:v>40767</c:v>
                </c:pt>
                <c:pt idx="2928">
                  <c:v>40770</c:v>
                </c:pt>
                <c:pt idx="2929">
                  <c:v>40771</c:v>
                </c:pt>
                <c:pt idx="2930">
                  <c:v>40772</c:v>
                </c:pt>
                <c:pt idx="2931">
                  <c:v>40773</c:v>
                </c:pt>
                <c:pt idx="2932">
                  <c:v>40774</c:v>
                </c:pt>
                <c:pt idx="2933">
                  <c:v>40777</c:v>
                </c:pt>
                <c:pt idx="2934">
                  <c:v>40778</c:v>
                </c:pt>
                <c:pt idx="2935">
                  <c:v>40779</c:v>
                </c:pt>
                <c:pt idx="2936">
                  <c:v>40780</c:v>
                </c:pt>
                <c:pt idx="2937">
                  <c:v>40781</c:v>
                </c:pt>
                <c:pt idx="2938">
                  <c:v>40784</c:v>
                </c:pt>
                <c:pt idx="2939">
                  <c:v>40785</c:v>
                </c:pt>
                <c:pt idx="2940">
                  <c:v>40786</c:v>
                </c:pt>
                <c:pt idx="2941">
                  <c:v>40787</c:v>
                </c:pt>
                <c:pt idx="2942">
                  <c:v>40788</c:v>
                </c:pt>
                <c:pt idx="2943">
                  <c:v>40791</c:v>
                </c:pt>
                <c:pt idx="2944">
                  <c:v>40792</c:v>
                </c:pt>
                <c:pt idx="2945">
                  <c:v>40793</c:v>
                </c:pt>
                <c:pt idx="2946">
                  <c:v>40794</c:v>
                </c:pt>
                <c:pt idx="2947">
                  <c:v>40795</c:v>
                </c:pt>
                <c:pt idx="2948">
                  <c:v>40798</c:v>
                </c:pt>
                <c:pt idx="2949">
                  <c:v>40799</c:v>
                </c:pt>
                <c:pt idx="2950">
                  <c:v>40800</c:v>
                </c:pt>
                <c:pt idx="2951">
                  <c:v>40801</c:v>
                </c:pt>
                <c:pt idx="2952">
                  <c:v>40805</c:v>
                </c:pt>
                <c:pt idx="2953">
                  <c:v>40806</c:v>
                </c:pt>
                <c:pt idx="2954">
                  <c:v>40807</c:v>
                </c:pt>
                <c:pt idx="2955">
                  <c:v>40808</c:v>
                </c:pt>
                <c:pt idx="2956">
                  <c:v>40809</c:v>
                </c:pt>
                <c:pt idx="2957">
                  <c:v>40812</c:v>
                </c:pt>
                <c:pt idx="2958">
                  <c:v>40813</c:v>
                </c:pt>
                <c:pt idx="2959">
                  <c:v>40814</c:v>
                </c:pt>
                <c:pt idx="2960">
                  <c:v>40815</c:v>
                </c:pt>
                <c:pt idx="2961">
                  <c:v>40816</c:v>
                </c:pt>
                <c:pt idx="2962">
                  <c:v>40819</c:v>
                </c:pt>
                <c:pt idx="2963">
                  <c:v>40820</c:v>
                </c:pt>
                <c:pt idx="2964">
                  <c:v>40821</c:v>
                </c:pt>
                <c:pt idx="2965">
                  <c:v>40822</c:v>
                </c:pt>
                <c:pt idx="2966">
                  <c:v>40823</c:v>
                </c:pt>
                <c:pt idx="2967">
                  <c:v>40826</c:v>
                </c:pt>
                <c:pt idx="2968">
                  <c:v>40827</c:v>
                </c:pt>
                <c:pt idx="2969">
                  <c:v>40828</c:v>
                </c:pt>
                <c:pt idx="2970">
                  <c:v>40829</c:v>
                </c:pt>
                <c:pt idx="2971">
                  <c:v>40830</c:v>
                </c:pt>
                <c:pt idx="2972">
                  <c:v>40833</c:v>
                </c:pt>
                <c:pt idx="2973">
                  <c:v>40834</c:v>
                </c:pt>
                <c:pt idx="2974">
                  <c:v>40835</c:v>
                </c:pt>
                <c:pt idx="2975">
                  <c:v>40836</c:v>
                </c:pt>
                <c:pt idx="2976">
                  <c:v>40837</c:v>
                </c:pt>
                <c:pt idx="2977">
                  <c:v>40840</c:v>
                </c:pt>
                <c:pt idx="2978">
                  <c:v>40841</c:v>
                </c:pt>
                <c:pt idx="2979">
                  <c:v>40842</c:v>
                </c:pt>
                <c:pt idx="2980">
                  <c:v>40843</c:v>
                </c:pt>
                <c:pt idx="2981">
                  <c:v>40844</c:v>
                </c:pt>
                <c:pt idx="2982">
                  <c:v>40847</c:v>
                </c:pt>
                <c:pt idx="2983">
                  <c:v>40848</c:v>
                </c:pt>
                <c:pt idx="2984">
                  <c:v>40850</c:v>
                </c:pt>
                <c:pt idx="2985">
                  <c:v>40851</c:v>
                </c:pt>
                <c:pt idx="2986">
                  <c:v>40854</c:v>
                </c:pt>
                <c:pt idx="2987">
                  <c:v>40855</c:v>
                </c:pt>
                <c:pt idx="2988">
                  <c:v>40856</c:v>
                </c:pt>
                <c:pt idx="2989">
                  <c:v>40857</c:v>
                </c:pt>
                <c:pt idx="2990">
                  <c:v>40858</c:v>
                </c:pt>
                <c:pt idx="2991">
                  <c:v>40861</c:v>
                </c:pt>
                <c:pt idx="2992">
                  <c:v>40862</c:v>
                </c:pt>
                <c:pt idx="2993">
                  <c:v>40863</c:v>
                </c:pt>
                <c:pt idx="2994">
                  <c:v>40864</c:v>
                </c:pt>
                <c:pt idx="2995">
                  <c:v>40865</c:v>
                </c:pt>
                <c:pt idx="2996">
                  <c:v>40869</c:v>
                </c:pt>
                <c:pt idx="2997">
                  <c:v>40870</c:v>
                </c:pt>
                <c:pt idx="2998">
                  <c:v>40871</c:v>
                </c:pt>
                <c:pt idx="2999">
                  <c:v>40872</c:v>
                </c:pt>
                <c:pt idx="3000">
                  <c:v>40875</c:v>
                </c:pt>
                <c:pt idx="3001">
                  <c:v>40876</c:v>
                </c:pt>
                <c:pt idx="3002">
                  <c:v>40877</c:v>
                </c:pt>
                <c:pt idx="3003">
                  <c:v>40878</c:v>
                </c:pt>
                <c:pt idx="3004">
                  <c:v>40879</c:v>
                </c:pt>
                <c:pt idx="3005">
                  <c:v>40882</c:v>
                </c:pt>
                <c:pt idx="3006">
                  <c:v>40883</c:v>
                </c:pt>
                <c:pt idx="3007">
                  <c:v>40884</c:v>
                </c:pt>
                <c:pt idx="3008">
                  <c:v>40885</c:v>
                </c:pt>
                <c:pt idx="3009">
                  <c:v>40886</c:v>
                </c:pt>
                <c:pt idx="3010">
                  <c:v>40890</c:v>
                </c:pt>
                <c:pt idx="3011">
                  <c:v>40891</c:v>
                </c:pt>
                <c:pt idx="3012">
                  <c:v>40892</c:v>
                </c:pt>
                <c:pt idx="3013">
                  <c:v>40893</c:v>
                </c:pt>
                <c:pt idx="3014">
                  <c:v>40896</c:v>
                </c:pt>
                <c:pt idx="3015">
                  <c:v>40897</c:v>
                </c:pt>
                <c:pt idx="3016">
                  <c:v>40898</c:v>
                </c:pt>
                <c:pt idx="3017">
                  <c:v>40899</c:v>
                </c:pt>
                <c:pt idx="3018">
                  <c:v>40900</c:v>
                </c:pt>
                <c:pt idx="3019">
                  <c:v>40903</c:v>
                </c:pt>
                <c:pt idx="3020">
                  <c:v>40904</c:v>
                </c:pt>
                <c:pt idx="3021">
                  <c:v>40905</c:v>
                </c:pt>
                <c:pt idx="3022">
                  <c:v>40906</c:v>
                </c:pt>
                <c:pt idx="3023">
                  <c:v>40907</c:v>
                </c:pt>
                <c:pt idx="3024">
                  <c:v>40910</c:v>
                </c:pt>
                <c:pt idx="3025">
                  <c:v>40911</c:v>
                </c:pt>
                <c:pt idx="3026">
                  <c:v>40912</c:v>
                </c:pt>
                <c:pt idx="3027">
                  <c:v>40913</c:v>
                </c:pt>
                <c:pt idx="3028">
                  <c:v>40914</c:v>
                </c:pt>
                <c:pt idx="3029">
                  <c:v>40917</c:v>
                </c:pt>
                <c:pt idx="3030">
                  <c:v>40918</c:v>
                </c:pt>
                <c:pt idx="3031">
                  <c:v>40919</c:v>
                </c:pt>
                <c:pt idx="3032">
                  <c:v>40920</c:v>
                </c:pt>
                <c:pt idx="3033">
                  <c:v>40921</c:v>
                </c:pt>
                <c:pt idx="3034">
                  <c:v>40924</c:v>
                </c:pt>
                <c:pt idx="3035">
                  <c:v>40925</c:v>
                </c:pt>
                <c:pt idx="3036">
                  <c:v>40926</c:v>
                </c:pt>
                <c:pt idx="3037">
                  <c:v>40927</c:v>
                </c:pt>
                <c:pt idx="3038">
                  <c:v>40928</c:v>
                </c:pt>
                <c:pt idx="3039">
                  <c:v>40931</c:v>
                </c:pt>
                <c:pt idx="3040">
                  <c:v>40932</c:v>
                </c:pt>
                <c:pt idx="3041">
                  <c:v>40933</c:v>
                </c:pt>
                <c:pt idx="3042">
                  <c:v>40934</c:v>
                </c:pt>
                <c:pt idx="3043">
                  <c:v>40935</c:v>
                </c:pt>
                <c:pt idx="3044">
                  <c:v>40938</c:v>
                </c:pt>
                <c:pt idx="3045">
                  <c:v>40939</c:v>
                </c:pt>
                <c:pt idx="3046">
                  <c:v>40940</c:v>
                </c:pt>
                <c:pt idx="3047">
                  <c:v>40941</c:v>
                </c:pt>
                <c:pt idx="3048">
                  <c:v>40942</c:v>
                </c:pt>
                <c:pt idx="3049">
                  <c:v>40946</c:v>
                </c:pt>
                <c:pt idx="3050">
                  <c:v>40947</c:v>
                </c:pt>
                <c:pt idx="3051">
                  <c:v>40948</c:v>
                </c:pt>
                <c:pt idx="3052">
                  <c:v>40949</c:v>
                </c:pt>
                <c:pt idx="3053">
                  <c:v>40952</c:v>
                </c:pt>
                <c:pt idx="3054">
                  <c:v>40953</c:v>
                </c:pt>
                <c:pt idx="3055">
                  <c:v>40954</c:v>
                </c:pt>
                <c:pt idx="3056">
                  <c:v>40955</c:v>
                </c:pt>
                <c:pt idx="3057">
                  <c:v>40956</c:v>
                </c:pt>
                <c:pt idx="3058">
                  <c:v>40959</c:v>
                </c:pt>
                <c:pt idx="3059">
                  <c:v>40960</c:v>
                </c:pt>
                <c:pt idx="3060">
                  <c:v>40961</c:v>
                </c:pt>
                <c:pt idx="3061">
                  <c:v>40962</c:v>
                </c:pt>
                <c:pt idx="3062">
                  <c:v>40963</c:v>
                </c:pt>
                <c:pt idx="3063">
                  <c:v>40966</c:v>
                </c:pt>
                <c:pt idx="3064">
                  <c:v>40967</c:v>
                </c:pt>
                <c:pt idx="3065">
                  <c:v>40968</c:v>
                </c:pt>
                <c:pt idx="3066">
                  <c:v>40969</c:v>
                </c:pt>
                <c:pt idx="3067">
                  <c:v>40970</c:v>
                </c:pt>
                <c:pt idx="3068">
                  <c:v>40973</c:v>
                </c:pt>
                <c:pt idx="3069">
                  <c:v>40974</c:v>
                </c:pt>
                <c:pt idx="3070">
                  <c:v>40975</c:v>
                </c:pt>
                <c:pt idx="3071">
                  <c:v>40976</c:v>
                </c:pt>
                <c:pt idx="3072">
                  <c:v>40977</c:v>
                </c:pt>
                <c:pt idx="3073">
                  <c:v>40980</c:v>
                </c:pt>
                <c:pt idx="3074">
                  <c:v>40981</c:v>
                </c:pt>
                <c:pt idx="3075">
                  <c:v>40982</c:v>
                </c:pt>
                <c:pt idx="3076">
                  <c:v>40983</c:v>
                </c:pt>
                <c:pt idx="3077">
                  <c:v>40984</c:v>
                </c:pt>
                <c:pt idx="3078">
                  <c:v>40988</c:v>
                </c:pt>
                <c:pt idx="3079">
                  <c:v>40989</c:v>
                </c:pt>
                <c:pt idx="3080">
                  <c:v>40990</c:v>
                </c:pt>
                <c:pt idx="3081">
                  <c:v>40991</c:v>
                </c:pt>
                <c:pt idx="3082">
                  <c:v>40994</c:v>
                </c:pt>
                <c:pt idx="3083">
                  <c:v>40995</c:v>
                </c:pt>
                <c:pt idx="3084">
                  <c:v>40996</c:v>
                </c:pt>
                <c:pt idx="3085">
                  <c:v>40997</c:v>
                </c:pt>
                <c:pt idx="3086">
                  <c:v>40998</c:v>
                </c:pt>
                <c:pt idx="3087">
                  <c:v>41001</c:v>
                </c:pt>
                <c:pt idx="3088">
                  <c:v>41002</c:v>
                </c:pt>
                <c:pt idx="3089">
                  <c:v>41003</c:v>
                </c:pt>
                <c:pt idx="3090">
                  <c:v>41008</c:v>
                </c:pt>
                <c:pt idx="3091">
                  <c:v>41009</c:v>
                </c:pt>
                <c:pt idx="3092">
                  <c:v>41010</c:v>
                </c:pt>
                <c:pt idx="3093">
                  <c:v>41011</c:v>
                </c:pt>
                <c:pt idx="3094">
                  <c:v>41012</c:v>
                </c:pt>
                <c:pt idx="3095">
                  <c:v>41015</c:v>
                </c:pt>
                <c:pt idx="3096">
                  <c:v>41016</c:v>
                </c:pt>
                <c:pt idx="3097">
                  <c:v>41017</c:v>
                </c:pt>
                <c:pt idx="3098">
                  <c:v>41018</c:v>
                </c:pt>
                <c:pt idx="3099">
                  <c:v>41019</c:v>
                </c:pt>
                <c:pt idx="3100">
                  <c:v>41022</c:v>
                </c:pt>
                <c:pt idx="3101">
                  <c:v>41023</c:v>
                </c:pt>
                <c:pt idx="3102">
                  <c:v>41024</c:v>
                </c:pt>
                <c:pt idx="3103">
                  <c:v>41025</c:v>
                </c:pt>
                <c:pt idx="3104">
                  <c:v>41026</c:v>
                </c:pt>
                <c:pt idx="3105">
                  <c:v>41029</c:v>
                </c:pt>
                <c:pt idx="3106">
                  <c:v>41031</c:v>
                </c:pt>
                <c:pt idx="3107">
                  <c:v>41032</c:v>
                </c:pt>
                <c:pt idx="3108">
                  <c:v>41033</c:v>
                </c:pt>
                <c:pt idx="3109">
                  <c:v>41036</c:v>
                </c:pt>
                <c:pt idx="3110">
                  <c:v>41037</c:v>
                </c:pt>
                <c:pt idx="3111">
                  <c:v>41038</c:v>
                </c:pt>
                <c:pt idx="3112">
                  <c:v>41039</c:v>
                </c:pt>
                <c:pt idx="3113">
                  <c:v>41040</c:v>
                </c:pt>
                <c:pt idx="3114">
                  <c:v>41043</c:v>
                </c:pt>
                <c:pt idx="3115">
                  <c:v>41044</c:v>
                </c:pt>
                <c:pt idx="3116">
                  <c:v>41045</c:v>
                </c:pt>
                <c:pt idx="3117">
                  <c:v>41046</c:v>
                </c:pt>
                <c:pt idx="3118">
                  <c:v>41047</c:v>
                </c:pt>
                <c:pt idx="3119">
                  <c:v>41050</c:v>
                </c:pt>
                <c:pt idx="3120">
                  <c:v>41051</c:v>
                </c:pt>
                <c:pt idx="3121">
                  <c:v>41052</c:v>
                </c:pt>
                <c:pt idx="3122">
                  <c:v>41053</c:v>
                </c:pt>
                <c:pt idx="3123">
                  <c:v>41054</c:v>
                </c:pt>
                <c:pt idx="3124">
                  <c:v>41057</c:v>
                </c:pt>
                <c:pt idx="3125">
                  <c:v>41058</c:v>
                </c:pt>
                <c:pt idx="3126">
                  <c:v>41059</c:v>
                </c:pt>
                <c:pt idx="3127">
                  <c:v>41060</c:v>
                </c:pt>
                <c:pt idx="3128">
                  <c:v>41061</c:v>
                </c:pt>
                <c:pt idx="3129">
                  <c:v>41064</c:v>
                </c:pt>
                <c:pt idx="3130">
                  <c:v>41065</c:v>
                </c:pt>
                <c:pt idx="3131">
                  <c:v>41066</c:v>
                </c:pt>
                <c:pt idx="3132">
                  <c:v>41067</c:v>
                </c:pt>
                <c:pt idx="3133">
                  <c:v>41068</c:v>
                </c:pt>
                <c:pt idx="3134">
                  <c:v>41071</c:v>
                </c:pt>
                <c:pt idx="3135">
                  <c:v>41072</c:v>
                </c:pt>
                <c:pt idx="3136">
                  <c:v>41073</c:v>
                </c:pt>
                <c:pt idx="3137">
                  <c:v>41074</c:v>
                </c:pt>
                <c:pt idx="3138">
                  <c:v>41075</c:v>
                </c:pt>
                <c:pt idx="3139">
                  <c:v>41078</c:v>
                </c:pt>
                <c:pt idx="3140">
                  <c:v>41079</c:v>
                </c:pt>
                <c:pt idx="3141">
                  <c:v>41080</c:v>
                </c:pt>
                <c:pt idx="3142">
                  <c:v>41081</c:v>
                </c:pt>
                <c:pt idx="3143">
                  <c:v>41082</c:v>
                </c:pt>
                <c:pt idx="3144">
                  <c:v>41085</c:v>
                </c:pt>
                <c:pt idx="3145">
                  <c:v>41086</c:v>
                </c:pt>
                <c:pt idx="3146">
                  <c:v>41087</c:v>
                </c:pt>
                <c:pt idx="3147">
                  <c:v>41088</c:v>
                </c:pt>
                <c:pt idx="3148">
                  <c:v>41089</c:v>
                </c:pt>
                <c:pt idx="3149">
                  <c:v>41092</c:v>
                </c:pt>
                <c:pt idx="3150">
                  <c:v>41093</c:v>
                </c:pt>
                <c:pt idx="3151">
                  <c:v>41094</c:v>
                </c:pt>
                <c:pt idx="3152">
                  <c:v>41095</c:v>
                </c:pt>
                <c:pt idx="3153">
                  <c:v>41096</c:v>
                </c:pt>
                <c:pt idx="3154">
                  <c:v>41099</c:v>
                </c:pt>
                <c:pt idx="3155">
                  <c:v>41100</c:v>
                </c:pt>
                <c:pt idx="3156">
                  <c:v>41101</c:v>
                </c:pt>
                <c:pt idx="3157">
                  <c:v>41102</c:v>
                </c:pt>
                <c:pt idx="3158">
                  <c:v>41103</c:v>
                </c:pt>
                <c:pt idx="3159">
                  <c:v>41106</c:v>
                </c:pt>
                <c:pt idx="3160">
                  <c:v>41107</c:v>
                </c:pt>
                <c:pt idx="3161">
                  <c:v>41108</c:v>
                </c:pt>
                <c:pt idx="3162">
                  <c:v>41109</c:v>
                </c:pt>
                <c:pt idx="3163">
                  <c:v>41110</c:v>
                </c:pt>
                <c:pt idx="3164">
                  <c:v>41113</c:v>
                </c:pt>
                <c:pt idx="3165">
                  <c:v>41114</c:v>
                </c:pt>
                <c:pt idx="3166">
                  <c:v>41115</c:v>
                </c:pt>
                <c:pt idx="3167">
                  <c:v>41116</c:v>
                </c:pt>
                <c:pt idx="3168">
                  <c:v>41117</c:v>
                </c:pt>
                <c:pt idx="3169">
                  <c:v>41120</c:v>
                </c:pt>
                <c:pt idx="3170">
                  <c:v>41121</c:v>
                </c:pt>
                <c:pt idx="3171">
                  <c:v>41122</c:v>
                </c:pt>
                <c:pt idx="3172">
                  <c:v>41123</c:v>
                </c:pt>
                <c:pt idx="3173">
                  <c:v>41124</c:v>
                </c:pt>
                <c:pt idx="3174">
                  <c:v>41127</c:v>
                </c:pt>
                <c:pt idx="3175">
                  <c:v>41128</c:v>
                </c:pt>
                <c:pt idx="3176">
                  <c:v>41129</c:v>
                </c:pt>
                <c:pt idx="3177">
                  <c:v>41130</c:v>
                </c:pt>
                <c:pt idx="3178">
                  <c:v>41131</c:v>
                </c:pt>
                <c:pt idx="3179">
                  <c:v>41134</c:v>
                </c:pt>
                <c:pt idx="3180">
                  <c:v>41135</c:v>
                </c:pt>
                <c:pt idx="3181">
                  <c:v>41136</c:v>
                </c:pt>
                <c:pt idx="3182">
                  <c:v>41137</c:v>
                </c:pt>
                <c:pt idx="3183">
                  <c:v>41138</c:v>
                </c:pt>
                <c:pt idx="3184">
                  <c:v>41141</c:v>
                </c:pt>
                <c:pt idx="3185">
                  <c:v>41142</c:v>
                </c:pt>
                <c:pt idx="3186">
                  <c:v>41143</c:v>
                </c:pt>
                <c:pt idx="3187">
                  <c:v>41144</c:v>
                </c:pt>
                <c:pt idx="3188">
                  <c:v>41145</c:v>
                </c:pt>
                <c:pt idx="3189">
                  <c:v>41148</c:v>
                </c:pt>
                <c:pt idx="3190">
                  <c:v>41149</c:v>
                </c:pt>
                <c:pt idx="3191">
                  <c:v>41150</c:v>
                </c:pt>
                <c:pt idx="3192">
                  <c:v>41151</c:v>
                </c:pt>
                <c:pt idx="3193">
                  <c:v>41152</c:v>
                </c:pt>
                <c:pt idx="3194">
                  <c:v>41155</c:v>
                </c:pt>
                <c:pt idx="3195">
                  <c:v>41156</c:v>
                </c:pt>
                <c:pt idx="3196">
                  <c:v>41157</c:v>
                </c:pt>
                <c:pt idx="3197">
                  <c:v>41158</c:v>
                </c:pt>
                <c:pt idx="3198">
                  <c:v>41159</c:v>
                </c:pt>
                <c:pt idx="3199">
                  <c:v>41162</c:v>
                </c:pt>
                <c:pt idx="3200">
                  <c:v>41163</c:v>
                </c:pt>
                <c:pt idx="3201">
                  <c:v>41164</c:v>
                </c:pt>
                <c:pt idx="3202">
                  <c:v>41165</c:v>
                </c:pt>
                <c:pt idx="3203">
                  <c:v>41166</c:v>
                </c:pt>
                <c:pt idx="3204">
                  <c:v>41169</c:v>
                </c:pt>
                <c:pt idx="3205">
                  <c:v>41170</c:v>
                </c:pt>
                <c:pt idx="3206">
                  <c:v>41171</c:v>
                </c:pt>
                <c:pt idx="3207">
                  <c:v>41172</c:v>
                </c:pt>
                <c:pt idx="3208">
                  <c:v>41173</c:v>
                </c:pt>
                <c:pt idx="3209">
                  <c:v>41176</c:v>
                </c:pt>
                <c:pt idx="3210">
                  <c:v>41177</c:v>
                </c:pt>
                <c:pt idx="3211">
                  <c:v>41178</c:v>
                </c:pt>
                <c:pt idx="3212">
                  <c:v>41179</c:v>
                </c:pt>
                <c:pt idx="3213">
                  <c:v>41180</c:v>
                </c:pt>
                <c:pt idx="3214">
                  <c:v>41183</c:v>
                </c:pt>
                <c:pt idx="3215">
                  <c:v>41184</c:v>
                </c:pt>
                <c:pt idx="3216">
                  <c:v>41185</c:v>
                </c:pt>
                <c:pt idx="3217">
                  <c:v>41186</c:v>
                </c:pt>
                <c:pt idx="3218">
                  <c:v>41187</c:v>
                </c:pt>
                <c:pt idx="3219">
                  <c:v>41190</c:v>
                </c:pt>
                <c:pt idx="3220">
                  <c:v>41191</c:v>
                </c:pt>
                <c:pt idx="3221">
                  <c:v>41192</c:v>
                </c:pt>
                <c:pt idx="3222">
                  <c:v>41193</c:v>
                </c:pt>
                <c:pt idx="3223">
                  <c:v>41194</c:v>
                </c:pt>
                <c:pt idx="3224">
                  <c:v>41197</c:v>
                </c:pt>
                <c:pt idx="3225">
                  <c:v>41198</c:v>
                </c:pt>
                <c:pt idx="3226">
                  <c:v>41199</c:v>
                </c:pt>
                <c:pt idx="3227">
                  <c:v>41200</c:v>
                </c:pt>
                <c:pt idx="3228">
                  <c:v>41201</c:v>
                </c:pt>
                <c:pt idx="3229">
                  <c:v>41204</c:v>
                </c:pt>
                <c:pt idx="3230">
                  <c:v>41205</c:v>
                </c:pt>
                <c:pt idx="3231">
                  <c:v>41206</c:v>
                </c:pt>
                <c:pt idx="3232">
                  <c:v>41207</c:v>
                </c:pt>
                <c:pt idx="3233">
                  <c:v>41208</c:v>
                </c:pt>
                <c:pt idx="3234">
                  <c:v>41211</c:v>
                </c:pt>
                <c:pt idx="3235">
                  <c:v>41212</c:v>
                </c:pt>
                <c:pt idx="3236">
                  <c:v>41213</c:v>
                </c:pt>
                <c:pt idx="3237">
                  <c:v>41214</c:v>
                </c:pt>
                <c:pt idx="3238">
                  <c:v>41218</c:v>
                </c:pt>
                <c:pt idx="3239">
                  <c:v>41219</c:v>
                </c:pt>
                <c:pt idx="3240">
                  <c:v>41220</c:v>
                </c:pt>
                <c:pt idx="3241">
                  <c:v>41221</c:v>
                </c:pt>
                <c:pt idx="3242">
                  <c:v>41222</c:v>
                </c:pt>
                <c:pt idx="3243">
                  <c:v>41225</c:v>
                </c:pt>
                <c:pt idx="3244">
                  <c:v>41226</c:v>
                </c:pt>
                <c:pt idx="3245">
                  <c:v>41227</c:v>
                </c:pt>
                <c:pt idx="3246">
                  <c:v>41228</c:v>
                </c:pt>
                <c:pt idx="3247">
                  <c:v>41229</c:v>
                </c:pt>
                <c:pt idx="3248">
                  <c:v>41233</c:v>
                </c:pt>
                <c:pt idx="3249">
                  <c:v>41234</c:v>
                </c:pt>
                <c:pt idx="3250">
                  <c:v>41235</c:v>
                </c:pt>
                <c:pt idx="3251">
                  <c:v>41236</c:v>
                </c:pt>
                <c:pt idx="3252">
                  <c:v>41239</c:v>
                </c:pt>
                <c:pt idx="3253">
                  <c:v>41240</c:v>
                </c:pt>
                <c:pt idx="3254">
                  <c:v>41241</c:v>
                </c:pt>
                <c:pt idx="3255">
                  <c:v>41242</c:v>
                </c:pt>
                <c:pt idx="3256">
                  <c:v>41243</c:v>
                </c:pt>
                <c:pt idx="3257">
                  <c:v>41246</c:v>
                </c:pt>
                <c:pt idx="3258">
                  <c:v>41247</c:v>
                </c:pt>
                <c:pt idx="3259">
                  <c:v>41248</c:v>
                </c:pt>
                <c:pt idx="3260">
                  <c:v>41249</c:v>
                </c:pt>
                <c:pt idx="3261">
                  <c:v>41250</c:v>
                </c:pt>
                <c:pt idx="3262">
                  <c:v>41253</c:v>
                </c:pt>
                <c:pt idx="3263">
                  <c:v>41254</c:v>
                </c:pt>
                <c:pt idx="3264">
                  <c:v>41256</c:v>
                </c:pt>
                <c:pt idx="3265">
                  <c:v>41257</c:v>
                </c:pt>
                <c:pt idx="3266">
                  <c:v>41260</c:v>
                </c:pt>
                <c:pt idx="3267">
                  <c:v>41261</c:v>
                </c:pt>
                <c:pt idx="3268">
                  <c:v>41262</c:v>
                </c:pt>
                <c:pt idx="3269">
                  <c:v>41263</c:v>
                </c:pt>
                <c:pt idx="3270">
                  <c:v>41264</c:v>
                </c:pt>
                <c:pt idx="3271">
                  <c:v>41267</c:v>
                </c:pt>
                <c:pt idx="3272">
                  <c:v>41269</c:v>
                </c:pt>
                <c:pt idx="3273">
                  <c:v>41270</c:v>
                </c:pt>
                <c:pt idx="3274">
                  <c:v>41271</c:v>
                </c:pt>
                <c:pt idx="3275">
                  <c:v>41274</c:v>
                </c:pt>
                <c:pt idx="3276">
                  <c:v>41276</c:v>
                </c:pt>
                <c:pt idx="3277">
                  <c:v>41277</c:v>
                </c:pt>
                <c:pt idx="3278">
                  <c:v>41278</c:v>
                </c:pt>
                <c:pt idx="3279">
                  <c:v>41281</c:v>
                </c:pt>
                <c:pt idx="3280">
                  <c:v>41282</c:v>
                </c:pt>
                <c:pt idx="3281">
                  <c:v>41283</c:v>
                </c:pt>
                <c:pt idx="3282">
                  <c:v>41284</c:v>
                </c:pt>
                <c:pt idx="3283">
                  <c:v>41285</c:v>
                </c:pt>
                <c:pt idx="3284">
                  <c:v>41288</c:v>
                </c:pt>
                <c:pt idx="3285">
                  <c:v>41289</c:v>
                </c:pt>
                <c:pt idx="3286">
                  <c:v>41290</c:v>
                </c:pt>
                <c:pt idx="3287">
                  <c:v>41291</c:v>
                </c:pt>
                <c:pt idx="3288">
                  <c:v>41292</c:v>
                </c:pt>
                <c:pt idx="3289">
                  <c:v>41295</c:v>
                </c:pt>
                <c:pt idx="3290">
                  <c:v>41296</c:v>
                </c:pt>
                <c:pt idx="3291">
                  <c:v>41297</c:v>
                </c:pt>
                <c:pt idx="3292">
                  <c:v>41298</c:v>
                </c:pt>
                <c:pt idx="3293">
                  <c:v>41299</c:v>
                </c:pt>
                <c:pt idx="3294">
                  <c:v>41302</c:v>
                </c:pt>
                <c:pt idx="3295">
                  <c:v>41303</c:v>
                </c:pt>
                <c:pt idx="3296">
                  <c:v>41304</c:v>
                </c:pt>
                <c:pt idx="3297">
                  <c:v>41305</c:v>
                </c:pt>
                <c:pt idx="3298">
                  <c:v>41306</c:v>
                </c:pt>
                <c:pt idx="3299">
                  <c:v>41310</c:v>
                </c:pt>
                <c:pt idx="3300">
                  <c:v>41311</c:v>
                </c:pt>
                <c:pt idx="3301">
                  <c:v>41312</c:v>
                </c:pt>
                <c:pt idx="3302">
                  <c:v>41313</c:v>
                </c:pt>
                <c:pt idx="3303">
                  <c:v>41316</c:v>
                </c:pt>
                <c:pt idx="3304">
                  <c:v>41317</c:v>
                </c:pt>
                <c:pt idx="3305">
                  <c:v>41318</c:v>
                </c:pt>
                <c:pt idx="3306">
                  <c:v>41319</c:v>
                </c:pt>
                <c:pt idx="3307">
                  <c:v>41320</c:v>
                </c:pt>
                <c:pt idx="3308">
                  <c:v>41323</c:v>
                </c:pt>
                <c:pt idx="3309">
                  <c:v>41324</c:v>
                </c:pt>
                <c:pt idx="3310">
                  <c:v>41325</c:v>
                </c:pt>
                <c:pt idx="3311">
                  <c:v>41326</c:v>
                </c:pt>
                <c:pt idx="3312">
                  <c:v>41327</c:v>
                </c:pt>
                <c:pt idx="3313">
                  <c:v>41330</c:v>
                </c:pt>
                <c:pt idx="3314">
                  <c:v>41331</c:v>
                </c:pt>
                <c:pt idx="3315">
                  <c:v>41332</c:v>
                </c:pt>
                <c:pt idx="3316">
                  <c:v>41333</c:v>
                </c:pt>
                <c:pt idx="3317">
                  <c:v>41334</c:v>
                </c:pt>
                <c:pt idx="3318">
                  <c:v>41337</c:v>
                </c:pt>
                <c:pt idx="3319">
                  <c:v>41338</c:v>
                </c:pt>
                <c:pt idx="3320">
                  <c:v>41339</c:v>
                </c:pt>
                <c:pt idx="3321">
                  <c:v>41340</c:v>
                </c:pt>
                <c:pt idx="3322">
                  <c:v>41341</c:v>
                </c:pt>
                <c:pt idx="3323">
                  <c:v>41344</c:v>
                </c:pt>
                <c:pt idx="3324">
                  <c:v>41345</c:v>
                </c:pt>
                <c:pt idx="3325">
                  <c:v>41346</c:v>
                </c:pt>
                <c:pt idx="3326">
                  <c:v>41347</c:v>
                </c:pt>
                <c:pt idx="3327">
                  <c:v>41348</c:v>
                </c:pt>
                <c:pt idx="3328">
                  <c:v>41352</c:v>
                </c:pt>
                <c:pt idx="3329">
                  <c:v>41353</c:v>
                </c:pt>
                <c:pt idx="3330">
                  <c:v>41354</c:v>
                </c:pt>
                <c:pt idx="3331">
                  <c:v>41355</c:v>
                </c:pt>
                <c:pt idx="3332">
                  <c:v>41358</c:v>
                </c:pt>
                <c:pt idx="3333">
                  <c:v>41359</c:v>
                </c:pt>
                <c:pt idx="3334">
                  <c:v>41360</c:v>
                </c:pt>
                <c:pt idx="3335">
                  <c:v>41365</c:v>
                </c:pt>
                <c:pt idx="3336">
                  <c:v>41366</c:v>
                </c:pt>
                <c:pt idx="3337">
                  <c:v>41367</c:v>
                </c:pt>
                <c:pt idx="3338">
                  <c:v>41368</c:v>
                </c:pt>
                <c:pt idx="3339">
                  <c:v>41369</c:v>
                </c:pt>
                <c:pt idx="3340">
                  <c:v>41372</c:v>
                </c:pt>
                <c:pt idx="3341">
                  <c:v>41373</c:v>
                </c:pt>
                <c:pt idx="3342">
                  <c:v>41374</c:v>
                </c:pt>
                <c:pt idx="3343">
                  <c:v>41375</c:v>
                </c:pt>
                <c:pt idx="3344">
                  <c:v>41376</c:v>
                </c:pt>
                <c:pt idx="3345">
                  <c:v>41379</c:v>
                </c:pt>
                <c:pt idx="3346">
                  <c:v>41380</c:v>
                </c:pt>
                <c:pt idx="3347">
                  <c:v>41381</c:v>
                </c:pt>
                <c:pt idx="3348">
                  <c:v>41382</c:v>
                </c:pt>
                <c:pt idx="3349">
                  <c:v>41383</c:v>
                </c:pt>
                <c:pt idx="3350">
                  <c:v>41386</c:v>
                </c:pt>
                <c:pt idx="3351">
                  <c:v>41387</c:v>
                </c:pt>
                <c:pt idx="3352">
                  <c:v>41388</c:v>
                </c:pt>
                <c:pt idx="3353">
                  <c:v>41389</c:v>
                </c:pt>
                <c:pt idx="3354">
                  <c:v>41390</c:v>
                </c:pt>
                <c:pt idx="3355">
                  <c:v>41393</c:v>
                </c:pt>
                <c:pt idx="3356">
                  <c:v>41394</c:v>
                </c:pt>
                <c:pt idx="3357">
                  <c:v>41396</c:v>
                </c:pt>
                <c:pt idx="3358">
                  <c:v>41397</c:v>
                </c:pt>
                <c:pt idx="3359">
                  <c:v>41400</c:v>
                </c:pt>
                <c:pt idx="3360">
                  <c:v>41401</c:v>
                </c:pt>
                <c:pt idx="3361">
                  <c:v>41402</c:v>
                </c:pt>
                <c:pt idx="3362">
                  <c:v>41403</c:v>
                </c:pt>
                <c:pt idx="3363">
                  <c:v>41404</c:v>
                </c:pt>
                <c:pt idx="3364">
                  <c:v>41407</c:v>
                </c:pt>
                <c:pt idx="3365">
                  <c:v>41408</c:v>
                </c:pt>
                <c:pt idx="3366">
                  <c:v>41409</c:v>
                </c:pt>
                <c:pt idx="3367">
                  <c:v>41410</c:v>
                </c:pt>
                <c:pt idx="3368">
                  <c:v>41411</c:v>
                </c:pt>
                <c:pt idx="3369">
                  <c:v>41414</c:v>
                </c:pt>
                <c:pt idx="3370">
                  <c:v>41415</c:v>
                </c:pt>
                <c:pt idx="3371">
                  <c:v>41416</c:v>
                </c:pt>
                <c:pt idx="3372">
                  <c:v>41417</c:v>
                </c:pt>
                <c:pt idx="3373">
                  <c:v>41418</c:v>
                </c:pt>
                <c:pt idx="3374">
                  <c:v>41421</c:v>
                </c:pt>
                <c:pt idx="3375">
                  <c:v>41422</c:v>
                </c:pt>
                <c:pt idx="3376">
                  <c:v>41423</c:v>
                </c:pt>
                <c:pt idx="3377">
                  <c:v>41424</c:v>
                </c:pt>
                <c:pt idx="3378">
                  <c:v>41425</c:v>
                </c:pt>
                <c:pt idx="3379">
                  <c:v>41428</c:v>
                </c:pt>
                <c:pt idx="3380">
                  <c:v>41429</c:v>
                </c:pt>
                <c:pt idx="3381">
                  <c:v>41430</c:v>
                </c:pt>
                <c:pt idx="3382">
                  <c:v>41431</c:v>
                </c:pt>
                <c:pt idx="3383">
                  <c:v>41432</c:v>
                </c:pt>
                <c:pt idx="3384">
                  <c:v>41435</c:v>
                </c:pt>
                <c:pt idx="3385">
                  <c:v>41436</c:v>
                </c:pt>
                <c:pt idx="3386">
                  <c:v>41437</c:v>
                </c:pt>
                <c:pt idx="3387">
                  <c:v>41438</c:v>
                </c:pt>
                <c:pt idx="3388">
                  <c:v>41439</c:v>
                </c:pt>
                <c:pt idx="3389">
                  <c:v>41442</c:v>
                </c:pt>
                <c:pt idx="3390">
                  <c:v>41443</c:v>
                </c:pt>
                <c:pt idx="3391">
                  <c:v>41444</c:v>
                </c:pt>
                <c:pt idx="3392">
                  <c:v>41445</c:v>
                </c:pt>
                <c:pt idx="3393">
                  <c:v>41446</c:v>
                </c:pt>
                <c:pt idx="3394">
                  <c:v>41449</c:v>
                </c:pt>
                <c:pt idx="3395">
                  <c:v>41450</c:v>
                </c:pt>
                <c:pt idx="3396">
                  <c:v>41451</c:v>
                </c:pt>
                <c:pt idx="3397">
                  <c:v>41452</c:v>
                </c:pt>
                <c:pt idx="3398">
                  <c:v>41453</c:v>
                </c:pt>
                <c:pt idx="3399">
                  <c:v>41456</c:v>
                </c:pt>
                <c:pt idx="3400">
                  <c:v>41457</c:v>
                </c:pt>
                <c:pt idx="3401">
                  <c:v>41458</c:v>
                </c:pt>
                <c:pt idx="3402">
                  <c:v>41459</c:v>
                </c:pt>
                <c:pt idx="3403">
                  <c:v>41460</c:v>
                </c:pt>
                <c:pt idx="3404">
                  <c:v>41463</c:v>
                </c:pt>
                <c:pt idx="3405">
                  <c:v>41464</c:v>
                </c:pt>
                <c:pt idx="3406">
                  <c:v>41465</c:v>
                </c:pt>
                <c:pt idx="3407">
                  <c:v>41466</c:v>
                </c:pt>
                <c:pt idx="3408">
                  <c:v>41467</c:v>
                </c:pt>
                <c:pt idx="3409">
                  <c:v>41470</c:v>
                </c:pt>
                <c:pt idx="3410">
                  <c:v>41471</c:v>
                </c:pt>
                <c:pt idx="3411">
                  <c:v>41472</c:v>
                </c:pt>
                <c:pt idx="3412">
                  <c:v>41473</c:v>
                </c:pt>
                <c:pt idx="3413">
                  <c:v>41474</c:v>
                </c:pt>
                <c:pt idx="3414">
                  <c:v>41477</c:v>
                </c:pt>
                <c:pt idx="3415">
                  <c:v>41478</c:v>
                </c:pt>
                <c:pt idx="3416">
                  <c:v>41479</c:v>
                </c:pt>
                <c:pt idx="3417">
                  <c:v>41480</c:v>
                </c:pt>
                <c:pt idx="3418">
                  <c:v>41481</c:v>
                </c:pt>
                <c:pt idx="3419">
                  <c:v>41484</c:v>
                </c:pt>
                <c:pt idx="3420">
                  <c:v>41485</c:v>
                </c:pt>
                <c:pt idx="3421">
                  <c:v>41486</c:v>
                </c:pt>
                <c:pt idx="3422">
                  <c:v>41487</c:v>
                </c:pt>
                <c:pt idx="3423">
                  <c:v>41488</c:v>
                </c:pt>
                <c:pt idx="3424">
                  <c:v>41491</c:v>
                </c:pt>
                <c:pt idx="3425">
                  <c:v>41492</c:v>
                </c:pt>
                <c:pt idx="3426">
                  <c:v>41493</c:v>
                </c:pt>
                <c:pt idx="3427">
                  <c:v>41494</c:v>
                </c:pt>
                <c:pt idx="3428">
                  <c:v>41495</c:v>
                </c:pt>
                <c:pt idx="3429">
                  <c:v>41498</c:v>
                </c:pt>
                <c:pt idx="3430">
                  <c:v>41499</c:v>
                </c:pt>
                <c:pt idx="3431">
                  <c:v>41500</c:v>
                </c:pt>
                <c:pt idx="3432">
                  <c:v>41501</c:v>
                </c:pt>
                <c:pt idx="3433">
                  <c:v>41502</c:v>
                </c:pt>
                <c:pt idx="3434">
                  <c:v>41505</c:v>
                </c:pt>
                <c:pt idx="3435">
                  <c:v>41506</c:v>
                </c:pt>
                <c:pt idx="3436">
                  <c:v>41507</c:v>
                </c:pt>
                <c:pt idx="3437">
                  <c:v>41508</c:v>
                </c:pt>
                <c:pt idx="3438">
                  <c:v>41509</c:v>
                </c:pt>
                <c:pt idx="3439">
                  <c:v>41512</c:v>
                </c:pt>
                <c:pt idx="3440">
                  <c:v>41513</c:v>
                </c:pt>
                <c:pt idx="3441">
                  <c:v>41514</c:v>
                </c:pt>
                <c:pt idx="3442">
                  <c:v>41515</c:v>
                </c:pt>
                <c:pt idx="3443">
                  <c:v>41516</c:v>
                </c:pt>
                <c:pt idx="3444">
                  <c:v>41519</c:v>
                </c:pt>
                <c:pt idx="3445">
                  <c:v>41520</c:v>
                </c:pt>
                <c:pt idx="3446">
                  <c:v>41521</c:v>
                </c:pt>
                <c:pt idx="3447">
                  <c:v>41522</c:v>
                </c:pt>
                <c:pt idx="3448">
                  <c:v>41523</c:v>
                </c:pt>
                <c:pt idx="3449">
                  <c:v>41526</c:v>
                </c:pt>
                <c:pt idx="3450">
                  <c:v>41527</c:v>
                </c:pt>
                <c:pt idx="3451">
                  <c:v>41528</c:v>
                </c:pt>
                <c:pt idx="3452">
                  <c:v>41529</c:v>
                </c:pt>
                <c:pt idx="3453">
                  <c:v>41530</c:v>
                </c:pt>
                <c:pt idx="3454">
                  <c:v>41534</c:v>
                </c:pt>
                <c:pt idx="3455">
                  <c:v>41535</c:v>
                </c:pt>
                <c:pt idx="3456">
                  <c:v>41536</c:v>
                </c:pt>
                <c:pt idx="3457">
                  <c:v>41537</c:v>
                </c:pt>
                <c:pt idx="3458">
                  <c:v>41540</c:v>
                </c:pt>
                <c:pt idx="3459">
                  <c:v>41541</c:v>
                </c:pt>
                <c:pt idx="3460">
                  <c:v>41542</c:v>
                </c:pt>
                <c:pt idx="3461">
                  <c:v>41543</c:v>
                </c:pt>
                <c:pt idx="3462">
                  <c:v>41544</c:v>
                </c:pt>
                <c:pt idx="3463">
                  <c:v>41547</c:v>
                </c:pt>
                <c:pt idx="3464">
                  <c:v>41548</c:v>
                </c:pt>
                <c:pt idx="3465">
                  <c:v>41549</c:v>
                </c:pt>
                <c:pt idx="3466">
                  <c:v>41550</c:v>
                </c:pt>
                <c:pt idx="3467">
                  <c:v>41551</c:v>
                </c:pt>
                <c:pt idx="3468">
                  <c:v>41554</c:v>
                </c:pt>
                <c:pt idx="3469">
                  <c:v>41555</c:v>
                </c:pt>
                <c:pt idx="3470">
                  <c:v>41556</c:v>
                </c:pt>
                <c:pt idx="3471">
                  <c:v>41557</c:v>
                </c:pt>
                <c:pt idx="3472">
                  <c:v>41558</c:v>
                </c:pt>
                <c:pt idx="3473">
                  <c:v>41561</c:v>
                </c:pt>
                <c:pt idx="3474">
                  <c:v>41562</c:v>
                </c:pt>
                <c:pt idx="3475">
                  <c:v>41563</c:v>
                </c:pt>
                <c:pt idx="3476">
                  <c:v>41564</c:v>
                </c:pt>
                <c:pt idx="3477">
                  <c:v>41565</c:v>
                </c:pt>
                <c:pt idx="3478">
                  <c:v>41568</c:v>
                </c:pt>
                <c:pt idx="3479">
                  <c:v>41569</c:v>
                </c:pt>
                <c:pt idx="3480">
                  <c:v>41570</c:v>
                </c:pt>
                <c:pt idx="3481">
                  <c:v>41571</c:v>
                </c:pt>
                <c:pt idx="3482">
                  <c:v>41572</c:v>
                </c:pt>
                <c:pt idx="3483">
                  <c:v>41575</c:v>
                </c:pt>
                <c:pt idx="3484">
                  <c:v>41576</c:v>
                </c:pt>
                <c:pt idx="3485">
                  <c:v>41577</c:v>
                </c:pt>
                <c:pt idx="3486">
                  <c:v>41578</c:v>
                </c:pt>
                <c:pt idx="3487">
                  <c:v>41579</c:v>
                </c:pt>
                <c:pt idx="3488">
                  <c:v>41582</c:v>
                </c:pt>
                <c:pt idx="3489">
                  <c:v>41583</c:v>
                </c:pt>
                <c:pt idx="3490">
                  <c:v>41584</c:v>
                </c:pt>
                <c:pt idx="3491">
                  <c:v>41585</c:v>
                </c:pt>
                <c:pt idx="3492">
                  <c:v>41586</c:v>
                </c:pt>
                <c:pt idx="3493">
                  <c:v>41589</c:v>
                </c:pt>
                <c:pt idx="3494">
                  <c:v>41590</c:v>
                </c:pt>
                <c:pt idx="3495">
                  <c:v>41591</c:v>
                </c:pt>
                <c:pt idx="3496">
                  <c:v>41592</c:v>
                </c:pt>
                <c:pt idx="3497">
                  <c:v>41593</c:v>
                </c:pt>
                <c:pt idx="3498">
                  <c:v>41597</c:v>
                </c:pt>
                <c:pt idx="3499">
                  <c:v>41598</c:v>
                </c:pt>
                <c:pt idx="3500">
                  <c:v>41599</c:v>
                </c:pt>
                <c:pt idx="3501">
                  <c:v>41600</c:v>
                </c:pt>
                <c:pt idx="3502">
                  <c:v>41603</c:v>
                </c:pt>
                <c:pt idx="3503">
                  <c:v>41604</c:v>
                </c:pt>
                <c:pt idx="3504">
                  <c:v>41605</c:v>
                </c:pt>
                <c:pt idx="3505">
                  <c:v>41606</c:v>
                </c:pt>
                <c:pt idx="3506">
                  <c:v>41607</c:v>
                </c:pt>
                <c:pt idx="3507">
                  <c:v>41610</c:v>
                </c:pt>
                <c:pt idx="3508">
                  <c:v>41611</c:v>
                </c:pt>
                <c:pt idx="3509">
                  <c:v>41612</c:v>
                </c:pt>
                <c:pt idx="3510">
                  <c:v>41613</c:v>
                </c:pt>
                <c:pt idx="3511">
                  <c:v>41614</c:v>
                </c:pt>
                <c:pt idx="3512">
                  <c:v>41617</c:v>
                </c:pt>
                <c:pt idx="3513">
                  <c:v>41618</c:v>
                </c:pt>
                <c:pt idx="3514">
                  <c:v>41619</c:v>
                </c:pt>
                <c:pt idx="3515">
                  <c:v>41621</c:v>
                </c:pt>
                <c:pt idx="3516">
                  <c:v>41624</c:v>
                </c:pt>
                <c:pt idx="3517">
                  <c:v>41625</c:v>
                </c:pt>
                <c:pt idx="3518">
                  <c:v>41626</c:v>
                </c:pt>
                <c:pt idx="3519">
                  <c:v>41627</c:v>
                </c:pt>
                <c:pt idx="3520">
                  <c:v>41628</c:v>
                </c:pt>
                <c:pt idx="3521">
                  <c:v>41631</c:v>
                </c:pt>
                <c:pt idx="3522">
                  <c:v>41632</c:v>
                </c:pt>
                <c:pt idx="3523">
                  <c:v>41634</c:v>
                </c:pt>
                <c:pt idx="3524">
                  <c:v>41635</c:v>
                </c:pt>
                <c:pt idx="3525">
                  <c:v>41638</c:v>
                </c:pt>
                <c:pt idx="3526">
                  <c:v>41639</c:v>
                </c:pt>
                <c:pt idx="3527">
                  <c:v>41641</c:v>
                </c:pt>
                <c:pt idx="3528">
                  <c:v>41642</c:v>
                </c:pt>
                <c:pt idx="3529">
                  <c:v>41645</c:v>
                </c:pt>
                <c:pt idx="3530">
                  <c:v>41646</c:v>
                </c:pt>
                <c:pt idx="3531">
                  <c:v>41647</c:v>
                </c:pt>
                <c:pt idx="3532">
                  <c:v>41648</c:v>
                </c:pt>
                <c:pt idx="3533">
                  <c:v>41649</c:v>
                </c:pt>
                <c:pt idx="3534">
                  <c:v>41652</c:v>
                </c:pt>
                <c:pt idx="3535">
                  <c:v>41653</c:v>
                </c:pt>
                <c:pt idx="3536">
                  <c:v>41654</c:v>
                </c:pt>
                <c:pt idx="3537">
                  <c:v>41655</c:v>
                </c:pt>
                <c:pt idx="3538">
                  <c:v>41656</c:v>
                </c:pt>
                <c:pt idx="3539">
                  <c:v>41659</c:v>
                </c:pt>
                <c:pt idx="3540">
                  <c:v>41660</c:v>
                </c:pt>
                <c:pt idx="3541">
                  <c:v>41661</c:v>
                </c:pt>
                <c:pt idx="3542">
                  <c:v>41662</c:v>
                </c:pt>
                <c:pt idx="3543">
                  <c:v>41663</c:v>
                </c:pt>
                <c:pt idx="3544">
                  <c:v>41666</c:v>
                </c:pt>
                <c:pt idx="3545">
                  <c:v>41667</c:v>
                </c:pt>
                <c:pt idx="3546">
                  <c:v>41668</c:v>
                </c:pt>
                <c:pt idx="3547">
                  <c:v>41669</c:v>
                </c:pt>
                <c:pt idx="3548">
                  <c:v>41670</c:v>
                </c:pt>
                <c:pt idx="3549">
                  <c:v>41674</c:v>
                </c:pt>
                <c:pt idx="3550">
                  <c:v>41675</c:v>
                </c:pt>
                <c:pt idx="3551">
                  <c:v>41676</c:v>
                </c:pt>
                <c:pt idx="3552">
                  <c:v>41677</c:v>
                </c:pt>
                <c:pt idx="3553">
                  <c:v>41680</c:v>
                </c:pt>
                <c:pt idx="3554">
                  <c:v>41681</c:v>
                </c:pt>
                <c:pt idx="3555">
                  <c:v>41682</c:v>
                </c:pt>
                <c:pt idx="3556">
                  <c:v>41683</c:v>
                </c:pt>
                <c:pt idx="3557">
                  <c:v>41684</c:v>
                </c:pt>
                <c:pt idx="3558">
                  <c:v>41687</c:v>
                </c:pt>
                <c:pt idx="3559">
                  <c:v>41688</c:v>
                </c:pt>
                <c:pt idx="3560">
                  <c:v>41689</c:v>
                </c:pt>
                <c:pt idx="3561">
                  <c:v>41690</c:v>
                </c:pt>
                <c:pt idx="3562">
                  <c:v>41691</c:v>
                </c:pt>
                <c:pt idx="3563">
                  <c:v>41694</c:v>
                </c:pt>
                <c:pt idx="3564">
                  <c:v>41695</c:v>
                </c:pt>
                <c:pt idx="3565">
                  <c:v>41696</c:v>
                </c:pt>
                <c:pt idx="3566">
                  <c:v>41697</c:v>
                </c:pt>
                <c:pt idx="3567">
                  <c:v>41698</c:v>
                </c:pt>
                <c:pt idx="3568">
                  <c:v>41701</c:v>
                </c:pt>
                <c:pt idx="3569">
                  <c:v>41702</c:v>
                </c:pt>
                <c:pt idx="3570">
                  <c:v>41703</c:v>
                </c:pt>
                <c:pt idx="3571">
                  <c:v>41704</c:v>
                </c:pt>
                <c:pt idx="3572">
                  <c:v>41705</c:v>
                </c:pt>
                <c:pt idx="3573">
                  <c:v>41708</c:v>
                </c:pt>
                <c:pt idx="3574">
                  <c:v>41709</c:v>
                </c:pt>
                <c:pt idx="3575">
                  <c:v>41710</c:v>
                </c:pt>
                <c:pt idx="3576">
                  <c:v>41711</c:v>
                </c:pt>
                <c:pt idx="3577">
                  <c:v>41712</c:v>
                </c:pt>
                <c:pt idx="3578">
                  <c:v>41716</c:v>
                </c:pt>
                <c:pt idx="3579">
                  <c:v>41717</c:v>
                </c:pt>
                <c:pt idx="3580">
                  <c:v>41718</c:v>
                </c:pt>
                <c:pt idx="3581">
                  <c:v>41719</c:v>
                </c:pt>
                <c:pt idx="3582">
                  <c:v>41722</c:v>
                </c:pt>
                <c:pt idx="3583">
                  <c:v>41723</c:v>
                </c:pt>
                <c:pt idx="3584">
                  <c:v>41724</c:v>
                </c:pt>
                <c:pt idx="3585">
                  <c:v>41725</c:v>
                </c:pt>
                <c:pt idx="3586">
                  <c:v>41726</c:v>
                </c:pt>
                <c:pt idx="3587">
                  <c:v>41729</c:v>
                </c:pt>
                <c:pt idx="3588">
                  <c:v>41730</c:v>
                </c:pt>
                <c:pt idx="3589">
                  <c:v>41731</c:v>
                </c:pt>
                <c:pt idx="3590">
                  <c:v>41732</c:v>
                </c:pt>
                <c:pt idx="3591">
                  <c:v>41733</c:v>
                </c:pt>
                <c:pt idx="3592">
                  <c:v>41736</c:v>
                </c:pt>
                <c:pt idx="3593">
                  <c:v>41737</c:v>
                </c:pt>
                <c:pt idx="3594">
                  <c:v>41738</c:v>
                </c:pt>
                <c:pt idx="3595">
                  <c:v>41739</c:v>
                </c:pt>
                <c:pt idx="3596">
                  <c:v>41740</c:v>
                </c:pt>
                <c:pt idx="3597">
                  <c:v>41743</c:v>
                </c:pt>
                <c:pt idx="3598">
                  <c:v>41744</c:v>
                </c:pt>
                <c:pt idx="3599">
                  <c:v>41745</c:v>
                </c:pt>
                <c:pt idx="3600">
                  <c:v>41750</c:v>
                </c:pt>
                <c:pt idx="3601">
                  <c:v>41751</c:v>
                </c:pt>
                <c:pt idx="3602">
                  <c:v>41752</c:v>
                </c:pt>
                <c:pt idx="3603">
                  <c:v>41753</c:v>
                </c:pt>
                <c:pt idx="3604">
                  <c:v>41754</c:v>
                </c:pt>
                <c:pt idx="3605">
                  <c:v>41757</c:v>
                </c:pt>
                <c:pt idx="3606">
                  <c:v>41758</c:v>
                </c:pt>
                <c:pt idx="3607">
                  <c:v>41759</c:v>
                </c:pt>
                <c:pt idx="3608">
                  <c:v>41761</c:v>
                </c:pt>
                <c:pt idx="3609">
                  <c:v>41764</c:v>
                </c:pt>
                <c:pt idx="3610">
                  <c:v>41765</c:v>
                </c:pt>
                <c:pt idx="3611">
                  <c:v>41766</c:v>
                </c:pt>
                <c:pt idx="3612">
                  <c:v>41767</c:v>
                </c:pt>
                <c:pt idx="3613">
                  <c:v>41768</c:v>
                </c:pt>
                <c:pt idx="3614">
                  <c:v>41771</c:v>
                </c:pt>
                <c:pt idx="3615">
                  <c:v>41772</c:v>
                </c:pt>
                <c:pt idx="3616">
                  <c:v>41773</c:v>
                </c:pt>
                <c:pt idx="3617">
                  <c:v>41774</c:v>
                </c:pt>
                <c:pt idx="3618">
                  <c:v>41775</c:v>
                </c:pt>
                <c:pt idx="3619">
                  <c:v>41778</c:v>
                </c:pt>
                <c:pt idx="3620">
                  <c:v>41779</c:v>
                </c:pt>
                <c:pt idx="3621">
                  <c:v>41780</c:v>
                </c:pt>
                <c:pt idx="3622">
                  <c:v>41781</c:v>
                </c:pt>
                <c:pt idx="3623">
                  <c:v>41782</c:v>
                </c:pt>
                <c:pt idx="3624">
                  <c:v>41785</c:v>
                </c:pt>
                <c:pt idx="3625">
                  <c:v>41786</c:v>
                </c:pt>
                <c:pt idx="3626">
                  <c:v>41787</c:v>
                </c:pt>
                <c:pt idx="3627">
                  <c:v>41788</c:v>
                </c:pt>
                <c:pt idx="3628">
                  <c:v>41789</c:v>
                </c:pt>
                <c:pt idx="3629">
                  <c:v>41792</c:v>
                </c:pt>
                <c:pt idx="3630">
                  <c:v>41793</c:v>
                </c:pt>
                <c:pt idx="3631">
                  <c:v>41794</c:v>
                </c:pt>
                <c:pt idx="3632">
                  <c:v>41795</c:v>
                </c:pt>
                <c:pt idx="3633">
                  <c:v>41796</c:v>
                </c:pt>
                <c:pt idx="3634">
                  <c:v>41799</c:v>
                </c:pt>
                <c:pt idx="3635">
                  <c:v>41800</c:v>
                </c:pt>
                <c:pt idx="3636">
                  <c:v>41801</c:v>
                </c:pt>
                <c:pt idx="3637">
                  <c:v>41802</c:v>
                </c:pt>
                <c:pt idx="3638">
                  <c:v>41803</c:v>
                </c:pt>
                <c:pt idx="3639">
                  <c:v>41806</c:v>
                </c:pt>
                <c:pt idx="3640">
                  <c:v>41807</c:v>
                </c:pt>
                <c:pt idx="3641">
                  <c:v>41808</c:v>
                </c:pt>
                <c:pt idx="3642">
                  <c:v>41809</c:v>
                </c:pt>
                <c:pt idx="3643">
                  <c:v>41810</c:v>
                </c:pt>
                <c:pt idx="3644">
                  <c:v>41813</c:v>
                </c:pt>
                <c:pt idx="3645">
                  <c:v>41814</c:v>
                </c:pt>
                <c:pt idx="3646">
                  <c:v>41815</c:v>
                </c:pt>
                <c:pt idx="3647">
                  <c:v>41816</c:v>
                </c:pt>
                <c:pt idx="3648">
                  <c:v>41817</c:v>
                </c:pt>
                <c:pt idx="3649">
                  <c:v>41820</c:v>
                </c:pt>
                <c:pt idx="3650">
                  <c:v>41821</c:v>
                </c:pt>
                <c:pt idx="3651">
                  <c:v>41822</c:v>
                </c:pt>
                <c:pt idx="3652">
                  <c:v>41823</c:v>
                </c:pt>
                <c:pt idx="3653">
                  <c:v>41824</c:v>
                </c:pt>
                <c:pt idx="3654">
                  <c:v>41827</c:v>
                </c:pt>
                <c:pt idx="3655">
                  <c:v>41828</c:v>
                </c:pt>
                <c:pt idx="3656">
                  <c:v>41829</c:v>
                </c:pt>
                <c:pt idx="3657">
                  <c:v>41830</c:v>
                </c:pt>
                <c:pt idx="3658">
                  <c:v>41831</c:v>
                </c:pt>
                <c:pt idx="3659">
                  <c:v>41834</c:v>
                </c:pt>
                <c:pt idx="3660">
                  <c:v>41835</c:v>
                </c:pt>
                <c:pt idx="3661">
                  <c:v>41836</c:v>
                </c:pt>
                <c:pt idx="3662">
                  <c:v>41837</c:v>
                </c:pt>
                <c:pt idx="3663">
                  <c:v>41838</c:v>
                </c:pt>
                <c:pt idx="3664">
                  <c:v>41841</c:v>
                </c:pt>
                <c:pt idx="3665">
                  <c:v>41842</c:v>
                </c:pt>
                <c:pt idx="3666">
                  <c:v>41843</c:v>
                </c:pt>
                <c:pt idx="3667">
                  <c:v>41844</c:v>
                </c:pt>
                <c:pt idx="3668">
                  <c:v>41845</c:v>
                </c:pt>
                <c:pt idx="3669">
                  <c:v>41848</c:v>
                </c:pt>
                <c:pt idx="3670">
                  <c:v>41849</c:v>
                </c:pt>
                <c:pt idx="3671">
                  <c:v>41850</c:v>
                </c:pt>
                <c:pt idx="3672">
                  <c:v>41851</c:v>
                </c:pt>
                <c:pt idx="3673">
                  <c:v>41852</c:v>
                </c:pt>
                <c:pt idx="3674">
                  <c:v>41855</c:v>
                </c:pt>
                <c:pt idx="3675">
                  <c:v>41856</c:v>
                </c:pt>
                <c:pt idx="3676">
                  <c:v>41857</c:v>
                </c:pt>
                <c:pt idx="3677">
                  <c:v>41858</c:v>
                </c:pt>
                <c:pt idx="3678">
                  <c:v>41859</c:v>
                </c:pt>
                <c:pt idx="3679">
                  <c:v>41862</c:v>
                </c:pt>
                <c:pt idx="3680">
                  <c:v>41863</c:v>
                </c:pt>
                <c:pt idx="3681">
                  <c:v>41864</c:v>
                </c:pt>
                <c:pt idx="3682">
                  <c:v>41865</c:v>
                </c:pt>
                <c:pt idx="3683">
                  <c:v>41866</c:v>
                </c:pt>
                <c:pt idx="3684">
                  <c:v>41869</c:v>
                </c:pt>
                <c:pt idx="3685">
                  <c:v>41870</c:v>
                </c:pt>
                <c:pt idx="3686">
                  <c:v>41871</c:v>
                </c:pt>
                <c:pt idx="3687">
                  <c:v>41872</c:v>
                </c:pt>
                <c:pt idx="3688">
                  <c:v>41873</c:v>
                </c:pt>
                <c:pt idx="3689">
                  <c:v>41876</c:v>
                </c:pt>
                <c:pt idx="3690">
                  <c:v>41877</c:v>
                </c:pt>
                <c:pt idx="3691">
                  <c:v>41878</c:v>
                </c:pt>
                <c:pt idx="3692">
                  <c:v>41879</c:v>
                </c:pt>
                <c:pt idx="3693">
                  <c:v>41880</c:v>
                </c:pt>
                <c:pt idx="3694">
                  <c:v>41883</c:v>
                </c:pt>
                <c:pt idx="3695">
                  <c:v>41884</c:v>
                </c:pt>
                <c:pt idx="3696">
                  <c:v>41885</c:v>
                </c:pt>
                <c:pt idx="3697">
                  <c:v>41886</c:v>
                </c:pt>
                <c:pt idx="3698">
                  <c:v>41887</c:v>
                </c:pt>
                <c:pt idx="3699">
                  <c:v>41890</c:v>
                </c:pt>
                <c:pt idx="3700">
                  <c:v>41891</c:v>
                </c:pt>
                <c:pt idx="3701">
                  <c:v>41892</c:v>
                </c:pt>
                <c:pt idx="3702">
                  <c:v>41893</c:v>
                </c:pt>
                <c:pt idx="3703">
                  <c:v>41894</c:v>
                </c:pt>
                <c:pt idx="3704">
                  <c:v>41897</c:v>
                </c:pt>
                <c:pt idx="3705">
                  <c:v>41899</c:v>
                </c:pt>
                <c:pt idx="3706">
                  <c:v>41900</c:v>
                </c:pt>
                <c:pt idx="3707">
                  <c:v>41901</c:v>
                </c:pt>
                <c:pt idx="3708">
                  <c:v>41904</c:v>
                </c:pt>
                <c:pt idx="3709">
                  <c:v>41905</c:v>
                </c:pt>
                <c:pt idx="3710">
                  <c:v>41906</c:v>
                </c:pt>
                <c:pt idx="3711">
                  <c:v>41907</c:v>
                </c:pt>
                <c:pt idx="3712">
                  <c:v>41908</c:v>
                </c:pt>
                <c:pt idx="3713">
                  <c:v>41911</c:v>
                </c:pt>
                <c:pt idx="3714">
                  <c:v>41912</c:v>
                </c:pt>
                <c:pt idx="3715">
                  <c:v>41913</c:v>
                </c:pt>
                <c:pt idx="3716">
                  <c:v>41914</c:v>
                </c:pt>
                <c:pt idx="3717">
                  <c:v>41915</c:v>
                </c:pt>
                <c:pt idx="3718">
                  <c:v>41918</c:v>
                </c:pt>
                <c:pt idx="3719">
                  <c:v>41919</c:v>
                </c:pt>
                <c:pt idx="3720">
                  <c:v>41920</c:v>
                </c:pt>
                <c:pt idx="3721">
                  <c:v>41921</c:v>
                </c:pt>
                <c:pt idx="3722">
                  <c:v>41922</c:v>
                </c:pt>
                <c:pt idx="3723">
                  <c:v>41925</c:v>
                </c:pt>
                <c:pt idx="3724">
                  <c:v>41926</c:v>
                </c:pt>
                <c:pt idx="3725">
                  <c:v>41927</c:v>
                </c:pt>
                <c:pt idx="3726">
                  <c:v>41928</c:v>
                </c:pt>
                <c:pt idx="3727">
                  <c:v>41929</c:v>
                </c:pt>
                <c:pt idx="3728">
                  <c:v>41932</c:v>
                </c:pt>
                <c:pt idx="3729">
                  <c:v>41933</c:v>
                </c:pt>
                <c:pt idx="3730">
                  <c:v>41934</c:v>
                </c:pt>
                <c:pt idx="3731">
                  <c:v>41935</c:v>
                </c:pt>
                <c:pt idx="3732">
                  <c:v>41936</c:v>
                </c:pt>
                <c:pt idx="3733">
                  <c:v>41939</c:v>
                </c:pt>
                <c:pt idx="3734">
                  <c:v>41940</c:v>
                </c:pt>
                <c:pt idx="3735">
                  <c:v>41941</c:v>
                </c:pt>
                <c:pt idx="3736">
                  <c:v>41942</c:v>
                </c:pt>
                <c:pt idx="3737">
                  <c:v>41943</c:v>
                </c:pt>
                <c:pt idx="3738">
                  <c:v>41946</c:v>
                </c:pt>
                <c:pt idx="3739">
                  <c:v>41947</c:v>
                </c:pt>
                <c:pt idx="3740">
                  <c:v>41948</c:v>
                </c:pt>
                <c:pt idx="3741">
                  <c:v>41949</c:v>
                </c:pt>
                <c:pt idx="3742">
                  <c:v>41950</c:v>
                </c:pt>
                <c:pt idx="3743">
                  <c:v>41953</c:v>
                </c:pt>
                <c:pt idx="3744">
                  <c:v>41954</c:v>
                </c:pt>
                <c:pt idx="3745">
                  <c:v>41955</c:v>
                </c:pt>
                <c:pt idx="3746">
                  <c:v>41956</c:v>
                </c:pt>
                <c:pt idx="3747">
                  <c:v>41957</c:v>
                </c:pt>
                <c:pt idx="3748">
                  <c:v>41961</c:v>
                </c:pt>
                <c:pt idx="3749">
                  <c:v>41962</c:v>
                </c:pt>
                <c:pt idx="3750">
                  <c:v>41963</c:v>
                </c:pt>
                <c:pt idx="3751">
                  <c:v>41964</c:v>
                </c:pt>
                <c:pt idx="3752">
                  <c:v>41967</c:v>
                </c:pt>
                <c:pt idx="3753">
                  <c:v>41968</c:v>
                </c:pt>
                <c:pt idx="3754">
                  <c:v>41969</c:v>
                </c:pt>
                <c:pt idx="3755">
                  <c:v>41970</c:v>
                </c:pt>
                <c:pt idx="3756">
                  <c:v>41971</c:v>
                </c:pt>
                <c:pt idx="3757">
                  <c:v>41974</c:v>
                </c:pt>
                <c:pt idx="3758">
                  <c:v>41975</c:v>
                </c:pt>
                <c:pt idx="3759">
                  <c:v>41976</c:v>
                </c:pt>
                <c:pt idx="3760">
                  <c:v>41977</c:v>
                </c:pt>
                <c:pt idx="3761">
                  <c:v>41978</c:v>
                </c:pt>
                <c:pt idx="3762">
                  <c:v>41981</c:v>
                </c:pt>
                <c:pt idx="3763">
                  <c:v>41982</c:v>
                </c:pt>
                <c:pt idx="3764">
                  <c:v>41983</c:v>
                </c:pt>
                <c:pt idx="3765">
                  <c:v>41984</c:v>
                </c:pt>
                <c:pt idx="3766">
                  <c:v>41988</c:v>
                </c:pt>
                <c:pt idx="3767">
                  <c:v>41989</c:v>
                </c:pt>
                <c:pt idx="3768">
                  <c:v>41990</c:v>
                </c:pt>
                <c:pt idx="3769">
                  <c:v>41991</c:v>
                </c:pt>
                <c:pt idx="3770">
                  <c:v>41992</c:v>
                </c:pt>
                <c:pt idx="3771">
                  <c:v>41995</c:v>
                </c:pt>
                <c:pt idx="3772">
                  <c:v>41996</c:v>
                </c:pt>
                <c:pt idx="3773">
                  <c:v>41997</c:v>
                </c:pt>
                <c:pt idx="3774">
                  <c:v>41999</c:v>
                </c:pt>
                <c:pt idx="3775">
                  <c:v>42002</c:v>
                </c:pt>
                <c:pt idx="3776">
                  <c:v>42003</c:v>
                </c:pt>
                <c:pt idx="3777">
                  <c:v>42004</c:v>
                </c:pt>
                <c:pt idx="3778">
                  <c:v>42006</c:v>
                </c:pt>
                <c:pt idx="3779">
                  <c:v>42009</c:v>
                </c:pt>
                <c:pt idx="3780">
                  <c:v>42010</c:v>
                </c:pt>
                <c:pt idx="3781">
                  <c:v>42011</c:v>
                </c:pt>
                <c:pt idx="3782">
                  <c:v>42012</c:v>
                </c:pt>
                <c:pt idx="3783">
                  <c:v>42013</c:v>
                </c:pt>
                <c:pt idx="3784">
                  <c:v>42016</c:v>
                </c:pt>
                <c:pt idx="3785">
                  <c:v>42017</c:v>
                </c:pt>
                <c:pt idx="3786">
                  <c:v>42018</c:v>
                </c:pt>
                <c:pt idx="3787">
                  <c:v>42019</c:v>
                </c:pt>
                <c:pt idx="3788">
                  <c:v>42020</c:v>
                </c:pt>
                <c:pt idx="3789">
                  <c:v>42023</c:v>
                </c:pt>
                <c:pt idx="3790">
                  <c:v>42024</c:v>
                </c:pt>
                <c:pt idx="3791">
                  <c:v>42025</c:v>
                </c:pt>
                <c:pt idx="3792">
                  <c:v>42026</c:v>
                </c:pt>
                <c:pt idx="3793">
                  <c:v>42027</c:v>
                </c:pt>
                <c:pt idx="3794">
                  <c:v>42030</c:v>
                </c:pt>
                <c:pt idx="3795">
                  <c:v>42031</c:v>
                </c:pt>
                <c:pt idx="3796">
                  <c:v>42032</c:v>
                </c:pt>
                <c:pt idx="3797">
                  <c:v>42033</c:v>
                </c:pt>
                <c:pt idx="3798">
                  <c:v>42034</c:v>
                </c:pt>
                <c:pt idx="3799">
                  <c:v>42038</c:v>
                </c:pt>
                <c:pt idx="3800">
                  <c:v>42039</c:v>
                </c:pt>
                <c:pt idx="3801">
                  <c:v>42040</c:v>
                </c:pt>
                <c:pt idx="3802">
                  <c:v>42041</c:v>
                </c:pt>
                <c:pt idx="3803">
                  <c:v>42044</c:v>
                </c:pt>
                <c:pt idx="3804">
                  <c:v>42045</c:v>
                </c:pt>
                <c:pt idx="3805">
                  <c:v>42046</c:v>
                </c:pt>
                <c:pt idx="3806">
                  <c:v>42047</c:v>
                </c:pt>
                <c:pt idx="3807">
                  <c:v>42048</c:v>
                </c:pt>
                <c:pt idx="3808">
                  <c:v>42051</c:v>
                </c:pt>
                <c:pt idx="3809">
                  <c:v>42052</c:v>
                </c:pt>
                <c:pt idx="3810">
                  <c:v>42053</c:v>
                </c:pt>
                <c:pt idx="3811">
                  <c:v>42054</c:v>
                </c:pt>
                <c:pt idx="3812">
                  <c:v>42055</c:v>
                </c:pt>
                <c:pt idx="3813">
                  <c:v>42058</c:v>
                </c:pt>
                <c:pt idx="3814">
                  <c:v>42059</c:v>
                </c:pt>
                <c:pt idx="3815">
                  <c:v>42060</c:v>
                </c:pt>
                <c:pt idx="3816">
                  <c:v>42061</c:v>
                </c:pt>
                <c:pt idx="3817">
                  <c:v>42062</c:v>
                </c:pt>
                <c:pt idx="3818">
                  <c:v>42065</c:v>
                </c:pt>
                <c:pt idx="3819">
                  <c:v>42066</c:v>
                </c:pt>
                <c:pt idx="3820">
                  <c:v>42067</c:v>
                </c:pt>
                <c:pt idx="3821">
                  <c:v>42068</c:v>
                </c:pt>
                <c:pt idx="3822">
                  <c:v>42069</c:v>
                </c:pt>
                <c:pt idx="3823">
                  <c:v>42072</c:v>
                </c:pt>
                <c:pt idx="3824">
                  <c:v>42073</c:v>
                </c:pt>
                <c:pt idx="3825">
                  <c:v>42074</c:v>
                </c:pt>
                <c:pt idx="3826">
                  <c:v>42075</c:v>
                </c:pt>
                <c:pt idx="3827">
                  <c:v>42076</c:v>
                </c:pt>
                <c:pt idx="3828">
                  <c:v>42080</c:v>
                </c:pt>
                <c:pt idx="3829">
                  <c:v>42081</c:v>
                </c:pt>
                <c:pt idx="3830">
                  <c:v>42082</c:v>
                </c:pt>
                <c:pt idx="3831">
                  <c:v>42083</c:v>
                </c:pt>
                <c:pt idx="3832">
                  <c:v>42086</c:v>
                </c:pt>
                <c:pt idx="3833">
                  <c:v>42087</c:v>
                </c:pt>
                <c:pt idx="3834">
                  <c:v>42088</c:v>
                </c:pt>
                <c:pt idx="3835">
                  <c:v>42089</c:v>
                </c:pt>
                <c:pt idx="3836">
                  <c:v>42090</c:v>
                </c:pt>
                <c:pt idx="3837">
                  <c:v>42093</c:v>
                </c:pt>
                <c:pt idx="3838">
                  <c:v>42094</c:v>
                </c:pt>
                <c:pt idx="3839">
                  <c:v>42095</c:v>
                </c:pt>
                <c:pt idx="3840">
                  <c:v>42100</c:v>
                </c:pt>
                <c:pt idx="3841">
                  <c:v>42101</c:v>
                </c:pt>
                <c:pt idx="3842">
                  <c:v>42102</c:v>
                </c:pt>
                <c:pt idx="3843">
                  <c:v>42103</c:v>
                </c:pt>
                <c:pt idx="3844">
                  <c:v>42104</c:v>
                </c:pt>
                <c:pt idx="3845">
                  <c:v>42107</c:v>
                </c:pt>
                <c:pt idx="3846">
                  <c:v>42108</c:v>
                </c:pt>
                <c:pt idx="3847">
                  <c:v>42109</c:v>
                </c:pt>
                <c:pt idx="3848">
                  <c:v>42110</c:v>
                </c:pt>
                <c:pt idx="3849">
                  <c:v>42111</c:v>
                </c:pt>
                <c:pt idx="3850">
                  <c:v>42114</c:v>
                </c:pt>
                <c:pt idx="3851">
                  <c:v>42115</c:v>
                </c:pt>
                <c:pt idx="3852">
                  <c:v>42116</c:v>
                </c:pt>
                <c:pt idx="3853">
                  <c:v>42117</c:v>
                </c:pt>
                <c:pt idx="3854">
                  <c:v>42118</c:v>
                </c:pt>
                <c:pt idx="3855">
                  <c:v>42121</c:v>
                </c:pt>
                <c:pt idx="3856">
                  <c:v>42122</c:v>
                </c:pt>
                <c:pt idx="3857">
                  <c:v>42123</c:v>
                </c:pt>
                <c:pt idx="3858">
                  <c:v>42124</c:v>
                </c:pt>
                <c:pt idx="3859">
                  <c:v>42128</c:v>
                </c:pt>
                <c:pt idx="3860">
                  <c:v>42129</c:v>
                </c:pt>
                <c:pt idx="3861">
                  <c:v>42130</c:v>
                </c:pt>
                <c:pt idx="3862">
                  <c:v>42131</c:v>
                </c:pt>
                <c:pt idx="3863">
                  <c:v>42132</c:v>
                </c:pt>
                <c:pt idx="3864">
                  <c:v>42135</c:v>
                </c:pt>
                <c:pt idx="3865">
                  <c:v>42136</c:v>
                </c:pt>
                <c:pt idx="3866">
                  <c:v>42137</c:v>
                </c:pt>
                <c:pt idx="3867">
                  <c:v>42138</c:v>
                </c:pt>
                <c:pt idx="3868">
                  <c:v>42139</c:v>
                </c:pt>
                <c:pt idx="3869">
                  <c:v>42142</c:v>
                </c:pt>
                <c:pt idx="3870">
                  <c:v>42143</c:v>
                </c:pt>
                <c:pt idx="3871">
                  <c:v>42144</c:v>
                </c:pt>
                <c:pt idx="3872">
                  <c:v>42145</c:v>
                </c:pt>
                <c:pt idx="3873">
                  <c:v>42146</c:v>
                </c:pt>
                <c:pt idx="3874">
                  <c:v>42149</c:v>
                </c:pt>
                <c:pt idx="3875">
                  <c:v>42150</c:v>
                </c:pt>
                <c:pt idx="3876">
                  <c:v>42151</c:v>
                </c:pt>
                <c:pt idx="3877">
                  <c:v>42152</c:v>
                </c:pt>
                <c:pt idx="3878">
                  <c:v>42153</c:v>
                </c:pt>
                <c:pt idx="3879">
                  <c:v>42156</c:v>
                </c:pt>
                <c:pt idx="3880">
                  <c:v>42157</c:v>
                </c:pt>
                <c:pt idx="3881">
                  <c:v>42158</c:v>
                </c:pt>
                <c:pt idx="3882">
                  <c:v>42159</c:v>
                </c:pt>
                <c:pt idx="3883">
                  <c:v>42160</c:v>
                </c:pt>
                <c:pt idx="3884">
                  <c:v>42163</c:v>
                </c:pt>
                <c:pt idx="3885">
                  <c:v>42164</c:v>
                </c:pt>
                <c:pt idx="3886">
                  <c:v>42165</c:v>
                </c:pt>
                <c:pt idx="3887">
                  <c:v>42166</c:v>
                </c:pt>
                <c:pt idx="3888">
                  <c:v>42167</c:v>
                </c:pt>
                <c:pt idx="3889">
                  <c:v>42170</c:v>
                </c:pt>
                <c:pt idx="3890">
                  <c:v>42171</c:v>
                </c:pt>
                <c:pt idx="3891">
                  <c:v>42172</c:v>
                </c:pt>
                <c:pt idx="3892">
                  <c:v>42173</c:v>
                </c:pt>
                <c:pt idx="3893">
                  <c:v>42174</c:v>
                </c:pt>
                <c:pt idx="3894">
                  <c:v>42177</c:v>
                </c:pt>
                <c:pt idx="3895">
                  <c:v>42178</c:v>
                </c:pt>
                <c:pt idx="3896">
                  <c:v>42179</c:v>
                </c:pt>
                <c:pt idx="3897">
                  <c:v>42180</c:v>
                </c:pt>
                <c:pt idx="3898">
                  <c:v>42181</c:v>
                </c:pt>
                <c:pt idx="3899">
                  <c:v>42184</c:v>
                </c:pt>
                <c:pt idx="3900">
                  <c:v>42185</c:v>
                </c:pt>
                <c:pt idx="3901">
                  <c:v>42186</c:v>
                </c:pt>
                <c:pt idx="3902">
                  <c:v>42187</c:v>
                </c:pt>
                <c:pt idx="3903">
                  <c:v>42188</c:v>
                </c:pt>
                <c:pt idx="3904">
                  <c:v>42191</c:v>
                </c:pt>
                <c:pt idx="3905">
                  <c:v>42192</c:v>
                </c:pt>
                <c:pt idx="3906">
                  <c:v>42193</c:v>
                </c:pt>
                <c:pt idx="3907">
                  <c:v>42194</c:v>
                </c:pt>
                <c:pt idx="3908">
                  <c:v>42195</c:v>
                </c:pt>
                <c:pt idx="3909">
                  <c:v>42198</c:v>
                </c:pt>
                <c:pt idx="3910">
                  <c:v>42199</c:v>
                </c:pt>
                <c:pt idx="3911">
                  <c:v>42200</c:v>
                </c:pt>
                <c:pt idx="3912">
                  <c:v>42201</c:v>
                </c:pt>
                <c:pt idx="3913">
                  <c:v>42202</c:v>
                </c:pt>
                <c:pt idx="3914">
                  <c:v>42205</c:v>
                </c:pt>
                <c:pt idx="3915">
                  <c:v>42206</c:v>
                </c:pt>
                <c:pt idx="3916">
                  <c:v>42207</c:v>
                </c:pt>
                <c:pt idx="3917">
                  <c:v>42208</c:v>
                </c:pt>
                <c:pt idx="3918">
                  <c:v>42209</c:v>
                </c:pt>
                <c:pt idx="3919">
                  <c:v>42212</c:v>
                </c:pt>
                <c:pt idx="3920">
                  <c:v>42213</c:v>
                </c:pt>
                <c:pt idx="3921">
                  <c:v>42214</c:v>
                </c:pt>
                <c:pt idx="3922">
                  <c:v>42215</c:v>
                </c:pt>
                <c:pt idx="3923">
                  <c:v>42216</c:v>
                </c:pt>
                <c:pt idx="3924">
                  <c:v>42219</c:v>
                </c:pt>
                <c:pt idx="3925">
                  <c:v>42220</c:v>
                </c:pt>
                <c:pt idx="3926">
                  <c:v>42221</c:v>
                </c:pt>
                <c:pt idx="3927">
                  <c:v>42222</c:v>
                </c:pt>
                <c:pt idx="3928">
                  <c:v>42223</c:v>
                </c:pt>
                <c:pt idx="3929">
                  <c:v>42226</c:v>
                </c:pt>
                <c:pt idx="3930">
                  <c:v>42227</c:v>
                </c:pt>
                <c:pt idx="3931">
                  <c:v>42228</c:v>
                </c:pt>
                <c:pt idx="3932">
                  <c:v>42229</c:v>
                </c:pt>
                <c:pt idx="3933">
                  <c:v>42230</c:v>
                </c:pt>
                <c:pt idx="3934">
                  <c:v>42233</c:v>
                </c:pt>
                <c:pt idx="3935">
                  <c:v>42234</c:v>
                </c:pt>
                <c:pt idx="3936">
                  <c:v>42235</c:v>
                </c:pt>
                <c:pt idx="3937">
                  <c:v>42236</c:v>
                </c:pt>
                <c:pt idx="3938">
                  <c:v>42237</c:v>
                </c:pt>
                <c:pt idx="3939">
                  <c:v>42240</c:v>
                </c:pt>
                <c:pt idx="3940">
                  <c:v>42241</c:v>
                </c:pt>
                <c:pt idx="3941">
                  <c:v>42242</c:v>
                </c:pt>
                <c:pt idx="3942">
                  <c:v>42243</c:v>
                </c:pt>
                <c:pt idx="3943">
                  <c:v>42244</c:v>
                </c:pt>
                <c:pt idx="3944">
                  <c:v>42247</c:v>
                </c:pt>
                <c:pt idx="3945">
                  <c:v>42248</c:v>
                </c:pt>
                <c:pt idx="3946">
                  <c:v>42249</c:v>
                </c:pt>
                <c:pt idx="3947">
                  <c:v>42250</c:v>
                </c:pt>
                <c:pt idx="3948">
                  <c:v>42251</c:v>
                </c:pt>
                <c:pt idx="3949">
                  <c:v>42254</c:v>
                </c:pt>
                <c:pt idx="3950">
                  <c:v>42255</c:v>
                </c:pt>
                <c:pt idx="3951">
                  <c:v>42256</c:v>
                </c:pt>
                <c:pt idx="3952">
                  <c:v>42257</c:v>
                </c:pt>
                <c:pt idx="3953">
                  <c:v>42258</c:v>
                </c:pt>
                <c:pt idx="3954">
                  <c:v>42261</c:v>
                </c:pt>
                <c:pt idx="3955">
                  <c:v>42262</c:v>
                </c:pt>
                <c:pt idx="3956">
                  <c:v>42264</c:v>
                </c:pt>
                <c:pt idx="3957">
                  <c:v>42265</c:v>
                </c:pt>
                <c:pt idx="3958">
                  <c:v>42268</c:v>
                </c:pt>
                <c:pt idx="3959">
                  <c:v>42269</c:v>
                </c:pt>
                <c:pt idx="3960">
                  <c:v>42270</c:v>
                </c:pt>
                <c:pt idx="3961">
                  <c:v>42271</c:v>
                </c:pt>
                <c:pt idx="3962">
                  <c:v>42272</c:v>
                </c:pt>
                <c:pt idx="3963">
                  <c:v>42275</c:v>
                </c:pt>
                <c:pt idx="3964">
                  <c:v>42276</c:v>
                </c:pt>
                <c:pt idx="3965">
                  <c:v>42277</c:v>
                </c:pt>
                <c:pt idx="3966">
                  <c:v>42278</c:v>
                </c:pt>
                <c:pt idx="3967">
                  <c:v>42279</c:v>
                </c:pt>
                <c:pt idx="3968">
                  <c:v>42282</c:v>
                </c:pt>
                <c:pt idx="3969">
                  <c:v>42283</c:v>
                </c:pt>
                <c:pt idx="3970">
                  <c:v>42284</c:v>
                </c:pt>
                <c:pt idx="3971">
                  <c:v>42285</c:v>
                </c:pt>
                <c:pt idx="3972">
                  <c:v>42286</c:v>
                </c:pt>
                <c:pt idx="3973">
                  <c:v>42289</c:v>
                </c:pt>
                <c:pt idx="3974">
                  <c:v>42290</c:v>
                </c:pt>
                <c:pt idx="3975">
                  <c:v>42291</c:v>
                </c:pt>
                <c:pt idx="3976">
                  <c:v>42292</c:v>
                </c:pt>
                <c:pt idx="3977">
                  <c:v>42293</c:v>
                </c:pt>
                <c:pt idx="3978">
                  <c:v>42296</c:v>
                </c:pt>
                <c:pt idx="3979">
                  <c:v>42297</c:v>
                </c:pt>
                <c:pt idx="3980">
                  <c:v>42298</c:v>
                </c:pt>
                <c:pt idx="3981">
                  <c:v>42299</c:v>
                </c:pt>
                <c:pt idx="3982">
                  <c:v>42300</c:v>
                </c:pt>
                <c:pt idx="3983">
                  <c:v>42303</c:v>
                </c:pt>
                <c:pt idx="3984">
                  <c:v>42304</c:v>
                </c:pt>
                <c:pt idx="3985">
                  <c:v>42305</c:v>
                </c:pt>
                <c:pt idx="3986">
                  <c:v>42306</c:v>
                </c:pt>
                <c:pt idx="3987">
                  <c:v>42307</c:v>
                </c:pt>
                <c:pt idx="3988">
                  <c:v>42311</c:v>
                </c:pt>
                <c:pt idx="3989">
                  <c:v>42312</c:v>
                </c:pt>
                <c:pt idx="3990">
                  <c:v>42313</c:v>
                </c:pt>
                <c:pt idx="3991">
                  <c:v>42314</c:v>
                </c:pt>
                <c:pt idx="3992">
                  <c:v>42317</c:v>
                </c:pt>
                <c:pt idx="3993">
                  <c:v>42318</c:v>
                </c:pt>
                <c:pt idx="3994">
                  <c:v>42319</c:v>
                </c:pt>
                <c:pt idx="3995">
                  <c:v>42320</c:v>
                </c:pt>
                <c:pt idx="3996">
                  <c:v>42321</c:v>
                </c:pt>
                <c:pt idx="3997">
                  <c:v>42325</c:v>
                </c:pt>
                <c:pt idx="3998">
                  <c:v>42326</c:v>
                </c:pt>
                <c:pt idx="3999">
                  <c:v>42327</c:v>
                </c:pt>
                <c:pt idx="4000">
                  <c:v>42328</c:v>
                </c:pt>
                <c:pt idx="4001">
                  <c:v>42331</c:v>
                </c:pt>
                <c:pt idx="4002">
                  <c:v>42332</c:v>
                </c:pt>
                <c:pt idx="4003">
                  <c:v>42333</c:v>
                </c:pt>
                <c:pt idx="4004">
                  <c:v>42334</c:v>
                </c:pt>
                <c:pt idx="4005">
                  <c:v>42335</c:v>
                </c:pt>
                <c:pt idx="4006">
                  <c:v>42338</c:v>
                </c:pt>
                <c:pt idx="4007">
                  <c:v>42339</c:v>
                </c:pt>
                <c:pt idx="4008">
                  <c:v>42340</c:v>
                </c:pt>
                <c:pt idx="4009">
                  <c:v>42341</c:v>
                </c:pt>
                <c:pt idx="4010">
                  <c:v>42342</c:v>
                </c:pt>
                <c:pt idx="4011">
                  <c:v>42345</c:v>
                </c:pt>
                <c:pt idx="4012">
                  <c:v>42346</c:v>
                </c:pt>
                <c:pt idx="4013">
                  <c:v>42347</c:v>
                </c:pt>
                <c:pt idx="4014">
                  <c:v>42348</c:v>
                </c:pt>
                <c:pt idx="4015">
                  <c:v>42349</c:v>
                </c:pt>
                <c:pt idx="4016">
                  <c:v>42352</c:v>
                </c:pt>
                <c:pt idx="4017">
                  <c:v>42353</c:v>
                </c:pt>
                <c:pt idx="4018">
                  <c:v>42354</c:v>
                </c:pt>
                <c:pt idx="4019">
                  <c:v>42355</c:v>
                </c:pt>
                <c:pt idx="4020">
                  <c:v>42356</c:v>
                </c:pt>
                <c:pt idx="4021">
                  <c:v>42359</c:v>
                </c:pt>
                <c:pt idx="4022">
                  <c:v>42360</c:v>
                </c:pt>
                <c:pt idx="4023">
                  <c:v>42361</c:v>
                </c:pt>
                <c:pt idx="4024">
                  <c:v>42362</c:v>
                </c:pt>
                <c:pt idx="4025">
                  <c:v>42366</c:v>
                </c:pt>
                <c:pt idx="4026">
                  <c:v>42367</c:v>
                </c:pt>
                <c:pt idx="4027">
                  <c:v>42368</c:v>
                </c:pt>
                <c:pt idx="4028">
                  <c:v>42369</c:v>
                </c:pt>
                <c:pt idx="4029">
                  <c:v>42373</c:v>
                </c:pt>
                <c:pt idx="4030">
                  <c:v>42374</c:v>
                </c:pt>
                <c:pt idx="4031">
                  <c:v>42375</c:v>
                </c:pt>
                <c:pt idx="4032">
                  <c:v>42376</c:v>
                </c:pt>
                <c:pt idx="4033">
                  <c:v>42377</c:v>
                </c:pt>
                <c:pt idx="4034">
                  <c:v>42380</c:v>
                </c:pt>
                <c:pt idx="4035">
                  <c:v>42381</c:v>
                </c:pt>
                <c:pt idx="4036">
                  <c:v>42382</c:v>
                </c:pt>
                <c:pt idx="4037">
                  <c:v>42383</c:v>
                </c:pt>
                <c:pt idx="4038">
                  <c:v>42384</c:v>
                </c:pt>
                <c:pt idx="4039">
                  <c:v>42387</c:v>
                </c:pt>
                <c:pt idx="4040">
                  <c:v>42388</c:v>
                </c:pt>
                <c:pt idx="4041">
                  <c:v>42389</c:v>
                </c:pt>
                <c:pt idx="4042">
                  <c:v>42390</c:v>
                </c:pt>
                <c:pt idx="4043">
                  <c:v>42391</c:v>
                </c:pt>
                <c:pt idx="4044">
                  <c:v>42394</c:v>
                </c:pt>
                <c:pt idx="4045">
                  <c:v>42395</c:v>
                </c:pt>
                <c:pt idx="4046">
                  <c:v>42396</c:v>
                </c:pt>
                <c:pt idx="4047">
                  <c:v>42397</c:v>
                </c:pt>
                <c:pt idx="4048">
                  <c:v>42398</c:v>
                </c:pt>
                <c:pt idx="4049">
                  <c:v>42402</c:v>
                </c:pt>
                <c:pt idx="4050">
                  <c:v>42403</c:v>
                </c:pt>
                <c:pt idx="4051">
                  <c:v>42404</c:v>
                </c:pt>
                <c:pt idx="4052">
                  <c:v>42405</c:v>
                </c:pt>
                <c:pt idx="4053">
                  <c:v>42408</c:v>
                </c:pt>
                <c:pt idx="4054">
                  <c:v>42409</c:v>
                </c:pt>
                <c:pt idx="4055">
                  <c:v>42410</c:v>
                </c:pt>
                <c:pt idx="4056">
                  <c:v>42411</c:v>
                </c:pt>
                <c:pt idx="4057">
                  <c:v>42412</c:v>
                </c:pt>
                <c:pt idx="4058">
                  <c:v>42415</c:v>
                </c:pt>
                <c:pt idx="4059">
                  <c:v>42416</c:v>
                </c:pt>
                <c:pt idx="4060">
                  <c:v>42417</c:v>
                </c:pt>
                <c:pt idx="4061">
                  <c:v>42418</c:v>
                </c:pt>
                <c:pt idx="4062">
                  <c:v>42419</c:v>
                </c:pt>
                <c:pt idx="4063">
                  <c:v>42422</c:v>
                </c:pt>
                <c:pt idx="4064">
                  <c:v>42423</c:v>
                </c:pt>
                <c:pt idx="4065">
                  <c:v>42424</c:v>
                </c:pt>
                <c:pt idx="4066">
                  <c:v>42425</c:v>
                </c:pt>
                <c:pt idx="4067">
                  <c:v>42426</c:v>
                </c:pt>
                <c:pt idx="4068">
                  <c:v>42429</c:v>
                </c:pt>
                <c:pt idx="4069">
                  <c:v>42430</c:v>
                </c:pt>
                <c:pt idx="4070">
                  <c:v>42431</c:v>
                </c:pt>
                <c:pt idx="4071">
                  <c:v>42432</c:v>
                </c:pt>
                <c:pt idx="4072">
                  <c:v>42433</c:v>
                </c:pt>
                <c:pt idx="4073">
                  <c:v>42436</c:v>
                </c:pt>
                <c:pt idx="4074">
                  <c:v>42437</c:v>
                </c:pt>
                <c:pt idx="4075">
                  <c:v>42438</c:v>
                </c:pt>
                <c:pt idx="4076">
                  <c:v>42439</c:v>
                </c:pt>
                <c:pt idx="4077">
                  <c:v>42440</c:v>
                </c:pt>
                <c:pt idx="4078">
                  <c:v>42443</c:v>
                </c:pt>
                <c:pt idx="4079">
                  <c:v>42444</c:v>
                </c:pt>
                <c:pt idx="4080">
                  <c:v>42445</c:v>
                </c:pt>
                <c:pt idx="4081">
                  <c:v>42446</c:v>
                </c:pt>
                <c:pt idx="4082">
                  <c:v>42447</c:v>
                </c:pt>
                <c:pt idx="4083">
                  <c:v>42451</c:v>
                </c:pt>
                <c:pt idx="4084">
                  <c:v>42452</c:v>
                </c:pt>
                <c:pt idx="4085">
                  <c:v>42457</c:v>
                </c:pt>
                <c:pt idx="4086">
                  <c:v>42458</c:v>
                </c:pt>
                <c:pt idx="4087">
                  <c:v>42459</c:v>
                </c:pt>
                <c:pt idx="4088">
                  <c:v>42460</c:v>
                </c:pt>
                <c:pt idx="4089">
                  <c:v>42461</c:v>
                </c:pt>
                <c:pt idx="4090">
                  <c:v>42464</c:v>
                </c:pt>
                <c:pt idx="4091">
                  <c:v>42465</c:v>
                </c:pt>
                <c:pt idx="4092">
                  <c:v>42466</c:v>
                </c:pt>
                <c:pt idx="4093">
                  <c:v>42467</c:v>
                </c:pt>
                <c:pt idx="4094">
                  <c:v>42468</c:v>
                </c:pt>
                <c:pt idx="4095">
                  <c:v>42471</c:v>
                </c:pt>
                <c:pt idx="4096">
                  <c:v>42472</c:v>
                </c:pt>
                <c:pt idx="4097">
                  <c:v>42473</c:v>
                </c:pt>
                <c:pt idx="4098">
                  <c:v>42474</c:v>
                </c:pt>
                <c:pt idx="4099">
                  <c:v>42475</c:v>
                </c:pt>
                <c:pt idx="4100">
                  <c:v>42478</c:v>
                </c:pt>
                <c:pt idx="4101">
                  <c:v>42479</c:v>
                </c:pt>
                <c:pt idx="4102">
                  <c:v>42480</c:v>
                </c:pt>
                <c:pt idx="4103">
                  <c:v>42481</c:v>
                </c:pt>
                <c:pt idx="4104">
                  <c:v>42482</c:v>
                </c:pt>
                <c:pt idx="4105">
                  <c:v>42485</c:v>
                </c:pt>
                <c:pt idx="4106">
                  <c:v>42486</c:v>
                </c:pt>
                <c:pt idx="4107">
                  <c:v>42487</c:v>
                </c:pt>
                <c:pt idx="4108">
                  <c:v>42488</c:v>
                </c:pt>
                <c:pt idx="4109">
                  <c:v>42489</c:v>
                </c:pt>
                <c:pt idx="4110">
                  <c:v>42492</c:v>
                </c:pt>
                <c:pt idx="4111">
                  <c:v>42493</c:v>
                </c:pt>
                <c:pt idx="4112">
                  <c:v>42494</c:v>
                </c:pt>
                <c:pt idx="4113">
                  <c:v>42495</c:v>
                </c:pt>
                <c:pt idx="4114">
                  <c:v>42496</c:v>
                </c:pt>
                <c:pt idx="4115">
                  <c:v>42499</c:v>
                </c:pt>
                <c:pt idx="4116">
                  <c:v>42500</c:v>
                </c:pt>
                <c:pt idx="4117">
                  <c:v>42501</c:v>
                </c:pt>
                <c:pt idx="4118">
                  <c:v>42502</c:v>
                </c:pt>
                <c:pt idx="4119">
                  <c:v>42503</c:v>
                </c:pt>
                <c:pt idx="4120">
                  <c:v>42506</c:v>
                </c:pt>
                <c:pt idx="4121">
                  <c:v>42507</c:v>
                </c:pt>
                <c:pt idx="4122">
                  <c:v>42508</c:v>
                </c:pt>
                <c:pt idx="4123">
                  <c:v>42509</c:v>
                </c:pt>
                <c:pt idx="4124">
                  <c:v>42510</c:v>
                </c:pt>
                <c:pt idx="4125">
                  <c:v>42513</c:v>
                </c:pt>
                <c:pt idx="4126">
                  <c:v>42514</c:v>
                </c:pt>
                <c:pt idx="4127">
                  <c:v>42515</c:v>
                </c:pt>
                <c:pt idx="4128">
                  <c:v>42516</c:v>
                </c:pt>
                <c:pt idx="4129">
                  <c:v>42517</c:v>
                </c:pt>
                <c:pt idx="4130">
                  <c:v>42520</c:v>
                </c:pt>
                <c:pt idx="4131">
                  <c:v>42521</c:v>
                </c:pt>
                <c:pt idx="4132">
                  <c:v>42522</c:v>
                </c:pt>
                <c:pt idx="4133">
                  <c:v>42523</c:v>
                </c:pt>
                <c:pt idx="4134">
                  <c:v>42524</c:v>
                </c:pt>
                <c:pt idx="4135">
                  <c:v>42527</c:v>
                </c:pt>
                <c:pt idx="4136">
                  <c:v>42528</c:v>
                </c:pt>
                <c:pt idx="4137">
                  <c:v>42529</c:v>
                </c:pt>
                <c:pt idx="4138">
                  <c:v>42530</c:v>
                </c:pt>
                <c:pt idx="4139">
                  <c:v>42531</c:v>
                </c:pt>
                <c:pt idx="4140">
                  <c:v>42534</c:v>
                </c:pt>
                <c:pt idx="4141">
                  <c:v>42535</c:v>
                </c:pt>
                <c:pt idx="4142">
                  <c:v>42536</c:v>
                </c:pt>
                <c:pt idx="4143">
                  <c:v>42537</c:v>
                </c:pt>
                <c:pt idx="4144">
                  <c:v>42538</c:v>
                </c:pt>
                <c:pt idx="4145">
                  <c:v>42541</c:v>
                </c:pt>
                <c:pt idx="4146">
                  <c:v>42542</c:v>
                </c:pt>
                <c:pt idx="4147">
                  <c:v>42543</c:v>
                </c:pt>
                <c:pt idx="4148">
                  <c:v>42544</c:v>
                </c:pt>
                <c:pt idx="4149">
                  <c:v>42545</c:v>
                </c:pt>
                <c:pt idx="4150">
                  <c:v>42548</c:v>
                </c:pt>
                <c:pt idx="4151">
                  <c:v>42549</c:v>
                </c:pt>
                <c:pt idx="4152">
                  <c:v>42550</c:v>
                </c:pt>
                <c:pt idx="4153">
                  <c:v>42551</c:v>
                </c:pt>
                <c:pt idx="4154">
                  <c:v>42552</c:v>
                </c:pt>
                <c:pt idx="4155">
                  <c:v>42555</c:v>
                </c:pt>
                <c:pt idx="4156">
                  <c:v>42556</c:v>
                </c:pt>
                <c:pt idx="4157">
                  <c:v>42557</c:v>
                </c:pt>
                <c:pt idx="4158">
                  <c:v>42558</c:v>
                </c:pt>
                <c:pt idx="4159">
                  <c:v>42559</c:v>
                </c:pt>
                <c:pt idx="4160">
                  <c:v>42562</c:v>
                </c:pt>
                <c:pt idx="4161">
                  <c:v>42563</c:v>
                </c:pt>
                <c:pt idx="4162">
                  <c:v>42564</c:v>
                </c:pt>
                <c:pt idx="4163">
                  <c:v>42565</c:v>
                </c:pt>
                <c:pt idx="4164">
                  <c:v>42566</c:v>
                </c:pt>
                <c:pt idx="4165">
                  <c:v>42569</c:v>
                </c:pt>
                <c:pt idx="4166">
                  <c:v>42570</c:v>
                </c:pt>
                <c:pt idx="4167">
                  <c:v>42571</c:v>
                </c:pt>
                <c:pt idx="4168">
                  <c:v>42572</c:v>
                </c:pt>
                <c:pt idx="4169">
                  <c:v>42573</c:v>
                </c:pt>
                <c:pt idx="4170">
                  <c:v>42576</c:v>
                </c:pt>
                <c:pt idx="4171">
                  <c:v>42577</c:v>
                </c:pt>
                <c:pt idx="4172">
                  <c:v>42578</c:v>
                </c:pt>
                <c:pt idx="4173">
                  <c:v>42579</c:v>
                </c:pt>
                <c:pt idx="4174">
                  <c:v>42580</c:v>
                </c:pt>
                <c:pt idx="4175">
                  <c:v>42583</c:v>
                </c:pt>
                <c:pt idx="4176">
                  <c:v>42584</c:v>
                </c:pt>
                <c:pt idx="4177">
                  <c:v>42585</c:v>
                </c:pt>
                <c:pt idx="4178">
                  <c:v>42586</c:v>
                </c:pt>
                <c:pt idx="4179">
                  <c:v>42587</c:v>
                </c:pt>
                <c:pt idx="4180">
                  <c:v>42590</c:v>
                </c:pt>
                <c:pt idx="4181">
                  <c:v>42591</c:v>
                </c:pt>
                <c:pt idx="4182">
                  <c:v>42592</c:v>
                </c:pt>
                <c:pt idx="4183">
                  <c:v>42593</c:v>
                </c:pt>
                <c:pt idx="4184">
                  <c:v>42594</c:v>
                </c:pt>
                <c:pt idx="4185">
                  <c:v>42597</c:v>
                </c:pt>
                <c:pt idx="4186">
                  <c:v>42598</c:v>
                </c:pt>
                <c:pt idx="4187">
                  <c:v>42599</c:v>
                </c:pt>
                <c:pt idx="4188">
                  <c:v>42600</c:v>
                </c:pt>
                <c:pt idx="4189">
                  <c:v>42601</c:v>
                </c:pt>
                <c:pt idx="4190">
                  <c:v>42604</c:v>
                </c:pt>
                <c:pt idx="4191">
                  <c:v>42605</c:v>
                </c:pt>
                <c:pt idx="4192">
                  <c:v>42606</c:v>
                </c:pt>
                <c:pt idx="4193">
                  <c:v>42607</c:v>
                </c:pt>
                <c:pt idx="4194">
                  <c:v>42608</c:v>
                </c:pt>
                <c:pt idx="4195">
                  <c:v>42611</c:v>
                </c:pt>
                <c:pt idx="4196">
                  <c:v>42612</c:v>
                </c:pt>
                <c:pt idx="4197">
                  <c:v>42613</c:v>
                </c:pt>
                <c:pt idx="4198">
                  <c:v>42614</c:v>
                </c:pt>
                <c:pt idx="4199">
                  <c:v>42615</c:v>
                </c:pt>
                <c:pt idx="4200">
                  <c:v>42618</c:v>
                </c:pt>
                <c:pt idx="4201">
                  <c:v>42619</c:v>
                </c:pt>
                <c:pt idx="4202">
                  <c:v>42620</c:v>
                </c:pt>
                <c:pt idx="4203">
                  <c:v>42621</c:v>
                </c:pt>
                <c:pt idx="4204">
                  <c:v>42622</c:v>
                </c:pt>
                <c:pt idx="4205">
                  <c:v>42625</c:v>
                </c:pt>
                <c:pt idx="4206">
                  <c:v>42626</c:v>
                </c:pt>
                <c:pt idx="4207">
                  <c:v>42627</c:v>
                </c:pt>
                <c:pt idx="4208">
                  <c:v>42628</c:v>
                </c:pt>
                <c:pt idx="4209">
                  <c:v>42632</c:v>
                </c:pt>
                <c:pt idx="4210">
                  <c:v>42633</c:v>
                </c:pt>
                <c:pt idx="4211">
                  <c:v>42634</c:v>
                </c:pt>
                <c:pt idx="4212">
                  <c:v>42635</c:v>
                </c:pt>
                <c:pt idx="4213">
                  <c:v>42636</c:v>
                </c:pt>
                <c:pt idx="4214">
                  <c:v>42639</c:v>
                </c:pt>
                <c:pt idx="4215">
                  <c:v>42640</c:v>
                </c:pt>
                <c:pt idx="4216">
                  <c:v>42641</c:v>
                </c:pt>
                <c:pt idx="4217">
                  <c:v>42642</c:v>
                </c:pt>
                <c:pt idx="4218">
                  <c:v>42643</c:v>
                </c:pt>
                <c:pt idx="4219">
                  <c:v>42646</c:v>
                </c:pt>
                <c:pt idx="4220">
                  <c:v>42647</c:v>
                </c:pt>
                <c:pt idx="4221">
                  <c:v>42648</c:v>
                </c:pt>
                <c:pt idx="4222">
                  <c:v>42649</c:v>
                </c:pt>
                <c:pt idx="4223">
                  <c:v>42650</c:v>
                </c:pt>
                <c:pt idx="4224">
                  <c:v>42653</c:v>
                </c:pt>
                <c:pt idx="4225">
                  <c:v>42654</c:v>
                </c:pt>
                <c:pt idx="4226">
                  <c:v>42655</c:v>
                </c:pt>
                <c:pt idx="4227">
                  <c:v>42656</c:v>
                </c:pt>
                <c:pt idx="4228">
                  <c:v>42657</c:v>
                </c:pt>
                <c:pt idx="4229">
                  <c:v>42660</c:v>
                </c:pt>
                <c:pt idx="4230">
                  <c:v>42661</c:v>
                </c:pt>
                <c:pt idx="4231">
                  <c:v>42662</c:v>
                </c:pt>
                <c:pt idx="4232">
                  <c:v>42663</c:v>
                </c:pt>
                <c:pt idx="4233">
                  <c:v>42664</c:v>
                </c:pt>
                <c:pt idx="4234">
                  <c:v>42667</c:v>
                </c:pt>
                <c:pt idx="4235">
                  <c:v>42668</c:v>
                </c:pt>
                <c:pt idx="4236">
                  <c:v>42669</c:v>
                </c:pt>
                <c:pt idx="4237">
                  <c:v>42670</c:v>
                </c:pt>
                <c:pt idx="4238">
                  <c:v>42671</c:v>
                </c:pt>
                <c:pt idx="4239">
                  <c:v>42674</c:v>
                </c:pt>
                <c:pt idx="4240">
                  <c:v>42675</c:v>
                </c:pt>
                <c:pt idx="4241">
                  <c:v>42677</c:v>
                </c:pt>
                <c:pt idx="4242">
                  <c:v>42678</c:v>
                </c:pt>
                <c:pt idx="4243">
                  <c:v>42681</c:v>
                </c:pt>
                <c:pt idx="4244">
                  <c:v>42682</c:v>
                </c:pt>
                <c:pt idx="4245">
                  <c:v>42683</c:v>
                </c:pt>
                <c:pt idx="4246">
                  <c:v>42684</c:v>
                </c:pt>
                <c:pt idx="4247">
                  <c:v>42685</c:v>
                </c:pt>
                <c:pt idx="4248">
                  <c:v>42688</c:v>
                </c:pt>
                <c:pt idx="4249">
                  <c:v>42689</c:v>
                </c:pt>
                <c:pt idx="4250">
                  <c:v>42690</c:v>
                </c:pt>
                <c:pt idx="4251">
                  <c:v>42691</c:v>
                </c:pt>
                <c:pt idx="4252">
                  <c:v>42692</c:v>
                </c:pt>
                <c:pt idx="4253">
                  <c:v>42696</c:v>
                </c:pt>
                <c:pt idx="4254">
                  <c:v>42697</c:v>
                </c:pt>
                <c:pt idx="4255">
                  <c:v>42698</c:v>
                </c:pt>
                <c:pt idx="4256">
                  <c:v>42699</c:v>
                </c:pt>
                <c:pt idx="4257">
                  <c:v>42702</c:v>
                </c:pt>
                <c:pt idx="4258">
                  <c:v>42703</c:v>
                </c:pt>
                <c:pt idx="4259">
                  <c:v>42704</c:v>
                </c:pt>
                <c:pt idx="4260">
                  <c:v>42705</c:v>
                </c:pt>
                <c:pt idx="4261">
                  <c:v>42706</c:v>
                </c:pt>
                <c:pt idx="4262">
                  <c:v>42709</c:v>
                </c:pt>
                <c:pt idx="4263">
                  <c:v>42710</c:v>
                </c:pt>
                <c:pt idx="4264">
                  <c:v>42711</c:v>
                </c:pt>
                <c:pt idx="4265">
                  <c:v>42712</c:v>
                </c:pt>
                <c:pt idx="4266">
                  <c:v>42713</c:v>
                </c:pt>
                <c:pt idx="4267">
                  <c:v>42717</c:v>
                </c:pt>
                <c:pt idx="4268">
                  <c:v>42718</c:v>
                </c:pt>
                <c:pt idx="4269">
                  <c:v>42719</c:v>
                </c:pt>
                <c:pt idx="4270">
                  <c:v>42720</c:v>
                </c:pt>
                <c:pt idx="4271">
                  <c:v>42723</c:v>
                </c:pt>
                <c:pt idx="4272">
                  <c:v>42724</c:v>
                </c:pt>
                <c:pt idx="4273">
                  <c:v>42725</c:v>
                </c:pt>
                <c:pt idx="4274">
                  <c:v>42726</c:v>
                </c:pt>
                <c:pt idx="4275">
                  <c:v>42727</c:v>
                </c:pt>
                <c:pt idx="4276">
                  <c:v>42730</c:v>
                </c:pt>
                <c:pt idx="4277">
                  <c:v>42731</c:v>
                </c:pt>
                <c:pt idx="4278">
                  <c:v>42732</c:v>
                </c:pt>
                <c:pt idx="4279">
                  <c:v>42733</c:v>
                </c:pt>
                <c:pt idx="4280">
                  <c:v>42734</c:v>
                </c:pt>
                <c:pt idx="4281">
                  <c:v>42737</c:v>
                </c:pt>
                <c:pt idx="4282">
                  <c:v>42738</c:v>
                </c:pt>
                <c:pt idx="4283">
                  <c:v>42739</c:v>
                </c:pt>
                <c:pt idx="4284">
                  <c:v>42740</c:v>
                </c:pt>
                <c:pt idx="4285">
                  <c:v>42741</c:v>
                </c:pt>
                <c:pt idx="4286">
                  <c:v>42744</c:v>
                </c:pt>
                <c:pt idx="4287">
                  <c:v>42745</c:v>
                </c:pt>
                <c:pt idx="4288">
                  <c:v>42746</c:v>
                </c:pt>
                <c:pt idx="4289">
                  <c:v>42747</c:v>
                </c:pt>
                <c:pt idx="4290">
                  <c:v>42748</c:v>
                </c:pt>
                <c:pt idx="4291">
                  <c:v>42751</c:v>
                </c:pt>
                <c:pt idx="4292">
                  <c:v>42752</c:v>
                </c:pt>
                <c:pt idx="4293">
                  <c:v>42753</c:v>
                </c:pt>
                <c:pt idx="4294">
                  <c:v>42754</c:v>
                </c:pt>
                <c:pt idx="4295">
                  <c:v>42755</c:v>
                </c:pt>
                <c:pt idx="4296">
                  <c:v>42758</c:v>
                </c:pt>
                <c:pt idx="4297">
                  <c:v>42759</c:v>
                </c:pt>
                <c:pt idx="4298">
                  <c:v>42760</c:v>
                </c:pt>
                <c:pt idx="4299">
                  <c:v>42761</c:v>
                </c:pt>
                <c:pt idx="4300">
                  <c:v>42762</c:v>
                </c:pt>
                <c:pt idx="4301">
                  <c:v>42765</c:v>
                </c:pt>
                <c:pt idx="4302">
                  <c:v>42766</c:v>
                </c:pt>
                <c:pt idx="4303">
                  <c:v>42767</c:v>
                </c:pt>
                <c:pt idx="4304">
                  <c:v>42768</c:v>
                </c:pt>
                <c:pt idx="4305">
                  <c:v>42769</c:v>
                </c:pt>
                <c:pt idx="4306">
                  <c:v>42773</c:v>
                </c:pt>
                <c:pt idx="4307">
                  <c:v>42774</c:v>
                </c:pt>
                <c:pt idx="4308">
                  <c:v>42775</c:v>
                </c:pt>
                <c:pt idx="4309">
                  <c:v>42776</c:v>
                </c:pt>
                <c:pt idx="4310">
                  <c:v>42779</c:v>
                </c:pt>
                <c:pt idx="4311">
                  <c:v>42780</c:v>
                </c:pt>
                <c:pt idx="4312">
                  <c:v>42781</c:v>
                </c:pt>
                <c:pt idx="4313">
                  <c:v>42782</c:v>
                </c:pt>
                <c:pt idx="4314">
                  <c:v>42783</c:v>
                </c:pt>
                <c:pt idx="4315">
                  <c:v>42786</c:v>
                </c:pt>
                <c:pt idx="4316">
                  <c:v>42787</c:v>
                </c:pt>
                <c:pt idx="4317">
                  <c:v>42788</c:v>
                </c:pt>
                <c:pt idx="4318">
                  <c:v>42789</c:v>
                </c:pt>
                <c:pt idx="4319">
                  <c:v>42790</c:v>
                </c:pt>
                <c:pt idx="4320">
                  <c:v>42793</c:v>
                </c:pt>
                <c:pt idx="4321">
                  <c:v>42794</c:v>
                </c:pt>
                <c:pt idx="4322">
                  <c:v>42795</c:v>
                </c:pt>
                <c:pt idx="4323">
                  <c:v>42796</c:v>
                </c:pt>
                <c:pt idx="4324">
                  <c:v>42797</c:v>
                </c:pt>
                <c:pt idx="4325">
                  <c:v>42800</c:v>
                </c:pt>
                <c:pt idx="4326">
                  <c:v>42801</c:v>
                </c:pt>
                <c:pt idx="4327">
                  <c:v>42802</c:v>
                </c:pt>
                <c:pt idx="4328">
                  <c:v>42803</c:v>
                </c:pt>
                <c:pt idx="4329">
                  <c:v>42804</c:v>
                </c:pt>
                <c:pt idx="4330">
                  <c:v>42807</c:v>
                </c:pt>
                <c:pt idx="4331">
                  <c:v>42808</c:v>
                </c:pt>
                <c:pt idx="4332">
                  <c:v>42809</c:v>
                </c:pt>
                <c:pt idx="4333">
                  <c:v>42810</c:v>
                </c:pt>
                <c:pt idx="4334">
                  <c:v>42811</c:v>
                </c:pt>
                <c:pt idx="4335">
                  <c:v>42815</c:v>
                </c:pt>
                <c:pt idx="4336">
                  <c:v>42816</c:v>
                </c:pt>
                <c:pt idx="4337">
                  <c:v>42817</c:v>
                </c:pt>
                <c:pt idx="4338">
                  <c:v>42818</c:v>
                </c:pt>
                <c:pt idx="4339">
                  <c:v>42821</c:v>
                </c:pt>
                <c:pt idx="4340">
                  <c:v>42822</c:v>
                </c:pt>
                <c:pt idx="4341">
                  <c:v>42823</c:v>
                </c:pt>
                <c:pt idx="4342">
                  <c:v>42824</c:v>
                </c:pt>
                <c:pt idx="4343">
                  <c:v>42825</c:v>
                </c:pt>
                <c:pt idx="4344">
                  <c:v>42828</c:v>
                </c:pt>
                <c:pt idx="4345">
                  <c:v>42829</c:v>
                </c:pt>
                <c:pt idx="4346">
                  <c:v>42830</c:v>
                </c:pt>
                <c:pt idx="4347">
                  <c:v>42831</c:v>
                </c:pt>
                <c:pt idx="4348">
                  <c:v>42832</c:v>
                </c:pt>
                <c:pt idx="4349">
                  <c:v>42835</c:v>
                </c:pt>
                <c:pt idx="4350">
                  <c:v>42836</c:v>
                </c:pt>
                <c:pt idx="4351">
                  <c:v>42837</c:v>
                </c:pt>
                <c:pt idx="4352">
                  <c:v>42842</c:v>
                </c:pt>
                <c:pt idx="4353">
                  <c:v>42843</c:v>
                </c:pt>
                <c:pt idx="4354">
                  <c:v>42844</c:v>
                </c:pt>
                <c:pt idx="4355">
                  <c:v>42845</c:v>
                </c:pt>
                <c:pt idx="4356">
                  <c:v>42846</c:v>
                </c:pt>
                <c:pt idx="4357">
                  <c:v>42849</c:v>
                </c:pt>
                <c:pt idx="4358">
                  <c:v>42850</c:v>
                </c:pt>
                <c:pt idx="4359">
                  <c:v>42851</c:v>
                </c:pt>
                <c:pt idx="4360">
                  <c:v>42852</c:v>
                </c:pt>
                <c:pt idx="4361">
                  <c:v>42853</c:v>
                </c:pt>
                <c:pt idx="4362">
                  <c:v>42857</c:v>
                </c:pt>
                <c:pt idx="4363">
                  <c:v>42858</c:v>
                </c:pt>
                <c:pt idx="4364">
                  <c:v>42859</c:v>
                </c:pt>
                <c:pt idx="4365">
                  <c:v>42860</c:v>
                </c:pt>
                <c:pt idx="4366">
                  <c:v>42863</c:v>
                </c:pt>
                <c:pt idx="4367">
                  <c:v>42864</c:v>
                </c:pt>
                <c:pt idx="4368">
                  <c:v>42865</c:v>
                </c:pt>
                <c:pt idx="4369">
                  <c:v>42866</c:v>
                </c:pt>
                <c:pt idx="4370">
                  <c:v>42867</c:v>
                </c:pt>
                <c:pt idx="4371">
                  <c:v>42870</c:v>
                </c:pt>
                <c:pt idx="4372">
                  <c:v>42871</c:v>
                </c:pt>
                <c:pt idx="4373">
                  <c:v>42872</c:v>
                </c:pt>
                <c:pt idx="4374">
                  <c:v>42873</c:v>
                </c:pt>
                <c:pt idx="4375">
                  <c:v>42874</c:v>
                </c:pt>
                <c:pt idx="4376">
                  <c:v>42877</c:v>
                </c:pt>
                <c:pt idx="4377">
                  <c:v>42878</c:v>
                </c:pt>
                <c:pt idx="4378">
                  <c:v>42879</c:v>
                </c:pt>
                <c:pt idx="4379">
                  <c:v>42880</c:v>
                </c:pt>
                <c:pt idx="4380">
                  <c:v>42881</c:v>
                </c:pt>
                <c:pt idx="4381">
                  <c:v>42884</c:v>
                </c:pt>
                <c:pt idx="4382">
                  <c:v>42885</c:v>
                </c:pt>
                <c:pt idx="4383">
                  <c:v>42886</c:v>
                </c:pt>
                <c:pt idx="4384">
                  <c:v>42887</c:v>
                </c:pt>
                <c:pt idx="4385">
                  <c:v>42888</c:v>
                </c:pt>
                <c:pt idx="4386">
                  <c:v>42891</c:v>
                </c:pt>
                <c:pt idx="4387">
                  <c:v>42892</c:v>
                </c:pt>
                <c:pt idx="4388">
                  <c:v>42893</c:v>
                </c:pt>
                <c:pt idx="4389">
                  <c:v>42894</c:v>
                </c:pt>
                <c:pt idx="4390">
                  <c:v>42895</c:v>
                </c:pt>
                <c:pt idx="4391">
                  <c:v>42898</c:v>
                </c:pt>
                <c:pt idx="4392">
                  <c:v>42899</c:v>
                </c:pt>
                <c:pt idx="4393">
                  <c:v>42900</c:v>
                </c:pt>
                <c:pt idx="4394">
                  <c:v>42901</c:v>
                </c:pt>
                <c:pt idx="4395">
                  <c:v>42902</c:v>
                </c:pt>
                <c:pt idx="4396">
                  <c:v>42905</c:v>
                </c:pt>
                <c:pt idx="4397">
                  <c:v>42906</c:v>
                </c:pt>
                <c:pt idx="4398">
                  <c:v>42907</c:v>
                </c:pt>
                <c:pt idx="4399">
                  <c:v>42908</c:v>
                </c:pt>
                <c:pt idx="4400">
                  <c:v>42909</c:v>
                </c:pt>
                <c:pt idx="4401">
                  <c:v>42912</c:v>
                </c:pt>
                <c:pt idx="4402">
                  <c:v>42913</c:v>
                </c:pt>
                <c:pt idx="4403">
                  <c:v>42914</c:v>
                </c:pt>
                <c:pt idx="4404">
                  <c:v>42915</c:v>
                </c:pt>
                <c:pt idx="4405">
                  <c:v>42916</c:v>
                </c:pt>
                <c:pt idx="4406">
                  <c:v>42919</c:v>
                </c:pt>
                <c:pt idx="4407">
                  <c:v>42920</c:v>
                </c:pt>
                <c:pt idx="4408">
                  <c:v>42921</c:v>
                </c:pt>
                <c:pt idx="4409">
                  <c:v>42922</c:v>
                </c:pt>
                <c:pt idx="4410">
                  <c:v>42923</c:v>
                </c:pt>
                <c:pt idx="4411">
                  <c:v>42926</c:v>
                </c:pt>
                <c:pt idx="4412">
                  <c:v>42927</c:v>
                </c:pt>
                <c:pt idx="4413">
                  <c:v>42928</c:v>
                </c:pt>
                <c:pt idx="4414">
                  <c:v>42929</c:v>
                </c:pt>
                <c:pt idx="4415">
                  <c:v>42930</c:v>
                </c:pt>
                <c:pt idx="4416">
                  <c:v>42933</c:v>
                </c:pt>
                <c:pt idx="4417">
                  <c:v>42934</c:v>
                </c:pt>
                <c:pt idx="4418">
                  <c:v>42935</c:v>
                </c:pt>
                <c:pt idx="4419">
                  <c:v>42936</c:v>
                </c:pt>
                <c:pt idx="4420">
                  <c:v>42937</c:v>
                </c:pt>
                <c:pt idx="4421">
                  <c:v>42940</c:v>
                </c:pt>
                <c:pt idx="4422">
                  <c:v>42941</c:v>
                </c:pt>
                <c:pt idx="4423">
                  <c:v>42942</c:v>
                </c:pt>
                <c:pt idx="4424">
                  <c:v>42943</c:v>
                </c:pt>
                <c:pt idx="4425">
                  <c:v>42944</c:v>
                </c:pt>
                <c:pt idx="4426">
                  <c:v>42947</c:v>
                </c:pt>
                <c:pt idx="4427">
                  <c:v>42948</c:v>
                </c:pt>
                <c:pt idx="4428">
                  <c:v>42949</c:v>
                </c:pt>
                <c:pt idx="4429">
                  <c:v>42950</c:v>
                </c:pt>
                <c:pt idx="4430">
                  <c:v>42951</c:v>
                </c:pt>
                <c:pt idx="4431">
                  <c:v>42954</c:v>
                </c:pt>
                <c:pt idx="4432">
                  <c:v>42955</c:v>
                </c:pt>
                <c:pt idx="4433">
                  <c:v>42956</c:v>
                </c:pt>
                <c:pt idx="4434">
                  <c:v>42957</c:v>
                </c:pt>
                <c:pt idx="4435">
                  <c:v>42958</c:v>
                </c:pt>
                <c:pt idx="4436">
                  <c:v>42961</c:v>
                </c:pt>
                <c:pt idx="4437">
                  <c:v>42962</c:v>
                </c:pt>
                <c:pt idx="4438">
                  <c:v>42963</c:v>
                </c:pt>
                <c:pt idx="4439">
                  <c:v>42964</c:v>
                </c:pt>
                <c:pt idx="4440">
                  <c:v>42965</c:v>
                </c:pt>
                <c:pt idx="4441">
                  <c:v>42968</c:v>
                </c:pt>
                <c:pt idx="4442">
                  <c:v>42969</c:v>
                </c:pt>
                <c:pt idx="4443">
                  <c:v>42970</c:v>
                </c:pt>
                <c:pt idx="4444">
                  <c:v>42971</c:v>
                </c:pt>
                <c:pt idx="4445">
                  <c:v>42972</c:v>
                </c:pt>
                <c:pt idx="4446">
                  <c:v>42975</c:v>
                </c:pt>
                <c:pt idx="4447">
                  <c:v>42976</c:v>
                </c:pt>
                <c:pt idx="4448">
                  <c:v>42977</c:v>
                </c:pt>
                <c:pt idx="4449">
                  <c:v>42978</c:v>
                </c:pt>
                <c:pt idx="4450">
                  <c:v>42979</c:v>
                </c:pt>
                <c:pt idx="4451">
                  <c:v>42982</c:v>
                </c:pt>
                <c:pt idx="4452">
                  <c:v>42983</c:v>
                </c:pt>
                <c:pt idx="4453">
                  <c:v>42984</c:v>
                </c:pt>
                <c:pt idx="4454">
                  <c:v>42985</c:v>
                </c:pt>
                <c:pt idx="4455">
                  <c:v>42986</c:v>
                </c:pt>
                <c:pt idx="4456">
                  <c:v>42989</c:v>
                </c:pt>
                <c:pt idx="4457">
                  <c:v>42990</c:v>
                </c:pt>
                <c:pt idx="4458">
                  <c:v>42991</c:v>
                </c:pt>
                <c:pt idx="4459">
                  <c:v>42992</c:v>
                </c:pt>
                <c:pt idx="4460">
                  <c:v>42993</c:v>
                </c:pt>
                <c:pt idx="4461">
                  <c:v>42996</c:v>
                </c:pt>
                <c:pt idx="4462">
                  <c:v>42997</c:v>
                </c:pt>
                <c:pt idx="4463">
                  <c:v>42998</c:v>
                </c:pt>
                <c:pt idx="4464">
                  <c:v>42999</c:v>
                </c:pt>
                <c:pt idx="4465">
                  <c:v>43000</c:v>
                </c:pt>
                <c:pt idx="4466">
                  <c:v>43003</c:v>
                </c:pt>
                <c:pt idx="4467">
                  <c:v>43004</c:v>
                </c:pt>
                <c:pt idx="4468">
                  <c:v>43005</c:v>
                </c:pt>
                <c:pt idx="4469">
                  <c:v>43006</c:v>
                </c:pt>
                <c:pt idx="4470">
                  <c:v>43007</c:v>
                </c:pt>
                <c:pt idx="4471">
                  <c:v>43010</c:v>
                </c:pt>
                <c:pt idx="4472">
                  <c:v>43011</c:v>
                </c:pt>
                <c:pt idx="4473">
                  <c:v>43012</c:v>
                </c:pt>
                <c:pt idx="4474">
                  <c:v>43013</c:v>
                </c:pt>
                <c:pt idx="4475">
                  <c:v>43014</c:v>
                </c:pt>
                <c:pt idx="4476">
                  <c:v>43017</c:v>
                </c:pt>
                <c:pt idx="4477">
                  <c:v>43018</c:v>
                </c:pt>
                <c:pt idx="4478">
                  <c:v>43019</c:v>
                </c:pt>
                <c:pt idx="4479">
                  <c:v>43020</c:v>
                </c:pt>
                <c:pt idx="4480">
                  <c:v>43021</c:v>
                </c:pt>
                <c:pt idx="4481">
                  <c:v>43024</c:v>
                </c:pt>
                <c:pt idx="4482">
                  <c:v>43025</c:v>
                </c:pt>
                <c:pt idx="4483">
                  <c:v>43026</c:v>
                </c:pt>
                <c:pt idx="4484">
                  <c:v>43027</c:v>
                </c:pt>
                <c:pt idx="4485">
                  <c:v>43028</c:v>
                </c:pt>
                <c:pt idx="4486">
                  <c:v>43031</c:v>
                </c:pt>
                <c:pt idx="4487">
                  <c:v>43032</c:v>
                </c:pt>
                <c:pt idx="4488">
                  <c:v>43033</c:v>
                </c:pt>
                <c:pt idx="4489">
                  <c:v>43034</c:v>
                </c:pt>
                <c:pt idx="4490">
                  <c:v>43035</c:v>
                </c:pt>
                <c:pt idx="4491">
                  <c:v>43038</c:v>
                </c:pt>
                <c:pt idx="4492">
                  <c:v>43039</c:v>
                </c:pt>
                <c:pt idx="4493">
                  <c:v>43040</c:v>
                </c:pt>
                <c:pt idx="4494">
                  <c:v>43042</c:v>
                </c:pt>
                <c:pt idx="4495">
                  <c:v>43045</c:v>
                </c:pt>
                <c:pt idx="4496">
                  <c:v>43046</c:v>
                </c:pt>
                <c:pt idx="4497">
                  <c:v>43047</c:v>
                </c:pt>
                <c:pt idx="4498">
                  <c:v>43048</c:v>
                </c:pt>
                <c:pt idx="4499">
                  <c:v>43049</c:v>
                </c:pt>
                <c:pt idx="4500">
                  <c:v>43052</c:v>
                </c:pt>
                <c:pt idx="4501">
                  <c:v>43053</c:v>
                </c:pt>
                <c:pt idx="4502">
                  <c:v>43054</c:v>
                </c:pt>
                <c:pt idx="4503">
                  <c:v>43055</c:v>
                </c:pt>
                <c:pt idx="4504">
                  <c:v>43056</c:v>
                </c:pt>
                <c:pt idx="4505">
                  <c:v>43060</c:v>
                </c:pt>
                <c:pt idx="4506">
                  <c:v>43061</c:v>
                </c:pt>
                <c:pt idx="4507">
                  <c:v>43062</c:v>
                </c:pt>
                <c:pt idx="4508">
                  <c:v>43063</c:v>
                </c:pt>
                <c:pt idx="4509">
                  <c:v>43066</c:v>
                </c:pt>
                <c:pt idx="4510">
                  <c:v>43067</c:v>
                </c:pt>
                <c:pt idx="4511">
                  <c:v>43068</c:v>
                </c:pt>
                <c:pt idx="4512">
                  <c:v>43069</c:v>
                </c:pt>
                <c:pt idx="4513">
                  <c:v>43070</c:v>
                </c:pt>
                <c:pt idx="4514">
                  <c:v>43073</c:v>
                </c:pt>
                <c:pt idx="4515">
                  <c:v>43074</c:v>
                </c:pt>
                <c:pt idx="4516">
                  <c:v>43075</c:v>
                </c:pt>
                <c:pt idx="4517">
                  <c:v>43076</c:v>
                </c:pt>
                <c:pt idx="4518">
                  <c:v>43077</c:v>
                </c:pt>
                <c:pt idx="4519">
                  <c:v>43080</c:v>
                </c:pt>
                <c:pt idx="4520">
                  <c:v>43082</c:v>
                </c:pt>
                <c:pt idx="4521">
                  <c:v>43083</c:v>
                </c:pt>
                <c:pt idx="4522">
                  <c:v>43084</c:v>
                </c:pt>
                <c:pt idx="4523">
                  <c:v>43087</c:v>
                </c:pt>
                <c:pt idx="4524">
                  <c:v>43088</c:v>
                </c:pt>
                <c:pt idx="4525">
                  <c:v>43089</c:v>
                </c:pt>
                <c:pt idx="4526">
                  <c:v>43090</c:v>
                </c:pt>
                <c:pt idx="4527">
                  <c:v>43091</c:v>
                </c:pt>
                <c:pt idx="4528">
                  <c:v>43095</c:v>
                </c:pt>
                <c:pt idx="4529">
                  <c:v>43096</c:v>
                </c:pt>
                <c:pt idx="4530">
                  <c:v>43097</c:v>
                </c:pt>
                <c:pt idx="4531">
                  <c:v>43098</c:v>
                </c:pt>
                <c:pt idx="4532">
                  <c:v>43102</c:v>
                </c:pt>
                <c:pt idx="4533">
                  <c:v>43103</c:v>
                </c:pt>
                <c:pt idx="4534">
                  <c:v>43104</c:v>
                </c:pt>
                <c:pt idx="4535">
                  <c:v>43105</c:v>
                </c:pt>
                <c:pt idx="4536">
                  <c:v>43108</c:v>
                </c:pt>
                <c:pt idx="4537">
                  <c:v>43109</c:v>
                </c:pt>
                <c:pt idx="4538">
                  <c:v>43110</c:v>
                </c:pt>
                <c:pt idx="4539">
                  <c:v>43111</c:v>
                </c:pt>
                <c:pt idx="4540">
                  <c:v>43112</c:v>
                </c:pt>
                <c:pt idx="4541">
                  <c:v>43115</c:v>
                </c:pt>
                <c:pt idx="4542">
                  <c:v>43116</c:v>
                </c:pt>
                <c:pt idx="4543">
                  <c:v>43117</c:v>
                </c:pt>
                <c:pt idx="4544">
                  <c:v>43118</c:v>
                </c:pt>
                <c:pt idx="4545">
                  <c:v>43119</c:v>
                </c:pt>
                <c:pt idx="4546">
                  <c:v>43122</c:v>
                </c:pt>
                <c:pt idx="4547">
                  <c:v>43123</c:v>
                </c:pt>
                <c:pt idx="4548">
                  <c:v>43124</c:v>
                </c:pt>
                <c:pt idx="4549">
                  <c:v>43125</c:v>
                </c:pt>
                <c:pt idx="4550">
                  <c:v>43126</c:v>
                </c:pt>
                <c:pt idx="4551">
                  <c:v>43129</c:v>
                </c:pt>
                <c:pt idx="4552">
                  <c:v>43130</c:v>
                </c:pt>
                <c:pt idx="4553">
                  <c:v>43131</c:v>
                </c:pt>
                <c:pt idx="4554">
                  <c:v>43132</c:v>
                </c:pt>
                <c:pt idx="4555">
                  <c:v>43133</c:v>
                </c:pt>
                <c:pt idx="4556">
                  <c:v>43137</c:v>
                </c:pt>
                <c:pt idx="4557">
                  <c:v>43138</c:v>
                </c:pt>
                <c:pt idx="4558">
                  <c:v>43139</c:v>
                </c:pt>
                <c:pt idx="4559">
                  <c:v>43140</c:v>
                </c:pt>
                <c:pt idx="4560">
                  <c:v>43143</c:v>
                </c:pt>
                <c:pt idx="4561">
                  <c:v>43144</c:v>
                </c:pt>
                <c:pt idx="4562">
                  <c:v>43145</c:v>
                </c:pt>
                <c:pt idx="4563">
                  <c:v>43146</c:v>
                </c:pt>
                <c:pt idx="4564">
                  <c:v>43147</c:v>
                </c:pt>
                <c:pt idx="4565">
                  <c:v>43150</c:v>
                </c:pt>
                <c:pt idx="4566">
                  <c:v>43151</c:v>
                </c:pt>
                <c:pt idx="4567">
                  <c:v>43152</c:v>
                </c:pt>
                <c:pt idx="4568">
                  <c:v>43153</c:v>
                </c:pt>
                <c:pt idx="4569">
                  <c:v>43154</c:v>
                </c:pt>
                <c:pt idx="4570">
                  <c:v>43157</c:v>
                </c:pt>
                <c:pt idx="4571">
                  <c:v>43158</c:v>
                </c:pt>
                <c:pt idx="4572">
                  <c:v>43159</c:v>
                </c:pt>
                <c:pt idx="4573">
                  <c:v>43160</c:v>
                </c:pt>
                <c:pt idx="4574">
                  <c:v>43161</c:v>
                </c:pt>
                <c:pt idx="4575">
                  <c:v>43164</c:v>
                </c:pt>
                <c:pt idx="4576">
                  <c:v>43165</c:v>
                </c:pt>
                <c:pt idx="4577">
                  <c:v>43166</c:v>
                </c:pt>
                <c:pt idx="4578">
                  <c:v>43167</c:v>
                </c:pt>
                <c:pt idx="4579">
                  <c:v>43168</c:v>
                </c:pt>
                <c:pt idx="4580">
                  <c:v>43171</c:v>
                </c:pt>
                <c:pt idx="4581">
                  <c:v>43172</c:v>
                </c:pt>
                <c:pt idx="4582">
                  <c:v>43173</c:v>
                </c:pt>
                <c:pt idx="4583">
                  <c:v>43174</c:v>
                </c:pt>
                <c:pt idx="4584">
                  <c:v>43175</c:v>
                </c:pt>
                <c:pt idx="4585">
                  <c:v>43179</c:v>
                </c:pt>
                <c:pt idx="4586">
                  <c:v>43180</c:v>
                </c:pt>
                <c:pt idx="4587">
                  <c:v>43181</c:v>
                </c:pt>
                <c:pt idx="4588">
                  <c:v>43182</c:v>
                </c:pt>
                <c:pt idx="4589">
                  <c:v>43185</c:v>
                </c:pt>
                <c:pt idx="4590">
                  <c:v>43186</c:v>
                </c:pt>
                <c:pt idx="4591">
                  <c:v>43187</c:v>
                </c:pt>
                <c:pt idx="4592">
                  <c:v>43192</c:v>
                </c:pt>
                <c:pt idx="4593">
                  <c:v>43193</c:v>
                </c:pt>
                <c:pt idx="4594">
                  <c:v>43194</c:v>
                </c:pt>
                <c:pt idx="4595">
                  <c:v>43195</c:v>
                </c:pt>
                <c:pt idx="4596">
                  <c:v>43196</c:v>
                </c:pt>
                <c:pt idx="4597">
                  <c:v>43199</c:v>
                </c:pt>
                <c:pt idx="4598">
                  <c:v>43200</c:v>
                </c:pt>
                <c:pt idx="4599">
                  <c:v>43201</c:v>
                </c:pt>
                <c:pt idx="4600">
                  <c:v>43202</c:v>
                </c:pt>
                <c:pt idx="4601">
                  <c:v>43203</c:v>
                </c:pt>
                <c:pt idx="4602">
                  <c:v>43206</c:v>
                </c:pt>
                <c:pt idx="4603">
                  <c:v>43207</c:v>
                </c:pt>
                <c:pt idx="4604">
                  <c:v>43208</c:v>
                </c:pt>
                <c:pt idx="4605">
                  <c:v>43209</c:v>
                </c:pt>
                <c:pt idx="4606">
                  <c:v>43210</c:v>
                </c:pt>
                <c:pt idx="4607">
                  <c:v>43213</c:v>
                </c:pt>
                <c:pt idx="4608">
                  <c:v>43214</c:v>
                </c:pt>
                <c:pt idx="4609">
                  <c:v>43215</c:v>
                </c:pt>
                <c:pt idx="4610">
                  <c:v>43216</c:v>
                </c:pt>
                <c:pt idx="4611">
                  <c:v>43217</c:v>
                </c:pt>
                <c:pt idx="4612">
                  <c:v>43220</c:v>
                </c:pt>
                <c:pt idx="4613">
                  <c:v>43222</c:v>
                </c:pt>
                <c:pt idx="4614">
                  <c:v>43223</c:v>
                </c:pt>
                <c:pt idx="4615">
                  <c:v>43224</c:v>
                </c:pt>
                <c:pt idx="4616">
                  <c:v>43227</c:v>
                </c:pt>
                <c:pt idx="4617">
                  <c:v>43228</c:v>
                </c:pt>
                <c:pt idx="4618">
                  <c:v>43229</c:v>
                </c:pt>
                <c:pt idx="4619">
                  <c:v>43230</c:v>
                </c:pt>
                <c:pt idx="4620">
                  <c:v>43231</c:v>
                </c:pt>
                <c:pt idx="4621">
                  <c:v>43234</c:v>
                </c:pt>
                <c:pt idx="4622">
                  <c:v>43235</c:v>
                </c:pt>
                <c:pt idx="4623">
                  <c:v>43236</c:v>
                </c:pt>
                <c:pt idx="4624">
                  <c:v>43237</c:v>
                </c:pt>
                <c:pt idx="4625">
                  <c:v>43238</c:v>
                </c:pt>
                <c:pt idx="4626">
                  <c:v>43241</c:v>
                </c:pt>
                <c:pt idx="4627">
                  <c:v>43242</c:v>
                </c:pt>
                <c:pt idx="4628">
                  <c:v>43243</c:v>
                </c:pt>
                <c:pt idx="4629">
                  <c:v>43244</c:v>
                </c:pt>
                <c:pt idx="4630">
                  <c:v>43245</c:v>
                </c:pt>
                <c:pt idx="4631">
                  <c:v>43248</c:v>
                </c:pt>
                <c:pt idx="4632">
                  <c:v>43249</c:v>
                </c:pt>
                <c:pt idx="4633">
                  <c:v>43250</c:v>
                </c:pt>
                <c:pt idx="4634">
                  <c:v>43251</c:v>
                </c:pt>
                <c:pt idx="4635">
                  <c:v>43252</c:v>
                </c:pt>
                <c:pt idx="4636">
                  <c:v>43255</c:v>
                </c:pt>
                <c:pt idx="4637">
                  <c:v>43256</c:v>
                </c:pt>
                <c:pt idx="4638">
                  <c:v>43257</c:v>
                </c:pt>
                <c:pt idx="4639">
                  <c:v>43258</c:v>
                </c:pt>
                <c:pt idx="4640">
                  <c:v>43259</c:v>
                </c:pt>
                <c:pt idx="4641">
                  <c:v>43262</c:v>
                </c:pt>
                <c:pt idx="4642">
                  <c:v>43263</c:v>
                </c:pt>
                <c:pt idx="4643">
                  <c:v>43264</c:v>
                </c:pt>
                <c:pt idx="4644">
                  <c:v>43265</c:v>
                </c:pt>
                <c:pt idx="4645">
                  <c:v>43266</c:v>
                </c:pt>
                <c:pt idx="4646">
                  <c:v>43269</c:v>
                </c:pt>
                <c:pt idx="4647">
                  <c:v>43270</c:v>
                </c:pt>
                <c:pt idx="4648">
                  <c:v>43271</c:v>
                </c:pt>
                <c:pt idx="4649">
                  <c:v>43272</c:v>
                </c:pt>
                <c:pt idx="4650">
                  <c:v>43273</c:v>
                </c:pt>
                <c:pt idx="4651">
                  <c:v>43276</c:v>
                </c:pt>
                <c:pt idx="4652">
                  <c:v>43277</c:v>
                </c:pt>
                <c:pt idx="4653">
                  <c:v>43278</c:v>
                </c:pt>
                <c:pt idx="4654">
                  <c:v>43279</c:v>
                </c:pt>
                <c:pt idx="4655">
                  <c:v>43280</c:v>
                </c:pt>
                <c:pt idx="4656">
                  <c:v>43283</c:v>
                </c:pt>
                <c:pt idx="4657">
                  <c:v>43284</c:v>
                </c:pt>
                <c:pt idx="4658">
                  <c:v>43285</c:v>
                </c:pt>
                <c:pt idx="4659">
                  <c:v>43286</c:v>
                </c:pt>
                <c:pt idx="4660">
                  <c:v>43287</c:v>
                </c:pt>
                <c:pt idx="4661">
                  <c:v>43290</c:v>
                </c:pt>
                <c:pt idx="4662">
                  <c:v>43291</c:v>
                </c:pt>
                <c:pt idx="4663">
                  <c:v>43292</c:v>
                </c:pt>
                <c:pt idx="4664">
                  <c:v>43293</c:v>
                </c:pt>
                <c:pt idx="4665">
                  <c:v>43294</c:v>
                </c:pt>
                <c:pt idx="4666">
                  <c:v>43297</c:v>
                </c:pt>
                <c:pt idx="4667">
                  <c:v>43298</c:v>
                </c:pt>
                <c:pt idx="4668">
                  <c:v>43299</c:v>
                </c:pt>
                <c:pt idx="4669">
                  <c:v>43300</c:v>
                </c:pt>
                <c:pt idx="4670">
                  <c:v>43301</c:v>
                </c:pt>
                <c:pt idx="4671">
                  <c:v>43304</c:v>
                </c:pt>
                <c:pt idx="4672">
                  <c:v>43305</c:v>
                </c:pt>
                <c:pt idx="4673">
                  <c:v>43306</c:v>
                </c:pt>
                <c:pt idx="4674">
                  <c:v>43307</c:v>
                </c:pt>
                <c:pt idx="4675">
                  <c:v>43308</c:v>
                </c:pt>
                <c:pt idx="4676">
                  <c:v>43311</c:v>
                </c:pt>
                <c:pt idx="4677">
                  <c:v>43312</c:v>
                </c:pt>
                <c:pt idx="4678">
                  <c:v>43313</c:v>
                </c:pt>
                <c:pt idx="4679">
                  <c:v>43314</c:v>
                </c:pt>
                <c:pt idx="4680">
                  <c:v>43315</c:v>
                </c:pt>
                <c:pt idx="4681">
                  <c:v>43318</c:v>
                </c:pt>
                <c:pt idx="4682">
                  <c:v>43319</c:v>
                </c:pt>
                <c:pt idx="4683">
                  <c:v>43320</c:v>
                </c:pt>
                <c:pt idx="4684">
                  <c:v>43321</c:v>
                </c:pt>
                <c:pt idx="4685">
                  <c:v>43322</c:v>
                </c:pt>
                <c:pt idx="4686">
                  <c:v>43325</c:v>
                </c:pt>
                <c:pt idx="4687">
                  <c:v>43326</c:v>
                </c:pt>
                <c:pt idx="4688">
                  <c:v>43327</c:v>
                </c:pt>
                <c:pt idx="4689">
                  <c:v>43328</c:v>
                </c:pt>
                <c:pt idx="4690">
                  <c:v>43329</c:v>
                </c:pt>
                <c:pt idx="4691">
                  <c:v>43332</c:v>
                </c:pt>
                <c:pt idx="4692">
                  <c:v>43333</c:v>
                </c:pt>
                <c:pt idx="4693">
                  <c:v>43334</c:v>
                </c:pt>
                <c:pt idx="4694">
                  <c:v>43335</c:v>
                </c:pt>
                <c:pt idx="4695">
                  <c:v>43336</c:v>
                </c:pt>
                <c:pt idx="4696">
                  <c:v>43339</c:v>
                </c:pt>
                <c:pt idx="4697">
                  <c:v>43340</c:v>
                </c:pt>
                <c:pt idx="4698">
                  <c:v>43341</c:v>
                </c:pt>
                <c:pt idx="4699">
                  <c:v>43342</c:v>
                </c:pt>
                <c:pt idx="4700">
                  <c:v>43343</c:v>
                </c:pt>
                <c:pt idx="4701">
                  <c:v>43346</c:v>
                </c:pt>
                <c:pt idx="4702">
                  <c:v>43347</c:v>
                </c:pt>
                <c:pt idx="4703">
                  <c:v>43348</c:v>
                </c:pt>
                <c:pt idx="4704">
                  <c:v>43349</c:v>
                </c:pt>
                <c:pt idx="4705">
                  <c:v>43350</c:v>
                </c:pt>
                <c:pt idx="4706">
                  <c:v>43353</c:v>
                </c:pt>
                <c:pt idx="4707">
                  <c:v>43354</c:v>
                </c:pt>
                <c:pt idx="4708">
                  <c:v>43355</c:v>
                </c:pt>
                <c:pt idx="4709">
                  <c:v>43356</c:v>
                </c:pt>
                <c:pt idx="4710">
                  <c:v>43357</c:v>
                </c:pt>
                <c:pt idx="4711">
                  <c:v>43360</c:v>
                </c:pt>
                <c:pt idx="4712">
                  <c:v>43361</c:v>
                </c:pt>
                <c:pt idx="4713">
                  <c:v>43362</c:v>
                </c:pt>
                <c:pt idx="4714">
                  <c:v>43363</c:v>
                </c:pt>
                <c:pt idx="4715">
                  <c:v>43364</c:v>
                </c:pt>
                <c:pt idx="4716">
                  <c:v>43367</c:v>
                </c:pt>
                <c:pt idx="4717">
                  <c:v>43368</c:v>
                </c:pt>
                <c:pt idx="4718">
                  <c:v>43369</c:v>
                </c:pt>
                <c:pt idx="4719">
                  <c:v>43370</c:v>
                </c:pt>
                <c:pt idx="4720">
                  <c:v>43371</c:v>
                </c:pt>
                <c:pt idx="4721">
                  <c:v>43374</c:v>
                </c:pt>
                <c:pt idx="4722">
                  <c:v>43375</c:v>
                </c:pt>
                <c:pt idx="4723">
                  <c:v>43376</c:v>
                </c:pt>
                <c:pt idx="4724">
                  <c:v>43377</c:v>
                </c:pt>
                <c:pt idx="4725">
                  <c:v>43378</c:v>
                </c:pt>
                <c:pt idx="4726">
                  <c:v>43381</c:v>
                </c:pt>
                <c:pt idx="4727">
                  <c:v>43382</c:v>
                </c:pt>
                <c:pt idx="4728">
                  <c:v>43383</c:v>
                </c:pt>
                <c:pt idx="4729">
                  <c:v>43384</c:v>
                </c:pt>
                <c:pt idx="4730">
                  <c:v>43385</c:v>
                </c:pt>
                <c:pt idx="4731">
                  <c:v>43388</c:v>
                </c:pt>
                <c:pt idx="4732">
                  <c:v>43389</c:v>
                </c:pt>
                <c:pt idx="4733">
                  <c:v>43390</c:v>
                </c:pt>
                <c:pt idx="4734">
                  <c:v>43391</c:v>
                </c:pt>
                <c:pt idx="4735">
                  <c:v>43392</c:v>
                </c:pt>
                <c:pt idx="4736">
                  <c:v>43395</c:v>
                </c:pt>
                <c:pt idx="4737">
                  <c:v>43396</c:v>
                </c:pt>
                <c:pt idx="4738">
                  <c:v>43397</c:v>
                </c:pt>
                <c:pt idx="4739">
                  <c:v>43398</c:v>
                </c:pt>
                <c:pt idx="4740">
                  <c:v>43399</c:v>
                </c:pt>
                <c:pt idx="4741">
                  <c:v>43402</c:v>
                </c:pt>
                <c:pt idx="4742">
                  <c:v>43403</c:v>
                </c:pt>
                <c:pt idx="4743">
                  <c:v>43404</c:v>
                </c:pt>
                <c:pt idx="4744">
                  <c:v>43405</c:v>
                </c:pt>
                <c:pt idx="4745">
                  <c:v>43409</c:v>
                </c:pt>
                <c:pt idx="4746">
                  <c:v>43410</c:v>
                </c:pt>
                <c:pt idx="4747">
                  <c:v>43411</c:v>
                </c:pt>
                <c:pt idx="4748">
                  <c:v>43412</c:v>
                </c:pt>
                <c:pt idx="4749">
                  <c:v>43413</c:v>
                </c:pt>
                <c:pt idx="4750">
                  <c:v>43416</c:v>
                </c:pt>
                <c:pt idx="4751">
                  <c:v>43417</c:v>
                </c:pt>
                <c:pt idx="4752">
                  <c:v>43418</c:v>
                </c:pt>
                <c:pt idx="4753">
                  <c:v>43419</c:v>
                </c:pt>
                <c:pt idx="4754">
                  <c:v>43420</c:v>
                </c:pt>
                <c:pt idx="4755">
                  <c:v>43424</c:v>
                </c:pt>
                <c:pt idx="4756">
                  <c:v>43425</c:v>
                </c:pt>
                <c:pt idx="4757">
                  <c:v>43426</c:v>
                </c:pt>
                <c:pt idx="4758">
                  <c:v>43427</c:v>
                </c:pt>
                <c:pt idx="4759">
                  <c:v>43430</c:v>
                </c:pt>
                <c:pt idx="4760">
                  <c:v>43431</c:v>
                </c:pt>
                <c:pt idx="4761">
                  <c:v>43432</c:v>
                </c:pt>
                <c:pt idx="4762">
                  <c:v>43433</c:v>
                </c:pt>
                <c:pt idx="4763">
                  <c:v>43434</c:v>
                </c:pt>
                <c:pt idx="4764">
                  <c:v>43437</c:v>
                </c:pt>
                <c:pt idx="4765">
                  <c:v>43438</c:v>
                </c:pt>
                <c:pt idx="4766">
                  <c:v>43439</c:v>
                </c:pt>
                <c:pt idx="4767">
                  <c:v>43440</c:v>
                </c:pt>
                <c:pt idx="4768">
                  <c:v>43441</c:v>
                </c:pt>
                <c:pt idx="4769">
                  <c:v>43444</c:v>
                </c:pt>
                <c:pt idx="4770">
                  <c:v>43445</c:v>
                </c:pt>
                <c:pt idx="4771">
                  <c:v>43447</c:v>
                </c:pt>
                <c:pt idx="4772">
                  <c:v>43448</c:v>
                </c:pt>
                <c:pt idx="4773">
                  <c:v>43451</c:v>
                </c:pt>
                <c:pt idx="4774">
                  <c:v>43452</c:v>
                </c:pt>
                <c:pt idx="4775">
                  <c:v>43453</c:v>
                </c:pt>
                <c:pt idx="4776">
                  <c:v>43454</c:v>
                </c:pt>
                <c:pt idx="4777">
                  <c:v>43455</c:v>
                </c:pt>
                <c:pt idx="4778">
                  <c:v>43458</c:v>
                </c:pt>
                <c:pt idx="4779">
                  <c:v>43460</c:v>
                </c:pt>
                <c:pt idx="4780">
                  <c:v>43461</c:v>
                </c:pt>
                <c:pt idx="4781">
                  <c:v>43462</c:v>
                </c:pt>
                <c:pt idx="4782">
                  <c:v>43465</c:v>
                </c:pt>
                <c:pt idx="4783">
                  <c:v>43467</c:v>
                </c:pt>
                <c:pt idx="4784">
                  <c:v>43468</c:v>
                </c:pt>
                <c:pt idx="4785">
                  <c:v>43469</c:v>
                </c:pt>
                <c:pt idx="4786">
                  <c:v>43472</c:v>
                </c:pt>
                <c:pt idx="4787">
                  <c:v>43473</c:v>
                </c:pt>
                <c:pt idx="4788">
                  <c:v>43474</c:v>
                </c:pt>
                <c:pt idx="4789">
                  <c:v>43475</c:v>
                </c:pt>
                <c:pt idx="4790">
                  <c:v>43476</c:v>
                </c:pt>
                <c:pt idx="4791">
                  <c:v>43479</c:v>
                </c:pt>
                <c:pt idx="4792">
                  <c:v>43480</c:v>
                </c:pt>
                <c:pt idx="4793">
                  <c:v>43481</c:v>
                </c:pt>
                <c:pt idx="4794">
                  <c:v>43482</c:v>
                </c:pt>
                <c:pt idx="4795">
                  <c:v>43483</c:v>
                </c:pt>
                <c:pt idx="4796">
                  <c:v>43486</c:v>
                </c:pt>
                <c:pt idx="4797">
                  <c:v>43487</c:v>
                </c:pt>
                <c:pt idx="4798">
                  <c:v>43488</c:v>
                </c:pt>
                <c:pt idx="4799">
                  <c:v>43489</c:v>
                </c:pt>
                <c:pt idx="4800">
                  <c:v>43490</c:v>
                </c:pt>
                <c:pt idx="4801">
                  <c:v>43493</c:v>
                </c:pt>
                <c:pt idx="4802">
                  <c:v>43494</c:v>
                </c:pt>
                <c:pt idx="4803">
                  <c:v>43495</c:v>
                </c:pt>
                <c:pt idx="4804">
                  <c:v>43496</c:v>
                </c:pt>
                <c:pt idx="4805">
                  <c:v>43497</c:v>
                </c:pt>
                <c:pt idx="4806">
                  <c:v>43501</c:v>
                </c:pt>
                <c:pt idx="4807">
                  <c:v>43502</c:v>
                </c:pt>
                <c:pt idx="4808">
                  <c:v>43503</c:v>
                </c:pt>
                <c:pt idx="4809">
                  <c:v>43504</c:v>
                </c:pt>
                <c:pt idx="4810">
                  <c:v>43507</c:v>
                </c:pt>
                <c:pt idx="4811">
                  <c:v>43508</c:v>
                </c:pt>
                <c:pt idx="4812">
                  <c:v>43509</c:v>
                </c:pt>
                <c:pt idx="4813">
                  <c:v>43510</c:v>
                </c:pt>
                <c:pt idx="4814">
                  <c:v>43511</c:v>
                </c:pt>
                <c:pt idx="4815">
                  <c:v>43514</c:v>
                </c:pt>
                <c:pt idx="4816">
                  <c:v>43515</c:v>
                </c:pt>
                <c:pt idx="4817">
                  <c:v>43516</c:v>
                </c:pt>
                <c:pt idx="4818">
                  <c:v>43517</c:v>
                </c:pt>
                <c:pt idx="4819">
                  <c:v>43518</c:v>
                </c:pt>
                <c:pt idx="4820">
                  <c:v>43521</c:v>
                </c:pt>
                <c:pt idx="4821">
                  <c:v>43522</c:v>
                </c:pt>
                <c:pt idx="4822">
                  <c:v>43523</c:v>
                </c:pt>
                <c:pt idx="4823">
                  <c:v>43524</c:v>
                </c:pt>
                <c:pt idx="4824">
                  <c:v>43525</c:v>
                </c:pt>
                <c:pt idx="4825">
                  <c:v>43528</c:v>
                </c:pt>
                <c:pt idx="4826">
                  <c:v>43529</c:v>
                </c:pt>
                <c:pt idx="4827">
                  <c:v>43530</c:v>
                </c:pt>
                <c:pt idx="4828">
                  <c:v>43531</c:v>
                </c:pt>
                <c:pt idx="4829">
                  <c:v>43532</c:v>
                </c:pt>
                <c:pt idx="4830">
                  <c:v>43535</c:v>
                </c:pt>
                <c:pt idx="4831">
                  <c:v>43536</c:v>
                </c:pt>
                <c:pt idx="4832">
                  <c:v>43537</c:v>
                </c:pt>
                <c:pt idx="4833">
                  <c:v>43538</c:v>
                </c:pt>
              </c:numCache>
            </c:numRef>
          </c:cat>
          <c:val>
            <c:numRef>
              <c:f>Histórica!$U$2:$U$7999</c:f>
              <c:numCache>
                <c:formatCode>General</c:formatCode>
                <c:ptCount val="7998"/>
                <c:pt idx="5">
                  <c:v>2.4500000000000002</c:v>
                </c:pt>
                <c:pt idx="6">
                  <c:v>2.4500000000000002</c:v>
                </c:pt>
                <c:pt idx="7">
                  <c:v>2.4500000000000002</c:v>
                </c:pt>
                <c:pt idx="8">
                  <c:v>2.4500000000000002</c:v>
                </c:pt>
                <c:pt idx="9">
                  <c:v>2.4500000000000002</c:v>
                </c:pt>
                <c:pt idx="10">
                  <c:v>2.4500000000000002</c:v>
                </c:pt>
                <c:pt idx="11">
                  <c:v>2.4500000000000002</c:v>
                </c:pt>
                <c:pt idx="12">
                  <c:v>2.4500000000000002</c:v>
                </c:pt>
                <c:pt idx="13">
                  <c:v>2.4500000000000002</c:v>
                </c:pt>
                <c:pt idx="14">
                  <c:v>2.4500000000000002</c:v>
                </c:pt>
                <c:pt idx="15">
                  <c:v>2.4500000000000002</c:v>
                </c:pt>
                <c:pt idx="16">
                  <c:v>2.4500000000000002</c:v>
                </c:pt>
                <c:pt idx="17">
                  <c:v>2.4500000000000002</c:v>
                </c:pt>
                <c:pt idx="18">
                  <c:v>2.4500000000000002</c:v>
                </c:pt>
                <c:pt idx="19">
                  <c:v>2.4500000000000002</c:v>
                </c:pt>
                <c:pt idx="20">
                  <c:v>2.4500000000000002</c:v>
                </c:pt>
                <c:pt idx="21">
                  <c:v>2.4500000000000002</c:v>
                </c:pt>
                <c:pt idx="22">
                  <c:v>2.4500000000000002</c:v>
                </c:pt>
                <c:pt idx="23">
                  <c:v>2.4500000000000002</c:v>
                </c:pt>
                <c:pt idx="24">
                  <c:v>2.4500000000000002</c:v>
                </c:pt>
                <c:pt idx="25">
                  <c:v>2.4500000000000002</c:v>
                </c:pt>
                <c:pt idx="26">
                  <c:v>2.4500000000000002</c:v>
                </c:pt>
                <c:pt idx="27">
                  <c:v>2.4500000000000002</c:v>
                </c:pt>
                <c:pt idx="28">
                  <c:v>2.4500000000000002</c:v>
                </c:pt>
                <c:pt idx="29">
                  <c:v>2.4500000000000002</c:v>
                </c:pt>
                <c:pt idx="30">
                  <c:v>2.4500000000000002</c:v>
                </c:pt>
                <c:pt idx="31">
                  <c:v>2.4500000000000002</c:v>
                </c:pt>
                <c:pt idx="32">
                  <c:v>2.4500000000000002</c:v>
                </c:pt>
                <c:pt idx="33">
                  <c:v>2.4500000000000002</c:v>
                </c:pt>
                <c:pt idx="34">
                  <c:v>2.4500000000000002</c:v>
                </c:pt>
                <c:pt idx="35">
                  <c:v>2.4500000000000002</c:v>
                </c:pt>
                <c:pt idx="36">
                  <c:v>2.4500000000000002</c:v>
                </c:pt>
                <c:pt idx="37">
                  <c:v>2.4500000000000002</c:v>
                </c:pt>
                <c:pt idx="38">
                  <c:v>2.4500000000000002</c:v>
                </c:pt>
                <c:pt idx="39">
                  <c:v>2.4500000000000002</c:v>
                </c:pt>
                <c:pt idx="40">
                  <c:v>2.4500000000000002</c:v>
                </c:pt>
                <c:pt idx="41">
                  <c:v>2.4500000000000002</c:v>
                </c:pt>
                <c:pt idx="42">
                  <c:v>2.4500000000000002</c:v>
                </c:pt>
                <c:pt idx="43">
                  <c:v>2.4500000000000002</c:v>
                </c:pt>
                <c:pt idx="44">
                  <c:v>2.4500000000000002</c:v>
                </c:pt>
                <c:pt idx="45">
                  <c:v>2.4500000000000002</c:v>
                </c:pt>
                <c:pt idx="46">
                  <c:v>2.4500000000000002</c:v>
                </c:pt>
                <c:pt idx="47">
                  <c:v>2.4500000000000002</c:v>
                </c:pt>
                <c:pt idx="48">
                  <c:v>2.4500000000000002</c:v>
                </c:pt>
                <c:pt idx="49">
                  <c:v>2.4500000000000002</c:v>
                </c:pt>
                <c:pt idx="50">
                  <c:v>2.4500000000000002</c:v>
                </c:pt>
                <c:pt idx="51">
                  <c:v>2.4500000000000002</c:v>
                </c:pt>
                <c:pt idx="52">
                  <c:v>2.4500000000000002</c:v>
                </c:pt>
                <c:pt idx="53">
                  <c:v>2.4500000000000002</c:v>
                </c:pt>
                <c:pt idx="54">
                  <c:v>2.4500000000000002</c:v>
                </c:pt>
                <c:pt idx="55">
                  <c:v>2.4500000000000002</c:v>
                </c:pt>
                <c:pt idx="56">
                  <c:v>2.4500000000000002</c:v>
                </c:pt>
                <c:pt idx="57">
                  <c:v>2.4500000000000002</c:v>
                </c:pt>
                <c:pt idx="58">
                  <c:v>2.4500000000000002</c:v>
                </c:pt>
                <c:pt idx="59">
                  <c:v>2.4500000000000002</c:v>
                </c:pt>
                <c:pt idx="60">
                  <c:v>2.4500000000000002</c:v>
                </c:pt>
                <c:pt idx="61">
                  <c:v>2.4500000000000002</c:v>
                </c:pt>
                <c:pt idx="62">
                  <c:v>2.4500000000000002</c:v>
                </c:pt>
                <c:pt idx="63">
                  <c:v>2.4500000000000002</c:v>
                </c:pt>
                <c:pt idx="64">
                  <c:v>2.4500000000000002</c:v>
                </c:pt>
                <c:pt idx="65">
                  <c:v>2.4500000000000002</c:v>
                </c:pt>
                <c:pt idx="66">
                  <c:v>2.4500000000000002</c:v>
                </c:pt>
                <c:pt idx="67">
                  <c:v>2.4500000000000002</c:v>
                </c:pt>
                <c:pt idx="68">
                  <c:v>2.4500000000000002</c:v>
                </c:pt>
                <c:pt idx="69">
                  <c:v>2.4500000000000002</c:v>
                </c:pt>
                <c:pt idx="70">
                  <c:v>2.4500000000000002</c:v>
                </c:pt>
                <c:pt idx="71">
                  <c:v>2.4500000000000002</c:v>
                </c:pt>
                <c:pt idx="72">
                  <c:v>2.4500000000000002</c:v>
                </c:pt>
                <c:pt idx="73">
                  <c:v>2.4500000000000002</c:v>
                </c:pt>
                <c:pt idx="74">
                  <c:v>2.4500000000000002</c:v>
                </c:pt>
                <c:pt idx="75">
                  <c:v>2.4500000000000002</c:v>
                </c:pt>
                <c:pt idx="76">
                  <c:v>2.4500000000000002</c:v>
                </c:pt>
                <c:pt idx="77">
                  <c:v>2.4500000000000002</c:v>
                </c:pt>
                <c:pt idx="78">
                  <c:v>2.4500000000000002</c:v>
                </c:pt>
                <c:pt idx="79">
                  <c:v>2.4500000000000002</c:v>
                </c:pt>
                <c:pt idx="80">
                  <c:v>2.4500000000000002</c:v>
                </c:pt>
                <c:pt idx="81">
                  <c:v>2.4500000000000002</c:v>
                </c:pt>
                <c:pt idx="82">
                  <c:v>2.4500000000000002</c:v>
                </c:pt>
                <c:pt idx="83">
                  <c:v>2.4500000000000002</c:v>
                </c:pt>
                <c:pt idx="84">
                  <c:v>2.4500000000000002</c:v>
                </c:pt>
                <c:pt idx="85">
                  <c:v>2.4500000000000002</c:v>
                </c:pt>
                <c:pt idx="86">
                  <c:v>2.4500000000000002</c:v>
                </c:pt>
                <c:pt idx="87">
                  <c:v>2.4500000000000002</c:v>
                </c:pt>
                <c:pt idx="88">
                  <c:v>2.4500000000000002</c:v>
                </c:pt>
                <c:pt idx="89">
                  <c:v>2.4500000000000002</c:v>
                </c:pt>
                <c:pt idx="90">
                  <c:v>2.4500000000000002</c:v>
                </c:pt>
                <c:pt idx="91">
                  <c:v>2.4500000000000002</c:v>
                </c:pt>
                <c:pt idx="92">
                  <c:v>2.4500000000000002</c:v>
                </c:pt>
                <c:pt idx="93">
                  <c:v>2.4500000000000002</c:v>
                </c:pt>
                <c:pt idx="94">
                  <c:v>2.4500000000000002</c:v>
                </c:pt>
                <c:pt idx="95">
                  <c:v>2.4500000000000002</c:v>
                </c:pt>
                <c:pt idx="96">
                  <c:v>2.4500000000000002</c:v>
                </c:pt>
                <c:pt idx="97">
                  <c:v>2.4500000000000002</c:v>
                </c:pt>
                <c:pt idx="98">
                  <c:v>2.4500000000000002</c:v>
                </c:pt>
                <c:pt idx="99">
                  <c:v>2.4500000000000002</c:v>
                </c:pt>
                <c:pt idx="100">
                  <c:v>2.4500000000000002</c:v>
                </c:pt>
                <c:pt idx="101">
                  <c:v>2.4500000000000002</c:v>
                </c:pt>
                <c:pt idx="102">
                  <c:v>2.4500000000000002</c:v>
                </c:pt>
                <c:pt idx="103">
                  <c:v>2.4500000000000002</c:v>
                </c:pt>
                <c:pt idx="104">
                  <c:v>2.4500000000000002</c:v>
                </c:pt>
                <c:pt idx="105">
                  <c:v>2.4500000000000002</c:v>
                </c:pt>
                <c:pt idx="106">
                  <c:v>2.4500000000000002</c:v>
                </c:pt>
                <c:pt idx="107">
                  <c:v>2.4500000000000002</c:v>
                </c:pt>
                <c:pt idx="108">
                  <c:v>2.4500000000000002</c:v>
                </c:pt>
                <c:pt idx="109">
                  <c:v>2.4500000000000002</c:v>
                </c:pt>
                <c:pt idx="110">
                  <c:v>2.4500000000000002</c:v>
                </c:pt>
                <c:pt idx="111">
                  <c:v>2.4500000000000002</c:v>
                </c:pt>
                <c:pt idx="112">
                  <c:v>2.4500000000000002</c:v>
                </c:pt>
                <c:pt idx="113">
                  <c:v>2.4500000000000002</c:v>
                </c:pt>
                <c:pt idx="114">
                  <c:v>2.4500000000000002</c:v>
                </c:pt>
                <c:pt idx="115">
                  <c:v>2.4500000000000002</c:v>
                </c:pt>
                <c:pt idx="116">
                  <c:v>2.4500000000000002</c:v>
                </c:pt>
                <c:pt idx="117">
                  <c:v>2.4500000000000002</c:v>
                </c:pt>
                <c:pt idx="118">
                  <c:v>2.4500000000000002</c:v>
                </c:pt>
                <c:pt idx="119">
                  <c:v>2.4500000000000002</c:v>
                </c:pt>
                <c:pt idx="120">
                  <c:v>2.4500000000000002</c:v>
                </c:pt>
                <c:pt idx="121">
                  <c:v>2.4500000000000002</c:v>
                </c:pt>
                <c:pt idx="122">
                  <c:v>2.4500000000000002</c:v>
                </c:pt>
                <c:pt idx="123">
                  <c:v>2.4500000000000002</c:v>
                </c:pt>
                <c:pt idx="124">
                  <c:v>2.4500000000000002</c:v>
                </c:pt>
                <c:pt idx="125">
                  <c:v>2.4500000000000002</c:v>
                </c:pt>
                <c:pt idx="126">
                  <c:v>2.4500000000000002</c:v>
                </c:pt>
                <c:pt idx="127">
                  <c:v>2.4500000000000002</c:v>
                </c:pt>
                <c:pt idx="128">
                  <c:v>2.4500000000000002</c:v>
                </c:pt>
                <c:pt idx="129">
                  <c:v>2.4500000000000002</c:v>
                </c:pt>
                <c:pt idx="130">
                  <c:v>2.4500000000000002</c:v>
                </c:pt>
                <c:pt idx="131">
                  <c:v>2.4500000000000002</c:v>
                </c:pt>
                <c:pt idx="132">
                  <c:v>2.4500000000000002</c:v>
                </c:pt>
                <c:pt idx="133">
                  <c:v>2.4500000000000002</c:v>
                </c:pt>
                <c:pt idx="134">
                  <c:v>2.4500000000000002</c:v>
                </c:pt>
                <c:pt idx="135">
                  <c:v>2.4500000000000002</c:v>
                </c:pt>
                <c:pt idx="136">
                  <c:v>2.4500000000000002</c:v>
                </c:pt>
                <c:pt idx="137">
                  <c:v>2.4500000000000002</c:v>
                </c:pt>
                <c:pt idx="138">
                  <c:v>2.4500000000000002</c:v>
                </c:pt>
                <c:pt idx="139">
                  <c:v>2.4500000000000002</c:v>
                </c:pt>
                <c:pt idx="140">
                  <c:v>2.4500000000000002</c:v>
                </c:pt>
                <c:pt idx="141">
                  <c:v>2.4500000000000002</c:v>
                </c:pt>
                <c:pt idx="142">
                  <c:v>2.4500000000000002</c:v>
                </c:pt>
                <c:pt idx="143">
                  <c:v>2.4500000000000002</c:v>
                </c:pt>
                <c:pt idx="144">
                  <c:v>2.4500000000000002</c:v>
                </c:pt>
                <c:pt idx="145">
                  <c:v>2.4500000000000002</c:v>
                </c:pt>
                <c:pt idx="146">
                  <c:v>2.4500000000000002</c:v>
                </c:pt>
                <c:pt idx="147">
                  <c:v>2.4500000000000002</c:v>
                </c:pt>
                <c:pt idx="148">
                  <c:v>2.4500000000000002</c:v>
                </c:pt>
                <c:pt idx="149">
                  <c:v>2.4500000000000002</c:v>
                </c:pt>
                <c:pt idx="150">
                  <c:v>2.4500000000000002</c:v>
                </c:pt>
                <c:pt idx="151">
                  <c:v>2.4500000000000002</c:v>
                </c:pt>
                <c:pt idx="152">
                  <c:v>2.4500000000000002</c:v>
                </c:pt>
                <c:pt idx="153">
                  <c:v>2.4500000000000002</c:v>
                </c:pt>
                <c:pt idx="154">
                  <c:v>2.4500000000000002</c:v>
                </c:pt>
                <c:pt idx="155">
                  <c:v>2.4500000000000002</c:v>
                </c:pt>
                <c:pt idx="156">
                  <c:v>2.4500000000000002</c:v>
                </c:pt>
                <c:pt idx="157">
                  <c:v>2.4500000000000002</c:v>
                </c:pt>
                <c:pt idx="158">
                  <c:v>2.4500000000000002</c:v>
                </c:pt>
                <c:pt idx="159">
                  <c:v>2.4500000000000002</c:v>
                </c:pt>
                <c:pt idx="160">
                  <c:v>2.4500000000000002</c:v>
                </c:pt>
                <c:pt idx="161">
                  <c:v>2.4500000000000002</c:v>
                </c:pt>
                <c:pt idx="162">
                  <c:v>2.4500000000000002</c:v>
                </c:pt>
                <c:pt idx="163">
                  <c:v>2.4500000000000002</c:v>
                </c:pt>
                <c:pt idx="164">
                  <c:v>2.4500000000000002</c:v>
                </c:pt>
                <c:pt idx="165">
                  <c:v>2.4500000000000002</c:v>
                </c:pt>
                <c:pt idx="166">
                  <c:v>2.4500000000000002</c:v>
                </c:pt>
                <c:pt idx="167">
                  <c:v>2.4500000000000002</c:v>
                </c:pt>
                <c:pt idx="168">
                  <c:v>2.4500000000000002</c:v>
                </c:pt>
                <c:pt idx="169">
                  <c:v>2.4500000000000002</c:v>
                </c:pt>
                <c:pt idx="170">
                  <c:v>2.4500000000000002</c:v>
                </c:pt>
                <c:pt idx="171">
                  <c:v>2.4500000000000002</c:v>
                </c:pt>
                <c:pt idx="172">
                  <c:v>2.4500000000000002</c:v>
                </c:pt>
                <c:pt idx="173">
                  <c:v>2.4500000000000002</c:v>
                </c:pt>
                <c:pt idx="174">
                  <c:v>2.4500000000000002</c:v>
                </c:pt>
                <c:pt idx="175">
                  <c:v>2.4500000000000002</c:v>
                </c:pt>
                <c:pt idx="176">
                  <c:v>2.4500000000000002</c:v>
                </c:pt>
                <c:pt idx="177">
                  <c:v>2.4500000000000002</c:v>
                </c:pt>
                <c:pt idx="178">
                  <c:v>2.4500000000000002</c:v>
                </c:pt>
                <c:pt idx="179">
                  <c:v>2.4500000000000002</c:v>
                </c:pt>
                <c:pt idx="180">
                  <c:v>2.4500000000000002</c:v>
                </c:pt>
                <c:pt idx="181">
                  <c:v>2.4500000000000002</c:v>
                </c:pt>
                <c:pt idx="182">
                  <c:v>2.4500000000000002</c:v>
                </c:pt>
                <c:pt idx="183">
                  <c:v>2.4500000000000002</c:v>
                </c:pt>
                <c:pt idx="184">
                  <c:v>2.4500000000000002</c:v>
                </c:pt>
                <c:pt idx="185">
                  <c:v>2.4500000000000002</c:v>
                </c:pt>
                <c:pt idx="186">
                  <c:v>2.4500000000000002</c:v>
                </c:pt>
                <c:pt idx="187">
                  <c:v>2.4500000000000002</c:v>
                </c:pt>
                <c:pt idx="188">
                  <c:v>2.4500000000000002</c:v>
                </c:pt>
                <c:pt idx="189">
                  <c:v>2.4500000000000002</c:v>
                </c:pt>
                <c:pt idx="190">
                  <c:v>2.4500000000000002</c:v>
                </c:pt>
                <c:pt idx="191">
                  <c:v>2.4500000000000002</c:v>
                </c:pt>
                <c:pt idx="192">
                  <c:v>2.4500000000000002</c:v>
                </c:pt>
                <c:pt idx="193">
                  <c:v>2.4500000000000002</c:v>
                </c:pt>
                <c:pt idx="194">
                  <c:v>2.4500000000000002</c:v>
                </c:pt>
                <c:pt idx="195">
                  <c:v>2.4500000000000002</c:v>
                </c:pt>
                <c:pt idx="196">
                  <c:v>2.4500000000000002</c:v>
                </c:pt>
                <c:pt idx="197">
                  <c:v>2.4500000000000002</c:v>
                </c:pt>
                <c:pt idx="198">
                  <c:v>2.4500000000000002</c:v>
                </c:pt>
                <c:pt idx="199">
                  <c:v>2.4500000000000002</c:v>
                </c:pt>
                <c:pt idx="200">
                  <c:v>2.4500000000000002</c:v>
                </c:pt>
                <c:pt idx="201">
                  <c:v>2.4500000000000002</c:v>
                </c:pt>
                <c:pt idx="202">
                  <c:v>2.4500000000000002</c:v>
                </c:pt>
                <c:pt idx="203">
                  <c:v>2.4500000000000002</c:v>
                </c:pt>
                <c:pt idx="204">
                  <c:v>2.4500000000000002</c:v>
                </c:pt>
                <c:pt idx="205">
                  <c:v>2.4500000000000002</c:v>
                </c:pt>
                <c:pt idx="206">
                  <c:v>2.4500000000000002</c:v>
                </c:pt>
                <c:pt idx="207">
                  <c:v>2.4500000000000002</c:v>
                </c:pt>
                <c:pt idx="208">
                  <c:v>2.4500000000000002</c:v>
                </c:pt>
                <c:pt idx="209">
                  <c:v>2.4500000000000002</c:v>
                </c:pt>
                <c:pt idx="210">
                  <c:v>2.4500000000000002</c:v>
                </c:pt>
                <c:pt idx="211">
                  <c:v>2.4500000000000002</c:v>
                </c:pt>
                <c:pt idx="212">
                  <c:v>2.4500000000000002</c:v>
                </c:pt>
                <c:pt idx="213">
                  <c:v>2.4500000000000002</c:v>
                </c:pt>
                <c:pt idx="214">
                  <c:v>2.4500000000000002</c:v>
                </c:pt>
                <c:pt idx="215">
                  <c:v>2.4500000000000002</c:v>
                </c:pt>
                <c:pt idx="216">
                  <c:v>2.4500000000000002</c:v>
                </c:pt>
                <c:pt idx="217">
                  <c:v>2.4500000000000002</c:v>
                </c:pt>
                <c:pt idx="218">
                  <c:v>2.4500000000000002</c:v>
                </c:pt>
                <c:pt idx="219">
                  <c:v>2.4500000000000002</c:v>
                </c:pt>
                <c:pt idx="220">
                  <c:v>2.4500000000000002</c:v>
                </c:pt>
                <c:pt idx="221">
                  <c:v>2.4500000000000002</c:v>
                </c:pt>
                <c:pt idx="222">
                  <c:v>2.4500000000000002</c:v>
                </c:pt>
                <c:pt idx="223">
                  <c:v>2.4500000000000002</c:v>
                </c:pt>
                <c:pt idx="224">
                  <c:v>2.4500000000000002</c:v>
                </c:pt>
                <c:pt idx="225">
                  <c:v>2.4500000000000002</c:v>
                </c:pt>
                <c:pt idx="226">
                  <c:v>2.4500000000000002</c:v>
                </c:pt>
                <c:pt idx="227">
                  <c:v>2.4500000000000002</c:v>
                </c:pt>
                <c:pt idx="228">
                  <c:v>2.4500000000000002</c:v>
                </c:pt>
                <c:pt idx="229">
                  <c:v>2.4500000000000002</c:v>
                </c:pt>
                <c:pt idx="230">
                  <c:v>2.4500000000000002</c:v>
                </c:pt>
                <c:pt idx="231">
                  <c:v>2.4500000000000002</c:v>
                </c:pt>
                <c:pt idx="232">
                  <c:v>2.4500000000000002</c:v>
                </c:pt>
                <c:pt idx="233">
                  <c:v>2.4500000000000002</c:v>
                </c:pt>
                <c:pt idx="234">
                  <c:v>2.4500000000000002</c:v>
                </c:pt>
                <c:pt idx="235">
                  <c:v>2.4500000000000002</c:v>
                </c:pt>
                <c:pt idx="236">
                  <c:v>2.4500000000000002</c:v>
                </c:pt>
                <c:pt idx="237">
                  <c:v>2.4500000000000002</c:v>
                </c:pt>
                <c:pt idx="238">
                  <c:v>2.4500000000000002</c:v>
                </c:pt>
                <c:pt idx="239">
                  <c:v>2.4500000000000002</c:v>
                </c:pt>
                <c:pt idx="240">
                  <c:v>2.4500000000000002</c:v>
                </c:pt>
                <c:pt idx="241">
                  <c:v>2.4500000000000002</c:v>
                </c:pt>
                <c:pt idx="242">
                  <c:v>2.4500000000000002</c:v>
                </c:pt>
                <c:pt idx="243">
                  <c:v>2.4500000000000002</c:v>
                </c:pt>
                <c:pt idx="244">
                  <c:v>2.4500000000000002</c:v>
                </c:pt>
                <c:pt idx="245">
                  <c:v>2.4500000000000002</c:v>
                </c:pt>
                <c:pt idx="246">
                  <c:v>2.4500000000000002</c:v>
                </c:pt>
                <c:pt idx="247">
                  <c:v>2.4500000000000002</c:v>
                </c:pt>
                <c:pt idx="248">
                  <c:v>2.4500000000000002</c:v>
                </c:pt>
                <c:pt idx="249">
                  <c:v>2.4500000000000002</c:v>
                </c:pt>
                <c:pt idx="250">
                  <c:v>2.4500000000000002</c:v>
                </c:pt>
                <c:pt idx="251">
                  <c:v>2.4500000000000002</c:v>
                </c:pt>
                <c:pt idx="252">
                  <c:v>2.4500000000000002</c:v>
                </c:pt>
                <c:pt idx="253">
                  <c:v>2.4500000000000002</c:v>
                </c:pt>
                <c:pt idx="254">
                  <c:v>2.4500000000000002</c:v>
                </c:pt>
                <c:pt idx="255">
                  <c:v>2.4500000000000002</c:v>
                </c:pt>
                <c:pt idx="256">
                  <c:v>2.4500000000000002</c:v>
                </c:pt>
                <c:pt idx="257">
                  <c:v>2.4500000000000002</c:v>
                </c:pt>
                <c:pt idx="258">
                  <c:v>2.4500000000000002</c:v>
                </c:pt>
                <c:pt idx="259">
                  <c:v>2.4500000000000002</c:v>
                </c:pt>
                <c:pt idx="260">
                  <c:v>2.4500000000000002</c:v>
                </c:pt>
                <c:pt idx="261">
                  <c:v>2.4500000000000002</c:v>
                </c:pt>
                <c:pt idx="262">
                  <c:v>2.4500000000000002</c:v>
                </c:pt>
                <c:pt idx="263">
                  <c:v>2.4500000000000002</c:v>
                </c:pt>
                <c:pt idx="264">
                  <c:v>2.4500000000000002</c:v>
                </c:pt>
                <c:pt idx="265">
                  <c:v>2.4500000000000002</c:v>
                </c:pt>
                <c:pt idx="266">
                  <c:v>2.4500000000000002</c:v>
                </c:pt>
                <c:pt idx="267">
                  <c:v>2.4500000000000002</c:v>
                </c:pt>
                <c:pt idx="268">
                  <c:v>2.4500000000000002</c:v>
                </c:pt>
                <c:pt idx="269">
                  <c:v>2.4500000000000002</c:v>
                </c:pt>
                <c:pt idx="270">
                  <c:v>2.4500000000000002</c:v>
                </c:pt>
                <c:pt idx="271">
                  <c:v>2.4500000000000002</c:v>
                </c:pt>
                <c:pt idx="272">
                  <c:v>2.4500000000000002</c:v>
                </c:pt>
                <c:pt idx="273">
                  <c:v>2.4500000000000002</c:v>
                </c:pt>
                <c:pt idx="274">
                  <c:v>2.4500000000000002</c:v>
                </c:pt>
                <c:pt idx="275">
                  <c:v>2.4500000000000002</c:v>
                </c:pt>
                <c:pt idx="276">
                  <c:v>2.4500000000000002</c:v>
                </c:pt>
                <c:pt idx="277">
                  <c:v>2.4500000000000002</c:v>
                </c:pt>
                <c:pt idx="278">
                  <c:v>2.4500000000000002</c:v>
                </c:pt>
                <c:pt idx="279">
                  <c:v>2.4500000000000002</c:v>
                </c:pt>
                <c:pt idx="280">
                  <c:v>2.4500000000000002</c:v>
                </c:pt>
                <c:pt idx="281">
                  <c:v>2.4500000000000002</c:v>
                </c:pt>
                <c:pt idx="282">
                  <c:v>2.4500000000000002</c:v>
                </c:pt>
                <c:pt idx="283">
                  <c:v>2.4500000000000002</c:v>
                </c:pt>
                <c:pt idx="284">
                  <c:v>2.4500000000000002</c:v>
                </c:pt>
                <c:pt idx="285">
                  <c:v>2.4500000000000002</c:v>
                </c:pt>
                <c:pt idx="286">
                  <c:v>2.4500000000000002</c:v>
                </c:pt>
                <c:pt idx="287">
                  <c:v>2.4500000000000002</c:v>
                </c:pt>
                <c:pt idx="288">
                  <c:v>2.4500000000000002</c:v>
                </c:pt>
                <c:pt idx="289">
                  <c:v>2.4500000000000002</c:v>
                </c:pt>
                <c:pt idx="290">
                  <c:v>2.4500000000000002</c:v>
                </c:pt>
                <c:pt idx="291">
                  <c:v>2.4500000000000002</c:v>
                </c:pt>
                <c:pt idx="292">
                  <c:v>2.4500000000000002</c:v>
                </c:pt>
                <c:pt idx="293">
                  <c:v>2.4500000000000002</c:v>
                </c:pt>
                <c:pt idx="294">
                  <c:v>2.4500000000000002</c:v>
                </c:pt>
                <c:pt idx="295">
                  <c:v>2.4500000000000002</c:v>
                </c:pt>
                <c:pt idx="296">
                  <c:v>2.4500000000000002</c:v>
                </c:pt>
                <c:pt idx="297">
                  <c:v>2.4500000000000002</c:v>
                </c:pt>
                <c:pt idx="298">
                  <c:v>2.4500000000000002</c:v>
                </c:pt>
                <c:pt idx="299">
                  <c:v>2.4500000000000002</c:v>
                </c:pt>
                <c:pt idx="300">
                  <c:v>2.4500000000000002</c:v>
                </c:pt>
                <c:pt idx="301">
                  <c:v>2.4500000000000002</c:v>
                </c:pt>
                <c:pt idx="302">
                  <c:v>2.4500000000000002</c:v>
                </c:pt>
                <c:pt idx="303">
                  <c:v>2.4500000000000002</c:v>
                </c:pt>
                <c:pt idx="304">
                  <c:v>2.4500000000000002</c:v>
                </c:pt>
                <c:pt idx="305">
                  <c:v>2.4500000000000002</c:v>
                </c:pt>
                <c:pt idx="306">
                  <c:v>2.4500000000000002</c:v>
                </c:pt>
                <c:pt idx="307">
                  <c:v>2.4500000000000002</c:v>
                </c:pt>
                <c:pt idx="308">
                  <c:v>2.4500000000000002</c:v>
                </c:pt>
                <c:pt idx="309">
                  <c:v>2.4500000000000002</c:v>
                </c:pt>
                <c:pt idx="310">
                  <c:v>2.4500000000000002</c:v>
                </c:pt>
                <c:pt idx="311">
                  <c:v>2.4500000000000002</c:v>
                </c:pt>
                <c:pt idx="312">
                  <c:v>2.4500000000000002</c:v>
                </c:pt>
                <c:pt idx="313">
                  <c:v>2.4500000000000002</c:v>
                </c:pt>
                <c:pt idx="314">
                  <c:v>2.4500000000000002</c:v>
                </c:pt>
                <c:pt idx="315">
                  <c:v>2.4500000000000002</c:v>
                </c:pt>
                <c:pt idx="316">
                  <c:v>2.4500000000000002</c:v>
                </c:pt>
                <c:pt idx="317">
                  <c:v>2.4500000000000002</c:v>
                </c:pt>
                <c:pt idx="318">
                  <c:v>2.4500000000000002</c:v>
                </c:pt>
                <c:pt idx="319">
                  <c:v>2.4500000000000002</c:v>
                </c:pt>
                <c:pt idx="320">
                  <c:v>2.4500000000000002</c:v>
                </c:pt>
                <c:pt idx="321">
                  <c:v>2.4500000000000002</c:v>
                </c:pt>
                <c:pt idx="322">
                  <c:v>2.4500000000000002</c:v>
                </c:pt>
                <c:pt idx="323">
                  <c:v>2.4500000000000002</c:v>
                </c:pt>
                <c:pt idx="324">
                  <c:v>2.4500000000000002</c:v>
                </c:pt>
                <c:pt idx="325">
                  <c:v>2.4500000000000002</c:v>
                </c:pt>
                <c:pt idx="326">
                  <c:v>2.4500000000000002</c:v>
                </c:pt>
                <c:pt idx="327">
                  <c:v>2.4500000000000002</c:v>
                </c:pt>
                <c:pt idx="328">
                  <c:v>2.4500000000000002</c:v>
                </c:pt>
                <c:pt idx="329">
                  <c:v>2.4500000000000002</c:v>
                </c:pt>
                <c:pt idx="330">
                  <c:v>2.4500000000000002</c:v>
                </c:pt>
                <c:pt idx="331">
                  <c:v>2.4500000000000002</c:v>
                </c:pt>
                <c:pt idx="332">
                  <c:v>2.4500000000000002</c:v>
                </c:pt>
                <c:pt idx="333">
                  <c:v>2.4500000000000002</c:v>
                </c:pt>
                <c:pt idx="334">
                  <c:v>2.4500000000000002</c:v>
                </c:pt>
                <c:pt idx="335">
                  <c:v>2.4500000000000002</c:v>
                </c:pt>
                <c:pt idx="336">
                  <c:v>2.4500000000000002</c:v>
                </c:pt>
                <c:pt idx="337">
                  <c:v>2.4500000000000002</c:v>
                </c:pt>
                <c:pt idx="338">
                  <c:v>2.4500000000000002</c:v>
                </c:pt>
                <c:pt idx="339">
                  <c:v>2.4500000000000002</c:v>
                </c:pt>
                <c:pt idx="340">
                  <c:v>2.4500000000000002</c:v>
                </c:pt>
                <c:pt idx="341">
                  <c:v>2.4500000000000002</c:v>
                </c:pt>
                <c:pt idx="342">
                  <c:v>2.4500000000000002</c:v>
                </c:pt>
                <c:pt idx="343">
                  <c:v>2.4500000000000002</c:v>
                </c:pt>
                <c:pt idx="344">
                  <c:v>2.4500000000000002</c:v>
                </c:pt>
                <c:pt idx="345">
                  <c:v>2.4500000000000002</c:v>
                </c:pt>
                <c:pt idx="346">
                  <c:v>2.4500000000000002</c:v>
                </c:pt>
                <c:pt idx="347">
                  <c:v>2.4500000000000002</c:v>
                </c:pt>
                <c:pt idx="348">
                  <c:v>2.4500000000000002</c:v>
                </c:pt>
                <c:pt idx="349">
                  <c:v>2.4500000000000002</c:v>
                </c:pt>
                <c:pt idx="350">
                  <c:v>2.4500000000000002</c:v>
                </c:pt>
                <c:pt idx="351">
                  <c:v>2.4500000000000002</c:v>
                </c:pt>
                <c:pt idx="352">
                  <c:v>2.4500000000000002</c:v>
                </c:pt>
                <c:pt idx="353">
                  <c:v>2.4500000000000002</c:v>
                </c:pt>
                <c:pt idx="354">
                  <c:v>2.4500000000000002</c:v>
                </c:pt>
                <c:pt idx="355">
                  <c:v>2.4500000000000002</c:v>
                </c:pt>
                <c:pt idx="356">
                  <c:v>2.4500000000000002</c:v>
                </c:pt>
                <c:pt idx="357">
                  <c:v>2.4500000000000002</c:v>
                </c:pt>
                <c:pt idx="358">
                  <c:v>2.4500000000000002</c:v>
                </c:pt>
                <c:pt idx="359">
                  <c:v>2.4500000000000002</c:v>
                </c:pt>
                <c:pt idx="360">
                  <c:v>2.4500000000000002</c:v>
                </c:pt>
                <c:pt idx="361">
                  <c:v>2.4500000000000002</c:v>
                </c:pt>
                <c:pt idx="362">
                  <c:v>2.4500000000000002</c:v>
                </c:pt>
                <c:pt idx="363">
                  <c:v>2.4500000000000002</c:v>
                </c:pt>
                <c:pt idx="364">
                  <c:v>2.4500000000000002</c:v>
                </c:pt>
                <c:pt idx="365">
                  <c:v>2.4500000000000002</c:v>
                </c:pt>
                <c:pt idx="366">
                  <c:v>2.4500000000000002</c:v>
                </c:pt>
                <c:pt idx="367">
                  <c:v>2.4500000000000002</c:v>
                </c:pt>
                <c:pt idx="368">
                  <c:v>2.4500000000000002</c:v>
                </c:pt>
                <c:pt idx="369">
                  <c:v>2.4500000000000002</c:v>
                </c:pt>
                <c:pt idx="370">
                  <c:v>2.4500000000000002</c:v>
                </c:pt>
                <c:pt idx="371">
                  <c:v>2.4500000000000002</c:v>
                </c:pt>
                <c:pt idx="372">
                  <c:v>2.4500000000000002</c:v>
                </c:pt>
                <c:pt idx="373">
                  <c:v>2.4500000000000002</c:v>
                </c:pt>
                <c:pt idx="374">
                  <c:v>2.4500000000000002</c:v>
                </c:pt>
                <c:pt idx="375">
                  <c:v>2.4500000000000002</c:v>
                </c:pt>
                <c:pt idx="376">
                  <c:v>2.4500000000000002</c:v>
                </c:pt>
                <c:pt idx="377">
                  <c:v>2.4500000000000002</c:v>
                </c:pt>
                <c:pt idx="378">
                  <c:v>2.4500000000000002</c:v>
                </c:pt>
                <c:pt idx="379">
                  <c:v>2.4500000000000002</c:v>
                </c:pt>
                <c:pt idx="380">
                  <c:v>2.4500000000000002</c:v>
                </c:pt>
                <c:pt idx="381">
                  <c:v>2.4500000000000002</c:v>
                </c:pt>
                <c:pt idx="382">
                  <c:v>2.4500000000000002</c:v>
                </c:pt>
                <c:pt idx="383">
                  <c:v>2.4500000000000002</c:v>
                </c:pt>
                <c:pt idx="384">
                  <c:v>2.4500000000000002</c:v>
                </c:pt>
                <c:pt idx="385">
                  <c:v>2.4500000000000002</c:v>
                </c:pt>
                <c:pt idx="386">
                  <c:v>2.4500000000000002</c:v>
                </c:pt>
                <c:pt idx="387">
                  <c:v>2.4500000000000002</c:v>
                </c:pt>
                <c:pt idx="388">
                  <c:v>2.4500000000000002</c:v>
                </c:pt>
                <c:pt idx="389">
                  <c:v>2.4500000000000002</c:v>
                </c:pt>
                <c:pt idx="390">
                  <c:v>2.4500000000000002</c:v>
                </c:pt>
                <c:pt idx="391">
                  <c:v>2.4500000000000002</c:v>
                </c:pt>
                <c:pt idx="392">
                  <c:v>2.4500000000000002</c:v>
                </c:pt>
                <c:pt idx="393">
                  <c:v>2.4500000000000002</c:v>
                </c:pt>
                <c:pt idx="394">
                  <c:v>2.4500000000000002</c:v>
                </c:pt>
                <c:pt idx="395">
                  <c:v>2.4500000000000002</c:v>
                </c:pt>
                <c:pt idx="396">
                  <c:v>2.4500000000000002</c:v>
                </c:pt>
                <c:pt idx="397">
                  <c:v>2.4500000000000002</c:v>
                </c:pt>
                <c:pt idx="398">
                  <c:v>2.4500000000000002</c:v>
                </c:pt>
                <c:pt idx="399">
                  <c:v>2.4500000000000002</c:v>
                </c:pt>
                <c:pt idx="400">
                  <c:v>2.4500000000000002</c:v>
                </c:pt>
                <c:pt idx="401">
                  <c:v>2.4500000000000002</c:v>
                </c:pt>
                <c:pt idx="402">
                  <c:v>2.4500000000000002</c:v>
                </c:pt>
                <c:pt idx="403">
                  <c:v>2.4500000000000002</c:v>
                </c:pt>
                <c:pt idx="404">
                  <c:v>2.4500000000000002</c:v>
                </c:pt>
                <c:pt idx="405">
                  <c:v>2.4500000000000002</c:v>
                </c:pt>
                <c:pt idx="406">
                  <c:v>2.4500000000000002</c:v>
                </c:pt>
                <c:pt idx="407">
                  <c:v>2.4500000000000002</c:v>
                </c:pt>
                <c:pt idx="408">
                  <c:v>2.4500000000000002</c:v>
                </c:pt>
                <c:pt idx="409">
                  <c:v>2.4500000000000002</c:v>
                </c:pt>
                <c:pt idx="410">
                  <c:v>2.4500000000000002</c:v>
                </c:pt>
                <c:pt idx="411">
                  <c:v>2.4500000000000002</c:v>
                </c:pt>
                <c:pt idx="412">
                  <c:v>2.4500000000000002</c:v>
                </c:pt>
                <c:pt idx="413">
                  <c:v>2.4500000000000002</c:v>
                </c:pt>
                <c:pt idx="414">
                  <c:v>2.4500000000000002</c:v>
                </c:pt>
                <c:pt idx="415">
                  <c:v>2.4500000000000002</c:v>
                </c:pt>
                <c:pt idx="416">
                  <c:v>2.4500000000000002</c:v>
                </c:pt>
                <c:pt idx="417">
                  <c:v>2.4500000000000002</c:v>
                </c:pt>
                <c:pt idx="418">
                  <c:v>2.4500000000000002</c:v>
                </c:pt>
                <c:pt idx="419">
                  <c:v>2.4500000000000002</c:v>
                </c:pt>
                <c:pt idx="420">
                  <c:v>2.4500000000000002</c:v>
                </c:pt>
                <c:pt idx="421">
                  <c:v>2.4500000000000002</c:v>
                </c:pt>
                <c:pt idx="422">
                  <c:v>2.4500000000000002</c:v>
                </c:pt>
                <c:pt idx="423">
                  <c:v>2.4500000000000002</c:v>
                </c:pt>
                <c:pt idx="424">
                  <c:v>2.4500000000000002</c:v>
                </c:pt>
                <c:pt idx="425">
                  <c:v>2.4500000000000002</c:v>
                </c:pt>
                <c:pt idx="426">
                  <c:v>2.4500000000000002</c:v>
                </c:pt>
                <c:pt idx="427">
                  <c:v>2.4500000000000002</c:v>
                </c:pt>
                <c:pt idx="428">
                  <c:v>2.4500000000000002</c:v>
                </c:pt>
                <c:pt idx="429">
                  <c:v>2.4500000000000002</c:v>
                </c:pt>
                <c:pt idx="430">
                  <c:v>2.4500000000000002</c:v>
                </c:pt>
                <c:pt idx="431">
                  <c:v>2.4500000000000002</c:v>
                </c:pt>
                <c:pt idx="432">
                  <c:v>2.4500000000000002</c:v>
                </c:pt>
                <c:pt idx="433">
                  <c:v>2.4500000000000002</c:v>
                </c:pt>
                <c:pt idx="434">
                  <c:v>2.4500000000000002</c:v>
                </c:pt>
                <c:pt idx="435">
                  <c:v>2.4500000000000002</c:v>
                </c:pt>
                <c:pt idx="436">
                  <c:v>2.4500000000000002</c:v>
                </c:pt>
                <c:pt idx="437">
                  <c:v>2.4500000000000002</c:v>
                </c:pt>
                <c:pt idx="438">
                  <c:v>2.4500000000000002</c:v>
                </c:pt>
                <c:pt idx="439">
                  <c:v>2.4500000000000002</c:v>
                </c:pt>
                <c:pt idx="440">
                  <c:v>2.4500000000000002</c:v>
                </c:pt>
                <c:pt idx="441">
                  <c:v>2.4500000000000002</c:v>
                </c:pt>
                <c:pt idx="442">
                  <c:v>2.4500000000000002</c:v>
                </c:pt>
                <c:pt idx="443">
                  <c:v>2.4500000000000002</c:v>
                </c:pt>
                <c:pt idx="444">
                  <c:v>2.4500000000000002</c:v>
                </c:pt>
                <c:pt idx="445">
                  <c:v>2.4500000000000002</c:v>
                </c:pt>
                <c:pt idx="446">
                  <c:v>2.4500000000000002</c:v>
                </c:pt>
                <c:pt idx="447">
                  <c:v>2.4500000000000002</c:v>
                </c:pt>
                <c:pt idx="448">
                  <c:v>2.4500000000000002</c:v>
                </c:pt>
                <c:pt idx="449">
                  <c:v>2.4500000000000002</c:v>
                </c:pt>
                <c:pt idx="450">
                  <c:v>2.4500000000000002</c:v>
                </c:pt>
                <c:pt idx="451">
                  <c:v>2.4500000000000002</c:v>
                </c:pt>
                <c:pt idx="452">
                  <c:v>2.4500000000000002</c:v>
                </c:pt>
                <c:pt idx="453">
                  <c:v>2.4500000000000002</c:v>
                </c:pt>
                <c:pt idx="454">
                  <c:v>2.4500000000000002</c:v>
                </c:pt>
                <c:pt idx="455">
                  <c:v>2.4500000000000002</c:v>
                </c:pt>
                <c:pt idx="456">
                  <c:v>2.4500000000000002</c:v>
                </c:pt>
                <c:pt idx="457">
                  <c:v>2.4500000000000002</c:v>
                </c:pt>
                <c:pt idx="458">
                  <c:v>2.4500000000000002</c:v>
                </c:pt>
                <c:pt idx="459">
                  <c:v>2.4500000000000002</c:v>
                </c:pt>
                <c:pt idx="460">
                  <c:v>2.4500000000000002</c:v>
                </c:pt>
                <c:pt idx="461">
                  <c:v>2.4500000000000002</c:v>
                </c:pt>
                <c:pt idx="462">
                  <c:v>2.4500000000000002</c:v>
                </c:pt>
                <c:pt idx="463">
                  <c:v>2.4500000000000002</c:v>
                </c:pt>
                <c:pt idx="464">
                  <c:v>2.4500000000000002</c:v>
                </c:pt>
                <c:pt idx="465">
                  <c:v>2.4500000000000002</c:v>
                </c:pt>
                <c:pt idx="466">
                  <c:v>2.4500000000000002</c:v>
                </c:pt>
                <c:pt idx="467">
                  <c:v>2.4500000000000002</c:v>
                </c:pt>
                <c:pt idx="468">
                  <c:v>2.4500000000000002</c:v>
                </c:pt>
                <c:pt idx="469">
                  <c:v>2.4500000000000002</c:v>
                </c:pt>
                <c:pt idx="470">
                  <c:v>2.4500000000000002</c:v>
                </c:pt>
                <c:pt idx="471">
                  <c:v>2.4500000000000002</c:v>
                </c:pt>
                <c:pt idx="472">
                  <c:v>2.4500000000000002</c:v>
                </c:pt>
                <c:pt idx="473">
                  <c:v>2.4500000000000002</c:v>
                </c:pt>
                <c:pt idx="474">
                  <c:v>2.4500000000000002</c:v>
                </c:pt>
                <c:pt idx="475">
                  <c:v>2.4500000000000002</c:v>
                </c:pt>
                <c:pt idx="476">
                  <c:v>2.4500000000000002</c:v>
                </c:pt>
                <c:pt idx="477">
                  <c:v>2.4500000000000002</c:v>
                </c:pt>
                <c:pt idx="478">
                  <c:v>2.4500000000000002</c:v>
                </c:pt>
                <c:pt idx="479">
                  <c:v>2.4500000000000002</c:v>
                </c:pt>
                <c:pt idx="480">
                  <c:v>2.4500000000000002</c:v>
                </c:pt>
                <c:pt idx="481">
                  <c:v>2.4500000000000002</c:v>
                </c:pt>
                <c:pt idx="482">
                  <c:v>2.4500000000000002</c:v>
                </c:pt>
                <c:pt idx="483">
                  <c:v>2.4500000000000002</c:v>
                </c:pt>
                <c:pt idx="484">
                  <c:v>2.4500000000000002</c:v>
                </c:pt>
                <c:pt idx="485">
                  <c:v>2.4500000000000002</c:v>
                </c:pt>
                <c:pt idx="486">
                  <c:v>2.4500000000000002</c:v>
                </c:pt>
                <c:pt idx="487">
                  <c:v>2.4500000000000002</c:v>
                </c:pt>
                <c:pt idx="488">
                  <c:v>2.4500000000000002</c:v>
                </c:pt>
                <c:pt idx="489">
                  <c:v>2.4500000000000002</c:v>
                </c:pt>
                <c:pt idx="490">
                  <c:v>2.4500000000000002</c:v>
                </c:pt>
                <c:pt idx="491">
                  <c:v>2.4500000000000002</c:v>
                </c:pt>
                <c:pt idx="492">
                  <c:v>2.4500000000000002</c:v>
                </c:pt>
                <c:pt idx="493">
                  <c:v>2.4500000000000002</c:v>
                </c:pt>
                <c:pt idx="494">
                  <c:v>2.4500000000000002</c:v>
                </c:pt>
                <c:pt idx="495">
                  <c:v>2.4500000000000002</c:v>
                </c:pt>
                <c:pt idx="496">
                  <c:v>2.4500000000000002</c:v>
                </c:pt>
                <c:pt idx="497">
                  <c:v>2.4500000000000002</c:v>
                </c:pt>
                <c:pt idx="498">
                  <c:v>2.4500000000000002</c:v>
                </c:pt>
                <c:pt idx="499">
                  <c:v>2.4500000000000002</c:v>
                </c:pt>
                <c:pt idx="500">
                  <c:v>2.4500000000000002</c:v>
                </c:pt>
                <c:pt idx="501">
                  <c:v>2.4500000000000002</c:v>
                </c:pt>
                <c:pt idx="502">
                  <c:v>2.4500000000000002</c:v>
                </c:pt>
                <c:pt idx="503">
                  <c:v>2.4500000000000002</c:v>
                </c:pt>
                <c:pt idx="504">
                  <c:v>2.4500000000000002</c:v>
                </c:pt>
                <c:pt idx="505">
                  <c:v>2.4500000000000002</c:v>
                </c:pt>
                <c:pt idx="506">
                  <c:v>2.4500000000000002</c:v>
                </c:pt>
                <c:pt idx="507">
                  <c:v>2.4500000000000002</c:v>
                </c:pt>
                <c:pt idx="508">
                  <c:v>2.4500000000000002</c:v>
                </c:pt>
                <c:pt idx="509">
                  <c:v>2.4500000000000002</c:v>
                </c:pt>
                <c:pt idx="510">
                  <c:v>2.4500000000000002</c:v>
                </c:pt>
                <c:pt idx="511">
                  <c:v>2.4500000000000002</c:v>
                </c:pt>
                <c:pt idx="512">
                  <c:v>2.4500000000000002</c:v>
                </c:pt>
                <c:pt idx="513">
                  <c:v>2.4500000000000002</c:v>
                </c:pt>
                <c:pt idx="514">
                  <c:v>2.4500000000000002</c:v>
                </c:pt>
                <c:pt idx="515">
                  <c:v>2.4500000000000002</c:v>
                </c:pt>
                <c:pt idx="516">
                  <c:v>2.4500000000000002</c:v>
                </c:pt>
                <c:pt idx="517">
                  <c:v>2.4500000000000002</c:v>
                </c:pt>
                <c:pt idx="518">
                  <c:v>2.4500000000000002</c:v>
                </c:pt>
                <c:pt idx="519">
                  <c:v>2.4500000000000002</c:v>
                </c:pt>
                <c:pt idx="520">
                  <c:v>2.4500000000000002</c:v>
                </c:pt>
                <c:pt idx="521">
                  <c:v>2.4500000000000002</c:v>
                </c:pt>
                <c:pt idx="522">
                  <c:v>2.4500000000000002</c:v>
                </c:pt>
                <c:pt idx="523">
                  <c:v>2.4500000000000002</c:v>
                </c:pt>
                <c:pt idx="524">
                  <c:v>2.4500000000000002</c:v>
                </c:pt>
                <c:pt idx="525">
                  <c:v>2.4500000000000002</c:v>
                </c:pt>
                <c:pt idx="526">
                  <c:v>2.4500000000000002</c:v>
                </c:pt>
                <c:pt idx="527">
                  <c:v>2.4500000000000002</c:v>
                </c:pt>
                <c:pt idx="528">
                  <c:v>2.4500000000000002</c:v>
                </c:pt>
                <c:pt idx="529">
                  <c:v>2.4500000000000002</c:v>
                </c:pt>
                <c:pt idx="530">
                  <c:v>2.4500000000000002</c:v>
                </c:pt>
                <c:pt idx="531">
                  <c:v>2.4500000000000002</c:v>
                </c:pt>
                <c:pt idx="532">
                  <c:v>2.4500000000000002</c:v>
                </c:pt>
                <c:pt idx="533">
                  <c:v>2.4500000000000002</c:v>
                </c:pt>
                <c:pt idx="534">
                  <c:v>2.4500000000000002</c:v>
                </c:pt>
                <c:pt idx="535">
                  <c:v>2.4500000000000002</c:v>
                </c:pt>
                <c:pt idx="536">
                  <c:v>2.4500000000000002</c:v>
                </c:pt>
                <c:pt idx="537">
                  <c:v>2.4500000000000002</c:v>
                </c:pt>
                <c:pt idx="538">
                  <c:v>2.4500000000000002</c:v>
                </c:pt>
                <c:pt idx="539">
                  <c:v>2.4500000000000002</c:v>
                </c:pt>
                <c:pt idx="540">
                  <c:v>2.4500000000000002</c:v>
                </c:pt>
                <c:pt idx="541">
                  <c:v>2.4500000000000002</c:v>
                </c:pt>
                <c:pt idx="542">
                  <c:v>2.4500000000000002</c:v>
                </c:pt>
                <c:pt idx="543">
                  <c:v>2.4500000000000002</c:v>
                </c:pt>
                <c:pt idx="544">
                  <c:v>2.4500000000000002</c:v>
                </c:pt>
                <c:pt idx="545">
                  <c:v>2.4500000000000002</c:v>
                </c:pt>
                <c:pt idx="546">
                  <c:v>2.4500000000000002</c:v>
                </c:pt>
                <c:pt idx="547">
                  <c:v>2.4500000000000002</c:v>
                </c:pt>
                <c:pt idx="548">
                  <c:v>2.4500000000000002</c:v>
                </c:pt>
                <c:pt idx="549">
                  <c:v>2.4500000000000002</c:v>
                </c:pt>
                <c:pt idx="550">
                  <c:v>2.4500000000000002</c:v>
                </c:pt>
                <c:pt idx="551">
                  <c:v>2.4500000000000002</c:v>
                </c:pt>
                <c:pt idx="552">
                  <c:v>2.4500000000000002</c:v>
                </c:pt>
                <c:pt idx="553">
                  <c:v>2.4500000000000002</c:v>
                </c:pt>
                <c:pt idx="554">
                  <c:v>2.4500000000000002</c:v>
                </c:pt>
                <c:pt idx="555">
                  <c:v>2.4500000000000002</c:v>
                </c:pt>
                <c:pt idx="556">
                  <c:v>2.4500000000000002</c:v>
                </c:pt>
                <c:pt idx="557">
                  <c:v>2.4500000000000002</c:v>
                </c:pt>
                <c:pt idx="558">
                  <c:v>2.4500000000000002</c:v>
                </c:pt>
                <c:pt idx="559">
                  <c:v>2.4500000000000002</c:v>
                </c:pt>
                <c:pt idx="560">
                  <c:v>2.4500000000000002</c:v>
                </c:pt>
                <c:pt idx="561">
                  <c:v>2.4500000000000002</c:v>
                </c:pt>
                <c:pt idx="562">
                  <c:v>2.4500000000000002</c:v>
                </c:pt>
                <c:pt idx="563">
                  <c:v>2.4500000000000002</c:v>
                </c:pt>
                <c:pt idx="564">
                  <c:v>2.4500000000000002</c:v>
                </c:pt>
                <c:pt idx="565">
                  <c:v>2.4500000000000002</c:v>
                </c:pt>
                <c:pt idx="566">
                  <c:v>2.4500000000000002</c:v>
                </c:pt>
                <c:pt idx="567">
                  <c:v>2.4500000000000002</c:v>
                </c:pt>
                <c:pt idx="568">
                  <c:v>2.4500000000000002</c:v>
                </c:pt>
                <c:pt idx="569">
                  <c:v>2.4500000000000002</c:v>
                </c:pt>
                <c:pt idx="570">
                  <c:v>2.4500000000000002</c:v>
                </c:pt>
                <c:pt idx="571">
                  <c:v>2.4500000000000002</c:v>
                </c:pt>
                <c:pt idx="572">
                  <c:v>2.4500000000000002</c:v>
                </c:pt>
                <c:pt idx="573">
                  <c:v>2.4500000000000002</c:v>
                </c:pt>
                <c:pt idx="574">
                  <c:v>2.4500000000000002</c:v>
                </c:pt>
                <c:pt idx="575">
                  <c:v>2.4500000000000002</c:v>
                </c:pt>
                <c:pt idx="576">
                  <c:v>2.4500000000000002</c:v>
                </c:pt>
                <c:pt idx="577">
                  <c:v>2.4500000000000002</c:v>
                </c:pt>
                <c:pt idx="578">
                  <c:v>2.4500000000000002</c:v>
                </c:pt>
                <c:pt idx="579">
                  <c:v>2.4500000000000002</c:v>
                </c:pt>
                <c:pt idx="580">
                  <c:v>2.4500000000000002</c:v>
                </c:pt>
                <c:pt idx="581">
                  <c:v>2.4500000000000002</c:v>
                </c:pt>
                <c:pt idx="582">
                  <c:v>2.4500000000000002</c:v>
                </c:pt>
                <c:pt idx="583">
                  <c:v>2.4500000000000002</c:v>
                </c:pt>
                <c:pt idx="584">
                  <c:v>2.4500000000000002</c:v>
                </c:pt>
                <c:pt idx="585">
                  <c:v>2.4500000000000002</c:v>
                </c:pt>
                <c:pt idx="586">
                  <c:v>2.4500000000000002</c:v>
                </c:pt>
                <c:pt idx="587">
                  <c:v>2.4500000000000002</c:v>
                </c:pt>
                <c:pt idx="588">
                  <c:v>2.4500000000000002</c:v>
                </c:pt>
                <c:pt idx="589">
                  <c:v>2.4500000000000002</c:v>
                </c:pt>
                <c:pt idx="590">
                  <c:v>2.4500000000000002</c:v>
                </c:pt>
                <c:pt idx="591">
                  <c:v>2.4500000000000002</c:v>
                </c:pt>
                <c:pt idx="592">
                  <c:v>2.4500000000000002</c:v>
                </c:pt>
                <c:pt idx="593">
                  <c:v>2.4500000000000002</c:v>
                </c:pt>
                <c:pt idx="594">
                  <c:v>2.4500000000000002</c:v>
                </c:pt>
                <c:pt idx="595">
                  <c:v>2.4500000000000002</c:v>
                </c:pt>
                <c:pt idx="596">
                  <c:v>2.4500000000000002</c:v>
                </c:pt>
                <c:pt idx="597">
                  <c:v>2.4500000000000002</c:v>
                </c:pt>
                <c:pt idx="598">
                  <c:v>2.4500000000000002</c:v>
                </c:pt>
                <c:pt idx="599">
                  <c:v>2.4500000000000002</c:v>
                </c:pt>
                <c:pt idx="600">
                  <c:v>2.4500000000000002</c:v>
                </c:pt>
                <c:pt idx="601">
                  <c:v>2.4500000000000002</c:v>
                </c:pt>
                <c:pt idx="602">
                  <c:v>2.4500000000000002</c:v>
                </c:pt>
                <c:pt idx="603">
                  <c:v>2.4500000000000002</c:v>
                </c:pt>
                <c:pt idx="604">
                  <c:v>2.4500000000000002</c:v>
                </c:pt>
                <c:pt idx="605">
                  <c:v>2.4500000000000002</c:v>
                </c:pt>
                <c:pt idx="606">
                  <c:v>2.4500000000000002</c:v>
                </c:pt>
                <c:pt idx="607">
                  <c:v>2.4500000000000002</c:v>
                </c:pt>
                <c:pt idx="608">
                  <c:v>2.4500000000000002</c:v>
                </c:pt>
                <c:pt idx="609">
                  <c:v>2.4500000000000002</c:v>
                </c:pt>
                <c:pt idx="610">
                  <c:v>2.4500000000000002</c:v>
                </c:pt>
                <c:pt idx="611">
                  <c:v>2.4500000000000002</c:v>
                </c:pt>
                <c:pt idx="612">
                  <c:v>2.4500000000000002</c:v>
                </c:pt>
                <c:pt idx="613">
                  <c:v>2.4500000000000002</c:v>
                </c:pt>
                <c:pt idx="614">
                  <c:v>2.4500000000000002</c:v>
                </c:pt>
                <c:pt idx="615">
                  <c:v>2.4500000000000002</c:v>
                </c:pt>
                <c:pt idx="616">
                  <c:v>2.4500000000000002</c:v>
                </c:pt>
                <c:pt idx="617">
                  <c:v>2.4500000000000002</c:v>
                </c:pt>
                <c:pt idx="618">
                  <c:v>2.4500000000000002</c:v>
                </c:pt>
                <c:pt idx="619">
                  <c:v>2.4500000000000002</c:v>
                </c:pt>
                <c:pt idx="620">
                  <c:v>2.4500000000000002</c:v>
                </c:pt>
                <c:pt idx="621">
                  <c:v>2.4500000000000002</c:v>
                </c:pt>
                <c:pt idx="622">
                  <c:v>2.4500000000000002</c:v>
                </c:pt>
                <c:pt idx="623">
                  <c:v>2.4500000000000002</c:v>
                </c:pt>
                <c:pt idx="624">
                  <c:v>2.4500000000000002</c:v>
                </c:pt>
                <c:pt idx="625">
                  <c:v>2.4500000000000002</c:v>
                </c:pt>
                <c:pt idx="626">
                  <c:v>2.4500000000000002</c:v>
                </c:pt>
                <c:pt idx="627">
                  <c:v>2.4500000000000002</c:v>
                </c:pt>
                <c:pt idx="628">
                  <c:v>2.4500000000000002</c:v>
                </c:pt>
                <c:pt idx="629">
                  <c:v>2.4500000000000002</c:v>
                </c:pt>
                <c:pt idx="630">
                  <c:v>2.4500000000000002</c:v>
                </c:pt>
                <c:pt idx="631">
                  <c:v>2.4500000000000002</c:v>
                </c:pt>
                <c:pt idx="632">
                  <c:v>2.4500000000000002</c:v>
                </c:pt>
                <c:pt idx="633">
                  <c:v>2.4500000000000002</c:v>
                </c:pt>
                <c:pt idx="634">
                  <c:v>2.4500000000000002</c:v>
                </c:pt>
                <c:pt idx="635">
                  <c:v>2.4500000000000002</c:v>
                </c:pt>
                <c:pt idx="636">
                  <c:v>2.4500000000000002</c:v>
                </c:pt>
                <c:pt idx="637">
                  <c:v>2.4500000000000002</c:v>
                </c:pt>
                <c:pt idx="638">
                  <c:v>2.4500000000000002</c:v>
                </c:pt>
                <c:pt idx="639">
                  <c:v>2.4500000000000002</c:v>
                </c:pt>
                <c:pt idx="640">
                  <c:v>2.4500000000000002</c:v>
                </c:pt>
                <c:pt idx="641">
                  <c:v>2.4500000000000002</c:v>
                </c:pt>
                <c:pt idx="642">
                  <c:v>2.4500000000000002</c:v>
                </c:pt>
                <c:pt idx="643">
                  <c:v>2.4500000000000002</c:v>
                </c:pt>
                <c:pt idx="644">
                  <c:v>2.4500000000000002</c:v>
                </c:pt>
                <c:pt idx="645">
                  <c:v>2.4500000000000002</c:v>
                </c:pt>
                <c:pt idx="646">
                  <c:v>2.4500000000000002</c:v>
                </c:pt>
                <c:pt idx="647">
                  <c:v>2.4500000000000002</c:v>
                </c:pt>
                <c:pt idx="648">
                  <c:v>2.4500000000000002</c:v>
                </c:pt>
                <c:pt idx="649">
                  <c:v>2.4500000000000002</c:v>
                </c:pt>
                <c:pt idx="650">
                  <c:v>2.4500000000000002</c:v>
                </c:pt>
                <c:pt idx="651">
                  <c:v>2.4500000000000002</c:v>
                </c:pt>
                <c:pt idx="652">
                  <c:v>2.4500000000000002</c:v>
                </c:pt>
                <c:pt idx="653">
                  <c:v>2.4500000000000002</c:v>
                </c:pt>
                <c:pt idx="654">
                  <c:v>2.4500000000000002</c:v>
                </c:pt>
                <c:pt idx="655">
                  <c:v>2.4500000000000002</c:v>
                </c:pt>
                <c:pt idx="656">
                  <c:v>2.4500000000000002</c:v>
                </c:pt>
                <c:pt idx="657">
                  <c:v>2.4500000000000002</c:v>
                </c:pt>
                <c:pt idx="658">
                  <c:v>2.4500000000000002</c:v>
                </c:pt>
                <c:pt idx="659">
                  <c:v>2.4500000000000002</c:v>
                </c:pt>
                <c:pt idx="660">
                  <c:v>2.4500000000000002</c:v>
                </c:pt>
                <c:pt idx="661">
                  <c:v>2.4500000000000002</c:v>
                </c:pt>
                <c:pt idx="662">
                  <c:v>2.4500000000000002</c:v>
                </c:pt>
                <c:pt idx="663">
                  <c:v>2.4500000000000002</c:v>
                </c:pt>
                <c:pt idx="664">
                  <c:v>2.4500000000000002</c:v>
                </c:pt>
                <c:pt idx="665">
                  <c:v>2.4500000000000002</c:v>
                </c:pt>
                <c:pt idx="666">
                  <c:v>2.4500000000000002</c:v>
                </c:pt>
                <c:pt idx="667">
                  <c:v>2.4500000000000002</c:v>
                </c:pt>
                <c:pt idx="668">
                  <c:v>2.4500000000000002</c:v>
                </c:pt>
                <c:pt idx="669">
                  <c:v>2.4500000000000002</c:v>
                </c:pt>
                <c:pt idx="670">
                  <c:v>2.4500000000000002</c:v>
                </c:pt>
                <c:pt idx="671">
                  <c:v>2.4500000000000002</c:v>
                </c:pt>
                <c:pt idx="672">
                  <c:v>2.4500000000000002</c:v>
                </c:pt>
                <c:pt idx="673">
                  <c:v>2.4500000000000002</c:v>
                </c:pt>
                <c:pt idx="674">
                  <c:v>2.4500000000000002</c:v>
                </c:pt>
                <c:pt idx="675">
                  <c:v>2.4500000000000002</c:v>
                </c:pt>
                <c:pt idx="676">
                  <c:v>2.4500000000000002</c:v>
                </c:pt>
                <c:pt idx="677">
                  <c:v>2.4500000000000002</c:v>
                </c:pt>
                <c:pt idx="678">
                  <c:v>2.4500000000000002</c:v>
                </c:pt>
                <c:pt idx="679">
                  <c:v>2.4500000000000002</c:v>
                </c:pt>
                <c:pt idx="680">
                  <c:v>2.4500000000000002</c:v>
                </c:pt>
                <c:pt idx="681">
                  <c:v>2.4500000000000002</c:v>
                </c:pt>
                <c:pt idx="682">
                  <c:v>2.4500000000000002</c:v>
                </c:pt>
                <c:pt idx="683">
                  <c:v>2.4500000000000002</c:v>
                </c:pt>
                <c:pt idx="684">
                  <c:v>2.4500000000000002</c:v>
                </c:pt>
                <c:pt idx="685">
                  <c:v>2.4500000000000002</c:v>
                </c:pt>
                <c:pt idx="686">
                  <c:v>2.4500000000000002</c:v>
                </c:pt>
                <c:pt idx="687">
                  <c:v>2.4500000000000002</c:v>
                </c:pt>
                <c:pt idx="688">
                  <c:v>2.4500000000000002</c:v>
                </c:pt>
                <c:pt idx="689">
                  <c:v>2.4500000000000002</c:v>
                </c:pt>
                <c:pt idx="690">
                  <c:v>2.4500000000000002</c:v>
                </c:pt>
                <c:pt idx="691">
                  <c:v>2.4500000000000002</c:v>
                </c:pt>
                <c:pt idx="692">
                  <c:v>2.4500000000000002</c:v>
                </c:pt>
                <c:pt idx="693">
                  <c:v>2.4500000000000002</c:v>
                </c:pt>
                <c:pt idx="694">
                  <c:v>2.4500000000000002</c:v>
                </c:pt>
                <c:pt idx="695">
                  <c:v>2.4500000000000002</c:v>
                </c:pt>
                <c:pt idx="696">
                  <c:v>2.4500000000000002</c:v>
                </c:pt>
                <c:pt idx="697">
                  <c:v>2.4500000000000002</c:v>
                </c:pt>
                <c:pt idx="698">
                  <c:v>2.4500000000000002</c:v>
                </c:pt>
                <c:pt idx="699">
                  <c:v>2.4500000000000002</c:v>
                </c:pt>
                <c:pt idx="700">
                  <c:v>2.4500000000000002</c:v>
                </c:pt>
                <c:pt idx="701">
                  <c:v>2.4500000000000002</c:v>
                </c:pt>
                <c:pt idx="702">
                  <c:v>2.4500000000000002</c:v>
                </c:pt>
                <c:pt idx="703">
                  <c:v>2.4500000000000002</c:v>
                </c:pt>
                <c:pt idx="704">
                  <c:v>2.4500000000000002</c:v>
                </c:pt>
                <c:pt idx="705">
                  <c:v>2.4500000000000002</c:v>
                </c:pt>
                <c:pt idx="706">
                  <c:v>2.4500000000000002</c:v>
                </c:pt>
                <c:pt idx="707">
                  <c:v>2.4500000000000002</c:v>
                </c:pt>
                <c:pt idx="708">
                  <c:v>2.4500000000000002</c:v>
                </c:pt>
                <c:pt idx="709">
                  <c:v>2.4500000000000002</c:v>
                </c:pt>
                <c:pt idx="710">
                  <c:v>2.4500000000000002</c:v>
                </c:pt>
                <c:pt idx="711">
                  <c:v>2.4500000000000002</c:v>
                </c:pt>
                <c:pt idx="712">
                  <c:v>2.4500000000000002</c:v>
                </c:pt>
                <c:pt idx="713">
                  <c:v>2.4500000000000002</c:v>
                </c:pt>
                <c:pt idx="714">
                  <c:v>2.4500000000000002</c:v>
                </c:pt>
                <c:pt idx="715">
                  <c:v>2.4500000000000002</c:v>
                </c:pt>
                <c:pt idx="716">
                  <c:v>2.4500000000000002</c:v>
                </c:pt>
                <c:pt idx="717">
                  <c:v>2.4500000000000002</c:v>
                </c:pt>
                <c:pt idx="718">
                  <c:v>2.4500000000000002</c:v>
                </c:pt>
                <c:pt idx="719">
                  <c:v>2.4500000000000002</c:v>
                </c:pt>
                <c:pt idx="720">
                  <c:v>2.4500000000000002</c:v>
                </c:pt>
                <c:pt idx="721">
                  <c:v>2.4500000000000002</c:v>
                </c:pt>
                <c:pt idx="722">
                  <c:v>2.4500000000000002</c:v>
                </c:pt>
                <c:pt idx="723">
                  <c:v>2.4500000000000002</c:v>
                </c:pt>
                <c:pt idx="724">
                  <c:v>2.4500000000000002</c:v>
                </c:pt>
                <c:pt idx="725">
                  <c:v>2.4500000000000002</c:v>
                </c:pt>
                <c:pt idx="726">
                  <c:v>2.4500000000000002</c:v>
                </c:pt>
                <c:pt idx="727">
                  <c:v>2.4500000000000002</c:v>
                </c:pt>
                <c:pt idx="728">
                  <c:v>2.4500000000000002</c:v>
                </c:pt>
                <c:pt idx="729">
                  <c:v>2.4500000000000002</c:v>
                </c:pt>
                <c:pt idx="730">
                  <c:v>2.4500000000000002</c:v>
                </c:pt>
                <c:pt idx="731">
                  <c:v>2.4500000000000002</c:v>
                </c:pt>
                <c:pt idx="732">
                  <c:v>2.4500000000000002</c:v>
                </c:pt>
                <c:pt idx="733">
                  <c:v>2.4500000000000002</c:v>
                </c:pt>
                <c:pt idx="734">
                  <c:v>2.4500000000000002</c:v>
                </c:pt>
                <c:pt idx="735">
                  <c:v>2.4500000000000002</c:v>
                </c:pt>
                <c:pt idx="736">
                  <c:v>2.4500000000000002</c:v>
                </c:pt>
                <c:pt idx="737">
                  <c:v>2.4500000000000002</c:v>
                </c:pt>
                <c:pt idx="738">
                  <c:v>2.4500000000000002</c:v>
                </c:pt>
                <c:pt idx="739">
                  <c:v>2.4500000000000002</c:v>
                </c:pt>
                <c:pt idx="740">
                  <c:v>2.4500000000000002</c:v>
                </c:pt>
                <c:pt idx="741">
                  <c:v>2.4500000000000002</c:v>
                </c:pt>
                <c:pt idx="742">
                  <c:v>2.4500000000000002</c:v>
                </c:pt>
                <c:pt idx="743">
                  <c:v>2.4500000000000002</c:v>
                </c:pt>
                <c:pt idx="744">
                  <c:v>2.4500000000000002</c:v>
                </c:pt>
                <c:pt idx="745">
                  <c:v>2.4500000000000002</c:v>
                </c:pt>
                <c:pt idx="746">
                  <c:v>2.4500000000000002</c:v>
                </c:pt>
                <c:pt idx="747">
                  <c:v>2.4500000000000002</c:v>
                </c:pt>
                <c:pt idx="748">
                  <c:v>2.4500000000000002</c:v>
                </c:pt>
                <c:pt idx="749">
                  <c:v>2.4500000000000002</c:v>
                </c:pt>
                <c:pt idx="750">
                  <c:v>2.4500000000000002</c:v>
                </c:pt>
                <c:pt idx="751">
                  <c:v>2.4500000000000002</c:v>
                </c:pt>
                <c:pt idx="752">
                  <c:v>2.4500000000000002</c:v>
                </c:pt>
                <c:pt idx="753">
                  <c:v>2.4500000000000002</c:v>
                </c:pt>
                <c:pt idx="754">
                  <c:v>2.4500000000000002</c:v>
                </c:pt>
                <c:pt idx="755">
                  <c:v>2.4500000000000002</c:v>
                </c:pt>
                <c:pt idx="756">
                  <c:v>2.4500000000000002</c:v>
                </c:pt>
                <c:pt idx="757">
                  <c:v>2.4500000000000002</c:v>
                </c:pt>
                <c:pt idx="758">
                  <c:v>2.4500000000000002</c:v>
                </c:pt>
                <c:pt idx="759">
                  <c:v>2.4500000000000002</c:v>
                </c:pt>
                <c:pt idx="760">
                  <c:v>2.4500000000000002</c:v>
                </c:pt>
                <c:pt idx="761">
                  <c:v>2.4500000000000002</c:v>
                </c:pt>
                <c:pt idx="762">
                  <c:v>2.4500000000000002</c:v>
                </c:pt>
                <c:pt idx="763">
                  <c:v>2.4500000000000002</c:v>
                </c:pt>
                <c:pt idx="764">
                  <c:v>2.4500000000000002</c:v>
                </c:pt>
                <c:pt idx="765">
                  <c:v>2.4500000000000002</c:v>
                </c:pt>
                <c:pt idx="766">
                  <c:v>2.4500000000000002</c:v>
                </c:pt>
                <c:pt idx="767">
                  <c:v>2.4500000000000002</c:v>
                </c:pt>
                <c:pt idx="768">
                  <c:v>2.4500000000000002</c:v>
                </c:pt>
                <c:pt idx="769">
                  <c:v>2.4500000000000002</c:v>
                </c:pt>
                <c:pt idx="770">
                  <c:v>2.4500000000000002</c:v>
                </c:pt>
                <c:pt idx="771">
                  <c:v>2.4500000000000002</c:v>
                </c:pt>
                <c:pt idx="772">
                  <c:v>2.4500000000000002</c:v>
                </c:pt>
                <c:pt idx="773">
                  <c:v>2.4500000000000002</c:v>
                </c:pt>
                <c:pt idx="774">
                  <c:v>2.4500000000000002</c:v>
                </c:pt>
                <c:pt idx="775">
                  <c:v>2.4500000000000002</c:v>
                </c:pt>
                <c:pt idx="776">
                  <c:v>2.4500000000000002</c:v>
                </c:pt>
                <c:pt idx="777">
                  <c:v>2.4500000000000002</c:v>
                </c:pt>
                <c:pt idx="778">
                  <c:v>2.4500000000000002</c:v>
                </c:pt>
                <c:pt idx="779">
                  <c:v>2.4500000000000002</c:v>
                </c:pt>
                <c:pt idx="780">
                  <c:v>2.4500000000000002</c:v>
                </c:pt>
                <c:pt idx="781">
                  <c:v>2.4500000000000002</c:v>
                </c:pt>
                <c:pt idx="782">
                  <c:v>2.4500000000000002</c:v>
                </c:pt>
                <c:pt idx="783">
                  <c:v>2.4500000000000002</c:v>
                </c:pt>
                <c:pt idx="784">
                  <c:v>2.4500000000000002</c:v>
                </c:pt>
                <c:pt idx="785">
                  <c:v>2.4500000000000002</c:v>
                </c:pt>
                <c:pt idx="786">
                  <c:v>2.4500000000000002</c:v>
                </c:pt>
                <c:pt idx="787">
                  <c:v>2.4500000000000002</c:v>
                </c:pt>
                <c:pt idx="788">
                  <c:v>2.4500000000000002</c:v>
                </c:pt>
                <c:pt idx="789">
                  <c:v>2.4500000000000002</c:v>
                </c:pt>
                <c:pt idx="790">
                  <c:v>2.4500000000000002</c:v>
                </c:pt>
                <c:pt idx="791">
                  <c:v>2.4500000000000002</c:v>
                </c:pt>
                <c:pt idx="792">
                  <c:v>2.4500000000000002</c:v>
                </c:pt>
                <c:pt idx="793">
                  <c:v>2.4500000000000002</c:v>
                </c:pt>
                <c:pt idx="794">
                  <c:v>2.4500000000000002</c:v>
                </c:pt>
                <c:pt idx="795">
                  <c:v>2.4500000000000002</c:v>
                </c:pt>
                <c:pt idx="796">
                  <c:v>2.4500000000000002</c:v>
                </c:pt>
                <c:pt idx="797">
                  <c:v>2.4500000000000002</c:v>
                </c:pt>
                <c:pt idx="798">
                  <c:v>2.4500000000000002</c:v>
                </c:pt>
                <c:pt idx="799">
                  <c:v>2.4500000000000002</c:v>
                </c:pt>
                <c:pt idx="800">
                  <c:v>2.4500000000000002</c:v>
                </c:pt>
                <c:pt idx="801">
                  <c:v>2.4500000000000002</c:v>
                </c:pt>
                <c:pt idx="802">
                  <c:v>2.4500000000000002</c:v>
                </c:pt>
                <c:pt idx="803">
                  <c:v>2.4500000000000002</c:v>
                </c:pt>
                <c:pt idx="804">
                  <c:v>2.4500000000000002</c:v>
                </c:pt>
                <c:pt idx="805">
                  <c:v>2.4500000000000002</c:v>
                </c:pt>
                <c:pt idx="806">
                  <c:v>2.4500000000000002</c:v>
                </c:pt>
                <c:pt idx="807">
                  <c:v>2.4500000000000002</c:v>
                </c:pt>
                <c:pt idx="808">
                  <c:v>2.4500000000000002</c:v>
                </c:pt>
                <c:pt idx="809">
                  <c:v>2.4500000000000002</c:v>
                </c:pt>
                <c:pt idx="810">
                  <c:v>2.4500000000000002</c:v>
                </c:pt>
                <c:pt idx="811">
                  <c:v>2.4500000000000002</c:v>
                </c:pt>
                <c:pt idx="812">
                  <c:v>2.4500000000000002</c:v>
                </c:pt>
                <c:pt idx="813">
                  <c:v>2.4500000000000002</c:v>
                </c:pt>
                <c:pt idx="814">
                  <c:v>2.4500000000000002</c:v>
                </c:pt>
                <c:pt idx="815">
                  <c:v>2.4500000000000002</c:v>
                </c:pt>
                <c:pt idx="816">
                  <c:v>2.4500000000000002</c:v>
                </c:pt>
                <c:pt idx="817">
                  <c:v>2.4500000000000002</c:v>
                </c:pt>
                <c:pt idx="818">
                  <c:v>2.4500000000000002</c:v>
                </c:pt>
                <c:pt idx="819">
                  <c:v>2.4500000000000002</c:v>
                </c:pt>
                <c:pt idx="820">
                  <c:v>2.4500000000000002</c:v>
                </c:pt>
                <c:pt idx="821">
                  <c:v>2.4500000000000002</c:v>
                </c:pt>
                <c:pt idx="822">
                  <c:v>2.4500000000000002</c:v>
                </c:pt>
                <c:pt idx="823">
                  <c:v>2.4500000000000002</c:v>
                </c:pt>
                <c:pt idx="824">
                  <c:v>2.4500000000000002</c:v>
                </c:pt>
                <c:pt idx="825">
                  <c:v>2.4500000000000002</c:v>
                </c:pt>
                <c:pt idx="826">
                  <c:v>2.4500000000000002</c:v>
                </c:pt>
                <c:pt idx="827">
                  <c:v>2.4500000000000002</c:v>
                </c:pt>
                <c:pt idx="828">
                  <c:v>2.4500000000000002</c:v>
                </c:pt>
                <c:pt idx="829">
                  <c:v>2.4500000000000002</c:v>
                </c:pt>
                <c:pt idx="830">
                  <c:v>2.4500000000000002</c:v>
                </c:pt>
                <c:pt idx="831">
                  <c:v>2.4500000000000002</c:v>
                </c:pt>
                <c:pt idx="832">
                  <c:v>2.4500000000000002</c:v>
                </c:pt>
                <c:pt idx="833">
                  <c:v>2.4500000000000002</c:v>
                </c:pt>
                <c:pt idx="834">
                  <c:v>2.4500000000000002</c:v>
                </c:pt>
                <c:pt idx="835">
                  <c:v>2.4500000000000002</c:v>
                </c:pt>
                <c:pt idx="836">
                  <c:v>2.4500000000000002</c:v>
                </c:pt>
                <c:pt idx="837">
                  <c:v>2.4500000000000002</c:v>
                </c:pt>
                <c:pt idx="838">
                  <c:v>2.4500000000000002</c:v>
                </c:pt>
                <c:pt idx="839">
                  <c:v>2.4500000000000002</c:v>
                </c:pt>
                <c:pt idx="840">
                  <c:v>2.4500000000000002</c:v>
                </c:pt>
                <c:pt idx="841">
                  <c:v>2.4500000000000002</c:v>
                </c:pt>
                <c:pt idx="842">
                  <c:v>2.4500000000000002</c:v>
                </c:pt>
                <c:pt idx="843">
                  <c:v>2.4500000000000002</c:v>
                </c:pt>
                <c:pt idx="844">
                  <c:v>2.4500000000000002</c:v>
                </c:pt>
                <c:pt idx="845">
                  <c:v>2.4500000000000002</c:v>
                </c:pt>
                <c:pt idx="846">
                  <c:v>2.4500000000000002</c:v>
                </c:pt>
                <c:pt idx="847">
                  <c:v>2.4500000000000002</c:v>
                </c:pt>
                <c:pt idx="848">
                  <c:v>2.4500000000000002</c:v>
                </c:pt>
                <c:pt idx="849">
                  <c:v>2.4500000000000002</c:v>
                </c:pt>
                <c:pt idx="850">
                  <c:v>2.4500000000000002</c:v>
                </c:pt>
                <c:pt idx="851">
                  <c:v>2.4500000000000002</c:v>
                </c:pt>
                <c:pt idx="852">
                  <c:v>2.4500000000000002</c:v>
                </c:pt>
                <c:pt idx="853">
                  <c:v>2.4500000000000002</c:v>
                </c:pt>
                <c:pt idx="854">
                  <c:v>2.4500000000000002</c:v>
                </c:pt>
                <c:pt idx="855">
                  <c:v>2.4500000000000002</c:v>
                </c:pt>
                <c:pt idx="856">
                  <c:v>2.4500000000000002</c:v>
                </c:pt>
                <c:pt idx="857">
                  <c:v>2.4500000000000002</c:v>
                </c:pt>
                <c:pt idx="858">
                  <c:v>2.4500000000000002</c:v>
                </c:pt>
                <c:pt idx="859">
                  <c:v>2.4500000000000002</c:v>
                </c:pt>
                <c:pt idx="860">
                  <c:v>2.4500000000000002</c:v>
                </c:pt>
                <c:pt idx="861">
                  <c:v>2.4500000000000002</c:v>
                </c:pt>
                <c:pt idx="862">
                  <c:v>2.4500000000000002</c:v>
                </c:pt>
                <c:pt idx="863">
                  <c:v>2.4500000000000002</c:v>
                </c:pt>
                <c:pt idx="864">
                  <c:v>2.4500000000000002</c:v>
                </c:pt>
                <c:pt idx="865">
                  <c:v>2.4500000000000002</c:v>
                </c:pt>
                <c:pt idx="866">
                  <c:v>2.4500000000000002</c:v>
                </c:pt>
                <c:pt idx="867">
                  <c:v>2.4500000000000002</c:v>
                </c:pt>
                <c:pt idx="868">
                  <c:v>2.4500000000000002</c:v>
                </c:pt>
                <c:pt idx="869">
                  <c:v>2.4500000000000002</c:v>
                </c:pt>
                <c:pt idx="870">
                  <c:v>2.4500000000000002</c:v>
                </c:pt>
                <c:pt idx="871">
                  <c:v>2.4500000000000002</c:v>
                </c:pt>
                <c:pt idx="872">
                  <c:v>2.4500000000000002</c:v>
                </c:pt>
                <c:pt idx="873">
                  <c:v>2.4500000000000002</c:v>
                </c:pt>
                <c:pt idx="874">
                  <c:v>2.4500000000000002</c:v>
                </c:pt>
                <c:pt idx="875">
                  <c:v>2.4500000000000002</c:v>
                </c:pt>
                <c:pt idx="876">
                  <c:v>2.4500000000000002</c:v>
                </c:pt>
                <c:pt idx="877">
                  <c:v>2.4500000000000002</c:v>
                </c:pt>
                <c:pt idx="878">
                  <c:v>2.4500000000000002</c:v>
                </c:pt>
                <c:pt idx="879">
                  <c:v>2.4500000000000002</c:v>
                </c:pt>
                <c:pt idx="880">
                  <c:v>2.4500000000000002</c:v>
                </c:pt>
                <c:pt idx="881">
                  <c:v>2.4500000000000002</c:v>
                </c:pt>
                <c:pt idx="882">
                  <c:v>2.4500000000000002</c:v>
                </c:pt>
                <c:pt idx="883">
                  <c:v>2.4500000000000002</c:v>
                </c:pt>
                <c:pt idx="884">
                  <c:v>2.4500000000000002</c:v>
                </c:pt>
                <c:pt idx="885">
                  <c:v>2.4500000000000002</c:v>
                </c:pt>
                <c:pt idx="886">
                  <c:v>2.4500000000000002</c:v>
                </c:pt>
                <c:pt idx="887">
                  <c:v>2.4500000000000002</c:v>
                </c:pt>
                <c:pt idx="888">
                  <c:v>2.4500000000000002</c:v>
                </c:pt>
                <c:pt idx="889">
                  <c:v>2.4500000000000002</c:v>
                </c:pt>
                <c:pt idx="890">
                  <c:v>2.4500000000000002</c:v>
                </c:pt>
                <c:pt idx="891">
                  <c:v>2.4500000000000002</c:v>
                </c:pt>
                <c:pt idx="892">
                  <c:v>2.4500000000000002</c:v>
                </c:pt>
                <c:pt idx="893">
                  <c:v>2.4500000000000002</c:v>
                </c:pt>
                <c:pt idx="894">
                  <c:v>2.4500000000000002</c:v>
                </c:pt>
                <c:pt idx="895">
                  <c:v>2.4500000000000002</c:v>
                </c:pt>
                <c:pt idx="896">
                  <c:v>2.4500000000000002</c:v>
                </c:pt>
                <c:pt idx="897">
                  <c:v>2.4500000000000002</c:v>
                </c:pt>
                <c:pt idx="898">
                  <c:v>2.4500000000000002</c:v>
                </c:pt>
                <c:pt idx="899">
                  <c:v>2.4500000000000002</c:v>
                </c:pt>
                <c:pt idx="900">
                  <c:v>2.4500000000000002</c:v>
                </c:pt>
                <c:pt idx="901">
                  <c:v>2.4500000000000002</c:v>
                </c:pt>
                <c:pt idx="902">
                  <c:v>2.4500000000000002</c:v>
                </c:pt>
                <c:pt idx="903">
                  <c:v>2.4500000000000002</c:v>
                </c:pt>
                <c:pt idx="904">
                  <c:v>2.4500000000000002</c:v>
                </c:pt>
                <c:pt idx="905">
                  <c:v>2.4500000000000002</c:v>
                </c:pt>
                <c:pt idx="906">
                  <c:v>2.4500000000000002</c:v>
                </c:pt>
                <c:pt idx="907">
                  <c:v>2.4500000000000002</c:v>
                </c:pt>
                <c:pt idx="908">
                  <c:v>2.4500000000000002</c:v>
                </c:pt>
                <c:pt idx="909">
                  <c:v>2.4500000000000002</c:v>
                </c:pt>
                <c:pt idx="910">
                  <c:v>2.4500000000000002</c:v>
                </c:pt>
                <c:pt idx="911">
                  <c:v>2.4500000000000002</c:v>
                </c:pt>
                <c:pt idx="912">
                  <c:v>2.4500000000000002</c:v>
                </c:pt>
                <c:pt idx="913">
                  <c:v>2.4500000000000002</c:v>
                </c:pt>
                <c:pt idx="914">
                  <c:v>2.4500000000000002</c:v>
                </c:pt>
                <c:pt idx="915">
                  <c:v>2.4500000000000002</c:v>
                </c:pt>
                <c:pt idx="916">
                  <c:v>2.4500000000000002</c:v>
                </c:pt>
                <c:pt idx="917">
                  <c:v>2.4500000000000002</c:v>
                </c:pt>
                <c:pt idx="918">
                  <c:v>2.4500000000000002</c:v>
                </c:pt>
                <c:pt idx="919">
                  <c:v>2.4500000000000002</c:v>
                </c:pt>
                <c:pt idx="920">
                  <c:v>2.4500000000000002</c:v>
                </c:pt>
                <c:pt idx="921">
                  <c:v>2.4500000000000002</c:v>
                </c:pt>
                <c:pt idx="922">
                  <c:v>2.4500000000000002</c:v>
                </c:pt>
                <c:pt idx="923">
                  <c:v>2.4500000000000002</c:v>
                </c:pt>
                <c:pt idx="924">
                  <c:v>2.4500000000000002</c:v>
                </c:pt>
                <c:pt idx="925">
                  <c:v>2.4500000000000002</c:v>
                </c:pt>
                <c:pt idx="926">
                  <c:v>2.4500000000000002</c:v>
                </c:pt>
                <c:pt idx="927">
                  <c:v>2.4500000000000002</c:v>
                </c:pt>
                <c:pt idx="928">
                  <c:v>2.4500000000000002</c:v>
                </c:pt>
                <c:pt idx="929">
                  <c:v>2.4500000000000002</c:v>
                </c:pt>
                <c:pt idx="930">
                  <c:v>2.4500000000000002</c:v>
                </c:pt>
                <c:pt idx="931">
                  <c:v>2.4500000000000002</c:v>
                </c:pt>
                <c:pt idx="932">
                  <c:v>2.4500000000000002</c:v>
                </c:pt>
                <c:pt idx="933">
                  <c:v>2.4500000000000002</c:v>
                </c:pt>
                <c:pt idx="934">
                  <c:v>2.4500000000000002</c:v>
                </c:pt>
                <c:pt idx="935">
                  <c:v>2.4500000000000002</c:v>
                </c:pt>
                <c:pt idx="936">
                  <c:v>2.4500000000000002</c:v>
                </c:pt>
                <c:pt idx="937">
                  <c:v>2.4500000000000002</c:v>
                </c:pt>
                <c:pt idx="938">
                  <c:v>2.4500000000000002</c:v>
                </c:pt>
                <c:pt idx="939">
                  <c:v>2.4500000000000002</c:v>
                </c:pt>
                <c:pt idx="940">
                  <c:v>2.4500000000000002</c:v>
                </c:pt>
                <c:pt idx="941">
                  <c:v>2.4500000000000002</c:v>
                </c:pt>
                <c:pt idx="942">
                  <c:v>2.4500000000000002</c:v>
                </c:pt>
                <c:pt idx="943">
                  <c:v>2.4500000000000002</c:v>
                </c:pt>
                <c:pt idx="944">
                  <c:v>2.4500000000000002</c:v>
                </c:pt>
                <c:pt idx="945">
                  <c:v>2.4500000000000002</c:v>
                </c:pt>
                <c:pt idx="946">
                  <c:v>2.4500000000000002</c:v>
                </c:pt>
                <c:pt idx="947">
                  <c:v>2.4500000000000002</c:v>
                </c:pt>
                <c:pt idx="948">
                  <c:v>2.4500000000000002</c:v>
                </c:pt>
                <c:pt idx="949">
                  <c:v>2.4500000000000002</c:v>
                </c:pt>
                <c:pt idx="950">
                  <c:v>2.4500000000000002</c:v>
                </c:pt>
                <c:pt idx="951">
                  <c:v>2.4500000000000002</c:v>
                </c:pt>
                <c:pt idx="952">
                  <c:v>2.4500000000000002</c:v>
                </c:pt>
                <c:pt idx="953">
                  <c:v>2.4500000000000002</c:v>
                </c:pt>
                <c:pt idx="954">
                  <c:v>2.4500000000000002</c:v>
                </c:pt>
                <c:pt idx="955">
                  <c:v>2.4500000000000002</c:v>
                </c:pt>
                <c:pt idx="956">
                  <c:v>2.4500000000000002</c:v>
                </c:pt>
                <c:pt idx="957">
                  <c:v>2.4500000000000002</c:v>
                </c:pt>
                <c:pt idx="958">
                  <c:v>2.4500000000000002</c:v>
                </c:pt>
                <c:pt idx="959">
                  <c:v>2.4500000000000002</c:v>
                </c:pt>
                <c:pt idx="960">
                  <c:v>2.4500000000000002</c:v>
                </c:pt>
                <c:pt idx="961">
                  <c:v>2.4500000000000002</c:v>
                </c:pt>
                <c:pt idx="962">
                  <c:v>2.4500000000000002</c:v>
                </c:pt>
                <c:pt idx="963">
                  <c:v>2.4500000000000002</c:v>
                </c:pt>
                <c:pt idx="964">
                  <c:v>2.4500000000000002</c:v>
                </c:pt>
                <c:pt idx="965">
                  <c:v>2.4500000000000002</c:v>
                </c:pt>
                <c:pt idx="966">
                  <c:v>2.4500000000000002</c:v>
                </c:pt>
                <c:pt idx="967">
                  <c:v>2.4500000000000002</c:v>
                </c:pt>
                <c:pt idx="968">
                  <c:v>2.4500000000000002</c:v>
                </c:pt>
                <c:pt idx="969">
                  <c:v>2.4500000000000002</c:v>
                </c:pt>
                <c:pt idx="970">
                  <c:v>2.4500000000000002</c:v>
                </c:pt>
                <c:pt idx="971">
                  <c:v>2.4500000000000002</c:v>
                </c:pt>
                <c:pt idx="972">
                  <c:v>2.4500000000000002</c:v>
                </c:pt>
                <c:pt idx="973">
                  <c:v>2.4500000000000002</c:v>
                </c:pt>
                <c:pt idx="974">
                  <c:v>2.4500000000000002</c:v>
                </c:pt>
                <c:pt idx="975">
                  <c:v>2.4500000000000002</c:v>
                </c:pt>
                <c:pt idx="976">
                  <c:v>2.4500000000000002</c:v>
                </c:pt>
                <c:pt idx="977">
                  <c:v>2.4500000000000002</c:v>
                </c:pt>
                <c:pt idx="978">
                  <c:v>2.4500000000000002</c:v>
                </c:pt>
                <c:pt idx="979">
                  <c:v>2.4500000000000002</c:v>
                </c:pt>
                <c:pt idx="980">
                  <c:v>2.4500000000000002</c:v>
                </c:pt>
                <c:pt idx="981">
                  <c:v>2.4500000000000002</c:v>
                </c:pt>
                <c:pt idx="982">
                  <c:v>2.4500000000000002</c:v>
                </c:pt>
                <c:pt idx="983">
                  <c:v>2.4500000000000002</c:v>
                </c:pt>
                <c:pt idx="984">
                  <c:v>2.4500000000000002</c:v>
                </c:pt>
                <c:pt idx="985">
                  <c:v>2.4500000000000002</c:v>
                </c:pt>
                <c:pt idx="986">
                  <c:v>2.4500000000000002</c:v>
                </c:pt>
                <c:pt idx="987">
                  <c:v>2.4500000000000002</c:v>
                </c:pt>
                <c:pt idx="988">
                  <c:v>2.4500000000000002</c:v>
                </c:pt>
                <c:pt idx="989">
                  <c:v>2.4500000000000002</c:v>
                </c:pt>
                <c:pt idx="990">
                  <c:v>2.4500000000000002</c:v>
                </c:pt>
                <c:pt idx="991">
                  <c:v>2.4500000000000002</c:v>
                </c:pt>
                <c:pt idx="992">
                  <c:v>2.4500000000000002</c:v>
                </c:pt>
                <c:pt idx="993">
                  <c:v>2.4500000000000002</c:v>
                </c:pt>
                <c:pt idx="994">
                  <c:v>2.4500000000000002</c:v>
                </c:pt>
                <c:pt idx="995">
                  <c:v>2.4500000000000002</c:v>
                </c:pt>
                <c:pt idx="996">
                  <c:v>2.4500000000000002</c:v>
                </c:pt>
                <c:pt idx="997">
                  <c:v>2.4500000000000002</c:v>
                </c:pt>
                <c:pt idx="998">
                  <c:v>2.4500000000000002</c:v>
                </c:pt>
                <c:pt idx="999">
                  <c:v>2.4500000000000002</c:v>
                </c:pt>
                <c:pt idx="1000">
                  <c:v>2.4500000000000002</c:v>
                </c:pt>
                <c:pt idx="1001">
                  <c:v>2.4500000000000002</c:v>
                </c:pt>
                <c:pt idx="1002">
                  <c:v>2.4500000000000002</c:v>
                </c:pt>
                <c:pt idx="1003">
                  <c:v>2.4500000000000002</c:v>
                </c:pt>
                <c:pt idx="1004">
                  <c:v>2.4500000000000002</c:v>
                </c:pt>
                <c:pt idx="1005">
                  <c:v>2.4500000000000002</c:v>
                </c:pt>
                <c:pt idx="1006">
                  <c:v>2.4500000000000002</c:v>
                </c:pt>
                <c:pt idx="1007">
                  <c:v>2.4500000000000002</c:v>
                </c:pt>
                <c:pt idx="1008">
                  <c:v>2.4500000000000002</c:v>
                </c:pt>
                <c:pt idx="1009">
                  <c:v>2.4500000000000002</c:v>
                </c:pt>
                <c:pt idx="1010">
                  <c:v>2.4500000000000002</c:v>
                </c:pt>
                <c:pt idx="1011">
                  <c:v>2.4500000000000002</c:v>
                </c:pt>
                <c:pt idx="1012">
                  <c:v>2.4500000000000002</c:v>
                </c:pt>
                <c:pt idx="1013">
                  <c:v>2.4500000000000002</c:v>
                </c:pt>
                <c:pt idx="1014">
                  <c:v>2.4500000000000002</c:v>
                </c:pt>
                <c:pt idx="1015">
                  <c:v>2.4500000000000002</c:v>
                </c:pt>
                <c:pt idx="1016">
                  <c:v>2.4500000000000002</c:v>
                </c:pt>
                <c:pt idx="1017">
                  <c:v>2.4500000000000002</c:v>
                </c:pt>
                <c:pt idx="1018">
                  <c:v>2.4500000000000002</c:v>
                </c:pt>
                <c:pt idx="1019">
                  <c:v>2.4500000000000002</c:v>
                </c:pt>
                <c:pt idx="1020">
                  <c:v>2.4500000000000002</c:v>
                </c:pt>
                <c:pt idx="1021">
                  <c:v>2.4500000000000002</c:v>
                </c:pt>
                <c:pt idx="1022">
                  <c:v>2.4500000000000002</c:v>
                </c:pt>
                <c:pt idx="1023">
                  <c:v>2.4500000000000002</c:v>
                </c:pt>
                <c:pt idx="1024">
                  <c:v>2.4500000000000002</c:v>
                </c:pt>
                <c:pt idx="1025">
                  <c:v>2.4500000000000002</c:v>
                </c:pt>
                <c:pt idx="1026">
                  <c:v>2.4500000000000002</c:v>
                </c:pt>
                <c:pt idx="1027">
                  <c:v>2.4500000000000002</c:v>
                </c:pt>
                <c:pt idx="1028">
                  <c:v>2.4500000000000002</c:v>
                </c:pt>
                <c:pt idx="1029">
                  <c:v>2.4500000000000002</c:v>
                </c:pt>
                <c:pt idx="1030">
                  <c:v>2.4500000000000002</c:v>
                </c:pt>
                <c:pt idx="1031">
                  <c:v>2.4500000000000002</c:v>
                </c:pt>
                <c:pt idx="1032">
                  <c:v>2.4500000000000002</c:v>
                </c:pt>
                <c:pt idx="1033">
                  <c:v>2.4500000000000002</c:v>
                </c:pt>
                <c:pt idx="1034">
                  <c:v>2.4500000000000002</c:v>
                </c:pt>
                <c:pt idx="1035">
                  <c:v>2.4500000000000002</c:v>
                </c:pt>
                <c:pt idx="1036">
                  <c:v>2.4500000000000002</c:v>
                </c:pt>
                <c:pt idx="1037">
                  <c:v>2.4500000000000002</c:v>
                </c:pt>
                <c:pt idx="1038">
                  <c:v>2.4500000000000002</c:v>
                </c:pt>
                <c:pt idx="1039">
                  <c:v>2.4500000000000002</c:v>
                </c:pt>
                <c:pt idx="1040">
                  <c:v>2.4500000000000002</c:v>
                </c:pt>
                <c:pt idx="1041">
                  <c:v>2.4500000000000002</c:v>
                </c:pt>
                <c:pt idx="1042">
                  <c:v>2.4500000000000002</c:v>
                </c:pt>
                <c:pt idx="1043">
                  <c:v>2.4500000000000002</c:v>
                </c:pt>
                <c:pt idx="1044">
                  <c:v>2.4500000000000002</c:v>
                </c:pt>
                <c:pt idx="1045">
                  <c:v>2.4500000000000002</c:v>
                </c:pt>
                <c:pt idx="1046">
                  <c:v>2.4500000000000002</c:v>
                </c:pt>
                <c:pt idx="1047">
                  <c:v>2.4500000000000002</c:v>
                </c:pt>
                <c:pt idx="1048">
                  <c:v>2.4500000000000002</c:v>
                </c:pt>
                <c:pt idx="1049">
                  <c:v>2.4500000000000002</c:v>
                </c:pt>
                <c:pt idx="1050">
                  <c:v>2.4500000000000002</c:v>
                </c:pt>
                <c:pt idx="1051">
                  <c:v>2.4500000000000002</c:v>
                </c:pt>
                <c:pt idx="1052">
                  <c:v>2.4500000000000002</c:v>
                </c:pt>
                <c:pt idx="1053">
                  <c:v>2.4500000000000002</c:v>
                </c:pt>
                <c:pt idx="1054">
                  <c:v>2.4500000000000002</c:v>
                </c:pt>
                <c:pt idx="1055">
                  <c:v>2.4500000000000002</c:v>
                </c:pt>
                <c:pt idx="1056">
                  <c:v>2.4500000000000002</c:v>
                </c:pt>
                <c:pt idx="1057">
                  <c:v>2.4500000000000002</c:v>
                </c:pt>
                <c:pt idx="1058">
                  <c:v>2.4500000000000002</c:v>
                </c:pt>
                <c:pt idx="1059">
                  <c:v>2.4500000000000002</c:v>
                </c:pt>
                <c:pt idx="1060">
                  <c:v>2.4500000000000002</c:v>
                </c:pt>
                <c:pt idx="1061">
                  <c:v>2.4500000000000002</c:v>
                </c:pt>
                <c:pt idx="1062">
                  <c:v>2.4500000000000002</c:v>
                </c:pt>
                <c:pt idx="1063">
                  <c:v>2.4500000000000002</c:v>
                </c:pt>
                <c:pt idx="1064">
                  <c:v>2.4500000000000002</c:v>
                </c:pt>
                <c:pt idx="1065">
                  <c:v>2.4500000000000002</c:v>
                </c:pt>
                <c:pt idx="1066">
                  <c:v>2.4500000000000002</c:v>
                </c:pt>
                <c:pt idx="1067">
                  <c:v>2.4500000000000002</c:v>
                </c:pt>
                <c:pt idx="1068">
                  <c:v>2.4500000000000002</c:v>
                </c:pt>
                <c:pt idx="1069">
                  <c:v>2.4500000000000002</c:v>
                </c:pt>
                <c:pt idx="1070">
                  <c:v>2.4500000000000002</c:v>
                </c:pt>
                <c:pt idx="1071">
                  <c:v>2.4500000000000002</c:v>
                </c:pt>
                <c:pt idx="1072">
                  <c:v>2.4500000000000002</c:v>
                </c:pt>
                <c:pt idx="1073">
                  <c:v>2.4500000000000002</c:v>
                </c:pt>
                <c:pt idx="1074">
                  <c:v>2.4500000000000002</c:v>
                </c:pt>
                <c:pt idx="1075">
                  <c:v>2.4500000000000002</c:v>
                </c:pt>
                <c:pt idx="1076">
                  <c:v>2.4500000000000002</c:v>
                </c:pt>
                <c:pt idx="1077">
                  <c:v>2.4500000000000002</c:v>
                </c:pt>
                <c:pt idx="1078">
                  <c:v>2.4500000000000002</c:v>
                </c:pt>
                <c:pt idx="1079">
                  <c:v>2.4500000000000002</c:v>
                </c:pt>
                <c:pt idx="1080">
                  <c:v>2.4500000000000002</c:v>
                </c:pt>
                <c:pt idx="1081">
                  <c:v>2.4500000000000002</c:v>
                </c:pt>
                <c:pt idx="1082">
                  <c:v>2.4500000000000002</c:v>
                </c:pt>
                <c:pt idx="1083">
                  <c:v>2.4500000000000002</c:v>
                </c:pt>
                <c:pt idx="1084">
                  <c:v>2.4500000000000002</c:v>
                </c:pt>
                <c:pt idx="1085">
                  <c:v>2.4500000000000002</c:v>
                </c:pt>
                <c:pt idx="1086">
                  <c:v>2.4500000000000002</c:v>
                </c:pt>
                <c:pt idx="1087">
                  <c:v>2.4500000000000002</c:v>
                </c:pt>
                <c:pt idx="1088">
                  <c:v>2.4500000000000002</c:v>
                </c:pt>
                <c:pt idx="1089">
                  <c:v>2.4500000000000002</c:v>
                </c:pt>
                <c:pt idx="1090">
                  <c:v>2.4500000000000002</c:v>
                </c:pt>
                <c:pt idx="1091">
                  <c:v>2.4500000000000002</c:v>
                </c:pt>
                <c:pt idx="1092">
                  <c:v>2.4500000000000002</c:v>
                </c:pt>
                <c:pt idx="1093">
                  <c:v>2.4500000000000002</c:v>
                </c:pt>
                <c:pt idx="1094">
                  <c:v>2.4500000000000002</c:v>
                </c:pt>
                <c:pt idx="1095">
                  <c:v>2.4500000000000002</c:v>
                </c:pt>
                <c:pt idx="1096">
                  <c:v>2.4500000000000002</c:v>
                </c:pt>
                <c:pt idx="1097">
                  <c:v>2.4500000000000002</c:v>
                </c:pt>
                <c:pt idx="1098">
                  <c:v>2.4500000000000002</c:v>
                </c:pt>
                <c:pt idx="1099">
                  <c:v>2.4500000000000002</c:v>
                </c:pt>
                <c:pt idx="1100">
                  <c:v>2.4500000000000002</c:v>
                </c:pt>
                <c:pt idx="1101">
                  <c:v>2.4500000000000002</c:v>
                </c:pt>
                <c:pt idx="1102">
                  <c:v>2.4500000000000002</c:v>
                </c:pt>
                <c:pt idx="1103">
                  <c:v>2.4500000000000002</c:v>
                </c:pt>
                <c:pt idx="1104">
                  <c:v>2.4500000000000002</c:v>
                </c:pt>
                <c:pt idx="1105">
                  <c:v>2.4500000000000002</c:v>
                </c:pt>
                <c:pt idx="1106">
                  <c:v>2.4500000000000002</c:v>
                </c:pt>
                <c:pt idx="1107">
                  <c:v>2.4500000000000002</c:v>
                </c:pt>
                <c:pt idx="1108">
                  <c:v>2.4500000000000002</c:v>
                </c:pt>
                <c:pt idx="1109">
                  <c:v>2.4500000000000002</c:v>
                </c:pt>
                <c:pt idx="1110">
                  <c:v>2.4500000000000002</c:v>
                </c:pt>
                <c:pt idx="1111">
                  <c:v>2.4500000000000002</c:v>
                </c:pt>
                <c:pt idx="1112">
                  <c:v>2.4500000000000002</c:v>
                </c:pt>
                <c:pt idx="1113">
                  <c:v>2.4500000000000002</c:v>
                </c:pt>
                <c:pt idx="1114">
                  <c:v>2.4500000000000002</c:v>
                </c:pt>
                <c:pt idx="1115">
                  <c:v>2.4500000000000002</c:v>
                </c:pt>
                <c:pt idx="1116">
                  <c:v>2.4500000000000002</c:v>
                </c:pt>
                <c:pt idx="1117">
                  <c:v>2.4500000000000002</c:v>
                </c:pt>
                <c:pt idx="1118">
                  <c:v>2.4500000000000002</c:v>
                </c:pt>
                <c:pt idx="1119">
                  <c:v>2.4500000000000002</c:v>
                </c:pt>
                <c:pt idx="1120">
                  <c:v>2.4500000000000002</c:v>
                </c:pt>
                <c:pt idx="1121">
                  <c:v>2.4500000000000002</c:v>
                </c:pt>
                <c:pt idx="1122">
                  <c:v>2.4500000000000002</c:v>
                </c:pt>
                <c:pt idx="1123">
                  <c:v>2.4500000000000002</c:v>
                </c:pt>
                <c:pt idx="1124">
                  <c:v>2.4500000000000002</c:v>
                </c:pt>
                <c:pt idx="1125">
                  <c:v>2.4500000000000002</c:v>
                </c:pt>
                <c:pt idx="1126">
                  <c:v>2.4500000000000002</c:v>
                </c:pt>
                <c:pt idx="1127">
                  <c:v>2.4500000000000002</c:v>
                </c:pt>
                <c:pt idx="1128">
                  <c:v>2.4500000000000002</c:v>
                </c:pt>
                <c:pt idx="1129">
                  <c:v>2.4500000000000002</c:v>
                </c:pt>
                <c:pt idx="1130">
                  <c:v>2.4500000000000002</c:v>
                </c:pt>
                <c:pt idx="1131">
                  <c:v>2.4500000000000002</c:v>
                </c:pt>
                <c:pt idx="1132">
                  <c:v>2.4500000000000002</c:v>
                </c:pt>
                <c:pt idx="1133">
                  <c:v>2.4500000000000002</c:v>
                </c:pt>
                <c:pt idx="1134">
                  <c:v>2.4500000000000002</c:v>
                </c:pt>
                <c:pt idx="1135">
                  <c:v>2.4500000000000002</c:v>
                </c:pt>
                <c:pt idx="1136">
                  <c:v>2.4500000000000002</c:v>
                </c:pt>
                <c:pt idx="1137">
                  <c:v>2.4500000000000002</c:v>
                </c:pt>
                <c:pt idx="1138">
                  <c:v>2.4500000000000002</c:v>
                </c:pt>
                <c:pt idx="1139">
                  <c:v>2.4500000000000002</c:v>
                </c:pt>
                <c:pt idx="1140">
                  <c:v>2.4500000000000002</c:v>
                </c:pt>
                <c:pt idx="1141">
                  <c:v>2.4500000000000002</c:v>
                </c:pt>
                <c:pt idx="1142">
                  <c:v>2.4500000000000002</c:v>
                </c:pt>
                <c:pt idx="1143">
                  <c:v>2.4500000000000002</c:v>
                </c:pt>
                <c:pt idx="1144">
                  <c:v>2.4500000000000002</c:v>
                </c:pt>
                <c:pt idx="1145">
                  <c:v>2.4500000000000002</c:v>
                </c:pt>
                <c:pt idx="1146">
                  <c:v>2.4500000000000002</c:v>
                </c:pt>
                <c:pt idx="1147">
                  <c:v>2.4500000000000002</c:v>
                </c:pt>
                <c:pt idx="1148">
                  <c:v>2.4500000000000002</c:v>
                </c:pt>
                <c:pt idx="1149">
                  <c:v>2.4500000000000002</c:v>
                </c:pt>
                <c:pt idx="1150">
                  <c:v>2.4500000000000002</c:v>
                </c:pt>
                <c:pt idx="1151">
                  <c:v>2.4500000000000002</c:v>
                </c:pt>
                <c:pt idx="1152">
                  <c:v>2.4500000000000002</c:v>
                </c:pt>
                <c:pt idx="1153">
                  <c:v>2.4500000000000002</c:v>
                </c:pt>
                <c:pt idx="1154">
                  <c:v>2.4500000000000002</c:v>
                </c:pt>
                <c:pt idx="1155">
                  <c:v>2.4500000000000002</c:v>
                </c:pt>
                <c:pt idx="1156">
                  <c:v>2.4500000000000002</c:v>
                </c:pt>
                <c:pt idx="1157">
                  <c:v>2.4500000000000002</c:v>
                </c:pt>
                <c:pt idx="1158">
                  <c:v>2.4500000000000002</c:v>
                </c:pt>
                <c:pt idx="1159">
                  <c:v>2.4500000000000002</c:v>
                </c:pt>
                <c:pt idx="1160">
                  <c:v>2.4500000000000002</c:v>
                </c:pt>
                <c:pt idx="1161">
                  <c:v>2.4500000000000002</c:v>
                </c:pt>
                <c:pt idx="1162">
                  <c:v>2.4500000000000002</c:v>
                </c:pt>
                <c:pt idx="1163">
                  <c:v>2.4500000000000002</c:v>
                </c:pt>
                <c:pt idx="1164">
                  <c:v>2.4500000000000002</c:v>
                </c:pt>
                <c:pt idx="1165">
                  <c:v>2.4500000000000002</c:v>
                </c:pt>
                <c:pt idx="1166">
                  <c:v>2.4500000000000002</c:v>
                </c:pt>
                <c:pt idx="1167">
                  <c:v>2.4500000000000002</c:v>
                </c:pt>
                <c:pt idx="1168">
                  <c:v>2.4500000000000002</c:v>
                </c:pt>
                <c:pt idx="1169">
                  <c:v>2.4500000000000002</c:v>
                </c:pt>
                <c:pt idx="1170">
                  <c:v>2.4500000000000002</c:v>
                </c:pt>
                <c:pt idx="1171">
                  <c:v>2.4500000000000002</c:v>
                </c:pt>
                <c:pt idx="1172">
                  <c:v>2.4500000000000002</c:v>
                </c:pt>
                <c:pt idx="1173">
                  <c:v>2.4500000000000002</c:v>
                </c:pt>
                <c:pt idx="1174">
                  <c:v>2.4500000000000002</c:v>
                </c:pt>
                <c:pt idx="1175">
                  <c:v>2.4500000000000002</c:v>
                </c:pt>
                <c:pt idx="1176">
                  <c:v>2.4500000000000002</c:v>
                </c:pt>
                <c:pt idx="1177">
                  <c:v>2.4500000000000002</c:v>
                </c:pt>
                <c:pt idx="1178">
                  <c:v>2.4500000000000002</c:v>
                </c:pt>
                <c:pt idx="1179">
                  <c:v>2.4500000000000002</c:v>
                </c:pt>
                <c:pt idx="1180">
                  <c:v>2.4500000000000002</c:v>
                </c:pt>
                <c:pt idx="1181">
                  <c:v>2.4500000000000002</c:v>
                </c:pt>
                <c:pt idx="1182">
                  <c:v>2.4500000000000002</c:v>
                </c:pt>
                <c:pt idx="1183">
                  <c:v>2.4500000000000002</c:v>
                </c:pt>
                <c:pt idx="1184">
                  <c:v>2.4500000000000002</c:v>
                </c:pt>
                <c:pt idx="1185">
                  <c:v>2.4500000000000002</c:v>
                </c:pt>
                <c:pt idx="1186">
                  <c:v>2.4500000000000002</c:v>
                </c:pt>
                <c:pt idx="1187">
                  <c:v>2.4500000000000002</c:v>
                </c:pt>
                <c:pt idx="1188">
                  <c:v>2.4500000000000002</c:v>
                </c:pt>
                <c:pt idx="1189">
                  <c:v>2.4500000000000002</c:v>
                </c:pt>
                <c:pt idx="1190">
                  <c:v>2.4500000000000002</c:v>
                </c:pt>
                <c:pt idx="1191">
                  <c:v>2.4500000000000002</c:v>
                </c:pt>
                <c:pt idx="1192">
                  <c:v>2.4500000000000002</c:v>
                </c:pt>
                <c:pt idx="1193">
                  <c:v>2.4500000000000002</c:v>
                </c:pt>
                <c:pt idx="1194">
                  <c:v>2.4500000000000002</c:v>
                </c:pt>
                <c:pt idx="1195">
                  <c:v>2.4500000000000002</c:v>
                </c:pt>
                <c:pt idx="1196">
                  <c:v>2.4500000000000002</c:v>
                </c:pt>
                <c:pt idx="1197">
                  <c:v>2.4500000000000002</c:v>
                </c:pt>
                <c:pt idx="1198">
                  <c:v>2.4500000000000002</c:v>
                </c:pt>
                <c:pt idx="1199">
                  <c:v>2.4500000000000002</c:v>
                </c:pt>
                <c:pt idx="1200">
                  <c:v>2.4500000000000002</c:v>
                </c:pt>
                <c:pt idx="1201">
                  <c:v>2.4500000000000002</c:v>
                </c:pt>
                <c:pt idx="1202">
                  <c:v>2.4500000000000002</c:v>
                </c:pt>
                <c:pt idx="1203">
                  <c:v>2.4500000000000002</c:v>
                </c:pt>
                <c:pt idx="1204">
                  <c:v>2.4500000000000002</c:v>
                </c:pt>
                <c:pt idx="1205">
                  <c:v>2.4500000000000002</c:v>
                </c:pt>
                <c:pt idx="1206">
                  <c:v>2.4500000000000002</c:v>
                </c:pt>
                <c:pt idx="1207">
                  <c:v>2.4500000000000002</c:v>
                </c:pt>
                <c:pt idx="1208">
                  <c:v>2.4500000000000002</c:v>
                </c:pt>
                <c:pt idx="1209">
                  <c:v>2.4500000000000002</c:v>
                </c:pt>
                <c:pt idx="1210">
                  <c:v>2.4500000000000002</c:v>
                </c:pt>
                <c:pt idx="1211">
                  <c:v>2.4500000000000002</c:v>
                </c:pt>
                <c:pt idx="1212">
                  <c:v>2.4500000000000002</c:v>
                </c:pt>
                <c:pt idx="1213">
                  <c:v>2.4500000000000002</c:v>
                </c:pt>
                <c:pt idx="1214">
                  <c:v>2.4500000000000002</c:v>
                </c:pt>
                <c:pt idx="1215">
                  <c:v>2.4500000000000002</c:v>
                </c:pt>
                <c:pt idx="1216">
                  <c:v>2.4500000000000002</c:v>
                </c:pt>
                <c:pt idx="1217">
                  <c:v>2.4500000000000002</c:v>
                </c:pt>
                <c:pt idx="1218">
                  <c:v>2.4500000000000002</c:v>
                </c:pt>
                <c:pt idx="1219">
                  <c:v>2.4500000000000002</c:v>
                </c:pt>
                <c:pt idx="1220">
                  <c:v>2.4500000000000002</c:v>
                </c:pt>
                <c:pt idx="1221">
                  <c:v>2.4500000000000002</c:v>
                </c:pt>
                <c:pt idx="1222">
                  <c:v>2.4500000000000002</c:v>
                </c:pt>
                <c:pt idx="1223">
                  <c:v>2.4500000000000002</c:v>
                </c:pt>
                <c:pt idx="1224">
                  <c:v>2.4500000000000002</c:v>
                </c:pt>
                <c:pt idx="1225">
                  <c:v>2.4500000000000002</c:v>
                </c:pt>
                <c:pt idx="1226">
                  <c:v>2.4500000000000002</c:v>
                </c:pt>
                <c:pt idx="1227">
                  <c:v>2.4500000000000002</c:v>
                </c:pt>
                <c:pt idx="1228">
                  <c:v>2.4500000000000002</c:v>
                </c:pt>
                <c:pt idx="1229">
                  <c:v>2.4500000000000002</c:v>
                </c:pt>
                <c:pt idx="1230">
                  <c:v>2.4500000000000002</c:v>
                </c:pt>
                <c:pt idx="1231">
                  <c:v>2.4500000000000002</c:v>
                </c:pt>
                <c:pt idx="1232">
                  <c:v>2.4500000000000002</c:v>
                </c:pt>
                <c:pt idx="1233">
                  <c:v>2.4500000000000002</c:v>
                </c:pt>
                <c:pt idx="1234">
                  <c:v>2.4500000000000002</c:v>
                </c:pt>
                <c:pt idx="1235">
                  <c:v>2.4500000000000002</c:v>
                </c:pt>
                <c:pt idx="1236">
                  <c:v>2.4500000000000002</c:v>
                </c:pt>
                <c:pt idx="1237">
                  <c:v>2.4500000000000002</c:v>
                </c:pt>
                <c:pt idx="1238">
                  <c:v>2.4500000000000002</c:v>
                </c:pt>
                <c:pt idx="1239">
                  <c:v>2.4500000000000002</c:v>
                </c:pt>
                <c:pt idx="1240">
                  <c:v>2.4500000000000002</c:v>
                </c:pt>
                <c:pt idx="1241">
                  <c:v>2.4500000000000002</c:v>
                </c:pt>
                <c:pt idx="1242">
                  <c:v>2.4500000000000002</c:v>
                </c:pt>
                <c:pt idx="1243">
                  <c:v>2.4500000000000002</c:v>
                </c:pt>
                <c:pt idx="1244">
                  <c:v>2.4500000000000002</c:v>
                </c:pt>
                <c:pt idx="1245">
                  <c:v>2.4500000000000002</c:v>
                </c:pt>
                <c:pt idx="1246">
                  <c:v>2.4500000000000002</c:v>
                </c:pt>
                <c:pt idx="1247">
                  <c:v>2.4500000000000002</c:v>
                </c:pt>
                <c:pt idx="1248">
                  <c:v>2.4500000000000002</c:v>
                </c:pt>
                <c:pt idx="1249">
                  <c:v>2.4500000000000002</c:v>
                </c:pt>
                <c:pt idx="1250">
                  <c:v>2.4500000000000002</c:v>
                </c:pt>
                <c:pt idx="1251">
                  <c:v>2.4500000000000002</c:v>
                </c:pt>
                <c:pt idx="1252">
                  <c:v>2.4500000000000002</c:v>
                </c:pt>
                <c:pt idx="1253">
                  <c:v>2.4500000000000002</c:v>
                </c:pt>
                <c:pt idx="1254">
                  <c:v>2.4500000000000002</c:v>
                </c:pt>
                <c:pt idx="1255">
                  <c:v>2.4500000000000002</c:v>
                </c:pt>
                <c:pt idx="1256">
                  <c:v>2.4500000000000002</c:v>
                </c:pt>
                <c:pt idx="1257">
                  <c:v>2.4500000000000002</c:v>
                </c:pt>
                <c:pt idx="1258">
                  <c:v>2.4500000000000002</c:v>
                </c:pt>
                <c:pt idx="1259">
                  <c:v>2.4500000000000002</c:v>
                </c:pt>
                <c:pt idx="1260">
                  <c:v>2.4500000000000002</c:v>
                </c:pt>
                <c:pt idx="1261">
                  <c:v>2.4500000000000002</c:v>
                </c:pt>
                <c:pt idx="1262">
                  <c:v>2.4500000000000002</c:v>
                </c:pt>
                <c:pt idx="1263">
                  <c:v>2.4500000000000002</c:v>
                </c:pt>
                <c:pt idx="1264">
                  <c:v>2.4500000000000002</c:v>
                </c:pt>
                <c:pt idx="1265">
                  <c:v>2.4500000000000002</c:v>
                </c:pt>
                <c:pt idx="1266">
                  <c:v>2.4500000000000002</c:v>
                </c:pt>
                <c:pt idx="1267">
                  <c:v>2.4500000000000002</c:v>
                </c:pt>
                <c:pt idx="1268">
                  <c:v>2.4500000000000002</c:v>
                </c:pt>
                <c:pt idx="1269">
                  <c:v>2.4500000000000002</c:v>
                </c:pt>
                <c:pt idx="1270">
                  <c:v>2.4500000000000002</c:v>
                </c:pt>
                <c:pt idx="1271">
                  <c:v>2.4500000000000002</c:v>
                </c:pt>
                <c:pt idx="1272">
                  <c:v>2.4500000000000002</c:v>
                </c:pt>
                <c:pt idx="1273">
                  <c:v>2.4500000000000002</c:v>
                </c:pt>
                <c:pt idx="1274">
                  <c:v>2.4500000000000002</c:v>
                </c:pt>
                <c:pt idx="1275">
                  <c:v>2.4500000000000002</c:v>
                </c:pt>
                <c:pt idx="1276">
                  <c:v>2.4500000000000002</c:v>
                </c:pt>
                <c:pt idx="1277">
                  <c:v>2.4500000000000002</c:v>
                </c:pt>
                <c:pt idx="1278">
                  <c:v>2.4500000000000002</c:v>
                </c:pt>
                <c:pt idx="1279">
                  <c:v>2.4500000000000002</c:v>
                </c:pt>
                <c:pt idx="1280">
                  <c:v>2.4500000000000002</c:v>
                </c:pt>
                <c:pt idx="1281">
                  <c:v>2.4500000000000002</c:v>
                </c:pt>
                <c:pt idx="1282">
                  <c:v>2.4500000000000002</c:v>
                </c:pt>
                <c:pt idx="1283">
                  <c:v>2.4500000000000002</c:v>
                </c:pt>
                <c:pt idx="1284">
                  <c:v>2.4500000000000002</c:v>
                </c:pt>
                <c:pt idx="1285">
                  <c:v>2.4500000000000002</c:v>
                </c:pt>
                <c:pt idx="1286">
                  <c:v>2.4500000000000002</c:v>
                </c:pt>
                <c:pt idx="1287">
                  <c:v>2.4500000000000002</c:v>
                </c:pt>
                <c:pt idx="1288">
                  <c:v>2.4500000000000002</c:v>
                </c:pt>
                <c:pt idx="1289">
                  <c:v>2.4500000000000002</c:v>
                </c:pt>
                <c:pt idx="1290">
                  <c:v>2.4500000000000002</c:v>
                </c:pt>
                <c:pt idx="1291">
                  <c:v>2.4500000000000002</c:v>
                </c:pt>
                <c:pt idx="1292">
                  <c:v>2.4500000000000002</c:v>
                </c:pt>
                <c:pt idx="1293">
                  <c:v>2.4500000000000002</c:v>
                </c:pt>
                <c:pt idx="1294">
                  <c:v>2.4500000000000002</c:v>
                </c:pt>
                <c:pt idx="1295">
                  <c:v>2.4500000000000002</c:v>
                </c:pt>
                <c:pt idx="1296">
                  <c:v>2.4500000000000002</c:v>
                </c:pt>
                <c:pt idx="1297">
                  <c:v>2.4500000000000002</c:v>
                </c:pt>
                <c:pt idx="1298">
                  <c:v>2.4500000000000002</c:v>
                </c:pt>
                <c:pt idx="1299">
                  <c:v>2.4500000000000002</c:v>
                </c:pt>
                <c:pt idx="1300">
                  <c:v>2.4500000000000002</c:v>
                </c:pt>
                <c:pt idx="1301">
                  <c:v>2.4500000000000002</c:v>
                </c:pt>
                <c:pt idx="1302">
                  <c:v>2.4500000000000002</c:v>
                </c:pt>
                <c:pt idx="1303">
                  <c:v>2.4500000000000002</c:v>
                </c:pt>
                <c:pt idx="1304">
                  <c:v>2.4500000000000002</c:v>
                </c:pt>
                <c:pt idx="1305">
                  <c:v>2.4500000000000002</c:v>
                </c:pt>
                <c:pt idx="1306">
                  <c:v>2.4500000000000002</c:v>
                </c:pt>
                <c:pt idx="1307">
                  <c:v>2.4500000000000002</c:v>
                </c:pt>
                <c:pt idx="1308">
                  <c:v>2.4500000000000002</c:v>
                </c:pt>
                <c:pt idx="1309">
                  <c:v>2.4500000000000002</c:v>
                </c:pt>
                <c:pt idx="1310">
                  <c:v>2.4500000000000002</c:v>
                </c:pt>
                <c:pt idx="1311">
                  <c:v>2.4500000000000002</c:v>
                </c:pt>
                <c:pt idx="1312">
                  <c:v>2.4500000000000002</c:v>
                </c:pt>
                <c:pt idx="1313">
                  <c:v>2.4500000000000002</c:v>
                </c:pt>
                <c:pt idx="1314">
                  <c:v>2.4500000000000002</c:v>
                </c:pt>
                <c:pt idx="1315">
                  <c:v>2.4500000000000002</c:v>
                </c:pt>
                <c:pt idx="1316">
                  <c:v>2.4500000000000002</c:v>
                </c:pt>
                <c:pt idx="1317">
                  <c:v>2.4500000000000002</c:v>
                </c:pt>
                <c:pt idx="1318">
                  <c:v>2.4500000000000002</c:v>
                </c:pt>
                <c:pt idx="1319">
                  <c:v>2.4500000000000002</c:v>
                </c:pt>
                <c:pt idx="1320">
                  <c:v>2.4500000000000002</c:v>
                </c:pt>
                <c:pt idx="1321">
                  <c:v>2.4500000000000002</c:v>
                </c:pt>
                <c:pt idx="1322">
                  <c:v>2.4500000000000002</c:v>
                </c:pt>
                <c:pt idx="1323">
                  <c:v>2.4500000000000002</c:v>
                </c:pt>
                <c:pt idx="1324">
                  <c:v>2.4500000000000002</c:v>
                </c:pt>
                <c:pt idx="1325">
                  <c:v>2.4500000000000002</c:v>
                </c:pt>
                <c:pt idx="1326">
                  <c:v>2.4500000000000002</c:v>
                </c:pt>
                <c:pt idx="1327">
                  <c:v>2.4500000000000002</c:v>
                </c:pt>
                <c:pt idx="1328">
                  <c:v>2.4500000000000002</c:v>
                </c:pt>
                <c:pt idx="1329">
                  <c:v>2.4500000000000002</c:v>
                </c:pt>
                <c:pt idx="1330">
                  <c:v>2.4500000000000002</c:v>
                </c:pt>
                <c:pt idx="1331">
                  <c:v>2.4500000000000002</c:v>
                </c:pt>
                <c:pt idx="1332">
                  <c:v>2.4500000000000002</c:v>
                </c:pt>
                <c:pt idx="1333">
                  <c:v>2.4500000000000002</c:v>
                </c:pt>
                <c:pt idx="1334">
                  <c:v>2.4500000000000002</c:v>
                </c:pt>
                <c:pt idx="1335">
                  <c:v>2.4500000000000002</c:v>
                </c:pt>
                <c:pt idx="1336">
                  <c:v>2.4500000000000002</c:v>
                </c:pt>
                <c:pt idx="1337">
                  <c:v>2.4500000000000002</c:v>
                </c:pt>
                <c:pt idx="1338">
                  <c:v>2.4500000000000002</c:v>
                </c:pt>
                <c:pt idx="1339">
                  <c:v>2.4500000000000002</c:v>
                </c:pt>
                <c:pt idx="1340">
                  <c:v>2.4500000000000002</c:v>
                </c:pt>
                <c:pt idx="1341">
                  <c:v>2.4500000000000002</c:v>
                </c:pt>
                <c:pt idx="1342">
                  <c:v>2.4500000000000002</c:v>
                </c:pt>
                <c:pt idx="1343">
                  <c:v>2.4500000000000002</c:v>
                </c:pt>
                <c:pt idx="1344">
                  <c:v>2.4500000000000002</c:v>
                </c:pt>
                <c:pt idx="1345">
                  <c:v>2.4500000000000002</c:v>
                </c:pt>
                <c:pt idx="1346">
                  <c:v>2.4500000000000002</c:v>
                </c:pt>
                <c:pt idx="1347">
                  <c:v>2.4500000000000002</c:v>
                </c:pt>
                <c:pt idx="1348">
                  <c:v>2.4500000000000002</c:v>
                </c:pt>
                <c:pt idx="1349">
                  <c:v>2.4500000000000002</c:v>
                </c:pt>
                <c:pt idx="1350">
                  <c:v>2.4500000000000002</c:v>
                </c:pt>
                <c:pt idx="1351">
                  <c:v>2.4500000000000002</c:v>
                </c:pt>
                <c:pt idx="1352">
                  <c:v>2.4500000000000002</c:v>
                </c:pt>
                <c:pt idx="1353">
                  <c:v>2.4500000000000002</c:v>
                </c:pt>
                <c:pt idx="1354">
                  <c:v>2.4500000000000002</c:v>
                </c:pt>
                <c:pt idx="1355">
                  <c:v>2.4500000000000002</c:v>
                </c:pt>
                <c:pt idx="1356">
                  <c:v>2.4500000000000002</c:v>
                </c:pt>
                <c:pt idx="1357">
                  <c:v>2.4500000000000002</c:v>
                </c:pt>
                <c:pt idx="1358">
                  <c:v>2.4500000000000002</c:v>
                </c:pt>
                <c:pt idx="1359">
                  <c:v>2.4500000000000002</c:v>
                </c:pt>
                <c:pt idx="1360">
                  <c:v>2.4500000000000002</c:v>
                </c:pt>
                <c:pt idx="1361">
                  <c:v>2.4500000000000002</c:v>
                </c:pt>
                <c:pt idx="1362">
                  <c:v>2.4500000000000002</c:v>
                </c:pt>
                <c:pt idx="1363">
                  <c:v>2.4500000000000002</c:v>
                </c:pt>
                <c:pt idx="1364">
                  <c:v>2.4500000000000002</c:v>
                </c:pt>
                <c:pt idx="1365">
                  <c:v>2.4500000000000002</c:v>
                </c:pt>
                <c:pt idx="1366">
                  <c:v>2.4500000000000002</c:v>
                </c:pt>
                <c:pt idx="1367">
                  <c:v>2.4500000000000002</c:v>
                </c:pt>
                <c:pt idx="1368">
                  <c:v>2.4500000000000002</c:v>
                </c:pt>
                <c:pt idx="1369">
                  <c:v>2.4500000000000002</c:v>
                </c:pt>
                <c:pt idx="1370">
                  <c:v>2.4500000000000002</c:v>
                </c:pt>
                <c:pt idx="1371">
                  <c:v>2.4500000000000002</c:v>
                </c:pt>
                <c:pt idx="1372">
                  <c:v>2.4500000000000002</c:v>
                </c:pt>
                <c:pt idx="1373">
                  <c:v>2.4500000000000002</c:v>
                </c:pt>
                <c:pt idx="1374">
                  <c:v>2.4500000000000002</c:v>
                </c:pt>
                <c:pt idx="1375">
                  <c:v>2.4500000000000002</c:v>
                </c:pt>
                <c:pt idx="1376">
                  <c:v>2.4500000000000002</c:v>
                </c:pt>
                <c:pt idx="1377">
                  <c:v>2.4500000000000002</c:v>
                </c:pt>
                <c:pt idx="1378">
                  <c:v>2.4500000000000002</c:v>
                </c:pt>
                <c:pt idx="1379">
                  <c:v>2.4500000000000002</c:v>
                </c:pt>
                <c:pt idx="1380">
                  <c:v>2.4500000000000002</c:v>
                </c:pt>
                <c:pt idx="1381">
                  <c:v>2.4500000000000002</c:v>
                </c:pt>
                <c:pt idx="1382">
                  <c:v>2.4500000000000002</c:v>
                </c:pt>
                <c:pt idx="1383">
                  <c:v>2.4500000000000002</c:v>
                </c:pt>
                <c:pt idx="1384">
                  <c:v>2.4500000000000002</c:v>
                </c:pt>
                <c:pt idx="1385">
                  <c:v>2.4500000000000002</c:v>
                </c:pt>
                <c:pt idx="1386">
                  <c:v>2.4500000000000002</c:v>
                </c:pt>
                <c:pt idx="1387">
                  <c:v>2.4500000000000002</c:v>
                </c:pt>
                <c:pt idx="1388">
                  <c:v>2.4500000000000002</c:v>
                </c:pt>
                <c:pt idx="1389">
                  <c:v>2.4500000000000002</c:v>
                </c:pt>
                <c:pt idx="1390">
                  <c:v>2.4500000000000002</c:v>
                </c:pt>
                <c:pt idx="1391">
                  <c:v>2.4500000000000002</c:v>
                </c:pt>
                <c:pt idx="1392">
                  <c:v>2.4500000000000002</c:v>
                </c:pt>
                <c:pt idx="1393">
                  <c:v>2.4500000000000002</c:v>
                </c:pt>
                <c:pt idx="1394">
                  <c:v>2.4500000000000002</c:v>
                </c:pt>
                <c:pt idx="1395">
                  <c:v>2.4500000000000002</c:v>
                </c:pt>
                <c:pt idx="1396">
                  <c:v>2.4500000000000002</c:v>
                </c:pt>
                <c:pt idx="1397">
                  <c:v>2.4500000000000002</c:v>
                </c:pt>
                <c:pt idx="1398">
                  <c:v>2.4500000000000002</c:v>
                </c:pt>
                <c:pt idx="1399">
                  <c:v>2.4500000000000002</c:v>
                </c:pt>
                <c:pt idx="1400">
                  <c:v>2.4500000000000002</c:v>
                </c:pt>
                <c:pt idx="1401">
                  <c:v>2.4500000000000002</c:v>
                </c:pt>
                <c:pt idx="1402">
                  <c:v>2.4500000000000002</c:v>
                </c:pt>
                <c:pt idx="1403">
                  <c:v>2.4500000000000002</c:v>
                </c:pt>
                <c:pt idx="1404">
                  <c:v>2.4500000000000002</c:v>
                </c:pt>
                <c:pt idx="1405">
                  <c:v>2.4500000000000002</c:v>
                </c:pt>
                <c:pt idx="1406">
                  <c:v>2.4500000000000002</c:v>
                </c:pt>
                <c:pt idx="1407">
                  <c:v>2.4500000000000002</c:v>
                </c:pt>
                <c:pt idx="1408">
                  <c:v>2.4500000000000002</c:v>
                </c:pt>
                <c:pt idx="1409">
                  <c:v>2.4500000000000002</c:v>
                </c:pt>
                <c:pt idx="1410">
                  <c:v>2.4500000000000002</c:v>
                </c:pt>
                <c:pt idx="1411">
                  <c:v>2.4500000000000002</c:v>
                </c:pt>
                <c:pt idx="1412">
                  <c:v>2.4500000000000002</c:v>
                </c:pt>
                <c:pt idx="1413">
                  <c:v>2.4500000000000002</c:v>
                </c:pt>
                <c:pt idx="1414">
                  <c:v>2.4500000000000002</c:v>
                </c:pt>
                <c:pt idx="1415">
                  <c:v>2.4500000000000002</c:v>
                </c:pt>
                <c:pt idx="1416">
                  <c:v>2.4500000000000002</c:v>
                </c:pt>
                <c:pt idx="1417">
                  <c:v>2.4500000000000002</c:v>
                </c:pt>
                <c:pt idx="1418">
                  <c:v>2.4500000000000002</c:v>
                </c:pt>
                <c:pt idx="1419">
                  <c:v>2.4500000000000002</c:v>
                </c:pt>
                <c:pt idx="1420">
                  <c:v>2.4500000000000002</c:v>
                </c:pt>
                <c:pt idx="1421">
                  <c:v>2.4500000000000002</c:v>
                </c:pt>
                <c:pt idx="1422">
                  <c:v>2.4500000000000002</c:v>
                </c:pt>
                <c:pt idx="1423">
                  <c:v>2.4500000000000002</c:v>
                </c:pt>
                <c:pt idx="1424">
                  <c:v>2.4500000000000002</c:v>
                </c:pt>
                <c:pt idx="1425">
                  <c:v>2.4500000000000002</c:v>
                </c:pt>
                <c:pt idx="1426">
                  <c:v>2.4500000000000002</c:v>
                </c:pt>
                <c:pt idx="1427">
                  <c:v>2.4500000000000002</c:v>
                </c:pt>
                <c:pt idx="1428">
                  <c:v>2.4500000000000002</c:v>
                </c:pt>
                <c:pt idx="1429">
                  <c:v>2.4500000000000002</c:v>
                </c:pt>
                <c:pt idx="1430">
                  <c:v>2.4500000000000002</c:v>
                </c:pt>
                <c:pt idx="1431">
                  <c:v>2.4500000000000002</c:v>
                </c:pt>
                <c:pt idx="1432">
                  <c:v>2.4500000000000002</c:v>
                </c:pt>
                <c:pt idx="1433">
                  <c:v>2.4500000000000002</c:v>
                </c:pt>
                <c:pt idx="1434">
                  <c:v>2.4500000000000002</c:v>
                </c:pt>
                <c:pt idx="1435">
                  <c:v>2.4500000000000002</c:v>
                </c:pt>
                <c:pt idx="1436">
                  <c:v>2.4500000000000002</c:v>
                </c:pt>
                <c:pt idx="1437">
                  <c:v>2.4500000000000002</c:v>
                </c:pt>
                <c:pt idx="1438">
                  <c:v>2.4500000000000002</c:v>
                </c:pt>
                <c:pt idx="1439">
                  <c:v>2.4500000000000002</c:v>
                </c:pt>
                <c:pt idx="1440">
                  <c:v>2.4500000000000002</c:v>
                </c:pt>
                <c:pt idx="1441">
                  <c:v>2.4500000000000002</c:v>
                </c:pt>
                <c:pt idx="1442">
                  <c:v>2.4500000000000002</c:v>
                </c:pt>
                <c:pt idx="1443">
                  <c:v>2.4500000000000002</c:v>
                </c:pt>
                <c:pt idx="1444">
                  <c:v>2.4500000000000002</c:v>
                </c:pt>
                <c:pt idx="1445">
                  <c:v>2.4500000000000002</c:v>
                </c:pt>
                <c:pt idx="1446">
                  <c:v>2.4500000000000002</c:v>
                </c:pt>
                <c:pt idx="1447">
                  <c:v>2.4500000000000002</c:v>
                </c:pt>
                <c:pt idx="1448">
                  <c:v>2.4500000000000002</c:v>
                </c:pt>
                <c:pt idx="1449">
                  <c:v>2.4500000000000002</c:v>
                </c:pt>
                <c:pt idx="1450">
                  <c:v>2.4500000000000002</c:v>
                </c:pt>
                <c:pt idx="1451">
                  <c:v>2.4500000000000002</c:v>
                </c:pt>
                <c:pt idx="1452">
                  <c:v>2.4500000000000002</c:v>
                </c:pt>
                <c:pt idx="1453">
                  <c:v>2.4500000000000002</c:v>
                </c:pt>
                <c:pt idx="1454">
                  <c:v>2.4500000000000002</c:v>
                </c:pt>
                <c:pt idx="1455">
                  <c:v>2.4500000000000002</c:v>
                </c:pt>
                <c:pt idx="1456">
                  <c:v>2.4500000000000002</c:v>
                </c:pt>
                <c:pt idx="1457">
                  <c:v>2.4500000000000002</c:v>
                </c:pt>
                <c:pt idx="1458">
                  <c:v>2.4500000000000002</c:v>
                </c:pt>
                <c:pt idx="1459">
                  <c:v>2.4500000000000002</c:v>
                </c:pt>
                <c:pt idx="1460">
                  <c:v>2.4500000000000002</c:v>
                </c:pt>
                <c:pt idx="1461">
                  <c:v>2.4500000000000002</c:v>
                </c:pt>
                <c:pt idx="1462">
                  <c:v>2.4500000000000002</c:v>
                </c:pt>
                <c:pt idx="1463">
                  <c:v>2.4500000000000002</c:v>
                </c:pt>
                <c:pt idx="1464">
                  <c:v>2.4500000000000002</c:v>
                </c:pt>
                <c:pt idx="1465">
                  <c:v>2.4500000000000002</c:v>
                </c:pt>
                <c:pt idx="1466">
                  <c:v>2.4500000000000002</c:v>
                </c:pt>
                <c:pt idx="1467">
                  <c:v>2.4500000000000002</c:v>
                </c:pt>
                <c:pt idx="1468">
                  <c:v>2.4500000000000002</c:v>
                </c:pt>
                <c:pt idx="1469">
                  <c:v>2.4500000000000002</c:v>
                </c:pt>
                <c:pt idx="1470">
                  <c:v>2.4500000000000002</c:v>
                </c:pt>
                <c:pt idx="1471">
                  <c:v>2.4500000000000002</c:v>
                </c:pt>
                <c:pt idx="1472">
                  <c:v>2.4500000000000002</c:v>
                </c:pt>
                <c:pt idx="1473">
                  <c:v>2.4500000000000002</c:v>
                </c:pt>
                <c:pt idx="1474">
                  <c:v>2.4500000000000002</c:v>
                </c:pt>
                <c:pt idx="1475">
                  <c:v>2.4500000000000002</c:v>
                </c:pt>
                <c:pt idx="1476">
                  <c:v>2.4500000000000002</c:v>
                </c:pt>
                <c:pt idx="1477">
                  <c:v>2.4500000000000002</c:v>
                </c:pt>
                <c:pt idx="1478">
                  <c:v>2.4500000000000002</c:v>
                </c:pt>
                <c:pt idx="1479">
                  <c:v>2.4500000000000002</c:v>
                </c:pt>
                <c:pt idx="1480">
                  <c:v>2.4500000000000002</c:v>
                </c:pt>
                <c:pt idx="1481">
                  <c:v>2.4500000000000002</c:v>
                </c:pt>
                <c:pt idx="1482">
                  <c:v>2.4500000000000002</c:v>
                </c:pt>
                <c:pt idx="1483">
                  <c:v>2.4500000000000002</c:v>
                </c:pt>
                <c:pt idx="1484">
                  <c:v>2.4500000000000002</c:v>
                </c:pt>
                <c:pt idx="1485">
                  <c:v>2.4500000000000002</c:v>
                </c:pt>
                <c:pt idx="1486">
                  <c:v>2.4500000000000002</c:v>
                </c:pt>
                <c:pt idx="1487">
                  <c:v>2.4500000000000002</c:v>
                </c:pt>
                <c:pt idx="1488">
                  <c:v>2.4500000000000002</c:v>
                </c:pt>
                <c:pt idx="1489">
                  <c:v>2.4500000000000002</c:v>
                </c:pt>
                <c:pt idx="1490">
                  <c:v>2.4500000000000002</c:v>
                </c:pt>
                <c:pt idx="1491">
                  <c:v>2.4500000000000002</c:v>
                </c:pt>
                <c:pt idx="1492">
                  <c:v>2.4500000000000002</c:v>
                </c:pt>
                <c:pt idx="1493">
                  <c:v>2.4500000000000002</c:v>
                </c:pt>
                <c:pt idx="1494">
                  <c:v>2.4500000000000002</c:v>
                </c:pt>
                <c:pt idx="1495">
                  <c:v>2.4500000000000002</c:v>
                </c:pt>
                <c:pt idx="1496">
                  <c:v>2.4500000000000002</c:v>
                </c:pt>
                <c:pt idx="1497">
                  <c:v>2.4500000000000002</c:v>
                </c:pt>
                <c:pt idx="1498">
                  <c:v>2.4500000000000002</c:v>
                </c:pt>
                <c:pt idx="1499">
                  <c:v>2.4500000000000002</c:v>
                </c:pt>
                <c:pt idx="1500">
                  <c:v>2.4500000000000002</c:v>
                </c:pt>
                <c:pt idx="1501">
                  <c:v>2.4500000000000002</c:v>
                </c:pt>
                <c:pt idx="1502">
                  <c:v>2.4500000000000002</c:v>
                </c:pt>
                <c:pt idx="1503">
                  <c:v>2.4500000000000002</c:v>
                </c:pt>
                <c:pt idx="1504">
                  <c:v>2.4500000000000002</c:v>
                </c:pt>
                <c:pt idx="1505">
                  <c:v>2.4500000000000002</c:v>
                </c:pt>
                <c:pt idx="1506">
                  <c:v>2.4500000000000002</c:v>
                </c:pt>
                <c:pt idx="1507">
                  <c:v>2.4500000000000002</c:v>
                </c:pt>
                <c:pt idx="1508">
                  <c:v>2.4500000000000002</c:v>
                </c:pt>
                <c:pt idx="1509">
                  <c:v>2.4500000000000002</c:v>
                </c:pt>
                <c:pt idx="1510">
                  <c:v>2.4500000000000002</c:v>
                </c:pt>
                <c:pt idx="1511">
                  <c:v>2.4500000000000002</c:v>
                </c:pt>
                <c:pt idx="1512">
                  <c:v>2.4500000000000002</c:v>
                </c:pt>
                <c:pt idx="1513">
                  <c:v>2.4500000000000002</c:v>
                </c:pt>
                <c:pt idx="1514">
                  <c:v>2.4500000000000002</c:v>
                </c:pt>
                <c:pt idx="1515">
                  <c:v>2.4500000000000002</c:v>
                </c:pt>
                <c:pt idx="1516">
                  <c:v>2.4500000000000002</c:v>
                </c:pt>
                <c:pt idx="1517">
                  <c:v>2.4500000000000002</c:v>
                </c:pt>
                <c:pt idx="1518">
                  <c:v>2.4500000000000002</c:v>
                </c:pt>
                <c:pt idx="1519">
                  <c:v>2.4500000000000002</c:v>
                </c:pt>
                <c:pt idx="1520">
                  <c:v>2.4500000000000002</c:v>
                </c:pt>
                <c:pt idx="1521">
                  <c:v>2.4500000000000002</c:v>
                </c:pt>
                <c:pt idx="1522">
                  <c:v>2.4500000000000002</c:v>
                </c:pt>
                <c:pt idx="1523">
                  <c:v>2.4500000000000002</c:v>
                </c:pt>
                <c:pt idx="1524">
                  <c:v>2.4500000000000002</c:v>
                </c:pt>
                <c:pt idx="1525">
                  <c:v>2.4500000000000002</c:v>
                </c:pt>
                <c:pt idx="1526">
                  <c:v>2.4500000000000002</c:v>
                </c:pt>
                <c:pt idx="1527">
                  <c:v>2.4500000000000002</c:v>
                </c:pt>
                <c:pt idx="1528">
                  <c:v>2.4500000000000002</c:v>
                </c:pt>
                <c:pt idx="1529">
                  <c:v>2.4500000000000002</c:v>
                </c:pt>
                <c:pt idx="1530">
                  <c:v>2.4500000000000002</c:v>
                </c:pt>
                <c:pt idx="1531">
                  <c:v>2.4500000000000002</c:v>
                </c:pt>
                <c:pt idx="1532">
                  <c:v>2.4500000000000002</c:v>
                </c:pt>
                <c:pt idx="1533">
                  <c:v>2.4500000000000002</c:v>
                </c:pt>
                <c:pt idx="1534">
                  <c:v>2.4500000000000002</c:v>
                </c:pt>
                <c:pt idx="1535">
                  <c:v>2.4500000000000002</c:v>
                </c:pt>
                <c:pt idx="1536">
                  <c:v>2.4500000000000002</c:v>
                </c:pt>
                <c:pt idx="1537">
                  <c:v>2.4500000000000002</c:v>
                </c:pt>
                <c:pt idx="1538">
                  <c:v>2.4500000000000002</c:v>
                </c:pt>
                <c:pt idx="1539">
                  <c:v>2.4500000000000002</c:v>
                </c:pt>
                <c:pt idx="1540">
                  <c:v>2.4500000000000002</c:v>
                </c:pt>
                <c:pt idx="1541">
                  <c:v>2.4500000000000002</c:v>
                </c:pt>
                <c:pt idx="1542">
                  <c:v>2.4500000000000002</c:v>
                </c:pt>
                <c:pt idx="1543">
                  <c:v>2.4500000000000002</c:v>
                </c:pt>
                <c:pt idx="1544">
                  <c:v>2.4500000000000002</c:v>
                </c:pt>
                <c:pt idx="1545">
                  <c:v>2.4500000000000002</c:v>
                </c:pt>
                <c:pt idx="1546">
                  <c:v>2.4500000000000002</c:v>
                </c:pt>
                <c:pt idx="1547">
                  <c:v>2.4500000000000002</c:v>
                </c:pt>
                <c:pt idx="1548">
                  <c:v>2.4500000000000002</c:v>
                </c:pt>
                <c:pt idx="1549">
                  <c:v>2.4500000000000002</c:v>
                </c:pt>
                <c:pt idx="1550">
                  <c:v>2.4500000000000002</c:v>
                </c:pt>
                <c:pt idx="1551">
                  <c:v>2.4500000000000002</c:v>
                </c:pt>
                <c:pt idx="1552">
                  <c:v>2.4500000000000002</c:v>
                </c:pt>
                <c:pt idx="1553">
                  <c:v>2.4500000000000002</c:v>
                </c:pt>
                <c:pt idx="1554">
                  <c:v>2.4500000000000002</c:v>
                </c:pt>
                <c:pt idx="1555">
                  <c:v>2.4500000000000002</c:v>
                </c:pt>
                <c:pt idx="1556">
                  <c:v>2.4500000000000002</c:v>
                </c:pt>
                <c:pt idx="1557">
                  <c:v>2.4500000000000002</c:v>
                </c:pt>
                <c:pt idx="1558">
                  <c:v>2.4500000000000002</c:v>
                </c:pt>
                <c:pt idx="1559">
                  <c:v>2.4500000000000002</c:v>
                </c:pt>
                <c:pt idx="1560">
                  <c:v>2.4500000000000002</c:v>
                </c:pt>
                <c:pt idx="1561">
                  <c:v>2.4500000000000002</c:v>
                </c:pt>
                <c:pt idx="1562">
                  <c:v>2.4500000000000002</c:v>
                </c:pt>
                <c:pt idx="1563">
                  <c:v>2.4500000000000002</c:v>
                </c:pt>
                <c:pt idx="1564">
                  <c:v>2.4500000000000002</c:v>
                </c:pt>
                <c:pt idx="1565">
                  <c:v>2.4500000000000002</c:v>
                </c:pt>
                <c:pt idx="1566">
                  <c:v>2.4500000000000002</c:v>
                </c:pt>
                <c:pt idx="1567">
                  <c:v>2.4500000000000002</c:v>
                </c:pt>
                <c:pt idx="1568">
                  <c:v>2.4500000000000002</c:v>
                </c:pt>
                <c:pt idx="1569">
                  <c:v>2.4500000000000002</c:v>
                </c:pt>
                <c:pt idx="1570">
                  <c:v>2.4500000000000002</c:v>
                </c:pt>
                <c:pt idx="1571">
                  <c:v>2.4500000000000002</c:v>
                </c:pt>
                <c:pt idx="1572">
                  <c:v>2.4500000000000002</c:v>
                </c:pt>
                <c:pt idx="1573">
                  <c:v>2.4500000000000002</c:v>
                </c:pt>
                <c:pt idx="1574">
                  <c:v>2.4500000000000002</c:v>
                </c:pt>
                <c:pt idx="1575">
                  <c:v>2.4500000000000002</c:v>
                </c:pt>
                <c:pt idx="1576">
                  <c:v>2.4500000000000002</c:v>
                </c:pt>
                <c:pt idx="1577">
                  <c:v>2.4500000000000002</c:v>
                </c:pt>
                <c:pt idx="1578">
                  <c:v>2.4500000000000002</c:v>
                </c:pt>
                <c:pt idx="1579">
                  <c:v>2.4500000000000002</c:v>
                </c:pt>
                <c:pt idx="1580">
                  <c:v>2.4500000000000002</c:v>
                </c:pt>
                <c:pt idx="1581">
                  <c:v>2.4500000000000002</c:v>
                </c:pt>
                <c:pt idx="1582">
                  <c:v>2.4500000000000002</c:v>
                </c:pt>
                <c:pt idx="1583">
                  <c:v>2.4500000000000002</c:v>
                </c:pt>
                <c:pt idx="1584">
                  <c:v>2.4500000000000002</c:v>
                </c:pt>
                <c:pt idx="1585">
                  <c:v>2.4500000000000002</c:v>
                </c:pt>
                <c:pt idx="1586">
                  <c:v>2.4500000000000002</c:v>
                </c:pt>
                <c:pt idx="1587">
                  <c:v>2.4500000000000002</c:v>
                </c:pt>
                <c:pt idx="1588">
                  <c:v>2.4500000000000002</c:v>
                </c:pt>
                <c:pt idx="1589">
                  <c:v>2.4500000000000002</c:v>
                </c:pt>
                <c:pt idx="1590">
                  <c:v>2.4500000000000002</c:v>
                </c:pt>
                <c:pt idx="1591">
                  <c:v>2.4500000000000002</c:v>
                </c:pt>
                <c:pt idx="1592">
                  <c:v>2.4500000000000002</c:v>
                </c:pt>
                <c:pt idx="1593">
                  <c:v>2.4500000000000002</c:v>
                </c:pt>
                <c:pt idx="1594">
                  <c:v>2.4500000000000002</c:v>
                </c:pt>
                <c:pt idx="1595">
                  <c:v>2.4500000000000002</c:v>
                </c:pt>
                <c:pt idx="1596">
                  <c:v>2.4500000000000002</c:v>
                </c:pt>
                <c:pt idx="1597">
                  <c:v>2.4500000000000002</c:v>
                </c:pt>
                <c:pt idx="1598">
                  <c:v>2.4500000000000002</c:v>
                </c:pt>
                <c:pt idx="1599">
                  <c:v>2.4500000000000002</c:v>
                </c:pt>
                <c:pt idx="1600">
                  <c:v>2.4500000000000002</c:v>
                </c:pt>
                <c:pt idx="1601">
                  <c:v>2.4500000000000002</c:v>
                </c:pt>
                <c:pt idx="1602">
                  <c:v>2.4500000000000002</c:v>
                </c:pt>
                <c:pt idx="1603">
                  <c:v>2.4500000000000002</c:v>
                </c:pt>
                <c:pt idx="1604">
                  <c:v>2.4500000000000002</c:v>
                </c:pt>
                <c:pt idx="1605">
                  <c:v>2.4500000000000002</c:v>
                </c:pt>
                <c:pt idx="1606">
                  <c:v>2.4500000000000002</c:v>
                </c:pt>
                <c:pt idx="1607">
                  <c:v>2.4500000000000002</c:v>
                </c:pt>
                <c:pt idx="1608">
                  <c:v>2.4500000000000002</c:v>
                </c:pt>
                <c:pt idx="1609">
                  <c:v>2.4500000000000002</c:v>
                </c:pt>
                <c:pt idx="1610">
                  <c:v>2.4500000000000002</c:v>
                </c:pt>
                <c:pt idx="1611">
                  <c:v>2.4500000000000002</c:v>
                </c:pt>
                <c:pt idx="1612">
                  <c:v>2.4500000000000002</c:v>
                </c:pt>
                <c:pt idx="1613">
                  <c:v>2.4500000000000002</c:v>
                </c:pt>
                <c:pt idx="1614">
                  <c:v>2.4500000000000002</c:v>
                </c:pt>
                <c:pt idx="1615">
                  <c:v>2.4500000000000002</c:v>
                </c:pt>
                <c:pt idx="1616">
                  <c:v>2.4500000000000002</c:v>
                </c:pt>
                <c:pt idx="1617">
                  <c:v>2.4500000000000002</c:v>
                </c:pt>
                <c:pt idx="1618">
                  <c:v>2.4500000000000002</c:v>
                </c:pt>
                <c:pt idx="1619">
                  <c:v>2.4500000000000002</c:v>
                </c:pt>
                <c:pt idx="1620">
                  <c:v>2.4500000000000002</c:v>
                </c:pt>
                <c:pt idx="1621">
                  <c:v>2.4500000000000002</c:v>
                </c:pt>
                <c:pt idx="1622">
                  <c:v>2.4500000000000002</c:v>
                </c:pt>
                <c:pt idx="1623">
                  <c:v>2.4500000000000002</c:v>
                </c:pt>
                <c:pt idx="1624">
                  <c:v>2.4500000000000002</c:v>
                </c:pt>
                <c:pt idx="1625">
                  <c:v>2.4500000000000002</c:v>
                </c:pt>
                <c:pt idx="1626">
                  <c:v>2.4500000000000002</c:v>
                </c:pt>
                <c:pt idx="1627">
                  <c:v>2.4500000000000002</c:v>
                </c:pt>
                <c:pt idx="1628">
                  <c:v>2.4500000000000002</c:v>
                </c:pt>
                <c:pt idx="1629">
                  <c:v>2.4500000000000002</c:v>
                </c:pt>
                <c:pt idx="1630">
                  <c:v>2.4500000000000002</c:v>
                </c:pt>
                <c:pt idx="1631">
                  <c:v>2.4500000000000002</c:v>
                </c:pt>
                <c:pt idx="1632">
                  <c:v>2.4500000000000002</c:v>
                </c:pt>
                <c:pt idx="1633">
                  <c:v>2.4500000000000002</c:v>
                </c:pt>
                <c:pt idx="1634">
                  <c:v>2.4500000000000002</c:v>
                </c:pt>
                <c:pt idx="1635">
                  <c:v>2.4500000000000002</c:v>
                </c:pt>
                <c:pt idx="1636">
                  <c:v>2.4500000000000002</c:v>
                </c:pt>
                <c:pt idx="1637">
                  <c:v>2.4500000000000002</c:v>
                </c:pt>
                <c:pt idx="1638">
                  <c:v>2.4500000000000002</c:v>
                </c:pt>
                <c:pt idx="1639">
                  <c:v>2.4500000000000002</c:v>
                </c:pt>
                <c:pt idx="1640">
                  <c:v>2.4500000000000002</c:v>
                </c:pt>
                <c:pt idx="1641">
                  <c:v>2.4500000000000002</c:v>
                </c:pt>
                <c:pt idx="1642">
                  <c:v>2.4500000000000002</c:v>
                </c:pt>
                <c:pt idx="1643">
                  <c:v>2.4500000000000002</c:v>
                </c:pt>
                <c:pt idx="1644">
                  <c:v>2.4500000000000002</c:v>
                </c:pt>
                <c:pt idx="1645">
                  <c:v>2.4500000000000002</c:v>
                </c:pt>
                <c:pt idx="1646">
                  <c:v>2.4500000000000002</c:v>
                </c:pt>
                <c:pt idx="1647">
                  <c:v>2.4500000000000002</c:v>
                </c:pt>
                <c:pt idx="1648">
                  <c:v>2.4500000000000002</c:v>
                </c:pt>
                <c:pt idx="1649">
                  <c:v>2.4500000000000002</c:v>
                </c:pt>
                <c:pt idx="1650">
                  <c:v>2.4500000000000002</c:v>
                </c:pt>
                <c:pt idx="1651">
                  <c:v>2.4500000000000002</c:v>
                </c:pt>
                <c:pt idx="1652">
                  <c:v>2.4500000000000002</c:v>
                </c:pt>
                <c:pt idx="1653">
                  <c:v>2.4500000000000002</c:v>
                </c:pt>
                <c:pt idx="1654">
                  <c:v>2.4500000000000002</c:v>
                </c:pt>
                <c:pt idx="1655">
                  <c:v>2.4500000000000002</c:v>
                </c:pt>
                <c:pt idx="1656">
                  <c:v>2.4500000000000002</c:v>
                </c:pt>
                <c:pt idx="1657">
                  <c:v>2.4500000000000002</c:v>
                </c:pt>
                <c:pt idx="1658">
                  <c:v>2.4500000000000002</c:v>
                </c:pt>
                <c:pt idx="1659">
                  <c:v>2.4500000000000002</c:v>
                </c:pt>
                <c:pt idx="1660">
                  <c:v>2.4500000000000002</c:v>
                </c:pt>
                <c:pt idx="1661">
                  <c:v>2.4500000000000002</c:v>
                </c:pt>
                <c:pt idx="1662">
                  <c:v>2.4500000000000002</c:v>
                </c:pt>
                <c:pt idx="1663">
                  <c:v>2.4500000000000002</c:v>
                </c:pt>
                <c:pt idx="1664">
                  <c:v>2.4500000000000002</c:v>
                </c:pt>
                <c:pt idx="1665">
                  <c:v>2.4500000000000002</c:v>
                </c:pt>
                <c:pt idx="1666">
                  <c:v>2.4500000000000002</c:v>
                </c:pt>
                <c:pt idx="1667">
                  <c:v>2.4500000000000002</c:v>
                </c:pt>
                <c:pt idx="1668">
                  <c:v>2.4500000000000002</c:v>
                </c:pt>
                <c:pt idx="1669">
                  <c:v>2.4500000000000002</c:v>
                </c:pt>
                <c:pt idx="1670">
                  <c:v>2.4500000000000002</c:v>
                </c:pt>
                <c:pt idx="1671">
                  <c:v>2.4500000000000002</c:v>
                </c:pt>
                <c:pt idx="1672">
                  <c:v>2.4500000000000002</c:v>
                </c:pt>
                <c:pt idx="1673">
                  <c:v>2.4500000000000002</c:v>
                </c:pt>
                <c:pt idx="1674">
                  <c:v>2.4500000000000002</c:v>
                </c:pt>
                <c:pt idx="1675">
                  <c:v>2.4500000000000002</c:v>
                </c:pt>
                <c:pt idx="1676">
                  <c:v>2.4500000000000002</c:v>
                </c:pt>
                <c:pt idx="1677">
                  <c:v>2.4500000000000002</c:v>
                </c:pt>
                <c:pt idx="1678">
                  <c:v>2.4500000000000002</c:v>
                </c:pt>
                <c:pt idx="1679">
                  <c:v>2.4500000000000002</c:v>
                </c:pt>
                <c:pt idx="1680">
                  <c:v>2.4500000000000002</c:v>
                </c:pt>
                <c:pt idx="1681">
                  <c:v>2.4500000000000002</c:v>
                </c:pt>
                <c:pt idx="1682">
                  <c:v>2.4500000000000002</c:v>
                </c:pt>
                <c:pt idx="1683">
                  <c:v>2.4500000000000002</c:v>
                </c:pt>
                <c:pt idx="1684">
                  <c:v>2.4500000000000002</c:v>
                </c:pt>
                <c:pt idx="1685">
                  <c:v>2.4500000000000002</c:v>
                </c:pt>
                <c:pt idx="1686">
                  <c:v>2.4500000000000002</c:v>
                </c:pt>
                <c:pt idx="1687">
                  <c:v>2.4500000000000002</c:v>
                </c:pt>
                <c:pt idx="1688">
                  <c:v>2.4500000000000002</c:v>
                </c:pt>
                <c:pt idx="1689">
                  <c:v>2.4500000000000002</c:v>
                </c:pt>
                <c:pt idx="1690">
                  <c:v>2.4500000000000002</c:v>
                </c:pt>
                <c:pt idx="1691">
                  <c:v>2.4500000000000002</c:v>
                </c:pt>
                <c:pt idx="1692">
                  <c:v>2.4500000000000002</c:v>
                </c:pt>
                <c:pt idx="1693">
                  <c:v>2.4500000000000002</c:v>
                </c:pt>
                <c:pt idx="1694">
                  <c:v>2.4500000000000002</c:v>
                </c:pt>
                <c:pt idx="1695">
                  <c:v>2.4500000000000002</c:v>
                </c:pt>
                <c:pt idx="1696">
                  <c:v>2.4500000000000002</c:v>
                </c:pt>
                <c:pt idx="1697">
                  <c:v>2.4500000000000002</c:v>
                </c:pt>
                <c:pt idx="1698">
                  <c:v>2.4500000000000002</c:v>
                </c:pt>
                <c:pt idx="1699">
                  <c:v>2.4500000000000002</c:v>
                </c:pt>
                <c:pt idx="1700">
                  <c:v>2.4500000000000002</c:v>
                </c:pt>
                <c:pt idx="1701">
                  <c:v>2.4500000000000002</c:v>
                </c:pt>
                <c:pt idx="1702">
                  <c:v>2.4500000000000002</c:v>
                </c:pt>
                <c:pt idx="1703">
                  <c:v>2.4500000000000002</c:v>
                </c:pt>
                <c:pt idx="1704">
                  <c:v>2.4500000000000002</c:v>
                </c:pt>
                <c:pt idx="1705">
                  <c:v>2.4500000000000002</c:v>
                </c:pt>
                <c:pt idx="1706">
                  <c:v>2.4500000000000002</c:v>
                </c:pt>
                <c:pt idx="1707">
                  <c:v>2.4500000000000002</c:v>
                </c:pt>
                <c:pt idx="1708">
                  <c:v>2.4500000000000002</c:v>
                </c:pt>
                <c:pt idx="1709">
                  <c:v>2.4500000000000002</c:v>
                </c:pt>
                <c:pt idx="1710">
                  <c:v>2.4500000000000002</c:v>
                </c:pt>
                <c:pt idx="1711">
                  <c:v>2.4500000000000002</c:v>
                </c:pt>
                <c:pt idx="1712">
                  <c:v>2.4500000000000002</c:v>
                </c:pt>
                <c:pt idx="1713">
                  <c:v>2.4500000000000002</c:v>
                </c:pt>
                <c:pt idx="1714">
                  <c:v>2.4500000000000002</c:v>
                </c:pt>
                <c:pt idx="1715">
                  <c:v>2.4500000000000002</c:v>
                </c:pt>
                <c:pt idx="1716">
                  <c:v>2.4500000000000002</c:v>
                </c:pt>
                <c:pt idx="1717">
                  <c:v>2.4500000000000002</c:v>
                </c:pt>
                <c:pt idx="1718">
                  <c:v>2.4500000000000002</c:v>
                </c:pt>
                <c:pt idx="1719">
                  <c:v>2.4500000000000002</c:v>
                </c:pt>
                <c:pt idx="1720">
                  <c:v>2.4500000000000002</c:v>
                </c:pt>
                <c:pt idx="1721">
                  <c:v>2.4500000000000002</c:v>
                </c:pt>
                <c:pt idx="1722">
                  <c:v>2.4500000000000002</c:v>
                </c:pt>
                <c:pt idx="1723">
                  <c:v>2.4500000000000002</c:v>
                </c:pt>
                <c:pt idx="1724">
                  <c:v>2.4500000000000002</c:v>
                </c:pt>
                <c:pt idx="1725">
                  <c:v>2.4500000000000002</c:v>
                </c:pt>
                <c:pt idx="1726">
                  <c:v>2.4500000000000002</c:v>
                </c:pt>
                <c:pt idx="1727">
                  <c:v>2.4500000000000002</c:v>
                </c:pt>
                <c:pt idx="1728">
                  <c:v>2.4500000000000002</c:v>
                </c:pt>
                <c:pt idx="1729">
                  <c:v>2.4500000000000002</c:v>
                </c:pt>
                <c:pt idx="1730">
                  <c:v>2.4500000000000002</c:v>
                </c:pt>
                <c:pt idx="1731">
                  <c:v>2.4500000000000002</c:v>
                </c:pt>
                <c:pt idx="1732">
                  <c:v>2.4500000000000002</c:v>
                </c:pt>
                <c:pt idx="1733">
                  <c:v>2.4500000000000002</c:v>
                </c:pt>
                <c:pt idx="1734">
                  <c:v>2.4500000000000002</c:v>
                </c:pt>
                <c:pt idx="1735">
                  <c:v>2.4500000000000002</c:v>
                </c:pt>
                <c:pt idx="1736">
                  <c:v>2.4500000000000002</c:v>
                </c:pt>
                <c:pt idx="1737">
                  <c:v>2.4500000000000002</c:v>
                </c:pt>
                <c:pt idx="1738">
                  <c:v>2.4500000000000002</c:v>
                </c:pt>
                <c:pt idx="1739">
                  <c:v>2.4500000000000002</c:v>
                </c:pt>
                <c:pt idx="1740">
                  <c:v>2.4500000000000002</c:v>
                </c:pt>
                <c:pt idx="1741">
                  <c:v>2.4500000000000002</c:v>
                </c:pt>
                <c:pt idx="1742">
                  <c:v>2.4500000000000002</c:v>
                </c:pt>
                <c:pt idx="1743">
                  <c:v>2.4500000000000002</c:v>
                </c:pt>
                <c:pt idx="1744">
                  <c:v>2.4500000000000002</c:v>
                </c:pt>
                <c:pt idx="1745">
                  <c:v>2.4500000000000002</c:v>
                </c:pt>
                <c:pt idx="1746">
                  <c:v>2.4500000000000002</c:v>
                </c:pt>
                <c:pt idx="1747">
                  <c:v>2.4500000000000002</c:v>
                </c:pt>
                <c:pt idx="1748">
                  <c:v>2.4500000000000002</c:v>
                </c:pt>
                <c:pt idx="1749">
                  <c:v>2.4500000000000002</c:v>
                </c:pt>
                <c:pt idx="1750">
                  <c:v>2.4500000000000002</c:v>
                </c:pt>
                <c:pt idx="1751">
                  <c:v>2.4500000000000002</c:v>
                </c:pt>
                <c:pt idx="1752">
                  <c:v>2.4500000000000002</c:v>
                </c:pt>
                <c:pt idx="1753">
                  <c:v>2.4500000000000002</c:v>
                </c:pt>
                <c:pt idx="1754">
                  <c:v>2.4500000000000002</c:v>
                </c:pt>
                <c:pt idx="1755">
                  <c:v>2.4500000000000002</c:v>
                </c:pt>
                <c:pt idx="1756">
                  <c:v>2.4500000000000002</c:v>
                </c:pt>
                <c:pt idx="1757">
                  <c:v>2.4500000000000002</c:v>
                </c:pt>
                <c:pt idx="1758">
                  <c:v>2.4500000000000002</c:v>
                </c:pt>
                <c:pt idx="1759">
                  <c:v>2.4500000000000002</c:v>
                </c:pt>
                <c:pt idx="1760">
                  <c:v>2.4500000000000002</c:v>
                </c:pt>
                <c:pt idx="1761">
                  <c:v>2.4500000000000002</c:v>
                </c:pt>
                <c:pt idx="1762">
                  <c:v>2.4500000000000002</c:v>
                </c:pt>
                <c:pt idx="1763">
                  <c:v>2.4500000000000002</c:v>
                </c:pt>
                <c:pt idx="1764">
                  <c:v>2.4500000000000002</c:v>
                </c:pt>
                <c:pt idx="1765">
                  <c:v>2.4500000000000002</c:v>
                </c:pt>
                <c:pt idx="1766">
                  <c:v>2.4500000000000002</c:v>
                </c:pt>
                <c:pt idx="1767">
                  <c:v>2.4500000000000002</c:v>
                </c:pt>
                <c:pt idx="1768">
                  <c:v>2.4500000000000002</c:v>
                </c:pt>
                <c:pt idx="1769">
                  <c:v>2.4500000000000002</c:v>
                </c:pt>
                <c:pt idx="1770">
                  <c:v>2.4500000000000002</c:v>
                </c:pt>
                <c:pt idx="1771">
                  <c:v>2.4500000000000002</c:v>
                </c:pt>
                <c:pt idx="1772">
                  <c:v>2.4500000000000002</c:v>
                </c:pt>
                <c:pt idx="1773">
                  <c:v>2.4500000000000002</c:v>
                </c:pt>
                <c:pt idx="1774">
                  <c:v>2.4500000000000002</c:v>
                </c:pt>
                <c:pt idx="1775">
                  <c:v>2.4500000000000002</c:v>
                </c:pt>
                <c:pt idx="1776">
                  <c:v>2.4500000000000002</c:v>
                </c:pt>
                <c:pt idx="1777">
                  <c:v>2.4500000000000002</c:v>
                </c:pt>
                <c:pt idx="1778">
                  <c:v>2.4500000000000002</c:v>
                </c:pt>
                <c:pt idx="1779">
                  <c:v>2.4500000000000002</c:v>
                </c:pt>
                <c:pt idx="1780">
                  <c:v>2.4500000000000002</c:v>
                </c:pt>
                <c:pt idx="1781">
                  <c:v>2.4500000000000002</c:v>
                </c:pt>
                <c:pt idx="1782">
                  <c:v>2.4500000000000002</c:v>
                </c:pt>
                <c:pt idx="1783">
                  <c:v>2.4500000000000002</c:v>
                </c:pt>
                <c:pt idx="1784">
                  <c:v>2.4500000000000002</c:v>
                </c:pt>
                <c:pt idx="1785">
                  <c:v>2.4500000000000002</c:v>
                </c:pt>
                <c:pt idx="1786">
                  <c:v>2.4500000000000002</c:v>
                </c:pt>
                <c:pt idx="1787">
                  <c:v>2.4500000000000002</c:v>
                </c:pt>
                <c:pt idx="1788">
                  <c:v>2.4500000000000002</c:v>
                </c:pt>
                <c:pt idx="1789">
                  <c:v>2.4500000000000002</c:v>
                </c:pt>
                <c:pt idx="1790">
                  <c:v>2.4500000000000002</c:v>
                </c:pt>
                <c:pt idx="1791">
                  <c:v>2.4500000000000002</c:v>
                </c:pt>
                <c:pt idx="1792">
                  <c:v>2.4500000000000002</c:v>
                </c:pt>
                <c:pt idx="1793">
                  <c:v>2.4500000000000002</c:v>
                </c:pt>
                <c:pt idx="1794">
                  <c:v>2.4500000000000002</c:v>
                </c:pt>
                <c:pt idx="1795">
                  <c:v>2.4500000000000002</c:v>
                </c:pt>
                <c:pt idx="1796">
                  <c:v>2.4500000000000002</c:v>
                </c:pt>
                <c:pt idx="1797">
                  <c:v>2.4500000000000002</c:v>
                </c:pt>
                <c:pt idx="1798">
                  <c:v>2.4500000000000002</c:v>
                </c:pt>
                <c:pt idx="1799">
                  <c:v>2.4500000000000002</c:v>
                </c:pt>
                <c:pt idx="1800">
                  <c:v>2.4500000000000002</c:v>
                </c:pt>
                <c:pt idx="1801">
                  <c:v>2.4500000000000002</c:v>
                </c:pt>
                <c:pt idx="1802">
                  <c:v>2.4500000000000002</c:v>
                </c:pt>
                <c:pt idx="1803">
                  <c:v>2.4500000000000002</c:v>
                </c:pt>
                <c:pt idx="1804">
                  <c:v>2.4500000000000002</c:v>
                </c:pt>
                <c:pt idx="1805">
                  <c:v>2.4500000000000002</c:v>
                </c:pt>
                <c:pt idx="1806">
                  <c:v>2.4500000000000002</c:v>
                </c:pt>
                <c:pt idx="1807">
                  <c:v>2.4500000000000002</c:v>
                </c:pt>
                <c:pt idx="1808">
                  <c:v>2.4500000000000002</c:v>
                </c:pt>
                <c:pt idx="1809">
                  <c:v>2.4500000000000002</c:v>
                </c:pt>
                <c:pt idx="1810">
                  <c:v>2.4500000000000002</c:v>
                </c:pt>
                <c:pt idx="1811">
                  <c:v>2.4500000000000002</c:v>
                </c:pt>
                <c:pt idx="1812">
                  <c:v>2.4500000000000002</c:v>
                </c:pt>
                <c:pt idx="1813">
                  <c:v>2.4500000000000002</c:v>
                </c:pt>
                <c:pt idx="1814">
                  <c:v>2.4500000000000002</c:v>
                </c:pt>
                <c:pt idx="1815">
                  <c:v>2.4500000000000002</c:v>
                </c:pt>
                <c:pt idx="1816">
                  <c:v>2.4500000000000002</c:v>
                </c:pt>
                <c:pt idx="1817">
                  <c:v>2.4500000000000002</c:v>
                </c:pt>
                <c:pt idx="1818">
                  <c:v>2.4500000000000002</c:v>
                </c:pt>
                <c:pt idx="1819">
                  <c:v>2.4500000000000002</c:v>
                </c:pt>
                <c:pt idx="1820">
                  <c:v>2.4500000000000002</c:v>
                </c:pt>
                <c:pt idx="1821">
                  <c:v>2.4500000000000002</c:v>
                </c:pt>
                <c:pt idx="1822">
                  <c:v>2.4500000000000002</c:v>
                </c:pt>
                <c:pt idx="1823">
                  <c:v>2.4500000000000002</c:v>
                </c:pt>
                <c:pt idx="1824">
                  <c:v>2.4500000000000002</c:v>
                </c:pt>
                <c:pt idx="1825">
                  <c:v>2.4500000000000002</c:v>
                </c:pt>
                <c:pt idx="1826">
                  <c:v>2.4500000000000002</c:v>
                </c:pt>
                <c:pt idx="1827">
                  <c:v>2.4500000000000002</c:v>
                </c:pt>
                <c:pt idx="1828">
                  <c:v>2.4500000000000002</c:v>
                </c:pt>
                <c:pt idx="1829">
                  <c:v>2.4500000000000002</c:v>
                </c:pt>
                <c:pt idx="1830">
                  <c:v>2.4500000000000002</c:v>
                </c:pt>
                <c:pt idx="1831">
                  <c:v>2.4500000000000002</c:v>
                </c:pt>
                <c:pt idx="1832">
                  <c:v>2.4500000000000002</c:v>
                </c:pt>
                <c:pt idx="1833">
                  <c:v>2.4500000000000002</c:v>
                </c:pt>
                <c:pt idx="1834">
                  <c:v>2.4500000000000002</c:v>
                </c:pt>
                <c:pt idx="1835">
                  <c:v>2.4500000000000002</c:v>
                </c:pt>
                <c:pt idx="1836">
                  <c:v>2.4500000000000002</c:v>
                </c:pt>
                <c:pt idx="1837">
                  <c:v>2.4500000000000002</c:v>
                </c:pt>
                <c:pt idx="1838">
                  <c:v>2.4500000000000002</c:v>
                </c:pt>
                <c:pt idx="1839">
                  <c:v>2.4500000000000002</c:v>
                </c:pt>
                <c:pt idx="1840">
                  <c:v>2.4500000000000002</c:v>
                </c:pt>
                <c:pt idx="1841">
                  <c:v>2.4500000000000002</c:v>
                </c:pt>
                <c:pt idx="1842">
                  <c:v>2.4500000000000002</c:v>
                </c:pt>
                <c:pt idx="1843">
                  <c:v>2.4500000000000002</c:v>
                </c:pt>
                <c:pt idx="1844">
                  <c:v>2.4500000000000002</c:v>
                </c:pt>
                <c:pt idx="1845">
                  <c:v>2.4500000000000002</c:v>
                </c:pt>
                <c:pt idx="1846">
                  <c:v>2.4500000000000002</c:v>
                </c:pt>
                <c:pt idx="1847">
                  <c:v>2.4500000000000002</c:v>
                </c:pt>
                <c:pt idx="1848">
                  <c:v>2.4500000000000002</c:v>
                </c:pt>
                <c:pt idx="1849">
                  <c:v>2.4500000000000002</c:v>
                </c:pt>
                <c:pt idx="1850">
                  <c:v>2.4500000000000002</c:v>
                </c:pt>
                <c:pt idx="1851">
                  <c:v>2.4500000000000002</c:v>
                </c:pt>
                <c:pt idx="1852">
                  <c:v>2.4500000000000002</c:v>
                </c:pt>
                <c:pt idx="1853">
                  <c:v>2.4500000000000002</c:v>
                </c:pt>
                <c:pt idx="1854">
                  <c:v>2.4500000000000002</c:v>
                </c:pt>
                <c:pt idx="1855">
                  <c:v>2.4500000000000002</c:v>
                </c:pt>
                <c:pt idx="1856">
                  <c:v>2.4500000000000002</c:v>
                </c:pt>
                <c:pt idx="1857">
                  <c:v>2.4500000000000002</c:v>
                </c:pt>
                <c:pt idx="1858">
                  <c:v>2.4500000000000002</c:v>
                </c:pt>
                <c:pt idx="1859">
                  <c:v>2.4500000000000002</c:v>
                </c:pt>
                <c:pt idx="1860">
                  <c:v>2.4500000000000002</c:v>
                </c:pt>
                <c:pt idx="1861">
                  <c:v>2.4500000000000002</c:v>
                </c:pt>
                <c:pt idx="1862">
                  <c:v>2.4500000000000002</c:v>
                </c:pt>
                <c:pt idx="1863">
                  <c:v>2.4500000000000002</c:v>
                </c:pt>
                <c:pt idx="1864">
                  <c:v>2.4500000000000002</c:v>
                </c:pt>
                <c:pt idx="1865">
                  <c:v>2.4500000000000002</c:v>
                </c:pt>
                <c:pt idx="1866">
                  <c:v>2.4500000000000002</c:v>
                </c:pt>
                <c:pt idx="1867">
                  <c:v>2.4500000000000002</c:v>
                </c:pt>
                <c:pt idx="1868">
                  <c:v>2.4500000000000002</c:v>
                </c:pt>
                <c:pt idx="1869">
                  <c:v>2.4500000000000002</c:v>
                </c:pt>
                <c:pt idx="1870">
                  <c:v>2.4500000000000002</c:v>
                </c:pt>
                <c:pt idx="1871">
                  <c:v>2.4500000000000002</c:v>
                </c:pt>
                <c:pt idx="1872">
                  <c:v>2.4500000000000002</c:v>
                </c:pt>
                <c:pt idx="1873">
                  <c:v>2.4500000000000002</c:v>
                </c:pt>
                <c:pt idx="1874">
                  <c:v>2.4500000000000002</c:v>
                </c:pt>
                <c:pt idx="1875">
                  <c:v>2.4500000000000002</c:v>
                </c:pt>
                <c:pt idx="1876">
                  <c:v>2.4500000000000002</c:v>
                </c:pt>
                <c:pt idx="1877">
                  <c:v>2.4500000000000002</c:v>
                </c:pt>
                <c:pt idx="1878">
                  <c:v>2.4500000000000002</c:v>
                </c:pt>
                <c:pt idx="1879">
                  <c:v>2.4500000000000002</c:v>
                </c:pt>
                <c:pt idx="1880">
                  <c:v>2.4500000000000002</c:v>
                </c:pt>
                <c:pt idx="1881">
                  <c:v>2.4500000000000002</c:v>
                </c:pt>
                <c:pt idx="1882">
                  <c:v>2.4500000000000002</c:v>
                </c:pt>
                <c:pt idx="1883">
                  <c:v>2.4500000000000002</c:v>
                </c:pt>
                <c:pt idx="1884">
                  <c:v>2.4500000000000002</c:v>
                </c:pt>
                <c:pt idx="1885">
                  <c:v>2.4500000000000002</c:v>
                </c:pt>
                <c:pt idx="1886">
                  <c:v>2.4500000000000002</c:v>
                </c:pt>
                <c:pt idx="1887">
                  <c:v>2.4500000000000002</c:v>
                </c:pt>
                <c:pt idx="1888">
                  <c:v>2.4500000000000002</c:v>
                </c:pt>
                <c:pt idx="1889">
                  <c:v>2.4500000000000002</c:v>
                </c:pt>
                <c:pt idx="1890">
                  <c:v>2.4500000000000002</c:v>
                </c:pt>
                <c:pt idx="1891">
                  <c:v>2.4500000000000002</c:v>
                </c:pt>
                <c:pt idx="1892">
                  <c:v>2.4500000000000002</c:v>
                </c:pt>
                <c:pt idx="1893">
                  <c:v>2.4500000000000002</c:v>
                </c:pt>
                <c:pt idx="1894">
                  <c:v>2.4500000000000002</c:v>
                </c:pt>
                <c:pt idx="1895">
                  <c:v>2.4500000000000002</c:v>
                </c:pt>
                <c:pt idx="1896">
                  <c:v>2.4500000000000002</c:v>
                </c:pt>
                <c:pt idx="1897">
                  <c:v>2.4500000000000002</c:v>
                </c:pt>
                <c:pt idx="1898">
                  <c:v>2.4500000000000002</c:v>
                </c:pt>
                <c:pt idx="1899">
                  <c:v>2.4500000000000002</c:v>
                </c:pt>
                <c:pt idx="1900">
                  <c:v>2.4500000000000002</c:v>
                </c:pt>
                <c:pt idx="1901">
                  <c:v>2.4500000000000002</c:v>
                </c:pt>
                <c:pt idx="1902">
                  <c:v>2.4500000000000002</c:v>
                </c:pt>
                <c:pt idx="1903">
                  <c:v>2.4500000000000002</c:v>
                </c:pt>
                <c:pt idx="1904">
                  <c:v>2.4500000000000002</c:v>
                </c:pt>
                <c:pt idx="1905">
                  <c:v>2.4500000000000002</c:v>
                </c:pt>
                <c:pt idx="1906">
                  <c:v>2.4500000000000002</c:v>
                </c:pt>
                <c:pt idx="1907">
                  <c:v>2.4500000000000002</c:v>
                </c:pt>
                <c:pt idx="1908">
                  <c:v>2.4500000000000002</c:v>
                </c:pt>
                <c:pt idx="1909">
                  <c:v>2.4500000000000002</c:v>
                </c:pt>
                <c:pt idx="1910">
                  <c:v>2.4500000000000002</c:v>
                </c:pt>
                <c:pt idx="1911">
                  <c:v>2.4500000000000002</c:v>
                </c:pt>
                <c:pt idx="1912">
                  <c:v>2.4500000000000002</c:v>
                </c:pt>
                <c:pt idx="1913">
                  <c:v>2.4500000000000002</c:v>
                </c:pt>
                <c:pt idx="1914">
                  <c:v>2.4500000000000002</c:v>
                </c:pt>
                <c:pt idx="1915">
                  <c:v>2.4500000000000002</c:v>
                </c:pt>
                <c:pt idx="1916">
                  <c:v>2.4500000000000002</c:v>
                </c:pt>
                <c:pt idx="1917">
                  <c:v>2.4500000000000002</c:v>
                </c:pt>
                <c:pt idx="1918">
                  <c:v>2.4500000000000002</c:v>
                </c:pt>
                <c:pt idx="1919">
                  <c:v>2.4500000000000002</c:v>
                </c:pt>
                <c:pt idx="1920">
                  <c:v>2.4500000000000002</c:v>
                </c:pt>
                <c:pt idx="1921">
                  <c:v>2.4500000000000002</c:v>
                </c:pt>
                <c:pt idx="1922">
                  <c:v>2.4500000000000002</c:v>
                </c:pt>
                <c:pt idx="1923">
                  <c:v>2.4500000000000002</c:v>
                </c:pt>
                <c:pt idx="1924">
                  <c:v>2.4500000000000002</c:v>
                </c:pt>
                <c:pt idx="1925">
                  <c:v>2.4500000000000002</c:v>
                </c:pt>
                <c:pt idx="1926">
                  <c:v>2.4500000000000002</c:v>
                </c:pt>
                <c:pt idx="1927">
                  <c:v>2.4500000000000002</c:v>
                </c:pt>
                <c:pt idx="1928">
                  <c:v>2.4500000000000002</c:v>
                </c:pt>
                <c:pt idx="1929">
                  <c:v>2.4500000000000002</c:v>
                </c:pt>
                <c:pt idx="1930">
                  <c:v>2.4500000000000002</c:v>
                </c:pt>
                <c:pt idx="1931">
                  <c:v>2.4500000000000002</c:v>
                </c:pt>
                <c:pt idx="1932">
                  <c:v>2.4500000000000002</c:v>
                </c:pt>
                <c:pt idx="1933">
                  <c:v>2.4500000000000002</c:v>
                </c:pt>
                <c:pt idx="1934">
                  <c:v>2.4500000000000002</c:v>
                </c:pt>
                <c:pt idx="1935">
                  <c:v>2.4500000000000002</c:v>
                </c:pt>
                <c:pt idx="1936">
                  <c:v>2.4500000000000002</c:v>
                </c:pt>
                <c:pt idx="1937">
                  <c:v>2.4500000000000002</c:v>
                </c:pt>
                <c:pt idx="1938">
                  <c:v>2.4500000000000002</c:v>
                </c:pt>
                <c:pt idx="1939">
                  <c:v>2.4500000000000002</c:v>
                </c:pt>
                <c:pt idx="1940">
                  <c:v>2.4500000000000002</c:v>
                </c:pt>
                <c:pt idx="1941">
                  <c:v>2.4500000000000002</c:v>
                </c:pt>
                <c:pt idx="1942">
                  <c:v>2.4500000000000002</c:v>
                </c:pt>
                <c:pt idx="1943">
                  <c:v>2.4500000000000002</c:v>
                </c:pt>
                <c:pt idx="1944">
                  <c:v>2.4500000000000002</c:v>
                </c:pt>
                <c:pt idx="1945">
                  <c:v>2.4500000000000002</c:v>
                </c:pt>
                <c:pt idx="1946">
                  <c:v>2.4500000000000002</c:v>
                </c:pt>
                <c:pt idx="1947">
                  <c:v>2.4500000000000002</c:v>
                </c:pt>
                <c:pt idx="1948">
                  <c:v>2.4500000000000002</c:v>
                </c:pt>
                <c:pt idx="1949">
                  <c:v>2.4500000000000002</c:v>
                </c:pt>
                <c:pt idx="1950">
                  <c:v>2.4500000000000002</c:v>
                </c:pt>
                <c:pt idx="1951">
                  <c:v>2.4500000000000002</c:v>
                </c:pt>
                <c:pt idx="1952">
                  <c:v>2.4500000000000002</c:v>
                </c:pt>
                <c:pt idx="1953">
                  <c:v>2.4500000000000002</c:v>
                </c:pt>
                <c:pt idx="1954">
                  <c:v>2.4500000000000002</c:v>
                </c:pt>
                <c:pt idx="1955">
                  <c:v>2.4500000000000002</c:v>
                </c:pt>
                <c:pt idx="1956">
                  <c:v>2.4500000000000002</c:v>
                </c:pt>
                <c:pt idx="1957">
                  <c:v>2.4500000000000002</c:v>
                </c:pt>
                <c:pt idx="1958">
                  <c:v>2.4500000000000002</c:v>
                </c:pt>
                <c:pt idx="1959">
                  <c:v>2.4500000000000002</c:v>
                </c:pt>
                <c:pt idx="1960">
                  <c:v>2.4500000000000002</c:v>
                </c:pt>
                <c:pt idx="1961">
                  <c:v>2.4500000000000002</c:v>
                </c:pt>
                <c:pt idx="1962">
                  <c:v>2.4500000000000002</c:v>
                </c:pt>
                <c:pt idx="1963">
                  <c:v>2.4500000000000002</c:v>
                </c:pt>
                <c:pt idx="1964">
                  <c:v>2.4500000000000002</c:v>
                </c:pt>
                <c:pt idx="1965">
                  <c:v>2.4500000000000002</c:v>
                </c:pt>
                <c:pt idx="1966">
                  <c:v>2.4500000000000002</c:v>
                </c:pt>
                <c:pt idx="1967">
                  <c:v>2.4500000000000002</c:v>
                </c:pt>
                <c:pt idx="1968">
                  <c:v>2.4500000000000002</c:v>
                </c:pt>
                <c:pt idx="1969">
                  <c:v>2.4500000000000002</c:v>
                </c:pt>
                <c:pt idx="1970">
                  <c:v>2.4500000000000002</c:v>
                </c:pt>
                <c:pt idx="1971">
                  <c:v>2.4500000000000002</c:v>
                </c:pt>
                <c:pt idx="1972">
                  <c:v>2.4500000000000002</c:v>
                </c:pt>
                <c:pt idx="1973">
                  <c:v>2.4500000000000002</c:v>
                </c:pt>
                <c:pt idx="1974">
                  <c:v>2.4500000000000002</c:v>
                </c:pt>
                <c:pt idx="1975">
                  <c:v>2.4500000000000002</c:v>
                </c:pt>
                <c:pt idx="1976">
                  <c:v>2.4500000000000002</c:v>
                </c:pt>
                <c:pt idx="1977">
                  <c:v>2.4500000000000002</c:v>
                </c:pt>
                <c:pt idx="1978">
                  <c:v>2.4500000000000002</c:v>
                </c:pt>
                <c:pt idx="1979">
                  <c:v>2.4500000000000002</c:v>
                </c:pt>
                <c:pt idx="1980">
                  <c:v>2.4500000000000002</c:v>
                </c:pt>
                <c:pt idx="1981">
                  <c:v>2.4500000000000002</c:v>
                </c:pt>
                <c:pt idx="1982">
                  <c:v>2.4500000000000002</c:v>
                </c:pt>
                <c:pt idx="1983">
                  <c:v>2.4500000000000002</c:v>
                </c:pt>
                <c:pt idx="1984">
                  <c:v>2.4500000000000002</c:v>
                </c:pt>
                <c:pt idx="1985">
                  <c:v>2.4500000000000002</c:v>
                </c:pt>
                <c:pt idx="1986">
                  <c:v>2.4500000000000002</c:v>
                </c:pt>
                <c:pt idx="1987">
                  <c:v>2.4500000000000002</c:v>
                </c:pt>
                <c:pt idx="1988">
                  <c:v>2.4500000000000002</c:v>
                </c:pt>
                <c:pt idx="1989">
                  <c:v>2.4500000000000002</c:v>
                </c:pt>
                <c:pt idx="1990">
                  <c:v>2.4500000000000002</c:v>
                </c:pt>
                <c:pt idx="1991">
                  <c:v>2.4500000000000002</c:v>
                </c:pt>
                <c:pt idx="1992">
                  <c:v>2.4500000000000002</c:v>
                </c:pt>
                <c:pt idx="1993">
                  <c:v>2.4500000000000002</c:v>
                </c:pt>
                <c:pt idx="1994">
                  <c:v>2.4500000000000002</c:v>
                </c:pt>
                <c:pt idx="1995">
                  <c:v>2.4500000000000002</c:v>
                </c:pt>
                <c:pt idx="1996">
                  <c:v>2.4500000000000002</c:v>
                </c:pt>
                <c:pt idx="1997">
                  <c:v>2.4500000000000002</c:v>
                </c:pt>
                <c:pt idx="1998">
                  <c:v>2.4500000000000002</c:v>
                </c:pt>
                <c:pt idx="1999">
                  <c:v>2.4500000000000002</c:v>
                </c:pt>
                <c:pt idx="2000">
                  <c:v>2.4500000000000002</c:v>
                </c:pt>
                <c:pt idx="2001">
                  <c:v>2.4500000000000002</c:v>
                </c:pt>
                <c:pt idx="2002">
                  <c:v>2.4500000000000002</c:v>
                </c:pt>
                <c:pt idx="2003">
                  <c:v>2.4500000000000002</c:v>
                </c:pt>
                <c:pt idx="2004">
                  <c:v>2.4500000000000002</c:v>
                </c:pt>
                <c:pt idx="2005">
                  <c:v>2.4500000000000002</c:v>
                </c:pt>
                <c:pt idx="2006">
                  <c:v>2.4500000000000002</c:v>
                </c:pt>
                <c:pt idx="2007">
                  <c:v>2.4500000000000002</c:v>
                </c:pt>
                <c:pt idx="2008">
                  <c:v>2.4500000000000002</c:v>
                </c:pt>
                <c:pt idx="2009">
                  <c:v>2.4500000000000002</c:v>
                </c:pt>
                <c:pt idx="2010">
                  <c:v>2.4500000000000002</c:v>
                </c:pt>
                <c:pt idx="2011">
                  <c:v>2.4500000000000002</c:v>
                </c:pt>
                <c:pt idx="2012">
                  <c:v>2.4500000000000002</c:v>
                </c:pt>
                <c:pt idx="2013">
                  <c:v>2.4500000000000002</c:v>
                </c:pt>
                <c:pt idx="2014">
                  <c:v>2.4500000000000002</c:v>
                </c:pt>
                <c:pt idx="2015">
                  <c:v>2.4500000000000002</c:v>
                </c:pt>
                <c:pt idx="2016">
                  <c:v>2.4500000000000002</c:v>
                </c:pt>
                <c:pt idx="2017">
                  <c:v>2.4500000000000002</c:v>
                </c:pt>
                <c:pt idx="2018">
                  <c:v>2.4500000000000002</c:v>
                </c:pt>
                <c:pt idx="2019">
                  <c:v>2.4500000000000002</c:v>
                </c:pt>
                <c:pt idx="2020">
                  <c:v>2.4500000000000002</c:v>
                </c:pt>
                <c:pt idx="2021">
                  <c:v>2.4500000000000002</c:v>
                </c:pt>
                <c:pt idx="2022">
                  <c:v>2.4500000000000002</c:v>
                </c:pt>
                <c:pt idx="2023">
                  <c:v>2.4500000000000002</c:v>
                </c:pt>
                <c:pt idx="2024">
                  <c:v>2.4500000000000002</c:v>
                </c:pt>
                <c:pt idx="2025">
                  <c:v>2.4500000000000002</c:v>
                </c:pt>
                <c:pt idx="2026">
                  <c:v>2.4500000000000002</c:v>
                </c:pt>
                <c:pt idx="2027">
                  <c:v>2.4500000000000002</c:v>
                </c:pt>
                <c:pt idx="2028">
                  <c:v>2.4500000000000002</c:v>
                </c:pt>
                <c:pt idx="2029">
                  <c:v>2.4500000000000002</c:v>
                </c:pt>
                <c:pt idx="2030">
                  <c:v>2.4500000000000002</c:v>
                </c:pt>
                <c:pt idx="2031">
                  <c:v>2.4500000000000002</c:v>
                </c:pt>
                <c:pt idx="2032">
                  <c:v>2.4500000000000002</c:v>
                </c:pt>
                <c:pt idx="2033">
                  <c:v>2.4500000000000002</c:v>
                </c:pt>
                <c:pt idx="2034">
                  <c:v>2.4500000000000002</c:v>
                </c:pt>
                <c:pt idx="2035">
                  <c:v>2.4500000000000002</c:v>
                </c:pt>
                <c:pt idx="2036">
                  <c:v>2.4500000000000002</c:v>
                </c:pt>
                <c:pt idx="2037">
                  <c:v>2.4500000000000002</c:v>
                </c:pt>
                <c:pt idx="2038">
                  <c:v>2.4500000000000002</c:v>
                </c:pt>
                <c:pt idx="2039">
                  <c:v>2.4500000000000002</c:v>
                </c:pt>
                <c:pt idx="2040">
                  <c:v>2.4500000000000002</c:v>
                </c:pt>
                <c:pt idx="2041">
                  <c:v>2.4500000000000002</c:v>
                </c:pt>
                <c:pt idx="2042">
                  <c:v>2.4500000000000002</c:v>
                </c:pt>
                <c:pt idx="2043">
                  <c:v>2.4500000000000002</c:v>
                </c:pt>
                <c:pt idx="2044">
                  <c:v>2.4500000000000002</c:v>
                </c:pt>
                <c:pt idx="2045">
                  <c:v>2.4500000000000002</c:v>
                </c:pt>
                <c:pt idx="2046">
                  <c:v>2.4500000000000002</c:v>
                </c:pt>
                <c:pt idx="2047">
                  <c:v>2.4500000000000002</c:v>
                </c:pt>
                <c:pt idx="2048">
                  <c:v>2.4500000000000002</c:v>
                </c:pt>
                <c:pt idx="2049">
                  <c:v>2.4500000000000002</c:v>
                </c:pt>
                <c:pt idx="2050">
                  <c:v>2.4500000000000002</c:v>
                </c:pt>
                <c:pt idx="2051">
                  <c:v>2.4500000000000002</c:v>
                </c:pt>
                <c:pt idx="2052">
                  <c:v>2.4500000000000002</c:v>
                </c:pt>
                <c:pt idx="2053">
                  <c:v>2.4500000000000002</c:v>
                </c:pt>
                <c:pt idx="2054">
                  <c:v>2.4500000000000002</c:v>
                </c:pt>
                <c:pt idx="2055">
                  <c:v>2.4500000000000002</c:v>
                </c:pt>
                <c:pt idx="2056">
                  <c:v>2.4500000000000002</c:v>
                </c:pt>
                <c:pt idx="2057">
                  <c:v>2.4500000000000002</c:v>
                </c:pt>
                <c:pt idx="2058">
                  <c:v>2.4500000000000002</c:v>
                </c:pt>
                <c:pt idx="2059">
                  <c:v>2.4500000000000002</c:v>
                </c:pt>
                <c:pt idx="2060">
                  <c:v>2.4500000000000002</c:v>
                </c:pt>
                <c:pt idx="2061">
                  <c:v>2.4500000000000002</c:v>
                </c:pt>
                <c:pt idx="2062">
                  <c:v>2.4500000000000002</c:v>
                </c:pt>
                <c:pt idx="2063">
                  <c:v>2.4500000000000002</c:v>
                </c:pt>
                <c:pt idx="2064">
                  <c:v>2.4500000000000002</c:v>
                </c:pt>
                <c:pt idx="2065">
                  <c:v>2.4500000000000002</c:v>
                </c:pt>
                <c:pt idx="2066">
                  <c:v>2.4500000000000002</c:v>
                </c:pt>
                <c:pt idx="2067">
                  <c:v>2.4500000000000002</c:v>
                </c:pt>
                <c:pt idx="2068">
                  <c:v>2.4500000000000002</c:v>
                </c:pt>
                <c:pt idx="2069">
                  <c:v>2.4500000000000002</c:v>
                </c:pt>
                <c:pt idx="2070">
                  <c:v>2.4500000000000002</c:v>
                </c:pt>
                <c:pt idx="2071">
                  <c:v>2.4500000000000002</c:v>
                </c:pt>
                <c:pt idx="2072">
                  <c:v>2.4500000000000002</c:v>
                </c:pt>
                <c:pt idx="2073">
                  <c:v>2.4500000000000002</c:v>
                </c:pt>
                <c:pt idx="2074">
                  <c:v>2.4500000000000002</c:v>
                </c:pt>
                <c:pt idx="2075">
                  <c:v>2.4500000000000002</c:v>
                </c:pt>
                <c:pt idx="2076">
                  <c:v>2.4500000000000002</c:v>
                </c:pt>
                <c:pt idx="2077">
                  <c:v>2.4500000000000002</c:v>
                </c:pt>
                <c:pt idx="2078">
                  <c:v>2.4500000000000002</c:v>
                </c:pt>
                <c:pt idx="2079">
                  <c:v>2.4500000000000002</c:v>
                </c:pt>
                <c:pt idx="2080">
                  <c:v>2.4500000000000002</c:v>
                </c:pt>
                <c:pt idx="2081">
                  <c:v>2.4500000000000002</c:v>
                </c:pt>
                <c:pt idx="2082">
                  <c:v>2.4500000000000002</c:v>
                </c:pt>
                <c:pt idx="2083">
                  <c:v>2.4500000000000002</c:v>
                </c:pt>
                <c:pt idx="2084">
                  <c:v>2.4500000000000002</c:v>
                </c:pt>
                <c:pt idx="2085">
                  <c:v>2.4500000000000002</c:v>
                </c:pt>
                <c:pt idx="2086">
                  <c:v>2.4500000000000002</c:v>
                </c:pt>
                <c:pt idx="2087">
                  <c:v>2.4500000000000002</c:v>
                </c:pt>
                <c:pt idx="2088">
                  <c:v>2.4500000000000002</c:v>
                </c:pt>
                <c:pt idx="2089">
                  <c:v>2.4500000000000002</c:v>
                </c:pt>
                <c:pt idx="2090">
                  <c:v>2.4500000000000002</c:v>
                </c:pt>
                <c:pt idx="2091">
                  <c:v>2.4500000000000002</c:v>
                </c:pt>
                <c:pt idx="2092">
                  <c:v>2.4500000000000002</c:v>
                </c:pt>
                <c:pt idx="2093">
                  <c:v>2.4500000000000002</c:v>
                </c:pt>
                <c:pt idx="2094">
                  <c:v>2.4500000000000002</c:v>
                </c:pt>
                <c:pt idx="2095">
                  <c:v>2.4500000000000002</c:v>
                </c:pt>
                <c:pt idx="2096">
                  <c:v>2.4500000000000002</c:v>
                </c:pt>
                <c:pt idx="2097">
                  <c:v>2.4500000000000002</c:v>
                </c:pt>
                <c:pt idx="2098">
                  <c:v>2.4500000000000002</c:v>
                </c:pt>
                <c:pt idx="2099">
                  <c:v>2.4500000000000002</c:v>
                </c:pt>
                <c:pt idx="2100">
                  <c:v>2.4500000000000002</c:v>
                </c:pt>
                <c:pt idx="2101">
                  <c:v>2.4500000000000002</c:v>
                </c:pt>
                <c:pt idx="2102">
                  <c:v>2.4500000000000002</c:v>
                </c:pt>
                <c:pt idx="2103">
                  <c:v>2.4500000000000002</c:v>
                </c:pt>
                <c:pt idx="2104">
                  <c:v>2.4500000000000002</c:v>
                </c:pt>
                <c:pt idx="2105">
                  <c:v>2.4500000000000002</c:v>
                </c:pt>
                <c:pt idx="2106">
                  <c:v>2.4500000000000002</c:v>
                </c:pt>
                <c:pt idx="2107">
                  <c:v>2.4500000000000002</c:v>
                </c:pt>
                <c:pt idx="2108">
                  <c:v>2.4500000000000002</c:v>
                </c:pt>
                <c:pt idx="2109">
                  <c:v>2.4500000000000002</c:v>
                </c:pt>
                <c:pt idx="2110">
                  <c:v>2.4500000000000002</c:v>
                </c:pt>
                <c:pt idx="2111">
                  <c:v>2.4500000000000002</c:v>
                </c:pt>
                <c:pt idx="2112">
                  <c:v>2.4500000000000002</c:v>
                </c:pt>
                <c:pt idx="2113">
                  <c:v>2.4500000000000002</c:v>
                </c:pt>
                <c:pt idx="2114">
                  <c:v>2.4500000000000002</c:v>
                </c:pt>
                <c:pt idx="2115">
                  <c:v>2.4500000000000002</c:v>
                </c:pt>
                <c:pt idx="2116">
                  <c:v>2.4500000000000002</c:v>
                </c:pt>
                <c:pt idx="2117">
                  <c:v>2.4500000000000002</c:v>
                </c:pt>
                <c:pt idx="2118">
                  <c:v>2.4500000000000002</c:v>
                </c:pt>
                <c:pt idx="2119">
                  <c:v>2.4500000000000002</c:v>
                </c:pt>
                <c:pt idx="2120">
                  <c:v>2.4500000000000002</c:v>
                </c:pt>
                <c:pt idx="2121">
                  <c:v>2.4500000000000002</c:v>
                </c:pt>
                <c:pt idx="2122">
                  <c:v>2.4500000000000002</c:v>
                </c:pt>
                <c:pt idx="2123">
                  <c:v>2.4500000000000002</c:v>
                </c:pt>
                <c:pt idx="2124">
                  <c:v>2.4500000000000002</c:v>
                </c:pt>
                <c:pt idx="2125">
                  <c:v>2.4500000000000002</c:v>
                </c:pt>
                <c:pt idx="2126">
                  <c:v>2.4500000000000002</c:v>
                </c:pt>
                <c:pt idx="2127">
                  <c:v>2.4500000000000002</c:v>
                </c:pt>
                <c:pt idx="2128">
                  <c:v>2.4500000000000002</c:v>
                </c:pt>
                <c:pt idx="2129">
                  <c:v>2.4500000000000002</c:v>
                </c:pt>
                <c:pt idx="2130">
                  <c:v>2.4500000000000002</c:v>
                </c:pt>
                <c:pt idx="2131">
                  <c:v>2.4500000000000002</c:v>
                </c:pt>
                <c:pt idx="2132">
                  <c:v>2.4500000000000002</c:v>
                </c:pt>
                <c:pt idx="2133">
                  <c:v>2.4500000000000002</c:v>
                </c:pt>
                <c:pt idx="2134">
                  <c:v>2.4500000000000002</c:v>
                </c:pt>
                <c:pt idx="2135">
                  <c:v>2.4500000000000002</c:v>
                </c:pt>
                <c:pt idx="2136">
                  <c:v>2.4500000000000002</c:v>
                </c:pt>
                <c:pt idx="2137">
                  <c:v>2.4500000000000002</c:v>
                </c:pt>
                <c:pt idx="2138">
                  <c:v>2.4500000000000002</c:v>
                </c:pt>
                <c:pt idx="2139">
                  <c:v>2.4500000000000002</c:v>
                </c:pt>
                <c:pt idx="2140">
                  <c:v>2.4500000000000002</c:v>
                </c:pt>
                <c:pt idx="2141">
                  <c:v>2.4500000000000002</c:v>
                </c:pt>
                <c:pt idx="2142">
                  <c:v>2.4500000000000002</c:v>
                </c:pt>
                <c:pt idx="2143">
                  <c:v>2.4500000000000002</c:v>
                </c:pt>
                <c:pt idx="2144">
                  <c:v>2.4500000000000002</c:v>
                </c:pt>
                <c:pt idx="2145">
                  <c:v>2.4500000000000002</c:v>
                </c:pt>
                <c:pt idx="2146">
                  <c:v>2.4500000000000002</c:v>
                </c:pt>
                <c:pt idx="2147">
                  <c:v>2.4500000000000002</c:v>
                </c:pt>
                <c:pt idx="2148">
                  <c:v>2.4500000000000002</c:v>
                </c:pt>
                <c:pt idx="2149">
                  <c:v>2.4500000000000002</c:v>
                </c:pt>
                <c:pt idx="2150">
                  <c:v>2.4500000000000002</c:v>
                </c:pt>
                <c:pt idx="2151">
                  <c:v>2.4500000000000002</c:v>
                </c:pt>
                <c:pt idx="2152">
                  <c:v>2.4500000000000002</c:v>
                </c:pt>
                <c:pt idx="2153">
                  <c:v>2.4500000000000002</c:v>
                </c:pt>
                <c:pt idx="2154">
                  <c:v>2.4500000000000002</c:v>
                </c:pt>
                <c:pt idx="2155">
                  <c:v>2.4500000000000002</c:v>
                </c:pt>
                <c:pt idx="2156">
                  <c:v>2.4500000000000002</c:v>
                </c:pt>
                <c:pt idx="2157">
                  <c:v>2.4500000000000002</c:v>
                </c:pt>
                <c:pt idx="2158">
                  <c:v>2.4500000000000002</c:v>
                </c:pt>
                <c:pt idx="2159">
                  <c:v>2.4500000000000002</c:v>
                </c:pt>
                <c:pt idx="2160">
                  <c:v>2.4500000000000002</c:v>
                </c:pt>
                <c:pt idx="2161">
                  <c:v>2.4500000000000002</c:v>
                </c:pt>
                <c:pt idx="2162">
                  <c:v>2.4500000000000002</c:v>
                </c:pt>
                <c:pt idx="2163">
                  <c:v>2.4500000000000002</c:v>
                </c:pt>
                <c:pt idx="2164">
                  <c:v>2.4500000000000002</c:v>
                </c:pt>
                <c:pt idx="2165">
                  <c:v>2.4500000000000002</c:v>
                </c:pt>
                <c:pt idx="2166">
                  <c:v>2.4500000000000002</c:v>
                </c:pt>
                <c:pt idx="2167">
                  <c:v>2.4500000000000002</c:v>
                </c:pt>
                <c:pt idx="2168">
                  <c:v>2.4500000000000002</c:v>
                </c:pt>
                <c:pt idx="2169">
                  <c:v>2.4500000000000002</c:v>
                </c:pt>
                <c:pt idx="2170">
                  <c:v>2.4500000000000002</c:v>
                </c:pt>
                <c:pt idx="2171">
                  <c:v>2.4500000000000002</c:v>
                </c:pt>
                <c:pt idx="2172">
                  <c:v>2.4500000000000002</c:v>
                </c:pt>
                <c:pt idx="2173">
                  <c:v>2.4500000000000002</c:v>
                </c:pt>
                <c:pt idx="2174">
                  <c:v>2.4500000000000002</c:v>
                </c:pt>
                <c:pt idx="2175">
                  <c:v>2.4500000000000002</c:v>
                </c:pt>
                <c:pt idx="2176">
                  <c:v>2.4500000000000002</c:v>
                </c:pt>
                <c:pt idx="2177">
                  <c:v>2.4500000000000002</c:v>
                </c:pt>
                <c:pt idx="2178">
                  <c:v>2.4500000000000002</c:v>
                </c:pt>
                <c:pt idx="2179">
                  <c:v>2.4500000000000002</c:v>
                </c:pt>
                <c:pt idx="2180">
                  <c:v>2.4500000000000002</c:v>
                </c:pt>
                <c:pt idx="2181">
                  <c:v>2.4500000000000002</c:v>
                </c:pt>
                <c:pt idx="2182">
                  <c:v>2.4500000000000002</c:v>
                </c:pt>
                <c:pt idx="2183">
                  <c:v>2.4500000000000002</c:v>
                </c:pt>
                <c:pt idx="2184">
                  <c:v>2.4500000000000002</c:v>
                </c:pt>
                <c:pt idx="2185">
                  <c:v>2.4500000000000002</c:v>
                </c:pt>
                <c:pt idx="2186">
                  <c:v>2.4500000000000002</c:v>
                </c:pt>
                <c:pt idx="2187">
                  <c:v>2.4500000000000002</c:v>
                </c:pt>
                <c:pt idx="2188">
                  <c:v>2.4500000000000002</c:v>
                </c:pt>
                <c:pt idx="2189">
                  <c:v>2.4500000000000002</c:v>
                </c:pt>
                <c:pt idx="2190">
                  <c:v>2.4500000000000002</c:v>
                </c:pt>
                <c:pt idx="2191">
                  <c:v>2.4500000000000002</c:v>
                </c:pt>
                <c:pt idx="2192">
                  <c:v>2.4500000000000002</c:v>
                </c:pt>
                <c:pt idx="2193">
                  <c:v>2.4500000000000002</c:v>
                </c:pt>
                <c:pt idx="2194">
                  <c:v>2.4500000000000002</c:v>
                </c:pt>
                <c:pt idx="2195">
                  <c:v>2.4500000000000002</c:v>
                </c:pt>
                <c:pt idx="2196">
                  <c:v>2.4500000000000002</c:v>
                </c:pt>
                <c:pt idx="2197">
                  <c:v>2.4500000000000002</c:v>
                </c:pt>
                <c:pt idx="2198">
                  <c:v>2.4500000000000002</c:v>
                </c:pt>
                <c:pt idx="2199">
                  <c:v>2.4500000000000002</c:v>
                </c:pt>
                <c:pt idx="2200">
                  <c:v>2.4500000000000002</c:v>
                </c:pt>
                <c:pt idx="2201">
                  <c:v>2.4500000000000002</c:v>
                </c:pt>
                <c:pt idx="2202">
                  <c:v>2.4500000000000002</c:v>
                </c:pt>
                <c:pt idx="2203">
                  <c:v>2.4500000000000002</c:v>
                </c:pt>
                <c:pt idx="2204">
                  <c:v>2.4500000000000002</c:v>
                </c:pt>
                <c:pt idx="2205">
                  <c:v>2.4500000000000002</c:v>
                </c:pt>
                <c:pt idx="2206">
                  <c:v>2.4500000000000002</c:v>
                </c:pt>
                <c:pt idx="2207">
                  <c:v>2.4500000000000002</c:v>
                </c:pt>
                <c:pt idx="2208">
                  <c:v>2.4500000000000002</c:v>
                </c:pt>
                <c:pt idx="2209">
                  <c:v>2.4500000000000002</c:v>
                </c:pt>
                <c:pt idx="2210">
                  <c:v>2.4500000000000002</c:v>
                </c:pt>
                <c:pt idx="2211">
                  <c:v>2.4500000000000002</c:v>
                </c:pt>
                <c:pt idx="2212">
                  <c:v>2.4500000000000002</c:v>
                </c:pt>
                <c:pt idx="2213">
                  <c:v>2.4500000000000002</c:v>
                </c:pt>
                <c:pt idx="2214">
                  <c:v>2.4500000000000002</c:v>
                </c:pt>
                <c:pt idx="2215">
                  <c:v>2.4500000000000002</c:v>
                </c:pt>
                <c:pt idx="2216">
                  <c:v>2.4500000000000002</c:v>
                </c:pt>
                <c:pt idx="2217">
                  <c:v>2.4500000000000002</c:v>
                </c:pt>
                <c:pt idx="2218">
                  <c:v>2.4500000000000002</c:v>
                </c:pt>
                <c:pt idx="2219">
                  <c:v>2.4500000000000002</c:v>
                </c:pt>
                <c:pt idx="2220">
                  <c:v>2.4500000000000002</c:v>
                </c:pt>
                <c:pt idx="2221">
                  <c:v>2.4500000000000002</c:v>
                </c:pt>
                <c:pt idx="2222">
                  <c:v>2.4500000000000002</c:v>
                </c:pt>
                <c:pt idx="2223">
                  <c:v>2.4500000000000002</c:v>
                </c:pt>
                <c:pt idx="2224">
                  <c:v>2.4500000000000002</c:v>
                </c:pt>
                <c:pt idx="2225">
                  <c:v>2.4500000000000002</c:v>
                </c:pt>
                <c:pt idx="2226">
                  <c:v>2.4500000000000002</c:v>
                </c:pt>
                <c:pt idx="2227">
                  <c:v>2.4500000000000002</c:v>
                </c:pt>
                <c:pt idx="2228">
                  <c:v>2.4500000000000002</c:v>
                </c:pt>
                <c:pt idx="2229">
                  <c:v>2.4500000000000002</c:v>
                </c:pt>
                <c:pt idx="2230">
                  <c:v>2.4500000000000002</c:v>
                </c:pt>
                <c:pt idx="2231">
                  <c:v>2.4500000000000002</c:v>
                </c:pt>
                <c:pt idx="2232">
                  <c:v>2.4500000000000002</c:v>
                </c:pt>
                <c:pt idx="2233">
                  <c:v>2.4500000000000002</c:v>
                </c:pt>
                <c:pt idx="2234">
                  <c:v>2.4500000000000002</c:v>
                </c:pt>
                <c:pt idx="2235">
                  <c:v>2.4500000000000002</c:v>
                </c:pt>
                <c:pt idx="2236">
                  <c:v>2.4500000000000002</c:v>
                </c:pt>
                <c:pt idx="2237">
                  <c:v>2.4500000000000002</c:v>
                </c:pt>
                <c:pt idx="2238">
                  <c:v>2.4500000000000002</c:v>
                </c:pt>
                <c:pt idx="2239">
                  <c:v>2.4500000000000002</c:v>
                </c:pt>
                <c:pt idx="2240">
                  <c:v>2.4500000000000002</c:v>
                </c:pt>
                <c:pt idx="2241">
                  <c:v>2.4500000000000002</c:v>
                </c:pt>
                <c:pt idx="2242">
                  <c:v>2.4500000000000002</c:v>
                </c:pt>
                <c:pt idx="2243">
                  <c:v>2.4500000000000002</c:v>
                </c:pt>
                <c:pt idx="2244">
                  <c:v>2.4500000000000002</c:v>
                </c:pt>
                <c:pt idx="2245">
                  <c:v>2.4500000000000002</c:v>
                </c:pt>
                <c:pt idx="2246">
                  <c:v>2.4500000000000002</c:v>
                </c:pt>
                <c:pt idx="2247">
                  <c:v>2.4500000000000002</c:v>
                </c:pt>
                <c:pt idx="2248">
                  <c:v>2.4500000000000002</c:v>
                </c:pt>
                <c:pt idx="2249">
                  <c:v>2.4500000000000002</c:v>
                </c:pt>
                <c:pt idx="2250">
                  <c:v>2.4500000000000002</c:v>
                </c:pt>
                <c:pt idx="2251">
                  <c:v>2.4500000000000002</c:v>
                </c:pt>
                <c:pt idx="2252">
                  <c:v>2.4500000000000002</c:v>
                </c:pt>
                <c:pt idx="2253">
                  <c:v>2.4500000000000002</c:v>
                </c:pt>
                <c:pt idx="2254">
                  <c:v>2.4500000000000002</c:v>
                </c:pt>
                <c:pt idx="2255">
                  <c:v>2.4500000000000002</c:v>
                </c:pt>
                <c:pt idx="2256">
                  <c:v>2.4500000000000002</c:v>
                </c:pt>
                <c:pt idx="2257">
                  <c:v>2.4500000000000002</c:v>
                </c:pt>
                <c:pt idx="2258">
                  <c:v>2.4500000000000002</c:v>
                </c:pt>
                <c:pt idx="2259">
                  <c:v>2.4500000000000002</c:v>
                </c:pt>
                <c:pt idx="2260">
                  <c:v>2.4500000000000002</c:v>
                </c:pt>
                <c:pt idx="2261">
                  <c:v>2.4500000000000002</c:v>
                </c:pt>
                <c:pt idx="2262">
                  <c:v>2.4500000000000002</c:v>
                </c:pt>
                <c:pt idx="2263">
                  <c:v>2.4500000000000002</c:v>
                </c:pt>
                <c:pt idx="2264">
                  <c:v>2.4500000000000002</c:v>
                </c:pt>
                <c:pt idx="2265">
                  <c:v>2.4500000000000002</c:v>
                </c:pt>
                <c:pt idx="2266">
                  <c:v>2.4500000000000002</c:v>
                </c:pt>
                <c:pt idx="2267">
                  <c:v>2.4500000000000002</c:v>
                </c:pt>
                <c:pt idx="2268">
                  <c:v>2.4500000000000002</c:v>
                </c:pt>
                <c:pt idx="2269">
                  <c:v>2.4500000000000002</c:v>
                </c:pt>
                <c:pt idx="2270">
                  <c:v>2.4500000000000002</c:v>
                </c:pt>
                <c:pt idx="2271">
                  <c:v>2.4500000000000002</c:v>
                </c:pt>
                <c:pt idx="2272">
                  <c:v>2.4500000000000002</c:v>
                </c:pt>
                <c:pt idx="2273">
                  <c:v>2.4500000000000002</c:v>
                </c:pt>
                <c:pt idx="2274">
                  <c:v>2.4500000000000002</c:v>
                </c:pt>
                <c:pt idx="2275">
                  <c:v>2.4500000000000002</c:v>
                </c:pt>
                <c:pt idx="2276">
                  <c:v>2.4500000000000002</c:v>
                </c:pt>
                <c:pt idx="2277">
                  <c:v>2.4500000000000002</c:v>
                </c:pt>
                <c:pt idx="2278">
                  <c:v>2.4500000000000002</c:v>
                </c:pt>
                <c:pt idx="2279">
                  <c:v>2.4500000000000002</c:v>
                </c:pt>
                <c:pt idx="2280">
                  <c:v>2.4500000000000002</c:v>
                </c:pt>
                <c:pt idx="2281">
                  <c:v>2.4500000000000002</c:v>
                </c:pt>
                <c:pt idx="2282">
                  <c:v>2.4500000000000002</c:v>
                </c:pt>
                <c:pt idx="2283">
                  <c:v>2.4500000000000002</c:v>
                </c:pt>
                <c:pt idx="2284">
                  <c:v>2.4500000000000002</c:v>
                </c:pt>
                <c:pt idx="2285">
                  <c:v>2.4500000000000002</c:v>
                </c:pt>
                <c:pt idx="2286">
                  <c:v>2.4500000000000002</c:v>
                </c:pt>
                <c:pt idx="2287">
                  <c:v>2.4500000000000002</c:v>
                </c:pt>
                <c:pt idx="2288">
                  <c:v>2.4500000000000002</c:v>
                </c:pt>
                <c:pt idx="2289">
                  <c:v>2.4500000000000002</c:v>
                </c:pt>
                <c:pt idx="2290">
                  <c:v>2.4500000000000002</c:v>
                </c:pt>
                <c:pt idx="2291">
                  <c:v>2.4500000000000002</c:v>
                </c:pt>
                <c:pt idx="2292">
                  <c:v>2.4500000000000002</c:v>
                </c:pt>
                <c:pt idx="2293">
                  <c:v>2.4500000000000002</c:v>
                </c:pt>
                <c:pt idx="2294">
                  <c:v>2.4500000000000002</c:v>
                </c:pt>
                <c:pt idx="2295">
                  <c:v>2.4500000000000002</c:v>
                </c:pt>
                <c:pt idx="2296">
                  <c:v>2.4500000000000002</c:v>
                </c:pt>
                <c:pt idx="2297">
                  <c:v>2.4500000000000002</c:v>
                </c:pt>
                <c:pt idx="2298">
                  <c:v>2.4500000000000002</c:v>
                </c:pt>
                <c:pt idx="2299">
                  <c:v>2.4500000000000002</c:v>
                </c:pt>
                <c:pt idx="2300">
                  <c:v>2.4500000000000002</c:v>
                </c:pt>
                <c:pt idx="2301">
                  <c:v>2.4500000000000002</c:v>
                </c:pt>
                <c:pt idx="2302">
                  <c:v>2.4500000000000002</c:v>
                </c:pt>
                <c:pt idx="2303">
                  <c:v>2.4500000000000002</c:v>
                </c:pt>
                <c:pt idx="2304">
                  <c:v>2.4500000000000002</c:v>
                </c:pt>
                <c:pt idx="2305">
                  <c:v>2.4500000000000002</c:v>
                </c:pt>
                <c:pt idx="2306">
                  <c:v>2.4500000000000002</c:v>
                </c:pt>
                <c:pt idx="2307">
                  <c:v>2.4500000000000002</c:v>
                </c:pt>
                <c:pt idx="2308">
                  <c:v>2.4500000000000002</c:v>
                </c:pt>
                <c:pt idx="2309">
                  <c:v>2.4500000000000002</c:v>
                </c:pt>
                <c:pt idx="2310">
                  <c:v>2.4500000000000002</c:v>
                </c:pt>
                <c:pt idx="2311">
                  <c:v>2.4500000000000002</c:v>
                </c:pt>
                <c:pt idx="2312">
                  <c:v>2.4500000000000002</c:v>
                </c:pt>
                <c:pt idx="2313">
                  <c:v>2.4500000000000002</c:v>
                </c:pt>
                <c:pt idx="2314">
                  <c:v>2.4500000000000002</c:v>
                </c:pt>
                <c:pt idx="2315">
                  <c:v>2.4500000000000002</c:v>
                </c:pt>
                <c:pt idx="2316">
                  <c:v>2.4500000000000002</c:v>
                </c:pt>
                <c:pt idx="2317">
                  <c:v>2.4500000000000002</c:v>
                </c:pt>
                <c:pt idx="2318">
                  <c:v>2.4500000000000002</c:v>
                </c:pt>
                <c:pt idx="2319">
                  <c:v>2.4500000000000002</c:v>
                </c:pt>
                <c:pt idx="2320">
                  <c:v>2.4500000000000002</c:v>
                </c:pt>
                <c:pt idx="2321">
                  <c:v>2.4500000000000002</c:v>
                </c:pt>
                <c:pt idx="2322">
                  <c:v>2.4500000000000002</c:v>
                </c:pt>
                <c:pt idx="2323">
                  <c:v>2.4500000000000002</c:v>
                </c:pt>
                <c:pt idx="2324">
                  <c:v>2.4500000000000002</c:v>
                </c:pt>
                <c:pt idx="2325">
                  <c:v>2.4500000000000002</c:v>
                </c:pt>
                <c:pt idx="2326">
                  <c:v>2.4500000000000002</c:v>
                </c:pt>
                <c:pt idx="2327">
                  <c:v>2.4500000000000002</c:v>
                </c:pt>
                <c:pt idx="2328">
                  <c:v>2.4500000000000002</c:v>
                </c:pt>
                <c:pt idx="2329">
                  <c:v>2.4500000000000002</c:v>
                </c:pt>
                <c:pt idx="2330">
                  <c:v>2.4500000000000002</c:v>
                </c:pt>
                <c:pt idx="2331">
                  <c:v>2.4500000000000002</c:v>
                </c:pt>
                <c:pt idx="2332">
                  <c:v>2.4500000000000002</c:v>
                </c:pt>
                <c:pt idx="2333">
                  <c:v>2.4500000000000002</c:v>
                </c:pt>
                <c:pt idx="2334">
                  <c:v>2.4500000000000002</c:v>
                </c:pt>
                <c:pt idx="2335">
                  <c:v>2.4500000000000002</c:v>
                </c:pt>
                <c:pt idx="2336">
                  <c:v>2.4500000000000002</c:v>
                </c:pt>
                <c:pt idx="2337">
                  <c:v>2.4500000000000002</c:v>
                </c:pt>
                <c:pt idx="2338">
                  <c:v>2.4500000000000002</c:v>
                </c:pt>
                <c:pt idx="2339">
                  <c:v>2.4500000000000002</c:v>
                </c:pt>
                <c:pt idx="2340">
                  <c:v>2.4500000000000002</c:v>
                </c:pt>
                <c:pt idx="2341">
                  <c:v>2.4500000000000002</c:v>
                </c:pt>
                <c:pt idx="2342">
                  <c:v>2.4500000000000002</c:v>
                </c:pt>
                <c:pt idx="2343">
                  <c:v>2.4500000000000002</c:v>
                </c:pt>
                <c:pt idx="2344">
                  <c:v>2.4500000000000002</c:v>
                </c:pt>
                <c:pt idx="2345">
                  <c:v>2.4500000000000002</c:v>
                </c:pt>
                <c:pt idx="2346">
                  <c:v>2.4500000000000002</c:v>
                </c:pt>
                <c:pt idx="2347">
                  <c:v>2.4500000000000002</c:v>
                </c:pt>
                <c:pt idx="2348">
                  <c:v>2.4500000000000002</c:v>
                </c:pt>
                <c:pt idx="2349">
                  <c:v>2.4500000000000002</c:v>
                </c:pt>
                <c:pt idx="2350">
                  <c:v>2.4500000000000002</c:v>
                </c:pt>
                <c:pt idx="2351">
                  <c:v>2.4500000000000002</c:v>
                </c:pt>
                <c:pt idx="2352">
                  <c:v>2.4500000000000002</c:v>
                </c:pt>
                <c:pt idx="2353">
                  <c:v>2.4500000000000002</c:v>
                </c:pt>
                <c:pt idx="2354">
                  <c:v>2.4500000000000002</c:v>
                </c:pt>
                <c:pt idx="2355">
                  <c:v>2.4500000000000002</c:v>
                </c:pt>
                <c:pt idx="2356">
                  <c:v>2.4500000000000002</c:v>
                </c:pt>
                <c:pt idx="2357">
                  <c:v>2.4500000000000002</c:v>
                </c:pt>
                <c:pt idx="2358">
                  <c:v>2.4500000000000002</c:v>
                </c:pt>
                <c:pt idx="2359">
                  <c:v>2.4500000000000002</c:v>
                </c:pt>
                <c:pt idx="2360">
                  <c:v>2.4500000000000002</c:v>
                </c:pt>
                <c:pt idx="2361">
                  <c:v>2.4500000000000002</c:v>
                </c:pt>
                <c:pt idx="2362">
                  <c:v>2.4500000000000002</c:v>
                </c:pt>
                <c:pt idx="2363">
                  <c:v>2.4500000000000002</c:v>
                </c:pt>
                <c:pt idx="2364">
                  <c:v>2.4500000000000002</c:v>
                </c:pt>
                <c:pt idx="2365">
                  <c:v>2.4500000000000002</c:v>
                </c:pt>
                <c:pt idx="2366">
                  <c:v>2.4500000000000002</c:v>
                </c:pt>
                <c:pt idx="2367">
                  <c:v>2.4500000000000002</c:v>
                </c:pt>
                <c:pt idx="2368">
                  <c:v>2.4500000000000002</c:v>
                </c:pt>
                <c:pt idx="2369">
                  <c:v>2.4500000000000002</c:v>
                </c:pt>
                <c:pt idx="2370">
                  <c:v>2.4500000000000002</c:v>
                </c:pt>
                <c:pt idx="2371">
                  <c:v>2.4500000000000002</c:v>
                </c:pt>
                <c:pt idx="2372">
                  <c:v>2.4500000000000002</c:v>
                </c:pt>
                <c:pt idx="2373">
                  <c:v>2.4500000000000002</c:v>
                </c:pt>
                <c:pt idx="2374">
                  <c:v>2.4500000000000002</c:v>
                </c:pt>
                <c:pt idx="2375">
                  <c:v>2.4500000000000002</c:v>
                </c:pt>
                <c:pt idx="2376">
                  <c:v>2.4500000000000002</c:v>
                </c:pt>
                <c:pt idx="2377">
                  <c:v>2.4500000000000002</c:v>
                </c:pt>
                <c:pt idx="2378">
                  <c:v>2.4500000000000002</c:v>
                </c:pt>
                <c:pt idx="2379">
                  <c:v>2.4500000000000002</c:v>
                </c:pt>
                <c:pt idx="2380">
                  <c:v>2.4500000000000002</c:v>
                </c:pt>
                <c:pt idx="2381">
                  <c:v>2.4500000000000002</c:v>
                </c:pt>
                <c:pt idx="2382">
                  <c:v>2.4500000000000002</c:v>
                </c:pt>
                <c:pt idx="2383">
                  <c:v>2.4500000000000002</c:v>
                </c:pt>
                <c:pt idx="2384">
                  <c:v>2.4500000000000002</c:v>
                </c:pt>
                <c:pt idx="2385">
                  <c:v>2.4500000000000002</c:v>
                </c:pt>
                <c:pt idx="2386">
                  <c:v>2.4500000000000002</c:v>
                </c:pt>
                <c:pt idx="2387">
                  <c:v>2.4500000000000002</c:v>
                </c:pt>
                <c:pt idx="2388">
                  <c:v>2.4500000000000002</c:v>
                </c:pt>
                <c:pt idx="2389">
                  <c:v>2.4500000000000002</c:v>
                </c:pt>
                <c:pt idx="2390">
                  <c:v>2.4500000000000002</c:v>
                </c:pt>
                <c:pt idx="2391">
                  <c:v>2.4500000000000002</c:v>
                </c:pt>
                <c:pt idx="2392">
                  <c:v>2.4500000000000002</c:v>
                </c:pt>
                <c:pt idx="2393">
                  <c:v>2.4500000000000002</c:v>
                </c:pt>
                <c:pt idx="2394">
                  <c:v>2.4500000000000002</c:v>
                </c:pt>
                <c:pt idx="2395">
                  <c:v>2.4500000000000002</c:v>
                </c:pt>
                <c:pt idx="2396">
                  <c:v>2.4500000000000002</c:v>
                </c:pt>
                <c:pt idx="2397">
                  <c:v>2.4500000000000002</c:v>
                </c:pt>
                <c:pt idx="2398">
                  <c:v>2.4500000000000002</c:v>
                </c:pt>
                <c:pt idx="2399">
                  <c:v>2.4500000000000002</c:v>
                </c:pt>
                <c:pt idx="2400">
                  <c:v>2.4500000000000002</c:v>
                </c:pt>
                <c:pt idx="2401">
                  <c:v>2.4500000000000002</c:v>
                </c:pt>
                <c:pt idx="2402">
                  <c:v>2.4500000000000002</c:v>
                </c:pt>
                <c:pt idx="2403">
                  <c:v>2.4500000000000002</c:v>
                </c:pt>
                <c:pt idx="2404">
                  <c:v>2.4500000000000002</c:v>
                </c:pt>
                <c:pt idx="2405">
                  <c:v>2.4500000000000002</c:v>
                </c:pt>
                <c:pt idx="2406">
                  <c:v>2.4500000000000002</c:v>
                </c:pt>
                <c:pt idx="2407">
                  <c:v>2.4500000000000002</c:v>
                </c:pt>
                <c:pt idx="2408">
                  <c:v>2.4500000000000002</c:v>
                </c:pt>
                <c:pt idx="2409">
                  <c:v>2.4500000000000002</c:v>
                </c:pt>
                <c:pt idx="2410">
                  <c:v>2.4500000000000002</c:v>
                </c:pt>
                <c:pt idx="2411">
                  <c:v>2.4500000000000002</c:v>
                </c:pt>
                <c:pt idx="2412">
                  <c:v>2.4500000000000002</c:v>
                </c:pt>
                <c:pt idx="2413">
                  <c:v>2.4500000000000002</c:v>
                </c:pt>
                <c:pt idx="2414">
                  <c:v>2.4500000000000002</c:v>
                </c:pt>
                <c:pt idx="2415">
                  <c:v>2.4500000000000002</c:v>
                </c:pt>
                <c:pt idx="2416">
                  <c:v>2.4500000000000002</c:v>
                </c:pt>
                <c:pt idx="2417">
                  <c:v>2.4500000000000002</c:v>
                </c:pt>
                <c:pt idx="2418">
                  <c:v>2.4500000000000002</c:v>
                </c:pt>
                <c:pt idx="2419">
                  <c:v>2.4500000000000002</c:v>
                </c:pt>
                <c:pt idx="2420">
                  <c:v>2.4500000000000002</c:v>
                </c:pt>
                <c:pt idx="2421">
                  <c:v>2.4500000000000002</c:v>
                </c:pt>
                <c:pt idx="2422">
                  <c:v>2.4500000000000002</c:v>
                </c:pt>
                <c:pt idx="2423">
                  <c:v>2.4500000000000002</c:v>
                </c:pt>
                <c:pt idx="2424">
                  <c:v>2.4500000000000002</c:v>
                </c:pt>
                <c:pt idx="2425">
                  <c:v>2.4500000000000002</c:v>
                </c:pt>
                <c:pt idx="2426">
                  <c:v>2.4500000000000002</c:v>
                </c:pt>
                <c:pt idx="2427">
                  <c:v>2.4500000000000002</c:v>
                </c:pt>
                <c:pt idx="2428">
                  <c:v>2.4500000000000002</c:v>
                </c:pt>
                <c:pt idx="2429">
                  <c:v>2.4500000000000002</c:v>
                </c:pt>
                <c:pt idx="2430">
                  <c:v>2.4500000000000002</c:v>
                </c:pt>
                <c:pt idx="2431">
                  <c:v>2.4500000000000002</c:v>
                </c:pt>
                <c:pt idx="2432">
                  <c:v>2.4500000000000002</c:v>
                </c:pt>
                <c:pt idx="2433">
                  <c:v>2.4500000000000002</c:v>
                </c:pt>
                <c:pt idx="2434">
                  <c:v>2.4500000000000002</c:v>
                </c:pt>
                <c:pt idx="2435">
                  <c:v>2.4500000000000002</c:v>
                </c:pt>
                <c:pt idx="2436">
                  <c:v>2.4500000000000002</c:v>
                </c:pt>
                <c:pt idx="2437">
                  <c:v>2.4500000000000002</c:v>
                </c:pt>
                <c:pt idx="2438">
                  <c:v>2.4500000000000002</c:v>
                </c:pt>
                <c:pt idx="2439">
                  <c:v>2.4500000000000002</c:v>
                </c:pt>
                <c:pt idx="2440">
                  <c:v>2.4500000000000002</c:v>
                </c:pt>
                <c:pt idx="2441">
                  <c:v>2.4500000000000002</c:v>
                </c:pt>
                <c:pt idx="2442">
                  <c:v>2.4500000000000002</c:v>
                </c:pt>
                <c:pt idx="2443">
                  <c:v>2.4500000000000002</c:v>
                </c:pt>
                <c:pt idx="2444">
                  <c:v>2.4500000000000002</c:v>
                </c:pt>
                <c:pt idx="2445">
                  <c:v>2.4500000000000002</c:v>
                </c:pt>
                <c:pt idx="2446">
                  <c:v>2.4500000000000002</c:v>
                </c:pt>
                <c:pt idx="2447">
                  <c:v>2.4500000000000002</c:v>
                </c:pt>
                <c:pt idx="2448">
                  <c:v>2.4500000000000002</c:v>
                </c:pt>
                <c:pt idx="2449">
                  <c:v>2.4500000000000002</c:v>
                </c:pt>
                <c:pt idx="2450">
                  <c:v>2.4500000000000002</c:v>
                </c:pt>
                <c:pt idx="2451">
                  <c:v>2.4500000000000002</c:v>
                </c:pt>
                <c:pt idx="2452">
                  <c:v>2.4500000000000002</c:v>
                </c:pt>
                <c:pt idx="2453">
                  <c:v>2.4500000000000002</c:v>
                </c:pt>
                <c:pt idx="2454">
                  <c:v>2.4500000000000002</c:v>
                </c:pt>
                <c:pt idx="2455">
                  <c:v>2.4500000000000002</c:v>
                </c:pt>
                <c:pt idx="2456">
                  <c:v>2.4500000000000002</c:v>
                </c:pt>
                <c:pt idx="2457">
                  <c:v>2.4500000000000002</c:v>
                </c:pt>
                <c:pt idx="2458">
                  <c:v>2.4500000000000002</c:v>
                </c:pt>
                <c:pt idx="2459">
                  <c:v>2.4500000000000002</c:v>
                </c:pt>
                <c:pt idx="2460">
                  <c:v>2.4500000000000002</c:v>
                </c:pt>
                <c:pt idx="2461">
                  <c:v>2.4500000000000002</c:v>
                </c:pt>
                <c:pt idx="2462">
                  <c:v>2.4500000000000002</c:v>
                </c:pt>
                <c:pt idx="2463">
                  <c:v>2.4500000000000002</c:v>
                </c:pt>
                <c:pt idx="2464">
                  <c:v>2.4500000000000002</c:v>
                </c:pt>
                <c:pt idx="2465">
                  <c:v>2.4500000000000002</c:v>
                </c:pt>
                <c:pt idx="2466">
                  <c:v>2.4500000000000002</c:v>
                </c:pt>
                <c:pt idx="2467">
                  <c:v>2.4500000000000002</c:v>
                </c:pt>
                <c:pt idx="2468">
                  <c:v>2.4500000000000002</c:v>
                </c:pt>
                <c:pt idx="2469">
                  <c:v>2.4500000000000002</c:v>
                </c:pt>
                <c:pt idx="2470">
                  <c:v>2.4500000000000002</c:v>
                </c:pt>
                <c:pt idx="2471">
                  <c:v>2.4500000000000002</c:v>
                </c:pt>
                <c:pt idx="2472">
                  <c:v>2.4500000000000002</c:v>
                </c:pt>
                <c:pt idx="2473">
                  <c:v>2.4500000000000002</c:v>
                </c:pt>
                <c:pt idx="2474">
                  <c:v>2.4500000000000002</c:v>
                </c:pt>
                <c:pt idx="2475">
                  <c:v>2.4500000000000002</c:v>
                </c:pt>
                <c:pt idx="2476">
                  <c:v>2.4500000000000002</c:v>
                </c:pt>
                <c:pt idx="2477">
                  <c:v>2.4500000000000002</c:v>
                </c:pt>
                <c:pt idx="2478">
                  <c:v>2.4500000000000002</c:v>
                </c:pt>
                <c:pt idx="2479">
                  <c:v>2.4500000000000002</c:v>
                </c:pt>
                <c:pt idx="2480">
                  <c:v>2.4500000000000002</c:v>
                </c:pt>
                <c:pt idx="2481">
                  <c:v>2.4500000000000002</c:v>
                </c:pt>
                <c:pt idx="2482">
                  <c:v>2.4500000000000002</c:v>
                </c:pt>
                <c:pt idx="2483">
                  <c:v>2.4500000000000002</c:v>
                </c:pt>
                <c:pt idx="2484">
                  <c:v>2.4500000000000002</c:v>
                </c:pt>
                <c:pt idx="2485">
                  <c:v>2.4500000000000002</c:v>
                </c:pt>
                <c:pt idx="2486">
                  <c:v>2.4500000000000002</c:v>
                </c:pt>
                <c:pt idx="2487">
                  <c:v>2.4500000000000002</c:v>
                </c:pt>
                <c:pt idx="2488">
                  <c:v>2.4500000000000002</c:v>
                </c:pt>
                <c:pt idx="2489">
                  <c:v>2.4500000000000002</c:v>
                </c:pt>
                <c:pt idx="2490">
                  <c:v>2.4500000000000002</c:v>
                </c:pt>
                <c:pt idx="2491">
                  <c:v>2.4500000000000002</c:v>
                </c:pt>
                <c:pt idx="2492">
                  <c:v>2.4500000000000002</c:v>
                </c:pt>
                <c:pt idx="2493">
                  <c:v>2.4500000000000002</c:v>
                </c:pt>
                <c:pt idx="2494">
                  <c:v>2.4500000000000002</c:v>
                </c:pt>
                <c:pt idx="2495">
                  <c:v>2.4500000000000002</c:v>
                </c:pt>
                <c:pt idx="2496">
                  <c:v>2.4500000000000002</c:v>
                </c:pt>
                <c:pt idx="2497">
                  <c:v>2.4500000000000002</c:v>
                </c:pt>
                <c:pt idx="2498">
                  <c:v>2.4500000000000002</c:v>
                </c:pt>
                <c:pt idx="2499">
                  <c:v>2.4500000000000002</c:v>
                </c:pt>
                <c:pt idx="2500">
                  <c:v>2.4500000000000002</c:v>
                </c:pt>
                <c:pt idx="2501">
                  <c:v>2.4500000000000002</c:v>
                </c:pt>
                <c:pt idx="2502">
                  <c:v>2.4500000000000002</c:v>
                </c:pt>
                <c:pt idx="2503">
                  <c:v>2.4500000000000002</c:v>
                </c:pt>
                <c:pt idx="2504">
                  <c:v>2.4500000000000002</c:v>
                </c:pt>
                <c:pt idx="2505">
                  <c:v>2.4500000000000002</c:v>
                </c:pt>
                <c:pt idx="2506">
                  <c:v>2.4500000000000002</c:v>
                </c:pt>
                <c:pt idx="2507">
                  <c:v>2.4500000000000002</c:v>
                </c:pt>
                <c:pt idx="2508">
                  <c:v>2.4500000000000002</c:v>
                </c:pt>
                <c:pt idx="2509">
                  <c:v>2.4500000000000002</c:v>
                </c:pt>
                <c:pt idx="2510">
                  <c:v>2.4500000000000002</c:v>
                </c:pt>
                <c:pt idx="2511">
                  <c:v>2.4500000000000002</c:v>
                </c:pt>
                <c:pt idx="2512">
                  <c:v>2.4500000000000002</c:v>
                </c:pt>
                <c:pt idx="2513">
                  <c:v>2.4500000000000002</c:v>
                </c:pt>
                <c:pt idx="2514">
                  <c:v>2.4500000000000002</c:v>
                </c:pt>
                <c:pt idx="2515">
                  <c:v>2.4500000000000002</c:v>
                </c:pt>
                <c:pt idx="2516">
                  <c:v>2.4500000000000002</c:v>
                </c:pt>
                <c:pt idx="2517">
                  <c:v>2.4500000000000002</c:v>
                </c:pt>
                <c:pt idx="2518">
                  <c:v>2.4500000000000002</c:v>
                </c:pt>
                <c:pt idx="2519">
                  <c:v>2.4500000000000002</c:v>
                </c:pt>
                <c:pt idx="2520">
                  <c:v>2.4500000000000002</c:v>
                </c:pt>
                <c:pt idx="2521">
                  <c:v>2.4500000000000002</c:v>
                </c:pt>
                <c:pt idx="2522">
                  <c:v>2.4500000000000002</c:v>
                </c:pt>
                <c:pt idx="2523">
                  <c:v>2.4500000000000002</c:v>
                </c:pt>
                <c:pt idx="2524">
                  <c:v>2.4500000000000002</c:v>
                </c:pt>
                <c:pt idx="2525">
                  <c:v>2.4500000000000002</c:v>
                </c:pt>
                <c:pt idx="2526">
                  <c:v>2.4500000000000002</c:v>
                </c:pt>
                <c:pt idx="2527">
                  <c:v>2.4500000000000002</c:v>
                </c:pt>
                <c:pt idx="2528">
                  <c:v>2.4500000000000002</c:v>
                </c:pt>
                <c:pt idx="2529">
                  <c:v>2.4500000000000002</c:v>
                </c:pt>
                <c:pt idx="2530">
                  <c:v>2.4500000000000002</c:v>
                </c:pt>
                <c:pt idx="2531">
                  <c:v>2.4500000000000002</c:v>
                </c:pt>
                <c:pt idx="2532">
                  <c:v>2.4500000000000002</c:v>
                </c:pt>
                <c:pt idx="2533">
                  <c:v>2.4500000000000002</c:v>
                </c:pt>
                <c:pt idx="2534">
                  <c:v>2.4500000000000002</c:v>
                </c:pt>
                <c:pt idx="2535">
                  <c:v>2.4500000000000002</c:v>
                </c:pt>
                <c:pt idx="2536">
                  <c:v>2.4500000000000002</c:v>
                </c:pt>
                <c:pt idx="2537">
                  <c:v>2.4500000000000002</c:v>
                </c:pt>
                <c:pt idx="2538">
                  <c:v>2.4500000000000002</c:v>
                </c:pt>
                <c:pt idx="2539">
                  <c:v>2.4500000000000002</c:v>
                </c:pt>
                <c:pt idx="2540">
                  <c:v>2.4500000000000002</c:v>
                </c:pt>
                <c:pt idx="2541">
                  <c:v>2.4500000000000002</c:v>
                </c:pt>
                <c:pt idx="2542">
                  <c:v>2.4500000000000002</c:v>
                </c:pt>
                <c:pt idx="2543">
                  <c:v>2.4500000000000002</c:v>
                </c:pt>
                <c:pt idx="2544">
                  <c:v>2.4500000000000002</c:v>
                </c:pt>
                <c:pt idx="2545">
                  <c:v>2.4500000000000002</c:v>
                </c:pt>
                <c:pt idx="2546">
                  <c:v>2.4500000000000002</c:v>
                </c:pt>
                <c:pt idx="2547">
                  <c:v>2.4500000000000002</c:v>
                </c:pt>
                <c:pt idx="2548">
                  <c:v>2.4500000000000002</c:v>
                </c:pt>
                <c:pt idx="2549">
                  <c:v>2.4500000000000002</c:v>
                </c:pt>
                <c:pt idx="2550">
                  <c:v>2.4500000000000002</c:v>
                </c:pt>
                <c:pt idx="2551">
                  <c:v>2.4500000000000002</c:v>
                </c:pt>
                <c:pt idx="2552">
                  <c:v>2.4500000000000002</c:v>
                </c:pt>
                <c:pt idx="2553">
                  <c:v>2.4500000000000002</c:v>
                </c:pt>
                <c:pt idx="2554">
                  <c:v>2.4500000000000002</c:v>
                </c:pt>
                <c:pt idx="2555">
                  <c:v>2.4500000000000002</c:v>
                </c:pt>
                <c:pt idx="2556">
                  <c:v>2.4500000000000002</c:v>
                </c:pt>
                <c:pt idx="2557">
                  <c:v>2.4500000000000002</c:v>
                </c:pt>
                <c:pt idx="2558">
                  <c:v>2.4500000000000002</c:v>
                </c:pt>
                <c:pt idx="2559">
                  <c:v>2.4500000000000002</c:v>
                </c:pt>
                <c:pt idx="2560">
                  <c:v>2.4500000000000002</c:v>
                </c:pt>
                <c:pt idx="2561">
                  <c:v>2.4500000000000002</c:v>
                </c:pt>
                <c:pt idx="2562">
                  <c:v>2.4500000000000002</c:v>
                </c:pt>
                <c:pt idx="2563">
                  <c:v>2.4500000000000002</c:v>
                </c:pt>
                <c:pt idx="2564">
                  <c:v>2.4500000000000002</c:v>
                </c:pt>
                <c:pt idx="2565">
                  <c:v>2.4500000000000002</c:v>
                </c:pt>
                <c:pt idx="2566">
                  <c:v>2.4500000000000002</c:v>
                </c:pt>
                <c:pt idx="2567">
                  <c:v>2.4500000000000002</c:v>
                </c:pt>
                <c:pt idx="2568">
                  <c:v>2.4500000000000002</c:v>
                </c:pt>
                <c:pt idx="2569">
                  <c:v>2.4500000000000002</c:v>
                </c:pt>
                <c:pt idx="2570">
                  <c:v>2.4500000000000002</c:v>
                </c:pt>
                <c:pt idx="2571">
                  <c:v>2.4500000000000002</c:v>
                </c:pt>
                <c:pt idx="2572">
                  <c:v>2.4500000000000002</c:v>
                </c:pt>
                <c:pt idx="2573">
                  <c:v>2.4500000000000002</c:v>
                </c:pt>
                <c:pt idx="2574">
                  <c:v>2.4500000000000002</c:v>
                </c:pt>
                <c:pt idx="2575">
                  <c:v>2.4500000000000002</c:v>
                </c:pt>
                <c:pt idx="2576">
                  <c:v>2.4500000000000002</c:v>
                </c:pt>
                <c:pt idx="2577">
                  <c:v>2.4500000000000002</c:v>
                </c:pt>
                <c:pt idx="2578">
                  <c:v>2.4500000000000002</c:v>
                </c:pt>
                <c:pt idx="2579">
                  <c:v>2.4500000000000002</c:v>
                </c:pt>
                <c:pt idx="2580">
                  <c:v>2.4500000000000002</c:v>
                </c:pt>
                <c:pt idx="2581">
                  <c:v>2.4500000000000002</c:v>
                </c:pt>
                <c:pt idx="2582">
                  <c:v>2.4500000000000002</c:v>
                </c:pt>
                <c:pt idx="2583">
                  <c:v>2.4500000000000002</c:v>
                </c:pt>
                <c:pt idx="2584">
                  <c:v>2.4500000000000002</c:v>
                </c:pt>
                <c:pt idx="2585">
                  <c:v>2.4500000000000002</c:v>
                </c:pt>
                <c:pt idx="2586">
                  <c:v>2.4500000000000002</c:v>
                </c:pt>
                <c:pt idx="2587">
                  <c:v>2.4500000000000002</c:v>
                </c:pt>
                <c:pt idx="2588">
                  <c:v>2.4500000000000002</c:v>
                </c:pt>
                <c:pt idx="2589">
                  <c:v>2.4500000000000002</c:v>
                </c:pt>
                <c:pt idx="2590">
                  <c:v>2.4500000000000002</c:v>
                </c:pt>
                <c:pt idx="2591">
                  <c:v>2.4500000000000002</c:v>
                </c:pt>
                <c:pt idx="2592">
                  <c:v>2.4500000000000002</c:v>
                </c:pt>
                <c:pt idx="2593">
                  <c:v>2.4500000000000002</c:v>
                </c:pt>
                <c:pt idx="2594">
                  <c:v>2.4500000000000002</c:v>
                </c:pt>
                <c:pt idx="2595">
                  <c:v>2.4500000000000002</c:v>
                </c:pt>
                <c:pt idx="2596">
                  <c:v>2.4500000000000002</c:v>
                </c:pt>
                <c:pt idx="2597">
                  <c:v>2.4500000000000002</c:v>
                </c:pt>
                <c:pt idx="2598">
                  <c:v>2.4500000000000002</c:v>
                </c:pt>
                <c:pt idx="2599">
                  <c:v>2.4500000000000002</c:v>
                </c:pt>
                <c:pt idx="2600">
                  <c:v>2.4500000000000002</c:v>
                </c:pt>
                <c:pt idx="2601">
                  <c:v>2.4500000000000002</c:v>
                </c:pt>
                <c:pt idx="2602">
                  <c:v>2.4500000000000002</c:v>
                </c:pt>
                <c:pt idx="2603">
                  <c:v>2.4500000000000002</c:v>
                </c:pt>
                <c:pt idx="2604">
                  <c:v>2.4500000000000002</c:v>
                </c:pt>
                <c:pt idx="2605">
                  <c:v>2.4500000000000002</c:v>
                </c:pt>
                <c:pt idx="2606">
                  <c:v>2.4500000000000002</c:v>
                </c:pt>
                <c:pt idx="2607">
                  <c:v>2.4500000000000002</c:v>
                </c:pt>
                <c:pt idx="2608">
                  <c:v>2.4500000000000002</c:v>
                </c:pt>
                <c:pt idx="2609">
                  <c:v>2.4500000000000002</c:v>
                </c:pt>
                <c:pt idx="2610">
                  <c:v>2.4500000000000002</c:v>
                </c:pt>
                <c:pt idx="2611">
                  <c:v>2.4500000000000002</c:v>
                </c:pt>
                <c:pt idx="2612">
                  <c:v>2.4500000000000002</c:v>
                </c:pt>
                <c:pt idx="2613">
                  <c:v>2.4500000000000002</c:v>
                </c:pt>
                <c:pt idx="2614">
                  <c:v>2.4500000000000002</c:v>
                </c:pt>
                <c:pt idx="2615">
                  <c:v>2.4500000000000002</c:v>
                </c:pt>
                <c:pt idx="2616">
                  <c:v>2.4500000000000002</c:v>
                </c:pt>
                <c:pt idx="2617">
                  <c:v>2.4500000000000002</c:v>
                </c:pt>
                <c:pt idx="2618">
                  <c:v>2.4500000000000002</c:v>
                </c:pt>
                <c:pt idx="2619">
                  <c:v>2.4500000000000002</c:v>
                </c:pt>
                <c:pt idx="2620">
                  <c:v>2.4500000000000002</c:v>
                </c:pt>
                <c:pt idx="2621">
                  <c:v>2.4500000000000002</c:v>
                </c:pt>
                <c:pt idx="2622">
                  <c:v>2.4500000000000002</c:v>
                </c:pt>
                <c:pt idx="2623">
                  <c:v>2.4500000000000002</c:v>
                </c:pt>
                <c:pt idx="2624">
                  <c:v>2.4500000000000002</c:v>
                </c:pt>
                <c:pt idx="2625">
                  <c:v>2.4500000000000002</c:v>
                </c:pt>
                <c:pt idx="2626">
                  <c:v>2.4500000000000002</c:v>
                </c:pt>
                <c:pt idx="2627">
                  <c:v>2.4500000000000002</c:v>
                </c:pt>
                <c:pt idx="2628">
                  <c:v>2.4500000000000002</c:v>
                </c:pt>
                <c:pt idx="2629">
                  <c:v>2.4500000000000002</c:v>
                </c:pt>
                <c:pt idx="2630">
                  <c:v>2.4500000000000002</c:v>
                </c:pt>
                <c:pt idx="2631">
                  <c:v>2.4500000000000002</c:v>
                </c:pt>
                <c:pt idx="2632">
                  <c:v>2.4500000000000002</c:v>
                </c:pt>
                <c:pt idx="2633">
                  <c:v>2.4500000000000002</c:v>
                </c:pt>
                <c:pt idx="2634">
                  <c:v>2.4500000000000002</c:v>
                </c:pt>
                <c:pt idx="2635">
                  <c:v>2.4500000000000002</c:v>
                </c:pt>
                <c:pt idx="2636">
                  <c:v>2.4500000000000002</c:v>
                </c:pt>
                <c:pt idx="2637">
                  <c:v>2.4500000000000002</c:v>
                </c:pt>
                <c:pt idx="2638">
                  <c:v>2.4500000000000002</c:v>
                </c:pt>
                <c:pt idx="2639">
                  <c:v>2.4500000000000002</c:v>
                </c:pt>
                <c:pt idx="2640">
                  <c:v>2.4500000000000002</c:v>
                </c:pt>
                <c:pt idx="2641">
                  <c:v>2.4500000000000002</c:v>
                </c:pt>
                <c:pt idx="2642">
                  <c:v>2.4500000000000002</c:v>
                </c:pt>
                <c:pt idx="2643">
                  <c:v>2.4500000000000002</c:v>
                </c:pt>
                <c:pt idx="2644">
                  <c:v>2.4500000000000002</c:v>
                </c:pt>
                <c:pt idx="2645">
                  <c:v>2.4500000000000002</c:v>
                </c:pt>
                <c:pt idx="2646">
                  <c:v>2.4500000000000002</c:v>
                </c:pt>
                <c:pt idx="2647">
                  <c:v>2.4500000000000002</c:v>
                </c:pt>
                <c:pt idx="2648">
                  <c:v>2.4500000000000002</c:v>
                </c:pt>
                <c:pt idx="2649">
                  <c:v>2.4500000000000002</c:v>
                </c:pt>
                <c:pt idx="2650">
                  <c:v>2.4500000000000002</c:v>
                </c:pt>
                <c:pt idx="2651">
                  <c:v>2.4500000000000002</c:v>
                </c:pt>
                <c:pt idx="2652">
                  <c:v>2.4500000000000002</c:v>
                </c:pt>
                <c:pt idx="2653">
                  <c:v>2.4500000000000002</c:v>
                </c:pt>
                <c:pt idx="2654">
                  <c:v>2.4500000000000002</c:v>
                </c:pt>
                <c:pt idx="2655">
                  <c:v>2.4500000000000002</c:v>
                </c:pt>
                <c:pt idx="2656">
                  <c:v>2.4500000000000002</c:v>
                </c:pt>
                <c:pt idx="2657">
                  <c:v>2.4500000000000002</c:v>
                </c:pt>
                <c:pt idx="2658">
                  <c:v>2.4500000000000002</c:v>
                </c:pt>
                <c:pt idx="2659">
                  <c:v>2.4500000000000002</c:v>
                </c:pt>
                <c:pt idx="2660">
                  <c:v>2.4500000000000002</c:v>
                </c:pt>
                <c:pt idx="2661">
                  <c:v>2.4500000000000002</c:v>
                </c:pt>
                <c:pt idx="2662">
                  <c:v>2.4500000000000002</c:v>
                </c:pt>
                <c:pt idx="2663">
                  <c:v>2.4500000000000002</c:v>
                </c:pt>
                <c:pt idx="2664">
                  <c:v>2.4500000000000002</c:v>
                </c:pt>
                <c:pt idx="2665">
                  <c:v>2.4500000000000002</c:v>
                </c:pt>
                <c:pt idx="2666">
                  <c:v>2.4500000000000002</c:v>
                </c:pt>
                <c:pt idx="2667">
                  <c:v>2.4500000000000002</c:v>
                </c:pt>
                <c:pt idx="2668">
                  <c:v>2.4500000000000002</c:v>
                </c:pt>
                <c:pt idx="2669">
                  <c:v>2.4500000000000002</c:v>
                </c:pt>
                <c:pt idx="2670">
                  <c:v>2.4500000000000002</c:v>
                </c:pt>
                <c:pt idx="2671">
                  <c:v>2.4500000000000002</c:v>
                </c:pt>
                <c:pt idx="2672">
                  <c:v>2.4500000000000002</c:v>
                </c:pt>
                <c:pt idx="2673">
                  <c:v>2.4500000000000002</c:v>
                </c:pt>
                <c:pt idx="2674">
                  <c:v>2.4500000000000002</c:v>
                </c:pt>
                <c:pt idx="2675">
                  <c:v>2.4500000000000002</c:v>
                </c:pt>
                <c:pt idx="2676">
                  <c:v>2.4500000000000002</c:v>
                </c:pt>
                <c:pt idx="2677">
                  <c:v>2.4500000000000002</c:v>
                </c:pt>
                <c:pt idx="2678">
                  <c:v>2.4500000000000002</c:v>
                </c:pt>
                <c:pt idx="2679">
                  <c:v>2.4500000000000002</c:v>
                </c:pt>
                <c:pt idx="2680">
                  <c:v>2.4500000000000002</c:v>
                </c:pt>
                <c:pt idx="2681">
                  <c:v>2.4500000000000002</c:v>
                </c:pt>
                <c:pt idx="2682">
                  <c:v>2.4500000000000002</c:v>
                </c:pt>
                <c:pt idx="2683">
                  <c:v>2.4500000000000002</c:v>
                </c:pt>
                <c:pt idx="2684">
                  <c:v>2.4500000000000002</c:v>
                </c:pt>
                <c:pt idx="2685">
                  <c:v>2.4500000000000002</c:v>
                </c:pt>
                <c:pt idx="2686">
                  <c:v>2.4500000000000002</c:v>
                </c:pt>
                <c:pt idx="2687">
                  <c:v>2.4500000000000002</c:v>
                </c:pt>
                <c:pt idx="2688">
                  <c:v>2.4500000000000002</c:v>
                </c:pt>
                <c:pt idx="2689">
                  <c:v>2.4500000000000002</c:v>
                </c:pt>
                <c:pt idx="2690">
                  <c:v>2.4500000000000002</c:v>
                </c:pt>
                <c:pt idx="2691">
                  <c:v>2.4500000000000002</c:v>
                </c:pt>
                <c:pt idx="2692">
                  <c:v>2.4500000000000002</c:v>
                </c:pt>
                <c:pt idx="2693">
                  <c:v>2.4500000000000002</c:v>
                </c:pt>
                <c:pt idx="2694">
                  <c:v>2.4500000000000002</c:v>
                </c:pt>
                <c:pt idx="2695">
                  <c:v>2.4500000000000002</c:v>
                </c:pt>
                <c:pt idx="2696">
                  <c:v>2.4500000000000002</c:v>
                </c:pt>
                <c:pt idx="2697">
                  <c:v>2.4500000000000002</c:v>
                </c:pt>
                <c:pt idx="2698">
                  <c:v>2.4500000000000002</c:v>
                </c:pt>
                <c:pt idx="2699">
                  <c:v>2.4500000000000002</c:v>
                </c:pt>
                <c:pt idx="2700">
                  <c:v>2.4500000000000002</c:v>
                </c:pt>
                <c:pt idx="2701">
                  <c:v>2.4500000000000002</c:v>
                </c:pt>
                <c:pt idx="2702">
                  <c:v>2.4500000000000002</c:v>
                </c:pt>
                <c:pt idx="2703">
                  <c:v>2.4500000000000002</c:v>
                </c:pt>
                <c:pt idx="2704">
                  <c:v>2.4500000000000002</c:v>
                </c:pt>
                <c:pt idx="2705">
                  <c:v>2.4500000000000002</c:v>
                </c:pt>
                <c:pt idx="2706">
                  <c:v>2.4500000000000002</c:v>
                </c:pt>
                <c:pt idx="2707">
                  <c:v>2.4500000000000002</c:v>
                </c:pt>
                <c:pt idx="2708">
                  <c:v>2.4500000000000002</c:v>
                </c:pt>
                <c:pt idx="2709">
                  <c:v>2.4500000000000002</c:v>
                </c:pt>
                <c:pt idx="2710">
                  <c:v>2.4500000000000002</c:v>
                </c:pt>
                <c:pt idx="2711">
                  <c:v>2.4500000000000002</c:v>
                </c:pt>
                <c:pt idx="2712">
                  <c:v>2.4500000000000002</c:v>
                </c:pt>
                <c:pt idx="2713">
                  <c:v>2.4500000000000002</c:v>
                </c:pt>
                <c:pt idx="2714">
                  <c:v>2.4500000000000002</c:v>
                </c:pt>
                <c:pt idx="2715">
                  <c:v>2.4500000000000002</c:v>
                </c:pt>
                <c:pt idx="2716">
                  <c:v>2.4500000000000002</c:v>
                </c:pt>
                <c:pt idx="2717">
                  <c:v>2.4500000000000002</c:v>
                </c:pt>
                <c:pt idx="2718">
                  <c:v>2.4500000000000002</c:v>
                </c:pt>
                <c:pt idx="2719">
                  <c:v>2.4500000000000002</c:v>
                </c:pt>
                <c:pt idx="2720">
                  <c:v>2.4500000000000002</c:v>
                </c:pt>
                <c:pt idx="2721">
                  <c:v>2.4500000000000002</c:v>
                </c:pt>
                <c:pt idx="2722">
                  <c:v>2.4500000000000002</c:v>
                </c:pt>
                <c:pt idx="2723">
                  <c:v>2.4500000000000002</c:v>
                </c:pt>
                <c:pt idx="2724">
                  <c:v>2.4500000000000002</c:v>
                </c:pt>
                <c:pt idx="2725">
                  <c:v>2.4500000000000002</c:v>
                </c:pt>
                <c:pt idx="2726">
                  <c:v>2.4500000000000002</c:v>
                </c:pt>
                <c:pt idx="2727">
                  <c:v>2.4500000000000002</c:v>
                </c:pt>
                <c:pt idx="2728">
                  <c:v>2.4500000000000002</c:v>
                </c:pt>
                <c:pt idx="2729">
                  <c:v>2.4500000000000002</c:v>
                </c:pt>
                <c:pt idx="2730">
                  <c:v>2.4500000000000002</c:v>
                </c:pt>
                <c:pt idx="2731">
                  <c:v>2.4500000000000002</c:v>
                </c:pt>
                <c:pt idx="2732">
                  <c:v>2.4500000000000002</c:v>
                </c:pt>
                <c:pt idx="2733">
                  <c:v>2.4500000000000002</c:v>
                </c:pt>
                <c:pt idx="2734">
                  <c:v>2.4500000000000002</c:v>
                </c:pt>
                <c:pt idx="2735">
                  <c:v>2.4500000000000002</c:v>
                </c:pt>
                <c:pt idx="2736">
                  <c:v>2.4500000000000002</c:v>
                </c:pt>
                <c:pt idx="2737">
                  <c:v>2.4500000000000002</c:v>
                </c:pt>
                <c:pt idx="2738">
                  <c:v>2.4500000000000002</c:v>
                </c:pt>
                <c:pt idx="2739">
                  <c:v>2.4500000000000002</c:v>
                </c:pt>
                <c:pt idx="2740">
                  <c:v>2.4500000000000002</c:v>
                </c:pt>
                <c:pt idx="2741">
                  <c:v>2.4500000000000002</c:v>
                </c:pt>
                <c:pt idx="2742">
                  <c:v>2.4500000000000002</c:v>
                </c:pt>
                <c:pt idx="2743">
                  <c:v>2.4500000000000002</c:v>
                </c:pt>
                <c:pt idx="2744">
                  <c:v>2.4500000000000002</c:v>
                </c:pt>
                <c:pt idx="2745">
                  <c:v>2.4500000000000002</c:v>
                </c:pt>
                <c:pt idx="2746">
                  <c:v>2.4500000000000002</c:v>
                </c:pt>
                <c:pt idx="2747">
                  <c:v>2.4500000000000002</c:v>
                </c:pt>
                <c:pt idx="2748">
                  <c:v>2.4500000000000002</c:v>
                </c:pt>
                <c:pt idx="2749">
                  <c:v>2.4500000000000002</c:v>
                </c:pt>
                <c:pt idx="2750">
                  <c:v>2.4500000000000002</c:v>
                </c:pt>
                <c:pt idx="2751">
                  <c:v>2.4500000000000002</c:v>
                </c:pt>
                <c:pt idx="2752">
                  <c:v>2.4500000000000002</c:v>
                </c:pt>
                <c:pt idx="2753">
                  <c:v>2.4500000000000002</c:v>
                </c:pt>
                <c:pt idx="2754">
                  <c:v>2.4500000000000002</c:v>
                </c:pt>
                <c:pt idx="2755">
                  <c:v>2.4500000000000002</c:v>
                </c:pt>
                <c:pt idx="2756">
                  <c:v>2.4500000000000002</c:v>
                </c:pt>
                <c:pt idx="2757">
                  <c:v>2.4500000000000002</c:v>
                </c:pt>
                <c:pt idx="2758">
                  <c:v>2.4500000000000002</c:v>
                </c:pt>
                <c:pt idx="2759">
                  <c:v>2.4500000000000002</c:v>
                </c:pt>
                <c:pt idx="2760">
                  <c:v>2.4500000000000002</c:v>
                </c:pt>
                <c:pt idx="2761">
                  <c:v>2.4500000000000002</c:v>
                </c:pt>
                <c:pt idx="2762">
                  <c:v>2.4500000000000002</c:v>
                </c:pt>
                <c:pt idx="2763">
                  <c:v>2.4500000000000002</c:v>
                </c:pt>
                <c:pt idx="2764">
                  <c:v>2.4500000000000002</c:v>
                </c:pt>
                <c:pt idx="2765">
                  <c:v>2.4500000000000002</c:v>
                </c:pt>
                <c:pt idx="2766">
                  <c:v>2.4500000000000002</c:v>
                </c:pt>
                <c:pt idx="2767">
                  <c:v>2.4500000000000002</c:v>
                </c:pt>
                <c:pt idx="2768">
                  <c:v>2.4500000000000002</c:v>
                </c:pt>
                <c:pt idx="2769">
                  <c:v>2.4500000000000002</c:v>
                </c:pt>
                <c:pt idx="2770">
                  <c:v>2.4500000000000002</c:v>
                </c:pt>
                <c:pt idx="2771">
                  <c:v>2.4500000000000002</c:v>
                </c:pt>
                <c:pt idx="2772">
                  <c:v>2.4500000000000002</c:v>
                </c:pt>
                <c:pt idx="2773">
                  <c:v>2.4500000000000002</c:v>
                </c:pt>
                <c:pt idx="2774">
                  <c:v>2.4500000000000002</c:v>
                </c:pt>
                <c:pt idx="2775">
                  <c:v>2.4500000000000002</c:v>
                </c:pt>
                <c:pt idx="2776">
                  <c:v>2.4500000000000002</c:v>
                </c:pt>
                <c:pt idx="2777">
                  <c:v>2.4500000000000002</c:v>
                </c:pt>
                <c:pt idx="2778">
                  <c:v>2.4500000000000002</c:v>
                </c:pt>
                <c:pt idx="2779">
                  <c:v>2.4500000000000002</c:v>
                </c:pt>
                <c:pt idx="2780">
                  <c:v>2.4500000000000002</c:v>
                </c:pt>
                <c:pt idx="2781">
                  <c:v>2.4500000000000002</c:v>
                </c:pt>
                <c:pt idx="2782">
                  <c:v>2.4500000000000002</c:v>
                </c:pt>
                <c:pt idx="2783">
                  <c:v>2.4500000000000002</c:v>
                </c:pt>
                <c:pt idx="2784">
                  <c:v>2.4500000000000002</c:v>
                </c:pt>
                <c:pt idx="2785">
                  <c:v>2.4500000000000002</c:v>
                </c:pt>
                <c:pt idx="2786">
                  <c:v>2.4500000000000002</c:v>
                </c:pt>
                <c:pt idx="2787">
                  <c:v>2.4500000000000002</c:v>
                </c:pt>
                <c:pt idx="2788">
                  <c:v>2.4500000000000002</c:v>
                </c:pt>
                <c:pt idx="2789">
                  <c:v>2.4500000000000002</c:v>
                </c:pt>
                <c:pt idx="2790">
                  <c:v>2.4500000000000002</c:v>
                </c:pt>
                <c:pt idx="2791">
                  <c:v>2.4500000000000002</c:v>
                </c:pt>
                <c:pt idx="2792">
                  <c:v>2.4500000000000002</c:v>
                </c:pt>
                <c:pt idx="2793">
                  <c:v>2.4500000000000002</c:v>
                </c:pt>
                <c:pt idx="2794">
                  <c:v>2.4500000000000002</c:v>
                </c:pt>
                <c:pt idx="2795">
                  <c:v>2.4500000000000002</c:v>
                </c:pt>
                <c:pt idx="2796">
                  <c:v>2.4500000000000002</c:v>
                </c:pt>
                <c:pt idx="2797">
                  <c:v>2.4500000000000002</c:v>
                </c:pt>
                <c:pt idx="2798">
                  <c:v>2.4500000000000002</c:v>
                </c:pt>
                <c:pt idx="2799">
                  <c:v>2.4500000000000002</c:v>
                </c:pt>
                <c:pt idx="2800">
                  <c:v>2.4500000000000002</c:v>
                </c:pt>
                <c:pt idx="2801">
                  <c:v>2.4500000000000002</c:v>
                </c:pt>
                <c:pt idx="2802">
                  <c:v>2.4500000000000002</c:v>
                </c:pt>
                <c:pt idx="2803">
                  <c:v>2.4500000000000002</c:v>
                </c:pt>
                <c:pt idx="2804">
                  <c:v>2.4500000000000002</c:v>
                </c:pt>
                <c:pt idx="2805">
                  <c:v>2.4500000000000002</c:v>
                </c:pt>
                <c:pt idx="2806">
                  <c:v>2.4500000000000002</c:v>
                </c:pt>
                <c:pt idx="2807">
                  <c:v>2.4500000000000002</c:v>
                </c:pt>
                <c:pt idx="2808">
                  <c:v>2.4500000000000002</c:v>
                </c:pt>
                <c:pt idx="2809">
                  <c:v>2.4500000000000002</c:v>
                </c:pt>
                <c:pt idx="2810">
                  <c:v>2.4500000000000002</c:v>
                </c:pt>
                <c:pt idx="2811">
                  <c:v>2.4500000000000002</c:v>
                </c:pt>
                <c:pt idx="2812">
                  <c:v>2.4500000000000002</c:v>
                </c:pt>
                <c:pt idx="2813">
                  <c:v>2.4500000000000002</c:v>
                </c:pt>
                <c:pt idx="2814">
                  <c:v>2.4500000000000002</c:v>
                </c:pt>
                <c:pt idx="2815">
                  <c:v>2.4500000000000002</c:v>
                </c:pt>
                <c:pt idx="2816">
                  <c:v>2.4500000000000002</c:v>
                </c:pt>
                <c:pt idx="2817">
                  <c:v>2.4500000000000002</c:v>
                </c:pt>
                <c:pt idx="2818">
                  <c:v>2.4500000000000002</c:v>
                </c:pt>
                <c:pt idx="2819">
                  <c:v>2.4500000000000002</c:v>
                </c:pt>
                <c:pt idx="2820">
                  <c:v>2.4500000000000002</c:v>
                </c:pt>
                <c:pt idx="2821">
                  <c:v>2.4500000000000002</c:v>
                </c:pt>
                <c:pt idx="2822">
                  <c:v>2.4500000000000002</c:v>
                </c:pt>
                <c:pt idx="2823">
                  <c:v>2.4500000000000002</c:v>
                </c:pt>
                <c:pt idx="2824">
                  <c:v>2.4500000000000002</c:v>
                </c:pt>
                <c:pt idx="2825">
                  <c:v>2.4500000000000002</c:v>
                </c:pt>
                <c:pt idx="2826">
                  <c:v>2.4500000000000002</c:v>
                </c:pt>
                <c:pt idx="2827">
                  <c:v>2.4500000000000002</c:v>
                </c:pt>
                <c:pt idx="2828">
                  <c:v>2.4500000000000002</c:v>
                </c:pt>
                <c:pt idx="2829">
                  <c:v>2.4500000000000002</c:v>
                </c:pt>
                <c:pt idx="2830">
                  <c:v>2.4500000000000002</c:v>
                </c:pt>
                <c:pt idx="2831">
                  <c:v>2.4500000000000002</c:v>
                </c:pt>
                <c:pt idx="2832">
                  <c:v>2.4500000000000002</c:v>
                </c:pt>
                <c:pt idx="2833">
                  <c:v>2.4500000000000002</c:v>
                </c:pt>
                <c:pt idx="2834">
                  <c:v>2.4500000000000002</c:v>
                </c:pt>
                <c:pt idx="2835">
                  <c:v>2.4500000000000002</c:v>
                </c:pt>
                <c:pt idx="2836">
                  <c:v>2.4500000000000002</c:v>
                </c:pt>
                <c:pt idx="2837">
                  <c:v>2.4500000000000002</c:v>
                </c:pt>
                <c:pt idx="2838">
                  <c:v>2.4500000000000002</c:v>
                </c:pt>
                <c:pt idx="2839">
                  <c:v>2.4500000000000002</c:v>
                </c:pt>
                <c:pt idx="2840">
                  <c:v>2.4500000000000002</c:v>
                </c:pt>
                <c:pt idx="2841">
                  <c:v>2.4500000000000002</c:v>
                </c:pt>
                <c:pt idx="2842">
                  <c:v>2.4500000000000002</c:v>
                </c:pt>
                <c:pt idx="2843">
                  <c:v>2.4500000000000002</c:v>
                </c:pt>
                <c:pt idx="2844">
                  <c:v>2.4500000000000002</c:v>
                </c:pt>
                <c:pt idx="2845">
                  <c:v>2.4500000000000002</c:v>
                </c:pt>
                <c:pt idx="2846">
                  <c:v>2.4500000000000002</c:v>
                </c:pt>
                <c:pt idx="2847">
                  <c:v>2.4500000000000002</c:v>
                </c:pt>
                <c:pt idx="2848">
                  <c:v>2.4500000000000002</c:v>
                </c:pt>
                <c:pt idx="2849">
                  <c:v>2.4500000000000002</c:v>
                </c:pt>
                <c:pt idx="2850">
                  <c:v>2.4500000000000002</c:v>
                </c:pt>
                <c:pt idx="2851">
                  <c:v>2.4500000000000002</c:v>
                </c:pt>
                <c:pt idx="2852">
                  <c:v>2.4500000000000002</c:v>
                </c:pt>
                <c:pt idx="2853">
                  <c:v>2.4500000000000002</c:v>
                </c:pt>
                <c:pt idx="2854">
                  <c:v>2.4500000000000002</c:v>
                </c:pt>
                <c:pt idx="2855">
                  <c:v>2.4500000000000002</c:v>
                </c:pt>
                <c:pt idx="2856">
                  <c:v>2.4500000000000002</c:v>
                </c:pt>
                <c:pt idx="2857">
                  <c:v>2.4500000000000002</c:v>
                </c:pt>
                <c:pt idx="2858">
                  <c:v>2.4500000000000002</c:v>
                </c:pt>
                <c:pt idx="2859">
                  <c:v>2.4500000000000002</c:v>
                </c:pt>
                <c:pt idx="2860">
                  <c:v>2.4500000000000002</c:v>
                </c:pt>
                <c:pt idx="2861">
                  <c:v>2.4500000000000002</c:v>
                </c:pt>
                <c:pt idx="2862">
                  <c:v>2.4500000000000002</c:v>
                </c:pt>
                <c:pt idx="2863">
                  <c:v>2.4500000000000002</c:v>
                </c:pt>
                <c:pt idx="2864">
                  <c:v>2.4500000000000002</c:v>
                </c:pt>
                <c:pt idx="2865">
                  <c:v>2.4500000000000002</c:v>
                </c:pt>
                <c:pt idx="2866">
                  <c:v>2.4500000000000002</c:v>
                </c:pt>
                <c:pt idx="2867">
                  <c:v>2.4500000000000002</c:v>
                </c:pt>
                <c:pt idx="2868">
                  <c:v>2.4500000000000002</c:v>
                </c:pt>
                <c:pt idx="2869">
                  <c:v>2.4500000000000002</c:v>
                </c:pt>
                <c:pt idx="2870">
                  <c:v>2.4500000000000002</c:v>
                </c:pt>
                <c:pt idx="2871">
                  <c:v>2.4500000000000002</c:v>
                </c:pt>
                <c:pt idx="2872">
                  <c:v>2.4500000000000002</c:v>
                </c:pt>
                <c:pt idx="2873">
                  <c:v>2.4500000000000002</c:v>
                </c:pt>
                <c:pt idx="2874">
                  <c:v>2.4500000000000002</c:v>
                </c:pt>
                <c:pt idx="2875">
                  <c:v>2.4500000000000002</c:v>
                </c:pt>
                <c:pt idx="2876">
                  <c:v>2.4500000000000002</c:v>
                </c:pt>
                <c:pt idx="2877">
                  <c:v>2.4500000000000002</c:v>
                </c:pt>
                <c:pt idx="2878">
                  <c:v>2.4500000000000002</c:v>
                </c:pt>
                <c:pt idx="2879">
                  <c:v>2.4500000000000002</c:v>
                </c:pt>
                <c:pt idx="2880">
                  <c:v>2.4500000000000002</c:v>
                </c:pt>
                <c:pt idx="2881">
                  <c:v>2.4500000000000002</c:v>
                </c:pt>
                <c:pt idx="2882">
                  <c:v>2.4500000000000002</c:v>
                </c:pt>
                <c:pt idx="2883">
                  <c:v>2.4500000000000002</c:v>
                </c:pt>
                <c:pt idx="2884">
                  <c:v>2.4500000000000002</c:v>
                </c:pt>
                <c:pt idx="2885">
                  <c:v>2.4500000000000002</c:v>
                </c:pt>
                <c:pt idx="2886">
                  <c:v>2.4500000000000002</c:v>
                </c:pt>
                <c:pt idx="2887">
                  <c:v>2.4500000000000002</c:v>
                </c:pt>
                <c:pt idx="2888">
                  <c:v>2.4500000000000002</c:v>
                </c:pt>
                <c:pt idx="2889">
                  <c:v>2.4500000000000002</c:v>
                </c:pt>
                <c:pt idx="2890">
                  <c:v>2.4500000000000002</c:v>
                </c:pt>
                <c:pt idx="2891">
                  <c:v>2.4500000000000002</c:v>
                </c:pt>
                <c:pt idx="2892">
                  <c:v>2.4500000000000002</c:v>
                </c:pt>
                <c:pt idx="2893">
                  <c:v>2.4500000000000002</c:v>
                </c:pt>
                <c:pt idx="2894">
                  <c:v>2.4500000000000002</c:v>
                </c:pt>
                <c:pt idx="2895">
                  <c:v>2.4500000000000002</c:v>
                </c:pt>
                <c:pt idx="2896">
                  <c:v>2.4500000000000002</c:v>
                </c:pt>
                <c:pt idx="2897">
                  <c:v>2.4500000000000002</c:v>
                </c:pt>
                <c:pt idx="2898">
                  <c:v>2.4500000000000002</c:v>
                </c:pt>
                <c:pt idx="2899">
                  <c:v>2.4500000000000002</c:v>
                </c:pt>
                <c:pt idx="2900">
                  <c:v>2.4500000000000002</c:v>
                </c:pt>
                <c:pt idx="2901">
                  <c:v>2.4500000000000002</c:v>
                </c:pt>
                <c:pt idx="2902">
                  <c:v>2.4500000000000002</c:v>
                </c:pt>
                <c:pt idx="2903">
                  <c:v>2.4500000000000002</c:v>
                </c:pt>
                <c:pt idx="2904">
                  <c:v>2.4500000000000002</c:v>
                </c:pt>
                <c:pt idx="2905">
                  <c:v>2.4500000000000002</c:v>
                </c:pt>
                <c:pt idx="2906">
                  <c:v>2.4500000000000002</c:v>
                </c:pt>
                <c:pt idx="2907">
                  <c:v>2.4500000000000002</c:v>
                </c:pt>
                <c:pt idx="2908">
                  <c:v>2.4500000000000002</c:v>
                </c:pt>
                <c:pt idx="2909">
                  <c:v>2.4500000000000002</c:v>
                </c:pt>
                <c:pt idx="2910">
                  <c:v>2.4500000000000002</c:v>
                </c:pt>
                <c:pt idx="2911">
                  <c:v>2.4500000000000002</c:v>
                </c:pt>
                <c:pt idx="2912">
                  <c:v>2.4500000000000002</c:v>
                </c:pt>
                <c:pt idx="2913">
                  <c:v>2.4500000000000002</c:v>
                </c:pt>
                <c:pt idx="2914">
                  <c:v>2.4500000000000002</c:v>
                </c:pt>
                <c:pt idx="2915">
                  <c:v>2.4500000000000002</c:v>
                </c:pt>
                <c:pt idx="2916">
                  <c:v>2.4500000000000002</c:v>
                </c:pt>
                <c:pt idx="2917">
                  <c:v>2.4500000000000002</c:v>
                </c:pt>
                <c:pt idx="2918">
                  <c:v>2.4500000000000002</c:v>
                </c:pt>
                <c:pt idx="2919">
                  <c:v>2.4500000000000002</c:v>
                </c:pt>
                <c:pt idx="2920">
                  <c:v>2.4500000000000002</c:v>
                </c:pt>
                <c:pt idx="2921">
                  <c:v>2.4500000000000002</c:v>
                </c:pt>
                <c:pt idx="2922">
                  <c:v>2.4500000000000002</c:v>
                </c:pt>
                <c:pt idx="2923">
                  <c:v>2.4500000000000002</c:v>
                </c:pt>
                <c:pt idx="2924">
                  <c:v>2.4500000000000002</c:v>
                </c:pt>
                <c:pt idx="2925">
                  <c:v>2.4500000000000002</c:v>
                </c:pt>
                <c:pt idx="2926">
                  <c:v>2.4500000000000002</c:v>
                </c:pt>
                <c:pt idx="2927">
                  <c:v>2.4500000000000002</c:v>
                </c:pt>
                <c:pt idx="2928">
                  <c:v>2.4500000000000002</c:v>
                </c:pt>
                <c:pt idx="2929">
                  <c:v>2.4500000000000002</c:v>
                </c:pt>
                <c:pt idx="2930">
                  <c:v>2.4500000000000002</c:v>
                </c:pt>
                <c:pt idx="2931">
                  <c:v>2.4500000000000002</c:v>
                </c:pt>
                <c:pt idx="2932">
                  <c:v>2.4500000000000002</c:v>
                </c:pt>
                <c:pt idx="2933">
                  <c:v>2.4500000000000002</c:v>
                </c:pt>
                <c:pt idx="2934">
                  <c:v>2.4500000000000002</c:v>
                </c:pt>
                <c:pt idx="2935">
                  <c:v>2.4500000000000002</c:v>
                </c:pt>
                <c:pt idx="2936">
                  <c:v>2.4500000000000002</c:v>
                </c:pt>
                <c:pt idx="2937">
                  <c:v>2.4500000000000002</c:v>
                </c:pt>
                <c:pt idx="2938">
                  <c:v>2.4500000000000002</c:v>
                </c:pt>
                <c:pt idx="2939">
                  <c:v>2.4500000000000002</c:v>
                </c:pt>
                <c:pt idx="2940">
                  <c:v>2.4500000000000002</c:v>
                </c:pt>
                <c:pt idx="2941">
                  <c:v>2.4500000000000002</c:v>
                </c:pt>
                <c:pt idx="2942">
                  <c:v>2.4500000000000002</c:v>
                </c:pt>
                <c:pt idx="2943">
                  <c:v>2.4500000000000002</c:v>
                </c:pt>
                <c:pt idx="2944">
                  <c:v>2.4500000000000002</c:v>
                </c:pt>
                <c:pt idx="2945">
                  <c:v>2.4500000000000002</c:v>
                </c:pt>
                <c:pt idx="2946">
                  <c:v>2.4500000000000002</c:v>
                </c:pt>
                <c:pt idx="2947">
                  <c:v>2.4500000000000002</c:v>
                </c:pt>
                <c:pt idx="2948">
                  <c:v>2.4500000000000002</c:v>
                </c:pt>
                <c:pt idx="2949">
                  <c:v>2.4500000000000002</c:v>
                </c:pt>
                <c:pt idx="2950">
                  <c:v>2.4500000000000002</c:v>
                </c:pt>
                <c:pt idx="2951">
                  <c:v>2.4500000000000002</c:v>
                </c:pt>
                <c:pt idx="2952">
                  <c:v>2.4500000000000002</c:v>
                </c:pt>
                <c:pt idx="2953">
                  <c:v>2.4500000000000002</c:v>
                </c:pt>
                <c:pt idx="2954">
                  <c:v>2.4500000000000002</c:v>
                </c:pt>
                <c:pt idx="2955">
                  <c:v>2.4500000000000002</c:v>
                </c:pt>
                <c:pt idx="2956">
                  <c:v>2.4500000000000002</c:v>
                </c:pt>
                <c:pt idx="2957">
                  <c:v>2.4500000000000002</c:v>
                </c:pt>
                <c:pt idx="2958">
                  <c:v>2.4500000000000002</c:v>
                </c:pt>
                <c:pt idx="2959">
                  <c:v>2.4500000000000002</c:v>
                </c:pt>
                <c:pt idx="2960">
                  <c:v>2.4500000000000002</c:v>
                </c:pt>
                <c:pt idx="2961">
                  <c:v>2.4500000000000002</c:v>
                </c:pt>
                <c:pt idx="2962">
                  <c:v>2.4500000000000002</c:v>
                </c:pt>
                <c:pt idx="2963">
                  <c:v>2.4500000000000002</c:v>
                </c:pt>
                <c:pt idx="2964">
                  <c:v>2.4500000000000002</c:v>
                </c:pt>
                <c:pt idx="2965">
                  <c:v>2.4500000000000002</c:v>
                </c:pt>
                <c:pt idx="2966">
                  <c:v>2.4500000000000002</c:v>
                </c:pt>
                <c:pt idx="2967">
                  <c:v>2.4500000000000002</c:v>
                </c:pt>
                <c:pt idx="2968">
                  <c:v>2.4500000000000002</c:v>
                </c:pt>
                <c:pt idx="2969">
                  <c:v>2.4500000000000002</c:v>
                </c:pt>
                <c:pt idx="2970">
                  <c:v>2.4500000000000002</c:v>
                </c:pt>
                <c:pt idx="2971">
                  <c:v>2.4500000000000002</c:v>
                </c:pt>
                <c:pt idx="2972">
                  <c:v>2.4500000000000002</c:v>
                </c:pt>
                <c:pt idx="2973">
                  <c:v>2.4500000000000002</c:v>
                </c:pt>
                <c:pt idx="2974">
                  <c:v>2.4500000000000002</c:v>
                </c:pt>
                <c:pt idx="2975">
                  <c:v>2.4500000000000002</c:v>
                </c:pt>
                <c:pt idx="2976">
                  <c:v>2.4500000000000002</c:v>
                </c:pt>
                <c:pt idx="2977">
                  <c:v>2.4500000000000002</c:v>
                </c:pt>
                <c:pt idx="2978">
                  <c:v>2.4500000000000002</c:v>
                </c:pt>
                <c:pt idx="2979">
                  <c:v>2.4500000000000002</c:v>
                </c:pt>
                <c:pt idx="2980">
                  <c:v>2.4500000000000002</c:v>
                </c:pt>
                <c:pt idx="2981">
                  <c:v>2.4500000000000002</c:v>
                </c:pt>
                <c:pt idx="2982">
                  <c:v>2.4500000000000002</c:v>
                </c:pt>
                <c:pt idx="2983">
                  <c:v>2.4500000000000002</c:v>
                </c:pt>
                <c:pt idx="2984">
                  <c:v>2.4500000000000002</c:v>
                </c:pt>
                <c:pt idx="2985">
                  <c:v>2.4500000000000002</c:v>
                </c:pt>
                <c:pt idx="2986">
                  <c:v>2.4500000000000002</c:v>
                </c:pt>
                <c:pt idx="2987">
                  <c:v>2.4500000000000002</c:v>
                </c:pt>
                <c:pt idx="2988">
                  <c:v>2.4500000000000002</c:v>
                </c:pt>
                <c:pt idx="2989">
                  <c:v>2.4500000000000002</c:v>
                </c:pt>
                <c:pt idx="2990">
                  <c:v>2.4500000000000002</c:v>
                </c:pt>
                <c:pt idx="2991">
                  <c:v>2.4500000000000002</c:v>
                </c:pt>
                <c:pt idx="2992">
                  <c:v>2.4500000000000002</c:v>
                </c:pt>
                <c:pt idx="2993">
                  <c:v>2.4500000000000002</c:v>
                </c:pt>
                <c:pt idx="2994">
                  <c:v>2.4500000000000002</c:v>
                </c:pt>
                <c:pt idx="2995">
                  <c:v>2.4500000000000002</c:v>
                </c:pt>
                <c:pt idx="2996">
                  <c:v>2.4500000000000002</c:v>
                </c:pt>
                <c:pt idx="2997">
                  <c:v>2.4500000000000002</c:v>
                </c:pt>
                <c:pt idx="2998">
                  <c:v>2.4500000000000002</c:v>
                </c:pt>
                <c:pt idx="2999">
                  <c:v>2.4500000000000002</c:v>
                </c:pt>
                <c:pt idx="3000">
                  <c:v>2.4500000000000002</c:v>
                </c:pt>
                <c:pt idx="3001">
                  <c:v>2.4500000000000002</c:v>
                </c:pt>
                <c:pt idx="3002">
                  <c:v>2.4500000000000002</c:v>
                </c:pt>
                <c:pt idx="3003">
                  <c:v>2.4500000000000002</c:v>
                </c:pt>
                <c:pt idx="3004">
                  <c:v>2.4500000000000002</c:v>
                </c:pt>
                <c:pt idx="3005">
                  <c:v>2.4500000000000002</c:v>
                </c:pt>
                <c:pt idx="3006">
                  <c:v>2.4500000000000002</c:v>
                </c:pt>
                <c:pt idx="3007">
                  <c:v>2.4500000000000002</c:v>
                </c:pt>
                <c:pt idx="3008">
                  <c:v>2.4500000000000002</c:v>
                </c:pt>
                <c:pt idx="3009">
                  <c:v>2.4500000000000002</c:v>
                </c:pt>
                <c:pt idx="3010">
                  <c:v>2.4500000000000002</c:v>
                </c:pt>
                <c:pt idx="3011">
                  <c:v>2.4500000000000002</c:v>
                </c:pt>
                <c:pt idx="3012">
                  <c:v>2.4500000000000002</c:v>
                </c:pt>
                <c:pt idx="3013">
                  <c:v>2.4500000000000002</c:v>
                </c:pt>
                <c:pt idx="3014">
                  <c:v>2.4500000000000002</c:v>
                </c:pt>
                <c:pt idx="3015">
                  <c:v>2.4500000000000002</c:v>
                </c:pt>
                <c:pt idx="3016">
                  <c:v>2.4500000000000002</c:v>
                </c:pt>
                <c:pt idx="3017">
                  <c:v>2.4500000000000002</c:v>
                </c:pt>
                <c:pt idx="3018">
                  <c:v>2.4500000000000002</c:v>
                </c:pt>
                <c:pt idx="3019">
                  <c:v>2.4500000000000002</c:v>
                </c:pt>
                <c:pt idx="3020">
                  <c:v>2.4500000000000002</c:v>
                </c:pt>
                <c:pt idx="3021">
                  <c:v>2.4500000000000002</c:v>
                </c:pt>
                <c:pt idx="3022">
                  <c:v>2.4500000000000002</c:v>
                </c:pt>
                <c:pt idx="3023">
                  <c:v>2.4500000000000002</c:v>
                </c:pt>
                <c:pt idx="3024">
                  <c:v>2.4500000000000002</c:v>
                </c:pt>
                <c:pt idx="3025">
                  <c:v>2.4500000000000002</c:v>
                </c:pt>
                <c:pt idx="3026">
                  <c:v>2.4500000000000002</c:v>
                </c:pt>
                <c:pt idx="3027">
                  <c:v>2.4500000000000002</c:v>
                </c:pt>
                <c:pt idx="3028">
                  <c:v>2.4500000000000002</c:v>
                </c:pt>
                <c:pt idx="3029">
                  <c:v>2.4500000000000002</c:v>
                </c:pt>
                <c:pt idx="3030">
                  <c:v>2.4500000000000002</c:v>
                </c:pt>
                <c:pt idx="3031">
                  <c:v>2.4500000000000002</c:v>
                </c:pt>
                <c:pt idx="3032">
                  <c:v>2.4500000000000002</c:v>
                </c:pt>
                <c:pt idx="3033">
                  <c:v>2.4500000000000002</c:v>
                </c:pt>
                <c:pt idx="3034">
                  <c:v>2.4500000000000002</c:v>
                </c:pt>
                <c:pt idx="3035">
                  <c:v>2.4500000000000002</c:v>
                </c:pt>
                <c:pt idx="3036">
                  <c:v>2.4500000000000002</c:v>
                </c:pt>
                <c:pt idx="3037">
                  <c:v>2.4500000000000002</c:v>
                </c:pt>
                <c:pt idx="3038">
                  <c:v>2.4500000000000002</c:v>
                </c:pt>
                <c:pt idx="3039">
                  <c:v>2.4500000000000002</c:v>
                </c:pt>
                <c:pt idx="3040">
                  <c:v>2.4500000000000002</c:v>
                </c:pt>
                <c:pt idx="3041">
                  <c:v>2.4500000000000002</c:v>
                </c:pt>
                <c:pt idx="3042">
                  <c:v>2.4500000000000002</c:v>
                </c:pt>
                <c:pt idx="3043">
                  <c:v>2.4500000000000002</c:v>
                </c:pt>
                <c:pt idx="3044">
                  <c:v>2.4500000000000002</c:v>
                </c:pt>
                <c:pt idx="3045">
                  <c:v>2.4500000000000002</c:v>
                </c:pt>
                <c:pt idx="3046">
                  <c:v>2.4500000000000002</c:v>
                </c:pt>
                <c:pt idx="3047">
                  <c:v>2.4500000000000002</c:v>
                </c:pt>
                <c:pt idx="3048">
                  <c:v>2.4500000000000002</c:v>
                </c:pt>
                <c:pt idx="3049">
                  <c:v>2.4500000000000002</c:v>
                </c:pt>
                <c:pt idx="3050">
                  <c:v>2.4500000000000002</c:v>
                </c:pt>
                <c:pt idx="3051">
                  <c:v>2.4500000000000002</c:v>
                </c:pt>
                <c:pt idx="3052">
                  <c:v>2.4500000000000002</c:v>
                </c:pt>
                <c:pt idx="3053">
                  <c:v>2.4500000000000002</c:v>
                </c:pt>
                <c:pt idx="3054">
                  <c:v>2.4500000000000002</c:v>
                </c:pt>
                <c:pt idx="3055">
                  <c:v>2.4500000000000002</c:v>
                </c:pt>
                <c:pt idx="3056">
                  <c:v>2.4500000000000002</c:v>
                </c:pt>
                <c:pt idx="3057">
                  <c:v>2.4500000000000002</c:v>
                </c:pt>
                <c:pt idx="3058">
                  <c:v>2.4500000000000002</c:v>
                </c:pt>
                <c:pt idx="3059">
                  <c:v>2.4500000000000002</c:v>
                </c:pt>
                <c:pt idx="3060">
                  <c:v>2.4500000000000002</c:v>
                </c:pt>
                <c:pt idx="3061">
                  <c:v>2.4500000000000002</c:v>
                </c:pt>
                <c:pt idx="3062">
                  <c:v>2.4500000000000002</c:v>
                </c:pt>
                <c:pt idx="3063">
                  <c:v>2.4500000000000002</c:v>
                </c:pt>
                <c:pt idx="3064">
                  <c:v>2.4500000000000002</c:v>
                </c:pt>
                <c:pt idx="3065">
                  <c:v>2.4500000000000002</c:v>
                </c:pt>
                <c:pt idx="3066">
                  <c:v>2.4500000000000002</c:v>
                </c:pt>
                <c:pt idx="3067">
                  <c:v>2.4500000000000002</c:v>
                </c:pt>
                <c:pt idx="3068">
                  <c:v>2.4500000000000002</c:v>
                </c:pt>
                <c:pt idx="3069">
                  <c:v>2.4500000000000002</c:v>
                </c:pt>
                <c:pt idx="3070">
                  <c:v>2.4500000000000002</c:v>
                </c:pt>
                <c:pt idx="3071">
                  <c:v>2.4500000000000002</c:v>
                </c:pt>
                <c:pt idx="3072">
                  <c:v>2.4500000000000002</c:v>
                </c:pt>
                <c:pt idx="3073">
                  <c:v>2.4500000000000002</c:v>
                </c:pt>
                <c:pt idx="3074">
                  <c:v>2.4500000000000002</c:v>
                </c:pt>
                <c:pt idx="3075">
                  <c:v>2.4500000000000002</c:v>
                </c:pt>
                <c:pt idx="3076">
                  <c:v>2.4500000000000002</c:v>
                </c:pt>
                <c:pt idx="3077">
                  <c:v>2.4500000000000002</c:v>
                </c:pt>
                <c:pt idx="3078">
                  <c:v>2.4500000000000002</c:v>
                </c:pt>
                <c:pt idx="3079">
                  <c:v>2.4500000000000002</c:v>
                </c:pt>
                <c:pt idx="3080">
                  <c:v>2.4500000000000002</c:v>
                </c:pt>
                <c:pt idx="3081">
                  <c:v>2.4500000000000002</c:v>
                </c:pt>
                <c:pt idx="3082">
                  <c:v>2.4500000000000002</c:v>
                </c:pt>
                <c:pt idx="3083">
                  <c:v>2.4500000000000002</c:v>
                </c:pt>
                <c:pt idx="3084">
                  <c:v>2.4500000000000002</c:v>
                </c:pt>
                <c:pt idx="3085">
                  <c:v>2.4500000000000002</c:v>
                </c:pt>
                <c:pt idx="3086">
                  <c:v>2.4500000000000002</c:v>
                </c:pt>
                <c:pt idx="3087">
                  <c:v>2.4500000000000002</c:v>
                </c:pt>
                <c:pt idx="3088">
                  <c:v>2.4500000000000002</c:v>
                </c:pt>
                <c:pt idx="3089">
                  <c:v>2.4500000000000002</c:v>
                </c:pt>
                <c:pt idx="3090">
                  <c:v>2.4500000000000002</c:v>
                </c:pt>
                <c:pt idx="3091">
                  <c:v>2.4500000000000002</c:v>
                </c:pt>
                <c:pt idx="3092">
                  <c:v>2.4500000000000002</c:v>
                </c:pt>
                <c:pt idx="3093">
                  <c:v>2.4500000000000002</c:v>
                </c:pt>
                <c:pt idx="3094">
                  <c:v>2.4500000000000002</c:v>
                </c:pt>
                <c:pt idx="3095">
                  <c:v>2.4500000000000002</c:v>
                </c:pt>
                <c:pt idx="3096">
                  <c:v>2.4500000000000002</c:v>
                </c:pt>
                <c:pt idx="3097">
                  <c:v>2.4500000000000002</c:v>
                </c:pt>
                <c:pt idx="3098">
                  <c:v>2.4500000000000002</c:v>
                </c:pt>
                <c:pt idx="3099">
                  <c:v>2.4500000000000002</c:v>
                </c:pt>
                <c:pt idx="3100">
                  <c:v>2.4500000000000002</c:v>
                </c:pt>
                <c:pt idx="3101">
                  <c:v>2.4500000000000002</c:v>
                </c:pt>
                <c:pt idx="3102">
                  <c:v>2.4500000000000002</c:v>
                </c:pt>
                <c:pt idx="3103">
                  <c:v>2.4500000000000002</c:v>
                </c:pt>
                <c:pt idx="3104">
                  <c:v>2.4500000000000002</c:v>
                </c:pt>
                <c:pt idx="3105">
                  <c:v>2.4500000000000002</c:v>
                </c:pt>
                <c:pt idx="3106">
                  <c:v>2.4500000000000002</c:v>
                </c:pt>
                <c:pt idx="3107">
                  <c:v>2.4500000000000002</c:v>
                </c:pt>
                <c:pt idx="3108">
                  <c:v>2.4500000000000002</c:v>
                </c:pt>
                <c:pt idx="3109">
                  <c:v>2.4500000000000002</c:v>
                </c:pt>
                <c:pt idx="3110">
                  <c:v>2.4500000000000002</c:v>
                </c:pt>
                <c:pt idx="3111">
                  <c:v>2.4500000000000002</c:v>
                </c:pt>
                <c:pt idx="3112">
                  <c:v>2.4500000000000002</c:v>
                </c:pt>
                <c:pt idx="3113">
                  <c:v>2.4500000000000002</c:v>
                </c:pt>
                <c:pt idx="3114">
                  <c:v>2.4500000000000002</c:v>
                </c:pt>
                <c:pt idx="3115">
                  <c:v>2.4500000000000002</c:v>
                </c:pt>
                <c:pt idx="3116">
                  <c:v>2.4500000000000002</c:v>
                </c:pt>
                <c:pt idx="3117">
                  <c:v>2.4500000000000002</c:v>
                </c:pt>
                <c:pt idx="3118">
                  <c:v>2.4500000000000002</c:v>
                </c:pt>
                <c:pt idx="3119">
                  <c:v>2.4500000000000002</c:v>
                </c:pt>
                <c:pt idx="3120">
                  <c:v>2.4500000000000002</c:v>
                </c:pt>
                <c:pt idx="3121">
                  <c:v>2.4500000000000002</c:v>
                </c:pt>
                <c:pt idx="3122">
                  <c:v>2.4500000000000002</c:v>
                </c:pt>
                <c:pt idx="3123">
                  <c:v>2.4500000000000002</c:v>
                </c:pt>
                <c:pt idx="3124">
                  <c:v>2.4500000000000002</c:v>
                </c:pt>
                <c:pt idx="3125">
                  <c:v>2.4500000000000002</c:v>
                </c:pt>
                <c:pt idx="3126">
                  <c:v>2.4500000000000002</c:v>
                </c:pt>
                <c:pt idx="3127">
                  <c:v>2.4500000000000002</c:v>
                </c:pt>
                <c:pt idx="3128">
                  <c:v>2.4500000000000002</c:v>
                </c:pt>
                <c:pt idx="3129">
                  <c:v>2.4500000000000002</c:v>
                </c:pt>
                <c:pt idx="3130">
                  <c:v>2.4500000000000002</c:v>
                </c:pt>
                <c:pt idx="3131">
                  <c:v>2.4500000000000002</c:v>
                </c:pt>
                <c:pt idx="3132">
                  <c:v>2.4500000000000002</c:v>
                </c:pt>
                <c:pt idx="3133">
                  <c:v>2.4500000000000002</c:v>
                </c:pt>
                <c:pt idx="3134">
                  <c:v>2.4500000000000002</c:v>
                </c:pt>
                <c:pt idx="3135">
                  <c:v>2.4500000000000002</c:v>
                </c:pt>
                <c:pt idx="3136">
                  <c:v>2.4500000000000002</c:v>
                </c:pt>
                <c:pt idx="3137">
                  <c:v>2.4500000000000002</c:v>
                </c:pt>
                <c:pt idx="3138">
                  <c:v>2.4500000000000002</c:v>
                </c:pt>
                <c:pt idx="3139">
                  <c:v>2.4500000000000002</c:v>
                </c:pt>
                <c:pt idx="3140">
                  <c:v>2.4500000000000002</c:v>
                </c:pt>
                <c:pt idx="3141">
                  <c:v>2.4500000000000002</c:v>
                </c:pt>
                <c:pt idx="3142">
                  <c:v>2.4500000000000002</c:v>
                </c:pt>
                <c:pt idx="3143">
                  <c:v>2.4500000000000002</c:v>
                </c:pt>
                <c:pt idx="3144">
                  <c:v>2.4500000000000002</c:v>
                </c:pt>
                <c:pt idx="3145">
                  <c:v>2.4500000000000002</c:v>
                </c:pt>
                <c:pt idx="3146">
                  <c:v>2.4500000000000002</c:v>
                </c:pt>
                <c:pt idx="3147">
                  <c:v>2.4500000000000002</c:v>
                </c:pt>
                <c:pt idx="3148">
                  <c:v>2.4500000000000002</c:v>
                </c:pt>
                <c:pt idx="3149">
                  <c:v>2.4500000000000002</c:v>
                </c:pt>
                <c:pt idx="3150">
                  <c:v>2.4500000000000002</c:v>
                </c:pt>
                <c:pt idx="3151">
                  <c:v>2.4500000000000002</c:v>
                </c:pt>
                <c:pt idx="3152">
                  <c:v>2.4500000000000002</c:v>
                </c:pt>
                <c:pt idx="3153">
                  <c:v>2.4500000000000002</c:v>
                </c:pt>
                <c:pt idx="3154">
                  <c:v>2.4500000000000002</c:v>
                </c:pt>
                <c:pt idx="3155">
                  <c:v>2.4500000000000002</c:v>
                </c:pt>
                <c:pt idx="3156">
                  <c:v>2.4500000000000002</c:v>
                </c:pt>
                <c:pt idx="3157">
                  <c:v>2.4500000000000002</c:v>
                </c:pt>
                <c:pt idx="3158">
                  <c:v>2.4500000000000002</c:v>
                </c:pt>
                <c:pt idx="3159">
                  <c:v>2.4500000000000002</c:v>
                </c:pt>
                <c:pt idx="3160">
                  <c:v>2.4500000000000002</c:v>
                </c:pt>
                <c:pt idx="3161">
                  <c:v>2.4500000000000002</c:v>
                </c:pt>
                <c:pt idx="3162">
                  <c:v>2.4500000000000002</c:v>
                </c:pt>
                <c:pt idx="3163">
                  <c:v>2.4500000000000002</c:v>
                </c:pt>
                <c:pt idx="3164">
                  <c:v>2.4500000000000002</c:v>
                </c:pt>
                <c:pt idx="3165">
                  <c:v>2.4500000000000002</c:v>
                </c:pt>
                <c:pt idx="3166">
                  <c:v>2.4500000000000002</c:v>
                </c:pt>
                <c:pt idx="3167">
                  <c:v>2.4500000000000002</c:v>
                </c:pt>
                <c:pt idx="3168">
                  <c:v>2.4500000000000002</c:v>
                </c:pt>
                <c:pt idx="3169">
                  <c:v>2.4500000000000002</c:v>
                </c:pt>
                <c:pt idx="3170">
                  <c:v>2.4500000000000002</c:v>
                </c:pt>
                <c:pt idx="3171">
                  <c:v>2.4500000000000002</c:v>
                </c:pt>
                <c:pt idx="3172">
                  <c:v>2.4500000000000002</c:v>
                </c:pt>
                <c:pt idx="3173">
                  <c:v>2.4500000000000002</c:v>
                </c:pt>
                <c:pt idx="3174">
                  <c:v>2.4500000000000002</c:v>
                </c:pt>
                <c:pt idx="3175">
                  <c:v>2.4500000000000002</c:v>
                </c:pt>
                <c:pt idx="3176">
                  <c:v>2.4500000000000002</c:v>
                </c:pt>
                <c:pt idx="3177">
                  <c:v>2.4500000000000002</c:v>
                </c:pt>
                <c:pt idx="3178">
                  <c:v>2.4500000000000002</c:v>
                </c:pt>
                <c:pt idx="3179">
                  <c:v>2.4500000000000002</c:v>
                </c:pt>
                <c:pt idx="3180">
                  <c:v>2.4500000000000002</c:v>
                </c:pt>
                <c:pt idx="3181">
                  <c:v>2.4500000000000002</c:v>
                </c:pt>
                <c:pt idx="3182">
                  <c:v>2.4500000000000002</c:v>
                </c:pt>
                <c:pt idx="3183">
                  <c:v>2.4500000000000002</c:v>
                </c:pt>
                <c:pt idx="3184">
                  <c:v>2.4500000000000002</c:v>
                </c:pt>
                <c:pt idx="3185">
                  <c:v>2.4500000000000002</c:v>
                </c:pt>
                <c:pt idx="3186">
                  <c:v>2.4500000000000002</c:v>
                </c:pt>
                <c:pt idx="3187">
                  <c:v>2.4500000000000002</c:v>
                </c:pt>
                <c:pt idx="3188">
                  <c:v>2.4500000000000002</c:v>
                </c:pt>
                <c:pt idx="3189">
                  <c:v>2.4500000000000002</c:v>
                </c:pt>
                <c:pt idx="3190">
                  <c:v>2.4500000000000002</c:v>
                </c:pt>
                <c:pt idx="3191">
                  <c:v>2.4500000000000002</c:v>
                </c:pt>
                <c:pt idx="3192">
                  <c:v>2.4500000000000002</c:v>
                </c:pt>
                <c:pt idx="3193">
                  <c:v>2.4500000000000002</c:v>
                </c:pt>
                <c:pt idx="3194">
                  <c:v>2.4500000000000002</c:v>
                </c:pt>
                <c:pt idx="3195">
                  <c:v>2.4500000000000002</c:v>
                </c:pt>
                <c:pt idx="3196">
                  <c:v>2.4500000000000002</c:v>
                </c:pt>
                <c:pt idx="3197">
                  <c:v>2.4500000000000002</c:v>
                </c:pt>
                <c:pt idx="3198">
                  <c:v>2.4500000000000002</c:v>
                </c:pt>
                <c:pt idx="3199">
                  <c:v>2.4500000000000002</c:v>
                </c:pt>
                <c:pt idx="3200">
                  <c:v>2.4500000000000002</c:v>
                </c:pt>
                <c:pt idx="3201">
                  <c:v>2.4500000000000002</c:v>
                </c:pt>
                <c:pt idx="3202">
                  <c:v>2.4500000000000002</c:v>
                </c:pt>
                <c:pt idx="3203">
                  <c:v>2.4500000000000002</c:v>
                </c:pt>
                <c:pt idx="3204">
                  <c:v>2.4500000000000002</c:v>
                </c:pt>
                <c:pt idx="3205">
                  <c:v>2.4500000000000002</c:v>
                </c:pt>
                <c:pt idx="3206">
                  <c:v>2.4500000000000002</c:v>
                </c:pt>
                <c:pt idx="3207">
                  <c:v>2.4500000000000002</c:v>
                </c:pt>
                <c:pt idx="3208">
                  <c:v>2.4500000000000002</c:v>
                </c:pt>
                <c:pt idx="3209">
                  <c:v>2.4500000000000002</c:v>
                </c:pt>
                <c:pt idx="3210">
                  <c:v>2.4500000000000002</c:v>
                </c:pt>
                <c:pt idx="3211">
                  <c:v>2.4500000000000002</c:v>
                </c:pt>
                <c:pt idx="3212">
                  <c:v>2.4500000000000002</c:v>
                </c:pt>
                <c:pt idx="3213">
                  <c:v>2.4500000000000002</c:v>
                </c:pt>
                <c:pt idx="3214">
                  <c:v>2.4500000000000002</c:v>
                </c:pt>
                <c:pt idx="3215">
                  <c:v>2.4500000000000002</c:v>
                </c:pt>
                <c:pt idx="3216">
                  <c:v>2.4500000000000002</c:v>
                </c:pt>
                <c:pt idx="3217">
                  <c:v>2.4500000000000002</c:v>
                </c:pt>
                <c:pt idx="3218">
                  <c:v>2.4500000000000002</c:v>
                </c:pt>
                <c:pt idx="3219">
                  <c:v>2.4500000000000002</c:v>
                </c:pt>
                <c:pt idx="3220">
                  <c:v>2.4500000000000002</c:v>
                </c:pt>
                <c:pt idx="3221">
                  <c:v>2.4500000000000002</c:v>
                </c:pt>
                <c:pt idx="3222">
                  <c:v>2.4500000000000002</c:v>
                </c:pt>
                <c:pt idx="3223">
                  <c:v>2.4500000000000002</c:v>
                </c:pt>
                <c:pt idx="3224">
                  <c:v>2.4500000000000002</c:v>
                </c:pt>
                <c:pt idx="3225">
                  <c:v>2.4500000000000002</c:v>
                </c:pt>
                <c:pt idx="3226">
                  <c:v>2.4500000000000002</c:v>
                </c:pt>
                <c:pt idx="3227">
                  <c:v>2.4500000000000002</c:v>
                </c:pt>
                <c:pt idx="3228">
                  <c:v>2.4500000000000002</c:v>
                </c:pt>
                <c:pt idx="3229">
                  <c:v>2.4500000000000002</c:v>
                </c:pt>
                <c:pt idx="3230">
                  <c:v>2.4500000000000002</c:v>
                </c:pt>
                <c:pt idx="3231">
                  <c:v>2.4500000000000002</c:v>
                </c:pt>
                <c:pt idx="3232">
                  <c:v>2.4500000000000002</c:v>
                </c:pt>
                <c:pt idx="3233">
                  <c:v>2.4500000000000002</c:v>
                </c:pt>
                <c:pt idx="3234">
                  <c:v>2.4500000000000002</c:v>
                </c:pt>
                <c:pt idx="3235">
                  <c:v>2.4500000000000002</c:v>
                </c:pt>
                <c:pt idx="3236">
                  <c:v>2.4500000000000002</c:v>
                </c:pt>
                <c:pt idx="3237">
                  <c:v>2.4500000000000002</c:v>
                </c:pt>
                <c:pt idx="3238">
                  <c:v>2.4500000000000002</c:v>
                </c:pt>
                <c:pt idx="3239">
                  <c:v>2.4500000000000002</c:v>
                </c:pt>
                <c:pt idx="3240">
                  <c:v>2.4500000000000002</c:v>
                </c:pt>
                <c:pt idx="3241">
                  <c:v>2.4500000000000002</c:v>
                </c:pt>
                <c:pt idx="3242">
                  <c:v>2.4500000000000002</c:v>
                </c:pt>
                <c:pt idx="3243">
                  <c:v>2.4500000000000002</c:v>
                </c:pt>
                <c:pt idx="3244">
                  <c:v>2.4500000000000002</c:v>
                </c:pt>
                <c:pt idx="3245">
                  <c:v>2.4500000000000002</c:v>
                </c:pt>
                <c:pt idx="3246">
                  <c:v>2.4500000000000002</c:v>
                </c:pt>
                <c:pt idx="3247">
                  <c:v>2.4500000000000002</c:v>
                </c:pt>
                <c:pt idx="3248">
                  <c:v>2.4500000000000002</c:v>
                </c:pt>
                <c:pt idx="3249">
                  <c:v>2.4500000000000002</c:v>
                </c:pt>
                <c:pt idx="3250">
                  <c:v>2.4500000000000002</c:v>
                </c:pt>
                <c:pt idx="3251">
                  <c:v>2.4500000000000002</c:v>
                </c:pt>
                <c:pt idx="3252">
                  <c:v>2.4500000000000002</c:v>
                </c:pt>
                <c:pt idx="3253">
                  <c:v>2.4500000000000002</c:v>
                </c:pt>
                <c:pt idx="3254">
                  <c:v>2.4500000000000002</c:v>
                </c:pt>
                <c:pt idx="3255">
                  <c:v>2.4500000000000002</c:v>
                </c:pt>
                <c:pt idx="3256">
                  <c:v>2.4500000000000002</c:v>
                </c:pt>
                <c:pt idx="3257">
                  <c:v>2.4500000000000002</c:v>
                </c:pt>
                <c:pt idx="3258">
                  <c:v>2.4500000000000002</c:v>
                </c:pt>
                <c:pt idx="3259">
                  <c:v>2.4500000000000002</c:v>
                </c:pt>
                <c:pt idx="3260">
                  <c:v>2.4500000000000002</c:v>
                </c:pt>
                <c:pt idx="3261">
                  <c:v>2.4500000000000002</c:v>
                </c:pt>
                <c:pt idx="3262">
                  <c:v>2.4500000000000002</c:v>
                </c:pt>
                <c:pt idx="3263">
                  <c:v>2.4500000000000002</c:v>
                </c:pt>
                <c:pt idx="3264">
                  <c:v>2.4500000000000002</c:v>
                </c:pt>
                <c:pt idx="3265">
                  <c:v>2.4500000000000002</c:v>
                </c:pt>
                <c:pt idx="3266">
                  <c:v>2.4500000000000002</c:v>
                </c:pt>
                <c:pt idx="3267">
                  <c:v>2.4500000000000002</c:v>
                </c:pt>
                <c:pt idx="3268">
                  <c:v>2.4500000000000002</c:v>
                </c:pt>
                <c:pt idx="3269">
                  <c:v>2.4500000000000002</c:v>
                </c:pt>
                <c:pt idx="3270">
                  <c:v>2.4500000000000002</c:v>
                </c:pt>
                <c:pt idx="3271">
                  <c:v>2.4500000000000002</c:v>
                </c:pt>
                <c:pt idx="3272">
                  <c:v>2.4500000000000002</c:v>
                </c:pt>
                <c:pt idx="3273">
                  <c:v>2.4500000000000002</c:v>
                </c:pt>
                <c:pt idx="3274">
                  <c:v>2.4500000000000002</c:v>
                </c:pt>
                <c:pt idx="3275">
                  <c:v>2.4500000000000002</c:v>
                </c:pt>
                <c:pt idx="3276">
                  <c:v>2.4500000000000002</c:v>
                </c:pt>
                <c:pt idx="3277">
                  <c:v>2.4500000000000002</c:v>
                </c:pt>
                <c:pt idx="3278">
                  <c:v>2.4500000000000002</c:v>
                </c:pt>
                <c:pt idx="3279">
                  <c:v>2.4500000000000002</c:v>
                </c:pt>
                <c:pt idx="3280">
                  <c:v>2.4500000000000002</c:v>
                </c:pt>
                <c:pt idx="3281">
                  <c:v>2.4500000000000002</c:v>
                </c:pt>
                <c:pt idx="3282">
                  <c:v>2.4500000000000002</c:v>
                </c:pt>
                <c:pt idx="3283">
                  <c:v>2.4500000000000002</c:v>
                </c:pt>
                <c:pt idx="3284">
                  <c:v>2.4500000000000002</c:v>
                </c:pt>
                <c:pt idx="3285">
                  <c:v>2.4500000000000002</c:v>
                </c:pt>
                <c:pt idx="3286">
                  <c:v>2.4500000000000002</c:v>
                </c:pt>
                <c:pt idx="3287">
                  <c:v>2.4500000000000002</c:v>
                </c:pt>
                <c:pt idx="3288">
                  <c:v>2.4500000000000002</c:v>
                </c:pt>
                <c:pt idx="3289">
                  <c:v>2.4500000000000002</c:v>
                </c:pt>
                <c:pt idx="3290">
                  <c:v>2.4500000000000002</c:v>
                </c:pt>
                <c:pt idx="3291">
                  <c:v>2.4500000000000002</c:v>
                </c:pt>
                <c:pt idx="3292">
                  <c:v>2.4500000000000002</c:v>
                </c:pt>
                <c:pt idx="3293">
                  <c:v>2.4500000000000002</c:v>
                </c:pt>
                <c:pt idx="3294">
                  <c:v>2.4500000000000002</c:v>
                </c:pt>
                <c:pt idx="3295">
                  <c:v>2.4500000000000002</c:v>
                </c:pt>
                <c:pt idx="3296">
                  <c:v>2.4500000000000002</c:v>
                </c:pt>
                <c:pt idx="3297">
                  <c:v>2.4500000000000002</c:v>
                </c:pt>
                <c:pt idx="3298">
                  <c:v>2.4500000000000002</c:v>
                </c:pt>
                <c:pt idx="3299">
                  <c:v>2.4500000000000002</c:v>
                </c:pt>
                <c:pt idx="3300">
                  <c:v>2.4500000000000002</c:v>
                </c:pt>
                <c:pt idx="3301">
                  <c:v>2.4500000000000002</c:v>
                </c:pt>
                <c:pt idx="3302">
                  <c:v>2.4500000000000002</c:v>
                </c:pt>
                <c:pt idx="3303">
                  <c:v>2.4500000000000002</c:v>
                </c:pt>
                <c:pt idx="3304">
                  <c:v>2.4500000000000002</c:v>
                </c:pt>
                <c:pt idx="3305">
                  <c:v>2.4500000000000002</c:v>
                </c:pt>
                <c:pt idx="3306">
                  <c:v>2.4500000000000002</c:v>
                </c:pt>
                <c:pt idx="3307">
                  <c:v>2.4500000000000002</c:v>
                </c:pt>
                <c:pt idx="3308">
                  <c:v>2.4500000000000002</c:v>
                </c:pt>
                <c:pt idx="3309">
                  <c:v>2.4500000000000002</c:v>
                </c:pt>
                <c:pt idx="3310">
                  <c:v>2.4500000000000002</c:v>
                </c:pt>
                <c:pt idx="3311">
                  <c:v>2.4500000000000002</c:v>
                </c:pt>
                <c:pt idx="3312">
                  <c:v>2.4500000000000002</c:v>
                </c:pt>
                <c:pt idx="3313">
                  <c:v>2.4500000000000002</c:v>
                </c:pt>
                <c:pt idx="3314">
                  <c:v>2.4500000000000002</c:v>
                </c:pt>
                <c:pt idx="3315">
                  <c:v>2.4500000000000002</c:v>
                </c:pt>
                <c:pt idx="3316">
                  <c:v>2.4500000000000002</c:v>
                </c:pt>
                <c:pt idx="3317">
                  <c:v>2.4500000000000002</c:v>
                </c:pt>
                <c:pt idx="3318">
                  <c:v>2.4500000000000002</c:v>
                </c:pt>
                <c:pt idx="3319">
                  <c:v>2.4500000000000002</c:v>
                </c:pt>
                <c:pt idx="3320">
                  <c:v>2.4500000000000002</c:v>
                </c:pt>
                <c:pt idx="3321">
                  <c:v>2.4500000000000002</c:v>
                </c:pt>
                <c:pt idx="3322">
                  <c:v>2.4500000000000002</c:v>
                </c:pt>
                <c:pt idx="3323">
                  <c:v>2.4500000000000002</c:v>
                </c:pt>
                <c:pt idx="3324">
                  <c:v>2.4500000000000002</c:v>
                </c:pt>
                <c:pt idx="3325">
                  <c:v>2.4500000000000002</c:v>
                </c:pt>
                <c:pt idx="3326">
                  <c:v>2.4500000000000002</c:v>
                </c:pt>
                <c:pt idx="3327">
                  <c:v>2.4500000000000002</c:v>
                </c:pt>
                <c:pt idx="3328">
                  <c:v>2.4500000000000002</c:v>
                </c:pt>
                <c:pt idx="3329">
                  <c:v>2.4500000000000002</c:v>
                </c:pt>
                <c:pt idx="3330">
                  <c:v>2.4500000000000002</c:v>
                </c:pt>
                <c:pt idx="3331">
                  <c:v>2.4500000000000002</c:v>
                </c:pt>
                <c:pt idx="3332">
                  <c:v>2.4500000000000002</c:v>
                </c:pt>
                <c:pt idx="3333">
                  <c:v>2.4500000000000002</c:v>
                </c:pt>
                <c:pt idx="3334">
                  <c:v>2.4500000000000002</c:v>
                </c:pt>
                <c:pt idx="3335">
                  <c:v>2.4500000000000002</c:v>
                </c:pt>
                <c:pt idx="3336">
                  <c:v>2.4500000000000002</c:v>
                </c:pt>
                <c:pt idx="3337">
                  <c:v>2.4500000000000002</c:v>
                </c:pt>
                <c:pt idx="3338">
                  <c:v>2.4500000000000002</c:v>
                </c:pt>
                <c:pt idx="3339">
                  <c:v>2.4500000000000002</c:v>
                </c:pt>
                <c:pt idx="3340">
                  <c:v>2.4500000000000002</c:v>
                </c:pt>
                <c:pt idx="3341">
                  <c:v>2.4500000000000002</c:v>
                </c:pt>
                <c:pt idx="3342">
                  <c:v>2.4500000000000002</c:v>
                </c:pt>
                <c:pt idx="3343">
                  <c:v>2.4500000000000002</c:v>
                </c:pt>
                <c:pt idx="3344">
                  <c:v>2.4500000000000002</c:v>
                </c:pt>
                <c:pt idx="3345">
                  <c:v>2.4500000000000002</c:v>
                </c:pt>
                <c:pt idx="3346">
                  <c:v>2.4500000000000002</c:v>
                </c:pt>
                <c:pt idx="3347">
                  <c:v>2.4500000000000002</c:v>
                </c:pt>
                <c:pt idx="3348">
                  <c:v>2.4500000000000002</c:v>
                </c:pt>
                <c:pt idx="3349">
                  <c:v>2.4500000000000002</c:v>
                </c:pt>
                <c:pt idx="3350">
                  <c:v>2.4500000000000002</c:v>
                </c:pt>
                <c:pt idx="3351">
                  <c:v>2.4500000000000002</c:v>
                </c:pt>
                <c:pt idx="3352">
                  <c:v>2.4500000000000002</c:v>
                </c:pt>
                <c:pt idx="3353">
                  <c:v>2.4500000000000002</c:v>
                </c:pt>
                <c:pt idx="3354">
                  <c:v>2.4500000000000002</c:v>
                </c:pt>
                <c:pt idx="3355">
                  <c:v>2.4500000000000002</c:v>
                </c:pt>
                <c:pt idx="3356">
                  <c:v>2.4500000000000002</c:v>
                </c:pt>
                <c:pt idx="3357">
                  <c:v>2.4500000000000002</c:v>
                </c:pt>
                <c:pt idx="3358">
                  <c:v>2.4500000000000002</c:v>
                </c:pt>
                <c:pt idx="3359">
                  <c:v>2.4500000000000002</c:v>
                </c:pt>
                <c:pt idx="3360">
                  <c:v>2.4500000000000002</c:v>
                </c:pt>
                <c:pt idx="3361">
                  <c:v>2.4500000000000002</c:v>
                </c:pt>
                <c:pt idx="3362">
                  <c:v>2.4500000000000002</c:v>
                </c:pt>
                <c:pt idx="3363">
                  <c:v>2.4500000000000002</c:v>
                </c:pt>
                <c:pt idx="3364">
                  <c:v>2.4500000000000002</c:v>
                </c:pt>
                <c:pt idx="3365">
                  <c:v>2.4500000000000002</c:v>
                </c:pt>
                <c:pt idx="3366">
                  <c:v>2.4500000000000002</c:v>
                </c:pt>
                <c:pt idx="3367">
                  <c:v>2.4500000000000002</c:v>
                </c:pt>
                <c:pt idx="3368">
                  <c:v>2.4500000000000002</c:v>
                </c:pt>
                <c:pt idx="3369">
                  <c:v>2.4500000000000002</c:v>
                </c:pt>
                <c:pt idx="3370">
                  <c:v>2.4500000000000002</c:v>
                </c:pt>
                <c:pt idx="3371">
                  <c:v>2.4500000000000002</c:v>
                </c:pt>
                <c:pt idx="3372">
                  <c:v>2.4500000000000002</c:v>
                </c:pt>
                <c:pt idx="3373">
                  <c:v>2.4500000000000002</c:v>
                </c:pt>
                <c:pt idx="3374">
                  <c:v>2.4500000000000002</c:v>
                </c:pt>
                <c:pt idx="3375">
                  <c:v>2.4500000000000002</c:v>
                </c:pt>
                <c:pt idx="3376">
                  <c:v>2.4500000000000002</c:v>
                </c:pt>
                <c:pt idx="3377">
                  <c:v>2.4500000000000002</c:v>
                </c:pt>
                <c:pt idx="3378">
                  <c:v>2.4500000000000002</c:v>
                </c:pt>
                <c:pt idx="3379">
                  <c:v>2.4500000000000002</c:v>
                </c:pt>
                <c:pt idx="3380">
                  <c:v>2.4500000000000002</c:v>
                </c:pt>
                <c:pt idx="3381">
                  <c:v>2.4500000000000002</c:v>
                </c:pt>
                <c:pt idx="3382">
                  <c:v>2.4500000000000002</c:v>
                </c:pt>
                <c:pt idx="3383">
                  <c:v>2.4500000000000002</c:v>
                </c:pt>
                <c:pt idx="3384">
                  <c:v>2.4500000000000002</c:v>
                </c:pt>
                <c:pt idx="3385">
                  <c:v>2.4500000000000002</c:v>
                </c:pt>
                <c:pt idx="3386">
                  <c:v>2.4500000000000002</c:v>
                </c:pt>
                <c:pt idx="3387">
                  <c:v>2.4500000000000002</c:v>
                </c:pt>
                <c:pt idx="3388">
                  <c:v>2.4500000000000002</c:v>
                </c:pt>
                <c:pt idx="3389">
                  <c:v>2.4500000000000002</c:v>
                </c:pt>
                <c:pt idx="3390">
                  <c:v>2.4500000000000002</c:v>
                </c:pt>
                <c:pt idx="3391">
                  <c:v>2.4500000000000002</c:v>
                </c:pt>
                <c:pt idx="3392">
                  <c:v>2.4500000000000002</c:v>
                </c:pt>
                <c:pt idx="3393">
                  <c:v>2.4500000000000002</c:v>
                </c:pt>
                <c:pt idx="3394">
                  <c:v>2.4500000000000002</c:v>
                </c:pt>
                <c:pt idx="3395">
                  <c:v>2.4500000000000002</c:v>
                </c:pt>
                <c:pt idx="3396">
                  <c:v>2.4500000000000002</c:v>
                </c:pt>
                <c:pt idx="3397">
                  <c:v>2.4500000000000002</c:v>
                </c:pt>
                <c:pt idx="3398">
                  <c:v>2.4500000000000002</c:v>
                </c:pt>
                <c:pt idx="3399">
                  <c:v>2.4500000000000002</c:v>
                </c:pt>
                <c:pt idx="3400">
                  <c:v>2.4500000000000002</c:v>
                </c:pt>
                <c:pt idx="3401">
                  <c:v>2.4500000000000002</c:v>
                </c:pt>
                <c:pt idx="3402">
                  <c:v>2.4500000000000002</c:v>
                </c:pt>
                <c:pt idx="3403">
                  <c:v>2.4500000000000002</c:v>
                </c:pt>
                <c:pt idx="3404">
                  <c:v>2.4500000000000002</c:v>
                </c:pt>
                <c:pt idx="3405">
                  <c:v>2.4500000000000002</c:v>
                </c:pt>
                <c:pt idx="3406">
                  <c:v>2.4500000000000002</c:v>
                </c:pt>
                <c:pt idx="3407">
                  <c:v>2.4500000000000002</c:v>
                </c:pt>
                <c:pt idx="3408">
                  <c:v>2.4500000000000002</c:v>
                </c:pt>
                <c:pt idx="3409">
                  <c:v>2.4500000000000002</c:v>
                </c:pt>
                <c:pt idx="3410">
                  <c:v>2.4500000000000002</c:v>
                </c:pt>
                <c:pt idx="3411">
                  <c:v>2.4500000000000002</c:v>
                </c:pt>
                <c:pt idx="3412">
                  <c:v>2.4500000000000002</c:v>
                </c:pt>
                <c:pt idx="3413">
                  <c:v>2.4500000000000002</c:v>
                </c:pt>
                <c:pt idx="3414">
                  <c:v>2.4500000000000002</c:v>
                </c:pt>
                <c:pt idx="3415">
                  <c:v>2.4500000000000002</c:v>
                </c:pt>
                <c:pt idx="3416">
                  <c:v>2.4500000000000002</c:v>
                </c:pt>
                <c:pt idx="3417">
                  <c:v>2.4500000000000002</c:v>
                </c:pt>
                <c:pt idx="3418">
                  <c:v>2.4500000000000002</c:v>
                </c:pt>
                <c:pt idx="3419">
                  <c:v>2.4500000000000002</c:v>
                </c:pt>
                <c:pt idx="3420">
                  <c:v>2.4500000000000002</c:v>
                </c:pt>
                <c:pt idx="3421">
                  <c:v>2.4500000000000002</c:v>
                </c:pt>
                <c:pt idx="3422">
                  <c:v>2.4500000000000002</c:v>
                </c:pt>
                <c:pt idx="3423">
                  <c:v>2.4500000000000002</c:v>
                </c:pt>
                <c:pt idx="3424">
                  <c:v>2.4500000000000002</c:v>
                </c:pt>
                <c:pt idx="3425">
                  <c:v>2.4500000000000002</c:v>
                </c:pt>
                <c:pt idx="3426">
                  <c:v>2.4500000000000002</c:v>
                </c:pt>
                <c:pt idx="3427">
                  <c:v>2.4500000000000002</c:v>
                </c:pt>
                <c:pt idx="3428">
                  <c:v>2.4500000000000002</c:v>
                </c:pt>
                <c:pt idx="3429">
                  <c:v>2.4500000000000002</c:v>
                </c:pt>
                <c:pt idx="3430">
                  <c:v>2.4500000000000002</c:v>
                </c:pt>
                <c:pt idx="3431">
                  <c:v>2.4500000000000002</c:v>
                </c:pt>
                <c:pt idx="3432">
                  <c:v>2.4500000000000002</c:v>
                </c:pt>
                <c:pt idx="3433">
                  <c:v>2.4500000000000002</c:v>
                </c:pt>
                <c:pt idx="3434">
                  <c:v>2.4500000000000002</c:v>
                </c:pt>
                <c:pt idx="3435">
                  <c:v>2.4500000000000002</c:v>
                </c:pt>
                <c:pt idx="3436">
                  <c:v>2.4500000000000002</c:v>
                </c:pt>
                <c:pt idx="3437">
                  <c:v>2.4500000000000002</c:v>
                </c:pt>
                <c:pt idx="3438">
                  <c:v>2.4500000000000002</c:v>
                </c:pt>
                <c:pt idx="3439">
                  <c:v>2.4500000000000002</c:v>
                </c:pt>
                <c:pt idx="3440">
                  <c:v>2.4500000000000002</c:v>
                </c:pt>
                <c:pt idx="3441">
                  <c:v>2.4500000000000002</c:v>
                </c:pt>
                <c:pt idx="3442">
                  <c:v>2.4500000000000002</c:v>
                </c:pt>
                <c:pt idx="3443">
                  <c:v>2.4500000000000002</c:v>
                </c:pt>
                <c:pt idx="3444">
                  <c:v>2.4500000000000002</c:v>
                </c:pt>
                <c:pt idx="3445">
                  <c:v>2.4500000000000002</c:v>
                </c:pt>
                <c:pt idx="3446">
                  <c:v>2.4500000000000002</c:v>
                </c:pt>
                <c:pt idx="3447">
                  <c:v>2.4500000000000002</c:v>
                </c:pt>
                <c:pt idx="3448">
                  <c:v>2.4500000000000002</c:v>
                </c:pt>
                <c:pt idx="3449">
                  <c:v>2.4500000000000002</c:v>
                </c:pt>
                <c:pt idx="3450">
                  <c:v>2.4500000000000002</c:v>
                </c:pt>
                <c:pt idx="3451">
                  <c:v>2.4500000000000002</c:v>
                </c:pt>
                <c:pt idx="3452">
                  <c:v>2.4500000000000002</c:v>
                </c:pt>
                <c:pt idx="3453">
                  <c:v>2.4500000000000002</c:v>
                </c:pt>
                <c:pt idx="3454">
                  <c:v>2.4500000000000002</c:v>
                </c:pt>
                <c:pt idx="3455">
                  <c:v>2.4500000000000002</c:v>
                </c:pt>
                <c:pt idx="3456">
                  <c:v>2.4500000000000002</c:v>
                </c:pt>
                <c:pt idx="3457">
                  <c:v>2.4500000000000002</c:v>
                </c:pt>
                <c:pt idx="3458">
                  <c:v>2.4500000000000002</c:v>
                </c:pt>
                <c:pt idx="3459">
                  <c:v>2.4500000000000002</c:v>
                </c:pt>
                <c:pt idx="3460">
                  <c:v>2.4500000000000002</c:v>
                </c:pt>
                <c:pt idx="3461">
                  <c:v>2.4500000000000002</c:v>
                </c:pt>
                <c:pt idx="3462">
                  <c:v>2.4500000000000002</c:v>
                </c:pt>
                <c:pt idx="3463">
                  <c:v>2.4500000000000002</c:v>
                </c:pt>
                <c:pt idx="3464">
                  <c:v>2.4500000000000002</c:v>
                </c:pt>
                <c:pt idx="3465">
                  <c:v>2.4500000000000002</c:v>
                </c:pt>
                <c:pt idx="3466">
                  <c:v>2.4500000000000002</c:v>
                </c:pt>
                <c:pt idx="3467">
                  <c:v>2.4500000000000002</c:v>
                </c:pt>
                <c:pt idx="3468">
                  <c:v>2.4500000000000002</c:v>
                </c:pt>
                <c:pt idx="3469">
                  <c:v>2.4500000000000002</c:v>
                </c:pt>
                <c:pt idx="3470">
                  <c:v>2.4500000000000002</c:v>
                </c:pt>
                <c:pt idx="3471">
                  <c:v>2.4500000000000002</c:v>
                </c:pt>
                <c:pt idx="3472">
                  <c:v>2.4500000000000002</c:v>
                </c:pt>
                <c:pt idx="3473">
                  <c:v>2.4500000000000002</c:v>
                </c:pt>
                <c:pt idx="3474">
                  <c:v>2.4500000000000002</c:v>
                </c:pt>
                <c:pt idx="3475">
                  <c:v>2.4500000000000002</c:v>
                </c:pt>
                <c:pt idx="3476">
                  <c:v>2.4500000000000002</c:v>
                </c:pt>
                <c:pt idx="3477">
                  <c:v>2.4500000000000002</c:v>
                </c:pt>
                <c:pt idx="3478">
                  <c:v>2.4500000000000002</c:v>
                </c:pt>
                <c:pt idx="3479">
                  <c:v>2.4500000000000002</c:v>
                </c:pt>
                <c:pt idx="3480">
                  <c:v>2.4500000000000002</c:v>
                </c:pt>
                <c:pt idx="3481">
                  <c:v>2.4500000000000002</c:v>
                </c:pt>
                <c:pt idx="3482">
                  <c:v>2.4500000000000002</c:v>
                </c:pt>
                <c:pt idx="3483">
                  <c:v>2.4500000000000002</c:v>
                </c:pt>
                <c:pt idx="3484">
                  <c:v>2.4500000000000002</c:v>
                </c:pt>
                <c:pt idx="3485">
                  <c:v>2.4500000000000002</c:v>
                </c:pt>
                <c:pt idx="3486">
                  <c:v>2.4500000000000002</c:v>
                </c:pt>
                <c:pt idx="3487">
                  <c:v>2.4500000000000002</c:v>
                </c:pt>
                <c:pt idx="3488">
                  <c:v>2.4500000000000002</c:v>
                </c:pt>
                <c:pt idx="3489">
                  <c:v>2.4500000000000002</c:v>
                </c:pt>
                <c:pt idx="3490">
                  <c:v>2.4500000000000002</c:v>
                </c:pt>
                <c:pt idx="3491">
                  <c:v>2.4500000000000002</c:v>
                </c:pt>
                <c:pt idx="3492">
                  <c:v>2.4500000000000002</c:v>
                </c:pt>
                <c:pt idx="3493">
                  <c:v>2.4500000000000002</c:v>
                </c:pt>
                <c:pt idx="3494">
                  <c:v>2.4500000000000002</c:v>
                </c:pt>
                <c:pt idx="3495">
                  <c:v>2.4500000000000002</c:v>
                </c:pt>
                <c:pt idx="3496">
                  <c:v>2.4500000000000002</c:v>
                </c:pt>
                <c:pt idx="3497">
                  <c:v>2.4500000000000002</c:v>
                </c:pt>
                <c:pt idx="3498">
                  <c:v>2.4500000000000002</c:v>
                </c:pt>
                <c:pt idx="3499">
                  <c:v>2.4500000000000002</c:v>
                </c:pt>
                <c:pt idx="3500">
                  <c:v>2.4500000000000002</c:v>
                </c:pt>
                <c:pt idx="3501">
                  <c:v>2.4500000000000002</c:v>
                </c:pt>
                <c:pt idx="3502">
                  <c:v>2.4500000000000002</c:v>
                </c:pt>
                <c:pt idx="3503">
                  <c:v>2.4500000000000002</c:v>
                </c:pt>
                <c:pt idx="3504">
                  <c:v>2.4500000000000002</c:v>
                </c:pt>
                <c:pt idx="3505">
                  <c:v>2.4500000000000002</c:v>
                </c:pt>
                <c:pt idx="3506">
                  <c:v>2.4500000000000002</c:v>
                </c:pt>
                <c:pt idx="3507">
                  <c:v>2.4500000000000002</c:v>
                </c:pt>
                <c:pt idx="3508">
                  <c:v>2.4500000000000002</c:v>
                </c:pt>
                <c:pt idx="3509">
                  <c:v>2.4500000000000002</c:v>
                </c:pt>
                <c:pt idx="3510">
                  <c:v>2.4500000000000002</c:v>
                </c:pt>
                <c:pt idx="3511">
                  <c:v>2.4500000000000002</c:v>
                </c:pt>
                <c:pt idx="3512">
                  <c:v>2.4500000000000002</c:v>
                </c:pt>
                <c:pt idx="3513">
                  <c:v>2.4500000000000002</c:v>
                </c:pt>
                <c:pt idx="3514">
                  <c:v>2.4500000000000002</c:v>
                </c:pt>
                <c:pt idx="3515">
                  <c:v>2.4500000000000002</c:v>
                </c:pt>
                <c:pt idx="3516">
                  <c:v>2.4500000000000002</c:v>
                </c:pt>
                <c:pt idx="3517">
                  <c:v>2.4500000000000002</c:v>
                </c:pt>
                <c:pt idx="3518">
                  <c:v>2.4500000000000002</c:v>
                </c:pt>
                <c:pt idx="3519">
                  <c:v>2.4500000000000002</c:v>
                </c:pt>
                <c:pt idx="3520">
                  <c:v>2.4500000000000002</c:v>
                </c:pt>
                <c:pt idx="3521">
                  <c:v>2.4500000000000002</c:v>
                </c:pt>
                <c:pt idx="3522">
                  <c:v>2.4500000000000002</c:v>
                </c:pt>
                <c:pt idx="3523">
                  <c:v>2.4500000000000002</c:v>
                </c:pt>
                <c:pt idx="3524">
                  <c:v>2.4500000000000002</c:v>
                </c:pt>
                <c:pt idx="3525">
                  <c:v>2.4500000000000002</c:v>
                </c:pt>
                <c:pt idx="3526">
                  <c:v>2.4500000000000002</c:v>
                </c:pt>
                <c:pt idx="3527">
                  <c:v>2.4500000000000002</c:v>
                </c:pt>
                <c:pt idx="3528">
                  <c:v>2.4500000000000002</c:v>
                </c:pt>
                <c:pt idx="3529">
                  <c:v>2.4500000000000002</c:v>
                </c:pt>
                <c:pt idx="3530">
                  <c:v>2.4500000000000002</c:v>
                </c:pt>
                <c:pt idx="3531">
                  <c:v>2.4500000000000002</c:v>
                </c:pt>
                <c:pt idx="3532">
                  <c:v>2.4500000000000002</c:v>
                </c:pt>
                <c:pt idx="3533">
                  <c:v>2.4500000000000002</c:v>
                </c:pt>
                <c:pt idx="3534">
                  <c:v>2.4500000000000002</c:v>
                </c:pt>
                <c:pt idx="3535">
                  <c:v>2.4500000000000002</c:v>
                </c:pt>
                <c:pt idx="3536">
                  <c:v>2.4500000000000002</c:v>
                </c:pt>
                <c:pt idx="3537">
                  <c:v>2.4500000000000002</c:v>
                </c:pt>
                <c:pt idx="3538">
                  <c:v>2.4500000000000002</c:v>
                </c:pt>
                <c:pt idx="3539">
                  <c:v>2.4500000000000002</c:v>
                </c:pt>
                <c:pt idx="3540">
                  <c:v>2.4500000000000002</c:v>
                </c:pt>
                <c:pt idx="3541">
                  <c:v>2.4500000000000002</c:v>
                </c:pt>
                <c:pt idx="3542">
                  <c:v>2.4500000000000002</c:v>
                </c:pt>
                <c:pt idx="3543">
                  <c:v>2.4500000000000002</c:v>
                </c:pt>
                <c:pt idx="3544">
                  <c:v>2.4500000000000002</c:v>
                </c:pt>
                <c:pt idx="3545">
                  <c:v>2.4500000000000002</c:v>
                </c:pt>
                <c:pt idx="3546">
                  <c:v>2.4500000000000002</c:v>
                </c:pt>
                <c:pt idx="3547">
                  <c:v>2.4500000000000002</c:v>
                </c:pt>
                <c:pt idx="3548">
                  <c:v>2.4500000000000002</c:v>
                </c:pt>
                <c:pt idx="3549">
                  <c:v>2.4500000000000002</c:v>
                </c:pt>
                <c:pt idx="3550">
                  <c:v>2.4500000000000002</c:v>
                </c:pt>
                <c:pt idx="3551">
                  <c:v>2.4500000000000002</c:v>
                </c:pt>
                <c:pt idx="3552">
                  <c:v>2.4500000000000002</c:v>
                </c:pt>
                <c:pt idx="3553">
                  <c:v>2.4500000000000002</c:v>
                </c:pt>
                <c:pt idx="3554">
                  <c:v>2.4500000000000002</c:v>
                </c:pt>
                <c:pt idx="3555">
                  <c:v>2.4500000000000002</c:v>
                </c:pt>
                <c:pt idx="3556">
                  <c:v>2.4500000000000002</c:v>
                </c:pt>
                <c:pt idx="3557">
                  <c:v>2.4500000000000002</c:v>
                </c:pt>
                <c:pt idx="3558">
                  <c:v>2.4500000000000002</c:v>
                </c:pt>
                <c:pt idx="3559">
                  <c:v>2.4500000000000002</c:v>
                </c:pt>
                <c:pt idx="3560">
                  <c:v>2.4500000000000002</c:v>
                </c:pt>
                <c:pt idx="3561">
                  <c:v>2.4500000000000002</c:v>
                </c:pt>
                <c:pt idx="3562">
                  <c:v>2.4500000000000002</c:v>
                </c:pt>
                <c:pt idx="3563">
                  <c:v>2.4500000000000002</c:v>
                </c:pt>
                <c:pt idx="3564">
                  <c:v>2.4500000000000002</c:v>
                </c:pt>
                <c:pt idx="3565">
                  <c:v>2.4500000000000002</c:v>
                </c:pt>
                <c:pt idx="3566">
                  <c:v>2.4500000000000002</c:v>
                </c:pt>
                <c:pt idx="3567">
                  <c:v>2.4500000000000002</c:v>
                </c:pt>
                <c:pt idx="3568">
                  <c:v>2.4500000000000002</c:v>
                </c:pt>
                <c:pt idx="3569">
                  <c:v>2.4500000000000002</c:v>
                </c:pt>
                <c:pt idx="3570">
                  <c:v>2.4500000000000002</c:v>
                </c:pt>
                <c:pt idx="3571">
                  <c:v>2.4500000000000002</c:v>
                </c:pt>
                <c:pt idx="3572">
                  <c:v>2.4500000000000002</c:v>
                </c:pt>
                <c:pt idx="3573">
                  <c:v>2.4500000000000002</c:v>
                </c:pt>
                <c:pt idx="3574">
                  <c:v>2.4500000000000002</c:v>
                </c:pt>
                <c:pt idx="3575">
                  <c:v>2.4500000000000002</c:v>
                </c:pt>
                <c:pt idx="3576">
                  <c:v>2.4500000000000002</c:v>
                </c:pt>
                <c:pt idx="3577">
                  <c:v>2.4500000000000002</c:v>
                </c:pt>
                <c:pt idx="3578">
                  <c:v>2.4500000000000002</c:v>
                </c:pt>
                <c:pt idx="3579">
                  <c:v>2.4500000000000002</c:v>
                </c:pt>
                <c:pt idx="3580">
                  <c:v>2.4500000000000002</c:v>
                </c:pt>
                <c:pt idx="3581">
                  <c:v>2.4500000000000002</c:v>
                </c:pt>
                <c:pt idx="3582">
                  <c:v>2.4500000000000002</c:v>
                </c:pt>
                <c:pt idx="3583">
                  <c:v>2.4500000000000002</c:v>
                </c:pt>
                <c:pt idx="3584">
                  <c:v>2.4500000000000002</c:v>
                </c:pt>
                <c:pt idx="3585">
                  <c:v>2.4500000000000002</c:v>
                </c:pt>
                <c:pt idx="3586">
                  <c:v>2.4500000000000002</c:v>
                </c:pt>
                <c:pt idx="3587">
                  <c:v>2.4500000000000002</c:v>
                </c:pt>
                <c:pt idx="3588">
                  <c:v>2.4500000000000002</c:v>
                </c:pt>
                <c:pt idx="3589">
                  <c:v>2.4500000000000002</c:v>
                </c:pt>
                <c:pt idx="3590">
                  <c:v>2.4500000000000002</c:v>
                </c:pt>
                <c:pt idx="3591">
                  <c:v>2.4500000000000002</c:v>
                </c:pt>
                <c:pt idx="3592">
                  <c:v>2.4500000000000002</c:v>
                </c:pt>
                <c:pt idx="3593">
                  <c:v>2.4500000000000002</c:v>
                </c:pt>
                <c:pt idx="3594">
                  <c:v>2.4500000000000002</c:v>
                </c:pt>
                <c:pt idx="3595">
                  <c:v>2.4500000000000002</c:v>
                </c:pt>
                <c:pt idx="3596">
                  <c:v>2.4500000000000002</c:v>
                </c:pt>
                <c:pt idx="3597">
                  <c:v>2.4500000000000002</c:v>
                </c:pt>
                <c:pt idx="3598">
                  <c:v>2.4500000000000002</c:v>
                </c:pt>
                <c:pt idx="3599">
                  <c:v>2.4500000000000002</c:v>
                </c:pt>
                <c:pt idx="3600">
                  <c:v>2.4500000000000002</c:v>
                </c:pt>
                <c:pt idx="3601">
                  <c:v>2.4500000000000002</c:v>
                </c:pt>
                <c:pt idx="3602">
                  <c:v>2.4500000000000002</c:v>
                </c:pt>
                <c:pt idx="3603">
                  <c:v>2.4500000000000002</c:v>
                </c:pt>
                <c:pt idx="3604">
                  <c:v>2.4500000000000002</c:v>
                </c:pt>
                <c:pt idx="3605">
                  <c:v>2.4500000000000002</c:v>
                </c:pt>
                <c:pt idx="3606">
                  <c:v>2.4500000000000002</c:v>
                </c:pt>
                <c:pt idx="3607">
                  <c:v>2.4500000000000002</c:v>
                </c:pt>
                <c:pt idx="3608">
                  <c:v>2.4500000000000002</c:v>
                </c:pt>
                <c:pt idx="3609">
                  <c:v>2.4500000000000002</c:v>
                </c:pt>
                <c:pt idx="3610">
                  <c:v>2.4500000000000002</c:v>
                </c:pt>
                <c:pt idx="3611">
                  <c:v>2.4500000000000002</c:v>
                </c:pt>
                <c:pt idx="3612">
                  <c:v>2.4500000000000002</c:v>
                </c:pt>
                <c:pt idx="3613">
                  <c:v>2.4500000000000002</c:v>
                </c:pt>
                <c:pt idx="3614">
                  <c:v>2.4500000000000002</c:v>
                </c:pt>
                <c:pt idx="3615">
                  <c:v>2.4500000000000002</c:v>
                </c:pt>
                <c:pt idx="3616">
                  <c:v>2.4500000000000002</c:v>
                </c:pt>
                <c:pt idx="3617">
                  <c:v>2.4500000000000002</c:v>
                </c:pt>
                <c:pt idx="3618">
                  <c:v>2.4500000000000002</c:v>
                </c:pt>
                <c:pt idx="3619">
                  <c:v>2.4500000000000002</c:v>
                </c:pt>
                <c:pt idx="3620">
                  <c:v>2.4500000000000002</c:v>
                </c:pt>
                <c:pt idx="3621">
                  <c:v>2.4500000000000002</c:v>
                </c:pt>
                <c:pt idx="3622">
                  <c:v>2.4500000000000002</c:v>
                </c:pt>
                <c:pt idx="3623">
                  <c:v>2.4500000000000002</c:v>
                </c:pt>
                <c:pt idx="3624">
                  <c:v>2.4500000000000002</c:v>
                </c:pt>
                <c:pt idx="3625">
                  <c:v>2.4500000000000002</c:v>
                </c:pt>
                <c:pt idx="3626">
                  <c:v>2.4500000000000002</c:v>
                </c:pt>
                <c:pt idx="3627">
                  <c:v>2.4500000000000002</c:v>
                </c:pt>
                <c:pt idx="3628">
                  <c:v>2.4500000000000002</c:v>
                </c:pt>
                <c:pt idx="3629">
                  <c:v>2.4500000000000002</c:v>
                </c:pt>
                <c:pt idx="3630">
                  <c:v>2.4500000000000002</c:v>
                </c:pt>
                <c:pt idx="3631">
                  <c:v>2.4500000000000002</c:v>
                </c:pt>
                <c:pt idx="3632">
                  <c:v>2.4500000000000002</c:v>
                </c:pt>
                <c:pt idx="3633">
                  <c:v>2.4500000000000002</c:v>
                </c:pt>
                <c:pt idx="3634">
                  <c:v>2.4500000000000002</c:v>
                </c:pt>
                <c:pt idx="3635">
                  <c:v>2.4500000000000002</c:v>
                </c:pt>
                <c:pt idx="3636">
                  <c:v>2.4500000000000002</c:v>
                </c:pt>
                <c:pt idx="3637">
                  <c:v>2.4500000000000002</c:v>
                </c:pt>
                <c:pt idx="3638">
                  <c:v>2.4500000000000002</c:v>
                </c:pt>
                <c:pt idx="3639">
                  <c:v>2.4500000000000002</c:v>
                </c:pt>
                <c:pt idx="3640">
                  <c:v>2.4500000000000002</c:v>
                </c:pt>
                <c:pt idx="3641">
                  <c:v>2.4500000000000002</c:v>
                </c:pt>
                <c:pt idx="3642">
                  <c:v>2.4500000000000002</c:v>
                </c:pt>
                <c:pt idx="3643">
                  <c:v>2.4500000000000002</c:v>
                </c:pt>
                <c:pt idx="3644">
                  <c:v>2.4500000000000002</c:v>
                </c:pt>
                <c:pt idx="3645">
                  <c:v>2.4500000000000002</c:v>
                </c:pt>
                <c:pt idx="3646">
                  <c:v>2.4500000000000002</c:v>
                </c:pt>
                <c:pt idx="3647">
                  <c:v>2.4500000000000002</c:v>
                </c:pt>
                <c:pt idx="3648">
                  <c:v>2.4500000000000002</c:v>
                </c:pt>
                <c:pt idx="3649">
                  <c:v>2.4500000000000002</c:v>
                </c:pt>
                <c:pt idx="3650">
                  <c:v>2.4500000000000002</c:v>
                </c:pt>
                <c:pt idx="3651">
                  <c:v>2.4500000000000002</c:v>
                </c:pt>
                <c:pt idx="3652">
                  <c:v>2.4500000000000002</c:v>
                </c:pt>
                <c:pt idx="3653">
                  <c:v>2.4500000000000002</c:v>
                </c:pt>
                <c:pt idx="3654">
                  <c:v>2.4500000000000002</c:v>
                </c:pt>
                <c:pt idx="3655">
                  <c:v>2.4500000000000002</c:v>
                </c:pt>
                <c:pt idx="3656">
                  <c:v>2.4500000000000002</c:v>
                </c:pt>
                <c:pt idx="3657">
                  <c:v>2.4500000000000002</c:v>
                </c:pt>
                <c:pt idx="3658">
                  <c:v>2.4500000000000002</c:v>
                </c:pt>
                <c:pt idx="3659">
                  <c:v>2.4500000000000002</c:v>
                </c:pt>
                <c:pt idx="3660">
                  <c:v>2.4500000000000002</c:v>
                </c:pt>
                <c:pt idx="3661">
                  <c:v>2.4500000000000002</c:v>
                </c:pt>
                <c:pt idx="3662">
                  <c:v>2.4500000000000002</c:v>
                </c:pt>
                <c:pt idx="3663">
                  <c:v>2.4500000000000002</c:v>
                </c:pt>
                <c:pt idx="3664">
                  <c:v>2.4500000000000002</c:v>
                </c:pt>
                <c:pt idx="3665">
                  <c:v>2.4500000000000002</c:v>
                </c:pt>
                <c:pt idx="3666">
                  <c:v>2.4500000000000002</c:v>
                </c:pt>
                <c:pt idx="3667">
                  <c:v>2.4500000000000002</c:v>
                </c:pt>
                <c:pt idx="3668">
                  <c:v>2.4500000000000002</c:v>
                </c:pt>
                <c:pt idx="3669">
                  <c:v>2.4500000000000002</c:v>
                </c:pt>
                <c:pt idx="3670">
                  <c:v>2.4500000000000002</c:v>
                </c:pt>
                <c:pt idx="3671">
                  <c:v>2.4500000000000002</c:v>
                </c:pt>
                <c:pt idx="3672">
                  <c:v>2.4500000000000002</c:v>
                </c:pt>
                <c:pt idx="3673">
                  <c:v>2.4500000000000002</c:v>
                </c:pt>
                <c:pt idx="3674">
                  <c:v>2.4500000000000002</c:v>
                </c:pt>
                <c:pt idx="3675">
                  <c:v>2.4500000000000002</c:v>
                </c:pt>
                <c:pt idx="3676">
                  <c:v>2.4500000000000002</c:v>
                </c:pt>
                <c:pt idx="3677">
                  <c:v>2.4500000000000002</c:v>
                </c:pt>
                <c:pt idx="3678">
                  <c:v>2.4500000000000002</c:v>
                </c:pt>
                <c:pt idx="3679">
                  <c:v>2.4500000000000002</c:v>
                </c:pt>
                <c:pt idx="3680">
                  <c:v>2.4500000000000002</c:v>
                </c:pt>
                <c:pt idx="3681">
                  <c:v>2.4500000000000002</c:v>
                </c:pt>
                <c:pt idx="3682">
                  <c:v>2.4500000000000002</c:v>
                </c:pt>
                <c:pt idx="3683">
                  <c:v>2.4500000000000002</c:v>
                </c:pt>
                <c:pt idx="3684">
                  <c:v>2.4500000000000002</c:v>
                </c:pt>
                <c:pt idx="3685">
                  <c:v>2.4500000000000002</c:v>
                </c:pt>
                <c:pt idx="3686">
                  <c:v>2.4500000000000002</c:v>
                </c:pt>
                <c:pt idx="3687">
                  <c:v>2.4500000000000002</c:v>
                </c:pt>
                <c:pt idx="3688">
                  <c:v>2.4500000000000002</c:v>
                </c:pt>
                <c:pt idx="3689">
                  <c:v>2.4500000000000002</c:v>
                </c:pt>
                <c:pt idx="3690">
                  <c:v>2.4500000000000002</c:v>
                </c:pt>
                <c:pt idx="3691">
                  <c:v>2.4500000000000002</c:v>
                </c:pt>
                <c:pt idx="3692">
                  <c:v>2.4500000000000002</c:v>
                </c:pt>
                <c:pt idx="3693">
                  <c:v>2.4500000000000002</c:v>
                </c:pt>
                <c:pt idx="3694">
                  <c:v>2.4500000000000002</c:v>
                </c:pt>
                <c:pt idx="3695">
                  <c:v>2.4500000000000002</c:v>
                </c:pt>
                <c:pt idx="3696">
                  <c:v>2.4500000000000002</c:v>
                </c:pt>
                <c:pt idx="3697">
                  <c:v>2.4500000000000002</c:v>
                </c:pt>
                <c:pt idx="3698">
                  <c:v>2.4500000000000002</c:v>
                </c:pt>
                <c:pt idx="3699">
                  <c:v>2.4500000000000002</c:v>
                </c:pt>
                <c:pt idx="3700">
                  <c:v>2.4500000000000002</c:v>
                </c:pt>
                <c:pt idx="3701">
                  <c:v>2.4500000000000002</c:v>
                </c:pt>
                <c:pt idx="3702">
                  <c:v>2.4500000000000002</c:v>
                </c:pt>
                <c:pt idx="3703">
                  <c:v>2.4500000000000002</c:v>
                </c:pt>
                <c:pt idx="3704">
                  <c:v>2.4500000000000002</c:v>
                </c:pt>
                <c:pt idx="3705">
                  <c:v>2.4500000000000002</c:v>
                </c:pt>
                <c:pt idx="3706">
                  <c:v>2.4500000000000002</c:v>
                </c:pt>
                <c:pt idx="3707">
                  <c:v>2.4500000000000002</c:v>
                </c:pt>
                <c:pt idx="3708">
                  <c:v>2.4500000000000002</c:v>
                </c:pt>
                <c:pt idx="3709">
                  <c:v>2.4500000000000002</c:v>
                </c:pt>
                <c:pt idx="3710">
                  <c:v>2.4500000000000002</c:v>
                </c:pt>
                <c:pt idx="3711">
                  <c:v>2.4500000000000002</c:v>
                </c:pt>
                <c:pt idx="3712">
                  <c:v>2.4500000000000002</c:v>
                </c:pt>
                <c:pt idx="3713">
                  <c:v>2.4500000000000002</c:v>
                </c:pt>
                <c:pt idx="3714">
                  <c:v>2.4500000000000002</c:v>
                </c:pt>
                <c:pt idx="3715">
                  <c:v>2.4500000000000002</c:v>
                </c:pt>
                <c:pt idx="3716">
                  <c:v>2.4500000000000002</c:v>
                </c:pt>
                <c:pt idx="3717">
                  <c:v>2.4500000000000002</c:v>
                </c:pt>
                <c:pt idx="3718">
                  <c:v>2.4500000000000002</c:v>
                </c:pt>
                <c:pt idx="3719">
                  <c:v>2.4500000000000002</c:v>
                </c:pt>
                <c:pt idx="3720">
                  <c:v>2.4500000000000002</c:v>
                </c:pt>
                <c:pt idx="3721">
                  <c:v>2.4500000000000002</c:v>
                </c:pt>
                <c:pt idx="3722">
                  <c:v>2.4500000000000002</c:v>
                </c:pt>
                <c:pt idx="3723">
                  <c:v>2.4500000000000002</c:v>
                </c:pt>
                <c:pt idx="3724">
                  <c:v>2.4500000000000002</c:v>
                </c:pt>
                <c:pt idx="3725">
                  <c:v>2.4500000000000002</c:v>
                </c:pt>
                <c:pt idx="3726">
                  <c:v>2.4500000000000002</c:v>
                </c:pt>
                <c:pt idx="3727">
                  <c:v>2.4500000000000002</c:v>
                </c:pt>
                <c:pt idx="3728">
                  <c:v>2.4500000000000002</c:v>
                </c:pt>
                <c:pt idx="3729">
                  <c:v>2.4500000000000002</c:v>
                </c:pt>
                <c:pt idx="3730">
                  <c:v>2.4500000000000002</c:v>
                </c:pt>
                <c:pt idx="3731">
                  <c:v>2.4500000000000002</c:v>
                </c:pt>
                <c:pt idx="3732">
                  <c:v>2.4500000000000002</c:v>
                </c:pt>
                <c:pt idx="3733">
                  <c:v>2.4500000000000002</c:v>
                </c:pt>
                <c:pt idx="3734">
                  <c:v>2.4500000000000002</c:v>
                </c:pt>
                <c:pt idx="3735">
                  <c:v>2.4500000000000002</c:v>
                </c:pt>
                <c:pt idx="3736">
                  <c:v>2.4500000000000002</c:v>
                </c:pt>
                <c:pt idx="3737">
                  <c:v>2.4500000000000002</c:v>
                </c:pt>
                <c:pt idx="3738">
                  <c:v>2.4500000000000002</c:v>
                </c:pt>
                <c:pt idx="3739">
                  <c:v>2.4500000000000002</c:v>
                </c:pt>
                <c:pt idx="3740">
                  <c:v>2.4500000000000002</c:v>
                </c:pt>
                <c:pt idx="3741">
                  <c:v>2.4500000000000002</c:v>
                </c:pt>
                <c:pt idx="3742">
                  <c:v>2.4500000000000002</c:v>
                </c:pt>
                <c:pt idx="3743">
                  <c:v>2.4500000000000002</c:v>
                </c:pt>
                <c:pt idx="3744">
                  <c:v>2.4500000000000002</c:v>
                </c:pt>
                <c:pt idx="3745">
                  <c:v>2.4500000000000002</c:v>
                </c:pt>
                <c:pt idx="3746">
                  <c:v>2.4500000000000002</c:v>
                </c:pt>
                <c:pt idx="3747">
                  <c:v>2.4500000000000002</c:v>
                </c:pt>
                <c:pt idx="3748">
                  <c:v>2.4500000000000002</c:v>
                </c:pt>
                <c:pt idx="3749">
                  <c:v>2.4500000000000002</c:v>
                </c:pt>
                <c:pt idx="3750">
                  <c:v>2.4500000000000002</c:v>
                </c:pt>
                <c:pt idx="3751">
                  <c:v>2.4500000000000002</c:v>
                </c:pt>
                <c:pt idx="3752">
                  <c:v>2.4500000000000002</c:v>
                </c:pt>
                <c:pt idx="3753">
                  <c:v>2.4500000000000002</c:v>
                </c:pt>
                <c:pt idx="3754">
                  <c:v>2.4500000000000002</c:v>
                </c:pt>
                <c:pt idx="3755">
                  <c:v>2.4500000000000002</c:v>
                </c:pt>
                <c:pt idx="3756">
                  <c:v>2.4500000000000002</c:v>
                </c:pt>
                <c:pt idx="3757">
                  <c:v>2.4500000000000002</c:v>
                </c:pt>
                <c:pt idx="3758">
                  <c:v>2.4500000000000002</c:v>
                </c:pt>
                <c:pt idx="3759">
                  <c:v>2.4500000000000002</c:v>
                </c:pt>
                <c:pt idx="3760">
                  <c:v>2.4500000000000002</c:v>
                </c:pt>
                <c:pt idx="3761">
                  <c:v>2.4500000000000002</c:v>
                </c:pt>
                <c:pt idx="3762">
                  <c:v>2.4500000000000002</c:v>
                </c:pt>
                <c:pt idx="3763">
                  <c:v>2.4500000000000002</c:v>
                </c:pt>
                <c:pt idx="3764">
                  <c:v>2.4500000000000002</c:v>
                </c:pt>
                <c:pt idx="3765">
                  <c:v>2.4500000000000002</c:v>
                </c:pt>
                <c:pt idx="3766">
                  <c:v>2.4500000000000002</c:v>
                </c:pt>
                <c:pt idx="3767">
                  <c:v>2.4500000000000002</c:v>
                </c:pt>
                <c:pt idx="3768">
                  <c:v>2.4500000000000002</c:v>
                </c:pt>
                <c:pt idx="3769">
                  <c:v>2.4500000000000002</c:v>
                </c:pt>
                <c:pt idx="3770">
                  <c:v>2.4500000000000002</c:v>
                </c:pt>
                <c:pt idx="3771">
                  <c:v>2.4500000000000002</c:v>
                </c:pt>
                <c:pt idx="3772">
                  <c:v>2.4500000000000002</c:v>
                </c:pt>
                <c:pt idx="3773">
                  <c:v>2.4500000000000002</c:v>
                </c:pt>
                <c:pt idx="3774">
                  <c:v>2.4500000000000002</c:v>
                </c:pt>
                <c:pt idx="3775">
                  <c:v>2.4500000000000002</c:v>
                </c:pt>
                <c:pt idx="3776">
                  <c:v>2.4500000000000002</c:v>
                </c:pt>
                <c:pt idx="3777">
                  <c:v>2.4500000000000002</c:v>
                </c:pt>
                <c:pt idx="3778">
                  <c:v>2.4500000000000002</c:v>
                </c:pt>
                <c:pt idx="3779">
                  <c:v>2.4500000000000002</c:v>
                </c:pt>
                <c:pt idx="3780">
                  <c:v>2.4500000000000002</c:v>
                </c:pt>
                <c:pt idx="3781">
                  <c:v>2.4500000000000002</c:v>
                </c:pt>
                <c:pt idx="3782">
                  <c:v>2.4500000000000002</c:v>
                </c:pt>
                <c:pt idx="3783">
                  <c:v>2.4500000000000002</c:v>
                </c:pt>
                <c:pt idx="3784">
                  <c:v>2.4500000000000002</c:v>
                </c:pt>
                <c:pt idx="3785">
                  <c:v>2.4500000000000002</c:v>
                </c:pt>
                <c:pt idx="3786">
                  <c:v>2.4500000000000002</c:v>
                </c:pt>
                <c:pt idx="3787">
                  <c:v>2.4500000000000002</c:v>
                </c:pt>
                <c:pt idx="3788">
                  <c:v>2.4500000000000002</c:v>
                </c:pt>
                <c:pt idx="3789">
                  <c:v>2.4500000000000002</c:v>
                </c:pt>
                <c:pt idx="3790">
                  <c:v>2.4500000000000002</c:v>
                </c:pt>
                <c:pt idx="3791">
                  <c:v>2.4500000000000002</c:v>
                </c:pt>
                <c:pt idx="3792">
                  <c:v>2.4500000000000002</c:v>
                </c:pt>
                <c:pt idx="3793">
                  <c:v>2.4500000000000002</c:v>
                </c:pt>
                <c:pt idx="3794">
                  <c:v>2.4500000000000002</c:v>
                </c:pt>
                <c:pt idx="3795">
                  <c:v>2.4500000000000002</c:v>
                </c:pt>
                <c:pt idx="3796">
                  <c:v>2.4500000000000002</c:v>
                </c:pt>
                <c:pt idx="3797">
                  <c:v>2.4500000000000002</c:v>
                </c:pt>
                <c:pt idx="3798">
                  <c:v>2.4500000000000002</c:v>
                </c:pt>
                <c:pt idx="3799">
                  <c:v>2.4500000000000002</c:v>
                </c:pt>
                <c:pt idx="3800">
                  <c:v>2.4500000000000002</c:v>
                </c:pt>
                <c:pt idx="3801">
                  <c:v>2.4500000000000002</c:v>
                </c:pt>
                <c:pt idx="3802">
                  <c:v>2.4500000000000002</c:v>
                </c:pt>
                <c:pt idx="3803">
                  <c:v>2.4500000000000002</c:v>
                </c:pt>
                <c:pt idx="3804">
                  <c:v>2.4500000000000002</c:v>
                </c:pt>
                <c:pt idx="3805">
                  <c:v>2.4500000000000002</c:v>
                </c:pt>
                <c:pt idx="3806">
                  <c:v>2.4500000000000002</c:v>
                </c:pt>
                <c:pt idx="3807">
                  <c:v>2.4500000000000002</c:v>
                </c:pt>
                <c:pt idx="3808">
                  <c:v>2.4500000000000002</c:v>
                </c:pt>
                <c:pt idx="3809">
                  <c:v>2.4500000000000002</c:v>
                </c:pt>
                <c:pt idx="3810">
                  <c:v>2.4500000000000002</c:v>
                </c:pt>
                <c:pt idx="3811">
                  <c:v>2.4500000000000002</c:v>
                </c:pt>
                <c:pt idx="3812">
                  <c:v>2.4500000000000002</c:v>
                </c:pt>
                <c:pt idx="3813">
                  <c:v>2.4500000000000002</c:v>
                </c:pt>
                <c:pt idx="3814">
                  <c:v>2.4500000000000002</c:v>
                </c:pt>
                <c:pt idx="3815">
                  <c:v>2.4500000000000002</c:v>
                </c:pt>
                <c:pt idx="3816">
                  <c:v>2.4500000000000002</c:v>
                </c:pt>
                <c:pt idx="3817">
                  <c:v>2.4500000000000002</c:v>
                </c:pt>
                <c:pt idx="3818">
                  <c:v>2.4500000000000002</c:v>
                </c:pt>
                <c:pt idx="3819">
                  <c:v>2.4500000000000002</c:v>
                </c:pt>
                <c:pt idx="3820">
                  <c:v>2.4500000000000002</c:v>
                </c:pt>
                <c:pt idx="3821">
                  <c:v>2.4500000000000002</c:v>
                </c:pt>
                <c:pt idx="3822">
                  <c:v>2.4500000000000002</c:v>
                </c:pt>
                <c:pt idx="3823">
                  <c:v>2.4500000000000002</c:v>
                </c:pt>
                <c:pt idx="3824">
                  <c:v>2.4500000000000002</c:v>
                </c:pt>
                <c:pt idx="3825">
                  <c:v>2.4500000000000002</c:v>
                </c:pt>
                <c:pt idx="3826">
                  <c:v>2.4500000000000002</c:v>
                </c:pt>
                <c:pt idx="3827">
                  <c:v>2.4500000000000002</c:v>
                </c:pt>
                <c:pt idx="3828">
                  <c:v>2.4500000000000002</c:v>
                </c:pt>
                <c:pt idx="3829">
                  <c:v>2.4500000000000002</c:v>
                </c:pt>
                <c:pt idx="3830">
                  <c:v>2.4500000000000002</c:v>
                </c:pt>
                <c:pt idx="3831">
                  <c:v>2.4500000000000002</c:v>
                </c:pt>
                <c:pt idx="3832">
                  <c:v>2.4500000000000002</c:v>
                </c:pt>
                <c:pt idx="3833">
                  <c:v>2.4500000000000002</c:v>
                </c:pt>
                <c:pt idx="3834">
                  <c:v>2.4500000000000002</c:v>
                </c:pt>
                <c:pt idx="3835">
                  <c:v>2.4500000000000002</c:v>
                </c:pt>
                <c:pt idx="3836">
                  <c:v>2.4500000000000002</c:v>
                </c:pt>
                <c:pt idx="3837">
                  <c:v>2.4500000000000002</c:v>
                </c:pt>
                <c:pt idx="3838">
                  <c:v>2.4500000000000002</c:v>
                </c:pt>
                <c:pt idx="3839">
                  <c:v>2.4500000000000002</c:v>
                </c:pt>
                <c:pt idx="3840">
                  <c:v>2.4500000000000002</c:v>
                </c:pt>
                <c:pt idx="3841">
                  <c:v>2.4500000000000002</c:v>
                </c:pt>
                <c:pt idx="3842">
                  <c:v>2.4500000000000002</c:v>
                </c:pt>
                <c:pt idx="3843">
                  <c:v>2.4500000000000002</c:v>
                </c:pt>
                <c:pt idx="3844">
                  <c:v>2.4500000000000002</c:v>
                </c:pt>
                <c:pt idx="3845">
                  <c:v>2.4500000000000002</c:v>
                </c:pt>
                <c:pt idx="3846">
                  <c:v>2.4500000000000002</c:v>
                </c:pt>
                <c:pt idx="3847">
                  <c:v>2.4500000000000002</c:v>
                </c:pt>
                <c:pt idx="3848">
                  <c:v>2.4500000000000002</c:v>
                </c:pt>
                <c:pt idx="3849">
                  <c:v>2.4500000000000002</c:v>
                </c:pt>
                <c:pt idx="3850">
                  <c:v>2.4500000000000002</c:v>
                </c:pt>
                <c:pt idx="3851">
                  <c:v>2.4500000000000002</c:v>
                </c:pt>
                <c:pt idx="3852">
                  <c:v>2.4500000000000002</c:v>
                </c:pt>
                <c:pt idx="3853">
                  <c:v>2.4500000000000002</c:v>
                </c:pt>
                <c:pt idx="3854">
                  <c:v>2.4500000000000002</c:v>
                </c:pt>
                <c:pt idx="3855">
                  <c:v>2.4500000000000002</c:v>
                </c:pt>
                <c:pt idx="3856">
                  <c:v>2.4500000000000002</c:v>
                </c:pt>
                <c:pt idx="3857">
                  <c:v>2.4500000000000002</c:v>
                </c:pt>
                <c:pt idx="3858">
                  <c:v>2.4500000000000002</c:v>
                </c:pt>
                <c:pt idx="3859">
                  <c:v>2.4500000000000002</c:v>
                </c:pt>
                <c:pt idx="3860">
                  <c:v>2.4500000000000002</c:v>
                </c:pt>
                <c:pt idx="3861">
                  <c:v>2.4500000000000002</c:v>
                </c:pt>
                <c:pt idx="3862">
                  <c:v>2.4500000000000002</c:v>
                </c:pt>
                <c:pt idx="3863">
                  <c:v>2.4500000000000002</c:v>
                </c:pt>
                <c:pt idx="3864">
                  <c:v>2.4500000000000002</c:v>
                </c:pt>
                <c:pt idx="3865">
                  <c:v>2.4500000000000002</c:v>
                </c:pt>
                <c:pt idx="3866">
                  <c:v>2.4500000000000002</c:v>
                </c:pt>
                <c:pt idx="3867">
                  <c:v>2.4500000000000002</c:v>
                </c:pt>
                <c:pt idx="3868">
                  <c:v>2.4500000000000002</c:v>
                </c:pt>
                <c:pt idx="3869">
                  <c:v>2.4500000000000002</c:v>
                </c:pt>
                <c:pt idx="3870">
                  <c:v>2.4500000000000002</c:v>
                </c:pt>
                <c:pt idx="3871">
                  <c:v>2.4500000000000002</c:v>
                </c:pt>
                <c:pt idx="3872">
                  <c:v>2.4500000000000002</c:v>
                </c:pt>
                <c:pt idx="3873">
                  <c:v>2.4500000000000002</c:v>
                </c:pt>
                <c:pt idx="3874">
                  <c:v>2.4500000000000002</c:v>
                </c:pt>
                <c:pt idx="3875">
                  <c:v>2.4500000000000002</c:v>
                </c:pt>
                <c:pt idx="3876">
                  <c:v>2.4500000000000002</c:v>
                </c:pt>
                <c:pt idx="3877">
                  <c:v>2.4500000000000002</c:v>
                </c:pt>
                <c:pt idx="3878">
                  <c:v>2.4500000000000002</c:v>
                </c:pt>
                <c:pt idx="3879">
                  <c:v>2.4500000000000002</c:v>
                </c:pt>
                <c:pt idx="3880">
                  <c:v>2.4500000000000002</c:v>
                </c:pt>
                <c:pt idx="3881">
                  <c:v>2.4500000000000002</c:v>
                </c:pt>
                <c:pt idx="3882">
                  <c:v>2.4500000000000002</c:v>
                </c:pt>
                <c:pt idx="3883">
                  <c:v>2.4500000000000002</c:v>
                </c:pt>
                <c:pt idx="3884">
                  <c:v>2.4500000000000002</c:v>
                </c:pt>
                <c:pt idx="3885">
                  <c:v>2.4500000000000002</c:v>
                </c:pt>
                <c:pt idx="3886">
                  <c:v>2.4500000000000002</c:v>
                </c:pt>
                <c:pt idx="3887">
                  <c:v>2.4500000000000002</c:v>
                </c:pt>
                <c:pt idx="3888">
                  <c:v>2.4500000000000002</c:v>
                </c:pt>
                <c:pt idx="3889">
                  <c:v>2.4500000000000002</c:v>
                </c:pt>
                <c:pt idx="3890">
                  <c:v>2.4500000000000002</c:v>
                </c:pt>
                <c:pt idx="3891">
                  <c:v>2.4500000000000002</c:v>
                </c:pt>
                <c:pt idx="3892">
                  <c:v>2.4500000000000002</c:v>
                </c:pt>
                <c:pt idx="3893">
                  <c:v>2.4500000000000002</c:v>
                </c:pt>
                <c:pt idx="3894">
                  <c:v>2.4500000000000002</c:v>
                </c:pt>
                <c:pt idx="3895">
                  <c:v>2.4500000000000002</c:v>
                </c:pt>
                <c:pt idx="3896">
                  <c:v>2.4500000000000002</c:v>
                </c:pt>
                <c:pt idx="3897">
                  <c:v>2.4500000000000002</c:v>
                </c:pt>
                <c:pt idx="3898">
                  <c:v>2.4500000000000002</c:v>
                </c:pt>
                <c:pt idx="3899">
                  <c:v>2.4500000000000002</c:v>
                </c:pt>
                <c:pt idx="3900">
                  <c:v>2.4500000000000002</c:v>
                </c:pt>
                <c:pt idx="3901">
                  <c:v>2.4500000000000002</c:v>
                </c:pt>
                <c:pt idx="3902">
                  <c:v>2.4500000000000002</c:v>
                </c:pt>
                <c:pt idx="3903">
                  <c:v>2.4500000000000002</c:v>
                </c:pt>
                <c:pt idx="3904">
                  <c:v>2.4500000000000002</c:v>
                </c:pt>
                <c:pt idx="3905">
                  <c:v>2.4500000000000002</c:v>
                </c:pt>
                <c:pt idx="3906">
                  <c:v>2.4500000000000002</c:v>
                </c:pt>
                <c:pt idx="3907">
                  <c:v>2.4500000000000002</c:v>
                </c:pt>
                <c:pt idx="3908">
                  <c:v>2.4500000000000002</c:v>
                </c:pt>
                <c:pt idx="3909">
                  <c:v>2.4500000000000002</c:v>
                </c:pt>
                <c:pt idx="3910">
                  <c:v>2.4500000000000002</c:v>
                </c:pt>
                <c:pt idx="3911">
                  <c:v>2.4500000000000002</c:v>
                </c:pt>
                <c:pt idx="3912">
                  <c:v>2.4500000000000002</c:v>
                </c:pt>
                <c:pt idx="3913">
                  <c:v>2.4500000000000002</c:v>
                </c:pt>
                <c:pt idx="3914">
                  <c:v>2.4500000000000002</c:v>
                </c:pt>
                <c:pt idx="3915">
                  <c:v>2.4500000000000002</c:v>
                </c:pt>
                <c:pt idx="3916">
                  <c:v>2.4500000000000002</c:v>
                </c:pt>
                <c:pt idx="3917">
                  <c:v>2.4500000000000002</c:v>
                </c:pt>
                <c:pt idx="3918">
                  <c:v>2.4500000000000002</c:v>
                </c:pt>
                <c:pt idx="3919">
                  <c:v>2.4500000000000002</c:v>
                </c:pt>
                <c:pt idx="3920">
                  <c:v>2.4500000000000002</c:v>
                </c:pt>
                <c:pt idx="3921">
                  <c:v>2.4500000000000002</c:v>
                </c:pt>
                <c:pt idx="3922">
                  <c:v>2.4500000000000002</c:v>
                </c:pt>
                <c:pt idx="3923">
                  <c:v>2.4500000000000002</c:v>
                </c:pt>
                <c:pt idx="3924">
                  <c:v>2.4500000000000002</c:v>
                </c:pt>
                <c:pt idx="3925">
                  <c:v>2.4500000000000002</c:v>
                </c:pt>
                <c:pt idx="3926">
                  <c:v>2.4500000000000002</c:v>
                </c:pt>
                <c:pt idx="3927">
                  <c:v>2.4500000000000002</c:v>
                </c:pt>
                <c:pt idx="3928">
                  <c:v>2.4500000000000002</c:v>
                </c:pt>
                <c:pt idx="3929">
                  <c:v>2.4500000000000002</c:v>
                </c:pt>
                <c:pt idx="3930">
                  <c:v>2.4500000000000002</c:v>
                </c:pt>
                <c:pt idx="3931">
                  <c:v>2.4500000000000002</c:v>
                </c:pt>
                <c:pt idx="3932">
                  <c:v>2.4500000000000002</c:v>
                </c:pt>
                <c:pt idx="3933">
                  <c:v>2.4500000000000002</c:v>
                </c:pt>
                <c:pt idx="3934">
                  <c:v>2.4500000000000002</c:v>
                </c:pt>
                <c:pt idx="3935">
                  <c:v>2.4500000000000002</c:v>
                </c:pt>
                <c:pt idx="3936">
                  <c:v>2.4500000000000002</c:v>
                </c:pt>
                <c:pt idx="3937">
                  <c:v>2.4500000000000002</c:v>
                </c:pt>
                <c:pt idx="3938">
                  <c:v>2.4500000000000002</c:v>
                </c:pt>
                <c:pt idx="3939">
                  <c:v>2.4500000000000002</c:v>
                </c:pt>
                <c:pt idx="3940">
                  <c:v>2.4500000000000002</c:v>
                </c:pt>
                <c:pt idx="3941">
                  <c:v>2.4500000000000002</c:v>
                </c:pt>
                <c:pt idx="3942">
                  <c:v>2.4500000000000002</c:v>
                </c:pt>
                <c:pt idx="3943">
                  <c:v>2.4500000000000002</c:v>
                </c:pt>
                <c:pt idx="3944">
                  <c:v>2.4500000000000002</c:v>
                </c:pt>
                <c:pt idx="3945">
                  <c:v>2.4500000000000002</c:v>
                </c:pt>
                <c:pt idx="3946">
                  <c:v>2.4500000000000002</c:v>
                </c:pt>
                <c:pt idx="3947">
                  <c:v>2.4500000000000002</c:v>
                </c:pt>
                <c:pt idx="3948">
                  <c:v>2.4500000000000002</c:v>
                </c:pt>
                <c:pt idx="3949">
                  <c:v>2.4500000000000002</c:v>
                </c:pt>
                <c:pt idx="3950">
                  <c:v>2.4500000000000002</c:v>
                </c:pt>
                <c:pt idx="3951">
                  <c:v>2.4500000000000002</c:v>
                </c:pt>
                <c:pt idx="3952">
                  <c:v>2.4500000000000002</c:v>
                </c:pt>
                <c:pt idx="3953">
                  <c:v>2.4500000000000002</c:v>
                </c:pt>
                <c:pt idx="3954">
                  <c:v>2.4500000000000002</c:v>
                </c:pt>
                <c:pt idx="3955">
                  <c:v>2.4500000000000002</c:v>
                </c:pt>
                <c:pt idx="3956">
                  <c:v>2.4500000000000002</c:v>
                </c:pt>
                <c:pt idx="3957">
                  <c:v>2.4500000000000002</c:v>
                </c:pt>
                <c:pt idx="3958">
                  <c:v>2.4500000000000002</c:v>
                </c:pt>
                <c:pt idx="3959">
                  <c:v>2.4500000000000002</c:v>
                </c:pt>
                <c:pt idx="3960">
                  <c:v>2.4500000000000002</c:v>
                </c:pt>
                <c:pt idx="3961">
                  <c:v>2.4500000000000002</c:v>
                </c:pt>
                <c:pt idx="3962">
                  <c:v>2.4500000000000002</c:v>
                </c:pt>
                <c:pt idx="3963">
                  <c:v>2.4500000000000002</c:v>
                </c:pt>
                <c:pt idx="3964">
                  <c:v>2.4500000000000002</c:v>
                </c:pt>
                <c:pt idx="3965">
                  <c:v>2.4500000000000002</c:v>
                </c:pt>
                <c:pt idx="3966">
                  <c:v>2.4500000000000002</c:v>
                </c:pt>
                <c:pt idx="3967">
                  <c:v>2.4500000000000002</c:v>
                </c:pt>
                <c:pt idx="3968">
                  <c:v>2.4500000000000002</c:v>
                </c:pt>
                <c:pt idx="3969">
                  <c:v>2.4500000000000002</c:v>
                </c:pt>
                <c:pt idx="3970">
                  <c:v>2.4500000000000002</c:v>
                </c:pt>
                <c:pt idx="3971">
                  <c:v>2.4500000000000002</c:v>
                </c:pt>
                <c:pt idx="3972">
                  <c:v>2.4500000000000002</c:v>
                </c:pt>
                <c:pt idx="3973">
                  <c:v>2.4500000000000002</c:v>
                </c:pt>
                <c:pt idx="3974">
                  <c:v>2.4500000000000002</c:v>
                </c:pt>
                <c:pt idx="3975">
                  <c:v>2.4500000000000002</c:v>
                </c:pt>
                <c:pt idx="3976">
                  <c:v>2.4500000000000002</c:v>
                </c:pt>
                <c:pt idx="3977">
                  <c:v>2.4500000000000002</c:v>
                </c:pt>
                <c:pt idx="3978">
                  <c:v>2.4500000000000002</c:v>
                </c:pt>
                <c:pt idx="3979">
                  <c:v>2.4500000000000002</c:v>
                </c:pt>
                <c:pt idx="3980">
                  <c:v>2.4500000000000002</c:v>
                </c:pt>
                <c:pt idx="3981">
                  <c:v>2.4500000000000002</c:v>
                </c:pt>
                <c:pt idx="3982">
                  <c:v>2.4500000000000002</c:v>
                </c:pt>
                <c:pt idx="3983">
                  <c:v>2.4500000000000002</c:v>
                </c:pt>
                <c:pt idx="3984">
                  <c:v>2.4500000000000002</c:v>
                </c:pt>
                <c:pt idx="3985">
                  <c:v>2.4500000000000002</c:v>
                </c:pt>
                <c:pt idx="3986">
                  <c:v>2.4500000000000002</c:v>
                </c:pt>
                <c:pt idx="3987">
                  <c:v>2.4500000000000002</c:v>
                </c:pt>
                <c:pt idx="3988">
                  <c:v>2.4500000000000002</c:v>
                </c:pt>
                <c:pt idx="3989">
                  <c:v>2.4500000000000002</c:v>
                </c:pt>
                <c:pt idx="3990">
                  <c:v>2.4500000000000002</c:v>
                </c:pt>
                <c:pt idx="3991">
                  <c:v>2.4500000000000002</c:v>
                </c:pt>
                <c:pt idx="3992">
                  <c:v>2.4500000000000002</c:v>
                </c:pt>
                <c:pt idx="3993">
                  <c:v>2.4500000000000002</c:v>
                </c:pt>
                <c:pt idx="3994">
                  <c:v>2.4500000000000002</c:v>
                </c:pt>
                <c:pt idx="3995">
                  <c:v>2.4500000000000002</c:v>
                </c:pt>
                <c:pt idx="3996">
                  <c:v>2.4500000000000002</c:v>
                </c:pt>
                <c:pt idx="3997">
                  <c:v>2.4500000000000002</c:v>
                </c:pt>
                <c:pt idx="3998">
                  <c:v>2.4500000000000002</c:v>
                </c:pt>
                <c:pt idx="3999">
                  <c:v>2.4500000000000002</c:v>
                </c:pt>
                <c:pt idx="4000">
                  <c:v>2.4500000000000002</c:v>
                </c:pt>
                <c:pt idx="4001">
                  <c:v>2.4500000000000002</c:v>
                </c:pt>
                <c:pt idx="4002">
                  <c:v>2.4500000000000002</c:v>
                </c:pt>
                <c:pt idx="4003">
                  <c:v>2.4500000000000002</c:v>
                </c:pt>
                <c:pt idx="4004">
                  <c:v>2.4500000000000002</c:v>
                </c:pt>
                <c:pt idx="4005">
                  <c:v>2.4500000000000002</c:v>
                </c:pt>
                <c:pt idx="4006">
                  <c:v>2.4500000000000002</c:v>
                </c:pt>
                <c:pt idx="4007">
                  <c:v>2.4500000000000002</c:v>
                </c:pt>
                <c:pt idx="4008">
                  <c:v>2.4500000000000002</c:v>
                </c:pt>
                <c:pt idx="4009">
                  <c:v>2.4500000000000002</c:v>
                </c:pt>
                <c:pt idx="4010">
                  <c:v>2.4500000000000002</c:v>
                </c:pt>
                <c:pt idx="4011">
                  <c:v>2.4500000000000002</c:v>
                </c:pt>
                <c:pt idx="4012">
                  <c:v>2.4500000000000002</c:v>
                </c:pt>
                <c:pt idx="4013">
                  <c:v>2.4500000000000002</c:v>
                </c:pt>
                <c:pt idx="4014">
                  <c:v>2.4500000000000002</c:v>
                </c:pt>
                <c:pt idx="4015">
                  <c:v>2.4500000000000002</c:v>
                </c:pt>
                <c:pt idx="4016">
                  <c:v>2.4500000000000002</c:v>
                </c:pt>
                <c:pt idx="4017">
                  <c:v>2.4500000000000002</c:v>
                </c:pt>
                <c:pt idx="4018">
                  <c:v>2.4500000000000002</c:v>
                </c:pt>
                <c:pt idx="4019">
                  <c:v>2.4500000000000002</c:v>
                </c:pt>
                <c:pt idx="4020">
                  <c:v>2.4500000000000002</c:v>
                </c:pt>
                <c:pt idx="4021">
                  <c:v>2.4500000000000002</c:v>
                </c:pt>
                <c:pt idx="4022">
                  <c:v>2.4500000000000002</c:v>
                </c:pt>
                <c:pt idx="4023">
                  <c:v>2.4500000000000002</c:v>
                </c:pt>
                <c:pt idx="4024">
                  <c:v>2.4500000000000002</c:v>
                </c:pt>
                <c:pt idx="4025">
                  <c:v>2.4500000000000002</c:v>
                </c:pt>
                <c:pt idx="4026">
                  <c:v>2.4500000000000002</c:v>
                </c:pt>
                <c:pt idx="4027">
                  <c:v>2.4500000000000002</c:v>
                </c:pt>
                <c:pt idx="4028">
                  <c:v>2.4500000000000002</c:v>
                </c:pt>
                <c:pt idx="4029">
                  <c:v>2.4500000000000002</c:v>
                </c:pt>
                <c:pt idx="4030">
                  <c:v>2.4500000000000002</c:v>
                </c:pt>
                <c:pt idx="4031">
                  <c:v>2.4500000000000002</c:v>
                </c:pt>
                <c:pt idx="4032">
                  <c:v>2.4500000000000002</c:v>
                </c:pt>
                <c:pt idx="4033">
                  <c:v>2.4500000000000002</c:v>
                </c:pt>
                <c:pt idx="4034">
                  <c:v>2.4500000000000002</c:v>
                </c:pt>
                <c:pt idx="4035">
                  <c:v>2.4500000000000002</c:v>
                </c:pt>
                <c:pt idx="4036">
                  <c:v>2.4500000000000002</c:v>
                </c:pt>
                <c:pt idx="4037">
                  <c:v>2.4500000000000002</c:v>
                </c:pt>
                <c:pt idx="4038">
                  <c:v>2.4500000000000002</c:v>
                </c:pt>
                <c:pt idx="4039">
                  <c:v>2.4500000000000002</c:v>
                </c:pt>
                <c:pt idx="4040">
                  <c:v>2.4500000000000002</c:v>
                </c:pt>
                <c:pt idx="4041">
                  <c:v>2.4500000000000002</c:v>
                </c:pt>
                <c:pt idx="4042">
                  <c:v>2.4500000000000002</c:v>
                </c:pt>
                <c:pt idx="4043">
                  <c:v>2.4500000000000002</c:v>
                </c:pt>
                <c:pt idx="4044">
                  <c:v>2.4500000000000002</c:v>
                </c:pt>
                <c:pt idx="4045">
                  <c:v>2.4500000000000002</c:v>
                </c:pt>
                <c:pt idx="4046">
                  <c:v>2.4500000000000002</c:v>
                </c:pt>
                <c:pt idx="4047">
                  <c:v>2.4500000000000002</c:v>
                </c:pt>
                <c:pt idx="4048">
                  <c:v>2.4500000000000002</c:v>
                </c:pt>
                <c:pt idx="4049">
                  <c:v>2.4500000000000002</c:v>
                </c:pt>
                <c:pt idx="4050">
                  <c:v>2.4500000000000002</c:v>
                </c:pt>
                <c:pt idx="4051">
                  <c:v>2.4500000000000002</c:v>
                </c:pt>
                <c:pt idx="4052">
                  <c:v>2.4500000000000002</c:v>
                </c:pt>
                <c:pt idx="4053">
                  <c:v>2.4500000000000002</c:v>
                </c:pt>
                <c:pt idx="4054">
                  <c:v>2.4500000000000002</c:v>
                </c:pt>
                <c:pt idx="4055">
                  <c:v>2.4500000000000002</c:v>
                </c:pt>
                <c:pt idx="4056">
                  <c:v>2.4500000000000002</c:v>
                </c:pt>
                <c:pt idx="4057">
                  <c:v>2.4500000000000002</c:v>
                </c:pt>
                <c:pt idx="4058">
                  <c:v>2.4500000000000002</c:v>
                </c:pt>
                <c:pt idx="4059">
                  <c:v>2.4500000000000002</c:v>
                </c:pt>
                <c:pt idx="4060">
                  <c:v>2.4500000000000002</c:v>
                </c:pt>
                <c:pt idx="4061">
                  <c:v>2.4500000000000002</c:v>
                </c:pt>
                <c:pt idx="4062">
                  <c:v>2.4500000000000002</c:v>
                </c:pt>
                <c:pt idx="4063">
                  <c:v>2.4500000000000002</c:v>
                </c:pt>
                <c:pt idx="4064">
                  <c:v>2.4500000000000002</c:v>
                </c:pt>
                <c:pt idx="4065">
                  <c:v>2.4500000000000002</c:v>
                </c:pt>
                <c:pt idx="4066">
                  <c:v>2.4500000000000002</c:v>
                </c:pt>
                <c:pt idx="4067">
                  <c:v>2.4500000000000002</c:v>
                </c:pt>
                <c:pt idx="4068">
                  <c:v>2.4500000000000002</c:v>
                </c:pt>
                <c:pt idx="4069">
                  <c:v>2.4500000000000002</c:v>
                </c:pt>
                <c:pt idx="4070">
                  <c:v>2.4500000000000002</c:v>
                </c:pt>
                <c:pt idx="4071">
                  <c:v>2.4500000000000002</c:v>
                </c:pt>
                <c:pt idx="4072">
                  <c:v>2.4500000000000002</c:v>
                </c:pt>
                <c:pt idx="4073">
                  <c:v>2.4500000000000002</c:v>
                </c:pt>
                <c:pt idx="4074">
                  <c:v>2.4500000000000002</c:v>
                </c:pt>
                <c:pt idx="4075">
                  <c:v>2.4500000000000002</c:v>
                </c:pt>
                <c:pt idx="4076">
                  <c:v>2.4500000000000002</c:v>
                </c:pt>
                <c:pt idx="4077">
                  <c:v>2.4500000000000002</c:v>
                </c:pt>
                <c:pt idx="4078">
                  <c:v>2.4500000000000002</c:v>
                </c:pt>
                <c:pt idx="4079">
                  <c:v>2.4500000000000002</c:v>
                </c:pt>
                <c:pt idx="4080">
                  <c:v>2.4500000000000002</c:v>
                </c:pt>
                <c:pt idx="4081">
                  <c:v>2.4500000000000002</c:v>
                </c:pt>
                <c:pt idx="4082">
                  <c:v>2.4500000000000002</c:v>
                </c:pt>
                <c:pt idx="4083">
                  <c:v>2.4500000000000002</c:v>
                </c:pt>
                <c:pt idx="4084">
                  <c:v>2.4500000000000002</c:v>
                </c:pt>
                <c:pt idx="4085">
                  <c:v>2.4500000000000002</c:v>
                </c:pt>
                <c:pt idx="4086">
                  <c:v>2.4500000000000002</c:v>
                </c:pt>
                <c:pt idx="4087">
                  <c:v>2.4500000000000002</c:v>
                </c:pt>
                <c:pt idx="4088">
                  <c:v>2.4500000000000002</c:v>
                </c:pt>
                <c:pt idx="4089">
                  <c:v>2.4500000000000002</c:v>
                </c:pt>
                <c:pt idx="4090">
                  <c:v>2.4500000000000002</c:v>
                </c:pt>
                <c:pt idx="4091">
                  <c:v>2.4500000000000002</c:v>
                </c:pt>
                <c:pt idx="4092">
                  <c:v>2.4500000000000002</c:v>
                </c:pt>
                <c:pt idx="4093">
                  <c:v>2.4500000000000002</c:v>
                </c:pt>
                <c:pt idx="4094">
                  <c:v>2.4500000000000002</c:v>
                </c:pt>
                <c:pt idx="4095">
                  <c:v>2.4500000000000002</c:v>
                </c:pt>
                <c:pt idx="4096">
                  <c:v>2.4500000000000002</c:v>
                </c:pt>
                <c:pt idx="4097">
                  <c:v>2.4500000000000002</c:v>
                </c:pt>
                <c:pt idx="4098">
                  <c:v>2.4500000000000002</c:v>
                </c:pt>
                <c:pt idx="4099">
                  <c:v>2.4500000000000002</c:v>
                </c:pt>
                <c:pt idx="4100">
                  <c:v>2.4500000000000002</c:v>
                </c:pt>
                <c:pt idx="4101">
                  <c:v>2.4500000000000002</c:v>
                </c:pt>
                <c:pt idx="4102">
                  <c:v>2.4500000000000002</c:v>
                </c:pt>
                <c:pt idx="4103">
                  <c:v>2.4500000000000002</c:v>
                </c:pt>
                <c:pt idx="4104">
                  <c:v>2.4500000000000002</c:v>
                </c:pt>
                <c:pt idx="4105">
                  <c:v>2.4500000000000002</c:v>
                </c:pt>
                <c:pt idx="4106">
                  <c:v>2.4500000000000002</c:v>
                </c:pt>
                <c:pt idx="4107">
                  <c:v>2.4500000000000002</c:v>
                </c:pt>
                <c:pt idx="4108">
                  <c:v>2.4500000000000002</c:v>
                </c:pt>
                <c:pt idx="4109">
                  <c:v>2.4500000000000002</c:v>
                </c:pt>
                <c:pt idx="4110">
                  <c:v>2.4500000000000002</c:v>
                </c:pt>
                <c:pt idx="4111">
                  <c:v>2.4500000000000002</c:v>
                </c:pt>
                <c:pt idx="4112">
                  <c:v>2.4500000000000002</c:v>
                </c:pt>
                <c:pt idx="4113">
                  <c:v>2.4500000000000002</c:v>
                </c:pt>
                <c:pt idx="4114">
                  <c:v>2.4500000000000002</c:v>
                </c:pt>
                <c:pt idx="4115">
                  <c:v>2.4500000000000002</c:v>
                </c:pt>
                <c:pt idx="4116">
                  <c:v>2.4500000000000002</c:v>
                </c:pt>
                <c:pt idx="4117">
                  <c:v>2.4500000000000002</c:v>
                </c:pt>
                <c:pt idx="4118">
                  <c:v>2.4500000000000002</c:v>
                </c:pt>
                <c:pt idx="4119">
                  <c:v>2.4500000000000002</c:v>
                </c:pt>
                <c:pt idx="4120">
                  <c:v>2.4500000000000002</c:v>
                </c:pt>
                <c:pt idx="4121">
                  <c:v>2.4500000000000002</c:v>
                </c:pt>
                <c:pt idx="4122">
                  <c:v>2.4500000000000002</c:v>
                </c:pt>
                <c:pt idx="4123">
                  <c:v>2.4500000000000002</c:v>
                </c:pt>
                <c:pt idx="4124">
                  <c:v>2.4500000000000002</c:v>
                </c:pt>
                <c:pt idx="4125">
                  <c:v>2.4500000000000002</c:v>
                </c:pt>
                <c:pt idx="4126">
                  <c:v>2.4500000000000002</c:v>
                </c:pt>
                <c:pt idx="4127">
                  <c:v>2.4500000000000002</c:v>
                </c:pt>
                <c:pt idx="4128">
                  <c:v>2.4500000000000002</c:v>
                </c:pt>
                <c:pt idx="4129">
                  <c:v>2.4500000000000002</c:v>
                </c:pt>
                <c:pt idx="4130">
                  <c:v>2.4500000000000002</c:v>
                </c:pt>
                <c:pt idx="4131">
                  <c:v>2.4500000000000002</c:v>
                </c:pt>
                <c:pt idx="4132">
                  <c:v>2.4500000000000002</c:v>
                </c:pt>
                <c:pt idx="4133">
                  <c:v>2.4500000000000002</c:v>
                </c:pt>
                <c:pt idx="4134">
                  <c:v>2.4500000000000002</c:v>
                </c:pt>
                <c:pt idx="4135">
                  <c:v>2.4500000000000002</c:v>
                </c:pt>
                <c:pt idx="4136">
                  <c:v>2.4500000000000002</c:v>
                </c:pt>
                <c:pt idx="4137">
                  <c:v>2.4500000000000002</c:v>
                </c:pt>
                <c:pt idx="4138">
                  <c:v>2.4500000000000002</c:v>
                </c:pt>
                <c:pt idx="4139">
                  <c:v>2.4500000000000002</c:v>
                </c:pt>
                <c:pt idx="4140">
                  <c:v>2.4500000000000002</c:v>
                </c:pt>
                <c:pt idx="4141">
                  <c:v>2.4500000000000002</c:v>
                </c:pt>
                <c:pt idx="4142">
                  <c:v>2.4500000000000002</c:v>
                </c:pt>
                <c:pt idx="4143">
                  <c:v>2.4500000000000002</c:v>
                </c:pt>
                <c:pt idx="4144">
                  <c:v>2.4500000000000002</c:v>
                </c:pt>
                <c:pt idx="4145">
                  <c:v>2.4500000000000002</c:v>
                </c:pt>
                <c:pt idx="4146">
                  <c:v>2.4500000000000002</c:v>
                </c:pt>
                <c:pt idx="4147">
                  <c:v>2.4500000000000002</c:v>
                </c:pt>
                <c:pt idx="4148">
                  <c:v>2.4500000000000002</c:v>
                </c:pt>
                <c:pt idx="4149">
                  <c:v>2.4500000000000002</c:v>
                </c:pt>
                <c:pt idx="4150">
                  <c:v>2.4500000000000002</c:v>
                </c:pt>
                <c:pt idx="4151">
                  <c:v>2.4500000000000002</c:v>
                </c:pt>
                <c:pt idx="4152">
                  <c:v>2.4500000000000002</c:v>
                </c:pt>
                <c:pt idx="4153">
                  <c:v>2.4500000000000002</c:v>
                </c:pt>
                <c:pt idx="4154">
                  <c:v>2.4500000000000002</c:v>
                </c:pt>
                <c:pt idx="4155">
                  <c:v>2.4500000000000002</c:v>
                </c:pt>
                <c:pt idx="4156">
                  <c:v>2.4500000000000002</c:v>
                </c:pt>
                <c:pt idx="4157">
                  <c:v>2.4500000000000002</c:v>
                </c:pt>
                <c:pt idx="4158">
                  <c:v>2.4500000000000002</c:v>
                </c:pt>
                <c:pt idx="4159">
                  <c:v>2.4500000000000002</c:v>
                </c:pt>
                <c:pt idx="4160">
                  <c:v>2.4500000000000002</c:v>
                </c:pt>
                <c:pt idx="4161">
                  <c:v>2.4500000000000002</c:v>
                </c:pt>
                <c:pt idx="4162">
                  <c:v>2.4500000000000002</c:v>
                </c:pt>
                <c:pt idx="4163">
                  <c:v>2.4500000000000002</c:v>
                </c:pt>
                <c:pt idx="4164">
                  <c:v>2.4500000000000002</c:v>
                </c:pt>
                <c:pt idx="4165">
                  <c:v>2.4500000000000002</c:v>
                </c:pt>
                <c:pt idx="4166">
                  <c:v>2.4500000000000002</c:v>
                </c:pt>
                <c:pt idx="4167">
                  <c:v>2.4500000000000002</c:v>
                </c:pt>
                <c:pt idx="4168">
                  <c:v>2.4500000000000002</c:v>
                </c:pt>
                <c:pt idx="4169">
                  <c:v>2.4500000000000002</c:v>
                </c:pt>
                <c:pt idx="4170">
                  <c:v>2.4500000000000002</c:v>
                </c:pt>
                <c:pt idx="4171">
                  <c:v>2.4500000000000002</c:v>
                </c:pt>
                <c:pt idx="4172">
                  <c:v>2.4500000000000002</c:v>
                </c:pt>
                <c:pt idx="4173">
                  <c:v>2.4500000000000002</c:v>
                </c:pt>
                <c:pt idx="4174">
                  <c:v>2.4500000000000002</c:v>
                </c:pt>
                <c:pt idx="4175">
                  <c:v>2.4500000000000002</c:v>
                </c:pt>
                <c:pt idx="4176">
                  <c:v>2.4500000000000002</c:v>
                </c:pt>
                <c:pt idx="4177">
                  <c:v>2.4500000000000002</c:v>
                </c:pt>
                <c:pt idx="4178">
                  <c:v>2.4500000000000002</c:v>
                </c:pt>
                <c:pt idx="4179">
                  <c:v>2.4500000000000002</c:v>
                </c:pt>
                <c:pt idx="4180">
                  <c:v>2.4500000000000002</c:v>
                </c:pt>
                <c:pt idx="4181">
                  <c:v>2.4500000000000002</c:v>
                </c:pt>
                <c:pt idx="4182">
                  <c:v>2.4500000000000002</c:v>
                </c:pt>
                <c:pt idx="4183">
                  <c:v>2.4500000000000002</c:v>
                </c:pt>
                <c:pt idx="4184">
                  <c:v>2.4500000000000002</c:v>
                </c:pt>
                <c:pt idx="4185">
                  <c:v>2.4500000000000002</c:v>
                </c:pt>
                <c:pt idx="4186">
                  <c:v>2.4500000000000002</c:v>
                </c:pt>
                <c:pt idx="4187">
                  <c:v>2.4500000000000002</c:v>
                </c:pt>
                <c:pt idx="4188">
                  <c:v>2.4500000000000002</c:v>
                </c:pt>
                <c:pt idx="4189">
                  <c:v>2.4500000000000002</c:v>
                </c:pt>
                <c:pt idx="4190">
                  <c:v>2.4500000000000002</c:v>
                </c:pt>
                <c:pt idx="4191">
                  <c:v>2.4500000000000002</c:v>
                </c:pt>
                <c:pt idx="4192">
                  <c:v>2.4500000000000002</c:v>
                </c:pt>
                <c:pt idx="4193">
                  <c:v>2.4500000000000002</c:v>
                </c:pt>
                <c:pt idx="4194">
                  <c:v>2.4500000000000002</c:v>
                </c:pt>
                <c:pt idx="4195">
                  <c:v>2.4500000000000002</c:v>
                </c:pt>
                <c:pt idx="4196">
                  <c:v>2.4500000000000002</c:v>
                </c:pt>
                <c:pt idx="4197">
                  <c:v>2.4500000000000002</c:v>
                </c:pt>
                <c:pt idx="4198">
                  <c:v>2.4500000000000002</c:v>
                </c:pt>
                <c:pt idx="4199">
                  <c:v>2.4500000000000002</c:v>
                </c:pt>
                <c:pt idx="4200">
                  <c:v>2.4500000000000002</c:v>
                </c:pt>
                <c:pt idx="4201">
                  <c:v>2.4500000000000002</c:v>
                </c:pt>
                <c:pt idx="4202">
                  <c:v>2.4500000000000002</c:v>
                </c:pt>
                <c:pt idx="4203">
                  <c:v>2.4500000000000002</c:v>
                </c:pt>
                <c:pt idx="4204">
                  <c:v>2.4500000000000002</c:v>
                </c:pt>
                <c:pt idx="4205">
                  <c:v>2.4500000000000002</c:v>
                </c:pt>
                <c:pt idx="4206">
                  <c:v>2.4500000000000002</c:v>
                </c:pt>
                <c:pt idx="4207">
                  <c:v>2.4500000000000002</c:v>
                </c:pt>
                <c:pt idx="4208">
                  <c:v>2.4500000000000002</c:v>
                </c:pt>
                <c:pt idx="4209">
                  <c:v>2.4500000000000002</c:v>
                </c:pt>
                <c:pt idx="4210">
                  <c:v>2.4500000000000002</c:v>
                </c:pt>
                <c:pt idx="4211">
                  <c:v>2.4500000000000002</c:v>
                </c:pt>
                <c:pt idx="4212">
                  <c:v>2.4500000000000002</c:v>
                </c:pt>
                <c:pt idx="4213">
                  <c:v>2.4500000000000002</c:v>
                </c:pt>
                <c:pt idx="4214">
                  <c:v>2.4500000000000002</c:v>
                </c:pt>
                <c:pt idx="4215">
                  <c:v>2.4500000000000002</c:v>
                </c:pt>
                <c:pt idx="4216">
                  <c:v>2.4500000000000002</c:v>
                </c:pt>
                <c:pt idx="4217">
                  <c:v>2.4500000000000002</c:v>
                </c:pt>
                <c:pt idx="4218">
                  <c:v>2.4500000000000002</c:v>
                </c:pt>
                <c:pt idx="4219">
                  <c:v>2.4500000000000002</c:v>
                </c:pt>
                <c:pt idx="4220">
                  <c:v>2.4500000000000002</c:v>
                </c:pt>
                <c:pt idx="4221">
                  <c:v>2.4500000000000002</c:v>
                </c:pt>
                <c:pt idx="4222">
                  <c:v>2.4500000000000002</c:v>
                </c:pt>
                <c:pt idx="4223">
                  <c:v>2.4500000000000002</c:v>
                </c:pt>
                <c:pt idx="4224">
                  <c:v>2.4500000000000002</c:v>
                </c:pt>
                <c:pt idx="4225">
                  <c:v>2.4500000000000002</c:v>
                </c:pt>
                <c:pt idx="4226">
                  <c:v>2.4500000000000002</c:v>
                </c:pt>
                <c:pt idx="4227">
                  <c:v>2.4500000000000002</c:v>
                </c:pt>
                <c:pt idx="4228">
                  <c:v>2.4500000000000002</c:v>
                </c:pt>
                <c:pt idx="4229">
                  <c:v>2.4500000000000002</c:v>
                </c:pt>
                <c:pt idx="4230">
                  <c:v>2.4500000000000002</c:v>
                </c:pt>
                <c:pt idx="4231">
                  <c:v>2.4500000000000002</c:v>
                </c:pt>
                <c:pt idx="4232">
                  <c:v>2.4500000000000002</c:v>
                </c:pt>
                <c:pt idx="4233">
                  <c:v>2.4500000000000002</c:v>
                </c:pt>
                <c:pt idx="4234">
                  <c:v>2.4500000000000002</c:v>
                </c:pt>
                <c:pt idx="4235">
                  <c:v>2.4500000000000002</c:v>
                </c:pt>
                <c:pt idx="4236">
                  <c:v>2.4500000000000002</c:v>
                </c:pt>
                <c:pt idx="4237">
                  <c:v>2.4500000000000002</c:v>
                </c:pt>
                <c:pt idx="4238">
                  <c:v>2.4500000000000002</c:v>
                </c:pt>
                <c:pt idx="4239">
                  <c:v>2.4500000000000002</c:v>
                </c:pt>
                <c:pt idx="4240">
                  <c:v>2.4500000000000002</c:v>
                </c:pt>
                <c:pt idx="4241">
                  <c:v>2.4500000000000002</c:v>
                </c:pt>
                <c:pt idx="4242">
                  <c:v>2.4500000000000002</c:v>
                </c:pt>
                <c:pt idx="4243">
                  <c:v>2.4500000000000002</c:v>
                </c:pt>
                <c:pt idx="4244">
                  <c:v>2.4500000000000002</c:v>
                </c:pt>
                <c:pt idx="4245">
                  <c:v>2.4500000000000002</c:v>
                </c:pt>
                <c:pt idx="4246">
                  <c:v>2.4500000000000002</c:v>
                </c:pt>
                <c:pt idx="4247">
                  <c:v>2.4500000000000002</c:v>
                </c:pt>
                <c:pt idx="4248">
                  <c:v>2.4500000000000002</c:v>
                </c:pt>
                <c:pt idx="4249">
                  <c:v>2.4500000000000002</c:v>
                </c:pt>
                <c:pt idx="4250">
                  <c:v>2.4500000000000002</c:v>
                </c:pt>
                <c:pt idx="4251">
                  <c:v>2.4500000000000002</c:v>
                </c:pt>
                <c:pt idx="4252">
                  <c:v>2.4500000000000002</c:v>
                </c:pt>
                <c:pt idx="4253">
                  <c:v>2.4500000000000002</c:v>
                </c:pt>
                <c:pt idx="4254">
                  <c:v>2.4500000000000002</c:v>
                </c:pt>
                <c:pt idx="4255">
                  <c:v>2.4500000000000002</c:v>
                </c:pt>
                <c:pt idx="4256">
                  <c:v>2.4500000000000002</c:v>
                </c:pt>
                <c:pt idx="4257">
                  <c:v>2.4500000000000002</c:v>
                </c:pt>
                <c:pt idx="4258">
                  <c:v>2.4500000000000002</c:v>
                </c:pt>
                <c:pt idx="4259">
                  <c:v>2.4500000000000002</c:v>
                </c:pt>
                <c:pt idx="4260">
                  <c:v>2.4500000000000002</c:v>
                </c:pt>
                <c:pt idx="4261">
                  <c:v>2.4500000000000002</c:v>
                </c:pt>
                <c:pt idx="4262">
                  <c:v>2.4500000000000002</c:v>
                </c:pt>
                <c:pt idx="4263">
                  <c:v>2.4500000000000002</c:v>
                </c:pt>
                <c:pt idx="4264">
                  <c:v>2.4500000000000002</c:v>
                </c:pt>
                <c:pt idx="4265">
                  <c:v>2.4500000000000002</c:v>
                </c:pt>
                <c:pt idx="4266">
                  <c:v>2.4500000000000002</c:v>
                </c:pt>
                <c:pt idx="4267">
                  <c:v>2.4500000000000002</c:v>
                </c:pt>
                <c:pt idx="4268">
                  <c:v>2.4500000000000002</c:v>
                </c:pt>
                <c:pt idx="4269">
                  <c:v>2.4500000000000002</c:v>
                </c:pt>
                <c:pt idx="4270">
                  <c:v>2.4500000000000002</c:v>
                </c:pt>
                <c:pt idx="4271">
                  <c:v>2.4500000000000002</c:v>
                </c:pt>
                <c:pt idx="4272">
                  <c:v>2.4500000000000002</c:v>
                </c:pt>
                <c:pt idx="4273">
                  <c:v>2.4500000000000002</c:v>
                </c:pt>
                <c:pt idx="4274">
                  <c:v>2.4500000000000002</c:v>
                </c:pt>
                <c:pt idx="4275">
                  <c:v>2.4500000000000002</c:v>
                </c:pt>
                <c:pt idx="4276">
                  <c:v>2.4500000000000002</c:v>
                </c:pt>
                <c:pt idx="4277">
                  <c:v>2.4500000000000002</c:v>
                </c:pt>
                <c:pt idx="4278">
                  <c:v>2.4500000000000002</c:v>
                </c:pt>
                <c:pt idx="4279">
                  <c:v>2.4500000000000002</c:v>
                </c:pt>
                <c:pt idx="4280">
                  <c:v>2.4500000000000002</c:v>
                </c:pt>
                <c:pt idx="4281">
                  <c:v>2.4500000000000002</c:v>
                </c:pt>
                <c:pt idx="4282">
                  <c:v>2.4500000000000002</c:v>
                </c:pt>
                <c:pt idx="4283">
                  <c:v>2.4500000000000002</c:v>
                </c:pt>
                <c:pt idx="4284">
                  <c:v>2.4500000000000002</c:v>
                </c:pt>
                <c:pt idx="4285">
                  <c:v>2.4500000000000002</c:v>
                </c:pt>
                <c:pt idx="4286">
                  <c:v>2.4500000000000002</c:v>
                </c:pt>
                <c:pt idx="4287">
                  <c:v>2.4500000000000002</c:v>
                </c:pt>
                <c:pt idx="4288">
                  <c:v>2.4500000000000002</c:v>
                </c:pt>
                <c:pt idx="4289">
                  <c:v>2.4500000000000002</c:v>
                </c:pt>
                <c:pt idx="4290">
                  <c:v>2.4500000000000002</c:v>
                </c:pt>
                <c:pt idx="4291">
                  <c:v>2.4500000000000002</c:v>
                </c:pt>
                <c:pt idx="4292">
                  <c:v>2.4500000000000002</c:v>
                </c:pt>
                <c:pt idx="4293">
                  <c:v>2.4500000000000002</c:v>
                </c:pt>
                <c:pt idx="4294">
                  <c:v>2.4500000000000002</c:v>
                </c:pt>
                <c:pt idx="4295">
                  <c:v>2.4500000000000002</c:v>
                </c:pt>
                <c:pt idx="4296">
                  <c:v>2.4500000000000002</c:v>
                </c:pt>
                <c:pt idx="4297">
                  <c:v>2.4500000000000002</c:v>
                </c:pt>
                <c:pt idx="4298">
                  <c:v>2.4500000000000002</c:v>
                </c:pt>
                <c:pt idx="4299">
                  <c:v>2.4500000000000002</c:v>
                </c:pt>
                <c:pt idx="4300">
                  <c:v>2.4500000000000002</c:v>
                </c:pt>
                <c:pt idx="4301">
                  <c:v>2.4500000000000002</c:v>
                </c:pt>
                <c:pt idx="4302">
                  <c:v>2.4500000000000002</c:v>
                </c:pt>
                <c:pt idx="4303">
                  <c:v>2.4500000000000002</c:v>
                </c:pt>
                <c:pt idx="4304">
                  <c:v>2.4500000000000002</c:v>
                </c:pt>
                <c:pt idx="4305">
                  <c:v>2.4500000000000002</c:v>
                </c:pt>
                <c:pt idx="4306">
                  <c:v>2.4500000000000002</c:v>
                </c:pt>
                <c:pt idx="4307">
                  <c:v>2.4500000000000002</c:v>
                </c:pt>
                <c:pt idx="4308">
                  <c:v>2.4500000000000002</c:v>
                </c:pt>
                <c:pt idx="4309">
                  <c:v>2.4500000000000002</c:v>
                </c:pt>
                <c:pt idx="4310">
                  <c:v>2.4500000000000002</c:v>
                </c:pt>
                <c:pt idx="4311">
                  <c:v>2.4500000000000002</c:v>
                </c:pt>
                <c:pt idx="4312">
                  <c:v>2.4500000000000002</c:v>
                </c:pt>
                <c:pt idx="4313">
                  <c:v>2.4500000000000002</c:v>
                </c:pt>
                <c:pt idx="4314">
                  <c:v>2.4500000000000002</c:v>
                </c:pt>
                <c:pt idx="4315">
                  <c:v>2.4500000000000002</c:v>
                </c:pt>
                <c:pt idx="4316">
                  <c:v>2.4500000000000002</c:v>
                </c:pt>
                <c:pt idx="4317">
                  <c:v>2.4500000000000002</c:v>
                </c:pt>
                <c:pt idx="4318">
                  <c:v>2.4500000000000002</c:v>
                </c:pt>
                <c:pt idx="4319">
                  <c:v>2.4500000000000002</c:v>
                </c:pt>
                <c:pt idx="4320">
                  <c:v>2.4500000000000002</c:v>
                </c:pt>
                <c:pt idx="4321">
                  <c:v>2.4500000000000002</c:v>
                </c:pt>
                <c:pt idx="4322">
                  <c:v>2.4500000000000002</c:v>
                </c:pt>
                <c:pt idx="4323">
                  <c:v>2.4500000000000002</c:v>
                </c:pt>
                <c:pt idx="4324">
                  <c:v>2.4500000000000002</c:v>
                </c:pt>
                <c:pt idx="4325">
                  <c:v>2.4500000000000002</c:v>
                </c:pt>
                <c:pt idx="4326">
                  <c:v>2.4500000000000002</c:v>
                </c:pt>
                <c:pt idx="4327">
                  <c:v>2.4500000000000002</c:v>
                </c:pt>
                <c:pt idx="4328">
                  <c:v>2.4500000000000002</c:v>
                </c:pt>
                <c:pt idx="4329">
                  <c:v>2.4500000000000002</c:v>
                </c:pt>
                <c:pt idx="4330">
                  <c:v>2.4500000000000002</c:v>
                </c:pt>
                <c:pt idx="4331">
                  <c:v>2.4500000000000002</c:v>
                </c:pt>
                <c:pt idx="4332">
                  <c:v>2.4500000000000002</c:v>
                </c:pt>
                <c:pt idx="4333">
                  <c:v>2.4500000000000002</c:v>
                </c:pt>
                <c:pt idx="4334">
                  <c:v>2.4500000000000002</c:v>
                </c:pt>
                <c:pt idx="4335">
                  <c:v>2.4500000000000002</c:v>
                </c:pt>
                <c:pt idx="4336">
                  <c:v>2.4500000000000002</c:v>
                </c:pt>
                <c:pt idx="4337">
                  <c:v>2.4500000000000002</c:v>
                </c:pt>
                <c:pt idx="4338">
                  <c:v>2.4500000000000002</c:v>
                </c:pt>
                <c:pt idx="4339">
                  <c:v>2.4500000000000002</c:v>
                </c:pt>
                <c:pt idx="4340">
                  <c:v>2.4500000000000002</c:v>
                </c:pt>
                <c:pt idx="4341">
                  <c:v>2.4500000000000002</c:v>
                </c:pt>
                <c:pt idx="4342">
                  <c:v>2.4500000000000002</c:v>
                </c:pt>
                <c:pt idx="4343">
                  <c:v>2.4500000000000002</c:v>
                </c:pt>
                <c:pt idx="4344">
                  <c:v>2.4500000000000002</c:v>
                </c:pt>
                <c:pt idx="4345">
                  <c:v>2.4500000000000002</c:v>
                </c:pt>
                <c:pt idx="4346">
                  <c:v>2.4500000000000002</c:v>
                </c:pt>
                <c:pt idx="4347">
                  <c:v>2.4500000000000002</c:v>
                </c:pt>
                <c:pt idx="4348">
                  <c:v>2.4500000000000002</c:v>
                </c:pt>
                <c:pt idx="4349">
                  <c:v>2.4500000000000002</c:v>
                </c:pt>
                <c:pt idx="4350">
                  <c:v>2.4500000000000002</c:v>
                </c:pt>
                <c:pt idx="4351">
                  <c:v>2.4500000000000002</c:v>
                </c:pt>
                <c:pt idx="4352">
                  <c:v>2.4500000000000002</c:v>
                </c:pt>
                <c:pt idx="4353">
                  <c:v>2.4500000000000002</c:v>
                </c:pt>
                <c:pt idx="4354">
                  <c:v>2.4500000000000002</c:v>
                </c:pt>
                <c:pt idx="4355">
                  <c:v>2.4500000000000002</c:v>
                </c:pt>
                <c:pt idx="4356">
                  <c:v>2.4500000000000002</c:v>
                </c:pt>
                <c:pt idx="4357">
                  <c:v>2.4500000000000002</c:v>
                </c:pt>
                <c:pt idx="4358">
                  <c:v>2.4500000000000002</c:v>
                </c:pt>
                <c:pt idx="4359">
                  <c:v>2.4500000000000002</c:v>
                </c:pt>
                <c:pt idx="4360">
                  <c:v>2.4500000000000002</c:v>
                </c:pt>
                <c:pt idx="4361">
                  <c:v>2.4500000000000002</c:v>
                </c:pt>
                <c:pt idx="4362">
                  <c:v>2.4500000000000002</c:v>
                </c:pt>
                <c:pt idx="4363">
                  <c:v>2.4500000000000002</c:v>
                </c:pt>
                <c:pt idx="4364">
                  <c:v>2.4500000000000002</c:v>
                </c:pt>
                <c:pt idx="4365">
                  <c:v>2.4500000000000002</c:v>
                </c:pt>
                <c:pt idx="4366">
                  <c:v>2.4500000000000002</c:v>
                </c:pt>
                <c:pt idx="4367">
                  <c:v>2.4500000000000002</c:v>
                </c:pt>
                <c:pt idx="4368">
                  <c:v>2.4500000000000002</c:v>
                </c:pt>
                <c:pt idx="4369">
                  <c:v>2.4500000000000002</c:v>
                </c:pt>
                <c:pt idx="4370">
                  <c:v>2.4500000000000002</c:v>
                </c:pt>
                <c:pt idx="4371">
                  <c:v>2.4500000000000002</c:v>
                </c:pt>
                <c:pt idx="4372">
                  <c:v>2.4500000000000002</c:v>
                </c:pt>
                <c:pt idx="4373">
                  <c:v>2.4500000000000002</c:v>
                </c:pt>
                <c:pt idx="4374">
                  <c:v>2.4500000000000002</c:v>
                </c:pt>
                <c:pt idx="4375">
                  <c:v>2.4500000000000002</c:v>
                </c:pt>
                <c:pt idx="4376">
                  <c:v>2.4500000000000002</c:v>
                </c:pt>
                <c:pt idx="4377">
                  <c:v>2.4500000000000002</c:v>
                </c:pt>
                <c:pt idx="4378">
                  <c:v>2.4500000000000002</c:v>
                </c:pt>
                <c:pt idx="4379">
                  <c:v>2.4500000000000002</c:v>
                </c:pt>
                <c:pt idx="4380">
                  <c:v>2.4500000000000002</c:v>
                </c:pt>
                <c:pt idx="4381">
                  <c:v>2.4500000000000002</c:v>
                </c:pt>
                <c:pt idx="4382">
                  <c:v>2.4500000000000002</c:v>
                </c:pt>
                <c:pt idx="4383">
                  <c:v>2.4500000000000002</c:v>
                </c:pt>
                <c:pt idx="4384">
                  <c:v>2.4500000000000002</c:v>
                </c:pt>
                <c:pt idx="4385">
                  <c:v>2.4500000000000002</c:v>
                </c:pt>
                <c:pt idx="4386">
                  <c:v>2.4500000000000002</c:v>
                </c:pt>
                <c:pt idx="4387">
                  <c:v>2.4500000000000002</c:v>
                </c:pt>
                <c:pt idx="4388">
                  <c:v>2.4500000000000002</c:v>
                </c:pt>
                <c:pt idx="4389">
                  <c:v>2.4500000000000002</c:v>
                </c:pt>
                <c:pt idx="4390">
                  <c:v>2.4500000000000002</c:v>
                </c:pt>
                <c:pt idx="4391">
                  <c:v>2.4500000000000002</c:v>
                </c:pt>
                <c:pt idx="4392">
                  <c:v>2.4500000000000002</c:v>
                </c:pt>
                <c:pt idx="4393">
                  <c:v>2.4500000000000002</c:v>
                </c:pt>
                <c:pt idx="4394">
                  <c:v>2.4500000000000002</c:v>
                </c:pt>
                <c:pt idx="4395">
                  <c:v>2.4500000000000002</c:v>
                </c:pt>
                <c:pt idx="4396">
                  <c:v>2.4500000000000002</c:v>
                </c:pt>
                <c:pt idx="4397">
                  <c:v>2.4500000000000002</c:v>
                </c:pt>
                <c:pt idx="4398">
                  <c:v>2.4500000000000002</c:v>
                </c:pt>
                <c:pt idx="4399">
                  <c:v>2.4500000000000002</c:v>
                </c:pt>
                <c:pt idx="4400">
                  <c:v>2.4500000000000002</c:v>
                </c:pt>
                <c:pt idx="4401">
                  <c:v>2.4500000000000002</c:v>
                </c:pt>
                <c:pt idx="4402">
                  <c:v>2.4500000000000002</c:v>
                </c:pt>
                <c:pt idx="4403">
                  <c:v>2.4500000000000002</c:v>
                </c:pt>
                <c:pt idx="4404">
                  <c:v>2.4500000000000002</c:v>
                </c:pt>
                <c:pt idx="4405">
                  <c:v>2.4500000000000002</c:v>
                </c:pt>
                <c:pt idx="4406">
                  <c:v>2.4500000000000002</c:v>
                </c:pt>
                <c:pt idx="4407">
                  <c:v>2.4500000000000002</c:v>
                </c:pt>
                <c:pt idx="4408">
                  <c:v>2.4500000000000002</c:v>
                </c:pt>
                <c:pt idx="4409">
                  <c:v>2.4500000000000002</c:v>
                </c:pt>
                <c:pt idx="4410">
                  <c:v>2.4500000000000002</c:v>
                </c:pt>
                <c:pt idx="4411">
                  <c:v>2.4500000000000002</c:v>
                </c:pt>
                <c:pt idx="4412">
                  <c:v>2.4500000000000002</c:v>
                </c:pt>
                <c:pt idx="4413">
                  <c:v>2.4500000000000002</c:v>
                </c:pt>
                <c:pt idx="4414">
                  <c:v>2.4500000000000002</c:v>
                </c:pt>
                <c:pt idx="4415">
                  <c:v>2.4500000000000002</c:v>
                </c:pt>
                <c:pt idx="4416">
                  <c:v>2.4500000000000002</c:v>
                </c:pt>
                <c:pt idx="4417">
                  <c:v>2.4500000000000002</c:v>
                </c:pt>
                <c:pt idx="4418">
                  <c:v>2.4500000000000002</c:v>
                </c:pt>
                <c:pt idx="4419">
                  <c:v>2.4500000000000002</c:v>
                </c:pt>
                <c:pt idx="4420">
                  <c:v>2.4500000000000002</c:v>
                </c:pt>
                <c:pt idx="4421">
                  <c:v>2.4500000000000002</c:v>
                </c:pt>
                <c:pt idx="4422">
                  <c:v>2.4500000000000002</c:v>
                </c:pt>
                <c:pt idx="4423">
                  <c:v>2.4500000000000002</c:v>
                </c:pt>
                <c:pt idx="4424">
                  <c:v>2.4500000000000002</c:v>
                </c:pt>
                <c:pt idx="4425">
                  <c:v>2.4500000000000002</c:v>
                </c:pt>
                <c:pt idx="4426">
                  <c:v>2.4500000000000002</c:v>
                </c:pt>
                <c:pt idx="4427">
                  <c:v>2.4500000000000002</c:v>
                </c:pt>
                <c:pt idx="4428">
                  <c:v>2.4500000000000002</c:v>
                </c:pt>
                <c:pt idx="4429">
                  <c:v>2.4500000000000002</c:v>
                </c:pt>
                <c:pt idx="4430">
                  <c:v>2.4500000000000002</c:v>
                </c:pt>
                <c:pt idx="4431">
                  <c:v>2.4500000000000002</c:v>
                </c:pt>
                <c:pt idx="4432">
                  <c:v>2.4500000000000002</c:v>
                </c:pt>
                <c:pt idx="4433">
                  <c:v>2.4500000000000002</c:v>
                </c:pt>
                <c:pt idx="4434">
                  <c:v>2.4500000000000002</c:v>
                </c:pt>
                <c:pt idx="4435">
                  <c:v>2.4500000000000002</c:v>
                </c:pt>
                <c:pt idx="4436">
                  <c:v>2.4500000000000002</c:v>
                </c:pt>
                <c:pt idx="4437">
                  <c:v>2.4500000000000002</c:v>
                </c:pt>
                <c:pt idx="4438">
                  <c:v>2.4500000000000002</c:v>
                </c:pt>
                <c:pt idx="4439">
                  <c:v>2.4500000000000002</c:v>
                </c:pt>
                <c:pt idx="4440">
                  <c:v>2.4500000000000002</c:v>
                </c:pt>
                <c:pt idx="4441">
                  <c:v>2.4500000000000002</c:v>
                </c:pt>
                <c:pt idx="4442">
                  <c:v>2.4500000000000002</c:v>
                </c:pt>
                <c:pt idx="4443">
                  <c:v>2.4500000000000002</c:v>
                </c:pt>
                <c:pt idx="4444">
                  <c:v>2.4500000000000002</c:v>
                </c:pt>
                <c:pt idx="4445">
                  <c:v>2.4500000000000002</c:v>
                </c:pt>
                <c:pt idx="4446">
                  <c:v>2.4500000000000002</c:v>
                </c:pt>
                <c:pt idx="4447">
                  <c:v>2.4500000000000002</c:v>
                </c:pt>
                <c:pt idx="4448">
                  <c:v>2.4500000000000002</c:v>
                </c:pt>
                <c:pt idx="4449">
                  <c:v>2.4500000000000002</c:v>
                </c:pt>
                <c:pt idx="4450">
                  <c:v>2.4500000000000002</c:v>
                </c:pt>
                <c:pt idx="4451">
                  <c:v>2.4500000000000002</c:v>
                </c:pt>
                <c:pt idx="4452">
                  <c:v>2.4500000000000002</c:v>
                </c:pt>
                <c:pt idx="4453">
                  <c:v>2.4500000000000002</c:v>
                </c:pt>
                <c:pt idx="4454">
                  <c:v>2.4500000000000002</c:v>
                </c:pt>
                <c:pt idx="4455">
                  <c:v>2.4500000000000002</c:v>
                </c:pt>
                <c:pt idx="4456">
                  <c:v>2.4500000000000002</c:v>
                </c:pt>
                <c:pt idx="4457">
                  <c:v>2.4500000000000002</c:v>
                </c:pt>
                <c:pt idx="4458">
                  <c:v>2.4500000000000002</c:v>
                </c:pt>
                <c:pt idx="4459">
                  <c:v>2.4500000000000002</c:v>
                </c:pt>
                <c:pt idx="4460">
                  <c:v>2.4500000000000002</c:v>
                </c:pt>
                <c:pt idx="4461">
                  <c:v>2.4500000000000002</c:v>
                </c:pt>
                <c:pt idx="4462">
                  <c:v>2.4500000000000002</c:v>
                </c:pt>
                <c:pt idx="4463">
                  <c:v>2.4500000000000002</c:v>
                </c:pt>
                <c:pt idx="4464">
                  <c:v>2.4500000000000002</c:v>
                </c:pt>
                <c:pt idx="4465">
                  <c:v>2.4500000000000002</c:v>
                </c:pt>
                <c:pt idx="4466">
                  <c:v>2.4500000000000002</c:v>
                </c:pt>
                <c:pt idx="4467">
                  <c:v>2.4500000000000002</c:v>
                </c:pt>
                <c:pt idx="4468">
                  <c:v>2.4500000000000002</c:v>
                </c:pt>
                <c:pt idx="4469">
                  <c:v>2.4500000000000002</c:v>
                </c:pt>
                <c:pt idx="4470">
                  <c:v>2.4500000000000002</c:v>
                </c:pt>
                <c:pt idx="4471">
                  <c:v>2.4500000000000002</c:v>
                </c:pt>
                <c:pt idx="4472">
                  <c:v>2.4500000000000002</c:v>
                </c:pt>
                <c:pt idx="4473">
                  <c:v>2.4500000000000002</c:v>
                </c:pt>
                <c:pt idx="4474">
                  <c:v>2.4500000000000002</c:v>
                </c:pt>
                <c:pt idx="4475">
                  <c:v>2.4500000000000002</c:v>
                </c:pt>
                <c:pt idx="4476">
                  <c:v>2.4500000000000002</c:v>
                </c:pt>
                <c:pt idx="4477">
                  <c:v>2.4500000000000002</c:v>
                </c:pt>
                <c:pt idx="4478">
                  <c:v>2.4500000000000002</c:v>
                </c:pt>
                <c:pt idx="4479">
                  <c:v>2.4500000000000002</c:v>
                </c:pt>
                <c:pt idx="4480">
                  <c:v>2.4500000000000002</c:v>
                </c:pt>
                <c:pt idx="4481">
                  <c:v>2.4500000000000002</c:v>
                </c:pt>
                <c:pt idx="4482">
                  <c:v>2.4500000000000002</c:v>
                </c:pt>
                <c:pt idx="4483">
                  <c:v>2.4500000000000002</c:v>
                </c:pt>
                <c:pt idx="4484">
                  <c:v>2.4500000000000002</c:v>
                </c:pt>
                <c:pt idx="4485">
                  <c:v>2.4500000000000002</c:v>
                </c:pt>
                <c:pt idx="4486">
                  <c:v>2.4500000000000002</c:v>
                </c:pt>
                <c:pt idx="4487">
                  <c:v>2.4500000000000002</c:v>
                </c:pt>
                <c:pt idx="4488">
                  <c:v>2.4500000000000002</c:v>
                </c:pt>
                <c:pt idx="4489">
                  <c:v>2.4500000000000002</c:v>
                </c:pt>
                <c:pt idx="4490">
                  <c:v>2.4500000000000002</c:v>
                </c:pt>
                <c:pt idx="4491">
                  <c:v>2.4500000000000002</c:v>
                </c:pt>
                <c:pt idx="4492">
                  <c:v>2.4500000000000002</c:v>
                </c:pt>
                <c:pt idx="4493">
                  <c:v>2.4500000000000002</c:v>
                </c:pt>
                <c:pt idx="4494">
                  <c:v>2.4500000000000002</c:v>
                </c:pt>
                <c:pt idx="4495">
                  <c:v>2.4500000000000002</c:v>
                </c:pt>
                <c:pt idx="4496">
                  <c:v>2.4500000000000002</c:v>
                </c:pt>
                <c:pt idx="4497">
                  <c:v>2.4500000000000002</c:v>
                </c:pt>
                <c:pt idx="4498">
                  <c:v>2.4500000000000002</c:v>
                </c:pt>
                <c:pt idx="4499">
                  <c:v>2.4500000000000002</c:v>
                </c:pt>
                <c:pt idx="4500">
                  <c:v>2.4500000000000002</c:v>
                </c:pt>
                <c:pt idx="4501">
                  <c:v>2.4500000000000002</c:v>
                </c:pt>
                <c:pt idx="4502">
                  <c:v>2.4500000000000002</c:v>
                </c:pt>
                <c:pt idx="4503">
                  <c:v>2.4500000000000002</c:v>
                </c:pt>
                <c:pt idx="4504">
                  <c:v>2.4500000000000002</c:v>
                </c:pt>
                <c:pt idx="4505">
                  <c:v>2.4500000000000002</c:v>
                </c:pt>
                <c:pt idx="4506">
                  <c:v>2.4500000000000002</c:v>
                </c:pt>
                <c:pt idx="4507">
                  <c:v>2.4500000000000002</c:v>
                </c:pt>
                <c:pt idx="4508">
                  <c:v>2.4500000000000002</c:v>
                </c:pt>
                <c:pt idx="4509">
                  <c:v>2.4500000000000002</c:v>
                </c:pt>
                <c:pt idx="4510">
                  <c:v>2.4500000000000002</c:v>
                </c:pt>
                <c:pt idx="4511">
                  <c:v>2.4500000000000002</c:v>
                </c:pt>
                <c:pt idx="4512">
                  <c:v>2.4500000000000002</c:v>
                </c:pt>
                <c:pt idx="4513">
                  <c:v>2.4500000000000002</c:v>
                </c:pt>
                <c:pt idx="4514">
                  <c:v>2.4500000000000002</c:v>
                </c:pt>
                <c:pt idx="4515">
                  <c:v>2.4500000000000002</c:v>
                </c:pt>
                <c:pt idx="4516">
                  <c:v>2.4500000000000002</c:v>
                </c:pt>
                <c:pt idx="4517">
                  <c:v>2.4500000000000002</c:v>
                </c:pt>
                <c:pt idx="4518">
                  <c:v>2.4500000000000002</c:v>
                </c:pt>
                <c:pt idx="4519">
                  <c:v>2.4500000000000002</c:v>
                </c:pt>
                <c:pt idx="4520">
                  <c:v>2.4500000000000002</c:v>
                </c:pt>
                <c:pt idx="4521">
                  <c:v>2.4500000000000002</c:v>
                </c:pt>
                <c:pt idx="4522">
                  <c:v>2.4500000000000002</c:v>
                </c:pt>
                <c:pt idx="4523">
                  <c:v>2.4500000000000002</c:v>
                </c:pt>
                <c:pt idx="4524">
                  <c:v>2.4500000000000002</c:v>
                </c:pt>
                <c:pt idx="4525">
                  <c:v>2.4500000000000002</c:v>
                </c:pt>
                <c:pt idx="4526">
                  <c:v>2.4500000000000002</c:v>
                </c:pt>
                <c:pt idx="4527">
                  <c:v>2.4500000000000002</c:v>
                </c:pt>
                <c:pt idx="4528">
                  <c:v>2.4500000000000002</c:v>
                </c:pt>
                <c:pt idx="4529">
                  <c:v>2.4500000000000002</c:v>
                </c:pt>
                <c:pt idx="4530">
                  <c:v>2.4500000000000002</c:v>
                </c:pt>
                <c:pt idx="4531">
                  <c:v>2.4500000000000002</c:v>
                </c:pt>
                <c:pt idx="4532">
                  <c:v>2.4500000000000002</c:v>
                </c:pt>
                <c:pt idx="4533">
                  <c:v>2.4500000000000002</c:v>
                </c:pt>
                <c:pt idx="4534">
                  <c:v>2.4500000000000002</c:v>
                </c:pt>
                <c:pt idx="4535">
                  <c:v>2.4500000000000002</c:v>
                </c:pt>
                <c:pt idx="4536">
                  <c:v>2.4500000000000002</c:v>
                </c:pt>
                <c:pt idx="4537">
                  <c:v>2.4500000000000002</c:v>
                </c:pt>
                <c:pt idx="4538">
                  <c:v>2.4500000000000002</c:v>
                </c:pt>
                <c:pt idx="4539">
                  <c:v>2.4500000000000002</c:v>
                </c:pt>
                <c:pt idx="4540">
                  <c:v>2.4500000000000002</c:v>
                </c:pt>
                <c:pt idx="4541">
                  <c:v>2.4500000000000002</c:v>
                </c:pt>
                <c:pt idx="4542">
                  <c:v>2.4500000000000002</c:v>
                </c:pt>
                <c:pt idx="4543">
                  <c:v>2.4500000000000002</c:v>
                </c:pt>
                <c:pt idx="4544">
                  <c:v>2.4500000000000002</c:v>
                </c:pt>
                <c:pt idx="4545">
                  <c:v>2.4500000000000002</c:v>
                </c:pt>
                <c:pt idx="4546">
                  <c:v>2.4500000000000002</c:v>
                </c:pt>
                <c:pt idx="4547">
                  <c:v>2.4500000000000002</c:v>
                </c:pt>
                <c:pt idx="4548">
                  <c:v>2.4500000000000002</c:v>
                </c:pt>
                <c:pt idx="4549">
                  <c:v>2.4500000000000002</c:v>
                </c:pt>
                <c:pt idx="4550">
                  <c:v>2.4500000000000002</c:v>
                </c:pt>
                <c:pt idx="4551">
                  <c:v>2.4500000000000002</c:v>
                </c:pt>
                <c:pt idx="4552">
                  <c:v>2.4500000000000002</c:v>
                </c:pt>
                <c:pt idx="4553">
                  <c:v>2.4500000000000002</c:v>
                </c:pt>
                <c:pt idx="4554">
                  <c:v>2.4500000000000002</c:v>
                </c:pt>
                <c:pt idx="4555">
                  <c:v>2.4500000000000002</c:v>
                </c:pt>
                <c:pt idx="4556">
                  <c:v>2.4500000000000002</c:v>
                </c:pt>
                <c:pt idx="4557">
                  <c:v>2.4500000000000002</c:v>
                </c:pt>
                <c:pt idx="4558">
                  <c:v>2.4500000000000002</c:v>
                </c:pt>
                <c:pt idx="4559">
                  <c:v>2.4500000000000002</c:v>
                </c:pt>
                <c:pt idx="4560">
                  <c:v>2.4500000000000002</c:v>
                </c:pt>
                <c:pt idx="4561">
                  <c:v>2.4500000000000002</c:v>
                </c:pt>
                <c:pt idx="4562">
                  <c:v>2.4500000000000002</c:v>
                </c:pt>
                <c:pt idx="4563">
                  <c:v>2.4500000000000002</c:v>
                </c:pt>
                <c:pt idx="4564">
                  <c:v>2.4500000000000002</c:v>
                </c:pt>
                <c:pt idx="4565">
                  <c:v>2.4500000000000002</c:v>
                </c:pt>
                <c:pt idx="4566">
                  <c:v>2.4500000000000002</c:v>
                </c:pt>
                <c:pt idx="4567">
                  <c:v>2.4500000000000002</c:v>
                </c:pt>
                <c:pt idx="4568">
                  <c:v>2.4500000000000002</c:v>
                </c:pt>
                <c:pt idx="4569">
                  <c:v>2.4500000000000002</c:v>
                </c:pt>
                <c:pt idx="4570">
                  <c:v>2.4500000000000002</c:v>
                </c:pt>
                <c:pt idx="4571">
                  <c:v>2.4500000000000002</c:v>
                </c:pt>
                <c:pt idx="4572">
                  <c:v>2.4500000000000002</c:v>
                </c:pt>
                <c:pt idx="4573">
                  <c:v>2.4500000000000002</c:v>
                </c:pt>
                <c:pt idx="4574">
                  <c:v>2.4500000000000002</c:v>
                </c:pt>
                <c:pt idx="4575">
                  <c:v>2.4500000000000002</c:v>
                </c:pt>
                <c:pt idx="4576">
                  <c:v>2.4500000000000002</c:v>
                </c:pt>
                <c:pt idx="4577">
                  <c:v>2.4500000000000002</c:v>
                </c:pt>
                <c:pt idx="4578">
                  <c:v>2.4500000000000002</c:v>
                </c:pt>
                <c:pt idx="4579">
                  <c:v>2.4500000000000002</c:v>
                </c:pt>
                <c:pt idx="4580">
                  <c:v>2.4500000000000002</c:v>
                </c:pt>
                <c:pt idx="4581">
                  <c:v>2.4500000000000002</c:v>
                </c:pt>
                <c:pt idx="4582">
                  <c:v>2.4500000000000002</c:v>
                </c:pt>
                <c:pt idx="4583">
                  <c:v>2.4500000000000002</c:v>
                </c:pt>
                <c:pt idx="4584">
                  <c:v>2.4500000000000002</c:v>
                </c:pt>
                <c:pt idx="4585">
                  <c:v>2.4500000000000002</c:v>
                </c:pt>
                <c:pt idx="4586">
                  <c:v>2.4500000000000002</c:v>
                </c:pt>
                <c:pt idx="4587">
                  <c:v>2.4500000000000002</c:v>
                </c:pt>
                <c:pt idx="4588">
                  <c:v>2.4500000000000002</c:v>
                </c:pt>
                <c:pt idx="4589">
                  <c:v>2.4500000000000002</c:v>
                </c:pt>
                <c:pt idx="4590">
                  <c:v>2.4500000000000002</c:v>
                </c:pt>
                <c:pt idx="4591">
                  <c:v>2.4500000000000002</c:v>
                </c:pt>
                <c:pt idx="4592">
                  <c:v>2.4500000000000002</c:v>
                </c:pt>
                <c:pt idx="4593">
                  <c:v>2.4500000000000002</c:v>
                </c:pt>
                <c:pt idx="4594">
                  <c:v>2.4500000000000002</c:v>
                </c:pt>
                <c:pt idx="4595">
                  <c:v>2.4500000000000002</c:v>
                </c:pt>
                <c:pt idx="4596">
                  <c:v>2.4500000000000002</c:v>
                </c:pt>
                <c:pt idx="4597">
                  <c:v>2.4500000000000002</c:v>
                </c:pt>
                <c:pt idx="4598">
                  <c:v>2.4500000000000002</c:v>
                </c:pt>
                <c:pt idx="4599">
                  <c:v>2.4500000000000002</c:v>
                </c:pt>
                <c:pt idx="4600">
                  <c:v>2.4500000000000002</c:v>
                </c:pt>
                <c:pt idx="4601">
                  <c:v>2.4500000000000002</c:v>
                </c:pt>
                <c:pt idx="4602">
                  <c:v>2.4500000000000002</c:v>
                </c:pt>
                <c:pt idx="4603">
                  <c:v>2.4500000000000002</c:v>
                </c:pt>
                <c:pt idx="4604">
                  <c:v>2.4500000000000002</c:v>
                </c:pt>
                <c:pt idx="4605">
                  <c:v>2.4500000000000002</c:v>
                </c:pt>
                <c:pt idx="4606">
                  <c:v>2.4500000000000002</c:v>
                </c:pt>
                <c:pt idx="4607">
                  <c:v>2.4500000000000002</c:v>
                </c:pt>
                <c:pt idx="4608">
                  <c:v>2.4500000000000002</c:v>
                </c:pt>
                <c:pt idx="4609">
                  <c:v>2.4500000000000002</c:v>
                </c:pt>
                <c:pt idx="4610">
                  <c:v>2.4500000000000002</c:v>
                </c:pt>
                <c:pt idx="4611">
                  <c:v>2.4500000000000002</c:v>
                </c:pt>
                <c:pt idx="4612">
                  <c:v>2.4500000000000002</c:v>
                </c:pt>
                <c:pt idx="4613">
                  <c:v>2.4500000000000002</c:v>
                </c:pt>
                <c:pt idx="4614">
                  <c:v>2.4500000000000002</c:v>
                </c:pt>
                <c:pt idx="4615">
                  <c:v>2.4500000000000002</c:v>
                </c:pt>
                <c:pt idx="4616">
                  <c:v>2.4500000000000002</c:v>
                </c:pt>
                <c:pt idx="4617">
                  <c:v>2.4500000000000002</c:v>
                </c:pt>
                <c:pt idx="4618">
                  <c:v>2.4500000000000002</c:v>
                </c:pt>
                <c:pt idx="4619">
                  <c:v>2.4500000000000002</c:v>
                </c:pt>
                <c:pt idx="4620">
                  <c:v>2.4500000000000002</c:v>
                </c:pt>
                <c:pt idx="4621">
                  <c:v>2.4500000000000002</c:v>
                </c:pt>
                <c:pt idx="4622">
                  <c:v>2.4500000000000002</c:v>
                </c:pt>
                <c:pt idx="4623">
                  <c:v>2.4500000000000002</c:v>
                </c:pt>
                <c:pt idx="4624">
                  <c:v>2.4500000000000002</c:v>
                </c:pt>
                <c:pt idx="4625">
                  <c:v>2.4500000000000002</c:v>
                </c:pt>
                <c:pt idx="4626">
                  <c:v>2.4500000000000002</c:v>
                </c:pt>
                <c:pt idx="4627">
                  <c:v>2.4500000000000002</c:v>
                </c:pt>
                <c:pt idx="4628">
                  <c:v>2.4500000000000002</c:v>
                </c:pt>
                <c:pt idx="4629">
                  <c:v>2.4500000000000002</c:v>
                </c:pt>
                <c:pt idx="4630">
                  <c:v>2.4500000000000002</c:v>
                </c:pt>
                <c:pt idx="4631">
                  <c:v>2.4500000000000002</c:v>
                </c:pt>
                <c:pt idx="4632">
                  <c:v>2.4500000000000002</c:v>
                </c:pt>
                <c:pt idx="4633">
                  <c:v>2.4500000000000002</c:v>
                </c:pt>
                <c:pt idx="4634">
                  <c:v>2.4500000000000002</c:v>
                </c:pt>
                <c:pt idx="4635">
                  <c:v>2.4500000000000002</c:v>
                </c:pt>
                <c:pt idx="4636">
                  <c:v>2.4500000000000002</c:v>
                </c:pt>
                <c:pt idx="4637">
                  <c:v>2.4500000000000002</c:v>
                </c:pt>
                <c:pt idx="4638">
                  <c:v>2.4500000000000002</c:v>
                </c:pt>
                <c:pt idx="4639">
                  <c:v>2.4500000000000002</c:v>
                </c:pt>
                <c:pt idx="4640">
                  <c:v>2.4500000000000002</c:v>
                </c:pt>
                <c:pt idx="4641">
                  <c:v>2.4500000000000002</c:v>
                </c:pt>
                <c:pt idx="4642">
                  <c:v>2.4500000000000002</c:v>
                </c:pt>
                <c:pt idx="4643">
                  <c:v>2.4500000000000002</c:v>
                </c:pt>
                <c:pt idx="4644">
                  <c:v>2.4500000000000002</c:v>
                </c:pt>
                <c:pt idx="4645">
                  <c:v>2.4500000000000002</c:v>
                </c:pt>
                <c:pt idx="4646">
                  <c:v>2.4500000000000002</c:v>
                </c:pt>
                <c:pt idx="4647">
                  <c:v>2.4500000000000002</c:v>
                </c:pt>
                <c:pt idx="4648">
                  <c:v>2.4500000000000002</c:v>
                </c:pt>
                <c:pt idx="4649">
                  <c:v>2.4500000000000002</c:v>
                </c:pt>
                <c:pt idx="4650">
                  <c:v>2.4500000000000002</c:v>
                </c:pt>
                <c:pt idx="4651">
                  <c:v>2.4500000000000002</c:v>
                </c:pt>
                <c:pt idx="4652">
                  <c:v>2.4500000000000002</c:v>
                </c:pt>
                <c:pt idx="4653">
                  <c:v>2.4500000000000002</c:v>
                </c:pt>
                <c:pt idx="4654">
                  <c:v>2.4500000000000002</c:v>
                </c:pt>
                <c:pt idx="4655">
                  <c:v>2.4500000000000002</c:v>
                </c:pt>
                <c:pt idx="4656">
                  <c:v>2.4500000000000002</c:v>
                </c:pt>
                <c:pt idx="4657">
                  <c:v>2.4500000000000002</c:v>
                </c:pt>
                <c:pt idx="4658">
                  <c:v>2.4500000000000002</c:v>
                </c:pt>
                <c:pt idx="4659">
                  <c:v>2.4500000000000002</c:v>
                </c:pt>
                <c:pt idx="4660">
                  <c:v>2.4500000000000002</c:v>
                </c:pt>
                <c:pt idx="4661">
                  <c:v>2.4500000000000002</c:v>
                </c:pt>
                <c:pt idx="4662">
                  <c:v>2.4500000000000002</c:v>
                </c:pt>
                <c:pt idx="4663">
                  <c:v>2.4500000000000002</c:v>
                </c:pt>
                <c:pt idx="4664">
                  <c:v>2.4500000000000002</c:v>
                </c:pt>
                <c:pt idx="4665">
                  <c:v>2.4500000000000002</c:v>
                </c:pt>
                <c:pt idx="4666">
                  <c:v>2.4500000000000002</c:v>
                </c:pt>
                <c:pt idx="4667">
                  <c:v>2.4500000000000002</c:v>
                </c:pt>
                <c:pt idx="4668">
                  <c:v>2.4500000000000002</c:v>
                </c:pt>
                <c:pt idx="4669">
                  <c:v>2.4500000000000002</c:v>
                </c:pt>
                <c:pt idx="4670">
                  <c:v>2.4500000000000002</c:v>
                </c:pt>
                <c:pt idx="4671">
                  <c:v>2.4500000000000002</c:v>
                </c:pt>
                <c:pt idx="4672">
                  <c:v>2.4500000000000002</c:v>
                </c:pt>
                <c:pt idx="4673">
                  <c:v>2.4500000000000002</c:v>
                </c:pt>
                <c:pt idx="4674">
                  <c:v>2.4500000000000002</c:v>
                </c:pt>
                <c:pt idx="4675">
                  <c:v>2.4500000000000002</c:v>
                </c:pt>
                <c:pt idx="4676">
                  <c:v>2.4500000000000002</c:v>
                </c:pt>
                <c:pt idx="4677">
                  <c:v>2.4500000000000002</c:v>
                </c:pt>
                <c:pt idx="4678">
                  <c:v>2.4500000000000002</c:v>
                </c:pt>
                <c:pt idx="4679">
                  <c:v>2.4500000000000002</c:v>
                </c:pt>
                <c:pt idx="4680">
                  <c:v>2.4500000000000002</c:v>
                </c:pt>
                <c:pt idx="4681">
                  <c:v>2.4500000000000002</c:v>
                </c:pt>
                <c:pt idx="4682">
                  <c:v>2.4500000000000002</c:v>
                </c:pt>
                <c:pt idx="4683">
                  <c:v>2.4500000000000002</c:v>
                </c:pt>
                <c:pt idx="4684">
                  <c:v>2.4500000000000002</c:v>
                </c:pt>
                <c:pt idx="4685">
                  <c:v>2.4500000000000002</c:v>
                </c:pt>
                <c:pt idx="4686">
                  <c:v>2.4500000000000002</c:v>
                </c:pt>
                <c:pt idx="4687">
                  <c:v>2.4500000000000002</c:v>
                </c:pt>
                <c:pt idx="4688">
                  <c:v>2.4500000000000002</c:v>
                </c:pt>
                <c:pt idx="4689">
                  <c:v>2.4500000000000002</c:v>
                </c:pt>
                <c:pt idx="4690">
                  <c:v>2.4500000000000002</c:v>
                </c:pt>
                <c:pt idx="4691">
                  <c:v>2.4500000000000002</c:v>
                </c:pt>
                <c:pt idx="4692">
                  <c:v>2.4500000000000002</c:v>
                </c:pt>
                <c:pt idx="4693">
                  <c:v>2.4500000000000002</c:v>
                </c:pt>
                <c:pt idx="4694">
                  <c:v>2.4500000000000002</c:v>
                </c:pt>
                <c:pt idx="4695">
                  <c:v>2.4500000000000002</c:v>
                </c:pt>
                <c:pt idx="4696">
                  <c:v>2.4500000000000002</c:v>
                </c:pt>
                <c:pt idx="4697">
                  <c:v>2.4500000000000002</c:v>
                </c:pt>
                <c:pt idx="4698">
                  <c:v>2.4500000000000002</c:v>
                </c:pt>
                <c:pt idx="4699">
                  <c:v>2.4500000000000002</c:v>
                </c:pt>
                <c:pt idx="4700">
                  <c:v>2.4500000000000002</c:v>
                </c:pt>
                <c:pt idx="4701">
                  <c:v>2.4500000000000002</c:v>
                </c:pt>
                <c:pt idx="4702">
                  <c:v>2.4500000000000002</c:v>
                </c:pt>
                <c:pt idx="4703">
                  <c:v>2.4500000000000002</c:v>
                </c:pt>
                <c:pt idx="4704">
                  <c:v>2.4500000000000002</c:v>
                </c:pt>
                <c:pt idx="4705">
                  <c:v>2.4500000000000002</c:v>
                </c:pt>
                <c:pt idx="4706">
                  <c:v>2.4500000000000002</c:v>
                </c:pt>
                <c:pt idx="4707">
                  <c:v>2.4500000000000002</c:v>
                </c:pt>
                <c:pt idx="4708">
                  <c:v>2.4500000000000002</c:v>
                </c:pt>
                <c:pt idx="4709">
                  <c:v>2.4500000000000002</c:v>
                </c:pt>
                <c:pt idx="4710">
                  <c:v>2.4500000000000002</c:v>
                </c:pt>
                <c:pt idx="4711">
                  <c:v>2.4500000000000002</c:v>
                </c:pt>
                <c:pt idx="4712">
                  <c:v>2.4500000000000002</c:v>
                </c:pt>
                <c:pt idx="4713">
                  <c:v>2.4500000000000002</c:v>
                </c:pt>
                <c:pt idx="4714">
                  <c:v>2.4500000000000002</c:v>
                </c:pt>
                <c:pt idx="4715">
                  <c:v>2.4500000000000002</c:v>
                </c:pt>
                <c:pt idx="4716">
                  <c:v>2.4500000000000002</c:v>
                </c:pt>
                <c:pt idx="4717">
                  <c:v>2.4500000000000002</c:v>
                </c:pt>
                <c:pt idx="4718">
                  <c:v>2.4500000000000002</c:v>
                </c:pt>
                <c:pt idx="4719">
                  <c:v>2.4500000000000002</c:v>
                </c:pt>
                <c:pt idx="4720">
                  <c:v>2.4500000000000002</c:v>
                </c:pt>
                <c:pt idx="4721">
                  <c:v>2.4500000000000002</c:v>
                </c:pt>
                <c:pt idx="4722">
                  <c:v>2.4500000000000002</c:v>
                </c:pt>
                <c:pt idx="4723">
                  <c:v>2.4500000000000002</c:v>
                </c:pt>
                <c:pt idx="4724">
                  <c:v>2.4500000000000002</c:v>
                </c:pt>
                <c:pt idx="4725">
                  <c:v>2.4500000000000002</c:v>
                </c:pt>
                <c:pt idx="4726">
                  <c:v>2.4500000000000002</c:v>
                </c:pt>
                <c:pt idx="4727">
                  <c:v>2.4500000000000002</c:v>
                </c:pt>
                <c:pt idx="4728">
                  <c:v>2.4500000000000002</c:v>
                </c:pt>
                <c:pt idx="4729">
                  <c:v>2.4500000000000002</c:v>
                </c:pt>
                <c:pt idx="4730">
                  <c:v>2.4500000000000002</c:v>
                </c:pt>
                <c:pt idx="4731">
                  <c:v>2.4500000000000002</c:v>
                </c:pt>
                <c:pt idx="4732">
                  <c:v>2.4500000000000002</c:v>
                </c:pt>
                <c:pt idx="4733">
                  <c:v>2.4500000000000002</c:v>
                </c:pt>
                <c:pt idx="4734">
                  <c:v>2.4500000000000002</c:v>
                </c:pt>
                <c:pt idx="4735">
                  <c:v>2.4500000000000002</c:v>
                </c:pt>
                <c:pt idx="4736">
                  <c:v>2.4500000000000002</c:v>
                </c:pt>
                <c:pt idx="4737">
                  <c:v>2.4500000000000002</c:v>
                </c:pt>
                <c:pt idx="4738">
                  <c:v>2.4500000000000002</c:v>
                </c:pt>
                <c:pt idx="4739">
                  <c:v>2.4500000000000002</c:v>
                </c:pt>
                <c:pt idx="4740">
                  <c:v>2.4500000000000002</c:v>
                </c:pt>
                <c:pt idx="4741">
                  <c:v>2.4500000000000002</c:v>
                </c:pt>
                <c:pt idx="4742">
                  <c:v>2.4500000000000002</c:v>
                </c:pt>
                <c:pt idx="4743">
                  <c:v>2.4500000000000002</c:v>
                </c:pt>
                <c:pt idx="4744">
                  <c:v>2.4500000000000002</c:v>
                </c:pt>
                <c:pt idx="4745">
                  <c:v>2.4500000000000002</c:v>
                </c:pt>
                <c:pt idx="4746">
                  <c:v>2.4500000000000002</c:v>
                </c:pt>
                <c:pt idx="4747">
                  <c:v>2.4500000000000002</c:v>
                </c:pt>
                <c:pt idx="4748">
                  <c:v>2.4500000000000002</c:v>
                </c:pt>
                <c:pt idx="4749">
                  <c:v>2.4500000000000002</c:v>
                </c:pt>
                <c:pt idx="4750">
                  <c:v>2.4500000000000002</c:v>
                </c:pt>
                <c:pt idx="4751">
                  <c:v>2.4500000000000002</c:v>
                </c:pt>
                <c:pt idx="4752">
                  <c:v>2.4500000000000002</c:v>
                </c:pt>
                <c:pt idx="4753">
                  <c:v>2.4500000000000002</c:v>
                </c:pt>
                <c:pt idx="4754">
                  <c:v>2.4500000000000002</c:v>
                </c:pt>
                <c:pt idx="4755">
                  <c:v>2.4500000000000002</c:v>
                </c:pt>
                <c:pt idx="4756">
                  <c:v>2.4500000000000002</c:v>
                </c:pt>
                <c:pt idx="4757">
                  <c:v>2.4500000000000002</c:v>
                </c:pt>
                <c:pt idx="4758">
                  <c:v>2.4500000000000002</c:v>
                </c:pt>
                <c:pt idx="4759">
                  <c:v>2.4500000000000002</c:v>
                </c:pt>
                <c:pt idx="4760">
                  <c:v>2.4500000000000002</c:v>
                </c:pt>
                <c:pt idx="4761">
                  <c:v>2.4500000000000002</c:v>
                </c:pt>
                <c:pt idx="4762">
                  <c:v>2.4500000000000002</c:v>
                </c:pt>
                <c:pt idx="4763">
                  <c:v>2.4500000000000002</c:v>
                </c:pt>
                <c:pt idx="4764">
                  <c:v>2.4500000000000002</c:v>
                </c:pt>
                <c:pt idx="4765">
                  <c:v>2.4500000000000002</c:v>
                </c:pt>
                <c:pt idx="4766">
                  <c:v>2.4500000000000002</c:v>
                </c:pt>
                <c:pt idx="4767">
                  <c:v>2.4500000000000002</c:v>
                </c:pt>
                <c:pt idx="4768">
                  <c:v>2.4500000000000002</c:v>
                </c:pt>
                <c:pt idx="4769">
                  <c:v>2.4500000000000002</c:v>
                </c:pt>
                <c:pt idx="4770">
                  <c:v>2.4500000000000002</c:v>
                </c:pt>
                <c:pt idx="4771">
                  <c:v>2.4500000000000002</c:v>
                </c:pt>
                <c:pt idx="4772">
                  <c:v>2.4500000000000002</c:v>
                </c:pt>
                <c:pt idx="4773">
                  <c:v>2.4500000000000002</c:v>
                </c:pt>
                <c:pt idx="4774">
                  <c:v>2.4500000000000002</c:v>
                </c:pt>
                <c:pt idx="4775">
                  <c:v>2.4500000000000002</c:v>
                </c:pt>
                <c:pt idx="4776">
                  <c:v>2.4500000000000002</c:v>
                </c:pt>
                <c:pt idx="4777">
                  <c:v>2.4500000000000002</c:v>
                </c:pt>
                <c:pt idx="4778">
                  <c:v>2.4500000000000002</c:v>
                </c:pt>
                <c:pt idx="4779">
                  <c:v>2.4500000000000002</c:v>
                </c:pt>
                <c:pt idx="4780">
                  <c:v>2.4500000000000002</c:v>
                </c:pt>
                <c:pt idx="4781">
                  <c:v>2.4500000000000002</c:v>
                </c:pt>
                <c:pt idx="4782">
                  <c:v>2.4500000000000002</c:v>
                </c:pt>
                <c:pt idx="4783">
                  <c:v>2.4500000000000002</c:v>
                </c:pt>
                <c:pt idx="4784">
                  <c:v>2.4500000000000002</c:v>
                </c:pt>
                <c:pt idx="4785">
                  <c:v>2.4500000000000002</c:v>
                </c:pt>
                <c:pt idx="4786">
                  <c:v>2.4500000000000002</c:v>
                </c:pt>
                <c:pt idx="4787">
                  <c:v>2.4500000000000002</c:v>
                </c:pt>
                <c:pt idx="4788">
                  <c:v>2.4500000000000002</c:v>
                </c:pt>
                <c:pt idx="4789">
                  <c:v>2.4500000000000002</c:v>
                </c:pt>
                <c:pt idx="4790">
                  <c:v>2.4500000000000002</c:v>
                </c:pt>
                <c:pt idx="4791">
                  <c:v>2.4500000000000002</c:v>
                </c:pt>
                <c:pt idx="4792">
                  <c:v>2.4500000000000002</c:v>
                </c:pt>
                <c:pt idx="4793">
                  <c:v>2.4500000000000002</c:v>
                </c:pt>
                <c:pt idx="4794">
                  <c:v>2.4500000000000002</c:v>
                </c:pt>
                <c:pt idx="4795">
                  <c:v>2.4500000000000002</c:v>
                </c:pt>
                <c:pt idx="4796">
                  <c:v>2.4500000000000002</c:v>
                </c:pt>
                <c:pt idx="4797">
                  <c:v>2.4500000000000002</c:v>
                </c:pt>
                <c:pt idx="4798">
                  <c:v>2.4500000000000002</c:v>
                </c:pt>
                <c:pt idx="4799">
                  <c:v>2.4500000000000002</c:v>
                </c:pt>
                <c:pt idx="4800">
                  <c:v>2.4500000000000002</c:v>
                </c:pt>
                <c:pt idx="4801">
                  <c:v>2.4500000000000002</c:v>
                </c:pt>
                <c:pt idx="4802">
                  <c:v>2.4500000000000002</c:v>
                </c:pt>
                <c:pt idx="4803">
                  <c:v>2.4500000000000002</c:v>
                </c:pt>
                <c:pt idx="4804">
                  <c:v>2.4500000000000002</c:v>
                </c:pt>
                <c:pt idx="4805">
                  <c:v>2.4500000000000002</c:v>
                </c:pt>
                <c:pt idx="4806">
                  <c:v>2.4500000000000002</c:v>
                </c:pt>
                <c:pt idx="4807">
                  <c:v>2.4500000000000002</c:v>
                </c:pt>
                <c:pt idx="4808">
                  <c:v>2.4500000000000002</c:v>
                </c:pt>
                <c:pt idx="4809">
                  <c:v>2.4500000000000002</c:v>
                </c:pt>
                <c:pt idx="4810">
                  <c:v>2.4500000000000002</c:v>
                </c:pt>
                <c:pt idx="4811">
                  <c:v>2.4500000000000002</c:v>
                </c:pt>
                <c:pt idx="4812">
                  <c:v>2.4500000000000002</c:v>
                </c:pt>
                <c:pt idx="4813">
                  <c:v>2.4500000000000002</c:v>
                </c:pt>
                <c:pt idx="4814">
                  <c:v>2.4500000000000002</c:v>
                </c:pt>
                <c:pt idx="4815">
                  <c:v>2.4500000000000002</c:v>
                </c:pt>
                <c:pt idx="4816">
                  <c:v>2.4500000000000002</c:v>
                </c:pt>
                <c:pt idx="4817">
                  <c:v>2.4500000000000002</c:v>
                </c:pt>
                <c:pt idx="4818">
                  <c:v>2.4500000000000002</c:v>
                </c:pt>
                <c:pt idx="4819">
                  <c:v>2.4500000000000002</c:v>
                </c:pt>
                <c:pt idx="4820">
                  <c:v>2.4500000000000002</c:v>
                </c:pt>
                <c:pt idx="4821">
                  <c:v>2.4500000000000002</c:v>
                </c:pt>
                <c:pt idx="4822">
                  <c:v>2.4500000000000002</c:v>
                </c:pt>
                <c:pt idx="4823">
                  <c:v>2.4500000000000002</c:v>
                </c:pt>
                <c:pt idx="4824">
                  <c:v>2.4500000000000002</c:v>
                </c:pt>
                <c:pt idx="4825">
                  <c:v>2.4500000000000002</c:v>
                </c:pt>
                <c:pt idx="4826">
                  <c:v>2.4500000000000002</c:v>
                </c:pt>
                <c:pt idx="4827">
                  <c:v>2.4500000000000002</c:v>
                </c:pt>
                <c:pt idx="4828">
                  <c:v>2.4500000000000002</c:v>
                </c:pt>
                <c:pt idx="4829">
                  <c:v>2.4500000000000002</c:v>
                </c:pt>
                <c:pt idx="4830">
                  <c:v>2.4500000000000002</c:v>
                </c:pt>
                <c:pt idx="4831">
                  <c:v>2.4500000000000002</c:v>
                </c:pt>
                <c:pt idx="4832">
                  <c:v>2.4500000000000002</c:v>
                </c:pt>
                <c:pt idx="4833">
                  <c:v>2.4500000000000002</c:v>
                </c:pt>
              </c:numCache>
            </c:numRef>
          </c:val>
          <c:smooth val="0"/>
          <c:extLst>
            <c:ext xmlns:c16="http://schemas.microsoft.com/office/drawing/2014/chart" uri="{C3380CC4-5D6E-409C-BE32-E72D297353CC}">
              <c16:uniqueId val="{00000006-D4D6-4C6C-BACF-FDB8603BDB03}"/>
            </c:ext>
          </c:extLst>
        </c:ser>
        <c:dLbls>
          <c:showLegendKey val="0"/>
          <c:showVal val="0"/>
          <c:showCatName val="0"/>
          <c:showSerName val="0"/>
          <c:showPercent val="0"/>
          <c:showBubbleSize val="0"/>
        </c:dLbls>
        <c:marker val="1"/>
        <c:smooth val="0"/>
        <c:axId val="753717936"/>
        <c:axId val="753716304"/>
        <c:extLst/>
      </c:lineChart>
      <c:dateAx>
        <c:axId val="753717936"/>
        <c:scaling>
          <c:orientation val="minMax"/>
          <c:min val="39814"/>
        </c:scaling>
        <c:delete val="0"/>
        <c:axPos val="b"/>
        <c:numFmt formatCode="yyyy" sourceLinked="0"/>
        <c:majorTickMark val="out"/>
        <c:minorTickMark val="none"/>
        <c:tickLblPos val="low"/>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53716304"/>
        <c:crossesAt val="0"/>
        <c:auto val="1"/>
        <c:lblOffset val="100"/>
        <c:baseTimeUnit val="days"/>
        <c:majorUnit val="1"/>
        <c:majorTimeUnit val="years"/>
      </c:dateAx>
      <c:valAx>
        <c:axId val="753716304"/>
        <c:scaling>
          <c:orientation val="minMax"/>
          <c:max val="5"/>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53717936"/>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sz="1200">
          <a:solidFill>
            <a:sysClr val="windowText" lastClr="000000"/>
          </a:solidFill>
          <a:latin typeface="+mn-lt"/>
        </a:defRPr>
      </a:pPr>
      <a:endParaRPr lang="es-MX"/>
    </a:p>
  </c:txPr>
  <c:externalData r:id="rId4">
    <c:autoUpdate val="0"/>
  </c:externalData>
  <c:userShapes r:id="rId5"/>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40"/>
    </mc:Choice>
    <mc:Fallback>
      <c:style val="40"/>
    </mc:Fallback>
  </mc:AlternateContent>
  <c:chart>
    <c:autoTitleDeleted val="1"/>
    <c:plotArea>
      <c:layout>
        <c:manualLayout>
          <c:layoutTarget val="inner"/>
          <c:xMode val="edge"/>
          <c:yMode val="edge"/>
          <c:x val="1.1664661708953045E-2"/>
          <c:y val="3.3101171594781528E-2"/>
          <c:w val="0.95763506124234454"/>
          <c:h val="0.85254986995860416"/>
        </c:manualLayout>
      </c:layout>
      <c:areaChart>
        <c:grouping val="standard"/>
        <c:varyColors val="0"/>
        <c:dLbls>
          <c:showLegendKey val="0"/>
          <c:showVal val="0"/>
          <c:showCatName val="0"/>
          <c:showSerName val="0"/>
          <c:showPercent val="0"/>
          <c:showBubbleSize val="0"/>
        </c:dLbls>
        <c:axId val="753719568"/>
        <c:axId val="753720656"/>
        <c:extLst>
          <c:ext xmlns:c15="http://schemas.microsoft.com/office/drawing/2012/chart" uri="{02D57815-91ED-43cb-92C2-25804820EDAC}">
            <c15:filteredAreaSeries>
              <c15:ser>
                <c:idx val="3"/>
                <c:order val="3"/>
                <c:tx>
                  <c:strRef>
                    <c:extLst>
                      <c:ext uri="{02D57815-91ED-43cb-92C2-25804820EDAC}">
                        <c15:formulaRef>
                          <c15:sqref>'Gráfica TII desde 2000'!$AD$1</c15:sqref>
                        </c15:formulaRef>
                      </c:ext>
                    </c:extLst>
                    <c:strCache>
                      <c:ptCount val="1"/>
                      <c:pt idx="0">
                        <c:v>Ponelineas I</c:v>
                      </c:pt>
                    </c:strCache>
                  </c:strRef>
                </c:tx>
                <c:spPr>
                  <a:solidFill>
                    <a:schemeClr val="accent4">
                      <a:alpha val="15000"/>
                    </a:schemeClr>
                  </a:solidFill>
                  <a:ln>
                    <a:noFill/>
                  </a:ln>
                </c:spPr>
                <c:cat>
                  <c:numRef>
                    <c:extLst>
                      <c:ext uri="{02D57815-91ED-43cb-92C2-25804820EDAC}">
                        <c15:formulaRef>
                          <c15:sqref>'Gráfica TII desde 2000'!$A$2:$A$10062</c15:sqref>
                        </c15:formulaRef>
                      </c:ext>
                    </c:extLst>
                    <c:numCache>
                      <c:formatCode>m/d/yyyy</c:formatCode>
                      <c:ptCount val="10061"/>
                      <c:pt idx="0">
                        <c:v>36102</c:v>
                      </c:pt>
                      <c:pt idx="1">
                        <c:v>36103</c:v>
                      </c:pt>
                      <c:pt idx="2">
                        <c:v>36104</c:v>
                      </c:pt>
                      <c:pt idx="3">
                        <c:v>36105</c:v>
                      </c:pt>
                      <c:pt idx="4">
                        <c:v>36108</c:v>
                      </c:pt>
                      <c:pt idx="5">
                        <c:v>36109</c:v>
                      </c:pt>
                      <c:pt idx="6">
                        <c:v>36110</c:v>
                      </c:pt>
                      <c:pt idx="7">
                        <c:v>36111</c:v>
                      </c:pt>
                      <c:pt idx="8">
                        <c:v>36112</c:v>
                      </c:pt>
                      <c:pt idx="9">
                        <c:v>36115</c:v>
                      </c:pt>
                      <c:pt idx="10">
                        <c:v>36116</c:v>
                      </c:pt>
                      <c:pt idx="11">
                        <c:v>36117</c:v>
                      </c:pt>
                      <c:pt idx="12">
                        <c:v>36118</c:v>
                      </c:pt>
                      <c:pt idx="13">
                        <c:v>36122</c:v>
                      </c:pt>
                      <c:pt idx="14">
                        <c:v>36123</c:v>
                      </c:pt>
                      <c:pt idx="15">
                        <c:v>36124</c:v>
                      </c:pt>
                      <c:pt idx="16">
                        <c:v>36125</c:v>
                      </c:pt>
                      <c:pt idx="17">
                        <c:v>36126</c:v>
                      </c:pt>
                      <c:pt idx="18">
                        <c:v>36129</c:v>
                      </c:pt>
                      <c:pt idx="19">
                        <c:v>36130</c:v>
                      </c:pt>
                      <c:pt idx="20">
                        <c:v>36131</c:v>
                      </c:pt>
                      <c:pt idx="21">
                        <c:v>36132</c:v>
                      </c:pt>
                      <c:pt idx="22">
                        <c:v>36133</c:v>
                      </c:pt>
                      <c:pt idx="23">
                        <c:v>36136</c:v>
                      </c:pt>
                      <c:pt idx="24">
                        <c:v>36137</c:v>
                      </c:pt>
                      <c:pt idx="25">
                        <c:v>36138</c:v>
                      </c:pt>
                      <c:pt idx="26">
                        <c:v>36139</c:v>
                      </c:pt>
                      <c:pt idx="27">
                        <c:v>36140</c:v>
                      </c:pt>
                      <c:pt idx="28">
                        <c:v>36143</c:v>
                      </c:pt>
                      <c:pt idx="29">
                        <c:v>36144</c:v>
                      </c:pt>
                      <c:pt idx="30">
                        <c:v>36145</c:v>
                      </c:pt>
                      <c:pt idx="31">
                        <c:v>36146</c:v>
                      </c:pt>
                      <c:pt idx="32">
                        <c:v>36147</c:v>
                      </c:pt>
                      <c:pt idx="33">
                        <c:v>36150</c:v>
                      </c:pt>
                      <c:pt idx="34">
                        <c:v>36151</c:v>
                      </c:pt>
                      <c:pt idx="35">
                        <c:v>36152</c:v>
                      </c:pt>
                      <c:pt idx="36">
                        <c:v>36153</c:v>
                      </c:pt>
                      <c:pt idx="37">
                        <c:v>36157</c:v>
                      </c:pt>
                      <c:pt idx="38">
                        <c:v>36158</c:v>
                      </c:pt>
                      <c:pt idx="39">
                        <c:v>36159</c:v>
                      </c:pt>
                      <c:pt idx="40">
                        <c:v>36160</c:v>
                      </c:pt>
                      <c:pt idx="41">
                        <c:v>36164</c:v>
                      </c:pt>
                      <c:pt idx="42">
                        <c:v>36165</c:v>
                      </c:pt>
                      <c:pt idx="43">
                        <c:v>36166</c:v>
                      </c:pt>
                      <c:pt idx="44">
                        <c:v>36167</c:v>
                      </c:pt>
                      <c:pt idx="45">
                        <c:v>36168</c:v>
                      </c:pt>
                      <c:pt idx="46">
                        <c:v>36171</c:v>
                      </c:pt>
                      <c:pt idx="47">
                        <c:v>36172</c:v>
                      </c:pt>
                      <c:pt idx="48">
                        <c:v>36173</c:v>
                      </c:pt>
                      <c:pt idx="49">
                        <c:v>36174</c:v>
                      </c:pt>
                      <c:pt idx="50">
                        <c:v>36175</c:v>
                      </c:pt>
                      <c:pt idx="51">
                        <c:v>36178</c:v>
                      </c:pt>
                      <c:pt idx="52">
                        <c:v>36179</c:v>
                      </c:pt>
                      <c:pt idx="53">
                        <c:v>36180</c:v>
                      </c:pt>
                      <c:pt idx="54">
                        <c:v>36181</c:v>
                      </c:pt>
                      <c:pt idx="55">
                        <c:v>36182</c:v>
                      </c:pt>
                      <c:pt idx="56">
                        <c:v>36185</c:v>
                      </c:pt>
                      <c:pt idx="57">
                        <c:v>36186</c:v>
                      </c:pt>
                      <c:pt idx="58">
                        <c:v>36187</c:v>
                      </c:pt>
                      <c:pt idx="59">
                        <c:v>36188</c:v>
                      </c:pt>
                      <c:pt idx="60">
                        <c:v>36189</c:v>
                      </c:pt>
                      <c:pt idx="61">
                        <c:v>36192</c:v>
                      </c:pt>
                      <c:pt idx="62">
                        <c:v>36193</c:v>
                      </c:pt>
                      <c:pt idx="63">
                        <c:v>36194</c:v>
                      </c:pt>
                      <c:pt idx="64">
                        <c:v>36195</c:v>
                      </c:pt>
                      <c:pt idx="65">
                        <c:v>36199</c:v>
                      </c:pt>
                      <c:pt idx="66">
                        <c:v>36200</c:v>
                      </c:pt>
                      <c:pt idx="67">
                        <c:v>36201</c:v>
                      </c:pt>
                      <c:pt idx="68">
                        <c:v>36202</c:v>
                      </c:pt>
                      <c:pt idx="69">
                        <c:v>36203</c:v>
                      </c:pt>
                      <c:pt idx="70">
                        <c:v>36206</c:v>
                      </c:pt>
                      <c:pt idx="71">
                        <c:v>36207</c:v>
                      </c:pt>
                      <c:pt idx="72">
                        <c:v>36208</c:v>
                      </c:pt>
                      <c:pt idx="73">
                        <c:v>36209</c:v>
                      </c:pt>
                      <c:pt idx="74">
                        <c:v>36210</c:v>
                      </c:pt>
                      <c:pt idx="75">
                        <c:v>36213</c:v>
                      </c:pt>
                      <c:pt idx="76">
                        <c:v>36214</c:v>
                      </c:pt>
                      <c:pt idx="77">
                        <c:v>36215</c:v>
                      </c:pt>
                      <c:pt idx="78">
                        <c:v>36216</c:v>
                      </c:pt>
                      <c:pt idx="79">
                        <c:v>36217</c:v>
                      </c:pt>
                      <c:pt idx="80">
                        <c:v>36220</c:v>
                      </c:pt>
                      <c:pt idx="81">
                        <c:v>36221</c:v>
                      </c:pt>
                      <c:pt idx="82">
                        <c:v>36222</c:v>
                      </c:pt>
                      <c:pt idx="83">
                        <c:v>36223</c:v>
                      </c:pt>
                      <c:pt idx="84">
                        <c:v>36224</c:v>
                      </c:pt>
                      <c:pt idx="85">
                        <c:v>36227</c:v>
                      </c:pt>
                      <c:pt idx="86">
                        <c:v>36228</c:v>
                      </c:pt>
                      <c:pt idx="87">
                        <c:v>36229</c:v>
                      </c:pt>
                      <c:pt idx="88">
                        <c:v>36230</c:v>
                      </c:pt>
                      <c:pt idx="89">
                        <c:v>36231</c:v>
                      </c:pt>
                      <c:pt idx="90">
                        <c:v>36234</c:v>
                      </c:pt>
                      <c:pt idx="91">
                        <c:v>36235</c:v>
                      </c:pt>
                      <c:pt idx="92">
                        <c:v>36236</c:v>
                      </c:pt>
                      <c:pt idx="93">
                        <c:v>36237</c:v>
                      </c:pt>
                      <c:pt idx="94">
                        <c:v>36238</c:v>
                      </c:pt>
                      <c:pt idx="95">
                        <c:v>36241</c:v>
                      </c:pt>
                      <c:pt idx="96">
                        <c:v>36242</c:v>
                      </c:pt>
                      <c:pt idx="97">
                        <c:v>36243</c:v>
                      </c:pt>
                      <c:pt idx="98">
                        <c:v>36244</c:v>
                      </c:pt>
                      <c:pt idx="99">
                        <c:v>36245</c:v>
                      </c:pt>
                      <c:pt idx="100">
                        <c:v>36248</c:v>
                      </c:pt>
                      <c:pt idx="101">
                        <c:v>36249</c:v>
                      </c:pt>
                      <c:pt idx="102">
                        <c:v>36250</c:v>
                      </c:pt>
                      <c:pt idx="103">
                        <c:v>36255</c:v>
                      </c:pt>
                      <c:pt idx="104">
                        <c:v>36256</c:v>
                      </c:pt>
                      <c:pt idx="105">
                        <c:v>36257</c:v>
                      </c:pt>
                      <c:pt idx="106">
                        <c:v>36258</c:v>
                      </c:pt>
                      <c:pt idx="107">
                        <c:v>36259</c:v>
                      </c:pt>
                      <c:pt idx="108">
                        <c:v>36262</c:v>
                      </c:pt>
                      <c:pt idx="109">
                        <c:v>36263</c:v>
                      </c:pt>
                      <c:pt idx="110">
                        <c:v>36264</c:v>
                      </c:pt>
                      <c:pt idx="111">
                        <c:v>36265</c:v>
                      </c:pt>
                      <c:pt idx="112">
                        <c:v>36266</c:v>
                      </c:pt>
                      <c:pt idx="113">
                        <c:v>36269</c:v>
                      </c:pt>
                      <c:pt idx="114">
                        <c:v>36270</c:v>
                      </c:pt>
                      <c:pt idx="115">
                        <c:v>36271</c:v>
                      </c:pt>
                      <c:pt idx="116">
                        <c:v>36272</c:v>
                      </c:pt>
                      <c:pt idx="117">
                        <c:v>36273</c:v>
                      </c:pt>
                      <c:pt idx="118">
                        <c:v>36276</c:v>
                      </c:pt>
                      <c:pt idx="119">
                        <c:v>36277</c:v>
                      </c:pt>
                      <c:pt idx="120">
                        <c:v>36278</c:v>
                      </c:pt>
                      <c:pt idx="121">
                        <c:v>36279</c:v>
                      </c:pt>
                      <c:pt idx="122">
                        <c:v>36280</c:v>
                      </c:pt>
                      <c:pt idx="123">
                        <c:v>36283</c:v>
                      </c:pt>
                      <c:pt idx="124">
                        <c:v>36284</c:v>
                      </c:pt>
                      <c:pt idx="125">
                        <c:v>36286</c:v>
                      </c:pt>
                      <c:pt idx="126">
                        <c:v>36287</c:v>
                      </c:pt>
                      <c:pt idx="127">
                        <c:v>36290</c:v>
                      </c:pt>
                      <c:pt idx="128">
                        <c:v>36291</c:v>
                      </c:pt>
                      <c:pt idx="129">
                        <c:v>36292</c:v>
                      </c:pt>
                      <c:pt idx="130">
                        <c:v>36293</c:v>
                      </c:pt>
                      <c:pt idx="131">
                        <c:v>36294</c:v>
                      </c:pt>
                      <c:pt idx="132">
                        <c:v>36297</c:v>
                      </c:pt>
                      <c:pt idx="133">
                        <c:v>36298</c:v>
                      </c:pt>
                      <c:pt idx="134">
                        <c:v>36299</c:v>
                      </c:pt>
                      <c:pt idx="135">
                        <c:v>36300</c:v>
                      </c:pt>
                      <c:pt idx="136">
                        <c:v>36301</c:v>
                      </c:pt>
                      <c:pt idx="137">
                        <c:v>36304</c:v>
                      </c:pt>
                      <c:pt idx="138">
                        <c:v>36305</c:v>
                      </c:pt>
                      <c:pt idx="139">
                        <c:v>36306</c:v>
                      </c:pt>
                      <c:pt idx="140">
                        <c:v>36307</c:v>
                      </c:pt>
                      <c:pt idx="141">
                        <c:v>36308</c:v>
                      </c:pt>
                      <c:pt idx="142">
                        <c:v>36311</c:v>
                      </c:pt>
                      <c:pt idx="143">
                        <c:v>36312</c:v>
                      </c:pt>
                      <c:pt idx="144">
                        <c:v>36313</c:v>
                      </c:pt>
                      <c:pt idx="145">
                        <c:v>36314</c:v>
                      </c:pt>
                      <c:pt idx="146">
                        <c:v>36315</c:v>
                      </c:pt>
                      <c:pt idx="147">
                        <c:v>36318</c:v>
                      </c:pt>
                      <c:pt idx="148">
                        <c:v>36319</c:v>
                      </c:pt>
                      <c:pt idx="149">
                        <c:v>36320</c:v>
                      </c:pt>
                      <c:pt idx="150">
                        <c:v>36321</c:v>
                      </c:pt>
                      <c:pt idx="151">
                        <c:v>36322</c:v>
                      </c:pt>
                      <c:pt idx="152">
                        <c:v>36325</c:v>
                      </c:pt>
                      <c:pt idx="153">
                        <c:v>36326</c:v>
                      </c:pt>
                      <c:pt idx="154">
                        <c:v>36327</c:v>
                      </c:pt>
                      <c:pt idx="155">
                        <c:v>36328</c:v>
                      </c:pt>
                      <c:pt idx="156">
                        <c:v>36329</c:v>
                      </c:pt>
                      <c:pt idx="157">
                        <c:v>36332</c:v>
                      </c:pt>
                      <c:pt idx="158">
                        <c:v>36333</c:v>
                      </c:pt>
                      <c:pt idx="159">
                        <c:v>36334</c:v>
                      </c:pt>
                      <c:pt idx="160">
                        <c:v>36335</c:v>
                      </c:pt>
                      <c:pt idx="161">
                        <c:v>36336</c:v>
                      </c:pt>
                      <c:pt idx="162">
                        <c:v>36339</c:v>
                      </c:pt>
                      <c:pt idx="163">
                        <c:v>36340</c:v>
                      </c:pt>
                      <c:pt idx="164">
                        <c:v>36341</c:v>
                      </c:pt>
                      <c:pt idx="165">
                        <c:v>36342</c:v>
                      </c:pt>
                      <c:pt idx="166">
                        <c:v>36343</c:v>
                      </c:pt>
                      <c:pt idx="167">
                        <c:v>36346</c:v>
                      </c:pt>
                      <c:pt idx="168">
                        <c:v>36347</c:v>
                      </c:pt>
                      <c:pt idx="169">
                        <c:v>36348</c:v>
                      </c:pt>
                      <c:pt idx="170">
                        <c:v>36349</c:v>
                      </c:pt>
                      <c:pt idx="171">
                        <c:v>36350</c:v>
                      </c:pt>
                      <c:pt idx="172">
                        <c:v>36353</c:v>
                      </c:pt>
                      <c:pt idx="173">
                        <c:v>36354</c:v>
                      </c:pt>
                      <c:pt idx="174">
                        <c:v>36355</c:v>
                      </c:pt>
                      <c:pt idx="175">
                        <c:v>36356</c:v>
                      </c:pt>
                      <c:pt idx="176">
                        <c:v>36357</c:v>
                      </c:pt>
                      <c:pt idx="177">
                        <c:v>36360</c:v>
                      </c:pt>
                      <c:pt idx="178">
                        <c:v>36361</c:v>
                      </c:pt>
                      <c:pt idx="179">
                        <c:v>36362</c:v>
                      </c:pt>
                      <c:pt idx="180">
                        <c:v>36363</c:v>
                      </c:pt>
                      <c:pt idx="181">
                        <c:v>36364</c:v>
                      </c:pt>
                      <c:pt idx="182">
                        <c:v>36367</c:v>
                      </c:pt>
                      <c:pt idx="183">
                        <c:v>36368</c:v>
                      </c:pt>
                      <c:pt idx="184">
                        <c:v>36369</c:v>
                      </c:pt>
                      <c:pt idx="185">
                        <c:v>36370</c:v>
                      </c:pt>
                      <c:pt idx="186">
                        <c:v>36371</c:v>
                      </c:pt>
                      <c:pt idx="187">
                        <c:v>36374</c:v>
                      </c:pt>
                      <c:pt idx="188">
                        <c:v>36375</c:v>
                      </c:pt>
                      <c:pt idx="189">
                        <c:v>36376</c:v>
                      </c:pt>
                      <c:pt idx="190">
                        <c:v>36377</c:v>
                      </c:pt>
                      <c:pt idx="191">
                        <c:v>36378</c:v>
                      </c:pt>
                      <c:pt idx="192">
                        <c:v>36381</c:v>
                      </c:pt>
                      <c:pt idx="193">
                        <c:v>36382</c:v>
                      </c:pt>
                      <c:pt idx="194">
                        <c:v>36383</c:v>
                      </c:pt>
                      <c:pt idx="195">
                        <c:v>36384</c:v>
                      </c:pt>
                      <c:pt idx="196">
                        <c:v>36385</c:v>
                      </c:pt>
                      <c:pt idx="197">
                        <c:v>36388</c:v>
                      </c:pt>
                      <c:pt idx="198">
                        <c:v>36389</c:v>
                      </c:pt>
                      <c:pt idx="199">
                        <c:v>36390</c:v>
                      </c:pt>
                      <c:pt idx="200">
                        <c:v>36391</c:v>
                      </c:pt>
                      <c:pt idx="201">
                        <c:v>36392</c:v>
                      </c:pt>
                      <c:pt idx="202">
                        <c:v>36395</c:v>
                      </c:pt>
                      <c:pt idx="203">
                        <c:v>36396</c:v>
                      </c:pt>
                      <c:pt idx="204">
                        <c:v>36397</c:v>
                      </c:pt>
                      <c:pt idx="205">
                        <c:v>36398</c:v>
                      </c:pt>
                      <c:pt idx="206">
                        <c:v>36399</c:v>
                      </c:pt>
                      <c:pt idx="207">
                        <c:v>36402</c:v>
                      </c:pt>
                      <c:pt idx="208">
                        <c:v>36403</c:v>
                      </c:pt>
                      <c:pt idx="209">
                        <c:v>36405</c:v>
                      </c:pt>
                      <c:pt idx="210">
                        <c:v>36406</c:v>
                      </c:pt>
                      <c:pt idx="211">
                        <c:v>36409</c:v>
                      </c:pt>
                      <c:pt idx="212">
                        <c:v>36410</c:v>
                      </c:pt>
                      <c:pt idx="213">
                        <c:v>36411</c:v>
                      </c:pt>
                      <c:pt idx="214">
                        <c:v>36412</c:v>
                      </c:pt>
                      <c:pt idx="215">
                        <c:v>36413</c:v>
                      </c:pt>
                      <c:pt idx="216">
                        <c:v>36416</c:v>
                      </c:pt>
                      <c:pt idx="217">
                        <c:v>36417</c:v>
                      </c:pt>
                      <c:pt idx="218">
                        <c:v>36418</c:v>
                      </c:pt>
                      <c:pt idx="219">
                        <c:v>36420</c:v>
                      </c:pt>
                      <c:pt idx="220">
                        <c:v>36423</c:v>
                      </c:pt>
                      <c:pt idx="221">
                        <c:v>36424</c:v>
                      </c:pt>
                      <c:pt idx="222">
                        <c:v>36425</c:v>
                      </c:pt>
                      <c:pt idx="223">
                        <c:v>36426</c:v>
                      </c:pt>
                      <c:pt idx="224">
                        <c:v>36427</c:v>
                      </c:pt>
                      <c:pt idx="225">
                        <c:v>36430</c:v>
                      </c:pt>
                      <c:pt idx="226">
                        <c:v>36431</c:v>
                      </c:pt>
                      <c:pt idx="227">
                        <c:v>36432</c:v>
                      </c:pt>
                      <c:pt idx="228">
                        <c:v>36433</c:v>
                      </c:pt>
                      <c:pt idx="229">
                        <c:v>36434</c:v>
                      </c:pt>
                      <c:pt idx="230">
                        <c:v>36437</c:v>
                      </c:pt>
                      <c:pt idx="231">
                        <c:v>36438</c:v>
                      </c:pt>
                      <c:pt idx="232">
                        <c:v>36439</c:v>
                      </c:pt>
                      <c:pt idx="233">
                        <c:v>36440</c:v>
                      </c:pt>
                      <c:pt idx="234">
                        <c:v>36441</c:v>
                      </c:pt>
                      <c:pt idx="235">
                        <c:v>36444</c:v>
                      </c:pt>
                      <c:pt idx="236">
                        <c:v>36445</c:v>
                      </c:pt>
                      <c:pt idx="237">
                        <c:v>36446</c:v>
                      </c:pt>
                      <c:pt idx="238">
                        <c:v>36447</c:v>
                      </c:pt>
                      <c:pt idx="239">
                        <c:v>36448</c:v>
                      </c:pt>
                      <c:pt idx="240">
                        <c:v>36451</c:v>
                      </c:pt>
                      <c:pt idx="241">
                        <c:v>36452</c:v>
                      </c:pt>
                      <c:pt idx="242">
                        <c:v>36453</c:v>
                      </c:pt>
                      <c:pt idx="243">
                        <c:v>36454</c:v>
                      </c:pt>
                      <c:pt idx="244">
                        <c:v>36455</c:v>
                      </c:pt>
                      <c:pt idx="245">
                        <c:v>36458</c:v>
                      </c:pt>
                      <c:pt idx="246">
                        <c:v>36459</c:v>
                      </c:pt>
                      <c:pt idx="247">
                        <c:v>36460</c:v>
                      </c:pt>
                      <c:pt idx="248">
                        <c:v>36461</c:v>
                      </c:pt>
                      <c:pt idx="249">
                        <c:v>36462</c:v>
                      </c:pt>
                      <c:pt idx="250">
                        <c:v>36465</c:v>
                      </c:pt>
                      <c:pt idx="251">
                        <c:v>36467</c:v>
                      </c:pt>
                      <c:pt idx="252">
                        <c:v>36468</c:v>
                      </c:pt>
                      <c:pt idx="253">
                        <c:v>36469</c:v>
                      </c:pt>
                      <c:pt idx="254">
                        <c:v>36472</c:v>
                      </c:pt>
                      <c:pt idx="255">
                        <c:v>36473</c:v>
                      </c:pt>
                      <c:pt idx="256">
                        <c:v>36474</c:v>
                      </c:pt>
                      <c:pt idx="257">
                        <c:v>36475</c:v>
                      </c:pt>
                      <c:pt idx="258">
                        <c:v>36476</c:v>
                      </c:pt>
                      <c:pt idx="259">
                        <c:v>36479</c:v>
                      </c:pt>
                      <c:pt idx="260">
                        <c:v>36480</c:v>
                      </c:pt>
                      <c:pt idx="261">
                        <c:v>36481</c:v>
                      </c:pt>
                      <c:pt idx="262">
                        <c:v>36482</c:v>
                      </c:pt>
                      <c:pt idx="263">
                        <c:v>36483</c:v>
                      </c:pt>
                      <c:pt idx="264">
                        <c:v>36486</c:v>
                      </c:pt>
                      <c:pt idx="265">
                        <c:v>36487</c:v>
                      </c:pt>
                      <c:pt idx="266">
                        <c:v>36488</c:v>
                      </c:pt>
                      <c:pt idx="267">
                        <c:v>36489</c:v>
                      </c:pt>
                      <c:pt idx="268">
                        <c:v>36490</c:v>
                      </c:pt>
                      <c:pt idx="269">
                        <c:v>36493</c:v>
                      </c:pt>
                      <c:pt idx="270">
                        <c:v>36494</c:v>
                      </c:pt>
                      <c:pt idx="271">
                        <c:v>36495</c:v>
                      </c:pt>
                      <c:pt idx="272">
                        <c:v>36496</c:v>
                      </c:pt>
                      <c:pt idx="273">
                        <c:v>36497</c:v>
                      </c:pt>
                      <c:pt idx="274">
                        <c:v>36500</c:v>
                      </c:pt>
                      <c:pt idx="275">
                        <c:v>36501</c:v>
                      </c:pt>
                      <c:pt idx="276">
                        <c:v>36502</c:v>
                      </c:pt>
                      <c:pt idx="277">
                        <c:v>36503</c:v>
                      </c:pt>
                      <c:pt idx="278">
                        <c:v>36504</c:v>
                      </c:pt>
                      <c:pt idx="279">
                        <c:v>36507</c:v>
                      </c:pt>
                      <c:pt idx="280">
                        <c:v>36508</c:v>
                      </c:pt>
                      <c:pt idx="281">
                        <c:v>36509</c:v>
                      </c:pt>
                      <c:pt idx="282">
                        <c:v>36510</c:v>
                      </c:pt>
                      <c:pt idx="283">
                        <c:v>36511</c:v>
                      </c:pt>
                      <c:pt idx="284">
                        <c:v>36514</c:v>
                      </c:pt>
                      <c:pt idx="285">
                        <c:v>36515</c:v>
                      </c:pt>
                      <c:pt idx="286">
                        <c:v>36516</c:v>
                      </c:pt>
                      <c:pt idx="287">
                        <c:v>36517</c:v>
                      </c:pt>
                      <c:pt idx="288">
                        <c:v>36518</c:v>
                      </c:pt>
                      <c:pt idx="289">
                        <c:v>36521</c:v>
                      </c:pt>
                      <c:pt idx="290">
                        <c:v>36522</c:v>
                      </c:pt>
                      <c:pt idx="291">
                        <c:v>36523</c:v>
                      </c:pt>
                      <c:pt idx="292">
                        <c:v>36524</c:v>
                      </c:pt>
                      <c:pt idx="293">
                        <c:v>36528</c:v>
                      </c:pt>
                      <c:pt idx="294">
                        <c:v>36529</c:v>
                      </c:pt>
                      <c:pt idx="295">
                        <c:v>36530</c:v>
                      </c:pt>
                      <c:pt idx="296">
                        <c:v>36531</c:v>
                      </c:pt>
                      <c:pt idx="297">
                        <c:v>36532</c:v>
                      </c:pt>
                      <c:pt idx="298">
                        <c:v>36535</c:v>
                      </c:pt>
                      <c:pt idx="299">
                        <c:v>36536</c:v>
                      </c:pt>
                      <c:pt idx="300">
                        <c:v>36537</c:v>
                      </c:pt>
                      <c:pt idx="301">
                        <c:v>36538</c:v>
                      </c:pt>
                      <c:pt idx="302">
                        <c:v>36539</c:v>
                      </c:pt>
                      <c:pt idx="303">
                        <c:v>36542</c:v>
                      </c:pt>
                      <c:pt idx="304">
                        <c:v>36543</c:v>
                      </c:pt>
                      <c:pt idx="305">
                        <c:v>36544</c:v>
                      </c:pt>
                      <c:pt idx="306">
                        <c:v>36545</c:v>
                      </c:pt>
                      <c:pt idx="307">
                        <c:v>36546</c:v>
                      </c:pt>
                      <c:pt idx="308">
                        <c:v>36549</c:v>
                      </c:pt>
                      <c:pt idx="309">
                        <c:v>36550</c:v>
                      </c:pt>
                      <c:pt idx="310">
                        <c:v>36551</c:v>
                      </c:pt>
                      <c:pt idx="311">
                        <c:v>36552</c:v>
                      </c:pt>
                      <c:pt idx="312">
                        <c:v>36553</c:v>
                      </c:pt>
                      <c:pt idx="313">
                        <c:v>36556</c:v>
                      </c:pt>
                      <c:pt idx="314">
                        <c:v>36557</c:v>
                      </c:pt>
                      <c:pt idx="315">
                        <c:v>36558</c:v>
                      </c:pt>
                      <c:pt idx="316">
                        <c:v>36559</c:v>
                      </c:pt>
                      <c:pt idx="317">
                        <c:v>36560</c:v>
                      </c:pt>
                      <c:pt idx="318">
                        <c:v>36563</c:v>
                      </c:pt>
                      <c:pt idx="319">
                        <c:v>36564</c:v>
                      </c:pt>
                      <c:pt idx="320">
                        <c:v>36565</c:v>
                      </c:pt>
                      <c:pt idx="321">
                        <c:v>36566</c:v>
                      </c:pt>
                      <c:pt idx="322">
                        <c:v>36567</c:v>
                      </c:pt>
                      <c:pt idx="323">
                        <c:v>36570</c:v>
                      </c:pt>
                      <c:pt idx="324">
                        <c:v>36571</c:v>
                      </c:pt>
                      <c:pt idx="325">
                        <c:v>36572</c:v>
                      </c:pt>
                      <c:pt idx="326">
                        <c:v>36573</c:v>
                      </c:pt>
                      <c:pt idx="327">
                        <c:v>36574</c:v>
                      </c:pt>
                      <c:pt idx="328">
                        <c:v>36577</c:v>
                      </c:pt>
                      <c:pt idx="329">
                        <c:v>36578</c:v>
                      </c:pt>
                      <c:pt idx="330">
                        <c:v>36579</c:v>
                      </c:pt>
                      <c:pt idx="331">
                        <c:v>36580</c:v>
                      </c:pt>
                      <c:pt idx="332">
                        <c:v>36581</c:v>
                      </c:pt>
                      <c:pt idx="333">
                        <c:v>36584</c:v>
                      </c:pt>
                      <c:pt idx="334">
                        <c:v>36585</c:v>
                      </c:pt>
                      <c:pt idx="335">
                        <c:v>36586</c:v>
                      </c:pt>
                      <c:pt idx="336">
                        <c:v>36587</c:v>
                      </c:pt>
                      <c:pt idx="337">
                        <c:v>36588</c:v>
                      </c:pt>
                      <c:pt idx="338">
                        <c:v>36591</c:v>
                      </c:pt>
                      <c:pt idx="339">
                        <c:v>36592</c:v>
                      </c:pt>
                      <c:pt idx="340">
                        <c:v>36593</c:v>
                      </c:pt>
                      <c:pt idx="341">
                        <c:v>36594</c:v>
                      </c:pt>
                      <c:pt idx="342">
                        <c:v>36595</c:v>
                      </c:pt>
                      <c:pt idx="343">
                        <c:v>36598</c:v>
                      </c:pt>
                      <c:pt idx="344">
                        <c:v>36599</c:v>
                      </c:pt>
                      <c:pt idx="345">
                        <c:v>36600</c:v>
                      </c:pt>
                      <c:pt idx="346">
                        <c:v>36601</c:v>
                      </c:pt>
                      <c:pt idx="347">
                        <c:v>36602</c:v>
                      </c:pt>
                      <c:pt idx="348">
                        <c:v>36605</c:v>
                      </c:pt>
                      <c:pt idx="349">
                        <c:v>36607</c:v>
                      </c:pt>
                      <c:pt idx="350">
                        <c:v>36608</c:v>
                      </c:pt>
                      <c:pt idx="351">
                        <c:v>36609</c:v>
                      </c:pt>
                      <c:pt idx="352">
                        <c:v>36612</c:v>
                      </c:pt>
                      <c:pt idx="353">
                        <c:v>36613</c:v>
                      </c:pt>
                      <c:pt idx="354">
                        <c:v>36614</c:v>
                      </c:pt>
                      <c:pt idx="355">
                        <c:v>36615</c:v>
                      </c:pt>
                      <c:pt idx="356">
                        <c:v>36616</c:v>
                      </c:pt>
                      <c:pt idx="357">
                        <c:v>36619</c:v>
                      </c:pt>
                      <c:pt idx="358">
                        <c:v>36620</c:v>
                      </c:pt>
                      <c:pt idx="359">
                        <c:v>36621</c:v>
                      </c:pt>
                      <c:pt idx="360">
                        <c:v>36622</c:v>
                      </c:pt>
                      <c:pt idx="361">
                        <c:v>36623</c:v>
                      </c:pt>
                      <c:pt idx="362">
                        <c:v>36626</c:v>
                      </c:pt>
                      <c:pt idx="363">
                        <c:v>36627</c:v>
                      </c:pt>
                      <c:pt idx="364">
                        <c:v>36628</c:v>
                      </c:pt>
                      <c:pt idx="365">
                        <c:v>36629</c:v>
                      </c:pt>
                      <c:pt idx="366">
                        <c:v>36630</c:v>
                      </c:pt>
                      <c:pt idx="367">
                        <c:v>36633</c:v>
                      </c:pt>
                      <c:pt idx="368">
                        <c:v>36634</c:v>
                      </c:pt>
                      <c:pt idx="369">
                        <c:v>36635</c:v>
                      </c:pt>
                      <c:pt idx="370">
                        <c:v>36640</c:v>
                      </c:pt>
                      <c:pt idx="371">
                        <c:v>36641</c:v>
                      </c:pt>
                      <c:pt idx="372">
                        <c:v>36642</c:v>
                      </c:pt>
                      <c:pt idx="373">
                        <c:v>36643</c:v>
                      </c:pt>
                      <c:pt idx="374">
                        <c:v>36644</c:v>
                      </c:pt>
                      <c:pt idx="375">
                        <c:v>36648</c:v>
                      </c:pt>
                      <c:pt idx="376">
                        <c:v>36649</c:v>
                      </c:pt>
                      <c:pt idx="377">
                        <c:v>36650</c:v>
                      </c:pt>
                      <c:pt idx="378">
                        <c:v>36654</c:v>
                      </c:pt>
                      <c:pt idx="379">
                        <c:v>36655</c:v>
                      </c:pt>
                      <c:pt idx="380">
                        <c:v>36656</c:v>
                      </c:pt>
                      <c:pt idx="381">
                        <c:v>36657</c:v>
                      </c:pt>
                      <c:pt idx="382">
                        <c:v>36658</c:v>
                      </c:pt>
                      <c:pt idx="383">
                        <c:v>36661</c:v>
                      </c:pt>
                      <c:pt idx="384">
                        <c:v>36662</c:v>
                      </c:pt>
                      <c:pt idx="385">
                        <c:v>36663</c:v>
                      </c:pt>
                      <c:pt idx="386">
                        <c:v>36664</c:v>
                      </c:pt>
                      <c:pt idx="387">
                        <c:v>36665</c:v>
                      </c:pt>
                      <c:pt idx="388">
                        <c:v>36668</c:v>
                      </c:pt>
                      <c:pt idx="389">
                        <c:v>36669</c:v>
                      </c:pt>
                      <c:pt idx="390">
                        <c:v>36670</c:v>
                      </c:pt>
                      <c:pt idx="391">
                        <c:v>36671</c:v>
                      </c:pt>
                      <c:pt idx="392">
                        <c:v>36672</c:v>
                      </c:pt>
                      <c:pt idx="393">
                        <c:v>36675</c:v>
                      </c:pt>
                      <c:pt idx="394">
                        <c:v>36676</c:v>
                      </c:pt>
                      <c:pt idx="395">
                        <c:v>36677</c:v>
                      </c:pt>
                      <c:pt idx="396">
                        <c:v>36678</c:v>
                      </c:pt>
                      <c:pt idx="397">
                        <c:v>36679</c:v>
                      </c:pt>
                      <c:pt idx="398">
                        <c:v>36682</c:v>
                      </c:pt>
                      <c:pt idx="399">
                        <c:v>36683</c:v>
                      </c:pt>
                      <c:pt idx="400">
                        <c:v>36684</c:v>
                      </c:pt>
                      <c:pt idx="401">
                        <c:v>36685</c:v>
                      </c:pt>
                      <c:pt idx="402">
                        <c:v>36686</c:v>
                      </c:pt>
                      <c:pt idx="403">
                        <c:v>36689</c:v>
                      </c:pt>
                      <c:pt idx="404">
                        <c:v>36690</c:v>
                      </c:pt>
                      <c:pt idx="405">
                        <c:v>36691</c:v>
                      </c:pt>
                      <c:pt idx="406">
                        <c:v>36692</c:v>
                      </c:pt>
                      <c:pt idx="407">
                        <c:v>36693</c:v>
                      </c:pt>
                      <c:pt idx="408">
                        <c:v>36696</c:v>
                      </c:pt>
                      <c:pt idx="409">
                        <c:v>36697</c:v>
                      </c:pt>
                      <c:pt idx="410">
                        <c:v>36698</c:v>
                      </c:pt>
                      <c:pt idx="411">
                        <c:v>36699</c:v>
                      </c:pt>
                      <c:pt idx="412">
                        <c:v>36700</c:v>
                      </c:pt>
                      <c:pt idx="413">
                        <c:v>36703</c:v>
                      </c:pt>
                      <c:pt idx="414">
                        <c:v>36704</c:v>
                      </c:pt>
                      <c:pt idx="415">
                        <c:v>36705</c:v>
                      </c:pt>
                      <c:pt idx="416">
                        <c:v>36706</c:v>
                      </c:pt>
                      <c:pt idx="417">
                        <c:v>36707</c:v>
                      </c:pt>
                      <c:pt idx="418">
                        <c:v>36710</c:v>
                      </c:pt>
                      <c:pt idx="419">
                        <c:v>36711</c:v>
                      </c:pt>
                      <c:pt idx="420">
                        <c:v>36712</c:v>
                      </c:pt>
                      <c:pt idx="421">
                        <c:v>36713</c:v>
                      </c:pt>
                      <c:pt idx="422">
                        <c:v>36714</c:v>
                      </c:pt>
                      <c:pt idx="423">
                        <c:v>36717</c:v>
                      </c:pt>
                      <c:pt idx="424">
                        <c:v>36718</c:v>
                      </c:pt>
                      <c:pt idx="425">
                        <c:v>36719</c:v>
                      </c:pt>
                      <c:pt idx="426">
                        <c:v>36720</c:v>
                      </c:pt>
                      <c:pt idx="427">
                        <c:v>36721</c:v>
                      </c:pt>
                      <c:pt idx="428">
                        <c:v>36724</c:v>
                      </c:pt>
                      <c:pt idx="429">
                        <c:v>36725</c:v>
                      </c:pt>
                      <c:pt idx="430">
                        <c:v>36726</c:v>
                      </c:pt>
                      <c:pt idx="431">
                        <c:v>36727</c:v>
                      </c:pt>
                      <c:pt idx="432">
                        <c:v>36728</c:v>
                      </c:pt>
                      <c:pt idx="433">
                        <c:v>36731</c:v>
                      </c:pt>
                      <c:pt idx="434">
                        <c:v>36732</c:v>
                      </c:pt>
                      <c:pt idx="435">
                        <c:v>36733</c:v>
                      </c:pt>
                      <c:pt idx="436">
                        <c:v>36734</c:v>
                      </c:pt>
                      <c:pt idx="437">
                        <c:v>36735</c:v>
                      </c:pt>
                      <c:pt idx="438">
                        <c:v>36738</c:v>
                      </c:pt>
                      <c:pt idx="439">
                        <c:v>36739</c:v>
                      </c:pt>
                      <c:pt idx="440">
                        <c:v>36740</c:v>
                      </c:pt>
                      <c:pt idx="441">
                        <c:v>36741</c:v>
                      </c:pt>
                      <c:pt idx="442">
                        <c:v>36742</c:v>
                      </c:pt>
                      <c:pt idx="443">
                        <c:v>36745</c:v>
                      </c:pt>
                      <c:pt idx="444">
                        <c:v>36746</c:v>
                      </c:pt>
                      <c:pt idx="445">
                        <c:v>36747</c:v>
                      </c:pt>
                      <c:pt idx="446">
                        <c:v>36748</c:v>
                      </c:pt>
                      <c:pt idx="447">
                        <c:v>36749</c:v>
                      </c:pt>
                      <c:pt idx="448">
                        <c:v>36752</c:v>
                      </c:pt>
                      <c:pt idx="449">
                        <c:v>36753</c:v>
                      </c:pt>
                      <c:pt idx="450">
                        <c:v>36754</c:v>
                      </c:pt>
                      <c:pt idx="451">
                        <c:v>36755</c:v>
                      </c:pt>
                      <c:pt idx="452">
                        <c:v>36756</c:v>
                      </c:pt>
                      <c:pt idx="453">
                        <c:v>36759</c:v>
                      </c:pt>
                      <c:pt idx="454">
                        <c:v>36760</c:v>
                      </c:pt>
                      <c:pt idx="455">
                        <c:v>36761</c:v>
                      </c:pt>
                      <c:pt idx="456">
                        <c:v>36762</c:v>
                      </c:pt>
                      <c:pt idx="457">
                        <c:v>36763</c:v>
                      </c:pt>
                      <c:pt idx="458">
                        <c:v>36766</c:v>
                      </c:pt>
                      <c:pt idx="459">
                        <c:v>36767</c:v>
                      </c:pt>
                      <c:pt idx="460">
                        <c:v>36768</c:v>
                      </c:pt>
                      <c:pt idx="461">
                        <c:v>36769</c:v>
                      </c:pt>
                      <c:pt idx="462">
                        <c:v>36770</c:v>
                      </c:pt>
                      <c:pt idx="463">
                        <c:v>36773</c:v>
                      </c:pt>
                      <c:pt idx="464">
                        <c:v>36774</c:v>
                      </c:pt>
                      <c:pt idx="465">
                        <c:v>36775</c:v>
                      </c:pt>
                      <c:pt idx="466">
                        <c:v>36776</c:v>
                      </c:pt>
                      <c:pt idx="467">
                        <c:v>36777</c:v>
                      </c:pt>
                      <c:pt idx="468">
                        <c:v>36780</c:v>
                      </c:pt>
                      <c:pt idx="469">
                        <c:v>36781</c:v>
                      </c:pt>
                      <c:pt idx="470">
                        <c:v>36782</c:v>
                      </c:pt>
                      <c:pt idx="471">
                        <c:v>36783</c:v>
                      </c:pt>
                      <c:pt idx="472">
                        <c:v>36784</c:v>
                      </c:pt>
                      <c:pt idx="473">
                        <c:v>36787</c:v>
                      </c:pt>
                      <c:pt idx="474">
                        <c:v>36788</c:v>
                      </c:pt>
                      <c:pt idx="475">
                        <c:v>36789</c:v>
                      </c:pt>
                      <c:pt idx="476">
                        <c:v>36790</c:v>
                      </c:pt>
                      <c:pt idx="477">
                        <c:v>36791</c:v>
                      </c:pt>
                      <c:pt idx="478">
                        <c:v>36794</c:v>
                      </c:pt>
                      <c:pt idx="479">
                        <c:v>36795</c:v>
                      </c:pt>
                      <c:pt idx="480">
                        <c:v>36796</c:v>
                      </c:pt>
                      <c:pt idx="481">
                        <c:v>36797</c:v>
                      </c:pt>
                      <c:pt idx="482">
                        <c:v>36798</c:v>
                      </c:pt>
                      <c:pt idx="483">
                        <c:v>36801</c:v>
                      </c:pt>
                      <c:pt idx="484">
                        <c:v>36802</c:v>
                      </c:pt>
                      <c:pt idx="485">
                        <c:v>36803</c:v>
                      </c:pt>
                      <c:pt idx="486">
                        <c:v>36804</c:v>
                      </c:pt>
                      <c:pt idx="487">
                        <c:v>36805</c:v>
                      </c:pt>
                      <c:pt idx="488">
                        <c:v>36808</c:v>
                      </c:pt>
                      <c:pt idx="489">
                        <c:v>36809</c:v>
                      </c:pt>
                      <c:pt idx="490">
                        <c:v>36810</c:v>
                      </c:pt>
                      <c:pt idx="491">
                        <c:v>36811</c:v>
                      </c:pt>
                      <c:pt idx="492">
                        <c:v>36812</c:v>
                      </c:pt>
                      <c:pt idx="493">
                        <c:v>36815</c:v>
                      </c:pt>
                      <c:pt idx="494">
                        <c:v>36816</c:v>
                      </c:pt>
                      <c:pt idx="495">
                        <c:v>36817</c:v>
                      </c:pt>
                      <c:pt idx="496">
                        <c:v>36818</c:v>
                      </c:pt>
                      <c:pt idx="497">
                        <c:v>36819</c:v>
                      </c:pt>
                      <c:pt idx="498">
                        <c:v>36822</c:v>
                      </c:pt>
                      <c:pt idx="499">
                        <c:v>36823</c:v>
                      </c:pt>
                      <c:pt idx="500">
                        <c:v>36824</c:v>
                      </c:pt>
                      <c:pt idx="501">
                        <c:v>36825</c:v>
                      </c:pt>
                      <c:pt idx="502">
                        <c:v>36826</c:v>
                      </c:pt>
                      <c:pt idx="503">
                        <c:v>36829</c:v>
                      </c:pt>
                      <c:pt idx="504">
                        <c:v>36830</c:v>
                      </c:pt>
                      <c:pt idx="505">
                        <c:v>36831</c:v>
                      </c:pt>
                      <c:pt idx="506">
                        <c:v>36833</c:v>
                      </c:pt>
                      <c:pt idx="507">
                        <c:v>36836</c:v>
                      </c:pt>
                      <c:pt idx="508">
                        <c:v>36837</c:v>
                      </c:pt>
                      <c:pt idx="509">
                        <c:v>36838</c:v>
                      </c:pt>
                      <c:pt idx="510">
                        <c:v>36839</c:v>
                      </c:pt>
                      <c:pt idx="511">
                        <c:v>36840</c:v>
                      </c:pt>
                      <c:pt idx="512">
                        <c:v>36843</c:v>
                      </c:pt>
                      <c:pt idx="513">
                        <c:v>36844</c:v>
                      </c:pt>
                      <c:pt idx="514">
                        <c:v>36845</c:v>
                      </c:pt>
                      <c:pt idx="515">
                        <c:v>36846</c:v>
                      </c:pt>
                      <c:pt idx="516">
                        <c:v>36847</c:v>
                      </c:pt>
                      <c:pt idx="517">
                        <c:v>36851</c:v>
                      </c:pt>
                      <c:pt idx="518">
                        <c:v>36852</c:v>
                      </c:pt>
                      <c:pt idx="519">
                        <c:v>36853</c:v>
                      </c:pt>
                      <c:pt idx="520">
                        <c:v>36854</c:v>
                      </c:pt>
                      <c:pt idx="521">
                        <c:v>36857</c:v>
                      </c:pt>
                      <c:pt idx="522">
                        <c:v>36858</c:v>
                      </c:pt>
                      <c:pt idx="523">
                        <c:v>36859</c:v>
                      </c:pt>
                      <c:pt idx="524">
                        <c:v>36860</c:v>
                      </c:pt>
                      <c:pt idx="525">
                        <c:v>36864</c:v>
                      </c:pt>
                      <c:pt idx="526">
                        <c:v>36865</c:v>
                      </c:pt>
                      <c:pt idx="527">
                        <c:v>36866</c:v>
                      </c:pt>
                      <c:pt idx="528">
                        <c:v>36867</c:v>
                      </c:pt>
                      <c:pt idx="529">
                        <c:v>36868</c:v>
                      </c:pt>
                      <c:pt idx="530">
                        <c:v>36871</c:v>
                      </c:pt>
                      <c:pt idx="531">
                        <c:v>36873</c:v>
                      </c:pt>
                      <c:pt idx="532">
                        <c:v>36874</c:v>
                      </c:pt>
                      <c:pt idx="533">
                        <c:v>36875</c:v>
                      </c:pt>
                      <c:pt idx="534">
                        <c:v>36878</c:v>
                      </c:pt>
                      <c:pt idx="535">
                        <c:v>36879</c:v>
                      </c:pt>
                      <c:pt idx="536">
                        <c:v>36880</c:v>
                      </c:pt>
                      <c:pt idx="537">
                        <c:v>36881</c:v>
                      </c:pt>
                      <c:pt idx="538">
                        <c:v>36882</c:v>
                      </c:pt>
                      <c:pt idx="539">
                        <c:v>36886</c:v>
                      </c:pt>
                      <c:pt idx="540">
                        <c:v>36887</c:v>
                      </c:pt>
                      <c:pt idx="541">
                        <c:v>36888</c:v>
                      </c:pt>
                      <c:pt idx="542">
                        <c:v>36889</c:v>
                      </c:pt>
                      <c:pt idx="543">
                        <c:v>36893</c:v>
                      </c:pt>
                      <c:pt idx="544">
                        <c:v>36894</c:v>
                      </c:pt>
                      <c:pt idx="545">
                        <c:v>36895</c:v>
                      </c:pt>
                      <c:pt idx="546">
                        <c:v>36896</c:v>
                      </c:pt>
                      <c:pt idx="547">
                        <c:v>36899</c:v>
                      </c:pt>
                      <c:pt idx="548">
                        <c:v>36900</c:v>
                      </c:pt>
                      <c:pt idx="549">
                        <c:v>36901</c:v>
                      </c:pt>
                      <c:pt idx="550">
                        <c:v>36902</c:v>
                      </c:pt>
                      <c:pt idx="551">
                        <c:v>36903</c:v>
                      </c:pt>
                      <c:pt idx="552">
                        <c:v>36906</c:v>
                      </c:pt>
                      <c:pt idx="553">
                        <c:v>36907</c:v>
                      </c:pt>
                      <c:pt idx="554">
                        <c:v>36908</c:v>
                      </c:pt>
                      <c:pt idx="555">
                        <c:v>36909</c:v>
                      </c:pt>
                      <c:pt idx="556">
                        <c:v>36910</c:v>
                      </c:pt>
                      <c:pt idx="557">
                        <c:v>36913</c:v>
                      </c:pt>
                      <c:pt idx="558">
                        <c:v>36914</c:v>
                      </c:pt>
                      <c:pt idx="559">
                        <c:v>36915</c:v>
                      </c:pt>
                      <c:pt idx="560">
                        <c:v>36916</c:v>
                      </c:pt>
                      <c:pt idx="561">
                        <c:v>36917</c:v>
                      </c:pt>
                      <c:pt idx="562">
                        <c:v>36920</c:v>
                      </c:pt>
                      <c:pt idx="563">
                        <c:v>36921</c:v>
                      </c:pt>
                      <c:pt idx="564">
                        <c:v>36922</c:v>
                      </c:pt>
                      <c:pt idx="565">
                        <c:v>36923</c:v>
                      </c:pt>
                      <c:pt idx="566">
                        <c:v>36924</c:v>
                      </c:pt>
                      <c:pt idx="567">
                        <c:v>36928</c:v>
                      </c:pt>
                      <c:pt idx="568">
                        <c:v>36929</c:v>
                      </c:pt>
                      <c:pt idx="569">
                        <c:v>36930</c:v>
                      </c:pt>
                      <c:pt idx="570">
                        <c:v>36931</c:v>
                      </c:pt>
                      <c:pt idx="571">
                        <c:v>36934</c:v>
                      </c:pt>
                      <c:pt idx="572">
                        <c:v>36935</c:v>
                      </c:pt>
                      <c:pt idx="573">
                        <c:v>36936</c:v>
                      </c:pt>
                      <c:pt idx="574">
                        <c:v>36937</c:v>
                      </c:pt>
                      <c:pt idx="575">
                        <c:v>36938</c:v>
                      </c:pt>
                      <c:pt idx="576">
                        <c:v>36941</c:v>
                      </c:pt>
                      <c:pt idx="577">
                        <c:v>36942</c:v>
                      </c:pt>
                      <c:pt idx="578">
                        <c:v>36943</c:v>
                      </c:pt>
                      <c:pt idx="579">
                        <c:v>36944</c:v>
                      </c:pt>
                      <c:pt idx="580">
                        <c:v>36945</c:v>
                      </c:pt>
                      <c:pt idx="581">
                        <c:v>36948</c:v>
                      </c:pt>
                      <c:pt idx="582">
                        <c:v>36949</c:v>
                      </c:pt>
                      <c:pt idx="583">
                        <c:v>36950</c:v>
                      </c:pt>
                      <c:pt idx="584">
                        <c:v>36951</c:v>
                      </c:pt>
                      <c:pt idx="585">
                        <c:v>36952</c:v>
                      </c:pt>
                      <c:pt idx="586">
                        <c:v>36955</c:v>
                      </c:pt>
                      <c:pt idx="587">
                        <c:v>36956</c:v>
                      </c:pt>
                      <c:pt idx="588">
                        <c:v>36957</c:v>
                      </c:pt>
                      <c:pt idx="589">
                        <c:v>36958</c:v>
                      </c:pt>
                      <c:pt idx="590">
                        <c:v>36959</c:v>
                      </c:pt>
                      <c:pt idx="591">
                        <c:v>36962</c:v>
                      </c:pt>
                      <c:pt idx="592">
                        <c:v>36963</c:v>
                      </c:pt>
                      <c:pt idx="593">
                        <c:v>36964</c:v>
                      </c:pt>
                      <c:pt idx="594">
                        <c:v>36965</c:v>
                      </c:pt>
                      <c:pt idx="595">
                        <c:v>36966</c:v>
                      </c:pt>
                      <c:pt idx="596">
                        <c:v>36969</c:v>
                      </c:pt>
                      <c:pt idx="597">
                        <c:v>36970</c:v>
                      </c:pt>
                      <c:pt idx="598">
                        <c:v>36972</c:v>
                      </c:pt>
                      <c:pt idx="599">
                        <c:v>36973</c:v>
                      </c:pt>
                      <c:pt idx="600">
                        <c:v>36976</c:v>
                      </c:pt>
                      <c:pt idx="601">
                        <c:v>36977</c:v>
                      </c:pt>
                      <c:pt idx="602">
                        <c:v>36978</c:v>
                      </c:pt>
                      <c:pt idx="603">
                        <c:v>36979</c:v>
                      </c:pt>
                      <c:pt idx="604">
                        <c:v>36980</c:v>
                      </c:pt>
                      <c:pt idx="605">
                        <c:v>36983</c:v>
                      </c:pt>
                      <c:pt idx="606">
                        <c:v>36984</c:v>
                      </c:pt>
                      <c:pt idx="607">
                        <c:v>36985</c:v>
                      </c:pt>
                      <c:pt idx="608">
                        <c:v>36986</c:v>
                      </c:pt>
                      <c:pt idx="609">
                        <c:v>36987</c:v>
                      </c:pt>
                      <c:pt idx="610">
                        <c:v>36990</c:v>
                      </c:pt>
                      <c:pt idx="611">
                        <c:v>36991</c:v>
                      </c:pt>
                      <c:pt idx="612">
                        <c:v>36992</c:v>
                      </c:pt>
                      <c:pt idx="613">
                        <c:v>36997</c:v>
                      </c:pt>
                      <c:pt idx="614">
                        <c:v>36998</c:v>
                      </c:pt>
                      <c:pt idx="615">
                        <c:v>36999</c:v>
                      </c:pt>
                      <c:pt idx="616">
                        <c:v>37000</c:v>
                      </c:pt>
                      <c:pt idx="617">
                        <c:v>37001</c:v>
                      </c:pt>
                      <c:pt idx="618">
                        <c:v>37004</c:v>
                      </c:pt>
                      <c:pt idx="619">
                        <c:v>37005</c:v>
                      </c:pt>
                      <c:pt idx="620">
                        <c:v>37006</c:v>
                      </c:pt>
                      <c:pt idx="621">
                        <c:v>37007</c:v>
                      </c:pt>
                      <c:pt idx="622">
                        <c:v>37008</c:v>
                      </c:pt>
                      <c:pt idx="623">
                        <c:v>37011</c:v>
                      </c:pt>
                      <c:pt idx="624">
                        <c:v>37013</c:v>
                      </c:pt>
                      <c:pt idx="625">
                        <c:v>37014</c:v>
                      </c:pt>
                      <c:pt idx="626">
                        <c:v>37015</c:v>
                      </c:pt>
                      <c:pt idx="627">
                        <c:v>37018</c:v>
                      </c:pt>
                      <c:pt idx="628">
                        <c:v>37019</c:v>
                      </c:pt>
                      <c:pt idx="629">
                        <c:v>37020</c:v>
                      </c:pt>
                      <c:pt idx="630">
                        <c:v>37021</c:v>
                      </c:pt>
                      <c:pt idx="631">
                        <c:v>37022</c:v>
                      </c:pt>
                      <c:pt idx="632">
                        <c:v>37025</c:v>
                      </c:pt>
                      <c:pt idx="633">
                        <c:v>37026</c:v>
                      </c:pt>
                      <c:pt idx="634">
                        <c:v>37027</c:v>
                      </c:pt>
                      <c:pt idx="635">
                        <c:v>37028</c:v>
                      </c:pt>
                      <c:pt idx="636">
                        <c:v>37029</c:v>
                      </c:pt>
                      <c:pt idx="637">
                        <c:v>37032</c:v>
                      </c:pt>
                      <c:pt idx="638">
                        <c:v>37033</c:v>
                      </c:pt>
                      <c:pt idx="639">
                        <c:v>37034</c:v>
                      </c:pt>
                      <c:pt idx="640">
                        <c:v>37035</c:v>
                      </c:pt>
                      <c:pt idx="641">
                        <c:v>37036</c:v>
                      </c:pt>
                      <c:pt idx="642">
                        <c:v>37039</c:v>
                      </c:pt>
                      <c:pt idx="643">
                        <c:v>37040</c:v>
                      </c:pt>
                      <c:pt idx="644">
                        <c:v>37041</c:v>
                      </c:pt>
                      <c:pt idx="645">
                        <c:v>37042</c:v>
                      </c:pt>
                      <c:pt idx="646">
                        <c:v>37043</c:v>
                      </c:pt>
                      <c:pt idx="647">
                        <c:v>37046</c:v>
                      </c:pt>
                      <c:pt idx="648">
                        <c:v>37047</c:v>
                      </c:pt>
                      <c:pt idx="649">
                        <c:v>37048</c:v>
                      </c:pt>
                      <c:pt idx="650">
                        <c:v>37049</c:v>
                      </c:pt>
                      <c:pt idx="651">
                        <c:v>37050</c:v>
                      </c:pt>
                      <c:pt idx="652">
                        <c:v>37053</c:v>
                      </c:pt>
                      <c:pt idx="653">
                        <c:v>37054</c:v>
                      </c:pt>
                      <c:pt idx="654">
                        <c:v>37055</c:v>
                      </c:pt>
                      <c:pt idx="655">
                        <c:v>37056</c:v>
                      </c:pt>
                      <c:pt idx="656">
                        <c:v>37057</c:v>
                      </c:pt>
                      <c:pt idx="657">
                        <c:v>37060</c:v>
                      </c:pt>
                      <c:pt idx="658">
                        <c:v>37061</c:v>
                      </c:pt>
                      <c:pt idx="659">
                        <c:v>37062</c:v>
                      </c:pt>
                      <c:pt idx="660">
                        <c:v>37063</c:v>
                      </c:pt>
                      <c:pt idx="661">
                        <c:v>37064</c:v>
                      </c:pt>
                      <c:pt idx="662">
                        <c:v>37067</c:v>
                      </c:pt>
                      <c:pt idx="663">
                        <c:v>37068</c:v>
                      </c:pt>
                      <c:pt idx="664">
                        <c:v>37069</c:v>
                      </c:pt>
                      <c:pt idx="665">
                        <c:v>37070</c:v>
                      </c:pt>
                      <c:pt idx="666">
                        <c:v>37071</c:v>
                      </c:pt>
                      <c:pt idx="667">
                        <c:v>37074</c:v>
                      </c:pt>
                      <c:pt idx="668">
                        <c:v>37075</c:v>
                      </c:pt>
                      <c:pt idx="669">
                        <c:v>37076</c:v>
                      </c:pt>
                      <c:pt idx="670">
                        <c:v>37077</c:v>
                      </c:pt>
                      <c:pt idx="671">
                        <c:v>37078</c:v>
                      </c:pt>
                      <c:pt idx="672">
                        <c:v>37081</c:v>
                      </c:pt>
                      <c:pt idx="673">
                        <c:v>37082</c:v>
                      </c:pt>
                      <c:pt idx="674">
                        <c:v>37083</c:v>
                      </c:pt>
                      <c:pt idx="675">
                        <c:v>37084</c:v>
                      </c:pt>
                      <c:pt idx="676">
                        <c:v>37085</c:v>
                      </c:pt>
                      <c:pt idx="677">
                        <c:v>37088</c:v>
                      </c:pt>
                      <c:pt idx="678">
                        <c:v>37089</c:v>
                      </c:pt>
                      <c:pt idx="679">
                        <c:v>37090</c:v>
                      </c:pt>
                      <c:pt idx="680">
                        <c:v>37091</c:v>
                      </c:pt>
                      <c:pt idx="681">
                        <c:v>37092</c:v>
                      </c:pt>
                      <c:pt idx="682">
                        <c:v>37095</c:v>
                      </c:pt>
                      <c:pt idx="683">
                        <c:v>37096</c:v>
                      </c:pt>
                      <c:pt idx="684">
                        <c:v>37097</c:v>
                      </c:pt>
                      <c:pt idx="685">
                        <c:v>37098</c:v>
                      </c:pt>
                      <c:pt idx="686">
                        <c:v>37099</c:v>
                      </c:pt>
                      <c:pt idx="687">
                        <c:v>37102</c:v>
                      </c:pt>
                      <c:pt idx="688">
                        <c:v>37103</c:v>
                      </c:pt>
                      <c:pt idx="689">
                        <c:v>37104</c:v>
                      </c:pt>
                      <c:pt idx="690">
                        <c:v>37105</c:v>
                      </c:pt>
                      <c:pt idx="691">
                        <c:v>37106</c:v>
                      </c:pt>
                      <c:pt idx="692">
                        <c:v>37109</c:v>
                      </c:pt>
                      <c:pt idx="693">
                        <c:v>37110</c:v>
                      </c:pt>
                      <c:pt idx="694">
                        <c:v>37111</c:v>
                      </c:pt>
                      <c:pt idx="695">
                        <c:v>37112</c:v>
                      </c:pt>
                      <c:pt idx="696">
                        <c:v>37113</c:v>
                      </c:pt>
                      <c:pt idx="697">
                        <c:v>37116</c:v>
                      </c:pt>
                      <c:pt idx="698">
                        <c:v>37117</c:v>
                      </c:pt>
                      <c:pt idx="699">
                        <c:v>37118</c:v>
                      </c:pt>
                      <c:pt idx="700">
                        <c:v>37119</c:v>
                      </c:pt>
                      <c:pt idx="701">
                        <c:v>37120</c:v>
                      </c:pt>
                      <c:pt idx="702">
                        <c:v>37123</c:v>
                      </c:pt>
                      <c:pt idx="703">
                        <c:v>37124</c:v>
                      </c:pt>
                      <c:pt idx="704">
                        <c:v>37125</c:v>
                      </c:pt>
                      <c:pt idx="705">
                        <c:v>37126</c:v>
                      </c:pt>
                      <c:pt idx="706">
                        <c:v>37127</c:v>
                      </c:pt>
                      <c:pt idx="707">
                        <c:v>37130</c:v>
                      </c:pt>
                      <c:pt idx="708">
                        <c:v>37131</c:v>
                      </c:pt>
                      <c:pt idx="709">
                        <c:v>37132</c:v>
                      </c:pt>
                      <c:pt idx="710">
                        <c:v>37133</c:v>
                      </c:pt>
                      <c:pt idx="711">
                        <c:v>37134</c:v>
                      </c:pt>
                      <c:pt idx="712">
                        <c:v>37137</c:v>
                      </c:pt>
                      <c:pt idx="713">
                        <c:v>37138</c:v>
                      </c:pt>
                      <c:pt idx="714">
                        <c:v>37139</c:v>
                      </c:pt>
                      <c:pt idx="715">
                        <c:v>37140</c:v>
                      </c:pt>
                      <c:pt idx="716">
                        <c:v>37141</c:v>
                      </c:pt>
                      <c:pt idx="717">
                        <c:v>37144</c:v>
                      </c:pt>
                      <c:pt idx="718">
                        <c:v>37145</c:v>
                      </c:pt>
                      <c:pt idx="719">
                        <c:v>37146</c:v>
                      </c:pt>
                      <c:pt idx="720">
                        <c:v>37147</c:v>
                      </c:pt>
                      <c:pt idx="721">
                        <c:v>37148</c:v>
                      </c:pt>
                      <c:pt idx="722">
                        <c:v>37151</c:v>
                      </c:pt>
                      <c:pt idx="723">
                        <c:v>37152</c:v>
                      </c:pt>
                      <c:pt idx="724">
                        <c:v>37153</c:v>
                      </c:pt>
                      <c:pt idx="725">
                        <c:v>37154</c:v>
                      </c:pt>
                      <c:pt idx="726">
                        <c:v>37155</c:v>
                      </c:pt>
                      <c:pt idx="727">
                        <c:v>37158</c:v>
                      </c:pt>
                      <c:pt idx="728">
                        <c:v>37159</c:v>
                      </c:pt>
                      <c:pt idx="729">
                        <c:v>37160</c:v>
                      </c:pt>
                      <c:pt idx="730">
                        <c:v>37161</c:v>
                      </c:pt>
                      <c:pt idx="731">
                        <c:v>37162</c:v>
                      </c:pt>
                      <c:pt idx="732">
                        <c:v>37165</c:v>
                      </c:pt>
                      <c:pt idx="733">
                        <c:v>37166</c:v>
                      </c:pt>
                      <c:pt idx="734">
                        <c:v>37167</c:v>
                      </c:pt>
                      <c:pt idx="735">
                        <c:v>37168</c:v>
                      </c:pt>
                      <c:pt idx="736">
                        <c:v>37169</c:v>
                      </c:pt>
                      <c:pt idx="737">
                        <c:v>37172</c:v>
                      </c:pt>
                      <c:pt idx="738">
                        <c:v>37173</c:v>
                      </c:pt>
                      <c:pt idx="739">
                        <c:v>37174</c:v>
                      </c:pt>
                      <c:pt idx="740">
                        <c:v>37175</c:v>
                      </c:pt>
                      <c:pt idx="741">
                        <c:v>37176</c:v>
                      </c:pt>
                      <c:pt idx="742">
                        <c:v>37179</c:v>
                      </c:pt>
                      <c:pt idx="743">
                        <c:v>37180</c:v>
                      </c:pt>
                      <c:pt idx="744">
                        <c:v>37181</c:v>
                      </c:pt>
                      <c:pt idx="745">
                        <c:v>37182</c:v>
                      </c:pt>
                      <c:pt idx="746">
                        <c:v>37183</c:v>
                      </c:pt>
                      <c:pt idx="747">
                        <c:v>37186</c:v>
                      </c:pt>
                      <c:pt idx="748">
                        <c:v>37187</c:v>
                      </c:pt>
                      <c:pt idx="749">
                        <c:v>37188</c:v>
                      </c:pt>
                      <c:pt idx="750">
                        <c:v>37189</c:v>
                      </c:pt>
                      <c:pt idx="751">
                        <c:v>37190</c:v>
                      </c:pt>
                      <c:pt idx="752">
                        <c:v>37193</c:v>
                      </c:pt>
                      <c:pt idx="753">
                        <c:v>37194</c:v>
                      </c:pt>
                      <c:pt idx="754">
                        <c:v>37195</c:v>
                      </c:pt>
                      <c:pt idx="755">
                        <c:v>37196</c:v>
                      </c:pt>
                      <c:pt idx="756">
                        <c:v>37197</c:v>
                      </c:pt>
                      <c:pt idx="757">
                        <c:v>37200</c:v>
                      </c:pt>
                      <c:pt idx="758">
                        <c:v>37201</c:v>
                      </c:pt>
                      <c:pt idx="759">
                        <c:v>37202</c:v>
                      </c:pt>
                      <c:pt idx="760">
                        <c:v>37203</c:v>
                      </c:pt>
                      <c:pt idx="761">
                        <c:v>37204</c:v>
                      </c:pt>
                      <c:pt idx="762">
                        <c:v>37207</c:v>
                      </c:pt>
                      <c:pt idx="763">
                        <c:v>37208</c:v>
                      </c:pt>
                      <c:pt idx="764">
                        <c:v>37209</c:v>
                      </c:pt>
                      <c:pt idx="765">
                        <c:v>37210</c:v>
                      </c:pt>
                      <c:pt idx="766">
                        <c:v>37211</c:v>
                      </c:pt>
                      <c:pt idx="767">
                        <c:v>37214</c:v>
                      </c:pt>
                      <c:pt idx="768">
                        <c:v>37216</c:v>
                      </c:pt>
                      <c:pt idx="769">
                        <c:v>37217</c:v>
                      </c:pt>
                      <c:pt idx="770">
                        <c:v>37218</c:v>
                      </c:pt>
                      <c:pt idx="771">
                        <c:v>37221</c:v>
                      </c:pt>
                      <c:pt idx="772">
                        <c:v>37222</c:v>
                      </c:pt>
                      <c:pt idx="773">
                        <c:v>37223</c:v>
                      </c:pt>
                      <c:pt idx="774">
                        <c:v>37224</c:v>
                      </c:pt>
                      <c:pt idx="775">
                        <c:v>37225</c:v>
                      </c:pt>
                      <c:pt idx="776">
                        <c:v>37228</c:v>
                      </c:pt>
                      <c:pt idx="777">
                        <c:v>37229</c:v>
                      </c:pt>
                      <c:pt idx="778">
                        <c:v>37230</c:v>
                      </c:pt>
                      <c:pt idx="779">
                        <c:v>37231</c:v>
                      </c:pt>
                      <c:pt idx="780">
                        <c:v>37232</c:v>
                      </c:pt>
                      <c:pt idx="781">
                        <c:v>37235</c:v>
                      </c:pt>
                      <c:pt idx="782">
                        <c:v>37236</c:v>
                      </c:pt>
                      <c:pt idx="783">
                        <c:v>37238</c:v>
                      </c:pt>
                      <c:pt idx="784">
                        <c:v>37239</c:v>
                      </c:pt>
                      <c:pt idx="785">
                        <c:v>37242</c:v>
                      </c:pt>
                      <c:pt idx="786">
                        <c:v>37243</c:v>
                      </c:pt>
                      <c:pt idx="787">
                        <c:v>37244</c:v>
                      </c:pt>
                      <c:pt idx="788">
                        <c:v>37245</c:v>
                      </c:pt>
                      <c:pt idx="789">
                        <c:v>37246</c:v>
                      </c:pt>
                      <c:pt idx="790">
                        <c:v>37249</c:v>
                      </c:pt>
                      <c:pt idx="791">
                        <c:v>37251</c:v>
                      </c:pt>
                      <c:pt idx="792">
                        <c:v>37252</c:v>
                      </c:pt>
                      <c:pt idx="793">
                        <c:v>37253</c:v>
                      </c:pt>
                      <c:pt idx="794">
                        <c:v>37256</c:v>
                      </c:pt>
                      <c:pt idx="795">
                        <c:v>37258</c:v>
                      </c:pt>
                      <c:pt idx="796">
                        <c:v>37259</c:v>
                      </c:pt>
                      <c:pt idx="797">
                        <c:v>37260</c:v>
                      </c:pt>
                      <c:pt idx="798">
                        <c:v>37263</c:v>
                      </c:pt>
                      <c:pt idx="799">
                        <c:v>37264</c:v>
                      </c:pt>
                      <c:pt idx="800">
                        <c:v>37265</c:v>
                      </c:pt>
                      <c:pt idx="801">
                        <c:v>37266</c:v>
                      </c:pt>
                      <c:pt idx="802">
                        <c:v>37267</c:v>
                      </c:pt>
                      <c:pt idx="803">
                        <c:v>37270</c:v>
                      </c:pt>
                      <c:pt idx="804">
                        <c:v>37271</c:v>
                      </c:pt>
                      <c:pt idx="805">
                        <c:v>37272</c:v>
                      </c:pt>
                      <c:pt idx="806">
                        <c:v>37273</c:v>
                      </c:pt>
                      <c:pt idx="807">
                        <c:v>37274</c:v>
                      </c:pt>
                      <c:pt idx="808">
                        <c:v>37277</c:v>
                      </c:pt>
                      <c:pt idx="809">
                        <c:v>37278</c:v>
                      </c:pt>
                      <c:pt idx="810">
                        <c:v>37279</c:v>
                      </c:pt>
                      <c:pt idx="811">
                        <c:v>37280</c:v>
                      </c:pt>
                      <c:pt idx="812">
                        <c:v>37281</c:v>
                      </c:pt>
                      <c:pt idx="813">
                        <c:v>37284</c:v>
                      </c:pt>
                      <c:pt idx="814">
                        <c:v>37285</c:v>
                      </c:pt>
                      <c:pt idx="815">
                        <c:v>37286</c:v>
                      </c:pt>
                      <c:pt idx="816">
                        <c:v>37287</c:v>
                      </c:pt>
                      <c:pt idx="817">
                        <c:v>37288</c:v>
                      </c:pt>
                      <c:pt idx="818">
                        <c:v>37291</c:v>
                      </c:pt>
                      <c:pt idx="819">
                        <c:v>37293</c:v>
                      </c:pt>
                      <c:pt idx="820">
                        <c:v>37294</c:v>
                      </c:pt>
                      <c:pt idx="821">
                        <c:v>37295</c:v>
                      </c:pt>
                      <c:pt idx="822">
                        <c:v>37298</c:v>
                      </c:pt>
                      <c:pt idx="823">
                        <c:v>37299</c:v>
                      </c:pt>
                      <c:pt idx="824">
                        <c:v>37300</c:v>
                      </c:pt>
                      <c:pt idx="825">
                        <c:v>37301</c:v>
                      </c:pt>
                      <c:pt idx="826">
                        <c:v>37302</c:v>
                      </c:pt>
                      <c:pt idx="827">
                        <c:v>37305</c:v>
                      </c:pt>
                      <c:pt idx="828">
                        <c:v>37306</c:v>
                      </c:pt>
                      <c:pt idx="829">
                        <c:v>37307</c:v>
                      </c:pt>
                      <c:pt idx="830">
                        <c:v>37308</c:v>
                      </c:pt>
                      <c:pt idx="831">
                        <c:v>37309</c:v>
                      </c:pt>
                      <c:pt idx="832">
                        <c:v>37312</c:v>
                      </c:pt>
                      <c:pt idx="833">
                        <c:v>37313</c:v>
                      </c:pt>
                      <c:pt idx="834">
                        <c:v>37314</c:v>
                      </c:pt>
                      <c:pt idx="835">
                        <c:v>37315</c:v>
                      </c:pt>
                      <c:pt idx="836">
                        <c:v>37316</c:v>
                      </c:pt>
                      <c:pt idx="837">
                        <c:v>37319</c:v>
                      </c:pt>
                      <c:pt idx="838">
                        <c:v>37320</c:v>
                      </c:pt>
                      <c:pt idx="839">
                        <c:v>37321</c:v>
                      </c:pt>
                      <c:pt idx="840">
                        <c:v>37322</c:v>
                      </c:pt>
                      <c:pt idx="841">
                        <c:v>37323</c:v>
                      </c:pt>
                      <c:pt idx="842">
                        <c:v>37326</c:v>
                      </c:pt>
                      <c:pt idx="843">
                        <c:v>37327</c:v>
                      </c:pt>
                      <c:pt idx="844">
                        <c:v>37328</c:v>
                      </c:pt>
                      <c:pt idx="845">
                        <c:v>37329</c:v>
                      </c:pt>
                      <c:pt idx="846">
                        <c:v>37330</c:v>
                      </c:pt>
                      <c:pt idx="847">
                        <c:v>37333</c:v>
                      </c:pt>
                      <c:pt idx="848">
                        <c:v>37334</c:v>
                      </c:pt>
                      <c:pt idx="849">
                        <c:v>37335</c:v>
                      </c:pt>
                      <c:pt idx="850">
                        <c:v>37337</c:v>
                      </c:pt>
                      <c:pt idx="851">
                        <c:v>37340</c:v>
                      </c:pt>
                      <c:pt idx="852">
                        <c:v>37341</c:v>
                      </c:pt>
                      <c:pt idx="853">
                        <c:v>37342</c:v>
                      </c:pt>
                      <c:pt idx="854">
                        <c:v>37347</c:v>
                      </c:pt>
                      <c:pt idx="855">
                        <c:v>37348</c:v>
                      </c:pt>
                      <c:pt idx="856">
                        <c:v>37349</c:v>
                      </c:pt>
                      <c:pt idx="857">
                        <c:v>37350</c:v>
                      </c:pt>
                      <c:pt idx="858">
                        <c:v>37351</c:v>
                      </c:pt>
                      <c:pt idx="859">
                        <c:v>37354</c:v>
                      </c:pt>
                      <c:pt idx="860">
                        <c:v>37355</c:v>
                      </c:pt>
                      <c:pt idx="861">
                        <c:v>37356</c:v>
                      </c:pt>
                      <c:pt idx="862">
                        <c:v>37357</c:v>
                      </c:pt>
                      <c:pt idx="863">
                        <c:v>37358</c:v>
                      </c:pt>
                      <c:pt idx="864">
                        <c:v>37361</c:v>
                      </c:pt>
                      <c:pt idx="865">
                        <c:v>37362</c:v>
                      </c:pt>
                      <c:pt idx="866">
                        <c:v>37363</c:v>
                      </c:pt>
                      <c:pt idx="867">
                        <c:v>37364</c:v>
                      </c:pt>
                      <c:pt idx="868">
                        <c:v>37365</c:v>
                      </c:pt>
                      <c:pt idx="869">
                        <c:v>37368</c:v>
                      </c:pt>
                      <c:pt idx="870">
                        <c:v>37369</c:v>
                      </c:pt>
                      <c:pt idx="871">
                        <c:v>37370</c:v>
                      </c:pt>
                      <c:pt idx="872">
                        <c:v>37371</c:v>
                      </c:pt>
                      <c:pt idx="873">
                        <c:v>37372</c:v>
                      </c:pt>
                      <c:pt idx="874">
                        <c:v>37375</c:v>
                      </c:pt>
                      <c:pt idx="875">
                        <c:v>37376</c:v>
                      </c:pt>
                      <c:pt idx="876">
                        <c:v>37378</c:v>
                      </c:pt>
                      <c:pt idx="877">
                        <c:v>37379</c:v>
                      </c:pt>
                      <c:pt idx="878">
                        <c:v>37382</c:v>
                      </c:pt>
                      <c:pt idx="879">
                        <c:v>37383</c:v>
                      </c:pt>
                      <c:pt idx="880">
                        <c:v>37384</c:v>
                      </c:pt>
                      <c:pt idx="881">
                        <c:v>37385</c:v>
                      </c:pt>
                      <c:pt idx="882">
                        <c:v>37386</c:v>
                      </c:pt>
                      <c:pt idx="883">
                        <c:v>37389</c:v>
                      </c:pt>
                      <c:pt idx="884">
                        <c:v>37390</c:v>
                      </c:pt>
                      <c:pt idx="885">
                        <c:v>37391</c:v>
                      </c:pt>
                      <c:pt idx="886">
                        <c:v>37392</c:v>
                      </c:pt>
                      <c:pt idx="887">
                        <c:v>37393</c:v>
                      </c:pt>
                      <c:pt idx="888">
                        <c:v>37396</c:v>
                      </c:pt>
                      <c:pt idx="889">
                        <c:v>37397</c:v>
                      </c:pt>
                      <c:pt idx="890">
                        <c:v>37398</c:v>
                      </c:pt>
                      <c:pt idx="891">
                        <c:v>37399</c:v>
                      </c:pt>
                      <c:pt idx="892">
                        <c:v>37400</c:v>
                      </c:pt>
                      <c:pt idx="893">
                        <c:v>37403</c:v>
                      </c:pt>
                      <c:pt idx="894">
                        <c:v>37404</c:v>
                      </c:pt>
                      <c:pt idx="895">
                        <c:v>37405</c:v>
                      </c:pt>
                      <c:pt idx="896">
                        <c:v>37406</c:v>
                      </c:pt>
                      <c:pt idx="897">
                        <c:v>37407</c:v>
                      </c:pt>
                      <c:pt idx="898">
                        <c:v>37410</c:v>
                      </c:pt>
                      <c:pt idx="899">
                        <c:v>37411</c:v>
                      </c:pt>
                      <c:pt idx="900">
                        <c:v>37412</c:v>
                      </c:pt>
                      <c:pt idx="901">
                        <c:v>37413</c:v>
                      </c:pt>
                      <c:pt idx="902">
                        <c:v>37414</c:v>
                      </c:pt>
                      <c:pt idx="903">
                        <c:v>37417</c:v>
                      </c:pt>
                      <c:pt idx="904">
                        <c:v>37418</c:v>
                      </c:pt>
                      <c:pt idx="905">
                        <c:v>37419</c:v>
                      </c:pt>
                      <c:pt idx="906">
                        <c:v>37420</c:v>
                      </c:pt>
                      <c:pt idx="907">
                        <c:v>37421</c:v>
                      </c:pt>
                      <c:pt idx="908">
                        <c:v>37424</c:v>
                      </c:pt>
                      <c:pt idx="909">
                        <c:v>37425</c:v>
                      </c:pt>
                      <c:pt idx="910">
                        <c:v>37426</c:v>
                      </c:pt>
                      <c:pt idx="911">
                        <c:v>37427</c:v>
                      </c:pt>
                      <c:pt idx="912">
                        <c:v>37428</c:v>
                      </c:pt>
                      <c:pt idx="913">
                        <c:v>37431</c:v>
                      </c:pt>
                      <c:pt idx="914">
                        <c:v>37432</c:v>
                      </c:pt>
                      <c:pt idx="915">
                        <c:v>37433</c:v>
                      </c:pt>
                      <c:pt idx="916">
                        <c:v>37434</c:v>
                      </c:pt>
                      <c:pt idx="917">
                        <c:v>37435</c:v>
                      </c:pt>
                      <c:pt idx="918">
                        <c:v>37438</c:v>
                      </c:pt>
                      <c:pt idx="919">
                        <c:v>37439</c:v>
                      </c:pt>
                      <c:pt idx="920">
                        <c:v>37440</c:v>
                      </c:pt>
                      <c:pt idx="921">
                        <c:v>37441</c:v>
                      </c:pt>
                      <c:pt idx="922">
                        <c:v>37442</c:v>
                      </c:pt>
                      <c:pt idx="923">
                        <c:v>37445</c:v>
                      </c:pt>
                      <c:pt idx="924">
                        <c:v>37446</c:v>
                      </c:pt>
                      <c:pt idx="925">
                        <c:v>37447</c:v>
                      </c:pt>
                      <c:pt idx="926">
                        <c:v>37448</c:v>
                      </c:pt>
                      <c:pt idx="927">
                        <c:v>37449</c:v>
                      </c:pt>
                      <c:pt idx="928">
                        <c:v>37452</c:v>
                      </c:pt>
                      <c:pt idx="929">
                        <c:v>37453</c:v>
                      </c:pt>
                      <c:pt idx="930">
                        <c:v>37454</c:v>
                      </c:pt>
                      <c:pt idx="931">
                        <c:v>37455</c:v>
                      </c:pt>
                      <c:pt idx="932">
                        <c:v>37456</c:v>
                      </c:pt>
                      <c:pt idx="933">
                        <c:v>37459</c:v>
                      </c:pt>
                      <c:pt idx="934">
                        <c:v>37460</c:v>
                      </c:pt>
                      <c:pt idx="935">
                        <c:v>37461</c:v>
                      </c:pt>
                      <c:pt idx="936">
                        <c:v>37462</c:v>
                      </c:pt>
                      <c:pt idx="937">
                        <c:v>37463</c:v>
                      </c:pt>
                      <c:pt idx="938">
                        <c:v>37466</c:v>
                      </c:pt>
                      <c:pt idx="939">
                        <c:v>37467</c:v>
                      </c:pt>
                      <c:pt idx="940">
                        <c:v>37468</c:v>
                      </c:pt>
                      <c:pt idx="941">
                        <c:v>37469</c:v>
                      </c:pt>
                      <c:pt idx="942">
                        <c:v>37470</c:v>
                      </c:pt>
                      <c:pt idx="943">
                        <c:v>37473</c:v>
                      </c:pt>
                      <c:pt idx="944">
                        <c:v>37474</c:v>
                      </c:pt>
                      <c:pt idx="945">
                        <c:v>37475</c:v>
                      </c:pt>
                      <c:pt idx="946">
                        <c:v>37476</c:v>
                      </c:pt>
                      <c:pt idx="947">
                        <c:v>37477</c:v>
                      </c:pt>
                      <c:pt idx="948">
                        <c:v>37480</c:v>
                      </c:pt>
                      <c:pt idx="949">
                        <c:v>37481</c:v>
                      </c:pt>
                      <c:pt idx="950">
                        <c:v>37482</c:v>
                      </c:pt>
                      <c:pt idx="951">
                        <c:v>37483</c:v>
                      </c:pt>
                      <c:pt idx="952">
                        <c:v>37484</c:v>
                      </c:pt>
                      <c:pt idx="953">
                        <c:v>37487</c:v>
                      </c:pt>
                      <c:pt idx="954">
                        <c:v>37488</c:v>
                      </c:pt>
                      <c:pt idx="955">
                        <c:v>37489</c:v>
                      </c:pt>
                      <c:pt idx="956">
                        <c:v>37490</c:v>
                      </c:pt>
                      <c:pt idx="957">
                        <c:v>37491</c:v>
                      </c:pt>
                      <c:pt idx="958">
                        <c:v>37494</c:v>
                      </c:pt>
                      <c:pt idx="959">
                        <c:v>37495</c:v>
                      </c:pt>
                      <c:pt idx="960">
                        <c:v>37496</c:v>
                      </c:pt>
                      <c:pt idx="961">
                        <c:v>37497</c:v>
                      </c:pt>
                      <c:pt idx="962">
                        <c:v>37498</c:v>
                      </c:pt>
                      <c:pt idx="963">
                        <c:v>37501</c:v>
                      </c:pt>
                      <c:pt idx="964">
                        <c:v>37502</c:v>
                      </c:pt>
                      <c:pt idx="965">
                        <c:v>37503</c:v>
                      </c:pt>
                      <c:pt idx="966">
                        <c:v>37504</c:v>
                      </c:pt>
                      <c:pt idx="967">
                        <c:v>37505</c:v>
                      </c:pt>
                      <c:pt idx="968">
                        <c:v>37508</c:v>
                      </c:pt>
                      <c:pt idx="969">
                        <c:v>37509</c:v>
                      </c:pt>
                      <c:pt idx="970">
                        <c:v>37510</c:v>
                      </c:pt>
                      <c:pt idx="971">
                        <c:v>37511</c:v>
                      </c:pt>
                      <c:pt idx="972">
                        <c:v>37512</c:v>
                      </c:pt>
                      <c:pt idx="973">
                        <c:v>37516</c:v>
                      </c:pt>
                      <c:pt idx="974">
                        <c:v>37517</c:v>
                      </c:pt>
                      <c:pt idx="975">
                        <c:v>37518</c:v>
                      </c:pt>
                      <c:pt idx="976">
                        <c:v>37519</c:v>
                      </c:pt>
                      <c:pt idx="977">
                        <c:v>37522</c:v>
                      </c:pt>
                      <c:pt idx="978">
                        <c:v>37523</c:v>
                      </c:pt>
                      <c:pt idx="979">
                        <c:v>37524</c:v>
                      </c:pt>
                      <c:pt idx="980">
                        <c:v>37525</c:v>
                      </c:pt>
                      <c:pt idx="981">
                        <c:v>37526</c:v>
                      </c:pt>
                      <c:pt idx="982">
                        <c:v>37529</c:v>
                      </c:pt>
                      <c:pt idx="983">
                        <c:v>37530</c:v>
                      </c:pt>
                      <c:pt idx="984">
                        <c:v>37531</c:v>
                      </c:pt>
                      <c:pt idx="985">
                        <c:v>37532</c:v>
                      </c:pt>
                      <c:pt idx="986">
                        <c:v>37533</c:v>
                      </c:pt>
                      <c:pt idx="987">
                        <c:v>37536</c:v>
                      </c:pt>
                      <c:pt idx="988">
                        <c:v>37537</c:v>
                      </c:pt>
                      <c:pt idx="989">
                        <c:v>37538</c:v>
                      </c:pt>
                      <c:pt idx="990">
                        <c:v>37539</c:v>
                      </c:pt>
                      <c:pt idx="991">
                        <c:v>37540</c:v>
                      </c:pt>
                      <c:pt idx="992">
                        <c:v>37543</c:v>
                      </c:pt>
                      <c:pt idx="993">
                        <c:v>37544</c:v>
                      </c:pt>
                      <c:pt idx="994">
                        <c:v>37545</c:v>
                      </c:pt>
                      <c:pt idx="995">
                        <c:v>37546</c:v>
                      </c:pt>
                      <c:pt idx="996">
                        <c:v>37547</c:v>
                      </c:pt>
                      <c:pt idx="997">
                        <c:v>37550</c:v>
                      </c:pt>
                      <c:pt idx="998">
                        <c:v>37551</c:v>
                      </c:pt>
                      <c:pt idx="999">
                        <c:v>37552</c:v>
                      </c:pt>
                      <c:pt idx="1000">
                        <c:v>37553</c:v>
                      </c:pt>
                      <c:pt idx="1001">
                        <c:v>37554</c:v>
                      </c:pt>
                      <c:pt idx="1002">
                        <c:v>37557</c:v>
                      </c:pt>
                      <c:pt idx="1003">
                        <c:v>37558</c:v>
                      </c:pt>
                      <c:pt idx="1004">
                        <c:v>37559</c:v>
                      </c:pt>
                      <c:pt idx="1005">
                        <c:v>37560</c:v>
                      </c:pt>
                      <c:pt idx="1006">
                        <c:v>37561</c:v>
                      </c:pt>
                      <c:pt idx="1007">
                        <c:v>37564</c:v>
                      </c:pt>
                      <c:pt idx="1008">
                        <c:v>37565</c:v>
                      </c:pt>
                      <c:pt idx="1009">
                        <c:v>37566</c:v>
                      </c:pt>
                      <c:pt idx="1010">
                        <c:v>37567</c:v>
                      </c:pt>
                      <c:pt idx="1011">
                        <c:v>37568</c:v>
                      </c:pt>
                      <c:pt idx="1012">
                        <c:v>37571</c:v>
                      </c:pt>
                      <c:pt idx="1013">
                        <c:v>37572</c:v>
                      </c:pt>
                      <c:pt idx="1014">
                        <c:v>37573</c:v>
                      </c:pt>
                      <c:pt idx="1015">
                        <c:v>37574</c:v>
                      </c:pt>
                      <c:pt idx="1016">
                        <c:v>37575</c:v>
                      </c:pt>
                      <c:pt idx="1017">
                        <c:v>37578</c:v>
                      </c:pt>
                      <c:pt idx="1018">
                        <c:v>37579</c:v>
                      </c:pt>
                      <c:pt idx="1019">
                        <c:v>37581</c:v>
                      </c:pt>
                      <c:pt idx="1020">
                        <c:v>37582</c:v>
                      </c:pt>
                      <c:pt idx="1021">
                        <c:v>37585</c:v>
                      </c:pt>
                      <c:pt idx="1022">
                        <c:v>37586</c:v>
                      </c:pt>
                      <c:pt idx="1023">
                        <c:v>37587</c:v>
                      </c:pt>
                      <c:pt idx="1024">
                        <c:v>37588</c:v>
                      </c:pt>
                      <c:pt idx="1025">
                        <c:v>37589</c:v>
                      </c:pt>
                      <c:pt idx="1026">
                        <c:v>37592</c:v>
                      </c:pt>
                      <c:pt idx="1027">
                        <c:v>37593</c:v>
                      </c:pt>
                      <c:pt idx="1028">
                        <c:v>37594</c:v>
                      </c:pt>
                      <c:pt idx="1029">
                        <c:v>37595</c:v>
                      </c:pt>
                      <c:pt idx="1030">
                        <c:v>37596</c:v>
                      </c:pt>
                      <c:pt idx="1031">
                        <c:v>37599</c:v>
                      </c:pt>
                      <c:pt idx="1032">
                        <c:v>37600</c:v>
                      </c:pt>
                      <c:pt idx="1033">
                        <c:v>37601</c:v>
                      </c:pt>
                      <c:pt idx="1034">
                        <c:v>37603</c:v>
                      </c:pt>
                      <c:pt idx="1035">
                        <c:v>37606</c:v>
                      </c:pt>
                      <c:pt idx="1036">
                        <c:v>37607</c:v>
                      </c:pt>
                      <c:pt idx="1037">
                        <c:v>37608</c:v>
                      </c:pt>
                      <c:pt idx="1038">
                        <c:v>37609</c:v>
                      </c:pt>
                      <c:pt idx="1039">
                        <c:v>37610</c:v>
                      </c:pt>
                      <c:pt idx="1040">
                        <c:v>37613</c:v>
                      </c:pt>
                      <c:pt idx="1041">
                        <c:v>37614</c:v>
                      </c:pt>
                      <c:pt idx="1042">
                        <c:v>37616</c:v>
                      </c:pt>
                      <c:pt idx="1043">
                        <c:v>37617</c:v>
                      </c:pt>
                      <c:pt idx="1044">
                        <c:v>37620</c:v>
                      </c:pt>
                      <c:pt idx="1045">
                        <c:v>37621</c:v>
                      </c:pt>
                      <c:pt idx="1046">
                        <c:v>37623</c:v>
                      </c:pt>
                      <c:pt idx="1047">
                        <c:v>37624</c:v>
                      </c:pt>
                      <c:pt idx="1048">
                        <c:v>37627</c:v>
                      </c:pt>
                      <c:pt idx="1049">
                        <c:v>37628</c:v>
                      </c:pt>
                      <c:pt idx="1050">
                        <c:v>37629</c:v>
                      </c:pt>
                      <c:pt idx="1051">
                        <c:v>37630</c:v>
                      </c:pt>
                      <c:pt idx="1052">
                        <c:v>37631</c:v>
                      </c:pt>
                      <c:pt idx="1053">
                        <c:v>37634</c:v>
                      </c:pt>
                      <c:pt idx="1054">
                        <c:v>37635</c:v>
                      </c:pt>
                      <c:pt idx="1055">
                        <c:v>37636</c:v>
                      </c:pt>
                      <c:pt idx="1056">
                        <c:v>37637</c:v>
                      </c:pt>
                      <c:pt idx="1057">
                        <c:v>37638</c:v>
                      </c:pt>
                      <c:pt idx="1058">
                        <c:v>37641</c:v>
                      </c:pt>
                      <c:pt idx="1059">
                        <c:v>37642</c:v>
                      </c:pt>
                      <c:pt idx="1060">
                        <c:v>37643</c:v>
                      </c:pt>
                      <c:pt idx="1061">
                        <c:v>37644</c:v>
                      </c:pt>
                      <c:pt idx="1062">
                        <c:v>37645</c:v>
                      </c:pt>
                      <c:pt idx="1063">
                        <c:v>37648</c:v>
                      </c:pt>
                      <c:pt idx="1064">
                        <c:v>37649</c:v>
                      </c:pt>
                      <c:pt idx="1065">
                        <c:v>37650</c:v>
                      </c:pt>
                      <c:pt idx="1066">
                        <c:v>37651</c:v>
                      </c:pt>
                      <c:pt idx="1067">
                        <c:v>37652</c:v>
                      </c:pt>
                      <c:pt idx="1068">
                        <c:v>37655</c:v>
                      </c:pt>
                      <c:pt idx="1069">
                        <c:v>37656</c:v>
                      </c:pt>
                      <c:pt idx="1070">
                        <c:v>37658</c:v>
                      </c:pt>
                      <c:pt idx="1071">
                        <c:v>37659</c:v>
                      </c:pt>
                      <c:pt idx="1072">
                        <c:v>37662</c:v>
                      </c:pt>
                      <c:pt idx="1073">
                        <c:v>37663</c:v>
                      </c:pt>
                      <c:pt idx="1074">
                        <c:v>37664</c:v>
                      </c:pt>
                      <c:pt idx="1075">
                        <c:v>37665</c:v>
                      </c:pt>
                      <c:pt idx="1076">
                        <c:v>37666</c:v>
                      </c:pt>
                      <c:pt idx="1077">
                        <c:v>37669</c:v>
                      </c:pt>
                      <c:pt idx="1078">
                        <c:v>37670</c:v>
                      </c:pt>
                      <c:pt idx="1079">
                        <c:v>37671</c:v>
                      </c:pt>
                      <c:pt idx="1080">
                        <c:v>37672</c:v>
                      </c:pt>
                      <c:pt idx="1081">
                        <c:v>37673</c:v>
                      </c:pt>
                      <c:pt idx="1082">
                        <c:v>37676</c:v>
                      </c:pt>
                      <c:pt idx="1083">
                        <c:v>37677</c:v>
                      </c:pt>
                      <c:pt idx="1084">
                        <c:v>37678</c:v>
                      </c:pt>
                      <c:pt idx="1085">
                        <c:v>37679</c:v>
                      </c:pt>
                      <c:pt idx="1086">
                        <c:v>37680</c:v>
                      </c:pt>
                      <c:pt idx="1087">
                        <c:v>37683</c:v>
                      </c:pt>
                      <c:pt idx="1088">
                        <c:v>37684</c:v>
                      </c:pt>
                      <c:pt idx="1089">
                        <c:v>37685</c:v>
                      </c:pt>
                      <c:pt idx="1090">
                        <c:v>37686</c:v>
                      </c:pt>
                      <c:pt idx="1091">
                        <c:v>37687</c:v>
                      </c:pt>
                      <c:pt idx="1092">
                        <c:v>37690</c:v>
                      </c:pt>
                      <c:pt idx="1093">
                        <c:v>37691</c:v>
                      </c:pt>
                      <c:pt idx="1094">
                        <c:v>37692</c:v>
                      </c:pt>
                      <c:pt idx="1095">
                        <c:v>37693</c:v>
                      </c:pt>
                      <c:pt idx="1096">
                        <c:v>37694</c:v>
                      </c:pt>
                      <c:pt idx="1097">
                        <c:v>37697</c:v>
                      </c:pt>
                      <c:pt idx="1098">
                        <c:v>37698</c:v>
                      </c:pt>
                      <c:pt idx="1099">
                        <c:v>37699</c:v>
                      </c:pt>
                      <c:pt idx="1100">
                        <c:v>37700</c:v>
                      </c:pt>
                      <c:pt idx="1101">
                        <c:v>37704</c:v>
                      </c:pt>
                      <c:pt idx="1102">
                        <c:v>37705</c:v>
                      </c:pt>
                      <c:pt idx="1103">
                        <c:v>37706</c:v>
                      </c:pt>
                      <c:pt idx="1104">
                        <c:v>37707</c:v>
                      </c:pt>
                      <c:pt idx="1105">
                        <c:v>37708</c:v>
                      </c:pt>
                      <c:pt idx="1106">
                        <c:v>37711</c:v>
                      </c:pt>
                      <c:pt idx="1107">
                        <c:v>37712</c:v>
                      </c:pt>
                      <c:pt idx="1108">
                        <c:v>37713</c:v>
                      </c:pt>
                      <c:pt idx="1109">
                        <c:v>37714</c:v>
                      </c:pt>
                      <c:pt idx="1110">
                        <c:v>37715</c:v>
                      </c:pt>
                      <c:pt idx="1111">
                        <c:v>37718</c:v>
                      </c:pt>
                      <c:pt idx="1112">
                        <c:v>37719</c:v>
                      </c:pt>
                      <c:pt idx="1113">
                        <c:v>37720</c:v>
                      </c:pt>
                      <c:pt idx="1114">
                        <c:v>37721</c:v>
                      </c:pt>
                      <c:pt idx="1115">
                        <c:v>37722</c:v>
                      </c:pt>
                      <c:pt idx="1116">
                        <c:v>37725</c:v>
                      </c:pt>
                      <c:pt idx="1117">
                        <c:v>37726</c:v>
                      </c:pt>
                      <c:pt idx="1118">
                        <c:v>37727</c:v>
                      </c:pt>
                      <c:pt idx="1119">
                        <c:v>37732</c:v>
                      </c:pt>
                      <c:pt idx="1120">
                        <c:v>37733</c:v>
                      </c:pt>
                      <c:pt idx="1121">
                        <c:v>37734</c:v>
                      </c:pt>
                      <c:pt idx="1122">
                        <c:v>37735</c:v>
                      </c:pt>
                      <c:pt idx="1123">
                        <c:v>37736</c:v>
                      </c:pt>
                      <c:pt idx="1124">
                        <c:v>37739</c:v>
                      </c:pt>
                      <c:pt idx="1125">
                        <c:v>37740</c:v>
                      </c:pt>
                      <c:pt idx="1126">
                        <c:v>37741</c:v>
                      </c:pt>
                      <c:pt idx="1127">
                        <c:v>37743</c:v>
                      </c:pt>
                      <c:pt idx="1128">
                        <c:v>37746</c:v>
                      </c:pt>
                      <c:pt idx="1129">
                        <c:v>37747</c:v>
                      </c:pt>
                      <c:pt idx="1130">
                        <c:v>37748</c:v>
                      </c:pt>
                      <c:pt idx="1131">
                        <c:v>37749</c:v>
                      </c:pt>
                      <c:pt idx="1132">
                        <c:v>37750</c:v>
                      </c:pt>
                      <c:pt idx="1133">
                        <c:v>37753</c:v>
                      </c:pt>
                      <c:pt idx="1134">
                        <c:v>37754</c:v>
                      </c:pt>
                      <c:pt idx="1135">
                        <c:v>37755</c:v>
                      </c:pt>
                      <c:pt idx="1136">
                        <c:v>37756</c:v>
                      </c:pt>
                      <c:pt idx="1137">
                        <c:v>37757</c:v>
                      </c:pt>
                      <c:pt idx="1138">
                        <c:v>37760</c:v>
                      </c:pt>
                      <c:pt idx="1139">
                        <c:v>37761</c:v>
                      </c:pt>
                      <c:pt idx="1140">
                        <c:v>37762</c:v>
                      </c:pt>
                      <c:pt idx="1141">
                        <c:v>37763</c:v>
                      </c:pt>
                      <c:pt idx="1142">
                        <c:v>37764</c:v>
                      </c:pt>
                      <c:pt idx="1143">
                        <c:v>37767</c:v>
                      </c:pt>
                      <c:pt idx="1144">
                        <c:v>37768</c:v>
                      </c:pt>
                      <c:pt idx="1145">
                        <c:v>37769</c:v>
                      </c:pt>
                      <c:pt idx="1146">
                        <c:v>37770</c:v>
                      </c:pt>
                      <c:pt idx="1147">
                        <c:v>37771</c:v>
                      </c:pt>
                      <c:pt idx="1148">
                        <c:v>37774</c:v>
                      </c:pt>
                      <c:pt idx="1149">
                        <c:v>37775</c:v>
                      </c:pt>
                      <c:pt idx="1150">
                        <c:v>37776</c:v>
                      </c:pt>
                      <c:pt idx="1151">
                        <c:v>37777</c:v>
                      </c:pt>
                      <c:pt idx="1152">
                        <c:v>37778</c:v>
                      </c:pt>
                      <c:pt idx="1153">
                        <c:v>37781</c:v>
                      </c:pt>
                      <c:pt idx="1154">
                        <c:v>37782</c:v>
                      </c:pt>
                      <c:pt idx="1155">
                        <c:v>37783</c:v>
                      </c:pt>
                      <c:pt idx="1156">
                        <c:v>37784</c:v>
                      </c:pt>
                      <c:pt idx="1157">
                        <c:v>37785</c:v>
                      </c:pt>
                      <c:pt idx="1158">
                        <c:v>37788</c:v>
                      </c:pt>
                      <c:pt idx="1159">
                        <c:v>37789</c:v>
                      </c:pt>
                      <c:pt idx="1160">
                        <c:v>37790</c:v>
                      </c:pt>
                      <c:pt idx="1161">
                        <c:v>37791</c:v>
                      </c:pt>
                      <c:pt idx="1162">
                        <c:v>37792</c:v>
                      </c:pt>
                      <c:pt idx="1163">
                        <c:v>37795</c:v>
                      </c:pt>
                      <c:pt idx="1164">
                        <c:v>37796</c:v>
                      </c:pt>
                      <c:pt idx="1165">
                        <c:v>37797</c:v>
                      </c:pt>
                      <c:pt idx="1166">
                        <c:v>37798</c:v>
                      </c:pt>
                      <c:pt idx="1167">
                        <c:v>37799</c:v>
                      </c:pt>
                      <c:pt idx="1168">
                        <c:v>37802</c:v>
                      </c:pt>
                      <c:pt idx="1169">
                        <c:v>37803</c:v>
                      </c:pt>
                      <c:pt idx="1170">
                        <c:v>37804</c:v>
                      </c:pt>
                      <c:pt idx="1171">
                        <c:v>37805</c:v>
                      </c:pt>
                      <c:pt idx="1172">
                        <c:v>37806</c:v>
                      </c:pt>
                      <c:pt idx="1173">
                        <c:v>37809</c:v>
                      </c:pt>
                      <c:pt idx="1174">
                        <c:v>37810</c:v>
                      </c:pt>
                      <c:pt idx="1175">
                        <c:v>37811</c:v>
                      </c:pt>
                      <c:pt idx="1176">
                        <c:v>37812</c:v>
                      </c:pt>
                      <c:pt idx="1177">
                        <c:v>37813</c:v>
                      </c:pt>
                      <c:pt idx="1178">
                        <c:v>37816</c:v>
                      </c:pt>
                      <c:pt idx="1179">
                        <c:v>37817</c:v>
                      </c:pt>
                      <c:pt idx="1180">
                        <c:v>37818</c:v>
                      </c:pt>
                      <c:pt idx="1181">
                        <c:v>37819</c:v>
                      </c:pt>
                      <c:pt idx="1182">
                        <c:v>37820</c:v>
                      </c:pt>
                      <c:pt idx="1183">
                        <c:v>37823</c:v>
                      </c:pt>
                      <c:pt idx="1184">
                        <c:v>37824</c:v>
                      </c:pt>
                      <c:pt idx="1185">
                        <c:v>37825</c:v>
                      </c:pt>
                      <c:pt idx="1186">
                        <c:v>37826</c:v>
                      </c:pt>
                      <c:pt idx="1187">
                        <c:v>37827</c:v>
                      </c:pt>
                      <c:pt idx="1188">
                        <c:v>37830</c:v>
                      </c:pt>
                      <c:pt idx="1189">
                        <c:v>37831</c:v>
                      </c:pt>
                      <c:pt idx="1190">
                        <c:v>37832</c:v>
                      </c:pt>
                      <c:pt idx="1191">
                        <c:v>37833</c:v>
                      </c:pt>
                      <c:pt idx="1192">
                        <c:v>37834</c:v>
                      </c:pt>
                      <c:pt idx="1193">
                        <c:v>37837</c:v>
                      </c:pt>
                      <c:pt idx="1194">
                        <c:v>37838</c:v>
                      </c:pt>
                      <c:pt idx="1195">
                        <c:v>37839</c:v>
                      </c:pt>
                      <c:pt idx="1196">
                        <c:v>37840</c:v>
                      </c:pt>
                      <c:pt idx="1197">
                        <c:v>37841</c:v>
                      </c:pt>
                      <c:pt idx="1198">
                        <c:v>37844</c:v>
                      </c:pt>
                      <c:pt idx="1199">
                        <c:v>37845</c:v>
                      </c:pt>
                      <c:pt idx="1200">
                        <c:v>37846</c:v>
                      </c:pt>
                      <c:pt idx="1201">
                        <c:v>37847</c:v>
                      </c:pt>
                      <c:pt idx="1202">
                        <c:v>37848</c:v>
                      </c:pt>
                      <c:pt idx="1203">
                        <c:v>37851</c:v>
                      </c:pt>
                      <c:pt idx="1204">
                        <c:v>37852</c:v>
                      </c:pt>
                      <c:pt idx="1205">
                        <c:v>37853</c:v>
                      </c:pt>
                      <c:pt idx="1206">
                        <c:v>37854</c:v>
                      </c:pt>
                      <c:pt idx="1207">
                        <c:v>37855</c:v>
                      </c:pt>
                      <c:pt idx="1208">
                        <c:v>37858</c:v>
                      </c:pt>
                      <c:pt idx="1209">
                        <c:v>37859</c:v>
                      </c:pt>
                      <c:pt idx="1210">
                        <c:v>37860</c:v>
                      </c:pt>
                      <c:pt idx="1211">
                        <c:v>37861</c:v>
                      </c:pt>
                      <c:pt idx="1212">
                        <c:v>37862</c:v>
                      </c:pt>
                      <c:pt idx="1213">
                        <c:v>37865</c:v>
                      </c:pt>
                      <c:pt idx="1214">
                        <c:v>37866</c:v>
                      </c:pt>
                      <c:pt idx="1215">
                        <c:v>37867</c:v>
                      </c:pt>
                      <c:pt idx="1216">
                        <c:v>37868</c:v>
                      </c:pt>
                      <c:pt idx="1217">
                        <c:v>37869</c:v>
                      </c:pt>
                      <c:pt idx="1218">
                        <c:v>37872</c:v>
                      </c:pt>
                      <c:pt idx="1219">
                        <c:v>37873</c:v>
                      </c:pt>
                      <c:pt idx="1220">
                        <c:v>37874</c:v>
                      </c:pt>
                      <c:pt idx="1221">
                        <c:v>37875</c:v>
                      </c:pt>
                      <c:pt idx="1222">
                        <c:v>37876</c:v>
                      </c:pt>
                      <c:pt idx="1223">
                        <c:v>37879</c:v>
                      </c:pt>
                      <c:pt idx="1224">
                        <c:v>37881</c:v>
                      </c:pt>
                      <c:pt idx="1225">
                        <c:v>37882</c:v>
                      </c:pt>
                      <c:pt idx="1226">
                        <c:v>37883</c:v>
                      </c:pt>
                      <c:pt idx="1227">
                        <c:v>37886</c:v>
                      </c:pt>
                      <c:pt idx="1228">
                        <c:v>37887</c:v>
                      </c:pt>
                      <c:pt idx="1229">
                        <c:v>37888</c:v>
                      </c:pt>
                      <c:pt idx="1230">
                        <c:v>37889</c:v>
                      </c:pt>
                      <c:pt idx="1231">
                        <c:v>37890</c:v>
                      </c:pt>
                      <c:pt idx="1232">
                        <c:v>37893</c:v>
                      </c:pt>
                      <c:pt idx="1233">
                        <c:v>37894</c:v>
                      </c:pt>
                      <c:pt idx="1234">
                        <c:v>37895</c:v>
                      </c:pt>
                      <c:pt idx="1235">
                        <c:v>37896</c:v>
                      </c:pt>
                      <c:pt idx="1236">
                        <c:v>37897</c:v>
                      </c:pt>
                      <c:pt idx="1237">
                        <c:v>37900</c:v>
                      </c:pt>
                      <c:pt idx="1238">
                        <c:v>37901</c:v>
                      </c:pt>
                      <c:pt idx="1239">
                        <c:v>37902</c:v>
                      </c:pt>
                      <c:pt idx="1240">
                        <c:v>37903</c:v>
                      </c:pt>
                      <c:pt idx="1241">
                        <c:v>37904</c:v>
                      </c:pt>
                      <c:pt idx="1242">
                        <c:v>37907</c:v>
                      </c:pt>
                      <c:pt idx="1243">
                        <c:v>37908</c:v>
                      </c:pt>
                      <c:pt idx="1244">
                        <c:v>37909</c:v>
                      </c:pt>
                      <c:pt idx="1245">
                        <c:v>37910</c:v>
                      </c:pt>
                      <c:pt idx="1246">
                        <c:v>37911</c:v>
                      </c:pt>
                      <c:pt idx="1247">
                        <c:v>37914</c:v>
                      </c:pt>
                      <c:pt idx="1248">
                        <c:v>37915</c:v>
                      </c:pt>
                      <c:pt idx="1249">
                        <c:v>37916</c:v>
                      </c:pt>
                      <c:pt idx="1250">
                        <c:v>37917</c:v>
                      </c:pt>
                      <c:pt idx="1251">
                        <c:v>37918</c:v>
                      </c:pt>
                      <c:pt idx="1252">
                        <c:v>37921</c:v>
                      </c:pt>
                      <c:pt idx="1253">
                        <c:v>37922</c:v>
                      </c:pt>
                      <c:pt idx="1254">
                        <c:v>37923</c:v>
                      </c:pt>
                      <c:pt idx="1255">
                        <c:v>37924</c:v>
                      </c:pt>
                      <c:pt idx="1256">
                        <c:v>37925</c:v>
                      </c:pt>
                      <c:pt idx="1257">
                        <c:v>37928</c:v>
                      </c:pt>
                      <c:pt idx="1258">
                        <c:v>37929</c:v>
                      </c:pt>
                      <c:pt idx="1259">
                        <c:v>37930</c:v>
                      </c:pt>
                      <c:pt idx="1260">
                        <c:v>37931</c:v>
                      </c:pt>
                      <c:pt idx="1261">
                        <c:v>37932</c:v>
                      </c:pt>
                      <c:pt idx="1262">
                        <c:v>37935</c:v>
                      </c:pt>
                      <c:pt idx="1263">
                        <c:v>37936</c:v>
                      </c:pt>
                      <c:pt idx="1264">
                        <c:v>37937</c:v>
                      </c:pt>
                      <c:pt idx="1265">
                        <c:v>37938</c:v>
                      </c:pt>
                      <c:pt idx="1266">
                        <c:v>37939</c:v>
                      </c:pt>
                      <c:pt idx="1267">
                        <c:v>37942</c:v>
                      </c:pt>
                      <c:pt idx="1268">
                        <c:v>37943</c:v>
                      </c:pt>
                      <c:pt idx="1269">
                        <c:v>37944</c:v>
                      </c:pt>
                      <c:pt idx="1270">
                        <c:v>37946</c:v>
                      </c:pt>
                      <c:pt idx="1271">
                        <c:v>37949</c:v>
                      </c:pt>
                      <c:pt idx="1272">
                        <c:v>37950</c:v>
                      </c:pt>
                      <c:pt idx="1273">
                        <c:v>37951</c:v>
                      </c:pt>
                      <c:pt idx="1274">
                        <c:v>37952</c:v>
                      </c:pt>
                      <c:pt idx="1275">
                        <c:v>37953</c:v>
                      </c:pt>
                      <c:pt idx="1276">
                        <c:v>37956</c:v>
                      </c:pt>
                      <c:pt idx="1277">
                        <c:v>37957</c:v>
                      </c:pt>
                      <c:pt idx="1278">
                        <c:v>37958</c:v>
                      </c:pt>
                      <c:pt idx="1279">
                        <c:v>37959</c:v>
                      </c:pt>
                      <c:pt idx="1280">
                        <c:v>37960</c:v>
                      </c:pt>
                      <c:pt idx="1281">
                        <c:v>37963</c:v>
                      </c:pt>
                      <c:pt idx="1282">
                        <c:v>37964</c:v>
                      </c:pt>
                      <c:pt idx="1283">
                        <c:v>37965</c:v>
                      </c:pt>
                      <c:pt idx="1284">
                        <c:v>37966</c:v>
                      </c:pt>
                      <c:pt idx="1285">
                        <c:v>37970</c:v>
                      </c:pt>
                      <c:pt idx="1286">
                        <c:v>37971</c:v>
                      </c:pt>
                      <c:pt idx="1287">
                        <c:v>37972</c:v>
                      </c:pt>
                      <c:pt idx="1288">
                        <c:v>37973</c:v>
                      </c:pt>
                      <c:pt idx="1289">
                        <c:v>37974</c:v>
                      </c:pt>
                      <c:pt idx="1290">
                        <c:v>37977</c:v>
                      </c:pt>
                      <c:pt idx="1291">
                        <c:v>37978</c:v>
                      </c:pt>
                      <c:pt idx="1292">
                        <c:v>37979</c:v>
                      </c:pt>
                      <c:pt idx="1293">
                        <c:v>37981</c:v>
                      </c:pt>
                      <c:pt idx="1294">
                        <c:v>37984</c:v>
                      </c:pt>
                      <c:pt idx="1295">
                        <c:v>37985</c:v>
                      </c:pt>
                      <c:pt idx="1296">
                        <c:v>37986</c:v>
                      </c:pt>
                      <c:pt idx="1297">
                        <c:v>37988</c:v>
                      </c:pt>
                      <c:pt idx="1298">
                        <c:v>37991</c:v>
                      </c:pt>
                      <c:pt idx="1299">
                        <c:v>37992</c:v>
                      </c:pt>
                      <c:pt idx="1300">
                        <c:v>37993</c:v>
                      </c:pt>
                      <c:pt idx="1301">
                        <c:v>37994</c:v>
                      </c:pt>
                      <c:pt idx="1302">
                        <c:v>37995</c:v>
                      </c:pt>
                      <c:pt idx="1303">
                        <c:v>37998</c:v>
                      </c:pt>
                      <c:pt idx="1304">
                        <c:v>37999</c:v>
                      </c:pt>
                      <c:pt idx="1305">
                        <c:v>38000</c:v>
                      </c:pt>
                      <c:pt idx="1306">
                        <c:v>38001</c:v>
                      </c:pt>
                      <c:pt idx="1307">
                        <c:v>38002</c:v>
                      </c:pt>
                      <c:pt idx="1308">
                        <c:v>38005</c:v>
                      </c:pt>
                      <c:pt idx="1309">
                        <c:v>38006</c:v>
                      </c:pt>
                      <c:pt idx="1310">
                        <c:v>38007</c:v>
                      </c:pt>
                      <c:pt idx="1311">
                        <c:v>38008</c:v>
                      </c:pt>
                      <c:pt idx="1312">
                        <c:v>38009</c:v>
                      </c:pt>
                      <c:pt idx="1313">
                        <c:v>38012</c:v>
                      </c:pt>
                      <c:pt idx="1314">
                        <c:v>38013</c:v>
                      </c:pt>
                      <c:pt idx="1315">
                        <c:v>38014</c:v>
                      </c:pt>
                      <c:pt idx="1316">
                        <c:v>38015</c:v>
                      </c:pt>
                      <c:pt idx="1317">
                        <c:v>38016</c:v>
                      </c:pt>
                      <c:pt idx="1318">
                        <c:v>38019</c:v>
                      </c:pt>
                      <c:pt idx="1319">
                        <c:v>38020</c:v>
                      </c:pt>
                      <c:pt idx="1320">
                        <c:v>38021</c:v>
                      </c:pt>
                      <c:pt idx="1321">
                        <c:v>38023</c:v>
                      </c:pt>
                      <c:pt idx="1322">
                        <c:v>38026</c:v>
                      </c:pt>
                      <c:pt idx="1323">
                        <c:v>38027</c:v>
                      </c:pt>
                      <c:pt idx="1324">
                        <c:v>38028</c:v>
                      </c:pt>
                      <c:pt idx="1325">
                        <c:v>38029</c:v>
                      </c:pt>
                      <c:pt idx="1326">
                        <c:v>38030</c:v>
                      </c:pt>
                      <c:pt idx="1327">
                        <c:v>38033</c:v>
                      </c:pt>
                      <c:pt idx="1328">
                        <c:v>38034</c:v>
                      </c:pt>
                      <c:pt idx="1329">
                        <c:v>38035</c:v>
                      </c:pt>
                      <c:pt idx="1330">
                        <c:v>38036</c:v>
                      </c:pt>
                      <c:pt idx="1331">
                        <c:v>38037</c:v>
                      </c:pt>
                      <c:pt idx="1332">
                        <c:v>38040</c:v>
                      </c:pt>
                      <c:pt idx="1333">
                        <c:v>38041</c:v>
                      </c:pt>
                      <c:pt idx="1334">
                        <c:v>38042</c:v>
                      </c:pt>
                      <c:pt idx="1335">
                        <c:v>38043</c:v>
                      </c:pt>
                      <c:pt idx="1336">
                        <c:v>38044</c:v>
                      </c:pt>
                      <c:pt idx="1337">
                        <c:v>38047</c:v>
                      </c:pt>
                      <c:pt idx="1338">
                        <c:v>38048</c:v>
                      </c:pt>
                      <c:pt idx="1339">
                        <c:v>38049</c:v>
                      </c:pt>
                      <c:pt idx="1340">
                        <c:v>38050</c:v>
                      </c:pt>
                      <c:pt idx="1341">
                        <c:v>38051</c:v>
                      </c:pt>
                      <c:pt idx="1342">
                        <c:v>38054</c:v>
                      </c:pt>
                      <c:pt idx="1343">
                        <c:v>38055</c:v>
                      </c:pt>
                      <c:pt idx="1344">
                        <c:v>38056</c:v>
                      </c:pt>
                      <c:pt idx="1345">
                        <c:v>38057</c:v>
                      </c:pt>
                      <c:pt idx="1346">
                        <c:v>38058</c:v>
                      </c:pt>
                      <c:pt idx="1347">
                        <c:v>38061</c:v>
                      </c:pt>
                      <c:pt idx="1348">
                        <c:v>38062</c:v>
                      </c:pt>
                      <c:pt idx="1349">
                        <c:v>38063</c:v>
                      </c:pt>
                      <c:pt idx="1350">
                        <c:v>38064</c:v>
                      </c:pt>
                      <c:pt idx="1351">
                        <c:v>38065</c:v>
                      </c:pt>
                      <c:pt idx="1352">
                        <c:v>38068</c:v>
                      </c:pt>
                      <c:pt idx="1353">
                        <c:v>38069</c:v>
                      </c:pt>
                      <c:pt idx="1354">
                        <c:v>38070</c:v>
                      </c:pt>
                      <c:pt idx="1355">
                        <c:v>38071</c:v>
                      </c:pt>
                      <c:pt idx="1356">
                        <c:v>38072</c:v>
                      </c:pt>
                      <c:pt idx="1357">
                        <c:v>38075</c:v>
                      </c:pt>
                      <c:pt idx="1358">
                        <c:v>38076</c:v>
                      </c:pt>
                      <c:pt idx="1359">
                        <c:v>38077</c:v>
                      </c:pt>
                      <c:pt idx="1360">
                        <c:v>38078</c:v>
                      </c:pt>
                      <c:pt idx="1361">
                        <c:v>38079</c:v>
                      </c:pt>
                      <c:pt idx="1362">
                        <c:v>38082</c:v>
                      </c:pt>
                      <c:pt idx="1363">
                        <c:v>38083</c:v>
                      </c:pt>
                      <c:pt idx="1364">
                        <c:v>38084</c:v>
                      </c:pt>
                      <c:pt idx="1365">
                        <c:v>38089</c:v>
                      </c:pt>
                      <c:pt idx="1366">
                        <c:v>38090</c:v>
                      </c:pt>
                      <c:pt idx="1367">
                        <c:v>38091</c:v>
                      </c:pt>
                      <c:pt idx="1368">
                        <c:v>38092</c:v>
                      </c:pt>
                      <c:pt idx="1369">
                        <c:v>38093</c:v>
                      </c:pt>
                      <c:pt idx="1370">
                        <c:v>38096</c:v>
                      </c:pt>
                      <c:pt idx="1371">
                        <c:v>38097</c:v>
                      </c:pt>
                      <c:pt idx="1372">
                        <c:v>38098</c:v>
                      </c:pt>
                      <c:pt idx="1373">
                        <c:v>38099</c:v>
                      </c:pt>
                      <c:pt idx="1374">
                        <c:v>38100</c:v>
                      </c:pt>
                      <c:pt idx="1375">
                        <c:v>38103</c:v>
                      </c:pt>
                      <c:pt idx="1376">
                        <c:v>38104</c:v>
                      </c:pt>
                      <c:pt idx="1377">
                        <c:v>38105</c:v>
                      </c:pt>
                      <c:pt idx="1378">
                        <c:v>38106</c:v>
                      </c:pt>
                      <c:pt idx="1379">
                        <c:v>38107</c:v>
                      </c:pt>
                      <c:pt idx="1380">
                        <c:v>38110</c:v>
                      </c:pt>
                      <c:pt idx="1381">
                        <c:v>38111</c:v>
                      </c:pt>
                      <c:pt idx="1382">
                        <c:v>38112</c:v>
                      </c:pt>
                      <c:pt idx="1383">
                        <c:v>38113</c:v>
                      </c:pt>
                      <c:pt idx="1384">
                        <c:v>38114</c:v>
                      </c:pt>
                      <c:pt idx="1385">
                        <c:v>38117</c:v>
                      </c:pt>
                      <c:pt idx="1386">
                        <c:v>38118</c:v>
                      </c:pt>
                      <c:pt idx="1387">
                        <c:v>38119</c:v>
                      </c:pt>
                      <c:pt idx="1388">
                        <c:v>38120</c:v>
                      </c:pt>
                      <c:pt idx="1389">
                        <c:v>38121</c:v>
                      </c:pt>
                      <c:pt idx="1390">
                        <c:v>38124</c:v>
                      </c:pt>
                      <c:pt idx="1391">
                        <c:v>38125</c:v>
                      </c:pt>
                      <c:pt idx="1392">
                        <c:v>38126</c:v>
                      </c:pt>
                      <c:pt idx="1393">
                        <c:v>38127</c:v>
                      </c:pt>
                      <c:pt idx="1394">
                        <c:v>38128</c:v>
                      </c:pt>
                      <c:pt idx="1395">
                        <c:v>38131</c:v>
                      </c:pt>
                      <c:pt idx="1396">
                        <c:v>38132</c:v>
                      </c:pt>
                      <c:pt idx="1397">
                        <c:v>38133</c:v>
                      </c:pt>
                      <c:pt idx="1398">
                        <c:v>38134</c:v>
                      </c:pt>
                      <c:pt idx="1399">
                        <c:v>38135</c:v>
                      </c:pt>
                      <c:pt idx="1400">
                        <c:v>38138</c:v>
                      </c:pt>
                      <c:pt idx="1401">
                        <c:v>38139</c:v>
                      </c:pt>
                      <c:pt idx="1402">
                        <c:v>38140</c:v>
                      </c:pt>
                      <c:pt idx="1403">
                        <c:v>38141</c:v>
                      </c:pt>
                      <c:pt idx="1404">
                        <c:v>38142</c:v>
                      </c:pt>
                      <c:pt idx="1405">
                        <c:v>38145</c:v>
                      </c:pt>
                      <c:pt idx="1406">
                        <c:v>38146</c:v>
                      </c:pt>
                      <c:pt idx="1407">
                        <c:v>38147</c:v>
                      </c:pt>
                      <c:pt idx="1408">
                        <c:v>38148</c:v>
                      </c:pt>
                      <c:pt idx="1409">
                        <c:v>38149</c:v>
                      </c:pt>
                      <c:pt idx="1410">
                        <c:v>38152</c:v>
                      </c:pt>
                      <c:pt idx="1411">
                        <c:v>38153</c:v>
                      </c:pt>
                      <c:pt idx="1412">
                        <c:v>38154</c:v>
                      </c:pt>
                      <c:pt idx="1413">
                        <c:v>38155</c:v>
                      </c:pt>
                      <c:pt idx="1414">
                        <c:v>38156</c:v>
                      </c:pt>
                      <c:pt idx="1415">
                        <c:v>38159</c:v>
                      </c:pt>
                      <c:pt idx="1416">
                        <c:v>38160</c:v>
                      </c:pt>
                      <c:pt idx="1417">
                        <c:v>38161</c:v>
                      </c:pt>
                      <c:pt idx="1418">
                        <c:v>38162</c:v>
                      </c:pt>
                      <c:pt idx="1419">
                        <c:v>38163</c:v>
                      </c:pt>
                      <c:pt idx="1420">
                        <c:v>38166</c:v>
                      </c:pt>
                      <c:pt idx="1421">
                        <c:v>38167</c:v>
                      </c:pt>
                      <c:pt idx="1422">
                        <c:v>38168</c:v>
                      </c:pt>
                      <c:pt idx="1423">
                        <c:v>38169</c:v>
                      </c:pt>
                      <c:pt idx="1424">
                        <c:v>38170</c:v>
                      </c:pt>
                      <c:pt idx="1425">
                        <c:v>38173</c:v>
                      </c:pt>
                      <c:pt idx="1426">
                        <c:v>38174</c:v>
                      </c:pt>
                      <c:pt idx="1427">
                        <c:v>38175</c:v>
                      </c:pt>
                      <c:pt idx="1428">
                        <c:v>38176</c:v>
                      </c:pt>
                      <c:pt idx="1429">
                        <c:v>38177</c:v>
                      </c:pt>
                      <c:pt idx="1430">
                        <c:v>38180</c:v>
                      </c:pt>
                      <c:pt idx="1431">
                        <c:v>38181</c:v>
                      </c:pt>
                      <c:pt idx="1432">
                        <c:v>38182</c:v>
                      </c:pt>
                      <c:pt idx="1433">
                        <c:v>38183</c:v>
                      </c:pt>
                      <c:pt idx="1434">
                        <c:v>38184</c:v>
                      </c:pt>
                      <c:pt idx="1435">
                        <c:v>38187</c:v>
                      </c:pt>
                      <c:pt idx="1436">
                        <c:v>38188</c:v>
                      </c:pt>
                      <c:pt idx="1437">
                        <c:v>38189</c:v>
                      </c:pt>
                      <c:pt idx="1438">
                        <c:v>38190</c:v>
                      </c:pt>
                      <c:pt idx="1439">
                        <c:v>38191</c:v>
                      </c:pt>
                      <c:pt idx="1440">
                        <c:v>38194</c:v>
                      </c:pt>
                      <c:pt idx="1441">
                        <c:v>38195</c:v>
                      </c:pt>
                      <c:pt idx="1442">
                        <c:v>38196</c:v>
                      </c:pt>
                      <c:pt idx="1443">
                        <c:v>38197</c:v>
                      </c:pt>
                      <c:pt idx="1444">
                        <c:v>38198</c:v>
                      </c:pt>
                      <c:pt idx="1445">
                        <c:v>38201</c:v>
                      </c:pt>
                      <c:pt idx="1446">
                        <c:v>38202</c:v>
                      </c:pt>
                      <c:pt idx="1447">
                        <c:v>38203</c:v>
                      </c:pt>
                      <c:pt idx="1448">
                        <c:v>38204</c:v>
                      </c:pt>
                      <c:pt idx="1449">
                        <c:v>38205</c:v>
                      </c:pt>
                      <c:pt idx="1450">
                        <c:v>38208</c:v>
                      </c:pt>
                      <c:pt idx="1451">
                        <c:v>38209</c:v>
                      </c:pt>
                      <c:pt idx="1452">
                        <c:v>38210</c:v>
                      </c:pt>
                      <c:pt idx="1453">
                        <c:v>38211</c:v>
                      </c:pt>
                      <c:pt idx="1454">
                        <c:v>38212</c:v>
                      </c:pt>
                      <c:pt idx="1455">
                        <c:v>38215</c:v>
                      </c:pt>
                      <c:pt idx="1456">
                        <c:v>38216</c:v>
                      </c:pt>
                      <c:pt idx="1457">
                        <c:v>38217</c:v>
                      </c:pt>
                      <c:pt idx="1458">
                        <c:v>38218</c:v>
                      </c:pt>
                      <c:pt idx="1459">
                        <c:v>38219</c:v>
                      </c:pt>
                      <c:pt idx="1460">
                        <c:v>38222</c:v>
                      </c:pt>
                      <c:pt idx="1461">
                        <c:v>38223</c:v>
                      </c:pt>
                      <c:pt idx="1462">
                        <c:v>38224</c:v>
                      </c:pt>
                      <c:pt idx="1463">
                        <c:v>38225</c:v>
                      </c:pt>
                      <c:pt idx="1464">
                        <c:v>38226</c:v>
                      </c:pt>
                      <c:pt idx="1465">
                        <c:v>38229</c:v>
                      </c:pt>
                      <c:pt idx="1466">
                        <c:v>38230</c:v>
                      </c:pt>
                      <c:pt idx="1467">
                        <c:v>38231</c:v>
                      </c:pt>
                      <c:pt idx="1468">
                        <c:v>38232</c:v>
                      </c:pt>
                      <c:pt idx="1469">
                        <c:v>38233</c:v>
                      </c:pt>
                      <c:pt idx="1470">
                        <c:v>38236</c:v>
                      </c:pt>
                      <c:pt idx="1471">
                        <c:v>38237</c:v>
                      </c:pt>
                      <c:pt idx="1472">
                        <c:v>38238</c:v>
                      </c:pt>
                      <c:pt idx="1473">
                        <c:v>38239</c:v>
                      </c:pt>
                      <c:pt idx="1474">
                        <c:v>38240</c:v>
                      </c:pt>
                      <c:pt idx="1475">
                        <c:v>38243</c:v>
                      </c:pt>
                      <c:pt idx="1476">
                        <c:v>38244</c:v>
                      </c:pt>
                      <c:pt idx="1477">
                        <c:v>38245</c:v>
                      </c:pt>
                      <c:pt idx="1478">
                        <c:v>38247</c:v>
                      </c:pt>
                      <c:pt idx="1479">
                        <c:v>38250</c:v>
                      </c:pt>
                      <c:pt idx="1480">
                        <c:v>38251</c:v>
                      </c:pt>
                      <c:pt idx="1481">
                        <c:v>38252</c:v>
                      </c:pt>
                      <c:pt idx="1482">
                        <c:v>38253</c:v>
                      </c:pt>
                      <c:pt idx="1483">
                        <c:v>38254</c:v>
                      </c:pt>
                      <c:pt idx="1484">
                        <c:v>38257</c:v>
                      </c:pt>
                      <c:pt idx="1485">
                        <c:v>38258</c:v>
                      </c:pt>
                      <c:pt idx="1486">
                        <c:v>38259</c:v>
                      </c:pt>
                      <c:pt idx="1487">
                        <c:v>38260</c:v>
                      </c:pt>
                      <c:pt idx="1488">
                        <c:v>38261</c:v>
                      </c:pt>
                      <c:pt idx="1489">
                        <c:v>38264</c:v>
                      </c:pt>
                      <c:pt idx="1490">
                        <c:v>38265</c:v>
                      </c:pt>
                      <c:pt idx="1491">
                        <c:v>38266</c:v>
                      </c:pt>
                      <c:pt idx="1492">
                        <c:v>38267</c:v>
                      </c:pt>
                      <c:pt idx="1493">
                        <c:v>38268</c:v>
                      </c:pt>
                      <c:pt idx="1494">
                        <c:v>38271</c:v>
                      </c:pt>
                      <c:pt idx="1495">
                        <c:v>38272</c:v>
                      </c:pt>
                      <c:pt idx="1496">
                        <c:v>38273</c:v>
                      </c:pt>
                      <c:pt idx="1497">
                        <c:v>38274</c:v>
                      </c:pt>
                      <c:pt idx="1498">
                        <c:v>38275</c:v>
                      </c:pt>
                      <c:pt idx="1499">
                        <c:v>38278</c:v>
                      </c:pt>
                      <c:pt idx="1500">
                        <c:v>38279</c:v>
                      </c:pt>
                      <c:pt idx="1501">
                        <c:v>38280</c:v>
                      </c:pt>
                      <c:pt idx="1502">
                        <c:v>38281</c:v>
                      </c:pt>
                      <c:pt idx="1503">
                        <c:v>38282</c:v>
                      </c:pt>
                      <c:pt idx="1504">
                        <c:v>38285</c:v>
                      </c:pt>
                      <c:pt idx="1505">
                        <c:v>38286</c:v>
                      </c:pt>
                      <c:pt idx="1506">
                        <c:v>38287</c:v>
                      </c:pt>
                      <c:pt idx="1507">
                        <c:v>38288</c:v>
                      </c:pt>
                      <c:pt idx="1508">
                        <c:v>38289</c:v>
                      </c:pt>
                      <c:pt idx="1509">
                        <c:v>38292</c:v>
                      </c:pt>
                      <c:pt idx="1510">
                        <c:v>38293</c:v>
                      </c:pt>
                      <c:pt idx="1511">
                        <c:v>38294</c:v>
                      </c:pt>
                      <c:pt idx="1512">
                        <c:v>38295</c:v>
                      </c:pt>
                      <c:pt idx="1513">
                        <c:v>38296</c:v>
                      </c:pt>
                      <c:pt idx="1514">
                        <c:v>38299</c:v>
                      </c:pt>
                      <c:pt idx="1515">
                        <c:v>38300</c:v>
                      </c:pt>
                      <c:pt idx="1516">
                        <c:v>38301</c:v>
                      </c:pt>
                      <c:pt idx="1517">
                        <c:v>38302</c:v>
                      </c:pt>
                      <c:pt idx="1518">
                        <c:v>38303</c:v>
                      </c:pt>
                      <c:pt idx="1519">
                        <c:v>38306</c:v>
                      </c:pt>
                      <c:pt idx="1520">
                        <c:v>38307</c:v>
                      </c:pt>
                      <c:pt idx="1521">
                        <c:v>38308</c:v>
                      </c:pt>
                      <c:pt idx="1522">
                        <c:v>38309</c:v>
                      </c:pt>
                      <c:pt idx="1523">
                        <c:v>38310</c:v>
                      </c:pt>
                      <c:pt idx="1524">
                        <c:v>38313</c:v>
                      </c:pt>
                      <c:pt idx="1525">
                        <c:v>38314</c:v>
                      </c:pt>
                      <c:pt idx="1526">
                        <c:v>38315</c:v>
                      </c:pt>
                      <c:pt idx="1527">
                        <c:v>38316</c:v>
                      </c:pt>
                      <c:pt idx="1528">
                        <c:v>38317</c:v>
                      </c:pt>
                      <c:pt idx="1529">
                        <c:v>38320</c:v>
                      </c:pt>
                      <c:pt idx="1530">
                        <c:v>38321</c:v>
                      </c:pt>
                      <c:pt idx="1531">
                        <c:v>38322</c:v>
                      </c:pt>
                      <c:pt idx="1532">
                        <c:v>38323</c:v>
                      </c:pt>
                      <c:pt idx="1533">
                        <c:v>38324</c:v>
                      </c:pt>
                      <c:pt idx="1534">
                        <c:v>38327</c:v>
                      </c:pt>
                      <c:pt idx="1535">
                        <c:v>38328</c:v>
                      </c:pt>
                      <c:pt idx="1536">
                        <c:v>38329</c:v>
                      </c:pt>
                      <c:pt idx="1537">
                        <c:v>38330</c:v>
                      </c:pt>
                      <c:pt idx="1538">
                        <c:v>38331</c:v>
                      </c:pt>
                      <c:pt idx="1539">
                        <c:v>38334</c:v>
                      </c:pt>
                      <c:pt idx="1540">
                        <c:v>38335</c:v>
                      </c:pt>
                      <c:pt idx="1541">
                        <c:v>38336</c:v>
                      </c:pt>
                      <c:pt idx="1542">
                        <c:v>38337</c:v>
                      </c:pt>
                      <c:pt idx="1543">
                        <c:v>38338</c:v>
                      </c:pt>
                      <c:pt idx="1544">
                        <c:v>38341</c:v>
                      </c:pt>
                      <c:pt idx="1545">
                        <c:v>38342</c:v>
                      </c:pt>
                      <c:pt idx="1546">
                        <c:v>38343</c:v>
                      </c:pt>
                      <c:pt idx="1547">
                        <c:v>38344</c:v>
                      </c:pt>
                      <c:pt idx="1548">
                        <c:v>38345</c:v>
                      </c:pt>
                      <c:pt idx="1549">
                        <c:v>38348</c:v>
                      </c:pt>
                      <c:pt idx="1550">
                        <c:v>38349</c:v>
                      </c:pt>
                      <c:pt idx="1551">
                        <c:v>38350</c:v>
                      </c:pt>
                      <c:pt idx="1552">
                        <c:v>38351</c:v>
                      </c:pt>
                      <c:pt idx="1553">
                        <c:v>38352</c:v>
                      </c:pt>
                      <c:pt idx="1554">
                        <c:v>38355</c:v>
                      </c:pt>
                      <c:pt idx="1555">
                        <c:v>38356</c:v>
                      </c:pt>
                      <c:pt idx="1556">
                        <c:v>38357</c:v>
                      </c:pt>
                      <c:pt idx="1557">
                        <c:v>38358</c:v>
                      </c:pt>
                      <c:pt idx="1558">
                        <c:v>38359</c:v>
                      </c:pt>
                      <c:pt idx="1559">
                        <c:v>38362</c:v>
                      </c:pt>
                      <c:pt idx="1560">
                        <c:v>38363</c:v>
                      </c:pt>
                      <c:pt idx="1561">
                        <c:v>38364</c:v>
                      </c:pt>
                      <c:pt idx="1562">
                        <c:v>38365</c:v>
                      </c:pt>
                      <c:pt idx="1563">
                        <c:v>38366</c:v>
                      </c:pt>
                      <c:pt idx="1564">
                        <c:v>38369</c:v>
                      </c:pt>
                      <c:pt idx="1565">
                        <c:v>38370</c:v>
                      </c:pt>
                      <c:pt idx="1566">
                        <c:v>38371</c:v>
                      </c:pt>
                      <c:pt idx="1567">
                        <c:v>38372</c:v>
                      </c:pt>
                      <c:pt idx="1568">
                        <c:v>38373</c:v>
                      </c:pt>
                      <c:pt idx="1569">
                        <c:v>38376</c:v>
                      </c:pt>
                      <c:pt idx="1570">
                        <c:v>38377</c:v>
                      </c:pt>
                      <c:pt idx="1571">
                        <c:v>38378</c:v>
                      </c:pt>
                      <c:pt idx="1572">
                        <c:v>38379</c:v>
                      </c:pt>
                      <c:pt idx="1573">
                        <c:v>38380</c:v>
                      </c:pt>
                      <c:pt idx="1574">
                        <c:v>38383</c:v>
                      </c:pt>
                      <c:pt idx="1575">
                        <c:v>38384</c:v>
                      </c:pt>
                      <c:pt idx="1576">
                        <c:v>38385</c:v>
                      </c:pt>
                      <c:pt idx="1577">
                        <c:v>38386</c:v>
                      </c:pt>
                      <c:pt idx="1578">
                        <c:v>38387</c:v>
                      </c:pt>
                      <c:pt idx="1579">
                        <c:v>38390</c:v>
                      </c:pt>
                      <c:pt idx="1580">
                        <c:v>38391</c:v>
                      </c:pt>
                      <c:pt idx="1581">
                        <c:v>38392</c:v>
                      </c:pt>
                      <c:pt idx="1582">
                        <c:v>38393</c:v>
                      </c:pt>
                      <c:pt idx="1583">
                        <c:v>38394</c:v>
                      </c:pt>
                      <c:pt idx="1584">
                        <c:v>38397</c:v>
                      </c:pt>
                      <c:pt idx="1585">
                        <c:v>38398</c:v>
                      </c:pt>
                      <c:pt idx="1586">
                        <c:v>38399</c:v>
                      </c:pt>
                      <c:pt idx="1587">
                        <c:v>38400</c:v>
                      </c:pt>
                      <c:pt idx="1588">
                        <c:v>38401</c:v>
                      </c:pt>
                      <c:pt idx="1589">
                        <c:v>38404</c:v>
                      </c:pt>
                      <c:pt idx="1590">
                        <c:v>38405</c:v>
                      </c:pt>
                      <c:pt idx="1591">
                        <c:v>38406</c:v>
                      </c:pt>
                      <c:pt idx="1592">
                        <c:v>38407</c:v>
                      </c:pt>
                      <c:pt idx="1593">
                        <c:v>38408</c:v>
                      </c:pt>
                      <c:pt idx="1594">
                        <c:v>38411</c:v>
                      </c:pt>
                      <c:pt idx="1595">
                        <c:v>38412</c:v>
                      </c:pt>
                      <c:pt idx="1596">
                        <c:v>38413</c:v>
                      </c:pt>
                      <c:pt idx="1597">
                        <c:v>38414</c:v>
                      </c:pt>
                      <c:pt idx="1598">
                        <c:v>38415</c:v>
                      </c:pt>
                      <c:pt idx="1599">
                        <c:v>38418</c:v>
                      </c:pt>
                      <c:pt idx="1600">
                        <c:v>38419</c:v>
                      </c:pt>
                      <c:pt idx="1601">
                        <c:v>38420</c:v>
                      </c:pt>
                      <c:pt idx="1602">
                        <c:v>38421</c:v>
                      </c:pt>
                      <c:pt idx="1603">
                        <c:v>38422</c:v>
                      </c:pt>
                      <c:pt idx="1604">
                        <c:v>38425</c:v>
                      </c:pt>
                      <c:pt idx="1605">
                        <c:v>38426</c:v>
                      </c:pt>
                      <c:pt idx="1606">
                        <c:v>38427</c:v>
                      </c:pt>
                      <c:pt idx="1607">
                        <c:v>38428</c:v>
                      </c:pt>
                      <c:pt idx="1608">
                        <c:v>38429</c:v>
                      </c:pt>
                      <c:pt idx="1609">
                        <c:v>38433</c:v>
                      </c:pt>
                      <c:pt idx="1610">
                        <c:v>38434</c:v>
                      </c:pt>
                      <c:pt idx="1611">
                        <c:v>38439</c:v>
                      </c:pt>
                      <c:pt idx="1612">
                        <c:v>38440</c:v>
                      </c:pt>
                      <c:pt idx="1613">
                        <c:v>38441</c:v>
                      </c:pt>
                      <c:pt idx="1614">
                        <c:v>38442</c:v>
                      </c:pt>
                      <c:pt idx="1615">
                        <c:v>38443</c:v>
                      </c:pt>
                      <c:pt idx="1616">
                        <c:v>38446</c:v>
                      </c:pt>
                      <c:pt idx="1617">
                        <c:v>38447</c:v>
                      </c:pt>
                      <c:pt idx="1618">
                        <c:v>38448</c:v>
                      </c:pt>
                      <c:pt idx="1619">
                        <c:v>38449</c:v>
                      </c:pt>
                      <c:pt idx="1620">
                        <c:v>38450</c:v>
                      </c:pt>
                      <c:pt idx="1621">
                        <c:v>38453</c:v>
                      </c:pt>
                      <c:pt idx="1622">
                        <c:v>38454</c:v>
                      </c:pt>
                      <c:pt idx="1623">
                        <c:v>38455</c:v>
                      </c:pt>
                      <c:pt idx="1624">
                        <c:v>38456</c:v>
                      </c:pt>
                      <c:pt idx="1625">
                        <c:v>38457</c:v>
                      </c:pt>
                      <c:pt idx="1626">
                        <c:v>38460</c:v>
                      </c:pt>
                      <c:pt idx="1627">
                        <c:v>38461</c:v>
                      </c:pt>
                      <c:pt idx="1628">
                        <c:v>38462</c:v>
                      </c:pt>
                      <c:pt idx="1629">
                        <c:v>38463</c:v>
                      </c:pt>
                      <c:pt idx="1630">
                        <c:v>38464</c:v>
                      </c:pt>
                      <c:pt idx="1631">
                        <c:v>38467</c:v>
                      </c:pt>
                      <c:pt idx="1632">
                        <c:v>38468</c:v>
                      </c:pt>
                      <c:pt idx="1633">
                        <c:v>38469</c:v>
                      </c:pt>
                      <c:pt idx="1634">
                        <c:v>38470</c:v>
                      </c:pt>
                      <c:pt idx="1635">
                        <c:v>38471</c:v>
                      </c:pt>
                      <c:pt idx="1636">
                        <c:v>38474</c:v>
                      </c:pt>
                      <c:pt idx="1637">
                        <c:v>38475</c:v>
                      </c:pt>
                      <c:pt idx="1638">
                        <c:v>38476</c:v>
                      </c:pt>
                      <c:pt idx="1639">
                        <c:v>38477</c:v>
                      </c:pt>
                      <c:pt idx="1640">
                        <c:v>38478</c:v>
                      </c:pt>
                      <c:pt idx="1641">
                        <c:v>38481</c:v>
                      </c:pt>
                      <c:pt idx="1642">
                        <c:v>38482</c:v>
                      </c:pt>
                      <c:pt idx="1643">
                        <c:v>38483</c:v>
                      </c:pt>
                      <c:pt idx="1644">
                        <c:v>38484</c:v>
                      </c:pt>
                      <c:pt idx="1645">
                        <c:v>38485</c:v>
                      </c:pt>
                      <c:pt idx="1646">
                        <c:v>38488</c:v>
                      </c:pt>
                      <c:pt idx="1647">
                        <c:v>38489</c:v>
                      </c:pt>
                      <c:pt idx="1648">
                        <c:v>38490</c:v>
                      </c:pt>
                      <c:pt idx="1649">
                        <c:v>38491</c:v>
                      </c:pt>
                      <c:pt idx="1650">
                        <c:v>38492</c:v>
                      </c:pt>
                      <c:pt idx="1651">
                        <c:v>38495</c:v>
                      </c:pt>
                      <c:pt idx="1652">
                        <c:v>38496</c:v>
                      </c:pt>
                      <c:pt idx="1653">
                        <c:v>38497</c:v>
                      </c:pt>
                      <c:pt idx="1654">
                        <c:v>38498</c:v>
                      </c:pt>
                      <c:pt idx="1655">
                        <c:v>38499</c:v>
                      </c:pt>
                      <c:pt idx="1656">
                        <c:v>38502</c:v>
                      </c:pt>
                      <c:pt idx="1657">
                        <c:v>38503</c:v>
                      </c:pt>
                      <c:pt idx="1658">
                        <c:v>38504</c:v>
                      </c:pt>
                      <c:pt idx="1659">
                        <c:v>38505</c:v>
                      </c:pt>
                      <c:pt idx="1660">
                        <c:v>38506</c:v>
                      </c:pt>
                      <c:pt idx="1661">
                        <c:v>38509</c:v>
                      </c:pt>
                      <c:pt idx="1662">
                        <c:v>38510</c:v>
                      </c:pt>
                      <c:pt idx="1663">
                        <c:v>38511</c:v>
                      </c:pt>
                      <c:pt idx="1664">
                        <c:v>38512</c:v>
                      </c:pt>
                      <c:pt idx="1665">
                        <c:v>38513</c:v>
                      </c:pt>
                      <c:pt idx="1666">
                        <c:v>38516</c:v>
                      </c:pt>
                      <c:pt idx="1667">
                        <c:v>38517</c:v>
                      </c:pt>
                      <c:pt idx="1668">
                        <c:v>38518</c:v>
                      </c:pt>
                      <c:pt idx="1669">
                        <c:v>38519</c:v>
                      </c:pt>
                      <c:pt idx="1670">
                        <c:v>38520</c:v>
                      </c:pt>
                      <c:pt idx="1671">
                        <c:v>38523</c:v>
                      </c:pt>
                      <c:pt idx="1672">
                        <c:v>38524</c:v>
                      </c:pt>
                      <c:pt idx="1673">
                        <c:v>38525</c:v>
                      </c:pt>
                      <c:pt idx="1674">
                        <c:v>38526</c:v>
                      </c:pt>
                      <c:pt idx="1675">
                        <c:v>38527</c:v>
                      </c:pt>
                      <c:pt idx="1676">
                        <c:v>38530</c:v>
                      </c:pt>
                      <c:pt idx="1677">
                        <c:v>38531</c:v>
                      </c:pt>
                      <c:pt idx="1678">
                        <c:v>38532</c:v>
                      </c:pt>
                      <c:pt idx="1679">
                        <c:v>38533</c:v>
                      </c:pt>
                      <c:pt idx="1680">
                        <c:v>38534</c:v>
                      </c:pt>
                      <c:pt idx="1681">
                        <c:v>38537</c:v>
                      </c:pt>
                      <c:pt idx="1682">
                        <c:v>38538</c:v>
                      </c:pt>
                      <c:pt idx="1683">
                        <c:v>38539</c:v>
                      </c:pt>
                      <c:pt idx="1684">
                        <c:v>38540</c:v>
                      </c:pt>
                      <c:pt idx="1685">
                        <c:v>38541</c:v>
                      </c:pt>
                      <c:pt idx="1686">
                        <c:v>38544</c:v>
                      </c:pt>
                      <c:pt idx="1687">
                        <c:v>38545</c:v>
                      </c:pt>
                      <c:pt idx="1688">
                        <c:v>38546</c:v>
                      </c:pt>
                      <c:pt idx="1689">
                        <c:v>38547</c:v>
                      </c:pt>
                      <c:pt idx="1690">
                        <c:v>38548</c:v>
                      </c:pt>
                      <c:pt idx="1691">
                        <c:v>38551</c:v>
                      </c:pt>
                      <c:pt idx="1692">
                        <c:v>38552</c:v>
                      </c:pt>
                      <c:pt idx="1693">
                        <c:v>38553</c:v>
                      </c:pt>
                      <c:pt idx="1694">
                        <c:v>38554</c:v>
                      </c:pt>
                      <c:pt idx="1695">
                        <c:v>38555</c:v>
                      </c:pt>
                      <c:pt idx="1696">
                        <c:v>38558</c:v>
                      </c:pt>
                      <c:pt idx="1697">
                        <c:v>38559</c:v>
                      </c:pt>
                      <c:pt idx="1698">
                        <c:v>38560</c:v>
                      </c:pt>
                      <c:pt idx="1699">
                        <c:v>38561</c:v>
                      </c:pt>
                      <c:pt idx="1700">
                        <c:v>38562</c:v>
                      </c:pt>
                      <c:pt idx="1701">
                        <c:v>38565</c:v>
                      </c:pt>
                      <c:pt idx="1702">
                        <c:v>38566</c:v>
                      </c:pt>
                      <c:pt idx="1703">
                        <c:v>38567</c:v>
                      </c:pt>
                      <c:pt idx="1704">
                        <c:v>38568</c:v>
                      </c:pt>
                      <c:pt idx="1705">
                        <c:v>38569</c:v>
                      </c:pt>
                      <c:pt idx="1706">
                        <c:v>38572</c:v>
                      </c:pt>
                      <c:pt idx="1707">
                        <c:v>38573</c:v>
                      </c:pt>
                      <c:pt idx="1708">
                        <c:v>38574</c:v>
                      </c:pt>
                      <c:pt idx="1709">
                        <c:v>38575</c:v>
                      </c:pt>
                      <c:pt idx="1710">
                        <c:v>38576</c:v>
                      </c:pt>
                      <c:pt idx="1711">
                        <c:v>38579</c:v>
                      </c:pt>
                      <c:pt idx="1712">
                        <c:v>38580</c:v>
                      </c:pt>
                      <c:pt idx="1713">
                        <c:v>38581</c:v>
                      </c:pt>
                      <c:pt idx="1714">
                        <c:v>38582</c:v>
                      </c:pt>
                      <c:pt idx="1715">
                        <c:v>38583</c:v>
                      </c:pt>
                      <c:pt idx="1716">
                        <c:v>38586</c:v>
                      </c:pt>
                      <c:pt idx="1717">
                        <c:v>38587</c:v>
                      </c:pt>
                      <c:pt idx="1718">
                        <c:v>38588</c:v>
                      </c:pt>
                      <c:pt idx="1719">
                        <c:v>38589</c:v>
                      </c:pt>
                      <c:pt idx="1720">
                        <c:v>38590</c:v>
                      </c:pt>
                      <c:pt idx="1721">
                        <c:v>38593</c:v>
                      </c:pt>
                      <c:pt idx="1722">
                        <c:v>38594</c:v>
                      </c:pt>
                      <c:pt idx="1723">
                        <c:v>38595</c:v>
                      </c:pt>
                      <c:pt idx="1724">
                        <c:v>38596</c:v>
                      </c:pt>
                      <c:pt idx="1725">
                        <c:v>38597</c:v>
                      </c:pt>
                      <c:pt idx="1726">
                        <c:v>38600</c:v>
                      </c:pt>
                      <c:pt idx="1727">
                        <c:v>38601</c:v>
                      </c:pt>
                      <c:pt idx="1728">
                        <c:v>38602</c:v>
                      </c:pt>
                      <c:pt idx="1729">
                        <c:v>38603</c:v>
                      </c:pt>
                      <c:pt idx="1730">
                        <c:v>38604</c:v>
                      </c:pt>
                      <c:pt idx="1731">
                        <c:v>38607</c:v>
                      </c:pt>
                      <c:pt idx="1732">
                        <c:v>38608</c:v>
                      </c:pt>
                      <c:pt idx="1733">
                        <c:v>38609</c:v>
                      </c:pt>
                      <c:pt idx="1734">
                        <c:v>38610</c:v>
                      </c:pt>
                      <c:pt idx="1735">
                        <c:v>38614</c:v>
                      </c:pt>
                      <c:pt idx="1736">
                        <c:v>38615</c:v>
                      </c:pt>
                      <c:pt idx="1737">
                        <c:v>38616</c:v>
                      </c:pt>
                      <c:pt idx="1738">
                        <c:v>38617</c:v>
                      </c:pt>
                      <c:pt idx="1739">
                        <c:v>38618</c:v>
                      </c:pt>
                      <c:pt idx="1740">
                        <c:v>38621</c:v>
                      </c:pt>
                      <c:pt idx="1741">
                        <c:v>38622</c:v>
                      </c:pt>
                      <c:pt idx="1742">
                        <c:v>38623</c:v>
                      </c:pt>
                      <c:pt idx="1743">
                        <c:v>38624</c:v>
                      </c:pt>
                      <c:pt idx="1744">
                        <c:v>38625</c:v>
                      </c:pt>
                      <c:pt idx="1745">
                        <c:v>38628</c:v>
                      </c:pt>
                      <c:pt idx="1746">
                        <c:v>38629</c:v>
                      </c:pt>
                      <c:pt idx="1747">
                        <c:v>38630</c:v>
                      </c:pt>
                      <c:pt idx="1748">
                        <c:v>38631</c:v>
                      </c:pt>
                      <c:pt idx="1749">
                        <c:v>38632</c:v>
                      </c:pt>
                      <c:pt idx="1750">
                        <c:v>38635</c:v>
                      </c:pt>
                      <c:pt idx="1751">
                        <c:v>38636</c:v>
                      </c:pt>
                      <c:pt idx="1752">
                        <c:v>38637</c:v>
                      </c:pt>
                      <c:pt idx="1753">
                        <c:v>38638</c:v>
                      </c:pt>
                      <c:pt idx="1754">
                        <c:v>38639</c:v>
                      </c:pt>
                      <c:pt idx="1755">
                        <c:v>38642</c:v>
                      </c:pt>
                      <c:pt idx="1756">
                        <c:v>38643</c:v>
                      </c:pt>
                      <c:pt idx="1757">
                        <c:v>38644</c:v>
                      </c:pt>
                      <c:pt idx="1758">
                        <c:v>38645</c:v>
                      </c:pt>
                      <c:pt idx="1759">
                        <c:v>38646</c:v>
                      </c:pt>
                      <c:pt idx="1760">
                        <c:v>38649</c:v>
                      </c:pt>
                      <c:pt idx="1761">
                        <c:v>38650</c:v>
                      </c:pt>
                      <c:pt idx="1762">
                        <c:v>38651</c:v>
                      </c:pt>
                      <c:pt idx="1763">
                        <c:v>38652</c:v>
                      </c:pt>
                      <c:pt idx="1764">
                        <c:v>38653</c:v>
                      </c:pt>
                      <c:pt idx="1765">
                        <c:v>38656</c:v>
                      </c:pt>
                      <c:pt idx="1766">
                        <c:v>38657</c:v>
                      </c:pt>
                      <c:pt idx="1767">
                        <c:v>38658</c:v>
                      </c:pt>
                      <c:pt idx="1768">
                        <c:v>38659</c:v>
                      </c:pt>
                      <c:pt idx="1769">
                        <c:v>38660</c:v>
                      </c:pt>
                      <c:pt idx="1770">
                        <c:v>38663</c:v>
                      </c:pt>
                      <c:pt idx="1771">
                        <c:v>38664</c:v>
                      </c:pt>
                      <c:pt idx="1772">
                        <c:v>38665</c:v>
                      </c:pt>
                      <c:pt idx="1773">
                        <c:v>38666</c:v>
                      </c:pt>
                      <c:pt idx="1774">
                        <c:v>38667</c:v>
                      </c:pt>
                      <c:pt idx="1775">
                        <c:v>38670</c:v>
                      </c:pt>
                      <c:pt idx="1776">
                        <c:v>38671</c:v>
                      </c:pt>
                      <c:pt idx="1777">
                        <c:v>38672</c:v>
                      </c:pt>
                      <c:pt idx="1778">
                        <c:v>38673</c:v>
                      </c:pt>
                      <c:pt idx="1779">
                        <c:v>38674</c:v>
                      </c:pt>
                      <c:pt idx="1780">
                        <c:v>38677</c:v>
                      </c:pt>
                      <c:pt idx="1781">
                        <c:v>38678</c:v>
                      </c:pt>
                      <c:pt idx="1782">
                        <c:v>38679</c:v>
                      </c:pt>
                      <c:pt idx="1783">
                        <c:v>38680</c:v>
                      </c:pt>
                      <c:pt idx="1784">
                        <c:v>38681</c:v>
                      </c:pt>
                      <c:pt idx="1785">
                        <c:v>38684</c:v>
                      </c:pt>
                      <c:pt idx="1786">
                        <c:v>38685</c:v>
                      </c:pt>
                      <c:pt idx="1787">
                        <c:v>38686</c:v>
                      </c:pt>
                      <c:pt idx="1788">
                        <c:v>38687</c:v>
                      </c:pt>
                      <c:pt idx="1789">
                        <c:v>38688</c:v>
                      </c:pt>
                      <c:pt idx="1790">
                        <c:v>38691</c:v>
                      </c:pt>
                      <c:pt idx="1791">
                        <c:v>38692</c:v>
                      </c:pt>
                      <c:pt idx="1792">
                        <c:v>38693</c:v>
                      </c:pt>
                      <c:pt idx="1793">
                        <c:v>38694</c:v>
                      </c:pt>
                      <c:pt idx="1794">
                        <c:v>38695</c:v>
                      </c:pt>
                      <c:pt idx="1795">
                        <c:v>38699</c:v>
                      </c:pt>
                      <c:pt idx="1796">
                        <c:v>38700</c:v>
                      </c:pt>
                      <c:pt idx="1797">
                        <c:v>38701</c:v>
                      </c:pt>
                      <c:pt idx="1798">
                        <c:v>38702</c:v>
                      </c:pt>
                      <c:pt idx="1799">
                        <c:v>38705</c:v>
                      </c:pt>
                      <c:pt idx="1800">
                        <c:v>38706</c:v>
                      </c:pt>
                      <c:pt idx="1801">
                        <c:v>38707</c:v>
                      </c:pt>
                      <c:pt idx="1802">
                        <c:v>38708</c:v>
                      </c:pt>
                      <c:pt idx="1803">
                        <c:v>38709</c:v>
                      </c:pt>
                      <c:pt idx="1804">
                        <c:v>38712</c:v>
                      </c:pt>
                      <c:pt idx="1805">
                        <c:v>38713</c:v>
                      </c:pt>
                      <c:pt idx="1806">
                        <c:v>38714</c:v>
                      </c:pt>
                      <c:pt idx="1807">
                        <c:v>38715</c:v>
                      </c:pt>
                      <c:pt idx="1808">
                        <c:v>38716</c:v>
                      </c:pt>
                      <c:pt idx="1809">
                        <c:v>38719</c:v>
                      </c:pt>
                      <c:pt idx="1810">
                        <c:v>38720</c:v>
                      </c:pt>
                      <c:pt idx="1811">
                        <c:v>38721</c:v>
                      </c:pt>
                      <c:pt idx="1812">
                        <c:v>38722</c:v>
                      </c:pt>
                      <c:pt idx="1813">
                        <c:v>38723</c:v>
                      </c:pt>
                      <c:pt idx="1814">
                        <c:v>38726</c:v>
                      </c:pt>
                      <c:pt idx="1815">
                        <c:v>38727</c:v>
                      </c:pt>
                      <c:pt idx="1816">
                        <c:v>38728</c:v>
                      </c:pt>
                      <c:pt idx="1817">
                        <c:v>38729</c:v>
                      </c:pt>
                      <c:pt idx="1818">
                        <c:v>38730</c:v>
                      </c:pt>
                      <c:pt idx="1819">
                        <c:v>38733</c:v>
                      </c:pt>
                      <c:pt idx="1820">
                        <c:v>38734</c:v>
                      </c:pt>
                      <c:pt idx="1821">
                        <c:v>38735</c:v>
                      </c:pt>
                      <c:pt idx="1822">
                        <c:v>38736</c:v>
                      </c:pt>
                      <c:pt idx="1823">
                        <c:v>38737</c:v>
                      </c:pt>
                      <c:pt idx="1824">
                        <c:v>38740</c:v>
                      </c:pt>
                      <c:pt idx="1825">
                        <c:v>38741</c:v>
                      </c:pt>
                      <c:pt idx="1826">
                        <c:v>38742</c:v>
                      </c:pt>
                      <c:pt idx="1827">
                        <c:v>38743</c:v>
                      </c:pt>
                      <c:pt idx="1828">
                        <c:v>38744</c:v>
                      </c:pt>
                      <c:pt idx="1829">
                        <c:v>38747</c:v>
                      </c:pt>
                      <c:pt idx="1830">
                        <c:v>38748</c:v>
                      </c:pt>
                      <c:pt idx="1831">
                        <c:v>38749</c:v>
                      </c:pt>
                      <c:pt idx="1832">
                        <c:v>38750</c:v>
                      </c:pt>
                      <c:pt idx="1833">
                        <c:v>38751</c:v>
                      </c:pt>
                      <c:pt idx="1834">
                        <c:v>38755</c:v>
                      </c:pt>
                      <c:pt idx="1835">
                        <c:v>38756</c:v>
                      </c:pt>
                      <c:pt idx="1836">
                        <c:v>38757</c:v>
                      </c:pt>
                      <c:pt idx="1837">
                        <c:v>38758</c:v>
                      </c:pt>
                      <c:pt idx="1838">
                        <c:v>38761</c:v>
                      </c:pt>
                      <c:pt idx="1839">
                        <c:v>38762</c:v>
                      </c:pt>
                      <c:pt idx="1840">
                        <c:v>38763</c:v>
                      </c:pt>
                      <c:pt idx="1841">
                        <c:v>38764</c:v>
                      </c:pt>
                      <c:pt idx="1842">
                        <c:v>38765</c:v>
                      </c:pt>
                      <c:pt idx="1843">
                        <c:v>38768</c:v>
                      </c:pt>
                      <c:pt idx="1844">
                        <c:v>38769</c:v>
                      </c:pt>
                      <c:pt idx="1845">
                        <c:v>38770</c:v>
                      </c:pt>
                      <c:pt idx="1846">
                        <c:v>38771</c:v>
                      </c:pt>
                      <c:pt idx="1847">
                        <c:v>38772</c:v>
                      </c:pt>
                      <c:pt idx="1848">
                        <c:v>38775</c:v>
                      </c:pt>
                      <c:pt idx="1849">
                        <c:v>38776</c:v>
                      </c:pt>
                      <c:pt idx="1850">
                        <c:v>38777</c:v>
                      </c:pt>
                      <c:pt idx="1851">
                        <c:v>38778</c:v>
                      </c:pt>
                      <c:pt idx="1852">
                        <c:v>38779</c:v>
                      </c:pt>
                      <c:pt idx="1853">
                        <c:v>38782</c:v>
                      </c:pt>
                      <c:pt idx="1854">
                        <c:v>38783</c:v>
                      </c:pt>
                      <c:pt idx="1855">
                        <c:v>38784</c:v>
                      </c:pt>
                      <c:pt idx="1856">
                        <c:v>38785</c:v>
                      </c:pt>
                      <c:pt idx="1857">
                        <c:v>38786</c:v>
                      </c:pt>
                      <c:pt idx="1858">
                        <c:v>38789</c:v>
                      </c:pt>
                      <c:pt idx="1859">
                        <c:v>38790</c:v>
                      </c:pt>
                      <c:pt idx="1860">
                        <c:v>38791</c:v>
                      </c:pt>
                      <c:pt idx="1861">
                        <c:v>38792</c:v>
                      </c:pt>
                      <c:pt idx="1862">
                        <c:v>38793</c:v>
                      </c:pt>
                      <c:pt idx="1863">
                        <c:v>38796</c:v>
                      </c:pt>
                      <c:pt idx="1864">
                        <c:v>38798</c:v>
                      </c:pt>
                      <c:pt idx="1865">
                        <c:v>38799</c:v>
                      </c:pt>
                      <c:pt idx="1866">
                        <c:v>38800</c:v>
                      </c:pt>
                      <c:pt idx="1867">
                        <c:v>38803</c:v>
                      </c:pt>
                      <c:pt idx="1868">
                        <c:v>38804</c:v>
                      </c:pt>
                      <c:pt idx="1869">
                        <c:v>38805</c:v>
                      </c:pt>
                      <c:pt idx="1870">
                        <c:v>38806</c:v>
                      </c:pt>
                      <c:pt idx="1871">
                        <c:v>38807</c:v>
                      </c:pt>
                      <c:pt idx="1872">
                        <c:v>38810</c:v>
                      </c:pt>
                      <c:pt idx="1873">
                        <c:v>38811</c:v>
                      </c:pt>
                      <c:pt idx="1874">
                        <c:v>38812</c:v>
                      </c:pt>
                      <c:pt idx="1875">
                        <c:v>38813</c:v>
                      </c:pt>
                      <c:pt idx="1876">
                        <c:v>38814</c:v>
                      </c:pt>
                      <c:pt idx="1877">
                        <c:v>38817</c:v>
                      </c:pt>
                      <c:pt idx="1878">
                        <c:v>38818</c:v>
                      </c:pt>
                      <c:pt idx="1879">
                        <c:v>38819</c:v>
                      </c:pt>
                      <c:pt idx="1880">
                        <c:v>38824</c:v>
                      </c:pt>
                      <c:pt idx="1881">
                        <c:v>38825</c:v>
                      </c:pt>
                      <c:pt idx="1882">
                        <c:v>38826</c:v>
                      </c:pt>
                      <c:pt idx="1883">
                        <c:v>38827</c:v>
                      </c:pt>
                      <c:pt idx="1884">
                        <c:v>38828</c:v>
                      </c:pt>
                      <c:pt idx="1885">
                        <c:v>38831</c:v>
                      </c:pt>
                      <c:pt idx="1886">
                        <c:v>38832</c:v>
                      </c:pt>
                      <c:pt idx="1887">
                        <c:v>38833</c:v>
                      </c:pt>
                      <c:pt idx="1888">
                        <c:v>38834</c:v>
                      </c:pt>
                      <c:pt idx="1889">
                        <c:v>38835</c:v>
                      </c:pt>
                      <c:pt idx="1890">
                        <c:v>38839</c:v>
                      </c:pt>
                      <c:pt idx="1891">
                        <c:v>38840</c:v>
                      </c:pt>
                      <c:pt idx="1892">
                        <c:v>38841</c:v>
                      </c:pt>
                      <c:pt idx="1893">
                        <c:v>38842</c:v>
                      </c:pt>
                      <c:pt idx="1894">
                        <c:v>38845</c:v>
                      </c:pt>
                      <c:pt idx="1895">
                        <c:v>38846</c:v>
                      </c:pt>
                      <c:pt idx="1896">
                        <c:v>38847</c:v>
                      </c:pt>
                      <c:pt idx="1897">
                        <c:v>38848</c:v>
                      </c:pt>
                      <c:pt idx="1898">
                        <c:v>38849</c:v>
                      </c:pt>
                      <c:pt idx="1899">
                        <c:v>38852</c:v>
                      </c:pt>
                      <c:pt idx="1900">
                        <c:v>38853</c:v>
                      </c:pt>
                      <c:pt idx="1901">
                        <c:v>38854</c:v>
                      </c:pt>
                      <c:pt idx="1902">
                        <c:v>38855</c:v>
                      </c:pt>
                      <c:pt idx="1903">
                        <c:v>38856</c:v>
                      </c:pt>
                      <c:pt idx="1904">
                        <c:v>38859</c:v>
                      </c:pt>
                      <c:pt idx="1905">
                        <c:v>38860</c:v>
                      </c:pt>
                      <c:pt idx="1906">
                        <c:v>38861</c:v>
                      </c:pt>
                      <c:pt idx="1907">
                        <c:v>38862</c:v>
                      </c:pt>
                      <c:pt idx="1908">
                        <c:v>38863</c:v>
                      </c:pt>
                      <c:pt idx="1909">
                        <c:v>38866</c:v>
                      </c:pt>
                      <c:pt idx="1910">
                        <c:v>38867</c:v>
                      </c:pt>
                      <c:pt idx="1911">
                        <c:v>38868</c:v>
                      </c:pt>
                      <c:pt idx="1912">
                        <c:v>38869</c:v>
                      </c:pt>
                      <c:pt idx="1913">
                        <c:v>38870</c:v>
                      </c:pt>
                      <c:pt idx="1914">
                        <c:v>38873</c:v>
                      </c:pt>
                      <c:pt idx="1915">
                        <c:v>38874</c:v>
                      </c:pt>
                      <c:pt idx="1916">
                        <c:v>38875</c:v>
                      </c:pt>
                      <c:pt idx="1917">
                        <c:v>38876</c:v>
                      </c:pt>
                      <c:pt idx="1918">
                        <c:v>38877</c:v>
                      </c:pt>
                      <c:pt idx="1919">
                        <c:v>38880</c:v>
                      </c:pt>
                      <c:pt idx="1920">
                        <c:v>38881</c:v>
                      </c:pt>
                      <c:pt idx="1921">
                        <c:v>38882</c:v>
                      </c:pt>
                      <c:pt idx="1922">
                        <c:v>38883</c:v>
                      </c:pt>
                      <c:pt idx="1923">
                        <c:v>38884</c:v>
                      </c:pt>
                      <c:pt idx="1924">
                        <c:v>38887</c:v>
                      </c:pt>
                      <c:pt idx="1925">
                        <c:v>38888</c:v>
                      </c:pt>
                      <c:pt idx="1926">
                        <c:v>38889</c:v>
                      </c:pt>
                      <c:pt idx="1927">
                        <c:v>38890</c:v>
                      </c:pt>
                      <c:pt idx="1928">
                        <c:v>38891</c:v>
                      </c:pt>
                      <c:pt idx="1929">
                        <c:v>38894</c:v>
                      </c:pt>
                      <c:pt idx="1930">
                        <c:v>38895</c:v>
                      </c:pt>
                      <c:pt idx="1931">
                        <c:v>38896</c:v>
                      </c:pt>
                      <c:pt idx="1932">
                        <c:v>38897</c:v>
                      </c:pt>
                      <c:pt idx="1933">
                        <c:v>38898</c:v>
                      </c:pt>
                      <c:pt idx="1934">
                        <c:v>38901</c:v>
                      </c:pt>
                      <c:pt idx="1935">
                        <c:v>38902</c:v>
                      </c:pt>
                      <c:pt idx="1936">
                        <c:v>38903</c:v>
                      </c:pt>
                      <c:pt idx="1937">
                        <c:v>38904</c:v>
                      </c:pt>
                      <c:pt idx="1938">
                        <c:v>38905</c:v>
                      </c:pt>
                      <c:pt idx="1939">
                        <c:v>38908</c:v>
                      </c:pt>
                      <c:pt idx="1940">
                        <c:v>38909</c:v>
                      </c:pt>
                      <c:pt idx="1941">
                        <c:v>38910</c:v>
                      </c:pt>
                      <c:pt idx="1942">
                        <c:v>38911</c:v>
                      </c:pt>
                      <c:pt idx="1943">
                        <c:v>38912</c:v>
                      </c:pt>
                      <c:pt idx="1944">
                        <c:v>38915</c:v>
                      </c:pt>
                      <c:pt idx="1945">
                        <c:v>38916</c:v>
                      </c:pt>
                      <c:pt idx="1946">
                        <c:v>38917</c:v>
                      </c:pt>
                      <c:pt idx="1947">
                        <c:v>38918</c:v>
                      </c:pt>
                      <c:pt idx="1948">
                        <c:v>38919</c:v>
                      </c:pt>
                      <c:pt idx="1949">
                        <c:v>38922</c:v>
                      </c:pt>
                      <c:pt idx="1950">
                        <c:v>38923</c:v>
                      </c:pt>
                      <c:pt idx="1951">
                        <c:v>38924</c:v>
                      </c:pt>
                      <c:pt idx="1952">
                        <c:v>38925</c:v>
                      </c:pt>
                      <c:pt idx="1953">
                        <c:v>38926</c:v>
                      </c:pt>
                      <c:pt idx="1954">
                        <c:v>38929</c:v>
                      </c:pt>
                      <c:pt idx="1955">
                        <c:v>38930</c:v>
                      </c:pt>
                      <c:pt idx="1956">
                        <c:v>38931</c:v>
                      </c:pt>
                      <c:pt idx="1957">
                        <c:v>38932</c:v>
                      </c:pt>
                      <c:pt idx="1958">
                        <c:v>38933</c:v>
                      </c:pt>
                      <c:pt idx="1959">
                        <c:v>38936</c:v>
                      </c:pt>
                      <c:pt idx="1960">
                        <c:v>38937</c:v>
                      </c:pt>
                      <c:pt idx="1961">
                        <c:v>38938</c:v>
                      </c:pt>
                      <c:pt idx="1962">
                        <c:v>38939</c:v>
                      </c:pt>
                      <c:pt idx="1963">
                        <c:v>38940</c:v>
                      </c:pt>
                      <c:pt idx="1964">
                        <c:v>38943</c:v>
                      </c:pt>
                      <c:pt idx="1965">
                        <c:v>38944</c:v>
                      </c:pt>
                      <c:pt idx="1966">
                        <c:v>38945</c:v>
                      </c:pt>
                      <c:pt idx="1967">
                        <c:v>38946</c:v>
                      </c:pt>
                      <c:pt idx="1968">
                        <c:v>38947</c:v>
                      </c:pt>
                      <c:pt idx="1969">
                        <c:v>38950</c:v>
                      </c:pt>
                      <c:pt idx="1970">
                        <c:v>38951</c:v>
                      </c:pt>
                      <c:pt idx="1971">
                        <c:v>38952</c:v>
                      </c:pt>
                      <c:pt idx="1972">
                        <c:v>38953</c:v>
                      </c:pt>
                      <c:pt idx="1973">
                        <c:v>38954</c:v>
                      </c:pt>
                      <c:pt idx="1974">
                        <c:v>38957</c:v>
                      </c:pt>
                      <c:pt idx="1975">
                        <c:v>38958</c:v>
                      </c:pt>
                      <c:pt idx="1976">
                        <c:v>38959</c:v>
                      </c:pt>
                      <c:pt idx="1977">
                        <c:v>38960</c:v>
                      </c:pt>
                      <c:pt idx="1978">
                        <c:v>38961</c:v>
                      </c:pt>
                      <c:pt idx="1979">
                        <c:v>38964</c:v>
                      </c:pt>
                      <c:pt idx="1980">
                        <c:v>38965</c:v>
                      </c:pt>
                      <c:pt idx="1981">
                        <c:v>38966</c:v>
                      </c:pt>
                      <c:pt idx="1982">
                        <c:v>38967</c:v>
                      </c:pt>
                      <c:pt idx="1983">
                        <c:v>38968</c:v>
                      </c:pt>
                      <c:pt idx="1984">
                        <c:v>38971</c:v>
                      </c:pt>
                      <c:pt idx="1985">
                        <c:v>38972</c:v>
                      </c:pt>
                      <c:pt idx="1986">
                        <c:v>38973</c:v>
                      </c:pt>
                      <c:pt idx="1987">
                        <c:v>38974</c:v>
                      </c:pt>
                      <c:pt idx="1988">
                        <c:v>38975</c:v>
                      </c:pt>
                      <c:pt idx="1989">
                        <c:v>38978</c:v>
                      </c:pt>
                      <c:pt idx="1990">
                        <c:v>38979</c:v>
                      </c:pt>
                      <c:pt idx="1991">
                        <c:v>38980</c:v>
                      </c:pt>
                      <c:pt idx="1992">
                        <c:v>38981</c:v>
                      </c:pt>
                      <c:pt idx="1993">
                        <c:v>38982</c:v>
                      </c:pt>
                      <c:pt idx="1994">
                        <c:v>38985</c:v>
                      </c:pt>
                      <c:pt idx="1995">
                        <c:v>38986</c:v>
                      </c:pt>
                      <c:pt idx="1996">
                        <c:v>38987</c:v>
                      </c:pt>
                      <c:pt idx="1997">
                        <c:v>38988</c:v>
                      </c:pt>
                      <c:pt idx="1998">
                        <c:v>38989</c:v>
                      </c:pt>
                      <c:pt idx="1999">
                        <c:v>38992</c:v>
                      </c:pt>
                      <c:pt idx="2000">
                        <c:v>38993</c:v>
                      </c:pt>
                      <c:pt idx="2001">
                        <c:v>38994</c:v>
                      </c:pt>
                      <c:pt idx="2002">
                        <c:v>38995</c:v>
                      </c:pt>
                      <c:pt idx="2003">
                        <c:v>38996</c:v>
                      </c:pt>
                      <c:pt idx="2004">
                        <c:v>38999</c:v>
                      </c:pt>
                      <c:pt idx="2005">
                        <c:v>39000</c:v>
                      </c:pt>
                      <c:pt idx="2006">
                        <c:v>39001</c:v>
                      </c:pt>
                      <c:pt idx="2007">
                        <c:v>39002</c:v>
                      </c:pt>
                      <c:pt idx="2008">
                        <c:v>39003</c:v>
                      </c:pt>
                      <c:pt idx="2009">
                        <c:v>39006</c:v>
                      </c:pt>
                      <c:pt idx="2010">
                        <c:v>39007</c:v>
                      </c:pt>
                      <c:pt idx="2011">
                        <c:v>39008</c:v>
                      </c:pt>
                      <c:pt idx="2012">
                        <c:v>39009</c:v>
                      </c:pt>
                      <c:pt idx="2013">
                        <c:v>39010</c:v>
                      </c:pt>
                      <c:pt idx="2014">
                        <c:v>39013</c:v>
                      </c:pt>
                      <c:pt idx="2015">
                        <c:v>39014</c:v>
                      </c:pt>
                      <c:pt idx="2016">
                        <c:v>39015</c:v>
                      </c:pt>
                      <c:pt idx="2017">
                        <c:v>39016</c:v>
                      </c:pt>
                      <c:pt idx="2018">
                        <c:v>39017</c:v>
                      </c:pt>
                      <c:pt idx="2019">
                        <c:v>39020</c:v>
                      </c:pt>
                      <c:pt idx="2020">
                        <c:v>39021</c:v>
                      </c:pt>
                      <c:pt idx="2021">
                        <c:v>39022</c:v>
                      </c:pt>
                      <c:pt idx="2022">
                        <c:v>39024</c:v>
                      </c:pt>
                      <c:pt idx="2023">
                        <c:v>39027</c:v>
                      </c:pt>
                      <c:pt idx="2024">
                        <c:v>39028</c:v>
                      </c:pt>
                      <c:pt idx="2025">
                        <c:v>39029</c:v>
                      </c:pt>
                      <c:pt idx="2026">
                        <c:v>39030</c:v>
                      </c:pt>
                      <c:pt idx="2027">
                        <c:v>39031</c:v>
                      </c:pt>
                      <c:pt idx="2028">
                        <c:v>39034</c:v>
                      </c:pt>
                      <c:pt idx="2029">
                        <c:v>39035</c:v>
                      </c:pt>
                      <c:pt idx="2030">
                        <c:v>39036</c:v>
                      </c:pt>
                      <c:pt idx="2031">
                        <c:v>39037</c:v>
                      </c:pt>
                      <c:pt idx="2032">
                        <c:v>39038</c:v>
                      </c:pt>
                      <c:pt idx="2033">
                        <c:v>39042</c:v>
                      </c:pt>
                      <c:pt idx="2034">
                        <c:v>39043</c:v>
                      </c:pt>
                      <c:pt idx="2035">
                        <c:v>39044</c:v>
                      </c:pt>
                      <c:pt idx="2036">
                        <c:v>39045</c:v>
                      </c:pt>
                      <c:pt idx="2037">
                        <c:v>39048</c:v>
                      </c:pt>
                      <c:pt idx="2038">
                        <c:v>39049</c:v>
                      </c:pt>
                      <c:pt idx="2039">
                        <c:v>39050</c:v>
                      </c:pt>
                      <c:pt idx="2040">
                        <c:v>39051</c:v>
                      </c:pt>
                      <c:pt idx="2041">
                        <c:v>39055</c:v>
                      </c:pt>
                      <c:pt idx="2042">
                        <c:v>39056</c:v>
                      </c:pt>
                      <c:pt idx="2043">
                        <c:v>39057</c:v>
                      </c:pt>
                      <c:pt idx="2044">
                        <c:v>39058</c:v>
                      </c:pt>
                      <c:pt idx="2045">
                        <c:v>39059</c:v>
                      </c:pt>
                      <c:pt idx="2046">
                        <c:v>39062</c:v>
                      </c:pt>
                      <c:pt idx="2047">
                        <c:v>39064</c:v>
                      </c:pt>
                      <c:pt idx="2048">
                        <c:v>39065</c:v>
                      </c:pt>
                      <c:pt idx="2049">
                        <c:v>39066</c:v>
                      </c:pt>
                      <c:pt idx="2050">
                        <c:v>39069</c:v>
                      </c:pt>
                      <c:pt idx="2051">
                        <c:v>39070</c:v>
                      </c:pt>
                      <c:pt idx="2052">
                        <c:v>39071</c:v>
                      </c:pt>
                      <c:pt idx="2053">
                        <c:v>39072</c:v>
                      </c:pt>
                      <c:pt idx="2054">
                        <c:v>39073</c:v>
                      </c:pt>
                      <c:pt idx="2055">
                        <c:v>39077</c:v>
                      </c:pt>
                      <c:pt idx="2056">
                        <c:v>39078</c:v>
                      </c:pt>
                      <c:pt idx="2057">
                        <c:v>39079</c:v>
                      </c:pt>
                      <c:pt idx="2058">
                        <c:v>39080</c:v>
                      </c:pt>
                      <c:pt idx="2059">
                        <c:v>39084</c:v>
                      </c:pt>
                      <c:pt idx="2060">
                        <c:v>39085</c:v>
                      </c:pt>
                      <c:pt idx="2061">
                        <c:v>39086</c:v>
                      </c:pt>
                      <c:pt idx="2062">
                        <c:v>39087</c:v>
                      </c:pt>
                      <c:pt idx="2063">
                        <c:v>39090</c:v>
                      </c:pt>
                      <c:pt idx="2064">
                        <c:v>39091</c:v>
                      </c:pt>
                      <c:pt idx="2065">
                        <c:v>39092</c:v>
                      </c:pt>
                      <c:pt idx="2066">
                        <c:v>39093</c:v>
                      </c:pt>
                      <c:pt idx="2067">
                        <c:v>39094</c:v>
                      </c:pt>
                      <c:pt idx="2068">
                        <c:v>39097</c:v>
                      </c:pt>
                      <c:pt idx="2069">
                        <c:v>39098</c:v>
                      </c:pt>
                      <c:pt idx="2070">
                        <c:v>39099</c:v>
                      </c:pt>
                      <c:pt idx="2071">
                        <c:v>39100</c:v>
                      </c:pt>
                      <c:pt idx="2072">
                        <c:v>39101</c:v>
                      </c:pt>
                      <c:pt idx="2073">
                        <c:v>39104</c:v>
                      </c:pt>
                      <c:pt idx="2074">
                        <c:v>39105</c:v>
                      </c:pt>
                      <c:pt idx="2075">
                        <c:v>39106</c:v>
                      </c:pt>
                      <c:pt idx="2076">
                        <c:v>39107</c:v>
                      </c:pt>
                      <c:pt idx="2077">
                        <c:v>39108</c:v>
                      </c:pt>
                      <c:pt idx="2078">
                        <c:v>39111</c:v>
                      </c:pt>
                      <c:pt idx="2079">
                        <c:v>39112</c:v>
                      </c:pt>
                      <c:pt idx="2080">
                        <c:v>39113</c:v>
                      </c:pt>
                      <c:pt idx="2081">
                        <c:v>39114</c:v>
                      </c:pt>
                      <c:pt idx="2082">
                        <c:v>39115</c:v>
                      </c:pt>
                      <c:pt idx="2083">
                        <c:v>39119</c:v>
                      </c:pt>
                      <c:pt idx="2084">
                        <c:v>39120</c:v>
                      </c:pt>
                      <c:pt idx="2085">
                        <c:v>39121</c:v>
                      </c:pt>
                      <c:pt idx="2086">
                        <c:v>39122</c:v>
                      </c:pt>
                      <c:pt idx="2087">
                        <c:v>39125</c:v>
                      </c:pt>
                      <c:pt idx="2088">
                        <c:v>39126</c:v>
                      </c:pt>
                      <c:pt idx="2089">
                        <c:v>39127</c:v>
                      </c:pt>
                      <c:pt idx="2090">
                        <c:v>39128</c:v>
                      </c:pt>
                      <c:pt idx="2091">
                        <c:v>39129</c:v>
                      </c:pt>
                      <c:pt idx="2092">
                        <c:v>39132</c:v>
                      </c:pt>
                      <c:pt idx="2093">
                        <c:v>39133</c:v>
                      </c:pt>
                      <c:pt idx="2094">
                        <c:v>39134</c:v>
                      </c:pt>
                      <c:pt idx="2095">
                        <c:v>39135</c:v>
                      </c:pt>
                      <c:pt idx="2096">
                        <c:v>39136</c:v>
                      </c:pt>
                      <c:pt idx="2097">
                        <c:v>39139</c:v>
                      </c:pt>
                      <c:pt idx="2098">
                        <c:v>39140</c:v>
                      </c:pt>
                      <c:pt idx="2099">
                        <c:v>39141</c:v>
                      </c:pt>
                      <c:pt idx="2100">
                        <c:v>39142</c:v>
                      </c:pt>
                      <c:pt idx="2101">
                        <c:v>39143</c:v>
                      </c:pt>
                      <c:pt idx="2102">
                        <c:v>39146</c:v>
                      </c:pt>
                      <c:pt idx="2103">
                        <c:v>39147</c:v>
                      </c:pt>
                      <c:pt idx="2104">
                        <c:v>39148</c:v>
                      </c:pt>
                      <c:pt idx="2105">
                        <c:v>39149</c:v>
                      </c:pt>
                      <c:pt idx="2106">
                        <c:v>39150</c:v>
                      </c:pt>
                      <c:pt idx="2107">
                        <c:v>39153</c:v>
                      </c:pt>
                      <c:pt idx="2108">
                        <c:v>39154</c:v>
                      </c:pt>
                      <c:pt idx="2109">
                        <c:v>39155</c:v>
                      </c:pt>
                      <c:pt idx="2110">
                        <c:v>39156</c:v>
                      </c:pt>
                      <c:pt idx="2111">
                        <c:v>39157</c:v>
                      </c:pt>
                      <c:pt idx="2112">
                        <c:v>39161</c:v>
                      </c:pt>
                      <c:pt idx="2113">
                        <c:v>39162</c:v>
                      </c:pt>
                      <c:pt idx="2114">
                        <c:v>39163</c:v>
                      </c:pt>
                      <c:pt idx="2115">
                        <c:v>39164</c:v>
                      </c:pt>
                      <c:pt idx="2116">
                        <c:v>39167</c:v>
                      </c:pt>
                      <c:pt idx="2117">
                        <c:v>39168</c:v>
                      </c:pt>
                      <c:pt idx="2118">
                        <c:v>39169</c:v>
                      </c:pt>
                      <c:pt idx="2119">
                        <c:v>39170</c:v>
                      </c:pt>
                      <c:pt idx="2120">
                        <c:v>39171</c:v>
                      </c:pt>
                      <c:pt idx="2121">
                        <c:v>39174</c:v>
                      </c:pt>
                      <c:pt idx="2122">
                        <c:v>39175</c:v>
                      </c:pt>
                      <c:pt idx="2123">
                        <c:v>39176</c:v>
                      </c:pt>
                      <c:pt idx="2124">
                        <c:v>39181</c:v>
                      </c:pt>
                      <c:pt idx="2125">
                        <c:v>39182</c:v>
                      </c:pt>
                      <c:pt idx="2126">
                        <c:v>39183</c:v>
                      </c:pt>
                      <c:pt idx="2127">
                        <c:v>39184</c:v>
                      </c:pt>
                      <c:pt idx="2128">
                        <c:v>39185</c:v>
                      </c:pt>
                      <c:pt idx="2129">
                        <c:v>39188</c:v>
                      </c:pt>
                      <c:pt idx="2130">
                        <c:v>39189</c:v>
                      </c:pt>
                      <c:pt idx="2131">
                        <c:v>39190</c:v>
                      </c:pt>
                      <c:pt idx="2132">
                        <c:v>39191</c:v>
                      </c:pt>
                      <c:pt idx="2133">
                        <c:v>39192</c:v>
                      </c:pt>
                      <c:pt idx="2134">
                        <c:v>39195</c:v>
                      </c:pt>
                      <c:pt idx="2135">
                        <c:v>39196</c:v>
                      </c:pt>
                      <c:pt idx="2136">
                        <c:v>39197</c:v>
                      </c:pt>
                      <c:pt idx="2137">
                        <c:v>39198</c:v>
                      </c:pt>
                      <c:pt idx="2138">
                        <c:v>39199</c:v>
                      </c:pt>
                      <c:pt idx="2139">
                        <c:v>39202</c:v>
                      </c:pt>
                      <c:pt idx="2140">
                        <c:v>39204</c:v>
                      </c:pt>
                      <c:pt idx="2141">
                        <c:v>39205</c:v>
                      </c:pt>
                      <c:pt idx="2142">
                        <c:v>39206</c:v>
                      </c:pt>
                      <c:pt idx="2143">
                        <c:v>39209</c:v>
                      </c:pt>
                      <c:pt idx="2144">
                        <c:v>39210</c:v>
                      </c:pt>
                      <c:pt idx="2145">
                        <c:v>39211</c:v>
                      </c:pt>
                      <c:pt idx="2146">
                        <c:v>39212</c:v>
                      </c:pt>
                      <c:pt idx="2147">
                        <c:v>39213</c:v>
                      </c:pt>
                      <c:pt idx="2148">
                        <c:v>39216</c:v>
                      </c:pt>
                      <c:pt idx="2149">
                        <c:v>39217</c:v>
                      </c:pt>
                      <c:pt idx="2150">
                        <c:v>39218</c:v>
                      </c:pt>
                      <c:pt idx="2151">
                        <c:v>39219</c:v>
                      </c:pt>
                      <c:pt idx="2152">
                        <c:v>39220</c:v>
                      </c:pt>
                      <c:pt idx="2153">
                        <c:v>39223</c:v>
                      </c:pt>
                      <c:pt idx="2154">
                        <c:v>39224</c:v>
                      </c:pt>
                      <c:pt idx="2155">
                        <c:v>39225</c:v>
                      </c:pt>
                      <c:pt idx="2156">
                        <c:v>39226</c:v>
                      </c:pt>
                      <c:pt idx="2157">
                        <c:v>39227</c:v>
                      </c:pt>
                      <c:pt idx="2158">
                        <c:v>39230</c:v>
                      </c:pt>
                      <c:pt idx="2159">
                        <c:v>39231</c:v>
                      </c:pt>
                      <c:pt idx="2160">
                        <c:v>39232</c:v>
                      </c:pt>
                      <c:pt idx="2161">
                        <c:v>39233</c:v>
                      </c:pt>
                      <c:pt idx="2162">
                        <c:v>39234</c:v>
                      </c:pt>
                      <c:pt idx="2163">
                        <c:v>39237</c:v>
                      </c:pt>
                      <c:pt idx="2164">
                        <c:v>39238</c:v>
                      </c:pt>
                      <c:pt idx="2165">
                        <c:v>39239</c:v>
                      </c:pt>
                      <c:pt idx="2166">
                        <c:v>39240</c:v>
                      </c:pt>
                      <c:pt idx="2167">
                        <c:v>39241</c:v>
                      </c:pt>
                      <c:pt idx="2168">
                        <c:v>39244</c:v>
                      </c:pt>
                      <c:pt idx="2169">
                        <c:v>39245</c:v>
                      </c:pt>
                      <c:pt idx="2170">
                        <c:v>39246</c:v>
                      </c:pt>
                      <c:pt idx="2171">
                        <c:v>39247</c:v>
                      </c:pt>
                      <c:pt idx="2172">
                        <c:v>39248</c:v>
                      </c:pt>
                      <c:pt idx="2173">
                        <c:v>39251</c:v>
                      </c:pt>
                      <c:pt idx="2174">
                        <c:v>39252</c:v>
                      </c:pt>
                      <c:pt idx="2175">
                        <c:v>39253</c:v>
                      </c:pt>
                      <c:pt idx="2176">
                        <c:v>39254</c:v>
                      </c:pt>
                      <c:pt idx="2177">
                        <c:v>39255</c:v>
                      </c:pt>
                      <c:pt idx="2178">
                        <c:v>39258</c:v>
                      </c:pt>
                      <c:pt idx="2179">
                        <c:v>39259</c:v>
                      </c:pt>
                      <c:pt idx="2180">
                        <c:v>39260</c:v>
                      </c:pt>
                      <c:pt idx="2181">
                        <c:v>39261</c:v>
                      </c:pt>
                      <c:pt idx="2182">
                        <c:v>39262</c:v>
                      </c:pt>
                      <c:pt idx="2183">
                        <c:v>39265</c:v>
                      </c:pt>
                      <c:pt idx="2184">
                        <c:v>39266</c:v>
                      </c:pt>
                      <c:pt idx="2185">
                        <c:v>39267</c:v>
                      </c:pt>
                      <c:pt idx="2186">
                        <c:v>39268</c:v>
                      </c:pt>
                      <c:pt idx="2187">
                        <c:v>39269</c:v>
                      </c:pt>
                      <c:pt idx="2188">
                        <c:v>39272</c:v>
                      </c:pt>
                      <c:pt idx="2189">
                        <c:v>39273</c:v>
                      </c:pt>
                      <c:pt idx="2190">
                        <c:v>39274</c:v>
                      </c:pt>
                      <c:pt idx="2191">
                        <c:v>39275</c:v>
                      </c:pt>
                      <c:pt idx="2192">
                        <c:v>39276</c:v>
                      </c:pt>
                      <c:pt idx="2193">
                        <c:v>39279</c:v>
                      </c:pt>
                      <c:pt idx="2194">
                        <c:v>39280</c:v>
                      </c:pt>
                      <c:pt idx="2195">
                        <c:v>39281</c:v>
                      </c:pt>
                      <c:pt idx="2196">
                        <c:v>39282</c:v>
                      </c:pt>
                      <c:pt idx="2197">
                        <c:v>39283</c:v>
                      </c:pt>
                      <c:pt idx="2198">
                        <c:v>39286</c:v>
                      </c:pt>
                      <c:pt idx="2199">
                        <c:v>39287</c:v>
                      </c:pt>
                      <c:pt idx="2200">
                        <c:v>39288</c:v>
                      </c:pt>
                      <c:pt idx="2201">
                        <c:v>39289</c:v>
                      </c:pt>
                      <c:pt idx="2202">
                        <c:v>39290</c:v>
                      </c:pt>
                      <c:pt idx="2203">
                        <c:v>39293</c:v>
                      </c:pt>
                      <c:pt idx="2204">
                        <c:v>39294</c:v>
                      </c:pt>
                      <c:pt idx="2205">
                        <c:v>39295</c:v>
                      </c:pt>
                      <c:pt idx="2206">
                        <c:v>39296</c:v>
                      </c:pt>
                      <c:pt idx="2207">
                        <c:v>39297</c:v>
                      </c:pt>
                      <c:pt idx="2208">
                        <c:v>39300</c:v>
                      </c:pt>
                      <c:pt idx="2209">
                        <c:v>39301</c:v>
                      </c:pt>
                      <c:pt idx="2210">
                        <c:v>39302</c:v>
                      </c:pt>
                      <c:pt idx="2211">
                        <c:v>39303</c:v>
                      </c:pt>
                      <c:pt idx="2212">
                        <c:v>39304</c:v>
                      </c:pt>
                      <c:pt idx="2213">
                        <c:v>39307</c:v>
                      </c:pt>
                      <c:pt idx="2214">
                        <c:v>39308</c:v>
                      </c:pt>
                      <c:pt idx="2215">
                        <c:v>39309</c:v>
                      </c:pt>
                      <c:pt idx="2216">
                        <c:v>39310</c:v>
                      </c:pt>
                      <c:pt idx="2217">
                        <c:v>39311</c:v>
                      </c:pt>
                      <c:pt idx="2218">
                        <c:v>39314</c:v>
                      </c:pt>
                      <c:pt idx="2219">
                        <c:v>39315</c:v>
                      </c:pt>
                      <c:pt idx="2220">
                        <c:v>39316</c:v>
                      </c:pt>
                      <c:pt idx="2221">
                        <c:v>39317</c:v>
                      </c:pt>
                      <c:pt idx="2222">
                        <c:v>39318</c:v>
                      </c:pt>
                      <c:pt idx="2223">
                        <c:v>39321</c:v>
                      </c:pt>
                      <c:pt idx="2224">
                        <c:v>39322</c:v>
                      </c:pt>
                      <c:pt idx="2225">
                        <c:v>39323</c:v>
                      </c:pt>
                      <c:pt idx="2226">
                        <c:v>39324</c:v>
                      </c:pt>
                      <c:pt idx="2227">
                        <c:v>39325</c:v>
                      </c:pt>
                      <c:pt idx="2228">
                        <c:v>39328</c:v>
                      </c:pt>
                      <c:pt idx="2229">
                        <c:v>39329</c:v>
                      </c:pt>
                      <c:pt idx="2230">
                        <c:v>39330</c:v>
                      </c:pt>
                      <c:pt idx="2231">
                        <c:v>39331</c:v>
                      </c:pt>
                      <c:pt idx="2232">
                        <c:v>39332</c:v>
                      </c:pt>
                      <c:pt idx="2233">
                        <c:v>39335</c:v>
                      </c:pt>
                      <c:pt idx="2234">
                        <c:v>39336</c:v>
                      </c:pt>
                      <c:pt idx="2235">
                        <c:v>39337</c:v>
                      </c:pt>
                      <c:pt idx="2236">
                        <c:v>39338</c:v>
                      </c:pt>
                      <c:pt idx="2237">
                        <c:v>39339</c:v>
                      </c:pt>
                      <c:pt idx="2238">
                        <c:v>39342</c:v>
                      </c:pt>
                      <c:pt idx="2239">
                        <c:v>39343</c:v>
                      </c:pt>
                      <c:pt idx="2240">
                        <c:v>39344</c:v>
                      </c:pt>
                      <c:pt idx="2241">
                        <c:v>39345</c:v>
                      </c:pt>
                      <c:pt idx="2242">
                        <c:v>39346</c:v>
                      </c:pt>
                      <c:pt idx="2243">
                        <c:v>39349</c:v>
                      </c:pt>
                      <c:pt idx="2244">
                        <c:v>39350</c:v>
                      </c:pt>
                      <c:pt idx="2245">
                        <c:v>39351</c:v>
                      </c:pt>
                      <c:pt idx="2246">
                        <c:v>39352</c:v>
                      </c:pt>
                      <c:pt idx="2247">
                        <c:v>39353</c:v>
                      </c:pt>
                      <c:pt idx="2248">
                        <c:v>39356</c:v>
                      </c:pt>
                      <c:pt idx="2249">
                        <c:v>39357</c:v>
                      </c:pt>
                      <c:pt idx="2250">
                        <c:v>39358</c:v>
                      </c:pt>
                      <c:pt idx="2251">
                        <c:v>39359</c:v>
                      </c:pt>
                      <c:pt idx="2252">
                        <c:v>39360</c:v>
                      </c:pt>
                      <c:pt idx="2253">
                        <c:v>39363</c:v>
                      </c:pt>
                      <c:pt idx="2254">
                        <c:v>39364</c:v>
                      </c:pt>
                      <c:pt idx="2255">
                        <c:v>39365</c:v>
                      </c:pt>
                      <c:pt idx="2256">
                        <c:v>39366</c:v>
                      </c:pt>
                      <c:pt idx="2257">
                        <c:v>39367</c:v>
                      </c:pt>
                      <c:pt idx="2258">
                        <c:v>39370</c:v>
                      </c:pt>
                      <c:pt idx="2259">
                        <c:v>39371</c:v>
                      </c:pt>
                      <c:pt idx="2260">
                        <c:v>39372</c:v>
                      </c:pt>
                      <c:pt idx="2261">
                        <c:v>39373</c:v>
                      </c:pt>
                      <c:pt idx="2262">
                        <c:v>39374</c:v>
                      </c:pt>
                      <c:pt idx="2263">
                        <c:v>39377</c:v>
                      </c:pt>
                      <c:pt idx="2264">
                        <c:v>39378</c:v>
                      </c:pt>
                      <c:pt idx="2265">
                        <c:v>39379</c:v>
                      </c:pt>
                      <c:pt idx="2266">
                        <c:v>39380</c:v>
                      </c:pt>
                      <c:pt idx="2267">
                        <c:v>39381</c:v>
                      </c:pt>
                      <c:pt idx="2268">
                        <c:v>39384</c:v>
                      </c:pt>
                      <c:pt idx="2269">
                        <c:v>39385</c:v>
                      </c:pt>
                      <c:pt idx="2270">
                        <c:v>39386</c:v>
                      </c:pt>
                      <c:pt idx="2271">
                        <c:v>39387</c:v>
                      </c:pt>
                      <c:pt idx="2272">
                        <c:v>39391</c:v>
                      </c:pt>
                      <c:pt idx="2273">
                        <c:v>39392</c:v>
                      </c:pt>
                      <c:pt idx="2274">
                        <c:v>39393</c:v>
                      </c:pt>
                      <c:pt idx="2275">
                        <c:v>39394</c:v>
                      </c:pt>
                      <c:pt idx="2276">
                        <c:v>39395</c:v>
                      </c:pt>
                      <c:pt idx="2277">
                        <c:v>39398</c:v>
                      </c:pt>
                      <c:pt idx="2278">
                        <c:v>39399</c:v>
                      </c:pt>
                      <c:pt idx="2279">
                        <c:v>39400</c:v>
                      </c:pt>
                      <c:pt idx="2280">
                        <c:v>39401</c:v>
                      </c:pt>
                      <c:pt idx="2281">
                        <c:v>39402</c:v>
                      </c:pt>
                      <c:pt idx="2282">
                        <c:v>39406</c:v>
                      </c:pt>
                      <c:pt idx="2283">
                        <c:v>39407</c:v>
                      </c:pt>
                      <c:pt idx="2284">
                        <c:v>39408</c:v>
                      </c:pt>
                      <c:pt idx="2285">
                        <c:v>39409</c:v>
                      </c:pt>
                      <c:pt idx="2286">
                        <c:v>39412</c:v>
                      </c:pt>
                      <c:pt idx="2287">
                        <c:v>39413</c:v>
                      </c:pt>
                      <c:pt idx="2288">
                        <c:v>39414</c:v>
                      </c:pt>
                      <c:pt idx="2289">
                        <c:v>39415</c:v>
                      </c:pt>
                      <c:pt idx="2290">
                        <c:v>39416</c:v>
                      </c:pt>
                      <c:pt idx="2291">
                        <c:v>39419</c:v>
                      </c:pt>
                      <c:pt idx="2292">
                        <c:v>39420</c:v>
                      </c:pt>
                      <c:pt idx="2293">
                        <c:v>39421</c:v>
                      </c:pt>
                      <c:pt idx="2294">
                        <c:v>39422</c:v>
                      </c:pt>
                      <c:pt idx="2295">
                        <c:v>39423</c:v>
                      </c:pt>
                      <c:pt idx="2296">
                        <c:v>39426</c:v>
                      </c:pt>
                      <c:pt idx="2297">
                        <c:v>39427</c:v>
                      </c:pt>
                      <c:pt idx="2298">
                        <c:v>39429</c:v>
                      </c:pt>
                      <c:pt idx="2299">
                        <c:v>39430</c:v>
                      </c:pt>
                      <c:pt idx="2300">
                        <c:v>39433</c:v>
                      </c:pt>
                      <c:pt idx="2301">
                        <c:v>39434</c:v>
                      </c:pt>
                      <c:pt idx="2302">
                        <c:v>39435</c:v>
                      </c:pt>
                      <c:pt idx="2303">
                        <c:v>39436</c:v>
                      </c:pt>
                      <c:pt idx="2304">
                        <c:v>39437</c:v>
                      </c:pt>
                      <c:pt idx="2305">
                        <c:v>39440</c:v>
                      </c:pt>
                      <c:pt idx="2306">
                        <c:v>39442</c:v>
                      </c:pt>
                      <c:pt idx="2307">
                        <c:v>39443</c:v>
                      </c:pt>
                      <c:pt idx="2308">
                        <c:v>39444</c:v>
                      </c:pt>
                      <c:pt idx="2309">
                        <c:v>39447</c:v>
                      </c:pt>
                      <c:pt idx="2310">
                        <c:v>39449</c:v>
                      </c:pt>
                      <c:pt idx="2311">
                        <c:v>39450</c:v>
                      </c:pt>
                      <c:pt idx="2312">
                        <c:v>39451</c:v>
                      </c:pt>
                      <c:pt idx="2313">
                        <c:v>39454</c:v>
                      </c:pt>
                      <c:pt idx="2314">
                        <c:v>39455</c:v>
                      </c:pt>
                      <c:pt idx="2315">
                        <c:v>39456</c:v>
                      </c:pt>
                      <c:pt idx="2316">
                        <c:v>39457</c:v>
                      </c:pt>
                      <c:pt idx="2317">
                        <c:v>39458</c:v>
                      </c:pt>
                      <c:pt idx="2318">
                        <c:v>39461</c:v>
                      </c:pt>
                      <c:pt idx="2319">
                        <c:v>39462</c:v>
                      </c:pt>
                      <c:pt idx="2320">
                        <c:v>39463</c:v>
                      </c:pt>
                      <c:pt idx="2321">
                        <c:v>39464</c:v>
                      </c:pt>
                      <c:pt idx="2322">
                        <c:v>39465</c:v>
                      </c:pt>
                      <c:pt idx="2323">
                        <c:v>39468</c:v>
                      </c:pt>
                      <c:pt idx="2324">
                        <c:v>39469</c:v>
                      </c:pt>
                      <c:pt idx="2325">
                        <c:v>39470</c:v>
                      </c:pt>
                      <c:pt idx="2326">
                        <c:v>39471</c:v>
                      </c:pt>
                      <c:pt idx="2327">
                        <c:v>39472</c:v>
                      </c:pt>
                      <c:pt idx="2328">
                        <c:v>39475</c:v>
                      </c:pt>
                      <c:pt idx="2329">
                        <c:v>39476</c:v>
                      </c:pt>
                      <c:pt idx="2330">
                        <c:v>39477</c:v>
                      </c:pt>
                      <c:pt idx="2331">
                        <c:v>39478</c:v>
                      </c:pt>
                      <c:pt idx="2332">
                        <c:v>39479</c:v>
                      </c:pt>
                      <c:pt idx="2333">
                        <c:v>39483</c:v>
                      </c:pt>
                      <c:pt idx="2334">
                        <c:v>39484</c:v>
                      </c:pt>
                      <c:pt idx="2335">
                        <c:v>39485</c:v>
                      </c:pt>
                      <c:pt idx="2336">
                        <c:v>39486</c:v>
                      </c:pt>
                      <c:pt idx="2337">
                        <c:v>39489</c:v>
                      </c:pt>
                      <c:pt idx="2338">
                        <c:v>39490</c:v>
                      </c:pt>
                      <c:pt idx="2339">
                        <c:v>39491</c:v>
                      </c:pt>
                      <c:pt idx="2340">
                        <c:v>39492</c:v>
                      </c:pt>
                      <c:pt idx="2341">
                        <c:v>39493</c:v>
                      </c:pt>
                      <c:pt idx="2342">
                        <c:v>39496</c:v>
                      </c:pt>
                      <c:pt idx="2343">
                        <c:v>39497</c:v>
                      </c:pt>
                      <c:pt idx="2344">
                        <c:v>39498</c:v>
                      </c:pt>
                      <c:pt idx="2345">
                        <c:v>39499</c:v>
                      </c:pt>
                      <c:pt idx="2346">
                        <c:v>39500</c:v>
                      </c:pt>
                      <c:pt idx="2347">
                        <c:v>39503</c:v>
                      </c:pt>
                      <c:pt idx="2348">
                        <c:v>39504</c:v>
                      </c:pt>
                      <c:pt idx="2349">
                        <c:v>39505</c:v>
                      </c:pt>
                      <c:pt idx="2350">
                        <c:v>39506</c:v>
                      </c:pt>
                      <c:pt idx="2351">
                        <c:v>39507</c:v>
                      </c:pt>
                      <c:pt idx="2352">
                        <c:v>39510</c:v>
                      </c:pt>
                      <c:pt idx="2353">
                        <c:v>39511</c:v>
                      </c:pt>
                      <c:pt idx="2354">
                        <c:v>39512</c:v>
                      </c:pt>
                      <c:pt idx="2355">
                        <c:v>39513</c:v>
                      </c:pt>
                      <c:pt idx="2356">
                        <c:v>39514</c:v>
                      </c:pt>
                      <c:pt idx="2357">
                        <c:v>39517</c:v>
                      </c:pt>
                      <c:pt idx="2358">
                        <c:v>39518</c:v>
                      </c:pt>
                      <c:pt idx="2359">
                        <c:v>39519</c:v>
                      </c:pt>
                      <c:pt idx="2360">
                        <c:v>39520</c:v>
                      </c:pt>
                      <c:pt idx="2361">
                        <c:v>39521</c:v>
                      </c:pt>
                      <c:pt idx="2362">
                        <c:v>39525</c:v>
                      </c:pt>
                      <c:pt idx="2363">
                        <c:v>39526</c:v>
                      </c:pt>
                      <c:pt idx="2364">
                        <c:v>39531</c:v>
                      </c:pt>
                      <c:pt idx="2365">
                        <c:v>39532</c:v>
                      </c:pt>
                      <c:pt idx="2366">
                        <c:v>39533</c:v>
                      </c:pt>
                      <c:pt idx="2367">
                        <c:v>39534</c:v>
                      </c:pt>
                      <c:pt idx="2368">
                        <c:v>39535</c:v>
                      </c:pt>
                      <c:pt idx="2369">
                        <c:v>39538</c:v>
                      </c:pt>
                      <c:pt idx="2370">
                        <c:v>39539</c:v>
                      </c:pt>
                      <c:pt idx="2371">
                        <c:v>39540</c:v>
                      </c:pt>
                      <c:pt idx="2372">
                        <c:v>39541</c:v>
                      </c:pt>
                      <c:pt idx="2373">
                        <c:v>39542</c:v>
                      </c:pt>
                      <c:pt idx="2374">
                        <c:v>39545</c:v>
                      </c:pt>
                      <c:pt idx="2375">
                        <c:v>39546</c:v>
                      </c:pt>
                      <c:pt idx="2376">
                        <c:v>39547</c:v>
                      </c:pt>
                      <c:pt idx="2377">
                        <c:v>39548</c:v>
                      </c:pt>
                      <c:pt idx="2378">
                        <c:v>39549</c:v>
                      </c:pt>
                      <c:pt idx="2379">
                        <c:v>39552</c:v>
                      </c:pt>
                      <c:pt idx="2380">
                        <c:v>39553</c:v>
                      </c:pt>
                      <c:pt idx="2381">
                        <c:v>39554</c:v>
                      </c:pt>
                      <c:pt idx="2382">
                        <c:v>39555</c:v>
                      </c:pt>
                      <c:pt idx="2383">
                        <c:v>39556</c:v>
                      </c:pt>
                      <c:pt idx="2384">
                        <c:v>39559</c:v>
                      </c:pt>
                      <c:pt idx="2385">
                        <c:v>39560</c:v>
                      </c:pt>
                      <c:pt idx="2386">
                        <c:v>39561</c:v>
                      </c:pt>
                      <c:pt idx="2387">
                        <c:v>39562</c:v>
                      </c:pt>
                      <c:pt idx="2388">
                        <c:v>39563</c:v>
                      </c:pt>
                      <c:pt idx="2389">
                        <c:v>39566</c:v>
                      </c:pt>
                      <c:pt idx="2390">
                        <c:v>39567</c:v>
                      </c:pt>
                      <c:pt idx="2391">
                        <c:v>39568</c:v>
                      </c:pt>
                      <c:pt idx="2392">
                        <c:v>39570</c:v>
                      </c:pt>
                      <c:pt idx="2393">
                        <c:v>39573</c:v>
                      </c:pt>
                      <c:pt idx="2394">
                        <c:v>39574</c:v>
                      </c:pt>
                      <c:pt idx="2395">
                        <c:v>39575</c:v>
                      </c:pt>
                      <c:pt idx="2396">
                        <c:v>39576</c:v>
                      </c:pt>
                      <c:pt idx="2397">
                        <c:v>39577</c:v>
                      </c:pt>
                      <c:pt idx="2398">
                        <c:v>39580</c:v>
                      </c:pt>
                      <c:pt idx="2399">
                        <c:v>39581</c:v>
                      </c:pt>
                      <c:pt idx="2400">
                        <c:v>39582</c:v>
                      </c:pt>
                      <c:pt idx="2401">
                        <c:v>39583</c:v>
                      </c:pt>
                      <c:pt idx="2402">
                        <c:v>39584</c:v>
                      </c:pt>
                      <c:pt idx="2403">
                        <c:v>39587</c:v>
                      </c:pt>
                      <c:pt idx="2404">
                        <c:v>39588</c:v>
                      </c:pt>
                      <c:pt idx="2405">
                        <c:v>39589</c:v>
                      </c:pt>
                      <c:pt idx="2406">
                        <c:v>39590</c:v>
                      </c:pt>
                      <c:pt idx="2407">
                        <c:v>39591</c:v>
                      </c:pt>
                      <c:pt idx="2408">
                        <c:v>39594</c:v>
                      </c:pt>
                      <c:pt idx="2409">
                        <c:v>39595</c:v>
                      </c:pt>
                      <c:pt idx="2410">
                        <c:v>39596</c:v>
                      </c:pt>
                      <c:pt idx="2411">
                        <c:v>39597</c:v>
                      </c:pt>
                      <c:pt idx="2412">
                        <c:v>39598</c:v>
                      </c:pt>
                      <c:pt idx="2413">
                        <c:v>39601</c:v>
                      </c:pt>
                      <c:pt idx="2414">
                        <c:v>39602</c:v>
                      </c:pt>
                      <c:pt idx="2415">
                        <c:v>39603</c:v>
                      </c:pt>
                      <c:pt idx="2416">
                        <c:v>39604</c:v>
                      </c:pt>
                      <c:pt idx="2417">
                        <c:v>39605</c:v>
                      </c:pt>
                      <c:pt idx="2418">
                        <c:v>39608</c:v>
                      </c:pt>
                      <c:pt idx="2419">
                        <c:v>39609</c:v>
                      </c:pt>
                      <c:pt idx="2420">
                        <c:v>39610</c:v>
                      </c:pt>
                      <c:pt idx="2421">
                        <c:v>39611</c:v>
                      </c:pt>
                      <c:pt idx="2422">
                        <c:v>39612</c:v>
                      </c:pt>
                      <c:pt idx="2423">
                        <c:v>39615</c:v>
                      </c:pt>
                      <c:pt idx="2424">
                        <c:v>39616</c:v>
                      </c:pt>
                      <c:pt idx="2425">
                        <c:v>39617</c:v>
                      </c:pt>
                      <c:pt idx="2426">
                        <c:v>39618</c:v>
                      </c:pt>
                      <c:pt idx="2427">
                        <c:v>39619</c:v>
                      </c:pt>
                      <c:pt idx="2428">
                        <c:v>39622</c:v>
                      </c:pt>
                      <c:pt idx="2429">
                        <c:v>39623</c:v>
                      </c:pt>
                      <c:pt idx="2430">
                        <c:v>39624</c:v>
                      </c:pt>
                      <c:pt idx="2431">
                        <c:v>39625</c:v>
                      </c:pt>
                      <c:pt idx="2432">
                        <c:v>39626</c:v>
                      </c:pt>
                      <c:pt idx="2433">
                        <c:v>39629</c:v>
                      </c:pt>
                      <c:pt idx="2434">
                        <c:v>39630</c:v>
                      </c:pt>
                      <c:pt idx="2435">
                        <c:v>39631</c:v>
                      </c:pt>
                      <c:pt idx="2436">
                        <c:v>39632</c:v>
                      </c:pt>
                      <c:pt idx="2437">
                        <c:v>39633</c:v>
                      </c:pt>
                      <c:pt idx="2438">
                        <c:v>39636</c:v>
                      </c:pt>
                      <c:pt idx="2439">
                        <c:v>39637</c:v>
                      </c:pt>
                      <c:pt idx="2440">
                        <c:v>39638</c:v>
                      </c:pt>
                      <c:pt idx="2441">
                        <c:v>39639</c:v>
                      </c:pt>
                      <c:pt idx="2442">
                        <c:v>39640</c:v>
                      </c:pt>
                      <c:pt idx="2443">
                        <c:v>39643</c:v>
                      </c:pt>
                      <c:pt idx="2444">
                        <c:v>39644</c:v>
                      </c:pt>
                      <c:pt idx="2445">
                        <c:v>39645</c:v>
                      </c:pt>
                      <c:pt idx="2446">
                        <c:v>39646</c:v>
                      </c:pt>
                      <c:pt idx="2447">
                        <c:v>39647</c:v>
                      </c:pt>
                      <c:pt idx="2448">
                        <c:v>39650</c:v>
                      </c:pt>
                      <c:pt idx="2449">
                        <c:v>39651</c:v>
                      </c:pt>
                      <c:pt idx="2450">
                        <c:v>39652</c:v>
                      </c:pt>
                      <c:pt idx="2451">
                        <c:v>39653</c:v>
                      </c:pt>
                      <c:pt idx="2452">
                        <c:v>39654</c:v>
                      </c:pt>
                      <c:pt idx="2453">
                        <c:v>39657</c:v>
                      </c:pt>
                      <c:pt idx="2454">
                        <c:v>39658</c:v>
                      </c:pt>
                      <c:pt idx="2455">
                        <c:v>39659</c:v>
                      </c:pt>
                      <c:pt idx="2456">
                        <c:v>39660</c:v>
                      </c:pt>
                      <c:pt idx="2457">
                        <c:v>39661</c:v>
                      </c:pt>
                      <c:pt idx="2458">
                        <c:v>39664</c:v>
                      </c:pt>
                      <c:pt idx="2459">
                        <c:v>39665</c:v>
                      </c:pt>
                      <c:pt idx="2460">
                        <c:v>39666</c:v>
                      </c:pt>
                      <c:pt idx="2461">
                        <c:v>39667</c:v>
                      </c:pt>
                      <c:pt idx="2462">
                        <c:v>39668</c:v>
                      </c:pt>
                      <c:pt idx="2463">
                        <c:v>39671</c:v>
                      </c:pt>
                      <c:pt idx="2464">
                        <c:v>39672</c:v>
                      </c:pt>
                      <c:pt idx="2465">
                        <c:v>39673</c:v>
                      </c:pt>
                      <c:pt idx="2466">
                        <c:v>39674</c:v>
                      </c:pt>
                      <c:pt idx="2467">
                        <c:v>39675</c:v>
                      </c:pt>
                      <c:pt idx="2468">
                        <c:v>39678</c:v>
                      </c:pt>
                      <c:pt idx="2469">
                        <c:v>39679</c:v>
                      </c:pt>
                      <c:pt idx="2470">
                        <c:v>39680</c:v>
                      </c:pt>
                      <c:pt idx="2471">
                        <c:v>39681</c:v>
                      </c:pt>
                      <c:pt idx="2472">
                        <c:v>39682</c:v>
                      </c:pt>
                      <c:pt idx="2473">
                        <c:v>39685</c:v>
                      </c:pt>
                      <c:pt idx="2474">
                        <c:v>39686</c:v>
                      </c:pt>
                      <c:pt idx="2475">
                        <c:v>39687</c:v>
                      </c:pt>
                      <c:pt idx="2476">
                        <c:v>39688</c:v>
                      </c:pt>
                      <c:pt idx="2477">
                        <c:v>39689</c:v>
                      </c:pt>
                      <c:pt idx="2478">
                        <c:v>39692</c:v>
                      </c:pt>
                      <c:pt idx="2479">
                        <c:v>39693</c:v>
                      </c:pt>
                      <c:pt idx="2480">
                        <c:v>39694</c:v>
                      </c:pt>
                      <c:pt idx="2481">
                        <c:v>39695</c:v>
                      </c:pt>
                      <c:pt idx="2482">
                        <c:v>39696</c:v>
                      </c:pt>
                      <c:pt idx="2483">
                        <c:v>39699</c:v>
                      </c:pt>
                      <c:pt idx="2484">
                        <c:v>39700</c:v>
                      </c:pt>
                      <c:pt idx="2485">
                        <c:v>39701</c:v>
                      </c:pt>
                      <c:pt idx="2486">
                        <c:v>39702</c:v>
                      </c:pt>
                      <c:pt idx="2487">
                        <c:v>39703</c:v>
                      </c:pt>
                      <c:pt idx="2488">
                        <c:v>39706</c:v>
                      </c:pt>
                      <c:pt idx="2489">
                        <c:v>39708</c:v>
                      </c:pt>
                      <c:pt idx="2490">
                        <c:v>39709</c:v>
                      </c:pt>
                      <c:pt idx="2491">
                        <c:v>39710</c:v>
                      </c:pt>
                      <c:pt idx="2492">
                        <c:v>39713</c:v>
                      </c:pt>
                      <c:pt idx="2493">
                        <c:v>39714</c:v>
                      </c:pt>
                      <c:pt idx="2494">
                        <c:v>39715</c:v>
                      </c:pt>
                      <c:pt idx="2495">
                        <c:v>39716</c:v>
                      </c:pt>
                      <c:pt idx="2496">
                        <c:v>39717</c:v>
                      </c:pt>
                      <c:pt idx="2497">
                        <c:v>39720</c:v>
                      </c:pt>
                      <c:pt idx="2498">
                        <c:v>39721</c:v>
                      </c:pt>
                      <c:pt idx="2499">
                        <c:v>39722</c:v>
                      </c:pt>
                      <c:pt idx="2500">
                        <c:v>39723</c:v>
                      </c:pt>
                      <c:pt idx="2501">
                        <c:v>39724</c:v>
                      </c:pt>
                      <c:pt idx="2502">
                        <c:v>39727</c:v>
                      </c:pt>
                      <c:pt idx="2503">
                        <c:v>39728</c:v>
                      </c:pt>
                      <c:pt idx="2504">
                        <c:v>39729</c:v>
                      </c:pt>
                      <c:pt idx="2505">
                        <c:v>39730</c:v>
                      </c:pt>
                      <c:pt idx="2506">
                        <c:v>39731</c:v>
                      </c:pt>
                      <c:pt idx="2507">
                        <c:v>39734</c:v>
                      </c:pt>
                      <c:pt idx="2508">
                        <c:v>39735</c:v>
                      </c:pt>
                      <c:pt idx="2509">
                        <c:v>39736</c:v>
                      </c:pt>
                      <c:pt idx="2510">
                        <c:v>39737</c:v>
                      </c:pt>
                      <c:pt idx="2511">
                        <c:v>39738</c:v>
                      </c:pt>
                      <c:pt idx="2512">
                        <c:v>39741</c:v>
                      </c:pt>
                      <c:pt idx="2513">
                        <c:v>39742</c:v>
                      </c:pt>
                      <c:pt idx="2514">
                        <c:v>39743</c:v>
                      </c:pt>
                      <c:pt idx="2515">
                        <c:v>39744</c:v>
                      </c:pt>
                      <c:pt idx="2516">
                        <c:v>39745</c:v>
                      </c:pt>
                      <c:pt idx="2517">
                        <c:v>39748</c:v>
                      </c:pt>
                      <c:pt idx="2518">
                        <c:v>39749</c:v>
                      </c:pt>
                      <c:pt idx="2519">
                        <c:v>39750</c:v>
                      </c:pt>
                      <c:pt idx="2520">
                        <c:v>39751</c:v>
                      </c:pt>
                      <c:pt idx="2521">
                        <c:v>39752</c:v>
                      </c:pt>
                      <c:pt idx="2522">
                        <c:v>39755</c:v>
                      </c:pt>
                      <c:pt idx="2523">
                        <c:v>39756</c:v>
                      </c:pt>
                      <c:pt idx="2524">
                        <c:v>39757</c:v>
                      </c:pt>
                      <c:pt idx="2525">
                        <c:v>39758</c:v>
                      </c:pt>
                      <c:pt idx="2526">
                        <c:v>39759</c:v>
                      </c:pt>
                      <c:pt idx="2527">
                        <c:v>39762</c:v>
                      </c:pt>
                      <c:pt idx="2528">
                        <c:v>39763</c:v>
                      </c:pt>
                      <c:pt idx="2529">
                        <c:v>39764</c:v>
                      </c:pt>
                      <c:pt idx="2530">
                        <c:v>39765</c:v>
                      </c:pt>
                      <c:pt idx="2531">
                        <c:v>39766</c:v>
                      </c:pt>
                      <c:pt idx="2532">
                        <c:v>39770</c:v>
                      </c:pt>
                      <c:pt idx="2533">
                        <c:v>39771</c:v>
                      </c:pt>
                      <c:pt idx="2534">
                        <c:v>39772</c:v>
                      </c:pt>
                      <c:pt idx="2535">
                        <c:v>39773</c:v>
                      </c:pt>
                      <c:pt idx="2536">
                        <c:v>39776</c:v>
                      </c:pt>
                      <c:pt idx="2537">
                        <c:v>39777</c:v>
                      </c:pt>
                      <c:pt idx="2538">
                        <c:v>39778</c:v>
                      </c:pt>
                      <c:pt idx="2539">
                        <c:v>39779</c:v>
                      </c:pt>
                      <c:pt idx="2540">
                        <c:v>39780</c:v>
                      </c:pt>
                      <c:pt idx="2541">
                        <c:v>39783</c:v>
                      </c:pt>
                      <c:pt idx="2542">
                        <c:v>39784</c:v>
                      </c:pt>
                      <c:pt idx="2543">
                        <c:v>39785</c:v>
                      </c:pt>
                      <c:pt idx="2544">
                        <c:v>39786</c:v>
                      </c:pt>
                      <c:pt idx="2545">
                        <c:v>39787</c:v>
                      </c:pt>
                      <c:pt idx="2546">
                        <c:v>39790</c:v>
                      </c:pt>
                      <c:pt idx="2547">
                        <c:v>39791</c:v>
                      </c:pt>
                      <c:pt idx="2548">
                        <c:v>39792</c:v>
                      </c:pt>
                      <c:pt idx="2549">
                        <c:v>39793</c:v>
                      </c:pt>
                      <c:pt idx="2550">
                        <c:v>39797</c:v>
                      </c:pt>
                      <c:pt idx="2551">
                        <c:v>39798</c:v>
                      </c:pt>
                      <c:pt idx="2552">
                        <c:v>39799</c:v>
                      </c:pt>
                      <c:pt idx="2553">
                        <c:v>39800</c:v>
                      </c:pt>
                      <c:pt idx="2554">
                        <c:v>39801</c:v>
                      </c:pt>
                      <c:pt idx="2555">
                        <c:v>39804</c:v>
                      </c:pt>
                      <c:pt idx="2556">
                        <c:v>39805</c:v>
                      </c:pt>
                      <c:pt idx="2557">
                        <c:v>39806</c:v>
                      </c:pt>
                      <c:pt idx="2558">
                        <c:v>39808</c:v>
                      </c:pt>
                      <c:pt idx="2559">
                        <c:v>39811</c:v>
                      </c:pt>
                      <c:pt idx="2560">
                        <c:v>39812</c:v>
                      </c:pt>
                      <c:pt idx="2561">
                        <c:v>39813</c:v>
                      </c:pt>
                      <c:pt idx="2562">
                        <c:v>39815</c:v>
                      </c:pt>
                      <c:pt idx="2563">
                        <c:v>39818</c:v>
                      </c:pt>
                      <c:pt idx="2564">
                        <c:v>39819</c:v>
                      </c:pt>
                      <c:pt idx="2565">
                        <c:v>39820</c:v>
                      </c:pt>
                      <c:pt idx="2566">
                        <c:v>39821</c:v>
                      </c:pt>
                      <c:pt idx="2567">
                        <c:v>39822</c:v>
                      </c:pt>
                      <c:pt idx="2568">
                        <c:v>39825</c:v>
                      </c:pt>
                      <c:pt idx="2569">
                        <c:v>39826</c:v>
                      </c:pt>
                      <c:pt idx="2570">
                        <c:v>39827</c:v>
                      </c:pt>
                      <c:pt idx="2571">
                        <c:v>39828</c:v>
                      </c:pt>
                      <c:pt idx="2572">
                        <c:v>39829</c:v>
                      </c:pt>
                      <c:pt idx="2573">
                        <c:v>39832</c:v>
                      </c:pt>
                      <c:pt idx="2574">
                        <c:v>39833</c:v>
                      </c:pt>
                      <c:pt idx="2575">
                        <c:v>39834</c:v>
                      </c:pt>
                      <c:pt idx="2576">
                        <c:v>39835</c:v>
                      </c:pt>
                      <c:pt idx="2577">
                        <c:v>39836</c:v>
                      </c:pt>
                      <c:pt idx="2578">
                        <c:v>39839</c:v>
                      </c:pt>
                      <c:pt idx="2579">
                        <c:v>39840</c:v>
                      </c:pt>
                      <c:pt idx="2580">
                        <c:v>39841</c:v>
                      </c:pt>
                      <c:pt idx="2581">
                        <c:v>39842</c:v>
                      </c:pt>
                      <c:pt idx="2582">
                        <c:v>39843</c:v>
                      </c:pt>
                      <c:pt idx="2583">
                        <c:v>39847</c:v>
                      </c:pt>
                      <c:pt idx="2584">
                        <c:v>39848</c:v>
                      </c:pt>
                      <c:pt idx="2585">
                        <c:v>39849</c:v>
                      </c:pt>
                      <c:pt idx="2586">
                        <c:v>39850</c:v>
                      </c:pt>
                      <c:pt idx="2587">
                        <c:v>39853</c:v>
                      </c:pt>
                      <c:pt idx="2588">
                        <c:v>39854</c:v>
                      </c:pt>
                      <c:pt idx="2589">
                        <c:v>39855</c:v>
                      </c:pt>
                      <c:pt idx="2590">
                        <c:v>39856</c:v>
                      </c:pt>
                      <c:pt idx="2591">
                        <c:v>39857</c:v>
                      </c:pt>
                      <c:pt idx="2592">
                        <c:v>39860</c:v>
                      </c:pt>
                      <c:pt idx="2593">
                        <c:v>39861</c:v>
                      </c:pt>
                      <c:pt idx="2594">
                        <c:v>39862</c:v>
                      </c:pt>
                      <c:pt idx="2595">
                        <c:v>39863</c:v>
                      </c:pt>
                      <c:pt idx="2596">
                        <c:v>39864</c:v>
                      </c:pt>
                      <c:pt idx="2597">
                        <c:v>39867</c:v>
                      </c:pt>
                      <c:pt idx="2598">
                        <c:v>39868</c:v>
                      </c:pt>
                      <c:pt idx="2599">
                        <c:v>39869</c:v>
                      </c:pt>
                      <c:pt idx="2600">
                        <c:v>39870</c:v>
                      </c:pt>
                      <c:pt idx="2601">
                        <c:v>39871</c:v>
                      </c:pt>
                      <c:pt idx="2602">
                        <c:v>39874</c:v>
                      </c:pt>
                      <c:pt idx="2603">
                        <c:v>39875</c:v>
                      </c:pt>
                      <c:pt idx="2604">
                        <c:v>39876</c:v>
                      </c:pt>
                      <c:pt idx="2605">
                        <c:v>39877</c:v>
                      </c:pt>
                      <c:pt idx="2606">
                        <c:v>39878</c:v>
                      </c:pt>
                      <c:pt idx="2607">
                        <c:v>39881</c:v>
                      </c:pt>
                      <c:pt idx="2608">
                        <c:v>39882</c:v>
                      </c:pt>
                      <c:pt idx="2609">
                        <c:v>39883</c:v>
                      </c:pt>
                      <c:pt idx="2610">
                        <c:v>39884</c:v>
                      </c:pt>
                      <c:pt idx="2611">
                        <c:v>39885</c:v>
                      </c:pt>
                      <c:pt idx="2612">
                        <c:v>39889</c:v>
                      </c:pt>
                      <c:pt idx="2613">
                        <c:v>39890</c:v>
                      </c:pt>
                      <c:pt idx="2614">
                        <c:v>39891</c:v>
                      </c:pt>
                      <c:pt idx="2615">
                        <c:v>39892</c:v>
                      </c:pt>
                      <c:pt idx="2616">
                        <c:v>39895</c:v>
                      </c:pt>
                      <c:pt idx="2617">
                        <c:v>39896</c:v>
                      </c:pt>
                      <c:pt idx="2618">
                        <c:v>39897</c:v>
                      </c:pt>
                      <c:pt idx="2619">
                        <c:v>39898</c:v>
                      </c:pt>
                      <c:pt idx="2620">
                        <c:v>39899</c:v>
                      </c:pt>
                      <c:pt idx="2621">
                        <c:v>39902</c:v>
                      </c:pt>
                      <c:pt idx="2622">
                        <c:v>39903</c:v>
                      </c:pt>
                      <c:pt idx="2623">
                        <c:v>39904</c:v>
                      </c:pt>
                      <c:pt idx="2624">
                        <c:v>39905</c:v>
                      </c:pt>
                      <c:pt idx="2625">
                        <c:v>39906</c:v>
                      </c:pt>
                      <c:pt idx="2626">
                        <c:v>39909</c:v>
                      </c:pt>
                      <c:pt idx="2627">
                        <c:v>39910</c:v>
                      </c:pt>
                      <c:pt idx="2628">
                        <c:v>39911</c:v>
                      </c:pt>
                      <c:pt idx="2629">
                        <c:v>39916</c:v>
                      </c:pt>
                      <c:pt idx="2630">
                        <c:v>39917</c:v>
                      </c:pt>
                      <c:pt idx="2631">
                        <c:v>39918</c:v>
                      </c:pt>
                      <c:pt idx="2632">
                        <c:v>39919</c:v>
                      </c:pt>
                      <c:pt idx="2633">
                        <c:v>39920</c:v>
                      </c:pt>
                      <c:pt idx="2634">
                        <c:v>39923</c:v>
                      </c:pt>
                      <c:pt idx="2635">
                        <c:v>39924</c:v>
                      </c:pt>
                      <c:pt idx="2636">
                        <c:v>39925</c:v>
                      </c:pt>
                      <c:pt idx="2637">
                        <c:v>39926</c:v>
                      </c:pt>
                      <c:pt idx="2638">
                        <c:v>39927</c:v>
                      </c:pt>
                      <c:pt idx="2639">
                        <c:v>39930</c:v>
                      </c:pt>
                      <c:pt idx="2640">
                        <c:v>39931</c:v>
                      </c:pt>
                      <c:pt idx="2641">
                        <c:v>39932</c:v>
                      </c:pt>
                      <c:pt idx="2642">
                        <c:v>39933</c:v>
                      </c:pt>
                      <c:pt idx="2643">
                        <c:v>39937</c:v>
                      </c:pt>
                      <c:pt idx="2644">
                        <c:v>39938</c:v>
                      </c:pt>
                      <c:pt idx="2645">
                        <c:v>39939</c:v>
                      </c:pt>
                      <c:pt idx="2646">
                        <c:v>39940</c:v>
                      </c:pt>
                      <c:pt idx="2647">
                        <c:v>39941</c:v>
                      </c:pt>
                      <c:pt idx="2648">
                        <c:v>39944</c:v>
                      </c:pt>
                      <c:pt idx="2649">
                        <c:v>39945</c:v>
                      </c:pt>
                      <c:pt idx="2650">
                        <c:v>39946</c:v>
                      </c:pt>
                      <c:pt idx="2651">
                        <c:v>39947</c:v>
                      </c:pt>
                      <c:pt idx="2652">
                        <c:v>39948</c:v>
                      </c:pt>
                      <c:pt idx="2653">
                        <c:v>39951</c:v>
                      </c:pt>
                      <c:pt idx="2654">
                        <c:v>39952</c:v>
                      </c:pt>
                      <c:pt idx="2655">
                        <c:v>39953</c:v>
                      </c:pt>
                      <c:pt idx="2656">
                        <c:v>39954</c:v>
                      </c:pt>
                      <c:pt idx="2657">
                        <c:v>39955</c:v>
                      </c:pt>
                      <c:pt idx="2658">
                        <c:v>39958</c:v>
                      </c:pt>
                      <c:pt idx="2659">
                        <c:v>39959</c:v>
                      </c:pt>
                      <c:pt idx="2660">
                        <c:v>39960</c:v>
                      </c:pt>
                      <c:pt idx="2661">
                        <c:v>39961</c:v>
                      </c:pt>
                      <c:pt idx="2662">
                        <c:v>39962</c:v>
                      </c:pt>
                      <c:pt idx="2663">
                        <c:v>39965</c:v>
                      </c:pt>
                      <c:pt idx="2664">
                        <c:v>39966</c:v>
                      </c:pt>
                      <c:pt idx="2665">
                        <c:v>39967</c:v>
                      </c:pt>
                      <c:pt idx="2666">
                        <c:v>39968</c:v>
                      </c:pt>
                      <c:pt idx="2667">
                        <c:v>39969</c:v>
                      </c:pt>
                      <c:pt idx="2668">
                        <c:v>39972</c:v>
                      </c:pt>
                      <c:pt idx="2669">
                        <c:v>39973</c:v>
                      </c:pt>
                      <c:pt idx="2670">
                        <c:v>39974</c:v>
                      </c:pt>
                      <c:pt idx="2671">
                        <c:v>39975</c:v>
                      </c:pt>
                      <c:pt idx="2672">
                        <c:v>39976</c:v>
                      </c:pt>
                      <c:pt idx="2673">
                        <c:v>39979</c:v>
                      </c:pt>
                      <c:pt idx="2674">
                        <c:v>39980</c:v>
                      </c:pt>
                      <c:pt idx="2675">
                        <c:v>39981</c:v>
                      </c:pt>
                      <c:pt idx="2676">
                        <c:v>39982</c:v>
                      </c:pt>
                      <c:pt idx="2677">
                        <c:v>39983</c:v>
                      </c:pt>
                      <c:pt idx="2678">
                        <c:v>39986</c:v>
                      </c:pt>
                      <c:pt idx="2679">
                        <c:v>39987</c:v>
                      </c:pt>
                      <c:pt idx="2680">
                        <c:v>39988</c:v>
                      </c:pt>
                      <c:pt idx="2681">
                        <c:v>39989</c:v>
                      </c:pt>
                      <c:pt idx="2682">
                        <c:v>39990</c:v>
                      </c:pt>
                      <c:pt idx="2683">
                        <c:v>39993</c:v>
                      </c:pt>
                      <c:pt idx="2684">
                        <c:v>39994</c:v>
                      </c:pt>
                      <c:pt idx="2685">
                        <c:v>39995</c:v>
                      </c:pt>
                      <c:pt idx="2686">
                        <c:v>39996</c:v>
                      </c:pt>
                      <c:pt idx="2687">
                        <c:v>39997</c:v>
                      </c:pt>
                      <c:pt idx="2688">
                        <c:v>40000</c:v>
                      </c:pt>
                      <c:pt idx="2689">
                        <c:v>40001</c:v>
                      </c:pt>
                      <c:pt idx="2690">
                        <c:v>40002</c:v>
                      </c:pt>
                      <c:pt idx="2691">
                        <c:v>40003</c:v>
                      </c:pt>
                      <c:pt idx="2692">
                        <c:v>40004</c:v>
                      </c:pt>
                      <c:pt idx="2693">
                        <c:v>40007</c:v>
                      </c:pt>
                      <c:pt idx="2694">
                        <c:v>40008</c:v>
                      </c:pt>
                      <c:pt idx="2695">
                        <c:v>40009</c:v>
                      </c:pt>
                      <c:pt idx="2696">
                        <c:v>40010</c:v>
                      </c:pt>
                      <c:pt idx="2697">
                        <c:v>40011</c:v>
                      </c:pt>
                      <c:pt idx="2698">
                        <c:v>40014</c:v>
                      </c:pt>
                      <c:pt idx="2699">
                        <c:v>40015</c:v>
                      </c:pt>
                      <c:pt idx="2700">
                        <c:v>40016</c:v>
                      </c:pt>
                      <c:pt idx="2701">
                        <c:v>40017</c:v>
                      </c:pt>
                      <c:pt idx="2702">
                        <c:v>40018</c:v>
                      </c:pt>
                      <c:pt idx="2703">
                        <c:v>40021</c:v>
                      </c:pt>
                      <c:pt idx="2704">
                        <c:v>40022</c:v>
                      </c:pt>
                      <c:pt idx="2705">
                        <c:v>40023</c:v>
                      </c:pt>
                      <c:pt idx="2706">
                        <c:v>40024</c:v>
                      </c:pt>
                      <c:pt idx="2707">
                        <c:v>40025</c:v>
                      </c:pt>
                      <c:pt idx="2708">
                        <c:v>40028</c:v>
                      </c:pt>
                      <c:pt idx="2709">
                        <c:v>40029</c:v>
                      </c:pt>
                      <c:pt idx="2710">
                        <c:v>40030</c:v>
                      </c:pt>
                      <c:pt idx="2711">
                        <c:v>40031</c:v>
                      </c:pt>
                      <c:pt idx="2712">
                        <c:v>40032</c:v>
                      </c:pt>
                      <c:pt idx="2713">
                        <c:v>40035</c:v>
                      </c:pt>
                      <c:pt idx="2714">
                        <c:v>40036</c:v>
                      </c:pt>
                      <c:pt idx="2715">
                        <c:v>40037</c:v>
                      </c:pt>
                      <c:pt idx="2716">
                        <c:v>40038</c:v>
                      </c:pt>
                      <c:pt idx="2717">
                        <c:v>40039</c:v>
                      </c:pt>
                      <c:pt idx="2718">
                        <c:v>40042</c:v>
                      </c:pt>
                      <c:pt idx="2719">
                        <c:v>40043</c:v>
                      </c:pt>
                      <c:pt idx="2720">
                        <c:v>40044</c:v>
                      </c:pt>
                      <c:pt idx="2721">
                        <c:v>40045</c:v>
                      </c:pt>
                      <c:pt idx="2722">
                        <c:v>40046</c:v>
                      </c:pt>
                      <c:pt idx="2723">
                        <c:v>40049</c:v>
                      </c:pt>
                      <c:pt idx="2724">
                        <c:v>40050</c:v>
                      </c:pt>
                      <c:pt idx="2725">
                        <c:v>40051</c:v>
                      </c:pt>
                      <c:pt idx="2726">
                        <c:v>40052</c:v>
                      </c:pt>
                      <c:pt idx="2727">
                        <c:v>40053</c:v>
                      </c:pt>
                      <c:pt idx="2728">
                        <c:v>40056</c:v>
                      </c:pt>
                      <c:pt idx="2729">
                        <c:v>40057</c:v>
                      </c:pt>
                      <c:pt idx="2730">
                        <c:v>40058</c:v>
                      </c:pt>
                      <c:pt idx="2731">
                        <c:v>40059</c:v>
                      </c:pt>
                      <c:pt idx="2732">
                        <c:v>40060</c:v>
                      </c:pt>
                      <c:pt idx="2733">
                        <c:v>40063</c:v>
                      </c:pt>
                      <c:pt idx="2734">
                        <c:v>40064</c:v>
                      </c:pt>
                      <c:pt idx="2735">
                        <c:v>40065</c:v>
                      </c:pt>
                      <c:pt idx="2736">
                        <c:v>40066</c:v>
                      </c:pt>
                      <c:pt idx="2737">
                        <c:v>40067</c:v>
                      </c:pt>
                      <c:pt idx="2738">
                        <c:v>40070</c:v>
                      </c:pt>
                      <c:pt idx="2739">
                        <c:v>40071</c:v>
                      </c:pt>
                      <c:pt idx="2740">
                        <c:v>40073</c:v>
                      </c:pt>
                      <c:pt idx="2741">
                        <c:v>40074</c:v>
                      </c:pt>
                      <c:pt idx="2742">
                        <c:v>40077</c:v>
                      </c:pt>
                      <c:pt idx="2743">
                        <c:v>40078</c:v>
                      </c:pt>
                      <c:pt idx="2744">
                        <c:v>40079</c:v>
                      </c:pt>
                      <c:pt idx="2745">
                        <c:v>40080</c:v>
                      </c:pt>
                      <c:pt idx="2746">
                        <c:v>40081</c:v>
                      </c:pt>
                      <c:pt idx="2747">
                        <c:v>40084</c:v>
                      </c:pt>
                      <c:pt idx="2748">
                        <c:v>40085</c:v>
                      </c:pt>
                      <c:pt idx="2749">
                        <c:v>40086</c:v>
                      </c:pt>
                      <c:pt idx="2750">
                        <c:v>40087</c:v>
                      </c:pt>
                      <c:pt idx="2751">
                        <c:v>40088</c:v>
                      </c:pt>
                      <c:pt idx="2752">
                        <c:v>40091</c:v>
                      </c:pt>
                      <c:pt idx="2753">
                        <c:v>40092</c:v>
                      </c:pt>
                      <c:pt idx="2754">
                        <c:v>40093</c:v>
                      </c:pt>
                      <c:pt idx="2755">
                        <c:v>40094</c:v>
                      </c:pt>
                      <c:pt idx="2756">
                        <c:v>40095</c:v>
                      </c:pt>
                      <c:pt idx="2757">
                        <c:v>40098</c:v>
                      </c:pt>
                      <c:pt idx="2758">
                        <c:v>40099</c:v>
                      </c:pt>
                      <c:pt idx="2759">
                        <c:v>40100</c:v>
                      </c:pt>
                      <c:pt idx="2760">
                        <c:v>40101</c:v>
                      </c:pt>
                      <c:pt idx="2761">
                        <c:v>40102</c:v>
                      </c:pt>
                      <c:pt idx="2762">
                        <c:v>40105</c:v>
                      </c:pt>
                      <c:pt idx="2763">
                        <c:v>40106</c:v>
                      </c:pt>
                      <c:pt idx="2764">
                        <c:v>40107</c:v>
                      </c:pt>
                      <c:pt idx="2765">
                        <c:v>40108</c:v>
                      </c:pt>
                      <c:pt idx="2766">
                        <c:v>40109</c:v>
                      </c:pt>
                      <c:pt idx="2767">
                        <c:v>40112</c:v>
                      </c:pt>
                      <c:pt idx="2768">
                        <c:v>40113</c:v>
                      </c:pt>
                      <c:pt idx="2769">
                        <c:v>40114</c:v>
                      </c:pt>
                      <c:pt idx="2770">
                        <c:v>40115</c:v>
                      </c:pt>
                      <c:pt idx="2771">
                        <c:v>40116</c:v>
                      </c:pt>
                      <c:pt idx="2772">
                        <c:v>40120</c:v>
                      </c:pt>
                      <c:pt idx="2773">
                        <c:v>40121</c:v>
                      </c:pt>
                      <c:pt idx="2774">
                        <c:v>40122</c:v>
                      </c:pt>
                      <c:pt idx="2775">
                        <c:v>40123</c:v>
                      </c:pt>
                      <c:pt idx="2776">
                        <c:v>40126</c:v>
                      </c:pt>
                      <c:pt idx="2777">
                        <c:v>40127</c:v>
                      </c:pt>
                      <c:pt idx="2778">
                        <c:v>40128</c:v>
                      </c:pt>
                      <c:pt idx="2779">
                        <c:v>40129</c:v>
                      </c:pt>
                      <c:pt idx="2780">
                        <c:v>40130</c:v>
                      </c:pt>
                      <c:pt idx="2781">
                        <c:v>40134</c:v>
                      </c:pt>
                      <c:pt idx="2782">
                        <c:v>40135</c:v>
                      </c:pt>
                      <c:pt idx="2783">
                        <c:v>40136</c:v>
                      </c:pt>
                      <c:pt idx="2784">
                        <c:v>40137</c:v>
                      </c:pt>
                      <c:pt idx="2785">
                        <c:v>40140</c:v>
                      </c:pt>
                      <c:pt idx="2786">
                        <c:v>40141</c:v>
                      </c:pt>
                      <c:pt idx="2787">
                        <c:v>40142</c:v>
                      </c:pt>
                      <c:pt idx="2788">
                        <c:v>40143</c:v>
                      </c:pt>
                      <c:pt idx="2789">
                        <c:v>40144</c:v>
                      </c:pt>
                      <c:pt idx="2790">
                        <c:v>40147</c:v>
                      </c:pt>
                      <c:pt idx="2791">
                        <c:v>40148</c:v>
                      </c:pt>
                      <c:pt idx="2792">
                        <c:v>40149</c:v>
                      </c:pt>
                      <c:pt idx="2793">
                        <c:v>40150</c:v>
                      </c:pt>
                      <c:pt idx="2794">
                        <c:v>40151</c:v>
                      </c:pt>
                      <c:pt idx="2795">
                        <c:v>40154</c:v>
                      </c:pt>
                      <c:pt idx="2796">
                        <c:v>40155</c:v>
                      </c:pt>
                      <c:pt idx="2797">
                        <c:v>40156</c:v>
                      </c:pt>
                      <c:pt idx="2798">
                        <c:v>40157</c:v>
                      </c:pt>
                      <c:pt idx="2799">
                        <c:v>40158</c:v>
                      </c:pt>
                      <c:pt idx="2800">
                        <c:v>40161</c:v>
                      </c:pt>
                      <c:pt idx="2801">
                        <c:v>40162</c:v>
                      </c:pt>
                      <c:pt idx="2802">
                        <c:v>40163</c:v>
                      </c:pt>
                      <c:pt idx="2803">
                        <c:v>40164</c:v>
                      </c:pt>
                      <c:pt idx="2804">
                        <c:v>40165</c:v>
                      </c:pt>
                      <c:pt idx="2805">
                        <c:v>40168</c:v>
                      </c:pt>
                      <c:pt idx="2806">
                        <c:v>40169</c:v>
                      </c:pt>
                      <c:pt idx="2807">
                        <c:v>40170</c:v>
                      </c:pt>
                      <c:pt idx="2808">
                        <c:v>40171</c:v>
                      </c:pt>
                      <c:pt idx="2809">
                        <c:v>40175</c:v>
                      </c:pt>
                      <c:pt idx="2810">
                        <c:v>40176</c:v>
                      </c:pt>
                      <c:pt idx="2811">
                        <c:v>40177</c:v>
                      </c:pt>
                      <c:pt idx="2812">
                        <c:v>40178</c:v>
                      </c:pt>
                      <c:pt idx="2813">
                        <c:v>40182</c:v>
                      </c:pt>
                      <c:pt idx="2814">
                        <c:v>40183</c:v>
                      </c:pt>
                      <c:pt idx="2815">
                        <c:v>40184</c:v>
                      </c:pt>
                      <c:pt idx="2816">
                        <c:v>40185</c:v>
                      </c:pt>
                      <c:pt idx="2817">
                        <c:v>40186</c:v>
                      </c:pt>
                      <c:pt idx="2818">
                        <c:v>40189</c:v>
                      </c:pt>
                      <c:pt idx="2819">
                        <c:v>40190</c:v>
                      </c:pt>
                      <c:pt idx="2820">
                        <c:v>40191</c:v>
                      </c:pt>
                      <c:pt idx="2821">
                        <c:v>40192</c:v>
                      </c:pt>
                      <c:pt idx="2822">
                        <c:v>40193</c:v>
                      </c:pt>
                      <c:pt idx="2823">
                        <c:v>40196</c:v>
                      </c:pt>
                      <c:pt idx="2824">
                        <c:v>40197</c:v>
                      </c:pt>
                      <c:pt idx="2825">
                        <c:v>40198</c:v>
                      </c:pt>
                      <c:pt idx="2826">
                        <c:v>40199</c:v>
                      </c:pt>
                      <c:pt idx="2827">
                        <c:v>40200</c:v>
                      </c:pt>
                      <c:pt idx="2828">
                        <c:v>40203</c:v>
                      </c:pt>
                      <c:pt idx="2829">
                        <c:v>40204</c:v>
                      </c:pt>
                      <c:pt idx="2830">
                        <c:v>40205</c:v>
                      </c:pt>
                      <c:pt idx="2831">
                        <c:v>40206</c:v>
                      </c:pt>
                      <c:pt idx="2832">
                        <c:v>40207</c:v>
                      </c:pt>
                      <c:pt idx="2833">
                        <c:v>40211</c:v>
                      </c:pt>
                      <c:pt idx="2834">
                        <c:v>40212</c:v>
                      </c:pt>
                      <c:pt idx="2835">
                        <c:v>40213</c:v>
                      </c:pt>
                      <c:pt idx="2836">
                        <c:v>40214</c:v>
                      </c:pt>
                      <c:pt idx="2837">
                        <c:v>40217</c:v>
                      </c:pt>
                      <c:pt idx="2838">
                        <c:v>40218</c:v>
                      </c:pt>
                      <c:pt idx="2839">
                        <c:v>40219</c:v>
                      </c:pt>
                      <c:pt idx="2840">
                        <c:v>40220</c:v>
                      </c:pt>
                      <c:pt idx="2841">
                        <c:v>40221</c:v>
                      </c:pt>
                      <c:pt idx="2842">
                        <c:v>40224</c:v>
                      </c:pt>
                      <c:pt idx="2843">
                        <c:v>40225</c:v>
                      </c:pt>
                      <c:pt idx="2844">
                        <c:v>40226</c:v>
                      </c:pt>
                      <c:pt idx="2845">
                        <c:v>40227</c:v>
                      </c:pt>
                      <c:pt idx="2846">
                        <c:v>40228</c:v>
                      </c:pt>
                      <c:pt idx="2847">
                        <c:v>40231</c:v>
                      </c:pt>
                      <c:pt idx="2848">
                        <c:v>40232</c:v>
                      </c:pt>
                      <c:pt idx="2849">
                        <c:v>40233</c:v>
                      </c:pt>
                      <c:pt idx="2850">
                        <c:v>40234</c:v>
                      </c:pt>
                      <c:pt idx="2851">
                        <c:v>40235</c:v>
                      </c:pt>
                      <c:pt idx="2852">
                        <c:v>40238</c:v>
                      </c:pt>
                      <c:pt idx="2853">
                        <c:v>40239</c:v>
                      </c:pt>
                      <c:pt idx="2854">
                        <c:v>40240</c:v>
                      </c:pt>
                      <c:pt idx="2855">
                        <c:v>40241</c:v>
                      </c:pt>
                      <c:pt idx="2856">
                        <c:v>40242</c:v>
                      </c:pt>
                      <c:pt idx="2857">
                        <c:v>40245</c:v>
                      </c:pt>
                      <c:pt idx="2858">
                        <c:v>40246</c:v>
                      </c:pt>
                      <c:pt idx="2859">
                        <c:v>40247</c:v>
                      </c:pt>
                      <c:pt idx="2860">
                        <c:v>40248</c:v>
                      </c:pt>
                      <c:pt idx="2861">
                        <c:v>40249</c:v>
                      </c:pt>
                      <c:pt idx="2862">
                        <c:v>40253</c:v>
                      </c:pt>
                      <c:pt idx="2863">
                        <c:v>40254</c:v>
                      </c:pt>
                      <c:pt idx="2864">
                        <c:v>40255</c:v>
                      </c:pt>
                      <c:pt idx="2865">
                        <c:v>40256</c:v>
                      </c:pt>
                      <c:pt idx="2866">
                        <c:v>40259</c:v>
                      </c:pt>
                      <c:pt idx="2867">
                        <c:v>40260</c:v>
                      </c:pt>
                      <c:pt idx="2868">
                        <c:v>40261</c:v>
                      </c:pt>
                      <c:pt idx="2869">
                        <c:v>40262</c:v>
                      </c:pt>
                      <c:pt idx="2870">
                        <c:v>40263</c:v>
                      </c:pt>
                      <c:pt idx="2871">
                        <c:v>40266</c:v>
                      </c:pt>
                      <c:pt idx="2872">
                        <c:v>40267</c:v>
                      </c:pt>
                      <c:pt idx="2873">
                        <c:v>40268</c:v>
                      </c:pt>
                      <c:pt idx="2874">
                        <c:v>40273</c:v>
                      </c:pt>
                      <c:pt idx="2875">
                        <c:v>40274</c:v>
                      </c:pt>
                      <c:pt idx="2876">
                        <c:v>40275</c:v>
                      </c:pt>
                      <c:pt idx="2877">
                        <c:v>40276</c:v>
                      </c:pt>
                      <c:pt idx="2878">
                        <c:v>40277</c:v>
                      </c:pt>
                      <c:pt idx="2879">
                        <c:v>40280</c:v>
                      </c:pt>
                      <c:pt idx="2880">
                        <c:v>40281</c:v>
                      </c:pt>
                      <c:pt idx="2881">
                        <c:v>40282</c:v>
                      </c:pt>
                      <c:pt idx="2882">
                        <c:v>40283</c:v>
                      </c:pt>
                      <c:pt idx="2883">
                        <c:v>40284</c:v>
                      </c:pt>
                      <c:pt idx="2884">
                        <c:v>40287</c:v>
                      </c:pt>
                      <c:pt idx="2885">
                        <c:v>40288</c:v>
                      </c:pt>
                      <c:pt idx="2886">
                        <c:v>40289</c:v>
                      </c:pt>
                      <c:pt idx="2887">
                        <c:v>40290</c:v>
                      </c:pt>
                      <c:pt idx="2888">
                        <c:v>40291</c:v>
                      </c:pt>
                      <c:pt idx="2889">
                        <c:v>40294</c:v>
                      </c:pt>
                      <c:pt idx="2890">
                        <c:v>40295</c:v>
                      </c:pt>
                      <c:pt idx="2891">
                        <c:v>40296</c:v>
                      </c:pt>
                      <c:pt idx="2892">
                        <c:v>40297</c:v>
                      </c:pt>
                      <c:pt idx="2893">
                        <c:v>40298</c:v>
                      </c:pt>
                      <c:pt idx="2894">
                        <c:v>40301</c:v>
                      </c:pt>
                      <c:pt idx="2895">
                        <c:v>40302</c:v>
                      </c:pt>
                      <c:pt idx="2896">
                        <c:v>40303</c:v>
                      </c:pt>
                      <c:pt idx="2897">
                        <c:v>40304</c:v>
                      </c:pt>
                      <c:pt idx="2898">
                        <c:v>40305</c:v>
                      </c:pt>
                      <c:pt idx="2899">
                        <c:v>40308</c:v>
                      </c:pt>
                      <c:pt idx="2900">
                        <c:v>40309</c:v>
                      </c:pt>
                      <c:pt idx="2901">
                        <c:v>40310</c:v>
                      </c:pt>
                      <c:pt idx="2902">
                        <c:v>40311</c:v>
                      </c:pt>
                      <c:pt idx="2903">
                        <c:v>40312</c:v>
                      </c:pt>
                      <c:pt idx="2904">
                        <c:v>40315</c:v>
                      </c:pt>
                      <c:pt idx="2905">
                        <c:v>40316</c:v>
                      </c:pt>
                      <c:pt idx="2906">
                        <c:v>40317</c:v>
                      </c:pt>
                      <c:pt idx="2907">
                        <c:v>40318</c:v>
                      </c:pt>
                      <c:pt idx="2908">
                        <c:v>40319</c:v>
                      </c:pt>
                      <c:pt idx="2909">
                        <c:v>40322</c:v>
                      </c:pt>
                      <c:pt idx="2910">
                        <c:v>40323</c:v>
                      </c:pt>
                      <c:pt idx="2911">
                        <c:v>40324</c:v>
                      </c:pt>
                      <c:pt idx="2912">
                        <c:v>40325</c:v>
                      </c:pt>
                      <c:pt idx="2913">
                        <c:v>40326</c:v>
                      </c:pt>
                      <c:pt idx="2914">
                        <c:v>40329</c:v>
                      </c:pt>
                      <c:pt idx="2915">
                        <c:v>40330</c:v>
                      </c:pt>
                      <c:pt idx="2916">
                        <c:v>40331</c:v>
                      </c:pt>
                      <c:pt idx="2917">
                        <c:v>40332</c:v>
                      </c:pt>
                      <c:pt idx="2918">
                        <c:v>40333</c:v>
                      </c:pt>
                      <c:pt idx="2919">
                        <c:v>40336</c:v>
                      </c:pt>
                      <c:pt idx="2920">
                        <c:v>40337</c:v>
                      </c:pt>
                      <c:pt idx="2921">
                        <c:v>40338</c:v>
                      </c:pt>
                      <c:pt idx="2922">
                        <c:v>40339</c:v>
                      </c:pt>
                      <c:pt idx="2923">
                        <c:v>40340</c:v>
                      </c:pt>
                      <c:pt idx="2924">
                        <c:v>40343</c:v>
                      </c:pt>
                      <c:pt idx="2925">
                        <c:v>40344</c:v>
                      </c:pt>
                      <c:pt idx="2926">
                        <c:v>40345</c:v>
                      </c:pt>
                      <c:pt idx="2927">
                        <c:v>40346</c:v>
                      </c:pt>
                      <c:pt idx="2928">
                        <c:v>40347</c:v>
                      </c:pt>
                      <c:pt idx="2929">
                        <c:v>40350</c:v>
                      </c:pt>
                      <c:pt idx="2930">
                        <c:v>40351</c:v>
                      </c:pt>
                      <c:pt idx="2931">
                        <c:v>40352</c:v>
                      </c:pt>
                      <c:pt idx="2932">
                        <c:v>40353</c:v>
                      </c:pt>
                      <c:pt idx="2933">
                        <c:v>40354</c:v>
                      </c:pt>
                      <c:pt idx="2934">
                        <c:v>40357</c:v>
                      </c:pt>
                      <c:pt idx="2935">
                        <c:v>40358</c:v>
                      </c:pt>
                      <c:pt idx="2936">
                        <c:v>40359</c:v>
                      </c:pt>
                      <c:pt idx="2937">
                        <c:v>40360</c:v>
                      </c:pt>
                      <c:pt idx="2938">
                        <c:v>40361</c:v>
                      </c:pt>
                      <c:pt idx="2939">
                        <c:v>40364</c:v>
                      </c:pt>
                      <c:pt idx="2940">
                        <c:v>40365</c:v>
                      </c:pt>
                      <c:pt idx="2941">
                        <c:v>40366</c:v>
                      </c:pt>
                      <c:pt idx="2942">
                        <c:v>40367</c:v>
                      </c:pt>
                      <c:pt idx="2943">
                        <c:v>40368</c:v>
                      </c:pt>
                      <c:pt idx="2944">
                        <c:v>40371</c:v>
                      </c:pt>
                      <c:pt idx="2945">
                        <c:v>40372</c:v>
                      </c:pt>
                      <c:pt idx="2946">
                        <c:v>40373</c:v>
                      </c:pt>
                      <c:pt idx="2947">
                        <c:v>40374</c:v>
                      </c:pt>
                      <c:pt idx="2948">
                        <c:v>40375</c:v>
                      </c:pt>
                      <c:pt idx="2949">
                        <c:v>40378</c:v>
                      </c:pt>
                      <c:pt idx="2950">
                        <c:v>40379</c:v>
                      </c:pt>
                      <c:pt idx="2951">
                        <c:v>40380</c:v>
                      </c:pt>
                      <c:pt idx="2952">
                        <c:v>40381</c:v>
                      </c:pt>
                      <c:pt idx="2953">
                        <c:v>40382</c:v>
                      </c:pt>
                      <c:pt idx="2954">
                        <c:v>40385</c:v>
                      </c:pt>
                      <c:pt idx="2955">
                        <c:v>40386</c:v>
                      </c:pt>
                      <c:pt idx="2956">
                        <c:v>40387</c:v>
                      </c:pt>
                      <c:pt idx="2957">
                        <c:v>40388</c:v>
                      </c:pt>
                      <c:pt idx="2958">
                        <c:v>40389</c:v>
                      </c:pt>
                      <c:pt idx="2959">
                        <c:v>40392</c:v>
                      </c:pt>
                      <c:pt idx="2960">
                        <c:v>40393</c:v>
                      </c:pt>
                      <c:pt idx="2961">
                        <c:v>40394</c:v>
                      </c:pt>
                      <c:pt idx="2962">
                        <c:v>40395</c:v>
                      </c:pt>
                      <c:pt idx="2963">
                        <c:v>40396</c:v>
                      </c:pt>
                      <c:pt idx="2964">
                        <c:v>40399</c:v>
                      </c:pt>
                      <c:pt idx="2965">
                        <c:v>40400</c:v>
                      </c:pt>
                      <c:pt idx="2966">
                        <c:v>40401</c:v>
                      </c:pt>
                      <c:pt idx="2967">
                        <c:v>40402</c:v>
                      </c:pt>
                      <c:pt idx="2968">
                        <c:v>40403</c:v>
                      </c:pt>
                      <c:pt idx="2969">
                        <c:v>40406</c:v>
                      </c:pt>
                      <c:pt idx="2970">
                        <c:v>40407</c:v>
                      </c:pt>
                      <c:pt idx="2971">
                        <c:v>40408</c:v>
                      </c:pt>
                      <c:pt idx="2972">
                        <c:v>40409</c:v>
                      </c:pt>
                      <c:pt idx="2973">
                        <c:v>40410</c:v>
                      </c:pt>
                      <c:pt idx="2974">
                        <c:v>40413</c:v>
                      </c:pt>
                      <c:pt idx="2975">
                        <c:v>40414</c:v>
                      </c:pt>
                      <c:pt idx="2976">
                        <c:v>40415</c:v>
                      </c:pt>
                      <c:pt idx="2977">
                        <c:v>40416</c:v>
                      </c:pt>
                      <c:pt idx="2978">
                        <c:v>40417</c:v>
                      </c:pt>
                      <c:pt idx="2979">
                        <c:v>40420</c:v>
                      </c:pt>
                      <c:pt idx="2980">
                        <c:v>40421</c:v>
                      </c:pt>
                      <c:pt idx="2981">
                        <c:v>40422</c:v>
                      </c:pt>
                      <c:pt idx="2982">
                        <c:v>40423</c:v>
                      </c:pt>
                      <c:pt idx="2983">
                        <c:v>40424</c:v>
                      </c:pt>
                      <c:pt idx="2984">
                        <c:v>40427</c:v>
                      </c:pt>
                      <c:pt idx="2985">
                        <c:v>40428</c:v>
                      </c:pt>
                      <c:pt idx="2986">
                        <c:v>40429</c:v>
                      </c:pt>
                      <c:pt idx="2987">
                        <c:v>40430</c:v>
                      </c:pt>
                      <c:pt idx="2988">
                        <c:v>40431</c:v>
                      </c:pt>
                      <c:pt idx="2989">
                        <c:v>40434</c:v>
                      </c:pt>
                      <c:pt idx="2990">
                        <c:v>40435</c:v>
                      </c:pt>
                      <c:pt idx="2991">
                        <c:v>40436</c:v>
                      </c:pt>
                      <c:pt idx="2992">
                        <c:v>40441</c:v>
                      </c:pt>
                      <c:pt idx="2993">
                        <c:v>40442</c:v>
                      </c:pt>
                      <c:pt idx="2994">
                        <c:v>40443</c:v>
                      </c:pt>
                      <c:pt idx="2995">
                        <c:v>40444</c:v>
                      </c:pt>
                      <c:pt idx="2996">
                        <c:v>40445</c:v>
                      </c:pt>
                      <c:pt idx="2997">
                        <c:v>40448</c:v>
                      </c:pt>
                      <c:pt idx="2998">
                        <c:v>40449</c:v>
                      </c:pt>
                      <c:pt idx="2999">
                        <c:v>40450</c:v>
                      </c:pt>
                      <c:pt idx="3000">
                        <c:v>40451</c:v>
                      </c:pt>
                      <c:pt idx="3001">
                        <c:v>40452</c:v>
                      </c:pt>
                      <c:pt idx="3002">
                        <c:v>40455</c:v>
                      </c:pt>
                      <c:pt idx="3003">
                        <c:v>40456</c:v>
                      </c:pt>
                      <c:pt idx="3004">
                        <c:v>40457</c:v>
                      </c:pt>
                      <c:pt idx="3005">
                        <c:v>40458</c:v>
                      </c:pt>
                      <c:pt idx="3006">
                        <c:v>40459</c:v>
                      </c:pt>
                      <c:pt idx="3007">
                        <c:v>40462</c:v>
                      </c:pt>
                      <c:pt idx="3008">
                        <c:v>40463</c:v>
                      </c:pt>
                      <c:pt idx="3009">
                        <c:v>40464</c:v>
                      </c:pt>
                      <c:pt idx="3010">
                        <c:v>40465</c:v>
                      </c:pt>
                      <c:pt idx="3011">
                        <c:v>40466</c:v>
                      </c:pt>
                      <c:pt idx="3012">
                        <c:v>40469</c:v>
                      </c:pt>
                      <c:pt idx="3013">
                        <c:v>40470</c:v>
                      </c:pt>
                      <c:pt idx="3014">
                        <c:v>40471</c:v>
                      </c:pt>
                      <c:pt idx="3015">
                        <c:v>40472</c:v>
                      </c:pt>
                      <c:pt idx="3016">
                        <c:v>40473</c:v>
                      </c:pt>
                      <c:pt idx="3017">
                        <c:v>40476</c:v>
                      </c:pt>
                      <c:pt idx="3018">
                        <c:v>40477</c:v>
                      </c:pt>
                      <c:pt idx="3019">
                        <c:v>40478</c:v>
                      </c:pt>
                      <c:pt idx="3020">
                        <c:v>40479</c:v>
                      </c:pt>
                      <c:pt idx="3021">
                        <c:v>40480</c:v>
                      </c:pt>
                      <c:pt idx="3022">
                        <c:v>40483</c:v>
                      </c:pt>
                      <c:pt idx="3023">
                        <c:v>40485</c:v>
                      </c:pt>
                      <c:pt idx="3024">
                        <c:v>40486</c:v>
                      </c:pt>
                      <c:pt idx="3025">
                        <c:v>40487</c:v>
                      </c:pt>
                      <c:pt idx="3026">
                        <c:v>40490</c:v>
                      </c:pt>
                      <c:pt idx="3027">
                        <c:v>40491</c:v>
                      </c:pt>
                      <c:pt idx="3028">
                        <c:v>40492</c:v>
                      </c:pt>
                      <c:pt idx="3029">
                        <c:v>40493</c:v>
                      </c:pt>
                      <c:pt idx="3030">
                        <c:v>40494</c:v>
                      </c:pt>
                      <c:pt idx="3031">
                        <c:v>40498</c:v>
                      </c:pt>
                      <c:pt idx="3032">
                        <c:v>40499</c:v>
                      </c:pt>
                      <c:pt idx="3033">
                        <c:v>40500</c:v>
                      </c:pt>
                      <c:pt idx="3034">
                        <c:v>40501</c:v>
                      </c:pt>
                      <c:pt idx="3035">
                        <c:v>40504</c:v>
                      </c:pt>
                      <c:pt idx="3036">
                        <c:v>40505</c:v>
                      </c:pt>
                      <c:pt idx="3037">
                        <c:v>40506</c:v>
                      </c:pt>
                      <c:pt idx="3038">
                        <c:v>40507</c:v>
                      </c:pt>
                      <c:pt idx="3039">
                        <c:v>40508</c:v>
                      </c:pt>
                      <c:pt idx="3040">
                        <c:v>40511</c:v>
                      </c:pt>
                      <c:pt idx="3041">
                        <c:v>40512</c:v>
                      </c:pt>
                      <c:pt idx="3042">
                        <c:v>40513</c:v>
                      </c:pt>
                      <c:pt idx="3043">
                        <c:v>40514</c:v>
                      </c:pt>
                      <c:pt idx="3044">
                        <c:v>40515</c:v>
                      </c:pt>
                      <c:pt idx="3045">
                        <c:v>40518</c:v>
                      </c:pt>
                      <c:pt idx="3046">
                        <c:v>40519</c:v>
                      </c:pt>
                      <c:pt idx="3047">
                        <c:v>40520</c:v>
                      </c:pt>
                      <c:pt idx="3048">
                        <c:v>40521</c:v>
                      </c:pt>
                      <c:pt idx="3049">
                        <c:v>40522</c:v>
                      </c:pt>
                      <c:pt idx="3050">
                        <c:v>40525</c:v>
                      </c:pt>
                      <c:pt idx="3051">
                        <c:v>40526</c:v>
                      </c:pt>
                      <c:pt idx="3052">
                        <c:v>40527</c:v>
                      </c:pt>
                      <c:pt idx="3053">
                        <c:v>40528</c:v>
                      </c:pt>
                      <c:pt idx="3054">
                        <c:v>40529</c:v>
                      </c:pt>
                      <c:pt idx="3055">
                        <c:v>40532</c:v>
                      </c:pt>
                      <c:pt idx="3056">
                        <c:v>40533</c:v>
                      </c:pt>
                      <c:pt idx="3057">
                        <c:v>40534</c:v>
                      </c:pt>
                      <c:pt idx="3058">
                        <c:v>40535</c:v>
                      </c:pt>
                      <c:pt idx="3059">
                        <c:v>40536</c:v>
                      </c:pt>
                      <c:pt idx="3060">
                        <c:v>40539</c:v>
                      </c:pt>
                      <c:pt idx="3061">
                        <c:v>40540</c:v>
                      </c:pt>
                      <c:pt idx="3062">
                        <c:v>40541</c:v>
                      </c:pt>
                      <c:pt idx="3063">
                        <c:v>40542</c:v>
                      </c:pt>
                      <c:pt idx="3064">
                        <c:v>40543</c:v>
                      </c:pt>
                      <c:pt idx="3065">
                        <c:v>40546</c:v>
                      </c:pt>
                      <c:pt idx="3066">
                        <c:v>40547</c:v>
                      </c:pt>
                      <c:pt idx="3067">
                        <c:v>40548</c:v>
                      </c:pt>
                      <c:pt idx="3068">
                        <c:v>40549</c:v>
                      </c:pt>
                      <c:pt idx="3069">
                        <c:v>40550</c:v>
                      </c:pt>
                      <c:pt idx="3070">
                        <c:v>40553</c:v>
                      </c:pt>
                      <c:pt idx="3071">
                        <c:v>40554</c:v>
                      </c:pt>
                      <c:pt idx="3072">
                        <c:v>40555</c:v>
                      </c:pt>
                      <c:pt idx="3073">
                        <c:v>40556</c:v>
                      </c:pt>
                      <c:pt idx="3074">
                        <c:v>40557</c:v>
                      </c:pt>
                      <c:pt idx="3075">
                        <c:v>40560</c:v>
                      </c:pt>
                      <c:pt idx="3076">
                        <c:v>40561</c:v>
                      </c:pt>
                      <c:pt idx="3077">
                        <c:v>40562</c:v>
                      </c:pt>
                      <c:pt idx="3078">
                        <c:v>40563</c:v>
                      </c:pt>
                      <c:pt idx="3079">
                        <c:v>40564</c:v>
                      </c:pt>
                      <c:pt idx="3080">
                        <c:v>40567</c:v>
                      </c:pt>
                      <c:pt idx="3081">
                        <c:v>40568</c:v>
                      </c:pt>
                      <c:pt idx="3082">
                        <c:v>40569</c:v>
                      </c:pt>
                      <c:pt idx="3083">
                        <c:v>40570</c:v>
                      </c:pt>
                      <c:pt idx="3084">
                        <c:v>40571</c:v>
                      </c:pt>
                      <c:pt idx="3085">
                        <c:v>40574</c:v>
                      </c:pt>
                      <c:pt idx="3086">
                        <c:v>40575</c:v>
                      </c:pt>
                      <c:pt idx="3087">
                        <c:v>40576</c:v>
                      </c:pt>
                      <c:pt idx="3088">
                        <c:v>40577</c:v>
                      </c:pt>
                      <c:pt idx="3089">
                        <c:v>40578</c:v>
                      </c:pt>
                      <c:pt idx="3090">
                        <c:v>40582</c:v>
                      </c:pt>
                      <c:pt idx="3091">
                        <c:v>40583</c:v>
                      </c:pt>
                      <c:pt idx="3092">
                        <c:v>40584</c:v>
                      </c:pt>
                      <c:pt idx="3093">
                        <c:v>40585</c:v>
                      </c:pt>
                      <c:pt idx="3094">
                        <c:v>40588</c:v>
                      </c:pt>
                      <c:pt idx="3095">
                        <c:v>40589</c:v>
                      </c:pt>
                      <c:pt idx="3096">
                        <c:v>40590</c:v>
                      </c:pt>
                      <c:pt idx="3097">
                        <c:v>40591</c:v>
                      </c:pt>
                      <c:pt idx="3098">
                        <c:v>40592</c:v>
                      </c:pt>
                      <c:pt idx="3099">
                        <c:v>40595</c:v>
                      </c:pt>
                      <c:pt idx="3100">
                        <c:v>40596</c:v>
                      </c:pt>
                      <c:pt idx="3101">
                        <c:v>40597</c:v>
                      </c:pt>
                      <c:pt idx="3102">
                        <c:v>40598</c:v>
                      </c:pt>
                      <c:pt idx="3103">
                        <c:v>40599</c:v>
                      </c:pt>
                      <c:pt idx="3104">
                        <c:v>40602</c:v>
                      </c:pt>
                      <c:pt idx="3105">
                        <c:v>40603</c:v>
                      </c:pt>
                      <c:pt idx="3106">
                        <c:v>40604</c:v>
                      </c:pt>
                      <c:pt idx="3107">
                        <c:v>40605</c:v>
                      </c:pt>
                      <c:pt idx="3108">
                        <c:v>40606</c:v>
                      </c:pt>
                      <c:pt idx="3109">
                        <c:v>40609</c:v>
                      </c:pt>
                      <c:pt idx="3110">
                        <c:v>40610</c:v>
                      </c:pt>
                      <c:pt idx="3111">
                        <c:v>40611</c:v>
                      </c:pt>
                      <c:pt idx="3112">
                        <c:v>40612</c:v>
                      </c:pt>
                      <c:pt idx="3113">
                        <c:v>40613</c:v>
                      </c:pt>
                      <c:pt idx="3114">
                        <c:v>40616</c:v>
                      </c:pt>
                      <c:pt idx="3115">
                        <c:v>40617</c:v>
                      </c:pt>
                      <c:pt idx="3116">
                        <c:v>40618</c:v>
                      </c:pt>
                      <c:pt idx="3117">
                        <c:v>40619</c:v>
                      </c:pt>
                      <c:pt idx="3118">
                        <c:v>40620</c:v>
                      </c:pt>
                      <c:pt idx="3119">
                        <c:v>40624</c:v>
                      </c:pt>
                      <c:pt idx="3120">
                        <c:v>40625</c:v>
                      </c:pt>
                      <c:pt idx="3121">
                        <c:v>40626</c:v>
                      </c:pt>
                      <c:pt idx="3122">
                        <c:v>40627</c:v>
                      </c:pt>
                      <c:pt idx="3123">
                        <c:v>40630</c:v>
                      </c:pt>
                      <c:pt idx="3124">
                        <c:v>40631</c:v>
                      </c:pt>
                      <c:pt idx="3125">
                        <c:v>40632</c:v>
                      </c:pt>
                      <c:pt idx="3126">
                        <c:v>40633</c:v>
                      </c:pt>
                      <c:pt idx="3127">
                        <c:v>40634</c:v>
                      </c:pt>
                      <c:pt idx="3128">
                        <c:v>40637</c:v>
                      </c:pt>
                      <c:pt idx="3129">
                        <c:v>40638</c:v>
                      </c:pt>
                      <c:pt idx="3130">
                        <c:v>40639</c:v>
                      </c:pt>
                      <c:pt idx="3131">
                        <c:v>40640</c:v>
                      </c:pt>
                      <c:pt idx="3132">
                        <c:v>40641</c:v>
                      </c:pt>
                      <c:pt idx="3133">
                        <c:v>40644</c:v>
                      </c:pt>
                      <c:pt idx="3134">
                        <c:v>40645</c:v>
                      </c:pt>
                      <c:pt idx="3135">
                        <c:v>40646</c:v>
                      </c:pt>
                      <c:pt idx="3136">
                        <c:v>40647</c:v>
                      </c:pt>
                      <c:pt idx="3137">
                        <c:v>40648</c:v>
                      </c:pt>
                      <c:pt idx="3138">
                        <c:v>40651</c:v>
                      </c:pt>
                      <c:pt idx="3139">
                        <c:v>40652</c:v>
                      </c:pt>
                      <c:pt idx="3140">
                        <c:v>40653</c:v>
                      </c:pt>
                      <c:pt idx="3141">
                        <c:v>40658</c:v>
                      </c:pt>
                      <c:pt idx="3142">
                        <c:v>40659</c:v>
                      </c:pt>
                      <c:pt idx="3143">
                        <c:v>40660</c:v>
                      </c:pt>
                      <c:pt idx="3144">
                        <c:v>40661</c:v>
                      </c:pt>
                      <c:pt idx="3145">
                        <c:v>40662</c:v>
                      </c:pt>
                      <c:pt idx="3146">
                        <c:v>40665</c:v>
                      </c:pt>
                      <c:pt idx="3147">
                        <c:v>40666</c:v>
                      </c:pt>
                      <c:pt idx="3148">
                        <c:v>40667</c:v>
                      </c:pt>
                      <c:pt idx="3149">
                        <c:v>40668</c:v>
                      </c:pt>
                      <c:pt idx="3150">
                        <c:v>40669</c:v>
                      </c:pt>
                      <c:pt idx="3151">
                        <c:v>40672</c:v>
                      </c:pt>
                      <c:pt idx="3152">
                        <c:v>40673</c:v>
                      </c:pt>
                      <c:pt idx="3153">
                        <c:v>40674</c:v>
                      </c:pt>
                      <c:pt idx="3154">
                        <c:v>40675</c:v>
                      </c:pt>
                      <c:pt idx="3155">
                        <c:v>40676</c:v>
                      </c:pt>
                      <c:pt idx="3156">
                        <c:v>40679</c:v>
                      </c:pt>
                      <c:pt idx="3157">
                        <c:v>40680</c:v>
                      </c:pt>
                      <c:pt idx="3158">
                        <c:v>40681</c:v>
                      </c:pt>
                      <c:pt idx="3159">
                        <c:v>40682</c:v>
                      </c:pt>
                      <c:pt idx="3160">
                        <c:v>40683</c:v>
                      </c:pt>
                      <c:pt idx="3161">
                        <c:v>40686</c:v>
                      </c:pt>
                      <c:pt idx="3162">
                        <c:v>40687</c:v>
                      </c:pt>
                      <c:pt idx="3163">
                        <c:v>40688</c:v>
                      </c:pt>
                      <c:pt idx="3164">
                        <c:v>40689</c:v>
                      </c:pt>
                      <c:pt idx="3165">
                        <c:v>40690</c:v>
                      </c:pt>
                      <c:pt idx="3166">
                        <c:v>40693</c:v>
                      </c:pt>
                      <c:pt idx="3167">
                        <c:v>40694</c:v>
                      </c:pt>
                      <c:pt idx="3168">
                        <c:v>40695</c:v>
                      </c:pt>
                      <c:pt idx="3169">
                        <c:v>40696</c:v>
                      </c:pt>
                      <c:pt idx="3170">
                        <c:v>40697</c:v>
                      </c:pt>
                      <c:pt idx="3171">
                        <c:v>40700</c:v>
                      </c:pt>
                      <c:pt idx="3172">
                        <c:v>40701</c:v>
                      </c:pt>
                      <c:pt idx="3173">
                        <c:v>40702</c:v>
                      </c:pt>
                      <c:pt idx="3174">
                        <c:v>40703</c:v>
                      </c:pt>
                      <c:pt idx="3175">
                        <c:v>40704</c:v>
                      </c:pt>
                      <c:pt idx="3176">
                        <c:v>40707</c:v>
                      </c:pt>
                      <c:pt idx="3177">
                        <c:v>40708</c:v>
                      </c:pt>
                      <c:pt idx="3178">
                        <c:v>40709</c:v>
                      </c:pt>
                      <c:pt idx="3179">
                        <c:v>40710</c:v>
                      </c:pt>
                      <c:pt idx="3180">
                        <c:v>40711</c:v>
                      </c:pt>
                      <c:pt idx="3181">
                        <c:v>40714</c:v>
                      </c:pt>
                      <c:pt idx="3182">
                        <c:v>40715</c:v>
                      </c:pt>
                      <c:pt idx="3183">
                        <c:v>40716</c:v>
                      </c:pt>
                      <c:pt idx="3184">
                        <c:v>40717</c:v>
                      </c:pt>
                      <c:pt idx="3185">
                        <c:v>40718</c:v>
                      </c:pt>
                      <c:pt idx="3186">
                        <c:v>40721</c:v>
                      </c:pt>
                      <c:pt idx="3187">
                        <c:v>40722</c:v>
                      </c:pt>
                      <c:pt idx="3188">
                        <c:v>40723</c:v>
                      </c:pt>
                      <c:pt idx="3189">
                        <c:v>40724</c:v>
                      </c:pt>
                      <c:pt idx="3190">
                        <c:v>40725</c:v>
                      </c:pt>
                      <c:pt idx="3191">
                        <c:v>40728</c:v>
                      </c:pt>
                      <c:pt idx="3192">
                        <c:v>40729</c:v>
                      </c:pt>
                      <c:pt idx="3193">
                        <c:v>40730</c:v>
                      </c:pt>
                      <c:pt idx="3194">
                        <c:v>40731</c:v>
                      </c:pt>
                      <c:pt idx="3195">
                        <c:v>40732</c:v>
                      </c:pt>
                      <c:pt idx="3196">
                        <c:v>40735</c:v>
                      </c:pt>
                      <c:pt idx="3197">
                        <c:v>40736</c:v>
                      </c:pt>
                      <c:pt idx="3198">
                        <c:v>40737</c:v>
                      </c:pt>
                      <c:pt idx="3199">
                        <c:v>40738</c:v>
                      </c:pt>
                      <c:pt idx="3200">
                        <c:v>40739</c:v>
                      </c:pt>
                      <c:pt idx="3201">
                        <c:v>40742</c:v>
                      </c:pt>
                      <c:pt idx="3202">
                        <c:v>40743</c:v>
                      </c:pt>
                      <c:pt idx="3203">
                        <c:v>40744</c:v>
                      </c:pt>
                      <c:pt idx="3204">
                        <c:v>40745</c:v>
                      </c:pt>
                      <c:pt idx="3205">
                        <c:v>40746</c:v>
                      </c:pt>
                      <c:pt idx="3206">
                        <c:v>40749</c:v>
                      </c:pt>
                      <c:pt idx="3207">
                        <c:v>40750</c:v>
                      </c:pt>
                      <c:pt idx="3208">
                        <c:v>40751</c:v>
                      </c:pt>
                      <c:pt idx="3209">
                        <c:v>40752</c:v>
                      </c:pt>
                      <c:pt idx="3210">
                        <c:v>40753</c:v>
                      </c:pt>
                      <c:pt idx="3211">
                        <c:v>40756</c:v>
                      </c:pt>
                      <c:pt idx="3212">
                        <c:v>40757</c:v>
                      </c:pt>
                      <c:pt idx="3213">
                        <c:v>40758</c:v>
                      </c:pt>
                      <c:pt idx="3214">
                        <c:v>40759</c:v>
                      </c:pt>
                      <c:pt idx="3215">
                        <c:v>40760</c:v>
                      </c:pt>
                      <c:pt idx="3216">
                        <c:v>40763</c:v>
                      </c:pt>
                      <c:pt idx="3217">
                        <c:v>40764</c:v>
                      </c:pt>
                      <c:pt idx="3218">
                        <c:v>40765</c:v>
                      </c:pt>
                      <c:pt idx="3219">
                        <c:v>40766</c:v>
                      </c:pt>
                      <c:pt idx="3220">
                        <c:v>40767</c:v>
                      </c:pt>
                      <c:pt idx="3221">
                        <c:v>40770</c:v>
                      </c:pt>
                      <c:pt idx="3222">
                        <c:v>40771</c:v>
                      </c:pt>
                      <c:pt idx="3223">
                        <c:v>40772</c:v>
                      </c:pt>
                      <c:pt idx="3224">
                        <c:v>40773</c:v>
                      </c:pt>
                      <c:pt idx="3225">
                        <c:v>40774</c:v>
                      </c:pt>
                      <c:pt idx="3226">
                        <c:v>40777</c:v>
                      </c:pt>
                      <c:pt idx="3227">
                        <c:v>40778</c:v>
                      </c:pt>
                      <c:pt idx="3228">
                        <c:v>40779</c:v>
                      </c:pt>
                      <c:pt idx="3229">
                        <c:v>40780</c:v>
                      </c:pt>
                      <c:pt idx="3230">
                        <c:v>40781</c:v>
                      </c:pt>
                      <c:pt idx="3231">
                        <c:v>40784</c:v>
                      </c:pt>
                      <c:pt idx="3232">
                        <c:v>40785</c:v>
                      </c:pt>
                      <c:pt idx="3233">
                        <c:v>40786</c:v>
                      </c:pt>
                      <c:pt idx="3234">
                        <c:v>40787</c:v>
                      </c:pt>
                      <c:pt idx="3235">
                        <c:v>40788</c:v>
                      </c:pt>
                      <c:pt idx="3236">
                        <c:v>40791</c:v>
                      </c:pt>
                      <c:pt idx="3237">
                        <c:v>40792</c:v>
                      </c:pt>
                      <c:pt idx="3238">
                        <c:v>40793</c:v>
                      </c:pt>
                      <c:pt idx="3239">
                        <c:v>40794</c:v>
                      </c:pt>
                      <c:pt idx="3240">
                        <c:v>40795</c:v>
                      </c:pt>
                      <c:pt idx="3241">
                        <c:v>40798</c:v>
                      </c:pt>
                      <c:pt idx="3242">
                        <c:v>40799</c:v>
                      </c:pt>
                      <c:pt idx="3243">
                        <c:v>40800</c:v>
                      </c:pt>
                      <c:pt idx="3244">
                        <c:v>40801</c:v>
                      </c:pt>
                      <c:pt idx="3245">
                        <c:v>40805</c:v>
                      </c:pt>
                      <c:pt idx="3246">
                        <c:v>40806</c:v>
                      </c:pt>
                      <c:pt idx="3247">
                        <c:v>40807</c:v>
                      </c:pt>
                      <c:pt idx="3248">
                        <c:v>40808</c:v>
                      </c:pt>
                      <c:pt idx="3249">
                        <c:v>40809</c:v>
                      </c:pt>
                      <c:pt idx="3250">
                        <c:v>40812</c:v>
                      </c:pt>
                      <c:pt idx="3251">
                        <c:v>40813</c:v>
                      </c:pt>
                      <c:pt idx="3252">
                        <c:v>40814</c:v>
                      </c:pt>
                      <c:pt idx="3253">
                        <c:v>40815</c:v>
                      </c:pt>
                      <c:pt idx="3254">
                        <c:v>40816</c:v>
                      </c:pt>
                      <c:pt idx="3255">
                        <c:v>40819</c:v>
                      </c:pt>
                      <c:pt idx="3256">
                        <c:v>40820</c:v>
                      </c:pt>
                      <c:pt idx="3257">
                        <c:v>40821</c:v>
                      </c:pt>
                      <c:pt idx="3258">
                        <c:v>40822</c:v>
                      </c:pt>
                      <c:pt idx="3259">
                        <c:v>40823</c:v>
                      </c:pt>
                      <c:pt idx="3260">
                        <c:v>40826</c:v>
                      </c:pt>
                      <c:pt idx="3261">
                        <c:v>40827</c:v>
                      </c:pt>
                      <c:pt idx="3262">
                        <c:v>40828</c:v>
                      </c:pt>
                      <c:pt idx="3263">
                        <c:v>40829</c:v>
                      </c:pt>
                      <c:pt idx="3264">
                        <c:v>40830</c:v>
                      </c:pt>
                      <c:pt idx="3265">
                        <c:v>40833</c:v>
                      </c:pt>
                      <c:pt idx="3266">
                        <c:v>40834</c:v>
                      </c:pt>
                      <c:pt idx="3267">
                        <c:v>40835</c:v>
                      </c:pt>
                      <c:pt idx="3268">
                        <c:v>40836</c:v>
                      </c:pt>
                      <c:pt idx="3269">
                        <c:v>40837</c:v>
                      </c:pt>
                      <c:pt idx="3270">
                        <c:v>40840</c:v>
                      </c:pt>
                      <c:pt idx="3271">
                        <c:v>40841</c:v>
                      </c:pt>
                      <c:pt idx="3272">
                        <c:v>40842</c:v>
                      </c:pt>
                      <c:pt idx="3273">
                        <c:v>40843</c:v>
                      </c:pt>
                      <c:pt idx="3274">
                        <c:v>40844</c:v>
                      </c:pt>
                      <c:pt idx="3275">
                        <c:v>40847</c:v>
                      </c:pt>
                      <c:pt idx="3276">
                        <c:v>40848</c:v>
                      </c:pt>
                      <c:pt idx="3277">
                        <c:v>40850</c:v>
                      </c:pt>
                      <c:pt idx="3278">
                        <c:v>40851</c:v>
                      </c:pt>
                      <c:pt idx="3279">
                        <c:v>40854</c:v>
                      </c:pt>
                      <c:pt idx="3280">
                        <c:v>40855</c:v>
                      </c:pt>
                      <c:pt idx="3281">
                        <c:v>40856</c:v>
                      </c:pt>
                      <c:pt idx="3282">
                        <c:v>40857</c:v>
                      </c:pt>
                      <c:pt idx="3283">
                        <c:v>40858</c:v>
                      </c:pt>
                      <c:pt idx="3284">
                        <c:v>40861</c:v>
                      </c:pt>
                      <c:pt idx="3285">
                        <c:v>40862</c:v>
                      </c:pt>
                      <c:pt idx="3286">
                        <c:v>40863</c:v>
                      </c:pt>
                      <c:pt idx="3287">
                        <c:v>40864</c:v>
                      </c:pt>
                      <c:pt idx="3288">
                        <c:v>40865</c:v>
                      </c:pt>
                      <c:pt idx="3289">
                        <c:v>40869</c:v>
                      </c:pt>
                      <c:pt idx="3290">
                        <c:v>40870</c:v>
                      </c:pt>
                      <c:pt idx="3291">
                        <c:v>40871</c:v>
                      </c:pt>
                      <c:pt idx="3292">
                        <c:v>40872</c:v>
                      </c:pt>
                      <c:pt idx="3293">
                        <c:v>40875</c:v>
                      </c:pt>
                      <c:pt idx="3294">
                        <c:v>40876</c:v>
                      </c:pt>
                      <c:pt idx="3295">
                        <c:v>40877</c:v>
                      </c:pt>
                      <c:pt idx="3296">
                        <c:v>40878</c:v>
                      </c:pt>
                      <c:pt idx="3297">
                        <c:v>40879</c:v>
                      </c:pt>
                      <c:pt idx="3298">
                        <c:v>40882</c:v>
                      </c:pt>
                      <c:pt idx="3299">
                        <c:v>40883</c:v>
                      </c:pt>
                      <c:pt idx="3300">
                        <c:v>40884</c:v>
                      </c:pt>
                      <c:pt idx="3301">
                        <c:v>40885</c:v>
                      </c:pt>
                      <c:pt idx="3302">
                        <c:v>40886</c:v>
                      </c:pt>
                      <c:pt idx="3303">
                        <c:v>40890</c:v>
                      </c:pt>
                      <c:pt idx="3304">
                        <c:v>40891</c:v>
                      </c:pt>
                      <c:pt idx="3305">
                        <c:v>40892</c:v>
                      </c:pt>
                      <c:pt idx="3306">
                        <c:v>40893</c:v>
                      </c:pt>
                      <c:pt idx="3307">
                        <c:v>40896</c:v>
                      </c:pt>
                      <c:pt idx="3308">
                        <c:v>40897</c:v>
                      </c:pt>
                      <c:pt idx="3309">
                        <c:v>40898</c:v>
                      </c:pt>
                      <c:pt idx="3310">
                        <c:v>40899</c:v>
                      </c:pt>
                      <c:pt idx="3311">
                        <c:v>40900</c:v>
                      </c:pt>
                      <c:pt idx="3312">
                        <c:v>40903</c:v>
                      </c:pt>
                      <c:pt idx="3313">
                        <c:v>40904</c:v>
                      </c:pt>
                      <c:pt idx="3314">
                        <c:v>40905</c:v>
                      </c:pt>
                      <c:pt idx="3315">
                        <c:v>40906</c:v>
                      </c:pt>
                      <c:pt idx="3316">
                        <c:v>40907</c:v>
                      </c:pt>
                      <c:pt idx="3317">
                        <c:v>40910</c:v>
                      </c:pt>
                      <c:pt idx="3318">
                        <c:v>40911</c:v>
                      </c:pt>
                      <c:pt idx="3319">
                        <c:v>40912</c:v>
                      </c:pt>
                      <c:pt idx="3320">
                        <c:v>40913</c:v>
                      </c:pt>
                      <c:pt idx="3321">
                        <c:v>40914</c:v>
                      </c:pt>
                      <c:pt idx="3322">
                        <c:v>40917</c:v>
                      </c:pt>
                      <c:pt idx="3323">
                        <c:v>40918</c:v>
                      </c:pt>
                      <c:pt idx="3324">
                        <c:v>40919</c:v>
                      </c:pt>
                      <c:pt idx="3325">
                        <c:v>40920</c:v>
                      </c:pt>
                      <c:pt idx="3326">
                        <c:v>40921</c:v>
                      </c:pt>
                      <c:pt idx="3327">
                        <c:v>40924</c:v>
                      </c:pt>
                      <c:pt idx="3328">
                        <c:v>40925</c:v>
                      </c:pt>
                      <c:pt idx="3329">
                        <c:v>40926</c:v>
                      </c:pt>
                      <c:pt idx="3330">
                        <c:v>40927</c:v>
                      </c:pt>
                      <c:pt idx="3331">
                        <c:v>40928</c:v>
                      </c:pt>
                      <c:pt idx="3332">
                        <c:v>40931</c:v>
                      </c:pt>
                      <c:pt idx="3333">
                        <c:v>40932</c:v>
                      </c:pt>
                      <c:pt idx="3334">
                        <c:v>40933</c:v>
                      </c:pt>
                      <c:pt idx="3335">
                        <c:v>40934</c:v>
                      </c:pt>
                      <c:pt idx="3336">
                        <c:v>40935</c:v>
                      </c:pt>
                      <c:pt idx="3337">
                        <c:v>40938</c:v>
                      </c:pt>
                      <c:pt idx="3338">
                        <c:v>40939</c:v>
                      </c:pt>
                      <c:pt idx="3339">
                        <c:v>40940</c:v>
                      </c:pt>
                      <c:pt idx="3340">
                        <c:v>40941</c:v>
                      </c:pt>
                      <c:pt idx="3341">
                        <c:v>40942</c:v>
                      </c:pt>
                      <c:pt idx="3342">
                        <c:v>40946</c:v>
                      </c:pt>
                      <c:pt idx="3343">
                        <c:v>40947</c:v>
                      </c:pt>
                      <c:pt idx="3344">
                        <c:v>40948</c:v>
                      </c:pt>
                      <c:pt idx="3345">
                        <c:v>40949</c:v>
                      </c:pt>
                      <c:pt idx="3346">
                        <c:v>40952</c:v>
                      </c:pt>
                      <c:pt idx="3347">
                        <c:v>40953</c:v>
                      </c:pt>
                      <c:pt idx="3348">
                        <c:v>40954</c:v>
                      </c:pt>
                      <c:pt idx="3349">
                        <c:v>40955</c:v>
                      </c:pt>
                      <c:pt idx="3350">
                        <c:v>40956</c:v>
                      </c:pt>
                      <c:pt idx="3351">
                        <c:v>40959</c:v>
                      </c:pt>
                      <c:pt idx="3352">
                        <c:v>40960</c:v>
                      </c:pt>
                      <c:pt idx="3353">
                        <c:v>40961</c:v>
                      </c:pt>
                      <c:pt idx="3354">
                        <c:v>40962</c:v>
                      </c:pt>
                      <c:pt idx="3355">
                        <c:v>40963</c:v>
                      </c:pt>
                      <c:pt idx="3356">
                        <c:v>40966</c:v>
                      </c:pt>
                      <c:pt idx="3357">
                        <c:v>40967</c:v>
                      </c:pt>
                      <c:pt idx="3358">
                        <c:v>40968</c:v>
                      </c:pt>
                      <c:pt idx="3359">
                        <c:v>40969</c:v>
                      </c:pt>
                      <c:pt idx="3360">
                        <c:v>40970</c:v>
                      </c:pt>
                      <c:pt idx="3361">
                        <c:v>40973</c:v>
                      </c:pt>
                      <c:pt idx="3362">
                        <c:v>40974</c:v>
                      </c:pt>
                      <c:pt idx="3363">
                        <c:v>40975</c:v>
                      </c:pt>
                      <c:pt idx="3364">
                        <c:v>40976</c:v>
                      </c:pt>
                      <c:pt idx="3365">
                        <c:v>40977</c:v>
                      </c:pt>
                      <c:pt idx="3366">
                        <c:v>40980</c:v>
                      </c:pt>
                      <c:pt idx="3367">
                        <c:v>40981</c:v>
                      </c:pt>
                      <c:pt idx="3368">
                        <c:v>40982</c:v>
                      </c:pt>
                      <c:pt idx="3369">
                        <c:v>40983</c:v>
                      </c:pt>
                      <c:pt idx="3370">
                        <c:v>40984</c:v>
                      </c:pt>
                      <c:pt idx="3371">
                        <c:v>40988</c:v>
                      </c:pt>
                      <c:pt idx="3372">
                        <c:v>40989</c:v>
                      </c:pt>
                      <c:pt idx="3373">
                        <c:v>40990</c:v>
                      </c:pt>
                      <c:pt idx="3374">
                        <c:v>40991</c:v>
                      </c:pt>
                      <c:pt idx="3375">
                        <c:v>40994</c:v>
                      </c:pt>
                      <c:pt idx="3376">
                        <c:v>40995</c:v>
                      </c:pt>
                      <c:pt idx="3377">
                        <c:v>40996</c:v>
                      </c:pt>
                      <c:pt idx="3378">
                        <c:v>40997</c:v>
                      </c:pt>
                      <c:pt idx="3379">
                        <c:v>40998</c:v>
                      </c:pt>
                      <c:pt idx="3380">
                        <c:v>41001</c:v>
                      </c:pt>
                      <c:pt idx="3381">
                        <c:v>41002</c:v>
                      </c:pt>
                      <c:pt idx="3382">
                        <c:v>41003</c:v>
                      </c:pt>
                      <c:pt idx="3383">
                        <c:v>41008</c:v>
                      </c:pt>
                      <c:pt idx="3384">
                        <c:v>41009</c:v>
                      </c:pt>
                      <c:pt idx="3385">
                        <c:v>41010</c:v>
                      </c:pt>
                      <c:pt idx="3386">
                        <c:v>41011</c:v>
                      </c:pt>
                      <c:pt idx="3387">
                        <c:v>41012</c:v>
                      </c:pt>
                      <c:pt idx="3388">
                        <c:v>41015</c:v>
                      </c:pt>
                      <c:pt idx="3389">
                        <c:v>41016</c:v>
                      </c:pt>
                      <c:pt idx="3390">
                        <c:v>41017</c:v>
                      </c:pt>
                      <c:pt idx="3391">
                        <c:v>41018</c:v>
                      </c:pt>
                      <c:pt idx="3392">
                        <c:v>41019</c:v>
                      </c:pt>
                      <c:pt idx="3393">
                        <c:v>41022</c:v>
                      </c:pt>
                      <c:pt idx="3394">
                        <c:v>41023</c:v>
                      </c:pt>
                      <c:pt idx="3395">
                        <c:v>41024</c:v>
                      </c:pt>
                      <c:pt idx="3396">
                        <c:v>41025</c:v>
                      </c:pt>
                      <c:pt idx="3397">
                        <c:v>41026</c:v>
                      </c:pt>
                      <c:pt idx="3398">
                        <c:v>41029</c:v>
                      </c:pt>
                      <c:pt idx="3399">
                        <c:v>41031</c:v>
                      </c:pt>
                      <c:pt idx="3400">
                        <c:v>41032</c:v>
                      </c:pt>
                      <c:pt idx="3401">
                        <c:v>41033</c:v>
                      </c:pt>
                      <c:pt idx="3402">
                        <c:v>41036</c:v>
                      </c:pt>
                      <c:pt idx="3403">
                        <c:v>41037</c:v>
                      </c:pt>
                      <c:pt idx="3404">
                        <c:v>41038</c:v>
                      </c:pt>
                      <c:pt idx="3405">
                        <c:v>41039</c:v>
                      </c:pt>
                      <c:pt idx="3406">
                        <c:v>41040</c:v>
                      </c:pt>
                      <c:pt idx="3407">
                        <c:v>41043</c:v>
                      </c:pt>
                      <c:pt idx="3408">
                        <c:v>41044</c:v>
                      </c:pt>
                      <c:pt idx="3409">
                        <c:v>41045</c:v>
                      </c:pt>
                      <c:pt idx="3410">
                        <c:v>41046</c:v>
                      </c:pt>
                      <c:pt idx="3411">
                        <c:v>41047</c:v>
                      </c:pt>
                      <c:pt idx="3412">
                        <c:v>41050</c:v>
                      </c:pt>
                      <c:pt idx="3413">
                        <c:v>41051</c:v>
                      </c:pt>
                      <c:pt idx="3414">
                        <c:v>41052</c:v>
                      </c:pt>
                      <c:pt idx="3415">
                        <c:v>41053</c:v>
                      </c:pt>
                      <c:pt idx="3416">
                        <c:v>41054</c:v>
                      </c:pt>
                      <c:pt idx="3417">
                        <c:v>41057</c:v>
                      </c:pt>
                      <c:pt idx="3418">
                        <c:v>41058</c:v>
                      </c:pt>
                      <c:pt idx="3419">
                        <c:v>41059</c:v>
                      </c:pt>
                      <c:pt idx="3420">
                        <c:v>41060</c:v>
                      </c:pt>
                      <c:pt idx="3421">
                        <c:v>41061</c:v>
                      </c:pt>
                      <c:pt idx="3422">
                        <c:v>41064</c:v>
                      </c:pt>
                      <c:pt idx="3423">
                        <c:v>41065</c:v>
                      </c:pt>
                      <c:pt idx="3424">
                        <c:v>41066</c:v>
                      </c:pt>
                      <c:pt idx="3425">
                        <c:v>41067</c:v>
                      </c:pt>
                      <c:pt idx="3426">
                        <c:v>41068</c:v>
                      </c:pt>
                      <c:pt idx="3427">
                        <c:v>41071</c:v>
                      </c:pt>
                      <c:pt idx="3428">
                        <c:v>41072</c:v>
                      </c:pt>
                      <c:pt idx="3429">
                        <c:v>41073</c:v>
                      </c:pt>
                      <c:pt idx="3430">
                        <c:v>41074</c:v>
                      </c:pt>
                      <c:pt idx="3431">
                        <c:v>41075</c:v>
                      </c:pt>
                      <c:pt idx="3432">
                        <c:v>41078</c:v>
                      </c:pt>
                      <c:pt idx="3433">
                        <c:v>41079</c:v>
                      </c:pt>
                      <c:pt idx="3434">
                        <c:v>41080</c:v>
                      </c:pt>
                      <c:pt idx="3435">
                        <c:v>41081</c:v>
                      </c:pt>
                      <c:pt idx="3436">
                        <c:v>41082</c:v>
                      </c:pt>
                      <c:pt idx="3437">
                        <c:v>41085</c:v>
                      </c:pt>
                      <c:pt idx="3438">
                        <c:v>41086</c:v>
                      </c:pt>
                      <c:pt idx="3439">
                        <c:v>41087</c:v>
                      </c:pt>
                      <c:pt idx="3440">
                        <c:v>41088</c:v>
                      </c:pt>
                      <c:pt idx="3441">
                        <c:v>41089</c:v>
                      </c:pt>
                      <c:pt idx="3442">
                        <c:v>41092</c:v>
                      </c:pt>
                      <c:pt idx="3443">
                        <c:v>41093</c:v>
                      </c:pt>
                      <c:pt idx="3444">
                        <c:v>41094</c:v>
                      </c:pt>
                      <c:pt idx="3445">
                        <c:v>41095</c:v>
                      </c:pt>
                      <c:pt idx="3446">
                        <c:v>41096</c:v>
                      </c:pt>
                      <c:pt idx="3447">
                        <c:v>41099</c:v>
                      </c:pt>
                      <c:pt idx="3448">
                        <c:v>41100</c:v>
                      </c:pt>
                      <c:pt idx="3449">
                        <c:v>41101</c:v>
                      </c:pt>
                      <c:pt idx="3450">
                        <c:v>41102</c:v>
                      </c:pt>
                      <c:pt idx="3451">
                        <c:v>41103</c:v>
                      </c:pt>
                      <c:pt idx="3452">
                        <c:v>41106</c:v>
                      </c:pt>
                      <c:pt idx="3453">
                        <c:v>41107</c:v>
                      </c:pt>
                      <c:pt idx="3454">
                        <c:v>41108</c:v>
                      </c:pt>
                      <c:pt idx="3455">
                        <c:v>41109</c:v>
                      </c:pt>
                      <c:pt idx="3456">
                        <c:v>41110</c:v>
                      </c:pt>
                      <c:pt idx="3457">
                        <c:v>41113</c:v>
                      </c:pt>
                      <c:pt idx="3458">
                        <c:v>41114</c:v>
                      </c:pt>
                      <c:pt idx="3459">
                        <c:v>41115</c:v>
                      </c:pt>
                      <c:pt idx="3460">
                        <c:v>41116</c:v>
                      </c:pt>
                      <c:pt idx="3461">
                        <c:v>41117</c:v>
                      </c:pt>
                      <c:pt idx="3462">
                        <c:v>41120</c:v>
                      </c:pt>
                      <c:pt idx="3463">
                        <c:v>41121</c:v>
                      </c:pt>
                      <c:pt idx="3464">
                        <c:v>41122</c:v>
                      </c:pt>
                      <c:pt idx="3465">
                        <c:v>41123</c:v>
                      </c:pt>
                      <c:pt idx="3466">
                        <c:v>41124</c:v>
                      </c:pt>
                      <c:pt idx="3467">
                        <c:v>41127</c:v>
                      </c:pt>
                      <c:pt idx="3468">
                        <c:v>41128</c:v>
                      </c:pt>
                      <c:pt idx="3469">
                        <c:v>41129</c:v>
                      </c:pt>
                      <c:pt idx="3470">
                        <c:v>41130</c:v>
                      </c:pt>
                      <c:pt idx="3471">
                        <c:v>41131</c:v>
                      </c:pt>
                      <c:pt idx="3472">
                        <c:v>41134</c:v>
                      </c:pt>
                      <c:pt idx="3473">
                        <c:v>41135</c:v>
                      </c:pt>
                      <c:pt idx="3474">
                        <c:v>41136</c:v>
                      </c:pt>
                      <c:pt idx="3475">
                        <c:v>41137</c:v>
                      </c:pt>
                      <c:pt idx="3476">
                        <c:v>41138</c:v>
                      </c:pt>
                      <c:pt idx="3477">
                        <c:v>41141</c:v>
                      </c:pt>
                      <c:pt idx="3478">
                        <c:v>41142</c:v>
                      </c:pt>
                      <c:pt idx="3479">
                        <c:v>41143</c:v>
                      </c:pt>
                      <c:pt idx="3480">
                        <c:v>41144</c:v>
                      </c:pt>
                      <c:pt idx="3481">
                        <c:v>41145</c:v>
                      </c:pt>
                      <c:pt idx="3482">
                        <c:v>41148</c:v>
                      </c:pt>
                      <c:pt idx="3483">
                        <c:v>41149</c:v>
                      </c:pt>
                      <c:pt idx="3484">
                        <c:v>41150</c:v>
                      </c:pt>
                      <c:pt idx="3485">
                        <c:v>41151</c:v>
                      </c:pt>
                      <c:pt idx="3486">
                        <c:v>41152</c:v>
                      </c:pt>
                      <c:pt idx="3487">
                        <c:v>41155</c:v>
                      </c:pt>
                      <c:pt idx="3488">
                        <c:v>41156</c:v>
                      </c:pt>
                      <c:pt idx="3489">
                        <c:v>41157</c:v>
                      </c:pt>
                      <c:pt idx="3490">
                        <c:v>41158</c:v>
                      </c:pt>
                      <c:pt idx="3491">
                        <c:v>41159</c:v>
                      </c:pt>
                      <c:pt idx="3492">
                        <c:v>41162</c:v>
                      </c:pt>
                      <c:pt idx="3493">
                        <c:v>41163</c:v>
                      </c:pt>
                      <c:pt idx="3494">
                        <c:v>41164</c:v>
                      </c:pt>
                      <c:pt idx="3495">
                        <c:v>41165</c:v>
                      </c:pt>
                      <c:pt idx="3496">
                        <c:v>41166</c:v>
                      </c:pt>
                      <c:pt idx="3497">
                        <c:v>41169</c:v>
                      </c:pt>
                      <c:pt idx="3498">
                        <c:v>41170</c:v>
                      </c:pt>
                      <c:pt idx="3499">
                        <c:v>41171</c:v>
                      </c:pt>
                      <c:pt idx="3500">
                        <c:v>41172</c:v>
                      </c:pt>
                      <c:pt idx="3501">
                        <c:v>41173</c:v>
                      </c:pt>
                      <c:pt idx="3502">
                        <c:v>41176</c:v>
                      </c:pt>
                      <c:pt idx="3503">
                        <c:v>41177</c:v>
                      </c:pt>
                      <c:pt idx="3504">
                        <c:v>41178</c:v>
                      </c:pt>
                      <c:pt idx="3505">
                        <c:v>41179</c:v>
                      </c:pt>
                      <c:pt idx="3506">
                        <c:v>41180</c:v>
                      </c:pt>
                      <c:pt idx="3507">
                        <c:v>41183</c:v>
                      </c:pt>
                      <c:pt idx="3508">
                        <c:v>41184</c:v>
                      </c:pt>
                      <c:pt idx="3509">
                        <c:v>41185</c:v>
                      </c:pt>
                      <c:pt idx="3510">
                        <c:v>41186</c:v>
                      </c:pt>
                      <c:pt idx="3511">
                        <c:v>41187</c:v>
                      </c:pt>
                      <c:pt idx="3512">
                        <c:v>41190</c:v>
                      </c:pt>
                      <c:pt idx="3513">
                        <c:v>41191</c:v>
                      </c:pt>
                      <c:pt idx="3514">
                        <c:v>41192</c:v>
                      </c:pt>
                      <c:pt idx="3515">
                        <c:v>41193</c:v>
                      </c:pt>
                      <c:pt idx="3516">
                        <c:v>41194</c:v>
                      </c:pt>
                      <c:pt idx="3517">
                        <c:v>41197</c:v>
                      </c:pt>
                      <c:pt idx="3518">
                        <c:v>41198</c:v>
                      </c:pt>
                      <c:pt idx="3519">
                        <c:v>41199</c:v>
                      </c:pt>
                      <c:pt idx="3520">
                        <c:v>41200</c:v>
                      </c:pt>
                      <c:pt idx="3521">
                        <c:v>41201</c:v>
                      </c:pt>
                      <c:pt idx="3522">
                        <c:v>41204</c:v>
                      </c:pt>
                      <c:pt idx="3523">
                        <c:v>41205</c:v>
                      </c:pt>
                      <c:pt idx="3524">
                        <c:v>41206</c:v>
                      </c:pt>
                      <c:pt idx="3525">
                        <c:v>41207</c:v>
                      </c:pt>
                      <c:pt idx="3526">
                        <c:v>41208</c:v>
                      </c:pt>
                      <c:pt idx="3527">
                        <c:v>41211</c:v>
                      </c:pt>
                      <c:pt idx="3528">
                        <c:v>41212</c:v>
                      </c:pt>
                      <c:pt idx="3529">
                        <c:v>41213</c:v>
                      </c:pt>
                      <c:pt idx="3530">
                        <c:v>41214</c:v>
                      </c:pt>
                      <c:pt idx="3531">
                        <c:v>41218</c:v>
                      </c:pt>
                      <c:pt idx="3532">
                        <c:v>41219</c:v>
                      </c:pt>
                      <c:pt idx="3533">
                        <c:v>41220</c:v>
                      </c:pt>
                      <c:pt idx="3534">
                        <c:v>41221</c:v>
                      </c:pt>
                      <c:pt idx="3535">
                        <c:v>41222</c:v>
                      </c:pt>
                      <c:pt idx="3536">
                        <c:v>41225</c:v>
                      </c:pt>
                      <c:pt idx="3537">
                        <c:v>41226</c:v>
                      </c:pt>
                      <c:pt idx="3538">
                        <c:v>41227</c:v>
                      </c:pt>
                      <c:pt idx="3539">
                        <c:v>41228</c:v>
                      </c:pt>
                      <c:pt idx="3540">
                        <c:v>41229</c:v>
                      </c:pt>
                      <c:pt idx="3541">
                        <c:v>41233</c:v>
                      </c:pt>
                      <c:pt idx="3542">
                        <c:v>41234</c:v>
                      </c:pt>
                      <c:pt idx="3543">
                        <c:v>41235</c:v>
                      </c:pt>
                      <c:pt idx="3544">
                        <c:v>41236</c:v>
                      </c:pt>
                      <c:pt idx="3545">
                        <c:v>41239</c:v>
                      </c:pt>
                      <c:pt idx="3546">
                        <c:v>41240</c:v>
                      </c:pt>
                      <c:pt idx="3547">
                        <c:v>41241</c:v>
                      </c:pt>
                      <c:pt idx="3548">
                        <c:v>41242</c:v>
                      </c:pt>
                      <c:pt idx="3549">
                        <c:v>41243</c:v>
                      </c:pt>
                      <c:pt idx="3550">
                        <c:v>41246</c:v>
                      </c:pt>
                      <c:pt idx="3551">
                        <c:v>41247</c:v>
                      </c:pt>
                      <c:pt idx="3552">
                        <c:v>41248</c:v>
                      </c:pt>
                      <c:pt idx="3553">
                        <c:v>41249</c:v>
                      </c:pt>
                      <c:pt idx="3554">
                        <c:v>41250</c:v>
                      </c:pt>
                      <c:pt idx="3555">
                        <c:v>41253</c:v>
                      </c:pt>
                      <c:pt idx="3556">
                        <c:v>41254</c:v>
                      </c:pt>
                      <c:pt idx="3557">
                        <c:v>41256</c:v>
                      </c:pt>
                      <c:pt idx="3558">
                        <c:v>41257</c:v>
                      </c:pt>
                      <c:pt idx="3559">
                        <c:v>41260</c:v>
                      </c:pt>
                      <c:pt idx="3560">
                        <c:v>41261</c:v>
                      </c:pt>
                      <c:pt idx="3561">
                        <c:v>41262</c:v>
                      </c:pt>
                      <c:pt idx="3562">
                        <c:v>41263</c:v>
                      </c:pt>
                      <c:pt idx="3563">
                        <c:v>41264</c:v>
                      </c:pt>
                      <c:pt idx="3564">
                        <c:v>41267</c:v>
                      </c:pt>
                      <c:pt idx="3565">
                        <c:v>41269</c:v>
                      </c:pt>
                      <c:pt idx="3566">
                        <c:v>41270</c:v>
                      </c:pt>
                      <c:pt idx="3567">
                        <c:v>41271</c:v>
                      </c:pt>
                      <c:pt idx="3568">
                        <c:v>41274</c:v>
                      </c:pt>
                      <c:pt idx="3569">
                        <c:v>41276</c:v>
                      </c:pt>
                      <c:pt idx="3570">
                        <c:v>41277</c:v>
                      </c:pt>
                      <c:pt idx="3571">
                        <c:v>41278</c:v>
                      </c:pt>
                      <c:pt idx="3572">
                        <c:v>41281</c:v>
                      </c:pt>
                      <c:pt idx="3573">
                        <c:v>41282</c:v>
                      </c:pt>
                      <c:pt idx="3574">
                        <c:v>41283</c:v>
                      </c:pt>
                      <c:pt idx="3575">
                        <c:v>41284</c:v>
                      </c:pt>
                      <c:pt idx="3576">
                        <c:v>41285</c:v>
                      </c:pt>
                      <c:pt idx="3577">
                        <c:v>41288</c:v>
                      </c:pt>
                      <c:pt idx="3578">
                        <c:v>41289</c:v>
                      </c:pt>
                      <c:pt idx="3579">
                        <c:v>41290</c:v>
                      </c:pt>
                      <c:pt idx="3580">
                        <c:v>41291</c:v>
                      </c:pt>
                      <c:pt idx="3581">
                        <c:v>41292</c:v>
                      </c:pt>
                      <c:pt idx="3582">
                        <c:v>41295</c:v>
                      </c:pt>
                      <c:pt idx="3583">
                        <c:v>41296</c:v>
                      </c:pt>
                      <c:pt idx="3584">
                        <c:v>41297</c:v>
                      </c:pt>
                      <c:pt idx="3585">
                        <c:v>41298</c:v>
                      </c:pt>
                      <c:pt idx="3586">
                        <c:v>41299</c:v>
                      </c:pt>
                      <c:pt idx="3587">
                        <c:v>41302</c:v>
                      </c:pt>
                      <c:pt idx="3588">
                        <c:v>41303</c:v>
                      </c:pt>
                      <c:pt idx="3589">
                        <c:v>41304</c:v>
                      </c:pt>
                      <c:pt idx="3590">
                        <c:v>41305</c:v>
                      </c:pt>
                      <c:pt idx="3591">
                        <c:v>41306</c:v>
                      </c:pt>
                      <c:pt idx="3592">
                        <c:v>41310</c:v>
                      </c:pt>
                      <c:pt idx="3593">
                        <c:v>41311</c:v>
                      </c:pt>
                      <c:pt idx="3594">
                        <c:v>41312</c:v>
                      </c:pt>
                      <c:pt idx="3595">
                        <c:v>41313</c:v>
                      </c:pt>
                      <c:pt idx="3596">
                        <c:v>41316</c:v>
                      </c:pt>
                      <c:pt idx="3597">
                        <c:v>41317</c:v>
                      </c:pt>
                      <c:pt idx="3598">
                        <c:v>41318</c:v>
                      </c:pt>
                      <c:pt idx="3599">
                        <c:v>41319</c:v>
                      </c:pt>
                      <c:pt idx="3600">
                        <c:v>41320</c:v>
                      </c:pt>
                      <c:pt idx="3601">
                        <c:v>41323</c:v>
                      </c:pt>
                      <c:pt idx="3602">
                        <c:v>41324</c:v>
                      </c:pt>
                      <c:pt idx="3603">
                        <c:v>41325</c:v>
                      </c:pt>
                      <c:pt idx="3604">
                        <c:v>41326</c:v>
                      </c:pt>
                      <c:pt idx="3605">
                        <c:v>41327</c:v>
                      </c:pt>
                      <c:pt idx="3606">
                        <c:v>41330</c:v>
                      </c:pt>
                      <c:pt idx="3607">
                        <c:v>41331</c:v>
                      </c:pt>
                      <c:pt idx="3608">
                        <c:v>41332</c:v>
                      </c:pt>
                      <c:pt idx="3609">
                        <c:v>41333</c:v>
                      </c:pt>
                      <c:pt idx="3610">
                        <c:v>41334</c:v>
                      </c:pt>
                      <c:pt idx="3611">
                        <c:v>41337</c:v>
                      </c:pt>
                      <c:pt idx="3612">
                        <c:v>41338</c:v>
                      </c:pt>
                      <c:pt idx="3613">
                        <c:v>41339</c:v>
                      </c:pt>
                      <c:pt idx="3614">
                        <c:v>41340</c:v>
                      </c:pt>
                      <c:pt idx="3615">
                        <c:v>41341</c:v>
                      </c:pt>
                      <c:pt idx="3616">
                        <c:v>41344</c:v>
                      </c:pt>
                      <c:pt idx="3617">
                        <c:v>41345</c:v>
                      </c:pt>
                      <c:pt idx="3618">
                        <c:v>41346</c:v>
                      </c:pt>
                      <c:pt idx="3619">
                        <c:v>41347</c:v>
                      </c:pt>
                      <c:pt idx="3620">
                        <c:v>41348</c:v>
                      </c:pt>
                      <c:pt idx="3621">
                        <c:v>41352</c:v>
                      </c:pt>
                      <c:pt idx="3622">
                        <c:v>41353</c:v>
                      </c:pt>
                      <c:pt idx="3623">
                        <c:v>41354</c:v>
                      </c:pt>
                      <c:pt idx="3624">
                        <c:v>41355</c:v>
                      </c:pt>
                      <c:pt idx="3625">
                        <c:v>41358</c:v>
                      </c:pt>
                      <c:pt idx="3626">
                        <c:v>41359</c:v>
                      </c:pt>
                      <c:pt idx="3627">
                        <c:v>41360</c:v>
                      </c:pt>
                      <c:pt idx="3628">
                        <c:v>41365</c:v>
                      </c:pt>
                      <c:pt idx="3629">
                        <c:v>41366</c:v>
                      </c:pt>
                      <c:pt idx="3630">
                        <c:v>41367</c:v>
                      </c:pt>
                      <c:pt idx="3631">
                        <c:v>41368</c:v>
                      </c:pt>
                      <c:pt idx="3632">
                        <c:v>41369</c:v>
                      </c:pt>
                      <c:pt idx="3633">
                        <c:v>41372</c:v>
                      </c:pt>
                      <c:pt idx="3634">
                        <c:v>41373</c:v>
                      </c:pt>
                      <c:pt idx="3635">
                        <c:v>41374</c:v>
                      </c:pt>
                      <c:pt idx="3636">
                        <c:v>41375</c:v>
                      </c:pt>
                      <c:pt idx="3637">
                        <c:v>41376</c:v>
                      </c:pt>
                      <c:pt idx="3638">
                        <c:v>41379</c:v>
                      </c:pt>
                      <c:pt idx="3639">
                        <c:v>41380</c:v>
                      </c:pt>
                      <c:pt idx="3640">
                        <c:v>41381</c:v>
                      </c:pt>
                      <c:pt idx="3641">
                        <c:v>41382</c:v>
                      </c:pt>
                      <c:pt idx="3642">
                        <c:v>41383</c:v>
                      </c:pt>
                      <c:pt idx="3643">
                        <c:v>41386</c:v>
                      </c:pt>
                      <c:pt idx="3644">
                        <c:v>41387</c:v>
                      </c:pt>
                      <c:pt idx="3645">
                        <c:v>41388</c:v>
                      </c:pt>
                      <c:pt idx="3646">
                        <c:v>41389</c:v>
                      </c:pt>
                      <c:pt idx="3647">
                        <c:v>41390</c:v>
                      </c:pt>
                      <c:pt idx="3648">
                        <c:v>41393</c:v>
                      </c:pt>
                      <c:pt idx="3649">
                        <c:v>41394</c:v>
                      </c:pt>
                      <c:pt idx="3650">
                        <c:v>41396</c:v>
                      </c:pt>
                      <c:pt idx="3651">
                        <c:v>41397</c:v>
                      </c:pt>
                      <c:pt idx="3652">
                        <c:v>41400</c:v>
                      </c:pt>
                      <c:pt idx="3653">
                        <c:v>41401</c:v>
                      </c:pt>
                      <c:pt idx="3654">
                        <c:v>41402</c:v>
                      </c:pt>
                      <c:pt idx="3655">
                        <c:v>41403</c:v>
                      </c:pt>
                      <c:pt idx="3656">
                        <c:v>41404</c:v>
                      </c:pt>
                      <c:pt idx="3657">
                        <c:v>41407</c:v>
                      </c:pt>
                      <c:pt idx="3658">
                        <c:v>41408</c:v>
                      </c:pt>
                      <c:pt idx="3659">
                        <c:v>41409</c:v>
                      </c:pt>
                      <c:pt idx="3660">
                        <c:v>41410</c:v>
                      </c:pt>
                      <c:pt idx="3661">
                        <c:v>41411</c:v>
                      </c:pt>
                      <c:pt idx="3662">
                        <c:v>41414</c:v>
                      </c:pt>
                      <c:pt idx="3663">
                        <c:v>41415</c:v>
                      </c:pt>
                      <c:pt idx="3664">
                        <c:v>41416</c:v>
                      </c:pt>
                      <c:pt idx="3665">
                        <c:v>41417</c:v>
                      </c:pt>
                      <c:pt idx="3666">
                        <c:v>41418</c:v>
                      </c:pt>
                      <c:pt idx="3667">
                        <c:v>41421</c:v>
                      </c:pt>
                      <c:pt idx="3668">
                        <c:v>41422</c:v>
                      </c:pt>
                      <c:pt idx="3669">
                        <c:v>41423</c:v>
                      </c:pt>
                      <c:pt idx="3670">
                        <c:v>41424</c:v>
                      </c:pt>
                      <c:pt idx="3671">
                        <c:v>41425</c:v>
                      </c:pt>
                      <c:pt idx="3672">
                        <c:v>41426</c:v>
                      </c:pt>
                      <c:pt idx="3673">
                        <c:v>41428</c:v>
                      </c:pt>
                      <c:pt idx="3674">
                        <c:v>41429</c:v>
                      </c:pt>
                      <c:pt idx="3675">
                        <c:v>41430</c:v>
                      </c:pt>
                      <c:pt idx="3676">
                        <c:v>41431</c:v>
                      </c:pt>
                      <c:pt idx="3677">
                        <c:v>41432</c:v>
                      </c:pt>
                      <c:pt idx="3678">
                        <c:v>41435</c:v>
                      </c:pt>
                      <c:pt idx="3679">
                        <c:v>41436</c:v>
                      </c:pt>
                      <c:pt idx="3680">
                        <c:v>41437</c:v>
                      </c:pt>
                      <c:pt idx="3681">
                        <c:v>41438</c:v>
                      </c:pt>
                      <c:pt idx="3682">
                        <c:v>41439</c:v>
                      </c:pt>
                      <c:pt idx="3683">
                        <c:v>41442</c:v>
                      </c:pt>
                      <c:pt idx="3684">
                        <c:v>41443</c:v>
                      </c:pt>
                      <c:pt idx="3685">
                        <c:v>41444</c:v>
                      </c:pt>
                      <c:pt idx="3686">
                        <c:v>41445</c:v>
                      </c:pt>
                      <c:pt idx="3687">
                        <c:v>41446</c:v>
                      </c:pt>
                      <c:pt idx="3688">
                        <c:v>41449</c:v>
                      </c:pt>
                      <c:pt idx="3689">
                        <c:v>41450</c:v>
                      </c:pt>
                      <c:pt idx="3690">
                        <c:v>41451</c:v>
                      </c:pt>
                      <c:pt idx="3691">
                        <c:v>41452</c:v>
                      </c:pt>
                      <c:pt idx="3692">
                        <c:v>41453</c:v>
                      </c:pt>
                      <c:pt idx="3693">
                        <c:v>41456</c:v>
                      </c:pt>
                      <c:pt idx="3694">
                        <c:v>41457</c:v>
                      </c:pt>
                      <c:pt idx="3695">
                        <c:v>41458</c:v>
                      </c:pt>
                      <c:pt idx="3696">
                        <c:v>41459</c:v>
                      </c:pt>
                      <c:pt idx="3697">
                        <c:v>41460</c:v>
                      </c:pt>
                      <c:pt idx="3698">
                        <c:v>41463</c:v>
                      </c:pt>
                      <c:pt idx="3699">
                        <c:v>41464</c:v>
                      </c:pt>
                      <c:pt idx="3700">
                        <c:v>41465</c:v>
                      </c:pt>
                      <c:pt idx="3701">
                        <c:v>41466</c:v>
                      </c:pt>
                      <c:pt idx="3702">
                        <c:v>41467</c:v>
                      </c:pt>
                      <c:pt idx="3703">
                        <c:v>41470</c:v>
                      </c:pt>
                      <c:pt idx="3704">
                        <c:v>41471</c:v>
                      </c:pt>
                      <c:pt idx="3705">
                        <c:v>41472</c:v>
                      </c:pt>
                      <c:pt idx="3706">
                        <c:v>41473</c:v>
                      </c:pt>
                      <c:pt idx="3707">
                        <c:v>41474</c:v>
                      </c:pt>
                      <c:pt idx="3708">
                        <c:v>41477</c:v>
                      </c:pt>
                      <c:pt idx="3709">
                        <c:v>41478</c:v>
                      </c:pt>
                      <c:pt idx="3710">
                        <c:v>41479</c:v>
                      </c:pt>
                      <c:pt idx="3711">
                        <c:v>41480</c:v>
                      </c:pt>
                      <c:pt idx="3712">
                        <c:v>41481</c:v>
                      </c:pt>
                      <c:pt idx="3713">
                        <c:v>41484</c:v>
                      </c:pt>
                      <c:pt idx="3714">
                        <c:v>41485</c:v>
                      </c:pt>
                      <c:pt idx="3715">
                        <c:v>41486</c:v>
                      </c:pt>
                      <c:pt idx="3716">
                        <c:v>41487</c:v>
                      </c:pt>
                      <c:pt idx="3717">
                        <c:v>41488</c:v>
                      </c:pt>
                      <c:pt idx="3718" formatCode="dd/mmm/yy">
                        <c:v>41491</c:v>
                      </c:pt>
                      <c:pt idx="3719" formatCode="dd/mmm/yy">
                        <c:v>41492</c:v>
                      </c:pt>
                      <c:pt idx="3720" formatCode="dd/mmm/yy">
                        <c:v>41493</c:v>
                      </c:pt>
                      <c:pt idx="3721" formatCode="dd/mmm/yy">
                        <c:v>41494</c:v>
                      </c:pt>
                      <c:pt idx="3722" formatCode="dd/mmm/yy">
                        <c:v>41495</c:v>
                      </c:pt>
                      <c:pt idx="3723" formatCode="dd/mmm/yy">
                        <c:v>41498</c:v>
                      </c:pt>
                      <c:pt idx="3724" formatCode="dd/mmm/yy">
                        <c:v>41499</c:v>
                      </c:pt>
                      <c:pt idx="3725" formatCode="dd/mmm/yy">
                        <c:v>41500</c:v>
                      </c:pt>
                      <c:pt idx="3726" formatCode="dd/mmm/yy">
                        <c:v>41501</c:v>
                      </c:pt>
                      <c:pt idx="3727" formatCode="dd/mmm/yy">
                        <c:v>41502</c:v>
                      </c:pt>
                      <c:pt idx="3728" formatCode="dd/mmm/yy">
                        <c:v>41505</c:v>
                      </c:pt>
                      <c:pt idx="3729" formatCode="dd/mmm/yy">
                        <c:v>41506</c:v>
                      </c:pt>
                      <c:pt idx="3730" formatCode="dd/mmm/yy">
                        <c:v>41507</c:v>
                      </c:pt>
                      <c:pt idx="3731" formatCode="dd/mmm/yy">
                        <c:v>41508</c:v>
                      </c:pt>
                      <c:pt idx="3732" formatCode="dd/mmm/yy">
                        <c:v>41509</c:v>
                      </c:pt>
                      <c:pt idx="3733" formatCode="dd/mmm/yy">
                        <c:v>41512</c:v>
                      </c:pt>
                      <c:pt idx="3734" formatCode="dd/mmm/yy">
                        <c:v>41513</c:v>
                      </c:pt>
                      <c:pt idx="3735" formatCode="dd/mmm/yy">
                        <c:v>41514</c:v>
                      </c:pt>
                      <c:pt idx="3736" formatCode="dd/mmm/yy">
                        <c:v>41515</c:v>
                      </c:pt>
                      <c:pt idx="3737" formatCode="dd/mmm/yy">
                        <c:v>41516</c:v>
                      </c:pt>
                      <c:pt idx="3738" formatCode="dd/mmm/yy">
                        <c:v>41519</c:v>
                      </c:pt>
                      <c:pt idx="3739" formatCode="dd/mmm/yy">
                        <c:v>41520</c:v>
                      </c:pt>
                      <c:pt idx="3740" formatCode="dd/mmm/yy">
                        <c:v>41521</c:v>
                      </c:pt>
                      <c:pt idx="3741" formatCode="dd/mmm/yy">
                        <c:v>41522</c:v>
                      </c:pt>
                      <c:pt idx="3742" formatCode="dd/mmm/yy">
                        <c:v>41523</c:v>
                      </c:pt>
                      <c:pt idx="3743" formatCode="dd/mmm/yy">
                        <c:v>41526</c:v>
                      </c:pt>
                      <c:pt idx="3744" formatCode="dd/mmm/yy">
                        <c:v>41527</c:v>
                      </c:pt>
                      <c:pt idx="3745" formatCode="dd/mmm/yy">
                        <c:v>41528</c:v>
                      </c:pt>
                      <c:pt idx="3746" formatCode="dd/mmm/yy">
                        <c:v>41529</c:v>
                      </c:pt>
                      <c:pt idx="3747" formatCode="dd/mmm/yy">
                        <c:v>41530</c:v>
                      </c:pt>
                      <c:pt idx="3748" formatCode="dd/mmm/yy">
                        <c:v>41534</c:v>
                      </c:pt>
                      <c:pt idx="3749" formatCode="dd/mmm/yy">
                        <c:v>41535</c:v>
                      </c:pt>
                      <c:pt idx="3750" formatCode="dd/mmm/yy">
                        <c:v>41536</c:v>
                      </c:pt>
                      <c:pt idx="3751" formatCode="dd/mmm/yy">
                        <c:v>41537</c:v>
                      </c:pt>
                      <c:pt idx="3752" formatCode="dd/mmm/yy">
                        <c:v>41540</c:v>
                      </c:pt>
                      <c:pt idx="3753" formatCode="dd/mmm/yy">
                        <c:v>41541</c:v>
                      </c:pt>
                      <c:pt idx="3754" formatCode="dd/mmm/yy">
                        <c:v>41542</c:v>
                      </c:pt>
                      <c:pt idx="3755" formatCode="dd/mmm/yy">
                        <c:v>41543</c:v>
                      </c:pt>
                      <c:pt idx="3756" formatCode="dd/mmm/yy">
                        <c:v>41544</c:v>
                      </c:pt>
                      <c:pt idx="3757" formatCode="dd/mmm/yy">
                        <c:v>41547</c:v>
                      </c:pt>
                      <c:pt idx="3758" formatCode="dd/mmm/yy">
                        <c:v>41548</c:v>
                      </c:pt>
                      <c:pt idx="3759" formatCode="dd/mmm/yy">
                        <c:v>41549</c:v>
                      </c:pt>
                      <c:pt idx="3760" formatCode="dd/mmm/yy">
                        <c:v>41550</c:v>
                      </c:pt>
                      <c:pt idx="3761" formatCode="dd/mmm/yy">
                        <c:v>41551</c:v>
                      </c:pt>
                      <c:pt idx="3762" formatCode="dd/mmm/yy">
                        <c:v>41554</c:v>
                      </c:pt>
                      <c:pt idx="3763" formatCode="dd/mmm/yy">
                        <c:v>41555</c:v>
                      </c:pt>
                      <c:pt idx="3764" formatCode="dd/mmm/yy">
                        <c:v>41556</c:v>
                      </c:pt>
                      <c:pt idx="3765" formatCode="dd/mmm/yy">
                        <c:v>41557</c:v>
                      </c:pt>
                      <c:pt idx="3766" formatCode="dd/mmm/yy">
                        <c:v>41558</c:v>
                      </c:pt>
                      <c:pt idx="3767" formatCode="dd/mmm/yy">
                        <c:v>41561</c:v>
                      </c:pt>
                      <c:pt idx="3768" formatCode="dd/mmm/yy">
                        <c:v>41562</c:v>
                      </c:pt>
                      <c:pt idx="3769" formatCode="dd/mmm/yy">
                        <c:v>41563</c:v>
                      </c:pt>
                      <c:pt idx="3770" formatCode="dd/mmm/yy">
                        <c:v>41564</c:v>
                      </c:pt>
                      <c:pt idx="3771" formatCode="dd/mmm/yy">
                        <c:v>41565</c:v>
                      </c:pt>
                      <c:pt idx="3772" formatCode="dd/mmm/yy">
                        <c:v>41568</c:v>
                      </c:pt>
                      <c:pt idx="3773" formatCode="dd/mmm/yy">
                        <c:v>41569</c:v>
                      </c:pt>
                      <c:pt idx="3774" formatCode="dd/mmm/yy">
                        <c:v>41570</c:v>
                      </c:pt>
                      <c:pt idx="3775" formatCode="dd/mmm/yy">
                        <c:v>41571</c:v>
                      </c:pt>
                      <c:pt idx="3776" formatCode="dd/mmm/yy">
                        <c:v>41572</c:v>
                      </c:pt>
                      <c:pt idx="3777" formatCode="dd/mmm/yy">
                        <c:v>41575</c:v>
                      </c:pt>
                      <c:pt idx="3778" formatCode="dd/mmm/yy">
                        <c:v>41576</c:v>
                      </c:pt>
                      <c:pt idx="3779" formatCode="dd/mmm/yy">
                        <c:v>41577</c:v>
                      </c:pt>
                      <c:pt idx="3780" formatCode="dd/mmm/yy">
                        <c:v>41578</c:v>
                      </c:pt>
                      <c:pt idx="3781" formatCode="dd/mmm/yy">
                        <c:v>41579</c:v>
                      </c:pt>
                      <c:pt idx="3782" formatCode="dd/mmm/yy">
                        <c:v>41582</c:v>
                      </c:pt>
                      <c:pt idx="3783" formatCode="dd/mmm/yy">
                        <c:v>41583</c:v>
                      </c:pt>
                      <c:pt idx="3784" formatCode="dd/mmm/yy">
                        <c:v>41584</c:v>
                      </c:pt>
                      <c:pt idx="3785" formatCode="dd/mmm/yy">
                        <c:v>41585</c:v>
                      </c:pt>
                      <c:pt idx="3786" formatCode="dd/mmm/yy">
                        <c:v>41586</c:v>
                      </c:pt>
                      <c:pt idx="3787" formatCode="dd/mmm/yy">
                        <c:v>41589</c:v>
                      </c:pt>
                      <c:pt idx="3788" formatCode="dd/mmm/yy">
                        <c:v>41590</c:v>
                      </c:pt>
                      <c:pt idx="3789" formatCode="dd/mmm/yy">
                        <c:v>41591</c:v>
                      </c:pt>
                      <c:pt idx="3790" formatCode="dd/mmm/yy">
                        <c:v>41592</c:v>
                      </c:pt>
                      <c:pt idx="3791" formatCode="dd/mmm/yy">
                        <c:v>41593</c:v>
                      </c:pt>
                      <c:pt idx="3792" formatCode="dd/mmm/yy">
                        <c:v>41597</c:v>
                      </c:pt>
                      <c:pt idx="3793" formatCode="dd/mmm/yy">
                        <c:v>41598</c:v>
                      </c:pt>
                      <c:pt idx="3794" formatCode="dd/mmm/yy">
                        <c:v>41599</c:v>
                      </c:pt>
                      <c:pt idx="3795" formatCode="dd/mmm/yy">
                        <c:v>41600</c:v>
                      </c:pt>
                      <c:pt idx="3796" formatCode="dd/mmm/yy">
                        <c:v>41603</c:v>
                      </c:pt>
                      <c:pt idx="3797" formatCode="dd/mmm/yy">
                        <c:v>41604</c:v>
                      </c:pt>
                      <c:pt idx="3798" formatCode="dd/mmm/yy">
                        <c:v>41605</c:v>
                      </c:pt>
                      <c:pt idx="3799" formatCode="dd/mmm/yy">
                        <c:v>41606</c:v>
                      </c:pt>
                      <c:pt idx="3800" formatCode="dd/mmm/yy">
                        <c:v>41607</c:v>
                      </c:pt>
                      <c:pt idx="3801" formatCode="dd/mmm/yy">
                        <c:v>41610</c:v>
                      </c:pt>
                      <c:pt idx="3802" formatCode="dd/mmm/yy">
                        <c:v>41611</c:v>
                      </c:pt>
                      <c:pt idx="3803" formatCode="dd/mmm/yy">
                        <c:v>41612</c:v>
                      </c:pt>
                      <c:pt idx="3804" formatCode="dd/mmm/yy">
                        <c:v>41613</c:v>
                      </c:pt>
                      <c:pt idx="3805" formatCode="dd/mmm/yy">
                        <c:v>41614</c:v>
                      </c:pt>
                      <c:pt idx="3806" formatCode="dd/mmm/yy">
                        <c:v>41617</c:v>
                      </c:pt>
                      <c:pt idx="3807" formatCode="dd/mmm/yy">
                        <c:v>41618</c:v>
                      </c:pt>
                      <c:pt idx="3808" formatCode="dd/mmm/yy">
                        <c:v>41619</c:v>
                      </c:pt>
                      <c:pt idx="3809" formatCode="dd/mmm/yy">
                        <c:v>41621</c:v>
                      </c:pt>
                      <c:pt idx="3810" formatCode="dd/mmm/yy">
                        <c:v>41624</c:v>
                      </c:pt>
                      <c:pt idx="3811" formatCode="dd/mmm/yy">
                        <c:v>41625</c:v>
                      </c:pt>
                      <c:pt idx="3812" formatCode="dd/mmm/yy">
                        <c:v>41626</c:v>
                      </c:pt>
                      <c:pt idx="3813" formatCode="dd/mmm/yy">
                        <c:v>41627</c:v>
                      </c:pt>
                      <c:pt idx="3814" formatCode="dd/mmm/yy">
                        <c:v>41628</c:v>
                      </c:pt>
                      <c:pt idx="3815" formatCode="dd/mmm/yy">
                        <c:v>41631</c:v>
                      </c:pt>
                      <c:pt idx="3816" formatCode="dd/mmm/yy">
                        <c:v>41632</c:v>
                      </c:pt>
                      <c:pt idx="3817" formatCode="dd/mmm/yy">
                        <c:v>41634</c:v>
                      </c:pt>
                      <c:pt idx="3818" formatCode="dd/mmm/yy">
                        <c:v>41635</c:v>
                      </c:pt>
                      <c:pt idx="3819" formatCode="dd/mmm/yy">
                        <c:v>41638</c:v>
                      </c:pt>
                      <c:pt idx="3820" formatCode="dd/mmm/yy">
                        <c:v>41639</c:v>
                      </c:pt>
                      <c:pt idx="3821" formatCode="dd/mmm/yy">
                        <c:v>41641</c:v>
                      </c:pt>
                      <c:pt idx="3822" formatCode="dd/mmm/yy">
                        <c:v>41642</c:v>
                      </c:pt>
                      <c:pt idx="3823" formatCode="dd/mmm/yy">
                        <c:v>41645</c:v>
                      </c:pt>
                      <c:pt idx="3824" formatCode="dd/mmm/yy">
                        <c:v>41646</c:v>
                      </c:pt>
                      <c:pt idx="3825" formatCode="dd/mmm/yy">
                        <c:v>41647</c:v>
                      </c:pt>
                      <c:pt idx="3826" formatCode="dd/mmm/yy">
                        <c:v>41648</c:v>
                      </c:pt>
                      <c:pt idx="3827" formatCode="dd/mmm/yy">
                        <c:v>41649</c:v>
                      </c:pt>
                      <c:pt idx="3828" formatCode="dd/mmm/yy">
                        <c:v>41652</c:v>
                      </c:pt>
                      <c:pt idx="3829" formatCode="dd/mmm/yy">
                        <c:v>41653</c:v>
                      </c:pt>
                      <c:pt idx="3830" formatCode="dd/mmm/yy">
                        <c:v>41654</c:v>
                      </c:pt>
                      <c:pt idx="3831" formatCode="dd/mmm/yy">
                        <c:v>41655</c:v>
                      </c:pt>
                      <c:pt idx="3832" formatCode="dd/mmm/yy">
                        <c:v>41656</c:v>
                      </c:pt>
                      <c:pt idx="3833" formatCode="dd/mmm/yy">
                        <c:v>41659</c:v>
                      </c:pt>
                      <c:pt idx="3834" formatCode="dd/mmm/yy">
                        <c:v>41660</c:v>
                      </c:pt>
                      <c:pt idx="3835" formatCode="dd/mmm/yy">
                        <c:v>41661</c:v>
                      </c:pt>
                      <c:pt idx="3836" formatCode="dd/mmm/yy">
                        <c:v>41662</c:v>
                      </c:pt>
                      <c:pt idx="3837" formatCode="dd/mmm/yy">
                        <c:v>41663</c:v>
                      </c:pt>
                      <c:pt idx="3838" formatCode="dd/mmm/yy">
                        <c:v>41666</c:v>
                      </c:pt>
                      <c:pt idx="3839" formatCode="dd/mmm/yy">
                        <c:v>41667</c:v>
                      </c:pt>
                      <c:pt idx="3840" formatCode="dd/mmm/yy">
                        <c:v>41668</c:v>
                      </c:pt>
                      <c:pt idx="3841" formatCode="dd/mmm/yy">
                        <c:v>41669</c:v>
                      </c:pt>
                      <c:pt idx="3842" formatCode="dd/mmm/yy">
                        <c:v>41670</c:v>
                      </c:pt>
                      <c:pt idx="3843" formatCode="dd/mmm/yy">
                        <c:v>41674</c:v>
                      </c:pt>
                      <c:pt idx="3844" formatCode="dd/mmm/yy">
                        <c:v>41675</c:v>
                      </c:pt>
                      <c:pt idx="3845" formatCode="dd/mmm/yy">
                        <c:v>41676</c:v>
                      </c:pt>
                      <c:pt idx="3846" formatCode="dd/mmm/yy">
                        <c:v>41677</c:v>
                      </c:pt>
                      <c:pt idx="3847" formatCode="dd/mmm/yy">
                        <c:v>41680</c:v>
                      </c:pt>
                      <c:pt idx="3848" formatCode="dd/mmm/yy">
                        <c:v>41681</c:v>
                      </c:pt>
                      <c:pt idx="3849" formatCode="dd/mmm/yy">
                        <c:v>41682</c:v>
                      </c:pt>
                      <c:pt idx="3850" formatCode="dd/mmm/yy">
                        <c:v>41683</c:v>
                      </c:pt>
                      <c:pt idx="3851" formatCode="dd/mmm/yy">
                        <c:v>41684</c:v>
                      </c:pt>
                      <c:pt idx="3852" formatCode="dd/mmm/yy">
                        <c:v>41687</c:v>
                      </c:pt>
                      <c:pt idx="3853" formatCode="dd/mmm/yy">
                        <c:v>41688</c:v>
                      </c:pt>
                      <c:pt idx="3854" formatCode="dd/mmm/yy">
                        <c:v>41689</c:v>
                      </c:pt>
                      <c:pt idx="3855" formatCode="dd/mmm/yy">
                        <c:v>41690</c:v>
                      </c:pt>
                      <c:pt idx="3856" formatCode="dd/mmm/yy">
                        <c:v>41691</c:v>
                      </c:pt>
                      <c:pt idx="3857" formatCode="dd/mmm/yy">
                        <c:v>41694</c:v>
                      </c:pt>
                      <c:pt idx="3858" formatCode="dd/mmm/yy">
                        <c:v>41695</c:v>
                      </c:pt>
                      <c:pt idx="3859" formatCode="dd/mmm/yy">
                        <c:v>41696</c:v>
                      </c:pt>
                      <c:pt idx="3860" formatCode="dd/mmm/yy">
                        <c:v>41697</c:v>
                      </c:pt>
                      <c:pt idx="3861" formatCode="dd/mmm/yy">
                        <c:v>41698</c:v>
                      </c:pt>
                      <c:pt idx="3862" formatCode="dd/mmm/yy">
                        <c:v>41701</c:v>
                      </c:pt>
                      <c:pt idx="3863" formatCode="dd/mmm/yy">
                        <c:v>41702</c:v>
                      </c:pt>
                      <c:pt idx="3864" formatCode="dd/mmm/yy">
                        <c:v>41703</c:v>
                      </c:pt>
                      <c:pt idx="3865" formatCode="dd/mmm/yy">
                        <c:v>41704</c:v>
                      </c:pt>
                      <c:pt idx="3866" formatCode="dd/mmm/yy">
                        <c:v>41705</c:v>
                      </c:pt>
                      <c:pt idx="3867" formatCode="dd/mmm/yy">
                        <c:v>41708</c:v>
                      </c:pt>
                      <c:pt idx="3868" formatCode="dd/mmm/yy">
                        <c:v>41709</c:v>
                      </c:pt>
                      <c:pt idx="3869" formatCode="dd/mmm/yy">
                        <c:v>41710</c:v>
                      </c:pt>
                      <c:pt idx="3870" formatCode="dd/mmm/yy">
                        <c:v>41711</c:v>
                      </c:pt>
                      <c:pt idx="3871" formatCode="dd/mmm/yy">
                        <c:v>41712</c:v>
                      </c:pt>
                      <c:pt idx="3872" formatCode="dd/mmm/yy">
                        <c:v>41716</c:v>
                      </c:pt>
                      <c:pt idx="3873" formatCode="dd/mmm/yy">
                        <c:v>41717</c:v>
                      </c:pt>
                      <c:pt idx="3874" formatCode="dd/mmm/yy">
                        <c:v>41718</c:v>
                      </c:pt>
                      <c:pt idx="3875" formatCode="dd/mmm/yy">
                        <c:v>41719</c:v>
                      </c:pt>
                      <c:pt idx="3876" formatCode="dd/mmm/yy">
                        <c:v>41722</c:v>
                      </c:pt>
                      <c:pt idx="3877" formatCode="dd/mmm/yy">
                        <c:v>41723</c:v>
                      </c:pt>
                      <c:pt idx="3878" formatCode="dd/mmm/yy">
                        <c:v>41724</c:v>
                      </c:pt>
                      <c:pt idx="3879" formatCode="dd/mmm/yy">
                        <c:v>41725</c:v>
                      </c:pt>
                      <c:pt idx="3880" formatCode="dd/mmm/yy">
                        <c:v>41726</c:v>
                      </c:pt>
                      <c:pt idx="3881" formatCode="dd/mmm/yy">
                        <c:v>41729</c:v>
                      </c:pt>
                      <c:pt idx="3882" formatCode="dd/mmm/yy">
                        <c:v>41730</c:v>
                      </c:pt>
                      <c:pt idx="3883" formatCode="dd/mmm/yy">
                        <c:v>41731</c:v>
                      </c:pt>
                      <c:pt idx="3884" formatCode="dd/mmm/yy">
                        <c:v>41732</c:v>
                      </c:pt>
                      <c:pt idx="3885" formatCode="dd/mmm/yy">
                        <c:v>41733</c:v>
                      </c:pt>
                      <c:pt idx="3886" formatCode="dd/mmm/yy">
                        <c:v>41736</c:v>
                      </c:pt>
                      <c:pt idx="3887" formatCode="dd/mmm/yy">
                        <c:v>41737</c:v>
                      </c:pt>
                      <c:pt idx="3888" formatCode="dd/mmm/yy">
                        <c:v>41738</c:v>
                      </c:pt>
                      <c:pt idx="3889" formatCode="dd/mmm/yy">
                        <c:v>41739</c:v>
                      </c:pt>
                      <c:pt idx="3890" formatCode="dd/mmm/yy">
                        <c:v>41740</c:v>
                      </c:pt>
                      <c:pt idx="3891" formatCode="dd/mmm/yy">
                        <c:v>41743</c:v>
                      </c:pt>
                      <c:pt idx="3892" formatCode="dd/mmm/yy">
                        <c:v>41744</c:v>
                      </c:pt>
                      <c:pt idx="3893" formatCode="dd/mmm/yy">
                        <c:v>41745</c:v>
                      </c:pt>
                      <c:pt idx="3894" formatCode="dd/mmm/yy">
                        <c:v>41750</c:v>
                      </c:pt>
                      <c:pt idx="3895" formatCode="dd/mmm/yy">
                        <c:v>41751</c:v>
                      </c:pt>
                      <c:pt idx="3896" formatCode="dd/mmm/yy">
                        <c:v>41752</c:v>
                      </c:pt>
                      <c:pt idx="3897" formatCode="dd/mmm/yy">
                        <c:v>41753</c:v>
                      </c:pt>
                      <c:pt idx="3898" formatCode="dd/mmm/yy">
                        <c:v>41754</c:v>
                      </c:pt>
                      <c:pt idx="3899" formatCode="dd/mmm/yy">
                        <c:v>41757</c:v>
                      </c:pt>
                      <c:pt idx="3900" formatCode="dd/mmm/yy">
                        <c:v>41758</c:v>
                      </c:pt>
                      <c:pt idx="3901" formatCode="dd/mmm/yy">
                        <c:v>41759</c:v>
                      </c:pt>
                      <c:pt idx="3902" formatCode="dd/mmm/yy">
                        <c:v>41761</c:v>
                      </c:pt>
                      <c:pt idx="3903" formatCode="dd/mmm/yy">
                        <c:v>41764</c:v>
                      </c:pt>
                      <c:pt idx="3904" formatCode="dd/mmm/yy">
                        <c:v>41765</c:v>
                      </c:pt>
                      <c:pt idx="3905" formatCode="dd/mmm/yy">
                        <c:v>41766</c:v>
                      </c:pt>
                      <c:pt idx="3906" formatCode="dd/mmm/yy">
                        <c:v>41767</c:v>
                      </c:pt>
                      <c:pt idx="3907" formatCode="dd/mmm/yy">
                        <c:v>41768</c:v>
                      </c:pt>
                      <c:pt idx="3908" formatCode="dd/mmm/yy">
                        <c:v>41771</c:v>
                      </c:pt>
                      <c:pt idx="3909" formatCode="dd/mmm/yy">
                        <c:v>41772</c:v>
                      </c:pt>
                      <c:pt idx="3910" formatCode="dd/mmm/yy">
                        <c:v>41773</c:v>
                      </c:pt>
                      <c:pt idx="3911" formatCode="dd/mmm/yy">
                        <c:v>41774</c:v>
                      </c:pt>
                      <c:pt idx="3912" formatCode="dd/mmm/yy">
                        <c:v>41775</c:v>
                      </c:pt>
                      <c:pt idx="3913" formatCode="dd/mmm/yy">
                        <c:v>41778</c:v>
                      </c:pt>
                      <c:pt idx="3914" formatCode="dd/mmm/yy">
                        <c:v>41779</c:v>
                      </c:pt>
                      <c:pt idx="3915" formatCode="dd/mmm/yy">
                        <c:v>41780</c:v>
                      </c:pt>
                      <c:pt idx="3916" formatCode="dd/mmm/yy">
                        <c:v>41781</c:v>
                      </c:pt>
                      <c:pt idx="3917" formatCode="dd/mmm/yy">
                        <c:v>41782</c:v>
                      </c:pt>
                      <c:pt idx="3918" formatCode="dd/mmm/yy">
                        <c:v>41785</c:v>
                      </c:pt>
                      <c:pt idx="3919" formatCode="dd/mmm/yy">
                        <c:v>41786</c:v>
                      </c:pt>
                      <c:pt idx="3920" formatCode="dd/mmm/yy">
                        <c:v>41787</c:v>
                      </c:pt>
                      <c:pt idx="3921" formatCode="dd/mmm/yy">
                        <c:v>41788</c:v>
                      </c:pt>
                      <c:pt idx="3922" formatCode="dd/mmm/yy">
                        <c:v>41789</c:v>
                      </c:pt>
                      <c:pt idx="3923" formatCode="dd/mmm/yy">
                        <c:v>41792</c:v>
                      </c:pt>
                      <c:pt idx="3924" formatCode="dd/mmm/yy">
                        <c:v>41793</c:v>
                      </c:pt>
                      <c:pt idx="3925" formatCode="dd/mmm/yy">
                        <c:v>41794</c:v>
                      </c:pt>
                      <c:pt idx="3926" formatCode="dd/mmm/yy">
                        <c:v>41795</c:v>
                      </c:pt>
                      <c:pt idx="3927" formatCode="dd/mmm/yy">
                        <c:v>41796</c:v>
                      </c:pt>
                      <c:pt idx="3928" formatCode="dd/mmm/yy">
                        <c:v>41799</c:v>
                      </c:pt>
                      <c:pt idx="3929" formatCode="dd/mmm/yy">
                        <c:v>41800</c:v>
                      </c:pt>
                      <c:pt idx="3930" formatCode="dd/mmm/yy">
                        <c:v>41801</c:v>
                      </c:pt>
                      <c:pt idx="3931" formatCode="dd/mmm/yy">
                        <c:v>41802</c:v>
                      </c:pt>
                      <c:pt idx="3932" formatCode="dd/mmm/yy">
                        <c:v>41803</c:v>
                      </c:pt>
                      <c:pt idx="3933" formatCode="dd/mmm/yy">
                        <c:v>41806</c:v>
                      </c:pt>
                      <c:pt idx="3934" formatCode="dd/mmm/yy">
                        <c:v>41807</c:v>
                      </c:pt>
                      <c:pt idx="3935" formatCode="dd/mmm/yy">
                        <c:v>41808</c:v>
                      </c:pt>
                      <c:pt idx="3936" formatCode="dd/mmm/yy">
                        <c:v>41809</c:v>
                      </c:pt>
                      <c:pt idx="3937" formatCode="dd/mmm/yy">
                        <c:v>41810</c:v>
                      </c:pt>
                      <c:pt idx="3938" formatCode="dd/mmm/yy">
                        <c:v>41813</c:v>
                      </c:pt>
                      <c:pt idx="3939" formatCode="dd/mmm/yy">
                        <c:v>41814</c:v>
                      </c:pt>
                      <c:pt idx="3940" formatCode="dd/mmm/yy">
                        <c:v>41815</c:v>
                      </c:pt>
                      <c:pt idx="3941" formatCode="dd/mmm/yy">
                        <c:v>41816</c:v>
                      </c:pt>
                      <c:pt idx="3942" formatCode="dd/mmm/yy">
                        <c:v>41817</c:v>
                      </c:pt>
                      <c:pt idx="3943" formatCode="dd/mmm/yy">
                        <c:v>41820</c:v>
                      </c:pt>
                      <c:pt idx="3944" formatCode="dd/mmm/yy">
                        <c:v>41821</c:v>
                      </c:pt>
                      <c:pt idx="3945" formatCode="dd/mmm/yy">
                        <c:v>41822</c:v>
                      </c:pt>
                      <c:pt idx="3946" formatCode="dd/mmm/yy">
                        <c:v>41823</c:v>
                      </c:pt>
                      <c:pt idx="3947" formatCode="dd/mmm/yy">
                        <c:v>41824</c:v>
                      </c:pt>
                      <c:pt idx="3948" formatCode="dd/mmm/yy">
                        <c:v>41827</c:v>
                      </c:pt>
                      <c:pt idx="3949" formatCode="dd/mmm/yy">
                        <c:v>41828</c:v>
                      </c:pt>
                      <c:pt idx="3950" formatCode="dd/mmm/yy">
                        <c:v>41829</c:v>
                      </c:pt>
                      <c:pt idx="3951" formatCode="dd/mmm/yy">
                        <c:v>41830</c:v>
                      </c:pt>
                      <c:pt idx="3952" formatCode="dd/mmm/yy">
                        <c:v>41831</c:v>
                      </c:pt>
                      <c:pt idx="3953" formatCode="dd/mmm/yy">
                        <c:v>41834</c:v>
                      </c:pt>
                      <c:pt idx="3954" formatCode="dd/mmm/yy">
                        <c:v>41835</c:v>
                      </c:pt>
                      <c:pt idx="3955" formatCode="dd/mmm/yy">
                        <c:v>41836</c:v>
                      </c:pt>
                      <c:pt idx="3956" formatCode="dd/mmm/yy">
                        <c:v>41837</c:v>
                      </c:pt>
                      <c:pt idx="3957" formatCode="dd/mmm/yy">
                        <c:v>41838</c:v>
                      </c:pt>
                      <c:pt idx="3958" formatCode="dd/mmm/yy">
                        <c:v>41841</c:v>
                      </c:pt>
                      <c:pt idx="3959" formatCode="dd/mmm/yy">
                        <c:v>41842</c:v>
                      </c:pt>
                      <c:pt idx="3960" formatCode="dd/mmm/yy">
                        <c:v>41843</c:v>
                      </c:pt>
                      <c:pt idx="3961" formatCode="dd/mmm/yy">
                        <c:v>41844</c:v>
                      </c:pt>
                      <c:pt idx="3962" formatCode="dd/mmm/yy">
                        <c:v>41845</c:v>
                      </c:pt>
                      <c:pt idx="3963" formatCode="dd/mmm/yy">
                        <c:v>41848</c:v>
                      </c:pt>
                      <c:pt idx="3964" formatCode="dd/mmm/yy">
                        <c:v>41849</c:v>
                      </c:pt>
                      <c:pt idx="3965" formatCode="dd/mmm/yy">
                        <c:v>41850</c:v>
                      </c:pt>
                      <c:pt idx="3966" formatCode="dd/mmm/yy">
                        <c:v>41851</c:v>
                      </c:pt>
                      <c:pt idx="3967" formatCode="dd/mmm/yy">
                        <c:v>41852</c:v>
                      </c:pt>
                      <c:pt idx="3968" formatCode="dd/mmm/yy">
                        <c:v>41855</c:v>
                      </c:pt>
                      <c:pt idx="3969" formatCode="dd/mmm/yy">
                        <c:v>41856</c:v>
                      </c:pt>
                      <c:pt idx="3970" formatCode="dd/mmm/yy">
                        <c:v>41857</c:v>
                      </c:pt>
                      <c:pt idx="3971" formatCode="dd/mmm/yy">
                        <c:v>41858</c:v>
                      </c:pt>
                      <c:pt idx="3972" formatCode="dd/mmm/yy">
                        <c:v>41859</c:v>
                      </c:pt>
                      <c:pt idx="3973" formatCode="dd/mmm/yy">
                        <c:v>41862</c:v>
                      </c:pt>
                      <c:pt idx="3974" formatCode="dd/mmm/yy">
                        <c:v>41863</c:v>
                      </c:pt>
                      <c:pt idx="3975" formatCode="dd/mmm/yy">
                        <c:v>41864</c:v>
                      </c:pt>
                      <c:pt idx="3976" formatCode="dd/mmm/yy">
                        <c:v>41865</c:v>
                      </c:pt>
                      <c:pt idx="3977" formatCode="dd/mmm/yy">
                        <c:v>41866</c:v>
                      </c:pt>
                      <c:pt idx="3978" formatCode="dd/mmm/yy">
                        <c:v>41869</c:v>
                      </c:pt>
                      <c:pt idx="3979" formatCode="dd/mmm/yy">
                        <c:v>41870</c:v>
                      </c:pt>
                      <c:pt idx="3980" formatCode="dd/mmm/yy">
                        <c:v>41871</c:v>
                      </c:pt>
                      <c:pt idx="3981" formatCode="dd/mmm/yy">
                        <c:v>41872</c:v>
                      </c:pt>
                      <c:pt idx="3982" formatCode="dd/mmm/yy">
                        <c:v>41873</c:v>
                      </c:pt>
                      <c:pt idx="3983" formatCode="dd/mmm/yy">
                        <c:v>41876</c:v>
                      </c:pt>
                      <c:pt idx="3984" formatCode="dd/mmm/yy">
                        <c:v>41877</c:v>
                      </c:pt>
                      <c:pt idx="3985" formatCode="dd/mmm/yy">
                        <c:v>41878</c:v>
                      </c:pt>
                      <c:pt idx="3986" formatCode="dd/mmm/yy">
                        <c:v>41879</c:v>
                      </c:pt>
                      <c:pt idx="3987" formatCode="dd/mmm/yy">
                        <c:v>41880</c:v>
                      </c:pt>
                      <c:pt idx="3988" formatCode="dd/mmm/yy">
                        <c:v>41883</c:v>
                      </c:pt>
                      <c:pt idx="3989" formatCode="dd/mmm/yy">
                        <c:v>41884</c:v>
                      </c:pt>
                      <c:pt idx="3990" formatCode="dd/mmm/yy">
                        <c:v>41885</c:v>
                      </c:pt>
                      <c:pt idx="3991" formatCode="dd/mmm/yy">
                        <c:v>41886</c:v>
                      </c:pt>
                      <c:pt idx="3992" formatCode="dd/mmm/yy">
                        <c:v>41887</c:v>
                      </c:pt>
                      <c:pt idx="3993" formatCode="dd/mmm/yy">
                        <c:v>41888</c:v>
                      </c:pt>
                      <c:pt idx="3994" formatCode="dd/mmm/yy">
                        <c:v>41889</c:v>
                      </c:pt>
                      <c:pt idx="3995" formatCode="dd/mmm/yy">
                        <c:v>41890</c:v>
                      </c:pt>
                      <c:pt idx="3996" formatCode="dd/mmm/yy">
                        <c:v>41891</c:v>
                      </c:pt>
                      <c:pt idx="3997" formatCode="dd/mmm/yy">
                        <c:v>41892</c:v>
                      </c:pt>
                      <c:pt idx="3998" formatCode="dd/mmm/yy">
                        <c:v>41893</c:v>
                      </c:pt>
                      <c:pt idx="3999" formatCode="dd/mmm/yy">
                        <c:v>41894</c:v>
                      </c:pt>
                      <c:pt idx="4000" formatCode="dd/mmm/yy">
                        <c:v>41895</c:v>
                      </c:pt>
                      <c:pt idx="4001" formatCode="dd/mmm/yy">
                        <c:v>41896</c:v>
                      </c:pt>
                      <c:pt idx="4002" formatCode="dd/mmm/yy">
                        <c:v>41897</c:v>
                      </c:pt>
                      <c:pt idx="4003" formatCode="dd/mmm/yy">
                        <c:v>41898</c:v>
                      </c:pt>
                      <c:pt idx="4004" formatCode="dd/mmm/yy">
                        <c:v>41899</c:v>
                      </c:pt>
                      <c:pt idx="4005" formatCode="dd/mmm/yy">
                        <c:v>41900</c:v>
                      </c:pt>
                      <c:pt idx="4006" formatCode="dd/mmm/yy">
                        <c:v>41901</c:v>
                      </c:pt>
                      <c:pt idx="4007" formatCode="dd/mmm/yy">
                        <c:v>41902</c:v>
                      </c:pt>
                      <c:pt idx="4008" formatCode="dd/mmm/yy">
                        <c:v>41903</c:v>
                      </c:pt>
                      <c:pt idx="4009" formatCode="dd/mmm/yy">
                        <c:v>41904</c:v>
                      </c:pt>
                      <c:pt idx="4010" formatCode="dd/mmm/yy">
                        <c:v>41905</c:v>
                      </c:pt>
                      <c:pt idx="4011" formatCode="dd/mmm/yy">
                        <c:v>41906</c:v>
                      </c:pt>
                      <c:pt idx="4012" formatCode="dd/mmm/yy">
                        <c:v>41907</c:v>
                      </c:pt>
                      <c:pt idx="4013" formatCode="dd/mmm/yy">
                        <c:v>41908</c:v>
                      </c:pt>
                      <c:pt idx="4014" formatCode="dd/mmm/yy">
                        <c:v>41909</c:v>
                      </c:pt>
                      <c:pt idx="4015" formatCode="dd/mmm/yy">
                        <c:v>41910</c:v>
                      </c:pt>
                      <c:pt idx="4016" formatCode="dd/mmm/yy">
                        <c:v>41911</c:v>
                      </c:pt>
                      <c:pt idx="4017" formatCode="dd/mmm/yy">
                        <c:v>41912</c:v>
                      </c:pt>
                      <c:pt idx="4018" formatCode="dd/mmm/yy">
                        <c:v>41913</c:v>
                      </c:pt>
                      <c:pt idx="4019" formatCode="dd/mmm/yy">
                        <c:v>41914</c:v>
                      </c:pt>
                      <c:pt idx="4020" formatCode="dd/mmm/yy">
                        <c:v>41915</c:v>
                      </c:pt>
                      <c:pt idx="4021" formatCode="dd/mmm/yy">
                        <c:v>41916</c:v>
                      </c:pt>
                      <c:pt idx="4022" formatCode="dd/mmm/yy">
                        <c:v>41917</c:v>
                      </c:pt>
                      <c:pt idx="4023" formatCode="dd/mmm/yy">
                        <c:v>41918</c:v>
                      </c:pt>
                      <c:pt idx="4024" formatCode="dd/mmm/yy">
                        <c:v>41919</c:v>
                      </c:pt>
                      <c:pt idx="4025" formatCode="dd/mmm/yy">
                        <c:v>41920</c:v>
                      </c:pt>
                      <c:pt idx="4026" formatCode="dd/mmm/yy">
                        <c:v>41921</c:v>
                      </c:pt>
                      <c:pt idx="4027" formatCode="dd/mmm/yy">
                        <c:v>41922</c:v>
                      </c:pt>
                      <c:pt idx="4028" formatCode="dd/mmm/yy">
                        <c:v>41923</c:v>
                      </c:pt>
                      <c:pt idx="4029" formatCode="dd/mmm/yy">
                        <c:v>41924</c:v>
                      </c:pt>
                      <c:pt idx="4030" formatCode="dd/mmm/yy">
                        <c:v>41925</c:v>
                      </c:pt>
                      <c:pt idx="4031" formatCode="dd/mmm/yy">
                        <c:v>41926</c:v>
                      </c:pt>
                      <c:pt idx="4032" formatCode="dd/mmm/yy">
                        <c:v>41927</c:v>
                      </c:pt>
                      <c:pt idx="4033" formatCode="dd/mmm/yy">
                        <c:v>41928</c:v>
                      </c:pt>
                      <c:pt idx="4034" formatCode="dd/mmm/yy">
                        <c:v>41929</c:v>
                      </c:pt>
                      <c:pt idx="4035" formatCode="dd/mmm/yy">
                        <c:v>41930</c:v>
                      </c:pt>
                      <c:pt idx="4036" formatCode="dd/mmm/yy">
                        <c:v>41931</c:v>
                      </c:pt>
                      <c:pt idx="4037" formatCode="dd/mmm/yy">
                        <c:v>41932</c:v>
                      </c:pt>
                      <c:pt idx="4038" formatCode="dd/mmm/yy">
                        <c:v>41933</c:v>
                      </c:pt>
                      <c:pt idx="4039" formatCode="dd/mmm/yy">
                        <c:v>41934</c:v>
                      </c:pt>
                      <c:pt idx="4040" formatCode="dd/mmm/yy">
                        <c:v>41935</c:v>
                      </c:pt>
                      <c:pt idx="4041" formatCode="dd/mmm/yy">
                        <c:v>41936</c:v>
                      </c:pt>
                      <c:pt idx="4042" formatCode="dd/mmm/yy">
                        <c:v>41937</c:v>
                      </c:pt>
                      <c:pt idx="4043" formatCode="dd/mmm/yy">
                        <c:v>41938</c:v>
                      </c:pt>
                      <c:pt idx="4044" formatCode="dd/mmm/yy">
                        <c:v>41939</c:v>
                      </c:pt>
                      <c:pt idx="4045" formatCode="dd/mmm/yy">
                        <c:v>41940</c:v>
                      </c:pt>
                      <c:pt idx="4046" formatCode="dd/mmm/yy">
                        <c:v>41941</c:v>
                      </c:pt>
                      <c:pt idx="4047" formatCode="dd/mmm/yy">
                        <c:v>41942</c:v>
                      </c:pt>
                      <c:pt idx="4048" formatCode="dd/mmm/yy">
                        <c:v>41943</c:v>
                      </c:pt>
                      <c:pt idx="4049" formatCode="dd/mmm/yy">
                        <c:v>41944</c:v>
                      </c:pt>
                      <c:pt idx="4050" formatCode="dd/mmm/yy">
                        <c:v>41945</c:v>
                      </c:pt>
                      <c:pt idx="4051" formatCode="dd/mmm/yy">
                        <c:v>41946</c:v>
                      </c:pt>
                      <c:pt idx="4052" formatCode="dd/mmm/yy">
                        <c:v>41947</c:v>
                      </c:pt>
                      <c:pt idx="4053" formatCode="dd/mmm/yy">
                        <c:v>41948</c:v>
                      </c:pt>
                      <c:pt idx="4054" formatCode="dd/mmm/yy">
                        <c:v>41949</c:v>
                      </c:pt>
                      <c:pt idx="4055" formatCode="dd/mmm/yy">
                        <c:v>41950</c:v>
                      </c:pt>
                      <c:pt idx="4056" formatCode="dd/mmm/yy">
                        <c:v>41951</c:v>
                      </c:pt>
                      <c:pt idx="4057" formatCode="dd/mmm/yy">
                        <c:v>41952</c:v>
                      </c:pt>
                      <c:pt idx="4058" formatCode="dd/mmm/yy">
                        <c:v>41953</c:v>
                      </c:pt>
                      <c:pt idx="4059" formatCode="dd/mmm/yy">
                        <c:v>41954</c:v>
                      </c:pt>
                      <c:pt idx="4060" formatCode="dd/mmm/yy">
                        <c:v>41955</c:v>
                      </c:pt>
                      <c:pt idx="4061" formatCode="dd/mmm/yy">
                        <c:v>41956</c:v>
                      </c:pt>
                      <c:pt idx="4062" formatCode="dd/mmm/yy">
                        <c:v>41957</c:v>
                      </c:pt>
                      <c:pt idx="4063" formatCode="dd/mmm/yy">
                        <c:v>41958</c:v>
                      </c:pt>
                      <c:pt idx="4064" formatCode="dd/mmm/yy">
                        <c:v>41959</c:v>
                      </c:pt>
                      <c:pt idx="4065" formatCode="dd/mmm/yy">
                        <c:v>41960</c:v>
                      </c:pt>
                      <c:pt idx="4066" formatCode="dd/mmm/yy">
                        <c:v>41961</c:v>
                      </c:pt>
                      <c:pt idx="4067" formatCode="dd/mmm/yy">
                        <c:v>41962</c:v>
                      </c:pt>
                      <c:pt idx="4068" formatCode="dd/mmm/yy">
                        <c:v>41963</c:v>
                      </c:pt>
                      <c:pt idx="4069" formatCode="dd/mmm/yy">
                        <c:v>41964</c:v>
                      </c:pt>
                      <c:pt idx="4070" formatCode="dd/mmm/yy">
                        <c:v>41965</c:v>
                      </c:pt>
                      <c:pt idx="4071" formatCode="dd/mmm/yy">
                        <c:v>41966</c:v>
                      </c:pt>
                      <c:pt idx="4072" formatCode="dd/mmm/yy">
                        <c:v>41967</c:v>
                      </c:pt>
                      <c:pt idx="4073" formatCode="dd/mmm/yy">
                        <c:v>41968</c:v>
                      </c:pt>
                      <c:pt idx="4074" formatCode="dd/mmm/yy">
                        <c:v>41969</c:v>
                      </c:pt>
                      <c:pt idx="4075" formatCode="dd/mmm/yy">
                        <c:v>41970</c:v>
                      </c:pt>
                      <c:pt idx="4076" formatCode="dd/mmm/yy">
                        <c:v>41971</c:v>
                      </c:pt>
                      <c:pt idx="4077" formatCode="dd/mmm/yy">
                        <c:v>41972</c:v>
                      </c:pt>
                      <c:pt idx="4078" formatCode="dd/mmm/yy">
                        <c:v>41973</c:v>
                      </c:pt>
                      <c:pt idx="4079" formatCode="dd/mmm/yy">
                        <c:v>41974</c:v>
                      </c:pt>
                      <c:pt idx="4080" formatCode="dd/mmm/yy">
                        <c:v>41975</c:v>
                      </c:pt>
                      <c:pt idx="4081" formatCode="dd/mmm/yy">
                        <c:v>41976</c:v>
                      </c:pt>
                      <c:pt idx="4082" formatCode="dd/mmm/yy">
                        <c:v>41977</c:v>
                      </c:pt>
                      <c:pt idx="4083" formatCode="dd/mmm/yy">
                        <c:v>41978</c:v>
                      </c:pt>
                      <c:pt idx="4084" formatCode="dd/mmm/yy">
                        <c:v>41979</c:v>
                      </c:pt>
                      <c:pt idx="4085" formatCode="dd/mmm/yy">
                        <c:v>41980</c:v>
                      </c:pt>
                      <c:pt idx="4086" formatCode="dd/mmm/yy">
                        <c:v>41981</c:v>
                      </c:pt>
                      <c:pt idx="4087" formatCode="dd/mmm/yy">
                        <c:v>41982</c:v>
                      </c:pt>
                      <c:pt idx="4088" formatCode="dd/mmm/yy">
                        <c:v>41983</c:v>
                      </c:pt>
                      <c:pt idx="4089" formatCode="dd/mmm/yy">
                        <c:v>41984</c:v>
                      </c:pt>
                      <c:pt idx="4090" formatCode="dd/mmm/yy">
                        <c:v>41985</c:v>
                      </c:pt>
                      <c:pt idx="4091" formatCode="dd/mmm/yy">
                        <c:v>41986</c:v>
                      </c:pt>
                      <c:pt idx="4092" formatCode="dd/mmm/yy">
                        <c:v>41987</c:v>
                      </c:pt>
                      <c:pt idx="4093" formatCode="dd/mmm/yy">
                        <c:v>41988</c:v>
                      </c:pt>
                      <c:pt idx="4094" formatCode="dd/mmm/yy">
                        <c:v>41989</c:v>
                      </c:pt>
                      <c:pt idx="4095" formatCode="dd/mmm/yy">
                        <c:v>41990</c:v>
                      </c:pt>
                      <c:pt idx="4096" formatCode="dd/mmm/yy">
                        <c:v>41991</c:v>
                      </c:pt>
                      <c:pt idx="4097" formatCode="dd/mmm/yy">
                        <c:v>41992</c:v>
                      </c:pt>
                      <c:pt idx="4098" formatCode="dd/mmm/yy">
                        <c:v>41993</c:v>
                      </c:pt>
                      <c:pt idx="4099" formatCode="dd/mmm/yy">
                        <c:v>41994</c:v>
                      </c:pt>
                      <c:pt idx="4100" formatCode="dd/mmm/yy">
                        <c:v>41995</c:v>
                      </c:pt>
                      <c:pt idx="4101" formatCode="dd/mmm/yy">
                        <c:v>41996</c:v>
                      </c:pt>
                      <c:pt idx="4102" formatCode="dd/mmm/yy">
                        <c:v>41997</c:v>
                      </c:pt>
                      <c:pt idx="4103" formatCode="dd/mmm/yy">
                        <c:v>41998</c:v>
                      </c:pt>
                      <c:pt idx="4104" formatCode="dd/mmm/yy">
                        <c:v>41999</c:v>
                      </c:pt>
                      <c:pt idx="4105" formatCode="dd/mmm/yy">
                        <c:v>42000</c:v>
                      </c:pt>
                      <c:pt idx="4106" formatCode="dd/mmm/yy">
                        <c:v>42001</c:v>
                      </c:pt>
                      <c:pt idx="4107" formatCode="dd/mmm/yy">
                        <c:v>42002</c:v>
                      </c:pt>
                      <c:pt idx="4108" formatCode="dd/mmm/yy">
                        <c:v>42003</c:v>
                      </c:pt>
                      <c:pt idx="4109" formatCode="dd/mmm/yy">
                        <c:v>42004</c:v>
                      </c:pt>
                      <c:pt idx="4110" formatCode="dd/mmm/yy">
                        <c:v>42005</c:v>
                      </c:pt>
                      <c:pt idx="4111" formatCode="dd/mmm/yy">
                        <c:v>42006</c:v>
                      </c:pt>
                      <c:pt idx="4112" formatCode="dd/mmm/yy">
                        <c:v>42007</c:v>
                      </c:pt>
                      <c:pt idx="4113" formatCode="dd/mmm/yy">
                        <c:v>42008</c:v>
                      </c:pt>
                      <c:pt idx="4114" formatCode="dd/mmm/yy">
                        <c:v>42009</c:v>
                      </c:pt>
                      <c:pt idx="4115" formatCode="dd/mmm/yy">
                        <c:v>42010</c:v>
                      </c:pt>
                      <c:pt idx="4116" formatCode="dd/mmm/yy">
                        <c:v>42011</c:v>
                      </c:pt>
                      <c:pt idx="4117" formatCode="dd/mmm/yy">
                        <c:v>42012</c:v>
                      </c:pt>
                      <c:pt idx="4118" formatCode="dd/mmm/yy">
                        <c:v>42013</c:v>
                      </c:pt>
                      <c:pt idx="4119" formatCode="dd/mmm/yy">
                        <c:v>42014</c:v>
                      </c:pt>
                      <c:pt idx="4120" formatCode="dd/mmm/yy">
                        <c:v>42015</c:v>
                      </c:pt>
                      <c:pt idx="4121" formatCode="dd/mmm/yy">
                        <c:v>42016</c:v>
                      </c:pt>
                      <c:pt idx="4122" formatCode="dd/mmm/yy">
                        <c:v>42017</c:v>
                      </c:pt>
                      <c:pt idx="4123" formatCode="dd/mmm/yy">
                        <c:v>42018</c:v>
                      </c:pt>
                      <c:pt idx="4124" formatCode="dd/mmm/yy">
                        <c:v>42019</c:v>
                      </c:pt>
                      <c:pt idx="4125" formatCode="dd/mmm/yy">
                        <c:v>42020</c:v>
                      </c:pt>
                      <c:pt idx="4126" formatCode="dd/mmm/yy">
                        <c:v>42021</c:v>
                      </c:pt>
                      <c:pt idx="4127" formatCode="dd/mmm/yy">
                        <c:v>42022</c:v>
                      </c:pt>
                      <c:pt idx="4128" formatCode="dd/mmm/yy">
                        <c:v>42023</c:v>
                      </c:pt>
                      <c:pt idx="4129" formatCode="dd/mmm/yy">
                        <c:v>42024</c:v>
                      </c:pt>
                      <c:pt idx="4130" formatCode="dd/mmm/yy">
                        <c:v>42025</c:v>
                      </c:pt>
                      <c:pt idx="4131" formatCode="dd/mmm/yy">
                        <c:v>42026</c:v>
                      </c:pt>
                      <c:pt idx="4132" formatCode="dd/mmm/yy">
                        <c:v>42027</c:v>
                      </c:pt>
                      <c:pt idx="4133" formatCode="dd/mmm/yy">
                        <c:v>42028</c:v>
                      </c:pt>
                      <c:pt idx="4134" formatCode="dd/mmm/yy">
                        <c:v>42029</c:v>
                      </c:pt>
                      <c:pt idx="4135" formatCode="dd/mmm/yy">
                        <c:v>42030</c:v>
                      </c:pt>
                      <c:pt idx="4136" formatCode="dd/mmm/yy">
                        <c:v>42031</c:v>
                      </c:pt>
                      <c:pt idx="4137" formatCode="dd/mmm/yy">
                        <c:v>42032</c:v>
                      </c:pt>
                      <c:pt idx="4138" formatCode="dd/mmm/yy">
                        <c:v>42033</c:v>
                      </c:pt>
                      <c:pt idx="4139" formatCode="dd/mmm/yy">
                        <c:v>42034</c:v>
                      </c:pt>
                      <c:pt idx="4140" formatCode="dd/mmm/yy">
                        <c:v>42035</c:v>
                      </c:pt>
                      <c:pt idx="4141" formatCode="dd/mmm/yy">
                        <c:v>42036</c:v>
                      </c:pt>
                      <c:pt idx="4142" formatCode="dd/mmm/yy">
                        <c:v>42037</c:v>
                      </c:pt>
                      <c:pt idx="4143" formatCode="dd/mmm/yy">
                        <c:v>42038</c:v>
                      </c:pt>
                      <c:pt idx="4144" formatCode="dd/mmm/yy">
                        <c:v>42039</c:v>
                      </c:pt>
                      <c:pt idx="4145" formatCode="dd/mmm/yy">
                        <c:v>42040</c:v>
                      </c:pt>
                      <c:pt idx="4146" formatCode="dd/mmm/yy">
                        <c:v>42041</c:v>
                      </c:pt>
                      <c:pt idx="4147" formatCode="dd/mmm/yy">
                        <c:v>42042</c:v>
                      </c:pt>
                      <c:pt idx="4148" formatCode="dd/mmm/yy">
                        <c:v>42043</c:v>
                      </c:pt>
                      <c:pt idx="4149" formatCode="dd/mmm/yy">
                        <c:v>42044</c:v>
                      </c:pt>
                      <c:pt idx="4150" formatCode="dd/mmm/yy">
                        <c:v>42045</c:v>
                      </c:pt>
                      <c:pt idx="4151" formatCode="dd/mmm/yy">
                        <c:v>42046</c:v>
                      </c:pt>
                      <c:pt idx="4152" formatCode="dd/mmm/yy">
                        <c:v>42047</c:v>
                      </c:pt>
                      <c:pt idx="4153" formatCode="dd/mmm/yy">
                        <c:v>42048</c:v>
                      </c:pt>
                      <c:pt idx="4154" formatCode="dd/mmm/yy">
                        <c:v>42049</c:v>
                      </c:pt>
                      <c:pt idx="4155" formatCode="dd/mmm/yy">
                        <c:v>42050</c:v>
                      </c:pt>
                      <c:pt idx="4156" formatCode="dd/mmm/yy">
                        <c:v>42051</c:v>
                      </c:pt>
                      <c:pt idx="4157" formatCode="dd/mmm/yy">
                        <c:v>42052</c:v>
                      </c:pt>
                      <c:pt idx="4158" formatCode="dd/mmm/yy">
                        <c:v>42053</c:v>
                      </c:pt>
                      <c:pt idx="4159" formatCode="dd/mmm/yy">
                        <c:v>42054</c:v>
                      </c:pt>
                      <c:pt idx="4160" formatCode="dd/mmm/yy">
                        <c:v>42055</c:v>
                      </c:pt>
                      <c:pt idx="4161" formatCode="dd/mmm/yy">
                        <c:v>42056</c:v>
                      </c:pt>
                      <c:pt idx="4162" formatCode="dd/mmm/yy">
                        <c:v>42057</c:v>
                      </c:pt>
                      <c:pt idx="4163" formatCode="dd/mmm/yy">
                        <c:v>42058</c:v>
                      </c:pt>
                      <c:pt idx="4164" formatCode="dd/mmm/yy">
                        <c:v>42059</c:v>
                      </c:pt>
                      <c:pt idx="4165" formatCode="dd/mmm/yy">
                        <c:v>42060</c:v>
                      </c:pt>
                      <c:pt idx="4166" formatCode="dd/mmm/yy">
                        <c:v>42061</c:v>
                      </c:pt>
                      <c:pt idx="4167" formatCode="dd/mmm/yy">
                        <c:v>42062</c:v>
                      </c:pt>
                      <c:pt idx="4168" formatCode="dd/mmm/yy">
                        <c:v>42063</c:v>
                      </c:pt>
                      <c:pt idx="4169" formatCode="dd/mmm/yy">
                        <c:v>42064</c:v>
                      </c:pt>
                      <c:pt idx="4170" formatCode="dd/mmm/yy">
                        <c:v>42065</c:v>
                      </c:pt>
                      <c:pt idx="4171" formatCode="dd/mmm/yy">
                        <c:v>42066</c:v>
                      </c:pt>
                      <c:pt idx="4172" formatCode="dd/mmm/yy">
                        <c:v>42067</c:v>
                      </c:pt>
                      <c:pt idx="4173" formatCode="dd/mmm/yy">
                        <c:v>42068</c:v>
                      </c:pt>
                      <c:pt idx="4174" formatCode="dd/mmm/yy">
                        <c:v>42069</c:v>
                      </c:pt>
                      <c:pt idx="4175" formatCode="dd/mmm/yy">
                        <c:v>42070</c:v>
                      </c:pt>
                      <c:pt idx="4176" formatCode="dd/mmm/yy">
                        <c:v>42071</c:v>
                      </c:pt>
                      <c:pt idx="4177" formatCode="dd/mmm/yy">
                        <c:v>42072</c:v>
                      </c:pt>
                      <c:pt idx="4178" formatCode="dd/mmm/yy">
                        <c:v>42073</c:v>
                      </c:pt>
                      <c:pt idx="4179" formatCode="dd/mmm/yy">
                        <c:v>42074</c:v>
                      </c:pt>
                      <c:pt idx="4180" formatCode="dd/mmm/yy">
                        <c:v>42075</c:v>
                      </c:pt>
                      <c:pt idx="4181" formatCode="dd/mmm/yy">
                        <c:v>42076</c:v>
                      </c:pt>
                      <c:pt idx="4182" formatCode="dd/mmm/yy">
                        <c:v>42077</c:v>
                      </c:pt>
                      <c:pt idx="4183" formatCode="dd/mmm/yy">
                        <c:v>42078</c:v>
                      </c:pt>
                      <c:pt idx="4184" formatCode="dd/mmm/yy">
                        <c:v>42079</c:v>
                      </c:pt>
                      <c:pt idx="4185" formatCode="dd/mmm/yy">
                        <c:v>42080</c:v>
                      </c:pt>
                      <c:pt idx="4186" formatCode="dd/mmm/yy">
                        <c:v>42081</c:v>
                      </c:pt>
                      <c:pt idx="4187" formatCode="dd/mmm/yy">
                        <c:v>42082</c:v>
                      </c:pt>
                      <c:pt idx="4188" formatCode="dd/mmm/yy">
                        <c:v>42083</c:v>
                      </c:pt>
                      <c:pt idx="4189" formatCode="dd/mmm/yy">
                        <c:v>42084</c:v>
                      </c:pt>
                      <c:pt idx="4190" formatCode="dd/mmm/yy">
                        <c:v>42085</c:v>
                      </c:pt>
                      <c:pt idx="4191" formatCode="dd/mmm/yy">
                        <c:v>42086</c:v>
                      </c:pt>
                      <c:pt idx="4192" formatCode="dd/mmm/yy">
                        <c:v>42087</c:v>
                      </c:pt>
                      <c:pt idx="4193" formatCode="dd/mmm/yy">
                        <c:v>42088</c:v>
                      </c:pt>
                      <c:pt idx="4194" formatCode="dd/mmm/yy">
                        <c:v>42089</c:v>
                      </c:pt>
                      <c:pt idx="4195" formatCode="dd/mmm/yy">
                        <c:v>42090</c:v>
                      </c:pt>
                      <c:pt idx="4196" formatCode="dd/mmm/yy">
                        <c:v>42091</c:v>
                      </c:pt>
                      <c:pt idx="4197" formatCode="dd/mmm/yy">
                        <c:v>42092</c:v>
                      </c:pt>
                      <c:pt idx="4198" formatCode="dd/mmm/yy">
                        <c:v>42093</c:v>
                      </c:pt>
                      <c:pt idx="4199" formatCode="dd/mmm/yy">
                        <c:v>42094</c:v>
                      </c:pt>
                      <c:pt idx="4200" formatCode="dd/mmm/yy">
                        <c:v>42095</c:v>
                      </c:pt>
                      <c:pt idx="4201" formatCode="dd/mmm/yy">
                        <c:v>42096</c:v>
                      </c:pt>
                      <c:pt idx="4202" formatCode="dd/mmm/yy">
                        <c:v>42097</c:v>
                      </c:pt>
                      <c:pt idx="4203" formatCode="dd/mmm/yy">
                        <c:v>42098</c:v>
                      </c:pt>
                      <c:pt idx="4204" formatCode="dd/mmm/yy">
                        <c:v>42099</c:v>
                      </c:pt>
                      <c:pt idx="4205" formatCode="dd/mmm/yy">
                        <c:v>42100</c:v>
                      </c:pt>
                      <c:pt idx="4206" formatCode="dd/mmm/yy">
                        <c:v>42101</c:v>
                      </c:pt>
                      <c:pt idx="4207" formatCode="dd/mmm/yy">
                        <c:v>42102</c:v>
                      </c:pt>
                      <c:pt idx="4208" formatCode="dd/mmm/yy">
                        <c:v>42103</c:v>
                      </c:pt>
                      <c:pt idx="4209" formatCode="dd/mmm/yy">
                        <c:v>42104</c:v>
                      </c:pt>
                      <c:pt idx="4210" formatCode="dd/mmm/yy">
                        <c:v>42105</c:v>
                      </c:pt>
                      <c:pt idx="4211" formatCode="dd/mmm/yy">
                        <c:v>42106</c:v>
                      </c:pt>
                      <c:pt idx="4212" formatCode="dd/mmm/yy">
                        <c:v>42107</c:v>
                      </c:pt>
                      <c:pt idx="4213" formatCode="dd/mmm/yy">
                        <c:v>42108</c:v>
                      </c:pt>
                      <c:pt idx="4214" formatCode="dd/mmm/yy">
                        <c:v>42109</c:v>
                      </c:pt>
                      <c:pt idx="4215" formatCode="dd/mmm/yy">
                        <c:v>42110</c:v>
                      </c:pt>
                      <c:pt idx="4216" formatCode="dd/mmm/yy">
                        <c:v>42111</c:v>
                      </c:pt>
                      <c:pt idx="4217" formatCode="dd/mmm/yy">
                        <c:v>42112</c:v>
                      </c:pt>
                      <c:pt idx="4218" formatCode="dd/mmm/yy">
                        <c:v>42113</c:v>
                      </c:pt>
                      <c:pt idx="4219" formatCode="dd/mmm/yy">
                        <c:v>42114</c:v>
                      </c:pt>
                      <c:pt idx="4220" formatCode="dd/mmm/yy">
                        <c:v>42115</c:v>
                      </c:pt>
                      <c:pt idx="4221" formatCode="dd/mmm/yy">
                        <c:v>42116</c:v>
                      </c:pt>
                      <c:pt idx="4222" formatCode="dd/mmm/yy">
                        <c:v>42117</c:v>
                      </c:pt>
                      <c:pt idx="4223" formatCode="dd/mmm/yy">
                        <c:v>42118</c:v>
                      </c:pt>
                      <c:pt idx="4224" formatCode="dd/mmm/yy">
                        <c:v>42119</c:v>
                      </c:pt>
                      <c:pt idx="4225" formatCode="dd/mmm/yy">
                        <c:v>42120</c:v>
                      </c:pt>
                      <c:pt idx="4226" formatCode="dd/mmm/yy">
                        <c:v>42121</c:v>
                      </c:pt>
                      <c:pt idx="4227" formatCode="dd/mmm/yy">
                        <c:v>42122</c:v>
                      </c:pt>
                      <c:pt idx="4228" formatCode="dd/mmm/yy">
                        <c:v>42123</c:v>
                      </c:pt>
                      <c:pt idx="4229" formatCode="dd/mmm/yy">
                        <c:v>42124</c:v>
                      </c:pt>
                      <c:pt idx="4230" formatCode="dd/mmm/yy">
                        <c:v>42125</c:v>
                      </c:pt>
                      <c:pt idx="4231" formatCode="dd/mmm/yy">
                        <c:v>42126</c:v>
                      </c:pt>
                      <c:pt idx="4232" formatCode="dd/mmm/yy">
                        <c:v>42127</c:v>
                      </c:pt>
                      <c:pt idx="4233" formatCode="dd/mmm/yy">
                        <c:v>42128</c:v>
                      </c:pt>
                      <c:pt idx="4234" formatCode="dd/mmm/yy">
                        <c:v>42129</c:v>
                      </c:pt>
                      <c:pt idx="4235" formatCode="dd/mmm/yy">
                        <c:v>42130</c:v>
                      </c:pt>
                      <c:pt idx="4236" formatCode="dd/mmm/yy">
                        <c:v>42131</c:v>
                      </c:pt>
                      <c:pt idx="4237" formatCode="dd/mmm/yy">
                        <c:v>42132</c:v>
                      </c:pt>
                      <c:pt idx="4238" formatCode="dd/mmm/yy">
                        <c:v>42133</c:v>
                      </c:pt>
                      <c:pt idx="4239" formatCode="dd/mmm/yy">
                        <c:v>42134</c:v>
                      </c:pt>
                      <c:pt idx="4240" formatCode="dd/mmm/yy">
                        <c:v>42135</c:v>
                      </c:pt>
                      <c:pt idx="4241" formatCode="dd/mmm/yy">
                        <c:v>42136</c:v>
                      </c:pt>
                      <c:pt idx="4242" formatCode="dd/mmm/yy">
                        <c:v>42137</c:v>
                      </c:pt>
                      <c:pt idx="4243" formatCode="dd/mmm/yy">
                        <c:v>42138</c:v>
                      </c:pt>
                      <c:pt idx="4244" formatCode="dd/mmm/yy">
                        <c:v>42139</c:v>
                      </c:pt>
                      <c:pt idx="4245" formatCode="dd/mmm/yy">
                        <c:v>42140</c:v>
                      </c:pt>
                      <c:pt idx="4246" formatCode="dd/mmm/yy">
                        <c:v>42141</c:v>
                      </c:pt>
                      <c:pt idx="4247" formatCode="dd/mmm/yy">
                        <c:v>42142</c:v>
                      </c:pt>
                      <c:pt idx="4248" formatCode="dd/mmm/yy">
                        <c:v>42143</c:v>
                      </c:pt>
                      <c:pt idx="4249" formatCode="dd/mmm/yy">
                        <c:v>42144</c:v>
                      </c:pt>
                      <c:pt idx="4250" formatCode="dd/mmm/yy">
                        <c:v>42145</c:v>
                      </c:pt>
                      <c:pt idx="4251" formatCode="dd/mmm/yy">
                        <c:v>42146</c:v>
                      </c:pt>
                      <c:pt idx="4252" formatCode="dd/mmm/yy">
                        <c:v>42147</c:v>
                      </c:pt>
                      <c:pt idx="4253" formatCode="dd/mmm/yy">
                        <c:v>42148</c:v>
                      </c:pt>
                      <c:pt idx="4254" formatCode="dd/mmm/yy">
                        <c:v>42149</c:v>
                      </c:pt>
                      <c:pt idx="4255" formatCode="dd/mmm/yy">
                        <c:v>42150</c:v>
                      </c:pt>
                      <c:pt idx="4256" formatCode="dd/mmm/yy">
                        <c:v>42151</c:v>
                      </c:pt>
                      <c:pt idx="4257" formatCode="dd/mmm/yy">
                        <c:v>42152</c:v>
                      </c:pt>
                      <c:pt idx="4258" formatCode="dd/mmm/yy">
                        <c:v>42153</c:v>
                      </c:pt>
                      <c:pt idx="4259" formatCode="dd/mmm/yy">
                        <c:v>42154</c:v>
                      </c:pt>
                      <c:pt idx="4260" formatCode="dd/mmm/yy">
                        <c:v>42155</c:v>
                      </c:pt>
                      <c:pt idx="4261" formatCode="dd/mmm/yy">
                        <c:v>42156</c:v>
                      </c:pt>
                      <c:pt idx="4262" formatCode="dd/mmm/yy">
                        <c:v>42157</c:v>
                      </c:pt>
                      <c:pt idx="4263" formatCode="dd/mmm/yy">
                        <c:v>42158</c:v>
                      </c:pt>
                      <c:pt idx="4264" formatCode="dd/mmm/yy">
                        <c:v>42159</c:v>
                      </c:pt>
                      <c:pt idx="4265" formatCode="dd/mmm/yy">
                        <c:v>42160</c:v>
                      </c:pt>
                      <c:pt idx="4266" formatCode="dd/mmm/yy">
                        <c:v>42161</c:v>
                      </c:pt>
                      <c:pt idx="4267" formatCode="dd/mmm/yy">
                        <c:v>42162</c:v>
                      </c:pt>
                      <c:pt idx="4268" formatCode="dd/mmm/yy">
                        <c:v>42163</c:v>
                      </c:pt>
                      <c:pt idx="4269" formatCode="dd/mmm/yy">
                        <c:v>42164</c:v>
                      </c:pt>
                      <c:pt idx="4270" formatCode="dd/mmm/yy">
                        <c:v>42165</c:v>
                      </c:pt>
                      <c:pt idx="4271" formatCode="dd/mmm/yy">
                        <c:v>42166</c:v>
                      </c:pt>
                      <c:pt idx="4272" formatCode="dd/mmm/yy">
                        <c:v>42167</c:v>
                      </c:pt>
                      <c:pt idx="4273" formatCode="dd/mmm/yy">
                        <c:v>42168</c:v>
                      </c:pt>
                      <c:pt idx="4274" formatCode="dd/mmm/yy">
                        <c:v>42169</c:v>
                      </c:pt>
                      <c:pt idx="4275" formatCode="dd/mmm/yy">
                        <c:v>42170</c:v>
                      </c:pt>
                      <c:pt idx="4276" formatCode="dd/mmm/yy">
                        <c:v>42171</c:v>
                      </c:pt>
                      <c:pt idx="4277" formatCode="dd/mmm/yy">
                        <c:v>42172</c:v>
                      </c:pt>
                      <c:pt idx="4278" formatCode="dd/mmm/yy">
                        <c:v>42173</c:v>
                      </c:pt>
                      <c:pt idx="4279" formatCode="dd/mmm/yy">
                        <c:v>42174</c:v>
                      </c:pt>
                      <c:pt idx="4280" formatCode="dd/mmm/yy">
                        <c:v>42177</c:v>
                      </c:pt>
                      <c:pt idx="4281" formatCode="dd/mmm/yy">
                        <c:v>42178</c:v>
                      </c:pt>
                      <c:pt idx="4282" formatCode="dd/mmm/yy">
                        <c:v>42179</c:v>
                      </c:pt>
                      <c:pt idx="4283" formatCode="dd/mmm/yy">
                        <c:v>42180</c:v>
                      </c:pt>
                      <c:pt idx="4284" formatCode="dd/mmm/yy">
                        <c:v>42181</c:v>
                      </c:pt>
                      <c:pt idx="4285" formatCode="dd/mmm/yy">
                        <c:v>42182</c:v>
                      </c:pt>
                      <c:pt idx="4286" formatCode="dd/mmm/yy">
                        <c:v>42183</c:v>
                      </c:pt>
                      <c:pt idx="4287" formatCode="dd/mmm/yy">
                        <c:v>42184</c:v>
                      </c:pt>
                      <c:pt idx="4288" formatCode="dd/mmm/yy">
                        <c:v>42185</c:v>
                      </c:pt>
                      <c:pt idx="4289" formatCode="dd/mmm/yy">
                        <c:v>42186</c:v>
                      </c:pt>
                      <c:pt idx="4290" formatCode="dd/mmm/yy">
                        <c:v>42187</c:v>
                      </c:pt>
                      <c:pt idx="4291" formatCode="dd/mmm/yy">
                        <c:v>42188</c:v>
                      </c:pt>
                      <c:pt idx="4292" formatCode="dd/mmm/yy">
                        <c:v>42189</c:v>
                      </c:pt>
                      <c:pt idx="4293" formatCode="dd/mmm/yy">
                        <c:v>42190</c:v>
                      </c:pt>
                      <c:pt idx="4294" formatCode="dd/mmm/yy">
                        <c:v>42191</c:v>
                      </c:pt>
                      <c:pt idx="4295" formatCode="dd/mmm/yy">
                        <c:v>42192</c:v>
                      </c:pt>
                      <c:pt idx="4296" formatCode="dd/mmm/yy">
                        <c:v>42193</c:v>
                      </c:pt>
                      <c:pt idx="4297" formatCode="dd/mmm/yy">
                        <c:v>42194</c:v>
                      </c:pt>
                      <c:pt idx="4298" formatCode="dd/mmm/yy">
                        <c:v>42195</c:v>
                      </c:pt>
                      <c:pt idx="4299" formatCode="dd/mmm/yy">
                        <c:v>42196</c:v>
                      </c:pt>
                      <c:pt idx="4300" formatCode="dd/mmm/yy">
                        <c:v>42197</c:v>
                      </c:pt>
                      <c:pt idx="4301" formatCode="dd/mmm/yy">
                        <c:v>42198</c:v>
                      </c:pt>
                      <c:pt idx="4302" formatCode="dd/mmm/yy">
                        <c:v>42199</c:v>
                      </c:pt>
                      <c:pt idx="4303" formatCode="dd/mmm/yy">
                        <c:v>42200</c:v>
                      </c:pt>
                      <c:pt idx="4304" formatCode="dd/mmm/yy">
                        <c:v>42201</c:v>
                      </c:pt>
                      <c:pt idx="4305" formatCode="dd/mmm/yy">
                        <c:v>42202</c:v>
                      </c:pt>
                      <c:pt idx="4306" formatCode="dd/mmm/yy">
                        <c:v>42203</c:v>
                      </c:pt>
                      <c:pt idx="4307" formatCode="dd/mmm/yy">
                        <c:v>42204</c:v>
                      </c:pt>
                      <c:pt idx="4308" formatCode="dd/mmm/yy">
                        <c:v>42205</c:v>
                      </c:pt>
                      <c:pt idx="4309" formatCode="dd/mmm/yy">
                        <c:v>42206</c:v>
                      </c:pt>
                      <c:pt idx="4310" formatCode="dd/mmm/yy">
                        <c:v>42207</c:v>
                      </c:pt>
                      <c:pt idx="4311" formatCode="dd/mmm/yy">
                        <c:v>42208</c:v>
                      </c:pt>
                      <c:pt idx="4312" formatCode="dd/mmm/yy">
                        <c:v>42209</c:v>
                      </c:pt>
                      <c:pt idx="4313" formatCode="dd/mmm/yy">
                        <c:v>42210</c:v>
                      </c:pt>
                      <c:pt idx="4314" formatCode="dd/mmm/yy">
                        <c:v>42211</c:v>
                      </c:pt>
                      <c:pt idx="4315" formatCode="dd/mmm/yy">
                        <c:v>42212</c:v>
                      </c:pt>
                      <c:pt idx="4316" formatCode="dd/mmm/yy">
                        <c:v>42213</c:v>
                      </c:pt>
                      <c:pt idx="4317" formatCode="dd/mmm/yy">
                        <c:v>42214</c:v>
                      </c:pt>
                      <c:pt idx="4318" formatCode="dd/mmm/yy">
                        <c:v>42215</c:v>
                      </c:pt>
                      <c:pt idx="4319" formatCode="dd/mmm/yy">
                        <c:v>42216</c:v>
                      </c:pt>
                      <c:pt idx="4320" formatCode="dd/mmm/yy">
                        <c:v>42217</c:v>
                      </c:pt>
                      <c:pt idx="4321" formatCode="dd/mmm/yy">
                        <c:v>42218</c:v>
                      </c:pt>
                      <c:pt idx="4322" formatCode="dd/mmm/yy">
                        <c:v>42219</c:v>
                      </c:pt>
                      <c:pt idx="4323" formatCode="dd/mmm/yy">
                        <c:v>42220</c:v>
                      </c:pt>
                      <c:pt idx="4324" formatCode="dd/mmm/yy">
                        <c:v>42221</c:v>
                      </c:pt>
                      <c:pt idx="4325" formatCode="dd/mmm/yy">
                        <c:v>42222</c:v>
                      </c:pt>
                      <c:pt idx="4326" formatCode="dd/mmm/yy">
                        <c:v>42223</c:v>
                      </c:pt>
                      <c:pt idx="4327" formatCode="dd/mmm/yy">
                        <c:v>42224</c:v>
                      </c:pt>
                      <c:pt idx="4328" formatCode="dd/mmm/yy">
                        <c:v>42225</c:v>
                      </c:pt>
                      <c:pt idx="4329" formatCode="dd/mmm/yy">
                        <c:v>42226</c:v>
                      </c:pt>
                      <c:pt idx="4330" formatCode="dd/mmm/yy">
                        <c:v>42227</c:v>
                      </c:pt>
                      <c:pt idx="4331" formatCode="dd/mmm/yy">
                        <c:v>42228</c:v>
                      </c:pt>
                      <c:pt idx="4332" formatCode="dd/mmm/yy">
                        <c:v>42229</c:v>
                      </c:pt>
                      <c:pt idx="4333" formatCode="dd/mmm/yy">
                        <c:v>42230</c:v>
                      </c:pt>
                      <c:pt idx="4334" formatCode="dd/mmm/yy">
                        <c:v>42231</c:v>
                      </c:pt>
                      <c:pt idx="4335" formatCode="dd/mmm/yy">
                        <c:v>42232</c:v>
                      </c:pt>
                      <c:pt idx="4336" formatCode="dd/mmm/yy">
                        <c:v>42233</c:v>
                      </c:pt>
                      <c:pt idx="4337" formatCode="dd/mmm/yy">
                        <c:v>42234</c:v>
                      </c:pt>
                      <c:pt idx="4338" formatCode="dd/mmm/yy">
                        <c:v>42235</c:v>
                      </c:pt>
                      <c:pt idx="4339" formatCode="dd/mmm/yy">
                        <c:v>42236</c:v>
                      </c:pt>
                      <c:pt idx="4340" formatCode="dd/mmm/yy">
                        <c:v>42237</c:v>
                      </c:pt>
                      <c:pt idx="4341" formatCode="dd/mmm/yy">
                        <c:v>42238</c:v>
                      </c:pt>
                      <c:pt idx="4342" formatCode="dd/mmm/yy">
                        <c:v>42239</c:v>
                      </c:pt>
                      <c:pt idx="4343" formatCode="dd/mmm/yy">
                        <c:v>42240</c:v>
                      </c:pt>
                      <c:pt idx="4344" formatCode="dd/mmm/yy">
                        <c:v>42241</c:v>
                      </c:pt>
                      <c:pt idx="4345" formatCode="dd/mmm/yy">
                        <c:v>42242</c:v>
                      </c:pt>
                      <c:pt idx="4346" formatCode="dd/mmm/yy">
                        <c:v>42243</c:v>
                      </c:pt>
                      <c:pt idx="4347" formatCode="dd/mmm/yy">
                        <c:v>42244</c:v>
                      </c:pt>
                      <c:pt idx="4348" formatCode="dd/mmm/yy">
                        <c:v>42245</c:v>
                      </c:pt>
                      <c:pt idx="4349" formatCode="dd/mmm/yy">
                        <c:v>42246</c:v>
                      </c:pt>
                      <c:pt idx="4350" formatCode="dd/mmm/yy">
                        <c:v>42247</c:v>
                      </c:pt>
                      <c:pt idx="4351" formatCode="dd/mmm/yy">
                        <c:v>42248</c:v>
                      </c:pt>
                      <c:pt idx="4352" formatCode="dd/mmm/yy">
                        <c:v>42249</c:v>
                      </c:pt>
                      <c:pt idx="4353" formatCode="dd/mmm/yy">
                        <c:v>42250</c:v>
                      </c:pt>
                      <c:pt idx="4354" formatCode="dd/mmm/yy">
                        <c:v>42251</c:v>
                      </c:pt>
                      <c:pt idx="4355" formatCode="dd/mmm/yy">
                        <c:v>42252</c:v>
                      </c:pt>
                      <c:pt idx="4356" formatCode="dd/mmm/yy">
                        <c:v>42253</c:v>
                      </c:pt>
                      <c:pt idx="4357" formatCode="dd/mmm/yy">
                        <c:v>42254</c:v>
                      </c:pt>
                      <c:pt idx="4358" formatCode="dd/mmm/yy">
                        <c:v>42255</c:v>
                      </c:pt>
                      <c:pt idx="4359" formatCode="dd/mmm/yy">
                        <c:v>42256</c:v>
                      </c:pt>
                      <c:pt idx="4360" formatCode="dd/mmm/yy">
                        <c:v>42257</c:v>
                      </c:pt>
                      <c:pt idx="4361" formatCode="dd/mmm/yy">
                        <c:v>42258</c:v>
                      </c:pt>
                      <c:pt idx="4362" formatCode="dd/mmm/yy">
                        <c:v>42259</c:v>
                      </c:pt>
                      <c:pt idx="4363" formatCode="dd/mmm/yy">
                        <c:v>42260</c:v>
                      </c:pt>
                      <c:pt idx="4364" formatCode="dd/mmm/yy">
                        <c:v>42261</c:v>
                      </c:pt>
                      <c:pt idx="4365" formatCode="dd/mmm/yy">
                        <c:v>42262</c:v>
                      </c:pt>
                      <c:pt idx="4366" formatCode="dd/mmm/yy">
                        <c:v>42263</c:v>
                      </c:pt>
                      <c:pt idx="4367" formatCode="dd/mmm/yy">
                        <c:v>42264</c:v>
                      </c:pt>
                      <c:pt idx="4368" formatCode="dd/mmm/yy">
                        <c:v>42265</c:v>
                      </c:pt>
                      <c:pt idx="4369" formatCode="dd/mmm/yy">
                        <c:v>42268</c:v>
                      </c:pt>
                      <c:pt idx="4370" formatCode="dd/mmm/yy">
                        <c:v>42269</c:v>
                      </c:pt>
                      <c:pt idx="4371" formatCode="dd/mmm/yy">
                        <c:v>42270</c:v>
                      </c:pt>
                      <c:pt idx="4372" formatCode="dd/mmm/yy">
                        <c:v>42271</c:v>
                      </c:pt>
                      <c:pt idx="4373" formatCode="dd/mmm/yy">
                        <c:v>42272</c:v>
                      </c:pt>
                      <c:pt idx="4374" formatCode="dd/mmm/yy">
                        <c:v>42273</c:v>
                      </c:pt>
                      <c:pt idx="4375" formatCode="dd/mmm/yy">
                        <c:v>42274</c:v>
                      </c:pt>
                      <c:pt idx="4376" formatCode="dd/mmm/yy">
                        <c:v>42275</c:v>
                      </c:pt>
                      <c:pt idx="4377" formatCode="dd/mmm/yy">
                        <c:v>42276</c:v>
                      </c:pt>
                      <c:pt idx="4378" formatCode="dd/mmm/yy">
                        <c:v>42277</c:v>
                      </c:pt>
                      <c:pt idx="4379" formatCode="dd/mmm/yy">
                        <c:v>42278</c:v>
                      </c:pt>
                      <c:pt idx="4380" formatCode="dd/mmm/yy">
                        <c:v>42279</c:v>
                      </c:pt>
                      <c:pt idx="4381" formatCode="dd/mmm/yy">
                        <c:v>42280</c:v>
                      </c:pt>
                      <c:pt idx="4382" formatCode="dd/mmm/yy">
                        <c:v>42281</c:v>
                      </c:pt>
                      <c:pt idx="4383" formatCode="dd/mmm/yy">
                        <c:v>42282</c:v>
                      </c:pt>
                      <c:pt idx="4384" formatCode="dd/mmm/yy">
                        <c:v>42283</c:v>
                      </c:pt>
                      <c:pt idx="4385" formatCode="dd/mmm/yy">
                        <c:v>42284</c:v>
                      </c:pt>
                      <c:pt idx="4386" formatCode="dd/mmm/yy">
                        <c:v>42285</c:v>
                      </c:pt>
                      <c:pt idx="4387" formatCode="dd/mmm/yy">
                        <c:v>42286</c:v>
                      </c:pt>
                      <c:pt idx="4388" formatCode="dd/mmm/yy">
                        <c:v>42287</c:v>
                      </c:pt>
                      <c:pt idx="4389" formatCode="dd/mmm/yy">
                        <c:v>42288</c:v>
                      </c:pt>
                      <c:pt idx="4390" formatCode="dd/mmm/yy">
                        <c:v>42289</c:v>
                      </c:pt>
                      <c:pt idx="4391" formatCode="dd/mmm/yy">
                        <c:v>42290</c:v>
                      </c:pt>
                      <c:pt idx="4392" formatCode="dd/mmm/yy">
                        <c:v>42291</c:v>
                      </c:pt>
                      <c:pt idx="4393" formatCode="dd/mmm/yy">
                        <c:v>42292</c:v>
                      </c:pt>
                      <c:pt idx="4394" formatCode="dd/mmm/yy">
                        <c:v>42293</c:v>
                      </c:pt>
                      <c:pt idx="4395" formatCode="dd/mmm/yy">
                        <c:v>42294</c:v>
                      </c:pt>
                      <c:pt idx="4396" formatCode="dd/mmm/yy">
                        <c:v>42295</c:v>
                      </c:pt>
                      <c:pt idx="4397" formatCode="dd/mmm/yy">
                        <c:v>42296</c:v>
                      </c:pt>
                      <c:pt idx="4398" formatCode="dd/mmm/yy">
                        <c:v>42297</c:v>
                      </c:pt>
                      <c:pt idx="4399" formatCode="dd/mmm/yy">
                        <c:v>42298</c:v>
                      </c:pt>
                      <c:pt idx="4400" formatCode="dd/mmm/yy">
                        <c:v>42299</c:v>
                      </c:pt>
                      <c:pt idx="4401" formatCode="dd/mmm/yy">
                        <c:v>42300</c:v>
                      </c:pt>
                      <c:pt idx="4402" formatCode="dd/mmm/yy">
                        <c:v>42301</c:v>
                      </c:pt>
                      <c:pt idx="4403" formatCode="dd/mmm/yy">
                        <c:v>42302</c:v>
                      </c:pt>
                      <c:pt idx="4404" formatCode="dd/mmm/yy">
                        <c:v>42303</c:v>
                      </c:pt>
                      <c:pt idx="4405" formatCode="dd/mmm/yy">
                        <c:v>42304</c:v>
                      </c:pt>
                      <c:pt idx="4406" formatCode="dd/mmm/yy">
                        <c:v>42305</c:v>
                      </c:pt>
                      <c:pt idx="4407" formatCode="dd/mmm/yy">
                        <c:v>42306</c:v>
                      </c:pt>
                      <c:pt idx="4408" formatCode="dd/mmm/yy">
                        <c:v>42307</c:v>
                      </c:pt>
                      <c:pt idx="4409" formatCode="dd/mmm/yy">
                        <c:v>42308</c:v>
                      </c:pt>
                      <c:pt idx="4410" formatCode="dd/mmm/yy">
                        <c:v>42310</c:v>
                      </c:pt>
                      <c:pt idx="4411" formatCode="dd/mmm/yy">
                        <c:v>42311</c:v>
                      </c:pt>
                      <c:pt idx="4412" formatCode="dd/mmm/yy">
                        <c:v>42312</c:v>
                      </c:pt>
                      <c:pt idx="4413" formatCode="dd/mmm/yy">
                        <c:v>42313</c:v>
                      </c:pt>
                      <c:pt idx="4414" formatCode="dd/mmm/yy">
                        <c:v>42314</c:v>
                      </c:pt>
                      <c:pt idx="4415" formatCode="dd/mmm/yy">
                        <c:v>42315</c:v>
                      </c:pt>
                      <c:pt idx="4416" formatCode="dd/mmm/yy">
                        <c:v>42316</c:v>
                      </c:pt>
                      <c:pt idx="4417" formatCode="dd/mmm/yy">
                        <c:v>42317</c:v>
                      </c:pt>
                      <c:pt idx="4418" formatCode="dd/mmm/yy">
                        <c:v>42318</c:v>
                      </c:pt>
                      <c:pt idx="4419" formatCode="dd/mmm/yy">
                        <c:v>42319</c:v>
                      </c:pt>
                      <c:pt idx="4420" formatCode="dd/mmm/yy">
                        <c:v>42320</c:v>
                      </c:pt>
                      <c:pt idx="4421" formatCode="dd/mmm/yy">
                        <c:v>42321</c:v>
                      </c:pt>
                      <c:pt idx="4422" formatCode="dd/mmm/yy">
                        <c:v>42322</c:v>
                      </c:pt>
                      <c:pt idx="4423" formatCode="dd/mmm/yy">
                        <c:v>42323</c:v>
                      </c:pt>
                      <c:pt idx="4424" formatCode="dd/mmm/yy">
                        <c:v>42324</c:v>
                      </c:pt>
                      <c:pt idx="4425" formatCode="dd/mmm/yy">
                        <c:v>42325</c:v>
                      </c:pt>
                      <c:pt idx="4426" formatCode="dd/mmm/yy">
                        <c:v>42326</c:v>
                      </c:pt>
                      <c:pt idx="4427" formatCode="dd/mmm/yy">
                        <c:v>42327</c:v>
                      </c:pt>
                      <c:pt idx="4428" formatCode="dd/mmm/yy">
                        <c:v>42328</c:v>
                      </c:pt>
                      <c:pt idx="4429" formatCode="dd/mmm/yy">
                        <c:v>42331</c:v>
                      </c:pt>
                      <c:pt idx="4430" formatCode="dd/mmm/yy">
                        <c:v>42332</c:v>
                      </c:pt>
                      <c:pt idx="4431" formatCode="dd/mmm/yy">
                        <c:v>42333</c:v>
                      </c:pt>
                      <c:pt idx="4432" formatCode="dd/mmm/yy">
                        <c:v>42334</c:v>
                      </c:pt>
                      <c:pt idx="4433" formatCode="dd/mmm/yy">
                        <c:v>42335</c:v>
                      </c:pt>
                      <c:pt idx="4434" formatCode="dd/mmm/yy">
                        <c:v>42336</c:v>
                      </c:pt>
                      <c:pt idx="4435" formatCode="dd/mmm/yy">
                        <c:v>42337</c:v>
                      </c:pt>
                      <c:pt idx="4436" formatCode="dd/mmm/yy">
                        <c:v>42338</c:v>
                      </c:pt>
                      <c:pt idx="4437" formatCode="dd/mmm/yy">
                        <c:v>42339</c:v>
                      </c:pt>
                      <c:pt idx="4438" formatCode="dd/mmm/yy">
                        <c:v>42340</c:v>
                      </c:pt>
                      <c:pt idx="4439" formatCode="dd/mmm/yy">
                        <c:v>42341</c:v>
                      </c:pt>
                      <c:pt idx="4440" formatCode="dd/mmm/yy">
                        <c:v>42342</c:v>
                      </c:pt>
                      <c:pt idx="4441" formatCode="dd/mmm/yy">
                        <c:v>42343</c:v>
                      </c:pt>
                      <c:pt idx="4442" formatCode="dd/mmm/yy">
                        <c:v>42344</c:v>
                      </c:pt>
                      <c:pt idx="4443" formatCode="dd/mmm/yy">
                        <c:v>42345</c:v>
                      </c:pt>
                      <c:pt idx="4444" formatCode="dd/mmm/yy">
                        <c:v>42346</c:v>
                      </c:pt>
                      <c:pt idx="4445" formatCode="dd/mmm/yy">
                        <c:v>42347</c:v>
                      </c:pt>
                      <c:pt idx="4446" formatCode="dd/mmm/yy">
                        <c:v>42348</c:v>
                      </c:pt>
                      <c:pt idx="4447" formatCode="dd/mmm/yy">
                        <c:v>42349</c:v>
                      </c:pt>
                      <c:pt idx="4448" formatCode="dd/mmm/yy">
                        <c:v>42350</c:v>
                      </c:pt>
                      <c:pt idx="4449" formatCode="dd/mmm/yy">
                        <c:v>42351</c:v>
                      </c:pt>
                      <c:pt idx="4450" formatCode="dd/mmm/yy">
                        <c:v>42352</c:v>
                      </c:pt>
                      <c:pt idx="4451" formatCode="dd/mmm/yy">
                        <c:v>42353</c:v>
                      </c:pt>
                      <c:pt idx="4452" formatCode="dd/mmm/yy">
                        <c:v>42354</c:v>
                      </c:pt>
                      <c:pt idx="4453" formatCode="dd/mmm/yy">
                        <c:v>42355</c:v>
                      </c:pt>
                      <c:pt idx="4454" formatCode="dd/mmm/yy">
                        <c:v>42356</c:v>
                      </c:pt>
                      <c:pt idx="4455" formatCode="dd/mmm/yy">
                        <c:v>42357</c:v>
                      </c:pt>
                      <c:pt idx="4456" formatCode="dd/mmm/yy">
                        <c:v>42358</c:v>
                      </c:pt>
                      <c:pt idx="4457" formatCode="dd/mmm/yy">
                        <c:v>42359</c:v>
                      </c:pt>
                      <c:pt idx="4458" formatCode="dd/mmm/yy">
                        <c:v>42360</c:v>
                      </c:pt>
                      <c:pt idx="4459" formatCode="dd/mmm/yy">
                        <c:v>42361</c:v>
                      </c:pt>
                      <c:pt idx="4460" formatCode="dd/mmm/yy">
                        <c:v>42362</c:v>
                      </c:pt>
                      <c:pt idx="4461" formatCode="dd/mmm/yy">
                        <c:v>42363</c:v>
                      </c:pt>
                      <c:pt idx="4462" formatCode="dd/mmm/yy">
                        <c:v>42364</c:v>
                      </c:pt>
                      <c:pt idx="4463" formatCode="dd/mmm/yy">
                        <c:v>42365</c:v>
                      </c:pt>
                      <c:pt idx="4464" formatCode="dd/mmm/yy">
                        <c:v>42366</c:v>
                      </c:pt>
                      <c:pt idx="4465" formatCode="dd/mmm/yy">
                        <c:v>42367</c:v>
                      </c:pt>
                      <c:pt idx="4466" formatCode="dd/mmm/yy">
                        <c:v>42368</c:v>
                      </c:pt>
                      <c:pt idx="4467" formatCode="dd/mmm/yy">
                        <c:v>42369</c:v>
                      </c:pt>
                      <c:pt idx="4468" formatCode="dd/mmm/yy">
                        <c:v>42370</c:v>
                      </c:pt>
                      <c:pt idx="4469" formatCode="dd/mmm/yy">
                        <c:v>42371</c:v>
                      </c:pt>
                      <c:pt idx="4470" formatCode="dd/mmm/yy">
                        <c:v>42372</c:v>
                      </c:pt>
                      <c:pt idx="4471" formatCode="dd/mmm/yy">
                        <c:v>42373</c:v>
                      </c:pt>
                      <c:pt idx="4472" formatCode="dd/mmm/yy">
                        <c:v>42374</c:v>
                      </c:pt>
                      <c:pt idx="4473" formatCode="dd/mmm/yy">
                        <c:v>42375</c:v>
                      </c:pt>
                      <c:pt idx="4474" formatCode="dd/mmm/yy">
                        <c:v>42376</c:v>
                      </c:pt>
                      <c:pt idx="4475" formatCode="dd/mmm/yy">
                        <c:v>42377</c:v>
                      </c:pt>
                      <c:pt idx="4476" formatCode="dd/mmm/yy">
                        <c:v>42380</c:v>
                      </c:pt>
                      <c:pt idx="4477" formatCode="dd/mmm/yy">
                        <c:v>42381</c:v>
                      </c:pt>
                      <c:pt idx="4478" formatCode="dd/mmm/yy">
                        <c:v>42382</c:v>
                      </c:pt>
                      <c:pt idx="4479" formatCode="dd/mmm/yy">
                        <c:v>42383</c:v>
                      </c:pt>
                      <c:pt idx="4480" formatCode="dd/mmm/yy">
                        <c:v>42384</c:v>
                      </c:pt>
                      <c:pt idx="4481" formatCode="dd/mmm/yy">
                        <c:v>42385</c:v>
                      </c:pt>
                      <c:pt idx="4482" formatCode="dd/mmm/yy">
                        <c:v>42386</c:v>
                      </c:pt>
                      <c:pt idx="4483" formatCode="dd/mmm/yy">
                        <c:v>42387</c:v>
                      </c:pt>
                      <c:pt idx="4484" formatCode="dd/mmm/yy">
                        <c:v>42388</c:v>
                      </c:pt>
                      <c:pt idx="4485" formatCode="dd/mmm/yy">
                        <c:v>42389</c:v>
                      </c:pt>
                      <c:pt idx="4486" formatCode="dd/mmm/yy">
                        <c:v>42390</c:v>
                      </c:pt>
                      <c:pt idx="4487" formatCode="dd/mmm/yy">
                        <c:v>42391</c:v>
                      </c:pt>
                      <c:pt idx="4488" formatCode="dd/mmm/yy">
                        <c:v>42392</c:v>
                      </c:pt>
                      <c:pt idx="4489" formatCode="dd/mmm/yy">
                        <c:v>42393</c:v>
                      </c:pt>
                      <c:pt idx="4490" formatCode="dd/mmm/yy">
                        <c:v>42394</c:v>
                      </c:pt>
                      <c:pt idx="4491" formatCode="dd/mmm/yy">
                        <c:v>42395</c:v>
                      </c:pt>
                      <c:pt idx="4492" formatCode="dd/mmm/yy">
                        <c:v>42396</c:v>
                      </c:pt>
                      <c:pt idx="4493" formatCode="dd/mmm/yy">
                        <c:v>42397</c:v>
                      </c:pt>
                      <c:pt idx="4494" formatCode="dd/mmm/yy">
                        <c:v>42398</c:v>
                      </c:pt>
                      <c:pt idx="4495" formatCode="dd/mmm/yy">
                        <c:v>42399</c:v>
                      </c:pt>
                      <c:pt idx="4496" formatCode="dd/mmm/yy">
                        <c:v>42400</c:v>
                      </c:pt>
                      <c:pt idx="4497" formatCode="dd/mmm/yy">
                        <c:v>42401</c:v>
                      </c:pt>
                      <c:pt idx="4498" formatCode="dd/mmm/yy">
                        <c:v>42402</c:v>
                      </c:pt>
                      <c:pt idx="4499" formatCode="dd/mmm/yy">
                        <c:v>42403</c:v>
                      </c:pt>
                      <c:pt idx="4500" formatCode="dd/mmm/yy">
                        <c:v>42404</c:v>
                      </c:pt>
                      <c:pt idx="4501" formatCode="dd/mmm/yy">
                        <c:v>42405</c:v>
                      </c:pt>
                      <c:pt idx="4502" formatCode="dd/mmm/yy">
                        <c:v>42406</c:v>
                      </c:pt>
                      <c:pt idx="4503" formatCode="dd/mmm/yy">
                        <c:v>42407</c:v>
                      </c:pt>
                      <c:pt idx="4504" formatCode="dd/mmm/yy">
                        <c:v>42408</c:v>
                      </c:pt>
                      <c:pt idx="4505" formatCode="dd/mmm/yy">
                        <c:v>42409</c:v>
                      </c:pt>
                      <c:pt idx="4506" formatCode="dd/mmm/yy">
                        <c:v>42410</c:v>
                      </c:pt>
                      <c:pt idx="4507" formatCode="dd/mmm/yy">
                        <c:v>42411</c:v>
                      </c:pt>
                      <c:pt idx="4508" formatCode="dd/mmm/yy">
                        <c:v>42412</c:v>
                      </c:pt>
                      <c:pt idx="4509" formatCode="dd/mmm/yy">
                        <c:v>42414</c:v>
                      </c:pt>
                      <c:pt idx="4510" formatCode="dd/mmm/yy">
                        <c:v>42415</c:v>
                      </c:pt>
                      <c:pt idx="4511" formatCode="dd/mmm/yy">
                        <c:v>42416</c:v>
                      </c:pt>
                      <c:pt idx="4512" formatCode="dd/mmm/yy">
                        <c:v>42417</c:v>
                      </c:pt>
                      <c:pt idx="4513" formatCode="dd/mmm/yy">
                        <c:v>42418</c:v>
                      </c:pt>
                      <c:pt idx="4514" formatCode="dd/mmm/yy">
                        <c:v>42419</c:v>
                      </c:pt>
                      <c:pt idx="4515" formatCode="dd/mmm/yy">
                        <c:v>42420</c:v>
                      </c:pt>
                      <c:pt idx="4516" formatCode="dd/mmm/yy">
                        <c:v>42421</c:v>
                      </c:pt>
                      <c:pt idx="4517" formatCode="dd/mmm/yy">
                        <c:v>42422</c:v>
                      </c:pt>
                      <c:pt idx="4518" formatCode="dd/mmm/yy">
                        <c:v>42423</c:v>
                      </c:pt>
                      <c:pt idx="4519" formatCode="dd/mmm/yy">
                        <c:v>42424</c:v>
                      </c:pt>
                      <c:pt idx="4520" formatCode="dd/mmm/yy">
                        <c:v>42425</c:v>
                      </c:pt>
                      <c:pt idx="4521" formatCode="dd/mmm/yy">
                        <c:v>42426</c:v>
                      </c:pt>
                      <c:pt idx="4522" formatCode="dd/mmm/yy">
                        <c:v>42427</c:v>
                      </c:pt>
                      <c:pt idx="4523" formatCode="dd/mmm/yy">
                        <c:v>42428</c:v>
                      </c:pt>
                      <c:pt idx="4524" formatCode="dd/mmm/yy">
                        <c:v>42429</c:v>
                      </c:pt>
                      <c:pt idx="4525" formatCode="dd/mmm/yy">
                        <c:v>42430</c:v>
                      </c:pt>
                      <c:pt idx="4526" formatCode="dd/mmm/yy">
                        <c:v>42431</c:v>
                      </c:pt>
                      <c:pt idx="4527" formatCode="dd/mmm/yy">
                        <c:v>42432</c:v>
                      </c:pt>
                      <c:pt idx="4528" formatCode="dd/mmm/yy">
                        <c:v>42433</c:v>
                      </c:pt>
                      <c:pt idx="4529" formatCode="dd/mmm/yy">
                        <c:v>42434</c:v>
                      </c:pt>
                      <c:pt idx="4530" formatCode="dd/mmm/yy">
                        <c:v>42435</c:v>
                      </c:pt>
                      <c:pt idx="4531" formatCode="dd/mmm/yy">
                        <c:v>42436</c:v>
                      </c:pt>
                      <c:pt idx="4532" formatCode="dd/mmm/yy">
                        <c:v>42437</c:v>
                      </c:pt>
                      <c:pt idx="4533" formatCode="dd/mmm/yy">
                        <c:v>42438</c:v>
                      </c:pt>
                      <c:pt idx="4534" formatCode="dd/mmm/yy">
                        <c:v>42439</c:v>
                      </c:pt>
                      <c:pt idx="4535" formatCode="dd/mmm/yy">
                        <c:v>42440</c:v>
                      </c:pt>
                      <c:pt idx="4536" formatCode="dd/mmm/yy">
                        <c:v>42441</c:v>
                      </c:pt>
                      <c:pt idx="4537" formatCode="dd/mmm/yy">
                        <c:v>42442</c:v>
                      </c:pt>
                      <c:pt idx="4538" formatCode="dd/mmm/yy">
                        <c:v>42443</c:v>
                      </c:pt>
                      <c:pt idx="4539" formatCode="dd/mmm/yy">
                        <c:v>42444</c:v>
                      </c:pt>
                      <c:pt idx="4540" formatCode="dd/mmm/yy">
                        <c:v>42445</c:v>
                      </c:pt>
                      <c:pt idx="4541" formatCode="dd/mmm/yy">
                        <c:v>42446</c:v>
                      </c:pt>
                      <c:pt idx="4542" formatCode="dd/mmm/yy">
                        <c:v>42447</c:v>
                      </c:pt>
                      <c:pt idx="4543" formatCode="dd/mmm/yy">
                        <c:v>42448</c:v>
                      </c:pt>
                      <c:pt idx="4544" formatCode="dd/mmm/yy">
                        <c:v>42449</c:v>
                      </c:pt>
                      <c:pt idx="4545" formatCode="dd/mmm/yy">
                        <c:v>42450</c:v>
                      </c:pt>
                      <c:pt idx="4546" formatCode="dd/mmm/yy">
                        <c:v>42451</c:v>
                      </c:pt>
                      <c:pt idx="4547" formatCode="dd/mmm/yy">
                        <c:v>42452</c:v>
                      </c:pt>
                      <c:pt idx="4548" formatCode="dd/mmm/yy">
                        <c:v>42453</c:v>
                      </c:pt>
                      <c:pt idx="4549" formatCode="dd/mmm/yy">
                        <c:v>42454</c:v>
                      </c:pt>
                      <c:pt idx="4550" formatCode="dd/mmm/yy">
                        <c:v>42455</c:v>
                      </c:pt>
                      <c:pt idx="4551" formatCode="dd/mmm/yy">
                        <c:v>42456</c:v>
                      </c:pt>
                      <c:pt idx="4552" formatCode="dd/mmm/yy">
                        <c:v>42457</c:v>
                      </c:pt>
                      <c:pt idx="4553" formatCode="dd/mmm/yy">
                        <c:v>42458</c:v>
                      </c:pt>
                      <c:pt idx="4554" formatCode="dd/mmm/yy">
                        <c:v>42459</c:v>
                      </c:pt>
                      <c:pt idx="4555" formatCode="dd/mmm/yy">
                        <c:v>42460</c:v>
                      </c:pt>
                      <c:pt idx="4556" formatCode="dd/mmm/yy">
                        <c:v>42461</c:v>
                      </c:pt>
                      <c:pt idx="4557" formatCode="dd/mmm/yy">
                        <c:v>42462</c:v>
                      </c:pt>
                      <c:pt idx="4558" formatCode="dd/mmm/yy">
                        <c:v>42463</c:v>
                      </c:pt>
                      <c:pt idx="4559" formatCode="dd/mmm/yy">
                        <c:v>42464</c:v>
                      </c:pt>
                      <c:pt idx="4560" formatCode="dd/mmm/yy">
                        <c:v>42465</c:v>
                      </c:pt>
                      <c:pt idx="4561" formatCode="dd/mmm/yy">
                        <c:v>42466</c:v>
                      </c:pt>
                      <c:pt idx="4562" formatCode="dd/mmm/yy">
                        <c:v>42467</c:v>
                      </c:pt>
                      <c:pt idx="4563" formatCode="dd/mmm/yy">
                        <c:v>42468</c:v>
                      </c:pt>
                      <c:pt idx="4564" formatCode="dd/mmm/yy">
                        <c:v>42469</c:v>
                      </c:pt>
                      <c:pt idx="4565" formatCode="dd/mmm/yy">
                        <c:v>42470</c:v>
                      </c:pt>
                      <c:pt idx="4566" formatCode="dd/mmm/yy">
                        <c:v>42471</c:v>
                      </c:pt>
                      <c:pt idx="4567" formatCode="dd/mmm/yy">
                        <c:v>42472</c:v>
                      </c:pt>
                      <c:pt idx="4568" formatCode="dd/mmm/yy">
                        <c:v>42473</c:v>
                      </c:pt>
                      <c:pt idx="4569" formatCode="dd/mmm/yy">
                        <c:v>42474</c:v>
                      </c:pt>
                      <c:pt idx="4570" formatCode="dd/mmm/yy">
                        <c:v>42475</c:v>
                      </c:pt>
                      <c:pt idx="4571" formatCode="dd/mmm/yy">
                        <c:v>42476</c:v>
                      </c:pt>
                      <c:pt idx="4572" formatCode="dd/mmm/yy">
                        <c:v>42477</c:v>
                      </c:pt>
                      <c:pt idx="4573" formatCode="dd/mmm/yy">
                        <c:v>42478</c:v>
                      </c:pt>
                      <c:pt idx="4574" formatCode="dd/mmm/yy">
                        <c:v>42479</c:v>
                      </c:pt>
                      <c:pt idx="4575" formatCode="dd/mmm/yy">
                        <c:v>42480</c:v>
                      </c:pt>
                      <c:pt idx="4576" formatCode="dd/mmm/yy">
                        <c:v>42481</c:v>
                      </c:pt>
                      <c:pt idx="4577" formatCode="dd/mmm/yy">
                        <c:v>42482</c:v>
                      </c:pt>
                      <c:pt idx="4578" formatCode="dd/mmm/yy">
                        <c:v>42483</c:v>
                      </c:pt>
                      <c:pt idx="4579" formatCode="dd/mmm/yy">
                        <c:v>42484</c:v>
                      </c:pt>
                      <c:pt idx="4580" formatCode="dd/mmm/yy">
                        <c:v>42485</c:v>
                      </c:pt>
                      <c:pt idx="4581" formatCode="dd/mmm/yy">
                        <c:v>42486</c:v>
                      </c:pt>
                      <c:pt idx="4582" formatCode="dd/mmm/yy">
                        <c:v>42487</c:v>
                      </c:pt>
                      <c:pt idx="4583" formatCode="dd/mmm/yy">
                        <c:v>42488</c:v>
                      </c:pt>
                      <c:pt idx="4584" formatCode="dd/mmm/yy">
                        <c:v>42489</c:v>
                      </c:pt>
                      <c:pt idx="4585" formatCode="dd/mmm/yy">
                        <c:v>42490</c:v>
                      </c:pt>
                      <c:pt idx="4586" formatCode="dd/mmm/yy">
                        <c:v>42491</c:v>
                      </c:pt>
                      <c:pt idx="4587" formatCode="dd/mmm/yy">
                        <c:v>42492</c:v>
                      </c:pt>
                      <c:pt idx="4588" formatCode="dd/mmm/yy">
                        <c:v>42493</c:v>
                      </c:pt>
                      <c:pt idx="4589" formatCode="dd/mmm/yy">
                        <c:v>42494</c:v>
                      </c:pt>
                      <c:pt idx="4590" formatCode="dd/mmm/yy">
                        <c:v>42495</c:v>
                      </c:pt>
                      <c:pt idx="4591" formatCode="dd/mmm/yy">
                        <c:v>42496</c:v>
                      </c:pt>
                      <c:pt idx="4592" formatCode="dd/mmm/yy">
                        <c:v>42497</c:v>
                      </c:pt>
                      <c:pt idx="4593" formatCode="dd/mmm/yy">
                        <c:v>42498</c:v>
                      </c:pt>
                      <c:pt idx="4594" formatCode="dd/mmm/yy">
                        <c:v>42499</c:v>
                      </c:pt>
                      <c:pt idx="4595" formatCode="dd/mmm/yy">
                        <c:v>42500</c:v>
                      </c:pt>
                      <c:pt idx="4596" formatCode="dd/mmm/yy">
                        <c:v>42501</c:v>
                      </c:pt>
                      <c:pt idx="4597" formatCode="dd/mmm/yy">
                        <c:v>42502</c:v>
                      </c:pt>
                      <c:pt idx="4598" formatCode="dd/mmm/yy">
                        <c:v>42503</c:v>
                      </c:pt>
                      <c:pt idx="4599" formatCode="dd/mmm/yy">
                        <c:v>42504</c:v>
                      </c:pt>
                      <c:pt idx="4600" formatCode="dd/mmm/yy">
                        <c:v>42505</c:v>
                      </c:pt>
                      <c:pt idx="4601" formatCode="dd/mmm/yy">
                        <c:v>42506</c:v>
                      </c:pt>
                      <c:pt idx="4602" formatCode="dd/mmm/yy">
                        <c:v>42507</c:v>
                      </c:pt>
                      <c:pt idx="4603" formatCode="dd/mmm/yy">
                        <c:v>42508</c:v>
                      </c:pt>
                      <c:pt idx="4604" formatCode="dd/mmm/yy">
                        <c:v>42509</c:v>
                      </c:pt>
                      <c:pt idx="4605" formatCode="dd/mmm/yy">
                        <c:v>42510</c:v>
                      </c:pt>
                      <c:pt idx="4606" formatCode="dd/mmm/yy">
                        <c:v>42511</c:v>
                      </c:pt>
                      <c:pt idx="4607" formatCode="dd/mmm/yy">
                        <c:v>42512</c:v>
                      </c:pt>
                      <c:pt idx="4608" formatCode="dd/mmm/yy">
                        <c:v>42513</c:v>
                      </c:pt>
                      <c:pt idx="4609" formatCode="dd/mmm/yy">
                        <c:v>42514</c:v>
                      </c:pt>
                      <c:pt idx="4610" formatCode="dd/mmm/yy">
                        <c:v>42515</c:v>
                      </c:pt>
                      <c:pt idx="4611" formatCode="dd/mmm/yy">
                        <c:v>42516</c:v>
                      </c:pt>
                      <c:pt idx="4612" formatCode="dd/mmm/yy">
                        <c:v>42517</c:v>
                      </c:pt>
                      <c:pt idx="4613" formatCode="dd/mmm/yy">
                        <c:v>42520</c:v>
                      </c:pt>
                      <c:pt idx="4614" formatCode="dd/mmm/yy">
                        <c:v>42521</c:v>
                      </c:pt>
                      <c:pt idx="4615" formatCode="dd/mmm/yy">
                        <c:v>42522</c:v>
                      </c:pt>
                      <c:pt idx="4616" formatCode="dd/mmm/yy">
                        <c:v>42523</c:v>
                      </c:pt>
                      <c:pt idx="4617" formatCode="dd/mmm/yy">
                        <c:v>42524</c:v>
                      </c:pt>
                      <c:pt idx="4618" formatCode="dd/mmm/yy">
                        <c:v>42525</c:v>
                      </c:pt>
                      <c:pt idx="4619" formatCode="dd/mmm/yy">
                        <c:v>42526</c:v>
                      </c:pt>
                      <c:pt idx="4620" formatCode="dd/mmm/yy">
                        <c:v>42527</c:v>
                      </c:pt>
                      <c:pt idx="4621" formatCode="dd/mmm/yy">
                        <c:v>42528</c:v>
                      </c:pt>
                      <c:pt idx="4622" formatCode="dd/mmm/yy">
                        <c:v>42529</c:v>
                      </c:pt>
                      <c:pt idx="4623" formatCode="dd/mmm/yy">
                        <c:v>42530</c:v>
                      </c:pt>
                      <c:pt idx="4624" formatCode="dd/mmm/yy">
                        <c:v>42531</c:v>
                      </c:pt>
                      <c:pt idx="4625" formatCode="dd/mmm/yy">
                        <c:v>42532</c:v>
                      </c:pt>
                      <c:pt idx="4626" formatCode="dd/mmm/yy">
                        <c:v>42533</c:v>
                      </c:pt>
                      <c:pt idx="4627" formatCode="dd/mmm/yy">
                        <c:v>42534</c:v>
                      </c:pt>
                      <c:pt idx="4628" formatCode="dd/mmm/yy">
                        <c:v>42535</c:v>
                      </c:pt>
                      <c:pt idx="4629" formatCode="dd/mmm/yy">
                        <c:v>42536</c:v>
                      </c:pt>
                      <c:pt idx="4630" formatCode="dd/mmm/yy">
                        <c:v>42537</c:v>
                      </c:pt>
                      <c:pt idx="4631" formatCode="dd/mmm/yy">
                        <c:v>42538</c:v>
                      </c:pt>
                      <c:pt idx="4632" formatCode="dd/mmm/yy">
                        <c:v>42539</c:v>
                      </c:pt>
                      <c:pt idx="4633" formatCode="dd/mmm/yy">
                        <c:v>42540</c:v>
                      </c:pt>
                      <c:pt idx="4634" formatCode="dd/mmm/yy">
                        <c:v>42541</c:v>
                      </c:pt>
                      <c:pt idx="4635" formatCode="dd/mmm/yy">
                        <c:v>42542</c:v>
                      </c:pt>
                      <c:pt idx="4636" formatCode="dd/mmm/yy">
                        <c:v>42543</c:v>
                      </c:pt>
                      <c:pt idx="4637" formatCode="dd/mmm/yy">
                        <c:v>42544</c:v>
                      </c:pt>
                      <c:pt idx="4638" formatCode="dd/mmm/yy">
                        <c:v>42545</c:v>
                      </c:pt>
                      <c:pt idx="4639" formatCode="dd/mmm/yy">
                        <c:v>42546</c:v>
                      </c:pt>
                      <c:pt idx="4640" formatCode="dd/mmm/yy">
                        <c:v>42547</c:v>
                      </c:pt>
                      <c:pt idx="4641" formatCode="dd/mmm/yy">
                        <c:v>42548</c:v>
                      </c:pt>
                      <c:pt idx="4642" formatCode="dd/mmm/yy">
                        <c:v>42549</c:v>
                      </c:pt>
                      <c:pt idx="4643" formatCode="dd/mmm/yy">
                        <c:v>42550</c:v>
                      </c:pt>
                      <c:pt idx="4644" formatCode="dd/mmm/yy">
                        <c:v>42551</c:v>
                      </c:pt>
                      <c:pt idx="4645" formatCode="dd/mmm/yy">
                        <c:v>42552</c:v>
                      </c:pt>
                      <c:pt idx="4646" formatCode="dd/mmm/yy">
                        <c:v>42553</c:v>
                      </c:pt>
                      <c:pt idx="4647" formatCode="dd/mmm/yy">
                        <c:v>42554</c:v>
                      </c:pt>
                      <c:pt idx="4648" formatCode="dd/mmm/yy">
                        <c:v>42555</c:v>
                      </c:pt>
                      <c:pt idx="4649" formatCode="dd/mmm/yy">
                        <c:v>42556</c:v>
                      </c:pt>
                      <c:pt idx="4650" formatCode="dd/mmm/yy">
                        <c:v>42557</c:v>
                      </c:pt>
                      <c:pt idx="4651" formatCode="dd/mmm/yy">
                        <c:v>42558</c:v>
                      </c:pt>
                      <c:pt idx="4652" formatCode="dd/mmm/yy">
                        <c:v>42559</c:v>
                      </c:pt>
                      <c:pt idx="4653" formatCode="dd/mmm/yy">
                        <c:v>42560</c:v>
                      </c:pt>
                      <c:pt idx="4654" formatCode="dd/mmm/yy">
                        <c:v>42561</c:v>
                      </c:pt>
                      <c:pt idx="4655" formatCode="dd/mmm/yy">
                        <c:v>42562</c:v>
                      </c:pt>
                      <c:pt idx="4656" formatCode="dd/mmm/yy">
                        <c:v>42563</c:v>
                      </c:pt>
                      <c:pt idx="4657" formatCode="dd/mmm/yy">
                        <c:v>42564</c:v>
                      </c:pt>
                      <c:pt idx="4658" formatCode="dd/mmm/yy">
                        <c:v>42565</c:v>
                      </c:pt>
                      <c:pt idx="4659" formatCode="dd/mmm/yy">
                        <c:v>42566</c:v>
                      </c:pt>
                      <c:pt idx="4660" formatCode="dd/mmm/yy">
                        <c:v>42567</c:v>
                      </c:pt>
                      <c:pt idx="4661" formatCode="dd/mmm/yy">
                        <c:v>42568</c:v>
                      </c:pt>
                      <c:pt idx="4662" formatCode="dd/mmm/yy">
                        <c:v>42569</c:v>
                      </c:pt>
                      <c:pt idx="4663" formatCode="dd/mmm/yy">
                        <c:v>42570</c:v>
                      </c:pt>
                      <c:pt idx="4664" formatCode="dd/mmm/yy">
                        <c:v>42571</c:v>
                      </c:pt>
                      <c:pt idx="4665" formatCode="dd/mmm/yy">
                        <c:v>42572</c:v>
                      </c:pt>
                      <c:pt idx="4666" formatCode="dd/mmm/yy">
                        <c:v>42573</c:v>
                      </c:pt>
                      <c:pt idx="4667" formatCode="dd/mmm/yy">
                        <c:v>42574</c:v>
                      </c:pt>
                      <c:pt idx="4668" formatCode="dd/mmm/yy">
                        <c:v>42575</c:v>
                      </c:pt>
                      <c:pt idx="4669" formatCode="dd/mmm/yy">
                        <c:v>42576</c:v>
                      </c:pt>
                      <c:pt idx="4670" formatCode="dd/mmm/yy">
                        <c:v>42577</c:v>
                      </c:pt>
                      <c:pt idx="4671" formatCode="dd/mmm/yy">
                        <c:v>42578</c:v>
                      </c:pt>
                      <c:pt idx="4672" formatCode="dd/mmm/yy">
                        <c:v>42579</c:v>
                      </c:pt>
                      <c:pt idx="4673" formatCode="dd/mmm/yy">
                        <c:v>42580</c:v>
                      </c:pt>
                      <c:pt idx="4674" formatCode="dd/mmm/yy">
                        <c:v>42581</c:v>
                      </c:pt>
                      <c:pt idx="4675" formatCode="dd/mmm/yy">
                        <c:v>42582</c:v>
                      </c:pt>
                      <c:pt idx="4676" formatCode="dd/mmm/yy">
                        <c:v>42583</c:v>
                      </c:pt>
                      <c:pt idx="4677" formatCode="dd/mmm/yy">
                        <c:v>42584</c:v>
                      </c:pt>
                      <c:pt idx="4678" formatCode="dd/mmm/yy">
                        <c:v>42585</c:v>
                      </c:pt>
                      <c:pt idx="4679" formatCode="dd/mmm/yy">
                        <c:v>42586</c:v>
                      </c:pt>
                      <c:pt idx="4680" formatCode="dd/mmm/yy">
                        <c:v>42587</c:v>
                      </c:pt>
                      <c:pt idx="4681" formatCode="dd/mmm/yy">
                        <c:v>42588</c:v>
                      </c:pt>
                      <c:pt idx="4682" formatCode="dd/mmm/yy">
                        <c:v>42589</c:v>
                      </c:pt>
                      <c:pt idx="4683" formatCode="dd/mmm/yy">
                        <c:v>42590</c:v>
                      </c:pt>
                      <c:pt idx="4684" formatCode="dd/mmm/yy">
                        <c:v>42591</c:v>
                      </c:pt>
                      <c:pt idx="4685" formatCode="dd/mmm/yy">
                        <c:v>42592</c:v>
                      </c:pt>
                      <c:pt idx="4686" formatCode="dd/mmm/yy">
                        <c:v>42593</c:v>
                      </c:pt>
                      <c:pt idx="4687" formatCode="dd/mmm/yy">
                        <c:v>42594</c:v>
                      </c:pt>
                      <c:pt idx="4688" formatCode="dd/mmm/yy">
                        <c:v>42595</c:v>
                      </c:pt>
                      <c:pt idx="4689" formatCode="dd/mmm/yy">
                        <c:v>42596</c:v>
                      </c:pt>
                      <c:pt idx="4690" formatCode="dd/mmm/yy">
                        <c:v>42597</c:v>
                      </c:pt>
                      <c:pt idx="4691" formatCode="dd/mmm/yy">
                        <c:v>42598</c:v>
                      </c:pt>
                      <c:pt idx="4692" formatCode="dd/mmm/yy">
                        <c:v>42599</c:v>
                      </c:pt>
                      <c:pt idx="4693" formatCode="dd/mmm/yy">
                        <c:v>42600</c:v>
                      </c:pt>
                      <c:pt idx="4694" formatCode="dd/mmm/yy">
                        <c:v>42601</c:v>
                      </c:pt>
                      <c:pt idx="4695" formatCode="dd/mmm/yy">
                        <c:v>42602</c:v>
                      </c:pt>
                      <c:pt idx="4696" formatCode="dd/mmm/yy">
                        <c:v>42603</c:v>
                      </c:pt>
                      <c:pt idx="4697" formatCode="dd/mmm/yy">
                        <c:v>42604</c:v>
                      </c:pt>
                      <c:pt idx="4698" formatCode="dd/mmm/yy">
                        <c:v>42605</c:v>
                      </c:pt>
                      <c:pt idx="4699" formatCode="dd/mmm/yy">
                        <c:v>42606</c:v>
                      </c:pt>
                      <c:pt idx="4700" formatCode="dd/mmm/yy">
                        <c:v>42607</c:v>
                      </c:pt>
                      <c:pt idx="4701" formatCode="dd/mmm/yy">
                        <c:v>42608</c:v>
                      </c:pt>
                      <c:pt idx="4702" formatCode="dd/mmm/yy">
                        <c:v>42609</c:v>
                      </c:pt>
                      <c:pt idx="4703" formatCode="dd/mmm/yy">
                        <c:v>42610</c:v>
                      </c:pt>
                      <c:pt idx="4704" formatCode="dd/mmm/yy">
                        <c:v>42611</c:v>
                      </c:pt>
                      <c:pt idx="4705" formatCode="dd/mmm/yy">
                        <c:v>42612</c:v>
                      </c:pt>
                      <c:pt idx="4706" formatCode="dd/mmm/yy">
                        <c:v>42613</c:v>
                      </c:pt>
                      <c:pt idx="4707" formatCode="dd/mmm/yy">
                        <c:v>42614</c:v>
                      </c:pt>
                      <c:pt idx="4708" formatCode="dd/mmm/yy">
                        <c:v>42615</c:v>
                      </c:pt>
                      <c:pt idx="4709" formatCode="dd/mmm/yy">
                        <c:v>42616</c:v>
                      </c:pt>
                      <c:pt idx="4710" formatCode="dd/mmm/yy">
                        <c:v>42617</c:v>
                      </c:pt>
                      <c:pt idx="4711" formatCode="dd/mmm/yy">
                        <c:v>42618</c:v>
                      </c:pt>
                      <c:pt idx="4712" formatCode="dd/mmm/yy">
                        <c:v>42619</c:v>
                      </c:pt>
                      <c:pt idx="4713" formatCode="dd/mmm/yy">
                        <c:v>42620</c:v>
                      </c:pt>
                      <c:pt idx="4714" formatCode="dd/mmm/yy">
                        <c:v>42621</c:v>
                      </c:pt>
                      <c:pt idx="4715" formatCode="dd/mmm/yy">
                        <c:v>42622</c:v>
                      </c:pt>
                      <c:pt idx="4716" formatCode="dd/mmm/yy">
                        <c:v>42623</c:v>
                      </c:pt>
                      <c:pt idx="4717" formatCode="dd/mmm/yy">
                        <c:v>42624</c:v>
                      </c:pt>
                      <c:pt idx="4718" formatCode="dd/mmm/yy">
                        <c:v>42625</c:v>
                      </c:pt>
                      <c:pt idx="4719" formatCode="dd/mmm/yy">
                        <c:v>42626</c:v>
                      </c:pt>
                      <c:pt idx="4720" formatCode="dd/mmm/yy">
                        <c:v>42627</c:v>
                      </c:pt>
                      <c:pt idx="4721" formatCode="dd/mmm/yy">
                        <c:v>42628</c:v>
                      </c:pt>
                      <c:pt idx="4722" formatCode="dd/mmm/yy">
                        <c:v>42629</c:v>
                      </c:pt>
                      <c:pt idx="4723" formatCode="dd/mmm/yy">
                        <c:v>42630</c:v>
                      </c:pt>
                      <c:pt idx="4724" formatCode="dd/mmm/yy">
                        <c:v>42631</c:v>
                      </c:pt>
                      <c:pt idx="4725" formatCode="dd/mmm/yy">
                        <c:v>42632</c:v>
                      </c:pt>
                      <c:pt idx="4726" formatCode="dd/mmm/yy">
                        <c:v>42633</c:v>
                      </c:pt>
                      <c:pt idx="4727" formatCode="dd/mmm/yy">
                        <c:v>42634</c:v>
                      </c:pt>
                      <c:pt idx="4728" formatCode="dd/mmm/yy">
                        <c:v>42635</c:v>
                      </c:pt>
                      <c:pt idx="4729" formatCode="dd/mmm/yy">
                        <c:v>42636</c:v>
                      </c:pt>
                      <c:pt idx="4730" formatCode="dd/mmm/yy">
                        <c:v>42637</c:v>
                      </c:pt>
                      <c:pt idx="4731" formatCode="dd/mmm/yy">
                        <c:v>42638</c:v>
                      </c:pt>
                      <c:pt idx="4732" formatCode="dd/mmm/yy">
                        <c:v>42639</c:v>
                      </c:pt>
                      <c:pt idx="4733" formatCode="dd/mmm/yy">
                        <c:v>42640</c:v>
                      </c:pt>
                      <c:pt idx="4734" formatCode="dd/mmm/yy">
                        <c:v>42641</c:v>
                      </c:pt>
                      <c:pt idx="4735" formatCode="dd/mmm/yy">
                        <c:v>42642</c:v>
                      </c:pt>
                      <c:pt idx="4736" formatCode="dd/mmm/yy">
                        <c:v>42643</c:v>
                      </c:pt>
                      <c:pt idx="4737" formatCode="dd/mmm/yy">
                        <c:v>42644</c:v>
                      </c:pt>
                      <c:pt idx="4738" formatCode="dd/mmm/yy">
                        <c:v>42645</c:v>
                      </c:pt>
                      <c:pt idx="4739" formatCode="dd/mmm/yy">
                        <c:v>42646</c:v>
                      </c:pt>
                      <c:pt idx="4740" formatCode="dd/mmm/yy">
                        <c:v>42647</c:v>
                      </c:pt>
                      <c:pt idx="4741" formatCode="dd/mmm/yy">
                        <c:v>42648</c:v>
                      </c:pt>
                      <c:pt idx="4742" formatCode="dd/mmm/yy">
                        <c:v>42649</c:v>
                      </c:pt>
                      <c:pt idx="4743" formatCode="dd/mmm/yy">
                        <c:v>42650</c:v>
                      </c:pt>
                      <c:pt idx="4744" formatCode="dd/mmm/yy">
                        <c:v>42651</c:v>
                      </c:pt>
                      <c:pt idx="4745" formatCode="dd/mmm/yy">
                        <c:v>42652</c:v>
                      </c:pt>
                      <c:pt idx="4746" formatCode="dd/mmm/yy">
                        <c:v>42653</c:v>
                      </c:pt>
                      <c:pt idx="4747" formatCode="dd/mmm/yy">
                        <c:v>42654</c:v>
                      </c:pt>
                      <c:pt idx="4748" formatCode="dd/mmm/yy">
                        <c:v>42655</c:v>
                      </c:pt>
                      <c:pt idx="4749" formatCode="dd/mmm/yy">
                        <c:v>42656</c:v>
                      </c:pt>
                      <c:pt idx="4750" formatCode="dd/mmm/yy">
                        <c:v>42657</c:v>
                      </c:pt>
                      <c:pt idx="4751" formatCode="dd/mmm/yy">
                        <c:v>42658</c:v>
                      </c:pt>
                      <c:pt idx="4752" formatCode="dd/mmm/yy">
                        <c:v>42659</c:v>
                      </c:pt>
                      <c:pt idx="4753" formatCode="dd/mmm/yy">
                        <c:v>42660</c:v>
                      </c:pt>
                      <c:pt idx="4754" formatCode="dd/mmm/yy">
                        <c:v>42661</c:v>
                      </c:pt>
                      <c:pt idx="4755" formatCode="dd/mmm/yy">
                        <c:v>42662</c:v>
                      </c:pt>
                      <c:pt idx="4756" formatCode="dd/mmm/yy">
                        <c:v>42663</c:v>
                      </c:pt>
                      <c:pt idx="4757" formatCode="dd/mmm/yy">
                        <c:v>42664</c:v>
                      </c:pt>
                      <c:pt idx="4758" formatCode="dd/mmm/yy">
                        <c:v>42665</c:v>
                      </c:pt>
                      <c:pt idx="4759" formatCode="dd/mmm/yy">
                        <c:v>42666</c:v>
                      </c:pt>
                      <c:pt idx="4760" formatCode="dd/mmm/yy">
                        <c:v>42667</c:v>
                      </c:pt>
                      <c:pt idx="4761" formatCode="dd/mmm/yy">
                        <c:v>42668</c:v>
                      </c:pt>
                      <c:pt idx="4762" formatCode="dd/mmm/yy">
                        <c:v>42669</c:v>
                      </c:pt>
                      <c:pt idx="4763" formatCode="dd/mmm/yy">
                        <c:v>42670</c:v>
                      </c:pt>
                      <c:pt idx="4764" formatCode="dd/mmm/yy">
                        <c:v>42671</c:v>
                      </c:pt>
                      <c:pt idx="4765" formatCode="dd/mmm/yy">
                        <c:v>42672</c:v>
                      </c:pt>
                      <c:pt idx="4766" formatCode="dd/mmm/yy">
                        <c:v>42673</c:v>
                      </c:pt>
                      <c:pt idx="4767" formatCode="dd/mmm/yy">
                        <c:v>42674</c:v>
                      </c:pt>
                      <c:pt idx="4768" formatCode="dd/mmm/yy">
                        <c:v>42675</c:v>
                      </c:pt>
                      <c:pt idx="4769" formatCode="dd/mmm/yy">
                        <c:v>42676</c:v>
                      </c:pt>
                      <c:pt idx="4770" formatCode="dd/mmm/yy">
                        <c:v>42677</c:v>
                      </c:pt>
                      <c:pt idx="4771" formatCode="dd/mmm/yy">
                        <c:v>42678</c:v>
                      </c:pt>
                      <c:pt idx="4772" formatCode="dd/mmm/yy">
                        <c:v>42679</c:v>
                      </c:pt>
                      <c:pt idx="4773" formatCode="dd/mmm/yy">
                        <c:v>42680</c:v>
                      </c:pt>
                      <c:pt idx="4774" formatCode="dd/mmm/yy">
                        <c:v>42681</c:v>
                      </c:pt>
                      <c:pt idx="4775" formatCode="dd/mmm/yy">
                        <c:v>42682</c:v>
                      </c:pt>
                      <c:pt idx="4776" formatCode="dd/mmm/yy">
                        <c:v>42683</c:v>
                      </c:pt>
                      <c:pt idx="4777" formatCode="dd/mmm/yy">
                        <c:v>42684</c:v>
                      </c:pt>
                      <c:pt idx="4778" formatCode="dd/mmm/yy">
                        <c:v>42685</c:v>
                      </c:pt>
                      <c:pt idx="4779" formatCode="dd/mmm/yy">
                        <c:v>42688</c:v>
                      </c:pt>
                      <c:pt idx="4780" formatCode="dd/mmm/yy">
                        <c:v>42689</c:v>
                      </c:pt>
                      <c:pt idx="4781" formatCode="dd/mmm/yy">
                        <c:v>42690</c:v>
                      </c:pt>
                      <c:pt idx="4782" formatCode="dd/mmm/yy">
                        <c:v>42691</c:v>
                      </c:pt>
                      <c:pt idx="4783" formatCode="dd/mmm/yy">
                        <c:v>42691</c:v>
                      </c:pt>
                      <c:pt idx="4784" formatCode="dd/mmm/yy">
                        <c:v>42693</c:v>
                      </c:pt>
                      <c:pt idx="4785" formatCode="dd/mmm/yy">
                        <c:v>42694</c:v>
                      </c:pt>
                      <c:pt idx="4786" formatCode="dd/mmm/yy">
                        <c:v>42695</c:v>
                      </c:pt>
                      <c:pt idx="4787" formatCode="dd/mmm/yy">
                        <c:v>42696</c:v>
                      </c:pt>
                      <c:pt idx="4788" formatCode="dd/mmm/yy">
                        <c:v>42697</c:v>
                      </c:pt>
                      <c:pt idx="4789" formatCode="dd/mmm/yy">
                        <c:v>42698</c:v>
                      </c:pt>
                      <c:pt idx="4790" formatCode="dd/mmm/yy">
                        <c:v>42699</c:v>
                      </c:pt>
                      <c:pt idx="4791" formatCode="dd/mmm/yy">
                        <c:v>42700</c:v>
                      </c:pt>
                      <c:pt idx="4792" formatCode="dd/mmm/yy">
                        <c:v>42701</c:v>
                      </c:pt>
                      <c:pt idx="4793" formatCode="dd/mmm/yy">
                        <c:v>42702</c:v>
                      </c:pt>
                      <c:pt idx="4794" formatCode="dd/mmm/yy">
                        <c:v>42703</c:v>
                      </c:pt>
                      <c:pt idx="4795" formatCode="dd/mmm/yy">
                        <c:v>42704</c:v>
                      </c:pt>
                      <c:pt idx="4796" formatCode="dd/mmm/yy">
                        <c:v>42705</c:v>
                      </c:pt>
                      <c:pt idx="4797" formatCode="dd/mmm/yy">
                        <c:v>42706</c:v>
                      </c:pt>
                      <c:pt idx="4798" formatCode="dd/mmm/yy">
                        <c:v>42707</c:v>
                      </c:pt>
                      <c:pt idx="4799" formatCode="dd/mmm/yy">
                        <c:v>42708</c:v>
                      </c:pt>
                      <c:pt idx="4800" formatCode="dd/mmm/yy">
                        <c:v>42709</c:v>
                      </c:pt>
                      <c:pt idx="4801" formatCode="dd/mmm/yy">
                        <c:v>42710</c:v>
                      </c:pt>
                      <c:pt idx="4802" formatCode="dd/mmm/yy">
                        <c:v>42711</c:v>
                      </c:pt>
                      <c:pt idx="4803" formatCode="dd/mmm/yy">
                        <c:v>42712</c:v>
                      </c:pt>
                      <c:pt idx="4804" formatCode="dd/mmm/yy">
                        <c:v>42713</c:v>
                      </c:pt>
                      <c:pt idx="4805" formatCode="dd/mmm/yy">
                        <c:v>42714</c:v>
                      </c:pt>
                      <c:pt idx="4806" formatCode="dd/mmm/yy">
                        <c:v>42715</c:v>
                      </c:pt>
                      <c:pt idx="4807" formatCode="dd/mmm/yy">
                        <c:v>42716</c:v>
                      </c:pt>
                      <c:pt idx="4808" formatCode="dd/mmm/yy">
                        <c:v>42717</c:v>
                      </c:pt>
                      <c:pt idx="4809" formatCode="dd/mmm/yy">
                        <c:v>42718</c:v>
                      </c:pt>
                      <c:pt idx="4810" formatCode="dd/mmm/yy">
                        <c:v>42719</c:v>
                      </c:pt>
                      <c:pt idx="4811" formatCode="dd/mmm/yy">
                        <c:v>42720</c:v>
                      </c:pt>
                      <c:pt idx="4812" formatCode="dd/mmm/yy">
                        <c:v>42721</c:v>
                      </c:pt>
                      <c:pt idx="4813" formatCode="dd/mmm/yy">
                        <c:v>42722</c:v>
                      </c:pt>
                      <c:pt idx="4814" formatCode="dd/mmm/yy">
                        <c:v>42723</c:v>
                      </c:pt>
                      <c:pt idx="4815" formatCode="dd/mmm/yy">
                        <c:v>42724</c:v>
                      </c:pt>
                      <c:pt idx="4816" formatCode="dd/mmm/yy">
                        <c:v>42725</c:v>
                      </c:pt>
                      <c:pt idx="4817" formatCode="dd/mmm/yy">
                        <c:v>42726</c:v>
                      </c:pt>
                      <c:pt idx="4818" formatCode="dd/mmm/yy">
                        <c:v>42727</c:v>
                      </c:pt>
                      <c:pt idx="4819" formatCode="dd/mmm/yy">
                        <c:v>42728</c:v>
                      </c:pt>
                      <c:pt idx="4820" formatCode="dd/mmm/yy">
                        <c:v>42729</c:v>
                      </c:pt>
                      <c:pt idx="4821" formatCode="dd/mmm/yy">
                        <c:v>42730</c:v>
                      </c:pt>
                      <c:pt idx="4822" formatCode="dd/mmm/yy">
                        <c:v>42731</c:v>
                      </c:pt>
                      <c:pt idx="4823" formatCode="dd/mmm/yy">
                        <c:v>42732</c:v>
                      </c:pt>
                      <c:pt idx="4824" formatCode="dd/mmm/yy">
                        <c:v>42733</c:v>
                      </c:pt>
                      <c:pt idx="4825" formatCode="dd/mmm/yy">
                        <c:v>42734</c:v>
                      </c:pt>
                      <c:pt idx="4826" formatCode="dd/mmm/yy">
                        <c:v>42735</c:v>
                      </c:pt>
                      <c:pt idx="4827" formatCode="dd/mmm/yy">
                        <c:v>42736</c:v>
                      </c:pt>
                      <c:pt idx="4828" formatCode="dd/mmm/yy">
                        <c:v>42737</c:v>
                      </c:pt>
                      <c:pt idx="4829" formatCode="dd/mmm/yy">
                        <c:v>42738</c:v>
                      </c:pt>
                      <c:pt idx="4830" formatCode="dd/mmm/yy">
                        <c:v>42739</c:v>
                      </c:pt>
                      <c:pt idx="4831" formatCode="dd/mmm/yy">
                        <c:v>42740</c:v>
                      </c:pt>
                      <c:pt idx="4832" formatCode="dd/mmm/yy">
                        <c:v>42741</c:v>
                      </c:pt>
                      <c:pt idx="4833" formatCode="dd/mmm/yy">
                        <c:v>42742</c:v>
                      </c:pt>
                      <c:pt idx="4834" formatCode="dd/mmm/yy">
                        <c:v>42743</c:v>
                      </c:pt>
                      <c:pt idx="4835" formatCode="dd/mmm/yy">
                        <c:v>42744</c:v>
                      </c:pt>
                      <c:pt idx="4836" formatCode="dd/mmm/yy">
                        <c:v>42745</c:v>
                      </c:pt>
                      <c:pt idx="4837" formatCode="dd/mmm/yy">
                        <c:v>42746</c:v>
                      </c:pt>
                      <c:pt idx="4838" formatCode="dd/mmm/yy">
                        <c:v>42747</c:v>
                      </c:pt>
                      <c:pt idx="4839" formatCode="dd/mmm/yy">
                        <c:v>42748</c:v>
                      </c:pt>
                      <c:pt idx="4840" formatCode="dd/mmm/yy">
                        <c:v>42749</c:v>
                      </c:pt>
                      <c:pt idx="4841" formatCode="dd/mmm/yy">
                        <c:v>42750</c:v>
                      </c:pt>
                      <c:pt idx="4842" formatCode="dd/mmm/yy">
                        <c:v>42751</c:v>
                      </c:pt>
                      <c:pt idx="4843" formatCode="dd/mmm/yy">
                        <c:v>42752</c:v>
                      </c:pt>
                      <c:pt idx="4844" formatCode="dd/mmm/yy">
                        <c:v>42753</c:v>
                      </c:pt>
                      <c:pt idx="4845" formatCode="dd/mmm/yy">
                        <c:v>42754</c:v>
                      </c:pt>
                      <c:pt idx="4846" formatCode="dd/mmm/yy">
                        <c:v>42755</c:v>
                      </c:pt>
                      <c:pt idx="4847" formatCode="dd/mmm/yy">
                        <c:v>42756</c:v>
                      </c:pt>
                      <c:pt idx="4848" formatCode="dd/mmm/yy">
                        <c:v>42757</c:v>
                      </c:pt>
                      <c:pt idx="4849" formatCode="dd/mmm/yy">
                        <c:v>42758</c:v>
                      </c:pt>
                      <c:pt idx="4850" formatCode="dd/mmm/yy">
                        <c:v>42759</c:v>
                      </c:pt>
                      <c:pt idx="4851" formatCode="dd/mmm/yy">
                        <c:v>42760</c:v>
                      </c:pt>
                      <c:pt idx="4852" formatCode="dd/mmm/yy">
                        <c:v>42761</c:v>
                      </c:pt>
                      <c:pt idx="4853" formatCode="dd/mmm/yy">
                        <c:v>42762</c:v>
                      </c:pt>
                      <c:pt idx="4854" formatCode="dd/mmm/yy">
                        <c:v>42763</c:v>
                      </c:pt>
                      <c:pt idx="4855" formatCode="dd/mmm/yy">
                        <c:v>42764</c:v>
                      </c:pt>
                      <c:pt idx="4856" formatCode="dd/mmm/yy">
                        <c:v>42765</c:v>
                      </c:pt>
                      <c:pt idx="4857" formatCode="dd/mmm/yy">
                        <c:v>42766</c:v>
                      </c:pt>
                      <c:pt idx="4858" formatCode="dd/mmm/yy">
                        <c:v>42767</c:v>
                      </c:pt>
                      <c:pt idx="4859" formatCode="dd/mmm/yy">
                        <c:v>42768</c:v>
                      </c:pt>
                      <c:pt idx="4860" formatCode="dd/mmm/yy">
                        <c:v>42769</c:v>
                      </c:pt>
                      <c:pt idx="4861" formatCode="dd/mmm/yy">
                        <c:v>42770</c:v>
                      </c:pt>
                      <c:pt idx="4862" formatCode="dd/mmm/yy">
                        <c:v>42771</c:v>
                      </c:pt>
                      <c:pt idx="4863" formatCode="dd/mmm/yy">
                        <c:v>42772</c:v>
                      </c:pt>
                      <c:pt idx="4864" formatCode="dd/mmm/yy">
                        <c:v>42773</c:v>
                      </c:pt>
                      <c:pt idx="4865" formatCode="dd/mmm/yy">
                        <c:v>42774</c:v>
                      </c:pt>
                      <c:pt idx="4866" formatCode="dd/mmm/yy">
                        <c:v>42775</c:v>
                      </c:pt>
                      <c:pt idx="4867" formatCode="dd/mmm/yy">
                        <c:v>42776</c:v>
                      </c:pt>
                      <c:pt idx="4868" formatCode="dd/mmm/yy">
                        <c:v>42777</c:v>
                      </c:pt>
                      <c:pt idx="4869" formatCode="dd/mmm/yy">
                        <c:v>42778</c:v>
                      </c:pt>
                      <c:pt idx="4870" formatCode="dd/mmm/yy">
                        <c:v>42779</c:v>
                      </c:pt>
                      <c:pt idx="4871" formatCode="dd/mmm/yy">
                        <c:v>42780</c:v>
                      </c:pt>
                      <c:pt idx="4872" formatCode="dd/mmm/yy">
                        <c:v>42781</c:v>
                      </c:pt>
                      <c:pt idx="4873" formatCode="dd/mmm/yy">
                        <c:v>42782</c:v>
                      </c:pt>
                      <c:pt idx="4874" formatCode="dd/mmm/yy">
                        <c:v>42783</c:v>
                      </c:pt>
                      <c:pt idx="4875" formatCode="dd/mmm/yy">
                        <c:v>42784</c:v>
                      </c:pt>
                      <c:pt idx="4876" formatCode="dd/mmm/yy">
                        <c:v>42785</c:v>
                      </c:pt>
                      <c:pt idx="4877" formatCode="dd/mmm/yy">
                        <c:v>42786</c:v>
                      </c:pt>
                      <c:pt idx="4878" formatCode="dd/mmm/yy">
                        <c:v>42787</c:v>
                      </c:pt>
                      <c:pt idx="4879" formatCode="dd/mmm/yy">
                        <c:v>42788</c:v>
                      </c:pt>
                      <c:pt idx="4880" formatCode="dd/mmm/yy">
                        <c:v>42789</c:v>
                      </c:pt>
                      <c:pt idx="4881" formatCode="dd/mmm/yy">
                        <c:v>42790</c:v>
                      </c:pt>
                      <c:pt idx="4882" formatCode="dd/mmm/yy">
                        <c:v>42791</c:v>
                      </c:pt>
                      <c:pt idx="4883" formatCode="dd/mmm/yy">
                        <c:v>42792</c:v>
                      </c:pt>
                      <c:pt idx="4884" formatCode="dd/mmm/yy">
                        <c:v>42793</c:v>
                      </c:pt>
                      <c:pt idx="4885" formatCode="dd/mmm/yy">
                        <c:v>42794</c:v>
                      </c:pt>
                      <c:pt idx="4886" formatCode="dd/mmm/yy">
                        <c:v>42795</c:v>
                      </c:pt>
                      <c:pt idx="4887" formatCode="dd/mmm/yy">
                        <c:v>42796</c:v>
                      </c:pt>
                      <c:pt idx="4888" formatCode="dd/mmm/yy">
                        <c:v>42797</c:v>
                      </c:pt>
                      <c:pt idx="4889" formatCode="dd/mmm/yy">
                        <c:v>42798</c:v>
                      </c:pt>
                      <c:pt idx="4890" formatCode="dd/mmm/yy">
                        <c:v>42799</c:v>
                      </c:pt>
                      <c:pt idx="4891" formatCode="dd/mmm/yy">
                        <c:v>42800</c:v>
                      </c:pt>
                      <c:pt idx="4892" formatCode="dd/mmm/yy">
                        <c:v>42801</c:v>
                      </c:pt>
                      <c:pt idx="4893" formatCode="dd/mmm/yy">
                        <c:v>42802</c:v>
                      </c:pt>
                      <c:pt idx="4894" formatCode="dd/mmm/yy">
                        <c:v>42803</c:v>
                      </c:pt>
                      <c:pt idx="4895" formatCode="dd/mmm/yy">
                        <c:v>42804</c:v>
                      </c:pt>
                      <c:pt idx="4896" formatCode="dd/mmm/yy">
                        <c:v>42805</c:v>
                      </c:pt>
                      <c:pt idx="4897" formatCode="dd/mmm/yy">
                        <c:v>42806</c:v>
                      </c:pt>
                      <c:pt idx="4898" formatCode="dd/mmm/yy">
                        <c:v>42807</c:v>
                      </c:pt>
                      <c:pt idx="4899" formatCode="dd/mmm/yy">
                        <c:v>42808</c:v>
                      </c:pt>
                      <c:pt idx="4900" formatCode="dd/mmm/yy">
                        <c:v>42809</c:v>
                      </c:pt>
                      <c:pt idx="4901" formatCode="dd/mmm/yy">
                        <c:v>42810</c:v>
                      </c:pt>
                      <c:pt idx="4902" formatCode="dd/mmm/yy">
                        <c:v>42811</c:v>
                      </c:pt>
                      <c:pt idx="4903" formatCode="dd/mmm/yy">
                        <c:v>42812</c:v>
                      </c:pt>
                      <c:pt idx="4904" formatCode="dd/mmm/yy">
                        <c:v>42813</c:v>
                      </c:pt>
                      <c:pt idx="4905" formatCode="dd/mmm/yy">
                        <c:v>42814</c:v>
                      </c:pt>
                      <c:pt idx="4906" formatCode="dd/mmm/yy">
                        <c:v>42815</c:v>
                      </c:pt>
                      <c:pt idx="4907" formatCode="dd/mmm/yy">
                        <c:v>42816</c:v>
                      </c:pt>
                      <c:pt idx="4908" formatCode="dd/mmm/yy">
                        <c:v>42817</c:v>
                      </c:pt>
                      <c:pt idx="4909" formatCode="dd/mmm/yy">
                        <c:v>42818</c:v>
                      </c:pt>
                      <c:pt idx="4910" formatCode="dd/mmm/yy">
                        <c:v>42819</c:v>
                      </c:pt>
                      <c:pt idx="4911" formatCode="dd/mmm/yy">
                        <c:v>42820</c:v>
                      </c:pt>
                      <c:pt idx="4912" formatCode="dd/mmm/yy">
                        <c:v>42821</c:v>
                      </c:pt>
                      <c:pt idx="4913" formatCode="dd/mmm/yy">
                        <c:v>42822</c:v>
                      </c:pt>
                      <c:pt idx="4914" formatCode="dd/mmm/yy">
                        <c:v>42823</c:v>
                      </c:pt>
                      <c:pt idx="4915" formatCode="dd/mmm/yy">
                        <c:v>42824</c:v>
                      </c:pt>
                      <c:pt idx="4916" formatCode="dd/mmm/yy">
                        <c:v>42825</c:v>
                      </c:pt>
                      <c:pt idx="4917" formatCode="dd/mmm/yy">
                        <c:v>42826</c:v>
                      </c:pt>
                      <c:pt idx="4918" formatCode="dd/mmm/yy">
                        <c:v>42827</c:v>
                      </c:pt>
                      <c:pt idx="4919" formatCode="dd/mmm/yy">
                        <c:v>42828</c:v>
                      </c:pt>
                      <c:pt idx="4920" formatCode="dd/mmm/yy">
                        <c:v>42829</c:v>
                      </c:pt>
                      <c:pt idx="4921" formatCode="dd/mmm/yy">
                        <c:v>42830</c:v>
                      </c:pt>
                      <c:pt idx="4922" formatCode="dd/mmm/yy">
                        <c:v>42831</c:v>
                      </c:pt>
                      <c:pt idx="4923" formatCode="dd/mmm/yy">
                        <c:v>42832</c:v>
                      </c:pt>
                      <c:pt idx="4924" formatCode="dd/mmm/yy">
                        <c:v>42833</c:v>
                      </c:pt>
                      <c:pt idx="4925" formatCode="dd/mmm/yy">
                        <c:v>42834</c:v>
                      </c:pt>
                      <c:pt idx="4926" formatCode="dd/mmm/yy">
                        <c:v>42835</c:v>
                      </c:pt>
                      <c:pt idx="4927" formatCode="dd/mmm/yy">
                        <c:v>42836</c:v>
                      </c:pt>
                      <c:pt idx="4928" formatCode="dd/mmm/yy">
                        <c:v>42837</c:v>
                      </c:pt>
                      <c:pt idx="4929" formatCode="dd/mmm/yy">
                        <c:v>42838</c:v>
                      </c:pt>
                      <c:pt idx="4930" formatCode="dd/mmm/yy">
                        <c:v>42839</c:v>
                      </c:pt>
                      <c:pt idx="4931" formatCode="dd/mmm/yy">
                        <c:v>42840</c:v>
                      </c:pt>
                      <c:pt idx="4932" formatCode="dd/mmm/yy">
                        <c:v>42841</c:v>
                      </c:pt>
                      <c:pt idx="4933" formatCode="dd/mmm/yy">
                        <c:v>42842</c:v>
                      </c:pt>
                      <c:pt idx="4934" formatCode="dd/mmm/yy">
                        <c:v>42843</c:v>
                      </c:pt>
                      <c:pt idx="4935" formatCode="dd/mmm/yy">
                        <c:v>42844</c:v>
                      </c:pt>
                      <c:pt idx="4936" formatCode="dd/mmm/yy">
                        <c:v>42845</c:v>
                      </c:pt>
                      <c:pt idx="4937" formatCode="dd/mmm/yy">
                        <c:v>42846</c:v>
                      </c:pt>
                      <c:pt idx="4938" formatCode="dd/mmm/yy">
                        <c:v>42847</c:v>
                      </c:pt>
                      <c:pt idx="4939" formatCode="dd/mmm/yy">
                        <c:v>42848</c:v>
                      </c:pt>
                      <c:pt idx="4940" formatCode="dd/mmm/yy">
                        <c:v>42849</c:v>
                      </c:pt>
                      <c:pt idx="4941" formatCode="dd/mmm/yy">
                        <c:v>42850</c:v>
                      </c:pt>
                      <c:pt idx="4942" formatCode="dd/mmm/yy">
                        <c:v>42851</c:v>
                      </c:pt>
                      <c:pt idx="4943" formatCode="dd/mmm/yy">
                        <c:v>42852</c:v>
                      </c:pt>
                      <c:pt idx="4944" formatCode="dd/mmm/yy">
                        <c:v>42853</c:v>
                      </c:pt>
                      <c:pt idx="4945" formatCode="dd/mmm/yy">
                        <c:v>42854</c:v>
                      </c:pt>
                      <c:pt idx="4946" formatCode="dd/mmm/yy">
                        <c:v>42855</c:v>
                      </c:pt>
                      <c:pt idx="4947" formatCode="dd/mmm/yy">
                        <c:v>42856</c:v>
                      </c:pt>
                      <c:pt idx="4948" formatCode="dd/mmm/yy">
                        <c:v>42857</c:v>
                      </c:pt>
                      <c:pt idx="4949" formatCode="dd/mmm/yy">
                        <c:v>42858</c:v>
                      </c:pt>
                      <c:pt idx="4950" formatCode="dd/mmm/yy">
                        <c:v>42859</c:v>
                      </c:pt>
                      <c:pt idx="4951" formatCode="dd/mmm/yy">
                        <c:v>42860</c:v>
                      </c:pt>
                      <c:pt idx="4952" formatCode="dd/mmm/yy">
                        <c:v>42861</c:v>
                      </c:pt>
                      <c:pt idx="4953" formatCode="dd/mmm/yy">
                        <c:v>42862</c:v>
                      </c:pt>
                      <c:pt idx="4954" formatCode="dd/mmm/yy">
                        <c:v>42863</c:v>
                      </c:pt>
                      <c:pt idx="4955" formatCode="dd/mmm/yy">
                        <c:v>42864</c:v>
                      </c:pt>
                      <c:pt idx="4956" formatCode="dd/mmm/yy">
                        <c:v>42865</c:v>
                      </c:pt>
                      <c:pt idx="4957" formatCode="dd/mmm/yy">
                        <c:v>42866</c:v>
                      </c:pt>
                      <c:pt idx="4958" formatCode="dd/mmm/yy">
                        <c:v>42867</c:v>
                      </c:pt>
                      <c:pt idx="4959" formatCode="dd/mmm/yy">
                        <c:v>42868</c:v>
                      </c:pt>
                      <c:pt idx="4960" formatCode="dd/mmm/yy">
                        <c:v>42869</c:v>
                      </c:pt>
                      <c:pt idx="4961" formatCode="dd/mmm/yy">
                        <c:v>42870</c:v>
                      </c:pt>
                      <c:pt idx="4962" formatCode="dd/mmm/yy">
                        <c:v>42871</c:v>
                      </c:pt>
                      <c:pt idx="4963" formatCode="dd/mmm/yy">
                        <c:v>42872</c:v>
                      </c:pt>
                      <c:pt idx="4964" formatCode="dd/mmm/yy">
                        <c:v>42873</c:v>
                      </c:pt>
                      <c:pt idx="4965" formatCode="dd/mmm/yy">
                        <c:v>42874</c:v>
                      </c:pt>
                      <c:pt idx="4966" formatCode="dd/mmm/yy">
                        <c:v>42875</c:v>
                      </c:pt>
                      <c:pt idx="4967" formatCode="dd/mmm/yy">
                        <c:v>42876</c:v>
                      </c:pt>
                      <c:pt idx="4968" formatCode="dd/mmm/yy">
                        <c:v>42877</c:v>
                      </c:pt>
                      <c:pt idx="4969" formatCode="dd/mmm/yy">
                        <c:v>42878</c:v>
                      </c:pt>
                      <c:pt idx="4970" formatCode="dd/mmm/yy">
                        <c:v>42879</c:v>
                      </c:pt>
                      <c:pt idx="4971" formatCode="dd/mmm/yy">
                        <c:v>42880</c:v>
                      </c:pt>
                      <c:pt idx="4972" formatCode="dd/mmm/yy">
                        <c:v>42881</c:v>
                      </c:pt>
                      <c:pt idx="4973" formatCode="dd/mmm/yy">
                        <c:v>42882</c:v>
                      </c:pt>
                      <c:pt idx="4974" formatCode="dd/mmm/yy">
                        <c:v>42883</c:v>
                      </c:pt>
                      <c:pt idx="4975" formatCode="dd/mmm/yy">
                        <c:v>42884</c:v>
                      </c:pt>
                      <c:pt idx="4976" formatCode="dd/mmm/yy">
                        <c:v>42885</c:v>
                      </c:pt>
                      <c:pt idx="4977" formatCode="dd/mmm/yy">
                        <c:v>42886</c:v>
                      </c:pt>
                      <c:pt idx="4978" formatCode="dd/mmm/yy">
                        <c:v>42887</c:v>
                      </c:pt>
                      <c:pt idx="4979" formatCode="dd/mmm/yy">
                        <c:v>42888</c:v>
                      </c:pt>
                      <c:pt idx="4980" formatCode="dd/mmm/yy">
                        <c:v>42889</c:v>
                      </c:pt>
                      <c:pt idx="4981" formatCode="dd/mmm/yy">
                        <c:v>42890</c:v>
                      </c:pt>
                      <c:pt idx="4982" formatCode="dd/mmm/yy">
                        <c:v>42891</c:v>
                      </c:pt>
                      <c:pt idx="4983" formatCode="dd/mmm/yy">
                        <c:v>42892</c:v>
                      </c:pt>
                      <c:pt idx="4984" formatCode="dd/mmm/yy">
                        <c:v>42893</c:v>
                      </c:pt>
                      <c:pt idx="4985" formatCode="dd/mmm/yy">
                        <c:v>42894</c:v>
                      </c:pt>
                      <c:pt idx="4986" formatCode="dd/mmm/yy">
                        <c:v>42895</c:v>
                      </c:pt>
                      <c:pt idx="4987" formatCode="dd/mmm/yy">
                        <c:v>42896</c:v>
                      </c:pt>
                      <c:pt idx="4988" formatCode="dd/mmm/yy">
                        <c:v>42897</c:v>
                      </c:pt>
                      <c:pt idx="4989" formatCode="dd/mmm/yy">
                        <c:v>42898</c:v>
                      </c:pt>
                      <c:pt idx="4990" formatCode="dd/mmm/yy">
                        <c:v>42899</c:v>
                      </c:pt>
                      <c:pt idx="4991" formatCode="dd/mmm/yy">
                        <c:v>42900</c:v>
                      </c:pt>
                      <c:pt idx="4992" formatCode="dd/mmm/yy">
                        <c:v>42901</c:v>
                      </c:pt>
                      <c:pt idx="4993" formatCode="dd/mmm/yy">
                        <c:v>42902</c:v>
                      </c:pt>
                      <c:pt idx="4994" formatCode="dd/mmm/yy">
                        <c:v>42903</c:v>
                      </c:pt>
                      <c:pt idx="4995" formatCode="dd/mmm/yy">
                        <c:v>42904</c:v>
                      </c:pt>
                      <c:pt idx="4996" formatCode="dd/mmm/yy">
                        <c:v>42905</c:v>
                      </c:pt>
                      <c:pt idx="4997" formatCode="dd/mmm/yy">
                        <c:v>42906</c:v>
                      </c:pt>
                      <c:pt idx="4998" formatCode="dd/mmm/yy">
                        <c:v>42907</c:v>
                      </c:pt>
                      <c:pt idx="4999" formatCode="dd/mmm/yy">
                        <c:v>42908</c:v>
                      </c:pt>
                      <c:pt idx="5000" formatCode="dd/mmm/yy">
                        <c:v>42909</c:v>
                      </c:pt>
                      <c:pt idx="5001" formatCode="dd/mmm/yy">
                        <c:v>42910</c:v>
                      </c:pt>
                      <c:pt idx="5002" formatCode="dd/mmm/yy">
                        <c:v>42911</c:v>
                      </c:pt>
                      <c:pt idx="5003" formatCode="dd/mmm/yy">
                        <c:v>42912</c:v>
                      </c:pt>
                      <c:pt idx="5004" formatCode="dd/mmm/yy">
                        <c:v>42913</c:v>
                      </c:pt>
                      <c:pt idx="5005" formatCode="dd/mmm/yy">
                        <c:v>42914</c:v>
                      </c:pt>
                      <c:pt idx="5006" formatCode="dd/mmm/yy">
                        <c:v>42915</c:v>
                      </c:pt>
                      <c:pt idx="5007" formatCode="dd/mmm/yy">
                        <c:v>42916</c:v>
                      </c:pt>
                      <c:pt idx="5008" formatCode="dd/mmm/yy">
                        <c:v>42917</c:v>
                      </c:pt>
                      <c:pt idx="5009" formatCode="dd/mmm/yy">
                        <c:v>42918</c:v>
                      </c:pt>
                      <c:pt idx="5010" formatCode="dd/mmm/yy">
                        <c:v>42919</c:v>
                      </c:pt>
                      <c:pt idx="5011" formatCode="dd/mmm/yy">
                        <c:v>42920</c:v>
                      </c:pt>
                      <c:pt idx="5012" formatCode="dd/mmm/yy">
                        <c:v>42921</c:v>
                      </c:pt>
                      <c:pt idx="5013" formatCode="dd/mmm/yy">
                        <c:v>42922</c:v>
                      </c:pt>
                      <c:pt idx="5014" formatCode="dd/mmm/yy">
                        <c:v>42923</c:v>
                      </c:pt>
                      <c:pt idx="5015" formatCode="dd/mmm/yy">
                        <c:v>42924</c:v>
                      </c:pt>
                      <c:pt idx="5016" formatCode="dd/mmm/yy">
                        <c:v>42925</c:v>
                      </c:pt>
                      <c:pt idx="5017" formatCode="dd/mmm/yy">
                        <c:v>42926</c:v>
                      </c:pt>
                      <c:pt idx="5018" formatCode="dd/mmm/yy">
                        <c:v>42927</c:v>
                      </c:pt>
                      <c:pt idx="5019" formatCode="dd/mmm/yy">
                        <c:v>42928</c:v>
                      </c:pt>
                      <c:pt idx="5020" formatCode="dd/mmm/yy">
                        <c:v>42929</c:v>
                      </c:pt>
                      <c:pt idx="5021" formatCode="dd/mmm/yy">
                        <c:v>42930</c:v>
                      </c:pt>
                      <c:pt idx="5022" formatCode="dd/mmm/yy">
                        <c:v>42931</c:v>
                      </c:pt>
                      <c:pt idx="5023" formatCode="dd/mmm/yy">
                        <c:v>42932</c:v>
                      </c:pt>
                      <c:pt idx="5024" formatCode="dd/mmm/yy">
                        <c:v>42933</c:v>
                      </c:pt>
                      <c:pt idx="5025" formatCode="dd/mmm/yy">
                        <c:v>42934</c:v>
                      </c:pt>
                      <c:pt idx="5026" formatCode="dd/mmm/yy">
                        <c:v>42935</c:v>
                      </c:pt>
                      <c:pt idx="5027" formatCode="dd/mmm/yy">
                        <c:v>42936</c:v>
                      </c:pt>
                      <c:pt idx="5028" formatCode="dd/mmm/yy">
                        <c:v>42937</c:v>
                      </c:pt>
                      <c:pt idx="5029" formatCode="dd/mmm/yy">
                        <c:v>42938</c:v>
                      </c:pt>
                      <c:pt idx="5030" formatCode="dd/mmm/yy">
                        <c:v>42939</c:v>
                      </c:pt>
                      <c:pt idx="5031" formatCode="dd/mmm/yy">
                        <c:v>42940</c:v>
                      </c:pt>
                      <c:pt idx="5032" formatCode="dd/mmm/yy">
                        <c:v>42941</c:v>
                      </c:pt>
                      <c:pt idx="5033" formatCode="dd/mmm/yy">
                        <c:v>42942</c:v>
                      </c:pt>
                      <c:pt idx="5034" formatCode="dd/mmm/yy">
                        <c:v>42943</c:v>
                      </c:pt>
                      <c:pt idx="5035" formatCode="dd/mmm/yy">
                        <c:v>42944</c:v>
                      </c:pt>
                      <c:pt idx="5036" formatCode="dd/mmm/yy">
                        <c:v>42945</c:v>
                      </c:pt>
                      <c:pt idx="5037" formatCode="dd/mmm/yy">
                        <c:v>42946</c:v>
                      </c:pt>
                      <c:pt idx="5038" formatCode="dd/mmm/yy">
                        <c:v>42947</c:v>
                      </c:pt>
                      <c:pt idx="5039" formatCode="dd/mmm/yy">
                        <c:v>42948</c:v>
                      </c:pt>
                      <c:pt idx="5040" formatCode="dd/mmm/yy">
                        <c:v>42949</c:v>
                      </c:pt>
                      <c:pt idx="5041" formatCode="dd/mmm/yy">
                        <c:v>42950</c:v>
                      </c:pt>
                      <c:pt idx="5042" formatCode="dd/mmm/yy">
                        <c:v>42951</c:v>
                      </c:pt>
                      <c:pt idx="5043" formatCode="dd/mmm/yy">
                        <c:v>42952</c:v>
                      </c:pt>
                      <c:pt idx="5044" formatCode="dd/mmm/yy">
                        <c:v>42953</c:v>
                      </c:pt>
                      <c:pt idx="5045" formatCode="dd/mmm/yy">
                        <c:v>42954</c:v>
                      </c:pt>
                      <c:pt idx="5046" formatCode="dd/mmm/yy">
                        <c:v>42955</c:v>
                      </c:pt>
                      <c:pt idx="5047" formatCode="dd/mmm/yy">
                        <c:v>42956</c:v>
                      </c:pt>
                      <c:pt idx="5048" formatCode="dd/mmm/yy">
                        <c:v>42957</c:v>
                      </c:pt>
                      <c:pt idx="5049" formatCode="dd/mmm/yy">
                        <c:v>42958</c:v>
                      </c:pt>
                      <c:pt idx="5050" formatCode="dd/mmm/yy">
                        <c:v>42959</c:v>
                      </c:pt>
                      <c:pt idx="5051" formatCode="dd/mmm/yy">
                        <c:v>42960</c:v>
                      </c:pt>
                      <c:pt idx="5052" formatCode="dd/mmm/yy">
                        <c:v>42961</c:v>
                      </c:pt>
                      <c:pt idx="5053" formatCode="dd/mmm/yy">
                        <c:v>42962</c:v>
                      </c:pt>
                      <c:pt idx="5054" formatCode="dd/mmm/yy">
                        <c:v>42963</c:v>
                      </c:pt>
                      <c:pt idx="5055" formatCode="dd/mmm/yy">
                        <c:v>42964</c:v>
                      </c:pt>
                      <c:pt idx="5056" formatCode="dd/mmm/yy">
                        <c:v>42965</c:v>
                      </c:pt>
                      <c:pt idx="5057" formatCode="dd/mmm/yy">
                        <c:v>42966</c:v>
                      </c:pt>
                      <c:pt idx="5058" formatCode="dd/mmm/yy">
                        <c:v>42967</c:v>
                      </c:pt>
                      <c:pt idx="5059" formatCode="dd/mmm/yy">
                        <c:v>42968</c:v>
                      </c:pt>
                      <c:pt idx="5060" formatCode="dd/mmm/yy">
                        <c:v>42969</c:v>
                      </c:pt>
                      <c:pt idx="5061" formatCode="dd/mmm/yy">
                        <c:v>42970</c:v>
                      </c:pt>
                      <c:pt idx="5062" formatCode="dd/mmm/yy">
                        <c:v>42971</c:v>
                      </c:pt>
                      <c:pt idx="5063" formatCode="dd/mmm/yy">
                        <c:v>42972</c:v>
                      </c:pt>
                      <c:pt idx="5064" formatCode="dd/mmm/yy">
                        <c:v>42975</c:v>
                      </c:pt>
                      <c:pt idx="5065" formatCode="dd/mmm/yy">
                        <c:v>42976</c:v>
                      </c:pt>
                      <c:pt idx="5066" formatCode="dd/mmm/yy">
                        <c:v>42977</c:v>
                      </c:pt>
                      <c:pt idx="5067" formatCode="dd/mmm/yy">
                        <c:v>42978</c:v>
                      </c:pt>
                      <c:pt idx="5068" formatCode="dd/mmm/yy">
                        <c:v>42979</c:v>
                      </c:pt>
                      <c:pt idx="5069" formatCode="dd/mmm/yy">
                        <c:v>42980</c:v>
                      </c:pt>
                      <c:pt idx="5070" formatCode="dd/mmm/yy">
                        <c:v>42981</c:v>
                      </c:pt>
                      <c:pt idx="5071" formatCode="dd/mmm/yy">
                        <c:v>42982</c:v>
                      </c:pt>
                      <c:pt idx="5072" formatCode="dd/mmm/yy">
                        <c:v>42983</c:v>
                      </c:pt>
                      <c:pt idx="5073" formatCode="dd/mmm/yy">
                        <c:v>42984</c:v>
                      </c:pt>
                      <c:pt idx="5074" formatCode="dd/mmm/yy">
                        <c:v>42985</c:v>
                      </c:pt>
                      <c:pt idx="5075" formatCode="dd/mmm/yy">
                        <c:v>42986</c:v>
                      </c:pt>
                      <c:pt idx="5076" formatCode="dd/mmm/yy">
                        <c:v>42987</c:v>
                      </c:pt>
                      <c:pt idx="5077" formatCode="dd/mmm/yy">
                        <c:v>42988</c:v>
                      </c:pt>
                      <c:pt idx="5078" formatCode="dd/mmm/yy">
                        <c:v>42989</c:v>
                      </c:pt>
                      <c:pt idx="5079" formatCode="dd/mmm/yy">
                        <c:v>42990</c:v>
                      </c:pt>
                      <c:pt idx="5080" formatCode="dd/mmm/yy">
                        <c:v>42991</c:v>
                      </c:pt>
                      <c:pt idx="5081" formatCode="dd/mmm/yy">
                        <c:v>42992</c:v>
                      </c:pt>
                      <c:pt idx="5082" formatCode="dd/mmm/yy">
                        <c:v>42993</c:v>
                      </c:pt>
                      <c:pt idx="5083" formatCode="dd/mmm/yy">
                        <c:v>42994</c:v>
                      </c:pt>
                      <c:pt idx="5084" formatCode="dd/mmm/yy">
                        <c:v>42995</c:v>
                      </c:pt>
                      <c:pt idx="5085" formatCode="dd/mmm/yy">
                        <c:v>42996</c:v>
                      </c:pt>
                      <c:pt idx="5086" formatCode="dd/mmm/yy">
                        <c:v>42997</c:v>
                      </c:pt>
                      <c:pt idx="5087" formatCode="dd/mmm/yy">
                        <c:v>42998</c:v>
                      </c:pt>
                      <c:pt idx="5088" formatCode="dd/mmm/yy">
                        <c:v>42999</c:v>
                      </c:pt>
                      <c:pt idx="5089" formatCode="dd/mmm/yy">
                        <c:v>43000</c:v>
                      </c:pt>
                      <c:pt idx="5090" formatCode="dd/mmm/yy">
                        <c:v>43001</c:v>
                      </c:pt>
                      <c:pt idx="5091" formatCode="dd/mmm/yy">
                        <c:v>43002</c:v>
                      </c:pt>
                      <c:pt idx="5092" formatCode="dd/mmm/yy">
                        <c:v>43003</c:v>
                      </c:pt>
                      <c:pt idx="5093" formatCode="dd/mmm/yy">
                        <c:v>43004</c:v>
                      </c:pt>
                      <c:pt idx="5094" formatCode="dd/mmm/yy">
                        <c:v>43005</c:v>
                      </c:pt>
                      <c:pt idx="5095" formatCode="dd/mmm/yy">
                        <c:v>43006</c:v>
                      </c:pt>
                      <c:pt idx="5096" formatCode="dd/mmm/yy">
                        <c:v>43007</c:v>
                      </c:pt>
                      <c:pt idx="5097" formatCode="dd/mmm/yy">
                        <c:v>43008</c:v>
                      </c:pt>
                      <c:pt idx="5098" formatCode="dd/mmm/yy">
                        <c:v>43009</c:v>
                      </c:pt>
                      <c:pt idx="5099" formatCode="dd/mmm/yy">
                        <c:v>43010</c:v>
                      </c:pt>
                      <c:pt idx="5100" formatCode="dd/mmm/yy">
                        <c:v>43011</c:v>
                      </c:pt>
                      <c:pt idx="5101" formatCode="dd/mmm/yy">
                        <c:v>43012</c:v>
                      </c:pt>
                      <c:pt idx="5102" formatCode="dd/mmm/yy">
                        <c:v>43013</c:v>
                      </c:pt>
                      <c:pt idx="5103" formatCode="dd/mmm/yy">
                        <c:v>43014</c:v>
                      </c:pt>
                      <c:pt idx="5104" formatCode="dd/mmm/yy">
                        <c:v>43015</c:v>
                      </c:pt>
                      <c:pt idx="5105" formatCode="dd/mmm/yy">
                        <c:v>43016</c:v>
                      </c:pt>
                      <c:pt idx="5106" formatCode="dd/mmm/yy">
                        <c:v>43017</c:v>
                      </c:pt>
                      <c:pt idx="5107" formatCode="dd/mmm/yy">
                        <c:v>43018</c:v>
                      </c:pt>
                      <c:pt idx="5108" formatCode="dd/mmm/yy">
                        <c:v>43019</c:v>
                      </c:pt>
                      <c:pt idx="5109" formatCode="dd/mmm/yy">
                        <c:v>43020</c:v>
                      </c:pt>
                      <c:pt idx="5110" formatCode="dd/mmm/yy">
                        <c:v>43021</c:v>
                      </c:pt>
                      <c:pt idx="5111" formatCode="dd/mmm/yy">
                        <c:v>43022</c:v>
                      </c:pt>
                      <c:pt idx="5112" formatCode="dd/mmm/yy">
                        <c:v>43023</c:v>
                      </c:pt>
                      <c:pt idx="5113" formatCode="dd/mmm/yy">
                        <c:v>43024</c:v>
                      </c:pt>
                      <c:pt idx="5114" formatCode="dd/mmm/yy">
                        <c:v>43025</c:v>
                      </c:pt>
                      <c:pt idx="5115" formatCode="dd/mmm/yy">
                        <c:v>43026</c:v>
                      </c:pt>
                      <c:pt idx="5116" formatCode="dd/mmm/yy">
                        <c:v>43027</c:v>
                      </c:pt>
                      <c:pt idx="5117" formatCode="dd/mmm/yy">
                        <c:v>43028</c:v>
                      </c:pt>
                      <c:pt idx="5118" formatCode="dd/mmm/yy">
                        <c:v>43029</c:v>
                      </c:pt>
                      <c:pt idx="5119" formatCode="dd/mmm/yy">
                        <c:v>43030</c:v>
                      </c:pt>
                      <c:pt idx="5120" formatCode="dd/mmm/yy">
                        <c:v>43031</c:v>
                      </c:pt>
                      <c:pt idx="5121" formatCode="dd/mmm/yy">
                        <c:v>43032</c:v>
                      </c:pt>
                      <c:pt idx="5122" formatCode="dd/mmm/yy">
                        <c:v>43033</c:v>
                      </c:pt>
                      <c:pt idx="5123" formatCode="dd/mmm/yy">
                        <c:v>43034</c:v>
                      </c:pt>
                      <c:pt idx="5124" formatCode="dd/mmm/yy">
                        <c:v>43035</c:v>
                      </c:pt>
                      <c:pt idx="5125" formatCode="dd/mmm/yy">
                        <c:v>43036</c:v>
                      </c:pt>
                      <c:pt idx="5126" formatCode="dd/mmm/yy">
                        <c:v>43037</c:v>
                      </c:pt>
                      <c:pt idx="5127" formatCode="dd/mmm/yy">
                        <c:v>43038</c:v>
                      </c:pt>
                      <c:pt idx="5128" formatCode="dd/mmm/yy">
                        <c:v>43039</c:v>
                      </c:pt>
                      <c:pt idx="5129" formatCode="dd/mmm/yy">
                        <c:v>43040</c:v>
                      </c:pt>
                      <c:pt idx="5130" formatCode="dd/mmm/yy">
                        <c:v>43041</c:v>
                      </c:pt>
                      <c:pt idx="5131" formatCode="dd/mmm/yy">
                        <c:v>43042</c:v>
                      </c:pt>
                      <c:pt idx="5132" formatCode="dd/mmm/yy">
                        <c:v>43043</c:v>
                      </c:pt>
                      <c:pt idx="5133" formatCode="dd/mmm/yy">
                        <c:v>43044</c:v>
                      </c:pt>
                      <c:pt idx="5134" formatCode="dd/mmm/yy">
                        <c:v>43045</c:v>
                      </c:pt>
                      <c:pt idx="5135" formatCode="dd/mmm/yy">
                        <c:v>43046</c:v>
                      </c:pt>
                      <c:pt idx="5136" formatCode="dd/mmm/yy">
                        <c:v>43047</c:v>
                      </c:pt>
                      <c:pt idx="5137" formatCode="dd/mmm/yy">
                        <c:v>43048</c:v>
                      </c:pt>
                      <c:pt idx="5138" formatCode="dd/mmm/yy">
                        <c:v>43049</c:v>
                      </c:pt>
                      <c:pt idx="5139" formatCode="dd/mmm/yy">
                        <c:v>43050</c:v>
                      </c:pt>
                      <c:pt idx="5140" formatCode="dd/mmm/yy">
                        <c:v>43051</c:v>
                      </c:pt>
                      <c:pt idx="5141" formatCode="dd/mmm/yy">
                        <c:v>43052</c:v>
                      </c:pt>
                      <c:pt idx="5142" formatCode="dd/mmm/yy">
                        <c:v>43053</c:v>
                      </c:pt>
                      <c:pt idx="5143" formatCode="dd/mmm/yy">
                        <c:v>43054</c:v>
                      </c:pt>
                      <c:pt idx="5144" formatCode="dd/mmm/yy">
                        <c:v>43055</c:v>
                      </c:pt>
                      <c:pt idx="5145" formatCode="dd/mmm/yy">
                        <c:v>43056</c:v>
                      </c:pt>
                      <c:pt idx="5146" formatCode="dd/mmm/yy">
                        <c:v>43057</c:v>
                      </c:pt>
                      <c:pt idx="5147" formatCode="dd/mmm/yy">
                        <c:v>43058</c:v>
                      </c:pt>
                      <c:pt idx="5148" formatCode="dd/mmm/yy">
                        <c:v>43059</c:v>
                      </c:pt>
                      <c:pt idx="5149" formatCode="dd/mmm/yy">
                        <c:v>43060</c:v>
                      </c:pt>
                      <c:pt idx="5150" formatCode="dd/mmm/yy">
                        <c:v>43061</c:v>
                      </c:pt>
                      <c:pt idx="5151" formatCode="dd/mmm/yy">
                        <c:v>43062</c:v>
                      </c:pt>
                      <c:pt idx="5152" formatCode="dd/mmm/yy">
                        <c:v>43063</c:v>
                      </c:pt>
                      <c:pt idx="5153" formatCode="dd/mmm/yy">
                        <c:v>43064</c:v>
                      </c:pt>
                      <c:pt idx="5154" formatCode="dd/mmm/yy">
                        <c:v>43065</c:v>
                      </c:pt>
                      <c:pt idx="5155" formatCode="dd/mmm/yy">
                        <c:v>43066</c:v>
                      </c:pt>
                      <c:pt idx="5156" formatCode="dd/mmm/yy">
                        <c:v>43067</c:v>
                      </c:pt>
                      <c:pt idx="5157" formatCode="dd/mmm/yy">
                        <c:v>43068</c:v>
                      </c:pt>
                      <c:pt idx="5158" formatCode="dd/mmm/yy">
                        <c:v>43069</c:v>
                      </c:pt>
                      <c:pt idx="5159" formatCode="dd/mmm/yy">
                        <c:v>43070</c:v>
                      </c:pt>
                      <c:pt idx="5160" formatCode="dd/mmm/yy">
                        <c:v>43071</c:v>
                      </c:pt>
                      <c:pt idx="5161" formatCode="dd/mmm/yy">
                        <c:v>43072</c:v>
                      </c:pt>
                      <c:pt idx="5162" formatCode="dd/mmm/yy">
                        <c:v>43073</c:v>
                      </c:pt>
                      <c:pt idx="5163" formatCode="dd/mmm/yy">
                        <c:v>43074</c:v>
                      </c:pt>
                      <c:pt idx="5164" formatCode="dd/mmm/yy">
                        <c:v>43075</c:v>
                      </c:pt>
                      <c:pt idx="5165" formatCode="dd/mmm/yy">
                        <c:v>43076</c:v>
                      </c:pt>
                      <c:pt idx="5166" formatCode="dd/mmm/yy">
                        <c:v>43077</c:v>
                      </c:pt>
                      <c:pt idx="5167" formatCode="dd/mmm/yy">
                        <c:v>43078</c:v>
                      </c:pt>
                      <c:pt idx="5168" formatCode="dd/mmm/yy">
                        <c:v>43079</c:v>
                      </c:pt>
                      <c:pt idx="5169" formatCode="dd/mmm/yy">
                        <c:v>43080</c:v>
                      </c:pt>
                      <c:pt idx="5170" formatCode="dd/mmm/yy">
                        <c:v>43081</c:v>
                      </c:pt>
                      <c:pt idx="5171" formatCode="dd/mmm/yy">
                        <c:v>43082</c:v>
                      </c:pt>
                      <c:pt idx="5172" formatCode="dd/mmm/yy">
                        <c:v>43083</c:v>
                      </c:pt>
                      <c:pt idx="5173" formatCode="dd/mmm/yy">
                        <c:v>43084</c:v>
                      </c:pt>
                      <c:pt idx="5174" formatCode="dd/mmm/yy">
                        <c:v>43085</c:v>
                      </c:pt>
                      <c:pt idx="5175" formatCode="dd/mmm/yy">
                        <c:v>43086</c:v>
                      </c:pt>
                      <c:pt idx="5176" formatCode="dd/mmm/yy">
                        <c:v>43087</c:v>
                      </c:pt>
                      <c:pt idx="5177" formatCode="dd/mmm/yy">
                        <c:v>43088</c:v>
                      </c:pt>
                      <c:pt idx="5178" formatCode="dd/mmm/yy">
                        <c:v>43089</c:v>
                      </c:pt>
                      <c:pt idx="5179" formatCode="dd/mmm/yy">
                        <c:v>43090</c:v>
                      </c:pt>
                      <c:pt idx="5180" formatCode="dd/mmm/yy">
                        <c:v>43091</c:v>
                      </c:pt>
                      <c:pt idx="5181" formatCode="dd/mmm/yy">
                        <c:v>43092</c:v>
                      </c:pt>
                      <c:pt idx="5182" formatCode="dd/mmm/yy">
                        <c:v>43093</c:v>
                      </c:pt>
                      <c:pt idx="5183" formatCode="dd/mmm/yy">
                        <c:v>43094</c:v>
                      </c:pt>
                      <c:pt idx="5184" formatCode="dd/mmm/yy">
                        <c:v>43095</c:v>
                      </c:pt>
                      <c:pt idx="5185" formatCode="dd/mmm/yy">
                        <c:v>43096</c:v>
                      </c:pt>
                      <c:pt idx="5186" formatCode="dd/mmm/yy">
                        <c:v>43097</c:v>
                      </c:pt>
                      <c:pt idx="5187" formatCode="dd/mmm/yy">
                        <c:v>43098</c:v>
                      </c:pt>
                      <c:pt idx="5188" formatCode="dd/mmm/yy">
                        <c:v>43099</c:v>
                      </c:pt>
                      <c:pt idx="5189" formatCode="dd/mmm/yy">
                        <c:v>43100</c:v>
                      </c:pt>
                      <c:pt idx="5190" formatCode="dd/mmm/yy">
                        <c:v>43101</c:v>
                      </c:pt>
                      <c:pt idx="5191" formatCode="dd/mmm/yy">
                        <c:v>43102</c:v>
                      </c:pt>
                      <c:pt idx="5192" formatCode="dd/mmm/yy">
                        <c:v>43103</c:v>
                      </c:pt>
                      <c:pt idx="5193" formatCode="dd/mmm/yy">
                        <c:v>43104</c:v>
                      </c:pt>
                      <c:pt idx="5194" formatCode="dd/mmm/yy">
                        <c:v>43105</c:v>
                      </c:pt>
                      <c:pt idx="5195" formatCode="dd/mmm/yy">
                        <c:v>43106</c:v>
                      </c:pt>
                      <c:pt idx="5196" formatCode="dd/mmm/yy">
                        <c:v>43107</c:v>
                      </c:pt>
                      <c:pt idx="5197" formatCode="dd/mmm/yy">
                        <c:v>43108</c:v>
                      </c:pt>
                      <c:pt idx="5198" formatCode="dd/mmm/yy">
                        <c:v>43109</c:v>
                      </c:pt>
                      <c:pt idx="5199" formatCode="dd/mmm/yy">
                        <c:v>43110</c:v>
                      </c:pt>
                      <c:pt idx="5200" formatCode="dd/mmm/yy">
                        <c:v>43111</c:v>
                      </c:pt>
                      <c:pt idx="5201" formatCode="dd/mmm/yy">
                        <c:v>43112</c:v>
                      </c:pt>
                      <c:pt idx="5202" formatCode="dd/mmm/yy">
                        <c:v>43113</c:v>
                      </c:pt>
                      <c:pt idx="5203" formatCode="dd/mmm/yy">
                        <c:v>43114</c:v>
                      </c:pt>
                      <c:pt idx="5204" formatCode="dd/mmm/yy">
                        <c:v>43115</c:v>
                      </c:pt>
                      <c:pt idx="5205" formatCode="dd/mmm/yy">
                        <c:v>43116</c:v>
                      </c:pt>
                      <c:pt idx="5206" formatCode="dd/mmm/yy">
                        <c:v>43117</c:v>
                      </c:pt>
                      <c:pt idx="5207" formatCode="dd/mmm/yy">
                        <c:v>43118</c:v>
                      </c:pt>
                      <c:pt idx="5208" formatCode="dd/mmm/yy">
                        <c:v>43119</c:v>
                      </c:pt>
                      <c:pt idx="5209" formatCode="dd/mmm/yy">
                        <c:v>43120</c:v>
                      </c:pt>
                      <c:pt idx="5210" formatCode="dd/mmm/yy">
                        <c:v>43121</c:v>
                      </c:pt>
                      <c:pt idx="5211" formatCode="dd/mmm/yy">
                        <c:v>43122</c:v>
                      </c:pt>
                      <c:pt idx="5212" formatCode="dd/mmm/yy">
                        <c:v>43123</c:v>
                      </c:pt>
                      <c:pt idx="5213" formatCode="dd/mmm/yy">
                        <c:v>43124</c:v>
                      </c:pt>
                      <c:pt idx="5214" formatCode="dd/mmm/yy">
                        <c:v>43125</c:v>
                      </c:pt>
                      <c:pt idx="5215" formatCode="dd/mmm/yy">
                        <c:v>43126</c:v>
                      </c:pt>
                      <c:pt idx="5216" formatCode="dd/mmm/yy">
                        <c:v>43129</c:v>
                      </c:pt>
                      <c:pt idx="5217" formatCode="dd/mmm/yy">
                        <c:v>43130</c:v>
                      </c:pt>
                      <c:pt idx="5218" formatCode="dd/mmm/yy">
                        <c:v>43131</c:v>
                      </c:pt>
                      <c:pt idx="5219" formatCode="dd/mmm/yy">
                        <c:v>43132</c:v>
                      </c:pt>
                      <c:pt idx="5220" formatCode="dd/mmm/yy">
                        <c:v>43133</c:v>
                      </c:pt>
                      <c:pt idx="5221" formatCode="dd/mmm/yy">
                        <c:v>43134</c:v>
                      </c:pt>
                      <c:pt idx="5222" formatCode="dd/mmm/yy">
                        <c:v>43135</c:v>
                      </c:pt>
                      <c:pt idx="5223" formatCode="dd/mmm/yy">
                        <c:v>43136</c:v>
                      </c:pt>
                      <c:pt idx="5224" formatCode="dd/mmm/yy">
                        <c:v>43137</c:v>
                      </c:pt>
                      <c:pt idx="5225" formatCode="dd/mmm/yy">
                        <c:v>43138</c:v>
                      </c:pt>
                      <c:pt idx="5226" formatCode="dd/mmm/yy">
                        <c:v>43139</c:v>
                      </c:pt>
                      <c:pt idx="5227" formatCode="dd/mmm/yy">
                        <c:v>43140</c:v>
                      </c:pt>
                      <c:pt idx="5228" formatCode="dd/mmm/yy">
                        <c:v>43141</c:v>
                      </c:pt>
                      <c:pt idx="5229" formatCode="dd/mmm/yy">
                        <c:v>43142</c:v>
                      </c:pt>
                      <c:pt idx="5230" formatCode="dd/mmm/yy">
                        <c:v>43143</c:v>
                      </c:pt>
                      <c:pt idx="5231" formatCode="dd/mmm/yy">
                        <c:v>43144</c:v>
                      </c:pt>
                      <c:pt idx="5232" formatCode="dd/mmm/yy">
                        <c:v>43145</c:v>
                      </c:pt>
                      <c:pt idx="5233" formatCode="dd/mmm/yy">
                        <c:v>43146</c:v>
                      </c:pt>
                      <c:pt idx="5234" formatCode="dd/mmm/yy">
                        <c:v>43147</c:v>
                      </c:pt>
                      <c:pt idx="5235" formatCode="dd/mmm/yy">
                        <c:v>43148</c:v>
                      </c:pt>
                      <c:pt idx="5236" formatCode="dd/mmm/yy">
                        <c:v>43149</c:v>
                      </c:pt>
                      <c:pt idx="5237" formatCode="dd/mmm/yy">
                        <c:v>43150</c:v>
                      </c:pt>
                      <c:pt idx="5238" formatCode="dd/mmm/yy">
                        <c:v>43151</c:v>
                      </c:pt>
                      <c:pt idx="5239" formatCode="dd/mmm/yy">
                        <c:v>43152</c:v>
                      </c:pt>
                      <c:pt idx="5240" formatCode="dd/mmm/yy">
                        <c:v>43153</c:v>
                      </c:pt>
                      <c:pt idx="5241" formatCode="dd/mmm/yy">
                        <c:v>43154</c:v>
                      </c:pt>
                      <c:pt idx="5242" formatCode="dd/mmm/yy">
                        <c:v>43155</c:v>
                      </c:pt>
                      <c:pt idx="5243" formatCode="dd/mmm/yy">
                        <c:v>43156</c:v>
                      </c:pt>
                      <c:pt idx="5244" formatCode="dd/mmm/yy">
                        <c:v>43157</c:v>
                      </c:pt>
                      <c:pt idx="5245" formatCode="dd/mmm/yy">
                        <c:v>43158</c:v>
                      </c:pt>
                      <c:pt idx="5246" formatCode="dd/mmm/yy">
                        <c:v>43159</c:v>
                      </c:pt>
                      <c:pt idx="5247" formatCode="dd/mmm/yy">
                        <c:v>43160</c:v>
                      </c:pt>
                      <c:pt idx="5248" formatCode="dd/mmm/yy">
                        <c:v>43161</c:v>
                      </c:pt>
                      <c:pt idx="5249" formatCode="dd/mmm/yy">
                        <c:v>43162</c:v>
                      </c:pt>
                      <c:pt idx="5250" formatCode="dd/mmm/yy">
                        <c:v>43163</c:v>
                      </c:pt>
                      <c:pt idx="5251" formatCode="dd/mmm/yy">
                        <c:v>43164</c:v>
                      </c:pt>
                      <c:pt idx="5252" formatCode="dd/mmm/yy">
                        <c:v>43165</c:v>
                      </c:pt>
                      <c:pt idx="5253" formatCode="dd/mmm/yy">
                        <c:v>43166</c:v>
                      </c:pt>
                      <c:pt idx="5254" formatCode="dd/mmm/yy">
                        <c:v>43167</c:v>
                      </c:pt>
                      <c:pt idx="5255" formatCode="dd/mmm/yy">
                        <c:v>43168</c:v>
                      </c:pt>
                      <c:pt idx="5256" formatCode="dd/mmm/yy">
                        <c:v>43169</c:v>
                      </c:pt>
                      <c:pt idx="5257" formatCode="dd/mmm/yy">
                        <c:v>43170</c:v>
                      </c:pt>
                      <c:pt idx="5258" formatCode="dd/mmm/yy">
                        <c:v>43171</c:v>
                      </c:pt>
                      <c:pt idx="5259" formatCode="dd/mmm/yy">
                        <c:v>43172</c:v>
                      </c:pt>
                      <c:pt idx="5260" formatCode="dd/mmm/yy">
                        <c:v>43173</c:v>
                      </c:pt>
                      <c:pt idx="5261" formatCode="dd/mmm/yy">
                        <c:v>43174</c:v>
                      </c:pt>
                      <c:pt idx="5262" formatCode="dd/mmm/yy">
                        <c:v>43175</c:v>
                      </c:pt>
                      <c:pt idx="5263" formatCode="dd/mmm/yy">
                        <c:v>43176</c:v>
                      </c:pt>
                      <c:pt idx="5264" formatCode="dd/mmm/yy">
                        <c:v>43177</c:v>
                      </c:pt>
                      <c:pt idx="5265" formatCode="dd/mmm/yy">
                        <c:v>43178</c:v>
                      </c:pt>
                      <c:pt idx="5266" formatCode="dd/mmm/yy">
                        <c:v>43179</c:v>
                      </c:pt>
                      <c:pt idx="5267" formatCode="dd/mmm/yy">
                        <c:v>43180</c:v>
                      </c:pt>
                      <c:pt idx="5268" formatCode="dd/mmm/yy">
                        <c:v>43181</c:v>
                      </c:pt>
                      <c:pt idx="5269" formatCode="dd/mmm/yy">
                        <c:v>43182</c:v>
                      </c:pt>
                      <c:pt idx="5270" formatCode="dd/mmm/yy">
                        <c:v>43183</c:v>
                      </c:pt>
                      <c:pt idx="5271" formatCode="dd/mmm/yy">
                        <c:v>43184</c:v>
                      </c:pt>
                      <c:pt idx="5272" formatCode="dd/mmm/yy">
                        <c:v>43185</c:v>
                      </c:pt>
                      <c:pt idx="5273" formatCode="dd/mmm/yy">
                        <c:v>43186</c:v>
                      </c:pt>
                      <c:pt idx="5274" formatCode="dd/mmm/yy">
                        <c:v>43187</c:v>
                      </c:pt>
                      <c:pt idx="5275" formatCode="dd/mmm/yy">
                        <c:v>43188</c:v>
                      </c:pt>
                      <c:pt idx="5276" formatCode="dd/mmm/yy">
                        <c:v>43189</c:v>
                      </c:pt>
                      <c:pt idx="5277" formatCode="dd/mmm/yy">
                        <c:v>43190</c:v>
                      </c:pt>
                      <c:pt idx="5278" formatCode="dd/mmm/yy">
                        <c:v>43191</c:v>
                      </c:pt>
                      <c:pt idx="5279" formatCode="dd/mmm/yy">
                        <c:v>43192</c:v>
                      </c:pt>
                      <c:pt idx="5280" formatCode="dd/mmm/yy">
                        <c:v>43193</c:v>
                      </c:pt>
                      <c:pt idx="5281" formatCode="dd/mmm/yy">
                        <c:v>43194</c:v>
                      </c:pt>
                      <c:pt idx="5282" formatCode="dd/mmm/yy">
                        <c:v>43195</c:v>
                      </c:pt>
                      <c:pt idx="5283" formatCode="dd/mmm/yy">
                        <c:v>43196</c:v>
                      </c:pt>
                      <c:pt idx="5284" formatCode="dd/mmm/yy">
                        <c:v>43197</c:v>
                      </c:pt>
                      <c:pt idx="5285" formatCode="dd/mmm/yy">
                        <c:v>43198</c:v>
                      </c:pt>
                      <c:pt idx="5286" formatCode="dd/mmm/yy">
                        <c:v>43199</c:v>
                      </c:pt>
                      <c:pt idx="5287" formatCode="dd/mmm/yy">
                        <c:v>43200</c:v>
                      </c:pt>
                      <c:pt idx="5288" formatCode="dd/mmm/yy">
                        <c:v>43201</c:v>
                      </c:pt>
                      <c:pt idx="5289" formatCode="dd/mmm/yy">
                        <c:v>43202</c:v>
                      </c:pt>
                      <c:pt idx="5290" formatCode="dd/mmm/yy">
                        <c:v>43203</c:v>
                      </c:pt>
                      <c:pt idx="5291" formatCode="dd/mmm/yy">
                        <c:v>43204</c:v>
                      </c:pt>
                      <c:pt idx="5292" formatCode="dd/mmm/yy">
                        <c:v>43205</c:v>
                      </c:pt>
                      <c:pt idx="5293" formatCode="dd/mmm/yy">
                        <c:v>43206</c:v>
                      </c:pt>
                      <c:pt idx="5294" formatCode="dd/mmm/yy">
                        <c:v>43207</c:v>
                      </c:pt>
                      <c:pt idx="5295" formatCode="dd/mmm/yy">
                        <c:v>43208</c:v>
                      </c:pt>
                      <c:pt idx="5296" formatCode="dd/mmm/yy">
                        <c:v>43209</c:v>
                      </c:pt>
                      <c:pt idx="5297" formatCode="dd/mmm/yy">
                        <c:v>43210</c:v>
                      </c:pt>
                      <c:pt idx="5298" formatCode="dd/mmm/yy">
                        <c:v>43211</c:v>
                      </c:pt>
                      <c:pt idx="5299" formatCode="dd/mmm/yy">
                        <c:v>43212</c:v>
                      </c:pt>
                      <c:pt idx="5300" formatCode="dd/mmm/yy">
                        <c:v>43213</c:v>
                      </c:pt>
                      <c:pt idx="5301" formatCode="dd/mmm/yy">
                        <c:v>43214</c:v>
                      </c:pt>
                      <c:pt idx="5302" formatCode="dd/mmm/yy">
                        <c:v>43215</c:v>
                      </c:pt>
                      <c:pt idx="5303" formatCode="dd/mmm/yy">
                        <c:v>43216</c:v>
                      </c:pt>
                      <c:pt idx="5304" formatCode="dd/mmm/yy">
                        <c:v>43217</c:v>
                      </c:pt>
                      <c:pt idx="5305" formatCode="dd/mmm/yy">
                        <c:v>43218</c:v>
                      </c:pt>
                      <c:pt idx="5306" formatCode="dd/mmm/yy">
                        <c:v>43219</c:v>
                      </c:pt>
                      <c:pt idx="5307" formatCode="dd/mmm/yy">
                        <c:v>43220</c:v>
                      </c:pt>
                      <c:pt idx="5308" formatCode="dd/mmm/yy">
                        <c:v>43221</c:v>
                      </c:pt>
                      <c:pt idx="5309" formatCode="dd/mmm/yy">
                        <c:v>43222</c:v>
                      </c:pt>
                      <c:pt idx="5310" formatCode="dd/mmm/yy">
                        <c:v>43223</c:v>
                      </c:pt>
                      <c:pt idx="5311" formatCode="dd/mmm/yy">
                        <c:v>43224</c:v>
                      </c:pt>
                      <c:pt idx="5312" formatCode="dd/mmm/yy">
                        <c:v>43225</c:v>
                      </c:pt>
                      <c:pt idx="5313" formatCode="dd/mmm/yy">
                        <c:v>43226</c:v>
                      </c:pt>
                      <c:pt idx="5314" formatCode="dd/mmm/yy">
                        <c:v>43227</c:v>
                      </c:pt>
                      <c:pt idx="5315" formatCode="dd/mmm/yy">
                        <c:v>43228</c:v>
                      </c:pt>
                      <c:pt idx="5316" formatCode="dd/mmm/yy">
                        <c:v>43229</c:v>
                      </c:pt>
                      <c:pt idx="5317" formatCode="dd/mmm/yy">
                        <c:v>43230</c:v>
                      </c:pt>
                      <c:pt idx="5318" formatCode="dd/mmm/yy">
                        <c:v>43231</c:v>
                      </c:pt>
                      <c:pt idx="5319" formatCode="dd/mmm/yy">
                        <c:v>43232</c:v>
                      </c:pt>
                      <c:pt idx="5320" formatCode="dd/mmm/yy">
                        <c:v>43233</c:v>
                      </c:pt>
                      <c:pt idx="5321" formatCode="dd/mmm/yy">
                        <c:v>43234</c:v>
                      </c:pt>
                      <c:pt idx="5322" formatCode="dd/mmm/yy">
                        <c:v>43235</c:v>
                      </c:pt>
                      <c:pt idx="5323" formatCode="dd/mmm/yy">
                        <c:v>43236</c:v>
                      </c:pt>
                      <c:pt idx="5324" formatCode="dd/mmm/yy">
                        <c:v>43237</c:v>
                      </c:pt>
                      <c:pt idx="5325" formatCode="dd/mmm/yy">
                        <c:v>43238</c:v>
                      </c:pt>
                      <c:pt idx="5326" formatCode="dd/mmm/yy">
                        <c:v>43239</c:v>
                      </c:pt>
                      <c:pt idx="5327" formatCode="dd/mmm/yy">
                        <c:v>43240</c:v>
                      </c:pt>
                      <c:pt idx="5328" formatCode="dd/mmm/yy">
                        <c:v>43241</c:v>
                      </c:pt>
                      <c:pt idx="5329" formatCode="dd/mmm/yy">
                        <c:v>43242</c:v>
                      </c:pt>
                      <c:pt idx="5330" formatCode="dd/mmm/yy">
                        <c:v>43243</c:v>
                      </c:pt>
                      <c:pt idx="5331" formatCode="dd/mmm/yy">
                        <c:v>43244</c:v>
                      </c:pt>
                      <c:pt idx="5332" formatCode="dd/mmm/yy">
                        <c:v>43245</c:v>
                      </c:pt>
                      <c:pt idx="5333" formatCode="dd/mmm/yy">
                        <c:v>43246</c:v>
                      </c:pt>
                      <c:pt idx="5334" formatCode="dd/mmm/yy">
                        <c:v>43247</c:v>
                      </c:pt>
                      <c:pt idx="5335" formatCode="dd/mmm/yy">
                        <c:v>43248</c:v>
                      </c:pt>
                      <c:pt idx="5336" formatCode="dd/mmm/yy">
                        <c:v>43249</c:v>
                      </c:pt>
                      <c:pt idx="5337" formatCode="dd/mmm/yy">
                        <c:v>43250</c:v>
                      </c:pt>
                      <c:pt idx="5338" formatCode="dd/mmm/yy">
                        <c:v>43251</c:v>
                      </c:pt>
                      <c:pt idx="5339" formatCode="dd/mmm/yy">
                        <c:v>43252</c:v>
                      </c:pt>
                      <c:pt idx="5340" formatCode="dd/mmm/yy">
                        <c:v>43253</c:v>
                      </c:pt>
                      <c:pt idx="5341" formatCode="dd/mmm/yy">
                        <c:v>43254</c:v>
                      </c:pt>
                      <c:pt idx="5342" formatCode="dd/mmm/yy">
                        <c:v>43255</c:v>
                      </c:pt>
                      <c:pt idx="5343" formatCode="dd/mmm/yy">
                        <c:v>43256</c:v>
                      </c:pt>
                      <c:pt idx="5344" formatCode="dd/mmm/yy">
                        <c:v>43257</c:v>
                      </c:pt>
                      <c:pt idx="5345" formatCode="dd/mmm/yy">
                        <c:v>43258</c:v>
                      </c:pt>
                      <c:pt idx="5346" formatCode="dd/mmm/yy">
                        <c:v>43259</c:v>
                      </c:pt>
                      <c:pt idx="5347" formatCode="dd/mmm/yy">
                        <c:v>43260</c:v>
                      </c:pt>
                      <c:pt idx="5348" formatCode="dd/mmm/yy">
                        <c:v>43261</c:v>
                      </c:pt>
                      <c:pt idx="5349" formatCode="dd/mmm/yy">
                        <c:v>43262</c:v>
                      </c:pt>
                      <c:pt idx="5350" formatCode="dd/mmm/yy">
                        <c:v>43263</c:v>
                      </c:pt>
                      <c:pt idx="5351" formatCode="dd/mmm/yy">
                        <c:v>43264</c:v>
                      </c:pt>
                      <c:pt idx="5352" formatCode="dd/mmm/yy">
                        <c:v>43265</c:v>
                      </c:pt>
                      <c:pt idx="5353" formatCode="dd/mmm/yy">
                        <c:v>43266</c:v>
                      </c:pt>
                      <c:pt idx="5354" formatCode="dd/mmm/yy">
                        <c:v>43267</c:v>
                      </c:pt>
                      <c:pt idx="5355" formatCode="dd/mmm/yy">
                        <c:v>43268</c:v>
                      </c:pt>
                      <c:pt idx="5356" formatCode="dd/mmm/yy">
                        <c:v>43269</c:v>
                      </c:pt>
                      <c:pt idx="5357" formatCode="dd/mmm/yy">
                        <c:v>43270</c:v>
                      </c:pt>
                      <c:pt idx="5358" formatCode="dd/mmm/yy">
                        <c:v>43271</c:v>
                      </c:pt>
                      <c:pt idx="5359" formatCode="dd/mmm/yy">
                        <c:v>43272</c:v>
                      </c:pt>
                      <c:pt idx="5360" formatCode="dd/mmm/yy">
                        <c:v>43273</c:v>
                      </c:pt>
                      <c:pt idx="5361" formatCode="dd/mmm/yy">
                        <c:v>43274</c:v>
                      </c:pt>
                      <c:pt idx="5362" formatCode="dd/mmm/yy">
                        <c:v>43275</c:v>
                      </c:pt>
                      <c:pt idx="5363" formatCode="dd/mmm/yy">
                        <c:v>43276</c:v>
                      </c:pt>
                      <c:pt idx="5364" formatCode="dd/mmm/yy">
                        <c:v>43277</c:v>
                      </c:pt>
                      <c:pt idx="5365" formatCode="dd/mmm/yy">
                        <c:v>43278</c:v>
                      </c:pt>
                      <c:pt idx="5366" formatCode="dd/mmm/yy">
                        <c:v>43279</c:v>
                      </c:pt>
                      <c:pt idx="5367" formatCode="dd/mmm/yy">
                        <c:v>43280</c:v>
                      </c:pt>
                      <c:pt idx="5368" formatCode="dd/mmm/yy">
                        <c:v>43281</c:v>
                      </c:pt>
                      <c:pt idx="5369" formatCode="dd/mmm/yy">
                        <c:v>43282</c:v>
                      </c:pt>
                      <c:pt idx="5370" formatCode="dd/mmm/yy">
                        <c:v>43283</c:v>
                      </c:pt>
                      <c:pt idx="5371" formatCode="dd/mmm/yy">
                        <c:v>43284</c:v>
                      </c:pt>
                      <c:pt idx="5372" formatCode="dd/mmm/yy">
                        <c:v>43285</c:v>
                      </c:pt>
                      <c:pt idx="5373" formatCode="dd/mmm/yy">
                        <c:v>43286</c:v>
                      </c:pt>
                      <c:pt idx="5374" formatCode="dd/mmm/yy">
                        <c:v>43287</c:v>
                      </c:pt>
                      <c:pt idx="5375" formatCode="dd/mmm/yy">
                        <c:v>43288</c:v>
                      </c:pt>
                      <c:pt idx="5376" formatCode="dd/mmm/yy">
                        <c:v>43289</c:v>
                      </c:pt>
                      <c:pt idx="5377" formatCode="dd/mmm/yy">
                        <c:v>43290</c:v>
                      </c:pt>
                      <c:pt idx="5378" formatCode="dd/mmm/yy">
                        <c:v>43291</c:v>
                      </c:pt>
                      <c:pt idx="5379" formatCode="dd/mmm/yy">
                        <c:v>43292</c:v>
                      </c:pt>
                      <c:pt idx="5380" formatCode="dd/mmm/yy">
                        <c:v>43293</c:v>
                      </c:pt>
                      <c:pt idx="5381" formatCode="dd/mmm/yy">
                        <c:v>43294</c:v>
                      </c:pt>
                      <c:pt idx="5382" formatCode="dd/mmm/yy">
                        <c:v>43295</c:v>
                      </c:pt>
                      <c:pt idx="5383" formatCode="dd/mmm/yy">
                        <c:v>43296</c:v>
                      </c:pt>
                      <c:pt idx="5384" formatCode="dd/mmm/yy">
                        <c:v>43297</c:v>
                      </c:pt>
                      <c:pt idx="5385" formatCode="dd/mmm/yy">
                        <c:v>43298</c:v>
                      </c:pt>
                      <c:pt idx="5386" formatCode="dd/mmm/yy">
                        <c:v>43299</c:v>
                      </c:pt>
                      <c:pt idx="5387" formatCode="dd/mmm/yy">
                        <c:v>43300</c:v>
                      </c:pt>
                      <c:pt idx="5388" formatCode="dd/mmm/yy">
                        <c:v>43301</c:v>
                      </c:pt>
                      <c:pt idx="5389" formatCode="dd/mmm/yy">
                        <c:v>43302</c:v>
                      </c:pt>
                      <c:pt idx="5390" formatCode="dd/mmm/yy">
                        <c:v>43303</c:v>
                      </c:pt>
                      <c:pt idx="5391" formatCode="dd/mmm/yy">
                        <c:v>43304</c:v>
                      </c:pt>
                      <c:pt idx="5392" formatCode="dd/mmm/yy">
                        <c:v>43305</c:v>
                      </c:pt>
                      <c:pt idx="5393" formatCode="dd/mmm/yy">
                        <c:v>43306</c:v>
                      </c:pt>
                      <c:pt idx="5394" formatCode="dd/mmm/yy">
                        <c:v>43307</c:v>
                      </c:pt>
                      <c:pt idx="5395" formatCode="dd/mmm/yy">
                        <c:v>43308</c:v>
                      </c:pt>
                      <c:pt idx="5396" formatCode="dd/mmm/yy">
                        <c:v>43309</c:v>
                      </c:pt>
                      <c:pt idx="5397" formatCode="dd/mmm/yy">
                        <c:v>43310</c:v>
                      </c:pt>
                      <c:pt idx="5398" formatCode="dd/mmm/yy">
                        <c:v>43311</c:v>
                      </c:pt>
                      <c:pt idx="5399" formatCode="dd/mmm/yy">
                        <c:v>43312</c:v>
                      </c:pt>
                      <c:pt idx="5400" formatCode="dd/mmm/yy">
                        <c:v>43313</c:v>
                      </c:pt>
                      <c:pt idx="5401" formatCode="dd/mmm/yy">
                        <c:v>43314</c:v>
                      </c:pt>
                      <c:pt idx="5402" formatCode="dd/mmm/yy">
                        <c:v>43315</c:v>
                      </c:pt>
                      <c:pt idx="5403" formatCode="dd/mmm/yy">
                        <c:v>43316</c:v>
                      </c:pt>
                      <c:pt idx="5404" formatCode="dd/mmm/yy">
                        <c:v>43317</c:v>
                      </c:pt>
                      <c:pt idx="5405" formatCode="dd/mmm/yy">
                        <c:v>43318</c:v>
                      </c:pt>
                      <c:pt idx="5406" formatCode="dd/mmm/yy">
                        <c:v>43319</c:v>
                      </c:pt>
                      <c:pt idx="5407" formatCode="dd/mmm/yy">
                        <c:v>43320</c:v>
                      </c:pt>
                      <c:pt idx="5408" formatCode="dd/mmm/yy">
                        <c:v>43321</c:v>
                      </c:pt>
                      <c:pt idx="5409" formatCode="dd/mmm/yy">
                        <c:v>43322</c:v>
                      </c:pt>
                      <c:pt idx="5410" formatCode="dd/mmm/yy">
                        <c:v>43323</c:v>
                      </c:pt>
                      <c:pt idx="5411" formatCode="dd/mmm/yy">
                        <c:v>43324</c:v>
                      </c:pt>
                      <c:pt idx="5412" formatCode="dd/mmm/yy">
                        <c:v>43325</c:v>
                      </c:pt>
                      <c:pt idx="5413" formatCode="dd/mmm/yy">
                        <c:v>43326</c:v>
                      </c:pt>
                      <c:pt idx="5414" formatCode="dd/mmm/yy">
                        <c:v>43327</c:v>
                      </c:pt>
                      <c:pt idx="5415" formatCode="dd/mmm/yy">
                        <c:v>43328</c:v>
                      </c:pt>
                      <c:pt idx="5416" formatCode="dd/mmm/yy">
                        <c:v>43329</c:v>
                      </c:pt>
                      <c:pt idx="5417" formatCode="dd/mmm/yy">
                        <c:v>43330</c:v>
                      </c:pt>
                      <c:pt idx="5418" formatCode="dd/mmm/yy">
                        <c:v>43331</c:v>
                      </c:pt>
                      <c:pt idx="5419" formatCode="dd/mmm/yy">
                        <c:v>43332</c:v>
                      </c:pt>
                      <c:pt idx="5420" formatCode="dd/mmm/yy">
                        <c:v>43333</c:v>
                      </c:pt>
                      <c:pt idx="5421" formatCode="dd/mmm/yy">
                        <c:v>43334</c:v>
                      </c:pt>
                      <c:pt idx="5422" formatCode="dd/mmm/yy">
                        <c:v>43335</c:v>
                      </c:pt>
                      <c:pt idx="5423" formatCode="dd/mmm/yy">
                        <c:v>43336</c:v>
                      </c:pt>
                      <c:pt idx="5424" formatCode="dd/mmm/yy">
                        <c:v>43337</c:v>
                      </c:pt>
                      <c:pt idx="5425" formatCode="dd/mmm/yy">
                        <c:v>43338</c:v>
                      </c:pt>
                      <c:pt idx="5426" formatCode="dd/mmm/yy">
                        <c:v>43339</c:v>
                      </c:pt>
                      <c:pt idx="5427" formatCode="dd/mmm/yy">
                        <c:v>43340</c:v>
                      </c:pt>
                      <c:pt idx="5428" formatCode="dd/mmm/yy">
                        <c:v>43341</c:v>
                      </c:pt>
                      <c:pt idx="5429" formatCode="dd/mmm/yy">
                        <c:v>43342</c:v>
                      </c:pt>
                      <c:pt idx="5430" formatCode="dd/mmm/yy">
                        <c:v>43343</c:v>
                      </c:pt>
                      <c:pt idx="5431" formatCode="dd/mmm/yy">
                        <c:v>43344</c:v>
                      </c:pt>
                      <c:pt idx="5432" formatCode="dd/mmm/yy">
                        <c:v>43345</c:v>
                      </c:pt>
                      <c:pt idx="5433" formatCode="dd/mmm/yy">
                        <c:v>43346</c:v>
                      </c:pt>
                      <c:pt idx="5434" formatCode="dd/mmm/yy">
                        <c:v>43347</c:v>
                      </c:pt>
                      <c:pt idx="5435" formatCode="dd/mmm/yy">
                        <c:v>43348</c:v>
                      </c:pt>
                      <c:pt idx="5436" formatCode="dd/mmm/yy">
                        <c:v>43349</c:v>
                      </c:pt>
                      <c:pt idx="5437" formatCode="dd/mmm/yy">
                        <c:v>43350</c:v>
                      </c:pt>
                      <c:pt idx="5438" formatCode="dd/mmm/yy">
                        <c:v>43351</c:v>
                      </c:pt>
                      <c:pt idx="5439" formatCode="dd/mmm/yy">
                        <c:v>43352</c:v>
                      </c:pt>
                      <c:pt idx="5440" formatCode="dd/mmm/yy">
                        <c:v>43353</c:v>
                      </c:pt>
                      <c:pt idx="5441" formatCode="dd/mmm/yy">
                        <c:v>43354</c:v>
                      </c:pt>
                      <c:pt idx="5442" formatCode="dd/mmm/yy">
                        <c:v>43355</c:v>
                      </c:pt>
                      <c:pt idx="5443" formatCode="dd/mmm/yy">
                        <c:v>43356</c:v>
                      </c:pt>
                      <c:pt idx="5444" formatCode="dd/mmm/yy">
                        <c:v>43357</c:v>
                      </c:pt>
                      <c:pt idx="5445" formatCode="dd/mmm/yy">
                        <c:v>43358</c:v>
                      </c:pt>
                      <c:pt idx="5446" formatCode="dd/mmm/yy">
                        <c:v>43359</c:v>
                      </c:pt>
                      <c:pt idx="5447" formatCode="dd/mmm/yy">
                        <c:v>43360</c:v>
                      </c:pt>
                      <c:pt idx="5448" formatCode="dd/mmm/yy">
                        <c:v>43361</c:v>
                      </c:pt>
                      <c:pt idx="5449" formatCode="dd/mmm/yy">
                        <c:v>43362</c:v>
                      </c:pt>
                      <c:pt idx="5450" formatCode="dd/mmm/yy">
                        <c:v>43363</c:v>
                      </c:pt>
                      <c:pt idx="5451" formatCode="dd/mmm/yy">
                        <c:v>43364</c:v>
                      </c:pt>
                      <c:pt idx="5452" formatCode="dd/mmm/yy">
                        <c:v>43365</c:v>
                      </c:pt>
                      <c:pt idx="5453" formatCode="dd/mmm/yy">
                        <c:v>43366</c:v>
                      </c:pt>
                      <c:pt idx="5454" formatCode="dd/mmm/yy">
                        <c:v>43367</c:v>
                      </c:pt>
                      <c:pt idx="5455" formatCode="dd/mmm/yy">
                        <c:v>43368</c:v>
                      </c:pt>
                      <c:pt idx="5456" formatCode="dd/mmm/yy">
                        <c:v>43369</c:v>
                      </c:pt>
                      <c:pt idx="5457" formatCode="dd/mmm/yy">
                        <c:v>43370</c:v>
                      </c:pt>
                      <c:pt idx="5458" formatCode="dd/mmm/yy">
                        <c:v>43371</c:v>
                      </c:pt>
                      <c:pt idx="5459" formatCode="dd/mmm/yy">
                        <c:v>43372</c:v>
                      </c:pt>
                      <c:pt idx="5460" formatCode="dd/mmm/yy">
                        <c:v>43373</c:v>
                      </c:pt>
                      <c:pt idx="5461" formatCode="dd/mmm/yy">
                        <c:v>43374</c:v>
                      </c:pt>
                      <c:pt idx="5462" formatCode="dd/mmm/yy">
                        <c:v>43375</c:v>
                      </c:pt>
                      <c:pt idx="5463" formatCode="dd/mmm/yy">
                        <c:v>43376</c:v>
                      </c:pt>
                      <c:pt idx="5464" formatCode="dd/mmm/yy">
                        <c:v>43377</c:v>
                      </c:pt>
                      <c:pt idx="5465" formatCode="dd/mmm/yy">
                        <c:v>43378</c:v>
                      </c:pt>
                      <c:pt idx="5466" formatCode="dd/mmm/yy">
                        <c:v>43379</c:v>
                      </c:pt>
                      <c:pt idx="5467" formatCode="dd/mmm/yy">
                        <c:v>43380</c:v>
                      </c:pt>
                      <c:pt idx="5468" formatCode="dd/mmm/yy">
                        <c:v>43381</c:v>
                      </c:pt>
                      <c:pt idx="5469" formatCode="dd/mmm/yy">
                        <c:v>43382</c:v>
                      </c:pt>
                      <c:pt idx="5470" formatCode="dd/mmm/yy">
                        <c:v>43383</c:v>
                      </c:pt>
                      <c:pt idx="5471" formatCode="dd/mmm/yy">
                        <c:v>43384</c:v>
                      </c:pt>
                      <c:pt idx="5472" formatCode="dd/mmm/yy">
                        <c:v>43385</c:v>
                      </c:pt>
                      <c:pt idx="5473" formatCode="dd/mmm/yy">
                        <c:v>43386</c:v>
                      </c:pt>
                      <c:pt idx="5474" formatCode="dd/mmm/yy">
                        <c:v>43387</c:v>
                      </c:pt>
                      <c:pt idx="5475" formatCode="dd/mmm/yy">
                        <c:v>43388</c:v>
                      </c:pt>
                      <c:pt idx="5476" formatCode="dd/mmm/yy">
                        <c:v>43389</c:v>
                      </c:pt>
                      <c:pt idx="5477" formatCode="dd/mmm/yy">
                        <c:v>43390</c:v>
                      </c:pt>
                      <c:pt idx="5478" formatCode="dd/mmm/yy">
                        <c:v>43391</c:v>
                      </c:pt>
                      <c:pt idx="5479" formatCode="dd/mmm/yy">
                        <c:v>43392</c:v>
                      </c:pt>
                      <c:pt idx="5480" formatCode="dd/mmm/yy">
                        <c:v>43393</c:v>
                      </c:pt>
                      <c:pt idx="5481" formatCode="dd/mmm/yy">
                        <c:v>43394</c:v>
                      </c:pt>
                      <c:pt idx="5482" formatCode="dd/mmm/yy">
                        <c:v>43395</c:v>
                      </c:pt>
                      <c:pt idx="5483" formatCode="dd/mmm/yy">
                        <c:v>43396</c:v>
                      </c:pt>
                      <c:pt idx="5484" formatCode="dd/mmm/yy">
                        <c:v>43397</c:v>
                      </c:pt>
                      <c:pt idx="5485" formatCode="dd/mmm/yy">
                        <c:v>43398</c:v>
                      </c:pt>
                      <c:pt idx="5486" formatCode="dd/mmm/yy">
                        <c:v>43399</c:v>
                      </c:pt>
                      <c:pt idx="5487" formatCode="dd/mmm/yy">
                        <c:v>43400</c:v>
                      </c:pt>
                      <c:pt idx="5488" formatCode="dd/mmm/yy">
                        <c:v>43401</c:v>
                      </c:pt>
                      <c:pt idx="5489" formatCode="dd/mmm/yy">
                        <c:v>43402</c:v>
                      </c:pt>
                      <c:pt idx="5490" formatCode="dd/mmm/yy">
                        <c:v>43403</c:v>
                      </c:pt>
                      <c:pt idx="5491" formatCode="dd/mmm/yy">
                        <c:v>43404</c:v>
                      </c:pt>
                      <c:pt idx="5492" formatCode="dd/mmm/yy">
                        <c:v>43405</c:v>
                      </c:pt>
                      <c:pt idx="5493" formatCode="dd/mmm/yy">
                        <c:v>43406</c:v>
                      </c:pt>
                      <c:pt idx="5494" formatCode="dd/mmm/yy">
                        <c:v>43407</c:v>
                      </c:pt>
                      <c:pt idx="5495" formatCode="dd/mmm/yy">
                        <c:v>43408</c:v>
                      </c:pt>
                      <c:pt idx="5496" formatCode="dd/mmm/yy">
                        <c:v>43409</c:v>
                      </c:pt>
                      <c:pt idx="5497" formatCode="dd/mmm/yy">
                        <c:v>43410</c:v>
                      </c:pt>
                      <c:pt idx="5498" formatCode="dd/mmm/yy">
                        <c:v>43411</c:v>
                      </c:pt>
                      <c:pt idx="5499" formatCode="dd/mmm/yy">
                        <c:v>43412</c:v>
                      </c:pt>
                      <c:pt idx="5500" formatCode="dd/mmm/yy">
                        <c:v>43413</c:v>
                      </c:pt>
                      <c:pt idx="5501" formatCode="dd/mmm/yy">
                        <c:v>43414</c:v>
                      </c:pt>
                      <c:pt idx="5502" formatCode="dd/mmm/yy">
                        <c:v>43415</c:v>
                      </c:pt>
                      <c:pt idx="5503" formatCode="dd/mmm/yy">
                        <c:v>43416</c:v>
                      </c:pt>
                      <c:pt idx="5504" formatCode="dd/mmm/yy">
                        <c:v>43417</c:v>
                      </c:pt>
                      <c:pt idx="5505" formatCode="dd/mmm/yy">
                        <c:v>43418</c:v>
                      </c:pt>
                      <c:pt idx="5506" formatCode="dd/mmm/yy">
                        <c:v>43419</c:v>
                      </c:pt>
                      <c:pt idx="5507" formatCode="dd/mmm/yy">
                        <c:v>43420</c:v>
                      </c:pt>
                      <c:pt idx="5508" formatCode="dd/mmm/yy">
                        <c:v>43421</c:v>
                      </c:pt>
                      <c:pt idx="5509" formatCode="dd/mmm/yy">
                        <c:v>43422</c:v>
                      </c:pt>
                      <c:pt idx="5510" formatCode="dd/mmm/yy">
                        <c:v>43423</c:v>
                      </c:pt>
                      <c:pt idx="5511" formatCode="dd/mmm/yy">
                        <c:v>43424</c:v>
                      </c:pt>
                      <c:pt idx="5512" formatCode="dd/mmm/yy">
                        <c:v>43425</c:v>
                      </c:pt>
                      <c:pt idx="5513" formatCode="dd/mmm/yy">
                        <c:v>43426</c:v>
                      </c:pt>
                      <c:pt idx="5514" formatCode="dd/mmm/yy">
                        <c:v>43427</c:v>
                      </c:pt>
                      <c:pt idx="5515" formatCode="dd/mmm/yy">
                        <c:v>43428</c:v>
                      </c:pt>
                      <c:pt idx="5516" formatCode="dd/mmm/yy">
                        <c:v>43429</c:v>
                      </c:pt>
                      <c:pt idx="5517" formatCode="dd/mmm/yy">
                        <c:v>43430</c:v>
                      </c:pt>
                      <c:pt idx="5518" formatCode="dd/mmm/yy">
                        <c:v>43431</c:v>
                      </c:pt>
                      <c:pt idx="5519" formatCode="dd/mmm/yy">
                        <c:v>43432</c:v>
                      </c:pt>
                      <c:pt idx="5520" formatCode="dd/mmm/yy">
                        <c:v>43433</c:v>
                      </c:pt>
                      <c:pt idx="5521" formatCode="dd/mmm/yy">
                        <c:v>43434</c:v>
                      </c:pt>
                      <c:pt idx="5522" formatCode="dd/mmm/yy">
                        <c:v>43435</c:v>
                      </c:pt>
                      <c:pt idx="5523" formatCode="dd/mmm/yy">
                        <c:v>43436</c:v>
                      </c:pt>
                      <c:pt idx="5524" formatCode="dd/mmm/yy">
                        <c:v>43437</c:v>
                      </c:pt>
                      <c:pt idx="5525" formatCode="dd/mmm/yy">
                        <c:v>43438</c:v>
                      </c:pt>
                      <c:pt idx="5526" formatCode="dd/mmm/yy">
                        <c:v>43439</c:v>
                      </c:pt>
                      <c:pt idx="5527" formatCode="dd/mmm/yy">
                        <c:v>43440</c:v>
                      </c:pt>
                      <c:pt idx="5528" formatCode="dd/mmm/yy">
                        <c:v>43441</c:v>
                      </c:pt>
                      <c:pt idx="5529" formatCode="dd/mmm/yy">
                        <c:v>43442</c:v>
                      </c:pt>
                      <c:pt idx="5530" formatCode="dd/mmm/yy">
                        <c:v>43443</c:v>
                      </c:pt>
                      <c:pt idx="5531" formatCode="dd/mmm/yy">
                        <c:v>43444</c:v>
                      </c:pt>
                      <c:pt idx="5532" formatCode="dd/mmm/yy">
                        <c:v>43445</c:v>
                      </c:pt>
                      <c:pt idx="5533" formatCode="dd/mmm/yy">
                        <c:v>43446</c:v>
                      </c:pt>
                      <c:pt idx="5534" formatCode="dd/mmm/yy">
                        <c:v>43447</c:v>
                      </c:pt>
                      <c:pt idx="5535" formatCode="dd/mmm/yy">
                        <c:v>43448</c:v>
                      </c:pt>
                      <c:pt idx="5536" formatCode="dd/mmm/yy">
                        <c:v>43449</c:v>
                      </c:pt>
                      <c:pt idx="5537" formatCode="dd/mmm/yy">
                        <c:v>43450</c:v>
                      </c:pt>
                      <c:pt idx="5538" formatCode="dd/mmm/yy">
                        <c:v>43451</c:v>
                      </c:pt>
                      <c:pt idx="5539" formatCode="dd/mmm/yy">
                        <c:v>43452</c:v>
                      </c:pt>
                      <c:pt idx="5540" formatCode="dd/mmm/yy">
                        <c:v>43453</c:v>
                      </c:pt>
                      <c:pt idx="5541" formatCode="dd/mmm/yy">
                        <c:v>43454</c:v>
                      </c:pt>
                      <c:pt idx="5542" formatCode="dd/mmm/yy">
                        <c:v>43455</c:v>
                      </c:pt>
                      <c:pt idx="5543" formatCode="dd/mmm/yy">
                        <c:v>43456</c:v>
                      </c:pt>
                      <c:pt idx="5544" formatCode="dd/mmm/yy">
                        <c:v>43457</c:v>
                      </c:pt>
                      <c:pt idx="5545" formatCode="dd/mmm/yy">
                        <c:v>43458</c:v>
                      </c:pt>
                      <c:pt idx="5546" formatCode="dd/mmm/yy">
                        <c:v>43459</c:v>
                      </c:pt>
                      <c:pt idx="5547" formatCode="dd/mmm/yy">
                        <c:v>43460</c:v>
                      </c:pt>
                      <c:pt idx="5548" formatCode="dd/mmm/yy">
                        <c:v>43461</c:v>
                      </c:pt>
                      <c:pt idx="5549" formatCode="dd/mmm/yy">
                        <c:v>43462</c:v>
                      </c:pt>
                      <c:pt idx="5550" formatCode="dd/mmm/yy">
                        <c:v>43463</c:v>
                      </c:pt>
                      <c:pt idx="5551" formatCode="dd/mmm/yy">
                        <c:v>43464</c:v>
                      </c:pt>
                      <c:pt idx="5552" formatCode="dd/mmm/yy">
                        <c:v>43465</c:v>
                      </c:pt>
                      <c:pt idx="5553" formatCode="dd/mmm/yy">
                        <c:v>43466</c:v>
                      </c:pt>
                      <c:pt idx="5554" formatCode="dd/mmm/yy">
                        <c:v>43467</c:v>
                      </c:pt>
                      <c:pt idx="5555" formatCode="dd/mmm/yy">
                        <c:v>43468</c:v>
                      </c:pt>
                      <c:pt idx="5556" formatCode="dd/mmm/yy">
                        <c:v>43469</c:v>
                      </c:pt>
                      <c:pt idx="5557" formatCode="dd/mmm/yy">
                        <c:v>43470</c:v>
                      </c:pt>
                      <c:pt idx="5558" formatCode="dd/mmm/yy">
                        <c:v>43471</c:v>
                      </c:pt>
                      <c:pt idx="5559" formatCode="dd/mmm/yy">
                        <c:v>43472</c:v>
                      </c:pt>
                      <c:pt idx="5560" formatCode="dd/mmm/yy">
                        <c:v>43473</c:v>
                      </c:pt>
                      <c:pt idx="5561" formatCode="dd/mmm/yy">
                        <c:v>43474</c:v>
                      </c:pt>
                      <c:pt idx="5562" formatCode="dd/mmm/yy">
                        <c:v>43475</c:v>
                      </c:pt>
                      <c:pt idx="5563" formatCode="dd/mmm/yy">
                        <c:v>43476</c:v>
                      </c:pt>
                      <c:pt idx="5564" formatCode="dd/mmm/yy">
                        <c:v>43477</c:v>
                      </c:pt>
                      <c:pt idx="5565" formatCode="dd/mmm/yy">
                        <c:v>43478</c:v>
                      </c:pt>
                      <c:pt idx="5566" formatCode="dd/mmm/yy">
                        <c:v>43479</c:v>
                      </c:pt>
                      <c:pt idx="5567" formatCode="dd/mmm/yy">
                        <c:v>43480</c:v>
                      </c:pt>
                      <c:pt idx="5568" formatCode="dd/mmm/yy">
                        <c:v>43481</c:v>
                      </c:pt>
                      <c:pt idx="5569" formatCode="dd/mmm/yy">
                        <c:v>43482</c:v>
                      </c:pt>
                      <c:pt idx="5570" formatCode="dd/mmm/yy">
                        <c:v>43483</c:v>
                      </c:pt>
                      <c:pt idx="5571" formatCode="dd/mmm/yy">
                        <c:v>43484</c:v>
                      </c:pt>
                      <c:pt idx="5572" formatCode="dd/mmm/yy">
                        <c:v>43485</c:v>
                      </c:pt>
                      <c:pt idx="5573" formatCode="dd/mmm/yy">
                        <c:v>43486</c:v>
                      </c:pt>
                      <c:pt idx="5574" formatCode="dd/mmm/yy">
                        <c:v>43487</c:v>
                      </c:pt>
                      <c:pt idx="5575" formatCode="dd/mmm/yy">
                        <c:v>43488</c:v>
                      </c:pt>
                      <c:pt idx="5576" formatCode="dd/mmm/yy">
                        <c:v>43489</c:v>
                      </c:pt>
                      <c:pt idx="5577" formatCode="dd/mmm/yy">
                        <c:v>43490</c:v>
                      </c:pt>
                      <c:pt idx="5578" formatCode="dd/mmm/yy">
                        <c:v>43491</c:v>
                      </c:pt>
                      <c:pt idx="5579" formatCode="dd/mmm/yy">
                        <c:v>43492</c:v>
                      </c:pt>
                      <c:pt idx="5580" formatCode="dd/mmm/yy">
                        <c:v>43493</c:v>
                      </c:pt>
                      <c:pt idx="5581" formatCode="dd/mmm/yy">
                        <c:v>43494</c:v>
                      </c:pt>
                      <c:pt idx="5582" formatCode="dd/mmm/yy">
                        <c:v>43495</c:v>
                      </c:pt>
                      <c:pt idx="5583" formatCode="dd/mmm/yy">
                        <c:v>43496</c:v>
                      </c:pt>
                      <c:pt idx="5584" formatCode="dd/mmm/yy">
                        <c:v>43497</c:v>
                      </c:pt>
                      <c:pt idx="5585" formatCode="dd/mmm/yy">
                        <c:v>43498</c:v>
                      </c:pt>
                      <c:pt idx="5586" formatCode="dd/mmm/yy">
                        <c:v>43499</c:v>
                      </c:pt>
                      <c:pt idx="5587" formatCode="dd/mmm/yy">
                        <c:v>43500</c:v>
                      </c:pt>
                      <c:pt idx="5588" formatCode="dd/mmm/yy">
                        <c:v>43501</c:v>
                      </c:pt>
                      <c:pt idx="5589" formatCode="dd/mmm/yy">
                        <c:v>43502</c:v>
                      </c:pt>
                      <c:pt idx="5590" formatCode="dd/mmm/yy">
                        <c:v>43503</c:v>
                      </c:pt>
                      <c:pt idx="5591" formatCode="dd/mmm/yy">
                        <c:v>43504</c:v>
                      </c:pt>
                      <c:pt idx="5592" formatCode="dd/mmm/yy">
                        <c:v>43505</c:v>
                      </c:pt>
                      <c:pt idx="5593" formatCode="dd/mmm/yy">
                        <c:v>43506</c:v>
                      </c:pt>
                      <c:pt idx="5594" formatCode="dd/mmm/yy">
                        <c:v>43507</c:v>
                      </c:pt>
                      <c:pt idx="5595" formatCode="dd/mmm/yy">
                        <c:v>43508</c:v>
                      </c:pt>
                      <c:pt idx="5596" formatCode="dd/mmm/yy">
                        <c:v>43509</c:v>
                      </c:pt>
                      <c:pt idx="5597" formatCode="dd/mmm/yy">
                        <c:v>43510</c:v>
                      </c:pt>
                      <c:pt idx="5598" formatCode="dd/mmm/yy">
                        <c:v>43511</c:v>
                      </c:pt>
                      <c:pt idx="5599" formatCode="dd/mmm/yy">
                        <c:v>43512</c:v>
                      </c:pt>
                      <c:pt idx="5600" formatCode="dd/mmm/yy">
                        <c:v>43513</c:v>
                      </c:pt>
                      <c:pt idx="5601" formatCode="dd/mmm/yy">
                        <c:v>43514</c:v>
                      </c:pt>
                      <c:pt idx="5602" formatCode="dd/mmm/yy">
                        <c:v>43515</c:v>
                      </c:pt>
                      <c:pt idx="5603" formatCode="dd/mmm/yy">
                        <c:v>43516</c:v>
                      </c:pt>
                      <c:pt idx="5604" formatCode="dd/mmm/yy">
                        <c:v>43517</c:v>
                      </c:pt>
                      <c:pt idx="5605" formatCode="dd/mmm/yy">
                        <c:v>43518</c:v>
                      </c:pt>
                      <c:pt idx="5606" formatCode="dd/mmm/yy">
                        <c:v>43519</c:v>
                      </c:pt>
                      <c:pt idx="5607" formatCode="dd/mmm/yy">
                        <c:v>43520</c:v>
                      </c:pt>
                      <c:pt idx="5608" formatCode="dd/mmm/yy">
                        <c:v>43521</c:v>
                      </c:pt>
                      <c:pt idx="5609" formatCode="dd/mmm/yy">
                        <c:v>43522</c:v>
                      </c:pt>
                      <c:pt idx="5610" formatCode="dd/mmm/yy">
                        <c:v>43523</c:v>
                      </c:pt>
                      <c:pt idx="5611" formatCode="dd/mmm/yy">
                        <c:v>43524</c:v>
                      </c:pt>
                      <c:pt idx="5612" formatCode="dd/mmm/yy">
                        <c:v>43525</c:v>
                      </c:pt>
                      <c:pt idx="5613" formatCode="dd/mmm/yy">
                        <c:v>43526</c:v>
                      </c:pt>
                      <c:pt idx="5614" formatCode="dd/mmm/yy">
                        <c:v>43527</c:v>
                      </c:pt>
                      <c:pt idx="5615" formatCode="dd/mmm/yy">
                        <c:v>43528</c:v>
                      </c:pt>
                      <c:pt idx="5616" formatCode="dd/mmm/yy">
                        <c:v>43529</c:v>
                      </c:pt>
                      <c:pt idx="5617" formatCode="dd/mmm/yy">
                        <c:v>43530</c:v>
                      </c:pt>
                      <c:pt idx="5618" formatCode="dd/mmm/yy">
                        <c:v>43531</c:v>
                      </c:pt>
                      <c:pt idx="5619" formatCode="dd/mmm/yy">
                        <c:v>43532</c:v>
                      </c:pt>
                      <c:pt idx="5620" formatCode="dd/mmm/yy">
                        <c:v>43533</c:v>
                      </c:pt>
                      <c:pt idx="5621" formatCode="dd/mmm/yy">
                        <c:v>43534</c:v>
                      </c:pt>
                      <c:pt idx="5622" formatCode="dd/mmm/yy">
                        <c:v>43535</c:v>
                      </c:pt>
                      <c:pt idx="5623" formatCode="dd/mmm/yy">
                        <c:v>43536</c:v>
                      </c:pt>
                      <c:pt idx="5624" formatCode="dd/mmm/yy">
                        <c:v>43537</c:v>
                      </c:pt>
                      <c:pt idx="5625" formatCode="dd/mmm/yy">
                        <c:v>43538</c:v>
                      </c:pt>
                    </c:numCache>
                  </c:numRef>
                </c:cat>
                <c:val>
                  <c:numRef>
                    <c:extLst>
                      <c:ext uri="{02D57815-91ED-43cb-92C2-25804820EDAC}">
                        <c15:formulaRef>
                          <c15:sqref>'Gráfica TII desde 2000'!$AD$2:$AD$10062</c15:sqref>
                        </c15:formulaRef>
                      </c:ext>
                    </c:extLst>
                    <c:numCache>
                      <c:formatCode>General</c:formatCode>
                      <c:ptCount val="10061"/>
                      <c:pt idx="3923">
                        <c:v>100</c:v>
                      </c:pt>
                      <c:pt idx="3924">
                        <c:v>100</c:v>
                      </c:pt>
                      <c:pt idx="3925">
                        <c:v>100</c:v>
                      </c:pt>
                      <c:pt idx="3926">
                        <c:v>100</c:v>
                      </c:pt>
                      <c:pt idx="3927">
                        <c:v>100</c:v>
                      </c:pt>
                      <c:pt idx="3928">
                        <c:v>100</c:v>
                      </c:pt>
                      <c:pt idx="3929">
                        <c:v>100</c:v>
                      </c:pt>
                      <c:pt idx="3930">
                        <c:v>100</c:v>
                      </c:pt>
                      <c:pt idx="3931">
                        <c:v>100</c:v>
                      </c:pt>
                      <c:pt idx="3932">
                        <c:v>100</c:v>
                      </c:pt>
                      <c:pt idx="3933">
                        <c:v>100</c:v>
                      </c:pt>
                      <c:pt idx="3934">
                        <c:v>100</c:v>
                      </c:pt>
                      <c:pt idx="3935">
                        <c:v>100</c:v>
                      </c:pt>
                      <c:pt idx="3936">
                        <c:v>100</c:v>
                      </c:pt>
                      <c:pt idx="3937">
                        <c:v>100</c:v>
                      </c:pt>
                      <c:pt idx="3938">
                        <c:v>100</c:v>
                      </c:pt>
                      <c:pt idx="3939">
                        <c:v>100</c:v>
                      </c:pt>
                      <c:pt idx="3940">
                        <c:v>100</c:v>
                      </c:pt>
                      <c:pt idx="3941">
                        <c:v>100</c:v>
                      </c:pt>
                      <c:pt idx="3942">
                        <c:v>100</c:v>
                      </c:pt>
                      <c:pt idx="3943">
                        <c:v>100</c:v>
                      </c:pt>
                      <c:pt idx="3944">
                        <c:v>100</c:v>
                      </c:pt>
                      <c:pt idx="3945">
                        <c:v>100</c:v>
                      </c:pt>
                      <c:pt idx="3946">
                        <c:v>100</c:v>
                      </c:pt>
                      <c:pt idx="3947">
                        <c:v>100</c:v>
                      </c:pt>
                      <c:pt idx="3948">
                        <c:v>100</c:v>
                      </c:pt>
                      <c:pt idx="3949">
                        <c:v>100</c:v>
                      </c:pt>
                      <c:pt idx="3950">
                        <c:v>100</c:v>
                      </c:pt>
                      <c:pt idx="3951">
                        <c:v>100</c:v>
                      </c:pt>
                      <c:pt idx="3952">
                        <c:v>100</c:v>
                      </c:pt>
                      <c:pt idx="3953">
                        <c:v>100</c:v>
                      </c:pt>
                      <c:pt idx="3954">
                        <c:v>100</c:v>
                      </c:pt>
                      <c:pt idx="3955">
                        <c:v>100</c:v>
                      </c:pt>
                      <c:pt idx="3956">
                        <c:v>100</c:v>
                      </c:pt>
                      <c:pt idx="3957">
                        <c:v>100</c:v>
                      </c:pt>
                      <c:pt idx="3958">
                        <c:v>100</c:v>
                      </c:pt>
                      <c:pt idx="3959">
                        <c:v>100</c:v>
                      </c:pt>
                      <c:pt idx="3960">
                        <c:v>100</c:v>
                      </c:pt>
                      <c:pt idx="3961">
                        <c:v>100</c:v>
                      </c:pt>
                      <c:pt idx="3962">
                        <c:v>100</c:v>
                      </c:pt>
                      <c:pt idx="3963">
                        <c:v>100</c:v>
                      </c:pt>
                      <c:pt idx="3964">
                        <c:v>100</c:v>
                      </c:pt>
                      <c:pt idx="3965">
                        <c:v>100</c:v>
                      </c:pt>
                      <c:pt idx="3966">
                        <c:v>100</c:v>
                      </c:pt>
                      <c:pt idx="3967">
                        <c:v>100</c:v>
                      </c:pt>
                      <c:pt idx="3968">
                        <c:v>100</c:v>
                      </c:pt>
                      <c:pt idx="3969">
                        <c:v>100</c:v>
                      </c:pt>
                      <c:pt idx="3970">
                        <c:v>100</c:v>
                      </c:pt>
                      <c:pt idx="3971">
                        <c:v>100</c:v>
                      </c:pt>
                      <c:pt idx="3972">
                        <c:v>100</c:v>
                      </c:pt>
                      <c:pt idx="3973">
                        <c:v>100</c:v>
                      </c:pt>
                      <c:pt idx="3974">
                        <c:v>100</c:v>
                      </c:pt>
                      <c:pt idx="3975">
                        <c:v>100</c:v>
                      </c:pt>
                      <c:pt idx="3976">
                        <c:v>100</c:v>
                      </c:pt>
                      <c:pt idx="3977">
                        <c:v>100</c:v>
                      </c:pt>
                      <c:pt idx="3978">
                        <c:v>100</c:v>
                      </c:pt>
                      <c:pt idx="3979">
                        <c:v>100</c:v>
                      </c:pt>
                      <c:pt idx="3980">
                        <c:v>100</c:v>
                      </c:pt>
                      <c:pt idx="3981">
                        <c:v>100</c:v>
                      </c:pt>
                      <c:pt idx="3982">
                        <c:v>100</c:v>
                      </c:pt>
                      <c:pt idx="3983">
                        <c:v>100</c:v>
                      </c:pt>
                      <c:pt idx="3984">
                        <c:v>100</c:v>
                      </c:pt>
                      <c:pt idx="3985">
                        <c:v>100</c:v>
                      </c:pt>
                      <c:pt idx="3986">
                        <c:v>100</c:v>
                      </c:pt>
                      <c:pt idx="3987">
                        <c:v>100</c:v>
                      </c:pt>
                      <c:pt idx="3988">
                        <c:v>100</c:v>
                      </c:pt>
                      <c:pt idx="3989">
                        <c:v>100</c:v>
                      </c:pt>
                      <c:pt idx="3990">
                        <c:v>100</c:v>
                      </c:pt>
                      <c:pt idx="3991">
                        <c:v>100</c:v>
                      </c:pt>
                      <c:pt idx="3992">
                        <c:v>100</c:v>
                      </c:pt>
                      <c:pt idx="3993">
                        <c:v>100</c:v>
                      </c:pt>
                      <c:pt idx="3994">
                        <c:v>100</c:v>
                      </c:pt>
                      <c:pt idx="3995">
                        <c:v>100</c:v>
                      </c:pt>
                      <c:pt idx="3996">
                        <c:v>100</c:v>
                      </c:pt>
                      <c:pt idx="3997">
                        <c:v>100</c:v>
                      </c:pt>
                      <c:pt idx="3998">
                        <c:v>100</c:v>
                      </c:pt>
                      <c:pt idx="3999">
                        <c:v>100</c:v>
                      </c:pt>
                      <c:pt idx="4000">
                        <c:v>100</c:v>
                      </c:pt>
                      <c:pt idx="4001">
                        <c:v>100</c:v>
                      </c:pt>
                      <c:pt idx="4002">
                        <c:v>100</c:v>
                      </c:pt>
                      <c:pt idx="4003">
                        <c:v>100</c:v>
                      </c:pt>
                      <c:pt idx="4004">
                        <c:v>100</c:v>
                      </c:pt>
                      <c:pt idx="4005">
                        <c:v>100</c:v>
                      </c:pt>
                      <c:pt idx="4006">
                        <c:v>100</c:v>
                      </c:pt>
                      <c:pt idx="4007">
                        <c:v>100</c:v>
                      </c:pt>
                      <c:pt idx="4008">
                        <c:v>100</c:v>
                      </c:pt>
                      <c:pt idx="4009">
                        <c:v>100</c:v>
                      </c:pt>
                      <c:pt idx="4010">
                        <c:v>100</c:v>
                      </c:pt>
                      <c:pt idx="4011">
                        <c:v>100</c:v>
                      </c:pt>
                      <c:pt idx="4012">
                        <c:v>100</c:v>
                      </c:pt>
                      <c:pt idx="4013">
                        <c:v>100</c:v>
                      </c:pt>
                      <c:pt idx="4014">
                        <c:v>100</c:v>
                      </c:pt>
                      <c:pt idx="4015">
                        <c:v>100</c:v>
                      </c:pt>
                      <c:pt idx="4016">
                        <c:v>100</c:v>
                      </c:pt>
                      <c:pt idx="4017">
                        <c:v>100</c:v>
                      </c:pt>
                      <c:pt idx="4018">
                        <c:v>100</c:v>
                      </c:pt>
                      <c:pt idx="4019">
                        <c:v>100</c:v>
                      </c:pt>
                      <c:pt idx="4020">
                        <c:v>100</c:v>
                      </c:pt>
                      <c:pt idx="4021">
                        <c:v>100</c:v>
                      </c:pt>
                      <c:pt idx="4022">
                        <c:v>100</c:v>
                      </c:pt>
                      <c:pt idx="4023">
                        <c:v>100</c:v>
                      </c:pt>
                      <c:pt idx="4024">
                        <c:v>100</c:v>
                      </c:pt>
                      <c:pt idx="4025">
                        <c:v>100</c:v>
                      </c:pt>
                      <c:pt idx="4026">
                        <c:v>100</c:v>
                      </c:pt>
                      <c:pt idx="4027">
                        <c:v>100</c:v>
                      </c:pt>
                      <c:pt idx="4028">
                        <c:v>100</c:v>
                      </c:pt>
                      <c:pt idx="4029">
                        <c:v>100</c:v>
                      </c:pt>
                      <c:pt idx="4030">
                        <c:v>100</c:v>
                      </c:pt>
                      <c:pt idx="4031">
                        <c:v>100</c:v>
                      </c:pt>
                      <c:pt idx="4032">
                        <c:v>100</c:v>
                      </c:pt>
                      <c:pt idx="4033">
                        <c:v>100</c:v>
                      </c:pt>
                      <c:pt idx="4034">
                        <c:v>100</c:v>
                      </c:pt>
                      <c:pt idx="4035">
                        <c:v>100</c:v>
                      </c:pt>
                      <c:pt idx="4036">
                        <c:v>100</c:v>
                      </c:pt>
                      <c:pt idx="4037">
                        <c:v>100</c:v>
                      </c:pt>
                      <c:pt idx="4038">
                        <c:v>100</c:v>
                      </c:pt>
                      <c:pt idx="4039">
                        <c:v>100</c:v>
                      </c:pt>
                      <c:pt idx="4040">
                        <c:v>100</c:v>
                      </c:pt>
                      <c:pt idx="4041">
                        <c:v>100</c:v>
                      </c:pt>
                      <c:pt idx="4042">
                        <c:v>100</c:v>
                      </c:pt>
                      <c:pt idx="4043">
                        <c:v>100</c:v>
                      </c:pt>
                      <c:pt idx="4044">
                        <c:v>100</c:v>
                      </c:pt>
                      <c:pt idx="4045">
                        <c:v>100</c:v>
                      </c:pt>
                      <c:pt idx="4046">
                        <c:v>100</c:v>
                      </c:pt>
                      <c:pt idx="4047">
                        <c:v>100</c:v>
                      </c:pt>
                      <c:pt idx="4048">
                        <c:v>100</c:v>
                      </c:pt>
                      <c:pt idx="4049">
                        <c:v>100</c:v>
                      </c:pt>
                      <c:pt idx="4050">
                        <c:v>100</c:v>
                      </c:pt>
                      <c:pt idx="4051">
                        <c:v>100</c:v>
                      </c:pt>
                      <c:pt idx="4052">
                        <c:v>100</c:v>
                      </c:pt>
                      <c:pt idx="4053">
                        <c:v>100</c:v>
                      </c:pt>
                      <c:pt idx="4054">
                        <c:v>100</c:v>
                      </c:pt>
                      <c:pt idx="4055">
                        <c:v>100</c:v>
                      </c:pt>
                      <c:pt idx="4056">
                        <c:v>100</c:v>
                      </c:pt>
                      <c:pt idx="4057">
                        <c:v>100</c:v>
                      </c:pt>
                      <c:pt idx="4058">
                        <c:v>100</c:v>
                      </c:pt>
                      <c:pt idx="4059">
                        <c:v>100</c:v>
                      </c:pt>
                      <c:pt idx="4060">
                        <c:v>100</c:v>
                      </c:pt>
                      <c:pt idx="4061">
                        <c:v>100</c:v>
                      </c:pt>
                      <c:pt idx="4062">
                        <c:v>100</c:v>
                      </c:pt>
                      <c:pt idx="4063">
                        <c:v>100</c:v>
                      </c:pt>
                      <c:pt idx="4064">
                        <c:v>100</c:v>
                      </c:pt>
                      <c:pt idx="4065">
                        <c:v>100</c:v>
                      </c:pt>
                      <c:pt idx="4066">
                        <c:v>100</c:v>
                      </c:pt>
                      <c:pt idx="4067">
                        <c:v>100</c:v>
                      </c:pt>
                      <c:pt idx="4068">
                        <c:v>100</c:v>
                      </c:pt>
                      <c:pt idx="4069">
                        <c:v>100</c:v>
                      </c:pt>
                      <c:pt idx="4070">
                        <c:v>100</c:v>
                      </c:pt>
                      <c:pt idx="4071">
                        <c:v>100</c:v>
                      </c:pt>
                      <c:pt idx="4072">
                        <c:v>100</c:v>
                      </c:pt>
                      <c:pt idx="4073">
                        <c:v>100</c:v>
                      </c:pt>
                      <c:pt idx="4074">
                        <c:v>100</c:v>
                      </c:pt>
                      <c:pt idx="4075">
                        <c:v>100</c:v>
                      </c:pt>
                      <c:pt idx="4076">
                        <c:v>100</c:v>
                      </c:pt>
                      <c:pt idx="4077">
                        <c:v>100</c:v>
                      </c:pt>
                      <c:pt idx="4078">
                        <c:v>100</c:v>
                      </c:pt>
                      <c:pt idx="4079">
                        <c:v>100</c:v>
                      </c:pt>
                      <c:pt idx="4080">
                        <c:v>100</c:v>
                      </c:pt>
                      <c:pt idx="4081">
                        <c:v>100</c:v>
                      </c:pt>
                      <c:pt idx="4082">
                        <c:v>100</c:v>
                      </c:pt>
                      <c:pt idx="4083">
                        <c:v>100</c:v>
                      </c:pt>
                      <c:pt idx="4084">
                        <c:v>100</c:v>
                      </c:pt>
                      <c:pt idx="4085">
                        <c:v>100</c:v>
                      </c:pt>
                      <c:pt idx="4086">
                        <c:v>100</c:v>
                      </c:pt>
                      <c:pt idx="4087">
                        <c:v>100</c:v>
                      </c:pt>
                      <c:pt idx="4088">
                        <c:v>100</c:v>
                      </c:pt>
                      <c:pt idx="4089">
                        <c:v>100</c:v>
                      </c:pt>
                      <c:pt idx="4090">
                        <c:v>100</c:v>
                      </c:pt>
                      <c:pt idx="4091">
                        <c:v>100</c:v>
                      </c:pt>
                      <c:pt idx="4092">
                        <c:v>100</c:v>
                      </c:pt>
                      <c:pt idx="4093">
                        <c:v>100</c:v>
                      </c:pt>
                      <c:pt idx="4094">
                        <c:v>100</c:v>
                      </c:pt>
                      <c:pt idx="4095">
                        <c:v>100</c:v>
                      </c:pt>
                      <c:pt idx="4096">
                        <c:v>100</c:v>
                      </c:pt>
                      <c:pt idx="4097">
                        <c:v>100</c:v>
                      </c:pt>
                      <c:pt idx="4098">
                        <c:v>100</c:v>
                      </c:pt>
                      <c:pt idx="4099">
                        <c:v>100</c:v>
                      </c:pt>
                      <c:pt idx="4100">
                        <c:v>100</c:v>
                      </c:pt>
                      <c:pt idx="4101">
                        <c:v>100</c:v>
                      </c:pt>
                      <c:pt idx="4102">
                        <c:v>100</c:v>
                      </c:pt>
                      <c:pt idx="4103">
                        <c:v>100</c:v>
                      </c:pt>
                      <c:pt idx="4104">
                        <c:v>100</c:v>
                      </c:pt>
                      <c:pt idx="4105">
                        <c:v>100</c:v>
                      </c:pt>
                      <c:pt idx="4106">
                        <c:v>100</c:v>
                      </c:pt>
                      <c:pt idx="4107">
                        <c:v>100</c:v>
                      </c:pt>
                      <c:pt idx="4108">
                        <c:v>100</c:v>
                      </c:pt>
                      <c:pt idx="4109">
                        <c:v>100</c:v>
                      </c:pt>
                      <c:pt idx="4110">
                        <c:v>100</c:v>
                      </c:pt>
                      <c:pt idx="4111">
                        <c:v>100</c:v>
                      </c:pt>
                      <c:pt idx="4112">
                        <c:v>100</c:v>
                      </c:pt>
                      <c:pt idx="4113">
                        <c:v>100</c:v>
                      </c:pt>
                      <c:pt idx="4114">
                        <c:v>100</c:v>
                      </c:pt>
                      <c:pt idx="4115">
                        <c:v>100</c:v>
                      </c:pt>
                      <c:pt idx="4116">
                        <c:v>100</c:v>
                      </c:pt>
                      <c:pt idx="4117">
                        <c:v>100</c:v>
                      </c:pt>
                      <c:pt idx="4118">
                        <c:v>100</c:v>
                      </c:pt>
                      <c:pt idx="4119">
                        <c:v>100</c:v>
                      </c:pt>
                      <c:pt idx="4120">
                        <c:v>100</c:v>
                      </c:pt>
                      <c:pt idx="4121">
                        <c:v>100</c:v>
                      </c:pt>
                      <c:pt idx="4122">
                        <c:v>100</c:v>
                      </c:pt>
                      <c:pt idx="4123">
                        <c:v>100</c:v>
                      </c:pt>
                      <c:pt idx="4124">
                        <c:v>100</c:v>
                      </c:pt>
                      <c:pt idx="4125">
                        <c:v>100</c:v>
                      </c:pt>
                      <c:pt idx="4126">
                        <c:v>100</c:v>
                      </c:pt>
                      <c:pt idx="4127">
                        <c:v>100</c:v>
                      </c:pt>
                      <c:pt idx="4128">
                        <c:v>100</c:v>
                      </c:pt>
                      <c:pt idx="4129">
                        <c:v>100</c:v>
                      </c:pt>
                      <c:pt idx="4130">
                        <c:v>100</c:v>
                      </c:pt>
                      <c:pt idx="4131">
                        <c:v>100</c:v>
                      </c:pt>
                      <c:pt idx="4132">
                        <c:v>100</c:v>
                      </c:pt>
                      <c:pt idx="4133">
                        <c:v>100</c:v>
                      </c:pt>
                      <c:pt idx="4134">
                        <c:v>100</c:v>
                      </c:pt>
                      <c:pt idx="4135">
                        <c:v>100</c:v>
                      </c:pt>
                      <c:pt idx="4136">
                        <c:v>100</c:v>
                      </c:pt>
                      <c:pt idx="4137">
                        <c:v>100</c:v>
                      </c:pt>
                      <c:pt idx="4138">
                        <c:v>100</c:v>
                      </c:pt>
                      <c:pt idx="4139">
                        <c:v>100</c:v>
                      </c:pt>
                      <c:pt idx="4140">
                        <c:v>100</c:v>
                      </c:pt>
                      <c:pt idx="4141">
                        <c:v>100</c:v>
                      </c:pt>
                      <c:pt idx="4142">
                        <c:v>100</c:v>
                      </c:pt>
                      <c:pt idx="4143">
                        <c:v>100</c:v>
                      </c:pt>
                      <c:pt idx="4144">
                        <c:v>100</c:v>
                      </c:pt>
                      <c:pt idx="4145">
                        <c:v>100</c:v>
                      </c:pt>
                      <c:pt idx="4146">
                        <c:v>100</c:v>
                      </c:pt>
                      <c:pt idx="4147">
                        <c:v>100</c:v>
                      </c:pt>
                      <c:pt idx="4148">
                        <c:v>100</c:v>
                      </c:pt>
                      <c:pt idx="4149">
                        <c:v>100</c:v>
                      </c:pt>
                      <c:pt idx="4150">
                        <c:v>100</c:v>
                      </c:pt>
                      <c:pt idx="4151">
                        <c:v>100</c:v>
                      </c:pt>
                      <c:pt idx="4152">
                        <c:v>100</c:v>
                      </c:pt>
                      <c:pt idx="4153">
                        <c:v>100</c:v>
                      </c:pt>
                      <c:pt idx="4154">
                        <c:v>100</c:v>
                      </c:pt>
                      <c:pt idx="4155">
                        <c:v>100</c:v>
                      </c:pt>
                      <c:pt idx="4156">
                        <c:v>100</c:v>
                      </c:pt>
                      <c:pt idx="4157">
                        <c:v>100</c:v>
                      </c:pt>
                      <c:pt idx="4158">
                        <c:v>100</c:v>
                      </c:pt>
                      <c:pt idx="4159">
                        <c:v>100</c:v>
                      </c:pt>
                      <c:pt idx="4160">
                        <c:v>100</c:v>
                      </c:pt>
                      <c:pt idx="4161">
                        <c:v>100</c:v>
                      </c:pt>
                      <c:pt idx="4162">
                        <c:v>100</c:v>
                      </c:pt>
                      <c:pt idx="4163">
                        <c:v>100</c:v>
                      </c:pt>
                      <c:pt idx="4164">
                        <c:v>100</c:v>
                      </c:pt>
                      <c:pt idx="4165">
                        <c:v>100</c:v>
                      </c:pt>
                      <c:pt idx="4166">
                        <c:v>100</c:v>
                      </c:pt>
                      <c:pt idx="4167">
                        <c:v>100</c:v>
                      </c:pt>
                      <c:pt idx="4168">
                        <c:v>100</c:v>
                      </c:pt>
                      <c:pt idx="4169">
                        <c:v>100</c:v>
                      </c:pt>
                      <c:pt idx="4170">
                        <c:v>100</c:v>
                      </c:pt>
                      <c:pt idx="4171">
                        <c:v>100</c:v>
                      </c:pt>
                      <c:pt idx="4172">
                        <c:v>100</c:v>
                      </c:pt>
                      <c:pt idx="4173">
                        <c:v>100</c:v>
                      </c:pt>
                      <c:pt idx="4174">
                        <c:v>100</c:v>
                      </c:pt>
                      <c:pt idx="4175">
                        <c:v>100</c:v>
                      </c:pt>
                      <c:pt idx="4176">
                        <c:v>100</c:v>
                      </c:pt>
                      <c:pt idx="4177">
                        <c:v>100</c:v>
                      </c:pt>
                      <c:pt idx="4178">
                        <c:v>100</c:v>
                      </c:pt>
                      <c:pt idx="4179">
                        <c:v>100</c:v>
                      </c:pt>
                      <c:pt idx="4180">
                        <c:v>100</c:v>
                      </c:pt>
                      <c:pt idx="4181">
                        <c:v>100</c:v>
                      </c:pt>
                      <c:pt idx="4182">
                        <c:v>100</c:v>
                      </c:pt>
                      <c:pt idx="4183">
                        <c:v>100</c:v>
                      </c:pt>
                      <c:pt idx="4184">
                        <c:v>100</c:v>
                      </c:pt>
                      <c:pt idx="4185">
                        <c:v>100</c:v>
                      </c:pt>
                      <c:pt idx="4186">
                        <c:v>100</c:v>
                      </c:pt>
                      <c:pt idx="4187">
                        <c:v>100</c:v>
                      </c:pt>
                      <c:pt idx="4188">
                        <c:v>100</c:v>
                      </c:pt>
                      <c:pt idx="4189">
                        <c:v>100</c:v>
                      </c:pt>
                      <c:pt idx="4190">
                        <c:v>100</c:v>
                      </c:pt>
                      <c:pt idx="4191">
                        <c:v>100</c:v>
                      </c:pt>
                      <c:pt idx="4192">
                        <c:v>100</c:v>
                      </c:pt>
                      <c:pt idx="4193">
                        <c:v>100</c:v>
                      </c:pt>
                      <c:pt idx="4194">
                        <c:v>100</c:v>
                      </c:pt>
                      <c:pt idx="4195">
                        <c:v>100</c:v>
                      </c:pt>
                      <c:pt idx="4196">
                        <c:v>100</c:v>
                      </c:pt>
                      <c:pt idx="4197">
                        <c:v>100</c:v>
                      </c:pt>
                      <c:pt idx="4198">
                        <c:v>100</c:v>
                      </c:pt>
                      <c:pt idx="4199">
                        <c:v>100</c:v>
                      </c:pt>
                      <c:pt idx="4200">
                        <c:v>100</c:v>
                      </c:pt>
                      <c:pt idx="4201">
                        <c:v>100</c:v>
                      </c:pt>
                      <c:pt idx="4202">
                        <c:v>100</c:v>
                      </c:pt>
                      <c:pt idx="4203">
                        <c:v>100</c:v>
                      </c:pt>
                      <c:pt idx="4204">
                        <c:v>100</c:v>
                      </c:pt>
                      <c:pt idx="4205">
                        <c:v>100</c:v>
                      </c:pt>
                      <c:pt idx="4206">
                        <c:v>100</c:v>
                      </c:pt>
                      <c:pt idx="4207">
                        <c:v>100</c:v>
                      </c:pt>
                      <c:pt idx="4208">
                        <c:v>100</c:v>
                      </c:pt>
                      <c:pt idx="4209">
                        <c:v>100</c:v>
                      </c:pt>
                      <c:pt idx="4210">
                        <c:v>100</c:v>
                      </c:pt>
                      <c:pt idx="4211">
                        <c:v>100</c:v>
                      </c:pt>
                      <c:pt idx="4212">
                        <c:v>100</c:v>
                      </c:pt>
                      <c:pt idx="4213">
                        <c:v>100</c:v>
                      </c:pt>
                      <c:pt idx="4214">
                        <c:v>100</c:v>
                      </c:pt>
                      <c:pt idx="4215">
                        <c:v>100</c:v>
                      </c:pt>
                      <c:pt idx="4216">
                        <c:v>100</c:v>
                      </c:pt>
                      <c:pt idx="4217">
                        <c:v>100</c:v>
                      </c:pt>
                      <c:pt idx="4218">
                        <c:v>100</c:v>
                      </c:pt>
                      <c:pt idx="4219">
                        <c:v>100</c:v>
                      </c:pt>
                      <c:pt idx="4220">
                        <c:v>100</c:v>
                      </c:pt>
                      <c:pt idx="4221">
                        <c:v>100</c:v>
                      </c:pt>
                      <c:pt idx="4222">
                        <c:v>100</c:v>
                      </c:pt>
                      <c:pt idx="4223">
                        <c:v>100</c:v>
                      </c:pt>
                      <c:pt idx="4224">
                        <c:v>100</c:v>
                      </c:pt>
                      <c:pt idx="4225">
                        <c:v>100</c:v>
                      </c:pt>
                      <c:pt idx="4226">
                        <c:v>100</c:v>
                      </c:pt>
                      <c:pt idx="4227">
                        <c:v>100</c:v>
                      </c:pt>
                      <c:pt idx="4228">
                        <c:v>100</c:v>
                      </c:pt>
                      <c:pt idx="4229">
                        <c:v>100</c:v>
                      </c:pt>
                      <c:pt idx="4230">
                        <c:v>100</c:v>
                      </c:pt>
                      <c:pt idx="4231">
                        <c:v>100</c:v>
                      </c:pt>
                      <c:pt idx="4232">
                        <c:v>100</c:v>
                      </c:pt>
                      <c:pt idx="4233">
                        <c:v>100</c:v>
                      </c:pt>
                      <c:pt idx="4234">
                        <c:v>100</c:v>
                      </c:pt>
                      <c:pt idx="4235">
                        <c:v>100</c:v>
                      </c:pt>
                      <c:pt idx="4236">
                        <c:v>100</c:v>
                      </c:pt>
                      <c:pt idx="4237">
                        <c:v>100</c:v>
                      </c:pt>
                      <c:pt idx="4238">
                        <c:v>100</c:v>
                      </c:pt>
                      <c:pt idx="4239">
                        <c:v>100</c:v>
                      </c:pt>
                      <c:pt idx="4240">
                        <c:v>100</c:v>
                      </c:pt>
                      <c:pt idx="4241">
                        <c:v>100</c:v>
                      </c:pt>
                      <c:pt idx="4242">
                        <c:v>100</c:v>
                      </c:pt>
                      <c:pt idx="4243">
                        <c:v>100</c:v>
                      </c:pt>
                      <c:pt idx="4244">
                        <c:v>100</c:v>
                      </c:pt>
                      <c:pt idx="4245">
                        <c:v>100</c:v>
                      </c:pt>
                      <c:pt idx="4246">
                        <c:v>100</c:v>
                      </c:pt>
                      <c:pt idx="4247">
                        <c:v>100</c:v>
                      </c:pt>
                      <c:pt idx="4248">
                        <c:v>100</c:v>
                      </c:pt>
                      <c:pt idx="4249">
                        <c:v>100</c:v>
                      </c:pt>
                      <c:pt idx="4250">
                        <c:v>100</c:v>
                      </c:pt>
                      <c:pt idx="4251">
                        <c:v>100</c:v>
                      </c:pt>
                      <c:pt idx="4252">
                        <c:v>100</c:v>
                      </c:pt>
                      <c:pt idx="4253">
                        <c:v>100</c:v>
                      </c:pt>
                      <c:pt idx="4254">
                        <c:v>100</c:v>
                      </c:pt>
                      <c:pt idx="4255">
                        <c:v>100</c:v>
                      </c:pt>
                      <c:pt idx="4256">
                        <c:v>100</c:v>
                      </c:pt>
                      <c:pt idx="4257">
                        <c:v>100</c:v>
                      </c:pt>
                      <c:pt idx="4258">
                        <c:v>100</c:v>
                      </c:pt>
                      <c:pt idx="4259">
                        <c:v>100</c:v>
                      </c:pt>
                      <c:pt idx="4260">
                        <c:v>100</c:v>
                      </c:pt>
                      <c:pt idx="4261">
                        <c:v>100</c:v>
                      </c:pt>
                      <c:pt idx="4262">
                        <c:v>100</c:v>
                      </c:pt>
                      <c:pt idx="4263">
                        <c:v>100</c:v>
                      </c:pt>
                      <c:pt idx="4264">
                        <c:v>100</c:v>
                      </c:pt>
                      <c:pt idx="4265">
                        <c:v>100</c:v>
                      </c:pt>
                      <c:pt idx="4266">
                        <c:v>100</c:v>
                      </c:pt>
                      <c:pt idx="4267">
                        <c:v>100</c:v>
                      </c:pt>
                      <c:pt idx="4268">
                        <c:v>100</c:v>
                      </c:pt>
                      <c:pt idx="4269">
                        <c:v>100</c:v>
                      </c:pt>
                      <c:pt idx="4270">
                        <c:v>100</c:v>
                      </c:pt>
                      <c:pt idx="4271">
                        <c:v>100</c:v>
                      </c:pt>
                      <c:pt idx="4272">
                        <c:v>100</c:v>
                      </c:pt>
                      <c:pt idx="4273">
                        <c:v>100</c:v>
                      </c:pt>
                      <c:pt idx="4274">
                        <c:v>100</c:v>
                      </c:pt>
                      <c:pt idx="4275">
                        <c:v>100</c:v>
                      </c:pt>
                      <c:pt idx="4276">
                        <c:v>100</c:v>
                      </c:pt>
                      <c:pt idx="4277">
                        <c:v>100</c:v>
                      </c:pt>
                      <c:pt idx="4278">
                        <c:v>100</c:v>
                      </c:pt>
                      <c:pt idx="4279">
                        <c:v>100</c:v>
                      </c:pt>
                      <c:pt idx="4280">
                        <c:v>100</c:v>
                      </c:pt>
                      <c:pt idx="4281">
                        <c:v>100</c:v>
                      </c:pt>
                      <c:pt idx="4282">
                        <c:v>100</c:v>
                      </c:pt>
                      <c:pt idx="4283">
                        <c:v>100</c:v>
                      </c:pt>
                      <c:pt idx="4284">
                        <c:v>100</c:v>
                      </c:pt>
                      <c:pt idx="4285">
                        <c:v>100</c:v>
                      </c:pt>
                      <c:pt idx="4286">
                        <c:v>100</c:v>
                      </c:pt>
                      <c:pt idx="4287">
                        <c:v>100</c:v>
                      </c:pt>
                      <c:pt idx="4288">
                        <c:v>100</c:v>
                      </c:pt>
                      <c:pt idx="4289">
                        <c:v>100</c:v>
                      </c:pt>
                      <c:pt idx="4290">
                        <c:v>100</c:v>
                      </c:pt>
                      <c:pt idx="4291">
                        <c:v>100</c:v>
                      </c:pt>
                      <c:pt idx="4292">
                        <c:v>100</c:v>
                      </c:pt>
                      <c:pt idx="4293">
                        <c:v>100</c:v>
                      </c:pt>
                      <c:pt idx="4294">
                        <c:v>100</c:v>
                      </c:pt>
                      <c:pt idx="4295">
                        <c:v>100</c:v>
                      </c:pt>
                      <c:pt idx="4296">
                        <c:v>100</c:v>
                      </c:pt>
                      <c:pt idx="4297">
                        <c:v>100</c:v>
                      </c:pt>
                      <c:pt idx="4298">
                        <c:v>100</c:v>
                      </c:pt>
                      <c:pt idx="4299">
                        <c:v>100</c:v>
                      </c:pt>
                      <c:pt idx="4300">
                        <c:v>100</c:v>
                      </c:pt>
                      <c:pt idx="4301">
                        <c:v>100</c:v>
                      </c:pt>
                      <c:pt idx="4302">
                        <c:v>100</c:v>
                      </c:pt>
                      <c:pt idx="4303">
                        <c:v>100</c:v>
                      </c:pt>
                      <c:pt idx="4304">
                        <c:v>100</c:v>
                      </c:pt>
                      <c:pt idx="4305">
                        <c:v>100</c:v>
                      </c:pt>
                      <c:pt idx="4306">
                        <c:v>100</c:v>
                      </c:pt>
                      <c:pt idx="4307">
                        <c:v>100</c:v>
                      </c:pt>
                      <c:pt idx="4308">
                        <c:v>100</c:v>
                      </c:pt>
                      <c:pt idx="4309">
                        <c:v>100</c:v>
                      </c:pt>
                      <c:pt idx="4310">
                        <c:v>100</c:v>
                      </c:pt>
                      <c:pt idx="4311">
                        <c:v>100</c:v>
                      </c:pt>
                      <c:pt idx="4312">
                        <c:v>100</c:v>
                      </c:pt>
                      <c:pt idx="4313">
                        <c:v>100</c:v>
                      </c:pt>
                      <c:pt idx="4314">
                        <c:v>100</c:v>
                      </c:pt>
                      <c:pt idx="4315">
                        <c:v>100</c:v>
                      </c:pt>
                      <c:pt idx="4316">
                        <c:v>100</c:v>
                      </c:pt>
                      <c:pt idx="4317">
                        <c:v>100</c:v>
                      </c:pt>
                      <c:pt idx="4318">
                        <c:v>100</c:v>
                      </c:pt>
                      <c:pt idx="4319">
                        <c:v>100</c:v>
                      </c:pt>
                      <c:pt idx="4320">
                        <c:v>100</c:v>
                      </c:pt>
                      <c:pt idx="4321">
                        <c:v>100</c:v>
                      </c:pt>
                      <c:pt idx="4322">
                        <c:v>100</c:v>
                      </c:pt>
                      <c:pt idx="4323">
                        <c:v>100</c:v>
                      </c:pt>
                      <c:pt idx="4324">
                        <c:v>100</c:v>
                      </c:pt>
                      <c:pt idx="4325">
                        <c:v>100</c:v>
                      </c:pt>
                      <c:pt idx="4326">
                        <c:v>100</c:v>
                      </c:pt>
                      <c:pt idx="4327">
                        <c:v>100</c:v>
                      </c:pt>
                      <c:pt idx="4328">
                        <c:v>100</c:v>
                      </c:pt>
                      <c:pt idx="4329">
                        <c:v>100</c:v>
                      </c:pt>
                      <c:pt idx="4330">
                        <c:v>100</c:v>
                      </c:pt>
                      <c:pt idx="4331">
                        <c:v>100</c:v>
                      </c:pt>
                      <c:pt idx="4332">
                        <c:v>100</c:v>
                      </c:pt>
                      <c:pt idx="4333">
                        <c:v>100</c:v>
                      </c:pt>
                      <c:pt idx="4334">
                        <c:v>100</c:v>
                      </c:pt>
                      <c:pt idx="4335">
                        <c:v>100</c:v>
                      </c:pt>
                      <c:pt idx="4336">
                        <c:v>100</c:v>
                      </c:pt>
                      <c:pt idx="4337">
                        <c:v>100</c:v>
                      </c:pt>
                      <c:pt idx="4338">
                        <c:v>100</c:v>
                      </c:pt>
                      <c:pt idx="4339">
                        <c:v>100</c:v>
                      </c:pt>
                      <c:pt idx="4340">
                        <c:v>100</c:v>
                      </c:pt>
                      <c:pt idx="4341">
                        <c:v>100</c:v>
                      </c:pt>
                      <c:pt idx="4342">
                        <c:v>100</c:v>
                      </c:pt>
                      <c:pt idx="4343">
                        <c:v>100</c:v>
                      </c:pt>
                      <c:pt idx="4344">
                        <c:v>100</c:v>
                      </c:pt>
                      <c:pt idx="4345">
                        <c:v>100</c:v>
                      </c:pt>
                      <c:pt idx="4346">
                        <c:v>100</c:v>
                      </c:pt>
                      <c:pt idx="4347">
                        <c:v>100</c:v>
                      </c:pt>
                      <c:pt idx="4348">
                        <c:v>100</c:v>
                      </c:pt>
                      <c:pt idx="4349">
                        <c:v>100</c:v>
                      </c:pt>
                      <c:pt idx="4350">
                        <c:v>100</c:v>
                      </c:pt>
                      <c:pt idx="4351">
                        <c:v>100</c:v>
                      </c:pt>
                      <c:pt idx="4352">
                        <c:v>100</c:v>
                      </c:pt>
                      <c:pt idx="4353">
                        <c:v>100</c:v>
                      </c:pt>
                      <c:pt idx="4354">
                        <c:v>100</c:v>
                      </c:pt>
                      <c:pt idx="4355">
                        <c:v>100</c:v>
                      </c:pt>
                      <c:pt idx="4356">
                        <c:v>100</c:v>
                      </c:pt>
                      <c:pt idx="4357">
                        <c:v>100</c:v>
                      </c:pt>
                      <c:pt idx="4358">
                        <c:v>100</c:v>
                      </c:pt>
                      <c:pt idx="4359">
                        <c:v>100</c:v>
                      </c:pt>
                      <c:pt idx="4360">
                        <c:v>100</c:v>
                      </c:pt>
                      <c:pt idx="4361">
                        <c:v>100</c:v>
                      </c:pt>
                      <c:pt idx="4362">
                        <c:v>100</c:v>
                      </c:pt>
                      <c:pt idx="4363">
                        <c:v>100</c:v>
                      </c:pt>
                      <c:pt idx="4364">
                        <c:v>100</c:v>
                      </c:pt>
                      <c:pt idx="4365">
                        <c:v>100</c:v>
                      </c:pt>
                      <c:pt idx="4366">
                        <c:v>100</c:v>
                      </c:pt>
                      <c:pt idx="4367">
                        <c:v>100</c:v>
                      </c:pt>
                      <c:pt idx="4368">
                        <c:v>100</c:v>
                      </c:pt>
                      <c:pt idx="4369">
                        <c:v>100</c:v>
                      </c:pt>
                      <c:pt idx="4370">
                        <c:v>100</c:v>
                      </c:pt>
                      <c:pt idx="4371">
                        <c:v>100</c:v>
                      </c:pt>
                      <c:pt idx="4372">
                        <c:v>100</c:v>
                      </c:pt>
                      <c:pt idx="4373">
                        <c:v>100</c:v>
                      </c:pt>
                      <c:pt idx="4374">
                        <c:v>100</c:v>
                      </c:pt>
                      <c:pt idx="4375">
                        <c:v>100</c:v>
                      </c:pt>
                      <c:pt idx="4376">
                        <c:v>100</c:v>
                      </c:pt>
                      <c:pt idx="4377">
                        <c:v>100</c:v>
                      </c:pt>
                      <c:pt idx="4378">
                        <c:v>100</c:v>
                      </c:pt>
                      <c:pt idx="4379">
                        <c:v>100</c:v>
                      </c:pt>
                      <c:pt idx="4380">
                        <c:v>100</c:v>
                      </c:pt>
                      <c:pt idx="4381">
                        <c:v>100</c:v>
                      </c:pt>
                      <c:pt idx="4382">
                        <c:v>100</c:v>
                      </c:pt>
                      <c:pt idx="4383">
                        <c:v>100</c:v>
                      </c:pt>
                      <c:pt idx="4384">
                        <c:v>100</c:v>
                      </c:pt>
                      <c:pt idx="4385">
                        <c:v>100</c:v>
                      </c:pt>
                      <c:pt idx="4386">
                        <c:v>100</c:v>
                      </c:pt>
                      <c:pt idx="4387">
                        <c:v>100</c:v>
                      </c:pt>
                      <c:pt idx="4388">
                        <c:v>100</c:v>
                      </c:pt>
                      <c:pt idx="4389">
                        <c:v>100</c:v>
                      </c:pt>
                      <c:pt idx="4390">
                        <c:v>100</c:v>
                      </c:pt>
                      <c:pt idx="4391">
                        <c:v>100</c:v>
                      </c:pt>
                      <c:pt idx="4392">
                        <c:v>100</c:v>
                      </c:pt>
                      <c:pt idx="4393">
                        <c:v>100</c:v>
                      </c:pt>
                      <c:pt idx="4394">
                        <c:v>100</c:v>
                      </c:pt>
                      <c:pt idx="4395">
                        <c:v>100</c:v>
                      </c:pt>
                      <c:pt idx="4396">
                        <c:v>100</c:v>
                      </c:pt>
                      <c:pt idx="4397">
                        <c:v>100</c:v>
                      </c:pt>
                      <c:pt idx="4398">
                        <c:v>100</c:v>
                      </c:pt>
                      <c:pt idx="4399">
                        <c:v>100</c:v>
                      </c:pt>
                      <c:pt idx="4400">
                        <c:v>100</c:v>
                      </c:pt>
                      <c:pt idx="4401">
                        <c:v>100</c:v>
                      </c:pt>
                      <c:pt idx="4402">
                        <c:v>100</c:v>
                      </c:pt>
                      <c:pt idx="4403">
                        <c:v>100</c:v>
                      </c:pt>
                      <c:pt idx="4404">
                        <c:v>100</c:v>
                      </c:pt>
                      <c:pt idx="4405">
                        <c:v>100</c:v>
                      </c:pt>
                      <c:pt idx="4406">
                        <c:v>100</c:v>
                      </c:pt>
                      <c:pt idx="4407">
                        <c:v>100</c:v>
                      </c:pt>
                      <c:pt idx="4408">
                        <c:v>100</c:v>
                      </c:pt>
                      <c:pt idx="4409">
                        <c:v>100</c:v>
                      </c:pt>
                      <c:pt idx="4410">
                        <c:v>100</c:v>
                      </c:pt>
                      <c:pt idx="4411">
                        <c:v>100</c:v>
                      </c:pt>
                      <c:pt idx="4412">
                        <c:v>100</c:v>
                      </c:pt>
                      <c:pt idx="4413">
                        <c:v>100</c:v>
                      </c:pt>
                      <c:pt idx="4414">
                        <c:v>100</c:v>
                      </c:pt>
                      <c:pt idx="4415">
                        <c:v>100</c:v>
                      </c:pt>
                      <c:pt idx="4416">
                        <c:v>100</c:v>
                      </c:pt>
                      <c:pt idx="4417">
                        <c:v>100</c:v>
                      </c:pt>
                      <c:pt idx="4418">
                        <c:v>100</c:v>
                      </c:pt>
                      <c:pt idx="4419">
                        <c:v>100</c:v>
                      </c:pt>
                      <c:pt idx="4420">
                        <c:v>100</c:v>
                      </c:pt>
                      <c:pt idx="4421">
                        <c:v>100</c:v>
                      </c:pt>
                      <c:pt idx="4422">
                        <c:v>100</c:v>
                      </c:pt>
                      <c:pt idx="4423">
                        <c:v>100</c:v>
                      </c:pt>
                      <c:pt idx="4424">
                        <c:v>100</c:v>
                      </c:pt>
                      <c:pt idx="4425">
                        <c:v>100</c:v>
                      </c:pt>
                      <c:pt idx="4426">
                        <c:v>100</c:v>
                      </c:pt>
                      <c:pt idx="4427">
                        <c:v>100</c:v>
                      </c:pt>
                      <c:pt idx="4428">
                        <c:v>100</c:v>
                      </c:pt>
                      <c:pt idx="4429">
                        <c:v>100</c:v>
                      </c:pt>
                      <c:pt idx="4430">
                        <c:v>100</c:v>
                      </c:pt>
                      <c:pt idx="4431">
                        <c:v>100</c:v>
                      </c:pt>
                      <c:pt idx="4432">
                        <c:v>100</c:v>
                      </c:pt>
                      <c:pt idx="4433">
                        <c:v>100</c:v>
                      </c:pt>
                      <c:pt idx="4434">
                        <c:v>100</c:v>
                      </c:pt>
                      <c:pt idx="4435">
                        <c:v>100</c:v>
                      </c:pt>
                      <c:pt idx="4436">
                        <c:v>100</c:v>
                      </c:pt>
                      <c:pt idx="4437">
                        <c:v>100</c:v>
                      </c:pt>
                      <c:pt idx="4438">
                        <c:v>100</c:v>
                      </c:pt>
                      <c:pt idx="4439">
                        <c:v>100</c:v>
                      </c:pt>
                      <c:pt idx="4440">
                        <c:v>100</c:v>
                      </c:pt>
                      <c:pt idx="4441">
                        <c:v>100</c:v>
                      </c:pt>
                      <c:pt idx="4442">
                        <c:v>100</c:v>
                      </c:pt>
                      <c:pt idx="4443">
                        <c:v>100</c:v>
                      </c:pt>
                      <c:pt idx="4444">
                        <c:v>100</c:v>
                      </c:pt>
                      <c:pt idx="4445">
                        <c:v>100</c:v>
                      </c:pt>
                      <c:pt idx="4446">
                        <c:v>100</c:v>
                      </c:pt>
                      <c:pt idx="4447">
                        <c:v>100</c:v>
                      </c:pt>
                      <c:pt idx="4448">
                        <c:v>100</c:v>
                      </c:pt>
                      <c:pt idx="4449">
                        <c:v>100</c:v>
                      </c:pt>
                      <c:pt idx="4450">
                        <c:v>100</c:v>
                      </c:pt>
                      <c:pt idx="4451">
                        <c:v>100</c:v>
                      </c:pt>
                      <c:pt idx="4452">
                        <c:v>100</c:v>
                      </c:pt>
                      <c:pt idx="4453">
                        <c:v>100</c:v>
                      </c:pt>
                      <c:pt idx="4454">
                        <c:v>100</c:v>
                      </c:pt>
                      <c:pt idx="4455">
                        <c:v>100</c:v>
                      </c:pt>
                      <c:pt idx="4456">
                        <c:v>100</c:v>
                      </c:pt>
                      <c:pt idx="4457">
                        <c:v>100</c:v>
                      </c:pt>
                      <c:pt idx="4458">
                        <c:v>100</c:v>
                      </c:pt>
                      <c:pt idx="4459">
                        <c:v>100</c:v>
                      </c:pt>
                      <c:pt idx="4460">
                        <c:v>100</c:v>
                      </c:pt>
                      <c:pt idx="4461">
                        <c:v>100</c:v>
                      </c:pt>
                      <c:pt idx="4462">
                        <c:v>100</c:v>
                      </c:pt>
                      <c:pt idx="4463">
                        <c:v>100</c:v>
                      </c:pt>
                      <c:pt idx="4464">
                        <c:v>100</c:v>
                      </c:pt>
                      <c:pt idx="4465">
                        <c:v>100</c:v>
                      </c:pt>
                      <c:pt idx="4466">
                        <c:v>100</c:v>
                      </c:pt>
                      <c:pt idx="4467">
                        <c:v>100</c:v>
                      </c:pt>
                      <c:pt idx="4468">
                        <c:v>100</c:v>
                      </c:pt>
                    </c:numCache>
                  </c:numRef>
                </c:val>
                <c:extLst>
                  <c:ext xmlns:c16="http://schemas.microsoft.com/office/drawing/2014/chart" uri="{C3380CC4-5D6E-409C-BE32-E72D297353CC}">
                    <c16:uniqueId val="{00000004-3506-40FD-9E73-09549F4E37F2}"/>
                  </c:ext>
                </c:extLst>
              </c15:ser>
            </c15:filteredAreaSeries>
            <c15:filteredAreaSeries>
              <c15:ser>
                <c:idx val="4"/>
                <c:order val="4"/>
                <c:tx>
                  <c:strRef>
                    <c:extLst xmlns:c15="http://schemas.microsoft.com/office/drawing/2012/chart">
                      <c:ext xmlns:c15="http://schemas.microsoft.com/office/drawing/2012/chart" uri="{02D57815-91ED-43cb-92C2-25804820EDAC}">
                        <c15:formulaRef>
                          <c15:sqref>'Gráfica TII desde 2000'!$AE$1</c15:sqref>
                        </c15:formulaRef>
                      </c:ext>
                    </c:extLst>
                    <c:strCache>
                      <c:ptCount val="1"/>
                      <c:pt idx="0">
                        <c:v>Ponelineas II</c:v>
                      </c:pt>
                    </c:strCache>
                  </c:strRef>
                </c:tx>
                <c:spPr>
                  <a:solidFill>
                    <a:schemeClr val="accent5">
                      <a:alpha val="15000"/>
                    </a:schemeClr>
                  </a:solidFill>
                  <a:ln>
                    <a:noFill/>
                  </a:ln>
                </c:spPr>
                <c:cat>
                  <c:numRef>
                    <c:extLst xmlns:c15="http://schemas.microsoft.com/office/drawing/2012/chart">
                      <c:ext xmlns:c15="http://schemas.microsoft.com/office/drawing/2012/chart" uri="{02D57815-91ED-43cb-92C2-25804820EDAC}">
                        <c15:formulaRef>
                          <c15:sqref>'Gráfica TII desde 2000'!$A$2:$A$10062</c15:sqref>
                        </c15:formulaRef>
                      </c:ext>
                    </c:extLst>
                    <c:numCache>
                      <c:formatCode>m/d/yyyy</c:formatCode>
                      <c:ptCount val="10061"/>
                      <c:pt idx="0">
                        <c:v>36102</c:v>
                      </c:pt>
                      <c:pt idx="1">
                        <c:v>36103</c:v>
                      </c:pt>
                      <c:pt idx="2">
                        <c:v>36104</c:v>
                      </c:pt>
                      <c:pt idx="3">
                        <c:v>36105</c:v>
                      </c:pt>
                      <c:pt idx="4">
                        <c:v>36108</c:v>
                      </c:pt>
                      <c:pt idx="5">
                        <c:v>36109</c:v>
                      </c:pt>
                      <c:pt idx="6">
                        <c:v>36110</c:v>
                      </c:pt>
                      <c:pt idx="7">
                        <c:v>36111</c:v>
                      </c:pt>
                      <c:pt idx="8">
                        <c:v>36112</c:v>
                      </c:pt>
                      <c:pt idx="9">
                        <c:v>36115</c:v>
                      </c:pt>
                      <c:pt idx="10">
                        <c:v>36116</c:v>
                      </c:pt>
                      <c:pt idx="11">
                        <c:v>36117</c:v>
                      </c:pt>
                      <c:pt idx="12">
                        <c:v>36118</c:v>
                      </c:pt>
                      <c:pt idx="13">
                        <c:v>36122</c:v>
                      </c:pt>
                      <c:pt idx="14">
                        <c:v>36123</c:v>
                      </c:pt>
                      <c:pt idx="15">
                        <c:v>36124</c:v>
                      </c:pt>
                      <c:pt idx="16">
                        <c:v>36125</c:v>
                      </c:pt>
                      <c:pt idx="17">
                        <c:v>36126</c:v>
                      </c:pt>
                      <c:pt idx="18">
                        <c:v>36129</c:v>
                      </c:pt>
                      <c:pt idx="19">
                        <c:v>36130</c:v>
                      </c:pt>
                      <c:pt idx="20">
                        <c:v>36131</c:v>
                      </c:pt>
                      <c:pt idx="21">
                        <c:v>36132</c:v>
                      </c:pt>
                      <c:pt idx="22">
                        <c:v>36133</c:v>
                      </c:pt>
                      <c:pt idx="23">
                        <c:v>36136</c:v>
                      </c:pt>
                      <c:pt idx="24">
                        <c:v>36137</c:v>
                      </c:pt>
                      <c:pt idx="25">
                        <c:v>36138</c:v>
                      </c:pt>
                      <c:pt idx="26">
                        <c:v>36139</c:v>
                      </c:pt>
                      <c:pt idx="27">
                        <c:v>36140</c:v>
                      </c:pt>
                      <c:pt idx="28">
                        <c:v>36143</c:v>
                      </c:pt>
                      <c:pt idx="29">
                        <c:v>36144</c:v>
                      </c:pt>
                      <c:pt idx="30">
                        <c:v>36145</c:v>
                      </c:pt>
                      <c:pt idx="31">
                        <c:v>36146</c:v>
                      </c:pt>
                      <c:pt idx="32">
                        <c:v>36147</c:v>
                      </c:pt>
                      <c:pt idx="33">
                        <c:v>36150</c:v>
                      </c:pt>
                      <c:pt idx="34">
                        <c:v>36151</c:v>
                      </c:pt>
                      <c:pt idx="35">
                        <c:v>36152</c:v>
                      </c:pt>
                      <c:pt idx="36">
                        <c:v>36153</c:v>
                      </c:pt>
                      <c:pt idx="37">
                        <c:v>36157</c:v>
                      </c:pt>
                      <c:pt idx="38">
                        <c:v>36158</c:v>
                      </c:pt>
                      <c:pt idx="39">
                        <c:v>36159</c:v>
                      </c:pt>
                      <c:pt idx="40">
                        <c:v>36160</c:v>
                      </c:pt>
                      <c:pt idx="41">
                        <c:v>36164</c:v>
                      </c:pt>
                      <c:pt idx="42">
                        <c:v>36165</c:v>
                      </c:pt>
                      <c:pt idx="43">
                        <c:v>36166</c:v>
                      </c:pt>
                      <c:pt idx="44">
                        <c:v>36167</c:v>
                      </c:pt>
                      <c:pt idx="45">
                        <c:v>36168</c:v>
                      </c:pt>
                      <c:pt idx="46">
                        <c:v>36171</c:v>
                      </c:pt>
                      <c:pt idx="47">
                        <c:v>36172</c:v>
                      </c:pt>
                      <c:pt idx="48">
                        <c:v>36173</c:v>
                      </c:pt>
                      <c:pt idx="49">
                        <c:v>36174</c:v>
                      </c:pt>
                      <c:pt idx="50">
                        <c:v>36175</c:v>
                      </c:pt>
                      <c:pt idx="51">
                        <c:v>36178</c:v>
                      </c:pt>
                      <c:pt idx="52">
                        <c:v>36179</c:v>
                      </c:pt>
                      <c:pt idx="53">
                        <c:v>36180</c:v>
                      </c:pt>
                      <c:pt idx="54">
                        <c:v>36181</c:v>
                      </c:pt>
                      <c:pt idx="55">
                        <c:v>36182</c:v>
                      </c:pt>
                      <c:pt idx="56">
                        <c:v>36185</c:v>
                      </c:pt>
                      <c:pt idx="57">
                        <c:v>36186</c:v>
                      </c:pt>
                      <c:pt idx="58">
                        <c:v>36187</c:v>
                      </c:pt>
                      <c:pt idx="59">
                        <c:v>36188</c:v>
                      </c:pt>
                      <c:pt idx="60">
                        <c:v>36189</c:v>
                      </c:pt>
                      <c:pt idx="61">
                        <c:v>36192</c:v>
                      </c:pt>
                      <c:pt idx="62">
                        <c:v>36193</c:v>
                      </c:pt>
                      <c:pt idx="63">
                        <c:v>36194</c:v>
                      </c:pt>
                      <c:pt idx="64">
                        <c:v>36195</c:v>
                      </c:pt>
                      <c:pt idx="65">
                        <c:v>36199</c:v>
                      </c:pt>
                      <c:pt idx="66">
                        <c:v>36200</c:v>
                      </c:pt>
                      <c:pt idx="67">
                        <c:v>36201</c:v>
                      </c:pt>
                      <c:pt idx="68">
                        <c:v>36202</c:v>
                      </c:pt>
                      <c:pt idx="69">
                        <c:v>36203</c:v>
                      </c:pt>
                      <c:pt idx="70">
                        <c:v>36206</c:v>
                      </c:pt>
                      <c:pt idx="71">
                        <c:v>36207</c:v>
                      </c:pt>
                      <c:pt idx="72">
                        <c:v>36208</c:v>
                      </c:pt>
                      <c:pt idx="73">
                        <c:v>36209</c:v>
                      </c:pt>
                      <c:pt idx="74">
                        <c:v>36210</c:v>
                      </c:pt>
                      <c:pt idx="75">
                        <c:v>36213</c:v>
                      </c:pt>
                      <c:pt idx="76">
                        <c:v>36214</c:v>
                      </c:pt>
                      <c:pt idx="77">
                        <c:v>36215</c:v>
                      </c:pt>
                      <c:pt idx="78">
                        <c:v>36216</c:v>
                      </c:pt>
                      <c:pt idx="79">
                        <c:v>36217</c:v>
                      </c:pt>
                      <c:pt idx="80">
                        <c:v>36220</c:v>
                      </c:pt>
                      <c:pt idx="81">
                        <c:v>36221</c:v>
                      </c:pt>
                      <c:pt idx="82">
                        <c:v>36222</c:v>
                      </c:pt>
                      <c:pt idx="83">
                        <c:v>36223</c:v>
                      </c:pt>
                      <c:pt idx="84">
                        <c:v>36224</c:v>
                      </c:pt>
                      <c:pt idx="85">
                        <c:v>36227</c:v>
                      </c:pt>
                      <c:pt idx="86">
                        <c:v>36228</c:v>
                      </c:pt>
                      <c:pt idx="87">
                        <c:v>36229</c:v>
                      </c:pt>
                      <c:pt idx="88">
                        <c:v>36230</c:v>
                      </c:pt>
                      <c:pt idx="89">
                        <c:v>36231</c:v>
                      </c:pt>
                      <c:pt idx="90">
                        <c:v>36234</c:v>
                      </c:pt>
                      <c:pt idx="91">
                        <c:v>36235</c:v>
                      </c:pt>
                      <c:pt idx="92">
                        <c:v>36236</c:v>
                      </c:pt>
                      <c:pt idx="93">
                        <c:v>36237</c:v>
                      </c:pt>
                      <c:pt idx="94">
                        <c:v>36238</c:v>
                      </c:pt>
                      <c:pt idx="95">
                        <c:v>36241</c:v>
                      </c:pt>
                      <c:pt idx="96">
                        <c:v>36242</c:v>
                      </c:pt>
                      <c:pt idx="97">
                        <c:v>36243</c:v>
                      </c:pt>
                      <c:pt idx="98">
                        <c:v>36244</c:v>
                      </c:pt>
                      <c:pt idx="99">
                        <c:v>36245</c:v>
                      </c:pt>
                      <c:pt idx="100">
                        <c:v>36248</c:v>
                      </c:pt>
                      <c:pt idx="101">
                        <c:v>36249</c:v>
                      </c:pt>
                      <c:pt idx="102">
                        <c:v>36250</c:v>
                      </c:pt>
                      <c:pt idx="103">
                        <c:v>36255</c:v>
                      </c:pt>
                      <c:pt idx="104">
                        <c:v>36256</c:v>
                      </c:pt>
                      <c:pt idx="105">
                        <c:v>36257</c:v>
                      </c:pt>
                      <c:pt idx="106">
                        <c:v>36258</c:v>
                      </c:pt>
                      <c:pt idx="107">
                        <c:v>36259</c:v>
                      </c:pt>
                      <c:pt idx="108">
                        <c:v>36262</c:v>
                      </c:pt>
                      <c:pt idx="109">
                        <c:v>36263</c:v>
                      </c:pt>
                      <c:pt idx="110">
                        <c:v>36264</c:v>
                      </c:pt>
                      <c:pt idx="111">
                        <c:v>36265</c:v>
                      </c:pt>
                      <c:pt idx="112">
                        <c:v>36266</c:v>
                      </c:pt>
                      <c:pt idx="113">
                        <c:v>36269</c:v>
                      </c:pt>
                      <c:pt idx="114">
                        <c:v>36270</c:v>
                      </c:pt>
                      <c:pt idx="115">
                        <c:v>36271</c:v>
                      </c:pt>
                      <c:pt idx="116">
                        <c:v>36272</c:v>
                      </c:pt>
                      <c:pt idx="117">
                        <c:v>36273</c:v>
                      </c:pt>
                      <c:pt idx="118">
                        <c:v>36276</c:v>
                      </c:pt>
                      <c:pt idx="119">
                        <c:v>36277</c:v>
                      </c:pt>
                      <c:pt idx="120">
                        <c:v>36278</c:v>
                      </c:pt>
                      <c:pt idx="121">
                        <c:v>36279</c:v>
                      </c:pt>
                      <c:pt idx="122">
                        <c:v>36280</c:v>
                      </c:pt>
                      <c:pt idx="123">
                        <c:v>36283</c:v>
                      </c:pt>
                      <c:pt idx="124">
                        <c:v>36284</c:v>
                      </c:pt>
                      <c:pt idx="125">
                        <c:v>36286</c:v>
                      </c:pt>
                      <c:pt idx="126">
                        <c:v>36287</c:v>
                      </c:pt>
                      <c:pt idx="127">
                        <c:v>36290</c:v>
                      </c:pt>
                      <c:pt idx="128">
                        <c:v>36291</c:v>
                      </c:pt>
                      <c:pt idx="129">
                        <c:v>36292</c:v>
                      </c:pt>
                      <c:pt idx="130">
                        <c:v>36293</c:v>
                      </c:pt>
                      <c:pt idx="131">
                        <c:v>36294</c:v>
                      </c:pt>
                      <c:pt idx="132">
                        <c:v>36297</c:v>
                      </c:pt>
                      <c:pt idx="133">
                        <c:v>36298</c:v>
                      </c:pt>
                      <c:pt idx="134">
                        <c:v>36299</c:v>
                      </c:pt>
                      <c:pt idx="135">
                        <c:v>36300</c:v>
                      </c:pt>
                      <c:pt idx="136">
                        <c:v>36301</c:v>
                      </c:pt>
                      <c:pt idx="137">
                        <c:v>36304</c:v>
                      </c:pt>
                      <c:pt idx="138">
                        <c:v>36305</c:v>
                      </c:pt>
                      <c:pt idx="139">
                        <c:v>36306</c:v>
                      </c:pt>
                      <c:pt idx="140">
                        <c:v>36307</c:v>
                      </c:pt>
                      <c:pt idx="141">
                        <c:v>36308</c:v>
                      </c:pt>
                      <c:pt idx="142">
                        <c:v>36311</c:v>
                      </c:pt>
                      <c:pt idx="143">
                        <c:v>36312</c:v>
                      </c:pt>
                      <c:pt idx="144">
                        <c:v>36313</c:v>
                      </c:pt>
                      <c:pt idx="145">
                        <c:v>36314</c:v>
                      </c:pt>
                      <c:pt idx="146">
                        <c:v>36315</c:v>
                      </c:pt>
                      <c:pt idx="147">
                        <c:v>36318</c:v>
                      </c:pt>
                      <c:pt idx="148">
                        <c:v>36319</c:v>
                      </c:pt>
                      <c:pt idx="149">
                        <c:v>36320</c:v>
                      </c:pt>
                      <c:pt idx="150">
                        <c:v>36321</c:v>
                      </c:pt>
                      <c:pt idx="151">
                        <c:v>36322</c:v>
                      </c:pt>
                      <c:pt idx="152">
                        <c:v>36325</c:v>
                      </c:pt>
                      <c:pt idx="153">
                        <c:v>36326</c:v>
                      </c:pt>
                      <c:pt idx="154">
                        <c:v>36327</c:v>
                      </c:pt>
                      <c:pt idx="155">
                        <c:v>36328</c:v>
                      </c:pt>
                      <c:pt idx="156">
                        <c:v>36329</c:v>
                      </c:pt>
                      <c:pt idx="157">
                        <c:v>36332</c:v>
                      </c:pt>
                      <c:pt idx="158">
                        <c:v>36333</c:v>
                      </c:pt>
                      <c:pt idx="159">
                        <c:v>36334</c:v>
                      </c:pt>
                      <c:pt idx="160">
                        <c:v>36335</c:v>
                      </c:pt>
                      <c:pt idx="161">
                        <c:v>36336</c:v>
                      </c:pt>
                      <c:pt idx="162">
                        <c:v>36339</c:v>
                      </c:pt>
                      <c:pt idx="163">
                        <c:v>36340</c:v>
                      </c:pt>
                      <c:pt idx="164">
                        <c:v>36341</c:v>
                      </c:pt>
                      <c:pt idx="165">
                        <c:v>36342</c:v>
                      </c:pt>
                      <c:pt idx="166">
                        <c:v>36343</c:v>
                      </c:pt>
                      <c:pt idx="167">
                        <c:v>36346</c:v>
                      </c:pt>
                      <c:pt idx="168">
                        <c:v>36347</c:v>
                      </c:pt>
                      <c:pt idx="169">
                        <c:v>36348</c:v>
                      </c:pt>
                      <c:pt idx="170">
                        <c:v>36349</c:v>
                      </c:pt>
                      <c:pt idx="171">
                        <c:v>36350</c:v>
                      </c:pt>
                      <c:pt idx="172">
                        <c:v>36353</c:v>
                      </c:pt>
                      <c:pt idx="173">
                        <c:v>36354</c:v>
                      </c:pt>
                      <c:pt idx="174">
                        <c:v>36355</c:v>
                      </c:pt>
                      <c:pt idx="175">
                        <c:v>36356</c:v>
                      </c:pt>
                      <c:pt idx="176">
                        <c:v>36357</c:v>
                      </c:pt>
                      <c:pt idx="177">
                        <c:v>36360</c:v>
                      </c:pt>
                      <c:pt idx="178">
                        <c:v>36361</c:v>
                      </c:pt>
                      <c:pt idx="179">
                        <c:v>36362</c:v>
                      </c:pt>
                      <c:pt idx="180">
                        <c:v>36363</c:v>
                      </c:pt>
                      <c:pt idx="181">
                        <c:v>36364</c:v>
                      </c:pt>
                      <c:pt idx="182">
                        <c:v>36367</c:v>
                      </c:pt>
                      <c:pt idx="183">
                        <c:v>36368</c:v>
                      </c:pt>
                      <c:pt idx="184">
                        <c:v>36369</c:v>
                      </c:pt>
                      <c:pt idx="185">
                        <c:v>36370</c:v>
                      </c:pt>
                      <c:pt idx="186">
                        <c:v>36371</c:v>
                      </c:pt>
                      <c:pt idx="187">
                        <c:v>36374</c:v>
                      </c:pt>
                      <c:pt idx="188">
                        <c:v>36375</c:v>
                      </c:pt>
                      <c:pt idx="189">
                        <c:v>36376</c:v>
                      </c:pt>
                      <c:pt idx="190">
                        <c:v>36377</c:v>
                      </c:pt>
                      <c:pt idx="191">
                        <c:v>36378</c:v>
                      </c:pt>
                      <c:pt idx="192">
                        <c:v>36381</c:v>
                      </c:pt>
                      <c:pt idx="193">
                        <c:v>36382</c:v>
                      </c:pt>
                      <c:pt idx="194">
                        <c:v>36383</c:v>
                      </c:pt>
                      <c:pt idx="195">
                        <c:v>36384</c:v>
                      </c:pt>
                      <c:pt idx="196">
                        <c:v>36385</c:v>
                      </c:pt>
                      <c:pt idx="197">
                        <c:v>36388</c:v>
                      </c:pt>
                      <c:pt idx="198">
                        <c:v>36389</c:v>
                      </c:pt>
                      <c:pt idx="199">
                        <c:v>36390</c:v>
                      </c:pt>
                      <c:pt idx="200">
                        <c:v>36391</c:v>
                      </c:pt>
                      <c:pt idx="201">
                        <c:v>36392</c:v>
                      </c:pt>
                      <c:pt idx="202">
                        <c:v>36395</c:v>
                      </c:pt>
                      <c:pt idx="203">
                        <c:v>36396</c:v>
                      </c:pt>
                      <c:pt idx="204">
                        <c:v>36397</c:v>
                      </c:pt>
                      <c:pt idx="205">
                        <c:v>36398</c:v>
                      </c:pt>
                      <c:pt idx="206">
                        <c:v>36399</c:v>
                      </c:pt>
                      <c:pt idx="207">
                        <c:v>36402</c:v>
                      </c:pt>
                      <c:pt idx="208">
                        <c:v>36403</c:v>
                      </c:pt>
                      <c:pt idx="209">
                        <c:v>36405</c:v>
                      </c:pt>
                      <c:pt idx="210">
                        <c:v>36406</c:v>
                      </c:pt>
                      <c:pt idx="211">
                        <c:v>36409</c:v>
                      </c:pt>
                      <c:pt idx="212">
                        <c:v>36410</c:v>
                      </c:pt>
                      <c:pt idx="213">
                        <c:v>36411</c:v>
                      </c:pt>
                      <c:pt idx="214">
                        <c:v>36412</c:v>
                      </c:pt>
                      <c:pt idx="215">
                        <c:v>36413</c:v>
                      </c:pt>
                      <c:pt idx="216">
                        <c:v>36416</c:v>
                      </c:pt>
                      <c:pt idx="217">
                        <c:v>36417</c:v>
                      </c:pt>
                      <c:pt idx="218">
                        <c:v>36418</c:v>
                      </c:pt>
                      <c:pt idx="219">
                        <c:v>36420</c:v>
                      </c:pt>
                      <c:pt idx="220">
                        <c:v>36423</c:v>
                      </c:pt>
                      <c:pt idx="221">
                        <c:v>36424</c:v>
                      </c:pt>
                      <c:pt idx="222">
                        <c:v>36425</c:v>
                      </c:pt>
                      <c:pt idx="223">
                        <c:v>36426</c:v>
                      </c:pt>
                      <c:pt idx="224">
                        <c:v>36427</c:v>
                      </c:pt>
                      <c:pt idx="225">
                        <c:v>36430</c:v>
                      </c:pt>
                      <c:pt idx="226">
                        <c:v>36431</c:v>
                      </c:pt>
                      <c:pt idx="227">
                        <c:v>36432</c:v>
                      </c:pt>
                      <c:pt idx="228">
                        <c:v>36433</c:v>
                      </c:pt>
                      <c:pt idx="229">
                        <c:v>36434</c:v>
                      </c:pt>
                      <c:pt idx="230">
                        <c:v>36437</c:v>
                      </c:pt>
                      <c:pt idx="231">
                        <c:v>36438</c:v>
                      </c:pt>
                      <c:pt idx="232">
                        <c:v>36439</c:v>
                      </c:pt>
                      <c:pt idx="233">
                        <c:v>36440</c:v>
                      </c:pt>
                      <c:pt idx="234">
                        <c:v>36441</c:v>
                      </c:pt>
                      <c:pt idx="235">
                        <c:v>36444</c:v>
                      </c:pt>
                      <c:pt idx="236">
                        <c:v>36445</c:v>
                      </c:pt>
                      <c:pt idx="237">
                        <c:v>36446</c:v>
                      </c:pt>
                      <c:pt idx="238">
                        <c:v>36447</c:v>
                      </c:pt>
                      <c:pt idx="239">
                        <c:v>36448</c:v>
                      </c:pt>
                      <c:pt idx="240">
                        <c:v>36451</c:v>
                      </c:pt>
                      <c:pt idx="241">
                        <c:v>36452</c:v>
                      </c:pt>
                      <c:pt idx="242">
                        <c:v>36453</c:v>
                      </c:pt>
                      <c:pt idx="243">
                        <c:v>36454</c:v>
                      </c:pt>
                      <c:pt idx="244">
                        <c:v>36455</c:v>
                      </c:pt>
                      <c:pt idx="245">
                        <c:v>36458</c:v>
                      </c:pt>
                      <c:pt idx="246">
                        <c:v>36459</c:v>
                      </c:pt>
                      <c:pt idx="247">
                        <c:v>36460</c:v>
                      </c:pt>
                      <c:pt idx="248">
                        <c:v>36461</c:v>
                      </c:pt>
                      <c:pt idx="249">
                        <c:v>36462</c:v>
                      </c:pt>
                      <c:pt idx="250">
                        <c:v>36465</c:v>
                      </c:pt>
                      <c:pt idx="251">
                        <c:v>36467</c:v>
                      </c:pt>
                      <c:pt idx="252">
                        <c:v>36468</c:v>
                      </c:pt>
                      <c:pt idx="253">
                        <c:v>36469</c:v>
                      </c:pt>
                      <c:pt idx="254">
                        <c:v>36472</c:v>
                      </c:pt>
                      <c:pt idx="255">
                        <c:v>36473</c:v>
                      </c:pt>
                      <c:pt idx="256">
                        <c:v>36474</c:v>
                      </c:pt>
                      <c:pt idx="257">
                        <c:v>36475</c:v>
                      </c:pt>
                      <c:pt idx="258">
                        <c:v>36476</c:v>
                      </c:pt>
                      <c:pt idx="259">
                        <c:v>36479</c:v>
                      </c:pt>
                      <c:pt idx="260">
                        <c:v>36480</c:v>
                      </c:pt>
                      <c:pt idx="261">
                        <c:v>36481</c:v>
                      </c:pt>
                      <c:pt idx="262">
                        <c:v>36482</c:v>
                      </c:pt>
                      <c:pt idx="263">
                        <c:v>36483</c:v>
                      </c:pt>
                      <c:pt idx="264">
                        <c:v>36486</c:v>
                      </c:pt>
                      <c:pt idx="265">
                        <c:v>36487</c:v>
                      </c:pt>
                      <c:pt idx="266">
                        <c:v>36488</c:v>
                      </c:pt>
                      <c:pt idx="267">
                        <c:v>36489</c:v>
                      </c:pt>
                      <c:pt idx="268">
                        <c:v>36490</c:v>
                      </c:pt>
                      <c:pt idx="269">
                        <c:v>36493</c:v>
                      </c:pt>
                      <c:pt idx="270">
                        <c:v>36494</c:v>
                      </c:pt>
                      <c:pt idx="271">
                        <c:v>36495</c:v>
                      </c:pt>
                      <c:pt idx="272">
                        <c:v>36496</c:v>
                      </c:pt>
                      <c:pt idx="273">
                        <c:v>36497</c:v>
                      </c:pt>
                      <c:pt idx="274">
                        <c:v>36500</c:v>
                      </c:pt>
                      <c:pt idx="275">
                        <c:v>36501</c:v>
                      </c:pt>
                      <c:pt idx="276">
                        <c:v>36502</c:v>
                      </c:pt>
                      <c:pt idx="277">
                        <c:v>36503</c:v>
                      </c:pt>
                      <c:pt idx="278">
                        <c:v>36504</c:v>
                      </c:pt>
                      <c:pt idx="279">
                        <c:v>36507</c:v>
                      </c:pt>
                      <c:pt idx="280">
                        <c:v>36508</c:v>
                      </c:pt>
                      <c:pt idx="281">
                        <c:v>36509</c:v>
                      </c:pt>
                      <c:pt idx="282">
                        <c:v>36510</c:v>
                      </c:pt>
                      <c:pt idx="283">
                        <c:v>36511</c:v>
                      </c:pt>
                      <c:pt idx="284">
                        <c:v>36514</c:v>
                      </c:pt>
                      <c:pt idx="285">
                        <c:v>36515</c:v>
                      </c:pt>
                      <c:pt idx="286">
                        <c:v>36516</c:v>
                      </c:pt>
                      <c:pt idx="287">
                        <c:v>36517</c:v>
                      </c:pt>
                      <c:pt idx="288">
                        <c:v>36518</c:v>
                      </c:pt>
                      <c:pt idx="289">
                        <c:v>36521</c:v>
                      </c:pt>
                      <c:pt idx="290">
                        <c:v>36522</c:v>
                      </c:pt>
                      <c:pt idx="291">
                        <c:v>36523</c:v>
                      </c:pt>
                      <c:pt idx="292">
                        <c:v>36524</c:v>
                      </c:pt>
                      <c:pt idx="293">
                        <c:v>36528</c:v>
                      </c:pt>
                      <c:pt idx="294">
                        <c:v>36529</c:v>
                      </c:pt>
                      <c:pt idx="295">
                        <c:v>36530</c:v>
                      </c:pt>
                      <c:pt idx="296">
                        <c:v>36531</c:v>
                      </c:pt>
                      <c:pt idx="297">
                        <c:v>36532</c:v>
                      </c:pt>
                      <c:pt idx="298">
                        <c:v>36535</c:v>
                      </c:pt>
                      <c:pt idx="299">
                        <c:v>36536</c:v>
                      </c:pt>
                      <c:pt idx="300">
                        <c:v>36537</c:v>
                      </c:pt>
                      <c:pt idx="301">
                        <c:v>36538</c:v>
                      </c:pt>
                      <c:pt idx="302">
                        <c:v>36539</c:v>
                      </c:pt>
                      <c:pt idx="303">
                        <c:v>36542</c:v>
                      </c:pt>
                      <c:pt idx="304">
                        <c:v>36543</c:v>
                      </c:pt>
                      <c:pt idx="305">
                        <c:v>36544</c:v>
                      </c:pt>
                      <c:pt idx="306">
                        <c:v>36545</c:v>
                      </c:pt>
                      <c:pt idx="307">
                        <c:v>36546</c:v>
                      </c:pt>
                      <c:pt idx="308">
                        <c:v>36549</c:v>
                      </c:pt>
                      <c:pt idx="309">
                        <c:v>36550</c:v>
                      </c:pt>
                      <c:pt idx="310">
                        <c:v>36551</c:v>
                      </c:pt>
                      <c:pt idx="311">
                        <c:v>36552</c:v>
                      </c:pt>
                      <c:pt idx="312">
                        <c:v>36553</c:v>
                      </c:pt>
                      <c:pt idx="313">
                        <c:v>36556</c:v>
                      </c:pt>
                      <c:pt idx="314">
                        <c:v>36557</c:v>
                      </c:pt>
                      <c:pt idx="315">
                        <c:v>36558</c:v>
                      </c:pt>
                      <c:pt idx="316">
                        <c:v>36559</c:v>
                      </c:pt>
                      <c:pt idx="317">
                        <c:v>36560</c:v>
                      </c:pt>
                      <c:pt idx="318">
                        <c:v>36563</c:v>
                      </c:pt>
                      <c:pt idx="319">
                        <c:v>36564</c:v>
                      </c:pt>
                      <c:pt idx="320">
                        <c:v>36565</c:v>
                      </c:pt>
                      <c:pt idx="321">
                        <c:v>36566</c:v>
                      </c:pt>
                      <c:pt idx="322">
                        <c:v>36567</c:v>
                      </c:pt>
                      <c:pt idx="323">
                        <c:v>36570</c:v>
                      </c:pt>
                      <c:pt idx="324">
                        <c:v>36571</c:v>
                      </c:pt>
                      <c:pt idx="325">
                        <c:v>36572</c:v>
                      </c:pt>
                      <c:pt idx="326">
                        <c:v>36573</c:v>
                      </c:pt>
                      <c:pt idx="327">
                        <c:v>36574</c:v>
                      </c:pt>
                      <c:pt idx="328">
                        <c:v>36577</c:v>
                      </c:pt>
                      <c:pt idx="329">
                        <c:v>36578</c:v>
                      </c:pt>
                      <c:pt idx="330">
                        <c:v>36579</c:v>
                      </c:pt>
                      <c:pt idx="331">
                        <c:v>36580</c:v>
                      </c:pt>
                      <c:pt idx="332">
                        <c:v>36581</c:v>
                      </c:pt>
                      <c:pt idx="333">
                        <c:v>36584</c:v>
                      </c:pt>
                      <c:pt idx="334">
                        <c:v>36585</c:v>
                      </c:pt>
                      <c:pt idx="335">
                        <c:v>36586</c:v>
                      </c:pt>
                      <c:pt idx="336">
                        <c:v>36587</c:v>
                      </c:pt>
                      <c:pt idx="337">
                        <c:v>36588</c:v>
                      </c:pt>
                      <c:pt idx="338">
                        <c:v>36591</c:v>
                      </c:pt>
                      <c:pt idx="339">
                        <c:v>36592</c:v>
                      </c:pt>
                      <c:pt idx="340">
                        <c:v>36593</c:v>
                      </c:pt>
                      <c:pt idx="341">
                        <c:v>36594</c:v>
                      </c:pt>
                      <c:pt idx="342">
                        <c:v>36595</c:v>
                      </c:pt>
                      <c:pt idx="343">
                        <c:v>36598</c:v>
                      </c:pt>
                      <c:pt idx="344">
                        <c:v>36599</c:v>
                      </c:pt>
                      <c:pt idx="345">
                        <c:v>36600</c:v>
                      </c:pt>
                      <c:pt idx="346">
                        <c:v>36601</c:v>
                      </c:pt>
                      <c:pt idx="347">
                        <c:v>36602</c:v>
                      </c:pt>
                      <c:pt idx="348">
                        <c:v>36605</c:v>
                      </c:pt>
                      <c:pt idx="349">
                        <c:v>36607</c:v>
                      </c:pt>
                      <c:pt idx="350">
                        <c:v>36608</c:v>
                      </c:pt>
                      <c:pt idx="351">
                        <c:v>36609</c:v>
                      </c:pt>
                      <c:pt idx="352">
                        <c:v>36612</c:v>
                      </c:pt>
                      <c:pt idx="353">
                        <c:v>36613</c:v>
                      </c:pt>
                      <c:pt idx="354">
                        <c:v>36614</c:v>
                      </c:pt>
                      <c:pt idx="355">
                        <c:v>36615</c:v>
                      </c:pt>
                      <c:pt idx="356">
                        <c:v>36616</c:v>
                      </c:pt>
                      <c:pt idx="357">
                        <c:v>36619</c:v>
                      </c:pt>
                      <c:pt idx="358">
                        <c:v>36620</c:v>
                      </c:pt>
                      <c:pt idx="359">
                        <c:v>36621</c:v>
                      </c:pt>
                      <c:pt idx="360">
                        <c:v>36622</c:v>
                      </c:pt>
                      <c:pt idx="361">
                        <c:v>36623</c:v>
                      </c:pt>
                      <c:pt idx="362">
                        <c:v>36626</c:v>
                      </c:pt>
                      <c:pt idx="363">
                        <c:v>36627</c:v>
                      </c:pt>
                      <c:pt idx="364">
                        <c:v>36628</c:v>
                      </c:pt>
                      <c:pt idx="365">
                        <c:v>36629</c:v>
                      </c:pt>
                      <c:pt idx="366">
                        <c:v>36630</c:v>
                      </c:pt>
                      <c:pt idx="367">
                        <c:v>36633</c:v>
                      </c:pt>
                      <c:pt idx="368">
                        <c:v>36634</c:v>
                      </c:pt>
                      <c:pt idx="369">
                        <c:v>36635</c:v>
                      </c:pt>
                      <c:pt idx="370">
                        <c:v>36640</c:v>
                      </c:pt>
                      <c:pt idx="371">
                        <c:v>36641</c:v>
                      </c:pt>
                      <c:pt idx="372">
                        <c:v>36642</c:v>
                      </c:pt>
                      <c:pt idx="373">
                        <c:v>36643</c:v>
                      </c:pt>
                      <c:pt idx="374">
                        <c:v>36644</c:v>
                      </c:pt>
                      <c:pt idx="375">
                        <c:v>36648</c:v>
                      </c:pt>
                      <c:pt idx="376">
                        <c:v>36649</c:v>
                      </c:pt>
                      <c:pt idx="377">
                        <c:v>36650</c:v>
                      </c:pt>
                      <c:pt idx="378">
                        <c:v>36654</c:v>
                      </c:pt>
                      <c:pt idx="379">
                        <c:v>36655</c:v>
                      </c:pt>
                      <c:pt idx="380">
                        <c:v>36656</c:v>
                      </c:pt>
                      <c:pt idx="381">
                        <c:v>36657</c:v>
                      </c:pt>
                      <c:pt idx="382">
                        <c:v>36658</c:v>
                      </c:pt>
                      <c:pt idx="383">
                        <c:v>36661</c:v>
                      </c:pt>
                      <c:pt idx="384">
                        <c:v>36662</c:v>
                      </c:pt>
                      <c:pt idx="385">
                        <c:v>36663</c:v>
                      </c:pt>
                      <c:pt idx="386">
                        <c:v>36664</c:v>
                      </c:pt>
                      <c:pt idx="387">
                        <c:v>36665</c:v>
                      </c:pt>
                      <c:pt idx="388">
                        <c:v>36668</c:v>
                      </c:pt>
                      <c:pt idx="389">
                        <c:v>36669</c:v>
                      </c:pt>
                      <c:pt idx="390">
                        <c:v>36670</c:v>
                      </c:pt>
                      <c:pt idx="391">
                        <c:v>36671</c:v>
                      </c:pt>
                      <c:pt idx="392">
                        <c:v>36672</c:v>
                      </c:pt>
                      <c:pt idx="393">
                        <c:v>36675</c:v>
                      </c:pt>
                      <c:pt idx="394">
                        <c:v>36676</c:v>
                      </c:pt>
                      <c:pt idx="395">
                        <c:v>36677</c:v>
                      </c:pt>
                      <c:pt idx="396">
                        <c:v>36678</c:v>
                      </c:pt>
                      <c:pt idx="397">
                        <c:v>36679</c:v>
                      </c:pt>
                      <c:pt idx="398">
                        <c:v>36682</c:v>
                      </c:pt>
                      <c:pt idx="399">
                        <c:v>36683</c:v>
                      </c:pt>
                      <c:pt idx="400">
                        <c:v>36684</c:v>
                      </c:pt>
                      <c:pt idx="401">
                        <c:v>36685</c:v>
                      </c:pt>
                      <c:pt idx="402">
                        <c:v>36686</c:v>
                      </c:pt>
                      <c:pt idx="403">
                        <c:v>36689</c:v>
                      </c:pt>
                      <c:pt idx="404">
                        <c:v>36690</c:v>
                      </c:pt>
                      <c:pt idx="405">
                        <c:v>36691</c:v>
                      </c:pt>
                      <c:pt idx="406">
                        <c:v>36692</c:v>
                      </c:pt>
                      <c:pt idx="407">
                        <c:v>36693</c:v>
                      </c:pt>
                      <c:pt idx="408">
                        <c:v>36696</c:v>
                      </c:pt>
                      <c:pt idx="409">
                        <c:v>36697</c:v>
                      </c:pt>
                      <c:pt idx="410">
                        <c:v>36698</c:v>
                      </c:pt>
                      <c:pt idx="411">
                        <c:v>36699</c:v>
                      </c:pt>
                      <c:pt idx="412">
                        <c:v>36700</c:v>
                      </c:pt>
                      <c:pt idx="413">
                        <c:v>36703</c:v>
                      </c:pt>
                      <c:pt idx="414">
                        <c:v>36704</c:v>
                      </c:pt>
                      <c:pt idx="415">
                        <c:v>36705</c:v>
                      </c:pt>
                      <c:pt idx="416">
                        <c:v>36706</c:v>
                      </c:pt>
                      <c:pt idx="417">
                        <c:v>36707</c:v>
                      </c:pt>
                      <c:pt idx="418">
                        <c:v>36710</c:v>
                      </c:pt>
                      <c:pt idx="419">
                        <c:v>36711</c:v>
                      </c:pt>
                      <c:pt idx="420">
                        <c:v>36712</c:v>
                      </c:pt>
                      <c:pt idx="421">
                        <c:v>36713</c:v>
                      </c:pt>
                      <c:pt idx="422">
                        <c:v>36714</c:v>
                      </c:pt>
                      <c:pt idx="423">
                        <c:v>36717</c:v>
                      </c:pt>
                      <c:pt idx="424">
                        <c:v>36718</c:v>
                      </c:pt>
                      <c:pt idx="425">
                        <c:v>36719</c:v>
                      </c:pt>
                      <c:pt idx="426">
                        <c:v>36720</c:v>
                      </c:pt>
                      <c:pt idx="427">
                        <c:v>36721</c:v>
                      </c:pt>
                      <c:pt idx="428">
                        <c:v>36724</c:v>
                      </c:pt>
                      <c:pt idx="429">
                        <c:v>36725</c:v>
                      </c:pt>
                      <c:pt idx="430">
                        <c:v>36726</c:v>
                      </c:pt>
                      <c:pt idx="431">
                        <c:v>36727</c:v>
                      </c:pt>
                      <c:pt idx="432">
                        <c:v>36728</c:v>
                      </c:pt>
                      <c:pt idx="433">
                        <c:v>36731</c:v>
                      </c:pt>
                      <c:pt idx="434">
                        <c:v>36732</c:v>
                      </c:pt>
                      <c:pt idx="435">
                        <c:v>36733</c:v>
                      </c:pt>
                      <c:pt idx="436">
                        <c:v>36734</c:v>
                      </c:pt>
                      <c:pt idx="437">
                        <c:v>36735</c:v>
                      </c:pt>
                      <c:pt idx="438">
                        <c:v>36738</c:v>
                      </c:pt>
                      <c:pt idx="439">
                        <c:v>36739</c:v>
                      </c:pt>
                      <c:pt idx="440">
                        <c:v>36740</c:v>
                      </c:pt>
                      <c:pt idx="441">
                        <c:v>36741</c:v>
                      </c:pt>
                      <c:pt idx="442">
                        <c:v>36742</c:v>
                      </c:pt>
                      <c:pt idx="443">
                        <c:v>36745</c:v>
                      </c:pt>
                      <c:pt idx="444">
                        <c:v>36746</c:v>
                      </c:pt>
                      <c:pt idx="445">
                        <c:v>36747</c:v>
                      </c:pt>
                      <c:pt idx="446">
                        <c:v>36748</c:v>
                      </c:pt>
                      <c:pt idx="447">
                        <c:v>36749</c:v>
                      </c:pt>
                      <c:pt idx="448">
                        <c:v>36752</c:v>
                      </c:pt>
                      <c:pt idx="449">
                        <c:v>36753</c:v>
                      </c:pt>
                      <c:pt idx="450">
                        <c:v>36754</c:v>
                      </c:pt>
                      <c:pt idx="451">
                        <c:v>36755</c:v>
                      </c:pt>
                      <c:pt idx="452">
                        <c:v>36756</c:v>
                      </c:pt>
                      <c:pt idx="453">
                        <c:v>36759</c:v>
                      </c:pt>
                      <c:pt idx="454">
                        <c:v>36760</c:v>
                      </c:pt>
                      <c:pt idx="455">
                        <c:v>36761</c:v>
                      </c:pt>
                      <c:pt idx="456">
                        <c:v>36762</c:v>
                      </c:pt>
                      <c:pt idx="457">
                        <c:v>36763</c:v>
                      </c:pt>
                      <c:pt idx="458">
                        <c:v>36766</c:v>
                      </c:pt>
                      <c:pt idx="459">
                        <c:v>36767</c:v>
                      </c:pt>
                      <c:pt idx="460">
                        <c:v>36768</c:v>
                      </c:pt>
                      <c:pt idx="461">
                        <c:v>36769</c:v>
                      </c:pt>
                      <c:pt idx="462">
                        <c:v>36770</c:v>
                      </c:pt>
                      <c:pt idx="463">
                        <c:v>36773</c:v>
                      </c:pt>
                      <c:pt idx="464">
                        <c:v>36774</c:v>
                      </c:pt>
                      <c:pt idx="465">
                        <c:v>36775</c:v>
                      </c:pt>
                      <c:pt idx="466">
                        <c:v>36776</c:v>
                      </c:pt>
                      <c:pt idx="467">
                        <c:v>36777</c:v>
                      </c:pt>
                      <c:pt idx="468">
                        <c:v>36780</c:v>
                      </c:pt>
                      <c:pt idx="469">
                        <c:v>36781</c:v>
                      </c:pt>
                      <c:pt idx="470">
                        <c:v>36782</c:v>
                      </c:pt>
                      <c:pt idx="471">
                        <c:v>36783</c:v>
                      </c:pt>
                      <c:pt idx="472">
                        <c:v>36784</c:v>
                      </c:pt>
                      <c:pt idx="473">
                        <c:v>36787</c:v>
                      </c:pt>
                      <c:pt idx="474">
                        <c:v>36788</c:v>
                      </c:pt>
                      <c:pt idx="475">
                        <c:v>36789</c:v>
                      </c:pt>
                      <c:pt idx="476">
                        <c:v>36790</c:v>
                      </c:pt>
                      <c:pt idx="477">
                        <c:v>36791</c:v>
                      </c:pt>
                      <c:pt idx="478">
                        <c:v>36794</c:v>
                      </c:pt>
                      <c:pt idx="479">
                        <c:v>36795</c:v>
                      </c:pt>
                      <c:pt idx="480">
                        <c:v>36796</c:v>
                      </c:pt>
                      <c:pt idx="481">
                        <c:v>36797</c:v>
                      </c:pt>
                      <c:pt idx="482">
                        <c:v>36798</c:v>
                      </c:pt>
                      <c:pt idx="483">
                        <c:v>36801</c:v>
                      </c:pt>
                      <c:pt idx="484">
                        <c:v>36802</c:v>
                      </c:pt>
                      <c:pt idx="485">
                        <c:v>36803</c:v>
                      </c:pt>
                      <c:pt idx="486">
                        <c:v>36804</c:v>
                      </c:pt>
                      <c:pt idx="487">
                        <c:v>36805</c:v>
                      </c:pt>
                      <c:pt idx="488">
                        <c:v>36808</c:v>
                      </c:pt>
                      <c:pt idx="489">
                        <c:v>36809</c:v>
                      </c:pt>
                      <c:pt idx="490">
                        <c:v>36810</c:v>
                      </c:pt>
                      <c:pt idx="491">
                        <c:v>36811</c:v>
                      </c:pt>
                      <c:pt idx="492">
                        <c:v>36812</c:v>
                      </c:pt>
                      <c:pt idx="493">
                        <c:v>36815</c:v>
                      </c:pt>
                      <c:pt idx="494">
                        <c:v>36816</c:v>
                      </c:pt>
                      <c:pt idx="495">
                        <c:v>36817</c:v>
                      </c:pt>
                      <c:pt idx="496">
                        <c:v>36818</c:v>
                      </c:pt>
                      <c:pt idx="497">
                        <c:v>36819</c:v>
                      </c:pt>
                      <c:pt idx="498">
                        <c:v>36822</c:v>
                      </c:pt>
                      <c:pt idx="499">
                        <c:v>36823</c:v>
                      </c:pt>
                      <c:pt idx="500">
                        <c:v>36824</c:v>
                      </c:pt>
                      <c:pt idx="501">
                        <c:v>36825</c:v>
                      </c:pt>
                      <c:pt idx="502">
                        <c:v>36826</c:v>
                      </c:pt>
                      <c:pt idx="503">
                        <c:v>36829</c:v>
                      </c:pt>
                      <c:pt idx="504">
                        <c:v>36830</c:v>
                      </c:pt>
                      <c:pt idx="505">
                        <c:v>36831</c:v>
                      </c:pt>
                      <c:pt idx="506">
                        <c:v>36833</c:v>
                      </c:pt>
                      <c:pt idx="507">
                        <c:v>36836</c:v>
                      </c:pt>
                      <c:pt idx="508">
                        <c:v>36837</c:v>
                      </c:pt>
                      <c:pt idx="509">
                        <c:v>36838</c:v>
                      </c:pt>
                      <c:pt idx="510">
                        <c:v>36839</c:v>
                      </c:pt>
                      <c:pt idx="511">
                        <c:v>36840</c:v>
                      </c:pt>
                      <c:pt idx="512">
                        <c:v>36843</c:v>
                      </c:pt>
                      <c:pt idx="513">
                        <c:v>36844</c:v>
                      </c:pt>
                      <c:pt idx="514">
                        <c:v>36845</c:v>
                      </c:pt>
                      <c:pt idx="515">
                        <c:v>36846</c:v>
                      </c:pt>
                      <c:pt idx="516">
                        <c:v>36847</c:v>
                      </c:pt>
                      <c:pt idx="517">
                        <c:v>36851</c:v>
                      </c:pt>
                      <c:pt idx="518">
                        <c:v>36852</c:v>
                      </c:pt>
                      <c:pt idx="519">
                        <c:v>36853</c:v>
                      </c:pt>
                      <c:pt idx="520">
                        <c:v>36854</c:v>
                      </c:pt>
                      <c:pt idx="521">
                        <c:v>36857</c:v>
                      </c:pt>
                      <c:pt idx="522">
                        <c:v>36858</c:v>
                      </c:pt>
                      <c:pt idx="523">
                        <c:v>36859</c:v>
                      </c:pt>
                      <c:pt idx="524">
                        <c:v>36860</c:v>
                      </c:pt>
                      <c:pt idx="525">
                        <c:v>36864</c:v>
                      </c:pt>
                      <c:pt idx="526">
                        <c:v>36865</c:v>
                      </c:pt>
                      <c:pt idx="527">
                        <c:v>36866</c:v>
                      </c:pt>
                      <c:pt idx="528">
                        <c:v>36867</c:v>
                      </c:pt>
                      <c:pt idx="529">
                        <c:v>36868</c:v>
                      </c:pt>
                      <c:pt idx="530">
                        <c:v>36871</c:v>
                      </c:pt>
                      <c:pt idx="531">
                        <c:v>36873</c:v>
                      </c:pt>
                      <c:pt idx="532">
                        <c:v>36874</c:v>
                      </c:pt>
                      <c:pt idx="533">
                        <c:v>36875</c:v>
                      </c:pt>
                      <c:pt idx="534">
                        <c:v>36878</c:v>
                      </c:pt>
                      <c:pt idx="535">
                        <c:v>36879</c:v>
                      </c:pt>
                      <c:pt idx="536">
                        <c:v>36880</c:v>
                      </c:pt>
                      <c:pt idx="537">
                        <c:v>36881</c:v>
                      </c:pt>
                      <c:pt idx="538">
                        <c:v>36882</c:v>
                      </c:pt>
                      <c:pt idx="539">
                        <c:v>36886</c:v>
                      </c:pt>
                      <c:pt idx="540">
                        <c:v>36887</c:v>
                      </c:pt>
                      <c:pt idx="541">
                        <c:v>36888</c:v>
                      </c:pt>
                      <c:pt idx="542">
                        <c:v>36889</c:v>
                      </c:pt>
                      <c:pt idx="543">
                        <c:v>36893</c:v>
                      </c:pt>
                      <c:pt idx="544">
                        <c:v>36894</c:v>
                      </c:pt>
                      <c:pt idx="545">
                        <c:v>36895</c:v>
                      </c:pt>
                      <c:pt idx="546">
                        <c:v>36896</c:v>
                      </c:pt>
                      <c:pt idx="547">
                        <c:v>36899</c:v>
                      </c:pt>
                      <c:pt idx="548">
                        <c:v>36900</c:v>
                      </c:pt>
                      <c:pt idx="549">
                        <c:v>36901</c:v>
                      </c:pt>
                      <c:pt idx="550">
                        <c:v>36902</c:v>
                      </c:pt>
                      <c:pt idx="551">
                        <c:v>36903</c:v>
                      </c:pt>
                      <c:pt idx="552">
                        <c:v>36906</c:v>
                      </c:pt>
                      <c:pt idx="553">
                        <c:v>36907</c:v>
                      </c:pt>
                      <c:pt idx="554">
                        <c:v>36908</c:v>
                      </c:pt>
                      <c:pt idx="555">
                        <c:v>36909</c:v>
                      </c:pt>
                      <c:pt idx="556">
                        <c:v>36910</c:v>
                      </c:pt>
                      <c:pt idx="557">
                        <c:v>36913</c:v>
                      </c:pt>
                      <c:pt idx="558">
                        <c:v>36914</c:v>
                      </c:pt>
                      <c:pt idx="559">
                        <c:v>36915</c:v>
                      </c:pt>
                      <c:pt idx="560">
                        <c:v>36916</c:v>
                      </c:pt>
                      <c:pt idx="561">
                        <c:v>36917</c:v>
                      </c:pt>
                      <c:pt idx="562">
                        <c:v>36920</c:v>
                      </c:pt>
                      <c:pt idx="563">
                        <c:v>36921</c:v>
                      </c:pt>
                      <c:pt idx="564">
                        <c:v>36922</c:v>
                      </c:pt>
                      <c:pt idx="565">
                        <c:v>36923</c:v>
                      </c:pt>
                      <c:pt idx="566">
                        <c:v>36924</c:v>
                      </c:pt>
                      <c:pt idx="567">
                        <c:v>36928</c:v>
                      </c:pt>
                      <c:pt idx="568">
                        <c:v>36929</c:v>
                      </c:pt>
                      <c:pt idx="569">
                        <c:v>36930</c:v>
                      </c:pt>
                      <c:pt idx="570">
                        <c:v>36931</c:v>
                      </c:pt>
                      <c:pt idx="571">
                        <c:v>36934</c:v>
                      </c:pt>
                      <c:pt idx="572">
                        <c:v>36935</c:v>
                      </c:pt>
                      <c:pt idx="573">
                        <c:v>36936</c:v>
                      </c:pt>
                      <c:pt idx="574">
                        <c:v>36937</c:v>
                      </c:pt>
                      <c:pt idx="575">
                        <c:v>36938</c:v>
                      </c:pt>
                      <c:pt idx="576">
                        <c:v>36941</c:v>
                      </c:pt>
                      <c:pt idx="577">
                        <c:v>36942</c:v>
                      </c:pt>
                      <c:pt idx="578">
                        <c:v>36943</c:v>
                      </c:pt>
                      <c:pt idx="579">
                        <c:v>36944</c:v>
                      </c:pt>
                      <c:pt idx="580">
                        <c:v>36945</c:v>
                      </c:pt>
                      <c:pt idx="581">
                        <c:v>36948</c:v>
                      </c:pt>
                      <c:pt idx="582">
                        <c:v>36949</c:v>
                      </c:pt>
                      <c:pt idx="583">
                        <c:v>36950</c:v>
                      </c:pt>
                      <c:pt idx="584">
                        <c:v>36951</c:v>
                      </c:pt>
                      <c:pt idx="585">
                        <c:v>36952</c:v>
                      </c:pt>
                      <c:pt idx="586">
                        <c:v>36955</c:v>
                      </c:pt>
                      <c:pt idx="587">
                        <c:v>36956</c:v>
                      </c:pt>
                      <c:pt idx="588">
                        <c:v>36957</c:v>
                      </c:pt>
                      <c:pt idx="589">
                        <c:v>36958</c:v>
                      </c:pt>
                      <c:pt idx="590">
                        <c:v>36959</c:v>
                      </c:pt>
                      <c:pt idx="591">
                        <c:v>36962</c:v>
                      </c:pt>
                      <c:pt idx="592">
                        <c:v>36963</c:v>
                      </c:pt>
                      <c:pt idx="593">
                        <c:v>36964</c:v>
                      </c:pt>
                      <c:pt idx="594">
                        <c:v>36965</c:v>
                      </c:pt>
                      <c:pt idx="595">
                        <c:v>36966</c:v>
                      </c:pt>
                      <c:pt idx="596">
                        <c:v>36969</c:v>
                      </c:pt>
                      <c:pt idx="597">
                        <c:v>36970</c:v>
                      </c:pt>
                      <c:pt idx="598">
                        <c:v>36972</c:v>
                      </c:pt>
                      <c:pt idx="599">
                        <c:v>36973</c:v>
                      </c:pt>
                      <c:pt idx="600">
                        <c:v>36976</c:v>
                      </c:pt>
                      <c:pt idx="601">
                        <c:v>36977</c:v>
                      </c:pt>
                      <c:pt idx="602">
                        <c:v>36978</c:v>
                      </c:pt>
                      <c:pt idx="603">
                        <c:v>36979</c:v>
                      </c:pt>
                      <c:pt idx="604">
                        <c:v>36980</c:v>
                      </c:pt>
                      <c:pt idx="605">
                        <c:v>36983</c:v>
                      </c:pt>
                      <c:pt idx="606">
                        <c:v>36984</c:v>
                      </c:pt>
                      <c:pt idx="607">
                        <c:v>36985</c:v>
                      </c:pt>
                      <c:pt idx="608">
                        <c:v>36986</c:v>
                      </c:pt>
                      <c:pt idx="609">
                        <c:v>36987</c:v>
                      </c:pt>
                      <c:pt idx="610">
                        <c:v>36990</c:v>
                      </c:pt>
                      <c:pt idx="611">
                        <c:v>36991</c:v>
                      </c:pt>
                      <c:pt idx="612">
                        <c:v>36992</c:v>
                      </c:pt>
                      <c:pt idx="613">
                        <c:v>36997</c:v>
                      </c:pt>
                      <c:pt idx="614">
                        <c:v>36998</c:v>
                      </c:pt>
                      <c:pt idx="615">
                        <c:v>36999</c:v>
                      </c:pt>
                      <c:pt idx="616">
                        <c:v>37000</c:v>
                      </c:pt>
                      <c:pt idx="617">
                        <c:v>37001</c:v>
                      </c:pt>
                      <c:pt idx="618">
                        <c:v>37004</c:v>
                      </c:pt>
                      <c:pt idx="619">
                        <c:v>37005</c:v>
                      </c:pt>
                      <c:pt idx="620">
                        <c:v>37006</c:v>
                      </c:pt>
                      <c:pt idx="621">
                        <c:v>37007</c:v>
                      </c:pt>
                      <c:pt idx="622">
                        <c:v>37008</c:v>
                      </c:pt>
                      <c:pt idx="623">
                        <c:v>37011</c:v>
                      </c:pt>
                      <c:pt idx="624">
                        <c:v>37013</c:v>
                      </c:pt>
                      <c:pt idx="625">
                        <c:v>37014</c:v>
                      </c:pt>
                      <c:pt idx="626">
                        <c:v>37015</c:v>
                      </c:pt>
                      <c:pt idx="627">
                        <c:v>37018</c:v>
                      </c:pt>
                      <c:pt idx="628">
                        <c:v>37019</c:v>
                      </c:pt>
                      <c:pt idx="629">
                        <c:v>37020</c:v>
                      </c:pt>
                      <c:pt idx="630">
                        <c:v>37021</c:v>
                      </c:pt>
                      <c:pt idx="631">
                        <c:v>37022</c:v>
                      </c:pt>
                      <c:pt idx="632">
                        <c:v>37025</c:v>
                      </c:pt>
                      <c:pt idx="633">
                        <c:v>37026</c:v>
                      </c:pt>
                      <c:pt idx="634">
                        <c:v>37027</c:v>
                      </c:pt>
                      <c:pt idx="635">
                        <c:v>37028</c:v>
                      </c:pt>
                      <c:pt idx="636">
                        <c:v>37029</c:v>
                      </c:pt>
                      <c:pt idx="637">
                        <c:v>37032</c:v>
                      </c:pt>
                      <c:pt idx="638">
                        <c:v>37033</c:v>
                      </c:pt>
                      <c:pt idx="639">
                        <c:v>37034</c:v>
                      </c:pt>
                      <c:pt idx="640">
                        <c:v>37035</c:v>
                      </c:pt>
                      <c:pt idx="641">
                        <c:v>37036</c:v>
                      </c:pt>
                      <c:pt idx="642">
                        <c:v>37039</c:v>
                      </c:pt>
                      <c:pt idx="643">
                        <c:v>37040</c:v>
                      </c:pt>
                      <c:pt idx="644">
                        <c:v>37041</c:v>
                      </c:pt>
                      <c:pt idx="645">
                        <c:v>37042</c:v>
                      </c:pt>
                      <c:pt idx="646">
                        <c:v>37043</c:v>
                      </c:pt>
                      <c:pt idx="647">
                        <c:v>37046</c:v>
                      </c:pt>
                      <c:pt idx="648">
                        <c:v>37047</c:v>
                      </c:pt>
                      <c:pt idx="649">
                        <c:v>37048</c:v>
                      </c:pt>
                      <c:pt idx="650">
                        <c:v>37049</c:v>
                      </c:pt>
                      <c:pt idx="651">
                        <c:v>37050</c:v>
                      </c:pt>
                      <c:pt idx="652">
                        <c:v>37053</c:v>
                      </c:pt>
                      <c:pt idx="653">
                        <c:v>37054</c:v>
                      </c:pt>
                      <c:pt idx="654">
                        <c:v>37055</c:v>
                      </c:pt>
                      <c:pt idx="655">
                        <c:v>37056</c:v>
                      </c:pt>
                      <c:pt idx="656">
                        <c:v>37057</c:v>
                      </c:pt>
                      <c:pt idx="657">
                        <c:v>37060</c:v>
                      </c:pt>
                      <c:pt idx="658">
                        <c:v>37061</c:v>
                      </c:pt>
                      <c:pt idx="659">
                        <c:v>37062</c:v>
                      </c:pt>
                      <c:pt idx="660">
                        <c:v>37063</c:v>
                      </c:pt>
                      <c:pt idx="661">
                        <c:v>37064</c:v>
                      </c:pt>
                      <c:pt idx="662">
                        <c:v>37067</c:v>
                      </c:pt>
                      <c:pt idx="663">
                        <c:v>37068</c:v>
                      </c:pt>
                      <c:pt idx="664">
                        <c:v>37069</c:v>
                      </c:pt>
                      <c:pt idx="665">
                        <c:v>37070</c:v>
                      </c:pt>
                      <c:pt idx="666">
                        <c:v>37071</c:v>
                      </c:pt>
                      <c:pt idx="667">
                        <c:v>37074</c:v>
                      </c:pt>
                      <c:pt idx="668">
                        <c:v>37075</c:v>
                      </c:pt>
                      <c:pt idx="669">
                        <c:v>37076</c:v>
                      </c:pt>
                      <c:pt idx="670">
                        <c:v>37077</c:v>
                      </c:pt>
                      <c:pt idx="671">
                        <c:v>37078</c:v>
                      </c:pt>
                      <c:pt idx="672">
                        <c:v>37081</c:v>
                      </c:pt>
                      <c:pt idx="673">
                        <c:v>37082</c:v>
                      </c:pt>
                      <c:pt idx="674">
                        <c:v>37083</c:v>
                      </c:pt>
                      <c:pt idx="675">
                        <c:v>37084</c:v>
                      </c:pt>
                      <c:pt idx="676">
                        <c:v>37085</c:v>
                      </c:pt>
                      <c:pt idx="677">
                        <c:v>37088</c:v>
                      </c:pt>
                      <c:pt idx="678">
                        <c:v>37089</c:v>
                      </c:pt>
                      <c:pt idx="679">
                        <c:v>37090</c:v>
                      </c:pt>
                      <c:pt idx="680">
                        <c:v>37091</c:v>
                      </c:pt>
                      <c:pt idx="681">
                        <c:v>37092</c:v>
                      </c:pt>
                      <c:pt idx="682">
                        <c:v>37095</c:v>
                      </c:pt>
                      <c:pt idx="683">
                        <c:v>37096</c:v>
                      </c:pt>
                      <c:pt idx="684">
                        <c:v>37097</c:v>
                      </c:pt>
                      <c:pt idx="685">
                        <c:v>37098</c:v>
                      </c:pt>
                      <c:pt idx="686">
                        <c:v>37099</c:v>
                      </c:pt>
                      <c:pt idx="687">
                        <c:v>37102</c:v>
                      </c:pt>
                      <c:pt idx="688">
                        <c:v>37103</c:v>
                      </c:pt>
                      <c:pt idx="689">
                        <c:v>37104</c:v>
                      </c:pt>
                      <c:pt idx="690">
                        <c:v>37105</c:v>
                      </c:pt>
                      <c:pt idx="691">
                        <c:v>37106</c:v>
                      </c:pt>
                      <c:pt idx="692">
                        <c:v>37109</c:v>
                      </c:pt>
                      <c:pt idx="693">
                        <c:v>37110</c:v>
                      </c:pt>
                      <c:pt idx="694">
                        <c:v>37111</c:v>
                      </c:pt>
                      <c:pt idx="695">
                        <c:v>37112</c:v>
                      </c:pt>
                      <c:pt idx="696">
                        <c:v>37113</c:v>
                      </c:pt>
                      <c:pt idx="697">
                        <c:v>37116</c:v>
                      </c:pt>
                      <c:pt idx="698">
                        <c:v>37117</c:v>
                      </c:pt>
                      <c:pt idx="699">
                        <c:v>37118</c:v>
                      </c:pt>
                      <c:pt idx="700">
                        <c:v>37119</c:v>
                      </c:pt>
                      <c:pt idx="701">
                        <c:v>37120</c:v>
                      </c:pt>
                      <c:pt idx="702">
                        <c:v>37123</c:v>
                      </c:pt>
                      <c:pt idx="703">
                        <c:v>37124</c:v>
                      </c:pt>
                      <c:pt idx="704">
                        <c:v>37125</c:v>
                      </c:pt>
                      <c:pt idx="705">
                        <c:v>37126</c:v>
                      </c:pt>
                      <c:pt idx="706">
                        <c:v>37127</c:v>
                      </c:pt>
                      <c:pt idx="707">
                        <c:v>37130</c:v>
                      </c:pt>
                      <c:pt idx="708">
                        <c:v>37131</c:v>
                      </c:pt>
                      <c:pt idx="709">
                        <c:v>37132</c:v>
                      </c:pt>
                      <c:pt idx="710">
                        <c:v>37133</c:v>
                      </c:pt>
                      <c:pt idx="711">
                        <c:v>37134</c:v>
                      </c:pt>
                      <c:pt idx="712">
                        <c:v>37137</c:v>
                      </c:pt>
                      <c:pt idx="713">
                        <c:v>37138</c:v>
                      </c:pt>
                      <c:pt idx="714">
                        <c:v>37139</c:v>
                      </c:pt>
                      <c:pt idx="715">
                        <c:v>37140</c:v>
                      </c:pt>
                      <c:pt idx="716">
                        <c:v>37141</c:v>
                      </c:pt>
                      <c:pt idx="717">
                        <c:v>37144</c:v>
                      </c:pt>
                      <c:pt idx="718">
                        <c:v>37145</c:v>
                      </c:pt>
                      <c:pt idx="719">
                        <c:v>37146</c:v>
                      </c:pt>
                      <c:pt idx="720">
                        <c:v>37147</c:v>
                      </c:pt>
                      <c:pt idx="721">
                        <c:v>37148</c:v>
                      </c:pt>
                      <c:pt idx="722">
                        <c:v>37151</c:v>
                      </c:pt>
                      <c:pt idx="723">
                        <c:v>37152</c:v>
                      </c:pt>
                      <c:pt idx="724">
                        <c:v>37153</c:v>
                      </c:pt>
                      <c:pt idx="725">
                        <c:v>37154</c:v>
                      </c:pt>
                      <c:pt idx="726">
                        <c:v>37155</c:v>
                      </c:pt>
                      <c:pt idx="727">
                        <c:v>37158</c:v>
                      </c:pt>
                      <c:pt idx="728">
                        <c:v>37159</c:v>
                      </c:pt>
                      <c:pt idx="729">
                        <c:v>37160</c:v>
                      </c:pt>
                      <c:pt idx="730">
                        <c:v>37161</c:v>
                      </c:pt>
                      <c:pt idx="731">
                        <c:v>37162</c:v>
                      </c:pt>
                      <c:pt idx="732">
                        <c:v>37165</c:v>
                      </c:pt>
                      <c:pt idx="733">
                        <c:v>37166</c:v>
                      </c:pt>
                      <c:pt idx="734">
                        <c:v>37167</c:v>
                      </c:pt>
                      <c:pt idx="735">
                        <c:v>37168</c:v>
                      </c:pt>
                      <c:pt idx="736">
                        <c:v>37169</c:v>
                      </c:pt>
                      <c:pt idx="737">
                        <c:v>37172</c:v>
                      </c:pt>
                      <c:pt idx="738">
                        <c:v>37173</c:v>
                      </c:pt>
                      <c:pt idx="739">
                        <c:v>37174</c:v>
                      </c:pt>
                      <c:pt idx="740">
                        <c:v>37175</c:v>
                      </c:pt>
                      <c:pt idx="741">
                        <c:v>37176</c:v>
                      </c:pt>
                      <c:pt idx="742">
                        <c:v>37179</c:v>
                      </c:pt>
                      <c:pt idx="743">
                        <c:v>37180</c:v>
                      </c:pt>
                      <c:pt idx="744">
                        <c:v>37181</c:v>
                      </c:pt>
                      <c:pt idx="745">
                        <c:v>37182</c:v>
                      </c:pt>
                      <c:pt idx="746">
                        <c:v>37183</c:v>
                      </c:pt>
                      <c:pt idx="747">
                        <c:v>37186</c:v>
                      </c:pt>
                      <c:pt idx="748">
                        <c:v>37187</c:v>
                      </c:pt>
                      <c:pt idx="749">
                        <c:v>37188</c:v>
                      </c:pt>
                      <c:pt idx="750">
                        <c:v>37189</c:v>
                      </c:pt>
                      <c:pt idx="751">
                        <c:v>37190</c:v>
                      </c:pt>
                      <c:pt idx="752">
                        <c:v>37193</c:v>
                      </c:pt>
                      <c:pt idx="753">
                        <c:v>37194</c:v>
                      </c:pt>
                      <c:pt idx="754">
                        <c:v>37195</c:v>
                      </c:pt>
                      <c:pt idx="755">
                        <c:v>37196</c:v>
                      </c:pt>
                      <c:pt idx="756">
                        <c:v>37197</c:v>
                      </c:pt>
                      <c:pt idx="757">
                        <c:v>37200</c:v>
                      </c:pt>
                      <c:pt idx="758">
                        <c:v>37201</c:v>
                      </c:pt>
                      <c:pt idx="759">
                        <c:v>37202</c:v>
                      </c:pt>
                      <c:pt idx="760">
                        <c:v>37203</c:v>
                      </c:pt>
                      <c:pt idx="761">
                        <c:v>37204</c:v>
                      </c:pt>
                      <c:pt idx="762">
                        <c:v>37207</c:v>
                      </c:pt>
                      <c:pt idx="763">
                        <c:v>37208</c:v>
                      </c:pt>
                      <c:pt idx="764">
                        <c:v>37209</c:v>
                      </c:pt>
                      <c:pt idx="765">
                        <c:v>37210</c:v>
                      </c:pt>
                      <c:pt idx="766">
                        <c:v>37211</c:v>
                      </c:pt>
                      <c:pt idx="767">
                        <c:v>37214</c:v>
                      </c:pt>
                      <c:pt idx="768">
                        <c:v>37216</c:v>
                      </c:pt>
                      <c:pt idx="769">
                        <c:v>37217</c:v>
                      </c:pt>
                      <c:pt idx="770">
                        <c:v>37218</c:v>
                      </c:pt>
                      <c:pt idx="771">
                        <c:v>37221</c:v>
                      </c:pt>
                      <c:pt idx="772">
                        <c:v>37222</c:v>
                      </c:pt>
                      <c:pt idx="773">
                        <c:v>37223</c:v>
                      </c:pt>
                      <c:pt idx="774">
                        <c:v>37224</c:v>
                      </c:pt>
                      <c:pt idx="775">
                        <c:v>37225</c:v>
                      </c:pt>
                      <c:pt idx="776">
                        <c:v>37228</c:v>
                      </c:pt>
                      <c:pt idx="777">
                        <c:v>37229</c:v>
                      </c:pt>
                      <c:pt idx="778">
                        <c:v>37230</c:v>
                      </c:pt>
                      <c:pt idx="779">
                        <c:v>37231</c:v>
                      </c:pt>
                      <c:pt idx="780">
                        <c:v>37232</c:v>
                      </c:pt>
                      <c:pt idx="781">
                        <c:v>37235</c:v>
                      </c:pt>
                      <c:pt idx="782">
                        <c:v>37236</c:v>
                      </c:pt>
                      <c:pt idx="783">
                        <c:v>37238</c:v>
                      </c:pt>
                      <c:pt idx="784">
                        <c:v>37239</c:v>
                      </c:pt>
                      <c:pt idx="785">
                        <c:v>37242</c:v>
                      </c:pt>
                      <c:pt idx="786">
                        <c:v>37243</c:v>
                      </c:pt>
                      <c:pt idx="787">
                        <c:v>37244</c:v>
                      </c:pt>
                      <c:pt idx="788">
                        <c:v>37245</c:v>
                      </c:pt>
                      <c:pt idx="789">
                        <c:v>37246</c:v>
                      </c:pt>
                      <c:pt idx="790">
                        <c:v>37249</c:v>
                      </c:pt>
                      <c:pt idx="791">
                        <c:v>37251</c:v>
                      </c:pt>
                      <c:pt idx="792">
                        <c:v>37252</c:v>
                      </c:pt>
                      <c:pt idx="793">
                        <c:v>37253</c:v>
                      </c:pt>
                      <c:pt idx="794">
                        <c:v>37256</c:v>
                      </c:pt>
                      <c:pt idx="795">
                        <c:v>37258</c:v>
                      </c:pt>
                      <c:pt idx="796">
                        <c:v>37259</c:v>
                      </c:pt>
                      <c:pt idx="797">
                        <c:v>37260</c:v>
                      </c:pt>
                      <c:pt idx="798">
                        <c:v>37263</c:v>
                      </c:pt>
                      <c:pt idx="799">
                        <c:v>37264</c:v>
                      </c:pt>
                      <c:pt idx="800">
                        <c:v>37265</c:v>
                      </c:pt>
                      <c:pt idx="801">
                        <c:v>37266</c:v>
                      </c:pt>
                      <c:pt idx="802">
                        <c:v>37267</c:v>
                      </c:pt>
                      <c:pt idx="803">
                        <c:v>37270</c:v>
                      </c:pt>
                      <c:pt idx="804">
                        <c:v>37271</c:v>
                      </c:pt>
                      <c:pt idx="805">
                        <c:v>37272</c:v>
                      </c:pt>
                      <c:pt idx="806">
                        <c:v>37273</c:v>
                      </c:pt>
                      <c:pt idx="807">
                        <c:v>37274</c:v>
                      </c:pt>
                      <c:pt idx="808">
                        <c:v>37277</c:v>
                      </c:pt>
                      <c:pt idx="809">
                        <c:v>37278</c:v>
                      </c:pt>
                      <c:pt idx="810">
                        <c:v>37279</c:v>
                      </c:pt>
                      <c:pt idx="811">
                        <c:v>37280</c:v>
                      </c:pt>
                      <c:pt idx="812">
                        <c:v>37281</c:v>
                      </c:pt>
                      <c:pt idx="813">
                        <c:v>37284</c:v>
                      </c:pt>
                      <c:pt idx="814">
                        <c:v>37285</c:v>
                      </c:pt>
                      <c:pt idx="815">
                        <c:v>37286</c:v>
                      </c:pt>
                      <c:pt idx="816">
                        <c:v>37287</c:v>
                      </c:pt>
                      <c:pt idx="817">
                        <c:v>37288</c:v>
                      </c:pt>
                      <c:pt idx="818">
                        <c:v>37291</c:v>
                      </c:pt>
                      <c:pt idx="819">
                        <c:v>37293</c:v>
                      </c:pt>
                      <c:pt idx="820">
                        <c:v>37294</c:v>
                      </c:pt>
                      <c:pt idx="821">
                        <c:v>37295</c:v>
                      </c:pt>
                      <c:pt idx="822">
                        <c:v>37298</c:v>
                      </c:pt>
                      <c:pt idx="823">
                        <c:v>37299</c:v>
                      </c:pt>
                      <c:pt idx="824">
                        <c:v>37300</c:v>
                      </c:pt>
                      <c:pt idx="825">
                        <c:v>37301</c:v>
                      </c:pt>
                      <c:pt idx="826">
                        <c:v>37302</c:v>
                      </c:pt>
                      <c:pt idx="827">
                        <c:v>37305</c:v>
                      </c:pt>
                      <c:pt idx="828">
                        <c:v>37306</c:v>
                      </c:pt>
                      <c:pt idx="829">
                        <c:v>37307</c:v>
                      </c:pt>
                      <c:pt idx="830">
                        <c:v>37308</c:v>
                      </c:pt>
                      <c:pt idx="831">
                        <c:v>37309</c:v>
                      </c:pt>
                      <c:pt idx="832">
                        <c:v>37312</c:v>
                      </c:pt>
                      <c:pt idx="833">
                        <c:v>37313</c:v>
                      </c:pt>
                      <c:pt idx="834">
                        <c:v>37314</c:v>
                      </c:pt>
                      <c:pt idx="835">
                        <c:v>37315</c:v>
                      </c:pt>
                      <c:pt idx="836">
                        <c:v>37316</c:v>
                      </c:pt>
                      <c:pt idx="837">
                        <c:v>37319</c:v>
                      </c:pt>
                      <c:pt idx="838">
                        <c:v>37320</c:v>
                      </c:pt>
                      <c:pt idx="839">
                        <c:v>37321</c:v>
                      </c:pt>
                      <c:pt idx="840">
                        <c:v>37322</c:v>
                      </c:pt>
                      <c:pt idx="841">
                        <c:v>37323</c:v>
                      </c:pt>
                      <c:pt idx="842">
                        <c:v>37326</c:v>
                      </c:pt>
                      <c:pt idx="843">
                        <c:v>37327</c:v>
                      </c:pt>
                      <c:pt idx="844">
                        <c:v>37328</c:v>
                      </c:pt>
                      <c:pt idx="845">
                        <c:v>37329</c:v>
                      </c:pt>
                      <c:pt idx="846">
                        <c:v>37330</c:v>
                      </c:pt>
                      <c:pt idx="847">
                        <c:v>37333</c:v>
                      </c:pt>
                      <c:pt idx="848">
                        <c:v>37334</c:v>
                      </c:pt>
                      <c:pt idx="849">
                        <c:v>37335</c:v>
                      </c:pt>
                      <c:pt idx="850">
                        <c:v>37337</c:v>
                      </c:pt>
                      <c:pt idx="851">
                        <c:v>37340</c:v>
                      </c:pt>
                      <c:pt idx="852">
                        <c:v>37341</c:v>
                      </c:pt>
                      <c:pt idx="853">
                        <c:v>37342</c:v>
                      </c:pt>
                      <c:pt idx="854">
                        <c:v>37347</c:v>
                      </c:pt>
                      <c:pt idx="855">
                        <c:v>37348</c:v>
                      </c:pt>
                      <c:pt idx="856">
                        <c:v>37349</c:v>
                      </c:pt>
                      <c:pt idx="857">
                        <c:v>37350</c:v>
                      </c:pt>
                      <c:pt idx="858">
                        <c:v>37351</c:v>
                      </c:pt>
                      <c:pt idx="859">
                        <c:v>37354</c:v>
                      </c:pt>
                      <c:pt idx="860">
                        <c:v>37355</c:v>
                      </c:pt>
                      <c:pt idx="861">
                        <c:v>37356</c:v>
                      </c:pt>
                      <c:pt idx="862">
                        <c:v>37357</c:v>
                      </c:pt>
                      <c:pt idx="863">
                        <c:v>37358</c:v>
                      </c:pt>
                      <c:pt idx="864">
                        <c:v>37361</c:v>
                      </c:pt>
                      <c:pt idx="865">
                        <c:v>37362</c:v>
                      </c:pt>
                      <c:pt idx="866">
                        <c:v>37363</c:v>
                      </c:pt>
                      <c:pt idx="867">
                        <c:v>37364</c:v>
                      </c:pt>
                      <c:pt idx="868">
                        <c:v>37365</c:v>
                      </c:pt>
                      <c:pt idx="869">
                        <c:v>37368</c:v>
                      </c:pt>
                      <c:pt idx="870">
                        <c:v>37369</c:v>
                      </c:pt>
                      <c:pt idx="871">
                        <c:v>37370</c:v>
                      </c:pt>
                      <c:pt idx="872">
                        <c:v>37371</c:v>
                      </c:pt>
                      <c:pt idx="873">
                        <c:v>37372</c:v>
                      </c:pt>
                      <c:pt idx="874">
                        <c:v>37375</c:v>
                      </c:pt>
                      <c:pt idx="875">
                        <c:v>37376</c:v>
                      </c:pt>
                      <c:pt idx="876">
                        <c:v>37378</c:v>
                      </c:pt>
                      <c:pt idx="877">
                        <c:v>37379</c:v>
                      </c:pt>
                      <c:pt idx="878">
                        <c:v>37382</c:v>
                      </c:pt>
                      <c:pt idx="879">
                        <c:v>37383</c:v>
                      </c:pt>
                      <c:pt idx="880">
                        <c:v>37384</c:v>
                      </c:pt>
                      <c:pt idx="881">
                        <c:v>37385</c:v>
                      </c:pt>
                      <c:pt idx="882">
                        <c:v>37386</c:v>
                      </c:pt>
                      <c:pt idx="883">
                        <c:v>37389</c:v>
                      </c:pt>
                      <c:pt idx="884">
                        <c:v>37390</c:v>
                      </c:pt>
                      <c:pt idx="885">
                        <c:v>37391</c:v>
                      </c:pt>
                      <c:pt idx="886">
                        <c:v>37392</c:v>
                      </c:pt>
                      <c:pt idx="887">
                        <c:v>37393</c:v>
                      </c:pt>
                      <c:pt idx="888">
                        <c:v>37396</c:v>
                      </c:pt>
                      <c:pt idx="889">
                        <c:v>37397</c:v>
                      </c:pt>
                      <c:pt idx="890">
                        <c:v>37398</c:v>
                      </c:pt>
                      <c:pt idx="891">
                        <c:v>37399</c:v>
                      </c:pt>
                      <c:pt idx="892">
                        <c:v>37400</c:v>
                      </c:pt>
                      <c:pt idx="893">
                        <c:v>37403</c:v>
                      </c:pt>
                      <c:pt idx="894">
                        <c:v>37404</c:v>
                      </c:pt>
                      <c:pt idx="895">
                        <c:v>37405</c:v>
                      </c:pt>
                      <c:pt idx="896">
                        <c:v>37406</c:v>
                      </c:pt>
                      <c:pt idx="897">
                        <c:v>37407</c:v>
                      </c:pt>
                      <c:pt idx="898">
                        <c:v>37410</c:v>
                      </c:pt>
                      <c:pt idx="899">
                        <c:v>37411</c:v>
                      </c:pt>
                      <c:pt idx="900">
                        <c:v>37412</c:v>
                      </c:pt>
                      <c:pt idx="901">
                        <c:v>37413</c:v>
                      </c:pt>
                      <c:pt idx="902">
                        <c:v>37414</c:v>
                      </c:pt>
                      <c:pt idx="903">
                        <c:v>37417</c:v>
                      </c:pt>
                      <c:pt idx="904">
                        <c:v>37418</c:v>
                      </c:pt>
                      <c:pt idx="905">
                        <c:v>37419</c:v>
                      </c:pt>
                      <c:pt idx="906">
                        <c:v>37420</c:v>
                      </c:pt>
                      <c:pt idx="907">
                        <c:v>37421</c:v>
                      </c:pt>
                      <c:pt idx="908">
                        <c:v>37424</c:v>
                      </c:pt>
                      <c:pt idx="909">
                        <c:v>37425</c:v>
                      </c:pt>
                      <c:pt idx="910">
                        <c:v>37426</c:v>
                      </c:pt>
                      <c:pt idx="911">
                        <c:v>37427</c:v>
                      </c:pt>
                      <c:pt idx="912">
                        <c:v>37428</c:v>
                      </c:pt>
                      <c:pt idx="913">
                        <c:v>37431</c:v>
                      </c:pt>
                      <c:pt idx="914">
                        <c:v>37432</c:v>
                      </c:pt>
                      <c:pt idx="915">
                        <c:v>37433</c:v>
                      </c:pt>
                      <c:pt idx="916">
                        <c:v>37434</c:v>
                      </c:pt>
                      <c:pt idx="917">
                        <c:v>37435</c:v>
                      </c:pt>
                      <c:pt idx="918">
                        <c:v>37438</c:v>
                      </c:pt>
                      <c:pt idx="919">
                        <c:v>37439</c:v>
                      </c:pt>
                      <c:pt idx="920">
                        <c:v>37440</c:v>
                      </c:pt>
                      <c:pt idx="921">
                        <c:v>37441</c:v>
                      </c:pt>
                      <c:pt idx="922">
                        <c:v>37442</c:v>
                      </c:pt>
                      <c:pt idx="923">
                        <c:v>37445</c:v>
                      </c:pt>
                      <c:pt idx="924">
                        <c:v>37446</c:v>
                      </c:pt>
                      <c:pt idx="925">
                        <c:v>37447</c:v>
                      </c:pt>
                      <c:pt idx="926">
                        <c:v>37448</c:v>
                      </c:pt>
                      <c:pt idx="927">
                        <c:v>37449</c:v>
                      </c:pt>
                      <c:pt idx="928">
                        <c:v>37452</c:v>
                      </c:pt>
                      <c:pt idx="929">
                        <c:v>37453</c:v>
                      </c:pt>
                      <c:pt idx="930">
                        <c:v>37454</c:v>
                      </c:pt>
                      <c:pt idx="931">
                        <c:v>37455</c:v>
                      </c:pt>
                      <c:pt idx="932">
                        <c:v>37456</c:v>
                      </c:pt>
                      <c:pt idx="933">
                        <c:v>37459</c:v>
                      </c:pt>
                      <c:pt idx="934">
                        <c:v>37460</c:v>
                      </c:pt>
                      <c:pt idx="935">
                        <c:v>37461</c:v>
                      </c:pt>
                      <c:pt idx="936">
                        <c:v>37462</c:v>
                      </c:pt>
                      <c:pt idx="937">
                        <c:v>37463</c:v>
                      </c:pt>
                      <c:pt idx="938">
                        <c:v>37466</c:v>
                      </c:pt>
                      <c:pt idx="939">
                        <c:v>37467</c:v>
                      </c:pt>
                      <c:pt idx="940">
                        <c:v>37468</c:v>
                      </c:pt>
                      <c:pt idx="941">
                        <c:v>37469</c:v>
                      </c:pt>
                      <c:pt idx="942">
                        <c:v>37470</c:v>
                      </c:pt>
                      <c:pt idx="943">
                        <c:v>37473</c:v>
                      </c:pt>
                      <c:pt idx="944">
                        <c:v>37474</c:v>
                      </c:pt>
                      <c:pt idx="945">
                        <c:v>37475</c:v>
                      </c:pt>
                      <c:pt idx="946">
                        <c:v>37476</c:v>
                      </c:pt>
                      <c:pt idx="947">
                        <c:v>37477</c:v>
                      </c:pt>
                      <c:pt idx="948">
                        <c:v>37480</c:v>
                      </c:pt>
                      <c:pt idx="949">
                        <c:v>37481</c:v>
                      </c:pt>
                      <c:pt idx="950">
                        <c:v>37482</c:v>
                      </c:pt>
                      <c:pt idx="951">
                        <c:v>37483</c:v>
                      </c:pt>
                      <c:pt idx="952">
                        <c:v>37484</c:v>
                      </c:pt>
                      <c:pt idx="953">
                        <c:v>37487</c:v>
                      </c:pt>
                      <c:pt idx="954">
                        <c:v>37488</c:v>
                      </c:pt>
                      <c:pt idx="955">
                        <c:v>37489</c:v>
                      </c:pt>
                      <c:pt idx="956">
                        <c:v>37490</c:v>
                      </c:pt>
                      <c:pt idx="957">
                        <c:v>37491</c:v>
                      </c:pt>
                      <c:pt idx="958">
                        <c:v>37494</c:v>
                      </c:pt>
                      <c:pt idx="959">
                        <c:v>37495</c:v>
                      </c:pt>
                      <c:pt idx="960">
                        <c:v>37496</c:v>
                      </c:pt>
                      <c:pt idx="961">
                        <c:v>37497</c:v>
                      </c:pt>
                      <c:pt idx="962">
                        <c:v>37498</c:v>
                      </c:pt>
                      <c:pt idx="963">
                        <c:v>37501</c:v>
                      </c:pt>
                      <c:pt idx="964">
                        <c:v>37502</c:v>
                      </c:pt>
                      <c:pt idx="965">
                        <c:v>37503</c:v>
                      </c:pt>
                      <c:pt idx="966">
                        <c:v>37504</c:v>
                      </c:pt>
                      <c:pt idx="967">
                        <c:v>37505</c:v>
                      </c:pt>
                      <c:pt idx="968">
                        <c:v>37508</c:v>
                      </c:pt>
                      <c:pt idx="969">
                        <c:v>37509</c:v>
                      </c:pt>
                      <c:pt idx="970">
                        <c:v>37510</c:v>
                      </c:pt>
                      <c:pt idx="971">
                        <c:v>37511</c:v>
                      </c:pt>
                      <c:pt idx="972">
                        <c:v>37512</c:v>
                      </c:pt>
                      <c:pt idx="973">
                        <c:v>37516</c:v>
                      </c:pt>
                      <c:pt idx="974">
                        <c:v>37517</c:v>
                      </c:pt>
                      <c:pt idx="975">
                        <c:v>37518</c:v>
                      </c:pt>
                      <c:pt idx="976">
                        <c:v>37519</c:v>
                      </c:pt>
                      <c:pt idx="977">
                        <c:v>37522</c:v>
                      </c:pt>
                      <c:pt idx="978">
                        <c:v>37523</c:v>
                      </c:pt>
                      <c:pt idx="979">
                        <c:v>37524</c:v>
                      </c:pt>
                      <c:pt idx="980">
                        <c:v>37525</c:v>
                      </c:pt>
                      <c:pt idx="981">
                        <c:v>37526</c:v>
                      </c:pt>
                      <c:pt idx="982">
                        <c:v>37529</c:v>
                      </c:pt>
                      <c:pt idx="983">
                        <c:v>37530</c:v>
                      </c:pt>
                      <c:pt idx="984">
                        <c:v>37531</c:v>
                      </c:pt>
                      <c:pt idx="985">
                        <c:v>37532</c:v>
                      </c:pt>
                      <c:pt idx="986">
                        <c:v>37533</c:v>
                      </c:pt>
                      <c:pt idx="987">
                        <c:v>37536</c:v>
                      </c:pt>
                      <c:pt idx="988">
                        <c:v>37537</c:v>
                      </c:pt>
                      <c:pt idx="989">
                        <c:v>37538</c:v>
                      </c:pt>
                      <c:pt idx="990">
                        <c:v>37539</c:v>
                      </c:pt>
                      <c:pt idx="991">
                        <c:v>37540</c:v>
                      </c:pt>
                      <c:pt idx="992">
                        <c:v>37543</c:v>
                      </c:pt>
                      <c:pt idx="993">
                        <c:v>37544</c:v>
                      </c:pt>
                      <c:pt idx="994">
                        <c:v>37545</c:v>
                      </c:pt>
                      <c:pt idx="995">
                        <c:v>37546</c:v>
                      </c:pt>
                      <c:pt idx="996">
                        <c:v>37547</c:v>
                      </c:pt>
                      <c:pt idx="997">
                        <c:v>37550</c:v>
                      </c:pt>
                      <c:pt idx="998">
                        <c:v>37551</c:v>
                      </c:pt>
                      <c:pt idx="999">
                        <c:v>37552</c:v>
                      </c:pt>
                      <c:pt idx="1000">
                        <c:v>37553</c:v>
                      </c:pt>
                      <c:pt idx="1001">
                        <c:v>37554</c:v>
                      </c:pt>
                      <c:pt idx="1002">
                        <c:v>37557</c:v>
                      </c:pt>
                      <c:pt idx="1003">
                        <c:v>37558</c:v>
                      </c:pt>
                      <c:pt idx="1004">
                        <c:v>37559</c:v>
                      </c:pt>
                      <c:pt idx="1005">
                        <c:v>37560</c:v>
                      </c:pt>
                      <c:pt idx="1006">
                        <c:v>37561</c:v>
                      </c:pt>
                      <c:pt idx="1007">
                        <c:v>37564</c:v>
                      </c:pt>
                      <c:pt idx="1008">
                        <c:v>37565</c:v>
                      </c:pt>
                      <c:pt idx="1009">
                        <c:v>37566</c:v>
                      </c:pt>
                      <c:pt idx="1010">
                        <c:v>37567</c:v>
                      </c:pt>
                      <c:pt idx="1011">
                        <c:v>37568</c:v>
                      </c:pt>
                      <c:pt idx="1012">
                        <c:v>37571</c:v>
                      </c:pt>
                      <c:pt idx="1013">
                        <c:v>37572</c:v>
                      </c:pt>
                      <c:pt idx="1014">
                        <c:v>37573</c:v>
                      </c:pt>
                      <c:pt idx="1015">
                        <c:v>37574</c:v>
                      </c:pt>
                      <c:pt idx="1016">
                        <c:v>37575</c:v>
                      </c:pt>
                      <c:pt idx="1017">
                        <c:v>37578</c:v>
                      </c:pt>
                      <c:pt idx="1018">
                        <c:v>37579</c:v>
                      </c:pt>
                      <c:pt idx="1019">
                        <c:v>37581</c:v>
                      </c:pt>
                      <c:pt idx="1020">
                        <c:v>37582</c:v>
                      </c:pt>
                      <c:pt idx="1021">
                        <c:v>37585</c:v>
                      </c:pt>
                      <c:pt idx="1022">
                        <c:v>37586</c:v>
                      </c:pt>
                      <c:pt idx="1023">
                        <c:v>37587</c:v>
                      </c:pt>
                      <c:pt idx="1024">
                        <c:v>37588</c:v>
                      </c:pt>
                      <c:pt idx="1025">
                        <c:v>37589</c:v>
                      </c:pt>
                      <c:pt idx="1026">
                        <c:v>37592</c:v>
                      </c:pt>
                      <c:pt idx="1027">
                        <c:v>37593</c:v>
                      </c:pt>
                      <c:pt idx="1028">
                        <c:v>37594</c:v>
                      </c:pt>
                      <c:pt idx="1029">
                        <c:v>37595</c:v>
                      </c:pt>
                      <c:pt idx="1030">
                        <c:v>37596</c:v>
                      </c:pt>
                      <c:pt idx="1031">
                        <c:v>37599</c:v>
                      </c:pt>
                      <c:pt idx="1032">
                        <c:v>37600</c:v>
                      </c:pt>
                      <c:pt idx="1033">
                        <c:v>37601</c:v>
                      </c:pt>
                      <c:pt idx="1034">
                        <c:v>37603</c:v>
                      </c:pt>
                      <c:pt idx="1035">
                        <c:v>37606</c:v>
                      </c:pt>
                      <c:pt idx="1036">
                        <c:v>37607</c:v>
                      </c:pt>
                      <c:pt idx="1037">
                        <c:v>37608</c:v>
                      </c:pt>
                      <c:pt idx="1038">
                        <c:v>37609</c:v>
                      </c:pt>
                      <c:pt idx="1039">
                        <c:v>37610</c:v>
                      </c:pt>
                      <c:pt idx="1040">
                        <c:v>37613</c:v>
                      </c:pt>
                      <c:pt idx="1041">
                        <c:v>37614</c:v>
                      </c:pt>
                      <c:pt idx="1042">
                        <c:v>37616</c:v>
                      </c:pt>
                      <c:pt idx="1043">
                        <c:v>37617</c:v>
                      </c:pt>
                      <c:pt idx="1044">
                        <c:v>37620</c:v>
                      </c:pt>
                      <c:pt idx="1045">
                        <c:v>37621</c:v>
                      </c:pt>
                      <c:pt idx="1046">
                        <c:v>37623</c:v>
                      </c:pt>
                      <c:pt idx="1047">
                        <c:v>37624</c:v>
                      </c:pt>
                      <c:pt idx="1048">
                        <c:v>37627</c:v>
                      </c:pt>
                      <c:pt idx="1049">
                        <c:v>37628</c:v>
                      </c:pt>
                      <c:pt idx="1050">
                        <c:v>37629</c:v>
                      </c:pt>
                      <c:pt idx="1051">
                        <c:v>37630</c:v>
                      </c:pt>
                      <c:pt idx="1052">
                        <c:v>37631</c:v>
                      </c:pt>
                      <c:pt idx="1053">
                        <c:v>37634</c:v>
                      </c:pt>
                      <c:pt idx="1054">
                        <c:v>37635</c:v>
                      </c:pt>
                      <c:pt idx="1055">
                        <c:v>37636</c:v>
                      </c:pt>
                      <c:pt idx="1056">
                        <c:v>37637</c:v>
                      </c:pt>
                      <c:pt idx="1057">
                        <c:v>37638</c:v>
                      </c:pt>
                      <c:pt idx="1058">
                        <c:v>37641</c:v>
                      </c:pt>
                      <c:pt idx="1059">
                        <c:v>37642</c:v>
                      </c:pt>
                      <c:pt idx="1060">
                        <c:v>37643</c:v>
                      </c:pt>
                      <c:pt idx="1061">
                        <c:v>37644</c:v>
                      </c:pt>
                      <c:pt idx="1062">
                        <c:v>37645</c:v>
                      </c:pt>
                      <c:pt idx="1063">
                        <c:v>37648</c:v>
                      </c:pt>
                      <c:pt idx="1064">
                        <c:v>37649</c:v>
                      </c:pt>
                      <c:pt idx="1065">
                        <c:v>37650</c:v>
                      </c:pt>
                      <c:pt idx="1066">
                        <c:v>37651</c:v>
                      </c:pt>
                      <c:pt idx="1067">
                        <c:v>37652</c:v>
                      </c:pt>
                      <c:pt idx="1068">
                        <c:v>37655</c:v>
                      </c:pt>
                      <c:pt idx="1069">
                        <c:v>37656</c:v>
                      </c:pt>
                      <c:pt idx="1070">
                        <c:v>37658</c:v>
                      </c:pt>
                      <c:pt idx="1071">
                        <c:v>37659</c:v>
                      </c:pt>
                      <c:pt idx="1072">
                        <c:v>37662</c:v>
                      </c:pt>
                      <c:pt idx="1073">
                        <c:v>37663</c:v>
                      </c:pt>
                      <c:pt idx="1074">
                        <c:v>37664</c:v>
                      </c:pt>
                      <c:pt idx="1075">
                        <c:v>37665</c:v>
                      </c:pt>
                      <c:pt idx="1076">
                        <c:v>37666</c:v>
                      </c:pt>
                      <c:pt idx="1077">
                        <c:v>37669</c:v>
                      </c:pt>
                      <c:pt idx="1078">
                        <c:v>37670</c:v>
                      </c:pt>
                      <c:pt idx="1079">
                        <c:v>37671</c:v>
                      </c:pt>
                      <c:pt idx="1080">
                        <c:v>37672</c:v>
                      </c:pt>
                      <c:pt idx="1081">
                        <c:v>37673</c:v>
                      </c:pt>
                      <c:pt idx="1082">
                        <c:v>37676</c:v>
                      </c:pt>
                      <c:pt idx="1083">
                        <c:v>37677</c:v>
                      </c:pt>
                      <c:pt idx="1084">
                        <c:v>37678</c:v>
                      </c:pt>
                      <c:pt idx="1085">
                        <c:v>37679</c:v>
                      </c:pt>
                      <c:pt idx="1086">
                        <c:v>37680</c:v>
                      </c:pt>
                      <c:pt idx="1087">
                        <c:v>37683</c:v>
                      </c:pt>
                      <c:pt idx="1088">
                        <c:v>37684</c:v>
                      </c:pt>
                      <c:pt idx="1089">
                        <c:v>37685</c:v>
                      </c:pt>
                      <c:pt idx="1090">
                        <c:v>37686</c:v>
                      </c:pt>
                      <c:pt idx="1091">
                        <c:v>37687</c:v>
                      </c:pt>
                      <c:pt idx="1092">
                        <c:v>37690</c:v>
                      </c:pt>
                      <c:pt idx="1093">
                        <c:v>37691</c:v>
                      </c:pt>
                      <c:pt idx="1094">
                        <c:v>37692</c:v>
                      </c:pt>
                      <c:pt idx="1095">
                        <c:v>37693</c:v>
                      </c:pt>
                      <c:pt idx="1096">
                        <c:v>37694</c:v>
                      </c:pt>
                      <c:pt idx="1097">
                        <c:v>37697</c:v>
                      </c:pt>
                      <c:pt idx="1098">
                        <c:v>37698</c:v>
                      </c:pt>
                      <c:pt idx="1099">
                        <c:v>37699</c:v>
                      </c:pt>
                      <c:pt idx="1100">
                        <c:v>37700</c:v>
                      </c:pt>
                      <c:pt idx="1101">
                        <c:v>37704</c:v>
                      </c:pt>
                      <c:pt idx="1102">
                        <c:v>37705</c:v>
                      </c:pt>
                      <c:pt idx="1103">
                        <c:v>37706</c:v>
                      </c:pt>
                      <c:pt idx="1104">
                        <c:v>37707</c:v>
                      </c:pt>
                      <c:pt idx="1105">
                        <c:v>37708</c:v>
                      </c:pt>
                      <c:pt idx="1106">
                        <c:v>37711</c:v>
                      </c:pt>
                      <c:pt idx="1107">
                        <c:v>37712</c:v>
                      </c:pt>
                      <c:pt idx="1108">
                        <c:v>37713</c:v>
                      </c:pt>
                      <c:pt idx="1109">
                        <c:v>37714</c:v>
                      </c:pt>
                      <c:pt idx="1110">
                        <c:v>37715</c:v>
                      </c:pt>
                      <c:pt idx="1111">
                        <c:v>37718</c:v>
                      </c:pt>
                      <c:pt idx="1112">
                        <c:v>37719</c:v>
                      </c:pt>
                      <c:pt idx="1113">
                        <c:v>37720</c:v>
                      </c:pt>
                      <c:pt idx="1114">
                        <c:v>37721</c:v>
                      </c:pt>
                      <c:pt idx="1115">
                        <c:v>37722</c:v>
                      </c:pt>
                      <c:pt idx="1116">
                        <c:v>37725</c:v>
                      </c:pt>
                      <c:pt idx="1117">
                        <c:v>37726</c:v>
                      </c:pt>
                      <c:pt idx="1118">
                        <c:v>37727</c:v>
                      </c:pt>
                      <c:pt idx="1119">
                        <c:v>37732</c:v>
                      </c:pt>
                      <c:pt idx="1120">
                        <c:v>37733</c:v>
                      </c:pt>
                      <c:pt idx="1121">
                        <c:v>37734</c:v>
                      </c:pt>
                      <c:pt idx="1122">
                        <c:v>37735</c:v>
                      </c:pt>
                      <c:pt idx="1123">
                        <c:v>37736</c:v>
                      </c:pt>
                      <c:pt idx="1124">
                        <c:v>37739</c:v>
                      </c:pt>
                      <c:pt idx="1125">
                        <c:v>37740</c:v>
                      </c:pt>
                      <c:pt idx="1126">
                        <c:v>37741</c:v>
                      </c:pt>
                      <c:pt idx="1127">
                        <c:v>37743</c:v>
                      </c:pt>
                      <c:pt idx="1128">
                        <c:v>37746</c:v>
                      </c:pt>
                      <c:pt idx="1129">
                        <c:v>37747</c:v>
                      </c:pt>
                      <c:pt idx="1130">
                        <c:v>37748</c:v>
                      </c:pt>
                      <c:pt idx="1131">
                        <c:v>37749</c:v>
                      </c:pt>
                      <c:pt idx="1132">
                        <c:v>37750</c:v>
                      </c:pt>
                      <c:pt idx="1133">
                        <c:v>37753</c:v>
                      </c:pt>
                      <c:pt idx="1134">
                        <c:v>37754</c:v>
                      </c:pt>
                      <c:pt idx="1135">
                        <c:v>37755</c:v>
                      </c:pt>
                      <c:pt idx="1136">
                        <c:v>37756</c:v>
                      </c:pt>
                      <c:pt idx="1137">
                        <c:v>37757</c:v>
                      </c:pt>
                      <c:pt idx="1138">
                        <c:v>37760</c:v>
                      </c:pt>
                      <c:pt idx="1139">
                        <c:v>37761</c:v>
                      </c:pt>
                      <c:pt idx="1140">
                        <c:v>37762</c:v>
                      </c:pt>
                      <c:pt idx="1141">
                        <c:v>37763</c:v>
                      </c:pt>
                      <c:pt idx="1142">
                        <c:v>37764</c:v>
                      </c:pt>
                      <c:pt idx="1143">
                        <c:v>37767</c:v>
                      </c:pt>
                      <c:pt idx="1144">
                        <c:v>37768</c:v>
                      </c:pt>
                      <c:pt idx="1145">
                        <c:v>37769</c:v>
                      </c:pt>
                      <c:pt idx="1146">
                        <c:v>37770</c:v>
                      </c:pt>
                      <c:pt idx="1147">
                        <c:v>37771</c:v>
                      </c:pt>
                      <c:pt idx="1148">
                        <c:v>37774</c:v>
                      </c:pt>
                      <c:pt idx="1149">
                        <c:v>37775</c:v>
                      </c:pt>
                      <c:pt idx="1150">
                        <c:v>37776</c:v>
                      </c:pt>
                      <c:pt idx="1151">
                        <c:v>37777</c:v>
                      </c:pt>
                      <c:pt idx="1152">
                        <c:v>37778</c:v>
                      </c:pt>
                      <c:pt idx="1153">
                        <c:v>37781</c:v>
                      </c:pt>
                      <c:pt idx="1154">
                        <c:v>37782</c:v>
                      </c:pt>
                      <c:pt idx="1155">
                        <c:v>37783</c:v>
                      </c:pt>
                      <c:pt idx="1156">
                        <c:v>37784</c:v>
                      </c:pt>
                      <c:pt idx="1157">
                        <c:v>37785</c:v>
                      </c:pt>
                      <c:pt idx="1158">
                        <c:v>37788</c:v>
                      </c:pt>
                      <c:pt idx="1159">
                        <c:v>37789</c:v>
                      </c:pt>
                      <c:pt idx="1160">
                        <c:v>37790</c:v>
                      </c:pt>
                      <c:pt idx="1161">
                        <c:v>37791</c:v>
                      </c:pt>
                      <c:pt idx="1162">
                        <c:v>37792</c:v>
                      </c:pt>
                      <c:pt idx="1163">
                        <c:v>37795</c:v>
                      </c:pt>
                      <c:pt idx="1164">
                        <c:v>37796</c:v>
                      </c:pt>
                      <c:pt idx="1165">
                        <c:v>37797</c:v>
                      </c:pt>
                      <c:pt idx="1166">
                        <c:v>37798</c:v>
                      </c:pt>
                      <c:pt idx="1167">
                        <c:v>37799</c:v>
                      </c:pt>
                      <c:pt idx="1168">
                        <c:v>37802</c:v>
                      </c:pt>
                      <c:pt idx="1169">
                        <c:v>37803</c:v>
                      </c:pt>
                      <c:pt idx="1170">
                        <c:v>37804</c:v>
                      </c:pt>
                      <c:pt idx="1171">
                        <c:v>37805</c:v>
                      </c:pt>
                      <c:pt idx="1172">
                        <c:v>37806</c:v>
                      </c:pt>
                      <c:pt idx="1173">
                        <c:v>37809</c:v>
                      </c:pt>
                      <c:pt idx="1174">
                        <c:v>37810</c:v>
                      </c:pt>
                      <c:pt idx="1175">
                        <c:v>37811</c:v>
                      </c:pt>
                      <c:pt idx="1176">
                        <c:v>37812</c:v>
                      </c:pt>
                      <c:pt idx="1177">
                        <c:v>37813</c:v>
                      </c:pt>
                      <c:pt idx="1178">
                        <c:v>37816</c:v>
                      </c:pt>
                      <c:pt idx="1179">
                        <c:v>37817</c:v>
                      </c:pt>
                      <c:pt idx="1180">
                        <c:v>37818</c:v>
                      </c:pt>
                      <c:pt idx="1181">
                        <c:v>37819</c:v>
                      </c:pt>
                      <c:pt idx="1182">
                        <c:v>37820</c:v>
                      </c:pt>
                      <c:pt idx="1183">
                        <c:v>37823</c:v>
                      </c:pt>
                      <c:pt idx="1184">
                        <c:v>37824</c:v>
                      </c:pt>
                      <c:pt idx="1185">
                        <c:v>37825</c:v>
                      </c:pt>
                      <c:pt idx="1186">
                        <c:v>37826</c:v>
                      </c:pt>
                      <c:pt idx="1187">
                        <c:v>37827</c:v>
                      </c:pt>
                      <c:pt idx="1188">
                        <c:v>37830</c:v>
                      </c:pt>
                      <c:pt idx="1189">
                        <c:v>37831</c:v>
                      </c:pt>
                      <c:pt idx="1190">
                        <c:v>37832</c:v>
                      </c:pt>
                      <c:pt idx="1191">
                        <c:v>37833</c:v>
                      </c:pt>
                      <c:pt idx="1192">
                        <c:v>37834</c:v>
                      </c:pt>
                      <c:pt idx="1193">
                        <c:v>37837</c:v>
                      </c:pt>
                      <c:pt idx="1194">
                        <c:v>37838</c:v>
                      </c:pt>
                      <c:pt idx="1195">
                        <c:v>37839</c:v>
                      </c:pt>
                      <c:pt idx="1196">
                        <c:v>37840</c:v>
                      </c:pt>
                      <c:pt idx="1197">
                        <c:v>37841</c:v>
                      </c:pt>
                      <c:pt idx="1198">
                        <c:v>37844</c:v>
                      </c:pt>
                      <c:pt idx="1199">
                        <c:v>37845</c:v>
                      </c:pt>
                      <c:pt idx="1200">
                        <c:v>37846</c:v>
                      </c:pt>
                      <c:pt idx="1201">
                        <c:v>37847</c:v>
                      </c:pt>
                      <c:pt idx="1202">
                        <c:v>37848</c:v>
                      </c:pt>
                      <c:pt idx="1203">
                        <c:v>37851</c:v>
                      </c:pt>
                      <c:pt idx="1204">
                        <c:v>37852</c:v>
                      </c:pt>
                      <c:pt idx="1205">
                        <c:v>37853</c:v>
                      </c:pt>
                      <c:pt idx="1206">
                        <c:v>37854</c:v>
                      </c:pt>
                      <c:pt idx="1207">
                        <c:v>37855</c:v>
                      </c:pt>
                      <c:pt idx="1208">
                        <c:v>37858</c:v>
                      </c:pt>
                      <c:pt idx="1209">
                        <c:v>37859</c:v>
                      </c:pt>
                      <c:pt idx="1210">
                        <c:v>37860</c:v>
                      </c:pt>
                      <c:pt idx="1211">
                        <c:v>37861</c:v>
                      </c:pt>
                      <c:pt idx="1212">
                        <c:v>37862</c:v>
                      </c:pt>
                      <c:pt idx="1213">
                        <c:v>37865</c:v>
                      </c:pt>
                      <c:pt idx="1214">
                        <c:v>37866</c:v>
                      </c:pt>
                      <c:pt idx="1215">
                        <c:v>37867</c:v>
                      </c:pt>
                      <c:pt idx="1216">
                        <c:v>37868</c:v>
                      </c:pt>
                      <c:pt idx="1217">
                        <c:v>37869</c:v>
                      </c:pt>
                      <c:pt idx="1218">
                        <c:v>37872</c:v>
                      </c:pt>
                      <c:pt idx="1219">
                        <c:v>37873</c:v>
                      </c:pt>
                      <c:pt idx="1220">
                        <c:v>37874</c:v>
                      </c:pt>
                      <c:pt idx="1221">
                        <c:v>37875</c:v>
                      </c:pt>
                      <c:pt idx="1222">
                        <c:v>37876</c:v>
                      </c:pt>
                      <c:pt idx="1223">
                        <c:v>37879</c:v>
                      </c:pt>
                      <c:pt idx="1224">
                        <c:v>37881</c:v>
                      </c:pt>
                      <c:pt idx="1225">
                        <c:v>37882</c:v>
                      </c:pt>
                      <c:pt idx="1226">
                        <c:v>37883</c:v>
                      </c:pt>
                      <c:pt idx="1227">
                        <c:v>37886</c:v>
                      </c:pt>
                      <c:pt idx="1228">
                        <c:v>37887</c:v>
                      </c:pt>
                      <c:pt idx="1229">
                        <c:v>37888</c:v>
                      </c:pt>
                      <c:pt idx="1230">
                        <c:v>37889</c:v>
                      </c:pt>
                      <c:pt idx="1231">
                        <c:v>37890</c:v>
                      </c:pt>
                      <c:pt idx="1232">
                        <c:v>37893</c:v>
                      </c:pt>
                      <c:pt idx="1233">
                        <c:v>37894</c:v>
                      </c:pt>
                      <c:pt idx="1234">
                        <c:v>37895</c:v>
                      </c:pt>
                      <c:pt idx="1235">
                        <c:v>37896</c:v>
                      </c:pt>
                      <c:pt idx="1236">
                        <c:v>37897</c:v>
                      </c:pt>
                      <c:pt idx="1237">
                        <c:v>37900</c:v>
                      </c:pt>
                      <c:pt idx="1238">
                        <c:v>37901</c:v>
                      </c:pt>
                      <c:pt idx="1239">
                        <c:v>37902</c:v>
                      </c:pt>
                      <c:pt idx="1240">
                        <c:v>37903</c:v>
                      </c:pt>
                      <c:pt idx="1241">
                        <c:v>37904</c:v>
                      </c:pt>
                      <c:pt idx="1242">
                        <c:v>37907</c:v>
                      </c:pt>
                      <c:pt idx="1243">
                        <c:v>37908</c:v>
                      </c:pt>
                      <c:pt idx="1244">
                        <c:v>37909</c:v>
                      </c:pt>
                      <c:pt idx="1245">
                        <c:v>37910</c:v>
                      </c:pt>
                      <c:pt idx="1246">
                        <c:v>37911</c:v>
                      </c:pt>
                      <c:pt idx="1247">
                        <c:v>37914</c:v>
                      </c:pt>
                      <c:pt idx="1248">
                        <c:v>37915</c:v>
                      </c:pt>
                      <c:pt idx="1249">
                        <c:v>37916</c:v>
                      </c:pt>
                      <c:pt idx="1250">
                        <c:v>37917</c:v>
                      </c:pt>
                      <c:pt idx="1251">
                        <c:v>37918</c:v>
                      </c:pt>
                      <c:pt idx="1252">
                        <c:v>37921</c:v>
                      </c:pt>
                      <c:pt idx="1253">
                        <c:v>37922</c:v>
                      </c:pt>
                      <c:pt idx="1254">
                        <c:v>37923</c:v>
                      </c:pt>
                      <c:pt idx="1255">
                        <c:v>37924</c:v>
                      </c:pt>
                      <c:pt idx="1256">
                        <c:v>37925</c:v>
                      </c:pt>
                      <c:pt idx="1257">
                        <c:v>37928</c:v>
                      </c:pt>
                      <c:pt idx="1258">
                        <c:v>37929</c:v>
                      </c:pt>
                      <c:pt idx="1259">
                        <c:v>37930</c:v>
                      </c:pt>
                      <c:pt idx="1260">
                        <c:v>37931</c:v>
                      </c:pt>
                      <c:pt idx="1261">
                        <c:v>37932</c:v>
                      </c:pt>
                      <c:pt idx="1262">
                        <c:v>37935</c:v>
                      </c:pt>
                      <c:pt idx="1263">
                        <c:v>37936</c:v>
                      </c:pt>
                      <c:pt idx="1264">
                        <c:v>37937</c:v>
                      </c:pt>
                      <c:pt idx="1265">
                        <c:v>37938</c:v>
                      </c:pt>
                      <c:pt idx="1266">
                        <c:v>37939</c:v>
                      </c:pt>
                      <c:pt idx="1267">
                        <c:v>37942</c:v>
                      </c:pt>
                      <c:pt idx="1268">
                        <c:v>37943</c:v>
                      </c:pt>
                      <c:pt idx="1269">
                        <c:v>37944</c:v>
                      </c:pt>
                      <c:pt idx="1270">
                        <c:v>37946</c:v>
                      </c:pt>
                      <c:pt idx="1271">
                        <c:v>37949</c:v>
                      </c:pt>
                      <c:pt idx="1272">
                        <c:v>37950</c:v>
                      </c:pt>
                      <c:pt idx="1273">
                        <c:v>37951</c:v>
                      </c:pt>
                      <c:pt idx="1274">
                        <c:v>37952</c:v>
                      </c:pt>
                      <c:pt idx="1275">
                        <c:v>37953</c:v>
                      </c:pt>
                      <c:pt idx="1276">
                        <c:v>37956</c:v>
                      </c:pt>
                      <c:pt idx="1277">
                        <c:v>37957</c:v>
                      </c:pt>
                      <c:pt idx="1278">
                        <c:v>37958</c:v>
                      </c:pt>
                      <c:pt idx="1279">
                        <c:v>37959</c:v>
                      </c:pt>
                      <c:pt idx="1280">
                        <c:v>37960</c:v>
                      </c:pt>
                      <c:pt idx="1281">
                        <c:v>37963</c:v>
                      </c:pt>
                      <c:pt idx="1282">
                        <c:v>37964</c:v>
                      </c:pt>
                      <c:pt idx="1283">
                        <c:v>37965</c:v>
                      </c:pt>
                      <c:pt idx="1284">
                        <c:v>37966</c:v>
                      </c:pt>
                      <c:pt idx="1285">
                        <c:v>37970</c:v>
                      </c:pt>
                      <c:pt idx="1286">
                        <c:v>37971</c:v>
                      </c:pt>
                      <c:pt idx="1287">
                        <c:v>37972</c:v>
                      </c:pt>
                      <c:pt idx="1288">
                        <c:v>37973</c:v>
                      </c:pt>
                      <c:pt idx="1289">
                        <c:v>37974</c:v>
                      </c:pt>
                      <c:pt idx="1290">
                        <c:v>37977</c:v>
                      </c:pt>
                      <c:pt idx="1291">
                        <c:v>37978</c:v>
                      </c:pt>
                      <c:pt idx="1292">
                        <c:v>37979</c:v>
                      </c:pt>
                      <c:pt idx="1293">
                        <c:v>37981</c:v>
                      </c:pt>
                      <c:pt idx="1294">
                        <c:v>37984</c:v>
                      </c:pt>
                      <c:pt idx="1295">
                        <c:v>37985</c:v>
                      </c:pt>
                      <c:pt idx="1296">
                        <c:v>37986</c:v>
                      </c:pt>
                      <c:pt idx="1297">
                        <c:v>37988</c:v>
                      </c:pt>
                      <c:pt idx="1298">
                        <c:v>37991</c:v>
                      </c:pt>
                      <c:pt idx="1299">
                        <c:v>37992</c:v>
                      </c:pt>
                      <c:pt idx="1300">
                        <c:v>37993</c:v>
                      </c:pt>
                      <c:pt idx="1301">
                        <c:v>37994</c:v>
                      </c:pt>
                      <c:pt idx="1302">
                        <c:v>37995</c:v>
                      </c:pt>
                      <c:pt idx="1303">
                        <c:v>37998</c:v>
                      </c:pt>
                      <c:pt idx="1304">
                        <c:v>37999</c:v>
                      </c:pt>
                      <c:pt idx="1305">
                        <c:v>38000</c:v>
                      </c:pt>
                      <c:pt idx="1306">
                        <c:v>38001</c:v>
                      </c:pt>
                      <c:pt idx="1307">
                        <c:v>38002</c:v>
                      </c:pt>
                      <c:pt idx="1308">
                        <c:v>38005</c:v>
                      </c:pt>
                      <c:pt idx="1309">
                        <c:v>38006</c:v>
                      </c:pt>
                      <c:pt idx="1310">
                        <c:v>38007</c:v>
                      </c:pt>
                      <c:pt idx="1311">
                        <c:v>38008</c:v>
                      </c:pt>
                      <c:pt idx="1312">
                        <c:v>38009</c:v>
                      </c:pt>
                      <c:pt idx="1313">
                        <c:v>38012</c:v>
                      </c:pt>
                      <c:pt idx="1314">
                        <c:v>38013</c:v>
                      </c:pt>
                      <c:pt idx="1315">
                        <c:v>38014</c:v>
                      </c:pt>
                      <c:pt idx="1316">
                        <c:v>38015</c:v>
                      </c:pt>
                      <c:pt idx="1317">
                        <c:v>38016</c:v>
                      </c:pt>
                      <c:pt idx="1318">
                        <c:v>38019</c:v>
                      </c:pt>
                      <c:pt idx="1319">
                        <c:v>38020</c:v>
                      </c:pt>
                      <c:pt idx="1320">
                        <c:v>38021</c:v>
                      </c:pt>
                      <c:pt idx="1321">
                        <c:v>38023</c:v>
                      </c:pt>
                      <c:pt idx="1322">
                        <c:v>38026</c:v>
                      </c:pt>
                      <c:pt idx="1323">
                        <c:v>38027</c:v>
                      </c:pt>
                      <c:pt idx="1324">
                        <c:v>38028</c:v>
                      </c:pt>
                      <c:pt idx="1325">
                        <c:v>38029</c:v>
                      </c:pt>
                      <c:pt idx="1326">
                        <c:v>38030</c:v>
                      </c:pt>
                      <c:pt idx="1327">
                        <c:v>38033</c:v>
                      </c:pt>
                      <c:pt idx="1328">
                        <c:v>38034</c:v>
                      </c:pt>
                      <c:pt idx="1329">
                        <c:v>38035</c:v>
                      </c:pt>
                      <c:pt idx="1330">
                        <c:v>38036</c:v>
                      </c:pt>
                      <c:pt idx="1331">
                        <c:v>38037</c:v>
                      </c:pt>
                      <c:pt idx="1332">
                        <c:v>38040</c:v>
                      </c:pt>
                      <c:pt idx="1333">
                        <c:v>38041</c:v>
                      </c:pt>
                      <c:pt idx="1334">
                        <c:v>38042</c:v>
                      </c:pt>
                      <c:pt idx="1335">
                        <c:v>38043</c:v>
                      </c:pt>
                      <c:pt idx="1336">
                        <c:v>38044</c:v>
                      </c:pt>
                      <c:pt idx="1337">
                        <c:v>38047</c:v>
                      </c:pt>
                      <c:pt idx="1338">
                        <c:v>38048</c:v>
                      </c:pt>
                      <c:pt idx="1339">
                        <c:v>38049</c:v>
                      </c:pt>
                      <c:pt idx="1340">
                        <c:v>38050</c:v>
                      </c:pt>
                      <c:pt idx="1341">
                        <c:v>38051</c:v>
                      </c:pt>
                      <c:pt idx="1342">
                        <c:v>38054</c:v>
                      </c:pt>
                      <c:pt idx="1343">
                        <c:v>38055</c:v>
                      </c:pt>
                      <c:pt idx="1344">
                        <c:v>38056</c:v>
                      </c:pt>
                      <c:pt idx="1345">
                        <c:v>38057</c:v>
                      </c:pt>
                      <c:pt idx="1346">
                        <c:v>38058</c:v>
                      </c:pt>
                      <c:pt idx="1347">
                        <c:v>38061</c:v>
                      </c:pt>
                      <c:pt idx="1348">
                        <c:v>38062</c:v>
                      </c:pt>
                      <c:pt idx="1349">
                        <c:v>38063</c:v>
                      </c:pt>
                      <c:pt idx="1350">
                        <c:v>38064</c:v>
                      </c:pt>
                      <c:pt idx="1351">
                        <c:v>38065</c:v>
                      </c:pt>
                      <c:pt idx="1352">
                        <c:v>38068</c:v>
                      </c:pt>
                      <c:pt idx="1353">
                        <c:v>38069</c:v>
                      </c:pt>
                      <c:pt idx="1354">
                        <c:v>38070</c:v>
                      </c:pt>
                      <c:pt idx="1355">
                        <c:v>38071</c:v>
                      </c:pt>
                      <c:pt idx="1356">
                        <c:v>38072</c:v>
                      </c:pt>
                      <c:pt idx="1357">
                        <c:v>38075</c:v>
                      </c:pt>
                      <c:pt idx="1358">
                        <c:v>38076</c:v>
                      </c:pt>
                      <c:pt idx="1359">
                        <c:v>38077</c:v>
                      </c:pt>
                      <c:pt idx="1360">
                        <c:v>38078</c:v>
                      </c:pt>
                      <c:pt idx="1361">
                        <c:v>38079</c:v>
                      </c:pt>
                      <c:pt idx="1362">
                        <c:v>38082</c:v>
                      </c:pt>
                      <c:pt idx="1363">
                        <c:v>38083</c:v>
                      </c:pt>
                      <c:pt idx="1364">
                        <c:v>38084</c:v>
                      </c:pt>
                      <c:pt idx="1365">
                        <c:v>38089</c:v>
                      </c:pt>
                      <c:pt idx="1366">
                        <c:v>38090</c:v>
                      </c:pt>
                      <c:pt idx="1367">
                        <c:v>38091</c:v>
                      </c:pt>
                      <c:pt idx="1368">
                        <c:v>38092</c:v>
                      </c:pt>
                      <c:pt idx="1369">
                        <c:v>38093</c:v>
                      </c:pt>
                      <c:pt idx="1370">
                        <c:v>38096</c:v>
                      </c:pt>
                      <c:pt idx="1371">
                        <c:v>38097</c:v>
                      </c:pt>
                      <c:pt idx="1372">
                        <c:v>38098</c:v>
                      </c:pt>
                      <c:pt idx="1373">
                        <c:v>38099</c:v>
                      </c:pt>
                      <c:pt idx="1374">
                        <c:v>38100</c:v>
                      </c:pt>
                      <c:pt idx="1375">
                        <c:v>38103</c:v>
                      </c:pt>
                      <c:pt idx="1376">
                        <c:v>38104</c:v>
                      </c:pt>
                      <c:pt idx="1377">
                        <c:v>38105</c:v>
                      </c:pt>
                      <c:pt idx="1378">
                        <c:v>38106</c:v>
                      </c:pt>
                      <c:pt idx="1379">
                        <c:v>38107</c:v>
                      </c:pt>
                      <c:pt idx="1380">
                        <c:v>38110</c:v>
                      </c:pt>
                      <c:pt idx="1381">
                        <c:v>38111</c:v>
                      </c:pt>
                      <c:pt idx="1382">
                        <c:v>38112</c:v>
                      </c:pt>
                      <c:pt idx="1383">
                        <c:v>38113</c:v>
                      </c:pt>
                      <c:pt idx="1384">
                        <c:v>38114</c:v>
                      </c:pt>
                      <c:pt idx="1385">
                        <c:v>38117</c:v>
                      </c:pt>
                      <c:pt idx="1386">
                        <c:v>38118</c:v>
                      </c:pt>
                      <c:pt idx="1387">
                        <c:v>38119</c:v>
                      </c:pt>
                      <c:pt idx="1388">
                        <c:v>38120</c:v>
                      </c:pt>
                      <c:pt idx="1389">
                        <c:v>38121</c:v>
                      </c:pt>
                      <c:pt idx="1390">
                        <c:v>38124</c:v>
                      </c:pt>
                      <c:pt idx="1391">
                        <c:v>38125</c:v>
                      </c:pt>
                      <c:pt idx="1392">
                        <c:v>38126</c:v>
                      </c:pt>
                      <c:pt idx="1393">
                        <c:v>38127</c:v>
                      </c:pt>
                      <c:pt idx="1394">
                        <c:v>38128</c:v>
                      </c:pt>
                      <c:pt idx="1395">
                        <c:v>38131</c:v>
                      </c:pt>
                      <c:pt idx="1396">
                        <c:v>38132</c:v>
                      </c:pt>
                      <c:pt idx="1397">
                        <c:v>38133</c:v>
                      </c:pt>
                      <c:pt idx="1398">
                        <c:v>38134</c:v>
                      </c:pt>
                      <c:pt idx="1399">
                        <c:v>38135</c:v>
                      </c:pt>
                      <c:pt idx="1400">
                        <c:v>38138</c:v>
                      </c:pt>
                      <c:pt idx="1401">
                        <c:v>38139</c:v>
                      </c:pt>
                      <c:pt idx="1402">
                        <c:v>38140</c:v>
                      </c:pt>
                      <c:pt idx="1403">
                        <c:v>38141</c:v>
                      </c:pt>
                      <c:pt idx="1404">
                        <c:v>38142</c:v>
                      </c:pt>
                      <c:pt idx="1405">
                        <c:v>38145</c:v>
                      </c:pt>
                      <c:pt idx="1406">
                        <c:v>38146</c:v>
                      </c:pt>
                      <c:pt idx="1407">
                        <c:v>38147</c:v>
                      </c:pt>
                      <c:pt idx="1408">
                        <c:v>38148</c:v>
                      </c:pt>
                      <c:pt idx="1409">
                        <c:v>38149</c:v>
                      </c:pt>
                      <c:pt idx="1410">
                        <c:v>38152</c:v>
                      </c:pt>
                      <c:pt idx="1411">
                        <c:v>38153</c:v>
                      </c:pt>
                      <c:pt idx="1412">
                        <c:v>38154</c:v>
                      </c:pt>
                      <c:pt idx="1413">
                        <c:v>38155</c:v>
                      </c:pt>
                      <c:pt idx="1414">
                        <c:v>38156</c:v>
                      </c:pt>
                      <c:pt idx="1415">
                        <c:v>38159</c:v>
                      </c:pt>
                      <c:pt idx="1416">
                        <c:v>38160</c:v>
                      </c:pt>
                      <c:pt idx="1417">
                        <c:v>38161</c:v>
                      </c:pt>
                      <c:pt idx="1418">
                        <c:v>38162</c:v>
                      </c:pt>
                      <c:pt idx="1419">
                        <c:v>38163</c:v>
                      </c:pt>
                      <c:pt idx="1420">
                        <c:v>38166</c:v>
                      </c:pt>
                      <c:pt idx="1421">
                        <c:v>38167</c:v>
                      </c:pt>
                      <c:pt idx="1422">
                        <c:v>38168</c:v>
                      </c:pt>
                      <c:pt idx="1423">
                        <c:v>38169</c:v>
                      </c:pt>
                      <c:pt idx="1424">
                        <c:v>38170</c:v>
                      </c:pt>
                      <c:pt idx="1425">
                        <c:v>38173</c:v>
                      </c:pt>
                      <c:pt idx="1426">
                        <c:v>38174</c:v>
                      </c:pt>
                      <c:pt idx="1427">
                        <c:v>38175</c:v>
                      </c:pt>
                      <c:pt idx="1428">
                        <c:v>38176</c:v>
                      </c:pt>
                      <c:pt idx="1429">
                        <c:v>38177</c:v>
                      </c:pt>
                      <c:pt idx="1430">
                        <c:v>38180</c:v>
                      </c:pt>
                      <c:pt idx="1431">
                        <c:v>38181</c:v>
                      </c:pt>
                      <c:pt idx="1432">
                        <c:v>38182</c:v>
                      </c:pt>
                      <c:pt idx="1433">
                        <c:v>38183</c:v>
                      </c:pt>
                      <c:pt idx="1434">
                        <c:v>38184</c:v>
                      </c:pt>
                      <c:pt idx="1435">
                        <c:v>38187</c:v>
                      </c:pt>
                      <c:pt idx="1436">
                        <c:v>38188</c:v>
                      </c:pt>
                      <c:pt idx="1437">
                        <c:v>38189</c:v>
                      </c:pt>
                      <c:pt idx="1438">
                        <c:v>38190</c:v>
                      </c:pt>
                      <c:pt idx="1439">
                        <c:v>38191</c:v>
                      </c:pt>
                      <c:pt idx="1440">
                        <c:v>38194</c:v>
                      </c:pt>
                      <c:pt idx="1441">
                        <c:v>38195</c:v>
                      </c:pt>
                      <c:pt idx="1442">
                        <c:v>38196</c:v>
                      </c:pt>
                      <c:pt idx="1443">
                        <c:v>38197</c:v>
                      </c:pt>
                      <c:pt idx="1444">
                        <c:v>38198</c:v>
                      </c:pt>
                      <c:pt idx="1445">
                        <c:v>38201</c:v>
                      </c:pt>
                      <c:pt idx="1446">
                        <c:v>38202</c:v>
                      </c:pt>
                      <c:pt idx="1447">
                        <c:v>38203</c:v>
                      </c:pt>
                      <c:pt idx="1448">
                        <c:v>38204</c:v>
                      </c:pt>
                      <c:pt idx="1449">
                        <c:v>38205</c:v>
                      </c:pt>
                      <c:pt idx="1450">
                        <c:v>38208</c:v>
                      </c:pt>
                      <c:pt idx="1451">
                        <c:v>38209</c:v>
                      </c:pt>
                      <c:pt idx="1452">
                        <c:v>38210</c:v>
                      </c:pt>
                      <c:pt idx="1453">
                        <c:v>38211</c:v>
                      </c:pt>
                      <c:pt idx="1454">
                        <c:v>38212</c:v>
                      </c:pt>
                      <c:pt idx="1455">
                        <c:v>38215</c:v>
                      </c:pt>
                      <c:pt idx="1456">
                        <c:v>38216</c:v>
                      </c:pt>
                      <c:pt idx="1457">
                        <c:v>38217</c:v>
                      </c:pt>
                      <c:pt idx="1458">
                        <c:v>38218</c:v>
                      </c:pt>
                      <c:pt idx="1459">
                        <c:v>38219</c:v>
                      </c:pt>
                      <c:pt idx="1460">
                        <c:v>38222</c:v>
                      </c:pt>
                      <c:pt idx="1461">
                        <c:v>38223</c:v>
                      </c:pt>
                      <c:pt idx="1462">
                        <c:v>38224</c:v>
                      </c:pt>
                      <c:pt idx="1463">
                        <c:v>38225</c:v>
                      </c:pt>
                      <c:pt idx="1464">
                        <c:v>38226</c:v>
                      </c:pt>
                      <c:pt idx="1465">
                        <c:v>38229</c:v>
                      </c:pt>
                      <c:pt idx="1466">
                        <c:v>38230</c:v>
                      </c:pt>
                      <c:pt idx="1467">
                        <c:v>38231</c:v>
                      </c:pt>
                      <c:pt idx="1468">
                        <c:v>38232</c:v>
                      </c:pt>
                      <c:pt idx="1469">
                        <c:v>38233</c:v>
                      </c:pt>
                      <c:pt idx="1470">
                        <c:v>38236</c:v>
                      </c:pt>
                      <c:pt idx="1471">
                        <c:v>38237</c:v>
                      </c:pt>
                      <c:pt idx="1472">
                        <c:v>38238</c:v>
                      </c:pt>
                      <c:pt idx="1473">
                        <c:v>38239</c:v>
                      </c:pt>
                      <c:pt idx="1474">
                        <c:v>38240</c:v>
                      </c:pt>
                      <c:pt idx="1475">
                        <c:v>38243</c:v>
                      </c:pt>
                      <c:pt idx="1476">
                        <c:v>38244</c:v>
                      </c:pt>
                      <c:pt idx="1477">
                        <c:v>38245</c:v>
                      </c:pt>
                      <c:pt idx="1478">
                        <c:v>38247</c:v>
                      </c:pt>
                      <c:pt idx="1479">
                        <c:v>38250</c:v>
                      </c:pt>
                      <c:pt idx="1480">
                        <c:v>38251</c:v>
                      </c:pt>
                      <c:pt idx="1481">
                        <c:v>38252</c:v>
                      </c:pt>
                      <c:pt idx="1482">
                        <c:v>38253</c:v>
                      </c:pt>
                      <c:pt idx="1483">
                        <c:v>38254</c:v>
                      </c:pt>
                      <c:pt idx="1484">
                        <c:v>38257</c:v>
                      </c:pt>
                      <c:pt idx="1485">
                        <c:v>38258</c:v>
                      </c:pt>
                      <c:pt idx="1486">
                        <c:v>38259</c:v>
                      </c:pt>
                      <c:pt idx="1487">
                        <c:v>38260</c:v>
                      </c:pt>
                      <c:pt idx="1488">
                        <c:v>38261</c:v>
                      </c:pt>
                      <c:pt idx="1489">
                        <c:v>38264</c:v>
                      </c:pt>
                      <c:pt idx="1490">
                        <c:v>38265</c:v>
                      </c:pt>
                      <c:pt idx="1491">
                        <c:v>38266</c:v>
                      </c:pt>
                      <c:pt idx="1492">
                        <c:v>38267</c:v>
                      </c:pt>
                      <c:pt idx="1493">
                        <c:v>38268</c:v>
                      </c:pt>
                      <c:pt idx="1494">
                        <c:v>38271</c:v>
                      </c:pt>
                      <c:pt idx="1495">
                        <c:v>38272</c:v>
                      </c:pt>
                      <c:pt idx="1496">
                        <c:v>38273</c:v>
                      </c:pt>
                      <c:pt idx="1497">
                        <c:v>38274</c:v>
                      </c:pt>
                      <c:pt idx="1498">
                        <c:v>38275</c:v>
                      </c:pt>
                      <c:pt idx="1499">
                        <c:v>38278</c:v>
                      </c:pt>
                      <c:pt idx="1500">
                        <c:v>38279</c:v>
                      </c:pt>
                      <c:pt idx="1501">
                        <c:v>38280</c:v>
                      </c:pt>
                      <c:pt idx="1502">
                        <c:v>38281</c:v>
                      </c:pt>
                      <c:pt idx="1503">
                        <c:v>38282</c:v>
                      </c:pt>
                      <c:pt idx="1504">
                        <c:v>38285</c:v>
                      </c:pt>
                      <c:pt idx="1505">
                        <c:v>38286</c:v>
                      </c:pt>
                      <c:pt idx="1506">
                        <c:v>38287</c:v>
                      </c:pt>
                      <c:pt idx="1507">
                        <c:v>38288</c:v>
                      </c:pt>
                      <c:pt idx="1508">
                        <c:v>38289</c:v>
                      </c:pt>
                      <c:pt idx="1509">
                        <c:v>38292</c:v>
                      </c:pt>
                      <c:pt idx="1510">
                        <c:v>38293</c:v>
                      </c:pt>
                      <c:pt idx="1511">
                        <c:v>38294</c:v>
                      </c:pt>
                      <c:pt idx="1512">
                        <c:v>38295</c:v>
                      </c:pt>
                      <c:pt idx="1513">
                        <c:v>38296</c:v>
                      </c:pt>
                      <c:pt idx="1514">
                        <c:v>38299</c:v>
                      </c:pt>
                      <c:pt idx="1515">
                        <c:v>38300</c:v>
                      </c:pt>
                      <c:pt idx="1516">
                        <c:v>38301</c:v>
                      </c:pt>
                      <c:pt idx="1517">
                        <c:v>38302</c:v>
                      </c:pt>
                      <c:pt idx="1518">
                        <c:v>38303</c:v>
                      </c:pt>
                      <c:pt idx="1519">
                        <c:v>38306</c:v>
                      </c:pt>
                      <c:pt idx="1520">
                        <c:v>38307</c:v>
                      </c:pt>
                      <c:pt idx="1521">
                        <c:v>38308</c:v>
                      </c:pt>
                      <c:pt idx="1522">
                        <c:v>38309</c:v>
                      </c:pt>
                      <c:pt idx="1523">
                        <c:v>38310</c:v>
                      </c:pt>
                      <c:pt idx="1524">
                        <c:v>38313</c:v>
                      </c:pt>
                      <c:pt idx="1525">
                        <c:v>38314</c:v>
                      </c:pt>
                      <c:pt idx="1526">
                        <c:v>38315</c:v>
                      </c:pt>
                      <c:pt idx="1527">
                        <c:v>38316</c:v>
                      </c:pt>
                      <c:pt idx="1528">
                        <c:v>38317</c:v>
                      </c:pt>
                      <c:pt idx="1529">
                        <c:v>38320</c:v>
                      </c:pt>
                      <c:pt idx="1530">
                        <c:v>38321</c:v>
                      </c:pt>
                      <c:pt idx="1531">
                        <c:v>38322</c:v>
                      </c:pt>
                      <c:pt idx="1532">
                        <c:v>38323</c:v>
                      </c:pt>
                      <c:pt idx="1533">
                        <c:v>38324</c:v>
                      </c:pt>
                      <c:pt idx="1534">
                        <c:v>38327</c:v>
                      </c:pt>
                      <c:pt idx="1535">
                        <c:v>38328</c:v>
                      </c:pt>
                      <c:pt idx="1536">
                        <c:v>38329</c:v>
                      </c:pt>
                      <c:pt idx="1537">
                        <c:v>38330</c:v>
                      </c:pt>
                      <c:pt idx="1538">
                        <c:v>38331</c:v>
                      </c:pt>
                      <c:pt idx="1539">
                        <c:v>38334</c:v>
                      </c:pt>
                      <c:pt idx="1540">
                        <c:v>38335</c:v>
                      </c:pt>
                      <c:pt idx="1541">
                        <c:v>38336</c:v>
                      </c:pt>
                      <c:pt idx="1542">
                        <c:v>38337</c:v>
                      </c:pt>
                      <c:pt idx="1543">
                        <c:v>38338</c:v>
                      </c:pt>
                      <c:pt idx="1544">
                        <c:v>38341</c:v>
                      </c:pt>
                      <c:pt idx="1545">
                        <c:v>38342</c:v>
                      </c:pt>
                      <c:pt idx="1546">
                        <c:v>38343</c:v>
                      </c:pt>
                      <c:pt idx="1547">
                        <c:v>38344</c:v>
                      </c:pt>
                      <c:pt idx="1548">
                        <c:v>38345</c:v>
                      </c:pt>
                      <c:pt idx="1549">
                        <c:v>38348</c:v>
                      </c:pt>
                      <c:pt idx="1550">
                        <c:v>38349</c:v>
                      </c:pt>
                      <c:pt idx="1551">
                        <c:v>38350</c:v>
                      </c:pt>
                      <c:pt idx="1552">
                        <c:v>38351</c:v>
                      </c:pt>
                      <c:pt idx="1553">
                        <c:v>38352</c:v>
                      </c:pt>
                      <c:pt idx="1554">
                        <c:v>38355</c:v>
                      </c:pt>
                      <c:pt idx="1555">
                        <c:v>38356</c:v>
                      </c:pt>
                      <c:pt idx="1556">
                        <c:v>38357</c:v>
                      </c:pt>
                      <c:pt idx="1557">
                        <c:v>38358</c:v>
                      </c:pt>
                      <c:pt idx="1558">
                        <c:v>38359</c:v>
                      </c:pt>
                      <c:pt idx="1559">
                        <c:v>38362</c:v>
                      </c:pt>
                      <c:pt idx="1560">
                        <c:v>38363</c:v>
                      </c:pt>
                      <c:pt idx="1561">
                        <c:v>38364</c:v>
                      </c:pt>
                      <c:pt idx="1562">
                        <c:v>38365</c:v>
                      </c:pt>
                      <c:pt idx="1563">
                        <c:v>38366</c:v>
                      </c:pt>
                      <c:pt idx="1564">
                        <c:v>38369</c:v>
                      </c:pt>
                      <c:pt idx="1565">
                        <c:v>38370</c:v>
                      </c:pt>
                      <c:pt idx="1566">
                        <c:v>38371</c:v>
                      </c:pt>
                      <c:pt idx="1567">
                        <c:v>38372</c:v>
                      </c:pt>
                      <c:pt idx="1568">
                        <c:v>38373</c:v>
                      </c:pt>
                      <c:pt idx="1569">
                        <c:v>38376</c:v>
                      </c:pt>
                      <c:pt idx="1570">
                        <c:v>38377</c:v>
                      </c:pt>
                      <c:pt idx="1571">
                        <c:v>38378</c:v>
                      </c:pt>
                      <c:pt idx="1572">
                        <c:v>38379</c:v>
                      </c:pt>
                      <c:pt idx="1573">
                        <c:v>38380</c:v>
                      </c:pt>
                      <c:pt idx="1574">
                        <c:v>38383</c:v>
                      </c:pt>
                      <c:pt idx="1575">
                        <c:v>38384</c:v>
                      </c:pt>
                      <c:pt idx="1576">
                        <c:v>38385</c:v>
                      </c:pt>
                      <c:pt idx="1577">
                        <c:v>38386</c:v>
                      </c:pt>
                      <c:pt idx="1578">
                        <c:v>38387</c:v>
                      </c:pt>
                      <c:pt idx="1579">
                        <c:v>38390</c:v>
                      </c:pt>
                      <c:pt idx="1580">
                        <c:v>38391</c:v>
                      </c:pt>
                      <c:pt idx="1581">
                        <c:v>38392</c:v>
                      </c:pt>
                      <c:pt idx="1582">
                        <c:v>38393</c:v>
                      </c:pt>
                      <c:pt idx="1583">
                        <c:v>38394</c:v>
                      </c:pt>
                      <c:pt idx="1584">
                        <c:v>38397</c:v>
                      </c:pt>
                      <c:pt idx="1585">
                        <c:v>38398</c:v>
                      </c:pt>
                      <c:pt idx="1586">
                        <c:v>38399</c:v>
                      </c:pt>
                      <c:pt idx="1587">
                        <c:v>38400</c:v>
                      </c:pt>
                      <c:pt idx="1588">
                        <c:v>38401</c:v>
                      </c:pt>
                      <c:pt idx="1589">
                        <c:v>38404</c:v>
                      </c:pt>
                      <c:pt idx="1590">
                        <c:v>38405</c:v>
                      </c:pt>
                      <c:pt idx="1591">
                        <c:v>38406</c:v>
                      </c:pt>
                      <c:pt idx="1592">
                        <c:v>38407</c:v>
                      </c:pt>
                      <c:pt idx="1593">
                        <c:v>38408</c:v>
                      </c:pt>
                      <c:pt idx="1594">
                        <c:v>38411</c:v>
                      </c:pt>
                      <c:pt idx="1595">
                        <c:v>38412</c:v>
                      </c:pt>
                      <c:pt idx="1596">
                        <c:v>38413</c:v>
                      </c:pt>
                      <c:pt idx="1597">
                        <c:v>38414</c:v>
                      </c:pt>
                      <c:pt idx="1598">
                        <c:v>38415</c:v>
                      </c:pt>
                      <c:pt idx="1599">
                        <c:v>38418</c:v>
                      </c:pt>
                      <c:pt idx="1600">
                        <c:v>38419</c:v>
                      </c:pt>
                      <c:pt idx="1601">
                        <c:v>38420</c:v>
                      </c:pt>
                      <c:pt idx="1602">
                        <c:v>38421</c:v>
                      </c:pt>
                      <c:pt idx="1603">
                        <c:v>38422</c:v>
                      </c:pt>
                      <c:pt idx="1604">
                        <c:v>38425</c:v>
                      </c:pt>
                      <c:pt idx="1605">
                        <c:v>38426</c:v>
                      </c:pt>
                      <c:pt idx="1606">
                        <c:v>38427</c:v>
                      </c:pt>
                      <c:pt idx="1607">
                        <c:v>38428</c:v>
                      </c:pt>
                      <c:pt idx="1608">
                        <c:v>38429</c:v>
                      </c:pt>
                      <c:pt idx="1609">
                        <c:v>38433</c:v>
                      </c:pt>
                      <c:pt idx="1610">
                        <c:v>38434</c:v>
                      </c:pt>
                      <c:pt idx="1611">
                        <c:v>38439</c:v>
                      </c:pt>
                      <c:pt idx="1612">
                        <c:v>38440</c:v>
                      </c:pt>
                      <c:pt idx="1613">
                        <c:v>38441</c:v>
                      </c:pt>
                      <c:pt idx="1614">
                        <c:v>38442</c:v>
                      </c:pt>
                      <c:pt idx="1615">
                        <c:v>38443</c:v>
                      </c:pt>
                      <c:pt idx="1616">
                        <c:v>38446</c:v>
                      </c:pt>
                      <c:pt idx="1617">
                        <c:v>38447</c:v>
                      </c:pt>
                      <c:pt idx="1618">
                        <c:v>38448</c:v>
                      </c:pt>
                      <c:pt idx="1619">
                        <c:v>38449</c:v>
                      </c:pt>
                      <c:pt idx="1620">
                        <c:v>38450</c:v>
                      </c:pt>
                      <c:pt idx="1621">
                        <c:v>38453</c:v>
                      </c:pt>
                      <c:pt idx="1622">
                        <c:v>38454</c:v>
                      </c:pt>
                      <c:pt idx="1623">
                        <c:v>38455</c:v>
                      </c:pt>
                      <c:pt idx="1624">
                        <c:v>38456</c:v>
                      </c:pt>
                      <c:pt idx="1625">
                        <c:v>38457</c:v>
                      </c:pt>
                      <c:pt idx="1626">
                        <c:v>38460</c:v>
                      </c:pt>
                      <c:pt idx="1627">
                        <c:v>38461</c:v>
                      </c:pt>
                      <c:pt idx="1628">
                        <c:v>38462</c:v>
                      </c:pt>
                      <c:pt idx="1629">
                        <c:v>38463</c:v>
                      </c:pt>
                      <c:pt idx="1630">
                        <c:v>38464</c:v>
                      </c:pt>
                      <c:pt idx="1631">
                        <c:v>38467</c:v>
                      </c:pt>
                      <c:pt idx="1632">
                        <c:v>38468</c:v>
                      </c:pt>
                      <c:pt idx="1633">
                        <c:v>38469</c:v>
                      </c:pt>
                      <c:pt idx="1634">
                        <c:v>38470</c:v>
                      </c:pt>
                      <c:pt idx="1635">
                        <c:v>38471</c:v>
                      </c:pt>
                      <c:pt idx="1636">
                        <c:v>38474</c:v>
                      </c:pt>
                      <c:pt idx="1637">
                        <c:v>38475</c:v>
                      </c:pt>
                      <c:pt idx="1638">
                        <c:v>38476</c:v>
                      </c:pt>
                      <c:pt idx="1639">
                        <c:v>38477</c:v>
                      </c:pt>
                      <c:pt idx="1640">
                        <c:v>38478</c:v>
                      </c:pt>
                      <c:pt idx="1641">
                        <c:v>38481</c:v>
                      </c:pt>
                      <c:pt idx="1642">
                        <c:v>38482</c:v>
                      </c:pt>
                      <c:pt idx="1643">
                        <c:v>38483</c:v>
                      </c:pt>
                      <c:pt idx="1644">
                        <c:v>38484</c:v>
                      </c:pt>
                      <c:pt idx="1645">
                        <c:v>38485</c:v>
                      </c:pt>
                      <c:pt idx="1646">
                        <c:v>38488</c:v>
                      </c:pt>
                      <c:pt idx="1647">
                        <c:v>38489</c:v>
                      </c:pt>
                      <c:pt idx="1648">
                        <c:v>38490</c:v>
                      </c:pt>
                      <c:pt idx="1649">
                        <c:v>38491</c:v>
                      </c:pt>
                      <c:pt idx="1650">
                        <c:v>38492</c:v>
                      </c:pt>
                      <c:pt idx="1651">
                        <c:v>38495</c:v>
                      </c:pt>
                      <c:pt idx="1652">
                        <c:v>38496</c:v>
                      </c:pt>
                      <c:pt idx="1653">
                        <c:v>38497</c:v>
                      </c:pt>
                      <c:pt idx="1654">
                        <c:v>38498</c:v>
                      </c:pt>
                      <c:pt idx="1655">
                        <c:v>38499</c:v>
                      </c:pt>
                      <c:pt idx="1656">
                        <c:v>38502</c:v>
                      </c:pt>
                      <c:pt idx="1657">
                        <c:v>38503</c:v>
                      </c:pt>
                      <c:pt idx="1658">
                        <c:v>38504</c:v>
                      </c:pt>
                      <c:pt idx="1659">
                        <c:v>38505</c:v>
                      </c:pt>
                      <c:pt idx="1660">
                        <c:v>38506</c:v>
                      </c:pt>
                      <c:pt idx="1661">
                        <c:v>38509</c:v>
                      </c:pt>
                      <c:pt idx="1662">
                        <c:v>38510</c:v>
                      </c:pt>
                      <c:pt idx="1663">
                        <c:v>38511</c:v>
                      </c:pt>
                      <c:pt idx="1664">
                        <c:v>38512</c:v>
                      </c:pt>
                      <c:pt idx="1665">
                        <c:v>38513</c:v>
                      </c:pt>
                      <c:pt idx="1666">
                        <c:v>38516</c:v>
                      </c:pt>
                      <c:pt idx="1667">
                        <c:v>38517</c:v>
                      </c:pt>
                      <c:pt idx="1668">
                        <c:v>38518</c:v>
                      </c:pt>
                      <c:pt idx="1669">
                        <c:v>38519</c:v>
                      </c:pt>
                      <c:pt idx="1670">
                        <c:v>38520</c:v>
                      </c:pt>
                      <c:pt idx="1671">
                        <c:v>38523</c:v>
                      </c:pt>
                      <c:pt idx="1672">
                        <c:v>38524</c:v>
                      </c:pt>
                      <c:pt idx="1673">
                        <c:v>38525</c:v>
                      </c:pt>
                      <c:pt idx="1674">
                        <c:v>38526</c:v>
                      </c:pt>
                      <c:pt idx="1675">
                        <c:v>38527</c:v>
                      </c:pt>
                      <c:pt idx="1676">
                        <c:v>38530</c:v>
                      </c:pt>
                      <c:pt idx="1677">
                        <c:v>38531</c:v>
                      </c:pt>
                      <c:pt idx="1678">
                        <c:v>38532</c:v>
                      </c:pt>
                      <c:pt idx="1679">
                        <c:v>38533</c:v>
                      </c:pt>
                      <c:pt idx="1680">
                        <c:v>38534</c:v>
                      </c:pt>
                      <c:pt idx="1681">
                        <c:v>38537</c:v>
                      </c:pt>
                      <c:pt idx="1682">
                        <c:v>38538</c:v>
                      </c:pt>
                      <c:pt idx="1683">
                        <c:v>38539</c:v>
                      </c:pt>
                      <c:pt idx="1684">
                        <c:v>38540</c:v>
                      </c:pt>
                      <c:pt idx="1685">
                        <c:v>38541</c:v>
                      </c:pt>
                      <c:pt idx="1686">
                        <c:v>38544</c:v>
                      </c:pt>
                      <c:pt idx="1687">
                        <c:v>38545</c:v>
                      </c:pt>
                      <c:pt idx="1688">
                        <c:v>38546</c:v>
                      </c:pt>
                      <c:pt idx="1689">
                        <c:v>38547</c:v>
                      </c:pt>
                      <c:pt idx="1690">
                        <c:v>38548</c:v>
                      </c:pt>
                      <c:pt idx="1691">
                        <c:v>38551</c:v>
                      </c:pt>
                      <c:pt idx="1692">
                        <c:v>38552</c:v>
                      </c:pt>
                      <c:pt idx="1693">
                        <c:v>38553</c:v>
                      </c:pt>
                      <c:pt idx="1694">
                        <c:v>38554</c:v>
                      </c:pt>
                      <c:pt idx="1695">
                        <c:v>38555</c:v>
                      </c:pt>
                      <c:pt idx="1696">
                        <c:v>38558</c:v>
                      </c:pt>
                      <c:pt idx="1697">
                        <c:v>38559</c:v>
                      </c:pt>
                      <c:pt idx="1698">
                        <c:v>38560</c:v>
                      </c:pt>
                      <c:pt idx="1699">
                        <c:v>38561</c:v>
                      </c:pt>
                      <c:pt idx="1700">
                        <c:v>38562</c:v>
                      </c:pt>
                      <c:pt idx="1701">
                        <c:v>38565</c:v>
                      </c:pt>
                      <c:pt idx="1702">
                        <c:v>38566</c:v>
                      </c:pt>
                      <c:pt idx="1703">
                        <c:v>38567</c:v>
                      </c:pt>
                      <c:pt idx="1704">
                        <c:v>38568</c:v>
                      </c:pt>
                      <c:pt idx="1705">
                        <c:v>38569</c:v>
                      </c:pt>
                      <c:pt idx="1706">
                        <c:v>38572</c:v>
                      </c:pt>
                      <c:pt idx="1707">
                        <c:v>38573</c:v>
                      </c:pt>
                      <c:pt idx="1708">
                        <c:v>38574</c:v>
                      </c:pt>
                      <c:pt idx="1709">
                        <c:v>38575</c:v>
                      </c:pt>
                      <c:pt idx="1710">
                        <c:v>38576</c:v>
                      </c:pt>
                      <c:pt idx="1711">
                        <c:v>38579</c:v>
                      </c:pt>
                      <c:pt idx="1712">
                        <c:v>38580</c:v>
                      </c:pt>
                      <c:pt idx="1713">
                        <c:v>38581</c:v>
                      </c:pt>
                      <c:pt idx="1714">
                        <c:v>38582</c:v>
                      </c:pt>
                      <c:pt idx="1715">
                        <c:v>38583</c:v>
                      </c:pt>
                      <c:pt idx="1716">
                        <c:v>38586</c:v>
                      </c:pt>
                      <c:pt idx="1717">
                        <c:v>38587</c:v>
                      </c:pt>
                      <c:pt idx="1718">
                        <c:v>38588</c:v>
                      </c:pt>
                      <c:pt idx="1719">
                        <c:v>38589</c:v>
                      </c:pt>
                      <c:pt idx="1720">
                        <c:v>38590</c:v>
                      </c:pt>
                      <c:pt idx="1721">
                        <c:v>38593</c:v>
                      </c:pt>
                      <c:pt idx="1722">
                        <c:v>38594</c:v>
                      </c:pt>
                      <c:pt idx="1723">
                        <c:v>38595</c:v>
                      </c:pt>
                      <c:pt idx="1724">
                        <c:v>38596</c:v>
                      </c:pt>
                      <c:pt idx="1725">
                        <c:v>38597</c:v>
                      </c:pt>
                      <c:pt idx="1726">
                        <c:v>38600</c:v>
                      </c:pt>
                      <c:pt idx="1727">
                        <c:v>38601</c:v>
                      </c:pt>
                      <c:pt idx="1728">
                        <c:v>38602</c:v>
                      </c:pt>
                      <c:pt idx="1729">
                        <c:v>38603</c:v>
                      </c:pt>
                      <c:pt idx="1730">
                        <c:v>38604</c:v>
                      </c:pt>
                      <c:pt idx="1731">
                        <c:v>38607</c:v>
                      </c:pt>
                      <c:pt idx="1732">
                        <c:v>38608</c:v>
                      </c:pt>
                      <c:pt idx="1733">
                        <c:v>38609</c:v>
                      </c:pt>
                      <c:pt idx="1734">
                        <c:v>38610</c:v>
                      </c:pt>
                      <c:pt idx="1735">
                        <c:v>38614</c:v>
                      </c:pt>
                      <c:pt idx="1736">
                        <c:v>38615</c:v>
                      </c:pt>
                      <c:pt idx="1737">
                        <c:v>38616</c:v>
                      </c:pt>
                      <c:pt idx="1738">
                        <c:v>38617</c:v>
                      </c:pt>
                      <c:pt idx="1739">
                        <c:v>38618</c:v>
                      </c:pt>
                      <c:pt idx="1740">
                        <c:v>38621</c:v>
                      </c:pt>
                      <c:pt idx="1741">
                        <c:v>38622</c:v>
                      </c:pt>
                      <c:pt idx="1742">
                        <c:v>38623</c:v>
                      </c:pt>
                      <c:pt idx="1743">
                        <c:v>38624</c:v>
                      </c:pt>
                      <c:pt idx="1744">
                        <c:v>38625</c:v>
                      </c:pt>
                      <c:pt idx="1745">
                        <c:v>38628</c:v>
                      </c:pt>
                      <c:pt idx="1746">
                        <c:v>38629</c:v>
                      </c:pt>
                      <c:pt idx="1747">
                        <c:v>38630</c:v>
                      </c:pt>
                      <c:pt idx="1748">
                        <c:v>38631</c:v>
                      </c:pt>
                      <c:pt idx="1749">
                        <c:v>38632</c:v>
                      </c:pt>
                      <c:pt idx="1750">
                        <c:v>38635</c:v>
                      </c:pt>
                      <c:pt idx="1751">
                        <c:v>38636</c:v>
                      </c:pt>
                      <c:pt idx="1752">
                        <c:v>38637</c:v>
                      </c:pt>
                      <c:pt idx="1753">
                        <c:v>38638</c:v>
                      </c:pt>
                      <c:pt idx="1754">
                        <c:v>38639</c:v>
                      </c:pt>
                      <c:pt idx="1755">
                        <c:v>38642</c:v>
                      </c:pt>
                      <c:pt idx="1756">
                        <c:v>38643</c:v>
                      </c:pt>
                      <c:pt idx="1757">
                        <c:v>38644</c:v>
                      </c:pt>
                      <c:pt idx="1758">
                        <c:v>38645</c:v>
                      </c:pt>
                      <c:pt idx="1759">
                        <c:v>38646</c:v>
                      </c:pt>
                      <c:pt idx="1760">
                        <c:v>38649</c:v>
                      </c:pt>
                      <c:pt idx="1761">
                        <c:v>38650</c:v>
                      </c:pt>
                      <c:pt idx="1762">
                        <c:v>38651</c:v>
                      </c:pt>
                      <c:pt idx="1763">
                        <c:v>38652</c:v>
                      </c:pt>
                      <c:pt idx="1764">
                        <c:v>38653</c:v>
                      </c:pt>
                      <c:pt idx="1765">
                        <c:v>38656</c:v>
                      </c:pt>
                      <c:pt idx="1766">
                        <c:v>38657</c:v>
                      </c:pt>
                      <c:pt idx="1767">
                        <c:v>38658</c:v>
                      </c:pt>
                      <c:pt idx="1768">
                        <c:v>38659</c:v>
                      </c:pt>
                      <c:pt idx="1769">
                        <c:v>38660</c:v>
                      </c:pt>
                      <c:pt idx="1770">
                        <c:v>38663</c:v>
                      </c:pt>
                      <c:pt idx="1771">
                        <c:v>38664</c:v>
                      </c:pt>
                      <c:pt idx="1772">
                        <c:v>38665</c:v>
                      </c:pt>
                      <c:pt idx="1773">
                        <c:v>38666</c:v>
                      </c:pt>
                      <c:pt idx="1774">
                        <c:v>38667</c:v>
                      </c:pt>
                      <c:pt idx="1775">
                        <c:v>38670</c:v>
                      </c:pt>
                      <c:pt idx="1776">
                        <c:v>38671</c:v>
                      </c:pt>
                      <c:pt idx="1777">
                        <c:v>38672</c:v>
                      </c:pt>
                      <c:pt idx="1778">
                        <c:v>38673</c:v>
                      </c:pt>
                      <c:pt idx="1779">
                        <c:v>38674</c:v>
                      </c:pt>
                      <c:pt idx="1780">
                        <c:v>38677</c:v>
                      </c:pt>
                      <c:pt idx="1781">
                        <c:v>38678</c:v>
                      </c:pt>
                      <c:pt idx="1782">
                        <c:v>38679</c:v>
                      </c:pt>
                      <c:pt idx="1783">
                        <c:v>38680</c:v>
                      </c:pt>
                      <c:pt idx="1784">
                        <c:v>38681</c:v>
                      </c:pt>
                      <c:pt idx="1785">
                        <c:v>38684</c:v>
                      </c:pt>
                      <c:pt idx="1786">
                        <c:v>38685</c:v>
                      </c:pt>
                      <c:pt idx="1787">
                        <c:v>38686</c:v>
                      </c:pt>
                      <c:pt idx="1788">
                        <c:v>38687</c:v>
                      </c:pt>
                      <c:pt idx="1789">
                        <c:v>38688</c:v>
                      </c:pt>
                      <c:pt idx="1790">
                        <c:v>38691</c:v>
                      </c:pt>
                      <c:pt idx="1791">
                        <c:v>38692</c:v>
                      </c:pt>
                      <c:pt idx="1792">
                        <c:v>38693</c:v>
                      </c:pt>
                      <c:pt idx="1793">
                        <c:v>38694</c:v>
                      </c:pt>
                      <c:pt idx="1794">
                        <c:v>38695</c:v>
                      </c:pt>
                      <c:pt idx="1795">
                        <c:v>38699</c:v>
                      </c:pt>
                      <c:pt idx="1796">
                        <c:v>38700</c:v>
                      </c:pt>
                      <c:pt idx="1797">
                        <c:v>38701</c:v>
                      </c:pt>
                      <c:pt idx="1798">
                        <c:v>38702</c:v>
                      </c:pt>
                      <c:pt idx="1799">
                        <c:v>38705</c:v>
                      </c:pt>
                      <c:pt idx="1800">
                        <c:v>38706</c:v>
                      </c:pt>
                      <c:pt idx="1801">
                        <c:v>38707</c:v>
                      </c:pt>
                      <c:pt idx="1802">
                        <c:v>38708</c:v>
                      </c:pt>
                      <c:pt idx="1803">
                        <c:v>38709</c:v>
                      </c:pt>
                      <c:pt idx="1804">
                        <c:v>38712</c:v>
                      </c:pt>
                      <c:pt idx="1805">
                        <c:v>38713</c:v>
                      </c:pt>
                      <c:pt idx="1806">
                        <c:v>38714</c:v>
                      </c:pt>
                      <c:pt idx="1807">
                        <c:v>38715</c:v>
                      </c:pt>
                      <c:pt idx="1808">
                        <c:v>38716</c:v>
                      </c:pt>
                      <c:pt idx="1809">
                        <c:v>38719</c:v>
                      </c:pt>
                      <c:pt idx="1810">
                        <c:v>38720</c:v>
                      </c:pt>
                      <c:pt idx="1811">
                        <c:v>38721</c:v>
                      </c:pt>
                      <c:pt idx="1812">
                        <c:v>38722</c:v>
                      </c:pt>
                      <c:pt idx="1813">
                        <c:v>38723</c:v>
                      </c:pt>
                      <c:pt idx="1814">
                        <c:v>38726</c:v>
                      </c:pt>
                      <c:pt idx="1815">
                        <c:v>38727</c:v>
                      </c:pt>
                      <c:pt idx="1816">
                        <c:v>38728</c:v>
                      </c:pt>
                      <c:pt idx="1817">
                        <c:v>38729</c:v>
                      </c:pt>
                      <c:pt idx="1818">
                        <c:v>38730</c:v>
                      </c:pt>
                      <c:pt idx="1819">
                        <c:v>38733</c:v>
                      </c:pt>
                      <c:pt idx="1820">
                        <c:v>38734</c:v>
                      </c:pt>
                      <c:pt idx="1821">
                        <c:v>38735</c:v>
                      </c:pt>
                      <c:pt idx="1822">
                        <c:v>38736</c:v>
                      </c:pt>
                      <c:pt idx="1823">
                        <c:v>38737</c:v>
                      </c:pt>
                      <c:pt idx="1824">
                        <c:v>38740</c:v>
                      </c:pt>
                      <c:pt idx="1825">
                        <c:v>38741</c:v>
                      </c:pt>
                      <c:pt idx="1826">
                        <c:v>38742</c:v>
                      </c:pt>
                      <c:pt idx="1827">
                        <c:v>38743</c:v>
                      </c:pt>
                      <c:pt idx="1828">
                        <c:v>38744</c:v>
                      </c:pt>
                      <c:pt idx="1829">
                        <c:v>38747</c:v>
                      </c:pt>
                      <c:pt idx="1830">
                        <c:v>38748</c:v>
                      </c:pt>
                      <c:pt idx="1831">
                        <c:v>38749</c:v>
                      </c:pt>
                      <c:pt idx="1832">
                        <c:v>38750</c:v>
                      </c:pt>
                      <c:pt idx="1833">
                        <c:v>38751</c:v>
                      </c:pt>
                      <c:pt idx="1834">
                        <c:v>38755</c:v>
                      </c:pt>
                      <c:pt idx="1835">
                        <c:v>38756</c:v>
                      </c:pt>
                      <c:pt idx="1836">
                        <c:v>38757</c:v>
                      </c:pt>
                      <c:pt idx="1837">
                        <c:v>38758</c:v>
                      </c:pt>
                      <c:pt idx="1838">
                        <c:v>38761</c:v>
                      </c:pt>
                      <c:pt idx="1839">
                        <c:v>38762</c:v>
                      </c:pt>
                      <c:pt idx="1840">
                        <c:v>38763</c:v>
                      </c:pt>
                      <c:pt idx="1841">
                        <c:v>38764</c:v>
                      </c:pt>
                      <c:pt idx="1842">
                        <c:v>38765</c:v>
                      </c:pt>
                      <c:pt idx="1843">
                        <c:v>38768</c:v>
                      </c:pt>
                      <c:pt idx="1844">
                        <c:v>38769</c:v>
                      </c:pt>
                      <c:pt idx="1845">
                        <c:v>38770</c:v>
                      </c:pt>
                      <c:pt idx="1846">
                        <c:v>38771</c:v>
                      </c:pt>
                      <c:pt idx="1847">
                        <c:v>38772</c:v>
                      </c:pt>
                      <c:pt idx="1848">
                        <c:v>38775</c:v>
                      </c:pt>
                      <c:pt idx="1849">
                        <c:v>38776</c:v>
                      </c:pt>
                      <c:pt idx="1850">
                        <c:v>38777</c:v>
                      </c:pt>
                      <c:pt idx="1851">
                        <c:v>38778</c:v>
                      </c:pt>
                      <c:pt idx="1852">
                        <c:v>38779</c:v>
                      </c:pt>
                      <c:pt idx="1853">
                        <c:v>38782</c:v>
                      </c:pt>
                      <c:pt idx="1854">
                        <c:v>38783</c:v>
                      </c:pt>
                      <c:pt idx="1855">
                        <c:v>38784</c:v>
                      </c:pt>
                      <c:pt idx="1856">
                        <c:v>38785</c:v>
                      </c:pt>
                      <c:pt idx="1857">
                        <c:v>38786</c:v>
                      </c:pt>
                      <c:pt idx="1858">
                        <c:v>38789</c:v>
                      </c:pt>
                      <c:pt idx="1859">
                        <c:v>38790</c:v>
                      </c:pt>
                      <c:pt idx="1860">
                        <c:v>38791</c:v>
                      </c:pt>
                      <c:pt idx="1861">
                        <c:v>38792</c:v>
                      </c:pt>
                      <c:pt idx="1862">
                        <c:v>38793</c:v>
                      </c:pt>
                      <c:pt idx="1863">
                        <c:v>38796</c:v>
                      </c:pt>
                      <c:pt idx="1864">
                        <c:v>38798</c:v>
                      </c:pt>
                      <c:pt idx="1865">
                        <c:v>38799</c:v>
                      </c:pt>
                      <c:pt idx="1866">
                        <c:v>38800</c:v>
                      </c:pt>
                      <c:pt idx="1867">
                        <c:v>38803</c:v>
                      </c:pt>
                      <c:pt idx="1868">
                        <c:v>38804</c:v>
                      </c:pt>
                      <c:pt idx="1869">
                        <c:v>38805</c:v>
                      </c:pt>
                      <c:pt idx="1870">
                        <c:v>38806</c:v>
                      </c:pt>
                      <c:pt idx="1871">
                        <c:v>38807</c:v>
                      </c:pt>
                      <c:pt idx="1872">
                        <c:v>38810</c:v>
                      </c:pt>
                      <c:pt idx="1873">
                        <c:v>38811</c:v>
                      </c:pt>
                      <c:pt idx="1874">
                        <c:v>38812</c:v>
                      </c:pt>
                      <c:pt idx="1875">
                        <c:v>38813</c:v>
                      </c:pt>
                      <c:pt idx="1876">
                        <c:v>38814</c:v>
                      </c:pt>
                      <c:pt idx="1877">
                        <c:v>38817</c:v>
                      </c:pt>
                      <c:pt idx="1878">
                        <c:v>38818</c:v>
                      </c:pt>
                      <c:pt idx="1879">
                        <c:v>38819</c:v>
                      </c:pt>
                      <c:pt idx="1880">
                        <c:v>38824</c:v>
                      </c:pt>
                      <c:pt idx="1881">
                        <c:v>38825</c:v>
                      </c:pt>
                      <c:pt idx="1882">
                        <c:v>38826</c:v>
                      </c:pt>
                      <c:pt idx="1883">
                        <c:v>38827</c:v>
                      </c:pt>
                      <c:pt idx="1884">
                        <c:v>38828</c:v>
                      </c:pt>
                      <c:pt idx="1885">
                        <c:v>38831</c:v>
                      </c:pt>
                      <c:pt idx="1886">
                        <c:v>38832</c:v>
                      </c:pt>
                      <c:pt idx="1887">
                        <c:v>38833</c:v>
                      </c:pt>
                      <c:pt idx="1888">
                        <c:v>38834</c:v>
                      </c:pt>
                      <c:pt idx="1889">
                        <c:v>38835</c:v>
                      </c:pt>
                      <c:pt idx="1890">
                        <c:v>38839</c:v>
                      </c:pt>
                      <c:pt idx="1891">
                        <c:v>38840</c:v>
                      </c:pt>
                      <c:pt idx="1892">
                        <c:v>38841</c:v>
                      </c:pt>
                      <c:pt idx="1893">
                        <c:v>38842</c:v>
                      </c:pt>
                      <c:pt idx="1894">
                        <c:v>38845</c:v>
                      </c:pt>
                      <c:pt idx="1895">
                        <c:v>38846</c:v>
                      </c:pt>
                      <c:pt idx="1896">
                        <c:v>38847</c:v>
                      </c:pt>
                      <c:pt idx="1897">
                        <c:v>38848</c:v>
                      </c:pt>
                      <c:pt idx="1898">
                        <c:v>38849</c:v>
                      </c:pt>
                      <c:pt idx="1899">
                        <c:v>38852</c:v>
                      </c:pt>
                      <c:pt idx="1900">
                        <c:v>38853</c:v>
                      </c:pt>
                      <c:pt idx="1901">
                        <c:v>38854</c:v>
                      </c:pt>
                      <c:pt idx="1902">
                        <c:v>38855</c:v>
                      </c:pt>
                      <c:pt idx="1903">
                        <c:v>38856</c:v>
                      </c:pt>
                      <c:pt idx="1904">
                        <c:v>38859</c:v>
                      </c:pt>
                      <c:pt idx="1905">
                        <c:v>38860</c:v>
                      </c:pt>
                      <c:pt idx="1906">
                        <c:v>38861</c:v>
                      </c:pt>
                      <c:pt idx="1907">
                        <c:v>38862</c:v>
                      </c:pt>
                      <c:pt idx="1908">
                        <c:v>38863</c:v>
                      </c:pt>
                      <c:pt idx="1909">
                        <c:v>38866</c:v>
                      </c:pt>
                      <c:pt idx="1910">
                        <c:v>38867</c:v>
                      </c:pt>
                      <c:pt idx="1911">
                        <c:v>38868</c:v>
                      </c:pt>
                      <c:pt idx="1912">
                        <c:v>38869</c:v>
                      </c:pt>
                      <c:pt idx="1913">
                        <c:v>38870</c:v>
                      </c:pt>
                      <c:pt idx="1914">
                        <c:v>38873</c:v>
                      </c:pt>
                      <c:pt idx="1915">
                        <c:v>38874</c:v>
                      </c:pt>
                      <c:pt idx="1916">
                        <c:v>38875</c:v>
                      </c:pt>
                      <c:pt idx="1917">
                        <c:v>38876</c:v>
                      </c:pt>
                      <c:pt idx="1918">
                        <c:v>38877</c:v>
                      </c:pt>
                      <c:pt idx="1919">
                        <c:v>38880</c:v>
                      </c:pt>
                      <c:pt idx="1920">
                        <c:v>38881</c:v>
                      </c:pt>
                      <c:pt idx="1921">
                        <c:v>38882</c:v>
                      </c:pt>
                      <c:pt idx="1922">
                        <c:v>38883</c:v>
                      </c:pt>
                      <c:pt idx="1923">
                        <c:v>38884</c:v>
                      </c:pt>
                      <c:pt idx="1924">
                        <c:v>38887</c:v>
                      </c:pt>
                      <c:pt idx="1925">
                        <c:v>38888</c:v>
                      </c:pt>
                      <c:pt idx="1926">
                        <c:v>38889</c:v>
                      </c:pt>
                      <c:pt idx="1927">
                        <c:v>38890</c:v>
                      </c:pt>
                      <c:pt idx="1928">
                        <c:v>38891</c:v>
                      </c:pt>
                      <c:pt idx="1929">
                        <c:v>38894</c:v>
                      </c:pt>
                      <c:pt idx="1930">
                        <c:v>38895</c:v>
                      </c:pt>
                      <c:pt idx="1931">
                        <c:v>38896</c:v>
                      </c:pt>
                      <c:pt idx="1932">
                        <c:v>38897</c:v>
                      </c:pt>
                      <c:pt idx="1933">
                        <c:v>38898</c:v>
                      </c:pt>
                      <c:pt idx="1934">
                        <c:v>38901</c:v>
                      </c:pt>
                      <c:pt idx="1935">
                        <c:v>38902</c:v>
                      </c:pt>
                      <c:pt idx="1936">
                        <c:v>38903</c:v>
                      </c:pt>
                      <c:pt idx="1937">
                        <c:v>38904</c:v>
                      </c:pt>
                      <c:pt idx="1938">
                        <c:v>38905</c:v>
                      </c:pt>
                      <c:pt idx="1939">
                        <c:v>38908</c:v>
                      </c:pt>
                      <c:pt idx="1940">
                        <c:v>38909</c:v>
                      </c:pt>
                      <c:pt idx="1941">
                        <c:v>38910</c:v>
                      </c:pt>
                      <c:pt idx="1942">
                        <c:v>38911</c:v>
                      </c:pt>
                      <c:pt idx="1943">
                        <c:v>38912</c:v>
                      </c:pt>
                      <c:pt idx="1944">
                        <c:v>38915</c:v>
                      </c:pt>
                      <c:pt idx="1945">
                        <c:v>38916</c:v>
                      </c:pt>
                      <c:pt idx="1946">
                        <c:v>38917</c:v>
                      </c:pt>
                      <c:pt idx="1947">
                        <c:v>38918</c:v>
                      </c:pt>
                      <c:pt idx="1948">
                        <c:v>38919</c:v>
                      </c:pt>
                      <c:pt idx="1949">
                        <c:v>38922</c:v>
                      </c:pt>
                      <c:pt idx="1950">
                        <c:v>38923</c:v>
                      </c:pt>
                      <c:pt idx="1951">
                        <c:v>38924</c:v>
                      </c:pt>
                      <c:pt idx="1952">
                        <c:v>38925</c:v>
                      </c:pt>
                      <c:pt idx="1953">
                        <c:v>38926</c:v>
                      </c:pt>
                      <c:pt idx="1954">
                        <c:v>38929</c:v>
                      </c:pt>
                      <c:pt idx="1955">
                        <c:v>38930</c:v>
                      </c:pt>
                      <c:pt idx="1956">
                        <c:v>38931</c:v>
                      </c:pt>
                      <c:pt idx="1957">
                        <c:v>38932</c:v>
                      </c:pt>
                      <c:pt idx="1958">
                        <c:v>38933</c:v>
                      </c:pt>
                      <c:pt idx="1959">
                        <c:v>38936</c:v>
                      </c:pt>
                      <c:pt idx="1960">
                        <c:v>38937</c:v>
                      </c:pt>
                      <c:pt idx="1961">
                        <c:v>38938</c:v>
                      </c:pt>
                      <c:pt idx="1962">
                        <c:v>38939</c:v>
                      </c:pt>
                      <c:pt idx="1963">
                        <c:v>38940</c:v>
                      </c:pt>
                      <c:pt idx="1964">
                        <c:v>38943</c:v>
                      </c:pt>
                      <c:pt idx="1965">
                        <c:v>38944</c:v>
                      </c:pt>
                      <c:pt idx="1966">
                        <c:v>38945</c:v>
                      </c:pt>
                      <c:pt idx="1967">
                        <c:v>38946</c:v>
                      </c:pt>
                      <c:pt idx="1968">
                        <c:v>38947</c:v>
                      </c:pt>
                      <c:pt idx="1969">
                        <c:v>38950</c:v>
                      </c:pt>
                      <c:pt idx="1970">
                        <c:v>38951</c:v>
                      </c:pt>
                      <c:pt idx="1971">
                        <c:v>38952</c:v>
                      </c:pt>
                      <c:pt idx="1972">
                        <c:v>38953</c:v>
                      </c:pt>
                      <c:pt idx="1973">
                        <c:v>38954</c:v>
                      </c:pt>
                      <c:pt idx="1974">
                        <c:v>38957</c:v>
                      </c:pt>
                      <c:pt idx="1975">
                        <c:v>38958</c:v>
                      </c:pt>
                      <c:pt idx="1976">
                        <c:v>38959</c:v>
                      </c:pt>
                      <c:pt idx="1977">
                        <c:v>38960</c:v>
                      </c:pt>
                      <c:pt idx="1978">
                        <c:v>38961</c:v>
                      </c:pt>
                      <c:pt idx="1979">
                        <c:v>38964</c:v>
                      </c:pt>
                      <c:pt idx="1980">
                        <c:v>38965</c:v>
                      </c:pt>
                      <c:pt idx="1981">
                        <c:v>38966</c:v>
                      </c:pt>
                      <c:pt idx="1982">
                        <c:v>38967</c:v>
                      </c:pt>
                      <c:pt idx="1983">
                        <c:v>38968</c:v>
                      </c:pt>
                      <c:pt idx="1984">
                        <c:v>38971</c:v>
                      </c:pt>
                      <c:pt idx="1985">
                        <c:v>38972</c:v>
                      </c:pt>
                      <c:pt idx="1986">
                        <c:v>38973</c:v>
                      </c:pt>
                      <c:pt idx="1987">
                        <c:v>38974</c:v>
                      </c:pt>
                      <c:pt idx="1988">
                        <c:v>38975</c:v>
                      </c:pt>
                      <c:pt idx="1989">
                        <c:v>38978</c:v>
                      </c:pt>
                      <c:pt idx="1990">
                        <c:v>38979</c:v>
                      </c:pt>
                      <c:pt idx="1991">
                        <c:v>38980</c:v>
                      </c:pt>
                      <c:pt idx="1992">
                        <c:v>38981</c:v>
                      </c:pt>
                      <c:pt idx="1993">
                        <c:v>38982</c:v>
                      </c:pt>
                      <c:pt idx="1994">
                        <c:v>38985</c:v>
                      </c:pt>
                      <c:pt idx="1995">
                        <c:v>38986</c:v>
                      </c:pt>
                      <c:pt idx="1996">
                        <c:v>38987</c:v>
                      </c:pt>
                      <c:pt idx="1997">
                        <c:v>38988</c:v>
                      </c:pt>
                      <c:pt idx="1998">
                        <c:v>38989</c:v>
                      </c:pt>
                      <c:pt idx="1999">
                        <c:v>38992</c:v>
                      </c:pt>
                      <c:pt idx="2000">
                        <c:v>38993</c:v>
                      </c:pt>
                      <c:pt idx="2001">
                        <c:v>38994</c:v>
                      </c:pt>
                      <c:pt idx="2002">
                        <c:v>38995</c:v>
                      </c:pt>
                      <c:pt idx="2003">
                        <c:v>38996</c:v>
                      </c:pt>
                      <c:pt idx="2004">
                        <c:v>38999</c:v>
                      </c:pt>
                      <c:pt idx="2005">
                        <c:v>39000</c:v>
                      </c:pt>
                      <c:pt idx="2006">
                        <c:v>39001</c:v>
                      </c:pt>
                      <c:pt idx="2007">
                        <c:v>39002</c:v>
                      </c:pt>
                      <c:pt idx="2008">
                        <c:v>39003</c:v>
                      </c:pt>
                      <c:pt idx="2009">
                        <c:v>39006</c:v>
                      </c:pt>
                      <c:pt idx="2010">
                        <c:v>39007</c:v>
                      </c:pt>
                      <c:pt idx="2011">
                        <c:v>39008</c:v>
                      </c:pt>
                      <c:pt idx="2012">
                        <c:v>39009</c:v>
                      </c:pt>
                      <c:pt idx="2013">
                        <c:v>39010</c:v>
                      </c:pt>
                      <c:pt idx="2014">
                        <c:v>39013</c:v>
                      </c:pt>
                      <c:pt idx="2015">
                        <c:v>39014</c:v>
                      </c:pt>
                      <c:pt idx="2016">
                        <c:v>39015</c:v>
                      </c:pt>
                      <c:pt idx="2017">
                        <c:v>39016</c:v>
                      </c:pt>
                      <c:pt idx="2018">
                        <c:v>39017</c:v>
                      </c:pt>
                      <c:pt idx="2019">
                        <c:v>39020</c:v>
                      </c:pt>
                      <c:pt idx="2020">
                        <c:v>39021</c:v>
                      </c:pt>
                      <c:pt idx="2021">
                        <c:v>39022</c:v>
                      </c:pt>
                      <c:pt idx="2022">
                        <c:v>39024</c:v>
                      </c:pt>
                      <c:pt idx="2023">
                        <c:v>39027</c:v>
                      </c:pt>
                      <c:pt idx="2024">
                        <c:v>39028</c:v>
                      </c:pt>
                      <c:pt idx="2025">
                        <c:v>39029</c:v>
                      </c:pt>
                      <c:pt idx="2026">
                        <c:v>39030</c:v>
                      </c:pt>
                      <c:pt idx="2027">
                        <c:v>39031</c:v>
                      </c:pt>
                      <c:pt idx="2028">
                        <c:v>39034</c:v>
                      </c:pt>
                      <c:pt idx="2029">
                        <c:v>39035</c:v>
                      </c:pt>
                      <c:pt idx="2030">
                        <c:v>39036</c:v>
                      </c:pt>
                      <c:pt idx="2031">
                        <c:v>39037</c:v>
                      </c:pt>
                      <c:pt idx="2032">
                        <c:v>39038</c:v>
                      </c:pt>
                      <c:pt idx="2033">
                        <c:v>39042</c:v>
                      </c:pt>
                      <c:pt idx="2034">
                        <c:v>39043</c:v>
                      </c:pt>
                      <c:pt idx="2035">
                        <c:v>39044</c:v>
                      </c:pt>
                      <c:pt idx="2036">
                        <c:v>39045</c:v>
                      </c:pt>
                      <c:pt idx="2037">
                        <c:v>39048</c:v>
                      </c:pt>
                      <c:pt idx="2038">
                        <c:v>39049</c:v>
                      </c:pt>
                      <c:pt idx="2039">
                        <c:v>39050</c:v>
                      </c:pt>
                      <c:pt idx="2040">
                        <c:v>39051</c:v>
                      </c:pt>
                      <c:pt idx="2041">
                        <c:v>39055</c:v>
                      </c:pt>
                      <c:pt idx="2042">
                        <c:v>39056</c:v>
                      </c:pt>
                      <c:pt idx="2043">
                        <c:v>39057</c:v>
                      </c:pt>
                      <c:pt idx="2044">
                        <c:v>39058</c:v>
                      </c:pt>
                      <c:pt idx="2045">
                        <c:v>39059</c:v>
                      </c:pt>
                      <c:pt idx="2046">
                        <c:v>39062</c:v>
                      </c:pt>
                      <c:pt idx="2047">
                        <c:v>39064</c:v>
                      </c:pt>
                      <c:pt idx="2048">
                        <c:v>39065</c:v>
                      </c:pt>
                      <c:pt idx="2049">
                        <c:v>39066</c:v>
                      </c:pt>
                      <c:pt idx="2050">
                        <c:v>39069</c:v>
                      </c:pt>
                      <c:pt idx="2051">
                        <c:v>39070</c:v>
                      </c:pt>
                      <c:pt idx="2052">
                        <c:v>39071</c:v>
                      </c:pt>
                      <c:pt idx="2053">
                        <c:v>39072</c:v>
                      </c:pt>
                      <c:pt idx="2054">
                        <c:v>39073</c:v>
                      </c:pt>
                      <c:pt idx="2055">
                        <c:v>39077</c:v>
                      </c:pt>
                      <c:pt idx="2056">
                        <c:v>39078</c:v>
                      </c:pt>
                      <c:pt idx="2057">
                        <c:v>39079</c:v>
                      </c:pt>
                      <c:pt idx="2058">
                        <c:v>39080</c:v>
                      </c:pt>
                      <c:pt idx="2059">
                        <c:v>39084</c:v>
                      </c:pt>
                      <c:pt idx="2060">
                        <c:v>39085</c:v>
                      </c:pt>
                      <c:pt idx="2061">
                        <c:v>39086</c:v>
                      </c:pt>
                      <c:pt idx="2062">
                        <c:v>39087</c:v>
                      </c:pt>
                      <c:pt idx="2063">
                        <c:v>39090</c:v>
                      </c:pt>
                      <c:pt idx="2064">
                        <c:v>39091</c:v>
                      </c:pt>
                      <c:pt idx="2065">
                        <c:v>39092</c:v>
                      </c:pt>
                      <c:pt idx="2066">
                        <c:v>39093</c:v>
                      </c:pt>
                      <c:pt idx="2067">
                        <c:v>39094</c:v>
                      </c:pt>
                      <c:pt idx="2068">
                        <c:v>39097</c:v>
                      </c:pt>
                      <c:pt idx="2069">
                        <c:v>39098</c:v>
                      </c:pt>
                      <c:pt idx="2070">
                        <c:v>39099</c:v>
                      </c:pt>
                      <c:pt idx="2071">
                        <c:v>39100</c:v>
                      </c:pt>
                      <c:pt idx="2072">
                        <c:v>39101</c:v>
                      </c:pt>
                      <c:pt idx="2073">
                        <c:v>39104</c:v>
                      </c:pt>
                      <c:pt idx="2074">
                        <c:v>39105</c:v>
                      </c:pt>
                      <c:pt idx="2075">
                        <c:v>39106</c:v>
                      </c:pt>
                      <c:pt idx="2076">
                        <c:v>39107</c:v>
                      </c:pt>
                      <c:pt idx="2077">
                        <c:v>39108</c:v>
                      </c:pt>
                      <c:pt idx="2078">
                        <c:v>39111</c:v>
                      </c:pt>
                      <c:pt idx="2079">
                        <c:v>39112</c:v>
                      </c:pt>
                      <c:pt idx="2080">
                        <c:v>39113</c:v>
                      </c:pt>
                      <c:pt idx="2081">
                        <c:v>39114</c:v>
                      </c:pt>
                      <c:pt idx="2082">
                        <c:v>39115</c:v>
                      </c:pt>
                      <c:pt idx="2083">
                        <c:v>39119</c:v>
                      </c:pt>
                      <c:pt idx="2084">
                        <c:v>39120</c:v>
                      </c:pt>
                      <c:pt idx="2085">
                        <c:v>39121</c:v>
                      </c:pt>
                      <c:pt idx="2086">
                        <c:v>39122</c:v>
                      </c:pt>
                      <c:pt idx="2087">
                        <c:v>39125</c:v>
                      </c:pt>
                      <c:pt idx="2088">
                        <c:v>39126</c:v>
                      </c:pt>
                      <c:pt idx="2089">
                        <c:v>39127</c:v>
                      </c:pt>
                      <c:pt idx="2090">
                        <c:v>39128</c:v>
                      </c:pt>
                      <c:pt idx="2091">
                        <c:v>39129</c:v>
                      </c:pt>
                      <c:pt idx="2092">
                        <c:v>39132</c:v>
                      </c:pt>
                      <c:pt idx="2093">
                        <c:v>39133</c:v>
                      </c:pt>
                      <c:pt idx="2094">
                        <c:v>39134</c:v>
                      </c:pt>
                      <c:pt idx="2095">
                        <c:v>39135</c:v>
                      </c:pt>
                      <c:pt idx="2096">
                        <c:v>39136</c:v>
                      </c:pt>
                      <c:pt idx="2097">
                        <c:v>39139</c:v>
                      </c:pt>
                      <c:pt idx="2098">
                        <c:v>39140</c:v>
                      </c:pt>
                      <c:pt idx="2099">
                        <c:v>39141</c:v>
                      </c:pt>
                      <c:pt idx="2100">
                        <c:v>39142</c:v>
                      </c:pt>
                      <c:pt idx="2101">
                        <c:v>39143</c:v>
                      </c:pt>
                      <c:pt idx="2102">
                        <c:v>39146</c:v>
                      </c:pt>
                      <c:pt idx="2103">
                        <c:v>39147</c:v>
                      </c:pt>
                      <c:pt idx="2104">
                        <c:v>39148</c:v>
                      </c:pt>
                      <c:pt idx="2105">
                        <c:v>39149</c:v>
                      </c:pt>
                      <c:pt idx="2106">
                        <c:v>39150</c:v>
                      </c:pt>
                      <c:pt idx="2107">
                        <c:v>39153</c:v>
                      </c:pt>
                      <c:pt idx="2108">
                        <c:v>39154</c:v>
                      </c:pt>
                      <c:pt idx="2109">
                        <c:v>39155</c:v>
                      </c:pt>
                      <c:pt idx="2110">
                        <c:v>39156</c:v>
                      </c:pt>
                      <c:pt idx="2111">
                        <c:v>39157</c:v>
                      </c:pt>
                      <c:pt idx="2112">
                        <c:v>39161</c:v>
                      </c:pt>
                      <c:pt idx="2113">
                        <c:v>39162</c:v>
                      </c:pt>
                      <c:pt idx="2114">
                        <c:v>39163</c:v>
                      </c:pt>
                      <c:pt idx="2115">
                        <c:v>39164</c:v>
                      </c:pt>
                      <c:pt idx="2116">
                        <c:v>39167</c:v>
                      </c:pt>
                      <c:pt idx="2117">
                        <c:v>39168</c:v>
                      </c:pt>
                      <c:pt idx="2118">
                        <c:v>39169</c:v>
                      </c:pt>
                      <c:pt idx="2119">
                        <c:v>39170</c:v>
                      </c:pt>
                      <c:pt idx="2120">
                        <c:v>39171</c:v>
                      </c:pt>
                      <c:pt idx="2121">
                        <c:v>39174</c:v>
                      </c:pt>
                      <c:pt idx="2122">
                        <c:v>39175</c:v>
                      </c:pt>
                      <c:pt idx="2123">
                        <c:v>39176</c:v>
                      </c:pt>
                      <c:pt idx="2124">
                        <c:v>39181</c:v>
                      </c:pt>
                      <c:pt idx="2125">
                        <c:v>39182</c:v>
                      </c:pt>
                      <c:pt idx="2126">
                        <c:v>39183</c:v>
                      </c:pt>
                      <c:pt idx="2127">
                        <c:v>39184</c:v>
                      </c:pt>
                      <c:pt idx="2128">
                        <c:v>39185</c:v>
                      </c:pt>
                      <c:pt idx="2129">
                        <c:v>39188</c:v>
                      </c:pt>
                      <c:pt idx="2130">
                        <c:v>39189</c:v>
                      </c:pt>
                      <c:pt idx="2131">
                        <c:v>39190</c:v>
                      </c:pt>
                      <c:pt idx="2132">
                        <c:v>39191</c:v>
                      </c:pt>
                      <c:pt idx="2133">
                        <c:v>39192</c:v>
                      </c:pt>
                      <c:pt idx="2134">
                        <c:v>39195</c:v>
                      </c:pt>
                      <c:pt idx="2135">
                        <c:v>39196</c:v>
                      </c:pt>
                      <c:pt idx="2136">
                        <c:v>39197</c:v>
                      </c:pt>
                      <c:pt idx="2137">
                        <c:v>39198</c:v>
                      </c:pt>
                      <c:pt idx="2138">
                        <c:v>39199</c:v>
                      </c:pt>
                      <c:pt idx="2139">
                        <c:v>39202</c:v>
                      </c:pt>
                      <c:pt idx="2140">
                        <c:v>39204</c:v>
                      </c:pt>
                      <c:pt idx="2141">
                        <c:v>39205</c:v>
                      </c:pt>
                      <c:pt idx="2142">
                        <c:v>39206</c:v>
                      </c:pt>
                      <c:pt idx="2143">
                        <c:v>39209</c:v>
                      </c:pt>
                      <c:pt idx="2144">
                        <c:v>39210</c:v>
                      </c:pt>
                      <c:pt idx="2145">
                        <c:v>39211</c:v>
                      </c:pt>
                      <c:pt idx="2146">
                        <c:v>39212</c:v>
                      </c:pt>
                      <c:pt idx="2147">
                        <c:v>39213</c:v>
                      </c:pt>
                      <c:pt idx="2148">
                        <c:v>39216</c:v>
                      </c:pt>
                      <c:pt idx="2149">
                        <c:v>39217</c:v>
                      </c:pt>
                      <c:pt idx="2150">
                        <c:v>39218</c:v>
                      </c:pt>
                      <c:pt idx="2151">
                        <c:v>39219</c:v>
                      </c:pt>
                      <c:pt idx="2152">
                        <c:v>39220</c:v>
                      </c:pt>
                      <c:pt idx="2153">
                        <c:v>39223</c:v>
                      </c:pt>
                      <c:pt idx="2154">
                        <c:v>39224</c:v>
                      </c:pt>
                      <c:pt idx="2155">
                        <c:v>39225</c:v>
                      </c:pt>
                      <c:pt idx="2156">
                        <c:v>39226</c:v>
                      </c:pt>
                      <c:pt idx="2157">
                        <c:v>39227</c:v>
                      </c:pt>
                      <c:pt idx="2158">
                        <c:v>39230</c:v>
                      </c:pt>
                      <c:pt idx="2159">
                        <c:v>39231</c:v>
                      </c:pt>
                      <c:pt idx="2160">
                        <c:v>39232</c:v>
                      </c:pt>
                      <c:pt idx="2161">
                        <c:v>39233</c:v>
                      </c:pt>
                      <c:pt idx="2162">
                        <c:v>39234</c:v>
                      </c:pt>
                      <c:pt idx="2163">
                        <c:v>39237</c:v>
                      </c:pt>
                      <c:pt idx="2164">
                        <c:v>39238</c:v>
                      </c:pt>
                      <c:pt idx="2165">
                        <c:v>39239</c:v>
                      </c:pt>
                      <c:pt idx="2166">
                        <c:v>39240</c:v>
                      </c:pt>
                      <c:pt idx="2167">
                        <c:v>39241</c:v>
                      </c:pt>
                      <c:pt idx="2168">
                        <c:v>39244</c:v>
                      </c:pt>
                      <c:pt idx="2169">
                        <c:v>39245</c:v>
                      </c:pt>
                      <c:pt idx="2170">
                        <c:v>39246</c:v>
                      </c:pt>
                      <c:pt idx="2171">
                        <c:v>39247</c:v>
                      </c:pt>
                      <c:pt idx="2172">
                        <c:v>39248</c:v>
                      </c:pt>
                      <c:pt idx="2173">
                        <c:v>39251</c:v>
                      </c:pt>
                      <c:pt idx="2174">
                        <c:v>39252</c:v>
                      </c:pt>
                      <c:pt idx="2175">
                        <c:v>39253</c:v>
                      </c:pt>
                      <c:pt idx="2176">
                        <c:v>39254</c:v>
                      </c:pt>
                      <c:pt idx="2177">
                        <c:v>39255</c:v>
                      </c:pt>
                      <c:pt idx="2178">
                        <c:v>39258</c:v>
                      </c:pt>
                      <c:pt idx="2179">
                        <c:v>39259</c:v>
                      </c:pt>
                      <c:pt idx="2180">
                        <c:v>39260</c:v>
                      </c:pt>
                      <c:pt idx="2181">
                        <c:v>39261</c:v>
                      </c:pt>
                      <c:pt idx="2182">
                        <c:v>39262</c:v>
                      </c:pt>
                      <c:pt idx="2183">
                        <c:v>39265</c:v>
                      </c:pt>
                      <c:pt idx="2184">
                        <c:v>39266</c:v>
                      </c:pt>
                      <c:pt idx="2185">
                        <c:v>39267</c:v>
                      </c:pt>
                      <c:pt idx="2186">
                        <c:v>39268</c:v>
                      </c:pt>
                      <c:pt idx="2187">
                        <c:v>39269</c:v>
                      </c:pt>
                      <c:pt idx="2188">
                        <c:v>39272</c:v>
                      </c:pt>
                      <c:pt idx="2189">
                        <c:v>39273</c:v>
                      </c:pt>
                      <c:pt idx="2190">
                        <c:v>39274</c:v>
                      </c:pt>
                      <c:pt idx="2191">
                        <c:v>39275</c:v>
                      </c:pt>
                      <c:pt idx="2192">
                        <c:v>39276</c:v>
                      </c:pt>
                      <c:pt idx="2193">
                        <c:v>39279</c:v>
                      </c:pt>
                      <c:pt idx="2194">
                        <c:v>39280</c:v>
                      </c:pt>
                      <c:pt idx="2195">
                        <c:v>39281</c:v>
                      </c:pt>
                      <c:pt idx="2196">
                        <c:v>39282</c:v>
                      </c:pt>
                      <c:pt idx="2197">
                        <c:v>39283</c:v>
                      </c:pt>
                      <c:pt idx="2198">
                        <c:v>39286</c:v>
                      </c:pt>
                      <c:pt idx="2199">
                        <c:v>39287</c:v>
                      </c:pt>
                      <c:pt idx="2200">
                        <c:v>39288</c:v>
                      </c:pt>
                      <c:pt idx="2201">
                        <c:v>39289</c:v>
                      </c:pt>
                      <c:pt idx="2202">
                        <c:v>39290</c:v>
                      </c:pt>
                      <c:pt idx="2203">
                        <c:v>39293</c:v>
                      </c:pt>
                      <c:pt idx="2204">
                        <c:v>39294</c:v>
                      </c:pt>
                      <c:pt idx="2205">
                        <c:v>39295</c:v>
                      </c:pt>
                      <c:pt idx="2206">
                        <c:v>39296</c:v>
                      </c:pt>
                      <c:pt idx="2207">
                        <c:v>39297</c:v>
                      </c:pt>
                      <c:pt idx="2208">
                        <c:v>39300</c:v>
                      </c:pt>
                      <c:pt idx="2209">
                        <c:v>39301</c:v>
                      </c:pt>
                      <c:pt idx="2210">
                        <c:v>39302</c:v>
                      </c:pt>
                      <c:pt idx="2211">
                        <c:v>39303</c:v>
                      </c:pt>
                      <c:pt idx="2212">
                        <c:v>39304</c:v>
                      </c:pt>
                      <c:pt idx="2213">
                        <c:v>39307</c:v>
                      </c:pt>
                      <c:pt idx="2214">
                        <c:v>39308</c:v>
                      </c:pt>
                      <c:pt idx="2215">
                        <c:v>39309</c:v>
                      </c:pt>
                      <c:pt idx="2216">
                        <c:v>39310</c:v>
                      </c:pt>
                      <c:pt idx="2217">
                        <c:v>39311</c:v>
                      </c:pt>
                      <c:pt idx="2218">
                        <c:v>39314</c:v>
                      </c:pt>
                      <c:pt idx="2219">
                        <c:v>39315</c:v>
                      </c:pt>
                      <c:pt idx="2220">
                        <c:v>39316</c:v>
                      </c:pt>
                      <c:pt idx="2221">
                        <c:v>39317</c:v>
                      </c:pt>
                      <c:pt idx="2222">
                        <c:v>39318</c:v>
                      </c:pt>
                      <c:pt idx="2223">
                        <c:v>39321</c:v>
                      </c:pt>
                      <c:pt idx="2224">
                        <c:v>39322</c:v>
                      </c:pt>
                      <c:pt idx="2225">
                        <c:v>39323</c:v>
                      </c:pt>
                      <c:pt idx="2226">
                        <c:v>39324</c:v>
                      </c:pt>
                      <c:pt idx="2227">
                        <c:v>39325</c:v>
                      </c:pt>
                      <c:pt idx="2228">
                        <c:v>39328</c:v>
                      </c:pt>
                      <c:pt idx="2229">
                        <c:v>39329</c:v>
                      </c:pt>
                      <c:pt idx="2230">
                        <c:v>39330</c:v>
                      </c:pt>
                      <c:pt idx="2231">
                        <c:v>39331</c:v>
                      </c:pt>
                      <c:pt idx="2232">
                        <c:v>39332</c:v>
                      </c:pt>
                      <c:pt idx="2233">
                        <c:v>39335</c:v>
                      </c:pt>
                      <c:pt idx="2234">
                        <c:v>39336</c:v>
                      </c:pt>
                      <c:pt idx="2235">
                        <c:v>39337</c:v>
                      </c:pt>
                      <c:pt idx="2236">
                        <c:v>39338</c:v>
                      </c:pt>
                      <c:pt idx="2237">
                        <c:v>39339</c:v>
                      </c:pt>
                      <c:pt idx="2238">
                        <c:v>39342</c:v>
                      </c:pt>
                      <c:pt idx="2239">
                        <c:v>39343</c:v>
                      </c:pt>
                      <c:pt idx="2240">
                        <c:v>39344</c:v>
                      </c:pt>
                      <c:pt idx="2241">
                        <c:v>39345</c:v>
                      </c:pt>
                      <c:pt idx="2242">
                        <c:v>39346</c:v>
                      </c:pt>
                      <c:pt idx="2243">
                        <c:v>39349</c:v>
                      </c:pt>
                      <c:pt idx="2244">
                        <c:v>39350</c:v>
                      </c:pt>
                      <c:pt idx="2245">
                        <c:v>39351</c:v>
                      </c:pt>
                      <c:pt idx="2246">
                        <c:v>39352</c:v>
                      </c:pt>
                      <c:pt idx="2247">
                        <c:v>39353</c:v>
                      </c:pt>
                      <c:pt idx="2248">
                        <c:v>39356</c:v>
                      </c:pt>
                      <c:pt idx="2249">
                        <c:v>39357</c:v>
                      </c:pt>
                      <c:pt idx="2250">
                        <c:v>39358</c:v>
                      </c:pt>
                      <c:pt idx="2251">
                        <c:v>39359</c:v>
                      </c:pt>
                      <c:pt idx="2252">
                        <c:v>39360</c:v>
                      </c:pt>
                      <c:pt idx="2253">
                        <c:v>39363</c:v>
                      </c:pt>
                      <c:pt idx="2254">
                        <c:v>39364</c:v>
                      </c:pt>
                      <c:pt idx="2255">
                        <c:v>39365</c:v>
                      </c:pt>
                      <c:pt idx="2256">
                        <c:v>39366</c:v>
                      </c:pt>
                      <c:pt idx="2257">
                        <c:v>39367</c:v>
                      </c:pt>
                      <c:pt idx="2258">
                        <c:v>39370</c:v>
                      </c:pt>
                      <c:pt idx="2259">
                        <c:v>39371</c:v>
                      </c:pt>
                      <c:pt idx="2260">
                        <c:v>39372</c:v>
                      </c:pt>
                      <c:pt idx="2261">
                        <c:v>39373</c:v>
                      </c:pt>
                      <c:pt idx="2262">
                        <c:v>39374</c:v>
                      </c:pt>
                      <c:pt idx="2263">
                        <c:v>39377</c:v>
                      </c:pt>
                      <c:pt idx="2264">
                        <c:v>39378</c:v>
                      </c:pt>
                      <c:pt idx="2265">
                        <c:v>39379</c:v>
                      </c:pt>
                      <c:pt idx="2266">
                        <c:v>39380</c:v>
                      </c:pt>
                      <c:pt idx="2267">
                        <c:v>39381</c:v>
                      </c:pt>
                      <c:pt idx="2268">
                        <c:v>39384</c:v>
                      </c:pt>
                      <c:pt idx="2269">
                        <c:v>39385</c:v>
                      </c:pt>
                      <c:pt idx="2270">
                        <c:v>39386</c:v>
                      </c:pt>
                      <c:pt idx="2271">
                        <c:v>39387</c:v>
                      </c:pt>
                      <c:pt idx="2272">
                        <c:v>39391</c:v>
                      </c:pt>
                      <c:pt idx="2273">
                        <c:v>39392</c:v>
                      </c:pt>
                      <c:pt idx="2274">
                        <c:v>39393</c:v>
                      </c:pt>
                      <c:pt idx="2275">
                        <c:v>39394</c:v>
                      </c:pt>
                      <c:pt idx="2276">
                        <c:v>39395</c:v>
                      </c:pt>
                      <c:pt idx="2277">
                        <c:v>39398</c:v>
                      </c:pt>
                      <c:pt idx="2278">
                        <c:v>39399</c:v>
                      </c:pt>
                      <c:pt idx="2279">
                        <c:v>39400</c:v>
                      </c:pt>
                      <c:pt idx="2280">
                        <c:v>39401</c:v>
                      </c:pt>
                      <c:pt idx="2281">
                        <c:v>39402</c:v>
                      </c:pt>
                      <c:pt idx="2282">
                        <c:v>39406</c:v>
                      </c:pt>
                      <c:pt idx="2283">
                        <c:v>39407</c:v>
                      </c:pt>
                      <c:pt idx="2284">
                        <c:v>39408</c:v>
                      </c:pt>
                      <c:pt idx="2285">
                        <c:v>39409</c:v>
                      </c:pt>
                      <c:pt idx="2286">
                        <c:v>39412</c:v>
                      </c:pt>
                      <c:pt idx="2287">
                        <c:v>39413</c:v>
                      </c:pt>
                      <c:pt idx="2288">
                        <c:v>39414</c:v>
                      </c:pt>
                      <c:pt idx="2289">
                        <c:v>39415</c:v>
                      </c:pt>
                      <c:pt idx="2290">
                        <c:v>39416</c:v>
                      </c:pt>
                      <c:pt idx="2291">
                        <c:v>39419</c:v>
                      </c:pt>
                      <c:pt idx="2292">
                        <c:v>39420</c:v>
                      </c:pt>
                      <c:pt idx="2293">
                        <c:v>39421</c:v>
                      </c:pt>
                      <c:pt idx="2294">
                        <c:v>39422</c:v>
                      </c:pt>
                      <c:pt idx="2295">
                        <c:v>39423</c:v>
                      </c:pt>
                      <c:pt idx="2296">
                        <c:v>39426</c:v>
                      </c:pt>
                      <c:pt idx="2297">
                        <c:v>39427</c:v>
                      </c:pt>
                      <c:pt idx="2298">
                        <c:v>39429</c:v>
                      </c:pt>
                      <c:pt idx="2299">
                        <c:v>39430</c:v>
                      </c:pt>
                      <c:pt idx="2300">
                        <c:v>39433</c:v>
                      </c:pt>
                      <c:pt idx="2301">
                        <c:v>39434</c:v>
                      </c:pt>
                      <c:pt idx="2302">
                        <c:v>39435</c:v>
                      </c:pt>
                      <c:pt idx="2303">
                        <c:v>39436</c:v>
                      </c:pt>
                      <c:pt idx="2304">
                        <c:v>39437</c:v>
                      </c:pt>
                      <c:pt idx="2305">
                        <c:v>39440</c:v>
                      </c:pt>
                      <c:pt idx="2306">
                        <c:v>39442</c:v>
                      </c:pt>
                      <c:pt idx="2307">
                        <c:v>39443</c:v>
                      </c:pt>
                      <c:pt idx="2308">
                        <c:v>39444</c:v>
                      </c:pt>
                      <c:pt idx="2309">
                        <c:v>39447</c:v>
                      </c:pt>
                      <c:pt idx="2310">
                        <c:v>39449</c:v>
                      </c:pt>
                      <c:pt idx="2311">
                        <c:v>39450</c:v>
                      </c:pt>
                      <c:pt idx="2312">
                        <c:v>39451</c:v>
                      </c:pt>
                      <c:pt idx="2313">
                        <c:v>39454</c:v>
                      </c:pt>
                      <c:pt idx="2314">
                        <c:v>39455</c:v>
                      </c:pt>
                      <c:pt idx="2315">
                        <c:v>39456</c:v>
                      </c:pt>
                      <c:pt idx="2316">
                        <c:v>39457</c:v>
                      </c:pt>
                      <c:pt idx="2317">
                        <c:v>39458</c:v>
                      </c:pt>
                      <c:pt idx="2318">
                        <c:v>39461</c:v>
                      </c:pt>
                      <c:pt idx="2319">
                        <c:v>39462</c:v>
                      </c:pt>
                      <c:pt idx="2320">
                        <c:v>39463</c:v>
                      </c:pt>
                      <c:pt idx="2321">
                        <c:v>39464</c:v>
                      </c:pt>
                      <c:pt idx="2322">
                        <c:v>39465</c:v>
                      </c:pt>
                      <c:pt idx="2323">
                        <c:v>39468</c:v>
                      </c:pt>
                      <c:pt idx="2324">
                        <c:v>39469</c:v>
                      </c:pt>
                      <c:pt idx="2325">
                        <c:v>39470</c:v>
                      </c:pt>
                      <c:pt idx="2326">
                        <c:v>39471</c:v>
                      </c:pt>
                      <c:pt idx="2327">
                        <c:v>39472</c:v>
                      </c:pt>
                      <c:pt idx="2328">
                        <c:v>39475</c:v>
                      </c:pt>
                      <c:pt idx="2329">
                        <c:v>39476</c:v>
                      </c:pt>
                      <c:pt idx="2330">
                        <c:v>39477</c:v>
                      </c:pt>
                      <c:pt idx="2331">
                        <c:v>39478</c:v>
                      </c:pt>
                      <c:pt idx="2332">
                        <c:v>39479</c:v>
                      </c:pt>
                      <c:pt idx="2333">
                        <c:v>39483</c:v>
                      </c:pt>
                      <c:pt idx="2334">
                        <c:v>39484</c:v>
                      </c:pt>
                      <c:pt idx="2335">
                        <c:v>39485</c:v>
                      </c:pt>
                      <c:pt idx="2336">
                        <c:v>39486</c:v>
                      </c:pt>
                      <c:pt idx="2337">
                        <c:v>39489</c:v>
                      </c:pt>
                      <c:pt idx="2338">
                        <c:v>39490</c:v>
                      </c:pt>
                      <c:pt idx="2339">
                        <c:v>39491</c:v>
                      </c:pt>
                      <c:pt idx="2340">
                        <c:v>39492</c:v>
                      </c:pt>
                      <c:pt idx="2341">
                        <c:v>39493</c:v>
                      </c:pt>
                      <c:pt idx="2342">
                        <c:v>39496</c:v>
                      </c:pt>
                      <c:pt idx="2343">
                        <c:v>39497</c:v>
                      </c:pt>
                      <c:pt idx="2344">
                        <c:v>39498</c:v>
                      </c:pt>
                      <c:pt idx="2345">
                        <c:v>39499</c:v>
                      </c:pt>
                      <c:pt idx="2346">
                        <c:v>39500</c:v>
                      </c:pt>
                      <c:pt idx="2347">
                        <c:v>39503</c:v>
                      </c:pt>
                      <c:pt idx="2348">
                        <c:v>39504</c:v>
                      </c:pt>
                      <c:pt idx="2349">
                        <c:v>39505</c:v>
                      </c:pt>
                      <c:pt idx="2350">
                        <c:v>39506</c:v>
                      </c:pt>
                      <c:pt idx="2351">
                        <c:v>39507</c:v>
                      </c:pt>
                      <c:pt idx="2352">
                        <c:v>39510</c:v>
                      </c:pt>
                      <c:pt idx="2353">
                        <c:v>39511</c:v>
                      </c:pt>
                      <c:pt idx="2354">
                        <c:v>39512</c:v>
                      </c:pt>
                      <c:pt idx="2355">
                        <c:v>39513</c:v>
                      </c:pt>
                      <c:pt idx="2356">
                        <c:v>39514</c:v>
                      </c:pt>
                      <c:pt idx="2357">
                        <c:v>39517</c:v>
                      </c:pt>
                      <c:pt idx="2358">
                        <c:v>39518</c:v>
                      </c:pt>
                      <c:pt idx="2359">
                        <c:v>39519</c:v>
                      </c:pt>
                      <c:pt idx="2360">
                        <c:v>39520</c:v>
                      </c:pt>
                      <c:pt idx="2361">
                        <c:v>39521</c:v>
                      </c:pt>
                      <c:pt idx="2362">
                        <c:v>39525</c:v>
                      </c:pt>
                      <c:pt idx="2363">
                        <c:v>39526</c:v>
                      </c:pt>
                      <c:pt idx="2364">
                        <c:v>39531</c:v>
                      </c:pt>
                      <c:pt idx="2365">
                        <c:v>39532</c:v>
                      </c:pt>
                      <c:pt idx="2366">
                        <c:v>39533</c:v>
                      </c:pt>
                      <c:pt idx="2367">
                        <c:v>39534</c:v>
                      </c:pt>
                      <c:pt idx="2368">
                        <c:v>39535</c:v>
                      </c:pt>
                      <c:pt idx="2369">
                        <c:v>39538</c:v>
                      </c:pt>
                      <c:pt idx="2370">
                        <c:v>39539</c:v>
                      </c:pt>
                      <c:pt idx="2371">
                        <c:v>39540</c:v>
                      </c:pt>
                      <c:pt idx="2372">
                        <c:v>39541</c:v>
                      </c:pt>
                      <c:pt idx="2373">
                        <c:v>39542</c:v>
                      </c:pt>
                      <c:pt idx="2374">
                        <c:v>39545</c:v>
                      </c:pt>
                      <c:pt idx="2375">
                        <c:v>39546</c:v>
                      </c:pt>
                      <c:pt idx="2376">
                        <c:v>39547</c:v>
                      </c:pt>
                      <c:pt idx="2377">
                        <c:v>39548</c:v>
                      </c:pt>
                      <c:pt idx="2378">
                        <c:v>39549</c:v>
                      </c:pt>
                      <c:pt idx="2379">
                        <c:v>39552</c:v>
                      </c:pt>
                      <c:pt idx="2380">
                        <c:v>39553</c:v>
                      </c:pt>
                      <c:pt idx="2381">
                        <c:v>39554</c:v>
                      </c:pt>
                      <c:pt idx="2382">
                        <c:v>39555</c:v>
                      </c:pt>
                      <c:pt idx="2383">
                        <c:v>39556</c:v>
                      </c:pt>
                      <c:pt idx="2384">
                        <c:v>39559</c:v>
                      </c:pt>
                      <c:pt idx="2385">
                        <c:v>39560</c:v>
                      </c:pt>
                      <c:pt idx="2386">
                        <c:v>39561</c:v>
                      </c:pt>
                      <c:pt idx="2387">
                        <c:v>39562</c:v>
                      </c:pt>
                      <c:pt idx="2388">
                        <c:v>39563</c:v>
                      </c:pt>
                      <c:pt idx="2389">
                        <c:v>39566</c:v>
                      </c:pt>
                      <c:pt idx="2390">
                        <c:v>39567</c:v>
                      </c:pt>
                      <c:pt idx="2391">
                        <c:v>39568</c:v>
                      </c:pt>
                      <c:pt idx="2392">
                        <c:v>39570</c:v>
                      </c:pt>
                      <c:pt idx="2393">
                        <c:v>39573</c:v>
                      </c:pt>
                      <c:pt idx="2394">
                        <c:v>39574</c:v>
                      </c:pt>
                      <c:pt idx="2395">
                        <c:v>39575</c:v>
                      </c:pt>
                      <c:pt idx="2396">
                        <c:v>39576</c:v>
                      </c:pt>
                      <c:pt idx="2397">
                        <c:v>39577</c:v>
                      </c:pt>
                      <c:pt idx="2398">
                        <c:v>39580</c:v>
                      </c:pt>
                      <c:pt idx="2399">
                        <c:v>39581</c:v>
                      </c:pt>
                      <c:pt idx="2400">
                        <c:v>39582</c:v>
                      </c:pt>
                      <c:pt idx="2401">
                        <c:v>39583</c:v>
                      </c:pt>
                      <c:pt idx="2402">
                        <c:v>39584</c:v>
                      </c:pt>
                      <c:pt idx="2403">
                        <c:v>39587</c:v>
                      </c:pt>
                      <c:pt idx="2404">
                        <c:v>39588</c:v>
                      </c:pt>
                      <c:pt idx="2405">
                        <c:v>39589</c:v>
                      </c:pt>
                      <c:pt idx="2406">
                        <c:v>39590</c:v>
                      </c:pt>
                      <c:pt idx="2407">
                        <c:v>39591</c:v>
                      </c:pt>
                      <c:pt idx="2408">
                        <c:v>39594</c:v>
                      </c:pt>
                      <c:pt idx="2409">
                        <c:v>39595</c:v>
                      </c:pt>
                      <c:pt idx="2410">
                        <c:v>39596</c:v>
                      </c:pt>
                      <c:pt idx="2411">
                        <c:v>39597</c:v>
                      </c:pt>
                      <c:pt idx="2412">
                        <c:v>39598</c:v>
                      </c:pt>
                      <c:pt idx="2413">
                        <c:v>39601</c:v>
                      </c:pt>
                      <c:pt idx="2414">
                        <c:v>39602</c:v>
                      </c:pt>
                      <c:pt idx="2415">
                        <c:v>39603</c:v>
                      </c:pt>
                      <c:pt idx="2416">
                        <c:v>39604</c:v>
                      </c:pt>
                      <c:pt idx="2417">
                        <c:v>39605</c:v>
                      </c:pt>
                      <c:pt idx="2418">
                        <c:v>39608</c:v>
                      </c:pt>
                      <c:pt idx="2419">
                        <c:v>39609</c:v>
                      </c:pt>
                      <c:pt idx="2420">
                        <c:v>39610</c:v>
                      </c:pt>
                      <c:pt idx="2421">
                        <c:v>39611</c:v>
                      </c:pt>
                      <c:pt idx="2422">
                        <c:v>39612</c:v>
                      </c:pt>
                      <c:pt idx="2423">
                        <c:v>39615</c:v>
                      </c:pt>
                      <c:pt idx="2424">
                        <c:v>39616</c:v>
                      </c:pt>
                      <c:pt idx="2425">
                        <c:v>39617</c:v>
                      </c:pt>
                      <c:pt idx="2426">
                        <c:v>39618</c:v>
                      </c:pt>
                      <c:pt idx="2427">
                        <c:v>39619</c:v>
                      </c:pt>
                      <c:pt idx="2428">
                        <c:v>39622</c:v>
                      </c:pt>
                      <c:pt idx="2429">
                        <c:v>39623</c:v>
                      </c:pt>
                      <c:pt idx="2430">
                        <c:v>39624</c:v>
                      </c:pt>
                      <c:pt idx="2431">
                        <c:v>39625</c:v>
                      </c:pt>
                      <c:pt idx="2432">
                        <c:v>39626</c:v>
                      </c:pt>
                      <c:pt idx="2433">
                        <c:v>39629</c:v>
                      </c:pt>
                      <c:pt idx="2434">
                        <c:v>39630</c:v>
                      </c:pt>
                      <c:pt idx="2435">
                        <c:v>39631</c:v>
                      </c:pt>
                      <c:pt idx="2436">
                        <c:v>39632</c:v>
                      </c:pt>
                      <c:pt idx="2437">
                        <c:v>39633</c:v>
                      </c:pt>
                      <c:pt idx="2438">
                        <c:v>39636</c:v>
                      </c:pt>
                      <c:pt idx="2439">
                        <c:v>39637</c:v>
                      </c:pt>
                      <c:pt idx="2440">
                        <c:v>39638</c:v>
                      </c:pt>
                      <c:pt idx="2441">
                        <c:v>39639</c:v>
                      </c:pt>
                      <c:pt idx="2442">
                        <c:v>39640</c:v>
                      </c:pt>
                      <c:pt idx="2443">
                        <c:v>39643</c:v>
                      </c:pt>
                      <c:pt idx="2444">
                        <c:v>39644</c:v>
                      </c:pt>
                      <c:pt idx="2445">
                        <c:v>39645</c:v>
                      </c:pt>
                      <c:pt idx="2446">
                        <c:v>39646</c:v>
                      </c:pt>
                      <c:pt idx="2447">
                        <c:v>39647</c:v>
                      </c:pt>
                      <c:pt idx="2448">
                        <c:v>39650</c:v>
                      </c:pt>
                      <c:pt idx="2449">
                        <c:v>39651</c:v>
                      </c:pt>
                      <c:pt idx="2450">
                        <c:v>39652</c:v>
                      </c:pt>
                      <c:pt idx="2451">
                        <c:v>39653</c:v>
                      </c:pt>
                      <c:pt idx="2452">
                        <c:v>39654</c:v>
                      </c:pt>
                      <c:pt idx="2453">
                        <c:v>39657</c:v>
                      </c:pt>
                      <c:pt idx="2454">
                        <c:v>39658</c:v>
                      </c:pt>
                      <c:pt idx="2455">
                        <c:v>39659</c:v>
                      </c:pt>
                      <c:pt idx="2456">
                        <c:v>39660</c:v>
                      </c:pt>
                      <c:pt idx="2457">
                        <c:v>39661</c:v>
                      </c:pt>
                      <c:pt idx="2458">
                        <c:v>39664</c:v>
                      </c:pt>
                      <c:pt idx="2459">
                        <c:v>39665</c:v>
                      </c:pt>
                      <c:pt idx="2460">
                        <c:v>39666</c:v>
                      </c:pt>
                      <c:pt idx="2461">
                        <c:v>39667</c:v>
                      </c:pt>
                      <c:pt idx="2462">
                        <c:v>39668</c:v>
                      </c:pt>
                      <c:pt idx="2463">
                        <c:v>39671</c:v>
                      </c:pt>
                      <c:pt idx="2464">
                        <c:v>39672</c:v>
                      </c:pt>
                      <c:pt idx="2465">
                        <c:v>39673</c:v>
                      </c:pt>
                      <c:pt idx="2466">
                        <c:v>39674</c:v>
                      </c:pt>
                      <c:pt idx="2467">
                        <c:v>39675</c:v>
                      </c:pt>
                      <c:pt idx="2468">
                        <c:v>39678</c:v>
                      </c:pt>
                      <c:pt idx="2469">
                        <c:v>39679</c:v>
                      </c:pt>
                      <c:pt idx="2470">
                        <c:v>39680</c:v>
                      </c:pt>
                      <c:pt idx="2471">
                        <c:v>39681</c:v>
                      </c:pt>
                      <c:pt idx="2472">
                        <c:v>39682</c:v>
                      </c:pt>
                      <c:pt idx="2473">
                        <c:v>39685</c:v>
                      </c:pt>
                      <c:pt idx="2474">
                        <c:v>39686</c:v>
                      </c:pt>
                      <c:pt idx="2475">
                        <c:v>39687</c:v>
                      </c:pt>
                      <c:pt idx="2476">
                        <c:v>39688</c:v>
                      </c:pt>
                      <c:pt idx="2477">
                        <c:v>39689</c:v>
                      </c:pt>
                      <c:pt idx="2478">
                        <c:v>39692</c:v>
                      </c:pt>
                      <c:pt idx="2479">
                        <c:v>39693</c:v>
                      </c:pt>
                      <c:pt idx="2480">
                        <c:v>39694</c:v>
                      </c:pt>
                      <c:pt idx="2481">
                        <c:v>39695</c:v>
                      </c:pt>
                      <c:pt idx="2482">
                        <c:v>39696</c:v>
                      </c:pt>
                      <c:pt idx="2483">
                        <c:v>39699</c:v>
                      </c:pt>
                      <c:pt idx="2484">
                        <c:v>39700</c:v>
                      </c:pt>
                      <c:pt idx="2485">
                        <c:v>39701</c:v>
                      </c:pt>
                      <c:pt idx="2486">
                        <c:v>39702</c:v>
                      </c:pt>
                      <c:pt idx="2487">
                        <c:v>39703</c:v>
                      </c:pt>
                      <c:pt idx="2488">
                        <c:v>39706</c:v>
                      </c:pt>
                      <c:pt idx="2489">
                        <c:v>39708</c:v>
                      </c:pt>
                      <c:pt idx="2490">
                        <c:v>39709</c:v>
                      </c:pt>
                      <c:pt idx="2491">
                        <c:v>39710</c:v>
                      </c:pt>
                      <c:pt idx="2492">
                        <c:v>39713</c:v>
                      </c:pt>
                      <c:pt idx="2493">
                        <c:v>39714</c:v>
                      </c:pt>
                      <c:pt idx="2494">
                        <c:v>39715</c:v>
                      </c:pt>
                      <c:pt idx="2495">
                        <c:v>39716</c:v>
                      </c:pt>
                      <c:pt idx="2496">
                        <c:v>39717</c:v>
                      </c:pt>
                      <c:pt idx="2497">
                        <c:v>39720</c:v>
                      </c:pt>
                      <c:pt idx="2498">
                        <c:v>39721</c:v>
                      </c:pt>
                      <c:pt idx="2499">
                        <c:v>39722</c:v>
                      </c:pt>
                      <c:pt idx="2500">
                        <c:v>39723</c:v>
                      </c:pt>
                      <c:pt idx="2501">
                        <c:v>39724</c:v>
                      </c:pt>
                      <c:pt idx="2502">
                        <c:v>39727</c:v>
                      </c:pt>
                      <c:pt idx="2503">
                        <c:v>39728</c:v>
                      </c:pt>
                      <c:pt idx="2504">
                        <c:v>39729</c:v>
                      </c:pt>
                      <c:pt idx="2505">
                        <c:v>39730</c:v>
                      </c:pt>
                      <c:pt idx="2506">
                        <c:v>39731</c:v>
                      </c:pt>
                      <c:pt idx="2507">
                        <c:v>39734</c:v>
                      </c:pt>
                      <c:pt idx="2508">
                        <c:v>39735</c:v>
                      </c:pt>
                      <c:pt idx="2509">
                        <c:v>39736</c:v>
                      </c:pt>
                      <c:pt idx="2510">
                        <c:v>39737</c:v>
                      </c:pt>
                      <c:pt idx="2511">
                        <c:v>39738</c:v>
                      </c:pt>
                      <c:pt idx="2512">
                        <c:v>39741</c:v>
                      </c:pt>
                      <c:pt idx="2513">
                        <c:v>39742</c:v>
                      </c:pt>
                      <c:pt idx="2514">
                        <c:v>39743</c:v>
                      </c:pt>
                      <c:pt idx="2515">
                        <c:v>39744</c:v>
                      </c:pt>
                      <c:pt idx="2516">
                        <c:v>39745</c:v>
                      </c:pt>
                      <c:pt idx="2517">
                        <c:v>39748</c:v>
                      </c:pt>
                      <c:pt idx="2518">
                        <c:v>39749</c:v>
                      </c:pt>
                      <c:pt idx="2519">
                        <c:v>39750</c:v>
                      </c:pt>
                      <c:pt idx="2520">
                        <c:v>39751</c:v>
                      </c:pt>
                      <c:pt idx="2521">
                        <c:v>39752</c:v>
                      </c:pt>
                      <c:pt idx="2522">
                        <c:v>39755</c:v>
                      </c:pt>
                      <c:pt idx="2523">
                        <c:v>39756</c:v>
                      </c:pt>
                      <c:pt idx="2524">
                        <c:v>39757</c:v>
                      </c:pt>
                      <c:pt idx="2525">
                        <c:v>39758</c:v>
                      </c:pt>
                      <c:pt idx="2526">
                        <c:v>39759</c:v>
                      </c:pt>
                      <c:pt idx="2527">
                        <c:v>39762</c:v>
                      </c:pt>
                      <c:pt idx="2528">
                        <c:v>39763</c:v>
                      </c:pt>
                      <c:pt idx="2529">
                        <c:v>39764</c:v>
                      </c:pt>
                      <c:pt idx="2530">
                        <c:v>39765</c:v>
                      </c:pt>
                      <c:pt idx="2531">
                        <c:v>39766</c:v>
                      </c:pt>
                      <c:pt idx="2532">
                        <c:v>39770</c:v>
                      </c:pt>
                      <c:pt idx="2533">
                        <c:v>39771</c:v>
                      </c:pt>
                      <c:pt idx="2534">
                        <c:v>39772</c:v>
                      </c:pt>
                      <c:pt idx="2535">
                        <c:v>39773</c:v>
                      </c:pt>
                      <c:pt idx="2536">
                        <c:v>39776</c:v>
                      </c:pt>
                      <c:pt idx="2537">
                        <c:v>39777</c:v>
                      </c:pt>
                      <c:pt idx="2538">
                        <c:v>39778</c:v>
                      </c:pt>
                      <c:pt idx="2539">
                        <c:v>39779</c:v>
                      </c:pt>
                      <c:pt idx="2540">
                        <c:v>39780</c:v>
                      </c:pt>
                      <c:pt idx="2541">
                        <c:v>39783</c:v>
                      </c:pt>
                      <c:pt idx="2542">
                        <c:v>39784</c:v>
                      </c:pt>
                      <c:pt idx="2543">
                        <c:v>39785</c:v>
                      </c:pt>
                      <c:pt idx="2544">
                        <c:v>39786</c:v>
                      </c:pt>
                      <c:pt idx="2545">
                        <c:v>39787</c:v>
                      </c:pt>
                      <c:pt idx="2546">
                        <c:v>39790</c:v>
                      </c:pt>
                      <c:pt idx="2547">
                        <c:v>39791</c:v>
                      </c:pt>
                      <c:pt idx="2548">
                        <c:v>39792</c:v>
                      </c:pt>
                      <c:pt idx="2549">
                        <c:v>39793</c:v>
                      </c:pt>
                      <c:pt idx="2550">
                        <c:v>39797</c:v>
                      </c:pt>
                      <c:pt idx="2551">
                        <c:v>39798</c:v>
                      </c:pt>
                      <c:pt idx="2552">
                        <c:v>39799</c:v>
                      </c:pt>
                      <c:pt idx="2553">
                        <c:v>39800</c:v>
                      </c:pt>
                      <c:pt idx="2554">
                        <c:v>39801</c:v>
                      </c:pt>
                      <c:pt idx="2555">
                        <c:v>39804</c:v>
                      </c:pt>
                      <c:pt idx="2556">
                        <c:v>39805</c:v>
                      </c:pt>
                      <c:pt idx="2557">
                        <c:v>39806</c:v>
                      </c:pt>
                      <c:pt idx="2558">
                        <c:v>39808</c:v>
                      </c:pt>
                      <c:pt idx="2559">
                        <c:v>39811</c:v>
                      </c:pt>
                      <c:pt idx="2560">
                        <c:v>39812</c:v>
                      </c:pt>
                      <c:pt idx="2561">
                        <c:v>39813</c:v>
                      </c:pt>
                      <c:pt idx="2562">
                        <c:v>39815</c:v>
                      </c:pt>
                      <c:pt idx="2563">
                        <c:v>39818</c:v>
                      </c:pt>
                      <c:pt idx="2564">
                        <c:v>39819</c:v>
                      </c:pt>
                      <c:pt idx="2565">
                        <c:v>39820</c:v>
                      </c:pt>
                      <c:pt idx="2566">
                        <c:v>39821</c:v>
                      </c:pt>
                      <c:pt idx="2567">
                        <c:v>39822</c:v>
                      </c:pt>
                      <c:pt idx="2568">
                        <c:v>39825</c:v>
                      </c:pt>
                      <c:pt idx="2569">
                        <c:v>39826</c:v>
                      </c:pt>
                      <c:pt idx="2570">
                        <c:v>39827</c:v>
                      </c:pt>
                      <c:pt idx="2571">
                        <c:v>39828</c:v>
                      </c:pt>
                      <c:pt idx="2572">
                        <c:v>39829</c:v>
                      </c:pt>
                      <c:pt idx="2573">
                        <c:v>39832</c:v>
                      </c:pt>
                      <c:pt idx="2574">
                        <c:v>39833</c:v>
                      </c:pt>
                      <c:pt idx="2575">
                        <c:v>39834</c:v>
                      </c:pt>
                      <c:pt idx="2576">
                        <c:v>39835</c:v>
                      </c:pt>
                      <c:pt idx="2577">
                        <c:v>39836</c:v>
                      </c:pt>
                      <c:pt idx="2578">
                        <c:v>39839</c:v>
                      </c:pt>
                      <c:pt idx="2579">
                        <c:v>39840</c:v>
                      </c:pt>
                      <c:pt idx="2580">
                        <c:v>39841</c:v>
                      </c:pt>
                      <c:pt idx="2581">
                        <c:v>39842</c:v>
                      </c:pt>
                      <c:pt idx="2582">
                        <c:v>39843</c:v>
                      </c:pt>
                      <c:pt idx="2583">
                        <c:v>39847</c:v>
                      </c:pt>
                      <c:pt idx="2584">
                        <c:v>39848</c:v>
                      </c:pt>
                      <c:pt idx="2585">
                        <c:v>39849</c:v>
                      </c:pt>
                      <c:pt idx="2586">
                        <c:v>39850</c:v>
                      </c:pt>
                      <c:pt idx="2587">
                        <c:v>39853</c:v>
                      </c:pt>
                      <c:pt idx="2588">
                        <c:v>39854</c:v>
                      </c:pt>
                      <c:pt idx="2589">
                        <c:v>39855</c:v>
                      </c:pt>
                      <c:pt idx="2590">
                        <c:v>39856</c:v>
                      </c:pt>
                      <c:pt idx="2591">
                        <c:v>39857</c:v>
                      </c:pt>
                      <c:pt idx="2592">
                        <c:v>39860</c:v>
                      </c:pt>
                      <c:pt idx="2593">
                        <c:v>39861</c:v>
                      </c:pt>
                      <c:pt idx="2594">
                        <c:v>39862</c:v>
                      </c:pt>
                      <c:pt idx="2595">
                        <c:v>39863</c:v>
                      </c:pt>
                      <c:pt idx="2596">
                        <c:v>39864</c:v>
                      </c:pt>
                      <c:pt idx="2597">
                        <c:v>39867</c:v>
                      </c:pt>
                      <c:pt idx="2598">
                        <c:v>39868</c:v>
                      </c:pt>
                      <c:pt idx="2599">
                        <c:v>39869</c:v>
                      </c:pt>
                      <c:pt idx="2600">
                        <c:v>39870</c:v>
                      </c:pt>
                      <c:pt idx="2601">
                        <c:v>39871</c:v>
                      </c:pt>
                      <c:pt idx="2602">
                        <c:v>39874</c:v>
                      </c:pt>
                      <c:pt idx="2603">
                        <c:v>39875</c:v>
                      </c:pt>
                      <c:pt idx="2604">
                        <c:v>39876</c:v>
                      </c:pt>
                      <c:pt idx="2605">
                        <c:v>39877</c:v>
                      </c:pt>
                      <c:pt idx="2606">
                        <c:v>39878</c:v>
                      </c:pt>
                      <c:pt idx="2607">
                        <c:v>39881</c:v>
                      </c:pt>
                      <c:pt idx="2608">
                        <c:v>39882</c:v>
                      </c:pt>
                      <c:pt idx="2609">
                        <c:v>39883</c:v>
                      </c:pt>
                      <c:pt idx="2610">
                        <c:v>39884</c:v>
                      </c:pt>
                      <c:pt idx="2611">
                        <c:v>39885</c:v>
                      </c:pt>
                      <c:pt idx="2612">
                        <c:v>39889</c:v>
                      </c:pt>
                      <c:pt idx="2613">
                        <c:v>39890</c:v>
                      </c:pt>
                      <c:pt idx="2614">
                        <c:v>39891</c:v>
                      </c:pt>
                      <c:pt idx="2615">
                        <c:v>39892</c:v>
                      </c:pt>
                      <c:pt idx="2616">
                        <c:v>39895</c:v>
                      </c:pt>
                      <c:pt idx="2617">
                        <c:v>39896</c:v>
                      </c:pt>
                      <c:pt idx="2618">
                        <c:v>39897</c:v>
                      </c:pt>
                      <c:pt idx="2619">
                        <c:v>39898</c:v>
                      </c:pt>
                      <c:pt idx="2620">
                        <c:v>39899</c:v>
                      </c:pt>
                      <c:pt idx="2621">
                        <c:v>39902</c:v>
                      </c:pt>
                      <c:pt idx="2622">
                        <c:v>39903</c:v>
                      </c:pt>
                      <c:pt idx="2623">
                        <c:v>39904</c:v>
                      </c:pt>
                      <c:pt idx="2624">
                        <c:v>39905</c:v>
                      </c:pt>
                      <c:pt idx="2625">
                        <c:v>39906</c:v>
                      </c:pt>
                      <c:pt idx="2626">
                        <c:v>39909</c:v>
                      </c:pt>
                      <c:pt idx="2627">
                        <c:v>39910</c:v>
                      </c:pt>
                      <c:pt idx="2628">
                        <c:v>39911</c:v>
                      </c:pt>
                      <c:pt idx="2629">
                        <c:v>39916</c:v>
                      </c:pt>
                      <c:pt idx="2630">
                        <c:v>39917</c:v>
                      </c:pt>
                      <c:pt idx="2631">
                        <c:v>39918</c:v>
                      </c:pt>
                      <c:pt idx="2632">
                        <c:v>39919</c:v>
                      </c:pt>
                      <c:pt idx="2633">
                        <c:v>39920</c:v>
                      </c:pt>
                      <c:pt idx="2634">
                        <c:v>39923</c:v>
                      </c:pt>
                      <c:pt idx="2635">
                        <c:v>39924</c:v>
                      </c:pt>
                      <c:pt idx="2636">
                        <c:v>39925</c:v>
                      </c:pt>
                      <c:pt idx="2637">
                        <c:v>39926</c:v>
                      </c:pt>
                      <c:pt idx="2638">
                        <c:v>39927</c:v>
                      </c:pt>
                      <c:pt idx="2639">
                        <c:v>39930</c:v>
                      </c:pt>
                      <c:pt idx="2640">
                        <c:v>39931</c:v>
                      </c:pt>
                      <c:pt idx="2641">
                        <c:v>39932</c:v>
                      </c:pt>
                      <c:pt idx="2642">
                        <c:v>39933</c:v>
                      </c:pt>
                      <c:pt idx="2643">
                        <c:v>39937</c:v>
                      </c:pt>
                      <c:pt idx="2644">
                        <c:v>39938</c:v>
                      </c:pt>
                      <c:pt idx="2645">
                        <c:v>39939</c:v>
                      </c:pt>
                      <c:pt idx="2646">
                        <c:v>39940</c:v>
                      </c:pt>
                      <c:pt idx="2647">
                        <c:v>39941</c:v>
                      </c:pt>
                      <c:pt idx="2648">
                        <c:v>39944</c:v>
                      </c:pt>
                      <c:pt idx="2649">
                        <c:v>39945</c:v>
                      </c:pt>
                      <c:pt idx="2650">
                        <c:v>39946</c:v>
                      </c:pt>
                      <c:pt idx="2651">
                        <c:v>39947</c:v>
                      </c:pt>
                      <c:pt idx="2652">
                        <c:v>39948</c:v>
                      </c:pt>
                      <c:pt idx="2653">
                        <c:v>39951</c:v>
                      </c:pt>
                      <c:pt idx="2654">
                        <c:v>39952</c:v>
                      </c:pt>
                      <c:pt idx="2655">
                        <c:v>39953</c:v>
                      </c:pt>
                      <c:pt idx="2656">
                        <c:v>39954</c:v>
                      </c:pt>
                      <c:pt idx="2657">
                        <c:v>39955</c:v>
                      </c:pt>
                      <c:pt idx="2658">
                        <c:v>39958</c:v>
                      </c:pt>
                      <c:pt idx="2659">
                        <c:v>39959</c:v>
                      </c:pt>
                      <c:pt idx="2660">
                        <c:v>39960</c:v>
                      </c:pt>
                      <c:pt idx="2661">
                        <c:v>39961</c:v>
                      </c:pt>
                      <c:pt idx="2662">
                        <c:v>39962</c:v>
                      </c:pt>
                      <c:pt idx="2663">
                        <c:v>39965</c:v>
                      </c:pt>
                      <c:pt idx="2664">
                        <c:v>39966</c:v>
                      </c:pt>
                      <c:pt idx="2665">
                        <c:v>39967</c:v>
                      </c:pt>
                      <c:pt idx="2666">
                        <c:v>39968</c:v>
                      </c:pt>
                      <c:pt idx="2667">
                        <c:v>39969</c:v>
                      </c:pt>
                      <c:pt idx="2668">
                        <c:v>39972</c:v>
                      </c:pt>
                      <c:pt idx="2669">
                        <c:v>39973</c:v>
                      </c:pt>
                      <c:pt idx="2670">
                        <c:v>39974</c:v>
                      </c:pt>
                      <c:pt idx="2671">
                        <c:v>39975</c:v>
                      </c:pt>
                      <c:pt idx="2672">
                        <c:v>39976</c:v>
                      </c:pt>
                      <c:pt idx="2673">
                        <c:v>39979</c:v>
                      </c:pt>
                      <c:pt idx="2674">
                        <c:v>39980</c:v>
                      </c:pt>
                      <c:pt idx="2675">
                        <c:v>39981</c:v>
                      </c:pt>
                      <c:pt idx="2676">
                        <c:v>39982</c:v>
                      </c:pt>
                      <c:pt idx="2677">
                        <c:v>39983</c:v>
                      </c:pt>
                      <c:pt idx="2678">
                        <c:v>39986</c:v>
                      </c:pt>
                      <c:pt idx="2679">
                        <c:v>39987</c:v>
                      </c:pt>
                      <c:pt idx="2680">
                        <c:v>39988</c:v>
                      </c:pt>
                      <c:pt idx="2681">
                        <c:v>39989</c:v>
                      </c:pt>
                      <c:pt idx="2682">
                        <c:v>39990</c:v>
                      </c:pt>
                      <c:pt idx="2683">
                        <c:v>39993</c:v>
                      </c:pt>
                      <c:pt idx="2684">
                        <c:v>39994</c:v>
                      </c:pt>
                      <c:pt idx="2685">
                        <c:v>39995</c:v>
                      </c:pt>
                      <c:pt idx="2686">
                        <c:v>39996</c:v>
                      </c:pt>
                      <c:pt idx="2687">
                        <c:v>39997</c:v>
                      </c:pt>
                      <c:pt idx="2688">
                        <c:v>40000</c:v>
                      </c:pt>
                      <c:pt idx="2689">
                        <c:v>40001</c:v>
                      </c:pt>
                      <c:pt idx="2690">
                        <c:v>40002</c:v>
                      </c:pt>
                      <c:pt idx="2691">
                        <c:v>40003</c:v>
                      </c:pt>
                      <c:pt idx="2692">
                        <c:v>40004</c:v>
                      </c:pt>
                      <c:pt idx="2693">
                        <c:v>40007</c:v>
                      </c:pt>
                      <c:pt idx="2694">
                        <c:v>40008</c:v>
                      </c:pt>
                      <c:pt idx="2695">
                        <c:v>40009</c:v>
                      </c:pt>
                      <c:pt idx="2696">
                        <c:v>40010</c:v>
                      </c:pt>
                      <c:pt idx="2697">
                        <c:v>40011</c:v>
                      </c:pt>
                      <c:pt idx="2698">
                        <c:v>40014</c:v>
                      </c:pt>
                      <c:pt idx="2699">
                        <c:v>40015</c:v>
                      </c:pt>
                      <c:pt idx="2700">
                        <c:v>40016</c:v>
                      </c:pt>
                      <c:pt idx="2701">
                        <c:v>40017</c:v>
                      </c:pt>
                      <c:pt idx="2702">
                        <c:v>40018</c:v>
                      </c:pt>
                      <c:pt idx="2703">
                        <c:v>40021</c:v>
                      </c:pt>
                      <c:pt idx="2704">
                        <c:v>40022</c:v>
                      </c:pt>
                      <c:pt idx="2705">
                        <c:v>40023</c:v>
                      </c:pt>
                      <c:pt idx="2706">
                        <c:v>40024</c:v>
                      </c:pt>
                      <c:pt idx="2707">
                        <c:v>40025</c:v>
                      </c:pt>
                      <c:pt idx="2708">
                        <c:v>40028</c:v>
                      </c:pt>
                      <c:pt idx="2709">
                        <c:v>40029</c:v>
                      </c:pt>
                      <c:pt idx="2710">
                        <c:v>40030</c:v>
                      </c:pt>
                      <c:pt idx="2711">
                        <c:v>40031</c:v>
                      </c:pt>
                      <c:pt idx="2712">
                        <c:v>40032</c:v>
                      </c:pt>
                      <c:pt idx="2713">
                        <c:v>40035</c:v>
                      </c:pt>
                      <c:pt idx="2714">
                        <c:v>40036</c:v>
                      </c:pt>
                      <c:pt idx="2715">
                        <c:v>40037</c:v>
                      </c:pt>
                      <c:pt idx="2716">
                        <c:v>40038</c:v>
                      </c:pt>
                      <c:pt idx="2717">
                        <c:v>40039</c:v>
                      </c:pt>
                      <c:pt idx="2718">
                        <c:v>40042</c:v>
                      </c:pt>
                      <c:pt idx="2719">
                        <c:v>40043</c:v>
                      </c:pt>
                      <c:pt idx="2720">
                        <c:v>40044</c:v>
                      </c:pt>
                      <c:pt idx="2721">
                        <c:v>40045</c:v>
                      </c:pt>
                      <c:pt idx="2722">
                        <c:v>40046</c:v>
                      </c:pt>
                      <c:pt idx="2723">
                        <c:v>40049</c:v>
                      </c:pt>
                      <c:pt idx="2724">
                        <c:v>40050</c:v>
                      </c:pt>
                      <c:pt idx="2725">
                        <c:v>40051</c:v>
                      </c:pt>
                      <c:pt idx="2726">
                        <c:v>40052</c:v>
                      </c:pt>
                      <c:pt idx="2727">
                        <c:v>40053</c:v>
                      </c:pt>
                      <c:pt idx="2728">
                        <c:v>40056</c:v>
                      </c:pt>
                      <c:pt idx="2729">
                        <c:v>40057</c:v>
                      </c:pt>
                      <c:pt idx="2730">
                        <c:v>40058</c:v>
                      </c:pt>
                      <c:pt idx="2731">
                        <c:v>40059</c:v>
                      </c:pt>
                      <c:pt idx="2732">
                        <c:v>40060</c:v>
                      </c:pt>
                      <c:pt idx="2733">
                        <c:v>40063</c:v>
                      </c:pt>
                      <c:pt idx="2734">
                        <c:v>40064</c:v>
                      </c:pt>
                      <c:pt idx="2735">
                        <c:v>40065</c:v>
                      </c:pt>
                      <c:pt idx="2736">
                        <c:v>40066</c:v>
                      </c:pt>
                      <c:pt idx="2737">
                        <c:v>40067</c:v>
                      </c:pt>
                      <c:pt idx="2738">
                        <c:v>40070</c:v>
                      </c:pt>
                      <c:pt idx="2739">
                        <c:v>40071</c:v>
                      </c:pt>
                      <c:pt idx="2740">
                        <c:v>40073</c:v>
                      </c:pt>
                      <c:pt idx="2741">
                        <c:v>40074</c:v>
                      </c:pt>
                      <c:pt idx="2742">
                        <c:v>40077</c:v>
                      </c:pt>
                      <c:pt idx="2743">
                        <c:v>40078</c:v>
                      </c:pt>
                      <c:pt idx="2744">
                        <c:v>40079</c:v>
                      </c:pt>
                      <c:pt idx="2745">
                        <c:v>40080</c:v>
                      </c:pt>
                      <c:pt idx="2746">
                        <c:v>40081</c:v>
                      </c:pt>
                      <c:pt idx="2747">
                        <c:v>40084</c:v>
                      </c:pt>
                      <c:pt idx="2748">
                        <c:v>40085</c:v>
                      </c:pt>
                      <c:pt idx="2749">
                        <c:v>40086</c:v>
                      </c:pt>
                      <c:pt idx="2750">
                        <c:v>40087</c:v>
                      </c:pt>
                      <c:pt idx="2751">
                        <c:v>40088</c:v>
                      </c:pt>
                      <c:pt idx="2752">
                        <c:v>40091</c:v>
                      </c:pt>
                      <c:pt idx="2753">
                        <c:v>40092</c:v>
                      </c:pt>
                      <c:pt idx="2754">
                        <c:v>40093</c:v>
                      </c:pt>
                      <c:pt idx="2755">
                        <c:v>40094</c:v>
                      </c:pt>
                      <c:pt idx="2756">
                        <c:v>40095</c:v>
                      </c:pt>
                      <c:pt idx="2757">
                        <c:v>40098</c:v>
                      </c:pt>
                      <c:pt idx="2758">
                        <c:v>40099</c:v>
                      </c:pt>
                      <c:pt idx="2759">
                        <c:v>40100</c:v>
                      </c:pt>
                      <c:pt idx="2760">
                        <c:v>40101</c:v>
                      </c:pt>
                      <c:pt idx="2761">
                        <c:v>40102</c:v>
                      </c:pt>
                      <c:pt idx="2762">
                        <c:v>40105</c:v>
                      </c:pt>
                      <c:pt idx="2763">
                        <c:v>40106</c:v>
                      </c:pt>
                      <c:pt idx="2764">
                        <c:v>40107</c:v>
                      </c:pt>
                      <c:pt idx="2765">
                        <c:v>40108</c:v>
                      </c:pt>
                      <c:pt idx="2766">
                        <c:v>40109</c:v>
                      </c:pt>
                      <c:pt idx="2767">
                        <c:v>40112</c:v>
                      </c:pt>
                      <c:pt idx="2768">
                        <c:v>40113</c:v>
                      </c:pt>
                      <c:pt idx="2769">
                        <c:v>40114</c:v>
                      </c:pt>
                      <c:pt idx="2770">
                        <c:v>40115</c:v>
                      </c:pt>
                      <c:pt idx="2771">
                        <c:v>40116</c:v>
                      </c:pt>
                      <c:pt idx="2772">
                        <c:v>40120</c:v>
                      </c:pt>
                      <c:pt idx="2773">
                        <c:v>40121</c:v>
                      </c:pt>
                      <c:pt idx="2774">
                        <c:v>40122</c:v>
                      </c:pt>
                      <c:pt idx="2775">
                        <c:v>40123</c:v>
                      </c:pt>
                      <c:pt idx="2776">
                        <c:v>40126</c:v>
                      </c:pt>
                      <c:pt idx="2777">
                        <c:v>40127</c:v>
                      </c:pt>
                      <c:pt idx="2778">
                        <c:v>40128</c:v>
                      </c:pt>
                      <c:pt idx="2779">
                        <c:v>40129</c:v>
                      </c:pt>
                      <c:pt idx="2780">
                        <c:v>40130</c:v>
                      </c:pt>
                      <c:pt idx="2781">
                        <c:v>40134</c:v>
                      </c:pt>
                      <c:pt idx="2782">
                        <c:v>40135</c:v>
                      </c:pt>
                      <c:pt idx="2783">
                        <c:v>40136</c:v>
                      </c:pt>
                      <c:pt idx="2784">
                        <c:v>40137</c:v>
                      </c:pt>
                      <c:pt idx="2785">
                        <c:v>40140</c:v>
                      </c:pt>
                      <c:pt idx="2786">
                        <c:v>40141</c:v>
                      </c:pt>
                      <c:pt idx="2787">
                        <c:v>40142</c:v>
                      </c:pt>
                      <c:pt idx="2788">
                        <c:v>40143</c:v>
                      </c:pt>
                      <c:pt idx="2789">
                        <c:v>40144</c:v>
                      </c:pt>
                      <c:pt idx="2790">
                        <c:v>40147</c:v>
                      </c:pt>
                      <c:pt idx="2791">
                        <c:v>40148</c:v>
                      </c:pt>
                      <c:pt idx="2792">
                        <c:v>40149</c:v>
                      </c:pt>
                      <c:pt idx="2793">
                        <c:v>40150</c:v>
                      </c:pt>
                      <c:pt idx="2794">
                        <c:v>40151</c:v>
                      </c:pt>
                      <c:pt idx="2795">
                        <c:v>40154</c:v>
                      </c:pt>
                      <c:pt idx="2796">
                        <c:v>40155</c:v>
                      </c:pt>
                      <c:pt idx="2797">
                        <c:v>40156</c:v>
                      </c:pt>
                      <c:pt idx="2798">
                        <c:v>40157</c:v>
                      </c:pt>
                      <c:pt idx="2799">
                        <c:v>40158</c:v>
                      </c:pt>
                      <c:pt idx="2800">
                        <c:v>40161</c:v>
                      </c:pt>
                      <c:pt idx="2801">
                        <c:v>40162</c:v>
                      </c:pt>
                      <c:pt idx="2802">
                        <c:v>40163</c:v>
                      </c:pt>
                      <c:pt idx="2803">
                        <c:v>40164</c:v>
                      </c:pt>
                      <c:pt idx="2804">
                        <c:v>40165</c:v>
                      </c:pt>
                      <c:pt idx="2805">
                        <c:v>40168</c:v>
                      </c:pt>
                      <c:pt idx="2806">
                        <c:v>40169</c:v>
                      </c:pt>
                      <c:pt idx="2807">
                        <c:v>40170</c:v>
                      </c:pt>
                      <c:pt idx="2808">
                        <c:v>40171</c:v>
                      </c:pt>
                      <c:pt idx="2809">
                        <c:v>40175</c:v>
                      </c:pt>
                      <c:pt idx="2810">
                        <c:v>40176</c:v>
                      </c:pt>
                      <c:pt idx="2811">
                        <c:v>40177</c:v>
                      </c:pt>
                      <c:pt idx="2812">
                        <c:v>40178</c:v>
                      </c:pt>
                      <c:pt idx="2813">
                        <c:v>40182</c:v>
                      </c:pt>
                      <c:pt idx="2814">
                        <c:v>40183</c:v>
                      </c:pt>
                      <c:pt idx="2815">
                        <c:v>40184</c:v>
                      </c:pt>
                      <c:pt idx="2816">
                        <c:v>40185</c:v>
                      </c:pt>
                      <c:pt idx="2817">
                        <c:v>40186</c:v>
                      </c:pt>
                      <c:pt idx="2818">
                        <c:v>40189</c:v>
                      </c:pt>
                      <c:pt idx="2819">
                        <c:v>40190</c:v>
                      </c:pt>
                      <c:pt idx="2820">
                        <c:v>40191</c:v>
                      </c:pt>
                      <c:pt idx="2821">
                        <c:v>40192</c:v>
                      </c:pt>
                      <c:pt idx="2822">
                        <c:v>40193</c:v>
                      </c:pt>
                      <c:pt idx="2823">
                        <c:v>40196</c:v>
                      </c:pt>
                      <c:pt idx="2824">
                        <c:v>40197</c:v>
                      </c:pt>
                      <c:pt idx="2825">
                        <c:v>40198</c:v>
                      </c:pt>
                      <c:pt idx="2826">
                        <c:v>40199</c:v>
                      </c:pt>
                      <c:pt idx="2827">
                        <c:v>40200</c:v>
                      </c:pt>
                      <c:pt idx="2828">
                        <c:v>40203</c:v>
                      </c:pt>
                      <c:pt idx="2829">
                        <c:v>40204</c:v>
                      </c:pt>
                      <c:pt idx="2830">
                        <c:v>40205</c:v>
                      </c:pt>
                      <c:pt idx="2831">
                        <c:v>40206</c:v>
                      </c:pt>
                      <c:pt idx="2832">
                        <c:v>40207</c:v>
                      </c:pt>
                      <c:pt idx="2833">
                        <c:v>40211</c:v>
                      </c:pt>
                      <c:pt idx="2834">
                        <c:v>40212</c:v>
                      </c:pt>
                      <c:pt idx="2835">
                        <c:v>40213</c:v>
                      </c:pt>
                      <c:pt idx="2836">
                        <c:v>40214</c:v>
                      </c:pt>
                      <c:pt idx="2837">
                        <c:v>40217</c:v>
                      </c:pt>
                      <c:pt idx="2838">
                        <c:v>40218</c:v>
                      </c:pt>
                      <c:pt idx="2839">
                        <c:v>40219</c:v>
                      </c:pt>
                      <c:pt idx="2840">
                        <c:v>40220</c:v>
                      </c:pt>
                      <c:pt idx="2841">
                        <c:v>40221</c:v>
                      </c:pt>
                      <c:pt idx="2842">
                        <c:v>40224</c:v>
                      </c:pt>
                      <c:pt idx="2843">
                        <c:v>40225</c:v>
                      </c:pt>
                      <c:pt idx="2844">
                        <c:v>40226</c:v>
                      </c:pt>
                      <c:pt idx="2845">
                        <c:v>40227</c:v>
                      </c:pt>
                      <c:pt idx="2846">
                        <c:v>40228</c:v>
                      </c:pt>
                      <c:pt idx="2847">
                        <c:v>40231</c:v>
                      </c:pt>
                      <c:pt idx="2848">
                        <c:v>40232</c:v>
                      </c:pt>
                      <c:pt idx="2849">
                        <c:v>40233</c:v>
                      </c:pt>
                      <c:pt idx="2850">
                        <c:v>40234</c:v>
                      </c:pt>
                      <c:pt idx="2851">
                        <c:v>40235</c:v>
                      </c:pt>
                      <c:pt idx="2852">
                        <c:v>40238</c:v>
                      </c:pt>
                      <c:pt idx="2853">
                        <c:v>40239</c:v>
                      </c:pt>
                      <c:pt idx="2854">
                        <c:v>40240</c:v>
                      </c:pt>
                      <c:pt idx="2855">
                        <c:v>40241</c:v>
                      </c:pt>
                      <c:pt idx="2856">
                        <c:v>40242</c:v>
                      </c:pt>
                      <c:pt idx="2857">
                        <c:v>40245</c:v>
                      </c:pt>
                      <c:pt idx="2858">
                        <c:v>40246</c:v>
                      </c:pt>
                      <c:pt idx="2859">
                        <c:v>40247</c:v>
                      </c:pt>
                      <c:pt idx="2860">
                        <c:v>40248</c:v>
                      </c:pt>
                      <c:pt idx="2861">
                        <c:v>40249</c:v>
                      </c:pt>
                      <c:pt idx="2862">
                        <c:v>40253</c:v>
                      </c:pt>
                      <c:pt idx="2863">
                        <c:v>40254</c:v>
                      </c:pt>
                      <c:pt idx="2864">
                        <c:v>40255</c:v>
                      </c:pt>
                      <c:pt idx="2865">
                        <c:v>40256</c:v>
                      </c:pt>
                      <c:pt idx="2866">
                        <c:v>40259</c:v>
                      </c:pt>
                      <c:pt idx="2867">
                        <c:v>40260</c:v>
                      </c:pt>
                      <c:pt idx="2868">
                        <c:v>40261</c:v>
                      </c:pt>
                      <c:pt idx="2869">
                        <c:v>40262</c:v>
                      </c:pt>
                      <c:pt idx="2870">
                        <c:v>40263</c:v>
                      </c:pt>
                      <c:pt idx="2871">
                        <c:v>40266</c:v>
                      </c:pt>
                      <c:pt idx="2872">
                        <c:v>40267</c:v>
                      </c:pt>
                      <c:pt idx="2873">
                        <c:v>40268</c:v>
                      </c:pt>
                      <c:pt idx="2874">
                        <c:v>40273</c:v>
                      </c:pt>
                      <c:pt idx="2875">
                        <c:v>40274</c:v>
                      </c:pt>
                      <c:pt idx="2876">
                        <c:v>40275</c:v>
                      </c:pt>
                      <c:pt idx="2877">
                        <c:v>40276</c:v>
                      </c:pt>
                      <c:pt idx="2878">
                        <c:v>40277</c:v>
                      </c:pt>
                      <c:pt idx="2879">
                        <c:v>40280</c:v>
                      </c:pt>
                      <c:pt idx="2880">
                        <c:v>40281</c:v>
                      </c:pt>
                      <c:pt idx="2881">
                        <c:v>40282</c:v>
                      </c:pt>
                      <c:pt idx="2882">
                        <c:v>40283</c:v>
                      </c:pt>
                      <c:pt idx="2883">
                        <c:v>40284</c:v>
                      </c:pt>
                      <c:pt idx="2884">
                        <c:v>40287</c:v>
                      </c:pt>
                      <c:pt idx="2885">
                        <c:v>40288</c:v>
                      </c:pt>
                      <c:pt idx="2886">
                        <c:v>40289</c:v>
                      </c:pt>
                      <c:pt idx="2887">
                        <c:v>40290</c:v>
                      </c:pt>
                      <c:pt idx="2888">
                        <c:v>40291</c:v>
                      </c:pt>
                      <c:pt idx="2889">
                        <c:v>40294</c:v>
                      </c:pt>
                      <c:pt idx="2890">
                        <c:v>40295</c:v>
                      </c:pt>
                      <c:pt idx="2891">
                        <c:v>40296</c:v>
                      </c:pt>
                      <c:pt idx="2892">
                        <c:v>40297</c:v>
                      </c:pt>
                      <c:pt idx="2893">
                        <c:v>40298</c:v>
                      </c:pt>
                      <c:pt idx="2894">
                        <c:v>40301</c:v>
                      </c:pt>
                      <c:pt idx="2895">
                        <c:v>40302</c:v>
                      </c:pt>
                      <c:pt idx="2896">
                        <c:v>40303</c:v>
                      </c:pt>
                      <c:pt idx="2897">
                        <c:v>40304</c:v>
                      </c:pt>
                      <c:pt idx="2898">
                        <c:v>40305</c:v>
                      </c:pt>
                      <c:pt idx="2899">
                        <c:v>40308</c:v>
                      </c:pt>
                      <c:pt idx="2900">
                        <c:v>40309</c:v>
                      </c:pt>
                      <c:pt idx="2901">
                        <c:v>40310</c:v>
                      </c:pt>
                      <c:pt idx="2902">
                        <c:v>40311</c:v>
                      </c:pt>
                      <c:pt idx="2903">
                        <c:v>40312</c:v>
                      </c:pt>
                      <c:pt idx="2904">
                        <c:v>40315</c:v>
                      </c:pt>
                      <c:pt idx="2905">
                        <c:v>40316</c:v>
                      </c:pt>
                      <c:pt idx="2906">
                        <c:v>40317</c:v>
                      </c:pt>
                      <c:pt idx="2907">
                        <c:v>40318</c:v>
                      </c:pt>
                      <c:pt idx="2908">
                        <c:v>40319</c:v>
                      </c:pt>
                      <c:pt idx="2909">
                        <c:v>40322</c:v>
                      </c:pt>
                      <c:pt idx="2910">
                        <c:v>40323</c:v>
                      </c:pt>
                      <c:pt idx="2911">
                        <c:v>40324</c:v>
                      </c:pt>
                      <c:pt idx="2912">
                        <c:v>40325</c:v>
                      </c:pt>
                      <c:pt idx="2913">
                        <c:v>40326</c:v>
                      </c:pt>
                      <c:pt idx="2914">
                        <c:v>40329</c:v>
                      </c:pt>
                      <c:pt idx="2915">
                        <c:v>40330</c:v>
                      </c:pt>
                      <c:pt idx="2916">
                        <c:v>40331</c:v>
                      </c:pt>
                      <c:pt idx="2917">
                        <c:v>40332</c:v>
                      </c:pt>
                      <c:pt idx="2918">
                        <c:v>40333</c:v>
                      </c:pt>
                      <c:pt idx="2919">
                        <c:v>40336</c:v>
                      </c:pt>
                      <c:pt idx="2920">
                        <c:v>40337</c:v>
                      </c:pt>
                      <c:pt idx="2921">
                        <c:v>40338</c:v>
                      </c:pt>
                      <c:pt idx="2922">
                        <c:v>40339</c:v>
                      </c:pt>
                      <c:pt idx="2923">
                        <c:v>40340</c:v>
                      </c:pt>
                      <c:pt idx="2924">
                        <c:v>40343</c:v>
                      </c:pt>
                      <c:pt idx="2925">
                        <c:v>40344</c:v>
                      </c:pt>
                      <c:pt idx="2926">
                        <c:v>40345</c:v>
                      </c:pt>
                      <c:pt idx="2927">
                        <c:v>40346</c:v>
                      </c:pt>
                      <c:pt idx="2928">
                        <c:v>40347</c:v>
                      </c:pt>
                      <c:pt idx="2929">
                        <c:v>40350</c:v>
                      </c:pt>
                      <c:pt idx="2930">
                        <c:v>40351</c:v>
                      </c:pt>
                      <c:pt idx="2931">
                        <c:v>40352</c:v>
                      </c:pt>
                      <c:pt idx="2932">
                        <c:v>40353</c:v>
                      </c:pt>
                      <c:pt idx="2933">
                        <c:v>40354</c:v>
                      </c:pt>
                      <c:pt idx="2934">
                        <c:v>40357</c:v>
                      </c:pt>
                      <c:pt idx="2935">
                        <c:v>40358</c:v>
                      </c:pt>
                      <c:pt idx="2936">
                        <c:v>40359</c:v>
                      </c:pt>
                      <c:pt idx="2937">
                        <c:v>40360</c:v>
                      </c:pt>
                      <c:pt idx="2938">
                        <c:v>40361</c:v>
                      </c:pt>
                      <c:pt idx="2939">
                        <c:v>40364</c:v>
                      </c:pt>
                      <c:pt idx="2940">
                        <c:v>40365</c:v>
                      </c:pt>
                      <c:pt idx="2941">
                        <c:v>40366</c:v>
                      </c:pt>
                      <c:pt idx="2942">
                        <c:v>40367</c:v>
                      </c:pt>
                      <c:pt idx="2943">
                        <c:v>40368</c:v>
                      </c:pt>
                      <c:pt idx="2944">
                        <c:v>40371</c:v>
                      </c:pt>
                      <c:pt idx="2945">
                        <c:v>40372</c:v>
                      </c:pt>
                      <c:pt idx="2946">
                        <c:v>40373</c:v>
                      </c:pt>
                      <c:pt idx="2947">
                        <c:v>40374</c:v>
                      </c:pt>
                      <c:pt idx="2948">
                        <c:v>40375</c:v>
                      </c:pt>
                      <c:pt idx="2949">
                        <c:v>40378</c:v>
                      </c:pt>
                      <c:pt idx="2950">
                        <c:v>40379</c:v>
                      </c:pt>
                      <c:pt idx="2951">
                        <c:v>40380</c:v>
                      </c:pt>
                      <c:pt idx="2952">
                        <c:v>40381</c:v>
                      </c:pt>
                      <c:pt idx="2953">
                        <c:v>40382</c:v>
                      </c:pt>
                      <c:pt idx="2954">
                        <c:v>40385</c:v>
                      </c:pt>
                      <c:pt idx="2955">
                        <c:v>40386</c:v>
                      </c:pt>
                      <c:pt idx="2956">
                        <c:v>40387</c:v>
                      </c:pt>
                      <c:pt idx="2957">
                        <c:v>40388</c:v>
                      </c:pt>
                      <c:pt idx="2958">
                        <c:v>40389</c:v>
                      </c:pt>
                      <c:pt idx="2959">
                        <c:v>40392</c:v>
                      </c:pt>
                      <c:pt idx="2960">
                        <c:v>40393</c:v>
                      </c:pt>
                      <c:pt idx="2961">
                        <c:v>40394</c:v>
                      </c:pt>
                      <c:pt idx="2962">
                        <c:v>40395</c:v>
                      </c:pt>
                      <c:pt idx="2963">
                        <c:v>40396</c:v>
                      </c:pt>
                      <c:pt idx="2964">
                        <c:v>40399</c:v>
                      </c:pt>
                      <c:pt idx="2965">
                        <c:v>40400</c:v>
                      </c:pt>
                      <c:pt idx="2966">
                        <c:v>40401</c:v>
                      </c:pt>
                      <c:pt idx="2967">
                        <c:v>40402</c:v>
                      </c:pt>
                      <c:pt idx="2968">
                        <c:v>40403</c:v>
                      </c:pt>
                      <c:pt idx="2969">
                        <c:v>40406</c:v>
                      </c:pt>
                      <c:pt idx="2970">
                        <c:v>40407</c:v>
                      </c:pt>
                      <c:pt idx="2971">
                        <c:v>40408</c:v>
                      </c:pt>
                      <c:pt idx="2972">
                        <c:v>40409</c:v>
                      </c:pt>
                      <c:pt idx="2973">
                        <c:v>40410</c:v>
                      </c:pt>
                      <c:pt idx="2974">
                        <c:v>40413</c:v>
                      </c:pt>
                      <c:pt idx="2975">
                        <c:v>40414</c:v>
                      </c:pt>
                      <c:pt idx="2976">
                        <c:v>40415</c:v>
                      </c:pt>
                      <c:pt idx="2977">
                        <c:v>40416</c:v>
                      </c:pt>
                      <c:pt idx="2978">
                        <c:v>40417</c:v>
                      </c:pt>
                      <c:pt idx="2979">
                        <c:v>40420</c:v>
                      </c:pt>
                      <c:pt idx="2980">
                        <c:v>40421</c:v>
                      </c:pt>
                      <c:pt idx="2981">
                        <c:v>40422</c:v>
                      </c:pt>
                      <c:pt idx="2982">
                        <c:v>40423</c:v>
                      </c:pt>
                      <c:pt idx="2983">
                        <c:v>40424</c:v>
                      </c:pt>
                      <c:pt idx="2984">
                        <c:v>40427</c:v>
                      </c:pt>
                      <c:pt idx="2985">
                        <c:v>40428</c:v>
                      </c:pt>
                      <c:pt idx="2986">
                        <c:v>40429</c:v>
                      </c:pt>
                      <c:pt idx="2987">
                        <c:v>40430</c:v>
                      </c:pt>
                      <c:pt idx="2988">
                        <c:v>40431</c:v>
                      </c:pt>
                      <c:pt idx="2989">
                        <c:v>40434</c:v>
                      </c:pt>
                      <c:pt idx="2990">
                        <c:v>40435</c:v>
                      </c:pt>
                      <c:pt idx="2991">
                        <c:v>40436</c:v>
                      </c:pt>
                      <c:pt idx="2992">
                        <c:v>40441</c:v>
                      </c:pt>
                      <c:pt idx="2993">
                        <c:v>40442</c:v>
                      </c:pt>
                      <c:pt idx="2994">
                        <c:v>40443</c:v>
                      </c:pt>
                      <c:pt idx="2995">
                        <c:v>40444</c:v>
                      </c:pt>
                      <c:pt idx="2996">
                        <c:v>40445</c:v>
                      </c:pt>
                      <c:pt idx="2997">
                        <c:v>40448</c:v>
                      </c:pt>
                      <c:pt idx="2998">
                        <c:v>40449</c:v>
                      </c:pt>
                      <c:pt idx="2999">
                        <c:v>40450</c:v>
                      </c:pt>
                      <c:pt idx="3000">
                        <c:v>40451</c:v>
                      </c:pt>
                      <c:pt idx="3001">
                        <c:v>40452</c:v>
                      </c:pt>
                      <c:pt idx="3002">
                        <c:v>40455</c:v>
                      </c:pt>
                      <c:pt idx="3003">
                        <c:v>40456</c:v>
                      </c:pt>
                      <c:pt idx="3004">
                        <c:v>40457</c:v>
                      </c:pt>
                      <c:pt idx="3005">
                        <c:v>40458</c:v>
                      </c:pt>
                      <c:pt idx="3006">
                        <c:v>40459</c:v>
                      </c:pt>
                      <c:pt idx="3007">
                        <c:v>40462</c:v>
                      </c:pt>
                      <c:pt idx="3008">
                        <c:v>40463</c:v>
                      </c:pt>
                      <c:pt idx="3009">
                        <c:v>40464</c:v>
                      </c:pt>
                      <c:pt idx="3010">
                        <c:v>40465</c:v>
                      </c:pt>
                      <c:pt idx="3011">
                        <c:v>40466</c:v>
                      </c:pt>
                      <c:pt idx="3012">
                        <c:v>40469</c:v>
                      </c:pt>
                      <c:pt idx="3013">
                        <c:v>40470</c:v>
                      </c:pt>
                      <c:pt idx="3014">
                        <c:v>40471</c:v>
                      </c:pt>
                      <c:pt idx="3015">
                        <c:v>40472</c:v>
                      </c:pt>
                      <c:pt idx="3016">
                        <c:v>40473</c:v>
                      </c:pt>
                      <c:pt idx="3017">
                        <c:v>40476</c:v>
                      </c:pt>
                      <c:pt idx="3018">
                        <c:v>40477</c:v>
                      </c:pt>
                      <c:pt idx="3019">
                        <c:v>40478</c:v>
                      </c:pt>
                      <c:pt idx="3020">
                        <c:v>40479</c:v>
                      </c:pt>
                      <c:pt idx="3021">
                        <c:v>40480</c:v>
                      </c:pt>
                      <c:pt idx="3022">
                        <c:v>40483</c:v>
                      </c:pt>
                      <c:pt idx="3023">
                        <c:v>40485</c:v>
                      </c:pt>
                      <c:pt idx="3024">
                        <c:v>40486</c:v>
                      </c:pt>
                      <c:pt idx="3025">
                        <c:v>40487</c:v>
                      </c:pt>
                      <c:pt idx="3026">
                        <c:v>40490</c:v>
                      </c:pt>
                      <c:pt idx="3027">
                        <c:v>40491</c:v>
                      </c:pt>
                      <c:pt idx="3028">
                        <c:v>40492</c:v>
                      </c:pt>
                      <c:pt idx="3029">
                        <c:v>40493</c:v>
                      </c:pt>
                      <c:pt idx="3030">
                        <c:v>40494</c:v>
                      </c:pt>
                      <c:pt idx="3031">
                        <c:v>40498</c:v>
                      </c:pt>
                      <c:pt idx="3032">
                        <c:v>40499</c:v>
                      </c:pt>
                      <c:pt idx="3033">
                        <c:v>40500</c:v>
                      </c:pt>
                      <c:pt idx="3034">
                        <c:v>40501</c:v>
                      </c:pt>
                      <c:pt idx="3035">
                        <c:v>40504</c:v>
                      </c:pt>
                      <c:pt idx="3036">
                        <c:v>40505</c:v>
                      </c:pt>
                      <c:pt idx="3037">
                        <c:v>40506</c:v>
                      </c:pt>
                      <c:pt idx="3038">
                        <c:v>40507</c:v>
                      </c:pt>
                      <c:pt idx="3039">
                        <c:v>40508</c:v>
                      </c:pt>
                      <c:pt idx="3040">
                        <c:v>40511</c:v>
                      </c:pt>
                      <c:pt idx="3041">
                        <c:v>40512</c:v>
                      </c:pt>
                      <c:pt idx="3042">
                        <c:v>40513</c:v>
                      </c:pt>
                      <c:pt idx="3043">
                        <c:v>40514</c:v>
                      </c:pt>
                      <c:pt idx="3044">
                        <c:v>40515</c:v>
                      </c:pt>
                      <c:pt idx="3045">
                        <c:v>40518</c:v>
                      </c:pt>
                      <c:pt idx="3046">
                        <c:v>40519</c:v>
                      </c:pt>
                      <c:pt idx="3047">
                        <c:v>40520</c:v>
                      </c:pt>
                      <c:pt idx="3048">
                        <c:v>40521</c:v>
                      </c:pt>
                      <c:pt idx="3049">
                        <c:v>40522</c:v>
                      </c:pt>
                      <c:pt idx="3050">
                        <c:v>40525</c:v>
                      </c:pt>
                      <c:pt idx="3051">
                        <c:v>40526</c:v>
                      </c:pt>
                      <c:pt idx="3052">
                        <c:v>40527</c:v>
                      </c:pt>
                      <c:pt idx="3053">
                        <c:v>40528</c:v>
                      </c:pt>
                      <c:pt idx="3054">
                        <c:v>40529</c:v>
                      </c:pt>
                      <c:pt idx="3055">
                        <c:v>40532</c:v>
                      </c:pt>
                      <c:pt idx="3056">
                        <c:v>40533</c:v>
                      </c:pt>
                      <c:pt idx="3057">
                        <c:v>40534</c:v>
                      </c:pt>
                      <c:pt idx="3058">
                        <c:v>40535</c:v>
                      </c:pt>
                      <c:pt idx="3059">
                        <c:v>40536</c:v>
                      </c:pt>
                      <c:pt idx="3060">
                        <c:v>40539</c:v>
                      </c:pt>
                      <c:pt idx="3061">
                        <c:v>40540</c:v>
                      </c:pt>
                      <c:pt idx="3062">
                        <c:v>40541</c:v>
                      </c:pt>
                      <c:pt idx="3063">
                        <c:v>40542</c:v>
                      </c:pt>
                      <c:pt idx="3064">
                        <c:v>40543</c:v>
                      </c:pt>
                      <c:pt idx="3065">
                        <c:v>40546</c:v>
                      </c:pt>
                      <c:pt idx="3066">
                        <c:v>40547</c:v>
                      </c:pt>
                      <c:pt idx="3067">
                        <c:v>40548</c:v>
                      </c:pt>
                      <c:pt idx="3068">
                        <c:v>40549</c:v>
                      </c:pt>
                      <c:pt idx="3069">
                        <c:v>40550</c:v>
                      </c:pt>
                      <c:pt idx="3070">
                        <c:v>40553</c:v>
                      </c:pt>
                      <c:pt idx="3071">
                        <c:v>40554</c:v>
                      </c:pt>
                      <c:pt idx="3072">
                        <c:v>40555</c:v>
                      </c:pt>
                      <c:pt idx="3073">
                        <c:v>40556</c:v>
                      </c:pt>
                      <c:pt idx="3074">
                        <c:v>40557</c:v>
                      </c:pt>
                      <c:pt idx="3075">
                        <c:v>40560</c:v>
                      </c:pt>
                      <c:pt idx="3076">
                        <c:v>40561</c:v>
                      </c:pt>
                      <c:pt idx="3077">
                        <c:v>40562</c:v>
                      </c:pt>
                      <c:pt idx="3078">
                        <c:v>40563</c:v>
                      </c:pt>
                      <c:pt idx="3079">
                        <c:v>40564</c:v>
                      </c:pt>
                      <c:pt idx="3080">
                        <c:v>40567</c:v>
                      </c:pt>
                      <c:pt idx="3081">
                        <c:v>40568</c:v>
                      </c:pt>
                      <c:pt idx="3082">
                        <c:v>40569</c:v>
                      </c:pt>
                      <c:pt idx="3083">
                        <c:v>40570</c:v>
                      </c:pt>
                      <c:pt idx="3084">
                        <c:v>40571</c:v>
                      </c:pt>
                      <c:pt idx="3085">
                        <c:v>40574</c:v>
                      </c:pt>
                      <c:pt idx="3086">
                        <c:v>40575</c:v>
                      </c:pt>
                      <c:pt idx="3087">
                        <c:v>40576</c:v>
                      </c:pt>
                      <c:pt idx="3088">
                        <c:v>40577</c:v>
                      </c:pt>
                      <c:pt idx="3089">
                        <c:v>40578</c:v>
                      </c:pt>
                      <c:pt idx="3090">
                        <c:v>40582</c:v>
                      </c:pt>
                      <c:pt idx="3091">
                        <c:v>40583</c:v>
                      </c:pt>
                      <c:pt idx="3092">
                        <c:v>40584</c:v>
                      </c:pt>
                      <c:pt idx="3093">
                        <c:v>40585</c:v>
                      </c:pt>
                      <c:pt idx="3094">
                        <c:v>40588</c:v>
                      </c:pt>
                      <c:pt idx="3095">
                        <c:v>40589</c:v>
                      </c:pt>
                      <c:pt idx="3096">
                        <c:v>40590</c:v>
                      </c:pt>
                      <c:pt idx="3097">
                        <c:v>40591</c:v>
                      </c:pt>
                      <c:pt idx="3098">
                        <c:v>40592</c:v>
                      </c:pt>
                      <c:pt idx="3099">
                        <c:v>40595</c:v>
                      </c:pt>
                      <c:pt idx="3100">
                        <c:v>40596</c:v>
                      </c:pt>
                      <c:pt idx="3101">
                        <c:v>40597</c:v>
                      </c:pt>
                      <c:pt idx="3102">
                        <c:v>40598</c:v>
                      </c:pt>
                      <c:pt idx="3103">
                        <c:v>40599</c:v>
                      </c:pt>
                      <c:pt idx="3104">
                        <c:v>40602</c:v>
                      </c:pt>
                      <c:pt idx="3105">
                        <c:v>40603</c:v>
                      </c:pt>
                      <c:pt idx="3106">
                        <c:v>40604</c:v>
                      </c:pt>
                      <c:pt idx="3107">
                        <c:v>40605</c:v>
                      </c:pt>
                      <c:pt idx="3108">
                        <c:v>40606</c:v>
                      </c:pt>
                      <c:pt idx="3109">
                        <c:v>40609</c:v>
                      </c:pt>
                      <c:pt idx="3110">
                        <c:v>40610</c:v>
                      </c:pt>
                      <c:pt idx="3111">
                        <c:v>40611</c:v>
                      </c:pt>
                      <c:pt idx="3112">
                        <c:v>40612</c:v>
                      </c:pt>
                      <c:pt idx="3113">
                        <c:v>40613</c:v>
                      </c:pt>
                      <c:pt idx="3114">
                        <c:v>40616</c:v>
                      </c:pt>
                      <c:pt idx="3115">
                        <c:v>40617</c:v>
                      </c:pt>
                      <c:pt idx="3116">
                        <c:v>40618</c:v>
                      </c:pt>
                      <c:pt idx="3117">
                        <c:v>40619</c:v>
                      </c:pt>
                      <c:pt idx="3118">
                        <c:v>40620</c:v>
                      </c:pt>
                      <c:pt idx="3119">
                        <c:v>40624</c:v>
                      </c:pt>
                      <c:pt idx="3120">
                        <c:v>40625</c:v>
                      </c:pt>
                      <c:pt idx="3121">
                        <c:v>40626</c:v>
                      </c:pt>
                      <c:pt idx="3122">
                        <c:v>40627</c:v>
                      </c:pt>
                      <c:pt idx="3123">
                        <c:v>40630</c:v>
                      </c:pt>
                      <c:pt idx="3124">
                        <c:v>40631</c:v>
                      </c:pt>
                      <c:pt idx="3125">
                        <c:v>40632</c:v>
                      </c:pt>
                      <c:pt idx="3126">
                        <c:v>40633</c:v>
                      </c:pt>
                      <c:pt idx="3127">
                        <c:v>40634</c:v>
                      </c:pt>
                      <c:pt idx="3128">
                        <c:v>40637</c:v>
                      </c:pt>
                      <c:pt idx="3129">
                        <c:v>40638</c:v>
                      </c:pt>
                      <c:pt idx="3130">
                        <c:v>40639</c:v>
                      </c:pt>
                      <c:pt idx="3131">
                        <c:v>40640</c:v>
                      </c:pt>
                      <c:pt idx="3132">
                        <c:v>40641</c:v>
                      </c:pt>
                      <c:pt idx="3133">
                        <c:v>40644</c:v>
                      </c:pt>
                      <c:pt idx="3134">
                        <c:v>40645</c:v>
                      </c:pt>
                      <c:pt idx="3135">
                        <c:v>40646</c:v>
                      </c:pt>
                      <c:pt idx="3136">
                        <c:v>40647</c:v>
                      </c:pt>
                      <c:pt idx="3137">
                        <c:v>40648</c:v>
                      </c:pt>
                      <c:pt idx="3138">
                        <c:v>40651</c:v>
                      </c:pt>
                      <c:pt idx="3139">
                        <c:v>40652</c:v>
                      </c:pt>
                      <c:pt idx="3140">
                        <c:v>40653</c:v>
                      </c:pt>
                      <c:pt idx="3141">
                        <c:v>40658</c:v>
                      </c:pt>
                      <c:pt idx="3142">
                        <c:v>40659</c:v>
                      </c:pt>
                      <c:pt idx="3143">
                        <c:v>40660</c:v>
                      </c:pt>
                      <c:pt idx="3144">
                        <c:v>40661</c:v>
                      </c:pt>
                      <c:pt idx="3145">
                        <c:v>40662</c:v>
                      </c:pt>
                      <c:pt idx="3146">
                        <c:v>40665</c:v>
                      </c:pt>
                      <c:pt idx="3147">
                        <c:v>40666</c:v>
                      </c:pt>
                      <c:pt idx="3148">
                        <c:v>40667</c:v>
                      </c:pt>
                      <c:pt idx="3149">
                        <c:v>40668</c:v>
                      </c:pt>
                      <c:pt idx="3150">
                        <c:v>40669</c:v>
                      </c:pt>
                      <c:pt idx="3151">
                        <c:v>40672</c:v>
                      </c:pt>
                      <c:pt idx="3152">
                        <c:v>40673</c:v>
                      </c:pt>
                      <c:pt idx="3153">
                        <c:v>40674</c:v>
                      </c:pt>
                      <c:pt idx="3154">
                        <c:v>40675</c:v>
                      </c:pt>
                      <c:pt idx="3155">
                        <c:v>40676</c:v>
                      </c:pt>
                      <c:pt idx="3156">
                        <c:v>40679</c:v>
                      </c:pt>
                      <c:pt idx="3157">
                        <c:v>40680</c:v>
                      </c:pt>
                      <c:pt idx="3158">
                        <c:v>40681</c:v>
                      </c:pt>
                      <c:pt idx="3159">
                        <c:v>40682</c:v>
                      </c:pt>
                      <c:pt idx="3160">
                        <c:v>40683</c:v>
                      </c:pt>
                      <c:pt idx="3161">
                        <c:v>40686</c:v>
                      </c:pt>
                      <c:pt idx="3162">
                        <c:v>40687</c:v>
                      </c:pt>
                      <c:pt idx="3163">
                        <c:v>40688</c:v>
                      </c:pt>
                      <c:pt idx="3164">
                        <c:v>40689</c:v>
                      </c:pt>
                      <c:pt idx="3165">
                        <c:v>40690</c:v>
                      </c:pt>
                      <c:pt idx="3166">
                        <c:v>40693</c:v>
                      </c:pt>
                      <c:pt idx="3167">
                        <c:v>40694</c:v>
                      </c:pt>
                      <c:pt idx="3168">
                        <c:v>40695</c:v>
                      </c:pt>
                      <c:pt idx="3169">
                        <c:v>40696</c:v>
                      </c:pt>
                      <c:pt idx="3170">
                        <c:v>40697</c:v>
                      </c:pt>
                      <c:pt idx="3171">
                        <c:v>40700</c:v>
                      </c:pt>
                      <c:pt idx="3172">
                        <c:v>40701</c:v>
                      </c:pt>
                      <c:pt idx="3173">
                        <c:v>40702</c:v>
                      </c:pt>
                      <c:pt idx="3174">
                        <c:v>40703</c:v>
                      </c:pt>
                      <c:pt idx="3175">
                        <c:v>40704</c:v>
                      </c:pt>
                      <c:pt idx="3176">
                        <c:v>40707</c:v>
                      </c:pt>
                      <c:pt idx="3177">
                        <c:v>40708</c:v>
                      </c:pt>
                      <c:pt idx="3178">
                        <c:v>40709</c:v>
                      </c:pt>
                      <c:pt idx="3179">
                        <c:v>40710</c:v>
                      </c:pt>
                      <c:pt idx="3180">
                        <c:v>40711</c:v>
                      </c:pt>
                      <c:pt idx="3181">
                        <c:v>40714</c:v>
                      </c:pt>
                      <c:pt idx="3182">
                        <c:v>40715</c:v>
                      </c:pt>
                      <c:pt idx="3183">
                        <c:v>40716</c:v>
                      </c:pt>
                      <c:pt idx="3184">
                        <c:v>40717</c:v>
                      </c:pt>
                      <c:pt idx="3185">
                        <c:v>40718</c:v>
                      </c:pt>
                      <c:pt idx="3186">
                        <c:v>40721</c:v>
                      </c:pt>
                      <c:pt idx="3187">
                        <c:v>40722</c:v>
                      </c:pt>
                      <c:pt idx="3188">
                        <c:v>40723</c:v>
                      </c:pt>
                      <c:pt idx="3189">
                        <c:v>40724</c:v>
                      </c:pt>
                      <c:pt idx="3190">
                        <c:v>40725</c:v>
                      </c:pt>
                      <c:pt idx="3191">
                        <c:v>40728</c:v>
                      </c:pt>
                      <c:pt idx="3192">
                        <c:v>40729</c:v>
                      </c:pt>
                      <c:pt idx="3193">
                        <c:v>40730</c:v>
                      </c:pt>
                      <c:pt idx="3194">
                        <c:v>40731</c:v>
                      </c:pt>
                      <c:pt idx="3195">
                        <c:v>40732</c:v>
                      </c:pt>
                      <c:pt idx="3196">
                        <c:v>40735</c:v>
                      </c:pt>
                      <c:pt idx="3197">
                        <c:v>40736</c:v>
                      </c:pt>
                      <c:pt idx="3198">
                        <c:v>40737</c:v>
                      </c:pt>
                      <c:pt idx="3199">
                        <c:v>40738</c:v>
                      </c:pt>
                      <c:pt idx="3200">
                        <c:v>40739</c:v>
                      </c:pt>
                      <c:pt idx="3201">
                        <c:v>40742</c:v>
                      </c:pt>
                      <c:pt idx="3202">
                        <c:v>40743</c:v>
                      </c:pt>
                      <c:pt idx="3203">
                        <c:v>40744</c:v>
                      </c:pt>
                      <c:pt idx="3204">
                        <c:v>40745</c:v>
                      </c:pt>
                      <c:pt idx="3205">
                        <c:v>40746</c:v>
                      </c:pt>
                      <c:pt idx="3206">
                        <c:v>40749</c:v>
                      </c:pt>
                      <c:pt idx="3207">
                        <c:v>40750</c:v>
                      </c:pt>
                      <c:pt idx="3208">
                        <c:v>40751</c:v>
                      </c:pt>
                      <c:pt idx="3209">
                        <c:v>40752</c:v>
                      </c:pt>
                      <c:pt idx="3210">
                        <c:v>40753</c:v>
                      </c:pt>
                      <c:pt idx="3211">
                        <c:v>40756</c:v>
                      </c:pt>
                      <c:pt idx="3212">
                        <c:v>40757</c:v>
                      </c:pt>
                      <c:pt idx="3213">
                        <c:v>40758</c:v>
                      </c:pt>
                      <c:pt idx="3214">
                        <c:v>40759</c:v>
                      </c:pt>
                      <c:pt idx="3215">
                        <c:v>40760</c:v>
                      </c:pt>
                      <c:pt idx="3216">
                        <c:v>40763</c:v>
                      </c:pt>
                      <c:pt idx="3217">
                        <c:v>40764</c:v>
                      </c:pt>
                      <c:pt idx="3218">
                        <c:v>40765</c:v>
                      </c:pt>
                      <c:pt idx="3219">
                        <c:v>40766</c:v>
                      </c:pt>
                      <c:pt idx="3220">
                        <c:v>40767</c:v>
                      </c:pt>
                      <c:pt idx="3221">
                        <c:v>40770</c:v>
                      </c:pt>
                      <c:pt idx="3222">
                        <c:v>40771</c:v>
                      </c:pt>
                      <c:pt idx="3223">
                        <c:v>40772</c:v>
                      </c:pt>
                      <c:pt idx="3224">
                        <c:v>40773</c:v>
                      </c:pt>
                      <c:pt idx="3225">
                        <c:v>40774</c:v>
                      </c:pt>
                      <c:pt idx="3226">
                        <c:v>40777</c:v>
                      </c:pt>
                      <c:pt idx="3227">
                        <c:v>40778</c:v>
                      </c:pt>
                      <c:pt idx="3228">
                        <c:v>40779</c:v>
                      </c:pt>
                      <c:pt idx="3229">
                        <c:v>40780</c:v>
                      </c:pt>
                      <c:pt idx="3230">
                        <c:v>40781</c:v>
                      </c:pt>
                      <c:pt idx="3231">
                        <c:v>40784</c:v>
                      </c:pt>
                      <c:pt idx="3232">
                        <c:v>40785</c:v>
                      </c:pt>
                      <c:pt idx="3233">
                        <c:v>40786</c:v>
                      </c:pt>
                      <c:pt idx="3234">
                        <c:v>40787</c:v>
                      </c:pt>
                      <c:pt idx="3235">
                        <c:v>40788</c:v>
                      </c:pt>
                      <c:pt idx="3236">
                        <c:v>40791</c:v>
                      </c:pt>
                      <c:pt idx="3237">
                        <c:v>40792</c:v>
                      </c:pt>
                      <c:pt idx="3238">
                        <c:v>40793</c:v>
                      </c:pt>
                      <c:pt idx="3239">
                        <c:v>40794</c:v>
                      </c:pt>
                      <c:pt idx="3240">
                        <c:v>40795</c:v>
                      </c:pt>
                      <c:pt idx="3241">
                        <c:v>40798</c:v>
                      </c:pt>
                      <c:pt idx="3242">
                        <c:v>40799</c:v>
                      </c:pt>
                      <c:pt idx="3243">
                        <c:v>40800</c:v>
                      </c:pt>
                      <c:pt idx="3244">
                        <c:v>40801</c:v>
                      </c:pt>
                      <c:pt idx="3245">
                        <c:v>40805</c:v>
                      </c:pt>
                      <c:pt idx="3246">
                        <c:v>40806</c:v>
                      </c:pt>
                      <c:pt idx="3247">
                        <c:v>40807</c:v>
                      </c:pt>
                      <c:pt idx="3248">
                        <c:v>40808</c:v>
                      </c:pt>
                      <c:pt idx="3249">
                        <c:v>40809</c:v>
                      </c:pt>
                      <c:pt idx="3250">
                        <c:v>40812</c:v>
                      </c:pt>
                      <c:pt idx="3251">
                        <c:v>40813</c:v>
                      </c:pt>
                      <c:pt idx="3252">
                        <c:v>40814</c:v>
                      </c:pt>
                      <c:pt idx="3253">
                        <c:v>40815</c:v>
                      </c:pt>
                      <c:pt idx="3254">
                        <c:v>40816</c:v>
                      </c:pt>
                      <c:pt idx="3255">
                        <c:v>40819</c:v>
                      </c:pt>
                      <c:pt idx="3256">
                        <c:v>40820</c:v>
                      </c:pt>
                      <c:pt idx="3257">
                        <c:v>40821</c:v>
                      </c:pt>
                      <c:pt idx="3258">
                        <c:v>40822</c:v>
                      </c:pt>
                      <c:pt idx="3259">
                        <c:v>40823</c:v>
                      </c:pt>
                      <c:pt idx="3260">
                        <c:v>40826</c:v>
                      </c:pt>
                      <c:pt idx="3261">
                        <c:v>40827</c:v>
                      </c:pt>
                      <c:pt idx="3262">
                        <c:v>40828</c:v>
                      </c:pt>
                      <c:pt idx="3263">
                        <c:v>40829</c:v>
                      </c:pt>
                      <c:pt idx="3264">
                        <c:v>40830</c:v>
                      </c:pt>
                      <c:pt idx="3265">
                        <c:v>40833</c:v>
                      </c:pt>
                      <c:pt idx="3266">
                        <c:v>40834</c:v>
                      </c:pt>
                      <c:pt idx="3267">
                        <c:v>40835</c:v>
                      </c:pt>
                      <c:pt idx="3268">
                        <c:v>40836</c:v>
                      </c:pt>
                      <c:pt idx="3269">
                        <c:v>40837</c:v>
                      </c:pt>
                      <c:pt idx="3270">
                        <c:v>40840</c:v>
                      </c:pt>
                      <c:pt idx="3271">
                        <c:v>40841</c:v>
                      </c:pt>
                      <c:pt idx="3272">
                        <c:v>40842</c:v>
                      </c:pt>
                      <c:pt idx="3273">
                        <c:v>40843</c:v>
                      </c:pt>
                      <c:pt idx="3274">
                        <c:v>40844</c:v>
                      </c:pt>
                      <c:pt idx="3275">
                        <c:v>40847</c:v>
                      </c:pt>
                      <c:pt idx="3276">
                        <c:v>40848</c:v>
                      </c:pt>
                      <c:pt idx="3277">
                        <c:v>40850</c:v>
                      </c:pt>
                      <c:pt idx="3278">
                        <c:v>40851</c:v>
                      </c:pt>
                      <c:pt idx="3279">
                        <c:v>40854</c:v>
                      </c:pt>
                      <c:pt idx="3280">
                        <c:v>40855</c:v>
                      </c:pt>
                      <c:pt idx="3281">
                        <c:v>40856</c:v>
                      </c:pt>
                      <c:pt idx="3282">
                        <c:v>40857</c:v>
                      </c:pt>
                      <c:pt idx="3283">
                        <c:v>40858</c:v>
                      </c:pt>
                      <c:pt idx="3284">
                        <c:v>40861</c:v>
                      </c:pt>
                      <c:pt idx="3285">
                        <c:v>40862</c:v>
                      </c:pt>
                      <c:pt idx="3286">
                        <c:v>40863</c:v>
                      </c:pt>
                      <c:pt idx="3287">
                        <c:v>40864</c:v>
                      </c:pt>
                      <c:pt idx="3288">
                        <c:v>40865</c:v>
                      </c:pt>
                      <c:pt idx="3289">
                        <c:v>40869</c:v>
                      </c:pt>
                      <c:pt idx="3290">
                        <c:v>40870</c:v>
                      </c:pt>
                      <c:pt idx="3291">
                        <c:v>40871</c:v>
                      </c:pt>
                      <c:pt idx="3292">
                        <c:v>40872</c:v>
                      </c:pt>
                      <c:pt idx="3293">
                        <c:v>40875</c:v>
                      </c:pt>
                      <c:pt idx="3294">
                        <c:v>40876</c:v>
                      </c:pt>
                      <c:pt idx="3295">
                        <c:v>40877</c:v>
                      </c:pt>
                      <c:pt idx="3296">
                        <c:v>40878</c:v>
                      </c:pt>
                      <c:pt idx="3297">
                        <c:v>40879</c:v>
                      </c:pt>
                      <c:pt idx="3298">
                        <c:v>40882</c:v>
                      </c:pt>
                      <c:pt idx="3299">
                        <c:v>40883</c:v>
                      </c:pt>
                      <c:pt idx="3300">
                        <c:v>40884</c:v>
                      </c:pt>
                      <c:pt idx="3301">
                        <c:v>40885</c:v>
                      </c:pt>
                      <c:pt idx="3302">
                        <c:v>40886</c:v>
                      </c:pt>
                      <c:pt idx="3303">
                        <c:v>40890</c:v>
                      </c:pt>
                      <c:pt idx="3304">
                        <c:v>40891</c:v>
                      </c:pt>
                      <c:pt idx="3305">
                        <c:v>40892</c:v>
                      </c:pt>
                      <c:pt idx="3306">
                        <c:v>40893</c:v>
                      </c:pt>
                      <c:pt idx="3307">
                        <c:v>40896</c:v>
                      </c:pt>
                      <c:pt idx="3308">
                        <c:v>40897</c:v>
                      </c:pt>
                      <c:pt idx="3309">
                        <c:v>40898</c:v>
                      </c:pt>
                      <c:pt idx="3310">
                        <c:v>40899</c:v>
                      </c:pt>
                      <c:pt idx="3311">
                        <c:v>40900</c:v>
                      </c:pt>
                      <c:pt idx="3312">
                        <c:v>40903</c:v>
                      </c:pt>
                      <c:pt idx="3313">
                        <c:v>40904</c:v>
                      </c:pt>
                      <c:pt idx="3314">
                        <c:v>40905</c:v>
                      </c:pt>
                      <c:pt idx="3315">
                        <c:v>40906</c:v>
                      </c:pt>
                      <c:pt idx="3316">
                        <c:v>40907</c:v>
                      </c:pt>
                      <c:pt idx="3317">
                        <c:v>40910</c:v>
                      </c:pt>
                      <c:pt idx="3318">
                        <c:v>40911</c:v>
                      </c:pt>
                      <c:pt idx="3319">
                        <c:v>40912</c:v>
                      </c:pt>
                      <c:pt idx="3320">
                        <c:v>40913</c:v>
                      </c:pt>
                      <c:pt idx="3321">
                        <c:v>40914</c:v>
                      </c:pt>
                      <c:pt idx="3322">
                        <c:v>40917</c:v>
                      </c:pt>
                      <c:pt idx="3323">
                        <c:v>40918</c:v>
                      </c:pt>
                      <c:pt idx="3324">
                        <c:v>40919</c:v>
                      </c:pt>
                      <c:pt idx="3325">
                        <c:v>40920</c:v>
                      </c:pt>
                      <c:pt idx="3326">
                        <c:v>40921</c:v>
                      </c:pt>
                      <c:pt idx="3327">
                        <c:v>40924</c:v>
                      </c:pt>
                      <c:pt idx="3328">
                        <c:v>40925</c:v>
                      </c:pt>
                      <c:pt idx="3329">
                        <c:v>40926</c:v>
                      </c:pt>
                      <c:pt idx="3330">
                        <c:v>40927</c:v>
                      </c:pt>
                      <c:pt idx="3331">
                        <c:v>40928</c:v>
                      </c:pt>
                      <c:pt idx="3332">
                        <c:v>40931</c:v>
                      </c:pt>
                      <c:pt idx="3333">
                        <c:v>40932</c:v>
                      </c:pt>
                      <c:pt idx="3334">
                        <c:v>40933</c:v>
                      </c:pt>
                      <c:pt idx="3335">
                        <c:v>40934</c:v>
                      </c:pt>
                      <c:pt idx="3336">
                        <c:v>40935</c:v>
                      </c:pt>
                      <c:pt idx="3337">
                        <c:v>40938</c:v>
                      </c:pt>
                      <c:pt idx="3338">
                        <c:v>40939</c:v>
                      </c:pt>
                      <c:pt idx="3339">
                        <c:v>40940</c:v>
                      </c:pt>
                      <c:pt idx="3340">
                        <c:v>40941</c:v>
                      </c:pt>
                      <c:pt idx="3341">
                        <c:v>40942</c:v>
                      </c:pt>
                      <c:pt idx="3342">
                        <c:v>40946</c:v>
                      </c:pt>
                      <c:pt idx="3343">
                        <c:v>40947</c:v>
                      </c:pt>
                      <c:pt idx="3344">
                        <c:v>40948</c:v>
                      </c:pt>
                      <c:pt idx="3345">
                        <c:v>40949</c:v>
                      </c:pt>
                      <c:pt idx="3346">
                        <c:v>40952</c:v>
                      </c:pt>
                      <c:pt idx="3347">
                        <c:v>40953</c:v>
                      </c:pt>
                      <c:pt idx="3348">
                        <c:v>40954</c:v>
                      </c:pt>
                      <c:pt idx="3349">
                        <c:v>40955</c:v>
                      </c:pt>
                      <c:pt idx="3350">
                        <c:v>40956</c:v>
                      </c:pt>
                      <c:pt idx="3351">
                        <c:v>40959</c:v>
                      </c:pt>
                      <c:pt idx="3352">
                        <c:v>40960</c:v>
                      </c:pt>
                      <c:pt idx="3353">
                        <c:v>40961</c:v>
                      </c:pt>
                      <c:pt idx="3354">
                        <c:v>40962</c:v>
                      </c:pt>
                      <c:pt idx="3355">
                        <c:v>40963</c:v>
                      </c:pt>
                      <c:pt idx="3356">
                        <c:v>40966</c:v>
                      </c:pt>
                      <c:pt idx="3357">
                        <c:v>40967</c:v>
                      </c:pt>
                      <c:pt idx="3358">
                        <c:v>40968</c:v>
                      </c:pt>
                      <c:pt idx="3359">
                        <c:v>40969</c:v>
                      </c:pt>
                      <c:pt idx="3360">
                        <c:v>40970</c:v>
                      </c:pt>
                      <c:pt idx="3361">
                        <c:v>40973</c:v>
                      </c:pt>
                      <c:pt idx="3362">
                        <c:v>40974</c:v>
                      </c:pt>
                      <c:pt idx="3363">
                        <c:v>40975</c:v>
                      </c:pt>
                      <c:pt idx="3364">
                        <c:v>40976</c:v>
                      </c:pt>
                      <c:pt idx="3365">
                        <c:v>40977</c:v>
                      </c:pt>
                      <c:pt idx="3366">
                        <c:v>40980</c:v>
                      </c:pt>
                      <c:pt idx="3367">
                        <c:v>40981</c:v>
                      </c:pt>
                      <c:pt idx="3368">
                        <c:v>40982</c:v>
                      </c:pt>
                      <c:pt idx="3369">
                        <c:v>40983</c:v>
                      </c:pt>
                      <c:pt idx="3370">
                        <c:v>40984</c:v>
                      </c:pt>
                      <c:pt idx="3371">
                        <c:v>40988</c:v>
                      </c:pt>
                      <c:pt idx="3372">
                        <c:v>40989</c:v>
                      </c:pt>
                      <c:pt idx="3373">
                        <c:v>40990</c:v>
                      </c:pt>
                      <c:pt idx="3374">
                        <c:v>40991</c:v>
                      </c:pt>
                      <c:pt idx="3375">
                        <c:v>40994</c:v>
                      </c:pt>
                      <c:pt idx="3376">
                        <c:v>40995</c:v>
                      </c:pt>
                      <c:pt idx="3377">
                        <c:v>40996</c:v>
                      </c:pt>
                      <c:pt idx="3378">
                        <c:v>40997</c:v>
                      </c:pt>
                      <c:pt idx="3379">
                        <c:v>40998</c:v>
                      </c:pt>
                      <c:pt idx="3380">
                        <c:v>41001</c:v>
                      </c:pt>
                      <c:pt idx="3381">
                        <c:v>41002</c:v>
                      </c:pt>
                      <c:pt idx="3382">
                        <c:v>41003</c:v>
                      </c:pt>
                      <c:pt idx="3383">
                        <c:v>41008</c:v>
                      </c:pt>
                      <c:pt idx="3384">
                        <c:v>41009</c:v>
                      </c:pt>
                      <c:pt idx="3385">
                        <c:v>41010</c:v>
                      </c:pt>
                      <c:pt idx="3386">
                        <c:v>41011</c:v>
                      </c:pt>
                      <c:pt idx="3387">
                        <c:v>41012</c:v>
                      </c:pt>
                      <c:pt idx="3388">
                        <c:v>41015</c:v>
                      </c:pt>
                      <c:pt idx="3389">
                        <c:v>41016</c:v>
                      </c:pt>
                      <c:pt idx="3390">
                        <c:v>41017</c:v>
                      </c:pt>
                      <c:pt idx="3391">
                        <c:v>41018</c:v>
                      </c:pt>
                      <c:pt idx="3392">
                        <c:v>41019</c:v>
                      </c:pt>
                      <c:pt idx="3393">
                        <c:v>41022</c:v>
                      </c:pt>
                      <c:pt idx="3394">
                        <c:v>41023</c:v>
                      </c:pt>
                      <c:pt idx="3395">
                        <c:v>41024</c:v>
                      </c:pt>
                      <c:pt idx="3396">
                        <c:v>41025</c:v>
                      </c:pt>
                      <c:pt idx="3397">
                        <c:v>41026</c:v>
                      </c:pt>
                      <c:pt idx="3398">
                        <c:v>41029</c:v>
                      </c:pt>
                      <c:pt idx="3399">
                        <c:v>41031</c:v>
                      </c:pt>
                      <c:pt idx="3400">
                        <c:v>41032</c:v>
                      </c:pt>
                      <c:pt idx="3401">
                        <c:v>41033</c:v>
                      </c:pt>
                      <c:pt idx="3402">
                        <c:v>41036</c:v>
                      </c:pt>
                      <c:pt idx="3403">
                        <c:v>41037</c:v>
                      </c:pt>
                      <c:pt idx="3404">
                        <c:v>41038</c:v>
                      </c:pt>
                      <c:pt idx="3405">
                        <c:v>41039</c:v>
                      </c:pt>
                      <c:pt idx="3406">
                        <c:v>41040</c:v>
                      </c:pt>
                      <c:pt idx="3407">
                        <c:v>41043</c:v>
                      </c:pt>
                      <c:pt idx="3408">
                        <c:v>41044</c:v>
                      </c:pt>
                      <c:pt idx="3409">
                        <c:v>41045</c:v>
                      </c:pt>
                      <c:pt idx="3410">
                        <c:v>41046</c:v>
                      </c:pt>
                      <c:pt idx="3411">
                        <c:v>41047</c:v>
                      </c:pt>
                      <c:pt idx="3412">
                        <c:v>41050</c:v>
                      </c:pt>
                      <c:pt idx="3413">
                        <c:v>41051</c:v>
                      </c:pt>
                      <c:pt idx="3414">
                        <c:v>41052</c:v>
                      </c:pt>
                      <c:pt idx="3415">
                        <c:v>41053</c:v>
                      </c:pt>
                      <c:pt idx="3416">
                        <c:v>41054</c:v>
                      </c:pt>
                      <c:pt idx="3417">
                        <c:v>41057</c:v>
                      </c:pt>
                      <c:pt idx="3418">
                        <c:v>41058</c:v>
                      </c:pt>
                      <c:pt idx="3419">
                        <c:v>41059</c:v>
                      </c:pt>
                      <c:pt idx="3420">
                        <c:v>41060</c:v>
                      </c:pt>
                      <c:pt idx="3421">
                        <c:v>41061</c:v>
                      </c:pt>
                      <c:pt idx="3422">
                        <c:v>41064</c:v>
                      </c:pt>
                      <c:pt idx="3423">
                        <c:v>41065</c:v>
                      </c:pt>
                      <c:pt idx="3424">
                        <c:v>41066</c:v>
                      </c:pt>
                      <c:pt idx="3425">
                        <c:v>41067</c:v>
                      </c:pt>
                      <c:pt idx="3426">
                        <c:v>41068</c:v>
                      </c:pt>
                      <c:pt idx="3427">
                        <c:v>41071</c:v>
                      </c:pt>
                      <c:pt idx="3428">
                        <c:v>41072</c:v>
                      </c:pt>
                      <c:pt idx="3429">
                        <c:v>41073</c:v>
                      </c:pt>
                      <c:pt idx="3430">
                        <c:v>41074</c:v>
                      </c:pt>
                      <c:pt idx="3431">
                        <c:v>41075</c:v>
                      </c:pt>
                      <c:pt idx="3432">
                        <c:v>41078</c:v>
                      </c:pt>
                      <c:pt idx="3433">
                        <c:v>41079</c:v>
                      </c:pt>
                      <c:pt idx="3434">
                        <c:v>41080</c:v>
                      </c:pt>
                      <c:pt idx="3435">
                        <c:v>41081</c:v>
                      </c:pt>
                      <c:pt idx="3436">
                        <c:v>41082</c:v>
                      </c:pt>
                      <c:pt idx="3437">
                        <c:v>41085</c:v>
                      </c:pt>
                      <c:pt idx="3438">
                        <c:v>41086</c:v>
                      </c:pt>
                      <c:pt idx="3439">
                        <c:v>41087</c:v>
                      </c:pt>
                      <c:pt idx="3440">
                        <c:v>41088</c:v>
                      </c:pt>
                      <c:pt idx="3441">
                        <c:v>41089</c:v>
                      </c:pt>
                      <c:pt idx="3442">
                        <c:v>41092</c:v>
                      </c:pt>
                      <c:pt idx="3443">
                        <c:v>41093</c:v>
                      </c:pt>
                      <c:pt idx="3444">
                        <c:v>41094</c:v>
                      </c:pt>
                      <c:pt idx="3445">
                        <c:v>41095</c:v>
                      </c:pt>
                      <c:pt idx="3446">
                        <c:v>41096</c:v>
                      </c:pt>
                      <c:pt idx="3447">
                        <c:v>41099</c:v>
                      </c:pt>
                      <c:pt idx="3448">
                        <c:v>41100</c:v>
                      </c:pt>
                      <c:pt idx="3449">
                        <c:v>41101</c:v>
                      </c:pt>
                      <c:pt idx="3450">
                        <c:v>41102</c:v>
                      </c:pt>
                      <c:pt idx="3451">
                        <c:v>41103</c:v>
                      </c:pt>
                      <c:pt idx="3452">
                        <c:v>41106</c:v>
                      </c:pt>
                      <c:pt idx="3453">
                        <c:v>41107</c:v>
                      </c:pt>
                      <c:pt idx="3454">
                        <c:v>41108</c:v>
                      </c:pt>
                      <c:pt idx="3455">
                        <c:v>41109</c:v>
                      </c:pt>
                      <c:pt idx="3456">
                        <c:v>41110</c:v>
                      </c:pt>
                      <c:pt idx="3457">
                        <c:v>41113</c:v>
                      </c:pt>
                      <c:pt idx="3458">
                        <c:v>41114</c:v>
                      </c:pt>
                      <c:pt idx="3459">
                        <c:v>41115</c:v>
                      </c:pt>
                      <c:pt idx="3460">
                        <c:v>41116</c:v>
                      </c:pt>
                      <c:pt idx="3461">
                        <c:v>41117</c:v>
                      </c:pt>
                      <c:pt idx="3462">
                        <c:v>41120</c:v>
                      </c:pt>
                      <c:pt idx="3463">
                        <c:v>41121</c:v>
                      </c:pt>
                      <c:pt idx="3464">
                        <c:v>41122</c:v>
                      </c:pt>
                      <c:pt idx="3465">
                        <c:v>41123</c:v>
                      </c:pt>
                      <c:pt idx="3466">
                        <c:v>41124</c:v>
                      </c:pt>
                      <c:pt idx="3467">
                        <c:v>41127</c:v>
                      </c:pt>
                      <c:pt idx="3468">
                        <c:v>41128</c:v>
                      </c:pt>
                      <c:pt idx="3469">
                        <c:v>41129</c:v>
                      </c:pt>
                      <c:pt idx="3470">
                        <c:v>41130</c:v>
                      </c:pt>
                      <c:pt idx="3471">
                        <c:v>41131</c:v>
                      </c:pt>
                      <c:pt idx="3472">
                        <c:v>41134</c:v>
                      </c:pt>
                      <c:pt idx="3473">
                        <c:v>41135</c:v>
                      </c:pt>
                      <c:pt idx="3474">
                        <c:v>41136</c:v>
                      </c:pt>
                      <c:pt idx="3475">
                        <c:v>41137</c:v>
                      </c:pt>
                      <c:pt idx="3476">
                        <c:v>41138</c:v>
                      </c:pt>
                      <c:pt idx="3477">
                        <c:v>41141</c:v>
                      </c:pt>
                      <c:pt idx="3478">
                        <c:v>41142</c:v>
                      </c:pt>
                      <c:pt idx="3479">
                        <c:v>41143</c:v>
                      </c:pt>
                      <c:pt idx="3480">
                        <c:v>41144</c:v>
                      </c:pt>
                      <c:pt idx="3481">
                        <c:v>41145</c:v>
                      </c:pt>
                      <c:pt idx="3482">
                        <c:v>41148</c:v>
                      </c:pt>
                      <c:pt idx="3483">
                        <c:v>41149</c:v>
                      </c:pt>
                      <c:pt idx="3484">
                        <c:v>41150</c:v>
                      </c:pt>
                      <c:pt idx="3485">
                        <c:v>41151</c:v>
                      </c:pt>
                      <c:pt idx="3486">
                        <c:v>41152</c:v>
                      </c:pt>
                      <c:pt idx="3487">
                        <c:v>41155</c:v>
                      </c:pt>
                      <c:pt idx="3488">
                        <c:v>41156</c:v>
                      </c:pt>
                      <c:pt idx="3489">
                        <c:v>41157</c:v>
                      </c:pt>
                      <c:pt idx="3490">
                        <c:v>41158</c:v>
                      </c:pt>
                      <c:pt idx="3491">
                        <c:v>41159</c:v>
                      </c:pt>
                      <c:pt idx="3492">
                        <c:v>41162</c:v>
                      </c:pt>
                      <c:pt idx="3493">
                        <c:v>41163</c:v>
                      </c:pt>
                      <c:pt idx="3494">
                        <c:v>41164</c:v>
                      </c:pt>
                      <c:pt idx="3495">
                        <c:v>41165</c:v>
                      </c:pt>
                      <c:pt idx="3496">
                        <c:v>41166</c:v>
                      </c:pt>
                      <c:pt idx="3497">
                        <c:v>41169</c:v>
                      </c:pt>
                      <c:pt idx="3498">
                        <c:v>41170</c:v>
                      </c:pt>
                      <c:pt idx="3499">
                        <c:v>41171</c:v>
                      </c:pt>
                      <c:pt idx="3500">
                        <c:v>41172</c:v>
                      </c:pt>
                      <c:pt idx="3501">
                        <c:v>41173</c:v>
                      </c:pt>
                      <c:pt idx="3502">
                        <c:v>41176</c:v>
                      </c:pt>
                      <c:pt idx="3503">
                        <c:v>41177</c:v>
                      </c:pt>
                      <c:pt idx="3504">
                        <c:v>41178</c:v>
                      </c:pt>
                      <c:pt idx="3505">
                        <c:v>41179</c:v>
                      </c:pt>
                      <c:pt idx="3506">
                        <c:v>41180</c:v>
                      </c:pt>
                      <c:pt idx="3507">
                        <c:v>41183</c:v>
                      </c:pt>
                      <c:pt idx="3508">
                        <c:v>41184</c:v>
                      </c:pt>
                      <c:pt idx="3509">
                        <c:v>41185</c:v>
                      </c:pt>
                      <c:pt idx="3510">
                        <c:v>41186</c:v>
                      </c:pt>
                      <c:pt idx="3511">
                        <c:v>41187</c:v>
                      </c:pt>
                      <c:pt idx="3512">
                        <c:v>41190</c:v>
                      </c:pt>
                      <c:pt idx="3513">
                        <c:v>41191</c:v>
                      </c:pt>
                      <c:pt idx="3514">
                        <c:v>41192</c:v>
                      </c:pt>
                      <c:pt idx="3515">
                        <c:v>41193</c:v>
                      </c:pt>
                      <c:pt idx="3516">
                        <c:v>41194</c:v>
                      </c:pt>
                      <c:pt idx="3517">
                        <c:v>41197</c:v>
                      </c:pt>
                      <c:pt idx="3518">
                        <c:v>41198</c:v>
                      </c:pt>
                      <c:pt idx="3519">
                        <c:v>41199</c:v>
                      </c:pt>
                      <c:pt idx="3520">
                        <c:v>41200</c:v>
                      </c:pt>
                      <c:pt idx="3521">
                        <c:v>41201</c:v>
                      </c:pt>
                      <c:pt idx="3522">
                        <c:v>41204</c:v>
                      </c:pt>
                      <c:pt idx="3523">
                        <c:v>41205</c:v>
                      </c:pt>
                      <c:pt idx="3524">
                        <c:v>41206</c:v>
                      </c:pt>
                      <c:pt idx="3525">
                        <c:v>41207</c:v>
                      </c:pt>
                      <c:pt idx="3526">
                        <c:v>41208</c:v>
                      </c:pt>
                      <c:pt idx="3527">
                        <c:v>41211</c:v>
                      </c:pt>
                      <c:pt idx="3528">
                        <c:v>41212</c:v>
                      </c:pt>
                      <c:pt idx="3529">
                        <c:v>41213</c:v>
                      </c:pt>
                      <c:pt idx="3530">
                        <c:v>41214</c:v>
                      </c:pt>
                      <c:pt idx="3531">
                        <c:v>41218</c:v>
                      </c:pt>
                      <c:pt idx="3532">
                        <c:v>41219</c:v>
                      </c:pt>
                      <c:pt idx="3533">
                        <c:v>41220</c:v>
                      </c:pt>
                      <c:pt idx="3534">
                        <c:v>41221</c:v>
                      </c:pt>
                      <c:pt idx="3535">
                        <c:v>41222</c:v>
                      </c:pt>
                      <c:pt idx="3536">
                        <c:v>41225</c:v>
                      </c:pt>
                      <c:pt idx="3537">
                        <c:v>41226</c:v>
                      </c:pt>
                      <c:pt idx="3538">
                        <c:v>41227</c:v>
                      </c:pt>
                      <c:pt idx="3539">
                        <c:v>41228</c:v>
                      </c:pt>
                      <c:pt idx="3540">
                        <c:v>41229</c:v>
                      </c:pt>
                      <c:pt idx="3541">
                        <c:v>41233</c:v>
                      </c:pt>
                      <c:pt idx="3542">
                        <c:v>41234</c:v>
                      </c:pt>
                      <c:pt idx="3543">
                        <c:v>41235</c:v>
                      </c:pt>
                      <c:pt idx="3544">
                        <c:v>41236</c:v>
                      </c:pt>
                      <c:pt idx="3545">
                        <c:v>41239</c:v>
                      </c:pt>
                      <c:pt idx="3546">
                        <c:v>41240</c:v>
                      </c:pt>
                      <c:pt idx="3547">
                        <c:v>41241</c:v>
                      </c:pt>
                      <c:pt idx="3548">
                        <c:v>41242</c:v>
                      </c:pt>
                      <c:pt idx="3549">
                        <c:v>41243</c:v>
                      </c:pt>
                      <c:pt idx="3550">
                        <c:v>41246</c:v>
                      </c:pt>
                      <c:pt idx="3551">
                        <c:v>41247</c:v>
                      </c:pt>
                      <c:pt idx="3552">
                        <c:v>41248</c:v>
                      </c:pt>
                      <c:pt idx="3553">
                        <c:v>41249</c:v>
                      </c:pt>
                      <c:pt idx="3554">
                        <c:v>41250</c:v>
                      </c:pt>
                      <c:pt idx="3555">
                        <c:v>41253</c:v>
                      </c:pt>
                      <c:pt idx="3556">
                        <c:v>41254</c:v>
                      </c:pt>
                      <c:pt idx="3557">
                        <c:v>41256</c:v>
                      </c:pt>
                      <c:pt idx="3558">
                        <c:v>41257</c:v>
                      </c:pt>
                      <c:pt idx="3559">
                        <c:v>41260</c:v>
                      </c:pt>
                      <c:pt idx="3560">
                        <c:v>41261</c:v>
                      </c:pt>
                      <c:pt idx="3561">
                        <c:v>41262</c:v>
                      </c:pt>
                      <c:pt idx="3562">
                        <c:v>41263</c:v>
                      </c:pt>
                      <c:pt idx="3563">
                        <c:v>41264</c:v>
                      </c:pt>
                      <c:pt idx="3564">
                        <c:v>41267</c:v>
                      </c:pt>
                      <c:pt idx="3565">
                        <c:v>41269</c:v>
                      </c:pt>
                      <c:pt idx="3566">
                        <c:v>41270</c:v>
                      </c:pt>
                      <c:pt idx="3567">
                        <c:v>41271</c:v>
                      </c:pt>
                      <c:pt idx="3568">
                        <c:v>41274</c:v>
                      </c:pt>
                      <c:pt idx="3569">
                        <c:v>41276</c:v>
                      </c:pt>
                      <c:pt idx="3570">
                        <c:v>41277</c:v>
                      </c:pt>
                      <c:pt idx="3571">
                        <c:v>41278</c:v>
                      </c:pt>
                      <c:pt idx="3572">
                        <c:v>41281</c:v>
                      </c:pt>
                      <c:pt idx="3573">
                        <c:v>41282</c:v>
                      </c:pt>
                      <c:pt idx="3574">
                        <c:v>41283</c:v>
                      </c:pt>
                      <c:pt idx="3575">
                        <c:v>41284</c:v>
                      </c:pt>
                      <c:pt idx="3576">
                        <c:v>41285</c:v>
                      </c:pt>
                      <c:pt idx="3577">
                        <c:v>41288</c:v>
                      </c:pt>
                      <c:pt idx="3578">
                        <c:v>41289</c:v>
                      </c:pt>
                      <c:pt idx="3579">
                        <c:v>41290</c:v>
                      </c:pt>
                      <c:pt idx="3580">
                        <c:v>41291</c:v>
                      </c:pt>
                      <c:pt idx="3581">
                        <c:v>41292</c:v>
                      </c:pt>
                      <c:pt idx="3582">
                        <c:v>41295</c:v>
                      </c:pt>
                      <c:pt idx="3583">
                        <c:v>41296</c:v>
                      </c:pt>
                      <c:pt idx="3584">
                        <c:v>41297</c:v>
                      </c:pt>
                      <c:pt idx="3585">
                        <c:v>41298</c:v>
                      </c:pt>
                      <c:pt idx="3586">
                        <c:v>41299</c:v>
                      </c:pt>
                      <c:pt idx="3587">
                        <c:v>41302</c:v>
                      </c:pt>
                      <c:pt idx="3588">
                        <c:v>41303</c:v>
                      </c:pt>
                      <c:pt idx="3589">
                        <c:v>41304</c:v>
                      </c:pt>
                      <c:pt idx="3590">
                        <c:v>41305</c:v>
                      </c:pt>
                      <c:pt idx="3591">
                        <c:v>41306</c:v>
                      </c:pt>
                      <c:pt idx="3592">
                        <c:v>41310</c:v>
                      </c:pt>
                      <c:pt idx="3593">
                        <c:v>41311</c:v>
                      </c:pt>
                      <c:pt idx="3594">
                        <c:v>41312</c:v>
                      </c:pt>
                      <c:pt idx="3595">
                        <c:v>41313</c:v>
                      </c:pt>
                      <c:pt idx="3596">
                        <c:v>41316</c:v>
                      </c:pt>
                      <c:pt idx="3597">
                        <c:v>41317</c:v>
                      </c:pt>
                      <c:pt idx="3598">
                        <c:v>41318</c:v>
                      </c:pt>
                      <c:pt idx="3599">
                        <c:v>41319</c:v>
                      </c:pt>
                      <c:pt idx="3600">
                        <c:v>41320</c:v>
                      </c:pt>
                      <c:pt idx="3601">
                        <c:v>41323</c:v>
                      </c:pt>
                      <c:pt idx="3602">
                        <c:v>41324</c:v>
                      </c:pt>
                      <c:pt idx="3603">
                        <c:v>41325</c:v>
                      </c:pt>
                      <c:pt idx="3604">
                        <c:v>41326</c:v>
                      </c:pt>
                      <c:pt idx="3605">
                        <c:v>41327</c:v>
                      </c:pt>
                      <c:pt idx="3606">
                        <c:v>41330</c:v>
                      </c:pt>
                      <c:pt idx="3607">
                        <c:v>41331</c:v>
                      </c:pt>
                      <c:pt idx="3608">
                        <c:v>41332</c:v>
                      </c:pt>
                      <c:pt idx="3609">
                        <c:v>41333</c:v>
                      </c:pt>
                      <c:pt idx="3610">
                        <c:v>41334</c:v>
                      </c:pt>
                      <c:pt idx="3611">
                        <c:v>41337</c:v>
                      </c:pt>
                      <c:pt idx="3612">
                        <c:v>41338</c:v>
                      </c:pt>
                      <c:pt idx="3613">
                        <c:v>41339</c:v>
                      </c:pt>
                      <c:pt idx="3614">
                        <c:v>41340</c:v>
                      </c:pt>
                      <c:pt idx="3615">
                        <c:v>41341</c:v>
                      </c:pt>
                      <c:pt idx="3616">
                        <c:v>41344</c:v>
                      </c:pt>
                      <c:pt idx="3617">
                        <c:v>41345</c:v>
                      </c:pt>
                      <c:pt idx="3618">
                        <c:v>41346</c:v>
                      </c:pt>
                      <c:pt idx="3619">
                        <c:v>41347</c:v>
                      </c:pt>
                      <c:pt idx="3620">
                        <c:v>41348</c:v>
                      </c:pt>
                      <c:pt idx="3621">
                        <c:v>41352</c:v>
                      </c:pt>
                      <c:pt idx="3622">
                        <c:v>41353</c:v>
                      </c:pt>
                      <c:pt idx="3623">
                        <c:v>41354</c:v>
                      </c:pt>
                      <c:pt idx="3624">
                        <c:v>41355</c:v>
                      </c:pt>
                      <c:pt idx="3625">
                        <c:v>41358</c:v>
                      </c:pt>
                      <c:pt idx="3626">
                        <c:v>41359</c:v>
                      </c:pt>
                      <c:pt idx="3627">
                        <c:v>41360</c:v>
                      </c:pt>
                      <c:pt idx="3628">
                        <c:v>41365</c:v>
                      </c:pt>
                      <c:pt idx="3629">
                        <c:v>41366</c:v>
                      </c:pt>
                      <c:pt idx="3630">
                        <c:v>41367</c:v>
                      </c:pt>
                      <c:pt idx="3631">
                        <c:v>41368</c:v>
                      </c:pt>
                      <c:pt idx="3632">
                        <c:v>41369</c:v>
                      </c:pt>
                      <c:pt idx="3633">
                        <c:v>41372</c:v>
                      </c:pt>
                      <c:pt idx="3634">
                        <c:v>41373</c:v>
                      </c:pt>
                      <c:pt idx="3635">
                        <c:v>41374</c:v>
                      </c:pt>
                      <c:pt idx="3636">
                        <c:v>41375</c:v>
                      </c:pt>
                      <c:pt idx="3637">
                        <c:v>41376</c:v>
                      </c:pt>
                      <c:pt idx="3638">
                        <c:v>41379</c:v>
                      </c:pt>
                      <c:pt idx="3639">
                        <c:v>41380</c:v>
                      </c:pt>
                      <c:pt idx="3640">
                        <c:v>41381</c:v>
                      </c:pt>
                      <c:pt idx="3641">
                        <c:v>41382</c:v>
                      </c:pt>
                      <c:pt idx="3642">
                        <c:v>41383</c:v>
                      </c:pt>
                      <c:pt idx="3643">
                        <c:v>41386</c:v>
                      </c:pt>
                      <c:pt idx="3644">
                        <c:v>41387</c:v>
                      </c:pt>
                      <c:pt idx="3645">
                        <c:v>41388</c:v>
                      </c:pt>
                      <c:pt idx="3646">
                        <c:v>41389</c:v>
                      </c:pt>
                      <c:pt idx="3647">
                        <c:v>41390</c:v>
                      </c:pt>
                      <c:pt idx="3648">
                        <c:v>41393</c:v>
                      </c:pt>
                      <c:pt idx="3649">
                        <c:v>41394</c:v>
                      </c:pt>
                      <c:pt idx="3650">
                        <c:v>41396</c:v>
                      </c:pt>
                      <c:pt idx="3651">
                        <c:v>41397</c:v>
                      </c:pt>
                      <c:pt idx="3652">
                        <c:v>41400</c:v>
                      </c:pt>
                      <c:pt idx="3653">
                        <c:v>41401</c:v>
                      </c:pt>
                      <c:pt idx="3654">
                        <c:v>41402</c:v>
                      </c:pt>
                      <c:pt idx="3655">
                        <c:v>41403</c:v>
                      </c:pt>
                      <c:pt idx="3656">
                        <c:v>41404</c:v>
                      </c:pt>
                      <c:pt idx="3657">
                        <c:v>41407</c:v>
                      </c:pt>
                      <c:pt idx="3658">
                        <c:v>41408</c:v>
                      </c:pt>
                      <c:pt idx="3659">
                        <c:v>41409</c:v>
                      </c:pt>
                      <c:pt idx="3660">
                        <c:v>41410</c:v>
                      </c:pt>
                      <c:pt idx="3661">
                        <c:v>41411</c:v>
                      </c:pt>
                      <c:pt idx="3662">
                        <c:v>41414</c:v>
                      </c:pt>
                      <c:pt idx="3663">
                        <c:v>41415</c:v>
                      </c:pt>
                      <c:pt idx="3664">
                        <c:v>41416</c:v>
                      </c:pt>
                      <c:pt idx="3665">
                        <c:v>41417</c:v>
                      </c:pt>
                      <c:pt idx="3666">
                        <c:v>41418</c:v>
                      </c:pt>
                      <c:pt idx="3667">
                        <c:v>41421</c:v>
                      </c:pt>
                      <c:pt idx="3668">
                        <c:v>41422</c:v>
                      </c:pt>
                      <c:pt idx="3669">
                        <c:v>41423</c:v>
                      </c:pt>
                      <c:pt idx="3670">
                        <c:v>41424</c:v>
                      </c:pt>
                      <c:pt idx="3671">
                        <c:v>41425</c:v>
                      </c:pt>
                      <c:pt idx="3672">
                        <c:v>41426</c:v>
                      </c:pt>
                      <c:pt idx="3673">
                        <c:v>41428</c:v>
                      </c:pt>
                      <c:pt idx="3674">
                        <c:v>41429</c:v>
                      </c:pt>
                      <c:pt idx="3675">
                        <c:v>41430</c:v>
                      </c:pt>
                      <c:pt idx="3676">
                        <c:v>41431</c:v>
                      </c:pt>
                      <c:pt idx="3677">
                        <c:v>41432</c:v>
                      </c:pt>
                      <c:pt idx="3678">
                        <c:v>41435</c:v>
                      </c:pt>
                      <c:pt idx="3679">
                        <c:v>41436</c:v>
                      </c:pt>
                      <c:pt idx="3680">
                        <c:v>41437</c:v>
                      </c:pt>
                      <c:pt idx="3681">
                        <c:v>41438</c:v>
                      </c:pt>
                      <c:pt idx="3682">
                        <c:v>41439</c:v>
                      </c:pt>
                      <c:pt idx="3683">
                        <c:v>41442</c:v>
                      </c:pt>
                      <c:pt idx="3684">
                        <c:v>41443</c:v>
                      </c:pt>
                      <c:pt idx="3685">
                        <c:v>41444</c:v>
                      </c:pt>
                      <c:pt idx="3686">
                        <c:v>41445</c:v>
                      </c:pt>
                      <c:pt idx="3687">
                        <c:v>41446</c:v>
                      </c:pt>
                      <c:pt idx="3688">
                        <c:v>41449</c:v>
                      </c:pt>
                      <c:pt idx="3689">
                        <c:v>41450</c:v>
                      </c:pt>
                      <c:pt idx="3690">
                        <c:v>41451</c:v>
                      </c:pt>
                      <c:pt idx="3691">
                        <c:v>41452</c:v>
                      </c:pt>
                      <c:pt idx="3692">
                        <c:v>41453</c:v>
                      </c:pt>
                      <c:pt idx="3693">
                        <c:v>41456</c:v>
                      </c:pt>
                      <c:pt idx="3694">
                        <c:v>41457</c:v>
                      </c:pt>
                      <c:pt idx="3695">
                        <c:v>41458</c:v>
                      </c:pt>
                      <c:pt idx="3696">
                        <c:v>41459</c:v>
                      </c:pt>
                      <c:pt idx="3697">
                        <c:v>41460</c:v>
                      </c:pt>
                      <c:pt idx="3698">
                        <c:v>41463</c:v>
                      </c:pt>
                      <c:pt idx="3699">
                        <c:v>41464</c:v>
                      </c:pt>
                      <c:pt idx="3700">
                        <c:v>41465</c:v>
                      </c:pt>
                      <c:pt idx="3701">
                        <c:v>41466</c:v>
                      </c:pt>
                      <c:pt idx="3702">
                        <c:v>41467</c:v>
                      </c:pt>
                      <c:pt idx="3703">
                        <c:v>41470</c:v>
                      </c:pt>
                      <c:pt idx="3704">
                        <c:v>41471</c:v>
                      </c:pt>
                      <c:pt idx="3705">
                        <c:v>41472</c:v>
                      </c:pt>
                      <c:pt idx="3706">
                        <c:v>41473</c:v>
                      </c:pt>
                      <c:pt idx="3707">
                        <c:v>41474</c:v>
                      </c:pt>
                      <c:pt idx="3708">
                        <c:v>41477</c:v>
                      </c:pt>
                      <c:pt idx="3709">
                        <c:v>41478</c:v>
                      </c:pt>
                      <c:pt idx="3710">
                        <c:v>41479</c:v>
                      </c:pt>
                      <c:pt idx="3711">
                        <c:v>41480</c:v>
                      </c:pt>
                      <c:pt idx="3712">
                        <c:v>41481</c:v>
                      </c:pt>
                      <c:pt idx="3713">
                        <c:v>41484</c:v>
                      </c:pt>
                      <c:pt idx="3714">
                        <c:v>41485</c:v>
                      </c:pt>
                      <c:pt idx="3715">
                        <c:v>41486</c:v>
                      </c:pt>
                      <c:pt idx="3716">
                        <c:v>41487</c:v>
                      </c:pt>
                      <c:pt idx="3717">
                        <c:v>41488</c:v>
                      </c:pt>
                      <c:pt idx="3718" formatCode="dd/mmm/yy">
                        <c:v>41491</c:v>
                      </c:pt>
                      <c:pt idx="3719" formatCode="dd/mmm/yy">
                        <c:v>41492</c:v>
                      </c:pt>
                      <c:pt idx="3720" formatCode="dd/mmm/yy">
                        <c:v>41493</c:v>
                      </c:pt>
                      <c:pt idx="3721" formatCode="dd/mmm/yy">
                        <c:v>41494</c:v>
                      </c:pt>
                      <c:pt idx="3722" formatCode="dd/mmm/yy">
                        <c:v>41495</c:v>
                      </c:pt>
                      <c:pt idx="3723" formatCode="dd/mmm/yy">
                        <c:v>41498</c:v>
                      </c:pt>
                      <c:pt idx="3724" formatCode="dd/mmm/yy">
                        <c:v>41499</c:v>
                      </c:pt>
                      <c:pt idx="3725" formatCode="dd/mmm/yy">
                        <c:v>41500</c:v>
                      </c:pt>
                      <c:pt idx="3726" formatCode="dd/mmm/yy">
                        <c:v>41501</c:v>
                      </c:pt>
                      <c:pt idx="3727" formatCode="dd/mmm/yy">
                        <c:v>41502</c:v>
                      </c:pt>
                      <c:pt idx="3728" formatCode="dd/mmm/yy">
                        <c:v>41505</c:v>
                      </c:pt>
                      <c:pt idx="3729" formatCode="dd/mmm/yy">
                        <c:v>41506</c:v>
                      </c:pt>
                      <c:pt idx="3730" formatCode="dd/mmm/yy">
                        <c:v>41507</c:v>
                      </c:pt>
                      <c:pt idx="3731" formatCode="dd/mmm/yy">
                        <c:v>41508</c:v>
                      </c:pt>
                      <c:pt idx="3732" formatCode="dd/mmm/yy">
                        <c:v>41509</c:v>
                      </c:pt>
                      <c:pt idx="3733" formatCode="dd/mmm/yy">
                        <c:v>41512</c:v>
                      </c:pt>
                      <c:pt idx="3734" formatCode="dd/mmm/yy">
                        <c:v>41513</c:v>
                      </c:pt>
                      <c:pt idx="3735" formatCode="dd/mmm/yy">
                        <c:v>41514</c:v>
                      </c:pt>
                      <c:pt idx="3736" formatCode="dd/mmm/yy">
                        <c:v>41515</c:v>
                      </c:pt>
                      <c:pt idx="3737" formatCode="dd/mmm/yy">
                        <c:v>41516</c:v>
                      </c:pt>
                      <c:pt idx="3738" formatCode="dd/mmm/yy">
                        <c:v>41519</c:v>
                      </c:pt>
                      <c:pt idx="3739" formatCode="dd/mmm/yy">
                        <c:v>41520</c:v>
                      </c:pt>
                      <c:pt idx="3740" formatCode="dd/mmm/yy">
                        <c:v>41521</c:v>
                      </c:pt>
                      <c:pt idx="3741" formatCode="dd/mmm/yy">
                        <c:v>41522</c:v>
                      </c:pt>
                      <c:pt idx="3742" formatCode="dd/mmm/yy">
                        <c:v>41523</c:v>
                      </c:pt>
                      <c:pt idx="3743" formatCode="dd/mmm/yy">
                        <c:v>41526</c:v>
                      </c:pt>
                      <c:pt idx="3744" formatCode="dd/mmm/yy">
                        <c:v>41527</c:v>
                      </c:pt>
                      <c:pt idx="3745" formatCode="dd/mmm/yy">
                        <c:v>41528</c:v>
                      </c:pt>
                      <c:pt idx="3746" formatCode="dd/mmm/yy">
                        <c:v>41529</c:v>
                      </c:pt>
                      <c:pt idx="3747" formatCode="dd/mmm/yy">
                        <c:v>41530</c:v>
                      </c:pt>
                      <c:pt idx="3748" formatCode="dd/mmm/yy">
                        <c:v>41534</c:v>
                      </c:pt>
                      <c:pt idx="3749" formatCode="dd/mmm/yy">
                        <c:v>41535</c:v>
                      </c:pt>
                      <c:pt idx="3750" formatCode="dd/mmm/yy">
                        <c:v>41536</c:v>
                      </c:pt>
                      <c:pt idx="3751" formatCode="dd/mmm/yy">
                        <c:v>41537</c:v>
                      </c:pt>
                      <c:pt idx="3752" formatCode="dd/mmm/yy">
                        <c:v>41540</c:v>
                      </c:pt>
                      <c:pt idx="3753" formatCode="dd/mmm/yy">
                        <c:v>41541</c:v>
                      </c:pt>
                      <c:pt idx="3754" formatCode="dd/mmm/yy">
                        <c:v>41542</c:v>
                      </c:pt>
                      <c:pt idx="3755" formatCode="dd/mmm/yy">
                        <c:v>41543</c:v>
                      </c:pt>
                      <c:pt idx="3756" formatCode="dd/mmm/yy">
                        <c:v>41544</c:v>
                      </c:pt>
                      <c:pt idx="3757" formatCode="dd/mmm/yy">
                        <c:v>41547</c:v>
                      </c:pt>
                      <c:pt idx="3758" formatCode="dd/mmm/yy">
                        <c:v>41548</c:v>
                      </c:pt>
                      <c:pt idx="3759" formatCode="dd/mmm/yy">
                        <c:v>41549</c:v>
                      </c:pt>
                      <c:pt idx="3760" formatCode="dd/mmm/yy">
                        <c:v>41550</c:v>
                      </c:pt>
                      <c:pt idx="3761" formatCode="dd/mmm/yy">
                        <c:v>41551</c:v>
                      </c:pt>
                      <c:pt idx="3762" formatCode="dd/mmm/yy">
                        <c:v>41554</c:v>
                      </c:pt>
                      <c:pt idx="3763" formatCode="dd/mmm/yy">
                        <c:v>41555</c:v>
                      </c:pt>
                      <c:pt idx="3764" formatCode="dd/mmm/yy">
                        <c:v>41556</c:v>
                      </c:pt>
                      <c:pt idx="3765" formatCode="dd/mmm/yy">
                        <c:v>41557</c:v>
                      </c:pt>
                      <c:pt idx="3766" formatCode="dd/mmm/yy">
                        <c:v>41558</c:v>
                      </c:pt>
                      <c:pt idx="3767" formatCode="dd/mmm/yy">
                        <c:v>41561</c:v>
                      </c:pt>
                      <c:pt idx="3768" formatCode="dd/mmm/yy">
                        <c:v>41562</c:v>
                      </c:pt>
                      <c:pt idx="3769" formatCode="dd/mmm/yy">
                        <c:v>41563</c:v>
                      </c:pt>
                      <c:pt idx="3770" formatCode="dd/mmm/yy">
                        <c:v>41564</c:v>
                      </c:pt>
                      <c:pt idx="3771" formatCode="dd/mmm/yy">
                        <c:v>41565</c:v>
                      </c:pt>
                      <c:pt idx="3772" formatCode="dd/mmm/yy">
                        <c:v>41568</c:v>
                      </c:pt>
                      <c:pt idx="3773" formatCode="dd/mmm/yy">
                        <c:v>41569</c:v>
                      </c:pt>
                      <c:pt idx="3774" formatCode="dd/mmm/yy">
                        <c:v>41570</c:v>
                      </c:pt>
                      <c:pt idx="3775" formatCode="dd/mmm/yy">
                        <c:v>41571</c:v>
                      </c:pt>
                      <c:pt idx="3776" formatCode="dd/mmm/yy">
                        <c:v>41572</c:v>
                      </c:pt>
                      <c:pt idx="3777" formatCode="dd/mmm/yy">
                        <c:v>41575</c:v>
                      </c:pt>
                      <c:pt idx="3778" formatCode="dd/mmm/yy">
                        <c:v>41576</c:v>
                      </c:pt>
                      <c:pt idx="3779" formatCode="dd/mmm/yy">
                        <c:v>41577</c:v>
                      </c:pt>
                      <c:pt idx="3780" formatCode="dd/mmm/yy">
                        <c:v>41578</c:v>
                      </c:pt>
                      <c:pt idx="3781" formatCode="dd/mmm/yy">
                        <c:v>41579</c:v>
                      </c:pt>
                      <c:pt idx="3782" formatCode="dd/mmm/yy">
                        <c:v>41582</c:v>
                      </c:pt>
                      <c:pt idx="3783" formatCode="dd/mmm/yy">
                        <c:v>41583</c:v>
                      </c:pt>
                      <c:pt idx="3784" formatCode="dd/mmm/yy">
                        <c:v>41584</c:v>
                      </c:pt>
                      <c:pt idx="3785" formatCode="dd/mmm/yy">
                        <c:v>41585</c:v>
                      </c:pt>
                      <c:pt idx="3786" formatCode="dd/mmm/yy">
                        <c:v>41586</c:v>
                      </c:pt>
                      <c:pt idx="3787" formatCode="dd/mmm/yy">
                        <c:v>41589</c:v>
                      </c:pt>
                      <c:pt idx="3788" formatCode="dd/mmm/yy">
                        <c:v>41590</c:v>
                      </c:pt>
                      <c:pt idx="3789" formatCode="dd/mmm/yy">
                        <c:v>41591</c:v>
                      </c:pt>
                      <c:pt idx="3790" formatCode="dd/mmm/yy">
                        <c:v>41592</c:v>
                      </c:pt>
                      <c:pt idx="3791" formatCode="dd/mmm/yy">
                        <c:v>41593</c:v>
                      </c:pt>
                      <c:pt idx="3792" formatCode="dd/mmm/yy">
                        <c:v>41597</c:v>
                      </c:pt>
                      <c:pt idx="3793" formatCode="dd/mmm/yy">
                        <c:v>41598</c:v>
                      </c:pt>
                      <c:pt idx="3794" formatCode="dd/mmm/yy">
                        <c:v>41599</c:v>
                      </c:pt>
                      <c:pt idx="3795" formatCode="dd/mmm/yy">
                        <c:v>41600</c:v>
                      </c:pt>
                      <c:pt idx="3796" formatCode="dd/mmm/yy">
                        <c:v>41603</c:v>
                      </c:pt>
                      <c:pt idx="3797" formatCode="dd/mmm/yy">
                        <c:v>41604</c:v>
                      </c:pt>
                      <c:pt idx="3798" formatCode="dd/mmm/yy">
                        <c:v>41605</c:v>
                      </c:pt>
                      <c:pt idx="3799" formatCode="dd/mmm/yy">
                        <c:v>41606</c:v>
                      </c:pt>
                      <c:pt idx="3800" formatCode="dd/mmm/yy">
                        <c:v>41607</c:v>
                      </c:pt>
                      <c:pt idx="3801" formatCode="dd/mmm/yy">
                        <c:v>41610</c:v>
                      </c:pt>
                      <c:pt idx="3802" formatCode="dd/mmm/yy">
                        <c:v>41611</c:v>
                      </c:pt>
                      <c:pt idx="3803" formatCode="dd/mmm/yy">
                        <c:v>41612</c:v>
                      </c:pt>
                      <c:pt idx="3804" formatCode="dd/mmm/yy">
                        <c:v>41613</c:v>
                      </c:pt>
                      <c:pt idx="3805" formatCode="dd/mmm/yy">
                        <c:v>41614</c:v>
                      </c:pt>
                      <c:pt idx="3806" formatCode="dd/mmm/yy">
                        <c:v>41617</c:v>
                      </c:pt>
                      <c:pt idx="3807" formatCode="dd/mmm/yy">
                        <c:v>41618</c:v>
                      </c:pt>
                      <c:pt idx="3808" formatCode="dd/mmm/yy">
                        <c:v>41619</c:v>
                      </c:pt>
                      <c:pt idx="3809" formatCode="dd/mmm/yy">
                        <c:v>41621</c:v>
                      </c:pt>
                      <c:pt idx="3810" formatCode="dd/mmm/yy">
                        <c:v>41624</c:v>
                      </c:pt>
                      <c:pt idx="3811" formatCode="dd/mmm/yy">
                        <c:v>41625</c:v>
                      </c:pt>
                      <c:pt idx="3812" formatCode="dd/mmm/yy">
                        <c:v>41626</c:v>
                      </c:pt>
                      <c:pt idx="3813" formatCode="dd/mmm/yy">
                        <c:v>41627</c:v>
                      </c:pt>
                      <c:pt idx="3814" formatCode="dd/mmm/yy">
                        <c:v>41628</c:v>
                      </c:pt>
                      <c:pt idx="3815" formatCode="dd/mmm/yy">
                        <c:v>41631</c:v>
                      </c:pt>
                      <c:pt idx="3816" formatCode="dd/mmm/yy">
                        <c:v>41632</c:v>
                      </c:pt>
                      <c:pt idx="3817" formatCode="dd/mmm/yy">
                        <c:v>41634</c:v>
                      </c:pt>
                      <c:pt idx="3818" formatCode="dd/mmm/yy">
                        <c:v>41635</c:v>
                      </c:pt>
                      <c:pt idx="3819" formatCode="dd/mmm/yy">
                        <c:v>41638</c:v>
                      </c:pt>
                      <c:pt idx="3820" formatCode="dd/mmm/yy">
                        <c:v>41639</c:v>
                      </c:pt>
                      <c:pt idx="3821" formatCode="dd/mmm/yy">
                        <c:v>41641</c:v>
                      </c:pt>
                      <c:pt idx="3822" formatCode="dd/mmm/yy">
                        <c:v>41642</c:v>
                      </c:pt>
                      <c:pt idx="3823" formatCode="dd/mmm/yy">
                        <c:v>41645</c:v>
                      </c:pt>
                      <c:pt idx="3824" formatCode="dd/mmm/yy">
                        <c:v>41646</c:v>
                      </c:pt>
                      <c:pt idx="3825" formatCode="dd/mmm/yy">
                        <c:v>41647</c:v>
                      </c:pt>
                      <c:pt idx="3826" formatCode="dd/mmm/yy">
                        <c:v>41648</c:v>
                      </c:pt>
                      <c:pt idx="3827" formatCode="dd/mmm/yy">
                        <c:v>41649</c:v>
                      </c:pt>
                      <c:pt idx="3828" formatCode="dd/mmm/yy">
                        <c:v>41652</c:v>
                      </c:pt>
                      <c:pt idx="3829" formatCode="dd/mmm/yy">
                        <c:v>41653</c:v>
                      </c:pt>
                      <c:pt idx="3830" formatCode="dd/mmm/yy">
                        <c:v>41654</c:v>
                      </c:pt>
                      <c:pt idx="3831" formatCode="dd/mmm/yy">
                        <c:v>41655</c:v>
                      </c:pt>
                      <c:pt idx="3832" formatCode="dd/mmm/yy">
                        <c:v>41656</c:v>
                      </c:pt>
                      <c:pt idx="3833" formatCode="dd/mmm/yy">
                        <c:v>41659</c:v>
                      </c:pt>
                      <c:pt idx="3834" formatCode="dd/mmm/yy">
                        <c:v>41660</c:v>
                      </c:pt>
                      <c:pt idx="3835" formatCode="dd/mmm/yy">
                        <c:v>41661</c:v>
                      </c:pt>
                      <c:pt idx="3836" formatCode="dd/mmm/yy">
                        <c:v>41662</c:v>
                      </c:pt>
                      <c:pt idx="3837" formatCode="dd/mmm/yy">
                        <c:v>41663</c:v>
                      </c:pt>
                      <c:pt idx="3838" formatCode="dd/mmm/yy">
                        <c:v>41666</c:v>
                      </c:pt>
                      <c:pt idx="3839" formatCode="dd/mmm/yy">
                        <c:v>41667</c:v>
                      </c:pt>
                      <c:pt idx="3840" formatCode="dd/mmm/yy">
                        <c:v>41668</c:v>
                      </c:pt>
                      <c:pt idx="3841" formatCode="dd/mmm/yy">
                        <c:v>41669</c:v>
                      </c:pt>
                      <c:pt idx="3842" formatCode="dd/mmm/yy">
                        <c:v>41670</c:v>
                      </c:pt>
                      <c:pt idx="3843" formatCode="dd/mmm/yy">
                        <c:v>41674</c:v>
                      </c:pt>
                      <c:pt idx="3844" formatCode="dd/mmm/yy">
                        <c:v>41675</c:v>
                      </c:pt>
                      <c:pt idx="3845" formatCode="dd/mmm/yy">
                        <c:v>41676</c:v>
                      </c:pt>
                      <c:pt idx="3846" formatCode="dd/mmm/yy">
                        <c:v>41677</c:v>
                      </c:pt>
                      <c:pt idx="3847" formatCode="dd/mmm/yy">
                        <c:v>41680</c:v>
                      </c:pt>
                      <c:pt idx="3848" formatCode="dd/mmm/yy">
                        <c:v>41681</c:v>
                      </c:pt>
                      <c:pt idx="3849" formatCode="dd/mmm/yy">
                        <c:v>41682</c:v>
                      </c:pt>
                      <c:pt idx="3850" formatCode="dd/mmm/yy">
                        <c:v>41683</c:v>
                      </c:pt>
                      <c:pt idx="3851" formatCode="dd/mmm/yy">
                        <c:v>41684</c:v>
                      </c:pt>
                      <c:pt idx="3852" formatCode="dd/mmm/yy">
                        <c:v>41687</c:v>
                      </c:pt>
                      <c:pt idx="3853" formatCode="dd/mmm/yy">
                        <c:v>41688</c:v>
                      </c:pt>
                      <c:pt idx="3854" formatCode="dd/mmm/yy">
                        <c:v>41689</c:v>
                      </c:pt>
                      <c:pt idx="3855" formatCode="dd/mmm/yy">
                        <c:v>41690</c:v>
                      </c:pt>
                      <c:pt idx="3856" formatCode="dd/mmm/yy">
                        <c:v>41691</c:v>
                      </c:pt>
                      <c:pt idx="3857" formatCode="dd/mmm/yy">
                        <c:v>41694</c:v>
                      </c:pt>
                      <c:pt idx="3858" formatCode="dd/mmm/yy">
                        <c:v>41695</c:v>
                      </c:pt>
                      <c:pt idx="3859" formatCode="dd/mmm/yy">
                        <c:v>41696</c:v>
                      </c:pt>
                      <c:pt idx="3860" formatCode="dd/mmm/yy">
                        <c:v>41697</c:v>
                      </c:pt>
                      <c:pt idx="3861" formatCode="dd/mmm/yy">
                        <c:v>41698</c:v>
                      </c:pt>
                      <c:pt idx="3862" formatCode="dd/mmm/yy">
                        <c:v>41701</c:v>
                      </c:pt>
                      <c:pt idx="3863" formatCode="dd/mmm/yy">
                        <c:v>41702</c:v>
                      </c:pt>
                      <c:pt idx="3864" formatCode="dd/mmm/yy">
                        <c:v>41703</c:v>
                      </c:pt>
                      <c:pt idx="3865" formatCode="dd/mmm/yy">
                        <c:v>41704</c:v>
                      </c:pt>
                      <c:pt idx="3866" formatCode="dd/mmm/yy">
                        <c:v>41705</c:v>
                      </c:pt>
                      <c:pt idx="3867" formatCode="dd/mmm/yy">
                        <c:v>41708</c:v>
                      </c:pt>
                      <c:pt idx="3868" formatCode="dd/mmm/yy">
                        <c:v>41709</c:v>
                      </c:pt>
                      <c:pt idx="3869" formatCode="dd/mmm/yy">
                        <c:v>41710</c:v>
                      </c:pt>
                      <c:pt idx="3870" formatCode="dd/mmm/yy">
                        <c:v>41711</c:v>
                      </c:pt>
                      <c:pt idx="3871" formatCode="dd/mmm/yy">
                        <c:v>41712</c:v>
                      </c:pt>
                      <c:pt idx="3872" formatCode="dd/mmm/yy">
                        <c:v>41716</c:v>
                      </c:pt>
                      <c:pt idx="3873" formatCode="dd/mmm/yy">
                        <c:v>41717</c:v>
                      </c:pt>
                      <c:pt idx="3874" formatCode="dd/mmm/yy">
                        <c:v>41718</c:v>
                      </c:pt>
                      <c:pt idx="3875" formatCode="dd/mmm/yy">
                        <c:v>41719</c:v>
                      </c:pt>
                      <c:pt idx="3876" formatCode="dd/mmm/yy">
                        <c:v>41722</c:v>
                      </c:pt>
                      <c:pt idx="3877" formatCode="dd/mmm/yy">
                        <c:v>41723</c:v>
                      </c:pt>
                      <c:pt idx="3878" formatCode="dd/mmm/yy">
                        <c:v>41724</c:v>
                      </c:pt>
                      <c:pt idx="3879" formatCode="dd/mmm/yy">
                        <c:v>41725</c:v>
                      </c:pt>
                      <c:pt idx="3880" formatCode="dd/mmm/yy">
                        <c:v>41726</c:v>
                      </c:pt>
                      <c:pt idx="3881" formatCode="dd/mmm/yy">
                        <c:v>41729</c:v>
                      </c:pt>
                      <c:pt idx="3882" formatCode="dd/mmm/yy">
                        <c:v>41730</c:v>
                      </c:pt>
                      <c:pt idx="3883" formatCode="dd/mmm/yy">
                        <c:v>41731</c:v>
                      </c:pt>
                      <c:pt idx="3884" formatCode="dd/mmm/yy">
                        <c:v>41732</c:v>
                      </c:pt>
                      <c:pt idx="3885" formatCode="dd/mmm/yy">
                        <c:v>41733</c:v>
                      </c:pt>
                      <c:pt idx="3886" formatCode="dd/mmm/yy">
                        <c:v>41736</c:v>
                      </c:pt>
                      <c:pt idx="3887" formatCode="dd/mmm/yy">
                        <c:v>41737</c:v>
                      </c:pt>
                      <c:pt idx="3888" formatCode="dd/mmm/yy">
                        <c:v>41738</c:v>
                      </c:pt>
                      <c:pt idx="3889" formatCode="dd/mmm/yy">
                        <c:v>41739</c:v>
                      </c:pt>
                      <c:pt idx="3890" formatCode="dd/mmm/yy">
                        <c:v>41740</c:v>
                      </c:pt>
                      <c:pt idx="3891" formatCode="dd/mmm/yy">
                        <c:v>41743</c:v>
                      </c:pt>
                      <c:pt idx="3892" formatCode="dd/mmm/yy">
                        <c:v>41744</c:v>
                      </c:pt>
                      <c:pt idx="3893" formatCode="dd/mmm/yy">
                        <c:v>41745</c:v>
                      </c:pt>
                      <c:pt idx="3894" formatCode="dd/mmm/yy">
                        <c:v>41750</c:v>
                      </c:pt>
                      <c:pt idx="3895" formatCode="dd/mmm/yy">
                        <c:v>41751</c:v>
                      </c:pt>
                      <c:pt idx="3896" formatCode="dd/mmm/yy">
                        <c:v>41752</c:v>
                      </c:pt>
                      <c:pt idx="3897" formatCode="dd/mmm/yy">
                        <c:v>41753</c:v>
                      </c:pt>
                      <c:pt idx="3898" formatCode="dd/mmm/yy">
                        <c:v>41754</c:v>
                      </c:pt>
                      <c:pt idx="3899" formatCode="dd/mmm/yy">
                        <c:v>41757</c:v>
                      </c:pt>
                      <c:pt idx="3900" formatCode="dd/mmm/yy">
                        <c:v>41758</c:v>
                      </c:pt>
                      <c:pt idx="3901" formatCode="dd/mmm/yy">
                        <c:v>41759</c:v>
                      </c:pt>
                      <c:pt idx="3902" formatCode="dd/mmm/yy">
                        <c:v>41761</c:v>
                      </c:pt>
                      <c:pt idx="3903" formatCode="dd/mmm/yy">
                        <c:v>41764</c:v>
                      </c:pt>
                      <c:pt idx="3904" formatCode="dd/mmm/yy">
                        <c:v>41765</c:v>
                      </c:pt>
                      <c:pt idx="3905" formatCode="dd/mmm/yy">
                        <c:v>41766</c:v>
                      </c:pt>
                      <c:pt idx="3906" formatCode="dd/mmm/yy">
                        <c:v>41767</c:v>
                      </c:pt>
                      <c:pt idx="3907" formatCode="dd/mmm/yy">
                        <c:v>41768</c:v>
                      </c:pt>
                      <c:pt idx="3908" formatCode="dd/mmm/yy">
                        <c:v>41771</c:v>
                      </c:pt>
                      <c:pt idx="3909" formatCode="dd/mmm/yy">
                        <c:v>41772</c:v>
                      </c:pt>
                      <c:pt idx="3910" formatCode="dd/mmm/yy">
                        <c:v>41773</c:v>
                      </c:pt>
                      <c:pt idx="3911" formatCode="dd/mmm/yy">
                        <c:v>41774</c:v>
                      </c:pt>
                      <c:pt idx="3912" formatCode="dd/mmm/yy">
                        <c:v>41775</c:v>
                      </c:pt>
                      <c:pt idx="3913" formatCode="dd/mmm/yy">
                        <c:v>41778</c:v>
                      </c:pt>
                      <c:pt idx="3914" formatCode="dd/mmm/yy">
                        <c:v>41779</c:v>
                      </c:pt>
                      <c:pt idx="3915" formatCode="dd/mmm/yy">
                        <c:v>41780</c:v>
                      </c:pt>
                      <c:pt idx="3916" formatCode="dd/mmm/yy">
                        <c:v>41781</c:v>
                      </c:pt>
                      <c:pt idx="3917" formatCode="dd/mmm/yy">
                        <c:v>41782</c:v>
                      </c:pt>
                      <c:pt idx="3918" formatCode="dd/mmm/yy">
                        <c:v>41785</c:v>
                      </c:pt>
                      <c:pt idx="3919" formatCode="dd/mmm/yy">
                        <c:v>41786</c:v>
                      </c:pt>
                      <c:pt idx="3920" formatCode="dd/mmm/yy">
                        <c:v>41787</c:v>
                      </c:pt>
                      <c:pt idx="3921" formatCode="dd/mmm/yy">
                        <c:v>41788</c:v>
                      </c:pt>
                      <c:pt idx="3922" formatCode="dd/mmm/yy">
                        <c:v>41789</c:v>
                      </c:pt>
                      <c:pt idx="3923" formatCode="dd/mmm/yy">
                        <c:v>41792</c:v>
                      </c:pt>
                      <c:pt idx="3924" formatCode="dd/mmm/yy">
                        <c:v>41793</c:v>
                      </c:pt>
                      <c:pt idx="3925" formatCode="dd/mmm/yy">
                        <c:v>41794</c:v>
                      </c:pt>
                      <c:pt idx="3926" formatCode="dd/mmm/yy">
                        <c:v>41795</c:v>
                      </c:pt>
                      <c:pt idx="3927" formatCode="dd/mmm/yy">
                        <c:v>41796</c:v>
                      </c:pt>
                      <c:pt idx="3928" formatCode="dd/mmm/yy">
                        <c:v>41799</c:v>
                      </c:pt>
                      <c:pt idx="3929" formatCode="dd/mmm/yy">
                        <c:v>41800</c:v>
                      </c:pt>
                      <c:pt idx="3930" formatCode="dd/mmm/yy">
                        <c:v>41801</c:v>
                      </c:pt>
                      <c:pt idx="3931" formatCode="dd/mmm/yy">
                        <c:v>41802</c:v>
                      </c:pt>
                      <c:pt idx="3932" formatCode="dd/mmm/yy">
                        <c:v>41803</c:v>
                      </c:pt>
                      <c:pt idx="3933" formatCode="dd/mmm/yy">
                        <c:v>41806</c:v>
                      </c:pt>
                      <c:pt idx="3934" formatCode="dd/mmm/yy">
                        <c:v>41807</c:v>
                      </c:pt>
                      <c:pt idx="3935" formatCode="dd/mmm/yy">
                        <c:v>41808</c:v>
                      </c:pt>
                      <c:pt idx="3936" formatCode="dd/mmm/yy">
                        <c:v>41809</c:v>
                      </c:pt>
                      <c:pt idx="3937" formatCode="dd/mmm/yy">
                        <c:v>41810</c:v>
                      </c:pt>
                      <c:pt idx="3938" formatCode="dd/mmm/yy">
                        <c:v>41813</c:v>
                      </c:pt>
                      <c:pt idx="3939" formatCode="dd/mmm/yy">
                        <c:v>41814</c:v>
                      </c:pt>
                      <c:pt idx="3940" formatCode="dd/mmm/yy">
                        <c:v>41815</c:v>
                      </c:pt>
                      <c:pt idx="3941" formatCode="dd/mmm/yy">
                        <c:v>41816</c:v>
                      </c:pt>
                      <c:pt idx="3942" formatCode="dd/mmm/yy">
                        <c:v>41817</c:v>
                      </c:pt>
                      <c:pt idx="3943" formatCode="dd/mmm/yy">
                        <c:v>41820</c:v>
                      </c:pt>
                      <c:pt idx="3944" formatCode="dd/mmm/yy">
                        <c:v>41821</c:v>
                      </c:pt>
                      <c:pt idx="3945" formatCode="dd/mmm/yy">
                        <c:v>41822</c:v>
                      </c:pt>
                      <c:pt idx="3946" formatCode="dd/mmm/yy">
                        <c:v>41823</c:v>
                      </c:pt>
                      <c:pt idx="3947" formatCode="dd/mmm/yy">
                        <c:v>41824</c:v>
                      </c:pt>
                      <c:pt idx="3948" formatCode="dd/mmm/yy">
                        <c:v>41827</c:v>
                      </c:pt>
                      <c:pt idx="3949" formatCode="dd/mmm/yy">
                        <c:v>41828</c:v>
                      </c:pt>
                      <c:pt idx="3950" formatCode="dd/mmm/yy">
                        <c:v>41829</c:v>
                      </c:pt>
                      <c:pt idx="3951" formatCode="dd/mmm/yy">
                        <c:v>41830</c:v>
                      </c:pt>
                      <c:pt idx="3952" formatCode="dd/mmm/yy">
                        <c:v>41831</c:v>
                      </c:pt>
                      <c:pt idx="3953" formatCode="dd/mmm/yy">
                        <c:v>41834</c:v>
                      </c:pt>
                      <c:pt idx="3954" formatCode="dd/mmm/yy">
                        <c:v>41835</c:v>
                      </c:pt>
                      <c:pt idx="3955" formatCode="dd/mmm/yy">
                        <c:v>41836</c:v>
                      </c:pt>
                      <c:pt idx="3956" formatCode="dd/mmm/yy">
                        <c:v>41837</c:v>
                      </c:pt>
                      <c:pt idx="3957" formatCode="dd/mmm/yy">
                        <c:v>41838</c:v>
                      </c:pt>
                      <c:pt idx="3958" formatCode="dd/mmm/yy">
                        <c:v>41841</c:v>
                      </c:pt>
                      <c:pt idx="3959" formatCode="dd/mmm/yy">
                        <c:v>41842</c:v>
                      </c:pt>
                      <c:pt idx="3960" formatCode="dd/mmm/yy">
                        <c:v>41843</c:v>
                      </c:pt>
                      <c:pt idx="3961" formatCode="dd/mmm/yy">
                        <c:v>41844</c:v>
                      </c:pt>
                      <c:pt idx="3962" formatCode="dd/mmm/yy">
                        <c:v>41845</c:v>
                      </c:pt>
                      <c:pt idx="3963" formatCode="dd/mmm/yy">
                        <c:v>41848</c:v>
                      </c:pt>
                      <c:pt idx="3964" formatCode="dd/mmm/yy">
                        <c:v>41849</c:v>
                      </c:pt>
                      <c:pt idx="3965" formatCode="dd/mmm/yy">
                        <c:v>41850</c:v>
                      </c:pt>
                      <c:pt idx="3966" formatCode="dd/mmm/yy">
                        <c:v>41851</c:v>
                      </c:pt>
                      <c:pt idx="3967" formatCode="dd/mmm/yy">
                        <c:v>41852</c:v>
                      </c:pt>
                      <c:pt idx="3968" formatCode="dd/mmm/yy">
                        <c:v>41855</c:v>
                      </c:pt>
                      <c:pt idx="3969" formatCode="dd/mmm/yy">
                        <c:v>41856</c:v>
                      </c:pt>
                      <c:pt idx="3970" formatCode="dd/mmm/yy">
                        <c:v>41857</c:v>
                      </c:pt>
                      <c:pt idx="3971" formatCode="dd/mmm/yy">
                        <c:v>41858</c:v>
                      </c:pt>
                      <c:pt idx="3972" formatCode="dd/mmm/yy">
                        <c:v>41859</c:v>
                      </c:pt>
                      <c:pt idx="3973" formatCode="dd/mmm/yy">
                        <c:v>41862</c:v>
                      </c:pt>
                      <c:pt idx="3974" formatCode="dd/mmm/yy">
                        <c:v>41863</c:v>
                      </c:pt>
                      <c:pt idx="3975" formatCode="dd/mmm/yy">
                        <c:v>41864</c:v>
                      </c:pt>
                      <c:pt idx="3976" formatCode="dd/mmm/yy">
                        <c:v>41865</c:v>
                      </c:pt>
                      <c:pt idx="3977" formatCode="dd/mmm/yy">
                        <c:v>41866</c:v>
                      </c:pt>
                      <c:pt idx="3978" formatCode="dd/mmm/yy">
                        <c:v>41869</c:v>
                      </c:pt>
                      <c:pt idx="3979" formatCode="dd/mmm/yy">
                        <c:v>41870</c:v>
                      </c:pt>
                      <c:pt idx="3980" formatCode="dd/mmm/yy">
                        <c:v>41871</c:v>
                      </c:pt>
                      <c:pt idx="3981" formatCode="dd/mmm/yy">
                        <c:v>41872</c:v>
                      </c:pt>
                      <c:pt idx="3982" formatCode="dd/mmm/yy">
                        <c:v>41873</c:v>
                      </c:pt>
                      <c:pt idx="3983" formatCode="dd/mmm/yy">
                        <c:v>41876</c:v>
                      </c:pt>
                      <c:pt idx="3984" formatCode="dd/mmm/yy">
                        <c:v>41877</c:v>
                      </c:pt>
                      <c:pt idx="3985" formatCode="dd/mmm/yy">
                        <c:v>41878</c:v>
                      </c:pt>
                      <c:pt idx="3986" formatCode="dd/mmm/yy">
                        <c:v>41879</c:v>
                      </c:pt>
                      <c:pt idx="3987" formatCode="dd/mmm/yy">
                        <c:v>41880</c:v>
                      </c:pt>
                      <c:pt idx="3988" formatCode="dd/mmm/yy">
                        <c:v>41883</c:v>
                      </c:pt>
                      <c:pt idx="3989" formatCode="dd/mmm/yy">
                        <c:v>41884</c:v>
                      </c:pt>
                      <c:pt idx="3990" formatCode="dd/mmm/yy">
                        <c:v>41885</c:v>
                      </c:pt>
                      <c:pt idx="3991" formatCode="dd/mmm/yy">
                        <c:v>41886</c:v>
                      </c:pt>
                      <c:pt idx="3992" formatCode="dd/mmm/yy">
                        <c:v>41887</c:v>
                      </c:pt>
                      <c:pt idx="3993" formatCode="dd/mmm/yy">
                        <c:v>41888</c:v>
                      </c:pt>
                      <c:pt idx="3994" formatCode="dd/mmm/yy">
                        <c:v>41889</c:v>
                      </c:pt>
                      <c:pt idx="3995" formatCode="dd/mmm/yy">
                        <c:v>41890</c:v>
                      </c:pt>
                      <c:pt idx="3996" formatCode="dd/mmm/yy">
                        <c:v>41891</c:v>
                      </c:pt>
                      <c:pt idx="3997" formatCode="dd/mmm/yy">
                        <c:v>41892</c:v>
                      </c:pt>
                      <c:pt idx="3998" formatCode="dd/mmm/yy">
                        <c:v>41893</c:v>
                      </c:pt>
                      <c:pt idx="3999" formatCode="dd/mmm/yy">
                        <c:v>41894</c:v>
                      </c:pt>
                      <c:pt idx="4000" formatCode="dd/mmm/yy">
                        <c:v>41895</c:v>
                      </c:pt>
                      <c:pt idx="4001" formatCode="dd/mmm/yy">
                        <c:v>41896</c:v>
                      </c:pt>
                      <c:pt idx="4002" formatCode="dd/mmm/yy">
                        <c:v>41897</c:v>
                      </c:pt>
                      <c:pt idx="4003" formatCode="dd/mmm/yy">
                        <c:v>41898</c:v>
                      </c:pt>
                      <c:pt idx="4004" formatCode="dd/mmm/yy">
                        <c:v>41899</c:v>
                      </c:pt>
                      <c:pt idx="4005" formatCode="dd/mmm/yy">
                        <c:v>41900</c:v>
                      </c:pt>
                      <c:pt idx="4006" formatCode="dd/mmm/yy">
                        <c:v>41901</c:v>
                      </c:pt>
                      <c:pt idx="4007" formatCode="dd/mmm/yy">
                        <c:v>41902</c:v>
                      </c:pt>
                      <c:pt idx="4008" formatCode="dd/mmm/yy">
                        <c:v>41903</c:v>
                      </c:pt>
                      <c:pt idx="4009" formatCode="dd/mmm/yy">
                        <c:v>41904</c:v>
                      </c:pt>
                      <c:pt idx="4010" formatCode="dd/mmm/yy">
                        <c:v>41905</c:v>
                      </c:pt>
                      <c:pt idx="4011" formatCode="dd/mmm/yy">
                        <c:v>41906</c:v>
                      </c:pt>
                      <c:pt idx="4012" formatCode="dd/mmm/yy">
                        <c:v>41907</c:v>
                      </c:pt>
                      <c:pt idx="4013" formatCode="dd/mmm/yy">
                        <c:v>41908</c:v>
                      </c:pt>
                      <c:pt idx="4014" formatCode="dd/mmm/yy">
                        <c:v>41909</c:v>
                      </c:pt>
                      <c:pt idx="4015" formatCode="dd/mmm/yy">
                        <c:v>41910</c:v>
                      </c:pt>
                      <c:pt idx="4016" formatCode="dd/mmm/yy">
                        <c:v>41911</c:v>
                      </c:pt>
                      <c:pt idx="4017" formatCode="dd/mmm/yy">
                        <c:v>41912</c:v>
                      </c:pt>
                      <c:pt idx="4018" formatCode="dd/mmm/yy">
                        <c:v>41913</c:v>
                      </c:pt>
                      <c:pt idx="4019" formatCode="dd/mmm/yy">
                        <c:v>41914</c:v>
                      </c:pt>
                      <c:pt idx="4020" formatCode="dd/mmm/yy">
                        <c:v>41915</c:v>
                      </c:pt>
                      <c:pt idx="4021" formatCode="dd/mmm/yy">
                        <c:v>41916</c:v>
                      </c:pt>
                      <c:pt idx="4022" formatCode="dd/mmm/yy">
                        <c:v>41917</c:v>
                      </c:pt>
                      <c:pt idx="4023" formatCode="dd/mmm/yy">
                        <c:v>41918</c:v>
                      </c:pt>
                      <c:pt idx="4024" formatCode="dd/mmm/yy">
                        <c:v>41919</c:v>
                      </c:pt>
                      <c:pt idx="4025" formatCode="dd/mmm/yy">
                        <c:v>41920</c:v>
                      </c:pt>
                      <c:pt idx="4026" formatCode="dd/mmm/yy">
                        <c:v>41921</c:v>
                      </c:pt>
                      <c:pt idx="4027" formatCode="dd/mmm/yy">
                        <c:v>41922</c:v>
                      </c:pt>
                      <c:pt idx="4028" formatCode="dd/mmm/yy">
                        <c:v>41923</c:v>
                      </c:pt>
                      <c:pt idx="4029" formatCode="dd/mmm/yy">
                        <c:v>41924</c:v>
                      </c:pt>
                      <c:pt idx="4030" formatCode="dd/mmm/yy">
                        <c:v>41925</c:v>
                      </c:pt>
                      <c:pt idx="4031" formatCode="dd/mmm/yy">
                        <c:v>41926</c:v>
                      </c:pt>
                      <c:pt idx="4032" formatCode="dd/mmm/yy">
                        <c:v>41927</c:v>
                      </c:pt>
                      <c:pt idx="4033" formatCode="dd/mmm/yy">
                        <c:v>41928</c:v>
                      </c:pt>
                      <c:pt idx="4034" formatCode="dd/mmm/yy">
                        <c:v>41929</c:v>
                      </c:pt>
                      <c:pt idx="4035" formatCode="dd/mmm/yy">
                        <c:v>41930</c:v>
                      </c:pt>
                      <c:pt idx="4036" formatCode="dd/mmm/yy">
                        <c:v>41931</c:v>
                      </c:pt>
                      <c:pt idx="4037" formatCode="dd/mmm/yy">
                        <c:v>41932</c:v>
                      </c:pt>
                      <c:pt idx="4038" formatCode="dd/mmm/yy">
                        <c:v>41933</c:v>
                      </c:pt>
                      <c:pt idx="4039" formatCode="dd/mmm/yy">
                        <c:v>41934</c:v>
                      </c:pt>
                      <c:pt idx="4040" formatCode="dd/mmm/yy">
                        <c:v>41935</c:v>
                      </c:pt>
                      <c:pt idx="4041" formatCode="dd/mmm/yy">
                        <c:v>41936</c:v>
                      </c:pt>
                      <c:pt idx="4042" formatCode="dd/mmm/yy">
                        <c:v>41937</c:v>
                      </c:pt>
                      <c:pt idx="4043" formatCode="dd/mmm/yy">
                        <c:v>41938</c:v>
                      </c:pt>
                      <c:pt idx="4044" formatCode="dd/mmm/yy">
                        <c:v>41939</c:v>
                      </c:pt>
                      <c:pt idx="4045" formatCode="dd/mmm/yy">
                        <c:v>41940</c:v>
                      </c:pt>
                      <c:pt idx="4046" formatCode="dd/mmm/yy">
                        <c:v>41941</c:v>
                      </c:pt>
                      <c:pt idx="4047" formatCode="dd/mmm/yy">
                        <c:v>41942</c:v>
                      </c:pt>
                      <c:pt idx="4048" formatCode="dd/mmm/yy">
                        <c:v>41943</c:v>
                      </c:pt>
                      <c:pt idx="4049" formatCode="dd/mmm/yy">
                        <c:v>41944</c:v>
                      </c:pt>
                      <c:pt idx="4050" formatCode="dd/mmm/yy">
                        <c:v>41945</c:v>
                      </c:pt>
                      <c:pt idx="4051" formatCode="dd/mmm/yy">
                        <c:v>41946</c:v>
                      </c:pt>
                      <c:pt idx="4052" formatCode="dd/mmm/yy">
                        <c:v>41947</c:v>
                      </c:pt>
                      <c:pt idx="4053" formatCode="dd/mmm/yy">
                        <c:v>41948</c:v>
                      </c:pt>
                      <c:pt idx="4054" formatCode="dd/mmm/yy">
                        <c:v>41949</c:v>
                      </c:pt>
                      <c:pt idx="4055" formatCode="dd/mmm/yy">
                        <c:v>41950</c:v>
                      </c:pt>
                      <c:pt idx="4056" formatCode="dd/mmm/yy">
                        <c:v>41951</c:v>
                      </c:pt>
                      <c:pt idx="4057" formatCode="dd/mmm/yy">
                        <c:v>41952</c:v>
                      </c:pt>
                      <c:pt idx="4058" formatCode="dd/mmm/yy">
                        <c:v>41953</c:v>
                      </c:pt>
                      <c:pt idx="4059" formatCode="dd/mmm/yy">
                        <c:v>41954</c:v>
                      </c:pt>
                      <c:pt idx="4060" formatCode="dd/mmm/yy">
                        <c:v>41955</c:v>
                      </c:pt>
                      <c:pt idx="4061" formatCode="dd/mmm/yy">
                        <c:v>41956</c:v>
                      </c:pt>
                      <c:pt idx="4062" formatCode="dd/mmm/yy">
                        <c:v>41957</c:v>
                      </c:pt>
                      <c:pt idx="4063" formatCode="dd/mmm/yy">
                        <c:v>41958</c:v>
                      </c:pt>
                      <c:pt idx="4064" formatCode="dd/mmm/yy">
                        <c:v>41959</c:v>
                      </c:pt>
                      <c:pt idx="4065" formatCode="dd/mmm/yy">
                        <c:v>41960</c:v>
                      </c:pt>
                      <c:pt idx="4066" formatCode="dd/mmm/yy">
                        <c:v>41961</c:v>
                      </c:pt>
                      <c:pt idx="4067" formatCode="dd/mmm/yy">
                        <c:v>41962</c:v>
                      </c:pt>
                      <c:pt idx="4068" formatCode="dd/mmm/yy">
                        <c:v>41963</c:v>
                      </c:pt>
                      <c:pt idx="4069" formatCode="dd/mmm/yy">
                        <c:v>41964</c:v>
                      </c:pt>
                      <c:pt idx="4070" formatCode="dd/mmm/yy">
                        <c:v>41965</c:v>
                      </c:pt>
                      <c:pt idx="4071" formatCode="dd/mmm/yy">
                        <c:v>41966</c:v>
                      </c:pt>
                      <c:pt idx="4072" formatCode="dd/mmm/yy">
                        <c:v>41967</c:v>
                      </c:pt>
                      <c:pt idx="4073" formatCode="dd/mmm/yy">
                        <c:v>41968</c:v>
                      </c:pt>
                      <c:pt idx="4074" formatCode="dd/mmm/yy">
                        <c:v>41969</c:v>
                      </c:pt>
                      <c:pt idx="4075" formatCode="dd/mmm/yy">
                        <c:v>41970</c:v>
                      </c:pt>
                      <c:pt idx="4076" formatCode="dd/mmm/yy">
                        <c:v>41971</c:v>
                      </c:pt>
                      <c:pt idx="4077" formatCode="dd/mmm/yy">
                        <c:v>41972</c:v>
                      </c:pt>
                      <c:pt idx="4078" formatCode="dd/mmm/yy">
                        <c:v>41973</c:v>
                      </c:pt>
                      <c:pt idx="4079" formatCode="dd/mmm/yy">
                        <c:v>41974</c:v>
                      </c:pt>
                      <c:pt idx="4080" formatCode="dd/mmm/yy">
                        <c:v>41975</c:v>
                      </c:pt>
                      <c:pt idx="4081" formatCode="dd/mmm/yy">
                        <c:v>41976</c:v>
                      </c:pt>
                      <c:pt idx="4082" formatCode="dd/mmm/yy">
                        <c:v>41977</c:v>
                      </c:pt>
                      <c:pt idx="4083" formatCode="dd/mmm/yy">
                        <c:v>41978</c:v>
                      </c:pt>
                      <c:pt idx="4084" formatCode="dd/mmm/yy">
                        <c:v>41979</c:v>
                      </c:pt>
                      <c:pt idx="4085" formatCode="dd/mmm/yy">
                        <c:v>41980</c:v>
                      </c:pt>
                      <c:pt idx="4086" formatCode="dd/mmm/yy">
                        <c:v>41981</c:v>
                      </c:pt>
                      <c:pt idx="4087" formatCode="dd/mmm/yy">
                        <c:v>41982</c:v>
                      </c:pt>
                      <c:pt idx="4088" formatCode="dd/mmm/yy">
                        <c:v>41983</c:v>
                      </c:pt>
                      <c:pt idx="4089" formatCode="dd/mmm/yy">
                        <c:v>41984</c:v>
                      </c:pt>
                      <c:pt idx="4090" formatCode="dd/mmm/yy">
                        <c:v>41985</c:v>
                      </c:pt>
                      <c:pt idx="4091" formatCode="dd/mmm/yy">
                        <c:v>41986</c:v>
                      </c:pt>
                      <c:pt idx="4092" formatCode="dd/mmm/yy">
                        <c:v>41987</c:v>
                      </c:pt>
                      <c:pt idx="4093" formatCode="dd/mmm/yy">
                        <c:v>41988</c:v>
                      </c:pt>
                      <c:pt idx="4094" formatCode="dd/mmm/yy">
                        <c:v>41989</c:v>
                      </c:pt>
                      <c:pt idx="4095" formatCode="dd/mmm/yy">
                        <c:v>41990</c:v>
                      </c:pt>
                      <c:pt idx="4096" formatCode="dd/mmm/yy">
                        <c:v>41991</c:v>
                      </c:pt>
                      <c:pt idx="4097" formatCode="dd/mmm/yy">
                        <c:v>41992</c:v>
                      </c:pt>
                      <c:pt idx="4098" formatCode="dd/mmm/yy">
                        <c:v>41993</c:v>
                      </c:pt>
                      <c:pt idx="4099" formatCode="dd/mmm/yy">
                        <c:v>41994</c:v>
                      </c:pt>
                      <c:pt idx="4100" formatCode="dd/mmm/yy">
                        <c:v>41995</c:v>
                      </c:pt>
                      <c:pt idx="4101" formatCode="dd/mmm/yy">
                        <c:v>41996</c:v>
                      </c:pt>
                      <c:pt idx="4102" formatCode="dd/mmm/yy">
                        <c:v>41997</c:v>
                      </c:pt>
                      <c:pt idx="4103" formatCode="dd/mmm/yy">
                        <c:v>41998</c:v>
                      </c:pt>
                      <c:pt idx="4104" formatCode="dd/mmm/yy">
                        <c:v>41999</c:v>
                      </c:pt>
                      <c:pt idx="4105" formatCode="dd/mmm/yy">
                        <c:v>42000</c:v>
                      </c:pt>
                      <c:pt idx="4106" formatCode="dd/mmm/yy">
                        <c:v>42001</c:v>
                      </c:pt>
                      <c:pt idx="4107" formatCode="dd/mmm/yy">
                        <c:v>42002</c:v>
                      </c:pt>
                      <c:pt idx="4108" formatCode="dd/mmm/yy">
                        <c:v>42003</c:v>
                      </c:pt>
                      <c:pt idx="4109" formatCode="dd/mmm/yy">
                        <c:v>42004</c:v>
                      </c:pt>
                      <c:pt idx="4110" formatCode="dd/mmm/yy">
                        <c:v>42005</c:v>
                      </c:pt>
                      <c:pt idx="4111" formatCode="dd/mmm/yy">
                        <c:v>42006</c:v>
                      </c:pt>
                      <c:pt idx="4112" formatCode="dd/mmm/yy">
                        <c:v>42007</c:v>
                      </c:pt>
                      <c:pt idx="4113" formatCode="dd/mmm/yy">
                        <c:v>42008</c:v>
                      </c:pt>
                      <c:pt idx="4114" formatCode="dd/mmm/yy">
                        <c:v>42009</c:v>
                      </c:pt>
                      <c:pt idx="4115" formatCode="dd/mmm/yy">
                        <c:v>42010</c:v>
                      </c:pt>
                      <c:pt idx="4116" formatCode="dd/mmm/yy">
                        <c:v>42011</c:v>
                      </c:pt>
                      <c:pt idx="4117" formatCode="dd/mmm/yy">
                        <c:v>42012</c:v>
                      </c:pt>
                      <c:pt idx="4118" formatCode="dd/mmm/yy">
                        <c:v>42013</c:v>
                      </c:pt>
                      <c:pt idx="4119" formatCode="dd/mmm/yy">
                        <c:v>42014</c:v>
                      </c:pt>
                      <c:pt idx="4120" formatCode="dd/mmm/yy">
                        <c:v>42015</c:v>
                      </c:pt>
                      <c:pt idx="4121" formatCode="dd/mmm/yy">
                        <c:v>42016</c:v>
                      </c:pt>
                      <c:pt idx="4122" formatCode="dd/mmm/yy">
                        <c:v>42017</c:v>
                      </c:pt>
                      <c:pt idx="4123" formatCode="dd/mmm/yy">
                        <c:v>42018</c:v>
                      </c:pt>
                      <c:pt idx="4124" formatCode="dd/mmm/yy">
                        <c:v>42019</c:v>
                      </c:pt>
                      <c:pt idx="4125" formatCode="dd/mmm/yy">
                        <c:v>42020</c:v>
                      </c:pt>
                      <c:pt idx="4126" formatCode="dd/mmm/yy">
                        <c:v>42021</c:v>
                      </c:pt>
                      <c:pt idx="4127" formatCode="dd/mmm/yy">
                        <c:v>42022</c:v>
                      </c:pt>
                      <c:pt idx="4128" formatCode="dd/mmm/yy">
                        <c:v>42023</c:v>
                      </c:pt>
                      <c:pt idx="4129" formatCode="dd/mmm/yy">
                        <c:v>42024</c:v>
                      </c:pt>
                      <c:pt idx="4130" formatCode="dd/mmm/yy">
                        <c:v>42025</c:v>
                      </c:pt>
                      <c:pt idx="4131" formatCode="dd/mmm/yy">
                        <c:v>42026</c:v>
                      </c:pt>
                      <c:pt idx="4132" formatCode="dd/mmm/yy">
                        <c:v>42027</c:v>
                      </c:pt>
                      <c:pt idx="4133" formatCode="dd/mmm/yy">
                        <c:v>42028</c:v>
                      </c:pt>
                      <c:pt idx="4134" formatCode="dd/mmm/yy">
                        <c:v>42029</c:v>
                      </c:pt>
                      <c:pt idx="4135" formatCode="dd/mmm/yy">
                        <c:v>42030</c:v>
                      </c:pt>
                      <c:pt idx="4136" formatCode="dd/mmm/yy">
                        <c:v>42031</c:v>
                      </c:pt>
                      <c:pt idx="4137" formatCode="dd/mmm/yy">
                        <c:v>42032</c:v>
                      </c:pt>
                      <c:pt idx="4138" formatCode="dd/mmm/yy">
                        <c:v>42033</c:v>
                      </c:pt>
                      <c:pt idx="4139" formatCode="dd/mmm/yy">
                        <c:v>42034</c:v>
                      </c:pt>
                      <c:pt idx="4140" formatCode="dd/mmm/yy">
                        <c:v>42035</c:v>
                      </c:pt>
                      <c:pt idx="4141" formatCode="dd/mmm/yy">
                        <c:v>42036</c:v>
                      </c:pt>
                      <c:pt idx="4142" formatCode="dd/mmm/yy">
                        <c:v>42037</c:v>
                      </c:pt>
                      <c:pt idx="4143" formatCode="dd/mmm/yy">
                        <c:v>42038</c:v>
                      </c:pt>
                      <c:pt idx="4144" formatCode="dd/mmm/yy">
                        <c:v>42039</c:v>
                      </c:pt>
                      <c:pt idx="4145" formatCode="dd/mmm/yy">
                        <c:v>42040</c:v>
                      </c:pt>
                      <c:pt idx="4146" formatCode="dd/mmm/yy">
                        <c:v>42041</c:v>
                      </c:pt>
                      <c:pt idx="4147" formatCode="dd/mmm/yy">
                        <c:v>42042</c:v>
                      </c:pt>
                      <c:pt idx="4148" formatCode="dd/mmm/yy">
                        <c:v>42043</c:v>
                      </c:pt>
                      <c:pt idx="4149" formatCode="dd/mmm/yy">
                        <c:v>42044</c:v>
                      </c:pt>
                      <c:pt idx="4150" formatCode="dd/mmm/yy">
                        <c:v>42045</c:v>
                      </c:pt>
                      <c:pt idx="4151" formatCode="dd/mmm/yy">
                        <c:v>42046</c:v>
                      </c:pt>
                      <c:pt idx="4152" formatCode="dd/mmm/yy">
                        <c:v>42047</c:v>
                      </c:pt>
                      <c:pt idx="4153" formatCode="dd/mmm/yy">
                        <c:v>42048</c:v>
                      </c:pt>
                      <c:pt idx="4154" formatCode="dd/mmm/yy">
                        <c:v>42049</c:v>
                      </c:pt>
                      <c:pt idx="4155" formatCode="dd/mmm/yy">
                        <c:v>42050</c:v>
                      </c:pt>
                      <c:pt idx="4156" formatCode="dd/mmm/yy">
                        <c:v>42051</c:v>
                      </c:pt>
                      <c:pt idx="4157" formatCode="dd/mmm/yy">
                        <c:v>42052</c:v>
                      </c:pt>
                      <c:pt idx="4158" formatCode="dd/mmm/yy">
                        <c:v>42053</c:v>
                      </c:pt>
                      <c:pt idx="4159" formatCode="dd/mmm/yy">
                        <c:v>42054</c:v>
                      </c:pt>
                      <c:pt idx="4160" formatCode="dd/mmm/yy">
                        <c:v>42055</c:v>
                      </c:pt>
                      <c:pt idx="4161" formatCode="dd/mmm/yy">
                        <c:v>42056</c:v>
                      </c:pt>
                      <c:pt idx="4162" formatCode="dd/mmm/yy">
                        <c:v>42057</c:v>
                      </c:pt>
                      <c:pt idx="4163" formatCode="dd/mmm/yy">
                        <c:v>42058</c:v>
                      </c:pt>
                      <c:pt idx="4164" formatCode="dd/mmm/yy">
                        <c:v>42059</c:v>
                      </c:pt>
                      <c:pt idx="4165" formatCode="dd/mmm/yy">
                        <c:v>42060</c:v>
                      </c:pt>
                      <c:pt idx="4166" formatCode="dd/mmm/yy">
                        <c:v>42061</c:v>
                      </c:pt>
                      <c:pt idx="4167" formatCode="dd/mmm/yy">
                        <c:v>42062</c:v>
                      </c:pt>
                      <c:pt idx="4168" formatCode="dd/mmm/yy">
                        <c:v>42063</c:v>
                      </c:pt>
                      <c:pt idx="4169" formatCode="dd/mmm/yy">
                        <c:v>42064</c:v>
                      </c:pt>
                      <c:pt idx="4170" formatCode="dd/mmm/yy">
                        <c:v>42065</c:v>
                      </c:pt>
                      <c:pt idx="4171" formatCode="dd/mmm/yy">
                        <c:v>42066</c:v>
                      </c:pt>
                      <c:pt idx="4172" formatCode="dd/mmm/yy">
                        <c:v>42067</c:v>
                      </c:pt>
                      <c:pt idx="4173" formatCode="dd/mmm/yy">
                        <c:v>42068</c:v>
                      </c:pt>
                      <c:pt idx="4174" formatCode="dd/mmm/yy">
                        <c:v>42069</c:v>
                      </c:pt>
                      <c:pt idx="4175" formatCode="dd/mmm/yy">
                        <c:v>42070</c:v>
                      </c:pt>
                      <c:pt idx="4176" formatCode="dd/mmm/yy">
                        <c:v>42071</c:v>
                      </c:pt>
                      <c:pt idx="4177" formatCode="dd/mmm/yy">
                        <c:v>42072</c:v>
                      </c:pt>
                      <c:pt idx="4178" formatCode="dd/mmm/yy">
                        <c:v>42073</c:v>
                      </c:pt>
                      <c:pt idx="4179" formatCode="dd/mmm/yy">
                        <c:v>42074</c:v>
                      </c:pt>
                      <c:pt idx="4180" formatCode="dd/mmm/yy">
                        <c:v>42075</c:v>
                      </c:pt>
                      <c:pt idx="4181" formatCode="dd/mmm/yy">
                        <c:v>42076</c:v>
                      </c:pt>
                      <c:pt idx="4182" formatCode="dd/mmm/yy">
                        <c:v>42077</c:v>
                      </c:pt>
                      <c:pt idx="4183" formatCode="dd/mmm/yy">
                        <c:v>42078</c:v>
                      </c:pt>
                      <c:pt idx="4184" formatCode="dd/mmm/yy">
                        <c:v>42079</c:v>
                      </c:pt>
                      <c:pt idx="4185" formatCode="dd/mmm/yy">
                        <c:v>42080</c:v>
                      </c:pt>
                      <c:pt idx="4186" formatCode="dd/mmm/yy">
                        <c:v>42081</c:v>
                      </c:pt>
                      <c:pt idx="4187" formatCode="dd/mmm/yy">
                        <c:v>42082</c:v>
                      </c:pt>
                      <c:pt idx="4188" formatCode="dd/mmm/yy">
                        <c:v>42083</c:v>
                      </c:pt>
                      <c:pt idx="4189" formatCode="dd/mmm/yy">
                        <c:v>42084</c:v>
                      </c:pt>
                      <c:pt idx="4190" formatCode="dd/mmm/yy">
                        <c:v>42085</c:v>
                      </c:pt>
                      <c:pt idx="4191" formatCode="dd/mmm/yy">
                        <c:v>42086</c:v>
                      </c:pt>
                      <c:pt idx="4192" formatCode="dd/mmm/yy">
                        <c:v>42087</c:v>
                      </c:pt>
                      <c:pt idx="4193" formatCode="dd/mmm/yy">
                        <c:v>42088</c:v>
                      </c:pt>
                      <c:pt idx="4194" formatCode="dd/mmm/yy">
                        <c:v>42089</c:v>
                      </c:pt>
                      <c:pt idx="4195" formatCode="dd/mmm/yy">
                        <c:v>42090</c:v>
                      </c:pt>
                      <c:pt idx="4196" formatCode="dd/mmm/yy">
                        <c:v>42091</c:v>
                      </c:pt>
                      <c:pt idx="4197" formatCode="dd/mmm/yy">
                        <c:v>42092</c:v>
                      </c:pt>
                      <c:pt idx="4198" formatCode="dd/mmm/yy">
                        <c:v>42093</c:v>
                      </c:pt>
                      <c:pt idx="4199" formatCode="dd/mmm/yy">
                        <c:v>42094</c:v>
                      </c:pt>
                      <c:pt idx="4200" formatCode="dd/mmm/yy">
                        <c:v>42095</c:v>
                      </c:pt>
                      <c:pt idx="4201" formatCode="dd/mmm/yy">
                        <c:v>42096</c:v>
                      </c:pt>
                      <c:pt idx="4202" formatCode="dd/mmm/yy">
                        <c:v>42097</c:v>
                      </c:pt>
                      <c:pt idx="4203" formatCode="dd/mmm/yy">
                        <c:v>42098</c:v>
                      </c:pt>
                      <c:pt idx="4204" formatCode="dd/mmm/yy">
                        <c:v>42099</c:v>
                      </c:pt>
                      <c:pt idx="4205" formatCode="dd/mmm/yy">
                        <c:v>42100</c:v>
                      </c:pt>
                      <c:pt idx="4206" formatCode="dd/mmm/yy">
                        <c:v>42101</c:v>
                      </c:pt>
                      <c:pt idx="4207" formatCode="dd/mmm/yy">
                        <c:v>42102</c:v>
                      </c:pt>
                      <c:pt idx="4208" formatCode="dd/mmm/yy">
                        <c:v>42103</c:v>
                      </c:pt>
                      <c:pt idx="4209" formatCode="dd/mmm/yy">
                        <c:v>42104</c:v>
                      </c:pt>
                      <c:pt idx="4210" formatCode="dd/mmm/yy">
                        <c:v>42105</c:v>
                      </c:pt>
                      <c:pt idx="4211" formatCode="dd/mmm/yy">
                        <c:v>42106</c:v>
                      </c:pt>
                      <c:pt idx="4212" formatCode="dd/mmm/yy">
                        <c:v>42107</c:v>
                      </c:pt>
                      <c:pt idx="4213" formatCode="dd/mmm/yy">
                        <c:v>42108</c:v>
                      </c:pt>
                      <c:pt idx="4214" formatCode="dd/mmm/yy">
                        <c:v>42109</c:v>
                      </c:pt>
                      <c:pt idx="4215" formatCode="dd/mmm/yy">
                        <c:v>42110</c:v>
                      </c:pt>
                      <c:pt idx="4216" formatCode="dd/mmm/yy">
                        <c:v>42111</c:v>
                      </c:pt>
                      <c:pt idx="4217" formatCode="dd/mmm/yy">
                        <c:v>42112</c:v>
                      </c:pt>
                      <c:pt idx="4218" formatCode="dd/mmm/yy">
                        <c:v>42113</c:v>
                      </c:pt>
                      <c:pt idx="4219" formatCode="dd/mmm/yy">
                        <c:v>42114</c:v>
                      </c:pt>
                      <c:pt idx="4220" formatCode="dd/mmm/yy">
                        <c:v>42115</c:v>
                      </c:pt>
                      <c:pt idx="4221" formatCode="dd/mmm/yy">
                        <c:v>42116</c:v>
                      </c:pt>
                      <c:pt idx="4222" formatCode="dd/mmm/yy">
                        <c:v>42117</c:v>
                      </c:pt>
                      <c:pt idx="4223" formatCode="dd/mmm/yy">
                        <c:v>42118</c:v>
                      </c:pt>
                      <c:pt idx="4224" formatCode="dd/mmm/yy">
                        <c:v>42119</c:v>
                      </c:pt>
                      <c:pt idx="4225" formatCode="dd/mmm/yy">
                        <c:v>42120</c:v>
                      </c:pt>
                      <c:pt idx="4226" formatCode="dd/mmm/yy">
                        <c:v>42121</c:v>
                      </c:pt>
                      <c:pt idx="4227" formatCode="dd/mmm/yy">
                        <c:v>42122</c:v>
                      </c:pt>
                      <c:pt idx="4228" formatCode="dd/mmm/yy">
                        <c:v>42123</c:v>
                      </c:pt>
                      <c:pt idx="4229" formatCode="dd/mmm/yy">
                        <c:v>42124</c:v>
                      </c:pt>
                      <c:pt idx="4230" formatCode="dd/mmm/yy">
                        <c:v>42125</c:v>
                      </c:pt>
                      <c:pt idx="4231" formatCode="dd/mmm/yy">
                        <c:v>42126</c:v>
                      </c:pt>
                      <c:pt idx="4232" formatCode="dd/mmm/yy">
                        <c:v>42127</c:v>
                      </c:pt>
                      <c:pt idx="4233" formatCode="dd/mmm/yy">
                        <c:v>42128</c:v>
                      </c:pt>
                      <c:pt idx="4234" formatCode="dd/mmm/yy">
                        <c:v>42129</c:v>
                      </c:pt>
                      <c:pt idx="4235" formatCode="dd/mmm/yy">
                        <c:v>42130</c:v>
                      </c:pt>
                      <c:pt idx="4236" formatCode="dd/mmm/yy">
                        <c:v>42131</c:v>
                      </c:pt>
                      <c:pt idx="4237" formatCode="dd/mmm/yy">
                        <c:v>42132</c:v>
                      </c:pt>
                      <c:pt idx="4238" formatCode="dd/mmm/yy">
                        <c:v>42133</c:v>
                      </c:pt>
                      <c:pt idx="4239" formatCode="dd/mmm/yy">
                        <c:v>42134</c:v>
                      </c:pt>
                      <c:pt idx="4240" formatCode="dd/mmm/yy">
                        <c:v>42135</c:v>
                      </c:pt>
                      <c:pt idx="4241" formatCode="dd/mmm/yy">
                        <c:v>42136</c:v>
                      </c:pt>
                      <c:pt idx="4242" formatCode="dd/mmm/yy">
                        <c:v>42137</c:v>
                      </c:pt>
                      <c:pt idx="4243" formatCode="dd/mmm/yy">
                        <c:v>42138</c:v>
                      </c:pt>
                      <c:pt idx="4244" formatCode="dd/mmm/yy">
                        <c:v>42139</c:v>
                      </c:pt>
                      <c:pt idx="4245" formatCode="dd/mmm/yy">
                        <c:v>42140</c:v>
                      </c:pt>
                      <c:pt idx="4246" formatCode="dd/mmm/yy">
                        <c:v>42141</c:v>
                      </c:pt>
                      <c:pt idx="4247" formatCode="dd/mmm/yy">
                        <c:v>42142</c:v>
                      </c:pt>
                      <c:pt idx="4248" formatCode="dd/mmm/yy">
                        <c:v>42143</c:v>
                      </c:pt>
                      <c:pt idx="4249" formatCode="dd/mmm/yy">
                        <c:v>42144</c:v>
                      </c:pt>
                      <c:pt idx="4250" formatCode="dd/mmm/yy">
                        <c:v>42145</c:v>
                      </c:pt>
                      <c:pt idx="4251" formatCode="dd/mmm/yy">
                        <c:v>42146</c:v>
                      </c:pt>
                      <c:pt idx="4252" formatCode="dd/mmm/yy">
                        <c:v>42147</c:v>
                      </c:pt>
                      <c:pt idx="4253" formatCode="dd/mmm/yy">
                        <c:v>42148</c:v>
                      </c:pt>
                      <c:pt idx="4254" formatCode="dd/mmm/yy">
                        <c:v>42149</c:v>
                      </c:pt>
                      <c:pt idx="4255" formatCode="dd/mmm/yy">
                        <c:v>42150</c:v>
                      </c:pt>
                      <c:pt idx="4256" formatCode="dd/mmm/yy">
                        <c:v>42151</c:v>
                      </c:pt>
                      <c:pt idx="4257" formatCode="dd/mmm/yy">
                        <c:v>42152</c:v>
                      </c:pt>
                      <c:pt idx="4258" formatCode="dd/mmm/yy">
                        <c:v>42153</c:v>
                      </c:pt>
                      <c:pt idx="4259" formatCode="dd/mmm/yy">
                        <c:v>42154</c:v>
                      </c:pt>
                      <c:pt idx="4260" formatCode="dd/mmm/yy">
                        <c:v>42155</c:v>
                      </c:pt>
                      <c:pt idx="4261" formatCode="dd/mmm/yy">
                        <c:v>42156</c:v>
                      </c:pt>
                      <c:pt idx="4262" formatCode="dd/mmm/yy">
                        <c:v>42157</c:v>
                      </c:pt>
                      <c:pt idx="4263" formatCode="dd/mmm/yy">
                        <c:v>42158</c:v>
                      </c:pt>
                      <c:pt idx="4264" formatCode="dd/mmm/yy">
                        <c:v>42159</c:v>
                      </c:pt>
                      <c:pt idx="4265" formatCode="dd/mmm/yy">
                        <c:v>42160</c:v>
                      </c:pt>
                      <c:pt idx="4266" formatCode="dd/mmm/yy">
                        <c:v>42161</c:v>
                      </c:pt>
                      <c:pt idx="4267" formatCode="dd/mmm/yy">
                        <c:v>42162</c:v>
                      </c:pt>
                      <c:pt idx="4268" formatCode="dd/mmm/yy">
                        <c:v>42163</c:v>
                      </c:pt>
                      <c:pt idx="4269" formatCode="dd/mmm/yy">
                        <c:v>42164</c:v>
                      </c:pt>
                      <c:pt idx="4270" formatCode="dd/mmm/yy">
                        <c:v>42165</c:v>
                      </c:pt>
                      <c:pt idx="4271" formatCode="dd/mmm/yy">
                        <c:v>42166</c:v>
                      </c:pt>
                      <c:pt idx="4272" formatCode="dd/mmm/yy">
                        <c:v>42167</c:v>
                      </c:pt>
                      <c:pt idx="4273" formatCode="dd/mmm/yy">
                        <c:v>42168</c:v>
                      </c:pt>
                      <c:pt idx="4274" formatCode="dd/mmm/yy">
                        <c:v>42169</c:v>
                      </c:pt>
                      <c:pt idx="4275" formatCode="dd/mmm/yy">
                        <c:v>42170</c:v>
                      </c:pt>
                      <c:pt idx="4276" formatCode="dd/mmm/yy">
                        <c:v>42171</c:v>
                      </c:pt>
                      <c:pt idx="4277" formatCode="dd/mmm/yy">
                        <c:v>42172</c:v>
                      </c:pt>
                      <c:pt idx="4278" formatCode="dd/mmm/yy">
                        <c:v>42173</c:v>
                      </c:pt>
                      <c:pt idx="4279" formatCode="dd/mmm/yy">
                        <c:v>42174</c:v>
                      </c:pt>
                      <c:pt idx="4280" formatCode="dd/mmm/yy">
                        <c:v>42177</c:v>
                      </c:pt>
                      <c:pt idx="4281" formatCode="dd/mmm/yy">
                        <c:v>42178</c:v>
                      </c:pt>
                      <c:pt idx="4282" formatCode="dd/mmm/yy">
                        <c:v>42179</c:v>
                      </c:pt>
                      <c:pt idx="4283" formatCode="dd/mmm/yy">
                        <c:v>42180</c:v>
                      </c:pt>
                      <c:pt idx="4284" formatCode="dd/mmm/yy">
                        <c:v>42181</c:v>
                      </c:pt>
                      <c:pt idx="4285" formatCode="dd/mmm/yy">
                        <c:v>42182</c:v>
                      </c:pt>
                      <c:pt idx="4286" formatCode="dd/mmm/yy">
                        <c:v>42183</c:v>
                      </c:pt>
                      <c:pt idx="4287" formatCode="dd/mmm/yy">
                        <c:v>42184</c:v>
                      </c:pt>
                      <c:pt idx="4288" formatCode="dd/mmm/yy">
                        <c:v>42185</c:v>
                      </c:pt>
                      <c:pt idx="4289" formatCode="dd/mmm/yy">
                        <c:v>42186</c:v>
                      </c:pt>
                      <c:pt idx="4290" formatCode="dd/mmm/yy">
                        <c:v>42187</c:v>
                      </c:pt>
                      <c:pt idx="4291" formatCode="dd/mmm/yy">
                        <c:v>42188</c:v>
                      </c:pt>
                      <c:pt idx="4292" formatCode="dd/mmm/yy">
                        <c:v>42189</c:v>
                      </c:pt>
                      <c:pt idx="4293" formatCode="dd/mmm/yy">
                        <c:v>42190</c:v>
                      </c:pt>
                      <c:pt idx="4294" formatCode="dd/mmm/yy">
                        <c:v>42191</c:v>
                      </c:pt>
                      <c:pt idx="4295" formatCode="dd/mmm/yy">
                        <c:v>42192</c:v>
                      </c:pt>
                      <c:pt idx="4296" formatCode="dd/mmm/yy">
                        <c:v>42193</c:v>
                      </c:pt>
                      <c:pt idx="4297" formatCode="dd/mmm/yy">
                        <c:v>42194</c:v>
                      </c:pt>
                      <c:pt idx="4298" formatCode="dd/mmm/yy">
                        <c:v>42195</c:v>
                      </c:pt>
                      <c:pt idx="4299" formatCode="dd/mmm/yy">
                        <c:v>42196</c:v>
                      </c:pt>
                      <c:pt idx="4300" formatCode="dd/mmm/yy">
                        <c:v>42197</c:v>
                      </c:pt>
                      <c:pt idx="4301" formatCode="dd/mmm/yy">
                        <c:v>42198</c:v>
                      </c:pt>
                      <c:pt idx="4302" formatCode="dd/mmm/yy">
                        <c:v>42199</c:v>
                      </c:pt>
                      <c:pt idx="4303" formatCode="dd/mmm/yy">
                        <c:v>42200</c:v>
                      </c:pt>
                      <c:pt idx="4304" formatCode="dd/mmm/yy">
                        <c:v>42201</c:v>
                      </c:pt>
                      <c:pt idx="4305" formatCode="dd/mmm/yy">
                        <c:v>42202</c:v>
                      </c:pt>
                      <c:pt idx="4306" formatCode="dd/mmm/yy">
                        <c:v>42203</c:v>
                      </c:pt>
                      <c:pt idx="4307" formatCode="dd/mmm/yy">
                        <c:v>42204</c:v>
                      </c:pt>
                      <c:pt idx="4308" formatCode="dd/mmm/yy">
                        <c:v>42205</c:v>
                      </c:pt>
                      <c:pt idx="4309" formatCode="dd/mmm/yy">
                        <c:v>42206</c:v>
                      </c:pt>
                      <c:pt idx="4310" formatCode="dd/mmm/yy">
                        <c:v>42207</c:v>
                      </c:pt>
                      <c:pt idx="4311" formatCode="dd/mmm/yy">
                        <c:v>42208</c:v>
                      </c:pt>
                      <c:pt idx="4312" formatCode="dd/mmm/yy">
                        <c:v>42209</c:v>
                      </c:pt>
                      <c:pt idx="4313" formatCode="dd/mmm/yy">
                        <c:v>42210</c:v>
                      </c:pt>
                      <c:pt idx="4314" formatCode="dd/mmm/yy">
                        <c:v>42211</c:v>
                      </c:pt>
                      <c:pt idx="4315" formatCode="dd/mmm/yy">
                        <c:v>42212</c:v>
                      </c:pt>
                      <c:pt idx="4316" formatCode="dd/mmm/yy">
                        <c:v>42213</c:v>
                      </c:pt>
                      <c:pt idx="4317" formatCode="dd/mmm/yy">
                        <c:v>42214</c:v>
                      </c:pt>
                      <c:pt idx="4318" formatCode="dd/mmm/yy">
                        <c:v>42215</c:v>
                      </c:pt>
                      <c:pt idx="4319" formatCode="dd/mmm/yy">
                        <c:v>42216</c:v>
                      </c:pt>
                      <c:pt idx="4320" formatCode="dd/mmm/yy">
                        <c:v>42217</c:v>
                      </c:pt>
                      <c:pt idx="4321" formatCode="dd/mmm/yy">
                        <c:v>42218</c:v>
                      </c:pt>
                      <c:pt idx="4322" formatCode="dd/mmm/yy">
                        <c:v>42219</c:v>
                      </c:pt>
                      <c:pt idx="4323" formatCode="dd/mmm/yy">
                        <c:v>42220</c:v>
                      </c:pt>
                      <c:pt idx="4324" formatCode="dd/mmm/yy">
                        <c:v>42221</c:v>
                      </c:pt>
                      <c:pt idx="4325" formatCode="dd/mmm/yy">
                        <c:v>42222</c:v>
                      </c:pt>
                      <c:pt idx="4326" formatCode="dd/mmm/yy">
                        <c:v>42223</c:v>
                      </c:pt>
                      <c:pt idx="4327" formatCode="dd/mmm/yy">
                        <c:v>42224</c:v>
                      </c:pt>
                      <c:pt idx="4328" formatCode="dd/mmm/yy">
                        <c:v>42225</c:v>
                      </c:pt>
                      <c:pt idx="4329" formatCode="dd/mmm/yy">
                        <c:v>42226</c:v>
                      </c:pt>
                      <c:pt idx="4330" formatCode="dd/mmm/yy">
                        <c:v>42227</c:v>
                      </c:pt>
                      <c:pt idx="4331" formatCode="dd/mmm/yy">
                        <c:v>42228</c:v>
                      </c:pt>
                      <c:pt idx="4332" formatCode="dd/mmm/yy">
                        <c:v>42229</c:v>
                      </c:pt>
                      <c:pt idx="4333" formatCode="dd/mmm/yy">
                        <c:v>42230</c:v>
                      </c:pt>
                      <c:pt idx="4334" formatCode="dd/mmm/yy">
                        <c:v>42231</c:v>
                      </c:pt>
                      <c:pt idx="4335" formatCode="dd/mmm/yy">
                        <c:v>42232</c:v>
                      </c:pt>
                      <c:pt idx="4336" formatCode="dd/mmm/yy">
                        <c:v>42233</c:v>
                      </c:pt>
                      <c:pt idx="4337" formatCode="dd/mmm/yy">
                        <c:v>42234</c:v>
                      </c:pt>
                      <c:pt idx="4338" formatCode="dd/mmm/yy">
                        <c:v>42235</c:v>
                      </c:pt>
                      <c:pt idx="4339" formatCode="dd/mmm/yy">
                        <c:v>42236</c:v>
                      </c:pt>
                      <c:pt idx="4340" formatCode="dd/mmm/yy">
                        <c:v>42237</c:v>
                      </c:pt>
                      <c:pt idx="4341" formatCode="dd/mmm/yy">
                        <c:v>42238</c:v>
                      </c:pt>
                      <c:pt idx="4342" formatCode="dd/mmm/yy">
                        <c:v>42239</c:v>
                      </c:pt>
                      <c:pt idx="4343" formatCode="dd/mmm/yy">
                        <c:v>42240</c:v>
                      </c:pt>
                      <c:pt idx="4344" formatCode="dd/mmm/yy">
                        <c:v>42241</c:v>
                      </c:pt>
                      <c:pt idx="4345" formatCode="dd/mmm/yy">
                        <c:v>42242</c:v>
                      </c:pt>
                      <c:pt idx="4346" formatCode="dd/mmm/yy">
                        <c:v>42243</c:v>
                      </c:pt>
                      <c:pt idx="4347" formatCode="dd/mmm/yy">
                        <c:v>42244</c:v>
                      </c:pt>
                      <c:pt idx="4348" formatCode="dd/mmm/yy">
                        <c:v>42245</c:v>
                      </c:pt>
                      <c:pt idx="4349" formatCode="dd/mmm/yy">
                        <c:v>42246</c:v>
                      </c:pt>
                      <c:pt idx="4350" formatCode="dd/mmm/yy">
                        <c:v>42247</c:v>
                      </c:pt>
                      <c:pt idx="4351" formatCode="dd/mmm/yy">
                        <c:v>42248</c:v>
                      </c:pt>
                      <c:pt idx="4352" formatCode="dd/mmm/yy">
                        <c:v>42249</c:v>
                      </c:pt>
                      <c:pt idx="4353" formatCode="dd/mmm/yy">
                        <c:v>42250</c:v>
                      </c:pt>
                      <c:pt idx="4354" formatCode="dd/mmm/yy">
                        <c:v>42251</c:v>
                      </c:pt>
                      <c:pt idx="4355" formatCode="dd/mmm/yy">
                        <c:v>42252</c:v>
                      </c:pt>
                      <c:pt idx="4356" formatCode="dd/mmm/yy">
                        <c:v>42253</c:v>
                      </c:pt>
                      <c:pt idx="4357" formatCode="dd/mmm/yy">
                        <c:v>42254</c:v>
                      </c:pt>
                      <c:pt idx="4358" formatCode="dd/mmm/yy">
                        <c:v>42255</c:v>
                      </c:pt>
                      <c:pt idx="4359" formatCode="dd/mmm/yy">
                        <c:v>42256</c:v>
                      </c:pt>
                      <c:pt idx="4360" formatCode="dd/mmm/yy">
                        <c:v>42257</c:v>
                      </c:pt>
                      <c:pt idx="4361" formatCode="dd/mmm/yy">
                        <c:v>42258</c:v>
                      </c:pt>
                      <c:pt idx="4362" formatCode="dd/mmm/yy">
                        <c:v>42259</c:v>
                      </c:pt>
                      <c:pt idx="4363" formatCode="dd/mmm/yy">
                        <c:v>42260</c:v>
                      </c:pt>
                      <c:pt idx="4364" formatCode="dd/mmm/yy">
                        <c:v>42261</c:v>
                      </c:pt>
                      <c:pt idx="4365" formatCode="dd/mmm/yy">
                        <c:v>42262</c:v>
                      </c:pt>
                      <c:pt idx="4366" formatCode="dd/mmm/yy">
                        <c:v>42263</c:v>
                      </c:pt>
                      <c:pt idx="4367" formatCode="dd/mmm/yy">
                        <c:v>42264</c:v>
                      </c:pt>
                      <c:pt idx="4368" formatCode="dd/mmm/yy">
                        <c:v>42265</c:v>
                      </c:pt>
                      <c:pt idx="4369" formatCode="dd/mmm/yy">
                        <c:v>42268</c:v>
                      </c:pt>
                      <c:pt idx="4370" formatCode="dd/mmm/yy">
                        <c:v>42269</c:v>
                      </c:pt>
                      <c:pt idx="4371" formatCode="dd/mmm/yy">
                        <c:v>42270</c:v>
                      </c:pt>
                      <c:pt idx="4372" formatCode="dd/mmm/yy">
                        <c:v>42271</c:v>
                      </c:pt>
                      <c:pt idx="4373" formatCode="dd/mmm/yy">
                        <c:v>42272</c:v>
                      </c:pt>
                      <c:pt idx="4374" formatCode="dd/mmm/yy">
                        <c:v>42273</c:v>
                      </c:pt>
                      <c:pt idx="4375" formatCode="dd/mmm/yy">
                        <c:v>42274</c:v>
                      </c:pt>
                      <c:pt idx="4376" formatCode="dd/mmm/yy">
                        <c:v>42275</c:v>
                      </c:pt>
                      <c:pt idx="4377" formatCode="dd/mmm/yy">
                        <c:v>42276</c:v>
                      </c:pt>
                      <c:pt idx="4378" formatCode="dd/mmm/yy">
                        <c:v>42277</c:v>
                      </c:pt>
                      <c:pt idx="4379" formatCode="dd/mmm/yy">
                        <c:v>42278</c:v>
                      </c:pt>
                      <c:pt idx="4380" formatCode="dd/mmm/yy">
                        <c:v>42279</c:v>
                      </c:pt>
                      <c:pt idx="4381" formatCode="dd/mmm/yy">
                        <c:v>42280</c:v>
                      </c:pt>
                      <c:pt idx="4382" formatCode="dd/mmm/yy">
                        <c:v>42281</c:v>
                      </c:pt>
                      <c:pt idx="4383" formatCode="dd/mmm/yy">
                        <c:v>42282</c:v>
                      </c:pt>
                      <c:pt idx="4384" formatCode="dd/mmm/yy">
                        <c:v>42283</c:v>
                      </c:pt>
                      <c:pt idx="4385" formatCode="dd/mmm/yy">
                        <c:v>42284</c:v>
                      </c:pt>
                      <c:pt idx="4386" formatCode="dd/mmm/yy">
                        <c:v>42285</c:v>
                      </c:pt>
                      <c:pt idx="4387" formatCode="dd/mmm/yy">
                        <c:v>42286</c:v>
                      </c:pt>
                      <c:pt idx="4388" formatCode="dd/mmm/yy">
                        <c:v>42287</c:v>
                      </c:pt>
                      <c:pt idx="4389" formatCode="dd/mmm/yy">
                        <c:v>42288</c:v>
                      </c:pt>
                      <c:pt idx="4390" formatCode="dd/mmm/yy">
                        <c:v>42289</c:v>
                      </c:pt>
                      <c:pt idx="4391" formatCode="dd/mmm/yy">
                        <c:v>42290</c:v>
                      </c:pt>
                      <c:pt idx="4392" formatCode="dd/mmm/yy">
                        <c:v>42291</c:v>
                      </c:pt>
                      <c:pt idx="4393" formatCode="dd/mmm/yy">
                        <c:v>42292</c:v>
                      </c:pt>
                      <c:pt idx="4394" formatCode="dd/mmm/yy">
                        <c:v>42293</c:v>
                      </c:pt>
                      <c:pt idx="4395" formatCode="dd/mmm/yy">
                        <c:v>42294</c:v>
                      </c:pt>
                      <c:pt idx="4396" formatCode="dd/mmm/yy">
                        <c:v>42295</c:v>
                      </c:pt>
                      <c:pt idx="4397" formatCode="dd/mmm/yy">
                        <c:v>42296</c:v>
                      </c:pt>
                      <c:pt idx="4398" formatCode="dd/mmm/yy">
                        <c:v>42297</c:v>
                      </c:pt>
                      <c:pt idx="4399" formatCode="dd/mmm/yy">
                        <c:v>42298</c:v>
                      </c:pt>
                      <c:pt idx="4400" formatCode="dd/mmm/yy">
                        <c:v>42299</c:v>
                      </c:pt>
                      <c:pt idx="4401" formatCode="dd/mmm/yy">
                        <c:v>42300</c:v>
                      </c:pt>
                      <c:pt idx="4402" formatCode="dd/mmm/yy">
                        <c:v>42301</c:v>
                      </c:pt>
                      <c:pt idx="4403" formatCode="dd/mmm/yy">
                        <c:v>42302</c:v>
                      </c:pt>
                      <c:pt idx="4404" formatCode="dd/mmm/yy">
                        <c:v>42303</c:v>
                      </c:pt>
                      <c:pt idx="4405" formatCode="dd/mmm/yy">
                        <c:v>42304</c:v>
                      </c:pt>
                      <c:pt idx="4406" formatCode="dd/mmm/yy">
                        <c:v>42305</c:v>
                      </c:pt>
                      <c:pt idx="4407" formatCode="dd/mmm/yy">
                        <c:v>42306</c:v>
                      </c:pt>
                      <c:pt idx="4408" formatCode="dd/mmm/yy">
                        <c:v>42307</c:v>
                      </c:pt>
                      <c:pt idx="4409" formatCode="dd/mmm/yy">
                        <c:v>42308</c:v>
                      </c:pt>
                      <c:pt idx="4410" formatCode="dd/mmm/yy">
                        <c:v>42310</c:v>
                      </c:pt>
                      <c:pt idx="4411" formatCode="dd/mmm/yy">
                        <c:v>42311</c:v>
                      </c:pt>
                      <c:pt idx="4412" formatCode="dd/mmm/yy">
                        <c:v>42312</c:v>
                      </c:pt>
                      <c:pt idx="4413" formatCode="dd/mmm/yy">
                        <c:v>42313</c:v>
                      </c:pt>
                      <c:pt idx="4414" formatCode="dd/mmm/yy">
                        <c:v>42314</c:v>
                      </c:pt>
                      <c:pt idx="4415" formatCode="dd/mmm/yy">
                        <c:v>42315</c:v>
                      </c:pt>
                      <c:pt idx="4416" formatCode="dd/mmm/yy">
                        <c:v>42316</c:v>
                      </c:pt>
                      <c:pt idx="4417" formatCode="dd/mmm/yy">
                        <c:v>42317</c:v>
                      </c:pt>
                      <c:pt idx="4418" formatCode="dd/mmm/yy">
                        <c:v>42318</c:v>
                      </c:pt>
                      <c:pt idx="4419" formatCode="dd/mmm/yy">
                        <c:v>42319</c:v>
                      </c:pt>
                      <c:pt idx="4420" formatCode="dd/mmm/yy">
                        <c:v>42320</c:v>
                      </c:pt>
                      <c:pt idx="4421" formatCode="dd/mmm/yy">
                        <c:v>42321</c:v>
                      </c:pt>
                      <c:pt idx="4422" formatCode="dd/mmm/yy">
                        <c:v>42322</c:v>
                      </c:pt>
                      <c:pt idx="4423" formatCode="dd/mmm/yy">
                        <c:v>42323</c:v>
                      </c:pt>
                      <c:pt idx="4424" formatCode="dd/mmm/yy">
                        <c:v>42324</c:v>
                      </c:pt>
                      <c:pt idx="4425" formatCode="dd/mmm/yy">
                        <c:v>42325</c:v>
                      </c:pt>
                      <c:pt idx="4426" formatCode="dd/mmm/yy">
                        <c:v>42326</c:v>
                      </c:pt>
                      <c:pt idx="4427" formatCode="dd/mmm/yy">
                        <c:v>42327</c:v>
                      </c:pt>
                      <c:pt idx="4428" formatCode="dd/mmm/yy">
                        <c:v>42328</c:v>
                      </c:pt>
                      <c:pt idx="4429" formatCode="dd/mmm/yy">
                        <c:v>42331</c:v>
                      </c:pt>
                      <c:pt idx="4430" formatCode="dd/mmm/yy">
                        <c:v>42332</c:v>
                      </c:pt>
                      <c:pt idx="4431" formatCode="dd/mmm/yy">
                        <c:v>42333</c:v>
                      </c:pt>
                      <c:pt idx="4432" formatCode="dd/mmm/yy">
                        <c:v>42334</c:v>
                      </c:pt>
                      <c:pt idx="4433" formatCode="dd/mmm/yy">
                        <c:v>42335</c:v>
                      </c:pt>
                      <c:pt idx="4434" formatCode="dd/mmm/yy">
                        <c:v>42336</c:v>
                      </c:pt>
                      <c:pt idx="4435" formatCode="dd/mmm/yy">
                        <c:v>42337</c:v>
                      </c:pt>
                      <c:pt idx="4436" formatCode="dd/mmm/yy">
                        <c:v>42338</c:v>
                      </c:pt>
                      <c:pt idx="4437" formatCode="dd/mmm/yy">
                        <c:v>42339</c:v>
                      </c:pt>
                      <c:pt idx="4438" formatCode="dd/mmm/yy">
                        <c:v>42340</c:v>
                      </c:pt>
                      <c:pt idx="4439" formatCode="dd/mmm/yy">
                        <c:v>42341</c:v>
                      </c:pt>
                      <c:pt idx="4440" formatCode="dd/mmm/yy">
                        <c:v>42342</c:v>
                      </c:pt>
                      <c:pt idx="4441" formatCode="dd/mmm/yy">
                        <c:v>42343</c:v>
                      </c:pt>
                      <c:pt idx="4442" formatCode="dd/mmm/yy">
                        <c:v>42344</c:v>
                      </c:pt>
                      <c:pt idx="4443" formatCode="dd/mmm/yy">
                        <c:v>42345</c:v>
                      </c:pt>
                      <c:pt idx="4444" formatCode="dd/mmm/yy">
                        <c:v>42346</c:v>
                      </c:pt>
                      <c:pt idx="4445" formatCode="dd/mmm/yy">
                        <c:v>42347</c:v>
                      </c:pt>
                      <c:pt idx="4446" formatCode="dd/mmm/yy">
                        <c:v>42348</c:v>
                      </c:pt>
                      <c:pt idx="4447" formatCode="dd/mmm/yy">
                        <c:v>42349</c:v>
                      </c:pt>
                      <c:pt idx="4448" formatCode="dd/mmm/yy">
                        <c:v>42350</c:v>
                      </c:pt>
                      <c:pt idx="4449" formatCode="dd/mmm/yy">
                        <c:v>42351</c:v>
                      </c:pt>
                      <c:pt idx="4450" formatCode="dd/mmm/yy">
                        <c:v>42352</c:v>
                      </c:pt>
                      <c:pt idx="4451" formatCode="dd/mmm/yy">
                        <c:v>42353</c:v>
                      </c:pt>
                      <c:pt idx="4452" formatCode="dd/mmm/yy">
                        <c:v>42354</c:v>
                      </c:pt>
                      <c:pt idx="4453" formatCode="dd/mmm/yy">
                        <c:v>42355</c:v>
                      </c:pt>
                      <c:pt idx="4454" formatCode="dd/mmm/yy">
                        <c:v>42356</c:v>
                      </c:pt>
                      <c:pt idx="4455" formatCode="dd/mmm/yy">
                        <c:v>42357</c:v>
                      </c:pt>
                      <c:pt idx="4456" formatCode="dd/mmm/yy">
                        <c:v>42358</c:v>
                      </c:pt>
                      <c:pt idx="4457" formatCode="dd/mmm/yy">
                        <c:v>42359</c:v>
                      </c:pt>
                      <c:pt idx="4458" formatCode="dd/mmm/yy">
                        <c:v>42360</c:v>
                      </c:pt>
                      <c:pt idx="4459" formatCode="dd/mmm/yy">
                        <c:v>42361</c:v>
                      </c:pt>
                      <c:pt idx="4460" formatCode="dd/mmm/yy">
                        <c:v>42362</c:v>
                      </c:pt>
                      <c:pt idx="4461" formatCode="dd/mmm/yy">
                        <c:v>42363</c:v>
                      </c:pt>
                      <c:pt idx="4462" formatCode="dd/mmm/yy">
                        <c:v>42364</c:v>
                      </c:pt>
                      <c:pt idx="4463" formatCode="dd/mmm/yy">
                        <c:v>42365</c:v>
                      </c:pt>
                      <c:pt idx="4464" formatCode="dd/mmm/yy">
                        <c:v>42366</c:v>
                      </c:pt>
                      <c:pt idx="4465" formatCode="dd/mmm/yy">
                        <c:v>42367</c:v>
                      </c:pt>
                      <c:pt idx="4466" formatCode="dd/mmm/yy">
                        <c:v>42368</c:v>
                      </c:pt>
                      <c:pt idx="4467" formatCode="dd/mmm/yy">
                        <c:v>42369</c:v>
                      </c:pt>
                      <c:pt idx="4468" formatCode="dd/mmm/yy">
                        <c:v>42370</c:v>
                      </c:pt>
                      <c:pt idx="4469" formatCode="dd/mmm/yy">
                        <c:v>42371</c:v>
                      </c:pt>
                      <c:pt idx="4470" formatCode="dd/mmm/yy">
                        <c:v>42372</c:v>
                      </c:pt>
                      <c:pt idx="4471" formatCode="dd/mmm/yy">
                        <c:v>42373</c:v>
                      </c:pt>
                      <c:pt idx="4472" formatCode="dd/mmm/yy">
                        <c:v>42374</c:v>
                      </c:pt>
                      <c:pt idx="4473" formatCode="dd/mmm/yy">
                        <c:v>42375</c:v>
                      </c:pt>
                      <c:pt idx="4474" formatCode="dd/mmm/yy">
                        <c:v>42376</c:v>
                      </c:pt>
                      <c:pt idx="4475" formatCode="dd/mmm/yy">
                        <c:v>42377</c:v>
                      </c:pt>
                      <c:pt idx="4476" formatCode="dd/mmm/yy">
                        <c:v>42380</c:v>
                      </c:pt>
                      <c:pt idx="4477" formatCode="dd/mmm/yy">
                        <c:v>42381</c:v>
                      </c:pt>
                      <c:pt idx="4478" formatCode="dd/mmm/yy">
                        <c:v>42382</c:v>
                      </c:pt>
                      <c:pt idx="4479" formatCode="dd/mmm/yy">
                        <c:v>42383</c:v>
                      </c:pt>
                      <c:pt idx="4480" formatCode="dd/mmm/yy">
                        <c:v>42384</c:v>
                      </c:pt>
                      <c:pt idx="4481" formatCode="dd/mmm/yy">
                        <c:v>42385</c:v>
                      </c:pt>
                      <c:pt idx="4482" formatCode="dd/mmm/yy">
                        <c:v>42386</c:v>
                      </c:pt>
                      <c:pt idx="4483" formatCode="dd/mmm/yy">
                        <c:v>42387</c:v>
                      </c:pt>
                      <c:pt idx="4484" formatCode="dd/mmm/yy">
                        <c:v>42388</c:v>
                      </c:pt>
                      <c:pt idx="4485" formatCode="dd/mmm/yy">
                        <c:v>42389</c:v>
                      </c:pt>
                      <c:pt idx="4486" formatCode="dd/mmm/yy">
                        <c:v>42390</c:v>
                      </c:pt>
                      <c:pt idx="4487" formatCode="dd/mmm/yy">
                        <c:v>42391</c:v>
                      </c:pt>
                      <c:pt idx="4488" formatCode="dd/mmm/yy">
                        <c:v>42392</c:v>
                      </c:pt>
                      <c:pt idx="4489" formatCode="dd/mmm/yy">
                        <c:v>42393</c:v>
                      </c:pt>
                      <c:pt idx="4490" formatCode="dd/mmm/yy">
                        <c:v>42394</c:v>
                      </c:pt>
                      <c:pt idx="4491" formatCode="dd/mmm/yy">
                        <c:v>42395</c:v>
                      </c:pt>
                      <c:pt idx="4492" formatCode="dd/mmm/yy">
                        <c:v>42396</c:v>
                      </c:pt>
                      <c:pt idx="4493" formatCode="dd/mmm/yy">
                        <c:v>42397</c:v>
                      </c:pt>
                      <c:pt idx="4494" formatCode="dd/mmm/yy">
                        <c:v>42398</c:v>
                      </c:pt>
                      <c:pt idx="4495" formatCode="dd/mmm/yy">
                        <c:v>42399</c:v>
                      </c:pt>
                      <c:pt idx="4496" formatCode="dd/mmm/yy">
                        <c:v>42400</c:v>
                      </c:pt>
                      <c:pt idx="4497" formatCode="dd/mmm/yy">
                        <c:v>42401</c:v>
                      </c:pt>
                      <c:pt idx="4498" formatCode="dd/mmm/yy">
                        <c:v>42402</c:v>
                      </c:pt>
                      <c:pt idx="4499" formatCode="dd/mmm/yy">
                        <c:v>42403</c:v>
                      </c:pt>
                      <c:pt idx="4500" formatCode="dd/mmm/yy">
                        <c:v>42404</c:v>
                      </c:pt>
                      <c:pt idx="4501" formatCode="dd/mmm/yy">
                        <c:v>42405</c:v>
                      </c:pt>
                      <c:pt idx="4502" formatCode="dd/mmm/yy">
                        <c:v>42406</c:v>
                      </c:pt>
                      <c:pt idx="4503" formatCode="dd/mmm/yy">
                        <c:v>42407</c:v>
                      </c:pt>
                      <c:pt idx="4504" formatCode="dd/mmm/yy">
                        <c:v>42408</c:v>
                      </c:pt>
                      <c:pt idx="4505" formatCode="dd/mmm/yy">
                        <c:v>42409</c:v>
                      </c:pt>
                      <c:pt idx="4506" formatCode="dd/mmm/yy">
                        <c:v>42410</c:v>
                      </c:pt>
                      <c:pt idx="4507" formatCode="dd/mmm/yy">
                        <c:v>42411</c:v>
                      </c:pt>
                      <c:pt idx="4508" formatCode="dd/mmm/yy">
                        <c:v>42412</c:v>
                      </c:pt>
                      <c:pt idx="4509" formatCode="dd/mmm/yy">
                        <c:v>42414</c:v>
                      </c:pt>
                      <c:pt idx="4510" formatCode="dd/mmm/yy">
                        <c:v>42415</c:v>
                      </c:pt>
                      <c:pt idx="4511" formatCode="dd/mmm/yy">
                        <c:v>42416</c:v>
                      </c:pt>
                      <c:pt idx="4512" formatCode="dd/mmm/yy">
                        <c:v>42417</c:v>
                      </c:pt>
                      <c:pt idx="4513" formatCode="dd/mmm/yy">
                        <c:v>42418</c:v>
                      </c:pt>
                      <c:pt idx="4514" formatCode="dd/mmm/yy">
                        <c:v>42419</c:v>
                      </c:pt>
                      <c:pt idx="4515" formatCode="dd/mmm/yy">
                        <c:v>42420</c:v>
                      </c:pt>
                      <c:pt idx="4516" formatCode="dd/mmm/yy">
                        <c:v>42421</c:v>
                      </c:pt>
                      <c:pt idx="4517" formatCode="dd/mmm/yy">
                        <c:v>42422</c:v>
                      </c:pt>
                      <c:pt idx="4518" formatCode="dd/mmm/yy">
                        <c:v>42423</c:v>
                      </c:pt>
                      <c:pt idx="4519" formatCode="dd/mmm/yy">
                        <c:v>42424</c:v>
                      </c:pt>
                      <c:pt idx="4520" formatCode="dd/mmm/yy">
                        <c:v>42425</c:v>
                      </c:pt>
                      <c:pt idx="4521" formatCode="dd/mmm/yy">
                        <c:v>42426</c:v>
                      </c:pt>
                      <c:pt idx="4522" formatCode="dd/mmm/yy">
                        <c:v>42427</c:v>
                      </c:pt>
                      <c:pt idx="4523" formatCode="dd/mmm/yy">
                        <c:v>42428</c:v>
                      </c:pt>
                      <c:pt idx="4524" formatCode="dd/mmm/yy">
                        <c:v>42429</c:v>
                      </c:pt>
                      <c:pt idx="4525" formatCode="dd/mmm/yy">
                        <c:v>42430</c:v>
                      </c:pt>
                      <c:pt idx="4526" formatCode="dd/mmm/yy">
                        <c:v>42431</c:v>
                      </c:pt>
                      <c:pt idx="4527" formatCode="dd/mmm/yy">
                        <c:v>42432</c:v>
                      </c:pt>
                      <c:pt idx="4528" formatCode="dd/mmm/yy">
                        <c:v>42433</c:v>
                      </c:pt>
                      <c:pt idx="4529" formatCode="dd/mmm/yy">
                        <c:v>42434</c:v>
                      </c:pt>
                      <c:pt idx="4530" formatCode="dd/mmm/yy">
                        <c:v>42435</c:v>
                      </c:pt>
                      <c:pt idx="4531" formatCode="dd/mmm/yy">
                        <c:v>42436</c:v>
                      </c:pt>
                      <c:pt idx="4532" formatCode="dd/mmm/yy">
                        <c:v>42437</c:v>
                      </c:pt>
                      <c:pt idx="4533" formatCode="dd/mmm/yy">
                        <c:v>42438</c:v>
                      </c:pt>
                      <c:pt idx="4534" formatCode="dd/mmm/yy">
                        <c:v>42439</c:v>
                      </c:pt>
                      <c:pt idx="4535" formatCode="dd/mmm/yy">
                        <c:v>42440</c:v>
                      </c:pt>
                      <c:pt idx="4536" formatCode="dd/mmm/yy">
                        <c:v>42441</c:v>
                      </c:pt>
                      <c:pt idx="4537" formatCode="dd/mmm/yy">
                        <c:v>42442</c:v>
                      </c:pt>
                      <c:pt idx="4538" formatCode="dd/mmm/yy">
                        <c:v>42443</c:v>
                      </c:pt>
                      <c:pt idx="4539" formatCode="dd/mmm/yy">
                        <c:v>42444</c:v>
                      </c:pt>
                      <c:pt idx="4540" formatCode="dd/mmm/yy">
                        <c:v>42445</c:v>
                      </c:pt>
                      <c:pt idx="4541" formatCode="dd/mmm/yy">
                        <c:v>42446</c:v>
                      </c:pt>
                      <c:pt idx="4542" formatCode="dd/mmm/yy">
                        <c:v>42447</c:v>
                      </c:pt>
                      <c:pt idx="4543" formatCode="dd/mmm/yy">
                        <c:v>42448</c:v>
                      </c:pt>
                      <c:pt idx="4544" formatCode="dd/mmm/yy">
                        <c:v>42449</c:v>
                      </c:pt>
                      <c:pt idx="4545" formatCode="dd/mmm/yy">
                        <c:v>42450</c:v>
                      </c:pt>
                      <c:pt idx="4546" formatCode="dd/mmm/yy">
                        <c:v>42451</c:v>
                      </c:pt>
                      <c:pt idx="4547" formatCode="dd/mmm/yy">
                        <c:v>42452</c:v>
                      </c:pt>
                      <c:pt idx="4548" formatCode="dd/mmm/yy">
                        <c:v>42453</c:v>
                      </c:pt>
                      <c:pt idx="4549" formatCode="dd/mmm/yy">
                        <c:v>42454</c:v>
                      </c:pt>
                      <c:pt idx="4550" formatCode="dd/mmm/yy">
                        <c:v>42455</c:v>
                      </c:pt>
                      <c:pt idx="4551" formatCode="dd/mmm/yy">
                        <c:v>42456</c:v>
                      </c:pt>
                      <c:pt idx="4552" formatCode="dd/mmm/yy">
                        <c:v>42457</c:v>
                      </c:pt>
                      <c:pt idx="4553" formatCode="dd/mmm/yy">
                        <c:v>42458</c:v>
                      </c:pt>
                      <c:pt idx="4554" formatCode="dd/mmm/yy">
                        <c:v>42459</c:v>
                      </c:pt>
                      <c:pt idx="4555" formatCode="dd/mmm/yy">
                        <c:v>42460</c:v>
                      </c:pt>
                      <c:pt idx="4556" formatCode="dd/mmm/yy">
                        <c:v>42461</c:v>
                      </c:pt>
                      <c:pt idx="4557" formatCode="dd/mmm/yy">
                        <c:v>42462</c:v>
                      </c:pt>
                      <c:pt idx="4558" formatCode="dd/mmm/yy">
                        <c:v>42463</c:v>
                      </c:pt>
                      <c:pt idx="4559" formatCode="dd/mmm/yy">
                        <c:v>42464</c:v>
                      </c:pt>
                      <c:pt idx="4560" formatCode="dd/mmm/yy">
                        <c:v>42465</c:v>
                      </c:pt>
                      <c:pt idx="4561" formatCode="dd/mmm/yy">
                        <c:v>42466</c:v>
                      </c:pt>
                      <c:pt idx="4562" formatCode="dd/mmm/yy">
                        <c:v>42467</c:v>
                      </c:pt>
                      <c:pt idx="4563" formatCode="dd/mmm/yy">
                        <c:v>42468</c:v>
                      </c:pt>
                      <c:pt idx="4564" formatCode="dd/mmm/yy">
                        <c:v>42469</c:v>
                      </c:pt>
                      <c:pt idx="4565" formatCode="dd/mmm/yy">
                        <c:v>42470</c:v>
                      </c:pt>
                      <c:pt idx="4566" formatCode="dd/mmm/yy">
                        <c:v>42471</c:v>
                      </c:pt>
                      <c:pt idx="4567" formatCode="dd/mmm/yy">
                        <c:v>42472</c:v>
                      </c:pt>
                      <c:pt idx="4568" formatCode="dd/mmm/yy">
                        <c:v>42473</c:v>
                      </c:pt>
                      <c:pt idx="4569" formatCode="dd/mmm/yy">
                        <c:v>42474</c:v>
                      </c:pt>
                      <c:pt idx="4570" formatCode="dd/mmm/yy">
                        <c:v>42475</c:v>
                      </c:pt>
                      <c:pt idx="4571" formatCode="dd/mmm/yy">
                        <c:v>42476</c:v>
                      </c:pt>
                      <c:pt idx="4572" formatCode="dd/mmm/yy">
                        <c:v>42477</c:v>
                      </c:pt>
                      <c:pt idx="4573" formatCode="dd/mmm/yy">
                        <c:v>42478</c:v>
                      </c:pt>
                      <c:pt idx="4574" formatCode="dd/mmm/yy">
                        <c:v>42479</c:v>
                      </c:pt>
                      <c:pt idx="4575" formatCode="dd/mmm/yy">
                        <c:v>42480</c:v>
                      </c:pt>
                      <c:pt idx="4576" formatCode="dd/mmm/yy">
                        <c:v>42481</c:v>
                      </c:pt>
                      <c:pt idx="4577" formatCode="dd/mmm/yy">
                        <c:v>42482</c:v>
                      </c:pt>
                      <c:pt idx="4578" formatCode="dd/mmm/yy">
                        <c:v>42483</c:v>
                      </c:pt>
                      <c:pt idx="4579" formatCode="dd/mmm/yy">
                        <c:v>42484</c:v>
                      </c:pt>
                      <c:pt idx="4580" formatCode="dd/mmm/yy">
                        <c:v>42485</c:v>
                      </c:pt>
                      <c:pt idx="4581" formatCode="dd/mmm/yy">
                        <c:v>42486</c:v>
                      </c:pt>
                      <c:pt idx="4582" formatCode="dd/mmm/yy">
                        <c:v>42487</c:v>
                      </c:pt>
                      <c:pt idx="4583" formatCode="dd/mmm/yy">
                        <c:v>42488</c:v>
                      </c:pt>
                      <c:pt idx="4584" formatCode="dd/mmm/yy">
                        <c:v>42489</c:v>
                      </c:pt>
                      <c:pt idx="4585" formatCode="dd/mmm/yy">
                        <c:v>42490</c:v>
                      </c:pt>
                      <c:pt idx="4586" formatCode="dd/mmm/yy">
                        <c:v>42491</c:v>
                      </c:pt>
                      <c:pt idx="4587" formatCode="dd/mmm/yy">
                        <c:v>42492</c:v>
                      </c:pt>
                      <c:pt idx="4588" formatCode="dd/mmm/yy">
                        <c:v>42493</c:v>
                      </c:pt>
                      <c:pt idx="4589" formatCode="dd/mmm/yy">
                        <c:v>42494</c:v>
                      </c:pt>
                      <c:pt idx="4590" formatCode="dd/mmm/yy">
                        <c:v>42495</c:v>
                      </c:pt>
                      <c:pt idx="4591" formatCode="dd/mmm/yy">
                        <c:v>42496</c:v>
                      </c:pt>
                      <c:pt idx="4592" formatCode="dd/mmm/yy">
                        <c:v>42497</c:v>
                      </c:pt>
                      <c:pt idx="4593" formatCode="dd/mmm/yy">
                        <c:v>42498</c:v>
                      </c:pt>
                      <c:pt idx="4594" formatCode="dd/mmm/yy">
                        <c:v>42499</c:v>
                      </c:pt>
                      <c:pt idx="4595" formatCode="dd/mmm/yy">
                        <c:v>42500</c:v>
                      </c:pt>
                      <c:pt idx="4596" formatCode="dd/mmm/yy">
                        <c:v>42501</c:v>
                      </c:pt>
                      <c:pt idx="4597" formatCode="dd/mmm/yy">
                        <c:v>42502</c:v>
                      </c:pt>
                      <c:pt idx="4598" formatCode="dd/mmm/yy">
                        <c:v>42503</c:v>
                      </c:pt>
                      <c:pt idx="4599" formatCode="dd/mmm/yy">
                        <c:v>42504</c:v>
                      </c:pt>
                      <c:pt idx="4600" formatCode="dd/mmm/yy">
                        <c:v>42505</c:v>
                      </c:pt>
                      <c:pt idx="4601" formatCode="dd/mmm/yy">
                        <c:v>42506</c:v>
                      </c:pt>
                      <c:pt idx="4602" formatCode="dd/mmm/yy">
                        <c:v>42507</c:v>
                      </c:pt>
                      <c:pt idx="4603" formatCode="dd/mmm/yy">
                        <c:v>42508</c:v>
                      </c:pt>
                      <c:pt idx="4604" formatCode="dd/mmm/yy">
                        <c:v>42509</c:v>
                      </c:pt>
                      <c:pt idx="4605" formatCode="dd/mmm/yy">
                        <c:v>42510</c:v>
                      </c:pt>
                      <c:pt idx="4606" formatCode="dd/mmm/yy">
                        <c:v>42511</c:v>
                      </c:pt>
                      <c:pt idx="4607" formatCode="dd/mmm/yy">
                        <c:v>42512</c:v>
                      </c:pt>
                      <c:pt idx="4608" formatCode="dd/mmm/yy">
                        <c:v>42513</c:v>
                      </c:pt>
                      <c:pt idx="4609" formatCode="dd/mmm/yy">
                        <c:v>42514</c:v>
                      </c:pt>
                      <c:pt idx="4610" formatCode="dd/mmm/yy">
                        <c:v>42515</c:v>
                      </c:pt>
                      <c:pt idx="4611" formatCode="dd/mmm/yy">
                        <c:v>42516</c:v>
                      </c:pt>
                      <c:pt idx="4612" formatCode="dd/mmm/yy">
                        <c:v>42517</c:v>
                      </c:pt>
                      <c:pt idx="4613" formatCode="dd/mmm/yy">
                        <c:v>42520</c:v>
                      </c:pt>
                      <c:pt idx="4614" formatCode="dd/mmm/yy">
                        <c:v>42521</c:v>
                      </c:pt>
                      <c:pt idx="4615" formatCode="dd/mmm/yy">
                        <c:v>42522</c:v>
                      </c:pt>
                      <c:pt idx="4616" formatCode="dd/mmm/yy">
                        <c:v>42523</c:v>
                      </c:pt>
                      <c:pt idx="4617" formatCode="dd/mmm/yy">
                        <c:v>42524</c:v>
                      </c:pt>
                      <c:pt idx="4618" formatCode="dd/mmm/yy">
                        <c:v>42525</c:v>
                      </c:pt>
                      <c:pt idx="4619" formatCode="dd/mmm/yy">
                        <c:v>42526</c:v>
                      </c:pt>
                      <c:pt idx="4620" formatCode="dd/mmm/yy">
                        <c:v>42527</c:v>
                      </c:pt>
                      <c:pt idx="4621" formatCode="dd/mmm/yy">
                        <c:v>42528</c:v>
                      </c:pt>
                      <c:pt idx="4622" formatCode="dd/mmm/yy">
                        <c:v>42529</c:v>
                      </c:pt>
                      <c:pt idx="4623" formatCode="dd/mmm/yy">
                        <c:v>42530</c:v>
                      </c:pt>
                      <c:pt idx="4624" formatCode="dd/mmm/yy">
                        <c:v>42531</c:v>
                      </c:pt>
                      <c:pt idx="4625" formatCode="dd/mmm/yy">
                        <c:v>42532</c:v>
                      </c:pt>
                      <c:pt idx="4626" formatCode="dd/mmm/yy">
                        <c:v>42533</c:v>
                      </c:pt>
                      <c:pt idx="4627" formatCode="dd/mmm/yy">
                        <c:v>42534</c:v>
                      </c:pt>
                      <c:pt idx="4628" formatCode="dd/mmm/yy">
                        <c:v>42535</c:v>
                      </c:pt>
                      <c:pt idx="4629" formatCode="dd/mmm/yy">
                        <c:v>42536</c:v>
                      </c:pt>
                      <c:pt idx="4630" formatCode="dd/mmm/yy">
                        <c:v>42537</c:v>
                      </c:pt>
                      <c:pt idx="4631" formatCode="dd/mmm/yy">
                        <c:v>42538</c:v>
                      </c:pt>
                      <c:pt idx="4632" formatCode="dd/mmm/yy">
                        <c:v>42539</c:v>
                      </c:pt>
                      <c:pt idx="4633" formatCode="dd/mmm/yy">
                        <c:v>42540</c:v>
                      </c:pt>
                      <c:pt idx="4634" formatCode="dd/mmm/yy">
                        <c:v>42541</c:v>
                      </c:pt>
                      <c:pt idx="4635" formatCode="dd/mmm/yy">
                        <c:v>42542</c:v>
                      </c:pt>
                      <c:pt idx="4636" formatCode="dd/mmm/yy">
                        <c:v>42543</c:v>
                      </c:pt>
                      <c:pt idx="4637" formatCode="dd/mmm/yy">
                        <c:v>42544</c:v>
                      </c:pt>
                      <c:pt idx="4638" formatCode="dd/mmm/yy">
                        <c:v>42545</c:v>
                      </c:pt>
                      <c:pt idx="4639" formatCode="dd/mmm/yy">
                        <c:v>42546</c:v>
                      </c:pt>
                      <c:pt idx="4640" formatCode="dd/mmm/yy">
                        <c:v>42547</c:v>
                      </c:pt>
                      <c:pt idx="4641" formatCode="dd/mmm/yy">
                        <c:v>42548</c:v>
                      </c:pt>
                      <c:pt idx="4642" formatCode="dd/mmm/yy">
                        <c:v>42549</c:v>
                      </c:pt>
                      <c:pt idx="4643" formatCode="dd/mmm/yy">
                        <c:v>42550</c:v>
                      </c:pt>
                      <c:pt idx="4644" formatCode="dd/mmm/yy">
                        <c:v>42551</c:v>
                      </c:pt>
                      <c:pt idx="4645" formatCode="dd/mmm/yy">
                        <c:v>42552</c:v>
                      </c:pt>
                      <c:pt idx="4646" formatCode="dd/mmm/yy">
                        <c:v>42553</c:v>
                      </c:pt>
                      <c:pt idx="4647" formatCode="dd/mmm/yy">
                        <c:v>42554</c:v>
                      </c:pt>
                      <c:pt idx="4648" formatCode="dd/mmm/yy">
                        <c:v>42555</c:v>
                      </c:pt>
                      <c:pt idx="4649" formatCode="dd/mmm/yy">
                        <c:v>42556</c:v>
                      </c:pt>
                      <c:pt idx="4650" formatCode="dd/mmm/yy">
                        <c:v>42557</c:v>
                      </c:pt>
                      <c:pt idx="4651" formatCode="dd/mmm/yy">
                        <c:v>42558</c:v>
                      </c:pt>
                      <c:pt idx="4652" formatCode="dd/mmm/yy">
                        <c:v>42559</c:v>
                      </c:pt>
                      <c:pt idx="4653" formatCode="dd/mmm/yy">
                        <c:v>42560</c:v>
                      </c:pt>
                      <c:pt idx="4654" formatCode="dd/mmm/yy">
                        <c:v>42561</c:v>
                      </c:pt>
                      <c:pt idx="4655" formatCode="dd/mmm/yy">
                        <c:v>42562</c:v>
                      </c:pt>
                      <c:pt idx="4656" formatCode="dd/mmm/yy">
                        <c:v>42563</c:v>
                      </c:pt>
                      <c:pt idx="4657" formatCode="dd/mmm/yy">
                        <c:v>42564</c:v>
                      </c:pt>
                      <c:pt idx="4658" formatCode="dd/mmm/yy">
                        <c:v>42565</c:v>
                      </c:pt>
                      <c:pt idx="4659" formatCode="dd/mmm/yy">
                        <c:v>42566</c:v>
                      </c:pt>
                      <c:pt idx="4660" formatCode="dd/mmm/yy">
                        <c:v>42567</c:v>
                      </c:pt>
                      <c:pt idx="4661" formatCode="dd/mmm/yy">
                        <c:v>42568</c:v>
                      </c:pt>
                      <c:pt idx="4662" formatCode="dd/mmm/yy">
                        <c:v>42569</c:v>
                      </c:pt>
                      <c:pt idx="4663" formatCode="dd/mmm/yy">
                        <c:v>42570</c:v>
                      </c:pt>
                      <c:pt idx="4664" formatCode="dd/mmm/yy">
                        <c:v>42571</c:v>
                      </c:pt>
                      <c:pt idx="4665" formatCode="dd/mmm/yy">
                        <c:v>42572</c:v>
                      </c:pt>
                      <c:pt idx="4666" formatCode="dd/mmm/yy">
                        <c:v>42573</c:v>
                      </c:pt>
                      <c:pt idx="4667" formatCode="dd/mmm/yy">
                        <c:v>42574</c:v>
                      </c:pt>
                      <c:pt idx="4668" formatCode="dd/mmm/yy">
                        <c:v>42575</c:v>
                      </c:pt>
                      <c:pt idx="4669" formatCode="dd/mmm/yy">
                        <c:v>42576</c:v>
                      </c:pt>
                      <c:pt idx="4670" formatCode="dd/mmm/yy">
                        <c:v>42577</c:v>
                      </c:pt>
                      <c:pt idx="4671" formatCode="dd/mmm/yy">
                        <c:v>42578</c:v>
                      </c:pt>
                      <c:pt idx="4672" formatCode="dd/mmm/yy">
                        <c:v>42579</c:v>
                      </c:pt>
                      <c:pt idx="4673" formatCode="dd/mmm/yy">
                        <c:v>42580</c:v>
                      </c:pt>
                      <c:pt idx="4674" formatCode="dd/mmm/yy">
                        <c:v>42581</c:v>
                      </c:pt>
                      <c:pt idx="4675" formatCode="dd/mmm/yy">
                        <c:v>42582</c:v>
                      </c:pt>
                      <c:pt idx="4676" formatCode="dd/mmm/yy">
                        <c:v>42583</c:v>
                      </c:pt>
                      <c:pt idx="4677" formatCode="dd/mmm/yy">
                        <c:v>42584</c:v>
                      </c:pt>
                      <c:pt idx="4678" formatCode="dd/mmm/yy">
                        <c:v>42585</c:v>
                      </c:pt>
                      <c:pt idx="4679" formatCode="dd/mmm/yy">
                        <c:v>42586</c:v>
                      </c:pt>
                      <c:pt idx="4680" formatCode="dd/mmm/yy">
                        <c:v>42587</c:v>
                      </c:pt>
                      <c:pt idx="4681" formatCode="dd/mmm/yy">
                        <c:v>42588</c:v>
                      </c:pt>
                      <c:pt idx="4682" formatCode="dd/mmm/yy">
                        <c:v>42589</c:v>
                      </c:pt>
                      <c:pt idx="4683" formatCode="dd/mmm/yy">
                        <c:v>42590</c:v>
                      </c:pt>
                      <c:pt idx="4684" formatCode="dd/mmm/yy">
                        <c:v>42591</c:v>
                      </c:pt>
                      <c:pt idx="4685" formatCode="dd/mmm/yy">
                        <c:v>42592</c:v>
                      </c:pt>
                      <c:pt idx="4686" formatCode="dd/mmm/yy">
                        <c:v>42593</c:v>
                      </c:pt>
                      <c:pt idx="4687" formatCode="dd/mmm/yy">
                        <c:v>42594</c:v>
                      </c:pt>
                      <c:pt idx="4688" formatCode="dd/mmm/yy">
                        <c:v>42595</c:v>
                      </c:pt>
                      <c:pt idx="4689" formatCode="dd/mmm/yy">
                        <c:v>42596</c:v>
                      </c:pt>
                      <c:pt idx="4690" formatCode="dd/mmm/yy">
                        <c:v>42597</c:v>
                      </c:pt>
                      <c:pt idx="4691" formatCode="dd/mmm/yy">
                        <c:v>42598</c:v>
                      </c:pt>
                      <c:pt idx="4692" formatCode="dd/mmm/yy">
                        <c:v>42599</c:v>
                      </c:pt>
                      <c:pt idx="4693" formatCode="dd/mmm/yy">
                        <c:v>42600</c:v>
                      </c:pt>
                      <c:pt idx="4694" formatCode="dd/mmm/yy">
                        <c:v>42601</c:v>
                      </c:pt>
                      <c:pt idx="4695" formatCode="dd/mmm/yy">
                        <c:v>42602</c:v>
                      </c:pt>
                      <c:pt idx="4696" formatCode="dd/mmm/yy">
                        <c:v>42603</c:v>
                      </c:pt>
                      <c:pt idx="4697" formatCode="dd/mmm/yy">
                        <c:v>42604</c:v>
                      </c:pt>
                      <c:pt idx="4698" formatCode="dd/mmm/yy">
                        <c:v>42605</c:v>
                      </c:pt>
                      <c:pt idx="4699" formatCode="dd/mmm/yy">
                        <c:v>42606</c:v>
                      </c:pt>
                      <c:pt idx="4700" formatCode="dd/mmm/yy">
                        <c:v>42607</c:v>
                      </c:pt>
                      <c:pt idx="4701" formatCode="dd/mmm/yy">
                        <c:v>42608</c:v>
                      </c:pt>
                      <c:pt idx="4702" formatCode="dd/mmm/yy">
                        <c:v>42609</c:v>
                      </c:pt>
                      <c:pt idx="4703" formatCode="dd/mmm/yy">
                        <c:v>42610</c:v>
                      </c:pt>
                      <c:pt idx="4704" formatCode="dd/mmm/yy">
                        <c:v>42611</c:v>
                      </c:pt>
                      <c:pt idx="4705" formatCode="dd/mmm/yy">
                        <c:v>42612</c:v>
                      </c:pt>
                      <c:pt idx="4706" formatCode="dd/mmm/yy">
                        <c:v>42613</c:v>
                      </c:pt>
                      <c:pt idx="4707" formatCode="dd/mmm/yy">
                        <c:v>42614</c:v>
                      </c:pt>
                      <c:pt idx="4708" formatCode="dd/mmm/yy">
                        <c:v>42615</c:v>
                      </c:pt>
                      <c:pt idx="4709" formatCode="dd/mmm/yy">
                        <c:v>42616</c:v>
                      </c:pt>
                      <c:pt idx="4710" formatCode="dd/mmm/yy">
                        <c:v>42617</c:v>
                      </c:pt>
                      <c:pt idx="4711" formatCode="dd/mmm/yy">
                        <c:v>42618</c:v>
                      </c:pt>
                      <c:pt idx="4712" formatCode="dd/mmm/yy">
                        <c:v>42619</c:v>
                      </c:pt>
                      <c:pt idx="4713" formatCode="dd/mmm/yy">
                        <c:v>42620</c:v>
                      </c:pt>
                      <c:pt idx="4714" formatCode="dd/mmm/yy">
                        <c:v>42621</c:v>
                      </c:pt>
                      <c:pt idx="4715" formatCode="dd/mmm/yy">
                        <c:v>42622</c:v>
                      </c:pt>
                      <c:pt idx="4716" formatCode="dd/mmm/yy">
                        <c:v>42623</c:v>
                      </c:pt>
                      <c:pt idx="4717" formatCode="dd/mmm/yy">
                        <c:v>42624</c:v>
                      </c:pt>
                      <c:pt idx="4718" formatCode="dd/mmm/yy">
                        <c:v>42625</c:v>
                      </c:pt>
                      <c:pt idx="4719" formatCode="dd/mmm/yy">
                        <c:v>42626</c:v>
                      </c:pt>
                      <c:pt idx="4720" formatCode="dd/mmm/yy">
                        <c:v>42627</c:v>
                      </c:pt>
                      <c:pt idx="4721" formatCode="dd/mmm/yy">
                        <c:v>42628</c:v>
                      </c:pt>
                      <c:pt idx="4722" formatCode="dd/mmm/yy">
                        <c:v>42629</c:v>
                      </c:pt>
                      <c:pt idx="4723" formatCode="dd/mmm/yy">
                        <c:v>42630</c:v>
                      </c:pt>
                      <c:pt idx="4724" formatCode="dd/mmm/yy">
                        <c:v>42631</c:v>
                      </c:pt>
                      <c:pt idx="4725" formatCode="dd/mmm/yy">
                        <c:v>42632</c:v>
                      </c:pt>
                      <c:pt idx="4726" formatCode="dd/mmm/yy">
                        <c:v>42633</c:v>
                      </c:pt>
                      <c:pt idx="4727" formatCode="dd/mmm/yy">
                        <c:v>42634</c:v>
                      </c:pt>
                      <c:pt idx="4728" formatCode="dd/mmm/yy">
                        <c:v>42635</c:v>
                      </c:pt>
                      <c:pt idx="4729" formatCode="dd/mmm/yy">
                        <c:v>42636</c:v>
                      </c:pt>
                      <c:pt idx="4730" formatCode="dd/mmm/yy">
                        <c:v>42637</c:v>
                      </c:pt>
                      <c:pt idx="4731" formatCode="dd/mmm/yy">
                        <c:v>42638</c:v>
                      </c:pt>
                      <c:pt idx="4732" formatCode="dd/mmm/yy">
                        <c:v>42639</c:v>
                      </c:pt>
                      <c:pt idx="4733" formatCode="dd/mmm/yy">
                        <c:v>42640</c:v>
                      </c:pt>
                      <c:pt idx="4734" formatCode="dd/mmm/yy">
                        <c:v>42641</c:v>
                      </c:pt>
                      <c:pt idx="4735" formatCode="dd/mmm/yy">
                        <c:v>42642</c:v>
                      </c:pt>
                      <c:pt idx="4736" formatCode="dd/mmm/yy">
                        <c:v>42643</c:v>
                      </c:pt>
                      <c:pt idx="4737" formatCode="dd/mmm/yy">
                        <c:v>42644</c:v>
                      </c:pt>
                      <c:pt idx="4738" formatCode="dd/mmm/yy">
                        <c:v>42645</c:v>
                      </c:pt>
                      <c:pt idx="4739" formatCode="dd/mmm/yy">
                        <c:v>42646</c:v>
                      </c:pt>
                      <c:pt idx="4740" formatCode="dd/mmm/yy">
                        <c:v>42647</c:v>
                      </c:pt>
                      <c:pt idx="4741" formatCode="dd/mmm/yy">
                        <c:v>42648</c:v>
                      </c:pt>
                      <c:pt idx="4742" formatCode="dd/mmm/yy">
                        <c:v>42649</c:v>
                      </c:pt>
                      <c:pt idx="4743" formatCode="dd/mmm/yy">
                        <c:v>42650</c:v>
                      </c:pt>
                      <c:pt idx="4744" formatCode="dd/mmm/yy">
                        <c:v>42651</c:v>
                      </c:pt>
                      <c:pt idx="4745" formatCode="dd/mmm/yy">
                        <c:v>42652</c:v>
                      </c:pt>
                      <c:pt idx="4746" formatCode="dd/mmm/yy">
                        <c:v>42653</c:v>
                      </c:pt>
                      <c:pt idx="4747" formatCode="dd/mmm/yy">
                        <c:v>42654</c:v>
                      </c:pt>
                      <c:pt idx="4748" formatCode="dd/mmm/yy">
                        <c:v>42655</c:v>
                      </c:pt>
                      <c:pt idx="4749" formatCode="dd/mmm/yy">
                        <c:v>42656</c:v>
                      </c:pt>
                      <c:pt idx="4750" formatCode="dd/mmm/yy">
                        <c:v>42657</c:v>
                      </c:pt>
                      <c:pt idx="4751" formatCode="dd/mmm/yy">
                        <c:v>42658</c:v>
                      </c:pt>
                      <c:pt idx="4752" formatCode="dd/mmm/yy">
                        <c:v>42659</c:v>
                      </c:pt>
                      <c:pt idx="4753" formatCode="dd/mmm/yy">
                        <c:v>42660</c:v>
                      </c:pt>
                      <c:pt idx="4754" formatCode="dd/mmm/yy">
                        <c:v>42661</c:v>
                      </c:pt>
                      <c:pt idx="4755" formatCode="dd/mmm/yy">
                        <c:v>42662</c:v>
                      </c:pt>
                      <c:pt idx="4756" formatCode="dd/mmm/yy">
                        <c:v>42663</c:v>
                      </c:pt>
                      <c:pt idx="4757" formatCode="dd/mmm/yy">
                        <c:v>42664</c:v>
                      </c:pt>
                      <c:pt idx="4758" formatCode="dd/mmm/yy">
                        <c:v>42665</c:v>
                      </c:pt>
                      <c:pt idx="4759" formatCode="dd/mmm/yy">
                        <c:v>42666</c:v>
                      </c:pt>
                      <c:pt idx="4760" formatCode="dd/mmm/yy">
                        <c:v>42667</c:v>
                      </c:pt>
                      <c:pt idx="4761" formatCode="dd/mmm/yy">
                        <c:v>42668</c:v>
                      </c:pt>
                      <c:pt idx="4762" formatCode="dd/mmm/yy">
                        <c:v>42669</c:v>
                      </c:pt>
                      <c:pt idx="4763" formatCode="dd/mmm/yy">
                        <c:v>42670</c:v>
                      </c:pt>
                      <c:pt idx="4764" formatCode="dd/mmm/yy">
                        <c:v>42671</c:v>
                      </c:pt>
                      <c:pt idx="4765" formatCode="dd/mmm/yy">
                        <c:v>42672</c:v>
                      </c:pt>
                      <c:pt idx="4766" formatCode="dd/mmm/yy">
                        <c:v>42673</c:v>
                      </c:pt>
                      <c:pt idx="4767" formatCode="dd/mmm/yy">
                        <c:v>42674</c:v>
                      </c:pt>
                      <c:pt idx="4768" formatCode="dd/mmm/yy">
                        <c:v>42675</c:v>
                      </c:pt>
                      <c:pt idx="4769" formatCode="dd/mmm/yy">
                        <c:v>42676</c:v>
                      </c:pt>
                      <c:pt idx="4770" formatCode="dd/mmm/yy">
                        <c:v>42677</c:v>
                      </c:pt>
                      <c:pt idx="4771" formatCode="dd/mmm/yy">
                        <c:v>42678</c:v>
                      </c:pt>
                      <c:pt idx="4772" formatCode="dd/mmm/yy">
                        <c:v>42679</c:v>
                      </c:pt>
                      <c:pt idx="4773" formatCode="dd/mmm/yy">
                        <c:v>42680</c:v>
                      </c:pt>
                      <c:pt idx="4774" formatCode="dd/mmm/yy">
                        <c:v>42681</c:v>
                      </c:pt>
                      <c:pt idx="4775" formatCode="dd/mmm/yy">
                        <c:v>42682</c:v>
                      </c:pt>
                      <c:pt idx="4776" formatCode="dd/mmm/yy">
                        <c:v>42683</c:v>
                      </c:pt>
                      <c:pt idx="4777" formatCode="dd/mmm/yy">
                        <c:v>42684</c:v>
                      </c:pt>
                      <c:pt idx="4778" formatCode="dd/mmm/yy">
                        <c:v>42685</c:v>
                      </c:pt>
                      <c:pt idx="4779" formatCode="dd/mmm/yy">
                        <c:v>42688</c:v>
                      </c:pt>
                      <c:pt idx="4780" formatCode="dd/mmm/yy">
                        <c:v>42689</c:v>
                      </c:pt>
                      <c:pt idx="4781" formatCode="dd/mmm/yy">
                        <c:v>42690</c:v>
                      </c:pt>
                      <c:pt idx="4782" formatCode="dd/mmm/yy">
                        <c:v>42691</c:v>
                      </c:pt>
                      <c:pt idx="4783" formatCode="dd/mmm/yy">
                        <c:v>42691</c:v>
                      </c:pt>
                      <c:pt idx="4784" formatCode="dd/mmm/yy">
                        <c:v>42693</c:v>
                      </c:pt>
                      <c:pt idx="4785" formatCode="dd/mmm/yy">
                        <c:v>42694</c:v>
                      </c:pt>
                      <c:pt idx="4786" formatCode="dd/mmm/yy">
                        <c:v>42695</c:v>
                      </c:pt>
                      <c:pt idx="4787" formatCode="dd/mmm/yy">
                        <c:v>42696</c:v>
                      </c:pt>
                      <c:pt idx="4788" formatCode="dd/mmm/yy">
                        <c:v>42697</c:v>
                      </c:pt>
                      <c:pt idx="4789" formatCode="dd/mmm/yy">
                        <c:v>42698</c:v>
                      </c:pt>
                      <c:pt idx="4790" formatCode="dd/mmm/yy">
                        <c:v>42699</c:v>
                      </c:pt>
                      <c:pt idx="4791" formatCode="dd/mmm/yy">
                        <c:v>42700</c:v>
                      </c:pt>
                      <c:pt idx="4792" formatCode="dd/mmm/yy">
                        <c:v>42701</c:v>
                      </c:pt>
                      <c:pt idx="4793" formatCode="dd/mmm/yy">
                        <c:v>42702</c:v>
                      </c:pt>
                      <c:pt idx="4794" formatCode="dd/mmm/yy">
                        <c:v>42703</c:v>
                      </c:pt>
                      <c:pt idx="4795" formatCode="dd/mmm/yy">
                        <c:v>42704</c:v>
                      </c:pt>
                      <c:pt idx="4796" formatCode="dd/mmm/yy">
                        <c:v>42705</c:v>
                      </c:pt>
                      <c:pt idx="4797" formatCode="dd/mmm/yy">
                        <c:v>42706</c:v>
                      </c:pt>
                      <c:pt idx="4798" formatCode="dd/mmm/yy">
                        <c:v>42707</c:v>
                      </c:pt>
                      <c:pt idx="4799" formatCode="dd/mmm/yy">
                        <c:v>42708</c:v>
                      </c:pt>
                      <c:pt idx="4800" formatCode="dd/mmm/yy">
                        <c:v>42709</c:v>
                      </c:pt>
                      <c:pt idx="4801" formatCode="dd/mmm/yy">
                        <c:v>42710</c:v>
                      </c:pt>
                      <c:pt idx="4802" formatCode="dd/mmm/yy">
                        <c:v>42711</c:v>
                      </c:pt>
                      <c:pt idx="4803" formatCode="dd/mmm/yy">
                        <c:v>42712</c:v>
                      </c:pt>
                      <c:pt idx="4804" formatCode="dd/mmm/yy">
                        <c:v>42713</c:v>
                      </c:pt>
                      <c:pt idx="4805" formatCode="dd/mmm/yy">
                        <c:v>42714</c:v>
                      </c:pt>
                      <c:pt idx="4806" formatCode="dd/mmm/yy">
                        <c:v>42715</c:v>
                      </c:pt>
                      <c:pt idx="4807" formatCode="dd/mmm/yy">
                        <c:v>42716</c:v>
                      </c:pt>
                      <c:pt idx="4808" formatCode="dd/mmm/yy">
                        <c:v>42717</c:v>
                      </c:pt>
                      <c:pt idx="4809" formatCode="dd/mmm/yy">
                        <c:v>42718</c:v>
                      </c:pt>
                      <c:pt idx="4810" formatCode="dd/mmm/yy">
                        <c:v>42719</c:v>
                      </c:pt>
                      <c:pt idx="4811" formatCode="dd/mmm/yy">
                        <c:v>42720</c:v>
                      </c:pt>
                      <c:pt idx="4812" formatCode="dd/mmm/yy">
                        <c:v>42721</c:v>
                      </c:pt>
                      <c:pt idx="4813" formatCode="dd/mmm/yy">
                        <c:v>42722</c:v>
                      </c:pt>
                      <c:pt idx="4814" formatCode="dd/mmm/yy">
                        <c:v>42723</c:v>
                      </c:pt>
                      <c:pt idx="4815" formatCode="dd/mmm/yy">
                        <c:v>42724</c:v>
                      </c:pt>
                      <c:pt idx="4816" formatCode="dd/mmm/yy">
                        <c:v>42725</c:v>
                      </c:pt>
                      <c:pt idx="4817" formatCode="dd/mmm/yy">
                        <c:v>42726</c:v>
                      </c:pt>
                      <c:pt idx="4818" formatCode="dd/mmm/yy">
                        <c:v>42727</c:v>
                      </c:pt>
                      <c:pt idx="4819" formatCode="dd/mmm/yy">
                        <c:v>42728</c:v>
                      </c:pt>
                      <c:pt idx="4820" formatCode="dd/mmm/yy">
                        <c:v>42729</c:v>
                      </c:pt>
                      <c:pt idx="4821" formatCode="dd/mmm/yy">
                        <c:v>42730</c:v>
                      </c:pt>
                      <c:pt idx="4822" formatCode="dd/mmm/yy">
                        <c:v>42731</c:v>
                      </c:pt>
                      <c:pt idx="4823" formatCode="dd/mmm/yy">
                        <c:v>42732</c:v>
                      </c:pt>
                      <c:pt idx="4824" formatCode="dd/mmm/yy">
                        <c:v>42733</c:v>
                      </c:pt>
                      <c:pt idx="4825" formatCode="dd/mmm/yy">
                        <c:v>42734</c:v>
                      </c:pt>
                      <c:pt idx="4826" formatCode="dd/mmm/yy">
                        <c:v>42735</c:v>
                      </c:pt>
                      <c:pt idx="4827" formatCode="dd/mmm/yy">
                        <c:v>42736</c:v>
                      </c:pt>
                      <c:pt idx="4828" formatCode="dd/mmm/yy">
                        <c:v>42737</c:v>
                      </c:pt>
                      <c:pt idx="4829" formatCode="dd/mmm/yy">
                        <c:v>42738</c:v>
                      </c:pt>
                      <c:pt idx="4830" formatCode="dd/mmm/yy">
                        <c:v>42739</c:v>
                      </c:pt>
                      <c:pt idx="4831" formatCode="dd/mmm/yy">
                        <c:v>42740</c:v>
                      </c:pt>
                      <c:pt idx="4832" formatCode="dd/mmm/yy">
                        <c:v>42741</c:v>
                      </c:pt>
                      <c:pt idx="4833" formatCode="dd/mmm/yy">
                        <c:v>42742</c:v>
                      </c:pt>
                      <c:pt idx="4834" formatCode="dd/mmm/yy">
                        <c:v>42743</c:v>
                      </c:pt>
                      <c:pt idx="4835" formatCode="dd/mmm/yy">
                        <c:v>42744</c:v>
                      </c:pt>
                      <c:pt idx="4836" formatCode="dd/mmm/yy">
                        <c:v>42745</c:v>
                      </c:pt>
                      <c:pt idx="4837" formatCode="dd/mmm/yy">
                        <c:v>42746</c:v>
                      </c:pt>
                      <c:pt idx="4838" formatCode="dd/mmm/yy">
                        <c:v>42747</c:v>
                      </c:pt>
                      <c:pt idx="4839" formatCode="dd/mmm/yy">
                        <c:v>42748</c:v>
                      </c:pt>
                      <c:pt idx="4840" formatCode="dd/mmm/yy">
                        <c:v>42749</c:v>
                      </c:pt>
                      <c:pt idx="4841" formatCode="dd/mmm/yy">
                        <c:v>42750</c:v>
                      </c:pt>
                      <c:pt idx="4842" formatCode="dd/mmm/yy">
                        <c:v>42751</c:v>
                      </c:pt>
                      <c:pt idx="4843" formatCode="dd/mmm/yy">
                        <c:v>42752</c:v>
                      </c:pt>
                      <c:pt idx="4844" formatCode="dd/mmm/yy">
                        <c:v>42753</c:v>
                      </c:pt>
                      <c:pt idx="4845" formatCode="dd/mmm/yy">
                        <c:v>42754</c:v>
                      </c:pt>
                      <c:pt idx="4846" formatCode="dd/mmm/yy">
                        <c:v>42755</c:v>
                      </c:pt>
                      <c:pt idx="4847" formatCode="dd/mmm/yy">
                        <c:v>42756</c:v>
                      </c:pt>
                      <c:pt idx="4848" formatCode="dd/mmm/yy">
                        <c:v>42757</c:v>
                      </c:pt>
                      <c:pt idx="4849" formatCode="dd/mmm/yy">
                        <c:v>42758</c:v>
                      </c:pt>
                      <c:pt idx="4850" formatCode="dd/mmm/yy">
                        <c:v>42759</c:v>
                      </c:pt>
                      <c:pt idx="4851" formatCode="dd/mmm/yy">
                        <c:v>42760</c:v>
                      </c:pt>
                      <c:pt idx="4852" formatCode="dd/mmm/yy">
                        <c:v>42761</c:v>
                      </c:pt>
                      <c:pt idx="4853" formatCode="dd/mmm/yy">
                        <c:v>42762</c:v>
                      </c:pt>
                      <c:pt idx="4854" formatCode="dd/mmm/yy">
                        <c:v>42763</c:v>
                      </c:pt>
                      <c:pt idx="4855" formatCode="dd/mmm/yy">
                        <c:v>42764</c:v>
                      </c:pt>
                      <c:pt idx="4856" formatCode="dd/mmm/yy">
                        <c:v>42765</c:v>
                      </c:pt>
                      <c:pt idx="4857" formatCode="dd/mmm/yy">
                        <c:v>42766</c:v>
                      </c:pt>
                      <c:pt idx="4858" formatCode="dd/mmm/yy">
                        <c:v>42767</c:v>
                      </c:pt>
                      <c:pt idx="4859" formatCode="dd/mmm/yy">
                        <c:v>42768</c:v>
                      </c:pt>
                      <c:pt idx="4860" formatCode="dd/mmm/yy">
                        <c:v>42769</c:v>
                      </c:pt>
                      <c:pt idx="4861" formatCode="dd/mmm/yy">
                        <c:v>42770</c:v>
                      </c:pt>
                      <c:pt idx="4862" formatCode="dd/mmm/yy">
                        <c:v>42771</c:v>
                      </c:pt>
                      <c:pt idx="4863" formatCode="dd/mmm/yy">
                        <c:v>42772</c:v>
                      </c:pt>
                      <c:pt idx="4864" formatCode="dd/mmm/yy">
                        <c:v>42773</c:v>
                      </c:pt>
                      <c:pt idx="4865" formatCode="dd/mmm/yy">
                        <c:v>42774</c:v>
                      </c:pt>
                      <c:pt idx="4866" formatCode="dd/mmm/yy">
                        <c:v>42775</c:v>
                      </c:pt>
                      <c:pt idx="4867" formatCode="dd/mmm/yy">
                        <c:v>42776</c:v>
                      </c:pt>
                      <c:pt idx="4868" formatCode="dd/mmm/yy">
                        <c:v>42777</c:v>
                      </c:pt>
                      <c:pt idx="4869" formatCode="dd/mmm/yy">
                        <c:v>42778</c:v>
                      </c:pt>
                      <c:pt idx="4870" formatCode="dd/mmm/yy">
                        <c:v>42779</c:v>
                      </c:pt>
                      <c:pt idx="4871" formatCode="dd/mmm/yy">
                        <c:v>42780</c:v>
                      </c:pt>
                      <c:pt idx="4872" formatCode="dd/mmm/yy">
                        <c:v>42781</c:v>
                      </c:pt>
                      <c:pt idx="4873" formatCode="dd/mmm/yy">
                        <c:v>42782</c:v>
                      </c:pt>
                      <c:pt idx="4874" formatCode="dd/mmm/yy">
                        <c:v>42783</c:v>
                      </c:pt>
                      <c:pt idx="4875" formatCode="dd/mmm/yy">
                        <c:v>42784</c:v>
                      </c:pt>
                      <c:pt idx="4876" formatCode="dd/mmm/yy">
                        <c:v>42785</c:v>
                      </c:pt>
                      <c:pt idx="4877" formatCode="dd/mmm/yy">
                        <c:v>42786</c:v>
                      </c:pt>
                      <c:pt idx="4878" formatCode="dd/mmm/yy">
                        <c:v>42787</c:v>
                      </c:pt>
                      <c:pt idx="4879" formatCode="dd/mmm/yy">
                        <c:v>42788</c:v>
                      </c:pt>
                      <c:pt idx="4880" formatCode="dd/mmm/yy">
                        <c:v>42789</c:v>
                      </c:pt>
                      <c:pt idx="4881" formatCode="dd/mmm/yy">
                        <c:v>42790</c:v>
                      </c:pt>
                      <c:pt idx="4882" formatCode="dd/mmm/yy">
                        <c:v>42791</c:v>
                      </c:pt>
                      <c:pt idx="4883" formatCode="dd/mmm/yy">
                        <c:v>42792</c:v>
                      </c:pt>
                      <c:pt idx="4884" formatCode="dd/mmm/yy">
                        <c:v>42793</c:v>
                      </c:pt>
                      <c:pt idx="4885" formatCode="dd/mmm/yy">
                        <c:v>42794</c:v>
                      </c:pt>
                      <c:pt idx="4886" formatCode="dd/mmm/yy">
                        <c:v>42795</c:v>
                      </c:pt>
                      <c:pt idx="4887" formatCode="dd/mmm/yy">
                        <c:v>42796</c:v>
                      </c:pt>
                      <c:pt idx="4888" formatCode="dd/mmm/yy">
                        <c:v>42797</c:v>
                      </c:pt>
                      <c:pt idx="4889" formatCode="dd/mmm/yy">
                        <c:v>42798</c:v>
                      </c:pt>
                      <c:pt idx="4890" formatCode="dd/mmm/yy">
                        <c:v>42799</c:v>
                      </c:pt>
                      <c:pt idx="4891" formatCode="dd/mmm/yy">
                        <c:v>42800</c:v>
                      </c:pt>
                      <c:pt idx="4892" formatCode="dd/mmm/yy">
                        <c:v>42801</c:v>
                      </c:pt>
                      <c:pt idx="4893" formatCode="dd/mmm/yy">
                        <c:v>42802</c:v>
                      </c:pt>
                      <c:pt idx="4894" formatCode="dd/mmm/yy">
                        <c:v>42803</c:v>
                      </c:pt>
                      <c:pt idx="4895" formatCode="dd/mmm/yy">
                        <c:v>42804</c:v>
                      </c:pt>
                      <c:pt idx="4896" formatCode="dd/mmm/yy">
                        <c:v>42805</c:v>
                      </c:pt>
                      <c:pt idx="4897" formatCode="dd/mmm/yy">
                        <c:v>42806</c:v>
                      </c:pt>
                      <c:pt idx="4898" formatCode="dd/mmm/yy">
                        <c:v>42807</c:v>
                      </c:pt>
                      <c:pt idx="4899" formatCode="dd/mmm/yy">
                        <c:v>42808</c:v>
                      </c:pt>
                      <c:pt idx="4900" formatCode="dd/mmm/yy">
                        <c:v>42809</c:v>
                      </c:pt>
                      <c:pt idx="4901" formatCode="dd/mmm/yy">
                        <c:v>42810</c:v>
                      </c:pt>
                      <c:pt idx="4902" formatCode="dd/mmm/yy">
                        <c:v>42811</c:v>
                      </c:pt>
                      <c:pt idx="4903" formatCode="dd/mmm/yy">
                        <c:v>42812</c:v>
                      </c:pt>
                      <c:pt idx="4904" formatCode="dd/mmm/yy">
                        <c:v>42813</c:v>
                      </c:pt>
                      <c:pt idx="4905" formatCode="dd/mmm/yy">
                        <c:v>42814</c:v>
                      </c:pt>
                      <c:pt idx="4906" formatCode="dd/mmm/yy">
                        <c:v>42815</c:v>
                      </c:pt>
                      <c:pt idx="4907" formatCode="dd/mmm/yy">
                        <c:v>42816</c:v>
                      </c:pt>
                      <c:pt idx="4908" formatCode="dd/mmm/yy">
                        <c:v>42817</c:v>
                      </c:pt>
                      <c:pt idx="4909" formatCode="dd/mmm/yy">
                        <c:v>42818</c:v>
                      </c:pt>
                      <c:pt idx="4910" formatCode="dd/mmm/yy">
                        <c:v>42819</c:v>
                      </c:pt>
                      <c:pt idx="4911" formatCode="dd/mmm/yy">
                        <c:v>42820</c:v>
                      </c:pt>
                      <c:pt idx="4912" formatCode="dd/mmm/yy">
                        <c:v>42821</c:v>
                      </c:pt>
                      <c:pt idx="4913" formatCode="dd/mmm/yy">
                        <c:v>42822</c:v>
                      </c:pt>
                      <c:pt idx="4914" formatCode="dd/mmm/yy">
                        <c:v>42823</c:v>
                      </c:pt>
                      <c:pt idx="4915" formatCode="dd/mmm/yy">
                        <c:v>42824</c:v>
                      </c:pt>
                      <c:pt idx="4916" formatCode="dd/mmm/yy">
                        <c:v>42825</c:v>
                      </c:pt>
                      <c:pt idx="4917" formatCode="dd/mmm/yy">
                        <c:v>42826</c:v>
                      </c:pt>
                      <c:pt idx="4918" formatCode="dd/mmm/yy">
                        <c:v>42827</c:v>
                      </c:pt>
                      <c:pt idx="4919" formatCode="dd/mmm/yy">
                        <c:v>42828</c:v>
                      </c:pt>
                      <c:pt idx="4920" formatCode="dd/mmm/yy">
                        <c:v>42829</c:v>
                      </c:pt>
                      <c:pt idx="4921" formatCode="dd/mmm/yy">
                        <c:v>42830</c:v>
                      </c:pt>
                      <c:pt idx="4922" formatCode="dd/mmm/yy">
                        <c:v>42831</c:v>
                      </c:pt>
                      <c:pt idx="4923" formatCode="dd/mmm/yy">
                        <c:v>42832</c:v>
                      </c:pt>
                      <c:pt idx="4924" formatCode="dd/mmm/yy">
                        <c:v>42833</c:v>
                      </c:pt>
                      <c:pt idx="4925" formatCode="dd/mmm/yy">
                        <c:v>42834</c:v>
                      </c:pt>
                      <c:pt idx="4926" formatCode="dd/mmm/yy">
                        <c:v>42835</c:v>
                      </c:pt>
                      <c:pt idx="4927" formatCode="dd/mmm/yy">
                        <c:v>42836</c:v>
                      </c:pt>
                      <c:pt idx="4928" formatCode="dd/mmm/yy">
                        <c:v>42837</c:v>
                      </c:pt>
                      <c:pt idx="4929" formatCode="dd/mmm/yy">
                        <c:v>42838</c:v>
                      </c:pt>
                      <c:pt idx="4930" formatCode="dd/mmm/yy">
                        <c:v>42839</c:v>
                      </c:pt>
                      <c:pt idx="4931" formatCode="dd/mmm/yy">
                        <c:v>42840</c:v>
                      </c:pt>
                      <c:pt idx="4932" formatCode="dd/mmm/yy">
                        <c:v>42841</c:v>
                      </c:pt>
                      <c:pt idx="4933" formatCode="dd/mmm/yy">
                        <c:v>42842</c:v>
                      </c:pt>
                      <c:pt idx="4934" formatCode="dd/mmm/yy">
                        <c:v>42843</c:v>
                      </c:pt>
                      <c:pt idx="4935" formatCode="dd/mmm/yy">
                        <c:v>42844</c:v>
                      </c:pt>
                      <c:pt idx="4936" formatCode="dd/mmm/yy">
                        <c:v>42845</c:v>
                      </c:pt>
                      <c:pt idx="4937" formatCode="dd/mmm/yy">
                        <c:v>42846</c:v>
                      </c:pt>
                      <c:pt idx="4938" formatCode="dd/mmm/yy">
                        <c:v>42847</c:v>
                      </c:pt>
                      <c:pt idx="4939" formatCode="dd/mmm/yy">
                        <c:v>42848</c:v>
                      </c:pt>
                      <c:pt idx="4940" formatCode="dd/mmm/yy">
                        <c:v>42849</c:v>
                      </c:pt>
                      <c:pt idx="4941" formatCode="dd/mmm/yy">
                        <c:v>42850</c:v>
                      </c:pt>
                      <c:pt idx="4942" formatCode="dd/mmm/yy">
                        <c:v>42851</c:v>
                      </c:pt>
                      <c:pt idx="4943" formatCode="dd/mmm/yy">
                        <c:v>42852</c:v>
                      </c:pt>
                      <c:pt idx="4944" formatCode="dd/mmm/yy">
                        <c:v>42853</c:v>
                      </c:pt>
                      <c:pt idx="4945" formatCode="dd/mmm/yy">
                        <c:v>42854</c:v>
                      </c:pt>
                      <c:pt idx="4946" formatCode="dd/mmm/yy">
                        <c:v>42855</c:v>
                      </c:pt>
                      <c:pt idx="4947" formatCode="dd/mmm/yy">
                        <c:v>42856</c:v>
                      </c:pt>
                      <c:pt idx="4948" formatCode="dd/mmm/yy">
                        <c:v>42857</c:v>
                      </c:pt>
                      <c:pt idx="4949" formatCode="dd/mmm/yy">
                        <c:v>42858</c:v>
                      </c:pt>
                      <c:pt idx="4950" formatCode="dd/mmm/yy">
                        <c:v>42859</c:v>
                      </c:pt>
                      <c:pt idx="4951" formatCode="dd/mmm/yy">
                        <c:v>42860</c:v>
                      </c:pt>
                      <c:pt idx="4952" formatCode="dd/mmm/yy">
                        <c:v>42861</c:v>
                      </c:pt>
                      <c:pt idx="4953" formatCode="dd/mmm/yy">
                        <c:v>42862</c:v>
                      </c:pt>
                      <c:pt idx="4954" formatCode="dd/mmm/yy">
                        <c:v>42863</c:v>
                      </c:pt>
                      <c:pt idx="4955" formatCode="dd/mmm/yy">
                        <c:v>42864</c:v>
                      </c:pt>
                      <c:pt idx="4956" formatCode="dd/mmm/yy">
                        <c:v>42865</c:v>
                      </c:pt>
                      <c:pt idx="4957" formatCode="dd/mmm/yy">
                        <c:v>42866</c:v>
                      </c:pt>
                      <c:pt idx="4958" formatCode="dd/mmm/yy">
                        <c:v>42867</c:v>
                      </c:pt>
                      <c:pt idx="4959" formatCode="dd/mmm/yy">
                        <c:v>42868</c:v>
                      </c:pt>
                      <c:pt idx="4960" formatCode="dd/mmm/yy">
                        <c:v>42869</c:v>
                      </c:pt>
                      <c:pt idx="4961" formatCode="dd/mmm/yy">
                        <c:v>42870</c:v>
                      </c:pt>
                      <c:pt idx="4962" formatCode="dd/mmm/yy">
                        <c:v>42871</c:v>
                      </c:pt>
                      <c:pt idx="4963" formatCode="dd/mmm/yy">
                        <c:v>42872</c:v>
                      </c:pt>
                      <c:pt idx="4964" formatCode="dd/mmm/yy">
                        <c:v>42873</c:v>
                      </c:pt>
                      <c:pt idx="4965" formatCode="dd/mmm/yy">
                        <c:v>42874</c:v>
                      </c:pt>
                      <c:pt idx="4966" formatCode="dd/mmm/yy">
                        <c:v>42875</c:v>
                      </c:pt>
                      <c:pt idx="4967" formatCode="dd/mmm/yy">
                        <c:v>42876</c:v>
                      </c:pt>
                      <c:pt idx="4968" formatCode="dd/mmm/yy">
                        <c:v>42877</c:v>
                      </c:pt>
                      <c:pt idx="4969" formatCode="dd/mmm/yy">
                        <c:v>42878</c:v>
                      </c:pt>
                      <c:pt idx="4970" formatCode="dd/mmm/yy">
                        <c:v>42879</c:v>
                      </c:pt>
                      <c:pt idx="4971" formatCode="dd/mmm/yy">
                        <c:v>42880</c:v>
                      </c:pt>
                      <c:pt idx="4972" formatCode="dd/mmm/yy">
                        <c:v>42881</c:v>
                      </c:pt>
                      <c:pt idx="4973" formatCode="dd/mmm/yy">
                        <c:v>42882</c:v>
                      </c:pt>
                      <c:pt idx="4974" formatCode="dd/mmm/yy">
                        <c:v>42883</c:v>
                      </c:pt>
                      <c:pt idx="4975" formatCode="dd/mmm/yy">
                        <c:v>42884</c:v>
                      </c:pt>
                      <c:pt idx="4976" formatCode="dd/mmm/yy">
                        <c:v>42885</c:v>
                      </c:pt>
                      <c:pt idx="4977" formatCode="dd/mmm/yy">
                        <c:v>42886</c:v>
                      </c:pt>
                      <c:pt idx="4978" formatCode="dd/mmm/yy">
                        <c:v>42887</c:v>
                      </c:pt>
                      <c:pt idx="4979" formatCode="dd/mmm/yy">
                        <c:v>42888</c:v>
                      </c:pt>
                      <c:pt idx="4980" formatCode="dd/mmm/yy">
                        <c:v>42889</c:v>
                      </c:pt>
                      <c:pt idx="4981" formatCode="dd/mmm/yy">
                        <c:v>42890</c:v>
                      </c:pt>
                      <c:pt idx="4982" formatCode="dd/mmm/yy">
                        <c:v>42891</c:v>
                      </c:pt>
                      <c:pt idx="4983" formatCode="dd/mmm/yy">
                        <c:v>42892</c:v>
                      </c:pt>
                      <c:pt idx="4984" formatCode="dd/mmm/yy">
                        <c:v>42893</c:v>
                      </c:pt>
                      <c:pt idx="4985" formatCode="dd/mmm/yy">
                        <c:v>42894</c:v>
                      </c:pt>
                      <c:pt idx="4986" formatCode="dd/mmm/yy">
                        <c:v>42895</c:v>
                      </c:pt>
                      <c:pt idx="4987" formatCode="dd/mmm/yy">
                        <c:v>42896</c:v>
                      </c:pt>
                      <c:pt idx="4988" formatCode="dd/mmm/yy">
                        <c:v>42897</c:v>
                      </c:pt>
                      <c:pt idx="4989" formatCode="dd/mmm/yy">
                        <c:v>42898</c:v>
                      </c:pt>
                      <c:pt idx="4990" formatCode="dd/mmm/yy">
                        <c:v>42899</c:v>
                      </c:pt>
                      <c:pt idx="4991" formatCode="dd/mmm/yy">
                        <c:v>42900</c:v>
                      </c:pt>
                      <c:pt idx="4992" formatCode="dd/mmm/yy">
                        <c:v>42901</c:v>
                      </c:pt>
                      <c:pt idx="4993" formatCode="dd/mmm/yy">
                        <c:v>42902</c:v>
                      </c:pt>
                      <c:pt idx="4994" formatCode="dd/mmm/yy">
                        <c:v>42903</c:v>
                      </c:pt>
                      <c:pt idx="4995" formatCode="dd/mmm/yy">
                        <c:v>42904</c:v>
                      </c:pt>
                      <c:pt idx="4996" formatCode="dd/mmm/yy">
                        <c:v>42905</c:v>
                      </c:pt>
                      <c:pt idx="4997" formatCode="dd/mmm/yy">
                        <c:v>42906</c:v>
                      </c:pt>
                      <c:pt idx="4998" formatCode="dd/mmm/yy">
                        <c:v>42907</c:v>
                      </c:pt>
                      <c:pt idx="4999" formatCode="dd/mmm/yy">
                        <c:v>42908</c:v>
                      </c:pt>
                      <c:pt idx="5000" formatCode="dd/mmm/yy">
                        <c:v>42909</c:v>
                      </c:pt>
                      <c:pt idx="5001" formatCode="dd/mmm/yy">
                        <c:v>42910</c:v>
                      </c:pt>
                      <c:pt idx="5002" formatCode="dd/mmm/yy">
                        <c:v>42911</c:v>
                      </c:pt>
                      <c:pt idx="5003" formatCode="dd/mmm/yy">
                        <c:v>42912</c:v>
                      </c:pt>
                      <c:pt idx="5004" formatCode="dd/mmm/yy">
                        <c:v>42913</c:v>
                      </c:pt>
                      <c:pt idx="5005" formatCode="dd/mmm/yy">
                        <c:v>42914</c:v>
                      </c:pt>
                      <c:pt idx="5006" formatCode="dd/mmm/yy">
                        <c:v>42915</c:v>
                      </c:pt>
                      <c:pt idx="5007" formatCode="dd/mmm/yy">
                        <c:v>42916</c:v>
                      </c:pt>
                      <c:pt idx="5008" formatCode="dd/mmm/yy">
                        <c:v>42917</c:v>
                      </c:pt>
                      <c:pt idx="5009" formatCode="dd/mmm/yy">
                        <c:v>42918</c:v>
                      </c:pt>
                      <c:pt idx="5010" formatCode="dd/mmm/yy">
                        <c:v>42919</c:v>
                      </c:pt>
                      <c:pt idx="5011" formatCode="dd/mmm/yy">
                        <c:v>42920</c:v>
                      </c:pt>
                      <c:pt idx="5012" formatCode="dd/mmm/yy">
                        <c:v>42921</c:v>
                      </c:pt>
                      <c:pt idx="5013" formatCode="dd/mmm/yy">
                        <c:v>42922</c:v>
                      </c:pt>
                      <c:pt idx="5014" formatCode="dd/mmm/yy">
                        <c:v>42923</c:v>
                      </c:pt>
                      <c:pt idx="5015" formatCode="dd/mmm/yy">
                        <c:v>42924</c:v>
                      </c:pt>
                      <c:pt idx="5016" formatCode="dd/mmm/yy">
                        <c:v>42925</c:v>
                      </c:pt>
                      <c:pt idx="5017" formatCode="dd/mmm/yy">
                        <c:v>42926</c:v>
                      </c:pt>
                      <c:pt idx="5018" formatCode="dd/mmm/yy">
                        <c:v>42927</c:v>
                      </c:pt>
                      <c:pt idx="5019" formatCode="dd/mmm/yy">
                        <c:v>42928</c:v>
                      </c:pt>
                      <c:pt idx="5020" formatCode="dd/mmm/yy">
                        <c:v>42929</c:v>
                      </c:pt>
                      <c:pt idx="5021" formatCode="dd/mmm/yy">
                        <c:v>42930</c:v>
                      </c:pt>
                      <c:pt idx="5022" formatCode="dd/mmm/yy">
                        <c:v>42931</c:v>
                      </c:pt>
                      <c:pt idx="5023" formatCode="dd/mmm/yy">
                        <c:v>42932</c:v>
                      </c:pt>
                      <c:pt idx="5024" formatCode="dd/mmm/yy">
                        <c:v>42933</c:v>
                      </c:pt>
                      <c:pt idx="5025" formatCode="dd/mmm/yy">
                        <c:v>42934</c:v>
                      </c:pt>
                      <c:pt idx="5026" formatCode="dd/mmm/yy">
                        <c:v>42935</c:v>
                      </c:pt>
                      <c:pt idx="5027" formatCode="dd/mmm/yy">
                        <c:v>42936</c:v>
                      </c:pt>
                      <c:pt idx="5028" formatCode="dd/mmm/yy">
                        <c:v>42937</c:v>
                      </c:pt>
                      <c:pt idx="5029" formatCode="dd/mmm/yy">
                        <c:v>42938</c:v>
                      </c:pt>
                      <c:pt idx="5030" formatCode="dd/mmm/yy">
                        <c:v>42939</c:v>
                      </c:pt>
                      <c:pt idx="5031" formatCode="dd/mmm/yy">
                        <c:v>42940</c:v>
                      </c:pt>
                      <c:pt idx="5032" formatCode="dd/mmm/yy">
                        <c:v>42941</c:v>
                      </c:pt>
                      <c:pt idx="5033" formatCode="dd/mmm/yy">
                        <c:v>42942</c:v>
                      </c:pt>
                      <c:pt idx="5034" formatCode="dd/mmm/yy">
                        <c:v>42943</c:v>
                      </c:pt>
                      <c:pt idx="5035" formatCode="dd/mmm/yy">
                        <c:v>42944</c:v>
                      </c:pt>
                      <c:pt idx="5036" formatCode="dd/mmm/yy">
                        <c:v>42945</c:v>
                      </c:pt>
                      <c:pt idx="5037" formatCode="dd/mmm/yy">
                        <c:v>42946</c:v>
                      </c:pt>
                      <c:pt idx="5038" formatCode="dd/mmm/yy">
                        <c:v>42947</c:v>
                      </c:pt>
                      <c:pt idx="5039" formatCode="dd/mmm/yy">
                        <c:v>42948</c:v>
                      </c:pt>
                      <c:pt idx="5040" formatCode="dd/mmm/yy">
                        <c:v>42949</c:v>
                      </c:pt>
                      <c:pt idx="5041" formatCode="dd/mmm/yy">
                        <c:v>42950</c:v>
                      </c:pt>
                      <c:pt idx="5042" formatCode="dd/mmm/yy">
                        <c:v>42951</c:v>
                      </c:pt>
                      <c:pt idx="5043" formatCode="dd/mmm/yy">
                        <c:v>42952</c:v>
                      </c:pt>
                      <c:pt idx="5044" formatCode="dd/mmm/yy">
                        <c:v>42953</c:v>
                      </c:pt>
                      <c:pt idx="5045" formatCode="dd/mmm/yy">
                        <c:v>42954</c:v>
                      </c:pt>
                      <c:pt idx="5046" formatCode="dd/mmm/yy">
                        <c:v>42955</c:v>
                      </c:pt>
                      <c:pt idx="5047" formatCode="dd/mmm/yy">
                        <c:v>42956</c:v>
                      </c:pt>
                      <c:pt idx="5048" formatCode="dd/mmm/yy">
                        <c:v>42957</c:v>
                      </c:pt>
                      <c:pt idx="5049" formatCode="dd/mmm/yy">
                        <c:v>42958</c:v>
                      </c:pt>
                      <c:pt idx="5050" formatCode="dd/mmm/yy">
                        <c:v>42959</c:v>
                      </c:pt>
                      <c:pt idx="5051" formatCode="dd/mmm/yy">
                        <c:v>42960</c:v>
                      </c:pt>
                      <c:pt idx="5052" formatCode="dd/mmm/yy">
                        <c:v>42961</c:v>
                      </c:pt>
                      <c:pt idx="5053" formatCode="dd/mmm/yy">
                        <c:v>42962</c:v>
                      </c:pt>
                      <c:pt idx="5054" formatCode="dd/mmm/yy">
                        <c:v>42963</c:v>
                      </c:pt>
                      <c:pt idx="5055" formatCode="dd/mmm/yy">
                        <c:v>42964</c:v>
                      </c:pt>
                      <c:pt idx="5056" formatCode="dd/mmm/yy">
                        <c:v>42965</c:v>
                      </c:pt>
                      <c:pt idx="5057" formatCode="dd/mmm/yy">
                        <c:v>42966</c:v>
                      </c:pt>
                      <c:pt idx="5058" formatCode="dd/mmm/yy">
                        <c:v>42967</c:v>
                      </c:pt>
                      <c:pt idx="5059" formatCode="dd/mmm/yy">
                        <c:v>42968</c:v>
                      </c:pt>
                      <c:pt idx="5060" formatCode="dd/mmm/yy">
                        <c:v>42969</c:v>
                      </c:pt>
                      <c:pt idx="5061" formatCode="dd/mmm/yy">
                        <c:v>42970</c:v>
                      </c:pt>
                      <c:pt idx="5062" formatCode="dd/mmm/yy">
                        <c:v>42971</c:v>
                      </c:pt>
                      <c:pt idx="5063" formatCode="dd/mmm/yy">
                        <c:v>42972</c:v>
                      </c:pt>
                      <c:pt idx="5064" formatCode="dd/mmm/yy">
                        <c:v>42975</c:v>
                      </c:pt>
                      <c:pt idx="5065" formatCode="dd/mmm/yy">
                        <c:v>42976</c:v>
                      </c:pt>
                      <c:pt idx="5066" formatCode="dd/mmm/yy">
                        <c:v>42977</c:v>
                      </c:pt>
                      <c:pt idx="5067" formatCode="dd/mmm/yy">
                        <c:v>42978</c:v>
                      </c:pt>
                      <c:pt idx="5068" formatCode="dd/mmm/yy">
                        <c:v>42979</c:v>
                      </c:pt>
                      <c:pt idx="5069" formatCode="dd/mmm/yy">
                        <c:v>42980</c:v>
                      </c:pt>
                      <c:pt idx="5070" formatCode="dd/mmm/yy">
                        <c:v>42981</c:v>
                      </c:pt>
                      <c:pt idx="5071" formatCode="dd/mmm/yy">
                        <c:v>42982</c:v>
                      </c:pt>
                      <c:pt idx="5072" formatCode="dd/mmm/yy">
                        <c:v>42983</c:v>
                      </c:pt>
                      <c:pt idx="5073" formatCode="dd/mmm/yy">
                        <c:v>42984</c:v>
                      </c:pt>
                      <c:pt idx="5074" formatCode="dd/mmm/yy">
                        <c:v>42985</c:v>
                      </c:pt>
                      <c:pt idx="5075" formatCode="dd/mmm/yy">
                        <c:v>42986</c:v>
                      </c:pt>
                      <c:pt idx="5076" formatCode="dd/mmm/yy">
                        <c:v>42987</c:v>
                      </c:pt>
                      <c:pt idx="5077" formatCode="dd/mmm/yy">
                        <c:v>42988</c:v>
                      </c:pt>
                      <c:pt idx="5078" formatCode="dd/mmm/yy">
                        <c:v>42989</c:v>
                      </c:pt>
                      <c:pt idx="5079" formatCode="dd/mmm/yy">
                        <c:v>42990</c:v>
                      </c:pt>
                      <c:pt idx="5080" formatCode="dd/mmm/yy">
                        <c:v>42991</c:v>
                      </c:pt>
                      <c:pt idx="5081" formatCode="dd/mmm/yy">
                        <c:v>42992</c:v>
                      </c:pt>
                      <c:pt idx="5082" formatCode="dd/mmm/yy">
                        <c:v>42993</c:v>
                      </c:pt>
                      <c:pt idx="5083" formatCode="dd/mmm/yy">
                        <c:v>42994</c:v>
                      </c:pt>
                      <c:pt idx="5084" formatCode="dd/mmm/yy">
                        <c:v>42995</c:v>
                      </c:pt>
                      <c:pt idx="5085" formatCode="dd/mmm/yy">
                        <c:v>42996</c:v>
                      </c:pt>
                      <c:pt idx="5086" formatCode="dd/mmm/yy">
                        <c:v>42997</c:v>
                      </c:pt>
                      <c:pt idx="5087" formatCode="dd/mmm/yy">
                        <c:v>42998</c:v>
                      </c:pt>
                      <c:pt idx="5088" formatCode="dd/mmm/yy">
                        <c:v>42999</c:v>
                      </c:pt>
                      <c:pt idx="5089" formatCode="dd/mmm/yy">
                        <c:v>43000</c:v>
                      </c:pt>
                      <c:pt idx="5090" formatCode="dd/mmm/yy">
                        <c:v>43001</c:v>
                      </c:pt>
                      <c:pt idx="5091" formatCode="dd/mmm/yy">
                        <c:v>43002</c:v>
                      </c:pt>
                      <c:pt idx="5092" formatCode="dd/mmm/yy">
                        <c:v>43003</c:v>
                      </c:pt>
                      <c:pt idx="5093" formatCode="dd/mmm/yy">
                        <c:v>43004</c:v>
                      </c:pt>
                      <c:pt idx="5094" formatCode="dd/mmm/yy">
                        <c:v>43005</c:v>
                      </c:pt>
                      <c:pt idx="5095" formatCode="dd/mmm/yy">
                        <c:v>43006</c:v>
                      </c:pt>
                      <c:pt idx="5096" formatCode="dd/mmm/yy">
                        <c:v>43007</c:v>
                      </c:pt>
                      <c:pt idx="5097" formatCode="dd/mmm/yy">
                        <c:v>43008</c:v>
                      </c:pt>
                      <c:pt idx="5098" formatCode="dd/mmm/yy">
                        <c:v>43009</c:v>
                      </c:pt>
                      <c:pt idx="5099" formatCode="dd/mmm/yy">
                        <c:v>43010</c:v>
                      </c:pt>
                      <c:pt idx="5100" formatCode="dd/mmm/yy">
                        <c:v>43011</c:v>
                      </c:pt>
                      <c:pt idx="5101" formatCode="dd/mmm/yy">
                        <c:v>43012</c:v>
                      </c:pt>
                      <c:pt idx="5102" formatCode="dd/mmm/yy">
                        <c:v>43013</c:v>
                      </c:pt>
                      <c:pt idx="5103" formatCode="dd/mmm/yy">
                        <c:v>43014</c:v>
                      </c:pt>
                      <c:pt idx="5104" formatCode="dd/mmm/yy">
                        <c:v>43015</c:v>
                      </c:pt>
                      <c:pt idx="5105" formatCode="dd/mmm/yy">
                        <c:v>43016</c:v>
                      </c:pt>
                      <c:pt idx="5106" formatCode="dd/mmm/yy">
                        <c:v>43017</c:v>
                      </c:pt>
                      <c:pt idx="5107" formatCode="dd/mmm/yy">
                        <c:v>43018</c:v>
                      </c:pt>
                      <c:pt idx="5108" formatCode="dd/mmm/yy">
                        <c:v>43019</c:v>
                      </c:pt>
                      <c:pt idx="5109" formatCode="dd/mmm/yy">
                        <c:v>43020</c:v>
                      </c:pt>
                      <c:pt idx="5110" formatCode="dd/mmm/yy">
                        <c:v>43021</c:v>
                      </c:pt>
                      <c:pt idx="5111" formatCode="dd/mmm/yy">
                        <c:v>43022</c:v>
                      </c:pt>
                      <c:pt idx="5112" formatCode="dd/mmm/yy">
                        <c:v>43023</c:v>
                      </c:pt>
                      <c:pt idx="5113" formatCode="dd/mmm/yy">
                        <c:v>43024</c:v>
                      </c:pt>
                      <c:pt idx="5114" formatCode="dd/mmm/yy">
                        <c:v>43025</c:v>
                      </c:pt>
                      <c:pt idx="5115" formatCode="dd/mmm/yy">
                        <c:v>43026</c:v>
                      </c:pt>
                      <c:pt idx="5116" formatCode="dd/mmm/yy">
                        <c:v>43027</c:v>
                      </c:pt>
                      <c:pt idx="5117" formatCode="dd/mmm/yy">
                        <c:v>43028</c:v>
                      </c:pt>
                      <c:pt idx="5118" formatCode="dd/mmm/yy">
                        <c:v>43029</c:v>
                      </c:pt>
                      <c:pt idx="5119" formatCode="dd/mmm/yy">
                        <c:v>43030</c:v>
                      </c:pt>
                      <c:pt idx="5120" formatCode="dd/mmm/yy">
                        <c:v>43031</c:v>
                      </c:pt>
                      <c:pt idx="5121" formatCode="dd/mmm/yy">
                        <c:v>43032</c:v>
                      </c:pt>
                      <c:pt idx="5122" formatCode="dd/mmm/yy">
                        <c:v>43033</c:v>
                      </c:pt>
                      <c:pt idx="5123" formatCode="dd/mmm/yy">
                        <c:v>43034</c:v>
                      </c:pt>
                      <c:pt idx="5124" formatCode="dd/mmm/yy">
                        <c:v>43035</c:v>
                      </c:pt>
                      <c:pt idx="5125" formatCode="dd/mmm/yy">
                        <c:v>43036</c:v>
                      </c:pt>
                      <c:pt idx="5126" formatCode="dd/mmm/yy">
                        <c:v>43037</c:v>
                      </c:pt>
                      <c:pt idx="5127" formatCode="dd/mmm/yy">
                        <c:v>43038</c:v>
                      </c:pt>
                      <c:pt idx="5128" formatCode="dd/mmm/yy">
                        <c:v>43039</c:v>
                      </c:pt>
                      <c:pt idx="5129" formatCode="dd/mmm/yy">
                        <c:v>43040</c:v>
                      </c:pt>
                      <c:pt idx="5130" formatCode="dd/mmm/yy">
                        <c:v>43041</c:v>
                      </c:pt>
                      <c:pt idx="5131" formatCode="dd/mmm/yy">
                        <c:v>43042</c:v>
                      </c:pt>
                      <c:pt idx="5132" formatCode="dd/mmm/yy">
                        <c:v>43043</c:v>
                      </c:pt>
                      <c:pt idx="5133" formatCode="dd/mmm/yy">
                        <c:v>43044</c:v>
                      </c:pt>
                      <c:pt idx="5134" formatCode="dd/mmm/yy">
                        <c:v>43045</c:v>
                      </c:pt>
                      <c:pt idx="5135" formatCode="dd/mmm/yy">
                        <c:v>43046</c:v>
                      </c:pt>
                      <c:pt idx="5136" formatCode="dd/mmm/yy">
                        <c:v>43047</c:v>
                      </c:pt>
                      <c:pt idx="5137" formatCode="dd/mmm/yy">
                        <c:v>43048</c:v>
                      </c:pt>
                      <c:pt idx="5138" formatCode="dd/mmm/yy">
                        <c:v>43049</c:v>
                      </c:pt>
                      <c:pt idx="5139" formatCode="dd/mmm/yy">
                        <c:v>43050</c:v>
                      </c:pt>
                      <c:pt idx="5140" formatCode="dd/mmm/yy">
                        <c:v>43051</c:v>
                      </c:pt>
                      <c:pt idx="5141" formatCode="dd/mmm/yy">
                        <c:v>43052</c:v>
                      </c:pt>
                      <c:pt idx="5142" formatCode="dd/mmm/yy">
                        <c:v>43053</c:v>
                      </c:pt>
                      <c:pt idx="5143" formatCode="dd/mmm/yy">
                        <c:v>43054</c:v>
                      </c:pt>
                      <c:pt idx="5144" formatCode="dd/mmm/yy">
                        <c:v>43055</c:v>
                      </c:pt>
                      <c:pt idx="5145" formatCode="dd/mmm/yy">
                        <c:v>43056</c:v>
                      </c:pt>
                      <c:pt idx="5146" formatCode="dd/mmm/yy">
                        <c:v>43057</c:v>
                      </c:pt>
                      <c:pt idx="5147" formatCode="dd/mmm/yy">
                        <c:v>43058</c:v>
                      </c:pt>
                      <c:pt idx="5148" formatCode="dd/mmm/yy">
                        <c:v>43059</c:v>
                      </c:pt>
                      <c:pt idx="5149" formatCode="dd/mmm/yy">
                        <c:v>43060</c:v>
                      </c:pt>
                      <c:pt idx="5150" formatCode="dd/mmm/yy">
                        <c:v>43061</c:v>
                      </c:pt>
                      <c:pt idx="5151" formatCode="dd/mmm/yy">
                        <c:v>43062</c:v>
                      </c:pt>
                      <c:pt idx="5152" formatCode="dd/mmm/yy">
                        <c:v>43063</c:v>
                      </c:pt>
                      <c:pt idx="5153" formatCode="dd/mmm/yy">
                        <c:v>43064</c:v>
                      </c:pt>
                      <c:pt idx="5154" formatCode="dd/mmm/yy">
                        <c:v>43065</c:v>
                      </c:pt>
                      <c:pt idx="5155" formatCode="dd/mmm/yy">
                        <c:v>43066</c:v>
                      </c:pt>
                      <c:pt idx="5156" formatCode="dd/mmm/yy">
                        <c:v>43067</c:v>
                      </c:pt>
                      <c:pt idx="5157" formatCode="dd/mmm/yy">
                        <c:v>43068</c:v>
                      </c:pt>
                      <c:pt idx="5158" formatCode="dd/mmm/yy">
                        <c:v>43069</c:v>
                      </c:pt>
                      <c:pt idx="5159" formatCode="dd/mmm/yy">
                        <c:v>43070</c:v>
                      </c:pt>
                      <c:pt idx="5160" formatCode="dd/mmm/yy">
                        <c:v>43071</c:v>
                      </c:pt>
                      <c:pt idx="5161" formatCode="dd/mmm/yy">
                        <c:v>43072</c:v>
                      </c:pt>
                      <c:pt idx="5162" formatCode="dd/mmm/yy">
                        <c:v>43073</c:v>
                      </c:pt>
                      <c:pt idx="5163" formatCode="dd/mmm/yy">
                        <c:v>43074</c:v>
                      </c:pt>
                      <c:pt idx="5164" formatCode="dd/mmm/yy">
                        <c:v>43075</c:v>
                      </c:pt>
                      <c:pt idx="5165" formatCode="dd/mmm/yy">
                        <c:v>43076</c:v>
                      </c:pt>
                      <c:pt idx="5166" formatCode="dd/mmm/yy">
                        <c:v>43077</c:v>
                      </c:pt>
                      <c:pt idx="5167" formatCode="dd/mmm/yy">
                        <c:v>43078</c:v>
                      </c:pt>
                      <c:pt idx="5168" formatCode="dd/mmm/yy">
                        <c:v>43079</c:v>
                      </c:pt>
                      <c:pt idx="5169" formatCode="dd/mmm/yy">
                        <c:v>43080</c:v>
                      </c:pt>
                      <c:pt idx="5170" formatCode="dd/mmm/yy">
                        <c:v>43081</c:v>
                      </c:pt>
                      <c:pt idx="5171" formatCode="dd/mmm/yy">
                        <c:v>43082</c:v>
                      </c:pt>
                      <c:pt idx="5172" formatCode="dd/mmm/yy">
                        <c:v>43083</c:v>
                      </c:pt>
                      <c:pt idx="5173" formatCode="dd/mmm/yy">
                        <c:v>43084</c:v>
                      </c:pt>
                      <c:pt idx="5174" formatCode="dd/mmm/yy">
                        <c:v>43085</c:v>
                      </c:pt>
                      <c:pt idx="5175" formatCode="dd/mmm/yy">
                        <c:v>43086</c:v>
                      </c:pt>
                      <c:pt idx="5176" formatCode="dd/mmm/yy">
                        <c:v>43087</c:v>
                      </c:pt>
                      <c:pt idx="5177" formatCode="dd/mmm/yy">
                        <c:v>43088</c:v>
                      </c:pt>
                      <c:pt idx="5178" formatCode="dd/mmm/yy">
                        <c:v>43089</c:v>
                      </c:pt>
                      <c:pt idx="5179" formatCode="dd/mmm/yy">
                        <c:v>43090</c:v>
                      </c:pt>
                      <c:pt idx="5180" formatCode="dd/mmm/yy">
                        <c:v>43091</c:v>
                      </c:pt>
                      <c:pt idx="5181" formatCode="dd/mmm/yy">
                        <c:v>43092</c:v>
                      </c:pt>
                      <c:pt idx="5182" formatCode="dd/mmm/yy">
                        <c:v>43093</c:v>
                      </c:pt>
                      <c:pt idx="5183" formatCode="dd/mmm/yy">
                        <c:v>43094</c:v>
                      </c:pt>
                      <c:pt idx="5184" formatCode="dd/mmm/yy">
                        <c:v>43095</c:v>
                      </c:pt>
                      <c:pt idx="5185" formatCode="dd/mmm/yy">
                        <c:v>43096</c:v>
                      </c:pt>
                      <c:pt idx="5186" formatCode="dd/mmm/yy">
                        <c:v>43097</c:v>
                      </c:pt>
                      <c:pt idx="5187" formatCode="dd/mmm/yy">
                        <c:v>43098</c:v>
                      </c:pt>
                      <c:pt idx="5188" formatCode="dd/mmm/yy">
                        <c:v>43099</c:v>
                      </c:pt>
                      <c:pt idx="5189" formatCode="dd/mmm/yy">
                        <c:v>43100</c:v>
                      </c:pt>
                      <c:pt idx="5190" formatCode="dd/mmm/yy">
                        <c:v>43101</c:v>
                      </c:pt>
                      <c:pt idx="5191" formatCode="dd/mmm/yy">
                        <c:v>43102</c:v>
                      </c:pt>
                      <c:pt idx="5192" formatCode="dd/mmm/yy">
                        <c:v>43103</c:v>
                      </c:pt>
                      <c:pt idx="5193" formatCode="dd/mmm/yy">
                        <c:v>43104</c:v>
                      </c:pt>
                      <c:pt idx="5194" formatCode="dd/mmm/yy">
                        <c:v>43105</c:v>
                      </c:pt>
                      <c:pt idx="5195" formatCode="dd/mmm/yy">
                        <c:v>43106</c:v>
                      </c:pt>
                      <c:pt idx="5196" formatCode="dd/mmm/yy">
                        <c:v>43107</c:v>
                      </c:pt>
                      <c:pt idx="5197" formatCode="dd/mmm/yy">
                        <c:v>43108</c:v>
                      </c:pt>
                      <c:pt idx="5198" formatCode="dd/mmm/yy">
                        <c:v>43109</c:v>
                      </c:pt>
                      <c:pt idx="5199" formatCode="dd/mmm/yy">
                        <c:v>43110</c:v>
                      </c:pt>
                      <c:pt idx="5200" formatCode="dd/mmm/yy">
                        <c:v>43111</c:v>
                      </c:pt>
                      <c:pt idx="5201" formatCode="dd/mmm/yy">
                        <c:v>43112</c:v>
                      </c:pt>
                      <c:pt idx="5202" formatCode="dd/mmm/yy">
                        <c:v>43113</c:v>
                      </c:pt>
                      <c:pt idx="5203" formatCode="dd/mmm/yy">
                        <c:v>43114</c:v>
                      </c:pt>
                      <c:pt idx="5204" formatCode="dd/mmm/yy">
                        <c:v>43115</c:v>
                      </c:pt>
                      <c:pt idx="5205" formatCode="dd/mmm/yy">
                        <c:v>43116</c:v>
                      </c:pt>
                      <c:pt idx="5206" formatCode="dd/mmm/yy">
                        <c:v>43117</c:v>
                      </c:pt>
                      <c:pt idx="5207" formatCode="dd/mmm/yy">
                        <c:v>43118</c:v>
                      </c:pt>
                      <c:pt idx="5208" formatCode="dd/mmm/yy">
                        <c:v>43119</c:v>
                      </c:pt>
                      <c:pt idx="5209" formatCode="dd/mmm/yy">
                        <c:v>43120</c:v>
                      </c:pt>
                      <c:pt idx="5210" formatCode="dd/mmm/yy">
                        <c:v>43121</c:v>
                      </c:pt>
                      <c:pt idx="5211" formatCode="dd/mmm/yy">
                        <c:v>43122</c:v>
                      </c:pt>
                      <c:pt idx="5212" formatCode="dd/mmm/yy">
                        <c:v>43123</c:v>
                      </c:pt>
                      <c:pt idx="5213" formatCode="dd/mmm/yy">
                        <c:v>43124</c:v>
                      </c:pt>
                      <c:pt idx="5214" formatCode="dd/mmm/yy">
                        <c:v>43125</c:v>
                      </c:pt>
                      <c:pt idx="5215" formatCode="dd/mmm/yy">
                        <c:v>43126</c:v>
                      </c:pt>
                      <c:pt idx="5216" formatCode="dd/mmm/yy">
                        <c:v>43129</c:v>
                      </c:pt>
                      <c:pt idx="5217" formatCode="dd/mmm/yy">
                        <c:v>43130</c:v>
                      </c:pt>
                      <c:pt idx="5218" formatCode="dd/mmm/yy">
                        <c:v>43131</c:v>
                      </c:pt>
                      <c:pt idx="5219" formatCode="dd/mmm/yy">
                        <c:v>43132</c:v>
                      </c:pt>
                      <c:pt idx="5220" formatCode="dd/mmm/yy">
                        <c:v>43133</c:v>
                      </c:pt>
                      <c:pt idx="5221" formatCode="dd/mmm/yy">
                        <c:v>43134</c:v>
                      </c:pt>
                      <c:pt idx="5222" formatCode="dd/mmm/yy">
                        <c:v>43135</c:v>
                      </c:pt>
                      <c:pt idx="5223" formatCode="dd/mmm/yy">
                        <c:v>43136</c:v>
                      </c:pt>
                      <c:pt idx="5224" formatCode="dd/mmm/yy">
                        <c:v>43137</c:v>
                      </c:pt>
                      <c:pt idx="5225" formatCode="dd/mmm/yy">
                        <c:v>43138</c:v>
                      </c:pt>
                      <c:pt idx="5226" formatCode="dd/mmm/yy">
                        <c:v>43139</c:v>
                      </c:pt>
                      <c:pt idx="5227" formatCode="dd/mmm/yy">
                        <c:v>43140</c:v>
                      </c:pt>
                      <c:pt idx="5228" formatCode="dd/mmm/yy">
                        <c:v>43141</c:v>
                      </c:pt>
                      <c:pt idx="5229" formatCode="dd/mmm/yy">
                        <c:v>43142</c:v>
                      </c:pt>
                      <c:pt idx="5230" formatCode="dd/mmm/yy">
                        <c:v>43143</c:v>
                      </c:pt>
                      <c:pt idx="5231" formatCode="dd/mmm/yy">
                        <c:v>43144</c:v>
                      </c:pt>
                      <c:pt idx="5232" formatCode="dd/mmm/yy">
                        <c:v>43145</c:v>
                      </c:pt>
                      <c:pt idx="5233" formatCode="dd/mmm/yy">
                        <c:v>43146</c:v>
                      </c:pt>
                      <c:pt idx="5234" formatCode="dd/mmm/yy">
                        <c:v>43147</c:v>
                      </c:pt>
                      <c:pt idx="5235" formatCode="dd/mmm/yy">
                        <c:v>43148</c:v>
                      </c:pt>
                      <c:pt idx="5236" formatCode="dd/mmm/yy">
                        <c:v>43149</c:v>
                      </c:pt>
                      <c:pt idx="5237" formatCode="dd/mmm/yy">
                        <c:v>43150</c:v>
                      </c:pt>
                      <c:pt idx="5238" formatCode="dd/mmm/yy">
                        <c:v>43151</c:v>
                      </c:pt>
                      <c:pt idx="5239" formatCode="dd/mmm/yy">
                        <c:v>43152</c:v>
                      </c:pt>
                      <c:pt idx="5240" formatCode="dd/mmm/yy">
                        <c:v>43153</c:v>
                      </c:pt>
                      <c:pt idx="5241" formatCode="dd/mmm/yy">
                        <c:v>43154</c:v>
                      </c:pt>
                      <c:pt idx="5242" formatCode="dd/mmm/yy">
                        <c:v>43155</c:v>
                      </c:pt>
                      <c:pt idx="5243" formatCode="dd/mmm/yy">
                        <c:v>43156</c:v>
                      </c:pt>
                      <c:pt idx="5244" formatCode="dd/mmm/yy">
                        <c:v>43157</c:v>
                      </c:pt>
                      <c:pt idx="5245" formatCode="dd/mmm/yy">
                        <c:v>43158</c:v>
                      </c:pt>
                      <c:pt idx="5246" formatCode="dd/mmm/yy">
                        <c:v>43159</c:v>
                      </c:pt>
                      <c:pt idx="5247" formatCode="dd/mmm/yy">
                        <c:v>43160</c:v>
                      </c:pt>
                      <c:pt idx="5248" formatCode="dd/mmm/yy">
                        <c:v>43161</c:v>
                      </c:pt>
                      <c:pt idx="5249" formatCode="dd/mmm/yy">
                        <c:v>43162</c:v>
                      </c:pt>
                      <c:pt idx="5250" formatCode="dd/mmm/yy">
                        <c:v>43163</c:v>
                      </c:pt>
                      <c:pt idx="5251" formatCode="dd/mmm/yy">
                        <c:v>43164</c:v>
                      </c:pt>
                      <c:pt idx="5252" formatCode="dd/mmm/yy">
                        <c:v>43165</c:v>
                      </c:pt>
                      <c:pt idx="5253" formatCode="dd/mmm/yy">
                        <c:v>43166</c:v>
                      </c:pt>
                      <c:pt idx="5254" formatCode="dd/mmm/yy">
                        <c:v>43167</c:v>
                      </c:pt>
                      <c:pt idx="5255" formatCode="dd/mmm/yy">
                        <c:v>43168</c:v>
                      </c:pt>
                      <c:pt idx="5256" formatCode="dd/mmm/yy">
                        <c:v>43169</c:v>
                      </c:pt>
                      <c:pt idx="5257" formatCode="dd/mmm/yy">
                        <c:v>43170</c:v>
                      </c:pt>
                      <c:pt idx="5258" formatCode="dd/mmm/yy">
                        <c:v>43171</c:v>
                      </c:pt>
                      <c:pt idx="5259" formatCode="dd/mmm/yy">
                        <c:v>43172</c:v>
                      </c:pt>
                      <c:pt idx="5260" formatCode="dd/mmm/yy">
                        <c:v>43173</c:v>
                      </c:pt>
                      <c:pt idx="5261" formatCode="dd/mmm/yy">
                        <c:v>43174</c:v>
                      </c:pt>
                      <c:pt idx="5262" formatCode="dd/mmm/yy">
                        <c:v>43175</c:v>
                      </c:pt>
                      <c:pt idx="5263" formatCode="dd/mmm/yy">
                        <c:v>43176</c:v>
                      </c:pt>
                      <c:pt idx="5264" formatCode="dd/mmm/yy">
                        <c:v>43177</c:v>
                      </c:pt>
                      <c:pt idx="5265" formatCode="dd/mmm/yy">
                        <c:v>43178</c:v>
                      </c:pt>
                      <c:pt idx="5266" formatCode="dd/mmm/yy">
                        <c:v>43179</c:v>
                      </c:pt>
                      <c:pt idx="5267" formatCode="dd/mmm/yy">
                        <c:v>43180</c:v>
                      </c:pt>
                      <c:pt idx="5268" formatCode="dd/mmm/yy">
                        <c:v>43181</c:v>
                      </c:pt>
                      <c:pt idx="5269" formatCode="dd/mmm/yy">
                        <c:v>43182</c:v>
                      </c:pt>
                      <c:pt idx="5270" formatCode="dd/mmm/yy">
                        <c:v>43183</c:v>
                      </c:pt>
                      <c:pt idx="5271" formatCode="dd/mmm/yy">
                        <c:v>43184</c:v>
                      </c:pt>
                      <c:pt idx="5272" formatCode="dd/mmm/yy">
                        <c:v>43185</c:v>
                      </c:pt>
                      <c:pt idx="5273" formatCode="dd/mmm/yy">
                        <c:v>43186</c:v>
                      </c:pt>
                      <c:pt idx="5274" formatCode="dd/mmm/yy">
                        <c:v>43187</c:v>
                      </c:pt>
                      <c:pt idx="5275" formatCode="dd/mmm/yy">
                        <c:v>43188</c:v>
                      </c:pt>
                      <c:pt idx="5276" formatCode="dd/mmm/yy">
                        <c:v>43189</c:v>
                      </c:pt>
                      <c:pt idx="5277" formatCode="dd/mmm/yy">
                        <c:v>43190</c:v>
                      </c:pt>
                      <c:pt idx="5278" formatCode="dd/mmm/yy">
                        <c:v>43191</c:v>
                      </c:pt>
                      <c:pt idx="5279" formatCode="dd/mmm/yy">
                        <c:v>43192</c:v>
                      </c:pt>
                      <c:pt idx="5280" formatCode="dd/mmm/yy">
                        <c:v>43193</c:v>
                      </c:pt>
                      <c:pt idx="5281" formatCode="dd/mmm/yy">
                        <c:v>43194</c:v>
                      </c:pt>
                      <c:pt idx="5282" formatCode="dd/mmm/yy">
                        <c:v>43195</c:v>
                      </c:pt>
                      <c:pt idx="5283" formatCode="dd/mmm/yy">
                        <c:v>43196</c:v>
                      </c:pt>
                      <c:pt idx="5284" formatCode="dd/mmm/yy">
                        <c:v>43197</c:v>
                      </c:pt>
                      <c:pt idx="5285" formatCode="dd/mmm/yy">
                        <c:v>43198</c:v>
                      </c:pt>
                      <c:pt idx="5286" formatCode="dd/mmm/yy">
                        <c:v>43199</c:v>
                      </c:pt>
                      <c:pt idx="5287" formatCode="dd/mmm/yy">
                        <c:v>43200</c:v>
                      </c:pt>
                      <c:pt idx="5288" formatCode="dd/mmm/yy">
                        <c:v>43201</c:v>
                      </c:pt>
                      <c:pt idx="5289" formatCode="dd/mmm/yy">
                        <c:v>43202</c:v>
                      </c:pt>
                      <c:pt idx="5290" formatCode="dd/mmm/yy">
                        <c:v>43203</c:v>
                      </c:pt>
                      <c:pt idx="5291" formatCode="dd/mmm/yy">
                        <c:v>43204</c:v>
                      </c:pt>
                      <c:pt idx="5292" formatCode="dd/mmm/yy">
                        <c:v>43205</c:v>
                      </c:pt>
                      <c:pt idx="5293" formatCode="dd/mmm/yy">
                        <c:v>43206</c:v>
                      </c:pt>
                      <c:pt idx="5294" formatCode="dd/mmm/yy">
                        <c:v>43207</c:v>
                      </c:pt>
                      <c:pt idx="5295" formatCode="dd/mmm/yy">
                        <c:v>43208</c:v>
                      </c:pt>
                      <c:pt idx="5296" formatCode="dd/mmm/yy">
                        <c:v>43209</c:v>
                      </c:pt>
                      <c:pt idx="5297" formatCode="dd/mmm/yy">
                        <c:v>43210</c:v>
                      </c:pt>
                      <c:pt idx="5298" formatCode="dd/mmm/yy">
                        <c:v>43211</c:v>
                      </c:pt>
                      <c:pt idx="5299" formatCode="dd/mmm/yy">
                        <c:v>43212</c:v>
                      </c:pt>
                      <c:pt idx="5300" formatCode="dd/mmm/yy">
                        <c:v>43213</c:v>
                      </c:pt>
                      <c:pt idx="5301" formatCode="dd/mmm/yy">
                        <c:v>43214</c:v>
                      </c:pt>
                      <c:pt idx="5302" formatCode="dd/mmm/yy">
                        <c:v>43215</c:v>
                      </c:pt>
                      <c:pt idx="5303" formatCode="dd/mmm/yy">
                        <c:v>43216</c:v>
                      </c:pt>
                      <c:pt idx="5304" formatCode="dd/mmm/yy">
                        <c:v>43217</c:v>
                      </c:pt>
                      <c:pt idx="5305" formatCode="dd/mmm/yy">
                        <c:v>43218</c:v>
                      </c:pt>
                      <c:pt idx="5306" formatCode="dd/mmm/yy">
                        <c:v>43219</c:v>
                      </c:pt>
                      <c:pt idx="5307" formatCode="dd/mmm/yy">
                        <c:v>43220</c:v>
                      </c:pt>
                      <c:pt idx="5308" formatCode="dd/mmm/yy">
                        <c:v>43221</c:v>
                      </c:pt>
                      <c:pt idx="5309" formatCode="dd/mmm/yy">
                        <c:v>43222</c:v>
                      </c:pt>
                      <c:pt idx="5310" formatCode="dd/mmm/yy">
                        <c:v>43223</c:v>
                      </c:pt>
                      <c:pt idx="5311" formatCode="dd/mmm/yy">
                        <c:v>43224</c:v>
                      </c:pt>
                      <c:pt idx="5312" formatCode="dd/mmm/yy">
                        <c:v>43225</c:v>
                      </c:pt>
                      <c:pt idx="5313" formatCode="dd/mmm/yy">
                        <c:v>43226</c:v>
                      </c:pt>
                      <c:pt idx="5314" formatCode="dd/mmm/yy">
                        <c:v>43227</c:v>
                      </c:pt>
                      <c:pt idx="5315" formatCode="dd/mmm/yy">
                        <c:v>43228</c:v>
                      </c:pt>
                      <c:pt idx="5316" formatCode="dd/mmm/yy">
                        <c:v>43229</c:v>
                      </c:pt>
                      <c:pt idx="5317" formatCode="dd/mmm/yy">
                        <c:v>43230</c:v>
                      </c:pt>
                      <c:pt idx="5318" formatCode="dd/mmm/yy">
                        <c:v>43231</c:v>
                      </c:pt>
                      <c:pt idx="5319" formatCode="dd/mmm/yy">
                        <c:v>43232</c:v>
                      </c:pt>
                      <c:pt idx="5320" formatCode="dd/mmm/yy">
                        <c:v>43233</c:v>
                      </c:pt>
                      <c:pt idx="5321" formatCode="dd/mmm/yy">
                        <c:v>43234</c:v>
                      </c:pt>
                      <c:pt idx="5322" formatCode="dd/mmm/yy">
                        <c:v>43235</c:v>
                      </c:pt>
                      <c:pt idx="5323" formatCode="dd/mmm/yy">
                        <c:v>43236</c:v>
                      </c:pt>
                      <c:pt idx="5324" formatCode="dd/mmm/yy">
                        <c:v>43237</c:v>
                      </c:pt>
                      <c:pt idx="5325" formatCode="dd/mmm/yy">
                        <c:v>43238</c:v>
                      </c:pt>
                      <c:pt idx="5326" formatCode="dd/mmm/yy">
                        <c:v>43239</c:v>
                      </c:pt>
                      <c:pt idx="5327" formatCode="dd/mmm/yy">
                        <c:v>43240</c:v>
                      </c:pt>
                      <c:pt idx="5328" formatCode="dd/mmm/yy">
                        <c:v>43241</c:v>
                      </c:pt>
                      <c:pt idx="5329" formatCode="dd/mmm/yy">
                        <c:v>43242</c:v>
                      </c:pt>
                      <c:pt idx="5330" formatCode="dd/mmm/yy">
                        <c:v>43243</c:v>
                      </c:pt>
                      <c:pt idx="5331" formatCode="dd/mmm/yy">
                        <c:v>43244</c:v>
                      </c:pt>
                      <c:pt idx="5332" formatCode="dd/mmm/yy">
                        <c:v>43245</c:v>
                      </c:pt>
                      <c:pt idx="5333" formatCode="dd/mmm/yy">
                        <c:v>43246</c:v>
                      </c:pt>
                      <c:pt idx="5334" formatCode="dd/mmm/yy">
                        <c:v>43247</c:v>
                      </c:pt>
                      <c:pt idx="5335" formatCode="dd/mmm/yy">
                        <c:v>43248</c:v>
                      </c:pt>
                      <c:pt idx="5336" formatCode="dd/mmm/yy">
                        <c:v>43249</c:v>
                      </c:pt>
                      <c:pt idx="5337" formatCode="dd/mmm/yy">
                        <c:v>43250</c:v>
                      </c:pt>
                      <c:pt idx="5338" formatCode="dd/mmm/yy">
                        <c:v>43251</c:v>
                      </c:pt>
                      <c:pt idx="5339" formatCode="dd/mmm/yy">
                        <c:v>43252</c:v>
                      </c:pt>
                      <c:pt idx="5340" formatCode="dd/mmm/yy">
                        <c:v>43253</c:v>
                      </c:pt>
                      <c:pt idx="5341" formatCode="dd/mmm/yy">
                        <c:v>43254</c:v>
                      </c:pt>
                      <c:pt idx="5342" formatCode="dd/mmm/yy">
                        <c:v>43255</c:v>
                      </c:pt>
                      <c:pt idx="5343" formatCode="dd/mmm/yy">
                        <c:v>43256</c:v>
                      </c:pt>
                      <c:pt idx="5344" formatCode="dd/mmm/yy">
                        <c:v>43257</c:v>
                      </c:pt>
                      <c:pt idx="5345" formatCode="dd/mmm/yy">
                        <c:v>43258</c:v>
                      </c:pt>
                      <c:pt idx="5346" formatCode="dd/mmm/yy">
                        <c:v>43259</c:v>
                      </c:pt>
                      <c:pt idx="5347" formatCode="dd/mmm/yy">
                        <c:v>43260</c:v>
                      </c:pt>
                      <c:pt idx="5348" formatCode="dd/mmm/yy">
                        <c:v>43261</c:v>
                      </c:pt>
                      <c:pt idx="5349" formatCode="dd/mmm/yy">
                        <c:v>43262</c:v>
                      </c:pt>
                      <c:pt idx="5350" formatCode="dd/mmm/yy">
                        <c:v>43263</c:v>
                      </c:pt>
                      <c:pt idx="5351" formatCode="dd/mmm/yy">
                        <c:v>43264</c:v>
                      </c:pt>
                      <c:pt idx="5352" formatCode="dd/mmm/yy">
                        <c:v>43265</c:v>
                      </c:pt>
                      <c:pt idx="5353" formatCode="dd/mmm/yy">
                        <c:v>43266</c:v>
                      </c:pt>
                      <c:pt idx="5354" formatCode="dd/mmm/yy">
                        <c:v>43267</c:v>
                      </c:pt>
                      <c:pt idx="5355" formatCode="dd/mmm/yy">
                        <c:v>43268</c:v>
                      </c:pt>
                      <c:pt idx="5356" formatCode="dd/mmm/yy">
                        <c:v>43269</c:v>
                      </c:pt>
                      <c:pt idx="5357" formatCode="dd/mmm/yy">
                        <c:v>43270</c:v>
                      </c:pt>
                      <c:pt idx="5358" formatCode="dd/mmm/yy">
                        <c:v>43271</c:v>
                      </c:pt>
                      <c:pt idx="5359" formatCode="dd/mmm/yy">
                        <c:v>43272</c:v>
                      </c:pt>
                      <c:pt idx="5360" formatCode="dd/mmm/yy">
                        <c:v>43273</c:v>
                      </c:pt>
                      <c:pt idx="5361" formatCode="dd/mmm/yy">
                        <c:v>43274</c:v>
                      </c:pt>
                      <c:pt idx="5362" formatCode="dd/mmm/yy">
                        <c:v>43275</c:v>
                      </c:pt>
                      <c:pt idx="5363" formatCode="dd/mmm/yy">
                        <c:v>43276</c:v>
                      </c:pt>
                      <c:pt idx="5364" formatCode="dd/mmm/yy">
                        <c:v>43277</c:v>
                      </c:pt>
                      <c:pt idx="5365" formatCode="dd/mmm/yy">
                        <c:v>43278</c:v>
                      </c:pt>
                      <c:pt idx="5366" formatCode="dd/mmm/yy">
                        <c:v>43279</c:v>
                      </c:pt>
                      <c:pt idx="5367" formatCode="dd/mmm/yy">
                        <c:v>43280</c:v>
                      </c:pt>
                      <c:pt idx="5368" formatCode="dd/mmm/yy">
                        <c:v>43281</c:v>
                      </c:pt>
                      <c:pt idx="5369" formatCode="dd/mmm/yy">
                        <c:v>43282</c:v>
                      </c:pt>
                      <c:pt idx="5370" formatCode="dd/mmm/yy">
                        <c:v>43283</c:v>
                      </c:pt>
                      <c:pt idx="5371" formatCode="dd/mmm/yy">
                        <c:v>43284</c:v>
                      </c:pt>
                      <c:pt idx="5372" formatCode="dd/mmm/yy">
                        <c:v>43285</c:v>
                      </c:pt>
                      <c:pt idx="5373" formatCode="dd/mmm/yy">
                        <c:v>43286</c:v>
                      </c:pt>
                      <c:pt idx="5374" formatCode="dd/mmm/yy">
                        <c:v>43287</c:v>
                      </c:pt>
                      <c:pt idx="5375" formatCode="dd/mmm/yy">
                        <c:v>43288</c:v>
                      </c:pt>
                      <c:pt idx="5376" formatCode="dd/mmm/yy">
                        <c:v>43289</c:v>
                      </c:pt>
                      <c:pt idx="5377" formatCode="dd/mmm/yy">
                        <c:v>43290</c:v>
                      </c:pt>
                      <c:pt idx="5378" formatCode="dd/mmm/yy">
                        <c:v>43291</c:v>
                      </c:pt>
                      <c:pt idx="5379" formatCode="dd/mmm/yy">
                        <c:v>43292</c:v>
                      </c:pt>
                      <c:pt idx="5380" formatCode="dd/mmm/yy">
                        <c:v>43293</c:v>
                      </c:pt>
                      <c:pt idx="5381" formatCode="dd/mmm/yy">
                        <c:v>43294</c:v>
                      </c:pt>
                      <c:pt idx="5382" formatCode="dd/mmm/yy">
                        <c:v>43295</c:v>
                      </c:pt>
                      <c:pt idx="5383" formatCode="dd/mmm/yy">
                        <c:v>43296</c:v>
                      </c:pt>
                      <c:pt idx="5384" formatCode="dd/mmm/yy">
                        <c:v>43297</c:v>
                      </c:pt>
                      <c:pt idx="5385" formatCode="dd/mmm/yy">
                        <c:v>43298</c:v>
                      </c:pt>
                      <c:pt idx="5386" formatCode="dd/mmm/yy">
                        <c:v>43299</c:v>
                      </c:pt>
                      <c:pt idx="5387" formatCode="dd/mmm/yy">
                        <c:v>43300</c:v>
                      </c:pt>
                      <c:pt idx="5388" formatCode="dd/mmm/yy">
                        <c:v>43301</c:v>
                      </c:pt>
                      <c:pt idx="5389" formatCode="dd/mmm/yy">
                        <c:v>43302</c:v>
                      </c:pt>
                      <c:pt idx="5390" formatCode="dd/mmm/yy">
                        <c:v>43303</c:v>
                      </c:pt>
                      <c:pt idx="5391" formatCode="dd/mmm/yy">
                        <c:v>43304</c:v>
                      </c:pt>
                      <c:pt idx="5392" formatCode="dd/mmm/yy">
                        <c:v>43305</c:v>
                      </c:pt>
                      <c:pt idx="5393" formatCode="dd/mmm/yy">
                        <c:v>43306</c:v>
                      </c:pt>
                      <c:pt idx="5394" formatCode="dd/mmm/yy">
                        <c:v>43307</c:v>
                      </c:pt>
                      <c:pt idx="5395" formatCode="dd/mmm/yy">
                        <c:v>43308</c:v>
                      </c:pt>
                      <c:pt idx="5396" formatCode="dd/mmm/yy">
                        <c:v>43309</c:v>
                      </c:pt>
                      <c:pt idx="5397" formatCode="dd/mmm/yy">
                        <c:v>43310</c:v>
                      </c:pt>
                      <c:pt idx="5398" formatCode="dd/mmm/yy">
                        <c:v>43311</c:v>
                      </c:pt>
                      <c:pt idx="5399" formatCode="dd/mmm/yy">
                        <c:v>43312</c:v>
                      </c:pt>
                      <c:pt idx="5400" formatCode="dd/mmm/yy">
                        <c:v>43313</c:v>
                      </c:pt>
                      <c:pt idx="5401" formatCode="dd/mmm/yy">
                        <c:v>43314</c:v>
                      </c:pt>
                      <c:pt idx="5402" formatCode="dd/mmm/yy">
                        <c:v>43315</c:v>
                      </c:pt>
                      <c:pt idx="5403" formatCode="dd/mmm/yy">
                        <c:v>43316</c:v>
                      </c:pt>
                      <c:pt idx="5404" formatCode="dd/mmm/yy">
                        <c:v>43317</c:v>
                      </c:pt>
                      <c:pt idx="5405" formatCode="dd/mmm/yy">
                        <c:v>43318</c:v>
                      </c:pt>
                      <c:pt idx="5406" formatCode="dd/mmm/yy">
                        <c:v>43319</c:v>
                      </c:pt>
                      <c:pt idx="5407" formatCode="dd/mmm/yy">
                        <c:v>43320</c:v>
                      </c:pt>
                      <c:pt idx="5408" formatCode="dd/mmm/yy">
                        <c:v>43321</c:v>
                      </c:pt>
                      <c:pt idx="5409" formatCode="dd/mmm/yy">
                        <c:v>43322</c:v>
                      </c:pt>
                      <c:pt idx="5410" formatCode="dd/mmm/yy">
                        <c:v>43323</c:v>
                      </c:pt>
                      <c:pt idx="5411" formatCode="dd/mmm/yy">
                        <c:v>43324</c:v>
                      </c:pt>
                      <c:pt idx="5412" formatCode="dd/mmm/yy">
                        <c:v>43325</c:v>
                      </c:pt>
                      <c:pt idx="5413" formatCode="dd/mmm/yy">
                        <c:v>43326</c:v>
                      </c:pt>
                      <c:pt idx="5414" formatCode="dd/mmm/yy">
                        <c:v>43327</c:v>
                      </c:pt>
                      <c:pt idx="5415" formatCode="dd/mmm/yy">
                        <c:v>43328</c:v>
                      </c:pt>
                      <c:pt idx="5416" formatCode="dd/mmm/yy">
                        <c:v>43329</c:v>
                      </c:pt>
                      <c:pt idx="5417" formatCode="dd/mmm/yy">
                        <c:v>43330</c:v>
                      </c:pt>
                      <c:pt idx="5418" formatCode="dd/mmm/yy">
                        <c:v>43331</c:v>
                      </c:pt>
                      <c:pt idx="5419" formatCode="dd/mmm/yy">
                        <c:v>43332</c:v>
                      </c:pt>
                      <c:pt idx="5420" formatCode="dd/mmm/yy">
                        <c:v>43333</c:v>
                      </c:pt>
                      <c:pt idx="5421" formatCode="dd/mmm/yy">
                        <c:v>43334</c:v>
                      </c:pt>
                      <c:pt idx="5422" formatCode="dd/mmm/yy">
                        <c:v>43335</c:v>
                      </c:pt>
                      <c:pt idx="5423" formatCode="dd/mmm/yy">
                        <c:v>43336</c:v>
                      </c:pt>
                      <c:pt idx="5424" formatCode="dd/mmm/yy">
                        <c:v>43337</c:v>
                      </c:pt>
                      <c:pt idx="5425" formatCode="dd/mmm/yy">
                        <c:v>43338</c:v>
                      </c:pt>
                      <c:pt idx="5426" formatCode="dd/mmm/yy">
                        <c:v>43339</c:v>
                      </c:pt>
                      <c:pt idx="5427" formatCode="dd/mmm/yy">
                        <c:v>43340</c:v>
                      </c:pt>
                      <c:pt idx="5428" formatCode="dd/mmm/yy">
                        <c:v>43341</c:v>
                      </c:pt>
                      <c:pt idx="5429" formatCode="dd/mmm/yy">
                        <c:v>43342</c:v>
                      </c:pt>
                      <c:pt idx="5430" formatCode="dd/mmm/yy">
                        <c:v>43343</c:v>
                      </c:pt>
                      <c:pt idx="5431" formatCode="dd/mmm/yy">
                        <c:v>43344</c:v>
                      </c:pt>
                      <c:pt idx="5432" formatCode="dd/mmm/yy">
                        <c:v>43345</c:v>
                      </c:pt>
                      <c:pt idx="5433" formatCode="dd/mmm/yy">
                        <c:v>43346</c:v>
                      </c:pt>
                      <c:pt idx="5434" formatCode="dd/mmm/yy">
                        <c:v>43347</c:v>
                      </c:pt>
                      <c:pt idx="5435" formatCode="dd/mmm/yy">
                        <c:v>43348</c:v>
                      </c:pt>
                      <c:pt idx="5436" formatCode="dd/mmm/yy">
                        <c:v>43349</c:v>
                      </c:pt>
                      <c:pt idx="5437" formatCode="dd/mmm/yy">
                        <c:v>43350</c:v>
                      </c:pt>
                      <c:pt idx="5438" formatCode="dd/mmm/yy">
                        <c:v>43351</c:v>
                      </c:pt>
                      <c:pt idx="5439" formatCode="dd/mmm/yy">
                        <c:v>43352</c:v>
                      </c:pt>
                      <c:pt idx="5440" formatCode="dd/mmm/yy">
                        <c:v>43353</c:v>
                      </c:pt>
                      <c:pt idx="5441" formatCode="dd/mmm/yy">
                        <c:v>43354</c:v>
                      </c:pt>
                      <c:pt idx="5442" formatCode="dd/mmm/yy">
                        <c:v>43355</c:v>
                      </c:pt>
                      <c:pt idx="5443" formatCode="dd/mmm/yy">
                        <c:v>43356</c:v>
                      </c:pt>
                      <c:pt idx="5444" formatCode="dd/mmm/yy">
                        <c:v>43357</c:v>
                      </c:pt>
                      <c:pt idx="5445" formatCode="dd/mmm/yy">
                        <c:v>43358</c:v>
                      </c:pt>
                      <c:pt idx="5446" formatCode="dd/mmm/yy">
                        <c:v>43359</c:v>
                      </c:pt>
                      <c:pt idx="5447" formatCode="dd/mmm/yy">
                        <c:v>43360</c:v>
                      </c:pt>
                      <c:pt idx="5448" formatCode="dd/mmm/yy">
                        <c:v>43361</c:v>
                      </c:pt>
                      <c:pt idx="5449" formatCode="dd/mmm/yy">
                        <c:v>43362</c:v>
                      </c:pt>
                      <c:pt idx="5450" formatCode="dd/mmm/yy">
                        <c:v>43363</c:v>
                      </c:pt>
                      <c:pt idx="5451" formatCode="dd/mmm/yy">
                        <c:v>43364</c:v>
                      </c:pt>
                      <c:pt idx="5452" formatCode="dd/mmm/yy">
                        <c:v>43365</c:v>
                      </c:pt>
                      <c:pt idx="5453" formatCode="dd/mmm/yy">
                        <c:v>43366</c:v>
                      </c:pt>
                      <c:pt idx="5454" formatCode="dd/mmm/yy">
                        <c:v>43367</c:v>
                      </c:pt>
                      <c:pt idx="5455" formatCode="dd/mmm/yy">
                        <c:v>43368</c:v>
                      </c:pt>
                      <c:pt idx="5456" formatCode="dd/mmm/yy">
                        <c:v>43369</c:v>
                      </c:pt>
                      <c:pt idx="5457" formatCode="dd/mmm/yy">
                        <c:v>43370</c:v>
                      </c:pt>
                      <c:pt idx="5458" formatCode="dd/mmm/yy">
                        <c:v>43371</c:v>
                      </c:pt>
                      <c:pt idx="5459" formatCode="dd/mmm/yy">
                        <c:v>43372</c:v>
                      </c:pt>
                      <c:pt idx="5460" formatCode="dd/mmm/yy">
                        <c:v>43373</c:v>
                      </c:pt>
                      <c:pt idx="5461" formatCode="dd/mmm/yy">
                        <c:v>43374</c:v>
                      </c:pt>
                      <c:pt idx="5462" formatCode="dd/mmm/yy">
                        <c:v>43375</c:v>
                      </c:pt>
                      <c:pt idx="5463" formatCode="dd/mmm/yy">
                        <c:v>43376</c:v>
                      </c:pt>
                      <c:pt idx="5464" formatCode="dd/mmm/yy">
                        <c:v>43377</c:v>
                      </c:pt>
                      <c:pt idx="5465" formatCode="dd/mmm/yy">
                        <c:v>43378</c:v>
                      </c:pt>
                      <c:pt idx="5466" formatCode="dd/mmm/yy">
                        <c:v>43379</c:v>
                      </c:pt>
                      <c:pt idx="5467" formatCode="dd/mmm/yy">
                        <c:v>43380</c:v>
                      </c:pt>
                      <c:pt idx="5468" formatCode="dd/mmm/yy">
                        <c:v>43381</c:v>
                      </c:pt>
                      <c:pt idx="5469" formatCode="dd/mmm/yy">
                        <c:v>43382</c:v>
                      </c:pt>
                      <c:pt idx="5470" formatCode="dd/mmm/yy">
                        <c:v>43383</c:v>
                      </c:pt>
                      <c:pt idx="5471" formatCode="dd/mmm/yy">
                        <c:v>43384</c:v>
                      </c:pt>
                      <c:pt idx="5472" formatCode="dd/mmm/yy">
                        <c:v>43385</c:v>
                      </c:pt>
                      <c:pt idx="5473" formatCode="dd/mmm/yy">
                        <c:v>43386</c:v>
                      </c:pt>
                      <c:pt idx="5474" formatCode="dd/mmm/yy">
                        <c:v>43387</c:v>
                      </c:pt>
                      <c:pt idx="5475" formatCode="dd/mmm/yy">
                        <c:v>43388</c:v>
                      </c:pt>
                      <c:pt idx="5476" formatCode="dd/mmm/yy">
                        <c:v>43389</c:v>
                      </c:pt>
                      <c:pt idx="5477" formatCode="dd/mmm/yy">
                        <c:v>43390</c:v>
                      </c:pt>
                      <c:pt idx="5478" formatCode="dd/mmm/yy">
                        <c:v>43391</c:v>
                      </c:pt>
                      <c:pt idx="5479" formatCode="dd/mmm/yy">
                        <c:v>43392</c:v>
                      </c:pt>
                      <c:pt idx="5480" formatCode="dd/mmm/yy">
                        <c:v>43393</c:v>
                      </c:pt>
                      <c:pt idx="5481" formatCode="dd/mmm/yy">
                        <c:v>43394</c:v>
                      </c:pt>
                      <c:pt idx="5482" formatCode="dd/mmm/yy">
                        <c:v>43395</c:v>
                      </c:pt>
                      <c:pt idx="5483" formatCode="dd/mmm/yy">
                        <c:v>43396</c:v>
                      </c:pt>
                      <c:pt idx="5484" formatCode="dd/mmm/yy">
                        <c:v>43397</c:v>
                      </c:pt>
                      <c:pt idx="5485" formatCode="dd/mmm/yy">
                        <c:v>43398</c:v>
                      </c:pt>
                      <c:pt idx="5486" formatCode="dd/mmm/yy">
                        <c:v>43399</c:v>
                      </c:pt>
                      <c:pt idx="5487" formatCode="dd/mmm/yy">
                        <c:v>43400</c:v>
                      </c:pt>
                      <c:pt idx="5488" formatCode="dd/mmm/yy">
                        <c:v>43401</c:v>
                      </c:pt>
                      <c:pt idx="5489" formatCode="dd/mmm/yy">
                        <c:v>43402</c:v>
                      </c:pt>
                      <c:pt idx="5490" formatCode="dd/mmm/yy">
                        <c:v>43403</c:v>
                      </c:pt>
                      <c:pt idx="5491" formatCode="dd/mmm/yy">
                        <c:v>43404</c:v>
                      </c:pt>
                      <c:pt idx="5492" formatCode="dd/mmm/yy">
                        <c:v>43405</c:v>
                      </c:pt>
                      <c:pt idx="5493" formatCode="dd/mmm/yy">
                        <c:v>43406</c:v>
                      </c:pt>
                      <c:pt idx="5494" formatCode="dd/mmm/yy">
                        <c:v>43407</c:v>
                      </c:pt>
                      <c:pt idx="5495" formatCode="dd/mmm/yy">
                        <c:v>43408</c:v>
                      </c:pt>
                      <c:pt idx="5496" formatCode="dd/mmm/yy">
                        <c:v>43409</c:v>
                      </c:pt>
                      <c:pt idx="5497" formatCode="dd/mmm/yy">
                        <c:v>43410</c:v>
                      </c:pt>
                      <c:pt idx="5498" formatCode="dd/mmm/yy">
                        <c:v>43411</c:v>
                      </c:pt>
                      <c:pt idx="5499" formatCode="dd/mmm/yy">
                        <c:v>43412</c:v>
                      </c:pt>
                      <c:pt idx="5500" formatCode="dd/mmm/yy">
                        <c:v>43413</c:v>
                      </c:pt>
                      <c:pt idx="5501" formatCode="dd/mmm/yy">
                        <c:v>43414</c:v>
                      </c:pt>
                      <c:pt idx="5502" formatCode="dd/mmm/yy">
                        <c:v>43415</c:v>
                      </c:pt>
                      <c:pt idx="5503" formatCode="dd/mmm/yy">
                        <c:v>43416</c:v>
                      </c:pt>
                      <c:pt idx="5504" formatCode="dd/mmm/yy">
                        <c:v>43417</c:v>
                      </c:pt>
                      <c:pt idx="5505" formatCode="dd/mmm/yy">
                        <c:v>43418</c:v>
                      </c:pt>
                      <c:pt idx="5506" formatCode="dd/mmm/yy">
                        <c:v>43419</c:v>
                      </c:pt>
                      <c:pt idx="5507" formatCode="dd/mmm/yy">
                        <c:v>43420</c:v>
                      </c:pt>
                      <c:pt idx="5508" formatCode="dd/mmm/yy">
                        <c:v>43421</c:v>
                      </c:pt>
                      <c:pt idx="5509" formatCode="dd/mmm/yy">
                        <c:v>43422</c:v>
                      </c:pt>
                      <c:pt idx="5510" formatCode="dd/mmm/yy">
                        <c:v>43423</c:v>
                      </c:pt>
                      <c:pt idx="5511" formatCode="dd/mmm/yy">
                        <c:v>43424</c:v>
                      </c:pt>
                      <c:pt idx="5512" formatCode="dd/mmm/yy">
                        <c:v>43425</c:v>
                      </c:pt>
                      <c:pt idx="5513" formatCode="dd/mmm/yy">
                        <c:v>43426</c:v>
                      </c:pt>
                      <c:pt idx="5514" formatCode="dd/mmm/yy">
                        <c:v>43427</c:v>
                      </c:pt>
                      <c:pt idx="5515" formatCode="dd/mmm/yy">
                        <c:v>43428</c:v>
                      </c:pt>
                      <c:pt idx="5516" formatCode="dd/mmm/yy">
                        <c:v>43429</c:v>
                      </c:pt>
                      <c:pt idx="5517" formatCode="dd/mmm/yy">
                        <c:v>43430</c:v>
                      </c:pt>
                      <c:pt idx="5518" formatCode="dd/mmm/yy">
                        <c:v>43431</c:v>
                      </c:pt>
                      <c:pt idx="5519" formatCode="dd/mmm/yy">
                        <c:v>43432</c:v>
                      </c:pt>
                      <c:pt idx="5520" formatCode="dd/mmm/yy">
                        <c:v>43433</c:v>
                      </c:pt>
                      <c:pt idx="5521" formatCode="dd/mmm/yy">
                        <c:v>43434</c:v>
                      </c:pt>
                      <c:pt idx="5522" formatCode="dd/mmm/yy">
                        <c:v>43435</c:v>
                      </c:pt>
                      <c:pt idx="5523" formatCode="dd/mmm/yy">
                        <c:v>43436</c:v>
                      </c:pt>
                      <c:pt idx="5524" formatCode="dd/mmm/yy">
                        <c:v>43437</c:v>
                      </c:pt>
                      <c:pt idx="5525" formatCode="dd/mmm/yy">
                        <c:v>43438</c:v>
                      </c:pt>
                      <c:pt idx="5526" formatCode="dd/mmm/yy">
                        <c:v>43439</c:v>
                      </c:pt>
                      <c:pt idx="5527" formatCode="dd/mmm/yy">
                        <c:v>43440</c:v>
                      </c:pt>
                      <c:pt idx="5528" formatCode="dd/mmm/yy">
                        <c:v>43441</c:v>
                      </c:pt>
                      <c:pt idx="5529" formatCode="dd/mmm/yy">
                        <c:v>43442</c:v>
                      </c:pt>
                      <c:pt idx="5530" formatCode="dd/mmm/yy">
                        <c:v>43443</c:v>
                      </c:pt>
                      <c:pt idx="5531" formatCode="dd/mmm/yy">
                        <c:v>43444</c:v>
                      </c:pt>
                      <c:pt idx="5532" formatCode="dd/mmm/yy">
                        <c:v>43445</c:v>
                      </c:pt>
                      <c:pt idx="5533" formatCode="dd/mmm/yy">
                        <c:v>43446</c:v>
                      </c:pt>
                      <c:pt idx="5534" formatCode="dd/mmm/yy">
                        <c:v>43447</c:v>
                      </c:pt>
                      <c:pt idx="5535" formatCode="dd/mmm/yy">
                        <c:v>43448</c:v>
                      </c:pt>
                      <c:pt idx="5536" formatCode="dd/mmm/yy">
                        <c:v>43449</c:v>
                      </c:pt>
                      <c:pt idx="5537" formatCode="dd/mmm/yy">
                        <c:v>43450</c:v>
                      </c:pt>
                      <c:pt idx="5538" formatCode="dd/mmm/yy">
                        <c:v>43451</c:v>
                      </c:pt>
                      <c:pt idx="5539" formatCode="dd/mmm/yy">
                        <c:v>43452</c:v>
                      </c:pt>
                      <c:pt idx="5540" formatCode="dd/mmm/yy">
                        <c:v>43453</c:v>
                      </c:pt>
                      <c:pt idx="5541" formatCode="dd/mmm/yy">
                        <c:v>43454</c:v>
                      </c:pt>
                      <c:pt idx="5542" formatCode="dd/mmm/yy">
                        <c:v>43455</c:v>
                      </c:pt>
                      <c:pt idx="5543" formatCode="dd/mmm/yy">
                        <c:v>43456</c:v>
                      </c:pt>
                      <c:pt idx="5544" formatCode="dd/mmm/yy">
                        <c:v>43457</c:v>
                      </c:pt>
                      <c:pt idx="5545" formatCode="dd/mmm/yy">
                        <c:v>43458</c:v>
                      </c:pt>
                      <c:pt idx="5546" formatCode="dd/mmm/yy">
                        <c:v>43459</c:v>
                      </c:pt>
                      <c:pt idx="5547" formatCode="dd/mmm/yy">
                        <c:v>43460</c:v>
                      </c:pt>
                      <c:pt idx="5548" formatCode="dd/mmm/yy">
                        <c:v>43461</c:v>
                      </c:pt>
                      <c:pt idx="5549" formatCode="dd/mmm/yy">
                        <c:v>43462</c:v>
                      </c:pt>
                      <c:pt idx="5550" formatCode="dd/mmm/yy">
                        <c:v>43463</c:v>
                      </c:pt>
                      <c:pt idx="5551" formatCode="dd/mmm/yy">
                        <c:v>43464</c:v>
                      </c:pt>
                      <c:pt idx="5552" formatCode="dd/mmm/yy">
                        <c:v>43465</c:v>
                      </c:pt>
                      <c:pt idx="5553" formatCode="dd/mmm/yy">
                        <c:v>43466</c:v>
                      </c:pt>
                      <c:pt idx="5554" formatCode="dd/mmm/yy">
                        <c:v>43467</c:v>
                      </c:pt>
                      <c:pt idx="5555" formatCode="dd/mmm/yy">
                        <c:v>43468</c:v>
                      </c:pt>
                      <c:pt idx="5556" formatCode="dd/mmm/yy">
                        <c:v>43469</c:v>
                      </c:pt>
                      <c:pt idx="5557" formatCode="dd/mmm/yy">
                        <c:v>43470</c:v>
                      </c:pt>
                      <c:pt idx="5558" formatCode="dd/mmm/yy">
                        <c:v>43471</c:v>
                      </c:pt>
                      <c:pt idx="5559" formatCode="dd/mmm/yy">
                        <c:v>43472</c:v>
                      </c:pt>
                      <c:pt idx="5560" formatCode="dd/mmm/yy">
                        <c:v>43473</c:v>
                      </c:pt>
                      <c:pt idx="5561" formatCode="dd/mmm/yy">
                        <c:v>43474</c:v>
                      </c:pt>
                      <c:pt idx="5562" formatCode="dd/mmm/yy">
                        <c:v>43475</c:v>
                      </c:pt>
                      <c:pt idx="5563" formatCode="dd/mmm/yy">
                        <c:v>43476</c:v>
                      </c:pt>
                      <c:pt idx="5564" formatCode="dd/mmm/yy">
                        <c:v>43477</c:v>
                      </c:pt>
                      <c:pt idx="5565" formatCode="dd/mmm/yy">
                        <c:v>43478</c:v>
                      </c:pt>
                      <c:pt idx="5566" formatCode="dd/mmm/yy">
                        <c:v>43479</c:v>
                      </c:pt>
                      <c:pt idx="5567" formatCode="dd/mmm/yy">
                        <c:v>43480</c:v>
                      </c:pt>
                      <c:pt idx="5568" formatCode="dd/mmm/yy">
                        <c:v>43481</c:v>
                      </c:pt>
                      <c:pt idx="5569" formatCode="dd/mmm/yy">
                        <c:v>43482</c:v>
                      </c:pt>
                      <c:pt idx="5570" formatCode="dd/mmm/yy">
                        <c:v>43483</c:v>
                      </c:pt>
                      <c:pt idx="5571" formatCode="dd/mmm/yy">
                        <c:v>43484</c:v>
                      </c:pt>
                      <c:pt idx="5572" formatCode="dd/mmm/yy">
                        <c:v>43485</c:v>
                      </c:pt>
                      <c:pt idx="5573" formatCode="dd/mmm/yy">
                        <c:v>43486</c:v>
                      </c:pt>
                      <c:pt idx="5574" formatCode="dd/mmm/yy">
                        <c:v>43487</c:v>
                      </c:pt>
                      <c:pt idx="5575" formatCode="dd/mmm/yy">
                        <c:v>43488</c:v>
                      </c:pt>
                      <c:pt idx="5576" formatCode="dd/mmm/yy">
                        <c:v>43489</c:v>
                      </c:pt>
                      <c:pt idx="5577" formatCode="dd/mmm/yy">
                        <c:v>43490</c:v>
                      </c:pt>
                      <c:pt idx="5578" formatCode="dd/mmm/yy">
                        <c:v>43491</c:v>
                      </c:pt>
                      <c:pt idx="5579" formatCode="dd/mmm/yy">
                        <c:v>43492</c:v>
                      </c:pt>
                      <c:pt idx="5580" formatCode="dd/mmm/yy">
                        <c:v>43493</c:v>
                      </c:pt>
                      <c:pt idx="5581" formatCode="dd/mmm/yy">
                        <c:v>43494</c:v>
                      </c:pt>
                      <c:pt idx="5582" formatCode="dd/mmm/yy">
                        <c:v>43495</c:v>
                      </c:pt>
                      <c:pt idx="5583" formatCode="dd/mmm/yy">
                        <c:v>43496</c:v>
                      </c:pt>
                      <c:pt idx="5584" formatCode="dd/mmm/yy">
                        <c:v>43497</c:v>
                      </c:pt>
                      <c:pt idx="5585" formatCode="dd/mmm/yy">
                        <c:v>43498</c:v>
                      </c:pt>
                      <c:pt idx="5586" formatCode="dd/mmm/yy">
                        <c:v>43499</c:v>
                      </c:pt>
                      <c:pt idx="5587" formatCode="dd/mmm/yy">
                        <c:v>43500</c:v>
                      </c:pt>
                      <c:pt idx="5588" formatCode="dd/mmm/yy">
                        <c:v>43501</c:v>
                      </c:pt>
                      <c:pt idx="5589" formatCode="dd/mmm/yy">
                        <c:v>43502</c:v>
                      </c:pt>
                      <c:pt idx="5590" formatCode="dd/mmm/yy">
                        <c:v>43503</c:v>
                      </c:pt>
                      <c:pt idx="5591" formatCode="dd/mmm/yy">
                        <c:v>43504</c:v>
                      </c:pt>
                      <c:pt idx="5592" formatCode="dd/mmm/yy">
                        <c:v>43505</c:v>
                      </c:pt>
                      <c:pt idx="5593" formatCode="dd/mmm/yy">
                        <c:v>43506</c:v>
                      </c:pt>
                      <c:pt idx="5594" formatCode="dd/mmm/yy">
                        <c:v>43507</c:v>
                      </c:pt>
                      <c:pt idx="5595" formatCode="dd/mmm/yy">
                        <c:v>43508</c:v>
                      </c:pt>
                      <c:pt idx="5596" formatCode="dd/mmm/yy">
                        <c:v>43509</c:v>
                      </c:pt>
                      <c:pt idx="5597" formatCode="dd/mmm/yy">
                        <c:v>43510</c:v>
                      </c:pt>
                      <c:pt idx="5598" formatCode="dd/mmm/yy">
                        <c:v>43511</c:v>
                      </c:pt>
                      <c:pt idx="5599" formatCode="dd/mmm/yy">
                        <c:v>43512</c:v>
                      </c:pt>
                      <c:pt idx="5600" formatCode="dd/mmm/yy">
                        <c:v>43513</c:v>
                      </c:pt>
                      <c:pt idx="5601" formatCode="dd/mmm/yy">
                        <c:v>43514</c:v>
                      </c:pt>
                      <c:pt idx="5602" formatCode="dd/mmm/yy">
                        <c:v>43515</c:v>
                      </c:pt>
                      <c:pt idx="5603" formatCode="dd/mmm/yy">
                        <c:v>43516</c:v>
                      </c:pt>
                      <c:pt idx="5604" formatCode="dd/mmm/yy">
                        <c:v>43517</c:v>
                      </c:pt>
                      <c:pt idx="5605" formatCode="dd/mmm/yy">
                        <c:v>43518</c:v>
                      </c:pt>
                      <c:pt idx="5606" formatCode="dd/mmm/yy">
                        <c:v>43519</c:v>
                      </c:pt>
                      <c:pt idx="5607" formatCode="dd/mmm/yy">
                        <c:v>43520</c:v>
                      </c:pt>
                      <c:pt idx="5608" formatCode="dd/mmm/yy">
                        <c:v>43521</c:v>
                      </c:pt>
                      <c:pt idx="5609" formatCode="dd/mmm/yy">
                        <c:v>43522</c:v>
                      </c:pt>
                      <c:pt idx="5610" formatCode="dd/mmm/yy">
                        <c:v>43523</c:v>
                      </c:pt>
                      <c:pt idx="5611" formatCode="dd/mmm/yy">
                        <c:v>43524</c:v>
                      </c:pt>
                      <c:pt idx="5612" formatCode="dd/mmm/yy">
                        <c:v>43525</c:v>
                      </c:pt>
                      <c:pt idx="5613" formatCode="dd/mmm/yy">
                        <c:v>43526</c:v>
                      </c:pt>
                      <c:pt idx="5614" formatCode="dd/mmm/yy">
                        <c:v>43527</c:v>
                      </c:pt>
                      <c:pt idx="5615" formatCode="dd/mmm/yy">
                        <c:v>43528</c:v>
                      </c:pt>
                      <c:pt idx="5616" formatCode="dd/mmm/yy">
                        <c:v>43529</c:v>
                      </c:pt>
                      <c:pt idx="5617" formatCode="dd/mmm/yy">
                        <c:v>43530</c:v>
                      </c:pt>
                      <c:pt idx="5618" formatCode="dd/mmm/yy">
                        <c:v>43531</c:v>
                      </c:pt>
                      <c:pt idx="5619" formatCode="dd/mmm/yy">
                        <c:v>43532</c:v>
                      </c:pt>
                      <c:pt idx="5620" formatCode="dd/mmm/yy">
                        <c:v>43533</c:v>
                      </c:pt>
                      <c:pt idx="5621" formatCode="dd/mmm/yy">
                        <c:v>43534</c:v>
                      </c:pt>
                      <c:pt idx="5622" formatCode="dd/mmm/yy">
                        <c:v>43535</c:v>
                      </c:pt>
                      <c:pt idx="5623" formatCode="dd/mmm/yy">
                        <c:v>43536</c:v>
                      </c:pt>
                      <c:pt idx="5624" formatCode="dd/mmm/yy">
                        <c:v>43537</c:v>
                      </c:pt>
                      <c:pt idx="5625" formatCode="dd/mmm/yy">
                        <c:v>43538</c:v>
                      </c:pt>
                    </c:numCache>
                  </c:numRef>
                </c:cat>
                <c:val>
                  <c:numRef>
                    <c:extLst xmlns:c15="http://schemas.microsoft.com/office/drawing/2012/chart">
                      <c:ext xmlns:c15="http://schemas.microsoft.com/office/drawing/2012/chart" uri="{02D57815-91ED-43cb-92C2-25804820EDAC}">
                        <c15:formulaRef>
                          <c15:sqref>'Gráfica TII desde 2000'!$AE$2:$AE$10062</c15:sqref>
                        </c15:formulaRef>
                      </c:ext>
                    </c:extLst>
                    <c:numCache>
                      <c:formatCode>General</c:formatCode>
                      <c:ptCount val="10061"/>
                      <c:pt idx="4469">
                        <c:v>100</c:v>
                      </c:pt>
                      <c:pt idx="4470">
                        <c:v>100</c:v>
                      </c:pt>
                      <c:pt idx="4471">
                        <c:v>100</c:v>
                      </c:pt>
                      <c:pt idx="4472">
                        <c:v>100</c:v>
                      </c:pt>
                      <c:pt idx="4473">
                        <c:v>100</c:v>
                      </c:pt>
                      <c:pt idx="4474">
                        <c:v>100</c:v>
                      </c:pt>
                      <c:pt idx="4475">
                        <c:v>100</c:v>
                      </c:pt>
                      <c:pt idx="4476">
                        <c:v>100</c:v>
                      </c:pt>
                      <c:pt idx="4477">
                        <c:v>100</c:v>
                      </c:pt>
                      <c:pt idx="4478">
                        <c:v>100</c:v>
                      </c:pt>
                      <c:pt idx="4479">
                        <c:v>100</c:v>
                      </c:pt>
                      <c:pt idx="4480">
                        <c:v>100</c:v>
                      </c:pt>
                      <c:pt idx="4481">
                        <c:v>100</c:v>
                      </c:pt>
                      <c:pt idx="4482">
                        <c:v>100</c:v>
                      </c:pt>
                      <c:pt idx="4483">
                        <c:v>100</c:v>
                      </c:pt>
                      <c:pt idx="4484">
                        <c:v>100</c:v>
                      </c:pt>
                      <c:pt idx="4485">
                        <c:v>100</c:v>
                      </c:pt>
                      <c:pt idx="4486">
                        <c:v>100</c:v>
                      </c:pt>
                      <c:pt idx="4487">
                        <c:v>100</c:v>
                      </c:pt>
                      <c:pt idx="4488">
                        <c:v>100</c:v>
                      </c:pt>
                      <c:pt idx="4489">
                        <c:v>100</c:v>
                      </c:pt>
                      <c:pt idx="4490">
                        <c:v>100</c:v>
                      </c:pt>
                      <c:pt idx="4491">
                        <c:v>100</c:v>
                      </c:pt>
                      <c:pt idx="4492">
                        <c:v>100</c:v>
                      </c:pt>
                      <c:pt idx="4493">
                        <c:v>100</c:v>
                      </c:pt>
                      <c:pt idx="4494">
                        <c:v>100</c:v>
                      </c:pt>
                      <c:pt idx="4495">
                        <c:v>100</c:v>
                      </c:pt>
                      <c:pt idx="4496">
                        <c:v>100</c:v>
                      </c:pt>
                      <c:pt idx="4497">
                        <c:v>100</c:v>
                      </c:pt>
                      <c:pt idx="4498">
                        <c:v>100</c:v>
                      </c:pt>
                      <c:pt idx="4499">
                        <c:v>100</c:v>
                      </c:pt>
                      <c:pt idx="4500">
                        <c:v>100</c:v>
                      </c:pt>
                      <c:pt idx="4501">
                        <c:v>100</c:v>
                      </c:pt>
                      <c:pt idx="4502">
                        <c:v>100</c:v>
                      </c:pt>
                      <c:pt idx="4503">
                        <c:v>100</c:v>
                      </c:pt>
                      <c:pt idx="4504">
                        <c:v>100</c:v>
                      </c:pt>
                      <c:pt idx="4505">
                        <c:v>100</c:v>
                      </c:pt>
                      <c:pt idx="4506">
                        <c:v>100</c:v>
                      </c:pt>
                      <c:pt idx="4507">
                        <c:v>100</c:v>
                      </c:pt>
                      <c:pt idx="4508">
                        <c:v>100</c:v>
                      </c:pt>
                      <c:pt idx="4509">
                        <c:v>100</c:v>
                      </c:pt>
                      <c:pt idx="4510">
                        <c:v>100</c:v>
                      </c:pt>
                      <c:pt idx="4511">
                        <c:v>100</c:v>
                      </c:pt>
                      <c:pt idx="4512">
                        <c:v>100</c:v>
                      </c:pt>
                      <c:pt idx="4513">
                        <c:v>100</c:v>
                      </c:pt>
                      <c:pt idx="4514">
                        <c:v>100</c:v>
                      </c:pt>
                      <c:pt idx="4515">
                        <c:v>100</c:v>
                      </c:pt>
                      <c:pt idx="4516">
                        <c:v>100</c:v>
                      </c:pt>
                      <c:pt idx="4517">
                        <c:v>100</c:v>
                      </c:pt>
                      <c:pt idx="4518">
                        <c:v>100</c:v>
                      </c:pt>
                      <c:pt idx="4519">
                        <c:v>100</c:v>
                      </c:pt>
                      <c:pt idx="4520">
                        <c:v>100</c:v>
                      </c:pt>
                      <c:pt idx="4521">
                        <c:v>100</c:v>
                      </c:pt>
                      <c:pt idx="4522">
                        <c:v>100</c:v>
                      </c:pt>
                      <c:pt idx="4523">
                        <c:v>100</c:v>
                      </c:pt>
                      <c:pt idx="4524">
                        <c:v>100</c:v>
                      </c:pt>
                      <c:pt idx="4525">
                        <c:v>100</c:v>
                      </c:pt>
                      <c:pt idx="4526">
                        <c:v>100</c:v>
                      </c:pt>
                      <c:pt idx="4527">
                        <c:v>100</c:v>
                      </c:pt>
                      <c:pt idx="4528">
                        <c:v>100</c:v>
                      </c:pt>
                      <c:pt idx="4529">
                        <c:v>100</c:v>
                      </c:pt>
                      <c:pt idx="4530">
                        <c:v>100</c:v>
                      </c:pt>
                      <c:pt idx="4531">
                        <c:v>100</c:v>
                      </c:pt>
                      <c:pt idx="4532">
                        <c:v>100</c:v>
                      </c:pt>
                      <c:pt idx="4533">
                        <c:v>100</c:v>
                      </c:pt>
                      <c:pt idx="4534">
                        <c:v>100</c:v>
                      </c:pt>
                      <c:pt idx="4535">
                        <c:v>100</c:v>
                      </c:pt>
                      <c:pt idx="4536">
                        <c:v>100</c:v>
                      </c:pt>
                      <c:pt idx="4537">
                        <c:v>100</c:v>
                      </c:pt>
                      <c:pt idx="4538">
                        <c:v>100</c:v>
                      </c:pt>
                      <c:pt idx="4539">
                        <c:v>100</c:v>
                      </c:pt>
                      <c:pt idx="4540">
                        <c:v>100</c:v>
                      </c:pt>
                      <c:pt idx="4541">
                        <c:v>100</c:v>
                      </c:pt>
                      <c:pt idx="4542">
                        <c:v>100</c:v>
                      </c:pt>
                      <c:pt idx="4543">
                        <c:v>100</c:v>
                      </c:pt>
                      <c:pt idx="4544">
                        <c:v>100</c:v>
                      </c:pt>
                      <c:pt idx="4545">
                        <c:v>100</c:v>
                      </c:pt>
                      <c:pt idx="4546">
                        <c:v>100</c:v>
                      </c:pt>
                      <c:pt idx="4547">
                        <c:v>100</c:v>
                      </c:pt>
                      <c:pt idx="4548">
                        <c:v>100</c:v>
                      </c:pt>
                      <c:pt idx="4549">
                        <c:v>100</c:v>
                      </c:pt>
                      <c:pt idx="4550">
                        <c:v>100</c:v>
                      </c:pt>
                      <c:pt idx="4551">
                        <c:v>100</c:v>
                      </c:pt>
                      <c:pt idx="4552">
                        <c:v>100</c:v>
                      </c:pt>
                      <c:pt idx="4553">
                        <c:v>100</c:v>
                      </c:pt>
                      <c:pt idx="4554">
                        <c:v>100</c:v>
                      </c:pt>
                      <c:pt idx="4555">
                        <c:v>100</c:v>
                      </c:pt>
                      <c:pt idx="4556">
                        <c:v>100</c:v>
                      </c:pt>
                      <c:pt idx="4557">
                        <c:v>100</c:v>
                      </c:pt>
                      <c:pt idx="4558">
                        <c:v>100</c:v>
                      </c:pt>
                      <c:pt idx="4559">
                        <c:v>100</c:v>
                      </c:pt>
                      <c:pt idx="4560">
                        <c:v>100</c:v>
                      </c:pt>
                      <c:pt idx="4561">
                        <c:v>100</c:v>
                      </c:pt>
                      <c:pt idx="4562">
                        <c:v>100</c:v>
                      </c:pt>
                      <c:pt idx="4563">
                        <c:v>100</c:v>
                      </c:pt>
                      <c:pt idx="4564">
                        <c:v>100</c:v>
                      </c:pt>
                      <c:pt idx="4565">
                        <c:v>100</c:v>
                      </c:pt>
                      <c:pt idx="4566">
                        <c:v>100</c:v>
                      </c:pt>
                      <c:pt idx="4567">
                        <c:v>100</c:v>
                      </c:pt>
                      <c:pt idx="4568">
                        <c:v>100</c:v>
                      </c:pt>
                      <c:pt idx="4569">
                        <c:v>100</c:v>
                      </c:pt>
                      <c:pt idx="4570">
                        <c:v>100</c:v>
                      </c:pt>
                      <c:pt idx="4571">
                        <c:v>100</c:v>
                      </c:pt>
                      <c:pt idx="4572">
                        <c:v>100</c:v>
                      </c:pt>
                      <c:pt idx="4573">
                        <c:v>100</c:v>
                      </c:pt>
                      <c:pt idx="4574">
                        <c:v>100</c:v>
                      </c:pt>
                      <c:pt idx="4575">
                        <c:v>100</c:v>
                      </c:pt>
                      <c:pt idx="4576">
                        <c:v>100</c:v>
                      </c:pt>
                      <c:pt idx="4577">
                        <c:v>100</c:v>
                      </c:pt>
                      <c:pt idx="4578">
                        <c:v>100</c:v>
                      </c:pt>
                      <c:pt idx="4579">
                        <c:v>100</c:v>
                      </c:pt>
                      <c:pt idx="4580">
                        <c:v>100</c:v>
                      </c:pt>
                      <c:pt idx="4581">
                        <c:v>100</c:v>
                      </c:pt>
                      <c:pt idx="4582">
                        <c:v>100</c:v>
                      </c:pt>
                      <c:pt idx="4583">
                        <c:v>100</c:v>
                      </c:pt>
                      <c:pt idx="4584">
                        <c:v>100</c:v>
                      </c:pt>
                      <c:pt idx="4585">
                        <c:v>100</c:v>
                      </c:pt>
                      <c:pt idx="4586">
                        <c:v>100</c:v>
                      </c:pt>
                      <c:pt idx="4587">
                        <c:v>100</c:v>
                      </c:pt>
                      <c:pt idx="4588">
                        <c:v>100</c:v>
                      </c:pt>
                      <c:pt idx="4589">
                        <c:v>100</c:v>
                      </c:pt>
                      <c:pt idx="4590">
                        <c:v>100</c:v>
                      </c:pt>
                      <c:pt idx="4591">
                        <c:v>100</c:v>
                      </c:pt>
                      <c:pt idx="4592">
                        <c:v>100</c:v>
                      </c:pt>
                      <c:pt idx="4593">
                        <c:v>100</c:v>
                      </c:pt>
                      <c:pt idx="4594">
                        <c:v>100</c:v>
                      </c:pt>
                      <c:pt idx="4595">
                        <c:v>100</c:v>
                      </c:pt>
                      <c:pt idx="4596">
                        <c:v>100</c:v>
                      </c:pt>
                      <c:pt idx="4597">
                        <c:v>100</c:v>
                      </c:pt>
                      <c:pt idx="4598">
                        <c:v>100</c:v>
                      </c:pt>
                      <c:pt idx="4599">
                        <c:v>100</c:v>
                      </c:pt>
                      <c:pt idx="4600">
                        <c:v>100</c:v>
                      </c:pt>
                      <c:pt idx="4601">
                        <c:v>100</c:v>
                      </c:pt>
                      <c:pt idx="4602">
                        <c:v>100</c:v>
                      </c:pt>
                      <c:pt idx="4603">
                        <c:v>100</c:v>
                      </c:pt>
                      <c:pt idx="4604">
                        <c:v>100</c:v>
                      </c:pt>
                      <c:pt idx="4605">
                        <c:v>100</c:v>
                      </c:pt>
                      <c:pt idx="4606">
                        <c:v>100</c:v>
                      </c:pt>
                      <c:pt idx="4607">
                        <c:v>100</c:v>
                      </c:pt>
                      <c:pt idx="4608">
                        <c:v>100</c:v>
                      </c:pt>
                      <c:pt idx="4609">
                        <c:v>100</c:v>
                      </c:pt>
                      <c:pt idx="4610">
                        <c:v>100</c:v>
                      </c:pt>
                      <c:pt idx="4611">
                        <c:v>100</c:v>
                      </c:pt>
                      <c:pt idx="4612">
                        <c:v>100</c:v>
                      </c:pt>
                      <c:pt idx="4613">
                        <c:v>100</c:v>
                      </c:pt>
                      <c:pt idx="4614">
                        <c:v>100</c:v>
                      </c:pt>
                      <c:pt idx="4615">
                        <c:v>100</c:v>
                      </c:pt>
                      <c:pt idx="4616">
                        <c:v>100</c:v>
                      </c:pt>
                      <c:pt idx="4617">
                        <c:v>100</c:v>
                      </c:pt>
                      <c:pt idx="4618">
                        <c:v>100</c:v>
                      </c:pt>
                      <c:pt idx="4619">
                        <c:v>100</c:v>
                      </c:pt>
                      <c:pt idx="4620">
                        <c:v>100</c:v>
                      </c:pt>
                      <c:pt idx="4621">
                        <c:v>100</c:v>
                      </c:pt>
                      <c:pt idx="4622">
                        <c:v>100</c:v>
                      </c:pt>
                      <c:pt idx="4623">
                        <c:v>100</c:v>
                      </c:pt>
                      <c:pt idx="4624">
                        <c:v>100</c:v>
                      </c:pt>
                      <c:pt idx="4625">
                        <c:v>100</c:v>
                      </c:pt>
                      <c:pt idx="4626">
                        <c:v>100</c:v>
                      </c:pt>
                      <c:pt idx="4627">
                        <c:v>100</c:v>
                      </c:pt>
                      <c:pt idx="4628">
                        <c:v>100</c:v>
                      </c:pt>
                      <c:pt idx="4629">
                        <c:v>100</c:v>
                      </c:pt>
                      <c:pt idx="4630">
                        <c:v>100</c:v>
                      </c:pt>
                      <c:pt idx="4631">
                        <c:v>100</c:v>
                      </c:pt>
                      <c:pt idx="4632">
                        <c:v>100</c:v>
                      </c:pt>
                      <c:pt idx="4633">
                        <c:v>100</c:v>
                      </c:pt>
                      <c:pt idx="4634">
                        <c:v>100</c:v>
                      </c:pt>
                      <c:pt idx="4635">
                        <c:v>100</c:v>
                      </c:pt>
                      <c:pt idx="4636">
                        <c:v>100</c:v>
                      </c:pt>
                      <c:pt idx="4637">
                        <c:v>100</c:v>
                      </c:pt>
                      <c:pt idx="4638">
                        <c:v>100</c:v>
                      </c:pt>
                      <c:pt idx="4639">
                        <c:v>100</c:v>
                      </c:pt>
                      <c:pt idx="4640">
                        <c:v>100</c:v>
                      </c:pt>
                      <c:pt idx="4641">
                        <c:v>100</c:v>
                      </c:pt>
                      <c:pt idx="4642">
                        <c:v>100</c:v>
                      </c:pt>
                      <c:pt idx="4643">
                        <c:v>100</c:v>
                      </c:pt>
                      <c:pt idx="4644">
                        <c:v>100</c:v>
                      </c:pt>
                      <c:pt idx="4645">
                        <c:v>100</c:v>
                      </c:pt>
                      <c:pt idx="4646">
                        <c:v>100</c:v>
                      </c:pt>
                      <c:pt idx="4647">
                        <c:v>100</c:v>
                      </c:pt>
                      <c:pt idx="4648">
                        <c:v>100</c:v>
                      </c:pt>
                      <c:pt idx="4649">
                        <c:v>100</c:v>
                      </c:pt>
                      <c:pt idx="4650">
                        <c:v>100</c:v>
                      </c:pt>
                      <c:pt idx="4651">
                        <c:v>100</c:v>
                      </c:pt>
                      <c:pt idx="4652">
                        <c:v>100</c:v>
                      </c:pt>
                      <c:pt idx="4653">
                        <c:v>100</c:v>
                      </c:pt>
                      <c:pt idx="4654">
                        <c:v>100</c:v>
                      </c:pt>
                      <c:pt idx="4655">
                        <c:v>100</c:v>
                      </c:pt>
                      <c:pt idx="4656">
                        <c:v>100</c:v>
                      </c:pt>
                      <c:pt idx="4657">
                        <c:v>100</c:v>
                      </c:pt>
                      <c:pt idx="4658">
                        <c:v>100</c:v>
                      </c:pt>
                      <c:pt idx="4659">
                        <c:v>100</c:v>
                      </c:pt>
                      <c:pt idx="4660">
                        <c:v>100</c:v>
                      </c:pt>
                      <c:pt idx="4661">
                        <c:v>100</c:v>
                      </c:pt>
                      <c:pt idx="4662">
                        <c:v>100</c:v>
                      </c:pt>
                      <c:pt idx="4663">
                        <c:v>100</c:v>
                      </c:pt>
                      <c:pt idx="4664">
                        <c:v>100</c:v>
                      </c:pt>
                      <c:pt idx="4665">
                        <c:v>100</c:v>
                      </c:pt>
                      <c:pt idx="4666">
                        <c:v>100</c:v>
                      </c:pt>
                      <c:pt idx="4667">
                        <c:v>100</c:v>
                      </c:pt>
                      <c:pt idx="4668">
                        <c:v>100</c:v>
                      </c:pt>
                      <c:pt idx="4669">
                        <c:v>100</c:v>
                      </c:pt>
                      <c:pt idx="4670">
                        <c:v>100</c:v>
                      </c:pt>
                      <c:pt idx="4671">
                        <c:v>100</c:v>
                      </c:pt>
                      <c:pt idx="4672">
                        <c:v>100</c:v>
                      </c:pt>
                      <c:pt idx="4673">
                        <c:v>100</c:v>
                      </c:pt>
                      <c:pt idx="4674">
                        <c:v>100</c:v>
                      </c:pt>
                      <c:pt idx="4675">
                        <c:v>100</c:v>
                      </c:pt>
                      <c:pt idx="4676">
                        <c:v>100</c:v>
                      </c:pt>
                      <c:pt idx="4677">
                        <c:v>100</c:v>
                      </c:pt>
                      <c:pt idx="4678">
                        <c:v>100</c:v>
                      </c:pt>
                      <c:pt idx="4679">
                        <c:v>100</c:v>
                      </c:pt>
                      <c:pt idx="4680">
                        <c:v>100</c:v>
                      </c:pt>
                      <c:pt idx="4681">
                        <c:v>100</c:v>
                      </c:pt>
                      <c:pt idx="4682">
                        <c:v>100</c:v>
                      </c:pt>
                      <c:pt idx="4683">
                        <c:v>100</c:v>
                      </c:pt>
                      <c:pt idx="4684">
                        <c:v>100</c:v>
                      </c:pt>
                      <c:pt idx="4685">
                        <c:v>100</c:v>
                      </c:pt>
                      <c:pt idx="4686">
                        <c:v>100</c:v>
                      </c:pt>
                      <c:pt idx="4687">
                        <c:v>100</c:v>
                      </c:pt>
                      <c:pt idx="4688">
                        <c:v>100</c:v>
                      </c:pt>
                      <c:pt idx="4689">
                        <c:v>100</c:v>
                      </c:pt>
                      <c:pt idx="4690">
                        <c:v>100</c:v>
                      </c:pt>
                      <c:pt idx="4691">
                        <c:v>100</c:v>
                      </c:pt>
                      <c:pt idx="4692">
                        <c:v>100</c:v>
                      </c:pt>
                      <c:pt idx="4693">
                        <c:v>100</c:v>
                      </c:pt>
                      <c:pt idx="4694">
                        <c:v>100</c:v>
                      </c:pt>
                      <c:pt idx="4695">
                        <c:v>100</c:v>
                      </c:pt>
                      <c:pt idx="4696">
                        <c:v>100</c:v>
                      </c:pt>
                      <c:pt idx="4697">
                        <c:v>100</c:v>
                      </c:pt>
                      <c:pt idx="4698">
                        <c:v>100</c:v>
                      </c:pt>
                      <c:pt idx="4699">
                        <c:v>100</c:v>
                      </c:pt>
                      <c:pt idx="4700">
                        <c:v>100</c:v>
                      </c:pt>
                      <c:pt idx="4701">
                        <c:v>100</c:v>
                      </c:pt>
                      <c:pt idx="4702">
                        <c:v>100</c:v>
                      </c:pt>
                      <c:pt idx="4703">
                        <c:v>100</c:v>
                      </c:pt>
                      <c:pt idx="4704">
                        <c:v>100</c:v>
                      </c:pt>
                      <c:pt idx="4705">
                        <c:v>100</c:v>
                      </c:pt>
                      <c:pt idx="4706">
                        <c:v>100</c:v>
                      </c:pt>
                      <c:pt idx="4707">
                        <c:v>100</c:v>
                      </c:pt>
                      <c:pt idx="4708">
                        <c:v>100</c:v>
                      </c:pt>
                      <c:pt idx="4709">
                        <c:v>100</c:v>
                      </c:pt>
                      <c:pt idx="4710">
                        <c:v>100</c:v>
                      </c:pt>
                      <c:pt idx="4711">
                        <c:v>100</c:v>
                      </c:pt>
                      <c:pt idx="4712">
                        <c:v>100</c:v>
                      </c:pt>
                      <c:pt idx="4713">
                        <c:v>100</c:v>
                      </c:pt>
                      <c:pt idx="4714">
                        <c:v>100</c:v>
                      </c:pt>
                      <c:pt idx="4715">
                        <c:v>100</c:v>
                      </c:pt>
                      <c:pt idx="4716">
                        <c:v>100</c:v>
                      </c:pt>
                      <c:pt idx="4717">
                        <c:v>100</c:v>
                      </c:pt>
                      <c:pt idx="4718">
                        <c:v>100</c:v>
                      </c:pt>
                      <c:pt idx="4719">
                        <c:v>100</c:v>
                      </c:pt>
                      <c:pt idx="4720">
                        <c:v>100</c:v>
                      </c:pt>
                      <c:pt idx="4721">
                        <c:v>100</c:v>
                      </c:pt>
                      <c:pt idx="4722">
                        <c:v>100</c:v>
                      </c:pt>
                      <c:pt idx="4723">
                        <c:v>100</c:v>
                      </c:pt>
                      <c:pt idx="4724">
                        <c:v>100</c:v>
                      </c:pt>
                      <c:pt idx="4725">
                        <c:v>100</c:v>
                      </c:pt>
                      <c:pt idx="4726">
                        <c:v>100</c:v>
                      </c:pt>
                      <c:pt idx="4727">
                        <c:v>100</c:v>
                      </c:pt>
                      <c:pt idx="4728">
                        <c:v>100</c:v>
                      </c:pt>
                      <c:pt idx="4729">
                        <c:v>100</c:v>
                      </c:pt>
                      <c:pt idx="4730">
                        <c:v>100</c:v>
                      </c:pt>
                      <c:pt idx="4731">
                        <c:v>100</c:v>
                      </c:pt>
                      <c:pt idx="4732">
                        <c:v>100</c:v>
                      </c:pt>
                      <c:pt idx="4733">
                        <c:v>100</c:v>
                      </c:pt>
                      <c:pt idx="4734">
                        <c:v>100</c:v>
                      </c:pt>
                      <c:pt idx="4735">
                        <c:v>100</c:v>
                      </c:pt>
                      <c:pt idx="4736">
                        <c:v>100</c:v>
                      </c:pt>
                      <c:pt idx="4737">
                        <c:v>100</c:v>
                      </c:pt>
                      <c:pt idx="4738">
                        <c:v>100</c:v>
                      </c:pt>
                      <c:pt idx="4739">
                        <c:v>100</c:v>
                      </c:pt>
                      <c:pt idx="4740">
                        <c:v>100</c:v>
                      </c:pt>
                      <c:pt idx="4741">
                        <c:v>100</c:v>
                      </c:pt>
                      <c:pt idx="4742">
                        <c:v>100</c:v>
                      </c:pt>
                      <c:pt idx="4743">
                        <c:v>100</c:v>
                      </c:pt>
                      <c:pt idx="4744">
                        <c:v>100</c:v>
                      </c:pt>
                      <c:pt idx="4745">
                        <c:v>100</c:v>
                      </c:pt>
                      <c:pt idx="4746">
                        <c:v>100</c:v>
                      </c:pt>
                      <c:pt idx="4747">
                        <c:v>100</c:v>
                      </c:pt>
                      <c:pt idx="4748">
                        <c:v>100</c:v>
                      </c:pt>
                      <c:pt idx="4749">
                        <c:v>100</c:v>
                      </c:pt>
                      <c:pt idx="4750">
                        <c:v>100</c:v>
                      </c:pt>
                      <c:pt idx="4751">
                        <c:v>100</c:v>
                      </c:pt>
                      <c:pt idx="4752">
                        <c:v>100</c:v>
                      </c:pt>
                      <c:pt idx="4753">
                        <c:v>100</c:v>
                      </c:pt>
                      <c:pt idx="4754">
                        <c:v>100</c:v>
                      </c:pt>
                      <c:pt idx="4755">
                        <c:v>100</c:v>
                      </c:pt>
                      <c:pt idx="4756">
                        <c:v>100</c:v>
                      </c:pt>
                      <c:pt idx="4757">
                        <c:v>100</c:v>
                      </c:pt>
                      <c:pt idx="4758">
                        <c:v>100</c:v>
                      </c:pt>
                      <c:pt idx="4759">
                        <c:v>100</c:v>
                      </c:pt>
                      <c:pt idx="4760">
                        <c:v>100</c:v>
                      </c:pt>
                      <c:pt idx="4761">
                        <c:v>100</c:v>
                      </c:pt>
                      <c:pt idx="4762">
                        <c:v>100</c:v>
                      </c:pt>
                      <c:pt idx="4763">
                        <c:v>100</c:v>
                      </c:pt>
                      <c:pt idx="4764">
                        <c:v>100</c:v>
                      </c:pt>
                      <c:pt idx="4765">
                        <c:v>100</c:v>
                      </c:pt>
                      <c:pt idx="4766">
                        <c:v>100</c:v>
                      </c:pt>
                      <c:pt idx="4767">
                        <c:v>100</c:v>
                      </c:pt>
                      <c:pt idx="4768">
                        <c:v>100</c:v>
                      </c:pt>
                      <c:pt idx="4769">
                        <c:v>100</c:v>
                      </c:pt>
                      <c:pt idx="4770">
                        <c:v>100</c:v>
                      </c:pt>
                      <c:pt idx="4771">
                        <c:v>100</c:v>
                      </c:pt>
                      <c:pt idx="4772">
                        <c:v>100</c:v>
                      </c:pt>
                      <c:pt idx="4773">
                        <c:v>100</c:v>
                      </c:pt>
                      <c:pt idx="4774">
                        <c:v>100</c:v>
                      </c:pt>
                    </c:numCache>
                  </c:numRef>
                </c:val>
                <c:extLst xmlns:c15="http://schemas.microsoft.com/office/drawing/2012/chart">
                  <c:ext xmlns:c16="http://schemas.microsoft.com/office/drawing/2014/chart" uri="{C3380CC4-5D6E-409C-BE32-E72D297353CC}">
                    <c16:uniqueId val="{00000005-3506-40FD-9E73-09549F4E37F2}"/>
                  </c:ext>
                </c:extLst>
              </c15:ser>
            </c15:filteredAreaSeries>
            <c15:filteredAreaSeries>
              <c15:ser>
                <c:idx val="5"/>
                <c:order val="5"/>
                <c:tx>
                  <c:strRef>
                    <c:extLst xmlns:c15="http://schemas.microsoft.com/office/drawing/2012/chart">
                      <c:ext xmlns:c15="http://schemas.microsoft.com/office/drawing/2012/chart" uri="{02D57815-91ED-43cb-92C2-25804820EDAC}">
                        <c15:formulaRef>
                          <c15:sqref>'Gráfica TII desde 2000'!$AF$1</c15:sqref>
                        </c15:formulaRef>
                      </c:ext>
                    </c:extLst>
                    <c:strCache>
                      <c:ptCount val="1"/>
                      <c:pt idx="0">
                        <c:v>Ponelineas III</c:v>
                      </c:pt>
                    </c:strCache>
                  </c:strRef>
                </c:tx>
                <c:spPr>
                  <a:solidFill>
                    <a:srgbClr val="00B050">
                      <a:alpha val="15000"/>
                    </a:srgbClr>
                  </a:solidFill>
                  <a:ln>
                    <a:noFill/>
                  </a:ln>
                </c:spPr>
                <c:cat>
                  <c:numRef>
                    <c:extLst xmlns:c15="http://schemas.microsoft.com/office/drawing/2012/chart">
                      <c:ext xmlns:c15="http://schemas.microsoft.com/office/drawing/2012/chart" uri="{02D57815-91ED-43cb-92C2-25804820EDAC}">
                        <c15:formulaRef>
                          <c15:sqref>'Gráfica TII desde 2000'!$A$2:$A$10062</c15:sqref>
                        </c15:formulaRef>
                      </c:ext>
                    </c:extLst>
                    <c:numCache>
                      <c:formatCode>m/d/yyyy</c:formatCode>
                      <c:ptCount val="10061"/>
                      <c:pt idx="0">
                        <c:v>36102</c:v>
                      </c:pt>
                      <c:pt idx="1">
                        <c:v>36103</c:v>
                      </c:pt>
                      <c:pt idx="2">
                        <c:v>36104</c:v>
                      </c:pt>
                      <c:pt idx="3">
                        <c:v>36105</c:v>
                      </c:pt>
                      <c:pt idx="4">
                        <c:v>36108</c:v>
                      </c:pt>
                      <c:pt idx="5">
                        <c:v>36109</c:v>
                      </c:pt>
                      <c:pt idx="6">
                        <c:v>36110</c:v>
                      </c:pt>
                      <c:pt idx="7">
                        <c:v>36111</c:v>
                      </c:pt>
                      <c:pt idx="8">
                        <c:v>36112</c:v>
                      </c:pt>
                      <c:pt idx="9">
                        <c:v>36115</c:v>
                      </c:pt>
                      <c:pt idx="10">
                        <c:v>36116</c:v>
                      </c:pt>
                      <c:pt idx="11">
                        <c:v>36117</c:v>
                      </c:pt>
                      <c:pt idx="12">
                        <c:v>36118</c:v>
                      </c:pt>
                      <c:pt idx="13">
                        <c:v>36122</c:v>
                      </c:pt>
                      <c:pt idx="14">
                        <c:v>36123</c:v>
                      </c:pt>
                      <c:pt idx="15">
                        <c:v>36124</c:v>
                      </c:pt>
                      <c:pt idx="16">
                        <c:v>36125</c:v>
                      </c:pt>
                      <c:pt idx="17">
                        <c:v>36126</c:v>
                      </c:pt>
                      <c:pt idx="18">
                        <c:v>36129</c:v>
                      </c:pt>
                      <c:pt idx="19">
                        <c:v>36130</c:v>
                      </c:pt>
                      <c:pt idx="20">
                        <c:v>36131</c:v>
                      </c:pt>
                      <c:pt idx="21">
                        <c:v>36132</c:v>
                      </c:pt>
                      <c:pt idx="22">
                        <c:v>36133</c:v>
                      </c:pt>
                      <c:pt idx="23">
                        <c:v>36136</c:v>
                      </c:pt>
                      <c:pt idx="24">
                        <c:v>36137</c:v>
                      </c:pt>
                      <c:pt idx="25">
                        <c:v>36138</c:v>
                      </c:pt>
                      <c:pt idx="26">
                        <c:v>36139</c:v>
                      </c:pt>
                      <c:pt idx="27">
                        <c:v>36140</c:v>
                      </c:pt>
                      <c:pt idx="28">
                        <c:v>36143</c:v>
                      </c:pt>
                      <c:pt idx="29">
                        <c:v>36144</c:v>
                      </c:pt>
                      <c:pt idx="30">
                        <c:v>36145</c:v>
                      </c:pt>
                      <c:pt idx="31">
                        <c:v>36146</c:v>
                      </c:pt>
                      <c:pt idx="32">
                        <c:v>36147</c:v>
                      </c:pt>
                      <c:pt idx="33">
                        <c:v>36150</c:v>
                      </c:pt>
                      <c:pt idx="34">
                        <c:v>36151</c:v>
                      </c:pt>
                      <c:pt idx="35">
                        <c:v>36152</c:v>
                      </c:pt>
                      <c:pt idx="36">
                        <c:v>36153</c:v>
                      </c:pt>
                      <c:pt idx="37">
                        <c:v>36157</c:v>
                      </c:pt>
                      <c:pt idx="38">
                        <c:v>36158</c:v>
                      </c:pt>
                      <c:pt idx="39">
                        <c:v>36159</c:v>
                      </c:pt>
                      <c:pt idx="40">
                        <c:v>36160</c:v>
                      </c:pt>
                      <c:pt idx="41">
                        <c:v>36164</c:v>
                      </c:pt>
                      <c:pt idx="42">
                        <c:v>36165</c:v>
                      </c:pt>
                      <c:pt idx="43">
                        <c:v>36166</c:v>
                      </c:pt>
                      <c:pt idx="44">
                        <c:v>36167</c:v>
                      </c:pt>
                      <c:pt idx="45">
                        <c:v>36168</c:v>
                      </c:pt>
                      <c:pt idx="46">
                        <c:v>36171</c:v>
                      </c:pt>
                      <c:pt idx="47">
                        <c:v>36172</c:v>
                      </c:pt>
                      <c:pt idx="48">
                        <c:v>36173</c:v>
                      </c:pt>
                      <c:pt idx="49">
                        <c:v>36174</c:v>
                      </c:pt>
                      <c:pt idx="50">
                        <c:v>36175</c:v>
                      </c:pt>
                      <c:pt idx="51">
                        <c:v>36178</c:v>
                      </c:pt>
                      <c:pt idx="52">
                        <c:v>36179</c:v>
                      </c:pt>
                      <c:pt idx="53">
                        <c:v>36180</c:v>
                      </c:pt>
                      <c:pt idx="54">
                        <c:v>36181</c:v>
                      </c:pt>
                      <c:pt idx="55">
                        <c:v>36182</c:v>
                      </c:pt>
                      <c:pt idx="56">
                        <c:v>36185</c:v>
                      </c:pt>
                      <c:pt idx="57">
                        <c:v>36186</c:v>
                      </c:pt>
                      <c:pt idx="58">
                        <c:v>36187</c:v>
                      </c:pt>
                      <c:pt idx="59">
                        <c:v>36188</c:v>
                      </c:pt>
                      <c:pt idx="60">
                        <c:v>36189</c:v>
                      </c:pt>
                      <c:pt idx="61">
                        <c:v>36192</c:v>
                      </c:pt>
                      <c:pt idx="62">
                        <c:v>36193</c:v>
                      </c:pt>
                      <c:pt idx="63">
                        <c:v>36194</c:v>
                      </c:pt>
                      <c:pt idx="64">
                        <c:v>36195</c:v>
                      </c:pt>
                      <c:pt idx="65">
                        <c:v>36199</c:v>
                      </c:pt>
                      <c:pt idx="66">
                        <c:v>36200</c:v>
                      </c:pt>
                      <c:pt idx="67">
                        <c:v>36201</c:v>
                      </c:pt>
                      <c:pt idx="68">
                        <c:v>36202</c:v>
                      </c:pt>
                      <c:pt idx="69">
                        <c:v>36203</c:v>
                      </c:pt>
                      <c:pt idx="70">
                        <c:v>36206</c:v>
                      </c:pt>
                      <c:pt idx="71">
                        <c:v>36207</c:v>
                      </c:pt>
                      <c:pt idx="72">
                        <c:v>36208</c:v>
                      </c:pt>
                      <c:pt idx="73">
                        <c:v>36209</c:v>
                      </c:pt>
                      <c:pt idx="74">
                        <c:v>36210</c:v>
                      </c:pt>
                      <c:pt idx="75">
                        <c:v>36213</c:v>
                      </c:pt>
                      <c:pt idx="76">
                        <c:v>36214</c:v>
                      </c:pt>
                      <c:pt idx="77">
                        <c:v>36215</c:v>
                      </c:pt>
                      <c:pt idx="78">
                        <c:v>36216</c:v>
                      </c:pt>
                      <c:pt idx="79">
                        <c:v>36217</c:v>
                      </c:pt>
                      <c:pt idx="80">
                        <c:v>36220</c:v>
                      </c:pt>
                      <c:pt idx="81">
                        <c:v>36221</c:v>
                      </c:pt>
                      <c:pt idx="82">
                        <c:v>36222</c:v>
                      </c:pt>
                      <c:pt idx="83">
                        <c:v>36223</c:v>
                      </c:pt>
                      <c:pt idx="84">
                        <c:v>36224</c:v>
                      </c:pt>
                      <c:pt idx="85">
                        <c:v>36227</c:v>
                      </c:pt>
                      <c:pt idx="86">
                        <c:v>36228</c:v>
                      </c:pt>
                      <c:pt idx="87">
                        <c:v>36229</c:v>
                      </c:pt>
                      <c:pt idx="88">
                        <c:v>36230</c:v>
                      </c:pt>
                      <c:pt idx="89">
                        <c:v>36231</c:v>
                      </c:pt>
                      <c:pt idx="90">
                        <c:v>36234</c:v>
                      </c:pt>
                      <c:pt idx="91">
                        <c:v>36235</c:v>
                      </c:pt>
                      <c:pt idx="92">
                        <c:v>36236</c:v>
                      </c:pt>
                      <c:pt idx="93">
                        <c:v>36237</c:v>
                      </c:pt>
                      <c:pt idx="94">
                        <c:v>36238</c:v>
                      </c:pt>
                      <c:pt idx="95">
                        <c:v>36241</c:v>
                      </c:pt>
                      <c:pt idx="96">
                        <c:v>36242</c:v>
                      </c:pt>
                      <c:pt idx="97">
                        <c:v>36243</c:v>
                      </c:pt>
                      <c:pt idx="98">
                        <c:v>36244</c:v>
                      </c:pt>
                      <c:pt idx="99">
                        <c:v>36245</c:v>
                      </c:pt>
                      <c:pt idx="100">
                        <c:v>36248</c:v>
                      </c:pt>
                      <c:pt idx="101">
                        <c:v>36249</c:v>
                      </c:pt>
                      <c:pt idx="102">
                        <c:v>36250</c:v>
                      </c:pt>
                      <c:pt idx="103">
                        <c:v>36255</c:v>
                      </c:pt>
                      <c:pt idx="104">
                        <c:v>36256</c:v>
                      </c:pt>
                      <c:pt idx="105">
                        <c:v>36257</c:v>
                      </c:pt>
                      <c:pt idx="106">
                        <c:v>36258</c:v>
                      </c:pt>
                      <c:pt idx="107">
                        <c:v>36259</c:v>
                      </c:pt>
                      <c:pt idx="108">
                        <c:v>36262</c:v>
                      </c:pt>
                      <c:pt idx="109">
                        <c:v>36263</c:v>
                      </c:pt>
                      <c:pt idx="110">
                        <c:v>36264</c:v>
                      </c:pt>
                      <c:pt idx="111">
                        <c:v>36265</c:v>
                      </c:pt>
                      <c:pt idx="112">
                        <c:v>36266</c:v>
                      </c:pt>
                      <c:pt idx="113">
                        <c:v>36269</c:v>
                      </c:pt>
                      <c:pt idx="114">
                        <c:v>36270</c:v>
                      </c:pt>
                      <c:pt idx="115">
                        <c:v>36271</c:v>
                      </c:pt>
                      <c:pt idx="116">
                        <c:v>36272</c:v>
                      </c:pt>
                      <c:pt idx="117">
                        <c:v>36273</c:v>
                      </c:pt>
                      <c:pt idx="118">
                        <c:v>36276</c:v>
                      </c:pt>
                      <c:pt idx="119">
                        <c:v>36277</c:v>
                      </c:pt>
                      <c:pt idx="120">
                        <c:v>36278</c:v>
                      </c:pt>
                      <c:pt idx="121">
                        <c:v>36279</c:v>
                      </c:pt>
                      <c:pt idx="122">
                        <c:v>36280</c:v>
                      </c:pt>
                      <c:pt idx="123">
                        <c:v>36283</c:v>
                      </c:pt>
                      <c:pt idx="124">
                        <c:v>36284</c:v>
                      </c:pt>
                      <c:pt idx="125">
                        <c:v>36286</c:v>
                      </c:pt>
                      <c:pt idx="126">
                        <c:v>36287</c:v>
                      </c:pt>
                      <c:pt idx="127">
                        <c:v>36290</c:v>
                      </c:pt>
                      <c:pt idx="128">
                        <c:v>36291</c:v>
                      </c:pt>
                      <c:pt idx="129">
                        <c:v>36292</c:v>
                      </c:pt>
                      <c:pt idx="130">
                        <c:v>36293</c:v>
                      </c:pt>
                      <c:pt idx="131">
                        <c:v>36294</c:v>
                      </c:pt>
                      <c:pt idx="132">
                        <c:v>36297</c:v>
                      </c:pt>
                      <c:pt idx="133">
                        <c:v>36298</c:v>
                      </c:pt>
                      <c:pt idx="134">
                        <c:v>36299</c:v>
                      </c:pt>
                      <c:pt idx="135">
                        <c:v>36300</c:v>
                      </c:pt>
                      <c:pt idx="136">
                        <c:v>36301</c:v>
                      </c:pt>
                      <c:pt idx="137">
                        <c:v>36304</c:v>
                      </c:pt>
                      <c:pt idx="138">
                        <c:v>36305</c:v>
                      </c:pt>
                      <c:pt idx="139">
                        <c:v>36306</c:v>
                      </c:pt>
                      <c:pt idx="140">
                        <c:v>36307</c:v>
                      </c:pt>
                      <c:pt idx="141">
                        <c:v>36308</c:v>
                      </c:pt>
                      <c:pt idx="142">
                        <c:v>36311</c:v>
                      </c:pt>
                      <c:pt idx="143">
                        <c:v>36312</c:v>
                      </c:pt>
                      <c:pt idx="144">
                        <c:v>36313</c:v>
                      </c:pt>
                      <c:pt idx="145">
                        <c:v>36314</c:v>
                      </c:pt>
                      <c:pt idx="146">
                        <c:v>36315</c:v>
                      </c:pt>
                      <c:pt idx="147">
                        <c:v>36318</c:v>
                      </c:pt>
                      <c:pt idx="148">
                        <c:v>36319</c:v>
                      </c:pt>
                      <c:pt idx="149">
                        <c:v>36320</c:v>
                      </c:pt>
                      <c:pt idx="150">
                        <c:v>36321</c:v>
                      </c:pt>
                      <c:pt idx="151">
                        <c:v>36322</c:v>
                      </c:pt>
                      <c:pt idx="152">
                        <c:v>36325</c:v>
                      </c:pt>
                      <c:pt idx="153">
                        <c:v>36326</c:v>
                      </c:pt>
                      <c:pt idx="154">
                        <c:v>36327</c:v>
                      </c:pt>
                      <c:pt idx="155">
                        <c:v>36328</c:v>
                      </c:pt>
                      <c:pt idx="156">
                        <c:v>36329</c:v>
                      </c:pt>
                      <c:pt idx="157">
                        <c:v>36332</c:v>
                      </c:pt>
                      <c:pt idx="158">
                        <c:v>36333</c:v>
                      </c:pt>
                      <c:pt idx="159">
                        <c:v>36334</c:v>
                      </c:pt>
                      <c:pt idx="160">
                        <c:v>36335</c:v>
                      </c:pt>
                      <c:pt idx="161">
                        <c:v>36336</c:v>
                      </c:pt>
                      <c:pt idx="162">
                        <c:v>36339</c:v>
                      </c:pt>
                      <c:pt idx="163">
                        <c:v>36340</c:v>
                      </c:pt>
                      <c:pt idx="164">
                        <c:v>36341</c:v>
                      </c:pt>
                      <c:pt idx="165">
                        <c:v>36342</c:v>
                      </c:pt>
                      <c:pt idx="166">
                        <c:v>36343</c:v>
                      </c:pt>
                      <c:pt idx="167">
                        <c:v>36346</c:v>
                      </c:pt>
                      <c:pt idx="168">
                        <c:v>36347</c:v>
                      </c:pt>
                      <c:pt idx="169">
                        <c:v>36348</c:v>
                      </c:pt>
                      <c:pt idx="170">
                        <c:v>36349</c:v>
                      </c:pt>
                      <c:pt idx="171">
                        <c:v>36350</c:v>
                      </c:pt>
                      <c:pt idx="172">
                        <c:v>36353</c:v>
                      </c:pt>
                      <c:pt idx="173">
                        <c:v>36354</c:v>
                      </c:pt>
                      <c:pt idx="174">
                        <c:v>36355</c:v>
                      </c:pt>
                      <c:pt idx="175">
                        <c:v>36356</c:v>
                      </c:pt>
                      <c:pt idx="176">
                        <c:v>36357</c:v>
                      </c:pt>
                      <c:pt idx="177">
                        <c:v>36360</c:v>
                      </c:pt>
                      <c:pt idx="178">
                        <c:v>36361</c:v>
                      </c:pt>
                      <c:pt idx="179">
                        <c:v>36362</c:v>
                      </c:pt>
                      <c:pt idx="180">
                        <c:v>36363</c:v>
                      </c:pt>
                      <c:pt idx="181">
                        <c:v>36364</c:v>
                      </c:pt>
                      <c:pt idx="182">
                        <c:v>36367</c:v>
                      </c:pt>
                      <c:pt idx="183">
                        <c:v>36368</c:v>
                      </c:pt>
                      <c:pt idx="184">
                        <c:v>36369</c:v>
                      </c:pt>
                      <c:pt idx="185">
                        <c:v>36370</c:v>
                      </c:pt>
                      <c:pt idx="186">
                        <c:v>36371</c:v>
                      </c:pt>
                      <c:pt idx="187">
                        <c:v>36374</c:v>
                      </c:pt>
                      <c:pt idx="188">
                        <c:v>36375</c:v>
                      </c:pt>
                      <c:pt idx="189">
                        <c:v>36376</c:v>
                      </c:pt>
                      <c:pt idx="190">
                        <c:v>36377</c:v>
                      </c:pt>
                      <c:pt idx="191">
                        <c:v>36378</c:v>
                      </c:pt>
                      <c:pt idx="192">
                        <c:v>36381</c:v>
                      </c:pt>
                      <c:pt idx="193">
                        <c:v>36382</c:v>
                      </c:pt>
                      <c:pt idx="194">
                        <c:v>36383</c:v>
                      </c:pt>
                      <c:pt idx="195">
                        <c:v>36384</c:v>
                      </c:pt>
                      <c:pt idx="196">
                        <c:v>36385</c:v>
                      </c:pt>
                      <c:pt idx="197">
                        <c:v>36388</c:v>
                      </c:pt>
                      <c:pt idx="198">
                        <c:v>36389</c:v>
                      </c:pt>
                      <c:pt idx="199">
                        <c:v>36390</c:v>
                      </c:pt>
                      <c:pt idx="200">
                        <c:v>36391</c:v>
                      </c:pt>
                      <c:pt idx="201">
                        <c:v>36392</c:v>
                      </c:pt>
                      <c:pt idx="202">
                        <c:v>36395</c:v>
                      </c:pt>
                      <c:pt idx="203">
                        <c:v>36396</c:v>
                      </c:pt>
                      <c:pt idx="204">
                        <c:v>36397</c:v>
                      </c:pt>
                      <c:pt idx="205">
                        <c:v>36398</c:v>
                      </c:pt>
                      <c:pt idx="206">
                        <c:v>36399</c:v>
                      </c:pt>
                      <c:pt idx="207">
                        <c:v>36402</c:v>
                      </c:pt>
                      <c:pt idx="208">
                        <c:v>36403</c:v>
                      </c:pt>
                      <c:pt idx="209">
                        <c:v>36405</c:v>
                      </c:pt>
                      <c:pt idx="210">
                        <c:v>36406</c:v>
                      </c:pt>
                      <c:pt idx="211">
                        <c:v>36409</c:v>
                      </c:pt>
                      <c:pt idx="212">
                        <c:v>36410</c:v>
                      </c:pt>
                      <c:pt idx="213">
                        <c:v>36411</c:v>
                      </c:pt>
                      <c:pt idx="214">
                        <c:v>36412</c:v>
                      </c:pt>
                      <c:pt idx="215">
                        <c:v>36413</c:v>
                      </c:pt>
                      <c:pt idx="216">
                        <c:v>36416</c:v>
                      </c:pt>
                      <c:pt idx="217">
                        <c:v>36417</c:v>
                      </c:pt>
                      <c:pt idx="218">
                        <c:v>36418</c:v>
                      </c:pt>
                      <c:pt idx="219">
                        <c:v>36420</c:v>
                      </c:pt>
                      <c:pt idx="220">
                        <c:v>36423</c:v>
                      </c:pt>
                      <c:pt idx="221">
                        <c:v>36424</c:v>
                      </c:pt>
                      <c:pt idx="222">
                        <c:v>36425</c:v>
                      </c:pt>
                      <c:pt idx="223">
                        <c:v>36426</c:v>
                      </c:pt>
                      <c:pt idx="224">
                        <c:v>36427</c:v>
                      </c:pt>
                      <c:pt idx="225">
                        <c:v>36430</c:v>
                      </c:pt>
                      <c:pt idx="226">
                        <c:v>36431</c:v>
                      </c:pt>
                      <c:pt idx="227">
                        <c:v>36432</c:v>
                      </c:pt>
                      <c:pt idx="228">
                        <c:v>36433</c:v>
                      </c:pt>
                      <c:pt idx="229">
                        <c:v>36434</c:v>
                      </c:pt>
                      <c:pt idx="230">
                        <c:v>36437</c:v>
                      </c:pt>
                      <c:pt idx="231">
                        <c:v>36438</c:v>
                      </c:pt>
                      <c:pt idx="232">
                        <c:v>36439</c:v>
                      </c:pt>
                      <c:pt idx="233">
                        <c:v>36440</c:v>
                      </c:pt>
                      <c:pt idx="234">
                        <c:v>36441</c:v>
                      </c:pt>
                      <c:pt idx="235">
                        <c:v>36444</c:v>
                      </c:pt>
                      <c:pt idx="236">
                        <c:v>36445</c:v>
                      </c:pt>
                      <c:pt idx="237">
                        <c:v>36446</c:v>
                      </c:pt>
                      <c:pt idx="238">
                        <c:v>36447</c:v>
                      </c:pt>
                      <c:pt idx="239">
                        <c:v>36448</c:v>
                      </c:pt>
                      <c:pt idx="240">
                        <c:v>36451</c:v>
                      </c:pt>
                      <c:pt idx="241">
                        <c:v>36452</c:v>
                      </c:pt>
                      <c:pt idx="242">
                        <c:v>36453</c:v>
                      </c:pt>
                      <c:pt idx="243">
                        <c:v>36454</c:v>
                      </c:pt>
                      <c:pt idx="244">
                        <c:v>36455</c:v>
                      </c:pt>
                      <c:pt idx="245">
                        <c:v>36458</c:v>
                      </c:pt>
                      <c:pt idx="246">
                        <c:v>36459</c:v>
                      </c:pt>
                      <c:pt idx="247">
                        <c:v>36460</c:v>
                      </c:pt>
                      <c:pt idx="248">
                        <c:v>36461</c:v>
                      </c:pt>
                      <c:pt idx="249">
                        <c:v>36462</c:v>
                      </c:pt>
                      <c:pt idx="250">
                        <c:v>36465</c:v>
                      </c:pt>
                      <c:pt idx="251">
                        <c:v>36467</c:v>
                      </c:pt>
                      <c:pt idx="252">
                        <c:v>36468</c:v>
                      </c:pt>
                      <c:pt idx="253">
                        <c:v>36469</c:v>
                      </c:pt>
                      <c:pt idx="254">
                        <c:v>36472</c:v>
                      </c:pt>
                      <c:pt idx="255">
                        <c:v>36473</c:v>
                      </c:pt>
                      <c:pt idx="256">
                        <c:v>36474</c:v>
                      </c:pt>
                      <c:pt idx="257">
                        <c:v>36475</c:v>
                      </c:pt>
                      <c:pt idx="258">
                        <c:v>36476</c:v>
                      </c:pt>
                      <c:pt idx="259">
                        <c:v>36479</c:v>
                      </c:pt>
                      <c:pt idx="260">
                        <c:v>36480</c:v>
                      </c:pt>
                      <c:pt idx="261">
                        <c:v>36481</c:v>
                      </c:pt>
                      <c:pt idx="262">
                        <c:v>36482</c:v>
                      </c:pt>
                      <c:pt idx="263">
                        <c:v>36483</c:v>
                      </c:pt>
                      <c:pt idx="264">
                        <c:v>36486</c:v>
                      </c:pt>
                      <c:pt idx="265">
                        <c:v>36487</c:v>
                      </c:pt>
                      <c:pt idx="266">
                        <c:v>36488</c:v>
                      </c:pt>
                      <c:pt idx="267">
                        <c:v>36489</c:v>
                      </c:pt>
                      <c:pt idx="268">
                        <c:v>36490</c:v>
                      </c:pt>
                      <c:pt idx="269">
                        <c:v>36493</c:v>
                      </c:pt>
                      <c:pt idx="270">
                        <c:v>36494</c:v>
                      </c:pt>
                      <c:pt idx="271">
                        <c:v>36495</c:v>
                      </c:pt>
                      <c:pt idx="272">
                        <c:v>36496</c:v>
                      </c:pt>
                      <c:pt idx="273">
                        <c:v>36497</c:v>
                      </c:pt>
                      <c:pt idx="274">
                        <c:v>36500</c:v>
                      </c:pt>
                      <c:pt idx="275">
                        <c:v>36501</c:v>
                      </c:pt>
                      <c:pt idx="276">
                        <c:v>36502</c:v>
                      </c:pt>
                      <c:pt idx="277">
                        <c:v>36503</c:v>
                      </c:pt>
                      <c:pt idx="278">
                        <c:v>36504</c:v>
                      </c:pt>
                      <c:pt idx="279">
                        <c:v>36507</c:v>
                      </c:pt>
                      <c:pt idx="280">
                        <c:v>36508</c:v>
                      </c:pt>
                      <c:pt idx="281">
                        <c:v>36509</c:v>
                      </c:pt>
                      <c:pt idx="282">
                        <c:v>36510</c:v>
                      </c:pt>
                      <c:pt idx="283">
                        <c:v>36511</c:v>
                      </c:pt>
                      <c:pt idx="284">
                        <c:v>36514</c:v>
                      </c:pt>
                      <c:pt idx="285">
                        <c:v>36515</c:v>
                      </c:pt>
                      <c:pt idx="286">
                        <c:v>36516</c:v>
                      </c:pt>
                      <c:pt idx="287">
                        <c:v>36517</c:v>
                      </c:pt>
                      <c:pt idx="288">
                        <c:v>36518</c:v>
                      </c:pt>
                      <c:pt idx="289">
                        <c:v>36521</c:v>
                      </c:pt>
                      <c:pt idx="290">
                        <c:v>36522</c:v>
                      </c:pt>
                      <c:pt idx="291">
                        <c:v>36523</c:v>
                      </c:pt>
                      <c:pt idx="292">
                        <c:v>36524</c:v>
                      </c:pt>
                      <c:pt idx="293">
                        <c:v>36528</c:v>
                      </c:pt>
                      <c:pt idx="294">
                        <c:v>36529</c:v>
                      </c:pt>
                      <c:pt idx="295">
                        <c:v>36530</c:v>
                      </c:pt>
                      <c:pt idx="296">
                        <c:v>36531</c:v>
                      </c:pt>
                      <c:pt idx="297">
                        <c:v>36532</c:v>
                      </c:pt>
                      <c:pt idx="298">
                        <c:v>36535</c:v>
                      </c:pt>
                      <c:pt idx="299">
                        <c:v>36536</c:v>
                      </c:pt>
                      <c:pt idx="300">
                        <c:v>36537</c:v>
                      </c:pt>
                      <c:pt idx="301">
                        <c:v>36538</c:v>
                      </c:pt>
                      <c:pt idx="302">
                        <c:v>36539</c:v>
                      </c:pt>
                      <c:pt idx="303">
                        <c:v>36542</c:v>
                      </c:pt>
                      <c:pt idx="304">
                        <c:v>36543</c:v>
                      </c:pt>
                      <c:pt idx="305">
                        <c:v>36544</c:v>
                      </c:pt>
                      <c:pt idx="306">
                        <c:v>36545</c:v>
                      </c:pt>
                      <c:pt idx="307">
                        <c:v>36546</c:v>
                      </c:pt>
                      <c:pt idx="308">
                        <c:v>36549</c:v>
                      </c:pt>
                      <c:pt idx="309">
                        <c:v>36550</c:v>
                      </c:pt>
                      <c:pt idx="310">
                        <c:v>36551</c:v>
                      </c:pt>
                      <c:pt idx="311">
                        <c:v>36552</c:v>
                      </c:pt>
                      <c:pt idx="312">
                        <c:v>36553</c:v>
                      </c:pt>
                      <c:pt idx="313">
                        <c:v>36556</c:v>
                      </c:pt>
                      <c:pt idx="314">
                        <c:v>36557</c:v>
                      </c:pt>
                      <c:pt idx="315">
                        <c:v>36558</c:v>
                      </c:pt>
                      <c:pt idx="316">
                        <c:v>36559</c:v>
                      </c:pt>
                      <c:pt idx="317">
                        <c:v>36560</c:v>
                      </c:pt>
                      <c:pt idx="318">
                        <c:v>36563</c:v>
                      </c:pt>
                      <c:pt idx="319">
                        <c:v>36564</c:v>
                      </c:pt>
                      <c:pt idx="320">
                        <c:v>36565</c:v>
                      </c:pt>
                      <c:pt idx="321">
                        <c:v>36566</c:v>
                      </c:pt>
                      <c:pt idx="322">
                        <c:v>36567</c:v>
                      </c:pt>
                      <c:pt idx="323">
                        <c:v>36570</c:v>
                      </c:pt>
                      <c:pt idx="324">
                        <c:v>36571</c:v>
                      </c:pt>
                      <c:pt idx="325">
                        <c:v>36572</c:v>
                      </c:pt>
                      <c:pt idx="326">
                        <c:v>36573</c:v>
                      </c:pt>
                      <c:pt idx="327">
                        <c:v>36574</c:v>
                      </c:pt>
                      <c:pt idx="328">
                        <c:v>36577</c:v>
                      </c:pt>
                      <c:pt idx="329">
                        <c:v>36578</c:v>
                      </c:pt>
                      <c:pt idx="330">
                        <c:v>36579</c:v>
                      </c:pt>
                      <c:pt idx="331">
                        <c:v>36580</c:v>
                      </c:pt>
                      <c:pt idx="332">
                        <c:v>36581</c:v>
                      </c:pt>
                      <c:pt idx="333">
                        <c:v>36584</c:v>
                      </c:pt>
                      <c:pt idx="334">
                        <c:v>36585</c:v>
                      </c:pt>
                      <c:pt idx="335">
                        <c:v>36586</c:v>
                      </c:pt>
                      <c:pt idx="336">
                        <c:v>36587</c:v>
                      </c:pt>
                      <c:pt idx="337">
                        <c:v>36588</c:v>
                      </c:pt>
                      <c:pt idx="338">
                        <c:v>36591</c:v>
                      </c:pt>
                      <c:pt idx="339">
                        <c:v>36592</c:v>
                      </c:pt>
                      <c:pt idx="340">
                        <c:v>36593</c:v>
                      </c:pt>
                      <c:pt idx="341">
                        <c:v>36594</c:v>
                      </c:pt>
                      <c:pt idx="342">
                        <c:v>36595</c:v>
                      </c:pt>
                      <c:pt idx="343">
                        <c:v>36598</c:v>
                      </c:pt>
                      <c:pt idx="344">
                        <c:v>36599</c:v>
                      </c:pt>
                      <c:pt idx="345">
                        <c:v>36600</c:v>
                      </c:pt>
                      <c:pt idx="346">
                        <c:v>36601</c:v>
                      </c:pt>
                      <c:pt idx="347">
                        <c:v>36602</c:v>
                      </c:pt>
                      <c:pt idx="348">
                        <c:v>36605</c:v>
                      </c:pt>
                      <c:pt idx="349">
                        <c:v>36607</c:v>
                      </c:pt>
                      <c:pt idx="350">
                        <c:v>36608</c:v>
                      </c:pt>
                      <c:pt idx="351">
                        <c:v>36609</c:v>
                      </c:pt>
                      <c:pt idx="352">
                        <c:v>36612</c:v>
                      </c:pt>
                      <c:pt idx="353">
                        <c:v>36613</c:v>
                      </c:pt>
                      <c:pt idx="354">
                        <c:v>36614</c:v>
                      </c:pt>
                      <c:pt idx="355">
                        <c:v>36615</c:v>
                      </c:pt>
                      <c:pt idx="356">
                        <c:v>36616</c:v>
                      </c:pt>
                      <c:pt idx="357">
                        <c:v>36619</c:v>
                      </c:pt>
                      <c:pt idx="358">
                        <c:v>36620</c:v>
                      </c:pt>
                      <c:pt idx="359">
                        <c:v>36621</c:v>
                      </c:pt>
                      <c:pt idx="360">
                        <c:v>36622</c:v>
                      </c:pt>
                      <c:pt idx="361">
                        <c:v>36623</c:v>
                      </c:pt>
                      <c:pt idx="362">
                        <c:v>36626</c:v>
                      </c:pt>
                      <c:pt idx="363">
                        <c:v>36627</c:v>
                      </c:pt>
                      <c:pt idx="364">
                        <c:v>36628</c:v>
                      </c:pt>
                      <c:pt idx="365">
                        <c:v>36629</c:v>
                      </c:pt>
                      <c:pt idx="366">
                        <c:v>36630</c:v>
                      </c:pt>
                      <c:pt idx="367">
                        <c:v>36633</c:v>
                      </c:pt>
                      <c:pt idx="368">
                        <c:v>36634</c:v>
                      </c:pt>
                      <c:pt idx="369">
                        <c:v>36635</c:v>
                      </c:pt>
                      <c:pt idx="370">
                        <c:v>36640</c:v>
                      </c:pt>
                      <c:pt idx="371">
                        <c:v>36641</c:v>
                      </c:pt>
                      <c:pt idx="372">
                        <c:v>36642</c:v>
                      </c:pt>
                      <c:pt idx="373">
                        <c:v>36643</c:v>
                      </c:pt>
                      <c:pt idx="374">
                        <c:v>36644</c:v>
                      </c:pt>
                      <c:pt idx="375">
                        <c:v>36648</c:v>
                      </c:pt>
                      <c:pt idx="376">
                        <c:v>36649</c:v>
                      </c:pt>
                      <c:pt idx="377">
                        <c:v>36650</c:v>
                      </c:pt>
                      <c:pt idx="378">
                        <c:v>36654</c:v>
                      </c:pt>
                      <c:pt idx="379">
                        <c:v>36655</c:v>
                      </c:pt>
                      <c:pt idx="380">
                        <c:v>36656</c:v>
                      </c:pt>
                      <c:pt idx="381">
                        <c:v>36657</c:v>
                      </c:pt>
                      <c:pt idx="382">
                        <c:v>36658</c:v>
                      </c:pt>
                      <c:pt idx="383">
                        <c:v>36661</c:v>
                      </c:pt>
                      <c:pt idx="384">
                        <c:v>36662</c:v>
                      </c:pt>
                      <c:pt idx="385">
                        <c:v>36663</c:v>
                      </c:pt>
                      <c:pt idx="386">
                        <c:v>36664</c:v>
                      </c:pt>
                      <c:pt idx="387">
                        <c:v>36665</c:v>
                      </c:pt>
                      <c:pt idx="388">
                        <c:v>36668</c:v>
                      </c:pt>
                      <c:pt idx="389">
                        <c:v>36669</c:v>
                      </c:pt>
                      <c:pt idx="390">
                        <c:v>36670</c:v>
                      </c:pt>
                      <c:pt idx="391">
                        <c:v>36671</c:v>
                      </c:pt>
                      <c:pt idx="392">
                        <c:v>36672</c:v>
                      </c:pt>
                      <c:pt idx="393">
                        <c:v>36675</c:v>
                      </c:pt>
                      <c:pt idx="394">
                        <c:v>36676</c:v>
                      </c:pt>
                      <c:pt idx="395">
                        <c:v>36677</c:v>
                      </c:pt>
                      <c:pt idx="396">
                        <c:v>36678</c:v>
                      </c:pt>
                      <c:pt idx="397">
                        <c:v>36679</c:v>
                      </c:pt>
                      <c:pt idx="398">
                        <c:v>36682</c:v>
                      </c:pt>
                      <c:pt idx="399">
                        <c:v>36683</c:v>
                      </c:pt>
                      <c:pt idx="400">
                        <c:v>36684</c:v>
                      </c:pt>
                      <c:pt idx="401">
                        <c:v>36685</c:v>
                      </c:pt>
                      <c:pt idx="402">
                        <c:v>36686</c:v>
                      </c:pt>
                      <c:pt idx="403">
                        <c:v>36689</c:v>
                      </c:pt>
                      <c:pt idx="404">
                        <c:v>36690</c:v>
                      </c:pt>
                      <c:pt idx="405">
                        <c:v>36691</c:v>
                      </c:pt>
                      <c:pt idx="406">
                        <c:v>36692</c:v>
                      </c:pt>
                      <c:pt idx="407">
                        <c:v>36693</c:v>
                      </c:pt>
                      <c:pt idx="408">
                        <c:v>36696</c:v>
                      </c:pt>
                      <c:pt idx="409">
                        <c:v>36697</c:v>
                      </c:pt>
                      <c:pt idx="410">
                        <c:v>36698</c:v>
                      </c:pt>
                      <c:pt idx="411">
                        <c:v>36699</c:v>
                      </c:pt>
                      <c:pt idx="412">
                        <c:v>36700</c:v>
                      </c:pt>
                      <c:pt idx="413">
                        <c:v>36703</c:v>
                      </c:pt>
                      <c:pt idx="414">
                        <c:v>36704</c:v>
                      </c:pt>
                      <c:pt idx="415">
                        <c:v>36705</c:v>
                      </c:pt>
                      <c:pt idx="416">
                        <c:v>36706</c:v>
                      </c:pt>
                      <c:pt idx="417">
                        <c:v>36707</c:v>
                      </c:pt>
                      <c:pt idx="418">
                        <c:v>36710</c:v>
                      </c:pt>
                      <c:pt idx="419">
                        <c:v>36711</c:v>
                      </c:pt>
                      <c:pt idx="420">
                        <c:v>36712</c:v>
                      </c:pt>
                      <c:pt idx="421">
                        <c:v>36713</c:v>
                      </c:pt>
                      <c:pt idx="422">
                        <c:v>36714</c:v>
                      </c:pt>
                      <c:pt idx="423">
                        <c:v>36717</c:v>
                      </c:pt>
                      <c:pt idx="424">
                        <c:v>36718</c:v>
                      </c:pt>
                      <c:pt idx="425">
                        <c:v>36719</c:v>
                      </c:pt>
                      <c:pt idx="426">
                        <c:v>36720</c:v>
                      </c:pt>
                      <c:pt idx="427">
                        <c:v>36721</c:v>
                      </c:pt>
                      <c:pt idx="428">
                        <c:v>36724</c:v>
                      </c:pt>
                      <c:pt idx="429">
                        <c:v>36725</c:v>
                      </c:pt>
                      <c:pt idx="430">
                        <c:v>36726</c:v>
                      </c:pt>
                      <c:pt idx="431">
                        <c:v>36727</c:v>
                      </c:pt>
                      <c:pt idx="432">
                        <c:v>36728</c:v>
                      </c:pt>
                      <c:pt idx="433">
                        <c:v>36731</c:v>
                      </c:pt>
                      <c:pt idx="434">
                        <c:v>36732</c:v>
                      </c:pt>
                      <c:pt idx="435">
                        <c:v>36733</c:v>
                      </c:pt>
                      <c:pt idx="436">
                        <c:v>36734</c:v>
                      </c:pt>
                      <c:pt idx="437">
                        <c:v>36735</c:v>
                      </c:pt>
                      <c:pt idx="438">
                        <c:v>36738</c:v>
                      </c:pt>
                      <c:pt idx="439">
                        <c:v>36739</c:v>
                      </c:pt>
                      <c:pt idx="440">
                        <c:v>36740</c:v>
                      </c:pt>
                      <c:pt idx="441">
                        <c:v>36741</c:v>
                      </c:pt>
                      <c:pt idx="442">
                        <c:v>36742</c:v>
                      </c:pt>
                      <c:pt idx="443">
                        <c:v>36745</c:v>
                      </c:pt>
                      <c:pt idx="444">
                        <c:v>36746</c:v>
                      </c:pt>
                      <c:pt idx="445">
                        <c:v>36747</c:v>
                      </c:pt>
                      <c:pt idx="446">
                        <c:v>36748</c:v>
                      </c:pt>
                      <c:pt idx="447">
                        <c:v>36749</c:v>
                      </c:pt>
                      <c:pt idx="448">
                        <c:v>36752</c:v>
                      </c:pt>
                      <c:pt idx="449">
                        <c:v>36753</c:v>
                      </c:pt>
                      <c:pt idx="450">
                        <c:v>36754</c:v>
                      </c:pt>
                      <c:pt idx="451">
                        <c:v>36755</c:v>
                      </c:pt>
                      <c:pt idx="452">
                        <c:v>36756</c:v>
                      </c:pt>
                      <c:pt idx="453">
                        <c:v>36759</c:v>
                      </c:pt>
                      <c:pt idx="454">
                        <c:v>36760</c:v>
                      </c:pt>
                      <c:pt idx="455">
                        <c:v>36761</c:v>
                      </c:pt>
                      <c:pt idx="456">
                        <c:v>36762</c:v>
                      </c:pt>
                      <c:pt idx="457">
                        <c:v>36763</c:v>
                      </c:pt>
                      <c:pt idx="458">
                        <c:v>36766</c:v>
                      </c:pt>
                      <c:pt idx="459">
                        <c:v>36767</c:v>
                      </c:pt>
                      <c:pt idx="460">
                        <c:v>36768</c:v>
                      </c:pt>
                      <c:pt idx="461">
                        <c:v>36769</c:v>
                      </c:pt>
                      <c:pt idx="462">
                        <c:v>36770</c:v>
                      </c:pt>
                      <c:pt idx="463">
                        <c:v>36773</c:v>
                      </c:pt>
                      <c:pt idx="464">
                        <c:v>36774</c:v>
                      </c:pt>
                      <c:pt idx="465">
                        <c:v>36775</c:v>
                      </c:pt>
                      <c:pt idx="466">
                        <c:v>36776</c:v>
                      </c:pt>
                      <c:pt idx="467">
                        <c:v>36777</c:v>
                      </c:pt>
                      <c:pt idx="468">
                        <c:v>36780</c:v>
                      </c:pt>
                      <c:pt idx="469">
                        <c:v>36781</c:v>
                      </c:pt>
                      <c:pt idx="470">
                        <c:v>36782</c:v>
                      </c:pt>
                      <c:pt idx="471">
                        <c:v>36783</c:v>
                      </c:pt>
                      <c:pt idx="472">
                        <c:v>36784</c:v>
                      </c:pt>
                      <c:pt idx="473">
                        <c:v>36787</c:v>
                      </c:pt>
                      <c:pt idx="474">
                        <c:v>36788</c:v>
                      </c:pt>
                      <c:pt idx="475">
                        <c:v>36789</c:v>
                      </c:pt>
                      <c:pt idx="476">
                        <c:v>36790</c:v>
                      </c:pt>
                      <c:pt idx="477">
                        <c:v>36791</c:v>
                      </c:pt>
                      <c:pt idx="478">
                        <c:v>36794</c:v>
                      </c:pt>
                      <c:pt idx="479">
                        <c:v>36795</c:v>
                      </c:pt>
                      <c:pt idx="480">
                        <c:v>36796</c:v>
                      </c:pt>
                      <c:pt idx="481">
                        <c:v>36797</c:v>
                      </c:pt>
                      <c:pt idx="482">
                        <c:v>36798</c:v>
                      </c:pt>
                      <c:pt idx="483">
                        <c:v>36801</c:v>
                      </c:pt>
                      <c:pt idx="484">
                        <c:v>36802</c:v>
                      </c:pt>
                      <c:pt idx="485">
                        <c:v>36803</c:v>
                      </c:pt>
                      <c:pt idx="486">
                        <c:v>36804</c:v>
                      </c:pt>
                      <c:pt idx="487">
                        <c:v>36805</c:v>
                      </c:pt>
                      <c:pt idx="488">
                        <c:v>36808</c:v>
                      </c:pt>
                      <c:pt idx="489">
                        <c:v>36809</c:v>
                      </c:pt>
                      <c:pt idx="490">
                        <c:v>36810</c:v>
                      </c:pt>
                      <c:pt idx="491">
                        <c:v>36811</c:v>
                      </c:pt>
                      <c:pt idx="492">
                        <c:v>36812</c:v>
                      </c:pt>
                      <c:pt idx="493">
                        <c:v>36815</c:v>
                      </c:pt>
                      <c:pt idx="494">
                        <c:v>36816</c:v>
                      </c:pt>
                      <c:pt idx="495">
                        <c:v>36817</c:v>
                      </c:pt>
                      <c:pt idx="496">
                        <c:v>36818</c:v>
                      </c:pt>
                      <c:pt idx="497">
                        <c:v>36819</c:v>
                      </c:pt>
                      <c:pt idx="498">
                        <c:v>36822</c:v>
                      </c:pt>
                      <c:pt idx="499">
                        <c:v>36823</c:v>
                      </c:pt>
                      <c:pt idx="500">
                        <c:v>36824</c:v>
                      </c:pt>
                      <c:pt idx="501">
                        <c:v>36825</c:v>
                      </c:pt>
                      <c:pt idx="502">
                        <c:v>36826</c:v>
                      </c:pt>
                      <c:pt idx="503">
                        <c:v>36829</c:v>
                      </c:pt>
                      <c:pt idx="504">
                        <c:v>36830</c:v>
                      </c:pt>
                      <c:pt idx="505">
                        <c:v>36831</c:v>
                      </c:pt>
                      <c:pt idx="506">
                        <c:v>36833</c:v>
                      </c:pt>
                      <c:pt idx="507">
                        <c:v>36836</c:v>
                      </c:pt>
                      <c:pt idx="508">
                        <c:v>36837</c:v>
                      </c:pt>
                      <c:pt idx="509">
                        <c:v>36838</c:v>
                      </c:pt>
                      <c:pt idx="510">
                        <c:v>36839</c:v>
                      </c:pt>
                      <c:pt idx="511">
                        <c:v>36840</c:v>
                      </c:pt>
                      <c:pt idx="512">
                        <c:v>36843</c:v>
                      </c:pt>
                      <c:pt idx="513">
                        <c:v>36844</c:v>
                      </c:pt>
                      <c:pt idx="514">
                        <c:v>36845</c:v>
                      </c:pt>
                      <c:pt idx="515">
                        <c:v>36846</c:v>
                      </c:pt>
                      <c:pt idx="516">
                        <c:v>36847</c:v>
                      </c:pt>
                      <c:pt idx="517">
                        <c:v>36851</c:v>
                      </c:pt>
                      <c:pt idx="518">
                        <c:v>36852</c:v>
                      </c:pt>
                      <c:pt idx="519">
                        <c:v>36853</c:v>
                      </c:pt>
                      <c:pt idx="520">
                        <c:v>36854</c:v>
                      </c:pt>
                      <c:pt idx="521">
                        <c:v>36857</c:v>
                      </c:pt>
                      <c:pt idx="522">
                        <c:v>36858</c:v>
                      </c:pt>
                      <c:pt idx="523">
                        <c:v>36859</c:v>
                      </c:pt>
                      <c:pt idx="524">
                        <c:v>36860</c:v>
                      </c:pt>
                      <c:pt idx="525">
                        <c:v>36864</c:v>
                      </c:pt>
                      <c:pt idx="526">
                        <c:v>36865</c:v>
                      </c:pt>
                      <c:pt idx="527">
                        <c:v>36866</c:v>
                      </c:pt>
                      <c:pt idx="528">
                        <c:v>36867</c:v>
                      </c:pt>
                      <c:pt idx="529">
                        <c:v>36868</c:v>
                      </c:pt>
                      <c:pt idx="530">
                        <c:v>36871</c:v>
                      </c:pt>
                      <c:pt idx="531">
                        <c:v>36873</c:v>
                      </c:pt>
                      <c:pt idx="532">
                        <c:v>36874</c:v>
                      </c:pt>
                      <c:pt idx="533">
                        <c:v>36875</c:v>
                      </c:pt>
                      <c:pt idx="534">
                        <c:v>36878</c:v>
                      </c:pt>
                      <c:pt idx="535">
                        <c:v>36879</c:v>
                      </c:pt>
                      <c:pt idx="536">
                        <c:v>36880</c:v>
                      </c:pt>
                      <c:pt idx="537">
                        <c:v>36881</c:v>
                      </c:pt>
                      <c:pt idx="538">
                        <c:v>36882</c:v>
                      </c:pt>
                      <c:pt idx="539">
                        <c:v>36886</c:v>
                      </c:pt>
                      <c:pt idx="540">
                        <c:v>36887</c:v>
                      </c:pt>
                      <c:pt idx="541">
                        <c:v>36888</c:v>
                      </c:pt>
                      <c:pt idx="542">
                        <c:v>36889</c:v>
                      </c:pt>
                      <c:pt idx="543">
                        <c:v>36893</c:v>
                      </c:pt>
                      <c:pt idx="544">
                        <c:v>36894</c:v>
                      </c:pt>
                      <c:pt idx="545">
                        <c:v>36895</c:v>
                      </c:pt>
                      <c:pt idx="546">
                        <c:v>36896</c:v>
                      </c:pt>
                      <c:pt idx="547">
                        <c:v>36899</c:v>
                      </c:pt>
                      <c:pt idx="548">
                        <c:v>36900</c:v>
                      </c:pt>
                      <c:pt idx="549">
                        <c:v>36901</c:v>
                      </c:pt>
                      <c:pt idx="550">
                        <c:v>36902</c:v>
                      </c:pt>
                      <c:pt idx="551">
                        <c:v>36903</c:v>
                      </c:pt>
                      <c:pt idx="552">
                        <c:v>36906</c:v>
                      </c:pt>
                      <c:pt idx="553">
                        <c:v>36907</c:v>
                      </c:pt>
                      <c:pt idx="554">
                        <c:v>36908</c:v>
                      </c:pt>
                      <c:pt idx="555">
                        <c:v>36909</c:v>
                      </c:pt>
                      <c:pt idx="556">
                        <c:v>36910</c:v>
                      </c:pt>
                      <c:pt idx="557">
                        <c:v>36913</c:v>
                      </c:pt>
                      <c:pt idx="558">
                        <c:v>36914</c:v>
                      </c:pt>
                      <c:pt idx="559">
                        <c:v>36915</c:v>
                      </c:pt>
                      <c:pt idx="560">
                        <c:v>36916</c:v>
                      </c:pt>
                      <c:pt idx="561">
                        <c:v>36917</c:v>
                      </c:pt>
                      <c:pt idx="562">
                        <c:v>36920</c:v>
                      </c:pt>
                      <c:pt idx="563">
                        <c:v>36921</c:v>
                      </c:pt>
                      <c:pt idx="564">
                        <c:v>36922</c:v>
                      </c:pt>
                      <c:pt idx="565">
                        <c:v>36923</c:v>
                      </c:pt>
                      <c:pt idx="566">
                        <c:v>36924</c:v>
                      </c:pt>
                      <c:pt idx="567">
                        <c:v>36928</c:v>
                      </c:pt>
                      <c:pt idx="568">
                        <c:v>36929</c:v>
                      </c:pt>
                      <c:pt idx="569">
                        <c:v>36930</c:v>
                      </c:pt>
                      <c:pt idx="570">
                        <c:v>36931</c:v>
                      </c:pt>
                      <c:pt idx="571">
                        <c:v>36934</c:v>
                      </c:pt>
                      <c:pt idx="572">
                        <c:v>36935</c:v>
                      </c:pt>
                      <c:pt idx="573">
                        <c:v>36936</c:v>
                      </c:pt>
                      <c:pt idx="574">
                        <c:v>36937</c:v>
                      </c:pt>
                      <c:pt idx="575">
                        <c:v>36938</c:v>
                      </c:pt>
                      <c:pt idx="576">
                        <c:v>36941</c:v>
                      </c:pt>
                      <c:pt idx="577">
                        <c:v>36942</c:v>
                      </c:pt>
                      <c:pt idx="578">
                        <c:v>36943</c:v>
                      </c:pt>
                      <c:pt idx="579">
                        <c:v>36944</c:v>
                      </c:pt>
                      <c:pt idx="580">
                        <c:v>36945</c:v>
                      </c:pt>
                      <c:pt idx="581">
                        <c:v>36948</c:v>
                      </c:pt>
                      <c:pt idx="582">
                        <c:v>36949</c:v>
                      </c:pt>
                      <c:pt idx="583">
                        <c:v>36950</c:v>
                      </c:pt>
                      <c:pt idx="584">
                        <c:v>36951</c:v>
                      </c:pt>
                      <c:pt idx="585">
                        <c:v>36952</c:v>
                      </c:pt>
                      <c:pt idx="586">
                        <c:v>36955</c:v>
                      </c:pt>
                      <c:pt idx="587">
                        <c:v>36956</c:v>
                      </c:pt>
                      <c:pt idx="588">
                        <c:v>36957</c:v>
                      </c:pt>
                      <c:pt idx="589">
                        <c:v>36958</c:v>
                      </c:pt>
                      <c:pt idx="590">
                        <c:v>36959</c:v>
                      </c:pt>
                      <c:pt idx="591">
                        <c:v>36962</c:v>
                      </c:pt>
                      <c:pt idx="592">
                        <c:v>36963</c:v>
                      </c:pt>
                      <c:pt idx="593">
                        <c:v>36964</c:v>
                      </c:pt>
                      <c:pt idx="594">
                        <c:v>36965</c:v>
                      </c:pt>
                      <c:pt idx="595">
                        <c:v>36966</c:v>
                      </c:pt>
                      <c:pt idx="596">
                        <c:v>36969</c:v>
                      </c:pt>
                      <c:pt idx="597">
                        <c:v>36970</c:v>
                      </c:pt>
                      <c:pt idx="598">
                        <c:v>36972</c:v>
                      </c:pt>
                      <c:pt idx="599">
                        <c:v>36973</c:v>
                      </c:pt>
                      <c:pt idx="600">
                        <c:v>36976</c:v>
                      </c:pt>
                      <c:pt idx="601">
                        <c:v>36977</c:v>
                      </c:pt>
                      <c:pt idx="602">
                        <c:v>36978</c:v>
                      </c:pt>
                      <c:pt idx="603">
                        <c:v>36979</c:v>
                      </c:pt>
                      <c:pt idx="604">
                        <c:v>36980</c:v>
                      </c:pt>
                      <c:pt idx="605">
                        <c:v>36983</c:v>
                      </c:pt>
                      <c:pt idx="606">
                        <c:v>36984</c:v>
                      </c:pt>
                      <c:pt idx="607">
                        <c:v>36985</c:v>
                      </c:pt>
                      <c:pt idx="608">
                        <c:v>36986</c:v>
                      </c:pt>
                      <c:pt idx="609">
                        <c:v>36987</c:v>
                      </c:pt>
                      <c:pt idx="610">
                        <c:v>36990</c:v>
                      </c:pt>
                      <c:pt idx="611">
                        <c:v>36991</c:v>
                      </c:pt>
                      <c:pt idx="612">
                        <c:v>36992</c:v>
                      </c:pt>
                      <c:pt idx="613">
                        <c:v>36997</c:v>
                      </c:pt>
                      <c:pt idx="614">
                        <c:v>36998</c:v>
                      </c:pt>
                      <c:pt idx="615">
                        <c:v>36999</c:v>
                      </c:pt>
                      <c:pt idx="616">
                        <c:v>37000</c:v>
                      </c:pt>
                      <c:pt idx="617">
                        <c:v>37001</c:v>
                      </c:pt>
                      <c:pt idx="618">
                        <c:v>37004</c:v>
                      </c:pt>
                      <c:pt idx="619">
                        <c:v>37005</c:v>
                      </c:pt>
                      <c:pt idx="620">
                        <c:v>37006</c:v>
                      </c:pt>
                      <c:pt idx="621">
                        <c:v>37007</c:v>
                      </c:pt>
                      <c:pt idx="622">
                        <c:v>37008</c:v>
                      </c:pt>
                      <c:pt idx="623">
                        <c:v>37011</c:v>
                      </c:pt>
                      <c:pt idx="624">
                        <c:v>37013</c:v>
                      </c:pt>
                      <c:pt idx="625">
                        <c:v>37014</c:v>
                      </c:pt>
                      <c:pt idx="626">
                        <c:v>37015</c:v>
                      </c:pt>
                      <c:pt idx="627">
                        <c:v>37018</c:v>
                      </c:pt>
                      <c:pt idx="628">
                        <c:v>37019</c:v>
                      </c:pt>
                      <c:pt idx="629">
                        <c:v>37020</c:v>
                      </c:pt>
                      <c:pt idx="630">
                        <c:v>37021</c:v>
                      </c:pt>
                      <c:pt idx="631">
                        <c:v>37022</c:v>
                      </c:pt>
                      <c:pt idx="632">
                        <c:v>37025</c:v>
                      </c:pt>
                      <c:pt idx="633">
                        <c:v>37026</c:v>
                      </c:pt>
                      <c:pt idx="634">
                        <c:v>37027</c:v>
                      </c:pt>
                      <c:pt idx="635">
                        <c:v>37028</c:v>
                      </c:pt>
                      <c:pt idx="636">
                        <c:v>37029</c:v>
                      </c:pt>
                      <c:pt idx="637">
                        <c:v>37032</c:v>
                      </c:pt>
                      <c:pt idx="638">
                        <c:v>37033</c:v>
                      </c:pt>
                      <c:pt idx="639">
                        <c:v>37034</c:v>
                      </c:pt>
                      <c:pt idx="640">
                        <c:v>37035</c:v>
                      </c:pt>
                      <c:pt idx="641">
                        <c:v>37036</c:v>
                      </c:pt>
                      <c:pt idx="642">
                        <c:v>37039</c:v>
                      </c:pt>
                      <c:pt idx="643">
                        <c:v>37040</c:v>
                      </c:pt>
                      <c:pt idx="644">
                        <c:v>37041</c:v>
                      </c:pt>
                      <c:pt idx="645">
                        <c:v>37042</c:v>
                      </c:pt>
                      <c:pt idx="646">
                        <c:v>37043</c:v>
                      </c:pt>
                      <c:pt idx="647">
                        <c:v>37046</c:v>
                      </c:pt>
                      <c:pt idx="648">
                        <c:v>37047</c:v>
                      </c:pt>
                      <c:pt idx="649">
                        <c:v>37048</c:v>
                      </c:pt>
                      <c:pt idx="650">
                        <c:v>37049</c:v>
                      </c:pt>
                      <c:pt idx="651">
                        <c:v>37050</c:v>
                      </c:pt>
                      <c:pt idx="652">
                        <c:v>37053</c:v>
                      </c:pt>
                      <c:pt idx="653">
                        <c:v>37054</c:v>
                      </c:pt>
                      <c:pt idx="654">
                        <c:v>37055</c:v>
                      </c:pt>
                      <c:pt idx="655">
                        <c:v>37056</c:v>
                      </c:pt>
                      <c:pt idx="656">
                        <c:v>37057</c:v>
                      </c:pt>
                      <c:pt idx="657">
                        <c:v>37060</c:v>
                      </c:pt>
                      <c:pt idx="658">
                        <c:v>37061</c:v>
                      </c:pt>
                      <c:pt idx="659">
                        <c:v>37062</c:v>
                      </c:pt>
                      <c:pt idx="660">
                        <c:v>37063</c:v>
                      </c:pt>
                      <c:pt idx="661">
                        <c:v>37064</c:v>
                      </c:pt>
                      <c:pt idx="662">
                        <c:v>37067</c:v>
                      </c:pt>
                      <c:pt idx="663">
                        <c:v>37068</c:v>
                      </c:pt>
                      <c:pt idx="664">
                        <c:v>37069</c:v>
                      </c:pt>
                      <c:pt idx="665">
                        <c:v>37070</c:v>
                      </c:pt>
                      <c:pt idx="666">
                        <c:v>37071</c:v>
                      </c:pt>
                      <c:pt idx="667">
                        <c:v>37074</c:v>
                      </c:pt>
                      <c:pt idx="668">
                        <c:v>37075</c:v>
                      </c:pt>
                      <c:pt idx="669">
                        <c:v>37076</c:v>
                      </c:pt>
                      <c:pt idx="670">
                        <c:v>37077</c:v>
                      </c:pt>
                      <c:pt idx="671">
                        <c:v>37078</c:v>
                      </c:pt>
                      <c:pt idx="672">
                        <c:v>37081</c:v>
                      </c:pt>
                      <c:pt idx="673">
                        <c:v>37082</c:v>
                      </c:pt>
                      <c:pt idx="674">
                        <c:v>37083</c:v>
                      </c:pt>
                      <c:pt idx="675">
                        <c:v>37084</c:v>
                      </c:pt>
                      <c:pt idx="676">
                        <c:v>37085</c:v>
                      </c:pt>
                      <c:pt idx="677">
                        <c:v>37088</c:v>
                      </c:pt>
                      <c:pt idx="678">
                        <c:v>37089</c:v>
                      </c:pt>
                      <c:pt idx="679">
                        <c:v>37090</c:v>
                      </c:pt>
                      <c:pt idx="680">
                        <c:v>37091</c:v>
                      </c:pt>
                      <c:pt idx="681">
                        <c:v>37092</c:v>
                      </c:pt>
                      <c:pt idx="682">
                        <c:v>37095</c:v>
                      </c:pt>
                      <c:pt idx="683">
                        <c:v>37096</c:v>
                      </c:pt>
                      <c:pt idx="684">
                        <c:v>37097</c:v>
                      </c:pt>
                      <c:pt idx="685">
                        <c:v>37098</c:v>
                      </c:pt>
                      <c:pt idx="686">
                        <c:v>37099</c:v>
                      </c:pt>
                      <c:pt idx="687">
                        <c:v>37102</c:v>
                      </c:pt>
                      <c:pt idx="688">
                        <c:v>37103</c:v>
                      </c:pt>
                      <c:pt idx="689">
                        <c:v>37104</c:v>
                      </c:pt>
                      <c:pt idx="690">
                        <c:v>37105</c:v>
                      </c:pt>
                      <c:pt idx="691">
                        <c:v>37106</c:v>
                      </c:pt>
                      <c:pt idx="692">
                        <c:v>37109</c:v>
                      </c:pt>
                      <c:pt idx="693">
                        <c:v>37110</c:v>
                      </c:pt>
                      <c:pt idx="694">
                        <c:v>37111</c:v>
                      </c:pt>
                      <c:pt idx="695">
                        <c:v>37112</c:v>
                      </c:pt>
                      <c:pt idx="696">
                        <c:v>37113</c:v>
                      </c:pt>
                      <c:pt idx="697">
                        <c:v>37116</c:v>
                      </c:pt>
                      <c:pt idx="698">
                        <c:v>37117</c:v>
                      </c:pt>
                      <c:pt idx="699">
                        <c:v>37118</c:v>
                      </c:pt>
                      <c:pt idx="700">
                        <c:v>37119</c:v>
                      </c:pt>
                      <c:pt idx="701">
                        <c:v>37120</c:v>
                      </c:pt>
                      <c:pt idx="702">
                        <c:v>37123</c:v>
                      </c:pt>
                      <c:pt idx="703">
                        <c:v>37124</c:v>
                      </c:pt>
                      <c:pt idx="704">
                        <c:v>37125</c:v>
                      </c:pt>
                      <c:pt idx="705">
                        <c:v>37126</c:v>
                      </c:pt>
                      <c:pt idx="706">
                        <c:v>37127</c:v>
                      </c:pt>
                      <c:pt idx="707">
                        <c:v>37130</c:v>
                      </c:pt>
                      <c:pt idx="708">
                        <c:v>37131</c:v>
                      </c:pt>
                      <c:pt idx="709">
                        <c:v>37132</c:v>
                      </c:pt>
                      <c:pt idx="710">
                        <c:v>37133</c:v>
                      </c:pt>
                      <c:pt idx="711">
                        <c:v>37134</c:v>
                      </c:pt>
                      <c:pt idx="712">
                        <c:v>37137</c:v>
                      </c:pt>
                      <c:pt idx="713">
                        <c:v>37138</c:v>
                      </c:pt>
                      <c:pt idx="714">
                        <c:v>37139</c:v>
                      </c:pt>
                      <c:pt idx="715">
                        <c:v>37140</c:v>
                      </c:pt>
                      <c:pt idx="716">
                        <c:v>37141</c:v>
                      </c:pt>
                      <c:pt idx="717">
                        <c:v>37144</c:v>
                      </c:pt>
                      <c:pt idx="718">
                        <c:v>37145</c:v>
                      </c:pt>
                      <c:pt idx="719">
                        <c:v>37146</c:v>
                      </c:pt>
                      <c:pt idx="720">
                        <c:v>37147</c:v>
                      </c:pt>
                      <c:pt idx="721">
                        <c:v>37148</c:v>
                      </c:pt>
                      <c:pt idx="722">
                        <c:v>37151</c:v>
                      </c:pt>
                      <c:pt idx="723">
                        <c:v>37152</c:v>
                      </c:pt>
                      <c:pt idx="724">
                        <c:v>37153</c:v>
                      </c:pt>
                      <c:pt idx="725">
                        <c:v>37154</c:v>
                      </c:pt>
                      <c:pt idx="726">
                        <c:v>37155</c:v>
                      </c:pt>
                      <c:pt idx="727">
                        <c:v>37158</c:v>
                      </c:pt>
                      <c:pt idx="728">
                        <c:v>37159</c:v>
                      </c:pt>
                      <c:pt idx="729">
                        <c:v>37160</c:v>
                      </c:pt>
                      <c:pt idx="730">
                        <c:v>37161</c:v>
                      </c:pt>
                      <c:pt idx="731">
                        <c:v>37162</c:v>
                      </c:pt>
                      <c:pt idx="732">
                        <c:v>37165</c:v>
                      </c:pt>
                      <c:pt idx="733">
                        <c:v>37166</c:v>
                      </c:pt>
                      <c:pt idx="734">
                        <c:v>37167</c:v>
                      </c:pt>
                      <c:pt idx="735">
                        <c:v>37168</c:v>
                      </c:pt>
                      <c:pt idx="736">
                        <c:v>37169</c:v>
                      </c:pt>
                      <c:pt idx="737">
                        <c:v>37172</c:v>
                      </c:pt>
                      <c:pt idx="738">
                        <c:v>37173</c:v>
                      </c:pt>
                      <c:pt idx="739">
                        <c:v>37174</c:v>
                      </c:pt>
                      <c:pt idx="740">
                        <c:v>37175</c:v>
                      </c:pt>
                      <c:pt idx="741">
                        <c:v>37176</c:v>
                      </c:pt>
                      <c:pt idx="742">
                        <c:v>37179</c:v>
                      </c:pt>
                      <c:pt idx="743">
                        <c:v>37180</c:v>
                      </c:pt>
                      <c:pt idx="744">
                        <c:v>37181</c:v>
                      </c:pt>
                      <c:pt idx="745">
                        <c:v>37182</c:v>
                      </c:pt>
                      <c:pt idx="746">
                        <c:v>37183</c:v>
                      </c:pt>
                      <c:pt idx="747">
                        <c:v>37186</c:v>
                      </c:pt>
                      <c:pt idx="748">
                        <c:v>37187</c:v>
                      </c:pt>
                      <c:pt idx="749">
                        <c:v>37188</c:v>
                      </c:pt>
                      <c:pt idx="750">
                        <c:v>37189</c:v>
                      </c:pt>
                      <c:pt idx="751">
                        <c:v>37190</c:v>
                      </c:pt>
                      <c:pt idx="752">
                        <c:v>37193</c:v>
                      </c:pt>
                      <c:pt idx="753">
                        <c:v>37194</c:v>
                      </c:pt>
                      <c:pt idx="754">
                        <c:v>37195</c:v>
                      </c:pt>
                      <c:pt idx="755">
                        <c:v>37196</c:v>
                      </c:pt>
                      <c:pt idx="756">
                        <c:v>37197</c:v>
                      </c:pt>
                      <c:pt idx="757">
                        <c:v>37200</c:v>
                      </c:pt>
                      <c:pt idx="758">
                        <c:v>37201</c:v>
                      </c:pt>
                      <c:pt idx="759">
                        <c:v>37202</c:v>
                      </c:pt>
                      <c:pt idx="760">
                        <c:v>37203</c:v>
                      </c:pt>
                      <c:pt idx="761">
                        <c:v>37204</c:v>
                      </c:pt>
                      <c:pt idx="762">
                        <c:v>37207</c:v>
                      </c:pt>
                      <c:pt idx="763">
                        <c:v>37208</c:v>
                      </c:pt>
                      <c:pt idx="764">
                        <c:v>37209</c:v>
                      </c:pt>
                      <c:pt idx="765">
                        <c:v>37210</c:v>
                      </c:pt>
                      <c:pt idx="766">
                        <c:v>37211</c:v>
                      </c:pt>
                      <c:pt idx="767">
                        <c:v>37214</c:v>
                      </c:pt>
                      <c:pt idx="768">
                        <c:v>37216</c:v>
                      </c:pt>
                      <c:pt idx="769">
                        <c:v>37217</c:v>
                      </c:pt>
                      <c:pt idx="770">
                        <c:v>37218</c:v>
                      </c:pt>
                      <c:pt idx="771">
                        <c:v>37221</c:v>
                      </c:pt>
                      <c:pt idx="772">
                        <c:v>37222</c:v>
                      </c:pt>
                      <c:pt idx="773">
                        <c:v>37223</c:v>
                      </c:pt>
                      <c:pt idx="774">
                        <c:v>37224</c:v>
                      </c:pt>
                      <c:pt idx="775">
                        <c:v>37225</c:v>
                      </c:pt>
                      <c:pt idx="776">
                        <c:v>37228</c:v>
                      </c:pt>
                      <c:pt idx="777">
                        <c:v>37229</c:v>
                      </c:pt>
                      <c:pt idx="778">
                        <c:v>37230</c:v>
                      </c:pt>
                      <c:pt idx="779">
                        <c:v>37231</c:v>
                      </c:pt>
                      <c:pt idx="780">
                        <c:v>37232</c:v>
                      </c:pt>
                      <c:pt idx="781">
                        <c:v>37235</c:v>
                      </c:pt>
                      <c:pt idx="782">
                        <c:v>37236</c:v>
                      </c:pt>
                      <c:pt idx="783">
                        <c:v>37238</c:v>
                      </c:pt>
                      <c:pt idx="784">
                        <c:v>37239</c:v>
                      </c:pt>
                      <c:pt idx="785">
                        <c:v>37242</c:v>
                      </c:pt>
                      <c:pt idx="786">
                        <c:v>37243</c:v>
                      </c:pt>
                      <c:pt idx="787">
                        <c:v>37244</c:v>
                      </c:pt>
                      <c:pt idx="788">
                        <c:v>37245</c:v>
                      </c:pt>
                      <c:pt idx="789">
                        <c:v>37246</c:v>
                      </c:pt>
                      <c:pt idx="790">
                        <c:v>37249</c:v>
                      </c:pt>
                      <c:pt idx="791">
                        <c:v>37251</c:v>
                      </c:pt>
                      <c:pt idx="792">
                        <c:v>37252</c:v>
                      </c:pt>
                      <c:pt idx="793">
                        <c:v>37253</c:v>
                      </c:pt>
                      <c:pt idx="794">
                        <c:v>37256</c:v>
                      </c:pt>
                      <c:pt idx="795">
                        <c:v>37258</c:v>
                      </c:pt>
                      <c:pt idx="796">
                        <c:v>37259</c:v>
                      </c:pt>
                      <c:pt idx="797">
                        <c:v>37260</c:v>
                      </c:pt>
                      <c:pt idx="798">
                        <c:v>37263</c:v>
                      </c:pt>
                      <c:pt idx="799">
                        <c:v>37264</c:v>
                      </c:pt>
                      <c:pt idx="800">
                        <c:v>37265</c:v>
                      </c:pt>
                      <c:pt idx="801">
                        <c:v>37266</c:v>
                      </c:pt>
                      <c:pt idx="802">
                        <c:v>37267</c:v>
                      </c:pt>
                      <c:pt idx="803">
                        <c:v>37270</c:v>
                      </c:pt>
                      <c:pt idx="804">
                        <c:v>37271</c:v>
                      </c:pt>
                      <c:pt idx="805">
                        <c:v>37272</c:v>
                      </c:pt>
                      <c:pt idx="806">
                        <c:v>37273</c:v>
                      </c:pt>
                      <c:pt idx="807">
                        <c:v>37274</c:v>
                      </c:pt>
                      <c:pt idx="808">
                        <c:v>37277</c:v>
                      </c:pt>
                      <c:pt idx="809">
                        <c:v>37278</c:v>
                      </c:pt>
                      <c:pt idx="810">
                        <c:v>37279</c:v>
                      </c:pt>
                      <c:pt idx="811">
                        <c:v>37280</c:v>
                      </c:pt>
                      <c:pt idx="812">
                        <c:v>37281</c:v>
                      </c:pt>
                      <c:pt idx="813">
                        <c:v>37284</c:v>
                      </c:pt>
                      <c:pt idx="814">
                        <c:v>37285</c:v>
                      </c:pt>
                      <c:pt idx="815">
                        <c:v>37286</c:v>
                      </c:pt>
                      <c:pt idx="816">
                        <c:v>37287</c:v>
                      </c:pt>
                      <c:pt idx="817">
                        <c:v>37288</c:v>
                      </c:pt>
                      <c:pt idx="818">
                        <c:v>37291</c:v>
                      </c:pt>
                      <c:pt idx="819">
                        <c:v>37293</c:v>
                      </c:pt>
                      <c:pt idx="820">
                        <c:v>37294</c:v>
                      </c:pt>
                      <c:pt idx="821">
                        <c:v>37295</c:v>
                      </c:pt>
                      <c:pt idx="822">
                        <c:v>37298</c:v>
                      </c:pt>
                      <c:pt idx="823">
                        <c:v>37299</c:v>
                      </c:pt>
                      <c:pt idx="824">
                        <c:v>37300</c:v>
                      </c:pt>
                      <c:pt idx="825">
                        <c:v>37301</c:v>
                      </c:pt>
                      <c:pt idx="826">
                        <c:v>37302</c:v>
                      </c:pt>
                      <c:pt idx="827">
                        <c:v>37305</c:v>
                      </c:pt>
                      <c:pt idx="828">
                        <c:v>37306</c:v>
                      </c:pt>
                      <c:pt idx="829">
                        <c:v>37307</c:v>
                      </c:pt>
                      <c:pt idx="830">
                        <c:v>37308</c:v>
                      </c:pt>
                      <c:pt idx="831">
                        <c:v>37309</c:v>
                      </c:pt>
                      <c:pt idx="832">
                        <c:v>37312</c:v>
                      </c:pt>
                      <c:pt idx="833">
                        <c:v>37313</c:v>
                      </c:pt>
                      <c:pt idx="834">
                        <c:v>37314</c:v>
                      </c:pt>
                      <c:pt idx="835">
                        <c:v>37315</c:v>
                      </c:pt>
                      <c:pt idx="836">
                        <c:v>37316</c:v>
                      </c:pt>
                      <c:pt idx="837">
                        <c:v>37319</c:v>
                      </c:pt>
                      <c:pt idx="838">
                        <c:v>37320</c:v>
                      </c:pt>
                      <c:pt idx="839">
                        <c:v>37321</c:v>
                      </c:pt>
                      <c:pt idx="840">
                        <c:v>37322</c:v>
                      </c:pt>
                      <c:pt idx="841">
                        <c:v>37323</c:v>
                      </c:pt>
                      <c:pt idx="842">
                        <c:v>37326</c:v>
                      </c:pt>
                      <c:pt idx="843">
                        <c:v>37327</c:v>
                      </c:pt>
                      <c:pt idx="844">
                        <c:v>37328</c:v>
                      </c:pt>
                      <c:pt idx="845">
                        <c:v>37329</c:v>
                      </c:pt>
                      <c:pt idx="846">
                        <c:v>37330</c:v>
                      </c:pt>
                      <c:pt idx="847">
                        <c:v>37333</c:v>
                      </c:pt>
                      <c:pt idx="848">
                        <c:v>37334</c:v>
                      </c:pt>
                      <c:pt idx="849">
                        <c:v>37335</c:v>
                      </c:pt>
                      <c:pt idx="850">
                        <c:v>37337</c:v>
                      </c:pt>
                      <c:pt idx="851">
                        <c:v>37340</c:v>
                      </c:pt>
                      <c:pt idx="852">
                        <c:v>37341</c:v>
                      </c:pt>
                      <c:pt idx="853">
                        <c:v>37342</c:v>
                      </c:pt>
                      <c:pt idx="854">
                        <c:v>37347</c:v>
                      </c:pt>
                      <c:pt idx="855">
                        <c:v>37348</c:v>
                      </c:pt>
                      <c:pt idx="856">
                        <c:v>37349</c:v>
                      </c:pt>
                      <c:pt idx="857">
                        <c:v>37350</c:v>
                      </c:pt>
                      <c:pt idx="858">
                        <c:v>37351</c:v>
                      </c:pt>
                      <c:pt idx="859">
                        <c:v>37354</c:v>
                      </c:pt>
                      <c:pt idx="860">
                        <c:v>37355</c:v>
                      </c:pt>
                      <c:pt idx="861">
                        <c:v>37356</c:v>
                      </c:pt>
                      <c:pt idx="862">
                        <c:v>37357</c:v>
                      </c:pt>
                      <c:pt idx="863">
                        <c:v>37358</c:v>
                      </c:pt>
                      <c:pt idx="864">
                        <c:v>37361</c:v>
                      </c:pt>
                      <c:pt idx="865">
                        <c:v>37362</c:v>
                      </c:pt>
                      <c:pt idx="866">
                        <c:v>37363</c:v>
                      </c:pt>
                      <c:pt idx="867">
                        <c:v>37364</c:v>
                      </c:pt>
                      <c:pt idx="868">
                        <c:v>37365</c:v>
                      </c:pt>
                      <c:pt idx="869">
                        <c:v>37368</c:v>
                      </c:pt>
                      <c:pt idx="870">
                        <c:v>37369</c:v>
                      </c:pt>
                      <c:pt idx="871">
                        <c:v>37370</c:v>
                      </c:pt>
                      <c:pt idx="872">
                        <c:v>37371</c:v>
                      </c:pt>
                      <c:pt idx="873">
                        <c:v>37372</c:v>
                      </c:pt>
                      <c:pt idx="874">
                        <c:v>37375</c:v>
                      </c:pt>
                      <c:pt idx="875">
                        <c:v>37376</c:v>
                      </c:pt>
                      <c:pt idx="876">
                        <c:v>37378</c:v>
                      </c:pt>
                      <c:pt idx="877">
                        <c:v>37379</c:v>
                      </c:pt>
                      <c:pt idx="878">
                        <c:v>37382</c:v>
                      </c:pt>
                      <c:pt idx="879">
                        <c:v>37383</c:v>
                      </c:pt>
                      <c:pt idx="880">
                        <c:v>37384</c:v>
                      </c:pt>
                      <c:pt idx="881">
                        <c:v>37385</c:v>
                      </c:pt>
                      <c:pt idx="882">
                        <c:v>37386</c:v>
                      </c:pt>
                      <c:pt idx="883">
                        <c:v>37389</c:v>
                      </c:pt>
                      <c:pt idx="884">
                        <c:v>37390</c:v>
                      </c:pt>
                      <c:pt idx="885">
                        <c:v>37391</c:v>
                      </c:pt>
                      <c:pt idx="886">
                        <c:v>37392</c:v>
                      </c:pt>
                      <c:pt idx="887">
                        <c:v>37393</c:v>
                      </c:pt>
                      <c:pt idx="888">
                        <c:v>37396</c:v>
                      </c:pt>
                      <c:pt idx="889">
                        <c:v>37397</c:v>
                      </c:pt>
                      <c:pt idx="890">
                        <c:v>37398</c:v>
                      </c:pt>
                      <c:pt idx="891">
                        <c:v>37399</c:v>
                      </c:pt>
                      <c:pt idx="892">
                        <c:v>37400</c:v>
                      </c:pt>
                      <c:pt idx="893">
                        <c:v>37403</c:v>
                      </c:pt>
                      <c:pt idx="894">
                        <c:v>37404</c:v>
                      </c:pt>
                      <c:pt idx="895">
                        <c:v>37405</c:v>
                      </c:pt>
                      <c:pt idx="896">
                        <c:v>37406</c:v>
                      </c:pt>
                      <c:pt idx="897">
                        <c:v>37407</c:v>
                      </c:pt>
                      <c:pt idx="898">
                        <c:v>37410</c:v>
                      </c:pt>
                      <c:pt idx="899">
                        <c:v>37411</c:v>
                      </c:pt>
                      <c:pt idx="900">
                        <c:v>37412</c:v>
                      </c:pt>
                      <c:pt idx="901">
                        <c:v>37413</c:v>
                      </c:pt>
                      <c:pt idx="902">
                        <c:v>37414</c:v>
                      </c:pt>
                      <c:pt idx="903">
                        <c:v>37417</c:v>
                      </c:pt>
                      <c:pt idx="904">
                        <c:v>37418</c:v>
                      </c:pt>
                      <c:pt idx="905">
                        <c:v>37419</c:v>
                      </c:pt>
                      <c:pt idx="906">
                        <c:v>37420</c:v>
                      </c:pt>
                      <c:pt idx="907">
                        <c:v>37421</c:v>
                      </c:pt>
                      <c:pt idx="908">
                        <c:v>37424</c:v>
                      </c:pt>
                      <c:pt idx="909">
                        <c:v>37425</c:v>
                      </c:pt>
                      <c:pt idx="910">
                        <c:v>37426</c:v>
                      </c:pt>
                      <c:pt idx="911">
                        <c:v>37427</c:v>
                      </c:pt>
                      <c:pt idx="912">
                        <c:v>37428</c:v>
                      </c:pt>
                      <c:pt idx="913">
                        <c:v>37431</c:v>
                      </c:pt>
                      <c:pt idx="914">
                        <c:v>37432</c:v>
                      </c:pt>
                      <c:pt idx="915">
                        <c:v>37433</c:v>
                      </c:pt>
                      <c:pt idx="916">
                        <c:v>37434</c:v>
                      </c:pt>
                      <c:pt idx="917">
                        <c:v>37435</c:v>
                      </c:pt>
                      <c:pt idx="918">
                        <c:v>37438</c:v>
                      </c:pt>
                      <c:pt idx="919">
                        <c:v>37439</c:v>
                      </c:pt>
                      <c:pt idx="920">
                        <c:v>37440</c:v>
                      </c:pt>
                      <c:pt idx="921">
                        <c:v>37441</c:v>
                      </c:pt>
                      <c:pt idx="922">
                        <c:v>37442</c:v>
                      </c:pt>
                      <c:pt idx="923">
                        <c:v>37445</c:v>
                      </c:pt>
                      <c:pt idx="924">
                        <c:v>37446</c:v>
                      </c:pt>
                      <c:pt idx="925">
                        <c:v>37447</c:v>
                      </c:pt>
                      <c:pt idx="926">
                        <c:v>37448</c:v>
                      </c:pt>
                      <c:pt idx="927">
                        <c:v>37449</c:v>
                      </c:pt>
                      <c:pt idx="928">
                        <c:v>37452</c:v>
                      </c:pt>
                      <c:pt idx="929">
                        <c:v>37453</c:v>
                      </c:pt>
                      <c:pt idx="930">
                        <c:v>37454</c:v>
                      </c:pt>
                      <c:pt idx="931">
                        <c:v>37455</c:v>
                      </c:pt>
                      <c:pt idx="932">
                        <c:v>37456</c:v>
                      </c:pt>
                      <c:pt idx="933">
                        <c:v>37459</c:v>
                      </c:pt>
                      <c:pt idx="934">
                        <c:v>37460</c:v>
                      </c:pt>
                      <c:pt idx="935">
                        <c:v>37461</c:v>
                      </c:pt>
                      <c:pt idx="936">
                        <c:v>37462</c:v>
                      </c:pt>
                      <c:pt idx="937">
                        <c:v>37463</c:v>
                      </c:pt>
                      <c:pt idx="938">
                        <c:v>37466</c:v>
                      </c:pt>
                      <c:pt idx="939">
                        <c:v>37467</c:v>
                      </c:pt>
                      <c:pt idx="940">
                        <c:v>37468</c:v>
                      </c:pt>
                      <c:pt idx="941">
                        <c:v>37469</c:v>
                      </c:pt>
                      <c:pt idx="942">
                        <c:v>37470</c:v>
                      </c:pt>
                      <c:pt idx="943">
                        <c:v>37473</c:v>
                      </c:pt>
                      <c:pt idx="944">
                        <c:v>37474</c:v>
                      </c:pt>
                      <c:pt idx="945">
                        <c:v>37475</c:v>
                      </c:pt>
                      <c:pt idx="946">
                        <c:v>37476</c:v>
                      </c:pt>
                      <c:pt idx="947">
                        <c:v>37477</c:v>
                      </c:pt>
                      <c:pt idx="948">
                        <c:v>37480</c:v>
                      </c:pt>
                      <c:pt idx="949">
                        <c:v>37481</c:v>
                      </c:pt>
                      <c:pt idx="950">
                        <c:v>37482</c:v>
                      </c:pt>
                      <c:pt idx="951">
                        <c:v>37483</c:v>
                      </c:pt>
                      <c:pt idx="952">
                        <c:v>37484</c:v>
                      </c:pt>
                      <c:pt idx="953">
                        <c:v>37487</c:v>
                      </c:pt>
                      <c:pt idx="954">
                        <c:v>37488</c:v>
                      </c:pt>
                      <c:pt idx="955">
                        <c:v>37489</c:v>
                      </c:pt>
                      <c:pt idx="956">
                        <c:v>37490</c:v>
                      </c:pt>
                      <c:pt idx="957">
                        <c:v>37491</c:v>
                      </c:pt>
                      <c:pt idx="958">
                        <c:v>37494</c:v>
                      </c:pt>
                      <c:pt idx="959">
                        <c:v>37495</c:v>
                      </c:pt>
                      <c:pt idx="960">
                        <c:v>37496</c:v>
                      </c:pt>
                      <c:pt idx="961">
                        <c:v>37497</c:v>
                      </c:pt>
                      <c:pt idx="962">
                        <c:v>37498</c:v>
                      </c:pt>
                      <c:pt idx="963">
                        <c:v>37501</c:v>
                      </c:pt>
                      <c:pt idx="964">
                        <c:v>37502</c:v>
                      </c:pt>
                      <c:pt idx="965">
                        <c:v>37503</c:v>
                      </c:pt>
                      <c:pt idx="966">
                        <c:v>37504</c:v>
                      </c:pt>
                      <c:pt idx="967">
                        <c:v>37505</c:v>
                      </c:pt>
                      <c:pt idx="968">
                        <c:v>37508</c:v>
                      </c:pt>
                      <c:pt idx="969">
                        <c:v>37509</c:v>
                      </c:pt>
                      <c:pt idx="970">
                        <c:v>37510</c:v>
                      </c:pt>
                      <c:pt idx="971">
                        <c:v>37511</c:v>
                      </c:pt>
                      <c:pt idx="972">
                        <c:v>37512</c:v>
                      </c:pt>
                      <c:pt idx="973">
                        <c:v>37516</c:v>
                      </c:pt>
                      <c:pt idx="974">
                        <c:v>37517</c:v>
                      </c:pt>
                      <c:pt idx="975">
                        <c:v>37518</c:v>
                      </c:pt>
                      <c:pt idx="976">
                        <c:v>37519</c:v>
                      </c:pt>
                      <c:pt idx="977">
                        <c:v>37522</c:v>
                      </c:pt>
                      <c:pt idx="978">
                        <c:v>37523</c:v>
                      </c:pt>
                      <c:pt idx="979">
                        <c:v>37524</c:v>
                      </c:pt>
                      <c:pt idx="980">
                        <c:v>37525</c:v>
                      </c:pt>
                      <c:pt idx="981">
                        <c:v>37526</c:v>
                      </c:pt>
                      <c:pt idx="982">
                        <c:v>37529</c:v>
                      </c:pt>
                      <c:pt idx="983">
                        <c:v>37530</c:v>
                      </c:pt>
                      <c:pt idx="984">
                        <c:v>37531</c:v>
                      </c:pt>
                      <c:pt idx="985">
                        <c:v>37532</c:v>
                      </c:pt>
                      <c:pt idx="986">
                        <c:v>37533</c:v>
                      </c:pt>
                      <c:pt idx="987">
                        <c:v>37536</c:v>
                      </c:pt>
                      <c:pt idx="988">
                        <c:v>37537</c:v>
                      </c:pt>
                      <c:pt idx="989">
                        <c:v>37538</c:v>
                      </c:pt>
                      <c:pt idx="990">
                        <c:v>37539</c:v>
                      </c:pt>
                      <c:pt idx="991">
                        <c:v>37540</c:v>
                      </c:pt>
                      <c:pt idx="992">
                        <c:v>37543</c:v>
                      </c:pt>
                      <c:pt idx="993">
                        <c:v>37544</c:v>
                      </c:pt>
                      <c:pt idx="994">
                        <c:v>37545</c:v>
                      </c:pt>
                      <c:pt idx="995">
                        <c:v>37546</c:v>
                      </c:pt>
                      <c:pt idx="996">
                        <c:v>37547</c:v>
                      </c:pt>
                      <c:pt idx="997">
                        <c:v>37550</c:v>
                      </c:pt>
                      <c:pt idx="998">
                        <c:v>37551</c:v>
                      </c:pt>
                      <c:pt idx="999">
                        <c:v>37552</c:v>
                      </c:pt>
                      <c:pt idx="1000">
                        <c:v>37553</c:v>
                      </c:pt>
                      <c:pt idx="1001">
                        <c:v>37554</c:v>
                      </c:pt>
                      <c:pt idx="1002">
                        <c:v>37557</c:v>
                      </c:pt>
                      <c:pt idx="1003">
                        <c:v>37558</c:v>
                      </c:pt>
                      <c:pt idx="1004">
                        <c:v>37559</c:v>
                      </c:pt>
                      <c:pt idx="1005">
                        <c:v>37560</c:v>
                      </c:pt>
                      <c:pt idx="1006">
                        <c:v>37561</c:v>
                      </c:pt>
                      <c:pt idx="1007">
                        <c:v>37564</c:v>
                      </c:pt>
                      <c:pt idx="1008">
                        <c:v>37565</c:v>
                      </c:pt>
                      <c:pt idx="1009">
                        <c:v>37566</c:v>
                      </c:pt>
                      <c:pt idx="1010">
                        <c:v>37567</c:v>
                      </c:pt>
                      <c:pt idx="1011">
                        <c:v>37568</c:v>
                      </c:pt>
                      <c:pt idx="1012">
                        <c:v>37571</c:v>
                      </c:pt>
                      <c:pt idx="1013">
                        <c:v>37572</c:v>
                      </c:pt>
                      <c:pt idx="1014">
                        <c:v>37573</c:v>
                      </c:pt>
                      <c:pt idx="1015">
                        <c:v>37574</c:v>
                      </c:pt>
                      <c:pt idx="1016">
                        <c:v>37575</c:v>
                      </c:pt>
                      <c:pt idx="1017">
                        <c:v>37578</c:v>
                      </c:pt>
                      <c:pt idx="1018">
                        <c:v>37579</c:v>
                      </c:pt>
                      <c:pt idx="1019">
                        <c:v>37581</c:v>
                      </c:pt>
                      <c:pt idx="1020">
                        <c:v>37582</c:v>
                      </c:pt>
                      <c:pt idx="1021">
                        <c:v>37585</c:v>
                      </c:pt>
                      <c:pt idx="1022">
                        <c:v>37586</c:v>
                      </c:pt>
                      <c:pt idx="1023">
                        <c:v>37587</c:v>
                      </c:pt>
                      <c:pt idx="1024">
                        <c:v>37588</c:v>
                      </c:pt>
                      <c:pt idx="1025">
                        <c:v>37589</c:v>
                      </c:pt>
                      <c:pt idx="1026">
                        <c:v>37592</c:v>
                      </c:pt>
                      <c:pt idx="1027">
                        <c:v>37593</c:v>
                      </c:pt>
                      <c:pt idx="1028">
                        <c:v>37594</c:v>
                      </c:pt>
                      <c:pt idx="1029">
                        <c:v>37595</c:v>
                      </c:pt>
                      <c:pt idx="1030">
                        <c:v>37596</c:v>
                      </c:pt>
                      <c:pt idx="1031">
                        <c:v>37599</c:v>
                      </c:pt>
                      <c:pt idx="1032">
                        <c:v>37600</c:v>
                      </c:pt>
                      <c:pt idx="1033">
                        <c:v>37601</c:v>
                      </c:pt>
                      <c:pt idx="1034">
                        <c:v>37603</c:v>
                      </c:pt>
                      <c:pt idx="1035">
                        <c:v>37606</c:v>
                      </c:pt>
                      <c:pt idx="1036">
                        <c:v>37607</c:v>
                      </c:pt>
                      <c:pt idx="1037">
                        <c:v>37608</c:v>
                      </c:pt>
                      <c:pt idx="1038">
                        <c:v>37609</c:v>
                      </c:pt>
                      <c:pt idx="1039">
                        <c:v>37610</c:v>
                      </c:pt>
                      <c:pt idx="1040">
                        <c:v>37613</c:v>
                      </c:pt>
                      <c:pt idx="1041">
                        <c:v>37614</c:v>
                      </c:pt>
                      <c:pt idx="1042">
                        <c:v>37616</c:v>
                      </c:pt>
                      <c:pt idx="1043">
                        <c:v>37617</c:v>
                      </c:pt>
                      <c:pt idx="1044">
                        <c:v>37620</c:v>
                      </c:pt>
                      <c:pt idx="1045">
                        <c:v>37621</c:v>
                      </c:pt>
                      <c:pt idx="1046">
                        <c:v>37623</c:v>
                      </c:pt>
                      <c:pt idx="1047">
                        <c:v>37624</c:v>
                      </c:pt>
                      <c:pt idx="1048">
                        <c:v>37627</c:v>
                      </c:pt>
                      <c:pt idx="1049">
                        <c:v>37628</c:v>
                      </c:pt>
                      <c:pt idx="1050">
                        <c:v>37629</c:v>
                      </c:pt>
                      <c:pt idx="1051">
                        <c:v>37630</c:v>
                      </c:pt>
                      <c:pt idx="1052">
                        <c:v>37631</c:v>
                      </c:pt>
                      <c:pt idx="1053">
                        <c:v>37634</c:v>
                      </c:pt>
                      <c:pt idx="1054">
                        <c:v>37635</c:v>
                      </c:pt>
                      <c:pt idx="1055">
                        <c:v>37636</c:v>
                      </c:pt>
                      <c:pt idx="1056">
                        <c:v>37637</c:v>
                      </c:pt>
                      <c:pt idx="1057">
                        <c:v>37638</c:v>
                      </c:pt>
                      <c:pt idx="1058">
                        <c:v>37641</c:v>
                      </c:pt>
                      <c:pt idx="1059">
                        <c:v>37642</c:v>
                      </c:pt>
                      <c:pt idx="1060">
                        <c:v>37643</c:v>
                      </c:pt>
                      <c:pt idx="1061">
                        <c:v>37644</c:v>
                      </c:pt>
                      <c:pt idx="1062">
                        <c:v>37645</c:v>
                      </c:pt>
                      <c:pt idx="1063">
                        <c:v>37648</c:v>
                      </c:pt>
                      <c:pt idx="1064">
                        <c:v>37649</c:v>
                      </c:pt>
                      <c:pt idx="1065">
                        <c:v>37650</c:v>
                      </c:pt>
                      <c:pt idx="1066">
                        <c:v>37651</c:v>
                      </c:pt>
                      <c:pt idx="1067">
                        <c:v>37652</c:v>
                      </c:pt>
                      <c:pt idx="1068">
                        <c:v>37655</c:v>
                      </c:pt>
                      <c:pt idx="1069">
                        <c:v>37656</c:v>
                      </c:pt>
                      <c:pt idx="1070">
                        <c:v>37658</c:v>
                      </c:pt>
                      <c:pt idx="1071">
                        <c:v>37659</c:v>
                      </c:pt>
                      <c:pt idx="1072">
                        <c:v>37662</c:v>
                      </c:pt>
                      <c:pt idx="1073">
                        <c:v>37663</c:v>
                      </c:pt>
                      <c:pt idx="1074">
                        <c:v>37664</c:v>
                      </c:pt>
                      <c:pt idx="1075">
                        <c:v>37665</c:v>
                      </c:pt>
                      <c:pt idx="1076">
                        <c:v>37666</c:v>
                      </c:pt>
                      <c:pt idx="1077">
                        <c:v>37669</c:v>
                      </c:pt>
                      <c:pt idx="1078">
                        <c:v>37670</c:v>
                      </c:pt>
                      <c:pt idx="1079">
                        <c:v>37671</c:v>
                      </c:pt>
                      <c:pt idx="1080">
                        <c:v>37672</c:v>
                      </c:pt>
                      <c:pt idx="1081">
                        <c:v>37673</c:v>
                      </c:pt>
                      <c:pt idx="1082">
                        <c:v>37676</c:v>
                      </c:pt>
                      <c:pt idx="1083">
                        <c:v>37677</c:v>
                      </c:pt>
                      <c:pt idx="1084">
                        <c:v>37678</c:v>
                      </c:pt>
                      <c:pt idx="1085">
                        <c:v>37679</c:v>
                      </c:pt>
                      <c:pt idx="1086">
                        <c:v>37680</c:v>
                      </c:pt>
                      <c:pt idx="1087">
                        <c:v>37683</c:v>
                      </c:pt>
                      <c:pt idx="1088">
                        <c:v>37684</c:v>
                      </c:pt>
                      <c:pt idx="1089">
                        <c:v>37685</c:v>
                      </c:pt>
                      <c:pt idx="1090">
                        <c:v>37686</c:v>
                      </c:pt>
                      <c:pt idx="1091">
                        <c:v>37687</c:v>
                      </c:pt>
                      <c:pt idx="1092">
                        <c:v>37690</c:v>
                      </c:pt>
                      <c:pt idx="1093">
                        <c:v>37691</c:v>
                      </c:pt>
                      <c:pt idx="1094">
                        <c:v>37692</c:v>
                      </c:pt>
                      <c:pt idx="1095">
                        <c:v>37693</c:v>
                      </c:pt>
                      <c:pt idx="1096">
                        <c:v>37694</c:v>
                      </c:pt>
                      <c:pt idx="1097">
                        <c:v>37697</c:v>
                      </c:pt>
                      <c:pt idx="1098">
                        <c:v>37698</c:v>
                      </c:pt>
                      <c:pt idx="1099">
                        <c:v>37699</c:v>
                      </c:pt>
                      <c:pt idx="1100">
                        <c:v>37700</c:v>
                      </c:pt>
                      <c:pt idx="1101">
                        <c:v>37704</c:v>
                      </c:pt>
                      <c:pt idx="1102">
                        <c:v>37705</c:v>
                      </c:pt>
                      <c:pt idx="1103">
                        <c:v>37706</c:v>
                      </c:pt>
                      <c:pt idx="1104">
                        <c:v>37707</c:v>
                      </c:pt>
                      <c:pt idx="1105">
                        <c:v>37708</c:v>
                      </c:pt>
                      <c:pt idx="1106">
                        <c:v>37711</c:v>
                      </c:pt>
                      <c:pt idx="1107">
                        <c:v>37712</c:v>
                      </c:pt>
                      <c:pt idx="1108">
                        <c:v>37713</c:v>
                      </c:pt>
                      <c:pt idx="1109">
                        <c:v>37714</c:v>
                      </c:pt>
                      <c:pt idx="1110">
                        <c:v>37715</c:v>
                      </c:pt>
                      <c:pt idx="1111">
                        <c:v>37718</c:v>
                      </c:pt>
                      <c:pt idx="1112">
                        <c:v>37719</c:v>
                      </c:pt>
                      <c:pt idx="1113">
                        <c:v>37720</c:v>
                      </c:pt>
                      <c:pt idx="1114">
                        <c:v>37721</c:v>
                      </c:pt>
                      <c:pt idx="1115">
                        <c:v>37722</c:v>
                      </c:pt>
                      <c:pt idx="1116">
                        <c:v>37725</c:v>
                      </c:pt>
                      <c:pt idx="1117">
                        <c:v>37726</c:v>
                      </c:pt>
                      <c:pt idx="1118">
                        <c:v>37727</c:v>
                      </c:pt>
                      <c:pt idx="1119">
                        <c:v>37732</c:v>
                      </c:pt>
                      <c:pt idx="1120">
                        <c:v>37733</c:v>
                      </c:pt>
                      <c:pt idx="1121">
                        <c:v>37734</c:v>
                      </c:pt>
                      <c:pt idx="1122">
                        <c:v>37735</c:v>
                      </c:pt>
                      <c:pt idx="1123">
                        <c:v>37736</c:v>
                      </c:pt>
                      <c:pt idx="1124">
                        <c:v>37739</c:v>
                      </c:pt>
                      <c:pt idx="1125">
                        <c:v>37740</c:v>
                      </c:pt>
                      <c:pt idx="1126">
                        <c:v>37741</c:v>
                      </c:pt>
                      <c:pt idx="1127">
                        <c:v>37743</c:v>
                      </c:pt>
                      <c:pt idx="1128">
                        <c:v>37746</c:v>
                      </c:pt>
                      <c:pt idx="1129">
                        <c:v>37747</c:v>
                      </c:pt>
                      <c:pt idx="1130">
                        <c:v>37748</c:v>
                      </c:pt>
                      <c:pt idx="1131">
                        <c:v>37749</c:v>
                      </c:pt>
                      <c:pt idx="1132">
                        <c:v>37750</c:v>
                      </c:pt>
                      <c:pt idx="1133">
                        <c:v>37753</c:v>
                      </c:pt>
                      <c:pt idx="1134">
                        <c:v>37754</c:v>
                      </c:pt>
                      <c:pt idx="1135">
                        <c:v>37755</c:v>
                      </c:pt>
                      <c:pt idx="1136">
                        <c:v>37756</c:v>
                      </c:pt>
                      <c:pt idx="1137">
                        <c:v>37757</c:v>
                      </c:pt>
                      <c:pt idx="1138">
                        <c:v>37760</c:v>
                      </c:pt>
                      <c:pt idx="1139">
                        <c:v>37761</c:v>
                      </c:pt>
                      <c:pt idx="1140">
                        <c:v>37762</c:v>
                      </c:pt>
                      <c:pt idx="1141">
                        <c:v>37763</c:v>
                      </c:pt>
                      <c:pt idx="1142">
                        <c:v>37764</c:v>
                      </c:pt>
                      <c:pt idx="1143">
                        <c:v>37767</c:v>
                      </c:pt>
                      <c:pt idx="1144">
                        <c:v>37768</c:v>
                      </c:pt>
                      <c:pt idx="1145">
                        <c:v>37769</c:v>
                      </c:pt>
                      <c:pt idx="1146">
                        <c:v>37770</c:v>
                      </c:pt>
                      <c:pt idx="1147">
                        <c:v>37771</c:v>
                      </c:pt>
                      <c:pt idx="1148">
                        <c:v>37774</c:v>
                      </c:pt>
                      <c:pt idx="1149">
                        <c:v>37775</c:v>
                      </c:pt>
                      <c:pt idx="1150">
                        <c:v>37776</c:v>
                      </c:pt>
                      <c:pt idx="1151">
                        <c:v>37777</c:v>
                      </c:pt>
                      <c:pt idx="1152">
                        <c:v>37778</c:v>
                      </c:pt>
                      <c:pt idx="1153">
                        <c:v>37781</c:v>
                      </c:pt>
                      <c:pt idx="1154">
                        <c:v>37782</c:v>
                      </c:pt>
                      <c:pt idx="1155">
                        <c:v>37783</c:v>
                      </c:pt>
                      <c:pt idx="1156">
                        <c:v>37784</c:v>
                      </c:pt>
                      <c:pt idx="1157">
                        <c:v>37785</c:v>
                      </c:pt>
                      <c:pt idx="1158">
                        <c:v>37788</c:v>
                      </c:pt>
                      <c:pt idx="1159">
                        <c:v>37789</c:v>
                      </c:pt>
                      <c:pt idx="1160">
                        <c:v>37790</c:v>
                      </c:pt>
                      <c:pt idx="1161">
                        <c:v>37791</c:v>
                      </c:pt>
                      <c:pt idx="1162">
                        <c:v>37792</c:v>
                      </c:pt>
                      <c:pt idx="1163">
                        <c:v>37795</c:v>
                      </c:pt>
                      <c:pt idx="1164">
                        <c:v>37796</c:v>
                      </c:pt>
                      <c:pt idx="1165">
                        <c:v>37797</c:v>
                      </c:pt>
                      <c:pt idx="1166">
                        <c:v>37798</c:v>
                      </c:pt>
                      <c:pt idx="1167">
                        <c:v>37799</c:v>
                      </c:pt>
                      <c:pt idx="1168">
                        <c:v>37802</c:v>
                      </c:pt>
                      <c:pt idx="1169">
                        <c:v>37803</c:v>
                      </c:pt>
                      <c:pt idx="1170">
                        <c:v>37804</c:v>
                      </c:pt>
                      <c:pt idx="1171">
                        <c:v>37805</c:v>
                      </c:pt>
                      <c:pt idx="1172">
                        <c:v>37806</c:v>
                      </c:pt>
                      <c:pt idx="1173">
                        <c:v>37809</c:v>
                      </c:pt>
                      <c:pt idx="1174">
                        <c:v>37810</c:v>
                      </c:pt>
                      <c:pt idx="1175">
                        <c:v>37811</c:v>
                      </c:pt>
                      <c:pt idx="1176">
                        <c:v>37812</c:v>
                      </c:pt>
                      <c:pt idx="1177">
                        <c:v>37813</c:v>
                      </c:pt>
                      <c:pt idx="1178">
                        <c:v>37816</c:v>
                      </c:pt>
                      <c:pt idx="1179">
                        <c:v>37817</c:v>
                      </c:pt>
                      <c:pt idx="1180">
                        <c:v>37818</c:v>
                      </c:pt>
                      <c:pt idx="1181">
                        <c:v>37819</c:v>
                      </c:pt>
                      <c:pt idx="1182">
                        <c:v>37820</c:v>
                      </c:pt>
                      <c:pt idx="1183">
                        <c:v>37823</c:v>
                      </c:pt>
                      <c:pt idx="1184">
                        <c:v>37824</c:v>
                      </c:pt>
                      <c:pt idx="1185">
                        <c:v>37825</c:v>
                      </c:pt>
                      <c:pt idx="1186">
                        <c:v>37826</c:v>
                      </c:pt>
                      <c:pt idx="1187">
                        <c:v>37827</c:v>
                      </c:pt>
                      <c:pt idx="1188">
                        <c:v>37830</c:v>
                      </c:pt>
                      <c:pt idx="1189">
                        <c:v>37831</c:v>
                      </c:pt>
                      <c:pt idx="1190">
                        <c:v>37832</c:v>
                      </c:pt>
                      <c:pt idx="1191">
                        <c:v>37833</c:v>
                      </c:pt>
                      <c:pt idx="1192">
                        <c:v>37834</c:v>
                      </c:pt>
                      <c:pt idx="1193">
                        <c:v>37837</c:v>
                      </c:pt>
                      <c:pt idx="1194">
                        <c:v>37838</c:v>
                      </c:pt>
                      <c:pt idx="1195">
                        <c:v>37839</c:v>
                      </c:pt>
                      <c:pt idx="1196">
                        <c:v>37840</c:v>
                      </c:pt>
                      <c:pt idx="1197">
                        <c:v>37841</c:v>
                      </c:pt>
                      <c:pt idx="1198">
                        <c:v>37844</c:v>
                      </c:pt>
                      <c:pt idx="1199">
                        <c:v>37845</c:v>
                      </c:pt>
                      <c:pt idx="1200">
                        <c:v>37846</c:v>
                      </c:pt>
                      <c:pt idx="1201">
                        <c:v>37847</c:v>
                      </c:pt>
                      <c:pt idx="1202">
                        <c:v>37848</c:v>
                      </c:pt>
                      <c:pt idx="1203">
                        <c:v>37851</c:v>
                      </c:pt>
                      <c:pt idx="1204">
                        <c:v>37852</c:v>
                      </c:pt>
                      <c:pt idx="1205">
                        <c:v>37853</c:v>
                      </c:pt>
                      <c:pt idx="1206">
                        <c:v>37854</c:v>
                      </c:pt>
                      <c:pt idx="1207">
                        <c:v>37855</c:v>
                      </c:pt>
                      <c:pt idx="1208">
                        <c:v>37858</c:v>
                      </c:pt>
                      <c:pt idx="1209">
                        <c:v>37859</c:v>
                      </c:pt>
                      <c:pt idx="1210">
                        <c:v>37860</c:v>
                      </c:pt>
                      <c:pt idx="1211">
                        <c:v>37861</c:v>
                      </c:pt>
                      <c:pt idx="1212">
                        <c:v>37862</c:v>
                      </c:pt>
                      <c:pt idx="1213">
                        <c:v>37865</c:v>
                      </c:pt>
                      <c:pt idx="1214">
                        <c:v>37866</c:v>
                      </c:pt>
                      <c:pt idx="1215">
                        <c:v>37867</c:v>
                      </c:pt>
                      <c:pt idx="1216">
                        <c:v>37868</c:v>
                      </c:pt>
                      <c:pt idx="1217">
                        <c:v>37869</c:v>
                      </c:pt>
                      <c:pt idx="1218">
                        <c:v>37872</c:v>
                      </c:pt>
                      <c:pt idx="1219">
                        <c:v>37873</c:v>
                      </c:pt>
                      <c:pt idx="1220">
                        <c:v>37874</c:v>
                      </c:pt>
                      <c:pt idx="1221">
                        <c:v>37875</c:v>
                      </c:pt>
                      <c:pt idx="1222">
                        <c:v>37876</c:v>
                      </c:pt>
                      <c:pt idx="1223">
                        <c:v>37879</c:v>
                      </c:pt>
                      <c:pt idx="1224">
                        <c:v>37881</c:v>
                      </c:pt>
                      <c:pt idx="1225">
                        <c:v>37882</c:v>
                      </c:pt>
                      <c:pt idx="1226">
                        <c:v>37883</c:v>
                      </c:pt>
                      <c:pt idx="1227">
                        <c:v>37886</c:v>
                      </c:pt>
                      <c:pt idx="1228">
                        <c:v>37887</c:v>
                      </c:pt>
                      <c:pt idx="1229">
                        <c:v>37888</c:v>
                      </c:pt>
                      <c:pt idx="1230">
                        <c:v>37889</c:v>
                      </c:pt>
                      <c:pt idx="1231">
                        <c:v>37890</c:v>
                      </c:pt>
                      <c:pt idx="1232">
                        <c:v>37893</c:v>
                      </c:pt>
                      <c:pt idx="1233">
                        <c:v>37894</c:v>
                      </c:pt>
                      <c:pt idx="1234">
                        <c:v>37895</c:v>
                      </c:pt>
                      <c:pt idx="1235">
                        <c:v>37896</c:v>
                      </c:pt>
                      <c:pt idx="1236">
                        <c:v>37897</c:v>
                      </c:pt>
                      <c:pt idx="1237">
                        <c:v>37900</c:v>
                      </c:pt>
                      <c:pt idx="1238">
                        <c:v>37901</c:v>
                      </c:pt>
                      <c:pt idx="1239">
                        <c:v>37902</c:v>
                      </c:pt>
                      <c:pt idx="1240">
                        <c:v>37903</c:v>
                      </c:pt>
                      <c:pt idx="1241">
                        <c:v>37904</c:v>
                      </c:pt>
                      <c:pt idx="1242">
                        <c:v>37907</c:v>
                      </c:pt>
                      <c:pt idx="1243">
                        <c:v>37908</c:v>
                      </c:pt>
                      <c:pt idx="1244">
                        <c:v>37909</c:v>
                      </c:pt>
                      <c:pt idx="1245">
                        <c:v>37910</c:v>
                      </c:pt>
                      <c:pt idx="1246">
                        <c:v>37911</c:v>
                      </c:pt>
                      <c:pt idx="1247">
                        <c:v>37914</c:v>
                      </c:pt>
                      <c:pt idx="1248">
                        <c:v>37915</c:v>
                      </c:pt>
                      <c:pt idx="1249">
                        <c:v>37916</c:v>
                      </c:pt>
                      <c:pt idx="1250">
                        <c:v>37917</c:v>
                      </c:pt>
                      <c:pt idx="1251">
                        <c:v>37918</c:v>
                      </c:pt>
                      <c:pt idx="1252">
                        <c:v>37921</c:v>
                      </c:pt>
                      <c:pt idx="1253">
                        <c:v>37922</c:v>
                      </c:pt>
                      <c:pt idx="1254">
                        <c:v>37923</c:v>
                      </c:pt>
                      <c:pt idx="1255">
                        <c:v>37924</c:v>
                      </c:pt>
                      <c:pt idx="1256">
                        <c:v>37925</c:v>
                      </c:pt>
                      <c:pt idx="1257">
                        <c:v>37928</c:v>
                      </c:pt>
                      <c:pt idx="1258">
                        <c:v>37929</c:v>
                      </c:pt>
                      <c:pt idx="1259">
                        <c:v>37930</c:v>
                      </c:pt>
                      <c:pt idx="1260">
                        <c:v>37931</c:v>
                      </c:pt>
                      <c:pt idx="1261">
                        <c:v>37932</c:v>
                      </c:pt>
                      <c:pt idx="1262">
                        <c:v>37935</c:v>
                      </c:pt>
                      <c:pt idx="1263">
                        <c:v>37936</c:v>
                      </c:pt>
                      <c:pt idx="1264">
                        <c:v>37937</c:v>
                      </c:pt>
                      <c:pt idx="1265">
                        <c:v>37938</c:v>
                      </c:pt>
                      <c:pt idx="1266">
                        <c:v>37939</c:v>
                      </c:pt>
                      <c:pt idx="1267">
                        <c:v>37942</c:v>
                      </c:pt>
                      <c:pt idx="1268">
                        <c:v>37943</c:v>
                      </c:pt>
                      <c:pt idx="1269">
                        <c:v>37944</c:v>
                      </c:pt>
                      <c:pt idx="1270">
                        <c:v>37946</c:v>
                      </c:pt>
                      <c:pt idx="1271">
                        <c:v>37949</c:v>
                      </c:pt>
                      <c:pt idx="1272">
                        <c:v>37950</c:v>
                      </c:pt>
                      <c:pt idx="1273">
                        <c:v>37951</c:v>
                      </c:pt>
                      <c:pt idx="1274">
                        <c:v>37952</c:v>
                      </c:pt>
                      <c:pt idx="1275">
                        <c:v>37953</c:v>
                      </c:pt>
                      <c:pt idx="1276">
                        <c:v>37956</c:v>
                      </c:pt>
                      <c:pt idx="1277">
                        <c:v>37957</c:v>
                      </c:pt>
                      <c:pt idx="1278">
                        <c:v>37958</c:v>
                      </c:pt>
                      <c:pt idx="1279">
                        <c:v>37959</c:v>
                      </c:pt>
                      <c:pt idx="1280">
                        <c:v>37960</c:v>
                      </c:pt>
                      <c:pt idx="1281">
                        <c:v>37963</c:v>
                      </c:pt>
                      <c:pt idx="1282">
                        <c:v>37964</c:v>
                      </c:pt>
                      <c:pt idx="1283">
                        <c:v>37965</c:v>
                      </c:pt>
                      <c:pt idx="1284">
                        <c:v>37966</c:v>
                      </c:pt>
                      <c:pt idx="1285">
                        <c:v>37970</c:v>
                      </c:pt>
                      <c:pt idx="1286">
                        <c:v>37971</c:v>
                      </c:pt>
                      <c:pt idx="1287">
                        <c:v>37972</c:v>
                      </c:pt>
                      <c:pt idx="1288">
                        <c:v>37973</c:v>
                      </c:pt>
                      <c:pt idx="1289">
                        <c:v>37974</c:v>
                      </c:pt>
                      <c:pt idx="1290">
                        <c:v>37977</c:v>
                      </c:pt>
                      <c:pt idx="1291">
                        <c:v>37978</c:v>
                      </c:pt>
                      <c:pt idx="1292">
                        <c:v>37979</c:v>
                      </c:pt>
                      <c:pt idx="1293">
                        <c:v>37981</c:v>
                      </c:pt>
                      <c:pt idx="1294">
                        <c:v>37984</c:v>
                      </c:pt>
                      <c:pt idx="1295">
                        <c:v>37985</c:v>
                      </c:pt>
                      <c:pt idx="1296">
                        <c:v>37986</c:v>
                      </c:pt>
                      <c:pt idx="1297">
                        <c:v>37988</c:v>
                      </c:pt>
                      <c:pt idx="1298">
                        <c:v>37991</c:v>
                      </c:pt>
                      <c:pt idx="1299">
                        <c:v>37992</c:v>
                      </c:pt>
                      <c:pt idx="1300">
                        <c:v>37993</c:v>
                      </c:pt>
                      <c:pt idx="1301">
                        <c:v>37994</c:v>
                      </c:pt>
                      <c:pt idx="1302">
                        <c:v>37995</c:v>
                      </c:pt>
                      <c:pt idx="1303">
                        <c:v>37998</c:v>
                      </c:pt>
                      <c:pt idx="1304">
                        <c:v>37999</c:v>
                      </c:pt>
                      <c:pt idx="1305">
                        <c:v>38000</c:v>
                      </c:pt>
                      <c:pt idx="1306">
                        <c:v>38001</c:v>
                      </c:pt>
                      <c:pt idx="1307">
                        <c:v>38002</c:v>
                      </c:pt>
                      <c:pt idx="1308">
                        <c:v>38005</c:v>
                      </c:pt>
                      <c:pt idx="1309">
                        <c:v>38006</c:v>
                      </c:pt>
                      <c:pt idx="1310">
                        <c:v>38007</c:v>
                      </c:pt>
                      <c:pt idx="1311">
                        <c:v>38008</c:v>
                      </c:pt>
                      <c:pt idx="1312">
                        <c:v>38009</c:v>
                      </c:pt>
                      <c:pt idx="1313">
                        <c:v>38012</c:v>
                      </c:pt>
                      <c:pt idx="1314">
                        <c:v>38013</c:v>
                      </c:pt>
                      <c:pt idx="1315">
                        <c:v>38014</c:v>
                      </c:pt>
                      <c:pt idx="1316">
                        <c:v>38015</c:v>
                      </c:pt>
                      <c:pt idx="1317">
                        <c:v>38016</c:v>
                      </c:pt>
                      <c:pt idx="1318">
                        <c:v>38019</c:v>
                      </c:pt>
                      <c:pt idx="1319">
                        <c:v>38020</c:v>
                      </c:pt>
                      <c:pt idx="1320">
                        <c:v>38021</c:v>
                      </c:pt>
                      <c:pt idx="1321">
                        <c:v>38023</c:v>
                      </c:pt>
                      <c:pt idx="1322">
                        <c:v>38026</c:v>
                      </c:pt>
                      <c:pt idx="1323">
                        <c:v>38027</c:v>
                      </c:pt>
                      <c:pt idx="1324">
                        <c:v>38028</c:v>
                      </c:pt>
                      <c:pt idx="1325">
                        <c:v>38029</c:v>
                      </c:pt>
                      <c:pt idx="1326">
                        <c:v>38030</c:v>
                      </c:pt>
                      <c:pt idx="1327">
                        <c:v>38033</c:v>
                      </c:pt>
                      <c:pt idx="1328">
                        <c:v>38034</c:v>
                      </c:pt>
                      <c:pt idx="1329">
                        <c:v>38035</c:v>
                      </c:pt>
                      <c:pt idx="1330">
                        <c:v>38036</c:v>
                      </c:pt>
                      <c:pt idx="1331">
                        <c:v>38037</c:v>
                      </c:pt>
                      <c:pt idx="1332">
                        <c:v>38040</c:v>
                      </c:pt>
                      <c:pt idx="1333">
                        <c:v>38041</c:v>
                      </c:pt>
                      <c:pt idx="1334">
                        <c:v>38042</c:v>
                      </c:pt>
                      <c:pt idx="1335">
                        <c:v>38043</c:v>
                      </c:pt>
                      <c:pt idx="1336">
                        <c:v>38044</c:v>
                      </c:pt>
                      <c:pt idx="1337">
                        <c:v>38047</c:v>
                      </c:pt>
                      <c:pt idx="1338">
                        <c:v>38048</c:v>
                      </c:pt>
                      <c:pt idx="1339">
                        <c:v>38049</c:v>
                      </c:pt>
                      <c:pt idx="1340">
                        <c:v>38050</c:v>
                      </c:pt>
                      <c:pt idx="1341">
                        <c:v>38051</c:v>
                      </c:pt>
                      <c:pt idx="1342">
                        <c:v>38054</c:v>
                      </c:pt>
                      <c:pt idx="1343">
                        <c:v>38055</c:v>
                      </c:pt>
                      <c:pt idx="1344">
                        <c:v>38056</c:v>
                      </c:pt>
                      <c:pt idx="1345">
                        <c:v>38057</c:v>
                      </c:pt>
                      <c:pt idx="1346">
                        <c:v>38058</c:v>
                      </c:pt>
                      <c:pt idx="1347">
                        <c:v>38061</c:v>
                      </c:pt>
                      <c:pt idx="1348">
                        <c:v>38062</c:v>
                      </c:pt>
                      <c:pt idx="1349">
                        <c:v>38063</c:v>
                      </c:pt>
                      <c:pt idx="1350">
                        <c:v>38064</c:v>
                      </c:pt>
                      <c:pt idx="1351">
                        <c:v>38065</c:v>
                      </c:pt>
                      <c:pt idx="1352">
                        <c:v>38068</c:v>
                      </c:pt>
                      <c:pt idx="1353">
                        <c:v>38069</c:v>
                      </c:pt>
                      <c:pt idx="1354">
                        <c:v>38070</c:v>
                      </c:pt>
                      <c:pt idx="1355">
                        <c:v>38071</c:v>
                      </c:pt>
                      <c:pt idx="1356">
                        <c:v>38072</c:v>
                      </c:pt>
                      <c:pt idx="1357">
                        <c:v>38075</c:v>
                      </c:pt>
                      <c:pt idx="1358">
                        <c:v>38076</c:v>
                      </c:pt>
                      <c:pt idx="1359">
                        <c:v>38077</c:v>
                      </c:pt>
                      <c:pt idx="1360">
                        <c:v>38078</c:v>
                      </c:pt>
                      <c:pt idx="1361">
                        <c:v>38079</c:v>
                      </c:pt>
                      <c:pt idx="1362">
                        <c:v>38082</c:v>
                      </c:pt>
                      <c:pt idx="1363">
                        <c:v>38083</c:v>
                      </c:pt>
                      <c:pt idx="1364">
                        <c:v>38084</c:v>
                      </c:pt>
                      <c:pt idx="1365">
                        <c:v>38089</c:v>
                      </c:pt>
                      <c:pt idx="1366">
                        <c:v>38090</c:v>
                      </c:pt>
                      <c:pt idx="1367">
                        <c:v>38091</c:v>
                      </c:pt>
                      <c:pt idx="1368">
                        <c:v>38092</c:v>
                      </c:pt>
                      <c:pt idx="1369">
                        <c:v>38093</c:v>
                      </c:pt>
                      <c:pt idx="1370">
                        <c:v>38096</c:v>
                      </c:pt>
                      <c:pt idx="1371">
                        <c:v>38097</c:v>
                      </c:pt>
                      <c:pt idx="1372">
                        <c:v>38098</c:v>
                      </c:pt>
                      <c:pt idx="1373">
                        <c:v>38099</c:v>
                      </c:pt>
                      <c:pt idx="1374">
                        <c:v>38100</c:v>
                      </c:pt>
                      <c:pt idx="1375">
                        <c:v>38103</c:v>
                      </c:pt>
                      <c:pt idx="1376">
                        <c:v>38104</c:v>
                      </c:pt>
                      <c:pt idx="1377">
                        <c:v>38105</c:v>
                      </c:pt>
                      <c:pt idx="1378">
                        <c:v>38106</c:v>
                      </c:pt>
                      <c:pt idx="1379">
                        <c:v>38107</c:v>
                      </c:pt>
                      <c:pt idx="1380">
                        <c:v>38110</c:v>
                      </c:pt>
                      <c:pt idx="1381">
                        <c:v>38111</c:v>
                      </c:pt>
                      <c:pt idx="1382">
                        <c:v>38112</c:v>
                      </c:pt>
                      <c:pt idx="1383">
                        <c:v>38113</c:v>
                      </c:pt>
                      <c:pt idx="1384">
                        <c:v>38114</c:v>
                      </c:pt>
                      <c:pt idx="1385">
                        <c:v>38117</c:v>
                      </c:pt>
                      <c:pt idx="1386">
                        <c:v>38118</c:v>
                      </c:pt>
                      <c:pt idx="1387">
                        <c:v>38119</c:v>
                      </c:pt>
                      <c:pt idx="1388">
                        <c:v>38120</c:v>
                      </c:pt>
                      <c:pt idx="1389">
                        <c:v>38121</c:v>
                      </c:pt>
                      <c:pt idx="1390">
                        <c:v>38124</c:v>
                      </c:pt>
                      <c:pt idx="1391">
                        <c:v>38125</c:v>
                      </c:pt>
                      <c:pt idx="1392">
                        <c:v>38126</c:v>
                      </c:pt>
                      <c:pt idx="1393">
                        <c:v>38127</c:v>
                      </c:pt>
                      <c:pt idx="1394">
                        <c:v>38128</c:v>
                      </c:pt>
                      <c:pt idx="1395">
                        <c:v>38131</c:v>
                      </c:pt>
                      <c:pt idx="1396">
                        <c:v>38132</c:v>
                      </c:pt>
                      <c:pt idx="1397">
                        <c:v>38133</c:v>
                      </c:pt>
                      <c:pt idx="1398">
                        <c:v>38134</c:v>
                      </c:pt>
                      <c:pt idx="1399">
                        <c:v>38135</c:v>
                      </c:pt>
                      <c:pt idx="1400">
                        <c:v>38138</c:v>
                      </c:pt>
                      <c:pt idx="1401">
                        <c:v>38139</c:v>
                      </c:pt>
                      <c:pt idx="1402">
                        <c:v>38140</c:v>
                      </c:pt>
                      <c:pt idx="1403">
                        <c:v>38141</c:v>
                      </c:pt>
                      <c:pt idx="1404">
                        <c:v>38142</c:v>
                      </c:pt>
                      <c:pt idx="1405">
                        <c:v>38145</c:v>
                      </c:pt>
                      <c:pt idx="1406">
                        <c:v>38146</c:v>
                      </c:pt>
                      <c:pt idx="1407">
                        <c:v>38147</c:v>
                      </c:pt>
                      <c:pt idx="1408">
                        <c:v>38148</c:v>
                      </c:pt>
                      <c:pt idx="1409">
                        <c:v>38149</c:v>
                      </c:pt>
                      <c:pt idx="1410">
                        <c:v>38152</c:v>
                      </c:pt>
                      <c:pt idx="1411">
                        <c:v>38153</c:v>
                      </c:pt>
                      <c:pt idx="1412">
                        <c:v>38154</c:v>
                      </c:pt>
                      <c:pt idx="1413">
                        <c:v>38155</c:v>
                      </c:pt>
                      <c:pt idx="1414">
                        <c:v>38156</c:v>
                      </c:pt>
                      <c:pt idx="1415">
                        <c:v>38159</c:v>
                      </c:pt>
                      <c:pt idx="1416">
                        <c:v>38160</c:v>
                      </c:pt>
                      <c:pt idx="1417">
                        <c:v>38161</c:v>
                      </c:pt>
                      <c:pt idx="1418">
                        <c:v>38162</c:v>
                      </c:pt>
                      <c:pt idx="1419">
                        <c:v>38163</c:v>
                      </c:pt>
                      <c:pt idx="1420">
                        <c:v>38166</c:v>
                      </c:pt>
                      <c:pt idx="1421">
                        <c:v>38167</c:v>
                      </c:pt>
                      <c:pt idx="1422">
                        <c:v>38168</c:v>
                      </c:pt>
                      <c:pt idx="1423">
                        <c:v>38169</c:v>
                      </c:pt>
                      <c:pt idx="1424">
                        <c:v>38170</c:v>
                      </c:pt>
                      <c:pt idx="1425">
                        <c:v>38173</c:v>
                      </c:pt>
                      <c:pt idx="1426">
                        <c:v>38174</c:v>
                      </c:pt>
                      <c:pt idx="1427">
                        <c:v>38175</c:v>
                      </c:pt>
                      <c:pt idx="1428">
                        <c:v>38176</c:v>
                      </c:pt>
                      <c:pt idx="1429">
                        <c:v>38177</c:v>
                      </c:pt>
                      <c:pt idx="1430">
                        <c:v>38180</c:v>
                      </c:pt>
                      <c:pt idx="1431">
                        <c:v>38181</c:v>
                      </c:pt>
                      <c:pt idx="1432">
                        <c:v>38182</c:v>
                      </c:pt>
                      <c:pt idx="1433">
                        <c:v>38183</c:v>
                      </c:pt>
                      <c:pt idx="1434">
                        <c:v>38184</c:v>
                      </c:pt>
                      <c:pt idx="1435">
                        <c:v>38187</c:v>
                      </c:pt>
                      <c:pt idx="1436">
                        <c:v>38188</c:v>
                      </c:pt>
                      <c:pt idx="1437">
                        <c:v>38189</c:v>
                      </c:pt>
                      <c:pt idx="1438">
                        <c:v>38190</c:v>
                      </c:pt>
                      <c:pt idx="1439">
                        <c:v>38191</c:v>
                      </c:pt>
                      <c:pt idx="1440">
                        <c:v>38194</c:v>
                      </c:pt>
                      <c:pt idx="1441">
                        <c:v>38195</c:v>
                      </c:pt>
                      <c:pt idx="1442">
                        <c:v>38196</c:v>
                      </c:pt>
                      <c:pt idx="1443">
                        <c:v>38197</c:v>
                      </c:pt>
                      <c:pt idx="1444">
                        <c:v>38198</c:v>
                      </c:pt>
                      <c:pt idx="1445">
                        <c:v>38201</c:v>
                      </c:pt>
                      <c:pt idx="1446">
                        <c:v>38202</c:v>
                      </c:pt>
                      <c:pt idx="1447">
                        <c:v>38203</c:v>
                      </c:pt>
                      <c:pt idx="1448">
                        <c:v>38204</c:v>
                      </c:pt>
                      <c:pt idx="1449">
                        <c:v>38205</c:v>
                      </c:pt>
                      <c:pt idx="1450">
                        <c:v>38208</c:v>
                      </c:pt>
                      <c:pt idx="1451">
                        <c:v>38209</c:v>
                      </c:pt>
                      <c:pt idx="1452">
                        <c:v>38210</c:v>
                      </c:pt>
                      <c:pt idx="1453">
                        <c:v>38211</c:v>
                      </c:pt>
                      <c:pt idx="1454">
                        <c:v>38212</c:v>
                      </c:pt>
                      <c:pt idx="1455">
                        <c:v>38215</c:v>
                      </c:pt>
                      <c:pt idx="1456">
                        <c:v>38216</c:v>
                      </c:pt>
                      <c:pt idx="1457">
                        <c:v>38217</c:v>
                      </c:pt>
                      <c:pt idx="1458">
                        <c:v>38218</c:v>
                      </c:pt>
                      <c:pt idx="1459">
                        <c:v>38219</c:v>
                      </c:pt>
                      <c:pt idx="1460">
                        <c:v>38222</c:v>
                      </c:pt>
                      <c:pt idx="1461">
                        <c:v>38223</c:v>
                      </c:pt>
                      <c:pt idx="1462">
                        <c:v>38224</c:v>
                      </c:pt>
                      <c:pt idx="1463">
                        <c:v>38225</c:v>
                      </c:pt>
                      <c:pt idx="1464">
                        <c:v>38226</c:v>
                      </c:pt>
                      <c:pt idx="1465">
                        <c:v>38229</c:v>
                      </c:pt>
                      <c:pt idx="1466">
                        <c:v>38230</c:v>
                      </c:pt>
                      <c:pt idx="1467">
                        <c:v>38231</c:v>
                      </c:pt>
                      <c:pt idx="1468">
                        <c:v>38232</c:v>
                      </c:pt>
                      <c:pt idx="1469">
                        <c:v>38233</c:v>
                      </c:pt>
                      <c:pt idx="1470">
                        <c:v>38236</c:v>
                      </c:pt>
                      <c:pt idx="1471">
                        <c:v>38237</c:v>
                      </c:pt>
                      <c:pt idx="1472">
                        <c:v>38238</c:v>
                      </c:pt>
                      <c:pt idx="1473">
                        <c:v>38239</c:v>
                      </c:pt>
                      <c:pt idx="1474">
                        <c:v>38240</c:v>
                      </c:pt>
                      <c:pt idx="1475">
                        <c:v>38243</c:v>
                      </c:pt>
                      <c:pt idx="1476">
                        <c:v>38244</c:v>
                      </c:pt>
                      <c:pt idx="1477">
                        <c:v>38245</c:v>
                      </c:pt>
                      <c:pt idx="1478">
                        <c:v>38247</c:v>
                      </c:pt>
                      <c:pt idx="1479">
                        <c:v>38250</c:v>
                      </c:pt>
                      <c:pt idx="1480">
                        <c:v>38251</c:v>
                      </c:pt>
                      <c:pt idx="1481">
                        <c:v>38252</c:v>
                      </c:pt>
                      <c:pt idx="1482">
                        <c:v>38253</c:v>
                      </c:pt>
                      <c:pt idx="1483">
                        <c:v>38254</c:v>
                      </c:pt>
                      <c:pt idx="1484">
                        <c:v>38257</c:v>
                      </c:pt>
                      <c:pt idx="1485">
                        <c:v>38258</c:v>
                      </c:pt>
                      <c:pt idx="1486">
                        <c:v>38259</c:v>
                      </c:pt>
                      <c:pt idx="1487">
                        <c:v>38260</c:v>
                      </c:pt>
                      <c:pt idx="1488">
                        <c:v>38261</c:v>
                      </c:pt>
                      <c:pt idx="1489">
                        <c:v>38264</c:v>
                      </c:pt>
                      <c:pt idx="1490">
                        <c:v>38265</c:v>
                      </c:pt>
                      <c:pt idx="1491">
                        <c:v>38266</c:v>
                      </c:pt>
                      <c:pt idx="1492">
                        <c:v>38267</c:v>
                      </c:pt>
                      <c:pt idx="1493">
                        <c:v>38268</c:v>
                      </c:pt>
                      <c:pt idx="1494">
                        <c:v>38271</c:v>
                      </c:pt>
                      <c:pt idx="1495">
                        <c:v>38272</c:v>
                      </c:pt>
                      <c:pt idx="1496">
                        <c:v>38273</c:v>
                      </c:pt>
                      <c:pt idx="1497">
                        <c:v>38274</c:v>
                      </c:pt>
                      <c:pt idx="1498">
                        <c:v>38275</c:v>
                      </c:pt>
                      <c:pt idx="1499">
                        <c:v>38278</c:v>
                      </c:pt>
                      <c:pt idx="1500">
                        <c:v>38279</c:v>
                      </c:pt>
                      <c:pt idx="1501">
                        <c:v>38280</c:v>
                      </c:pt>
                      <c:pt idx="1502">
                        <c:v>38281</c:v>
                      </c:pt>
                      <c:pt idx="1503">
                        <c:v>38282</c:v>
                      </c:pt>
                      <c:pt idx="1504">
                        <c:v>38285</c:v>
                      </c:pt>
                      <c:pt idx="1505">
                        <c:v>38286</c:v>
                      </c:pt>
                      <c:pt idx="1506">
                        <c:v>38287</c:v>
                      </c:pt>
                      <c:pt idx="1507">
                        <c:v>38288</c:v>
                      </c:pt>
                      <c:pt idx="1508">
                        <c:v>38289</c:v>
                      </c:pt>
                      <c:pt idx="1509">
                        <c:v>38292</c:v>
                      </c:pt>
                      <c:pt idx="1510">
                        <c:v>38293</c:v>
                      </c:pt>
                      <c:pt idx="1511">
                        <c:v>38294</c:v>
                      </c:pt>
                      <c:pt idx="1512">
                        <c:v>38295</c:v>
                      </c:pt>
                      <c:pt idx="1513">
                        <c:v>38296</c:v>
                      </c:pt>
                      <c:pt idx="1514">
                        <c:v>38299</c:v>
                      </c:pt>
                      <c:pt idx="1515">
                        <c:v>38300</c:v>
                      </c:pt>
                      <c:pt idx="1516">
                        <c:v>38301</c:v>
                      </c:pt>
                      <c:pt idx="1517">
                        <c:v>38302</c:v>
                      </c:pt>
                      <c:pt idx="1518">
                        <c:v>38303</c:v>
                      </c:pt>
                      <c:pt idx="1519">
                        <c:v>38306</c:v>
                      </c:pt>
                      <c:pt idx="1520">
                        <c:v>38307</c:v>
                      </c:pt>
                      <c:pt idx="1521">
                        <c:v>38308</c:v>
                      </c:pt>
                      <c:pt idx="1522">
                        <c:v>38309</c:v>
                      </c:pt>
                      <c:pt idx="1523">
                        <c:v>38310</c:v>
                      </c:pt>
                      <c:pt idx="1524">
                        <c:v>38313</c:v>
                      </c:pt>
                      <c:pt idx="1525">
                        <c:v>38314</c:v>
                      </c:pt>
                      <c:pt idx="1526">
                        <c:v>38315</c:v>
                      </c:pt>
                      <c:pt idx="1527">
                        <c:v>38316</c:v>
                      </c:pt>
                      <c:pt idx="1528">
                        <c:v>38317</c:v>
                      </c:pt>
                      <c:pt idx="1529">
                        <c:v>38320</c:v>
                      </c:pt>
                      <c:pt idx="1530">
                        <c:v>38321</c:v>
                      </c:pt>
                      <c:pt idx="1531">
                        <c:v>38322</c:v>
                      </c:pt>
                      <c:pt idx="1532">
                        <c:v>38323</c:v>
                      </c:pt>
                      <c:pt idx="1533">
                        <c:v>38324</c:v>
                      </c:pt>
                      <c:pt idx="1534">
                        <c:v>38327</c:v>
                      </c:pt>
                      <c:pt idx="1535">
                        <c:v>38328</c:v>
                      </c:pt>
                      <c:pt idx="1536">
                        <c:v>38329</c:v>
                      </c:pt>
                      <c:pt idx="1537">
                        <c:v>38330</c:v>
                      </c:pt>
                      <c:pt idx="1538">
                        <c:v>38331</c:v>
                      </c:pt>
                      <c:pt idx="1539">
                        <c:v>38334</c:v>
                      </c:pt>
                      <c:pt idx="1540">
                        <c:v>38335</c:v>
                      </c:pt>
                      <c:pt idx="1541">
                        <c:v>38336</c:v>
                      </c:pt>
                      <c:pt idx="1542">
                        <c:v>38337</c:v>
                      </c:pt>
                      <c:pt idx="1543">
                        <c:v>38338</c:v>
                      </c:pt>
                      <c:pt idx="1544">
                        <c:v>38341</c:v>
                      </c:pt>
                      <c:pt idx="1545">
                        <c:v>38342</c:v>
                      </c:pt>
                      <c:pt idx="1546">
                        <c:v>38343</c:v>
                      </c:pt>
                      <c:pt idx="1547">
                        <c:v>38344</c:v>
                      </c:pt>
                      <c:pt idx="1548">
                        <c:v>38345</c:v>
                      </c:pt>
                      <c:pt idx="1549">
                        <c:v>38348</c:v>
                      </c:pt>
                      <c:pt idx="1550">
                        <c:v>38349</c:v>
                      </c:pt>
                      <c:pt idx="1551">
                        <c:v>38350</c:v>
                      </c:pt>
                      <c:pt idx="1552">
                        <c:v>38351</c:v>
                      </c:pt>
                      <c:pt idx="1553">
                        <c:v>38352</c:v>
                      </c:pt>
                      <c:pt idx="1554">
                        <c:v>38355</c:v>
                      </c:pt>
                      <c:pt idx="1555">
                        <c:v>38356</c:v>
                      </c:pt>
                      <c:pt idx="1556">
                        <c:v>38357</c:v>
                      </c:pt>
                      <c:pt idx="1557">
                        <c:v>38358</c:v>
                      </c:pt>
                      <c:pt idx="1558">
                        <c:v>38359</c:v>
                      </c:pt>
                      <c:pt idx="1559">
                        <c:v>38362</c:v>
                      </c:pt>
                      <c:pt idx="1560">
                        <c:v>38363</c:v>
                      </c:pt>
                      <c:pt idx="1561">
                        <c:v>38364</c:v>
                      </c:pt>
                      <c:pt idx="1562">
                        <c:v>38365</c:v>
                      </c:pt>
                      <c:pt idx="1563">
                        <c:v>38366</c:v>
                      </c:pt>
                      <c:pt idx="1564">
                        <c:v>38369</c:v>
                      </c:pt>
                      <c:pt idx="1565">
                        <c:v>38370</c:v>
                      </c:pt>
                      <c:pt idx="1566">
                        <c:v>38371</c:v>
                      </c:pt>
                      <c:pt idx="1567">
                        <c:v>38372</c:v>
                      </c:pt>
                      <c:pt idx="1568">
                        <c:v>38373</c:v>
                      </c:pt>
                      <c:pt idx="1569">
                        <c:v>38376</c:v>
                      </c:pt>
                      <c:pt idx="1570">
                        <c:v>38377</c:v>
                      </c:pt>
                      <c:pt idx="1571">
                        <c:v>38378</c:v>
                      </c:pt>
                      <c:pt idx="1572">
                        <c:v>38379</c:v>
                      </c:pt>
                      <c:pt idx="1573">
                        <c:v>38380</c:v>
                      </c:pt>
                      <c:pt idx="1574">
                        <c:v>38383</c:v>
                      </c:pt>
                      <c:pt idx="1575">
                        <c:v>38384</c:v>
                      </c:pt>
                      <c:pt idx="1576">
                        <c:v>38385</c:v>
                      </c:pt>
                      <c:pt idx="1577">
                        <c:v>38386</c:v>
                      </c:pt>
                      <c:pt idx="1578">
                        <c:v>38387</c:v>
                      </c:pt>
                      <c:pt idx="1579">
                        <c:v>38390</c:v>
                      </c:pt>
                      <c:pt idx="1580">
                        <c:v>38391</c:v>
                      </c:pt>
                      <c:pt idx="1581">
                        <c:v>38392</c:v>
                      </c:pt>
                      <c:pt idx="1582">
                        <c:v>38393</c:v>
                      </c:pt>
                      <c:pt idx="1583">
                        <c:v>38394</c:v>
                      </c:pt>
                      <c:pt idx="1584">
                        <c:v>38397</c:v>
                      </c:pt>
                      <c:pt idx="1585">
                        <c:v>38398</c:v>
                      </c:pt>
                      <c:pt idx="1586">
                        <c:v>38399</c:v>
                      </c:pt>
                      <c:pt idx="1587">
                        <c:v>38400</c:v>
                      </c:pt>
                      <c:pt idx="1588">
                        <c:v>38401</c:v>
                      </c:pt>
                      <c:pt idx="1589">
                        <c:v>38404</c:v>
                      </c:pt>
                      <c:pt idx="1590">
                        <c:v>38405</c:v>
                      </c:pt>
                      <c:pt idx="1591">
                        <c:v>38406</c:v>
                      </c:pt>
                      <c:pt idx="1592">
                        <c:v>38407</c:v>
                      </c:pt>
                      <c:pt idx="1593">
                        <c:v>38408</c:v>
                      </c:pt>
                      <c:pt idx="1594">
                        <c:v>38411</c:v>
                      </c:pt>
                      <c:pt idx="1595">
                        <c:v>38412</c:v>
                      </c:pt>
                      <c:pt idx="1596">
                        <c:v>38413</c:v>
                      </c:pt>
                      <c:pt idx="1597">
                        <c:v>38414</c:v>
                      </c:pt>
                      <c:pt idx="1598">
                        <c:v>38415</c:v>
                      </c:pt>
                      <c:pt idx="1599">
                        <c:v>38418</c:v>
                      </c:pt>
                      <c:pt idx="1600">
                        <c:v>38419</c:v>
                      </c:pt>
                      <c:pt idx="1601">
                        <c:v>38420</c:v>
                      </c:pt>
                      <c:pt idx="1602">
                        <c:v>38421</c:v>
                      </c:pt>
                      <c:pt idx="1603">
                        <c:v>38422</c:v>
                      </c:pt>
                      <c:pt idx="1604">
                        <c:v>38425</c:v>
                      </c:pt>
                      <c:pt idx="1605">
                        <c:v>38426</c:v>
                      </c:pt>
                      <c:pt idx="1606">
                        <c:v>38427</c:v>
                      </c:pt>
                      <c:pt idx="1607">
                        <c:v>38428</c:v>
                      </c:pt>
                      <c:pt idx="1608">
                        <c:v>38429</c:v>
                      </c:pt>
                      <c:pt idx="1609">
                        <c:v>38433</c:v>
                      </c:pt>
                      <c:pt idx="1610">
                        <c:v>38434</c:v>
                      </c:pt>
                      <c:pt idx="1611">
                        <c:v>38439</c:v>
                      </c:pt>
                      <c:pt idx="1612">
                        <c:v>38440</c:v>
                      </c:pt>
                      <c:pt idx="1613">
                        <c:v>38441</c:v>
                      </c:pt>
                      <c:pt idx="1614">
                        <c:v>38442</c:v>
                      </c:pt>
                      <c:pt idx="1615">
                        <c:v>38443</c:v>
                      </c:pt>
                      <c:pt idx="1616">
                        <c:v>38446</c:v>
                      </c:pt>
                      <c:pt idx="1617">
                        <c:v>38447</c:v>
                      </c:pt>
                      <c:pt idx="1618">
                        <c:v>38448</c:v>
                      </c:pt>
                      <c:pt idx="1619">
                        <c:v>38449</c:v>
                      </c:pt>
                      <c:pt idx="1620">
                        <c:v>38450</c:v>
                      </c:pt>
                      <c:pt idx="1621">
                        <c:v>38453</c:v>
                      </c:pt>
                      <c:pt idx="1622">
                        <c:v>38454</c:v>
                      </c:pt>
                      <c:pt idx="1623">
                        <c:v>38455</c:v>
                      </c:pt>
                      <c:pt idx="1624">
                        <c:v>38456</c:v>
                      </c:pt>
                      <c:pt idx="1625">
                        <c:v>38457</c:v>
                      </c:pt>
                      <c:pt idx="1626">
                        <c:v>38460</c:v>
                      </c:pt>
                      <c:pt idx="1627">
                        <c:v>38461</c:v>
                      </c:pt>
                      <c:pt idx="1628">
                        <c:v>38462</c:v>
                      </c:pt>
                      <c:pt idx="1629">
                        <c:v>38463</c:v>
                      </c:pt>
                      <c:pt idx="1630">
                        <c:v>38464</c:v>
                      </c:pt>
                      <c:pt idx="1631">
                        <c:v>38467</c:v>
                      </c:pt>
                      <c:pt idx="1632">
                        <c:v>38468</c:v>
                      </c:pt>
                      <c:pt idx="1633">
                        <c:v>38469</c:v>
                      </c:pt>
                      <c:pt idx="1634">
                        <c:v>38470</c:v>
                      </c:pt>
                      <c:pt idx="1635">
                        <c:v>38471</c:v>
                      </c:pt>
                      <c:pt idx="1636">
                        <c:v>38474</c:v>
                      </c:pt>
                      <c:pt idx="1637">
                        <c:v>38475</c:v>
                      </c:pt>
                      <c:pt idx="1638">
                        <c:v>38476</c:v>
                      </c:pt>
                      <c:pt idx="1639">
                        <c:v>38477</c:v>
                      </c:pt>
                      <c:pt idx="1640">
                        <c:v>38478</c:v>
                      </c:pt>
                      <c:pt idx="1641">
                        <c:v>38481</c:v>
                      </c:pt>
                      <c:pt idx="1642">
                        <c:v>38482</c:v>
                      </c:pt>
                      <c:pt idx="1643">
                        <c:v>38483</c:v>
                      </c:pt>
                      <c:pt idx="1644">
                        <c:v>38484</c:v>
                      </c:pt>
                      <c:pt idx="1645">
                        <c:v>38485</c:v>
                      </c:pt>
                      <c:pt idx="1646">
                        <c:v>38488</c:v>
                      </c:pt>
                      <c:pt idx="1647">
                        <c:v>38489</c:v>
                      </c:pt>
                      <c:pt idx="1648">
                        <c:v>38490</c:v>
                      </c:pt>
                      <c:pt idx="1649">
                        <c:v>38491</c:v>
                      </c:pt>
                      <c:pt idx="1650">
                        <c:v>38492</c:v>
                      </c:pt>
                      <c:pt idx="1651">
                        <c:v>38495</c:v>
                      </c:pt>
                      <c:pt idx="1652">
                        <c:v>38496</c:v>
                      </c:pt>
                      <c:pt idx="1653">
                        <c:v>38497</c:v>
                      </c:pt>
                      <c:pt idx="1654">
                        <c:v>38498</c:v>
                      </c:pt>
                      <c:pt idx="1655">
                        <c:v>38499</c:v>
                      </c:pt>
                      <c:pt idx="1656">
                        <c:v>38502</c:v>
                      </c:pt>
                      <c:pt idx="1657">
                        <c:v>38503</c:v>
                      </c:pt>
                      <c:pt idx="1658">
                        <c:v>38504</c:v>
                      </c:pt>
                      <c:pt idx="1659">
                        <c:v>38505</c:v>
                      </c:pt>
                      <c:pt idx="1660">
                        <c:v>38506</c:v>
                      </c:pt>
                      <c:pt idx="1661">
                        <c:v>38509</c:v>
                      </c:pt>
                      <c:pt idx="1662">
                        <c:v>38510</c:v>
                      </c:pt>
                      <c:pt idx="1663">
                        <c:v>38511</c:v>
                      </c:pt>
                      <c:pt idx="1664">
                        <c:v>38512</c:v>
                      </c:pt>
                      <c:pt idx="1665">
                        <c:v>38513</c:v>
                      </c:pt>
                      <c:pt idx="1666">
                        <c:v>38516</c:v>
                      </c:pt>
                      <c:pt idx="1667">
                        <c:v>38517</c:v>
                      </c:pt>
                      <c:pt idx="1668">
                        <c:v>38518</c:v>
                      </c:pt>
                      <c:pt idx="1669">
                        <c:v>38519</c:v>
                      </c:pt>
                      <c:pt idx="1670">
                        <c:v>38520</c:v>
                      </c:pt>
                      <c:pt idx="1671">
                        <c:v>38523</c:v>
                      </c:pt>
                      <c:pt idx="1672">
                        <c:v>38524</c:v>
                      </c:pt>
                      <c:pt idx="1673">
                        <c:v>38525</c:v>
                      </c:pt>
                      <c:pt idx="1674">
                        <c:v>38526</c:v>
                      </c:pt>
                      <c:pt idx="1675">
                        <c:v>38527</c:v>
                      </c:pt>
                      <c:pt idx="1676">
                        <c:v>38530</c:v>
                      </c:pt>
                      <c:pt idx="1677">
                        <c:v>38531</c:v>
                      </c:pt>
                      <c:pt idx="1678">
                        <c:v>38532</c:v>
                      </c:pt>
                      <c:pt idx="1679">
                        <c:v>38533</c:v>
                      </c:pt>
                      <c:pt idx="1680">
                        <c:v>38534</c:v>
                      </c:pt>
                      <c:pt idx="1681">
                        <c:v>38537</c:v>
                      </c:pt>
                      <c:pt idx="1682">
                        <c:v>38538</c:v>
                      </c:pt>
                      <c:pt idx="1683">
                        <c:v>38539</c:v>
                      </c:pt>
                      <c:pt idx="1684">
                        <c:v>38540</c:v>
                      </c:pt>
                      <c:pt idx="1685">
                        <c:v>38541</c:v>
                      </c:pt>
                      <c:pt idx="1686">
                        <c:v>38544</c:v>
                      </c:pt>
                      <c:pt idx="1687">
                        <c:v>38545</c:v>
                      </c:pt>
                      <c:pt idx="1688">
                        <c:v>38546</c:v>
                      </c:pt>
                      <c:pt idx="1689">
                        <c:v>38547</c:v>
                      </c:pt>
                      <c:pt idx="1690">
                        <c:v>38548</c:v>
                      </c:pt>
                      <c:pt idx="1691">
                        <c:v>38551</c:v>
                      </c:pt>
                      <c:pt idx="1692">
                        <c:v>38552</c:v>
                      </c:pt>
                      <c:pt idx="1693">
                        <c:v>38553</c:v>
                      </c:pt>
                      <c:pt idx="1694">
                        <c:v>38554</c:v>
                      </c:pt>
                      <c:pt idx="1695">
                        <c:v>38555</c:v>
                      </c:pt>
                      <c:pt idx="1696">
                        <c:v>38558</c:v>
                      </c:pt>
                      <c:pt idx="1697">
                        <c:v>38559</c:v>
                      </c:pt>
                      <c:pt idx="1698">
                        <c:v>38560</c:v>
                      </c:pt>
                      <c:pt idx="1699">
                        <c:v>38561</c:v>
                      </c:pt>
                      <c:pt idx="1700">
                        <c:v>38562</c:v>
                      </c:pt>
                      <c:pt idx="1701">
                        <c:v>38565</c:v>
                      </c:pt>
                      <c:pt idx="1702">
                        <c:v>38566</c:v>
                      </c:pt>
                      <c:pt idx="1703">
                        <c:v>38567</c:v>
                      </c:pt>
                      <c:pt idx="1704">
                        <c:v>38568</c:v>
                      </c:pt>
                      <c:pt idx="1705">
                        <c:v>38569</c:v>
                      </c:pt>
                      <c:pt idx="1706">
                        <c:v>38572</c:v>
                      </c:pt>
                      <c:pt idx="1707">
                        <c:v>38573</c:v>
                      </c:pt>
                      <c:pt idx="1708">
                        <c:v>38574</c:v>
                      </c:pt>
                      <c:pt idx="1709">
                        <c:v>38575</c:v>
                      </c:pt>
                      <c:pt idx="1710">
                        <c:v>38576</c:v>
                      </c:pt>
                      <c:pt idx="1711">
                        <c:v>38579</c:v>
                      </c:pt>
                      <c:pt idx="1712">
                        <c:v>38580</c:v>
                      </c:pt>
                      <c:pt idx="1713">
                        <c:v>38581</c:v>
                      </c:pt>
                      <c:pt idx="1714">
                        <c:v>38582</c:v>
                      </c:pt>
                      <c:pt idx="1715">
                        <c:v>38583</c:v>
                      </c:pt>
                      <c:pt idx="1716">
                        <c:v>38586</c:v>
                      </c:pt>
                      <c:pt idx="1717">
                        <c:v>38587</c:v>
                      </c:pt>
                      <c:pt idx="1718">
                        <c:v>38588</c:v>
                      </c:pt>
                      <c:pt idx="1719">
                        <c:v>38589</c:v>
                      </c:pt>
                      <c:pt idx="1720">
                        <c:v>38590</c:v>
                      </c:pt>
                      <c:pt idx="1721">
                        <c:v>38593</c:v>
                      </c:pt>
                      <c:pt idx="1722">
                        <c:v>38594</c:v>
                      </c:pt>
                      <c:pt idx="1723">
                        <c:v>38595</c:v>
                      </c:pt>
                      <c:pt idx="1724">
                        <c:v>38596</c:v>
                      </c:pt>
                      <c:pt idx="1725">
                        <c:v>38597</c:v>
                      </c:pt>
                      <c:pt idx="1726">
                        <c:v>38600</c:v>
                      </c:pt>
                      <c:pt idx="1727">
                        <c:v>38601</c:v>
                      </c:pt>
                      <c:pt idx="1728">
                        <c:v>38602</c:v>
                      </c:pt>
                      <c:pt idx="1729">
                        <c:v>38603</c:v>
                      </c:pt>
                      <c:pt idx="1730">
                        <c:v>38604</c:v>
                      </c:pt>
                      <c:pt idx="1731">
                        <c:v>38607</c:v>
                      </c:pt>
                      <c:pt idx="1732">
                        <c:v>38608</c:v>
                      </c:pt>
                      <c:pt idx="1733">
                        <c:v>38609</c:v>
                      </c:pt>
                      <c:pt idx="1734">
                        <c:v>38610</c:v>
                      </c:pt>
                      <c:pt idx="1735">
                        <c:v>38614</c:v>
                      </c:pt>
                      <c:pt idx="1736">
                        <c:v>38615</c:v>
                      </c:pt>
                      <c:pt idx="1737">
                        <c:v>38616</c:v>
                      </c:pt>
                      <c:pt idx="1738">
                        <c:v>38617</c:v>
                      </c:pt>
                      <c:pt idx="1739">
                        <c:v>38618</c:v>
                      </c:pt>
                      <c:pt idx="1740">
                        <c:v>38621</c:v>
                      </c:pt>
                      <c:pt idx="1741">
                        <c:v>38622</c:v>
                      </c:pt>
                      <c:pt idx="1742">
                        <c:v>38623</c:v>
                      </c:pt>
                      <c:pt idx="1743">
                        <c:v>38624</c:v>
                      </c:pt>
                      <c:pt idx="1744">
                        <c:v>38625</c:v>
                      </c:pt>
                      <c:pt idx="1745">
                        <c:v>38628</c:v>
                      </c:pt>
                      <c:pt idx="1746">
                        <c:v>38629</c:v>
                      </c:pt>
                      <c:pt idx="1747">
                        <c:v>38630</c:v>
                      </c:pt>
                      <c:pt idx="1748">
                        <c:v>38631</c:v>
                      </c:pt>
                      <c:pt idx="1749">
                        <c:v>38632</c:v>
                      </c:pt>
                      <c:pt idx="1750">
                        <c:v>38635</c:v>
                      </c:pt>
                      <c:pt idx="1751">
                        <c:v>38636</c:v>
                      </c:pt>
                      <c:pt idx="1752">
                        <c:v>38637</c:v>
                      </c:pt>
                      <c:pt idx="1753">
                        <c:v>38638</c:v>
                      </c:pt>
                      <c:pt idx="1754">
                        <c:v>38639</c:v>
                      </c:pt>
                      <c:pt idx="1755">
                        <c:v>38642</c:v>
                      </c:pt>
                      <c:pt idx="1756">
                        <c:v>38643</c:v>
                      </c:pt>
                      <c:pt idx="1757">
                        <c:v>38644</c:v>
                      </c:pt>
                      <c:pt idx="1758">
                        <c:v>38645</c:v>
                      </c:pt>
                      <c:pt idx="1759">
                        <c:v>38646</c:v>
                      </c:pt>
                      <c:pt idx="1760">
                        <c:v>38649</c:v>
                      </c:pt>
                      <c:pt idx="1761">
                        <c:v>38650</c:v>
                      </c:pt>
                      <c:pt idx="1762">
                        <c:v>38651</c:v>
                      </c:pt>
                      <c:pt idx="1763">
                        <c:v>38652</c:v>
                      </c:pt>
                      <c:pt idx="1764">
                        <c:v>38653</c:v>
                      </c:pt>
                      <c:pt idx="1765">
                        <c:v>38656</c:v>
                      </c:pt>
                      <c:pt idx="1766">
                        <c:v>38657</c:v>
                      </c:pt>
                      <c:pt idx="1767">
                        <c:v>38658</c:v>
                      </c:pt>
                      <c:pt idx="1768">
                        <c:v>38659</c:v>
                      </c:pt>
                      <c:pt idx="1769">
                        <c:v>38660</c:v>
                      </c:pt>
                      <c:pt idx="1770">
                        <c:v>38663</c:v>
                      </c:pt>
                      <c:pt idx="1771">
                        <c:v>38664</c:v>
                      </c:pt>
                      <c:pt idx="1772">
                        <c:v>38665</c:v>
                      </c:pt>
                      <c:pt idx="1773">
                        <c:v>38666</c:v>
                      </c:pt>
                      <c:pt idx="1774">
                        <c:v>38667</c:v>
                      </c:pt>
                      <c:pt idx="1775">
                        <c:v>38670</c:v>
                      </c:pt>
                      <c:pt idx="1776">
                        <c:v>38671</c:v>
                      </c:pt>
                      <c:pt idx="1777">
                        <c:v>38672</c:v>
                      </c:pt>
                      <c:pt idx="1778">
                        <c:v>38673</c:v>
                      </c:pt>
                      <c:pt idx="1779">
                        <c:v>38674</c:v>
                      </c:pt>
                      <c:pt idx="1780">
                        <c:v>38677</c:v>
                      </c:pt>
                      <c:pt idx="1781">
                        <c:v>38678</c:v>
                      </c:pt>
                      <c:pt idx="1782">
                        <c:v>38679</c:v>
                      </c:pt>
                      <c:pt idx="1783">
                        <c:v>38680</c:v>
                      </c:pt>
                      <c:pt idx="1784">
                        <c:v>38681</c:v>
                      </c:pt>
                      <c:pt idx="1785">
                        <c:v>38684</c:v>
                      </c:pt>
                      <c:pt idx="1786">
                        <c:v>38685</c:v>
                      </c:pt>
                      <c:pt idx="1787">
                        <c:v>38686</c:v>
                      </c:pt>
                      <c:pt idx="1788">
                        <c:v>38687</c:v>
                      </c:pt>
                      <c:pt idx="1789">
                        <c:v>38688</c:v>
                      </c:pt>
                      <c:pt idx="1790">
                        <c:v>38691</c:v>
                      </c:pt>
                      <c:pt idx="1791">
                        <c:v>38692</c:v>
                      </c:pt>
                      <c:pt idx="1792">
                        <c:v>38693</c:v>
                      </c:pt>
                      <c:pt idx="1793">
                        <c:v>38694</c:v>
                      </c:pt>
                      <c:pt idx="1794">
                        <c:v>38695</c:v>
                      </c:pt>
                      <c:pt idx="1795">
                        <c:v>38699</c:v>
                      </c:pt>
                      <c:pt idx="1796">
                        <c:v>38700</c:v>
                      </c:pt>
                      <c:pt idx="1797">
                        <c:v>38701</c:v>
                      </c:pt>
                      <c:pt idx="1798">
                        <c:v>38702</c:v>
                      </c:pt>
                      <c:pt idx="1799">
                        <c:v>38705</c:v>
                      </c:pt>
                      <c:pt idx="1800">
                        <c:v>38706</c:v>
                      </c:pt>
                      <c:pt idx="1801">
                        <c:v>38707</c:v>
                      </c:pt>
                      <c:pt idx="1802">
                        <c:v>38708</c:v>
                      </c:pt>
                      <c:pt idx="1803">
                        <c:v>38709</c:v>
                      </c:pt>
                      <c:pt idx="1804">
                        <c:v>38712</c:v>
                      </c:pt>
                      <c:pt idx="1805">
                        <c:v>38713</c:v>
                      </c:pt>
                      <c:pt idx="1806">
                        <c:v>38714</c:v>
                      </c:pt>
                      <c:pt idx="1807">
                        <c:v>38715</c:v>
                      </c:pt>
                      <c:pt idx="1808">
                        <c:v>38716</c:v>
                      </c:pt>
                      <c:pt idx="1809">
                        <c:v>38719</c:v>
                      </c:pt>
                      <c:pt idx="1810">
                        <c:v>38720</c:v>
                      </c:pt>
                      <c:pt idx="1811">
                        <c:v>38721</c:v>
                      </c:pt>
                      <c:pt idx="1812">
                        <c:v>38722</c:v>
                      </c:pt>
                      <c:pt idx="1813">
                        <c:v>38723</c:v>
                      </c:pt>
                      <c:pt idx="1814">
                        <c:v>38726</c:v>
                      </c:pt>
                      <c:pt idx="1815">
                        <c:v>38727</c:v>
                      </c:pt>
                      <c:pt idx="1816">
                        <c:v>38728</c:v>
                      </c:pt>
                      <c:pt idx="1817">
                        <c:v>38729</c:v>
                      </c:pt>
                      <c:pt idx="1818">
                        <c:v>38730</c:v>
                      </c:pt>
                      <c:pt idx="1819">
                        <c:v>38733</c:v>
                      </c:pt>
                      <c:pt idx="1820">
                        <c:v>38734</c:v>
                      </c:pt>
                      <c:pt idx="1821">
                        <c:v>38735</c:v>
                      </c:pt>
                      <c:pt idx="1822">
                        <c:v>38736</c:v>
                      </c:pt>
                      <c:pt idx="1823">
                        <c:v>38737</c:v>
                      </c:pt>
                      <c:pt idx="1824">
                        <c:v>38740</c:v>
                      </c:pt>
                      <c:pt idx="1825">
                        <c:v>38741</c:v>
                      </c:pt>
                      <c:pt idx="1826">
                        <c:v>38742</c:v>
                      </c:pt>
                      <c:pt idx="1827">
                        <c:v>38743</c:v>
                      </c:pt>
                      <c:pt idx="1828">
                        <c:v>38744</c:v>
                      </c:pt>
                      <c:pt idx="1829">
                        <c:v>38747</c:v>
                      </c:pt>
                      <c:pt idx="1830">
                        <c:v>38748</c:v>
                      </c:pt>
                      <c:pt idx="1831">
                        <c:v>38749</c:v>
                      </c:pt>
                      <c:pt idx="1832">
                        <c:v>38750</c:v>
                      </c:pt>
                      <c:pt idx="1833">
                        <c:v>38751</c:v>
                      </c:pt>
                      <c:pt idx="1834">
                        <c:v>38755</c:v>
                      </c:pt>
                      <c:pt idx="1835">
                        <c:v>38756</c:v>
                      </c:pt>
                      <c:pt idx="1836">
                        <c:v>38757</c:v>
                      </c:pt>
                      <c:pt idx="1837">
                        <c:v>38758</c:v>
                      </c:pt>
                      <c:pt idx="1838">
                        <c:v>38761</c:v>
                      </c:pt>
                      <c:pt idx="1839">
                        <c:v>38762</c:v>
                      </c:pt>
                      <c:pt idx="1840">
                        <c:v>38763</c:v>
                      </c:pt>
                      <c:pt idx="1841">
                        <c:v>38764</c:v>
                      </c:pt>
                      <c:pt idx="1842">
                        <c:v>38765</c:v>
                      </c:pt>
                      <c:pt idx="1843">
                        <c:v>38768</c:v>
                      </c:pt>
                      <c:pt idx="1844">
                        <c:v>38769</c:v>
                      </c:pt>
                      <c:pt idx="1845">
                        <c:v>38770</c:v>
                      </c:pt>
                      <c:pt idx="1846">
                        <c:v>38771</c:v>
                      </c:pt>
                      <c:pt idx="1847">
                        <c:v>38772</c:v>
                      </c:pt>
                      <c:pt idx="1848">
                        <c:v>38775</c:v>
                      </c:pt>
                      <c:pt idx="1849">
                        <c:v>38776</c:v>
                      </c:pt>
                      <c:pt idx="1850">
                        <c:v>38777</c:v>
                      </c:pt>
                      <c:pt idx="1851">
                        <c:v>38778</c:v>
                      </c:pt>
                      <c:pt idx="1852">
                        <c:v>38779</c:v>
                      </c:pt>
                      <c:pt idx="1853">
                        <c:v>38782</c:v>
                      </c:pt>
                      <c:pt idx="1854">
                        <c:v>38783</c:v>
                      </c:pt>
                      <c:pt idx="1855">
                        <c:v>38784</c:v>
                      </c:pt>
                      <c:pt idx="1856">
                        <c:v>38785</c:v>
                      </c:pt>
                      <c:pt idx="1857">
                        <c:v>38786</c:v>
                      </c:pt>
                      <c:pt idx="1858">
                        <c:v>38789</c:v>
                      </c:pt>
                      <c:pt idx="1859">
                        <c:v>38790</c:v>
                      </c:pt>
                      <c:pt idx="1860">
                        <c:v>38791</c:v>
                      </c:pt>
                      <c:pt idx="1861">
                        <c:v>38792</c:v>
                      </c:pt>
                      <c:pt idx="1862">
                        <c:v>38793</c:v>
                      </c:pt>
                      <c:pt idx="1863">
                        <c:v>38796</c:v>
                      </c:pt>
                      <c:pt idx="1864">
                        <c:v>38798</c:v>
                      </c:pt>
                      <c:pt idx="1865">
                        <c:v>38799</c:v>
                      </c:pt>
                      <c:pt idx="1866">
                        <c:v>38800</c:v>
                      </c:pt>
                      <c:pt idx="1867">
                        <c:v>38803</c:v>
                      </c:pt>
                      <c:pt idx="1868">
                        <c:v>38804</c:v>
                      </c:pt>
                      <c:pt idx="1869">
                        <c:v>38805</c:v>
                      </c:pt>
                      <c:pt idx="1870">
                        <c:v>38806</c:v>
                      </c:pt>
                      <c:pt idx="1871">
                        <c:v>38807</c:v>
                      </c:pt>
                      <c:pt idx="1872">
                        <c:v>38810</c:v>
                      </c:pt>
                      <c:pt idx="1873">
                        <c:v>38811</c:v>
                      </c:pt>
                      <c:pt idx="1874">
                        <c:v>38812</c:v>
                      </c:pt>
                      <c:pt idx="1875">
                        <c:v>38813</c:v>
                      </c:pt>
                      <c:pt idx="1876">
                        <c:v>38814</c:v>
                      </c:pt>
                      <c:pt idx="1877">
                        <c:v>38817</c:v>
                      </c:pt>
                      <c:pt idx="1878">
                        <c:v>38818</c:v>
                      </c:pt>
                      <c:pt idx="1879">
                        <c:v>38819</c:v>
                      </c:pt>
                      <c:pt idx="1880">
                        <c:v>38824</c:v>
                      </c:pt>
                      <c:pt idx="1881">
                        <c:v>38825</c:v>
                      </c:pt>
                      <c:pt idx="1882">
                        <c:v>38826</c:v>
                      </c:pt>
                      <c:pt idx="1883">
                        <c:v>38827</c:v>
                      </c:pt>
                      <c:pt idx="1884">
                        <c:v>38828</c:v>
                      </c:pt>
                      <c:pt idx="1885">
                        <c:v>38831</c:v>
                      </c:pt>
                      <c:pt idx="1886">
                        <c:v>38832</c:v>
                      </c:pt>
                      <c:pt idx="1887">
                        <c:v>38833</c:v>
                      </c:pt>
                      <c:pt idx="1888">
                        <c:v>38834</c:v>
                      </c:pt>
                      <c:pt idx="1889">
                        <c:v>38835</c:v>
                      </c:pt>
                      <c:pt idx="1890">
                        <c:v>38839</c:v>
                      </c:pt>
                      <c:pt idx="1891">
                        <c:v>38840</c:v>
                      </c:pt>
                      <c:pt idx="1892">
                        <c:v>38841</c:v>
                      </c:pt>
                      <c:pt idx="1893">
                        <c:v>38842</c:v>
                      </c:pt>
                      <c:pt idx="1894">
                        <c:v>38845</c:v>
                      </c:pt>
                      <c:pt idx="1895">
                        <c:v>38846</c:v>
                      </c:pt>
                      <c:pt idx="1896">
                        <c:v>38847</c:v>
                      </c:pt>
                      <c:pt idx="1897">
                        <c:v>38848</c:v>
                      </c:pt>
                      <c:pt idx="1898">
                        <c:v>38849</c:v>
                      </c:pt>
                      <c:pt idx="1899">
                        <c:v>38852</c:v>
                      </c:pt>
                      <c:pt idx="1900">
                        <c:v>38853</c:v>
                      </c:pt>
                      <c:pt idx="1901">
                        <c:v>38854</c:v>
                      </c:pt>
                      <c:pt idx="1902">
                        <c:v>38855</c:v>
                      </c:pt>
                      <c:pt idx="1903">
                        <c:v>38856</c:v>
                      </c:pt>
                      <c:pt idx="1904">
                        <c:v>38859</c:v>
                      </c:pt>
                      <c:pt idx="1905">
                        <c:v>38860</c:v>
                      </c:pt>
                      <c:pt idx="1906">
                        <c:v>38861</c:v>
                      </c:pt>
                      <c:pt idx="1907">
                        <c:v>38862</c:v>
                      </c:pt>
                      <c:pt idx="1908">
                        <c:v>38863</c:v>
                      </c:pt>
                      <c:pt idx="1909">
                        <c:v>38866</c:v>
                      </c:pt>
                      <c:pt idx="1910">
                        <c:v>38867</c:v>
                      </c:pt>
                      <c:pt idx="1911">
                        <c:v>38868</c:v>
                      </c:pt>
                      <c:pt idx="1912">
                        <c:v>38869</c:v>
                      </c:pt>
                      <c:pt idx="1913">
                        <c:v>38870</c:v>
                      </c:pt>
                      <c:pt idx="1914">
                        <c:v>38873</c:v>
                      </c:pt>
                      <c:pt idx="1915">
                        <c:v>38874</c:v>
                      </c:pt>
                      <c:pt idx="1916">
                        <c:v>38875</c:v>
                      </c:pt>
                      <c:pt idx="1917">
                        <c:v>38876</c:v>
                      </c:pt>
                      <c:pt idx="1918">
                        <c:v>38877</c:v>
                      </c:pt>
                      <c:pt idx="1919">
                        <c:v>38880</c:v>
                      </c:pt>
                      <c:pt idx="1920">
                        <c:v>38881</c:v>
                      </c:pt>
                      <c:pt idx="1921">
                        <c:v>38882</c:v>
                      </c:pt>
                      <c:pt idx="1922">
                        <c:v>38883</c:v>
                      </c:pt>
                      <c:pt idx="1923">
                        <c:v>38884</c:v>
                      </c:pt>
                      <c:pt idx="1924">
                        <c:v>38887</c:v>
                      </c:pt>
                      <c:pt idx="1925">
                        <c:v>38888</c:v>
                      </c:pt>
                      <c:pt idx="1926">
                        <c:v>38889</c:v>
                      </c:pt>
                      <c:pt idx="1927">
                        <c:v>38890</c:v>
                      </c:pt>
                      <c:pt idx="1928">
                        <c:v>38891</c:v>
                      </c:pt>
                      <c:pt idx="1929">
                        <c:v>38894</c:v>
                      </c:pt>
                      <c:pt idx="1930">
                        <c:v>38895</c:v>
                      </c:pt>
                      <c:pt idx="1931">
                        <c:v>38896</c:v>
                      </c:pt>
                      <c:pt idx="1932">
                        <c:v>38897</c:v>
                      </c:pt>
                      <c:pt idx="1933">
                        <c:v>38898</c:v>
                      </c:pt>
                      <c:pt idx="1934">
                        <c:v>38901</c:v>
                      </c:pt>
                      <c:pt idx="1935">
                        <c:v>38902</c:v>
                      </c:pt>
                      <c:pt idx="1936">
                        <c:v>38903</c:v>
                      </c:pt>
                      <c:pt idx="1937">
                        <c:v>38904</c:v>
                      </c:pt>
                      <c:pt idx="1938">
                        <c:v>38905</c:v>
                      </c:pt>
                      <c:pt idx="1939">
                        <c:v>38908</c:v>
                      </c:pt>
                      <c:pt idx="1940">
                        <c:v>38909</c:v>
                      </c:pt>
                      <c:pt idx="1941">
                        <c:v>38910</c:v>
                      </c:pt>
                      <c:pt idx="1942">
                        <c:v>38911</c:v>
                      </c:pt>
                      <c:pt idx="1943">
                        <c:v>38912</c:v>
                      </c:pt>
                      <c:pt idx="1944">
                        <c:v>38915</c:v>
                      </c:pt>
                      <c:pt idx="1945">
                        <c:v>38916</c:v>
                      </c:pt>
                      <c:pt idx="1946">
                        <c:v>38917</c:v>
                      </c:pt>
                      <c:pt idx="1947">
                        <c:v>38918</c:v>
                      </c:pt>
                      <c:pt idx="1948">
                        <c:v>38919</c:v>
                      </c:pt>
                      <c:pt idx="1949">
                        <c:v>38922</c:v>
                      </c:pt>
                      <c:pt idx="1950">
                        <c:v>38923</c:v>
                      </c:pt>
                      <c:pt idx="1951">
                        <c:v>38924</c:v>
                      </c:pt>
                      <c:pt idx="1952">
                        <c:v>38925</c:v>
                      </c:pt>
                      <c:pt idx="1953">
                        <c:v>38926</c:v>
                      </c:pt>
                      <c:pt idx="1954">
                        <c:v>38929</c:v>
                      </c:pt>
                      <c:pt idx="1955">
                        <c:v>38930</c:v>
                      </c:pt>
                      <c:pt idx="1956">
                        <c:v>38931</c:v>
                      </c:pt>
                      <c:pt idx="1957">
                        <c:v>38932</c:v>
                      </c:pt>
                      <c:pt idx="1958">
                        <c:v>38933</c:v>
                      </c:pt>
                      <c:pt idx="1959">
                        <c:v>38936</c:v>
                      </c:pt>
                      <c:pt idx="1960">
                        <c:v>38937</c:v>
                      </c:pt>
                      <c:pt idx="1961">
                        <c:v>38938</c:v>
                      </c:pt>
                      <c:pt idx="1962">
                        <c:v>38939</c:v>
                      </c:pt>
                      <c:pt idx="1963">
                        <c:v>38940</c:v>
                      </c:pt>
                      <c:pt idx="1964">
                        <c:v>38943</c:v>
                      </c:pt>
                      <c:pt idx="1965">
                        <c:v>38944</c:v>
                      </c:pt>
                      <c:pt idx="1966">
                        <c:v>38945</c:v>
                      </c:pt>
                      <c:pt idx="1967">
                        <c:v>38946</c:v>
                      </c:pt>
                      <c:pt idx="1968">
                        <c:v>38947</c:v>
                      </c:pt>
                      <c:pt idx="1969">
                        <c:v>38950</c:v>
                      </c:pt>
                      <c:pt idx="1970">
                        <c:v>38951</c:v>
                      </c:pt>
                      <c:pt idx="1971">
                        <c:v>38952</c:v>
                      </c:pt>
                      <c:pt idx="1972">
                        <c:v>38953</c:v>
                      </c:pt>
                      <c:pt idx="1973">
                        <c:v>38954</c:v>
                      </c:pt>
                      <c:pt idx="1974">
                        <c:v>38957</c:v>
                      </c:pt>
                      <c:pt idx="1975">
                        <c:v>38958</c:v>
                      </c:pt>
                      <c:pt idx="1976">
                        <c:v>38959</c:v>
                      </c:pt>
                      <c:pt idx="1977">
                        <c:v>38960</c:v>
                      </c:pt>
                      <c:pt idx="1978">
                        <c:v>38961</c:v>
                      </c:pt>
                      <c:pt idx="1979">
                        <c:v>38964</c:v>
                      </c:pt>
                      <c:pt idx="1980">
                        <c:v>38965</c:v>
                      </c:pt>
                      <c:pt idx="1981">
                        <c:v>38966</c:v>
                      </c:pt>
                      <c:pt idx="1982">
                        <c:v>38967</c:v>
                      </c:pt>
                      <c:pt idx="1983">
                        <c:v>38968</c:v>
                      </c:pt>
                      <c:pt idx="1984">
                        <c:v>38971</c:v>
                      </c:pt>
                      <c:pt idx="1985">
                        <c:v>38972</c:v>
                      </c:pt>
                      <c:pt idx="1986">
                        <c:v>38973</c:v>
                      </c:pt>
                      <c:pt idx="1987">
                        <c:v>38974</c:v>
                      </c:pt>
                      <c:pt idx="1988">
                        <c:v>38975</c:v>
                      </c:pt>
                      <c:pt idx="1989">
                        <c:v>38978</c:v>
                      </c:pt>
                      <c:pt idx="1990">
                        <c:v>38979</c:v>
                      </c:pt>
                      <c:pt idx="1991">
                        <c:v>38980</c:v>
                      </c:pt>
                      <c:pt idx="1992">
                        <c:v>38981</c:v>
                      </c:pt>
                      <c:pt idx="1993">
                        <c:v>38982</c:v>
                      </c:pt>
                      <c:pt idx="1994">
                        <c:v>38985</c:v>
                      </c:pt>
                      <c:pt idx="1995">
                        <c:v>38986</c:v>
                      </c:pt>
                      <c:pt idx="1996">
                        <c:v>38987</c:v>
                      </c:pt>
                      <c:pt idx="1997">
                        <c:v>38988</c:v>
                      </c:pt>
                      <c:pt idx="1998">
                        <c:v>38989</c:v>
                      </c:pt>
                      <c:pt idx="1999">
                        <c:v>38992</c:v>
                      </c:pt>
                      <c:pt idx="2000">
                        <c:v>38993</c:v>
                      </c:pt>
                      <c:pt idx="2001">
                        <c:v>38994</c:v>
                      </c:pt>
                      <c:pt idx="2002">
                        <c:v>38995</c:v>
                      </c:pt>
                      <c:pt idx="2003">
                        <c:v>38996</c:v>
                      </c:pt>
                      <c:pt idx="2004">
                        <c:v>38999</c:v>
                      </c:pt>
                      <c:pt idx="2005">
                        <c:v>39000</c:v>
                      </c:pt>
                      <c:pt idx="2006">
                        <c:v>39001</c:v>
                      </c:pt>
                      <c:pt idx="2007">
                        <c:v>39002</c:v>
                      </c:pt>
                      <c:pt idx="2008">
                        <c:v>39003</c:v>
                      </c:pt>
                      <c:pt idx="2009">
                        <c:v>39006</c:v>
                      </c:pt>
                      <c:pt idx="2010">
                        <c:v>39007</c:v>
                      </c:pt>
                      <c:pt idx="2011">
                        <c:v>39008</c:v>
                      </c:pt>
                      <c:pt idx="2012">
                        <c:v>39009</c:v>
                      </c:pt>
                      <c:pt idx="2013">
                        <c:v>39010</c:v>
                      </c:pt>
                      <c:pt idx="2014">
                        <c:v>39013</c:v>
                      </c:pt>
                      <c:pt idx="2015">
                        <c:v>39014</c:v>
                      </c:pt>
                      <c:pt idx="2016">
                        <c:v>39015</c:v>
                      </c:pt>
                      <c:pt idx="2017">
                        <c:v>39016</c:v>
                      </c:pt>
                      <c:pt idx="2018">
                        <c:v>39017</c:v>
                      </c:pt>
                      <c:pt idx="2019">
                        <c:v>39020</c:v>
                      </c:pt>
                      <c:pt idx="2020">
                        <c:v>39021</c:v>
                      </c:pt>
                      <c:pt idx="2021">
                        <c:v>39022</c:v>
                      </c:pt>
                      <c:pt idx="2022">
                        <c:v>39024</c:v>
                      </c:pt>
                      <c:pt idx="2023">
                        <c:v>39027</c:v>
                      </c:pt>
                      <c:pt idx="2024">
                        <c:v>39028</c:v>
                      </c:pt>
                      <c:pt idx="2025">
                        <c:v>39029</c:v>
                      </c:pt>
                      <c:pt idx="2026">
                        <c:v>39030</c:v>
                      </c:pt>
                      <c:pt idx="2027">
                        <c:v>39031</c:v>
                      </c:pt>
                      <c:pt idx="2028">
                        <c:v>39034</c:v>
                      </c:pt>
                      <c:pt idx="2029">
                        <c:v>39035</c:v>
                      </c:pt>
                      <c:pt idx="2030">
                        <c:v>39036</c:v>
                      </c:pt>
                      <c:pt idx="2031">
                        <c:v>39037</c:v>
                      </c:pt>
                      <c:pt idx="2032">
                        <c:v>39038</c:v>
                      </c:pt>
                      <c:pt idx="2033">
                        <c:v>39042</c:v>
                      </c:pt>
                      <c:pt idx="2034">
                        <c:v>39043</c:v>
                      </c:pt>
                      <c:pt idx="2035">
                        <c:v>39044</c:v>
                      </c:pt>
                      <c:pt idx="2036">
                        <c:v>39045</c:v>
                      </c:pt>
                      <c:pt idx="2037">
                        <c:v>39048</c:v>
                      </c:pt>
                      <c:pt idx="2038">
                        <c:v>39049</c:v>
                      </c:pt>
                      <c:pt idx="2039">
                        <c:v>39050</c:v>
                      </c:pt>
                      <c:pt idx="2040">
                        <c:v>39051</c:v>
                      </c:pt>
                      <c:pt idx="2041">
                        <c:v>39055</c:v>
                      </c:pt>
                      <c:pt idx="2042">
                        <c:v>39056</c:v>
                      </c:pt>
                      <c:pt idx="2043">
                        <c:v>39057</c:v>
                      </c:pt>
                      <c:pt idx="2044">
                        <c:v>39058</c:v>
                      </c:pt>
                      <c:pt idx="2045">
                        <c:v>39059</c:v>
                      </c:pt>
                      <c:pt idx="2046">
                        <c:v>39062</c:v>
                      </c:pt>
                      <c:pt idx="2047">
                        <c:v>39064</c:v>
                      </c:pt>
                      <c:pt idx="2048">
                        <c:v>39065</c:v>
                      </c:pt>
                      <c:pt idx="2049">
                        <c:v>39066</c:v>
                      </c:pt>
                      <c:pt idx="2050">
                        <c:v>39069</c:v>
                      </c:pt>
                      <c:pt idx="2051">
                        <c:v>39070</c:v>
                      </c:pt>
                      <c:pt idx="2052">
                        <c:v>39071</c:v>
                      </c:pt>
                      <c:pt idx="2053">
                        <c:v>39072</c:v>
                      </c:pt>
                      <c:pt idx="2054">
                        <c:v>39073</c:v>
                      </c:pt>
                      <c:pt idx="2055">
                        <c:v>39077</c:v>
                      </c:pt>
                      <c:pt idx="2056">
                        <c:v>39078</c:v>
                      </c:pt>
                      <c:pt idx="2057">
                        <c:v>39079</c:v>
                      </c:pt>
                      <c:pt idx="2058">
                        <c:v>39080</c:v>
                      </c:pt>
                      <c:pt idx="2059">
                        <c:v>39084</c:v>
                      </c:pt>
                      <c:pt idx="2060">
                        <c:v>39085</c:v>
                      </c:pt>
                      <c:pt idx="2061">
                        <c:v>39086</c:v>
                      </c:pt>
                      <c:pt idx="2062">
                        <c:v>39087</c:v>
                      </c:pt>
                      <c:pt idx="2063">
                        <c:v>39090</c:v>
                      </c:pt>
                      <c:pt idx="2064">
                        <c:v>39091</c:v>
                      </c:pt>
                      <c:pt idx="2065">
                        <c:v>39092</c:v>
                      </c:pt>
                      <c:pt idx="2066">
                        <c:v>39093</c:v>
                      </c:pt>
                      <c:pt idx="2067">
                        <c:v>39094</c:v>
                      </c:pt>
                      <c:pt idx="2068">
                        <c:v>39097</c:v>
                      </c:pt>
                      <c:pt idx="2069">
                        <c:v>39098</c:v>
                      </c:pt>
                      <c:pt idx="2070">
                        <c:v>39099</c:v>
                      </c:pt>
                      <c:pt idx="2071">
                        <c:v>39100</c:v>
                      </c:pt>
                      <c:pt idx="2072">
                        <c:v>39101</c:v>
                      </c:pt>
                      <c:pt idx="2073">
                        <c:v>39104</c:v>
                      </c:pt>
                      <c:pt idx="2074">
                        <c:v>39105</c:v>
                      </c:pt>
                      <c:pt idx="2075">
                        <c:v>39106</c:v>
                      </c:pt>
                      <c:pt idx="2076">
                        <c:v>39107</c:v>
                      </c:pt>
                      <c:pt idx="2077">
                        <c:v>39108</c:v>
                      </c:pt>
                      <c:pt idx="2078">
                        <c:v>39111</c:v>
                      </c:pt>
                      <c:pt idx="2079">
                        <c:v>39112</c:v>
                      </c:pt>
                      <c:pt idx="2080">
                        <c:v>39113</c:v>
                      </c:pt>
                      <c:pt idx="2081">
                        <c:v>39114</c:v>
                      </c:pt>
                      <c:pt idx="2082">
                        <c:v>39115</c:v>
                      </c:pt>
                      <c:pt idx="2083">
                        <c:v>39119</c:v>
                      </c:pt>
                      <c:pt idx="2084">
                        <c:v>39120</c:v>
                      </c:pt>
                      <c:pt idx="2085">
                        <c:v>39121</c:v>
                      </c:pt>
                      <c:pt idx="2086">
                        <c:v>39122</c:v>
                      </c:pt>
                      <c:pt idx="2087">
                        <c:v>39125</c:v>
                      </c:pt>
                      <c:pt idx="2088">
                        <c:v>39126</c:v>
                      </c:pt>
                      <c:pt idx="2089">
                        <c:v>39127</c:v>
                      </c:pt>
                      <c:pt idx="2090">
                        <c:v>39128</c:v>
                      </c:pt>
                      <c:pt idx="2091">
                        <c:v>39129</c:v>
                      </c:pt>
                      <c:pt idx="2092">
                        <c:v>39132</c:v>
                      </c:pt>
                      <c:pt idx="2093">
                        <c:v>39133</c:v>
                      </c:pt>
                      <c:pt idx="2094">
                        <c:v>39134</c:v>
                      </c:pt>
                      <c:pt idx="2095">
                        <c:v>39135</c:v>
                      </c:pt>
                      <c:pt idx="2096">
                        <c:v>39136</c:v>
                      </c:pt>
                      <c:pt idx="2097">
                        <c:v>39139</c:v>
                      </c:pt>
                      <c:pt idx="2098">
                        <c:v>39140</c:v>
                      </c:pt>
                      <c:pt idx="2099">
                        <c:v>39141</c:v>
                      </c:pt>
                      <c:pt idx="2100">
                        <c:v>39142</c:v>
                      </c:pt>
                      <c:pt idx="2101">
                        <c:v>39143</c:v>
                      </c:pt>
                      <c:pt idx="2102">
                        <c:v>39146</c:v>
                      </c:pt>
                      <c:pt idx="2103">
                        <c:v>39147</c:v>
                      </c:pt>
                      <c:pt idx="2104">
                        <c:v>39148</c:v>
                      </c:pt>
                      <c:pt idx="2105">
                        <c:v>39149</c:v>
                      </c:pt>
                      <c:pt idx="2106">
                        <c:v>39150</c:v>
                      </c:pt>
                      <c:pt idx="2107">
                        <c:v>39153</c:v>
                      </c:pt>
                      <c:pt idx="2108">
                        <c:v>39154</c:v>
                      </c:pt>
                      <c:pt idx="2109">
                        <c:v>39155</c:v>
                      </c:pt>
                      <c:pt idx="2110">
                        <c:v>39156</c:v>
                      </c:pt>
                      <c:pt idx="2111">
                        <c:v>39157</c:v>
                      </c:pt>
                      <c:pt idx="2112">
                        <c:v>39161</c:v>
                      </c:pt>
                      <c:pt idx="2113">
                        <c:v>39162</c:v>
                      </c:pt>
                      <c:pt idx="2114">
                        <c:v>39163</c:v>
                      </c:pt>
                      <c:pt idx="2115">
                        <c:v>39164</c:v>
                      </c:pt>
                      <c:pt idx="2116">
                        <c:v>39167</c:v>
                      </c:pt>
                      <c:pt idx="2117">
                        <c:v>39168</c:v>
                      </c:pt>
                      <c:pt idx="2118">
                        <c:v>39169</c:v>
                      </c:pt>
                      <c:pt idx="2119">
                        <c:v>39170</c:v>
                      </c:pt>
                      <c:pt idx="2120">
                        <c:v>39171</c:v>
                      </c:pt>
                      <c:pt idx="2121">
                        <c:v>39174</c:v>
                      </c:pt>
                      <c:pt idx="2122">
                        <c:v>39175</c:v>
                      </c:pt>
                      <c:pt idx="2123">
                        <c:v>39176</c:v>
                      </c:pt>
                      <c:pt idx="2124">
                        <c:v>39181</c:v>
                      </c:pt>
                      <c:pt idx="2125">
                        <c:v>39182</c:v>
                      </c:pt>
                      <c:pt idx="2126">
                        <c:v>39183</c:v>
                      </c:pt>
                      <c:pt idx="2127">
                        <c:v>39184</c:v>
                      </c:pt>
                      <c:pt idx="2128">
                        <c:v>39185</c:v>
                      </c:pt>
                      <c:pt idx="2129">
                        <c:v>39188</c:v>
                      </c:pt>
                      <c:pt idx="2130">
                        <c:v>39189</c:v>
                      </c:pt>
                      <c:pt idx="2131">
                        <c:v>39190</c:v>
                      </c:pt>
                      <c:pt idx="2132">
                        <c:v>39191</c:v>
                      </c:pt>
                      <c:pt idx="2133">
                        <c:v>39192</c:v>
                      </c:pt>
                      <c:pt idx="2134">
                        <c:v>39195</c:v>
                      </c:pt>
                      <c:pt idx="2135">
                        <c:v>39196</c:v>
                      </c:pt>
                      <c:pt idx="2136">
                        <c:v>39197</c:v>
                      </c:pt>
                      <c:pt idx="2137">
                        <c:v>39198</c:v>
                      </c:pt>
                      <c:pt idx="2138">
                        <c:v>39199</c:v>
                      </c:pt>
                      <c:pt idx="2139">
                        <c:v>39202</c:v>
                      </c:pt>
                      <c:pt idx="2140">
                        <c:v>39204</c:v>
                      </c:pt>
                      <c:pt idx="2141">
                        <c:v>39205</c:v>
                      </c:pt>
                      <c:pt idx="2142">
                        <c:v>39206</c:v>
                      </c:pt>
                      <c:pt idx="2143">
                        <c:v>39209</c:v>
                      </c:pt>
                      <c:pt idx="2144">
                        <c:v>39210</c:v>
                      </c:pt>
                      <c:pt idx="2145">
                        <c:v>39211</c:v>
                      </c:pt>
                      <c:pt idx="2146">
                        <c:v>39212</c:v>
                      </c:pt>
                      <c:pt idx="2147">
                        <c:v>39213</c:v>
                      </c:pt>
                      <c:pt idx="2148">
                        <c:v>39216</c:v>
                      </c:pt>
                      <c:pt idx="2149">
                        <c:v>39217</c:v>
                      </c:pt>
                      <c:pt idx="2150">
                        <c:v>39218</c:v>
                      </c:pt>
                      <c:pt idx="2151">
                        <c:v>39219</c:v>
                      </c:pt>
                      <c:pt idx="2152">
                        <c:v>39220</c:v>
                      </c:pt>
                      <c:pt idx="2153">
                        <c:v>39223</c:v>
                      </c:pt>
                      <c:pt idx="2154">
                        <c:v>39224</c:v>
                      </c:pt>
                      <c:pt idx="2155">
                        <c:v>39225</c:v>
                      </c:pt>
                      <c:pt idx="2156">
                        <c:v>39226</c:v>
                      </c:pt>
                      <c:pt idx="2157">
                        <c:v>39227</c:v>
                      </c:pt>
                      <c:pt idx="2158">
                        <c:v>39230</c:v>
                      </c:pt>
                      <c:pt idx="2159">
                        <c:v>39231</c:v>
                      </c:pt>
                      <c:pt idx="2160">
                        <c:v>39232</c:v>
                      </c:pt>
                      <c:pt idx="2161">
                        <c:v>39233</c:v>
                      </c:pt>
                      <c:pt idx="2162">
                        <c:v>39234</c:v>
                      </c:pt>
                      <c:pt idx="2163">
                        <c:v>39237</c:v>
                      </c:pt>
                      <c:pt idx="2164">
                        <c:v>39238</c:v>
                      </c:pt>
                      <c:pt idx="2165">
                        <c:v>39239</c:v>
                      </c:pt>
                      <c:pt idx="2166">
                        <c:v>39240</c:v>
                      </c:pt>
                      <c:pt idx="2167">
                        <c:v>39241</c:v>
                      </c:pt>
                      <c:pt idx="2168">
                        <c:v>39244</c:v>
                      </c:pt>
                      <c:pt idx="2169">
                        <c:v>39245</c:v>
                      </c:pt>
                      <c:pt idx="2170">
                        <c:v>39246</c:v>
                      </c:pt>
                      <c:pt idx="2171">
                        <c:v>39247</c:v>
                      </c:pt>
                      <c:pt idx="2172">
                        <c:v>39248</c:v>
                      </c:pt>
                      <c:pt idx="2173">
                        <c:v>39251</c:v>
                      </c:pt>
                      <c:pt idx="2174">
                        <c:v>39252</c:v>
                      </c:pt>
                      <c:pt idx="2175">
                        <c:v>39253</c:v>
                      </c:pt>
                      <c:pt idx="2176">
                        <c:v>39254</c:v>
                      </c:pt>
                      <c:pt idx="2177">
                        <c:v>39255</c:v>
                      </c:pt>
                      <c:pt idx="2178">
                        <c:v>39258</c:v>
                      </c:pt>
                      <c:pt idx="2179">
                        <c:v>39259</c:v>
                      </c:pt>
                      <c:pt idx="2180">
                        <c:v>39260</c:v>
                      </c:pt>
                      <c:pt idx="2181">
                        <c:v>39261</c:v>
                      </c:pt>
                      <c:pt idx="2182">
                        <c:v>39262</c:v>
                      </c:pt>
                      <c:pt idx="2183">
                        <c:v>39265</c:v>
                      </c:pt>
                      <c:pt idx="2184">
                        <c:v>39266</c:v>
                      </c:pt>
                      <c:pt idx="2185">
                        <c:v>39267</c:v>
                      </c:pt>
                      <c:pt idx="2186">
                        <c:v>39268</c:v>
                      </c:pt>
                      <c:pt idx="2187">
                        <c:v>39269</c:v>
                      </c:pt>
                      <c:pt idx="2188">
                        <c:v>39272</c:v>
                      </c:pt>
                      <c:pt idx="2189">
                        <c:v>39273</c:v>
                      </c:pt>
                      <c:pt idx="2190">
                        <c:v>39274</c:v>
                      </c:pt>
                      <c:pt idx="2191">
                        <c:v>39275</c:v>
                      </c:pt>
                      <c:pt idx="2192">
                        <c:v>39276</c:v>
                      </c:pt>
                      <c:pt idx="2193">
                        <c:v>39279</c:v>
                      </c:pt>
                      <c:pt idx="2194">
                        <c:v>39280</c:v>
                      </c:pt>
                      <c:pt idx="2195">
                        <c:v>39281</c:v>
                      </c:pt>
                      <c:pt idx="2196">
                        <c:v>39282</c:v>
                      </c:pt>
                      <c:pt idx="2197">
                        <c:v>39283</c:v>
                      </c:pt>
                      <c:pt idx="2198">
                        <c:v>39286</c:v>
                      </c:pt>
                      <c:pt idx="2199">
                        <c:v>39287</c:v>
                      </c:pt>
                      <c:pt idx="2200">
                        <c:v>39288</c:v>
                      </c:pt>
                      <c:pt idx="2201">
                        <c:v>39289</c:v>
                      </c:pt>
                      <c:pt idx="2202">
                        <c:v>39290</c:v>
                      </c:pt>
                      <c:pt idx="2203">
                        <c:v>39293</c:v>
                      </c:pt>
                      <c:pt idx="2204">
                        <c:v>39294</c:v>
                      </c:pt>
                      <c:pt idx="2205">
                        <c:v>39295</c:v>
                      </c:pt>
                      <c:pt idx="2206">
                        <c:v>39296</c:v>
                      </c:pt>
                      <c:pt idx="2207">
                        <c:v>39297</c:v>
                      </c:pt>
                      <c:pt idx="2208">
                        <c:v>39300</c:v>
                      </c:pt>
                      <c:pt idx="2209">
                        <c:v>39301</c:v>
                      </c:pt>
                      <c:pt idx="2210">
                        <c:v>39302</c:v>
                      </c:pt>
                      <c:pt idx="2211">
                        <c:v>39303</c:v>
                      </c:pt>
                      <c:pt idx="2212">
                        <c:v>39304</c:v>
                      </c:pt>
                      <c:pt idx="2213">
                        <c:v>39307</c:v>
                      </c:pt>
                      <c:pt idx="2214">
                        <c:v>39308</c:v>
                      </c:pt>
                      <c:pt idx="2215">
                        <c:v>39309</c:v>
                      </c:pt>
                      <c:pt idx="2216">
                        <c:v>39310</c:v>
                      </c:pt>
                      <c:pt idx="2217">
                        <c:v>39311</c:v>
                      </c:pt>
                      <c:pt idx="2218">
                        <c:v>39314</c:v>
                      </c:pt>
                      <c:pt idx="2219">
                        <c:v>39315</c:v>
                      </c:pt>
                      <c:pt idx="2220">
                        <c:v>39316</c:v>
                      </c:pt>
                      <c:pt idx="2221">
                        <c:v>39317</c:v>
                      </c:pt>
                      <c:pt idx="2222">
                        <c:v>39318</c:v>
                      </c:pt>
                      <c:pt idx="2223">
                        <c:v>39321</c:v>
                      </c:pt>
                      <c:pt idx="2224">
                        <c:v>39322</c:v>
                      </c:pt>
                      <c:pt idx="2225">
                        <c:v>39323</c:v>
                      </c:pt>
                      <c:pt idx="2226">
                        <c:v>39324</c:v>
                      </c:pt>
                      <c:pt idx="2227">
                        <c:v>39325</c:v>
                      </c:pt>
                      <c:pt idx="2228">
                        <c:v>39328</c:v>
                      </c:pt>
                      <c:pt idx="2229">
                        <c:v>39329</c:v>
                      </c:pt>
                      <c:pt idx="2230">
                        <c:v>39330</c:v>
                      </c:pt>
                      <c:pt idx="2231">
                        <c:v>39331</c:v>
                      </c:pt>
                      <c:pt idx="2232">
                        <c:v>39332</c:v>
                      </c:pt>
                      <c:pt idx="2233">
                        <c:v>39335</c:v>
                      </c:pt>
                      <c:pt idx="2234">
                        <c:v>39336</c:v>
                      </c:pt>
                      <c:pt idx="2235">
                        <c:v>39337</c:v>
                      </c:pt>
                      <c:pt idx="2236">
                        <c:v>39338</c:v>
                      </c:pt>
                      <c:pt idx="2237">
                        <c:v>39339</c:v>
                      </c:pt>
                      <c:pt idx="2238">
                        <c:v>39342</c:v>
                      </c:pt>
                      <c:pt idx="2239">
                        <c:v>39343</c:v>
                      </c:pt>
                      <c:pt idx="2240">
                        <c:v>39344</c:v>
                      </c:pt>
                      <c:pt idx="2241">
                        <c:v>39345</c:v>
                      </c:pt>
                      <c:pt idx="2242">
                        <c:v>39346</c:v>
                      </c:pt>
                      <c:pt idx="2243">
                        <c:v>39349</c:v>
                      </c:pt>
                      <c:pt idx="2244">
                        <c:v>39350</c:v>
                      </c:pt>
                      <c:pt idx="2245">
                        <c:v>39351</c:v>
                      </c:pt>
                      <c:pt idx="2246">
                        <c:v>39352</c:v>
                      </c:pt>
                      <c:pt idx="2247">
                        <c:v>39353</c:v>
                      </c:pt>
                      <c:pt idx="2248">
                        <c:v>39356</c:v>
                      </c:pt>
                      <c:pt idx="2249">
                        <c:v>39357</c:v>
                      </c:pt>
                      <c:pt idx="2250">
                        <c:v>39358</c:v>
                      </c:pt>
                      <c:pt idx="2251">
                        <c:v>39359</c:v>
                      </c:pt>
                      <c:pt idx="2252">
                        <c:v>39360</c:v>
                      </c:pt>
                      <c:pt idx="2253">
                        <c:v>39363</c:v>
                      </c:pt>
                      <c:pt idx="2254">
                        <c:v>39364</c:v>
                      </c:pt>
                      <c:pt idx="2255">
                        <c:v>39365</c:v>
                      </c:pt>
                      <c:pt idx="2256">
                        <c:v>39366</c:v>
                      </c:pt>
                      <c:pt idx="2257">
                        <c:v>39367</c:v>
                      </c:pt>
                      <c:pt idx="2258">
                        <c:v>39370</c:v>
                      </c:pt>
                      <c:pt idx="2259">
                        <c:v>39371</c:v>
                      </c:pt>
                      <c:pt idx="2260">
                        <c:v>39372</c:v>
                      </c:pt>
                      <c:pt idx="2261">
                        <c:v>39373</c:v>
                      </c:pt>
                      <c:pt idx="2262">
                        <c:v>39374</c:v>
                      </c:pt>
                      <c:pt idx="2263">
                        <c:v>39377</c:v>
                      </c:pt>
                      <c:pt idx="2264">
                        <c:v>39378</c:v>
                      </c:pt>
                      <c:pt idx="2265">
                        <c:v>39379</c:v>
                      </c:pt>
                      <c:pt idx="2266">
                        <c:v>39380</c:v>
                      </c:pt>
                      <c:pt idx="2267">
                        <c:v>39381</c:v>
                      </c:pt>
                      <c:pt idx="2268">
                        <c:v>39384</c:v>
                      </c:pt>
                      <c:pt idx="2269">
                        <c:v>39385</c:v>
                      </c:pt>
                      <c:pt idx="2270">
                        <c:v>39386</c:v>
                      </c:pt>
                      <c:pt idx="2271">
                        <c:v>39387</c:v>
                      </c:pt>
                      <c:pt idx="2272">
                        <c:v>39391</c:v>
                      </c:pt>
                      <c:pt idx="2273">
                        <c:v>39392</c:v>
                      </c:pt>
                      <c:pt idx="2274">
                        <c:v>39393</c:v>
                      </c:pt>
                      <c:pt idx="2275">
                        <c:v>39394</c:v>
                      </c:pt>
                      <c:pt idx="2276">
                        <c:v>39395</c:v>
                      </c:pt>
                      <c:pt idx="2277">
                        <c:v>39398</c:v>
                      </c:pt>
                      <c:pt idx="2278">
                        <c:v>39399</c:v>
                      </c:pt>
                      <c:pt idx="2279">
                        <c:v>39400</c:v>
                      </c:pt>
                      <c:pt idx="2280">
                        <c:v>39401</c:v>
                      </c:pt>
                      <c:pt idx="2281">
                        <c:v>39402</c:v>
                      </c:pt>
                      <c:pt idx="2282">
                        <c:v>39406</c:v>
                      </c:pt>
                      <c:pt idx="2283">
                        <c:v>39407</c:v>
                      </c:pt>
                      <c:pt idx="2284">
                        <c:v>39408</c:v>
                      </c:pt>
                      <c:pt idx="2285">
                        <c:v>39409</c:v>
                      </c:pt>
                      <c:pt idx="2286">
                        <c:v>39412</c:v>
                      </c:pt>
                      <c:pt idx="2287">
                        <c:v>39413</c:v>
                      </c:pt>
                      <c:pt idx="2288">
                        <c:v>39414</c:v>
                      </c:pt>
                      <c:pt idx="2289">
                        <c:v>39415</c:v>
                      </c:pt>
                      <c:pt idx="2290">
                        <c:v>39416</c:v>
                      </c:pt>
                      <c:pt idx="2291">
                        <c:v>39419</c:v>
                      </c:pt>
                      <c:pt idx="2292">
                        <c:v>39420</c:v>
                      </c:pt>
                      <c:pt idx="2293">
                        <c:v>39421</c:v>
                      </c:pt>
                      <c:pt idx="2294">
                        <c:v>39422</c:v>
                      </c:pt>
                      <c:pt idx="2295">
                        <c:v>39423</c:v>
                      </c:pt>
                      <c:pt idx="2296">
                        <c:v>39426</c:v>
                      </c:pt>
                      <c:pt idx="2297">
                        <c:v>39427</c:v>
                      </c:pt>
                      <c:pt idx="2298">
                        <c:v>39429</c:v>
                      </c:pt>
                      <c:pt idx="2299">
                        <c:v>39430</c:v>
                      </c:pt>
                      <c:pt idx="2300">
                        <c:v>39433</c:v>
                      </c:pt>
                      <c:pt idx="2301">
                        <c:v>39434</c:v>
                      </c:pt>
                      <c:pt idx="2302">
                        <c:v>39435</c:v>
                      </c:pt>
                      <c:pt idx="2303">
                        <c:v>39436</c:v>
                      </c:pt>
                      <c:pt idx="2304">
                        <c:v>39437</c:v>
                      </c:pt>
                      <c:pt idx="2305">
                        <c:v>39440</c:v>
                      </c:pt>
                      <c:pt idx="2306">
                        <c:v>39442</c:v>
                      </c:pt>
                      <c:pt idx="2307">
                        <c:v>39443</c:v>
                      </c:pt>
                      <c:pt idx="2308">
                        <c:v>39444</c:v>
                      </c:pt>
                      <c:pt idx="2309">
                        <c:v>39447</c:v>
                      </c:pt>
                      <c:pt idx="2310">
                        <c:v>39449</c:v>
                      </c:pt>
                      <c:pt idx="2311">
                        <c:v>39450</c:v>
                      </c:pt>
                      <c:pt idx="2312">
                        <c:v>39451</c:v>
                      </c:pt>
                      <c:pt idx="2313">
                        <c:v>39454</c:v>
                      </c:pt>
                      <c:pt idx="2314">
                        <c:v>39455</c:v>
                      </c:pt>
                      <c:pt idx="2315">
                        <c:v>39456</c:v>
                      </c:pt>
                      <c:pt idx="2316">
                        <c:v>39457</c:v>
                      </c:pt>
                      <c:pt idx="2317">
                        <c:v>39458</c:v>
                      </c:pt>
                      <c:pt idx="2318">
                        <c:v>39461</c:v>
                      </c:pt>
                      <c:pt idx="2319">
                        <c:v>39462</c:v>
                      </c:pt>
                      <c:pt idx="2320">
                        <c:v>39463</c:v>
                      </c:pt>
                      <c:pt idx="2321">
                        <c:v>39464</c:v>
                      </c:pt>
                      <c:pt idx="2322">
                        <c:v>39465</c:v>
                      </c:pt>
                      <c:pt idx="2323">
                        <c:v>39468</c:v>
                      </c:pt>
                      <c:pt idx="2324">
                        <c:v>39469</c:v>
                      </c:pt>
                      <c:pt idx="2325">
                        <c:v>39470</c:v>
                      </c:pt>
                      <c:pt idx="2326">
                        <c:v>39471</c:v>
                      </c:pt>
                      <c:pt idx="2327">
                        <c:v>39472</c:v>
                      </c:pt>
                      <c:pt idx="2328">
                        <c:v>39475</c:v>
                      </c:pt>
                      <c:pt idx="2329">
                        <c:v>39476</c:v>
                      </c:pt>
                      <c:pt idx="2330">
                        <c:v>39477</c:v>
                      </c:pt>
                      <c:pt idx="2331">
                        <c:v>39478</c:v>
                      </c:pt>
                      <c:pt idx="2332">
                        <c:v>39479</c:v>
                      </c:pt>
                      <c:pt idx="2333">
                        <c:v>39483</c:v>
                      </c:pt>
                      <c:pt idx="2334">
                        <c:v>39484</c:v>
                      </c:pt>
                      <c:pt idx="2335">
                        <c:v>39485</c:v>
                      </c:pt>
                      <c:pt idx="2336">
                        <c:v>39486</c:v>
                      </c:pt>
                      <c:pt idx="2337">
                        <c:v>39489</c:v>
                      </c:pt>
                      <c:pt idx="2338">
                        <c:v>39490</c:v>
                      </c:pt>
                      <c:pt idx="2339">
                        <c:v>39491</c:v>
                      </c:pt>
                      <c:pt idx="2340">
                        <c:v>39492</c:v>
                      </c:pt>
                      <c:pt idx="2341">
                        <c:v>39493</c:v>
                      </c:pt>
                      <c:pt idx="2342">
                        <c:v>39496</c:v>
                      </c:pt>
                      <c:pt idx="2343">
                        <c:v>39497</c:v>
                      </c:pt>
                      <c:pt idx="2344">
                        <c:v>39498</c:v>
                      </c:pt>
                      <c:pt idx="2345">
                        <c:v>39499</c:v>
                      </c:pt>
                      <c:pt idx="2346">
                        <c:v>39500</c:v>
                      </c:pt>
                      <c:pt idx="2347">
                        <c:v>39503</c:v>
                      </c:pt>
                      <c:pt idx="2348">
                        <c:v>39504</c:v>
                      </c:pt>
                      <c:pt idx="2349">
                        <c:v>39505</c:v>
                      </c:pt>
                      <c:pt idx="2350">
                        <c:v>39506</c:v>
                      </c:pt>
                      <c:pt idx="2351">
                        <c:v>39507</c:v>
                      </c:pt>
                      <c:pt idx="2352">
                        <c:v>39510</c:v>
                      </c:pt>
                      <c:pt idx="2353">
                        <c:v>39511</c:v>
                      </c:pt>
                      <c:pt idx="2354">
                        <c:v>39512</c:v>
                      </c:pt>
                      <c:pt idx="2355">
                        <c:v>39513</c:v>
                      </c:pt>
                      <c:pt idx="2356">
                        <c:v>39514</c:v>
                      </c:pt>
                      <c:pt idx="2357">
                        <c:v>39517</c:v>
                      </c:pt>
                      <c:pt idx="2358">
                        <c:v>39518</c:v>
                      </c:pt>
                      <c:pt idx="2359">
                        <c:v>39519</c:v>
                      </c:pt>
                      <c:pt idx="2360">
                        <c:v>39520</c:v>
                      </c:pt>
                      <c:pt idx="2361">
                        <c:v>39521</c:v>
                      </c:pt>
                      <c:pt idx="2362">
                        <c:v>39525</c:v>
                      </c:pt>
                      <c:pt idx="2363">
                        <c:v>39526</c:v>
                      </c:pt>
                      <c:pt idx="2364">
                        <c:v>39531</c:v>
                      </c:pt>
                      <c:pt idx="2365">
                        <c:v>39532</c:v>
                      </c:pt>
                      <c:pt idx="2366">
                        <c:v>39533</c:v>
                      </c:pt>
                      <c:pt idx="2367">
                        <c:v>39534</c:v>
                      </c:pt>
                      <c:pt idx="2368">
                        <c:v>39535</c:v>
                      </c:pt>
                      <c:pt idx="2369">
                        <c:v>39538</c:v>
                      </c:pt>
                      <c:pt idx="2370">
                        <c:v>39539</c:v>
                      </c:pt>
                      <c:pt idx="2371">
                        <c:v>39540</c:v>
                      </c:pt>
                      <c:pt idx="2372">
                        <c:v>39541</c:v>
                      </c:pt>
                      <c:pt idx="2373">
                        <c:v>39542</c:v>
                      </c:pt>
                      <c:pt idx="2374">
                        <c:v>39545</c:v>
                      </c:pt>
                      <c:pt idx="2375">
                        <c:v>39546</c:v>
                      </c:pt>
                      <c:pt idx="2376">
                        <c:v>39547</c:v>
                      </c:pt>
                      <c:pt idx="2377">
                        <c:v>39548</c:v>
                      </c:pt>
                      <c:pt idx="2378">
                        <c:v>39549</c:v>
                      </c:pt>
                      <c:pt idx="2379">
                        <c:v>39552</c:v>
                      </c:pt>
                      <c:pt idx="2380">
                        <c:v>39553</c:v>
                      </c:pt>
                      <c:pt idx="2381">
                        <c:v>39554</c:v>
                      </c:pt>
                      <c:pt idx="2382">
                        <c:v>39555</c:v>
                      </c:pt>
                      <c:pt idx="2383">
                        <c:v>39556</c:v>
                      </c:pt>
                      <c:pt idx="2384">
                        <c:v>39559</c:v>
                      </c:pt>
                      <c:pt idx="2385">
                        <c:v>39560</c:v>
                      </c:pt>
                      <c:pt idx="2386">
                        <c:v>39561</c:v>
                      </c:pt>
                      <c:pt idx="2387">
                        <c:v>39562</c:v>
                      </c:pt>
                      <c:pt idx="2388">
                        <c:v>39563</c:v>
                      </c:pt>
                      <c:pt idx="2389">
                        <c:v>39566</c:v>
                      </c:pt>
                      <c:pt idx="2390">
                        <c:v>39567</c:v>
                      </c:pt>
                      <c:pt idx="2391">
                        <c:v>39568</c:v>
                      </c:pt>
                      <c:pt idx="2392">
                        <c:v>39570</c:v>
                      </c:pt>
                      <c:pt idx="2393">
                        <c:v>39573</c:v>
                      </c:pt>
                      <c:pt idx="2394">
                        <c:v>39574</c:v>
                      </c:pt>
                      <c:pt idx="2395">
                        <c:v>39575</c:v>
                      </c:pt>
                      <c:pt idx="2396">
                        <c:v>39576</c:v>
                      </c:pt>
                      <c:pt idx="2397">
                        <c:v>39577</c:v>
                      </c:pt>
                      <c:pt idx="2398">
                        <c:v>39580</c:v>
                      </c:pt>
                      <c:pt idx="2399">
                        <c:v>39581</c:v>
                      </c:pt>
                      <c:pt idx="2400">
                        <c:v>39582</c:v>
                      </c:pt>
                      <c:pt idx="2401">
                        <c:v>39583</c:v>
                      </c:pt>
                      <c:pt idx="2402">
                        <c:v>39584</c:v>
                      </c:pt>
                      <c:pt idx="2403">
                        <c:v>39587</c:v>
                      </c:pt>
                      <c:pt idx="2404">
                        <c:v>39588</c:v>
                      </c:pt>
                      <c:pt idx="2405">
                        <c:v>39589</c:v>
                      </c:pt>
                      <c:pt idx="2406">
                        <c:v>39590</c:v>
                      </c:pt>
                      <c:pt idx="2407">
                        <c:v>39591</c:v>
                      </c:pt>
                      <c:pt idx="2408">
                        <c:v>39594</c:v>
                      </c:pt>
                      <c:pt idx="2409">
                        <c:v>39595</c:v>
                      </c:pt>
                      <c:pt idx="2410">
                        <c:v>39596</c:v>
                      </c:pt>
                      <c:pt idx="2411">
                        <c:v>39597</c:v>
                      </c:pt>
                      <c:pt idx="2412">
                        <c:v>39598</c:v>
                      </c:pt>
                      <c:pt idx="2413">
                        <c:v>39601</c:v>
                      </c:pt>
                      <c:pt idx="2414">
                        <c:v>39602</c:v>
                      </c:pt>
                      <c:pt idx="2415">
                        <c:v>39603</c:v>
                      </c:pt>
                      <c:pt idx="2416">
                        <c:v>39604</c:v>
                      </c:pt>
                      <c:pt idx="2417">
                        <c:v>39605</c:v>
                      </c:pt>
                      <c:pt idx="2418">
                        <c:v>39608</c:v>
                      </c:pt>
                      <c:pt idx="2419">
                        <c:v>39609</c:v>
                      </c:pt>
                      <c:pt idx="2420">
                        <c:v>39610</c:v>
                      </c:pt>
                      <c:pt idx="2421">
                        <c:v>39611</c:v>
                      </c:pt>
                      <c:pt idx="2422">
                        <c:v>39612</c:v>
                      </c:pt>
                      <c:pt idx="2423">
                        <c:v>39615</c:v>
                      </c:pt>
                      <c:pt idx="2424">
                        <c:v>39616</c:v>
                      </c:pt>
                      <c:pt idx="2425">
                        <c:v>39617</c:v>
                      </c:pt>
                      <c:pt idx="2426">
                        <c:v>39618</c:v>
                      </c:pt>
                      <c:pt idx="2427">
                        <c:v>39619</c:v>
                      </c:pt>
                      <c:pt idx="2428">
                        <c:v>39622</c:v>
                      </c:pt>
                      <c:pt idx="2429">
                        <c:v>39623</c:v>
                      </c:pt>
                      <c:pt idx="2430">
                        <c:v>39624</c:v>
                      </c:pt>
                      <c:pt idx="2431">
                        <c:v>39625</c:v>
                      </c:pt>
                      <c:pt idx="2432">
                        <c:v>39626</c:v>
                      </c:pt>
                      <c:pt idx="2433">
                        <c:v>39629</c:v>
                      </c:pt>
                      <c:pt idx="2434">
                        <c:v>39630</c:v>
                      </c:pt>
                      <c:pt idx="2435">
                        <c:v>39631</c:v>
                      </c:pt>
                      <c:pt idx="2436">
                        <c:v>39632</c:v>
                      </c:pt>
                      <c:pt idx="2437">
                        <c:v>39633</c:v>
                      </c:pt>
                      <c:pt idx="2438">
                        <c:v>39636</c:v>
                      </c:pt>
                      <c:pt idx="2439">
                        <c:v>39637</c:v>
                      </c:pt>
                      <c:pt idx="2440">
                        <c:v>39638</c:v>
                      </c:pt>
                      <c:pt idx="2441">
                        <c:v>39639</c:v>
                      </c:pt>
                      <c:pt idx="2442">
                        <c:v>39640</c:v>
                      </c:pt>
                      <c:pt idx="2443">
                        <c:v>39643</c:v>
                      </c:pt>
                      <c:pt idx="2444">
                        <c:v>39644</c:v>
                      </c:pt>
                      <c:pt idx="2445">
                        <c:v>39645</c:v>
                      </c:pt>
                      <c:pt idx="2446">
                        <c:v>39646</c:v>
                      </c:pt>
                      <c:pt idx="2447">
                        <c:v>39647</c:v>
                      </c:pt>
                      <c:pt idx="2448">
                        <c:v>39650</c:v>
                      </c:pt>
                      <c:pt idx="2449">
                        <c:v>39651</c:v>
                      </c:pt>
                      <c:pt idx="2450">
                        <c:v>39652</c:v>
                      </c:pt>
                      <c:pt idx="2451">
                        <c:v>39653</c:v>
                      </c:pt>
                      <c:pt idx="2452">
                        <c:v>39654</c:v>
                      </c:pt>
                      <c:pt idx="2453">
                        <c:v>39657</c:v>
                      </c:pt>
                      <c:pt idx="2454">
                        <c:v>39658</c:v>
                      </c:pt>
                      <c:pt idx="2455">
                        <c:v>39659</c:v>
                      </c:pt>
                      <c:pt idx="2456">
                        <c:v>39660</c:v>
                      </c:pt>
                      <c:pt idx="2457">
                        <c:v>39661</c:v>
                      </c:pt>
                      <c:pt idx="2458">
                        <c:v>39664</c:v>
                      </c:pt>
                      <c:pt idx="2459">
                        <c:v>39665</c:v>
                      </c:pt>
                      <c:pt idx="2460">
                        <c:v>39666</c:v>
                      </c:pt>
                      <c:pt idx="2461">
                        <c:v>39667</c:v>
                      </c:pt>
                      <c:pt idx="2462">
                        <c:v>39668</c:v>
                      </c:pt>
                      <c:pt idx="2463">
                        <c:v>39671</c:v>
                      </c:pt>
                      <c:pt idx="2464">
                        <c:v>39672</c:v>
                      </c:pt>
                      <c:pt idx="2465">
                        <c:v>39673</c:v>
                      </c:pt>
                      <c:pt idx="2466">
                        <c:v>39674</c:v>
                      </c:pt>
                      <c:pt idx="2467">
                        <c:v>39675</c:v>
                      </c:pt>
                      <c:pt idx="2468">
                        <c:v>39678</c:v>
                      </c:pt>
                      <c:pt idx="2469">
                        <c:v>39679</c:v>
                      </c:pt>
                      <c:pt idx="2470">
                        <c:v>39680</c:v>
                      </c:pt>
                      <c:pt idx="2471">
                        <c:v>39681</c:v>
                      </c:pt>
                      <c:pt idx="2472">
                        <c:v>39682</c:v>
                      </c:pt>
                      <c:pt idx="2473">
                        <c:v>39685</c:v>
                      </c:pt>
                      <c:pt idx="2474">
                        <c:v>39686</c:v>
                      </c:pt>
                      <c:pt idx="2475">
                        <c:v>39687</c:v>
                      </c:pt>
                      <c:pt idx="2476">
                        <c:v>39688</c:v>
                      </c:pt>
                      <c:pt idx="2477">
                        <c:v>39689</c:v>
                      </c:pt>
                      <c:pt idx="2478">
                        <c:v>39692</c:v>
                      </c:pt>
                      <c:pt idx="2479">
                        <c:v>39693</c:v>
                      </c:pt>
                      <c:pt idx="2480">
                        <c:v>39694</c:v>
                      </c:pt>
                      <c:pt idx="2481">
                        <c:v>39695</c:v>
                      </c:pt>
                      <c:pt idx="2482">
                        <c:v>39696</c:v>
                      </c:pt>
                      <c:pt idx="2483">
                        <c:v>39699</c:v>
                      </c:pt>
                      <c:pt idx="2484">
                        <c:v>39700</c:v>
                      </c:pt>
                      <c:pt idx="2485">
                        <c:v>39701</c:v>
                      </c:pt>
                      <c:pt idx="2486">
                        <c:v>39702</c:v>
                      </c:pt>
                      <c:pt idx="2487">
                        <c:v>39703</c:v>
                      </c:pt>
                      <c:pt idx="2488">
                        <c:v>39706</c:v>
                      </c:pt>
                      <c:pt idx="2489">
                        <c:v>39708</c:v>
                      </c:pt>
                      <c:pt idx="2490">
                        <c:v>39709</c:v>
                      </c:pt>
                      <c:pt idx="2491">
                        <c:v>39710</c:v>
                      </c:pt>
                      <c:pt idx="2492">
                        <c:v>39713</c:v>
                      </c:pt>
                      <c:pt idx="2493">
                        <c:v>39714</c:v>
                      </c:pt>
                      <c:pt idx="2494">
                        <c:v>39715</c:v>
                      </c:pt>
                      <c:pt idx="2495">
                        <c:v>39716</c:v>
                      </c:pt>
                      <c:pt idx="2496">
                        <c:v>39717</c:v>
                      </c:pt>
                      <c:pt idx="2497">
                        <c:v>39720</c:v>
                      </c:pt>
                      <c:pt idx="2498">
                        <c:v>39721</c:v>
                      </c:pt>
                      <c:pt idx="2499">
                        <c:v>39722</c:v>
                      </c:pt>
                      <c:pt idx="2500">
                        <c:v>39723</c:v>
                      </c:pt>
                      <c:pt idx="2501">
                        <c:v>39724</c:v>
                      </c:pt>
                      <c:pt idx="2502">
                        <c:v>39727</c:v>
                      </c:pt>
                      <c:pt idx="2503">
                        <c:v>39728</c:v>
                      </c:pt>
                      <c:pt idx="2504">
                        <c:v>39729</c:v>
                      </c:pt>
                      <c:pt idx="2505">
                        <c:v>39730</c:v>
                      </c:pt>
                      <c:pt idx="2506">
                        <c:v>39731</c:v>
                      </c:pt>
                      <c:pt idx="2507">
                        <c:v>39734</c:v>
                      </c:pt>
                      <c:pt idx="2508">
                        <c:v>39735</c:v>
                      </c:pt>
                      <c:pt idx="2509">
                        <c:v>39736</c:v>
                      </c:pt>
                      <c:pt idx="2510">
                        <c:v>39737</c:v>
                      </c:pt>
                      <c:pt idx="2511">
                        <c:v>39738</c:v>
                      </c:pt>
                      <c:pt idx="2512">
                        <c:v>39741</c:v>
                      </c:pt>
                      <c:pt idx="2513">
                        <c:v>39742</c:v>
                      </c:pt>
                      <c:pt idx="2514">
                        <c:v>39743</c:v>
                      </c:pt>
                      <c:pt idx="2515">
                        <c:v>39744</c:v>
                      </c:pt>
                      <c:pt idx="2516">
                        <c:v>39745</c:v>
                      </c:pt>
                      <c:pt idx="2517">
                        <c:v>39748</c:v>
                      </c:pt>
                      <c:pt idx="2518">
                        <c:v>39749</c:v>
                      </c:pt>
                      <c:pt idx="2519">
                        <c:v>39750</c:v>
                      </c:pt>
                      <c:pt idx="2520">
                        <c:v>39751</c:v>
                      </c:pt>
                      <c:pt idx="2521">
                        <c:v>39752</c:v>
                      </c:pt>
                      <c:pt idx="2522">
                        <c:v>39755</c:v>
                      </c:pt>
                      <c:pt idx="2523">
                        <c:v>39756</c:v>
                      </c:pt>
                      <c:pt idx="2524">
                        <c:v>39757</c:v>
                      </c:pt>
                      <c:pt idx="2525">
                        <c:v>39758</c:v>
                      </c:pt>
                      <c:pt idx="2526">
                        <c:v>39759</c:v>
                      </c:pt>
                      <c:pt idx="2527">
                        <c:v>39762</c:v>
                      </c:pt>
                      <c:pt idx="2528">
                        <c:v>39763</c:v>
                      </c:pt>
                      <c:pt idx="2529">
                        <c:v>39764</c:v>
                      </c:pt>
                      <c:pt idx="2530">
                        <c:v>39765</c:v>
                      </c:pt>
                      <c:pt idx="2531">
                        <c:v>39766</c:v>
                      </c:pt>
                      <c:pt idx="2532">
                        <c:v>39770</c:v>
                      </c:pt>
                      <c:pt idx="2533">
                        <c:v>39771</c:v>
                      </c:pt>
                      <c:pt idx="2534">
                        <c:v>39772</c:v>
                      </c:pt>
                      <c:pt idx="2535">
                        <c:v>39773</c:v>
                      </c:pt>
                      <c:pt idx="2536">
                        <c:v>39776</c:v>
                      </c:pt>
                      <c:pt idx="2537">
                        <c:v>39777</c:v>
                      </c:pt>
                      <c:pt idx="2538">
                        <c:v>39778</c:v>
                      </c:pt>
                      <c:pt idx="2539">
                        <c:v>39779</c:v>
                      </c:pt>
                      <c:pt idx="2540">
                        <c:v>39780</c:v>
                      </c:pt>
                      <c:pt idx="2541">
                        <c:v>39783</c:v>
                      </c:pt>
                      <c:pt idx="2542">
                        <c:v>39784</c:v>
                      </c:pt>
                      <c:pt idx="2543">
                        <c:v>39785</c:v>
                      </c:pt>
                      <c:pt idx="2544">
                        <c:v>39786</c:v>
                      </c:pt>
                      <c:pt idx="2545">
                        <c:v>39787</c:v>
                      </c:pt>
                      <c:pt idx="2546">
                        <c:v>39790</c:v>
                      </c:pt>
                      <c:pt idx="2547">
                        <c:v>39791</c:v>
                      </c:pt>
                      <c:pt idx="2548">
                        <c:v>39792</c:v>
                      </c:pt>
                      <c:pt idx="2549">
                        <c:v>39793</c:v>
                      </c:pt>
                      <c:pt idx="2550">
                        <c:v>39797</c:v>
                      </c:pt>
                      <c:pt idx="2551">
                        <c:v>39798</c:v>
                      </c:pt>
                      <c:pt idx="2552">
                        <c:v>39799</c:v>
                      </c:pt>
                      <c:pt idx="2553">
                        <c:v>39800</c:v>
                      </c:pt>
                      <c:pt idx="2554">
                        <c:v>39801</c:v>
                      </c:pt>
                      <c:pt idx="2555">
                        <c:v>39804</c:v>
                      </c:pt>
                      <c:pt idx="2556">
                        <c:v>39805</c:v>
                      </c:pt>
                      <c:pt idx="2557">
                        <c:v>39806</c:v>
                      </c:pt>
                      <c:pt idx="2558">
                        <c:v>39808</c:v>
                      </c:pt>
                      <c:pt idx="2559">
                        <c:v>39811</c:v>
                      </c:pt>
                      <c:pt idx="2560">
                        <c:v>39812</c:v>
                      </c:pt>
                      <c:pt idx="2561">
                        <c:v>39813</c:v>
                      </c:pt>
                      <c:pt idx="2562">
                        <c:v>39815</c:v>
                      </c:pt>
                      <c:pt idx="2563">
                        <c:v>39818</c:v>
                      </c:pt>
                      <c:pt idx="2564">
                        <c:v>39819</c:v>
                      </c:pt>
                      <c:pt idx="2565">
                        <c:v>39820</c:v>
                      </c:pt>
                      <c:pt idx="2566">
                        <c:v>39821</c:v>
                      </c:pt>
                      <c:pt idx="2567">
                        <c:v>39822</c:v>
                      </c:pt>
                      <c:pt idx="2568">
                        <c:v>39825</c:v>
                      </c:pt>
                      <c:pt idx="2569">
                        <c:v>39826</c:v>
                      </c:pt>
                      <c:pt idx="2570">
                        <c:v>39827</c:v>
                      </c:pt>
                      <c:pt idx="2571">
                        <c:v>39828</c:v>
                      </c:pt>
                      <c:pt idx="2572">
                        <c:v>39829</c:v>
                      </c:pt>
                      <c:pt idx="2573">
                        <c:v>39832</c:v>
                      </c:pt>
                      <c:pt idx="2574">
                        <c:v>39833</c:v>
                      </c:pt>
                      <c:pt idx="2575">
                        <c:v>39834</c:v>
                      </c:pt>
                      <c:pt idx="2576">
                        <c:v>39835</c:v>
                      </c:pt>
                      <c:pt idx="2577">
                        <c:v>39836</c:v>
                      </c:pt>
                      <c:pt idx="2578">
                        <c:v>39839</c:v>
                      </c:pt>
                      <c:pt idx="2579">
                        <c:v>39840</c:v>
                      </c:pt>
                      <c:pt idx="2580">
                        <c:v>39841</c:v>
                      </c:pt>
                      <c:pt idx="2581">
                        <c:v>39842</c:v>
                      </c:pt>
                      <c:pt idx="2582">
                        <c:v>39843</c:v>
                      </c:pt>
                      <c:pt idx="2583">
                        <c:v>39847</c:v>
                      </c:pt>
                      <c:pt idx="2584">
                        <c:v>39848</c:v>
                      </c:pt>
                      <c:pt idx="2585">
                        <c:v>39849</c:v>
                      </c:pt>
                      <c:pt idx="2586">
                        <c:v>39850</c:v>
                      </c:pt>
                      <c:pt idx="2587">
                        <c:v>39853</c:v>
                      </c:pt>
                      <c:pt idx="2588">
                        <c:v>39854</c:v>
                      </c:pt>
                      <c:pt idx="2589">
                        <c:v>39855</c:v>
                      </c:pt>
                      <c:pt idx="2590">
                        <c:v>39856</c:v>
                      </c:pt>
                      <c:pt idx="2591">
                        <c:v>39857</c:v>
                      </c:pt>
                      <c:pt idx="2592">
                        <c:v>39860</c:v>
                      </c:pt>
                      <c:pt idx="2593">
                        <c:v>39861</c:v>
                      </c:pt>
                      <c:pt idx="2594">
                        <c:v>39862</c:v>
                      </c:pt>
                      <c:pt idx="2595">
                        <c:v>39863</c:v>
                      </c:pt>
                      <c:pt idx="2596">
                        <c:v>39864</c:v>
                      </c:pt>
                      <c:pt idx="2597">
                        <c:v>39867</c:v>
                      </c:pt>
                      <c:pt idx="2598">
                        <c:v>39868</c:v>
                      </c:pt>
                      <c:pt idx="2599">
                        <c:v>39869</c:v>
                      </c:pt>
                      <c:pt idx="2600">
                        <c:v>39870</c:v>
                      </c:pt>
                      <c:pt idx="2601">
                        <c:v>39871</c:v>
                      </c:pt>
                      <c:pt idx="2602">
                        <c:v>39874</c:v>
                      </c:pt>
                      <c:pt idx="2603">
                        <c:v>39875</c:v>
                      </c:pt>
                      <c:pt idx="2604">
                        <c:v>39876</c:v>
                      </c:pt>
                      <c:pt idx="2605">
                        <c:v>39877</c:v>
                      </c:pt>
                      <c:pt idx="2606">
                        <c:v>39878</c:v>
                      </c:pt>
                      <c:pt idx="2607">
                        <c:v>39881</c:v>
                      </c:pt>
                      <c:pt idx="2608">
                        <c:v>39882</c:v>
                      </c:pt>
                      <c:pt idx="2609">
                        <c:v>39883</c:v>
                      </c:pt>
                      <c:pt idx="2610">
                        <c:v>39884</c:v>
                      </c:pt>
                      <c:pt idx="2611">
                        <c:v>39885</c:v>
                      </c:pt>
                      <c:pt idx="2612">
                        <c:v>39889</c:v>
                      </c:pt>
                      <c:pt idx="2613">
                        <c:v>39890</c:v>
                      </c:pt>
                      <c:pt idx="2614">
                        <c:v>39891</c:v>
                      </c:pt>
                      <c:pt idx="2615">
                        <c:v>39892</c:v>
                      </c:pt>
                      <c:pt idx="2616">
                        <c:v>39895</c:v>
                      </c:pt>
                      <c:pt idx="2617">
                        <c:v>39896</c:v>
                      </c:pt>
                      <c:pt idx="2618">
                        <c:v>39897</c:v>
                      </c:pt>
                      <c:pt idx="2619">
                        <c:v>39898</c:v>
                      </c:pt>
                      <c:pt idx="2620">
                        <c:v>39899</c:v>
                      </c:pt>
                      <c:pt idx="2621">
                        <c:v>39902</c:v>
                      </c:pt>
                      <c:pt idx="2622">
                        <c:v>39903</c:v>
                      </c:pt>
                      <c:pt idx="2623">
                        <c:v>39904</c:v>
                      </c:pt>
                      <c:pt idx="2624">
                        <c:v>39905</c:v>
                      </c:pt>
                      <c:pt idx="2625">
                        <c:v>39906</c:v>
                      </c:pt>
                      <c:pt idx="2626">
                        <c:v>39909</c:v>
                      </c:pt>
                      <c:pt idx="2627">
                        <c:v>39910</c:v>
                      </c:pt>
                      <c:pt idx="2628">
                        <c:v>39911</c:v>
                      </c:pt>
                      <c:pt idx="2629">
                        <c:v>39916</c:v>
                      </c:pt>
                      <c:pt idx="2630">
                        <c:v>39917</c:v>
                      </c:pt>
                      <c:pt idx="2631">
                        <c:v>39918</c:v>
                      </c:pt>
                      <c:pt idx="2632">
                        <c:v>39919</c:v>
                      </c:pt>
                      <c:pt idx="2633">
                        <c:v>39920</c:v>
                      </c:pt>
                      <c:pt idx="2634">
                        <c:v>39923</c:v>
                      </c:pt>
                      <c:pt idx="2635">
                        <c:v>39924</c:v>
                      </c:pt>
                      <c:pt idx="2636">
                        <c:v>39925</c:v>
                      </c:pt>
                      <c:pt idx="2637">
                        <c:v>39926</c:v>
                      </c:pt>
                      <c:pt idx="2638">
                        <c:v>39927</c:v>
                      </c:pt>
                      <c:pt idx="2639">
                        <c:v>39930</c:v>
                      </c:pt>
                      <c:pt idx="2640">
                        <c:v>39931</c:v>
                      </c:pt>
                      <c:pt idx="2641">
                        <c:v>39932</c:v>
                      </c:pt>
                      <c:pt idx="2642">
                        <c:v>39933</c:v>
                      </c:pt>
                      <c:pt idx="2643">
                        <c:v>39937</c:v>
                      </c:pt>
                      <c:pt idx="2644">
                        <c:v>39938</c:v>
                      </c:pt>
                      <c:pt idx="2645">
                        <c:v>39939</c:v>
                      </c:pt>
                      <c:pt idx="2646">
                        <c:v>39940</c:v>
                      </c:pt>
                      <c:pt idx="2647">
                        <c:v>39941</c:v>
                      </c:pt>
                      <c:pt idx="2648">
                        <c:v>39944</c:v>
                      </c:pt>
                      <c:pt idx="2649">
                        <c:v>39945</c:v>
                      </c:pt>
                      <c:pt idx="2650">
                        <c:v>39946</c:v>
                      </c:pt>
                      <c:pt idx="2651">
                        <c:v>39947</c:v>
                      </c:pt>
                      <c:pt idx="2652">
                        <c:v>39948</c:v>
                      </c:pt>
                      <c:pt idx="2653">
                        <c:v>39951</c:v>
                      </c:pt>
                      <c:pt idx="2654">
                        <c:v>39952</c:v>
                      </c:pt>
                      <c:pt idx="2655">
                        <c:v>39953</c:v>
                      </c:pt>
                      <c:pt idx="2656">
                        <c:v>39954</c:v>
                      </c:pt>
                      <c:pt idx="2657">
                        <c:v>39955</c:v>
                      </c:pt>
                      <c:pt idx="2658">
                        <c:v>39958</c:v>
                      </c:pt>
                      <c:pt idx="2659">
                        <c:v>39959</c:v>
                      </c:pt>
                      <c:pt idx="2660">
                        <c:v>39960</c:v>
                      </c:pt>
                      <c:pt idx="2661">
                        <c:v>39961</c:v>
                      </c:pt>
                      <c:pt idx="2662">
                        <c:v>39962</c:v>
                      </c:pt>
                      <c:pt idx="2663">
                        <c:v>39965</c:v>
                      </c:pt>
                      <c:pt idx="2664">
                        <c:v>39966</c:v>
                      </c:pt>
                      <c:pt idx="2665">
                        <c:v>39967</c:v>
                      </c:pt>
                      <c:pt idx="2666">
                        <c:v>39968</c:v>
                      </c:pt>
                      <c:pt idx="2667">
                        <c:v>39969</c:v>
                      </c:pt>
                      <c:pt idx="2668">
                        <c:v>39972</c:v>
                      </c:pt>
                      <c:pt idx="2669">
                        <c:v>39973</c:v>
                      </c:pt>
                      <c:pt idx="2670">
                        <c:v>39974</c:v>
                      </c:pt>
                      <c:pt idx="2671">
                        <c:v>39975</c:v>
                      </c:pt>
                      <c:pt idx="2672">
                        <c:v>39976</c:v>
                      </c:pt>
                      <c:pt idx="2673">
                        <c:v>39979</c:v>
                      </c:pt>
                      <c:pt idx="2674">
                        <c:v>39980</c:v>
                      </c:pt>
                      <c:pt idx="2675">
                        <c:v>39981</c:v>
                      </c:pt>
                      <c:pt idx="2676">
                        <c:v>39982</c:v>
                      </c:pt>
                      <c:pt idx="2677">
                        <c:v>39983</c:v>
                      </c:pt>
                      <c:pt idx="2678">
                        <c:v>39986</c:v>
                      </c:pt>
                      <c:pt idx="2679">
                        <c:v>39987</c:v>
                      </c:pt>
                      <c:pt idx="2680">
                        <c:v>39988</c:v>
                      </c:pt>
                      <c:pt idx="2681">
                        <c:v>39989</c:v>
                      </c:pt>
                      <c:pt idx="2682">
                        <c:v>39990</c:v>
                      </c:pt>
                      <c:pt idx="2683">
                        <c:v>39993</c:v>
                      </c:pt>
                      <c:pt idx="2684">
                        <c:v>39994</c:v>
                      </c:pt>
                      <c:pt idx="2685">
                        <c:v>39995</c:v>
                      </c:pt>
                      <c:pt idx="2686">
                        <c:v>39996</c:v>
                      </c:pt>
                      <c:pt idx="2687">
                        <c:v>39997</c:v>
                      </c:pt>
                      <c:pt idx="2688">
                        <c:v>40000</c:v>
                      </c:pt>
                      <c:pt idx="2689">
                        <c:v>40001</c:v>
                      </c:pt>
                      <c:pt idx="2690">
                        <c:v>40002</c:v>
                      </c:pt>
                      <c:pt idx="2691">
                        <c:v>40003</c:v>
                      </c:pt>
                      <c:pt idx="2692">
                        <c:v>40004</c:v>
                      </c:pt>
                      <c:pt idx="2693">
                        <c:v>40007</c:v>
                      </c:pt>
                      <c:pt idx="2694">
                        <c:v>40008</c:v>
                      </c:pt>
                      <c:pt idx="2695">
                        <c:v>40009</c:v>
                      </c:pt>
                      <c:pt idx="2696">
                        <c:v>40010</c:v>
                      </c:pt>
                      <c:pt idx="2697">
                        <c:v>40011</c:v>
                      </c:pt>
                      <c:pt idx="2698">
                        <c:v>40014</c:v>
                      </c:pt>
                      <c:pt idx="2699">
                        <c:v>40015</c:v>
                      </c:pt>
                      <c:pt idx="2700">
                        <c:v>40016</c:v>
                      </c:pt>
                      <c:pt idx="2701">
                        <c:v>40017</c:v>
                      </c:pt>
                      <c:pt idx="2702">
                        <c:v>40018</c:v>
                      </c:pt>
                      <c:pt idx="2703">
                        <c:v>40021</c:v>
                      </c:pt>
                      <c:pt idx="2704">
                        <c:v>40022</c:v>
                      </c:pt>
                      <c:pt idx="2705">
                        <c:v>40023</c:v>
                      </c:pt>
                      <c:pt idx="2706">
                        <c:v>40024</c:v>
                      </c:pt>
                      <c:pt idx="2707">
                        <c:v>40025</c:v>
                      </c:pt>
                      <c:pt idx="2708">
                        <c:v>40028</c:v>
                      </c:pt>
                      <c:pt idx="2709">
                        <c:v>40029</c:v>
                      </c:pt>
                      <c:pt idx="2710">
                        <c:v>40030</c:v>
                      </c:pt>
                      <c:pt idx="2711">
                        <c:v>40031</c:v>
                      </c:pt>
                      <c:pt idx="2712">
                        <c:v>40032</c:v>
                      </c:pt>
                      <c:pt idx="2713">
                        <c:v>40035</c:v>
                      </c:pt>
                      <c:pt idx="2714">
                        <c:v>40036</c:v>
                      </c:pt>
                      <c:pt idx="2715">
                        <c:v>40037</c:v>
                      </c:pt>
                      <c:pt idx="2716">
                        <c:v>40038</c:v>
                      </c:pt>
                      <c:pt idx="2717">
                        <c:v>40039</c:v>
                      </c:pt>
                      <c:pt idx="2718">
                        <c:v>40042</c:v>
                      </c:pt>
                      <c:pt idx="2719">
                        <c:v>40043</c:v>
                      </c:pt>
                      <c:pt idx="2720">
                        <c:v>40044</c:v>
                      </c:pt>
                      <c:pt idx="2721">
                        <c:v>40045</c:v>
                      </c:pt>
                      <c:pt idx="2722">
                        <c:v>40046</c:v>
                      </c:pt>
                      <c:pt idx="2723">
                        <c:v>40049</c:v>
                      </c:pt>
                      <c:pt idx="2724">
                        <c:v>40050</c:v>
                      </c:pt>
                      <c:pt idx="2725">
                        <c:v>40051</c:v>
                      </c:pt>
                      <c:pt idx="2726">
                        <c:v>40052</c:v>
                      </c:pt>
                      <c:pt idx="2727">
                        <c:v>40053</c:v>
                      </c:pt>
                      <c:pt idx="2728">
                        <c:v>40056</c:v>
                      </c:pt>
                      <c:pt idx="2729">
                        <c:v>40057</c:v>
                      </c:pt>
                      <c:pt idx="2730">
                        <c:v>40058</c:v>
                      </c:pt>
                      <c:pt idx="2731">
                        <c:v>40059</c:v>
                      </c:pt>
                      <c:pt idx="2732">
                        <c:v>40060</c:v>
                      </c:pt>
                      <c:pt idx="2733">
                        <c:v>40063</c:v>
                      </c:pt>
                      <c:pt idx="2734">
                        <c:v>40064</c:v>
                      </c:pt>
                      <c:pt idx="2735">
                        <c:v>40065</c:v>
                      </c:pt>
                      <c:pt idx="2736">
                        <c:v>40066</c:v>
                      </c:pt>
                      <c:pt idx="2737">
                        <c:v>40067</c:v>
                      </c:pt>
                      <c:pt idx="2738">
                        <c:v>40070</c:v>
                      </c:pt>
                      <c:pt idx="2739">
                        <c:v>40071</c:v>
                      </c:pt>
                      <c:pt idx="2740">
                        <c:v>40073</c:v>
                      </c:pt>
                      <c:pt idx="2741">
                        <c:v>40074</c:v>
                      </c:pt>
                      <c:pt idx="2742">
                        <c:v>40077</c:v>
                      </c:pt>
                      <c:pt idx="2743">
                        <c:v>40078</c:v>
                      </c:pt>
                      <c:pt idx="2744">
                        <c:v>40079</c:v>
                      </c:pt>
                      <c:pt idx="2745">
                        <c:v>40080</c:v>
                      </c:pt>
                      <c:pt idx="2746">
                        <c:v>40081</c:v>
                      </c:pt>
                      <c:pt idx="2747">
                        <c:v>40084</c:v>
                      </c:pt>
                      <c:pt idx="2748">
                        <c:v>40085</c:v>
                      </c:pt>
                      <c:pt idx="2749">
                        <c:v>40086</c:v>
                      </c:pt>
                      <c:pt idx="2750">
                        <c:v>40087</c:v>
                      </c:pt>
                      <c:pt idx="2751">
                        <c:v>40088</c:v>
                      </c:pt>
                      <c:pt idx="2752">
                        <c:v>40091</c:v>
                      </c:pt>
                      <c:pt idx="2753">
                        <c:v>40092</c:v>
                      </c:pt>
                      <c:pt idx="2754">
                        <c:v>40093</c:v>
                      </c:pt>
                      <c:pt idx="2755">
                        <c:v>40094</c:v>
                      </c:pt>
                      <c:pt idx="2756">
                        <c:v>40095</c:v>
                      </c:pt>
                      <c:pt idx="2757">
                        <c:v>40098</c:v>
                      </c:pt>
                      <c:pt idx="2758">
                        <c:v>40099</c:v>
                      </c:pt>
                      <c:pt idx="2759">
                        <c:v>40100</c:v>
                      </c:pt>
                      <c:pt idx="2760">
                        <c:v>40101</c:v>
                      </c:pt>
                      <c:pt idx="2761">
                        <c:v>40102</c:v>
                      </c:pt>
                      <c:pt idx="2762">
                        <c:v>40105</c:v>
                      </c:pt>
                      <c:pt idx="2763">
                        <c:v>40106</c:v>
                      </c:pt>
                      <c:pt idx="2764">
                        <c:v>40107</c:v>
                      </c:pt>
                      <c:pt idx="2765">
                        <c:v>40108</c:v>
                      </c:pt>
                      <c:pt idx="2766">
                        <c:v>40109</c:v>
                      </c:pt>
                      <c:pt idx="2767">
                        <c:v>40112</c:v>
                      </c:pt>
                      <c:pt idx="2768">
                        <c:v>40113</c:v>
                      </c:pt>
                      <c:pt idx="2769">
                        <c:v>40114</c:v>
                      </c:pt>
                      <c:pt idx="2770">
                        <c:v>40115</c:v>
                      </c:pt>
                      <c:pt idx="2771">
                        <c:v>40116</c:v>
                      </c:pt>
                      <c:pt idx="2772">
                        <c:v>40120</c:v>
                      </c:pt>
                      <c:pt idx="2773">
                        <c:v>40121</c:v>
                      </c:pt>
                      <c:pt idx="2774">
                        <c:v>40122</c:v>
                      </c:pt>
                      <c:pt idx="2775">
                        <c:v>40123</c:v>
                      </c:pt>
                      <c:pt idx="2776">
                        <c:v>40126</c:v>
                      </c:pt>
                      <c:pt idx="2777">
                        <c:v>40127</c:v>
                      </c:pt>
                      <c:pt idx="2778">
                        <c:v>40128</c:v>
                      </c:pt>
                      <c:pt idx="2779">
                        <c:v>40129</c:v>
                      </c:pt>
                      <c:pt idx="2780">
                        <c:v>40130</c:v>
                      </c:pt>
                      <c:pt idx="2781">
                        <c:v>40134</c:v>
                      </c:pt>
                      <c:pt idx="2782">
                        <c:v>40135</c:v>
                      </c:pt>
                      <c:pt idx="2783">
                        <c:v>40136</c:v>
                      </c:pt>
                      <c:pt idx="2784">
                        <c:v>40137</c:v>
                      </c:pt>
                      <c:pt idx="2785">
                        <c:v>40140</c:v>
                      </c:pt>
                      <c:pt idx="2786">
                        <c:v>40141</c:v>
                      </c:pt>
                      <c:pt idx="2787">
                        <c:v>40142</c:v>
                      </c:pt>
                      <c:pt idx="2788">
                        <c:v>40143</c:v>
                      </c:pt>
                      <c:pt idx="2789">
                        <c:v>40144</c:v>
                      </c:pt>
                      <c:pt idx="2790">
                        <c:v>40147</c:v>
                      </c:pt>
                      <c:pt idx="2791">
                        <c:v>40148</c:v>
                      </c:pt>
                      <c:pt idx="2792">
                        <c:v>40149</c:v>
                      </c:pt>
                      <c:pt idx="2793">
                        <c:v>40150</c:v>
                      </c:pt>
                      <c:pt idx="2794">
                        <c:v>40151</c:v>
                      </c:pt>
                      <c:pt idx="2795">
                        <c:v>40154</c:v>
                      </c:pt>
                      <c:pt idx="2796">
                        <c:v>40155</c:v>
                      </c:pt>
                      <c:pt idx="2797">
                        <c:v>40156</c:v>
                      </c:pt>
                      <c:pt idx="2798">
                        <c:v>40157</c:v>
                      </c:pt>
                      <c:pt idx="2799">
                        <c:v>40158</c:v>
                      </c:pt>
                      <c:pt idx="2800">
                        <c:v>40161</c:v>
                      </c:pt>
                      <c:pt idx="2801">
                        <c:v>40162</c:v>
                      </c:pt>
                      <c:pt idx="2802">
                        <c:v>40163</c:v>
                      </c:pt>
                      <c:pt idx="2803">
                        <c:v>40164</c:v>
                      </c:pt>
                      <c:pt idx="2804">
                        <c:v>40165</c:v>
                      </c:pt>
                      <c:pt idx="2805">
                        <c:v>40168</c:v>
                      </c:pt>
                      <c:pt idx="2806">
                        <c:v>40169</c:v>
                      </c:pt>
                      <c:pt idx="2807">
                        <c:v>40170</c:v>
                      </c:pt>
                      <c:pt idx="2808">
                        <c:v>40171</c:v>
                      </c:pt>
                      <c:pt idx="2809">
                        <c:v>40175</c:v>
                      </c:pt>
                      <c:pt idx="2810">
                        <c:v>40176</c:v>
                      </c:pt>
                      <c:pt idx="2811">
                        <c:v>40177</c:v>
                      </c:pt>
                      <c:pt idx="2812">
                        <c:v>40178</c:v>
                      </c:pt>
                      <c:pt idx="2813">
                        <c:v>40182</c:v>
                      </c:pt>
                      <c:pt idx="2814">
                        <c:v>40183</c:v>
                      </c:pt>
                      <c:pt idx="2815">
                        <c:v>40184</c:v>
                      </c:pt>
                      <c:pt idx="2816">
                        <c:v>40185</c:v>
                      </c:pt>
                      <c:pt idx="2817">
                        <c:v>40186</c:v>
                      </c:pt>
                      <c:pt idx="2818">
                        <c:v>40189</c:v>
                      </c:pt>
                      <c:pt idx="2819">
                        <c:v>40190</c:v>
                      </c:pt>
                      <c:pt idx="2820">
                        <c:v>40191</c:v>
                      </c:pt>
                      <c:pt idx="2821">
                        <c:v>40192</c:v>
                      </c:pt>
                      <c:pt idx="2822">
                        <c:v>40193</c:v>
                      </c:pt>
                      <c:pt idx="2823">
                        <c:v>40196</c:v>
                      </c:pt>
                      <c:pt idx="2824">
                        <c:v>40197</c:v>
                      </c:pt>
                      <c:pt idx="2825">
                        <c:v>40198</c:v>
                      </c:pt>
                      <c:pt idx="2826">
                        <c:v>40199</c:v>
                      </c:pt>
                      <c:pt idx="2827">
                        <c:v>40200</c:v>
                      </c:pt>
                      <c:pt idx="2828">
                        <c:v>40203</c:v>
                      </c:pt>
                      <c:pt idx="2829">
                        <c:v>40204</c:v>
                      </c:pt>
                      <c:pt idx="2830">
                        <c:v>40205</c:v>
                      </c:pt>
                      <c:pt idx="2831">
                        <c:v>40206</c:v>
                      </c:pt>
                      <c:pt idx="2832">
                        <c:v>40207</c:v>
                      </c:pt>
                      <c:pt idx="2833">
                        <c:v>40211</c:v>
                      </c:pt>
                      <c:pt idx="2834">
                        <c:v>40212</c:v>
                      </c:pt>
                      <c:pt idx="2835">
                        <c:v>40213</c:v>
                      </c:pt>
                      <c:pt idx="2836">
                        <c:v>40214</c:v>
                      </c:pt>
                      <c:pt idx="2837">
                        <c:v>40217</c:v>
                      </c:pt>
                      <c:pt idx="2838">
                        <c:v>40218</c:v>
                      </c:pt>
                      <c:pt idx="2839">
                        <c:v>40219</c:v>
                      </c:pt>
                      <c:pt idx="2840">
                        <c:v>40220</c:v>
                      </c:pt>
                      <c:pt idx="2841">
                        <c:v>40221</c:v>
                      </c:pt>
                      <c:pt idx="2842">
                        <c:v>40224</c:v>
                      </c:pt>
                      <c:pt idx="2843">
                        <c:v>40225</c:v>
                      </c:pt>
                      <c:pt idx="2844">
                        <c:v>40226</c:v>
                      </c:pt>
                      <c:pt idx="2845">
                        <c:v>40227</c:v>
                      </c:pt>
                      <c:pt idx="2846">
                        <c:v>40228</c:v>
                      </c:pt>
                      <c:pt idx="2847">
                        <c:v>40231</c:v>
                      </c:pt>
                      <c:pt idx="2848">
                        <c:v>40232</c:v>
                      </c:pt>
                      <c:pt idx="2849">
                        <c:v>40233</c:v>
                      </c:pt>
                      <c:pt idx="2850">
                        <c:v>40234</c:v>
                      </c:pt>
                      <c:pt idx="2851">
                        <c:v>40235</c:v>
                      </c:pt>
                      <c:pt idx="2852">
                        <c:v>40238</c:v>
                      </c:pt>
                      <c:pt idx="2853">
                        <c:v>40239</c:v>
                      </c:pt>
                      <c:pt idx="2854">
                        <c:v>40240</c:v>
                      </c:pt>
                      <c:pt idx="2855">
                        <c:v>40241</c:v>
                      </c:pt>
                      <c:pt idx="2856">
                        <c:v>40242</c:v>
                      </c:pt>
                      <c:pt idx="2857">
                        <c:v>40245</c:v>
                      </c:pt>
                      <c:pt idx="2858">
                        <c:v>40246</c:v>
                      </c:pt>
                      <c:pt idx="2859">
                        <c:v>40247</c:v>
                      </c:pt>
                      <c:pt idx="2860">
                        <c:v>40248</c:v>
                      </c:pt>
                      <c:pt idx="2861">
                        <c:v>40249</c:v>
                      </c:pt>
                      <c:pt idx="2862">
                        <c:v>40253</c:v>
                      </c:pt>
                      <c:pt idx="2863">
                        <c:v>40254</c:v>
                      </c:pt>
                      <c:pt idx="2864">
                        <c:v>40255</c:v>
                      </c:pt>
                      <c:pt idx="2865">
                        <c:v>40256</c:v>
                      </c:pt>
                      <c:pt idx="2866">
                        <c:v>40259</c:v>
                      </c:pt>
                      <c:pt idx="2867">
                        <c:v>40260</c:v>
                      </c:pt>
                      <c:pt idx="2868">
                        <c:v>40261</c:v>
                      </c:pt>
                      <c:pt idx="2869">
                        <c:v>40262</c:v>
                      </c:pt>
                      <c:pt idx="2870">
                        <c:v>40263</c:v>
                      </c:pt>
                      <c:pt idx="2871">
                        <c:v>40266</c:v>
                      </c:pt>
                      <c:pt idx="2872">
                        <c:v>40267</c:v>
                      </c:pt>
                      <c:pt idx="2873">
                        <c:v>40268</c:v>
                      </c:pt>
                      <c:pt idx="2874">
                        <c:v>40273</c:v>
                      </c:pt>
                      <c:pt idx="2875">
                        <c:v>40274</c:v>
                      </c:pt>
                      <c:pt idx="2876">
                        <c:v>40275</c:v>
                      </c:pt>
                      <c:pt idx="2877">
                        <c:v>40276</c:v>
                      </c:pt>
                      <c:pt idx="2878">
                        <c:v>40277</c:v>
                      </c:pt>
                      <c:pt idx="2879">
                        <c:v>40280</c:v>
                      </c:pt>
                      <c:pt idx="2880">
                        <c:v>40281</c:v>
                      </c:pt>
                      <c:pt idx="2881">
                        <c:v>40282</c:v>
                      </c:pt>
                      <c:pt idx="2882">
                        <c:v>40283</c:v>
                      </c:pt>
                      <c:pt idx="2883">
                        <c:v>40284</c:v>
                      </c:pt>
                      <c:pt idx="2884">
                        <c:v>40287</c:v>
                      </c:pt>
                      <c:pt idx="2885">
                        <c:v>40288</c:v>
                      </c:pt>
                      <c:pt idx="2886">
                        <c:v>40289</c:v>
                      </c:pt>
                      <c:pt idx="2887">
                        <c:v>40290</c:v>
                      </c:pt>
                      <c:pt idx="2888">
                        <c:v>40291</c:v>
                      </c:pt>
                      <c:pt idx="2889">
                        <c:v>40294</c:v>
                      </c:pt>
                      <c:pt idx="2890">
                        <c:v>40295</c:v>
                      </c:pt>
                      <c:pt idx="2891">
                        <c:v>40296</c:v>
                      </c:pt>
                      <c:pt idx="2892">
                        <c:v>40297</c:v>
                      </c:pt>
                      <c:pt idx="2893">
                        <c:v>40298</c:v>
                      </c:pt>
                      <c:pt idx="2894">
                        <c:v>40301</c:v>
                      </c:pt>
                      <c:pt idx="2895">
                        <c:v>40302</c:v>
                      </c:pt>
                      <c:pt idx="2896">
                        <c:v>40303</c:v>
                      </c:pt>
                      <c:pt idx="2897">
                        <c:v>40304</c:v>
                      </c:pt>
                      <c:pt idx="2898">
                        <c:v>40305</c:v>
                      </c:pt>
                      <c:pt idx="2899">
                        <c:v>40308</c:v>
                      </c:pt>
                      <c:pt idx="2900">
                        <c:v>40309</c:v>
                      </c:pt>
                      <c:pt idx="2901">
                        <c:v>40310</c:v>
                      </c:pt>
                      <c:pt idx="2902">
                        <c:v>40311</c:v>
                      </c:pt>
                      <c:pt idx="2903">
                        <c:v>40312</c:v>
                      </c:pt>
                      <c:pt idx="2904">
                        <c:v>40315</c:v>
                      </c:pt>
                      <c:pt idx="2905">
                        <c:v>40316</c:v>
                      </c:pt>
                      <c:pt idx="2906">
                        <c:v>40317</c:v>
                      </c:pt>
                      <c:pt idx="2907">
                        <c:v>40318</c:v>
                      </c:pt>
                      <c:pt idx="2908">
                        <c:v>40319</c:v>
                      </c:pt>
                      <c:pt idx="2909">
                        <c:v>40322</c:v>
                      </c:pt>
                      <c:pt idx="2910">
                        <c:v>40323</c:v>
                      </c:pt>
                      <c:pt idx="2911">
                        <c:v>40324</c:v>
                      </c:pt>
                      <c:pt idx="2912">
                        <c:v>40325</c:v>
                      </c:pt>
                      <c:pt idx="2913">
                        <c:v>40326</c:v>
                      </c:pt>
                      <c:pt idx="2914">
                        <c:v>40329</c:v>
                      </c:pt>
                      <c:pt idx="2915">
                        <c:v>40330</c:v>
                      </c:pt>
                      <c:pt idx="2916">
                        <c:v>40331</c:v>
                      </c:pt>
                      <c:pt idx="2917">
                        <c:v>40332</c:v>
                      </c:pt>
                      <c:pt idx="2918">
                        <c:v>40333</c:v>
                      </c:pt>
                      <c:pt idx="2919">
                        <c:v>40336</c:v>
                      </c:pt>
                      <c:pt idx="2920">
                        <c:v>40337</c:v>
                      </c:pt>
                      <c:pt idx="2921">
                        <c:v>40338</c:v>
                      </c:pt>
                      <c:pt idx="2922">
                        <c:v>40339</c:v>
                      </c:pt>
                      <c:pt idx="2923">
                        <c:v>40340</c:v>
                      </c:pt>
                      <c:pt idx="2924">
                        <c:v>40343</c:v>
                      </c:pt>
                      <c:pt idx="2925">
                        <c:v>40344</c:v>
                      </c:pt>
                      <c:pt idx="2926">
                        <c:v>40345</c:v>
                      </c:pt>
                      <c:pt idx="2927">
                        <c:v>40346</c:v>
                      </c:pt>
                      <c:pt idx="2928">
                        <c:v>40347</c:v>
                      </c:pt>
                      <c:pt idx="2929">
                        <c:v>40350</c:v>
                      </c:pt>
                      <c:pt idx="2930">
                        <c:v>40351</c:v>
                      </c:pt>
                      <c:pt idx="2931">
                        <c:v>40352</c:v>
                      </c:pt>
                      <c:pt idx="2932">
                        <c:v>40353</c:v>
                      </c:pt>
                      <c:pt idx="2933">
                        <c:v>40354</c:v>
                      </c:pt>
                      <c:pt idx="2934">
                        <c:v>40357</c:v>
                      </c:pt>
                      <c:pt idx="2935">
                        <c:v>40358</c:v>
                      </c:pt>
                      <c:pt idx="2936">
                        <c:v>40359</c:v>
                      </c:pt>
                      <c:pt idx="2937">
                        <c:v>40360</c:v>
                      </c:pt>
                      <c:pt idx="2938">
                        <c:v>40361</c:v>
                      </c:pt>
                      <c:pt idx="2939">
                        <c:v>40364</c:v>
                      </c:pt>
                      <c:pt idx="2940">
                        <c:v>40365</c:v>
                      </c:pt>
                      <c:pt idx="2941">
                        <c:v>40366</c:v>
                      </c:pt>
                      <c:pt idx="2942">
                        <c:v>40367</c:v>
                      </c:pt>
                      <c:pt idx="2943">
                        <c:v>40368</c:v>
                      </c:pt>
                      <c:pt idx="2944">
                        <c:v>40371</c:v>
                      </c:pt>
                      <c:pt idx="2945">
                        <c:v>40372</c:v>
                      </c:pt>
                      <c:pt idx="2946">
                        <c:v>40373</c:v>
                      </c:pt>
                      <c:pt idx="2947">
                        <c:v>40374</c:v>
                      </c:pt>
                      <c:pt idx="2948">
                        <c:v>40375</c:v>
                      </c:pt>
                      <c:pt idx="2949">
                        <c:v>40378</c:v>
                      </c:pt>
                      <c:pt idx="2950">
                        <c:v>40379</c:v>
                      </c:pt>
                      <c:pt idx="2951">
                        <c:v>40380</c:v>
                      </c:pt>
                      <c:pt idx="2952">
                        <c:v>40381</c:v>
                      </c:pt>
                      <c:pt idx="2953">
                        <c:v>40382</c:v>
                      </c:pt>
                      <c:pt idx="2954">
                        <c:v>40385</c:v>
                      </c:pt>
                      <c:pt idx="2955">
                        <c:v>40386</c:v>
                      </c:pt>
                      <c:pt idx="2956">
                        <c:v>40387</c:v>
                      </c:pt>
                      <c:pt idx="2957">
                        <c:v>40388</c:v>
                      </c:pt>
                      <c:pt idx="2958">
                        <c:v>40389</c:v>
                      </c:pt>
                      <c:pt idx="2959">
                        <c:v>40392</c:v>
                      </c:pt>
                      <c:pt idx="2960">
                        <c:v>40393</c:v>
                      </c:pt>
                      <c:pt idx="2961">
                        <c:v>40394</c:v>
                      </c:pt>
                      <c:pt idx="2962">
                        <c:v>40395</c:v>
                      </c:pt>
                      <c:pt idx="2963">
                        <c:v>40396</c:v>
                      </c:pt>
                      <c:pt idx="2964">
                        <c:v>40399</c:v>
                      </c:pt>
                      <c:pt idx="2965">
                        <c:v>40400</c:v>
                      </c:pt>
                      <c:pt idx="2966">
                        <c:v>40401</c:v>
                      </c:pt>
                      <c:pt idx="2967">
                        <c:v>40402</c:v>
                      </c:pt>
                      <c:pt idx="2968">
                        <c:v>40403</c:v>
                      </c:pt>
                      <c:pt idx="2969">
                        <c:v>40406</c:v>
                      </c:pt>
                      <c:pt idx="2970">
                        <c:v>40407</c:v>
                      </c:pt>
                      <c:pt idx="2971">
                        <c:v>40408</c:v>
                      </c:pt>
                      <c:pt idx="2972">
                        <c:v>40409</c:v>
                      </c:pt>
                      <c:pt idx="2973">
                        <c:v>40410</c:v>
                      </c:pt>
                      <c:pt idx="2974">
                        <c:v>40413</c:v>
                      </c:pt>
                      <c:pt idx="2975">
                        <c:v>40414</c:v>
                      </c:pt>
                      <c:pt idx="2976">
                        <c:v>40415</c:v>
                      </c:pt>
                      <c:pt idx="2977">
                        <c:v>40416</c:v>
                      </c:pt>
                      <c:pt idx="2978">
                        <c:v>40417</c:v>
                      </c:pt>
                      <c:pt idx="2979">
                        <c:v>40420</c:v>
                      </c:pt>
                      <c:pt idx="2980">
                        <c:v>40421</c:v>
                      </c:pt>
                      <c:pt idx="2981">
                        <c:v>40422</c:v>
                      </c:pt>
                      <c:pt idx="2982">
                        <c:v>40423</c:v>
                      </c:pt>
                      <c:pt idx="2983">
                        <c:v>40424</c:v>
                      </c:pt>
                      <c:pt idx="2984">
                        <c:v>40427</c:v>
                      </c:pt>
                      <c:pt idx="2985">
                        <c:v>40428</c:v>
                      </c:pt>
                      <c:pt idx="2986">
                        <c:v>40429</c:v>
                      </c:pt>
                      <c:pt idx="2987">
                        <c:v>40430</c:v>
                      </c:pt>
                      <c:pt idx="2988">
                        <c:v>40431</c:v>
                      </c:pt>
                      <c:pt idx="2989">
                        <c:v>40434</c:v>
                      </c:pt>
                      <c:pt idx="2990">
                        <c:v>40435</c:v>
                      </c:pt>
                      <c:pt idx="2991">
                        <c:v>40436</c:v>
                      </c:pt>
                      <c:pt idx="2992">
                        <c:v>40441</c:v>
                      </c:pt>
                      <c:pt idx="2993">
                        <c:v>40442</c:v>
                      </c:pt>
                      <c:pt idx="2994">
                        <c:v>40443</c:v>
                      </c:pt>
                      <c:pt idx="2995">
                        <c:v>40444</c:v>
                      </c:pt>
                      <c:pt idx="2996">
                        <c:v>40445</c:v>
                      </c:pt>
                      <c:pt idx="2997">
                        <c:v>40448</c:v>
                      </c:pt>
                      <c:pt idx="2998">
                        <c:v>40449</c:v>
                      </c:pt>
                      <c:pt idx="2999">
                        <c:v>40450</c:v>
                      </c:pt>
                      <c:pt idx="3000">
                        <c:v>40451</c:v>
                      </c:pt>
                      <c:pt idx="3001">
                        <c:v>40452</c:v>
                      </c:pt>
                      <c:pt idx="3002">
                        <c:v>40455</c:v>
                      </c:pt>
                      <c:pt idx="3003">
                        <c:v>40456</c:v>
                      </c:pt>
                      <c:pt idx="3004">
                        <c:v>40457</c:v>
                      </c:pt>
                      <c:pt idx="3005">
                        <c:v>40458</c:v>
                      </c:pt>
                      <c:pt idx="3006">
                        <c:v>40459</c:v>
                      </c:pt>
                      <c:pt idx="3007">
                        <c:v>40462</c:v>
                      </c:pt>
                      <c:pt idx="3008">
                        <c:v>40463</c:v>
                      </c:pt>
                      <c:pt idx="3009">
                        <c:v>40464</c:v>
                      </c:pt>
                      <c:pt idx="3010">
                        <c:v>40465</c:v>
                      </c:pt>
                      <c:pt idx="3011">
                        <c:v>40466</c:v>
                      </c:pt>
                      <c:pt idx="3012">
                        <c:v>40469</c:v>
                      </c:pt>
                      <c:pt idx="3013">
                        <c:v>40470</c:v>
                      </c:pt>
                      <c:pt idx="3014">
                        <c:v>40471</c:v>
                      </c:pt>
                      <c:pt idx="3015">
                        <c:v>40472</c:v>
                      </c:pt>
                      <c:pt idx="3016">
                        <c:v>40473</c:v>
                      </c:pt>
                      <c:pt idx="3017">
                        <c:v>40476</c:v>
                      </c:pt>
                      <c:pt idx="3018">
                        <c:v>40477</c:v>
                      </c:pt>
                      <c:pt idx="3019">
                        <c:v>40478</c:v>
                      </c:pt>
                      <c:pt idx="3020">
                        <c:v>40479</c:v>
                      </c:pt>
                      <c:pt idx="3021">
                        <c:v>40480</c:v>
                      </c:pt>
                      <c:pt idx="3022">
                        <c:v>40483</c:v>
                      </c:pt>
                      <c:pt idx="3023">
                        <c:v>40485</c:v>
                      </c:pt>
                      <c:pt idx="3024">
                        <c:v>40486</c:v>
                      </c:pt>
                      <c:pt idx="3025">
                        <c:v>40487</c:v>
                      </c:pt>
                      <c:pt idx="3026">
                        <c:v>40490</c:v>
                      </c:pt>
                      <c:pt idx="3027">
                        <c:v>40491</c:v>
                      </c:pt>
                      <c:pt idx="3028">
                        <c:v>40492</c:v>
                      </c:pt>
                      <c:pt idx="3029">
                        <c:v>40493</c:v>
                      </c:pt>
                      <c:pt idx="3030">
                        <c:v>40494</c:v>
                      </c:pt>
                      <c:pt idx="3031">
                        <c:v>40498</c:v>
                      </c:pt>
                      <c:pt idx="3032">
                        <c:v>40499</c:v>
                      </c:pt>
                      <c:pt idx="3033">
                        <c:v>40500</c:v>
                      </c:pt>
                      <c:pt idx="3034">
                        <c:v>40501</c:v>
                      </c:pt>
                      <c:pt idx="3035">
                        <c:v>40504</c:v>
                      </c:pt>
                      <c:pt idx="3036">
                        <c:v>40505</c:v>
                      </c:pt>
                      <c:pt idx="3037">
                        <c:v>40506</c:v>
                      </c:pt>
                      <c:pt idx="3038">
                        <c:v>40507</c:v>
                      </c:pt>
                      <c:pt idx="3039">
                        <c:v>40508</c:v>
                      </c:pt>
                      <c:pt idx="3040">
                        <c:v>40511</c:v>
                      </c:pt>
                      <c:pt idx="3041">
                        <c:v>40512</c:v>
                      </c:pt>
                      <c:pt idx="3042">
                        <c:v>40513</c:v>
                      </c:pt>
                      <c:pt idx="3043">
                        <c:v>40514</c:v>
                      </c:pt>
                      <c:pt idx="3044">
                        <c:v>40515</c:v>
                      </c:pt>
                      <c:pt idx="3045">
                        <c:v>40518</c:v>
                      </c:pt>
                      <c:pt idx="3046">
                        <c:v>40519</c:v>
                      </c:pt>
                      <c:pt idx="3047">
                        <c:v>40520</c:v>
                      </c:pt>
                      <c:pt idx="3048">
                        <c:v>40521</c:v>
                      </c:pt>
                      <c:pt idx="3049">
                        <c:v>40522</c:v>
                      </c:pt>
                      <c:pt idx="3050">
                        <c:v>40525</c:v>
                      </c:pt>
                      <c:pt idx="3051">
                        <c:v>40526</c:v>
                      </c:pt>
                      <c:pt idx="3052">
                        <c:v>40527</c:v>
                      </c:pt>
                      <c:pt idx="3053">
                        <c:v>40528</c:v>
                      </c:pt>
                      <c:pt idx="3054">
                        <c:v>40529</c:v>
                      </c:pt>
                      <c:pt idx="3055">
                        <c:v>40532</c:v>
                      </c:pt>
                      <c:pt idx="3056">
                        <c:v>40533</c:v>
                      </c:pt>
                      <c:pt idx="3057">
                        <c:v>40534</c:v>
                      </c:pt>
                      <c:pt idx="3058">
                        <c:v>40535</c:v>
                      </c:pt>
                      <c:pt idx="3059">
                        <c:v>40536</c:v>
                      </c:pt>
                      <c:pt idx="3060">
                        <c:v>40539</c:v>
                      </c:pt>
                      <c:pt idx="3061">
                        <c:v>40540</c:v>
                      </c:pt>
                      <c:pt idx="3062">
                        <c:v>40541</c:v>
                      </c:pt>
                      <c:pt idx="3063">
                        <c:v>40542</c:v>
                      </c:pt>
                      <c:pt idx="3064">
                        <c:v>40543</c:v>
                      </c:pt>
                      <c:pt idx="3065">
                        <c:v>40546</c:v>
                      </c:pt>
                      <c:pt idx="3066">
                        <c:v>40547</c:v>
                      </c:pt>
                      <c:pt idx="3067">
                        <c:v>40548</c:v>
                      </c:pt>
                      <c:pt idx="3068">
                        <c:v>40549</c:v>
                      </c:pt>
                      <c:pt idx="3069">
                        <c:v>40550</c:v>
                      </c:pt>
                      <c:pt idx="3070">
                        <c:v>40553</c:v>
                      </c:pt>
                      <c:pt idx="3071">
                        <c:v>40554</c:v>
                      </c:pt>
                      <c:pt idx="3072">
                        <c:v>40555</c:v>
                      </c:pt>
                      <c:pt idx="3073">
                        <c:v>40556</c:v>
                      </c:pt>
                      <c:pt idx="3074">
                        <c:v>40557</c:v>
                      </c:pt>
                      <c:pt idx="3075">
                        <c:v>40560</c:v>
                      </c:pt>
                      <c:pt idx="3076">
                        <c:v>40561</c:v>
                      </c:pt>
                      <c:pt idx="3077">
                        <c:v>40562</c:v>
                      </c:pt>
                      <c:pt idx="3078">
                        <c:v>40563</c:v>
                      </c:pt>
                      <c:pt idx="3079">
                        <c:v>40564</c:v>
                      </c:pt>
                      <c:pt idx="3080">
                        <c:v>40567</c:v>
                      </c:pt>
                      <c:pt idx="3081">
                        <c:v>40568</c:v>
                      </c:pt>
                      <c:pt idx="3082">
                        <c:v>40569</c:v>
                      </c:pt>
                      <c:pt idx="3083">
                        <c:v>40570</c:v>
                      </c:pt>
                      <c:pt idx="3084">
                        <c:v>40571</c:v>
                      </c:pt>
                      <c:pt idx="3085">
                        <c:v>40574</c:v>
                      </c:pt>
                      <c:pt idx="3086">
                        <c:v>40575</c:v>
                      </c:pt>
                      <c:pt idx="3087">
                        <c:v>40576</c:v>
                      </c:pt>
                      <c:pt idx="3088">
                        <c:v>40577</c:v>
                      </c:pt>
                      <c:pt idx="3089">
                        <c:v>40578</c:v>
                      </c:pt>
                      <c:pt idx="3090">
                        <c:v>40582</c:v>
                      </c:pt>
                      <c:pt idx="3091">
                        <c:v>40583</c:v>
                      </c:pt>
                      <c:pt idx="3092">
                        <c:v>40584</c:v>
                      </c:pt>
                      <c:pt idx="3093">
                        <c:v>40585</c:v>
                      </c:pt>
                      <c:pt idx="3094">
                        <c:v>40588</c:v>
                      </c:pt>
                      <c:pt idx="3095">
                        <c:v>40589</c:v>
                      </c:pt>
                      <c:pt idx="3096">
                        <c:v>40590</c:v>
                      </c:pt>
                      <c:pt idx="3097">
                        <c:v>40591</c:v>
                      </c:pt>
                      <c:pt idx="3098">
                        <c:v>40592</c:v>
                      </c:pt>
                      <c:pt idx="3099">
                        <c:v>40595</c:v>
                      </c:pt>
                      <c:pt idx="3100">
                        <c:v>40596</c:v>
                      </c:pt>
                      <c:pt idx="3101">
                        <c:v>40597</c:v>
                      </c:pt>
                      <c:pt idx="3102">
                        <c:v>40598</c:v>
                      </c:pt>
                      <c:pt idx="3103">
                        <c:v>40599</c:v>
                      </c:pt>
                      <c:pt idx="3104">
                        <c:v>40602</c:v>
                      </c:pt>
                      <c:pt idx="3105">
                        <c:v>40603</c:v>
                      </c:pt>
                      <c:pt idx="3106">
                        <c:v>40604</c:v>
                      </c:pt>
                      <c:pt idx="3107">
                        <c:v>40605</c:v>
                      </c:pt>
                      <c:pt idx="3108">
                        <c:v>40606</c:v>
                      </c:pt>
                      <c:pt idx="3109">
                        <c:v>40609</c:v>
                      </c:pt>
                      <c:pt idx="3110">
                        <c:v>40610</c:v>
                      </c:pt>
                      <c:pt idx="3111">
                        <c:v>40611</c:v>
                      </c:pt>
                      <c:pt idx="3112">
                        <c:v>40612</c:v>
                      </c:pt>
                      <c:pt idx="3113">
                        <c:v>40613</c:v>
                      </c:pt>
                      <c:pt idx="3114">
                        <c:v>40616</c:v>
                      </c:pt>
                      <c:pt idx="3115">
                        <c:v>40617</c:v>
                      </c:pt>
                      <c:pt idx="3116">
                        <c:v>40618</c:v>
                      </c:pt>
                      <c:pt idx="3117">
                        <c:v>40619</c:v>
                      </c:pt>
                      <c:pt idx="3118">
                        <c:v>40620</c:v>
                      </c:pt>
                      <c:pt idx="3119">
                        <c:v>40624</c:v>
                      </c:pt>
                      <c:pt idx="3120">
                        <c:v>40625</c:v>
                      </c:pt>
                      <c:pt idx="3121">
                        <c:v>40626</c:v>
                      </c:pt>
                      <c:pt idx="3122">
                        <c:v>40627</c:v>
                      </c:pt>
                      <c:pt idx="3123">
                        <c:v>40630</c:v>
                      </c:pt>
                      <c:pt idx="3124">
                        <c:v>40631</c:v>
                      </c:pt>
                      <c:pt idx="3125">
                        <c:v>40632</c:v>
                      </c:pt>
                      <c:pt idx="3126">
                        <c:v>40633</c:v>
                      </c:pt>
                      <c:pt idx="3127">
                        <c:v>40634</c:v>
                      </c:pt>
                      <c:pt idx="3128">
                        <c:v>40637</c:v>
                      </c:pt>
                      <c:pt idx="3129">
                        <c:v>40638</c:v>
                      </c:pt>
                      <c:pt idx="3130">
                        <c:v>40639</c:v>
                      </c:pt>
                      <c:pt idx="3131">
                        <c:v>40640</c:v>
                      </c:pt>
                      <c:pt idx="3132">
                        <c:v>40641</c:v>
                      </c:pt>
                      <c:pt idx="3133">
                        <c:v>40644</c:v>
                      </c:pt>
                      <c:pt idx="3134">
                        <c:v>40645</c:v>
                      </c:pt>
                      <c:pt idx="3135">
                        <c:v>40646</c:v>
                      </c:pt>
                      <c:pt idx="3136">
                        <c:v>40647</c:v>
                      </c:pt>
                      <c:pt idx="3137">
                        <c:v>40648</c:v>
                      </c:pt>
                      <c:pt idx="3138">
                        <c:v>40651</c:v>
                      </c:pt>
                      <c:pt idx="3139">
                        <c:v>40652</c:v>
                      </c:pt>
                      <c:pt idx="3140">
                        <c:v>40653</c:v>
                      </c:pt>
                      <c:pt idx="3141">
                        <c:v>40658</c:v>
                      </c:pt>
                      <c:pt idx="3142">
                        <c:v>40659</c:v>
                      </c:pt>
                      <c:pt idx="3143">
                        <c:v>40660</c:v>
                      </c:pt>
                      <c:pt idx="3144">
                        <c:v>40661</c:v>
                      </c:pt>
                      <c:pt idx="3145">
                        <c:v>40662</c:v>
                      </c:pt>
                      <c:pt idx="3146">
                        <c:v>40665</c:v>
                      </c:pt>
                      <c:pt idx="3147">
                        <c:v>40666</c:v>
                      </c:pt>
                      <c:pt idx="3148">
                        <c:v>40667</c:v>
                      </c:pt>
                      <c:pt idx="3149">
                        <c:v>40668</c:v>
                      </c:pt>
                      <c:pt idx="3150">
                        <c:v>40669</c:v>
                      </c:pt>
                      <c:pt idx="3151">
                        <c:v>40672</c:v>
                      </c:pt>
                      <c:pt idx="3152">
                        <c:v>40673</c:v>
                      </c:pt>
                      <c:pt idx="3153">
                        <c:v>40674</c:v>
                      </c:pt>
                      <c:pt idx="3154">
                        <c:v>40675</c:v>
                      </c:pt>
                      <c:pt idx="3155">
                        <c:v>40676</c:v>
                      </c:pt>
                      <c:pt idx="3156">
                        <c:v>40679</c:v>
                      </c:pt>
                      <c:pt idx="3157">
                        <c:v>40680</c:v>
                      </c:pt>
                      <c:pt idx="3158">
                        <c:v>40681</c:v>
                      </c:pt>
                      <c:pt idx="3159">
                        <c:v>40682</c:v>
                      </c:pt>
                      <c:pt idx="3160">
                        <c:v>40683</c:v>
                      </c:pt>
                      <c:pt idx="3161">
                        <c:v>40686</c:v>
                      </c:pt>
                      <c:pt idx="3162">
                        <c:v>40687</c:v>
                      </c:pt>
                      <c:pt idx="3163">
                        <c:v>40688</c:v>
                      </c:pt>
                      <c:pt idx="3164">
                        <c:v>40689</c:v>
                      </c:pt>
                      <c:pt idx="3165">
                        <c:v>40690</c:v>
                      </c:pt>
                      <c:pt idx="3166">
                        <c:v>40693</c:v>
                      </c:pt>
                      <c:pt idx="3167">
                        <c:v>40694</c:v>
                      </c:pt>
                      <c:pt idx="3168">
                        <c:v>40695</c:v>
                      </c:pt>
                      <c:pt idx="3169">
                        <c:v>40696</c:v>
                      </c:pt>
                      <c:pt idx="3170">
                        <c:v>40697</c:v>
                      </c:pt>
                      <c:pt idx="3171">
                        <c:v>40700</c:v>
                      </c:pt>
                      <c:pt idx="3172">
                        <c:v>40701</c:v>
                      </c:pt>
                      <c:pt idx="3173">
                        <c:v>40702</c:v>
                      </c:pt>
                      <c:pt idx="3174">
                        <c:v>40703</c:v>
                      </c:pt>
                      <c:pt idx="3175">
                        <c:v>40704</c:v>
                      </c:pt>
                      <c:pt idx="3176">
                        <c:v>40707</c:v>
                      </c:pt>
                      <c:pt idx="3177">
                        <c:v>40708</c:v>
                      </c:pt>
                      <c:pt idx="3178">
                        <c:v>40709</c:v>
                      </c:pt>
                      <c:pt idx="3179">
                        <c:v>40710</c:v>
                      </c:pt>
                      <c:pt idx="3180">
                        <c:v>40711</c:v>
                      </c:pt>
                      <c:pt idx="3181">
                        <c:v>40714</c:v>
                      </c:pt>
                      <c:pt idx="3182">
                        <c:v>40715</c:v>
                      </c:pt>
                      <c:pt idx="3183">
                        <c:v>40716</c:v>
                      </c:pt>
                      <c:pt idx="3184">
                        <c:v>40717</c:v>
                      </c:pt>
                      <c:pt idx="3185">
                        <c:v>40718</c:v>
                      </c:pt>
                      <c:pt idx="3186">
                        <c:v>40721</c:v>
                      </c:pt>
                      <c:pt idx="3187">
                        <c:v>40722</c:v>
                      </c:pt>
                      <c:pt idx="3188">
                        <c:v>40723</c:v>
                      </c:pt>
                      <c:pt idx="3189">
                        <c:v>40724</c:v>
                      </c:pt>
                      <c:pt idx="3190">
                        <c:v>40725</c:v>
                      </c:pt>
                      <c:pt idx="3191">
                        <c:v>40728</c:v>
                      </c:pt>
                      <c:pt idx="3192">
                        <c:v>40729</c:v>
                      </c:pt>
                      <c:pt idx="3193">
                        <c:v>40730</c:v>
                      </c:pt>
                      <c:pt idx="3194">
                        <c:v>40731</c:v>
                      </c:pt>
                      <c:pt idx="3195">
                        <c:v>40732</c:v>
                      </c:pt>
                      <c:pt idx="3196">
                        <c:v>40735</c:v>
                      </c:pt>
                      <c:pt idx="3197">
                        <c:v>40736</c:v>
                      </c:pt>
                      <c:pt idx="3198">
                        <c:v>40737</c:v>
                      </c:pt>
                      <c:pt idx="3199">
                        <c:v>40738</c:v>
                      </c:pt>
                      <c:pt idx="3200">
                        <c:v>40739</c:v>
                      </c:pt>
                      <c:pt idx="3201">
                        <c:v>40742</c:v>
                      </c:pt>
                      <c:pt idx="3202">
                        <c:v>40743</c:v>
                      </c:pt>
                      <c:pt idx="3203">
                        <c:v>40744</c:v>
                      </c:pt>
                      <c:pt idx="3204">
                        <c:v>40745</c:v>
                      </c:pt>
                      <c:pt idx="3205">
                        <c:v>40746</c:v>
                      </c:pt>
                      <c:pt idx="3206">
                        <c:v>40749</c:v>
                      </c:pt>
                      <c:pt idx="3207">
                        <c:v>40750</c:v>
                      </c:pt>
                      <c:pt idx="3208">
                        <c:v>40751</c:v>
                      </c:pt>
                      <c:pt idx="3209">
                        <c:v>40752</c:v>
                      </c:pt>
                      <c:pt idx="3210">
                        <c:v>40753</c:v>
                      </c:pt>
                      <c:pt idx="3211">
                        <c:v>40756</c:v>
                      </c:pt>
                      <c:pt idx="3212">
                        <c:v>40757</c:v>
                      </c:pt>
                      <c:pt idx="3213">
                        <c:v>40758</c:v>
                      </c:pt>
                      <c:pt idx="3214">
                        <c:v>40759</c:v>
                      </c:pt>
                      <c:pt idx="3215">
                        <c:v>40760</c:v>
                      </c:pt>
                      <c:pt idx="3216">
                        <c:v>40763</c:v>
                      </c:pt>
                      <c:pt idx="3217">
                        <c:v>40764</c:v>
                      </c:pt>
                      <c:pt idx="3218">
                        <c:v>40765</c:v>
                      </c:pt>
                      <c:pt idx="3219">
                        <c:v>40766</c:v>
                      </c:pt>
                      <c:pt idx="3220">
                        <c:v>40767</c:v>
                      </c:pt>
                      <c:pt idx="3221">
                        <c:v>40770</c:v>
                      </c:pt>
                      <c:pt idx="3222">
                        <c:v>40771</c:v>
                      </c:pt>
                      <c:pt idx="3223">
                        <c:v>40772</c:v>
                      </c:pt>
                      <c:pt idx="3224">
                        <c:v>40773</c:v>
                      </c:pt>
                      <c:pt idx="3225">
                        <c:v>40774</c:v>
                      </c:pt>
                      <c:pt idx="3226">
                        <c:v>40777</c:v>
                      </c:pt>
                      <c:pt idx="3227">
                        <c:v>40778</c:v>
                      </c:pt>
                      <c:pt idx="3228">
                        <c:v>40779</c:v>
                      </c:pt>
                      <c:pt idx="3229">
                        <c:v>40780</c:v>
                      </c:pt>
                      <c:pt idx="3230">
                        <c:v>40781</c:v>
                      </c:pt>
                      <c:pt idx="3231">
                        <c:v>40784</c:v>
                      </c:pt>
                      <c:pt idx="3232">
                        <c:v>40785</c:v>
                      </c:pt>
                      <c:pt idx="3233">
                        <c:v>40786</c:v>
                      </c:pt>
                      <c:pt idx="3234">
                        <c:v>40787</c:v>
                      </c:pt>
                      <c:pt idx="3235">
                        <c:v>40788</c:v>
                      </c:pt>
                      <c:pt idx="3236">
                        <c:v>40791</c:v>
                      </c:pt>
                      <c:pt idx="3237">
                        <c:v>40792</c:v>
                      </c:pt>
                      <c:pt idx="3238">
                        <c:v>40793</c:v>
                      </c:pt>
                      <c:pt idx="3239">
                        <c:v>40794</c:v>
                      </c:pt>
                      <c:pt idx="3240">
                        <c:v>40795</c:v>
                      </c:pt>
                      <c:pt idx="3241">
                        <c:v>40798</c:v>
                      </c:pt>
                      <c:pt idx="3242">
                        <c:v>40799</c:v>
                      </c:pt>
                      <c:pt idx="3243">
                        <c:v>40800</c:v>
                      </c:pt>
                      <c:pt idx="3244">
                        <c:v>40801</c:v>
                      </c:pt>
                      <c:pt idx="3245">
                        <c:v>40805</c:v>
                      </c:pt>
                      <c:pt idx="3246">
                        <c:v>40806</c:v>
                      </c:pt>
                      <c:pt idx="3247">
                        <c:v>40807</c:v>
                      </c:pt>
                      <c:pt idx="3248">
                        <c:v>40808</c:v>
                      </c:pt>
                      <c:pt idx="3249">
                        <c:v>40809</c:v>
                      </c:pt>
                      <c:pt idx="3250">
                        <c:v>40812</c:v>
                      </c:pt>
                      <c:pt idx="3251">
                        <c:v>40813</c:v>
                      </c:pt>
                      <c:pt idx="3252">
                        <c:v>40814</c:v>
                      </c:pt>
                      <c:pt idx="3253">
                        <c:v>40815</c:v>
                      </c:pt>
                      <c:pt idx="3254">
                        <c:v>40816</c:v>
                      </c:pt>
                      <c:pt idx="3255">
                        <c:v>40819</c:v>
                      </c:pt>
                      <c:pt idx="3256">
                        <c:v>40820</c:v>
                      </c:pt>
                      <c:pt idx="3257">
                        <c:v>40821</c:v>
                      </c:pt>
                      <c:pt idx="3258">
                        <c:v>40822</c:v>
                      </c:pt>
                      <c:pt idx="3259">
                        <c:v>40823</c:v>
                      </c:pt>
                      <c:pt idx="3260">
                        <c:v>40826</c:v>
                      </c:pt>
                      <c:pt idx="3261">
                        <c:v>40827</c:v>
                      </c:pt>
                      <c:pt idx="3262">
                        <c:v>40828</c:v>
                      </c:pt>
                      <c:pt idx="3263">
                        <c:v>40829</c:v>
                      </c:pt>
                      <c:pt idx="3264">
                        <c:v>40830</c:v>
                      </c:pt>
                      <c:pt idx="3265">
                        <c:v>40833</c:v>
                      </c:pt>
                      <c:pt idx="3266">
                        <c:v>40834</c:v>
                      </c:pt>
                      <c:pt idx="3267">
                        <c:v>40835</c:v>
                      </c:pt>
                      <c:pt idx="3268">
                        <c:v>40836</c:v>
                      </c:pt>
                      <c:pt idx="3269">
                        <c:v>40837</c:v>
                      </c:pt>
                      <c:pt idx="3270">
                        <c:v>40840</c:v>
                      </c:pt>
                      <c:pt idx="3271">
                        <c:v>40841</c:v>
                      </c:pt>
                      <c:pt idx="3272">
                        <c:v>40842</c:v>
                      </c:pt>
                      <c:pt idx="3273">
                        <c:v>40843</c:v>
                      </c:pt>
                      <c:pt idx="3274">
                        <c:v>40844</c:v>
                      </c:pt>
                      <c:pt idx="3275">
                        <c:v>40847</c:v>
                      </c:pt>
                      <c:pt idx="3276">
                        <c:v>40848</c:v>
                      </c:pt>
                      <c:pt idx="3277">
                        <c:v>40850</c:v>
                      </c:pt>
                      <c:pt idx="3278">
                        <c:v>40851</c:v>
                      </c:pt>
                      <c:pt idx="3279">
                        <c:v>40854</c:v>
                      </c:pt>
                      <c:pt idx="3280">
                        <c:v>40855</c:v>
                      </c:pt>
                      <c:pt idx="3281">
                        <c:v>40856</c:v>
                      </c:pt>
                      <c:pt idx="3282">
                        <c:v>40857</c:v>
                      </c:pt>
                      <c:pt idx="3283">
                        <c:v>40858</c:v>
                      </c:pt>
                      <c:pt idx="3284">
                        <c:v>40861</c:v>
                      </c:pt>
                      <c:pt idx="3285">
                        <c:v>40862</c:v>
                      </c:pt>
                      <c:pt idx="3286">
                        <c:v>40863</c:v>
                      </c:pt>
                      <c:pt idx="3287">
                        <c:v>40864</c:v>
                      </c:pt>
                      <c:pt idx="3288">
                        <c:v>40865</c:v>
                      </c:pt>
                      <c:pt idx="3289">
                        <c:v>40869</c:v>
                      </c:pt>
                      <c:pt idx="3290">
                        <c:v>40870</c:v>
                      </c:pt>
                      <c:pt idx="3291">
                        <c:v>40871</c:v>
                      </c:pt>
                      <c:pt idx="3292">
                        <c:v>40872</c:v>
                      </c:pt>
                      <c:pt idx="3293">
                        <c:v>40875</c:v>
                      </c:pt>
                      <c:pt idx="3294">
                        <c:v>40876</c:v>
                      </c:pt>
                      <c:pt idx="3295">
                        <c:v>40877</c:v>
                      </c:pt>
                      <c:pt idx="3296">
                        <c:v>40878</c:v>
                      </c:pt>
                      <c:pt idx="3297">
                        <c:v>40879</c:v>
                      </c:pt>
                      <c:pt idx="3298">
                        <c:v>40882</c:v>
                      </c:pt>
                      <c:pt idx="3299">
                        <c:v>40883</c:v>
                      </c:pt>
                      <c:pt idx="3300">
                        <c:v>40884</c:v>
                      </c:pt>
                      <c:pt idx="3301">
                        <c:v>40885</c:v>
                      </c:pt>
                      <c:pt idx="3302">
                        <c:v>40886</c:v>
                      </c:pt>
                      <c:pt idx="3303">
                        <c:v>40890</c:v>
                      </c:pt>
                      <c:pt idx="3304">
                        <c:v>40891</c:v>
                      </c:pt>
                      <c:pt idx="3305">
                        <c:v>40892</c:v>
                      </c:pt>
                      <c:pt idx="3306">
                        <c:v>40893</c:v>
                      </c:pt>
                      <c:pt idx="3307">
                        <c:v>40896</c:v>
                      </c:pt>
                      <c:pt idx="3308">
                        <c:v>40897</c:v>
                      </c:pt>
                      <c:pt idx="3309">
                        <c:v>40898</c:v>
                      </c:pt>
                      <c:pt idx="3310">
                        <c:v>40899</c:v>
                      </c:pt>
                      <c:pt idx="3311">
                        <c:v>40900</c:v>
                      </c:pt>
                      <c:pt idx="3312">
                        <c:v>40903</c:v>
                      </c:pt>
                      <c:pt idx="3313">
                        <c:v>40904</c:v>
                      </c:pt>
                      <c:pt idx="3314">
                        <c:v>40905</c:v>
                      </c:pt>
                      <c:pt idx="3315">
                        <c:v>40906</c:v>
                      </c:pt>
                      <c:pt idx="3316">
                        <c:v>40907</c:v>
                      </c:pt>
                      <c:pt idx="3317">
                        <c:v>40910</c:v>
                      </c:pt>
                      <c:pt idx="3318">
                        <c:v>40911</c:v>
                      </c:pt>
                      <c:pt idx="3319">
                        <c:v>40912</c:v>
                      </c:pt>
                      <c:pt idx="3320">
                        <c:v>40913</c:v>
                      </c:pt>
                      <c:pt idx="3321">
                        <c:v>40914</c:v>
                      </c:pt>
                      <c:pt idx="3322">
                        <c:v>40917</c:v>
                      </c:pt>
                      <c:pt idx="3323">
                        <c:v>40918</c:v>
                      </c:pt>
                      <c:pt idx="3324">
                        <c:v>40919</c:v>
                      </c:pt>
                      <c:pt idx="3325">
                        <c:v>40920</c:v>
                      </c:pt>
                      <c:pt idx="3326">
                        <c:v>40921</c:v>
                      </c:pt>
                      <c:pt idx="3327">
                        <c:v>40924</c:v>
                      </c:pt>
                      <c:pt idx="3328">
                        <c:v>40925</c:v>
                      </c:pt>
                      <c:pt idx="3329">
                        <c:v>40926</c:v>
                      </c:pt>
                      <c:pt idx="3330">
                        <c:v>40927</c:v>
                      </c:pt>
                      <c:pt idx="3331">
                        <c:v>40928</c:v>
                      </c:pt>
                      <c:pt idx="3332">
                        <c:v>40931</c:v>
                      </c:pt>
                      <c:pt idx="3333">
                        <c:v>40932</c:v>
                      </c:pt>
                      <c:pt idx="3334">
                        <c:v>40933</c:v>
                      </c:pt>
                      <c:pt idx="3335">
                        <c:v>40934</c:v>
                      </c:pt>
                      <c:pt idx="3336">
                        <c:v>40935</c:v>
                      </c:pt>
                      <c:pt idx="3337">
                        <c:v>40938</c:v>
                      </c:pt>
                      <c:pt idx="3338">
                        <c:v>40939</c:v>
                      </c:pt>
                      <c:pt idx="3339">
                        <c:v>40940</c:v>
                      </c:pt>
                      <c:pt idx="3340">
                        <c:v>40941</c:v>
                      </c:pt>
                      <c:pt idx="3341">
                        <c:v>40942</c:v>
                      </c:pt>
                      <c:pt idx="3342">
                        <c:v>40946</c:v>
                      </c:pt>
                      <c:pt idx="3343">
                        <c:v>40947</c:v>
                      </c:pt>
                      <c:pt idx="3344">
                        <c:v>40948</c:v>
                      </c:pt>
                      <c:pt idx="3345">
                        <c:v>40949</c:v>
                      </c:pt>
                      <c:pt idx="3346">
                        <c:v>40952</c:v>
                      </c:pt>
                      <c:pt idx="3347">
                        <c:v>40953</c:v>
                      </c:pt>
                      <c:pt idx="3348">
                        <c:v>40954</c:v>
                      </c:pt>
                      <c:pt idx="3349">
                        <c:v>40955</c:v>
                      </c:pt>
                      <c:pt idx="3350">
                        <c:v>40956</c:v>
                      </c:pt>
                      <c:pt idx="3351">
                        <c:v>40959</c:v>
                      </c:pt>
                      <c:pt idx="3352">
                        <c:v>40960</c:v>
                      </c:pt>
                      <c:pt idx="3353">
                        <c:v>40961</c:v>
                      </c:pt>
                      <c:pt idx="3354">
                        <c:v>40962</c:v>
                      </c:pt>
                      <c:pt idx="3355">
                        <c:v>40963</c:v>
                      </c:pt>
                      <c:pt idx="3356">
                        <c:v>40966</c:v>
                      </c:pt>
                      <c:pt idx="3357">
                        <c:v>40967</c:v>
                      </c:pt>
                      <c:pt idx="3358">
                        <c:v>40968</c:v>
                      </c:pt>
                      <c:pt idx="3359">
                        <c:v>40969</c:v>
                      </c:pt>
                      <c:pt idx="3360">
                        <c:v>40970</c:v>
                      </c:pt>
                      <c:pt idx="3361">
                        <c:v>40973</c:v>
                      </c:pt>
                      <c:pt idx="3362">
                        <c:v>40974</c:v>
                      </c:pt>
                      <c:pt idx="3363">
                        <c:v>40975</c:v>
                      </c:pt>
                      <c:pt idx="3364">
                        <c:v>40976</c:v>
                      </c:pt>
                      <c:pt idx="3365">
                        <c:v>40977</c:v>
                      </c:pt>
                      <c:pt idx="3366">
                        <c:v>40980</c:v>
                      </c:pt>
                      <c:pt idx="3367">
                        <c:v>40981</c:v>
                      </c:pt>
                      <c:pt idx="3368">
                        <c:v>40982</c:v>
                      </c:pt>
                      <c:pt idx="3369">
                        <c:v>40983</c:v>
                      </c:pt>
                      <c:pt idx="3370">
                        <c:v>40984</c:v>
                      </c:pt>
                      <c:pt idx="3371">
                        <c:v>40988</c:v>
                      </c:pt>
                      <c:pt idx="3372">
                        <c:v>40989</c:v>
                      </c:pt>
                      <c:pt idx="3373">
                        <c:v>40990</c:v>
                      </c:pt>
                      <c:pt idx="3374">
                        <c:v>40991</c:v>
                      </c:pt>
                      <c:pt idx="3375">
                        <c:v>40994</c:v>
                      </c:pt>
                      <c:pt idx="3376">
                        <c:v>40995</c:v>
                      </c:pt>
                      <c:pt idx="3377">
                        <c:v>40996</c:v>
                      </c:pt>
                      <c:pt idx="3378">
                        <c:v>40997</c:v>
                      </c:pt>
                      <c:pt idx="3379">
                        <c:v>40998</c:v>
                      </c:pt>
                      <c:pt idx="3380">
                        <c:v>41001</c:v>
                      </c:pt>
                      <c:pt idx="3381">
                        <c:v>41002</c:v>
                      </c:pt>
                      <c:pt idx="3382">
                        <c:v>41003</c:v>
                      </c:pt>
                      <c:pt idx="3383">
                        <c:v>41008</c:v>
                      </c:pt>
                      <c:pt idx="3384">
                        <c:v>41009</c:v>
                      </c:pt>
                      <c:pt idx="3385">
                        <c:v>41010</c:v>
                      </c:pt>
                      <c:pt idx="3386">
                        <c:v>41011</c:v>
                      </c:pt>
                      <c:pt idx="3387">
                        <c:v>41012</c:v>
                      </c:pt>
                      <c:pt idx="3388">
                        <c:v>41015</c:v>
                      </c:pt>
                      <c:pt idx="3389">
                        <c:v>41016</c:v>
                      </c:pt>
                      <c:pt idx="3390">
                        <c:v>41017</c:v>
                      </c:pt>
                      <c:pt idx="3391">
                        <c:v>41018</c:v>
                      </c:pt>
                      <c:pt idx="3392">
                        <c:v>41019</c:v>
                      </c:pt>
                      <c:pt idx="3393">
                        <c:v>41022</c:v>
                      </c:pt>
                      <c:pt idx="3394">
                        <c:v>41023</c:v>
                      </c:pt>
                      <c:pt idx="3395">
                        <c:v>41024</c:v>
                      </c:pt>
                      <c:pt idx="3396">
                        <c:v>41025</c:v>
                      </c:pt>
                      <c:pt idx="3397">
                        <c:v>41026</c:v>
                      </c:pt>
                      <c:pt idx="3398">
                        <c:v>41029</c:v>
                      </c:pt>
                      <c:pt idx="3399">
                        <c:v>41031</c:v>
                      </c:pt>
                      <c:pt idx="3400">
                        <c:v>41032</c:v>
                      </c:pt>
                      <c:pt idx="3401">
                        <c:v>41033</c:v>
                      </c:pt>
                      <c:pt idx="3402">
                        <c:v>41036</c:v>
                      </c:pt>
                      <c:pt idx="3403">
                        <c:v>41037</c:v>
                      </c:pt>
                      <c:pt idx="3404">
                        <c:v>41038</c:v>
                      </c:pt>
                      <c:pt idx="3405">
                        <c:v>41039</c:v>
                      </c:pt>
                      <c:pt idx="3406">
                        <c:v>41040</c:v>
                      </c:pt>
                      <c:pt idx="3407">
                        <c:v>41043</c:v>
                      </c:pt>
                      <c:pt idx="3408">
                        <c:v>41044</c:v>
                      </c:pt>
                      <c:pt idx="3409">
                        <c:v>41045</c:v>
                      </c:pt>
                      <c:pt idx="3410">
                        <c:v>41046</c:v>
                      </c:pt>
                      <c:pt idx="3411">
                        <c:v>41047</c:v>
                      </c:pt>
                      <c:pt idx="3412">
                        <c:v>41050</c:v>
                      </c:pt>
                      <c:pt idx="3413">
                        <c:v>41051</c:v>
                      </c:pt>
                      <c:pt idx="3414">
                        <c:v>41052</c:v>
                      </c:pt>
                      <c:pt idx="3415">
                        <c:v>41053</c:v>
                      </c:pt>
                      <c:pt idx="3416">
                        <c:v>41054</c:v>
                      </c:pt>
                      <c:pt idx="3417">
                        <c:v>41057</c:v>
                      </c:pt>
                      <c:pt idx="3418">
                        <c:v>41058</c:v>
                      </c:pt>
                      <c:pt idx="3419">
                        <c:v>41059</c:v>
                      </c:pt>
                      <c:pt idx="3420">
                        <c:v>41060</c:v>
                      </c:pt>
                      <c:pt idx="3421">
                        <c:v>41061</c:v>
                      </c:pt>
                      <c:pt idx="3422">
                        <c:v>41064</c:v>
                      </c:pt>
                      <c:pt idx="3423">
                        <c:v>41065</c:v>
                      </c:pt>
                      <c:pt idx="3424">
                        <c:v>41066</c:v>
                      </c:pt>
                      <c:pt idx="3425">
                        <c:v>41067</c:v>
                      </c:pt>
                      <c:pt idx="3426">
                        <c:v>41068</c:v>
                      </c:pt>
                      <c:pt idx="3427">
                        <c:v>41071</c:v>
                      </c:pt>
                      <c:pt idx="3428">
                        <c:v>41072</c:v>
                      </c:pt>
                      <c:pt idx="3429">
                        <c:v>41073</c:v>
                      </c:pt>
                      <c:pt idx="3430">
                        <c:v>41074</c:v>
                      </c:pt>
                      <c:pt idx="3431">
                        <c:v>41075</c:v>
                      </c:pt>
                      <c:pt idx="3432">
                        <c:v>41078</c:v>
                      </c:pt>
                      <c:pt idx="3433">
                        <c:v>41079</c:v>
                      </c:pt>
                      <c:pt idx="3434">
                        <c:v>41080</c:v>
                      </c:pt>
                      <c:pt idx="3435">
                        <c:v>41081</c:v>
                      </c:pt>
                      <c:pt idx="3436">
                        <c:v>41082</c:v>
                      </c:pt>
                      <c:pt idx="3437">
                        <c:v>41085</c:v>
                      </c:pt>
                      <c:pt idx="3438">
                        <c:v>41086</c:v>
                      </c:pt>
                      <c:pt idx="3439">
                        <c:v>41087</c:v>
                      </c:pt>
                      <c:pt idx="3440">
                        <c:v>41088</c:v>
                      </c:pt>
                      <c:pt idx="3441">
                        <c:v>41089</c:v>
                      </c:pt>
                      <c:pt idx="3442">
                        <c:v>41092</c:v>
                      </c:pt>
                      <c:pt idx="3443">
                        <c:v>41093</c:v>
                      </c:pt>
                      <c:pt idx="3444">
                        <c:v>41094</c:v>
                      </c:pt>
                      <c:pt idx="3445">
                        <c:v>41095</c:v>
                      </c:pt>
                      <c:pt idx="3446">
                        <c:v>41096</c:v>
                      </c:pt>
                      <c:pt idx="3447">
                        <c:v>41099</c:v>
                      </c:pt>
                      <c:pt idx="3448">
                        <c:v>41100</c:v>
                      </c:pt>
                      <c:pt idx="3449">
                        <c:v>41101</c:v>
                      </c:pt>
                      <c:pt idx="3450">
                        <c:v>41102</c:v>
                      </c:pt>
                      <c:pt idx="3451">
                        <c:v>41103</c:v>
                      </c:pt>
                      <c:pt idx="3452">
                        <c:v>41106</c:v>
                      </c:pt>
                      <c:pt idx="3453">
                        <c:v>41107</c:v>
                      </c:pt>
                      <c:pt idx="3454">
                        <c:v>41108</c:v>
                      </c:pt>
                      <c:pt idx="3455">
                        <c:v>41109</c:v>
                      </c:pt>
                      <c:pt idx="3456">
                        <c:v>41110</c:v>
                      </c:pt>
                      <c:pt idx="3457">
                        <c:v>41113</c:v>
                      </c:pt>
                      <c:pt idx="3458">
                        <c:v>41114</c:v>
                      </c:pt>
                      <c:pt idx="3459">
                        <c:v>41115</c:v>
                      </c:pt>
                      <c:pt idx="3460">
                        <c:v>41116</c:v>
                      </c:pt>
                      <c:pt idx="3461">
                        <c:v>41117</c:v>
                      </c:pt>
                      <c:pt idx="3462">
                        <c:v>41120</c:v>
                      </c:pt>
                      <c:pt idx="3463">
                        <c:v>41121</c:v>
                      </c:pt>
                      <c:pt idx="3464">
                        <c:v>41122</c:v>
                      </c:pt>
                      <c:pt idx="3465">
                        <c:v>41123</c:v>
                      </c:pt>
                      <c:pt idx="3466">
                        <c:v>41124</c:v>
                      </c:pt>
                      <c:pt idx="3467">
                        <c:v>41127</c:v>
                      </c:pt>
                      <c:pt idx="3468">
                        <c:v>41128</c:v>
                      </c:pt>
                      <c:pt idx="3469">
                        <c:v>41129</c:v>
                      </c:pt>
                      <c:pt idx="3470">
                        <c:v>41130</c:v>
                      </c:pt>
                      <c:pt idx="3471">
                        <c:v>41131</c:v>
                      </c:pt>
                      <c:pt idx="3472">
                        <c:v>41134</c:v>
                      </c:pt>
                      <c:pt idx="3473">
                        <c:v>41135</c:v>
                      </c:pt>
                      <c:pt idx="3474">
                        <c:v>41136</c:v>
                      </c:pt>
                      <c:pt idx="3475">
                        <c:v>41137</c:v>
                      </c:pt>
                      <c:pt idx="3476">
                        <c:v>41138</c:v>
                      </c:pt>
                      <c:pt idx="3477">
                        <c:v>41141</c:v>
                      </c:pt>
                      <c:pt idx="3478">
                        <c:v>41142</c:v>
                      </c:pt>
                      <c:pt idx="3479">
                        <c:v>41143</c:v>
                      </c:pt>
                      <c:pt idx="3480">
                        <c:v>41144</c:v>
                      </c:pt>
                      <c:pt idx="3481">
                        <c:v>41145</c:v>
                      </c:pt>
                      <c:pt idx="3482">
                        <c:v>41148</c:v>
                      </c:pt>
                      <c:pt idx="3483">
                        <c:v>41149</c:v>
                      </c:pt>
                      <c:pt idx="3484">
                        <c:v>41150</c:v>
                      </c:pt>
                      <c:pt idx="3485">
                        <c:v>41151</c:v>
                      </c:pt>
                      <c:pt idx="3486">
                        <c:v>41152</c:v>
                      </c:pt>
                      <c:pt idx="3487">
                        <c:v>41155</c:v>
                      </c:pt>
                      <c:pt idx="3488">
                        <c:v>41156</c:v>
                      </c:pt>
                      <c:pt idx="3489">
                        <c:v>41157</c:v>
                      </c:pt>
                      <c:pt idx="3490">
                        <c:v>41158</c:v>
                      </c:pt>
                      <c:pt idx="3491">
                        <c:v>41159</c:v>
                      </c:pt>
                      <c:pt idx="3492">
                        <c:v>41162</c:v>
                      </c:pt>
                      <c:pt idx="3493">
                        <c:v>41163</c:v>
                      </c:pt>
                      <c:pt idx="3494">
                        <c:v>41164</c:v>
                      </c:pt>
                      <c:pt idx="3495">
                        <c:v>41165</c:v>
                      </c:pt>
                      <c:pt idx="3496">
                        <c:v>41166</c:v>
                      </c:pt>
                      <c:pt idx="3497">
                        <c:v>41169</c:v>
                      </c:pt>
                      <c:pt idx="3498">
                        <c:v>41170</c:v>
                      </c:pt>
                      <c:pt idx="3499">
                        <c:v>41171</c:v>
                      </c:pt>
                      <c:pt idx="3500">
                        <c:v>41172</c:v>
                      </c:pt>
                      <c:pt idx="3501">
                        <c:v>41173</c:v>
                      </c:pt>
                      <c:pt idx="3502">
                        <c:v>41176</c:v>
                      </c:pt>
                      <c:pt idx="3503">
                        <c:v>41177</c:v>
                      </c:pt>
                      <c:pt idx="3504">
                        <c:v>41178</c:v>
                      </c:pt>
                      <c:pt idx="3505">
                        <c:v>41179</c:v>
                      </c:pt>
                      <c:pt idx="3506">
                        <c:v>41180</c:v>
                      </c:pt>
                      <c:pt idx="3507">
                        <c:v>41183</c:v>
                      </c:pt>
                      <c:pt idx="3508">
                        <c:v>41184</c:v>
                      </c:pt>
                      <c:pt idx="3509">
                        <c:v>41185</c:v>
                      </c:pt>
                      <c:pt idx="3510">
                        <c:v>41186</c:v>
                      </c:pt>
                      <c:pt idx="3511">
                        <c:v>41187</c:v>
                      </c:pt>
                      <c:pt idx="3512">
                        <c:v>41190</c:v>
                      </c:pt>
                      <c:pt idx="3513">
                        <c:v>41191</c:v>
                      </c:pt>
                      <c:pt idx="3514">
                        <c:v>41192</c:v>
                      </c:pt>
                      <c:pt idx="3515">
                        <c:v>41193</c:v>
                      </c:pt>
                      <c:pt idx="3516">
                        <c:v>41194</c:v>
                      </c:pt>
                      <c:pt idx="3517">
                        <c:v>41197</c:v>
                      </c:pt>
                      <c:pt idx="3518">
                        <c:v>41198</c:v>
                      </c:pt>
                      <c:pt idx="3519">
                        <c:v>41199</c:v>
                      </c:pt>
                      <c:pt idx="3520">
                        <c:v>41200</c:v>
                      </c:pt>
                      <c:pt idx="3521">
                        <c:v>41201</c:v>
                      </c:pt>
                      <c:pt idx="3522">
                        <c:v>41204</c:v>
                      </c:pt>
                      <c:pt idx="3523">
                        <c:v>41205</c:v>
                      </c:pt>
                      <c:pt idx="3524">
                        <c:v>41206</c:v>
                      </c:pt>
                      <c:pt idx="3525">
                        <c:v>41207</c:v>
                      </c:pt>
                      <c:pt idx="3526">
                        <c:v>41208</c:v>
                      </c:pt>
                      <c:pt idx="3527">
                        <c:v>41211</c:v>
                      </c:pt>
                      <c:pt idx="3528">
                        <c:v>41212</c:v>
                      </c:pt>
                      <c:pt idx="3529">
                        <c:v>41213</c:v>
                      </c:pt>
                      <c:pt idx="3530">
                        <c:v>41214</c:v>
                      </c:pt>
                      <c:pt idx="3531">
                        <c:v>41218</c:v>
                      </c:pt>
                      <c:pt idx="3532">
                        <c:v>41219</c:v>
                      </c:pt>
                      <c:pt idx="3533">
                        <c:v>41220</c:v>
                      </c:pt>
                      <c:pt idx="3534">
                        <c:v>41221</c:v>
                      </c:pt>
                      <c:pt idx="3535">
                        <c:v>41222</c:v>
                      </c:pt>
                      <c:pt idx="3536">
                        <c:v>41225</c:v>
                      </c:pt>
                      <c:pt idx="3537">
                        <c:v>41226</c:v>
                      </c:pt>
                      <c:pt idx="3538">
                        <c:v>41227</c:v>
                      </c:pt>
                      <c:pt idx="3539">
                        <c:v>41228</c:v>
                      </c:pt>
                      <c:pt idx="3540">
                        <c:v>41229</c:v>
                      </c:pt>
                      <c:pt idx="3541">
                        <c:v>41233</c:v>
                      </c:pt>
                      <c:pt idx="3542">
                        <c:v>41234</c:v>
                      </c:pt>
                      <c:pt idx="3543">
                        <c:v>41235</c:v>
                      </c:pt>
                      <c:pt idx="3544">
                        <c:v>41236</c:v>
                      </c:pt>
                      <c:pt idx="3545">
                        <c:v>41239</c:v>
                      </c:pt>
                      <c:pt idx="3546">
                        <c:v>41240</c:v>
                      </c:pt>
                      <c:pt idx="3547">
                        <c:v>41241</c:v>
                      </c:pt>
                      <c:pt idx="3548">
                        <c:v>41242</c:v>
                      </c:pt>
                      <c:pt idx="3549">
                        <c:v>41243</c:v>
                      </c:pt>
                      <c:pt idx="3550">
                        <c:v>41246</c:v>
                      </c:pt>
                      <c:pt idx="3551">
                        <c:v>41247</c:v>
                      </c:pt>
                      <c:pt idx="3552">
                        <c:v>41248</c:v>
                      </c:pt>
                      <c:pt idx="3553">
                        <c:v>41249</c:v>
                      </c:pt>
                      <c:pt idx="3554">
                        <c:v>41250</c:v>
                      </c:pt>
                      <c:pt idx="3555">
                        <c:v>41253</c:v>
                      </c:pt>
                      <c:pt idx="3556">
                        <c:v>41254</c:v>
                      </c:pt>
                      <c:pt idx="3557">
                        <c:v>41256</c:v>
                      </c:pt>
                      <c:pt idx="3558">
                        <c:v>41257</c:v>
                      </c:pt>
                      <c:pt idx="3559">
                        <c:v>41260</c:v>
                      </c:pt>
                      <c:pt idx="3560">
                        <c:v>41261</c:v>
                      </c:pt>
                      <c:pt idx="3561">
                        <c:v>41262</c:v>
                      </c:pt>
                      <c:pt idx="3562">
                        <c:v>41263</c:v>
                      </c:pt>
                      <c:pt idx="3563">
                        <c:v>41264</c:v>
                      </c:pt>
                      <c:pt idx="3564">
                        <c:v>41267</c:v>
                      </c:pt>
                      <c:pt idx="3565">
                        <c:v>41269</c:v>
                      </c:pt>
                      <c:pt idx="3566">
                        <c:v>41270</c:v>
                      </c:pt>
                      <c:pt idx="3567">
                        <c:v>41271</c:v>
                      </c:pt>
                      <c:pt idx="3568">
                        <c:v>41274</c:v>
                      </c:pt>
                      <c:pt idx="3569">
                        <c:v>41276</c:v>
                      </c:pt>
                      <c:pt idx="3570">
                        <c:v>41277</c:v>
                      </c:pt>
                      <c:pt idx="3571">
                        <c:v>41278</c:v>
                      </c:pt>
                      <c:pt idx="3572">
                        <c:v>41281</c:v>
                      </c:pt>
                      <c:pt idx="3573">
                        <c:v>41282</c:v>
                      </c:pt>
                      <c:pt idx="3574">
                        <c:v>41283</c:v>
                      </c:pt>
                      <c:pt idx="3575">
                        <c:v>41284</c:v>
                      </c:pt>
                      <c:pt idx="3576">
                        <c:v>41285</c:v>
                      </c:pt>
                      <c:pt idx="3577">
                        <c:v>41288</c:v>
                      </c:pt>
                      <c:pt idx="3578">
                        <c:v>41289</c:v>
                      </c:pt>
                      <c:pt idx="3579">
                        <c:v>41290</c:v>
                      </c:pt>
                      <c:pt idx="3580">
                        <c:v>41291</c:v>
                      </c:pt>
                      <c:pt idx="3581">
                        <c:v>41292</c:v>
                      </c:pt>
                      <c:pt idx="3582">
                        <c:v>41295</c:v>
                      </c:pt>
                      <c:pt idx="3583">
                        <c:v>41296</c:v>
                      </c:pt>
                      <c:pt idx="3584">
                        <c:v>41297</c:v>
                      </c:pt>
                      <c:pt idx="3585">
                        <c:v>41298</c:v>
                      </c:pt>
                      <c:pt idx="3586">
                        <c:v>41299</c:v>
                      </c:pt>
                      <c:pt idx="3587">
                        <c:v>41302</c:v>
                      </c:pt>
                      <c:pt idx="3588">
                        <c:v>41303</c:v>
                      </c:pt>
                      <c:pt idx="3589">
                        <c:v>41304</c:v>
                      </c:pt>
                      <c:pt idx="3590">
                        <c:v>41305</c:v>
                      </c:pt>
                      <c:pt idx="3591">
                        <c:v>41306</c:v>
                      </c:pt>
                      <c:pt idx="3592">
                        <c:v>41310</c:v>
                      </c:pt>
                      <c:pt idx="3593">
                        <c:v>41311</c:v>
                      </c:pt>
                      <c:pt idx="3594">
                        <c:v>41312</c:v>
                      </c:pt>
                      <c:pt idx="3595">
                        <c:v>41313</c:v>
                      </c:pt>
                      <c:pt idx="3596">
                        <c:v>41316</c:v>
                      </c:pt>
                      <c:pt idx="3597">
                        <c:v>41317</c:v>
                      </c:pt>
                      <c:pt idx="3598">
                        <c:v>41318</c:v>
                      </c:pt>
                      <c:pt idx="3599">
                        <c:v>41319</c:v>
                      </c:pt>
                      <c:pt idx="3600">
                        <c:v>41320</c:v>
                      </c:pt>
                      <c:pt idx="3601">
                        <c:v>41323</c:v>
                      </c:pt>
                      <c:pt idx="3602">
                        <c:v>41324</c:v>
                      </c:pt>
                      <c:pt idx="3603">
                        <c:v>41325</c:v>
                      </c:pt>
                      <c:pt idx="3604">
                        <c:v>41326</c:v>
                      </c:pt>
                      <c:pt idx="3605">
                        <c:v>41327</c:v>
                      </c:pt>
                      <c:pt idx="3606">
                        <c:v>41330</c:v>
                      </c:pt>
                      <c:pt idx="3607">
                        <c:v>41331</c:v>
                      </c:pt>
                      <c:pt idx="3608">
                        <c:v>41332</c:v>
                      </c:pt>
                      <c:pt idx="3609">
                        <c:v>41333</c:v>
                      </c:pt>
                      <c:pt idx="3610">
                        <c:v>41334</c:v>
                      </c:pt>
                      <c:pt idx="3611">
                        <c:v>41337</c:v>
                      </c:pt>
                      <c:pt idx="3612">
                        <c:v>41338</c:v>
                      </c:pt>
                      <c:pt idx="3613">
                        <c:v>41339</c:v>
                      </c:pt>
                      <c:pt idx="3614">
                        <c:v>41340</c:v>
                      </c:pt>
                      <c:pt idx="3615">
                        <c:v>41341</c:v>
                      </c:pt>
                      <c:pt idx="3616">
                        <c:v>41344</c:v>
                      </c:pt>
                      <c:pt idx="3617">
                        <c:v>41345</c:v>
                      </c:pt>
                      <c:pt idx="3618">
                        <c:v>41346</c:v>
                      </c:pt>
                      <c:pt idx="3619">
                        <c:v>41347</c:v>
                      </c:pt>
                      <c:pt idx="3620">
                        <c:v>41348</c:v>
                      </c:pt>
                      <c:pt idx="3621">
                        <c:v>41352</c:v>
                      </c:pt>
                      <c:pt idx="3622">
                        <c:v>41353</c:v>
                      </c:pt>
                      <c:pt idx="3623">
                        <c:v>41354</c:v>
                      </c:pt>
                      <c:pt idx="3624">
                        <c:v>41355</c:v>
                      </c:pt>
                      <c:pt idx="3625">
                        <c:v>41358</c:v>
                      </c:pt>
                      <c:pt idx="3626">
                        <c:v>41359</c:v>
                      </c:pt>
                      <c:pt idx="3627">
                        <c:v>41360</c:v>
                      </c:pt>
                      <c:pt idx="3628">
                        <c:v>41365</c:v>
                      </c:pt>
                      <c:pt idx="3629">
                        <c:v>41366</c:v>
                      </c:pt>
                      <c:pt idx="3630">
                        <c:v>41367</c:v>
                      </c:pt>
                      <c:pt idx="3631">
                        <c:v>41368</c:v>
                      </c:pt>
                      <c:pt idx="3632">
                        <c:v>41369</c:v>
                      </c:pt>
                      <c:pt idx="3633">
                        <c:v>41372</c:v>
                      </c:pt>
                      <c:pt idx="3634">
                        <c:v>41373</c:v>
                      </c:pt>
                      <c:pt idx="3635">
                        <c:v>41374</c:v>
                      </c:pt>
                      <c:pt idx="3636">
                        <c:v>41375</c:v>
                      </c:pt>
                      <c:pt idx="3637">
                        <c:v>41376</c:v>
                      </c:pt>
                      <c:pt idx="3638">
                        <c:v>41379</c:v>
                      </c:pt>
                      <c:pt idx="3639">
                        <c:v>41380</c:v>
                      </c:pt>
                      <c:pt idx="3640">
                        <c:v>41381</c:v>
                      </c:pt>
                      <c:pt idx="3641">
                        <c:v>41382</c:v>
                      </c:pt>
                      <c:pt idx="3642">
                        <c:v>41383</c:v>
                      </c:pt>
                      <c:pt idx="3643">
                        <c:v>41386</c:v>
                      </c:pt>
                      <c:pt idx="3644">
                        <c:v>41387</c:v>
                      </c:pt>
                      <c:pt idx="3645">
                        <c:v>41388</c:v>
                      </c:pt>
                      <c:pt idx="3646">
                        <c:v>41389</c:v>
                      </c:pt>
                      <c:pt idx="3647">
                        <c:v>41390</c:v>
                      </c:pt>
                      <c:pt idx="3648">
                        <c:v>41393</c:v>
                      </c:pt>
                      <c:pt idx="3649">
                        <c:v>41394</c:v>
                      </c:pt>
                      <c:pt idx="3650">
                        <c:v>41396</c:v>
                      </c:pt>
                      <c:pt idx="3651">
                        <c:v>41397</c:v>
                      </c:pt>
                      <c:pt idx="3652">
                        <c:v>41400</c:v>
                      </c:pt>
                      <c:pt idx="3653">
                        <c:v>41401</c:v>
                      </c:pt>
                      <c:pt idx="3654">
                        <c:v>41402</c:v>
                      </c:pt>
                      <c:pt idx="3655">
                        <c:v>41403</c:v>
                      </c:pt>
                      <c:pt idx="3656">
                        <c:v>41404</c:v>
                      </c:pt>
                      <c:pt idx="3657">
                        <c:v>41407</c:v>
                      </c:pt>
                      <c:pt idx="3658">
                        <c:v>41408</c:v>
                      </c:pt>
                      <c:pt idx="3659">
                        <c:v>41409</c:v>
                      </c:pt>
                      <c:pt idx="3660">
                        <c:v>41410</c:v>
                      </c:pt>
                      <c:pt idx="3661">
                        <c:v>41411</c:v>
                      </c:pt>
                      <c:pt idx="3662">
                        <c:v>41414</c:v>
                      </c:pt>
                      <c:pt idx="3663">
                        <c:v>41415</c:v>
                      </c:pt>
                      <c:pt idx="3664">
                        <c:v>41416</c:v>
                      </c:pt>
                      <c:pt idx="3665">
                        <c:v>41417</c:v>
                      </c:pt>
                      <c:pt idx="3666">
                        <c:v>41418</c:v>
                      </c:pt>
                      <c:pt idx="3667">
                        <c:v>41421</c:v>
                      </c:pt>
                      <c:pt idx="3668">
                        <c:v>41422</c:v>
                      </c:pt>
                      <c:pt idx="3669">
                        <c:v>41423</c:v>
                      </c:pt>
                      <c:pt idx="3670">
                        <c:v>41424</c:v>
                      </c:pt>
                      <c:pt idx="3671">
                        <c:v>41425</c:v>
                      </c:pt>
                      <c:pt idx="3672">
                        <c:v>41426</c:v>
                      </c:pt>
                      <c:pt idx="3673">
                        <c:v>41428</c:v>
                      </c:pt>
                      <c:pt idx="3674">
                        <c:v>41429</c:v>
                      </c:pt>
                      <c:pt idx="3675">
                        <c:v>41430</c:v>
                      </c:pt>
                      <c:pt idx="3676">
                        <c:v>41431</c:v>
                      </c:pt>
                      <c:pt idx="3677">
                        <c:v>41432</c:v>
                      </c:pt>
                      <c:pt idx="3678">
                        <c:v>41435</c:v>
                      </c:pt>
                      <c:pt idx="3679">
                        <c:v>41436</c:v>
                      </c:pt>
                      <c:pt idx="3680">
                        <c:v>41437</c:v>
                      </c:pt>
                      <c:pt idx="3681">
                        <c:v>41438</c:v>
                      </c:pt>
                      <c:pt idx="3682">
                        <c:v>41439</c:v>
                      </c:pt>
                      <c:pt idx="3683">
                        <c:v>41442</c:v>
                      </c:pt>
                      <c:pt idx="3684">
                        <c:v>41443</c:v>
                      </c:pt>
                      <c:pt idx="3685">
                        <c:v>41444</c:v>
                      </c:pt>
                      <c:pt idx="3686">
                        <c:v>41445</c:v>
                      </c:pt>
                      <c:pt idx="3687">
                        <c:v>41446</c:v>
                      </c:pt>
                      <c:pt idx="3688">
                        <c:v>41449</c:v>
                      </c:pt>
                      <c:pt idx="3689">
                        <c:v>41450</c:v>
                      </c:pt>
                      <c:pt idx="3690">
                        <c:v>41451</c:v>
                      </c:pt>
                      <c:pt idx="3691">
                        <c:v>41452</c:v>
                      </c:pt>
                      <c:pt idx="3692">
                        <c:v>41453</c:v>
                      </c:pt>
                      <c:pt idx="3693">
                        <c:v>41456</c:v>
                      </c:pt>
                      <c:pt idx="3694">
                        <c:v>41457</c:v>
                      </c:pt>
                      <c:pt idx="3695">
                        <c:v>41458</c:v>
                      </c:pt>
                      <c:pt idx="3696">
                        <c:v>41459</c:v>
                      </c:pt>
                      <c:pt idx="3697">
                        <c:v>41460</c:v>
                      </c:pt>
                      <c:pt idx="3698">
                        <c:v>41463</c:v>
                      </c:pt>
                      <c:pt idx="3699">
                        <c:v>41464</c:v>
                      </c:pt>
                      <c:pt idx="3700">
                        <c:v>41465</c:v>
                      </c:pt>
                      <c:pt idx="3701">
                        <c:v>41466</c:v>
                      </c:pt>
                      <c:pt idx="3702">
                        <c:v>41467</c:v>
                      </c:pt>
                      <c:pt idx="3703">
                        <c:v>41470</c:v>
                      </c:pt>
                      <c:pt idx="3704">
                        <c:v>41471</c:v>
                      </c:pt>
                      <c:pt idx="3705">
                        <c:v>41472</c:v>
                      </c:pt>
                      <c:pt idx="3706">
                        <c:v>41473</c:v>
                      </c:pt>
                      <c:pt idx="3707">
                        <c:v>41474</c:v>
                      </c:pt>
                      <c:pt idx="3708">
                        <c:v>41477</c:v>
                      </c:pt>
                      <c:pt idx="3709">
                        <c:v>41478</c:v>
                      </c:pt>
                      <c:pt idx="3710">
                        <c:v>41479</c:v>
                      </c:pt>
                      <c:pt idx="3711">
                        <c:v>41480</c:v>
                      </c:pt>
                      <c:pt idx="3712">
                        <c:v>41481</c:v>
                      </c:pt>
                      <c:pt idx="3713">
                        <c:v>41484</c:v>
                      </c:pt>
                      <c:pt idx="3714">
                        <c:v>41485</c:v>
                      </c:pt>
                      <c:pt idx="3715">
                        <c:v>41486</c:v>
                      </c:pt>
                      <c:pt idx="3716">
                        <c:v>41487</c:v>
                      </c:pt>
                      <c:pt idx="3717">
                        <c:v>41488</c:v>
                      </c:pt>
                      <c:pt idx="3718" formatCode="dd/mmm/yy">
                        <c:v>41491</c:v>
                      </c:pt>
                      <c:pt idx="3719" formatCode="dd/mmm/yy">
                        <c:v>41492</c:v>
                      </c:pt>
                      <c:pt idx="3720" formatCode="dd/mmm/yy">
                        <c:v>41493</c:v>
                      </c:pt>
                      <c:pt idx="3721" formatCode="dd/mmm/yy">
                        <c:v>41494</c:v>
                      </c:pt>
                      <c:pt idx="3722" formatCode="dd/mmm/yy">
                        <c:v>41495</c:v>
                      </c:pt>
                      <c:pt idx="3723" formatCode="dd/mmm/yy">
                        <c:v>41498</c:v>
                      </c:pt>
                      <c:pt idx="3724" formatCode="dd/mmm/yy">
                        <c:v>41499</c:v>
                      </c:pt>
                      <c:pt idx="3725" formatCode="dd/mmm/yy">
                        <c:v>41500</c:v>
                      </c:pt>
                      <c:pt idx="3726" formatCode="dd/mmm/yy">
                        <c:v>41501</c:v>
                      </c:pt>
                      <c:pt idx="3727" formatCode="dd/mmm/yy">
                        <c:v>41502</c:v>
                      </c:pt>
                      <c:pt idx="3728" formatCode="dd/mmm/yy">
                        <c:v>41505</c:v>
                      </c:pt>
                      <c:pt idx="3729" formatCode="dd/mmm/yy">
                        <c:v>41506</c:v>
                      </c:pt>
                      <c:pt idx="3730" formatCode="dd/mmm/yy">
                        <c:v>41507</c:v>
                      </c:pt>
                      <c:pt idx="3731" formatCode="dd/mmm/yy">
                        <c:v>41508</c:v>
                      </c:pt>
                      <c:pt idx="3732" formatCode="dd/mmm/yy">
                        <c:v>41509</c:v>
                      </c:pt>
                      <c:pt idx="3733" formatCode="dd/mmm/yy">
                        <c:v>41512</c:v>
                      </c:pt>
                      <c:pt idx="3734" formatCode="dd/mmm/yy">
                        <c:v>41513</c:v>
                      </c:pt>
                      <c:pt idx="3735" formatCode="dd/mmm/yy">
                        <c:v>41514</c:v>
                      </c:pt>
                      <c:pt idx="3736" formatCode="dd/mmm/yy">
                        <c:v>41515</c:v>
                      </c:pt>
                      <c:pt idx="3737" formatCode="dd/mmm/yy">
                        <c:v>41516</c:v>
                      </c:pt>
                      <c:pt idx="3738" formatCode="dd/mmm/yy">
                        <c:v>41519</c:v>
                      </c:pt>
                      <c:pt idx="3739" formatCode="dd/mmm/yy">
                        <c:v>41520</c:v>
                      </c:pt>
                      <c:pt idx="3740" formatCode="dd/mmm/yy">
                        <c:v>41521</c:v>
                      </c:pt>
                      <c:pt idx="3741" formatCode="dd/mmm/yy">
                        <c:v>41522</c:v>
                      </c:pt>
                      <c:pt idx="3742" formatCode="dd/mmm/yy">
                        <c:v>41523</c:v>
                      </c:pt>
                      <c:pt idx="3743" formatCode="dd/mmm/yy">
                        <c:v>41526</c:v>
                      </c:pt>
                      <c:pt idx="3744" formatCode="dd/mmm/yy">
                        <c:v>41527</c:v>
                      </c:pt>
                      <c:pt idx="3745" formatCode="dd/mmm/yy">
                        <c:v>41528</c:v>
                      </c:pt>
                      <c:pt idx="3746" formatCode="dd/mmm/yy">
                        <c:v>41529</c:v>
                      </c:pt>
                      <c:pt idx="3747" formatCode="dd/mmm/yy">
                        <c:v>41530</c:v>
                      </c:pt>
                      <c:pt idx="3748" formatCode="dd/mmm/yy">
                        <c:v>41534</c:v>
                      </c:pt>
                      <c:pt idx="3749" formatCode="dd/mmm/yy">
                        <c:v>41535</c:v>
                      </c:pt>
                      <c:pt idx="3750" formatCode="dd/mmm/yy">
                        <c:v>41536</c:v>
                      </c:pt>
                      <c:pt idx="3751" formatCode="dd/mmm/yy">
                        <c:v>41537</c:v>
                      </c:pt>
                      <c:pt idx="3752" formatCode="dd/mmm/yy">
                        <c:v>41540</c:v>
                      </c:pt>
                      <c:pt idx="3753" formatCode="dd/mmm/yy">
                        <c:v>41541</c:v>
                      </c:pt>
                      <c:pt idx="3754" formatCode="dd/mmm/yy">
                        <c:v>41542</c:v>
                      </c:pt>
                      <c:pt idx="3755" formatCode="dd/mmm/yy">
                        <c:v>41543</c:v>
                      </c:pt>
                      <c:pt idx="3756" formatCode="dd/mmm/yy">
                        <c:v>41544</c:v>
                      </c:pt>
                      <c:pt idx="3757" formatCode="dd/mmm/yy">
                        <c:v>41547</c:v>
                      </c:pt>
                      <c:pt idx="3758" formatCode="dd/mmm/yy">
                        <c:v>41548</c:v>
                      </c:pt>
                      <c:pt idx="3759" formatCode="dd/mmm/yy">
                        <c:v>41549</c:v>
                      </c:pt>
                      <c:pt idx="3760" formatCode="dd/mmm/yy">
                        <c:v>41550</c:v>
                      </c:pt>
                      <c:pt idx="3761" formatCode="dd/mmm/yy">
                        <c:v>41551</c:v>
                      </c:pt>
                      <c:pt idx="3762" formatCode="dd/mmm/yy">
                        <c:v>41554</c:v>
                      </c:pt>
                      <c:pt idx="3763" formatCode="dd/mmm/yy">
                        <c:v>41555</c:v>
                      </c:pt>
                      <c:pt idx="3764" formatCode="dd/mmm/yy">
                        <c:v>41556</c:v>
                      </c:pt>
                      <c:pt idx="3765" formatCode="dd/mmm/yy">
                        <c:v>41557</c:v>
                      </c:pt>
                      <c:pt idx="3766" formatCode="dd/mmm/yy">
                        <c:v>41558</c:v>
                      </c:pt>
                      <c:pt idx="3767" formatCode="dd/mmm/yy">
                        <c:v>41561</c:v>
                      </c:pt>
                      <c:pt idx="3768" formatCode="dd/mmm/yy">
                        <c:v>41562</c:v>
                      </c:pt>
                      <c:pt idx="3769" formatCode="dd/mmm/yy">
                        <c:v>41563</c:v>
                      </c:pt>
                      <c:pt idx="3770" formatCode="dd/mmm/yy">
                        <c:v>41564</c:v>
                      </c:pt>
                      <c:pt idx="3771" formatCode="dd/mmm/yy">
                        <c:v>41565</c:v>
                      </c:pt>
                      <c:pt idx="3772" formatCode="dd/mmm/yy">
                        <c:v>41568</c:v>
                      </c:pt>
                      <c:pt idx="3773" formatCode="dd/mmm/yy">
                        <c:v>41569</c:v>
                      </c:pt>
                      <c:pt idx="3774" formatCode="dd/mmm/yy">
                        <c:v>41570</c:v>
                      </c:pt>
                      <c:pt idx="3775" formatCode="dd/mmm/yy">
                        <c:v>41571</c:v>
                      </c:pt>
                      <c:pt idx="3776" formatCode="dd/mmm/yy">
                        <c:v>41572</c:v>
                      </c:pt>
                      <c:pt idx="3777" formatCode="dd/mmm/yy">
                        <c:v>41575</c:v>
                      </c:pt>
                      <c:pt idx="3778" formatCode="dd/mmm/yy">
                        <c:v>41576</c:v>
                      </c:pt>
                      <c:pt idx="3779" formatCode="dd/mmm/yy">
                        <c:v>41577</c:v>
                      </c:pt>
                      <c:pt idx="3780" formatCode="dd/mmm/yy">
                        <c:v>41578</c:v>
                      </c:pt>
                      <c:pt idx="3781" formatCode="dd/mmm/yy">
                        <c:v>41579</c:v>
                      </c:pt>
                      <c:pt idx="3782" formatCode="dd/mmm/yy">
                        <c:v>41582</c:v>
                      </c:pt>
                      <c:pt idx="3783" formatCode="dd/mmm/yy">
                        <c:v>41583</c:v>
                      </c:pt>
                      <c:pt idx="3784" formatCode="dd/mmm/yy">
                        <c:v>41584</c:v>
                      </c:pt>
                      <c:pt idx="3785" formatCode="dd/mmm/yy">
                        <c:v>41585</c:v>
                      </c:pt>
                      <c:pt idx="3786" formatCode="dd/mmm/yy">
                        <c:v>41586</c:v>
                      </c:pt>
                      <c:pt idx="3787" formatCode="dd/mmm/yy">
                        <c:v>41589</c:v>
                      </c:pt>
                      <c:pt idx="3788" formatCode="dd/mmm/yy">
                        <c:v>41590</c:v>
                      </c:pt>
                      <c:pt idx="3789" formatCode="dd/mmm/yy">
                        <c:v>41591</c:v>
                      </c:pt>
                      <c:pt idx="3790" formatCode="dd/mmm/yy">
                        <c:v>41592</c:v>
                      </c:pt>
                      <c:pt idx="3791" formatCode="dd/mmm/yy">
                        <c:v>41593</c:v>
                      </c:pt>
                      <c:pt idx="3792" formatCode="dd/mmm/yy">
                        <c:v>41597</c:v>
                      </c:pt>
                      <c:pt idx="3793" formatCode="dd/mmm/yy">
                        <c:v>41598</c:v>
                      </c:pt>
                      <c:pt idx="3794" formatCode="dd/mmm/yy">
                        <c:v>41599</c:v>
                      </c:pt>
                      <c:pt idx="3795" formatCode="dd/mmm/yy">
                        <c:v>41600</c:v>
                      </c:pt>
                      <c:pt idx="3796" formatCode="dd/mmm/yy">
                        <c:v>41603</c:v>
                      </c:pt>
                      <c:pt idx="3797" formatCode="dd/mmm/yy">
                        <c:v>41604</c:v>
                      </c:pt>
                      <c:pt idx="3798" formatCode="dd/mmm/yy">
                        <c:v>41605</c:v>
                      </c:pt>
                      <c:pt idx="3799" formatCode="dd/mmm/yy">
                        <c:v>41606</c:v>
                      </c:pt>
                      <c:pt idx="3800" formatCode="dd/mmm/yy">
                        <c:v>41607</c:v>
                      </c:pt>
                      <c:pt idx="3801" formatCode="dd/mmm/yy">
                        <c:v>41610</c:v>
                      </c:pt>
                      <c:pt idx="3802" formatCode="dd/mmm/yy">
                        <c:v>41611</c:v>
                      </c:pt>
                      <c:pt idx="3803" formatCode="dd/mmm/yy">
                        <c:v>41612</c:v>
                      </c:pt>
                      <c:pt idx="3804" formatCode="dd/mmm/yy">
                        <c:v>41613</c:v>
                      </c:pt>
                      <c:pt idx="3805" formatCode="dd/mmm/yy">
                        <c:v>41614</c:v>
                      </c:pt>
                      <c:pt idx="3806" formatCode="dd/mmm/yy">
                        <c:v>41617</c:v>
                      </c:pt>
                      <c:pt idx="3807" formatCode="dd/mmm/yy">
                        <c:v>41618</c:v>
                      </c:pt>
                      <c:pt idx="3808" formatCode="dd/mmm/yy">
                        <c:v>41619</c:v>
                      </c:pt>
                      <c:pt idx="3809" formatCode="dd/mmm/yy">
                        <c:v>41621</c:v>
                      </c:pt>
                      <c:pt idx="3810" formatCode="dd/mmm/yy">
                        <c:v>41624</c:v>
                      </c:pt>
                      <c:pt idx="3811" formatCode="dd/mmm/yy">
                        <c:v>41625</c:v>
                      </c:pt>
                      <c:pt idx="3812" formatCode="dd/mmm/yy">
                        <c:v>41626</c:v>
                      </c:pt>
                      <c:pt idx="3813" formatCode="dd/mmm/yy">
                        <c:v>41627</c:v>
                      </c:pt>
                      <c:pt idx="3814" formatCode="dd/mmm/yy">
                        <c:v>41628</c:v>
                      </c:pt>
                      <c:pt idx="3815" formatCode="dd/mmm/yy">
                        <c:v>41631</c:v>
                      </c:pt>
                      <c:pt idx="3816" formatCode="dd/mmm/yy">
                        <c:v>41632</c:v>
                      </c:pt>
                      <c:pt idx="3817" formatCode="dd/mmm/yy">
                        <c:v>41634</c:v>
                      </c:pt>
                      <c:pt idx="3818" formatCode="dd/mmm/yy">
                        <c:v>41635</c:v>
                      </c:pt>
                      <c:pt idx="3819" formatCode="dd/mmm/yy">
                        <c:v>41638</c:v>
                      </c:pt>
                      <c:pt idx="3820" formatCode="dd/mmm/yy">
                        <c:v>41639</c:v>
                      </c:pt>
                      <c:pt idx="3821" formatCode="dd/mmm/yy">
                        <c:v>41641</c:v>
                      </c:pt>
                      <c:pt idx="3822" formatCode="dd/mmm/yy">
                        <c:v>41642</c:v>
                      </c:pt>
                      <c:pt idx="3823" formatCode="dd/mmm/yy">
                        <c:v>41645</c:v>
                      </c:pt>
                      <c:pt idx="3824" formatCode="dd/mmm/yy">
                        <c:v>41646</c:v>
                      </c:pt>
                      <c:pt idx="3825" formatCode="dd/mmm/yy">
                        <c:v>41647</c:v>
                      </c:pt>
                      <c:pt idx="3826" formatCode="dd/mmm/yy">
                        <c:v>41648</c:v>
                      </c:pt>
                      <c:pt idx="3827" formatCode="dd/mmm/yy">
                        <c:v>41649</c:v>
                      </c:pt>
                      <c:pt idx="3828" formatCode="dd/mmm/yy">
                        <c:v>41652</c:v>
                      </c:pt>
                      <c:pt idx="3829" formatCode="dd/mmm/yy">
                        <c:v>41653</c:v>
                      </c:pt>
                      <c:pt idx="3830" formatCode="dd/mmm/yy">
                        <c:v>41654</c:v>
                      </c:pt>
                      <c:pt idx="3831" formatCode="dd/mmm/yy">
                        <c:v>41655</c:v>
                      </c:pt>
                      <c:pt idx="3832" formatCode="dd/mmm/yy">
                        <c:v>41656</c:v>
                      </c:pt>
                      <c:pt idx="3833" formatCode="dd/mmm/yy">
                        <c:v>41659</c:v>
                      </c:pt>
                      <c:pt idx="3834" formatCode="dd/mmm/yy">
                        <c:v>41660</c:v>
                      </c:pt>
                      <c:pt idx="3835" formatCode="dd/mmm/yy">
                        <c:v>41661</c:v>
                      </c:pt>
                      <c:pt idx="3836" formatCode="dd/mmm/yy">
                        <c:v>41662</c:v>
                      </c:pt>
                      <c:pt idx="3837" formatCode="dd/mmm/yy">
                        <c:v>41663</c:v>
                      </c:pt>
                      <c:pt idx="3838" formatCode="dd/mmm/yy">
                        <c:v>41666</c:v>
                      </c:pt>
                      <c:pt idx="3839" formatCode="dd/mmm/yy">
                        <c:v>41667</c:v>
                      </c:pt>
                      <c:pt idx="3840" formatCode="dd/mmm/yy">
                        <c:v>41668</c:v>
                      </c:pt>
                      <c:pt idx="3841" formatCode="dd/mmm/yy">
                        <c:v>41669</c:v>
                      </c:pt>
                      <c:pt idx="3842" formatCode="dd/mmm/yy">
                        <c:v>41670</c:v>
                      </c:pt>
                      <c:pt idx="3843" formatCode="dd/mmm/yy">
                        <c:v>41674</c:v>
                      </c:pt>
                      <c:pt idx="3844" formatCode="dd/mmm/yy">
                        <c:v>41675</c:v>
                      </c:pt>
                      <c:pt idx="3845" formatCode="dd/mmm/yy">
                        <c:v>41676</c:v>
                      </c:pt>
                      <c:pt idx="3846" formatCode="dd/mmm/yy">
                        <c:v>41677</c:v>
                      </c:pt>
                      <c:pt idx="3847" formatCode="dd/mmm/yy">
                        <c:v>41680</c:v>
                      </c:pt>
                      <c:pt idx="3848" formatCode="dd/mmm/yy">
                        <c:v>41681</c:v>
                      </c:pt>
                      <c:pt idx="3849" formatCode="dd/mmm/yy">
                        <c:v>41682</c:v>
                      </c:pt>
                      <c:pt idx="3850" formatCode="dd/mmm/yy">
                        <c:v>41683</c:v>
                      </c:pt>
                      <c:pt idx="3851" formatCode="dd/mmm/yy">
                        <c:v>41684</c:v>
                      </c:pt>
                      <c:pt idx="3852" formatCode="dd/mmm/yy">
                        <c:v>41687</c:v>
                      </c:pt>
                      <c:pt idx="3853" formatCode="dd/mmm/yy">
                        <c:v>41688</c:v>
                      </c:pt>
                      <c:pt idx="3854" formatCode="dd/mmm/yy">
                        <c:v>41689</c:v>
                      </c:pt>
                      <c:pt idx="3855" formatCode="dd/mmm/yy">
                        <c:v>41690</c:v>
                      </c:pt>
                      <c:pt idx="3856" formatCode="dd/mmm/yy">
                        <c:v>41691</c:v>
                      </c:pt>
                      <c:pt idx="3857" formatCode="dd/mmm/yy">
                        <c:v>41694</c:v>
                      </c:pt>
                      <c:pt idx="3858" formatCode="dd/mmm/yy">
                        <c:v>41695</c:v>
                      </c:pt>
                      <c:pt idx="3859" formatCode="dd/mmm/yy">
                        <c:v>41696</c:v>
                      </c:pt>
                      <c:pt idx="3860" formatCode="dd/mmm/yy">
                        <c:v>41697</c:v>
                      </c:pt>
                      <c:pt idx="3861" formatCode="dd/mmm/yy">
                        <c:v>41698</c:v>
                      </c:pt>
                      <c:pt idx="3862" formatCode="dd/mmm/yy">
                        <c:v>41701</c:v>
                      </c:pt>
                      <c:pt idx="3863" formatCode="dd/mmm/yy">
                        <c:v>41702</c:v>
                      </c:pt>
                      <c:pt idx="3864" formatCode="dd/mmm/yy">
                        <c:v>41703</c:v>
                      </c:pt>
                      <c:pt idx="3865" formatCode="dd/mmm/yy">
                        <c:v>41704</c:v>
                      </c:pt>
                      <c:pt idx="3866" formatCode="dd/mmm/yy">
                        <c:v>41705</c:v>
                      </c:pt>
                      <c:pt idx="3867" formatCode="dd/mmm/yy">
                        <c:v>41708</c:v>
                      </c:pt>
                      <c:pt idx="3868" formatCode="dd/mmm/yy">
                        <c:v>41709</c:v>
                      </c:pt>
                      <c:pt idx="3869" formatCode="dd/mmm/yy">
                        <c:v>41710</c:v>
                      </c:pt>
                      <c:pt idx="3870" formatCode="dd/mmm/yy">
                        <c:v>41711</c:v>
                      </c:pt>
                      <c:pt idx="3871" formatCode="dd/mmm/yy">
                        <c:v>41712</c:v>
                      </c:pt>
                      <c:pt idx="3872" formatCode="dd/mmm/yy">
                        <c:v>41716</c:v>
                      </c:pt>
                      <c:pt idx="3873" formatCode="dd/mmm/yy">
                        <c:v>41717</c:v>
                      </c:pt>
                      <c:pt idx="3874" formatCode="dd/mmm/yy">
                        <c:v>41718</c:v>
                      </c:pt>
                      <c:pt idx="3875" formatCode="dd/mmm/yy">
                        <c:v>41719</c:v>
                      </c:pt>
                      <c:pt idx="3876" formatCode="dd/mmm/yy">
                        <c:v>41722</c:v>
                      </c:pt>
                      <c:pt idx="3877" formatCode="dd/mmm/yy">
                        <c:v>41723</c:v>
                      </c:pt>
                      <c:pt idx="3878" formatCode="dd/mmm/yy">
                        <c:v>41724</c:v>
                      </c:pt>
                      <c:pt idx="3879" formatCode="dd/mmm/yy">
                        <c:v>41725</c:v>
                      </c:pt>
                      <c:pt idx="3880" formatCode="dd/mmm/yy">
                        <c:v>41726</c:v>
                      </c:pt>
                      <c:pt idx="3881" formatCode="dd/mmm/yy">
                        <c:v>41729</c:v>
                      </c:pt>
                      <c:pt idx="3882" formatCode="dd/mmm/yy">
                        <c:v>41730</c:v>
                      </c:pt>
                      <c:pt idx="3883" formatCode="dd/mmm/yy">
                        <c:v>41731</c:v>
                      </c:pt>
                      <c:pt idx="3884" formatCode="dd/mmm/yy">
                        <c:v>41732</c:v>
                      </c:pt>
                      <c:pt idx="3885" formatCode="dd/mmm/yy">
                        <c:v>41733</c:v>
                      </c:pt>
                      <c:pt idx="3886" formatCode="dd/mmm/yy">
                        <c:v>41736</c:v>
                      </c:pt>
                      <c:pt idx="3887" formatCode="dd/mmm/yy">
                        <c:v>41737</c:v>
                      </c:pt>
                      <c:pt idx="3888" formatCode="dd/mmm/yy">
                        <c:v>41738</c:v>
                      </c:pt>
                      <c:pt idx="3889" formatCode="dd/mmm/yy">
                        <c:v>41739</c:v>
                      </c:pt>
                      <c:pt idx="3890" formatCode="dd/mmm/yy">
                        <c:v>41740</c:v>
                      </c:pt>
                      <c:pt idx="3891" formatCode="dd/mmm/yy">
                        <c:v>41743</c:v>
                      </c:pt>
                      <c:pt idx="3892" formatCode="dd/mmm/yy">
                        <c:v>41744</c:v>
                      </c:pt>
                      <c:pt idx="3893" formatCode="dd/mmm/yy">
                        <c:v>41745</c:v>
                      </c:pt>
                      <c:pt idx="3894" formatCode="dd/mmm/yy">
                        <c:v>41750</c:v>
                      </c:pt>
                      <c:pt idx="3895" formatCode="dd/mmm/yy">
                        <c:v>41751</c:v>
                      </c:pt>
                      <c:pt idx="3896" formatCode="dd/mmm/yy">
                        <c:v>41752</c:v>
                      </c:pt>
                      <c:pt idx="3897" formatCode="dd/mmm/yy">
                        <c:v>41753</c:v>
                      </c:pt>
                      <c:pt idx="3898" formatCode="dd/mmm/yy">
                        <c:v>41754</c:v>
                      </c:pt>
                      <c:pt idx="3899" formatCode="dd/mmm/yy">
                        <c:v>41757</c:v>
                      </c:pt>
                      <c:pt idx="3900" formatCode="dd/mmm/yy">
                        <c:v>41758</c:v>
                      </c:pt>
                      <c:pt idx="3901" formatCode="dd/mmm/yy">
                        <c:v>41759</c:v>
                      </c:pt>
                      <c:pt idx="3902" formatCode="dd/mmm/yy">
                        <c:v>41761</c:v>
                      </c:pt>
                      <c:pt idx="3903" formatCode="dd/mmm/yy">
                        <c:v>41764</c:v>
                      </c:pt>
                      <c:pt idx="3904" formatCode="dd/mmm/yy">
                        <c:v>41765</c:v>
                      </c:pt>
                      <c:pt idx="3905" formatCode="dd/mmm/yy">
                        <c:v>41766</c:v>
                      </c:pt>
                      <c:pt idx="3906" formatCode="dd/mmm/yy">
                        <c:v>41767</c:v>
                      </c:pt>
                      <c:pt idx="3907" formatCode="dd/mmm/yy">
                        <c:v>41768</c:v>
                      </c:pt>
                      <c:pt idx="3908" formatCode="dd/mmm/yy">
                        <c:v>41771</c:v>
                      </c:pt>
                      <c:pt idx="3909" formatCode="dd/mmm/yy">
                        <c:v>41772</c:v>
                      </c:pt>
                      <c:pt idx="3910" formatCode="dd/mmm/yy">
                        <c:v>41773</c:v>
                      </c:pt>
                      <c:pt idx="3911" formatCode="dd/mmm/yy">
                        <c:v>41774</c:v>
                      </c:pt>
                      <c:pt idx="3912" formatCode="dd/mmm/yy">
                        <c:v>41775</c:v>
                      </c:pt>
                      <c:pt idx="3913" formatCode="dd/mmm/yy">
                        <c:v>41778</c:v>
                      </c:pt>
                      <c:pt idx="3914" formatCode="dd/mmm/yy">
                        <c:v>41779</c:v>
                      </c:pt>
                      <c:pt idx="3915" formatCode="dd/mmm/yy">
                        <c:v>41780</c:v>
                      </c:pt>
                      <c:pt idx="3916" formatCode="dd/mmm/yy">
                        <c:v>41781</c:v>
                      </c:pt>
                      <c:pt idx="3917" formatCode="dd/mmm/yy">
                        <c:v>41782</c:v>
                      </c:pt>
                      <c:pt idx="3918" formatCode="dd/mmm/yy">
                        <c:v>41785</c:v>
                      </c:pt>
                      <c:pt idx="3919" formatCode="dd/mmm/yy">
                        <c:v>41786</c:v>
                      </c:pt>
                      <c:pt idx="3920" formatCode="dd/mmm/yy">
                        <c:v>41787</c:v>
                      </c:pt>
                      <c:pt idx="3921" formatCode="dd/mmm/yy">
                        <c:v>41788</c:v>
                      </c:pt>
                      <c:pt idx="3922" formatCode="dd/mmm/yy">
                        <c:v>41789</c:v>
                      </c:pt>
                      <c:pt idx="3923" formatCode="dd/mmm/yy">
                        <c:v>41792</c:v>
                      </c:pt>
                      <c:pt idx="3924" formatCode="dd/mmm/yy">
                        <c:v>41793</c:v>
                      </c:pt>
                      <c:pt idx="3925" formatCode="dd/mmm/yy">
                        <c:v>41794</c:v>
                      </c:pt>
                      <c:pt idx="3926" formatCode="dd/mmm/yy">
                        <c:v>41795</c:v>
                      </c:pt>
                      <c:pt idx="3927" formatCode="dd/mmm/yy">
                        <c:v>41796</c:v>
                      </c:pt>
                      <c:pt idx="3928" formatCode="dd/mmm/yy">
                        <c:v>41799</c:v>
                      </c:pt>
                      <c:pt idx="3929" formatCode="dd/mmm/yy">
                        <c:v>41800</c:v>
                      </c:pt>
                      <c:pt idx="3930" formatCode="dd/mmm/yy">
                        <c:v>41801</c:v>
                      </c:pt>
                      <c:pt idx="3931" formatCode="dd/mmm/yy">
                        <c:v>41802</c:v>
                      </c:pt>
                      <c:pt idx="3932" formatCode="dd/mmm/yy">
                        <c:v>41803</c:v>
                      </c:pt>
                      <c:pt idx="3933" formatCode="dd/mmm/yy">
                        <c:v>41806</c:v>
                      </c:pt>
                      <c:pt idx="3934" formatCode="dd/mmm/yy">
                        <c:v>41807</c:v>
                      </c:pt>
                      <c:pt idx="3935" formatCode="dd/mmm/yy">
                        <c:v>41808</c:v>
                      </c:pt>
                      <c:pt idx="3936" formatCode="dd/mmm/yy">
                        <c:v>41809</c:v>
                      </c:pt>
                      <c:pt idx="3937" formatCode="dd/mmm/yy">
                        <c:v>41810</c:v>
                      </c:pt>
                      <c:pt idx="3938" formatCode="dd/mmm/yy">
                        <c:v>41813</c:v>
                      </c:pt>
                      <c:pt idx="3939" formatCode="dd/mmm/yy">
                        <c:v>41814</c:v>
                      </c:pt>
                      <c:pt idx="3940" formatCode="dd/mmm/yy">
                        <c:v>41815</c:v>
                      </c:pt>
                      <c:pt idx="3941" formatCode="dd/mmm/yy">
                        <c:v>41816</c:v>
                      </c:pt>
                      <c:pt idx="3942" formatCode="dd/mmm/yy">
                        <c:v>41817</c:v>
                      </c:pt>
                      <c:pt idx="3943" formatCode="dd/mmm/yy">
                        <c:v>41820</c:v>
                      </c:pt>
                      <c:pt idx="3944" formatCode="dd/mmm/yy">
                        <c:v>41821</c:v>
                      </c:pt>
                      <c:pt idx="3945" formatCode="dd/mmm/yy">
                        <c:v>41822</c:v>
                      </c:pt>
                      <c:pt idx="3946" formatCode="dd/mmm/yy">
                        <c:v>41823</c:v>
                      </c:pt>
                      <c:pt idx="3947" formatCode="dd/mmm/yy">
                        <c:v>41824</c:v>
                      </c:pt>
                      <c:pt idx="3948" formatCode="dd/mmm/yy">
                        <c:v>41827</c:v>
                      </c:pt>
                      <c:pt idx="3949" formatCode="dd/mmm/yy">
                        <c:v>41828</c:v>
                      </c:pt>
                      <c:pt idx="3950" formatCode="dd/mmm/yy">
                        <c:v>41829</c:v>
                      </c:pt>
                      <c:pt idx="3951" formatCode="dd/mmm/yy">
                        <c:v>41830</c:v>
                      </c:pt>
                      <c:pt idx="3952" formatCode="dd/mmm/yy">
                        <c:v>41831</c:v>
                      </c:pt>
                      <c:pt idx="3953" formatCode="dd/mmm/yy">
                        <c:v>41834</c:v>
                      </c:pt>
                      <c:pt idx="3954" formatCode="dd/mmm/yy">
                        <c:v>41835</c:v>
                      </c:pt>
                      <c:pt idx="3955" formatCode="dd/mmm/yy">
                        <c:v>41836</c:v>
                      </c:pt>
                      <c:pt idx="3956" formatCode="dd/mmm/yy">
                        <c:v>41837</c:v>
                      </c:pt>
                      <c:pt idx="3957" formatCode="dd/mmm/yy">
                        <c:v>41838</c:v>
                      </c:pt>
                      <c:pt idx="3958" formatCode="dd/mmm/yy">
                        <c:v>41841</c:v>
                      </c:pt>
                      <c:pt idx="3959" formatCode="dd/mmm/yy">
                        <c:v>41842</c:v>
                      </c:pt>
                      <c:pt idx="3960" formatCode="dd/mmm/yy">
                        <c:v>41843</c:v>
                      </c:pt>
                      <c:pt idx="3961" formatCode="dd/mmm/yy">
                        <c:v>41844</c:v>
                      </c:pt>
                      <c:pt idx="3962" formatCode="dd/mmm/yy">
                        <c:v>41845</c:v>
                      </c:pt>
                      <c:pt idx="3963" formatCode="dd/mmm/yy">
                        <c:v>41848</c:v>
                      </c:pt>
                      <c:pt idx="3964" formatCode="dd/mmm/yy">
                        <c:v>41849</c:v>
                      </c:pt>
                      <c:pt idx="3965" formatCode="dd/mmm/yy">
                        <c:v>41850</c:v>
                      </c:pt>
                      <c:pt idx="3966" formatCode="dd/mmm/yy">
                        <c:v>41851</c:v>
                      </c:pt>
                      <c:pt idx="3967" formatCode="dd/mmm/yy">
                        <c:v>41852</c:v>
                      </c:pt>
                      <c:pt idx="3968" formatCode="dd/mmm/yy">
                        <c:v>41855</c:v>
                      </c:pt>
                      <c:pt idx="3969" formatCode="dd/mmm/yy">
                        <c:v>41856</c:v>
                      </c:pt>
                      <c:pt idx="3970" formatCode="dd/mmm/yy">
                        <c:v>41857</c:v>
                      </c:pt>
                      <c:pt idx="3971" formatCode="dd/mmm/yy">
                        <c:v>41858</c:v>
                      </c:pt>
                      <c:pt idx="3972" formatCode="dd/mmm/yy">
                        <c:v>41859</c:v>
                      </c:pt>
                      <c:pt idx="3973" formatCode="dd/mmm/yy">
                        <c:v>41862</c:v>
                      </c:pt>
                      <c:pt idx="3974" formatCode="dd/mmm/yy">
                        <c:v>41863</c:v>
                      </c:pt>
                      <c:pt idx="3975" formatCode="dd/mmm/yy">
                        <c:v>41864</c:v>
                      </c:pt>
                      <c:pt idx="3976" formatCode="dd/mmm/yy">
                        <c:v>41865</c:v>
                      </c:pt>
                      <c:pt idx="3977" formatCode="dd/mmm/yy">
                        <c:v>41866</c:v>
                      </c:pt>
                      <c:pt idx="3978" formatCode="dd/mmm/yy">
                        <c:v>41869</c:v>
                      </c:pt>
                      <c:pt idx="3979" formatCode="dd/mmm/yy">
                        <c:v>41870</c:v>
                      </c:pt>
                      <c:pt idx="3980" formatCode="dd/mmm/yy">
                        <c:v>41871</c:v>
                      </c:pt>
                      <c:pt idx="3981" formatCode="dd/mmm/yy">
                        <c:v>41872</c:v>
                      </c:pt>
                      <c:pt idx="3982" formatCode="dd/mmm/yy">
                        <c:v>41873</c:v>
                      </c:pt>
                      <c:pt idx="3983" formatCode="dd/mmm/yy">
                        <c:v>41876</c:v>
                      </c:pt>
                      <c:pt idx="3984" formatCode="dd/mmm/yy">
                        <c:v>41877</c:v>
                      </c:pt>
                      <c:pt idx="3985" formatCode="dd/mmm/yy">
                        <c:v>41878</c:v>
                      </c:pt>
                      <c:pt idx="3986" formatCode="dd/mmm/yy">
                        <c:v>41879</c:v>
                      </c:pt>
                      <c:pt idx="3987" formatCode="dd/mmm/yy">
                        <c:v>41880</c:v>
                      </c:pt>
                      <c:pt idx="3988" formatCode="dd/mmm/yy">
                        <c:v>41883</c:v>
                      </c:pt>
                      <c:pt idx="3989" formatCode="dd/mmm/yy">
                        <c:v>41884</c:v>
                      </c:pt>
                      <c:pt idx="3990" formatCode="dd/mmm/yy">
                        <c:v>41885</c:v>
                      </c:pt>
                      <c:pt idx="3991" formatCode="dd/mmm/yy">
                        <c:v>41886</c:v>
                      </c:pt>
                      <c:pt idx="3992" formatCode="dd/mmm/yy">
                        <c:v>41887</c:v>
                      </c:pt>
                      <c:pt idx="3993" formatCode="dd/mmm/yy">
                        <c:v>41888</c:v>
                      </c:pt>
                      <c:pt idx="3994" formatCode="dd/mmm/yy">
                        <c:v>41889</c:v>
                      </c:pt>
                      <c:pt idx="3995" formatCode="dd/mmm/yy">
                        <c:v>41890</c:v>
                      </c:pt>
                      <c:pt idx="3996" formatCode="dd/mmm/yy">
                        <c:v>41891</c:v>
                      </c:pt>
                      <c:pt idx="3997" formatCode="dd/mmm/yy">
                        <c:v>41892</c:v>
                      </c:pt>
                      <c:pt idx="3998" formatCode="dd/mmm/yy">
                        <c:v>41893</c:v>
                      </c:pt>
                      <c:pt idx="3999" formatCode="dd/mmm/yy">
                        <c:v>41894</c:v>
                      </c:pt>
                      <c:pt idx="4000" formatCode="dd/mmm/yy">
                        <c:v>41895</c:v>
                      </c:pt>
                      <c:pt idx="4001" formatCode="dd/mmm/yy">
                        <c:v>41896</c:v>
                      </c:pt>
                      <c:pt idx="4002" formatCode="dd/mmm/yy">
                        <c:v>41897</c:v>
                      </c:pt>
                      <c:pt idx="4003" formatCode="dd/mmm/yy">
                        <c:v>41898</c:v>
                      </c:pt>
                      <c:pt idx="4004" formatCode="dd/mmm/yy">
                        <c:v>41899</c:v>
                      </c:pt>
                      <c:pt idx="4005" formatCode="dd/mmm/yy">
                        <c:v>41900</c:v>
                      </c:pt>
                      <c:pt idx="4006" formatCode="dd/mmm/yy">
                        <c:v>41901</c:v>
                      </c:pt>
                      <c:pt idx="4007" formatCode="dd/mmm/yy">
                        <c:v>41902</c:v>
                      </c:pt>
                      <c:pt idx="4008" formatCode="dd/mmm/yy">
                        <c:v>41903</c:v>
                      </c:pt>
                      <c:pt idx="4009" formatCode="dd/mmm/yy">
                        <c:v>41904</c:v>
                      </c:pt>
                      <c:pt idx="4010" formatCode="dd/mmm/yy">
                        <c:v>41905</c:v>
                      </c:pt>
                      <c:pt idx="4011" formatCode="dd/mmm/yy">
                        <c:v>41906</c:v>
                      </c:pt>
                      <c:pt idx="4012" formatCode="dd/mmm/yy">
                        <c:v>41907</c:v>
                      </c:pt>
                      <c:pt idx="4013" formatCode="dd/mmm/yy">
                        <c:v>41908</c:v>
                      </c:pt>
                      <c:pt idx="4014" formatCode="dd/mmm/yy">
                        <c:v>41909</c:v>
                      </c:pt>
                      <c:pt idx="4015" formatCode="dd/mmm/yy">
                        <c:v>41910</c:v>
                      </c:pt>
                      <c:pt idx="4016" formatCode="dd/mmm/yy">
                        <c:v>41911</c:v>
                      </c:pt>
                      <c:pt idx="4017" formatCode="dd/mmm/yy">
                        <c:v>41912</c:v>
                      </c:pt>
                      <c:pt idx="4018" formatCode="dd/mmm/yy">
                        <c:v>41913</c:v>
                      </c:pt>
                      <c:pt idx="4019" formatCode="dd/mmm/yy">
                        <c:v>41914</c:v>
                      </c:pt>
                      <c:pt idx="4020" formatCode="dd/mmm/yy">
                        <c:v>41915</c:v>
                      </c:pt>
                      <c:pt idx="4021" formatCode="dd/mmm/yy">
                        <c:v>41916</c:v>
                      </c:pt>
                      <c:pt idx="4022" formatCode="dd/mmm/yy">
                        <c:v>41917</c:v>
                      </c:pt>
                      <c:pt idx="4023" formatCode="dd/mmm/yy">
                        <c:v>41918</c:v>
                      </c:pt>
                      <c:pt idx="4024" formatCode="dd/mmm/yy">
                        <c:v>41919</c:v>
                      </c:pt>
                      <c:pt idx="4025" formatCode="dd/mmm/yy">
                        <c:v>41920</c:v>
                      </c:pt>
                      <c:pt idx="4026" formatCode="dd/mmm/yy">
                        <c:v>41921</c:v>
                      </c:pt>
                      <c:pt idx="4027" formatCode="dd/mmm/yy">
                        <c:v>41922</c:v>
                      </c:pt>
                      <c:pt idx="4028" formatCode="dd/mmm/yy">
                        <c:v>41923</c:v>
                      </c:pt>
                      <c:pt idx="4029" formatCode="dd/mmm/yy">
                        <c:v>41924</c:v>
                      </c:pt>
                      <c:pt idx="4030" formatCode="dd/mmm/yy">
                        <c:v>41925</c:v>
                      </c:pt>
                      <c:pt idx="4031" formatCode="dd/mmm/yy">
                        <c:v>41926</c:v>
                      </c:pt>
                      <c:pt idx="4032" formatCode="dd/mmm/yy">
                        <c:v>41927</c:v>
                      </c:pt>
                      <c:pt idx="4033" formatCode="dd/mmm/yy">
                        <c:v>41928</c:v>
                      </c:pt>
                      <c:pt idx="4034" formatCode="dd/mmm/yy">
                        <c:v>41929</c:v>
                      </c:pt>
                      <c:pt idx="4035" formatCode="dd/mmm/yy">
                        <c:v>41930</c:v>
                      </c:pt>
                      <c:pt idx="4036" formatCode="dd/mmm/yy">
                        <c:v>41931</c:v>
                      </c:pt>
                      <c:pt idx="4037" formatCode="dd/mmm/yy">
                        <c:v>41932</c:v>
                      </c:pt>
                      <c:pt idx="4038" formatCode="dd/mmm/yy">
                        <c:v>41933</c:v>
                      </c:pt>
                      <c:pt idx="4039" formatCode="dd/mmm/yy">
                        <c:v>41934</c:v>
                      </c:pt>
                      <c:pt idx="4040" formatCode="dd/mmm/yy">
                        <c:v>41935</c:v>
                      </c:pt>
                      <c:pt idx="4041" formatCode="dd/mmm/yy">
                        <c:v>41936</c:v>
                      </c:pt>
                      <c:pt idx="4042" formatCode="dd/mmm/yy">
                        <c:v>41937</c:v>
                      </c:pt>
                      <c:pt idx="4043" formatCode="dd/mmm/yy">
                        <c:v>41938</c:v>
                      </c:pt>
                      <c:pt idx="4044" formatCode="dd/mmm/yy">
                        <c:v>41939</c:v>
                      </c:pt>
                      <c:pt idx="4045" formatCode="dd/mmm/yy">
                        <c:v>41940</c:v>
                      </c:pt>
                      <c:pt idx="4046" formatCode="dd/mmm/yy">
                        <c:v>41941</c:v>
                      </c:pt>
                      <c:pt idx="4047" formatCode="dd/mmm/yy">
                        <c:v>41942</c:v>
                      </c:pt>
                      <c:pt idx="4048" formatCode="dd/mmm/yy">
                        <c:v>41943</c:v>
                      </c:pt>
                      <c:pt idx="4049" formatCode="dd/mmm/yy">
                        <c:v>41944</c:v>
                      </c:pt>
                      <c:pt idx="4050" formatCode="dd/mmm/yy">
                        <c:v>41945</c:v>
                      </c:pt>
                      <c:pt idx="4051" formatCode="dd/mmm/yy">
                        <c:v>41946</c:v>
                      </c:pt>
                      <c:pt idx="4052" formatCode="dd/mmm/yy">
                        <c:v>41947</c:v>
                      </c:pt>
                      <c:pt idx="4053" formatCode="dd/mmm/yy">
                        <c:v>41948</c:v>
                      </c:pt>
                      <c:pt idx="4054" formatCode="dd/mmm/yy">
                        <c:v>41949</c:v>
                      </c:pt>
                      <c:pt idx="4055" formatCode="dd/mmm/yy">
                        <c:v>41950</c:v>
                      </c:pt>
                      <c:pt idx="4056" formatCode="dd/mmm/yy">
                        <c:v>41951</c:v>
                      </c:pt>
                      <c:pt idx="4057" formatCode="dd/mmm/yy">
                        <c:v>41952</c:v>
                      </c:pt>
                      <c:pt idx="4058" formatCode="dd/mmm/yy">
                        <c:v>41953</c:v>
                      </c:pt>
                      <c:pt idx="4059" formatCode="dd/mmm/yy">
                        <c:v>41954</c:v>
                      </c:pt>
                      <c:pt idx="4060" formatCode="dd/mmm/yy">
                        <c:v>41955</c:v>
                      </c:pt>
                      <c:pt idx="4061" formatCode="dd/mmm/yy">
                        <c:v>41956</c:v>
                      </c:pt>
                      <c:pt idx="4062" formatCode="dd/mmm/yy">
                        <c:v>41957</c:v>
                      </c:pt>
                      <c:pt idx="4063" formatCode="dd/mmm/yy">
                        <c:v>41958</c:v>
                      </c:pt>
                      <c:pt idx="4064" formatCode="dd/mmm/yy">
                        <c:v>41959</c:v>
                      </c:pt>
                      <c:pt idx="4065" formatCode="dd/mmm/yy">
                        <c:v>41960</c:v>
                      </c:pt>
                      <c:pt idx="4066" formatCode="dd/mmm/yy">
                        <c:v>41961</c:v>
                      </c:pt>
                      <c:pt idx="4067" formatCode="dd/mmm/yy">
                        <c:v>41962</c:v>
                      </c:pt>
                      <c:pt idx="4068" formatCode="dd/mmm/yy">
                        <c:v>41963</c:v>
                      </c:pt>
                      <c:pt idx="4069" formatCode="dd/mmm/yy">
                        <c:v>41964</c:v>
                      </c:pt>
                      <c:pt idx="4070" formatCode="dd/mmm/yy">
                        <c:v>41965</c:v>
                      </c:pt>
                      <c:pt idx="4071" formatCode="dd/mmm/yy">
                        <c:v>41966</c:v>
                      </c:pt>
                      <c:pt idx="4072" formatCode="dd/mmm/yy">
                        <c:v>41967</c:v>
                      </c:pt>
                      <c:pt idx="4073" formatCode="dd/mmm/yy">
                        <c:v>41968</c:v>
                      </c:pt>
                      <c:pt idx="4074" formatCode="dd/mmm/yy">
                        <c:v>41969</c:v>
                      </c:pt>
                      <c:pt idx="4075" formatCode="dd/mmm/yy">
                        <c:v>41970</c:v>
                      </c:pt>
                      <c:pt idx="4076" formatCode="dd/mmm/yy">
                        <c:v>41971</c:v>
                      </c:pt>
                      <c:pt idx="4077" formatCode="dd/mmm/yy">
                        <c:v>41972</c:v>
                      </c:pt>
                      <c:pt idx="4078" formatCode="dd/mmm/yy">
                        <c:v>41973</c:v>
                      </c:pt>
                      <c:pt idx="4079" formatCode="dd/mmm/yy">
                        <c:v>41974</c:v>
                      </c:pt>
                      <c:pt idx="4080" formatCode="dd/mmm/yy">
                        <c:v>41975</c:v>
                      </c:pt>
                      <c:pt idx="4081" formatCode="dd/mmm/yy">
                        <c:v>41976</c:v>
                      </c:pt>
                      <c:pt idx="4082" formatCode="dd/mmm/yy">
                        <c:v>41977</c:v>
                      </c:pt>
                      <c:pt idx="4083" formatCode="dd/mmm/yy">
                        <c:v>41978</c:v>
                      </c:pt>
                      <c:pt idx="4084" formatCode="dd/mmm/yy">
                        <c:v>41979</c:v>
                      </c:pt>
                      <c:pt idx="4085" formatCode="dd/mmm/yy">
                        <c:v>41980</c:v>
                      </c:pt>
                      <c:pt idx="4086" formatCode="dd/mmm/yy">
                        <c:v>41981</c:v>
                      </c:pt>
                      <c:pt idx="4087" formatCode="dd/mmm/yy">
                        <c:v>41982</c:v>
                      </c:pt>
                      <c:pt idx="4088" formatCode="dd/mmm/yy">
                        <c:v>41983</c:v>
                      </c:pt>
                      <c:pt idx="4089" formatCode="dd/mmm/yy">
                        <c:v>41984</c:v>
                      </c:pt>
                      <c:pt idx="4090" formatCode="dd/mmm/yy">
                        <c:v>41985</c:v>
                      </c:pt>
                      <c:pt idx="4091" formatCode="dd/mmm/yy">
                        <c:v>41986</c:v>
                      </c:pt>
                      <c:pt idx="4092" formatCode="dd/mmm/yy">
                        <c:v>41987</c:v>
                      </c:pt>
                      <c:pt idx="4093" formatCode="dd/mmm/yy">
                        <c:v>41988</c:v>
                      </c:pt>
                      <c:pt idx="4094" formatCode="dd/mmm/yy">
                        <c:v>41989</c:v>
                      </c:pt>
                      <c:pt idx="4095" formatCode="dd/mmm/yy">
                        <c:v>41990</c:v>
                      </c:pt>
                      <c:pt idx="4096" formatCode="dd/mmm/yy">
                        <c:v>41991</c:v>
                      </c:pt>
                      <c:pt idx="4097" formatCode="dd/mmm/yy">
                        <c:v>41992</c:v>
                      </c:pt>
                      <c:pt idx="4098" formatCode="dd/mmm/yy">
                        <c:v>41993</c:v>
                      </c:pt>
                      <c:pt idx="4099" formatCode="dd/mmm/yy">
                        <c:v>41994</c:v>
                      </c:pt>
                      <c:pt idx="4100" formatCode="dd/mmm/yy">
                        <c:v>41995</c:v>
                      </c:pt>
                      <c:pt idx="4101" formatCode="dd/mmm/yy">
                        <c:v>41996</c:v>
                      </c:pt>
                      <c:pt idx="4102" formatCode="dd/mmm/yy">
                        <c:v>41997</c:v>
                      </c:pt>
                      <c:pt idx="4103" formatCode="dd/mmm/yy">
                        <c:v>41998</c:v>
                      </c:pt>
                      <c:pt idx="4104" formatCode="dd/mmm/yy">
                        <c:v>41999</c:v>
                      </c:pt>
                      <c:pt idx="4105" formatCode="dd/mmm/yy">
                        <c:v>42000</c:v>
                      </c:pt>
                      <c:pt idx="4106" formatCode="dd/mmm/yy">
                        <c:v>42001</c:v>
                      </c:pt>
                      <c:pt idx="4107" formatCode="dd/mmm/yy">
                        <c:v>42002</c:v>
                      </c:pt>
                      <c:pt idx="4108" formatCode="dd/mmm/yy">
                        <c:v>42003</c:v>
                      </c:pt>
                      <c:pt idx="4109" formatCode="dd/mmm/yy">
                        <c:v>42004</c:v>
                      </c:pt>
                      <c:pt idx="4110" formatCode="dd/mmm/yy">
                        <c:v>42005</c:v>
                      </c:pt>
                      <c:pt idx="4111" formatCode="dd/mmm/yy">
                        <c:v>42006</c:v>
                      </c:pt>
                      <c:pt idx="4112" formatCode="dd/mmm/yy">
                        <c:v>42007</c:v>
                      </c:pt>
                      <c:pt idx="4113" formatCode="dd/mmm/yy">
                        <c:v>42008</c:v>
                      </c:pt>
                      <c:pt idx="4114" formatCode="dd/mmm/yy">
                        <c:v>42009</c:v>
                      </c:pt>
                      <c:pt idx="4115" formatCode="dd/mmm/yy">
                        <c:v>42010</c:v>
                      </c:pt>
                      <c:pt idx="4116" formatCode="dd/mmm/yy">
                        <c:v>42011</c:v>
                      </c:pt>
                      <c:pt idx="4117" formatCode="dd/mmm/yy">
                        <c:v>42012</c:v>
                      </c:pt>
                      <c:pt idx="4118" formatCode="dd/mmm/yy">
                        <c:v>42013</c:v>
                      </c:pt>
                      <c:pt idx="4119" formatCode="dd/mmm/yy">
                        <c:v>42014</c:v>
                      </c:pt>
                      <c:pt idx="4120" formatCode="dd/mmm/yy">
                        <c:v>42015</c:v>
                      </c:pt>
                      <c:pt idx="4121" formatCode="dd/mmm/yy">
                        <c:v>42016</c:v>
                      </c:pt>
                      <c:pt idx="4122" formatCode="dd/mmm/yy">
                        <c:v>42017</c:v>
                      </c:pt>
                      <c:pt idx="4123" formatCode="dd/mmm/yy">
                        <c:v>42018</c:v>
                      </c:pt>
                      <c:pt idx="4124" formatCode="dd/mmm/yy">
                        <c:v>42019</c:v>
                      </c:pt>
                      <c:pt idx="4125" formatCode="dd/mmm/yy">
                        <c:v>42020</c:v>
                      </c:pt>
                      <c:pt idx="4126" formatCode="dd/mmm/yy">
                        <c:v>42021</c:v>
                      </c:pt>
                      <c:pt idx="4127" formatCode="dd/mmm/yy">
                        <c:v>42022</c:v>
                      </c:pt>
                      <c:pt idx="4128" formatCode="dd/mmm/yy">
                        <c:v>42023</c:v>
                      </c:pt>
                      <c:pt idx="4129" formatCode="dd/mmm/yy">
                        <c:v>42024</c:v>
                      </c:pt>
                      <c:pt idx="4130" formatCode="dd/mmm/yy">
                        <c:v>42025</c:v>
                      </c:pt>
                      <c:pt idx="4131" formatCode="dd/mmm/yy">
                        <c:v>42026</c:v>
                      </c:pt>
                      <c:pt idx="4132" formatCode="dd/mmm/yy">
                        <c:v>42027</c:v>
                      </c:pt>
                      <c:pt idx="4133" formatCode="dd/mmm/yy">
                        <c:v>42028</c:v>
                      </c:pt>
                      <c:pt idx="4134" formatCode="dd/mmm/yy">
                        <c:v>42029</c:v>
                      </c:pt>
                      <c:pt idx="4135" formatCode="dd/mmm/yy">
                        <c:v>42030</c:v>
                      </c:pt>
                      <c:pt idx="4136" formatCode="dd/mmm/yy">
                        <c:v>42031</c:v>
                      </c:pt>
                      <c:pt idx="4137" formatCode="dd/mmm/yy">
                        <c:v>42032</c:v>
                      </c:pt>
                      <c:pt idx="4138" formatCode="dd/mmm/yy">
                        <c:v>42033</c:v>
                      </c:pt>
                      <c:pt idx="4139" formatCode="dd/mmm/yy">
                        <c:v>42034</c:v>
                      </c:pt>
                      <c:pt idx="4140" formatCode="dd/mmm/yy">
                        <c:v>42035</c:v>
                      </c:pt>
                      <c:pt idx="4141" formatCode="dd/mmm/yy">
                        <c:v>42036</c:v>
                      </c:pt>
                      <c:pt idx="4142" formatCode="dd/mmm/yy">
                        <c:v>42037</c:v>
                      </c:pt>
                      <c:pt idx="4143" formatCode="dd/mmm/yy">
                        <c:v>42038</c:v>
                      </c:pt>
                      <c:pt idx="4144" formatCode="dd/mmm/yy">
                        <c:v>42039</c:v>
                      </c:pt>
                      <c:pt idx="4145" formatCode="dd/mmm/yy">
                        <c:v>42040</c:v>
                      </c:pt>
                      <c:pt idx="4146" formatCode="dd/mmm/yy">
                        <c:v>42041</c:v>
                      </c:pt>
                      <c:pt idx="4147" formatCode="dd/mmm/yy">
                        <c:v>42042</c:v>
                      </c:pt>
                      <c:pt idx="4148" formatCode="dd/mmm/yy">
                        <c:v>42043</c:v>
                      </c:pt>
                      <c:pt idx="4149" formatCode="dd/mmm/yy">
                        <c:v>42044</c:v>
                      </c:pt>
                      <c:pt idx="4150" formatCode="dd/mmm/yy">
                        <c:v>42045</c:v>
                      </c:pt>
                      <c:pt idx="4151" formatCode="dd/mmm/yy">
                        <c:v>42046</c:v>
                      </c:pt>
                      <c:pt idx="4152" formatCode="dd/mmm/yy">
                        <c:v>42047</c:v>
                      </c:pt>
                      <c:pt idx="4153" formatCode="dd/mmm/yy">
                        <c:v>42048</c:v>
                      </c:pt>
                      <c:pt idx="4154" formatCode="dd/mmm/yy">
                        <c:v>42049</c:v>
                      </c:pt>
                      <c:pt idx="4155" formatCode="dd/mmm/yy">
                        <c:v>42050</c:v>
                      </c:pt>
                      <c:pt idx="4156" formatCode="dd/mmm/yy">
                        <c:v>42051</c:v>
                      </c:pt>
                      <c:pt idx="4157" formatCode="dd/mmm/yy">
                        <c:v>42052</c:v>
                      </c:pt>
                      <c:pt idx="4158" formatCode="dd/mmm/yy">
                        <c:v>42053</c:v>
                      </c:pt>
                      <c:pt idx="4159" formatCode="dd/mmm/yy">
                        <c:v>42054</c:v>
                      </c:pt>
                      <c:pt idx="4160" formatCode="dd/mmm/yy">
                        <c:v>42055</c:v>
                      </c:pt>
                      <c:pt idx="4161" formatCode="dd/mmm/yy">
                        <c:v>42056</c:v>
                      </c:pt>
                      <c:pt idx="4162" formatCode="dd/mmm/yy">
                        <c:v>42057</c:v>
                      </c:pt>
                      <c:pt idx="4163" formatCode="dd/mmm/yy">
                        <c:v>42058</c:v>
                      </c:pt>
                      <c:pt idx="4164" formatCode="dd/mmm/yy">
                        <c:v>42059</c:v>
                      </c:pt>
                      <c:pt idx="4165" formatCode="dd/mmm/yy">
                        <c:v>42060</c:v>
                      </c:pt>
                      <c:pt idx="4166" formatCode="dd/mmm/yy">
                        <c:v>42061</c:v>
                      </c:pt>
                      <c:pt idx="4167" formatCode="dd/mmm/yy">
                        <c:v>42062</c:v>
                      </c:pt>
                      <c:pt idx="4168" formatCode="dd/mmm/yy">
                        <c:v>42063</c:v>
                      </c:pt>
                      <c:pt idx="4169" formatCode="dd/mmm/yy">
                        <c:v>42064</c:v>
                      </c:pt>
                      <c:pt idx="4170" formatCode="dd/mmm/yy">
                        <c:v>42065</c:v>
                      </c:pt>
                      <c:pt idx="4171" formatCode="dd/mmm/yy">
                        <c:v>42066</c:v>
                      </c:pt>
                      <c:pt idx="4172" formatCode="dd/mmm/yy">
                        <c:v>42067</c:v>
                      </c:pt>
                      <c:pt idx="4173" formatCode="dd/mmm/yy">
                        <c:v>42068</c:v>
                      </c:pt>
                      <c:pt idx="4174" formatCode="dd/mmm/yy">
                        <c:v>42069</c:v>
                      </c:pt>
                      <c:pt idx="4175" formatCode="dd/mmm/yy">
                        <c:v>42070</c:v>
                      </c:pt>
                      <c:pt idx="4176" formatCode="dd/mmm/yy">
                        <c:v>42071</c:v>
                      </c:pt>
                      <c:pt idx="4177" formatCode="dd/mmm/yy">
                        <c:v>42072</c:v>
                      </c:pt>
                      <c:pt idx="4178" formatCode="dd/mmm/yy">
                        <c:v>42073</c:v>
                      </c:pt>
                      <c:pt idx="4179" formatCode="dd/mmm/yy">
                        <c:v>42074</c:v>
                      </c:pt>
                      <c:pt idx="4180" formatCode="dd/mmm/yy">
                        <c:v>42075</c:v>
                      </c:pt>
                      <c:pt idx="4181" formatCode="dd/mmm/yy">
                        <c:v>42076</c:v>
                      </c:pt>
                      <c:pt idx="4182" formatCode="dd/mmm/yy">
                        <c:v>42077</c:v>
                      </c:pt>
                      <c:pt idx="4183" formatCode="dd/mmm/yy">
                        <c:v>42078</c:v>
                      </c:pt>
                      <c:pt idx="4184" formatCode="dd/mmm/yy">
                        <c:v>42079</c:v>
                      </c:pt>
                      <c:pt idx="4185" formatCode="dd/mmm/yy">
                        <c:v>42080</c:v>
                      </c:pt>
                      <c:pt idx="4186" formatCode="dd/mmm/yy">
                        <c:v>42081</c:v>
                      </c:pt>
                      <c:pt idx="4187" formatCode="dd/mmm/yy">
                        <c:v>42082</c:v>
                      </c:pt>
                      <c:pt idx="4188" formatCode="dd/mmm/yy">
                        <c:v>42083</c:v>
                      </c:pt>
                      <c:pt idx="4189" formatCode="dd/mmm/yy">
                        <c:v>42084</c:v>
                      </c:pt>
                      <c:pt idx="4190" formatCode="dd/mmm/yy">
                        <c:v>42085</c:v>
                      </c:pt>
                      <c:pt idx="4191" formatCode="dd/mmm/yy">
                        <c:v>42086</c:v>
                      </c:pt>
                      <c:pt idx="4192" formatCode="dd/mmm/yy">
                        <c:v>42087</c:v>
                      </c:pt>
                      <c:pt idx="4193" formatCode="dd/mmm/yy">
                        <c:v>42088</c:v>
                      </c:pt>
                      <c:pt idx="4194" formatCode="dd/mmm/yy">
                        <c:v>42089</c:v>
                      </c:pt>
                      <c:pt idx="4195" formatCode="dd/mmm/yy">
                        <c:v>42090</c:v>
                      </c:pt>
                      <c:pt idx="4196" formatCode="dd/mmm/yy">
                        <c:v>42091</c:v>
                      </c:pt>
                      <c:pt idx="4197" formatCode="dd/mmm/yy">
                        <c:v>42092</c:v>
                      </c:pt>
                      <c:pt idx="4198" formatCode="dd/mmm/yy">
                        <c:v>42093</c:v>
                      </c:pt>
                      <c:pt idx="4199" formatCode="dd/mmm/yy">
                        <c:v>42094</c:v>
                      </c:pt>
                      <c:pt idx="4200" formatCode="dd/mmm/yy">
                        <c:v>42095</c:v>
                      </c:pt>
                      <c:pt idx="4201" formatCode="dd/mmm/yy">
                        <c:v>42096</c:v>
                      </c:pt>
                      <c:pt idx="4202" formatCode="dd/mmm/yy">
                        <c:v>42097</c:v>
                      </c:pt>
                      <c:pt idx="4203" formatCode="dd/mmm/yy">
                        <c:v>42098</c:v>
                      </c:pt>
                      <c:pt idx="4204" formatCode="dd/mmm/yy">
                        <c:v>42099</c:v>
                      </c:pt>
                      <c:pt idx="4205" formatCode="dd/mmm/yy">
                        <c:v>42100</c:v>
                      </c:pt>
                      <c:pt idx="4206" formatCode="dd/mmm/yy">
                        <c:v>42101</c:v>
                      </c:pt>
                      <c:pt idx="4207" formatCode="dd/mmm/yy">
                        <c:v>42102</c:v>
                      </c:pt>
                      <c:pt idx="4208" formatCode="dd/mmm/yy">
                        <c:v>42103</c:v>
                      </c:pt>
                      <c:pt idx="4209" formatCode="dd/mmm/yy">
                        <c:v>42104</c:v>
                      </c:pt>
                      <c:pt idx="4210" formatCode="dd/mmm/yy">
                        <c:v>42105</c:v>
                      </c:pt>
                      <c:pt idx="4211" formatCode="dd/mmm/yy">
                        <c:v>42106</c:v>
                      </c:pt>
                      <c:pt idx="4212" formatCode="dd/mmm/yy">
                        <c:v>42107</c:v>
                      </c:pt>
                      <c:pt idx="4213" formatCode="dd/mmm/yy">
                        <c:v>42108</c:v>
                      </c:pt>
                      <c:pt idx="4214" formatCode="dd/mmm/yy">
                        <c:v>42109</c:v>
                      </c:pt>
                      <c:pt idx="4215" formatCode="dd/mmm/yy">
                        <c:v>42110</c:v>
                      </c:pt>
                      <c:pt idx="4216" formatCode="dd/mmm/yy">
                        <c:v>42111</c:v>
                      </c:pt>
                      <c:pt idx="4217" formatCode="dd/mmm/yy">
                        <c:v>42112</c:v>
                      </c:pt>
                      <c:pt idx="4218" formatCode="dd/mmm/yy">
                        <c:v>42113</c:v>
                      </c:pt>
                      <c:pt idx="4219" formatCode="dd/mmm/yy">
                        <c:v>42114</c:v>
                      </c:pt>
                      <c:pt idx="4220" formatCode="dd/mmm/yy">
                        <c:v>42115</c:v>
                      </c:pt>
                      <c:pt idx="4221" formatCode="dd/mmm/yy">
                        <c:v>42116</c:v>
                      </c:pt>
                      <c:pt idx="4222" formatCode="dd/mmm/yy">
                        <c:v>42117</c:v>
                      </c:pt>
                      <c:pt idx="4223" formatCode="dd/mmm/yy">
                        <c:v>42118</c:v>
                      </c:pt>
                      <c:pt idx="4224" formatCode="dd/mmm/yy">
                        <c:v>42119</c:v>
                      </c:pt>
                      <c:pt idx="4225" formatCode="dd/mmm/yy">
                        <c:v>42120</c:v>
                      </c:pt>
                      <c:pt idx="4226" formatCode="dd/mmm/yy">
                        <c:v>42121</c:v>
                      </c:pt>
                      <c:pt idx="4227" formatCode="dd/mmm/yy">
                        <c:v>42122</c:v>
                      </c:pt>
                      <c:pt idx="4228" formatCode="dd/mmm/yy">
                        <c:v>42123</c:v>
                      </c:pt>
                      <c:pt idx="4229" formatCode="dd/mmm/yy">
                        <c:v>42124</c:v>
                      </c:pt>
                      <c:pt idx="4230" formatCode="dd/mmm/yy">
                        <c:v>42125</c:v>
                      </c:pt>
                      <c:pt idx="4231" formatCode="dd/mmm/yy">
                        <c:v>42126</c:v>
                      </c:pt>
                      <c:pt idx="4232" formatCode="dd/mmm/yy">
                        <c:v>42127</c:v>
                      </c:pt>
                      <c:pt idx="4233" formatCode="dd/mmm/yy">
                        <c:v>42128</c:v>
                      </c:pt>
                      <c:pt idx="4234" formatCode="dd/mmm/yy">
                        <c:v>42129</c:v>
                      </c:pt>
                      <c:pt idx="4235" formatCode="dd/mmm/yy">
                        <c:v>42130</c:v>
                      </c:pt>
                      <c:pt idx="4236" formatCode="dd/mmm/yy">
                        <c:v>42131</c:v>
                      </c:pt>
                      <c:pt idx="4237" formatCode="dd/mmm/yy">
                        <c:v>42132</c:v>
                      </c:pt>
                      <c:pt idx="4238" formatCode="dd/mmm/yy">
                        <c:v>42133</c:v>
                      </c:pt>
                      <c:pt idx="4239" formatCode="dd/mmm/yy">
                        <c:v>42134</c:v>
                      </c:pt>
                      <c:pt idx="4240" formatCode="dd/mmm/yy">
                        <c:v>42135</c:v>
                      </c:pt>
                      <c:pt idx="4241" formatCode="dd/mmm/yy">
                        <c:v>42136</c:v>
                      </c:pt>
                      <c:pt idx="4242" formatCode="dd/mmm/yy">
                        <c:v>42137</c:v>
                      </c:pt>
                      <c:pt idx="4243" formatCode="dd/mmm/yy">
                        <c:v>42138</c:v>
                      </c:pt>
                      <c:pt idx="4244" formatCode="dd/mmm/yy">
                        <c:v>42139</c:v>
                      </c:pt>
                      <c:pt idx="4245" formatCode="dd/mmm/yy">
                        <c:v>42140</c:v>
                      </c:pt>
                      <c:pt idx="4246" formatCode="dd/mmm/yy">
                        <c:v>42141</c:v>
                      </c:pt>
                      <c:pt idx="4247" formatCode="dd/mmm/yy">
                        <c:v>42142</c:v>
                      </c:pt>
                      <c:pt idx="4248" formatCode="dd/mmm/yy">
                        <c:v>42143</c:v>
                      </c:pt>
                      <c:pt idx="4249" formatCode="dd/mmm/yy">
                        <c:v>42144</c:v>
                      </c:pt>
                      <c:pt idx="4250" formatCode="dd/mmm/yy">
                        <c:v>42145</c:v>
                      </c:pt>
                      <c:pt idx="4251" formatCode="dd/mmm/yy">
                        <c:v>42146</c:v>
                      </c:pt>
                      <c:pt idx="4252" formatCode="dd/mmm/yy">
                        <c:v>42147</c:v>
                      </c:pt>
                      <c:pt idx="4253" formatCode="dd/mmm/yy">
                        <c:v>42148</c:v>
                      </c:pt>
                      <c:pt idx="4254" formatCode="dd/mmm/yy">
                        <c:v>42149</c:v>
                      </c:pt>
                      <c:pt idx="4255" formatCode="dd/mmm/yy">
                        <c:v>42150</c:v>
                      </c:pt>
                      <c:pt idx="4256" formatCode="dd/mmm/yy">
                        <c:v>42151</c:v>
                      </c:pt>
                      <c:pt idx="4257" formatCode="dd/mmm/yy">
                        <c:v>42152</c:v>
                      </c:pt>
                      <c:pt idx="4258" formatCode="dd/mmm/yy">
                        <c:v>42153</c:v>
                      </c:pt>
                      <c:pt idx="4259" formatCode="dd/mmm/yy">
                        <c:v>42154</c:v>
                      </c:pt>
                      <c:pt idx="4260" formatCode="dd/mmm/yy">
                        <c:v>42155</c:v>
                      </c:pt>
                      <c:pt idx="4261" formatCode="dd/mmm/yy">
                        <c:v>42156</c:v>
                      </c:pt>
                      <c:pt idx="4262" formatCode="dd/mmm/yy">
                        <c:v>42157</c:v>
                      </c:pt>
                      <c:pt idx="4263" formatCode="dd/mmm/yy">
                        <c:v>42158</c:v>
                      </c:pt>
                      <c:pt idx="4264" formatCode="dd/mmm/yy">
                        <c:v>42159</c:v>
                      </c:pt>
                      <c:pt idx="4265" formatCode="dd/mmm/yy">
                        <c:v>42160</c:v>
                      </c:pt>
                      <c:pt idx="4266" formatCode="dd/mmm/yy">
                        <c:v>42161</c:v>
                      </c:pt>
                      <c:pt idx="4267" formatCode="dd/mmm/yy">
                        <c:v>42162</c:v>
                      </c:pt>
                      <c:pt idx="4268" formatCode="dd/mmm/yy">
                        <c:v>42163</c:v>
                      </c:pt>
                      <c:pt idx="4269" formatCode="dd/mmm/yy">
                        <c:v>42164</c:v>
                      </c:pt>
                      <c:pt idx="4270" formatCode="dd/mmm/yy">
                        <c:v>42165</c:v>
                      </c:pt>
                      <c:pt idx="4271" formatCode="dd/mmm/yy">
                        <c:v>42166</c:v>
                      </c:pt>
                      <c:pt idx="4272" formatCode="dd/mmm/yy">
                        <c:v>42167</c:v>
                      </c:pt>
                      <c:pt idx="4273" formatCode="dd/mmm/yy">
                        <c:v>42168</c:v>
                      </c:pt>
                      <c:pt idx="4274" formatCode="dd/mmm/yy">
                        <c:v>42169</c:v>
                      </c:pt>
                      <c:pt idx="4275" formatCode="dd/mmm/yy">
                        <c:v>42170</c:v>
                      </c:pt>
                      <c:pt idx="4276" formatCode="dd/mmm/yy">
                        <c:v>42171</c:v>
                      </c:pt>
                      <c:pt idx="4277" formatCode="dd/mmm/yy">
                        <c:v>42172</c:v>
                      </c:pt>
                      <c:pt idx="4278" formatCode="dd/mmm/yy">
                        <c:v>42173</c:v>
                      </c:pt>
                      <c:pt idx="4279" formatCode="dd/mmm/yy">
                        <c:v>42174</c:v>
                      </c:pt>
                      <c:pt idx="4280" formatCode="dd/mmm/yy">
                        <c:v>42177</c:v>
                      </c:pt>
                      <c:pt idx="4281" formatCode="dd/mmm/yy">
                        <c:v>42178</c:v>
                      </c:pt>
                      <c:pt idx="4282" formatCode="dd/mmm/yy">
                        <c:v>42179</c:v>
                      </c:pt>
                      <c:pt idx="4283" formatCode="dd/mmm/yy">
                        <c:v>42180</c:v>
                      </c:pt>
                      <c:pt idx="4284" formatCode="dd/mmm/yy">
                        <c:v>42181</c:v>
                      </c:pt>
                      <c:pt idx="4285" formatCode="dd/mmm/yy">
                        <c:v>42182</c:v>
                      </c:pt>
                      <c:pt idx="4286" formatCode="dd/mmm/yy">
                        <c:v>42183</c:v>
                      </c:pt>
                      <c:pt idx="4287" formatCode="dd/mmm/yy">
                        <c:v>42184</c:v>
                      </c:pt>
                      <c:pt idx="4288" formatCode="dd/mmm/yy">
                        <c:v>42185</c:v>
                      </c:pt>
                      <c:pt idx="4289" formatCode="dd/mmm/yy">
                        <c:v>42186</c:v>
                      </c:pt>
                      <c:pt idx="4290" formatCode="dd/mmm/yy">
                        <c:v>42187</c:v>
                      </c:pt>
                      <c:pt idx="4291" formatCode="dd/mmm/yy">
                        <c:v>42188</c:v>
                      </c:pt>
                      <c:pt idx="4292" formatCode="dd/mmm/yy">
                        <c:v>42189</c:v>
                      </c:pt>
                      <c:pt idx="4293" formatCode="dd/mmm/yy">
                        <c:v>42190</c:v>
                      </c:pt>
                      <c:pt idx="4294" formatCode="dd/mmm/yy">
                        <c:v>42191</c:v>
                      </c:pt>
                      <c:pt idx="4295" formatCode="dd/mmm/yy">
                        <c:v>42192</c:v>
                      </c:pt>
                      <c:pt idx="4296" formatCode="dd/mmm/yy">
                        <c:v>42193</c:v>
                      </c:pt>
                      <c:pt idx="4297" formatCode="dd/mmm/yy">
                        <c:v>42194</c:v>
                      </c:pt>
                      <c:pt idx="4298" formatCode="dd/mmm/yy">
                        <c:v>42195</c:v>
                      </c:pt>
                      <c:pt idx="4299" formatCode="dd/mmm/yy">
                        <c:v>42196</c:v>
                      </c:pt>
                      <c:pt idx="4300" formatCode="dd/mmm/yy">
                        <c:v>42197</c:v>
                      </c:pt>
                      <c:pt idx="4301" formatCode="dd/mmm/yy">
                        <c:v>42198</c:v>
                      </c:pt>
                      <c:pt idx="4302" formatCode="dd/mmm/yy">
                        <c:v>42199</c:v>
                      </c:pt>
                      <c:pt idx="4303" formatCode="dd/mmm/yy">
                        <c:v>42200</c:v>
                      </c:pt>
                      <c:pt idx="4304" formatCode="dd/mmm/yy">
                        <c:v>42201</c:v>
                      </c:pt>
                      <c:pt idx="4305" formatCode="dd/mmm/yy">
                        <c:v>42202</c:v>
                      </c:pt>
                      <c:pt idx="4306" formatCode="dd/mmm/yy">
                        <c:v>42203</c:v>
                      </c:pt>
                      <c:pt idx="4307" formatCode="dd/mmm/yy">
                        <c:v>42204</c:v>
                      </c:pt>
                      <c:pt idx="4308" formatCode="dd/mmm/yy">
                        <c:v>42205</c:v>
                      </c:pt>
                      <c:pt idx="4309" formatCode="dd/mmm/yy">
                        <c:v>42206</c:v>
                      </c:pt>
                      <c:pt idx="4310" formatCode="dd/mmm/yy">
                        <c:v>42207</c:v>
                      </c:pt>
                      <c:pt idx="4311" formatCode="dd/mmm/yy">
                        <c:v>42208</c:v>
                      </c:pt>
                      <c:pt idx="4312" formatCode="dd/mmm/yy">
                        <c:v>42209</c:v>
                      </c:pt>
                      <c:pt idx="4313" formatCode="dd/mmm/yy">
                        <c:v>42210</c:v>
                      </c:pt>
                      <c:pt idx="4314" formatCode="dd/mmm/yy">
                        <c:v>42211</c:v>
                      </c:pt>
                      <c:pt idx="4315" formatCode="dd/mmm/yy">
                        <c:v>42212</c:v>
                      </c:pt>
                      <c:pt idx="4316" formatCode="dd/mmm/yy">
                        <c:v>42213</c:v>
                      </c:pt>
                      <c:pt idx="4317" formatCode="dd/mmm/yy">
                        <c:v>42214</c:v>
                      </c:pt>
                      <c:pt idx="4318" formatCode="dd/mmm/yy">
                        <c:v>42215</c:v>
                      </c:pt>
                      <c:pt idx="4319" formatCode="dd/mmm/yy">
                        <c:v>42216</c:v>
                      </c:pt>
                      <c:pt idx="4320" formatCode="dd/mmm/yy">
                        <c:v>42217</c:v>
                      </c:pt>
                      <c:pt idx="4321" formatCode="dd/mmm/yy">
                        <c:v>42218</c:v>
                      </c:pt>
                      <c:pt idx="4322" formatCode="dd/mmm/yy">
                        <c:v>42219</c:v>
                      </c:pt>
                      <c:pt idx="4323" formatCode="dd/mmm/yy">
                        <c:v>42220</c:v>
                      </c:pt>
                      <c:pt idx="4324" formatCode="dd/mmm/yy">
                        <c:v>42221</c:v>
                      </c:pt>
                      <c:pt idx="4325" formatCode="dd/mmm/yy">
                        <c:v>42222</c:v>
                      </c:pt>
                      <c:pt idx="4326" formatCode="dd/mmm/yy">
                        <c:v>42223</c:v>
                      </c:pt>
                      <c:pt idx="4327" formatCode="dd/mmm/yy">
                        <c:v>42224</c:v>
                      </c:pt>
                      <c:pt idx="4328" formatCode="dd/mmm/yy">
                        <c:v>42225</c:v>
                      </c:pt>
                      <c:pt idx="4329" formatCode="dd/mmm/yy">
                        <c:v>42226</c:v>
                      </c:pt>
                      <c:pt idx="4330" formatCode="dd/mmm/yy">
                        <c:v>42227</c:v>
                      </c:pt>
                      <c:pt idx="4331" formatCode="dd/mmm/yy">
                        <c:v>42228</c:v>
                      </c:pt>
                      <c:pt idx="4332" formatCode="dd/mmm/yy">
                        <c:v>42229</c:v>
                      </c:pt>
                      <c:pt idx="4333" formatCode="dd/mmm/yy">
                        <c:v>42230</c:v>
                      </c:pt>
                      <c:pt idx="4334" formatCode="dd/mmm/yy">
                        <c:v>42231</c:v>
                      </c:pt>
                      <c:pt idx="4335" formatCode="dd/mmm/yy">
                        <c:v>42232</c:v>
                      </c:pt>
                      <c:pt idx="4336" formatCode="dd/mmm/yy">
                        <c:v>42233</c:v>
                      </c:pt>
                      <c:pt idx="4337" formatCode="dd/mmm/yy">
                        <c:v>42234</c:v>
                      </c:pt>
                      <c:pt idx="4338" formatCode="dd/mmm/yy">
                        <c:v>42235</c:v>
                      </c:pt>
                      <c:pt idx="4339" formatCode="dd/mmm/yy">
                        <c:v>42236</c:v>
                      </c:pt>
                      <c:pt idx="4340" formatCode="dd/mmm/yy">
                        <c:v>42237</c:v>
                      </c:pt>
                      <c:pt idx="4341" formatCode="dd/mmm/yy">
                        <c:v>42238</c:v>
                      </c:pt>
                      <c:pt idx="4342" formatCode="dd/mmm/yy">
                        <c:v>42239</c:v>
                      </c:pt>
                      <c:pt idx="4343" formatCode="dd/mmm/yy">
                        <c:v>42240</c:v>
                      </c:pt>
                      <c:pt idx="4344" formatCode="dd/mmm/yy">
                        <c:v>42241</c:v>
                      </c:pt>
                      <c:pt idx="4345" formatCode="dd/mmm/yy">
                        <c:v>42242</c:v>
                      </c:pt>
                      <c:pt idx="4346" formatCode="dd/mmm/yy">
                        <c:v>42243</c:v>
                      </c:pt>
                      <c:pt idx="4347" formatCode="dd/mmm/yy">
                        <c:v>42244</c:v>
                      </c:pt>
                      <c:pt idx="4348" formatCode="dd/mmm/yy">
                        <c:v>42245</c:v>
                      </c:pt>
                      <c:pt idx="4349" formatCode="dd/mmm/yy">
                        <c:v>42246</c:v>
                      </c:pt>
                      <c:pt idx="4350" formatCode="dd/mmm/yy">
                        <c:v>42247</c:v>
                      </c:pt>
                      <c:pt idx="4351" formatCode="dd/mmm/yy">
                        <c:v>42248</c:v>
                      </c:pt>
                      <c:pt idx="4352" formatCode="dd/mmm/yy">
                        <c:v>42249</c:v>
                      </c:pt>
                      <c:pt idx="4353" formatCode="dd/mmm/yy">
                        <c:v>42250</c:v>
                      </c:pt>
                      <c:pt idx="4354" formatCode="dd/mmm/yy">
                        <c:v>42251</c:v>
                      </c:pt>
                      <c:pt idx="4355" formatCode="dd/mmm/yy">
                        <c:v>42252</c:v>
                      </c:pt>
                      <c:pt idx="4356" formatCode="dd/mmm/yy">
                        <c:v>42253</c:v>
                      </c:pt>
                      <c:pt idx="4357" formatCode="dd/mmm/yy">
                        <c:v>42254</c:v>
                      </c:pt>
                      <c:pt idx="4358" formatCode="dd/mmm/yy">
                        <c:v>42255</c:v>
                      </c:pt>
                      <c:pt idx="4359" formatCode="dd/mmm/yy">
                        <c:v>42256</c:v>
                      </c:pt>
                      <c:pt idx="4360" formatCode="dd/mmm/yy">
                        <c:v>42257</c:v>
                      </c:pt>
                      <c:pt idx="4361" formatCode="dd/mmm/yy">
                        <c:v>42258</c:v>
                      </c:pt>
                      <c:pt idx="4362" formatCode="dd/mmm/yy">
                        <c:v>42259</c:v>
                      </c:pt>
                      <c:pt idx="4363" formatCode="dd/mmm/yy">
                        <c:v>42260</c:v>
                      </c:pt>
                      <c:pt idx="4364" formatCode="dd/mmm/yy">
                        <c:v>42261</c:v>
                      </c:pt>
                      <c:pt idx="4365" formatCode="dd/mmm/yy">
                        <c:v>42262</c:v>
                      </c:pt>
                      <c:pt idx="4366" formatCode="dd/mmm/yy">
                        <c:v>42263</c:v>
                      </c:pt>
                      <c:pt idx="4367" formatCode="dd/mmm/yy">
                        <c:v>42264</c:v>
                      </c:pt>
                      <c:pt idx="4368" formatCode="dd/mmm/yy">
                        <c:v>42265</c:v>
                      </c:pt>
                      <c:pt idx="4369" formatCode="dd/mmm/yy">
                        <c:v>42268</c:v>
                      </c:pt>
                      <c:pt idx="4370" formatCode="dd/mmm/yy">
                        <c:v>42269</c:v>
                      </c:pt>
                      <c:pt idx="4371" formatCode="dd/mmm/yy">
                        <c:v>42270</c:v>
                      </c:pt>
                      <c:pt idx="4372" formatCode="dd/mmm/yy">
                        <c:v>42271</c:v>
                      </c:pt>
                      <c:pt idx="4373" formatCode="dd/mmm/yy">
                        <c:v>42272</c:v>
                      </c:pt>
                      <c:pt idx="4374" formatCode="dd/mmm/yy">
                        <c:v>42273</c:v>
                      </c:pt>
                      <c:pt idx="4375" formatCode="dd/mmm/yy">
                        <c:v>42274</c:v>
                      </c:pt>
                      <c:pt idx="4376" formatCode="dd/mmm/yy">
                        <c:v>42275</c:v>
                      </c:pt>
                      <c:pt idx="4377" formatCode="dd/mmm/yy">
                        <c:v>42276</c:v>
                      </c:pt>
                      <c:pt idx="4378" formatCode="dd/mmm/yy">
                        <c:v>42277</c:v>
                      </c:pt>
                      <c:pt idx="4379" formatCode="dd/mmm/yy">
                        <c:v>42278</c:v>
                      </c:pt>
                      <c:pt idx="4380" formatCode="dd/mmm/yy">
                        <c:v>42279</c:v>
                      </c:pt>
                      <c:pt idx="4381" formatCode="dd/mmm/yy">
                        <c:v>42280</c:v>
                      </c:pt>
                      <c:pt idx="4382" formatCode="dd/mmm/yy">
                        <c:v>42281</c:v>
                      </c:pt>
                      <c:pt idx="4383" formatCode="dd/mmm/yy">
                        <c:v>42282</c:v>
                      </c:pt>
                      <c:pt idx="4384" formatCode="dd/mmm/yy">
                        <c:v>42283</c:v>
                      </c:pt>
                      <c:pt idx="4385" formatCode="dd/mmm/yy">
                        <c:v>42284</c:v>
                      </c:pt>
                      <c:pt idx="4386" formatCode="dd/mmm/yy">
                        <c:v>42285</c:v>
                      </c:pt>
                      <c:pt idx="4387" formatCode="dd/mmm/yy">
                        <c:v>42286</c:v>
                      </c:pt>
                      <c:pt idx="4388" formatCode="dd/mmm/yy">
                        <c:v>42287</c:v>
                      </c:pt>
                      <c:pt idx="4389" formatCode="dd/mmm/yy">
                        <c:v>42288</c:v>
                      </c:pt>
                      <c:pt idx="4390" formatCode="dd/mmm/yy">
                        <c:v>42289</c:v>
                      </c:pt>
                      <c:pt idx="4391" formatCode="dd/mmm/yy">
                        <c:v>42290</c:v>
                      </c:pt>
                      <c:pt idx="4392" formatCode="dd/mmm/yy">
                        <c:v>42291</c:v>
                      </c:pt>
                      <c:pt idx="4393" formatCode="dd/mmm/yy">
                        <c:v>42292</c:v>
                      </c:pt>
                      <c:pt idx="4394" formatCode="dd/mmm/yy">
                        <c:v>42293</c:v>
                      </c:pt>
                      <c:pt idx="4395" formatCode="dd/mmm/yy">
                        <c:v>42294</c:v>
                      </c:pt>
                      <c:pt idx="4396" formatCode="dd/mmm/yy">
                        <c:v>42295</c:v>
                      </c:pt>
                      <c:pt idx="4397" formatCode="dd/mmm/yy">
                        <c:v>42296</c:v>
                      </c:pt>
                      <c:pt idx="4398" formatCode="dd/mmm/yy">
                        <c:v>42297</c:v>
                      </c:pt>
                      <c:pt idx="4399" formatCode="dd/mmm/yy">
                        <c:v>42298</c:v>
                      </c:pt>
                      <c:pt idx="4400" formatCode="dd/mmm/yy">
                        <c:v>42299</c:v>
                      </c:pt>
                      <c:pt idx="4401" formatCode="dd/mmm/yy">
                        <c:v>42300</c:v>
                      </c:pt>
                      <c:pt idx="4402" formatCode="dd/mmm/yy">
                        <c:v>42301</c:v>
                      </c:pt>
                      <c:pt idx="4403" formatCode="dd/mmm/yy">
                        <c:v>42302</c:v>
                      </c:pt>
                      <c:pt idx="4404" formatCode="dd/mmm/yy">
                        <c:v>42303</c:v>
                      </c:pt>
                      <c:pt idx="4405" formatCode="dd/mmm/yy">
                        <c:v>42304</c:v>
                      </c:pt>
                      <c:pt idx="4406" formatCode="dd/mmm/yy">
                        <c:v>42305</c:v>
                      </c:pt>
                      <c:pt idx="4407" formatCode="dd/mmm/yy">
                        <c:v>42306</c:v>
                      </c:pt>
                      <c:pt idx="4408" formatCode="dd/mmm/yy">
                        <c:v>42307</c:v>
                      </c:pt>
                      <c:pt idx="4409" formatCode="dd/mmm/yy">
                        <c:v>42308</c:v>
                      </c:pt>
                      <c:pt idx="4410" formatCode="dd/mmm/yy">
                        <c:v>42310</c:v>
                      </c:pt>
                      <c:pt idx="4411" formatCode="dd/mmm/yy">
                        <c:v>42311</c:v>
                      </c:pt>
                      <c:pt idx="4412" formatCode="dd/mmm/yy">
                        <c:v>42312</c:v>
                      </c:pt>
                      <c:pt idx="4413" formatCode="dd/mmm/yy">
                        <c:v>42313</c:v>
                      </c:pt>
                      <c:pt idx="4414" formatCode="dd/mmm/yy">
                        <c:v>42314</c:v>
                      </c:pt>
                      <c:pt idx="4415" formatCode="dd/mmm/yy">
                        <c:v>42315</c:v>
                      </c:pt>
                      <c:pt idx="4416" formatCode="dd/mmm/yy">
                        <c:v>42316</c:v>
                      </c:pt>
                      <c:pt idx="4417" formatCode="dd/mmm/yy">
                        <c:v>42317</c:v>
                      </c:pt>
                      <c:pt idx="4418" formatCode="dd/mmm/yy">
                        <c:v>42318</c:v>
                      </c:pt>
                      <c:pt idx="4419" formatCode="dd/mmm/yy">
                        <c:v>42319</c:v>
                      </c:pt>
                      <c:pt idx="4420" formatCode="dd/mmm/yy">
                        <c:v>42320</c:v>
                      </c:pt>
                      <c:pt idx="4421" formatCode="dd/mmm/yy">
                        <c:v>42321</c:v>
                      </c:pt>
                      <c:pt idx="4422" formatCode="dd/mmm/yy">
                        <c:v>42322</c:v>
                      </c:pt>
                      <c:pt idx="4423" formatCode="dd/mmm/yy">
                        <c:v>42323</c:v>
                      </c:pt>
                      <c:pt idx="4424" formatCode="dd/mmm/yy">
                        <c:v>42324</c:v>
                      </c:pt>
                      <c:pt idx="4425" formatCode="dd/mmm/yy">
                        <c:v>42325</c:v>
                      </c:pt>
                      <c:pt idx="4426" formatCode="dd/mmm/yy">
                        <c:v>42326</c:v>
                      </c:pt>
                      <c:pt idx="4427" formatCode="dd/mmm/yy">
                        <c:v>42327</c:v>
                      </c:pt>
                      <c:pt idx="4428" formatCode="dd/mmm/yy">
                        <c:v>42328</c:v>
                      </c:pt>
                      <c:pt idx="4429" formatCode="dd/mmm/yy">
                        <c:v>42331</c:v>
                      </c:pt>
                      <c:pt idx="4430" formatCode="dd/mmm/yy">
                        <c:v>42332</c:v>
                      </c:pt>
                      <c:pt idx="4431" formatCode="dd/mmm/yy">
                        <c:v>42333</c:v>
                      </c:pt>
                      <c:pt idx="4432" formatCode="dd/mmm/yy">
                        <c:v>42334</c:v>
                      </c:pt>
                      <c:pt idx="4433" formatCode="dd/mmm/yy">
                        <c:v>42335</c:v>
                      </c:pt>
                      <c:pt idx="4434" formatCode="dd/mmm/yy">
                        <c:v>42336</c:v>
                      </c:pt>
                      <c:pt idx="4435" formatCode="dd/mmm/yy">
                        <c:v>42337</c:v>
                      </c:pt>
                      <c:pt idx="4436" formatCode="dd/mmm/yy">
                        <c:v>42338</c:v>
                      </c:pt>
                      <c:pt idx="4437" formatCode="dd/mmm/yy">
                        <c:v>42339</c:v>
                      </c:pt>
                      <c:pt idx="4438" formatCode="dd/mmm/yy">
                        <c:v>42340</c:v>
                      </c:pt>
                      <c:pt idx="4439" formatCode="dd/mmm/yy">
                        <c:v>42341</c:v>
                      </c:pt>
                      <c:pt idx="4440" formatCode="dd/mmm/yy">
                        <c:v>42342</c:v>
                      </c:pt>
                      <c:pt idx="4441" formatCode="dd/mmm/yy">
                        <c:v>42343</c:v>
                      </c:pt>
                      <c:pt idx="4442" formatCode="dd/mmm/yy">
                        <c:v>42344</c:v>
                      </c:pt>
                      <c:pt idx="4443" formatCode="dd/mmm/yy">
                        <c:v>42345</c:v>
                      </c:pt>
                      <c:pt idx="4444" formatCode="dd/mmm/yy">
                        <c:v>42346</c:v>
                      </c:pt>
                      <c:pt idx="4445" formatCode="dd/mmm/yy">
                        <c:v>42347</c:v>
                      </c:pt>
                      <c:pt idx="4446" formatCode="dd/mmm/yy">
                        <c:v>42348</c:v>
                      </c:pt>
                      <c:pt idx="4447" formatCode="dd/mmm/yy">
                        <c:v>42349</c:v>
                      </c:pt>
                      <c:pt idx="4448" formatCode="dd/mmm/yy">
                        <c:v>42350</c:v>
                      </c:pt>
                      <c:pt idx="4449" formatCode="dd/mmm/yy">
                        <c:v>42351</c:v>
                      </c:pt>
                      <c:pt idx="4450" formatCode="dd/mmm/yy">
                        <c:v>42352</c:v>
                      </c:pt>
                      <c:pt idx="4451" formatCode="dd/mmm/yy">
                        <c:v>42353</c:v>
                      </c:pt>
                      <c:pt idx="4452" formatCode="dd/mmm/yy">
                        <c:v>42354</c:v>
                      </c:pt>
                      <c:pt idx="4453" formatCode="dd/mmm/yy">
                        <c:v>42355</c:v>
                      </c:pt>
                      <c:pt idx="4454" formatCode="dd/mmm/yy">
                        <c:v>42356</c:v>
                      </c:pt>
                      <c:pt idx="4455" formatCode="dd/mmm/yy">
                        <c:v>42357</c:v>
                      </c:pt>
                      <c:pt idx="4456" formatCode="dd/mmm/yy">
                        <c:v>42358</c:v>
                      </c:pt>
                      <c:pt idx="4457" formatCode="dd/mmm/yy">
                        <c:v>42359</c:v>
                      </c:pt>
                      <c:pt idx="4458" formatCode="dd/mmm/yy">
                        <c:v>42360</c:v>
                      </c:pt>
                      <c:pt idx="4459" formatCode="dd/mmm/yy">
                        <c:v>42361</c:v>
                      </c:pt>
                      <c:pt idx="4460" formatCode="dd/mmm/yy">
                        <c:v>42362</c:v>
                      </c:pt>
                      <c:pt idx="4461" formatCode="dd/mmm/yy">
                        <c:v>42363</c:v>
                      </c:pt>
                      <c:pt idx="4462" formatCode="dd/mmm/yy">
                        <c:v>42364</c:v>
                      </c:pt>
                      <c:pt idx="4463" formatCode="dd/mmm/yy">
                        <c:v>42365</c:v>
                      </c:pt>
                      <c:pt idx="4464" formatCode="dd/mmm/yy">
                        <c:v>42366</c:v>
                      </c:pt>
                      <c:pt idx="4465" formatCode="dd/mmm/yy">
                        <c:v>42367</c:v>
                      </c:pt>
                      <c:pt idx="4466" formatCode="dd/mmm/yy">
                        <c:v>42368</c:v>
                      </c:pt>
                      <c:pt idx="4467" formatCode="dd/mmm/yy">
                        <c:v>42369</c:v>
                      </c:pt>
                      <c:pt idx="4468" formatCode="dd/mmm/yy">
                        <c:v>42370</c:v>
                      </c:pt>
                      <c:pt idx="4469" formatCode="dd/mmm/yy">
                        <c:v>42371</c:v>
                      </c:pt>
                      <c:pt idx="4470" formatCode="dd/mmm/yy">
                        <c:v>42372</c:v>
                      </c:pt>
                      <c:pt idx="4471" formatCode="dd/mmm/yy">
                        <c:v>42373</c:v>
                      </c:pt>
                      <c:pt idx="4472" formatCode="dd/mmm/yy">
                        <c:v>42374</c:v>
                      </c:pt>
                      <c:pt idx="4473" formatCode="dd/mmm/yy">
                        <c:v>42375</c:v>
                      </c:pt>
                      <c:pt idx="4474" formatCode="dd/mmm/yy">
                        <c:v>42376</c:v>
                      </c:pt>
                      <c:pt idx="4475" formatCode="dd/mmm/yy">
                        <c:v>42377</c:v>
                      </c:pt>
                      <c:pt idx="4476" formatCode="dd/mmm/yy">
                        <c:v>42380</c:v>
                      </c:pt>
                      <c:pt idx="4477" formatCode="dd/mmm/yy">
                        <c:v>42381</c:v>
                      </c:pt>
                      <c:pt idx="4478" formatCode="dd/mmm/yy">
                        <c:v>42382</c:v>
                      </c:pt>
                      <c:pt idx="4479" formatCode="dd/mmm/yy">
                        <c:v>42383</c:v>
                      </c:pt>
                      <c:pt idx="4480" formatCode="dd/mmm/yy">
                        <c:v>42384</c:v>
                      </c:pt>
                      <c:pt idx="4481" formatCode="dd/mmm/yy">
                        <c:v>42385</c:v>
                      </c:pt>
                      <c:pt idx="4482" formatCode="dd/mmm/yy">
                        <c:v>42386</c:v>
                      </c:pt>
                      <c:pt idx="4483" formatCode="dd/mmm/yy">
                        <c:v>42387</c:v>
                      </c:pt>
                      <c:pt idx="4484" formatCode="dd/mmm/yy">
                        <c:v>42388</c:v>
                      </c:pt>
                      <c:pt idx="4485" formatCode="dd/mmm/yy">
                        <c:v>42389</c:v>
                      </c:pt>
                      <c:pt idx="4486" formatCode="dd/mmm/yy">
                        <c:v>42390</c:v>
                      </c:pt>
                      <c:pt idx="4487" formatCode="dd/mmm/yy">
                        <c:v>42391</c:v>
                      </c:pt>
                      <c:pt idx="4488" formatCode="dd/mmm/yy">
                        <c:v>42392</c:v>
                      </c:pt>
                      <c:pt idx="4489" formatCode="dd/mmm/yy">
                        <c:v>42393</c:v>
                      </c:pt>
                      <c:pt idx="4490" formatCode="dd/mmm/yy">
                        <c:v>42394</c:v>
                      </c:pt>
                      <c:pt idx="4491" formatCode="dd/mmm/yy">
                        <c:v>42395</c:v>
                      </c:pt>
                      <c:pt idx="4492" formatCode="dd/mmm/yy">
                        <c:v>42396</c:v>
                      </c:pt>
                      <c:pt idx="4493" formatCode="dd/mmm/yy">
                        <c:v>42397</c:v>
                      </c:pt>
                      <c:pt idx="4494" formatCode="dd/mmm/yy">
                        <c:v>42398</c:v>
                      </c:pt>
                      <c:pt idx="4495" formatCode="dd/mmm/yy">
                        <c:v>42399</c:v>
                      </c:pt>
                      <c:pt idx="4496" formatCode="dd/mmm/yy">
                        <c:v>42400</c:v>
                      </c:pt>
                      <c:pt idx="4497" formatCode="dd/mmm/yy">
                        <c:v>42401</c:v>
                      </c:pt>
                      <c:pt idx="4498" formatCode="dd/mmm/yy">
                        <c:v>42402</c:v>
                      </c:pt>
                      <c:pt idx="4499" formatCode="dd/mmm/yy">
                        <c:v>42403</c:v>
                      </c:pt>
                      <c:pt idx="4500" formatCode="dd/mmm/yy">
                        <c:v>42404</c:v>
                      </c:pt>
                      <c:pt idx="4501" formatCode="dd/mmm/yy">
                        <c:v>42405</c:v>
                      </c:pt>
                      <c:pt idx="4502" formatCode="dd/mmm/yy">
                        <c:v>42406</c:v>
                      </c:pt>
                      <c:pt idx="4503" formatCode="dd/mmm/yy">
                        <c:v>42407</c:v>
                      </c:pt>
                      <c:pt idx="4504" formatCode="dd/mmm/yy">
                        <c:v>42408</c:v>
                      </c:pt>
                      <c:pt idx="4505" formatCode="dd/mmm/yy">
                        <c:v>42409</c:v>
                      </c:pt>
                      <c:pt idx="4506" formatCode="dd/mmm/yy">
                        <c:v>42410</c:v>
                      </c:pt>
                      <c:pt idx="4507" formatCode="dd/mmm/yy">
                        <c:v>42411</c:v>
                      </c:pt>
                      <c:pt idx="4508" formatCode="dd/mmm/yy">
                        <c:v>42412</c:v>
                      </c:pt>
                      <c:pt idx="4509" formatCode="dd/mmm/yy">
                        <c:v>42414</c:v>
                      </c:pt>
                      <c:pt idx="4510" formatCode="dd/mmm/yy">
                        <c:v>42415</c:v>
                      </c:pt>
                      <c:pt idx="4511" formatCode="dd/mmm/yy">
                        <c:v>42416</c:v>
                      </c:pt>
                      <c:pt idx="4512" formatCode="dd/mmm/yy">
                        <c:v>42417</c:v>
                      </c:pt>
                      <c:pt idx="4513" formatCode="dd/mmm/yy">
                        <c:v>42418</c:v>
                      </c:pt>
                      <c:pt idx="4514" formatCode="dd/mmm/yy">
                        <c:v>42419</c:v>
                      </c:pt>
                      <c:pt idx="4515" formatCode="dd/mmm/yy">
                        <c:v>42420</c:v>
                      </c:pt>
                      <c:pt idx="4516" formatCode="dd/mmm/yy">
                        <c:v>42421</c:v>
                      </c:pt>
                      <c:pt idx="4517" formatCode="dd/mmm/yy">
                        <c:v>42422</c:v>
                      </c:pt>
                      <c:pt idx="4518" formatCode="dd/mmm/yy">
                        <c:v>42423</c:v>
                      </c:pt>
                      <c:pt idx="4519" formatCode="dd/mmm/yy">
                        <c:v>42424</c:v>
                      </c:pt>
                      <c:pt idx="4520" formatCode="dd/mmm/yy">
                        <c:v>42425</c:v>
                      </c:pt>
                      <c:pt idx="4521" formatCode="dd/mmm/yy">
                        <c:v>42426</c:v>
                      </c:pt>
                      <c:pt idx="4522" formatCode="dd/mmm/yy">
                        <c:v>42427</c:v>
                      </c:pt>
                      <c:pt idx="4523" formatCode="dd/mmm/yy">
                        <c:v>42428</c:v>
                      </c:pt>
                      <c:pt idx="4524" formatCode="dd/mmm/yy">
                        <c:v>42429</c:v>
                      </c:pt>
                      <c:pt idx="4525" formatCode="dd/mmm/yy">
                        <c:v>42430</c:v>
                      </c:pt>
                      <c:pt idx="4526" formatCode="dd/mmm/yy">
                        <c:v>42431</c:v>
                      </c:pt>
                      <c:pt idx="4527" formatCode="dd/mmm/yy">
                        <c:v>42432</c:v>
                      </c:pt>
                      <c:pt idx="4528" formatCode="dd/mmm/yy">
                        <c:v>42433</c:v>
                      </c:pt>
                      <c:pt idx="4529" formatCode="dd/mmm/yy">
                        <c:v>42434</c:v>
                      </c:pt>
                      <c:pt idx="4530" formatCode="dd/mmm/yy">
                        <c:v>42435</c:v>
                      </c:pt>
                      <c:pt idx="4531" formatCode="dd/mmm/yy">
                        <c:v>42436</c:v>
                      </c:pt>
                      <c:pt idx="4532" formatCode="dd/mmm/yy">
                        <c:v>42437</c:v>
                      </c:pt>
                      <c:pt idx="4533" formatCode="dd/mmm/yy">
                        <c:v>42438</c:v>
                      </c:pt>
                      <c:pt idx="4534" formatCode="dd/mmm/yy">
                        <c:v>42439</c:v>
                      </c:pt>
                      <c:pt idx="4535" formatCode="dd/mmm/yy">
                        <c:v>42440</c:v>
                      </c:pt>
                      <c:pt idx="4536" formatCode="dd/mmm/yy">
                        <c:v>42441</c:v>
                      </c:pt>
                      <c:pt idx="4537" formatCode="dd/mmm/yy">
                        <c:v>42442</c:v>
                      </c:pt>
                      <c:pt idx="4538" formatCode="dd/mmm/yy">
                        <c:v>42443</c:v>
                      </c:pt>
                      <c:pt idx="4539" formatCode="dd/mmm/yy">
                        <c:v>42444</c:v>
                      </c:pt>
                      <c:pt idx="4540" formatCode="dd/mmm/yy">
                        <c:v>42445</c:v>
                      </c:pt>
                      <c:pt idx="4541" formatCode="dd/mmm/yy">
                        <c:v>42446</c:v>
                      </c:pt>
                      <c:pt idx="4542" formatCode="dd/mmm/yy">
                        <c:v>42447</c:v>
                      </c:pt>
                      <c:pt idx="4543" formatCode="dd/mmm/yy">
                        <c:v>42448</c:v>
                      </c:pt>
                      <c:pt idx="4544" formatCode="dd/mmm/yy">
                        <c:v>42449</c:v>
                      </c:pt>
                      <c:pt idx="4545" formatCode="dd/mmm/yy">
                        <c:v>42450</c:v>
                      </c:pt>
                      <c:pt idx="4546" formatCode="dd/mmm/yy">
                        <c:v>42451</c:v>
                      </c:pt>
                      <c:pt idx="4547" formatCode="dd/mmm/yy">
                        <c:v>42452</c:v>
                      </c:pt>
                      <c:pt idx="4548" formatCode="dd/mmm/yy">
                        <c:v>42453</c:v>
                      </c:pt>
                      <c:pt idx="4549" formatCode="dd/mmm/yy">
                        <c:v>42454</c:v>
                      </c:pt>
                      <c:pt idx="4550" formatCode="dd/mmm/yy">
                        <c:v>42455</c:v>
                      </c:pt>
                      <c:pt idx="4551" formatCode="dd/mmm/yy">
                        <c:v>42456</c:v>
                      </c:pt>
                      <c:pt idx="4552" formatCode="dd/mmm/yy">
                        <c:v>42457</c:v>
                      </c:pt>
                      <c:pt idx="4553" formatCode="dd/mmm/yy">
                        <c:v>42458</c:v>
                      </c:pt>
                      <c:pt idx="4554" formatCode="dd/mmm/yy">
                        <c:v>42459</c:v>
                      </c:pt>
                      <c:pt idx="4555" formatCode="dd/mmm/yy">
                        <c:v>42460</c:v>
                      </c:pt>
                      <c:pt idx="4556" formatCode="dd/mmm/yy">
                        <c:v>42461</c:v>
                      </c:pt>
                      <c:pt idx="4557" formatCode="dd/mmm/yy">
                        <c:v>42462</c:v>
                      </c:pt>
                      <c:pt idx="4558" formatCode="dd/mmm/yy">
                        <c:v>42463</c:v>
                      </c:pt>
                      <c:pt idx="4559" formatCode="dd/mmm/yy">
                        <c:v>42464</c:v>
                      </c:pt>
                      <c:pt idx="4560" formatCode="dd/mmm/yy">
                        <c:v>42465</c:v>
                      </c:pt>
                      <c:pt idx="4561" formatCode="dd/mmm/yy">
                        <c:v>42466</c:v>
                      </c:pt>
                      <c:pt idx="4562" formatCode="dd/mmm/yy">
                        <c:v>42467</c:v>
                      </c:pt>
                      <c:pt idx="4563" formatCode="dd/mmm/yy">
                        <c:v>42468</c:v>
                      </c:pt>
                      <c:pt idx="4564" formatCode="dd/mmm/yy">
                        <c:v>42469</c:v>
                      </c:pt>
                      <c:pt idx="4565" formatCode="dd/mmm/yy">
                        <c:v>42470</c:v>
                      </c:pt>
                      <c:pt idx="4566" formatCode="dd/mmm/yy">
                        <c:v>42471</c:v>
                      </c:pt>
                      <c:pt idx="4567" formatCode="dd/mmm/yy">
                        <c:v>42472</c:v>
                      </c:pt>
                      <c:pt idx="4568" formatCode="dd/mmm/yy">
                        <c:v>42473</c:v>
                      </c:pt>
                      <c:pt idx="4569" formatCode="dd/mmm/yy">
                        <c:v>42474</c:v>
                      </c:pt>
                      <c:pt idx="4570" formatCode="dd/mmm/yy">
                        <c:v>42475</c:v>
                      </c:pt>
                      <c:pt idx="4571" formatCode="dd/mmm/yy">
                        <c:v>42476</c:v>
                      </c:pt>
                      <c:pt idx="4572" formatCode="dd/mmm/yy">
                        <c:v>42477</c:v>
                      </c:pt>
                      <c:pt idx="4573" formatCode="dd/mmm/yy">
                        <c:v>42478</c:v>
                      </c:pt>
                      <c:pt idx="4574" formatCode="dd/mmm/yy">
                        <c:v>42479</c:v>
                      </c:pt>
                      <c:pt idx="4575" formatCode="dd/mmm/yy">
                        <c:v>42480</c:v>
                      </c:pt>
                      <c:pt idx="4576" formatCode="dd/mmm/yy">
                        <c:v>42481</c:v>
                      </c:pt>
                      <c:pt idx="4577" formatCode="dd/mmm/yy">
                        <c:v>42482</c:v>
                      </c:pt>
                      <c:pt idx="4578" formatCode="dd/mmm/yy">
                        <c:v>42483</c:v>
                      </c:pt>
                      <c:pt idx="4579" formatCode="dd/mmm/yy">
                        <c:v>42484</c:v>
                      </c:pt>
                      <c:pt idx="4580" formatCode="dd/mmm/yy">
                        <c:v>42485</c:v>
                      </c:pt>
                      <c:pt idx="4581" formatCode="dd/mmm/yy">
                        <c:v>42486</c:v>
                      </c:pt>
                      <c:pt idx="4582" formatCode="dd/mmm/yy">
                        <c:v>42487</c:v>
                      </c:pt>
                      <c:pt idx="4583" formatCode="dd/mmm/yy">
                        <c:v>42488</c:v>
                      </c:pt>
                      <c:pt idx="4584" formatCode="dd/mmm/yy">
                        <c:v>42489</c:v>
                      </c:pt>
                      <c:pt idx="4585" formatCode="dd/mmm/yy">
                        <c:v>42490</c:v>
                      </c:pt>
                      <c:pt idx="4586" formatCode="dd/mmm/yy">
                        <c:v>42491</c:v>
                      </c:pt>
                      <c:pt idx="4587" formatCode="dd/mmm/yy">
                        <c:v>42492</c:v>
                      </c:pt>
                      <c:pt idx="4588" formatCode="dd/mmm/yy">
                        <c:v>42493</c:v>
                      </c:pt>
                      <c:pt idx="4589" formatCode="dd/mmm/yy">
                        <c:v>42494</c:v>
                      </c:pt>
                      <c:pt idx="4590" formatCode="dd/mmm/yy">
                        <c:v>42495</c:v>
                      </c:pt>
                      <c:pt idx="4591" formatCode="dd/mmm/yy">
                        <c:v>42496</c:v>
                      </c:pt>
                      <c:pt idx="4592" formatCode="dd/mmm/yy">
                        <c:v>42497</c:v>
                      </c:pt>
                      <c:pt idx="4593" formatCode="dd/mmm/yy">
                        <c:v>42498</c:v>
                      </c:pt>
                      <c:pt idx="4594" formatCode="dd/mmm/yy">
                        <c:v>42499</c:v>
                      </c:pt>
                      <c:pt idx="4595" formatCode="dd/mmm/yy">
                        <c:v>42500</c:v>
                      </c:pt>
                      <c:pt idx="4596" formatCode="dd/mmm/yy">
                        <c:v>42501</c:v>
                      </c:pt>
                      <c:pt idx="4597" formatCode="dd/mmm/yy">
                        <c:v>42502</c:v>
                      </c:pt>
                      <c:pt idx="4598" formatCode="dd/mmm/yy">
                        <c:v>42503</c:v>
                      </c:pt>
                      <c:pt idx="4599" formatCode="dd/mmm/yy">
                        <c:v>42504</c:v>
                      </c:pt>
                      <c:pt idx="4600" formatCode="dd/mmm/yy">
                        <c:v>42505</c:v>
                      </c:pt>
                      <c:pt idx="4601" formatCode="dd/mmm/yy">
                        <c:v>42506</c:v>
                      </c:pt>
                      <c:pt idx="4602" formatCode="dd/mmm/yy">
                        <c:v>42507</c:v>
                      </c:pt>
                      <c:pt idx="4603" formatCode="dd/mmm/yy">
                        <c:v>42508</c:v>
                      </c:pt>
                      <c:pt idx="4604" formatCode="dd/mmm/yy">
                        <c:v>42509</c:v>
                      </c:pt>
                      <c:pt idx="4605" formatCode="dd/mmm/yy">
                        <c:v>42510</c:v>
                      </c:pt>
                      <c:pt idx="4606" formatCode="dd/mmm/yy">
                        <c:v>42511</c:v>
                      </c:pt>
                      <c:pt idx="4607" formatCode="dd/mmm/yy">
                        <c:v>42512</c:v>
                      </c:pt>
                      <c:pt idx="4608" formatCode="dd/mmm/yy">
                        <c:v>42513</c:v>
                      </c:pt>
                      <c:pt idx="4609" formatCode="dd/mmm/yy">
                        <c:v>42514</c:v>
                      </c:pt>
                      <c:pt idx="4610" formatCode="dd/mmm/yy">
                        <c:v>42515</c:v>
                      </c:pt>
                      <c:pt idx="4611" formatCode="dd/mmm/yy">
                        <c:v>42516</c:v>
                      </c:pt>
                      <c:pt idx="4612" formatCode="dd/mmm/yy">
                        <c:v>42517</c:v>
                      </c:pt>
                      <c:pt idx="4613" formatCode="dd/mmm/yy">
                        <c:v>42520</c:v>
                      </c:pt>
                      <c:pt idx="4614" formatCode="dd/mmm/yy">
                        <c:v>42521</c:v>
                      </c:pt>
                      <c:pt idx="4615" formatCode="dd/mmm/yy">
                        <c:v>42522</c:v>
                      </c:pt>
                      <c:pt idx="4616" formatCode="dd/mmm/yy">
                        <c:v>42523</c:v>
                      </c:pt>
                      <c:pt idx="4617" formatCode="dd/mmm/yy">
                        <c:v>42524</c:v>
                      </c:pt>
                      <c:pt idx="4618" formatCode="dd/mmm/yy">
                        <c:v>42525</c:v>
                      </c:pt>
                      <c:pt idx="4619" formatCode="dd/mmm/yy">
                        <c:v>42526</c:v>
                      </c:pt>
                      <c:pt idx="4620" formatCode="dd/mmm/yy">
                        <c:v>42527</c:v>
                      </c:pt>
                      <c:pt idx="4621" formatCode="dd/mmm/yy">
                        <c:v>42528</c:v>
                      </c:pt>
                      <c:pt idx="4622" formatCode="dd/mmm/yy">
                        <c:v>42529</c:v>
                      </c:pt>
                      <c:pt idx="4623" formatCode="dd/mmm/yy">
                        <c:v>42530</c:v>
                      </c:pt>
                      <c:pt idx="4624" formatCode="dd/mmm/yy">
                        <c:v>42531</c:v>
                      </c:pt>
                      <c:pt idx="4625" formatCode="dd/mmm/yy">
                        <c:v>42532</c:v>
                      </c:pt>
                      <c:pt idx="4626" formatCode="dd/mmm/yy">
                        <c:v>42533</c:v>
                      </c:pt>
                      <c:pt idx="4627" formatCode="dd/mmm/yy">
                        <c:v>42534</c:v>
                      </c:pt>
                      <c:pt idx="4628" formatCode="dd/mmm/yy">
                        <c:v>42535</c:v>
                      </c:pt>
                      <c:pt idx="4629" formatCode="dd/mmm/yy">
                        <c:v>42536</c:v>
                      </c:pt>
                      <c:pt idx="4630" formatCode="dd/mmm/yy">
                        <c:v>42537</c:v>
                      </c:pt>
                      <c:pt idx="4631" formatCode="dd/mmm/yy">
                        <c:v>42538</c:v>
                      </c:pt>
                      <c:pt idx="4632" formatCode="dd/mmm/yy">
                        <c:v>42539</c:v>
                      </c:pt>
                      <c:pt idx="4633" formatCode="dd/mmm/yy">
                        <c:v>42540</c:v>
                      </c:pt>
                      <c:pt idx="4634" formatCode="dd/mmm/yy">
                        <c:v>42541</c:v>
                      </c:pt>
                      <c:pt idx="4635" formatCode="dd/mmm/yy">
                        <c:v>42542</c:v>
                      </c:pt>
                      <c:pt idx="4636" formatCode="dd/mmm/yy">
                        <c:v>42543</c:v>
                      </c:pt>
                      <c:pt idx="4637" formatCode="dd/mmm/yy">
                        <c:v>42544</c:v>
                      </c:pt>
                      <c:pt idx="4638" formatCode="dd/mmm/yy">
                        <c:v>42545</c:v>
                      </c:pt>
                      <c:pt idx="4639" formatCode="dd/mmm/yy">
                        <c:v>42546</c:v>
                      </c:pt>
                      <c:pt idx="4640" formatCode="dd/mmm/yy">
                        <c:v>42547</c:v>
                      </c:pt>
                      <c:pt idx="4641" formatCode="dd/mmm/yy">
                        <c:v>42548</c:v>
                      </c:pt>
                      <c:pt idx="4642" formatCode="dd/mmm/yy">
                        <c:v>42549</c:v>
                      </c:pt>
                      <c:pt idx="4643" formatCode="dd/mmm/yy">
                        <c:v>42550</c:v>
                      </c:pt>
                      <c:pt idx="4644" formatCode="dd/mmm/yy">
                        <c:v>42551</c:v>
                      </c:pt>
                      <c:pt idx="4645" formatCode="dd/mmm/yy">
                        <c:v>42552</c:v>
                      </c:pt>
                      <c:pt idx="4646" formatCode="dd/mmm/yy">
                        <c:v>42553</c:v>
                      </c:pt>
                      <c:pt idx="4647" formatCode="dd/mmm/yy">
                        <c:v>42554</c:v>
                      </c:pt>
                      <c:pt idx="4648" formatCode="dd/mmm/yy">
                        <c:v>42555</c:v>
                      </c:pt>
                      <c:pt idx="4649" formatCode="dd/mmm/yy">
                        <c:v>42556</c:v>
                      </c:pt>
                      <c:pt idx="4650" formatCode="dd/mmm/yy">
                        <c:v>42557</c:v>
                      </c:pt>
                      <c:pt idx="4651" formatCode="dd/mmm/yy">
                        <c:v>42558</c:v>
                      </c:pt>
                      <c:pt idx="4652" formatCode="dd/mmm/yy">
                        <c:v>42559</c:v>
                      </c:pt>
                      <c:pt idx="4653" formatCode="dd/mmm/yy">
                        <c:v>42560</c:v>
                      </c:pt>
                      <c:pt idx="4654" formatCode="dd/mmm/yy">
                        <c:v>42561</c:v>
                      </c:pt>
                      <c:pt idx="4655" formatCode="dd/mmm/yy">
                        <c:v>42562</c:v>
                      </c:pt>
                      <c:pt idx="4656" formatCode="dd/mmm/yy">
                        <c:v>42563</c:v>
                      </c:pt>
                      <c:pt idx="4657" formatCode="dd/mmm/yy">
                        <c:v>42564</c:v>
                      </c:pt>
                      <c:pt idx="4658" formatCode="dd/mmm/yy">
                        <c:v>42565</c:v>
                      </c:pt>
                      <c:pt idx="4659" formatCode="dd/mmm/yy">
                        <c:v>42566</c:v>
                      </c:pt>
                      <c:pt idx="4660" formatCode="dd/mmm/yy">
                        <c:v>42567</c:v>
                      </c:pt>
                      <c:pt idx="4661" formatCode="dd/mmm/yy">
                        <c:v>42568</c:v>
                      </c:pt>
                      <c:pt idx="4662" formatCode="dd/mmm/yy">
                        <c:v>42569</c:v>
                      </c:pt>
                      <c:pt idx="4663" formatCode="dd/mmm/yy">
                        <c:v>42570</c:v>
                      </c:pt>
                      <c:pt idx="4664" formatCode="dd/mmm/yy">
                        <c:v>42571</c:v>
                      </c:pt>
                      <c:pt idx="4665" formatCode="dd/mmm/yy">
                        <c:v>42572</c:v>
                      </c:pt>
                      <c:pt idx="4666" formatCode="dd/mmm/yy">
                        <c:v>42573</c:v>
                      </c:pt>
                      <c:pt idx="4667" formatCode="dd/mmm/yy">
                        <c:v>42574</c:v>
                      </c:pt>
                      <c:pt idx="4668" formatCode="dd/mmm/yy">
                        <c:v>42575</c:v>
                      </c:pt>
                      <c:pt idx="4669" formatCode="dd/mmm/yy">
                        <c:v>42576</c:v>
                      </c:pt>
                      <c:pt idx="4670" formatCode="dd/mmm/yy">
                        <c:v>42577</c:v>
                      </c:pt>
                      <c:pt idx="4671" formatCode="dd/mmm/yy">
                        <c:v>42578</c:v>
                      </c:pt>
                      <c:pt idx="4672" formatCode="dd/mmm/yy">
                        <c:v>42579</c:v>
                      </c:pt>
                      <c:pt idx="4673" formatCode="dd/mmm/yy">
                        <c:v>42580</c:v>
                      </c:pt>
                      <c:pt idx="4674" formatCode="dd/mmm/yy">
                        <c:v>42581</c:v>
                      </c:pt>
                      <c:pt idx="4675" formatCode="dd/mmm/yy">
                        <c:v>42582</c:v>
                      </c:pt>
                      <c:pt idx="4676" formatCode="dd/mmm/yy">
                        <c:v>42583</c:v>
                      </c:pt>
                      <c:pt idx="4677" formatCode="dd/mmm/yy">
                        <c:v>42584</c:v>
                      </c:pt>
                      <c:pt idx="4678" formatCode="dd/mmm/yy">
                        <c:v>42585</c:v>
                      </c:pt>
                      <c:pt idx="4679" formatCode="dd/mmm/yy">
                        <c:v>42586</c:v>
                      </c:pt>
                      <c:pt idx="4680" formatCode="dd/mmm/yy">
                        <c:v>42587</c:v>
                      </c:pt>
                      <c:pt idx="4681" formatCode="dd/mmm/yy">
                        <c:v>42588</c:v>
                      </c:pt>
                      <c:pt idx="4682" formatCode="dd/mmm/yy">
                        <c:v>42589</c:v>
                      </c:pt>
                      <c:pt idx="4683" formatCode="dd/mmm/yy">
                        <c:v>42590</c:v>
                      </c:pt>
                      <c:pt idx="4684" formatCode="dd/mmm/yy">
                        <c:v>42591</c:v>
                      </c:pt>
                      <c:pt idx="4685" formatCode="dd/mmm/yy">
                        <c:v>42592</c:v>
                      </c:pt>
                      <c:pt idx="4686" formatCode="dd/mmm/yy">
                        <c:v>42593</c:v>
                      </c:pt>
                      <c:pt idx="4687" formatCode="dd/mmm/yy">
                        <c:v>42594</c:v>
                      </c:pt>
                      <c:pt idx="4688" formatCode="dd/mmm/yy">
                        <c:v>42595</c:v>
                      </c:pt>
                      <c:pt idx="4689" formatCode="dd/mmm/yy">
                        <c:v>42596</c:v>
                      </c:pt>
                      <c:pt idx="4690" formatCode="dd/mmm/yy">
                        <c:v>42597</c:v>
                      </c:pt>
                      <c:pt idx="4691" formatCode="dd/mmm/yy">
                        <c:v>42598</c:v>
                      </c:pt>
                      <c:pt idx="4692" formatCode="dd/mmm/yy">
                        <c:v>42599</c:v>
                      </c:pt>
                      <c:pt idx="4693" formatCode="dd/mmm/yy">
                        <c:v>42600</c:v>
                      </c:pt>
                      <c:pt idx="4694" formatCode="dd/mmm/yy">
                        <c:v>42601</c:v>
                      </c:pt>
                      <c:pt idx="4695" formatCode="dd/mmm/yy">
                        <c:v>42602</c:v>
                      </c:pt>
                      <c:pt idx="4696" formatCode="dd/mmm/yy">
                        <c:v>42603</c:v>
                      </c:pt>
                      <c:pt idx="4697" formatCode="dd/mmm/yy">
                        <c:v>42604</c:v>
                      </c:pt>
                      <c:pt idx="4698" formatCode="dd/mmm/yy">
                        <c:v>42605</c:v>
                      </c:pt>
                      <c:pt idx="4699" formatCode="dd/mmm/yy">
                        <c:v>42606</c:v>
                      </c:pt>
                      <c:pt idx="4700" formatCode="dd/mmm/yy">
                        <c:v>42607</c:v>
                      </c:pt>
                      <c:pt idx="4701" formatCode="dd/mmm/yy">
                        <c:v>42608</c:v>
                      </c:pt>
                      <c:pt idx="4702" formatCode="dd/mmm/yy">
                        <c:v>42609</c:v>
                      </c:pt>
                      <c:pt idx="4703" formatCode="dd/mmm/yy">
                        <c:v>42610</c:v>
                      </c:pt>
                      <c:pt idx="4704" formatCode="dd/mmm/yy">
                        <c:v>42611</c:v>
                      </c:pt>
                      <c:pt idx="4705" formatCode="dd/mmm/yy">
                        <c:v>42612</c:v>
                      </c:pt>
                      <c:pt idx="4706" formatCode="dd/mmm/yy">
                        <c:v>42613</c:v>
                      </c:pt>
                      <c:pt idx="4707" formatCode="dd/mmm/yy">
                        <c:v>42614</c:v>
                      </c:pt>
                      <c:pt idx="4708" formatCode="dd/mmm/yy">
                        <c:v>42615</c:v>
                      </c:pt>
                      <c:pt idx="4709" formatCode="dd/mmm/yy">
                        <c:v>42616</c:v>
                      </c:pt>
                      <c:pt idx="4710" formatCode="dd/mmm/yy">
                        <c:v>42617</c:v>
                      </c:pt>
                      <c:pt idx="4711" formatCode="dd/mmm/yy">
                        <c:v>42618</c:v>
                      </c:pt>
                      <c:pt idx="4712" formatCode="dd/mmm/yy">
                        <c:v>42619</c:v>
                      </c:pt>
                      <c:pt idx="4713" formatCode="dd/mmm/yy">
                        <c:v>42620</c:v>
                      </c:pt>
                      <c:pt idx="4714" formatCode="dd/mmm/yy">
                        <c:v>42621</c:v>
                      </c:pt>
                      <c:pt idx="4715" formatCode="dd/mmm/yy">
                        <c:v>42622</c:v>
                      </c:pt>
                      <c:pt idx="4716" formatCode="dd/mmm/yy">
                        <c:v>42623</c:v>
                      </c:pt>
                      <c:pt idx="4717" formatCode="dd/mmm/yy">
                        <c:v>42624</c:v>
                      </c:pt>
                      <c:pt idx="4718" formatCode="dd/mmm/yy">
                        <c:v>42625</c:v>
                      </c:pt>
                      <c:pt idx="4719" formatCode="dd/mmm/yy">
                        <c:v>42626</c:v>
                      </c:pt>
                      <c:pt idx="4720" formatCode="dd/mmm/yy">
                        <c:v>42627</c:v>
                      </c:pt>
                      <c:pt idx="4721" formatCode="dd/mmm/yy">
                        <c:v>42628</c:v>
                      </c:pt>
                      <c:pt idx="4722" formatCode="dd/mmm/yy">
                        <c:v>42629</c:v>
                      </c:pt>
                      <c:pt idx="4723" formatCode="dd/mmm/yy">
                        <c:v>42630</c:v>
                      </c:pt>
                      <c:pt idx="4724" formatCode="dd/mmm/yy">
                        <c:v>42631</c:v>
                      </c:pt>
                      <c:pt idx="4725" formatCode="dd/mmm/yy">
                        <c:v>42632</c:v>
                      </c:pt>
                      <c:pt idx="4726" formatCode="dd/mmm/yy">
                        <c:v>42633</c:v>
                      </c:pt>
                      <c:pt idx="4727" formatCode="dd/mmm/yy">
                        <c:v>42634</c:v>
                      </c:pt>
                      <c:pt idx="4728" formatCode="dd/mmm/yy">
                        <c:v>42635</c:v>
                      </c:pt>
                      <c:pt idx="4729" formatCode="dd/mmm/yy">
                        <c:v>42636</c:v>
                      </c:pt>
                      <c:pt idx="4730" formatCode="dd/mmm/yy">
                        <c:v>42637</c:v>
                      </c:pt>
                      <c:pt idx="4731" formatCode="dd/mmm/yy">
                        <c:v>42638</c:v>
                      </c:pt>
                      <c:pt idx="4732" formatCode="dd/mmm/yy">
                        <c:v>42639</c:v>
                      </c:pt>
                      <c:pt idx="4733" formatCode="dd/mmm/yy">
                        <c:v>42640</c:v>
                      </c:pt>
                      <c:pt idx="4734" formatCode="dd/mmm/yy">
                        <c:v>42641</c:v>
                      </c:pt>
                      <c:pt idx="4735" formatCode="dd/mmm/yy">
                        <c:v>42642</c:v>
                      </c:pt>
                      <c:pt idx="4736" formatCode="dd/mmm/yy">
                        <c:v>42643</c:v>
                      </c:pt>
                      <c:pt idx="4737" formatCode="dd/mmm/yy">
                        <c:v>42644</c:v>
                      </c:pt>
                      <c:pt idx="4738" formatCode="dd/mmm/yy">
                        <c:v>42645</c:v>
                      </c:pt>
                      <c:pt idx="4739" formatCode="dd/mmm/yy">
                        <c:v>42646</c:v>
                      </c:pt>
                      <c:pt idx="4740" formatCode="dd/mmm/yy">
                        <c:v>42647</c:v>
                      </c:pt>
                      <c:pt idx="4741" formatCode="dd/mmm/yy">
                        <c:v>42648</c:v>
                      </c:pt>
                      <c:pt idx="4742" formatCode="dd/mmm/yy">
                        <c:v>42649</c:v>
                      </c:pt>
                      <c:pt idx="4743" formatCode="dd/mmm/yy">
                        <c:v>42650</c:v>
                      </c:pt>
                      <c:pt idx="4744" formatCode="dd/mmm/yy">
                        <c:v>42651</c:v>
                      </c:pt>
                      <c:pt idx="4745" formatCode="dd/mmm/yy">
                        <c:v>42652</c:v>
                      </c:pt>
                      <c:pt idx="4746" formatCode="dd/mmm/yy">
                        <c:v>42653</c:v>
                      </c:pt>
                      <c:pt idx="4747" formatCode="dd/mmm/yy">
                        <c:v>42654</c:v>
                      </c:pt>
                      <c:pt idx="4748" formatCode="dd/mmm/yy">
                        <c:v>42655</c:v>
                      </c:pt>
                      <c:pt idx="4749" formatCode="dd/mmm/yy">
                        <c:v>42656</c:v>
                      </c:pt>
                      <c:pt idx="4750" formatCode="dd/mmm/yy">
                        <c:v>42657</c:v>
                      </c:pt>
                      <c:pt idx="4751" formatCode="dd/mmm/yy">
                        <c:v>42658</c:v>
                      </c:pt>
                      <c:pt idx="4752" formatCode="dd/mmm/yy">
                        <c:v>42659</c:v>
                      </c:pt>
                      <c:pt idx="4753" formatCode="dd/mmm/yy">
                        <c:v>42660</c:v>
                      </c:pt>
                      <c:pt idx="4754" formatCode="dd/mmm/yy">
                        <c:v>42661</c:v>
                      </c:pt>
                      <c:pt idx="4755" formatCode="dd/mmm/yy">
                        <c:v>42662</c:v>
                      </c:pt>
                      <c:pt idx="4756" formatCode="dd/mmm/yy">
                        <c:v>42663</c:v>
                      </c:pt>
                      <c:pt idx="4757" formatCode="dd/mmm/yy">
                        <c:v>42664</c:v>
                      </c:pt>
                      <c:pt idx="4758" formatCode="dd/mmm/yy">
                        <c:v>42665</c:v>
                      </c:pt>
                      <c:pt idx="4759" formatCode="dd/mmm/yy">
                        <c:v>42666</c:v>
                      </c:pt>
                      <c:pt idx="4760" formatCode="dd/mmm/yy">
                        <c:v>42667</c:v>
                      </c:pt>
                      <c:pt idx="4761" formatCode="dd/mmm/yy">
                        <c:v>42668</c:v>
                      </c:pt>
                      <c:pt idx="4762" formatCode="dd/mmm/yy">
                        <c:v>42669</c:v>
                      </c:pt>
                      <c:pt idx="4763" formatCode="dd/mmm/yy">
                        <c:v>42670</c:v>
                      </c:pt>
                      <c:pt idx="4764" formatCode="dd/mmm/yy">
                        <c:v>42671</c:v>
                      </c:pt>
                      <c:pt idx="4765" formatCode="dd/mmm/yy">
                        <c:v>42672</c:v>
                      </c:pt>
                      <c:pt idx="4766" formatCode="dd/mmm/yy">
                        <c:v>42673</c:v>
                      </c:pt>
                      <c:pt idx="4767" formatCode="dd/mmm/yy">
                        <c:v>42674</c:v>
                      </c:pt>
                      <c:pt idx="4768" formatCode="dd/mmm/yy">
                        <c:v>42675</c:v>
                      </c:pt>
                      <c:pt idx="4769" formatCode="dd/mmm/yy">
                        <c:v>42676</c:v>
                      </c:pt>
                      <c:pt idx="4770" formatCode="dd/mmm/yy">
                        <c:v>42677</c:v>
                      </c:pt>
                      <c:pt idx="4771" formatCode="dd/mmm/yy">
                        <c:v>42678</c:v>
                      </c:pt>
                      <c:pt idx="4772" formatCode="dd/mmm/yy">
                        <c:v>42679</c:v>
                      </c:pt>
                      <c:pt idx="4773" formatCode="dd/mmm/yy">
                        <c:v>42680</c:v>
                      </c:pt>
                      <c:pt idx="4774" formatCode="dd/mmm/yy">
                        <c:v>42681</c:v>
                      </c:pt>
                      <c:pt idx="4775" formatCode="dd/mmm/yy">
                        <c:v>42682</c:v>
                      </c:pt>
                      <c:pt idx="4776" formatCode="dd/mmm/yy">
                        <c:v>42683</c:v>
                      </c:pt>
                      <c:pt idx="4777" formatCode="dd/mmm/yy">
                        <c:v>42684</c:v>
                      </c:pt>
                      <c:pt idx="4778" formatCode="dd/mmm/yy">
                        <c:v>42685</c:v>
                      </c:pt>
                      <c:pt idx="4779" formatCode="dd/mmm/yy">
                        <c:v>42688</c:v>
                      </c:pt>
                      <c:pt idx="4780" formatCode="dd/mmm/yy">
                        <c:v>42689</c:v>
                      </c:pt>
                      <c:pt idx="4781" formatCode="dd/mmm/yy">
                        <c:v>42690</c:v>
                      </c:pt>
                      <c:pt idx="4782" formatCode="dd/mmm/yy">
                        <c:v>42691</c:v>
                      </c:pt>
                      <c:pt idx="4783" formatCode="dd/mmm/yy">
                        <c:v>42691</c:v>
                      </c:pt>
                      <c:pt idx="4784" formatCode="dd/mmm/yy">
                        <c:v>42693</c:v>
                      </c:pt>
                      <c:pt idx="4785" formatCode="dd/mmm/yy">
                        <c:v>42694</c:v>
                      </c:pt>
                      <c:pt idx="4786" formatCode="dd/mmm/yy">
                        <c:v>42695</c:v>
                      </c:pt>
                      <c:pt idx="4787" formatCode="dd/mmm/yy">
                        <c:v>42696</c:v>
                      </c:pt>
                      <c:pt idx="4788" formatCode="dd/mmm/yy">
                        <c:v>42697</c:v>
                      </c:pt>
                      <c:pt idx="4789" formatCode="dd/mmm/yy">
                        <c:v>42698</c:v>
                      </c:pt>
                      <c:pt idx="4790" formatCode="dd/mmm/yy">
                        <c:v>42699</c:v>
                      </c:pt>
                      <c:pt idx="4791" formatCode="dd/mmm/yy">
                        <c:v>42700</c:v>
                      </c:pt>
                      <c:pt idx="4792" formatCode="dd/mmm/yy">
                        <c:v>42701</c:v>
                      </c:pt>
                      <c:pt idx="4793" formatCode="dd/mmm/yy">
                        <c:v>42702</c:v>
                      </c:pt>
                      <c:pt idx="4794" formatCode="dd/mmm/yy">
                        <c:v>42703</c:v>
                      </c:pt>
                      <c:pt idx="4795" formatCode="dd/mmm/yy">
                        <c:v>42704</c:v>
                      </c:pt>
                      <c:pt idx="4796" formatCode="dd/mmm/yy">
                        <c:v>42705</c:v>
                      </c:pt>
                      <c:pt idx="4797" formatCode="dd/mmm/yy">
                        <c:v>42706</c:v>
                      </c:pt>
                      <c:pt idx="4798" formatCode="dd/mmm/yy">
                        <c:v>42707</c:v>
                      </c:pt>
                      <c:pt idx="4799" formatCode="dd/mmm/yy">
                        <c:v>42708</c:v>
                      </c:pt>
                      <c:pt idx="4800" formatCode="dd/mmm/yy">
                        <c:v>42709</c:v>
                      </c:pt>
                      <c:pt idx="4801" formatCode="dd/mmm/yy">
                        <c:v>42710</c:v>
                      </c:pt>
                      <c:pt idx="4802" formatCode="dd/mmm/yy">
                        <c:v>42711</c:v>
                      </c:pt>
                      <c:pt idx="4803" formatCode="dd/mmm/yy">
                        <c:v>42712</c:v>
                      </c:pt>
                      <c:pt idx="4804" formatCode="dd/mmm/yy">
                        <c:v>42713</c:v>
                      </c:pt>
                      <c:pt idx="4805" formatCode="dd/mmm/yy">
                        <c:v>42714</c:v>
                      </c:pt>
                      <c:pt idx="4806" formatCode="dd/mmm/yy">
                        <c:v>42715</c:v>
                      </c:pt>
                      <c:pt idx="4807" formatCode="dd/mmm/yy">
                        <c:v>42716</c:v>
                      </c:pt>
                      <c:pt idx="4808" formatCode="dd/mmm/yy">
                        <c:v>42717</c:v>
                      </c:pt>
                      <c:pt idx="4809" formatCode="dd/mmm/yy">
                        <c:v>42718</c:v>
                      </c:pt>
                      <c:pt idx="4810" formatCode="dd/mmm/yy">
                        <c:v>42719</c:v>
                      </c:pt>
                      <c:pt idx="4811" formatCode="dd/mmm/yy">
                        <c:v>42720</c:v>
                      </c:pt>
                      <c:pt idx="4812" formatCode="dd/mmm/yy">
                        <c:v>42721</c:v>
                      </c:pt>
                      <c:pt idx="4813" formatCode="dd/mmm/yy">
                        <c:v>42722</c:v>
                      </c:pt>
                      <c:pt idx="4814" formatCode="dd/mmm/yy">
                        <c:v>42723</c:v>
                      </c:pt>
                      <c:pt idx="4815" formatCode="dd/mmm/yy">
                        <c:v>42724</c:v>
                      </c:pt>
                      <c:pt idx="4816" formatCode="dd/mmm/yy">
                        <c:v>42725</c:v>
                      </c:pt>
                      <c:pt idx="4817" formatCode="dd/mmm/yy">
                        <c:v>42726</c:v>
                      </c:pt>
                      <c:pt idx="4818" formatCode="dd/mmm/yy">
                        <c:v>42727</c:v>
                      </c:pt>
                      <c:pt idx="4819" formatCode="dd/mmm/yy">
                        <c:v>42728</c:v>
                      </c:pt>
                      <c:pt idx="4820" formatCode="dd/mmm/yy">
                        <c:v>42729</c:v>
                      </c:pt>
                      <c:pt idx="4821" formatCode="dd/mmm/yy">
                        <c:v>42730</c:v>
                      </c:pt>
                      <c:pt idx="4822" formatCode="dd/mmm/yy">
                        <c:v>42731</c:v>
                      </c:pt>
                      <c:pt idx="4823" formatCode="dd/mmm/yy">
                        <c:v>42732</c:v>
                      </c:pt>
                      <c:pt idx="4824" formatCode="dd/mmm/yy">
                        <c:v>42733</c:v>
                      </c:pt>
                      <c:pt idx="4825" formatCode="dd/mmm/yy">
                        <c:v>42734</c:v>
                      </c:pt>
                      <c:pt idx="4826" formatCode="dd/mmm/yy">
                        <c:v>42735</c:v>
                      </c:pt>
                      <c:pt idx="4827" formatCode="dd/mmm/yy">
                        <c:v>42736</c:v>
                      </c:pt>
                      <c:pt idx="4828" formatCode="dd/mmm/yy">
                        <c:v>42737</c:v>
                      </c:pt>
                      <c:pt idx="4829" formatCode="dd/mmm/yy">
                        <c:v>42738</c:v>
                      </c:pt>
                      <c:pt idx="4830" formatCode="dd/mmm/yy">
                        <c:v>42739</c:v>
                      </c:pt>
                      <c:pt idx="4831" formatCode="dd/mmm/yy">
                        <c:v>42740</c:v>
                      </c:pt>
                      <c:pt idx="4832" formatCode="dd/mmm/yy">
                        <c:v>42741</c:v>
                      </c:pt>
                      <c:pt idx="4833" formatCode="dd/mmm/yy">
                        <c:v>42742</c:v>
                      </c:pt>
                      <c:pt idx="4834" formatCode="dd/mmm/yy">
                        <c:v>42743</c:v>
                      </c:pt>
                      <c:pt idx="4835" formatCode="dd/mmm/yy">
                        <c:v>42744</c:v>
                      </c:pt>
                      <c:pt idx="4836" formatCode="dd/mmm/yy">
                        <c:v>42745</c:v>
                      </c:pt>
                      <c:pt idx="4837" formatCode="dd/mmm/yy">
                        <c:v>42746</c:v>
                      </c:pt>
                      <c:pt idx="4838" formatCode="dd/mmm/yy">
                        <c:v>42747</c:v>
                      </c:pt>
                      <c:pt idx="4839" formatCode="dd/mmm/yy">
                        <c:v>42748</c:v>
                      </c:pt>
                      <c:pt idx="4840" formatCode="dd/mmm/yy">
                        <c:v>42749</c:v>
                      </c:pt>
                      <c:pt idx="4841" formatCode="dd/mmm/yy">
                        <c:v>42750</c:v>
                      </c:pt>
                      <c:pt idx="4842" formatCode="dd/mmm/yy">
                        <c:v>42751</c:v>
                      </c:pt>
                      <c:pt idx="4843" formatCode="dd/mmm/yy">
                        <c:v>42752</c:v>
                      </c:pt>
                      <c:pt idx="4844" formatCode="dd/mmm/yy">
                        <c:v>42753</c:v>
                      </c:pt>
                      <c:pt idx="4845" formatCode="dd/mmm/yy">
                        <c:v>42754</c:v>
                      </c:pt>
                      <c:pt idx="4846" formatCode="dd/mmm/yy">
                        <c:v>42755</c:v>
                      </c:pt>
                      <c:pt idx="4847" formatCode="dd/mmm/yy">
                        <c:v>42756</c:v>
                      </c:pt>
                      <c:pt idx="4848" formatCode="dd/mmm/yy">
                        <c:v>42757</c:v>
                      </c:pt>
                      <c:pt idx="4849" formatCode="dd/mmm/yy">
                        <c:v>42758</c:v>
                      </c:pt>
                      <c:pt idx="4850" formatCode="dd/mmm/yy">
                        <c:v>42759</c:v>
                      </c:pt>
                      <c:pt idx="4851" formatCode="dd/mmm/yy">
                        <c:v>42760</c:v>
                      </c:pt>
                      <c:pt idx="4852" formatCode="dd/mmm/yy">
                        <c:v>42761</c:v>
                      </c:pt>
                      <c:pt idx="4853" formatCode="dd/mmm/yy">
                        <c:v>42762</c:v>
                      </c:pt>
                      <c:pt idx="4854" formatCode="dd/mmm/yy">
                        <c:v>42763</c:v>
                      </c:pt>
                      <c:pt idx="4855" formatCode="dd/mmm/yy">
                        <c:v>42764</c:v>
                      </c:pt>
                      <c:pt idx="4856" formatCode="dd/mmm/yy">
                        <c:v>42765</c:v>
                      </c:pt>
                      <c:pt idx="4857" formatCode="dd/mmm/yy">
                        <c:v>42766</c:v>
                      </c:pt>
                      <c:pt idx="4858" formatCode="dd/mmm/yy">
                        <c:v>42767</c:v>
                      </c:pt>
                      <c:pt idx="4859" formatCode="dd/mmm/yy">
                        <c:v>42768</c:v>
                      </c:pt>
                      <c:pt idx="4860" formatCode="dd/mmm/yy">
                        <c:v>42769</c:v>
                      </c:pt>
                      <c:pt idx="4861" formatCode="dd/mmm/yy">
                        <c:v>42770</c:v>
                      </c:pt>
                      <c:pt idx="4862" formatCode="dd/mmm/yy">
                        <c:v>42771</c:v>
                      </c:pt>
                      <c:pt idx="4863" formatCode="dd/mmm/yy">
                        <c:v>42772</c:v>
                      </c:pt>
                      <c:pt idx="4864" formatCode="dd/mmm/yy">
                        <c:v>42773</c:v>
                      </c:pt>
                      <c:pt idx="4865" formatCode="dd/mmm/yy">
                        <c:v>42774</c:v>
                      </c:pt>
                      <c:pt idx="4866" formatCode="dd/mmm/yy">
                        <c:v>42775</c:v>
                      </c:pt>
                      <c:pt idx="4867" formatCode="dd/mmm/yy">
                        <c:v>42776</c:v>
                      </c:pt>
                      <c:pt idx="4868" formatCode="dd/mmm/yy">
                        <c:v>42777</c:v>
                      </c:pt>
                      <c:pt idx="4869" formatCode="dd/mmm/yy">
                        <c:v>42778</c:v>
                      </c:pt>
                      <c:pt idx="4870" formatCode="dd/mmm/yy">
                        <c:v>42779</c:v>
                      </c:pt>
                      <c:pt idx="4871" formatCode="dd/mmm/yy">
                        <c:v>42780</c:v>
                      </c:pt>
                      <c:pt idx="4872" formatCode="dd/mmm/yy">
                        <c:v>42781</c:v>
                      </c:pt>
                      <c:pt idx="4873" formatCode="dd/mmm/yy">
                        <c:v>42782</c:v>
                      </c:pt>
                      <c:pt idx="4874" formatCode="dd/mmm/yy">
                        <c:v>42783</c:v>
                      </c:pt>
                      <c:pt idx="4875" formatCode="dd/mmm/yy">
                        <c:v>42784</c:v>
                      </c:pt>
                      <c:pt idx="4876" formatCode="dd/mmm/yy">
                        <c:v>42785</c:v>
                      </c:pt>
                      <c:pt idx="4877" formatCode="dd/mmm/yy">
                        <c:v>42786</c:v>
                      </c:pt>
                      <c:pt idx="4878" formatCode="dd/mmm/yy">
                        <c:v>42787</c:v>
                      </c:pt>
                      <c:pt idx="4879" formatCode="dd/mmm/yy">
                        <c:v>42788</c:v>
                      </c:pt>
                      <c:pt idx="4880" formatCode="dd/mmm/yy">
                        <c:v>42789</c:v>
                      </c:pt>
                      <c:pt idx="4881" formatCode="dd/mmm/yy">
                        <c:v>42790</c:v>
                      </c:pt>
                      <c:pt idx="4882" formatCode="dd/mmm/yy">
                        <c:v>42791</c:v>
                      </c:pt>
                      <c:pt idx="4883" formatCode="dd/mmm/yy">
                        <c:v>42792</c:v>
                      </c:pt>
                      <c:pt idx="4884" formatCode="dd/mmm/yy">
                        <c:v>42793</c:v>
                      </c:pt>
                      <c:pt idx="4885" formatCode="dd/mmm/yy">
                        <c:v>42794</c:v>
                      </c:pt>
                      <c:pt idx="4886" formatCode="dd/mmm/yy">
                        <c:v>42795</c:v>
                      </c:pt>
                      <c:pt idx="4887" formatCode="dd/mmm/yy">
                        <c:v>42796</c:v>
                      </c:pt>
                      <c:pt idx="4888" formatCode="dd/mmm/yy">
                        <c:v>42797</c:v>
                      </c:pt>
                      <c:pt idx="4889" formatCode="dd/mmm/yy">
                        <c:v>42798</c:v>
                      </c:pt>
                      <c:pt idx="4890" formatCode="dd/mmm/yy">
                        <c:v>42799</c:v>
                      </c:pt>
                      <c:pt idx="4891" formatCode="dd/mmm/yy">
                        <c:v>42800</c:v>
                      </c:pt>
                      <c:pt idx="4892" formatCode="dd/mmm/yy">
                        <c:v>42801</c:v>
                      </c:pt>
                      <c:pt idx="4893" formatCode="dd/mmm/yy">
                        <c:v>42802</c:v>
                      </c:pt>
                      <c:pt idx="4894" formatCode="dd/mmm/yy">
                        <c:v>42803</c:v>
                      </c:pt>
                      <c:pt idx="4895" formatCode="dd/mmm/yy">
                        <c:v>42804</c:v>
                      </c:pt>
                      <c:pt idx="4896" formatCode="dd/mmm/yy">
                        <c:v>42805</c:v>
                      </c:pt>
                      <c:pt idx="4897" formatCode="dd/mmm/yy">
                        <c:v>42806</c:v>
                      </c:pt>
                      <c:pt idx="4898" formatCode="dd/mmm/yy">
                        <c:v>42807</c:v>
                      </c:pt>
                      <c:pt idx="4899" formatCode="dd/mmm/yy">
                        <c:v>42808</c:v>
                      </c:pt>
                      <c:pt idx="4900" formatCode="dd/mmm/yy">
                        <c:v>42809</c:v>
                      </c:pt>
                      <c:pt idx="4901" formatCode="dd/mmm/yy">
                        <c:v>42810</c:v>
                      </c:pt>
                      <c:pt idx="4902" formatCode="dd/mmm/yy">
                        <c:v>42811</c:v>
                      </c:pt>
                      <c:pt idx="4903" formatCode="dd/mmm/yy">
                        <c:v>42812</c:v>
                      </c:pt>
                      <c:pt idx="4904" formatCode="dd/mmm/yy">
                        <c:v>42813</c:v>
                      </c:pt>
                      <c:pt idx="4905" formatCode="dd/mmm/yy">
                        <c:v>42814</c:v>
                      </c:pt>
                      <c:pt idx="4906" formatCode="dd/mmm/yy">
                        <c:v>42815</c:v>
                      </c:pt>
                      <c:pt idx="4907" formatCode="dd/mmm/yy">
                        <c:v>42816</c:v>
                      </c:pt>
                      <c:pt idx="4908" formatCode="dd/mmm/yy">
                        <c:v>42817</c:v>
                      </c:pt>
                      <c:pt idx="4909" formatCode="dd/mmm/yy">
                        <c:v>42818</c:v>
                      </c:pt>
                      <c:pt idx="4910" formatCode="dd/mmm/yy">
                        <c:v>42819</c:v>
                      </c:pt>
                      <c:pt idx="4911" formatCode="dd/mmm/yy">
                        <c:v>42820</c:v>
                      </c:pt>
                      <c:pt idx="4912" formatCode="dd/mmm/yy">
                        <c:v>42821</c:v>
                      </c:pt>
                      <c:pt idx="4913" formatCode="dd/mmm/yy">
                        <c:v>42822</c:v>
                      </c:pt>
                      <c:pt idx="4914" formatCode="dd/mmm/yy">
                        <c:v>42823</c:v>
                      </c:pt>
                      <c:pt idx="4915" formatCode="dd/mmm/yy">
                        <c:v>42824</c:v>
                      </c:pt>
                      <c:pt idx="4916" formatCode="dd/mmm/yy">
                        <c:v>42825</c:v>
                      </c:pt>
                      <c:pt idx="4917" formatCode="dd/mmm/yy">
                        <c:v>42826</c:v>
                      </c:pt>
                      <c:pt idx="4918" formatCode="dd/mmm/yy">
                        <c:v>42827</c:v>
                      </c:pt>
                      <c:pt idx="4919" formatCode="dd/mmm/yy">
                        <c:v>42828</c:v>
                      </c:pt>
                      <c:pt idx="4920" formatCode="dd/mmm/yy">
                        <c:v>42829</c:v>
                      </c:pt>
                      <c:pt idx="4921" formatCode="dd/mmm/yy">
                        <c:v>42830</c:v>
                      </c:pt>
                      <c:pt idx="4922" formatCode="dd/mmm/yy">
                        <c:v>42831</c:v>
                      </c:pt>
                      <c:pt idx="4923" formatCode="dd/mmm/yy">
                        <c:v>42832</c:v>
                      </c:pt>
                      <c:pt idx="4924" formatCode="dd/mmm/yy">
                        <c:v>42833</c:v>
                      </c:pt>
                      <c:pt idx="4925" formatCode="dd/mmm/yy">
                        <c:v>42834</c:v>
                      </c:pt>
                      <c:pt idx="4926" formatCode="dd/mmm/yy">
                        <c:v>42835</c:v>
                      </c:pt>
                      <c:pt idx="4927" formatCode="dd/mmm/yy">
                        <c:v>42836</c:v>
                      </c:pt>
                      <c:pt idx="4928" formatCode="dd/mmm/yy">
                        <c:v>42837</c:v>
                      </c:pt>
                      <c:pt idx="4929" formatCode="dd/mmm/yy">
                        <c:v>42838</c:v>
                      </c:pt>
                      <c:pt idx="4930" formatCode="dd/mmm/yy">
                        <c:v>42839</c:v>
                      </c:pt>
                      <c:pt idx="4931" formatCode="dd/mmm/yy">
                        <c:v>42840</c:v>
                      </c:pt>
                      <c:pt idx="4932" formatCode="dd/mmm/yy">
                        <c:v>42841</c:v>
                      </c:pt>
                      <c:pt idx="4933" formatCode="dd/mmm/yy">
                        <c:v>42842</c:v>
                      </c:pt>
                      <c:pt idx="4934" formatCode="dd/mmm/yy">
                        <c:v>42843</c:v>
                      </c:pt>
                      <c:pt idx="4935" formatCode="dd/mmm/yy">
                        <c:v>42844</c:v>
                      </c:pt>
                      <c:pt idx="4936" formatCode="dd/mmm/yy">
                        <c:v>42845</c:v>
                      </c:pt>
                      <c:pt idx="4937" formatCode="dd/mmm/yy">
                        <c:v>42846</c:v>
                      </c:pt>
                      <c:pt idx="4938" formatCode="dd/mmm/yy">
                        <c:v>42847</c:v>
                      </c:pt>
                      <c:pt idx="4939" formatCode="dd/mmm/yy">
                        <c:v>42848</c:v>
                      </c:pt>
                      <c:pt idx="4940" formatCode="dd/mmm/yy">
                        <c:v>42849</c:v>
                      </c:pt>
                      <c:pt idx="4941" formatCode="dd/mmm/yy">
                        <c:v>42850</c:v>
                      </c:pt>
                      <c:pt idx="4942" formatCode="dd/mmm/yy">
                        <c:v>42851</c:v>
                      </c:pt>
                      <c:pt idx="4943" formatCode="dd/mmm/yy">
                        <c:v>42852</c:v>
                      </c:pt>
                      <c:pt idx="4944" formatCode="dd/mmm/yy">
                        <c:v>42853</c:v>
                      </c:pt>
                      <c:pt idx="4945" formatCode="dd/mmm/yy">
                        <c:v>42854</c:v>
                      </c:pt>
                      <c:pt idx="4946" formatCode="dd/mmm/yy">
                        <c:v>42855</c:v>
                      </c:pt>
                      <c:pt idx="4947" formatCode="dd/mmm/yy">
                        <c:v>42856</c:v>
                      </c:pt>
                      <c:pt idx="4948" formatCode="dd/mmm/yy">
                        <c:v>42857</c:v>
                      </c:pt>
                      <c:pt idx="4949" formatCode="dd/mmm/yy">
                        <c:v>42858</c:v>
                      </c:pt>
                      <c:pt idx="4950" formatCode="dd/mmm/yy">
                        <c:v>42859</c:v>
                      </c:pt>
                      <c:pt idx="4951" formatCode="dd/mmm/yy">
                        <c:v>42860</c:v>
                      </c:pt>
                      <c:pt idx="4952" formatCode="dd/mmm/yy">
                        <c:v>42861</c:v>
                      </c:pt>
                      <c:pt idx="4953" formatCode="dd/mmm/yy">
                        <c:v>42862</c:v>
                      </c:pt>
                      <c:pt idx="4954" formatCode="dd/mmm/yy">
                        <c:v>42863</c:v>
                      </c:pt>
                      <c:pt idx="4955" formatCode="dd/mmm/yy">
                        <c:v>42864</c:v>
                      </c:pt>
                      <c:pt idx="4956" formatCode="dd/mmm/yy">
                        <c:v>42865</c:v>
                      </c:pt>
                      <c:pt idx="4957" formatCode="dd/mmm/yy">
                        <c:v>42866</c:v>
                      </c:pt>
                      <c:pt idx="4958" formatCode="dd/mmm/yy">
                        <c:v>42867</c:v>
                      </c:pt>
                      <c:pt idx="4959" formatCode="dd/mmm/yy">
                        <c:v>42868</c:v>
                      </c:pt>
                      <c:pt idx="4960" formatCode="dd/mmm/yy">
                        <c:v>42869</c:v>
                      </c:pt>
                      <c:pt idx="4961" formatCode="dd/mmm/yy">
                        <c:v>42870</c:v>
                      </c:pt>
                      <c:pt idx="4962" formatCode="dd/mmm/yy">
                        <c:v>42871</c:v>
                      </c:pt>
                      <c:pt idx="4963" formatCode="dd/mmm/yy">
                        <c:v>42872</c:v>
                      </c:pt>
                      <c:pt idx="4964" formatCode="dd/mmm/yy">
                        <c:v>42873</c:v>
                      </c:pt>
                      <c:pt idx="4965" formatCode="dd/mmm/yy">
                        <c:v>42874</c:v>
                      </c:pt>
                      <c:pt idx="4966" formatCode="dd/mmm/yy">
                        <c:v>42875</c:v>
                      </c:pt>
                      <c:pt idx="4967" formatCode="dd/mmm/yy">
                        <c:v>42876</c:v>
                      </c:pt>
                      <c:pt idx="4968" formatCode="dd/mmm/yy">
                        <c:v>42877</c:v>
                      </c:pt>
                      <c:pt idx="4969" formatCode="dd/mmm/yy">
                        <c:v>42878</c:v>
                      </c:pt>
                      <c:pt idx="4970" formatCode="dd/mmm/yy">
                        <c:v>42879</c:v>
                      </c:pt>
                      <c:pt idx="4971" formatCode="dd/mmm/yy">
                        <c:v>42880</c:v>
                      </c:pt>
                      <c:pt idx="4972" formatCode="dd/mmm/yy">
                        <c:v>42881</c:v>
                      </c:pt>
                      <c:pt idx="4973" formatCode="dd/mmm/yy">
                        <c:v>42882</c:v>
                      </c:pt>
                      <c:pt idx="4974" formatCode="dd/mmm/yy">
                        <c:v>42883</c:v>
                      </c:pt>
                      <c:pt idx="4975" formatCode="dd/mmm/yy">
                        <c:v>42884</c:v>
                      </c:pt>
                      <c:pt idx="4976" formatCode="dd/mmm/yy">
                        <c:v>42885</c:v>
                      </c:pt>
                      <c:pt idx="4977" formatCode="dd/mmm/yy">
                        <c:v>42886</c:v>
                      </c:pt>
                      <c:pt idx="4978" formatCode="dd/mmm/yy">
                        <c:v>42887</c:v>
                      </c:pt>
                      <c:pt idx="4979" formatCode="dd/mmm/yy">
                        <c:v>42888</c:v>
                      </c:pt>
                      <c:pt idx="4980" formatCode="dd/mmm/yy">
                        <c:v>42889</c:v>
                      </c:pt>
                      <c:pt idx="4981" formatCode="dd/mmm/yy">
                        <c:v>42890</c:v>
                      </c:pt>
                      <c:pt idx="4982" formatCode="dd/mmm/yy">
                        <c:v>42891</c:v>
                      </c:pt>
                      <c:pt idx="4983" formatCode="dd/mmm/yy">
                        <c:v>42892</c:v>
                      </c:pt>
                      <c:pt idx="4984" formatCode="dd/mmm/yy">
                        <c:v>42893</c:v>
                      </c:pt>
                      <c:pt idx="4985" formatCode="dd/mmm/yy">
                        <c:v>42894</c:v>
                      </c:pt>
                      <c:pt idx="4986" formatCode="dd/mmm/yy">
                        <c:v>42895</c:v>
                      </c:pt>
                      <c:pt idx="4987" formatCode="dd/mmm/yy">
                        <c:v>42896</c:v>
                      </c:pt>
                      <c:pt idx="4988" formatCode="dd/mmm/yy">
                        <c:v>42897</c:v>
                      </c:pt>
                      <c:pt idx="4989" formatCode="dd/mmm/yy">
                        <c:v>42898</c:v>
                      </c:pt>
                      <c:pt idx="4990" formatCode="dd/mmm/yy">
                        <c:v>42899</c:v>
                      </c:pt>
                      <c:pt idx="4991" formatCode="dd/mmm/yy">
                        <c:v>42900</c:v>
                      </c:pt>
                      <c:pt idx="4992" formatCode="dd/mmm/yy">
                        <c:v>42901</c:v>
                      </c:pt>
                      <c:pt idx="4993" formatCode="dd/mmm/yy">
                        <c:v>42902</c:v>
                      </c:pt>
                      <c:pt idx="4994" formatCode="dd/mmm/yy">
                        <c:v>42903</c:v>
                      </c:pt>
                      <c:pt idx="4995" formatCode="dd/mmm/yy">
                        <c:v>42904</c:v>
                      </c:pt>
                      <c:pt idx="4996" formatCode="dd/mmm/yy">
                        <c:v>42905</c:v>
                      </c:pt>
                      <c:pt idx="4997" formatCode="dd/mmm/yy">
                        <c:v>42906</c:v>
                      </c:pt>
                      <c:pt idx="4998" formatCode="dd/mmm/yy">
                        <c:v>42907</c:v>
                      </c:pt>
                      <c:pt idx="4999" formatCode="dd/mmm/yy">
                        <c:v>42908</c:v>
                      </c:pt>
                      <c:pt idx="5000" formatCode="dd/mmm/yy">
                        <c:v>42909</c:v>
                      </c:pt>
                      <c:pt idx="5001" formatCode="dd/mmm/yy">
                        <c:v>42910</c:v>
                      </c:pt>
                      <c:pt idx="5002" formatCode="dd/mmm/yy">
                        <c:v>42911</c:v>
                      </c:pt>
                      <c:pt idx="5003" formatCode="dd/mmm/yy">
                        <c:v>42912</c:v>
                      </c:pt>
                      <c:pt idx="5004" formatCode="dd/mmm/yy">
                        <c:v>42913</c:v>
                      </c:pt>
                      <c:pt idx="5005" formatCode="dd/mmm/yy">
                        <c:v>42914</c:v>
                      </c:pt>
                      <c:pt idx="5006" formatCode="dd/mmm/yy">
                        <c:v>42915</c:v>
                      </c:pt>
                      <c:pt idx="5007" formatCode="dd/mmm/yy">
                        <c:v>42916</c:v>
                      </c:pt>
                      <c:pt idx="5008" formatCode="dd/mmm/yy">
                        <c:v>42917</c:v>
                      </c:pt>
                      <c:pt idx="5009" formatCode="dd/mmm/yy">
                        <c:v>42918</c:v>
                      </c:pt>
                      <c:pt idx="5010" formatCode="dd/mmm/yy">
                        <c:v>42919</c:v>
                      </c:pt>
                      <c:pt idx="5011" formatCode="dd/mmm/yy">
                        <c:v>42920</c:v>
                      </c:pt>
                      <c:pt idx="5012" formatCode="dd/mmm/yy">
                        <c:v>42921</c:v>
                      </c:pt>
                      <c:pt idx="5013" formatCode="dd/mmm/yy">
                        <c:v>42922</c:v>
                      </c:pt>
                      <c:pt idx="5014" formatCode="dd/mmm/yy">
                        <c:v>42923</c:v>
                      </c:pt>
                      <c:pt idx="5015" formatCode="dd/mmm/yy">
                        <c:v>42924</c:v>
                      </c:pt>
                      <c:pt idx="5016" formatCode="dd/mmm/yy">
                        <c:v>42925</c:v>
                      </c:pt>
                      <c:pt idx="5017" formatCode="dd/mmm/yy">
                        <c:v>42926</c:v>
                      </c:pt>
                      <c:pt idx="5018" formatCode="dd/mmm/yy">
                        <c:v>42927</c:v>
                      </c:pt>
                      <c:pt idx="5019" formatCode="dd/mmm/yy">
                        <c:v>42928</c:v>
                      </c:pt>
                      <c:pt idx="5020" formatCode="dd/mmm/yy">
                        <c:v>42929</c:v>
                      </c:pt>
                      <c:pt idx="5021" formatCode="dd/mmm/yy">
                        <c:v>42930</c:v>
                      </c:pt>
                      <c:pt idx="5022" formatCode="dd/mmm/yy">
                        <c:v>42931</c:v>
                      </c:pt>
                      <c:pt idx="5023" formatCode="dd/mmm/yy">
                        <c:v>42932</c:v>
                      </c:pt>
                      <c:pt idx="5024" formatCode="dd/mmm/yy">
                        <c:v>42933</c:v>
                      </c:pt>
                      <c:pt idx="5025" formatCode="dd/mmm/yy">
                        <c:v>42934</c:v>
                      </c:pt>
                      <c:pt idx="5026" formatCode="dd/mmm/yy">
                        <c:v>42935</c:v>
                      </c:pt>
                      <c:pt idx="5027" formatCode="dd/mmm/yy">
                        <c:v>42936</c:v>
                      </c:pt>
                      <c:pt idx="5028" formatCode="dd/mmm/yy">
                        <c:v>42937</c:v>
                      </c:pt>
                      <c:pt idx="5029" formatCode="dd/mmm/yy">
                        <c:v>42938</c:v>
                      </c:pt>
                      <c:pt idx="5030" formatCode="dd/mmm/yy">
                        <c:v>42939</c:v>
                      </c:pt>
                      <c:pt idx="5031" formatCode="dd/mmm/yy">
                        <c:v>42940</c:v>
                      </c:pt>
                      <c:pt idx="5032" formatCode="dd/mmm/yy">
                        <c:v>42941</c:v>
                      </c:pt>
                      <c:pt idx="5033" formatCode="dd/mmm/yy">
                        <c:v>42942</c:v>
                      </c:pt>
                      <c:pt idx="5034" formatCode="dd/mmm/yy">
                        <c:v>42943</c:v>
                      </c:pt>
                      <c:pt idx="5035" formatCode="dd/mmm/yy">
                        <c:v>42944</c:v>
                      </c:pt>
                      <c:pt idx="5036" formatCode="dd/mmm/yy">
                        <c:v>42945</c:v>
                      </c:pt>
                      <c:pt idx="5037" formatCode="dd/mmm/yy">
                        <c:v>42946</c:v>
                      </c:pt>
                      <c:pt idx="5038" formatCode="dd/mmm/yy">
                        <c:v>42947</c:v>
                      </c:pt>
                      <c:pt idx="5039" formatCode="dd/mmm/yy">
                        <c:v>42948</c:v>
                      </c:pt>
                      <c:pt idx="5040" formatCode="dd/mmm/yy">
                        <c:v>42949</c:v>
                      </c:pt>
                      <c:pt idx="5041" formatCode="dd/mmm/yy">
                        <c:v>42950</c:v>
                      </c:pt>
                      <c:pt idx="5042" formatCode="dd/mmm/yy">
                        <c:v>42951</c:v>
                      </c:pt>
                      <c:pt idx="5043" formatCode="dd/mmm/yy">
                        <c:v>42952</c:v>
                      </c:pt>
                      <c:pt idx="5044" formatCode="dd/mmm/yy">
                        <c:v>42953</c:v>
                      </c:pt>
                      <c:pt idx="5045" formatCode="dd/mmm/yy">
                        <c:v>42954</c:v>
                      </c:pt>
                      <c:pt idx="5046" formatCode="dd/mmm/yy">
                        <c:v>42955</c:v>
                      </c:pt>
                      <c:pt idx="5047" formatCode="dd/mmm/yy">
                        <c:v>42956</c:v>
                      </c:pt>
                      <c:pt idx="5048" formatCode="dd/mmm/yy">
                        <c:v>42957</c:v>
                      </c:pt>
                      <c:pt idx="5049" formatCode="dd/mmm/yy">
                        <c:v>42958</c:v>
                      </c:pt>
                      <c:pt idx="5050" formatCode="dd/mmm/yy">
                        <c:v>42959</c:v>
                      </c:pt>
                      <c:pt idx="5051" formatCode="dd/mmm/yy">
                        <c:v>42960</c:v>
                      </c:pt>
                      <c:pt idx="5052" formatCode="dd/mmm/yy">
                        <c:v>42961</c:v>
                      </c:pt>
                      <c:pt idx="5053" formatCode="dd/mmm/yy">
                        <c:v>42962</c:v>
                      </c:pt>
                      <c:pt idx="5054" formatCode="dd/mmm/yy">
                        <c:v>42963</c:v>
                      </c:pt>
                      <c:pt idx="5055" formatCode="dd/mmm/yy">
                        <c:v>42964</c:v>
                      </c:pt>
                      <c:pt idx="5056" formatCode="dd/mmm/yy">
                        <c:v>42965</c:v>
                      </c:pt>
                      <c:pt idx="5057" formatCode="dd/mmm/yy">
                        <c:v>42966</c:v>
                      </c:pt>
                      <c:pt idx="5058" formatCode="dd/mmm/yy">
                        <c:v>42967</c:v>
                      </c:pt>
                      <c:pt idx="5059" formatCode="dd/mmm/yy">
                        <c:v>42968</c:v>
                      </c:pt>
                      <c:pt idx="5060" formatCode="dd/mmm/yy">
                        <c:v>42969</c:v>
                      </c:pt>
                      <c:pt idx="5061" formatCode="dd/mmm/yy">
                        <c:v>42970</c:v>
                      </c:pt>
                      <c:pt idx="5062" formatCode="dd/mmm/yy">
                        <c:v>42971</c:v>
                      </c:pt>
                      <c:pt idx="5063" formatCode="dd/mmm/yy">
                        <c:v>42972</c:v>
                      </c:pt>
                      <c:pt idx="5064" formatCode="dd/mmm/yy">
                        <c:v>42975</c:v>
                      </c:pt>
                      <c:pt idx="5065" formatCode="dd/mmm/yy">
                        <c:v>42976</c:v>
                      </c:pt>
                      <c:pt idx="5066" formatCode="dd/mmm/yy">
                        <c:v>42977</c:v>
                      </c:pt>
                      <c:pt idx="5067" formatCode="dd/mmm/yy">
                        <c:v>42978</c:v>
                      </c:pt>
                      <c:pt idx="5068" formatCode="dd/mmm/yy">
                        <c:v>42979</c:v>
                      </c:pt>
                      <c:pt idx="5069" formatCode="dd/mmm/yy">
                        <c:v>42980</c:v>
                      </c:pt>
                      <c:pt idx="5070" formatCode="dd/mmm/yy">
                        <c:v>42981</c:v>
                      </c:pt>
                      <c:pt idx="5071" formatCode="dd/mmm/yy">
                        <c:v>42982</c:v>
                      </c:pt>
                      <c:pt idx="5072" formatCode="dd/mmm/yy">
                        <c:v>42983</c:v>
                      </c:pt>
                      <c:pt idx="5073" formatCode="dd/mmm/yy">
                        <c:v>42984</c:v>
                      </c:pt>
                      <c:pt idx="5074" formatCode="dd/mmm/yy">
                        <c:v>42985</c:v>
                      </c:pt>
                      <c:pt idx="5075" formatCode="dd/mmm/yy">
                        <c:v>42986</c:v>
                      </c:pt>
                      <c:pt idx="5076" formatCode="dd/mmm/yy">
                        <c:v>42987</c:v>
                      </c:pt>
                      <c:pt idx="5077" formatCode="dd/mmm/yy">
                        <c:v>42988</c:v>
                      </c:pt>
                      <c:pt idx="5078" formatCode="dd/mmm/yy">
                        <c:v>42989</c:v>
                      </c:pt>
                      <c:pt idx="5079" formatCode="dd/mmm/yy">
                        <c:v>42990</c:v>
                      </c:pt>
                      <c:pt idx="5080" formatCode="dd/mmm/yy">
                        <c:v>42991</c:v>
                      </c:pt>
                      <c:pt idx="5081" formatCode="dd/mmm/yy">
                        <c:v>42992</c:v>
                      </c:pt>
                      <c:pt idx="5082" formatCode="dd/mmm/yy">
                        <c:v>42993</c:v>
                      </c:pt>
                      <c:pt idx="5083" formatCode="dd/mmm/yy">
                        <c:v>42994</c:v>
                      </c:pt>
                      <c:pt idx="5084" formatCode="dd/mmm/yy">
                        <c:v>42995</c:v>
                      </c:pt>
                      <c:pt idx="5085" formatCode="dd/mmm/yy">
                        <c:v>42996</c:v>
                      </c:pt>
                      <c:pt idx="5086" formatCode="dd/mmm/yy">
                        <c:v>42997</c:v>
                      </c:pt>
                      <c:pt idx="5087" formatCode="dd/mmm/yy">
                        <c:v>42998</c:v>
                      </c:pt>
                      <c:pt idx="5088" formatCode="dd/mmm/yy">
                        <c:v>42999</c:v>
                      </c:pt>
                      <c:pt idx="5089" formatCode="dd/mmm/yy">
                        <c:v>43000</c:v>
                      </c:pt>
                      <c:pt idx="5090" formatCode="dd/mmm/yy">
                        <c:v>43001</c:v>
                      </c:pt>
                      <c:pt idx="5091" formatCode="dd/mmm/yy">
                        <c:v>43002</c:v>
                      </c:pt>
                      <c:pt idx="5092" formatCode="dd/mmm/yy">
                        <c:v>43003</c:v>
                      </c:pt>
                      <c:pt idx="5093" formatCode="dd/mmm/yy">
                        <c:v>43004</c:v>
                      </c:pt>
                      <c:pt idx="5094" formatCode="dd/mmm/yy">
                        <c:v>43005</c:v>
                      </c:pt>
                      <c:pt idx="5095" formatCode="dd/mmm/yy">
                        <c:v>43006</c:v>
                      </c:pt>
                      <c:pt idx="5096" formatCode="dd/mmm/yy">
                        <c:v>43007</c:v>
                      </c:pt>
                      <c:pt idx="5097" formatCode="dd/mmm/yy">
                        <c:v>43008</c:v>
                      </c:pt>
                      <c:pt idx="5098" formatCode="dd/mmm/yy">
                        <c:v>43009</c:v>
                      </c:pt>
                      <c:pt idx="5099" formatCode="dd/mmm/yy">
                        <c:v>43010</c:v>
                      </c:pt>
                      <c:pt idx="5100" formatCode="dd/mmm/yy">
                        <c:v>43011</c:v>
                      </c:pt>
                      <c:pt idx="5101" formatCode="dd/mmm/yy">
                        <c:v>43012</c:v>
                      </c:pt>
                      <c:pt idx="5102" formatCode="dd/mmm/yy">
                        <c:v>43013</c:v>
                      </c:pt>
                      <c:pt idx="5103" formatCode="dd/mmm/yy">
                        <c:v>43014</c:v>
                      </c:pt>
                      <c:pt idx="5104" formatCode="dd/mmm/yy">
                        <c:v>43015</c:v>
                      </c:pt>
                      <c:pt idx="5105" formatCode="dd/mmm/yy">
                        <c:v>43016</c:v>
                      </c:pt>
                      <c:pt idx="5106" formatCode="dd/mmm/yy">
                        <c:v>43017</c:v>
                      </c:pt>
                      <c:pt idx="5107" formatCode="dd/mmm/yy">
                        <c:v>43018</c:v>
                      </c:pt>
                      <c:pt idx="5108" formatCode="dd/mmm/yy">
                        <c:v>43019</c:v>
                      </c:pt>
                      <c:pt idx="5109" formatCode="dd/mmm/yy">
                        <c:v>43020</c:v>
                      </c:pt>
                      <c:pt idx="5110" formatCode="dd/mmm/yy">
                        <c:v>43021</c:v>
                      </c:pt>
                      <c:pt idx="5111" formatCode="dd/mmm/yy">
                        <c:v>43022</c:v>
                      </c:pt>
                      <c:pt idx="5112" formatCode="dd/mmm/yy">
                        <c:v>43023</c:v>
                      </c:pt>
                      <c:pt idx="5113" formatCode="dd/mmm/yy">
                        <c:v>43024</c:v>
                      </c:pt>
                      <c:pt idx="5114" formatCode="dd/mmm/yy">
                        <c:v>43025</c:v>
                      </c:pt>
                      <c:pt idx="5115" formatCode="dd/mmm/yy">
                        <c:v>43026</c:v>
                      </c:pt>
                      <c:pt idx="5116" formatCode="dd/mmm/yy">
                        <c:v>43027</c:v>
                      </c:pt>
                      <c:pt idx="5117" formatCode="dd/mmm/yy">
                        <c:v>43028</c:v>
                      </c:pt>
                      <c:pt idx="5118" formatCode="dd/mmm/yy">
                        <c:v>43029</c:v>
                      </c:pt>
                      <c:pt idx="5119" formatCode="dd/mmm/yy">
                        <c:v>43030</c:v>
                      </c:pt>
                      <c:pt idx="5120" formatCode="dd/mmm/yy">
                        <c:v>43031</c:v>
                      </c:pt>
                      <c:pt idx="5121" formatCode="dd/mmm/yy">
                        <c:v>43032</c:v>
                      </c:pt>
                      <c:pt idx="5122" formatCode="dd/mmm/yy">
                        <c:v>43033</c:v>
                      </c:pt>
                      <c:pt idx="5123" formatCode="dd/mmm/yy">
                        <c:v>43034</c:v>
                      </c:pt>
                      <c:pt idx="5124" formatCode="dd/mmm/yy">
                        <c:v>43035</c:v>
                      </c:pt>
                      <c:pt idx="5125" formatCode="dd/mmm/yy">
                        <c:v>43036</c:v>
                      </c:pt>
                      <c:pt idx="5126" formatCode="dd/mmm/yy">
                        <c:v>43037</c:v>
                      </c:pt>
                      <c:pt idx="5127" formatCode="dd/mmm/yy">
                        <c:v>43038</c:v>
                      </c:pt>
                      <c:pt idx="5128" formatCode="dd/mmm/yy">
                        <c:v>43039</c:v>
                      </c:pt>
                      <c:pt idx="5129" formatCode="dd/mmm/yy">
                        <c:v>43040</c:v>
                      </c:pt>
                      <c:pt idx="5130" formatCode="dd/mmm/yy">
                        <c:v>43041</c:v>
                      </c:pt>
                      <c:pt idx="5131" formatCode="dd/mmm/yy">
                        <c:v>43042</c:v>
                      </c:pt>
                      <c:pt idx="5132" formatCode="dd/mmm/yy">
                        <c:v>43043</c:v>
                      </c:pt>
                      <c:pt idx="5133" formatCode="dd/mmm/yy">
                        <c:v>43044</c:v>
                      </c:pt>
                      <c:pt idx="5134" formatCode="dd/mmm/yy">
                        <c:v>43045</c:v>
                      </c:pt>
                      <c:pt idx="5135" formatCode="dd/mmm/yy">
                        <c:v>43046</c:v>
                      </c:pt>
                      <c:pt idx="5136" formatCode="dd/mmm/yy">
                        <c:v>43047</c:v>
                      </c:pt>
                      <c:pt idx="5137" formatCode="dd/mmm/yy">
                        <c:v>43048</c:v>
                      </c:pt>
                      <c:pt idx="5138" formatCode="dd/mmm/yy">
                        <c:v>43049</c:v>
                      </c:pt>
                      <c:pt idx="5139" formatCode="dd/mmm/yy">
                        <c:v>43050</c:v>
                      </c:pt>
                      <c:pt idx="5140" formatCode="dd/mmm/yy">
                        <c:v>43051</c:v>
                      </c:pt>
                      <c:pt idx="5141" formatCode="dd/mmm/yy">
                        <c:v>43052</c:v>
                      </c:pt>
                      <c:pt idx="5142" formatCode="dd/mmm/yy">
                        <c:v>43053</c:v>
                      </c:pt>
                      <c:pt idx="5143" formatCode="dd/mmm/yy">
                        <c:v>43054</c:v>
                      </c:pt>
                      <c:pt idx="5144" formatCode="dd/mmm/yy">
                        <c:v>43055</c:v>
                      </c:pt>
                      <c:pt idx="5145" formatCode="dd/mmm/yy">
                        <c:v>43056</c:v>
                      </c:pt>
                      <c:pt idx="5146" formatCode="dd/mmm/yy">
                        <c:v>43057</c:v>
                      </c:pt>
                      <c:pt idx="5147" formatCode="dd/mmm/yy">
                        <c:v>43058</c:v>
                      </c:pt>
                      <c:pt idx="5148" formatCode="dd/mmm/yy">
                        <c:v>43059</c:v>
                      </c:pt>
                      <c:pt idx="5149" formatCode="dd/mmm/yy">
                        <c:v>43060</c:v>
                      </c:pt>
                      <c:pt idx="5150" formatCode="dd/mmm/yy">
                        <c:v>43061</c:v>
                      </c:pt>
                      <c:pt idx="5151" formatCode="dd/mmm/yy">
                        <c:v>43062</c:v>
                      </c:pt>
                      <c:pt idx="5152" formatCode="dd/mmm/yy">
                        <c:v>43063</c:v>
                      </c:pt>
                      <c:pt idx="5153" formatCode="dd/mmm/yy">
                        <c:v>43064</c:v>
                      </c:pt>
                      <c:pt idx="5154" formatCode="dd/mmm/yy">
                        <c:v>43065</c:v>
                      </c:pt>
                      <c:pt idx="5155" formatCode="dd/mmm/yy">
                        <c:v>43066</c:v>
                      </c:pt>
                      <c:pt idx="5156" formatCode="dd/mmm/yy">
                        <c:v>43067</c:v>
                      </c:pt>
                      <c:pt idx="5157" formatCode="dd/mmm/yy">
                        <c:v>43068</c:v>
                      </c:pt>
                      <c:pt idx="5158" formatCode="dd/mmm/yy">
                        <c:v>43069</c:v>
                      </c:pt>
                      <c:pt idx="5159" formatCode="dd/mmm/yy">
                        <c:v>43070</c:v>
                      </c:pt>
                      <c:pt idx="5160" formatCode="dd/mmm/yy">
                        <c:v>43071</c:v>
                      </c:pt>
                      <c:pt idx="5161" formatCode="dd/mmm/yy">
                        <c:v>43072</c:v>
                      </c:pt>
                      <c:pt idx="5162" formatCode="dd/mmm/yy">
                        <c:v>43073</c:v>
                      </c:pt>
                      <c:pt idx="5163" formatCode="dd/mmm/yy">
                        <c:v>43074</c:v>
                      </c:pt>
                      <c:pt idx="5164" formatCode="dd/mmm/yy">
                        <c:v>43075</c:v>
                      </c:pt>
                      <c:pt idx="5165" formatCode="dd/mmm/yy">
                        <c:v>43076</c:v>
                      </c:pt>
                      <c:pt idx="5166" formatCode="dd/mmm/yy">
                        <c:v>43077</c:v>
                      </c:pt>
                      <c:pt idx="5167" formatCode="dd/mmm/yy">
                        <c:v>43078</c:v>
                      </c:pt>
                      <c:pt idx="5168" formatCode="dd/mmm/yy">
                        <c:v>43079</c:v>
                      </c:pt>
                      <c:pt idx="5169" formatCode="dd/mmm/yy">
                        <c:v>43080</c:v>
                      </c:pt>
                      <c:pt idx="5170" formatCode="dd/mmm/yy">
                        <c:v>43081</c:v>
                      </c:pt>
                      <c:pt idx="5171" formatCode="dd/mmm/yy">
                        <c:v>43082</c:v>
                      </c:pt>
                      <c:pt idx="5172" formatCode="dd/mmm/yy">
                        <c:v>43083</c:v>
                      </c:pt>
                      <c:pt idx="5173" formatCode="dd/mmm/yy">
                        <c:v>43084</c:v>
                      </c:pt>
                      <c:pt idx="5174" formatCode="dd/mmm/yy">
                        <c:v>43085</c:v>
                      </c:pt>
                      <c:pt idx="5175" formatCode="dd/mmm/yy">
                        <c:v>43086</c:v>
                      </c:pt>
                      <c:pt idx="5176" formatCode="dd/mmm/yy">
                        <c:v>43087</c:v>
                      </c:pt>
                      <c:pt idx="5177" formatCode="dd/mmm/yy">
                        <c:v>43088</c:v>
                      </c:pt>
                      <c:pt idx="5178" formatCode="dd/mmm/yy">
                        <c:v>43089</c:v>
                      </c:pt>
                      <c:pt idx="5179" formatCode="dd/mmm/yy">
                        <c:v>43090</c:v>
                      </c:pt>
                      <c:pt idx="5180" formatCode="dd/mmm/yy">
                        <c:v>43091</c:v>
                      </c:pt>
                      <c:pt idx="5181" formatCode="dd/mmm/yy">
                        <c:v>43092</c:v>
                      </c:pt>
                      <c:pt idx="5182" formatCode="dd/mmm/yy">
                        <c:v>43093</c:v>
                      </c:pt>
                      <c:pt idx="5183" formatCode="dd/mmm/yy">
                        <c:v>43094</c:v>
                      </c:pt>
                      <c:pt idx="5184" formatCode="dd/mmm/yy">
                        <c:v>43095</c:v>
                      </c:pt>
                      <c:pt idx="5185" formatCode="dd/mmm/yy">
                        <c:v>43096</c:v>
                      </c:pt>
                      <c:pt idx="5186" formatCode="dd/mmm/yy">
                        <c:v>43097</c:v>
                      </c:pt>
                      <c:pt idx="5187" formatCode="dd/mmm/yy">
                        <c:v>43098</c:v>
                      </c:pt>
                      <c:pt idx="5188" formatCode="dd/mmm/yy">
                        <c:v>43099</c:v>
                      </c:pt>
                      <c:pt idx="5189" formatCode="dd/mmm/yy">
                        <c:v>43100</c:v>
                      </c:pt>
                      <c:pt idx="5190" formatCode="dd/mmm/yy">
                        <c:v>43101</c:v>
                      </c:pt>
                      <c:pt idx="5191" formatCode="dd/mmm/yy">
                        <c:v>43102</c:v>
                      </c:pt>
                      <c:pt idx="5192" formatCode="dd/mmm/yy">
                        <c:v>43103</c:v>
                      </c:pt>
                      <c:pt idx="5193" formatCode="dd/mmm/yy">
                        <c:v>43104</c:v>
                      </c:pt>
                      <c:pt idx="5194" formatCode="dd/mmm/yy">
                        <c:v>43105</c:v>
                      </c:pt>
                      <c:pt idx="5195" formatCode="dd/mmm/yy">
                        <c:v>43106</c:v>
                      </c:pt>
                      <c:pt idx="5196" formatCode="dd/mmm/yy">
                        <c:v>43107</c:v>
                      </c:pt>
                      <c:pt idx="5197" formatCode="dd/mmm/yy">
                        <c:v>43108</c:v>
                      </c:pt>
                      <c:pt idx="5198" formatCode="dd/mmm/yy">
                        <c:v>43109</c:v>
                      </c:pt>
                      <c:pt idx="5199" formatCode="dd/mmm/yy">
                        <c:v>43110</c:v>
                      </c:pt>
                      <c:pt idx="5200" formatCode="dd/mmm/yy">
                        <c:v>43111</c:v>
                      </c:pt>
                      <c:pt idx="5201" formatCode="dd/mmm/yy">
                        <c:v>43112</c:v>
                      </c:pt>
                      <c:pt idx="5202" formatCode="dd/mmm/yy">
                        <c:v>43113</c:v>
                      </c:pt>
                      <c:pt idx="5203" formatCode="dd/mmm/yy">
                        <c:v>43114</c:v>
                      </c:pt>
                      <c:pt idx="5204" formatCode="dd/mmm/yy">
                        <c:v>43115</c:v>
                      </c:pt>
                      <c:pt idx="5205" formatCode="dd/mmm/yy">
                        <c:v>43116</c:v>
                      </c:pt>
                      <c:pt idx="5206" formatCode="dd/mmm/yy">
                        <c:v>43117</c:v>
                      </c:pt>
                      <c:pt idx="5207" formatCode="dd/mmm/yy">
                        <c:v>43118</c:v>
                      </c:pt>
                      <c:pt idx="5208" formatCode="dd/mmm/yy">
                        <c:v>43119</c:v>
                      </c:pt>
                      <c:pt idx="5209" formatCode="dd/mmm/yy">
                        <c:v>43120</c:v>
                      </c:pt>
                      <c:pt idx="5210" formatCode="dd/mmm/yy">
                        <c:v>43121</c:v>
                      </c:pt>
                      <c:pt idx="5211" formatCode="dd/mmm/yy">
                        <c:v>43122</c:v>
                      </c:pt>
                      <c:pt idx="5212" formatCode="dd/mmm/yy">
                        <c:v>43123</c:v>
                      </c:pt>
                      <c:pt idx="5213" formatCode="dd/mmm/yy">
                        <c:v>43124</c:v>
                      </c:pt>
                      <c:pt idx="5214" formatCode="dd/mmm/yy">
                        <c:v>43125</c:v>
                      </c:pt>
                      <c:pt idx="5215" formatCode="dd/mmm/yy">
                        <c:v>43126</c:v>
                      </c:pt>
                      <c:pt idx="5216" formatCode="dd/mmm/yy">
                        <c:v>43129</c:v>
                      </c:pt>
                      <c:pt idx="5217" formatCode="dd/mmm/yy">
                        <c:v>43130</c:v>
                      </c:pt>
                      <c:pt idx="5218" formatCode="dd/mmm/yy">
                        <c:v>43131</c:v>
                      </c:pt>
                      <c:pt idx="5219" formatCode="dd/mmm/yy">
                        <c:v>43132</c:v>
                      </c:pt>
                      <c:pt idx="5220" formatCode="dd/mmm/yy">
                        <c:v>43133</c:v>
                      </c:pt>
                      <c:pt idx="5221" formatCode="dd/mmm/yy">
                        <c:v>43134</c:v>
                      </c:pt>
                      <c:pt idx="5222" formatCode="dd/mmm/yy">
                        <c:v>43135</c:v>
                      </c:pt>
                      <c:pt idx="5223" formatCode="dd/mmm/yy">
                        <c:v>43136</c:v>
                      </c:pt>
                      <c:pt idx="5224" formatCode="dd/mmm/yy">
                        <c:v>43137</c:v>
                      </c:pt>
                      <c:pt idx="5225" formatCode="dd/mmm/yy">
                        <c:v>43138</c:v>
                      </c:pt>
                      <c:pt idx="5226" formatCode="dd/mmm/yy">
                        <c:v>43139</c:v>
                      </c:pt>
                      <c:pt idx="5227" formatCode="dd/mmm/yy">
                        <c:v>43140</c:v>
                      </c:pt>
                      <c:pt idx="5228" formatCode="dd/mmm/yy">
                        <c:v>43141</c:v>
                      </c:pt>
                      <c:pt idx="5229" formatCode="dd/mmm/yy">
                        <c:v>43142</c:v>
                      </c:pt>
                      <c:pt idx="5230" formatCode="dd/mmm/yy">
                        <c:v>43143</c:v>
                      </c:pt>
                      <c:pt idx="5231" formatCode="dd/mmm/yy">
                        <c:v>43144</c:v>
                      </c:pt>
                      <c:pt idx="5232" formatCode="dd/mmm/yy">
                        <c:v>43145</c:v>
                      </c:pt>
                      <c:pt idx="5233" formatCode="dd/mmm/yy">
                        <c:v>43146</c:v>
                      </c:pt>
                      <c:pt idx="5234" formatCode="dd/mmm/yy">
                        <c:v>43147</c:v>
                      </c:pt>
                      <c:pt idx="5235" formatCode="dd/mmm/yy">
                        <c:v>43148</c:v>
                      </c:pt>
                      <c:pt idx="5236" formatCode="dd/mmm/yy">
                        <c:v>43149</c:v>
                      </c:pt>
                      <c:pt idx="5237" formatCode="dd/mmm/yy">
                        <c:v>43150</c:v>
                      </c:pt>
                      <c:pt idx="5238" formatCode="dd/mmm/yy">
                        <c:v>43151</c:v>
                      </c:pt>
                      <c:pt idx="5239" formatCode="dd/mmm/yy">
                        <c:v>43152</c:v>
                      </c:pt>
                      <c:pt idx="5240" formatCode="dd/mmm/yy">
                        <c:v>43153</c:v>
                      </c:pt>
                      <c:pt idx="5241" formatCode="dd/mmm/yy">
                        <c:v>43154</c:v>
                      </c:pt>
                      <c:pt idx="5242" formatCode="dd/mmm/yy">
                        <c:v>43155</c:v>
                      </c:pt>
                      <c:pt idx="5243" formatCode="dd/mmm/yy">
                        <c:v>43156</c:v>
                      </c:pt>
                      <c:pt idx="5244" formatCode="dd/mmm/yy">
                        <c:v>43157</c:v>
                      </c:pt>
                      <c:pt idx="5245" formatCode="dd/mmm/yy">
                        <c:v>43158</c:v>
                      </c:pt>
                      <c:pt idx="5246" formatCode="dd/mmm/yy">
                        <c:v>43159</c:v>
                      </c:pt>
                      <c:pt idx="5247" formatCode="dd/mmm/yy">
                        <c:v>43160</c:v>
                      </c:pt>
                      <c:pt idx="5248" formatCode="dd/mmm/yy">
                        <c:v>43161</c:v>
                      </c:pt>
                      <c:pt idx="5249" formatCode="dd/mmm/yy">
                        <c:v>43162</c:v>
                      </c:pt>
                      <c:pt idx="5250" formatCode="dd/mmm/yy">
                        <c:v>43163</c:v>
                      </c:pt>
                      <c:pt idx="5251" formatCode="dd/mmm/yy">
                        <c:v>43164</c:v>
                      </c:pt>
                      <c:pt idx="5252" formatCode="dd/mmm/yy">
                        <c:v>43165</c:v>
                      </c:pt>
                      <c:pt idx="5253" formatCode="dd/mmm/yy">
                        <c:v>43166</c:v>
                      </c:pt>
                      <c:pt idx="5254" formatCode="dd/mmm/yy">
                        <c:v>43167</c:v>
                      </c:pt>
                      <c:pt idx="5255" formatCode="dd/mmm/yy">
                        <c:v>43168</c:v>
                      </c:pt>
                      <c:pt idx="5256" formatCode="dd/mmm/yy">
                        <c:v>43169</c:v>
                      </c:pt>
                      <c:pt idx="5257" formatCode="dd/mmm/yy">
                        <c:v>43170</c:v>
                      </c:pt>
                      <c:pt idx="5258" formatCode="dd/mmm/yy">
                        <c:v>43171</c:v>
                      </c:pt>
                      <c:pt idx="5259" formatCode="dd/mmm/yy">
                        <c:v>43172</c:v>
                      </c:pt>
                      <c:pt idx="5260" formatCode="dd/mmm/yy">
                        <c:v>43173</c:v>
                      </c:pt>
                      <c:pt idx="5261" formatCode="dd/mmm/yy">
                        <c:v>43174</c:v>
                      </c:pt>
                      <c:pt idx="5262" formatCode="dd/mmm/yy">
                        <c:v>43175</c:v>
                      </c:pt>
                      <c:pt idx="5263" formatCode="dd/mmm/yy">
                        <c:v>43176</c:v>
                      </c:pt>
                      <c:pt idx="5264" formatCode="dd/mmm/yy">
                        <c:v>43177</c:v>
                      </c:pt>
                      <c:pt idx="5265" formatCode="dd/mmm/yy">
                        <c:v>43178</c:v>
                      </c:pt>
                      <c:pt idx="5266" formatCode="dd/mmm/yy">
                        <c:v>43179</c:v>
                      </c:pt>
                      <c:pt idx="5267" formatCode="dd/mmm/yy">
                        <c:v>43180</c:v>
                      </c:pt>
                      <c:pt idx="5268" formatCode="dd/mmm/yy">
                        <c:v>43181</c:v>
                      </c:pt>
                      <c:pt idx="5269" formatCode="dd/mmm/yy">
                        <c:v>43182</c:v>
                      </c:pt>
                      <c:pt idx="5270" formatCode="dd/mmm/yy">
                        <c:v>43183</c:v>
                      </c:pt>
                      <c:pt idx="5271" formatCode="dd/mmm/yy">
                        <c:v>43184</c:v>
                      </c:pt>
                      <c:pt idx="5272" formatCode="dd/mmm/yy">
                        <c:v>43185</c:v>
                      </c:pt>
                      <c:pt idx="5273" formatCode="dd/mmm/yy">
                        <c:v>43186</c:v>
                      </c:pt>
                      <c:pt idx="5274" formatCode="dd/mmm/yy">
                        <c:v>43187</c:v>
                      </c:pt>
                      <c:pt idx="5275" formatCode="dd/mmm/yy">
                        <c:v>43188</c:v>
                      </c:pt>
                      <c:pt idx="5276" formatCode="dd/mmm/yy">
                        <c:v>43189</c:v>
                      </c:pt>
                      <c:pt idx="5277" formatCode="dd/mmm/yy">
                        <c:v>43190</c:v>
                      </c:pt>
                      <c:pt idx="5278" formatCode="dd/mmm/yy">
                        <c:v>43191</c:v>
                      </c:pt>
                      <c:pt idx="5279" formatCode="dd/mmm/yy">
                        <c:v>43192</c:v>
                      </c:pt>
                      <c:pt idx="5280" formatCode="dd/mmm/yy">
                        <c:v>43193</c:v>
                      </c:pt>
                      <c:pt idx="5281" formatCode="dd/mmm/yy">
                        <c:v>43194</c:v>
                      </c:pt>
                      <c:pt idx="5282" formatCode="dd/mmm/yy">
                        <c:v>43195</c:v>
                      </c:pt>
                      <c:pt idx="5283" formatCode="dd/mmm/yy">
                        <c:v>43196</c:v>
                      </c:pt>
                      <c:pt idx="5284" formatCode="dd/mmm/yy">
                        <c:v>43197</c:v>
                      </c:pt>
                      <c:pt idx="5285" formatCode="dd/mmm/yy">
                        <c:v>43198</c:v>
                      </c:pt>
                      <c:pt idx="5286" formatCode="dd/mmm/yy">
                        <c:v>43199</c:v>
                      </c:pt>
                      <c:pt idx="5287" formatCode="dd/mmm/yy">
                        <c:v>43200</c:v>
                      </c:pt>
                      <c:pt idx="5288" formatCode="dd/mmm/yy">
                        <c:v>43201</c:v>
                      </c:pt>
                      <c:pt idx="5289" formatCode="dd/mmm/yy">
                        <c:v>43202</c:v>
                      </c:pt>
                      <c:pt idx="5290" formatCode="dd/mmm/yy">
                        <c:v>43203</c:v>
                      </c:pt>
                      <c:pt idx="5291" formatCode="dd/mmm/yy">
                        <c:v>43204</c:v>
                      </c:pt>
                      <c:pt idx="5292" formatCode="dd/mmm/yy">
                        <c:v>43205</c:v>
                      </c:pt>
                      <c:pt idx="5293" formatCode="dd/mmm/yy">
                        <c:v>43206</c:v>
                      </c:pt>
                      <c:pt idx="5294" formatCode="dd/mmm/yy">
                        <c:v>43207</c:v>
                      </c:pt>
                      <c:pt idx="5295" formatCode="dd/mmm/yy">
                        <c:v>43208</c:v>
                      </c:pt>
                      <c:pt idx="5296" formatCode="dd/mmm/yy">
                        <c:v>43209</c:v>
                      </c:pt>
                      <c:pt idx="5297" formatCode="dd/mmm/yy">
                        <c:v>43210</c:v>
                      </c:pt>
                      <c:pt idx="5298" formatCode="dd/mmm/yy">
                        <c:v>43211</c:v>
                      </c:pt>
                      <c:pt idx="5299" formatCode="dd/mmm/yy">
                        <c:v>43212</c:v>
                      </c:pt>
                      <c:pt idx="5300" formatCode="dd/mmm/yy">
                        <c:v>43213</c:v>
                      </c:pt>
                      <c:pt idx="5301" formatCode="dd/mmm/yy">
                        <c:v>43214</c:v>
                      </c:pt>
                      <c:pt idx="5302" formatCode="dd/mmm/yy">
                        <c:v>43215</c:v>
                      </c:pt>
                      <c:pt idx="5303" formatCode="dd/mmm/yy">
                        <c:v>43216</c:v>
                      </c:pt>
                      <c:pt idx="5304" formatCode="dd/mmm/yy">
                        <c:v>43217</c:v>
                      </c:pt>
                      <c:pt idx="5305" formatCode="dd/mmm/yy">
                        <c:v>43218</c:v>
                      </c:pt>
                      <c:pt idx="5306" formatCode="dd/mmm/yy">
                        <c:v>43219</c:v>
                      </c:pt>
                      <c:pt idx="5307" formatCode="dd/mmm/yy">
                        <c:v>43220</c:v>
                      </c:pt>
                      <c:pt idx="5308" formatCode="dd/mmm/yy">
                        <c:v>43221</c:v>
                      </c:pt>
                      <c:pt idx="5309" formatCode="dd/mmm/yy">
                        <c:v>43222</c:v>
                      </c:pt>
                      <c:pt idx="5310" formatCode="dd/mmm/yy">
                        <c:v>43223</c:v>
                      </c:pt>
                      <c:pt idx="5311" formatCode="dd/mmm/yy">
                        <c:v>43224</c:v>
                      </c:pt>
                      <c:pt idx="5312" formatCode="dd/mmm/yy">
                        <c:v>43225</c:v>
                      </c:pt>
                      <c:pt idx="5313" formatCode="dd/mmm/yy">
                        <c:v>43226</c:v>
                      </c:pt>
                      <c:pt idx="5314" formatCode="dd/mmm/yy">
                        <c:v>43227</c:v>
                      </c:pt>
                      <c:pt idx="5315" formatCode="dd/mmm/yy">
                        <c:v>43228</c:v>
                      </c:pt>
                      <c:pt idx="5316" formatCode="dd/mmm/yy">
                        <c:v>43229</c:v>
                      </c:pt>
                      <c:pt idx="5317" formatCode="dd/mmm/yy">
                        <c:v>43230</c:v>
                      </c:pt>
                      <c:pt idx="5318" formatCode="dd/mmm/yy">
                        <c:v>43231</c:v>
                      </c:pt>
                      <c:pt idx="5319" formatCode="dd/mmm/yy">
                        <c:v>43232</c:v>
                      </c:pt>
                      <c:pt idx="5320" formatCode="dd/mmm/yy">
                        <c:v>43233</c:v>
                      </c:pt>
                      <c:pt idx="5321" formatCode="dd/mmm/yy">
                        <c:v>43234</c:v>
                      </c:pt>
                      <c:pt idx="5322" formatCode="dd/mmm/yy">
                        <c:v>43235</c:v>
                      </c:pt>
                      <c:pt idx="5323" formatCode="dd/mmm/yy">
                        <c:v>43236</c:v>
                      </c:pt>
                      <c:pt idx="5324" formatCode="dd/mmm/yy">
                        <c:v>43237</c:v>
                      </c:pt>
                      <c:pt idx="5325" formatCode="dd/mmm/yy">
                        <c:v>43238</c:v>
                      </c:pt>
                      <c:pt idx="5326" formatCode="dd/mmm/yy">
                        <c:v>43239</c:v>
                      </c:pt>
                      <c:pt idx="5327" formatCode="dd/mmm/yy">
                        <c:v>43240</c:v>
                      </c:pt>
                      <c:pt idx="5328" formatCode="dd/mmm/yy">
                        <c:v>43241</c:v>
                      </c:pt>
                      <c:pt idx="5329" formatCode="dd/mmm/yy">
                        <c:v>43242</c:v>
                      </c:pt>
                      <c:pt idx="5330" formatCode="dd/mmm/yy">
                        <c:v>43243</c:v>
                      </c:pt>
                      <c:pt idx="5331" formatCode="dd/mmm/yy">
                        <c:v>43244</c:v>
                      </c:pt>
                      <c:pt idx="5332" formatCode="dd/mmm/yy">
                        <c:v>43245</c:v>
                      </c:pt>
                      <c:pt idx="5333" formatCode="dd/mmm/yy">
                        <c:v>43246</c:v>
                      </c:pt>
                      <c:pt idx="5334" formatCode="dd/mmm/yy">
                        <c:v>43247</c:v>
                      </c:pt>
                      <c:pt idx="5335" formatCode="dd/mmm/yy">
                        <c:v>43248</c:v>
                      </c:pt>
                      <c:pt idx="5336" formatCode="dd/mmm/yy">
                        <c:v>43249</c:v>
                      </c:pt>
                      <c:pt idx="5337" formatCode="dd/mmm/yy">
                        <c:v>43250</c:v>
                      </c:pt>
                      <c:pt idx="5338" formatCode="dd/mmm/yy">
                        <c:v>43251</c:v>
                      </c:pt>
                      <c:pt idx="5339" formatCode="dd/mmm/yy">
                        <c:v>43252</c:v>
                      </c:pt>
                      <c:pt idx="5340" formatCode="dd/mmm/yy">
                        <c:v>43253</c:v>
                      </c:pt>
                      <c:pt idx="5341" formatCode="dd/mmm/yy">
                        <c:v>43254</c:v>
                      </c:pt>
                      <c:pt idx="5342" formatCode="dd/mmm/yy">
                        <c:v>43255</c:v>
                      </c:pt>
                      <c:pt idx="5343" formatCode="dd/mmm/yy">
                        <c:v>43256</c:v>
                      </c:pt>
                      <c:pt idx="5344" formatCode="dd/mmm/yy">
                        <c:v>43257</c:v>
                      </c:pt>
                      <c:pt idx="5345" formatCode="dd/mmm/yy">
                        <c:v>43258</c:v>
                      </c:pt>
                      <c:pt idx="5346" formatCode="dd/mmm/yy">
                        <c:v>43259</c:v>
                      </c:pt>
                      <c:pt idx="5347" formatCode="dd/mmm/yy">
                        <c:v>43260</c:v>
                      </c:pt>
                      <c:pt idx="5348" formatCode="dd/mmm/yy">
                        <c:v>43261</c:v>
                      </c:pt>
                      <c:pt idx="5349" formatCode="dd/mmm/yy">
                        <c:v>43262</c:v>
                      </c:pt>
                      <c:pt idx="5350" formatCode="dd/mmm/yy">
                        <c:v>43263</c:v>
                      </c:pt>
                      <c:pt idx="5351" formatCode="dd/mmm/yy">
                        <c:v>43264</c:v>
                      </c:pt>
                      <c:pt idx="5352" formatCode="dd/mmm/yy">
                        <c:v>43265</c:v>
                      </c:pt>
                      <c:pt idx="5353" formatCode="dd/mmm/yy">
                        <c:v>43266</c:v>
                      </c:pt>
                      <c:pt idx="5354" formatCode="dd/mmm/yy">
                        <c:v>43267</c:v>
                      </c:pt>
                      <c:pt idx="5355" formatCode="dd/mmm/yy">
                        <c:v>43268</c:v>
                      </c:pt>
                      <c:pt idx="5356" formatCode="dd/mmm/yy">
                        <c:v>43269</c:v>
                      </c:pt>
                      <c:pt idx="5357" formatCode="dd/mmm/yy">
                        <c:v>43270</c:v>
                      </c:pt>
                      <c:pt idx="5358" formatCode="dd/mmm/yy">
                        <c:v>43271</c:v>
                      </c:pt>
                      <c:pt idx="5359" formatCode="dd/mmm/yy">
                        <c:v>43272</c:v>
                      </c:pt>
                      <c:pt idx="5360" formatCode="dd/mmm/yy">
                        <c:v>43273</c:v>
                      </c:pt>
                      <c:pt idx="5361" formatCode="dd/mmm/yy">
                        <c:v>43274</c:v>
                      </c:pt>
                      <c:pt idx="5362" formatCode="dd/mmm/yy">
                        <c:v>43275</c:v>
                      </c:pt>
                      <c:pt idx="5363" formatCode="dd/mmm/yy">
                        <c:v>43276</c:v>
                      </c:pt>
                      <c:pt idx="5364" formatCode="dd/mmm/yy">
                        <c:v>43277</c:v>
                      </c:pt>
                      <c:pt idx="5365" formatCode="dd/mmm/yy">
                        <c:v>43278</c:v>
                      </c:pt>
                      <c:pt idx="5366" formatCode="dd/mmm/yy">
                        <c:v>43279</c:v>
                      </c:pt>
                      <c:pt idx="5367" formatCode="dd/mmm/yy">
                        <c:v>43280</c:v>
                      </c:pt>
                      <c:pt idx="5368" formatCode="dd/mmm/yy">
                        <c:v>43281</c:v>
                      </c:pt>
                      <c:pt idx="5369" formatCode="dd/mmm/yy">
                        <c:v>43282</c:v>
                      </c:pt>
                      <c:pt idx="5370" formatCode="dd/mmm/yy">
                        <c:v>43283</c:v>
                      </c:pt>
                      <c:pt idx="5371" formatCode="dd/mmm/yy">
                        <c:v>43284</c:v>
                      </c:pt>
                      <c:pt idx="5372" formatCode="dd/mmm/yy">
                        <c:v>43285</c:v>
                      </c:pt>
                      <c:pt idx="5373" formatCode="dd/mmm/yy">
                        <c:v>43286</c:v>
                      </c:pt>
                      <c:pt idx="5374" formatCode="dd/mmm/yy">
                        <c:v>43287</c:v>
                      </c:pt>
                      <c:pt idx="5375" formatCode="dd/mmm/yy">
                        <c:v>43288</c:v>
                      </c:pt>
                      <c:pt idx="5376" formatCode="dd/mmm/yy">
                        <c:v>43289</c:v>
                      </c:pt>
                      <c:pt idx="5377" formatCode="dd/mmm/yy">
                        <c:v>43290</c:v>
                      </c:pt>
                      <c:pt idx="5378" formatCode="dd/mmm/yy">
                        <c:v>43291</c:v>
                      </c:pt>
                      <c:pt idx="5379" formatCode="dd/mmm/yy">
                        <c:v>43292</c:v>
                      </c:pt>
                      <c:pt idx="5380" formatCode="dd/mmm/yy">
                        <c:v>43293</c:v>
                      </c:pt>
                      <c:pt idx="5381" formatCode="dd/mmm/yy">
                        <c:v>43294</c:v>
                      </c:pt>
                      <c:pt idx="5382" formatCode="dd/mmm/yy">
                        <c:v>43295</c:v>
                      </c:pt>
                      <c:pt idx="5383" formatCode="dd/mmm/yy">
                        <c:v>43296</c:v>
                      </c:pt>
                      <c:pt idx="5384" formatCode="dd/mmm/yy">
                        <c:v>43297</c:v>
                      </c:pt>
                      <c:pt idx="5385" formatCode="dd/mmm/yy">
                        <c:v>43298</c:v>
                      </c:pt>
                      <c:pt idx="5386" formatCode="dd/mmm/yy">
                        <c:v>43299</c:v>
                      </c:pt>
                      <c:pt idx="5387" formatCode="dd/mmm/yy">
                        <c:v>43300</c:v>
                      </c:pt>
                      <c:pt idx="5388" formatCode="dd/mmm/yy">
                        <c:v>43301</c:v>
                      </c:pt>
                      <c:pt idx="5389" formatCode="dd/mmm/yy">
                        <c:v>43302</c:v>
                      </c:pt>
                      <c:pt idx="5390" formatCode="dd/mmm/yy">
                        <c:v>43303</c:v>
                      </c:pt>
                      <c:pt idx="5391" formatCode="dd/mmm/yy">
                        <c:v>43304</c:v>
                      </c:pt>
                      <c:pt idx="5392" formatCode="dd/mmm/yy">
                        <c:v>43305</c:v>
                      </c:pt>
                      <c:pt idx="5393" formatCode="dd/mmm/yy">
                        <c:v>43306</c:v>
                      </c:pt>
                      <c:pt idx="5394" formatCode="dd/mmm/yy">
                        <c:v>43307</c:v>
                      </c:pt>
                      <c:pt idx="5395" formatCode="dd/mmm/yy">
                        <c:v>43308</c:v>
                      </c:pt>
                      <c:pt idx="5396" formatCode="dd/mmm/yy">
                        <c:v>43309</c:v>
                      </c:pt>
                      <c:pt idx="5397" formatCode="dd/mmm/yy">
                        <c:v>43310</c:v>
                      </c:pt>
                      <c:pt idx="5398" formatCode="dd/mmm/yy">
                        <c:v>43311</c:v>
                      </c:pt>
                      <c:pt idx="5399" formatCode="dd/mmm/yy">
                        <c:v>43312</c:v>
                      </c:pt>
                      <c:pt idx="5400" formatCode="dd/mmm/yy">
                        <c:v>43313</c:v>
                      </c:pt>
                      <c:pt idx="5401" formatCode="dd/mmm/yy">
                        <c:v>43314</c:v>
                      </c:pt>
                      <c:pt idx="5402" formatCode="dd/mmm/yy">
                        <c:v>43315</c:v>
                      </c:pt>
                      <c:pt idx="5403" formatCode="dd/mmm/yy">
                        <c:v>43316</c:v>
                      </c:pt>
                      <c:pt idx="5404" formatCode="dd/mmm/yy">
                        <c:v>43317</c:v>
                      </c:pt>
                      <c:pt idx="5405" formatCode="dd/mmm/yy">
                        <c:v>43318</c:v>
                      </c:pt>
                      <c:pt idx="5406" formatCode="dd/mmm/yy">
                        <c:v>43319</c:v>
                      </c:pt>
                      <c:pt idx="5407" formatCode="dd/mmm/yy">
                        <c:v>43320</c:v>
                      </c:pt>
                      <c:pt idx="5408" formatCode="dd/mmm/yy">
                        <c:v>43321</c:v>
                      </c:pt>
                      <c:pt idx="5409" formatCode="dd/mmm/yy">
                        <c:v>43322</c:v>
                      </c:pt>
                      <c:pt idx="5410" formatCode="dd/mmm/yy">
                        <c:v>43323</c:v>
                      </c:pt>
                      <c:pt idx="5411" formatCode="dd/mmm/yy">
                        <c:v>43324</c:v>
                      </c:pt>
                      <c:pt idx="5412" formatCode="dd/mmm/yy">
                        <c:v>43325</c:v>
                      </c:pt>
                      <c:pt idx="5413" formatCode="dd/mmm/yy">
                        <c:v>43326</c:v>
                      </c:pt>
                      <c:pt idx="5414" formatCode="dd/mmm/yy">
                        <c:v>43327</c:v>
                      </c:pt>
                      <c:pt idx="5415" formatCode="dd/mmm/yy">
                        <c:v>43328</c:v>
                      </c:pt>
                      <c:pt idx="5416" formatCode="dd/mmm/yy">
                        <c:v>43329</c:v>
                      </c:pt>
                      <c:pt idx="5417" formatCode="dd/mmm/yy">
                        <c:v>43330</c:v>
                      </c:pt>
                      <c:pt idx="5418" formatCode="dd/mmm/yy">
                        <c:v>43331</c:v>
                      </c:pt>
                      <c:pt idx="5419" formatCode="dd/mmm/yy">
                        <c:v>43332</c:v>
                      </c:pt>
                      <c:pt idx="5420" formatCode="dd/mmm/yy">
                        <c:v>43333</c:v>
                      </c:pt>
                      <c:pt idx="5421" formatCode="dd/mmm/yy">
                        <c:v>43334</c:v>
                      </c:pt>
                      <c:pt idx="5422" formatCode="dd/mmm/yy">
                        <c:v>43335</c:v>
                      </c:pt>
                      <c:pt idx="5423" formatCode="dd/mmm/yy">
                        <c:v>43336</c:v>
                      </c:pt>
                      <c:pt idx="5424" formatCode="dd/mmm/yy">
                        <c:v>43337</c:v>
                      </c:pt>
                      <c:pt idx="5425" formatCode="dd/mmm/yy">
                        <c:v>43338</c:v>
                      </c:pt>
                      <c:pt idx="5426" formatCode="dd/mmm/yy">
                        <c:v>43339</c:v>
                      </c:pt>
                      <c:pt idx="5427" formatCode="dd/mmm/yy">
                        <c:v>43340</c:v>
                      </c:pt>
                      <c:pt idx="5428" formatCode="dd/mmm/yy">
                        <c:v>43341</c:v>
                      </c:pt>
                      <c:pt idx="5429" formatCode="dd/mmm/yy">
                        <c:v>43342</c:v>
                      </c:pt>
                      <c:pt idx="5430" formatCode="dd/mmm/yy">
                        <c:v>43343</c:v>
                      </c:pt>
                      <c:pt idx="5431" formatCode="dd/mmm/yy">
                        <c:v>43344</c:v>
                      </c:pt>
                      <c:pt idx="5432" formatCode="dd/mmm/yy">
                        <c:v>43345</c:v>
                      </c:pt>
                      <c:pt idx="5433" formatCode="dd/mmm/yy">
                        <c:v>43346</c:v>
                      </c:pt>
                      <c:pt idx="5434" formatCode="dd/mmm/yy">
                        <c:v>43347</c:v>
                      </c:pt>
                      <c:pt idx="5435" formatCode="dd/mmm/yy">
                        <c:v>43348</c:v>
                      </c:pt>
                      <c:pt idx="5436" formatCode="dd/mmm/yy">
                        <c:v>43349</c:v>
                      </c:pt>
                      <c:pt idx="5437" formatCode="dd/mmm/yy">
                        <c:v>43350</c:v>
                      </c:pt>
                      <c:pt idx="5438" formatCode="dd/mmm/yy">
                        <c:v>43351</c:v>
                      </c:pt>
                      <c:pt idx="5439" formatCode="dd/mmm/yy">
                        <c:v>43352</c:v>
                      </c:pt>
                      <c:pt idx="5440" formatCode="dd/mmm/yy">
                        <c:v>43353</c:v>
                      </c:pt>
                      <c:pt idx="5441" formatCode="dd/mmm/yy">
                        <c:v>43354</c:v>
                      </c:pt>
                      <c:pt idx="5442" formatCode="dd/mmm/yy">
                        <c:v>43355</c:v>
                      </c:pt>
                      <c:pt idx="5443" formatCode="dd/mmm/yy">
                        <c:v>43356</c:v>
                      </c:pt>
                      <c:pt idx="5444" formatCode="dd/mmm/yy">
                        <c:v>43357</c:v>
                      </c:pt>
                      <c:pt idx="5445" formatCode="dd/mmm/yy">
                        <c:v>43358</c:v>
                      </c:pt>
                      <c:pt idx="5446" formatCode="dd/mmm/yy">
                        <c:v>43359</c:v>
                      </c:pt>
                      <c:pt idx="5447" formatCode="dd/mmm/yy">
                        <c:v>43360</c:v>
                      </c:pt>
                      <c:pt idx="5448" formatCode="dd/mmm/yy">
                        <c:v>43361</c:v>
                      </c:pt>
                      <c:pt idx="5449" formatCode="dd/mmm/yy">
                        <c:v>43362</c:v>
                      </c:pt>
                      <c:pt idx="5450" formatCode="dd/mmm/yy">
                        <c:v>43363</c:v>
                      </c:pt>
                      <c:pt idx="5451" formatCode="dd/mmm/yy">
                        <c:v>43364</c:v>
                      </c:pt>
                      <c:pt idx="5452" formatCode="dd/mmm/yy">
                        <c:v>43365</c:v>
                      </c:pt>
                      <c:pt idx="5453" formatCode="dd/mmm/yy">
                        <c:v>43366</c:v>
                      </c:pt>
                      <c:pt idx="5454" formatCode="dd/mmm/yy">
                        <c:v>43367</c:v>
                      </c:pt>
                      <c:pt idx="5455" formatCode="dd/mmm/yy">
                        <c:v>43368</c:v>
                      </c:pt>
                      <c:pt idx="5456" formatCode="dd/mmm/yy">
                        <c:v>43369</c:v>
                      </c:pt>
                      <c:pt idx="5457" formatCode="dd/mmm/yy">
                        <c:v>43370</c:v>
                      </c:pt>
                      <c:pt idx="5458" formatCode="dd/mmm/yy">
                        <c:v>43371</c:v>
                      </c:pt>
                      <c:pt idx="5459" formatCode="dd/mmm/yy">
                        <c:v>43372</c:v>
                      </c:pt>
                      <c:pt idx="5460" formatCode="dd/mmm/yy">
                        <c:v>43373</c:v>
                      </c:pt>
                      <c:pt idx="5461" formatCode="dd/mmm/yy">
                        <c:v>43374</c:v>
                      </c:pt>
                      <c:pt idx="5462" formatCode="dd/mmm/yy">
                        <c:v>43375</c:v>
                      </c:pt>
                      <c:pt idx="5463" formatCode="dd/mmm/yy">
                        <c:v>43376</c:v>
                      </c:pt>
                      <c:pt idx="5464" formatCode="dd/mmm/yy">
                        <c:v>43377</c:v>
                      </c:pt>
                      <c:pt idx="5465" formatCode="dd/mmm/yy">
                        <c:v>43378</c:v>
                      </c:pt>
                      <c:pt idx="5466" formatCode="dd/mmm/yy">
                        <c:v>43379</c:v>
                      </c:pt>
                      <c:pt idx="5467" formatCode="dd/mmm/yy">
                        <c:v>43380</c:v>
                      </c:pt>
                      <c:pt idx="5468" formatCode="dd/mmm/yy">
                        <c:v>43381</c:v>
                      </c:pt>
                      <c:pt idx="5469" formatCode="dd/mmm/yy">
                        <c:v>43382</c:v>
                      </c:pt>
                      <c:pt idx="5470" formatCode="dd/mmm/yy">
                        <c:v>43383</c:v>
                      </c:pt>
                      <c:pt idx="5471" formatCode="dd/mmm/yy">
                        <c:v>43384</c:v>
                      </c:pt>
                      <c:pt idx="5472" formatCode="dd/mmm/yy">
                        <c:v>43385</c:v>
                      </c:pt>
                      <c:pt idx="5473" formatCode="dd/mmm/yy">
                        <c:v>43386</c:v>
                      </c:pt>
                      <c:pt idx="5474" formatCode="dd/mmm/yy">
                        <c:v>43387</c:v>
                      </c:pt>
                      <c:pt idx="5475" formatCode="dd/mmm/yy">
                        <c:v>43388</c:v>
                      </c:pt>
                      <c:pt idx="5476" formatCode="dd/mmm/yy">
                        <c:v>43389</c:v>
                      </c:pt>
                      <c:pt idx="5477" formatCode="dd/mmm/yy">
                        <c:v>43390</c:v>
                      </c:pt>
                      <c:pt idx="5478" formatCode="dd/mmm/yy">
                        <c:v>43391</c:v>
                      </c:pt>
                      <c:pt idx="5479" formatCode="dd/mmm/yy">
                        <c:v>43392</c:v>
                      </c:pt>
                      <c:pt idx="5480" formatCode="dd/mmm/yy">
                        <c:v>43393</c:v>
                      </c:pt>
                      <c:pt idx="5481" formatCode="dd/mmm/yy">
                        <c:v>43394</c:v>
                      </c:pt>
                      <c:pt idx="5482" formatCode="dd/mmm/yy">
                        <c:v>43395</c:v>
                      </c:pt>
                      <c:pt idx="5483" formatCode="dd/mmm/yy">
                        <c:v>43396</c:v>
                      </c:pt>
                      <c:pt idx="5484" formatCode="dd/mmm/yy">
                        <c:v>43397</c:v>
                      </c:pt>
                      <c:pt idx="5485" formatCode="dd/mmm/yy">
                        <c:v>43398</c:v>
                      </c:pt>
                      <c:pt idx="5486" formatCode="dd/mmm/yy">
                        <c:v>43399</c:v>
                      </c:pt>
                      <c:pt idx="5487" formatCode="dd/mmm/yy">
                        <c:v>43400</c:v>
                      </c:pt>
                      <c:pt idx="5488" formatCode="dd/mmm/yy">
                        <c:v>43401</c:v>
                      </c:pt>
                      <c:pt idx="5489" formatCode="dd/mmm/yy">
                        <c:v>43402</c:v>
                      </c:pt>
                      <c:pt idx="5490" formatCode="dd/mmm/yy">
                        <c:v>43403</c:v>
                      </c:pt>
                      <c:pt idx="5491" formatCode="dd/mmm/yy">
                        <c:v>43404</c:v>
                      </c:pt>
                      <c:pt idx="5492" formatCode="dd/mmm/yy">
                        <c:v>43405</c:v>
                      </c:pt>
                      <c:pt idx="5493" formatCode="dd/mmm/yy">
                        <c:v>43406</c:v>
                      </c:pt>
                      <c:pt idx="5494" formatCode="dd/mmm/yy">
                        <c:v>43407</c:v>
                      </c:pt>
                      <c:pt idx="5495" formatCode="dd/mmm/yy">
                        <c:v>43408</c:v>
                      </c:pt>
                      <c:pt idx="5496" formatCode="dd/mmm/yy">
                        <c:v>43409</c:v>
                      </c:pt>
                      <c:pt idx="5497" formatCode="dd/mmm/yy">
                        <c:v>43410</c:v>
                      </c:pt>
                      <c:pt idx="5498" formatCode="dd/mmm/yy">
                        <c:v>43411</c:v>
                      </c:pt>
                      <c:pt idx="5499" formatCode="dd/mmm/yy">
                        <c:v>43412</c:v>
                      </c:pt>
                      <c:pt idx="5500" formatCode="dd/mmm/yy">
                        <c:v>43413</c:v>
                      </c:pt>
                      <c:pt idx="5501" formatCode="dd/mmm/yy">
                        <c:v>43414</c:v>
                      </c:pt>
                      <c:pt idx="5502" formatCode="dd/mmm/yy">
                        <c:v>43415</c:v>
                      </c:pt>
                      <c:pt idx="5503" formatCode="dd/mmm/yy">
                        <c:v>43416</c:v>
                      </c:pt>
                      <c:pt idx="5504" formatCode="dd/mmm/yy">
                        <c:v>43417</c:v>
                      </c:pt>
                      <c:pt idx="5505" formatCode="dd/mmm/yy">
                        <c:v>43418</c:v>
                      </c:pt>
                      <c:pt idx="5506" formatCode="dd/mmm/yy">
                        <c:v>43419</c:v>
                      </c:pt>
                      <c:pt idx="5507" formatCode="dd/mmm/yy">
                        <c:v>43420</c:v>
                      </c:pt>
                      <c:pt idx="5508" formatCode="dd/mmm/yy">
                        <c:v>43421</c:v>
                      </c:pt>
                      <c:pt idx="5509" formatCode="dd/mmm/yy">
                        <c:v>43422</c:v>
                      </c:pt>
                      <c:pt idx="5510" formatCode="dd/mmm/yy">
                        <c:v>43423</c:v>
                      </c:pt>
                      <c:pt idx="5511" formatCode="dd/mmm/yy">
                        <c:v>43424</c:v>
                      </c:pt>
                      <c:pt idx="5512" formatCode="dd/mmm/yy">
                        <c:v>43425</c:v>
                      </c:pt>
                      <c:pt idx="5513" formatCode="dd/mmm/yy">
                        <c:v>43426</c:v>
                      </c:pt>
                      <c:pt idx="5514" formatCode="dd/mmm/yy">
                        <c:v>43427</c:v>
                      </c:pt>
                      <c:pt idx="5515" formatCode="dd/mmm/yy">
                        <c:v>43428</c:v>
                      </c:pt>
                      <c:pt idx="5516" formatCode="dd/mmm/yy">
                        <c:v>43429</c:v>
                      </c:pt>
                      <c:pt idx="5517" formatCode="dd/mmm/yy">
                        <c:v>43430</c:v>
                      </c:pt>
                      <c:pt idx="5518" formatCode="dd/mmm/yy">
                        <c:v>43431</c:v>
                      </c:pt>
                      <c:pt idx="5519" formatCode="dd/mmm/yy">
                        <c:v>43432</c:v>
                      </c:pt>
                      <c:pt idx="5520" formatCode="dd/mmm/yy">
                        <c:v>43433</c:v>
                      </c:pt>
                      <c:pt idx="5521" formatCode="dd/mmm/yy">
                        <c:v>43434</c:v>
                      </c:pt>
                      <c:pt idx="5522" formatCode="dd/mmm/yy">
                        <c:v>43435</c:v>
                      </c:pt>
                      <c:pt idx="5523" formatCode="dd/mmm/yy">
                        <c:v>43436</c:v>
                      </c:pt>
                      <c:pt idx="5524" formatCode="dd/mmm/yy">
                        <c:v>43437</c:v>
                      </c:pt>
                      <c:pt idx="5525" formatCode="dd/mmm/yy">
                        <c:v>43438</c:v>
                      </c:pt>
                      <c:pt idx="5526" formatCode="dd/mmm/yy">
                        <c:v>43439</c:v>
                      </c:pt>
                      <c:pt idx="5527" formatCode="dd/mmm/yy">
                        <c:v>43440</c:v>
                      </c:pt>
                      <c:pt idx="5528" formatCode="dd/mmm/yy">
                        <c:v>43441</c:v>
                      </c:pt>
                      <c:pt idx="5529" formatCode="dd/mmm/yy">
                        <c:v>43442</c:v>
                      </c:pt>
                      <c:pt idx="5530" formatCode="dd/mmm/yy">
                        <c:v>43443</c:v>
                      </c:pt>
                      <c:pt idx="5531" formatCode="dd/mmm/yy">
                        <c:v>43444</c:v>
                      </c:pt>
                      <c:pt idx="5532" formatCode="dd/mmm/yy">
                        <c:v>43445</c:v>
                      </c:pt>
                      <c:pt idx="5533" formatCode="dd/mmm/yy">
                        <c:v>43446</c:v>
                      </c:pt>
                      <c:pt idx="5534" formatCode="dd/mmm/yy">
                        <c:v>43447</c:v>
                      </c:pt>
                      <c:pt idx="5535" formatCode="dd/mmm/yy">
                        <c:v>43448</c:v>
                      </c:pt>
                      <c:pt idx="5536" formatCode="dd/mmm/yy">
                        <c:v>43449</c:v>
                      </c:pt>
                      <c:pt idx="5537" formatCode="dd/mmm/yy">
                        <c:v>43450</c:v>
                      </c:pt>
                      <c:pt idx="5538" formatCode="dd/mmm/yy">
                        <c:v>43451</c:v>
                      </c:pt>
                      <c:pt idx="5539" formatCode="dd/mmm/yy">
                        <c:v>43452</c:v>
                      </c:pt>
                      <c:pt idx="5540" formatCode="dd/mmm/yy">
                        <c:v>43453</c:v>
                      </c:pt>
                      <c:pt idx="5541" formatCode="dd/mmm/yy">
                        <c:v>43454</c:v>
                      </c:pt>
                      <c:pt idx="5542" formatCode="dd/mmm/yy">
                        <c:v>43455</c:v>
                      </c:pt>
                      <c:pt idx="5543" formatCode="dd/mmm/yy">
                        <c:v>43456</c:v>
                      </c:pt>
                      <c:pt idx="5544" formatCode="dd/mmm/yy">
                        <c:v>43457</c:v>
                      </c:pt>
                      <c:pt idx="5545" formatCode="dd/mmm/yy">
                        <c:v>43458</c:v>
                      </c:pt>
                      <c:pt idx="5546" formatCode="dd/mmm/yy">
                        <c:v>43459</c:v>
                      </c:pt>
                      <c:pt idx="5547" formatCode="dd/mmm/yy">
                        <c:v>43460</c:v>
                      </c:pt>
                      <c:pt idx="5548" formatCode="dd/mmm/yy">
                        <c:v>43461</c:v>
                      </c:pt>
                      <c:pt idx="5549" formatCode="dd/mmm/yy">
                        <c:v>43462</c:v>
                      </c:pt>
                      <c:pt idx="5550" formatCode="dd/mmm/yy">
                        <c:v>43463</c:v>
                      </c:pt>
                      <c:pt idx="5551" formatCode="dd/mmm/yy">
                        <c:v>43464</c:v>
                      </c:pt>
                      <c:pt idx="5552" formatCode="dd/mmm/yy">
                        <c:v>43465</c:v>
                      </c:pt>
                      <c:pt idx="5553" formatCode="dd/mmm/yy">
                        <c:v>43466</c:v>
                      </c:pt>
                      <c:pt idx="5554" formatCode="dd/mmm/yy">
                        <c:v>43467</c:v>
                      </c:pt>
                      <c:pt idx="5555" formatCode="dd/mmm/yy">
                        <c:v>43468</c:v>
                      </c:pt>
                      <c:pt idx="5556" formatCode="dd/mmm/yy">
                        <c:v>43469</c:v>
                      </c:pt>
                      <c:pt idx="5557" formatCode="dd/mmm/yy">
                        <c:v>43470</c:v>
                      </c:pt>
                      <c:pt idx="5558" formatCode="dd/mmm/yy">
                        <c:v>43471</c:v>
                      </c:pt>
                      <c:pt idx="5559" formatCode="dd/mmm/yy">
                        <c:v>43472</c:v>
                      </c:pt>
                      <c:pt idx="5560" formatCode="dd/mmm/yy">
                        <c:v>43473</c:v>
                      </c:pt>
                      <c:pt idx="5561" formatCode="dd/mmm/yy">
                        <c:v>43474</c:v>
                      </c:pt>
                      <c:pt idx="5562" formatCode="dd/mmm/yy">
                        <c:v>43475</c:v>
                      </c:pt>
                      <c:pt idx="5563" formatCode="dd/mmm/yy">
                        <c:v>43476</c:v>
                      </c:pt>
                      <c:pt idx="5564" formatCode="dd/mmm/yy">
                        <c:v>43477</c:v>
                      </c:pt>
                      <c:pt idx="5565" formatCode="dd/mmm/yy">
                        <c:v>43478</c:v>
                      </c:pt>
                      <c:pt idx="5566" formatCode="dd/mmm/yy">
                        <c:v>43479</c:v>
                      </c:pt>
                      <c:pt idx="5567" formatCode="dd/mmm/yy">
                        <c:v>43480</c:v>
                      </c:pt>
                      <c:pt idx="5568" formatCode="dd/mmm/yy">
                        <c:v>43481</c:v>
                      </c:pt>
                      <c:pt idx="5569" formatCode="dd/mmm/yy">
                        <c:v>43482</c:v>
                      </c:pt>
                      <c:pt idx="5570" formatCode="dd/mmm/yy">
                        <c:v>43483</c:v>
                      </c:pt>
                      <c:pt idx="5571" formatCode="dd/mmm/yy">
                        <c:v>43484</c:v>
                      </c:pt>
                      <c:pt idx="5572" formatCode="dd/mmm/yy">
                        <c:v>43485</c:v>
                      </c:pt>
                      <c:pt idx="5573" formatCode="dd/mmm/yy">
                        <c:v>43486</c:v>
                      </c:pt>
                      <c:pt idx="5574" formatCode="dd/mmm/yy">
                        <c:v>43487</c:v>
                      </c:pt>
                      <c:pt idx="5575" formatCode="dd/mmm/yy">
                        <c:v>43488</c:v>
                      </c:pt>
                      <c:pt idx="5576" formatCode="dd/mmm/yy">
                        <c:v>43489</c:v>
                      </c:pt>
                      <c:pt idx="5577" formatCode="dd/mmm/yy">
                        <c:v>43490</c:v>
                      </c:pt>
                      <c:pt idx="5578" formatCode="dd/mmm/yy">
                        <c:v>43491</c:v>
                      </c:pt>
                      <c:pt idx="5579" formatCode="dd/mmm/yy">
                        <c:v>43492</c:v>
                      </c:pt>
                      <c:pt idx="5580" formatCode="dd/mmm/yy">
                        <c:v>43493</c:v>
                      </c:pt>
                      <c:pt idx="5581" formatCode="dd/mmm/yy">
                        <c:v>43494</c:v>
                      </c:pt>
                      <c:pt idx="5582" formatCode="dd/mmm/yy">
                        <c:v>43495</c:v>
                      </c:pt>
                      <c:pt idx="5583" formatCode="dd/mmm/yy">
                        <c:v>43496</c:v>
                      </c:pt>
                      <c:pt idx="5584" formatCode="dd/mmm/yy">
                        <c:v>43497</c:v>
                      </c:pt>
                      <c:pt idx="5585" formatCode="dd/mmm/yy">
                        <c:v>43498</c:v>
                      </c:pt>
                      <c:pt idx="5586" formatCode="dd/mmm/yy">
                        <c:v>43499</c:v>
                      </c:pt>
                      <c:pt idx="5587" formatCode="dd/mmm/yy">
                        <c:v>43500</c:v>
                      </c:pt>
                      <c:pt idx="5588" formatCode="dd/mmm/yy">
                        <c:v>43501</c:v>
                      </c:pt>
                      <c:pt idx="5589" formatCode="dd/mmm/yy">
                        <c:v>43502</c:v>
                      </c:pt>
                      <c:pt idx="5590" formatCode="dd/mmm/yy">
                        <c:v>43503</c:v>
                      </c:pt>
                      <c:pt idx="5591" formatCode="dd/mmm/yy">
                        <c:v>43504</c:v>
                      </c:pt>
                      <c:pt idx="5592" formatCode="dd/mmm/yy">
                        <c:v>43505</c:v>
                      </c:pt>
                      <c:pt idx="5593" formatCode="dd/mmm/yy">
                        <c:v>43506</c:v>
                      </c:pt>
                      <c:pt idx="5594" formatCode="dd/mmm/yy">
                        <c:v>43507</c:v>
                      </c:pt>
                      <c:pt idx="5595" formatCode="dd/mmm/yy">
                        <c:v>43508</c:v>
                      </c:pt>
                      <c:pt idx="5596" formatCode="dd/mmm/yy">
                        <c:v>43509</c:v>
                      </c:pt>
                      <c:pt idx="5597" formatCode="dd/mmm/yy">
                        <c:v>43510</c:v>
                      </c:pt>
                      <c:pt idx="5598" formatCode="dd/mmm/yy">
                        <c:v>43511</c:v>
                      </c:pt>
                      <c:pt idx="5599" formatCode="dd/mmm/yy">
                        <c:v>43512</c:v>
                      </c:pt>
                      <c:pt idx="5600" formatCode="dd/mmm/yy">
                        <c:v>43513</c:v>
                      </c:pt>
                      <c:pt idx="5601" formatCode="dd/mmm/yy">
                        <c:v>43514</c:v>
                      </c:pt>
                      <c:pt idx="5602" formatCode="dd/mmm/yy">
                        <c:v>43515</c:v>
                      </c:pt>
                      <c:pt idx="5603" formatCode="dd/mmm/yy">
                        <c:v>43516</c:v>
                      </c:pt>
                      <c:pt idx="5604" formatCode="dd/mmm/yy">
                        <c:v>43517</c:v>
                      </c:pt>
                      <c:pt idx="5605" formatCode="dd/mmm/yy">
                        <c:v>43518</c:v>
                      </c:pt>
                      <c:pt idx="5606" formatCode="dd/mmm/yy">
                        <c:v>43519</c:v>
                      </c:pt>
                      <c:pt idx="5607" formatCode="dd/mmm/yy">
                        <c:v>43520</c:v>
                      </c:pt>
                      <c:pt idx="5608" formatCode="dd/mmm/yy">
                        <c:v>43521</c:v>
                      </c:pt>
                      <c:pt idx="5609" formatCode="dd/mmm/yy">
                        <c:v>43522</c:v>
                      </c:pt>
                      <c:pt idx="5610" formatCode="dd/mmm/yy">
                        <c:v>43523</c:v>
                      </c:pt>
                      <c:pt idx="5611" formatCode="dd/mmm/yy">
                        <c:v>43524</c:v>
                      </c:pt>
                      <c:pt idx="5612" formatCode="dd/mmm/yy">
                        <c:v>43525</c:v>
                      </c:pt>
                      <c:pt idx="5613" formatCode="dd/mmm/yy">
                        <c:v>43526</c:v>
                      </c:pt>
                      <c:pt idx="5614" formatCode="dd/mmm/yy">
                        <c:v>43527</c:v>
                      </c:pt>
                      <c:pt idx="5615" formatCode="dd/mmm/yy">
                        <c:v>43528</c:v>
                      </c:pt>
                      <c:pt idx="5616" formatCode="dd/mmm/yy">
                        <c:v>43529</c:v>
                      </c:pt>
                      <c:pt idx="5617" formatCode="dd/mmm/yy">
                        <c:v>43530</c:v>
                      </c:pt>
                      <c:pt idx="5618" formatCode="dd/mmm/yy">
                        <c:v>43531</c:v>
                      </c:pt>
                      <c:pt idx="5619" formatCode="dd/mmm/yy">
                        <c:v>43532</c:v>
                      </c:pt>
                      <c:pt idx="5620" formatCode="dd/mmm/yy">
                        <c:v>43533</c:v>
                      </c:pt>
                      <c:pt idx="5621" formatCode="dd/mmm/yy">
                        <c:v>43534</c:v>
                      </c:pt>
                      <c:pt idx="5622" formatCode="dd/mmm/yy">
                        <c:v>43535</c:v>
                      </c:pt>
                      <c:pt idx="5623" formatCode="dd/mmm/yy">
                        <c:v>43536</c:v>
                      </c:pt>
                      <c:pt idx="5624" formatCode="dd/mmm/yy">
                        <c:v>43537</c:v>
                      </c:pt>
                      <c:pt idx="5625" formatCode="dd/mmm/yy">
                        <c:v>43538</c:v>
                      </c:pt>
                    </c:numCache>
                  </c:numRef>
                </c:cat>
                <c:val>
                  <c:numRef>
                    <c:extLst xmlns:c15="http://schemas.microsoft.com/office/drawing/2012/chart">
                      <c:ext xmlns:c15="http://schemas.microsoft.com/office/drawing/2012/chart" uri="{02D57815-91ED-43cb-92C2-25804820EDAC}">
                        <c15:formulaRef>
                          <c15:sqref>'Gráfica TII desde 2000'!$AF$2:$AF$10062</c15:sqref>
                        </c15:formulaRef>
                      </c:ext>
                    </c:extLst>
                    <c:numCache>
                      <c:formatCode>General</c:formatCode>
                      <c:ptCount val="10061"/>
                      <c:pt idx="4775">
                        <c:v>100</c:v>
                      </c:pt>
                      <c:pt idx="4776">
                        <c:v>100</c:v>
                      </c:pt>
                      <c:pt idx="4777">
                        <c:v>100</c:v>
                      </c:pt>
                      <c:pt idx="4778">
                        <c:v>100</c:v>
                      </c:pt>
                      <c:pt idx="4779">
                        <c:v>100</c:v>
                      </c:pt>
                      <c:pt idx="4780">
                        <c:v>100</c:v>
                      </c:pt>
                      <c:pt idx="4781">
                        <c:v>100</c:v>
                      </c:pt>
                      <c:pt idx="4782">
                        <c:v>100</c:v>
                      </c:pt>
                      <c:pt idx="4783">
                        <c:v>100</c:v>
                      </c:pt>
                      <c:pt idx="4784">
                        <c:v>100</c:v>
                      </c:pt>
                      <c:pt idx="4785">
                        <c:v>100</c:v>
                      </c:pt>
                      <c:pt idx="4786">
                        <c:v>100</c:v>
                      </c:pt>
                      <c:pt idx="4787">
                        <c:v>100</c:v>
                      </c:pt>
                      <c:pt idx="4788">
                        <c:v>100</c:v>
                      </c:pt>
                      <c:pt idx="4789">
                        <c:v>100</c:v>
                      </c:pt>
                      <c:pt idx="4790">
                        <c:v>100</c:v>
                      </c:pt>
                      <c:pt idx="4791">
                        <c:v>100</c:v>
                      </c:pt>
                      <c:pt idx="4792">
                        <c:v>100</c:v>
                      </c:pt>
                      <c:pt idx="4793">
                        <c:v>100</c:v>
                      </c:pt>
                      <c:pt idx="4794">
                        <c:v>100</c:v>
                      </c:pt>
                      <c:pt idx="4795">
                        <c:v>100</c:v>
                      </c:pt>
                      <c:pt idx="4796">
                        <c:v>100</c:v>
                      </c:pt>
                      <c:pt idx="4797">
                        <c:v>100</c:v>
                      </c:pt>
                      <c:pt idx="4798">
                        <c:v>100</c:v>
                      </c:pt>
                      <c:pt idx="4799">
                        <c:v>100</c:v>
                      </c:pt>
                      <c:pt idx="4800">
                        <c:v>100</c:v>
                      </c:pt>
                      <c:pt idx="4801">
                        <c:v>100</c:v>
                      </c:pt>
                      <c:pt idx="4802">
                        <c:v>100</c:v>
                      </c:pt>
                      <c:pt idx="4803">
                        <c:v>100</c:v>
                      </c:pt>
                      <c:pt idx="4804">
                        <c:v>100</c:v>
                      </c:pt>
                      <c:pt idx="4805">
                        <c:v>100</c:v>
                      </c:pt>
                      <c:pt idx="4806">
                        <c:v>100</c:v>
                      </c:pt>
                      <c:pt idx="4807">
                        <c:v>100</c:v>
                      </c:pt>
                      <c:pt idx="4808">
                        <c:v>100</c:v>
                      </c:pt>
                      <c:pt idx="4809">
                        <c:v>100</c:v>
                      </c:pt>
                      <c:pt idx="4810">
                        <c:v>100</c:v>
                      </c:pt>
                      <c:pt idx="4811">
                        <c:v>100</c:v>
                      </c:pt>
                      <c:pt idx="4812">
                        <c:v>100</c:v>
                      </c:pt>
                      <c:pt idx="4813">
                        <c:v>100</c:v>
                      </c:pt>
                      <c:pt idx="4814">
                        <c:v>100</c:v>
                      </c:pt>
                      <c:pt idx="4815">
                        <c:v>100</c:v>
                      </c:pt>
                      <c:pt idx="4816">
                        <c:v>100</c:v>
                      </c:pt>
                      <c:pt idx="4817">
                        <c:v>100</c:v>
                      </c:pt>
                      <c:pt idx="4818">
                        <c:v>100</c:v>
                      </c:pt>
                      <c:pt idx="4819">
                        <c:v>100</c:v>
                      </c:pt>
                      <c:pt idx="4820">
                        <c:v>100</c:v>
                      </c:pt>
                      <c:pt idx="4821">
                        <c:v>100</c:v>
                      </c:pt>
                      <c:pt idx="4822">
                        <c:v>100</c:v>
                      </c:pt>
                      <c:pt idx="4823">
                        <c:v>100</c:v>
                      </c:pt>
                      <c:pt idx="4824">
                        <c:v>100</c:v>
                      </c:pt>
                      <c:pt idx="4825">
                        <c:v>100</c:v>
                      </c:pt>
                      <c:pt idx="4826">
                        <c:v>100</c:v>
                      </c:pt>
                      <c:pt idx="4827">
                        <c:v>100</c:v>
                      </c:pt>
                      <c:pt idx="4828">
                        <c:v>100</c:v>
                      </c:pt>
                      <c:pt idx="4829">
                        <c:v>100</c:v>
                      </c:pt>
                      <c:pt idx="4830">
                        <c:v>100</c:v>
                      </c:pt>
                      <c:pt idx="4831">
                        <c:v>100</c:v>
                      </c:pt>
                      <c:pt idx="4832">
                        <c:v>100</c:v>
                      </c:pt>
                      <c:pt idx="4833">
                        <c:v>100</c:v>
                      </c:pt>
                      <c:pt idx="4834">
                        <c:v>100</c:v>
                      </c:pt>
                      <c:pt idx="4835">
                        <c:v>100</c:v>
                      </c:pt>
                      <c:pt idx="4836">
                        <c:v>100</c:v>
                      </c:pt>
                      <c:pt idx="4837">
                        <c:v>100</c:v>
                      </c:pt>
                      <c:pt idx="4838">
                        <c:v>100</c:v>
                      </c:pt>
                      <c:pt idx="4839">
                        <c:v>100</c:v>
                      </c:pt>
                      <c:pt idx="4840">
                        <c:v>100</c:v>
                      </c:pt>
                      <c:pt idx="4841">
                        <c:v>100</c:v>
                      </c:pt>
                      <c:pt idx="4842">
                        <c:v>100</c:v>
                      </c:pt>
                      <c:pt idx="4843">
                        <c:v>100</c:v>
                      </c:pt>
                      <c:pt idx="4844">
                        <c:v>100</c:v>
                      </c:pt>
                      <c:pt idx="4845">
                        <c:v>100</c:v>
                      </c:pt>
                      <c:pt idx="4846">
                        <c:v>100</c:v>
                      </c:pt>
                      <c:pt idx="4847">
                        <c:v>100</c:v>
                      </c:pt>
                      <c:pt idx="4848">
                        <c:v>100</c:v>
                      </c:pt>
                      <c:pt idx="4849">
                        <c:v>100</c:v>
                      </c:pt>
                      <c:pt idx="4850">
                        <c:v>100</c:v>
                      </c:pt>
                      <c:pt idx="4851">
                        <c:v>100</c:v>
                      </c:pt>
                      <c:pt idx="4852">
                        <c:v>100</c:v>
                      </c:pt>
                      <c:pt idx="4853">
                        <c:v>100</c:v>
                      </c:pt>
                      <c:pt idx="4854">
                        <c:v>100</c:v>
                      </c:pt>
                      <c:pt idx="4855">
                        <c:v>100</c:v>
                      </c:pt>
                      <c:pt idx="4856">
                        <c:v>100</c:v>
                      </c:pt>
                      <c:pt idx="4857">
                        <c:v>100</c:v>
                      </c:pt>
                      <c:pt idx="4858">
                        <c:v>100</c:v>
                      </c:pt>
                      <c:pt idx="4859">
                        <c:v>100</c:v>
                      </c:pt>
                      <c:pt idx="4860">
                        <c:v>100</c:v>
                      </c:pt>
                      <c:pt idx="4861">
                        <c:v>100</c:v>
                      </c:pt>
                      <c:pt idx="4862">
                        <c:v>100</c:v>
                      </c:pt>
                      <c:pt idx="4863">
                        <c:v>100</c:v>
                      </c:pt>
                      <c:pt idx="4864">
                        <c:v>100</c:v>
                      </c:pt>
                      <c:pt idx="4865">
                        <c:v>100</c:v>
                      </c:pt>
                      <c:pt idx="4866">
                        <c:v>100</c:v>
                      </c:pt>
                      <c:pt idx="4867">
                        <c:v>100</c:v>
                      </c:pt>
                      <c:pt idx="4868">
                        <c:v>100</c:v>
                      </c:pt>
                      <c:pt idx="4869">
                        <c:v>100</c:v>
                      </c:pt>
                      <c:pt idx="4870">
                        <c:v>100</c:v>
                      </c:pt>
                      <c:pt idx="4871">
                        <c:v>100</c:v>
                      </c:pt>
                      <c:pt idx="4872">
                        <c:v>100</c:v>
                      </c:pt>
                      <c:pt idx="4873">
                        <c:v>100</c:v>
                      </c:pt>
                      <c:pt idx="4874">
                        <c:v>100</c:v>
                      </c:pt>
                      <c:pt idx="4875">
                        <c:v>100</c:v>
                      </c:pt>
                      <c:pt idx="4876">
                        <c:v>100</c:v>
                      </c:pt>
                      <c:pt idx="4877">
                        <c:v>100</c:v>
                      </c:pt>
                      <c:pt idx="4878">
                        <c:v>100</c:v>
                      </c:pt>
                      <c:pt idx="4879">
                        <c:v>100</c:v>
                      </c:pt>
                      <c:pt idx="4880">
                        <c:v>100</c:v>
                      </c:pt>
                      <c:pt idx="4881">
                        <c:v>100</c:v>
                      </c:pt>
                      <c:pt idx="4882">
                        <c:v>100</c:v>
                      </c:pt>
                      <c:pt idx="4883">
                        <c:v>100</c:v>
                      </c:pt>
                      <c:pt idx="4884">
                        <c:v>100</c:v>
                      </c:pt>
                      <c:pt idx="4885">
                        <c:v>100</c:v>
                      </c:pt>
                      <c:pt idx="4886">
                        <c:v>100</c:v>
                      </c:pt>
                      <c:pt idx="4887">
                        <c:v>100</c:v>
                      </c:pt>
                      <c:pt idx="4888">
                        <c:v>100</c:v>
                      </c:pt>
                      <c:pt idx="4889">
                        <c:v>100</c:v>
                      </c:pt>
                      <c:pt idx="4890">
                        <c:v>100</c:v>
                      </c:pt>
                      <c:pt idx="4891">
                        <c:v>100</c:v>
                      </c:pt>
                      <c:pt idx="4892">
                        <c:v>100</c:v>
                      </c:pt>
                      <c:pt idx="4893">
                        <c:v>100</c:v>
                      </c:pt>
                      <c:pt idx="4894">
                        <c:v>100</c:v>
                      </c:pt>
                      <c:pt idx="4895">
                        <c:v>100</c:v>
                      </c:pt>
                      <c:pt idx="4896">
                        <c:v>100</c:v>
                      </c:pt>
                      <c:pt idx="4897">
                        <c:v>100</c:v>
                      </c:pt>
                      <c:pt idx="4898">
                        <c:v>100</c:v>
                      </c:pt>
                      <c:pt idx="4899">
                        <c:v>100</c:v>
                      </c:pt>
                      <c:pt idx="4900">
                        <c:v>100</c:v>
                      </c:pt>
                      <c:pt idx="4901">
                        <c:v>100</c:v>
                      </c:pt>
                      <c:pt idx="4902">
                        <c:v>100</c:v>
                      </c:pt>
                      <c:pt idx="4903">
                        <c:v>100</c:v>
                      </c:pt>
                      <c:pt idx="4904">
                        <c:v>100</c:v>
                      </c:pt>
                      <c:pt idx="4905">
                        <c:v>100</c:v>
                      </c:pt>
                      <c:pt idx="4906">
                        <c:v>100</c:v>
                      </c:pt>
                      <c:pt idx="4907">
                        <c:v>100</c:v>
                      </c:pt>
                      <c:pt idx="4908">
                        <c:v>100</c:v>
                      </c:pt>
                      <c:pt idx="4909">
                        <c:v>100</c:v>
                      </c:pt>
                      <c:pt idx="4910">
                        <c:v>100</c:v>
                      </c:pt>
                      <c:pt idx="4911">
                        <c:v>100</c:v>
                      </c:pt>
                      <c:pt idx="4912">
                        <c:v>100</c:v>
                      </c:pt>
                      <c:pt idx="4913">
                        <c:v>100</c:v>
                      </c:pt>
                      <c:pt idx="4914">
                        <c:v>100</c:v>
                      </c:pt>
                      <c:pt idx="4915">
                        <c:v>100</c:v>
                      </c:pt>
                      <c:pt idx="4916">
                        <c:v>100</c:v>
                      </c:pt>
                      <c:pt idx="4917">
                        <c:v>100</c:v>
                      </c:pt>
                      <c:pt idx="4918">
                        <c:v>100</c:v>
                      </c:pt>
                      <c:pt idx="4919">
                        <c:v>100</c:v>
                      </c:pt>
                      <c:pt idx="4920">
                        <c:v>100</c:v>
                      </c:pt>
                      <c:pt idx="4921">
                        <c:v>100</c:v>
                      </c:pt>
                      <c:pt idx="4922">
                        <c:v>100</c:v>
                      </c:pt>
                      <c:pt idx="4923">
                        <c:v>100</c:v>
                      </c:pt>
                      <c:pt idx="4924">
                        <c:v>100</c:v>
                      </c:pt>
                      <c:pt idx="4925">
                        <c:v>100</c:v>
                      </c:pt>
                      <c:pt idx="4926">
                        <c:v>100</c:v>
                      </c:pt>
                      <c:pt idx="4927">
                        <c:v>100</c:v>
                      </c:pt>
                      <c:pt idx="4928">
                        <c:v>100</c:v>
                      </c:pt>
                      <c:pt idx="4929">
                        <c:v>100</c:v>
                      </c:pt>
                      <c:pt idx="4930">
                        <c:v>100</c:v>
                      </c:pt>
                      <c:pt idx="4931">
                        <c:v>100</c:v>
                      </c:pt>
                      <c:pt idx="4932">
                        <c:v>100</c:v>
                      </c:pt>
                      <c:pt idx="4933">
                        <c:v>100</c:v>
                      </c:pt>
                      <c:pt idx="4934">
                        <c:v>100</c:v>
                      </c:pt>
                      <c:pt idx="4935">
                        <c:v>100</c:v>
                      </c:pt>
                      <c:pt idx="4936">
                        <c:v>100</c:v>
                      </c:pt>
                      <c:pt idx="4937">
                        <c:v>100</c:v>
                      </c:pt>
                      <c:pt idx="4938">
                        <c:v>100</c:v>
                      </c:pt>
                      <c:pt idx="4939">
                        <c:v>100</c:v>
                      </c:pt>
                      <c:pt idx="4940">
                        <c:v>100</c:v>
                      </c:pt>
                      <c:pt idx="4941">
                        <c:v>100</c:v>
                      </c:pt>
                      <c:pt idx="4942">
                        <c:v>100</c:v>
                      </c:pt>
                      <c:pt idx="4943">
                        <c:v>100</c:v>
                      </c:pt>
                      <c:pt idx="4944">
                        <c:v>100</c:v>
                      </c:pt>
                      <c:pt idx="4945">
                        <c:v>100</c:v>
                      </c:pt>
                      <c:pt idx="4946">
                        <c:v>100</c:v>
                      </c:pt>
                      <c:pt idx="4947">
                        <c:v>100</c:v>
                      </c:pt>
                      <c:pt idx="4948">
                        <c:v>100</c:v>
                      </c:pt>
                      <c:pt idx="4949">
                        <c:v>100</c:v>
                      </c:pt>
                      <c:pt idx="4950">
                        <c:v>100</c:v>
                      </c:pt>
                      <c:pt idx="4951">
                        <c:v>100</c:v>
                      </c:pt>
                      <c:pt idx="4952">
                        <c:v>100</c:v>
                      </c:pt>
                      <c:pt idx="4953">
                        <c:v>100</c:v>
                      </c:pt>
                      <c:pt idx="4954">
                        <c:v>100</c:v>
                      </c:pt>
                      <c:pt idx="4955">
                        <c:v>100</c:v>
                      </c:pt>
                      <c:pt idx="4956">
                        <c:v>100</c:v>
                      </c:pt>
                      <c:pt idx="4957">
                        <c:v>100</c:v>
                      </c:pt>
                      <c:pt idx="4958">
                        <c:v>100</c:v>
                      </c:pt>
                      <c:pt idx="4959">
                        <c:v>100</c:v>
                      </c:pt>
                      <c:pt idx="4960">
                        <c:v>100</c:v>
                      </c:pt>
                      <c:pt idx="4961">
                        <c:v>100</c:v>
                      </c:pt>
                      <c:pt idx="4962">
                        <c:v>100</c:v>
                      </c:pt>
                      <c:pt idx="4963">
                        <c:v>100</c:v>
                      </c:pt>
                      <c:pt idx="4964">
                        <c:v>100</c:v>
                      </c:pt>
                      <c:pt idx="4965">
                        <c:v>100</c:v>
                      </c:pt>
                      <c:pt idx="4966">
                        <c:v>100</c:v>
                      </c:pt>
                      <c:pt idx="4967">
                        <c:v>100</c:v>
                      </c:pt>
                      <c:pt idx="4968">
                        <c:v>100</c:v>
                      </c:pt>
                      <c:pt idx="4969">
                        <c:v>100</c:v>
                      </c:pt>
                      <c:pt idx="4970">
                        <c:v>100</c:v>
                      </c:pt>
                      <c:pt idx="4971">
                        <c:v>100</c:v>
                      </c:pt>
                      <c:pt idx="4972">
                        <c:v>100</c:v>
                      </c:pt>
                      <c:pt idx="4973">
                        <c:v>100</c:v>
                      </c:pt>
                      <c:pt idx="4974">
                        <c:v>100</c:v>
                      </c:pt>
                      <c:pt idx="4975">
                        <c:v>100</c:v>
                      </c:pt>
                      <c:pt idx="4976">
                        <c:v>100</c:v>
                      </c:pt>
                      <c:pt idx="4977">
                        <c:v>100</c:v>
                      </c:pt>
                      <c:pt idx="4978">
                        <c:v>100</c:v>
                      </c:pt>
                      <c:pt idx="4979">
                        <c:v>100</c:v>
                      </c:pt>
                      <c:pt idx="4980">
                        <c:v>100</c:v>
                      </c:pt>
                      <c:pt idx="4981">
                        <c:v>100</c:v>
                      </c:pt>
                      <c:pt idx="4982">
                        <c:v>100</c:v>
                      </c:pt>
                      <c:pt idx="4983">
                        <c:v>100</c:v>
                      </c:pt>
                      <c:pt idx="4984">
                        <c:v>100</c:v>
                      </c:pt>
                      <c:pt idx="4985">
                        <c:v>100</c:v>
                      </c:pt>
                      <c:pt idx="4986">
                        <c:v>100</c:v>
                      </c:pt>
                      <c:pt idx="4987">
                        <c:v>100</c:v>
                      </c:pt>
                      <c:pt idx="4988">
                        <c:v>100</c:v>
                      </c:pt>
                      <c:pt idx="4989">
                        <c:v>100</c:v>
                      </c:pt>
                      <c:pt idx="4990">
                        <c:v>100</c:v>
                      </c:pt>
                      <c:pt idx="4991">
                        <c:v>100</c:v>
                      </c:pt>
                      <c:pt idx="4992">
                        <c:v>100</c:v>
                      </c:pt>
                      <c:pt idx="4993">
                        <c:v>100</c:v>
                      </c:pt>
                      <c:pt idx="4994">
                        <c:v>100</c:v>
                      </c:pt>
                      <c:pt idx="4995">
                        <c:v>100</c:v>
                      </c:pt>
                      <c:pt idx="4996">
                        <c:v>100</c:v>
                      </c:pt>
                      <c:pt idx="4997">
                        <c:v>100</c:v>
                      </c:pt>
                      <c:pt idx="4998">
                        <c:v>100</c:v>
                      </c:pt>
                      <c:pt idx="4999">
                        <c:v>100</c:v>
                      </c:pt>
                      <c:pt idx="5000">
                        <c:v>100</c:v>
                      </c:pt>
                      <c:pt idx="5001">
                        <c:v>100</c:v>
                      </c:pt>
                      <c:pt idx="5002">
                        <c:v>100</c:v>
                      </c:pt>
                      <c:pt idx="5003">
                        <c:v>100</c:v>
                      </c:pt>
                      <c:pt idx="5004">
                        <c:v>100</c:v>
                      </c:pt>
                      <c:pt idx="5005">
                        <c:v>100</c:v>
                      </c:pt>
                      <c:pt idx="5006">
                        <c:v>100</c:v>
                      </c:pt>
                      <c:pt idx="5007">
                        <c:v>100</c:v>
                      </c:pt>
                      <c:pt idx="5008">
                        <c:v>100</c:v>
                      </c:pt>
                      <c:pt idx="5009">
                        <c:v>100</c:v>
                      </c:pt>
                      <c:pt idx="5010">
                        <c:v>100</c:v>
                      </c:pt>
                      <c:pt idx="5011">
                        <c:v>100</c:v>
                      </c:pt>
                      <c:pt idx="5012">
                        <c:v>100</c:v>
                      </c:pt>
                      <c:pt idx="5013">
                        <c:v>100</c:v>
                      </c:pt>
                      <c:pt idx="5014">
                        <c:v>100</c:v>
                      </c:pt>
                      <c:pt idx="5015">
                        <c:v>100</c:v>
                      </c:pt>
                      <c:pt idx="5016">
                        <c:v>100</c:v>
                      </c:pt>
                      <c:pt idx="5017">
                        <c:v>100</c:v>
                      </c:pt>
                      <c:pt idx="5018">
                        <c:v>100</c:v>
                      </c:pt>
                      <c:pt idx="5019">
                        <c:v>100</c:v>
                      </c:pt>
                      <c:pt idx="5020">
                        <c:v>100</c:v>
                      </c:pt>
                      <c:pt idx="5021">
                        <c:v>100</c:v>
                      </c:pt>
                      <c:pt idx="5022">
                        <c:v>100</c:v>
                      </c:pt>
                      <c:pt idx="5023">
                        <c:v>100</c:v>
                      </c:pt>
                      <c:pt idx="5024">
                        <c:v>100</c:v>
                      </c:pt>
                      <c:pt idx="5025">
                        <c:v>100</c:v>
                      </c:pt>
                      <c:pt idx="5026">
                        <c:v>100</c:v>
                      </c:pt>
                      <c:pt idx="5027">
                        <c:v>100</c:v>
                      </c:pt>
                      <c:pt idx="5028">
                        <c:v>100</c:v>
                      </c:pt>
                      <c:pt idx="5029">
                        <c:v>100</c:v>
                      </c:pt>
                      <c:pt idx="5030">
                        <c:v>100</c:v>
                      </c:pt>
                      <c:pt idx="5031">
                        <c:v>100</c:v>
                      </c:pt>
                      <c:pt idx="5032">
                        <c:v>100</c:v>
                      </c:pt>
                      <c:pt idx="5033">
                        <c:v>100</c:v>
                      </c:pt>
                      <c:pt idx="5034">
                        <c:v>100</c:v>
                      </c:pt>
                      <c:pt idx="5035">
                        <c:v>100</c:v>
                      </c:pt>
                      <c:pt idx="5036">
                        <c:v>100</c:v>
                      </c:pt>
                      <c:pt idx="5037">
                        <c:v>100</c:v>
                      </c:pt>
                      <c:pt idx="5038">
                        <c:v>100</c:v>
                      </c:pt>
                      <c:pt idx="5039">
                        <c:v>100</c:v>
                      </c:pt>
                      <c:pt idx="5040">
                        <c:v>100</c:v>
                      </c:pt>
                      <c:pt idx="5041">
                        <c:v>100</c:v>
                      </c:pt>
                      <c:pt idx="5042">
                        <c:v>100</c:v>
                      </c:pt>
                      <c:pt idx="5043">
                        <c:v>100</c:v>
                      </c:pt>
                      <c:pt idx="5044">
                        <c:v>100</c:v>
                      </c:pt>
                      <c:pt idx="5045">
                        <c:v>100</c:v>
                      </c:pt>
                      <c:pt idx="5046">
                        <c:v>100</c:v>
                      </c:pt>
                      <c:pt idx="5047">
                        <c:v>100</c:v>
                      </c:pt>
                      <c:pt idx="5048">
                        <c:v>100</c:v>
                      </c:pt>
                      <c:pt idx="5049">
                        <c:v>100</c:v>
                      </c:pt>
                      <c:pt idx="5050">
                        <c:v>100</c:v>
                      </c:pt>
                      <c:pt idx="5051">
                        <c:v>100</c:v>
                      </c:pt>
                      <c:pt idx="5052">
                        <c:v>100</c:v>
                      </c:pt>
                      <c:pt idx="5053">
                        <c:v>100</c:v>
                      </c:pt>
                      <c:pt idx="5054">
                        <c:v>100</c:v>
                      </c:pt>
                      <c:pt idx="5055">
                        <c:v>100</c:v>
                      </c:pt>
                      <c:pt idx="5056">
                        <c:v>100</c:v>
                      </c:pt>
                      <c:pt idx="5057">
                        <c:v>100</c:v>
                      </c:pt>
                      <c:pt idx="5058">
                        <c:v>100</c:v>
                      </c:pt>
                      <c:pt idx="5059">
                        <c:v>100</c:v>
                      </c:pt>
                      <c:pt idx="5060">
                        <c:v>100</c:v>
                      </c:pt>
                      <c:pt idx="5061">
                        <c:v>100</c:v>
                      </c:pt>
                      <c:pt idx="5062">
                        <c:v>100</c:v>
                      </c:pt>
                      <c:pt idx="5063">
                        <c:v>100</c:v>
                      </c:pt>
                      <c:pt idx="5064">
                        <c:v>100</c:v>
                      </c:pt>
                      <c:pt idx="5065">
                        <c:v>100</c:v>
                      </c:pt>
                      <c:pt idx="5066">
                        <c:v>100</c:v>
                      </c:pt>
                      <c:pt idx="5067">
                        <c:v>100</c:v>
                      </c:pt>
                      <c:pt idx="5068">
                        <c:v>100</c:v>
                      </c:pt>
                      <c:pt idx="5069">
                        <c:v>100</c:v>
                      </c:pt>
                      <c:pt idx="5070">
                        <c:v>100</c:v>
                      </c:pt>
                      <c:pt idx="5071">
                        <c:v>100</c:v>
                      </c:pt>
                      <c:pt idx="5072">
                        <c:v>100</c:v>
                      </c:pt>
                      <c:pt idx="5073">
                        <c:v>100</c:v>
                      </c:pt>
                      <c:pt idx="5074">
                        <c:v>100</c:v>
                      </c:pt>
                      <c:pt idx="5075">
                        <c:v>100</c:v>
                      </c:pt>
                      <c:pt idx="5076">
                        <c:v>100</c:v>
                      </c:pt>
                      <c:pt idx="5077">
                        <c:v>100</c:v>
                      </c:pt>
                      <c:pt idx="5078">
                        <c:v>100</c:v>
                      </c:pt>
                      <c:pt idx="5079">
                        <c:v>100</c:v>
                      </c:pt>
                      <c:pt idx="5080">
                        <c:v>100</c:v>
                      </c:pt>
                      <c:pt idx="5081">
                        <c:v>100</c:v>
                      </c:pt>
                      <c:pt idx="5082">
                        <c:v>100</c:v>
                      </c:pt>
                      <c:pt idx="5083">
                        <c:v>100</c:v>
                      </c:pt>
                    </c:numCache>
                  </c:numRef>
                </c:val>
                <c:extLst xmlns:c15="http://schemas.microsoft.com/office/drawing/2012/chart">
                  <c:ext xmlns:c16="http://schemas.microsoft.com/office/drawing/2014/chart" uri="{C3380CC4-5D6E-409C-BE32-E72D297353CC}">
                    <c16:uniqueId val="{00000006-3506-40FD-9E73-09549F4E37F2}"/>
                  </c:ext>
                </c:extLst>
              </c15:ser>
            </c15:filteredAreaSeries>
          </c:ext>
        </c:extLst>
      </c:areaChart>
      <c:lineChart>
        <c:grouping val="standard"/>
        <c:varyColors val="0"/>
        <c:ser>
          <c:idx val="0"/>
          <c:order val="0"/>
          <c:tx>
            <c:v>Tasa México</c:v>
          </c:tx>
          <c:spPr>
            <a:ln w="31750">
              <a:solidFill>
                <a:srgbClr val="FF0000"/>
              </a:solidFill>
            </a:ln>
          </c:spPr>
          <c:marker>
            <c:symbol val="none"/>
          </c:marker>
          <c:cat>
            <c:numRef>
              <c:f>'Gráfica TII desde 2000'!$A$2:$A$10062</c:f>
              <c:numCache>
                <c:formatCode>m/d/yyyy</c:formatCode>
                <c:ptCount val="10061"/>
                <c:pt idx="0">
                  <c:v>36102</c:v>
                </c:pt>
                <c:pt idx="1">
                  <c:v>36103</c:v>
                </c:pt>
                <c:pt idx="2">
                  <c:v>36104</c:v>
                </c:pt>
                <c:pt idx="3">
                  <c:v>36105</c:v>
                </c:pt>
                <c:pt idx="4">
                  <c:v>36108</c:v>
                </c:pt>
                <c:pt idx="5">
                  <c:v>36109</c:v>
                </c:pt>
                <c:pt idx="6">
                  <c:v>36110</c:v>
                </c:pt>
                <c:pt idx="7">
                  <c:v>36111</c:v>
                </c:pt>
                <c:pt idx="8">
                  <c:v>36112</c:v>
                </c:pt>
                <c:pt idx="9">
                  <c:v>36115</c:v>
                </c:pt>
                <c:pt idx="10">
                  <c:v>36116</c:v>
                </c:pt>
                <c:pt idx="11">
                  <c:v>36117</c:v>
                </c:pt>
                <c:pt idx="12">
                  <c:v>36118</c:v>
                </c:pt>
                <c:pt idx="13">
                  <c:v>36122</c:v>
                </c:pt>
                <c:pt idx="14">
                  <c:v>36123</c:v>
                </c:pt>
                <c:pt idx="15">
                  <c:v>36124</c:v>
                </c:pt>
                <c:pt idx="16">
                  <c:v>36125</c:v>
                </c:pt>
                <c:pt idx="17">
                  <c:v>36126</c:v>
                </c:pt>
                <c:pt idx="18">
                  <c:v>36129</c:v>
                </c:pt>
                <c:pt idx="19">
                  <c:v>36130</c:v>
                </c:pt>
                <c:pt idx="20">
                  <c:v>36131</c:v>
                </c:pt>
                <c:pt idx="21">
                  <c:v>36132</c:v>
                </c:pt>
                <c:pt idx="22">
                  <c:v>36133</c:v>
                </c:pt>
                <c:pt idx="23">
                  <c:v>36136</c:v>
                </c:pt>
                <c:pt idx="24">
                  <c:v>36137</c:v>
                </c:pt>
                <c:pt idx="25">
                  <c:v>36138</c:v>
                </c:pt>
                <c:pt idx="26">
                  <c:v>36139</c:v>
                </c:pt>
                <c:pt idx="27">
                  <c:v>36140</c:v>
                </c:pt>
                <c:pt idx="28">
                  <c:v>36143</c:v>
                </c:pt>
                <c:pt idx="29">
                  <c:v>36144</c:v>
                </c:pt>
                <c:pt idx="30">
                  <c:v>36145</c:v>
                </c:pt>
                <c:pt idx="31">
                  <c:v>36146</c:v>
                </c:pt>
                <c:pt idx="32">
                  <c:v>36147</c:v>
                </c:pt>
                <c:pt idx="33">
                  <c:v>36150</c:v>
                </c:pt>
                <c:pt idx="34">
                  <c:v>36151</c:v>
                </c:pt>
                <c:pt idx="35">
                  <c:v>36152</c:v>
                </c:pt>
                <c:pt idx="36">
                  <c:v>36153</c:v>
                </c:pt>
                <c:pt idx="37">
                  <c:v>36157</c:v>
                </c:pt>
                <c:pt idx="38">
                  <c:v>36158</c:v>
                </c:pt>
                <c:pt idx="39">
                  <c:v>36159</c:v>
                </c:pt>
                <c:pt idx="40">
                  <c:v>36160</c:v>
                </c:pt>
                <c:pt idx="41">
                  <c:v>36164</c:v>
                </c:pt>
                <c:pt idx="42">
                  <c:v>36165</c:v>
                </c:pt>
                <c:pt idx="43">
                  <c:v>36166</c:v>
                </c:pt>
                <c:pt idx="44">
                  <c:v>36167</c:v>
                </c:pt>
                <c:pt idx="45">
                  <c:v>36168</c:v>
                </c:pt>
                <c:pt idx="46">
                  <c:v>36171</c:v>
                </c:pt>
                <c:pt idx="47">
                  <c:v>36172</c:v>
                </c:pt>
                <c:pt idx="48">
                  <c:v>36173</c:v>
                </c:pt>
                <c:pt idx="49">
                  <c:v>36174</c:v>
                </c:pt>
                <c:pt idx="50">
                  <c:v>36175</c:v>
                </c:pt>
                <c:pt idx="51">
                  <c:v>36178</c:v>
                </c:pt>
                <c:pt idx="52">
                  <c:v>36179</c:v>
                </c:pt>
                <c:pt idx="53">
                  <c:v>36180</c:v>
                </c:pt>
                <c:pt idx="54">
                  <c:v>36181</c:v>
                </c:pt>
                <c:pt idx="55">
                  <c:v>36182</c:v>
                </c:pt>
                <c:pt idx="56">
                  <c:v>36185</c:v>
                </c:pt>
                <c:pt idx="57">
                  <c:v>36186</c:v>
                </c:pt>
                <c:pt idx="58">
                  <c:v>36187</c:v>
                </c:pt>
                <c:pt idx="59">
                  <c:v>36188</c:v>
                </c:pt>
                <c:pt idx="60">
                  <c:v>36189</c:v>
                </c:pt>
                <c:pt idx="61">
                  <c:v>36192</c:v>
                </c:pt>
                <c:pt idx="62">
                  <c:v>36193</c:v>
                </c:pt>
                <c:pt idx="63">
                  <c:v>36194</c:v>
                </c:pt>
                <c:pt idx="64">
                  <c:v>36195</c:v>
                </c:pt>
                <c:pt idx="65">
                  <c:v>36199</c:v>
                </c:pt>
                <c:pt idx="66">
                  <c:v>36200</c:v>
                </c:pt>
                <c:pt idx="67">
                  <c:v>36201</c:v>
                </c:pt>
                <c:pt idx="68">
                  <c:v>36202</c:v>
                </c:pt>
                <c:pt idx="69">
                  <c:v>36203</c:v>
                </c:pt>
                <c:pt idx="70">
                  <c:v>36206</c:v>
                </c:pt>
                <c:pt idx="71">
                  <c:v>36207</c:v>
                </c:pt>
                <c:pt idx="72">
                  <c:v>36208</c:v>
                </c:pt>
                <c:pt idx="73">
                  <c:v>36209</c:v>
                </c:pt>
                <c:pt idx="74">
                  <c:v>36210</c:v>
                </c:pt>
                <c:pt idx="75">
                  <c:v>36213</c:v>
                </c:pt>
                <c:pt idx="76">
                  <c:v>36214</c:v>
                </c:pt>
                <c:pt idx="77">
                  <c:v>36215</c:v>
                </c:pt>
                <c:pt idx="78">
                  <c:v>36216</c:v>
                </c:pt>
                <c:pt idx="79">
                  <c:v>36217</c:v>
                </c:pt>
                <c:pt idx="80">
                  <c:v>36220</c:v>
                </c:pt>
                <c:pt idx="81">
                  <c:v>36221</c:v>
                </c:pt>
                <c:pt idx="82">
                  <c:v>36222</c:v>
                </c:pt>
                <c:pt idx="83">
                  <c:v>36223</c:v>
                </c:pt>
                <c:pt idx="84">
                  <c:v>36224</c:v>
                </c:pt>
                <c:pt idx="85">
                  <c:v>36227</c:v>
                </c:pt>
                <c:pt idx="86">
                  <c:v>36228</c:v>
                </c:pt>
                <c:pt idx="87">
                  <c:v>36229</c:v>
                </c:pt>
                <c:pt idx="88">
                  <c:v>36230</c:v>
                </c:pt>
                <c:pt idx="89">
                  <c:v>36231</c:v>
                </c:pt>
                <c:pt idx="90">
                  <c:v>36234</c:v>
                </c:pt>
                <c:pt idx="91">
                  <c:v>36235</c:v>
                </c:pt>
                <c:pt idx="92">
                  <c:v>36236</c:v>
                </c:pt>
                <c:pt idx="93">
                  <c:v>36237</c:v>
                </c:pt>
                <c:pt idx="94">
                  <c:v>36238</c:v>
                </c:pt>
                <c:pt idx="95">
                  <c:v>36241</c:v>
                </c:pt>
                <c:pt idx="96">
                  <c:v>36242</c:v>
                </c:pt>
                <c:pt idx="97">
                  <c:v>36243</c:v>
                </c:pt>
                <c:pt idx="98">
                  <c:v>36244</c:v>
                </c:pt>
                <c:pt idx="99">
                  <c:v>36245</c:v>
                </c:pt>
                <c:pt idx="100">
                  <c:v>36248</c:v>
                </c:pt>
                <c:pt idx="101">
                  <c:v>36249</c:v>
                </c:pt>
                <c:pt idx="102">
                  <c:v>36250</c:v>
                </c:pt>
                <c:pt idx="103">
                  <c:v>36255</c:v>
                </c:pt>
                <c:pt idx="104">
                  <c:v>36256</c:v>
                </c:pt>
                <c:pt idx="105">
                  <c:v>36257</c:v>
                </c:pt>
                <c:pt idx="106">
                  <c:v>36258</c:v>
                </c:pt>
                <c:pt idx="107">
                  <c:v>36259</c:v>
                </c:pt>
                <c:pt idx="108">
                  <c:v>36262</c:v>
                </c:pt>
                <c:pt idx="109">
                  <c:v>36263</c:v>
                </c:pt>
                <c:pt idx="110">
                  <c:v>36264</c:v>
                </c:pt>
                <c:pt idx="111">
                  <c:v>36265</c:v>
                </c:pt>
                <c:pt idx="112">
                  <c:v>36266</c:v>
                </c:pt>
                <c:pt idx="113">
                  <c:v>36269</c:v>
                </c:pt>
                <c:pt idx="114">
                  <c:v>36270</c:v>
                </c:pt>
                <c:pt idx="115">
                  <c:v>36271</c:v>
                </c:pt>
                <c:pt idx="116">
                  <c:v>36272</c:v>
                </c:pt>
                <c:pt idx="117">
                  <c:v>36273</c:v>
                </c:pt>
                <c:pt idx="118">
                  <c:v>36276</c:v>
                </c:pt>
                <c:pt idx="119">
                  <c:v>36277</c:v>
                </c:pt>
                <c:pt idx="120">
                  <c:v>36278</c:v>
                </c:pt>
                <c:pt idx="121">
                  <c:v>36279</c:v>
                </c:pt>
                <c:pt idx="122">
                  <c:v>36280</c:v>
                </c:pt>
                <c:pt idx="123">
                  <c:v>36283</c:v>
                </c:pt>
                <c:pt idx="124">
                  <c:v>36284</c:v>
                </c:pt>
                <c:pt idx="125">
                  <c:v>36286</c:v>
                </c:pt>
                <c:pt idx="126">
                  <c:v>36287</c:v>
                </c:pt>
                <c:pt idx="127">
                  <c:v>36290</c:v>
                </c:pt>
                <c:pt idx="128">
                  <c:v>36291</c:v>
                </c:pt>
                <c:pt idx="129">
                  <c:v>36292</c:v>
                </c:pt>
                <c:pt idx="130">
                  <c:v>36293</c:v>
                </c:pt>
                <c:pt idx="131">
                  <c:v>36294</c:v>
                </c:pt>
                <c:pt idx="132">
                  <c:v>36297</c:v>
                </c:pt>
                <c:pt idx="133">
                  <c:v>36298</c:v>
                </c:pt>
                <c:pt idx="134">
                  <c:v>36299</c:v>
                </c:pt>
                <c:pt idx="135">
                  <c:v>36300</c:v>
                </c:pt>
                <c:pt idx="136">
                  <c:v>36301</c:v>
                </c:pt>
                <c:pt idx="137">
                  <c:v>36304</c:v>
                </c:pt>
                <c:pt idx="138">
                  <c:v>36305</c:v>
                </c:pt>
                <c:pt idx="139">
                  <c:v>36306</c:v>
                </c:pt>
                <c:pt idx="140">
                  <c:v>36307</c:v>
                </c:pt>
                <c:pt idx="141">
                  <c:v>36308</c:v>
                </c:pt>
                <c:pt idx="142">
                  <c:v>36311</c:v>
                </c:pt>
                <c:pt idx="143">
                  <c:v>36312</c:v>
                </c:pt>
                <c:pt idx="144">
                  <c:v>36313</c:v>
                </c:pt>
                <c:pt idx="145">
                  <c:v>36314</c:v>
                </c:pt>
                <c:pt idx="146">
                  <c:v>36315</c:v>
                </c:pt>
                <c:pt idx="147">
                  <c:v>36318</c:v>
                </c:pt>
                <c:pt idx="148">
                  <c:v>36319</c:v>
                </c:pt>
                <c:pt idx="149">
                  <c:v>36320</c:v>
                </c:pt>
                <c:pt idx="150">
                  <c:v>36321</c:v>
                </c:pt>
                <c:pt idx="151">
                  <c:v>36322</c:v>
                </c:pt>
                <c:pt idx="152">
                  <c:v>36325</c:v>
                </c:pt>
                <c:pt idx="153">
                  <c:v>36326</c:v>
                </c:pt>
                <c:pt idx="154">
                  <c:v>36327</c:v>
                </c:pt>
                <c:pt idx="155">
                  <c:v>36328</c:v>
                </c:pt>
                <c:pt idx="156">
                  <c:v>36329</c:v>
                </c:pt>
                <c:pt idx="157">
                  <c:v>36332</c:v>
                </c:pt>
                <c:pt idx="158">
                  <c:v>36333</c:v>
                </c:pt>
                <c:pt idx="159">
                  <c:v>36334</c:v>
                </c:pt>
                <c:pt idx="160">
                  <c:v>36335</c:v>
                </c:pt>
                <c:pt idx="161">
                  <c:v>36336</c:v>
                </c:pt>
                <c:pt idx="162">
                  <c:v>36339</c:v>
                </c:pt>
                <c:pt idx="163">
                  <c:v>36340</c:v>
                </c:pt>
                <c:pt idx="164">
                  <c:v>36341</c:v>
                </c:pt>
                <c:pt idx="165">
                  <c:v>36342</c:v>
                </c:pt>
                <c:pt idx="166">
                  <c:v>36343</c:v>
                </c:pt>
                <c:pt idx="167">
                  <c:v>36346</c:v>
                </c:pt>
                <c:pt idx="168">
                  <c:v>36347</c:v>
                </c:pt>
                <c:pt idx="169">
                  <c:v>36348</c:v>
                </c:pt>
                <c:pt idx="170">
                  <c:v>36349</c:v>
                </c:pt>
                <c:pt idx="171">
                  <c:v>36350</c:v>
                </c:pt>
                <c:pt idx="172">
                  <c:v>36353</c:v>
                </c:pt>
                <c:pt idx="173">
                  <c:v>36354</c:v>
                </c:pt>
                <c:pt idx="174">
                  <c:v>36355</c:v>
                </c:pt>
                <c:pt idx="175">
                  <c:v>36356</c:v>
                </c:pt>
                <c:pt idx="176">
                  <c:v>36357</c:v>
                </c:pt>
                <c:pt idx="177">
                  <c:v>36360</c:v>
                </c:pt>
                <c:pt idx="178">
                  <c:v>36361</c:v>
                </c:pt>
                <c:pt idx="179">
                  <c:v>36362</c:v>
                </c:pt>
                <c:pt idx="180">
                  <c:v>36363</c:v>
                </c:pt>
                <c:pt idx="181">
                  <c:v>36364</c:v>
                </c:pt>
                <c:pt idx="182">
                  <c:v>36367</c:v>
                </c:pt>
                <c:pt idx="183">
                  <c:v>36368</c:v>
                </c:pt>
                <c:pt idx="184">
                  <c:v>36369</c:v>
                </c:pt>
                <c:pt idx="185">
                  <c:v>36370</c:v>
                </c:pt>
                <c:pt idx="186">
                  <c:v>36371</c:v>
                </c:pt>
                <c:pt idx="187">
                  <c:v>36374</c:v>
                </c:pt>
                <c:pt idx="188">
                  <c:v>36375</c:v>
                </c:pt>
                <c:pt idx="189">
                  <c:v>36376</c:v>
                </c:pt>
                <c:pt idx="190">
                  <c:v>36377</c:v>
                </c:pt>
                <c:pt idx="191">
                  <c:v>36378</c:v>
                </c:pt>
                <c:pt idx="192">
                  <c:v>36381</c:v>
                </c:pt>
                <c:pt idx="193">
                  <c:v>36382</c:v>
                </c:pt>
                <c:pt idx="194">
                  <c:v>36383</c:v>
                </c:pt>
                <c:pt idx="195">
                  <c:v>36384</c:v>
                </c:pt>
                <c:pt idx="196">
                  <c:v>36385</c:v>
                </c:pt>
                <c:pt idx="197">
                  <c:v>36388</c:v>
                </c:pt>
                <c:pt idx="198">
                  <c:v>36389</c:v>
                </c:pt>
                <c:pt idx="199">
                  <c:v>36390</c:v>
                </c:pt>
                <c:pt idx="200">
                  <c:v>36391</c:v>
                </c:pt>
                <c:pt idx="201">
                  <c:v>36392</c:v>
                </c:pt>
                <c:pt idx="202">
                  <c:v>36395</c:v>
                </c:pt>
                <c:pt idx="203">
                  <c:v>36396</c:v>
                </c:pt>
                <c:pt idx="204">
                  <c:v>36397</c:v>
                </c:pt>
                <c:pt idx="205">
                  <c:v>36398</c:v>
                </c:pt>
                <c:pt idx="206">
                  <c:v>36399</c:v>
                </c:pt>
                <c:pt idx="207">
                  <c:v>36402</c:v>
                </c:pt>
                <c:pt idx="208">
                  <c:v>36403</c:v>
                </c:pt>
                <c:pt idx="209">
                  <c:v>36405</c:v>
                </c:pt>
                <c:pt idx="210">
                  <c:v>36406</c:v>
                </c:pt>
                <c:pt idx="211">
                  <c:v>36409</c:v>
                </c:pt>
                <c:pt idx="212">
                  <c:v>36410</c:v>
                </c:pt>
                <c:pt idx="213">
                  <c:v>36411</c:v>
                </c:pt>
                <c:pt idx="214">
                  <c:v>36412</c:v>
                </c:pt>
                <c:pt idx="215">
                  <c:v>36413</c:v>
                </c:pt>
                <c:pt idx="216">
                  <c:v>36416</c:v>
                </c:pt>
                <c:pt idx="217">
                  <c:v>36417</c:v>
                </c:pt>
                <c:pt idx="218">
                  <c:v>36418</c:v>
                </c:pt>
                <c:pt idx="219">
                  <c:v>36420</c:v>
                </c:pt>
                <c:pt idx="220">
                  <c:v>36423</c:v>
                </c:pt>
                <c:pt idx="221">
                  <c:v>36424</c:v>
                </c:pt>
                <c:pt idx="222">
                  <c:v>36425</c:v>
                </c:pt>
                <c:pt idx="223">
                  <c:v>36426</c:v>
                </c:pt>
                <c:pt idx="224">
                  <c:v>36427</c:v>
                </c:pt>
                <c:pt idx="225">
                  <c:v>36430</c:v>
                </c:pt>
                <c:pt idx="226">
                  <c:v>36431</c:v>
                </c:pt>
                <c:pt idx="227">
                  <c:v>36432</c:v>
                </c:pt>
                <c:pt idx="228">
                  <c:v>36433</c:v>
                </c:pt>
                <c:pt idx="229">
                  <c:v>36434</c:v>
                </c:pt>
                <c:pt idx="230">
                  <c:v>36437</c:v>
                </c:pt>
                <c:pt idx="231">
                  <c:v>36438</c:v>
                </c:pt>
                <c:pt idx="232">
                  <c:v>36439</c:v>
                </c:pt>
                <c:pt idx="233">
                  <c:v>36440</c:v>
                </c:pt>
                <c:pt idx="234">
                  <c:v>36441</c:v>
                </c:pt>
                <c:pt idx="235">
                  <c:v>36444</c:v>
                </c:pt>
                <c:pt idx="236">
                  <c:v>36445</c:v>
                </c:pt>
                <c:pt idx="237">
                  <c:v>36446</c:v>
                </c:pt>
                <c:pt idx="238">
                  <c:v>36447</c:v>
                </c:pt>
                <c:pt idx="239">
                  <c:v>36448</c:v>
                </c:pt>
                <c:pt idx="240">
                  <c:v>36451</c:v>
                </c:pt>
                <c:pt idx="241">
                  <c:v>36452</c:v>
                </c:pt>
                <c:pt idx="242">
                  <c:v>36453</c:v>
                </c:pt>
                <c:pt idx="243">
                  <c:v>36454</c:v>
                </c:pt>
                <c:pt idx="244">
                  <c:v>36455</c:v>
                </c:pt>
                <c:pt idx="245">
                  <c:v>36458</c:v>
                </c:pt>
                <c:pt idx="246">
                  <c:v>36459</c:v>
                </c:pt>
                <c:pt idx="247">
                  <c:v>36460</c:v>
                </c:pt>
                <c:pt idx="248">
                  <c:v>36461</c:v>
                </c:pt>
                <c:pt idx="249">
                  <c:v>36462</c:v>
                </c:pt>
                <c:pt idx="250">
                  <c:v>36465</c:v>
                </c:pt>
                <c:pt idx="251">
                  <c:v>36467</c:v>
                </c:pt>
                <c:pt idx="252">
                  <c:v>36468</c:v>
                </c:pt>
                <c:pt idx="253">
                  <c:v>36469</c:v>
                </c:pt>
                <c:pt idx="254">
                  <c:v>36472</c:v>
                </c:pt>
                <c:pt idx="255">
                  <c:v>36473</c:v>
                </c:pt>
                <c:pt idx="256">
                  <c:v>36474</c:v>
                </c:pt>
                <c:pt idx="257">
                  <c:v>36475</c:v>
                </c:pt>
                <c:pt idx="258">
                  <c:v>36476</c:v>
                </c:pt>
                <c:pt idx="259">
                  <c:v>36479</c:v>
                </c:pt>
                <c:pt idx="260">
                  <c:v>36480</c:v>
                </c:pt>
                <c:pt idx="261">
                  <c:v>36481</c:v>
                </c:pt>
                <c:pt idx="262">
                  <c:v>36482</c:v>
                </c:pt>
                <c:pt idx="263">
                  <c:v>36483</c:v>
                </c:pt>
                <c:pt idx="264">
                  <c:v>36486</c:v>
                </c:pt>
                <c:pt idx="265">
                  <c:v>36487</c:v>
                </c:pt>
                <c:pt idx="266">
                  <c:v>36488</c:v>
                </c:pt>
                <c:pt idx="267">
                  <c:v>36489</c:v>
                </c:pt>
                <c:pt idx="268">
                  <c:v>36490</c:v>
                </c:pt>
                <c:pt idx="269">
                  <c:v>36493</c:v>
                </c:pt>
                <c:pt idx="270">
                  <c:v>36494</c:v>
                </c:pt>
                <c:pt idx="271">
                  <c:v>36495</c:v>
                </c:pt>
                <c:pt idx="272">
                  <c:v>36496</c:v>
                </c:pt>
                <c:pt idx="273">
                  <c:v>36497</c:v>
                </c:pt>
                <c:pt idx="274">
                  <c:v>36500</c:v>
                </c:pt>
                <c:pt idx="275">
                  <c:v>36501</c:v>
                </c:pt>
                <c:pt idx="276">
                  <c:v>36502</c:v>
                </c:pt>
                <c:pt idx="277">
                  <c:v>36503</c:v>
                </c:pt>
                <c:pt idx="278">
                  <c:v>36504</c:v>
                </c:pt>
                <c:pt idx="279">
                  <c:v>36507</c:v>
                </c:pt>
                <c:pt idx="280">
                  <c:v>36508</c:v>
                </c:pt>
                <c:pt idx="281">
                  <c:v>36509</c:v>
                </c:pt>
                <c:pt idx="282">
                  <c:v>36510</c:v>
                </c:pt>
                <c:pt idx="283">
                  <c:v>36511</c:v>
                </c:pt>
                <c:pt idx="284">
                  <c:v>36514</c:v>
                </c:pt>
                <c:pt idx="285">
                  <c:v>36515</c:v>
                </c:pt>
                <c:pt idx="286">
                  <c:v>36516</c:v>
                </c:pt>
                <c:pt idx="287">
                  <c:v>36517</c:v>
                </c:pt>
                <c:pt idx="288">
                  <c:v>36518</c:v>
                </c:pt>
                <c:pt idx="289">
                  <c:v>36521</c:v>
                </c:pt>
                <c:pt idx="290">
                  <c:v>36522</c:v>
                </c:pt>
                <c:pt idx="291">
                  <c:v>36523</c:v>
                </c:pt>
                <c:pt idx="292">
                  <c:v>36524</c:v>
                </c:pt>
                <c:pt idx="293">
                  <c:v>36528</c:v>
                </c:pt>
                <c:pt idx="294">
                  <c:v>36529</c:v>
                </c:pt>
                <c:pt idx="295">
                  <c:v>36530</c:v>
                </c:pt>
                <c:pt idx="296">
                  <c:v>36531</c:v>
                </c:pt>
                <c:pt idx="297">
                  <c:v>36532</c:v>
                </c:pt>
                <c:pt idx="298">
                  <c:v>36535</c:v>
                </c:pt>
                <c:pt idx="299">
                  <c:v>36536</c:v>
                </c:pt>
                <c:pt idx="300">
                  <c:v>36537</c:v>
                </c:pt>
                <c:pt idx="301">
                  <c:v>36538</c:v>
                </c:pt>
                <c:pt idx="302">
                  <c:v>36539</c:v>
                </c:pt>
                <c:pt idx="303">
                  <c:v>36542</c:v>
                </c:pt>
                <c:pt idx="304">
                  <c:v>36543</c:v>
                </c:pt>
                <c:pt idx="305">
                  <c:v>36544</c:v>
                </c:pt>
                <c:pt idx="306">
                  <c:v>36545</c:v>
                </c:pt>
                <c:pt idx="307">
                  <c:v>36546</c:v>
                </c:pt>
                <c:pt idx="308">
                  <c:v>36549</c:v>
                </c:pt>
                <c:pt idx="309">
                  <c:v>36550</c:v>
                </c:pt>
                <c:pt idx="310">
                  <c:v>36551</c:v>
                </c:pt>
                <c:pt idx="311">
                  <c:v>36552</c:v>
                </c:pt>
                <c:pt idx="312">
                  <c:v>36553</c:v>
                </c:pt>
                <c:pt idx="313">
                  <c:v>36556</c:v>
                </c:pt>
                <c:pt idx="314">
                  <c:v>36557</c:v>
                </c:pt>
                <c:pt idx="315">
                  <c:v>36558</c:v>
                </c:pt>
                <c:pt idx="316">
                  <c:v>36559</c:v>
                </c:pt>
                <c:pt idx="317">
                  <c:v>36560</c:v>
                </c:pt>
                <c:pt idx="318">
                  <c:v>36563</c:v>
                </c:pt>
                <c:pt idx="319">
                  <c:v>36564</c:v>
                </c:pt>
                <c:pt idx="320">
                  <c:v>36565</c:v>
                </c:pt>
                <c:pt idx="321">
                  <c:v>36566</c:v>
                </c:pt>
                <c:pt idx="322">
                  <c:v>36567</c:v>
                </c:pt>
                <c:pt idx="323">
                  <c:v>36570</c:v>
                </c:pt>
                <c:pt idx="324">
                  <c:v>36571</c:v>
                </c:pt>
                <c:pt idx="325">
                  <c:v>36572</c:v>
                </c:pt>
                <c:pt idx="326">
                  <c:v>36573</c:v>
                </c:pt>
                <c:pt idx="327">
                  <c:v>36574</c:v>
                </c:pt>
                <c:pt idx="328">
                  <c:v>36577</c:v>
                </c:pt>
                <c:pt idx="329">
                  <c:v>36578</c:v>
                </c:pt>
                <c:pt idx="330">
                  <c:v>36579</c:v>
                </c:pt>
                <c:pt idx="331">
                  <c:v>36580</c:v>
                </c:pt>
                <c:pt idx="332">
                  <c:v>36581</c:v>
                </c:pt>
                <c:pt idx="333">
                  <c:v>36584</c:v>
                </c:pt>
                <c:pt idx="334">
                  <c:v>36585</c:v>
                </c:pt>
                <c:pt idx="335">
                  <c:v>36586</c:v>
                </c:pt>
                <c:pt idx="336">
                  <c:v>36587</c:v>
                </c:pt>
                <c:pt idx="337">
                  <c:v>36588</c:v>
                </c:pt>
                <c:pt idx="338">
                  <c:v>36591</c:v>
                </c:pt>
                <c:pt idx="339">
                  <c:v>36592</c:v>
                </c:pt>
                <c:pt idx="340">
                  <c:v>36593</c:v>
                </c:pt>
                <c:pt idx="341">
                  <c:v>36594</c:v>
                </c:pt>
                <c:pt idx="342">
                  <c:v>36595</c:v>
                </c:pt>
                <c:pt idx="343">
                  <c:v>36598</c:v>
                </c:pt>
                <c:pt idx="344">
                  <c:v>36599</c:v>
                </c:pt>
                <c:pt idx="345">
                  <c:v>36600</c:v>
                </c:pt>
                <c:pt idx="346">
                  <c:v>36601</c:v>
                </c:pt>
                <c:pt idx="347">
                  <c:v>36602</c:v>
                </c:pt>
                <c:pt idx="348">
                  <c:v>36605</c:v>
                </c:pt>
                <c:pt idx="349">
                  <c:v>36607</c:v>
                </c:pt>
                <c:pt idx="350">
                  <c:v>36608</c:v>
                </c:pt>
                <c:pt idx="351">
                  <c:v>36609</c:v>
                </c:pt>
                <c:pt idx="352">
                  <c:v>36612</c:v>
                </c:pt>
                <c:pt idx="353">
                  <c:v>36613</c:v>
                </c:pt>
                <c:pt idx="354">
                  <c:v>36614</c:v>
                </c:pt>
                <c:pt idx="355">
                  <c:v>36615</c:v>
                </c:pt>
                <c:pt idx="356">
                  <c:v>36616</c:v>
                </c:pt>
                <c:pt idx="357">
                  <c:v>36619</c:v>
                </c:pt>
                <c:pt idx="358">
                  <c:v>36620</c:v>
                </c:pt>
                <c:pt idx="359">
                  <c:v>36621</c:v>
                </c:pt>
                <c:pt idx="360">
                  <c:v>36622</c:v>
                </c:pt>
                <c:pt idx="361">
                  <c:v>36623</c:v>
                </c:pt>
                <c:pt idx="362">
                  <c:v>36626</c:v>
                </c:pt>
                <c:pt idx="363">
                  <c:v>36627</c:v>
                </c:pt>
                <c:pt idx="364">
                  <c:v>36628</c:v>
                </c:pt>
                <c:pt idx="365">
                  <c:v>36629</c:v>
                </c:pt>
                <c:pt idx="366">
                  <c:v>36630</c:v>
                </c:pt>
                <c:pt idx="367">
                  <c:v>36633</c:v>
                </c:pt>
                <c:pt idx="368">
                  <c:v>36634</c:v>
                </c:pt>
                <c:pt idx="369">
                  <c:v>36635</c:v>
                </c:pt>
                <c:pt idx="370">
                  <c:v>36640</c:v>
                </c:pt>
                <c:pt idx="371">
                  <c:v>36641</c:v>
                </c:pt>
                <c:pt idx="372">
                  <c:v>36642</c:v>
                </c:pt>
                <c:pt idx="373">
                  <c:v>36643</c:v>
                </c:pt>
                <c:pt idx="374">
                  <c:v>36644</c:v>
                </c:pt>
                <c:pt idx="375">
                  <c:v>36648</c:v>
                </c:pt>
                <c:pt idx="376">
                  <c:v>36649</c:v>
                </c:pt>
                <c:pt idx="377">
                  <c:v>36650</c:v>
                </c:pt>
                <c:pt idx="378">
                  <c:v>36654</c:v>
                </c:pt>
                <c:pt idx="379">
                  <c:v>36655</c:v>
                </c:pt>
                <c:pt idx="380">
                  <c:v>36656</c:v>
                </c:pt>
                <c:pt idx="381">
                  <c:v>36657</c:v>
                </c:pt>
                <c:pt idx="382">
                  <c:v>36658</c:v>
                </c:pt>
                <c:pt idx="383">
                  <c:v>36661</c:v>
                </c:pt>
                <c:pt idx="384">
                  <c:v>36662</c:v>
                </c:pt>
                <c:pt idx="385">
                  <c:v>36663</c:v>
                </c:pt>
                <c:pt idx="386">
                  <c:v>36664</c:v>
                </c:pt>
                <c:pt idx="387">
                  <c:v>36665</c:v>
                </c:pt>
                <c:pt idx="388">
                  <c:v>36668</c:v>
                </c:pt>
                <c:pt idx="389">
                  <c:v>36669</c:v>
                </c:pt>
                <c:pt idx="390">
                  <c:v>36670</c:v>
                </c:pt>
                <c:pt idx="391">
                  <c:v>36671</c:v>
                </c:pt>
                <c:pt idx="392">
                  <c:v>36672</c:v>
                </c:pt>
                <c:pt idx="393">
                  <c:v>36675</c:v>
                </c:pt>
                <c:pt idx="394">
                  <c:v>36676</c:v>
                </c:pt>
                <c:pt idx="395">
                  <c:v>36677</c:v>
                </c:pt>
                <c:pt idx="396">
                  <c:v>36678</c:v>
                </c:pt>
                <c:pt idx="397">
                  <c:v>36679</c:v>
                </c:pt>
                <c:pt idx="398">
                  <c:v>36682</c:v>
                </c:pt>
                <c:pt idx="399">
                  <c:v>36683</c:v>
                </c:pt>
                <c:pt idx="400">
                  <c:v>36684</c:v>
                </c:pt>
                <c:pt idx="401">
                  <c:v>36685</c:v>
                </c:pt>
                <c:pt idx="402">
                  <c:v>36686</c:v>
                </c:pt>
                <c:pt idx="403">
                  <c:v>36689</c:v>
                </c:pt>
                <c:pt idx="404">
                  <c:v>36690</c:v>
                </c:pt>
                <c:pt idx="405">
                  <c:v>36691</c:v>
                </c:pt>
                <c:pt idx="406">
                  <c:v>36692</c:v>
                </c:pt>
                <c:pt idx="407">
                  <c:v>36693</c:v>
                </c:pt>
                <c:pt idx="408">
                  <c:v>36696</c:v>
                </c:pt>
                <c:pt idx="409">
                  <c:v>36697</c:v>
                </c:pt>
                <c:pt idx="410">
                  <c:v>36698</c:v>
                </c:pt>
                <c:pt idx="411">
                  <c:v>36699</c:v>
                </c:pt>
                <c:pt idx="412">
                  <c:v>36700</c:v>
                </c:pt>
                <c:pt idx="413">
                  <c:v>36703</c:v>
                </c:pt>
                <c:pt idx="414">
                  <c:v>36704</c:v>
                </c:pt>
                <c:pt idx="415">
                  <c:v>36705</c:v>
                </c:pt>
                <c:pt idx="416">
                  <c:v>36706</c:v>
                </c:pt>
                <c:pt idx="417">
                  <c:v>36707</c:v>
                </c:pt>
                <c:pt idx="418">
                  <c:v>36710</c:v>
                </c:pt>
                <c:pt idx="419">
                  <c:v>36711</c:v>
                </c:pt>
                <c:pt idx="420">
                  <c:v>36712</c:v>
                </c:pt>
                <c:pt idx="421">
                  <c:v>36713</c:v>
                </c:pt>
                <c:pt idx="422">
                  <c:v>36714</c:v>
                </c:pt>
                <c:pt idx="423">
                  <c:v>36717</c:v>
                </c:pt>
                <c:pt idx="424">
                  <c:v>36718</c:v>
                </c:pt>
                <c:pt idx="425">
                  <c:v>36719</c:v>
                </c:pt>
                <c:pt idx="426">
                  <c:v>36720</c:v>
                </c:pt>
                <c:pt idx="427">
                  <c:v>36721</c:v>
                </c:pt>
                <c:pt idx="428">
                  <c:v>36724</c:v>
                </c:pt>
                <c:pt idx="429">
                  <c:v>36725</c:v>
                </c:pt>
                <c:pt idx="430">
                  <c:v>36726</c:v>
                </c:pt>
                <c:pt idx="431">
                  <c:v>36727</c:v>
                </c:pt>
                <c:pt idx="432">
                  <c:v>36728</c:v>
                </c:pt>
                <c:pt idx="433">
                  <c:v>36731</c:v>
                </c:pt>
                <c:pt idx="434">
                  <c:v>36732</c:v>
                </c:pt>
                <c:pt idx="435">
                  <c:v>36733</c:v>
                </c:pt>
                <c:pt idx="436">
                  <c:v>36734</c:v>
                </c:pt>
                <c:pt idx="437">
                  <c:v>36735</c:v>
                </c:pt>
                <c:pt idx="438">
                  <c:v>36738</c:v>
                </c:pt>
                <c:pt idx="439">
                  <c:v>36739</c:v>
                </c:pt>
                <c:pt idx="440">
                  <c:v>36740</c:v>
                </c:pt>
                <c:pt idx="441">
                  <c:v>36741</c:v>
                </c:pt>
                <c:pt idx="442">
                  <c:v>36742</c:v>
                </c:pt>
                <c:pt idx="443">
                  <c:v>36745</c:v>
                </c:pt>
                <c:pt idx="444">
                  <c:v>36746</c:v>
                </c:pt>
                <c:pt idx="445">
                  <c:v>36747</c:v>
                </c:pt>
                <c:pt idx="446">
                  <c:v>36748</c:v>
                </c:pt>
                <c:pt idx="447">
                  <c:v>36749</c:v>
                </c:pt>
                <c:pt idx="448">
                  <c:v>36752</c:v>
                </c:pt>
                <c:pt idx="449">
                  <c:v>36753</c:v>
                </c:pt>
                <c:pt idx="450">
                  <c:v>36754</c:v>
                </c:pt>
                <c:pt idx="451">
                  <c:v>36755</c:v>
                </c:pt>
                <c:pt idx="452">
                  <c:v>36756</c:v>
                </c:pt>
                <c:pt idx="453">
                  <c:v>36759</c:v>
                </c:pt>
                <c:pt idx="454">
                  <c:v>36760</c:v>
                </c:pt>
                <c:pt idx="455">
                  <c:v>36761</c:v>
                </c:pt>
                <c:pt idx="456">
                  <c:v>36762</c:v>
                </c:pt>
                <c:pt idx="457">
                  <c:v>36763</c:v>
                </c:pt>
                <c:pt idx="458">
                  <c:v>36766</c:v>
                </c:pt>
                <c:pt idx="459">
                  <c:v>36767</c:v>
                </c:pt>
                <c:pt idx="460">
                  <c:v>36768</c:v>
                </c:pt>
                <c:pt idx="461">
                  <c:v>36769</c:v>
                </c:pt>
                <c:pt idx="462">
                  <c:v>36770</c:v>
                </c:pt>
                <c:pt idx="463">
                  <c:v>36773</c:v>
                </c:pt>
                <c:pt idx="464">
                  <c:v>36774</c:v>
                </c:pt>
                <c:pt idx="465">
                  <c:v>36775</c:v>
                </c:pt>
                <c:pt idx="466">
                  <c:v>36776</c:v>
                </c:pt>
                <c:pt idx="467">
                  <c:v>36777</c:v>
                </c:pt>
                <c:pt idx="468">
                  <c:v>36780</c:v>
                </c:pt>
                <c:pt idx="469">
                  <c:v>36781</c:v>
                </c:pt>
                <c:pt idx="470">
                  <c:v>36782</c:v>
                </c:pt>
                <c:pt idx="471">
                  <c:v>36783</c:v>
                </c:pt>
                <c:pt idx="472">
                  <c:v>36784</c:v>
                </c:pt>
                <c:pt idx="473">
                  <c:v>36787</c:v>
                </c:pt>
                <c:pt idx="474">
                  <c:v>36788</c:v>
                </c:pt>
                <c:pt idx="475">
                  <c:v>36789</c:v>
                </c:pt>
                <c:pt idx="476">
                  <c:v>36790</c:v>
                </c:pt>
                <c:pt idx="477">
                  <c:v>36791</c:v>
                </c:pt>
                <c:pt idx="478">
                  <c:v>36794</c:v>
                </c:pt>
                <c:pt idx="479">
                  <c:v>36795</c:v>
                </c:pt>
                <c:pt idx="480">
                  <c:v>36796</c:v>
                </c:pt>
                <c:pt idx="481">
                  <c:v>36797</c:v>
                </c:pt>
                <c:pt idx="482">
                  <c:v>36798</c:v>
                </c:pt>
                <c:pt idx="483">
                  <c:v>36801</c:v>
                </c:pt>
                <c:pt idx="484">
                  <c:v>36802</c:v>
                </c:pt>
                <c:pt idx="485">
                  <c:v>36803</c:v>
                </c:pt>
                <c:pt idx="486">
                  <c:v>36804</c:v>
                </c:pt>
                <c:pt idx="487">
                  <c:v>36805</c:v>
                </c:pt>
                <c:pt idx="488">
                  <c:v>36808</c:v>
                </c:pt>
                <c:pt idx="489">
                  <c:v>36809</c:v>
                </c:pt>
                <c:pt idx="490">
                  <c:v>36810</c:v>
                </c:pt>
                <c:pt idx="491">
                  <c:v>36811</c:v>
                </c:pt>
                <c:pt idx="492">
                  <c:v>36812</c:v>
                </c:pt>
                <c:pt idx="493">
                  <c:v>36815</c:v>
                </c:pt>
                <c:pt idx="494">
                  <c:v>36816</c:v>
                </c:pt>
                <c:pt idx="495">
                  <c:v>36817</c:v>
                </c:pt>
                <c:pt idx="496">
                  <c:v>36818</c:v>
                </c:pt>
                <c:pt idx="497">
                  <c:v>36819</c:v>
                </c:pt>
                <c:pt idx="498">
                  <c:v>36822</c:v>
                </c:pt>
                <c:pt idx="499">
                  <c:v>36823</c:v>
                </c:pt>
                <c:pt idx="500">
                  <c:v>36824</c:v>
                </c:pt>
                <c:pt idx="501">
                  <c:v>36825</c:v>
                </c:pt>
                <c:pt idx="502">
                  <c:v>36826</c:v>
                </c:pt>
                <c:pt idx="503">
                  <c:v>36829</c:v>
                </c:pt>
                <c:pt idx="504">
                  <c:v>36830</c:v>
                </c:pt>
                <c:pt idx="505">
                  <c:v>36831</c:v>
                </c:pt>
                <c:pt idx="506">
                  <c:v>36833</c:v>
                </c:pt>
                <c:pt idx="507">
                  <c:v>36836</c:v>
                </c:pt>
                <c:pt idx="508">
                  <c:v>36837</c:v>
                </c:pt>
                <c:pt idx="509">
                  <c:v>36838</c:v>
                </c:pt>
                <c:pt idx="510">
                  <c:v>36839</c:v>
                </c:pt>
                <c:pt idx="511">
                  <c:v>36840</c:v>
                </c:pt>
                <c:pt idx="512">
                  <c:v>36843</c:v>
                </c:pt>
                <c:pt idx="513">
                  <c:v>36844</c:v>
                </c:pt>
                <c:pt idx="514">
                  <c:v>36845</c:v>
                </c:pt>
                <c:pt idx="515">
                  <c:v>36846</c:v>
                </c:pt>
                <c:pt idx="516">
                  <c:v>36847</c:v>
                </c:pt>
                <c:pt idx="517">
                  <c:v>36851</c:v>
                </c:pt>
                <c:pt idx="518">
                  <c:v>36852</c:v>
                </c:pt>
                <c:pt idx="519">
                  <c:v>36853</c:v>
                </c:pt>
                <c:pt idx="520">
                  <c:v>36854</c:v>
                </c:pt>
                <c:pt idx="521">
                  <c:v>36857</c:v>
                </c:pt>
                <c:pt idx="522">
                  <c:v>36858</c:v>
                </c:pt>
                <c:pt idx="523">
                  <c:v>36859</c:v>
                </c:pt>
                <c:pt idx="524">
                  <c:v>36860</c:v>
                </c:pt>
                <c:pt idx="525">
                  <c:v>36864</c:v>
                </c:pt>
                <c:pt idx="526">
                  <c:v>36865</c:v>
                </c:pt>
                <c:pt idx="527">
                  <c:v>36866</c:v>
                </c:pt>
                <c:pt idx="528">
                  <c:v>36867</c:v>
                </c:pt>
                <c:pt idx="529">
                  <c:v>36868</c:v>
                </c:pt>
                <c:pt idx="530">
                  <c:v>36871</c:v>
                </c:pt>
                <c:pt idx="531">
                  <c:v>36873</c:v>
                </c:pt>
                <c:pt idx="532">
                  <c:v>36874</c:v>
                </c:pt>
                <c:pt idx="533">
                  <c:v>36875</c:v>
                </c:pt>
                <c:pt idx="534">
                  <c:v>36878</c:v>
                </c:pt>
                <c:pt idx="535">
                  <c:v>36879</c:v>
                </c:pt>
                <c:pt idx="536">
                  <c:v>36880</c:v>
                </c:pt>
                <c:pt idx="537">
                  <c:v>36881</c:v>
                </c:pt>
                <c:pt idx="538">
                  <c:v>36882</c:v>
                </c:pt>
                <c:pt idx="539">
                  <c:v>36886</c:v>
                </c:pt>
                <c:pt idx="540">
                  <c:v>36887</c:v>
                </c:pt>
                <c:pt idx="541">
                  <c:v>36888</c:v>
                </c:pt>
                <c:pt idx="542">
                  <c:v>36889</c:v>
                </c:pt>
                <c:pt idx="543">
                  <c:v>36893</c:v>
                </c:pt>
                <c:pt idx="544">
                  <c:v>36894</c:v>
                </c:pt>
                <c:pt idx="545">
                  <c:v>36895</c:v>
                </c:pt>
                <c:pt idx="546">
                  <c:v>36896</c:v>
                </c:pt>
                <c:pt idx="547">
                  <c:v>36899</c:v>
                </c:pt>
                <c:pt idx="548">
                  <c:v>36900</c:v>
                </c:pt>
                <c:pt idx="549">
                  <c:v>36901</c:v>
                </c:pt>
                <c:pt idx="550">
                  <c:v>36902</c:v>
                </c:pt>
                <c:pt idx="551">
                  <c:v>36903</c:v>
                </c:pt>
                <c:pt idx="552">
                  <c:v>36906</c:v>
                </c:pt>
                <c:pt idx="553">
                  <c:v>36907</c:v>
                </c:pt>
                <c:pt idx="554">
                  <c:v>36908</c:v>
                </c:pt>
                <c:pt idx="555">
                  <c:v>36909</c:v>
                </c:pt>
                <c:pt idx="556">
                  <c:v>36910</c:v>
                </c:pt>
                <c:pt idx="557">
                  <c:v>36913</c:v>
                </c:pt>
                <c:pt idx="558">
                  <c:v>36914</c:v>
                </c:pt>
                <c:pt idx="559">
                  <c:v>36915</c:v>
                </c:pt>
                <c:pt idx="560">
                  <c:v>36916</c:v>
                </c:pt>
                <c:pt idx="561">
                  <c:v>36917</c:v>
                </c:pt>
                <c:pt idx="562">
                  <c:v>36920</c:v>
                </c:pt>
                <c:pt idx="563">
                  <c:v>36921</c:v>
                </c:pt>
                <c:pt idx="564">
                  <c:v>36922</c:v>
                </c:pt>
                <c:pt idx="565">
                  <c:v>36923</c:v>
                </c:pt>
                <c:pt idx="566">
                  <c:v>36924</c:v>
                </c:pt>
                <c:pt idx="567">
                  <c:v>36928</c:v>
                </c:pt>
                <c:pt idx="568">
                  <c:v>36929</c:v>
                </c:pt>
                <c:pt idx="569">
                  <c:v>36930</c:v>
                </c:pt>
                <c:pt idx="570">
                  <c:v>36931</c:v>
                </c:pt>
                <c:pt idx="571">
                  <c:v>36934</c:v>
                </c:pt>
                <c:pt idx="572">
                  <c:v>36935</c:v>
                </c:pt>
                <c:pt idx="573">
                  <c:v>36936</c:v>
                </c:pt>
                <c:pt idx="574">
                  <c:v>36937</c:v>
                </c:pt>
                <c:pt idx="575">
                  <c:v>36938</c:v>
                </c:pt>
                <c:pt idx="576">
                  <c:v>36941</c:v>
                </c:pt>
                <c:pt idx="577">
                  <c:v>36942</c:v>
                </c:pt>
                <c:pt idx="578">
                  <c:v>36943</c:v>
                </c:pt>
                <c:pt idx="579">
                  <c:v>36944</c:v>
                </c:pt>
                <c:pt idx="580">
                  <c:v>36945</c:v>
                </c:pt>
                <c:pt idx="581">
                  <c:v>36948</c:v>
                </c:pt>
                <c:pt idx="582">
                  <c:v>36949</c:v>
                </c:pt>
                <c:pt idx="583">
                  <c:v>36950</c:v>
                </c:pt>
                <c:pt idx="584">
                  <c:v>36951</c:v>
                </c:pt>
                <c:pt idx="585">
                  <c:v>36952</c:v>
                </c:pt>
                <c:pt idx="586">
                  <c:v>36955</c:v>
                </c:pt>
                <c:pt idx="587">
                  <c:v>36956</c:v>
                </c:pt>
                <c:pt idx="588">
                  <c:v>36957</c:v>
                </c:pt>
                <c:pt idx="589">
                  <c:v>36958</c:v>
                </c:pt>
                <c:pt idx="590">
                  <c:v>36959</c:v>
                </c:pt>
                <c:pt idx="591">
                  <c:v>36962</c:v>
                </c:pt>
                <c:pt idx="592">
                  <c:v>36963</c:v>
                </c:pt>
                <c:pt idx="593">
                  <c:v>36964</c:v>
                </c:pt>
                <c:pt idx="594">
                  <c:v>36965</c:v>
                </c:pt>
                <c:pt idx="595">
                  <c:v>36966</c:v>
                </c:pt>
                <c:pt idx="596">
                  <c:v>36969</c:v>
                </c:pt>
                <c:pt idx="597">
                  <c:v>36970</c:v>
                </c:pt>
                <c:pt idx="598">
                  <c:v>36972</c:v>
                </c:pt>
                <c:pt idx="599">
                  <c:v>36973</c:v>
                </c:pt>
                <c:pt idx="600">
                  <c:v>36976</c:v>
                </c:pt>
                <c:pt idx="601">
                  <c:v>36977</c:v>
                </c:pt>
                <c:pt idx="602">
                  <c:v>36978</c:v>
                </c:pt>
                <c:pt idx="603">
                  <c:v>36979</c:v>
                </c:pt>
                <c:pt idx="604">
                  <c:v>36980</c:v>
                </c:pt>
                <c:pt idx="605">
                  <c:v>36983</c:v>
                </c:pt>
                <c:pt idx="606">
                  <c:v>36984</c:v>
                </c:pt>
                <c:pt idx="607">
                  <c:v>36985</c:v>
                </c:pt>
                <c:pt idx="608">
                  <c:v>36986</c:v>
                </c:pt>
                <c:pt idx="609">
                  <c:v>36987</c:v>
                </c:pt>
                <c:pt idx="610">
                  <c:v>36990</c:v>
                </c:pt>
                <c:pt idx="611">
                  <c:v>36991</c:v>
                </c:pt>
                <c:pt idx="612">
                  <c:v>36992</c:v>
                </c:pt>
                <c:pt idx="613">
                  <c:v>36997</c:v>
                </c:pt>
                <c:pt idx="614">
                  <c:v>36998</c:v>
                </c:pt>
                <c:pt idx="615">
                  <c:v>36999</c:v>
                </c:pt>
                <c:pt idx="616">
                  <c:v>37000</c:v>
                </c:pt>
                <c:pt idx="617">
                  <c:v>37001</c:v>
                </c:pt>
                <c:pt idx="618">
                  <c:v>37004</c:v>
                </c:pt>
                <c:pt idx="619">
                  <c:v>37005</c:v>
                </c:pt>
                <c:pt idx="620">
                  <c:v>37006</c:v>
                </c:pt>
                <c:pt idx="621">
                  <c:v>37007</c:v>
                </c:pt>
                <c:pt idx="622">
                  <c:v>37008</c:v>
                </c:pt>
                <c:pt idx="623">
                  <c:v>37011</c:v>
                </c:pt>
                <c:pt idx="624">
                  <c:v>37013</c:v>
                </c:pt>
                <c:pt idx="625">
                  <c:v>37014</c:v>
                </c:pt>
                <c:pt idx="626">
                  <c:v>37015</c:v>
                </c:pt>
                <c:pt idx="627">
                  <c:v>37018</c:v>
                </c:pt>
                <c:pt idx="628">
                  <c:v>37019</c:v>
                </c:pt>
                <c:pt idx="629">
                  <c:v>37020</c:v>
                </c:pt>
                <c:pt idx="630">
                  <c:v>37021</c:v>
                </c:pt>
                <c:pt idx="631">
                  <c:v>37022</c:v>
                </c:pt>
                <c:pt idx="632">
                  <c:v>37025</c:v>
                </c:pt>
                <c:pt idx="633">
                  <c:v>37026</c:v>
                </c:pt>
                <c:pt idx="634">
                  <c:v>37027</c:v>
                </c:pt>
                <c:pt idx="635">
                  <c:v>37028</c:v>
                </c:pt>
                <c:pt idx="636">
                  <c:v>37029</c:v>
                </c:pt>
                <c:pt idx="637">
                  <c:v>37032</c:v>
                </c:pt>
                <c:pt idx="638">
                  <c:v>37033</c:v>
                </c:pt>
                <c:pt idx="639">
                  <c:v>37034</c:v>
                </c:pt>
                <c:pt idx="640">
                  <c:v>37035</c:v>
                </c:pt>
                <c:pt idx="641">
                  <c:v>37036</c:v>
                </c:pt>
                <c:pt idx="642">
                  <c:v>37039</c:v>
                </c:pt>
                <c:pt idx="643">
                  <c:v>37040</c:v>
                </c:pt>
                <c:pt idx="644">
                  <c:v>37041</c:v>
                </c:pt>
                <c:pt idx="645">
                  <c:v>37042</c:v>
                </c:pt>
                <c:pt idx="646">
                  <c:v>37043</c:v>
                </c:pt>
                <c:pt idx="647">
                  <c:v>37046</c:v>
                </c:pt>
                <c:pt idx="648">
                  <c:v>37047</c:v>
                </c:pt>
                <c:pt idx="649">
                  <c:v>37048</c:v>
                </c:pt>
                <c:pt idx="650">
                  <c:v>37049</c:v>
                </c:pt>
                <c:pt idx="651">
                  <c:v>37050</c:v>
                </c:pt>
                <c:pt idx="652">
                  <c:v>37053</c:v>
                </c:pt>
                <c:pt idx="653">
                  <c:v>37054</c:v>
                </c:pt>
                <c:pt idx="654">
                  <c:v>37055</c:v>
                </c:pt>
                <c:pt idx="655">
                  <c:v>37056</c:v>
                </c:pt>
                <c:pt idx="656">
                  <c:v>37057</c:v>
                </c:pt>
                <c:pt idx="657">
                  <c:v>37060</c:v>
                </c:pt>
                <c:pt idx="658">
                  <c:v>37061</c:v>
                </c:pt>
                <c:pt idx="659">
                  <c:v>37062</c:v>
                </c:pt>
                <c:pt idx="660">
                  <c:v>37063</c:v>
                </c:pt>
                <c:pt idx="661">
                  <c:v>37064</c:v>
                </c:pt>
                <c:pt idx="662">
                  <c:v>37067</c:v>
                </c:pt>
                <c:pt idx="663">
                  <c:v>37068</c:v>
                </c:pt>
                <c:pt idx="664">
                  <c:v>37069</c:v>
                </c:pt>
                <c:pt idx="665">
                  <c:v>37070</c:v>
                </c:pt>
                <c:pt idx="666">
                  <c:v>37071</c:v>
                </c:pt>
                <c:pt idx="667">
                  <c:v>37074</c:v>
                </c:pt>
                <c:pt idx="668">
                  <c:v>37075</c:v>
                </c:pt>
                <c:pt idx="669">
                  <c:v>37076</c:v>
                </c:pt>
                <c:pt idx="670">
                  <c:v>37077</c:v>
                </c:pt>
                <c:pt idx="671">
                  <c:v>37078</c:v>
                </c:pt>
                <c:pt idx="672">
                  <c:v>37081</c:v>
                </c:pt>
                <c:pt idx="673">
                  <c:v>37082</c:v>
                </c:pt>
                <c:pt idx="674">
                  <c:v>37083</c:v>
                </c:pt>
                <c:pt idx="675">
                  <c:v>37084</c:v>
                </c:pt>
                <c:pt idx="676">
                  <c:v>37085</c:v>
                </c:pt>
                <c:pt idx="677">
                  <c:v>37088</c:v>
                </c:pt>
                <c:pt idx="678">
                  <c:v>37089</c:v>
                </c:pt>
                <c:pt idx="679">
                  <c:v>37090</c:v>
                </c:pt>
                <c:pt idx="680">
                  <c:v>37091</c:v>
                </c:pt>
                <c:pt idx="681">
                  <c:v>37092</c:v>
                </c:pt>
                <c:pt idx="682">
                  <c:v>37095</c:v>
                </c:pt>
                <c:pt idx="683">
                  <c:v>37096</c:v>
                </c:pt>
                <c:pt idx="684">
                  <c:v>37097</c:v>
                </c:pt>
                <c:pt idx="685">
                  <c:v>37098</c:v>
                </c:pt>
                <c:pt idx="686">
                  <c:v>37099</c:v>
                </c:pt>
                <c:pt idx="687">
                  <c:v>37102</c:v>
                </c:pt>
                <c:pt idx="688">
                  <c:v>37103</c:v>
                </c:pt>
                <c:pt idx="689">
                  <c:v>37104</c:v>
                </c:pt>
                <c:pt idx="690">
                  <c:v>37105</c:v>
                </c:pt>
                <c:pt idx="691">
                  <c:v>37106</c:v>
                </c:pt>
                <c:pt idx="692">
                  <c:v>37109</c:v>
                </c:pt>
                <c:pt idx="693">
                  <c:v>37110</c:v>
                </c:pt>
                <c:pt idx="694">
                  <c:v>37111</c:v>
                </c:pt>
                <c:pt idx="695">
                  <c:v>37112</c:v>
                </c:pt>
                <c:pt idx="696">
                  <c:v>37113</c:v>
                </c:pt>
                <c:pt idx="697">
                  <c:v>37116</c:v>
                </c:pt>
                <c:pt idx="698">
                  <c:v>37117</c:v>
                </c:pt>
                <c:pt idx="699">
                  <c:v>37118</c:v>
                </c:pt>
                <c:pt idx="700">
                  <c:v>37119</c:v>
                </c:pt>
                <c:pt idx="701">
                  <c:v>37120</c:v>
                </c:pt>
                <c:pt idx="702">
                  <c:v>37123</c:v>
                </c:pt>
                <c:pt idx="703">
                  <c:v>37124</c:v>
                </c:pt>
                <c:pt idx="704">
                  <c:v>37125</c:v>
                </c:pt>
                <c:pt idx="705">
                  <c:v>37126</c:v>
                </c:pt>
                <c:pt idx="706">
                  <c:v>37127</c:v>
                </c:pt>
                <c:pt idx="707">
                  <c:v>37130</c:v>
                </c:pt>
                <c:pt idx="708">
                  <c:v>37131</c:v>
                </c:pt>
                <c:pt idx="709">
                  <c:v>37132</c:v>
                </c:pt>
                <c:pt idx="710">
                  <c:v>37133</c:v>
                </c:pt>
                <c:pt idx="711">
                  <c:v>37134</c:v>
                </c:pt>
                <c:pt idx="712">
                  <c:v>37137</c:v>
                </c:pt>
                <c:pt idx="713">
                  <c:v>37138</c:v>
                </c:pt>
                <c:pt idx="714">
                  <c:v>37139</c:v>
                </c:pt>
                <c:pt idx="715">
                  <c:v>37140</c:v>
                </c:pt>
                <c:pt idx="716">
                  <c:v>37141</c:v>
                </c:pt>
                <c:pt idx="717">
                  <c:v>37144</c:v>
                </c:pt>
                <c:pt idx="718">
                  <c:v>37145</c:v>
                </c:pt>
                <c:pt idx="719">
                  <c:v>37146</c:v>
                </c:pt>
                <c:pt idx="720">
                  <c:v>37147</c:v>
                </c:pt>
                <c:pt idx="721">
                  <c:v>37148</c:v>
                </c:pt>
                <c:pt idx="722">
                  <c:v>37151</c:v>
                </c:pt>
                <c:pt idx="723">
                  <c:v>37152</c:v>
                </c:pt>
                <c:pt idx="724">
                  <c:v>37153</c:v>
                </c:pt>
                <c:pt idx="725">
                  <c:v>37154</c:v>
                </c:pt>
                <c:pt idx="726">
                  <c:v>37155</c:v>
                </c:pt>
                <c:pt idx="727">
                  <c:v>37158</c:v>
                </c:pt>
                <c:pt idx="728">
                  <c:v>37159</c:v>
                </c:pt>
                <c:pt idx="729">
                  <c:v>37160</c:v>
                </c:pt>
                <c:pt idx="730">
                  <c:v>37161</c:v>
                </c:pt>
                <c:pt idx="731">
                  <c:v>37162</c:v>
                </c:pt>
                <c:pt idx="732">
                  <c:v>37165</c:v>
                </c:pt>
                <c:pt idx="733">
                  <c:v>37166</c:v>
                </c:pt>
                <c:pt idx="734">
                  <c:v>37167</c:v>
                </c:pt>
                <c:pt idx="735">
                  <c:v>37168</c:v>
                </c:pt>
                <c:pt idx="736">
                  <c:v>37169</c:v>
                </c:pt>
                <c:pt idx="737">
                  <c:v>37172</c:v>
                </c:pt>
                <c:pt idx="738">
                  <c:v>37173</c:v>
                </c:pt>
                <c:pt idx="739">
                  <c:v>37174</c:v>
                </c:pt>
                <c:pt idx="740">
                  <c:v>37175</c:v>
                </c:pt>
                <c:pt idx="741">
                  <c:v>37176</c:v>
                </c:pt>
                <c:pt idx="742">
                  <c:v>37179</c:v>
                </c:pt>
                <c:pt idx="743">
                  <c:v>37180</c:v>
                </c:pt>
                <c:pt idx="744">
                  <c:v>37181</c:v>
                </c:pt>
                <c:pt idx="745">
                  <c:v>37182</c:v>
                </c:pt>
                <c:pt idx="746">
                  <c:v>37183</c:v>
                </c:pt>
                <c:pt idx="747">
                  <c:v>37186</c:v>
                </c:pt>
                <c:pt idx="748">
                  <c:v>37187</c:v>
                </c:pt>
                <c:pt idx="749">
                  <c:v>37188</c:v>
                </c:pt>
                <c:pt idx="750">
                  <c:v>37189</c:v>
                </c:pt>
                <c:pt idx="751">
                  <c:v>37190</c:v>
                </c:pt>
                <c:pt idx="752">
                  <c:v>37193</c:v>
                </c:pt>
                <c:pt idx="753">
                  <c:v>37194</c:v>
                </c:pt>
                <c:pt idx="754">
                  <c:v>37195</c:v>
                </c:pt>
                <c:pt idx="755">
                  <c:v>37196</c:v>
                </c:pt>
                <c:pt idx="756">
                  <c:v>37197</c:v>
                </c:pt>
                <c:pt idx="757">
                  <c:v>37200</c:v>
                </c:pt>
                <c:pt idx="758">
                  <c:v>37201</c:v>
                </c:pt>
                <c:pt idx="759">
                  <c:v>37202</c:v>
                </c:pt>
                <c:pt idx="760">
                  <c:v>37203</c:v>
                </c:pt>
                <c:pt idx="761">
                  <c:v>37204</c:v>
                </c:pt>
                <c:pt idx="762">
                  <c:v>37207</c:v>
                </c:pt>
                <c:pt idx="763">
                  <c:v>37208</c:v>
                </c:pt>
                <c:pt idx="764">
                  <c:v>37209</c:v>
                </c:pt>
                <c:pt idx="765">
                  <c:v>37210</c:v>
                </c:pt>
                <c:pt idx="766">
                  <c:v>37211</c:v>
                </c:pt>
                <c:pt idx="767">
                  <c:v>37214</c:v>
                </c:pt>
                <c:pt idx="768">
                  <c:v>37216</c:v>
                </c:pt>
                <c:pt idx="769">
                  <c:v>37217</c:v>
                </c:pt>
                <c:pt idx="770">
                  <c:v>37218</c:v>
                </c:pt>
                <c:pt idx="771">
                  <c:v>37221</c:v>
                </c:pt>
                <c:pt idx="772">
                  <c:v>37222</c:v>
                </c:pt>
                <c:pt idx="773">
                  <c:v>37223</c:v>
                </c:pt>
                <c:pt idx="774">
                  <c:v>37224</c:v>
                </c:pt>
                <c:pt idx="775">
                  <c:v>37225</c:v>
                </c:pt>
                <c:pt idx="776">
                  <c:v>37228</c:v>
                </c:pt>
                <c:pt idx="777">
                  <c:v>37229</c:v>
                </c:pt>
                <c:pt idx="778">
                  <c:v>37230</c:v>
                </c:pt>
                <c:pt idx="779">
                  <c:v>37231</c:v>
                </c:pt>
                <c:pt idx="780">
                  <c:v>37232</c:v>
                </c:pt>
                <c:pt idx="781">
                  <c:v>37235</c:v>
                </c:pt>
                <c:pt idx="782">
                  <c:v>37236</c:v>
                </c:pt>
                <c:pt idx="783">
                  <c:v>37238</c:v>
                </c:pt>
                <c:pt idx="784">
                  <c:v>37239</c:v>
                </c:pt>
                <c:pt idx="785">
                  <c:v>37242</c:v>
                </c:pt>
                <c:pt idx="786">
                  <c:v>37243</c:v>
                </c:pt>
                <c:pt idx="787">
                  <c:v>37244</c:v>
                </c:pt>
                <c:pt idx="788">
                  <c:v>37245</c:v>
                </c:pt>
                <c:pt idx="789">
                  <c:v>37246</c:v>
                </c:pt>
                <c:pt idx="790">
                  <c:v>37249</c:v>
                </c:pt>
                <c:pt idx="791">
                  <c:v>37251</c:v>
                </c:pt>
                <c:pt idx="792">
                  <c:v>37252</c:v>
                </c:pt>
                <c:pt idx="793">
                  <c:v>37253</c:v>
                </c:pt>
                <c:pt idx="794">
                  <c:v>37256</c:v>
                </c:pt>
                <c:pt idx="795">
                  <c:v>37258</c:v>
                </c:pt>
                <c:pt idx="796">
                  <c:v>37259</c:v>
                </c:pt>
                <c:pt idx="797">
                  <c:v>37260</c:v>
                </c:pt>
                <c:pt idx="798">
                  <c:v>37263</c:v>
                </c:pt>
                <c:pt idx="799">
                  <c:v>37264</c:v>
                </c:pt>
                <c:pt idx="800">
                  <c:v>37265</c:v>
                </c:pt>
                <c:pt idx="801">
                  <c:v>37266</c:v>
                </c:pt>
                <c:pt idx="802">
                  <c:v>37267</c:v>
                </c:pt>
                <c:pt idx="803">
                  <c:v>37270</c:v>
                </c:pt>
                <c:pt idx="804">
                  <c:v>37271</c:v>
                </c:pt>
                <c:pt idx="805">
                  <c:v>37272</c:v>
                </c:pt>
                <c:pt idx="806">
                  <c:v>37273</c:v>
                </c:pt>
                <c:pt idx="807">
                  <c:v>37274</c:v>
                </c:pt>
                <c:pt idx="808">
                  <c:v>37277</c:v>
                </c:pt>
                <c:pt idx="809">
                  <c:v>37278</c:v>
                </c:pt>
                <c:pt idx="810">
                  <c:v>37279</c:v>
                </c:pt>
                <c:pt idx="811">
                  <c:v>37280</c:v>
                </c:pt>
                <c:pt idx="812">
                  <c:v>37281</c:v>
                </c:pt>
                <c:pt idx="813">
                  <c:v>37284</c:v>
                </c:pt>
                <c:pt idx="814">
                  <c:v>37285</c:v>
                </c:pt>
                <c:pt idx="815">
                  <c:v>37286</c:v>
                </c:pt>
                <c:pt idx="816">
                  <c:v>37287</c:v>
                </c:pt>
                <c:pt idx="817">
                  <c:v>37288</c:v>
                </c:pt>
                <c:pt idx="818">
                  <c:v>37291</c:v>
                </c:pt>
                <c:pt idx="819">
                  <c:v>37293</c:v>
                </c:pt>
                <c:pt idx="820">
                  <c:v>37294</c:v>
                </c:pt>
                <c:pt idx="821">
                  <c:v>37295</c:v>
                </c:pt>
                <c:pt idx="822">
                  <c:v>37298</c:v>
                </c:pt>
                <c:pt idx="823">
                  <c:v>37299</c:v>
                </c:pt>
                <c:pt idx="824">
                  <c:v>37300</c:v>
                </c:pt>
                <c:pt idx="825">
                  <c:v>37301</c:v>
                </c:pt>
                <c:pt idx="826">
                  <c:v>37302</c:v>
                </c:pt>
                <c:pt idx="827">
                  <c:v>37305</c:v>
                </c:pt>
                <c:pt idx="828">
                  <c:v>37306</c:v>
                </c:pt>
                <c:pt idx="829">
                  <c:v>37307</c:v>
                </c:pt>
                <c:pt idx="830">
                  <c:v>37308</c:v>
                </c:pt>
                <c:pt idx="831">
                  <c:v>37309</c:v>
                </c:pt>
                <c:pt idx="832">
                  <c:v>37312</c:v>
                </c:pt>
                <c:pt idx="833">
                  <c:v>37313</c:v>
                </c:pt>
                <c:pt idx="834">
                  <c:v>37314</c:v>
                </c:pt>
                <c:pt idx="835">
                  <c:v>37315</c:v>
                </c:pt>
                <c:pt idx="836">
                  <c:v>37316</c:v>
                </c:pt>
                <c:pt idx="837">
                  <c:v>37319</c:v>
                </c:pt>
                <c:pt idx="838">
                  <c:v>37320</c:v>
                </c:pt>
                <c:pt idx="839">
                  <c:v>37321</c:v>
                </c:pt>
                <c:pt idx="840">
                  <c:v>37322</c:v>
                </c:pt>
                <c:pt idx="841">
                  <c:v>37323</c:v>
                </c:pt>
                <c:pt idx="842">
                  <c:v>37326</c:v>
                </c:pt>
                <c:pt idx="843">
                  <c:v>37327</c:v>
                </c:pt>
                <c:pt idx="844">
                  <c:v>37328</c:v>
                </c:pt>
                <c:pt idx="845">
                  <c:v>37329</c:v>
                </c:pt>
                <c:pt idx="846">
                  <c:v>37330</c:v>
                </c:pt>
                <c:pt idx="847">
                  <c:v>37333</c:v>
                </c:pt>
                <c:pt idx="848">
                  <c:v>37334</c:v>
                </c:pt>
                <c:pt idx="849">
                  <c:v>37335</c:v>
                </c:pt>
                <c:pt idx="850">
                  <c:v>37337</c:v>
                </c:pt>
                <c:pt idx="851">
                  <c:v>37340</c:v>
                </c:pt>
                <c:pt idx="852">
                  <c:v>37341</c:v>
                </c:pt>
                <c:pt idx="853">
                  <c:v>37342</c:v>
                </c:pt>
                <c:pt idx="854">
                  <c:v>37347</c:v>
                </c:pt>
                <c:pt idx="855">
                  <c:v>37348</c:v>
                </c:pt>
                <c:pt idx="856">
                  <c:v>37349</c:v>
                </c:pt>
                <c:pt idx="857">
                  <c:v>37350</c:v>
                </c:pt>
                <c:pt idx="858">
                  <c:v>37351</c:v>
                </c:pt>
                <c:pt idx="859">
                  <c:v>37354</c:v>
                </c:pt>
                <c:pt idx="860">
                  <c:v>37355</c:v>
                </c:pt>
                <c:pt idx="861">
                  <c:v>37356</c:v>
                </c:pt>
                <c:pt idx="862">
                  <c:v>37357</c:v>
                </c:pt>
                <c:pt idx="863">
                  <c:v>37358</c:v>
                </c:pt>
                <c:pt idx="864">
                  <c:v>37361</c:v>
                </c:pt>
                <c:pt idx="865">
                  <c:v>37362</c:v>
                </c:pt>
                <c:pt idx="866">
                  <c:v>37363</c:v>
                </c:pt>
                <c:pt idx="867">
                  <c:v>37364</c:v>
                </c:pt>
                <c:pt idx="868">
                  <c:v>37365</c:v>
                </c:pt>
                <c:pt idx="869">
                  <c:v>37368</c:v>
                </c:pt>
                <c:pt idx="870">
                  <c:v>37369</c:v>
                </c:pt>
                <c:pt idx="871">
                  <c:v>37370</c:v>
                </c:pt>
                <c:pt idx="872">
                  <c:v>37371</c:v>
                </c:pt>
                <c:pt idx="873">
                  <c:v>37372</c:v>
                </c:pt>
                <c:pt idx="874">
                  <c:v>37375</c:v>
                </c:pt>
                <c:pt idx="875">
                  <c:v>37376</c:v>
                </c:pt>
                <c:pt idx="876">
                  <c:v>37378</c:v>
                </c:pt>
                <c:pt idx="877">
                  <c:v>37379</c:v>
                </c:pt>
                <c:pt idx="878">
                  <c:v>37382</c:v>
                </c:pt>
                <c:pt idx="879">
                  <c:v>37383</c:v>
                </c:pt>
                <c:pt idx="880">
                  <c:v>37384</c:v>
                </c:pt>
                <c:pt idx="881">
                  <c:v>37385</c:v>
                </c:pt>
                <c:pt idx="882">
                  <c:v>37386</c:v>
                </c:pt>
                <c:pt idx="883">
                  <c:v>37389</c:v>
                </c:pt>
                <c:pt idx="884">
                  <c:v>37390</c:v>
                </c:pt>
                <c:pt idx="885">
                  <c:v>37391</c:v>
                </c:pt>
                <c:pt idx="886">
                  <c:v>37392</c:v>
                </c:pt>
                <c:pt idx="887">
                  <c:v>37393</c:v>
                </c:pt>
                <c:pt idx="888">
                  <c:v>37396</c:v>
                </c:pt>
                <c:pt idx="889">
                  <c:v>37397</c:v>
                </c:pt>
                <c:pt idx="890">
                  <c:v>37398</c:v>
                </c:pt>
                <c:pt idx="891">
                  <c:v>37399</c:v>
                </c:pt>
                <c:pt idx="892">
                  <c:v>37400</c:v>
                </c:pt>
                <c:pt idx="893">
                  <c:v>37403</c:v>
                </c:pt>
                <c:pt idx="894">
                  <c:v>37404</c:v>
                </c:pt>
                <c:pt idx="895">
                  <c:v>37405</c:v>
                </c:pt>
                <c:pt idx="896">
                  <c:v>37406</c:v>
                </c:pt>
                <c:pt idx="897">
                  <c:v>37407</c:v>
                </c:pt>
                <c:pt idx="898">
                  <c:v>37410</c:v>
                </c:pt>
                <c:pt idx="899">
                  <c:v>37411</c:v>
                </c:pt>
                <c:pt idx="900">
                  <c:v>37412</c:v>
                </c:pt>
                <c:pt idx="901">
                  <c:v>37413</c:v>
                </c:pt>
                <c:pt idx="902">
                  <c:v>37414</c:v>
                </c:pt>
                <c:pt idx="903">
                  <c:v>37417</c:v>
                </c:pt>
                <c:pt idx="904">
                  <c:v>37418</c:v>
                </c:pt>
                <c:pt idx="905">
                  <c:v>37419</c:v>
                </c:pt>
                <c:pt idx="906">
                  <c:v>37420</c:v>
                </c:pt>
                <c:pt idx="907">
                  <c:v>37421</c:v>
                </c:pt>
                <c:pt idx="908">
                  <c:v>37424</c:v>
                </c:pt>
                <c:pt idx="909">
                  <c:v>37425</c:v>
                </c:pt>
                <c:pt idx="910">
                  <c:v>37426</c:v>
                </c:pt>
                <c:pt idx="911">
                  <c:v>37427</c:v>
                </c:pt>
                <c:pt idx="912">
                  <c:v>37428</c:v>
                </c:pt>
                <c:pt idx="913">
                  <c:v>37431</c:v>
                </c:pt>
                <c:pt idx="914">
                  <c:v>37432</c:v>
                </c:pt>
                <c:pt idx="915">
                  <c:v>37433</c:v>
                </c:pt>
                <c:pt idx="916">
                  <c:v>37434</c:v>
                </c:pt>
                <c:pt idx="917">
                  <c:v>37435</c:v>
                </c:pt>
                <c:pt idx="918">
                  <c:v>37438</c:v>
                </c:pt>
                <c:pt idx="919">
                  <c:v>37439</c:v>
                </c:pt>
                <c:pt idx="920">
                  <c:v>37440</c:v>
                </c:pt>
                <c:pt idx="921">
                  <c:v>37441</c:v>
                </c:pt>
                <c:pt idx="922">
                  <c:v>37442</c:v>
                </c:pt>
                <c:pt idx="923">
                  <c:v>37445</c:v>
                </c:pt>
                <c:pt idx="924">
                  <c:v>37446</c:v>
                </c:pt>
                <c:pt idx="925">
                  <c:v>37447</c:v>
                </c:pt>
                <c:pt idx="926">
                  <c:v>37448</c:v>
                </c:pt>
                <c:pt idx="927">
                  <c:v>37449</c:v>
                </c:pt>
                <c:pt idx="928">
                  <c:v>37452</c:v>
                </c:pt>
                <c:pt idx="929">
                  <c:v>37453</c:v>
                </c:pt>
                <c:pt idx="930">
                  <c:v>37454</c:v>
                </c:pt>
                <c:pt idx="931">
                  <c:v>37455</c:v>
                </c:pt>
                <c:pt idx="932">
                  <c:v>37456</c:v>
                </c:pt>
                <c:pt idx="933">
                  <c:v>37459</c:v>
                </c:pt>
                <c:pt idx="934">
                  <c:v>37460</c:v>
                </c:pt>
                <c:pt idx="935">
                  <c:v>37461</c:v>
                </c:pt>
                <c:pt idx="936">
                  <c:v>37462</c:v>
                </c:pt>
                <c:pt idx="937">
                  <c:v>37463</c:v>
                </c:pt>
                <c:pt idx="938">
                  <c:v>37466</c:v>
                </c:pt>
                <c:pt idx="939">
                  <c:v>37467</c:v>
                </c:pt>
                <c:pt idx="940">
                  <c:v>37468</c:v>
                </c:pt>
                <c:pt idx="941">
                  <c:v>37469</c:v>
                </c:pt>
                <c:pt idx="942">
                  <c:v>37470</c:v>
                </c:pt>
                <c:pt idx="943">
                  <c:v>37473</c:v>
                </c:pt>
                <c:pt idx="944">
                  <c:v>37474</c:v>
                </c:pt>
                <c:pt idx="945">
                  <c:v>37475</c:v>
                </c:pt>
                <c:pt idx="946">
                  <c:v>37476</c:v>
                </c:pt>
                <c:pt idx="947">
                  <c:v>37477</c:v>
                </c:pt>
                <c:pt idx="948">
                  <c:v>37480</c:v>
                </c:pt>
                <c:pt idx="949">
                  <c:v>37481</c:v>
                </c:pt>
                <c:pt idx="950">
                  <c:v>37482</c:v>
                </c:pt>
                <c:pt idx="951">
                  <c:v>37483</c:v>
                </c:pt>
                <c:pt idx="952">
                  <c:v>37484</c:v>
                </c:pt>
                <c:pt idx="953">
                  <c:v>37487</c:v>
                </c:pt>
                <c:pt idx="954">
                  <c:v>37488</c:v>
                </c:pt>
                <c:pt idx="955">
                  <c:v>37489</c:v>
                </c:pt>
                <c:pt idx="956">
                  <c:v>37490</c:v>
                </c:pt>
                <c:pt idx="957">
                  <c:v>37491</c:v>
                </c:pt>
                <c:pt idx="958">
                  <c:v>37494</c:v>
                </c:pt>
                <c:pt idx="959">
                  <c:v>37495</c:v>
                </c:pt>
                <c:pt idx="960">
                  <c:v>37496</c:v>
                </c:pt>
                <c:pt idx="961">
                  <c:v>37497</c:v>
                </c:pt>
                <c:pt idx="962">
                  <c:v>37498</c:v>
                </c:pt>
                <c:pt idx="963">
                  <c:v>37501</c:v>
                </c:pt>
                <c:pt idx="964">
                  <c:v>37502</c:v>
                </c:pt>
                <c:pt idx="965">
                  <c:v>37503</c:v>
                </c:pt>
                <c:pt idx="966">
                  <c:v>37504</c:v>
                </c:pt>
                <c:pt idx="967">
                  <c:v>37505</c:v>
                </c:pt>
                <c:pt idx="968">
                  <c:v>37508</c:v>
                </c:pt>
                <c:pt idx="969">
                  <c:v>37509</c:v>
                </c:pt>
                <c:pt idx="970">
                  <c:v>37510</c:v>
                </c:pt>
                <c:pt idx="971">
                  <c:v>37511</c:v>
                </c:pt>
                <c:pt idx="972">
                  <c:v>37512</c:v>
                </c:pt>
                <c:pt idx="973">
                  <c:v>37516</c:v>
                </c:pt>
                <c:pt idx="974">
                  <c:v>37517</c:v>
                </c:pt>
                <c:pt idx="975">
                  <c:v>37518</c:v>
                </c:pt>
                <c:pt idx="976">
                  <c:v>37519</c:v>
                </c:pt>
                <c:pt idx="977">
                  <c:v>37522</c:v>
                </c:pt>
                <c:pt idx="978">
                  <c:v>37523</c:v>
                </c:pt>
                <c:pt idx="979">
                  <c:v>37524</c:v>
                </c:pt>
                <c:pt idx="980">
                  <c:v>37525</c:v>
                </c:pt>
                <c:pt idx="981">
                  <c:v>37526</c:v>
                </c:pt>
                <c:pt idx="982">
                  <c:v>37529</c:v>
                </c:pt>
                <c:pt idx="983">
                  <c:v>37530</c:v>
                </c:pt>
                <c:pt idx="984">
                  <c:v>37531</c:v>
                </c:pt>
                <c:pt idx="985">
                  <c:v>37532</c:v>
                </c:pt>
                <c:pt idx="986">
                  <c:v>37533</c:v>
                </c:pt>
                <c:pt idx="987">
                  <c:v>37536</c:v>
                </c:pt>
                <c:pt idx="988">
                  <c:v>37537</c:v>
                </c:pt>
                <c:pt idx="989">
                  <c:v>37538</c:v>
                </c:pt>
                <c:pt idx="990">
                  <c:v>37539</c:v>
                </c:pt>
                <c:pt idx="991">
                  <c:v>37540</c:v>
                </c:pt>
                <c:pt idx="992">
                  <c:v>37543</c:v>
                </c:pt>
                <c:pt idx="993">
                  <c:v>37544</c:v>
                </c:pt>
                <c:pt idx="994">
                  <c:v>37545</c:v>
                </c:pt>
                <c:pt idx="995">
                  <c:v>37546</c:v>
                </c:pt>
                <c:pt idx="996">
                  <c:v>37547</c:v>
                </c:pt>
                <c:pt idx="997">
                  <c:v>37550</c:v>
                </c:pt>
                <c:pt idx="998">
                  <c:v>37551</c:v>
                </c:pt>
                <c:pt idx="999">
                  <c:v>37552</c:v>
                </c:pt>
                <c:pt idx="1000">
                  <c:v>37553</c:v>
                </c:pt>
                <c:pt idx="1001">
                  <c:v>37554</c:v>
                </c:pt>
                <c:pt idx="1002">
                  <c:v>37557</c:v>
                </c:pt>
                <c:pt idx="1003">
                  <c:v>37558</c:v>
                </c:pt>
                <c:pt idx="1004">
                  <c:v>37559</c:v>
                </c:pt>
                <c:pt idx="1005">
                  <c:v>37560</c:v>
                </c:pt>
                <c:pt idx="1006">
                  <c:v>37561</c:v>
                </c:pt>
                <c:pt idx="1007">
                  <c:v>37564</c:v>
                </c:pt>
                <c:pt idx="1008">
                  <c:v>37565</c:v>
                </c:pt>
                <c:pt idx="1009">
                  <c:v>37566</c:v>
                </c:pt>
                <c:pt idx="1010">
                  <c:v>37567</c:v>
                </c:pt>
                <c:pt idx="1011">
                  <c:v>37568</c:v>
                </c:pt>
                <c:pt idx="1012">
                  <c:v>37571</c:v>
                </c:pt>
                <c:pt idx="1013">
                  <c:v>37572</c:v>
                </c:pt>
                <c:pt idx="1014">
                  <c:v>37573</c:v>
                </c:pt>
                <c:pt idx="1015">
                  <c:v>37574</c:v>
                </c:pt>
                <c:pt idx="1016">
                  <c:v>37575</c:v>
                </c:pt>
                <c:pt idx="1017">
                  <c:v>37578</c:v>
                </c:pt>
                <c:pt idx="1018">
                  <c:v>37579</c:v>
                </c:pt>
                <c:pt idx="1019">
                  <c:v>37581</c:v>
                </c:pt>
                <c:pt idx="1020">
                  <c:v>37582</c:v>
                </c:pt>
                <c:pt idx="1021">
                  <c:v>37585</c:v>
                </c:pt>
                <c:pt idx="1022">
                  <c:v>37586</c:v>
                </c:pt>
                <c:pt idx="1023">
                  <c:v>37587</c:v>
                </c:pt>
                <c:pt idx="1024">
                  <c:v>37588</c:v>
                </c:pt>
                <c:pt idx="1025">
                  <c:v>37589</c:v>
                </c:pt>
                <c:pt idx="1026">
                  <c:v>37592</c:v>
                </c:pt>
                <c:pt idx="1027">
                  <c:v>37593</c:v>
                </c:pt>
                <c:pt idx="1028">
                  <c:v>37594</c:v>
                </c:pt>
                <c:pt idx="1029">
                  <c:v>37595</c:v>
                </c:pt>
                <c:pt idx="1030">
                  <c:v>37596</c:v>
                </c:pt>
                <c:pt idx="1031">
                  <c:v>37599</c:v>
                </c:pt>
                <c:pt idx="1032">
                  <c:v>37600</c:v>
                </c:pt>
                <c:pt idx="1033">
                  <c:v>37601</c:v>
                </c:pt>
                <c:pt idx="1034">
                  <c:v>37603</c:v>
                </c:pt>
                <c:pt idx="1035">
                  <c:v>37606</c:v>
                </c:pt>
                <c:pt idx="1036">
                  <c:v>37607</c:v>
                </c:pt>
                <c:pt idx="1037">
                  <c:v>37608</c:v>
                </c:pt>
                <c:pt idx="1038">
                  <c:v>37609</c:v>
                </c:pt>
                <c:pt idx="1039">
                  <c:v>37610</c:v>
                </c:pt>
                <c:pt idx="1040">
                  <c:v>37613</c:v>
                </c:pt>
                <c:pt idx="1041">
                  <c:v>37614</c:v>
                </c:pt>
                <c:pt idx="1042">
                  <c:v>37616</c:v>
                </c:pt>
                <c:pt idx="1043">
                  <c:v>37617</c:v>
                </c:pt>
                <c:pt idx="1044">
                  <c:v>37620</c:v>
                </c:pt>
                <c:pt idx="1045">
                  <c:v>37621</c:v>
                </c:pt>
                <c:pt idx="1046">
                  <c:v>37623</c:v>
                </c:pt>
                <c:pt idx="1047">
                  <c:v>37624</c:v>
                </c:pt>
                <c:pt idx="1048">
                  <c:v>37627</c:v>
                </c:pt>
                <c:pt idx="1049">
                  <c:v>37628</c:v>
                </c:pt>
                <c:pt idx="1050">
                  <c:v>37629</c:v>
                </c:pt>
                <c:pt idx="1051">
                  <c:v>37630</c:v>
                </c:pt>
                <c:pt idx="1052">
                  <c:v>37631</c:v>
                </c:pt>
                <c:pt idx="1053">
                  <c:v>37634</c:v>
                </c:pt>
                <c:pt idx="1054">
                  <c:v>37635</c:v>
                </c:pt>
                <c:pt idx="1055">
                  <c:v>37636</c:v>
                </c:pt>
                <c:pt idx="1056">
                  <c:v>37637</c:v>
                </c:pt>
                <c:pt idx="1057">
                  <c:v>37638</c:v>
                </c:pt>
                <c:pt idx="1058">
                  <c:v>37641</c:v>
                </c:pt>
                <c:pt idx="1059">
                  <c:v>37642</c:v>
                </c:pt>
                <c:pt idx="1060">
                  <c:v>37643</c:v>
                </c:pt>
                <c:pt idx="1061">
                  <c:v>37644</c:v>
                </c:pt>
                <c:pt idx="1062">
                  <c:v>37645</c:v>
                </c:pt>
                <c:pt idx="1063">
                  <c:v>37648</c:v>
                </c:pt>
                <c:pt idx="1064">
                  <c:v>37649</c:v>
                </c:pt>
                <c:pt idx="1065">
                  <c:v>37650</c:v>
                </c:pt>
                <c:pt idx="1066">
                  <c:v>37651</c:v>
                </c:pt>
                <c:pt idx="1067">
                  <c:v>37652</c:v>
                </c:pt>
                <c:pt idx="1068">
                  <c:v>37655</c:v>
                </c:pt>
                <c:pt idx="1069">
                  <c:v>37656</c:v>
                </c:pt>
                <c:pt idx="1070">
                  <c:v>37658</c:v>
                </c:pt>
                <c:pt idx="1071">
                  <c:v>37659</c:v>
                </c:pt>
                <c:pt idx="1072">
                  <c:v>37662</c:v>
                </c:pt>
                <c:pt idx="1073">
                  <c:v>37663</c:v>
                </c:pt>
                <c:pt idx="1074">
                  <c:v>37664</c:v>
                </c:pt>
                <c:pt idx="1075">
                  <c:v>37665</c:v>
                </c:pt>
                <c:pt idx="1076">
                  <c:v>37666</c:v>
                </c:pt>
                <c:pt idx="1077">
                  <c:v>37669</c:v>
                </c:pt>
                <c:pt idx="1078">
                  <c:v>37670</c:v>
                </c:pt>
                <c:pt idx="1079">
                  <c:v>37671</c:v>
                </c:pt>
                <c:pt idx="1080">
                  <c:v>37672</c:v>
                </c:pt>
                <c:pt idx="1081">
                  <c:v>37673</c:v>
                </c:pt>
                <c:pt idx="1082">
                  <c:v>37676</c:v>
                </c:pt>
                <c:pt idx="1083">
                  <c:v>37677</c:v>
                </c:pt>
                <c:pt idx="1084">
                  <c:v>37678</c:v>
                </c:pt>
                <c:pt idx="1085">
                  <c:v>37679</c:v>
                </c:pt>
                <c:pt idx="1086">
                  <c:v>37680</c:v>
                </c:pt>
                <c:pt idx="1087">
                  <c:v>37683</c:v>
                </c:pt>
                <c:pt idx="1088">
                  <c:v>37684</c:v>
                </c:pt>
                <c:pt idx="1089">
                  <c:v>37685</c:v>
                </c:pt>
                <c:pt idx="1090">
                  <c:v>37686</c:v>
                </c:pt>
                <c:pt idx="1091">
                  <c:v>37687</c:v>
                </c:pt>
                <c:pt idx="1092">
                  <c:v>37690</c:v>
                </c:pt>
                <c:pt idx="1093">
                  <c:v>37691</c:v>
                </c:pt>
                <c:pt idx="1094">
                  <c:v>37692</c:v>
                </c:pt>
                <c:pt idx="1095">
                  <c:v>37693</c:v>
                </c:pt>
                <c:pt idx="1096">
                  <c:v>37694</c:v>
                </c:pt>
                <c:pt idx="1097">
                  <c:v>37697</c:v>
                </c:pt>
                <c:pt idx="1098">
                  <c:v>37698</c:v>
                </c:pt>
                <c:pt idx="1099">
                  <c:v>37699</c:v>
                </c:pt>
                <c:pt idx="1100">
                  <c:v>37700</c:v>
                </c:pt>
                <c:pt idx="1101">
                  <c:v>37704</c:v>
                </c:pt>
                <c:pt idx="1102">
                  <c:v>37705</c:v>
                </c:pt>
                <c:pt idx="1103">
                  <c:v>37706</c:v>
                </c:pt>
                <c:pt idx="1104">
                  <c:v>37707</c:v>
                </c:pt>
                <c:pt idx="1105">
                  <c:v>37708</c:v>
                </c:pt>
                <c:pt idx="1106">
                  <c:v>37711</c:v>
                </c:pt>
                <c:pt idx="1107">
                  <c:v>37712</c:v>
                </c:pt>
                <c:pt idx="1108">
                  <c:v>37713</c:v>
                </c:pt>
                <c:pt idx="1109">
                  <c:v>37714</c:v>
                </c:pt>
                <c:pt idx="1110">
                  <c:v>37715</c:v>
                </c:pt>
                <c:pt idx="1111">
                  <c:v>37718</c:v>
                </c:pt>
                <c:pt idx="1112">
                  <c:v>37719</c:v>
                </c:pt>
                <c:pt idx="1113">
                  <c:v>37720</c:v>
                </c:pt>
                <c:pt idx="1114">
                  <c:v>37721</c:v>
                </c:pt>
                <c:pt idx="1115">
                  <c:v>37722</c:v>
                </c:pt>
                <c:pt idx="1116">
                  <c:v>37725</c:v>
                </c:pt>
                <c:pt idx="1117">
                  <c:v>37726</c:v>
                </c:pt>
                <c:pt idx="1118">
                  <c:v>37727</c:v>
                </c:pt>
                <c:pt idx="1119">
                  <c:v>37732</c:v>
                </c:pt>
                <c:pt idx="1120">
                  <c:v>37733</c:v>
                </c:pt>
                <c:pt idx="1121">
                  <c:v>37734</c:v>
                </c:pt>
                <c:pt idx="1122">
                  <c:v>37735</c:v>
                </c:pt>
                <c:pt idx="1123">
                  <c:v>37736</c:v>
                </c:pt>
                <c:pt idx="1124">
                  <c:v>37739</c:v>
                </c:pt>
                <c:pt idx="1125">
                  <c:v>37740</c:v>
                </c:pt>
                <c:pt idx="1126">
                  <c:v>37741</c:v>
                </c:pt>
                <c:pt idx="1127">
                  <c:v>37743</c:v>
                </c:pt>
                <c:pt idx="1128">
                  <c:v>37746</c:v>
                </c:pt>
                <c:pt idx="1129">
                  <c:v>37747</c:v>
                </c:pt>
                <c:pt idx="1130">
                  <c:v>37748</c:v>
                </c:pt>
                <c:pt idx="1131">
                  <c:v>37749</c:v>
                </c:pt>
                <c:pt idx="1132">
                  <c:v>37750</c:v>
                </c:pt>
                <c:pt idx="1133">
                  <c:v>37753</c:v>
                </c:pt>
                <c:pt idx="1134">
                  <c:v>37754</c:v>
                </c:pt>
                <c:pt idx="1135">
                  <c:v>37755</c:v>
                </c:pt>
                <c:pt idx="1136">
                  <c:v>37756</c:v>
                </c:pt>
                <c:pt idx="1137">
                  <c:v>37757</c:v>
                </c:pt>
                <c:pt idx="1138">
                  <c:v>37760</c:v>
                </c:pt>
                <c:pt idx="1139">
                  <c:v>37761</c:v>
                </c:pt>
                <c:pt idx="1140">
                  <c:v>37762</c:v>
                </c:pt>
                <c:pt idx="1141">
                  <c:v>37763</c:v>
                </c:pt>
                <c:pt idx="1142">
                  <c:v>37764</c:v>
                </c:pt>
                <c:pt idx="1143">
                  <c:v>37767</c:v>
                </c:pt>
                <c:pt idx="1144">
                  <c:v>37768</c:v>
                </c:pt>
                <c:pt idx="1145">
                  <c:v>37769</c:v>
                </c:pt>
                <c:pt idx="1146">
                  <c:v>37770</c:v>
                </c:pt>
                <c:pt idx="1147">
                  <c:v>37771</c:v>
                </c:pt>
                <c:pt idx="1148">
                  <c:v>37774</c:v>
                </c:pt>
                <c:pt idx="1149">
                  <c:v>37775</c:v>
                </c:pt>
                <c:pt idx="1150">
                  <c:v>37776</c:v>
                </c:pt>
                <c:pt idx="1151">
                  <c:v>37777</c:v>
                </c:pt>
                <c:pt idx="1152">
                  <c:v>37778</c:v>
                </c:pt>
                <c:pt idx="1153">
                  <c:v>37781</c:v>
                </c:pt>
                <c:pt idx="1154">
                  <c:v>37782</c:v>
                </c:pt>
                <c:pt idx="1155">
                  <c:v>37783</c:v>
                </c:pt>
                <c:pt idx="1156">
                  <c:v>37784</c:v>
                </c:pt>
                <c:pt idx="1157">
                  <c:v>37785</c:v>
                </c:pt>
                <c:pt idx="1158">
                  <c:v>37788</c:v>
                </c:pt>
                <c:pt idx="1159">
                  <c:v>37789</c:v>
                </c:pt>
                <c:pt idx="1160">
                  <c:v>37790</c:v>
                </c:pt>
                <c:pt idx="1161">
                  <c:v>37791</c:v>
                </c:pt>
                <c:pt idx="1162">
                  <c:v>37792</c:v>
                </c:pt>
                <c:pt idx="1163">
                  <c:v>37795</c:v>
                </c:pt>
                <c:pt idx="1164">
                  <c:v>37796</c:v>
                </c:pt>
                <c:pt idx="1165">
                  <c:v>37797</c:v>
                </c:pt>
                <c:pt idx="1166">
                  <c:v>37798</c:v>
                </c:pt>
                <c:pt idx="1167">
                  <c:v>37799</c:v>
                </c:pt>
                <c:pt idx="1168">
                  <c:v>37802</c:v>
                </c:pt>
                <c:pt idx="1169">
                  <c:v>37803</c:v>
                </c:pt>
                <c:pt idx="1170">
                  <c:v>37804</c:v>
                </c:pt>
                <c:pt idx="1171">
                  <c:v>37805</c:v>
                </c:pt>
                <c:pt idx="1172">
                  <c:v>37806</c:v>
                </c:pt>
                <c:pt idx="1173">
                  <c:v>37809</c:v>
                </c:pt>
                <c:pt idx="1174">
                  <c:v>37810</c:v>
                </c:pt>
                <c:pt idx="1175">
                  <c:v>37811</c:v>
                </c:pt>
                <c:pt idx="1176">
                  <c:v>37812</c:v>
                </c:pt>
                <c:pt idx="1177">
                  <c:v>37813</c:v>
                </c:pt>
                <c:pt idx="1178">
                  <c:v>37816</c:v>
                </c:pt>
                <c:pt idx="1179">
                  <c:v>37817</c:v>
                </c:pt>
                <c:pt idx="1180">
                  <c:v>37818</c:v>
                </c:pt>
                <c:pt idx="1181">
                  <c:v>37819</c:v>
                </c:pt>
                <c:pt idx="1182">
                  <c:v>37820</c:v>
                </c:pt>
                <c:pt idx="1183">
                  <c:v>37823</c:v>
                </c:pt>
                <c:pt idx="1184">
                  <c:v>37824</c:v>
                </c:pt>
                <c:pt idx="1185">
                  <c:v>37825</c:v>
                </c:pt>
                <c:pt idx="1186">
                  <c:v>37826</c:v>
                </c:pt>
                <c:pt idx="1187">
                  <c:v>37827</c:v>
                </c:pt>
                <c:pt idx="1188">
                  <c:v>37830</c:v>
                </c:pt>
                <c:pt idx="1189">
                  <c:v>37831</c:v>
                </c:pt>
                <c:pt idx="1190">
                  <c:v>37832</c:v>
                </c:pt>
                <c:pt idx="1191">
                  <c:v>37833</c:v>
                </c:pt>
                <c:pt idx="1192">
                  <c:v>37834</c:v>
                </c:pt>
                <c:pt idx="1193">
                  <c:v>37837</c:v>
                </c:pt>
                <c:pt idx="1194">
                  <c:v>37838</c:v>
                </c:pt>
                <c:pt idx="1195">
                  <c:v>37839</c:v>
                </c:pt>
                <c:pt idx="1196">
                  <c:v>37840</c:v>
                </c:pt>
                <c:pt idx="1197">
                  <c:v>37841</c:v>
                </c:pt>
                <c:pt idx="1198">
                  <c:v>37844</c:v>
                </c:pt>
                <c:pt idx="1199">
                  <c:v>37845</c:v>
                </c:pt>
                <c:pt idx="1200">
                  <c:v>37846</c:v>
                </c:pt>
                <c:pt idx="1201">
                  <c:v>37847</c:v>
                </c:pt>
                <c:pt idx="1202">
                  <c:v>37848</c:v>
                </c:pt>
                <c:pt idx="1203">
                  <c:v>37851</c:v>
                </c:pt>
                <c:pt idx="1204">
                  <c:v>37852</c:v>
                </c:pt>
                <c:pt idx="1205">
                  <c:v>37853</c:v>
                </c:pt>
                <c:pt idx="1206">
                  <c:v>37854</c:v>
                </c:pt>
                <c:pt idx="1207">
                  <c:v>37855</c:v>
                </c:pt>
                <c:pt idx="1208">
                  <c:v>37858</c:v>
                </c:pt>
                <c:pt idx="1209">
                  <c:v>37859</c:v>
                </c:pt>
                <c:pt idx="1210">
                  <c:v>37860</c:v>
                </c:pt>
                <c:pt idx="1211">
                  <c:v>37861</c:v>
                </c:pt>
                <c:pt idx="1212">
                  <c:v>37862</c:v>
                </c:pt>
                <c:pt idx="1213">
                  <c:v>37865</c:v>
                </c:pt>
                <c:pt idx="1214">
                  <c:v>37866</c:v>
                </c:pt>
                <c:pt idx="1215">
                  <c:v>37867</c:v>
                </c:pt>
                <c:pt idx="1216">
                  <c:v>37868</c:v>
                </c:pt>
                <c:pt idx="1217">
                  <c:v>37869</c:v>
                </c:pt>
                <c:pt idx="1218">
                  <c:v>37872</c:v>
                </c:pt>
                <c:pt idx="1219">
                  <c:v>37873</c:v>
                </c:pt>
                <c:pt idx="1220">
                  <c:v>37874</c:v>
                </c:pt>
                <c:pt idx="1221">
                  <c:v>37875</c:v>
                </c:pt>
                <c:pt idx="1222">
                  <c:v>37876</c:v>
                </c:pt>
                <c:pt idx="1223">
                  <c:v>37879</c:v>
                </c:pt>
                <c:pt idx="1224">
                  <c:v>37881</c:v>
                </c:pt>
                <c:pt idx="1225">
                  <c:v>37882</c:v>
                </c:pt>
                <c:pt idx="1226">
                  <c:v>37883</c:v>
                </c:pt>
                <c:pt idx="1227">
                  <c:v>37886</c:v>
                </c:pt>
                <c:pt idx="1228">
                  <c:v>37887</c:v>
                </c:pt>
                <c:pt idx="1229">
                  <c:v>37888</c:v>
                </c:pt>
                <c:pt idx="1230">
                  <c:v>37889</c:v>
                </c:pt>
                <c:pt idx="1231">
                  <c:v>37890</c:v>
                </c:pt>
                <c:pt idx="1232">
                  <c:v>37893</c:v>
                </c:pt>
                <c:pt idx="1233">
                  <c:v>37894</c:v>
                </c:pt>
                <c:pt idx="1234">
                  <c:v>37895</c:v>
                </c:pt>
                <c:pt idx="1235">
                  <c:v>37896</c:v>
                </c:pt>
                <c:pt idx="1236">
                  <c:v>37897</c:v>
                </c:pt>
                <c:pt idx="1237">
                  <c:v>37900</c:v>
                </c:pt>
                <c:pt idx="1238">
                  <c:v>37901</c:v>
                </c:pt>
                <c:pt idx="1239">
                  <c:v>37902</c:v>
                </c:pt>
                <c:pt idx="1240">
                  <c:v>37903</c:v>
                </c:pt>
                <c:pt idx="1241">
                  <c:v>37904</c:v>
                </c:pt>
                <c:pt idx="1242">
                  <c:v>37907</c:v>
                </c:pt>
                <c:pt idx="1243">
                  <c:v>37908</c:v>
                </c:pt>
                <c:pt idx="1244">
                  <c:v>37909</c:v>
                </c:pt>
                <c:pt idx="1245">
                  <c:v>37910</c:v>
                </c:pt>
                <c:pt idx="1246">
                  <c:v>37911</c:v>
                </c:pt>
                <c:pt idx="1247">
                  <c:v>37914</c:v>
                </c:pt>
                <c:pt idx="1248">
                  <c:v>37915</c:v>
                </c:pt>
                <c:pt idx="1249">
                  <c:v>37916</c:v>
                </c:pt>
                <c:pt idx="1250">
                  <c:v>37917</c:v>
                </c:pt>
                <c:pt idx="1251">
                  <c:v>37918</c:v>
                </c:pt>
                <c:pt idx="1252">
                  <c:v>37921</c:v>
                </c:pt>
                <c:pt idx="1253">
                  <c:v>37922</c:v>
                </c:pt>
                <c:pt idx="1254">
                  <c:v>37923</c:v>
                </c:pt>
                <c:pt idx="1255">
                  <c:v>37924</c:v>
                </c:pt>
                <c:pt idx="1256">
                  <c:v>37925</c:v>
                </c:pt>
                <c:pt idx="1257">
                  <c:v>37928</c:v>
                </c:pt>
                <c:pt idx="1258">
                  <c:v>37929</c:v>
                </c:pt>
                <c:pt idx="1259">
                  <c:v>37930</c:v>
                </c:pt>
                <c:pt idx="1260">
                  <c:v>37931</c:v>
                </c:pt>
                <c:pt idx="1261">
                  <c:v>37932</c:v>
                </c:pt>
                <c:pt idx="1262">
                  <c:v>37935</c:v>
                </c:pt>
                <c:pt idx="1263">
                  <c:v>37936</c:v>
                </c:pt>
                <c:pt idx="1264">
                  <c:v>37937</c:v>
                </c:pt>
                <c:pt idx="1265">
                  <c:v>37938</c:v>
                </c:pt>
                <c:pt idx="1266">
                  <c:v>37939</c:v>
                </c:pt>
                <c:pt idx="1267">
                  <c:v>37942</c:v>
                </c:pt>
                <c:pt idx="1268">
                  <c:v>37943</c:v>
                </c:pt>
                <c:pt idx="1269">
                  <c:v>37944</c:v>
                </c:pt>
                <c:pt idx="1270">
                  <c:v>37946</c:v>
                </c:pt>
                <c:pt idx="1271">
                  <c:v>37949</c:v>
                </c:pt>
                <c:pt idx="1272">
                  <c:v>37950</c:v>
                </c:pt>
                <c:pt idx="1273">
                  <c:v>37951</c:v>
                </c:pt>
                <c:pt idx="1274">
                  <c:v>37952</c:v>
                </c:pt>
                <c:pt idx="1275">
                  <c:v>37953</c:v>
                </c:pt>
                <c:pt idx="1276">
                  <c:v>37956</c:v>
                </c:pt>
                <c:pt idx="1277">
                  <c:v>37957</c:v>
                </c:pt>
                <c:pt idx="1278">
                  <c:v>37958</c:v>
                </c:pt>
                <c:pt idx="1279">
                  <c:v>37959</c:v>
                </c:pt>
                <c:pt idx="1280">
                  <c:v>37960</c:v>
                </c:pt>
                <c:pt idx="1281">
                  <c:v>37963</c:v>
                </c:pt>
                <c:pt idx="1282">
                  <c:v>37964</c:v>
                </c:pt>
                <c:pt idx="1283">
                  <c:v>37965</c:v>
                </c:pt>
                <c:pt idx="1284">
                  <c:v>37966</c:v>
                </c:pt>
                <c:pt idx="1285">
                  <c:v>37970</c:v>
                </c:pt>
                <c:pt idx="1286">
                  <c:v>37971</c:v>
                </c:pt>
                <c:pt idx="1287">
                  <c:v>37972</c:v>
                </c:pt>
                <c:pt idx="1288">
                  <c:v>37973</c:v>
                </c:pt>
                <c:pt idx="1289">
                  <c:v>37974</c:v>
                </c:pt>
                <c:pt idx="1290">
                  <c:v>37977</c:v>
                </c:pt>
                <c:pt idx="1291">
                  <c:v>37978</c:v>
                </c:pt>
                <c:pt idx="1292">
                  <c:v>37979</c:v>
                </c:pt>
                <c:pt idx="1293">
                  <c:v>37981</c:v>
                </c:pt>
                <c:pt idx="1294">
                  <c:v>37984</c:v>
                </c:pt>
                <c:pt idx="1295">
                  <c:v>37985</c:v>
                </c:pt>
                <c:pt idx="1296">
                  <c:v>37986</c:v>
                </c:pt>
                <c:pt idx="1297">
                  <c:v>37988</c:v>
                </c:pt>
                <c:pt idx="1298">
                  <c:v>37991</c:v>
                </c:pt>
                <c:pt idx="1299">
                  <c:v>37992</c:v>
                </c:pt>
                <c:pt idx="1300">
                  <c:v>37993</c:v>
                </c:pt>
                <c:pt idx="1301">
                  <c:v>37994</c:v>
                </c:pt>
                <c:pt idx="1302">
                  <c:v>37995</c:v>
                </c:pt>
                <c:pt idx="1303">
                  <c:v>37998</c:v>
                </c:pt>
                <c:pt idx="1304">
                  <c:v>37999</c:v>
                </c:pt>
                <c:pt idx="1305">
                  <c:v>38000</c:v>
                </c:pt>
                <c:pt idx="1306">
                  <c:v>38001</c:v>
                </c:pt>
                <c:pt idx="1307">
                  <c:v>38002</c:v>
                </c:pt>
                <c:pt idx="1308">
                  <c:v>38005</c:v>
                </c:pt>
                <c:pt idx="1309">
                  <c:v>38006</c:v>
                </c:pt>
                <c:pt idx="1310">
                  <c:v>38007</c:v>
                </c:pt>
                <c:pt idx="1311">
                  <c:v>38008</c:v>
                </c:pt>
                <c:pt idx="1312">
                  <c:v>38009</c:v>
                </c:pt>
                <c:pt idx="1313">
                  <c:v>38012</c:v>
                </c:pt>
                <c:pt idx="1314">
                  <c:v>38013</c:v>
                </c:pt>
                <c:pt idx="1315">
                  <c:v>38014</c:v>
                </c:pt>
                <c:pt idx="1316">
                  <c:v>38015</c:v>
                </c:pt>
                <c:pt idx="1317">
                  <c:v>38016</c:v>
                </c:pt>
                <c:pt idx="1318">
                  <c:v>38019</c:v>
                </c:pt>
                <c:pt idx="1319">
                  <c:v>38020</c:v>
                </c:pt>
                <c:pt idx="1320">
                  <c:v>38021</c:v>
                </c:pt>
                <c:pt idx="1321">
                  <c:v>38023</c:v>
                </c:pt>
                <c:pt idx="1322">
                  <c:v>38026</c:v>
                </c:pt>
                <c:pt idx="1323">
                  <c:v>38027</c:v>
                </c:pt>
                <c:pt idx="1324">
                  <c:v>38028</c:v>
                </c:pt>
                <c:pt idx="1325">
                  <c:v>38029</c:v>
                </c:pt>
                <c:pt idx="1326">
                  <c:v>38030</c:v>
                </c:pt>
                <c:pt idx="1327">
                  <c:v>38033</c:v>
                </c:pt>
                <c:pt idx="1328">
                  <c:v>38034</c:v>
                </c:pt>
                <c:pt idx="1329">
                  <c:v>38035</c:v>
                </c:pt>
                <c:pt idx="1330">
                  <c:v>38036</c:v>
                </c:pt>
                <c:pt idx="1331">
                  <c:v>38037</c:v>
                </c:pt>
                <c:pt idx="1332">
                  <c:v>38040</c:v>
                </c:pt>
                <c:pt idx="1333">
                  <c:v>38041</c:v>
                </c:pt>
                <c:pt idx="1334">
                  <c:v>38042</c:v>
                </c:pt>
                <c:pt idx="1335">
                  <c:v>38043</c:v>
                </c:pt>
                <c:pt idx="1336">
                  <c:v>38044</c:v>
                </c:pt>
                <c:pt idx="1337">
                  <c:v>38047</c:v>
                </c:pt>
                <c:pt idx="1338">
                  <c:v>38048</c:v>
                </c:pt>
                <c:pt idx="1339">
                  <c:v>38049</c:v>
                </c:pt>
                <c:pt idx="1340">
                  <c:v>38050</c:v>
                </c:pt>
                <c:pt idx="1341">
                  <c:v>38051</c:v>
                </c:pt>
                <c:pt idx="1342">
                  <c:v>38054</c:v>
                </c:pt>
                <c:pt idx="1343">
                  <c:v>38055</c:v>
                </c:pt>
                <c:pt idx="1344">
                  <c:v>38056</c:v>
                </c:pt>
                <c:pt idx="1345">
                  <c:v>38057</c:v>
                </c:pt>
                <c:pt idx="1346">
                  <c:v>38058</c:v>
                </c:pt>
                <c:pt idx="1347">
                  <c:v>38061</c:v>
                </c:pt>
                <c:pt idx="1348">
                  <c:v>38062</c:v>
                </c:pt>
                <c:pt idx="1349">
                  <c:v>38063</c:v>
                </c:pt>
                <c:pt idx="1350">
                  <c:v>38064</c:v>
                </c:pt>
                <c:pt idx="1351">
                  <c:v>38065</c:v>
                </c:pt>
                <c:pt idx="1352">
                  <c:v>38068</c:v>
                </c:pt>
                <c:pt idx="1353">
                  <c:v>38069</c:v>
                </c:pt>
                <c:pt idx="1354">
                  <c:v>38070</c:v>
                </c:pt>
                <c:pt idx="1355">
                  <c:v>38071</c:v>
                </c:pt>
                <c:pt idx="1356">
                  <c:v>38072</c:v>
                </c:pt>
                <c:pt idx="1357">
                  <c:v>38075</c:v>
                </c:pt>
                <c:pt idx="1358">
                  <c:v>38076</c:v>
                </c:pt>
                <c:pt idx="1359">
                  <c:v>38077</c:v>
                </c:pt>
                <c:pt idx="1360">
                  <c:v>38078</c:v>
                </c:pt>
                <c:pt idx="1361">
                  <c:v>38079</c:v>
                </c:pt>
                <c:pt idx="1362">
                  <c:v>38082</c:v>
                </c:pt>
                <c:pt idx="1363">
                  <c:v>38083</c:v>
                </c:pt>
                <c:pt idx="1364">
                  <c:v>38084</c:v>
                </c:pt>
                <c:pt idx="1365">
                  <c:v>38089</c:v>
                </c:pt>
                <c:pt idx="1366">
                  <c:v>38090</c:v>
                </c:pt>
                <c:pt idx="1367">
                  <c:v>38091</c:v>
                </c:pt>
                <c:pt idx="1368">
                  <c:v>38092</c:v>
                </c:pt>
                <c:pt idx="1369">
                  <c:v>38093</c:v>
                </c:pt>
                <c:pt idx="1370">
                  <c:v>38096</c:v>
                </c:pt>
                <c:pt idx="1371">
                  <c:v>38097</c:v>
                </c:pt>
                <c:pt idx="1372">
                  <c:v>38098</c:v>
                </c:pt>
                <c:pt idx="1373">
                  <c:v>38099</c:v>
                </c:pt>
                <c:pt idx="1374">
                  <c:v>38100</c:v>
                </c:pt>
                <c:pt idx="1375">
                  <c:v>38103</c:v>
                </c:pt>
                <c:pt idx="1376">
                  <c:v>38104</c:v>
                </c:pt>
                <c:pt idx="1377">
                  <c:v>38105</c:v>
                </c:pt>
                <c:pt idx="1378">
                  <c:v>38106</c:v>
                </c:pt>
                <c:pt idx="1379">
                  <c:v>38107</c:v>
                </c:pt>
                <c:pt idx="1380">
                  <c:v>38110</c:v>
                </c:pt>
                <c:pt idx="1381">
                  <c:v>38111</c:v>
                </c:pt>
                <c:pt idx="1382">
                  <c:v>38112</c:v>
                </c:pt>
                <c:pt idx="1383">
                  <c:v>38113</c:v>
                </c:pt>
                <c:pt idx="1384">
                  <c:v>38114</c:v>
                </c:pt>
                <c:pt idx="1385">
                  <c:v>38117</c:v>
                </c:pt>
                <c:pt idx="1386">
                  <c:v>38118</c:v>
                </c:pt>
                <c:pt idx="1387">
                  <c:v>38119</c:v>
                </c:pt>
                <c:pt idx="1388">
                  <c:v>38120</c:v>
                </c:pt>
                <c:pt idx="1389">
                  <c:v>38121</c:v>
                </c:pt>
                <c:pt idx="1390">
                  <c:v>38124</c:v>
                </c:pt>
                <c:pt idx="1391">
                  <c:v>38125</c:v>
                </c:pt>
                <c:pt idx="1392">
                  <c:v>38126</c:v>
                </c:pt>
                <c:pt idx="1393">
                  <c:v>38127</c:v>
                </c:pt>
                <c:pt idx="1394">
                  <c:v>38128</c:v>
                </c:pt>
                <c:pt idx="1395">
                  <c:v>38131</c:v>
                </c:pt>
                <c:pt idx="1396">
                  <c:v>38132</c:v>
                </c:pt>
                <c:pt idx="1397">
                  <c:v>38133</c:v>
                </c:pt>
                <c:pt idx="1398">
                  <c:v>38134</c:v>
                </c:pt>
                <c:pt idx="1399">
                  <c:v>38135</c:v>
                </c:pt>
                <c:pt idx="1400">
                  <c:v>38138</c:v>
                </c:pt>
                <c:pt idx="1401">
                  <c:v>38139</c:v>
                </c:pt>
                <c:pt idx="1402">
                  <c:v>38140</c:v>
                </c:pt>
                <c:pt idx="1403">
                  <c:v>38141</c:v>
                </c:pt>
                <c:pt idx="1404">
                  <c:v>38142</c:v>
                </c:pt>
                <c:pt idx="1405">
                  <c:v>38145</c:v>
                </c:pt>
                <c:pt idx="1406">
                  <c:v>38146</c:v>
                </c:pt>
                <c:pt idx="1407">
                  <c:v>38147</c:v>
                </c:pt>
                <c:pt idx="1408">
                  <c:v>38148</c:v>
                </c:pt>
                <c:pt idx="1409">
                  <c:v>38149</c:v>
                </c:pt>
                <c:pt idx="1410">
                  <c:v>38152</c:v>
                </c:pt>
                <c:pt idx="1411">
                  <c:v>38153</c:v>
                </c:pt>
                <c:pt idx="1412">
                  <c:v>38154</c:v>
                </c:pt>
                <c:pt idx="1413">
                  <c:v>38155</c:v>
                </c:pt>
                <c:pt idx="1414">
                  <c:v>38156</c:v>
                </c:pt>
                <c:pt idx="1415">
                  <c:v>38159</c:v>
                </c:pt>
                <c:pt idx="1416">
                  <c:v>38160</c:v>
                </c:pt>
                <c:pt idx="1417">
                  <c:v>38161</c:v>
                </c:pt>
                <c:pt idx="1418">
                  <c:v>38162</c:v>
                </c:pt>
                <c:pt idx="1419">
                  <c:v>38163</c:v>
                </c:pt>
                <c:pt idx="1420">
                  <c:v>38166</c:v>
                </c:pt>
                <c:pt idx="1421">
                  <c:v>38167</c:v>
                </c:pt>
                <c:pt idx="1422">
                  <c:v>38168</c:v>
                </c:pt>
                <c:pt idx="1423">
                  <c:v>38169</c:v>
                </c:pt>
                <c:pt idx="1424">
                  <c:v>38170</c:v>
                </c:pt>
                <c:pt idx="1425">
                  <c:v>38173</c:v>
                </c:pt>
                <c:pt idx="1426">
                  <c:v>38174</c:v>
                </c:pt>
                <c:pt idx="1427">
                  <c:v>38175</c:v>
                </c:pt>
                <c:pt idx="1428">
                  <c:v>38176</c:v>
                </c:pt>
                <c:pt idx="1429">
                  <c:v>38177</c:v>
                </c:pt>
                <c:pt idx="1430">
                  <c:v>38180</c:v>
                </c:pt>
                <c:pt idx="1431">
                  <c:v>38181</c:v>
                </c:pt>
                <c:pt idx="1432">
                  <c:v>38182</c:v>
                </c:pt>
                <c:pt idx="1433">
                  <c:v>38183</c:v>
                </c:pt>
                <c:pt idx="1434">
                  <c:v>38184</c:v>
                </c:pt>
                <c:pt idx="1435">
                  <c:v>38187</c:v>
                </c:pt>
                <c:pt idx="1436">
                  <c:v>38188</c:v>
                </c:pt>
                <c:pt idx="1437">
                  <c:v>38189</c:v>
                </c:pt>
                <c:pt idx="1438">
                  <c:v>38190</c:v>
                </c:pt>
                <c:pt idx="1439">
                  <c:v>38191</c:v>
                </c:pt>
                <c:pt idx="1440">
                  <c:v>38194</c:v>
                </c:pt>
                <c:pt idx="1441">
                  <c:v>38195</c:v>
                </c:pt>
                <c:pt idx="1442">
                  <c:v>38196</c:v>
                </c:pt>
                <c:pt idx="1443">
                  <c:v>38197</c:v>
                </c:pt>
                <c:pt idx="1444">
                  <c:v>38198</c:v>
                </c:pt>
                <c:pt idx="1445">
                  <c:v>38201</c:v>
                </c:pt>
                <c:pt idx="1446">
                  <c:v>38202</c:v>
                </c:pt>
                <c:pt idx="1447">
                  <c:v>38203</c:v>
                </c:pt>
                <c:pt idx="1448">
                  <c:v>38204</c:v>
                </c:pt>
                <c:pt idx="1449">
                  <c:v>38205</c:v>
                </c:pt>
                <c:pt idx="1450">
                  <c:v>38208</c:v>
                </c:pt>
                <c:pt idx="1451">
                  <c:v>38209</c:v>
                </c:pt>
                <c:pt idx="1452">
                  <c:v>38210</c:v>
                </c:pt>
                <c:pt idx="1453">
                  <c:v>38211</c:v>
                </c:pt>
                <c:pt idx="1454">
                  <c:v>38212</c:v>
                </c:pt>
                <c:pt idx="1455">
                  <c:v>38215</c:v>
                </c:pt>
                <c:pt idx="1456">
                  <c:v>38216</c:v>
                </c:pt>
                <c:pt idx="1457">
                  <c:v>38217</c:v>
                </c:pt>
                <c:pt idx="1458">
                  <c:v>38218</c:v>
                </c:pt>
                <c:pt idx="1459">
                  <c:v>38219</c:v>
                </c:pt>
                <c:pt idx="1460">
                  <c:v>38222</c:v>
                </c:pt>
                <c:pt idx="1461">
                  <c:v>38223</c:v>
                </c:pt>
                <c:pt idx="1462">
                  <c:v>38224</c:v>
                </c:pt>
                <c:pt idx="1463">
                  <c:v>38225</c:v>
                </c:pt>
                <c:pt idx="1464">
                  <c:v>38226</c:v>
                </c:pt>
                <c:pt idx="1465">
                  <c:v>38229</c:v>
                </c:pt>
                <c:pt idx="1466">
                  <c:v>38230</c:v>
                </c:pt>
                <c:pt idx="1467">
                  <c:v>38231</c:v>
                </c:pt>
                <c:pt idx="1468">
                  <c:v>38232</c:v>
                </c:pt>
                <c:pt idx="1469">
                  <c:v>38233</c:v>
                </c:pt>
                <c:pt idx="1470">
                  <c:v>38236</c:v>
                </c:pt>
                <c:pt idx="1471">
                  <c:v>38237</c:v>
                </c:pt>
                <c:pt idx="1472">
                  <c:v>38238</c:v>
                </c:pt>
                <c:pt idx="1473">
                  <c:v>38239</c:v>
                </c:pt>
                <c:pt idx="1474">
                  <c:v>38240</c:v>
                </c:pt>
                <c:pt idx="1475">
                  <c:v>38243</c:v>
                </c:pt>
                <c:pt idx="1476">
                  <c:v>38244</c:v>
                </c:pt>
                <c:pt idx="1477">
                  <c:v>38245</c:v>
                </c:pt>
                <c:pt idx="1478">
                  <c:v>38247</c:v>
                </c:pt>
                <c:pt idx="1479">
                  <c:v>38250</c:v>
                </c:pt>
                <c:pt idx="1480">
                  <c:v>38251</c:v>
                </c:pt>
                <c:pt idx="1481">
                  <c:v>38252</c:v>
                </c:pt>
                <c:pt idx="1482">
                  <c:v>38253</c:v>
                </c:pt>
                <c:pt idx="1483">
                  <c:v>38254</c:v>
                </c:pt>
                <c:pt idx="1484">
                  <c:v>38257</c:v>
                </c:pt>
                <c:pt idx="1485">
                  <c:v>38258</c:v>
                </c:pt>
                <c:pt idx="1486">
                  <c:v>38259</c:v>
                </c:pt>
                <c:pt idx="1487">
                  <c:v>38260</c:v>
                </c:pt>
                <c:pt idx="1488">
                  <c:v>38261</c:v>
                </c:pt>
                <c:pt idx="1489">
                  <c:v>38264</c:v>
                </c:pt>
                <c:pt idx="1490">
                  <c:v>38265</c:v>
                </c:pt>
                <c:pt idx="1491">
                  <c:v>38266</c:v>
                </c:pt>
                <c:pt idx="1492">
                  <c:v>38267</c:v>
                </c:pt>
                <c:pt idx="1493">
                  <c:v>38268</c:v>
                </c:pt>
                <c:pt idx="1494">
                  <c:v>38271</c:v>
                </c:pt>
                <c:pt idx="1495">
                  <c:v>38272</c:v>
                </c:pt>
                <c:pt idx="1496">
                  <c:v>38273</c:v>
                </c:pt>
                <c:pt idx="1497">
                  <c:v>38274</c:v>
                </c:pt>
                <c:pt idx="1498">
                  <c:v>38275</c:v>
                </c:pt>
                <c:pt idx="1499">
                  <c:v>38278</c:v>
                </c:pt>
                <c:pt idx="1500">
                  <c:v>38279</c:v>
                </c:pt>
                <c:pt idx="1501">
                  <c:v>38280</c:v>
                </c:pt>
                <c:pt idx="1502">
                  <c:v>38281</c:v>
                </c:pt>
                <c:pt idx="1503">
                  <c:v>38282</c:v>
                </c:pt>
                <c:pt idx="1504">
                  <c:v>38285</c:v>
                </c:pt>
                <c:pt idx="1505">
                  <c:v>38286</c:v>
                </c:pt>
                <c:pt idx="1506">
                  <c:v>38287</c:v>
                </c:pt>
                <c:pt idx="1507">
                  <c:v>38288</c:v>
                </c:pt>
                <c:pt idx="1508">
                  <c:v>38289</c:v>
                </c:pt>
                <c:pt idx="1509">
                  <c:v>38292</c:v>
                </c:pt>
                <c:pt idx="1510">
                  <c:v>38293</c:v>
                </c:pt>
                <c:pt idx="1511">
                  <c:v>38294</c:v>
                </c:pt>
                <c:pt idx="1512">
                  <c:v>38295</c:v>
                </c:pt>
                <c:pt idx="1513">
                  <c:v>38296</c:v>
                </c:pt>
                <c:pt idx="1514">
                  <c:v>38299</c:v>
                </c:pt>
                <c:pt idx="1515">
                  <c:v>38300</c:v>
                </c:pt>
                <c:pt idx="1516">
                  <c:v>38301</c:v>
                </c:pt>
                <c:pt idx="1517">
                  <c:v>38302</c:v>
                </c:pt>
                <c:pt idx="1518">
                  <c:v>38303</c:v>
                </c:pt>
                <c:pt idx="1519">
                  <c:v>38306</c:v>
                </c:pt>
                <c:pt idx="1520">
                  <c:v>38307</c:v>
                </c:pt>
                <c:pt idx="1521">
                  <c:v>38308</c:v>
                </c:pt>
                <c:pt idx="1522">
                  <c:v>38309</c:v>
                </c:pt>
                <c:pt idx="1523">
                  <c:v>38310</c:v>
                </c:pt>
                <c:pt idx="1524">
                  <c:v>38313</c:v>
                </c:pt>
                <c:pt idx="1525">
                  <c:v>38314</c:v>
                </c:pt>
                <c:pt idx="1526">
                  <c:v>38315</c:v>
                </c:pt>
                <c:pt idx="1527">
                  <c:v>38316</c:v>
                </c:pt>
                <c:pt idx="1528">
                  <c:v>38317</c:v>
                </c:pt>
                <c:pt idx="1529">
                  <c:v>38320</c:v>
                </c:pt>
                <c:pt idx="1530">
                  <c:v>38321</c:v>
                </c:pt>
                <c:pt idx="1531">
                  <c:v>38322</c:v>
                </c:pt>
                <c:pt idx="1532">
                  <c:v>38323</c:v>
                </c:pt>
                <c:pt idx="1533">
                  <c:v>38324</c:v>
                </c:pt>
                <c:pt idx="1534">
                  <c:v>38327</c:v>
                </c:pt>
                <c:pt idx="1535">
                  <c:v>38328</c:v>
                </c:pt>
                <c:pt idx="1536">
                  <c:v>38329</c:v>
                </c:pt>
                <c:pt idx="1537">
                  <c:v>38330</c:v>
                </c:pt>
                <c:pt idx="1538">
                  <c:v>38331</c:v>
                </c:pt>
                <c:pt idx="1539">
                  <c:v>38334</c:v>
                </c:pt>
                <c:pt idx="1540">
                  <c:v>38335</c:v>
                </c:pt>
                <c:pt idx="1541">
                  <c:v>38336</c:v>
                </c:pt>
                <c:pt idx="1542">
                  <c:v>38337</c:v>
                </c:pt>
                <c:pt idx="1543">
                  <c:v>38338</c:v>
                </c:pt>
                <c:pt idx="1544">
                  <c:v>38341</c:v>
                </c:pt>
                <c:pt idx="1545">
                  <c:v>38342</c:v>
                </c:pt>
                <c:pt idx="1546">
                  <c:v>38343</c:v>
                </c:pt>
                <c:pt idx="1547">
                  <c:v>38344</c:v>
                </c:pt>
                <c:pt idx="1548">
                  <c:v>38345</c:v>
                </c:pt>
                <c:pt idx="1549">
                  <c:v>38348</c:v>
                </c:pt>
                <c:pt idx="1550">
                  <c:v>38349</c:v>
                </c:pt>
                <c:pt idx="1551">
                  <c:v>38350</c:v>
                </c:pt>
                <c:pt idx="1552">
                  <c:v>38351</c:v>
                </c:pt>
                <c:pt idx="1553">
                  <c:v>38352</c:v>
                </c:pt>
                <c:pt idx="1554">
                  <c:v>38355</c:v>
                </c:pt>
                <c:pt idx="1555">
                  <c:v>38356</c:v>
                </c:pt>
                <c:pt idx="1556">
                  <c:v>38357</c:v>
                </c:pt>
                <c:pt idx="1557">
                  <c:v>38358</c:v>
                </c:pt>
                <c:pt idx="1558">
                  <c:v>38359</c:v>
                </c:pt>
                <c:pt idx="1559">
                  <c:v>38362</c:v>
                </c:pt>
                <c:pt idx="1560">
                  <c:v>38363</c:v>
                </c:pt>
                <c:pt idx="1561">
                  <c:v>38364</c:v>
                </c:pt>
                <c:pt idx="1562">
                  <c:v>38365</c:v>
                </c:pt>
                <c:pt idx="1563">
                  <c:v>38366</c:v>
                </c:pt>
                <c:pt idx="1564">
                  <c:v>38369</c:v>
                </c:pt>
                <c:pt idx="1565">
                  <c:v>38370</c:v>
                </c:pt>
                <c:pt idx="1566">
                  <c:v>38371</c:v>
                </c:pt>
                <c:pt idx="1567">
                  <c:v>38372</c:v>
                </c:pt>
                <c:pt idx="1568">
                  <c:v>38373</c:v>
                </c:pt>
                <c:pt idx="1569">
                  <c:v>38376</c:v>
                </c:pt>
                <c:pt idx="1570">
                  <c:v>38377</c:v>
                </c:pt>
                <c:pt idx="1571">
                  <c:v>38378</c:v>
                </c:pt>
                <c:pt idx="1572">
                  <c:v>38379</c:v>
                </c:pt>
                <c:pt idx="1573">
                  <c:v>38380</c:v>
                </c:pt>
                <c:pt idx="1574">
                  <c:v>38383</c:v>
                </c:pt>
                <c:pt idx="1575">
                  <c:v>38384</c:v>
                </c:pt>
                <c:pt idx="1576">
                  <c:v>38385</c:v>
                </c:pt>
                <c:pt idx="1577">
                  <c:v>38386</c:v>
                </c:pt>
                <c:pt idx="1578">
                  <c:v>38387</c:v>
                </c:pt>
                <c:pt idx="1579">
                  <c:v>38390</c:v>
                </c:pt>
                <c:pt idx="1580">
                  <c:v>38391</c:v>
                </c:pt>
                <c:pt idx="1581">
                  <c:v>38392</c:v>
                </c:pt>
                <c:pt idx="1582">
                  <c:v>38393</c:v>
                </c:pt>
                <c:pt idx="1583">
                  <c:v>38394</c:v>
                </c:pt>
                <c:pt idx="1584">
                  <c:v>38397</c:v>
                </c:pt>
                <c:pt idx="1585">
                  <c:v>38398</c:v>
                </c:pt>
                <c:pt idx="1586">
                  <c:v>38399</c:v>
                </c:pt>
                <c:pt idx="1587">
                  <c:v>38400</c:v>
                </c:pt>
                <c:pt idx="1588">
                  <c:v>38401</c:v>
                </c:pt>
                <c:pt idx="1589">
                  <c:v>38404</c:v>
                </c:pt>
                <c:pt idx="1590">
                  <c:v>38405</c:v>
                </c:pt>
                <c:pt idx="1591">
                  <c:v>38406</c:v>
                </c:pt>
                <c:pt idx="1592">
                  <c:v>38407</c:v>
                </c:pt>
                <c:pt idx="1593">
                  <c:v>38408</c:v>
                </c:pt>
                <c:pt idx="1594">
                  <c:v>38411</c:v>
                </c:pt>
                <c:pt idx="1595">
                  <c:v>38412</c:v>
                </c:pt>
                <c:pt idx="1596">
                  <c:v>38413</c:v>
                </c:pt>
                <c:pt idx="1597">
                  <c:v>38414</c:v>
                </c:pt>
                <c:pt idx="1598">
                  <c:v>38415</c:v>
                </c:pt>
                <c:pt idx="1599">
                  <c:v>38418</c:v>
                </c:pt>
                <c:pt idx="1600">
                  <c:v>38419</c:v>
                </c:pt>
                <c:pt idx="1601">
                  <c:v>38420</c:v>
                </c:pt>
                <c:pt idx="1602">
                  <c:v>38421</c:v>
                </c:pt>
                <c:pt idx="1603">
                  <c:v>38422</c:v>
                </c:pt>
                <c:pt idx="1604">
                  <c:v>38425</c:v>
                </c:pt>
                <c:pt idx="1605">
                  <c:v>38426</c:v>
                </c:pt>
                <c:pt idx="1606">
                  <c:v>38427</c:v>
                </c:pt>
                <c:pt idx="1607">
                  <c:v>38428</c:v>
                </c:pt>
                <c:pt idx="1608">
                  <c:v>38429</c:v>
                </c:pt>
                <c:pt idx="1609">
                  <c:v>38433</c:v>
                </c:pt>
                <c:pt idx="1610">
                  <c:v>38434</c:v>
                </c:pt>
                <c:pt idx="1611">
                  <c:v>38439</c:v>
                </c:pt>
                <c:pt idx="1612">
                  <c:v>38440</c:v>
                </c:pt>
                <c:pt idx="1613">
                  <c:v>38441</c:v>
                </c:pt>
                <c:pt idx="1614">
                  <c:v>38442</c:v>
                </c:pt>
                <c:pt idx="1615">
                  <c:v>38443</c:v>
                </c:pt>
                <c:pt idx="1616">
                  <c:v>38446</c:v>
                </c:pt>
                <c:pt idx="1617">
                  <c:v>38447</c:v>
                </c:pt>
                <c:pt idx="1618">
                  <c:v>38448</c:v>
                </c:pt>
                <c:pt idx="1619">
                  <c:v>38449</c:v>
                </c:pt>
                <c:pt idx="1620">
                  <c:v>38450</c:v>
                </c:pt>
                <c:pt idx="1621">
                  <c:v>38453</c:v>
                </c:pt>
                <c:pt idx="1622">
                  <c:v>38454</c:v>
                </c:pt>
                <c:pt idx="1623">
                  <c:v>38455</c:v>
                </c:pt>
                <c:pt idx="1624">
                  <c:v>38456</c:v>
                </c:pt>
                <c:pt idx="1625">
                  <c:v>38457</c:v>
                </c:pt>
                <c:pt idx="1626">
                  <c:v>38460</c:v>
                </c:pt>
                <c:pt idx="1627">
                  <c:v>38461</c:v>
                </c:pt>
                <c:pt idx="1628">
                  <c:v>38462</c:v>
                </c:pt>
                <c:pt idx="1629">
                  <c:v>38463</c:v>
                </c:pt>
                <c:pt idx="1630">
                  <c:v>38464</c:v>
                </c:pt>
                <c:pt idx="1631">
                  <c:v>38467</c:v>
                </c:pt>
                <c:pt idx="1632">
                  <c:v>38468</c:v>
                </c:pt>
                <c:pt idx="1633">
                  <c:v>38469</c:v>
                </c:pt>
                <c:pt idx="1634">
                  <c:v>38470</c:v>
                </c:pt>
                <c:pt idx="1635">
                  <c:v>38471</c:v>
                </c:pt>
                <c:pt idx="1636">
                  <c:v>38474</c:v>
                </c:pt>
                <c:pt idx="1637">
                  <c:v>38475</c:v>
                </c:pt>
                <c:pt idx="1638">
                  <c:v>38476</c:v>
                </c:pt>
                <c:pt idx="1639">
                  <c:v>38477</c:v>
                </c:pt>
                <c:pt idx="1640">
                  <c:v>38478</c:v>
                </c:pt>
                <c:pt idx="1641">
                  <c:v>38481</c:v>
                </c:pt>
                <c:pt idx="1642">
                  <c:v>38482</c:v>
                </c:pt>
                <c:pt idx="1643">
                  <c:v>38483</c:v>
                </c:pt>
                <c:pt idx="1644">
                  <c:v>38484</c:v>
                </c:pt>
                <c:pt idx="1645">
                  <c:v>38485</c:v>
                </c:pt>
                <c:pt idx="1646">
                  <c:v>38488</c:v>
                </c:pt>
                <c:pt idx="1647">
                  <c:v>38489</c:v>
                </c:pt>
                <c:pt idx="1648">
                  <c:v>38490</c:v>
                </c:pt>
                <c:pt idx="1649">
                  <c:v>38491</c:v>
                </c:pt>
                <c:pt idx="1650">
                  <c:v>38492</c:v>
                </c:pt>
                <c:pt idx="1651">
                  <c:v>38495</c:v>
                </c:pt>
                <c:pt idx="1652">
                  <c:v>38496</c:v>
                </c:pt>
                <c:pt idx="1653">
                  <c:v>38497</c:v>
                </c:pt>
                <c:pt idx="1654">
                  <c:v>38498</c:v>
                </c:pt>
                <c:pt idx="1655">
                  <c:v>38499</c:v>
                </c:pt>
                <c:pt idx="1656">
                  <c:v>38502</c:v>
                </c:pt>
                <c:pt idx="1657">
                  <c:v>38503</c:v>
                </c:pt>
                <c:pt idx="1658">
                  <c:v>38504</c:v>
                </c:pt>
                <c:pt idx="1659">
                  <c:v>38505</c:v>
                </c:pt>
                <c:pt idx="1660">
                  <c:v>38506</c:v>
                </c:pt>
                <c:pt idx="1661">
                  <c:v>38509</c:v>
                </c:pt>
                <c:pt idx="1662">
                  <c:v>38510</c:v>
                </c:pt>
                <c:pt idx="1663">
                  <c:v>38511</c:v>
                </c:pt>
                <c:pt idx="1664">
                  <c:v>38512</c:v>
                </c:pt>
                <c:pt idx="1665">
                  <c:v>38513</c:v>
                </c:pt>
                <c:pt idx="1666">
                  <c:v>38516</c:v>
                </c:pt>
                <c:pt idx="1667">
                  <c:v>38517</c:v>
                </c:pt>
                <c:pt idx="1668">
                  <c:v>38518</c:v>
                </c:pt>
                <c:pt idx="1669">
                  <c:v>38519</c:v>
                </c:pt>
                <c:pt idx="1670">
                  <c:v>38520</c:v>
                </c:pt>
                <c:pt idx="1671">
                  <c:v>38523</c:v>
                </c:pt>
                <c:pt idx="1672">
                  <c:v>38524</c:v>
                </c:pt>
                <c:pt idx="1673">
                  <c:v>38525</c:v>
                </c:pt>
                <c:pt idx="1674">
                  <c:v>38526</c:v>
                </c:pt>
                <c:pt idx="1675">
                  <c:v>38527</c:v>
                </c:pt>
                <c:pt idx="1676">
                  <c:v>38530</c:v>
                </c:pt>
                <c:pt idx="1677">
                  <c:v>38531</c:v>
                </c:pt>
                <c:pt idx="1678">
                  <c:v>38532</c:v>
                </c:pt>
                <c:pt idx="1679">
                  <c:v>38533</c:v>
                </c:pt>
                <c:pt idx="1680">
                  <c:v>38534</c:v>
                </c:pt>
                <c:pt idx="1681">
                  <c:v>38537</c:v>
                </c:pt>
                <c:pt idx="1682">
                  <c:v>38538</c:v>
                </c:pt>
                <c:pt idx="1683">
                  <c:v>38539</c:v>
                </c:pt>
                <c:pt idx="1684">
                  <c:v>38540</c:v>
                </c:pt>
                <c:pt idx="1685">
                  <c:v>38541</c:v>
                </c:pt>
                <c:pt idx="1686">
                  <c:v>38544</c:v>
                </c:pt>
                <c:pt idx="1687">
                  <c:v>38545</c:v>
                </c:pt>
                <c:pt idx="1688">
                  <c:v>38546</c:v>
                </c:pt>
                <c:pt idx="1689">
                  <c:v>38547</c:v>
                </c:pt>
                <c:pt idx="1690">
                  <c:v>38548</c:v>
                </c:pt>
                <c:pt idx="1691">
                  <c:v>38551</c:v>
                </c:pt>
                <c:pt idx="1692">
                  <c:v>38552</c:v>
                </c:pt>
                <c:pt idx="1693">
                  <c:v>38553</c:v>
                </c:pt>
                <c:pt idx="1694">
                  <c:v>38554</c:v>
                </c:pt>
                <c:pt idx="1695">
                  <c:v>38555</c:v>
                </c:pt>
                <c:pt idx="1696">
                  <c:v>38558</c:v>
                </c:pt>
                <c:pt idx="1697">
                  <c:v>38559</c:v>
                </c:pt>
                <c:pt idx="1698">
                  <c:v>38560</c:v>
                </c:pt>
                <c:pt idx="1699">
                  <c:v>38561</c:v>
                </c:pt>
                <c:pt idx="1700">
                  <c:v>38562</c:v>
                </c:pt>
                <c:pt idx="1701">
                  <c:v>38565</c:v>
                </c:pt>
                <c:pt idx="1702">
                  <c:v>38566</c:v>
                </c:pt>
                <c:pt idx="1703">
                  <c:v>38567</c:v>
                </c:pt>
                <c:pt idx="1704">
                  <c:v>38568</c:v>
                </c:pt>
                <c:pt idx="1705">
                  <c:v>38569</c:v>
                </c:pt>
                <c:pt idx="1706">
                  <c:v>38572</c:v>
                </c:pt>
                <c:pt idx="1707">
                  <c:v>38573</c:v>
                </c:pt>
                <c:pt idx="1708">
                  <c:v>38574</c:v>
                </c:pt>
                <c:pt idx="1709">
                  <c:v>38575</c:v>
                </c:pt>
                <c:pt idx="1710">
                  <c:v>38576</c:v>
                </c:pt>
                <c:pt idx="1711">
                  <c:v>38579</c:v>
                </c:pt>
                <c:pt idx="1712">
                  <c:v>38580</c:v>
                </c:pt>
                <c:pt idx="1713">
                  <c:v>38581</c:v>
                </c:pt>
                <c:pt idx="1714">
                  <c:v>38582</c:v>
                </c:pt>
                <c:pt idx="1715">
                  <c:v>38583</c:v>
                </c:pt>
                <c:pt idx="1716">
                  <c:v>38586</c:v>
                </c:pt>
                <c:pt idx="1717">
                  <c:v>38587</c:v>
                </c:pt>
                <c:pt idx="1718">
                  <c:v>38588</c:v>
                </c:pt>
                <c:pt idx="1719">
                  <c:v>38589</c:v>
                </c:pt>
                <c:pt idx="1720">
                  <c:v>38590</c:v>
                </c:pt>
                <c:pt idx="1721">
                  <c:v>38593</c:v>
                </c:pt>
                <c:pt idx="1722">
                  <c:v>38594</c:v>
                </c:pt>
                <c:pt idx="1723">
                  <c:v>38595</c:v>
                </c:pt>
                <c:pt idx="1724">
                  <c:v>38596</c:v>
                </c:pt>
                <c:pt idx="1725">
                  <c:v>38597</c:v>
                </c:pt>
                <c:pt idx="1726">
                  <c:v>38600</c:v>
                </c:pt>
                <c:pt idx="1727">
                  <c:v>38601</c:v>
                </c:pt>
                <c:pt idx="1728">
                  <c:v>38602</c:v>
                </c:pt>
                <c:pt idx="1729">
                  <c:v>38603</c:v>
                </c:pt>
                <c:pt idx="1730">
                  <c:v>38604</c:v>
                </c:pt>
                <c:pt idx="1731">
                  <c:v>38607</c:v>
                </c:pt>
                <c:pt idx="1732">
                  <c:v>38608</c:v>
                </c:pt>
                <c:pt idx="1733">
                  <c:v>38609</c:v>
                </c:pt>
                <c:pt idx="1734">
                  <c:v>38610</c:v>
                </c:pt>
                <c:pt idx="1735">
                  <c:v>38614</c:v>
                </c:pt>
                <c:pt idx="1736">
                  <c:v>38615</c:v>
                </c:pt>
                <c:pt idx="1737">
                  <c:v>38616</c:v>
                </c:pt>
                <c:pt idx="1738">
                  <c:v>38617</c:v>
                </c:pt>
                <c:pt idx="1739">
                  <c:v>38618</c:v>
                </c:pt>
                <c:pt idx="1740">
                  <c:v>38621</c:v>
                </c:pt>
                <c:pt idx="1741">
                  <c:v>38622</c:v>
                </c:pt>
                <c:pt idx="1742">
                  <c:v>38623</c:v>
                </c:pt>
                <c:pt idx="1743">
                  <c:v>38624</c:v>
                </c:pt>
                <c:pt idx="1744">
                  <c:v>38625</c:v>
                </c:pt>
                <c:pt idx="1745">
                  <c:v>38628</c:v>
                </c:pt>
                <c:pt idx="1746">
                  <c:v>38629</c:v>
                </c:pt>
                <c:pt idx="1747">
                  <c:v>38630</c:v>
                </c:pt>
                <c:pt idx="1748">
                  <c:v>38631</c:v>
                </c:pt>
                <c:pt idx="1749">
                  <c:v>38632</c:v>
                </c:pt>
                <c:pt idx="1750">
                  <c:v>38635</c:v>
                </c:pt>
                <c:pt idx="1751">
                  <c:v>38636</c:v>
                </c:pt>
                <c:pt idx="1752">
                  <c:v>38637</c:v>
                </c:pt>
                <c:pt idx="1753">
                  <c:v>38638</c:v>
                </c:pt>
                <c:pt idx="1754">
                  <c:v>38639</c:v>
                </c:pt>
                <c:pt idx="1755">
                  <c:v>38642</c:v>
                </c:pt>
                <c:pt idx="1756">
                  <c:v>38643</c:v>
                </c:pt>
                <c:pt idx="1757">
                  <c:v>38644</c:v>
                </c:pt>
                <c:pt idx="1758">
                  <c:v>38645</c:v>
                </c:pt>
                <c:pt idx="1759">
                  <c:v>38646</c:v>
                </c:pt>
                <c:pt idx="1760">
                  <c:v>38649</c:v>
                </c:pt>
                <c:pt idx="1761">
                  <c:v>38650</c:v>
                </c:pt>
                <c:pt idx="1762">
                  <c:v>38651</c:v>
                </c:pt>
                <c:pt idx="1763">
                  <c:v>38652</c:v>
                </c:pt>
                <c:pt idx="1764">
                  <c:v>38653</c:v>
                </c:pt>
                <c:pt idx="1765">
                  <c:v>38656</c:v>
                </c:pt>
                <c:pt idx="1766">
                  <c:v>38657</c:v>
                </c:pt>
                <c:pt idx="1767">
                  <c:v>38658</c:v>
                </c:pt>
                <c:pt idx="1768">
                  <c:v>38659</c:v>
                </c:pt>
                <c:pt idx="1769">
                  <c:v>38660</c:v>
                </c:pt>
                <c:pt idx="1770">
                  <c:v>38663</c:v>
                </c:pt>
                <c:pt idx="1771">
                  <c:v>38664</c:v>
                </c:pt>
                <c:pt idx="1772">
                  <c:v>38665</c:v>
                </c:pt>
                <c:pt idx="1773">
                  <c:v>38666</c:v>
                </c:pt>
                <c:pt idx="1774">
                  <c:v>38667</c:v>
                </c:pt>
                <c:pt idx="1775">
                  <c:v>38670</c:v>
                </c:pt>
                <c:pt idx="1776">
                  <c:v>38671</c:v>
                </c:pt>
                <c:pt idx="1777">
                  <c:v>38672</c:v>
                </c:pt>
                <c:pt idx="1778">
                  <c:v>38673</c:v>
                </c:pt>
                <c:pt idx="1779">
                  <c:v>38674</c:v>
                </c:pt>
                <c:pt idx="1780">
                  <c:v>38677</c:v>
                </c:pt>
                <c:pt idx="1781">
                  <c:v>38678</c:v>
                </c:pt>
                <c:pt idx="1782">
                  <c:v>38679</c:v>
                </c:pt>
                <c:pt idx="1783">
                  <c:v>38680</c:v>
                </c:pt>
                <c:pt idx="1784">
                  <c:v>38681</c:v>
                </c:pt>
                <c:pt idx="1785">
                  <c:v>38684</c:v>
                </c:pt>
                <c:pt idx="1786">
                  <c:v>38685</c:v>
                </c:pt>
                <c:pt idx="1787">
                  <c:v>38686</c:v>
                </c:pt>
                <c:pt idx="1788">
                  <c:v>38687</c:v>
                </c:pt>
                <c:pt idx="1789">
                  <c:v>38688</c:v>
                </c:pt>
                <c:pt idx="1790">
                  <c:v>38691</c:v>
                </c:pt>
                <c:pt idx="1791">
                  <c:v>38692</c:v>
                </c:pt>
                <c:pt idx="1792">
                  <c:v>38693</c:v>
                </c:pt>
                <c:pt idx="1793">
                  <c:v>38694</c:v>
                </c:pt>
                <c:pt idx="1794">
                  <c:v>38695</c:v>
                </c:pt>
                <c:pt idx="1795">
                  <c:v>38699</c:v>
                </c:pt>
                <c:pt idx="1796">
                  <c:v>38700</c:v>
                </c:pt>
                <c:pt idx="1797">
                  <c:v>38701</c:v>
                </c:pt>
                <c:pt idx="1798">
                  <c:v>38702</c:v>
                </c:pt>
                <c:pt idx="1799">
                  <c:v>38705</c:v>
                </c:pt>
                <c:pt idx="1800">
                  <c:v>38706</c:v>
                </c:pt>
                <c:pt idx="1801">
                  <c:v>38707</c:v>
                </c:pt>
                <c:pt idx="1802">
                  <c:v>38708</c:v>
                </c:pt>
                <c:pt idx="1803">
                  <c:v>38709</c:v>
                </c:pt>
                <c:pt idx="1804">
                  <c:v>38712</c:v>
                </c:pt>
                <c:pt idx="1805">
                  <c:v>38713</c:v>
                </c:pt>
                <c:pt idx="1806">
                  <c:v>38714</c:v>
                </c:pt>
                <c:pt idx="1807">
                  <c:v>38715</c:v>
                </c:pt>
                <c:pt idx="1808">
                  <c:v>38716</c:v>
                </c:pt>
                <c:pt idx="1809">
                  <c:v>38719</c:v>
                </c:pt>
                <c:pt idx="1810">
                  <c:v>38720</c:v>
                </c:pt>
                <c:pt idx="1811">
                  <c:v>38721</c:v>
                </c:pt>
                <c:pt idx="1812">
                  <c:v>38722</c:v>
                </c:pt>
                <c:pt idx="1813">
                  <c:v>38723</c:v>
                </c:pt>
                <c:pt idx="1814">
                  <c:v>38726</c:v>
                </c:pt>
                <c:pt idx="1815">
                  <c:v>38727</c:v>
                </c:pt>
                <c:pt idx="1816">
                  <c:v>38728</c:v>
                </c:pt>
                <c:pt idx="1817">
                  <c:v>38729</c:v>
                </c:pt>
                <c:pt idx="1818">
                  <c:v>38730</c:v>
                </c:pt>
                <c:pt idx="1819">
                  <c:v>38733</c:v>
                </c:pt>
                <c:pt idx="1820">
                  <c:v>38734</c:v>
                </c:pt>
                <c:pt idx="1821">
                  <c:v>38735</c:v>
                </c:pt>
                <c:pt idx="1822">
                  <c:v>38736</c:v>
                </c:pt>
                <c:pt idx="1823">
                  <c:v>38737</c:v>
                </c:pt>
                <c:pt idx="1824">
                  <c:v>38740</c:v>
                </c:pt>
                <c:pt idx="1825">
                  <c:v>38741</c:v>
                </c:pt>
                <c:pt idx="1826">
                  <c:v>38742</c:v>
                </c:pt>
                <c:pt idx="1827">
                  <c:v>38743</c:v>
                </c:pt>
                <c:pt idx="1828">
                  <c:v>38744</c:v>
                </c:pt>
                <c:pt idx="1829">
                  <c:v>38747</c:v>
                </c:pt>
                <c:pt idx="1830">
                  <c:v>38748</c:v>
                </c:pt>
                <c:pt idx="1831">
                  <c:v>38749</c:v>
                </c:pt>
                <c:pt idx="1832">
                  <c:v>38750</c:v>
                </c:pt>
                <c:pt idx="1833">
                  <c:v>38751</c:v>
                </c:pt>
                <c:pt idx="1834">
                  <c:v>38755</c:v>
                </c:pt>
                <c:pt idx="1835">
                  <c:v>38756</c:v>
                </c:pt>
                <c:pt idx="1836">
                  <c:v>38757</c:v>
                </c:pt>
                <c:pt idx="1837">
                  <c:v>38758</c:v>
                </c:pt>
                <c:pt idx="1838">
                  <c:v>38761</c:v>
                </c:pt>
                <c:pt idx="1839">
                  <c:v>38762</c:v>
                </c:pt>
                <c:pt idx="1840">
                  <c:v>38763</c:v>
                </c:pt>
                <c:pt idx="1841">
                  <c:v>38764</c:v>
                </c:pt>
                <c:pt idx="1842">
                  <c:v>38765</c:v>
                </c:pt>
                <c:pt idx="1843">
                  <c:v>38768</c:v>
                </c:pt>
                <c:pt idx="1844">
                  <c:v>38769</c:v>
                </c:pt>
                <c:pt idx="1845">
                  <c:v>38770</c:v>
                </c:pt>
                <c:pt idx="1846">
                  <c:v>38771</c:v>
                </c:pt>
                <c:pt idx="1847">
                  <c:v>38772</c:v>
                </c:pt>
                <c:pt idx="1848">
                  <c:v>38775</c:v>
                </c:pt>
                <c:pt idx="1849">
                  <c:v>38776</c:v>
                </c:pt>
                <c:pt idx="1850">
                  <c:v>38777</c:v>
                </c:pt>
                <c:pt idx="1851">
                  <c:v>38778</c:v>
                </c:pt>
                <c:pt idx="1852">
                  <c:v>38779</c:v>
                </c:pt>
                <c:pt idx="1853">
                  <c:v>38782</c:v>
                </c:pt>
                <c:pt idx="1854">
                  <c:v>38783</c:v>
                </c:pt>
                <c:pt idx="1855">
                  <c:v>38784</c:v>
                </c:pt>
                <c:pt idx="1856">
                  <c:v>38785</c:v>
                </c:pt>
                <c:pt idx="1857">
                  <c:v>38786</c:v>
                </c:pt>
                <c:pt idx="1858">
                  <c:v>38789</c:v>
                </c:pt>
                <c:pt idx="1859">
                  <c:v>38790</c:v>
                </c:pt>
                <c:pt idx="1860">
                  <c:v>38791</c:v>
                </c:pt>
                <c:pt idx="1861">
                  <c:v>38792</c:v>
                </c:pt>
                <c:pt idx="1862">
                  <c:v>38793</c:v>
                </c:pt>
                <c:pt idx="1863">
                  <c:v>38796</c:v>
                </c:pt>
                <c:pt idx="1864">
                  <c:v>38798</c:v>
                </c:pt>
                <c:pt idx="1865">
                  <c:v>38799</c:v>
                </c:pt>
                <c:pt idx="1866">
                  <c:v>38800</c:v>
                </c:pt>
                <c:pt idx="1867">
                  <c:v>38803</c:v>
                </c:pt>
                <c:pt idx="1868">
                  <c:v>38804</c:v>
                </c:pt>
                <c:pt idx="1869">
                  <c:v>38805</c:v>
                </c:pt>
                <c:pt idx="1870">
                  <c:v>38806</c:v>
                </c:pt>
                <c:pt idx="1871">
                  <c:v>38807</c:v>
                </c:pt>
                <c:pt idx="1872">
                  <c:v>38810</c:v>
                </c:pt>
                <c:pt idx="1873">
                  <c:v>38811</c:v>
                </c:pt>
                <c:pt idx="1874">
                  <c:v>38812</c:v>
                </c:pt>
                <c:pt idx="1875">
                  <c:v>38813</c:v>
                </c:pt>
                <c:pt idx="1876">
                  <c:v>38814</c:v>
                </c:pt>
                <c:pt idx="1877">
                  <c:v>38817</c:v>
                </c:pt>
                <c:pt idx="1878">
                  <c:v>38818</c:v>
                </c:pt>
                <c:pt idx="1879">
                  <c:v>38819</c:v>
                </c:pt>
                <c:pt idx="1880">
                  <c:v>38824</c:v>
                </c:pt>
                <c:pt idx="1881">
                  <c:v>38825</c:v>
                </c:pt>
                <c:pt idx="1882">
                  <c:v>38826</c:v>
                </c:pt>
                <c:pt idx="1883">
                  <c:v>38827</c:v>
                </c:pt>
                <c:pt idx="1884">
                  <c:v>38828</c:v>
                </c:pt>
                <c:pt idx="1885">
                  <c:v>38831</c:v>
                </c:pt>
                <c:pt idx="1886">
                  <c:v>38832</c:v>
                </c:pt>
                <c:pt idx="1887">
                  <c:v>38833</c:v>
                </c:pt>
                <c:pt idx="1888">
                  <c:v>38834</c:v>
                </c:pt>
                <c:pt idx="1889">
                  <c:v>38835</c:v>
                </c:pt>
                <c:pt idx="1890">
                  <c:v>38839</c:v>
                </c:pt>
                <c:pt idx="1891">
                  <c:v>38840</c:v>
                </c:pt>
                <c:pt idx="1892">
                  <c:v>38841</c:v>
                </c:pt>
                <c:pt idx="1893">
                  <c:v>38842</c:v>
                </c:pt>
                <c:pt idx="1894">
                  <c:v>38845</c:v>
                </c:pt>
                <c:pt idx="1895">
                  <c:v>38846</c:v>
                </c:pt>
                <c:pt idx="1896">
                  <c:v>38847</c:v>
                </c:pt>
                <c:pt idx="1897">
                  <c:v>38848</c:v>
                </c:pt>
                <c:pt idx="1898">
                  <c:v>38849</c:v>
                </c:pt>
                <c:pt idx="1899">
                  <c:v>38852</c:v>
                </c:pt>
                <c:pt idx="1900">
                  <c:v>38853</c:v>
                </c:pt>
                <c:pt idx="1901">
                  <c:v>38854</c:v>
                </c:pt>
                <c:pt idx="1902">
                  <c:v>38855</c:v>
                </c:pt>
                <c:pt idx="1903">
                  <c:v>38856</c:v>
                </c:pt>
                <c:pt idx="1904">
                  <c:v>38859</c:v>
                </c:pt>
                <c:pt idx="1905">
                  <c:v>38860</c:v>
                </c:pt>
                <c:pt idx="1906">
                  <c:v>38861</c:v>
                </c:pt>
                <c:pt idx="1907">
                  <c:v>38862</c:v>
                </c:pt>
                <c:pt idx="1908">
                  <c:v>38863</c:v>
                </c:pt>
                <c:pt idx="1909">
                  <c:v>38866</c:v>
                </c:pt>
                <c:pt idx="1910">
                  <c:v>38867</c:v>
                </c:pt>
                <c:pt idx="1911">
                  <c:v>38868</c:v>
                </c:pt>
                <c:pt idx="1912">
                  <c:v>38869</c:v>
                </c:pt>
                <c:pt idx="1913">
                  <c:v>38870</c:v>
                </c:pt>
                <c:pt idx="1914">
                  <c:v>38873</c:v>
                </c:pt>
                <c:pt idx="1915">
                  <c:v>38874</c:v>
                </c:pt>
                <c:pt idx="1916">
                  <c:v>38875</c:v>
                </c:pt>
                <c:pt idx="1917">
                  <c:v>38876</c:v>
                </c:pt>
                <c:pt idx="1918">
                  <c:v>38877</c:v>
                </c:pt>
                <c:pt idx="1919">
                  <c:v>38880</c:v>
                </c:pt>
                <c:pt idx="1920">
                  <c:v>38881</c:v>
                </c:pt>
                <c:pt idx="1921">
                  <c:v>38882</c:v>
                </c:pt>
                <c:pt idx="1922">
                  <c:v>38883</c:v>
                </c:pt>
                <c:pt idx="1923">
                  <c:v>38884</c:v>
                </c:pt>
                <c:pt idx="1924">
                  <c:v>38887</c:v>
                </c:pt>
                <c:pt idx="1925">
                  <c:v>38888</c:v>
                </c:pt>
                <c:pt idx="1926">
                  <c:v>38889</c:v>
                </c:pt>
                <c:pt idx="1927">
                  <c:v>38890</c:v>
                </c:pt>
                <c:pt idx="1928">
                  <c:v>38891</c:v>
                </c:pt>
                <c:pt idx="1929">
                  <c:v>38894</c:v>
                </c:pt>
                <c:pt idx="1930">
                  <c:v>38895</c:v>
                </c:pt>
                <c:pt idx="1931">
                  <c:v>38896</c:v>
                </c:pt>
                <c:pt idx="1932">
                  <c:v>38897</c:v>
                </c:pt>
                <c:pt idx="1933">
                  <c:v>38898</c:v>
                </c:pt>
                <c:pt idx="1934">
                  <c:v>38901</c:v>
                </c:pt>
                <c:pt idx="1935">
                  <c:v>38902</c:v>
                </c:pt>
                <c:pt idx="1936">
                  <c:v>38903</c:v>
                </c:pt>
                <c:pt idx="1937">
                  <c:v>38904</c:v>
                </c:pt>
                <c:pt idx="1938">
                  <c:v>38905</c:v>
                </c:pt>
                <c:pt idx="1939">
                  <c:v>38908</c:v>
                </c:pt>
                <c:pt idx="1940">
                  <c:v>38909</c:v>
                </c:pt>
                <c:pt idx="1941">
                  <c:v>38910</c:v>
                </c:pt>
                <c:pt idx="1942">
                  <c:v>38911</c:v>
                </c:pt>
                <c:pt idx="1943">
                  <c:v>38912</c:v>
                </c:pt>
                <c:pt idx="1944">
                  <c:v>38915</c:v>
                </c:pt>
                <c:pt idx="1945">
                  <c:v>38916</c:v>
                </c:pt>
                <c:pt idx="1946">
                  <c:v>38917</c:v>
                </c:pt>
                <c:pt idx="1947">
                  <c:v>38918</c:v>
                </c:pt>
                <c:pt idx="1948">
                  <c:v>38919</c:v>
                </c:pt>
                <c:pt idx="1949">
                  <c:v>38922</c:v>
                </c:pt>
                <c:pt idx="1950">
                  <c:v>38923</c:v>
                </c:pt>
                <c:pt idx="1951">
                  <c:v>38924</c:v>
                </c:pt>
                <c:pt idx="1952">
                  <c:v>38925</c:v>
                </c:pt>
                <c:pt idx="1953">
                  <c:v>38926</c:v>
                </c:pt>
                <c:pt idx="1954">
                  <c:v>38929</c:v>
                </c:pt>
                <c:pt idx="1955">
                  <c:v>38930</c:v>
                </c:pt>
                <c:pt idx="1956">
                  <c:v>38931</c:v>
                </c:pt>
                <c:pt idx="1957">
                  <c:v>38932</c:v>
                </c:pt>
                <c:pt idx="1958">
                  <c:v>38933</c:v>
                </c:pt>
                <c:pt idx="1959">
                  <c:v>38936</c:v>
                </c:pt>
                <c:pt idx="1960">
                  <c:v>38937</c:v>
                </c:pt>
                <c:pt idx="1961">
                  <c:v>38938</c:v>
                </c:pt>
                <c:pt idx="1962">
                  <c:v>38939</c:v>
                </c:pt>
                <c:pt idx="1963">
                  <c:v>38940</c:v>
                </c:pt>
                <c:pt idx="1964">
                  <c:v>38943</c:v>
                </c:pt>
                <c:pt idx="1965">
                  <c:v>38944</c:v>
                </c:pt>
                <c:pt idx="1966">
                  <c:v>38945</c:v>
                </c:pt>
                <c:pt idx="1967">
                  <c:v>38946</c:v>
                </c:pt>
                <c:pt idx="1968">
                  <c:v>38947</c:v>
                </c:pt>
                <c:pt idx="1969">
                  <c:v>38950</c:v>
                </c:pt>
                <c:pt idx="1970">
                  <c:v>38951</c:v>
                </c:pt>
                <c:pt idx="1971">
                  <c:v>38952</c:v>
                </c:pt>
                <c:pt idx="1972">
                  <c:v>38953</c:v>
                </c:pt>
                <c:pt idx="1973">
                  <c:v>38954</c:v>
                </c:pt>
                <c:pt idx="1974">
                  <c:v>38957</c:v>
                </c:pt>
                <c:pt idx="1975">
                  <c:v>38958</c:v>
                </c:pt>
                <c:pt idx="1976">
                  <c:v>38959</c:v>
                </c:pt>
                <c:pt idx="1977">
                  <c:v>38960</c:v>
                </c:pt>
                <c:pt idx="1978">
                  <c:v>38961</c:v>
                </c:pt>
                <c:pt idx="1979">
                  <c:v>38964</c:v>
                </c:pt>
                <c:pt idx="1980">
                  <c:v>38965</c:v>
                </c:pt>
                <c:pt idx="1981">
                  <c:v>38966</c:v>
                </c:pt>
                <c:pt idx="1982">
                  <c:v>38967</c:v>
                </c:pt>
                <c:pt idx="1983">
                  <c:v>38968</c:v>
                </c:pt>
                <c:pt idx="1984">
                  <c:v>38971</c:v>
                </c:pt>
                <c:pt idx="1985">
                  <c:v>38972</c:v>
                </c:pt>
                <c:pt idx="1986">
                  <c:v>38973</c:v>
                </c:pt>
                <c:pt idx="1987">
                  <c:v>38974</c:v>
                </c:pt>
                <c:pt idx="1988">
                  <c:v>38975</c:v>
                </c:pt>
                <c:pt idx="1989">
                  <c:v>38978</c:v>
                </c:pt>
                <c:pt idx="1990">
                  <c:v>38979</c:v>
                </c:pt>
                <c:pt idx="1991">
                  <c:v>38980</c:v>
                </c:pt>
                <c:pt idx="1992">
                  <c:v>38981</c:v>
                </c:pt>
                <c:pt idx="1993">
                  <c:v>38982</c:v>
                </c:pt>
                <c:pt idx="1994">
                  <c:v>38985</c:v>
                </c:pt>
                <c:pt idx="1995">
                  <c:v>38986</c:v>
                </c:pt>
                <c:pt idx="1996">
                  <c:v>38987</c:v>
                </c:pt>
                <c:pt idx="1997">
                  <c:v>38988</c:v>
                </c:pt>
                <c:pt idx="1998">
                  <c:v>38989</c:v>
                </c:pt>
                <c:pt idx="1999">
                  <c:v>38992</c:v>
                </c:pt>
                <c:pt idx="2000">
                  <c:v>38993</c:v>
                </c:pt>
                <c:pt idx="2001">
                  <c:v>38994</c:v>
                </c:pt>
                <c:pt idx="2002">
                  <c:v>38995</c:v>
                </c:pt>
                <c:pt idx="2003">
                  <c:v>38996</c:v>
                </c:pt>
                <c:pt idx="2004">
                  <c:v>38999</c:v>
                </c:pt>
                <c:pt idx="2005">
                  <c:v>39000</c:v>
                </c:pt>
                <c:pt idx="2006">
                  <c:v>39001</c:v>
                </c:pt>
                <c:pt idx="2007">
                  <c:v>39002</c:v>
                </c:pt>
                <c:pt idx="2008">
                  <c:v>39003</c:v>
                </c:pt>
                <c:pt idx="2009">
                  <c:v>39006</c:v>
                </c:pt>
                <c:pt idx="2010">
                  <c:v>39007</c:v>
                </c:pt>
                <c:pt idx="2011">
                  <c:v>39008</c:v>
                </c:pt>
                <c:pt idx="2012">
                  <c:v>39009</c:v>
                </c:pt>
                <c:pt idx="2013">
                  <c:v>39010</c:v>
                </c:pt>
                <c:pt idx="2014">
                  <c:v>39013</c:v>
                </c:pt>
                <c:pt idx="2015">
                  <c:v>39014</c:v>
                </c:pt>
                <c:pt idx="2016">
                  <c:v>39015</c:v>
                </c:pt>
                <c:pt idx="2017">
                  <c:v>39016</c:v>
                </c:pt>
                <c:pt idx="2018">
                  <c:v>39017</c:v>
                </c:pt>
                <c:pt idx="2019">
                  <c:v>39020</c:v>
                </c:pt>
                <c:pt idx="2020">
                  <c:v>39021</c:v>
                </c:pt>
                <c:pt idx="2021">
                  <c:v>39022</c:v>
                </c:pt>
                <c:pt idx="2022">
                  <c:v>39024</c:v>
                </c:pt>
                <c:pt idx="2023">
                  <c:v>39027</c:v>
                </c:pt>
                <c:pt idx="2024">
                  <c:v>39028</c:v>
                </c:pt>
                <c:pt idx="2025">
                  <c:v>39029</c:v>
                </c:pt>
                <c:pt idx="2026">
                  <c:v>39030</c:v>
                </c:pt>
                <c:pt idx="2027">
                  <c:v>39031</c:v>
                </c:pt>
                <c:pt idx="2028">
                  <c:v>39034</c:v>
                </c:pt>
                <c:pt idx="2029">
                  <c:v>39035</c:v>
                </c:pt>
                <c:pt idx="2030">
                  <c:v>39036</c:v>
                </c:pt>
                <c:pt idx="2031">
                  <c:v>39037</c:v>
                </c:pt>
                <c:pt idx="2032">
                  <c:v>39038</c:v>
                </c:pt>
                <c:pt idx="2033">
                  <c:v>39042</c:v>
                </c:pt>
                <c:pt idx="2034">
                  <c:v>39043</c:v>
                </c:pt>
                <c:pt idx="2035">
                  <c:v>39044</c:v>
                </c:pt>
                <c:pt idx="2036">
                  <c:v>39045</c:v>
                </c:pt>
                <c:pt idx="2037">
                  <c:v>39048</c:v>
                </c:pt>
                <c:pt idx="2038">
                  <c:v>39049</c:v>
                </c:pt>
                <c:pt idx="2039">
                  <c:v>39050</c:v>
                </c:pt>
                <c:pt idx="2040">
                  <c:v>39051</c:v>
                </c:pt>
                <c:pt idx="2041">
                  <c:v>39055</c:v>
                </c:pt>
                <c:pt idx="2042">
                  <c:v>39056</c:v>
                </c:pt>
                <c:pt idx="2043">
                  <c:v>39057</c:v>
                </c:pt>
                <c:pt idx="2044">
                  <c:v>39058</c:v>
                </c:pt>
                <c:pt idx="2045">
                  <c:v>39059</c:v>
                </c:pt>
                <c:pt idx="2046">
                  <c:v>39062</c:v>
                </c:pt>
                <c:pt idx="2047">
                  <c:v>39064</c:v>
                </c:pt>
                <c:pt idx="2048">
                  <c:v>39065</c:v>
                </c:pt>
                <c:pt idx="2049">
                  <c:v>39066</c:v>
                </c:pt>
                <c:pt idx="2050">
                  <c:v>39069</c:v>
                </c:pt>
                <c:pt idx="2051">
                  <c:v>39070</c:v>
                </c:pt>
                <c:pt idx="2052">
                  <c:v>39071</c:v>
                </c:pt>
                <c:pt idx="2053">
                  <c:v>39072</c:v>
                </c:pt>
                <c:pt idx="2054">
                  <c:v>39073</c:v>
                </c:pt>
                <c:pt idx="2055">
                  <c:v>39077</c:v>
                </c:pt>
                <c:pt idx="2056">
                  <c:v>39078</c:v>
                </c:pt>
                <c:pt idx="2057">
                  <c:v>39079</c:v>
                </c:pt>
                <c:pt idx="2058">
                  <c:v>39080</c:v>
                </c:pt>
                <c:pt idx="2059">
                  <c:v>39084</c:v>
                </c:pt>
                <c:pt idx="2060">
                  <c:v>39085</c:v>
                </c:pt>
                <c:pt idx="2061">
                  <c:v>39086</c:v>
                </c:pt>
                <c:pt idx="2062">
                  <c:v>39087</c:v>
                </c:pt>
                <c:pt idx="2063">
                  <c:v>39090</c:v>
                </c:pt>
                <c:pt idx="2064">
                  <c:v>39091</c:v>
                </c:pt>
                <c:pt idx="2065">
                  <c:v>39092</c:v>
                </c:pt>
                <c:pt idx="2066">
                  <c:v>39093</c:v>
                </c:pt>
                <c:pt idx="2067">
                  <c:v>39094</c:v>
                </c:pt>
                <c:pt idx="2068">
                  <c:v>39097</c:v>
                </c:pt>
                <c:pt idx="2069">
                  <c:v>39098</c:v>
                </c:pt>
                <c:pt idx="2070">
                  <c:v>39099</c:v>
                </c:pt>
                <c:pt idx="2071">
                  <c:v>39100</c:v>
                </c:pt>
                <c:pt idx="2072">
                  <c:v>39101</c:v>
                </c:pt>
                <c:pt idx="2073">
                  <c:v>39104</c:v>
                </c:pt>
                <c:pt idx="2074">
                  <c:v>39105</c:v>
                </c:pt>
                <c:pt idx="2075">
                  <c:v>39106</c:v>
                </c:pt>
                <c:pt idx="2076">
                  <c:v>39107</c:v>
                </c:pt>
                <c:pt idx="2077">
                  <c:v>39108</c:v>
                </c:pt>
                <c:pt idx="2078">
                  <c:v>39111</c:v>
                </c:pt>
                <c:pt idx="2079">
                  <c:v>39112</c:v>
                </c:pt>
                <c:pt idx="2080">
                  <c:v>39113</c:v>
                </c:pt>
                <c:pt idx="2081">
                  <c:v>39114</c:v>
                </c:pt>
                <c:pt idx="2082">
                  <c:v>39115</c:v>
                </c:pt>
                <c:pt idx="2083">
                  <c:v>39119</c:v>
                </c:pt>
                <c:pt idx="2084">
                  <c:v>39120</c:v>
                </c:pt>
                <c:pt idx="2085">
                  <c:v>39121</c:v>
                </c:pt>
                <c:pt idx="2086">
                  <c:v>39122</c:v>
                </c:pt>
                <c:pt idx="2087">
                  <c:v>39125</c:v>
                </c:pt>
                <c:pt idx="2088">
                  <c:v>39126</c:v>
                </c:pt>
                <c:pt idx="2089">
                  <c:v>39127</c:v>
                </c:pt>
                <c:pt idx="2090">
                  <c:v>39128</c:v>
                </c:pt>
                <c:pt idx="2091">
                  <c:v>39129</c:v>
                </c:pt>
                <c:pt idx="2092">
                  <c:v>39132</c:v>
                </c:pt>
                <c:pt idx="2093">
                  <c:v>39133</c:v>
                </c:pt>
                <c:pt idx="2094">
                  <c:v>39134</c:v>
                </c:pt>
                <c:pt idx="2095">
                  <c:v>39135</c:v>
                </c:pt>
                <c:pt idx="2096">
                  <c:v>39136</c:v>
                </c:pt>
                <c:pt idx="2097">
                  <c:v>39139</c:v>
                </c:pt>
                <c:pt idx="2098">
                  <c:v>39140</c:v>
                </c:pt>
                <c:pt idx="2099">
                  <c:v>39141</c:v>
                </c:pt>
                <c:pt idx="2100">
                  <c:v>39142</c:v>
                </c:pt>
                <c:pt idx="2101">
                  <c:v>39143</c:v>
                </c:pt>
                <c:pt idx="2102">
                  <c:v>39146</c:v>
                </c:pt>
                <c:pt idx="2103">
                  <c:v>39147</c:v>
                </c:pt>
                <c:pt idx="2104">
                  <c:v>39148</c:v>
                </c:pt>
                <c:pt idx="2105">
                  <c:v>39149</c:v>
                </c:pt>
                <c:pt idx="2106">
                  <c:v>39150</c:v>
                </c:pt>
                <c:pt idx="2107">
                  <c:v>39153</c:v>
                </c:pt>
                <c:pt idx="2108">
                  <c:v>39154</c:v>
                </c:pt>
                <c:pt idx="2109">
                  <c:v>39155</c:v>
                </c:pt>
                <c:pt idx="2110">
                  <c:v>39156</c:v>
                </c:pt>
                <c:pt idx="2111">
                  <c:v>39157</c:v>
                </c:pt>
                <c:pt idx="2112">
                  <c:v>39161</c:v>
                </c:pt>
                <c:pt idx="2113">
                  <c:v>39162</c:v>
                </c:pt>
                <c:pt idx="2114">
                  <c:v>39163</c:v>
                </c:pt>
                <c:pt idx="2115">
                  <c:v>39164</c:v>
                </c:pt>
                <c:pt idx="2116">
                  <c:v>39167</c:v>
                </c:pt>
                <c:pt idx="2117">
                  <c:v>39168</c:v>
                </c:pt>
                <c:pt idx="2118">
                  <c:v>39169</c:v>
                </c:pt>
                <c:pt idx="2119">
                  <c:v>39170</c:v>
                </c:pt>
                <c:pt idx="2120">
                  <c:v>39171</c:v>
                </c:pt>
                <c:pt idx="2121">
                  <c:v>39174</c:v>
                </c:pt>
                <c:pt idx="2122">
                  <c:v>39175</c:v>
                </c:pt>
                <c:pt idx="2123">
                  <c:v>39176</c:v>
                </c:pt>
                <c:pt idx="2124">
                  <c:v>39181</c:v>
                </c:pt>
                <c:pt idx="2125">
                  <c:v>39182</c:v>
                </c:pt>
                <c:pt idx="2126">
                  <c:v>39183</c:v>
                </c:pt>
                <c:pt idx="2127">
                  <c:v>39184</c:v>
                </c:pt>
                <c:pt idx="2128">
                  <c:v>39185</c:v>
                </c:pt>
                <c:pt idx="2129">
                  <c:v>39188</c:v>
                </c:pt>
                <c:pt idx="2130">
                  <c:v>39189</c:v>
                </c:pt>
                <c:pt idx="2131">
                  <c:v>39190</c:v>
                </c:pt>
                <c:pt idx="2132">
                  <c:v>39191</c:v>
                </c:pt>
                <c:pt idx="2133">
                  <c:v>39192</c:v>
                </c:pt>
                <c:pt idx="2134">
                  <c:v>39195</c:v>
                </c:pt>
                <c:pt idx="2135">
                  <c:v>39196</c:v>
                </c:pt>
                <c:pt idx="2136">
                  <c:v>39197</c:v>
                </c:pt>
                <c:pt idx="2137">
                  <c:v>39198</c:v>
                </c:pt>
                <c:pt idx="2138">
                  <c:v>39199</c:v>
                </c:pt>
                <c:pt idx="2139">
                  <c:v>39202</c:v>
                </c:pt>
                <c:pt idx="2140">
                  <c:v>39204</c:v>
                </c:pt>
                <c:pt idx="2141">
                  <c:v>39205</c:v>
                </c:pt>
                <c:pt idx="2142">
                  <c:v>39206</c:v>
                </c:pt>
                <c:pt idx="2143">
                  <c:v>39209</c:v>
                </c:pt>
                <c:pt idx="2144">
                  <c:v>39210</c:v>
                </c:pt>
                <c:pt idx="2145">
                  <c:v>39211</c:v>
                </c:pt>
                <c:pt idx="2146">
                  <c:v>39212</c:v>
                </c:pt>
                <c:pt idx="2147">
                  <c:v>39213</c:v>
                </c:pt>
                <c:pt idx="2148">
                  <c:v>39216</c:v>
                </c:pt>
                <c:pt idx="2149">
                  <c:v>39217</c:v>
                </c:pt>
                <c:pt idx="2150">
                  <c:v>39218</c:v>
                </c:pt>
                <c:pt idx="2151">
                  <c:v>39219</c:v>
                </c:pt>
                <c:pt idx="2152">
                  <c:v>39220</c:v>
                </c:pt>
                <c:pt idx="2153">
                  <c:v>39223</c:v>
                </c:pt>
                <c:pt idx="2154">
                  <c:v>39224</c:v>
                </c:pt>
                <c:pt idx="2155">
                  <c:v>39225</c:v>
                </c:pt>
                <c:pt idx="2156">
                  <c:v>39226</c:v>
                </c:pt>
                <c:pt idx="2157">
                  <c:v>39227</c:v>
                </c:pt>
                <c:pt idx="2158">
                  <c:v>39230</c:v>
                </c:pt>
                <c:pt idx="2159">
                  <c:v>39231</c:v>
                </c:pt>
                <c:pt idx="2160">
                  <c:v>39232</c:v>
                </c:pt>
                <c:pt idx="2161">
                  <c:v>39233</c:v>
                </c:pt>
                <c:pt idx="2162">
                  <c:v>39234</c:v>
                </c:pt>
                <c:pt idx="2163">
                  <c:v>39237</c:v>
                </c:pt>
                <c:pt idx="2164">
                  <c:v>39238</c:v>
                </c:pt>
                <c:pt idx="2165">
                  <c:v>39239</c:v>
                </c:pt>
                <c:pt idx="2166">
                  <c:v>39240</c:v>
                </c:pt>
                <c:pt idx="2167">
                  <c:v>39241</c:v>
                </c:pt>
                <c:pt idx="2168">
                  <c:v>39244</c:v>
                </c:pt>
                <c:pt idx="2169">
                  <c:v>39245</c:v>
                </c:pt>
                <c:pt idx="2170">
                  <c:v>39246</c:v>
                </c:pt>
                <c:pt idx="2171">
                  <c:v>39247</c:v>
                </c:pt>
                <c:pt idx="2172">
                  <c:v>39248</c:v>
                </c:pt>
                <c:pt idx="2173">
                  <c:v>39251</c:v>
                </c:pt>
                <c:pt idx="2174">
                  <c:v>39252</c:v>
                </c:pt>
                <c:pt idx="2175">
                  <c:v>39253</c:v>
                </c:pt>
                <c:pt idx="2176">
                  <c:v>39254</c:v>
                </c:pt>
                <c:pt idx="2177">
                  <c:v>39255</c:v>
                </c:pt>
                <c:pt idx="2178">
                  <c:v>39258</c:v>
                </c:pt>
                <c:pt idx="2179">
                  <c:v>39259</c:v>
                </c:pt>
                <c:pt idx="2180">
                  <c:v>39260</c:v>
                </c:pt>
                <c:pt idx="2181">
                  <c:v>39261</c:v>
                </c:pt>
                <c:pt idx="2182">
                  <c:v>39262</c:v>
                </c:pt>
                <c:pt idx="2183">
                  <c:v>39265</c:v>
                </c:pt>
                <c:pt idx="2184">
                  <c:v>39266</c:v>
                </c:pt>
                <c:pt idx="2185">
                  <c:v>39267</c:v>
                </c:pt>
                <c:pt idx="2186">
                  <c:v>39268</c:v>
                </c:pt>
                <c:pt idx="2187">
                  <c:v>39269</c:v>
                </c:pt>
                <c:pt idx="2188">
                  <c:v>39272</c:v>
                </c:pt>
                <c:pt idx="2189">
                  <c:v>39273</c:v>
                </c:pt>
                <c:pt idx="2190">
                  <c:v>39274</c:v>
                </c:pt>
                <c:pt idx="2191">
                  <c:v>39275</c:v>
                </c:pt>
                <c:pt idx="2192">
                  <c:v>39276</c:v>
                </c:pt>
                <c:pt idx="2193">
                  <c:v>39279</c:v>
                </c:pt>
                <c:pt idx="2194">
                  <c:v>39280</c:v>
                </c:pt>
                <c:pt idx="2195">
                  <c:v>39281</c:v>
                </c:pt>
                <c:pt idx="2196">
                  <c:v>39282</c:v>
                </c:pt>
                <c:pt idx="2197">
                  <c:v>39283</c:v>
                </c:pt>
                <c:pt idx="2198">
                  <c:v>39286</c:v>
                </c:pt>
                <c:pt idx="2199">
                  <c:v>39287</c:v>
                </c:pt>
                <c:pt idx="2200">
                  <c:v>39288</c:v>
                </c:pt>
                <c:pt idx="2201">
                  <c:v>39289</c:v>
                </c:pt>
                <c:pt idx="2202">
                  <c:v>39290</c:v>
                </c:pt>
                <c:pt idx="2203">
                  <c:v>39293</c:v>
                </c:pt>
                <c:pt idx="2204">
                  <c:v>39294</c:v>
                </c:pt>
                <c:pt idx="2205">
                  <c:v>39295</c:v>
                </c:pt>
                <c:pt idx="2206">
                  <c:v>39296</c:v>
                </c:pt>
                <c:pt idx="2207">
                  <c:v>39297</c:v>
                </c:pt>
                <c:pt idx="2208">
                  <c:v>39300</c:v>
                </c:pt>
                <c:pt idx="2209">
                  <c:v>39301</c:v>
                </c:pt>
                <c:pt idx="2210">
                  <c:v>39302</c:v>
                </c:pt>
                <c:pt idx="2211">
                  <c:v>39303</c:v>
                </c:pt>
                <c:pt idx="2212">
                  <c:v>39304</c:v>
                </c:pt>
                <c:pt idx="2213">
                  <c:v>39307</c:v>
                </c:pt>
                <c:pt idx="2214">
                  <c:v>39308</c:v>
                </c:pt>
                <c:pt idx="2215">
                  <c:v>39309</c:v>
                </c:pt>
                <c:pt idx="2216">
                  <c:v>39310</c:v>
                </c:pt>
                <c:pt idx="2217">
                  <c:v>39311</c:v>
                </c:pt>
                <c:pt idx="2218">
                  <c:v>39314</c:v>
                </c:pt>
                <c:pt idx="2219">
                  <c:v>39315</c:v>
                </c:pt>
                <c:pt idx="2220">
                  <c:v>39316</c:v>
                </c:pt>
                <c:pt idx="2221">
                  <c:v>39317</c:v>
                </c:pt>
                <c:pt idx="2222">
                  <c:v>39318</c:v>
                </c:pt>
                <c:pt idx="2223">
                  <c:v>39321</c:v>
                </c:pt>
                <c:pt idx="2224">
                  <c:v>39322</c:v>
                </c:pt>
                <c:pt idx="2225">
                  <c:v>39323</c:v>
                </c:pt>
                <c:pt idx="2226">
                  <c:v>39324</c:v>
                </c:pt>
                <c:pt idx="2227">
                  <c:v>39325</c:v>
                </c:pt>
                <c:pt idx="2228">
                  <c:v>39328</c:v>
                </c:pt>
                <c:pt idx="2229">
                  <c:v>39329</c:v>
                </c:pt>
                <c:pt idx="2230">
                  <c:v>39330</c:v>
                </c:pt>
                <c:pt idx="2231">
                  <c:v>39331</c:v>
                </c:pt>
                <c:pt idx="2232">
                  <c:v>39332</c:v>
                </c:pt>
                <c:pt idx="2233">
                  <c:v>39335</c:v>
                </c:pt>
                <c:pt idx="2234">
                  <c:v>39336</c:v>
                </c:pt>
                <c:pt idx="2235">
                  <c:v>39337</c:v>
                </c:pt>
                <c:pt idx="2236">
                  <c:v>39338</c:v>
                </c:pt>
                <c:pt idx="2237">
                  <c:v>39339</c:v>
                </c:pt>
                <c:pt idx="2238">
                  <c:v>39342</c:v>
                </c:pt>
                <c:pt idx="2239">
                  <c:v>39343</c:v>
                </c:pt>
                <c:pt idx="2240">
                  <c:v>39344</c:v>
                </c:pt>
                <c:pt idx="2241">
                  <c:v>39345</c:v>
                </c:pt>
                <c:pt idx="2242">
                  <c:v>39346</c:v>
                </c:pt>
                <c:pt idx="2243">
                  <c:v>39349</c:v>
                </c:pt>
                <c:pt idx="2244">
                  <c:v>39350</c:v>
                </c:pt>
                <c:pt idx="2245">
                  <c:v>39351</c:v>
                </c:pt>
                <c:pt idx="2246">
                  <c:v>39352</c:v>
                </c:pt>
                <c:pt idx="2247">
                  <c:v>39353</c:v>
                </c:pt>
                <c:pt idx="2248">
                  <c:v>39356</c:v>
                </c:pt>
                <c:pt idx="2249">
                  <c:v>39357</c:v>
                </c:pt>
                <c:pt idx="2250">
                  <c:v>39358</c:v>
                </c:pt>
                <c:pt idx="2251">
                  <c:v>39359</c:v>
                </c:pt>
                <c:pt idx="2252">
                  <c:v>39360</c:v>
                </c:pt>
                <c:pt idx="2253">
                  <c:v>39363</c:v>
                </c:pt>
                <c:pt idx="2254">
                  <c:v>39364</c:v>
                </c:pt>
                <c:pt idx="2255">
                  <c:v>39365</c:v>
                </c:pt>
                <c:pt idx="2256">
                  <c:v>39366</c:v>
                </c:pt>
                <c:pt idx="2257">
                  <c:v>39367</c:v>
                </c:pt>
                <c:pt idx="2258">
                  <c:v>39370</c:v>
                </c:pt>
                <c:pt idx="2259">
                  <c:v>39371</c:v>
                </c:pt>
                <c:pt idx="2260">
                  <c:v>39372</c:v>
                </c:pt>
                <c:pt idx="2261">
                  <c:v>39373</c:v>
                </c:pt>
                <c:pt idx="2262">
                  <c:v>39374</c:v>
                </c:pt>
                <c:pt idx="2263">
                  <c:v>39377</c:v>
                </c:pt>
                <c:pt idx="2264">
                  <c:v>39378</c:v>
                </c:pt>
                <c:pt idx="2265">
                  <c:v>39379</c:v>
                </c:pt>
                <c:pt idx="2266">
                  <c:v>39380</c:v>
                </c:pt>
                <c:pt idx="2267">
                  <c:v>39381</c:v>
                </c:pt>
                <c:pt idx="2268">
                  <c:v>39384</c:v>
                </c:pt>
                <c:pt idx="2269">
                  <c:v>39385</c:v>
                </c:pt>
                <c:pt idx="2270">
                  <c:v>39386</c:v>
                </c:pt>
                <c:pt idx="2271">
                  <c:v>39387</c:v>
                </c:pt>
                <c:pt idx="2272">
                  <c:v>39391</c:v>
                </c:pt>
                <c:pt idx="2273">
                  <c:v>39392</c:v>
                </c:pt>
                <c:pt idx="2274">
                  <c:v>39393</c:v>
                </c:pt>
                <c:pt idx="2275">
                  <c:v>39394</c:v>
                </c:pt>
                <c:pt idx="2276">
                  <c:v>39395</c:v>
                </c:pt>
                <c:pt idx="2277">
                  <c:v>39398</c:v>
                </c:pt>
                <c:pt idx="2278">
                  <c:v>39399</c:v>
                </c:pt>
                <c:pt idx="2279">
                  <c:v>39400</c:v>
                </c:pt>
                <c:pt idx="2280">
                  <c:v>39401</c:v>
                </c:pt>
                <c:pt idx="2281">
                  <c:v>39402</c:v>
                </c:pt>
                <c:pt idx="2282">
                  <c:v>39406</c:v>
                </c:pt>
                <c:pt idx="2283">
                  <c:v>39407</c:v>
                </c:pt>
                <c:pt idx="2284">
                  <c:v>39408</c:v>
                </c:pt>
                <c:pt idx="2285">
                  <c:v>39409</c:v>
                </c:pt>
                <c:pt idx="2286">
                  <c:v>39412</c:v>
                </c:pt>
                <c:pt idx="2287">
                  <c:v>39413</c:v>
                </c:pt>
                <c:pt idx="2288">
                  <c:v>39414</c:v>
                </c:pt>
                <c:pt idx="2289">
                  <c:v>39415</c:v>
                </c:pt>
                <c:pt idx="2290">
                  <c:v>39416</c:v>
                </c:pt>
                <c:pt idx="2291">
                  <c:v>39419</c:v>
                </c:pt>
                <c:pt idx="2292">
                  <c:v>39420</c:v>
                </c:pt>
                <c:pt idx="2293">
                  <c:v>39421</c:v>
                </c:pt>
                <c:pt idx="2294">
                  <c:v>39422</c:v>
                </c:pt>
                <c:pt idx="2295">
                  <c:v>39423</c:v>
                </c:pt>
                <c:pt idx="2296">
                  <c:v>39426</c:v>
                </c:pt>
                <c:pt idx="2297">
                  <c:v>39427</c:v>
                </c:pt>
                <c:pt idx="2298">
                  <c:v>39429</c:v>
                </c:pt>
                <c:pt idx="2299">
                  <c:v>39430</c:v>
                </c:pt>
                <c:pt idx="2300">
                  <c:v>39433</c:v>
                </c:pt>
                <c:pt idx="2301">
                  <c:v>39434</c:v>
                </c:pt>
                <c:pt idx="2302">
                  <c:v>39435</c:v>
                </c:pt>
                <c:pt idx="2303">
                  <c:v>39436</c:v>
                </c:pt>
                <c:pt idx="2304">
                  <c:v>39437</c:v>
                </c:pt>
                <c:pt idx="2305">
                  <c:v>39440</c:v>
                </c:pt>
                <c:pt idx="2306">
                  <c:v>39442</c:v>
                </c:pt>
                <c:pt idx="2307">
                  <c:v>39443</c:v>
                </c:pt>
                <c:pt idx="2308">
                  <c:v>39444</c:v>
                </c:pt>
                <c:pt idx="2309">
                  <c:v>39447</c:v>
                </c:pt>
                <c:pt idx="2310">
                  <c:v>39449</c:v>
                </c:pt>
                <c:pt idx="2311">
                  <c:v>39450</c:v>
                </c:pt>
                <c:pt idx="2312">
                  <c:v>39451</c:v>
                </c:pt>
                <c:pt idx="2313">
                  <c:v>39454</c:v>
                </c:pt>
                <c:pt idx="2314">
                  <c:v>39455</c:v>
                </c:pt>
                <c:pt idx="2315">
                  <c:v>39456</c:v>
                </c:pt>
                <c:pt idx="2316">
                  <c:v>39457</c:v>
                </c:pt>
                <c:pt idx="2317">
                  <c:v>39458</c:v>
                </c:pt>
                <c:pt idx="2318">
                  <c:v>39461</c:v>
                </c:pt>
                <c:pt idx="2319">
                  <c:v>39462</c:v>
                </c:pt>
                <c:pt idx="2320">
                  <c:v>39463</c:v>
                </c:pt>
                <c:pt idx="2321">
                  <c:v>39464</c:v>
                </c:pt>
                <c:pt idx="2322">
                  <c:v>39465</c:v>
                </c:pt>
                <c:pt idx="2323">
                  <c:v>39468</c:v>
                </c:pt>
                <c:pt idx="2324">
                  <c:v>39469</c:v>
                </c:pt>
                <c:pt idx="2325">
                  <c:v>39470</c:v>
                </c:pt>
                <c:pt idx="2326">
                  <c:v>39471</c:v>
                </c:pt>
                <c:pt idx="2327">
                  <c:v>39472</c:v>
                </c:pt>
                <c:pt idx="2328">
                  <c:v>39475</c:v>
                </c:pt>
                <c:pt idx="2329">
                  <c:v>39476</c:v>
                </c:pt>
                <c:pt idx="2330">
                  <c:v>39477</c:v>
                </c:pt>
                <c:pt idx="2331">
                  <c:v>39478</c:v>
                </c:pt>
                <c:pt idx="2332">
                  <c:v>39479</c:v>
                </c:pt>
                <c:pt idx="2333">
                  <c:v>39483</c:v>
                </c:pt>
                <c:pt idx="2334">
                  <c:v>39484</c:v>
                </c:pt>
                <c:pt idx="2335">
                  <c:v>39485</c:v>
                </c:pt>
                <c:pt idx="2336">
                  <c:v>39486</c:v>
                </c:pt>
                <c:pt idx="2337">
                  <c:v>39489</c:v>
                </c:pt>
                <c:pt idx="2338">
                  <c:v>39490</c:v>
                </c:pt>
                <c:pt idx="2339">
                  <c:v>39491</c:v>
                </c:pt>
                <c:pt idx="2340">
                  <c:v>39492</c:v>
                </c:pt>
                <c:pt idx="2341">
                  <c:v>39493</c:v>
                </c:pt>
                <c:pt idx="2342">
                  <c:v>39496</c:v>
                </c:pt>
                <c:pt idx="2343">
                  <c:v>39497</c:v>
                </c:pt>
                <c:pt idx="2344">
                  <c:v>39498</c:v>
                </c:pt>
                <c:pt idx="2345">
                  <c:v>39499</c:v>
                </c:pt>
                <c:pt idx="2346">
                  <c:v>39500</c:v>
                </c:pt>
                <c:pt idx="2347">
                  <c:v>39503</c:v>
                </c:pt>
                <c:pt idx="2348">
                  <c:v>39504</c:v>
                </c:pt>
                <c:pt idx="2349">
                  <c:v>39505</c:v>
                </c:pt>
                <c:pt idx="2350">
                  <c:v>39506</c:v>
                </c:pt>
                <c:pt idx="2351">
                  <c:v>39507</c:v>
                </c:pt>
                <c:pt idx="2352">
                  <c:v>39510</c:v>
                </c:pt>
                <c:pt idx="2353">
                  <c:v>39511</c:v>
                </c:pt>
                <c:pt idx="2354">
                  <c:v>39512</c:v>
                </c:pt>
                <c:pt idx="2355">
                  <c:v>39513</c:v>
                </c:pt>
                <c:pt idx="2356">
                  <c:v>39514</c:v>
                </c:pt>
                <c:pt idx="2357">
                  <c:v>39517</c:v>
                </c:pt>
                <c:pt idx="2358">
                  <c:v>39518</c:v>
                </c:pt>
                <c:pt idx="2359">
                  <c:v>39519</c:v>
                </c:pt>
                <c:pt idx="2360">
                  <c:v>39520</c:v>
                </c:pt>
                <c:pt idx="2361">
                  <c:v>39521</c:v>
                </c:pt>
                <c:pt idx="2362">
                  <c:v>39525</c:v>
                </c:pt>
                <c:pt idx="2363">
                  <c:v>39526</c:v>
                </c:pt>
                <c:pt idx="2364">
                  <c:v>39531</c:v>
                </c:pt>
                <c:pt idx="2365">
                  <c:v>39532</c:v>
                </c:pt>
                <c:pt idx="2366">
                  <c:v>39533</c:v>
                </c:pt>
                <c:pt idx="2367">
                  <c:v>39534</c:v>
                </c:pt>
                <c:pt idx="2368">
                  <c:v>39535</c:v>
                </c:pt>
                <c:pt idx="2369">
                  <c:v>39538</c:v>
                </c:pt>
                <c:pt idx="2370">
                  <c:v>39539</c:v>
                </c:pt>
                <c:pt idx="2371">
                  <c:v>39540</c:v>
                </c:pt>
                <c:pt idx="2372">
                  <c:v>39541</c:v>
                </c:pt>
                <c:pt idx="2373">
                  <c:v>39542</c:v>
                </c:pt>
                <c:pt idx="2374">
                  <c:v>39545</c:v>
                </c:pt>
                <c:pt idx="2375">
                  <c:v>39546</c:v>
                </c:pt>
                <c:pt idx="2376">
                  <c:v>39547</c:v>
                </c:pt>
                <c:pt idx="2377">
                  <c:v>39548</c:v>
                </c:pt>
                <c:pt idx="2378">
                  <c:v>39549</c:v>
                </c:pt>
                <c:pt idx="2379">
                  <c:v>39552</c:v>
                </c:pt>
                <c:pt idx="2380">
                  <c:v>39553</c:v>
                </c:pt>
                <c:pt idx="2381">
                  <c:v>39554</c:v>
                </c:pt>
                <c:pt idx="2382">
                  <c:v>39555</c:v>
                </c:pt>
                <c:pt idx="2383">
                  <c:v>39556</c:v>
                </c:pt>
                <c:pt idx="2384">
                  <c:v>39559</c:v>
                </c:pt>
                <c:pt idx="2385">
                  <c:v>39560</c:v>
                </c:pt>
                <c:pt idx="2386">
                  <c:v>39561</c:v>
                </c:pt>
                <c:pt idx="2387">
                  <c:v>39562</c:v>
                </c:pt>
                <c:pt idx="2388">
                  <c:v>39563</c:v>
                </c:pt>
                <c:pt idx="2389">
                  <c:v>39566</c:v>
                </c:pt>
                <c:pt idx="2390">
                  <c:v>39567</c:v>
                </c:pt>
                <c:pt idx="2391">
                  <c:v>39568</c:v>
                </c:pt>
                <c:pt idx="2392">
                  <c:v>39570</c:v>
                </c:pt>
                <c:pt idx="2393">
                  <c:v>39573</c:v>
                </c:pt>
                <c:pt idx="2394">
                  <c:v>39574</c:v>
                </c:pt>
                <c:pt idx="2395">
                  <c:v>39575</c:v>
                </c:pt>
                <c:pt idx="2396">
                  <c:v>39576</c:v>
                </c:pt>
                <c:pt idx="2397">
                  <c:v>39577</c:v>
                </c:pt>
                <c:pt idx="2398">
                  <c:v>39580</c:v>
                </c:pt>
                <c:pt idx="2399">
                  <c:v>39581</c:v>
                </c:pt>
                <c:pt idx="2400">
                  <c:v>39582</c:v>
                </c:pt>
                <c:pt idx="2401">
                  <c:v>39583</c:v>
                </c:pt>
                <c:pt idx="2402">
                  <c:v>39584</c:v>
                </c:pt>
                <c:pt idx="2403">
                  <c:v>39587</c:v>
                </c:pt>
                <c:pt idx="2404">
                  <c:v>39588</c:v>
                </c:pt>
                <c:pt idx="2405">
                  <c:v>39589</c:v>
                </c:pt>
                <c:pt idx="2406">
                  <c:v>39590</c:v>
                </c:pt>
                <c:pt idx="2407">
                  <c:v>39591</c:v>
                </c:pt>
                <c:pt idx="2408">
                  <c:v>39594</c:v>
                </c:pt>
                <c:pt idx="2409">
                  <c:v>39595</c:v>
                </c:pt>
                <c:pt idx="2410">
                  <c:v>39596</c:v>
                </c:pt>
                <c:pt idx="2411">
                  <c:v>39597</c:v>
                </c:pt>
                <c:pt idx="2412">
                  <c:v>39598</c:v>
                </c:pt>
                <c:pt idx="2413">
                  <c:v>39601</c:v>
                </c:pt>
                <c:pt idx="2414">
                  <c:v>39602</c:v>
                </c:pt>
                <c:pt idx="2415">
                  <c:v>39603</c:v>
                </c:pt>
                <c:pt idx="2416">
                  <c:v>39604</c:v>
                </c:pt>
                <c:pt idx="2417">
                  <c:v>39605</c:v>
                </c:pt>
                <c:pt idx="2418">
                  <c:v>39608</c:v>
                </c:pt>
                <c:pt idx="2419">
                  <c:v>39609</c:v>
                </c:pt>
                <c:pt idx="2420">
                  <c:v>39610</c:v>
                </c:pt>
                <c:pt idx="2421">
                  <c:v>39611</c:v>
                </c:pt>
                <c:pt idx="2422">
                  <c:v>39612</c:v>
                </c:pt>
                <c:pt idx="2423">
                  <c:v>39615</c:v>
                </c:pt>
                <c:pt idx="2424">
                  <c:v>39616</c:v>
                </c:pt>
                <c:pt idx="2425">
                  <c:v>39617</c:v>
                </c:pt>
                <c:pt idx="2426">
                  <c:v>39618</c:v>
                </c:pt>
                <c:pt idx="2427">
                  <c:v>39619</c:v>
                </c:pt>
                <c:pt idx="2428">
                  <c:v>39622</c:v>
                </c:pt>
                <c:pt idx="2429">
                  <c:v>39623</c:v>
                </c:pt>
                <c:pt idx="2430">
                  <c:v>39624</c:v>
                </c:pt>
                <c:pt idx="2431">
                  <c:v>39625</c:v>
                </c:pt>
                <c:pt idx="2432">
                  <c:v>39626</c:v>
                </c:pt>
                <c:pt idx="2433">
                  <c:v>39629</c:v>
                </c:pt>
                <c:pt idx="2434">
                  <c:v>39630</c:v>
                </c:pt>
                <c:pt idx="2435">
                  <c:v>39631</c:v>
                </c:pt>
                <c:pt idx="2436">
                  <c:v>39632</c:v>
                </c:pt>
                <c:pt idx="2437">
                  <c:v>39633</c:v>
                </c:pt>
                <c:pt idx="2438">
                  <c:v>39636</c:v>
                </c:pt>
                <c:pt idx="2439">
                  <c:v>39637</c:v>
                </c:pt>
                <c:pt idx="2440">
                  <c:v>39638</c:v>
                </c:pt>
                <c:pt idx="2441">
                  <c:v>39639</c:v>
                </c:pt>
                <c:pt idx="2442">
                  <c:v>39640</c:v>
                </c:pt>
                <c:pt idx="2443">
                  <c:v>39643</c:v>
                </c:pt>
                <c:pt idx="2444">
                  <c:v>39644</c:v>
                </c:pt>
                <c:pt idx="2445">
                  <c:v>39645</c:v>
                </c:pt>
                <c:pt idx="2446">
                  <c:v>39646</c:v>
                </c:pt>
                <c:pt idx="2447">
                  <c:v>39647</c:v>
                </c:pt>
                <c:pt idx="2448">
                  <c:v>39650</c:v>
                </c:pt>
                <c:pt idx="2449">
                  <c:v>39651</c:v>
                </c:pt>
                <c:pt idx="2450">
                  <c:v>39652</c:v>
                </c:pt>
                <c:pt idx="2451">
                  <c:v>39653</c:v>
                </c:pt>
                <c:pt idx="2452">
                  <c:v>39654</c:v>
                </c:pt>
                <c:pt idx="2453">
                  <c:v>39657</c:v>
                </c:pt>
                <c:pt idx="2454">
                  <c:v>39658</c:v>
                </c:pt>
                <c:pt idx="2455">
                  <c:v>39659</c:v>
                </c:pt>
                <c:pt idx="2456">
                  <c:v>39660</c:v>
                </c:pt>
                <c:pt idx="2457">
                  <c:v>39661</c:v>
                </c:pt>
                <c:pt idx="2458">
                  <c:v>39664</c:v>
                </c:pt>
                <c:pt idx="2459">
                  <c:v>39665</c:v>
                </c:pt>
                <c:pt idx="2460">
                  <c:v>39666</c:v>
                </c:pt>
                <c:pt idx="2461">
                  <c:v>39667</c:v>
                </c:pt>
                <c:pt idx="2462">
                  <c:v>39668</c:v>
                </c:pt>
                <c:pt idx="2463">
                  <c:v>39671</c:v>
                </c:pt>
                <c:pt idx="2464">
                  <c:v>39672</c:v>
                </c:pt>
                <c:pt idx="2465">
                  <c:v>39673</c:v>
                </c:pt>
                <c:pt idx="2466">
                  <c:v>39674</c:v>
                </c:pt>
                <c:pt idx="2467">
                  <c:v>39675</c:v>
                </c:pt>
                <c:pt idx="2468">
                  <c:v>39678</c:v>
                </c:pt>
                <c:pt idx="2469">
                  <c:v>39679</c:v>
                </c:pt>
                <c:pt idx="2470">
                  <c:v>39680</c:v>
                </c:pt>
                <c:pt idx="2471">
                  <c:v>39681</c:v>
                </c:pt>
                <c:pt idx="2472">
                  <c:v>39682</c:v>
                </c:pt>
                <c:pt idx="2473">
                  <c:v>39685</c:v>
                </c:pt>
                <c:pt idx="2474">
                  <c:v>39686</c:v>
                </c:pt>
                <c:pt idx="2475">
                  <c:v>39687</c:v>
                </c:pt>
                <c:pt idx="2476">
                  <c:v>39688</c:v>
                </c:pt>
                <c:pt idx="2477">
                  <c:v>39689</c:v>
                </c:pt>
                <c:pt idx="2478">
                  <c:v>39692</c:v>
                </c:pt>
                <c:pt idx="2479">
                  <c:v>39693</c:v>
                </c:pt>
                <c:pt idx="2480">
                  <c:v>39694</c:v>
                </c:pt>
                <c:pt idx="2481">
                  <c:v>39695</c:v>
                </c:pt>
                <c:pt idx="2482">
                  <c:v>39696</c:v>
                </c:pt>
                <c:pt idx="2483">
                  <c:v>39699</c:v>
                </c:pt>
                <c:pt idx="2484">
                  <c:v>39700</c:v>
                </c:pt>
                <c:pt idx="2485">
                  <c:v>39701</c:v>
                </c:pt>
                <c:pt idx="2486">
                  <c:v>39702</c:v>
                </c:pt>
                <c:pt idx="2487">
                  <c:v>39703</c:v>
                </c:pt>
                <c:pt idx="2488">
                  <c:v>39706</c:v>
                </c:pt>
                <c:pt idx="2489">
                  <c:v>39708</c:v>
                </c:pt>
                <c:pt idx="2490">
                  <c:v>39709</c:v>
                </c:pt>
                <c:pt idx="2491">
                  <c:v>39710</c:v>
                </c:pt>
                <c:pt idx="2492">
                  <c:v>39713</c:v>
                </c:pt>
                <c:pt idx="2493">
                  <c:v>39714</c:v>
                </c:pt>
                <c:pt idx="2494">
                  <c:v>39715</c:v>
                </c:pt>
                <c:pt idx="2495">
                  <c:v>39716</c:v>
                </c:pt>
                <c:pt idx="2496">
                  <c:v>39717</c:v>
                </c:pt>
                <c:pt idx="2497">
                  <c:v>39720</c:v>
                </c:pt>
                <c:pt idx="2498">
                  <c:v>39721</c:v>
                </c:pt>
                <c:pt idx="2499">
                  <c:v>39722</c:v>
                </c:pt>
                <c:pt idx="2500">
                  <c:v>39723</c:v>
                </c:pt>
                <c:pt idx="2501">
                  <c:v>39724</c:v>
                </c:pt>
                <c:pt idx="2502">
                  <c:v>39727</c:v>
                </c:pt>
                <c:pt idx="2503">
                  <c:v>39728</c:v>
                </c:pt>
                <c:pt idx="2504">
                  <c:v>39729</c:v>
                </c:pt>
                <c:pt idx="2505">
                  <c:v>39730</c:v>
                </c:pt>
                <c:pt idx="2506">
                  <c:v>39731</c:v>
                </c:pt>
                <c:pt idx="2507">
                  <c:v>39734</c:v>
                </c:pt>
                <c:pt idx="2508">
                  <c:v>39735</c:v>
                </c:pt>
                <c:pt idx="2509">
                  <c:v>39736</c:v>
                </c:pt>
                <c:pt idx="2510">
                  <c:v>39737</c:v>
                </c:pt>
                <c:pt idx="2511">
                  <c:v>39738</c:v>
                </c:pt>
                <c:pt idx="2512">
                  <c:v>39741</c:v>
                </c:pt>
                <c:pt idx="2513">
                  <c:v>39742</c:v>
                </c:pt>
                <c:pt idx="2514">
                  <c:v>39743</c:v>
                </c:pt>
                <c:pt idx="2515">
                  <c:v>39744</c:v>
                </c:pt>
                <c:pt idx="2516">
                  <c:v>39745</c:v>
                </c:pt>
                <c:pt idx="2517">
                  <c:v>39748</c:v>
                </c:pt>
                <c:pt idx="2518">
                  <c:v>39749</c:v>
                </c:pt>
                <c:pt idx="2519">
                  <c:v>39750</c:v>
                </c:pt>
                <c:pt idx="2520">
                  <c:v>39751</c:v>
                </c:pt>
                <c:pt idx="2521">
                  <c:v>39752</c:v>
                </c:pt>
                <c:pt idx="2522">
                  <c:v>39755</c:v>
                </c:pt>
                <c:pt idx="2523">
                  <c:v>39756</c:v>
                </c:pt>
                <c:pt idx="2524">
                  <c:v>39757</c:v>
                </c:pt>
                <c:pt idx="2525">
                  <c:v>39758</c:v>
                </c:pt>
                <c:pt idx="2526">
                  <c:v>39759</c:v>
                </c:pt>
                <c:pt idx="2527">
                  <c:v>39762</c:v>
                </c:pt>
                <c:pt idx="2528">
                  <c:v>39763</c:v>
                </c:pt>
                <c:pt idx="2529">
                  <c:v>39764</c:v>
                </c:pt>
                <c:pt idx="2530">
                  <c:v>39765</c:v>
                </c:pt>
                <c:pt idx="2531">
                  <c:v>39766</c:v>
                </c:pt>
                <c:pt idx="2532">
                  <c:v>39770</c:v>
                </c:pt>
                <c:pt idx="2533">
                  <c:v>39771</c:v>
                </c:pt>
                <c:pt idx="2534">
                  <c:v>39772</c:v>
                </c:pt>
                <c:pt idx="2535">
                  <c:v>39773</c:v>
                </c:pt>
                <c:pt idx="2536">
                  <c:v>39776</c:v>
                </c:pt>
                <c:pt idx="2537">
                  <c:v>39777</c:v>
                </c:pt>
                <c:pt idx="2538">
                  <c:v>39778</c:v>
                </c:pt>
                <c:pt idx="2539">
                  <c:v>39779</c:v>
                </c:pt>
                <c:pt idx="2540">
                  <c:v>39780</c:v>
                </c:pt>
                <c:pt idx="2541">
                  <c:v>39783</c:v>
                </c:pt>
                <c:pt idx="2542">
                  <c:v>39784</c:v>
                </c:pt>
                <c:pt idx="2543">
                  <c:v>39785</c:v>
                </c:pt>
                <c:pt idx="2544">
                  <c:v>39786</c:v>
                </c:pt>
                <c:pt idx="2545">
                  <c:v>39787</c:v>
                </c:pt>
                <c:pt idx="2546">
                  <c:v>39790</c:v>
                </c:pt>
                <c:pt idx="2547">
                  <c:v>39791</c:v>
                </c:pt>
                <c:pt idx="2548">
                  <c:v>39792</c:v>
                </c:pt>
                <c:pt idx="2549">
                  <c:v>39793</c:v>
                </c:pt>
                <c:pt idx="2550">
                  <c:v>39797</c:v>
                </c:pt>
                <c:pt idx="2551">
                  <c:v>39798</c:v>
                </c:pt>
                <c:pt idx="2552">
                  <c:v>39799</c:v>
                </c:pt>
                <c:pt idx="2553">
                  <c:v>39800</c:v>
                </c:pt>
                <c:pt idx="2554">
                  <c:v>39801</c:v>
                </c:pt>
                <c:pt idx="2555">
                  <c:v>39804</c:v>
                </c:pt>
                <c:pt idx="2556">
                  <c:v>39805</c:v>
                </c:pt>
                <c:pt idx="2557">
                  <c:v>39806</c:v>
                </c:pt>
                <c:pt idx="2558">
                  <c:v>39808</c:v>
                </c:pt>
                <c:pt idx="2559">
                  <c:v>39811</c:v>
                </c:pt>
                <c:pt idx="2560">
                  <c:v>39812</c:v>
                </c:pt>
                <c:pt idx="2561">
                  <c:v>39813</c:v>
                </c:pt>
                <c:pt idx="2562">
                  <c:v>39815</c:v>
                </c:pt>
                <c:pt idx="2563">
                  <c:v>39818</c:v>
                </c:pt>
                <c:pt idx="2564">
                  <c:v>39819</c:v>
                </c:pt>
                <c:pt idx="2565">
                  <c:v>39820</c:v>
                </c:pt>
                <c:pt idx="2566">
                  <c:v>39821</c:v>
                </c:pt>
                <c:pt idx="2567">
                  <c:v>39822</c:v>
                </c:pt>
                <c:pt idx="2568">
                  <c:v>39825</c:v>
                </c:pt>
                <c:pt idx="2569">
                  <c:v>39826</c:v>
                </c:pt>
                <c:pt idx="2570">
                  <c:v>39827</c:v>
                </c:pt>
                <c:pt idx="2571">
                  <c:v>39828</c:v>
                </c:pt>
                <c:pt idx="2572">
                  <c:v>39829</c:v>
                </c:pt>
                <c:pt idx="2573">
                  <c:v>39832</c:v>
                </c:pt>
                <c:pt idx="2574">
                  <c:v>39833</c:v>
                </c:pt>
                <c:pt idx="2575">
                  <c:v>39834</c:v>
                </c:pt>
                <c:pt idx="2576">
                  <c:v>39835</c:v>
                </c:pt>
                <c:pt idx="2577">
                  <c:v>39836</c:v>
                </c:pt>
                <c:pt idx="2578">
                  <c:v>39839</c:v>
                </c:pt>
                <c:pt idx="2579">
                  <c:v>39840</c:v>
                </c:pt>
                <c:pt idx="2580">
                  <c:v>39841</c:v>
                </c:pt>
                <c:pt idx="2581">
                  <c:v>39842</c:v>
                </c:pt>
                <c:pt idx="2582">
                  <c:v>39843</c:v>
                </c:pt>
                <c:pt idx="2583">
                  <c:v>39847</c:v>
                </c:pt>
                <c:pt idx="2584">
                  <c:v>39848</c:v>
                </c:pt>
                <c:pt idx="2585">
                  <c:v>39849</c:v>
                </c:pt>
                <c:pt idx="2586">
                  <c:v>39850</c:v>
                </c:pt>
                <c:pt idx="2587">
                  <c:v>39853</c:v>
                </c:pt>
                <c:pt idx="2588">
                  <c:v>39854</c:v>
                </c:pt>
                <c:pt idx="2589">
                  <c:v>39855</c:v>
                </c:pt>
                <c:pt idx="2590">
                  <c:v>39856</c:v>
                </c:pt>
                <c:pt idx="2591">
                  <c:v>39857</c:v>
                </c:pt>
                <c:pt idx="2592">
                  <c:v>39860</c:v>
                </c:pt>
                <c:pt idx="2593">
                  <c:v>39861</c:v>
                </c:pt>
                <c:pt idx="2594">
                  <c:v>39862</c:v>
                </c:pt>
                <c:pt idx="2595">
                  <c:v>39863</c:v>
                </c:pt>
                <c:pt idx="2596">
                  <c:v>39864</c:v>
                </c:pt>
                <c:pt idx="2597">
                  <c:v>39867</c:v>
                </c:pt>
                <c:pt idx="2598">
                  <c:v>39868</c:v>
                </c:pt>
                <c:pt idx="2599">
                  <c:v>39869</c:v>
                </c:pt>
                <c:pt idx="2600">
                  <c:v>39870</c:v>
                </c:pt>
                <c:pt idx="2601">
                  <c:v>39871</c:v>
                </c:pt>
                <c:pt idx="2602">
                  <c:v>39874</c:v>
                </c:pt>
                <c:pt idx="2603">
                  <c:v>39875</c:v>
                </c:pt>
                <c:pt idx="2604">
                  <c:v>39876</c:v>
                </c:pt>
                <c:pt idx="2605">
                  <c:v>39877</c:v>
                </c:pt>
                <c:pt idx="2606">
                  <c:v>39878</c:v>
                </c:pt>
                <c:pt idx="2607">
                  <c:v>39881</c:v>
                </c:pt>
                <c:pt idx="2608">
                  <c:v>39882</c:v>
                </c:pt>
                <c:pt idx="2609">
                  <c:v>39883</c:v>
                </c:pt>
                <c:pt idx="2610">
                  <c:v>39884</c:v>
                </c:pt>
                <c:pt idx="2611">
                  <c:v>39885</c:v>
                </c:pt>
                <c:pt idx="2612">
                  <c:v>39889</c:v>
                </c:pt>
                <c:pt idx="2613">
                  <c:v>39890</c:v>
                </c:pt>
                <c:pt idx="2614">
                  <c:v>39891</c:v>
                </c:pt>
                <c:pt idx="2615">
                  <c:v>39892</c:v>
                </c:pt>
                <c:pt idx="2616">
                  <c:v>39895</c:v>
                </c:pt>
                <c:pt idx="2617">
                  <c:v>39896</c:v>
                </c:pt>
                <c:pt idx="2618">
                  <c:v>39897</c:v>
                </c:pt>
                <c:pt idx="2619">
                  <c:v>39898</c:v>
                </c:pt>
                <c:pt idx="2620">
                  <c:v>39899</c:v>
                </c:pt>
                <c:pt idx="2621">
                  <c:v>39902</c:v>
                </c:pt>
                <c:pt idx="2622">
                  <c:v>39903</c:v>
                </c:pt>
                <c:pt idx="2623">
                  <c:v>39904</c:v>
                </c:pt>
                <c:pt idx="2624">
                  <c:v>39905</c:v>
                </c:pt>
                <c:pt idx="2625">
                  <c:v>39906</c:v>
                </c:pt>
                <c:pt idx="2626">
                  <c:v>39909</c:v>
                </c:pt>
                <c:pt idx="2627">
                  <c:v>39910</c:v>
                </c:pt>
                <c:pt idx="2628">
                  <c:v>39911</c:v>
                </c:pt>
                <c:pt idx="2629">
                  <c:v>39916</c:v>
                </c:pt>
                <c:pt idx="2630">
                  <c:v>39917</c:v>
                </c:pt>
                <c:pt idx="2631">
                  <c:v>39918</c:v>
                </c:pt>
                <c:pt idx="2632">
                  <c:v>39919</c:v>
                </c:pt>
                <c:pt idx="2633">
                  <c:v>39920</c:v>
                </c:pt>
                <c:pt idx="2634">
                  <c:v>39923</c:v>
                </c:pt>
                <c:pt idx="2635">
                  <c:v>39924</c:v>
                </c:pt>
                <c:pt idx="2636">
                  <c:v>39925</c:v>
                </c:pt>
                <c:pt idx="2637">
                  <c:v>39926</c:v>
                </c:pt>
                <c:pt idx="2638">
                  <c:v>39927</c:v>
                </c:pt>
                <c:pt idx="2639">
                  <c:v>39930</c:v>
                </c:pt>
                <c:pt idx="2640">
                  <c:v>39931</c:v>
                </c:pt>
                <c:pt idx="2641">
                  <c:v>39932</c:v>
                </c:pt>
                <c:pt idx="2642">
                  <c:v>39933</c:v>
                </c:pt>
                <c:pt idx="2643">
                  <c:v>39937</c:v>
                </c:pt>
                <c:pt idx="2644">
                  <c:v>39938</c:v>
                </c:pt>
                <c:pt idx="2645">
                  <c:v>39939</c:v>
                </c:pt>
                <c:pt idx="2646">
                  <c:v>39940</c:v>
                </c:pt>
                <c:pt idx="2647">
                  <c:v>39941</c:v>
                </c:pt>
                <c:pt idx="2648">
                  <c:v>39944</c:v>
                </c:pt>
                <c:pt idx="2649">
                  <c:v>39945</c:v>
                </c:pt>
                <c:pt idx="2650">
                  <c:v>39946</c:v>
                </c:pt>
                <c:pt idx="2651">
                  <c:v>39947</c:v>
                </c:pt>
                <c:pt idx="2652">
                  <c:v>39948</c:v>
                </c:pt>
                <c:pt idx="2653">
                  <c:v>39951</c:v>
                </c:pt>
                <c:pt idx="2654">
                  <c:v>39952</c:v>
                </c:pt>
                <c:pt idx="2655">
                  <c:v>39953</c:v>
                </c:pt>
                <c:pt idx="2656">
                  <c:v>39954</c:v>
                </c:pt>
                <c:pt idx="2657">
                  <c:v>39955</c:v>
                </c:pt>
                <c:pt idx="2658">
                  <c:v>39958</c:v>
                </c:pt>
                <c:pt idx="2659">
                  <c:v>39959</c:v>
                </c:pt>
                <c:pt idx="2660">
                  <c:v>39960</c:v>
                </c:pt>
                <c:pt idx="2661">
                  <c:v>39961</c:v>
                </c:pt>
                <c:pt idx="2662">
                  <c:v>39962</c:v>
                </c:pt>
                <c:pt idx="2663">
                  <c:v>39965</c:v>
                </c:pt>
                <c:pt idx="2664">
                  <c:v>39966</c:v>
                </c:pt>
                <c:pt idx="2665">
                  <c:v>39967</c:v>
                </c:pt>
                <c:pt idx="2666">
                  <c:v>39968</c:v>
                </c:pt>
                <c:pt idx="2667">
                  <c:v>39969</c:v>
                </c:pt>
                <c:pt idx="2668">
                  <c:v>39972</c:v>
                </c:pt>
                <c:pt idx="2669">
                  <c:v>39973</c:v>
                </c:pt>
                <c:pt idx="2670">
                  <c:v>39974</c:v>
                </c:pt>
                <c:pt idx="2671">
                  <c:v>39975</c:v>
                </c:pt>
                <c:pt idx="2672">
                  <c:v>39976</c:v>
                </c:pt>
                <c:pt idx="2673">
                  <c:v>39979</c:v>
                </c:pt>
                <c:pt idx="2674">
                  <c:v>39980</c:v>
                </c:pt>
                <c:pt idx="2675">
                  <c:v>39981</c:v>
                </c:pt>
                <c:pt idx="2676">
                  <c:v>39982</c:v>
                </c:pt>
                <c:pt idx="2677">
                  <c:v>39983</c:v>
                </c:pt>
                <c:pt idx="2678">
                  <c:v>39986</c:v>
                </c:pt>
                <c:pt idx="2679">
                  <c:v>39987</c:v>
                </c:pt>
                <c:pt idx="2680">
                  <c:v>39988</c:v>
                </c:pt>
                <c:pt idx="2681">
                  <c:v>39989</c:v>
                </c:pt>
                <c:pt idx="2682">
                  <c:v>39990</c:v>
                </c:pt>
                <c:pt idx="2683">
                  <c:v>39993</c:v>
                </c:pt>
                <c:pt idx="2684">
                  <c:v>39994</c:v>
                </c:pt>
                <c:pt idx="2685">
                  <c:v>39995</c:v>
                </c:pt>
                <c:pt idx="2686">
                  <c:v>39996</c:v>
                </c:pt>
                <c:pt idx="2687">
                  <c:v>39997</c:v>
                </c:pt>
                <c:pt idx="2688">
                  <c:v>40000</c:v>
                </c:pt>
                <c:pt idx="2689">
                  <c:v>40001</c:v>
                </c:pt>
                <c:pt idx="2690">
                  <c:v>40002</c:v>
                </c:pt>
                <c:pt idx="2691">
                  <c:v>40003</c:v>
                </c:pt>
                <c:pt idx="2692">
                  <c:v>40004</c:v>
                </c:pt>
                <c:pt idx="2693">
                  <c:v>40007</c:v>
                </c:pt>
                <c:pt idx="2694">
                  <c:v>40008</c:v>
                </c:pt>
                <c:pt idx="2695">
                  <c:v>40009</c:v>
                </c:pt>
                <c:pt idx="2696">
                  <c:v>40010</c:v>
                </c:pt>
                <c:pt idx="2697">
                  <c:v>40011</c:v>
                </c:pt>
                <c:pt idx="2698">
                  <c:v>40014</c:v>
                </c:pt>
                <c:pt idx="2699">
                  <c:v>40015</c:v>
                </c:pt>
                <c:pt idx="2700">
                  <c:v>40016</c:v>
                </c:pt>
                <c:pt idx="2701">
                  <c:v>40017</c:v>
                </c:pt>
                <c:pt idx="2702">
                  <c:v>40018</c:v>
                </c:pt>
                <c:pt idx="2703">
                  <c:v>40021</c:v>
                </c:pt>
                <c:pt idx="2704">
                  <c:v>40022</c:v>
                </c:pt>
                <c:pt idx="2705">
                  <c:v>40023</c:v>
                </c:pt>
                <c:pt idx="2706">
                  <c:v>40024</c:v>
                </c:pt>
                <c:pt idx="2707">
                  <c:v>40025</c:v>
                </c:pt>
                <c:pt idx="2708">
                  <c:v>40028</c:v>
                </c:pt>
                <c:pt idx="2709">
                  <c:v>40029</c:v>
                </c:pt>
                <c:pt idx="2710">
                  <c:v>40030</c:v>
                </c:pt>
                <c:pt idx="2711">
                  <c:v>40031</c:v>
                </c:pt>
                <c:pt idx="2712">
                  <c:v>40032</c:v>
                </c:pt>
                <c:pt idx="2713">
                  <c:v>40035</c:v>
                </c:pt>
                <c:pt idx="2714">
                  <c:v>40036</c:v>
                </c:pt>
                <c:pt idx="2715">
                  <c:v>40037</c:v>
                </c:pt>
                <c:pt idx="2716">
                  <c:v>40038</c:v>
                </c:pt>
                <c:pt idx="2717">
                  <c:v>40039</c:v>
                </c:pt>
                <c:pt idx="2718">
                  <c:v>40042</c:v>
                </c:pt>
                <c:pt idx="2719">
                  <c:v>40043</c:v>
                </c:pt>
                <c:pt idx="2720">
                  <c:v>40044</c:v>
                </c:pt>
                <c:pt idx="2721">
                  <c:v>40045</c:v>
                </c:pt>
                <c:pt idx="2722">
                  <c:v>40046</c:v>
                </c:pt>
                <c:pt idx="2723">
                  <c:v>40049</c:v>
                </c:pt>
                <c:pt idx="2724">
                  <c:v>40050</c:v>
                </c:pt>
                <c:pt idx="2725">
                  <c:v>40051</c:v>
                </c:pt>
                <c:pt idx="2726">
                  <c:v>40052</c:v>
                </c:pt>
                <c:pt idx="2727">
                  <c:v>40053</c:v>
                </c:pt>
                <c:pt idx="2728">
                  <c:v>40056</c:v>
                </c:pt>
                <c:pt idx="2729">
                  <c:v>40057</c:v>
                </c:pt>
                <c:pt idx="2730">
                  <c:v>40058</c:v>
                </c:pt>
                <c:pt idx="2731">
                  <c:v>40059</c:v>
                </c:pt>
                <c:pt idx="2732">
                  <c:v>40060</c:v>
                </c:pt>
                <c:pt idx="2733">
                  <c:v>40063</c:v>
                </c:pt>
                <c:pt idx="2734">
                  <c:v>40064</c:v>
                </c:pt>
                <c:pt idx="2735">
                  <c:v>40065</c:v>
                </c:pt>
                <c:pt idx="2736">
                  <c:v>40066</c:v>
                </c:pt>
                <c:pt idx="2737">
                  <c:v>40067</c:v>
                </c:pt>
                <c:pt idx="2738">
                  <c:v>40070</c:v>
                </c:pt>
                <c:pt idx="2739">
                  <c:v>40071</c:v>
                </c:pt>
                <c:pt idx="2740">
                  <c:v>40073</c:v>
                </c:pt>
                <c:pt idx="2741">
                  <c:v>40074</c:v>
                </c:pt>
                <c:pt idx="2742">
                  <c:v>40077</c:v>
                </c:pt>
                <c:pt idx="2743">
                  <c:v>40078</c:v>
                </c:pt>
                <c:pt idx="2744">
                  <c:v>40079</c:v>
                </c:pt>
                <c:pt idx="2745">
                  <c:v>40080</c:v>
                </c:pt>
                <c:pt idx="2746">
                  <c:v>40081</c:v>
                </c:pt>
                <c:pt idx="2747">
                  <c:v>40084</c:v>
                </c:pt>
                <c:pt idx="2748">
                  <c:v>40085</c:v>
                </c:pt>
                <c:pt idx="2749">
                  <c:v>40086</c:v>
                </c:pt>
                <c:pt idx="2750">
                  <c:v>40087</c:v>
                </c:pt>
                <c:pt idx="2751">
                  <c:v>40088</c:v>
                </c:pt>
                <c:pt idx="2752">
                  <c:v>40091</c:v>
                </c:pt>
                <c:pt idx="2753">
                  <c:v>40092</c:v>
                </c:pt>
                <c:pt idx="2754">
                  <c:v>40093</c:v>
                </c:pt>
                <c:pt idx="2755">
                  <c:v>40094</c:v>
                </c:pt>
                <c:pt idx="2756">
                  <c:v>40095</c:v>
                </c:pt>
                <c:pt idx="2757">
                  <c:v>40098</c:v>
                </c:pt>
                <c:pt idx="2758">
                  <c:v>40099</c:v>
                </c:pt>
                <c:pt idx="2759">
                  <c:v>40100</c:v>
                </c:pt>
                <c:pt idx="2760">
                  <c:v>40101</c:v>
                </c:pt>
                <c:pt idx="2761">
                  <c:v>40102</c:v>
                </c:pt>
                <c:pt idx="2762">
                  <c:v>40105</c:v>
                </c:pt>
                <c:pt idx="2763">
                  <c:v>40106</c:v>
                </c:pt>
                <c:pt idx="2764">
                  <c:v>40107</c:v>
                </c:pt>
                <c:pt idx="2765">
                  <c:v>40108</c:v>
                </c:pt>
                <c:pt idx="2766">
                  <c:v>40109</c:v>
                </c:pt>
                <c:pt idx="2767">
                  <c:v>40112</c:v>
                </c:pt>
                <c:pt idx="2768">
                  <c:v>40113</c:v>
                </c:pt>
                <c:pt idx="2769">
                  <c:v>40114</c:v>
                </c:pt>
                <c:pt idx="2770">
                  <c:v>40115</c:v>
                </c:pt>
                <c:pt idx="2771">
                  <c:v>40116</c:v>
                </c:pt>
                <c:pt idx="2772">
                  <c:v>40120</c:v>
                </c:pt>
                <c:pt idx="2773">
                  <c:v>40121</c:v>
                </c:pt>
                <c:pt idx="2774">
                  <c:v>40122</c:v>
                </c:pt>
                <c:pt idx="2775">
                  <c:v>40123</c:v>
                </c:pt>
                <c:pt idx="2776">
                  <c:v>40126</c:v>
                </c:pt>
                <c:pt idx="2777">
                  <c:v>40127</c:v>
                </c:pt>
                <c:pt idx="2778">
                  <c:v>40128</c:v>
                </c:pt>
                <c:pt idx="2779">
                  <c:v>40129</c:v>
                </c:pt>
                <c:pt idx="2780">
                  <c:v>40130</c:v>
                </c:pt>
                <c:pt idx="2781">
                  <c:v>40134</c:v>
                </c:pt>
                <c:pt idx="2782">
                  <c:v>40135</c:v>
                </c:pt>
                <c:pt idx="2783">
                  <c:v>40136</c:v>
                </c:pt>
                <c:pt idx="2784">
                  <c:v>40137</c:v>
                </c:pt>
                <c:pt idx="2785">
                  <c:v>40140</c:v>
                </c:pt>
                <c:pt idx="2786">
                  <c:v>40141</c:v>
                </c:pt>
                <c:pt idx="2787">
                  <c:v>40142</c:v>
                </c:pt>
                <c:pt idx="2788">
                  <c:v>40143</c:v>
                </c:pt>
                <c:pt idx="2789">
                  <c:v>40144</c:v>
                </c:pt>
                <c:pt idx="2790">
                  <c:v>40147</c:v>
                </c:pt>
                <c:pt idx="2791">
                  <c:v>40148</c:v>
                </c:pt>
                <c:pt idx="2792">
                  <c:v>40149</c:v>
                </c:pt>
                <c:pt idx="2793">
                  <c:v>40150</c:v>
                </c:pt>
                <c:pt idx="2794">
                  <c:v>40151</c:v>
                </c:pt>
                <c:pt idx="2795">
                  <c:v>40154</c:v>
                </c:pt>
                <c:pt idx="2796">
                  <c:v>40155</c:v>
                </c:pt>
                <c:pt idx="2797">
                  <c:v>40156</c:v>
                </c:pt>
                <c:pt idx="2798">
                  <c:v>40157</c:v>
                </c:pt>
                <c:pt idx="2799">
                  <c:v>40158</c:v>
                </c:pt>
                <c:pt idx="2800">
                  <c:v>40161</c:v>
                </c:pt>
                <c:pt idx="2801">
                  <c:v>40162</c:v>
                </c:pt>
                <c:pt idx="2802">
                  <c:v>40163</c:v>
                </c:pt>
                <c:pt idx="2803">
                  <c:v>40164</c:v>
                </c:pt>
                <c:pt idx="2804">
                  <c:v>40165</c:v>
                </c:pt>
                <c:pt idx="2805">
                  <c:v>40168</c:v>
                </c:pt>
                <c:pt idx="2806">
                  <c:v>40169</c:v>
                </c:pt>
                <c:pt idx="2807">
                  <c:v>40170</c:v>
                </c:pt>
                <c:pt idx="2808">
                  <c:v>40171</c:v>
                </c:pt>
                <c:pt idx="2809">
                  <c:v>40175</c:v>
                </c:pt>
                <c:pt idx="2810">
                  <c:v>40176</c:v>
                </c:pt>
                <c:pt idx="2811">
                  <c:v>40177</c:v>
                </c:pt>
                <c:pt idx="2812">
                  <c:v>40178</c:v>
                </c:pt>
                <c:pt idx="2813">
                  <c:v>40182</c:v>
                </c:pt>
                <c:pt idx="2814">
                  <c:v>40183</c:v>
                </c:pt>
                <c:pt idx="2815">
                  <c:v>40184</c:v>
                </c:pt>
                <c:pt idx="2816">
                  <c:v>40185</c:v>
                </c:pt>
                <c:pt idx="2817">
                  <c:v>40186</c:v>
                </c:pt>
                <c:pt idx="2818">
                  <c:v>40189</c:v>
                </c:pt>
                <c:pt idx="2819">
                  <c:v>40190</c:v>
                </c:pt>
                <c:pt idx="2820">
                  <c:v>40191</c:v>
                </c:pt>
                <c:pt idx="2821">
                  <c:v>40192</c:v>
                </c:pt>
                <c:pt idx="2822">
                  <c:v>40193</c:v>
                </c:pt>
                <c:pt idx="2823">
                  <c:v>40196</c:v>
                </c:pt>
                <c:pt idx="2824">
                  <c:v>40197</c:v>
                </c:pt>
                <c:pt idx="2825">
                  <c:v>40198</c:v>
                </c:pt>
                <c:pt idx="2826">
                  <c:v>40199</c:v>
                </c:pt>
                <c:pt idx="2827">
                  <c:v>40200</c:v>
                </c:pt>
                <c:pt idx="2828">
                  <c:v>40203</c:v>
                </c:pt>
                <c:pt idx="2829">
                  <c:v>40204</c:v>
                </c:pt>
                <c:pt idx="2830">
                  <c:v>40205</c:v>
                </c:pt>
                <c:pt idx="2831">
                  <c:v>40206</c:v>
                </c:pt>
                <c:pt idx="2832">
                  <c:v>40207</c:v>
                </c:pt>
                <c:pt idx="2833">
                  <c:v>40211</c:v>
                </c:pt>
                <c:pt idx="2834">
                  <c:v>40212</c:v>
                </c:pt>
                <c:pt idx="2835">
                  <c:v>40213</c:v>
                </c:pt>
                <c:pt idx="2836">
                  <c:v>40214</c:v>
                </c:pt>
                <c:pt idx="2837">
                  <c:v>40217</c:v>
                </c:pt>
                <c:pt idx="2838">
                  <c:v>40218</c:v>
                </c:pt>
                <c:pt idx="2839">
                  <c:v>40219</c:v>
                </c:pt>
                <c:pt idx="2840">
                  <c:v>40220</c:v>
                </c:pt>
                <c:pt idx="2841">
                  <c:v>40221</c:v>
                </c:pt>
                <c:pt idx="2842">
                  <c:v>40224</c:v>
                </c:pt>
                <c:pt idx="2843">
                  <c:v>40225</c:v>
                </c:pt>
                <c:pt idx="2844">
                  <c:v>40226</c:v>
                </c:pt>
                <c:pt idx="2845">
                  <c:v>40227</c:v>
                </c:pt>
                <c:pt idx="2846">
                  <c:v>40228</c:v>
                </c:pt>
                <c:pt idx="2847">
                  <c:v>40231</c:v>
                </c:pt>
                <c:pt idx="2848">
                  <c:v>40232</c:v>
                </c:pt>
                <c:pt idx="2849">
                  <c:v>40233</c:v>
                </c:pt>
                <c:pt idx="2850">
                  <c:v>40234</c:v>
                </c:pt>
                <c:pt idx="2851">
                  <c:v>40235</c:v>
                </c:pt>
                <c:pt idx="2852">
                  <c:v>40238</c:v>
                </c:pt>
                <c:pt idx="2853">
                  <c:v>40239</c:v>
                </c:pt>
                <c:pt idx="2854">
                  <c:v>40240</c:v>
                </c:pt>
                <c:pt idx="2855">
                  <c:v>40241</c:v>
                </c:pt>
                <c:pt idx="2856">
                  <c:v>40242</c:v>
                </c:pt>
                <c:pt idx="2857">
                  <c:v>40245</c:v>
                </c:pt>
                <c:pt idx="2858">
                  <c:v>40246</c:v>
                </c:pt>
                <c:pt idx="2859">
                  <c:v>40247</c:v>
                </c:pt>
                <c:pt idx="2860">
                  <c:v>40248</c:v>
                </c:pt>
                <c:pt idx="2861">
                  <c:v>40249</c:v>
                </c:pt>
                <c:pt idx="2862">
                  <c:v>40253</c:v>
                </c:pt>
                <c:pt idx="2863">
                  <c:v>40254</c:v>
                </c:pt>
                <c:pt idx="2864">
                  <c:v>40255</c:v>
                </c:pt>
                <c:pt idx="2865">
                  <c:v>40256</c:v>
                </c:pt>
                <c:pt idx="2866">
                  <c:v>40259</c:v>
                </c:pt>
                <c:pt idx="2867">
                  <c:v>40260</c:v>
                </c:pt>
                <c:pt idx="2868">
                  <c:v>40261</c:v>
                </c:pt>
                <c:pt idx="2869">
                  <c:v>40262</c:v>
                </c:pt>
                <c:pt idx="2870">
                  <c:v>40263</c:v>
                </c:pt>
                <c:pt idx="2871">
                  <c:v>40266</c:v>
                </c:pt>
                <c:pt idx="2872">
                  <c:v>40267</c:v>
                </c:pt>
                <c:pt idx="2873">
                  <c:v>40268</c:v>
                </c:pt>
                <c:pt idx="2874">
                  <c:v>40273</c:v>
                </c:pt>
                <c:pt idx="2875">
                  <c:v>40274</c:v>
                </c:pt>
                <c:pt idx="2876">
                  <c:v>40275</c:v>
                </c:pt>
                <c:pt idx="2877">
                  <c:v>40276</c:v>
                </c:pt>
                <c:pt idx="2878">
                  <c:v>40277</c:v>
                </c:pt>
                <c:pt idx="2879">
                  <c:v>40280</c:v>
                </c:pt>
                <c:pt idx="2880">
                  <c:v>40281</c:v>
                </c:pt>
                <c:pt idx="2881">
                  <c:v>40282</c:v>
                </c:pt>
                <c:pt idx="2882">
                  <c:v>40283</c:v>
                </c:pt>
                <c:pt idx="2883">
                  <c:v>40284</c:v>
                </c:pt>
                <c:pt idx="2884">
                  <c:v>40287</c:v>
                </c:pt>
                <c:pt idx="2885">
                  <c:v>40288</c:v>
                </c:pt>
                <c:pt idx="2886">
                  <c:v>40289</c:v>
                </c:pt>
                <c:pt idx="2887">
                  <c:v>40290</c:v>
                </c:pt>
                <c:pt idx="2888">
                  <c:v>40291</c:v>
                </c:pt>
                <c:pt idx="2889">
                  <c:v>40294</c:v>
                </c:pt>
                <c:pt idx="2890">
                  <c:v>40295</c:v>
                </c:pt>
                <c:pt idx="2891">
                  <c:v>40296</c:v>
                </c:pt>
                <c:pt idx="2892">
                  <c:v>40297</c:v>
                </c:pt>
                <c:pt idx="2893">
                  <c:v>40298</c:v>
                </c:pt>
                <c:pt idx="2894">
                  <c:v>40301</c:v>
                </c:pt>
                <c:pt idx="2895">
                  <c:v>40302</c:v>
                </c:pt>
                <c:pt idx="2896">
                  <c:v>40303</c:v>
                </c:pt>
                <c:pt idx="2897">
                  <c:v>40304</c:v>
                </c:pt>
                <c:pt idx="2898">
                  <c:v>40305</c:v>
                </c:pt>
                <c:pt idx="2899">
                  <c:v>40308</c:v>
                </c:pt>
                <c:pt idx="2900">
                  <c:v>40309</c:v>
                </c:pt>
                <c:pt idx="2901">
                  <c:v>40310</c:v>
                </c:pt>
                <c:pt idx="2902">
                  <c:v>40311</c:v>
                </c:pt>
                <c:pt idx="2903">
                  <c:v>40312</c:v>
                </c:pt>
                <c:pt idx="2904">
                  <c:v>40315</c:v>
                </c:pt>
                <c:pt idx="2905">
                  <c:v>40316</c:v>
                </c:pt>
                <c:pt idx="2906">
                  <c:v>40317</c:v>
                </c:pt>
                <c:pt idx="2907">
                  <c:v>40318</c:v>
                </c:pt>
                <c:pt idx="2908">
                  <c:v>40319</c:v>
                </c:pt>
                <c:pt idx="2909">
                  <c:v>40322</c:v>
                </c:pt>
                <c:pt idx="2910">
                  <c:v>40323</c:v>
                </c:pt>
                <c:pt idx="2911">
                  <c:v>40324</c:v>
                </c:pt>
                <c:pt idx="2912">
                  <c:v>40325</c:v>
                </c:pt>
                <c:pt idx="2913">
                  <c:v>40326</c:v>
                </c:pt>
                <c:pt idx="2914">
                  <c:v>40329</c:v>
                </c:pt>
                <c:pt idx="2915">
                  <c:v>40330</c:v>
                </c:pt>
                <c:pt idx="2916">
                  <c:v>40331</c:v>
                </c:pt>
                <c:pt idx="2917">
                  <c:v>40332</c:v>
                </c:pt>
                <c:pt idx="2918">
                  <c:v>40333</c:v>
                </c:pt>
                <c:pt idx="2919">
                  <c:v>40336</c:v>
                </c:pt>
                <c:pt idx="2920">
                  <c:v>40337</c:v>
                </c:pt>
                <c:pt idx="2921">
                  <c:v>40338</c:v>
                </c:pt>
                <c:pt idx="2922">
                  <c:v>40339</c:v>
                </c:pt>
                <c:pt idx="2923">
                  <c:v>40340</c:v>
                </c:pt>
                <c:pt idx="2924">
                  <c:v>40343</c:v>
                </c:pt>
                <c:pt idx="2925">
                  <c:v>40344</c:v>
                </c:pt>
                <c:pt idx="2926">
                  <c:v>40345</c:v>
                </c:pt>
                <c:pt idx="2927">
                  <c:v>40346</c:v>
                </c:pt>
                <c:pt idx="2928">
                  <c:v>40347</c:v>
                </c:pt>
                <c:pt idx="2929">
                  <c:v>40350</c:v>
                </c:pt>
                <c:pt idx="2930">
                  <c:v>40351</c:v>
                </c:pt>
                <c:pt idx="2931">
                  <c:v>40352</c:v>
                </c:pt>
                <c:pt idx="2932">
                  <c:v>40353</c:v>
                </c:pt>
                <c:pt idx="2933">
                  <c:v>40354</c:v>
                </c:pt>
                <c:pt idx="2934">
                  <c:v>40357</c:v>
                </c:pt>
                <c:pt idx="2935">
                  <c:v>40358</c:v>
                </c:pt>
                <c:pt idx="2936">
                  <c:v>40359</c:v>
                </c:pt>
                <c:pt idx="2937">
                  <c:v>40360</c:v>
                </c:pt>
                <c:pt idx="2938">
                  <c:v>40361</c:v>
                </c:pt>
                <c:pt idx="2939">
                  <c:v>40364</c:v>
                </c:pt>
                <c:pt idx="2940">
                  <c:v>40365</c:v>
                </c:pt>
                <c:pt idx="2941">
                  <c:v>40366</c:v>
                </c:pt>
                <c:pt idx="2942">
                  <c:v>40367</c:v>
                </c:pt>
                <c:pt idx="2943">
                  <c:v>40368</c:v>
                </c:pt>
                <c:pt idx="2944">
                  <c:v>40371</c:v>
                </c:pt>
                <c:pt idx="2945">
                  <c:v>40372</c:v>
                </c:pt>
                <c:pt idx="2946">
                  <c:v>40373</c:v>
                </c:pt>
                <c:pt idx="2947">
                  <c:v>40374</c:v>
                </c:pt>
                <c:pt idx="2948">
                  <c:v>40375</c:v>
                </c:pt>
                <c:pt idx="2949">
                  <c:v>40378</c:v>
                </c:pt>
                <c:pt idx="2950">
                  <c:v>40379</c:v>
                </c:pt>
                <c:pt idx="2951">
                  <c:v>40380</c:v>
                </c:pt>
                <c:pt idx="2952">
                  <c:v>40381</c:v>
                </c:pt>
                <c:pt idx="2953">
                  <c:v>40382</c:v>
                </c:pt>
                <c:pt idx="2954">
                  <c:v>40385</c:v>
                </c:pt>
                <c:pt idx="2955">
                  <c:v>40386</c:v>
                </c:pt>
                <c:pt idx="2956">
                  <c:v>40387</c:v>
                </c:pt>
                <c:pt idx="2957">
                  <c:v>40388</c:v>
                </c:pt>
                <c:pt idx="2958">
                  <c:v>40389</c:v>
                </c:pt>
                <c:pt idx="2959">
                  <c:v>40392</c:v>
                </c:pt>
                <c:pt idx="2960">
                  <c:v>40393</c:v>
                </c:pt>
                <c:pt idx="2961">
                  <c:v>40394</c:v>
                </c:pt>
                <c:pt idx="2962">
                  <c:v>40395</c:v>
                </c:pt>
                <c:pt idx="2963">
                  <c:v>40396</c:v>
                </c:pt>
                <c:pt idx="2964">
                  <c:v>40399</c:v>
                </c:pt>
                <c:pt idx="2965">
                  <c:v>40400</c:v>
                </c:pt>
                <c:pt idx="2966">
                  <c:v>40401</c:v>
                </c:pt>
                <c:pt idx="2967">
                  <c:v>40402</c:v>
                </c:pt>
                <c:pt idx="2968">
                  <c:v>40403</c:v>
                </c:pt>
                <c:pt idx="2969">
                  <c:v>40406</c:v>
                </c:pt>
                <c:pt idx="2970">
                  <c:v>40407</c:v>
                </c:pt>
                <c:pt idx="2971">
                  <c:v>40408</c:v>
                </c:pt>
                <c:pt idx="2972">
                  <c:v>40409</c:v>
                </c:pt>
                <c:pt idx="2973">
                  <c:v>40410</c:v>
                </c:pt>
                <c:pt idx="2974">
                  <c:v>40413</c:v>
                </c:pt>
                <c:pt idx="2975">
                  <c:v>40414</c:v>
                </c:pt>
                <c:pt idx="2976">
                  <c:v>40415</c:v>
                </c:pt>
                <c:pt idx="2977">
                  <c:v>40416</c:v>
                </c:pt>
                <c:pt idx="2978">
                  <c:v>40417</c:v>
                </c:pt>
                <c:pt idx="2979">
                  <c:v>40420</c:v>
                </c:pt>
                <c:pt idx="2980">
                  <c:v>40421</c:v>
                </c:pt>
                <c:pt idx="2981">
                  <c:v>40422</c:v>
                </c:pt>
                <c:pt idx="2982">
                  <c:v>40423</c:v>
                </c:pt>
                <c:pt idx="2983">
                  <c:v>40424</c:v>
                </c:pt>
                <c:pt idx="2984">
                  <c:v>40427</c:v>
                </c:pt>
                <c:pt idx="2985">
                  <c:v>40428</c:v>
                </c:pt>
                <c:pt idx="2986">
                  <c:v>40429</c:v>
                </c:pt>
                <c:pt idx="2987">
                  <c:v>40430</c:v>
                </c:pt>
                <c:pt idx="2988">
                  <c:v>40431</c:v>
                </c:pt>
                <c:pt idx="2989">
                  <c:v>40434</c:v>
                </c:pt>
                <c:pt idx="2990">
                  <c:v>40435</c:v>
                </c:pt>
                <c:pt idx="2991">
                  <c:v>40436</c:v>
                </c:pt>
                <c:pt idx="2992">
                  <c:v>40441</c:v>
                </c:pt>
                <c:pt idx="2993">
                  <c:v>40442</c:v>
                </c:pt>
                <c:pt idx="2994">
                  <c:v>40443</c:v>
                </c:pt>
                <c:pt idx="2995">
                  <c:v>40444</c:v>
                </c:pt>
                <c:pt idx="2996">
                  <c:v>40445</c:v>
                </c:pt>
                <c:pt idx="2997">
                  <c:v>40448</c:v>
                </c:pt>
                <c:pt idx="2998">
                  <c:v>40449</c:v>
                </c:pt>
                <c:pt idx="2999">
                  <c:v>40450</c:v>
                </c:pt>
                <c:pt idx="3000">
                  <c:v>40451</c:v>
                </c:pt>
                <c:pt idx="3001">
                  <c:v>40452</c:v>
                </c:pt>
                <c:pt idx="3002">
                  <c:v>40455</c:v>
                </c:pt>
                <c:pt idx="3003">
                  <c:v>40456</c:v>
                </c:pt>
                <c:pt idx="3004">
                  <c:v>40457</c:v>
                </c:pt>
                <c:pt idx="3005">
                  <c:v>40458</c:v>
                </c:pt>
                <c:pt idx="3006">
                  <c:v>40459</c:v>
                </c:pt>
                <c:pt idx="3007">
                  <c:v>40462</c:v>
                </c:pt>
                <c:pt idx="3008">
                  <c:v>40463</c:v>
                </c:pt>
                <c:pt idx="3009">
                  <c:v>40464</c:v>
                </c:pt>
                <c:pt idx="3010">
                  <c:v>40465</c:v>
                </c:pt>
                <c:pt idx="3011">
                  <c:v>40466</c:v>
                </c:pt>
                <c:pt idx="3012">
                  <c:v>40469</c:v>
                </c:pt>
                <c:pt idx="3013">
                  <c:v>40470</c:v>
                </c:pt>
                <c:pt idx="3014">
                  <c:v>40471</c:v>
                </c:pt>
                <c:pt idx="3015">
                  <c:v>40472</c:v>
                </c:pt>
                <c:pt idx="3016">
                  <c:v>40473</c:v>
                </c:pt>
                <c:pt idx="3017">
                  <c:v>40476</c:v>
                </c:pt>
                <c:pt idx="3018">
                  <c:v>40477</c:v>
                </c:pt>
                <c:pt idx="3019">
                  <c:v>40478</c:v>
                </c:pt>
                <c:pt idx="3020">
                  <c:v>40479</c:v>
                </c:pt>
                <c:pt idx="3021">
                  <c:v>40480</c:v>
                </c:pt>
                <c:pt idx="3022">
                  <c:v>40483</c:v>
                </c:pt>
                <c:pt idx="3023">
                  <c:v>40485</c:v>
                </c:pt>
                <c:pt idx="3024">
                  <c:v>40486</c:v>
                </c:pt>
                <c:pt idx="3025">
                  <c:v>40487</c:v>
                </c:pt>
                <c:pt idx="3026">
                  <c:v>40490</c:v>
                </c:pt>
                <c:pt idx="3027">
                  <c:v>40491</c:v>
                </c:pt>
                <c:pt idx="3028">
                  <c:v>40492</c:v>
                </c:pt>
                <c:pt idx="3029">
                  <c:v>40493</c:v>
                </c:pt>
                <c:pt idx="3030">
                  <c:v>40494</c:v>
                </c:pt>
                <c:pt idx="3031">
                  <c:v>40498</c:v>
                </c:pt>
                <c:pt idx="3032">
                  <c:v>40499</c:v>
                </c:pt>
                <c:pt idx="3033">
                  <c:v>40500</c:v>
                </c:pt>
                <c:pt idx="3034">
                  <c:v>40501</c:v>
                </c:pt>
                <c:pt idx="3035">
                  <c:v>40504</c:v>
                </c:pt>
                <c:pt idx="3036">
                  <c:v>40505</c:v>
                </c:pt>
                <c:pt idx="3037">
                  <c:v>40506</c:v>
                </c:pt>
                <c:pt idx="3038">
                  <c:v>40507</c:v>
                </c:pt>
                <c:pt idx="3039">
                  <c:v>40508</c:v>
                </c:pt>
                <c:pt idx="3040">
                  <c:v>40511</c:v>
                </c:pt>
                <c:pt idx="3041">
                  <c:v>40512</c:v>
                </c:pt>
                <c:pt idx="3042">
                  <c:v>40513</c:v>
                </c:pt>
                <c:pt idx="3043">
                  <c:v>40514</c:v>
                </c:pt>
                <c:pt idx="3044">
                  <c:v>40515</c:v>
                </c:pt>
                <c:pt idx="3045">
                  <c:v>40518</c:v>
                </c:pt>
                <c:pt idx="3046">
                  <c:v>40519</c:v>
                </c:pt>
                <c:pt idx="3047">
                  <c:v>40520</c:v>
                </c:pt>
                <c:pt idx="3048">
                  <c:v>40521</c:v>
                </c:pt>
                <c:pt idx="3049">
                  <c:v>40522</c:v>
                </c:pt>
                <c:pt idx="3050">
                  <c:v>40525</c:v>
                </c:pt>
                <c:pt idx="3051">
                  <c:v>40526</c:v>
                </c:pt>
                <c:pt idx="3052">
                  <c:v>40527</c:v>
                </c:pt>
                <c:pt idx="3053">
                  <c:v>40528</c:v>
                </c:pt>
                <c:pt idx="3054">
                  <c:v>40529</c:v>
                </c:pt>
                <c:pt idx="3055">
                  <c:v>40532</c:v>
                </c:pt>
                <c:pt idx="3056">
                  <c:v>40533</c:v>
                </c:pt>
                <c:pt idx="3057">
                  <c:v>40534</c:v>
                </c:pt>
                <c:pt idx="3058">
                  <c:v>40535</c:v>
                </c:pt>
                <c:pt idx="3059">
                  <c:v>40536</c:v>
                </c:pt>
                <c:pt idx="3060">
                  <c:v>40539</c:v>
                </c:pt>
                <c:pt idx="3061">
                  <c:v>40540</c:v>
                </c:pt>
                <c:pt idx="3062">
                  <c:v>40541</c:v>
                </c:pt>
                <c:pt idx="3063">
                  <c:v>40542</c:v>
                </c:pt>
                <c:pt idx="3064">
                  <c:v>40543</c:v>
                </c:pt>
                <c:pt idx="3065">
                  <c:v>40546</c:v>
                </c:pt>
                <c:pt idx="3066">
                  <c:v>40547</c:v>
                </c:pt>
                <c:pt idx="3067">
                  <c:v>40548</c:v>
                </c:pt>
                <c:pt idx="3068">
                  <c:v>40549</c:v>
                </c:pt>
                <c:pt idx="3069">
                  <c:v>40550</c:v>
                </c:pt>
                <c:pt idx="3070">
                  <c:v>40553</c:v>
                </c:pt>
                <c:pt idx="3071">
                  <c:v>40554</c:v>
                </c:pt>
                <c:pt idx="3072">
                  <c:v>40555</c:v>
                </c:pt>
                <c:pt idx="3073">
                  <c:v>40556</c:v>
                </c:pt>
                <c:pt idx="3074">
                  <c:v>40557</c:v>
                </c:pt>
                <c:pt idx="3075">
                  <c:v>40560</c:v>
                </c:pt>
                <c:pt idx="3076">
                  <c:v>40561</c:v>
                </c:pt>
                <c:pt idx="3077">
                  <c:v>40562</c:v>
                </c:pt>
                <c:pt idx="3078">
                  <c:v>40563</c:v>
                </c:pt>
                <c:pt idx="3079">
                  <c:v>40564</c:v>
                </c:pt>
                <c:pt idx="3080">
                  <c:v>40567</c:v>
                </c:pt>
                <c:pt idx="3081">
                  <c:v>40568</c:v>
                </c:pt>
                <c:pt idx="3082">
                  <c:v>40569</c:v>
                </c:pt>
                <c:pt idx="3083">
                  <c:v>40570</c:v>
                </c:pt>
                <c:pt idx="3084">
                  <c:v>40571</c:v>
                </c:pt>
                <c:pt idx="3085">
                  <c:v>40574</c:v>
                </c:pt>
                <c:pt idx="3086">
                  <c:v>40575</c:v>
                </c:pt>
                <c:pt idx="3087">
                  <c:v>40576</c:v>
                </c:pt>
                <c:pt idx="3088">
                  <c:v>40577</c:v>
                </c:pt>
                <c:pt idx="3089">
                  <c:v>40578</c:v>
                </c:pt>
                <c:pt idx="3090">
                  <c:v>40582</c:v>
                </c:pt>
                <c:pt idx="3091">
                  <c:v>40583</c:v>
                </c:pt>
                <c:pt idx="3092">
                  <c:v>40584</c:v>
                </c:pt>
                <c:pt idx="3093">
                  <c:v>40585</c:v>
                </c:pt>
                <c:pt idx="3094">
                  <c:v>40588</c:v>
                </c:pt>
                <c:pt idx="3095">
                  <c:v>40589</c:v>
                </c:pt>
                <c:pt idx="3096">
                  <c:v>40590</c:v>
                </c:pt>
                <c:pt idx="3097">
                  <c:v>40591</c:v>
                </c:pt>
                <c:pt idx="3098">
                  <c:v>40592</c:v>
                </c:pt>
                <c:pt idx="3099">
                  <c:v>40595</c:v>
                </c:pt>
                <c:pt idx="3100">
                  <c:v>40596</c:v>
                </c:pt>
                <c:pt idx="3101">
                  <c:v>40597</c:v>
                </c:pt>
                <c:pt idx="3102">
                  <c:v>40598</c:v>
                </c:pt>
                <c:pt idx="3103">
                  <c:v>40599</c:v>
                </c:pt>
                <c:pt idx="3104">
                  <c:v>40602</c:v>
                </c:pt>
                <c:pt idx="3105">
                  <c:v>40603</c:v>
                </c:pt>
                <c:pt idx="3106">
                  <c:v>40604</c:v>
                </c:pt>
                <c:pt idx="3107">
                  <c:v>40605</c:v>
                </c:pt>
                <c:pt idx="3108">
                  <c:v>40606</c:v>
                </c:pt>
                <c:pt idx="3109">
                  <c:v>40609</c:v>
                </c:pt>
                <c:pt idx="3110">
                  <c:v>40610</c:v>
                </c:pt>
                <c:pt idx="3111">
                  <c:v>40611</c:v>
                </c:pt>
                <c:pt idx="3112">
                  <c:v>40612</c:v>
                </c:pt>
                <c:pt idx="3113">
                  <c:v>40613</c:v>
                </c:pt>
                <c:pt idx="3114">
                  <c:v>40616</c:v>
                </c:pt>
                <c:pt idx="3115">
                  <c:v>40617</c:v>
                </c:pt>
                <c:pt idx="3116">
                  <c:v>40618</c:v>
                </c:pt>
                <c:pt idx="3117">
                  <c:v>40619</c:v>
                </c:pt>
                <c:pt idx="3118">
                  <c:v>40620</c:v>
                </c:pt>
                <c:pt idx="3119">
                  <c:v>40624</c:v>
                </c:pt>
                <c:pt idx="3120">
                  <c:v>40625</c:v>
                </c:pt>
                <c:pt idx="3121">
                  <c:v>40626</c:v>
                </c:pt>
                <c:pt idx="3122">
                  <c:v>40627</c:v>
                </c:pt>
                <c:pt idx="3123">
                  <c:v>40630</c:v>
                </c:pt>
                <c:pt idx="3124">
                  <c:v>40631</c:v>
                </c:pt>
                <c:pt idx="3125">
                  <c:v>40632</c:v>
                </c:pt>
                <c:pt idx="3126">
                  <c:v>40633</c:v>
                </c:pt>
                <c:pt idx="3127">
                  <c:v>40634</c:v>
                </c:pt>
                <c:pt idx="3128">
                  <c:v>40637</c:v>
                </c:pt>
                <c:pt idx="3129">
                  <c:v>40638</c:v>
                </c:pt>
                <c:pt idx="3130">
                  <c:v>40639</c:v>
                </c:pt>
                <c:pt idx="3131">
                  <c:v>40640</c:v>
                </c:pt>
                <c:pt idx="3132">
                  <c:v>40641</c:v>
                </c:pt>
                <c:pt idx="3133">
                  <c:v>40644</c:v>
                </c:pt>
                <c:pt idx="3134">
                  <c:v>40645</c:v>
                </c:pt>
                <c:pt idx="3135">
                  <c:v>40646</c:v>
                </c:pt>
                <c:pt idx="3136">
                  <c:v>40647</c:v>
                </c:pt>
                <c:pt idx="3137">
                  <c:v>40648</c:v>
                </c:pt>
                <c:pt idx="3138">
                  <c:v>40651</c:v>
                </c:pt>
                <c:pt idx="3139">
                  <c:v>40652</c:v>
                </c:pt>
                <c:pt idx="3140">
                  <c:v>40653</c:v>
                </c:pt>
                <c:pt idx="3141">
                  <c:v>40658</c:v>
                </c:pt>
                <c:pt idx="3142">
                  <c:v>40659</c:v>
                </c:pt>
                <c:pt idx="3143">
                  <c:v>40660</c:v>
                </c:pt>
                <c:pt idx="3144">
                  <c:v>40661</c:v>
                </c:pt>
                <c:pt idx="3145">
                  <c:v>40662</c:v>
                </c:pt>
                <c:pt idx="3146">
                  <c:v>40665</c:v>
                </c:pt>
                <c:pt idx="3147">
                  <c:v>40666</c:v>
                </c:pt>
                <c:pt idx="3148">
                  <c:v>40667</c:v>
                </c:pt>
                <c:pt idx="3149">
                  <c:v>40668</c:v>
                </c:pt>
                <c:pt idx="3150">
                  <c:v>40669</c:v>
                </c:pt>
                <c:pt idx="3151">
                  <c:v>40672</c:v>
                </c:pt>
                <c:pt idx="3152">
                  <c:v>40673</c:v>
                </c:pt>
                <c:pt idx="3153">
                  <c:v>40674</c:v>
                </c:pt>
                <c:pt idx="3154">
                  <c:v>40675</c:v>
                </c:pt>
                <c:pt idx="3155">
                  <c:v>40676</c:v>
                </c:pt>
                <c:pt idx="3156">
                  <c:v>40679</c:v>
                </c:pt>
                <c:pt idx="3157">
                  <c:v>40680</c:v>
                </c:pt>
                <c:pt idx="3158">
                  <c:v>40681</c:v>
                </c:pt>
                <c:pt idx="3159">
                  <c:v>40682</c:v>
                </c:pt>
                <c:pt idx="3160">
                  <c:v>40683</c:v>
                </c:pt>
                <c:pt idx="3161">
                  <c:v>40686</c:v>
                </c:pt>
                <c:pt idx="3162">
                  <c:v>40687</c:v>
                </c:pt>
                <c:pt idx="3163">
                  <c:v>40688</c:v>
                </c:pt>
                <c:pt idx="3164">
                  <c:v>40689</c:v>
                </c:pt>
                <c:pt idx="3165">
                  <c:v>40690</c:v>
                </c:pt>
                <c:pt idx="3166">
                  <c:v>40693</c:v>
                </c:pt>
                <c:pt idx="3167">
                  <c:v>40694</c:v>
                </c:pt>
                <c:pt idx="3168">
                  <c:v>40695</c:v>
                </c:pt>
                <c:pt idx="3169">
                  <c:v>40696</c:v>
                </c:pt>
                <c:pt idx="3170">
                  <c:v>40697</c:v>
                </c:pt>
                <c:pt idx="3171">
                  <c:v>40700</c:v>
                </c:pt>
                <c:pt idx="3172">
                  <c:v>40701</c:v>
                </c:pt>
                <c:pt idx="3173">
                  <c:v>40702</c:v>
                </c:pt>
                <c:pt idx="3174">
                  <c:v>40703</c:v>
                </c:pt>
                <c:pt idx="3175">
                  <c:v>40704</c:v>
                </c:pt>
                <c:pt idx="3176">
                  <c:v>40707</c:v>
                </c:pt>
                <c:pt idx="3177">
                  <c:v>40708</c:v>
                </c:pt>
                <c:pt idx="3178">
                  <c:v>40709</c:v>
                </c:pt>
                <c:pt idx="3179">
                  <c:v>40710</c:v>
                </c:pt>
                <c:pt idx="3180">
                  <c:v>40711</c:v>
                </c:pt>
                <c:pt idx="3181">
                  <c:v>40714</c:v>
                </c:pt>
                <c:pt idx="3182">
                  <c:v>40715</c:v>
                </c:pt>
                <c:pt idx="3183">
                  <c:v>40716</c:v>
                </c:pt>
                <c:pt idx="3184">
                  <c:v>40717</c:v>
                </c:pt>
                <c:pt idx="3185">
                  <c:v>40718</c:v>
                </c:pt>
                <c:pt idx="3186">
                  <c:v>40721</c:v>
                </c:pt>
                <c:pt idx="3187">
                  <c:v>40722</c:v>
                </c:pt>
                <c:pt idx="3188">
                  <c:v>40723</c:v>
                </c:pt>
                <c:pt idx="3189">
                  <c:v>40724</c:v>
                </c:pt>
                <c:pt idx="3190">
                  <c:v>40725</c:v>
                </c:pt>
                <c:pt idx="3191">
                  <c:v>40728</c:v>
                </c:pt>
                <c:pt idx="3192">
                  <c:v>40729</c:v>
                </c:pt>
                <c:pt idx="3193">
                  <c:v>40730</c:v>
                </c:pt>
                <c:pt idx="3194">
                  <c:v>40731</c:v>
                </c:pt>
                <c:pt idx="3195">
                  <c:v>40732</c:v>
                </c:pt>
                <c:pt idx="3196">
                  <c:v>40735</c:v>
                </c:pt>
                <c:pt idx="3197">
                  <c:v>40736</c:v>
                </c:pt>
                <c:pt idx="3198">
                  <c:v>40737</c:v>
                </c:pt>
                <c:pt idx="3199">
                  <c:v>40738</c:v>
                </c:pt>
                <c:pt idx="3200">
                  <c:v>40739</c:v>
                </c:pt>
                <c:pt idx="3201">
                  <c:v>40742</c:v>
                </c:pt>
                <c:pt idx="3202">
                  <c:v>40743</c:v>
                </c:pt>
                <c:pt idx="3203">
                  <c:v>40744</c:v>
                </c:pt>
                <c:pt idx="3204">
                  <c:v>40745</c:v>
                </c:pt>
                <c:pt idx="3205">
                  <c:v>40746</c:v>
                </c:pt>
                <c:pt idx="3206">
                  <c:v>40749</c:v>
                </c:pt>
                <c:pt idx="3207">
                  <c:v>40750</c:v>
                </c:pt>
                <c:pt idx="3208">
                  <c:v>40751</c:v>
                </c:pt>
                <c:pt idx="3209">
                  <c:v>40752</c:v>
                </c:pt>
                <c:pt idx="3210">
                  <c:v>40753</c:v>
                </c:pt>
                <c:pt idx="3211">
                  <c:v>40756</c:v>
                </c:pt>
                <c:pt idx="3212">
                  <c:v>40757</c:v>
                </c:pt>
                <c:pt idx="3213">
                  <c:v>40758</c:v>
                </c:pt>
                <c:pt idx="3214">
                  <c:v>40759</c:v>
                </c:pt>
                <c:pt idx="3215">
                  <c:v>40760</c:v>
                </c:pt>
                <c:pt idx="3216">
                  <c:v>40763</c:v>
                </c:pt>
                <c:pt idx="3217">
                  <c:v>40764</c:v>
                </c:pt>
                <c:pt idx="3218">
                  <c:v>40765</c:v>
                </c:pt>
                <c:pt idx="3219">
                  <c:v>40766</c:v>
                </c:pt>
                <c:pt idx="3220">
                  <c:v>40767</c:v>
                </c:pt>
                <c:pt idx="3221">
                  <c:v>40770</c:v>
                </c:pt>
                <c:pt idx="3222">
                  <c:v>40771</c:v>
                </c:pt>
                <c:pt idx="3223">
                  <c:v>40772</c:v>
                </c:pt>
                <c:pt idx="3224">
                  <c:v>40773</c:v>
                </c:pt>
                <c:pt idx="3225">
                  <c:v>40774</c:v>
                </c:pt>
                <c:pt idx="3226">
                  <c:v>40777</c:v>
                </c:pt>
                <c:pt idx="3227">
                  <c:v>40778</c:v>
                </c:pt>
                <c:pt idx="3228">
                  <c:v>40779</c:v>
                </c:pt>
                <c:pt idx="3229">
                  <c:v>40780</c:v>
                </c:pt>
                <c:pt idx="3230">
                  <c:v>40781</c:v>
                </c:pt>
                <c:pt idx="3231">
                  <c:v>40784</c:v>
                </c:pt>
                <c:pt idx="3232">
                  <c:v>40785</c:v>
                </c:pt>
                <c:pt idx="3233">
                  <c:v>40786</c:v>
                </c:pt>
                <c:pt idx="3234">
                  <c:v>40787</c:v>
                </c:pt>
                <c:pt idx="3235">
                  <c:v>40788</c:v>
                </c:pt>
                <c:pt idx="3236">
                  <c:v>40791</c:v>
                </c:pt>
                <c:pt idx="3237">
                  <c:v>40792</c:v>
                </c:pt>
                <c:pt idx="3238">
                  <c:v>40793</c:v>
                </c:pt>
                <c:pt idx="3239">
                  <c:v>40794</c:v>
                </c:pt>
                <c:pt idx="3240">
                  <c:v>40795</c:v>
                </c:pt>
                <c:pt idx="3241">
                  <c:v>40798</c:v>
                </c:pt>
                <c:pt idx="3242">
                  <c:v>40799</c:v>
                </c:pt>
                <c:pt idx="3243">
                  <c:v>40800</c:v>
                </c:pt>
                <c:pt idx="3244">
                  <c:v>40801</c:v>
                </c:pt>
                <c:pt idx="3245">
                  <c:v>40805</c:v>
                </c:pt>
                <c:pt idx="3246">
                  <c:v>40806</c:v>
                </c:pt>
                <c:pt idx="3247">
                  <c:v>40807</c:v>
                </c:pt>
                <c:pt idx="3248">
                  <c:v>40808</c:v>
                </c:pt>
                <c:pt idx="3249">
                  <c:v>40809</c:v>
                </c:pt>
                <c:pt idx="3250">
                  <c:v>40812</c:v>
                </c:pt>
                <c:pt idx="3251">
                  <c:v>40813</c:v>
                </c:pt>
                <c:pt idx="3252">
                  <c:v>40814</c:v>
                </c:pt>
                <c:pt idx="3253">
                  <c:v>40815</c:v>
                </c:pt>
                <c:pt idx="3254">
                  <c:v>40816</c:v>
                </c:pt>
                <c:pt idx="3255">
                  <c:v>40819</c:v>
                </c:pt>
                <c:pt idx="3256">
                  <c:v>40820</c:v>
                </c:pt>
                <c:pt idx="3257">
                  <c:v>40821</c:v>
                </c:pt>
                <c:pt idx="3258">
                  <c:v>40822</c:v>
                </c:pt>
                <c:pt idx="3259">
                  <c:v>40823</c:v>
                </c:pt>
                <c:pt idx="3260">
                  <c:v>40826</c:v>
                </c:pt>
                <c:pt idx="3261">
                  <c:v>40827</c:v>
                </c:pt>
                <c:pt idx="3262">
                  <c:v>40828</c:v>
                </c:pt>
                <c:pt idx="3263">
                  <c:v>40829</c:v>
                </c:pt>
                <c:pt idx="3264">
                  <c:v>40830</c:v>
                </c:pt>
                <c:pt idx="3265">
                  <c:v>40833</c:v>
                </c:pt>
                <c:pt idx="3266">
                  <c:v>40834</c:v>
                </c:pt>
                <c:pt idx="3267">
                  <c:v>40835</c:v>
                </c:pt>
                <c:pt idx="3268">
                  <c:v>40836</c:v>
                </c:pt>
                <c:pt idx="3269">
                  <c:v>40837</c:v>
                </c:pt>
                <c:pt idx="3270">
                  <c:v>40840</c:v>
                </c:pt>
                <c:pt idx="3271">
                  <c:v>40841</c:v>
                </c:pt>
                <c:pt idx="3272">
                  <c:v>40842</c:v>
                </c:pt>
                <c:pt idx="3273">
                  <c:v>40843</c:v>
                </c:pt>
                <c:pt idx="3274">
                  <c:v>40844</c:v>
                </c:pt>
                <c:pt idx="3275">
                  <c:v>40847</c:v>
                </c:pt>
                <c:pt idx="3276">
                  <c:v>40848</c:v>
                </c:pt>
                <c:pt idx="3277">
                  <c:v>40850</c:v>
                </c:pt>
                <c:pt idx="3278">
                  <c:v>40851</c:v>
                </c:pt>
                <c:pt idx="3279">
                  <c:v>40854</c:v>
                </c:pt>
                <c:pt idx="3280">
                  <c:v>40855</c:v>
                </c:pt>
                <c:pt idx="3281">
                  <c:v>40856</c:v>
                </c:pt>
                <c:pt idx="3282">
                  <c:v>40857</c:v>
                </c:pt>
                <c:pt idx="3283">
                  <c:v>40858</c:v>
                </c:pt>
                <c:pt idx="3284">
                  <c:v>40861</c:v>
                </c:pt>
                <c:pt idx="3285">
                  <c:v>40862</c:v>
                </c:pt>
                <c:pt idx="3286">
                  <c:v>40863</c:v>
                </c:pt>
                <c:pt idx="3287">
                  <c:v>40864</c:v>
                </c:pt>
                <c:pt idx="3288">
                  <c:v>40865</c:v>
                </c:pt>
                <c:pt idx="3289">
                  <c:v>40869</c:v>
                </c:pt>
                <c:pt idx="3290">
                  <c:v>40870</c:v>
                </c:pt>
                <c:pt idx="3291">
                  <c:v>40871</c:v>
                </c:pt>
                <c:pt idx="3292">
                  <c:v>40872</c:v>
                </c:pt>
                <c:pt idx="3293">
                  <c:v>40875</c:v>
                </c:pt>
                <c:pt idx="3294">
                  <c:v>40876</c:v>
                </c:pt>
                <c:pt idx="3295">
                  <c:v>40877</c:v>
                </c:pt>
                <c:pt idx="3296">
                  <c:v>40878</c:v>
                </c:pt>
                <c:pt idx="3297">
                  <c:v>40879</c:v>
                </c:pt>
                <c:pt idx="3298">
                  <c:v>40882</c:v>
                </c:pt>
                <c:pt idx="3299">
                  <c:v>40883</c:v>
                </c:pt>
                <c:pt idx="3300">
                  <c:v>40884</c:v>
                </c:pt>
                <c:pt idx="3301">
                  <c:v>40885</c:v>
                </c:pt>
                <c:pt idx="3302">
                  <c:v>40886</c:v>
                </c:pt>
                <c:pt idx="3303">
                  <c:v>40890</c:v>
                </c:pt>
                <c:pt idx="3304">
                  <c:v>40891</c:v>
                </c:pt>
                <c:pt idx="3305">
                  <c:v>40892</c:v>
                </c:pt>
                <c:pt idx="3306">
                  <c:v>40893</c:v>
                </c:pt>
                <c:pt idx="3307">
                  <c:v>40896</c:v>
                </c:pt>
                <c:pt idx="3308">
                  <c:v>40897</c:v>
                </c:pt>
                <c:pt idx="3309">
                  <c:v>40898</c:v>
                </c:pt>
                <c:pt idx="3310">
                  <c:v>40899</c:v>
                </c:pt>
                <c:pt idx="3311">
                  <c:v>40900</c:v>
                </c:pt>
                <c:pt idx="3312">
                  <c:v>40903</c:v>
                </c:pt>
                <c:pt idx="3313">
                  <c:v>40904</c:v>
                </c:pt>
                <c:pt idx="3314">
                  <c:v>40905</c:v>
                </c:pt>
                <c:pt idx="3315">
                  <c:v>40906</c:v>
                </c:pt>
                <c:pt idx="3316">
                  <c:v>40907</c:v>
                </c:pt>
                <c:pt idx="3317">
                  <c:v>40910</c:v>
                </c:pt>
                <c:pt idx="3318">
                  <c:v>40911</c:v>
                </c:pt>
                <c:pt idx="3319">
                  <c:v>40912</c:v>
                </c:pt>
                <c:pt idx="3320">
                  <c:v>40913</c:v>
                </c:pt>
                <c:pt idx="3321">
                  <c:v>40914</c:v>
                </c:pt>
                <c:pt idx="3322">
                  <c:v>40917</c:v>
                </c:pt>
                <c:pt idx="3323">
                  <c:v>40918</c:v>
                </c:pt>
                <c:pt idx="3324">
                  <c:v>40919</c:v>
                </c:pt>
                <c:pt idx="3325">
                  <c:v>40920</c:v>
                </c:pt>
                <c:pt idx="3326">
                  <c:v>40921</c:v>
                </c:pt>
                <c:pt idx="3327">
                  <c:v>40924</c:v>
                </c:pt>
                <c:pt idx="3328">
                  <c:v>40925</c:v>
                </c:pt>
                <c:pt idx="3329">
                  <c:v>40926</c:v>
                </c:pt>
                <c:pt idx="3330">
                  <c:v>40927</c:v>
                </c:pt>
                <c:pt idx="3331">
                  <c:v>40928</c:v>
                </c:pt>
                <c:pt idx="3332">
                  <c:v>40931</c:v>
                </c:pt>
                <c:pt idx="3333">
                  <c:v>40932</c:v>
                </c:pt>
                <c:pt idx="3334">
                  <c:v>40933</c:v>
                </c:pt>
                <c:pt idx="3335">
                  <c:v>40934</c:v>
                </c:pt>
                <c:pt idx="3336">
                  <c:v>40935</c:v>
                </c:pt>
                <c:pt idx="3337">
                  <c:v>40938</c:v>
                </c:pt>
                <c:pt idx="3338">
                  <c:v>40939</c:v>
                </c:pt>
                <c:pt idx="3339">
                  <c:v>40940</c:v>
                </c:pt>
                <c:pt idx="3340">
                  <c:v>40941</c:v>
                </c:pt>
                <c:pt idx="3341">
                  <c:v>40942</c:v>
                </c:pt>
                <c:pt idx="3342">
                  <c:v>40946</c:v>
                </c:pt>
                <c:pt idx="3343">
                  <c:v>40947</c:v>
                </c:pt>
                <c:pt idx="3344">
                  <c:v>40948</c:v>
                </c:pt>
                <c:pt idx="3345">
                  <c:v>40949</c:v>
                </c:pt>
                <c:pt idx="3346">
                  <c:v>40952</c:v>
                </c:pt>
                <c:pt idx="3347">
                  <c:v>40953</c:v>
                </c:pt>
                <c:pt idx="3348">
                  <c:v>40954</c:v>
                </c:pt>
                <c:pt idx="3349">
                  <c:v>40955</c:v>
                </c:pt>
                <c:pt idx="3350">
                  <c:v>40956</c:v>
                </c:pt>
                <c:pt idx="3351">
                  <c:v>40959</c:v>
                </c:pt>
                <c:pt idx="3352">
                  <c:v>40960</c:v>
                </c:pt>
                <c:pt idx="3353">
                  <c:v>40961</c:v>
                </c:pt>
                <c:pt idx="3354">
                  <c:v>40962</c:v>
                </c:pt>
                <c:pt idx="3355">
                  <c:v>40963</c:v>
                </c:pt>
                <c:pt idx="3356">
                  <c:v>40966</c:v>
                </c:pt>
                <c:pt idx="3357">
                  <c:v>40967</c:v>
                </c:pt>
                <c:pt idx="3358">
                  <c:v>40968</c:v>
                </c:pt>
                <c:pt idx="3359">
                  <c:v>40969</c:v>
                </c:pt>
                <c:pt idx="3360">
                  <c:v>40970</c:v>
                </c:pt>
                <c:pt idx="3361">
                  <c:v>40973</c:v>
                </c:pt>
                <c:pt idx="3362">
                  <c:v>40974</c:v>
                </c:pt>
                <c:pt idx="3363">
                  <c:v>40975</c:v>
                </c:pt>
                <c:pt idx="3364">
                  <c:v>40976</c:v>
                </c:pt>
                <c:pt idx="3365">
                  <c:v>40977</c:v>
                </c:pt>
                <c:pt idx="3366">
                  <c:v>40980</c:v>
                </c:pt>
                <c:pt idx="3367">
                  <c:v>40981</c:v>
                </c:pt>
                <c:pt idx="3368">
                  <c:v>40982</c:v>
                </c:pt>
                <c:pt idx="3369">
                  <c:v>40983</c:v>
                </c:pt>
                <c:pt idx="3370">
                  <c:v>40984</c:v>
                </c:pt>
                <c:pt idx="3371">
                  <c:v>40988</c:v>
                </c:pt>
                <c:pt idx="3372">
                  <c:v>40989</c:v>
                </c:pt>
                <c:pt idx="3373">
                  <c:v>40990</c:v>
                </c:pt>
                <c:pt idx="3374">
                  <c:v>40991</c:v>
                </c:pt>
                <c:pt idx="3375">
                  <c:v>40994</c:v>
                </c:pt>
                <c:pt idx="3376">
                  <c:v>40995</c:v>
                </c:pt>
                <c:pt idx="3377">
                  <c:v>40996</c:v>
                </c:pt>
                <c:pt idx="3378">
                  <c:v>40997</c:v>
                </c:pt>
                <c:pt idx="3379">
                  <c:v>40998</c:v>
                </c:pt>
                <c:pt idx="3380">
                  <c:v>41001</c:v>
                </c:pt>
                <c:pt idx="3381">
                  <c:v>41002</c:v>
                </c:pt>
                <c:pt idx="3382">
                  <c:v>41003</c:v>
                </c:pt>
                <c:pt idx="3383">
                  <c:v>41008</c:v>
                </c:pt>
                <c:pt idx="3384">
                  <c:v>41009</c:v>
                </c:pt>
                <c:pt idx="3385">
                  <c:v>41010</c:v>
                </c:pt>
                <c:pt idx="3386">
                  <c:v>41011</c:v>
                </c:pt>
                <c:pt idx="3387">
                  <c:v>41012</c:v>
                </c:pt>
                <c:pt idx="3388">
                  <c:v>41015</c:v>
                </c:pt>
                <c:pt idx="3389">
                  <c:v>41016</c:v>
                </c:pt>
                <c:pt idx="3390">
                  <c:v>41017</c:v>
                </c:pt>
                <c:pt idx="3391">
                  <c:v>41018</c:v>
                </c:pt>
                <c:pt idx="3392">
                  <c:v>41019</c:v>
                </c:pt>
                <c:pt idx="3393">
                  <c:v>41022</c:v>
                </c:pt>
                <c:pt idx="3394">
                  <c:v>41023</c:v>
                </c:pt>
                <c:pt idx="3395">
                  <c:v>41024</c:v>
                </c:pt>
                <c:pt idx="3396">
                  <c:v>41025</c:v>
                </c:pt>
                <c:pt idx="3397">
                  <c:v>41026</c:v>
                </c:pt>
                <c:pt idx="3398">
                  <c:v>41029</c:v>
                </c:pt>
                <c:pt idx="3399">
                  <c:v>41031</c:v>
                </c:pt>
                <c:pt idx="3400">
                  <c:v>41032</c:v>
                </c:pt>
                <c:pt idx="3401">
                  <c:v>41033</c:v>
                </c:pt>
                <c:pt idx="3402">
                  <c:v>41036</c:v>
                </c:pt>
                <c:pt idx="3403">
                  <c:v>41037</c:v>
                </c:pt>
                <c:pt idx="3404">
                  <c:v>41038</c:v>
                </c:pt>
                <c:pt idx="3405">
                  <c:v>41039</c:v>
                </c:pt>
                <c:pt idx="3406">
                  <c:v>41040</c:v>
                </c:pt>
                <c:pt idx="3407">
                  <c:v>41043</c:v>
                </c:pt>
                <c:pt idx="3408">
                  <c:v>41044</c:v>
                </c:pt>
                <c:pt idx="3409">
                  <c:v>41045</c:v>
                </c:pt>
                <c:pt idx="3410">
                  <c:v>41046</c:v>
                </c:pt>
                <c:pt idx="3411">
                  <c:v>41047</c:v>
                </c:pt>
                <c:pt idx="3412">
                  <c:v>41050</c:v>
                </c:pt>
                <c:pt idx="3413">
                  <c:v>41051</c:v>
                </c:pt>
                <c:pt idx="3414">
                  <c:v>41052</c:v>
                </c:pt>
                <c:pt idx="3415">
                  <c:v>41053</c:v>
                </c:pt>
                <c:pt idx="3416">
                  <c:v>41054</c:v>
                </c:pt>
                <c:pt idx="3417">
                  <c:v>41057</c:v>
                </c:pt>
                <c:pt idx="3418">
                  <c:v>41058</c:v>
                </c:pt>
                <c:pt idx="3419">
                  <c:v>41059</c:v>
                </c:pt>
                <c:pt idx="3420">
                  <c:v>41060</c:v>
                </c:pt>
                <c:pt idx="3421">
                  <c:v>41061</c:v>
                </c:pt>
                <c:pt idx="3422">
                  <c:v>41064</c:v>
                </c:pt>
                <c:pt idx="3423">
                  <c:v>41065</c:v>
                </c:pt>
                <c:pt idx="3424">
                  <c:v>41066</c:v>
                </c:pt>
                <c:pt idx="3425">
                  <c:v>41067</c:v>
                </c:pt>
                <c:pt idx="3426">
                  <c:v>41068</c:v>
                </c:pt>
                <c:pt idx="3427">
                  <c:v>41071</c:v>
                </c:pt>
                <c:pt idx="3428">
                  <c:v>41072</c:v>
                </c:pt>
                <c:pt idx="3429">
                  <c:v>41073</c:v>
                </c:pt>
                <c:pt idx="3430">
                  <c:v>41074</c:v>
                </c:pt>
                <c:pt idx="3431">
                  <c:v>41075</c:v>
                </c:pt>
                <c:pt idx="3432">
                  <c:v>41078</c:v>
                </c:pt>
                <c:pt idx="3433">
                  <c:v>41079</c:v>
                </c:pt>
                <c:pt idx="3434">
                  <c:v>41080</c:v>
                </c:pt>
                <c:pt idx="3435">
                  <c:v>41081</c:v>
                </c:pt>
                <c:pt idx="3436">
                  <c:v>41082</c:v>
                </c:pt>
                <c:pt idx="3437">
                  <c:v>41085</c:v>
                </c:pt>
                <c:pt idx="3438">
                  <c:v>41086</c:v>
                </c:pt>
                <c:pt idx="3439">
                  <c:v>41087</c:v>
                </c:pt>
                <c:pt idx="3440">
                  <c:v>41088</c:v>
                </c:pt>
                <c:pt idx="3441">
                  <c:v>41089</c:v>
                </c:pt>
                <c:pt idx="3442">
                  <c:v>41092</c:v>
                </c:pt>
                <c:pt idx="3443">
                  <c:v>41093</c:v>
                </c:pt>
                <c:pt idx="3444">
                  <c:v>41094</c:v>
                </c:pt>
                <c:pt idx="3445">
                  <c:v>41095</c:v>
                </c:pt>
                <c:pt idx="3446">
                  <c:v>41096</c:v>
                </c:pt>
                <c:pt idx="3447">
                  <c:v>41099</c:v>
                </c:pt>
                <c:pt idx="3448">
                  <c:v>41100</c:v>
                </c:pt>
                <c:pt idx="3449">
                  <c:v>41101</c:v>
                </c:pt>
                <c:pt idx="3450">
                  <c:v>41102</c:v>
                </c:pt>
                <c:pt idx="3451">
                  <c:v>41103</c:v>
                </c:pt>
                <c:pt idx="3452">
                  <c:v>41106</c:v>
                </c:pt>
                <c:pt idx="3453">
                  <c:v>41107</c:v>
                </c:pt>
                <c:pt idx="3454">
                  <c:v>41108</c:v>
                </c:pt>
                <c:pt idx="3455">
                  <c:v>41109</c:v>
                </c:pt>
                <c:pt idx="3456">
                  <c:v>41110</c:v>
                </c:pt>
                <c:pt idx="3457">
                  <c:v>41113</c:v>
                </c:pt>
                <c:pt idx="3458">
                  <c:v>41114</c:v>
                </c:pt>
                <c:pt idx="3459">
                  <c:v>41115</c:v>
                </c:pt>
                <c:pt idx="3460">
                  <c:v>41116</c:v>
                </c:pt>
                <c:pt idx="3461">
                  <c:v>41117</c:v>
                </c:pt>
                <c:pt idx="3462">
                  <c:v>41120</c:v>
                </c:pt>
                <c:pt idx="3463">
                  <c:v>41121</c:v>
                </c:pt>
                <c:pt idx="3464">
                  <c:v>41122</c:v>
                </c:pt>
                <c:pt idx="3465">
                  <c:v>41123</c:v>
                </c:pt>
                <c:pt idx="3466">
                  <c:v>41124</c:v>
                </c:pt>
                <c:pt idx="3467">
                  <c:v>41127</c:v>
                </c:pt>
                <c:pt idx="3468">
                  <c:v>41128</c:v>
                </c:pt>
                <c:pt idx="3469">
                  <c:v>41129</c:v>
                </c:pt>
                <c:pt idx="3470">
                  <c:v>41130</c:v>
                </c:pt>
                <c:pt idx="3471">
                  <c:v>41131</c:v>
                </c:pt>
                <c:pt idx="3472">
                  <c:v>41134</c:v>
                </c:pt>
                <c:pt idx="3473">
                  <c:v>41135</c:v>
                </c:pt>
                <c:pt idx="3474">
                  <c:v>41136</c:v>
                </c:pt>
                <c:pt idx="3475">
                  <c:v>41137</c:v>
                </c:pt>
                <c:pt idx="3476">
                  <c:v>41138</c:v>
                </c:pt>
                <c:pt idx="3477">
                  <c:v>41141</c:v>
                </c:pt>
                <c:pt idx="3478">
                  <c:v>41142</c:v>
                </c:pt>
                <c:pt idx="3479">
                  <c:v>41143</c:v>
                </c:pt>
                <c:pt idx="3480">
                  <c:v>41144</c:v>
                </c:pt>
                <c:pt idx="3481">
                  <c:v>41145</c:v>
                </c:pt>
                <c:pt idx="3482">
                  <c:v>41148</c:v>
                </c:pt>
                <c:pt idx="3483">
                  <c:v>41149</c:v>
                </c:pt>
                <c:pt idx="3484">
                  <c:v>41150</c:v>
                </c:pt>
                <c:pt idx="3485">
                  <c:v>41151</c:v>
                </c:pt>
                <c:pt idx="3486">
                  <c:v>41152</c:v>
                </c:pt>
                <c:pt idx="3487">
                  <c:v>41155</c:v>
                </c:pt>
                <c:pt idx="3488">
                  <c:v>41156</c:v>
                </c:pt>
                <c:pt idx="3489">
                  <c:v>41157</c:v>
                </c:pt>
                <c:pt idx="3490">
                  <c:v>41158</c:v>
                </c:pt>
                <c:pt idx="3491">
                  <c:v>41159</c:v>
                </c:pt>
                <c:pt idx="3492">
                  <c:v>41162</c:v>
                </c:pt>
                <c:pt idx="3493">
                  <c:v>41163</c:v>
                </c:pt>
                <c:pt idx="3494">
                  <c:v>41164</c:v>
                </c:pt>
                <c:pt idx="3495">
                  <c:v>41165</c:v>
                </c:pt>
                <c:pt idx="3496">
                  <c:v>41166</c:v>
                </c:pt>
                <c:pt idx="3497">
                  <c:v>41169</c:v>
                </c:pt>
                <c:pt idx="3498">
                  <c:v>41170</c:v>
                </c:pt>
                <c:pt idx="3499">
                  <c:v>41171</c:v>
                </c:pt>
                <c:pt idx="3500">
                  <c:v>41172</c:v>
                </c:pt>
                <c:pt idx="3501">
                  <c:v>41173</c:v>
                </c:pt>
                <c:pt idx="3502">
                  <c:v>41176</c:v>
                </c:pt>
                <c:pt idx="3503">
                  <c:v>41177</c:v>
                </c:pt>
                <c:pt idx="3504">
                  <c:v>41178</c:v>
                </c:pt>
                <c:pt idx="3505">
                  <c:v>41179</c:v>
                </c:pt>
                <c:pt idx="3506">
                  <c:v>41180</c:v>
                </c:pt>
                <c:pt idx="3507">
                  <c:v>41183</c:v>
                </c:pt>
                <c:pt idx="3508">
                  <c:v>41184</c:v>
                </c:pt>
                <c:pt idx="3509">
                  <c:v>41185</c:v>
                </c:pt>
                <c:pt idx="3510">
                  <c:v>41186</c:v>
                </c:pt>
                <c:pt idx="3511">
                  <c:v>41187</c:v>
                </c:pt>
                <c:pt idx="3512">
                  <c:v>41190</c:v>
                </c:pt>
                <c:pt idx="3513">
                  <c:v>41191</c:v>
                </c:pt>
                <c:pt idx="3514">
                  <c:v>41192</c:v>
                </c:pt>
                <c:pt idx="3515">
                  <c:v>41193</c:v>
                </c:pt>
                <c:pt idx="3516">
                  <c:v>41194</c:v>
                </c:pt>
                <c:pt idx="3517">
                  <c:v>41197</c:v>
                </c:pt>
                <c:pt idx="3518">
                  <c:v>41198</c:v>
                </c:pt>
                <c:pt idx="3519">
                  <c:v>41199</c:v>
                </c:pt>
                <c:pt idx="3520">
                  <c:v>41200</c:v>
                </c:pt>
                <c:pt idx="3521">
                  <c:v>41201</c:v>
                </c:pt>
                <c:pt idx="3522">
                  <c:v>41204</c:v>
                </c:pt>
                <c:pt idx="3523">
                  <c:v>41205</c:v>
                </c:pt>
                <c:pt idx="3524">
                  <c:v>41206</c:v>
                </c:pt>
                <c:pt idx="3525">
                  <c:v>41207</c:v>
                </c:pt>
                <c:pt idx="3526">
                  <c:v>41208</c:v>
                </c:pt>
                <c:pt idx="3527">
                  <c:v>41211</c:v>
                </c:pt>
                <c:pt idx="3528">
                  <c:v>41212</c:v>
                </c:pt>
                <c:pt idx="3529">
                  <c:v>41213</c:v>
                </c:pt>
                <c:pt idx="3530">
                  <c:v>41214</c:v>
                </c:pt>
                <c:pt idx="3531">
                  <c:v>41218</c:v>
                </c:pt>
                <c:pt idx="3532">
                  <c:v>41219</c:v>
                </c:pt>
                <c:pt idx="3533">
                  <c:v>41220</c:v>
                </c:pt>
                <c:pt idx="3534">
                  <c:v>41221</c:v>
                </c:pt>
                <c:pt idx="3535">
                  <c:v>41222</c:v>
                </c:pt>
                <c:pt idx="3536">
                  <c:v>41225</c:v>
                </c:pt>
                <c:pt idx="3537">
                  <c:v>41226</c:v>
                </c:pt>
                <c:pt idx="3538">
                  <c:v>41227</c:v>
                </c:pt>
                <c:pt idx="3539">
                  <c:v>41228</c:v>
                </c:pt>
                <c:pt idx="3540">
                  <c:v>41229</c:v>
                </c:pt>
                <c:pt idx="3541">
                  <c:v>41233</c:v>
                </c:pt>
                <c:pt idx="3542">
                  <c:v>41234</c:v>
                </c:pt>
                <c:pt idx="3543">
                  <c:v>41235</c:v>
                </c:pt>
                <c:pt idx="3544">
                  <c:v>41236</c:v>
                </c:pt>
                <c:pt idx="3545">
                  <c:v>41239</c:v>
                </c:pt>
                <c:pt idx="3546">
                  <c:v>41240</c:v>
                </c:pt>
                <c:pt idx="3547">
                  <c:v>41241</c:v>
                </c:pt>
                <c:pt idx="3548">
                  <c:v>41242</c:v>
                </c:pt>
                <c:pt idx="3549">
                  <c:v>41243</c:v>
                </c:pt>
                <c:pt idx="3550">
                  <c:v>41246</c:v>
                </c:pt>
                <c:pt idx="3551">
                  <c:v>41247</c:v>
                </c:pt>
                <c:pt idx="3552">
                  <c:v>41248</c:v>
                </c:pt>
                <c:pt idx="3553">
                  <c:v>41249</c:v>
                </c:pt>
                <c:pt idx="3554">
                  <c:v>41250</c:v>
                </c:pt>
                <c:pt idx="3555">
                  <c:v>41253</c:v>
                </c:pt>
                <c:pt idx="3556">
                  <c:v>41254</c:v>
                </c:pt>
                <c:pt idx="3557">
                  <c:v>41256</c:v>
                </c:pt>
                <c:pt idx="3558">
                  <c:v>41257</c:v>
                </c:pt>
                <c:pt idx="3559">
                  <c:v>41260</c:v>
                </c:pt>
                <c:pt idx="3560">
                  <c:v>41261</c:v>
                </c:pt>
                <c:pt idx="3561">
                  <c:v>41262</c:v>
                </c:pt>
                <c:pt idx="3562">
                  <c:v>41263</c:v>
                </c:pt>
                <c:pt idx="3563">
                  <c:v>41264</c:v>
                </c:pt>
                <c:pt idx="3564">
                  <c:v>41267</c:v>
                </c:pt>
                <c:pt idx="3565">
                  <c:v>41269</c:v>
                </c:pt>
                <c:pt idx="3566">
                  <c:v>41270</c:v>
                </c:pt>
                <c:pt idx="3567">
                  <c:v>41271</c:v>
                </c:pt>
                <c:pt idx="3568">
                  <c:v>41274</c:v>
                </c:pt>
                <c:pt idx="3569">
                  <c:v>41276</c:v>
                </c:pt>
                <c:pt idx="3570">
                  <c:v>41277</c:v>
                </c:pt>
                <c:pt idx="3571">
                  <c:v>41278</c:v>
                </c:pt>
                <c:pt idx="3572">
                  <c:v>41281</c:v>
                </c:pt>
                <c:pt idx="3573">
                  <c:v>41282</c:v>
                </c:pt>
                <c:pt idx="3574">
                  <c:v>41283</c:v>
                </c:pt>
                <c:pt idx="3575">
                  <c:v>41284</c:v>
                </c:pt>
                <c:pt idx="3576">
                  <c:v>41285</c:v>
                </c:pt>
                <c:pt idx="3577">
                  <c:v>41288</c:v>
                </c:pt>
                <c:pt idx="3578">
                  <c:v>41289</c:v>
                </c:pt>
                <c:pt idx="3579">
                  <c:v>41290</c:v>
                </c:pt>
                <c:pt idx="3580">
                  <c:v>41291</c:v>
                </c:pt>
                <c:pt idx="3581">
                  <c:v>41292</c:v>
                </c:pt>
                <c:pt idx="3582">
                  <c:v>41295</c:v>
                </c:pt>
                <c:pt idx="3583">
                  <c:v>41296</c:v>
                </c:pt>
                <c:pt idx="3584">
                  <c:v>41297</c:v>
                </c:pt>
                <c:pt idx="3585">
                  <c:v>41298</c:v>
                </c:pt>
                <c:pt idx="3586">
                  <c:v>41299</c:v>
                </c:pt>
                <c:pt idx="3587">
                  <c:v>41302</c:v>
                </c:pt>
                <c:pt idx="3588">
                  <c:v>41303</c:v>
                </c:pt>
                <c:pt idx="3589">
                  <c:v>41304</c:v>
                </c:pt>
                <c:pt idx="3590">
                  <c:v>41305</c:v>
                </c:pt>
                <c:pt idx="3591">
                  <c:v>41306</c:v>
                </c:pt>
                <c:pt idx="3592">
                  <c:v>41310</c:v>
                </c:pt>
                <c:pt idx="3593">
                  <c:v>41311</c:v>
                </c:pt>
                <c:pt idx="3594">
                  <c:v>41312</c:v>
                </c:pt>
                <c:pt idx="3595">
                  <c:v>41313</c:v>
                </c:pt>
                <c:pt idx="3596">
                  <c:v>41316</c:v>
                </c:pt>
                <c:pt idx="3597">
                  <c:v>41317</c:v>
                </c:pt>
                <c:pt idx="3598">
                  <c:v>41318</c:v>
                </c:pt>
                <c:pt idx="3599">
                  <c:v>41319</c:v>
                </c:pt>
                <c:pt idx="3600">
                  <c:v>41320</c:v>
                </c:pt>
                <c:pt idx="3601">
                  <c:v>41323</c:v>
                </c:pt>
                <c:pt idx="3602">
                  <c:v>41324</c:v>
                </c:pt>
                <c:pt idx="3603">
                  <c:v>41325</c:v>
                </c:pt>
                <c:pt idx="3604">
                  <c:v>41326</c:v>
                </c:pt>
                <c:pt idx="3605">
                  <c:v>41327</c:v>
                </c:pt>
                <c:pt idx="3606">
                  <c:v>41330</c:v>
                </c:pt>
                <c:pt idx="3607">
                  <c:v>41331</c:v>
                </c:pt>
                <c:pt idx="3608">
                  <c:v>41332</c:v>
                </c:pt>
                <c:pt idx="3609">
                  <c:v>41333</c:v>
                </c:pt>
                <c:pt idx="3610">
                  <c:v>41334</c:v>
                </c:pt>
                <c:pt idx="3611">
                  <c:v>41337</c:v>
                </c:pt>
                <c:pt idx="3612">
                  <c:v>41338</c:v>
                </c:pt>
                <c:pt idx="3613">
                  <c:v>41339</c:v>
                </c:pt>
                <c:pt idx="3614">
                  <c:v>41340</c:v>
                </c:pt>
                <c:pt idx="3615">
                  <c:v>41341</c:v>
                </c:pt>
                <c:pt idx="3616">
                  <c:v>41344</c:v>
                </c:pt>
                <c:pt idx="3617">
                  <c:v>41345</c:v>
                </c:pt>
                <c:pt idx="3618">
                  <c:v>41346</c:v>
                </c:pt>
                <c:pt idx="3619">
                  <c:v>41347</c:v>
                </c:pt>
                <c:pt idx="3620">
                  <c:v>41348</c:v>
                </c:pt>
                <c:pt idx="3621">
                  <c:v>41352</c:v>
                </c:pt>
                <c:pt idx="3622">
                  <c:v>41353</c:v>
                </c:pt>
                <c:pt idx="3623">
                  <c:v>41354</c:v>
                </c:pt>
                <c:pt idx="3624">
                  <c:v>41355</c:v>
                </c:pt>
                <c:pt idx="3625">
                  <c:v>41358</c:v>
                </c:pt>
                <c:pt idx="3626">
                  <c:v>41359</c:v>
                </c:pt>
                <c:pt idx="3627">
                  <c:v>41360</c:v>
                </c:pt>
                <c:pt idx="3628">
                  <c:v>41365</c:v>
                </c:pt>
                <c:pt idx="3629">
                  <c:v>41366</c:v>
                </c:pt>
                <c:pt idx="3630">
                  <c:v>41367</c:v>
                </c:pt>
                <c:pt idx="3631">
                  <c:v>41368</c:v>
                </c:pt>
                <c:pt idx="3632">
                  <c:v>41369</c:v>
                </c:pt>
                <c:pt idx="3633">
                  <c:v>41372</c:v>
                </c:pt>
                <c:pt idx="3634">
                  <c:v>41373</c:v>
                </c:pt>
                <c:pt idx="3635">
                  <c:v>41374</c:v>
                </c:pt>
                <c:pt idx="3636">
                  <c:v>41375</c:v>
                </c:pt>
                <c:pt idx="3637">
                  <c:v>41376</c:v>
                </c:pt>
                <c:pt idx="3638">
                  <c:v>41379</c:v>
                </c:pt>
                <c:pt idx="3639">
                  <c:v>41380</c:v>
                </c:pt>
                <c:pt idx="3640">
                  <c:v>41381</c:v>
                </c:pt>
                <c:pt idx="3641">
                  <c:v>41382</c:v>
                </c:pt>
                <c:pt idx="3642">
                  <c:v>41383</c:v>
                </c:pt>
                <c:pt idx="3643">
                  <c:v>41386</c:v>
                </c:pt>
                <c:pt idx="3644">
                  <c:v>41387</c:v>
                </c:pt>
                <c:pt idx="3645">
                  <c:v>41388</c:v>
                </c:pt>
                <c:pt idx="3646">
                  <c:v>41389</c:v>
                </c:pt>
                <c:pt idx="3647">
                  <c:v>41390</c:v>
                </c:pt>
                <c:pt idx="3648">
                  <c:v>41393</c:v>
                </c:pt>
                <c:pt idx="3649">
                  <c:v>41394</c:v>
                </c:pt>
                <c:pt idx="3650">
                  <c:v>41396</c:v>
                </c:pt>
                <c:pt idx="3651">
                  <c:v>41397</c:v>
                </c:pt>
                <c:pt idx="3652">
                  <c:v>41400</c:v>
                </c:pt>
                <c:pt idx="3653">
                  <c:v>41401</c:v>
                </c:pt>
                <c:pt idx="3654">
                  <c:v>41402</c:v>
                </c:pt>
                <c:pt idx="3655">
                  <c:v>41403</c:v>
                </c:pt>
                <c:pt idx="3656">
                  <c:v>41404</c:v>
                </c:pt>
                <c:pt idx="3657">
                  <c:v>41407</c:v>
                </c:pt>
                <c:pt idx="3658">
                  <c:v>41408</c:v>
                </c:pt>
                <c:pt idx="3659">
                  <c:v>41409</c:v>
                </c:pt>
                <c:pt idx="3660">
                  <c:v>41410</c:v>
                </c:pt>
                <c:pt idx="3661">
                  <c:v>41411</c:v>
                </c:pt>
                <c:pt idx="3662">
                  <c:v>41414</c:v>
                </c:pt>
                <c:pt idx="3663">
                  <c:v>41415</c:v>
                </c:pt>
                <c:pt idx="3664">
                  <c:v>41416</c:v>
                </c:pt>
                <c:pt idx="3665">
                  <c:v>41417</c:v>
                </c:pt>
                <c:pt idx="3666">
                  <c:v>41418</c:v>
                </c:pt>
                <c:pt idx="3667">
                  <c:v>41421</c:v>
                </c:pt>
                <c:pt idx="3668">
                  <c:v>41422</c:v>
                </c:pt>
                <c:pt idx="3669">
                  <c:v>41423</c:v>
                </c:pt>
                <c:pt idx="3670">
                  <c:v>41424</c:v>
                </c:pt>
                <c:pt idx="3671">
                  <c:v>41425</c:v>
                </c:pt>
                <c:pt idx="3672">
                  <c:v>41426</c:v>
                </c:pt>
                <c:pt idx="3673">
                  <c:v>41428</c:v>
                </c:pt>
                <c:pt idx="3674">
                  <c:v>41429</c:v>
                </c:pt>
                <c:pt idx="3675">
                  <c:v>41430</c:v>
                </c:pt>
                <c:pt idx="3676">
                  <c:v>41431</c:v>
                </c:pt>
                <c:pt idx="3677">
                  <c:v>41432</c:v>
                </c:pt>
                <c:pt idx="3678">
                  <c:v>41435</c:v>
                </c:pt>
                <c:pt idx="3679">
                  <c:v>41436</c:v>
                </c:pt>
                <c:pt idx="3680">
                  <c:v>41437</c:v>
                </c:pt>
                <c:pt idx="3681">
                  <c:v>41438</c:v>
                </c:pt>
                <c:pt idx="3682">
                  <c:v>41439</c:v>
                </c:pt>
                <c:pt idx="3683">
                  <c:v>41442</c:v>
                </c:pt>
                <c:pt idx="3684">
                  <c:v>41443</c:v>
                </c:pt>
                <c:pt idx="3685">
                  <c:v>41444</c:v>
                </c:pt>
                <c:pt idx="3686">
                  <c:v>41445</c:v>
                </c:pt>
                <c:pt idx="3687">
                  <c:v>41446</c:v>
                </c:pt>
                <c:pt idx="3688">
                  <c:v>41449</c:v>
                </c:pt>
                <c:pt idx="3689">
                  <c:v>41450</c:v>
                </c:pt>
                <c:pt idx="3690">
                  <c:v>41451</c:v>
                </c:pt>
                <c:pt idx="3691">
                  <c:v>41452</c:v>
                </c:pt>
                <c:pt idx="3692">
                  <c:v>41453</c:v>
                </c:pt>
                <c:pt idx="3693">
                  <c:v>41456</c:v>
                </c:pt>
                <c:pt idx="3694">
                  <c:v>41457</c:v>
                </c:pt>
                <c:pt idx="3695">
                  <c:v>41458</c:v>
                </c:pt>
                <c:pt idx="3696">
                  <c:v>41459</c:v>
                </c:pt>
                <c:pt idx="3697">
                  <c:v>41460</c:v>
                </c:pt>
                <c:pt idx="3698">
                  <c:v>41463</c:v>
                </c:pt>
                <c:pt idx="3699">
                  <c:v>41464</c:v>
                </c:pt>
                <c:pt idx="3700">
                  <c:v>41465</c:v>
                </c:pt>
                <c:pt idx="3701">
                  <c:v>41466</c:v>
                </c:pt>
                <c:pt idx="3702">
                  <c:v>41467</c:v>
                </c:pt>
                <c:pt idx="3703">
                  <c:v>41470</c:v>
                </c:pt>
                <c:pt idx="3704">
                  <c:v>41471</c:v>
                </c:pt>
                <c:pt idx="3705">
                  <c:v>41472</c:v>
                </c:pt>
                <c:pt idx="3706">
                  <c:v>41473</c:v>
                </c:pt>
                <c:pt idx="3707">
                  <c:v>41474</c:v>
                </c:pt>
                <c:pt idx="3708">
                  <c:v>41477</c:v>
                </c:pt>
                <c:pt idx="3709">
                  <c:v>41478</c:v>
                </c:pt>
                <c:pt idx="3710">
                  <c:v>41479</c:v>
                </c:pt>
                <c:pt idx="3711">
                  <c:v>41480</c:v>
                </c:pt>
                <c:pt idx="3712">
                  <c:v>41481</c:v>
                </c:pt>
                <c:pt idx="3713">
                  <c:v>41484</c:v>
                </c:pt>
                <c:pt idx="3714">
                  <c:v>41485</c:v>
                </c:pt>
                <c:pt idx="3715">
                  <c:v>41486</c:v>
                </c:pt>
                <c:pt idx="3716">
                  <c:v>41487</c:v>
                </c:pt>
                <c:pt idx="3717">
                  <c:v>41488</c:v>
                </c:pt>
                <c:pt idx="3718" formatCode="dd/mmm/yy">
                  <c:v>41491</c:v>
                </c:pt>
                <c:pt idx="3719" formatCode="dd/mmm/yy">
                  <c:v>41492</c:v>
                </c:pt>
                <c:pt idx="3720" formatCode="dd/mmm/yy">
                  <c:v>41493</c:v>
                </c:pt>
                <c:pt idx="3721" formatCode="dd/mmm/yy">
                  <c:v>41494</c:v>
                </c:pt>
                <c:pt idx="3722" formatCode="dd/mmm/yy">
                  <c:v>41495</c:v>
                </c:pt>
                <c:pt idx="3723" formatCode="dd/mmm/yy">
                  <c:v>41498</c:v>
                </c:pt>
                <c:pt idx="3724" formatCode="dd/mmm/yy">
                  <c:v>41499</c:v>
                </c:pt>
                <c:pt idx="3725" formatCode="dd/mmm/yy">
                  <c:v>41500</c:v>
                </c:pt>
                <c:pt idx="3726" formatCode="dd/mmm/yy">
                  <c:v>41501</c:v>
                </c:pt>
                <c:pt idx="3727" formatCode="dd/mmm/yy">
                  <c:v>41502</c:v>
                </c:pt>
                <c:pt idx="3728" formatCode="dd/mmm/yy">
                  <c:v>41505</c:v>
                </c:pt>
                <c:pt idx="3729" formatCode="dd/mmm/yy">
                  <c:v>41506</c:v>
                </c:pt>
                <c:pt idx="3730" formatCode="dd/mmm/yy">
                  <c:v>41507</c:v>
                </c:pt>
                <c:pt idx="3731" formatCode="dd/mmm/yy">
                  <c:v>41508</c:v>
                </c:pt>
                <c:pt idx="3732" formatCode="dd/mmm/yy">
                  <c:v>41509</c:v>
                </c:pt>
                <c:pt idx="3733" formatCode="dd/mmm/yy">
                  <c:v>41512</c:v>
                </c:pt>
                <c:pt idx="3734" formatCode="dd/mmm/yy">
                  <c:v>41513</c:v>
                </c:pt>
                <c:pt idx="3735" formatCode="dd/mmm/yy">
                  <c:v>41514</c:v>
                </c:pt>
                <c:pt idx="3736" formatCode="dd/mmm/yy">
                  <c:v>41515</c:v>
                </c:pt>
                <c:pt idx="3737" formatCode="dd/mmm/yy">
                  <c:v>41516</c:v>
                </c:pt>
                <c:pt idx="3738" formatCode="dd/mmm/yy">
                  <c:v>41519</c:v>
                </c:pt>
                <c:pt idx="3739" formatCode="dd/mmm/yy">
                  <c:v>41520</c:v>
                </c:pt>
                <c:pt idx="3740" formatCode="dd/mmm/yy">
                  <c:v>41521</c:v>
                </c:pt>
                <c:pt idx="3741" formatCode="dd/mmm/yy">
                  <c:v>41522</c:v>
                </c:pt>
                <c:pt idx="3742" formatCode="dd/mmm/yy">
                  <c:v>41523</c:v>
                </c:pt>
                <c:pt idx="3743" formatCode="dd/mmm/yy">
                  <c:v>41526</c:v>
                </c:pt>
                <c:pt idx="3744" formatCode="dd/mmm/yy">
                  <c:v>41527</c:v>
                </c:pt>
                <c:pt idx="3745" formatCode="dd/mmm/yy">
                  <c:v>41528</c:v>
                </c:pt>
                <c:pt idx="3746" formatCode="dd/mmm/yy">
                  <c:v>41529</c:v>
                </c:pt>
                <c:pt idx="3747" formatCode="dd/mmm/yy">
                  <c:v>41530</c:v>
                </c:pt>
                <c:pt idx="3748" formatCode="dd/mmm/yy">
                  <c:v>41534</c:v>
                </c:pt>
                <c:pt idx="3749" formatCode="dd/mmm/yy">
                  <c:v>41535</c:v>
                </c:pt>
                <c:pt idx="3750" formatCode="dd/mmm/yy">
                  <c:v>41536</c:v>
                </c:pt>
                <c:pt idx="3751" formatCode="dd/mmm/yy">
                  <c:v>41537</c:v>
                </c:pt>
                <c:pt idx="3752" formatCode="dd/mmm/yy">
                  <c:v>41540</c:v>
                </c:pt>
                <c:pt idx="3753" formatCode="dd/mmm/yy">
                  <c:v>41541</c:v>
                </c:pt>
                <c:pt idx="3754" formatCode="dd/mmm/yy">
                  <c:v>41542</c:v>
                </c:pt>
                <c:pt idx="3755" formatCode="dd/mmm/yy">
                  <c:v>41543</c:v>
                </c:pt>
                <c:pt idx="3756" formatCode="dd/mmm/yy">
                  <c:v>41544</c:v>
                </c:pt>
                <c:pt idx="3757" formatCode="dd/mmm/yy">
                  <c:v>41547</c:v>
                </c:pt>
                <c:pt idx="3758" formatCode="dd/mmm/yy">
                  <c:v>41548</c:v>
                </c:pt>
                <c:pt idx="3759" formatCode="dd/mmm/yy">
                  <c:v>41549</c:v>
                </c:pt>
                <c:pt idx="3760" formatCode="dd/mmm/yy">
                  <c:v>41550</c:v>
                </c:pt>
                <c:pt idx="3761" formatCode="dd/mmm/yy">
                  <c:v>41551</c:v>
                </c:pt>
                <c:pt idx="3762" formatCode="dd/mmm/yy">
                  <c:v>41554</c:v>
                </c:pt>
                <c:pt idx="3763" formatCode="dd/mmm/yy">
                  <c:v>41555</c:v>
                </c:pt>
                <c:pt idx="3764" formatCode="dd/mmm/yy">
                  <c:v>41556</c:v>
                </c:pt>
                <c:pt idx="3765" formatCode="dd/mmm/yy">
                  <c:v>41557</c:v>
                </c:pt>
                <c:pt idx="3766" formatCode="dd/mmm/yy">
                  <c:v>41558</c:v>
                </c:pt>
                <c:pt idx="3767" formatCode="dd/mmm/yy">
                  <c:v>41561</c:v>
                </c:pt>
                <c:pt idx="3768" formatCode="dd/mmm/yy">
                  <c:v>41562</c:v>
                </c:pt>
                <c:pt idx="3769" formatCode="dd/mmm/yy">
                  <c:v>41563</c:v>
                </c:pt>
                <c:pt idx="3770" formatCode="dd/mmm/yy">
                  <c:v>41564</c:v>
                </c:pt>
                <c:pt idx="3771" formatCode="dd/mmm/yy">
                  <c:v>41565</c:v>
                </c:pt>
                <c:pt idx="3772" formatCode="dd/mmm/yy">
                  <c:v>41568</c:v>
                </c:pt>
                <c:pt idx="3773" formatCode="dd/mmm/yy">
                  <c:v>41569</c:v>
                </c:pt>
                <c:pt idx="3774" formatCode="dd/mmm/yy">
                  <c:v>41570</c:v>
                </c:pt>
                <c:pt idx="3775" formatCode="dd/mmm/yy">
                  <c:v>41571</c:v>
                </c:pt>
                <c:pt idx="3776" formatCode="dd/mmm/yy">
                  <c:v>41572</c:v>
                </c:pt>
                <c:pt idx="3777" formatCode="dd/mmm/yy">
                  <c:v>41575</c:v>
                </c:pt>
                <c:pt idx="3778" formatCode="dd/mmm/yy">
                  <c:v>41576</c:v>
                </c:pt>
                <c:pt idx="3779" formatCode="dd/mmm/yy">
                  <c:v>41577</c:v>
                </c:pt>
                <c:pt idx="3780" formatCode="dd/mmm/yy">
                  <c:v>41578</c:v>
                </c:pt>
                <c:pt idx="3781" formatCode="dd/mmm/yy">
                  <c:v>41579</c:v>
                </c:pt>
                <c:pt idx="3782" formatCode="dd/mmm/yy">
                  <c:v>41582</c:v>
                </c:pt>
                <c:pt idx="3783" formatCode="dd/mmm/yy">
                  <c:v>41583</c:v>
                </c:pt>
                <c:pt idx="3784" formatCode="dd/mmm/yy">
                  <c:v>41584</c:v>
                </c:pt>
                <c:pt idx="3785" formatCode="dd/mmm/yy">
                  <c:v>41585</c:v>
                </c:pt>
                <c:pt idx="3786" formatCode="dd/mmm/yy">
                  <c:v>41586</c:v>
                </c:pt>
                <c:pt idx="3787" formatCode="dd/mmm/yy">
                  <c:v>41589</c:v>
                </c:pt>
                <c:pt idx="3788" formatCode="dd/mmm/yy">
                  <c:v>41590</c:v>
                </c:pt>
                <c:pt idx="3789" formatCode="dd/mmm/yy">
                  <c:v>41591</c:v>
                </c:pt>
                <c:pt idx="3790" formatCode="dd/mmm/yy">
                  <c:v>41592</c:v>
                </c:pt>
                <c:pt idx="3791" formatCode="dd/mmm/yy">
                  <c:v>41593</c:v>
                </c:pt>
                <c:pt idx="3792" formatCode="dd/mmm/yy">
                  <c:v>41597</c:v>
                </c:pt>
                <c:pt idx="3793" formatCode="dd/mmm/yy">
                  <c:v>41598</c:v>
                </c:pt>
                <c:pt idx="3794" formatCode="dd/mmm/yy">
                  <c:v>41599</c:v>
                </c:pt>
                <c:pt idx="3795" formatCode="dd/mmm/yy">
                  <c:v>41600</c:v>
                </c:pt>
                <c:pt idx="3796" formatCode="dd/mmm/yy">
                  <c:v>41603</c:v>
                </c:pt>
                <c:pt idx="3797" formatCode="dd/mmm/yy">
                  <c:v>41604</c:v>
                </c:pt>
                <c:pt idx="3798" formatCode="dd/mmm/yy">
                  <c:v>41605</c:v>
                </c:pt>
                <c:pt idx="3799" formatCode="dd/mmm/yy">
                  <c:v>41606</c:v>
                </c:pt>
                <c:pt idx="3800" formatCode="dd/mmm/yy">
                  <c:v>41607</c:v>
                </c:pt>
                <c:pt idx="3801" formatCode="dd/mmm/yy">
                  <c:v>41610</c:v>
                </c:pt>
                <c:pt idx="3802" formatCode="dd/mmm/yy">
                  <c:v>41611</c:v>
                </c:pt>
                <c:pt idx="3803" formatCode="dd/mmm/yy">
                  <c:v>41612</c:v>
                </c:pt>
                <c:pt idx="3804" formatCode="dd/mmm/yy">
                  <c:v>41613</c:v>
                </c:pt>
                <c:pt idx="3805" formatCode="dd/mmm/yy">
                  <c:v>41614</c:v>
                </c:pt>
                <c:pt idx="3806" formatCode="dd/mmm/yy">
                  <c:v>41617</c:v>
                </c:pt>
                <c:pt idx="3807" formatCode="dd/mmm/yy">
                  <c:v>41618</c:v>
                </c:pt>
                <c:pt idx="3808" formatCode="dd/mmm/yy">
                  <c:v>41619</c:v>
                </c:pt>
                <c:pt idx="3809" formatCode="dd/mmm/yy">
                  <c:v>41621</c:v>
                </c:pt>
                <c:pt idx="3810" formatCode="dd/mmm/yy">
                  <c:v>41624</c:v>
                </c:pt>
                <c:pt idx="3811" formatCode="dd/mmm/yy">
                  <c:v>41625</c:v>
                </c:pt>
                <c:pt idx="3812" formatCode="dd/mmm/yy">
                  <c:v>41626</c:v>
                </c:pt>
                <c:pt idx="3813" formatCode="dd/mmm/yy">
                  <c:v>41627</c:v>
                </c:pt>
                <c:pt idx="3814" formatCode="dd/mmm/yy">
                  <c:v>41628</c:v>
                </c:pt>
                <c:pt idx="3815" formatCode="dd/mmm/yy">
                  <c:v>41631</c:v>
                </c:pt>
                <c:pt idx="3816" formatCode="dd/mmm/yy">
                  <c:v>41632</c:v>
                </c:pt>
                <c:pt idx="3817" formatCode="dd/mmm/yy">
                  <c:v>41634</c:v>
                </c:pt>
                <c:pt idx="3818" formatCode="dd/mmm/yy">
                  <c:v>41635</c:v>
                </c:pt>
                <c:pt idx="3819" formatCode="dd/mmm/yy">
                  <c:v>41638</c:v>
                </c:pt>
                <c:pt idx="3820" formatCode="dd/mmm/yy">
                  <c:v>41639</c:v>
                </c:pt>
                <c:pt idx="3821" formatCode="dd/mmm/yy">
                  <c:v>41641</c:v>
                </c:pt>
                <c:pt idx="3822" formatCode="dd/mmm/yy">
                  <c:v>41642</c:v>
                </c:pt>
                <c:pt idx="3823" formatCode="dd/mmm/yy">
                  <c:v>41645</c:v>
                </c:pt>
                <c:pt idx="3824" formatCode="dd/mmm/yy">
                  <c:v>41646</c:v>
                </c:pt>
                <c:pt idx="3825" formatCode="dd/mmm/yy">
                  <c:v>41647</c:v>
                </c:pt>
                <c:pt idx="3826" formatCode="dd/mmm/yy">
                  <c:v>41648</c:v>
                </c:pt>
                <c:pt idx="3827" formatCode="dd/mmm/yy">
                  <c:v>41649</c:v>
                </c:pt>
                <c:pt idx="3828" formatCode="dd/mmm/yy">
                  <c:v>41652</c:v>
                </c:pt>
                <c:pt idx="3829" formatCode="dd/mmm/yy">
                  <c:v>41653</c:v>
                </c:pt>
                <c:pt idx="3830" formatCode="dd/mmm/yy">
                  <c:v>41654</c:v>
                </c:pt>
                <c:pt idx="3831" formatCode="dd/mmm/yy">
                  <c:v>41655</c:v>
                </c:pt>
                <c:pt idx="3832" formatCode="dd/mmm/yy">
                  <c:v>41656</c:v>
                </c:pt>
                <c:pt idx="3833" formatCode="dd/mmm/yy">
                  <c:v>41659</c:v>
                </c:pt>
                <c:pt idx="3834" formatCode="dd/mmm/yy">
                  <c:v>41660</c:v>
                </c:pt>
                <c:pt idx="3835" formatCode="dd/mmm/yy">
                  <c:v>41661</c:v>
                </c:pt>
                <c:pt idx="3836" formatCode="dd/mmm/yy">
                  <c:v>41662</c:v>
                </c:pt>
                <c:pt idx="3837" formatCode="dd/mmm/yy">
                  <c:v>41663</c:v>
                </c:pt>
                <c:pt idx="3838" formatCode="dd/mmm/yy">
                  <c:v>41666</c:v>
                </c:pt>
                <c:pt idx="3839" formatCode="dd/mmm/yy">
                  <c:v>41667</c:v>
                </c:pt>
                <c:pt idx="3840" formatCode="dd/mmm/yy">
                  <c:v>41668</c:v>
                </c:pt>
                <c:pt idx="3841" formatCode="dd/mmm/yy">
                  <c:v>41669</c:v>
                </c:pt>
                <c:pt idx="3842" formatCode="dd/mmm/yy">
                  <c:v>41670</c:v>
                </c:pt>
                <c:pt idx="3843" formatCode="dd/mmm/yy">
                  <c:v>41674</c:v>
                </c:pt>
                <c:pt idx="3844" formatCode="dd/mmm/yy">
                  <c:v>41675</c:v>
                </c:pt>
                <c:pt idx="3845" formatCode="dd/mmm/yy">
                  <c:v>41676</c:v>
                </c:pt>
                <c:pt idx="3846" formatCode="dd/mmm/yy">
                  <c:v>41677</c:v>
                </c:pt>
                <c:pt idx="3847" formatCode="dd/mmm/yy">
                  <c:v>41680</c:v>
                </c:pt>
                <c:pt idx="3848" formatCode="dd/mmm/yy">
                  <c:v>41681</c:v>
                </c:pt>
                <c:pt idx="3849" formatCode="dd/mmm/yy">
                  <c:v>41682</c:v>
                </c:pt>
                <c:pt idx="3850" formatCode="dd/mmm/yy">
                  <c:v>41683</c:v>
                </c:pt>
                <c:pt idx="3851" formatCode="dd/mmm/yy">
                  <c:v>41684</c:v>
                </c:pt>
                <c:pt idx="3852" formatCode="dd/mmm/yy">
                  <c:v>41687</c:v>
                </c:pt>
                <c:pt idx="3853" formatCode="dd/mmm/yy">
                  <c:v>41688</c:v>
                </c:pt>
                <c:pt idx="3854" formatCode="dd/mmm/yy">
                  <c:v>41689</c:v>
                </c:pt>
                <c:pt idx="3855" formatCode="dd/mmm/yy">
                  <c:v>41690</c:v>
                </c:pt>
                <c:pt idx="3856" formatCode="dd/mmm/yy">
                  <c:v>41691</c:v>
                </c:pt>
                <c:pt idx="3857" formatCode="dd/mmm/yy">
                  <c:v>41694</c:v>
                </c:pt>
                <c:pt idx="3858" formatCode="dd/mmm/yy">
                  <c:v>41695</c:v>
                </c:pt>
                <c:pt idx="3859" formatCode="dd/mmm/yy">
                  <c:v>41696</c:v>
                </c:pt>
                <c:pt idx="3860" formatCode="dd/mmm/yy">
                  <c:v>41697</c:v>
                </c:pt>
                <c:pt idx="3861" formatCode="dd/mmm/yy">
                  <c:v>41698</c:v>
                </c:pt>
                <c:pt idx="3862" formatCode="dd/mmm/yy">
                  <c:v>41701</c:v>
                </c:pt>
                <c:pt idx="3863" formatCode="dd/mmm/yy">
                  <c:v>41702</c:v>
                </c:pt>
                <c:pt idx="3864" formatCode="dd/mmm/yy">
                  <c:v>41703</c:v>
                </c:pt>
                <c:pt idx="3865" formatCode="dd/mmm/yy">
                  <c:v>41704</c:v>
                </c:pt>
                <c:pt idx="3866" formatCode="dd/mmm/yy">
                  <c:v>41705</c:v>
                </c:pt>
                <c:pt idx="3867" formatCode="dd/mmm/yy">
                  <c:v>41708</c:v>
                </c:pt>
                <c:pt idx="3868" formatCode="dd/mmm/yy">
                  <c:v>41709</c:v>
                </c:pt>
                <c:pt idx="3869" formatCode="dd/mmm/yy">
                  <c:v>41710</c:v>
                </c:pt>
                <c:pt idx="3870" formatCode="dd/mmm/yy">
                  <c:v>41711</c:v>
                </c:pt>
                <c:pt idx="3871" formatCode="dd/mmm/yy">
                  <c:v>41712</c:v>
                </c:pt>
                <c:pt idx="3872" formatCode="dd/mmm/yy">
                  <c:v>41716</c:v>
                </c:pt>
                <c:pt idx="3873" formatCode="dd/mmm/yy">
                  <c:v>41717</c:v>
                </c:pt>
                <c:pt idx="3874" formatCode="dd/mmm/yy">
                  <c:v>41718</c:v>
                </c:pt>
                <c:pt idx="3875" formatCode="dd/mmm/yy">
                  <c:v>41719</c:v>
                </c:pt>
                <c:pt idx="3876" formatCode="dd/mmm/yy">
                  <c:v>41722</c:v>
                </c:pt>
                <c:pt idx="3877" formatCode="dd/mmm/yy">
                  <c:v>41723</c:v>
                </c:pt>
                <c:pt idx="3878" formatCode="dd/mmm/yy">
                  <c:v>41724</c:v>
                </c:pt>
                <c:pt idx="3879" formatCode="dd/mmm/yy">
                  <c:v>41725</c:v>
                </c:pt>
                <c:pt idx="3880" formatCode="dd/mmm/yy">
                  <c:v>41726</c:v>
                </c:pt>
                <c:pt idx="3881" formatCode="dd/mmm/yy">
                  <c:v>41729</c:v>
                </c:pt>
                <c:pt idx="3882" formatCode="dd/mmm/yy">
                  <c:v>41730</c:v>
                </c:pt>
                <c:pt idx="3883" formatCode="dd/mmm/yy">
                  <c:v>41731</c:v>
                </c:pt>
                <c:pt idx="3884" formatCode="dd/mmm/yy">
                  <c:v>41732</c:v>
                </c:pt>
                <c:pt idx="3885" formatCode="dd/mmm/yy">
                  <c:v>41733</c:v>
                </c:pt>
                <c:pt idx="3886" formatCode="dd/mmm/yy">
                  <c:v>41736</c:v>
                </c:pt>
                <c:pt idx="3887" formatCode="dd/mmm/yy">
                  <c:v>41737</c:v>
                </c:pt>
                <c:pt idx="3888" formatCode="dd/mmm/yy">
                  <c:v>41738</c:v>
                </c:pt>
                <c:pt idx="3889" formatCode="dd/mmm/yy">
                  <c:v>41739</c:v>
                </c:pt>
                <c:pt idx="3890" formatCode="dd/mmm/yy">
                  <c:v>41740</c:v>
                </c:pt>
                <c:pt idx="3891" formatCode="dd/mmm/yy">
                  <c:v>41743</c:v>
                </c:pt>
                <c:pt idx="3892" formatCode="dd/mmm/yy">
                  <c:v>41744</c:v>
                </c:pt>
                <c:pt idx="3893" formatCode="dd/mmm/yy">
                  <c:v>41745</c:v>
                </c:pt>
                <c:pt idx="3894" formatCode="dd/mmm/yy">
                  <c:v>41750</c:v>
                </c:pt>
                <c:pt idx="3895" formatCode="dd/mmm/yy">
                  <c:v>41751</c:v>
                </c:pt>
                <c:pt idx="3896" formatCode="dd/mmm/yy">
                  <c:v>41752</c:v>
                </c:pt>
                <c:pt idx="3897" formatCode="dd/mmm/yy">
                  <c:v>41753</c:v>
                </c:pt>
                <c:pt idx="3898" formatCode="dd/mmm/yy">
                  <c:v>41754</c:v>
                </c:pt>
                <c:pt idx="3899" formatCode="dd/mmm/yy">
                  <c:v>41757</c:v>
                </c:pt>
                <c:pt idx="3900" formatCode="dd/mmm/yy">
                  <c:v>41758</c:v>
                </c:pt>
                <c:pt idx="3901" formatCode="dd/mmm/yy">
                  <c:v>41759</c:v>
                </c:pt>
                <c:pt idx="3902" formatCode="dd/mmm/yy">
                  <c:v>41761</c:v>
                </c:pt>
                <c:pt idx="3903" formatCode="dd/mmm/yy">
                  <c:v>41764</c:v>
                </c:pt>
                <c:pt idx="3904" formatCode="dd/mmm/yy">
                  <c:v>41765</c:v>
                </c:pt>
                <c:pt idx="3905" formatCode="dd/mmm/yy">
                  <c:v>41766</c:v>
                </c:pt>
                <c:pt idx="3906" formatCode="dd/mmm/yy">
                  <c:v>41767</c:v>
                </c:pt>
                <c:pt idx="3907" formatCode="dd/mmm/yy">
                  <c:v>41768</c:v>
                </c:pt>
                <c:pt idx="3908" formatCode="dd/mmm/yy">
                  <c:v>41771</c:v>
                </c:pt>
                <c:pt idx="3909" formatCode="dd/mmm/yy">
                  <c:v>41772</c:v>
                </c:pt>
                <c:pt idx="3910" formatCode="dd/mmm/yy">
                  <c:v>41773</c:v>
                </c:pt>
                <c:pt idx="3911" formatCode="dd/mmm/yy">
                  <c:v>41774</c:v>
                </c:pt>
                <c:pt idx="3912" formatCode="dd/mmm/yy">
                  <c:v>41775</c:v>
                </c:pt>
                <c:pt idx="3913" formatCode="dd/mmm/yy">
                  <c:v>41778</c:v>
                </c:pt>
                <c:pt idx="3914" formatCode="dd/mmm/yy">
                  <c:v>41779</c:v>
                </c:pt>
                <c:pt idx="3915" formatCode="dd/mmm/yy">
                  <c:v>41780</c:v>
                </c:pt>
                <c:pt idx="3916" formatCode="dd/mmm/yy">
                  <c:v>41781</c:v>
                </c:pt>
                <c:pt idx="3917" formatCode="dd/mmm/yy">
                  <c:v>41782</c:v>
                </c:pt>
                <c:pt idx="3918" formatCode="dd/mmm/yy">
                  <c:v>41785</c:v>
                </c:pt>
                <c:pt idx="3919" formatCode="dd/mmm/yy">
                  <c:v>41786</c:v>
                </c:pt>
                <c:pt idx="3920" formatCode="dd/mmm/yy">
                  <c:v>41787</c:v>
                </c:pt>
                <c:pt idx="3921" formatCode="dd/mmm/yy">
                  <c:v>41788</c:v>
                </c:pt>
                <c:pt idx="3922" formatCode="dd/mmm/yy">
                  <c:v>41789</c:v>
                </c:pt>
                <c:pt idx="3923" formatCode="dd/mmm/yy">
                  <c:v>41792</c:v>
                </c:pt>
                <c:pt idx="3924" formatCode="dd/mmm/yy">
                  <c:v>41793</c:v>
                </c:pt>
                <c:pt idx="3925" formatCode="dd/mmm/yy">
                  <c:v>41794</c:v>
                </c:pt>
                <c:pt idx="3926" formatCode="dd/mmm/yy">
                  <c:v>41795</c:v>
                </c:pt>
                <c:pt idx="3927" formatCode="dd/mmm/yy">
                  <c:v>41796</c:v>
                </c:pt>
                <c:pt idx="3928" formatCode="dd/mmm/yy">
                  <c:v>41799</c:v>
                </c:pt>
                <c:pt idx="3929" formatCode="dd/mmm/yy">
                  <c:v>41800</c:v>
                </c:pt>
                <c:pt idx="3930" formatCode="dd/mmm/yy">
                  <c:v>41801</c:v>
                </c:pt>
                <c:pt idx="3931" formatCode="dd/mmm/yy">
                  <c:v>41802</c:v>
                </c:pt>
                <c:pt idx="3932" formatCode="dd/mmm/yy">
                  <c:v>41803</c:v>
                </c:pt>
                <c:pt idx="3933" formatCode="dd/mmm/yy">
                  <c:v>41806</c:v>
                </c:pt>
                <c:pt idx="3934" formatCode="dd/mmm/yy">
                  <c:v>41807</c:v>
                </c:pt>
                <c:pt idx="3935" formatCode="dd/mmm/yy">
                  <c:v>41808</c:v>
                </c:pt>
                <c:pt idx="3936" formatCode="dd/mmm/yy">
                  <c:v>41809</c:v>
                </c:pt>
                <c:pt idx="3937" formatCode="dd/mmm/yy">
                  <c:v>41810</c:v>
                </c:pt>
                <c:pt idx="3938" formatCode="dd/mmm/yy">
                  <c:v>41813</c:v>
                </c:pt>
                <c:pt idx="3939" formatCode="dd/mmm/yy">
                  <c:v>41814</c:v>
                </c:pt>
                <c:pt idx="3940" formatCode="dd/mmm/yy">
                  <c:v>41815</c:v>
                </c:pt>
                <c:pt idx="3941" formatCode="dd/mmm/yy">
                  <c:v>41816</c:v>
                </c:pt>
                <c:pt idx="3942" formatCode="dd/mmm/yy">
                  <c:v>41817</c:v>
                </c:pt>
                <c:pt idx="3943" formatCode="dd/mmm/yy">
                  <c:v>41820</c:v>
                </c:pt>
                <c:pt idx="3944" formatCode="dd/mmm/yy">
                  <c:v>41821</c:v>
                </c:pt>
                <c:pt idx="3945" formatCode="dd/mmm/yy">
                  <c:v>41822</c:v>
                </c:pt>
                <c:pt idx="3946" formatCode="dd/mmm/yy">
                  <c:v>41823</c:v>
                </c:pt>
                <c:pt idx="3947" formatCode="dd/mmm/yy">
                  <c:v>41824</c:v>
                </c:pt>
                <c:pt idx="3948" formatCode="dd/mmm/yy">
                  <c:v>41827</c:v>
                </c:pt>
                <c:pt idx="3949" formatCode="dd/mmm/yy">
                  <c:v>41828</c:v>
                </c:pt>
                <c:pt idx="3950" formatCode="dd/mmm/yy">
                  <c:v>41829</c:v>
                </c:pt>
                <c:pt idx="3951" formatCode="dd/mmm/yy">
                  <c:v>41830</c:v>
                </c:pt>
                <c:pt idx="3952" formatCode="dd/mmm/yy">
                  <c:v>41831</c:v>
                </c:pt>
                <c:pt idx="3953" formatCode="dd/mmm/yy">
                  <c:v>41834</c:v>
                </c:pt>
                <c:pt idx="3954" formatCode="dd/mmm/yy">
                  <c:v>41835</c:v>
                </c:pt>
                <c:pt idx="3955" formatCode="dd/mmm/yy">
                  <c:v>41836</c:v>
                </c:pt>
                <c:pt idx="3956" formatCode="dd/mmm/yy">
                  <c:v>41837</c:v>
                </c:pt>
                <c:pt idx="3957" formatCode="dd/mmm/yy">
                  <c:v>41838</c:v>
                </c:pt>
                <c:pt idx="3958" formatCode="dd/mmm/yy">
                  <c:v>41841</c:v>
                </c:pt>
                <c:pt idx="3959" formatCode="dd/mmm/yy">
                  <c:v>41842</c:v>
                </c:pt>
                <c:pt idx="3960" formatCode="dd/mmm/yy">
                  <c:v>41843</c:v>
                </c:pt>
                <c:pt idx="3961" formatCode="dd/mmm/yy">
                  <c:v>41844</c:v>
                </c:pt>
                <c:pt idx="3962" formatCode="dd/mmm/yy">
                  <c:v>41845</c:v>
                </c:pt>
                <c:pt idx="3963" formatCode="dd/mmm/yy">
                  <c:v>41848</c:v>
                </c:pt>
                <c:pt idx="3964" formatCode="dd/mmm/yy">
                  <c:v>41849</c:v>
                </c:pt>
                <c:pt idx="3965" formatCode="dd/mmm/yy">
                  <c:v>41850</c:v>
                </c:pt>
                <c:pt idx="3966" formatCode="dd/mmm/yy">
                  <c:v>41851</c:v>
                </c:pt>
                <c:pt idx="3967" formatCode="dd/mmm/yy">
                  <c:v>41852</c:v>
                </c:pt>
                <c:pt idx="3968" formatCode="dd/mmm/yy">
                  <c:v>41855</c:v>
                </c:pt>
                <c:pt idx="3969" formatCode="dd/mmm/yy">
                  <c:v>41856</c:v>
                </c:pt>
                <c:pt idx="3970" formatCode="dd/mmm/yy">
                  <c:v>41857</c:v>
                </c:pt>
                <c:pt idx="3971" formatCode="dd/mmm/yy">
                  <c:v>41858</c:v>
                </c:pt>
                <c:pt idx="3972" formatCode="dd/mmm/yy">
                  <c:v>41859</c:v>
                </c:pt>
                <c:pt idx="3973" formatCode="dd/mmm/yy">
                  <c:v>41862</c:v>
                </c:pt>
                <c:pt idx="3974" formatCode="dd/mmm/yy">
                  <c:v>41863</c:v>
                </c:pt>
                <c:pt idx="3975" formatCode="dd/mmm/yy">
                  <c:v>41864</c:v>
                </c:pt>
                <c:pt idx="3976" formatCode="dd/mmm/yy">
                  <c:v>41865</c:v>
                </c:pt>
                <c:pt idx="3977" formatCode="dd/mmm/yy">
                  <c:v>41866</c:v>
                </c:pt>
                <c:pt idx="3978" formatCode="dd/mmm/yy">
                  <c:v>41869</c:v>
                </c:pt>
                <c:pt idx="3979" formatCode="dd/mmm/yy">
                  <c:v>41870</c:v>
                </c:pt>
                <c:pt idx="3980" formatCode="dd/mmm/yy">
                  <c:v>41871</c:v>
                </c:pt>
                <c:pt idx="3981" formatCode="dd/mmm/yy">
                  <c:v>41872</c:v>
                </c:pt>
                <c:pt idx="3982" formatCode="dd/mmm/yy">
                  <c:v>41873</c:v>
                </c:pt>
                <c:pt idx="3983" formatCode="dd/mmm/yy">
                  <c:v>41876</c:v>
                </c:pt>
                <c:pt idx="3984" formatCode="dd/mmm/yy">
                  <c:v>41877</c:v>
                </c:pt>
                <c:pt idx="3985" formatCode="dd/mmm/yy">
                  <c:v>41878</c:v>
                </c:pt>
                <c:pt idx="3986" formatCode="dd/mmm/yy">
                  <c:v>41879</c:v>
                </c:pt>
                <c:pt idx="3987" formatCode="dd/mmm/yy">
                  <c:v>41880</c:v>
                </c:pt>
                <c:pt idx="3988" formatCode="dd/mmm/yy">
                  <c:v>41883</c:v>
                </c:pt>
                <c:pt idx="3989" formatCode="dd/mmm/yy">
                  <c:v>41884</c:v>
                </c:pt>
                <c:pt idx="3990" formatCode="dd/mmm/yy">
                  <c:v>41885</c:v>
                </c:pt>
                <c:pt idx="3991" formatCode="dd/mmm/yy">
                  <c:v>41886</c:v>
                </c:pt>
                <c:pt idx="3992" formatCode="dd/mmm/yy">
                  <c:v>41887</c:v>
                </c:pt>
                <c:pt idx="3993" formatCode="dd/mmm/yy">
                  <c:v>41888</c:v>
                </c:pt>
                <c:pt idx="3994" formatCode="dd/mmm/yy">
                  <c:v>41889</c:v>
                </c:pt>
                <c:pt idx="3995" formatCode="dd/mmm/yy">
                  <c:v>41890</c:v>
                </c:pt>
                <c:pt idx="3996" formatCode="dd/mmm/yy">
                  <c:v>41891</c:v>
                </c:pt>
                <c:pt idx="3997" formatCode="dd/mmm/yy">
                  <c:v>41892</c:v>
                </c:pt>
                <c:pt idx="3998" formatCode="dd/mmm/yy">
                  <c:v>41893</c:v>
                </c:pt>
                <c:pt idx="3999" formatCode="dd/mmm/yy">
                  <c:v>41894</c:v>
                </c:pt>
                <c:pt idx="4000" formatCode="dd/mmm/yy">
                  <c:v>41895</c:v>
                </c:pt>
                <c:pt idx="4001" formatCode="dd/mmm/yy">
                  <c:v>41896</c:v>
                </c:pt>
                <c:pt idx="4002" formatCode="dd/mmm/yy">
                  <c:v>41897</c:v>
                </c:pt>
                <c:pt idx="4003" formatCode="dd/mmm/yy">
                  <c:v>41898</c:v>
                </c:pt>
                <c:pt idx="4004" formatCode="dd/mmm/yy">
                  <c:v>41899</c:v>
                </c:pt>
                <c:pt idx="4005" formatCode="dd/mmm/yy">
                  <c:v>41900</c:v>
                </c:pt>
                <c:pt idx="4006" formatCode="dd/mmm/yy">
                  <c:v>41901</c:v>
                </c:pt>
                <c:pt idx="4007" formatCode="dd/mmm/yy">
                  <c:v>41902</c:v>
                </c:pt>
                <c:pt idx="4008" formatCode="dd/mmm/yy">
                  <c:v>41903</c:v>
                </c:pt>
                <c:pt idx="4009" formatCode="dd/mmm/yy">
                  <c:v>41904</c:v>
                </c:pt>
                <c:pt idx="4010" formatCode="dd/mmm/yy">
                  <c:v>41905</c:v>
                </c:pt>
                <c:pt idx="4011" formatCode="dd/mmm/yy">
                  <c:v>41906</c:v>
                </c:pt>
                <c:pt idx="4012" formatCode="dd/mmm/yy">
                  <c:v>41907</c:v>
                </c:pt>
                <c:pt idx="4013" formatCode="dd/mmm/yy">
                  <c:v>41908</c:v>
                </c:pt>
                <c:pt idx="4014" formatCode="dd/mmm/yy">
                  <c:v>41909</c:v>
                </c:pt>
                <c:pt idx="4015" formatCode="dd/mmm/yy">
                  <c:v>41910</c:v>
                </c:pt>
                <c:pt idx="4016" formatCode="dd/mmm/yy">
                  <c:v>41911</c:v>
                </c:pt>
                <c:pt idx="4017" formatCode="dd/mmm/yy">
                  <c:v>41912</c:v>
                </c:pt>
                <c:pt idx="4018" formatCode="dd/mmm/yy">
                  <c:v>41913</c:v>
                </c:pt>
                <c:pt idx="4019" formatCode="dd/mmm/yy">
                  <c:v>41914</c:v>
                </c:pt>
                <c:pt idx="4020" formatCode="dd/mmm/yy">
                  <c:v>41915</c:v>
                </c:pt>
                <c:pt idx="4021" formatCode="dd/mmm/yy">
                  <c:v>41916</c:v>
                </c:pt>
                <c:pt idx="4022" formatCode="dd/mmm/yy">
                  <c:v>41917</c:v>
                </c:pt>
                <c:pt idx="4023" formatCode="dd/mmm/yy">
                  <c:v>41918</c:v>
                </c:pt>
                <c:pt idx="4024" formatCode="dd/mmm/yy">
                  <c:v>41919</c:v>
                </c:pt>
                <c:pt idx="4025" formatCode="dd/mmm/yy">
                  <c:v>41920</c:v>
                </c:pt>
                <c:pt idx="4026" formatCode="dd/mmm/yy">
                  <c:v>41921</c:v>
                </c:pt>
                <c:pt idx="4027" formatCode="dd/mmm/yy">
                  <c:v>41922</c:v>
                </c:pt>
                <c:pt idx="4028" formatCode="dd/mmm/yy">
                  <c:v>41923</c:v>
                </c:pt>
                <c:pt idx="4029" formatCode="dd/mmm/yy">
                  <c:v>41924</c:v>
                </c:pt>
                <c:pt idx="4030" formatCode="dd/mmm/yy">
                  <c:v>41925</c:v>
                </c:pt>
                <c:pt idx="4031" formatCode="dd/mmm/yy">
                  <c:v>41926</c:v>
                </c:pt>
                <c:pt idx="4032" formatCode="dd/mmm/yy">
                  <c:v>41927</c:v>
                </c:pt>
                <c:pt idx="4033" formatCode="dd/mmm/yy">
                  <c:v>41928</c:v>
                </c:pt>
                <c:pt idx="4034" formatCode="dd/mmm/yy">
                  <c:v>41929</c:v>
                </c:pt>
                <c:pt idx="4035" formatCode="dd/mmm/yy">
                  <c:v>41930</c:v>
                </c:pt>
                <c:pt idx="4036" formatCode="dd/mmm/yy">
                  <c:v>41931</c:v>
                </c:pt>
                <c:pt idx="4037" formatCode="dd/mmm/yy">
                  <c:v>41932</c:v>
                </c:pt>
                <c:pt idx="4038" formatCode="dd/mmm/yy">
                  <c:v>41933</c:v>
                </c:pt>
                <c:pt idx="4039" formatCode="dd/mmm/yy">
                  <c:v>41934</c:v>
                </c:pt>
                <c:pt idx="4040" formatCode="dd/mmm/yy">
                  <c:v>41935</c:v>
                </c:pt>
                <c:pt idx="4041" formatCode="dd/mmm/yy">
                  <c:v>41936</c:v>
                </c:pt>
                <c:pt idx="4042" formatCode="dd/mmm/yy">
                  <c:v>41937</c:v>
                </c:pt>
                <c:pt idx="4043" formatCode="dd/mmm/yy">
                  <c:v>41938</c:v>
                </c:pt>
                <c:pt idx="4044" formatCode="dd/mmm/yy">
                  <c:v>41939</c:v>
                </c:pt>
                <c:pt idx="4045" formatCode="dd/mmm/yy">
                  <c:v>41940</c:v>
                </c:pt>
                <c:pt idx="4046" formatCode="dd/mmm/yy">
                  <c:v>41941</c:v>
                </c:pt>
                <c:pt idx="4047" formatCode="dd/mmm/yy">
                  <c:v>41942</c:v>
                </c:pt>
                <c:pt idx="4048" formatCode="dd/mmm/yy">
                  <c:v>41943</c:v>
                </c:pt>
                <c:pt idx="4049" formatCode="dd/mmm/yy">
                  <c:v>41944</c:v>
                </c:pt>
                <c:pt idx="4050" formatCode="dd/mmm/yy">
                  <c:v>41945</c:v>
                </c:pt>
                <c:pt idx="4051" formatCode="dd/mmm/yy">
                  <c:v>41946</c:v>
                </c:pt>
                <c:pt idx="4052" formatCode="dd/mmm/yy">
                  <c:v>41947</c:v>
                </c:pt>
                <c:pt idx="4053" formatCode="dd/mmm/yy">
                  <c:v>41948</c:v>
                </c:pt>
                <c:pt idx="4054" formatCode="dd/mmm/yy">
                  <c:v>41949</c:v>
                </c:pt>
                <c:pt idx="4055" formatCode="dd/mmm/yy">
                  <c:v>41950</c:v>
                </c:pt>
                <c:pt idx="4056" formatCode="dd/mmm/yy">
                  <c:v>41951</c:v>
                </c:pt>
                <c:pt idx="4057" formatCode="dd/mmm/yy">
                  <c:v>41952</c:v>
                </c:pt>
                <c:pt idx="4058" formatCode="dd/mmm/yy">
                  <c:v>41953</c:v>
                </c:pt>
                <c:pt idx="4059" formatCode="dd/mmm/yy">
                  <c:v>41954</c:v>
                </c:pt>
                <c:pt idx="4060" formatCode="dd/mmm/yy">
                  <c:v>41955</c:v>
                </c:pt>
                <c:pt idx="4061" formatCode="dd/mmm/yy">
                  <c:v>41956</c:v>
                </c:pt>
                <c:pt idx="4062" formatCode="dd/mmm/yy">
                  <c:v>41957</c:v>
                </c:pt>
                <c:pt idx="4063" formatCode="dd/mmm/yy">
                  <c:v>41958</c:v>
                </c:pt>
                <c:pt idx="4064" formatCode="dd/mmm/yy">
                  <c:v>41959</c:v>
                </c:pt>
                <c:pt idx="4065" formatCode="dd/mmm/yy">
                  <c:v>41960</c:v>
                </c:pt>
                <c:pt idx="4066" formatCode="dd/mmm/yy">
                  <c:v>41961</c:v>
                </c:pt>
                <c:pt idx="4067" formatCode="dd/mmm/yy">
                  <c:v>41962</c:v>
                </c:pt>
                <c:pt idx="4068" formatCode="dd/mmm/yy">
                  <c:v>41963</c:v>
                </c:pt>
                <c:pt idx="4069" formatCode="dd/mmm/yy">
                  <c:v>41964</c:v>
                </c:pt>
                <c:pt idx="4070" formatCode="dd/mmm/yy">
                  <c:v>41965</c:v>
                </c:pt>
                <c:pt idx="4071" formatCode="dd/mmm/yy">
                  <c:v>41966</c:v>
                </c:pt>
                <c:pt idx="4072" formatCode="dd/mmm/yy">
                  <c:v>41967</c:v>
                </c:pt>
                <c:pt idx="4073" formatCode="dd/mmm/yy">
                  <c:v>41968</c:v>
                </c:pt>
                <c:pt idx="4074" formatCode="dd/mmm/yy">
                  <c:v>41969</c:v>
                </c:pt>
                <c:pt idx="4075" formatCode="dd/mmm/yy">
                  <c:v>41970</c:v>
                </c:pt>
                <c:pt idx="4076" formatCode="dd/mmm/yy">
                  <c:v>41971</c:v>
                </c:pt>
                <c:pt idx="4077" formatCode="dd/mmm/yy">
                  <c:v>41972</c:v>
                </c:pt>
                <c:pt idx="4078" formatCode="dd/mmm/yy">
                  <c:v>41973</c:v>
                </c:pt>
                <c:pt idx="4079" formatCode="dd/mmm/yy">
                  <c:v>41974</c:v>
                </c:pt>
                <c:pt idx="4080" formatCode="dd/mmm/yy">
                  <c:v>41975</c:v>
                </c:pt>
                <c:pt idx="4081" formatCode="dd/mmm/yy">
                  <c:v>41976</c:v>
                </c:pt>
                <c:pt idx="4082" formatCode="dd/mmm/yy">
                  <c:v>41977</c:v>
                </c:pt>
                <c:pt idx="4083" formatCode="dd/mmm/yy">
                  <c:v>41978</c:v>
                </c:pt>
                <c:pt idx="4084" formatCode="dd/mmm/yy">
                  <c:v>41979</c:v>
                </c:pt>
                <c:pt idx="4085" formatCode="dd/mmm/yy">
                  <c:v>41980</c:v>
                </c:pt>
                <c:pt idx="4086" formatCode="dd/mmm/yy">
                  <c:v>41981</c:v>
                </c:pt>
                <c:pt idx="4087" formatCode="dd/mmm/yy">
                  <c:v>41982</c:v>
                </c:pt>
                <c:pt idx="4088" formatCode="dd/mmm/yy">
                  <c:v>41983</c:v>
                </c:pt>
                <c:pt idx="4089" formatCode="dd/mmm/yy">
                  <c:v>41984</c:v>
                </c:pt>
                <c:pt idx="4090" formatCode="dd/mmm/yy">
                  <c:v>41985</c:v>
                </c:pt>
                <c:pt idx="4091" formatCode="dd/mmm/yy">
                  <c:v>41986</c:v>
                </c:pt>
                <c:pt idx="4092" formatCode="dd/mmm/yy">
                  <c:v>41987</c:v>
                </c:pt>
                <c:pt idx="4093" formatCode="dd/mmm/yy">
                  <c:v>41988</c:v>
                </c:pt>
                <c:pt idx="4094" formatCode="dd/mmm/yy">
                  <c:v>41989</c:v>
                </c:pt>
                <c:pt idx="4095" formatCode="dd/mmm/yy">
                  <c:v>41990</c:v>
                </c:pt>
                <c:pt idx="4096" formatCode="dd/mmm/yy">
                  <c:v>41991</c:v>
                </c:pt>
                <c:pt idx="4097" formatCode="dd/mmm/yy">
                  <c:v>41992</c:v>
                </c:pt>
                <c:pt idx="4098" formatCode="dd/mmm/yy">
                  <c:v>41993</c:v>
                </c:pt>
                <c:pt idx="4099" formatCode="dd/mmm/yy">
                  <c:v>41994</c:v>
                </c:pt>
                <c:pt idx="4100" formatCode="dd/mmm/yy">
                  <c:v>41995</c:v>
                </c:pt>
                <c:pt idx="4101" formatCode="dd/mmm/yy">
                  <c:v>41996</c:v>
                </c:pt>
                <c:pt idx="4102" formatCode="dd/mmm/yy">
                  <c:v>41997</c:v>
                </c:pt>
                <c:pt idx="4103" formatCode="dd/mmm/yy">
                  <c:v>41998</c:v>
                </c:pt>
                <c:pt idx="4104" formatCode="dd/mmm/yy">
                  <c:v>41999</c:v>
                </c:pt>
                <c:pt idx="4105" formatCode="dd/mmm/yy">
                  <c:v>42000</c:v>
                </c:pt>
                <c:pt idx="4106" formatCode="dd/mmm/yy">
                  <c:v>42001</c:v>
                </c:pt>
                <c:pt idx="4107" formatCode="dd/mmm/yy">
                  <c:v>42002</c:v>
                </c:pt>
                <c:pt idx="4108" formatCode="dd/mmm/yy">
                  <c:v>42003</c:v>
                </c:pt>
                <c:pt idx="4109" formatCode="dd/mmm/yy">
                  <c:v>42004</c:v>
                </c:pt>
                <c:pt idx="4110" formatCode="dd/mmm/yy">
                  <c:v>42005</c:v>
                </c:pt>
                <c:pt idx="4111" formatCode="dd/mmm/yy">
                  <c:v>42006</c:v>
                </c:pt>
                <c:pt idx="4112" formatCode="dd/mmm/yy">
                  <c:v>42007</c:v>
                </c:pt>
                <c:pt idx="4113" formatCode="dd/mmm/yy">
                  <c:v>42008</c:v>
                </c:pt>
                <c:pt idx="4114" formatCode="dd/mmm/yy">
                  <c:v>42009</c:v>
                </c:pt>
                <c:pt idx="4115" formatCode="dd/mmm/yy">
                  <c:v>42010</c:v>
                </c:pt>
                <c:pt idx="4116" formatCode="dd/mmm/yy">
                  <c:v>42011</c:v>
                </c:pt>
                <c:pt idx="4117" formatCode="dd/mmm/yy">
                  <c:v>42012</c:v>
                </c:pt>
                <c:pt idx="4118" formatCode="dd/mmm/yy">
                  <c:v>42013</c:v>
                </c:pt>
                <c:pt idx="4119" formatCode="dd/mmm/yy">
                  <c:v>42014</c:v>
                </c:pt>
                <c:pt idx="4120" formatCode="dd/mmm/yy">
                  <c:v>42015</c:v>
                </c:pt>
                <c:pt idx="4121" formatCode="dd/mmm/yy">
                  <c:v>42016</c:v>
                </c:pt>
                <c:pt idx="4122" formatCode="dd/mmm/yy">
                  <c:v>42017</c:v>
                </c:pt>
                <c:pt idx="4123" formatCode="dd/mmm/yy">
                  <c:v>42018</c:v>
                </c:pt>
                <c:pt idx="4124" formatCode="dd/mmm/yy">
                  <c:v>42019</c:v>
                </c:pt>
                <c:pt idx="4125" formatCode="dd/mmm/yy">
                  <c:v>42020</c:v>
                </c:pt>
                <c:pt idx="4126" formatCode="dd/mmm/yy">
                  <c:v>42021</c:v>
                </c:pt>
                <c:pt idx="4127" formatCode="dd/mmm/yy">
                  <c:v>42022</c:v>
                </c:pt>
                <c:pt idx="4128" formatCode="dd/mmm/yy">
                  <c:v>42023</c:v>
                </c:pt>
                <c:pt idx="4129" formatCode="dd/mmm/yy">
                  <c:v>42024</c:v>
                </c:pt>
                <c:pt idx="4130" formatCode="dd/mmm/yy">
                  <c:v>42025</c:v>
                </c:pt>
                <c:pt idx="4131" formatCode="dd/mmm/yy">
                  <c:v>42026</c:v>
                </c:pt>
                <c:pt idx="4132" formatCode="dd/mmm/yy">
                  <c:v>42027</c:v>
                </c:pt>
                <c:pt idx="4133" formatCode="dd/mmm/yy">
                  <c:v>42028</c:v>
                </c:pt>
                <c:pt idx="4134" formatCode="dd/mmm/yy">
                  <c:v>42029</c:v>
                </c:pt>
                <c:pt idx="4135" formatCode="dd/mmm/yy">
                  <c:v>42030</c:v>
                </c:pt>
                <c:pt idx="4136" formatCode="dd/mmm/yy">
                  <c:v>42031</c:v>
                </c:pt>
                <c:pt idx="4137" formatCode="dd/mmm/yy">
                  <c:v>42032</c:v>
                </c:pt>
                <c:pt idx="4138" formatCode="dd/mmm/yy">
                  <c:v>42033</c:v>
                </c:pt>
                <c:pt idx="4139" formatCode="dd/mmm/yy">
                  <c:v>42034</c:v>
                </c:pt>
                <c:pt idx="4140" formatCode="dd/mmm/yy">
                  <c:v>42035</c:v>
                </c:pt>
                <c:pt idx="4141" formatCode="dd/mmm/yy">
                  <c:v>42036</c:v>
                </c:pt>
                <c:pt idx="4142" formatCode="dd/mmm/yy">
                  <c:v>42037</c:v>
                </c:pt>
                <c:pt idx="4143" formatCode="dd/mmm/yy">
                  <c:v>42038</c:v>
                </c:pt>
                <c:pt idx="4144" formatCode="dd/mmm/yy">
                  <c:v>42039</c:v>
                </c:pt>
                <c:pt idx="4145" formatCode="dd/mmm/yy">
                  <c:v>42040</c:v>
                </c:pt>
                <c:pt idx="4146" formatCode="dd/mmm/yy">
                  <c:v>42041</c:v>
                </c:pt>
                <c:pt idx="4147" formatCode="dd/mmm/yy">
                  <c:v>42042</c:v>
                </c:pt>
                <c:pt idx="4148" formatCode="dd/mmm/yy">
                  <c:v>42043</c:v>
                </c:pt>
                <c:pt idx="4149" formatCode="dd/mmm/yy">
                  <c:v>42044</c:v>
                </c:pt>
                <c:pt idx="4150" formatCode="dd/mmm/yy">
                  <c:v>42045</c:v>
                </c:pt>
                <c:pt idx="4151" formatCode="dd/mmm/yy">
                  <c:v>42046</c:v>
                </c:pt>
                <c:pt idx="4152" formatCode="dd/mmm/yy">
                  <c:v>42047</c:v>
                </c:pt>
                <c:pt idx="4153" formatCode="dd/mmm/yy">
                  <c:v>42048</c:v>
                </c:pt>
                <c:pt idx="4154" formatCode="dd/mmm/yy">
                  <c:v>42049</c:v>
                </c:pt>
                <c:pt idx="4155" formatCode="dd/mmm/yy">
                  <c:v>42050</c:v>
                </c:pt>
                <c:pt idx="4156" formatCode="dd/mmm/yy">
                  <c:v>42051</c:v>
                </c:pt>
                <c:pt idx="4157" formatCode="dd/mmm/yy">
                  <c:v>42052</c:v>
                </c:pt>
                <c:pt idx="4158" formatCode="dd/mmm/yy">
                  <c:v>42053</c:v>
                </c:pt>
                <c:pt idx="4159" formatCode="dd/mmm/yy">
                  <c:v>42054</c:v>
                </c:pt>
                <c:pt idx="4160" formatCode="dd/mmm/yy">
                  <c:v>42055</c:v>
                </c:pt>
                <c:pt idx="4161" formatCode="dd/mmm/yy">
                  <c:v>42056</c:v>
                </c:pt>
                <c:pt idx="4162" formatCode="dd/mmm/yy">
                  <c:v>42057</c:v>
                </c:pt>
                <c:pt idx="4163" formatCode="dd/mmm/yy">
                  <c:v>42058</c:v>
                </c:pt>
                <c:pt idx="4164" formatCode="dd/mmm/yy">
                  <c:v>42059</c:v>
                </c:pt>
                <c:pt idx="4165" formatCode="dd/mmm/yy">
                  <c:v>42060</c:v>
                </c:pt>
                <c:pt idx="4166" formatCode="dd/mmm/yy">
                  <c:v>42061</c:v>
                </c:pt>
                <c:pt idx="4167" formatCode="dd/mmm/yy">
                  <c:v>42062</c:v>
                </c:pt>
                <c:pt idx="4168" formatCode="dd/mmm/yy">
                  <c:v>42063</c:v>
                </c:pt>
                <c:pt idx="4169" formatCode="dd/mmm/yy">
                  <c:v>42064</c:v>
                </c:pt>
                <c:pt idx="4170" formatCode="dd/mmm/yy">
                  <c:v>42065</c:v>
                </c:pt>
                <c:pt idx="4171" formatCode="dd/mmm/yy">
                  <c:v>42066</c:v>
                </c:pt>
                <c:pt idx="4172" formatCode="dd/mmm/yy">
                  <c:v>42067</c:v>
                </c:pt>
                <c:pt idx="4173" formatCode="dd/mmm/yy">
                  <c:v>42068</c:v>
                </c:pt>
                <c:pt idx="4174" formatCode="dd/mmm/yy">
                  <c:v>42069</c:v>
                </c:pt>
                <c:pt idx="4175" formatCode="dd/mmm/yy">
                  <c:v>42070</c:v>
                </c:pt>
                <c:pt idx="4176" formatCode="dd/mmm/yy">
                  <c:v>42071</c:v>
                </c:pt>
                <c:pt idx="4177" formatCode="dd/mmm/yy">
                  <c:v>42072</c:v>
                </c:pt>
                <c:pt idx="4178" formatCode="dd/mmm/yy">
                  <c:v>42073</c:v>
                </c:pt>
                <c:pt idx="4179" formatCode="dd/mmm/yy">
                  <c:v>42074</c:v>
                </c:pt>
                <c:pt idx="4180" formatCode="dd/mmm/yy">
                  <c:v>42075</c:v>
                </c:pt>
                <c:pt idx="4181" formatCode="dd/mmm/yy">
                  <c:v>42076</c:v>
                </c:pt>
                <c:pt idx="4182" formatCode="dd/mmm/yy">
                  <c:v>42077</c:v>
                </c:pt>
                <c:pt idx="4183" formatCode="dd/mmm/yy">
                  <c:v>42078</c:v>
                </c:pt>
                <c:pt idx="4184" formatCode="dd/mmm/yy">
                  <c:v>42079</c:v>
                </c:pt>
                <c:pt idx="4185" formatCode="dd/mmm/yy">
                  <c:v>42080</c:v>
                </c:pt>
                <c:pt idx="4186" formatCode="dd/mmm/yy">
                  <c:v>42081</c:v>
                </c:pt>
                <c:pt idx="4187" formatCode="dd/mmm/yy">
                  <c:v>42082</c:v>
                </c:pt>
                <c:pt idx="4188" formatCode="dd/mmm/yy">
                  <c:v>42083</c:v>
                </c:pt>
                <c:pt idx="4189" formatCode="dd/mmm/yy">
                  <c:v>42084</c:v>
                </c:pt>
                <c:pt idx="4190" formatCode="dd/mmm/yy">
                  <c:v>42085</c:v>
                </c:pt>
                <c:pt idx="4191" formatCode="dd/mmm/yy">
                  <c:v>42086</c:v>
                </c:pt>
                <c:pt idx="4192" formatCode="dd/mmm/yy">
                  <c:v>42087</c:v>
                </c:pt>
                <c:pt idx="4193" formatCode="dd/mmm/yy">
                  <c:v>42088</c:v>
                </c:pt>
                <c:pt idx="4194" formatCode="dd/mmm/yy">
                  <c:v>42089</c:v>
                </c:pt>
                <c:pt idx="4195" formatCode="dd/mmm/yy">
                  <c:v>42090</c:v>
                </c:pt>
                <c:pt idx="4196" formatCode="dd/mmm/yy">
                  <c:v>42091</c:v>
                </c:pt>
                <c:pt idx="4197" formatCode="dd/mmm/yy">
                  <c:v>42092</c:v>
                </c:pt>
                <c:pt idx="4198" formatCode="dd/mmm/yy">
                  <c:v>42093</c:v>
                </c:pt>
                <c:pt idx="4199" formatCode="dd/mmm/yy">
                  <c:v>42094</c:v>
                </c:pt>
                <c:pt idx="4200" formatCode="dd/mmm/yy">
                  <c:v>42095</c:v>
                </c:pt>
                <c:pt idx="4201" formatCode="dd/mmm/yy">
                  <c:v>42096</c:v>
                </c:pt>
                <c:pt idx="4202" formatCode="dd/mmm/yy">
                  <c:v>42097</c:v>
                </c:pt>
                <c:pt idx="4203" formatCode="dd/mmm/yy">
                  <c:v>42098</c:v>
                </c:pt>
                <c:pt idx="4204" formatCode="dd/mmm/yy">
                  <c:v>42099</c:v>
                </c:pt>
                <c:pt idx="4205" formatCode="dd/mmm/yy">
                  <c:v>42100</c:v>
                </c:pt>
                <c:pt idx="4206" formatCode="dd/mmm/yy">
                  <c:v>42101</c:v>
                </c:pt>
                <c:pt idx="4207" formatCode="dd/mmm/yy">
                  <c:v>42102</c:v>
                </c:pt>
                <c:pt idx="4208" formatCode="dd/mmm/yy">
                  <c:v>42103</c:v>
                </c:pt>
                <c:pt idx="4209" formatCode="dd/mmm/yy">
                  <c:v>42104</c:v>
                </c:pt>
                <c:pt idx="4210" formatCode="dd/mmm/yy">
                  <c:v>42105</c:v>
                </c:pt>
                <c:pt idx="4211" formatCode="dd/mmm/yy">
                  <c:v>42106</c:v>
                </c:pt>
                <c:pt idx="4212" formatCode="dd/mmm/yy">
                  <c:v>42107</c:v>
                </c:pt>
                <c:pt idx="4213" formatCode="dd/mmm/yy">
                  <c:v>42108</c:v>
                </c:pt>
                <c:pt idx="4214" formatCode="dd/mmm/yy">
                  <c:v>42109</c:v>
                </c:pt>
                <c:pt idx="4215" formatCode="dd/mmm/yy">
                  <c:v>42110</c:v>
                </c:pt>
                <c:pt idx="4216" formatCode="dd/mmm/yy">
                  <c:v>42111</c:v>
                </c:pt>
                <c:pt idx="4217" formatCode="dd/mmm/yy">
                  <c:v>42112</c:v>
                </c:pt>
                <c:pt idx="4218" formatCode="dd/mmm/yy">
                  <c:v>42113</c:v>
                </c:pt>
                <c:pt idx="4219" formatCode="dd/mmm/yy">
                  <c:v>42114</c:v>
                </c:pt>
                <c:pt idx="4220" formatCode="dd/mmm/yy">
                  <c:v>42115</c:v>
                </c:pt>
                <c:pt idx="4221" formatCode="dd/mmm/yy">
                  <c:v>42116</c:v>
                </c:pt>
                <c:pt idx="4222" formatCode="dd/mmm/yy">
                  <c:v>42117</c:v>
                </c:pt>
                <c:pt idx="4223" formatCode="dd/mmm/yy">
                  <c:v>42118</c:v>
                </c:pt>
                <c:pt idx="4224" formatCode="dd/mmm/yy">
                  <c:v>42119</c:v>
                </c:pt>
                <c:pt idx="4225" formatCode="dd/mmm/yy">
                  <c:v>42120</c:v>
                </c:pt>
                <c:pt idx="4226" formatCode="dd/mmm/yy">
                  <c:v>42121</c:v>
                </c:pt>
                <c:pt idx="4227" formatCode="dd/mmm/yy">
                  <c:v>42122</c:v>
                </c:pt>
                <c:pt idx="4228" formatCode="dd/mmm/yy">
                  <c:v>42123</c:v>
                </c:pt>
                <c:pt idx="4229" formatCode="dd/mmm/yy">
                  <c:v>42124</c:v>
                </c:pt>
                <c:pt idx="4230" formatCode="dd/mmm/yy">
                  <c:v>42125</c:v>
                </c:pt>
                <c:pt idx="4231" formatCode="dd/mmm/yy">
                  <c:v>42126</c:v>
                </c:pt>
                <c:pt idx="4232" formatCode="dd/mmm/yy">
                  <c:v>42127</c:v>
                </c:pt>
                <c:pt idx="4233" formatCode="dd/mmm/yy">
                  <c:v>42128</c:v>
                </c:pt>
                <c:pt idx="4234" formatCode="dd/mmm/yy">
                  <c:v>42129</c:v>
                </c:pt>
                <c:pt idx="4235" formatCode="dd/mmm/yy">
                  <c:v>42130</c:v>
                </c:pt>
                <c:pt idx="4236" formatCode="dd/mmm/yy">
                  <c:v>42131</c:v>
                </c:pt>
                <c:pt idx="4237" formatCode="dd/mmm/yy">
                  <c:v>42132</c:v>
                </c:pt>
                <c:pt idx="4238" formatCode="dd/mmm/yy">
                  <c:v>42133</c:v>
                </c:pt>
                <c:pt idx="4239" formatCode="dd/mmm/yy">
                  <c:v>42134</c:v>
                </c:pt>
                <c:pt idx="4240" formatCode="dd/mmm/yy">
                  <c:v>42135</c:v>
                </c:pt>
                <c:pt idx="4241" formatCode="dd/mmm/yy">
                  <c:v>42136</c:v>
                </c:pt>
                <c:pt idx="4242" formatCode="dd/mmm/yy">
                  <c:v>42137</c:v>
                </c:pt>
                <c:pt idx="4243" formatCode="dd/mmm/yy">
                  <c:v>42138</c:v>
                </c:pt>
                <c:pt idx="4244" formatCode="dd/mmm/yy">
                  <c:v>42139</c:v>
                </c:pt>
                <c:pt idx="4245" formatCode="dd/mmm/yy">
                  <c:v>42140</c:v>
                </c:pt>
                <c:pt idx="4246" formatCode="dd/mmm/yy">
                  <c:v>42141</c:v>
                </c:pt>
                <c:pt idx="4247" formatCode="dd/mmm/yy">
                  <c:v>42142</c:v>
                </c:pt>
                <c:pt idx="4248" formatCode="dd/mmm/yy">
                  <c:v>42143</c:v>
                </c:pt>
                <c:pt idx="4249" formatCode="dd/mmm/yy">
                  <c:v>42144</c:v>
                </c:pt>
                <c:pt idx="4250" formatCode="dd/mmm/yy">
                  <c:v>42145</c:v>
                </c:pt>
                <c:pt idx="4251" formatCode="dd/mmm/yy">
                  <c:v>42146</c:v>
                </c:pt>
                <c:pt idx="4252" formatCode="dd/mmm/yy">
                  <c:v>42147</c:v>
                </c:pt>
                <c:pt idx="4253" formatCode="dd/mmm/yy">
                  <c:v>42148</c:v>
                </c:pt>
                <c:pt idx="4254" formatCode="dd/mmm/yy">
                  <c:v>42149</c:v>
                </c:pt>
                <c:pt idx="4255" formatCode="dd/mmm/yy">
                  <c:v>42150</c:v>
                </c:pt>
                <c:pt idx="4256" formatCode="dd/mmm/yy">
                  <c:v>42151</c:v>
                </c:pt>
                <c:pt idx="4257" formatCode="dd/mmm/yy">
                  <c:v>42152</c:v>
                </c:pt>
                <c:pt idx="4258" formatCode="dd/mmm/yy">
                  <c:v>42153</c:v>
                </c:pt>
                <c:pt idx="4259" formatCode="dd/mmm/yy">
                  <c:v>42154</c:v>
                </c:pt>
                <c:pt idx="4260" formatCode="dd/mmm/yy">
                  <c:v>42155</c:v>
                </c:pt>
                <c:pt idx="4261" formatCode="dd/mmm/yy">
                  <c:v>42156</c:v>
                </c:pt>
                <c:pt idx="4262" formatCode="dd/mmm/yy">
                  <c:v>42157</c:v>
                </c:pt>
                <c:pt idx="4263" formatCode="dd/mmm/yy">
                  <c:v>42158</c:v>
                </c:pt>
                <c:pt idx="4264" formatCode="dd/mmm/yy">
                  <c:v>42159</c:v>
                </c:pt>
                <c:pt idx="4265" formatCode="dd/mmm/yy">
                  <c:v>42160</c:v>
                </c:pt>
                <c:pt idx="4266" formatCode="dd/mmm/yy">
                  <c:v>42161</c:v>
                </c:pt>
                <c:pt idx="4267" formatCode="dd/mmm/yy">
                  <c:v>42162</c:v>
                </c:pt>
                <c:pt idx="4268" formatCode="dd/mmm/yy">
                  <c:v>42163</c:v>
                </c:pt>
                <c:pt idx="4269" formatCode="dd/mmm/yy">
                  <c:v>42164</c:v>
                </c:pt>
                <c:pt idx="4270" formatCode="dd/mmm/yy">
                  <c:v>42165</c:v>
                </c:pt>
                <c:pt idx="4271" formatCode="dd/mmm/yy">
                  <c:v>42166</c:v>
                </c:pt>
                <c:pt idx="4272" formatCode="dd/mmm/yy">
                  <c:v>42167</c:v>
                </c:pt>
                <c:pt idx="4273" formatCode="dd/mmm/yy">
                  <c:v>42168</c:v>
                </c:pt>
                <c:pt idx="4274" formatCode="dd/mmm/yy">
                  <c:v>42169</c:v>
                </c:pt>
                <c:pt idx="4275" formatCode="dd/mmm/yy">
                  <c:v>42170</c:v>
                </c:pt>
                <c:pt idx="4276" formatCode="dd/mmm/yy">
                  <c:v>42171</c:v>
                </c:pt>
                <c:pt idx="4277" formatCode="dd/mmm/yy">
                  <c:v>42172</c:v>
                </c:pt>
                <c:pt idx="4278" formatCode="dd/mmm/yy">
                  <c:v>42173</c:v>
                </c:pt>
                <c:pt idx="4279" formatCode="dd/mmm/yy">
                  <c:v>42174</c:v>
                </c:pt>
                <c:pt idx="4280" formatCode="dd/mmm/yy">
                  <c:v>42177</c:v>
                </c:pt>
                <c:pt idx="4281" formatCode="dd/mmm/yy">
                  <c:v>42178</c:v>
                </c:pt>
                <c:pt idx="4282" formatCode="dd/mmm/yy">
                  <c:v>42179</c:v>
                </c:pt>
                <c:pt idx="4283" formatCode="dd/mmm/yy">
                  <c:v>42180</c:v>
                </c:pt>
                <c:pt idx="4284" formatCode="dd/mmm/yy">
                  <c:v>42181</c:v>
                </c:pt>
                <c:pt idx="4285" formatCode="dd/mmm/yy">
                  <c:v>42182</c:v>
                </c:pt>
                <c:pt idx="4286" formatCode="dd/mmm/yy">
                  <c:v>42183</c:v>
                </c:pt>
                <c:pt idx="4287" formatCode="dd/mmm/yy">
                  <c:v>42184</c:v>
                </c:pt>
                <c:pt idx="4288" formatCode="dd/mmm/yy">
                  <c:v>42185</c:v>
                </c:pt>
                <c:pt idx="4289" formatCode="dd/mmm/yy">
                  <c:v>42186</c:v>
                </c:pt>
                <c:pt idx="4290" formatCode="dd/mmm/yy">
                  <c:v>42187</c:v>
                </c:pt>
                <c:pt idx="4291" formatCode="dd/mmm/yy">
                  <c:v>42188</c:v>
                </c:pt>
                <c:pt idx="4292" formatCode="dd/mmm/yy">
                  <c:v>42189</c:v>
                </c:pt>
                <c:pt idx="4293" formatCode="dd/mmm/yy">
                  <c:v>42190</c:v>
                </c:pt>
                <c:pt idx="4294" formatCode="dd/mmm/yy">
                  <c:v>42191</c:v>
                </c:pt>
                <c:pt idx="4295" formatCode="dd/mmm/yy">
                  <c:v>42192</c:v>
                </c:pt>
                <c:pt idx="4296" formatCode="dd/mmm/yy">
                  <c:v>42193</c:v>
                </c:pt>
                <c:pt idx="4297" formatCode="dd/mmm/yy">
                  <c:v>42194</c:v>
                </c:pt>
                <c:pt idx="4298" formatCode="dd/mmm/yy">
                  <c:v>42195</c:v>
                </c:pt>
                <c:pt idx="4299" formatCode="dd/mmm/yy">
                  <c:v>42196</c:v>
                </c:pt>
                <c:pt idx="4300" formatCode="dd/mmm/yy">
                  <c:v>42197</c:v>
                </c:pt>
                <c:pt idx="4301" formatCode="dd/mmm/yy">
                  <c:v>42198</c:v>
                </c:pt>
                <c:pt idx="4302" formatCode="dd/mmm/yy">
                  <c:v>42199</c:v>
                </c:pt>
                <c:pt idx="4303" formatCode="dd/mmm/yy">
                  <c:v>42200</c:v>
                </c:pt>
                <c:pt idx="4304" formatCode="dd/mmm/yy">
                  <c:v>42201</c:v>
                </c:pt>
                <c:pt idx="4305" formatCode="dd/mmm/yy">
                  <c:v>42202</c:v>
                </c:pt>
                <c:pt idx="4306" formatCode="dd/mmm/yy">
                  <c:v>42203</c:v>
                </c:pt>
                <c:pt idx="4307" formatCode="dd/mmm/yy">
                  <c:v>42204</c:v>
                </c:pt>
                <c:pt idx="4308" formatCode="dd/mmm/yy">
                  <c:v>42205</c:v>
                </c:pt>
                <c:pt idx="4309" formatCode="dd/mmm/yy">
                  <c:v>42206</c:v>
                </c:pt>
                <c:pt idx="4310" formatCode="dd/mmm/yy">
                  <c:v>42207</c:v>
                </c:pt>
                <c:pt idx="4311" formatCode="dd/mmm/yy">
                  <c:v>42208</c:v>
                </c:pt>
                <c:pt idx="4312" formatCode="dd/mmm/yy">
                  <c:v>42209</c:v>
                </c:pt>
                <c:pt idx="4313" formatCode="dd/mmm/yy">
                  <c:v>42210</c:v>
                </c:pt>
                <c:pt idx="4314" formatCode="dd/mmm/yy">
                  <c:v>42211</c:v>
                </c:pt>
                <c:pt idx="4315" formatCode="dd/mmm/yy">
                  <c:v>42212</c:v>
                </c:pt>
                <c:pt idx="4316" formatCode="dd/mmm/yy">
                  <c:v>42213</c:v>
                </c:pt>
                <c:pt idx="4317" formatCode="dd/mmm/yy">
                  <c:v>42214</c:v>
                </c:pt>
                <c:pt idx="4318" formatCode="dd/mmm/yy">
                  <c:v>42215</c:v>
                </c:pt>
                <c:pt idx="4319" formatCode="dd/mmm/yy">
                  <c:v>42216</c:v>
                </c:pt>
                <c:pt idx="4320" formatCode="dd/mmm/yy">
                  <c:v>42217</c:v>
                </c:pt>
                <c:pt idx="4321" formatCode="dd/mmm/yy">
                  <c:v>42218</c:v>
                </c:pt>
                <c:pt idx="4322" formatCode="dd/mmm/yy">
                  <c:v>42219</c:v>
                </c:pt>
                <c:pt idx="4323" formatCode="dd/mmm/yy">
                  <c:v>42220</c:v>
                </c:pt>
                <c:pt idx="4324" formatCode="dd/mmm/yy">
                  <c:v>42221</c:v>
                </c:pt>
                <c:pt idx="4325" formatCode="dd/mmm/yy">
                  <c:v>42222</c:v>
                </c:pt>
                <c:pt idx="4326" formatCode="dd/mmm/yy">
                  <c:v>42223</c:v>
                </c:pt>
                <c:pt idx="4327" formatCode="dd/mmm/yy">
                  <c:v>42224</c:v>
                </c:pt>
                <c:pt idx="4328" formatCode="dd/mmm/yy">
                  <c:v>42225</c:v>
                </c:pt>
                <c:pt idx="4329" formatCode="dd/mmm/yy">
                  <c:v>42226</c:v>
                </c:pt>
                <c:pt idx="4330" formatCode="dd/mmm/yy">
                  <c:v>42227</c:v>
                </c:pt>
                <c:pt idx="4331" formatCode="dd/mmm/yy">
                  <c:v>42228</c:v>
                </c:pt>
                <c:pt idx="4332" formatCode="dd/mmm/yy">
                  <c:v>42229</c:v>
                </c:pt>
                <c:pt idx="4333" formatCode="dd/mmm/yy">
                  <c:v>42230</c:v>
                </c:pt>
                <c:pt idx="4334" formatCode="dd/mmm/yy">
                  <c:v>42231</c:v>
                </c:pt>
                <c:pt idx="4335" formatCode="dd/mmm/yy">
                  <c:v>42232</c:v>
                </c:pt>
                <c:pt idx="4336" formatCode="dd/mmm/yy">
                  <c:v>42233</c:v>
                </c:pt>
                <c:pt idx="4337" formatCode="dd/mmm/yy">
                  <c:v>42234</c:v>
                </c:pt>
                <c:pt idx="4338" formatCode="dd/mmm/yy">
                  <c:v>42235</c:v>
                </c:pt>
                <c:pt idx="4339" formatCode="dd/mmm/yy">
                  <c:v>42236</c:v>
                </c:pt>
                <c:pt idx="4340" formatCode="dd/mmm/yy">
                  <c:v>42237</c:v>
                </c:pt>
                <c:pt idx="4341" formatCode="dd/mmm/yy">
                  <c:v>42238</c:v>
                </c:pt>
                <c:pt idx="4342" formatCode="dd/mmm/yy">
                  <c:v>42239</c:v>
                </c:pt>
                <c:pt idx="4343" formatCode="dd/mmm/yy">
                  <c:v>42240</c:v>
                </c:pt>
                <c:pt idx="4344" formatCode="dd/mmm/yy">
                  <c:v>42241</c:v>
                </c:pt>
                <c:pt idx="4345" formatCode="dd/mmm/yy">
                  <c:v>42242</c:v>
                </c:pt>
                <c:pt idx="4346" formatCode="dd/mmm/yy">
                  <c:v>42243</c:v>
                </c:pt>
                <c:pt idx="4347" formatCode="dd/mmm/yy">
                  <c:v>42244</c:v>
                </c:pt>
                <c:pt idx="4348" formatCode="dd/mmm/yy">
                  <c:v>42245</c:v>
                </c:pt>
                <c:pt idx="4349" formatCode="dd/mmm/yy">
                  <c:v>42246</c:v>
                </c:pt>
                <c:pt idx="4350" formatCode="dd/mmm/yy">
                  <c:v>42247</c:v>
                </c:pt>
                <c:pt idx="4351" formatCode="dd/mmm/yy">
                  <c:v>42248</c:v>
                </c:pt>
                <c:pt idx="4352" formatCode="dd/mmm/yy">
                  <c:v>42249</c:v>
                </c:pt>
                <c:pt idx="4353" formatCode="dd/mmm/yy">
                  <c:v>42250</c:v>
                </c:pt>
                <c:pt idx="4354" formatCode="dd/mmm/yy">
                  <c:v>42251</c:v>
                </c:pt>
                <c:pt idx="4355" formatCode="dd/mmm/yy">
                  <c:v>42252</c:v>
                </c:pt>
                <c:pt idx="4356" formatCode="dd/mmm/yy">
                  <c:v>42253</c:v>
                </c:pt>
                <c:pt idx="4357" formatCode="dd/mmm/yy">
                  <c:v>42254</c:v>
                </c:pt>
                <c:pt idx="4358" formatCode="dd/mmm/yy">
                  <c:v>42255</c:v>
                </c:pt>
                <c:pt idx="4359" formatCode="dd/mmm/yy">
                  <c:v>42256</c:v>
                </c:pt>
                <c:pt idx="4360" formatCode="dd/mmm/yy">
                  <c:v>42257</c:v>
                </c:pt>
                <c:pt idx="4361" formatCode="dd/mmm/yy">
                  <c:v>42258</c:v>
                </c:pt>
                <c:pt idx="4362" formatCode="dd/mmm/yy">
                  <c:v>42259</c:v>
                </c:pt>
                <c:pt idx="4363" formatCode="dd/mmm/yy">
                  <c:v>42260</c:v>
                </c:pt>
                <c:pt idx="4364" formatCode="dd/mmm/yy">
                  <c:v>42261</c:v>
                </c:pt>
                <c:pt idx="4365" formatCode="dd/mmm/yy">
                  <c:v>42262</c:v>
                </c:pt>
                <c:pt idx="4366" formatCode="dd/mmm/yy">
                  <c:v>42263</c:v>
                </c:pt>
                <c:pt idx="4367" formatCode="dd/mmm/yy">
                  <c:v>42264</c:v>
                </c:pt>
                <c:pt idx="4368" formatCode="dd/mmm/yy">
                  <c:v>42265</c:v>
                </c:pt>
                <c:pt idx="4369" formatCode="dd/mmm/yy">
                  <c:v>42268</c:v>
                </c:pt>
                <c:pt idx="4370" formatCode="dd/mmm/yy">
                  <c:v>42269</c:v>
                </c:pt>
                <c:pt idx="4371" formatCode="dd/mmm/yy">
                  <c:v>42270</c:v>
                </c:pt>
                <c:pt idx="4372" formatCode="dd/mmm/yy">
                  <c:v>42271</c:v>
                </c:pt>
                <c:pt idx="4373" formatCode="dd/mmm/yy">
                  <c:v>42272</c:v>
                </c:pt>
                <c:pt idx="4374" formatCode="dd/mmm/yy">
                  <c:v>42273</c:v>
                </c:pt>
                <c:pt idx="4375" formatCode="dd/mmm/yy">
                  <c:v>42274</c:v>
                </c:pt>
                <c:pt idx="4376" formatCode="dd/mmm/yy">
                  <c:v>42275</c:v>
                </c:pt>
                <c:pt idx="4377" formatCode="dd/mmm/yy">
                  <c:v>42276</c:v>
                </c:pt>
                <c:pt idx="4378" formatCode="dd/mmm/yy">
                  <c:v>42277</c:v>
                </c:pt>
                <c:pt idx="4379" formatCode="dd/mmm/yy">
                  <c:v>42278</c:v>
                </c:pt>
                <c:pt idx="4380" formatCode="dd/mmm/yy">
                  <c:v>42279</c:v>
                </c:pt>
                <c:pt idx="4381" formatCode="dd/mmm/yy">
                  <c:v>42280</c:v>
                </c:pt>
                <c:pt idx="4382" formatCode="dd/mmm/yy">
                  <c:v>42281</c:v>
                </c:pt>
                <c:pt idx="4383" formatCode="dd/mmm/yy">
                  <c:v>42282</c:v>
                </c:pt>
                <c:pt idx="4384" formatCode="dd/mmm/yy">
                  <c:v>42283</c:v>
                </c:pt>
                <c:pt idx="4385" formatCode="dd/mmm/yy">
                  <c:v>42284</c:v>
                </c:pt>
                <c:pt idx="4386" formatCode="dd/mmm/yy">
                  <c:v>42285</c:v>
                </c:pt>
                <c:pt idx="4387" formatCode="dd/mmm/yy">
                  <c:v>42286</c:v>
                </c:pt>
                <c:pt idx="4388" formatCode="dd/mmm/yy">
                  <c:v>42287</c:v>
                </c:pt>
                <c:pt idx="4389" formatCode="dd/mmm/yy">
                  <c:v>42288</c:v>
                </c:pt>
                <c:pt idx="4390" formatCode="dd/mmm/yy">
                  <c:v>42289</c:v>
                </c:pt>
                <c:pt idx="4391" formatCode="dd/mmm/yy">
                  <c:v>42290</c:v>
                </c:pt>
                <c:pt idx="4392" formatCode="dd/mmm/yy">
                  <c:v>42291</c:v>
                </c:pt>
                <c:pt idx="4393" formatCode="dd/mmm/yy">
                  <c:v>42292</c:v>
                </c:pt>
                <c:pt idx="4394" formatCode="dd/mmm/yy">
                  <c:v>42293</c:v>
                </c:pt>
                <c:pt idx="4395" formatCode="dd/mmm/yy">
                  <c:v>42294</c:v>
                </c:pt>
                <c:pt idx="4396" formatCode="dd/mmm/yy">
                  <c:v>42295</c:v>
                </c:pt>
                <c:pt idx="4397" formatCode="dd/mmm/yy">
                  <c:v>42296</c:v>
                </c:pt>
                <c:pt idx="4398" formatCode="dd/mmm/yy">
                  <c:v>42297</c:v>
                </c:pt>
                <c:pt idx="4399" formatCode="dd/mmm/yy">
                  <c:v>42298</c:v>
                </c:pt>
                <c:pt idx="4400" formatCode="dd/mmm/yy">
                  <c:v>42299</c:v>
                </c:pt>
                <c:pt idx="4401" formatCode="dd/mmm/yy">
                  <c:v>42300</c:v>
                </c:pt>
                <c:pt idx="4402" formatCode="dd/mmm/yy">
                  <c:v>42301</c:v>
                </c:pt>
                <c:pt idx="4403" formatCode="dd/mmm/yy">
                  <c:v>42302</c:v>
                </c:pt>
                <c:pt idx="4404" formatCode="dd/mmm/yy">
                  <c:v>42303</c:v>
                </c:pt>
                <c:pt idx="4405" formatCode="dd/mmm/yy">
                  <c:v>42304</c:v>
                </c:pt>
                <c:pt idx="4406" formatCode="dd/mmm/yy">
                  <c:v>42305</c:v>
                </c:pt>
                <c:pt idx="4407" formatCode="dd/mmm/yy">
                  <c:v>42306</c:v>
                </c:pt>
                <c:pt idx="4408" formatCode="dd/mmm/yy">
                  <c:v>42307</c:v>
                </c:pt>
                <c:pt idx="4409" formatCode="dd/mmm/yy">
                  <c:v>42308</c:v>
                </c:pt>
                <c:pt idx="4410" formatCode="dd/mmm/yy">
                  <c:v>42310</c:v>
                </c:pt>
                <c:pt idx="4411" formatCode="dd/mmm/yy">
                  <c:v>42311</c:v>
                </c:pt>
                <c:pt idx="4412" formatCode="dd/mmm/yy">
                  <c:v>42312</c:v>
                </c:pt>
                <c:pt idx="4413" formatCode="dd/mmm/yy">
                  <c:v>42313</c:v>
                </c:pt>
                <c:pt idx="4414" formatCode="dd/mmm/yy">
                  <c:v>42314</c:v>
                </c:pt>
                <c:pt idx="4415" formatCode="dd/mmm/yy">
                  <c:v>42315</c:v>
                </c:pt>
                <c:pt idx="4416" formatCode="dd/mmm/yy">
                  <c:v>42316</c:v>
                </c:pt>
                <c:pt idx="4417" formatCode="dd/mmm/yy">
                  <c:v>42317</c:v>
                </c:pt>
                <c:pt idx="4418" formatCode="dd/mmm/yy">
                  <c:v>42318</c:v>
                </c:pt>
                <c:pt idx="4419" formatCode="dd/mmm/yy">
                  <c:v>42319</c:v>
                </c:pt>
                <c:pt idx="4420" formatCode="dd/mmm/yy">
                  <c:v>42320</c:v>
                </c:pt>
                <c:pt idx="4421" formatCode="dd/mmm/yy">
                  <c:v>42321</c:v>
                </c:pt>
                <c:pt idx="4422" formatCode="dd/mmm/yy">
                  <c:v>42322</c:v>
                </c:pt>
                <c:pt idx="4423" formatCode="dd/mmm/yy">
                  <c:v>42323</c:v>
                </c:pt>
                <c:pt idx="4424" formatCode="dd/mmm/yy">
                  <c:v>42324</c:v>
                </c:pt>
                <c:pt idx="4425" formatCode="dd/mmm/yy">
                  <c:v>42325</c:v>
                </c:pt>
                <c:pt idx="4426" formatCode="dd/mmm/yy">
                  <c:v>42326</c:v>
                </c:pt>
                <c:pt idx="4427" formatCode="dd/mmm/yy">
                  <c:v>42327</c:v>
                </c:pt>
                <c:pt idx="4428" formatCode="dd/mmm/yy">
                  <c:v>42328</c:v>
                </c:pt>
                <c:pt idx="4429" formatCode="dd/mmm/yy">
                  <c:v>42331</c:v>
                </c:pt>
                <c:pt idx="4430" formatCode="dd/mmm/yy">
                  <c:v>42332</c:v>
                </c:pt>
                <c:pt idx="4431" formatCode="dd/mmm/yy">
                  <c:v>42333</c:v>
                </c:pt>
                <c:pt idx="4432" formatCode="dd/mmm/yy">
                  <c:v>42334</c:v>
                </c:pt>
                <c:pt idx="4433" formatCode="dd/mmm/yy">
                  <c:v>42335</c:v>
                </c:pt>
                <c:pt idx="4434" formatCode="dd/mmm/yy">
                  <c:v>42336</c:v>
                </c:pt>
                <c:pt idx="4435" formatCode="dd/mmm/yy">
                  <c:v>42337</c:v>
                </c:pt>
                <c:pt idx="4436" formatCode="dd/mmm/yy">
                  <c:v>42338</c:v>
                </c:pt>
                <c:pt idx="4437" formatCode="dd/mmm/yy">
                  <c:v>42339</c:v>
                </c:pt>
                <c:pt idx="4438" formatCode="dd/mmm/yy">
                  <c:v>42340</c:v>
                </c:pt>
                <c:pt idx="4439" formatCode="dd/mmm/yy">
                  <c:v>42341</c:v>
                </c:pt>
                <c:pt idx="4440" formatCode="dd/mmm/yy">
                  <c:v>42342</c:v>
                </c:pt>
                <c:pt idx="4441" formatCode="dd/mmm/yy">
                  <c:v>42343</c:v>
                </c:pt>
                <c:pt idx="4442" formatCode="dd/mmm/yy">
                  <c:v>42344</c:v>
                </c:pt>
                <c:pt idx="4443" formatCode="dd/mmm/yy">
                  <c:v>42345</c:v>
                </c:pt>
                <c:pt idx="4444" formatCode="dd/mmm/yy">
                  <c:v>42346</c:v>
                </c:pt>
                <c:pt idx="4445" formatCode="dd/mmm/yy">
                  <c:v>42347</c:v>
                </c:pt>
                <c:pt idx="4446" formatCode="dd/mmm/yy">
                  <c:v>42348</c:v>
                </c:pt>
                <c:pt idx="4447" formatCode="dd/mmm/yy">
                  <c:v>42349</c:v>
                </c:pt>
                <c:pt idx="4448" formatCode="dd/mmm/yy">
                  <c:v>42350</c:v>
                </c:pt>
                <c:pt idx="4449" formatCode="dd/mmm/yy">
                  <c:v>42351</c:v>
                </c:pt>
                <c:pt idx="4450" formatCode="dd/mmm/yy">
                  <c:v>42352</c:v>
                </c:pt>
                <c:pt idx="4451" formatCode="dd/mmm/yy">
                  <c:v>42353</c:v>
                </c:pt>
                <c:pt idx="4452" formatCode="dd/mmm/yy">
                  <c:v>42354</c:v>
                </c:pt>
                <c:pt idx="4453" formatCode="dd/mmm/yy">
                  <c:v>42355</c:v>
                </c:pt>
                <c:pt idx="4454" formatCode="dd/mmm/yy">
                  <c:v>42356</c:v>
                </c:pt>
                <c:pt idx="4455" formatCode="dd/mmm/yy">
                  <c:v>42357</c:v>
                </c:pt>
                <c:pt idx="4456" formatCode="dd/mmm/yy">
                  <c:v>42358</c:v>
                </c:pt>
                <c:pt idx="4457" formatCode="dd/mmm/yy">
                  <c:v>42359</c:v>
                </c:pt>
                <c:pt idx="4458" formatCode="dd/mmm/yy">
                  <c:v>42360</c:v>
                </c:pt>
                <c:pt idx="4459" formatCode="dd/mmm/yy">
                  <c:v>42361</c:v>
                </c:pt>
                <c:pt idx="4460" formatCode="dd/mmm/yy">
                  <c:v>42362</c:v>
                </c:pt>
                <c:pt idx="4461" formatCode="dd/mmm/yy">
                  <c:v>42363</c:v>
                </c:pt>
                <c:pt idx="4462" formatCode="dd/mmm/yy">
                  <c:v>42364</c:v>
                </c:pt>
                <c:pt idx="4463" formatCode="dd/mmm/yy">
                  <c:v>42365</c:v>
                </c:pt>
                <c:pt idx="4464" formatCode="dd/mmm/yy">
                  <c:v>42366</c:v>
                </c:pt>
                <c:pt idx="4465" formatCode="dd/mmm/yy">
                  <c:v>42367</c:v>
                </c:pt>
                <c:pt idx="4466" formatCode="dd/mmm/yy">
                  <c:v>42368</c:v>
                </c:pt>
                <c:pt idx="4467" formatCode="dd/mmm/yy">
                  <c:v>42369</c:v>
                </c:pt>
                <c:pt idx="4468" formatCode="dd/mmm/yy">
                  <c:v>42370</c:v>
                </c:pt>
                <c:pt idx="4469" formatCode="dd/mmm/yy">
                  <c:v>42371</c:v>
                </c:pt>
                <c:pt idx="4470" formatCode="dd/mmm/yy">
                  <c:v>42372</c:v>
                </c:pt>
                <c:pt idx="4471" formatCode="dd/mmm/yy">
                  <c:v>42373</c:v>
                </c:pt>
                <c:pt idx="4472" formatCode="dd/mmm/yy">
                  <c:v>42374</c:v>
                </c:pt>
                <c:pt idx="4473" formatCode="dd/mmm/yy">
                  <c:v>42375</c:v>
                </c:pt>
                <c:pt idx="4474" formatCode="dd/mmm/yy">
                  <c:v>42376</c:v>
                </c:pt>
                <c:pt idx="4475" formatCode="dd/mmm/yy">
                  <c:v>42377</c:v>
                </c:pt>
                <c:pt idx="4476" formatCode="dd/mmm/yy">
                  <c:v>42380</c:v>
                </c:pt>
                <c:pt idx="4477" formatCode="dd/mmm/yy">
                  <c:v>42381</c:v>
                </c:pt>
                <c:pt idx="4478" formatCode="dd/mmm/yy">
                  <c:v>42382</c:v>
                </c:pt>
                <c:pt idx="4479" formatCode="dd/mmm/yy">
                  <c:v>42383</c:v>
                </c:pt>
                <c:pt idx="4480" formatCode="dd/mmm/yy">
                  <c:v>42384</c:v>
                </c:pt>
                <c:pt idx="4481" formatCode="dd/mmm/yy">
                  <c:v>42385</c:v>
                </c:pt>
                <c:pt idx="4482" formatCode="dd/mmm/yy">
                  <c:v>42386</c:v>
                </c:pt>
                <c:pt idx="4483" formatCode="dd/mmm/yy">
                  <c:v>42387</c:v>
                </c:pt>
                <c:pt idx="4484" formatCode="dd/mmm/yy">
                  <c:v>42388</c:v>
                </c:pt>
                <c:pt idx="4485" formatCode="dd/mmm/yy">
                  <c:v>42389</c:v>
                </c:pt>
                <c:pt idx="4486" formatCode="dd/mmm/yy">
                  <c:v>42390</c:v>
                </c:pt>
                <c:pt idx="4487" formatCode="dd/mmm/yy">
                  <c:v>42391</c:v>
                </c:pt>
                <c:pt idx="4488" formatCode="dd/mmm/yy">
                  <c:v>42392</c:v>
                </c:pt>
                <c:pt idx="4489" formatCode="dd/mmm/yy">
                  <c:v>42393</c:v>
                </c:pt>
                <c:pt idx="4490" formatCode="dd/mmm/yy">
                  <c:v>42394</c:v>
                </c:pt>
                <c:pt idx="4491" formatCode="dd/mmm/yy">
                  <c:v>42395</c:v>
                </c:pt>
                <c:pt idx="4492" formatCode="dd/mmm/yy">
                  <c:v>42396</c:v>
                </c:pt>
                <c:pt idx="4493" formatCode="dd/mmm/yy">
                  <c:v>42397</c:v>
                </c:pt>
                <c:pt idx="4494" formatCode="dd/mmm/yy">
                  <c:v>42398</c:v>
                </c:pt>
                <c:pt idx="4495" formatCode="dd/mmm/yy">
                  <c:v>42399</c:v>
                </c:pt>
                <c:pt idx="4496" formatCode="dd/mmm/yy">
                  <c:v>42400</c:v>
                </c:pt>
                <c:pt idx="4497" formatCode="dd/mmm/yy">
                  <c:v>42401</c:v>
                </c:pt>
                <c:pt idx="4498" formatCode="dd/mmm/yy">
                  <c:v>42402</c:v>
                </c:pt>
                <c:pt idx="4499" formatCode="dd/mmm/yy">
                  <c:v>42403</c:v>
                </c:pt>
                <c:pt idx="4500" formatCode="dd/mmm/yy">
                  <c:v>42404</c:v>
                </c:pt>
                <c:pt idx="4501" formatCode="dd/mmm/yy">
                  <c:v>42405</c:v>
                </c:pt>
                <c:pt idx="4502" formatCode="dd/mmm/yy">
                  <c:v>42406</c:v>
                </c:pt>
                <c:pt idx="4503" formatCode="dd/mmm/yy">
                  <c:v>42407</c:v>
                </c:pt>
                <c:pt idx="4504" formatCode="dd/mmm/yy">
                  <c:v>42408</c:v>
                </c:pt>
                <c:pt idx="4505" formatCode="dd/mmm/yy">
                  <c:v>42409</c:v>
                </c:pt>
                <c:pt idx="4506" formatCode="dd/mmm/yy">
                  <c:v>42410</c:v>
                </c:pt>
                <c:pt idx="4507" formatCode="dd/mmm/yy">
                  <c:v>42411</c:v>
                </c:pt>
                <c:pt idx="4508" formatCode="dd/mmm/yy">
                  <c:v>42412</c:v>
                </c:pt>
                <c:pt idx="4509" formatCode="dd/mmm/yy">
                  <c:v>42414</c:v>
                </c:pt>
                <c:pt idx="4510" formatCode="dd/mmm/yy">
                  <c:v>42415</c:v>
                </c:pt>
                <c:pt idx="4511" formatCode="dd/mmm/yy">
                  <c:v>42416</c:v>
                </c:pt>
                <c:pt idx="4512" formatCode="dd/mmm/yy">
                  <c:v>42417</c:v>
                </c:pt>
                <c:pt idx="4513" formatCode="dd/mmm/yy">
                  <c:v>42418</c:v>
                </c:pt>
                <c:pt idx="4514" formatCode="dd/mmm/yy">
                  <c:v>42419</c:v>
                </c:pt>
                <c:pt idx="4515" formatCode="dd/mmm/yy">
                  <c:v>42420</c:v>
                </c:pt>
                <c:pt idx="4516" formatCode="dd/mmm/yy">
                  <c:v>42421</c:v>
                </c:pt>
                <c:pt idx="4517" formatCode="dd/mmm/yy">
                  <c:v>42422</c:v>
                </c:pt>
                <c:pt idx="4518" formatCode="dd/mmm/yy">
                  <c:v>42423</c:v>
                </c:pt>
                <c:pt idx="4519" formatCode="dd/mmm/yy">
                  <c:v>42424</c:v>
                </c:pt>
                <c:pt idx="4520" formatCode="dd/mmm/yy">
                  <c:v>42425</c:v>
                </c:pt>
                <c:pt idx="4521" formatCode="dd/mmm/yy">
                  <c:v>42426</c:v>
                </c:pt>
                <c:pt idx="4522" formatCode="dd/mmm/yy">
                  <c:v>42427</c:v>
                </c:pt>
                <c:pt idx="4523" formatCode="dd/mmm/yy">
                  <c:v>42428</c:v>
                </c:pt>
                <c:pt idx="4524" formatCode="dd/mmm/yy">
                  <c:v>42429</c:v>
                </c:pt>
                <c:pt idx="4525" formatCode="dd/mmm/yy">
                  <c:v>42430</c:v>
                </c:pt>
                <c:pt idx="4526" formatCode="dd/mmm/yy">
                  <c:v>42431</c:v>
                </c:pt>
                <c:pt idx="4527" formatCode="dd/mmm/yy">
                  <c:v>42432</c:v>
                </c:pt>
                <c:pt idx="4528" formatCode="dd/mmm/yy">
                  <c:v>42433</c:v>
                </c:pt>
                <c:pt idx="4529" formatCode="dd/mmm/yy">
                  <c:v>42434</c:v>
                </c:pt>
                <c:pt idx="4530" formatCode="dd/mmm/yy">
                  <c:v>42435</c:v>
                </c:pt>
                <c:pt idx="4531" formatCode="dd/mmm/yy">
                  <c:v>42436</c:v>
                </c:pt>
                <c:pt idx="4532" formatCode="dd/mmm/yy">
                  <c:v>42437</c:v>
                </c:pt>
                <c:pt idx="4533" formatCode="dd/mmm/yy">
                  <c:v>42438</c:v>
                </c:pt>
                <c:pt idx="4534" formatCode="dd/mmm/yy">
                  <c:v>42439</c:v>
                </c:pt>
                <c:pt idx="4535" formatCode="dd/mmm/yy">
                  <c:v>42440</c:v>
                </c:pt>
                <c:pt idx="4536" formatCode="dd/mmm/yy">
                  <c:v>42441</c:v>
                </c:pt>
                <c:pt idx="4537" formatCode="dd/mmm/yy">
                  <c:v>42442</c:v>
                </c:pt>
                <c:pt idx="4538" formatCode="dd/mmm/yy">
                  <c:v>42443</c:v>
                </c:pt>
                <c:pt idx="4539" formatCode="dd/mmm/yy">
                  <c:v>42444</c:v>
                </c:pt>
                <c:pt idx="4540" formatCode="dd/mmm/yy">
                  <c:v>42445</c:v>
                </c:pt>
                <c:pt idx="4541" formatCode="dd/mmm/yy">
                  <c:v>42446</c:v>
                </c:pt>
                <c:pt idx="4542" formatCode="dd/mmm/yy">
                  <c:v>42447</c:v>
                </c:pt>
                <c:pt idx="4543" formatCode="dd/mmm/yy">
                  <c:v>42448</c:v>
                </c:pt>
                <c:pt idx="4544" formatCode="dd/mmm/yy">
                  <c:v>42449</c:v>
                </c:pt>
                <c:pt idx="4545" formatCode="dd/mmm/yy">
                  <c:v>42450</c:v>
                </c:pt>
                <c:pt idx="4546" formatCode="dd/mmm/yy">
                  <c:v>42451</c:v>
                </c:pt>
                <c:pt idx="4547" formatCode="dd/mmm/yy">
                  <c:v>42452</c:v>
                </c:pt>
                <c:pt idx="4548" formatCode="dd/mmm/yy">
                  <c:v>42453</c:v>
                </c:pt>
                <c:pt idx="4549" formatCode="dd/mmm/yy">
                  <c:v>42454</c:v>
                </c:pt>
                <c:pt idx="4550" formatCode="dd/mmm/yy">
                  <c:v>42455</c:v>
                </c:pt>
                <c:pt idx="4551" formatCode="dd/mmm/yy">
                  <c:v>42456</c:v>
                </c:pt>
                <c:pt idx="4552" formatCode="dd/mmm/yy">
                  <c:v>42457</c:v>
                </c:pt>
                <c:pt idx="4553" formatCode="dd/mmm/yy">
                  <c:v>42458</c:v>
                </c:pt>
                <c:pt idx="4554" formatCode="dd/mmm/yy">
                  <c:v>42459</c:v>
                </c:pt>
                <c:pt idx="4555" formatCode="dd/mmm/yy">
                  <c:v>42460</c:v>
                </c:pt>
                <c:pt idx="4556" formatCode="dd/mmm/yy">
                  <c:v>42461</c:v>
                </c:pt>
                <c:pt idx="4557" formatCode="dd/mmm/yy">
                  <c:v>42462</c:v>
                </c:pt>
                <c:pt idx="4558" formatCode="dd/mmm/yy">
                  <c:v>42463</c:v>
                </c:pt>
                <c:pt idx="4559" formatCode="dd/mmm/yy">
                  <c:v>42464</c:v>
                </c:pt>
                <c:pt idx="4560" formatCode="dd/mmm/yy">
                  <c:v>42465</c:v>
                </c:pt>
                <c:pt idx="4561" formatCode="dd/mmm/yy">
                  <c:v>42466</c:v>
                </c:pt>
                <c:pt idx="4562" formatCode="dd/mmm/yy">
                  <c:v>42467</c:v>
                </c:pt>
                <c:pt idx="4563" formatCode="dd/mmm/yy">
                  <c:v>42468</c:v>
                </c:pt>
                <c:pt idx="4564" formatCode="dd/mmm/yy">
                  <c:v>42469</c:v>
                </c:pt>
                <c:pt idx="4565" formatCode="dd/mmm/yy">
                  <c:v>42470</c:v>
                </c:pt>
                <c:pt idx="4566" formatCode="dd/mmm/yy">
                  <c:v>42471</c:v>
                </c:pt>
                <c:pt idx="4567" formatCode="dd/mmm/yy">
                  <c:v>42472</c:v>
                </c:pt>
                <c:pt idx="4568" formatCode="dd/mmm/yy">
                  <c:v>42473</c:v>
                </c:pt>
                <c:pt idx="4569" formatCode="dd/mmm/yy">
                  <c:v>42474</c:v>
                </c:pt>
                <c:pt idx="4570" formatCode="dd/mmm/yy">
                  <c:v>42475</c:v>
                </c:pt>
                <c:pt idx="4571" formatCode="dd/mmm/yy">
                  <c:v>42476</c:v>
                </c:pt>
                <c:pt idx="4572" formatCode="dd/mmm/yy">
                  <c:v>42477</c:v>
                </c:pt>
                <c:pt idx="4573" formatCode="dd/mmm/yy">
                  <c:v>42478</c:v>
                </c:pt>
                <c:pt idx="4574" formatCode="dd/mmm/yy">
                  <c:v>42479</c:v>
                </c:pt>
                <c:pt idx="4575" formatCode="dd/mmm/yy">
                  <c:v>42480</c:v>
                </c:pt>
                <c:pt idx="4576" formatCode="dd/mmm/yy">
                  <c:v>42481</c:v>
                </c:pt>
                <c:pt idx="4577" formatCode="dd/mmm/yy">
                  <c:v>42482</c:v>
                </c:pt>
                <c:pt idx="4578" formatCode="dd/mmm/yy">
                  <c:v>42483</c:v>
                </c:pt>
                <c:pt idx="4579" formatCode="dd/mmm/yy">
                  <c:v>42484</c:v>
                </c:pt>
                <c:pt idx="4580" formatCode="dd/mmm/yy">
                  <c:v>42485</c:v>
                </c:pt>
                <c:pt idx="4581" formatCode="dd/mmm/yy">
                  <c:v>42486</c:v>
                </c:pt>
                <c:pt idx="4582" formatCode="dd/mmm/yy">
                  <c:v>42487</c:v>
                </c:pt>
                <c:pt idx="4583" formatCode="dd/mmm/yy">
                  <c:v>42488</c:v>
                </c:pt>
                <c:pt idx="4584" formatCode="dd/mmm/yy">
                  <c:v>42489</c:v>
                </c:pt>
                <c:pt idx="4585" formatCode="dd/mmm/yy">
                  <c:v>42490</c:v>
                </c:pt>
                <c:pt idx="4586" formatCode="dd/mmm/yy">
                  <c:v>42491</c:v>
                </c:pt>
                <c:pt idx="4587" formatCode="dd/mmm/yy">
                  <c:v>42492</c:v>
                </c:pt>
                <c:pt idx="4588" formatCode="dd/mmm/yy">
                  <c:v>42493</c:v>
                </c:pt>
                <c:pt idx="4589" formatCode="dd/mmm/yy">
                  <c:v>42494</c:v>
                </c:pt>
                <c:pt idx="4590" formatCode="dd/mmm/yy">
                  <c:v>42495</c:v>
                </c:pt>
                <c:pt idx="4591" formatCode="dd/mmm/yy">
                  <c:v>42496</c:v>
                </c:pt>
                <c:pt idx="4592" formatCode="dd/mmm/yy">
                  <c:v>42497</c:v>
                </c:pt>
                <c:pt idx="4593" formatCode="dd/mmm/yy">
                  <c:v>42498</c:v>
                </c:pt>
                <c:pt idx="4594" formatCode="dd/mmm/yy">
                  <c:v>42499</c:v>
                </c:pt>
                <c:pt idx="4595" formatCode="dd/mmm/yy">
                  <c:v>42500</c:v>
                </c:pt>
                <c:pt idx="4596" formatCode="dd/mmm/yy">
                  <c:v>42501</c:v>
                </c:pt>
                <c:pt idx="4597" formatCode="dd/mmm/yy">
                  <c:v>42502</c:v>
                </c:pt>
                <c:pt idx="4598" formatCode="dd/mmm/yy">
                  <c:v>42503</c:v>
                </c:pt>
                <c:pt idx="4599" formatCode="dd/mmm/yy">
                  <c:v>42504</c:v>
                </c:pt>
                <c:pt idx="4600" formatCode="dd/mmm/yy">
                  <c:v>42505</c:v>
                </c:pt>
                <c:pt idx="4601" formatCode="dd/mmm/yy">
                  <c:v>42506</c:v>
                </c:pt>
                <c:pt idx="4602" formatCode="dd/mmm/yy">
                  <c:v>42507</c:v>
                </c:pt>
                <c:pt idx="4603" formatCode="dd/mmm/yy">
                  <c:v>42508</c:v>
                </c:pt>
                <c:pt idx="4604" formatCode="dd/mmm/yy">
                  <c:v>42509</c:v>
                </c:pt>
                <c:pt idx="4605" formatCode="dd/mmm/yy">
                  <c:v>42510</c:v>
                </c:pt>
                <c:pt idx="4606" formatCode="dd/mmm/yy">
                  <c:v>42511</c:v>
                </c:pt>
                <c:pt idx="4607" formatCode="dd/mmm/yy">
                  <c:v>42512</c:v>
                </c:pt>
                <c:pt idx="4608" formatCode="dd/mmm/yy">
                  <c:v>42513</c:v>
                </c:pt>
                <c:pt idx="4609" formatCode="dd/mmm/yy">
                  <c:v>42514</c:v>
                </c:pt>
                <c:pt idx="4610" formatCode="dd/mmm/yy">
                  <c:v>42515</c:v>
                </c:pt>
                <c:pt idx="4611" formatCode="dd/mmm/yy">
                  <c:v>42516</c:v>
                </c:pt>
                <c:pt idx="4612" formatCode="dd/mmm/yy">
                  <c:v>42517</c:v>
                </c:pt>
                <c:pt idx="4613" formatCode="dd/mmm/yy">
                  <c:v>42520</c:v>
                </c:pt>
                <c:pt idx="4614" formatCode="dd/mmm/yy">
                  <c:v>42521</c:v>
                </c:pt>
                <c:pt idx="4615" formatCode="dd/mmm/yy">
                  <c:v>42522</c:v>
                </c:pt>
                <c:pt idx="4616" formatCode="dd/mmm/yy">
                  <c:v>42523</c:v>
                </c:pt>
                <c:pt idx="4617" formatCode="dd/mmm/yy">
                  <c:v>42524</c:v>
                </c:pt>
                <c:pt idx="4618" formatCode="dd/mmm/yy">
                  <c:v>42525</c:v>
                </c:pt>
                <c:pt idx="4619" formatCode="dd/mmm/yy">
                  <c:v>42526</c:v>
                </c:pt>
                <c:pt idx="4620" formatCode="dd/mmm/yy">
                  <c:v>42527</c:v>
                </c:pt>
                <c:pt idx="4621" formatCode="dd/mmm/yy">
                  <c:v>42528</c:v>
                </c:pt>
                <c:pt idx="4622" formatCode="dd/mmm/yy">
                  <c:v>42529</c:v>
                </c:pt>
                <c:pt idx="4623" formatCode="dd/mmm/yy">
                  <c:v>42530</c:v>
                </c:pt>
                <c:pt idx="4624" formatCode="dd/mmm/yy">
                  <c:v>42531</c:v>
                </c:pt>
                <c:pt idx="4625" formatCode="dd/mmm/yy">
                  <c:v>42532</c:v>
                </c:pt>
                <c:pt idx="4626" formatCode="dd/mmm/yy">
                  <c:v>42533</c:v>
                </c:pt>
                <c:pt idx="4627" formatCode="dd/mmm/yy">
                  <c:v>42534</c:v>
                </c:pt>
                <c:pt idx="4628" formatCode="dd/mmm/yy">
                  <c:v>42535</c:v>
                </c:pt>
                <c:pt idx="4629" formatCode="dd/mmm/yy">
                  <c:v>42536</c:v>
                </c:pt>
                <c:pt idx="4630" formatCode="dd/mmm/yy">
                  <c:v>42537</c:v>
                </c:pt>
                <c:pt idx="4631" formatCode="dd/mmm/yy">
                  <c:v>42538</c:v>
                </c:pt>
                <c:pt idx="4632" formatCode="dd/mmm/yy">
                  <c:v>42539</c:v>
                </c:pt>
                <c:pt idx="4633" formatCode="dd/mmm/yy">
                  <c:v>42540</c:v>
                </c:pt>
                <c:pt idx="4634" formatCode="dd/mmm/yy">
                  <c:v>42541</c:v>
                </c:pt>
                <c:pt idx="4635" formatCode="dd/mmm/yy">
                  <c:v>42542</c:v>
                </c:pt>
                <c:pt idx="4636" formatCode="dd/mmm/yy">
                  <c:v>42543</c:v>
                </c:pt>
                <c:pt idx="4637" formatCode="dd/mmm/yy">
                  <c:v>42544</c:v>
                </c:pt>
                <c:pt idx="4638" formatCode="dd/mmm/yy">
                  <c:v>42545</c:v>
                </c:pt>
                <c:pt idx="4639" formatCode="dd/mmm/yy">
                  <c:v>42546</c:v>
                </c:pt>
                <c:pt idx="4640" formatCode="dd/mmm/yy">
                  <c:v>42547</c:v>
                </c:pt>
                <c:pt idx="4641" formatCode="dd/mmm/yy">
                  <c:v>42548</c:v>
                </c:pt>
                <c:pt idx="4642" formatCode="dd/mmm/yy">
                  <c:v>42549</c:v>
                </c:pt>
                <c:pt idx="4643" formatCode="dd/mmm/yy">
                  <c:v>42550</c:v>
                </c:pt>
                <c:pt idx="4644" formatCode="dd/mmm/yy">
                  <c:v>42551</c:v>
                </c:pt>
                <c:pt idx="4645" formatCode="dd/mmm/yy">
                  <c:v>42552</c:v>
                </c:pt>
                <c:pt idx="4646" formatCode="dd/mmm/yy">
                  <c:v>42553</c:v>
                </c:pt>
                <c:pt idx="4647" formatCode="dd/mmm/yy">
                  <c:v>42554</c:v>
                </c:pt>
                <c:pt idx="4648" formatCode="dd/mmm/yy">
                  <c:v>42555</c:v>
                </c:pt>
                <c:pt idx="4649" formatCode="dd/mmm/yy">
                  <c:v>42556</c:v>
                </c:pt>
                <c:pt idx="4650" formatCode="dd/mmm/yy">
                  <c:v>42557</c:v>
                </c:pt>
                <c:pt idx="4651" formatCode="dd/mmm/yy">
                  <c:v>42558</c:v>
                </c:pt>
                <c:pt idx="4652" formatCode="dd/mmm/yy">
                  <c:v>42559</c:v>
                </c:pt>
                <c:pt idx="4653" formatCode="dd/mmm/yy">
                  <c:v>42560</c:v>
                </c:pt>
                <c:pt idx="4654" formatCode="dd/mmm/yy">
                  <c:v>42561</c:v>
                </c:pt>
                <c:pt idx="4655" formatCode="dd/mmm/yy">
                  <c:v>42562</c:v>
                </c:pt>
                <c:pt idx="4656" formatCode="dd/mmm/yy">
                  <c:v>42563</c:v>
                </c:pt>
                <c:pt idx="4657" formatCode="dd/mmm/yy">
                  <c:v>42564</c:v>
                </c:pt>
                <c:pt idx="4658" formatCode="dd/mmm/yy">
                  <c:v>42565</c:v>
                </c:pt>
                <c:pt idx="4659" formatCode="dd/mmm/yy">
                  <c:v>42566</c:v>
                </c:pt>
                <c:pt idx="4660" formatCode="dd/mmm/yy">
                  <c:v>42567</c:v>
                </c:pt>
                <c:pt idx="4661" formatCode="dd/mmm/yy">
                  <c:v>42568</c:v>
                </c:pt>
                <c:pt idx="4662" formatCode="dd/mmm/yy">
                  <c:v>42569</c:v>
                </c:pt>
                <c:pt idx="4663" formatCode="dd/mmm/yy">
                  <c:v>42570</c:v>
                </c:pt>
                <c:pt idx="4664" formatCode="dd/mmm/yy">
                  <c:v>42571</c:v>
                </c:pt>
                <c:pt idx="4665" formatCode="dd/mmm/yy">
                  <c:v>42572</c:v>
                </c:pt>
                <c:pt idx="4666" formatCode="dd/mmm/yy">
                  <c:v>42573</c:v>
                </c:pt>
                <c:pt idx="4667" formatCode="dd/mmm/yy">
                  <c:v>42574</c:v>
                </c:pt>
                <c:pt idx="4668" formatCode="dd/mmm/yy">
                  <c:v>42575</c:v>
                </c:pt>
                <c:pt idx="4669" formatCode="dd/mmm/yy">
                  <c:v>42576</c:v>
                </c:pt>
                <c:pt idx="4670" formatCode="dd/mmm/yy">
                  <c:v>42577</c:v>
                </c:pt>
                <c:pt idx="4671" formatCode="dd/mmm/yy">
                  <c:v>42578</c:v>
                </c:pt>
                <c:pt idx="4672" formatCode="dd/mmm/yy">
                  <c:v>42579</c:v>
                </c:pt>
                <c:pt idx="4673" formatCode="dd/mmm/yy">
                  <c:v>42580</c:v>
                </c:pt>
                <c:pt idx="4674" formatCode="dd/mmm/yy">
                  <c:v>42581</c:v>
                </c:pt>
                <c:pt idx="4675" formatCode="dd/mmm/yy">
                  <c:v>42582</c:v>
                </c:pt>
                <c:pt idx="4676" formatCode="dd/mmm/yy">
                  <c:v>42583</c:v>
                </c:pt>
                <c:pt idx="4677" formatCode="dd/mmm/yy">
                  <c:v>42584</c:v>
                </c:pt>
                <c:pt idx="4678" formatCode="dd/mmm/yy">
                  <c:v>42585</c:v>
                </c:pt>
                <c:pt idx="4679" formatCode="dd/mmm/yy">
                  <c:v>42586</c:v>
                </c:pt>
                <c:pt idx="4680" formatCode="dd/mmm/yy">
                  <c:v>42587</c:v>
                </c:pt>
                <c:pt idx="4681" formatCode="dd/mmm/yy">
                  <c:v>42588</c:v>
                </c:pt>
                <c:pt idx="4682" formatCode="dd/mmm/yy">
                  <c:v>42589</c:v>
                </c:pt>
                <c:pt idx="4683" formatCode="dd/mmm/yy">
                  <c:v>42590</c:v>
                </c:pt>
                <c:pt idx="4684" formatCode="dd/mmm/yy">
                  <c:v>42591</c:v>
                </c:pt>
                <c:pt idx="4685" formatCode="dd/mmm/yy">
                  <c:v>42592</c:v>
                </c:pt>
                <c:pt idx="4686" formatCode="dd/mmm/yy">
                  <c:v>42593</c:v>
                </c:pt>
                <c:pt idx="4687" formatCode="dd/mmm/yy">
                  <c:v>42594</c:v>
                </c:pt>
                <c:pt idx="4688" formatCode="dd/mmm/yy">
                  <c:v>42595</c:v>
                </c:pt>
                <c:pt idx="4689" formatCode="dd/mmm/yy">
                  <c:v>42596</c:v>
                </c:pt>
                <c:pt idx="4690" formatCode="dd/mmm/yy">
                  <c:v>42597</c:v>
                </c:pt>
                <c:pt idx="4691" formatCode="dd/mmm/yy">
                  <c:v>42598</c:v>
                </c:pt>
                <c:pt idx="4692" formatCode="dd/mmm/yy">
                  <c:v>42599</c:v>
                </c:pt>
                <c:pt idx="4693" formatCode="dd/mmm/yy">
                  <c:v>42600</c:v>
                </c:pt>
                <c:pt idx="4694" formatCode="dd/mmm/yy">
                  <c:v>42601</c:v>
                </c:pt>
                <c:pt idx="4695" formatCode="dd/mmm/yy">
                  <c:v>42602</c:v>
                </c:pt>
                <c:pt idx="4696" formatCode="dd/mmm/yy">
                  <c:v>42603</c:v>
                </c:pt>
                <c:pt idx="4697" formatCode="dd/mmm/yy">
                  <c:v>42604</c:v>
                </c:pt>
                <c:pt idx="4698" formatCode="dd/mmm/yy">
                  <c:v>42605</c:v>
                </c:pt>
                <c:pt idx="4699" formatCode="dd/mmm/yy">
                  <c:v>42606</c:v>
                </c:pt>
                <c:pt idx="4700" formatCode="dd/mmm/yy">
                  <c:v>42607</c:v>
                </c:pt>
                <c:pt idx="4701" formatCode="dd/mmm/yy">
                  <c:v>42608</c:v>
                </c:pt>
                <c:pt idx="4702" formatCode="dd/mmm/yy">
                  <c:v>42609</c:v>
                </c:pt>
                <c:pt idx="4703" formatCode="dd/mmm/yy">
                  <c:v>42610</c:v>
                </c:pt>
                <c:pt idx="4704" formatCode="dd/mmm/yy">
                  <c:v>42611</c:v>
                </c:pt>
                <c:pt idx="4705" formatCode="dd/mmm/yy">
                  <c:v>42612</c:v>
                </c:pt>
                <c:pt idx="4706" formatCode="dd/mmm/yy">
                  <c:v>42613</c:v>
                </c:pt>
                <c:pt idx="4707" formatCode="dd/mmm/yy">
                  <c:v>42614</c:v>
                </c:pt>
                <c:pt idx="4708" formatCode="dd/mmm/yy">
                  <c:v>42615</c:v>
                </c:pt>
                <c:pt idx="4709" formatCode="dd/mmm/yy">
                  <c:v>42616</c:v>
                </c:pt>
                <c:pt idx="4710" formatCode="dd/mmm/yy">
                  <c:v>42617</c:v>
                </c:pt>
                <c:pt idx="4711" formatCode="dd/mmm/yy">
                  <c:v>42618</c:v>
                </c:pt>
                <c:pt idx="4712" formatCode="dd/mmm/yy">
                  <c:v>42619</c:v>
                </c:pt>
                <c:pt idx="4713" formatCode="dd/mmm/yy">
                  <c:v>42620</c:v>
                </c:pt>
                <c:pt idx="4714" formatCode="dd/mmm/yy">
                  <c:v>42621</c:v>
                </c:pt>
                <c:pt idx="4715" formatCode="dd/mmm/yy">
                  <c:v>42622</c:v>
                </c:pt>
                <c:pt idx="4716" formatCode="dd/mmm/yy">
                  <c:v>42623</c:v>
                </c:pt>
                <c:pt idx="4717" formatCode="dd/mmm/yy">
                  <c:v>42624</c:v>
                </c:pt>
                <c:pt idx="4718" formatCode="dd/mmm/yy">
                  <c:v>42625</c:v>
                </c:pt>
                <c:pt idx="4719" formatCode="dd/mmm/yy">
                  <c:v>42626</c:v>
                </c:pt>
                <c:pt idx="4720" formatCode="dd/mmm/yy">
                  <c:v>42627</c:v>
                </c:pt>
                <c:pt idx="4721" formatCode="dd/mmm/yy">
                  <c:v>42628</c:v>
                </c:pt>
                <c:pt idx="4722" formatCode="dd/mmm/yy">
                  <c:v>42629</c:v>
                </c:pt>
                <c:pt idx="4723" formatCode="dd/mmm/yy">
                  <c:v>42630</c:v>
                </c:pt>
                <c:pt idx="4724" formatCode="dd/mmm/yy">
                  <c:v>42631</c:v>
                </c:pt>
                <c:pt idx="4725" formatCode="dd/mmm/yy">
                  <c:v>42632</c:v>
                </c:pt>
                <c:pt idx="4726" formatCode="dd/mmm/yy">
                  <c:v>42633</c:v>
                </c:pt>
                <c:pt idx="4727" formatCode="dd/mmm/yy">
                  <c:v>42634</c:v>
                </c:pt>
                <c:pt idx="4728" formatCode="dd/mmm/yy">
                  <c:v>42635</c:v>
                </c:pt>
                <c:pt idx="4729" formatCode="dd/mmm/yy">
                  <c:v>42636</c:v>
                </c:pt>
                <c:pt idx="4730" formatCode="dd/mmm/yy">
                  <c:v>42637</c:v>
                </c:pt>
                <c:pt idx="4731" formatCode="dd/mmm/yy">
                  <c:v>42638</c:v>
                </c:pt>
                <c:pt idx="4732" formatCode="dd/mmm/yy">
                  <c:v>42639</c:v>
                </c:pt>
                <c:pt idx="4733" formatCode="dd/mmm/yy">
                  <c:v>42640</c:v>
                </c:pt>
                <c:pt idx="4734" formatCode="dd/mmm/yy">
                  <c:v>42641</c:v>
                </c:pt>
                <c:pt idx="4735" formatCode="dd/mmm/yy">
                  <c:v>42642</c:v>
                </c:pt>
                <c:pt idx="4736" formatCode="dd/mmm/yy">
                  <c:v>42643</c:v>
                </c:pt>
                <c:pt idx="4737" formatCode="dd/mmm/yy">
                  <c:v>42644</c:v>
                </c:pt>
                <c:pt idx="4738" formatCode="dd/mmm/yy">
                  <c:v>42645</c:v>
                </c:pt>
                <c:pt idx="4739" formatCode="dd/mmm/yy">
                  <c:v>42646</c:v>
                </c:pt>
                <c:pt idx="4740" formatCode="dd/mmm/yy">
                  <c:v>42647</c:v>
                </c:pt>
                <c:pt idx="4741" formatCode="dd/mmm/yy">
                  <c:v>42648</c:v>
                </c:pt>
                <c:pt idx="4742" formatCode="dd/mmm/yy">
                  <c:v>42649</c:v>
                </c:pt>
                <c:pt idx="4743" formatCode="dd/mmm/yy">
                  <c:v>42650</c:v>
                </c:pt>
                <c:pt idx="4744" formatCode="dd/mmm/yy">
                  <c:v>42651</c:v>
                </c:pt>
                <c:pt idx="4745" formatCode="dd/mmm/yy">
                  <c:v>42652</c:v>
                </c:pt>
                <c:pt idx="4746" formatCode="dd/mmm/yy">
                  <c:v>42653</c:v>
                </c:pt>
                <c:pt idx="4747" formatCode="dd/mmm/yy">
                  <c:v>42654</c:v>
                </c:pt>
                <c:pt idx="4748" formatCode="dd/mmm/yy">
                  <c:v>42655</c:v>
                </c:pt>
                <c:pt idx="4749" formatCode="dd/mmm/yy">
                  <c:v>42656</c:v>
                </c:pt>
                <c:pt idx="4750" formatCode="dd/mmm/yy">
                  <c:v>42657</c:v>
                </c:pt>
                <c:pt idx="4751" formatCode="dd/mmm/yy">
                  <c:v>42658</c:v>
                </c:pt>
                <c:pt idx="4752" formatCode="dd/mmm/yy">
                  <c:v>42659</c:v>
                </c:pt>
                <c:pt idx="4753" formatCode="dd/mmm/yy">
                  <c:v>42660</c:v>
                </c:pt>
                <c:pt idx="4754" formatCode="dd/mmm/yy">
                  <c:v>42661</c:v>
                </c:pt>
                <c:pt idx="4755" formatCode="dd/mmm/yy">
                  <c:v>42662</c:v>
                </c:pt>
                <c:pt idx="4756" formatCode="dd/mmm/yy">
                  <c:v>42663</c:v>
                </c:pt>
                <c:pt idx="4757" formatCode="dd/mmm/yy">
                  <c:v>42664</c:v>
                </c:pt>
                <c:pt idx="4758" formatCode="dd/mmm/yy">
                  <c:v>42665</c:v>
                </c:pt>
                <c:pt idx="4759" formatCode="dd/mmm/yy">
                  <c:v>42666</c:v>
                </c:pt>
                <c:pt idx="4760" formatCode="dd/mmm/yy">
                  <c:v>42667</c:v>
                </c:pt>
                <c:pt idx="4761" formatCode="dd/mmm/yy">
                  <c:v>42668</c:v>
                </c:pt>
                <c:pt idx="4762" formatCode="dd/mmm/yy">
                  <c:v>42669</c:v>
                </c:pt>
                <c:pt idx="4763" formatCode="dd/mmm/yy">
                  <c:v>42670</c:v>
                </c:pt>
                <c:pt idx="4764" formatCode="dd/mmm/yy">
                  <c:v>42671</c:v>
                </c:pt>
                <c:pt idx="4765" formatCode="dd/mmm/yy">
                  <c:v>42672</c:v>
                </c:pt>
                <c:pt idx="4766" formatCode="dd/mmm/yy">
                  <c:v>42673</c:v>
                </c:pt>
                <c:pt idx="4767" formatCode="dd/mmm/yy">
                  <c:v>42674</c:v>
                </c:pt>
                <c:pt idx="4768" formatCode="dd/mmm/yy">
                  <c:v>42675</c:v>
                </c:pt>
                <c:pt idx="4769" formatCode="dd/mmm/yy">
                  <c:v>42676</c:v>
                </c:pt>
                <c:pt idx="4770" formatCode="dd/mmm/yy">
                  <c:v>42677</c:v>
                </c:pt>
                <c:pt idx="4771" formatCode="dd/mmm/yy">
                  <c:v>42678</c:v>
                </c:pt>
                <c:pt idx="4772" formatCode="dd/mmm/yy">
                  <c:v>42679</c:v>
                </c:pt>
                <c:pt idx="4773" formatCode="dd/mmm/yy">
                  <c:v>42680</c:v>
                </c:pt>
                <c:pt idx="4774" formatCode="dd/mmm/yy">
                  <c:v>42681</c:v>
                </c:pt>
                <c:pt idx="4775" formatCode="dd/mmm/yy">
                  <c:v>42682</c:v>
                </c:pt>
                <c:pt idx="4776" formatCode="dd/mmm/yy">
                  <c:v>42683</c:v>
                </c:pt>
                <c:pt idx="4777" formatCode="dd/mmm/yy">
                  <c:v>42684</c:v>
                </c:pt>
                <c:pt idx="4778" formatCode="dd/mmm/yy">
                  <c:v>42685</c:v>
                </c:pt>
                <c:pt idx="4779" formatCode="dd/mmm/yy">
                  <c:v>42688</c:v>
                </c:pt>
                <c:pt idx="4780" formatCode="dd/mmm/yy">
                  <c:v>42689</c:v>
                </c:pt>
                <c:pt idx="4781" formatCode="dd/mmm/yy">
                  <c:v>42690</c:v>
                </c:pt>
                <c:pt idx="4782" formatCode="dd/mmm/yy">
                  <c:v>42691</c:v>
                </c:pt>
                <c:pt idx="4783" formatCode="dd/mmm/yy">
                  <c:v>42691</c:v>
                </c:pt>
                <c:pt idx="4784" formatCode="dd/mmm/yy">
                  <c:v>42693</c:v>
                </c:pt>
                <c:pt idx="4785" formatCode="dd/mmm/yy">
                  <c:v>42694</c:v>
                </c:pt>
                <c:pt idx="4786" formatCode="dd/mmm/yy">
                  <c:v>42695</c:v>
                </c:pt>
                <c:pt idx="4787" formatCode="dd/mmm/yy">
                  <c:v>42696</c:v>
                </c:pt>
                <c:pt idx="4788" formatCode="dd/mmm/yy">
                  <c:v>42697</c:v>
                </c:pt>
                <c:pt idx="4789" formatCode="dd/mmm/yy">
                  <c:v>42698</c:v>
                </c:pt>
                <c:pt idx="4790" formatCode="dd/mmm/yy">
                  <c:v>42699</c:v>
                </c:pt>
                <c:pt idx="4791" formatCode="dd/mmm/yy">
                  <c:v>42700</c:v>
                </c:pt>
                <c:pt idx="4792" formatCode="dd/mmm/yy">
                  <c:v>42701</c:v>
                </c:pt>
                <c:pt idx="4793" formatCode="dd/mmm/yy">
                  <c:v>42702</c:v>
                </c:pt>
                <c:pt idx="4794" formatCode="dd/mmm/yy">
                  <c:v>42703</c:v>
                </c:pt>
                <c:pt idx="4795" formatCode="dd/mmm/yy">
                  <c:v>42704</c:v>
                </c:pt>
                <c:pt idx="4796" formatCode="dd/mmm/yy">
                  <c:v>42705</c:v>
                </c:pt>
                <c:pt idx="4797" formatCode="dd/mmm/yy">
                  <c:v>42706</c:v>
                </c:pt>
                <c:pt idx="4798" formatCode="dd/mmm/yy">
                  <c:v>42707</c:v>
                </c:pt>
                <c:pt idx="4799" formatCode="dd/mmm/yy">
                  <c:v>42708</c:v>
                </c:pt>
                <c:pt idx="4800" formatCode="dd/mmm/yy">
                  <c:v>42709</c:v>
                </c:pt>
                <c:pt idx="4801" formatCode="dd/mmm/yy">
                  <c:v>42710</c:v>
                </c:pt>
                <c:pt idx="4802" formatCode="dd/mmm/yy">
                  <c:v>42711</c:v>
                </c:pt>
                <c:pt idx="4803" formatCode="dd/mmm/yy">
                  <c:v>42712</c:v>
                </c:pt>
                <c:pt idx="4804" formatCode="dd/mmm/yy">
                  <c:v>42713</c:v>
                </c:pt>
                <c:pt idx="4805" formatCode="dd/mmm/yy">
                  <c:v>42714</c:v>
                </c:pt>
                <c:pt idx="4806" formatCode="dd/mmm/yy">
                  <c:v>42715</c:v>
                </c:pt>
                <c:pt idx="4807" formatCode="dd/mmm/yy">
                  <c:v>42716</c:v>
                </c:pt>
                <c:pt idx="4808" formatCode="dd/mmm/yy">
                  <c:v>42717</c:v>
                </c:pt>
                <c:pt idx="4809" formatCode="dd/mmm/yy">
                  <c:v>42718</c:v>
                </c:pt>
                <c:pt idx="4810" formatCode="dd/mmm/yy">
                  <c:v>42719</c:v>
                </c:pt>
                <c:pt idx="4811" formatCode="dd/mmm/yy">
                  <c:v>42720</c:v>
                </c:pt>
                <c:pt idx="4812" formatCode="dd/mmm/yy">
                  <c:v>42721</c:v>
                </c:pt>
                <c:pt idx="4813" formatCode="dd/mmm/yy">
                  <c:v>42722</c:v>
                </c:pt>
                <c:pt idx="4814" formatCode="dd/mmm/yy">
                  <c:v>42723</c:v>
                </c:pt>
                <c:pt idx="4815" formatCode="dd/mmm/yy">
                  <c:v>42724</c:v>
                </c:pt>
                <c:pt idx="4816" formatCode="dd/mmm/yy">
                  <c:v>42725</c:v>
                </c:pt>
                <c:pt idx="4817" formatCode="dd/mmm/yy">
                  <c:v>42726</c:v>
                </c:pt>
                <c:pt idx="4818" formatCode="dd/mmm/yy">
                  <c:v>42727</c:v>
                </c:pt>
                <c:pt idx="4819" formatCode="dd/mmm/yy">
                  <c:v>42728</c:v>
                </c:pt>
                <c:pt idx="4820" formatCode="dd/mmm/yy">
                  <c:v>42729</c:v>
                </c:pt>
                <c:pt idx="4821" formatCode="dd/mmm/yy">
                  <c:v>42730</c:v>
                </c:pt>
                <c:pt idx="4822" formatCode="dd/mmm/yy">
                  <c:v>42731</c:v>
                </c:pt>
                <c:pt idx="4823" formatCode="dd/mmm/yy">
                  <c:v>42732</c:v>
                </c:pt>
                <c:pt idx="4824" formatCode="dd/mmm/yy">
                  <c:v>42733</c:v>
                </c:pt>
                <c:pt idx="4825" formatCode="dd/mmm/yy">
                  <c:v>42734</c:v>
                </c:pt>
                <c:pt idx="4826" formatCode="dd/mmm/yy">
                  <c:v>42735</c:v>
                </c:pt>
                <c:pt idx="4827" formatCode="dd/mmm/yy">
                  <c:v>42736</c:v>
                </c:pt>
                <c:pt idx="4828" formatCode="dd/mmm/yy">
                  <c:v>42737</c:v>
                </c:pt>
                <c:pt idx="4829" formatCode="dd/mmm/yy">
                  <c:v>42738</c:v>
                </c:pt>
                <c:pt idx="4830" formatCode="dd/mmm/yy">
                  <c:v>42739</c:v>
                </c:pt>
                <c:pt idx="4831" formatCode="dd/mmm/yy">
                  <c:v>42740</c:v>
                </c:pt>
                <c:pt idx="4832" formatCode="dd/mmm/yy">
                  <c:v>42741</c:v>
                </c:pt>
                <c:pt idx="4833" formatCode="dd/mmm/yy">
                  <c:v>42742</c:v>
                </c:pt>
                <c:pt idx="4834" formatCode="dd/mmm/yy">
                  <c:v>42743</c:v>
                </c:pt>
                <c:pt idx="4835" formatCode="dd/mmm/yy">
                  <c:v>42744</c:v>
                </c:pt>
                <c:pt idx="4836" formatCode="dd/mmm/yy">
                  <c:v>42745</c:v>
                </c:pt>
                <c:pt idx="4837" formatCode="dd/mmm/yy">
                  <c:v>42746</c:v>
                </c:pt>
                <c:pt idx="4838" formatCode="dd/mmm/yy">
                  <c:v>42747</c:v>
                </c:pt>
                <c:pt idx="4839" formatCode="dd/mmm/yy">
                  <c:v>42748</c:v>
                </c:pt>
                <c:pt idx="4840" formatCode="dd/mmm/yy">
                  <c:v>42749</c:v>
                </c:pt>
                <c:pt idx="4841" formatCode="dd/mmm/yy">
                  <c:v>42750</c:v>
                </c:pt>
                <c:pt idx="4842" formatCode="dd/mmm/yy">
                  <c:v>42751</c:v>
                </c:pt>
                <c:pt idx="4843" formatCode="dd/mmm/yy">
                  <c:v>42752</c:v>
                </c:pt>
                <c:pt idx="4844" formatCode="dd/mmm/yy">
                  <c:v>42753</c:v>
                </c:pt>
                <c:pt idx="4845" formatCode="dd/mmm/yy">
                  <c:v>42754</c:v>
                </c:pt>
                <c:pt idx="4846" formatCode="dd/mmm/yy">
                  <c:v>42755</c:v>
                </c:pt>
                <c:pt idx="4847" formatCode="dd/mmm/yy">
                  <c:v>42756</c:v>
                </c:pt>
                <c:pt idx="4848" formatCode="dd/mmm/yy">
                  <c:v>42757</c:v>
                </c:pt>
                <c:pt idx="4849" formatCode="dd/mmm/yy">
                  <c:v>42758</c:v>
                </c:pt>
                <c:pt idx="4850" formatCode="dd/mmm/yy">
                  <c:v>42759</c:v>
                </c:pt>
                <c:pt idx="4851" formatCode="dd/mmm/yy">
                  <c:v>42760</c:v>
                </c:pt>
                <c:pt idx="4852" formatCode="dd/mmm/yy">
                  <c:v>42761</c:v>
                </c:pt>
                <c:pt idx="4853" formatCode="dd/mmm/yy">
                  <c:v>42762</c:v>
                </c:pt>
                <c:pt idx="4854" formatCode="dd/mmm/yy">
                  <c:v>42763</c:v>
                </c:pt>
                <c:pt idx="4855" formatCode="dd/mmm/yy">
                  <c:v>42764</c:v>
                </c:pt>
                <c:pt idx="4856" formatCode="dd/mmm/yy">
                  <c:v>42765</c:v>
                </c:pt>
                <c:pt idx="4857" formatCode="dd/mmm/yy">
                  <c:v>42766</c:v>
                </c:pt>
                <c:pt idx="4858" formatCode="dd/mmm/yy">
                  <c:v>42767</c:v>
                </c:pt>
                <c:pt idx="4859" formatCode="dd/mmm/yy">
                  <c:v>42768</c:v>
                </c:pt>
                <c:pt idx="4860" formatCode="dd/mmm/yy">
                  <c:v>42769</c:v>
                </c:pt>
                <c:pt idx="4861" formatCode="dd/mmm/yy">
                  <c:v>42770</c:v>
                </c:pt>
                <c:pt idx="4862" formatCode="dd/mmm/yy">
                  <c:v>42771</c:v>
                </c:pt>
                <c:pt idx="4863" formatCode="dd/mmm/yy">
                  <c:v>42772</c:v>
                </c:pt>
                <c:pt idx="4864" formatCode="dd/mmm/yy">
                  <c:v>42773</c:v>
                </c:pt>
                <c:pt idx="4865" formatCode="dd/mmm/yy">
                  <c:v>42774</c:v>
                </c:pt>
                <c:pt idx="4866" formatCode="dd/mmm/yy">
                  <c:v>42775</c:v>
                </c:pt>
                <c:pt idx="4867" formatCode="dd/mmm/yy">
                  <c:v>42776</c:v>
                </c:pt>
                <c:pt idx="4868" formatCode="dd/mmm/yy">
                  <c:v>42777</c:v>
                </c:pt>
                <c:pt idx="4869" formatCode="dd/mmm/yy">
                  <c:v>42778</c:v>
                </c:pt>
                <c:pt idx="4870" formatCode="dd/mmm/yy">
                  <c:v>42779</c:v>
                </c:pt>
                <c:pt idx="4871" formatCode="dd/mmm/yy">
                  <c:v>42780</c:v>
                </c:pt>
                <c:pt idx="4872" formatCode="dd/mmm/yy">
                  <c:v>42781</c:v>
                </c:pt>
                <c:pt idx="4873" formatCode="dd/mmm/yy">
                  <c:v>42782</c:v>
                </c:pt>
                <c:pt idx="4874" formatCode="dd/mmm/yy">
                  <c:v>42783</c:v>
                </c:pt>
                <c:pt idx="4875" formatCode="dd/mmm/yy">
                  <c:v>42784</c:v>
                </c:pt>
                <c:pt idx="4876" formatCode="dd/mmm/yy">
                  <c:v>42785</c:v>
                </c:pt>
                <c:pt idx="4877" formatCode="dd/mmm/yy">
                  <c:v>42786</c:v>
                </c:pt>
                <c:pt idx="4878" formatCode="dd/mmm/yy">
                  <c:v>42787</c:v>
                </c:pt>
                <c:pt idx="4879" formatCode="dd/mmm/yy">
                  <c:v>42788</c:v>
                </c:pt>
                <c:pt idx="4880" formatCode="dd/mmm/yy">
                  <c:v>42789</c:v>
                </c:pt>
                <c:pt idx="4881" formatCode="dd/mmm/yy">
                  <c:v>42790</c:v>
                </c:pt>
                <c:pt idx="4882" formatCode="dd/mmm/yy">
                  <c:v>42791</c:v>
                </c:pt>
                <c:pt idx="4883" formatCode="dd/mmm/yy">
                  <c:v>42792</c:v>
                </c:pt>
                <c:pt idx="4884" formatCode="dd/mmm/yy">
                  <c:v>42793</c:v>
                </c:pt>
                <c:pt idx="4885" formatCode="dd/mmm/yy">
                  <c:v>42794</c:v>
                </c:pt>
                <c:pt idx="4886" formatCode="dd/mmm/yy">
                  <c:v>42795</c:v>
                </c:pt>
                <c:pt idx="4887" formatCode="dd/mmm/yy">
                  <c:v>42796</c:v>
                </c:pt>
                <c:pt idx="4888" formatCode="dd/mmm/yy">
                  <c:v>42797</c:v>
                </c:pt>
                <c:pt idx="4889" formatCode="dd/mmm/yy">
                  <c:v>42798</c:v>
                </c:pt>
                <c:pt idx="4890" formatCode="dd/mmm/yy">
                  <c:v>42799</c:v>
                </c:pt>
                <c:pt idx="4891" formatCode="dd/mmm/yy">
                  <c:v>42800</c:v>
                </c:pt>
                <c:pt idx="4892" formatCode="dd/mmm/yy">
                  <c:v>42801</c:v>
                </c:pt>
                <c:pt idx="4893" formatCode="dd/mmm/yy">
                  <c:v>42802</c:v>
                </c:pt>
                <c:pt idx="4894" formatCode="dd/mmm/yy">
                  <c:v>42803</c:v>
                </c:pt>
                <c:pt idx="4895" formatCode="dd/mmm/yy">
                  <c:v>42804</c:v>
                </c:pt>
                <c:pt idx="4896" formatCode="dd/mmm/yy">
                  <c:v>42805</c:v>
                </c:pt>
                <c:pt idx="4897" formatCode="dd/mmm/yy">
                  <c:v>42806</c:v>
                </c:pt>
                <c:pt idx="4898" formatCode="dd/mmm/yy">
                  <c:v>42807</c:v>
                </c:pt>
                <c:pt idx="4899" formatCode="dd/mmm/yy">
                  <c:v>42808</c:v>
                </c:pt>
                <c:pt idx="4900" formatCode="dd/mmm/yy">
                  <c:v>42809</c:v>
                </c:pt>
                <c:pt idx="4901" formatCode="dd/mmm/yy">
                  <c:v>42810</c:v>
                </c:pt>
                <c:pt idx="4902" formatCode="dd/mmm/yy">
                  <c:v>42811</c:v>
                </c:pt>
                <c:pt idx="4903" formatCode="dd/mmm/yy">
                  <c:v>42812</c:v>
                </c:pt>
                <c:pt idx="4904" formatCode="dd/mmm/yy">
                  <c:v>42813</c:v>
                </c:pt>
                <c:pt idx="4905" formatCode="dd/mmm/yy">
                  <c:v>42814</c:v>
                </c:pt>
                <c:pt idx="4906" formatCode="dd/mmm/yy">
                  <c:v>42815</c:v>
                </c:pt>
                <c:pt idx="4907" formatCode="dd/mmm/yy">
                  <c:v>42816</c:v>
                </c:pt>
                <c:pt idx="4908" formatCode="dd/mmm/yy">
                  <c:v>42817</c:v>
                </c:pt>
                <c:pt idx="4909" formatCode="dd/mmm/yy">
                  <c:v>42818</c:v>
                </c:pt>
                <c:pt idx="4910" formatCode="dd/mmm/yy">
                  <c:v>42819</c:v>
                </c:pt>
                <c:pt idx="4911" formatCode="dd/mmm/yy">
                  <c:v>42820</c:v>
                </c:pt>
                <c:pt idx="4912" formatCode="dd/mmm/yy">
                  <c:v>42821</c:v>
                </c:pt>
                <c:pt idx="4913" formatCode="dd/mmm/yy">
                  <c:v>42822</c:v>
                </c:pt>
                <c:pt idx="4914" formatCode="dd/mmm/yy">
                  <c:v>42823</c:v>
                </c:pt>
                <c:pt idx="4915" formatCode="dd/mmm/yy">
                  <c:v>42824</c:v>
                </c:pt>
                <c:pt idx="4916" formatCode="dd/mmm/yy">
                  <c:v>42825</c:v>
                </c:pt>
                <c:pt idx="4917" formatCode="dd/mmm/yy">
                  <c:v>42826</c:v>
                </c:pt>
                <c:pt idx="4918" formatCode="dd/mmm/yy">
                  <c:v>42827</c:v>
                </c:pt>
                <c:pt idx="4919" formatCode="dd/mmm/yy">
                  <c:v>42828</c:v>
                </c:pt>
                <c:pt idx="4920" formatCode="dd/mmm/yy">
                  <c:v>42829</c:v>
                </c:pt>
                <c:pt idx="4921" formatCode="dd/mmm/yy">
                  <c:v>42830</c:v>
                </c:pt>
                <c:pt idx="4922" formatCode="dd/mmm/yy">
                  <c:v>42831</c:v>
                </c:pt>
                <c:pt idx="4923" formatCode="dd/mmm/yy">
                  <c:v>42832</c:v>
                </c:pt>
                <c:pt idx="4924" formatCode="dd/mmm/yy">
                  <c:v>42833</c:v>
                </c:pt>
                <c:pt idx="4925" formatCode="dd/mmm/yy">
                  <c:v>42834</c:v>
                </c:pt>
                <c:pt idx="4926" formatCode="dd/mmm/yy">
                  <c:v>42835</c:v>
                </c:pt>
                <c:pt idx="4927" formatCode="dd/mmm/yy">
                  <c:v>42836</c:v>
                </c:pt>
                <c:pt idx="4928" formatCode="dd/mmm/yy">
                  <c:v>42837</c:v>
                </c:pt>
                <c:pt idx="4929" formatCode="dd/mmm/yy">
                  <c:v>42838</c:v>
                </c:pt>
                <c:pt idx="4930" formatCode="dd/mmm/yy">
                  <c:v>42839</c:v>
                </c:pt>
                <c:pt idx="4931" formatCode="dd/mmm/yy">
                  <c:v>42840</c:v>
                </c:pt>
                <c:pt idx="4932" formatCode="dd/mmm/yy">
                  <c:v>42841</c:v>
                </c:pt>
                <c:pt idx="4933" formatCode="dd/mmm/yy">
                  <c:v>42842</c:v>
                </c:pt>
                <c:pt idx="4934" formatCode="dd/mmm/yy">
                  <c:v>42843</c:v>
                </c:pt>
                <c:pt idx="4935" formatCode="dd/mmm/yy">
                  <c:v>42844</c:v>
                </c:pt>
                <c:pt idx="4936" formatCode="dd/mmm/yy">
                  <c:v>42845</c:v>
                </c:pt>
                <c:pt idx="4937" formatCode="dd/mmm/yy">
                  <c:v>42846</c:v>
                </c:pt>
                <c:pt idx="4938" formatCode="dd/mmm/yy">
                  <c:v>42847</c:v>
                </c:pt>
                <c:pt idx="4939" formatCode="dd/mmm/yy">
                  <c:v>42848</c:v>
                </c:pt>
                <c:pt idx="4940" formatCode="dd/mmm/yy">
                  <c:v>42849</c:v>
                </c:pt>
                <c:pt idx="4941" formatCode="dd/mmm/yy">
                  <c:v>42850</c:v>
                </c:pt>
                <c:pt idx="4942" formatCode="dd/mmm/yy">
                  <c:v>42851</c:v>
                </c:pt>
                <c:pt idx="4943" formatCode="dd/mmm/yy">
                  <c:v>42852</c:v>
                </c:pt>
                <c:pt idx="4944" formatCode="dd/mmm/yy">
                  <c:v>42853</c:v>
                </c:pt>
                <c:pt idx="4945" formatCode="dd/mmm/yy">
                  <c:v>42854</c:v>
                </c:pt>
                <c:pt idx="4946" formatCode="dd/mmm/yy">
                  <c:v>42855</c:v>
                </c:pt>
                <c:pt idx="4947" formatCode="dd/mmm/yy">
                  <c:v>42856</c:v>
                </c:pt>
                <c:pt idx="4948" formatCode="dd/mmm/yy">
                  <c:v>42857</c:v>
                </c:pt>
                <c:pt idx="4949" formatCode="dd/mmm/yy">
                  <c:v>42858</c:v>
                </c:pt>
                <c:pt idx="4950" formatCode="dd/mmm/yy">
                  <c:v>42859</c:v>
                </c:pt>
                <c:pt idx="4951" formatCode="dd/mmm/yy">
                  <c:v>42860</c:v>
                </c:pt>
                <c:pt idx="4952" formatCode="dd/mmm/yy">
                  <c:v>42861</c:v>
                </c:pt>
                <c:pt idx="4953" formatCode="dd/mmm/yy">
                  <c:v>42862</c:v>
                </c:pt>
                <c:pt idx="4954" formatCode="dd/mmm/yy">
                  <c:v>42863</c:v>
                </c:pt>
                <c:pt idx="4955" formatCode="dd/mmm/yy">
                  <c:v>42864</c:v>
                </c:pt>
                <c:pt idx="4956" formatCode="dd/mmm/yy">
                  <c:v>42865</c:v>
                </c:pt>
                <c:pt idx="4957" formatCode="dd/mmm/yy">
                  <c:v>42866</c:v>
                </c:pt>
                <c:pt idx="4958" formatCode="dd/mmm/yy">
                  <c:v>42867</c:v>
                </c:pt>
                <c:pt idx="4959" formatCode="dd/mmm/yy">
                  <c:v>42868</c:v>
                </c:pt>
                <c:pt idx="4960" formatCode="dd/mmm/yy">
                  <c:v>42869</c:v>
                </c:pt>
                <c:pt idx="4961" formatCode="dd/mmm/yy">
                  <c:v>42870</c:v>
                </c:pt>
                <c:pt idx="4962" formatCode="dd/mmm/yy">
                  <c:v>42871</c:v>
                </c:pt>
                <c:pt idx="4963" formatCode="dd/mmm/yy">
                  <c:v>42872</c:v>
                </c:pt>
                <c:pt idx="4964" formatCode="dd/mmm/yy">
                  <c:v>42873</c:v>
                </c:pt>
                <c:pt idx="4965" formatCode="dd/mmm/yy">
                  <c:v>42874</c:v>
                </c:pt>
                <c:pt idx="4966" formatCode="dd/mmm/yy">
                  <c:v>42875</c:v>
                </c:pt>
                <c:pt idx="4967" formatCode="dd/mmm/yy">
                  <c:v>42876</c:v>
                </c:pt>
                <c:pt idx="4968" formatCode="dd/mmm/yy">
                  <c:v>42877</c:v>
                </c:pt>
                <c:pt idx="4969" formatCode="dd/mmm/yy">
                  <c:v>42878</c:v>
                </c:pt>
                <c:pt idx="4970" formatCode="dd/mmm/yy">
                  <c:v>42879</c:v>
                </c:pt>
                <c:pt idx="4971" formatCode="dd/mmm/yy">
                  <c:v>42880</c:v>
                </c:pt>
                <c:pt idx="4972" formatCode="dd/mmm/yy">
                  <c:v>42881</c:v>
                </c:pt>
                <c:pt idx="4973" formatCode="dd/mmm/yy">
                  <c:v>42882</c:v>
                </c:pt>
                <c:pt idx="4974" formatCode="dd/mmm/yy">
                  <c:v>42883</c:v>
                </c:pt>
                <c:pt idx="4975" formatCode="dd/mmm/yy">
                  <c:v>42884</c:v>
                </c:pt>
                <c:pt idx="4976" formatCode="dd/mmm/yy">
                  <c:v>42885</c:v>
                </c:pt>
                <c:pt idx="4977" formatCode="dd/mmm/yy">
                  <c:v>42886</c:v>
                </c:pt>
                <c:pt idx="4978" formatCode="dd/mmm/yy">
                  <c:v>42887</c:v>
                </c:pt>
                <c:pt idx="4979" formatCode="dd/mmm/yy">
                  <c:v>42888</c:v>
                </c:pt>
                <c:pt idx="4980" formatCode="dd/mmm/yy">
                  <c:v>42889</c:v>
                </c:pt>
                <c:pt idx="4981" formatCode="dd/mmm/yy">
                  <c:v>42890</c:v>
                </c:pt>
                <c:pt idx="4982" formatCode="dd/mmm/yy">
                  <c:v>42891</c:v>
                </c:pt>
                <c:pt idx="4983" formatCode="dd/mmm/yy">
                  <c:v>42892</c:v>
                </c:pt>
                <c:pt idx="4984" formatCode="dd/mmm/yy">
                  <c:v>42893</c:v>
                </c:pt>
                <c:pt idx="4985" formatCode="dd/mmm/yy">
                  <c:v>42894</c:v>
                </c:pt>
                <c:pt idx="4986" formatCode="dd/mmm/yy">
                  <c:v>42895</c:v>
                </c:pt>
                <c:pt idx="4987" formatCode="dd/mmm/yy">
                  <c:v>42896</c:v>
                </c:pt>
                <c:pt idx="4988" formatCode="dd/mmm/yy">
                  <c:v>42897</c:v>
                </c:pt>
                <c:pt idx="4989" formatCode="dd/mmm/yy">
                  <c:v>42898</c:v>
                </c:pt>
                <c:pt idx="4990" formatCode="dd/mmm/yy">
                  <c:v>42899</c:v>
                </c:pt>
                <c:pt idx="4991" formatCode="dd/mmm/yy">
                  <c:v>42900</c:v>
                </c:pt>
                <c:pt idx="4992" formatCode="dd/mmm/yy">
                  <c:v>42901</c:v>
                </c:pt>
                <c:pt idx="4993" formatCode="dd/mmm/yy">
                  <c:v>42902</c:v>
                </c:pt>
                <c:pt idx="4994" formatCode="dd/mmm/yy">
                  <c:v>42903</c:v>
                </c:pt>
                <c:pt idx="4995" formatCode="dd/mmm/yy">
                  <c:v>42904</c:v>
                </c:pt>
                <c:pt idx="4996" formatCode="dd/mmm/yy">
                  <c:v>42905</c:v>
                </c:pt>
                <c:pt idx="4997" formatCode="dd/mmm/yy">
                  <c:v>42906</c:v>
                </c:pt>
                <c:pt idx="4998" formatCode="dd/mmm/yy">
                  <c:v>42907</c:v>
                </c:pt>
                <c:pt idx="4999" formatCode="dd/mmm/yy">
                  <c:v>42908</c:v>
                </c:pt>
                <c:pt idx="5000" formatCode="dd/mmm/yy">
                  <c:v>42909</c:v>
                </c:pt>
                <c:pt idx="5001" formatCode="dd/mmm/yy">
                  <c:v>42910</c:v>
                </c:pt>
                <c:pt idx="5002" formatCode="dd/mmm/yy">
                  <c:v>42911</c:v>
                </c:pt>
                <c:pt idx="5003" formatCode="dd/mmm/yy">
                  <c:v>42912</c:v>
                </c:pt>
                <c:pt idx="5004" formatCode="dd/mmm/yy">
                  <c:v>42913</c:v>
                </c:pt>
                <c:pt idx="5005" formatCode="dd/mmm/yy">
                  <c:v>42914</c:v>
                </c:pt>
                <c:pt idx="5006" formatCode="dd/mmm/yy">
                  <c:v>42915</c:v>
                </c:pt>
                <c:pt idx="5007" formatCode="dd/mmm/yy">
                  <c:v>42916</c:v>
                </c:pt>
                <c:pt idx="5008" formatCode="dd/mmm/yy">
                  <c:v>42917</c:v>
                </c:pt>
                <c:pt idx="5009" formatCode="dd/mmm/yy">
                  <c:v>42918</c:v>
                </c:pt>
                <c:pt idx="5010" formatCode="dd/mmm/yy">
                  <c:v>42919</c:v>
                </c:pt>
                <c:pt idx="5011" formatCode="dd/mmm/yy">
                  <c:v>42920</c:v>
                </c:pt>
                <c:pt idx="5012" formatCode="dd/mmm/yy">
                  <c:v>42921</c:v>
                </c:pt>
                <c:pt idx="5013" formatCode="dd/mmm/yy">
                  <c:v>42922</c:v>
                </c:pt>
                <c:pt idx="5014" formatCode="dd/mmm/yy">
                  <c:v>42923</c:v>
                </c:pt>
                <c:pt idx="5015" formatCode="dd/mmm/yy">
                  <c:v>42924</c:v>
                </c:pt>
                <c:pt idx="5016" formatCode="dd/mmm/yy">
                  <c:v>42925</c:v>
                </c:pt>
                <c:pt idx="5017" formatCode="dd/mmm/yy">
                  <c:v>42926</c:v>
                </c:pt>
                <c:pt idx="5018" formatCode="dd/mmm/yy">
                  <c:v>42927</c:v>
                </c:pt>
                <c:pt idx="5019" formatCode="dd/mmm/yy">
                  <c:v>42928</c:v>
                </c:pt>
                <c:pt idx="5020" formatCode="dd/mmm/yy">
                  <c:v>42929</c:v>
                </c:pt>
                <c:pt idx="5021" formatCode="dd/mmm/yy">
                  <c:v>42930</c:v>
                </c:pt>
                <c:pt idx="5022" formatCode="dd/mmm/yy">
                  <c:v>42931</c:v>
                </c:pt>
                <c:pt idx="5023" formatCode="dd/mmm/yy">
                  <c:v>42932</c:v>
                </c:pt>
                <c:pt idx="5024" formatCode="dd/mmm/yy">
                  <c:v>42933</c:v>
                </c:pt>
                <c:pt idx="5025" formatCode="dd/mmm/yy">
                  <c:v>42934</c:v>
                </c:pt>
                <c:pt idx="5026" formatCode="dd/mmm/yy">
                  <c:v>42935</c:v>
                </c:pt>
                <c:pt idx="5027" formatCode="dd/mmm/yy">
                  <c:v>42936</c:v>
                </c:pt>
                <c:pt idx="5028" formatCode="dd/mmm/yy">
                  <c:v>42937</c:v>
                </c:pt>
                <c:pt idx="5029" formatCode="dd/mmm/yy">
                  <c:v>42938</c:v>
                </c:pt>
                <c:pt idx="5030" formatCode="dd/mmm/yy">
                  <c:v>42939</c:v>
                </c:pt>
                <c:pt idx="5031" formatCode="dd/mmm/yy">
                  <c:v>42940</c:v>
                </c:pt>
                <c:pt idx="5032" formatCode="dd/mmm/yy">
                  <c:v>42941</c:v>
                </c:pt>
                <c:pt idx="5033" formatCode="dd/mmm/yy">
                  <c:v>42942</c:v>
                </c:pt>
                <c:pt idx="5034" formatCode="dd/mmm/yy">
                  <c:v>42943</c:v>
                </c:pt>
                <c:pt idx="5035" formatCode="dd/mmm/yy">
                  <c:v>42944</c:v>
                </c:pt>
                <c:pt idx="5036" formatCode="dd/mmm/yy">
                  <c:v>42945</c:v>
                </c:pt>
                <c:pt idx="5037" formatCode="dd/mmm/yy">
                  <c:v>42946</c:v>
                </c:pt>
                <c:pt idx="5038" formatCode="dd/mmm/yy">
                  <c:v>42947</c:v>
                </c:pt>
                <c:pt idx="5039" formatCode="dd/mmm/yy">
                  <c:v>42948</c:v>
                </c:pt>
                <c:pt idx="5040" formatCode="dd/mmm/yy">
                  <c:v>42949</c:v>
                </c:pt>
                <c:pt idx="5041" formatCode="dd/mmm/yy">
                  <c:v>42950</c:v>
                </c:pt>
                <c:pt idx="5042" formatCode="dd/mmm/yy">
                  <c:v>42951</c:v>
                </c:pt>
                <c:pt idx="5043" formatCode="dd/mmm/yy">
                  <c:v>42952</c:v>
                </c:pt>
                <c:pt idx="5044" formatCode="dd/mmm/yy">
                  <c:v>42953</c:v>
                </c:pt>
                <c:pt idx="5045" formatCode="dd/mmm/yy">
                  <c:v>42954</c:v>
                </c:pt>
                <c:pt idx="5046" formatCode="dd/mmm/yy">
                  <c:v>42955</c:v>
                </c:pt>
                <c:pt idx="5047" formatCode="dd/mmm/yy">
                  <c:v>42956</c:v>
                </c:pt>
                <c:pt idx="5048" formatCode="dd/mmm/yy">
                  <c:v>42957</c:v>
                </c:pt>
                <c:pt idx="5049" formatCode="dd/mmm/yy">
                  <c:v>42958</c:v>
                </c:pt>
                <c:pt idx="5050" formatCode="dd/mmm/yy">
                  <c:v>42959</c:v>
                </c:pt>
                <c:pt idx="5051" formatCode="dd/mmm/yy">
                  <c:v>42960</c:v>
                </c:pt>
                <c:pt idx="5052" formatCode="dd/mmm/yy">
                  <c:v>42961</c:v>
                </c:pt>
                <c:pt idx="5053" formatCode="dd/mmm/yy">
                  <c:v>42962</c:v>
                </c:pt>
                <c:pt idx="5054" formatCode="dd/mmm/yy">
                  <c:v>42963</c:v>
                </c:pt>
                <c:pt idx="5055" formatCode="dd/mmm/yy">
                  <c:v>42964</c:v>
                </c:pt>
                <c:pt idx="5056" formatCode="dd/mmm/yy">
                  <c:v>42965</c:v>
                </c:pt>
                <c:pt idx="5057" formatCode="dd/mmm/yy">
                  <c:v>42966</c:v>
                </c:pt>
                <c:pt idx="5058" formatCode="dd/mmm/yy">
                  <c:v>42967</c:v>
                </c:pt>
                <c:pt idx="5059" formatCode="dd/mmm/yy">
                  <c:v>42968</c:v>
                </c:pt>
                <c:pt idx="5060" formatCode="dd/mmm/yy">
                  <c:v>42969</c:v>
                </c:pt>
                <c:pt idx="5061" formatCode="dd/mmm/yy">
                  <c:v>42970</c:v>
                </c:pt>
                <c:pt idx="5062" formatCode="dd/mmm/yy">
                  <c:v>42971</c:v>
                </c:pt>
                <c:pt idx="5063" formatCode="dd/mmm/yy">
                  <c:v>42972</c:v>
                </c:pt>
                <c:pt idx="5064" formatCode="dd/mmm/yy">
                  <c:v>42975</c:v>
                </c:pt>
                <c:pt idx="5065" formatCode="dd/mmm/yy">
                  <c:v>42976</c:v>
                </c:pt>
                <c:pt idx="5066" formatCode="dd/mmm/yy">
                  <c:v>42977</c:v>
                </c:pt>
                <c:pt idx="5067" formatCode="dd/mmm/yy">
                  <c:v>42978</c:v>
                </c:pt>
                <c:pt idx="5068" formatCode="dd/mmm/yy">
                  <c:v>42979</c:v>
                </c:pt>
                <c:pt idx="5069" formatCode="dd/mmm/yy">
                  <c:v>42980</c:v>
                </c:pt>
                <c:pt idx="5070" formatCode="dd/mmm/yy">
                  <c:v>42981</c:v>
                </c:pt>
                <c:pt idx="5071" formatCode="dd/mmm/yy">
                  <c:v>42982</c:v>
                </c:pt>
                <c:pt idx="5072" formatCode="dd/mmm/yy">
                  <c:v>42983</c:v>
                </c:pt>
                <c:pt idx="5073" formatCode="dd/mmm/yy">
                  <c:v>42984</c:v>
                </c:pt>
                <c:pt idx="5074" formatCode="dd/mmm/yy">
                  <c:v>42985</c:v>
                </c:pt>
                <c:pt idx="5075" formatCode="dd/mmm/yy">
                  <c:v>42986</c:v>
                </c:pt>
                <c:pt idx="5076" formatCode="dd/mmm/yy">
                  <c:v>42987</c:v>
                </c:pt>
                <c:pt idx="5077" formatCode="dd/mmm/yy">
                  <c:v>42988</c:v>
                </c:pt>
                <c:pt idx="5078" formatCode="dd/mmm/yy">
                  <c:v>42989</c:v>
                </c:pt>
                <c:pt idx="5079" formatCode="dd/mmm/yy">
                  <c:v>42990</c:v>
                </c:pt>
                <c:pt idx="5080" formatCode="dd/mmm/yy">
                  <c:v>42991</c:v>
                </c:pt>
                <c:pt idx="5081" formatCode="dd/mmm/yy">
                  <c:v>42992</c:v>
                </c:pt>
                <c:pt idx="5082" formatCode="dd/mmm/yy">
                  <c:v>42993</c:v>
                </c:pt>
                <c:pt idx="5083" formatCode="dd/mmm/yy">
                  <c:v>42994</c:v>
                </c:pt>
                <c:pt idx="5084" formatCode="dd/mmm/yy">
                  <c:v>42995</c:v>
                </c:pt>
                <c:pt idx="5085" formatCode="dd/mmm/yy">
                  <c:v>42996</c:v>
                </c:pt>
                <c:pt idx="5086" formatCode="dd/mmm/yy">
                  <c:v>42997</c:v>
                </c:pt>
                <c:pt idx="5087" formatCode="dd/mmm/yy">
                  <c:v>42998</c:v>
                </c:pt>
                <c:pt idx="5088" formatCode="dd/mmm/yy">
                  <c:v>42999</c:v>
                </c:pt>
                <c:pt idx="5089" formatCode="dd/mmm/yy">
                  <c:v>43000</c:v>
                </c:pt>
                <c:pt idx="5090" formatCode="dd/mmm/yy">
                  <c:v>43001</c:v>
                </c:pt>
                <c:pt idx="5091" formatCode="dd/mmm/yy">
                  <c:v>43002</c:v>
                </c:pt>
                <c:pt idx="5092" formatCode="dd/mmm/yy">
                  <c:v>43003</c:v>
                </c:pt>
                <c:pt idx="5093" formatCode="dd/mmm/yy">
                  <c:v>43004</c:v>
                </c:pt>
                <c:pt idx="5094" formatCode="dd/mmm/yy">
                  <c:v>43005</c:v>
                </c:pt>
                <c:pt idx="5095" formatCode="dd/mmm/yy">
                  <c:v>43006</c:v>
                </c:pt>
                <c:pt idx="5096" formatCode="dd/mmm/yy">
                  <c:v>43007</c:v>
                </c:pt>
                <c:pt idx="5097" formatCode="dd/mmm/yy">
                  <c:v>43008</c:v>
                </c:pt>
                <c:pt idx="5098" formatCode="dd/mmm/yy">
                  <c:v>43009</c:v>
                </c:pt>
                <c:pt idx="5099" formatCode="dd/mmm/yy">
                  <c:v>43010</c:v>
                </c:pt>
                <c:pt idx="5100" formatCode="dd/mmm/yy">
                  <c:v>43011</c:v>
                </c:pt>
                <c:pt idx="5101" formatCode="dd/mmm/yy">
                  <c:v>43012</c:v>
                </c:pt>
                <c:pt idx="5102" formatCode="dd/mmm/yy">
                  <c:v>43013</c:v>
                </c:pt>
                <c:pt idx="5103" formatCode="dd/mmm/yy">
                  <c:v>43014</c:v>
                </c:pt>
                <c:pt idx="5104" formatCode="dd/mmm/yy">
                  <c:v>43015</c:v>
                </c:pt>
                <c:pt idx="5105" formatCode="dd/mmm/yy">
                  <c:v>43016</c:v>
                </c:pt>
                <c:pt idx="5106" formatCode="dd/mmm/yy">
                  <c:v>43017</c:v>
                </c:pt>
                <c:pt idx="5107" formatCode="dd/mmm/yy">
                  <c:v>43018</c:v>
                </c:pt>
                <c:pt idx="5108" formatCode="dd/mmm/yy">
                  <c:v>43019</c:v>
                </c:pt>
                <c:pt idx="5109" formatCode="dd/mmm/yy">
                  <c:v>43020</c:v>
                </c:pt>
                <c:pt idx="5110" formatCode="dd/mmm/yy">
                  <c:v>43021</c:v>
                </c:pt>
                <c:pt idx="5111" formatCode="dd/mmm/yy">
                  <c:v>43022</c:v>
                </c:pt>
                <c:pt idx="5112" formatCode="dd/mmm/yy">
                  <c:v>43023</c:v>
                </c:pt>
                <c:pt idx="5113" formatCode="dd/mmm/yy">
                  <c:v>43024</c:v>
                </c:pt>
                <c:pt idx="5114" formatCode="dd/mmm/yy">
                  <c:v>43025</c:v>
                </c:pt>
                <c:pt idx="5115" formatCode="dd/mmm/yy">
                  <c:v>43026</c:v>
                </c:pt>
                <c:pt idx="5116" formatCode="dd/mmm/yy">
                  <c:v>43027</c:v>
                </c:pt>
                <c:pt idx="5117" formatCode="dd/mmm/yy">
                  <c:v>43028</c:v>
                </c:pt>
                <c:pt idx="5118" formatCode="dd/mmm/yy">
                  <c:v>43029</c:v>
                </c:pt>
                <c:pt idx="5119" formatCode="dd/mmm/yy">
                  <c:v>43030</c:v>
                </c:pt>
                <c:pt idx="5120" formatCode="dd/mmm/yy">
                  <c:v>43031</c:v>
                </c:pt>
                <c:pt idx="5121" formatCode="dd/mmm/yy">
                  <c:v>43032</c:v>
                </c:pt>
                <c:pt idx="5122" formatCode="dd/mmm/yy">
                  <c:v>43033</c:v>
                </c:pt>
                <c:pt idx="5123" formatCode="dd/mmm/yy">
                  <c:v>43034</c:v>
                </c:pt>
                <c:pt idx="5124" formatCode="dd/mmm/yy">
                  <c:v>43035</c:v>
                </c:pt>
                <c:pt idx="5125" formatCode="dd/mmm/yy">
                  <c:v>43036</c:v>
                </c:pt>
                <c:pt idx="5126" formatCode="dd/mmm/yy">
                  <c:v>43037</c:v>
                </c:pt>
                <c:pt idx="5127" formatCode="dd/mmm/yy">
                  <c:v>43038</c:v>
                </c:pt>
                <c:pt idx="5128" formatCode="dd/mmm/yy">
                  <c:v>43039</c:v>
                </c:pt>
                <c:pt idx="5129" formatCode="dd/mmm/yy">
                  <c:v>43040</c:v>
                </c:pt>
                <c:pt idx="5130" formatCode="dd/mmm/yy">
                  <c:v>43041</c:v>
                </c:pt>
                <c:pt idx="5131" formatCode="dd/mmm/yy">
                  <c:v>43042</c:v>
                </c:pt>
                <c:pt idx="5132" formatCode="dd/mmm/yy">
                  <c:v>43043</c:v>
                </c:pt>
                <c:pt idx="5133" formatCode="dd/mmm/yy">
                  <c:v>43044</c:v>
                </c:pt>
                <c:pt idx="5134" formatCode="dd/mmm/yy">
                  <c:v>43045</c:v>
                </c:pt>
                <c:pt idx="5135" formatCode="dd/mmm/yy">
                  <c:v>43046</c:v>
                </c:pt>
                <c:pt idx="5136" formatCode="dd/mmm/yy">
                  <c:v>43047</c:v>
                </c:pt>
                <c:pt idx="5137" formatCode="dd/mmm/yy">
                  <c:v>43048</c:v>
                </c:pt>
                <c:pt idx="5138" formatCode="dd/mmm/yy">
                  <c:v>43049</c:v>
                </c:pt>
                <c:pt idx="5139" formatCode="dd/mmm/yy">
                  <c:v>43050</c:v>
                </c:pt>
                <c:pt idx="5140" formatCode="dd/mmm/yy">
                  <c:v>43051</c:v>
                </c:pt>
                <c:pt idx="5141" formatCode="dd/mmm/yy">
                  <c:v>43052</c:v>
                </c:pt>
                <c:pt idx="5142" formatCode="dd/mmm/yy">
                  <c:v>43053</c:v>
                </c:pt>
                <c:pt idx="5143" formatCode="dd/mmm/yy">
                  <c:v>43054</c:v>
                </c:pt>
                <c:pt idx="5144" formatCode="dd/mmm/yy">
                  <c:v>43055</c:v>
                </c:pt>
                <c:pt idx="5145" formatCode="dd/mmm/yy">
                  <c:v>43056</c:v>
                </c:pt>
                <c:pt idx="5146" formatCode="dd/mmm/yy">
                  <c:v>43057</c:v>
                </c:pt>
                <c:pt idx="5147" formatCode="dd/mmm/yy">
                  <c:v>43058</c:v>
                </c:pt>
                <c:pt idx="5148" formatCode="dd/mmm/yy">
                  <c:v>43059</c:v>
                </c:pt>
                <c:pt idx="5149" formatCode="dd/mmm/yy">
                  <c:v>43060</c:v>
                </c:pt>
                <c:pt idx="5150" formatCode="dd/mmm/yy">
                  <c:v>43061</c:v>
                </c:pt>
                <c:pt idx="5151" formatCode="dd/mmm/yy">
                  <c:v>43062</c:v>
                </c:pt>
                <c:pt idx="5152" formatCode="dd/mmm/yy">
                  <c:v>43063</c:v>
                </c:pt>
                <c:pt idx="5153" formatCode="dd/mmm/yy">
                  <c:v>43064</c:v>
                </c:pt>
                <c:pt idx="5154" formatCode="dd/mmm/yy">
                  <c:v>43065</c:v>
                </c:pt>
                <c:pt idx="5155" formatCode="dd/mmm/yy">
                  <c:v>43066</c:v>
                </c:pt>
                <c:pt idx="5156" formatCode="dd/mmm/yy">
                  <c:v>43067</c:v>
                </c:pt>
                <c:pt idx="5157" formatCode="dd/mmm/yy">
                  <c:v>43068</c:v>
                </c:pt>
                <c:pt idx="5158" formatCode="dd/mmm/yy">
                  <c:v>43069</c:v>
                </c:pt>
                <c:pt idx="5159" formatCode="dd/mmm/yy">
                  <c:v>43070</c:v>
                </c:pt>
                <c:pt idx="5160" formatCode="dd/mmm/yy">
                  <c:v>43071</c:v>
                </c:pt>
                <c:pt idx="5161" formatCode="dd/mmm/yy">
                  <c:v>43072</c:v>
                </c:pt>
                <c:pt idx="5162" formatCode="dd/mmm/yy">
                  <c:v>43073</c:v>
                </c:pt>
                <c:pt idx="5163" formatCode="dd/mmm/yy">
                  <c:v>43074</c:v>
                </c:pt>
                <c:pt idx="5164" formatCode="dd/mmm/yy">
                  <c:v>43075</c:v>
                </c:pt>
                <c:pt idx="5165" formatCode="dd/mmm/yy">
                  <c:v>43076</c:v>
                </c:pt>
                <c:pt idx="5166" formatCode="dd/mmm/yy">
                  <c:v>43077</c:v>
                </c:pt>
                <c:pt idx="5167" formatCode="dd/mmm/yy">
                  <c:v>43078</c:v>
                </c:pt>
                <c:pt idx="5168" formatCode="dd/mmm/yy">
                  <c:v>43079</c:v>
                </c:pt>
                <c:pt idx="5169" formatCode="dd/mmm/yy">
                  <c:v>43080</c:v>
                </c:pt>
                <c:pt idx="5170" formatCode="dd/mmm/yy">
                  <c:v>43081</c:v>
                </c:pt>
                <c:pt idx="5171" formatCode="dd/mmm/yy">
                  <c:v>43082</c:v>
                </c:pt>
                <c:pt idx="5172" formatCode="dd/mmm/yy">
                  <c:v>43083</c:v>
                </c:pt>
                <c:pt idx="5173" formatCode="dd/mmm/yy">
                  <c:v>43084</c:v>
                </c:pt>
                <c:pt idx="5174" formatCode="dd/mmm/yy">
                  <c:v>43085</c:v>
                </c:pt>
                <c:pt idx="5175" formatCode="dd/mmm/yy">
                  <c:v>43086</c:v>
                </c:pt>
                <c:pt idx="5176" formatCode="dd/mmm/yy">
                  <c:v>43087</c:v>
                </c:pt>
                <c:pt idx="5177" formatCode="dd/mmm/yy">
                  <c:v>43088</c:v>
                </c:pt>
                <c:pt idx="5178" formatCode="dd/mmm/yy">
                  <c:v>43089</c:v>
                </c:pt>
                <c:pt idx="5179" formatCode="dd/mmm/yy">
                  <c:v>43090</c:v>
                </c:pt>
                <c:pt idx="5180" formatCode="dd/mmm/yy">
                  <c:v>43091</c:v>
                </c:pt>
                <c:pt idx="5181" formatCode="dd/mmm/yy">
                  <c:v>43092</c:v>
                </c:pt>
                <c:pt idx="5182" formatCode="dd/mmm/yy">
                  <c:v>43093</c:v>
                </c:pt>
                <c:pt idx="5183" formatCode="dd/mmm/yy">
                  <c:v>43094</c:v>
                </c:pt>
                <c:pt idx="5184" formatCode="dd/mmm/yy">
                  <c:v>43095</c:v>
                </c:pt>
                <c:pt idx="5185" formatCode="dd/mmm/yy">
                  <c:v>43096</c:v>
                </c:pt>
                <c:pt idx="5186" formatCode="dd/mmm/yy">
                  <c:v>43097</c:v>
                </c:pt>
                <c:pt idx="5187" formatCode="dd/mmm/yy">
                  <c:v>43098</c:v>
                </c:pt>
                <c:pt idx="5188" formatCode="dd/mmm/yy">
                  <c:v>43099</c:v>
                </c:pt>
                <c:pt idx="5189" formatCode="dd/mmm/yy">
                  <c:v>43100</c:v>
                </c:pt>
                <c:pt idx="5190" formatCode="dd/mmm/yy">
                  <c:v>43101</c:v>
                </c:pt>
                <c:pt idx="5191" formatCode="dd/mmm/yy">
                  <c:v>43102</c:v>
                </c:pt>
                <c:pt idx="5192" formatCode="dd/mmm/yy">
                  <c:v>43103</c:v>
                </c:pt>
                <c:pt idx="5193" formatCode="dd/mmm/yy">
                  <c:v>43104</c:v>
                </c:pt>
                <c:pt idx="5194" formatCode="dd/mmm/yy">
                  <c:v>43105</c:v>
                </c:pt>
                <c:pt idx="5195" formatCode="dd/mmm/yy">
                  <c:v>43106</c:v>
                </c:pt>
                <c:pt idx="5196" formatCode="dd/mmm/yy">
                  <c:v>43107</c:v>
                </c:pt>
                <c:pt idx="5197" formatCode="dd/mmm/yy">
                  <c:v>43108</c:v>
                </c:pt>
                <c:pt idx="5198" formatCode="dd/mmm/yy">
                  <c:v>43109</c:v>
                </c:pt>
                <c:pt idx="5199" formatCode="dd/mmm/yy">
                  <c:v>43110</c:v>
                </c:pt>
                <c:pt idx="5200" formatCode="dd/mmm/yy">
                  <c:v>43111</c:v>
                </c:pt>
                <c:pt idx="5201" formatCode="dd/mmm/yy">
                  <c:v>43112</c:v>
                </c:pt>
                <c:pt idx="5202" formatCode="dd/mmm/yy">
                  <c:v>43113</c:v>
                </c:pt>
                <c:pt idx="5203" formatCode="dd/mmm/yy">
                  <c:v>43114</c:v>
                </c:pt>
                <c:pt idx="5204" formatCode="dd/mmm/yy">
                  <c:v>43115</c:v>
                </c:pt>
                <c:pt idx="5205" formatCode="dd/mmm/yy">
                  <c:v>43116</c:v>
                </c:pt>
                <c:pt idx="5206" formatCode="dd/mmm/yy">
                  <c:v>43117</c:v>
                </c:pt>
                <c:pt idx="5207" formatCode="dd/mmm/yy">
                  <c:v>43118</c:v>
                </c:pt>
                <c:pt idx="5208" formatCode="dd/mmm/yy">
                  <c:v>43119</c:v>
                </c:pt>
                <c:pt idx="5209" formatCode="dd/mmm/yy">
                  <c:v>43120</c:v>
                </c:pt>
                <c:pt idx="5210" formatCode="dd/mmm/yy">
                  <c:v>43121</c:v>
                </c:pt>
                <c:pt idx="5211" formatCode="dd/mmm/yy">
                  <c:v>43122</c:v>
                </c:pt>
                <c:pt idx="5212" formatCode="dd/mmm/yy">
                  <c:v>43123</c:v>
                </c:pt>
                <c:pt idx="5213" formatCode="dd/mmm/yy">
                  <c:v>43124</c:v>
                </c:pt>
                <c:pt idx="5214" formatCode="dd/mmm/yy">
                  <c:v>43125</c:v>
                </c:pt>
                <c:pt idx="5215" formatCode="dd/mmm/yy">
                  <c:v>43126</c:v>
                </c:pt>
                <c:pt idx="5216" formatCode="dd/mmm/yy">
                  <c:v>43129</c:v>
                </c:pt>
                <c:pt idx="5217" formatCode="dd/mmm/yy">
                  <c:v>43130</c:v>
                </c:pt>
                <c:pt idx="5218" formatCode="dd/mmm/yy">
                  <c:v>43131</c:v>
                </c:pt>
                <c:pt idx="5219" formatCode="dd/mmm/yy">
                  <c:v>43132</c:v>
                </c:pt>
                <c:pt idx="5220" formatCode="dd/mmm/yy">
                  <c:v>43133</c:v>
                </c:pt>
                <c:pt idx="5221" formatCode="dd/mmm/yy">
                  <c:v>43134</c:v>
                </c:pt>
                <c:pt idx="5222" formatCode="dd/mmm/yy">
                  <c:v>43135</c:v>
                </c:pt>
                <c:pt idx="5223" formatCode="dd/mmm/yy">
                  <c:v>43136</c:v>
                </c:pt>
                <c:pt idx="5224" formatCode="dd/mmm/yy">
                  <c:v>43137</c:v>
                </c:pt>
                <c:pt idx="5225" formatCode="dd/mmm/yy">
                  <c:v>43138</c:v>
                </c:pt>
                <c:pt idx="5226" formatCode="dd/mmm/yy">
                  <c:v>43139</c:v>
                </c:pt>
                <c:pt idx="5227" formatCode="dd/mmm/yy">
                  <c:v>43140</c:v>
                </c:pt>
                <c:pt idx="5228" formatCode="dd/mmm/yy">
                  <c:v>43141</c:v>
                </c:pt>
                <c:pt idx="5229" formatCode="dd/mmm/yy">
                  <c:v>43142</c:v>
                </c:pt>
                <c:pt idx="5230" formatCode="dd/mmm/yy">
                  <c:v>43143</c:v>
                </c:pt>
                <c:pt idx="5231" formatCode="dd/mmm/yy">
                  <c:v>43144</c:v>
                </c:pt>
                <c:pt idx="5232" formatCode="dd/mmm/yy">
                  <c:v>43145</c:v>
                </c:pt>
                <c:pt idx="5233" formatCode="dd/mmm/yy">
                  <c:v>43146</c:v>
                </c:pt>
                <c:pt idx="5234" formatCode="dd/mmm/yy">
                  <c:v>43147</c:v>
                </c:pt>
                <c:pt idx="5235" formatCode="dd/mmm/yy">
                  <c:v>43148</c:v>
                </c:pt>
                <c:pt idx="5236" formatCode="dd/mmm/yy">
                  <c:v>43149</c:v>
                </c:pt>
                <c:pt idx="5237" formatCode="dd/mmm/yy">
                  <c:v>43150</c:v>
                </c:pt>
                <c:pt idx="5238" formatCode="dd/mmm/yy">
                  <c:v>43151</c:v>
                </c:pt>
                <c:pt idx="5239" formatCode="dd/mmm/yy">
                  <c:v>43152</c:v>
                </c:pt>
                <c:pt idx="5240" formatCode="dd/mmm/yy">
                  <c:v>43153</c:v>
                </c:pt>
                <c:pt idx="5241" formatCode="dd/mmm/yy">
                  <c:v>43154</c:v>
                </c:pt>
                <c:pt idx="5242" formatCode="dd/mmm/yy">
                  <c:v>43155</c:v>
                </c:pt>
                <c:pt idx="5243" formatCode="dd/mmm/yy">
                  <c:v>43156</c:v>
                </c:pt>
                <c:pt idx="5244" formatCode="dd/mmm/yy">
                  <c:v>43157</c:v>
                </c:pt>
                <c:pt idx="5245" formatCode="dd/mmm/yy">
                  <c:v>43158</c:v>
                </c:pt>
                <c:pt idx="5246" formatCode="dd/mmm/yy">
                  <c:v>43159</c:v>
                </c:pt>
                <c:pt idx="5247" formatCode="dd/mmm/yy">
                  <c:v>43160</c:v>
                </c:pt>
                <c:pt idx="5248" formatCode="dd/mmm/yy">
                  <c:v>43161</c:v>
                </c:pt>
                <c:pt idx="5249" formatCode="dd/mmm/yy">
                  <c:v>43162</c:v>
                </c:pt>
                <c:pt idx="5250" formatCode="dd/mmm/yy">
                  <c:v>43163</c:v>
                </c:pt>
                <c:pt idx="5251" formatCode="dd/mmm/yy">
                  <c:v>43164</c:v>
                </c:pt>
                <c:pt idx="5252" formatCode="dd/mmm/yy">
                  <c:v>43165</c:v>
                </c:pt>
                <c:pt idx="5253" formatCode="dd/mmm/yy">
                  <c:v>43166</c:v>
                </c:pt>
                <c:pt idx="5254" formatCode="dd/mmm/yy">
                  <c:v>43167</c:v>
                </c:pt>
                <c:pt idx="5255" formatCode="dd/mmm/yy">
                  <c:v>43168</c:v>
                </c:pt>
                <c:pt idx="5256" formatCode="dd/mmm/yy">
                  <c:v>43169</c:v>
                </c:pt>
                <c:pt idx="5257" formatCode="dd/mmm/yy">
                  <c:v>43170</c:v>
                </c:pt>
                <c:pt idx="5258" formatCode="dd/mmm/yy">
                  <c:v>43171</c:v>
                </c:pt>
                <c:pt idx="5259" formatCode="dd/mmm/yy">
                  <c:v>43172</c:v>
                </c:pt>
                <c:pt idx="5260" formatCode="dd/mmm/yy">
                  <c:v>43173</c:v>
                </c:pt>
                <c:pt idx="5261" formatCode="dd/mmm/yy">
                  <c:v>43174</c:v>
                </c:pt>
                <c:pt idx="5262" formatCode="dd/mmm/yy">
                  <c:v>43175</c:v>
                </c:pt>
                <c:pt idx="5263" formatCode="dd/mmm/yy">
                  <c:v>43176</c:v>
                </c:pt>
                <c:pt idx="5264" formatCode="dd/mmm/yy">
                  <c:v>43177</c:v>
                </c:pt>
                <c:pt idx="5265" formatCode="dd/mmm/yy">
                  <c:v>43178</c:v>
                </c:pt>
                <c:pt idx="5266" formatCode="dd/mmm/yy">
                  <c:v>43179</c:v>
                </c:pt>
                <c:pt idx="5267" formatCode="dd/mmm/yy">
                  <c:v>43180</c:v>
                </c:pt>
                <c:pt idx="5268" formatCode="dd/mmm/yy">
                  <c:v>43181</c:v>
                </c:pt>
                <c:pt idx="5269" formatCode="dd/mmm/yy">
                  <c:v>43182</c:v>
                </c:pt>
                <c:pt idx="5270" formatCode="dd/mmm/yy">
                  <c:v>43183</c:v>
                </c:pt>
                <c:pt idx="5271" formatCode="dd/mmm/yy">
                  <c:v>43184</c:v>
                </c:pt>
                <c:pt idx="5272" formatCode="dd/mmm/yy">
                  <c:v>43185</c:v>
                </c:pt>
                <c:pt idx="5273" formatCode="dd/mmm/yy">
                  <c:v>43186</c:v>
                </c:pt>
                <c:pt idx="5274" formatCode="dd/mmm/yy">
                  <c:v>43187</c:v>
                </c:pt>
                <c:pt idx="5275" formatCode="dd/mmm/yy">
                  <c:v>43188</c:v>
                </c:pt>
                <c:pt idx="5276" formatCode="dd/mmm/yy">
                  <c:v>43189</c:v>
                </c:pt>
                <c:pt idx="5277" formatCode="dd/mmm/yy">
                  <c:v>43190</c:v>
                </c:pt>
                <c:pt idx="5278" formatCode="dd/mmm/yy">
                  <c:v>43191</c:v>
                </c:pt>
                <c:pt idx="5279" formatCode="dd/mmm/yy">
                  <c:v>43192</c:v>
                </c:pt>
                <c:pt idx="5280" formatCode="dd/mmm/yy">
                  <c:v>43193</c:v>
                </c:pt>
                <c:pt idx="5281" formatCode="dd/mmm/yy">
                  <c:v>43194</c:v>
                </c:pt>
                <c:pt idx="5282" formatCode="dd/mmm/yy">
                  <c:v>43195</c:v>
                </c:pt>
                <c:pt idx="5283" formatCode="dd/mmm/yy">
                  <c:v>43196</c:v>
                </c:pt>
                <c:pt idx="5284" formatCode="dd/mmm/yy">
                  <c:v>43197</c:v>
                </c:pt>
                <c:pt idx="5285" formatCode="dd/mmm/yy">
                  <c:v>43198</c:v>
                </c:pt>
                <c:pt idx="5286" formatCode="dd/mmm/yy">
                  <c:v>43199</c:v>
                </c:pt>
                <c:pt idx="5287" formatCode="dd/mmm/yy">
                  <c:v>43200</c:v>
                </c:pt>
                <c:pt idx="5288" formatCode="dd/mmm/yy">
                  <c:v>43201</c:v>
                </c:pt>
                <c:pt idx="5289" formatCode="dd/mmm/yy">
                  <c:v>43202</c:v>
                </c:pt>
                <c:pt idx="5290" formatCode="dd/mmm/yy">
                  <c:v>43203</c:v>
                </c:pt>
                <c:pt idx="5291" formatCode="dd/mmm/yy">
                  <c:v>43204</c:v>
                </c:pt>
                <c:pt idx="5292" formatCode="dd/mmm/yy">
                  <c:v>43205</c:v>
                </c:pt>
                <c:pt idx="5293" formatCode="dd/mmm/yy">
                  <c:v>43206</c:v>
                </c:pt>
                <c:pt idx="5294" formatCode="dd/mmm/yy">
                  <c:v>43207</c:v>
                </c:pt>
                <c:pt idx="5295" formatCode="dd/mmm/yy">
                  <c:v>43208</c:v>
                </c:pt>
                <c:pt idx="5296" formatCode="dd/mmm/yy">
                  <c:v>43209</c:v>
                </c:pt>
                <c:pt idx="5297" formatCode="dd/mmm/yy">
                  <c:v>43210</c:v>
                </c:pt>
                <c:pt idx="5298" formatCode="dd/mmm/yy">
                  <c:v>43211</c:v>
                </c:pt>
                <c:pt idx="5299" formatCode="dd/mmm/yy">
                  <c:v>43212</c:v>
                </c:pt>
                <c:pt idx="5300" formatCode="dd/mmm/yy">
                  <c:v>43213</c:v>
                </c:pt>
                <c:pt idx="5301" formatCode="dd/mmm/yy">
                  <c:v>43214</c:v>
                </c:pt>
                <c:pt idx="5302" formatCode="dd/mmm/yy">
                  <c:v>43215</c:v>
                </c:pt>
                <c:pt idx="5303" formatCode="dd/mmm/yy">
                  <c:v>43216</c:v>
                </c:pt>
                <c:pt idx="5304" formatCode="dd/mmm/yy">
                  <c:v>43217</c:v>
                </c:pt>
                <c:pt idx="5305" formatCode="dd/mmm/yy">
                  <c:v>43218</c:v>
                </c:pt>
                <c:pt idx="5306" formatCode="dd/mmm/yy">
                  <c:v>43219</c:v>
                </c:pt>
                <c:pt idx="5307" formatCode="dd/mmm/yy">
                  <c:v>43220</c:v>
                </c:pt>
                <c:pt idx="5308" formatCode="dd/mmm/yy">
                  <c:v>43221</c:v>
                </c:pt>
                <c:pt idx="5309" formatCode="dd/mmm/yy">
                  <c:v>43222</c:v>
                </c:pt>
                <c:pt idx="5310" formatCode="dd/mmm/yy">
                  <c:v>43223</c:v>
                </c:pt>
                <c:pt idx="5311" formatCode="dd/mmm/yy">
                  <c:v>43224</c:v>
                </c:pt>
                <c:pt idx="5312" formatCode="dd/mmm/yy">
                  <c:v>43225</c:v>
                </c:pt>
                <c:pt idx="5313" formatCode="dd/mmm/yy">
                  <c:v>43226</c:v>
                </c:pt>
                <c:pt idx="5314" formatCode="dd/mmm/yy">
                  <c:v>43227</c:v>
                </c:pt>
                <c:pt idx="5315" formatCode="dd/mmm/yy">
                  <c:v>43228</c:v>
                </c:pt>
                <c:pt idx="5316" formatCode="dd/mmm/yy">
                  <c:v>43229</c:v>
                </c:pt>
                <c:pt idx="5317" formatCode="dd/mmm/yy">
                  <c:v>43230</c:v>
                </c:pt>
                <c:pt idx="5318" formatCode="dd/mmm/yy">
                  <c:v>43231</c:v>
                </c:pt>
                <c:pt idx="5319" formatCode="dd/mmm/yy">
                  <c:v>43232</c:v>
                </c:pt>
                <c:pt idx="5320" formatCode="dd/mmm/yy">
                  <c:v>43233</c:v>
                </c:pt>
                <c:pt idx="5321" formatCode="dd/mmm/yy">
                  <c:v>43234</c:v>
                </c:pt>
                <c:pt idx="5322" formatCode="dd/mmm/yy">
                  <c:v>43235</c:v>
                </c:pt>
                <c:pt idx="5323" formatCode="dd/mmm/yy">
                  <c:v>43236</c:v>
                </c:pt>
                <c:pt idx="5324" formatCode="dd/mmm/yy">
                  <c:v>43237</c:v>
                </c:pt>
                <c:pt idx="5325" formatCode="dd/mmm/yy">
                  <c:v>43238</c:v>
                </c:pt>
                <c:pt idx="5326" formatCode="dd/mmm/yy">
                  <c:v>43239</c:v>
                </c:pt>
                <c:pt idx="5327" formatCode="dd/mmm/yy">
                  <c:v>43240</c:v>
                </c:pt>
                <c:pt idx="5328" formatCode="dd/mmm/yy">
                  <c:v>43241</c:v>
                </c:pt>
                <c:pt idx="5329" formatCode="dd/mmm/yy">
                  <c:v>43242</c:v>
                </c:pt>
                <c:pt idx="5330" formatCode="dd/mmm/yy">
                  <c:v>43243</c:v>
                </c:pt>
                <c:pt idx="5331" formatCode="dd/mmm/yy">
                  <c:v>43244</c:v>
                </c:pt>
                <c:pt idx="5332" formatCode="dd/mmm/yy">
                  <c:v>43245</c:v>
                </c:pt>
                <c:pt idx="5333" formatCode="dd/mmm/yy">
                  <c:v>43246</c:v>
                </c:pt>
                <c:pt idx="5334" formatCode="dd/mmm/yy">
                  <c:v>43247</c:v>
                </c:pt>
                <c:pt idx="5335" formatCode="dd/mmm/yy">
                  <c:v>43248</c:v>
                </c:pt>
                <c:pt idx="5336" formatCode="dd/mmm/yy">
                  <c:v>43249</c:v>
                </c:pt>
                <c:pt idx="5337" formatCode="dd/mmm/yy">
                  <c:v>43250</c:v>
                </c:pt>
                <c:pt idx="5338" formatCode="dd/mmm/yy">
                  <c:v>43251</c:v>
                </c:pt>
                <c:pt idx="5339" formatCode="dd/mmm/yy">
                  <c:v>43252</c:v>
                </c:pt>
                <c:pt idx="5340" formatCode="dd/mmm/yy">
                  <c:v>43253</c:v>
                </c:pt>
                <c:pt idx="5341" formatCode="dd/mmm/yy">
                  <c:v>43254</c:v>
                </c:pt>
                <c:pt idx="5342" formatCode="dd/mmm/yy">
                  <c:v>43255</c:v>
                </c:pt>
                <c:pt idx="5343" formatCode="dd/mmm/yy">
                  <c:v>43256</c:v>
                </c:pt>
                <c:pt idx="5344" formatCode="dd/mmm/yy">
                  <c:v>43257</c:v>
                </c:pt>
                <c:pt idx="5345" formatCode="dd/mmm/yy">
                  <c:v>43258</c:v>
                </c:pt>
                <c:pt idx="5346" formatCode="dd/mmm/yy">
                  <c:v>43259</c:v>
                </c:pt>
                <c:pt idx="5347" formatCode="dd/mmm/yy">
                  <c:v>43260</c:v>
                </c:pt>
                <c:pt idx="5348" formatCode="dd/mmm/yy">
                  <c:v>43261</c:v>
                </c:pt>
                <c:pt idx="5349" formatCode="dd/mmm/yy">
                  <c:v>43262</c:v>
                </c:pt>
                <c:pt idx="5350" formatCode="dd/mmm/yy">
                  <c:v>43263</c:v>
                </c:pt>
                <c:pt idx="5351" formatCode="dd/mmm/yy">
                  <c:v>43264</c:v>
                </c:pt>
                <c:pt idx="5352" formatCode="dd/mmm/yy">
                  <c:v>43265</c:v>
                </c:pt>
                <c:pt idx="5353" formatCode="dd/mmm/yy">
                  <c:v>43266</c:v>
                </c:pt>
                <c:pt idx="5354" formatCode="dd/mmm/yy">
                  <c:v>43267</c:v>
                </c:pt>
                <c:pt idx="5355" formatCode="dd/mmm/yy">
                  <c:v>43268</c:v>
                </c:pt>
                <c:pt idx="5356" formatCode="dd/mmm/yy">
                  <c:v>43269</c:v>
                </c:pt>
                <c:pt idx="5357" formatCode="dd/mmm/yy">
                  <c:v>43270</c:v>
                </c:pt>
                <c:pt idx="5358" formatCode="dd/mmm/yy">
                  <c:v>43271</c:v>
                </c:pt>
                <c:pt idx="5359" formatCode="dd/mmm/yy">
                  <c:v>43272</c:v>
                </c:pt>
                <c:pt idx="5360" formatCode="dd/mmm/yy">
                  <c:v>43273</c:v>
                </c:pt>
                <c:pt idx="5361" formatCode="dd/mmm/yy">
                  <c:v>43274</c:v>
                </c:pt>
                <c:pt idx="5362" formatCode="dd/mmm/yy">
                  <c:v>43275</c:v>
                </c:pt>
                <c:pt idx="5363" formatCode="dd/mmm/yy">
                  <c:v>43276</c:v>
                </c:pt>
                <c:pt idx="5364" formatCode="dd/mmm/yy">
                  <c:v>43277</c:v>
                </c:pt>
                <c:pt idx="5365" formatCode="dd/mmm/yy">
                  <c:v>43278</c:v>
                </c:pt>
                <c:pt idx="5366" formatCode="dd/mmm/yy">
                  <c:v>43279</c:v>
                </c:pt>
                <c:pt idx="5367" formatCode="dd/mmm/yy">
                  <c:v>43280</c:v>
                </c:pt>
                <c:pt idx="5368" formatCode="dd/mmm/yy">
                  <c:v>43281</c:v>
                </c:pt>
                <c:pt idx="5369" formatCode="dd/mmm/yy">
                  <c:v>43282</c:v>
                </c:pt>
                <c:pt idx="5370" formatCode="dd/mmm/yy">
                  <c:v>43283</c:v>
                </c:pt>
                <c:pt idx="5371" formatCode="dd/mmm/yy">
                  <c:v>43284</c:v>
                </c:pt>
                <c:pt idx="5372" formatCode="dd/mmm/yy">
                  <c:v>43285</c:v>
                </c:pt>
                <c:pt idx="5373" formatCode="dd/mmm/yy">
                  <c:v>43286</c:v>
                </c:pt>
                <c:pt idx="5374" formatCode="dd/mmm/yy">
                  <c:v>43287</c:v>
                </c:pt>
                <c:pt idx="5375" formatCode="dd/mmm/yy">
                  <c:v>43288</c:v>
                </c:pt>
                <c:pt idx="5376" formatCode="dd/mmm/yy">
                  <c:v>43289</c:v>
                </c:pt>
                <c:pt idx="5377" formatCode="dd/mmm/yy">
                  <c:v>43290</c:v>
                </c:pt>
                <c:pt idx="5378" formatCode="dd/mmm/yy">
                  <c:v>43291</c:v>
                </c:pt>
                <c:pt idx="5379" formatCode="dd/mmm/yy">
                  <c:v>43292</c:v>
                </c:pt>
                <c:pt idx="5380" formatCode="dd/mmm/yy">
                  <c:v>43293</c:v>
                </c:pt>
                <c:pt idx="5381" formatCode="dd/mmm/yy">
                  <c:v>43294</c:v>
                </c:pt>
                <c:pt idx="5382" formatCode="dd/mmm/yy">
                  <c:v>43295</c:v>
                </c:pt>
                <c:pt idx="5383" formatCode="dd/mmm/yy">
                  <c:v>43296</c:v>
                </c:pt>
                <c:pt idx="5384" formatCode="dd/mmm/yy">
                  <c:v>43297</c:v>
                </c:pt>
                <c:pt idx="5385" formatCode="dd/mmm/yy">
                  <c:v>43298</c:v>
                </c:pt>
                <c:pt idx="5386" formatCode="dd/mmm/yy">
                  <c:v>43299</c:v>
                </c:pt>
                <c:pt idx="5387" formatCode="dd/mmm/yy">
                  <c:v>43300</c:v>
                </c:pt>
                <c:pt idx="5388" formatCode="dd/mmm/yy">
                  <c:v>43301</c:v>
                </c:pt>
                <c:pt idx="5389" formatCode="dd/mmm/yy">
                  <c:v>43302</c:v>
                </c:pt>
                <c:pt idx="5390" formatCode="dd/mmm/yy">
                  <c:v>43303</c:v>
                </c:pt>
                <c:pt idx="5391" formatCode="dd/mmm/yy">
                  <c:v>43304</c:v>
                </c:pt>
                <c:pt idx="5392" formatCode="dd/mmm/yy">
                  <c:v>43305</c:v>
                </c:pt>
                <c:pt idx="5393" formatCode="dd/mmm/yy">
                  <c:v>43306</c:v>
                </c:pt>
                <c:pt idx="5394" formatCode="dd/mmm/yy">
                  <c:v>43307</c:v>
                </c:pt>
                <c:pt idx="5395" formatCode="dd/mmm/yy">
                  <c:v>43308</c:v>
                </c:pt>
                <c:pt idx="5396" formatCode="dd/mmm/yy">
                  <c:v>43309</c:v>
                </c:pt>
                <c:pt idx="5397" formatCode="dd/mmm/yy">
                  <c:v>43310</c:v>
                </c:pt>
                <c:pt idx="5398" formatCode="dd/mmm/yy">
                  <c:v>43311</c:v>
                </c:pt>
                <c:pt idx="5399" formatCode="dd/mmm/yy">
                  <c:v>43312</c:v>
                </c:pt>
                <c:pt idx="5400" formatCode="dd/mmm/yy">
                  <c:v>43313</c:v>
                </c:pt>
                <c:pt idx="5401" formatCode="dd/mmm/yy">
                  <c:v>43314</c:v>
                </c:pt>
                <c:pt idx="5402" formatCode="dd/mmm/yy">
                  <c:v>43315</c:v>
                </c:pt>
                <c:pt idx="5403" formatCode="dd/mmm/yy">
                  <c:v>43316</c:v>
                </c:pt>
                <c:pt idx="5404" formatCode="dd/mmm/yy">
                  <c:v>43317</c:v>
                </c:pt>
                <c:pt idx="5405" formatCode="dd/mmm/yy">
                  <c:v>43318</c:v>
                </c:pt>
                <c:pt idx="5406" formatCode="dd/mmm/yy">
                  <c:v>43319</c:v>
                </c:pt>
                <c:pt idx="5407" formatCode="dd/mmm/yy">
                  <c:v>43320</c:v>
                </c:pt>
                <c:pt idx="5408" formatCode="dd/mmm/yy">
                  <c:v>43321</c:v>
                </c:pt>
                <c:pt idx="5409" formatCode="dd/mmm/yy">
                  <c:v>43322</c:v>
                </c:pt>
                <c:pt idx="5410" formatCode="dd/mmm/yy">
                  <c:v>43323</c:v>
                </c:pt>
                <c:pt idx="5411" formatCode="dd/mmm/yy">
                  <c:v>43324</c:v>
                </c:pt>
                <c:pt idx="5412" formatCode="dd/mmm/yy">
                  <c:v>43325</c:v>
                </c:pt>
                <c:pt idx="5413" formatCode="dd/mmm/yy">
                  <c:v>43326</c:v>
                </c:pt>
                <c:pt idx="5414" formatCode="dd/mmm/yy">
                  <c:v>43327</c:v>
                </c:pt>
                <c:pt idx="5415" formatCode="dd/mmm/yy">
                  <c:v>43328</c:v>
                </c:pt>
                <c:pt idx="5416" formatCode="dd/mmm/yy">
                  <c:v>43329</c:v>
                </c:pt>
                <c:pt idx="5417" formatCode="dd/mmm/yy">
                  <c:v>43330</c:v>
                </c:pt>
                <c:pt idx="5418" formatCode="dd/mmm/yy">
                  <c:v>43331</c:v>
                </c:pt>
                <c:pt idx="5419" formatCode="dd/mmm/yy">
                  <c:v>43332</c:v>
                </c:pt>
                <c:pt idx="5420" formatCode="dd/mmm/yy">
                  <c:v>43333</c:v>
                </c:pt>
                <c:pt idx="5421" formatCode="dd/mmm/yy">
                  <c:v>43334</c:v>
                </c:pt>
                <c:pt idx="5422" formatCode="dd/mmm/yy">
                  <c:v>43335</c:v>
                </c:pt>
                <c:pt idx="5423" formatCode="dd/mmm/yy">
                  <c:v>43336</c:v>
                </c:pt>
                <c:pt idx="5424" formatCode="dd/mmm/yy">
                  <c:v>43337</c:v>
                </c:pt>
                <c:pt idx="5425" formatCode="dd/mmm/yy">
                  <c:v>43338</c:v>
                </c:pt>
                <c:pt idx="5426" formatCode="dd/mmm/yy">
                  <c:v>43339</c:v>
                </c:pt>
                <c:pt idx="5427" formatCode="dd/mmm/yy">
                  <c:v>43340</c:v>
                </c:pt>
                <c:pt idx="5428" formatCode="dd/mmm/yy">
                  <c:v>43341</c:v>
                </c:pt>
                <c:pt idx="5429" formatCode="dd/mmm/yy">
                  <c:v>43342</c:v>
                </c:pt>
                <c:pt idx="5430" formatCode="dd/mmm/yy">
                  <c:v>43343</c:v>
                </c:pt>
                <c:pt idx="5431" formatCode="dd/mmm/yy">
                  <c:v>43344</c:v>
                </c:pt>
                <c:pt idx="5432" formatCode="dd/mmm/yy">
                  <c:v>43345</c:v>
                </c:pt>
                <c:pt idx="5433" formatCode="dd/mmm/yy">
                  <c:v>43346</c:v>
                </c:pt>
                <c:pt idx="5434" formatCode="dd/mmm/yy">
                  <c:v>43347</c:v>
                </c:pt>
                <c:pt idx="5435" formatCode="dd/mmm/yy">
                  <c:v>43348</c:v>
                </c:pt>
                <c:pt idx="5436" formatCode="dd/mmm/yy">
                  <c:v>43349</c:v>
                </c:pt>
                <c:pt idx="5437" formatCode="dd/mmm/yy">
                  <c:v>43350</c:v>
                </c:pt>
                <c:pt idx="5438" formatCode="dd/mmm/yy">
                  <c:v>43351</c:v>
                </c:pt>
                <c:pt idx="5439" formatCode="dd/mmm/yy">
                  <c:v>43352</c:v>
                </c:pt>
                <c:pt idx="5440" formatCode="dd/mmm/yy">
                  <c:v>43353</c:v>
                </c:pt>
                <c:pt idx="5441" formatCode="dd/mmm/yy">
                  <c:v>43354</c:v>
                </c:pt>
                <c:pt idx="5442" formatCode="dd/mmm/yy">
                  <c:v>43355</c:v>
                </c:pt>
                <c:pt idx="5443" formatCode="dd/mmm/yy">
                  <c:v>43356</c:v>
                </c:pt>
                <c:pt idx="5444" formatCode="dd/mmm/yy">
                  <c:v>43357</c:v>
                </c:pt>
                <c:pt idx="5445" formatCode="dd/mmm/yy">
                  <c:v>43358</c:v>
                </c:pt>
                <c:pt idx="5446" formatCode="dd/mmm/yy">
                  <c:v>43359</c:v>
                </c:pt>
                <c:pt idx="5447" formatCode="dd/mmm/yy">
                  <c:v>43360</c:v>
                </c:pt>
                <c:pt idx="5448" formatCode="dd/mmm/yy">
                  <c:v>43361</c:v>
                </c:pt>
                <c:pt idx="5449" formatCode="dd/mmm/yy">
                  <c:v>43362</c:v>
                </c:pt>
                <c:pt idx="5450" formatCode="dd/mmm/yy">
                  <c:v>43363</c:v>
                </c:pt>
                <c:pt idx="5451" formatCode="dd/mmm/yy">
                  <c:v>43364</c:v>
                </c:pt>
                <c:pt idx="5452" formatCode="dd/mmm/yy">
                  <c:v>43365</c:v>
                </c:pt>
                <c:pt idx="5453" formatCode="dd/mmm/yy">
                  <c:v>43366</c:v>
                </c:pt>
                <c:pt idx="5454" formatCode="dd/mmm/yy">
                  <c:v>43367</c:v>
                </c:pt>
                <c:pt idx="5455" formatCode="dd/mmm/yy">
                  <c:v>43368</c:v>
                </c:pt>
                <c:pt idx="5456" formatCode="dd/mmm/yy">
                  <c:v>43369</c:v>
                </c:pt>
                <c:pt idx="5457" formatCode="dd/mmm/yy">
                  <c:v>43370</c:v>
                </c:pt>
                <c:pt idx="5458" formatCode="dd/mmm/yy">
                  <c:v>43371</c:v>
                </c:pt>
                <c:pt idx="5459" formatCode="dd/mmm/yy">
                  <c:v>43372</c:v>
                </c:pt>
                <c:pt idx="5460" formatCode="dd/mmm/yy">
                  <c:v>43373</c:v>
                </c:pt>
                <c:pt idx="5461" formatCode="dd/mmm/yy">
                  <c:v>43374</c:v>
                </c:pt>
                <c:pt idx="5462" formatCode="dd/mmm/yy">
                  <c:v>43375</c:v>
                </c:pt>
                <c:pt idx="5463" formatCode="dd/mmm/yy">
                  <c:v>43376</c:v>
                </c:pt>
                <c:pt idx="5464" formatCode="dd/mmm/yy">
                  <c:v>43377</c:v>
                </c:pt>
                <c:pt idx="5465" formatCode="dd/mmm/yy">
                  <c:v>43378</c:v>
                </c:pt>
                <c:pt idx="5466" formatCode="dd/mmm/yy">
                  <c:v>43379</c:v>
                </c:pt>
                <c:pt idx="5467" formatCode="dd/mmm/yy">
                  <c:v>43380</c:v>
                </c:pt>
                <c:pt idx="5468" formatCode="dd/mmm/yy">
                  <c:v>43381</c:v>
                </c:pt>
                <c:pt idx="5469" formatCode="dd/mmm/yy">
                  <c:v>43382</c:v>
                </c:pt>
                <c:pt idx="5470" formatCode="dd/mmm/yy">
                  <c:v>43383</c:v>
                </c:pt>
                <c:pt idx="5471" formatCode="dd/mmm/yy">
                  <c:v>43384</c:v>
                </c:pt>
                <c:pt idx="5472" formatCode="dd/mmm/yy">
                  <c:v>43385</c:v>
                </c:pt>
                <c:pt idx="5473" formatCode="dd/mmm/yy">
                  <c:v>43386</c:v>
                </c:pt>
                <c:pt idx="5474" formatCode="dd/mmm/yy">
                  <c:v>43387</c:v>
                </c:pt>
                <c:pt idx="5475" formatCode="dd/mmm/yy">
                  <c:v>43388</c:v>
                </c:pt>
                <c:pt idx="5476" formatCode="dd/mmm/yy">
                  <c:v>43389</c:v>
                </c:pt>
                <c:pt idx="5477" formatCode="dd/mmm/yy">
                  <c:v>43390</c:v>
                </c:pt>
                <c:pt idx="5478" formatCode="dd/mmm/yy">
                  <c:v>43391</c:v>
                </c:pt>
                <c:pt idx="5479" formatCode="dd/mmm/yy">
                  <c:v>43392</c:v>
                </c:pt>
                <c:pt idx="5480" formatCode="dd/mmm/yy">
                  <c:v>43393</c:v>
                </c:pt>
                <c:pt idx="5481" formatCode="dd/mmm/yy">
                  <c:v>43394</c:v>
                </c:pt>
                <c:pt idx="5482" formatCode="dd/mmm/yy">
                  <c:v>43395</c:v>
                </c:pt>
                <c:pt idx="5483" formatCode="dd/mmm/yy">
                  <c:v>43396</c:v>
                </c:pt>
                <c:pt idx="5484" formatCode="dd/mmm/yy">
                  <c:v>43397</c:v>
                </c:pt>
                <c:pt idx="5485" formatCode="dd/mmm/yy">
                  <c:v>43398</c:v>
                </c:pt>
                <c:pt idx="5486" formatCode="dd/mmm/yy">
                  <c:v>43399</c:v>
                </c:pt>
                <c:pt idx="5487" formatCode="dd/mmm/yy">
                  <c:v>43400</c:v>
                </c:pt>
                <c:pt idx="5488" formatCode="dd/mmm/yy">
                  <c:v>43401</c:v>
                </c:pt>
                <c:pt idx="5489" formatCode="dd/mmm/yy">
                  <c:v>43402</c:v>
                </c:pt>
                <c:pt idx="5490" formatCode="dd/mmm/yy">
                  <c:v>43403</c:v>
                </c:pt>
                <c:pt idx="5491" formatCode="dd/mmm/yy">
                  <c:v>43404</c:v>
                </c:pt>
                <c:pt idx="5492" formatCode="dd/mmm/yy">
                  <c:v>43405</c:v>
                </c:pt>
                <c:pt idx="5493" formatCode="dd/mmm/yy">
                  <c:v>43406</c:v>
                </c:pt>
                <c:pt idx="5494" formatCode="dd/mmm/yy">
                  <c:v>43407</c:v>
                </c:pt>
                <c:pt idx="5495" formatCode="dd/mmm/yy">
                  <c:v>43408</c:v>
                </c:pt>
                <c:pt idx="5496" formatCode="dd/mmm/yy">
                  <c:v>43409</c:v>
                </c:pt>
                <c:pt idx="5497" formatCode="dd/mmm/yy">
                  <c:v>43410</c:v>
                </c:pt>
                <c:pt idx="5498" formatCode="dd/mmm/yy">
                  <c:v>43411</c:v>
                </c:pt>
                <c:pt idx="5499" formatCode="dd/mmm/yy">
                  <c:v>43412</c:v>
                </c:pt>
                <c:pt idx="5500" formatCode="dd/mmm/yy">
                  <c:v>43413</c:v>
                </c:pt>
                <c:pt idx="5501" formatCode="dd/mmm/yy">
                  <c:v>43414</c:v>
                </c:pt>
                <c:pt idx="5502" formatCode="dd/mmm/yy">
                  <c:v>43415</c:v>
                </c:pt>
                <c:pt idx="5503" formatCode="dd/mmm/yy">
                  <c:v>43416</c:v>
                </c:pt>
                <c:pt idx="5504" formatCode="dd/mmm/yy">
                  <c:v>43417</c:v>
                </c:pt>
                <c:pt idx="5505" formatCode="dd/mmm/yy">
                  <c:v>43418</c:v>
                </c:pt>
                <c:pt idx="5506" formatCode="dd/mmm/yy">
                  <c:v>43419</c:v>
                </c:pt>
                <c:pt idx="5507" formatCode="dd/mmm/yy">
                  <c:v>43420</c:v>
                </c:pt>
                <c:pt idx="5508" formatCode="dd/mmm/yy">
                  <c:v>43421</c:v>
                </c:pt>
                <c:pt idx="5509" formatCode="dd/mmm/yy">
                  <c:v>43422</c:v>
                </c:pt>
                <c:pt idx="5510" formatCode="dd/mmm/yy">
                  <c:v>43423</c:v>
                </c:pt>
                <c:pt idx="5511" formatCode="dd/mmm/yy">
                  <c:v>43424</c:v>
                </c:pt>
                <c:pt idx="5512" formatCode="dd/mmm/yy">
                  <c:v>43425</c:v>
                </c:pt>
                <c:pt idx="5513" formatCode="dd/mmm/yy">
                  <c:v>43426</c:v>
                </c:pt>
                <c:pt idx="5514" formatCode="dd/mmm/yy">
                  <c:v>43427</c:v>
                </c:pt>
                <c:pt idx="5515" formatCode="dd/mmm/yy">
                  <c:v>43428</c:v>
                </c:pt>
                <c:pt idx="5516" formatCode="dd/mmm/yy">
                  <c:v>43429</c:v>
                </c:pt>
                <c:pt idx="5517" formatCode="dd/mmm/yy">
                  <c:v>43430</c:v>
                </c:pt>
                <c:pt idx="5518" formatCode="dd/mmm/yy">
                  <c:v>43431</c:v>
                </c:pt>
                <c:pt idx="5519" formatCode="dd/mmm/yy">
                  <c:v>43432</c:v>
                </c:pt>
                <c:pt idx="5520" formatCode="dd/mmm/yy">
                  <c:v>43433</c:v>
                </c:pt>
                <c:pt idx="5521" formatCode="dd/mmm/yy">
                  <c:v>43434</c:v>
                </c:pt>
                <c:pt idx="5522" formatCode="dd/mmm/yy">
                  <c:v>43435</c:v>
                </c:pt>
                <c:pt idx="5523" formatCode="dd/mmm/yy">
                  <c:v>43436</c:v>
                </c:pt>
                <c:pt idx="5524" formatCode="dd/mmm/yy">
                  <c:v>43437</c:v>
                </c:pt>
                <c:pt idx="5525" formatCode="dd/mmm/yy">
                  <c:v>43438</c:v>
                </c:pt>
                <c:pt idx="5526" formatCode="dd/mmm/yy">
                  <c:v>43439</c:v>
                </c:pt>
                <c:pt idx="5527" formatCode="dd/mmm/yy">
                  <c:v>43440</c:v>
                </c:pt>
                <c:pt idx="5528" formatCode="dd/mmm/yy">
                  <c:v>43441</c:v>
                </c:pt>
                <c:pt idx="5529" formatCode="dd/mmm/yy">
                  <c:v>43442</c:v>
                </c:pt>
                <c:pt idx="5530" formatCode="dd/mmm/yy">
                  <c:v>43443</c:v>
                </c:pt>
                <c:pt idx="5531" formatCode="dd/mmm/yy">
                  <c:v>43444</c:v>
                </c:pt>
                <c:pt idx="5532" formatCode="dd/mmm/yy">
                  <c:v>43445</c:v>
                </c:pt>
                <c:pt idx="5533" formatCode="dd/mmm/yy">
                  <c:v>43446</c:v>
                </c:pt>
                <c:pt idx="5534" formatCode="dd/mmm/yy">
                  <c:v>43447</c:v>
                </c:pt>
                <c:pt idx="5535" formatCode="dd/mmm/yy">
                  <c:v>43448</c:v>
                </c:pt>
                <c:pt idx="5536" formatCode="dd/mmm/yy">
                  <c:v>43449</c:v>
                </c:pt>
                <c:pt idx="5537" formatCode="dd/mmm/yy">
                  <c:v>43450</c:v>
                </c:pt>
                <c:pt idx="5538" formatCode="dd/mmm/yy">
                  <c:v>43451</c:v>
                </c:pt>
                <c:pt idx="5539" formatCode="dd/mmm/yy">
                  <c:v>43452</c:v>
                </c:pt>
                <c:pt idx="5540" formatCode="dd/mmm/yy">
                  <c:v>43453</c:v>
                </c:pt>
                <c:pt idx="5541" formatCode="dd/mmm/yy">
                  <c:v>43454</c:v>
                </c:pt>
                <c:pt idx="5542" formatCode="dd/mmm/yy">
                  <c:v>43455</c:v>
                </c:pt>
                <c:pt idx="5543" formatCode="dd/mmm/yy">
                  <c:v>43456</c:v>
                </c:pt>
                <c:pt idx="5544" formatCode="dd/mmm/yy">
                  <c:v>43457</c:v>
                </c:pt>
                <c:pt idx="5545" formatCode="dd/mmm/yy">
                  <c:v>43458</c:v>
                </c:pt>
                <c:pt idx="5546" formatCode="dd/mmm/yy">
                  <c:v>43459</c:v>
                </c:pt>
                <c:pt idx="5547" formatCode="dd/mmm/yy">
                  <c:v>43460</c:v>
                </c:pt>
                <c:pt idx="5548" formatCode="dd/mmm/yy">
                  <c:v>43461</c:v>
                </c:pt>
                <c:pt idx="5549" formatCode="dd/mmm/yy">
                  <c:v>43462</c:v>
                </c:pt>
                <c:pt idx="5550" formatCode="dd/mmm/yy">
                  <c:v>43463</c:v>
                </c:pt>
                <c:pt idx="5551" formatCode="dd/mmm/yy">
                  <c:v>43464</c:v>
                </c:pt>
                <c:pt idx="5552" formatCode="dd/mmm/yy">
                  <c:v>43465</c:v>
                </c:pt>
                <c:pt idx="5553" formatCode="dd/mmm/yy">
                  <c:v>43466</c:v>
                </c:pt>
                <c:pt idx="5554" formatCode="dd/mmm/yy">
                  <c:v>43467</c:v>
                </c:pt>
                <c:pt idx="5555" formatCode="dd/mmm/yy">
                  <c:v>43468</c:v>
                </c:pt>
                <c:pt idx="5556" formatCode="dd/mmm/yy">
                  <c:v>43469</c:v>
                </c:pt>
                <c:pt idx="5557" formatCode="dd/mmm/yy">
                  <c:v>43470</c:v>
                </c:pt>
                <c:pt idx="5558" formatCode="dd/mmm/yy">
                  <c:v>43471</c:v>
                </c:pt>
                <c:pt idx="5559" formatCode="dd/mmm/yy">
                  <c:v>43472</c:v>
                </c:pt>
                <c:pt idx="5560" formatCode="dd/mmm/yy">
                  <c:v>43473</c:v>
                </c:pt>
                <c:pt idx="5561" formatCode="dd/mmm/yy">
                  <c:v>43474</c:v>
                </c:pt>
                <c:pt idx="5562" formatCode="dd/mmm/yy">
                  <c:v>43475</c:v>
                </c:pt>
                <c:pt idx="5563" formatCode="dd/mmm/yy">
                  <c:v>43476</c:v>
                </c:pt>
                <c:pt idx="5564" formatCode="dd/mmm/yy">
                  <c:v>43477</c:v>
                </c:pt>
                <c:pt idx="5565" formatCode="dd/mmm/yy">
                  <c:v>43478</c:v>
                </c:pt>
                <c:pt idx="5566" formatCode="dd/mmm/yy">
                  <c:v>43479</c:v>
                </c:pt>
                <c:pt idx="5567" formatCode="dd/mmm/yy">
                  <c:v>43480</c:v>
                </c:pt>
                <c:pt idx="5568" formatCode="dd/mmm/yy">
                  <c:v>43481</c:v>
                </c:pt>
                <c:pt idx="5569" formatCode="dd/mmm/yy">
                  <c:v>43482</c:v>
                </c:pt>
                <c:pt idx="5570" formatCode="dd/mmm/yy">
                  <c:v>43483</c:v>
                </c:pt>
                <c:pt idx="5571" formatCode="dd/mmm/yy">
                  <c:v>43484</c:v>
                </c:pt>
                <c:pt idx="5572" formatCode="dd/mmm/yy">
                  <c:v>43485</c:v>
                </c:pt>
                <c:pt idx="5573" formatCode="dd/mmm/yy">
                  <c:v>43486</c:v>
                </c:pt>
                <c:pt idx="5574" formatCode="dd/mmm/yy">
                  <c:v>43487</c:v>
                </c:pt>
                <c:pt idx="5575" formatCode="dd/mmm/yy">
                  <c:v>43488</c:v>
                </c:pt>
                <c:pt idx="5576" formatCode="dd/mmm/yy">
                  <c:v>43489</c:v>
                </c:pt>
                <c:pt idx="5577" formatCode="dd/mmm/yy">
                  <c:v>43490</c:v>
                </c:pt>
                <c:pt idx="5578" formatCode="dd/mmm/yy">
                  <c:v>43491</c:v>
                </c:pt>
                <c:pt idx="5579" formatCode="dd/mmm/yy">
                  <c:v>43492</c:v>
                </c:pt>
                <c:pt idx="5580" formatCode="dd/mmm/yy">
                  <c:v>43493</c:v>
                </c:pt>
                <c:pt idx="5581" formatCode="dd/mmm/yy">
                  <c:v>43494</c:v>
                </c:pt>
                <c:pt idx="5582" formatCode="dd/mmm/yy">
                  <c:v>43495</c:v>
                </c:pt>
                <c:pt idx="5583" formatCode="dd/mmm/yy">
                  <c:v>43496</c:v>
                </c:pt>
                <c:pt idx="5584" formatCode="dd/mmm/yy">
                  <c:v>43497</c:v>
                </c:pt>
                <c:pt idx="5585" formatCode="dd/mmm/yy">
                  <c:v>43498</c:v>
                </c:pt>
                <c:pt idx="5586" formatCode="dd/mmm/yy">
                  <c:v>43499</c:v>
                </c:pt>
                <c:pt idx="5587" formatCode="dd/mmm/yy">
                  <c:v>43500</c:v>
                </c:pt>
                <c:pt idx="5588" formatCode="dd/mmm/yy">
                  <c:v>43501</c:v>
                </c:pt>
                <c:pt idx="5589" formatCode="dd/mmm/yy">
                  <c:v>43502</c:v>
                </c:pt>
                <c:pt idx="5590" formatCode="dd/mmm/yy">
                  <c:v>43503</c:v>
                </c:pt>
                <c:pt idx="5591" formatCode="dd/mmm/yy">
                  <c:v>43504</c:v>
                </c:pt>
                <c:pt idx="5592" formatCode="dd/mmm/yy">
                  <c:v>43505</c:v>
                </c:pt>
                <c:pt idx="5593" formatCode="dd/mmm/yy">
                  <c:v>43506</c:v>
                </c:pt>
                <c:pt idx="5594" formatCode="dd/mmm/yy">
                  <c:v>43507</c:v>
                </c:pt>
                <c:pt idx="5595" formatCode="dd/mmm/yy">
                  <c:v>43508</c:v>
                </c:pt>
                <c:pt idx="5596" formatCode="dd/mmm/yy">
                  <c:v>43509</c:v>
                </c:pt>
                <c:pt idx="5597" formatCode="dd/mmm/yy">
                  <c:v>43510</c:v>
                </c:pt>
                <c:pt idx="5598" formatCode="dd/mmm/yy">
                  <c:v>43511</c:v>
                </c:pt>
                <c:pt idx="5599" formatCode="dd/mmm/yy">
                  <c:v>43512</c:v>
                </c:pt>
                <c:pt idx="5600" formatCode="dd/mmm/yy">
                  <c:v>43513</c:v>
                </c:pt>
                <c:pt idx="5601" formatCode="dd/mmm/yy">
                  <c:v>43514</c:v>
                </c:pt>
                <c:pt idx="5602" formatCode="dd/mmm/yy">
                  <c:v>43515</c:v>
                </c:pt>
                <c:pt idx="5603" formatCode="dd/mmm/yy">
                  <c:v>43516</c:v>
                </c:pt>
                <c:pt idx="5604" formatCode="dd/mmm/yy">
                  <c:v>43517</c:v>
                </c:pt>
                <c:pt idx="5605" formatCode="dd/mmm/yy">
                  <c:v>43518</c:v>
                </c:pt>
                <c:pt idx="5606" formatCode="dd/mmm/yy">
                  <c:v>43519</c:v>
                </c:pt>
                <c:pt idx="5607" formatCode="dd/mmm/yy">
                  <c:v>43520</c:v>
                </c:pt>
                <c:pt idx="5608" formatCode="dd/mmm/yy">
                  <c:v>43521</c:v>
                </c:pt>
                <c:pt idx="5609" formatCode="dd/mmm/yy">
                  <c:v>43522</c:v>
                </c:pt>
                <c:pt idx="5610" formatCode="dd/mmm/yy">
                  <c:v>43523</c:v>
                </c:pt>
                <c:pt idx="5611" formatCode="dd/mmm/yy">
                  <c:v>43524</c:v>
                </c:pt>
                <c:pt idx="5612" formatCode="dd/mmm/yy">
                  <c:v>43525</c:v>
                </c:pt>
                <c:pt idx="5613" formatCode="dd/mmm/yy">
                  <c:v>43526</c:v>
                </c:pt>
                <c:pt idx="5614" formatCode="dd/mmm/yy">
                  <c:v>43527</c:v>
                </c:pt>
                <c:pt idx="5615" formatCode="dd/mmm/yy">
                  <c:v>43528</c:v>
                </c:pt>
                <c:pt idx="5616" formatCode="dd/mmm/yy">
                  <c:v>43529</c:v>
                </c:pt>
                <c:pt idx="5617" formatCode="dd/mmm/yy">
                  <c:v>43530</c:v>
                </c:pt>
                <c:pt idx="5618" formatCode="dd/mmm/yy">
                  <c:v>43531</c:v>
                </c:pt>
                <c:pt idx="5619" formatCode="dd/mmm/yy">
                  <c:v>43532</c:v>
                </c:pt>
                <c:pt idx="5620" formatCode="dd/mmm/yy">
                  <c:v>43533</c:v>
                </c:pt>
                <c:pt idx="5621" formatCode="dd/mmm/yy">
                  <c:v>43534</c:v>
                </c:pt>
                <c:pt idx="5622" formatCode="dd/mmm/yy">
                  <c:v>43535</c:v>
                </c:pt>
                <c:pt idx="5623" formatCode="dd/mmm/yy">
                  <c:v>43536</c:v>
                </c:pt>
                <c:pt idx="5624" formatCode="dd/mmm/yy">
                  <c:v>43537</c:v>
                </c:pt>
                <c:pt idx="5625" formatCode="dd/mmm/yy">
                  <c:v>43538</c:v>
                </c:pt>
              </c:numCache>
            </c:numRef>
          </c:cat>
          <c:val>
            <c:numRef>
              <c:f>'Gráfica TII desde 2000'!$B$2:$B$10062</c:f>
              <c:numCache>
                <c:formatCode>0.00</c:formatCode>
                <c:ptCount val="10061"/>
                <c:pt idx="0">
                  <c:v>30.75</c:v>
                </c:pt>
                <c:pt idx="1">
                  <c:v>29.2</c:v>
                </c:pt>
                <c:pt idx="2">
                  <c:v>29.8</c:v>
                </c:pt>
                <c:pt idx="3">
                  <c:v>31.3</c:v>
                </c:pt>
                <c:pt idx="4">
                  <c:v>32.9</c:v>
                </c:pt>
                <c:pt idx="5">
                  <c:v>34.54</c:v>
                </c:pt>
                <c:pt idx="6">
                  <c:v>34.08</c:v>
                </c:pt>
                <c:pt idx="7">
                  <c:v>33.94</c:v>
                </c:pt>
                <c:pt idx="8">
                  <c:v>33.159999999999997</c:v>
                </c:pt>
                <c:pt idx="9">
                  <c:v>32.6</c:v>
                </c:pt>
                <c:pt idx="10">
                  <c:v>32.36</c:v>
                </c:pt>
                <c:pt idx="11">
                  <c:v>31.99</c:v>
                </c:pt>
                <c:pt idx="12">
                  <c:v>33.409999999999997</c:v>
                </c:pt>
                <c:pt idx="13">
                  <c:v>32.57</c:v>
                </c:pt>
                <c:pt idx="14">
                  <c:v>32.450000000000003</c:v>
                </c:pt>
                <c:pt idx="15">
                  <c:v>31.85</c:v>
                </c:pt>
                <c:pt idx="16">
                  <c:v>31.5</c:v>
                </c:pt>
                <c:pt idx="17">
                  <c:v>33.93</c:v>
                </c:pt>
                <c:pt idx="18">
                  <c:v>34.369999999999997</c:v>
                </c:pt>
                <c:pt idx="19">
                  <c:v>35.880000000000003</c:v>
                </c:pt>
                <c:pt idx="20">
                  <c:v>35.29</c:v>
                </c:pt>
                <c:pt idx="21">
                  <c:v>35.25</c:v>
                </c:pt>
                <c:pt idx="22">
                  <c:v>35.090000000000003</c:v>
                </c:pt>
                <c:pt idx="23">
                  <c:v>34.799999999999997</c:v>
                </c:pt>
                <c:pt idx="24">
                  <c:v>34.520000000000003</c:v>
                </c:pt>
                <c:pt idx="25">
                  <c:v>34.869999999999997</c:v>
                </c:pt>
                <c:pt idx="26">
                  <c:v>34.58</c:v>
                </c:pt>
                <c:pt idx="27">
                  <c:v>35.24</c:v>
                </c:pt>
                <c:pt idx="28">
                  <c:v>33.950000000000003</c:v>
                </c:pt>
                <c:pt idx="29">
                  <c:v>33.94</c:v>
                </c:pt>
                <c:pt idx="30">
                  <c:v>33.82</c:v>
                </c:pt>
                <c:pt idx="31">
                  <c:v>33.18</c:v>
                </c:pt>
                <c:pt idx="32">
                  <c:v>33.58</c:v>
                </c:pt>
                <c:pt idx="33">
                  <c:v>33.229999999999997</c:v>
                </c:pt>
                <c:pt idx="34">
                  <c:v>33.229999999999997</c:v>
                </c:pt>
                <c:pt idx="35">
                  <c:v>33.33</c:v>
                </c:pt>
                <c:pt idx="36">
                  <c:v>33.700000000000003</c:v>
                </c:pt>
                <c:pt idx="37">
                  <c:v>33.68</c:v>
                </c:pt>
                <c:pt idx="38">
                  <c:v>33.67</c:v>
                </c:pt>
                <c:pt idx="39">
                  <c:v>33.299999999999997</c:v>
                </c:pt>
                <c:pt idx="40">
                  <c:v>33.14</c:v>
                </c:pt>
                <c:pt idx="41">
                  <c:v>32.17</c:v>
                </c:pt>
                <c:pt idx="42">
                  <c:v>31.68</c:v>
                </c:pt>
                <c:pt idx="43">
                  <c:v>30.87</c:v>
                </c:pt>
                <c:pt idx="44">
                  <c:v>31.33</c:v>
                </c:pt>
                <c:pt idx="45">
                  <c:v>30.85</c:v>
                </c:pt>
                <c:pt idx="46">
                  <c:v>31.42</c:v>
                </c:pt>
                <c:pt idx="47">
                  <c:v>33.840000000000003</c:v>
                </c:pt>
                <c:pt idx="48">
                  <c:v>36.090000000000003</c:v>
                </c:pt>
                <c:pt idx="49">
                  <c:v>36.409999999999997</c:v>
                </c:pt>
                <c:pt idx="50">
                  <c:v>35.770000000000003</c:v>
                </c:pt>
                <c:pt idx="51">
                  <c:v>34.630000000000003</c:v>
                </c:pt>
                <c:pt idx="52">
                  <c:v>36.07</c:v>
                </c:pt>
                <c:pt idx="53">
                  <c:v>35.909999999999997</c:v>
                </c:pt>
                <c:pt idx="54">
                  <c:v>35.35</c:v>
                </c:pt>
                <c:pt idx="55">
                  <c:v>35.75</c:v>
                </c:pt>
                <c:pt idx="56">
                  <c:v>35.26</c:v>
                </c:pt>
                <c:pt idx="57">
                  <c:v>34.89</c:v>
                </c:pt>
                <c:pt idx="58">
                  <c:v>34.07</c:v>
                </c:pt>
                <c:pt idx="59">
                  <c:v>34.07</c:v>
                </c:pt>
                <c:pt idx="60">
                  <c:v>35.85</c:v>
                </c:pt>
                <c:pt idx="61">
                  <c:v>34.119999999999997</c:v>
                </c:pt>
                <c:pt idx="62">
                  <c:v>33.65</c:v>
                </c:pt>
                <c:pt idx="63">
                  <c:v>33.74</c:v>
                </c:pt>
                <c:pt idx="64">
                  <c:v>34.65</c:v>
                </c:pt>
                <c:pt idx="65">
                  <c:v>33.06</c:v>
                </c:pt>
                <c:pt idx="66">
                  <c:v>33.32</c:v>
                </c:pt>
                <c:pt idx="67">
                  <c:v>32.090000000000003</c:v>
                </c:pt>
                <c:pt idx="68">
                  <c:v>29.59</c:v>
                </c:pt>
                <c:pt idx="69">
                  <c:v>29.11</c:v>
                </c:pt>
                <c:pt idx="70">
                  <c:v>28.58</c:v>
                </c:pt>
                <c:pt idx="71">
                  <c:v>27.82</c:v>
                </c:pt>
                <c:pt idx="72">
                  <c:v>28.79</c:v>
                </c:pt>
                <c:pt idx="73">
                  <c:v>28.2</c:v>
                </c:pt>
                <c:pt idx="74">
                  <c:v>27.99</c:v>
                </c:pt>
                <c:pt idx="75">
                  <c:v>27.85</c:v>
                </c:pt>
                <c:pt idx="76">
                  <c:v>28.09</c:v>
                </c:pt>
                <c:pt idx="77">
                  <c:v>27.8</c:v>
                </c:pt>
                <c:pt idx="78">
                  <c:v>28</c:v>
                </c:pt>
                <c:pt idx="79">
                  <c:v>28.46</c:v>
                </c:pt>
                <c:pt idx="80">
                  <c:v>27.77</c:v>
                </c:pt>
                <c:pt idx="81">
                  <c:v>28.69</c:v>
                </c:pt>
                <c:pt idx="82">
                  <c:v>28.28</c:v>
                </c:pt>
                <c:pt idx="83">
                  <c:v>27.76</c:v>
                </c:pt>
                <c:pt idx="84">
                  <c:v>27.68</c:v>
                </c:pt>
                <c:pt idx="85">
                  <c:v>27.3</c:v>
                </c:pt>
                <c:pt idx="86">
                  <c:v>26.56</c:v>
                </c:pt>
                <c:pt idx="87">
                  <c:v>25.81</c:v>
                </c:pt>
                <c:pt idx="88">
                  <c:v>25.26</c:v>
                </c:pt>
                <c:pt idx="89">
                  <c:v>25.06</c:v>
                </c:pt>
                <c:pt idx="90">
                  <c:v>25.04</c:v>
                </c:pt>
                <c:pt idx="91">
                  <c:v>26.2</c:v>
                </c:pt>
                <c:pt idx="92">
                  <c:v>27.31</c:v>
                </c:pt>
                <c:pt idx="93">
                  <c:v>25.32</c:v>
                </c:pt>
                <c:pt idx="94">
                  <c:v>26.57</c:v>
                </c:pt>
                <c:pt idx="95">
                  <c:v>25.82</c:v>
                </c:pt>
                <c:pt idx="96">
                  <c:v>24.94</c:v>
                </c:pt>
                <c:pt idx="97">
                  <c:v>25</c:v>
                </c:pt>
                <c:pt idx="98">
                  <c:v>24.59</c:v>
                </c:pt>
                <c:pt idx="99">
                  <c:v>24.08</c:v>
                </c:pt>
                <c:pt idx="100">
                  <c:v>23.47</c:v>
                </c:pt>
                <c:pt idx="101">
                  <c:v>23.37</c:v>
                </c:pt>
                <c:pt idx="102">
                  <c:v>22.96</c:v>
                </c:pt>
                <c:pt idx="103">
                  <c:v>22.47</c:v>
                </c:pt>
                <c:pt idx="104">
                  <c:v>22.11</c:v>
                </c:pt>
                <c:pt idx="105">
                  <c:v>21.83</c:v>
                </c:pt>
                <c:pt idx="106">
                  <c:v>21.35</c:v>
                </c:pt>
                <c:pt idx="107">
                  <c:v>22.23</c:v>
                </c:pt>
                <c:pt idx="108">
                  <c:v>22.94</c:v>
                </c:pt>
                <c:pt idx="109">
                  <c:v>21.74</c:v>
                </c:pt>
                <c:pt idx="110">
                  <c:v>22.2</c:v>
                </c:pt>
                <c:pt idx="111">
                  <c:v>21.16</c:v>
                </c:pt>
                <c:pt idx="112">
                  <c:v>20.399999999999999</c:v>
                </c:pt>
                <c:pt idx="113">
                  <c:v>20.059999999999999</c:v>
                </c:pt>
                <c:pt idx="114">
                  <c:v>20.190000000000001</c:v>
                </c:pt>
                <c:pt idx="115">
                  <c:v>20.49</c:v>
                </c:pt>
                <c:pt idx="116">
                  <c:v>20.29</c:v>
                </c:pt>
                <c:pt idx="117">
                  <c:v>20.72</c:v>
                </c:pt>
                <c:pt idx="118">
                  <c:v>20.420000000000002</c:v>
                </c:pt>
                <c:pt idx="119">
                  <c:v>20.57</c:v>
                </c:pt>
                <c:pt idx="120">
                  <c:v>20.56</c:v>
                </c:pt>
                <c:pt idx="121">
                  <c:v>20.100000000000001</c:v>
                </c:pt>
                <c:pt idx="122">
                  <c:v>20.239999999999998</c:v>
                </c:pt>
                <c:pt idx="123">
                  <c:v>20.25</c:v>
                </c:pt>
                <c:pt idx="124">
                  <c:v>20.149999999999999</c:v>
                </c:pt>
                <c:pt idx="125">
                  <c:v>21.27</c:v>
                </c:pt>
                <c:pt idx="126">
                  <c:v>22.51</c:v>
                </c:pt>
                <c:pt idx="127">
                  <c:v>22.84</c:v>
                </c:pt>
                <c:pt idx="128">
                  <c:v>22.96</c:v>
                </c:pt>
                <c:pt idx="129">
                  <c:v>22.29</c:v>
                </c:pt>
                <c:pt idx="130">
                  <c:v>20.7</c:v>
                </c:pt>
                <c:pt idx="131">
                  <c:v>21.05</c:v>
                </c:pt>
                <c:pt idx="132">
                  <c:v>20.84</c:v>
                </c:pt>
                <c:pt idx="133">
                  <c:v>20.3</c:v>
                </c:pt>
                <c:pt idx="134">
                  <c:v>19.940000000000001</c:v>
                </c:pt>
                <c:pt idx="135">
                  <c:v>19.940000000000001</c:v>
                </c:pt>
                <c:pt idx="136">
                  <c:v>20.55</c:v>
                </c:pt>
                <c:pt idx="137">
                  <c:v>20.37</c:v>
                </c:pt>
                <c:pt idx="138">
                  <c:v>21.44</c:v>
                </c:pt>
                <c:pt idx="139">
                  <c:v>21.19</c:v>
                </c:pt>
                <c:pt idx="140">
                  <c:v>21.02</c:v>
                </c:pt>
                <c:pt idx="141">
                  <c:v>21.8</c:v>
                </c:pt>
                <c:pt idx="142">
                  <c:v>21.78</c:v>
                </c:pt>
                <c:pt idx="143">
                  <c:v>22.62</c:v>
                </c:pt>
                <c:pt idx="144">
                  <c:v>22.84</c:v>
                </c:pt>
                <c:pt idx="145">
                  <c:v>22.49</c:v>
                </c:pt>
                <c:pt idx="146">
                  <c:v>23.35</c:v>
                </c:pt>
                <c:pt idx="147">
                  <c:v>23.71</c:v>
                </c:pt>
                <c:pt idx="148">
                  <c:v>23.39</c:v>
                </c:pt>
                <c:pt idx="149">
                  <c:v>23.57</c:v>
                </c:pt>
                <c:pt idx="150">
                  <c:v>22.57</c:v>
                </c:pt>
                <c:pt idx="151">
                  <c:v>22.55</c:v>
                </c:pt>
                <c:pt idx="152">
                  <c:v>23.17</c:v>
                </c:pt>
                <c:pt idx="153">
                  <c:v>22.64</c:v>
                </c:pt>
                <c:pt idx="154">
                  <c:v>22.12</c:v>
                </c:pt>
                <c:pt idx="155">
                  <c:v>21.48</c:v>
                </c:pt>
                <c:pt idx="156">
                  <c:v>21.16</c:v>
                </c:pt>
                <c:pt idx="157">
                  <c:v>21.08</c:v>
                </c:pt>
                <c:pt idx="158">
                  <c:v>20.57</c:v>
                </c:pt>
                <c:pt idx="159">
                  <c:v>20.34</c:v>
                </c:pt>
                <c:pt idx="160">
                  <c:v>20.55</c:v>
                </c:pt>
                <c:pt idx="161">
                  <c:v>21.42</c:v>
                </c:pt>
                <c:pt idx="162">
                  <c:v>21.24</c:v>
                </c:pt>
                <c:pt idx="163">
                  <c:v>20.66</c:v>
                </c:pt>
                <c:pt idx="164">
                  <c:v>21.01</c:v>
                </c:pt>
                <c:pt idx="165">
                  <c:v>20.079999999999998</c:v>
                </c:pt>
                <c:pt idx="166">
                  <c:v>21.62</c:v>
                </c:pt>
                <c:pt idx="167">
                  <c:v>21.69</c:v>
                </c:pt>
                <c:pt idx="168">
                  <c:v>22.18</c:v>
                </c:pt>
                <c:pt idx="169">
                  <c:v>20.52</c:v>
                </c:pt>
                <c:pt idx="170">
                  <c:v>20.09</c:v>
                </c:pt>
                <c:pt idx="171">
                  <c:v>20.02</c:v>
                </c:pt>
                <c:pt idx="172">
                  <c:v>20.260000000000002</c:v>
                </c:pt>
                <c:pt idx="173">
                  <c:v>20.75</c:v>
                </c:pt>
                <c:pt idx="174">
                  <c:v>19.809999999999999</c:v>
                </c:pt>
                <c:pt idx="175">
                  <c:v>19.559999999999999</c:v>
                </c:pt>
                <c:pt idx="176">
                  <c:v>20.239999999999998</c:v>
                </c:pt>
                <c:pt idx="177">
                  <c:v>19.66</c:v>
                </c:pt>
                <c:pt idx="178">
                  <c:v>19.86</c:v>
                </c:pt>
                <c:pt idx="179">
                  <c:v>19.87</c:v>
                </c:pt>
                <c:pt idx="180">
                  <c:v>19.739999999999998</c:v>
                </c:pt>
                <c:pt idx="181">
                  <c:v>21.12</c:v>
                </c:pt>
                <c:pt idx="182">
                  <c:v>21.35</c:v>
                </c:pt>
                <c:pt idx="183">
                  <c:v>20.43</c:v>
                </c:pt>
                <c:pt idx="184">
                  <c:v>20.55</c:v>
                </c:pt>
                <c:pt idx="185">
                  <c:v>22.16</c:v>
                </c:pt>
                <c:pt idx="186">
                  <c:v>21.9</c:v>
                </c:pt>
                <c:pt idx="187">
                  <c:v>22.19</c:v>
                </c:pt>
                <c:pt idx="188">
                  <c:v>23.52</c:v>
                </c:pt>
                <c:pt idx="189">
                  <c:v>22.12</c:v>
                </c:pt>
                <c:pt idx="190">
                  <c:v>21.5</c:v>
                </c:pt>
                <c:pt idx="191">
                  <c:v>21.5</c:v>
                </c:pt>
                <c:pt idx="192">
                  <c:v>21.61</c:v>
                </c:pt>
                <c:pt idx="193">
                  <c:v>21.32</c:v>
                </c:pt>
                <c:pt idx="194">
                  <c:v>19.989999999999998</c:v>
                </c:pt>
                <c:pt idx="195">
                  <c:v>20.05</c:v>
                </c:pt>
                <c:pt idx="196">
                  <c:v>20.190000000000001</c:v>
                </c:pt>
                <c:pt idx="197">
                  <c:v>20.28</c:v>
                </c:pt>
                <c:pt idx="198">
                  <c:v>19.79</c:v>
                </c:pt>
                <c:pt idx="199">
                  <c:v>19.940000000000001</c:v>
                </c:pt>
                <c:pt idx="200">
                  <c:v>19.82</c:v>
                </c:pt>
                <c:pt idx="201">
                  <c:v>20.48</c:v>
                </c:pt>
                <c:pt idx="202">
                  <c:v>19.89</c:v>
                </c:pt>
                <c:pt idx="203">
                  <c:v>19.149999999999999</c:v>
                </c:pt>
                <c:pt idx="204">
                  <c:v>19.309999999999999</c:v>
                </c:pt>
                <c:pt idx="205">
                  <c:v>20.18</c:v>
                </c:pt>
                <c:pt idx="206">
                  <c:v>19.829999999999998</c:v>
                </c:pt>
                <c:pt idx="207">
                  <c:v>19.170000000000002</c:v>
                </c:pt>
                <c:pt idx="208">
                  <c:v>19.510000000000002</c:v>
                </c:pt>
                <c:pt idx="209">
                  <c:v>20.05</c:v>
                </c:pt>
                <c:pt idx="210">
                  <c:v>21.31</c:v>
                </c:pt>
                <c:pt idx="211">
                  <c:v>20.23</c:v>
                </c:pt>
                <c:pt idx="212">
                  <c:v>19.899999999999999</c:v>
                </c:pt>
                <c:pt idx="213">
                  <c:v>20.51</c:v>
                </c:pt>
                <c:pt idx="214">
                  <c:v>20.58</c:v>
                </c:pt>
                <c:pt idx="215">
                  <c:v>20.81</c:v>
                </c:pt>
                <c:pt idx="216">
                  <c:v>20.43</c:v>
                </c:pt>
                <c:pt idx="217">
                  <c:v>20.38</c:v>
                </c:pt>
                <c:pt idx="218">
                  <c:v>20.88</c:v>
                </c:pt>
                <c:pt idx="219">
                  <c:v>21.55</c:v>
                </c:pt>
                <c:pt idx="220">
                  <c:v>19.98</c:v>
                </c:pt>
                <c:pt idx="221">
                  <c:v>20.16</c:v>
                </c:pt>
                <c:pt idx="222">
                  <c:v>19.510000000000002</c:v>
                </c:pt>
                <c:pt idx="223">
                  <c:v>19.010000000000002</c:v>
                </c:pt>
                <c:pt idx="224">
                  <c:v>20.77</c:v>
                </c:pt>
                <c:pt idx="225">
                  <c:v>20.420000000000002</c:v>
                </c:pt>
                <c:pt idx="226">
                  <c:v>20.399999999999999</c:v>
                </c:pt>
                <c:pt idx="227">
                  <c:v>19.04</c:v>
                </c:pt>
                <c:pt idx="228">
                  <c:v>18.899999999999999</c:v>
                </c:pt>
                <c:pt idx="229">
                  <c:v>19.73</c:v>
                </c:pt>
                <c:pt idx="230">
                  <c:v>19.04</c:v>
                </c:pt>
                <c:pt idx="231">
                  <c:v>18.93</c:v>
                </c:pt>
                <c:pt idx="232">
                  <c:v>18.559999999999999</c:v>
                </c:pt>
                <c:pt idx="233">
                  <c:v>18.37</c:v>
                </c:pt>
                <c:pt idx="234">
                  <c:v>18.079999999999998</c:v>
                </c:pt>
                <c:pt idx="235">
                  <c:v>17.68</c:v>
                </c:pt>
                <c:pt idx="236">
                  <c:v>17.27</c:v>
                </c:pt>
                <c:pt idx="237">
                  <c:v>17.399999999999999</c:v>
                </c:pt>
                <c:pt idx="238">
                  <c:v>18.170000000000002</c:v>
                </c:pt>
                <c:pt idx="239">
                  <c:v>19.190000000000001</c:v>
                </c:pt>
                <c:pt idx="240">
                  <c:v>18.920000000000002</c:v>
                </c:pt>
                <c:pt idx="241">
                  <c:v>18.53</c:v>
                </c:pt>
                <c:pt idx="242">
                  <c:v>18.38</c:v>
                </c:pt>
                <c:pt idx="243">
                  <c:v>18.22</c:v>
                </c:pt>
                <c:pt idx="244">
                  <c:v>18.100000000000001</c:v>
                </c:pt>
                <c:pt idx="245">
                  <c:v>18.510000000000002</c:v>
                </c:pt>
                <c:pt idx="246">
                  <c:v>18.64</c:v>
                </c:pt>
                <c:pt idx="247">
                  <c:v>16.91</c:v>
                </c:pt>
                <c:pt idx="248">
                  <c:v>17.420000000000002</c:v>
                </c:pt>
                <c:pt idx="249">
                  <c:v>17.78</c:v>
                </c:pt>
                <c:pt idx="250">
                  <c:v>19.45</c:v>
                </c:pt>
                <c:pt idx="251">
                  <c:v>17.91</c:v>
                </c:pt>
                <c:pt idx="252">
                  <c:v>16.93</c:v>
                </c:pt>
                <c:pt idx="253">
                  <c:v>16.510000000000002</c:v>
                </c:pt>
                <c:pt idx="254">
                  <c:v>16.440000000000001</c:v>
                </c:pt>
                <c:pt idx="255">
                  <c:v>16.09</c:v>
                </c:pt>
                <c:pt idx="256">
                  <c:v>17.02</c:v>
                </c:pt>
                <c:pt idx="257">
                  <c:v>16.54</c:v>
                </c:pt>
                <c:pt idx="258">
                  <c:v>16.690000000000001</c:v>
                </c:pt>
                <c:pt idx="259">
                  <c:v>16.93</c:v>
                </c:pt>
                <c:pt idx="260">
                  <c:v>17.13</c:v>
                </c:pt>
                <c:pt idx="261">
                  <c:v>16.8</c:v>
                </c:pt>
                <c:pt idx="262">
                  <c:v>16.899999999999999</c:v>
                </c:pt>
                <c:pt idx="263">
                  <c:v>18.02</c:v>
                </c:pt>
                <c:pt idx="264">
                  <c:v>19.75</c:v>
                </c:pt>
                <c:pt idx="265">
                  <c:v>20.96</c:v>
                </c:pt>
                <c:pt idx="266">
                  <c:v>18.86</c:v>
                </c:pt>
                <c:pt idx="267">
                  <c:v>18.78</c:v>
                </c:pt>
                <c:pt idx="268">
                  <c:v>19.72</c:v>
                </c:pt>
                <c:pt idx="269">
                  <c:v>19.739999999999998</c:v>
                </c:pt>
                <c:pt idx="270">
                  <c:v>19.97</c:v>
                </c:pt>
                <c:pt idx="271">
                  <c:v>17.97</c:v>
                </c:pt>
                <c:pt idx="272">
                  <c:v>17.760000000000002</c:v>
                </c:pt>
                <c:pt idx="273">
                  <c:v>17.71</c:v>
                </c:pt>
                <c:pt idx="274">
                  <c:v>17.29</c:v>
                </c:pt>
                <c:pt idx="275">
                  <c:v>17.21</c:v>
                </c:pt>
                <c:pt idx="276">
                  <c:v>17.13</c:v>
                </c:pt>
                <c:pt idx="277">
                  <c:v>16.91</c:v>
                </c:pt>
                <c:pt idx="278">
                  <c:v>17.03</c:v>
                </c:pt>
                <c:pt idx="279">
                  <c:v>17.8</c:v>
                </c:pt>
                <c:pt idx="280">
                  <c:v>17.07</c:v>
                </c:pt>
                <c:pt idx="281">
                  <c:v>16.96</c:v>
                </c:pt>
                <c:pt idx="282">
                  <c:v>16.91</c:v>
                </c:pt>
                <c:pt idx="283">
                  <c:v>17.75</c:v>
                </c:pt>
                <c:pt idx="284">
                  <c:v>17.079999999999998</c:v>
                </c:pt>
                <c:pt idx="285">
                  <c:v>16.79</c:v>
                </c:pt>
                <c:pt idx="286">
                  <c:v>15.95</c:v>
                </c:pt>
                <c:pt idx="287">
                  <c:v>16.64</c:v>
                </c:pt>
                <c:pt idx="288">
                  <c:v>17.489999999999998</c:v>
                </c:pt>
                <c:pt idx="289">
                  <c:v>17.170000000000002</c:v>
                </c:pt>
                <c:pt idx="290">
                  <c:v>17.079999999999998</c:v>
                </c:pt>
                <c:pt idx="291">
                  <c:v>17.21</c:v>
                </c:pt>
                <c:pt idx="292">
                  <c:v>18.39</c:v>
                </c:pt>
                <c:pt idx="293">
                  <c:v>17.14</c:v>
                </c:pt>
                <c:pt idx="294">
                  <c:v>17.07</c:v>
                </c:pt>
                <c:pt idx="295">
                  <c:v>17.13</c:v>
                </c:pt>
                <c:pt idx="296">
                  <c:v>17.07</c:v>
                </c:pt>
                <c:pt idx="297">
                  <c:v>17.23</c:v>
                </c:pt>
                <c:pt idx="298">
                  <c:v>16.690000000000001</c:v>
                </c:pt>
                <c:pt idx="299">
                  <c:v>16.77</c:v>
                </c:pt>
                <c:pt idx="300">
                  <c:v>16.52</c:v>
                </c:pt>
                <c:pt idx="301">
                  <c:v>16.63</c:v>
                </c:pt>
                <c:pt idx="302">
                  <c:v>17.13</c:v>
                </c:pt>
                <c:pt idx="303">
                  <c:v>17.03</c:v>
                </c:pt>
                <c:pt idx="304">
                  <c:v>17.96</c:v>
                </c:pt>
                <c:pt idx="305">
                  <c:v>17.739999999999998</c:v>
                </c:pt>
                <c:pt idx="306">
                  <c:v>18.52</c:v>
                </c:pt>
                <c:pt idx="307">
                  <c:v>19.07</c:v>
                </c:pt>
                <c:pt idx="308">
                  <c:v>18.440000000000001</c:v>
                </c:pt>
                <c:pt idx="309">
                  <c:v>18.39</c:v>
                </c:pt>
                <c:pt idx="310">
                  <c:v>18.39</c:v>
                </c:pt>
                <c:pt idx="311">
                  <c:v>18.37</c:v>
                </c:pt>
                <c:pt idx="312">
                  <c:v>19.190000000000001</c:v>
                </c:pt>
                <c:pt idx="313">
                  <c:v>19.25</c:v>
                </c:pt>
                <c:pt idx="314">
                  <c:v>19.32</c:v>
                </c:pt>
                <c:pt idx="315">
                  <c:v>19.12</c:v>
                </c:pt>
                <c:pt idx="316">
                  <c:v>18.14</c:v>
                </c:pt>
                <c:pt idx="317">
                  <c:v>17.77</c:v>
                </c:pt>
                <c:pt idx="318">
                  <c:v>17.45</c:v>
                </c:pt>
                <c:pt idx="319">
                  <c:v>17.12</c:v>
                </c:pt>
                <c:pt idx="320">
                  <c:v>16.829999999999998</c:v>
                </c:pt>
                <c:pt idx="321">
                  <c:v>16.79</c:v>
                </c:pt>
                <c:pt idx="322">
                  <c:v>17</c:v>
                </c:pt>
                <c:pt idx="323">
                  <c:v>17.14</c:v>
                </c:pt>
                <c:pt idx="324">
                  <c:v>17.170000000000002</c:v>
                </c:pt>
                <c:pt idx="325">
                  <c:v>17.559999999999999</c:v>
                </c:pt>
                <c:pt idx="326">
                  <c:v>16.88</c:v>
                </c:pt>
                <c:pt idx="327">
                  <c:v>16.86</c:v>
                </c:pt>
                <c:pt idx="328">
                  <c:v>16.920000000000002</c:v>
                </c:pt>
                <c:pt idx="329">
                  <c:v>16.87</c:v>
                </c:pt>
                <c:pt idx="330">
                  <c:v>17</c:v>
                </c:pt>
                <c:pt idx="331">
                  <c:v>16.670000000000002</c:v>
                </c:pt>
                <c:pt idx="332">
                  <c:v>16.989999999999998</c:v>
                </c:pt>
                <c:pt idx="333">
                  <c:v>17.21</c:v>
                </c:pt>
                <c:pt idx="334">
                  <c:v>17.38</c:v>
                </c:pt>
                <c:pt idx="335">
                  <c:v>16.489999999999998</c:v>
                </c:pt>
                <c:pt idx="336">
                  <c:v>16.190000000000001</c:v>
                </c:pt>
                <c:pt idx="337">
                  <c:v>16.14</c:v>
                </c:pt>
                <c:pt idx="338">
                  <c:v>15.88</c:v>
                </c:pt>
                <c:pt idx="339">
                  <c:v>15.52</c:v>
                </c:pt>
                <c:pt idx="340">
                  <c:v>15.27</c:v>
                </c:pt>
                <c:pt idx="341">
                  <c:v>15.05</c:v>
                </c:pt>
                <c:pt idx="342">
                  <c:v>15.45</c:v>
                </c:pt>
                <c:pt idx="343">
                  <c:v>15.61</c:v>
                </c:pt>
                <c:pt idx="344">
                  <c:v>15.02</c:v>
                </c:pt>
                <c:pt idx="345">
                  <c:v>14.42</c:v>
                </c:pt>
                <c:pt idx="346">
                  <c:v>14.48</c:v>
                </c:pt>
                <c:pt idx="347">
                  <c:v>15.12</c:v>
                </c:pt>
                <c:pt idx="348">
                  <c:v>14.83</c:v>
                </c:pt>
                <c:pt idx="349">
                  <c:v>14.34</c:v>
                </c:pt>
                <c:pt idx="350">
                  <c:v>14.06</c:v>
                </c:pt>
                <c:pt idx="351">
                  <c:v>13.63</c:v>
                </c:pt>
                <c:pt idx="352">
                  <c:v>13.95</c:v>
                </c:pt>
                <c:pt idx="353">
                  <c:v>14.08</c:v>
                </c:pt>
                <c:pt idx="354">
                  <c:v>14.32</c:v>
                </c:pt>
                <c:pt idx="355">
                  <c:v>13.79</c:v>
                </c:pt>
                <c:pt idx="356">
                  <c:v>13.87</c:v>
                </c:pt>
                <c:pt idx="357">
                  <c:v>13.88</c:v>
                </c:pt>
                <c:pt idx="358">
                  <c:v>13.89</c:v>
                </c:pt>
                <c:pt idx="359">
                  <c:v>14.39</c:v>
                </c:pt>
                <c:pt idx="360">
                  <c:v>13.84</c:v>
                </c:pt>
                <c:pt idx="361">
                  <c:v>13.62</c:v>
                </c:pt>
                <c:pt idx="362">
                  <c:v>13.4</c:v>
                </c:pt>
                <c:pt idx="363">
                  <c:v>14.02</c:v>
                </c:pt>
                <c:pt idx="364">
                  <c:v>14.24</c:v>
                </c:pt>
                <c:pt idx="365">
                  <c:v>13.48</c:v>
                </c:pt>
                <c:pt idx="366">
                  <c:v>14.34</c:v>
                </c:pt>
                <c:pt idx="367">
                  <c:v>14.66</c:v>
                </c:pt>
                <c:pt idx="368">
                  <c:v>14.23</c:v>
                </c:pt>
                <c:pt idx="369">
                  <c:v>14.56</c:v>
                </c:pt>
                <c:pt idx="370">
                  <c:v>14.69</c:v>
                </c:pt>
                <c:pt idx="371">
                  <c:v>13.96</c:v>
                </c:pt>
                <c:pt idx="372">
                  <c:v>13.66</c:v>
                </c:pt>
                <c:pt idx="373">
                  <c:v>14.19</c:v>
                </c:pt>
                <c:pt idx="374">
                  <c:v>14.46</c:v>
                </c:pt>
                <c:pt idx="375">
                  <c:v>13.97</c:v>
                </c:pt>
                <c:pt idx="376">
                  <c:v>14.39</c:v>
                </c:pt>
                <c:pt idx="377">
                  <c:v>14.3</c:v>
                </c:pt>
                <c:pt idx="378">
                  <c:v>14.5</c:v>
                </c:pt>
                <c:pt idx="379">
                  <c:v>14.56</c:v>
                </c:pt>
                <c:pt idx="380">
                  <c:v>14.28</c:v>
                </c:pt>
                <c:pt idx="381">
                  <c:v>14.2</c:v>
                </c:pt>
                <c:pt idx="382">
                  <c:v>14.18</c:v>
                </c:pt>
                <c:pt idx="383">
                  <c:v>14.09</c:v>
                </c:pt>
                <c:pt idx="384">
                  <c:v>14.11</c:v>
                </c:pt>
                <c:pt idx="385">
                  <c:v>14.47</c:v>
                </c:pt>
                <c:pt idx="386">
                  <c:v>14.45</c:v>
                </c:pt>
                <c:pt idx="387">
                  <c:v>14.27</c:v>
                </c:pt>
                <c:pt idx="388">
                  <c:v>14.34</c:v>
                </c:pt>
                <c:pt idx="389">
                  <c:v>14.92</c:v>
                </c:pt>
                <c:pt idx="390">
                  <c:v>16.21</c:v>
                </c:pt>
                <c:pt idx="391">
                  <c:v>16.309999999999999</c:v>
                </c:pt>
                <c:pt idx="392">
                  <c:v>16.739999999999998</c:v>
                </c:pt>
                <c:pt idx="393">
                  <c:v>16.670000000000002</c:v>
                </c:pt>
                <c:pt idx="394">
                  <c:v>16.73</c:v>
                </c:pt>
                <c:pt idx="395">
                  <c:v>16.23</c:v>
                </c:pt>
                <c:pt idx="396">
                  <c:v>15.69</c:v>
                </c:pt>
                <c:pt idx="397">
                  <c:v>15.18</c:v>
                </c:pt>
                <c:pt idx="398">
                  <c:v>14.96</c:v>
                </c:pt>
                <c:pt idx="399">
                  <c:v>15.6</c:v>
                </c:pt>
                <c:pt idx="400">
                  <c:v>16.66</c:v>
                </c:pt>
                <c:pt idx="401">
                  <c:v>16.16</c:v>
                </c:pt>
                <c:pt idx="402">
                  <c:v>17.04</c:v>
                </c:pt>
                <c:pt idx="403">
                  <c:v>16.579999999999998</c:v>
                </c:pt>
                <c:pt idx="404">
                  <c:v>16.29</c:v>
                </c:pt>
                <c:pt idx="405">
                  <c:v>16.04</c:v>
                </c:pt>
                <c:pt idx="406">
                  <c:v>16.03</c:v>
                </c:pt>
                <c:pt idx="407">
                  <c:v>16.82</c:v>
                </c:pt>
                <c:pt idx="408">
                  <c:v>16.36</c:v>
                </c:pt>
                <c:pt idx="409">
                  <c:v>16.37</c:v>
                </c:pt>
                <c:pt idx="410">
                  <c:v>16.38</c:v>
                </c:pt>
                <c:pt idx="411">
                  <c:v>16.350000000000001</c:v>
                </c:pt>
                <c:pt idx="412">
                  <c:v>16.82</c:v>
                </c:pt>
                <c:pt idx="413">
                  <c:v>17.14</c:v>
                </c:pt>
                <c:pt idx="414">
                  <c:v>18.14</c:v>
                </c:pt>
                <c:pt idx="415">
                  <c:v>18.079999999999998</c:v>
                </c:pt>
                <c:pt idx="416">
                  <c:v>18.059999999999999</c:v>
                </c:pt>
                <c:pt idx="417">
                  <c:v>18.059999999999999</c:v>
                </c:pt>
                <c:pt idx="418">
                  <c:v>15.92</c:v>
                </c:pt>
                <c:pt idx="419">
                  <c:v>16.059999999999999</c:v>
                </c:pt>
                <c:pt idx="420">
                  <c:v>15.2</c:v>
                </c:pt>
                <c:pt idx="421">
                  <c:v>14.37</c:v>
                </c:pt>
                <c:pt idx="422">
                  <c:v>14</c:v>
                </c:pt>
                <c:pt idx="423">
                  <c:v>14.09</c:v>
                </c:pt>
                <c:pt idx="424">
                  <c:v>14.06</c:v>
                </c:pt>
                <c:pt idx="425">
                  <c:v>14.06</c:v>
                </c:pt>
                <c:pt idx="426">
                  <c:v>13.91</c:v>
                </c:pt>
                <c:pt idx="427">
                  <c:v>14.07</c:v>
                </c:pt>
                <c:pt idx="428">
                  <c:v>13.94</c:v>
                </c:pt>
                <c:pt idx="429">
                  <c:v>13.86</c:v>
                </c:pt>
                <c:pt idx="430">
                  <c:v>13.92</c:v>
                </c:pt>
                <c:pt idx="431">
                  <c:v>13.7</c:v>
                </c:pt>
                <c:pt idx="432">
                  <c:v>13.85</c:v>
                </c:pt>
                <c:pt idx="433">
                  <c:v>13.61</c:v>
                </c:pt>
                <c:pt idx="434">
                  <c:v>13.59</c:v>
                </c:pt>
                <c:pt idx="435">
                  <c:v>13.6</c:v>
                </c:pt>
                <c:pt idx="436">
                  <c:v>13.41</c:v>
                </c:pt>
                <c:pt idx="437">
                  <c:v>13.39</c:v>
                </c:pt>
                <c:pt idx="438">
                  <c:v>13.75</c:v>
                </c:pt>
                <c:pt idx="439">
                  <c:v>16</c:v>
                </c:pt>
                <c:pt idx="440">
                  <c:v>17.62</c:v>
                </c:pt>
                <c:pt idx="441">
                  <c:v>17.66</c:v>
                </c:pt>
                <c:pt idx="442">
                  <c:v>17.010000000000002</c:v>
                </c:pt>
                <c:pt idx="443">
                  <c:v>16.559999999999999</c:v>
                </c:pt>
                <c:pt idx="444">
                  <c:v>16.510000000000002</c:v>
                </c:pt>
                <c:pt idx="445">
                  <c:v>16.510000000000002</c:v>
                </c:pt>
                <c:pt idx="446">
                  <c:v>16.66</c:v>
                </c:pt>
                <c:pt idx="447">
                  <c:v>16.61</c:v>
                </c:pt>
                <c:pt idx="448">
                  <c:v>16.649999999999999</c:v>
                </c:pt>
                <c:pt idx="449">
                  <c:v>16.34</c:v>
                </c:pt>
                <c:pt idx="450">
                  <c:v>16.149999999999999</c:v>
                </c:pt>
                <c:pt idx="451">
                  <c:v>16.100000000000001</c:v>
                </c:pt>
                <c:pt idx="452">
                  <c:v>16.22</c:v>
                </c:pt>
                <c:pt idx="453">
                  <c:v>15.97</c:v>
                </c:pt>
                <c:pt idx="454">
                  <c:v>15.85</c:v>
                </c:pt>
                <c:pt idx="455">
                  <c:v>15.67</c:v>
                </c:pt>
                <c:pt idx="456">
                  <c:v>15.62</c:v>
                </c:pt>
                <c:pt idx="457">
                  <c:v>15.64</c:v>
                </c:pt>
                <c:pt idx="458">
                  <c:v>15.64</c:v>
                </c:pt>
                <c:pt idx="459">
                  <c:v>15.78</c:v>
                </c:pt>
                <c:pt idx="460">
                  <c:v>16.600000000000001</c:v>
                </c:pt>
                <c:pt idx="461">
                  <c:v>15.51</c:v>
                </c:pt>
                <c:pt idx="462">
                  <c:v>15.35</c:v>
                </c:pt>
                <c:pt idx="463">
                  <c:v>15.44</c:v>
                </c:pt>
                <c:pt idx="464">
                  <c:v>15.78</c:v>
                </c:pt>
                <c:pt idx="465">
                  <c:v>15.99</c:v>
                </c:pt>
                <c:pt idx="466">
                  <c:v>15.76</c:v>
                </c:pt>
                <c:pt idx="467">
                  <c:v>15.99</c:v>
                </c:pt>
                <c:pt idx="468">
                  <c:v>15.82</c:v>
                </c:pt>
                <c:pt idx="469">
                  <c:v>15.79</c:v>
                </c:pt>
                <c:pt idx="470">
                  <c:v>15.76</c:v>
                </c:pt>
                <c:pt idx="471">
                  <c:v>15.92</c:v>
                </c:pt>
                <c:pt idx="472">
                  <c:v>16.43</c:v>
                </c:pt>
                <c:pt idx="473">
                  <c:v>15.81</c:v>
                </c:pt>
                <c:pt idx="474">
                  <c:v>15.88</c:v>
                </c:pt>
                <c:pt idx="475">
                  <c:v>15.99</c:v>
                </c:pt>
                <c:pt idx="476">
                  <c:v>16.399999999999999</c:v>
                </c:pt>
                <c:pt idx="477">
                  <c:v>16.84</c:v>
                </c:pt>
                <c:pt idx="478">
                  <c:v>15.96</c:v>
                </c:pt>
                <c:pt idx="479">
                  <c:v>15.92</c:v>
                </c:pt>
                <c:pt idx="480">
                  <c:v>16.579999999999998</c:v>
                </c:pt>
                <c:pt idx="481">
                  <c:v>15.76</c:v>
                </c:pt>
                <c:pt idx="482">
                  <c:v>15.89</c:v>
                </c:pt>
                <c:pt idx="483">
                  <c:v>15.76</c:v>
                </c:pt>
                <c:pt idx="484">
                  <c:v>15.72</c:v>
                </c:pt>
                <c:pt idx="485">
                  <c:v>15.71</c:v>
                </c:pt>
                <c:pt idx="486">
                  <c:v>15.72</c:v>
                </c:pt>
                <c:pt idx="487">
                  <c:v>15.72</c:v>
                </c:pt>
                <c:pt idx="488">
                  <c:v>15.71</c:v>
                </c:pt>
                <c:pt idx="489">
                  <c:v>15.67</c:v>
                </c:pt>
                <c:pt idx="490">
                  <c:v>15.75</c:v>
                </c:pt>
                <c:pt idx="491">
                  <c:v>15.72</c:v>
                </c:pt>
                <c:pt idx="492">
                  <c:v>15.98</c:v>
                </c:pt>
                <c:pt idx="493">
                  <c:v>15.78</c:v>
                </c:pt>
                <c:pt idx="494">
                  <c:v>15.88</c:v>
                </c:pt>
                <c:pt idx="495">
                  <c:v>16.989999999999998</c:v>
                </c:pt>
                <c:pt idx="496">
                  <c:v>17.190000000000001</c:v>
                </c:pt>
                <c:pt idx="497">
                  <c:v>17.62</c:v>
                </c:pt>
                <c:pt idx="498">
                  <c:v>17.59</c:v>
                </c:pt>
                <c:pt idx="499">
                  <c:v>17.54</c:v>
                </c:pt>
                <c:pt idx="500">
                  <c:v>17.52</c:v>
                </c:pt>
                <c:pt idx="501">
                  <c:v>17.12</c:v>
                </c:pt>
                <c:pt idx="502">
                  <c:v>17.11</c:v>
                </c:pt>
                <c:pt idx="503">
                  <c:v>17.11</c:v>
                </c:pt>
                <c:pt idx="504">
                  <c:v>17.09</c:v>
                </c:pt>
                <c:pt idx="505">
                  <c:v>17.12</c:v>
                </c:pt>
                <c:pt idx="506">
                  <c:v>17.149999999999999</c:v>
                </c:pt>
                <c:pt idx="507">
                  <c:v>17.12</c:v>
                </c:pt>
                <c:pt idx="508">
                  <c:v>17.12</c:v>
                </c:pt>
                <c:pt idx="509">
                  <c:v>17.18</c:v>
                </c:pt>
                <c:pt idx="510">
                  <c:v>17.309999999999999</c:v>
                </c:pt>
                <c:pt idx="511">
                  <c:v>17.38</c:v>
                </c:pt>
                <c:pt idx="512">
                  <c:v>18.05</c:v>
                </c:pt>
                <c:pt idx="513">
                  <c:v>18.309999999999999</c:v>
                </c:pt>
                <c:pt idx="514">
                  <c:v>18.2</c:v>
                </c:pt>
                <c:pt idx="515">
                  <c:v>18.190000000000001</c:v>
                </c:pt>
                <c:pt idx="516">
                  <c:v>18.79</c:v>
                </c:pt>
                <c:pt idx="517">
                  <c:v>19.09</c:v>
                </c:pt>
                <c:pt idx="518">
                  <c:v>19.27</c:v>
                </c:pt>
                <c:pt idx="519">
                  <c:v>18.21</c:v>
                </c:pt>
                <c:pt idx="520">
                  <c:v>18.2</c:v>
                </c:pt>
                <c:pt idx="521">
                  <c:v>18.05</c:v>
                </c:pt>
                <c:pt idx="522">
                  <c:v>17.88</c:v>
                </c:pt>
                <c:pt idx="523">
                  <c:v>17.84</c:v>
                </c:pt>
                <c:pt idx="524">
                  <c:v>17.899999999999999</c:v>
                </c:pt>
                <c:pt idx="525">
                  <c:v>17.32</c:v>
                </c:pt>
                <c:pt idx="526">
                  <c:v>17.190000000000001</c:v>
                </c:pt>
                <c:pt idx="527">
                  <c:v>17.149999999999999</c:v>
                </c:pt>
                <c:pt idx="528">
                  <c:v>17.25</c:v>
                </c:pt>
                <c:pt idx="529">
                  <c:v>17.28</c:v>
                </c:pt>
                <c:pt idx="530">
                  <c:v>17.3</c:v>
                </c:pt>
                <c:pt idx="531">
                  <c:v>17.32</c:v>
                </c:pt>
                <c:pt idx="532">
                  <c:v>17.25</c:v>
                </c:pt>
                <c:pt idx="533">
                  <c:v>17.600000000000001</c:v>
                </c:pt>
                <c:pt idx="534">
                  <c:v>17.440000000000001</c:v>
                </c:pt>
                <c:pt idx="535">
                  <c:v>17.309999999999999</c:v>
                </c:pt>
                <c:pt idx="536">
                  <c:v>17.739999999999998</c:v>
                </c:pt>
                <c:pt idx="537">
                  <c:v>17.739999999999998</c:v>
                </c:pt>
                <c:pt idx="538">
                  <c:v>18.68</c:v>
                </c:pt>
                <c:pt idx="539">
                  <c:v>18.27</c:v>
                </c:pt>
                <c:pt idx="540">
                  <c:v>18</c:v>
                </c:pt>
                <c:pt idx="541">
                  <c:v>18.309999999999999</c:v>
                </c:pt>
                <c:pt idx="542">
                  <c:v>18.79</c:v>
                </c:pt>
                <c:pt idx="543">
                  <c:v>17.87</c:v>
                </c:pt>
                <c:pt idx="544">
                  <c:v>17.87</c:v>
                </c:pt>
                <c:pt idx="545">
                  <c:v>17.2</c:v>
                </c:pt>
                <c:pt idx="546">
                  <c:v>17.07</c:v>
                </c:pt>
                <c:pt idx="547">
                  <c:v>16.95</c:v>
                </c:pt>
                <c:pt idx="548">
                  <c:v>16.920000000000002</c:v>
                </c:pt>
                <c:pt idx="549">
                  <c:v>17.010000000000002</c:v>
                </c:pt>
                <c:pt idx="550">
                  <c:v>17.09</c:v>
                </c:pt>
                <c:pt idx="551">
                  <c:v>17.22</c:v>
                </c:pt>
                <c:pt idx="552">
                  <c:v>18.03</c:v>
                </c:pt>
                <c:pt idx="553">
                  <c:v>18.34</c:v>
                </c:pt>
                <c:pt idx="554">
                  <c:v>18.440000000000001</c:v>
                </c:pt>
                <c:pt idx="555">
                  <c:v>18.32</c:v>
                </c:pt>
                <c:pt idx="556">
                  <c:v>18.149999999999999</c:v>
                </c:pt>
                <c:pt idx="557">
                  <c:v>18.100000000000001</c:v>
                </c:pt>
                <c:pt idx="558">
                  <c:v>18.12</c:v>
                </c:pt>
                <c:pt idx="559">
                  <c:v>18.079999999999998</c:v>
                </c:pt>
                <c:pt idx="560">
                  <c:v>17.87</c:v>
                </c:pt>
                <c:pt idx="561">
                  <c:v>17.600000000000001</c:v>
                </c:pt>
                <c:pt idx="562">
                  <c:v>17.690000000000001</c:v>
                </c:pt>
                <c:pt idx="563">
                  <c:v>17.71</c:v>
                </c:pt>
                <c:pt idx="564">
                  <c:v>17.72</c:v>
                </c:pt>
                <c:pt idx="565">
                  <c:v>17.71</c:v>
                </c:pt>
                <c:pt idx="566">
                  <c:v>17.850000000000001</c:v>
                </c:pt>
                <c:pt idx="567">
                  <c:v>17.84</c:v>
                </c:pt>
                <c:pt idx="568">
                  <c:v>17.829999999999998</c:v>
                </c:pt>
                <c:pt idx="569">
                  <c:v>17.739999999999998</c:v>
                </c:pt>
                <c:pt idx="570">
                  <c:v>17.600000000000001</c:v>
                </c:pt>
                <c:pt idx="571">
                  <c:v>17.63</c:v>
                </c:pt>
                <c:pt idx="572">
                  <c:v>17.61</c:v>
                </c:pt>
                <c:pt idx="573">
                  <c:v>16.899999999999999</c:v>
                </c:pt>
                <c:pt idx="574">
                  <c:v>17.5</c:v>
                </c:pt>
                <c:pt idx="575">
                  <c:v>17.600000000000001</c:v>
                </c:pt>
                <c:pt idx="576">
                  <c:v>17.45</c:v>
                </c:pt>
                <c:pt idx="577">
                  <c:v>17.350000000000001</c:v>
                </c:pt>
                <c:pt idx="578">
                  <c:v>17.39</c:v>
                </c:pt>
                <c:pt idx="579">
                  <c:v>17.45</c:v>
                </c:pt>
                <c:pt idx="580">
                  <c:v>17.16</c:v>
                </c:pt>
                <c:pt idx="581">
                  <c:v>17.07</c:v>
                </c:pt>
                <c:pt idx="582">
                  <c:v>16.96</c:v>
                </c:pt>
                <c:pt idx="583">
                  <c:v>16.86</c:v>
                </c:pt>
                <c:pt idx="584">
                  <c:v>16.899999999999999</c:v>
                </c:pt>
                <c:pt idx="585">
                  <c:v>17.23</c:v>
                </c:pt>
                <c:pt idx="586">
                  <c:v>17.13</c:v>
                </c:pt>
                <c:pt idx="587">
                  <c:v>17.05</c:v>
                </c:pt>
                <c:pt idx="588">
                  <c:v>16.84</c:v>
                </c:pt>
                <c:pt idx="589">
                  <c:v>16.690000000000001</c:v>
                </c:pt>
                <c:pt idx="590">
                  <c:v>16.64</c:v>
                </c:pt>
                <c:pt idx="591">
                  <c:v>16.64</c:v>
                </c:pt>
                <c:pt idx="592">
                  <c:v>16.61</c:v>
                </c:pt>
                <c:pt idx="593">
                  <c:v>15.79</c:v>
                </c:pt>
                <c:pt idx="594">
                  <c:v>16.71</c:v>
                </c:pt>
                <c:pt idx="595">
                  <c:v>17.329999999999998</c:v>
                </c:pt>
                <c:pt idx="596">
                  <c:v>17.079999999999998</c:v>
                </c:pt>
                <c:pt idx="597">
                  <c:v>17.329999999999998</c:v>
                </c:pt>
                <c:pt idx="598">
                  <c:v>16.61</c:v>
                </c:pt>
                <c:pt idx="599">
                  <c:v>16.55</c:v>
                </c:pt>
                <c:pt idx="600">
                  <c:v>16.39</c:v>
                </c:pt>
                <c:pt idx="601">
                  <c:v>16.21</c:v>
                </c:pt>
                <c:pt idx="602">
                  <c:v>16.13</c:v>
                </c:pt>
                <c:pt idx="603">
                  <c:v>16.18</c:v>
                </c:pt>
                <c:pt idx="604">
                  <c:v>16.32</c:v>
                </c:pt>
                <c:pt idx="605">
                  <c:v>16.28</c:v>
                </c:pt>
                <c:pt idx="606">
                  <c:v>16.399999999999999</c:v>
                </c:pt>
                <c:pt idx="607">
                  <c:v>16.170000000000002</c:v>
                </c:pt>
                <c:pt idx="608">
                  <c:v>16</c:v>
                </c:pt>
                <c:pt idx="609">
                  <c:v>16.32</c:v>
                </c:pt>
                <c:pt idx="610">
                  <c:v>16.71</c:v>
                </c:pt>
                <c:pt idx="611">
                  <c:v>16.03</c:v>
                </c:pt>
                <c:pt idx="612">
                  <c:v>16.18</c:v>
                </c:pt>
                <c:pt idx="613">
                  <c:v>15.92</c:v>
                </c:pt>
                <c:pt idx="614">
                  <c:v>15.8</c:v>
                </c:pt>
                <c:pt idx="615">
                  <c:v>15.65</c:v>
                </c:pt>
                <c:pt idx="616">
                  <c:v>15.57</c:v>
                </c:pt>
                <c:pt idx="617">
                  <c:v>15.68</c:v>
                </c:pt>
                <c:pt idx="618">
                  <c:v>15.64</c:v>
                </c:pt>
                <c:pt idx="619">
                  <c:v>15.59</c:v>
                </c:pt>
                <c:pt idx="620">
                  <c:v>15.46</c:v>
                </c:pt>
                <c:pt idx="621">
                  <c:v>15.06</c:v>
                </c:pt>
                <c:pt idx="622">
                  <c:v>14.97</c:v>
                </c:pt>
                <c:pt idx="623">
                  <c:v>15</c:v>
                </c:pt>
                <c:pt idx="624">
                  <c:v>14.89</c:v>
                </c:pt>
                <c:pt idx="625">
                  <c:v>14.85</c:v>
                </c:pt>
                <c:pt idx="626">
                  <c:v>14.86</c:v>
                </c:pt>
                <c:pt idx="627">
                  <c:v>14.92</c:v>
                </c:pt>
                <c:pt idx="628">
                  <c:v>14.93</c:v>
                </c:pt>
                <c:pt idx="629">
                  <c:v>14.66</c:v>
                </c:pt>
                <c:pt idx="630">
                  <c:v>14.58</c:v>
                </c:pt>
                <c:pt idx="631">
                  <c:v>14.36</c:v>
                </c:pt>
                <c:pt idx="632">
                  <c:v>14.28</c:v>
                </c:pt>
                <c:pt idx="633">
                  <c:v>14.27</c:v>
                </c:pt>
                <c:pt idx="634">
                  <c:v>14.22</c:v>
                </c:pt>
                <c:pt idx="635">
                  <c:v>13.76</c:v>
                </c:pt>
                <c:pt idx="636">
                  <c:v>13.39</c:v>
                </c:pt>
                <c:pt idx="637">
                  <c:v>11.9</c:v>
                </c:pt>
                <c:pt idx="638">
                  <c:v>11.38</c:v>
                </c:pt>
                <c:pt idx="639">
                  <c:v>11.18</c:v>
                </c:pt>
                <c:pt idx="640">
                  <c:v>11.22</c:v>
                </c:pt>
                <c:pt idx="641">
                  <c:v>11.27</c:v>
                </c:pt>
                <c:pt idx="642">
                  <c:v>11.34</c:v>
                </c:pt>
                <c:pt idx="643">
                  <c:v>11.35</c:v>
                </c:pt>
                <c:pt idx="644">
                  <c:v>11.34</c:v>
                </c:pt>
                <c:pt idx="645">
                  <c:v>11.47</c:v>
                </c:pt>
                <c:pt idx="646">
                  <c:v>11.52</c:v>
                </c:pt>
                <c:pt idx="647">
                  <c:v>11.66</c:v>
                </c:pt>
                <c:pt idx="648">
                  <c:v>11.59</c:v>
                </c:pt>
                <c:pt idx="649">
                  <c:v>11.1</c:v>
                </c:pt>
                <c:pt idx="650">
                  <c:v>11.26</c:v>
                </c:pt>
                <c:pt idx="651">
                  <c:v>11.38</c:v>
                </c:pt>
                <c:pt idx="652">
                  <c:v>11.09</c:v>
                </c:pt>
                <c:pt idx="653">
                  <c:v>11.08</c:v>
                </c:pt>
                <c:pt idx="654">
                  <c:v>11.11</c:v>
                </c:pt>
                <c:pt idx="655">
                  <c:v>11</c:v>
                </c:pt>
                <c:pt idx="656">
                  <c:v>10.96</c:v>
                </c:pt>
                <c:pt idx="657">
                  <c:v>10.65</c:v>
                </c:pt>
                <c:pt idx="658">
                  <c:v>10.39</c:v>
                </c:pt>
                <c:pt idx="659">
                  <c:v>10.43</c:v>
                </c:pt>
                <c:pt idx="660">
                  <c:v>10.71</c:v>
                </c:pt>
                <c:pt idx="661">
                  <c:v>10.65</c:v>
                </c:pt>
                <c:pt idx="662">
                  <c:v>10.61</c:v>
                </c:pt>
                <c:pt idx="663">
                  <c:v>10.39</c:v>
                </c:pt>
                <c:pt idx="664">
                  <c:v>10.17</c:v>
                </c:pt>
                <c:pt idx="665">
                  <c:v>10.17</c:v>
                </c:pt>
                <c:pt idx="666">
                  <c:v>10.25</c:v>
                </c:pt>
                <c:pt idx="667">
                  <c:v>10.14</c:v>
                </c:pt>
                <c:pt idx="668">
                  <c:v>10.119999999999999</c:v>
                </c:pt>
                <c:pt idx="669">
                  <c:v>9.6999999999999993</c:v>
                </c:pt>
                <c:pt idx="670">
                  <c:v>9.9600000000000009</c:v>
                </c:pt>
                <c:pt idx="671">
                  <c:v>10.33</c:v>
                </c:pt>
                <c:pt idx="672">
                  <c:v>10.18</c:v>
                </c:pt>
                <c:pt idx="673">
                  <c:v>10.08</c:v>
                </c:pt>
                <c:pt idx="674">
                  <c:v>10.31</c:v>
                </c:pt>
                <c:pt idx="675">
                  <c:v>10.3</c:v>
                </c:pt>
                <c:pt idx="676">
                  <c:v>10.31</c:v>
                </c:pt>
                <c:pt idx="677">
                  <c:v>10.14</c:v>
                </c:pt>
                <c:pt idx="678">
                  <c:v>10.039999999999999</c:v>
                </c:pt>
                <c:pt idx="679">
                  <c:v>9.84</c:v>
                </c:pt>
                <c:pt idx="680">
                  <c:v>9.8000000000000007</c:v>
                </c:pt>
                <c:pt idx="681">
                  <c:v>9.83</c:v>
                </c:pt>
                <c:pt idx="682">
                  <c:v>9.8000000000000007</c:v>
                </c:pt>
                <c:pt idx="683">
                  <c:v>9.68</c:v>
                </c:pt>
                <c:pt idx="684">
                  <c:v>9.39</c:v>
                </c:pt>
                <c:pt idx="685">
                  <c:v>9.2899999999999991</c:v>
                </c:pt>
                <c:pt idx="686">
                  <c:v>9.34</c:v>
                </c:pt>
                <c:pt idx="687">
                  <c:v>9.2799999999999994</c:v>
                </c:pt>
                <c:pt idx="688">
                  <c:v>9.27</c:v>
                </c:pt>
                <c:pt idx="689">
                  <c:v>9.77</c:v>
                </c:pt>
                <c:pt idx="690">
                  <c:v>8.64</c:v>
                </c:pt>
                <c:pt idx="691">
                  <c:v>8.59</c:v>
                </c:pt>
                <c:pt idx="692">
                  <c:v>8.34</c:v>
                </c:pt>
                <c:pt idx="693">
                  <c:v>8.2799999999999994</c:v>
                </c:pt>
                <c:pt idx="694">
                  <c:v>8.23</c:v>
                </c:pt>
                <c:pt idx="695">
                  <c:v>8.2200000000000006</c:v>
                </c:pt>
                <c:pt idx="696">
                  <c:v>8.2100000000000009</c:v>
                </c:pt>
                <c:pt idx="697">
                  <c:v>8.2200000000000006</c:v>
                </c:pt>
                <c:pt idx="698">
                  <c:v>8.2200000000000006</c:v>
                </c:pt>
                <c:pt idx="699">
                  <c:v>8.2100000000000009</c:v>
                </c:pt>
                <c:pt idx="700">
                  <c:v>8.2100000000000009</c:v>
                </c:pt>
                <c:pt idx="701">
                  <c:v>8.2100000000000009</c:v>
                </c:pt>
                <c:pt idx="702">
                  <c:v>8.24</c:v>
                </c:pt>
                <c:pt idx="703">
                  <c:v>8.23</c:v>
                </c:pt>
                <c:pt idx="704">
                  <c:v>8.11</c:v>
                </c:pt>
                <c:pt idx="705">
                  <c:v>8.1</c:v>
                </c:pt>
                <c:pt idx="706">
                  <c:v>8.5299999999999994</c:v>
                </c:pt>
                <c:pt idx="707">
                  <c:v>9.2799999999999994</c:v>
                </c:pt>
                <c:pt idx="708">
                  <c:v>10.42</c:v>
                </c:pt>
                <c:pt idx="709">
                  <c:v>9.4499999999999993</c:v>
                </c:pt>
                <c:pt idx="710">
                  <c:v>8.99</c:v>
                </c:pt>
                <c:pt idx="711">
                  <c:v>8.94</c:v>
                </c:pt>
                <c:pt idx="712">
                  <c:v>8.83</c:v>
                </c:pt>
                <c:pt idx="713">
                  <c:v>8.84</c:v>
                </c:pt>
                <c:pt idx="714">
                  <c:v>8.85</c:v>
                </c:pt>
                <c:pt idx="715">
                  <c:v>8.8699999999999992</c:v>
                </c:pt>
                <c:pt idx="716">
                  <c:v>8.92</c:v>
                </c:pt>
                <c:pt idx="717">
                  <c:v>8.94</c:v>
                </c:pt>
                <c:pt idx="718">
                  <c:v>9.84</c:v>
                </c:pt>
                <c:pt idx="719">
                  <c:v>9.65</c:v>
                </c:pt>
                <c:pt idx="720">
                  <c:v>9.5</c:v>
                </c:pt>
                <c:pt idx="721">
                  <c:v>9.65</c:v>
                </c:pt>
                <c:pt idx="722">
                  <c:v>9.66</c:v>
                </c:pt>
                <c:pt idx="723">
                  <c:v>9.65</c:v>
                </c:pt>
                <c:pt idx="724">
                  <c:v>9.6300000000000008</c:v>
                </c:pt>
                <c:pt idx="725">
                  <c:v>9.7899999999999991</c:v>
                </c:pt>
                <c:pt idx="726">
                  <c:v>10.18</c:v>
                </c:pt>
                <c:pt idx="727">
                  <c:v>9.9</c:v>
                </c:pt>
                <c:pt idx="728">
                  <c:v>9.94</c:v>
                </c:pt>
                <c:pt idx="729">
                  <c:v>9.23</c:v>
                </c:pt>
                <c:pt idx="730">
                  <c:v>10.41</c:v>
                </c:pt>
                <c:pt idx="731">
                  <c:v>10.36</c:v>
                </c:pt>
                <c:pt idx="732">
                  <c:v>10.33</c:v>
                </c:pt>
                <c:pt idx="733">
                  <c:v>10.36</c:v>
                </c:pt>
                <c:pt idx="734">
                  <c:v>10.33</c:v>
                </c:pt>
                <c:pt idx="735">
                  <c:v>10.37</c:v>
                </c:pt>
                <c:pt idx="736">
                  <c:v>10.37</c:v>
                </c:pt>
                <c:pt idx="737">
                  <c:v>10.4</c:v>
                </c:pt>
                <c:pt idx="738">
                  <c:v>10.38</c:v>
                </c:pt>
                <c:pt idx="739">
                  <c:v>10.08</c:v>
                </c:pt>
                <c:pt idx="740">
                  <c:v>9.8000000000000007</c:v>
                </c:pt>
                <c:pt idx="741">
                  <c:v>9.81</c:v>
                </c:pt>
                <c:pt idx="742">
                  <c:v>9.57</c:v>
                </c:pt>
                <c:pt idx="743">
                  <c:v>9.4</c:v>
                </c:pt>
                <c:pt idx="744">
                  <c:v>9.0500000000000007</c:v>
                </c:pt>
                <c:pt idx="745">
                  <c:v>8.7899999999999991</c:v>
                </c:pt>
                <c:pt idx="746">
                  <c:v>8.52</c:v>
                </c:pt>
                <c:pt idx="747">
                  <c:v>8.42</c:v>
                </c:pt>
                <c:pt idx="748">
                  <c:v>8.2100000000000009</c:v>
                </c:pt>
                <c:pt idx="749">
                  <c:v>7.4</c:v>
                </c:pt>
                <c:pt idx="750">
                  <c:v>7.86</c:v>
                </c:pt>
                <c:pt idx="751">
                  <c:v>7.94</c:v>
                </c:pt>
                <c:pt idx="752">
                  <c:v>7.93</c:v>
                </c:pt>
                <c:pt idx="753">
                  <c:v>8.1199999999999992</c:v>
                </c:pt>
                <c:pt idx="754">
                  <c:v>8.08</c:v>
                </c:pt>
                <c:pt idx="755">
                  <c:v>8.1199999999999992</c:v>
                </c:pt>
                <c:pt idx="756">
                  <c:v>8.17</c:v>
                </c:pt>
                <c:pt idx="757">
                  <c:v>7.93</c:v>
                </c:pt>
                <c:pt idx="758">
                  <c:v>7.87</c:v>
                </c:pt>
                <c:pt idx="759">
                  <c:v>7.94</c:v>
                </c:pt>
                <c:pt idx="760">
                  <c:v>8.01</c:v>
                </c:pt>
                <c:pt idx="761">
                  <c:v>8.09</c:v>
                </c:pt>
                <c:pt idx="762">
                  <c:v>8.1</c:v>
                </c:pt>
                <c:pt idx="763">
                  <c:v>8.11</c:v>
                </c:pt>
                <c:pt idx="764">
                  <c:v>8.1199999999999992</c:v>
                </c:pt>
                <c:pt idx="765">
                  <c:v>8.11</c:v>
                </c:pt>
                <c:pt idx="766">
                  <c:v>8.14</c:v>
                </c:pt>
                <c:pt idx="767">
                  <c:v>8.2899999999999991</c:v>
                </c:pt>
                <c:pt idx="768">
                  <c:v>7.45</c:v>
                </c:pt>
                <c:pt idx="769">
                  <c:v>7.56</c:v>
                </c:pt>
                <c:pt idx="770">
                  <c:v>7.26</c:v>
                </c:pt>
                <c:pt idx="771">
                  <c:v>6.9</c:v>
                </c:pt>
                <c:pt idx="772">
                  <c:v>6.66</c:v>
                </c:pt>
                <c:pt idx="773">
                  <c:v>6.78</c:v>
                </c:pt>
                <c:pt idx="774">
                  <c:v>6.96</c:v>
                </c:pt>
                <c:pt idx="775">
                  <c:v>7.24</c:v>
                </c:pt>
                <c:pt idx="776">
                  <c:v>6.98</c:v>
                </c:pt>
                <c:pt idx="777">
                  <c:v>6.78</c:v>
                </c:pt>
                <c:pt idx="778">
                  <c:v>6.85</c:v>
                </c:pt>
                <c:pt idx="779">
                  <c:v>6.88</c:v>
                </c:pt>
                <c:pt idx="780">
                  <c:v>6.89</c:v>
                </c:pt>
                <c:pt idx="781">
                  <c:v>6.76</c:v>
                </c:pt>
                <c:pt idx="782">
                  <c:v>6.73</c:v>
                </c:pt>
                <c:pt idx="783">
                  <c:v>6.21</c:v>
                </c:pt>
                <c:pt idx="784">
                  <c:v>5.94</c:v>
                </c:pt>
                <c:pt idx="785">
                  <c:v>5.78</c:v>
                </c:pt>
                <c:pt idx="786">
                  <c:v>5.75</c:v>
                </c:pt>
                <c:pt idx="787">
                  <c:v>4.8899999999999997</c:v>
                </c:pt>
                <c:pt idx="788">
                  <c:v>7.39</c:v>
                </c:pt>
                <c:pt idx="789">
                  <c:v>7.3</c:v>
                </c:pt>
                <c:pt idx="790">
                  <c:v>7.35</c:v>
                </c:pt>
                <c:pt idx="791">
                  <c:v>7.22</c:v>
                </c:pt>
                <c:pt idx="792">
                  <c:v>7.12</c:v>
                </c:pt>
                <c:pt idx="793">
                  <c:v>7.17</c:v>
                </c:pt>
                <c:pt idx="794">
                  <c:v>8.0399999999999991</c:v>
                </c:pt>
                <c:pt idx="795">
                  <c:v>7.2</c:v>
                </c:pt>
                <c:pt idx="796">
                  <c:v>6.96</c:v>
                </c:pt>
                <c:pt idx="797">
                  <c:v>6.92</c:v>
                </c:pt>
                <c:pt idx="798">
                  <c:v>6.73</c:v>
                </c:pt>
                <c:pt idx="799">
                  <c:v>6.67</c:v>
                </c:pt>
                <c:pt idx="800">
                  <c:v>6.73</c:v>
                </c:pt>
                <c:pt idx="801">
                  <c:v>6.99</c:v>
                </c:pt>
                <c:pt idx="802">
                  <c:v>8.17</c:v>
                </c:pt>
                <c:pt idx="803">
                  <c:v>7.27</c:v>
                </c:pt>
                <c:pt idx="804">
                  <c:v>6.96</c:v>
                </c:pt>
                <c:pt idx="805">
                  <c:v>6.19</c:v>
                </c:pt>
                <c:pt idx="806">
                  <c:v>6.59</c:v>
                </c:pt>
                <c:pt idx="807">
                  <c:v>6.59</c:v>
                </c:pt>
                <c:pt idx="808">
                  <c:v>6.78</c:v>
                </c:pt>
                <c:pt idx="809">
                  <c:v>7.27</c:v>
                </c:pt>
                <c:pt idx="810">
                  <c:v>7.32</c:v>
                </c:pt>
                <c:pt idx="811">
                  <c:v>7.51</c:v>
                </c:pt>
                <c:pt idx="812">
                  <c:v>7.62</c:v>
                </c:pt>
                <c:pt idx="813">
                  <c:v>7.6</c:v>
                </c:pt>
                <c:pt idx="814">
                  <c:v>8</c:v>
                </c:pt>
                <c:pt idx="815">
                  <c:v>8.15</c:v>
                </c:pt>
                <c:pt idx="816">
                  <c:v>8.08</c:v>
                </c:pt>
                <c:pt idx="817">
                  <c:v>8.16</c:v>
                </c:pt>
                <c:pt idx="818">
                  <c:v>8.1199999999999992</c:v>
                </c:pt>
                <c:pt idx="819">
                  <c:v>7.91</c:v>
                </c:pt>
                <c:pt idx="820">
                  <c:v>7.51</c:v>
                </c:pt>
                <c:pt idx="821">
                  <c:v>7.27</c:v>
                </c:pt>
                <c:pt idx="822">
                  <c:v>8.27</c:v>
                </c:pt>
                <c:pt idx="823">
                  <c:v>8.27</c:v>
                </c:pt>
                <c:pt idx="824">
                  <c:v>8.08</c:v>
                </c:pt>
                <c:pt idx="825">
                  <c:v>8.3699999999999992</c:v>
                </c:pt>
                <c:pt idx="826">
                  <c:v>9.4700000000000006</c:v>
                </c:pt>
                <c:pt idx="827">
                  <c:v>8.99</c:v>
                </c:pt>
                <c:pt idx="828">
                  <c:v>8.5</c:v>
                </c:pt>
                <c:pt idx="829">
                  <c:v>8.4</c:v>
                </c:pt>
                <c:pt idx="830">
                  <c:v>8.39</c:v>
                </c:pt>
                <c:pt idx="831">
                  <c:v>8.4</c:v>
                </c:pt>
                <c:pt idx="832">
                  <c:v>7.85</c:v>
                </c:pt>
                <c:pt idx="833">
                  <c:v>7.58</c:v>
                </c:pt>
                <c:pt idx="834">
                  <c:v>7.61</c:v>
                </c:pt>
                <c:pt idx="835">
                  <c:v>7.63</c:v>
                </c:pt>
                <c:pt idx="836">
                  <c:v>7.38</c:v>
                </c:pt>
                <c:pt idx="837">
                  <c:v>7.34</c:v>
                </c:pt>
                <c:pt idx="838">
                  <c:v>7.34</c:v>
                </c:pt>
                <c:pt idx="839">
                  <c:v>7.07</c:v>
                </c:pt>
                <c:pt idx="840">
                  <c:v>7.06</c:v>
                </c:pt>
                <c:pt idx="841">
                  <c:v>7.07</c:v>
                </c:pt>
                <c:pt idx="842">
                  <c:v>7.07</c:v>
                </c:pt>
                <c:pt idx="843">
                  <c:v>7.07</c:v>
                </c:pt>
                <c:pt idx="844">
                  <c:v>6.21</c:v>
                </c:pt>
                <c:pt idx="845">
                  <c:v>8.74</c:v>
                </c:pt>
                <c:pt idx="846">
                  <c:v>9.36</c:v>
                </c:pt>
                <c:pt idx="847">
                  <c:v>8.17</c:v>
                </c:pt>
                <c:pt idx="848">
                  <c:v>8.09</c:v>
                </c:pt>
                <c:pt idx="849">
                  <c:v>7.96</c:v>
                </c:pt>
                <c:pt idx="850">
                  <c:v>7.9</c:v>
                </c:pt>
                <c:pt idx="851">
                  <c:v>7.83</c:v>
                </c:pt>
                <c:pt idx="852">
                  <c:v>7.79</c:v>
                </c:pt>
                <c:pt idx="853">
                  <c:v>7.11</c:v>
                </c:pt>
                <c:pt idx="854">
                  <c:v>6.17</c:v>
                </c:pt>
                <c:pt idx="855">
                  <c:v>5.89</c:v>
                </c:pt>
                <c:pt idx="856">
                  <c:v>5.88</c:v>
                </c:pt>
                <c:pt idx="857">
                  <c:v>5.87</c:v>
                </c:pt>
                <c:pt idx="858">
                  <c:v>5.82</c:v>
                </c:pt>
                <c:pt idx="859">
                  <c:v>5.62</c:v>
                </c:pt>
                <c:pt idx="860">
                  <c:v>5.31</c:v>
                </c:pt>
                <c:pt idx="861">
                  <c:v>4.24</c:v>
                </c:pt>
                <c:pt idx="862">
                  <c:v>5.34</c:v>
                </c:pt>
                <c:pt idx="863">
                  <c:v>5.39</c:v>
                </c:pt>
                <c:pt idx="864">
                  <c:v>5.1100000000000003</c:v>
                </c:pt>
                <c:pt idx="865">
                  <c:v>5.4</c:v>
                </c:pt>
                <c:pt idx="866">
                  <c:v>5.51</c:v>
                </c:pt>
                <c:pt idx="867">
                  <c:v>5.25</c:v>
                </c:pt>
                <c:pt idx="868">
                  <c:v>5.17</c:v>
                </c:pt>
                <c:pt idx="869">
                  <c:v>5.15</c:v>
                </c:pt>
                <c:pt idx="870">
                  <c:v>5.15</c:v>
                </c:pt>
                <c:pt idx="871">
                  <c:v>5.15</c:v>
                </c:pt>
                <c:pt idx="872">
                  <c:v>5.41</c:v>
                </c:pt>
                <c:pt idx="873">
                  <c:v>5.53</c:v>
                </c:pt>
                <c:pt idx="874">
                  <c:v>5.49</c:v>
                </c:pt>
                <c:pt idx="875">
                  <c:v>5.47</c:v>
                </c:pt>
                <c:pt idx="876">
                  <c:v>5.54</c:v>
                </c:pt>
                <c:pt idx="877">
                  <c:v>6.26</c:v>
                </c:pt>
                <c:pt idx="878">
                  <c:v>6.7</c:v>
                </c:pt>
                <c:pt idx="879">
                  <c:v>6.84</c:v>
                </c:pt>
                <c:pt idx="880">
                  <c:v>6.66</c:v>
                </c:pt>
                <c:pt idx="881">
                  <c:v>7.23</c:v>
                </c:pt>
                <c:pt idx="882">
                  <c:v>7.66</c:v>
                </c:pt>
                <c:pt idx="883">
                  <c:v>7.67</c:v>
                </c:pt>
                <c:pt idx="884">
                  <c:v>7.72</c:v>
                </c:pt>
                <c:pt idx="885">
                  <c:v>7.5</c:v>
                </c:pt>
                <c:pt idx="886">
                  <c:v>7.17</c:v>
                </c:pt>
                <c:pt idx="887">
                  <c:v>7.06</c:v>
                </c:pt>
                <c:pt idx="888">
                  <c:v>7.08</c:v>
                </c:pt>
                <c:pt idx="889">
                  <c:v>7.15</c:v>
                </c:pt>
                <c:pt idx="890">
                  <c:v>7.19</c:v>
                </c:pt>
                <c:pt idx="891">
                  <c:v>7.19</c:v>
                </c:pt>
                <c:pt idx="892">
                  <c:v>7.2</c:v>
                </c:pt>
                <c:pt idx="893">
                  <c:v>7.17</c:v>
                </c:pt>
                <c:pt idx="894">
                  <c:v>7.2</c:v>
                </c:pt>
                <c:pt idx="895">
                  <c:v>7.16</c:v>
                </c:pt>
                <c:pt idx="896">
                  <c:v>7.4</c:v>
                </c:pt>
                <c:pt idx="897">
                  <c:v>7.33</c:v>
                </c:pt>
                <c:pt idx="898">
                  <c:v>7</c:v>
                </c:pt>
                <c:pt idx="899">
                  <c:v>6.83</c:v>
                </c:pt>
                <c:pt idx="900">
                  <c:v>6.1</c:v>
                </c:pt>
                <c:pt idx="901">
                  <c:v>7.24</c:v>
                </c:pt>
                <c:pt idx="902">
                  <c:v>7.31</c:v>
                </c:pt>
                <c:pt idx="903">
                  <c:v>7.22</c:v>
                </c:pt>
                <c:pt idx="904">
                  <c:v>7.12</c:v>
                </c:pt>
                <c:pt idx="905">
                  <c:v>7.06</c:v>
                </c:pt>
                <c:pt idx="906">
                  <c:v>6.88</c:v>
                </c:pt>
                <c:pt idx="907">
                  <c:v>6.85</c:v>
                </c:pt>
                <c:pt idx="908">
                  <c:v>6.79</c:v>
                </c:pt>
                <c:pt idx="909">
                  <c:v>6.72</c:v>
                </c:pt>
                <c:pt idx="910">
                  <c:v>6.73</c:v>
                </c:pt>
                <c:pt idx="911">
                  <c:v>7.02</c:v>
                </c:pt>
                <c:pt idx="912">
                  <c:v>7.89</c:v>
                </c:pt>
                <c:pt idx="913">
                  <c:v>7.92</c:v>
                </c:pt>
                <c:pt idx="914">
                  <c:v>7.79</c:v>
                </c:pt>
                <c:pt idx="915">
                  <c:v>8.5299999999999994</c:v>
                </c:pt>
                <c:pt idx="916">
                  <c:v>8.1199999999999992</c:v>
                </c:pt>
                <c:pt idx="917">
                  <c:v>8.1300000000000008</c:v>
                </c:pt>
                <c:pt idx="918">
                  <c:v>8.02</c:v>
                </c:pt>
                <c:pt idx="919">
                  <c:v>7.92</c:v>
                </c:pt>
                <c:pt idx="920">
                  <c:v>6.59</c:v>
                </c:pt>
                <c:pt idx="921">
                  <c:v>7.57</c:v>
                </c:pt>
                <c:pt idx="922">
                  <c:v>7.49</c:v>
                </c:pt>
                <c:pt idx="923">
                  <c:v>7.49</c:v>
                </c:pt>
                <c:pt idx="924">
                  <c:v>7.49</c:v>
                </c:pt>
                <c:pt idx="925">
                  <c:v>7.36</c:v>
                </c:pt>
                <c:pt idx="926">
                  <c:v>7.11</c:v>
                </c:pt>
                <c:pt idx="927">
                  <c:v>6.9</c:v>
                </c:pt>
                <c:pt idx="928">
                  <c:v>6.88</c:v>
                </c:pt>
                <c:pt idx="929">
                  <c:v>6.89</c:v>
                </c:pt>
                <c:pt idx="930">
                  <c:v>6.82</c:v>
                </c:pt>
                <c:pt idx="931">
                  <c:v>6.65</c:v>
                </c:pt>
                <c:pt idx="932">
                  <c:v>6.59</c:v>
                </c:pt>
                <c:pt idx="933">
                  <c:v>6.56</c:v>
                </c:pt>
                <c:pt idx="934">
                  <c:v>6.56</c:v>
                </c:pt>
                <c:pt idx="935">
                  <c:v>6.57</c:v>
                </c:pt>
                <c:pt idx="936">
                  <c:v>6.57</c:v>
                </c:pt>
                <c:pt idx="937">
                  <c:v>6.58</c:v>
                </c:pt>
                <c:pt idx="938">
                  <c:v>6.59</c:v>
                </c:pt>
                <c:pt idx="939">
                  <c:v>6.56</c:v>
                </c:pt>
                <c:pt idx="940">
                  <c:v>5.37</c:v>
                </c:pt>
                <c:pt idx="941">
                  <c:v>6.57</c:v>
                </c:pt>
                <c:pt idx="942">
                  <c:v>6.58</c:v>
                </c:pt>
                <c:pt idx="943">
                  <c:v>6.58</c:v>
                </c:pt>
                <c:pt idx="944">
                  <c:v>6.48</c:v>
                </c:pt>
                <c:pt idx="945">
                  <c:v>6.46</c:v>
                </c:pt>
                <c:pt idx="946">
                  <c:v>6.33</c:v>
                </c:pt>
                <c:pt idx="947">
                  <c:v>6.33</c:v>
                </c:pt>
                <c:pt idx="948">
                  <c:v>6.33</c:v>
                </c:pt>
                <c:pt idx="949">
                  <c:v>6.59</c:v>
                </c:pt>
                <c:pt idx="950">
                  <c:v>6.59</c:v>
                </c:pt>
                <c:pt idx="951">
                  <c:v>6.63</c:v>
                </c:pt>
                <c:pt idx="952">
                  <c:v>6.68</c:v>
                </c:pt>
                <c:pt idx="953">
                  <c:v>6.69</c:v>
                </c:pt>
                <c:pt idx="954">
                  <c:v>6.7</c:v>
                </c:pt>
                <c:pt idx="955">
                  <c:v>6.58</c:v>
                </c:pt>
                <c:pt idx="956">
                  <c:v>6.6</c:v>
                </c:pt>
                <c:pt idx="957">
                  <c:v>6.59</c:v>
                </c:pt>
                <c:pt idx="958">
                  <c:v>6.6</c:v>
                </c:pt>
                <c:pt idx="959">
                  <c:v>6.55</c:v>
                </c:pt>
                <c:pt idx="960">
                  <c:v>5.93</c:v>
                </c:pt>
                <c:pt idx="961">
                  <c:v>6.68</c:v>
                </c:pt>
                <c:pt idx="962">
                  <c:v>6.64</c:v>
                </c:pt>
                <c:pt idx="963">
                  <c:v>6.58</c:v>
                </c:pt>
                <c:pt idx="964">
                  <c:v>6.58</c:v>
                </c:pt>
                <c:pt idx="965">
                  <c:v>6.77</c:v>
                </c:pt>
                <c:pt idx="966">
                  <c:v>6.77</c:v>
                </c:pt>
                <c:pt idx="967">
                  <c:v>6.77</c:v>
                </c:pt>
                <c:pt idx="968">
                  <c:v>6.72</c:v>
                </c:pt>
                <c:pt idx="969">
                  <c:v>6.59</c:v>
                </c:pt>
                <c:pt idx="970">
                  <c:v>6.58</c:v>
                </c:pt>
                <c:pt idx="971">
                  <c:v>6.69</c:v>
                </c:pt>
                <c:pt idx="972">
                  <c:v>6.71</c:v>
                </c:pt>
                <c:pt idx="973">
                  <c:v>6.7</c:v>
                </c:pt>
                <c:pt idx="974">
                  <c:v>6.75</c:v>
                </c:pt>
                <c:pt idx="975">
                  <c:v>7.02</c:v>
                </c:pt>
                <c:pt idx="976">
                  <c:v>7.71</c:v>
                </c:pt>
                <c:pt idx="977">
                  <c:v>8.0500000000000007</c:v>
                </c:pt>
                <c:pt idx="978">
                  <c:v>8.5</c:v>
                </c:pt>
                <c:pt idx="979">
                  <c:v>6.24</c:v>
                </c:pt>
                <c:pt idx="980">
                  <c:v>8.5</c:v>
                </c:pt>
                <c:pt idx="981">
                  <c:v>8.19</c:v>
                </c:pt>
                <c:pt idx="982">
                  <c:v>8.0500000000000007</c:v>
                </c:pt>
                <c:pt idx="983">
                  <c:v>8.07</c:v>
                </c:pt>
                <c:pt idx="984">
                  <c:v>7.82</c:v>
                </c:pt>
                <c:pt idx="985">
                  <c:v>7.79</c:v>
                </c:pt>
                <c:pt idx="986">
                  <c:v>7.81</c:v>
                </c:pt>
                <c:pt idx="987">
                  <c:v>7.88</c:v>
                </c:pt>
                <c:pt idx="988">
                  <c:v>7.85</c:v>
                </c:pt>
                <c:pt idx="989">
                  <c:v>7.97</c:v>
                </c:pt>
                <c:pt idx="990">
                  <c:v>8.0500000000000007</c:v>
                </c:pt>
                <c:pt idx="991">
                  <c:v>8.07</c:v>
                </c:pt>
                <c:pt idx="992">
                  <c:v>8.0399999999999991</c:v>
                </c:pt>
                <c:pt idx="993">
                  <c:v>7.88</c:v>
                </c:pt>
                <c:pt idx="994">
                  <c:v>7.86</c:v>
                </c:pt>
                <c:pt idx="995">
                  <c:v>7.6</c:v>
                </c:pt>
                <c:pt idx="996">
                  <c:v>7.59</c:v>
                </c:pt>
                <c:pt idx="997">
                  <c:v>7.61</c:v>
                </c:pt>
                <c:pt idx="998">
                  <c:v>7.56</c:v>
                </c:pt>
                <c:pt idx="999">
                  <c:v>6.18</c:v>
                </c:pt>
                <c:pt idx="1000">
                  <c:v>7.59</c:v>
                </c:pt>
                <c:pt idx="1001">
                  <c:v>7.6</c:v>
                </c:pt>
                <c:pt idx="1002">
                  <c:v>7.6</c:v>
                </c:pt>
                <c:pt idx="1003">
                  <c:v>7.62</c:v>
                </c:pt>
                <c:pt idx="1004">
                  <c:v>7.92</c:v>
                </c:pt>
                <c:pt idx="1005">
                  <c:v>7.72</c:v>
                </c:pt>
                <c:pt idx="1006">
                  <c:v>7.73</c:v>
                </c:pt>
                <c:pt idx="1007">
                  <c:v>7.73</c:v>
                </c:pt>
                <c:pt idx="1008">
                  <c:v>7.59</c:v>
                </c:pt>
                <c:pt idx="1009">
                  <c:v>7.57</c:v>
                </c:pt>
                <c:pt idx="1010">
                  <c:v>7.47</c:v>
                </c:pt>
                <c:pt idx="1011">
                  <c:v>7.79</c:v>
                </c:pt>
                <c:pt idx="1012">
                  <c:v>8.0500000000000007</c:v>
                </c:pt>
                <c:pt idx="1013">
                  <c:v>8.0399999999999991</c:v>
                </c:pt>
                <c:pt idx="1014">
                  <c:v>7.96</c:v>
                </c:pt>
                <c:pt idx="1015">
                  <c:v>7.67</c:v>
                </c:pt>
                <c:pt idx="1016">
                  <c:v>7.09</c:v>
                </c:pt>
                <c:pt idx="1017">
                  <c:v>6.26</c:v>
                </c:pt>
                <c:pt idx="1018">
                  <c:v>7.08</c:v>
                </c:pt>
                <c:pt idx="1019">
                  <c:v>6.88</c:v>
                </c:pt>
                <c:pt idx="1020">
                  <c:v>6.89</c:v>
                </c:pt>
                <c:pt idx="1021">
                  <c:v>6.97</c:v>
                </c:pt>
                <c:pt idx="1022">
                  <c:v>6.98</c:v>
                </c:pt>
                <c:pt idx="1023">
                  <c:v>6.98</c:v>
                </c:pt>
                <c:pt idx="1024">
                  <c:v>6.98</c:v>
                </c:pt>
                <c:pt idx="1025">
                  <c:v>7</c:v>
                </c:pt>
                <c:pt idx="1026">
                  <c:v>6.98</c:v>
                </c:pt>
                <c:pt idx="1027">
                  <c:v>6.98</c:v>
                </c:pt>
                <c:pt idx="1028">
                  <c:v>6.99</c:v>
                </c:pt>
                <c:pt idx="1029">
                  <c:v>7.14</c:v>
                </c:pt>
                <c:pt idx="1030">
                  <c:v>7.38</c:v>
                </c:pt>
                <c:pt idx="1031">
                  <c:v>7.56</c:v>
                </c:pt>
                <c:pt idx="1032">
                  <c:v>7.72</c:v>
                </c:pt>
                <c:pt idx="1033">
                  <c:v>7.8</c:v>
                </c:pt>
                <c:pt idx="1034">
                  <c:v>7.75</c:v>
                </c:pt>
                <c:pt idx="1035">
                  <c:v>7.65</c:v>
                </c:pt>
                <c:pt idx="1036">
                  <c:v>7.65</c:v>
                </c:pt>
                <c:pt idx="1037">
                  <c:v>6.39</c:v>
                </c:pt>
                <c:pt idx="1038">
                  <c:v>7.62</c:v>
                </c:pt>
                <c:pt idx="1039">
                  <c:v>7.65</c:v>
                </c:pt>
                <c:pt idx="1040">
                  <c:v>7.64</c:v>
                </c:pt>
                <c:pt idx="1041">
                  <c:v>7.64</c:v>
                </c:pt>
                <c:pt idx="1042">
                  <c:v>7.66</c:v>
                </c:pt>
                <c:pt idx="1043">
                  <c:v>7.68</c:v>
                </c:pt>
                <c:pt idx="1044">
                  <c:v>7.87</c:v>
                </c:pt>
                <c:pt idx="1045">
                  <c:v>8.25</c:v>
                </c:pt>
                <c:pt idx="1046">
                  <c:v>7.83</c:v>
                </c:pt>
                <c:pt idx="1047">
                  <c:v>7.82</c:v>
                </c:pt>
                <c:pt idx="1048">
                  <c:v>7.7</c:v>
                </c:pt>
                <c:pt idx="1049">
                  <c:v>7.83</c:v>
                </c:pt>
                <c:pt idx="1050">
                  <c:v>7.8</c:v>
                </c:pt>
                <c:pt idx="1051">
                  <c:v>7.75</c:v>
                </c:pt>
                <c:pt idx="1052">
                  <c:v>7.82</c:v>
                </c:pt>
                <c:pt idx="1053">
                  <c:v>8.07</c:v>
                </c:pt>
                <c:pt idx="1054">
                  <c:v>8.16</c:v>
                </c:pt>
                <c:pt idx="1055">
                  <c:v>6.06</c:v>
                </c:pt>
                <c:pt idx="1056">
                  <c:v>8.1199999999999992</c:v>
                </c:pt>
                <c:pt idx="1057">
                  <c:v>8.26</c:v>
                </c:pt>
                <c:pt idx="1058">
                  <c:v>8.25</c:v>
                </c:pt>
                <c:pt idx="1059">
                  <c:v>8.36</c:v>
                </c:pt>
                <c:pt idx="1060">
                  <c:v>9.11</c:v>
                </c:pt>
                <c:pt idx="1061">
                  <c:v>9.08</c:v>
                </c:pt>
                <c:pt idx="1062">
                  <c:v>9.11</c:v>
                </c:pt>
                <c:pt idx="1063">
                  <c:v>9.09</c:v>
                </c:pt>
                <c:pt idx="1064">
                  <c:v>9.1</c:v>
                </c:pt>
                <c:pt idx="1065">
                  <c:v>9.0500000000000007</c:v>
                </c:pt>
                <c:pt idx="1066">
                  <c:v>8.98</c:v>
                </c:pt>
                <c:pt idx="1067">
                  <c:v>9.01</c:v>
                </c:pt>
                <c:pt idx="1068">
                  <c:v>8.83</c:v>
                </c:pt>
                <c:pt idx="1069">
                  <c:v>9</c:v>
                </c:pt>
                <c:pt idx="1070">
                  <c:v>8.83</c:v>
                </c:pt>
                <c:pt idx="1071">
                  <c:v>9.0399999999999991</c:v>
                </c:pt>
                <c:pt idx="1072">
                  <c:v>9.89</c:v>
                </c:pt>
                <c:pt idx="1073">
                  <c:v>9.3800000000000008</c:v>
                </c:pt>
                <c:pt idx="1074">
                  <c:v>8.0399999999999991</c:v>
                </c:pt>
                <c:pt idx="1075">
                  <c:v>9.44</c:v>
                </c:pt>
                <c:pt idx="1076">
                  <c:v>9.43</c:v>
                </c:pt>
                <c:pt idx="1077">
                  <c:v>9.16</c:v>
                </c:pt>
                <c:pt idx="1078">
                  <c:v>9.16</c:v>
                </c:pt>
                <c:pt idx="1079">
                  <c:v>9.09</c:v>
                </c:pt>
                <c:pt idx="1080">
                  <c:v>8.86</c:v>
                </c:pt>
                <c:pt idx="1081">
                  <c:v>9.0299999999999994</c:v>
                </c:pt>
                <c:pt idx="1082">
                  <c:v>9.02</c:v>
                </c:pt>
                <c:pt idx="1083">
                  <c:v>9.27</c:v>
                </c:pt>
                <c:pt idx="1084">
                  <c:v>9.26</c:v>
                </c:pt>
                <c:pt idx="1085">
                  <c:v>9.27</c:v>
                </c:pt>
                <c:pt idx="1086">
                  <c:v>9.27</c:v>
                </c:pt>
                <c:pt idx="1087">
                  <c:v>9.27</c:v>
                </c:pt>
                <c:pt idx="1088">
                  <c:v>9.43</c:v>
                </c:pt>
                <c:pt idx="1089">
                  <c:v>9.5299999999999994</c:v>
                </c:pt>
                <c:pt idx="1090">
                  <c:v>9.77</c:v>
                </c:pt>
                <c:pt idx="1091">
                  <c:v>9.86</c:v>
                </c:pt>
                <c:pt idx="1092">
                  <c:v>9.8699999999999992</c:v>
                </c:pt>
                <c:pt idx="1093">
                  <c:v>9.8000000000000007</c:v>
                </c:pt>
                <c:pt idx="1094">
                  <c:v>8.18</c:v>
                </c:pt>
                <c:pt idx="1095">
                  <c:v>9.2100000000000009</c:v>
                </c:pt>
                <c:pt idx="1096">
                  <c:v>9.0500000000000007</c:v>
                </c:pt>
                <c:pt idx="1097">
                  <c:v>9.1199999999999992</c:v>
                </c:pt>
                <c:pt idx="1098">
                  <c:v>8.9700000000000006</c:v>
                </c:pt>
                <c:pt idx="1099">
                  <c:v>9.0399999999999991</c:v>
                </c:pt>
                <c:pt idx="1100">
                  <c:v>8.9600000000000009</c:v>
                </c:pt>
                <c:pt idx="1101">
                  <c:v>8.68</c:v>
                </c:pt>
                <c:pt idx="1102">
                  <c:v>8.5500000000000007</c:v>
                </c:pt>
                <c:pt idx="1103">
                  <c:v>8.34</c:v>
                </c:pt>
                <c:pt idx="1104">
                  <c:v>8.36</c:v>
                </c:pt>
                <c:pt idx="1105">
                  <c:v>8.7200000000000006</c:v>
                </c:pt>
                <c:pt idx="1106">
                  <c:v>8.92</c:v>
                </c:pt>
                <c:pt idx="1107">
                  <c:v>8.93</c:v>
                </c:pt>
                <c:pt idx="1108">
                  <c:v>8.56</c:v>
                </c:pt>
                <c:pt idx="1109">
                  <c:v>8.4600000000000009</c:v>
                </c:pt>
                <c:pt idx="1110">
                  <c:v>8.4600000000000009</c:v>
                </c:pt>
                <c:pt idx="1111">
                  <c:v>8.2799999999999994</c:v>
                </c:pt>
                <c:pt idx="1112">
                  <c:v>8.2899999999999991</c:v>
                </c:pt>
                <c:pt idx="1113">
                  <c:v>7.28</c:v>
                </c:pt>
                <c:pt idx="1114">
                  <c:v>8.3699999999999992</c:v>
                </c:pt>
                <c:pt idx="1115">
                  <c:v>8.09</c:v>
                </c:pt>
                <c:pt idx="1116">
                  <c:v>7.94</c:v>
                </c:pt>
                <c:pt idx="1117">
                  <c:v>7.94</c:v>
                </c:pt>
                <c:pt idx="1118">
                  <c:v>7.71</c:v>
                </c:pt>
                <c:pt idx="1119">
                  <c:v>7.62</c:v>
                </c:pt>
                <c:pt idx="1120">
                  <c:v>7.59</c:v>
                </c:pt>
                <c:pt idx="1121">
                  <c:v>7.59</c:v>
                </c:pt>
                <c:pt idx="1122">
                  <c:v>7.33</c:v>
                </c:pt>
                <c:pt idx="1123">
                  <c:v>6.86</c:v>
                </c:pt>
                <c:pt idx="1124">
                  <c:v>6.78</c:v>
                </c:pt>
                <c:pt idx="1125">
                  <c:v>6.32</c:v>
                </c:pt>
                <c:pt idx="1126">
                  <c:v>5.85</c:v>
                </c:pt>
                <c:pt idx="1127">
                  <c:v>5.72</c:v>
                </c:pt>
                <c:pt idx="1128">
                  <c:v>5.52</c:v>
                </c:pt>
                <c:pt idx="1129">
                  <c:v>5.56</c:v>
                </c:pt>
                <c:pt idx="1130">
                  <c:v>5.6</c:v>
                </c:pt>
                <c:pt idx="1131">
                  <c:v>5.59</c:v>
                </c:pt>
                <c:pt idx="1132">
                  <c:v>5.0599999999999996</c:v>
                </c:pt>
                <c:pt idx="1133">
                  <c:v>4.8</c:v>
                </c:pt>
                <c:pt idx="1134">
                  <c:v>4.8</c:v>
                </c:pt>
                <c:pt idx="1135">
                  <c:v>4.58</c:v>
                </c:pt>
                <c:pt idx="1136">
                  <c:v>5.0599999999999996</c:v>
                </c:pt>
                <c:pt idx="1137">
                  <c:v>5.56</c:v>
                </c:pt>
                <c:pt idx="1138">
                  <c:v>5.57</c:v>
                </c:pt>
                <c:pt idx="1139">
                  <c:v>5.54</c:v>
                </c:pt>
                <c:pt idx="1140">
                  <c:v>5.28</c:v>
                </c:pt>
                <c:pt idx="1141">
                  <c:v>5.05</c:v>
                </c:pt>
                <c:pt idx="1142">
                  <c:v>4.79</c:v>
                </c:pt>
                <c:pt idx="1143">
                  <c:v>4.8</c:v>
                </c:pt>
                <c:pt idx="1144">
                  <c:v>4.82</c:v>
                </c:pt>
                <c:pt idx="1145">
                  <c:v>4.88</c:v>
                </c:pt>
                <c:pt idx="1146">
                  <c:v>4.8099999999999996</c:v>
                </c:pt>
                <c:pt idx="1147">
                  <c:v>4.79</c:v>
                </c:pt>
                <c:pt idx="1148">
                  <c:v>4.7</c:v>
                </c:pt>
                <c:pt idx="1149">
                  <c:v>4.5599999999999996</c:v>
                </c:pt>
                <c:pt idx="1150">
                  <c:v>4.59</c:v>
                </c:pt>
                <c:pt idx="1151">
                  <c:v>5.56</c:v>
                </c:pt>
                <c:pt idx="1152">
                  <c:v>5.51</c:v>
                </c:pt>
                <c:pt idx="1153">
                  <c:v>5.71</c:v>
                </c:pt>
                <c:pt idx="1154">
                  <c:v>5.98</c:v>
                </c:pt>
                <c:pt idx="1155">
                  <c:v>5.77</c:v>
                </c:pt>
                <c:pt idx="1156">
                  <c:v>5.65</c:v>
                </c:pt>
                <c:pt idx="1157">
                  <c:v>5.62</c:v>
                </c:pt>
                <c:pt idx="1158">
                  <c:v>5.63</c:v>
                </c:pt>
                <c:pt idx="1159">
                  <c:v>5.61</c:v>
                </c:pt>
                <c:pt idx="1160">
                  <c:v>5.69</c:v>
                </c:pt>
                <c:pt idx="1161">
                  <c:v>5.72</c:v>
                </c:pt>
                <c:pt idx="1162">
                  <c:v>5.27</c:v>
                </c:pt>
                <c:pt idx="1163">
                  <c:v>5.13</c:v>
                </c:pt>
                <c:pt idx="1164">
                  <c:v>5.05</c:v>
                </c:pt>
                <c:pt idx="1165">
                  <c:v>4.92</c:v>
                </c:pt>
                <c:pt idx="1166">
                  <c:v>4.63</c:v>
                </c:pt>
                <c:pt idx="1167">
                  <c:v>4.5999999999999996</c:v>
                </c:pt>
                <c:pt idx="1168">
                  <c:v>4.3600000000000003</c:v>
                </c:pt>
                <c:pt idx="1169">
                  <c:v>4.3600000000000003</c:v>
                </c:pt>
                <c:pt idx="1170">
                  <c:v>4.3600000000000003</c:v>
                </c:pt>
                <c:pt idx="1171">
                  <c:v>4.3899999999999997</c:v>
                </c:pt>
                <c:pt idx="1172">
                  <c:v>4.37</c:v>
                </c:pt>
                <c:pt idx="1173">
                  <c:v>4.37</c:v>
                </c:pt>
                <c:pt idx="1174">
                  <c:v>4.8899999999999997</c:v>
                </c:pt>
                <c:pt idx="1175">
                  <c:v>4.96</c:v>
                </c:pt>
                <c:pt idx="1176">
                  <c:v>4.97</c:v>
                </c:pt>
                <c:pt idx="1177">
                  <c:v>5.12</c:v>
                </c:pt>
                <c:pt idx="1178">
                  <c:v>4.96</c:v>
                </c:pt>
                <c:pt idx="1179">
                  <c:v>4.9400000000000004</c:v>
                </c:pt>
                <c:pt idx="1180">
                  <c:v>4.9400000000000004</c:v>
                </c:pt>
                <c:pt idx="1181">
                  <c:v>4.54</c:v>
                </c:pt>
                <c:pt idx="1182">
                  <c:v>4.51</c:v>
                </c:pt>
                <c:pt idx="1183">
                  <c:v>4.43</c:v>
                </c:pt>
                <c:pt idx="1184">
                  <c:v>4.2699999999999996</c:v>
                </c:pt>
                <c:pt idx="1185">
                  <c:v>4.33</c:v>
                </c:pt>
                <c:pt idx="1186">
                  <c:v>4.3499999999999996</c:v>
                </c:pt>
                <c:pt idx="1187">
                  <c:v>4.13</c:v>
                </c:pt>
                <c:pt idx="1188">
                  <c:v>4.08</c:v>
                </c:pt>
                <c:pt idx="1189">
                  <c:v>4.07</c:v>
                </c:pt>
                <c:pt idx="1190">
                  <c:v>4.07</c:v>
                </c:pt>
                <c:pt idx="1191">
                  <c:v>4.07</c:v>
                </c:pt>
                <c:pt idx="1192">
                  <c:v>4.09</c:v>
                </c:pt>
                <c:pt idx="1193">
                  <c:v>4.08</c:v>
                </c:pt>
                <c:pt idx="1194">
                  <c:v>4.18</c:v>
                </c:pt>
                <c:pt idx="1195">
                  <c:v>4.28</c:v>
                </c:pt>
                <c:pt idx="1196">
                  <c:v>4.28</c:v>
                </c:pt>
                <c:pt idx="1197">
                  <c:v>4.1500000000000004</c:v>
                </c:pt>
                <c:pt idx="1198">
                  <c:v>4.05</c:v>
                </c:pt>
                <c:pt idx="1199">
                  <c:v>4.1500000000000004</c:v>
                </c:pt>
                <c:pt idx="1200">
                  <c:v>4.16</c:v>
                </c:pt>
                <c:pt idx="1201">
                  <c:v>4.16</c:v>
                </c:pt>
                <c:pt idx="1202">
                  <c:v>4.1500000000000004</c:v>
                </c:pt>
                <c:pt idx="1203">
                  <c:v>4.1500000000000004</c:v>
                </c:pt>
                <c:pt idx="1204">
                  <c:v>4.2</c:v>
                </c:pt>
                <c:pt idx="1205">
                  <c:v>4.22</c:v>
                </c:pt>
                <c:pt idx="1206">
                  <c:v>4.24</c:v>
                </c:pt>
                <c:pt idx="1207">
                  <c:v>4.24</c:v>
                </c:pt>
                <c:pt idx="1208">
                  <c:v>4.25</c:v>
                </c:pt>
                <c:pt idx="1209">
                  <c:v>4.24</c:v>
                </c:pt>
                <c:pt idx="1210">
                  <c:v>4.34</c:v>
                </c:pt>
                <c:pt idx="1211">
                  <c:v>4.3499999999999996</c:v>
                </c:pt>
                <c:pt idx="1212">
                  <c:v>4.57</c:v>
                </c:pt>
                <c:pt idx="1213">
                  <c:v>4.57</c:v>
                </c:pt>
                <c:pt idx="1214">
                  <c:v>4.58</c:v>
                </c:pt>
                <c:pt idx="1215">
                  <c:v>4.4800000000000004</c:v>
                </c:pt>
                <c:pt idx="1216">
                  <c:v>4.43</c:v>
                </c:pt>
                <c:pt idx="1217">
                  <c:v>4.3</c:v>
                </c:pt>
                <c:pt idx="1218">
                  <c:v>4.3099999999999996</c:v>
                </c:pt>
                <c:pt idx="1219">
                  <c:v>4.3</c:v>
                </c:pt>
                <c:pt idx="1220">
                  <c:v>4.34</c:v>
                </c:pt>
                <c:pt idx="1221">
                  <c:v>4.33</c:v>
                </c:pt>
                <c:pt idx="1222">
                  <c:v>4.34</c:v>
                </c:pt>
                <c:pt idx="1223">
                  <c:v>4.37</c:v>
                </c:pt>
                <c:pt idx="1224">
                  <c:v>4.25</c:v>
                </c:pt>
                <c:pt idx="1225">
                  <c:v>4.33</c:v>
                </c:pt>
                <c:pt idx="1226">
                  <c:v>4.3499999999999996</c:v>
                </c:pt>
                <c:pt idx="1227">
                  <c:v>4.26</c:v>
                </c:pt>
                <c:pt idx="1228">
                  <c:v>4.17</c:v>
                </c:pt>
                <c:pt idx="1229">
                  <c:v>4.18</c:v>
                </c:pt>
                <c:pt idx="1230">
                  <c:v>4.2300000000000004</c:v>
                </c:pt>
                <c:pt idx="1231">
                  <c:v>4.2300000000000004</c:v>
                </c:pt>
                <c:pt idx="1232">
                  <c:v>4.32</c:v>
                </c:pt>
                <c:pt idx="1233">
                  <c:v>4.3</c:v>
                </c:pt>
                <c:pt idx="1234">
                  <c:v>4.2699999999999996</c:v>
                </c:pt>
                <c:pt idx="1235">
                  <c:v>4.4000000000000004</c:v>
                </c:pt>
                <c:pt idx="1236">
                  <c:v>4.7300000000000004</c:v>
                </c:pt>
                <c:pt idx="1237">
                  <c:v>5.03</c:v>
                </c:pt>
                <c:pt idx="1238">
                  <c:v>5.46</c:v>
                </c:pt>
                <c:pt idx="1239">
                  <c:v>5.38</c:v>
                </c:pt>
                <c:pt idx="1240">
                  <c:v>5.44</c:v>
                </c:pt>
                <c:pt idx="1241">
                  <c:v>5.38</c:v>
                </c:pt>
                <c:pt idx="1242">
                  <c:v>5.31</c:v>
                </c:pt>
                <c:pt idx="1243">
                  <c:v>5.44</c:v>
                </c:pt>
                <c:pt idx="1244">
                  <c:v>5.45</c:v>
                </c:pt>
                <c:pt idx="1245">
                  <c:v>5.45</c:v>
                </c:pt>
                <c:pt idx="1246">
                  <c:v>5.46</c:v>
                </c:pt>
                <c:pt idx="1247">
                  <c:v>5.45</c:v>
                </c:pt>
                <c:pt idx="1248">
                  <c:v>5.31</c:v>
                </c:pt>
                <c:pt idx="1249">
                  <c:v>5.31</c:v>
                </c:pt>
                <c:pt idx="1250">
                  <c:v>5.31</c:v>
                </c:pt>
                <c:pt idx="1251">
                  <c:v>5.15</c:v>
                </c:pt>
                <c:pt idx="1252">
                  <c:v>5.03</c:v>
                </c:pt>
                <c:pt idx="1253">
                  <c:v>5.0199999999999996</c:v>
                </c:pt>
                <c:pt idx="1254">
                  <c:v>4.66</c:v>
                </c:pt>
                <c:pt idx="1255">
                  <c:v>4.79</c:v>
                </c:pt>
                <c:pt idx="1256">
                  <c:v>4.7300000000000004</c:v>
                </c:pt>
                <c:pt idx="1257">
                  <c:v>4.62</c:v>
                </c:pt>
                <c:pt idx="1258">
                  <c:v>4.53</c:v>
                </c:pt>
                <c:pt idx="1259">
                  <c:v>4.4400000000000004</c:v>
                </c:pt>
                <c:pt idx="1260">
                  <c:v>4.4400000000000004</c:v>
                </c:pt>
                <c:pt idx="1261">
                  <c:v>4.45</c:v>
                </c:pt>
                <c:pt idx="1262">
                  <c:v>4.45</c:v>
                </c:pt>
                <c:pt idx="1263">
                  <c:v>4.45</c:v>
                </c:pt>
                <c:pt idx="1264">
                  <c:v>4.46</c:v>
                </c:pt>
                <c:pt idx="1265">
                  <c:v>4.8</c:v>
                </c:pt>
                <c:pt idx="1266">
                  <c:v>4.8899999999999997</c:v>
                </c:pt>
                <c:pt idx="1267">
                  <c:v>5.16</c:v>
                </c:pt>
                <c:pt idx="1268">
                  <c:v>5.09</c:v>
                </c:pt>
                <c:pt idx="1269">
                  <c:v>5.14</c:v>
                </c:pt>
                <c:pt idx="1270">
                  <c:v>5.23</c:v>
                </c:pt>
                <c:pt idx="1271">
                  <c:v>5.26</c:v>
                </c:pt>
                <c:pt idx="1272">
                  <c:v>5.52</c:v>
                </c:pt>
                <c:pt idx="1273">
                  <c:v>5.77</c:v>
                </c:pt>
                <c:pt idx="1274">
                  <c:v>5.85</c:v>
                </c:pt>
                <c:pt idx="1275">
                  <c:v>6.26</c:v>
                </c:pt>
                <c:pt idx="1276">
                  <c:v>6.39</c:v>
                </c:pt>
                <c:pt idx="1277">
                  <c:v>6.37</c:v>
                </c:pt>
                <c:pt idx="1278">
                  <c:v>6.35</c:v>
                </c:pt>
                <c:pt idx="1279">
                  <c:v>6.19</c:v>
                </c:pt>
                <c:pt idx="1280">
                  <c:v>6.11</c:v>
                </c:pt>
                <c:pt idx="1281">
                  <c:v>6.03</c:v>
                </c:pt>
                <c:pt idx="1282">
                  <c:v>5.81</c:v>
                </c:pt>
                <c:pt idx="1283">
                  <c:v>5.82</c:v>
                </c:pt>
                <c:pt idx="1284">
                  <c:v>5.8</c:v>
                </c:pt>
                <c:pt idx="1285">
                  <c:v>5.91</c:v>
                </c:pt>
                <c:pt idx="1286">
                  <c:v>6.06</c:v>
                </c:pt>
                <c:pt idx="1287">
                  <c:v>6.01</c:v>
                </c:pt>
                <c:pt idx="1288">
                  <c:v>6.02</c:v>
                </c:pt>
                <c:pt idx="1289">
                  <c:v>6.02</c:v>
                </c:pt>
                <c:pt idx="1290">
                  <c:v>6.11</c:v>
                </c:pt>
                <c:pt idx="1291">
                  <c:v>6.1</c:v>
                </c:pt>
                <c:pt idx="1292">
                  <c:v>6.12</c:v>
                </c:pt>
                <c:pt idx="1293">
                  <c:v>6.11</c:v>
                </c:pt>
                <c:pt idx="1294">
                  <c:v>6.11</c:v>
                </c:pt>
                <c:pt idx="1295">
                  <c:v>6.1</c:v>
                </c:pt>
                <c:pt idx="1296">
                  <c:v>6.12</c:v>
                </c:pt>
                <c:pt idx="1297">
                  <c:v>6.12</c:v>
                </c:pt>
                <c:pt idx="1298">
                  <c:v>5.84</c:v>
                </c:pt>
                <c:pt idx="1299">
                  <c:v>5.66</c:v>
                </c:pt>
                <c:pt idx="1300">
                  <c:v>5.29</c:v>
                </c:pt>
                <c:pt idx="1301">
                  <c:v>5.05</c:v>
                </c:pt>
                <c:pt idx="1302">
                  <c:v>5.0999999999999996</c:v>
                </c:pt>
                <c:pt idx="1303">
                  <c:v>5.04</c:v>
                </c:pt>
                <c:pt idx="1304">
                  <c:v>4.87</c:v>
                </c:pt>
                <c:pt idx="1305">
                  <c:v>4.84</c:v>
                </c:pt>
                <c:pt idx="1306">
                  <c:v>4.8499999999999996</c:v>
                </c:pt>
                <c:pt idx="1307">
                  <c:v>4.75</c:v>
                </c:pt>
                <c:pt idx="1308">
                  <c:v>4.7300000000000004</c:v>
                </c:pt>
                <c:pt idx="1309">
                  <c:v>4.74</c:v>
                </c:pt>
                <c:pt idx="1310">
                  <c:v>4.79</c:v>
                </c:pt>
                <c:pt idx="1311">
                  <c:v>4.99</c:v>
                </c:pt>
                <c:pt idx="1312">
                  <c:v>5.18</c:v>
                </c:pt>
                <c:pt idx="1313">
                  <c:v>4.8600000000000003</c:v>
                </c:pt>
                <c:pt idx="1314">
                  <c:v>4.8499999999999996</c:v>
                </c:pt>
                <c:pt idx="1315">
                  <c:v>4.8</c:v>
                </c:pt>
                <c:pt idx="1316">
                  <c:v>5.01</c:v>
                </c:pt>
                <c:pt idx="1317">
                  <c:v>5.2</c:v>
                </c:pt>
                <c:pt idx="1318">
                  <c:v>4.91</c:v>
                </c:pt>
                <c:pt idx="1319">
                  <c:v>5.09</c:v>
                </c:pt>
                <c:pt idx="1320">
                  <c:v>5.2</c:v>
                </c:pt>
                <c:pt idx="1321">
                  <c:v>5.35</c:v>
                </c:pt>
                <c:pt idx="1322">
                  <c:v>5.21</c:v>
                </c:pt>
                <c:pt idx="1323">
                  <c:v>5.51</c:v>
                </c:pt>
                <c:pt idx="1324">
                  <c:v>5.51</c:v>
                </c:pt>
                <c:pt idx="1325">
                  <c:v>5.49</c:v>
                </c:pt>
                <c:pt idx="1326">
                  <c:v>5.38</c:v>
                </c:pt>
                <c:pt idx="1327">
                  <c:v>5.42</c:v>
                </c:pt>
                <c:pt idx="1328">
                  <c:v>5.44</c:v>
                </c:pt>
                <c:pt idx="1329">
                  <c:v>5.45</c:v>
                </c:pt>
                <c:pt idx="1330">
                  <c:v>5.5</c:v>
                </c:pt>
                <c:pt idx="1331">
                  <c:v>5.98</c:v>
                </c:pt>
                <c:pt idx="1332">
                  <c:v>6.01</c:v>
                </c:pt>
                <c:pt idx="1333">
                  <c:v>6.25</c:v>
                </c:pt>
                <c:pt idx="1334">
                  <c:v>6.74</c:v>
                </c:pt>
                <c:pt idx="1335">
                  <c:v>6.66</c:v>
                </c:pt>
                <c:pt idx="1336">
                  <c:v>6.71</c:v>
                </c:pt>
                <c:pt idx="1337">
                  <c:v>6.66</c:v>
                </c:pt>
                <c:pt idx="1338">
                  <c:v>6.6</c:v>
                </c:pt>
                <c:pt idx="1339">
                  <c:v>6.43</c:v>
                </c:pt>
                <c:pt idx="1340">
                  <c:v>6.6</c:v>
                </c:pt>
                <c:pt idx="1341">
                  <c:v>6.35</c:v>
                </c:pt>
                <c:pt idx="1342">
                  <c:v>6.16</c:v>
                </c:pt>
                <c:pt idx="1343">
                  <c:v>6.25</c:v>
                </c:pt>
                <c:pt idx="1344">
                  <c:v>6.26</c:v>
                </c:pt>
                <c:pt idx="1345">
                  <c:v>6.35</c:v>
                </c:pt>
                <c:pt idx="1346">
                  <c:v>6.55</c:v>
                </c:pt>
                <c:pt idx="1347">
                  <c:v>6.61</c:v>
                </c:pt>
                <c:pt idx="1348">
                  <c:v>6.66</c:v>
                </c:pt>
                <c:pt idx="1349">
                  <c:v>6.7</c:v>
                </c:pt>
                <c:pt idx="1350">
                  <c:v>6.6</c:v>
                </c:pt>
                <c:pt idx="1351">
                  <c:v>6.56</c:v>
                </c:pt>
                <c:pt idx="1352">
                  <c:v>6.55</c:v>
                </c:pt>
                <c:pt idx="1353">
                  <c:v>6.41</c:v>
                </c:pt>
                <c:pt idx="1354">
                  <c:v>6.35</c:v>
                </c:pt>
                <c:pt idx="1355">
                  <c:v>6.27</c:v>
                </c:pt>
                <c:pt idx="1356">
                  <c:v>6.08</c:v>
                </c:pt>
                <c:pt idx="1357">
                  <c:v>6.11</c:v>
                </c:pt>
                <c:pt idx="1358">
                  <c:v>6.26</c:v>
                </c:pt>
                <c:pt idx="1359">
                  <c:v>6.13</c:v>
                </c:pt>
                <c:pt idx="1360">
                  <c:v>6.04</c:v>
                </c:pt>
                <c:pt idx="1361">
                  <c:v>6.12</c:v>
                </c:pt>
                <c:pt idx="1362">
                  <c:v>6.12</c:v>
                </c:pt>
                <c:pt idx="1363">
                  <c:v>6.07</c:v>
                </c:pt>
                <c:pt idx="1364">
                  <c:v>5.91</c:v>
                </c:pt>
                <c:pt idx="1365">
                  <c:v>5.87</c:v>
                </c:pt>
                <c:pt idx="1366">
                  <c:v>5.9</c:v>
                </c:pt>
                <c:pt idx="1367">
                  <c:v>6.03</c:v>
                </c:pt>
                <c:pt idx="1368">
                  <c:v>6.02</c:v>
                </c:pt>
                <c:pt idx="1369">
                  <c:v>6</c:v>
                </c:pt>
                <c:pt idx="1370">
                  <c:v>5.98</c:v>
                </c:pt>
                <c:pt idx="1371">
                  <c:v>5.98</c:v>
                </c:pt>
                <c:pt idx="1372">
                  <c:v>6.04</c:v>
                </c:pt>
                <c:pt idx="1373">
                  <c:v>6.01</c:v>
                </c:pt>
                <c:pt idx="1374">
                  <c:v>5.68</c:v>
                </c:pt>
                <c:pt idx="1375">
                  <c:v>5.51</c:v>
                </c:pt>
                <c:pt idx="1376">
                  <c:v>5.52</c:v>
                </c:pt>
                <c:pt idx="1377">
                  <c:v>6.01</c:v>
                </c:pt>
                <c:pt idx="1378">
                  <c:v>6.13</c:v>
                </c:pt>
                <c:pt idx="1379">
                  <c:v>6.26</c:v>
                </c:pt>
                <c:pt idx="1380">
                  <c:v>6.26</c:v>
                </c:pt>
                <c:pt idx="1381">
                  <c:v>6.26</c:v>
                </c:pt>
                <c:pt idx="1382">
                  <c:v>6.17</c:v>
                </c:pt>
                <c:pt idx="1383">
                  <c:v>6.1</c:v>
                </c:pt>
                <c:pt idx="1384">
                  <c:v>6.31</c:v>
                </c:pt>
                <c:pt idx="1385">
                  <c:v>6.52</c:v>
                </c:pt>
                <c:pt idx="1386">
                  <c:v>6.52</c:v>
                </c:pt>
                <c:pt idx="1387">
                  <c:v>6.52</c:v>
                </c:pt>
                <c:pt idx="1388">
                  <c:v>6.52</c:v>
                </c:pt>
                <c:pt idx="1389">
                  <c:v>6.51</c:v>
                </c:pt>
                <c:pt idx="1390">
                  <c:v>6.52</c:v>
                </c:pt>
                <c:pt idx="1391">
                  <c:v>6.52</c:v>
                </c:pt>
                <c:pt idx="1392">
                  <c:v>6.52</c:v>
                </c:pt>
                <c:pt idx="1393">
                  <c:v>6.52</c:v>
                </c:pt>
                <c:pt idx="1394">
                  <c:v>6.51</c:v>
                </c:pt>
                <c:pt idx="1395">
                  <c:v>6.52</c:v>
                </c:pt>
                <c:pt idx="1396">
                  <c:v>6.38</c:v>
                </c:pt>
                <c:pt idx="1397">
                  <c:v>6.35</c:v>
                </c:pt>
                <c:pt idx="1398">
                  <c:v>6.35</c:v>
                </c:pt>
                <c:pt idx="1399">
                  <c:v>6.36</c:v>
                </c:pt>
                <c:pt idx="1400">
                  <c:v>6.35</c:v>
                </c:pt>
                <c:pt idx="1401">
                  <c:v>6.35</c:v>
                </c:pt>
                <c:pt idx="1402">
                  <c:v>6.35</c:v>
                </c:pt>
                <c:pt idx="1403">
                  <c:v>6.35</c:v>
                </c:pt>
                <c:pt idx="1404">
                  <c:v>6.36</c:v>
                </c:pt>
                <c:pt idx="1405">
                  <c:v>6.35</c:v>
                </c:pt>
                <c:pt idx="1406">
                  <c:v>6.35</c:v>
                </c:pt>
                <c:pt idx="1407">
                  <c:v>6.35</c:v>
                </c:pt>
                <c:pt idx="1408">
                  <c:v>6.34</c:v>
                </c:pt>
                <c:pt idx="1409">
                  <c:v>6.36</c:v>
                </c:pt>
                <c:pt idx="1410">
                  <c:v>6.35</c:v>
                </c:pt>
                <c:pt idx="1411">
                  <c:v>6.35</c:v>
                </c:pt>
                <c:pt idx="1412">
                  <c:v>6.35</c:v>
                </c:pt>
                <c:pt idx="1413">
                  <c:v>6.35</c:v>
                </c:pt>
                <c:pt idx="1414">
                  <c:v>6.36</c:v>
                </c:pt>
                <c:pt idx="1415">
                  <c:v>6.35</c:v>
                </c:pt>
                <c:pt idx="1416">
                  <c:v>6.35</c:v>
                </c:pt>
                <c:pt idx="1417">
                  <c:v>6.35</c:v>
                </c:pt>
                <c:pt idx="1418">
                  <c:v>6.35</c:v>
                </c:pt>
                <c:pt idx="1419">
                  <c:v>6.36</c:v>
                </c:pt>
                <c:pt idx="1420">
                  <c:v>6.35</c:v>
                </c:pt>
                <c:pt idx="1421">
                  <c:v>6.35</c:v>
                </c:pt>
                <c:pt idx="1422">
                  <c:v>6.53</c:v>
                </c:pt>
                <c:pt idx="1423">
                  <c:v>6.6</c:v>
                </c:pt>
                <c:pt idx="1424">
                  <c:v>6.61</c:v>
                </c:pt>
                <c:pt idx="1425">
                  <c:v>6.6</c:v>
                </c:pt>
                <c:pt idx="1426">
                  <c:v>6.6</c:v>
                </c:pt>
                <c:pt idx="1427">
                  <c:v>6.6</c:v>
                </c:pt>
                <c:pt idx="1428">
                  <c:v>6.6</c:v>
                </c:pt>
                <c:pt idx="1429">
                  <c:v>6.61</c:v>
                </c:pt>
                <c:pt idx="1430">
                  <c:v>6.61</c:v>
                </c:pt>
                <c:pt idx="1431">
                  <c:v>6.6</c:v>
                </c:pt>
                <c:pt idx="1432">
                  <c:v>6.6</c:v>
                </c:pt>
                <c:pt idx="1433">
                  <c:v>6.6</c:v>
                </c:pt>
                <c:pt idx="1434">
                  <c:v>6.61</c:v>
                </c:pt>
                <c:pt idx="1435">
                  <c:v>6.61</c:v>
                </c:pt>
                <c:pt idx="1436">
                  <c:v>6.6</c:v>
                </c:pt>
                <c:pt idx="1437">
                  <c:v>6.61</c:v>
                </c:pt>
                <c:pt idx="1438">
                  <c:v>6.61</c:v>
                </c:pt>
                <c:pt idx="1439">
                  <c:v>6.76</c:v>
                </c:pt>
                <c:pt idx="1440">
                  <c:v>6.75</c:v>
                </c:pt>
                <c:pt idx="1441">
                  <c:v>6.75</c:v>
                </c:pt>
                <c:pt idx="1442">
                  <c:v>6.74</c:v>
                </c:pt>
                <c:pt idx="1443">
                  <c:v>6.75</c:v>
                </c:pt>
                <c:pt idx="1444">
                  <c:v>6.76</c:v>
                </c:pt>
                <c:pt idx="1445">
                  <c:v>6.75</c:v>
                </c:pt>
                <c:pt idx="1446">
                  <c:v>6.78</c:v>
                </c:pt>
                <c:pt idx="1447">
                  <c:v>6.76</c:v>
                </c:pt>
                <c:pt idx="1448">
                  <c:v>6.76</c:v>
                </c:pt>
                <c:pt idx="1449">
                  <c:v>6.85</c:v>
                </c:pt>
                <c:pt idx="1450">
                  <c:v>6.77</c:v>
                </c:pt>
                <c:pt idx="1451">
                  <c:v>6.76</c:v>
                </c:pt>
                <c:pt idx="1452">
                  <c:v>6.98</c:v>
                </c:pt>
                <c:pt idx="1453">
                  <c:v>7</c:v>
                </c:pt>
                <c:pt idx="1454">
                  <c:v>7.01</c:v>
                </c:pt>
                <c:pt idx="1455">
                  <c:v>7</c:v>
                </c:pt>
                <c:pt idx="1456">
                  <c:v>7</c:v>
                </c:pt>
                <c:pt idx="1457">
                  <c:v>7</c:v>
                </c:pt>
                <c:pt idx="1458">
                  <c:v>7</c:v>
                </c:pt>
                <c:pt idx="1459">
                  <c:v>7.01</c:v>
                </c:pt>
                <c:pt idx="1460">
                  <c:v>7</c:v>
                </c:pt>
                <c:pt idx="1461">
                  <c:v>7</c:v>
                </c:pt>
                <c:pt idx="1462">
                  <c:v>7.09</c:v>
                </c:pt>
                <c:pt idx="1463">
                  <c:v>7.1</c:v>
                </c:pt>
                <c:pt idx="1464">
                  <c:v>7.15</c:v>
                </c:pt>
                <c:pt idx="1465">
                  <c:v>7.17</c:v>
                </c:pt>
                <c:pt idx="1466">
                  <c:v>7.17</c:v>
                </c:pt>
                <c:pt idx="1467">
                  <c:v>7.17</c:v>
                </c:pt>
                <c:pt idx="1468">
                  <c:v>7.17</c:v>
                </c:pt>
                <c:pt idx="1469">
                  <c:v>7.15</c:v>
                </c:pt>
                <c:pt idx="1470">
                  <c:v>7.16</c:v>
                </c:pt>
                <c:pt idx="1471">
                  <c:v>7.16</c:v>
                </c:pt>
                <c:pt idx="1472">
                  <c:v>7.16</c:v>
                </c:pt>
                <c:pt idx="1473">
                  <c:v>7.16</c:v>
                </c:pt>
                <c:pt idx="1474">
                  <c:v>7.16</c:v>
                </c:pt>
                <c:pt idx="1475">
                  <c:v>7.16</c:v>
                </c:pt>
                <c:pt idx="1476">
                  <c:v>7.16</c:v>
                </c:pt>
                <c:pt idx="1477">
                  <c:v>7.16</c:v>
                </c:pt>
                <c:pt idx="1478">
                  <c:v>7.19</c:v>
                </c:pt>
                <c:pt idx="1479">
                  <c:v>7.16</c:v>
                </c:pt>
                <c:pt idx="1480">
                  <c:v>7.16</c:v>
                </c:pt>
                <c:pt idx="1481">
                  <c:v>7.41</c:v>
                </c:pt>
                <c:pt idx="1482">
                  <c:v>7.41</c:v>
                </c:pt>
                <c:pt idx="1483">
                  <c:v>7.61</c:v>
                </c:pt>
                <c:pt idx="1484">
                  <c:v>7.61</c:v>
                </c:pt>
                <c:pt idx="1485">
                  <c:v>7.61</c:v>
                </c:pt>
                <c:pt idx="1486">
                  <c:v>7.61</c:v>
                </c:pt>
                <c:pt idx="1487">
                  <c:v>7.62</c:v>
                </c:pt>
                <c:pt idx="1488">
                  <c:v>7.61</c:v>
                </c:pt>
                <c:pt idx="1489">
                  <c:v>7.61</c:v>
                </c:pt>
                <c:pt idx="1490">
                  <c:v>7.61</c:v>
                </c:pt>
                <c:pt idx="1491">
                  <c:v>7.61</c:v>
                </c:pt>
                <c:pt idx="1492">
                  <c:v>7.61</c:v>
                </c:pt>
                <c:pt idx="1493">
                  <c:v>7.61</c:v>
                </c:pt>
                <c:pt idx="1494">
                  <c:v>7.61</c:v>
                </c:pt>
                <c:pt idx="1495">
                  <c:v>7.62</c:v>
                </c:pt>
                <c:pt idx="1496">
                  <c:v>7.62</c:v>
                </c:pt>
                <c:pt idx="1497">
                  <c:v>7.62</c:v>
                </c:pt>
                <c:pt idx="1498">
                  <c:v>7.62</c:v>
                </c:pt>
                <c:pt idx="1499">
                  <c:v>7.62</c:v>
                </c:pt>
                <c:pt idx="1500">
                  <c:v>7.62</c:v>
                </c:pt>
                <c:pt idx="1501">
                  <c:v>7.62</c:v>
                </c:pt>
                <c:pt idx="1502">
                  <c:v>7.63</c:v>
                </c:pt>
                <c:pt idx="1503">
                  <c:v>7.76</c:v>
                </c:pt>
                <c:pt idx="1504">
                  <c:v>7.82</c:v>
                </c:pt>
                <c:pt idx="1505">
                  <c:v>7.82</c:v>
                </c:pt>
                <c:pt idx="1506">
                  <c:v>7.81</c:v>
                </c:pt>
                <c:pt idx="1507">
                  <c:v>7.81</c:v>
                </c:pt>
                <c:pt idx="1508">
                  <c:v>7.81</c:v>
                </c:pt>
                <c:pt idx="1509">
                  <c:v>7.81</c:v>
                </c:pt>
                <c:pt idx="1510">
                  <c:v>7.81</c:v>
                </c:pt>
                <c:pt idx="1511">
                  <c:v>7.81</c:v>
                </c:pt>
                <c:pt idx="1512">
                  <c:v>7.82</c:v>
                </c:pt>
                <c:pt idx="1513">
                  <c:v>7.83</c:v>
                </c:pt>
                <c:pt idx="1514">
                  <c:v>7.83</c:v>
                </c:pt>
                <c:pt idx="1515">
                  <c:v>7.85</c:v>
                </c:pt>
                <c:pt idx="1516">
                  <c:v>7.85</c:v>
                </c:pt>
                <c:pt idx="1517">
                  <c:v>8.08</c:v>
                </c:pt>
                <c:pt idx="1518">
                  <c:v>8.07</c:v>
                </c:pt>
                <c:pt idx="1519">
                  <c:v>8.06</c:v>
                </c:pt>
                <c:pt idx="1520">
                  <c:v>8.06</c:v>
                </c:pt>
                <c:pt idx="1521">
                  <c:v>8.06</c:v>
                </c:pt>
                <c:pt idx="1522">
                  <c:v>8.06</c:v>
                </c:pt>
                <c:pt idx="1523">
                  <c:v>8.06</c:v>
                </c:pt>
                <c:pt idx="1524">
                  <c:v>8.06</c:v>
                </c:pt>
                <c:pt idx="1525">
                  <c:v>8.07</c:v>
                </c:pt>
                <c:pt idx="1526">
                  <c:v>8.07</c:v>
                </c:pt>
                <c:pt idx="1527">
                  <c:v>8.06</c:v>
                </c:pt>
                <c:pt idx="1528">
                  <c:v>8.27</c:v>
                </c:pt>
                <c:pt idx="1529">
                  <c:v>8.27</c:v>
                </c:pt>
                <c:pt idx="1530">
                  <c:v>8.27</c:v>
                </c:pt>
                <c:pt idx="1531">
                  <c:v>8.27</c:v>
                </c:pt>
                <c:pt idx="1532">
                  <c:v>8.26</c:v>
                </c:pt>
                <c:pt idx="1533">
                  <c:v>8.26</c:v>
                </c:pt>
                <c:pt idx="1534">
                  <c:v>8.26</c:v>
                </c:pt>
                <c:pt idx="1535">
                  <c:v>8.27</c:v>
                </c:pt>
                <c:pt idx="1536">
                  <c:v>8.27</c:v>
                </c:pt>
                <c:pt idx="1537">
                  <c:v>8.26</c:v>
                </c:pt>
                <c:pt idx="1538">
                  <c:v>8.3800000000000008</c:v>
                </c:pt>
                <c:pt idx="1539">
                  <c:v>8.41</c:v>
                </c:pt>
                <c:pt idx="1540">
                  <c:v>8.4700000000000006</c:v>
                </c:pt>
                <c:pt idx="1541">
                  <c:v>8.7200000000000006</c:v>
                </c:pt>
                <c:pt idx="1542">
                  <c:v>8.74</c:v>
                </c:pt>
                <c:pt idx="1543">
                  <c:v>8.74</c:v>
                </c:pt>
                <c:pt idx="1544">
                  <c:v>8.74</c:v>
                </c:pt>
                <c:pt idx="1545">
                  <c:v>8.74</c:v>
                </c:pt>
                <c:pt idx="1546">
                  <c:v>8.74</c:v>
                </c:pt>
                <c:pt idx="1547">
                  <c:v>8.7200000000000006</c:v>
                </c:pt>
                <c:pt idx="1548">
                  <c:v>8.75</c:v>
                </c:pt>
                <c:pt idx="1549">
                  <c:v>8.73</c:v>
                </c:pt>
                <c:pt idx="1550">
                  <c:v>8.74</c:v>
                </c:pt>
                <c:pt idx="1551">
                  <c:v>8.74</c:v>
                </c:pt>
                <c:pt idx="1552">
                  <c:v>8.74</c:v>
                </c:pt>
                <c:pt idx="1553">
                  <c:v>8.75</c:v>
                </c:pt>
                <c:pt idx="1554">
                  <c:v>8.73</c:v>
                </c:pt>
                <c:pt idx="1555">
                  <c:v>8.73</c:v>
                </c:pt>
                <c:pt idx="1556">
                  <c:v>8.73</c:v>
                </c:pt>
                <c:pt idx="1557">
                  <c:v>8.7200000000000006</c:v>
                </c:pt>
                <c:pt idx="1558">
                  <c:v>8.73</c:v>
                </c:pt>
                <c:pt idx="1559">
                  <c:v>8.73</c:v>
                </c:pt>
                <c:pt idx="1560">
                  <c:v>8.7200000000000006</c:v>
                </c:pt>
                <c:pt idx="1561">
                  <c:v>8.73</c:v>
                </c:pt>
                <c:pt idx="1562">
                  <c:v>8.7200000000000006</c:v>
                </c:pt>
                <c:pt idx="1563">
                  <c:v>8.7200000000000006</c:v>
                </c:pt>
                <c:pt idx="1564">
                  <c:v>8.7200000000000006</c:v>
                </c:pt>
                <c:pt idx="1565">
                  <c:v>8.7200000000000006</c:v>
                </c:pt>
                <c:pt idx="1566">
                  <c:v>8.7200000000000006</c:v>
                </c:pt>
                <c:pt idx="1567">
                  <c:v>8.7200000000000006</c:v>
                </c:pt>
                <c:pt idx="1568">
                  <c:v>8.73</c:v>
                </c:pt>
                <c:pt idx="1569">
                  <c:v>8.73</c:v>
                </c:pt>
                <c:pt idx="1570">
                  <c:v>8.7200000000000006</c:v>
                </c:pt>
                <c:pt idx="1571">
                  <c:v>8.7200000000000006</c:v>
                </c:pt>
                <c:pt idx="1572">
                  <c:v>8.7200000000000006</c:v>
                </c:pt>
                <c:pt idx="1573">
                  <c:v>8.81</c:v>
                </c:pt>
                <c:pt idx="1574">
                  <c:v>8.82</c:v>
                </c:pt>
                <c:pt idx="1575">
                  <c:v>8.9</c:v>
                </c:pt>
                <c:pt idx="1576">
                  <c:v>8.9</c:v>
                </c:pt>
                <c:pt idx="1577">
                  <c:v>9.06</c:v>
                </c:pt>
                <c:pt idx="1578">
                  <c:v>9.09</c:v>
                </c:pt>
                <c:pt idx="1579">
                  <c:v>9.1</c:v>
                </c:pt>
                <c:pt idx="1580">
                  <c:v>9.1199999999999992</c:v>
                </c:pt>
                <c:pt idx="1581">
                  <c:v>9.15</c:v>
                </c:pt>
                <c:pt idx="1582">
                  <c:v>9.15</c:v>
                </c:pt>
                <c:pt idx="1583">
                  <c:v>9.15</c:v>
                </c:pt>
                <c:pt idx="1584">
                  <c:v>9.15</c:v>
                </c:pt>
                <c:pt idx="1585">
                  <c:v>9.15</c:v>
                </c:pt>
                <c:pt idx="1586">
                  <c:v>9.15</c:v>
                </c:pt>
                <c:pt idx="1587">
                  <c:v>9.16</c:v>
                </c:pt>
                <c:pt idx="1588">
                  <c:v>9.15</c:v>
                </c:pt>
                <c:pt idx="1589">
                  <c:v>9.15</c:v>
                </c:pt>
                <c:pt idx="1590">
                  <c:v>9.15</c:v>
                </c:pt>
                <c:pt idx="1591">
                  <c:v>9.15</c:v>
                </c:pt>
                <c:pt idx="1592">
                  <c:v>9.16</c:v>
                </c:pt>
                <c:pt idx="1593">
                  <c:v>9.2799999999999994</c:v>
                </c:pt>
                <c:pt idx="1594">
                  <c:v>9.2100000000000009</c:v>
                </c:pt>
                <c:pt idx="1595">
                  <c:v>9.2100000000000009</c:v>
                </c:pt>
                <c:pt idx="1596">
                  <c:v>9.1999999999999993</c:v>
                </c:pt>
                <c:pt idx="1597">
                  <c:v>9.2100000000000009</c:v>
                </c:pt>
                <c:pt idx="1598">
                  <c:v>9.1999999999999993</c:v>
                </c:pt>
                <c:pt idx="1599">
                  <c:v>9.1999999999999993</c:v>
                </c:pt>
                <c:pt idx="1600">
                  <c:v>9.1999999999999993</c:v>
                </c:pt>
                <c:pt idx="1601">
                  <c:v>9.1999999999999993</c:v>
                </c:pt>
                <c:pt idx="1602">
                  <c:v>9.1999999999999993</c:v>
                </c:pt>
                <c:pt idx="1603">
                  <c:v>9.1999999999999993</c:v>
                </c:pt>
                <c:pt idx="1604">
                  <c:v>9.1999999999999993</c:v>
                </c:pt>
                <c:pt idx="1605">
                  <c:v>9.1999999999999993</c:v>
                </c:pt>
                <c:pt idx="1606">
                  <c:v>9.1999999999999993</c:v>
                </c:pt>
                <c:pt idx="1607">
                  <c:v>9.1999999999999993</c:v>
                </c:pt>
                <c:pt idx="1608">
                  <c:v>9.2100000000000009</c:v>
                </c:pt>
                <c:pt idx="1609">
                  <c:v>9.1999999999999993</c:v>
                </c:pt>
                <c:pt idx="1610">
                  <c:v>9.5</c:v>
                </c:pt>
                <c:pt idx="1611">
                  <c:v>9.5</c:v>
                </c:pt>
                <c:pt idx="1612">
                  <c:v>9.5</c:v>
                </c:pt>
                <c:pt idx="1613">
                  <c:v>9.5</c:v>
                </c:pt>
                <c:pt idx="1614">
                  <c:v>9.51</c:v>
                </c:pt>
                <c:pt idx="1615">
                  <c:v>9.5</c:v>
                </c:pt>
                <c:pt idx="1616">
                  <c:v>9.5</c:v>
                </c:pt>
                <c:pt idx="1617">
                  <c:v>9.5</c:v>
                </c:pt>
                <c:pt idx="1618">
                  <c:v>9.5</c:v>
                </c:pt>
                <c:pt idx="1619">
                  <c:v>9.5</c:v>
                </c:pt>
                <c:pt idx="1620">
                  <c:v>9.5</c:v>
                </c:pt>
                <c:pt idx="1621">
                  <c:v>9.5</c:v>
                </c:pt>
                <c:pt idx="1622">
                  <c:v>9.51</c:v>
                </c:pt>
                <c:pt idx="1623">
                  <c:v>9.52</c:v>
                </c:pt>
                <c:pt idx="1624">
                  <c:v>9.5299999999999994</c:v>
                </c:pt>
                <c:pt idx="1625">
                  <c:v>9.5500000000000007</c:v>
                </c:pt>
                <c:pt idx="1626">
                  <c:v>9.52</c:v>
                </c:pt>
                <c:pt idx="1627">
                  <c:v>9.5299999999999994</c:v>
                </c:pt>
                <c:pt idx="1628">
                  <c:v>9.52</c:v>
                </c:pt>
                <c:pt idx="1629">
                  <c:v>9.51</c:v>
                </c:pt>
                <c:pt idx="1630">
                  <c:v>9.52</c:v>
                </c:pt>
                <c:pt idx="1631">
                  <c:v>9.51</c:v>
                </c:pt>
                <c:pt idx="1632">
                  <c:v>9.52</c:v>
                </c:pt>
                <c:pt idx="1633">
                  <c:v>9.52</c:v>
                </c:pt>
                <c:pt idx="1634">
                  <c:v>9.5299999999999994</c:v>
                </c:pt>
                <c:pt idx="1635">
                  <c:v>9.6</c:v>
                </c:pt>
                <c:pt idx="1636">
                  <c:v>9.5299999999999994</c:v>
                </c:pt>
                <c:pt idx="1637">
                  <c:v>9.5399999999999991</c:v>
                </c:pt>
                <c:pt idx="1638">
                  <c:v>9.7799999999999994</c:v>
                </c:pt>
                <c:pt idx="1639">
                  <c:v>9.7799999999999994</c:v>
                </c:pt>
                <c:pt idx="1640">
                  <c:v>9.7899999999999991</c:v>
                </c:pt>
                <c:pt idx="1641">
                  <c:v>9.7899999999999991</c:v>
                </c:pt>
                <c:pt idx="1642">
                  <c:v>9.8800000000000008</c:v>
                </c:pt>
                <c:pt idx="1643">
                  <c:v>9.8800000000000008</c:v>
                </c:pt>
                <c:pt idx="1644">
                  <c:v>9.7799999999999994</c:v>
                </c:pt>
                <c:pt idx="1645">
                  <c:v>9.76</c:v>
                </c:pt>
                <c:pt idx="1646">
                  <c:v>9.75</c:v>
                </c:pt>
                <c:pt idx="1647">
                  <c:v>9.75</c:v>
                </c:pt>
                <c:pt idx="1648">
                  <c:v>9.75</c:v>
                </c:pt>
                <c:pt idx="1649">
                  <c:v>9.75</c:v>
                </c:pt>
                <c:pt idx="1650">
                  <c:v>9.74</c:v>
                </c:pt>
                <c:pt idx="1651">
                  <c:v>9.74</c:v>
                </c:pt>
                <c:pt idx="1652">
                  <c:v>9.75</c:v>
                </c:pt>
                <c:pt idx="1653">
                  <c:v>9.75</c:v>
                </c:pt>
                <c:pt idx="1654">
                  <c:v>9.75</c:v>
                </c:pt>
                <c:pt idx="1655">
                  <c:v>9.75</c:v>
                </c:pt>
                <c:pt idx="1656">
                  <c:v>9.75</c:v>
                </c:pt>
                <c:pt idx="1657">
                  <c:v>9.75</c:v>
                </c:pt>
                <c:pt idx="1658">
                  <c:v>9.75</c:v>
                </c:pt>
                <c:pt idx="1659">
                  <c:v>9.75</c:v>
                </c:pt>
                <c:pt idx="1660">
                  <c:v>9.75</c:v>
                </c:pt>
                <c:pt idx="1661">
                  <c:v>9.75</c:v>
                </c:pt>
                <c:pt idx="1662">
                  <c:v>9.75</c:v>
                </c:pt>
                <c:pt idx="1663">
                  <c:v>9.75</c:v>
                </c:pt>
                <c:pt idx="1664">
                  <c:v>9.75</c:v>
                </c:pt>
                <c:pt idx="1665">
                  <c:v>9.75</c:v>
                </c:pt>
                <c:pt idx="1666">
                  <c:v>9.75</c:v>
                </c:pt>
                <c:pt idx="1667">
                  <c:v>9.75</c:v>
                </c:pt>
                <c:pt idx="1668">
                  <c:v>9.75</c:v>
                </c:pt>
                <c:pt idx="1669">
                  <c:v>9.75</c:v>
                </c:pt>
                <c:pt idx="1670">
                  <c:v>9.75</c:v>
                </c:pt>
                <c:pt idx="1671">
                  <c:v>9.75</c:v>
                </c:pt>
                <c:pt idx="1672">
                  <c:v>9.75</c:v>
                </c:pt>
                <c:pt idx="1673">
                  <c:v>9.75</c:v>
                </c:pt>
                <c:pt idx="1674">
                  <c:v>9.75</c:v>
                </c:pt>
                <c:pt idx="1675">
                  <c:v>9.75</c:v>
                </c:pt>
                <c:pt idx="1676">
                  <c:v>9.75</c:v>
                </c:pt>
                <c:pt idx="1677">
                  <c:v>9.75</c:v>
                </c:pt>
                <c:pt idx="1678">
                  <c:v>9.75</c:v>
                </c:pt>
                <c:pt idx="1679">
                  <c:v>9.76</c:v>
                </c:pt>
                <c:pt idx="1680">
                  <c:v>9.75</c:v>
                </c:pt>
                <c:pt idx="1681">
                  <c:v>9.75</c:v>
                </c:pt>
                <c:pt idx="1682">
                  <c:v>9.75</c:v>
                </c:pt>
                <c:pt idx="1683">
                  <c:v>9.75</c:v>
                </c:pt>
                <c:pt idx="1684">
                  <c:v>9.75</c:v>
                </c:pt>
                <c:pt idx="1685">
                  <c:v>9.75</c:v>
                </c:pt>
                <c:pt idx="1686">
                  <c:v>9.75</c:v>
                </c:pt>
                <c:pt idx="1687">
                  <c:v>9.75</c:v>
                </c:pt>
                <c:pt idx="1688">
                  <c:v>9.75</c:v>
                </c:pt>
                <c:pt idx="1689">
                  <c:v>9.75</c:v>
                </c:pt>
                <c:pt idx="1690">
                  <c:v>9.75</c:v>
                </c:pt>
                <c:pt idx="1691">
                  <c:v>9.75</c:v>
                </c:pt>
                <c:pt idx="1692">
                  <c:v>9.75</c:v>
                </c:pt>
                <c:pt idx="1693">
                  <c:v>9.75</c:v>
                </c:pt>
                <c:pt idx="1694">
                  <c:v>9.75</c:v>
                </c:pt>
                <c:pt idx="1695">
                  <c:v>9.75</c:v>
                </c:pt>
                <c:pt idx="1696">
                  <c:v>9.75</c:v>
                </c:pt>
                <c:pt idx="1697">
                  <c:v>9.75</c:v>
                </c:pt>
                <c:pt idx="1698">
                  <c:v>9.75</c:v>
                </c:pt>
                <c:pt idx="1699">
                  <c:v>9.75</c:v>
                </c:pt>
                <c:pt idx="1700">
                  <c:v>9.75</c:v>
                </c:pt>
                <c:pt idx="1701">
                  <c:v>9.75</c:v>
                </c:pt>
                <c:pt idx="1702">
                  <c:v>9.75</c:v>
                </c:pt>
                <c:pt idx="1703">
                  <c:v>9.75</c:v>
                </c:pt>
                <c:pt idx="1704">
                  <c:v>9.75</c:v>
                </c:pt>
                <c:pt idx="1705">
                  <c:v>9.75</c:v>
                </c:pt>
                <c:pt idx="1706">
                  <c:v>9.75</c:v>
                </c:pt>
                <c:pt idx="1707">
                  <c:v>9.75</c:v>
                </c:pt>
                <c:pt idx="1708">
                  <c:v>9.75</c:v>
                </c:pt>
                <c:pt idx="1709">
                  <c:v>9.75</c:v>
                </c:pt>
                <c:pt idx="1710">
                  <c:v>9.75</c:v>
                </c:pt>
                <c:pt idx="1711">
                  <c:v>9.75</c:v>
                </c:pt>
                <c:pt idx="1712">
                  <c:v>9.75</c:v>
                </c:pt>
                <c:pt idx="1713">
                  <c:v>9.75</c:v>
                </c:pt>
                <c:pt idx="1714">
                  <c:v>9.75</c:v>
                </c:pt>
                <c:pt idx="1715">
                  <c:v>9.75</c:v>
                </c:pt>
                <c:pt idx="1716">
                  <c:v>9.75</c:v>
                </c:pt>
                <c:pt idx="1717">
                  <c:v>9.75</c:v>
                </c:pt>
                <c:pt idx="1718">
                  <c:v>9.75</c:v>
                </c:pt>
                <c:pt idx="1719">
                  <c:v>9.75</c:v>
                </c:pt>
                <c:pt idx="1720">
                  <c:v>9.5299999999999994</c:v>
                </c:pt>
                <c:pt idx="1721">
                  <c:v>9.51</c:v>
                </c:pt>
                <c:pt idx="1722">
                  <c:v>9.51</c:v>
                </c:pt>
                <c:pt idx="1723">
                  <c:v>9.51</c:v>
                </c:pt>
                <c:pt idx="1724">
                  <c:v>9.51</c:v>
                </c:pt>
                <c:pt idx="1725">
                  <c:v>9.5</c:v>
                </c:pt>
                <c:pt idx="1726">
                  <c:v>9.5</c:v>
                </c:pt>
                <c:pt idx="1727">
                  <c:v>9.5</c:v>
                </c:pt>
                <c:pt idx="1728">
                  <c:v>9.5</c:v>
                </c:pt>
                <c:pt idx="1729">
                  <c:v>9.5</c:v>
                </c:pt>
                <c:pt idx="1730">
                  <c:v>9.5</c:v>
                </c:pt>
                <c:pt idx="1731">
                  <c:v>9.51</c:v>
                </c:pt>
                <c:pt idx="1732">
                  <c:v>9.5</c:v>
                </c:pt>
                <c:pt idx="1733">
                  <c:v>9.5</c:v>
                </c:pt>
                <c:pt idx="1734">
                  <c:v>9.5</c:v>
                </c:pt>
                <c:pt idx="1735">
                  <c:v>9.5</c:v>
                </c:pt>
                <c:pt idx="1736">
                  <c:v>9.51</c:v>
                </c:pt>
                <c:pt idx="1737">
                  <c:v>9.51</c:v>
                </c:pt>
                <c:pt idx="1738">
                  <c:v>9.51</c:v>
                </c:pt>
                <c:pt idx="1739">
                  <c:v>9.26</c:v>
                </c:pt>
                <c:pt idx="1740">
                  <c:v>9.26</c:v>
                </c:pt>
                <c:pt idx="1741">
                  <c:v>9.26</c:v>
                </c:pt>
                <c:pt idx="1742">
                  <c:v>9.26</c:v>
                </c:pt>
                <c:pt idx="1743">
                  <c:v>9.26</c:v>
                </c:pt>
                <c:pt idx="1744">
                  <c:v>9.26</c:v>
                </c:pt>
                <c:pt idx="1745">
                  <c:v>9.26</c:v>
                </c:pt>
                <c:pt idx="1746">
                  <c:v>9.26</c:v>
                </c:pt>
                <c:pt idx="1747">
                  <c:v>9.26</c:v>
                </c:pt>
                <c:pt idx="1748">
                  <c:v>9.26</c:v>
                </c:pt>
                <c:pt idx="1749">
                  <c:v>9.26</c:v>
                </c:pt>
                <c:pt idx="1750">
                  <c:v>9.26</c:v>
                </c:pt>
                <c:pt idx="1751">
                  <c:v>9.26</c:v>
                </c:pt>
                <c:pt idx="1752">
                  <c:v>9.25</c:v>
                </c:pt>
                <c:pt idx="1753">
                  <c:v>9.26</c:v>
                </c:pt>
                <c:pt idx="1754">
                  <c:v>9.25</c:v>
                </c:pt>
                <c:pt idx="1755">
                  <c:v>9.26</c:v>
                </c:pt>
                <c:pt idx="1756">
                  <c:v>9.26</c:v>
                </c:pt>
                <c:pt idx="1757">
                  <c:v>9.26</c:v>
                </c:pt>
                <c:pt idx="1758">
                  <c:v>9.26</c:v>
                </c:pt>
                <c:pt idx="1759">
                  <c:v>9.25</c:v>
                </c:pt>
                <c:pt idx="1760">
                  <c:v>9.26</c:v>
                </c:pt>
                <c:pt idx="1761">
                  <c:v>9.26</c:v>
                </c:pt>
                <c:pt idx="1762">
                  <c:v>9.26</c:v>
                </c:pt>
                <c:pt idx="1763">
                  <c:v>9.26</c:v>
                </c:pt>
                <c:pt idx="1764">
                  <c:v>9.01</c:v>
                </c:pt>
                <c:pt idx="1765">
                  <c:v>9.01</c:v>
                </c:pt>
                <c:pt idx="1766">
                  <c:v>9.01</c:v>
                </c:pt>
                <c:pt idx="1767">
                  <c:v>9</c:v>
                </c:pt>
                <c:pt idx="1768">
                  <c:v>9.01</c:v>
                </c:pt>
                <c:pt idx="1769">
                  <c:v>9.01</c:v>
                </c:pt>
                <c:pt idx="1770">
                  <c:v>9.01</c:v>
                </c:pt>
                <c:pt idx="1771">
                  <c:v>9.01</c:v>
                </c:pt>
                <c:pt idx="1772">
                  <c:v>9.01</c:v>
                </c:pt>
                <c:pt idx="1773">
                  <c:v>9.01</c:v>
                </c:pt>
                <c:pt idx="1774">
                  <c:v>9.01</c:v>
                </c:pt>
                <c:pt idx="1775">
                  <c:v>9.01</c:v>
                </c:pt>
                <c:pt idx="1776">
                  <c:v>9.01</c:v>
                </c:pt>
                <c:pt idx="1777">
                  <c:v>9.01</c:v>
                </c:pt>
                <c:pt idx="1778">
                  <c:v>9.01</c:v>
                </c:pt>
                <c:pt idx="1779">
                  <c:v>9.01</c:v>
                </c:pt>
                <c:pt idx="1780">
                  <c:v>9.01</c:v>
                </c:pt>
                <c:pt idx="1781">
                  <c:v>9.01</c:v>
                </c:pt>
                <c:pt idx="1782">
                  <c:v>9.01</c:v>
                </c:pt>
                <c:pt idx="1783">
                  <c:v>9.01</c:v>
                </c:pt>
                <c:pt idx="1784">
                  <c:v>8.75</c:v>
                </c:pt>
                <c:pt idx="1785">
                  <c:v>8.75</c:v>
                </c:pt>
                <c:pt idx="1786">
                  <c:v>8.75</c:v>
                </c:pt>
                <c:pt idx="1787">
                  <c:v>8.76</c:v>
                </c:pt>
                <c:pt idx="1788">
                  <c:v>8.75</c:v>
                </c:pt>
                <c:pt idx="1789">
                  <c:v>8.75</c:v>
                </c:pt>
                <c:pt idx="1790">
                  <c:v>8.75</c:v>
                </c:pt>
                <c:pt idx="1791">
                  <c:v>8.75</c:v>
                </c:pt>
                <c:pt idx="1792">
                  <c:v>8.75</c:v>
                </c:pt>
                <c:pt idx="1793">
                  <c:v>8.75</c:v>
                </c:pt>
                <c:pt idx="1794">
                  <c:v>8.26</c:v>
                </c:pt>
                <c:pt idx="1795">
                  <c:v>8.26</c:v>
                </c:pt>
                <c:pt idx="1796">
                  <c:v>8.25</c:v>
                </c:pt>
                <c:pt idx="1797">
                  <c:v>8.26</c:v>
                </c:pt>
                <c:pt idx="1798">
                  <c:v>8.2799999999999994</c:v>
                </c:pt>
                <c:pt idx="1799">
                  <c:v>8.2799999999999994</c:v>
                </c:pt>
                <c:pt idx="1800">
                  <c:v>8.2799999999999994</c:v>
                </c:pt>
                <c:pt idx="1801">
                  <c:v>8.27</c:v>
                </c:pt>
                <c:pt idx="1802">
                  <c:v>8.27</c:v>
                </c:pt>
                <c:pt idx="1803">
                  <c:v>8.27</c:v>
                </c:pt>
                <c:pt idx="1804">
                  <c:v>8.26</c:v>
                </c:pt>
                <c:pt idx="1805">
                  <c:v>8.26</c:v>
                </c:pt>
                <c:pt idx="1806">
                  <c:v>8.26</c:v>
                </c:pt>
                <c:pt idx="1807">
                  <c:v>8.26</c:v>
                </c:pt>
                <c:pt idx="1808">
                  <c:v>8.27</c:v>
                </c:pt>
                <c:pt idx="1809">
                  <c:v>8.26</c:v>
                </c:pt>
                <c:pt idx="1810">
                  <c:v>8.26</c:v>
                </c:pt>
                <c:pt idx="1811">
                  <c:v>8.26</c:v>
                </c:pt>
                <c:pt idx="1812">
                  <c:v>8.26</c:v>
                </c:pt>
                <c:pt idx="1813">
                  <c:v>8.26</c:v>
                </c:pt>
                <c:pt idx="1814">
                  <c:v>8.26</c:v>
                </c:pt>
                <c:pt idx="1815">
                  <c:v>8.26</c:v>
                </c:pt>
                <c:pt idx="1816">
                  <c:v>8.26</c:v>
                </c:pt>
                <c:pt idx="1817">
                  <c:v>8.27</c:v>
                </c:pt>
                <c:pt idx="1818">
                  <c:v>8.26</c:v>
                </c:pt>
                <c:pt idx="1819">
                  <c:v>8.26</c:v>
                </c:pt>
                <c:pt idx="1820">
                  <c:v>8.26</c:v>
                </c:pt>
                <c:pt idx="1821">
                  <c:v>8.26</c:v>
                </c:pt>
                <c:pt idx="1822">
                  <c:v>8.25</c:v>
                </c:pt>
                <c:pt idx="1823">
                  <c:v>8.27</c:v>
                </c:pt>
                <c:pt idx="1824">
                  <c:v>8.26</c:v>
                </c:pt>
                <c:pt idx="1825">
                  <c:v>8.27</c:v>
                </c:pt>
                <c:pt idx="1826">
                  <c:v>8.27</c:v>
                </c:pt>
                <c:pt idx="1827">
                  <c:v>8.27</c:v>
                </c:pt>
                <c:pt idx="1828">
                  <c:v>7.77</c:v>
                </c:pt>
                <c:pt idx="1829">
                  <c:v>7.77</c:v>
                </c:pt>
                <c:pt idx="1830">
                  <c:v>7.77</c:v>
                </c:pt>
                <c:pt idx="1831">
                  <c:v>7.77</c:v>
                </c:pt>
                <c:pt idx="1832">
                  <c:v>7.76</c:v>
                </c:pt>
                <c:pt idx="1833">
                  <c:v>7.77</c:v>
                </c:pt>
                <c:pt idx="1834">
                  <c:v>7.77</c:v>
                </c:pt>
                <c:pt idx="1835">
                  <c:v>7.76</c:v>
                </c:pt>
                <c:pt idx="1836">
                  <c:v>7.76</c:v>
                </c:pt>
                <c:pt idx="1837">
                  <c:v>7.77</c:v>
                </c:pt>
                <c:pt idx="1838">
                  <c:v>7.76</c:v>
                </c:pt>
                <c:pt idx="1839">
                  <c:v>7.76</c:v>
                </c:pt>
                <c:pt idx="1840">
                  <c:v>7.77</c:v>
                </c:pt>
                <c:pt idx="1841">
                  <c:v>7.76</c:v>
                </c:pt>
                <c:pt idx="1842">
                  <c:v>7.77</c:v>
                </c:pt>
                <c:pt idx="1843">
                  <c:v>7.78</c:v>
                </c:pt>
                <c:pt idx="1844">
                  <c:v>7.76</c:v>
                </c:pt>
                <c:pt idx="1845">
                  <c:v>7.77</c:v>
                </c:pt>
                <c:pt idx="1846">
                  <c:v>7.78</c:v>
                </c:pt>
                <c:pt idx="1847">
                  <c:v>7.51</c:v>
                </c:pt>
                <c:pt idx="1848">
                  <c:v>7.51</c:v>
                </c:pt>
                <c:pt idx="1849">
                  <c:v>7.51</c:v>
                </c:pt>
                <c:pt idx="1850">
                  <c:v>7.52</c:v>
                </c:pt>
                <c:pt idx="1851">
                  <c:v>7.52</c:v>
                </c:pt>
                <c:pt idx="1852">
                  <c:v>7.53</c:v>
                </c:pt>
                <c:pt idx="1853">
                  <c:v>7.52</c:v>
                </c:pt>
                <c:pt idx="1854">
                  <c:v>7.52</c:v>
                </c:pt>
                <c:pt idx="1855">
                  <c:v>7.53</c:v>
                </c:pt>
                <c:pt idx="1856">
                  <c:v>7.53</c:v>
                </c:pt>
                <c:pt idx="1857">
                  <c:v>7.53</c:v>
                </c:pt>
                <c:pt idx="1858">
                  <c:v>7.52</c:v>
                </c:pt>
                <c:pt idx="1859">
                  <c:v>7.51</c:v>
                </c:pt>
                <c:pt idx="1860">
                  <c:v>7.51</c:v>
                </c:pt>
                <c:pt idx="1861">
                  <c:v>7.51</c:v>
                </c:pt>
                <c:pt idx="1862">
                  <c:v>7.51</c:v>
                </c:pt>
                <c:pt idx="1863">
                  <c:v>7.51</c:v>
                </c:pt>
                <c:pt idx="1864">
                  <c:v>7.51</c:v>
                </c:pt>
                <c:pt idx="1865">
                  <c:v>7.52</c:v>
                </c:pt>
                <c:pt idx="1866">
                  <c:v>7.26</c:v>
                </c:pt>
                <c:pt idx="1867">
                  <c:v>7.26</c:v>
                </c:pt>
                <c:pt idx="1868">
                  <c:v>7.26</c:v>
                </c:pt>
                <c:pt idx="1869">
                  <c:v>7.26</c:v>
                </c:pt>
                <c:pt idx="1870">
                  <c:v>7.26</c:v>
                </c:pt>
                <c:pt idx="1871">
                  <c:v>7.27</c:v>
                </c:pt>
                <c:pt idx="1872">
                  <c:v>7.26</c:v>
                </c:pt>
                <c:pt idx="1873">
                  <c:v>7.26</c:v>
                </c:pt>
                <c:pt idx="1874">
                  <c:v>7.26</c:v>
                </c:pt>
                <c:pt idx="1875">
                  <c:v>7.26</c:v>
                </c:pt>
                <c:pt idx="1876">
                  <c:v>7.26</c:v>
                </c:pt>
                <c:pt idx="1877">
                  <c:v>7.25</c:v>
                </c:pt>
                <c:pt idx="1878">
                  <c:v>7.25</c:v>
                </c:pt>
                <c:pt idx="1879">
                  <c:v>7.25</c:v>
                </c:pt>
                <c:pt idx="1880">
                  <c:v>7.26</c:v>
                </c:pt>
                <c:pt idx="1881">
                  <c:v>7.26</c:v>
                </c:pt>
                <c:pt idx="1882">
                  <c:v>7.26</c:v>
                </c:pt>
                <c:pt idx="1883">
                  <c:v>7.26</c:v>
                </c:pt>
                <c:pt idx="1884">
                  <c:v>7.01</c:v>
                </c:pt>
                <c:pt idx="1885">
                  <c:v>7.01</c:v>
                </c:pt>
                <c:pt idx="1886">
                  <c:v>7.01</c:v>
                </c:pt>
                <c:pt idx="1887">
                  <c:v>7.02</c:v>
                </c:pt>
                <c:pt idx="1888">
                  <c:v>7.02</c:v>
                </c:pt>
                <c:pt idx="1889">
                  <c:v>7.05</c:v>
                </c:pt>
                <c:pt idx="1890">
                  <c:v>7.01</c:v>
                </c:pt>
                <c:pt idx="1891">
                  <c:v>7.01</c:v>
                </c:pt>
                <c:pt idx="1892">
                  <c:v>7.02</c:v>
                </c:pt>
                <c:pt idx="1893">
                  <c:v>7.02</c:v>
                </c:pt>
                <c:pt idx="1894">
                  <c:v>7.01</c:v>
                </c:pt>
                <c:pt idx="1895">
                  <c:v>7.01</c:v>
                </c:pt>
                <c:pt idx="1896">
                  <c:v>7.02</c:v>
                </c:pt>
                <c:pt idx="1897">
                  <c:v>7.01</c:v>
                </c:pt>
                <c:pt idx="1898">
                  <c:v>7.01</c:v>
                </c:pt>
                <c:pt idx="1899">
                  <c:v>7.01</c:v>
                </c:pt>
                <c:pt idx="1900">
                  <c:v>7.02</c:v>
                </c:pt>
                <c:pt idx="1901">
                  <c:v>7.02</c:v>
                </c:pt>
                <c:pt idx="1902">
                  <c:v>7.02</c:v>
                </c:pt>
                <c:pt idx="1903">
                  <c:v>7.02</c:v>
                </c:pt>
                <c:pt idx="1904">
                  <c:v>7.02</c:v>
                </c:pt>
                <c:pt idx="1905">
                  <c:v>7.02</c:v>
                </c:pt>
                <c:pt idx="1906">
                  <c:v>7.02</c:v>
                </c:pt>
                <c:pt idx="1907">
                  <c:v>7.02</c:v>
                </c:pt>
                <c:pt idx="1908">
                  <c:v>7.02</c:v>
                </c:pt>
                <c:pt idx="1909">
                  <c:v>7.02</c:v>
                </c:pt>
                <c:pt idx="1910">
                  <c:v>7.02</c:v>
                </c:pt>
                <c:pt idx="1911">
                  <c:v>7.02</c:v>
                </c:pt>
                <c:pt idx="1912">
                  <c:v>7.01</c:v>
                </c:pt>
                <c:pt idx="1913">
                  <c:v>7.02</c:v>
                </c:pt>
                <c:pt idx="1914">
                  <c:v>7.02</c:v>
                </c:pt>
                <c:pt idx="1915">
                  <c:v>7.02</c:v>
                </c:pt>
                <c:pt idx="1916">
                  <c:v>7.02</c:v>
                </c:pt>
                <c:pt idx="1917">
                  <c:v>7.02</c:v>
                </c:pt>
                <c:pt idx="1918">
                  <c:v>7.01</c:v>
                </c:pt>
                <c:pt idx="1919">
                  <c:v>7.01</c:v>
                </c:pt>
                <c:pt idx="1920">
                  <c:v>7.01</c:v>
                </c:pt>
                <c:pt idx="1921">
                  <c:v>7.01</c:v>
                </c:pt>
                <c:pt idx="1922">
                  <c:v>7.01</c:v>
                </c:pt>
                <c:pt idx="1923">
                  <c:v>7.01</c:v>
                </c:pt>
                <c:pt idx="1924">
                  <c:v>7.01</c:v>
                </c:pt>
                <c:pt idx="1925">
                  <c:v>7.01</c:v>
                </c:pt>
                <c:pt idx="1926">
                  <c:v>7.02</c:v>
                </c:pt>
                <c:pt idx="1927">
                  <c:v>7.01</c:v>
                </c:pt>
                <c:pt idx="1928">
                  <c:v>7.02</c:v>
                </c:pt>
                <c:pt idx="1929">
                  <c:v>7.02</c:v>
                </c:pt>
                <c:pt idx="1930">
                  <c:v>7.02</c:v>
                </c:pt>
                <c:pt idx="1931">
                  <c:v>7.02</c:v>
                </c:pt>
                <c:pt idx="1932">
                  <c:v>7.02</c:v>
                </c:pt>
                <c:pt idx="1933">
                  <c:v>7.03</c:v>
                </c:pt>
                <c:pt idx="1934">
                  <c:v>7.01</c:v>
                </c:pt>
                <c:pt idx="1935">
                  <c:v>7.01</c:v>
                </c:pt>
                <c:pt idx="1936">
                  <c:v>7.01</c:v>
                </c:pt>
                <c:pt idx="1937">
                  <c:v>7.01</c:v>
                </c:pt>
                <c:pt idx="1938">
                  <c:v>7.01</c:v>
                </c:pt>
                <c:pt idx="1939">
                  <c:v>7.01</c:v>
                </c:pt>
                <c:pt idx="1940">
                  <c:v>7.01</c:v>
                </c:pt>
                <c:pt idx="1941">
                  <c:v>7.01</c:v>
                </c:pt>
                <c:pt idx="1942">
                  <c:v>7.01</c:v>
                </c:pt>
                <c:pt idx="1943">
                  <c:v>7.01</c:v>
                </c:pt>
                <c:pt idx="1944">
                  <c:v>7.01</c:v>
                </c:pt>
                <c:pt idx="1945">
                  <c:v>7.01</c:v>
                </c:pt>
                <c:pt idx="1946">
                  <c:v>7.01</c:v>
                </c:pt>
                <c:pt idx="1947">
                  <c:v>7.01</c:v>
                </c:pt>
                <c:pt idx="1948">
                  <c:v>7.01</c:v>
                </c:pt>
                <c:pt idx="1949">
                  <c:v>7.01</c:v>
                </c:pt>
                <c:pt idx="1950">
                  <c:v>7.01</c:v>
                </c:pt>
                <c:pt idx="1951">
                  <c:v>7.01</c:v>
                </c:pt>
                <c:pt idx="1952">
                  <c:v>7.02</c:v>
                </c:pt>
                <c:pt idx="1953">
                  <c:v>7.01</c:v>
                </c:pt>
                <c:pt idx="1954">
                  <c:v>7.03</c:v>
                </c:pt>
                <c:pt idx="1955">
                  <c:v>7.01</c:v>
                </c:pt>
                <c:pt idx="1956">
                  <c:v>7.01</c:v>
                </c:pt>
                <c:pt idx="1957">
                  <c:v>7.01</c:v>
                </c:pt>
                <c:pt idx="1958">
                  <c:v>7.01</c:v>
                </c:pt>
                <c:pt idx="1959">
                  <c:v>7.01</c:v>
                </c:pt>
                <c:pt idx="1960">
                  <c:v>7.01</c:v>
                </c:pt>
                <c:pt idx="1961">
                  <c:v>7.01</c:v>
                </c:pt>
                <c:pt idx="1962">
                  <c:v>7.02</c:v>
                </c:pt>
                <c:pt idx="1963">
                  <c:v>7.02</c:v>
                </c:pt>
                <c:pt idx="1964">
                  <c:v>7.01</c:v>
                </c:pt>
                <c:pt idx="1965">
                  <c:v>7.01</c:v>
                </c:pt>
                <c:pt idx="1966">
                  <c:v>7.01</c:v>
                </c:pt>
                <c:pt idx="1967">
                  <c:v>7.01</c:v>
                </c:pt>
                <c:pt idx="1968">
                  <c:v>7.01</c:v>
                </c:pt>
                <c:pt idx="1969">
                  <c:v>7.02</c:v>
                </c:pt>
                <c:pt idx="1970">
                  <c:v>7.02</c:v>
                </c:pt>
                <c:pt idx="1971">
                  <c:v>7.01</c:v>
                </c:pt>
                <c:pt idx="1972">
                  <c:v>7.01</c:v>
                </c:pt>
                <c:pt idx="1973">
                  <c:v>7.01</c:v>
                </c:pt>
                <c:pt idx="1974">
                  <c:v>7.02</c:v>
                </c:pt>
                <c:pt idx="1975">
                  <c:v>7.01</c:v>
                </c:pt>
                <c:pt idx="1976">
                  <c:v>7.01</c:v>
                </c:pt>
                <c:pt idx="1977">
                  <c:v>7.03</c:v>
                </c:pt>
                <c:pt idx="1978">
                  <c:v>7.02</c:v>
                </c:pt>
                <c:pt idx="1979">
                  <c:v>7.02</c:v>
                </c:pt>
                <c:pt idx="1980">
                  <c:v>7.07</c:v>
                </c:pt>
                <c:pt idx="1981">
                  <c:v>7.03</c:v>
                </c:pt>
                <c:pt idx="1982">
                  <c:v>7.03</c:v>
                </c:pt>
                <c:pt idx="1983">
                  <c:v>7.02</c:v>
                </c:pt>
                <c:pt idx="1984">
                  <c:v>7.03</c:v>
                </c:pt>
                <c:pt idx="1985">
                  <c:v>7.05</c:v>
                </c:pt>
                <c:pt idx="1986">
                  <c:v>7.06</c:v>
                </c:pt>
                <c:pt idx="1987">
                  <c:v>7.02</c:v>
                </c:pt>
                <c:pt idx="1988">
                  <c:v>7.02</c:v>
                </c:pt>
                <c:pt idx="1989">
                  <c:v>7.02</c:v>
                </c:pt>
                <c:pt idx="1990">
                  <c:v>7.02</c:v>
                </c:pt>
                <c:pt idx="1991">
                  <c:v>7.02</c:v>
                </c:pt>
                <c:pt idx="1992">
                  <c:v>7.02</c:v>
                </c:pt>
                <c:pt idx="1993">
                  <c:v>7.02</c:v>
                </c:pt>
                <c:pt idx="1994">
                  <c:v>7.01</c:v>
                </c:pt>
                <c:pt idx="1995">
                  <c:v>7.01</c:v>
                </c:pt>
                <c:pt idx="1996">
                  <c:v>7.01</c:v>
                </c:pt>
                <c:pt idx="1997">
                  <c:v>7.01</c:v>
                </c:pt>
                <c:pt idx="1998">
                  <c:v>7.05</c:v>
                </c:pt>
                <c:pt idx="1999">
                  <c:v>7.01</c:v>
                </c:pt>
                <c:pt idx="2000">
                  <c:v>7.01</c:v>
                </c:pt>
                <c:pt idx="2001">
                  <c:v>7.01</c:v>
                </c:pt>
                <c:pt idx="2002">
                  <c:v>7.01</c:v>
                </c:pt>
                <c:pt idx="2003">
                  <c:v>7.01</c:v>
                </c:pt>
                <c:pt idx="2004">
                  <c:v>7.01</c:v>
                </c:pt>
                <c:pt idx="2005">
                  <c:v>7.01</c:v>
                </c:pt>
                <c:pt idx="2006">
                  <c:v>7.02</c:v>
                </c:pt>
                <c:pt idx="2007">
                  <c:v>7.02</c:v>
                </c:pt>
                <c:pt idx="2008">
                  <c:v>7.01</c:v>
                </c:pt>
                <c:pt idx="2009">
                  <c:v>7.01</c:v>
                </c:pt>
                <c:pt idx="2010">
                  <c:v>7.01</c:v>
                </c:pt>
                <c:pt idx="2011">
                  <c:v>7.01</c:v>
                </c:pt>
                <c:pt idx="2012">
                  <c:v>7.01</c:v>
                </c:pt>
                <c:pt idx="2013">
                  <c:v>7.01</c:v>
                </c:pt>
                <c:pt idx="2014">
                  <c:v>7.02</c:v>
                </c:pt>
                <c:pt idx="2015">
                  <c:v>7.02</c:v>
                </c:pt>
                <c:pt idx="2016">
                  <c:v>7.01</c:v>
                </c:pt>
                <c:pt idx="2017">
                  <c:v>7.01</c:v>
                </c:pt>
                <c:pt idx="2018">
                  <c:v>7.01</c:v>
                </c:pt>
                <c:pt idx="2019">
                  <c:v>7.01</c:v>
                </c:pt>
                <c:pt idx="2020">
                  <c:v>7.04</c:v>
                </c:pt>
                <c:pt idx="2021">
                  <c:v>7.01</c:v>
                </c:pt>
                <c:pt idx="2022">
                  <c:v>7.01</c:v>
                </c:pt>
                <c:pt idx="2023">
                  <c:v>7.01</c:v>
                </c:pt>
                <c:pt idx="2024">
                  <c:v>7.01</c:v>
                </c:pt>
                <c:pt idx="2025">
                  <c:v>7.01</c:v>
                </c:pt>
                <c:pt idx="2026">
                  <c:v>7.01</c:v>
                </c:pt>
                <c:pt idx="2027">
                  <c:v>7.02</c:v>
                </c:pt>
                <c:pt idx="2028">
                  <c:v>7.02</c:v>
                </c:pt>
                <c:pt idx="2029">
                  <c:v>7.02</c:v>
                </c:pt>
                <c:pt idx="2030">
                  <c:v>7.02</c:v>
                </c:pt>
                <c:pt idx="2031">
                  <c:v>7.02</c:v>
                </c:pt>
                <c:pt idx="2032">
                  <c:v>7.04</c:v>
                </c:pt>
                <c:pt idx="2033">
                  <c:v>7.03</c:v>
                </c:pt>
                <c:pt idx="2034">
                  <c:v>7.02</c:v>
                </c:pt>
                <c:pt idx="2035">
                  <c:v>7.01</c:v>
                </c:pt>
                <c:pt idx="2036">
                  <c:v>7.01</c:v>
                </c:pt>
                <c:pt idx="2037">
                  <c:v>7.01</c:v>
                </c:pt>
                <c:pt idx="2038">
                  <c:v>7.01</c:v>
                </c:pt>
                <c:pt idx="2039">
                  <c:v>7.01</c:v>
                </c:pt>
                <c:pt idx="2040">
                  <c:v>7.05</c:v>
                </c:pt>
                <c:pt idx="2041">
                  <c:v>7.01</c:v>
                </c:pt>
                <c:pt idx="2042">
                  <c:v>7.03</c:v>
                </c:pt>
                <c:pt idx="2043">
                  <c:v>7.02</c:v>
                </c:pt>
                <c:pt idx="2044">
                  <c:v>7.02</c:v>
                </c:pt>
                <c:pt idx="2045">
                  <c:v>7.01</c:v>
                </c:pt>
                <c:pt idx="2046">
                  <c:v>7.01</c:v>
                </c:pt>
                <c:pt idx="2047">
                  <c:v>7.14</c:v>
                </c:pt>
                <c:pt idx="2048">
                  <c:v>7.25</c:v>
                </c:pt>
                <c:pt idx="2049">
                  <c:v>7.09</c:v>
                </c:pt>
                <c:pt idx="2050">
                  <c:v>7.04</c:v>
                </c:pt>
                <c:pt idx="2051">
                  <c:v>7.04</c:v>
                </c:pt>
                <c:pt idx="2052">
                  <c:v>7.04</c:v>
                </c:pt>
                <c:pt idx="2053">
                  <c:v>7.03</c:v>
                </c:pt>
                <c:pt idx="2054">
                  <c:v>7.04</c:v>
                </c:pt>
                <c:pt idx="2055">
                  <c:v>7.04</c:v>
                </c:pt>
                <c:pt idx="2056">
                  <c:v>7.04</c:v>
                </c:pt>
                <c:pt idx="2057">
                  <c:v>7.04</c:v>
                </c:pt>
                <c:pt idx="2058">
                  <c:v>7.02</c:v>
                </c:pt>
                <c:pt idx="2059">
                  <c:v>7.04</c:v>
                </c:pt>
                <c:pt idx="2060">
                  <c:v>7.03</c:v>
                </c:pt>
                <c:pt idx="2061">
                  <c:v>7.03</c:v>
                </c:pt>
                <c:pt idx="2062">
                  <c:v>7.02</c:v>
                </c:pt>
                <c:pt idx="2063">
                  <c:v>7.01</c:v>
                </c:pt>
                <c:pt idx="2064">
                  <c:v>7.02</c:v>
                </c:pt>
                <c:pt idx="2065">
                  <c:v>7.02</c:v>
                </c:pt>
                <c:pt idx="2066">
                  <c:v>7.02</c:v>
                </c:pt>
                <c:pt idx="2067">
                  <c:v>7.02</c:v>
                </c:pt>
                <c:pt idx="2068">
                  <c:v>7.02</c:v>
                </c:pt>
                <c:pt idx="2069">
                  <c:v>7.02</c:v>
                </c:pt>
                <c:pt idx="2070">
                  <c:v>7.02</c:v>
                </c:pt>
                <c:pt idx="2071">
                  <c:v>7.02</c:v>
                </c:pt>
                <c:pt idx="2072">
                  <c:v>7.02</c:v>
                </c:pt>
                <c:pt idx="2073">
                  <c:v>7.02</c:v>
                </c:pt>
                <c:pt idx="2074">
                  <c:v>7.02</c:v>
                </c:pt>
                <c:pt idx="2075">
                  <c:v>7.02</c:v>
                </c:pt>
                <c:pt idx="2076">
                  <c:v>7.02</c:v>
                </c:pt>
                <c:pt idx="2077">
                  <c:v>7.02</c:v>
                </c:pt>
                <c:pt idx="2078">
                  <c:v>7.02</c:v>
                </c:pt>
                <c:pt idx="2079">
                  <c:v>7.02</c:v>
                </c:pt>
                <c:pt idx="2080">
                  <c:v>7.02</c:v>
                </c:pt>
                <c:pt idx="2081">
                  <c:v>7.02</c:v>
                </c:pt>
                <c:pt idx="2082">
                  <c:v>7.02</c:v>
                </c:pt>
                <c:pt idx="2083">
                  <c:v>7.02</c:v>
                </c:pt>
                <c:pt idx="2084">
                  <c:v>7.02</c:v>
                </c:pt>
                <c:pt idx="2085">
                  <c:v>7.02</c:v>
                </c:pt>
                <c:pt idx="2086">
                  <c:v>7.02</c:v>
                </c:pt>
                <c:pt idx="2087">
                  <c:v>7.02</c:v>
                </c:pt>
                <c:pt idx="2088">
                  <c:v>7.02</c:v>
                </c:pt>
                <c:pt idx="2089">
                  <c:v>7.02</c:v>
                </c:pt>
                <c:pt idx="2090">
                  <c:v>7.02</c:v>
                </c:pt>
                <c:pt idx="2091">
                  <c:v>7.02</c:v>
                </c:pt>
                <c:pt idx="2092">
                  <c:v>7.02</c:v>
                </c:pt>
                <c:pt idx="2093">
                  <c:v>7.02</c:v>
                </c:pt>
                <c:pt idx="2094">
                  <c:v>7.02</c:v>
                </c:pt>
                <c:pt idx="2095">
                  <c:v>7.02</c:v>
                </c:pt>
                <c:pt idx="2096">
                  <c:v>7.02</c:v>
                </c:pt>
                <c:pt idx="2097">
                  <c:v>7.02</c:v>
                </c:pt>
                <c:pt idx="2098">
                  <c:v>7.02</c:v>
                </c:pt>
                <c:pt idx="2099">
                  <c:v>7.08</c:v>
                </c:pt>
                <c:pt idx="2100">
                  <c:v>7.02</c:v>
                </c:pt>
                <c:pt idx="2101">
                  <c:v>7.02</c:v>
                </c:pt>
                <c:pt idx="2102">
                  <c:v>7.02</c:v>
                </c:pt>
                <c:pt idx="2103">
                  <c:v>7.02</c:v>
                </c:pt>
                <c:pt idx="2104">
                  <c:v>7.02</c:v>
                </c:pt>
                <c:pt idx="2105">
                  <c:v>7.02</c:v>
                </c:pt>
                <c:pt idx="2106">
                  <c:v>7.02</c:v>
                </c:pt>
                <c:pt idx="2107">
                  <c:v>7.02</c:v>
                </c:pt>
                <c:pt idx="2108">
                  <c:v>7.02</c:v>
                </c:pt>
                <c:pt idx="2109">
                  <c:v>7.01</c:v>
                </c:pt>
                <c:pt idx="2110">
                  <c:v>7.02</c:v>
                </c:pt>
                <c:pt idx="2111">
                  <c:v>7.04</c:v>
                </c:pt>
                <c:pt idx="2112">
                  <c:v>7.02</c:v>
                </c:pt>
                <c:pt idx="2113">
                  <c:v>7.02</c:v>
                </c:pt>
                <c:pt idx="2114">
                  <c:v>7.02</c:v>
                </c:pt>
                <c:pt idx="2115">
                  <c:v>7.02</c:v>
                </c:pt>
                <c:pt idx="2116">
                  <c:v>7.02</c:v>
                </c:pt>
                <c:pt idx="2117">
                  <c:v>7.02</c:v>
                </c:pt>
                <c:pt idx="2118">
                  <c:v>7.02</c:v>
                </c:pt>
                <c:pt idx="2119">
                  <c:v>7.02</c:v>
                </c:pt>
                <c:pt idx="2120">
                  <c:v>7.04</c:v>
                </c:pt>
                <c:pt idx="2121">
                  <c:v>7.02</c:v>
                </c:pt>
                <c:pt idx="2122">
                  <c:v>7.02</c:v>
                </c:pt>
                <c:pt idx="2123">
                  <c:v>7.02</c:v>
                </c:pt>
                <c:pt idx="2124">
                  <c:v>7.02</c:v>
                </c:pt>
                <c:pt idx="2125">
                  <c:v>7.02</c:v>
                </c:pt>
                <c:pt idx="2126">
                  <c:v>7.02</c:v>
                </c:pt>
                <c:pt idx="2127">
                  <c:v>7.02</c:v>
                </c:pt>
                <c:pt idx="2128">
                  <c:v>7.02</c:v>
                </c:pt>
                <c:pt idx="2129">
                  <c:v>7.02</c:v>
                </c:pt>
                <c:pt idx="2130">
                  <c:v>7.02</c:v>
                </c:pt>
                <c:pt idx="2131">
                  <c:v>7.02</c:v>
                </c:pt>
                <c:pt idx="2132">
                  <c:v>7.02</c:v>
                </c:pt>
                <c:pt idx="2133">
                  <c:v>7.02</c:v>
                </c:pt>
                <c:pt idx="2134">
                  <c:v>7.02</c:v>
                </c:pt>
                <c:pt idx="2135">
                  <c:v>7.02</c:v>
                </c:pt>
                <c:pt idx="2136">
                  <c:v>7.02</c:v>
                </c:pt>
                <c:pt idx="2137">
                  <c:v>7.01</c:v>
                </c:pt>
                <c:pt idx="2138">
                  <c:v>7.25</c:v>
                </c:pt>
                <c:pt idx="2139">
                  <c:v>7.26</c:v>
                </c:pt>
                <c:pt idx="2140">
                  <c:v>7.26</c:v>
                </c:pt>
                <c:pt idx="2141">
                  <c:v>7.26</c:v>
                </c:pt>
                <c:pt idx="2142">
                  <c:v>7.26</c:v>
                </c:pt>
                <c:pt idx="2143">
                  <c:v>7.26</c:v>
                </c:pt>
                <c:pt idx="2144">
                  <c:v>7.26</c:v>
                </c:pt>
                <c:pt idx="2145">
                  <c:v>7.26</c:v>
                </c:pt>
                <c:pt idx="2146">
                  <c:v>7.29</c:v>
                </c:pt>
                <c:pt idx="2147">
                  <c:v>7.26</c:v>
                </c:pt>
                <c:pt idx="2148">
                  <c:v>7.26</c:v>
                </c:pt>
                <c:pt idx="2149">
                  <c:v>7.28</c:v>
                </c:pt>
                <c:pt idx="2150">
                  <c:v>7.31</c:v>
                </c:pt>
                <c:pt idx="2151">
                  <c:v>7.3</c:v>
                </c:pt>
                <c:pt idx="2152">
                  <c:v>7.3</c:v>
                </c:pt>
                <c:pt idx="2153">
                  <c:v>7.3</c:v>
                </c:pt>
                <c:pt idx="2154">
                  <c:v>7.3</c:v>
                </c:pt>
                <c:pt idx="2155">
                  <c:v>7.29</c:v>
                </c:pt>
                <c:pt idx="2156">
                  <c:v>7.28</c:v>
                </c:pt>
                <c:pt idx="2157">
                  <c:v>7.26</c:v>
                </c:pt>
                <c:pt idx="2158">
                  <c:v>7.25</c:v>
                </c:pt>
                <c:pt idx="2159">
                  <c:v>7.26</c:v>
                </c:pt>
                <c:pt idx="2160">
                  <c:v>7.26</c:v>
                </c:pt>
                <c:pt idx="2161">
                  <c:v>7.3</c:v>
                </c:pt>
                <c:pt idx="2162">
                  <c:v>7.26</c:v>
                </c:pt>
                <c:pt idx="2163">
                  <c:v>7.26</c:v>
                </c:pt>
                <c:pt idx="2164">
                  <c:v>7.26</c:v>
                </c:pt>
                <c:pt idx="2165">
                  <c:v>7.27</c:v>
                </c:pt>
                <c:pt idx="2166">
                  <c:v>7.27</c:v>
                </c:pt>
                <c:pt idx="2167">
                  <c:v>7.27</c:v>
                </c:pt>
                <c:pt idx="2168">
                  <c:v>7.27</c:v>
                </c:pt>
                <c:pt idx="2169">
                  <c:v>7.28</c:v>
                </c:pt>
                <c:pt idx="2170">
                  <c:v>7.27</c:v>
                </c:pt>
                <c:pt idx="2171">
                  <c:v>7.27</c:v>
                </c:pt>
                <c:pt idx="2172">
                  <c:v>7.27</c:v>
                </c:pt>
                <c:pt idx="2173">
                  <c:v>7.27</c:v>
                </c:pt>
                <c:pt idx="2174">
                  <c:v>7.28</c:v>
                </c:pt>
                <c:pt idx="2175">
                  <c:v>7.27</c:v>
                </c:pt>
                <c:pt idx="2176">
                  <c:v>7.27</c:v>
                </c:pt>
                <c:pt idx="2177">
                  <c:v>7.26</c:v>
                </c:pt>
                <c:pt idx="2178">
                  <c:v>7.26</c:v>
                </c:pt>
                <c:pt idx="2179">
                  <c:v>7.26</c:v>
                </c:pt>
                <c:pt idx="2180">
                  <c:v>7.25</c:v>
                </c:pt>
                <c:pt idx="2181">
                  <c:v>7.26</c:v>
                </c:pt>
                <c:pt idx="2182">
                  <c:v>7.3</c:v>
                </c:pt>
                <c:pt idx="2183">
                  <c:v>7.25</c:v>
                </c:pt>
                <c:pt idx="2184">
                  <c:v>7.27</c:v>
                </c:pt>
                <c:pt idx="2185">
                  <c:v>7.26</c:v>
                </c:pt>
                <c:pt idx="2186">
                  <c:v>7.27</c:v>
                </c:pt>
                <c:pt idx="2187">
                  <c:v>7.28</c:v>
                </c:pt>
                <c:pt idx="2188">
                  <c:v>7.27</c:v>
                </c:pt>
                <c:pt idx="2189">
                  <c:v>7.28</c:v>
                </c:pt>
                <c:pt idx="2190">
                  <c:v>7.28</c:v>
                </c:pt>
                <c:pt idx="2191">
                  <c:v>7.28</c:v>
                </c:pt>
                <c:pt idx="2192">
                  <c:v>7.27</c:v>
                </c:pt>
                <c:pt idx="2193">
                  <c:v>7.26</c:v>
                </c:pt>
                <c:pt idx="2194">
                  <c:v>7.27</c:v>
                </c:pt>
                <c:pt idx="2195">
                  <c:v>7.27</c:v>
                </c:pt>
                <c:pt idx="2196">
                  <c:v>7.28</c:v>
                </c:pt>
                <c:pt idx="2197">
                  <c:v>7.27</c:v>
                </c:pt>
                <c:pt idx="2198">
                  <c:v>7.26</c:v>
                </c:pt>
                <c:pt idx="2199">
                  <c:v>7.25</c:v>
                </c:pt>
                <c:pt idx="2200">
                  <c:v>7.25</c:v>
                </c:pt>
                <c:pt idx="2201">
                  <c:v>7.25</c:v>
                </c:pt>
                <c:pt idx="2202">
                  <c:v>7.25</c:v>
                </c:pt>
                <c:pt idx="2203">
                  <c:v>7.26</c:v>
                </c:pt>
                <c:pt idx="2204">
                  <c:v>7.29</c:v>
                </c:pt>
                <c:pt idx="2205">
                  <c:v>7.26</c:v>
                </c:pt>
                <c:pt idx="2206">
                  <c:v>7.26</c:v>
                </c:pt>
                <c:pt idx="2207">
                  <c:v>7.26</c:v>
                </c:pt>
                <c:pt idx="2208">
                  <c:v>7.28</c:v>
                </c:pt>
                <c:pt idx="2209">
                  <c:v>7.29</c:v>
                </c:pt>
                <c:pt idx="2210">
                  <c:v>7.28</c:v>
                </c:pt>
                <c:pt idx="2211">
                  <c:v>7.27</c:v>
                </c:pt>
                <c:pt idx="2212">
                  <c:v>7.27</c:v>
                </c:pt>
                <c:pt idx="2213">
                  <c:v>7.26</c:v>
                </c:pt>
                <c:pt idx="2214">
                  <c:v>7.26</c:v>
                </c:pt>
                <c:pt idx="2215">
                  <c:v>7.25</c:v>
                </c:pt>
                <c:pt idx="2216">
                  <c:v>7.26</c:v>
                </c:pt>
                <c:pt idx="2217">
                  <c:v>7.25</c:v>
                </c:pt>
                <c:pt idx="2218">
                  <c:v>7.26</c:v>
                </c:pt>
                <c:pt idx="2219">
                  <c:v>7.26</c:v>
                </c:pt>
                <c:pt idx="2220">
                  <c:v>7.26</c:v>
                </c:pt>
                <c:pt idx="2221">
                  <c:v>7.25</c:v>
                </c:pt>
                <c:pt idx="2222">
                  <c:v>7.25</c:v>
                </c:pt>
                <c:pt idx="2223">
                  <c:v>7.25</c:v>
                </c:pt>
                <c:pt idx="2224">
                  <c:v>7.25</c:v>
                </c:pt>
                <c:pt idx="2225">
                  <c:v>7.25</c:v>
                </c:pt>
                <c:pt idx="2226">
                  <c:v>7.26</c:v>
                </c:pt>
                <c:pt idx="2227">
                  <c:v>7.29</c:v>
                </c:pt>
                <c:pt idx="2228">
                  <c:v>7.25</c:v>
                </c:pt>
                <c:pt idx="2229">
                  <c:v>7.26</c:v>
                </c:pt>
                <c:pt idx="2230">
                  <c:v>7.25</c:v>
                </c:pt>
                <c:pt idx="2231">
                  <c:v>7.25</c:v>
                </c:pt>
                <c:pt idx="2232">
                  <c:v>7.25</c:v>
                </c:pt>
                <c:pt idx="2233">
                  <c:v>7.25</c:v>
                </c:pt>
                <c:pt idx="2234">
                  <c:v>7.25</c:v>
                </c:pt>
                <c:pt idx="2235">
                  <c:v>7.25</c:v>
                </c:pt>
                <c:pt idx="2236">
                  <c:v>7.25</c:v>
                </c:pt>
                <c:pt idx="2237">
                  <c:v>7.24</c:v>
                </c:pt>
                <c:pt idx="2238">
                  <c:v>7.25</c:v>
                </c:pt>
                <c:pt idx="2239">
                  <c:v>7.25</c:v>
                </c:pt>
                <c:pt idx="2240">
                  <c:v>7.25</c:v>
                </c:pt>
                <c:pt idx="2241">
                  <c:v>7.24</c:v>
                </c:pt>
                <c:pt idx="2242">
                  <c:v>7.23</c:v>
                </c:pt>
                <c:pt idx="2243">
                  <c:v>7.17</c:v>
                </c:pt>
                <c:pt idx="2244">
                  <c:v>7.16</c:v>
                </c:pt>
                <c:pt idx="2245">
                  <c:v>7.19</c:v>
                </c:pt>
                <c:pt idx="2246">
                  <c:v>7.25</c:v>
                </c:pt>
                <c:pt idx="2247">
                  <c:v>7.28</c:v>
                </c:pt>
                <c:pt idx="2248">
                  <c:v>7.25</c:v>
                </c:pt>
                <c:pt idx="2249">
                  <c:v>7.25</c:v>
                </c:pt>
                <c:pt idx="2250">
                  <c:v>7.25</c:v>
                </c:pt>
                <c:pt idx="2251">
                  <c:v>7.25</c:v>
                </c:pt>
                <c:pt idx="2252">
                  <c:v>7.25</c:v>
                </c:pt>
                <c:pt idx="2253">
                  <c:v>7.24</c:v>
                </c:pt>
                <c:pt idx="2254">
                  <c:v>7.23</c:v>
                </c:pt>
                <c:pt idx="2255">
                  <c:v>7.23</c:v>
                </c:pt>
                <c:pt idx="2256">
                  <c:v>7.25</c:v>
                </c:pt>
                <c:pt idx="2257">
                  <c:v>7.25</c:v>
                </c:pt>
                <c:pt idx="2258">
                  <c:v>7.26</c:v>
                </c:pt>
                <c:pt idx="2259">
                  <c:v>7.26</c:v>
                </c:pt>
                <c:pt idx="2260">
                  <c:v>7.26</c:v>
                </c:pt>
                <c:pt idx="2261">
                  <c:v>7.26</c:v>
                </c:pt>
                <c:pt idx="2262">
                  <c:v>7.26</c:v>
                </c:pt>
                <c:pt idx="2263">
                  <c:v>7.25</c:v>
                </c:pt>
                <c:pt idx="2264">
                  <c:v>7.26</c:v>
                </c:pt>
                <c:pt idx="2265">
                  <c:v>7.25</c:v>
                </c:pt>
                <c:pt idx="2266">
                  <c:v>7.23</c:v>
                </c:pt>
                <c:pt idx="2267">
                  <c:v>7.45</c:v>
                </c:pt>
                <c:pt idx="2268">
                  <c:v>7.43</c:v>
                </c:pt>
                <c:pt idx="2269">
                  <c:v>7.46</c:v>
                </c:pt>
                <c:pt idx="2270">
                  <c:v>7.49</c:v>
                </c:pt>
                <c:pt idx="2271">
                  <c:v>7.48</c:v>
                </c:pt>
                <c:pt idx="2272">
                  <c:v>7.47</c:v>
                </c:pt>
                <c:pt idx="2273">
                  <c:v>7.47</c:v>
                </c:pt>
                <c:pt idx="2274">
                  <c:v>7.5</c:v>
                </c:pt>
                <c:pt idx="2275">
                  <c:v>7.5</c:v>
                </c:pt>
                <c:pt idx="2276">
                  <c:v>7.51</c:v>
                </c:pt>
                <c:pt idx="2277">
                  <c:v>7.51</c:v>
                </c:pt>
                <c:pt idx="2278">
                  <c:v>7.52</c:v>
                </c:pt>
                <c:pt idx="2279">
                  <c:v>7.52</c:v>
                </c:pt>
                <c:pt idx="2280">
                  <c:v>7.52</c:v>
                </c:pt>
                <c:pt idx="2281">
                  <c:v>7.52</c:v>
                </c:pt>
                <c:pt idx="2282">
                  <c:v>7.52</c:v>
                </c:pt>
                <c:pt idx="2283">
                  <c:v>7.51</c:v>
                </c:pt>
                <c:pt idx="2284">
                  <c:v>7.52</c:v>
                </c:pt>
                <c:pt idx="2285">
                  <c:v>7.5</c:v>
                </c:pt>
                <c:pt idx="2286">
                  <c:v>7.5</c:v>
                </c:pt>
                <c:pt idx="2287">
                  <c:v>7.5</c:v>
                </c:pt>
                <c:pt idx="2288">
                  <c:v>7.5</c:v>
                </c:pt>
                <c:pt idx="2289">
                  <c:v>7.49</c:v>
                </c:pt>
                <c:pt idx="2290">
                  <c:v>7.51</c:v>
                </c:pt>
                <c:pt idx="2291">
                  <c:v>7.5</c:v>
                </c:pt>
                <c:pt idx="2292">
                  <c:v>7.5</c:v>
                </c:pt>
                <c:pt idx="2293">
                  <c:v>7.5</c:v>
                </c:pt>
                <c:pt idx="2294">
                  <c:v>7.51</c:v>
                </c:pt>
                <c:pt idx="2295">
                  <c:v>7.5</c:v>
                </c:pt>
                <c:pt idx="2296">
                  <c:v>7.51</c:v>
                </c:pt>
                <c:pt idx="2297">
                  <c:v>7.51</c:v>
                </c:pt>
                <c:pt idx="2298">
                  <c:v>7.51</c:v>
                </c:pt>
                <c:pt idx="2299">
                  <c:v>7.51</c:v>
                </c:pt>
                <c:pt idx="2300">
                  <c:v>7.52</c:v>
                </c:pt>
                <c:pt idx="2301">
                  <c:v>7.52</c:v>
                </c:pt>
                <c:pt idx="2302">
                  <c:v>7.52</c:v>
                </c:pt>
                <c:pt idx="2303">
                  <c:v>7.52</c:v>
                </c:pt>
                <c:pt idx="2304">
                  <c:v>7.52</c:v>
                </c:pt>
                <c:pt idx="2305">
                  <c:v>7.53</c:v>
                </c:pt>
                <c:pt idx="2306">
                  <c:v>7.53</c:v>
                </c:pt>
                <c:pt idx="2307">
                  <c:v>7.53</c:v>
                </c:pt>
                <c:pt idx="2308">
                  <c:v>7.53</c:v>
                </c:pt>
                <c:pt idx="2309">
                  <c:v>7.57</c:v>
                </c:pt>
                <c:pt idx="2310">
                  <c:v>7.51</c:v>
                </c:pt>
                <c:pt idx="2311">
                  <c:v>7.51</c:v>
                </c:pt>
                <c:pt idx="2312">
                  <c:v>7.51</c:v>
                </c:pt>
                <c:pt idx="2313">
                  <c:v>7.51</c:v>
                </c:pt>
                <c:pt idx="2314">
                  <c:v>7.5</c:v>
                </c:pt>
                <c:pt idx="2315">
                  <c:v>7.5</c:v>
                </c:pt>
                <c:pt idx="2316">
                  <c:v>7.5</c:v>
                </c:pt>
                <c:pt idx="2317">
                  <c:v>7.5</c:v>
                </c:pt>
                <c:pt idx="2318">
                  <c:v>7.51</c:v>
                </c:pt>
                <c:pt idx="2319">
                  <c:v>7.51</c:v>
                </c:pt>
                <c:pt idx="2320">
                  <c:v>7.51</c:v>
                </c:pt>
                <c:pt idx="2321">
                  <c:v>7.51</c:v>
                </c:pt>
                <c:pt idx="2322">
                  <c:v>7.51</c:v>
                </c:pt>
                <c:pt idx="2323">
                  <c:v>7.5</c:v>
                </c:pt>
                <c:pt idx="2324">
                  <c:v>7.5</c:v>
                </c:pt>
                <c:pt idx="2325">
                  <c:v>7.5</c:v>
                </c:pt>
                <c:pt idx="2326">
                  <c:v>7.5</c:v>
                </c:pt>
                <c:pt idx="2327">
                  <c:v>7.5</c:v>
                </c:pt>
                <c:pt idx="2328">
                  <c:v>7.5</c:v>
                </c:pt>
                <c:pt idx="2329">
                  <c:v>7.5</c:v>
                </c:pt>
                <c:pt idx="2330">
                  <c:v>7.5</c:v>
                </c:pt>
                <c:pt idx="2331">
                  <c:v>7.5</c:v>
                </c:pt>
                <c:pt idx="2332">
                  <c:v>7.5</c:v>
                </c:pt>
                <c:pt idx="2333">
                  <c:v>7.5</c:v>
                </c:pt>
                <c:pt idx="2334">
                  <c:v>7.5</c:v>
                </c:pt>
                <c:pt idx="2335">
                  <c:v>7.5</c:v>
                </c:pt>
                <c:pt idx="2336">
                  <c:v>7.5</c:v>
                </c:pt>
                <c:pt idx="2337">
                  <c:v>7.5</c:v>
                </c:pt>
                <c:pt idx="2338">
                  <c:v>7.5</c:v>
                </c:pt>
                <c:pt idx="2339">
                  <c:v>7.5</c:v>
                </c:pt>
                <c:pt idx="2340">
                  <c:v>7.5</c:v>
                </c:pt>
                <c:pt idx="2341">
                  <c:v>7.5</c:v>
                </c:pt>
                <c:pt idx="2342">
                  <c:v>7.5</c:v>
                </c:pt>
                <c:pt idx="2343">
                  <c:v>7.5</c:v>
                </c:pt>
                <c:pt idx="2344">
                  <c:v>7.5</c:v>
                </c:pt>
                <c:pt idx="2345">
                  <c:v>7.5</c:v>
                </c:pt>
                <c:pt idx="2346">
                  <c:v>7.5</c:v>
                </c:pt>
                <c:pt idx="2347">
                  <c:v>7.5</c:v>
                </c:pt>
                <c:pt idx="2348">
                  <c:v>7.5</c:v>
                </c:pt>
                <c:pt idx="2349">
                  <c:v>7.5</c:v>
                </c:pt>
                <c:pt idx="2350">
                  <c:v>7.5</c:v>
                </c:pt>
                <c:pt idx="2351">
                  <c:v>7.5</c:v>
                </c:pt>
                <c:pt idx="2352">
                  <c:v>7.5</c:v>
                </c:pt>
                <c:pt idx="2353">
                  <c:v>7.5</c:v>
                </c:pt>
                <c:pt idx="2354">
                  <c:v>7.5</c:v>
                </c:pt>
                <c:pt idx="2355">
                  <c:v>7.5</c:v>
                </c:pt>
                <c:pt idx="2356">
                  <c:v>7.5</c:v>
                </c:pt>
                <c:pt idx="2357">
                  <c:v>7.5</c:v>
                </c:pt>
                <c:pt idx="2358">
                  <c:v>7.5</c:v>
                </c:pt>
                <c:pt idx="2359">
                  <c:v>7.5</c:v>
                </c:pt>
                <c:pt idx="2360">
                  <c:v>7.5</c:v>
                </c:pt>
                <c:pt idx="2361">
                  <c:v>7.5</c:v>
                </c:pt>
                <c:pt idx="2362">
                  <c:v>7.5</c:v>
                </c:pt>
                <c:pt idx="2363">
                  <c:v>7.5</c:v>
                </c:pt>
                <c:pt idx="2364">
                  <c:v>7.5</c:v>
                </c:pt>
                <c:pt idx="2365">
                  <c:v>7.5</c:v>
                </c:pt>
                <c:pt idx="2366">
                  <c:v>7.5</c:v>
                </c:pt>
                <c:pt idx="2367">
                  <c:v>7.5</c:v>
                </c:pt>
                <c:pt idx="2368">
                  <c:v>7.5</c:v>
                </c:pt>
                <c:pt idx="2369">
                  <c:v>7.5</c:v>
                </c:pt>
                <c:pt idx="2370">
                  <c:v>7.5</c:v>
                </c:pt>
                <c:pt idx="2371">
                  <c:v>7.5</c:v>
                </c:pt>
                <c:pt idx="2372">
                  <c:v>7.5</c:v>
                </c:pt>
                <c:pt idx="2373">
                  <c:v>7.5</c:v>
                </c:pt>
                <c:pt idx="2374">
                  <c:v>7.5</c:v>
                </c:pt>
                <c:pt idx="2375">
                  <c:v>7.5</c:v>
                </c:pt>
                <c:pt idx="2376">
                  <c:v>7.5</c:v>
                </c:pt>
                <c:pt idx="2377">
                  <c:v>7.5</c:v>
                </c:pt>
                <c:pt idx="2378">
                  <c:v>7.5</c:v>
                </c:pt>
                <c:pt idx="2379">
                  <c:v>7.5</c:v>
                </c:pt>
                <c:pt idx="2380">
                  <c:v>7.5</c:v>
                </c:pt>
                <c:pt idx="2381">
                  <c:v>7.5</c:v>
                </c:pt>
                <c:pt idx="2382">
                  <c:v>7.5</c:v>
                </c:pt>
                <c:pt idx="2383">
                  <c:v>7.5</c:v>
                </c:pt>
                <c:pt idx="2384">
                  <c:v>7.5</c:v>
                </c:pt>
                <c:pt idx="2385">
                  <c:v>7.5</c:v>
                </c:pt>
                <c:pt idx="2386">
                  <c:v>7.5</c:v>
                </c:pt>
                <c:pt idx="2387">
                  <c:v>7.5</c:v>
                </c:pt>
                <c:pt idx="2388">
                  <c:v>7.5</c:v>
                </c:pt>
                <c:pt idx="2389">
                  <c:v>7.5</c:v>
                </c:pt>
                <c:pt idx="2390">
                  <c:v>7.5</c:v>
                </c:pt>
                <c:pt idx="2391">
                  <c:v>7.5</c:v>
                </c:pt>
                <c:pt idx="2392">
                  <c:v>7.5</c:v>
                </c:pt>
                <c:pt idx="2393">
                  <c:v>7.5</c:v>
                </c:pt>
                <c:pt idx="2394">
                  <c:v>7.5</c:v>
                </c:pt>
                <c:pt idx="2395">
                  <c:v>7.5</c:v>
                </c:pt>
                <c:pt idx="2396">
                  <c:v>7.5</c:v>
                </c:pt>
                <c:pt idx="2397">
                  <c:v>7.5</c:v>
                </c:pt>
                <c:pt idx="2398">
                  <c:v>7.5</c:v>
                </c:pt>
                <c:pt idx="2399">
                  <c:v>7.5</c:v>
                </c:pt>
                <c:pt idx="2400">
                  <c:v>7.5</c:v>
                </c:pt>
                <c:pt idx="2401">
                  <c:v>7.5</c:v>
                </c:pt>
                <c:pt idx="2402">
                  <c:v>7.5</c:v>
                </c:pt>
                <c:pt idx="2403">
                  <c:v>7.5</c:v>
                </c:pt>
                <c:pt idx="2404">
                  <c:v>7.5</c:v>
                </c:pt>
                <c:pt idx="2405">
                  <c:v>7.5</c:v>
                </c:pt>
                <c:pt idx="2406">
                  <c:v>7.5</c:v>
                </c:pt>
                <c:pt idx="2407">
                  <c:v>7.5</c:v>
                </c:pt>
                <c:pt idx="2408">
                  <c:v>7.5</c:v>
                </c:pt>
                <c:pt idx="2409">
                  <c:v>7.5</c:v>
                </c:pt>
                <c:pt idx="2410">
                  <c:v>7.5</c:v>
                </c:pt>
                <c:pt idx="2411">
                  <c:v>7.5</c:v>
                </c:pt>
                <c:pt idx="2412">
                  <c:v>7.5</c:v>
                </c:pt>
                <c:pt idx="2413">
                  <c:v>7.5</c:v>
                </c:pt>
                <c:pt idx="2414">
                  <c:v>7.5</c:v>
                </c:pt>
                <c:pt idx="2415">
                  <c:v>7.5</c:v>
                </c:pt>
                <c:pt idx="2416">
                  <c:v>7.5</c:v>
                </c:pt>
                <c:pt idx="2417">
                  <c:v>7.5</c:v>
                </c:pt>
                <c:pt idx="2418">
                  <c:v>7.5</c:v>
                </c:pt>
                <c:pt idx="2419">
                  <c:v>7.5</c:v>
                </c:pt>
                <c:pt idx="2420">
                  <c:v>7.5</c:v>
                </c:pt>
                <c:pt idx="2421">
                  <c:v>7.5</c:v>
                </c:pt>
                <c:pt idx="2422">
                  <c:v>7.5</c:v>
                </c:pt>
                <c:pt idx="2423">
                  <c:v>7.5</c:v>
                </c:pt>
                <c:pt idx="2424">
                  <c:v>7.5</c:v>
                </c:pt>
                <c:pt idx="2425">
                  <c:v>7.5</c:v>
                </c:pt>
                <c:pt idx="2426">
                  <c:v>7.5</c:v>
                </c:pt>
                <c:pt idx="2427">
                  <c:v>7.75</c:v>
                </c:pt>
                <c:pt idx="2428">
                  <c:v>7.75</c:v>
                </c:pt>
                <c:pt idx="2429">
                  <c:v>7.75</c:v>
                </c:pt>
                <c:pt idx="2430">
                  <c:v>7.75</c:v>
                </c:pt>
                <c:pt idx="2431">
                  <c:v>7.75</c:v>
                </c:pt>
                <c:pt idx="2432">
                  <c:v>7.75</c:v>
                </c:pt>
                <c:pt idx="2433">
                  <c:v>7.75</c:v>
                </c:pt>
                <c:pt idx="2434">
                  <c:v>7.75</c:v>
                </c:pt>
                <c:pt idx="2435">
                  <c:v>7.75</c:v>
                </c:pt>
                <c:pt idx="2436">
                  <c:v>7.75</c:v>
                </c:pt>
                <c:pt idx="2437">
                  <c:v>7.75</c:v>
                </c:pt>
                <c:pt idx="2438">
                  <c:v>7.75</c:v>
                </c:pt>
                <c:pt idx="2439">
                  <c:v>7.75</c:v>
                </c:pt>
                <c:pt idx="2440">
                  <c:v>7.75</c:v>
                </c:pt>
                <c:pt idx="2441">
                  <c:v>7.75</c:v>
                </c:pt>
                <c:pt idx="2442">
                  <c:v>7.75</c:v>
                </c:pt>
                <c:pt idx="2443">
                  <c:v>7.75</c:v>
                </c:pt>
                <c:pt idx="2444">
                  <c:v>7.75</c:v>
                </c:pt>
                <c:pt idx="2445">
                  <c:v>7.75</c:v>
                </c:pt>
                <c:pt idx="2446">
                  <c:v>7.75</c:v>
                </c:pt>
                <c:pt idx="2447">
                  <c:v>8</c:v>
                </c:pt>
                <c:pt idx="2448">
                  <c:v>8</c:v>
                </c:pt>
                <c:pt idx="2449">
                  <c:v>8</c:v>
                </c:pt>
                <c:pt idx="2450">
                  <c:v>8</c:v>
                </c:pt>
                <c:pt idx="2451">
                  <c:v>8</c:v>
                </c:pt>
                <c:pt idx="2452">
                  <c:v>8</c:v>
                </c:pt>
                <c:pt idx="2453">
                  <c:v>8</c:v>
                </c:pt>
                <c:pt idx="2454">
                  <c:v>8</c:v>
                </c:pt>
                <c:pt idx="2455">
                  <c:v>8</c:v>
                </c:pt>
                <c:pt idx="2456">
                  <c:v>8</c:v>
                </c:pt>
                <c:pt idx="2457">
                  <c:v>8</c:v>
                </c:pt>
                <c:pt idx="2458">
                  <c:v>8</c:v>
                </c:pt>
                <c:pt idx="2459">
                  <c:v>8</c:v>
                </c:pt>
                <c:pt idx="2460">
                  <c:v>8</c:v>
                </c:pt>
                <c:pt idx="2461">
                  <c:v>8</c:v>
                </c:pt>
                <c:pt idx="2462">
                  <c:v>8</c:v>
                </c:pt>
                <c:pt idx="2463">
                  <c:v>8</c:v>
                </c:pt>
                <c:pt idx="2464">
                  <c:v>8</c:v>
                </c:pt>
                <c:pt idx="2465">
                  <c:v>8</c:v>
                </c:pt>
                <c:pt idx="2466">
                  <c:v>8</c:v>
                </c:pt>
                <c:pt idx="2467">
                  <c:v>8.25</c:v>
                </c:pt>
                <c:pt idx="2468">
                  <c:v>8.25</c:v>
                </c:pt>
                <c:pt idx="2469">
                  <c:v>8.25</c:v>
                </c:pt>
                <c:pt idx="2470">
                  <c:v>8.25</c:v>
                </c:pt>
                <c:pt idx="2471">
                  <c:v>8.25</c:v>
                </c:pt>
                <c:pt idx="2472">
                  <c:v>8.25</c:v>
                </c:pt>
                <c:pt idx="2473">
                  <c:v>8.25</c:v>
                </c:pt>
                <c:pt idx="2474">
                  <c:v>8.25</c:v>
                </c:pt>
                <c:pt idx="2475">
                  <c:v>8.25</c:v>
                </c:pt>
                <c:pt idx="2476">
                  <c:v>8.25</c:v>
                </c:pt>
                <c:pt idx="2477">
                  <c:v>8.25</c:v>
                </c:pt>
                <c:pt idx="2478">
                  <c:v>8.25</c:v>
                </c:pt>
                <c:pt idx="2479">
                  <c:v>8.25</c:v>
                </c:pt>
                <c:pt idx="2480">
                  <c:v>8.25</c:v>
                </c:pt>
                <c:pt idx="2481">
                  <c:v>8.25</c:v>
                </c:pt>
                <c:pt idx="2482">
                  <c:v>8.25</c:v>
                </c:pt>
                <c:pt idx="2483">
                  <c:v>8.25</c:v>
                </c:pt>
                <c:pt idx="2484">
                  <c:v>8.25</c:v>
                </c:pt>
                <c:pt idx="2485">
                  <c:v>8.25</c:v>
                </c:pt>
                <c:pt idx="2486">
                  <c:v>8.25</c:v>
                </c:pt>
                <c:pt idx="2487">
                  <c:v>8.25</c:v>
                </c:pt>
                <c:pt idx="2488">
                  <c:v>8.25</c:v>
                </c:pt>
                <c:pt idx="2489">
                  <c:v>8.25</c:v>
                </c:pt>
                <c:pt idx="2490">
                  <c:v>8.25</c:v>
                </c:pt>
                <c:pt idx="2491">
                  <c:v>8.25</c:v>
                </c:pt>
                <c:pt idx="2492">
                  <c:v>8.25</c:v>
                </c:pt>
                <c:pt idx="2493">
                  <c:v>8.25</c:v>
                </c:pt>
                <c:pt idx="2494">
                  <c:v>8.25</c:v>
                </c:pt>
                <c:pt idx="2495">
                  <c:v>8.25</c:v>
                </c:pt>
                <c:pt idx="2496">
                  <c:v>8.25</c:v>
                </c:pt>
                <c:pt idx="2497">
                  <c:v>8.25</c:v>
                </c:pt>
                <c:pt idx="2498">
                  <c:v>8.25</c:v>
                </c:pt>
                <c:pt idx="2499">
                  <c:v>8.25</c:v>
                </c:pt>
                <c:pt idx="2500">
                  <c:v>8.25</c:v>
                </c:pt>
                <c:pt idx="2501">
                  <c:v>8.25</c:v>
                </c:pt>
                <c:pt idx="2502">
                  <c:v>8.25</c:v>
                </c:pt>
                <c:pt idx="2503">
                  <c:v>8.25</c:v>
                </c:pt>
                <c:pt idx="2504">
                  <c:v>8.25</c:v>
                </c:pt>
                <c:pt idx="2505">
                  <c:v>8.25</c:v>
                </c:pt>
                <c:pt idx="2506">
                  <c:v>8.25</c:v>
                </c:pt>
                <c:pt idx="2507">
                  <c:v>8.25</c:v>
                </c:pt>
                <c:pt idx="2508">
                  <c:v>8.25</c:v>
                </c:pt>
                <c:pt idx="2509">
                  <c:v>8.25</c:v>
                </c:pt>
                <c:pt idx="2510">
                  <c:v>8.25</c:v>
                </c:pt>
                <c:pt idx="2511">
                  <c:v>8.25</c:v>
                </c:pt>
                <c:pt idx="2512">
                  <c:v>8.25</c:v>
                </c:pt>
                <c:pt idx="2513">
                  <c:v>8.25</c:v>
                </c:pt>
                <c:pt idx="2514">
                  <c:v>8.25</c:v>
                </c:pt>
                <c:pt idx="2515">
                  <c:v>8.25</c:v>
                </c:pt>
                <c:pt idx="2516">
                  <c:v>8.25</c:v>
                </c:pt>
                <c:pt idx="2517">
                  <c:v>8.25</c:v>
                </c:pt>
                <c:pt idx="2518">
                  <c:v>8.25</c:v>
                </c:pt>
                <c:pt idx="2519">
                  <c:v>8.25</c:v>
                </c:pt>
                <c:pt idx="2520">
                  <c:v>8.25</c:v>
                </c:pt>
                <c:pt idx="2521">
                  <c:v>8.25</c:v>
                </c:pt>
                <c:pt idx="2522">
                  <c:v>8.25</c:v>
                </c:pt>
                <c:pt idx="2523">
                  <c:v>8.25</c:v>
                </c:pt>
                <c:pt idx="2524">
                  <c:v>8.25</c:v>
                </c:pt>
                <c:pt idx="2525">
                  <c:v>8.25</c:v>
                </c:pt>
                <c:pt idx="2526">
                  <c:v>8.25</c:v>
                </c:pt>
                <c:pt idx="2527">
                  <c:v>8.25</c:v>
                </c:pt>
                <c:pt idx="2528">
                  <c:v>8.25</c:v>
                </c:pt>
                <c:pt idx="2529">
                  <c:v>8.25</c:v>
                </c:pt>
                <c:pt idx="2530">
                  <c:v>8.25</c:v>
                </c:pt>
                <c:pt idx="2531">
                  <c:v>8.25</c:v>
                </c:pt>
                <c:pt idx="2532">
                  <c:v>8.25</c:v>
                </c:pt>
                <c:pt idx="2533">
                  <c:v>8.25</c:v>
                </c:pt>
                <c:pt idx="2534">
                  <c:v>8.25</c:v>
                </c:pt>
                <c:pt idx="2535">
                  <c:v>8.25</c:v>
                </c:pt>
                <c:pt idx="2536">
                  <c:v>8.25</c:v>
                </c:pt>
                <c:pt idx="2537">
                  <c:v>8.25</c:v>
                </c:pt>
                <c:pt idx="2538">
                  <c:v>8.25</c:v>
                </c:pt>
                <c:pt idx="2539">
                  <c:v>8.25</c:v>
                </c:pt>
                <c:pt idx="2540">
                  <c:v>8.25</c:v>
                </c:pt>
                <c:pt idx="2541">
                  <c:v>8.25</c:v>
                </c:pt>
                <c:pt idx="2542">
                  <c:v>8.25</c:v>
                </c:pt>
                <c:pt idx="2543">
                  <c:v>8.25</c:v>
                </c:pt>
                <c:pt idx="2544">
                  <c:v>8.25</c:v>
                </c:pt>
                <c:pt idx="2545">
                  <c:v>8.25</c:v>
                </c:pt>
                <c:pt idx="2546">
                  <c:v>8.25</c:v>
                </c:pt>
                <c:pt idx="2547">
                  <c:v>8.25</c:v>
                </c:pt>
                <c:pt idx="2548">
                  <c:v>8.25</c:v>
                </c:pt>
                <c:pt idx="2549">
                  <c:v>8.25</c:v>
                </c:pt>
                <c:pt idx="2550">
                  <c:v>8.25</c:v>
                </c:pt>
                <c:pt idx="2551">
                  <c:v>8.25</c:v>
                </c:pt>
                <c:pt idx="2552">
                  <c:v>8.25</c:v>
                </c:pt>
                <c:pt idx="2553">
                  <c:v>8.25</c:v>
                </c:pt>
                <c:pt idx="2554">
                  <c:v>8.25</c:v>
                </c:pt>
                <c:pt idx="2555">
                  <c:v>8.25</c:v>
                </c:pt>
                <c:pt idx="2556">
                  <c:v>8.25</c:v>
                </c:pt>
                <c:pt idx="2557">
                  <c:v>8.25</c:v>
                </c:pt>
                <c:pt idx="2558">
                  <c:v>8.25</c:v>
                </c:pt>
                <c:pt idx="2559">
                  <c:v>8.25</c:v>
                </c:pt>
                <c:pt idx="2560">
                  <c:v>8.25</c:v>
                </c:pt>
                <c:pt idx="2561">
                  <c:v>8.25</c:v>
                </c:pt>
                <c:pt idx="2562">
                  <c:v>8.25</c:v>
                </c:pt>
                <c:pt idx="2563">
                  <c:v>8.25</c:v>
                </c:pt>
                <c:pt idx="2564">
                  <c:v>8.25</c:v>
                </c:pt>
                <c:pt idx="2565">
                  <c:v>8.25</c:v>
                </c:pt>
                <c:pt idx="2566">
                  <c:v>8.25</c:v>
                </c:pt>
                <c:pt idx="2567">
                  <c:v>8.25</c:v>
                </c:pt>
                <c:pt idx="2568">
                  <c:v>8.25</c:v>
                </c:pt>
                <c:pt idx="2569">
                  <c:v>8.25</c:v>
                </c:pt>
                <c:pt idx="2570">
                  <c:v>8.25</c:v>
                </c:pt>
                <c:pt idx="2571">
                  <c:v>8.25</c:v>
                </c:pt>
                <c:pt idx="2572">
                  <c:v>7.75</c:v>
                </c:pt>
                <c:pt idx="2573">
                  <c:v>7.75</c:v>
                </c:pt>
                <c:pt idx="2574">
                  <c:v>7.75</c:v>
                </c:pt>
                <c:pt idx="2575">
                  <c:v>7.75</c:v>
                </c:pt>
                <c:pt idx="2576">
                  <c:v>7.75</c:v>
                </c:pt>
                <c:pt idx="2577">
                  <c:v>7.75</c:v>
                </c:pt>
                <c:pt idx="2578">
                  <c:v>7.75</c:v>
                </c:pt>
                <c:pt idx="2579">
                  <c:v>7.75</c:v>
                </c:pt>
                <c:pt idx="2580">
                  <c:v>7.75</c:v>
                </c:pt>
                <c:pt idx="2581">
                  <c:v>7.75</c:v>
                </c:pt>
                <c:pt idx="2582">
                  <c:v>7.75</c:v>
                </c:pt>
                <c:pt idx="2583">
                  <c:v>7.75</c:v>
                </c:pt>
                <c:pt idx="2584">
                  <c:v>7.75</c:v>
                </c:pt>
                <c:pt idx="2585">
                  <c:v>7.75</c:v>
                </c:pt>
                <c:pt idx="2586">
                  <c:v>7.75</c:v>
                </c:pt>
                <c:pt idx="2587">
                  <c:v>7.75</c:v>
                </c:pt>
                <c:pt idx="2588">
                  <c:v>7.75</c:v>
                </c:pt>
                <c:pt idx="2589">
                  <c:v>7.75</c:v>
                </c:pt>
                <c:pt idx="2590">
                  <c:v>7.75</c:v>
                </c:pt>
                <c:pt idx="2591">
                  <c:v>7.75</c:v>
                </c:pt>
                <c:pt idx="2592">
                  <c:v>7.75</c:v>
                </c:pt>
                <c:pt idx="2593">
                  <c:v>7.75</c:v>
                </c:pt>
                <c:pt idx="2594">
                  <c:v>7.75</c:v>
                </c:pt>
                <c:pt idx="2595">
                  <c:v>7.75</c:v>
                </c:pt>
                <c:pt idx="2596">
                  <c:v>7.5</c:v>
                </c:pt>
                <c:pt idx="2597">
                  <c:v>7.5</c:v>
                </c:pt>
                <c:pt idx="2598">
                  <c:v>7.5</c:v>
                </c:pt>
                <c:pt idx="2599">
                  <c:v>7.5</c:v>
                </c:pt>
                <c:pt idx="2600">
                  <c:v>7.5</c:v>
                </c:pt>
                <c:pt idx="2601">
                  <c:v>7.5</c:v>
                </c:pt>
                <c:pt idx="2602">
                  <c:v>7.5</c:v>
                </c:pt>
                <c:pt idx="2603">
                  <c:v>7.5</c:v>
                </c:pt>
                <c:pt idx="2604">
                  <c:v>7.5</c:v>
                </c:pt>
                <c:pt idx="2605">
                  <c:v>7.5</c:v>
                </c:pt>
                <c:pt idx="2606">
                  <c:v>7.5</c:v>
                </c:pt>
                <c:pt idx="2607">
                  <c:v>7.5</c:v>
                </c:pt>
                <c:pt idx="2608">
                  <c:v>7.5</c:v>
                </c:pt>
                <c:pt idx="2609">
                  <c:v>7.5</c:v>
                </c:pt>
                <c:pt idx="2610">
                  <c:v>7.5</c:v>
                </c:pt>
                <c:pt idx="2611">
                  <c:v>7.5</c:v>
                </c:pt>
                <c:pt idx="2612">
                  <c:v>7.5</c:v>
                </c:pt>
                <c:pt idx="2613">
                  <c:v>7.5</c:v>
                </c:pt>
                <c:pt idx="2614">
                  <c:v>7.5</c:v>
                </c:pt>
                <c:pt idx="2615">
                  <c:v>6.75</c:v>
                </c:pt>
                <c:pt idx="2616">
                  <c:v>6.75</c:v>
                </c:pt>
                <c:pt idx="2617">
                  <c:v>6.75</c:v>
                </c:pt>
                <c:pt idx="2618">
                  <c:v>6.75</c:v>
                </c:pt>
                <c:pt idx="2619">
                  <c:v>6.75</c:v>
                </c:pt>
                <c:pt idx="2620">
                  <c:v>6.75</c:v>
                </c:pt>
                <c:pt idx="2621">
                  <c:v>6.75</c:v>
                </c:pt>
                <c:pt idx="2622">
                  <c:v>6.75</c:v>
                </c:pt>
                <c:pt idx="2623">
                  <c:v>6.75</c:v>
                </c:pt>
                <c:pt idx="2624">
                  <c:v>6.75</c:v>
                </c:pt>
                <c:pt idx="2625">
                  <c:v>6.75</c:v>
                </c:pt>
                <c:pt idx="2626">
                  <c:v>6.75</c:v>
                </c:pt>
                <c:pt idx="2627">
                  <c:v>6.75</c:v>
                </c:pt>
                <c:pt idx="2628">
                  <c:v>6.75</c:v>
                </c:pt>
                <c:pt idx="2629">
                  <c:v>6.75</c:v>
                </c:pt>
                <c:pt idx="2630">
                  <c:v>6.75</c:v>
                </c:pt>
                <c:pt idx="2631">
                  <c:v>6.75</c:v>
                </c:pt>
                <c:pt idx="2632">
                  <c:v>6.75</c:v>
                </c:pt>
                <c:pt idx="2633">
                  <c:v>6</c:v>
                </c:pt>
                <c:pt idx="2634">
                  <c:v>6</c:v>
                </c:pt>
                <c:pt idx="2635">
                  <c:v>6</c:v>
                </c:pt>
                <c:pt idx="2636">
                  <c:v>6</c:v>
                </c:pt>
                <c:pt idx="2637">
                  <c:v>6</c:v>
                </c:pt>
                <c:pt idx="2638">
                  <c:v>6</c:v>
                </c:pt>
                <c:pt idx="2639">
                  <c:v>6</c:v>
                </c:pt>
                <c:pt idx="2640">
                  <c:v>6</c:v>
                </c:pt>
                <c:pt idx="2641">
                  <c:v>6</c:v>
                </c:pt>
                <c:pt idx="2642">
                  <c:v>6</c:v>
                </c:pt>
                <c:pt idx="2643">
                  <c:v>6</c:v>
                </c:pt>
                <c:pt idx="2644">
                  <c:v>6</c:v>
                </c:pt>
                <c:pt idx="2645">
                  <c:v>6</c:v>
                </c:pt>
                <c:pt idx="2646">
                  <c:v>6</c:v>
                </c:pt>
                <c:pt idx="2647">
                  <c:v>6</c:v>
                </c:pt>
                <c:pt idx="2648">
                  <c:v>6</c:v>
                </c:pt>
                <c:pt idx="2649">
                  <c:v>6</c:v>
                </c:pt>
                <c:pt idx="2650">
                  <c:v>6</c:v>
                </c:pt>
                <c:pt idx="2651">
                  <c:v>6</c:v>
                </c:pt>
                <c:pt idx="2652">
                  <c:v>5.25</c:v>
                </c:pt>
                <c:pt idx="2653">
                  <c:v>5.25</c:v>
                </c:pt>
                <c:pt idx="2654">
                  <c:v>5.25</c:v>
                </c:pt>
                <c:pt idx="2655">
                  <c:v>5.25</c:v>
                </c:pt>
                <c:pt idx="2656">
                  <c:v>5.25</c:v>
                </c:pt>
                <c:pt idx="2657">
                  <c:v>5.25</c:v>
                </c:pt>
                <c:pt idx="2658">
                  <c:v>5.25</c:v>
                </c:pt>
                <c:pt idx="2659">
                  <c:v>5.25</c:v>
                </c:pt>
                <c:pt idx="2660">
                  <c:v>5.25</c:v>
                </c:pt>
                <c:pt idx="2661">
                  <c:v>5.25</c:v>
                </c:pt>
                <c:pt idx="2662">
                  <c:v>5.25</c:v>
                </c:pt>
                <c:pt idx="2663">
                  <c:v>5.25</c:v>
                </c:pt>
                <c:pt idx="2664">
                  <c:v>5.25</c:v>
                </c:pt>
                <c:pt idx="2665">
                  <c:v>5.25</c:v>
                </c:pt>
                <c:pt idx="2666">
                  <c:v>5.25</c:v>
                </c:pt>
                <c:pt idx="2667">
                  <c:v>5.25</c:v>
                </c:pt>
                <c:pt idx="2668">
                  <c:v>5.25</c:v>
                </c:pt>
                <c:pt idx="2669">
                  <c:v>5.25</c:v>
                </c:pt>
                <c:pt idx="2670">
                  <c:v>5.25</c:v>
                </c:pt>
                <c:pt idx="2671">
                  <c:v>5.25</c:v>
                </c:pt>
                <c:pt idx="2672">
                  <c:v>5.25</c:v>
                </c:pt>
                <c:pt idx="2673">
                  <c:v>5.25</c:v>
                </c:pt>
                <c:pt idx="2674">
                  <c:v>5.25</c:v>
                </c:pt>
                <c:pt idx="2675">
                  <c:v>5.25</c:v>
                </c:pt>
                <c:pt idx="2676">
                  <c:v>5.25</c:v>
                </c:pt>
                <c:pt idx="2677">
                  <c:v>4.75</c:v>
                </c:pt>
                <c:pt idx="2678">
                  <c:v>4.75</c:v>
                </c:pt>
                <c:pt idx="2679">
                  <c:v>4.75</c:v>
                </c:pt>
                <c:pt idx="2680">
                  <c:v>4.75</c:v>
                </c:pt>
                <c:pt idx="2681">
                  <c:v>4.75</c:v>
                </c:pt>
                <c:pt idx="2682">
                  <c:v>4.75</c:v>
                </c:pt>
                <c:pt idx="2683">
                  <c:v>4.75</c:v>
                </c:pt>
                <c:pt idx="2684">
                  <c:v>4.75</c:v>
                </c:pt>
                <c:pt idx="2685">
                  <c:v>4.75</c:v>
                </c:pt>
                <c:pt idx="2686">
                  <c:v>4.75</c:v>
                </c:pt>
                <c:pt idx="2687">
                  <c:v>4.75</c:v>
                </c:pt>
                <c:pt idx="2688">
                  <c:v>4.75</c:v>
                </c:pt>
                <c:pt idx="2689">
                  <c:v>4.75</c:v>
                </c:pt>
                <c:pt idx="2690">
                  <c:v>4.75</c:v>
                </c:pt>
                <c:pt idx="2691">
                  <c:v>4.75</c:v>
                </c:pt>
                <c:pt idx="2692">
                  <c:v>4.75</c:v>
                </c:pt>
                <c:pt idx="2693">
                  <c:v>4.75</c:v>
                </c:pt>
                <c:pt idx="2694">
                  <c:v>4.75</c:v>
                </c:pt>
                <c:pt idx="2695">
                  <c:v>4.75</c:v>
                </c:pt>
                <c:pt idx="2696">
                  <c:v>4.75</c:v>
                </c:pt>
                <c:pt idx="2697">
                  <c:v>4.5</c:v>
                </c:pt>
                <c:pt idx="2698">
                  <c:v>4.5</c:v>
                </c:pt>
                <c:pt idx="2699">
                  <c:v>4.5</c:v>
                </c:pt>
                <c:pt idx="2700">
                  <c:v>4.5</c:v>
                </c:pt>
                <c:pt idx="2701">
                  <c:v>4.5</c:v>
                </c:pt>
                <c:pt idx="2702">
                  <c:v>4.5</c:v>
                </c:pt>
                <c:pt idx="2703">
                  <c:v>4.5</c:v>
                </c:pt>
                <c:pt idx="2704">
                  <c:v>4.5</c:v>
                </c:pt>
                <c:pt idx="2705">
                  <c:v>4.5</c:v>
                </c:pt>
                <c:pt idx="2706">
                  <c:v>4.5</c:v>
                </c:pt>
                <c:pt idx="2707">
                  <c:v>4.5</c:v>
                </c:pt>
                <c:pt idx="2708">
                  <c:v>4.5</c:v>
                </c:pt>
                <c:pt idx="2709">
                  <c:v>4.5</c:v>
                </c:pt>
                <c:pt idx="2710">
                  <c:v>4.5</c:v>
                </c:pt>
                <c:pt idx="2711">
                  <c:v>4.5</c:v>
                </c:pt>
                <c:pt idx="2712">
                  <c:v>4.5</c:v>
                </c:pt>
                <c:pt idx="2713">
                  <c:v>4.5</c:v>
                </c:pt>
                <c:pt idx="2714">
                  <c:v>4.5</c:v>
                </c:pt>
                <c:pt idx="2715">
                  <c:v>4.5</c:v>
                </c:pt>
                <c:pt idx="2716">
                  <c:v>4.5</c:v>
                </c:pt>
                <c:pt idx="2717">
                  <c:v>4.5</c:v>
                </c:pt>
                <c:pt idx="2718">
                  <c:v>4.5</c:v>
                </c:pt>
                <c:pt idx="2719">
                  <c:v>4.5</c:v>
                </c:pt>
                <c:pt idx="2720">
                  <c:v>4.5</c:v>
                </c:pt>
                <c:pt idx="2721">
                  <c:v>4.5</c:v>
                </c:pt>
                <c:pt idx="2722">
                  <c:v>4.5</c:v>
                </c:pt>
                <c:pt idx="2723">
                  <c:v>4.5</c:v>
                </c:pt>
                <c:pt idx="2724">
                  <c:v>4.5</c:v>
                </c:pt>
                <c:pt idx="2725">
                  <c:v>4.5</c:v>
                </c:pt>
                <c:pt idx="2726">
                  <c:v>4.5</c:v>
                </c:pt>
                <c:pt idx="2727">
                  <c:v>4.5</c:v>
                </c:pt>
                <c:pt idx="2728">
                  <c:v>4.5</c:v>
                </c:pt>
                <c:pt idx="2729">
                  <c:v>4.5</c:v>
                </c:pt>
                <c:pt idx="2730">
                  <c:v>4.5</c:v>
                </c:pt>
                <c:pt idx="2731">
                  <c:v>4.5</c:v>
                </c:pt>
                <c:pt idx="2732">
                  <c:v>4.5</c:v>
                </c:pt>
                <c:pt idx="2733">
                  <c:v>4.5</c:v>
                </c:pt>
                <c:pt idx="2734">
                  <c:v>4.5</c:v>
                </c:pt>
                <c:pt idx="2735">
                  <c:v>4.5</c:v>
                </c:pt>
                <c:pt idx="2736">
                  <c:v>4.5</c:v>
                </c:pt>
                <c:pt idx="2737">
                  <c:v>4.5</c:v>
                </c:pt>
                <c:pt idx="2738">
                  <c:v>4.5</c:v>
                </c:pt>
                <c:pt idx="2739">
                  <c:v>4.5</c:v>
                </c:pt>
                <c:pt idx="2740">
                  <c:v>4.5</c:v>
                </c:pt>
                <c:pt idx="2741">
                  <c:v>4.5</c:v>
                </c:pt>
                <c:pt idx="2742">
                  <c:v>4.5</c:v>
                </c:pt>
                <c:pt idx="2743">
                  <c:v>4.5</c:v>
                </c:pt>
                <c:pt idx="2744">
                  <c:v>4.5</c:v>
                </c:pt>
                <c:pt idx="2745">
                  <c:v>4.5</c:v>
                </c:pt>
                <c:pt idx="2746">
                  <c:v>4.5</c:v>
                </c:pt>
                <c:pt idx="2747">
                  <c:v>4.5</c:v>
                </c:pt>
                <c:pt idx="2748">
                  <c:v>4.5</c:v>
                </c:pt>
                <c:pt idx="2749">
                  <c:v>4.5</c:v>
                </c:pt>
                <c:pt idx="2750">
                  <c:v>4.5</c:v>
                </c:pt>
                <c:pt idx="2751">
                  <c:v>4.5</c:v>
                </c:pt>
                <c:pt idx="2752">
                  <c:v>4.5</c:v>
                </c:pt>
                <c:pt idx="2753">
                  <c:v>4.5</c:v>
                </c:pt>
                <c:pt idx="2754">
                  <c:v>4.5</c:v>
                </c:pt>
                <c:pt idx="2755">
                  <c:v>4.5</c:v>
                </c:pt>
                <c:pt idx="2756">
                  <c:v>4.5</c:v>
                </c:pt>
                <c:pt idx="2757">
                  <c:v>4.5</c:v>
                </c:pt>
                <c:pt idx="2758">
                  <c:v>4.5</c:v>
                </c:pt>
                <c:pt idx="2759">
                  <c:v>4.5</c:v>
                </c:pt>
                <c:pt idx="2760">
                  <c:v>4.5</c:v>
                </c:pt>
                <c:pt idx="2761">
                  <c:v>4.5</c:v>
                </c:pt>
                <c:pt idx="2762">
                  <c:v>4.5</c:v>
                </c:pt>
                <c:pt idx="2763">
                  <c:v>4.5</c:v>
                </c:pt>
                <c:pt idx="2764">
                  <c:v>4.5</c:v>
                </c:pt>
                <c:pt idx="2765">
                  <c:v>4.5</c:v>
                </c:pt>
                <c:pt idx="2766">
                  <c:v>4.5</c:v>
                </c:pt>
                <c:pt idx="2767">
                  <c:v>4.5</c:v>
                </c:pt>
                <c:pt idx="2768">
                  <c:v>4.5</c:v>
                </c:pt>
                <c:pt idx="2769">
                  <c:v>4.5</c:v>
                </c:pt>
                <c:pt idx="2770">
                  <c:v>4.5</c:v>
                </c:pt>
                <c:pt idx="2771">
                  <c:v>4.5</c:v>
                </c:pt>
                <c:pt idx="2772">
                  <c:v>4.5</c:v>
                </c:pt>
                <c:pt idx="2773">
                  <c:v>4.5</c:v>
                </c:pt>
                <c:pt idx="2774">
                  <c:v>4.5</c:v>
                </c:pt>
                <c:pt idx="2775">
                  <c:v>4.5</c:v>
                </c:pt>
                <c:pt idx="2776">
                  <c:v>4.5</c:v>
                </c:pt>
                <c:pt idx="2777">
                  <c:v>4.5</c:v>
                </c:pt>
                <c:pt idx="2778">
                  <c:v>4.5</c:v>
                </c:pt>
                <c:pt idx="2779">
                  <c:v>4.5</c:v>
                </c:pt>
                <c:pt idx="2780">
                  <c:v>4.5</c:v>
                </c:pt>
                <c:pt idx="2781">
                  <c:v>4.5</c:v>
                </c:pt>
                <c:pt idx="2782">
                  <c:v>4.5</c:v>
                </c:pt>
                <c:pt idx="2783">
                  <c:v>4.5</c:v>
                </c:pt>
                <c:pt idx="2784">
                  <c:v>4.5</c:v>
                </c:pt>
                <c:pt idx="2785">
                  <c:v>4.5</c:v>
                </c:pt>
                <c:pt idx="2786">
                  <c:v>4.5</c:v>
                </c:pt>
                <c:pt idx="2787">
                  <c:v>4.5</c:v>
                </c:pt>
                <c:pt idx="2788">
                  <c:v>4.5</c:v>
                </c:pt>
                <c:pt idx="2789">
                  <c:v>4.5</c:v>
                </c:pt>
                <c:pt idx="2790">
                  <c:v>4.5</c:v>
                </c:pt>
                <c:pt idx="2791">
                  <c:v>4.5</c:v>
                </c:pt>
                <c:pt idx="2792">
                  <c:v>4.5</c:v>
                </c:pt>
                <c:pt idx="2793">
                  <c:v>4.5</c:v>
                </c:pt>
                <c:pt idx="2794">
                  <c:v>4.5</c:v>
                </c:pt>
                <c:pt idx="2795">
                  <c:v>4.5</c:v>
                </c:pt>
                <c:pt idx="2796">
                  <c:v>4.5</c:v>
                </c:pt>
                <c:pt idx="2797">
                  <c:v>4.5</c:v>
                </c:pt>
                <c:pt idx="2798">
                  <c:v>4.5</c:v>
                </c:pt>
                <c:pt idx="2799">
                  <c:v>4.5</c:v>
                </c:pt>
                <c:pt idx="2800">
                  <c:v>4.5</c:v>
                </c:pt>
                <c:pt idx="2801">
                  <c:v>4.5</c:v>
                </c:pt>
                <c:pt idx="2802">
                  <c:v>4.5</c:v>
                </c:pt>
                <c:pt idx="2803">
                  <c:v>4.5</c:v>
                </c:pt>
                <c:pt idx="2804">
                  <c:v>4.5</c:v>
                </c:pt>
                <c:pt idx="2805">
                  <c:v>4.5</c:v>
                </c:pt>
                <c:pt idx="2806">
                  <c:v>4.5</c:v>
                </c:pt>
                <c:pt idx="2807">
                  <c:v>4.5</c:v>
                </c:pt>
                <c:pt idx="2808">
                  <c:v>4.5</c:v>
                </c:pt>
                <c:pt idx="2809">
                  <c:v>4.5</c:v>
                </c:pt>
                <c:pt idx="2810">
                  <c:v>4.5</c:v>
                </c:pt>
                <c:pt idx="2811">
                  <c:v>4.5</c:v>
                </c:pt>
                <c:pt idx="2812">
                  <c:v>4.5</c:v>
                </c:pt>
                <c:pt idx="2813">
                  <c:v>4.5</c:v>
                </c:pt>
                <c:pt idx="2814">
                  <c:v>4.5</c:v>
                </c:pt>
                <c:pt idx="2815">
                  <c:v>4.5</c:v>
                </c:pt>
                <c:pt idx="2816">
                  <c:v>4.5</c:v>
                </c:pt>
                <c:pt idx="2817">
                  <c:v>4.5</c:v>
                </c:pt>
                <c:pt idx="2818">
                  <c:v>4.5</c:v>
                </c:pt>
                <c:pt idx="2819">
                  <c:v>4.5</c:v>
                </c:pt>
                <c:pt idx="2820">
                  <c:v>4.5</c:v>
                </c:pt>
                <c:pt idx="2821">
                  <c:v>4.5</c:v>
                </c:pt>
                <c:pt idx="2822">
                  <c:v>4.5</c:v>
                </c:pt>
                <c:pt idx="2823">
                  <c:v>4.5</c:v>
                </c:pt>
                <c:pt idx="2824">
                  <c:v>4.5</c:v>
                </c:pt>
                <c:pt idx="2825">
                  <c:v>4.5</c:v>
                </c:pt>
                <c:pt idx="2826">
                  <c:v>4.5</c:v>
                </c:pt>
                <c:pt idx="2827">
                  <c:v>4.5</c:v>
                </c:pt>
                <c:pt idx="2828">
                  <c:v>4.5</c:v>
                </c:pt>
                <c:pt idx="2829">
                  <c:v>4.5</c:v>
                </c:pt>
                <c:pt idx="2830">
                  <c:v>4.5</c:v>
                </c:pt>
                <c:pt idx="2831">
                  <c:v>4.5</c:v>
                </c:pt>
                <c:pt idx="2832">
                  <c:v>4.5</c:v>
                </c:pt>
                <c:pt idx="2833">
                  <c:v>4.5</c:v>
                </c:pt>
                <c:pt idx="2834">
                  <c:v>4.5</c:v>
                </c:pt>
                <c:pt idx="2835">
                  <c:v>4.5</c:v>
                </c:pt>
                <c:pt idx="2836">
                  <c:v>4.5</c:v>
                </c:pt>
                <c:pt idx="2837">
                  <c:v>4.5</c:v>
                </c:pt>
                <c:pt idx="2838">
                  <c:v>4.5</c:v>
                </c:pt>
                <c:pt idx="2839">
                  <c:v>4.5</c:v>
                </c:pt>
                <c:pt idx="2840">
                  <c:v>4.5</c:v>
                </c:pt>
                <c:pt idx="2841">
                  <c:v>4.5</c:v>
                </c:pt>
                <c:pt idx="2842">
                  <c:v>4.5</c:v>
                </c:pt>
                <c:pt idx="2843">
                  <c:v>4.5</c:v>
                </c:pt>
                <c:pt idx="2844">
                  <c:v>4.5</c:v>
                </c:pt>
                <c:pt idx="2845">
                  <c:v>4.5</c:v>
                </c:pt>
                <c:pt idx="2846">
                  <c:v>4.5</c:v>
                </c:pt>
                <c:pt idx="2847">
                  <c:v>4.5</c:v>
                </c:pt>
                <c:pt idx="2848">
                  <c:v>4.5</c:v>
                </c:pt>
                <c:pt idx="2849">
                  <c:v>4.5</c:v>
                </c:pt>
                <c:pt idx="2850">
                  <c:v>4.5</c:v>
                </c:pt>
                <c:pt idx="2851">
                  <c:v>4.5</c:v>
                </c:pt>
                <c:pt idx="2852">
                  <c:v>4.5</c:v>
                </c:pt>
                <c:pt idx="2853">
                  <c:v>4.5</c:v>
                </c:pt>
                <c:pt idx="2854">
                  <c:v>4.5</c:v>
                </c:pt>
                <c:pt idx="2855">
                  <c:v>4.5</c:v>
                </c:pt>
                <c:pt idx="2856">
                  <c:v>4.5</c:v>
                </c:pt>
                <c:pt idx="2857">
                  <c:v>4.5</c:v>
                </c:pt>
                <c:pt idx="2858">
                  <c:v>4.5</c:v>
                </c:pt>
                <c:pt idx="2859">
                  <c:v>4.5</c:v>
                </c:pt>
                <c:pt idx="2860">
                  <c:v>4.5</c:v>
                </c:pt>
                <c:pt idx="2861">
                  <c:v>4.5</c:v>
                </c:pt>
                <c:pt idx="2862">
                  <c:v>4.5</c:v>
                </c:pt>
                <c:pt idx="2863">
                  <c:v>4.5</c:v>
                </c:pt>
                <c:pt idx="2864">
                  <c:v>4.5</c:v>
                </c:pt>
                <c:pt idx="2865">
                  <c:v>4.5</c:v>
                </c:pt>
                <c:pt idx="2866">
                  <c:v>4.5</c:v>
                </c:pt>
                <c:pt idx="2867">
                  <c:v>4.5</c:v>
                </c:pt>
                <c:pt idx="2868">
                  <c:v>4.5</c:v>
                </c:pt>
                <c:pt idx="2869">
                  <c:v>4.5</c:v>
                </c:pt>
                <c:pt idx="2870">
                  <c:v>4.5</c:v>
                </c:pt>
                <c:pt idx="2871">
                  <c:v>4.5</c:v>
                </c:pt>
                <c:pt idx="2872">
                  <c:v>4.5</c:v>
                </c:pt>
                <c:pt idx="2873">
                  <c:v>4.5</c:v>
                </c:pt>
                <c:pt idx="2874">
                  <c:v>4.5</c:v>
                </c:pt>
                <c:pt idx="2875">
                  <c:v>4.5</c:v>
                </c:pt>
                <c:pt idx="2876">
                  <c:v>4.5</c:v>
                </c:pt>
                <c:pt idx="2877">
                  <c:v>4.5</c:v>
                </c:pt>
                <c:pt idx="2878">
                  <c:v>4.5</c:v>
                </c:pt>
                <c:pt idx="2879">
                  <c:v>4.5</c:v>
                </c:pt>
                <c:pt idx="2880">
                  <c:v>4.5</c:v>
                </c:pt>
                <c:pt idx="2881">
                  <c:v>4.5</c:v>
                </c:pt>
                <c:pt idx="2882">
                  <c:v>4.5</c:v>
                </c:pt>
                <c:pt idx="2883">
                  <c:v>4.5</c:v>
                </c:pt>
                <c:pt idx="2884">
                  <c:v>4.5</c:v>
                </c:pt>
                <c:pt idx="2885">
                  <c:v>4.5</c:v>
                </c:pt>
                <c:pt idx="2886">
                  <c:v>4.5</c:v>
                </c:pt>
                <c:pt idx="2887">
                  <c:v>4.5</c:v>
                </c:pt>
                <c:pt idx="2888">
                  <c:v>4.5</c:v>
                </c:pt>
                <c:pt idx="2889">
                  <c:v>4.5</c:v>
                </c:pt>
                <c:pt idx="2890">
                  <c:v>4.5</c:v>
                </c:pt>
                <c:pt idx="2891">
                  <c:v>4.5</c:v>
                </c:pt>
                <c:pt idx="2892">
                  <c:v>4.5</c:v>
                </c:pt>
                <c:pt idx="2893">
                  <c:v>4.5</c:v>
                </c:pt>
                <c:pt idx="2894">
                  <c:v>4.5</c:v>
                </c:pt>
                <c:pt idx="2895">
                  <c:v>4.5</c:v>
                </c:pt>
                <c:pt idx="2896">
                  <c:v>4.5</c:v>
                </c:pt>
                <c:pt idx="2897">
                  <c:v>4.5</c:v>
                </c:pt>
                <c:pt idx="2898">
                  <c:v>4.5</c:v>
                </c:pt>
                <c:pt idx="2899">
                  <c:v>4.5</c:v>
                </c:pt>
                <c:pt idx="2900">
                  <c:v>4.5</c:v>
                </c:pt>
                <c:pt idx="2901">
                  <c:v>4.5</c:v>
                </c:pt>
                <c:pt idx="2902">
                  <c:v>4.5</c:v>
                </c:pt>
                <c:pt idx="2903">
                  <c:v>4.5</c:v>
                </c:pt>
                <c:pt idx="2904">
                  <c:v>4.5</c:v>
                </c:pt>
                <c:pt idx="2905">
                  <c:v>4.5</c:v>
                </c:pt>
                <c:pt idx="2906">
                  <c:v>4.5</c:v>
                </c:pt>
                <c:pt idx="2907">
                  <c:v>4.5</c:v>
                </c:pt>
                <c:pt idx="2908">
                  <c:v>4.5</c:v>
                </c:pt>
                <c:pt idx="2909">
                  <c:v>4.5</c:v>
                </c:pt>
                <c:pt idx="2910">
                  <c:v>4.5</c:v>
                </c:pt>
                <c:pt idx="2911">
                  <c:v>4.5</c:v>
                </c:pt>
                <c:pt idx="2912">
                  <c:v>4.5</c:v>
                </c:pt>
                <c:pt idx="2913">
                  <c:v>4.5</c:v>
                </c:pt>
                <c:pt idx="2914">
                  <c:v>4.5</c:v>
                </c:pt>
                <c:pt idx="2915">
                  <c:v>4.5</c:v>
                </c:pt>
                <c:pt idx="2916">
                  <c:v>4.5</c:v>
                </c:pt>
                <c:pt idx="2917">
                  <c:v>4.5</c:v>
                </c:pt>
                <c:pt idx="2918">
                  <c:v>4.5</c:v>
                </c:pt>
                <c:pt idx="2919">
                  <c:v>4.5</c:v>
                </c:pt>
                <c:pt idx="2920">
                  <c:v>4.5</c:v>
                </c:pt>
                <c:pt idx="2921">
                  <c:v>4.5</c:v>
                </c:pt>
                <c:pt idx="2922">
                  <c:v>4.5</c:v>
                </c:pt>
                <c:pt idx="2923">
                  <c:v>4.5</c:v>
                </c:pt>
                <c:pt idx="2924">
                  <c:v>4.5</c:v>
                </c:pt>
                <c:pt idx="2925">
                  <c:v>4.5</c:v>
                </c:pt>
                <c:pt idx="2926">
                  <c:v>4.5</c:v>
                </c:pt>
                <c:pt idx="2927">
                  <c:v>4.5</c:v>
                </c:pt>
                <c:pt idx="2928">
                  <c:v>4.5</c:v>
                </c:pt>
                <c:pt idx="2929">
                  <c:v>4.5</c:v>
                </c:pt>
                <c:pt idx="2930">
                  <c:v>4.5</c:v>
                </c:pt>
                <c:pt idx="2931">
                  <c:v>4.5</c:v>
                </c:pt>
                <c:pt idx="2932">
                  <c:v>4.5</c:v>
                </c:pt>
                <c:pt idx="2933">
                  <c:v>4.5</c:v>
                </c:pt>
                <c:pt idx="2934">
                  <c:v>4.5</c:v>
                </c:pt>
                <c:pt idx="2935">
                  <c:v>4.5</c:v>
                </c:pt>
                <c:pt idx="2936">
                  <c:v>4.5</c:v>
                </c:pt>
                <c:pt idx="2937">
                  <c:v>4.5</c:v>
                </c:pt>
                <c:pt idx="2938">
                  <c:v>4.5</c:v>
                </c:pt>
                <c:pt idx="2939">
                  <c:v>4.5</c:v>
                </c:pt>
                <c:pt idx="2940">
                  <c:v>4.5</c:v>
                </c:pt>
                <c:pt idx="2941">
                  <c:v>4.5</c:v>
                </c:pt>
                <c:pt idx="2942">
                  <c:v>4.5</c:v>
                </c:pt>
                <c:pt idx="2943">
                  <c:v>4.5</c:v>
                </c:pt>
                <c:pt idx="2944">
                  <c:v>4.5</c:v>
                </c:pt>
                <c:pt idx="2945">
                  <c:v>4.5</c:v>
                </c:pt>
                <c:pt idx="2946">
                  <c:v>4.5</c:v>
                </c:pt>
                <c:pt idx="2947">
                  <c:v>4.5</c:v>
                </c:pt>
                <c:pt idx="2948">
                  <c:v>4.5</c:v>
                </c:pt>
                <c:pt idx="2949">
                  <c:v>4.5</c:v>
                </c:pt>
                <c:pt idx="2950">
                  <c:v>4.5</c:v>
                </c:pt>
                <c:pt idx="2951">
                  <c:v>4.5</c:v>
                </c:pt>
                <c:pt idx="2952">
                  <c:v>4.5</c:v>
                </c:pt>
                <c:pt idx="2953">
                  <c:v>4.5</c:v>
                </c:pt>
                <c:pt idx="2954">
                  <c:v>4.5</c:v>
                </c:pt>
                <c:pt idx="2955">
                  <c:v>4.5</c:v>
                </c:pt>
                <c:pt idx="2956">
                  <c:v>4.5</c:v>
                </c:pt>
                <c:pt idx="2957">
                  <c:v>4.5</c:v>
                </c:pt>
                <c:pt idx="2958">
                  <c:v>4.5</c:v>
                </c:pt>
                <c:pt idx="2959">
                  <c:v>4.5</c:v>
                </c:pt>
                <c:pt idx="2960">
                  <c:v>4.5</c:v>
                </c:pt>
                <c:pt idx="2961">
                  <c:v>4.5</c:v>
                </c:pt>
                <c:pt idx="2962">
                  <c:v>4.5</c:v>
                </c:pt>
                <c:pt idx="2963">
                  <c:v>4.5</c:v>
                </c:pt>
                <c:pt idx="2964">
                  <c:v>4.5</c:v>
                </c:pt>
                <c:pt idx="2965">
                  <c:v>4.5</c:v>
                </c:pt>
                <c:pt idx="2966">
                  <c:v>4.5</c:v>
                </c:pt>
                <c:pt idx="2967">
                  <c:v>4.5</c:v>
                </c:pt>
                <c:pt idx="2968">
                  <c:v>4.5</c:v>
                </c:pt>
                <c:pt idx="2969">
                  <c:v>4.5</c:v>
                </c:pt>
                <c:pt idx="2970">
                  <c:v>4.5</c:v>
                </c:pt>
                <c:pt idx="2971">
                  <c:v>4.5</c:v>
                </c:pt>
                <c:pt idx="2972">
                  <c:v>4.5</c:v>
                </c:pt>
                <c:pt idx="2973">
                  <c:v>4.5</c:v>
                </c:pt>
                <c:pt idx="2974">
                  <c:v>4.5</c:v>
                </c:pt>
                <c:pt idx="2975">
                  <c:v>4.5</c:v>
                </c:pt>
                <c:pt idx="2976">
                  <c:v>4.5</c:v>
                </c:pt>
                <c:pt idx="2977">
                  <c:v>4.5</c:v>
                </c:pt>
                <c:pt idx="2978">
                  <c:v>4.5</c:v>
                </c:pt>
                <c:pt idx="2979">
                  <c:v>4.5</c:v>
                </c:pt>
                <c:pt idx="2980">
                  <c:v>4.5</c:v>
                </c:pt>
                <c:pt idx="2981">
                  <c:v>4.5</c:v>
                </c:pt>
                <c:pt idx="2982">
                  <c:v>4.5</c:v>
                </c:pt>
                <c:pt idx="2983">
                  <c:v>4.5</c:v>
                </c:pt>
                <c:pt idx="2984">
                  <c:v>4.5</c:v>
                </c:pt>
                <c:pt idx="2985">
                  <c:v>4.5</c:v>
                </c:pt>
                <c:pt idx="2986">
                  <c:v>4.5</c:v>
                </c:pt>
                <c:pt idx="2987">
                  <c:v>4.5</c:v>
                </c:pt>
                <c:pt idx="2988">
                  <c:v>4.5</c:v>
                </c:pt>
                <c:pt idx="2989">
                  <c:v>4.5</c:v>
                </c:pt>
                <c:pt idx="2990">
                  <c:v>4.5</c:v>
                </c:pt>
                <c:pt idx="2991">
                  <c:v>4.5</c:v>
                </c:pt>
                <c:pt idx="2992">
                  <c:v>4.5</c:v>
                </c:pt>
                <c:pt idx="2993">
                  <c:v>4.5</c:v>
                </c:pt>
                <c:pt idx="2994">
                  <c:v>4.5</c:v>
                </c:pt>
                <c:pt idx="2995">
                  <c:v>4.5</c:v>
                </c:pt>
                <c:pt idx="2996">
                  <c:v>4.5</c:v>
                </c:pt>
                <c:pt idx="2997">
                  <c:v>4.5</c:v>
                </c:pt>
                <c:pt idx="2998">
                  <c:v>4.5</c:v>
                </c:pt>
                <c:pt idx="2999">
                  <c:v>4.5</c:v>
                </c:pt>
                <c:pt idx="3000">
                  <c:v>4.5</c:v>
                </c:pt>
                <c:pt idx="3001">
                  <c:v>4.5</c:v>
                </c:pt>
                <c:pt idx="3002">
                  <c:v>4.5</c:v>
                </c:pt>
                <c:pt idx="3003">
                  <c:v>4.5</c:v>
                </c:pt>
                <c:pt idx="3004">
                  <c:v>4.5</c:v>
                </c:pt>
                <c:pt idx="3005">
                  <c:v>4.5</c:v>
                </c:pt>
                <c:pt idx="3006">
                  <c:v>4.5</c:v>
                </c:pt>
                <c:pt idx="3007">
                  <c:v>4.5</c:v>
                </c:pt>
                <c:pt idx="3008">
                  <c:v>4.5</c:v>
                </c:pt>
                <c:pt idx="3009">
                  <c:v>4.5</c:v>
                </c:pt>
                <c:pt idx="3010">
                  <c:v>4.5</c:v>
                </c:pt>
                <c:pt idx="3011">
                  <c:v>4.5</c:v>
                </c:pt>
                <c:pt idx="3012">
                  <c:v>4.5</c:v>
                </c:pt>
                <c:pt idx="3013">
                  <c:v>4.5</c:v>
                </c:pt>
                <c:pt idx="3014">
                  <c:v>4.5</c:v>
                </c:pt>
                <c:pt idx="3015">
                  <c:v>4.5</c:v>
                </c:pt>
                <c:pt idx="3016">
                  <c:v>4.5</c:v>
                </c:pt>
                <c:pt idx="3017">
                  <c:v>4.5</c:v>
                </c:pt>
                <c:pt idx="3018">
                  <c:v>4.5</c:v>
                </c:pt>
                <c:pt idx="3019">
                  <c:v>4.5</c:v>
                </c:pt>
                <c:pt idx="3020">
                  <c:v>4.5</c:v>
                </c:pt>
                <c:pt idx="3021">
                  <c:v>4.5</c:v>
                </c:pt>
                <c:pt idx="3022">
                  <c:v>4.5</c:v>
                </c:pt>
                <c:pt idx="3023">
                  <c:v>4.5</c:v>
                </c:pt>
                <c:pt idx="3024">
                  <c:v>4.5</c:v>
                </c:pt>
                <c:pt idx="3025">
                  <c:v>4.5</c:v>
                </c:pt>
                <c:pt idx="3026">
                  <c:v>4.5</c:v>
                </c:pt>
                <c:pt idx="3027">
                  <c:v>4.5</c:v>
                </c:pt>
                <c:pt idx="3028">
                  <c:v>4.5</c:v>
                </c:pt>
                <c:pt idx="3029">
                  <c:v>4.5</c:v>
                </c:pt>
                <c:pt idx="3030">
                  <c:v>4.5</c:v>
                </c:pt>
                <c:pt idx="3031">
                  <c:v>4.5</c:v>
                </c:pt>
                <c:pt idx="3032">
                  <c:v>4.5</c:v>
                </c:pt>
                <c:pt idx="3033">
                  <c:v>4.5</c:v>
                </c:pt>
                <c:pt idx="3034">
                  <c:v>4.5</c:v>
                </c:pt>
                <c:pt idx="3035">
                  <c:v>4.5</c:v>
                </c:pt>
                <c:pt idx="3036">
                  <c:v>4.5</c:v>
                </c:pt>
                <c:pt idx="3037">
                  <c:v>4.5</c:v>
                </c:pt>
                <c:pt idx="3038">
                  <c:v>4.5</c:v>
                </c:pt>
                <c:pt idx="3039">
                  <c:v>4.5</c:v>
                </c:pt>
                <c:pt idx="3040">
                  <c:v>4.5</c:v>
                </c:pt>
                <c:pt idx="3041">
                  <c:v>4.5</c:v>
                </c:pt>
                <c:pt idx="3042">
                  <c:v>4.5</c:v>
                </c:pt>
                <c:pt idx="3043">
                  <c:v>4.5</c:v>
                </c:pt>
                <c:pt idx="3044">
                  <c:v>4.5</c:v>
                </c:pt>
                <c:pt idx="3045">
                  <c:v>4.5</c:v>
                </c:pt>
                <c:pt idx="3046">
                  <c:v>4.5</c:v>
                </c:pt>
                <c:pt idx="3047">
                  <c:v>4.5</c:v>
                </c:pt>
                <c:pt idx="3048">
                  <c:v>4.5</c:v>
                </c:pt>
                <c:pt idx="3049">
                  <c:v>4.5</c:v>
                </c:pt>
                <c:pt idx="3050">
                  <c:v>4.5</c:v>
                </c:pt>
                <c:pt idx="3051">
                  <c:v>4.5</c:v>
                </c:pt>
                <c:pt idx="3052">
                  <c:v>4.5</c:v>
                </c:pt>
                <c:pt idx="3053">
                  <c:v>4.5</c:v>
                </c:pt>
                <c:pt idx="3054">
                  <c:v>4.5</c:v>
                </c:pt>
                <c:pt idx="3055">
                  <c:v>4.5</c:v>
                </c:pt>
                <c:pt idx="3056">
                  <c:v>4.5</c:v>
                </c:pt>
                <c:pt idx="3057">
                  <c:v>4.5</c:v>
                </c:pt>
                <c:pt idx="3058">
                  <c:v>4.5</c:v>
                </c:pt>
                <c:pt idx="3059">
                  <c:v>4.5</c:v>
                </c:pt>
                <c:pt idx="3060">
                  <c:v>4.5</c:v>
                </c:pt>
                <c:pt idx="3061">
                  <c:v>4.5</c:v>
                </c:pt>
                <c:pt idx="3062">
                  <c:v>4.5</c:v>
                </c:pt>
                <c:pt idx="3063">
                  <c:v>4.5</c:v>
                </c:pt>
                <c:pt idx="3064">
                  <c:v>4.5</c:v>
                </c:pt>
                <c:pt idx="3065">
                  <c:v>4.5</c:v>
                </c:pt>
                <c:pt idx="3066">
                  <c:v>4.5</c:v>
                </c:pt>
                <c:pt idx="3067">
                  <c:v>4.5</c:v>
                </c:pt>
                <c:pt idx="3068">
                  <c:v>4.5</c:v>
                </c:pt>
                <c:pt idx="3069">
                  <c:v>4.5</c:v>
                </c:pt>
                <c:pt idx="3070">
                  <c:v>4.5</c:v>
                </c:pt>
                <c:pt idx="3071">
                  <c:v>4.5</c:v>
                </c:pt>
                <c:pt idx="3072">
                  <c:v>4.5</c:v>
                </c:pt>
                <c:pt idx="3073">
                  <c:v>4.5</c:v>
                </c:pt>
                <c:pt idx="3074">
                  <c:v>4.5</c:v>
                </c:pt>
                <c:pt idx="3075">
                  <c:v>4.5</c:v>
                </c:pt>
                <c:pt idx="3076">
                  <c:v>4.5</c:v>
                </c:pt>
                <c:pt idx="3077">
                  <c:v>4.5</c:v>
                </c:pt>
                <c:pt idx="3078">
                  <c:v>4.5</c:v>
                </c:pt>
                <c:pt idx="3079">
                  <c:v>4.5</c:v>
                </c:pt>
                <c:pt idx="3080">
                  <c:v>4.5</c:v>
                </c:pt>
                <c:pt idx="3081">
                  <c:v>4.5</c:v>
                </c:pt>
                <c:pt idx="3082">
                  <c:v>4.5</c:v>
                </c:pt>
                <c:pt idx="3083">
                  <c:v>4.5</c:v>
                </c:pt>
                <c:pt idx="3084">
                  <c:v>4.5</c:v>
                </c:pt>
                <c:pt idx="3085">
                  <c:v>4.5</c:v>
                </c:pt>
                <c:pt idx="3086">
                  <c:v>4.5</c:v>
                </c:pt>
                <c:pt idx="3087">
                  <c:v>4.5</c:v>
                </c:pt>
                <c:pt idx="3088">
                  <c:v>4.5</c:v>
                </c:pt>
                <c:pt idx="3089">
                  <c:v>4.5</c:v>
                </c:pt>
                <c:pt idx="3090">
                  <c:v>4.5</c:v>
                </c:pt>
                <c:pt idx="3091">
                  <c:v>4.5</c:v>
                </c:pt>
                <c:pt idx="3092">
                  <c:v>4.5</c:v>
                </c:pt>
                <c:pt idx="3093">
                  <c:v>4.5</c:v>
                </c:pt>
                <c:pt idx="3094">
                  <c:v>4.5</c:v>
                </c:pt>
                <c:pt idx="3095">
                  <c:v>4.5</c:v>
                </c:pt>
                <c:pt idx="3096">
                  <c:v>4.5</c:v>
                </c:pt>
                <c:pt idx="3097">
                  <c:v>4.5</c:v>
                </c:pt>
                <c:pt idx="3098">
                  <c:v>4.5</c:v>
                </c:pt>
                <c:pt idx="3099">
                  <c:v>4.5</c:v>
                </c:pt>
                <c:pt idx="3100">
                  <c:v>4.5</c:v>
                </c:pt>
                <c:pt idx="3101">
                  <c:v>4.5</c:v>
                </c:pt>
                <c:pt idx="3102">
                  <c:v>4.5</c:v>
                </c:pt>
                <c:pt idx="3103">
                  <c:v>4.5</c:v>
                </c:pt>
                <c:pt idx="3104">
                  <c:v>4.5</c:v>
                </c:pt>
                <c:pt idx="3105">
                  <c:v>4.5</c:v>
                </c:pt>
                <c:pt idx="3106">
                  <c:v>4.5</c:v>
                </c:pt>
                <c:pt idx="3107">
                  <c:v>4.5</c:v>
                </c:pt>
                <c:pt idx="3108">
                  <c:v>4.5</c:v>
                </c:pt>
                <c:pt idx="3109">
                  <c:v>4.5</c:v>
                </c:pt>
                <c:pt idx="3110">
                  <c:v>4.5</c:v>
                </c:pt>
                <c:pt idx="3111">
                  <c:v>4.5</c:v>
                </c:pt>
                <c:pt idx="3112">
                  <c:v>4.5</c:v>
                </c:pt>
                <c:pt idx="3113">
                  <c:v>4.5</c:v>
                </c:pt>
                <c:pt idx="3114">
                  <c:v>4.5</c:v>
                </c:pt>
                <c:pt idx="3115">
                  <c:v>4.5</c:v>
                </c:pt>
                <c:pt idx="3116">
                  <c:v>4.5</c:v>
                </c:pt>
                <c:pt idx="3117">
                  <c:v>4.5</c:v>
                </c:pt>
                <c:pt idx="3118">
                  <c:v>4.5</c:v>
                </c:pt>
                <c:pt idx="3119">
                  <c:v>4.5</c:v>
                </c:pt>
                <c:pt idx="3120">
                  <c:v>4.5</c:v>
                </c:pt>
                <c:pt idx="3121">
                  <c:v>4.5</c:v>
                </c:pt>
                <c:pt idx="3122">
                  <c:v>4.5</c:v>
                </c:pt>
                <c:pt idx="3123">
                  <c:v>4.5</c:v>
                </c:pt>
                <c:pt idx="3124">
                  <c:v>4.5</c:v>
                </c:pt>
                <c:pt idx="3125">
                  <c:v>4.5</c:v>
                </c:pt>
                <c:pt idx="3126">
                  <c:v>4.5</c:v>
                </c:pt>
                <c:pt idx="3127">
                  <c:v>4.5</c:v>
                </c:pt>
                <c:pt idx="3128">
                  <c:v>4.5</c:v>
                </c:pt>
                <c:pt idx="3129">
                  <c:v>4.5</c:v>
                </c:pt>
                <c:pt idx="3130">
                  <c:v>4.5</c:v>
                </c:pt>
                <c:pt idx="3131">
                  <c:v>4.5</c:v>
                </c:pt>
                <c:pt idx="3132">
                  <c:v>4.5</c:v>
                </c:pt>
                <c:pt idx="3133">
                  <c:v>4.5</c:v>
                </c:pt>
                <c:pt idx="3134">
                  <c:v>4.5</c:v>
                </c:pt>
                <c:pt idx="3135">
                  <c:v>4.5</c:v>
                </c:pt>
                <c:pt idx="3136">
                  <c:v>4.5</c:v>
                </c:pt>
                <c:pt idx="3137">
                  <c:v>4.5</c:v>
                </c:pt>
                <c:pt idx="3138">
                  <c:v>4.5</c:v>
                </c:pt>
                <c:pt idx="3139">
                  <c:v>4.5</c:v>
                </c:pt>
                <c:pt idx="3140">
                  <c:v>4.5</c:v>
                </c:pt>
                <c:pt idx="3141">
                  <c:v>4.5</c:v>
                </c:pt>
                <c:pt idx="3142">
                  <c:v>4.5</c:v>
                </c:pt>
                <c:pt idx="3143">
                  <c:v>4.5</c:v>
                </c:pt>
                <c:pt idx="3144">
                  <c:v>4.5</c:v>
                </c:pt>
                <c:pt idx="3145">
                  <c:v>4.5</c:v>
                </c:pt>
                <c:pt idx="3146">
                  <c:v>4.5</c:v>
                </c:pt>
                <c:pt idx="3147">
                  <c:v>4.5</c:v>
                </c:pt>
                <c:pt idx="3148">
                  <c:v>4.5</c:v>
                </c:pt>
                <c:pt idx="3149">
                  <c:v>4.5</c:v>
                </c:pt>
                <c:pt idx="3150">
                  <c:v>4.5</c:v>
                </c:pt>
                <c:pt idx="3151">
                  <c:v>4.5</c:v>
                </c:pt>
                <c:pt idx="3152">
                  <c:v>4.5</c:v>
                </c:pt>
                <c:pt idx="3153">
                  <c:v>4.5</c:v>
                </c:pt>
                <c:pt idx="3154">
                  <c:v>4.5</c:v>
                </c:pt>
                <c:pt idx="3155">
                  <c:v>4.5</c:v>
                </c:pt>
                <c:pt idx="3156">
                  <c:v>4.5</c:v>
                </c:pt>
                <c:pt idx="3157">
                  <c:v>4.5</c:v>
                </c:pt>
                <c:pt idx="3158">
                  <c:v>4.5</c:v>
                </c:pt>
                <c:pt idx="3159">
                  <c:v>4.5</c:v>
                </c:pt>
                <c:pt idx="3160">
                  <c:v>4.5</c:v>
                </c:pt>
                <c:pt idx="3161">
                  <c:v>4.5</c:v>
                </c:pt>
                <c:pt idx="3162">
                  <c:v>4.5</c:v>
                </c:pt>
                <c:pt idx="3163">
                  <c:v>4.5</c:v>
                </c:pt>
                <c:pt idx="3164">
                  <c:v>4.5</c:v>
                </c:pt>
                <c:pt idx="3165">
                  <c:v>4.5</c:v>
                </c:pt>
                <c:pt idx="3166">
                  <c:v>4.5</c:v>
                </c:pt>
                <c:pt idx="3167">
                  <c:v>4.5</c:v>
                </c:pt>
                <c:pt idx="3168">
                  <c:v>4.5</c:v>
                </c:pt>
                <c:pt idx="3169">
                  <c:v>4.5</c:v>
                </c:pt>
                <c:pt idx="3170">
                  <c:v>4.5</c:v>
                </c:pt>
                <c:pt idx="3171">
                  <c:v>4.5</c:v>
                </c:pt>
                <c:pt idx="3172">
                  <c:v>4.5</c:v>
                </c:pt>
                <c:pt idx="3173">
                  <c:v>4.5</c:v>
                </c:pt>
                <c:pt idx="3174">
                  <c:v>4.5</c:v>
                </c:pt>
                <c:pt idx="3175">
                  <c:v>4.5</c:v>
                </c:pt>
                <c:pt idx="3176">
                  <c:v>4.5</c:v>
                </c:pt>
                <c:pt idx="3177">
                  <c:v>4.5</c:v>
                </c:pt>
                <c:pt idx="3178">
                  <c:v>4.5</c:v>
                </c:pt>
                <c:pt idx="3179">
                  <c:v>4.5</c:v>
                </c:pt>
                <c:pt idx="3180">
                  <c:v>4.5</c:v>
                </c:pt>
                <c:pt idx="3181">
                  <c:v>4.5</c:v>
                </c:pt>
                <c:pt idx="3182">
                  <c:v>4.5</c:v>
                </c:pt>
                <c:pt idx="3183">
                  <c:v>4.5</c:v>
                </c:pt>
                <c:pt idx="3184">
                  <c:v>4.5</c:v>
                </c:pt>
                <c:pt idx="3185">
                  <c:v>4.5</c:v>
                </c:pt>
                <c:pt idx="3186">
                  <c:v>4.5</c:v>
                </c:pt>
                <c:pt idx="3187">
                  <c:v>4.5</c:v>
                </c:pt>
                <c:pt idx="3188">
                  <c:v>4.5</c:v>
                </c:pt>
                <c:pt idx="3189">
                  <c:v>4.5</c:v>
                </c:pt>
                <c:pt idx="3190">
                  <c:v>4.5</c:v>
                </c:pt>
                <c:pt idx="3191">
                  <c:v>4.5</c:v>
                </c:pt>
                <c:pt idx="3192">
                  <c:v>4.5</c:v>
                </c:pt>
                <c:pt idx="3193">
                  <c:v>4.5</c:v>
                </c:pt>
                <c:pt idx="3194">
                  <c:v>4.5</c:v>
                </c:pt>
                <c:pt idx="3195">
                  <c:v>4.5</c:v>
                </c:pt>
                <c:pt idx="3196">
                  <c:v>4.5</c:v>
                </c:pt>
                <c:pt idx="3197">
                  <c:v>4.5</c:v>
                </c:pt>
                <c:pt idx="3198">
                  <c:v>4.5</c:v>
                </c:pt>
                <c:pt idx="3199">
                  <c:v>4.5</c:v>
                </c:pt>
                <c:pt idx="3200">
                  <c:v>4.5</c:v>
                </c:pt>
                <c:pt idx="3201">
                  <c:v>4.5</c:v>
                </c:pt>
                <c:pt idx="3202">
                  <c:v>4.5</c:v>
                </c:pt>
                <c:pt idx="3203">
                  <c:v>4.5</c:v>
                </c:pt>
                <c:pt idx="3204">
                  <c:v>4.5</c:v>
                </c:pt>
                <c:pt idx="3205">
                  <c:v>4.5</c:v>
                </c:pt>
                <c:pt idx="3206">
                  <c:v>4.5</c:v>
                </c:pt>
                <c:pt idx="3207">
                  <c:v>4.5</c:v>
                </c:pt>
                <c:pt idx="3208">
                  <c:v>4.5</c:v>
                </c:pt>
                <c:pt idx="3209">
                  <c:v>4.5</c:v>
                </c:pt>
                <c:pt idx="3210">
                  <c:v>4.5</c:v>
                </c:pt>
                <c:pt idx="3211">
                  <c:v>4.5</c:v>
                </c:pt>
                <c:pt idx="3212">
                  <c:v>4.5</c:v>
                </c:pt>
                <c:pt idx="3213">
                  <c:v>4.5</c:v>
                </c:pt>
                <c:pt idx="3214">
                  <c:v>4.5</c:v>
                </c:pt>
                <c:pt idx="3215">
                  <c:v>4.5</c:v>
                </c:pt>
                <c:pt idx="3216">
                  <c:v>4.5</c:v>
                </c:pt>
                <c:pt idx="3217">
                  <c:v>4.5</c:v>
                </c:pt>
                <c:pt idx="3218">
                  <c:v>4.5</c:v>
                </c:pt>
                <c:pt idx="3219">
                  <c:v>4.5</c:v>
                </c:pt>
                <c:pt idx="3220">
                  <c:v>4.5</c:v>
                </c:pt>
                <c:pt idx="3221">
                  <c:v>4.5</c:v>
                </c:pt>
                <c:pt idx="3222">
                  <c:v>4.5</c:v>
                </c:pt>
                <c:pt idx="3223">
                  <c:v>4.5</c:v>
                </c:pt>
                <c:pt idx="3224">
                  <c:v>4.5</c:v>
                </c:pt>
                <c:pt idx="3225">
                  <c:v>4.5</c:v>
                </c:pt>
                <c:pt idx="3226">
                  <c:v>4.5</c:v>
                </c:pt>
                <c:pt idx="3227">
                  <c:v>4.5</c:v>
                </c:pt>
                <c:pt idx="3228">
                  <c:v>4.5</c:v>
                </c:pt>
                <c:pt idx="3229">
                  <c:v>4.5</c:v>
                </c:pt>
                <c:pt idx="3230">
                  <c:v>4.5</c:v>
                </c:pt>
                <c:pt idx="3231">
                  <c:v>4.5</c:v>
                </c:pt>
                <c:pt idx="3232">
                  <c:v>4.5</c:v>
                </c:pt>
                <c:pt idx="3233">
                  <c:v>4.5</c:v>
                </c:pt>
                <c:pt idx="3234">
                  <c:v>4.5</c:v>
                </c:pt>
                <c:pt idx="3235">
                  <c:v>4.5</c:v>
                </c:pt>
                <c:pt idx="3236">
                  <c:v>4.5</c:v>
                </c:pt>
                <c:pt idx="3237">
                  <c:v>4.5</c:v>
                </c:pt>
                <c:pt idx="3238">
                  <c:v>4.5</c:v>
                </c:pt>
                <c:pt idx="3239">
                  <c:v>4.5</c:v>
                </c:pt>
                <c:pt idx="3240">
                  <c:v>4.5</c:v>
                </c:pt>
                <c:pt idx="3241">
                  <c:v>4.5</c:v>
                </c:pt>
                <c:pt idx="3242">
                  <c:v>4.5</c:v>
                </c:pt>
                <c:pt idx="3243">
                  <c:v>4.5</c:v>
                </c:pt>
                <c:pt idx="3244">
                  <c:v>4.5</c:v>
                </c:pt>
                <c:pt idx="3245">
                  <c:v>4.5</c:v>
                </c:pt>
                <c:pt idx="3246">
                  <c:v>4.5</c:v>
                </c:pt>
                <c:pt idx="3247">
                  <c:v>4.5</c:v>
                </c:pt>
                <c:pt idx="3248">
                  <c:v>4.5</c:v>
                </c:pt>
                <c:pt idx="3249">
                  <c:v>4.5</c:v>
                </c:pt>
                <c:pt idx="3250">
                  <c:v>4.5</c:v>
                </c:pt>
                <c:pt idx="3251">
                  <c:v>4.5</c:v>
                </c:pt>
                <c:pt idx="3252">
                  <c:v>4.5</c:v>
                </c:pt>
                <c:pt idx="3253">
                  <c:v>4.5</c:v>
                </c:pt>
                <c:pt idx="3254">
                  <c:v>4.5</c:v>
                </c:pt>
                <c:pt idx="3255">
                  <c:v>4.5</c:v>
                </c:pt>
                <c:pt idx="3256">
                  <c:v>4.5</c:v>
                </c:pt>
                <c:pt idx="3257">
                  <c:v>4.5</c:v>
                </c:pt>
                <c:pt idx="3258">
                  <c:v>4.5</c:v>
                </c:pt>
                <c:pt idx="3259">
                  <c:v>4.5</c:v>
                </c:pt>
                <c:pt idx="3260">
                  <c:v>4.5</c:v>
                </c:pt>
                <c:pt idx="3261">
                  <c:v>4.5</c:v>
                </c:pt>
                <c:pt idx="3262">
                  <c:v>4.5</c:v>
                </c:pt>
                <c:pt idx="3263">
                  <c:v>4.5</c:v>
                </c:pt>
                <c:pt idx="3264">
                  <c:v>4.5</c:v>
                </c:pt>
                <c:pt idx="3265">
                  <c:v>4.5</c:v>
                </c:pt>
                <c:pt idx="3266">
                  <c:v>4.5</c:v>
                </c:pt>
                <c:pt idx="3267">
                  <c:v>4.5</c:v>
                </c:pt>
                <c:pt idx="3268">
                  <c:v>4.5</c:v>
                </c:pt>
                <c:pt idx="3269">
                  <c:v>4.5</c:v>
                </c:pt>
                <c:pt idx="3270">
                  <c:v>4.5</c:v>
                </c:pt>
                <c:pt idx="3271">
                  <c:v>4.5</c:v>
                </c:pt>
                <c:pt idx="3272">
                  <c:v>4.5</c:v>
                </c:pt>
                <c:pt idx="3273">
                  <c:v>4.5</c:v>
                </c:pt>
                <c:pt idx="3274">
                  <c:v>4.5</c:v>
                </c:pt>
                <c:pt idx="3275">
                  <c:v>4.5</c:v>
                </c:pt>
                <c:pt idx="3276">
                  <c:v>4.5</c:v>
                </c:pt>
                <c:pt idx="3277">
                  <c:v>4.5</c:v>
                </c:pt>
                <c:pt idx="3278">
                  <c:v>4.5</c:v>
                </c:pt>
                <c:pt idx="3279">
                  <c:v>4.5</c:v>
                </c:pt>
                <c:pt idx="3280">
                  <c:v>4.5</c:v>
                </c:pt>
                <c:pt idx="3281">
                  <c:v>4.5</c:v>
                </c:pt>
                <c:pt idx="3282">
                  <c:v>4.5</c:v>
                </c:pt>
                <c:pt idx="3283">
                  <c:v>4.5</c:v>
                </c:pt>
                <c:pt idx="3284">
                  <c:v>4.5</c:v>
                </c:pt>
                <c:pt idx="3285">
                  <c:v>4.5</c:v>
                </c:pt>
                <c:pt idx="3286">
                  <c:v>4.5</c:v>
                </c:pt>
                <c:pt idx="3287">
                  <c:v>4.5</c:v>
                </c:pt>
                <c:pt idx="3288">
                  <c:v>4.5</c:v>
                </c:pt>
                <c:pt idx="3289">
                  <c:v>4.5</c:v>
                </c:pt>
                <c:pt idx="3290">
                  <c:v>4.5</c:v>
                </c:pt>
                <c:pt idx="3291">
                  <c:v>4.5</c:v>
                </c:pt>
                <c:pt idx="3292">
                  <c:v>4.5</c:v>
                </c:pt>
                <c:pt idx="3293">
                  <c:v>4.5</c:v>
                </c:pt>
                <c:pt idx="3294">
                  <c:v>4.5</c:v>
                </c:pt>
                <c:pt idx="3295">
                  <c:v>4.5</c:v>
                </c:pt>
                <c:pt idx="3296">
                  <c:v>4.5</c:v>
                </c:pt>
                <c:pt idx="3297">
                  <c:v>4.5</c:v>
                </c:pt>
                <c:pt idx="3298">
                  <c:v>4.5</c:v>
                </c:pt>
                <c:pt idx="3299">
                  <c:v>4.5</c:v>
                </c:pt>
                <c:pt idx="3300">
                  <c:v>4.5</c:v>
                </c:pt>
                <c:pt idx="3301">
                  <c:v>4.5</c:v>
                </c:pt>
                <c:pt idx="3302">
                  <c:v>4.5</c:v>
                </c:pt>
                <c:pt idx="3303">
                  <c:v>4.5</c:v>
                </c:pt>
                <c:pt idx="3304">
                  <c:v>4.5</c:v>
                </c:pt>
                <c:pt idx="3305">
                  <c:v>4.5</c:v>
                </c:pt>
                <c:pt idx="3306">
                  <c:v>4.5</c:v>
                </c:pt>
                <c:pt idx="3307">
                  <c:v>4.5</c:v>
                </c:pt>
                <c:pt idx="3308">
                  <c:v>4.5</c:v>
                </c:pt>
                <c:pt idx="3309">
                  <c:v>4.5</c:v>
                </c:pt>
                <c:pt idx="3310">
                  <c:v>4.5</c:v>
                </c:pt>
                <c:pt idx="3311">
                  <c:v>4.5</c:v>
                </c:pt>
                <c:pt idx="3312">
                  <c:v>4.5</c:v>
                </c:pt>
                <c:pt idx="3313">
                  <c:v>4.5</c:v>
                </c:pt>
                <c:pt idx="3314">
                  <c:v>4.5</c:v>
                </c:pt>
                <c:pt idx="3315">
                  <c:v>4.5</c:v>
                </c:pt>
                <c:pt idx="3316">
                  <c:v>4.5</c:v>
                </c:pt>
                <c:pt idx="3317">
                  <c:v>4.5</c:v>
                </c:pt>
                <c:pt idx="3318">
                  <c:v>4.5</c:v>
                </c:pt>
                <c:pt idx="3319">
                  <c:v>4.5</c:v>
                </c:pt>
                <c:pt idx="3320">
                  <c:v>4.5</c:v>
                </c:pt>
                <c:pt idx="3321">
                  <c:v>4.5</c:v>
                </c:pt>
                <c:pt idx="3322">
                  <c:v>4.5</c:v>
                </c:pt>
                <c:pt idx="3323">
                  <c:v>4.5</c:v>
                </c:pt>
                <c:pt idx="3324">
                  <c:v>4.5</c:v>
                </c:pt>
                <c:pt idx="3325">
                  <c:v>4.5</c:v>
                </c:pt>
                <c:pt idx="3326">
                  <c:v>4.5</c:v>
                </c:pt>
                <c:pt idx="3327">
                  <c:v>4.5</c:v>
                </c:pt>
                <c:pt idx="3328">
                  <c:v>4.5</c:v>
                </c:pt>
                <c:pt idx="3329">
                  <c:v>4.5</c:v>
                </c:pt>
                <c:pt idx="3330">
                  <c:v>4.5</c:v>
                </c:pt>
                <c:pt idx="3331">
                  <c:v>4.5</c:v>
                </c:pt>
                <c:pt idx="3332">
                  <c:v>4.5</c:v>
                </c:pt>
                <c:pt idx="3333">
                  <c:v>4.5</c:v>
                </c:pt>
                <c:pt idx="3334">
                  <c:v>4.5</c:v>
                </c:pt>
                <c:pt idx="3335">
                  <c:v>4.5</c:v>
                </c:pt>
                <c:pt idx="3336">
                  <c:v>4.5</c:v>
                </c:pt>
                <c:pt idx="3337">
                  <c:v>4.5</c:v>
                </c:pt>
                <c:pt idx="3338">
                  <c:v>4.5</c:v>
                </c:pt>
                <c:pt idx="3339">
                  <c:v>4.5</c:v>
                </c:pt>
                <c:pt idx="3340">
                  <c:v>4.5</c:v>
                </c:pt>
                <c:pt idx="3341">
                  <c:v>4.5</c:v>
                </c:pt>
                <c:pt idx="3342">
                  <c:v>4.5</c:v>
                </c:pt>
                <c:pt idx="3343">
                  <c:v>4.5</c:v>
                </c:pt>
                <c:pt idx="3344">
                  <c:v>4.5</c:v>
                </c:pt>
                <c:pt idx="3345">
                  <c:v>4.5</c:v>
                </c:pt>
                <c:pt idx="3346">
                  <c:v>4.5</c:v>
                </c:pt>
                <c:pt idx="3347">
                  <c:v>4.5</c:v>
                </c:pt>
                <c:pt idx="3348">
                  <c:v>4.5</c:v>
                </c:pt>
                <c:pt idx="3349">
                  <c:v>4.5</c:v>
                </c:pt>
                <c:pt idx="3350">
                  <c:v>4.5</c:v>
                </c:pt>
                <c:pt idx="3351">
                  <c:v>4.5</c:v>
                </c:pt>
                <c:pt idx="3352">
                  <c:v>4.5</c:v>
                </c:pt>
                <c:pt idx="3353">
                  <c:v>4.5</c:v>
                </c:pt>
                <c:pt idx="3354">
                  <c:v>4.5</c:v>
                </c:pt>
                <c:pt idx="3355">
                  <c:v>4.5</c:v>
                </c:pt>
                <c:pt idx="3356">
                  <c:v>4.5</c:v>
                </c:pt>
                <c:pt idx="3357">
                  <c:v>4.5</c:v>
                </c:pt>
                <c:pt idx="3358">
                  <c:v>4.5</c:v>
                </c:pt>
                <c:pt idx="3359">
                  <c:v>4.5</c:v>
                </c:pt>
                <c:pt idx="3360">
                  <c:v>4.5</c:v>
                </c:pt>
                <c:pt idx="3361">
                  <c:v>4.5</c:v>
                </c:pt>
                <c:pt idx="3362">
                  <c:v>4.5</c:v>
                </c:pt>
                <c:pt idx="3363">
                  <c:v>4.5</c:v>
                </c:pt>
                <c:pt idx="3364">
                  <c:v>4.5</c:v>
                </c:pt>
                <c:pt idx="3365">
                  <c:v>4.5</c:v>
                </c:pt>
                <c:pt idx="3366">
                  <c:v>4.5</c:v>
                </c:pt>
                <c:pt idx="3367">
                  <c:v>4.5</c:v>
                </c:pt>
                <c:pt idx="3368">
                  <c:v>4.5</c:v>
                </c:pt>
                <c:pt idx="3369">
                  <c:v>4.5</c:v>
                </c:pt>
                <c:pt idx="3370">
                  <c:v>4.5</c:v>
                </c:pt>
                <c:pt idx="3371">
                  <c:v>4.5</c:v>
                </c:pt>
                <c:pt idx="3372">
                  <c:v>4.5</c:v>
                </c:pt>
                <c:pt idx="3373">
                  <c:v>4.5</c:v>
                </c:pt>
                <c:pt idx="3374">
                  <c:v>4.5</c:v>
                </c:pt>
                <c:pt idx="3375">
                  <c:v>4.5</c:v>
                </c:pt>
                <c:pt idx="3376">
                  <c:v>4.5</c:v>
                </c:pt>
                <c:pt idx="3377">
                  <c:v>4.5</c:v>
                </c:pt>
                <c:pt idx="3378">
                  <c:v>4.5</c:v>
                </c:pt>
                <c:pt idx="3379">
                  <c:v>4.5</c:v>
                </c:pt>
                <c:pt idx="3380">
                  <c:v>4.5</c:v>
                </c:pt>
                <c:pt idx="3381">
                  <c:v>4.5</c:v>
                </c:pt>
                <c:pt idx="3382">
                  <c:v>4.5</c:v>
                </c:pt>
                <c:pt idx="3383">
                  <c:v>4.5</c:v>
                </c:pt>
                <c:pt idx="3384">
                  <c:v>4.5</c:v>
                </c:pt>
                <c:pt idx="3385">
                  <c:v>4.5</c:v>
                </c:pt>
                <c:pt idx="3386">
                  <c:v>4.5</c:v>
                </c:pt>
                <c:pt idx="3387">
                  <c:v>4.5</c:v>
                </c:pt>
                <c:pt idx="3388">
                  <c:v>4.5</c:v>
                </c:pt>
                <c:pt idx="3389">
                  <c:v>4.5</c:v>
                </c:pt>
                <c:pt idx="3390">
                  <c:v>4.5</c:v>
                </c:pt>
                <c:pt idx="3391">
                  <c:v>4.5</c:v>
                </c:pt>
                <c:pt idx="3392">
                  <c:v>4.5</c:v>
                </c:pt>
                <c:pt idx="3393">
                  <c:v>4.5</c:v>
                </c:pt>
                <c:pt idx="3394">
                  <c:v>4.5</c:v>
                </c:pt>
                <c:pt idx="3395">
                  <c:v>4.5</c:v>
                </c:pt>
                <c:pt idx="3396">
                  <c:v>4.5</c:v>
                </c:pt>
                <c:pt idx="3397">
                  <c:v>4.5</c:v>
                </c:pt>
                <c:pt idx="3398">
                  <c:v>4.5</c:v>
                </c:pt>
                <c:pt idx="3399">
                  <c:v>4.5</c:v>
                </c:pt>
                <c:pt idx="3400">
                  <c:v>4.5</c:v>
                </c:pt>
                <c:pt idx="3401">
                  <c:v>4.5</c:v>
                </c:pt>
                <c:pt idx="3402">
                  <c:v>4.5</c:v>
                </c:pt>
                <c:pt idx="3403">
                  <c:v>4.5</c:v>
                </c:pt>
                <c:pt idx="3404">
                  <c:v>4.5</c:v>
                </c:pt>
                <c:pt idx="3405">
                  <c:v>4.5</c:v>
                </c:pt>
                <c:pt idx="3406">
                  <c:v>4.5</c:v>
                </c:pt>
                <c:pt idx="3407">
                  <c:v>4.5</c:v>
                </c:pt>
                <c:pt idx="3408">
                  <c:v>4.5</c:v>
                </c:pt>
                <c:pt idx="3409">
                  <c:v>4.5</c:v>
                </c:pt>
                <c:pt idx="3410">
                  <c:v>4.5</c:v>
                </c:pt>
                <c:pt idx="3411">
                  <c:v>4.5</c:v>
                </c:pt>
                <c:pt idx="3412">
                  <c:v>4.5</c:v>
                </c:pt>
                <c:pt idx="3413">
                  <c:v>4.5</c:v>
                </c:pt>
                <c:pt idx="3414">
                  <c:v>4.5</c:v>
                </c:pt>
                <c:pt idx="3415">
                  <c:v>4.5</c:v>
                </c:pt>
                <c:pt idx="3416">
                  <c:v>4.5</c:v>
                </c:pt>
                <c:pt idx="3417">
                  <c:v>4.5</c:v>
                </c:pt>
                <c:pt idx="3418">
                  <c:v>4.5</c:v>
                </c:pt>
                <c:pt idx="3419">
                  <c:v>4.5</c:v>
                </c:pt>
                <c:pt idx="3420">
                  <c:v>4.5</c:v>
                </c:pt>
                <c:pt idx="3421">
                  <c:v>4.5</c:v>
                </c:pt>
                <c:pt idx="3422">
                  <c:v>4.5</c:v>
                </c:pt>
                <c:pt idx="3423">
                  <c:v>4.5</c:v>
                </c:pt>
                <c:pt idx="3424">
                  <c:v>4.5</c:v>
                </c:pt>
                <c:pt idx="3425">
                  <c:v>4.5</c:v>
                </c:pt>
                <c:pt idx="3426">
                  <c:v>4.5</c:v>
                </c:pt>
                <c:pt idx="3427">
                  <c:v>4.5</c:v>
                </c:pt>
                <c:pt idx="3428">
                  <c:v>4.5</c:v>
                </c:pt>
                <c:pt idx="3429">
                  <c:v>4.5</c:v>
                </c:pt>
                <c:pt idx="3430">
                  <c:v>4.5</c:v>
                </c:pt>
                <c:pt idx="3431">
                  <c:v>4.5</c:v>
                </c:pt>
                <c:pt idx="3432">
                  <c:v>4.5</c:v>
                </c:pt>
                <c:pt idx="3433">
                  <c:v>4.5</c:v>
                </c:pt>
                <c:pt idx="3434">
                  <c:v>4.5</c:v>
                </c:pt>
                <c:pt idx="3435">
                  <c:v>4.5</c:v>
                </c:pt>
                <c:pt idx="3436">
                  <c:v>4.5</c:v>
                </c:pt>
                <c:pt idx="3437">
                  <c:v>4.5</c:v>
                </c:pt>
                <c:pt idx="3438">
                  <c:v>4.5</c:v>
                </c:pt>
                <c:pt idx="3439">
                  <c:v>4.5</c:v>
                </c:pt>
                <c:pt idx="3440">
                  <c:v>4.5</c:v>
                </c:pt>
                <c:pt idx="3441">
                  <c:v>4.5</c:v>
                </c:pt>
                <c:pt idx="3442">
                  <c:v>4.5</c:v>
                </c:pt>
                <c:pt idx="3443">
                  <c:v>4.5</c:v>
                </c:pt>
                <c:pt idx="3444">
                  <c:v>4.5</c:v>
                </c:pt>
                <c:pt idx="3445">
                  <c:v>4.5</c:v>
                </c:pt>
                <c:pt idx="3446">
                  <c:v>4.5</c:v>
                </c:pt>
                <c:pt idx="3447">
                  <c:v>4.5</c:v>
                </c:pt>
                <c:pt idx="3448">
                  <c:v>4.5</c:v>
                </c:pt>
                <c:pt idx="3449">
                  <c:v>4.5</c:v>
                </c:pt>
                <c:pt idx="3450">
                  <c:v>4.5</c:v>
                </c:pt>
                <c:pt idx="3451">
                  <c:v>4.5</c:v>
                </c:pt>
                <c:pt idx="3452">
                  <c:v>4.5</c:v>
                </c:pt>
                <c:pt idx="3453">
                  <c:v>4.5</c:v>
                </c:pt>
                <c:pt idx="3454">
                  <c:v>4.5</c:v>
                </c:pt>
                <c:pt idx="3455">
                  <c:v>4.5</c:v>
                </c:pt>
                <c:pt idx="3456">
                  <c:v>4.5</c:v>
                </c:pt>
                <c:pt idx="3457">
                  <c:v>4.5</c:v>
                </c:pt>
                <c:pt idx="3458">
                  <c:v>4.5</c:v>
                </c:pt>
                <c:pt idx="3459">
                  <c:v>4.5</c:v>
                </c:pt>
                <c:pt idx="3460">
                  <c:v>4.5</c:v>
                </c:pt>
                <c:pt idx="3461">
                  <c:v>4.5</c:v>
                </c:pt>
                <c:pt idx="3462">
                  <c:v>4.5</c:v>
                </c:pt>
                <c:pt idx="3463">
                  <c:v>4.5</c:v>
                </c:pt>
                <c:pt idx="3464">
                  <c:v>4.5</c:v>
                </c:pt>
                <c:pt idx="3465">
                  <c:v>4.5</c:v>
                </c:pt>
                <c:pt idx="3466">
                  <c:v>4.5</c:v>
                </c:pt>
                <c:pt idx="3467">
                  <c:v>4.5</c:v>
                </c:pt>
                <c:pt idx="3468">
                  <c:v>4.5</c:v>
                </c:pt>
                <c:pt idx="3469">
                  <c:v>4.5</c:v>
                </c:pt>
                <c:pt idx="3470">
                  <c:v>4.5</c:v>
                </c:pt>
                <c:pt idx="3471">
                  <c:v>4.5</c:v>
                </c:pt>
                <c:pt idx="3472">
                  <c:v>4.5</c:v>
                </c:pt>
                <c:pt idx="3473">
                  <c:v>4.5</c:v>
                </c:pt>
                <c:pt idx="3474">
                  <c:v>4.5</c:v>
                </c:pt>
                <c:pt idx="3475">
                  <c:v>4.5</c:v>
                </c:pt>
                <c:pt idx="3476">
                  <c:v>4.5</c:v>
                </c:pt>
                <c:pt idx="3477">
                  <c:v>4.5</c:v>
                </c:pt>
                <c:pt idx="3478">
                  <c:v>4.5</c:v>
                </c:pt>
                <c:pt idx="3479">
                  <c:v>4.5</c:v>
                </c:pt>
                <c:pt idx="3480">
                  <c:v>4.5</c:v>
                </c:pt>
                <c:pt idx="3481">
                  <c:v>4.5</c:v>
                </c:pt>
                <c:pt idx="3482">
                  <c:v>4.5</c:v>
                </c:pt>
                <c:pt idx="3483">
                  <c:v>4.5</c:v>
                </c:pt>
                <c:pt idx="3484">
                  <c:v>4.5</c:v>
                </c:pt>
                <c:pt idx="3485">
                  <c:v>4.5</c:v>
                </c:pt>
                <c:pt idx="3486">
                  <c:v>4.5</c:v>
                </c:pt>
                <c:pt idx="3487">
                  <c:v>4.5</c:v>
                </c:pt>
                <c:pt idx="3488">
                  <c:v>4.5</c:v>
                </c:pt>
                <c:pt idx="3489">
                  <c:v>4.5</c:v>
                </c:pt>
                <c:pt idx="3490">
                  <c:v>4.5</c:v>
                </c:pt>
                <c:pt idx="3491">
                  <c:v>4.5</c:v>
                </c:pt>
                <c:pt idx="3492">
                  <c:v>4.5</c:v>
                </c:pt>
                <c:pt idx="3493">
                  <c:v>4.5</c:v>
                </c:pt>
                <c:pt idx="3494">
                  <c:v>4.5</c:v>
                </c:pt>
                <c:pt idx="3495">
                  <c:v>4.5</c:v>
                </c:pt>
                <c:pt idx="3496">
                  <c:v>4.5</c:v>
                </c:pt>
                <c:pt idx="3497">
                  <c:v>4.5</c:v>
                </c:pt>
                <c:pt idx="3498">
                  <c:v>4.5</c:v>
                </c:pt>
                <c:pt idx="3499">
                  <c:v>4.5</c:v>
                </c:pt>
                <c:pt idx="3500">
                  <c:v>4.5</c:v>
                </c:pt>
                <c:pt idx="3501">
                  <c:v>4.5</c:v>
                </c:pt>
                <c:pt idx="3502">
                  <c:v>4.5</c:v>
                </c:pt>
                <c:pt idx="3503">
                  <c:v>4.5</c:v>
                </c:pt>
                <c:pt idx="3504">
                  <c:v>4.5</c:v>
                </c:pt>
                <c:pt idx="3505">
                  <c:v>4.5</c:v>
                </c:pt>
                <c:pt idx="3506">
                  <c:v>4.5</c:v>
                </c:pt>
                <c:pt idx="3507">
                  <c:v>4.5</c:v>
                </c:pt>
                <c:pt idx="3508">
                  <c:v>4.5</c:v>
                </c:pt>
                <c:pt idx="3509">
                  <c:v>4.5</c:v>
                </c:pt>
                <c:pt idx="3510">
                  <c:v>4.5</c:v>
                </c:pt>
                <c:pt idx="3511">
                  <c:v>4.5</c:v>
                </c:pt>
                <c:pt idx="3512">
                  <c:v>4.5</c:v>
                </c:pt>
                <c:pt idx="3513">
                  <c:v>4.5</c:v>
                </c:pt>
                <c:pt idx="3514">
                  <c:v>4.5</c:v>
                </c:pt>
                <c:pt idx="3515">
                  <c:v>4.5</c:v>
                </c:pt>
                <c:pt idx="3516">
                  <c:v>4.5</c:v>
                </c:pt>
                <c:pt idx="3517">
                  <c:v>4.5</c:v>
                </c:pt>
                <c:pt idx="3518">
                  <c:v>4.5</c:v>
                </c:pt>
                <c:pt idx="3519">
                  <c:v>4.5</c:v>
                </c:pt>
                <c:pt idx="3520">
                  <c:v>4.5</c:v>
                </c:pt>
                <c:pt idx="3521">
                  <c:v>4.5</c:v>
                </c:pt>
                <c:pt idx="3522">
                  <c:v>4.5</c:v>
                </c:pt>
                <c:pt idx="3523">
                  <c:v>4.5</c:v>
                </c:pt>
                <c:pt idx="3524">
                  <c:v>4.5</c:v>
                </c:pt>
                <c:pt idx="3525">
                  <c:v>4.5</c:v>
                </c:pt>
                <c:pt idx="3526">
                  <c:v>4.5</c:v>
                </c:pt>
                <c:pt idx="3527">
                  <c:v>4.5</c:v>
                </c:pt>
                <c:pt idx="3528">
                  <c:v>4.5</c:v>
                </c:pt>
                <c:pt idx="3529">
                  <c:v>4.5</c:v>
                </c:pt>
                <c:pt idx="3530">
                  <c:v>4.5</c:v>
                </c:pt>
                <c:pt idx="3531">
                  <c:v>4.5</c:v>
                </c:pt>
                <c:pt idx="3532">
                  <c:v>4.5</c:v>
                </c:pt>
                <c:pt idx="3533">
                  <c:v>4.5</c:v>
                </c:pt>
                <c:pt idx="3534">
                  <c:v>4.5</c:v>
                </c:pt>
                <c:pt idx="3535">
                  <c:v>4.5</c:v>
                </c:pt>
                <c:pt idx="3536">
                  <c:v>4.5</c:v>
                </c:pt>
                <c:pt idx="3537">
                  <c:v>4.5</c:v>
                </c:pt>
                <c:pt idx="3538">
                  <c:v>4.5</c:v>
                </c:pt>
                <c:pt idx="3539">
                  <c:v>4.5</c:v>
                </c:pt>
                <c:pt idx="3540">
                  <c:v>4.5</c:v>
                </c:pt>
                <c:pt idx="3541">
                  <c:v>4.5</c:v>
                </c:pt>
                <c:pt idx="3542">
                  <c:v>4.5</c:v>
                </c:pt>
                <c:pt idx="3543">
                  <c:v>4.5</c:v>
                </c:pt>
                <c:pt idx="3544">
                  <c:v>4.5</c:v>
                </c:pt>
                <c:pt idx="3545">
                  <c:v>4.5</c:v>
                </c:pt>
                <c:pt idx="3546">
                  <c:v>4.5</c:v>
                </c:pt>
                <c:pt idx="3547">
                  <c:v>4.5</c:v>
                </c:pt>
                <c:pt idx="3548">
                  <c:v>4.5</c:v>
                </c:pt>
                <c:pt idx="3549">
                  <c:v>4.5</c:v>
                </c:pt>
                <c:pt idx="3550">
                  <c:v>4.5</c:v>
                </c:pt>
                <c:pt idx="3551">
                  <c:v>4.5</c:v>
                </c:pt>
                <c:pt idx="3552">
                  <c:v>4.5</c:v>
                </c:pt>
                <c:pt idx="3553">
                  <c:v>4.5</c:v>
                </c:pt>
                <c:pt idx="3554">
                  <c:v>4.5</c:v>
                </c:pt>
                <c:pt idx="3555">
                  <c:v>4.5</c:v>
                </c:pt>
                <c:pt idx="3556">
                  <c:v>4.5</c:v>
                </c:pt>
                <c:pt idx="3557">
                  <c:v>4.5</c:v>
                </c:pt>
                <c:pt idx="3558">
                  <c:v>4.5</c:v>
                </c:pt>
                <c:pt idx="3559">
                  <c:v>4.5</c:v>
                </c:pt>
                <c:pt idx="3560">
                  <c:v>4.5</c:v>
                </c:pt>
                <c:pt idx="3561">
                  <c:v>4.5</c:v>
                </c:pt>
                <c:pt idx="3562">
                  <c:v>4.5</c:v>
                </c:pt>
                <c:pt idx="3563">
                  <c:v>4.5</c:v>
                </c:pt>
                <c:pt idx="3564">
                  <c:v>4.5</c:v>
                </c:pt>
                <c:pt idx="3565">
                  <c:v>4.5</c:v>
                </c:pt>
                <c:pt idx="3566">
                  <c:v>4.5</c:v>
                </c:pt>
                <c:pt idx="3567">
                  <c:v>4.5</c:v>
                </c:pt>
                <c:pt idx="3568">
                  <c:v>4.5</c:v>
                </c:pt>
                <c:pt idx="3569">
                  <c:v>4.5</c:v>
                </c:pt>
                <c:pt idx="3570">
                  <c:v>4.5</c:v>
                </c:pt>
                <c:pt idx="3571">
                  <c:v>4.5</c:v>
                </c:pt>
                <c:pt idx="3572">
                  <c:v>4.5</c:v>
                </c:pt>
                <c:pt idx="3573">
                  <c:v>4.5</c:v>
                </c:pt>
                <c:pt idx="3574">
                  <c:v>4.5</c:v>
                </c:pt>
                <c:pt idx="3575">
                  <c:v>4.5</c:v>
                </c:pt>
                <c:pt idx="3576">
                  <c:v>4.5</c:v>
                </c:pt>
                <c:pt idx="3577">
                  <c:v>4.5</c:v>
                </c:pt>
                <c:pt idx="3578">
                  <c:v>4.5</c:v>
                </c:pt>
                <c:pt idx="3579">
                  <c:v>4.5</c:v>
                </c:pt>
                <c:pt idx="3580">
                  <c:v>4.5</c:v>
                </c:pt>
                <c:pt idx="3581">
                  <c:v>4.5</c:v>
                </c:pt>
                <c:pt idx="3582">
                  <c:v>4.5</c:v>
                </c:pt>
                <c:pt idx="3583">
                  <c:v>4.5</c:v>
                </c:pt>
                <c:pt idx="3584">
                  <c:v>4.5</c:v>
                </c:pt>
                <c:pt idx="3585">
                  <c:v>4.5</c:v>
                </c:pt>
                <c:pt idx="3586">
                  <c:v>4.5</c:v>
                </c:pt>
                <c:pt idx="3587">
                  <c:v>4.5</c:v>
                </c:pt>
                <c:pt idx="3588">
                  <c:v>4.5</c:v>
                </c:pt>
                <c:pt idx="3589">
                  <c:v>4.5</c:v>
                </c:pt>
                <c:pt idx="3590">
                  <c:v>4.5</c:v>
                </c:pt>
                <c:pt idx="3591">
                  <c:v>4.5</c:v>
                </c:pt>
                <c:pt idx="3592">
                  <c:v>4.5</c:v>
                </c:pt>
                <c:pt idx="3593">
                  <c:v>4.5</c:v>
                </c:pt>
                <c:pt idx="3594">
                  <c:v>4.5</c:v>
                </c:pt>
                <c:pt idx="3595">
                  <c:v>4.5</c:v>
                </c:pt>
                <c:pt idx="3596">
                  <c:v>4.5</c:v>
                </c:pt>
                <c:pt idx="3597">
                  <c:v>4.5</c:v>
                </c:pt>
                <c:pt idx="3598">
                  <c:v>4.5</c:v>
                </c:pt>
                <c:pt idx="3599">
                  <c:v>4.5</c:v>
                </c:pt>
                <c:pt idx="3600">
                  <c:v>4.5</c:v>
                </c:pt>
                <c:pt idx="3601">
                  <c:v>4.5</c:v>
                </c:pt>
                <c:pt idx="3602">
                  <c:v>4.5</c:v>
                </c:pt>
                <c:pt idx="3603">
                  <c:v>4.5</c:v>
                </c:pt>
                <c:pt idx="3604">
                  <c:v>4.5</c:v>
                </c:pt>
                <c:pt idx="3605">
                  <c:v>4.5</c:v>
                </c:pt>
                <c:pt idx="3606">
                  <c:v>4.5</c:v>
                </c:pt>
                <c:pt idx="3607">
                  <c:v>4.5</c:v>
                </c:pt>
                <c:pt idx="3608">
                  <c:v>4.5</c:v>
                </c:pt>
                <c:pt idx="3609">
                  <c:v>4.5</c:v>
                </c:pt>
                <c:pt idx="3610">
                  <c:v>4.5</c:v>
                </c:pt>
                <c:pt idx="3611">
                  <c:v>4.5</c:v>
                </c:pt>
                <c:pt idx="3612">
                  <c:v>4.5</c:v>
                </c:pt>
                <c:pt idx="3613">
                  <c:v>4.5</c:v>
                </c:pt>
                <c:pt idx="3614">
                  <c:v>4.5</c:v>
                </c:pt>
                <c:pt idx="3615">
                  <c:v>4</c:v>
                </c:pt>
                <c:pt idx="3616">
                  <c:v>4</c:v>
                </c:pt>
                <c:pt idx="3617">
                  <c:v>4</c:v>
                </c:pt>
                <c:pt idx="3618">
                  <c:v>4</c:v>
                </c:pt>
                <c:pt idx="3619">
                  <c:v>4</c:v>
                </c:pt>
                <c:pt idx="3620">
                  <c:v>4</c:v>
                </c:pt>
                <c:pt idx="3621">
                  <c:v>4</c:v>
                </c:pt>
                <c:pt idx="3622">
                  <c:v>4</c:v>
                </c:pt>
                <c:pt idx="3623">
                  <c:v>4</c:v>
                </c:pt>
                <c:pt idx="3624">
                  <c:v>4</c:v>
                </c:pt>
                <c:pt idx="3625">
                  <c:v>4</c:v>
                </c:pt>
                <c:pt idx="3626">
                  <c:v>4</c:v>
                </c:pt>
                <c:pt idx="3627">
                  <c:v>4</c:v>
                </c:pt>
                <c:pt idx="3628">
                  <c:v>4</c:v>
                </c:pt>
                <c:pt idx="3629">
                  <c:v>4</c:v>
                </c:pt>
                <c:pt idx="3630">
                  <c:v>4</c:v>
                </c:pt>
                <c:pt idx="3631">
                  <c:v>4</c:v>
                </c:pt>
                <c:pt idx="3632">
                  <c:v>4</c:v>
                </c:pt>
                <c:pt idx="3633">
                  <c:v>4</c:v>
                </c:pt>
                <c:pt idx="3634">
                  <c:v>4</c:v>
                </c:pt>
                <c:pt idx="3635">
                  <c:v>4</c:v>
                </c:pt>
                <c:pt idx="3636">
                  <c:v>4</c:v>
                </c:pt>
                <c:pt idx="3637">
                  <c:v>4</c:v>
                </c:pt>
                <c:pt idx="3638">
                  <c:v>4</c:v>
                </c:pt>
                <c:pt idx="3639">
                  <c:v>4</c:v>
                </c:pt>
                <c:pt idx="3640">
                  <c:v>4</c:v>
                </c:pt>
                <c:pt idx="3641">
                  <c:v>4</c:v>
                </c:pt>
                <c:pt idx="3642">
                  <c:v>4</c:v>
                </c:pt>
                <c:pt idx="3643">
                  <c:v>4</c:v>
                </c:pt>
                <c:pt idx="3644">
                  <c:v>4</c:v>
                </c:pt>
                <c:pt idx="3645">
                  <c:v>4</c:v>
                </c:pt>
                <c:pt idx="3646">
                  <c:v>4</c:v>
                </c:pt>
                <c:pt idx="3647">
                  <c:v>4</c:v>
                </c:pt>
                <c:pt idx="3648">
                  <c:v>4</c:v>
                </c:pt>
                <c:pt idx="3649">
                  <c:v>4</c:v>
                </c:pt>
                <c:pt idx="3650">
                  <c:v>4</c:v>
                </c:pt>
                <c:pt idx="3651">
                  <c:v>4</c:v>
                </c:pt>
                <c:pt idx="3652">
                  <c:v>4</c:v>
                </c:pt>
                <c:pt idx="3653">
                  <c:v>4</c:v>
                </c:pt>
                <c:pt idx="3654">
                  <c:v>4</c:v>
                </c:pt>
                <c:pt idx="3655">
                  <c:v>4</c:v>
                </c:pt>
                <c:pt idx="3656">
                  <c:v>4</c:v>
                </c:pt>
                <c:pt idx="3657">
                  <c:v>4</c:v>
                </c:pt>
                <c:pt idx="3658">
                  <c:v>4</c:v>
                </c:pt>
                <c:pt idx="3659">
                  <c:v>4</c:v>
                </c:pt>
                <c:pt idx="3660">
                  <c:v>4</c:v>
                </c:pt>
                <c:pt idx="3661">
                  <c:v>4</c:v>
                </c:pt>
                <c:pt idx="3662">
                  <c:v>4</c:v>
                </c:pt>
                <c:pt idx="3663">
                  <c:v>4</c:v>
                </c:pt>
                <c:pt idx="3664">
                  <c:v>4</c:v>
                </c:pt>
                <c:pt idx="3665">
                  <c:v>4</c:v>
                </c:pt>
                <c:pt idx="3666">
                  <c:v>4</c:v>
                </c:pt>
                <c:pt idx="3667">
                  <c:v>4</c:v>
                </c:pt>
                <c:pt idx="3668">
                  <c:v>4</c:v>
                </c:pt>
                <c:pt idx="3669">
                  <c:v>4</c:v>
                </c:pt>
                <c:pt idx="3670">
                  <c:v>4</c:v>
                </c:pt>
                <c:pt idx="3671">
                  <c:v>4</c:v>
                </c:pt>
                <c:pt idx="3673">
                  <c:v>4</c:v>
                </c:pt>
                <c:pt idx="3674">
                  <c:v>4</c:v>
                </c:pt>
                <c:pt idx="3675">
                  <c:v>4</c:v>
                </c:pt>
                <c:pt idx="3676">
                  <c:v>4</c:v>
                </c:pt>
                <c:pt idx="3677">
                  <c:v>4</c:v>
                </c:pt>
                <c:pt idx="3678">
                  <c:v>4</c:v>
                </c:pt>
                <c:pt idx="3679">
                  <c:v>4</c:v>
                </c:pt>
                <c:pt idx="3680">
                  <c:v>4</c:v>
                </c:pt>
                <c:pt idx="3681">
                  <c:v>4</c:v>
                </c:pt>
                <c:pt idx="3682">
                  <c:v>4</c:v>
                </c:pt>
                <c:pt idx="3683">
                  <c:v>4</c:v>
                </c:pt>
                <c:pt idx="3684">
                  <c:v>4</c:v>
                </c:pt>
                <c:pt idx="3685">
                  <c:v>4</c:v>
                </c:pt>
                <c:pt idx="3686">
                  <c:v>4</c:v>
                </c:pt>
                <c:pt idx="3687">
                  <c:v>4</c:v>
                </c:pt>
                <c:pt idx="3688">
                  <c:v>4</c:v>
                </c:pt>
                <c:pt idx="3689">
                  <c:v>4</c:v>
                </c:pt>
                <c:pt idx="3690">
                  <c:v>4</c:v>
                </c:pt>
                <c:pt idx="3691">
                  <c:v>4</c:v>
                </c:pt>
                <c:pt idx="3692">
                  <c:v>4</c:v>
                </c:pt>
                <c:pt idx="3693">
                  <c:v>4</c:v>
                </c:pt>
                <c:pt idx="3694">
                  <c:v>4</c:v>
                </c:pt>
                <c:pt idx="3695">
                  <c:v>4</c:v>
                </c:pt>
                <c:pt idx="3696">
                  <c:v>4</c:v>
                </c:pt>
                <c:pt idx="3697">
                  <c:v>4</c:v>
                </c:pt>
                <c:pt idx="3698">
                  <c:v>4</c:v>
                </c:pt>
                <c:pt idx="3699">
                  <c:v>4</c:v>
                </c:pt>
                <c:pt idx="3700">
                  <c:v>4</c:v>
                </c:pt>
                <c:pt idx="3701">
                  <c:v>4</c:v>
                </c:pt>
                <c:pt idx="3702">
                  <c:v>4</c:v>
                </c:pt>
                <c:pt idx="3703">
                  <c:v>4</c:v>
                </c:pt>
                <c:pt idx="3704">
                  <c:v>4</c:v>
                </c:pt>
                <c:pt idx="3705">
                  <c:v>4</c:v>
                </c:pt>
                <c:pt idx="3706">
                  <c:v>4</c:v>
                </c:pt>
                <c:pt idx="3707">
                  <c:v>4</c:v>
                </c:pt>
                <c:pt idx="3708">
                  <c:v>4</c:v>
                </c:pt>
                <c:pt idx="3709">
                  <c:v>4</c:v>
                </c:pt>
                <c:pt idx="3710">
                  <c:v>4</c:v>
                </c:pt>
                <c:pt idx="3711">
                  <c:v>4</c:v>
                </c:pt>
                <c:pt idx="3712">
                  <c:v>4</c:v>
                </c:pt>
                <c:pt idx="3713">
                  <c:v>4</c:v>
                </c:pt>
                <c:pt idx="3714">
                  <c:v>4</c:v>
                </c:pt>
                <c:pt idx="3715">
                  <c:v>4</c:v>
                </c:pt>
                <c:pt idx="3716">
                  <c:v>4</c:v>
                </c:pt>
                <c:pt idx="3717">
                  <c:v>4</c:v>
                </c:pt>
                <c:pt idx="3718">
                  <c:v>4</c:v>
                </c:pt>
                <c:pt idx="3719">
                  <c:v>4</c:v>
                </c:pt>
                <c:pt idx="3720">
                  <c:v>4</c:v>
                </c:pt>
                <c:pt idx="3721">
                  <c:v>4</c:v>
                </c:pt>
                <c:pt idx="3722">
                  <c:v>4</c:v>
                </c:pt>
                <c:pt idx="3723">
                  <c:v>4</c:v>
                </c:pt>
                <c:pt idx="3724">
                  <c:v>4</c:v>
                </c:pt>
                <c:pt idx="3725">
                  <c:v>4</c:v>
                </c:pt>
                <c:pt idx="3726">
                  <c:v>4</c:v>
                </c:pt>
                <c:pt idx="3727">
                  <c:v>4</c:v>
                </c:pt>
                <c:pt idx="3728">
                  <c:v>4</c:v>
                </c:pt>
                <c:pt idx="3729">
                  <c:v>4</c:v>
                </c:pt>
                <c:pt idx="3730">
                  <c:v>4</c:v>
                </c:pt>
                <c:pt idx="3731">
                  <c:v>4</c:v>
                </c:pt>
                <c:pt idx="3732">
                  <c:v>4</c:v>
                </c:pt>
                <c:pt idx="3733">
                  <c:v>4</c:v>
                </c:pt>
                <c:pt idx="3734">
                  <c:v>4</c:v>
                </c:pt>
                <c:pt idx="3735">
                  <c:v>4</c:v>
                </c:pt>
                <c:pt idx="3736">
                  <c:v>4</c:v>
                </c:pt>
                <c:pt idx="3737">
                  <c:v>4</c:v>
                </c:pt>
                <c:pt idx="3738">
                  <c:v>4</c:v>
                </c:pt>
                <c:pt idx="3739">
                  <c:v>4</c:v>
                </c:pt>
                <c:pt idx="3740">
                  <c:v>4</c:v>
                </c:pt>
                <c:pt idx="3741">
                  <c:v>4</c:v>
                </c:pt>
                <c:pt idx="3742">
                  <c:v>3.75</c:v>
                </c:pt>
                <c:pt idx="3743">
                  <c:v>3.75</c:v>
                </c:pt>
                <c:pt idx="3744">
                  <c:v>3.75</c:v>
                </c:pt>
                <c:pt idx="3745">
                  <c:v>3.75</c:v>
                </c:pt>
                <c:pt idx="3746">
                  <c:v>3.75</c:v>
                </c:pt>
                <c:pt idx="3747">
                  <c:v>3.75</c:v>
                </c:pt>
                <c:pt idx="3748">
                  <c:v>3.75</c:v>
                </c:pt>
                <c:pt idx="3749">
                  <c:v>3.75</c:v>
                </c:pt>
                <c:pt idx="3750">
                  <c:v>3.75</c:v>
                </c:pt>
                <c:pt idx="3751">
                  <c:v>3.75</c:v>
                </c:pt>
                <c:pt idx="3752">
                  <c:v>3.75</c:v>
                </c:pt>
                <c:pt idx="3753">
                  <c:v>3.75</c:v>
                </c:pt>
                <c:pt idx="3754">
                  <c:v>3.75</c:v>
                </c:pt>
                <c:pt idx="3755">
                  <c:v>3.75</c:v>
                </c:pt>
                <c:pt idx="3756">
                  <c:v>3.75</c:v>
                </c:pt>
                <c:pt idx="3757">
                  <c:v>3.75</c:v>
                </c:pt>
                <c:pt idx="3758">
                  <c:v>3.75</c:v>
                </c:pt>
                <c:pt idx="3759">
                  <c:v>3.75</c:v>
                </c:pt>
                <c:pt idx="3760">
                  <c:v>3.75</c:v>
                </c:pt>
                <c:pt idx="3761">
                  <c:v>3.75</c:v>
                </c:pt>
                <c:pt idx="3762">
                  <c:v>3.75</c:v>
                </c:pt>
                <c:pt idx="3763">
                  <c:v>3.75</c:v>
                </c:pt>
                <c:pt idx="3764">
                  <c:v>3.75</c:v>
                </c:pt>
                <c:pt idx="3765">
                  <c:v>3.75</c:v>
                </c:pt>
                <c:pt idx="3766">
                  <c:v>3.75</c:v>
                </c:pt>
                <c:pt idx="3767">
                  <c:v>3.75</c:v>
                </c:pt>
                <c:pt idx="3768">
                  <c:v>3.75</c:v>
                </c:pt>
                <c:pt idx="3769">
                  <c:v>3.75</c:v>
                </c:pt>
                <c:pt idx="3770">
                  <c:v>3.75</c:v>
                </c:pt>
                <c:pt idx="3771">
                  <c:v>3.75</c:v>
                </c:pt>
                <c:pt idx="3772">
                  <c:v>3.75</c:v>
                </c:pt>
                <c:pt idx="3773">
                  <c:v>3.75</c:v>
                </c:pt>
                <c:pt idx="3774">
                  <c:v>3.75</c:v>
                </c:pt>
                <c:pt idx="3775">
                  <c:v>3.75</c:v>
                </c:pt>
                <c:pt idx="3776">
                  <c:v>3.5</c:v>
                </c:pt>
                <c:pt idx="3777">
                  <c:v>3.5</c:v>
                </c:pt>
                <c:pt idx="3778">
                  <c:v>3.5</c:v>
                </c:pt>
                <c:pt idx="3779">
                  <c:v>3.5</c:v>
                </c:pt>
                <c:pt idx="3780">
                  <c:v>3.5</c:v>
                </c:pt>
                <c:pt idx="3781">
                  <c:v>3.5</c:v>
                </c:pt>
                <c:pt idx="3782">
                  <c:v>3.5</c:v>
                </c:pt>
                <c:pt idx="3783">
                  <c:v>3.5</c:v>
                </c:pt>
                <c:pt idx="3784">
                  <c:v>3.5</c:v>
                </c:pt>
                <c:pt idx="3785">
                  <c:v>3.5</c:v>
                </c:pt>
                <c:pt idx="3786">
                  <c:v>3.5</c:v>
                </c:pt>
                <c:pt idx="3787">
                  <c:v>3.5</c:v>
                </c:pt>
                <c:pt idx="3788">
                  <c:v>3.5</c:v>
                </c:pt>
                <c:pt idx="3789">
                  <c:v>3.5</c:v>
                </c:pt>
                <c:pt idx="3790">
                  <c:v>3.5</c:v>
                </c:pt>
                <c:pt idx="3791">
                  <c:v>3.5</c:v>
                </c:pt>
                <c:pt idx="3792">
                  <c:v>3.5</c:v>
                </c:pt>
                <c:pt idx="3793">
                  <c:v>3.5</c:v>
                </c:pt>
                <c:pt idx="3794">
                  <c:v>3.5</c:v>
                </c:pt>
                <c:pt idx="3795">
                  <c:v>3.5</c:v>
                </c:pt>
                <c:pt idx="3796">
                  <c:v>3.5</c:v>
                </c:pt>
                <c:pt idx="3797">
                  <c:v>3.5</c:v>
                </c:pt>
                <c:pt idx="3798">
                  <c:v>3.5</c:v>
                </c:pt>
                <c:pt idx="3799">
                  <c:v>3.5</c:v>
                </c:pt>
                <c:pt idx="3800">
                  <c:v>3.5</c:v>
                </c:pt>
                <c:pt idx="3801">
                  <c:v>3.5</c:v>
                </c:pt>
                <c:pt idx="3802">
                  <c:v>3.5</c:v>
                </c:pt>
                <c:pt idx="3803">
                  <c:v>3.5</c:v>
                </c:pt>
                <c:pt idx="3804">
                  <c:v>3.5</c:v>
                </c:pt>
                <c:pt idx="3805">
                  <c:v>3.5</c:v>
                </c:pt>
                <c:pt idx="3806">
                  <c:v>3.5</c:v>
                </c:pt>
                <c:pt idx="3807">
                  <c:v>3.5</c:v>
                </c:pt>
                <c:pt idx="3808">
                  <c:v>3.5</c:v>
                </c:pt>
                <c:pt idx="3809">
                  <c:v>3.5</c:v>
                </c:pt>
                <c:pt idx="3810">
                  <c:v>3.5</c:v>
                </c:pt>
                <c:pt idx="3811">
                  <c:v>3.5</c:v>
                </c:pt>
                <c:pt idx="3812">
                  <c:v>3.5</c:v>
                </c:pt>
                <c:pt idx="3813">
                  <c:v>3.5</c:v>
                </c:pt>
                <c:pt idx="3814">
                  <c:v>3.5</c:v>
                </c:pt>
                <c:pt idx="3815">
                  <c:v>3.5</c:v>
                </c:pt>
                <c:pt idx="3816">
                  <c:v>3.5</c:v>
                </c:pt>
                <c:pt idx="3817">
                  <c:v>3.5</c:v>
                </c:pt>
                <c:pt idx="3818">
                  <c:v>3.5</c:v>
                </c:pt>
                <c:pt idx="3819">
                  <c:v>3.5</c:v>
                </c:pt>
                <c:pt idx="3820">
                  <c:v>3.5</c:v>
                </c:pt>
                <c:pt idx="3821">
                  <c:v>3.5</c:v>
                </c:pt>
                <c:pt idx="3822">
                  <c:v>3.5</c:v>
                </c:pt>
                <c:pt idx="3823">
                  <c:v>3.5</c:v>
                </c:pt>
                <c:pt idx="3824">
                  <c:v>3.5</c:v>
                </c:pt>
                <c:pt idx="3825">
                  <c:v>3.5</c:v>
                </c:pt>
                <c:pt idx="3826">
                  <c:v>3.5</c:v>
                </c:pt>
                <c:pt idx="3827">
                  <c:v>3.5</c:v>
                </c:pt>
                <c:pt idx="3828">
                  <c:v>3.5</c:v>
                </c:pt>
                <c:pt idx="3829">
                  <c:v>3.5</c:v>
                </c:pt>
                <c:pt idx="3830">
                  <c:v>3.5</c:v>
                </c:pt>
                <c:pt idx="3831">
                  <c:v>3.5</c:v>
                </c:pt>
                <c:pt idx="3832">
                  <c:v>3.5</c:v>
                </c:pt>
                <c:pt idx="3833">
                  <c:v>3.5</c:v>
                </c:pt>
                <c:pt idx="3834">
                  <c:v>3.5</c:v>
                </c:pt>
                <c:pt idx="3835">
                  <c:v>3.5</c:v>
                </c:pt>
                <c:pt idx="3836">
                  <c:v>3.5</c:v>
                </c:pt>
                <c:pt idx="3837">
                  <c:v>3.5</c:v>
                </c:pt>
                <c:pt idx="3838">
                  <c:v>3.5</c:v>
                </c:pt>
                <c:pt idx="3839">
                  <c:v>3.5</c:v>
                </c:pt>
                <c:pt idx="3840">
                  <c:v>3.5</c:v>
                </c:pt>
                <c:pt idx="3841">
                  <c:v>3.5</c:v>
                </c:pt>
                <c:pt idx="3842">
                  <c:v>3.5</c:v>
                </c:pt>
                <c:pt idx="3843">
                  <c:v>3.5</c:v>
                </c:pt>
                <c:pt idx="3844">
                  <c:v>3.5</c:v>
                </c:pt>
                <c:pt idx="3845">
                  <c:v>3.5</c:v>
                </c:pt>
                <c:pt idx="3846">
                  <c:v>3.5</c:v>
                </c:pt>
                <c:pt idx="3847">
                  <c:v>3.5</c:v>
                </c:pt>
                <c:pt idx="3848">
                  <c:v>3.5</c:v>
                </c:pt>
                <c:pt idx="3849">
                  <c:v>3.5</c:v>
                </c:pt>
                <c:pt idx="3850">
                  <c:v>3.5</c:v>
                </c:pt>
                <c:pt idx="3851">
                  <c:v>3.5</c:v>
                </c:pt>
                <c:pt idx="3852">
                  <c:v>3.5</c:v>
                </c:pt>
                <c:pt idx="3853">
                  <c:v>3.5</c:v>
                </c:pt>
                <c:pt idx="3854">
                  <c:v>3.5</c:v>
                </c:pt>
                <c:pt idx="3855">
                  <c:v>3.5</c:v>
                </c:pt>
                <c:pt idx="3856">
                  <c:v>3.5</c:v>
                </c:pt>
                <c:pt idx="3857">
                  <c:v>3.5</c:v>
                </c:pt>
                <c:pt idx="3858">
                  <c:v>3.5</c:v>
                </c:pt>
                <c:pt idx="3859">
                  <c:v>3.5</c:v>
                </c:pt>
                <c:pt idx="3860">
                  <c:v>3.5</c:v>
                </c:pt>
                <c:pt idx="3861">
                  <c:v>3.5</c:v>
                </c:pt>
                <c:pt idx="3862">
                  <c:v>3.5</c:v>
                </c:pt>
                <c:pt idx="3863">
                  <c:v>3.5</c:v>
                </c:pt>
                <c:pt idx="3864">
                  <c:v>3.5</c:v>
                </c:pt>
                <c:pt idx="3865">
                  <c:v>3.5</c:v>
                </c:pt>
                <c:pt idx="3866">
                  <c:v>3.5</c:v>
                </c:pt>
                <c:pt idx="3867">
                  <c:v>3.5</c:v>
                </c:pt>
                <c:pt idx="3868">
                  <c:v>3.5</c:v>
                </c:pt>
                <c:pt idx="3869">
                  <c:v>3.5</c:v>
                </c:pt>
                <c:pt idx="3870">
                  <c:v>3.5</c:v>
                </c:pt>
                <c:pt idx="3871">
                  <c:v>3.5</c:v>
                </c:pt>
                <c:pt idx="3872">
                  <c:v>3.5</c:v>
                </c:pt>
                <c:pt idx="3873">
                  <c:v>3.5</c:v>
                </c:pt>
                <c:pt idx="3874">
                  <c:v>3.5</c:v>
                </c:pt>
                <c:pt idx="3875">
                  <c:v>3.5</c:v>
                </c:pt>
                <c:pt idx="3876">
                  <c:v>3.5</c:v>
                </c:pt>
                <c:pt idx="3877">
                  <c:v>3.5</c:v>
                </c:pt>
                <c:pt idx="3878">
                  <c:v>3.5</c:v>
                </c:pt>
                <c:pt idx="3879">
                  <c:v>3.5</c:v>
                </c:pt>
                <c:pt idx="3880">
                  <c:v>3.5</c:v>
                </c:pt>
                <c:pt idx="3881">
                  <c:v>3.5</c:v>
                </c:pt>
                <c:pt idx="3882">
                  <c:v>3.5</c:v>
                </c:pt>
                <c:pt idx="3883">
                  <c:v>3.5</c:v>
                </c:pt>
                <c:pt idx="3884">
                  <c:v>3.5</c:v>
                </c:pt>
                <c:pt idx="3885">
                  <c:v>3.5</c:v>
                </c:pt>
                <c:pt idx="3886">
                  <c:v>3.5</c:v>
                </c:pt>
                <c:pt idx="3887">
                  <c:v>3.5</c:v>
                </c:pt>
                <c:pt idx="3888">
                  <c:v>3.5</c:v>
                </c:pt>
                <c:pt idx="3889">
                  <c:v>3.5</c:v>
                </c:pt>
                <c:pt idx="3890">
                  <c:v>3.5</c:v>
                </c:pt>
                <c:pt idx="3891">
                  <c:v>3.5</c:v>
                </c:pt>
                <c:pt idx="3892">
                  <c:v>3.5</c:v>
                </c:pt>
                <c:pt idx="3893">
                  <c:v>3.5</c:v>
                </c:pt>
                <c:pt idx="3894">
                  <c:v>3.5</c:v>
                </c:pt>
                <c:pt idx="3895">
                  <c:v>3.5</c:v>
                </c:pt>
                <c:pt idx="3896">
                  <c:v>3.5</c:v>
                </c:pt>
                <c:pt idx="3897">
                  <c:v>3.5</c:v>
                </c:pt>
                <c:pt idx="3898">
                  <c:v>3.5</c:v>
                </c:pt>
                <c:pt idx="3899">
                  <c:v>3.5</c:v>
                </c:pt>
                <c:pt idx="3900">
                  <c:v>3.5</c:v>
                </c:pt>
                <c:pt idx="3901">
                  <c:v>3.5</c:v>
                </c:pt>
                <c:pt idx="3902">
                  <c:v>3.5</c:v>
                </c:pt>
                <c:pt idx="3903">
                  <c:v>3.5</c:v>
                </c:pt>
                <c:pt idx="3904">
                  <c:v>3.5</c:v>
                </c:pt>
                <c:pt idx="3905">
                  <c:v>3.5</c:v>
                </c:pt>
                <c:pt idx="3906">
                  <c:v>3.5</c:v>
                </c:pt>
                <c:pt idx="3907">
                  <c:v>3.5</c:v>
                </c:pt>
                <c:pt idx="3908">
                  <c:v>3.5</c:v>
                </c:pt>
                <c:pt idx="3909">
                  <c:v>3.5</c:v>
                </c:pt>
                <c:pt idx="3910">
                  <c:v>3.5</c:v>
                </c:pt>
                <c:pt idx="3911">
                  <c:v>3.5</c:v>
                </c:pt>
                <c:pt idx="3912">
                  <c:v>3.5</c:v>
                </c:pt>
                <c:pt idx="3913">
                  <c:v>3.5</c:v>
                </c:pt>
                <c:pt idx="3914">
                  <c:v>3.5</c:v>
                </c:pt>
                <c:pt idx="3915">
                  <c:v>3.5</c:v>
                </c:pt>
                <c:pt idx="3916">
                  <c:v>3.5</c:v>
                </c:pt>
                <c:pt idx="3917">
                  <c:v>3.5</c:v>
                </c:pt>
                <c:pt idx="3918">
                  <c:v>3.5</c:v>
                </c:pt>
                <c:pt idx="3919">
                  <c:v>3.5</c:v>
                </c:pt>
                <c:pt idx="3920">
                  <c:v>3.5</c:v>
                </c:pt>
                <c:pt idx="3921">
                  <c:v>3.5</c:v>
                </c:pt>
                <c:pt idx="3922">
                  <c:v>3.5</c:v>
                </c:pt>
                <c:pt idx="3923">
                  <c:v>3.5</c:v>
                </c:pt>
                <c:pt idx="3924">
                  <c:v>3.5</c:v>
                </c:pt>
                <c:pt idx="3925">
                  <c:v>3.5</c:v>
                </c:pt>
                <c:pt idx="3926">
                  <c:v>3.5</c:v>
                </c:pt>
                <c:pt idx="3927">
                  <c:v>3</c:v>
                </c:pt>
                <c:pt idx="3928">
                  <c:v>3</c:v>
                </c:pt>
                <c:pt idx="3929">
                  <c:v>3</c:v>
                </c:pt>
                <c:pt idx="3930">
                  <c:v>3</c:v>
                </c:pt>
                <c:pt idx="3931">
                  <c:v>3</c:v>
                </c:pt>
                <c:pt idx="3932">
                  <c:v>3</c:v>
                </c:pt>
                <c:pt idx="3933">
                  <c:v>3</c:v>
                </c:pt>
                <c:pt idx="3934">
                  <c:v>3</c:v>
                </c:pt>
                <c:pt idx="3935">
                  <c:v>3</c:v>
                </c:pt>
                <c:pt idx="3936">
                  <c:v>3</c:v>
                </c:pt>
                <c:pt idx="3937">
                  <c:v>3</c:v>
                </c:pt>
                <c:pt idx="3938">
                  <c:v>3</c:v>
                </c:pt>
                <c:pt idx="3939">
                  <c:v>3</c:v>
                </c:pt>
                <c:pt idx="3940">
                  <c:v>3</c:v>
                </c:pt>
                <c:pt idx="3941">
                  <c:v>3</c:v>
                </c:pt>
                <c:pt idx="3942">
                  <c:v>3</c:v>
                </c:pt>
                <c:pt idx="3943">
                  <c:v>3</c:v>
                </c:pt>
                <c:pt idx="3944">
                  <c:v>3</c:v>
                </c:pt>
                <c:pt idx="3945">
                  <c:v>3</c:v>
                </c:pt>
                <c:pt idx="3946">
                  <c:v>3</c:v>
                </c:pt>
                <c:pt idx="3947">
                  <c:v>3</c:v>
                </c:pt>
                <c:pt idx="3948">
                  <c:v>3</c:v>
                </c:pt>
                <c:pt idx="3949">
                  <c:v>3</c:v>
                </c:pt>
                <c:pt idx="3950">
                  <c:v>3</c:v>
                </c:pt>
                <c:pt idx="3951">
                  <c:v>3</c:v>
                </c:pt>
                <c:pt idx="3952">
                  <c:v>3</c:v>
                </c:pt>
                <c:pt idx="3953">
                  <c:v>3</c:v>
                </c:pt>
                <c:pt idx="3954">
                  <c:v>3</c:v>
                </c:pt>
                <c:pt idx="3955">
                  <c:v>3</c:v>
                </c:pt>
                <c:pt idx="3956">
                  <c:v>3</c:v>
                </c:pt>
                <c:pt idx="3957">
                  <c:v>3</c:v>
                </c:pt>
                <c:pt idx="3958">
                  <c:v>3</c:v>
                </c:pt>
                <c:pt idx="3959">
                  <c:v>3</c:v>
                </c:pt>
                <c:pt idx="3960">
                  <c:v>3</c:v>
                </c:pt>
                <c:pt idx="3961">
                  <c:v>3</c:v>
                </c:pt>
                <c:pt idx="3962">
                  <c:v>3</c:v>
                </c:pt>
                <c:pt idx="3963">
                  <c:v>3</c:v>
                </c:pt>
                <c:pt idx="3964">
                  <c:v>3</c:v>
                </c:pt>
                <c:pt idx="3965">
                  <c:v>3</c:v>
                </c:pt>
                <c:pt idx="3966">
                  <c:v>3</c:v>
                </c:pt>
                <c:pt idx="3967">
                  <c:v>3</c:v>
                </c:pt>
                <c:pt idx="3968">
                  <c:v>3</c:v>
                </c:pt>
                <c:pt idx="3969">
                  <c:v>3</c:v>
                </c:pt>
                <c:pt idx="3970">
                  <c:v>3</c:v>
                </c:pt>
                <c:pt idx="3971">
                  <c:v>3</c:v>
                </c:pt>
                <c:pt idx="3972">
                  <c:v>3</c:v>
                </c:pt>
                <c:pt idx="3973">
                  <c:v>3</c:v>
                </c:pt>
                <c:pt idx="3974">
                  <c:v>3</c:v>
                </c:pt>
                <c:pt idx="3975">
                  <c:v>3</c:v>
                </c:pt>
                <c:pt idx="3976">
                  <c:v>3</c:v>
                </c:pt>
                <c:pt idx="3977">
                  <c:v>3</c:v>
                </c:pt>
                <c:pt idx="3978">
                  <c:v>3</c:v>
                </c:pt>
                <c:pt idx="3979">
                  <c:v>3</c:v>
                </c:pt>
                <c:pt idx="3980">
                  <c:v>3</c:v>
                </c:pt>
                <c:pt idx="3981">
                  <c:v>3</c:v>
                </c:pt>
                <c:pt idx="3982">
                  <c:v>3</c:v>
                </c:pt>
                <c:pt idx="3983">
                  <c:v>3</c:v>
                </c:pt>
                <c:pt idx="3984">
                  <c:v>3</c:v>
                </c:pt>
                <c:pt idx="3985">
                  <c:v>3</c:v>
                </c:pt>
                <c:pt idx="3986">
                  <c:v>3</c:v>
                </c:pt>
                <c:pt idx="3987">
                  <c:v>3</c:v>
                </c:pt>
                <c:pt idx="3988">
                  <c:v>3</c:v>
                </c:pt>
                <c:pt idx="3989">
                  <c:v>3</c:v>
                </c:pt>
                <c:pt idx="3990">
                  <c:v>3</c:v>
                </c:pt>
                <c:pt idx="3991">
                  <c:v>3</c:v>
                </c:pt>
                <c:pt idx="3992">
                  <c:v>3</c:v>
                </c:pt>
                <c:pt idx="3993">
                  <c:v>3</c:v>
                </c:pt>
                <c:pt idx="3994">
                  <c:v>3</c:v>
                </c:pt>
                <c:pt idx="3995">
                  <c:v>3</c:v>
                </c:pt>
                <c:pt idx="3996">
                  <c:v>3</c:v>
                </c:pt>
                <c:pt idx="3997">
                  <c:v>3</c:v>
                </c:pt>
                <c:pt idx="3998">
                  <c:v>3</c:v>
                </c:pt>
                <c:pt idx="3999">
                  <c:v>3</c:v>
                </c:pt>
                <c:pt idx="4000">
                  <c:v>3</c:v>
                </c:pt>
                <c:pt idx="4001">
                  <c:v>3</c:v>
                </c:pt>
                <c:pt idx="4002">
                  <c:v>3</c:v>
                </c:pt>
                <c:pt idx="4003">
                  <c:v>3</c:v>
                </c:pt>
                <c:pt idx="4004">
                  <c:v>3</c:v>
                </c:pt>
                <c:pt idx="4005">
                  <c:v>3</c:v>
                </c:pt>
                <c:pt idx="4006">
                  <c:v>3</c:v>
                </c:pt>
                <c:pt idx="4007">
                  <c:v>3</c:v>
                </c:pt>
                <c:pt idx="4008">
                  <c:v>3</c:v>
                </c:pt>
                <c:pt idx="4009">
                  <c:v>3</c:v>
                </c:pt>
                <c:pt idx="4010">
                  <c:v>3</c:v>
                </c:pt>
                <c:pt idx="4011">
                  <c:v>3</c:v>
                </c:pt>
                <c:pt idx="4012">
                  <c:v>3</c:v>
                </c:pt>
                <c:pt idx="4013">
                  <c:v>3</c:v>
                </c:pt>
                <c:pt idx="4014">
                  <c:v>3</c:v>
                </c:pt>
                <c:pt idx="4015">
                  <c:v>3</c:v>
                </c:pt>
                <c:pt idx="4016">
                  <c:v>3</c:v>
                </c:pt>
                <c:pt idx="4017">
                  <c:v>3</c:v>
                </c:pt>
                <c:pt idx="4018">
                  <c:v>3</c:v>
                </c:pt>
                <c:pt idx="4019">
                  <c:v>3</c:v>
                </c:pt>
                <c:pt idx="4020">
                  <c:v>3</c:v>
                </c:pt>
                <c:pt idx="4021">
                  <c:v>3</c:v>
                </c:pt>
                <c:pt idx="4022">
                  <c:v>3</c:v>
                </c:pt>
                <c:pt idx="4023">
                  <c:v>3</c:v>
                </c:pt>
                <c:pt idx="4024">
                  <c:v>3</c:v>
                </c:pt>
                <c:pt idx="4025">
                  <c:v>3</c:v>
                </c:pt>
                <c:pt idx="4026">
                  <c:v>3</c:v>
                </c:pt>
                <c:pt idx="4027">
                  <c:v>3</c:v>
                </c:pt>
                <c:pt idx="4028">
                  <c:v>3</c:v>
                </c:pt>
                <c:pt idx="4029">
                  <c:v>3</c:v>
                </c:pt>
                <c:pt idx="4030">
                  <c:v>3</c:v>
                </c:pt>
                <c:pt idx="4031">
                  <c:v>3</c:v>
                </c:pt>
                <c:pt idx="4032">
                  <c:v>3</c:v>
                </c:pt>
                <c:pt idx="4033">
                  <c:v>3</c:v>
                </c:pt>
                <c:pt idx="4034">
                  <c:v>3</c:v>
                </c:pt>
                <c:pt idx="4035">
                  <c:v>3</c:v>
                </c:pt>
                <c:pt idx="4036">
                  <c:v>3</c:v>
                </c:pt>
                <c:pt idx="4037">
                  <c:v>3</c:v>
                </c:pt>
                <c:pt idx="4038">
                  <c:v>3</c:v>
                </c:pt>
                <c:pt idx="4039">
                  <c:v>3</c:v>
                </c:pt>
                <c:pt idx="4040">
                  <c:v>3</c:v>
                </c:pt>
                <c:pt idx="4041">
                  <c:v>3</c:v>
                </c:pt>
                <c:pt idx="4042">
                  <c:v>3</c:v>
                </c:pt>
                <c:pt idx="4043">
                  <c:v>3</c:v>
                </c:pt>
                <c:pt idx="4044">
                  <c:v>3</c:v>
                </c:pt>
                <c:pt idx="4045">
                  <c:v>3</c:v>
                </c:pt>
                <c:pt idx="4046">
                  <c:v>3</c:v>
                </c:pt>
                <c:pt idx="4047">
                  <c:v>3</c:v>
                </c:pt>
                <c:pt idx="4048">
                  <c:v>3</c:v>
                </c:pt>
                <c:pt idx="4049">
                  <c:v>3</c:v>
                </c:pt>
                <c:pt idx="4050">
                  <c:v>3</c:v>
                </c:pt>
                <c:pt idx="4051">
                  <c:v>3</c:v>
                </c:pt>
                <c:pt idx="4052">
                  <c:v>3</c:v>
                </c:pt>
                <c:pt idx="4053">
                  <c:v>3</c:v>
                </c:pt>
                <c:pt idx="4054">
                  <c:v>3</c:v>
                </c:pt>
                <c:pt idx="4055">
                  <c:v>3</c:v>
                </c:pt>
                <c:pt idx="4056">
                  <c:v>3</c:v>
                </c:pt>
                <c:pt idx="4057">
                  <c:v>3</c:v>
                </c:pt>
                <c:pt idx="4058">
                  <c:v>3</c:v>
                </c:pt>
                <c:pt idx="4059">
                  <c:v>3</c:v>
                </c:pt>
                <c:pt idx="4060">
                  <c:v>3</c:v>
                </c:pt>
                <c:pt idx="4061">
                  <c:v>3</c:v>
                </c:pt>
                <c:pt idx="4062">
                  <c:v>3</c:v>
                </c:pt>
                <c:pt idx="4063">
                  <c:v>3</c:v>
                </c:pt>
                <c:pt idx="4064">
                  <c:v>3</c:v>
                </c:pt>
                <c:pt idx="4065">
                  <c:v>3</c:v>
                </c:pt>
                <c:pt idx="4066">
                  <c:v>3</c:v>
                </c:pt>
                <c:pt idx="4067">
                  <c:v>3</c:v>
                </c:pt>
                <c:pt idx="4068">
                  <c:v>3</c:v>
                </c:pt>
                <c:pt idx="4069">
                  <c:v>3</c:v>
                </c:pt>
                <c:pt idx="4070">
                  <c:v>3</c:v>
                </c:pt>
                <c:pt idx="4071">
                  <c:v>3</c:v>
                </c:pt>
                <c:pt idx="4072">
                  <c:v>3</c:v>
                </c:pt>
                <c:pt idx="4073">
                  <c:v>3</c:v>
                </c:pt>
                <c:pt idx="4074">
                  <c:v>3</c:v>
                </c:pt>
                <c:pt idx="4075">
                  <c:v>3</c:v>
                </c:pt>
                <c:pt idx="4076">
                  <c:v>3</c:v>
                </c:pt>
                <c:pt idx="4077">
                  <c:v>3</c:v>
                </c:pt>
                <c:pt idx="4078">
                  <c:v>3</c:v>
                </c:pt>
                <c:pt idx="4079">
                  <c:v>3</c:v>
                </c:pt>
                <c:pt idx="4080">
                  <c:v>3</c:v>
                </c:pt>
                <c:pt idx="4081">
                  <c:v>3</c:v>
                </c:pt>
                <c:pt idx="4082">
                  <c:v>3</c:v>
                </c:pt>
                <c:pt idx="4083">
                  <c:v>3</c:v>
                </c:pt>
                <c:pt idx="4084">
                  <c:v>3</c:v>
                </c:pt>
                <c:pt idx="4085">
                  <c:v>3</c:v>
                </c:pt>
                <c:pt idx="4086">
                  <c:v>3</c:v>
                </c:pt>
                <c:pt idx="4087">
                  <c:v>3</c:v>
                </c:pt>
                <c:pt idx="4088">
                  <c:v>3</c:v>
                </c:pt>
                <c:pt idx="4089">
                  <c:v>3</c:v>
                </c:pt>
                <c:pt idx="4090">
                  <c:v>3</c:v>
                </c:pt>
                <c:pt idx="4091">
                  <c:v>3</c:v>
                </c:pt>
                <c:pt idx="4092">
                  <c:v>3</c:v>
                </c:pt>
                <c:pt idx="4093">
                  <c:v>3</c:v>
                </c:pt>
                <c:pt idx="4094">
                  <c:v>3</c:v>
                </c:pt>
                <c:pt idx="4095">
                  <c:v>3</c:v>
                </c:pt>
                <c:pt idx="4096">
                  <c:v>3</c:v>
                </c:pt>
                <c:pt idx="4097">
                  <c:v>3</c:v>
                </c:pt>
                <c:pt idx="4098">
                  <c:v>3</c:v>
                </c:pt>
                <c:pt idx="4099">
                  <c:v>3</c:v>
                </c:pt>
                <c:pt idx="4100">
                  <c:v>3</c:v>
                </c:pt>
                <c:pt idx="4101">
                  <c:v>3</c:v>
                </c:pt>
                <c:pt idx="4102">
                  <c:v>3</c:v>
                </c:pt>
                <c:pt idx="4103">
                  <c:v>3</c:v>
                </c:pt>
                <c:pt idx="4104">
                  <c:v>3</c:v>
                </c:pt>
                <c:pt idx="4105">
                  <c:v>3</c:v>
                </c:pt>
                <c:pt idx="4106">
                  <c:v>3</c:v>
                </c:pt>
                <c:pt idx="4107">
                  <c:v>3</c:v>
                </c:pt>
                <c:pt idx="4108">
                  <c:v>3</c:v>
                </c:pt>
                <c:pt idx="4109">
                  <c:v>3</c:v>
                </c:pt>
                <c:pt idx="4110">
                  <c:v>3</c:v>
                </c:pt>
                <c:pt idx="4111">
                  <c:v>3</c:v>
                </c:pt>
                <c:pt idx="4112">
                  <c:v>3</c:v>
                </c:pt>
                <c:pt idx="4113">
                  <c:v>3</c:v>
                </c:pt>
                <c:pt idx="4114">
                  <c:v>3</c:v>
                </c:pt>
                <c:pt idx="4115">
                  <c:v>3</c:v>
                </c:pt>
                <c:pt idx="4116">
                  <c:v>3</c:v>
                </c:pt>
                <c:pt idx="4117">
                  <c:v>3</c:v>
                </c:pt>
                <c:pt idx="4118">
                  <c:v>3</c:v>
                </c:pt>
                <c:pt idx="4119">
                  <c:v>3</c:v>
                </c:pt>
                <c:pt idx="4120">
                  <c:v>3</c:v>
                </c:pt>
                <c:pt idx="4121">
                  <c:v>3</c:v>
                </c:pt>
                <c:pt idx="4122">
                  <c:v>3</c:v>
                </c:pt>
                <c:pt idx="4123">
                  <c:v>3</c:v>
                </c:pt>
                <c:pt idx="4124">
                  <c:v>3</c:v>
                </c:pt>
                <c:pt idx="4125">
                  <c:v>3</c:v>
                </c:pt>
                <c:pt idx="4126">
                  <c:v>3</c:v>
                </c:pt>
                <c:pt idx="4127">
                  <c:v>3</c:v>
                </c:pt>
                <c:pt idx="4128">
                  <c:v>3</c:v>
                </c:pt>
                <c:pt idx="4129">
                  <c:v>3</c:v>
                </c:pt>
                <c:pt idx="4130">
                  <c:v>3</c:v>
                </c:pt>
                <c:pt idx="4131">
                  <c:v>3</c:v>
                </c:pt>
                <c:pt idx="4132">
                  <c:v>3</c:v>
                </c:pt>
                <c:pt idx="4133">
                  <c:v>3</c:v>
                </c:pt>
                <c:pt idx="4134">
                  <c:v>3</c:v>
                </c:pt>
                <c:pt idx="4135">
                  <c:v>3</c:v>
                </c:pt>
                <c:pt idx="4136">
                  <c:v>3</c:v>
                </c:pt>
                <c:pt idx="4137">
                  <c:v>3</c:v>
                </c:pt>
                <c:pt idx="4138">
                  <c:v>3</c:v>
                </c:pt>
                <c:pt idx="4139">
                  <c:v>3</c:v>
                </c:pt>
                <c:pt idx="4140">
                  <c:v>3</c:v>
                </c:pt>
                <c:pt idx="4141">
                  <c:v>3</c:v>
                </c:pt>
                <c:pt idx="4142">
                  <c:v>3</c:v>
                </c:pt>
                <c:pt idx="4143">
                  <c:v>3</c:v>
                </c:pt>
                <c:pt idx="4144">
                  <c:v>3</c:v>
                </c:pt>
                <c:pt idx="4145">
                  <c:v>3</c:v>
                </c:pt>
                <c:pt idx="4146">
                  <c:v>3</c:v>
                </c:pt>
                <c:pt idx="4147">
                  <c:v>3</c:v>
                </c:pt>
                <c:pt idx="4148">
                  <c:v>3</c:v>
                </c:pt>
                <c:pt idx="4149">
                  <c:v>3</c:v>
                </c:pt>
                <c:pt idx="4150">
                  <c:v>3</c:v>
                </c:pt>
                <c:pt idx="4151">
                  <c:v>3</c:v>
                </c:pt>
                <c:pt idx="4152">
                  <c:v>3</c:v>
                </c:pt>
                <c:pt idx="4153">
                  <c:v>3</c:v>
                </c:pt>
                <c:pt idx="4154">
                  <c:v>3</c:v>
                </c:pt>
                <c:pt idx="4155">
                  <c:v>3</c:v>
                </c:pt>
                <c:pt idx="4156">
                  <c:v>3</c:v>
                </c:pt>
                <c:pt idx="4157">
                  <c:v>3</c:v>
                </c:pt>
                <c:pt idx="4158">
                  <c:v>3</c:v>
                </c:pt>
                <c:pt idx="4159">
                  <c:v>3</c:v>
                </c:pt>
                <c:pt idx="4160">
                  <c:v>3</c:v>
                </c:pt>
                <c:pt idx="4161">
                  <c:v>3</c:v>
                </c:pt>
                <c:pt idx="4162">
                  <c:v>3</c:v>
                </c:pt>
                <c:pt idx="4163">
                  <c:v>3</c:v>
                </c:pt>
                <c:pt idx="4164">
                  <c:v>3</c:v>
                </c:pt>
                <c:pt idx="4165">
                  <c:v>3</c:v>
                </c:pt>
                <c:pt idx="4166">
                  <c:v>3</c:v>
                </c:pt>
                <c:pt idx="4167">
                  <c:v>3</c:v>
                </c:pt>
                <c:pt idx="4168">
                  <c:v>3</c:v>
                </c:pt>
                <c:pt idx="4169">
                  <c:v>3</c:v>
                </c:pt>
                <c:pt idx="4170">
                  <c:v>3</c:v>
                </c:pt>
                <c:pt idx="4171">
                  <c:v>3</c:v>
                </c:pt>
                <c:pt idx="4172">
                  <c:v>3</c:v>
                </c:pt>
                <c:pt idx="4173">
                  <c:v>3</c:v>
                </c:pt>
                <c:pt idx="4174">
                  <c:v>3</c:v>
                </c:pt>
                <c:pt idx="4175">
                  <c:v>3</c:v>
                </c:pt>
                <c:pt idx="4176">
                  <c:v>3</c:v>
                </c:pt>
                <c:pt idx="4177">
                  <c:v>3</c:v>
                </c:pt>
                <c:pt idx="4178">
                  <c:v>3</c:v>
                </c:pt>
                <c:pt idx="4179">
                  <c:v>3</c:v>
                </c:pt>
                <c:pt idx="4180">
                  <c:v>3</c:v>
                </c:pt>
                <c:pt idx="4181">
                  <c:v>3</c:v>
                </c:pt>
                <c:pt idx="4182">
                  <c:v>3</c:v>
                </c:pt>
                <c:pt idx="4183">
                  <c:v>3</c:v>
                </c:pt>
                <c:pt idx="4184">
                  <c:v>3</c:v>
                </c:pt>
                <c:pt idx="4185">
                  <c:v>3</c:v>
                </c:pt>
                <c:pt idx="4186">
                  <c:v>3</c:v>
                </c:pt>
                <c:pt idx="4187">
                  <c:v>3</c:v>
                </c:pt>
                <c:pt idx="4188">
                  <c:v>3</c:v>
                </c:pt>
                <c:pt idx="4189">
                  <c:v>3</c:v>
                </c:pt>
                <c:pt idx="4190">
                  <c:v>3</c:v>
                </c:pt>
                <c:pt idx="4191">
                  <c:v>3</c:v>
                </c:pt>
                <c:pt idx="4192">
                  <c:v>3</c:v>
                </c:pt>
                <c:pt idx="4193">
                  <c:v>3</c:v>
                </c:pt>
                <c:pt idx="4194">
                  <c:v>3</c:v>
                </c:pt>
                <c:pt idx="4195">
                  <c:v>3</c:v>
                </c:pt>
                <c:pt idx="4196">
                  <c:v>3</c:v>
                </c:pt>
                <c:pt idx="4197">
                  <c:v>3</c:v>
                </c:pt>
                <c:pt idx="4198">
                  <c:v>3</c:v>
                </c:pt>
                <c:pt idx="4199">
                  <c:v>3</c:v>
                </c:pt>
                <c:pt idx="4200">
                  <c:v>3</c:v>
                </c:pt>
                <c:pt idx="4201">
                  <c:v>3</c:v>
                </c:pt>
                <c:pt idx="4202">
                  <c:v>3</c:v>
                </c:pt>
                <c:pt idx="4203">
                  <c:v>3</c:v>
                </c:pt>
                <c:pt idx="4204">
                  <c:v>3</c:v>
                </c:pt>
                <c:pt idx="4205">
                  <c:v>3</c:v>
                </c:pt>
                <c:pt idx="4206">
                  <c:v>3</c:v>
                </c:pt>
                <c:pt idx="4207">
                  <c:v>3</c:v>
                </c:pt>
                <c:pt idx="4208">
                  <c:v>3</c:v>
                </c:pt>
                <c:pt idx="4209">
                  <c:v>3</c:v>
                </c:pt>
                <c:pt idx="4210">
                  <c:v>3</c:v>
                </c:pt>
                <c:pt idx="4211">
                  <c:v>3</c:v>
                </c:pt>
                <c:pt idx="4212">
                  <c:v>3</c:v>
                </c:pt>
                <c:pt idx="4213">
                  <c:v>3</c:v>
                </c:pt>
                <c:pt idx="4214">
                  <c:v>3</c:v>
                </c:pt>
                <c:pt idx="4215">
                  <c:v>3</c:v>
                </c:pt>
                <c:pt idx="4216">
                  <c:v>3</c:v>
                </c:pt>
                <c:pt idx="4217">
                  <c:v>3</c:v>
                </c:pt>
                <c:pt idx="4218">
                  <c:v>3</c:v>
                </c:pt>
                <c:pt idx="4219">
                  <c:v>3</c:v>
                </c:pt>
                <c:pt idx="4220">
                  <c:v>3</c:v>
                </c:pt>
                <c:pt idx="4221">
                  <c:v>3</c:v>
                </c:pt>
                <c:pt idx="4222">
                  <c:v>3</c:v>
                </c:pt>
                <c:pt idx="4223">
                  <c:v>3</c:v>
                </c:pt>
                <c:pt idx="4224">
                  <c:v>3</c:v>
                </c:pt>
                <c:pt idx="4225">
                  <c:v>3</c:v>
                </c:pt>
                <c:pt idx="4226">
                  <c:v>3</c:v>
                </c:pt>
                <c:pt idx="4227">
                  <c:v>3</c:v>
                </c:pt>
                <c:pt idx="4228">
                  <c:v>3</c:v>
                </c:pt>
                <c:pt idx="4229">
                  <c:v>3</c:v>
                </c:pt>
                <c:pt idx="4230">
                  <c:v>3</c:v>
                </c:pt>
                <c:pt idx="4231">
                  <c:v>3</c:v>
                </c:pt>
                <c:pt idx="4232">
                  <c:v>3</c:v>
                </c:pt>
                <c:pt idx="4233">
                  <c:v>3</c:v>
                </c:pt>
                <c:pt idx="4234">
                  <c:v>3</c:v>
                </c:pt>
                <c:pt idx="4235">
                  <c:v>3</c:v>
                </c:pt>
                <c:pt idx="4236">
                  <c:v>3</c:v>
                </c:pt>
                <c:pt idx="4237">
                  <c:v>3</c:v>
                </c:pt>
                <c:pt idx="4238">
                  <c:v>3</c:v>
                </c:pt>
                <c:pt idx="4239">
                  <c:v>3</c:v>
                </c:pt>
                <c:pt idx="4240">
                  <c:v>3</c:v>
                </c:pt>
                <c:pt idx="4241">
                  <c:v>3</c:v>
                </c:pt>
                <c:pt idx="4242">
                  <c:v>3</c:v>
                </c:pt>
                <c:pt idx="4243">
                  <c:v>3</c:v>
                </c:pt>
                <c:pt idx="4244">
                  <c:v>3</c:v>
                </c:pt>
                <c:pt idx="4245">
                  <c:v>3</c:v>
                </c:pt>
                <c:pt idx="4246">
                  <c:v>3</c:v>
                </c:pt>
                <c:pt idx="4247">
                  <c:v>3</c:v>
                </c:pt>
                <c:pt idx="4248">
                  <c:v>3</c:v>
                </c:pt>
                <c:pt idx="4249">
                  <c:v>3</c:v>
                </c:pt>
                <c:pt idx="4250">
                  <c:v>3</c:v>
                </c:pt>
                <c:pt idx="4251">
                  <c:v>3</c:v>
                </c:pt>
                <c:pt idx="4252">
                  <c:v>3</c:v>
                </c:pt>
                <c:pt idx="4253">
                  <c:v>3</c:v>
                </c:pt>
                <c:pt idx="4254">
                  <c:v>3</c:v>
                </c:pt>
                <c:pt idx="4255">
                  <c:v>3</c:v>
                </c:pt>
                <c:pt idx="4256">
                  <c:v>3</c:v>
                </c:pt>
                <c:pt idx="4257">
                  <c:v>3</c:v>
                </c:pt>
                <c:pt idx="4258">
                  <c:v>3</c:v>
                </c:pt>
                <c:pt idx="4259">
                  <c:v>3</c:v>
                </c:pt>
                <c:pt idx="4260">
                  <c:v>3</c:v>
                </c:pt>
                <c:pt idx="4261">
                  <c:v>3</c:v>
                </c:pt>
                <c:pt idx="4262">
                  <c:v>3</c:v>
                </c:pt>
                <c:pt idx="4263">
                  <c:v>3</c:v>
                </c:pt>
                <c:pt idx="4264">
                  <c:v>3</c:v>
                </c:pt>
                <c:pt idx="4265">
                  <c:v>3</c:v>
                </c:pt>
                <c:pt idx="4266">
                  <c:v>3</c:v>
                </c:pt>
                <c:pt idx="4267">
                  <c:v>3</c:v>
                </c:pt>
                <c:pt idx="4268">
                  <c:v>3</c:v>
                </c:pt>
                <c:pt idx="4269">
                  <c:v>3</c:v>
                </c:pt>
                <c:pt idx="4270">
                  <c:v>3</c:v>
                </c:pt>
                <c:pt idx="4271">
                  <c:v>3</c:v>
                </c:pt>
                <c:pt idx="4272">
                  <c:v>3</c:v>
                </c:pt>
                <c:pt idx="4273">
                  <c:v>3</c:v>
                </c:pt>
                <c:pt idx="4274">
                  <c:v>3</c:v>
                </c:pt>
                <c:pt idx="4275">
                  <c:v>3</c:v>
                </c:pt>
                <c:pt idx="4276">
                  <c:v>3</c:v>
                </c:pt>
                <c:pt idx="4277">
                  <c:v>3</c:v>
                </c:pt>
                <c:pt idx="4278">
                  <c:v>3</c:v>
                </c:pt>
                <c:pt idx="4279">
                  <c:v>3</c:v>
                </c:pt>
                <c:pt idx="4280">
                  <c:v>3</c:v>
                </c:pt>
                <c:pt idx="4281">
                  <c:v>3</c:v>
                </c:pt>
                <c:pt idx="4282">
                  <c:v>3</c:v>
                </c:pt>
                <c:pt idx="4283">
                  <c:v>3</c:v>
                </c:pt>
                <c:pt idx="4284">
                  <c:v>3</c:v>
                </c:pt>
                <c:pt idx="4285">
                  <c:v>3</c:v>
                </c:pt>
                <c:pt idx="4286">
                  <c:v>3</c:v>
                </c:pt>
                <c:pt idx="4287">
                  <c:v>3</c:v>
                </c:pt>
                <c:pt idx="4288">
                  <c:v>3</c:v>
                </c:pt>
                <c:pt idx="4289">
                  <c:v>3</c:v>
                </c:pt>
                <c:pt idx="4290">
                  <c:v>3</c:v>
                </c:pt>
                <c:pt idx="4291">
                  <c:v>3</c:v>
                </c:pt>
                <c:pt idx="4292">
                  <c:v>3</c:v>
                </c:pt>
                <c:pt idx="4293">
                  <c:v>3</c:v>
                </c:pt>
                <c:pt idx="4294">
                  <c:v>3</c:v>
                </c:pt>
                <c:pt idx="4295">
                  <c:v>3</c:v>
                </c:pt>
                <c:pt idx="4296">
                  <c:v>3</c:v>
                </c:pt>
                <c:pt idx="4297">
                  <c:v>3</c:v>
                </c:pt>
                <c:pt idx="4298">
                  <c:v>3</c:v>
                </c:pt>
                <c:pt idx="4299">
                  <c:v>3</c:v>
                </c:pt>
                <c:pt idx="4300">
                  <c:v>3</c:v>
                </c:pt>
                <c:pt idx="4301">
                  <c:v>3</c:v>
                </c:pt>
                <c:pt idx="4302">
                  <c:v>3</c:v>
                </c:pt>
                <c:pt idx="4303">
                  <c:v>3</c:v>
                </c:pt>
                <c:pt idx="4304">
                  <c:v>3</c:v>
                </c:pt>
                <c:pt idx="4305">
                  <c:v>3</c:v>
                </c:pt>
                <c:pt idx="4306">
                  <c:v>3</c:v>
                </c:pt>
                <c:pt idx="4307">
                  <c:v>3</c:v>
                </c:pt>
                <c:pt idx="4308">
                  <c:v>3</c:v>
                </c:pt>
                <c:pt idx="4309">
                  <c:v>3</c:v>
                </c:pt>
                <c:pt idx="4310">
                  <c:v>3</c:v>
                </c:pt>
                <c:pt idx="4311">
                  <c:v>3</c:v>
                </c:pt>
                <c:pt idx="4312">
                  <c:v>3</c:v>
                </c:pt>
                <c:pt idx="4313">
                  <c:v>3</c:v>
                </c:pt>
                <c:pt idx="4314">
                  <c:v>3</c:v>
                </c:pt>
                <c:pt idx="4315">
                  <c:v>3</c:v>
                </c:pt>
                <c:pt idx="4316">
                  <c:v>3</c:v>
                </c:pt>
                <c:pt idx="4317">
                  <c:v>3</c:v>
                </c:pt>
                <c:pt idx="4318">
                  <c:v>3</c:v>
                </c:pt>
                <c:pt idx="4319">
                  <c:v>3</c:v>
                </c:pt>
                <c:pt idx="4320">
                  <c:v>3</c:v>
                </c:pt>
                <c:pt idx="4321">
                  <c:v>3</c:v>
                </c:pt>
                <c:pt idx="4322">
                  <c:v>3</c:v>
                </c:pt>
                <c:pt idx="4323">
                  <c:v>3</c:v>
                </c:pt>
                <c:pt idx="4324">
                  <c:v>3</c:v>
                </c:pt>
                <c:pt idx="4325">
                  <c:v>3</c:v>
                </c:pt>
                <c:pt idx="4326">
                  <c:v>3</c:v>
                </c:pt>
                <c:pt idx="4327">
                  <c:v>3</c:v>
                </c:pt>
                <c:pt idx="4328">
                  <c:v>3</c:v>
                </c:pt>
                <c:pt idx="4329">
                  <c:v>3</c:v>
                </c:pt>
                <c:pt idx="4330">
                  <c:v>3</c:v>
                </c:pt>
                <c:pt idx="4331">
                  <c:v>3</c:v>
                </c:pt>
                <c:pt idx="4332">
                  <c:v>3</c:v>
                </c:pt>
                <c:pt idx="4333">
                  <c:v>3</c:v>
                </c:pt>
                <c:pt idx="4334">
                  <c:v>3</c:v>
                </c:pt>
                <c:pt idx="4335">
                  <c:v>3</c:v>
                </c:pt>
                <c:pt idx="4336">
                  <c:v>3</c:v>
                </c:pt>
                <c:pt idx="4337">
                  <c:v>3</c:v>
                </c:pt>
                <c:pt idx="4338">
                  <c:v>3</c:v>
                </c:pt>
                <c:pt idx="4339">
                  <c:v>3</c:v>
                </c:pt>
                <c:pt idx="4340">
                  <c:v>3</c:v>
                </c:pt>
                <c:pt idx="4341">
                  <c:v>3</c:v>
                </c:pt>
                <c:pt idx="4342">
                  <c:v>3</c:v>
                </c:pt>
                <c:pt idx="4343">
                  <c:v>3</c:v>
                </c:pt>
                <c:pt idx="4344">
                  <c:v>3</c:v>
                </c:pt>
                <c:pt idx="4345">
                  <c:v>3</c:v>
                </c:pt>
                <c:pt idx="4346">
                  <c:v>3</c:v>
                </c:pt>
                <c:pt idx="4347">
                  <c:v>3</c:v>
                </c:pt>
                <c:pt idx="4348">
                  <c:v>3</c:v>
                </c:pt>
                <c:pt idx="4349">
                  <c:v>3</c:v>
                </c:pt>
                <c:pt idx="4350">
                  <c:v>3</c:v>
                </c:pt>
                <c:pt idx="4351">
                  <c:v>3</c:v>
                </c:pt>
                <c:pt idx="4352">
                  <c:v>3</c:v>
                </c:pt>
                <c:pt idx="4353">
                  <c:v>3</c:v>
                </c:pt>
                <c:pt idx="4354">
                  <c:v>3</c:v>
                </c:pt>
                <c:pt idx="4355">
                  <c:v>3</c:v>
                </c:pt>
                <c:pt idx="4356">
                  <c:v>3</c:v>
                </c:pt>
                <c:pt idx="4357">
                  <c:v>3</c:v>
                </c:pt>
                <c:pt idx="4358">
                  <c:v>3</c:v>
                </c:pt>
                <c:pt idx="4359">
                  <c:v>3</c:v>
                </c:pt>
                <c:pt idx="4360">
                  <c:v>3</c:v>
                </c:pt>
                <c:pt idx="4361">
                  <c:v>3</c:v>
                </c:pt>
                <c:pt idx="4362">
                  <c:v>3</c:v>
                </c:pt>
                <c:pt idx="4363">
                  <c:v>3</c:v>
                </c:pt>
                <c:pt idx="4364">
                  <c:v>3</c:v>
                </c:pt>
                <c:pt idx="4365">
                  <c:v>3</c:v>
                </c:pt>
                <c:pt idx="4366">
                  <c:v>3</c:v>
                </c:pt>
                <c:pt idx="4367">
                  <c:v>3</c:v>
                </c:pt>
                <c:pt idx="4368">
                  <c:v>3</c:v>
                </c:pt>
                <c:pt idx="4369">
                  <c:v>3</c:v>
                </c:pt>
                <c:pt idx="4370">
                  <c:v>3</c:v>
                </c:pt>
                <c:pt idx="4371">
                  <c:v>3</c:v>
                </c:pt>
                <c:pt idx="4372">
                  <c:v>3</c:v>
                </c:pt>
                <c:pt idx="4373">
                  <c:v>3</c:v>
                </c:pt>
                <c:pt idx="4374">
                  <c:v>3</c:v>
                </c:pt>
                <c:pt idx="4375">
                  <c:v>3</c:v>
                </c:pt>
                <c:pt idx="4376">
                  <c:v>3</c:v>
                </c:pt>
                <c:pt idx="4377">
                  <c:v>3</c:v>
                </c:pt>
                <c:pt idx="4378">
                  <c:v>3</c:v>
                </c:pt>
                <c:pt idx="4379">
                  <c:v>3</c:v>
                </c:pt>
                <c:pt idx="4380">
                  <c:v>3</c:v>
                </c:pt>
                <c:pt idx="4381">
                  <c:v>3</c:v>
                </c:pt>
                <c:pt idx="4382">
                  <c:v>3</c:v>
                </c:pt>
                <c:pt idx="4383">
                  <c:v>3</c:v>
                </c:pt>
                <c:pt idx="4384">
                  <c:v>3</c:v>
                </c:pt>
                <c:pt idx="4385">
                  <c:v>3</c:v>
                </c:pt>
                <c:pt idx="4386">
                  <c:v>3</c:v>
                </c:pt>
                <c:pt idx="4387">
                  <c:v>3</c:v>
                </c:pt>
                <c:pt idx="4388">
                  <c:v>3</c:v>
                </c:pt>
                <c:pt idx="4389">
                  <c:v>3</c:v>
                </c:pt>
                <c:pt idx="4390">
                  <c:v>3</c:v>
                </c:pt>
                <c:pt idx="4391">
                  <c:v>3</c:v>
                </c:pt>
                <c:pt idx="4392">
                  <c:v>3</c:v>
                </c:pt>
                <c:pt idx="4393">
                  <c:v>3</c:v>
                </c:pt>
                <c:pt idx="4394">
                  <c:v>3</c:v>
                </c:pt>
                <c:pt idx="4395">
                  <c:v>3</c:v>
                </c:pt>
                <c:pt idx="4396">
                  <c:v>3</c:v>
                </c:pt>
                <c:pt idx="4397">
                  <c:v>3</c:v>
                </c:pt>
                <c:pt idx="4398">
                  <c:v>3</c:v>
                </c:pt>
                <c:pt idx="4399">
                  <c:v>3</c:v>
                </c:pt>
                <c:pt idx="4400">
                  <c:v>3</c:v>
                </c:pt>
                <c:pt idx="4401">
                  <c:v>3</c:v>
                </c:pt>
                <c:pt idx="4402">
                  <c:v>3</c:v>
                </c:pt>
                <c:pt idx="4403">
                  <c:v>3</c:v>
                </c:pt>
                <c:pt idx="4404">
                  <c:v>3</c:v>
                </c:pt>
                <c:pt idx="4405">
                  <c:v>3</c:v>
                </c:pt>
                <c:pt idx="4406">
                  <c:v>3</c:v>
                </c:pt>
                <c:pt idx="4407">
                  <c:v>3</c:v>
                </c:pt>
                <c:pt idx="4408">
                  <c:v>3</c:v>
                </c:pt>
                <c:pt idx="4409">
                  <c:v>3</c:v>
                </c:pt>
                <c:pt idx="4410">
                  <c:v>3</c:v>
                </c:pt>
                <c:pt idx="4411">
                  <c:v>3</c:v>
                </c:pt>
                <c:pt idx="4412">
                  <c:v>3</c:v>
                </c:pt>
                <c:pt idx="4413">
                  <c:v>3</c:v>
                </c:pt>
                <c:pt idx="4414">
                  <c:v>3</c:v>
                </c:pt>
                <c:pt idx="4415">
                  <c:v>3</c:v>
                </c:pt>
                <c:pt idx="4416">
                  <c:v>3</c:v>
                </c:pt>
                <c:pt idx="4417">
                  <c:v>3</c:v>
                </c:pt>
                <c:pt idx="4418">
                  <c:v>3</c:v>
                </c:pt>
                <c:pt idx="4419">
                  <c:v>3</c:v>
                </c:pt>
                <c:pt idx="4420">
                  <c:v>3</c:v>
                </c:pt>
                <c:pt idx="4421">
                  <c:v>3</c:v>
                </c:pt>
                <c:pt idx="4422">
                  <c:v>3</c:v>
                </c:pt>
                <c:pt idx="4423">
                  <c:v>3</c:v>
                </c:pt>
                <c:pt idx="4424">
                  <c:v>3</c:v>
                </c:pt>
                <c:pt idx="4425">
                  <c:v>3</c:v>
                </c:pt>
                <c:pt idx="4426">
                  <c:v>3</c:v>
                </c:pt>
                <c:pt idx="4427">
                  <c:v>3</c:v>
                </c:pt>
                <c:pt idx="4428">
                  <c:v>3</c:v>
                </c:pt>
                <c:pt idx="4429">
                  <c:v>3</c:v>
                </c:pt>
                <c:pt idx="4430">
                  <c:v>3</c:v>
                </c:pt>
                <c:pt idx="4431">
                  <c:v>3</c:v>
                </c:pt>
                <c:pt idx="4432">
                  <c:v>3</c:v>
                </c:pt>
                <c:pt idx="4433">
                  <c:v>3</c:v>
                </c:pt>
                <c:pt idx="4434">
                  <c:v>3</c:v>
                </c:pt>
                <c:pt idx="4435">
                  <c:v>3</c:v>
                </c:pt>
                <c:pt idx="4436">
                  <c:v>3</c:v>
                </c:pt>
                <c:pt idx="4437">
                  <c:v>3</c:v>
                </c:pt>
                <c:pt idx="4438">
                  <c:v>3</c:v>
                </c:pt>
                <c:pt idx="4439">
                  <c:v>3</c:v>
                </c:pt>
                <c:pt idx="4440">
                  <c:v>3</c:v>
                </c:pt>
                <c:pt idx="4441">
                  <c:v>3</c:v>
                </c:pt>
                <c:pt idx="4442">
                  <c:v>3</c:v>
                </c:pt>
                <c:pt idx="4443">
                  <c:v>3</c:v>
                </c:pt>
                <c:pt idx="4444">
                  <c:v>3</c:v>
                </c:pt>
                <c:pt idx="4445">
                  <c:v>3</c:v>
                </c:pt>
                <c:pt idx="4446">
                  <c:v>3</c:v>
                </c:pt>
                <c:pt idx="4447">
                  <c:v>3</c:v>
                </c:pt>
                <c:pt idx="4448">
                  <c:v>3</c:v>
                </c:pt>
                <c:pt idx="4449">
                  <c:v>3</c:v>
                </c:pt>
                <c:pt idx="4450">
                  <c:v>3</c:v>
                </c:pt>
                <c:pt idx="4451">
                  <c:v>3</c:v>
                </c:pt>
                <c:pt idx="4452">
                  <c:v>3.25</c:v>
                </c:pt>
                <c:pt idx="4453">
                  <c:v>3.25</c:v>
                </c:pt>
                <c:pt idx="4454">
                  <c:v>3.25</c:v>
                </c:pt>
                <c:pt idx="4455">
                  <c:v>3.25</c:v>
                </c:pt>
                <c:pt idx="4456">
                  <c:v>3.25</c:v>
                </c:pt>
                <c:pt idx="4457">
                  <c:v>3.25</c:v>
                </c:pt>
                <c:pt idx="4458">
                  <c:v>3.25</c:v>
                </c:pt>
                <c:pt idx="4459">
                  <c:v>3.25</c:v>
                </c:pt>
                <c:pt idx="4460">
                  <c:v>3.25</c:v>
                </c:pt>
                <c:pt idx="4461">
                  <c:v>3.25</c:v>
                </c:pt>
                <c:pt idx="4462">
                  <c:v>3.25</c:v>
                </c:pt>
                <c:pt idx="4463">
                  <c:v>3.25</c:v>
                </c:pt>
                <c:pt idx="4464">
                  <c:v>3.25</c:v>
                </c:pt>
                <c:pt idx="4465">
                  <c:v>3.25</c:v>
                </c:pt>
                <c:pt idx="4466">
                  <c:v>3.25</c:v>
                </c:pt>
                <c:pt idx="4467">
                  <c:v>3.25</c:v>
                </c:pt>
                <c:pt idx="4468">
                  <c:v>3.25</c:v>
                </c:pt>
                <c:pt idx="4469">
                  <c:v>3.25</c:v>
                </c:pt>
                <c:pt idx="4470">
                  <c:v>3.25</c:v>
                </c:pt>
                <c:pt idx="4471">
                  <c:v>3.25</c:v>
                </c:pt>
                <c:pt idx="4472">
                  <c:v>3.25</c:v>
                </c:pt>
                <c:pt idx="4473">
                  <c:v>3.25</c:v>
                </c:pt>
                <c:pt idx="4474">
                  <c:v>3.25</c:v>
                </c:pt>
                <c:pt idx="4475">
                  <c:v>3.25</c:v>
                </c:pt>
                <c:pt idx="4476">
                  <c:v>3.25</c:v>
                </c:pt>
                <c:pt idx="4477">
                  <c:v>3.25</c:v>
                </c:pt>
                <c:pt idx="4478">
                  <c:v>3.25</c:v>
                </c:pt>
                <c:pt idx="4479">
                  <c:v>3.25</c:v>
                </c:pt>
                <c:pt idx="4480">
                  <c:v>3.25</c:v>
                </c:pt>
                <c:pt idx="4481">
                  <c:v>3.25</c:v>
                </c:pt>
                <c:pt idx="4482">
                  <c:v>3.25</c:v>
                </c:pt>
                <c:pt idx="4483">
                  <c:v>3.25</c:v>
                </c:pt>
                <c:pt idx="4484">
                  <c:v>3.25</c:v>
                </c:pt>
                <c:pt idx="4485">
                  <c:v>3.25</c:v>
                </c:pt>
                <c:pt idx="4486">
                  <c:v>3.25</c:v>
                </c:pt>
                <c:pt idx="4487">
                  <c:v>3.25</c:v>
                </c:pt>
                <c:pt idx="4488">
                  <c:v>3.25</c:v>
                </c:pt>
                <c:pt idx="4489">
                  <c:v>3.25</c:v>
                </c:pt>
                <c:pt idx="4490">
                  <c:v>3.25</c:v>
                </c:pt>
                <c:pt idx="4491">
                  <c:v>3.25</c:v>
                </c:pt>
                <c:pt idx="4492">
                  <c:v>3.25</c:v>
                </c:pt>
                <c:pt idx="4493">
                  <c:v>3.25</c:v>
                </c:pt>
                <c:pt idx="4494">
                  <c:v>3.25</c:v>
                </c:pt>
                <c:pt idx="4495">
                  <c:v>3.25</c:v>
                </c:pt>
                <c:pt idx="4496">
                  <c:v>3.25</c:v>
                </c:pt>
                <c:pt idx="4497">
                  <c:v>3.25</c:v>
                </c:pt>
                <c:pt idx="4498">
                  <c:v>3.25</c:v>
                </c:pt>
                <c:pt idx="4499">
                  <c:v>3.25</c:v>
                </c:pt>
                <c:pt idx="4500">
                  <c:v>3.25</c:v>
                </c:pt>
                <c:pt idx="4501">
                  <c:v>3.25</c:v>
                </c:pt>
                <c:pt idx="4502">
                  <c:v>3.25</c:v>
                </c:pt>
                <c:pt idx="4503">
                  <c:v>3.25</c:v>
                </c:pt>
                <c:pt idx="4504">
                  <c:v>3.25</c:v>
                </c:pt>
                <c:pt idx="4505">
                  <c:v>3.25</c:v>
                </c:pt>
                <c:pt idx="4506">
                  <c:v>3.25</c:v>
                </c:pt>
                <c:pt idx="4507">
                  <c:v>3.25</c:v>
                </c:pt>
                <c:pt idx="4508">
                  <c:v>3.25</c:v>
                </c:pt>
                <c:pt idx="4509">
                  <c:v>3.25</c:v>
                </c:pt>
                <c:pt idx="4510">
                  <c:v>3.25</c:v>
                </c:pt>
                <c:pt idx="4511">
                  <c:v>3.25</c:v>
                </c:pt>
                <c:pt idx="4512">
                  <c:v>3.75</c:v>
                </c:pt>
                <c:pt idx="4513">
                  <c:v>3.75</c:v>
                </c:pt>
                <c:pt idx="4514">
                  <c:v>3.75</c:v>
                </c:pt>
                <c:pt idx="4515">
                  <c:v>3.75</c:v>
                </c:pt>
                <c:pt idx="4516">
                  <c:v>3.75</c:v>
                </c:pt>
                <c:pt idx="4517">
                  <c:v>3.75</c:v>
                </c:pt>
                <c:pt idx="4518">
                  <c:v>3.75</c:v>
                </c:pt>
                <c:pt idx="4519">
                  <c:v>3.75</c:v>
                </c:pt>
                <c:pt idx="4520">
                  <c:v>3.75</c:v>
                </c:pt>
                <c:pt idx="4521">
                  <c:v>3.75</c:v>
                </c:pt>
                <c:pt idx="4522">
                  <c:v>3.75</c:v>
                </c:pt>
                <c:pt idx="4523">
                  <c:v>3.75</c:v>
                </c:pt>
                <c:pt idx="4524">
                  <c:v>3.75</c:v>
                </c:pt>
                <c:pt idx="4525">
                  <c:v>3.75</c:v>
                </c:pt>
                <c:pt idx="4526">
                  <c:v>3.75</c:v>
                </c:pt>
                <c:pt idx="4527">
                  <c:v>3.75</c:v>
                </c:pt>
                <c:pt idx="4528">
                  <c:v>3.75</c:v>
                </c:pt>
                <c:pt idx="4529">
                  <c:v>3.75</c:v>
                </c:pt>
                <c:pt idx="4530">
                  <c:v>3.75</c:v>
                </c:pt>
                <c:pt idx="4531">
                  <c:v>3.75</c:v>
                </c:pt>
                <c:pt idx="4532">
                  <c:v>3.75</c:v>
                </c:pt>
                <c:pt idx="4533">
                  <c:v>3.75</c:v>
                </c:pt>
                <c:pt idx="4534">
                  <c:v>3.75</c:v>
                </c:pt>
                <c:pt idx="4535">
                  <c:v>3.75</c:v>
                </c:pt>
                <c:pt idx="4536">
                  <c:v>3.75</c:v>
                </c:pt>
                <c:pt idx="4537">
                  <c:v>3.75</c:v>
                </c:pt>
                <c:pt idx="4538">
                  <c:v>3.75</c:v>
                </c:pt>
                <c:pt idx="4539">
                  <c:v>3.75</c:v>
                </c:pt>
                <c:pt idx="4540">
                  <c:v>3.75</c:v>
                </c:pt>
                <c:pt idx="4541">
                  <c:v>3.75</c:v>
                </c:pt>
                <c:pt idx="4542">
                  <c:v>3.75</c:v>
                </c:pt>
                <c:pt idx="4543">
                  <c:v>3.75</c:v>
                </c:pt>
                <c:pt idx="4544">
                  <c:v>3.75</c:v>
                </c:pt>
                <c:pt idx="4545">
                  <c:v>3.75</c:v>
                </c:pt>
                <c:pt idx="4546">
                  <c:v>3.75</c:v>
                </c:pt>
                <c:pt idx="4547">
                  <c:v>3.75</c:v>
                </c:pt>
                <c:pt idx="4548">
                  <c:v>3.75</c:v>
                </c:pt>
                <c:pt idx="4549">
                  <c:v>3.75</c:v>
                </c:pt>
                <c:pt idx="4550">
                  <c:v>3.75</c:v>
                </c:pt>
                <c:pt idx="4551">
                  <c:v>3.75</c:v>
                </c:pt>
                <c:pt idx="4552">
                  <c:v>3.75</c:v>
                </c:pt>
                <c:pt idx="4553">
                  <c:v>3.75</c:v>
                </c:pt>
                <c:pt idx="4554">
                  <c:v>3.75</c:v>
                </c:pt>
                <c:pt idx="4555">
                  <c:v>3.75</c:v>
                </c:pt>
                <c:pt idx="4556">
                  <c:v>3.75</c:v>
                </c:pt>
                <c:pt idx="4557">
                  <c:v>3.75</c:v>
                </c:pt>
                <c:pt idx="4558">
                  <c:v>3.75</c:v>
                </c:pt>
                <c:pt idx="4559">
                  <c:v>3.75</c:v>
                </c:pt>
                <c:pt idx="4560">
                  <c:v>3.75</c:v>
                </c:pt>
                <c:pt idx="4561">
                  <c:v>3.75</c:v>
                </c:pt>
                <c:pt idx="4562">
                  <c:v>3.75</c:v>
                </c:pt>
                <c:pt idx="4563">
                  <c:v>3.75</c:v>
                </c:pt>
                <c:pt idx="4564">
                  <c:v>3.75</c:v>
                </c:pt>
                <c:pt idx="4565">
                  <c:v>3.75</c:v>
                </c:pt>
                <c:pt idx="4566">
                  <c:v>3.75</c:v>
                </c:pt>
                <c:pt idx="4567">
                  <c:v>3.75</c:v>
                </c:pt>
                <c:pt idx="4568">
                  <c:v>3.75</c:v>
                </c:pt>
                <c:pt idx="4569">
                  <c:v>3.75</c:v>
                </c:pt>
                <c:pt idx="4570">
                  <c:v>3.75</c:v>
                </c:pt>
                <c:pt idx="4571">
                  <c:v>3.75</c:v>
                </c:pt>
                <c:pt idx="4572">
                  <c:v>3.75</c:v>
                </c:pt>
                <c:pt idx="4573">
                  <c:v>3.75</c:v>
                </c:pt>
                <c:pt idx="4574">
                  <c:v>3.75</c:v>
                </c:pt>
                <c:pt idx="4575">
                  <c:v>3.75</c:v>
                </c:pt>
                <c:pt idx="4576">
                  <c:v>3.75</c:v>
                </c:pt>
                <c:pt idx="4577">
                  <c:v>3.75</c:v>
                </c:pt>
                <c:pt idx="4578">
                  <c:v>3.75</c:v>
                </c:pt>
                <c:pt idx="4579">
                  <c:v>3.75</c:v>
                </c:pt>
                <c:pt idx="4580">
                  <c:v>3.75</c:v>
                </c:pt>
                <c:pt idx="4581">
                  <c:v>3.75</c:v>
                </c:pt>
                <c:pt idx="4582">
                  <c:v>3.75</c:v>
                </c:pt>
                <c:pt idx="4583">
                  <c:v>3.75</c:v>
                </c:pt>
                <c:pt idx="4584">
                  <c:v>3.75</c:v>
                </c:pt>
                <c:pt idx="4585">
                  <c:v>3.75</c:v>
                </c:pt>
                <c:pt idx="4586">
                  <c:v>3.75</c:v>
                </c:pt>
                <c:pt idx="4587">
                  <c:v>3.75</c:v>
                </c:pt>
                <c:pt idx="4588">
                  <c:v>3.75</c:v>
                </c:pt>
                <c:pt idx="4589">
                  <c:v>3.75</c:v>
                </c:pt>
                <c:pt idx="4590">
                  <c:v>3.75</c:v>
                </c:pt>
                <c:pt idx="4591">
                  <c:v>3.75</c:v>
                </c:pt>
                <c:pt idx="4592">
                  <c:v>3.75</c:v>
                </c:pt>
                <c:pt idx="4593">
                  <c:v>3.75</c:v>
                </c:pt>
                <c:pt idx="4594">
                  <c:v>3.75</c:v>
                </c:pt>
                <c:pt idx="4595">
                  <c:v>3.75</c:v>
                </c:pt>
                <c:pt idx="4596">
                  <c:v>3.75</c:v>
                </c:pt>
                <c:pt idx="4597">
                  <c:v>3.75</c:v>
                </c:pt>
                <c:pt idx="4598">
                  <c:v>3.75</c:v>
                </c:pt>
                <c:pt idx="4599">
                  <c:v>3.75</c:v>
                </c:pt>
                <c:pt idx="4600">
                  <c:v>3.75</c:v>
                </c:pt>
                <c:pt idx="4601">
                  <c:v>3.75</c:v>
                </c:pt>
                <c:pt idx="4602">
                  <c:v>3.75</c:v>
                </c:pt>
                <c:pt idx="4603">
                  <c:v>3.75</c:v>
                </c:pt>
                <c:pt idx="4604">
                  <c:v>3.75</c:v>
                </c:pt>
                <c:pt idx="4605">
                  <c:v>3.75</c:v>
                </c:pt>
                <c:pt idx="4606">
                  <c:v>3.75</c:v>
                </c:pt>
                <c:pt idx="4607">
                  <c:v>3.75</c:v>
                </c:pt>
                <c:pt idx="4608">
                  <c:v>3.75</c:v>
                </c:pt>
                <c:pt idx="4609">
                  <c:v>3.75</c:v>
                </c:pt>
                <c:pt idx="4610">
                  <c:v>3.75</c:v>
                </c:pt>
                <c:pt idx="4611">
                  <c:v>3.75</c:v>
                </c:pt>
                <c:pt idx="4612">
                  <c:v>3.75</c:v>
                </c:pt>
                <c:pt idx="4613">
                  <c:v>3.75</c:v>
                </c:pt>
                <c:pt idx="4614">
                  <c:v>3.75</c:v>
                </c:pt>
                <c:pt idx="4615">
                  <c:v>3.75</c:v>
                </c:pt>
                <c:pt idx="4616">
                  <c:v>3.75</c:v>
                </c:pt>
                <c:pt idx="4617">
                  <c:v>3.75</c:v>
                </c:pt>
                <c:pt idx="4618">
                  <c:v>3.75</c:v>
                </c:pt>
                <c:pt idx="4619">
                  <c:v>3.75</c:v>
                </c:pt>
                <c:pt idx="4620">
                  <c:v>3.75</c:v>
                </c:pt>
                <c:pt idx="4621">
                  <c:v>3.75</c:v>
                </c:pt>
                <c:pt idx="4622">
                  <c:v>3.75</c:v>
                </c:pt>
                <c:pt idx="4623">
                  <c:v>3.75</c:v>
                </c:pt>
                <c:pt idx="4624">
                  <c:v>3.75</c:v>
                </c:pt>
                <c:pt idx="4625">
                  <c:v>3.75</c:v>
                </c:pt>
                <c:pt idx="4626">
                  <c:v>3.75</c:v>
                </c:pt>
                <c:pt idx="4627">
                  <c:v>3.75</c:v>
                </c:pt>
                <c:pt idx="4628">
                  <c:v>3.75</c:v>
                </c:pt>
                <c:pt idx="4629">
                  <c:v>3.75</c:v>
                </c:pt>
                <c:pt idx="4630">
                  <c:v>3.75</c:v>
                </c:pt>
                <c:pt idx="4631">
                  <c:v>3.75</c:v>
                </c:pt>
                <c:pt idx="4632">
                  <c:v>3.75</c:v>
                </c:pt>
                <c:pt idx="4633">
                  <c:v>3.75</c:v>
                </c:pt>
                <c:pt idx="4634">
                  <c:v>3.75</c:v>
                </c:pt>
                <c:pt idx="4635">
                  <c:v>3.75</c:v>
                </c:pt>
                <c:pt idx="4636">
                  <c:v>3.75</c:v>
                </c:pt>
                <c:pt idx="4637">
                  <c:v>3.75</c:v>
                </c:pt>
                <c:pt idx="4638">
                  <c:v>3.75</c:v>
                </c:pt>
                <c:pt idx="4639">
                  <c:v>3.75</c:v>
                </c:pt>
                <c:pt idx="4640">
                  <c:v>3.75</c:v>
                </c:pt>
                <c:pt idx="4641">
                  <c:v>3.75</c:v>
                </c:pt>
                <c:pt idx="4642">
                  <c:v>3.75</c:v>
                </c:pt>
                <c:pt idx="4643">
                  <c:v>3.75</c:v>
                </c:pt>
                <c:pt idx="4644">
                  <c:v>4.25</c:v>
                </c:pt>
                <c:pt idx="4645">
                  <c:v>4.25</c:v>
                </c:pt>
                <c:pt idx="4646">
                  <c:v>4.25</c:v>
                </c:pt>
                <c:pt idx="4647">
                  <c:v>4.25</c:v>
                </c:pt>
                <c:pt idx="4648">
                  <c:v>4.25</c:v>
                </c:pt>
                <c:pt idx="4649">
                  <c:v>4.25</c:v>
                </c:pt>
                <c:pt idx="4650">
                  <c:v>4.25</c:v>
                </c:pt>
                <c:pt idx="4651">
                  <c:v>4.25</c:v>
                </c:pt>
                <c:pt idx="4652">
                  <c:v>4.25</c:v>
                </c:pt>
                <c:pt idx="4653">
                  <c:v>4.25</c:v>
                </c:pt>
                <c:pt idx="4654">
                  <c:v>4.25</c:v>
                </c:pt>
                <c:pt idx="4655">
                  <c:v>4.25</c:v>
                </c:pt>
                <c:pt idx="4656">
                  <c:v>4.25</c:v>
                </c:pt>
                <c:pt idx="4657">
                  <c:v>4.25</c:v>
                </c:pt>
                <c:pt idx="4658">
                  <c:v>4.25</c:v>
                </c:pt>
                <c:pt idx="4659">
                  <c:v>4.25</c:v>
                </c:pt>
                <c:pt idx="4660">
                  <c:v>4.25</c:v>
                </c:pt>
                <c:pt idx="4661">
                  <c:v>4.25</c:v>
                </c:pt>
                <c:pt idx="4662">
                  <c:v>4.25</c:v>
                </c:pt>
                <c:pt idx="4663">
                  <c:v>4.25</c:v>
                </c:pt>
                <c:pt idx="4664">
                  <c:v>4.25</c:v>
                </c:pt>
                <c:pt idx="4665">
                  <c:v>4.25</c:v>
                </c:pt>
                <c:pt idx="4666">
                  <c:v>4.25</c:v>
                </c:pt>
                <c:pt idx="4667">
                  <c:v>4.25</c:v>
                </c:pt>
                <c:pt idx="4668">
                  <c:v>4.25</c:v>
                </c:pt>
                <c:pt idx="4669">
                  <c:v>4.25</c:v>
                </c:pt>
                <c:pt idx="4670">
                  <c:v>4.25</c:v>
                </c:pt>
                <c:pt idx="4671">
                  <c:v>4.25</c:v>
                </c:pt>
                <c:pt idx="4672">
                  <c:v>4.25</c:v>
                </c:pt>
                <c:pt idx="4673">
                  <c:v>4.25</c:v>
                </c:pt>
                <c:pt idx="4674">
                  <c:v>4.25</c:v>
                </c:pt>
                <c:pt idx="4675">
                  <c:v>4.25</c:v>
                </c:pt>
                <c:pt idx="4676">
                  <c:v>4.25</c:v>
                </c:pt>
                <c:pt idx="4677">
                  <c:v>4.25</c:v>
                </c:pt>
                <c:pt idx="4678">
                  <c:v>4.25</c:v>
                </c:pt>
                <c:pt idx="4679">
                  <c:v>4.25</c:v>
                </c:pt>
                <c:pt idx="4680">
                  <c:v>4.25</c:v>
                </c:pt>
                <c:pt idx="4681">
                  <c:v>4.25</c:v>
                </c:pt>
                <c:pt idx="4682">
                  <c:v>4.25</c:v>
                </c:pt>
                <c:pt idx="4683">
                  <c:v>4.25</c:v>
                </c:pt>
                <c:pt idx="4684">
                  <c:v>4.25</c:v>
                </c:pt>
                <c:pt idx="4685">
                  <c:v>4.25</c:v>
                </c:pt>
                <c:pt idx="4686">
                  <c:v>4.25</c:v>
                </c:pt>
                <c:pt idx="4687">
                  <c:v>4.25</c:v>
                </c:pt>
                <c:pt idx="4688">
                  <c:v>4.25</c:v>
                </c:pt>
                <c:pt idx="4689">
                  <c:v>4.25</c:v>
                </c:pt>
                <c:pt idx="4690">
                  <c:v>4.25</c:v>
                </c:pt>
                <c:pt idx="4691">
                  <c:v>4.25</c:v>
                </c:pt>
                <c:pt idx="4692">
                  <c:v>4.25</c:v>
                </c:pt>
                <c:pt idx="4693">
                  <c:v>4.25</c:v>
                </c:pt>
                <c:pt idx="4694">
                  <c:v>4.25</c:v>
                </c:pt>
                <c:pt idx="4695">
                  <c:v>4.25</c:v>
                </c:pt>
                <c:pt idx="4696">
                  <c:v>4.25</c:v>
                </c:pt>
                <c:pt idx="4697">
                  <c:v>4.25</c:v>
                </c:pt>
                <c:pt idx="4698">
                  <c:v>4.25</c:v>
                </c:pt>
                <c:pt idx="4699">
                  <c:v>4.25</c:v>
                </c:pt>
                <c:pt idx="4700">
                  <c:v>4.25</c:v>
                </c:pt>
                <c:pt idx="4701">
                  <c:v>4.25</c:v>
                </c:pt>
                <c:pt idx="4702">
                  <c:v>4.25</c:v>
                </c:pt>
                <c:pt idx="4703">
                  <c:v>4.25</c:v>
                </c:pt>
                <c:pt idx="4704">
                  <c:v>4.25</c:v>
                </c:pt>
                <c:pt idx="4705">
                  <c:v>4.25</c:v>
                </c:pt>
                <c:pt idx="4706">
                  <c:v>4.25</c:v>
                </c:pt>
                <c:pt idx="4707">
                  <c:v>4.25</c:v>
                </c:pt>
                <c:pt idx="4708">
                  <c:v>4.25</c:v>
                </c:pt>
                <c:pt idx="4709">
                  <c:v>4.25</c:v>
                </c:pt>
                <c:pt idx="4710">
                  <c:v>4.25</c:v>
                </c:pt>
                <c:pt idx="4711">
                  <c:v>4.25</c:v>
                </c:pt>
                <c:pt idx="4712">
                  <c:v>4.25</c:v>
                </c:pt>
                <c:pt idx="4713">
                  <c:v>4.25</c:v>
                </c:pt>
                <c:pt idx="4714">
                  <c:v>4.25</c:v>
                </c:pt>
                <c:pt idx="4715">
                  <c:v>4.25</c:v>
                </c:pt>
                <c:pt idx="4716">
                  <c:v>4.25</c:v>
                </c:pt>
                <c:pt idx="4717">
                  <c:v>4.25</c:v>
                </c:pt>
                <c:pt idx="4718">
                  <c:v>4.25</c:v>
                </c:pt>
                <c:pt idx="4719">
                  <c:v>4.25</c:v>
                </c:pt>
                <c:pt idx="4720">
                  <c:v>4.25</c:v>
                </c:pt>
                <c:pt idx="4721">
                  <c:v>4.25</c:v>
                </c:pt>
                <c:pt idx="4722">
                  <c:v>4.25</c:v>
                </c:pt>
                <c:pt idx="4723">
                  <c:v>4.25</c:v>
                </c:pt>
                <c:pt idx="4724">
                  <c:v>4.25</c:v>
                </c:pt>
                <c:pt idx="4725">
                  <c:v>4.25</c:v>
                </c:pt>
                <c:pt idx="4726">
                  <c:v>4.25</c:v>
                </c:pt>
                <c:pt idx="4727">
                  <c:v>4.25</c:v>
                </c:pt>
                <c:pt idx="4728">
                  <c:v>4.25</c:v>
                </c:pt>
                <c:pt idx="4729">
                  <c:v>4.25</c:v>
                </c:pt>
                <c:pt idx="4730">
                  <c:v>4.25</c:v>
                </c:pt>
                <c:pt idx="4731">
                  <c:v>4.25</c:v>
                </c:pt>
                <c:pt idx="4732">
                  <c:v>4.25</c:v>
                </c:pt>
                <c:pt idx="4733">
                  <c:v>4.25</c:v>
                </c:pt>
                <c:pt idx="4734">
                  <c:v>4.25</c:v>
                </c:pt>
                <c:pt idx="4735">
                  <c:v>4.75</c:v>
                </c:pt>
                <c:pt idx="4736">
                  <c:v>4.75</c:v>
                </c:pt>
                <c:pt idx="4737">
                  <c:v>4.75</c:v>
                </c:pt>
                <c:pt idx="4738">
                  <c:v>4.75</c:v>
                </c:pt>
                <c:pt idx="4739">
                  <c:v>4.75</c:v>
                </c:pt>
                <c:pt idx="4740">
                  <c:v>4.75</c:v>
                </c:pt>
                <c:pt idx="4741">
                  <c:v>4.75</c:v>
                </c:pt>
                <c:pt idx="4742">
                  <c:v>4.75</c:v>
                </c:pt>
                <c:pt idx="4743">
                  <c:v>4.75</c:v>
                </c:pt>
                <c:pt idx="4744">
                  <c:v>4.75</c:v>
                </c:pt>
                <c:pt idx="4745">
                  <c:v>4.75</c:v>
                </c:pt>
                <c:pt idx="4746">
                  <c:v>4.75</c:v>
                </c:pt>
                <c:pt idx="4747">
                  <c:v>4.75</c:v>
                </c:pt>
                <c:pt idx="4748">
                  <c:v>4.75</c:v>
                </c:pt>
                <c:pt idx="4749">
                  <c:v>4.75</c:v>
                </c:pt>
                <c:pt idx="4750">
                  <c:v>4.75</c:v>
                </c:pt>
                <c:pt idx="4751">
                  <c:v>4.75</c:v>
                </c:pt>
                <c:pt idx="4752">
                  <c:v>4.75</c:v>
                </c:pt>
                <c:pt idx="4753">
                  <c:v>4.75</c:v>
                </c:pt>
                <c:pt idx="4754">
                  <c:v>4.75</c:v>
                </c:pt>
                <c:pt idx="4755">
                  <c:v>4.75</c:v>
                </c:pt>
                <c:pt idx="4756">
                  <c:v>4.75</c:v>
                </c:pt>
                <c:pt idx="4757">
                  <c:v>4.75</c:v>
                </c:pt>
                <c:pt idx="4758">
                  <c:v>4.75</c:v>
                </c:pt>
                <c:pt idx="4759">
                  <c:v>4.75</c:v>
                </c:pt>
                <c:pt idx="4760">
                  <c:v>4.75</c:v>
                </c:pt>
                <c:pt idx="4761">
                  <c:v>4.75</c:v>
                </c:pt>
                <c:pt idx="4762">
                  <c:v>4.75</c:v>
                </c:pt>
                <c:pt idx="4763">
                  <c:v>4.75</c:v>
                </c:pt>
                <c:pt idx="4764">
                  <c:v>4.75</c:v>
                </c:pt>
                <c:pt idx="4765">
                  <c:v>4.75</c:v>
                </c:pt>
                <c:pt idx="4766">
                  <c:v>4.75</c:v>
                </c:pt>
                <c:pt idx="4767">
                  <c:v>4.75</c:v>
                </c:pt>
                <c:pt idx="4768">
                  <c:v>4.75</c:v>
                </c:pt>
                <c:pt idx="4769">
                  <c:v>4.75</c:v>
                </c:pt>
                <c:pt idx="4770">
                  <c:v>4.75</c:v>
                </c:pt>
                <c:pt idx="4771">
                  <c:v>4.75</c:v>
                </c:pt>
                <c:pt idx="4772">
                  <c:v>4.75</c:v>
                </c:pt>
                <c:pt idx="4773">
                  <c:v>4.75</c:v>
                </c:pt>
                <c:pt idx="4774">
                  <c:v>4.75</c:v>
                </c:pt>
                <c:pt idx="4775">
                  <c:v>4.75</c:v>
                </c:pt>
                <c:pt idx="4776">
                  <c:v>4.75</c:v>
                </c:pt>
                <c:pt idx="4777">
                  <c:v>4.75</c:v>
                </c:pt>
                <c:pt idx="4778">
                  <c:v>4.75</c:v>
                </c:pt>
                <c:pt idx="4779">
                  <c:v>4.75</c:v>
                </c:pt>
                <c:pt idx="4780">
                  <c:v>4.75</c:v>
                </c:pt>
                <c:pt idx="4781">
                  <c:v>4.75</c:v>
                </c:pt>
                <c:pt idx="4782">
                  <c:v>5.25</c:v>
                </c:pt>
                <c:pt idx="4783">
                  <c:v>5.25</c:v>
                </c:pt>
                <c:pt idx="4784">
                  <c:v>5.25</c:v>
                </c:pt>
                <c:pt idx="4785">
                  <c:v>5.25</c:v>
                </c:pt>
                <c:pt idx="4786">
                  <c:v>5.25</c:v>
                </c:pt>
                <c:pt idx="4787">
                  <c:v>5.25</c:v>
                </c:pt>
                <c:pt idx="4788">
                  <c:v>5.25</c:v>
                </c:pt>
                <c:pt idx="4789">
                  <c:v>5.25</c:v>
                </c:pt>
                <c:pt idx="4790">
                  <c:v>5.25</c:v>
                </c:pt>
                <c:pt idx="4791">
                  <c:v>5.25</c:v>
                </c:pt>
                <c:pt idx="4792">
                  <c:v>5.25</c:v>
                </c:pt>
                <c:pt idx="4793">
                  <c:v>5.25</c:v>
                </c:pt>
                <c:pt idx="4794">
                  <c:v>5.25</c:v>
                </c:pt>
                <c:pt idx="4795">
                  <c:v>5.25</c:v>
                </c:pt>
                <c:pt idx="4796">
                  <c:v>5.25</c:v>
                </c:pt>
                <c:pt idx="4797">
                  <c:v>5.25</c:v>
                </c:pt>
                <c:pt idx="4798">
                  <c:v>5.25</c:v>
                </c:pt>
                <c:pt idx="4799">
                  <c:v>5.25</c:v>
                </c:pt>
                <c:pt idx="4800">
                  <c:v>5.25</c:v>
                </c:pt>
                <c:pt idx="4801">
                  <c:v>5.25</c:v>
                </c:pt>
                <c:pt idx="4802">
                  <c:v>5.25</c:v>
                </c:pt>
                <c:pt idx="4803">
                  <c:v>5.25</c:v>
                </c:pt>
                <c:pt idx="4804">
                  <c:v>5.25</c:v>
                </c:pt>
                <c:pt idx="4805">
                  <c:v>5.25</c:v>
                </c:pt>
                <c:pt idx="4806">
                  <c:v>5.25</c:v>
                </c:pt>
                <c:pt idx="4807">
                  <c:v>5.25</c:v>
                </c:pt>
                <c:pt idx="4808">
                  <c:v>5.25</c:v>
                </c:pt>
                <c:pt idx="4809">
                  <c:v>5.25</c:v>
                </c:pt>
                <c:pt idx="4810">
                  <c:v>5.75</c:v>
                </c:pt>
                <c:pt idx="4811">
                  <c:v>5.75</c:v>
                </c:pt>
                <c:pt idx="4812">
                  <c:v>5.75</c:v>
                </c:pt>
                <c:pt idx="4813">
                  <c:v>5.75</c:v>
                </c:pt>
                <c:pt idx="4814">
                  <c:v>5.75</c:v>
                </c:pt>
                <c:pt idx="4815">
                  <c:v>5.75</c:v>
                </c:pt>
                <c:pt idx="4816">
                  <c:v>5.75</c:v>
                </c:pt>
                <c:pt idx="4817">
                  <c:v>5.75</c:v>
                </c:pt>
                <c:pt idx="4818">
                  <c:v>5.75</c:v>
                </c:pt>
                <c:pt idx="4819">
                  <c:v>5.75</c:v>
                </c:pt>
                <c:pt idx="4820">
                  <c:v>5.75</c:v>
                </c:pt>
                <c:pt idx="4821">
                  <c:v>5.75</c:v>
                </c:pt>
                <c:pt idx="4822">
                  <c:v>5.75</c:v>
                </c:pt>
                <c:pt idx="4823">
                  <c:v>5.75</c:v>
                </c:pt>
                <c:pt idx="4824">
                  <c:v>5.75</c:v>
                </c:pt>
                <c:pt idx="4825">
                  <c:v>5.75</c:v>
                </c:pt>
                <c:pt idx="4826">
                  <c:v>5.75</c:v>
                </c:pt>
                <c:pt idx="4827">
                  <c:v>5.75</c:v>
                </c:pt>
                <c:pt idx="4828">
                  <c:v>5.75</c:v>
                </c:pt>
                <c:pt idx="4829">
                  <c:v>5.75</c:v>
                </c:pt>
                <c:pt idx="4830">
                  <c:v>5.75</c:v>
                </c:pt>
                <c:pt idx="4831">
                  <c:v>5.75</c:v>
                </c:pt>
                <c:pt idx="4832">
                  <c:v>5.75</c:v>
                </c:pt>
                <c:pt idx="4833">
                  <c:v>5.75</c:v>
                </c:pt>
                <c:pt idx="4834">
                  <c:v>5.75</c:v>
                </c:pt>
                <c:pt idx="4835">
                  <c:v>5.75</c:v>
                </c:pt>
                <c:pt idx="4836">
                  <c:v>5.75</c:v>
                </c:pt>
                <c:pt idx="4837">
                  <c:v>5.75</c:v>
                </c:pt>
                <c:pt idx="4838">
                  <c:v>5.75</c:v>
                </c:pt>
                <c:pt idx="4839">
                  <c:v>5.75</c:v>
                </c:pt>
                <c:pt idx="4840">
                  <c:v>5.75</c:v>
                </c:pt>
                <c:pt idx="4841">
                  <c:v>5.75</c:v>
                </c:pt>
                <c:pt idx="4842">
                  <c:v>5.75</c:v>
                </c:pt>
                <c:pt idx="4843">
                  <c:v>5.75</c:v>
                </c:pt>
                <c:pt idx="4844">
                  <c:v>5.75</c:v>
                </c:pt>
                <c:pt idx="4845">
                  <c:v>5.75</c:v>
                </c:pt>
                <c:pt idx="4846">
                  <c:v>5.75</c:v>
                </c:pt>
                <c:pt idx="4847">
                  <c:v>5.75</c:v>
                </c:pt>
                <c:pt idx="4848">
                  <c:v>5.75</c:v>
                </c:pt>
                <c:pt idx="4849">
                  <c:v>5.75</c:v>
                </c:pt>
                <c:pt idx="4850">
                  <c:v>5.75</c:v>
                </c:pt>
                <c:pt idx="4851">
                  <c:v>5.75</c:v>
                </c:pt>
                <c:pt idx="4852">
                  <c:v>5.75</c:v>
                </c:pt>
                <c:pt idx="4853">
                  <c:v>5.75</c:v>
                </c:pt>
                <c:pt idx="4854">
                  <c:v>5.75</c:v>
                </c:pt>
                <c:pt idx="4855">
                  <c:v>5.75</c:v>
                </c:pt>
                <c:pt idx="4856">
                  <c:v>5.75</c:v>
                </c:pt>
                <c:pt idx="4857">
                  <c:v>5.75</c:v>
                </c:pt>
                <c:pt idx="4858">
                  <c:v>5.75</c:v>
                </c:pt>
                <c:pt idx="4859">
                  <c:v>5.75</c:v>
                </c:pt>
                <c:pt idx="4860">
                  <c:v>5.75</c:v>
                </c:pt>
                <c:pt idx="4861">
                  <c:v>5.75</c:v>
                </c:pt>
                <c:pt idx="4862">
                  <c:v>5.75</c:v>
                </c:pt>
                <c:pt idx="4863">
                  <c:v>5.75</c:v>
                </c:pt>
                <c:pt idx="4864">
                  <c:v>5.75</c:v>
                </c:pt>
                <c:pt idx="4865">
                  <c:v>5.75</c:v>
                </c:pt>
                <c:pt idx="4866">
                  <c:v>6.25</c:v>
                </c:pt>
                <c:pt idx="4867">
                  <c:v>6.25</c:v>
                </c:pt>
                <c:pt idx="4868">
                  <c:v>6.25</c:v>
                </c:pt>
                <c:pt idx="4869">
                  <c:v>6.25</c:v>
                </c:pt>
                <c:pt idx="4870">
                  <c:v>6.25</c:v>
                </c:pt>
                <c:pt idx="4871">
                  <c:v>6.25</c:v>
                </c:pt>
                <c:pt idx="4872">
                  <c:v>6.25</c:v>
                </c:pt>
                <c:pt idx="4873">
                  <c:v>6.25</c:v>
                </c:pt>
                <c:pt idx="4874">
                  <c:v>6.25</c:v>
                </c:pt>
                <c:pt idx="4875">
                  <c:v>6.25</c:v>
                </c:pt>
                <c:pt idx="4876">
                  <c:v>6.25</c:v>
                </c:pt>
                <c:pt idx="4877">
                  <c:v>6.25</c:v>
                </c:pt>
                <c:pt idx="4878">
                  <c:v>6.25</c:v>
                </c:pt>
                <c:pt idx="4879">
                  <c:v>6.25</c:v>
                </c:pt>
                <c:pt idx="4880">
                  <c:v>6.25</c:v>
                </c:pt>
                <c:pt idx="4881">
                  <c:v>6.25</c:v>
                </c:pt>
                <c:pt idx="4882">
                  <c:v>6.25</c:v>
                </c:pt>
                <c:pt idx="4883">
                  <c:v>6.25</c:v>
                </c:pt>
                <c:pt idx="4884">
                  <c:v>6.25</c:v>
                </c:pt>
                <c:pt idx="4885">
                  <c:v>6.25</c:v>
                </c:pt>
                <c:pt idx="4886">
                  <c:v>6.25</c:v>
                </c:pt>
                <c:pt idx="4887">
                  <c:v>6.25</c:v>
                </c:pt>
                <c:pt idx="4888">
                  <c:v>6.25</c:v>
                </c:pt>
                <c:pt idx="4889">
                  <c:v>6.25</c:v>
                </c:pt>
                <c:pt idx="4890">
                  <c:v>6.25</c:v>
                </c:pt>
                <c:pt idx="4891">
                  <c:v>6.25</c:v>
                </c:pt>
                <c:pt idx="4892">
                  <c:v>6.25</c:v>
                </c:pt>
                <c:pt idx="4893">
                  <c:v>6.25</c:v>
                </c:pt>
                <c:pt idx="4894">
                  <c:v>6.25</c:v>
                </c:pt>
                <c:pt idx="4895">
                  <c:v>6.25</c:v>
                </c:pt>
                <c:pt idx="4896">
                  <c:v>6.25</c:v>
                </c:pt>
                <c:pt idx="4897">
                  <c:v>6.25</c:v>
                </c:pt>
                <c:pt idx="4898">
                  <c:v>6.25</c:v>
                </c:pt>
                <c:pt idx="4899">
                  <c:v>6.25</c:v>
                </c:pt>
                <c:pt idx="4900">
                  <c:v>6.25</c:v>
                </c:pt>
                <c:pt idx="4901">
                  <c:v>6.25</c:v>
                </c:pt>
                <c:pt idx="4902">
                  <c:v>6.25</c:v>
                </c:pt>
                <c:pt idx="4903">
                  <c:v>6.25</c:v>
                </c:pt>
                <c:pt idx="4904">
                  <c:v>6.25</c:v>
                </c:pt>
                <c:pt idx="4905">
                  <c:v>6.25</c:v>
                </c:pt>
                <c:pt idx="4906">
                  <c:v>6.25</c:v>
                </c:pt>
                <c:pt idx="4907">
                  <c:v>6.25</c:v>
                </c:pt>
                <c:pt idx="4908">
                  <c:v>6.25</c:v>
                </c:pt>
                <c:pt idx="4909">
                  <c:v>6.25</c:v>
                </c:pt>
                <c:pt idx="4910">
                  <c:v>6.25</c:v>
                </c:pt>
                <c:pt idx="4911">
                  <c:v>6.25</c:v>
                </c:pt>
                <c:pt idx="4912">
                  <c:v>6.25</c:v>
                </c:pt>
                <c:pt idx="4913">
                  <c:v>6.25</c:v>
                </c:pt>
                <c:pt idx="4914">
                  <c:v>6.25</c:v>
                </c:pt>
                <c:pt idx="4915">
                  <c:v>6.5</c:v>
                </c:pt>
                <c:pt idx="4916">
                  <c:v>6.5</c:v>
                </c:pt>
                <c:pt idx="4917">
                  <c:v>6.5</c:v>
                </c:pt>
                <c:pt idx="4918">
                  <c:v>6.5</c:v>
                </c:pt>
                <c:pt idx="4919">
                  <c:v>6.5</c:v>
                </c:pt>
                <c:pt idx="4920">
                  <c:v>6.5</c:v>
                </c:pt>
                <c:pt idx="4921">
                  <c:v>6.5</c:v>
                </c:pt>
                <c:pt idx="4922">
                  <c:v>6.5</c:v>
                </c:pt>
                <c:pt idx="4923">
                  <c:v>6.5</c:v>
                </c:pt>
                <c:pt idx="4924">
                  <c:v>6.5</c:v>
                </c:pt>
                <c:pt idx="4925">
                  <c:v>6.5</c:v>
                </c:pt>
                <c:pt idx="4926">
                  <c:v>6.5</c:v>
                </c:pt>
                <c:pt idx="4927">
                  <c:v>6.5</c:v>
                </c:pt>
                <c:pt idx="4928">
                  <c:v>6.5</c:v>
                </c:pt>
                <c:pt idx="4929">
                  <c:v>6.5</c:v>
                </c:pt>
                <c:pt idx="4930">
                  <c:v>6.5</c:v>
                </c:pt>
                <c:pt idx="4931">
                  <c:v>6.5</c:v>
                </c:pt>
                <c:pt idx="4932">
                  <c:v>6.5</c:v>
                </c:pt>
                <c:pt idx="4933">
                  <c:v>6.5</c:v>
                </c:pt>
                <c:pt idx="4934">
                  <c:v>6.5</c:v>
                </c:pt>
                <c:pt idx="4935">
                  <c:v>6.5</c:v>
                </c:pt>
                <c:pt idx="4936">
                  <c:v>6.5</c:v>
                </c:pt>
                <c:pt idx="4937">
                  <c:v>6.5</c:v>
                </c:pt>
                <c:pt idx="4938">
                  <c:v>6.5</c:v>
                </c:pt>
                <c:pt idx="4939">
                  <c:v>6.5</c:v>
                </c:pt>
                <c:pt idx="4940">
                  <c:v>6.5</c:v>
                </c:pt>
                <c:pt idx="4941">
                  <c:v>6.5</c:v>
                </c:pt>
                <c:pt idx="4942">
                  <c:v>6.5</c:v>
                </c:pt>
                <c:pt idx="4943">
                  <c:v>6.5</c:v>
                </c:pt>
                <c:pt idx="4944">
                  <c:v>6.5</c:v>
                </c:pt>
                <c:pt idx="4945">
                  <c:v>6.5</c:v>
                </c:pt>
                <c:pt idx="4946">
                  <c:v>6.5</c:v>
                </c:pt>
                <c:pt idx="4947">
                  <c:v>6.5</c:v>
                </c:pt>
                <c:pt idx="4948">
                  <c:v>6.5</c:v>
                </c:pt>
                <c:pt idx="4949">
                  <c:v>6.5</c:v>
                </c:pt>
                <c:pt idx="4950">
                  <c:v>6.5</c:v>
                </c:pt>
                <c:pt idx="4951">
                  <c:v>6.5</c:v>
                </c:pt>
                <c:pt idx="4952">
                  <c:v>6.5</c:v>
                </c:pt>
                <c:pt idx="4953">
                  <c:v>6.5</c:v>
                </c:pt>
                <c:pt idx="4954">
                  <c:v>6.5</c:v>
                </c:pt>
                <c:pt idx="4955">
                  <c:v>6.5</c:v>
                </c:pt>
                <c:pt idx="4956">
                  <c:v>6.5</c:v>
                </c:pt>
                <c:pt idx="4957">
                  <c:v>6.5</c:v>
                </c:pt>
                <c:pt idx="4958">
                  <c:v>6.5</c:v>
                </c:pt>
                <c:pt idx="4959">
                  <c:v>6.5</c:v>
                </c:pt>
                <c:pt idx="4960">
                  <c:v>6.5</c:v>
                </c:pt>
                <c:pt idx="4961">
                  <c:v>6.5</c:v>
                </c:pt>
                <c:pt idx="4962">
                  <c:v>6.5</c:v>
                </c:pt>
                <c:pt idx="4963">
                  <c:v>6.5</c:v>
                </c:pt>
                <c:pt idx="4964">
                  <c:v>6.75</c:v>
                </c:pt>
                <c:pt idx="4965">
                  <c:v>6.75</c:v>
                </c:pt>
                <c:pt idx="4966">
                  <c:v>6.75</c:v>
                </c:pt>
                <c:pt idx="4967">
                  <c:v>6.75</c:v>
                </c:pt>
                <c:pt idx="4968">
                  <c:v>6.75</c:v>
                </c:pt>
                <c:pt idx="4969">
                  <c:v>6.75</c:v>
                </c:pt>
                <c:pt idx="4970">
                  <c:v>6.75</c:v>
                </c:pt>
                <c:pt idx="4971">
                  <c:v>6.75</c:v>
                </c:pt>
                <c:pt idx="4972">
                  <c:v>6.75</c:v>
                </c:pt>
                <c:pt idx="4973">
                  <c:v>6.75</c:v>
                </c:pt>
                <c:pt idx="4974">
                  <c:v>6.75</c:v>
                </c:pt>
                <c:pt idx="4975">
                  <c:v>6.75</c:v>
                </c:pt>
                <c:pt idx="4976">
                  <c:v>6.75</c:v>
                </c:pt>
                <c:pt idx="4977">
                  <c:v>6.75</c:v>
                </c:pt>
                <c:pt idx="4978">
                  <c:v>6.75</c:v>
                </c:pt>
                <c:pt idx="4979">
                  <c:v>6.75</c:v>
                </c:pt>
                <c:pt idx="4980">
                  <c:v>6.75</c:v>
                </c:pt>
                <c:pt idx="4981">
                  <c:v>6.75</c:v>
                </c:pt>
                <c:pt idx="4982">
                  <c:v>6.75</c:v>
                </c:pt>
                <c:pt idx="4983">
                  <c:v>6.75</c:v>
                </c:pt>
                <c:pt idx="4984">
                  <c:v>6.75</c:v>
                </c:pt>
                <c:pt idx="4985">
                  <c:v>6.75</c:v>
                </c:pt>
                <c:pt idx="4986">
                  <c:v>6.75</c:v>
                </c:pt>
                <c:pt idx="4987">
                  <c:v>6.75</c:v>
                </c:pt>
                <c:pt idx="4988">
                  <c:v>6.75</c:v>
                </c:pt>
                <c:pt idx="4989">
                  <c:v>6.75</c:v>
                </c:pt>
                <c:pt idx="4990">
                  <c:v>6.75</c:v>
                </c:pt>
                <c:pt idx="4991">
                  <c:v>6.75</c:v>
                </c:pt>
                <c:pt idx="4992">
                  <c:v>6.75</c:v>
                </c:pt>
                <c:pt idx="4993">
                  <c:v>6.75</c:v>
                </c:pt>
                <c:pt idx="4994">
                  <c:v>6.75</c:v>
                </c:pt>
                <c:pt idx="4995">
                  <c:v>6.75</c:v>
                </c:pt>
                <c:pt idx="4996">
                  <c:v>6.75</c:v>
                </c:pt>
                <c:pt idx="4997">
                  <c:v>6.75</c:v>
                </c:pt>
                <c:pt idx="4998">
                  <c:v>6.75</c:v>
                </c:pt>
                <c:pt idx="4999">
                  <c:v>7</c:v>
                </c:pt>
                <c:pt idx="5000">
                  <c:v>7</c:v>
                </c:pt>
                <c:pt idx="5001">
                  <c:v>7</c:v>
                </c:pt>
                <c:pt idx="5002">
                  <c:v>7</c:v>
                </c:pt>
                <c:pt idx="5003">
                  <c:v>7</c:v>
                </c:pt>
                <c:pt idx="5004">
                  <c:v>7</c:v>
                </c:pt>
                <c:pt idx="5005">
                  <c:v>7</c:v>
                </c:pt>
                <c:pt idx="5006">
                  <c:v>7</c:v>
                </c:pt>
                <c:pt idx="5007">
                  <c:v>7</c:v>
                </c:pt>
                <c:pt idx="5008">
                  <c:v>7</c:v>
                </c:pt>
                <c:pt idx="5009">
                  <c:v>7</c:v>
                </c:pt>
                <c:pt idx="5010">
                  <c:v>7</c:v>
                </c:pt>
                <c:pt idx="5011">
                  <c:v>7</c:v>
                </c:pt>
                <c:pt idx="5012">
                  <c:v>7</c:v>
                </c:pt>
                <c:pt idx="5013">
                  <c:v>7</c:v>
                </c:pt>
                <c:pt idx="5014">
                  <c:v>7</c:v>
                </c:pt>
                <c:pt idx="5015">
                  <c:v>7</c:v>
                </c:pt>
                <c:pt idx="5016">
                  <c:v>7</c:v>
                </c:pt>
                <c:pt idx="5017">
                  <c:v>7</c:v>
                </c:pt>
                <c:pt idx="5018">
                  <c:v>7</c:v>
                </c:pt>
                <c:pt idx="5019">
                  <c:v>7</c:v>
                </c:pt>
                <c:pt idx="5020">
                  <c:v>7</c:v>
                </c:pt>
                <c:pt idx="5021">
                  <c:v>7</c:v>
                </c:pt>
                <c:pt idx="5022">
                  <c:v>7</c:v>
                </c:pt>
                <c:pt idx="5023">
                  <c:v>7</c:v>
                </c:pt>
                <c:pt idx="5024">
                  <c:v>7</c:v>
                </c:pt>
                <c:pt idx="5025">
                  <c:v>7</c:v>
                </c:pt>
                <c:pt idx="5026">
                  <c:v>7</c:v>
                </c:pt>
                <c:pt idx="5027">
                  <c:v>7</c:v>
                </c:pt>
                <c:pt idx="5028">
                  <c:v>7</c:v>
                </c:pt>
                <c:pt idx="5029">
                  <c:v>7</c:v>
                </c:pt>
                <c:pt idx="5030">
                  <c:v>7</c:v>
                </c:pt>
                <c:pt idx="5031">
                  <c:v>7</c:v>
                </c:pt>
                <c:pt idx="5032">
                  <c:v>7</c:v>
                </c:pt>
                <c:pt idx="5033">
                  <c:v>7</c:v>
                </c:pt>
                <c:pt idx="5034">
                  <c:v>7</c:v>
                </c:pt>
                <c:pt idx="5035">
                  <c:v>7</c:v>
                </c:pt>
                <c:pt idx="5036">
                  <c:v>7</c:v>
                </c:pt>
                <c:pt idx="5037">
                  <c:v>7</c:v>
                </c:pt>
                <c:pt idx="5038">
                  <c:v>7</c:v>
                </c:pt>
                <c:pt idx="5039">
                  <c:v>7</c:v>
                </c:pt>
                <c:pt idx="5040">
                  <c:v>7</c:v>
                </c:pt>
                <c:pt idx="5041">
                  <c:v>7</c:v>
                </c:pt>
                <c:pt idx="5042">
                  <c:v>7</c:v>
                </c:pt>
                <c:pt idx="5043">
                  <c:v>7</c:v>
                </c:pt>
                <c:pt idx="5044">
                  <c:v>7</c:v>
                </c:pt>
                <c:pt idx="5045">
                  <c:v>7</c:v>
                </c:pt>
                <c:pt idx="5046">
                  <c:v>7</c:v>
                </c:pt>
                <c:pt idx="5047">
                  <c:v>7</c:v>
                </c:pt>
                <c:pt idx="5048">
                  <c:v>7</c:v>
                </c:pt>
                <c:pt idx="5049">
                  <c:v>7</c:v>
                </c:pt>
                <c:pt idx="5050">
                  <c:v>7</c:v>
                </c:pt>
                <c:pt idx="5051">
                  <c:v>7</c:v>
                </c:pt>
                <c:pt idx="5052">
                  <c:v>7</c:v>
                </c:pt>
                <c:pt idx="5053">
                  <c:v>7</c:v>
                </c:pt>
                <c:pt idx="5054">
                  <c:v>7</c:v>
                </c:pt>
                <c:pt idx="5055">
                  <c:v>7</c:v>
                </c:pt>
                <c:pt idx="5056">
                  <c:v>7</c:v>
                </c:pt>
                <c:pt idx="5057">
                  <c:v>7</c:v>
                </c:pt>
                <c:pt idx="5058">
                  <c:v>7</c:v>
                </c:pt>
                <c:pt idx="5059">
                  <c:v>7</c:v>
                </c:pt>
                <c:pt idx="5060">
                  <c:v>7</c:v>
                </c:pt>
                <c:pt idx="5061">
                  <c:v>7</c:v>
                </c:pt>
                <c:pt idx="5062">
                  <c:v>7</c:v>
                </c:pt>
                <c:pt idx="5063">
                  <c:v>7</c:v>
                </c:pt>
                <c:pt idx="5064">
                  <c:v>7</c:v>
                </c:pt>
                <c:pt idx="5065">
                  <c:v>7</c:v>
                </c:pt>
                <c:pt idx="5066">
                  <c:v>7</c:v>
                </c:pt>
                <c:pt idx="5067">
                  <c:v>7</c:v>
                </c:pt>
                <c:pt idx="5068">
                  <c:v>7</c:v>
                </c:pt>
                <c:pt idx="5069">
                  <c:v>7</c:v>
                </c:pt>
                <c:pt idx="5070">
                  <c:v>7</c:v>
                </c:pt>
                <c:pt idx="5071">
                  <c:v>7</c:v>
                </c:pt>
                <c:pt idx="5072">
                  <c:v>7</c:v>
                </c:pt>
                <c:pt idx="5073">
                  <c:v>7</c:v>
                </c:pt>
                <c:pt idx="5074">
                  <c:v>7</c:v>
                </c:pt>
                <c:pt idx="5075">
                  <c:v>7</c:v>
                </c:pt>
                <c:pt idx="5076">
                  <c:v>7</c:v>
                </c:pt>
                <c:pt idx="5077">
                  <c:v>7</c:v>
                </c:pt>
                <c:pt idx="5078">
                  <c:v>7</c:v>
                </c:pt>
                <c:pt idx="5079">
                  <c:v>7</c:v>
                </c:pt>
                <c:pt idx="5080">
                  <c:v>7</c:v>
                </c:pt>
                <c:pt idx="5081">
                  <c:v>7</c:v>
                </c:pt>
                <c:pt idx="5082">
                  <c:v>7</c:v>
                </c:pt>
                <c:pt idx="5083">
                  <c:v>7</c:v>
                </c:pt>
                <c:pt idx="5084">
                  <c:v>7</c:v>
                </c:pt>
                <c:pt idx="5085">
                  <c:v>7</c:v>
                </c:pt>
                <c:pt idx="5086">
                  <c:v>7</c:v>
                </c:pt>
                <c:pt idx="5087">
                  <c:v>7</c:v>
                </c:pt>
                <c:pt idx="5088">
                  <c:v>7</c:v>
                </c:pt>
                <c:pt idx="5089">
                  <c:v>7</c:v>
                </c:pt>
                <c:pt idx="5090">
                  <c:v>7</c:v>
                </c:pt>
                <c:pt idx="5091">
                  <c:v>7</c:v>
                </c:pt>
                <c:pt idx="5092">
                  <c:v>7</c:v>
                </c:pt>
                <c:pt idx="5093">
                  <c:v>7</c:v>
                </c:pt>
                <c:pt idx="5094">
                  <c:v>7</c:v>
                </c:pt>
                <c:pt idx="5095">
                  <c:v>7</c:v>
                </c:pt>
                <c:pt idx="5096">
                  <c:v>7</c:v>
                </c:pt>
                <c:pt idx="5097">
                  <c:v>7</c:v>
                </c:pt>
                <c:pt idx="5098">
                  <c:v>7</c:v>
                </c:pt>
                <c:pt idx="5099">
                  <c:v>7</c:v>
                </c:pt>
                <c:pt idx="5100">
                  <c:v>7</c:v>
                </c:pt>
                <c:pt idx="5101">
                  <c:v>7</c:v>
                </c:pt>
                <c:pt idx="5102">
                  <c:v>7</c:v>
                </c:pt>
                <c:pt idx="5103">
                  <c:v>7</c:v>
                </c:pt>
                <c:pt idx="5104">
                  <c:v>7</c:v>
                </c:pt>
                <c:pt idx="5105">
                  <c:v>7</c:v>
                </c:pt>
                <c:pt idx="5106">
                  <c:v>7</c:v>
                </c:pt>
                <c:pt idx="5107">
                  <c:v>7</c:v>
                </c:pt>
                <c:pt idx="5108">
                  <c:v>7</c:v>
                </c:pt>
                <c:pt idx="5109">
                  <c:v>7</c:v>
                </c:pt>
                <c:pt idx="5110">
                  <c:v>7</c:v>
                </c:pt>
                <c:pt idx="5111">
                  <c:v>7</c:v>
                </c:pt>
                <c:pt idx="5112">
                  <c:v>7</c:v>
                </c:pt>
                <c:pt idx="5113">
                  <c:v>7</c:v>
                </c:pt>
                <c:pt idx="5114">
                  <c:v>7</c:v>
                </c:pt>
                <c:pt idx="5115">
                  <c:v>7</c:v>
                </c:pt>
                <c:pt idx="5116">
                  <c:v>7</c:v>
                </c:pt>
                <c:pt idx="5117">
                  <c:v>7</c:v>
                </c:pt>
                <c:pt idx="5118">
                  <c:v>7</c:v>
                </c:pt>
                <c:pt idx="5119">
                  <c:v>7</c:v>
                </c:pt>
                <c:pt idx="5120">
                  <c:v>7</c:v>
                </c:pt>
                <c:pt idx="5121">
                  <c:v>7</c:v>
                </c:pt>
                <c:pt idx="5122">
                  <c:v>7</c:v>
                </c:pt>
                <c:pt idx="5123">
                  <c:v>7</c:v>
                </c:pt>
                <c:pt idx="5124">
                  <c:v>7</c:v>
                </c:pt>
                <c:pt idx="5125">
                  <c:v>7</c:v>
                </c:pt>
                <c:pt idx="5126">
                  <c:v>7</c:v>
                </c:pt>
                <c:pt idx="5127">
                  <c:v>7</c:v>
                </c:pt>
                <c:pt idx="5128">
                  <c:v>7</c:v>
                </c:pt>
                <c:pt idx="5129">
                  <c:v>7</c:v>
                </c:pt>
                <c:pt idx="5130">
                  <c:v>7</c:v>
                </c:pt>
                <c:pt idx="5131">
                  <c:v>7</c:v>
                </c:pt>
                <c:pt idx="5132">
                  <c:v>7</c:v>
                </c:pt>
                <c:pt idx="5133">
                  <c:v>7</c:v>
                </c:pt>
                <c:pt idx="5134">
                  <c:v>7</c:v>
                </c:pt>
                <c:pt idx="5135">
                  <c:v>7</c:v>
                </c:pt>
                <c:pt idx="5136">
                  <c:v>7</c:v>
                </c:pt>
                <c:pt idx="5137">
                  <c:v>7</c:v>
                </c:pt>
                <c:pt idx="5138">
                  <c:v>7</c:v>
                </c:pt>
                <c:pt idx="5139">
                  <c:v>7</c:v>
                </c:pt>
                <c:pt idx="5140">
                  <c:v>7</c:v>
                </c:pt>
                <c:pt idx="5141">
                  <c:v>7</c:v>
                </c:pt>
                <c:pt idx="5142">
                  <c:v>7</c:v>
                </c:pt>
                <c:pt idx="5143">
                  <c:v>7</c:v>
                </c:pt>
                <c:pt idx="5144">
                  <c:v>7</c:v>
                </c:pt>
                <c:pt idx="5145">
                  <c:v>7</c:v>
                </c:pt>
                <c:pt idx="5146">
                  <c:v>7</c:v>
                </c:pt>
                <c:pt idx="5147">
                  <c:v>7</c:v>
                </c:pt>
                <c:pt idx="5148">
                  <c:v>7</c:v>
                </c:pt>
                <c:pt idx="5149">
                  <c:v>7</c:v>
                </c:pt>
                <c:pt idx="5150">
                  <c:v>7</c:v>
                </c:pt>
                <c:pt idx="5151">
                  <c:v>7</c:v>
                </c:pt>
                <c:pt idx="5152">
                  <c:v>7</c:v>
                </c:pt>
                <c:pt idx="5153">
                  <c:v>7</c:v>
                </c:pt>
                <c:pt idx="5154">
                  <c:v>7</c:v>
                </c:pt>
                <c:pt idx="5155">
                  <c:v>7</c:v>
                </c:pt>
                <c:pt idx="5156">
                  <c:v>7</c:v>
                </c:pt>
                <c:pt idx="5157">
                  <c:v>7</c:v>
                </c:pt>
                <c:pt idx="5158">
                  <c:v>7</c:v>
                </c:pt>
                <c:pt idx="5159">
                  <c:v>7</c:v>
                </c:pt>
                <c:pt idx="5160">
                  <c:v>7</c:v>
                </c:pt>
                <c:pt idx="5161">
                  <c:v>7</c:v>
                </c:pt>
                <c:pt idx="5162">
                  <c:v>7</c:v>
                </c:pt>
                <c:pt idx="5163">
                  <c:v>7</c:v>
                </c:pt>
                <c:pt idx="5164">
                  <c:v>7</c:v>
                </c:pt>
                <c:pt idx="5165">
                  <c:v>7</c:v>
                </c:pt>
                <c:pt idx="5166">
                  <c:v>7</c:v>
                </c:pt>
                <c:pt idx="5167">
                  <c:v>7</c:v>
                </c:pt>
                <c:pt idx="5168">
                  <c:v>7</c:v>
                </c:pt>
                <c:pt idx="5169">
                  <c:v>7</c:v>
                </c:pt>
                <c:pt idx="5170">
                  <c:v>7</c:v>
                </c:pt>
                <c:pt idx="5171">
                  <c:v>7</c:v>
                </c:pt>
                <c:pt idx="5172">
                  <c:v>7.25</c:v>
                </c:pt>
                <c:pt idx="5173">
                  <c:v>7.25</c:v>
                </c:pt>
                <c:pt idx="5174">
                  <c:v>7.25</c:v>
                </c:pt>
                <c:pt idx="5175">
                  <c:v>7.25</c:v>
                </c:pt>
                <c:pt idx="5176">
                  <c:v>7.25</c:v>
                </c:pt>
                <c:pt idx="5177">
                  <c:v>7.25</c:v>
                </c:pt>
                <c:pt idx="5178">
                  <c:v>7.25</c:v>
                </c:pt>
                <c:pt idx="5179">
                  <c:v>7.25</c:v>
                </c:pt>
                <c:pt idx="5180">
                  <c:v>7.25</c:v>
                </c:pt>
                <c:pt idx="5181">
                  <c:v>7.25</c:v>
                </c:pt>
                <c:pt idx="5182">
                  <c:v>7.25</c:v>
                </c:pt>
                <c:pt idx="5183">
                  <c:v>7.25</c:v>
                </c:pt>
                <c:pt idx="5184">
                  <c:v>7.25</c:v>
                </c:pt>
                <c:pt idx="5185">
                  <c:v>7.25</c:v>
                </c:pt>
                <c:pt idx="5186">
                  <c:v>7.25</c:v>
                </c:pt>
                <c:pt idx="5187">
                  <c:v>7.25</c:v>
                </c:pt>
                <c:pt idx="5188">
                  <c:v>7.25</c:v>
                </c:pt>
                <c:pt idx="5189">
                  <c:v>7.25</c:v>
                </c:pt>
                <c:pt idx="5190">
                  <c:v>7.25</c:v>
                </c:pt>
                <c:pt idx="5191">
                  <c:v>7.25</c:v>
                </c:pt>
                <c:pt idx="5192">
                  <c:v>7.25</c:v>
                </c:pt>
                <c:pt idx="5193">
                  <c:v>7.25</c:v>
                </c:pt>
                <c:pt idx="5194">
                  <c:v>7.25</c:v>
                </c:pt>
                <c:pt idx="5195">
                  <c:v>7.25</c:v>
                </c:pt>
                <c:pt idx="5196">
                  <c:v>7.25</c:v>
                </c:pt>
                <c:pt idx="5197">
                  <c:v>7.25</c:v>
                </c:pt>
                <c:pt idx="5198">
                  <c:v>7.25</c:v>
                </c:pt>
                <c:pt idx="5199">
                  <c:v>7.25</c:v>
                </c:pt>
                <c:pt idx="5200">
                  <c:v>7.25</c:v>
                </c:pt>
                <c:pt idx="5201">
                  <c:v>7.25</c:v>
                </c:pt>
                <c:pt idx="5202">
                  <c:v>7.25</c:v>
                </c:pt>
                <c:pt idx="5203">
                  <c:v>7.25</c:v>
                </c:pt>
                <c:pt idx="5204">
                  <c:v>7.25</c:v>
                </c:pt>
                <c:pt idx="5205">
                  <c:v>7.25</c:v>
                </c:pt>
                <c:pt idx="5206">
                  <c:v>7.25</c:v>
                </c:pt>
                <c:pt idx="5207">
                  <c:v>7.25</c:v>
                </c:pt>
                <c:pt idx="5208">
                  <c:v>7.25</c:v>
                </c:pt>
                <c:pt idx="5209">
                  <c:v>7.25</c:v>
                </c:pt>
                <c:pt idx="5210">
                  <c:v>7.25</c:v>
                </c:pt>
                <c:pt idx="5211">
                  <c:v>7.25</c:v>
                </c:pt>
                <c:pt idx="5212">
                  <c:v>7.25</c:v>
                </c:pt>
                <c:pt idx="5213">
                  <c:v>7.25</c:v>
                </c:pt>
                <c:pt idx="5214">
                  <c:v>7.25</c:v>
                </c:pt>
                <c:pt idx="5215">
                  <c:v>7.25</c:v>
                </c:pt>
                <c:pt idx="5216">
                  <c:v>7.25</c:v>
                </c:pt>
                <c:pt idx="5217">
                  <c:v>7.25</c:v>
                </c:pt>
                <c:pt idx="5218">
                  <c:v>7.25</c:v>
                </c:pt>
                <c:pt idx="5219">
                  <c:v>7.25</c:v>
                </c:pt>
                <c:pt idx="5220">
                  <c:v>7.25</c:v>
                </c:pt>
                <c:pt idx="5221">
                  <c:v>7.25</c:v>
                </c:pt>
                <c:pt idx="5222">
                  <c:v>7.25</c:v>
                </c:pt>
                <c:pt idx="5223">
                  <c:v>7.25</c:v>
                </c:pt>
                <c:pt idx="5224">
                  <c:v>7.25</c:v>
                </c:pt>
                <c:pt idx="5225">
                  <c:v>7.25</c:v>
                </c:pt>
                <c:pt idx="5226">
                  <c:v>7.5</c:v>
                </c:pt>
                <c:pt idx="5227">
                  <c:v>7.5</c:v>
                </c:pt>
                <c:pt idx="5228">
                  <c:v>7.5</c:v>
                </c:pt>
                <c:pt idx="5229">
                  <c:v>7.5</c:v>
                </c:pt>
                <c:pt idx="5230">
                  <c:v>7.5</c:v>
                </c:pt>
                <c:pt idx="5231">
                  <c:v>7.5</c:v>
                </c:pt>
                <c:pt idx="5232">
                  <c:v>7.5</c:v>
                </c:pt>
                <c:pt idx="5233">
                  <c:v>7.5</c:v>
                </c:pt>
                <c:pt idx="5234">
                  <c:v>7.5</c:v>
                </c:pt>
                <c:pt idx="5235">
                  <c:v>7.5</c:v>
                </c:pt>
                <c:pt idx="5236">
                  <c:v>7.5</c:v>
                </c:pt>
                <c:pt idx="5237">
                  <c:v>7.5</c:v>
                </c:pt>
                <c:pt idx="5238">
                  <c:v>7.5</c:v>
                </c:pt>
                <c:pt idx="5239">
                  <c:v>7.5</c:v>
                </c:pt>
                <c:pt idx="5240">
                  <c:v>7.5</c:v>
                </c:pt>
                <c:pt idx="5241">
                  <c:v>7.5</c:v>
                </c:pt>
                <c:pt idx="5242">
                  <c:v>7.5</c:v>
                </c:pt>
                <c:pt idx="5243">
                  <c:v>7.5</c:v>
                </c:pt>
                <c:pt idx="5244">
                  <c:v>7.5</c:v>
                </c:pt>
                <c:pt idx="5245">
                  <c:v>7.5</c:v>
                </c:pt>
                <c:pt idx="5246">
                  <c:v>7.5</c:v>
                </c:pt>
                <c:pt idx="5247">
                  <c:v>7.5</c:v>
                </c:pt>
                <c:pt idx="5248">
                  <c:v>7.5</c:v>
                </c:pt>
                <c:pt idx="5249">
                  <c:v>7.5</c:v>
                </c:pt>
                <c:pt idx="5250">
                  <c:v>7.5</c:v>
                </c:pt>
                <c:pt idx="5251">
                  <c:v>7.5</c:v>
                </c:pt>
                <c:pt idx="5252">
                  <c:v>7.5</c:v>
                </c:pt>
                <c:pt idx="5253">
                  <c:v>7.5</c:v>
                </c:pt>
                <c:pt idx="5254">
                  <c:v>7.5</c:v>
                </c:pt>
                <c:pt idx="5255">
                  <c:v>7.5</c:v>
                </c:pt>
                <c:pt idx="5256">
                  <c:v>7.5</c:v>
                </c:pt>
                <c:pt idx="5257">
                  <c:v>7.5</c:v>
                </c:pt>
                <c:pt idx="5258">
                  <c:v>7.5</c:v>
                </c:pt>
                <c:pt idx="5259">
                  <c:v>7.5</c:v>
                </c:pt>
                <c:pt idx="5260">
                  <c:v>7.5</c:v>
                </c:pt>
                <c:pt idx="5261">
                  <c:v>7.5</c:v>
                </c:pt>
                <c:pt idx="5262">
                  <c:v>7.5</c:v>
                </c:pt>
                <c:pt idx="5263">
                  <c:v>7.5</c:v>
                </c:pt>
                <c:pt idx="5264">
                  <c:v>7.5</c:v>
                </c:pt>
                <c:pt idx="5265">
                  <c:v>7.5</c:v>
                </c:pt>
                <c:pt idx="5266">
                  <c:v>7.5</c:v>
                </c:pt>
                <c:pt idx="5267">
                  <c:v>7.5</c:v>
                </c:pt>
                <c:pt idx="5268">
                  <c:v>7.5</c:v>
                </c:pt>
                <c:pt idx="5269">
                  <c:v>7.5</c:v>
                </c:pt>
                <c:pt idx="5270">
                  <c:v>7.5</c:v>
                </c:pt>
                <c:pt idx="5271">
                  <c:v>7.5</c:v>
                </c:pt>
                <c:pt idx="5272">
                  <c:v>7.5</c:v>
                </c:pt>
                <c:pt idx="5273">
                  <c:v>7.5</c:v>
                </c:pt>
                <c:pt idx="5274">
                  <c:v>7.5</c:v>
                </c:pt>
                <c:pt idx="5275">
                  <c:v>7.5</c:v>
                </c:pt>
                <c:pt idx="5276">
                  <c:v>7.5</c:v>
                </c:pt>
                <c:pt idx="5277">
                  <c:v>7.5</c:v>
                </c:pt>
                <c:pt idx="5278">
                  <c:v>7.5</c:v>
                </c:pt>
                <c:pt idx="5279">
                  <c:v>7.5</c:v>
                </c:pt>
                <c:pt idx="5280">
                  <c:v>7.5</c:v>
                </c:pt>
                <c:pt idx="5281">
                  <c:v>7.5</c:v>
                </c:pt>
                <c:pt idx="5282">
                  <c:v>7.5</c:v>
                </c:pt>
                <c:pt idx="5283">
                  <c:v>7.5</c:v>
                </c:pt>
                <c:pt idx="5284">
                  <c:v>7.5</c:v>
                </c:pt>
                <c:pt idx="5285">
                  <c:v>7.5</c:v>
                </c:pt>
                <c:pt idx="5286">
                  <c:v>7.5</c:v>
                </c:pt>
                <c:pt idx="5287">
                  <c:v>7.5</c:v>
                </c:pt>
                <c:pt idx="5288">
                  <c:v>7.5</c:v>
                </c:pt>
                <c:pt idx="5289">
                  <c:v>7.5</c:v>
                </c:pt>
                <c:pt idx="5290">
                  <c:v>7.5</c:v>
                </c:pt>
                <c:pt idx="5291">
                  <c:v>7.5</c:v>
                </c:pt>
                <c:pt idx="5292">
                  <c:v>7.5</c:v>
                </c:pt>
                <c:pt idx="5293">
                  <c:v>7.5</c:v>
                </c:pt>
                <c:pt idx="5294">
                  <c:v>7.5</c:v>
                </c:pt>
                <c:pt idx="5295">
                  <c:v>7.5</c:v>
                </c:pt>
                <c:pt idx="5296">
                  <c:v>7.5</c:v>
                </c:pt>
                <c:pt idx="5297">
                  <c:v>7.5</c:v>
                </c:pt>
                <c:pt idx="5298">
                  <c:v>7.5</c:v>
                </c:pt>
                <c:pt idx="5299">
                  <c:v>7.5</c:v>
                </c:pt>
                <c:pt idx="5300">
                  <c:v>7.5</c:v>
                </c:pt>
                <c:pt idx="5301">
                  <c:v>7.5</c:v>
                </c:pt>
                <c:pt idx="5302">
                  <c:v>7.5</c:v>
                </c:pt>
                <c:pt idx="5303">
                  <c:v>7.5</c:v>
                </c:pt>
                <c:pt idx="5304">
                  <c:v>7.5</c:v>
                </c:pt>
                <c:pt idx="5305">
                  <c:v>7.5</c:v>
                </c:pt>
                <c:pt idx="5306">
                  <c:v>7.5</c:v>
                </c:pt>
                <c:pt idx="5307">
                  <c:v>7.5</c:v>
                </c:pt>
                <c:pt idx="5308">
                  <c:v>7.5</c:v>
                </c:pt>
                <c:pt idx="5309">
                  <c:v>7.5</c:v>
                </c:pt>
                <c:pt idx="5310">
                  <c:v>7.5</c:v>
                </c:pt>
                <c:pt idx="5311">
                  <c:v>7.5</c:v>
                </c:pt>
                <c:pt idx="5312">
                  <c:v>7.5</c:v>
                </c:pt>
                <c:pt idx="5313">
                  <c:v>7.5</c:v>
                </c:pt>
                <c:pt idx="5314">
                  <c:v>7.5</c:v>
                </c:pt>
                <c:pt idx="5315">
                  <c:v>7.5</c:v>
                </c:pt>
                <c:pt idx="5316">
                  <c:v>7.5</c:v>
                </c:pt>
                <c:pt idx="5317">
                  <c:v>7.5</c:v>
                </c:pt>
                <c:pt idx="5318">
                  <c:v>7.5</c:v>
                </c:pt>
                <c:pt idx="5319">
                  <c:v>7.5</c:v>
                </c:pt>
                <c:pt idx="5320">
                  <c:v>7.5</c:v>
                </c:pt>
                <c:pt idx="5321">
                  <c:v>7.5</c:v>
                </c:pt>
                <c:pt idx="5322">
                  <c:v>7.5</c:v>
                </c:pt>
                <c:pt idx="5323">
                  <c:v>7.5</c:v>
                </c:pt>
                <c:pt idx="5324">
                  <c:v>7.5</c:v>
                </c:pt>
                <c:pt idx="5325">
                  <c:v>7.5</c:v>
                </c:pt>
                <c:pt idx="5326">
                  <c:v>7.5</c:v>
                </c:pt>
                <c:pt idx="5327">
                  <c:v>7.5</c:v>
                </c:pt>
                <c:pt idx="5328">
                  <c:v>7.5</c:v>
                </c:pt>
                <c:pt idx="5329">
                  <c:v>7.5</c:v>
                </c:pt>
                <c:pt idx="5330">
                  <c:v>7.5</c:v>
                </c:pt>
                <c:pt idx="5331">
                  <c:v>7.5</c:v>
                </c:pt>
                <c:pt idx="5332">
                  <c:v>7.5</c:v>
                </c:pt>
                <c:pt idx="5333">
                  <c:v>7.5</c:v>
                </c:pt>
                <c:pt idx="5334">
                  <c:v>7.5</c:v>
                </c:pt>
                <c:pt idx="5335">
                  <c:v>7.5</c:v>
                </c:pt>
                <c:pt idx="5336">
                  <c:v>7.5</c:v>
                </c:pt>
                <c:pt idx="5337">
                  <c:v>7.5</c:v>
                </c:pt>
                <c:pt idx="5338">
                  <c:v>7.5</c:v>
                </c:pt>
                <c:pt idx="5339">
                  <c:v>7.5</c:v>
                </c:pt>
                <c:pt idx="5340">
                  <c:v>7.5</c:v>
                </c:pt>
                <c:pt idx="5341">
                  <c:v>7.5</c:v>
                </c:pt>
                <c:pt idx="5342">
                  <c:v>7.5</c:v>
                </c:pt>
                <c:pt idx="5343">
                  <c:v>7.5</c:v>
                </c:pt>
                <c:pt idx="5344">
                  <c:v>7.5</c:v>
                </c:pt>
                <c:pt idx="5345">
                  <c:v>7.5</c:v>
                </c:pt>
                <c:pt idx="5346">
                  <c:v>7.5</c:v>
                </c:pt>
                <c:pt idx="5347">
                  <c:v>7.5</c:v>
                </c:pt>
                <c:pt idx="5348">
                  <c:v>7.5</c:v>
                </c:pt>
                <c:pt idx="5349">
                  <c:v>7.5</c:v>
                </c:pt>
                <c:pt idx="5350">
                  <c:v>7.5</c:v>
                </c:pt>
                <c:pt idx="5351">
                  <c:v>7.5</c:v>
                </c:pt>
                <c:pt idx="5352">
                  <c:v>7.5</c:v>
                </c:pt>
                <c:pt idx="5353">
                  <c:v>7.5</c:v>
                </c:pt>
                <c:pt idx="5354">
                  <c:v>7.5</c:v>
                </c:pt>
                <c:pt idx="5355">
                  <c:v>7.5</c:v>
                </c:pt>
                <c:pt idx="5356">
                  <c:v>7.5</c:v>
                </c:pt>
                <c:pt idx="5357">
                  <c:v>7.5</c:v>
                </c:pt>
                <c:pt idx="5358">
                  <c:v>7.5</c:v>
                </c:pt>
                <c:pt idx="5359">
                  <c:v>7.75</c:v>
                </c:pt>
                <c:pt idx="5360">
                  <c:v>7.75</c:v>
                </c:pt>
                <c:pt idx="5361">
                  <c:v>7.75</c:v>
                </c:pt>
                <c:pt idx="5362">
                  <c:v>7.75</c:v>
                </c:pt>
                <c:pt idx="5363">
                  <c:v>7.75</c:v>
                </c:pt>
                <c:pt idx="5364">
                  <c:v>7.75</c:v>
                </c:pt>
                <c:pt idx="5365">
                  <c:v>7.75</c:v>
                </c:pt>
                <c:pt idx="5366">
                  <c:v>7.75</c:v>
                </c:pt>
                <c:pt idx="5367">
                  <c:v>7.75</c:v>
                </c:pt>
                <c:pt idx="5368">
                  <c:v>7.75</c:v>
                </c:pt>
                <c:pt idx="5369">
                  <c:v>7.75</c:v>
                </c:pt>
                <c:pt idx="5370">
                  <c:v>7.75</c:v>
                </c:pt>
                <c:pt idx="5371">
                  <c:v>7.75</c:v>
                </c:pt>
                <c:pt idx="5372">
                  <c:v>7.75</c:v>
                </c:pt>
                <c:pt idx="5373">
                  <c:v>7.75</c:v>
                </c:pt>
                <c:pt idx="5374">
                  <c:v>7.75</c:v>
                </c:pt>
                <c:pt idx="5375">
                  <c:v>7.75</c:v>
                </c:pt>
                <c:pt idx="5376">
                  <c:v>7.75</c:v>
                </c:pt>
                <c:pt idx="5377">
                  <c:v>7.75</c:v>
                </c:pt>
                <c:pt idx="5378">
                  <c:v>7.75</c:v>
                </c:pt>
                <c:pt idx="5379">
                  <c:v>7.75</c:v>
                </c:pt>
                <c:pt idx="5380">
                  <c:v>7.75</c:v>
                </c:pt>
                <c:pt idx="5381">
                  <c:v>7.75</c:v>
                </c:pt>
                <c:pt idx="5382">
                  <c:v>7.75</c:v>
                </c:pt>
                <c:pt idx="5383">
                  <c:v>7.75</c:v>
                </c:pt>
                <c:pt idx="5384">
                  <c:v>7.75</c:v>
                </c:pt>
                <c:pt idx="5385">
                  <c:v>7.75</c:v>
                </c:pt>
                <c:pt idx="5386">
                  <c:v>7.75</c:v>
                </c:pt>
                <c:pt idx="5387">
                  <c:v>7.75</c:v>
                </c:pt>
                <c:pt idx="5388">
                  <c:v>7.75</c:v>
                </c:pt>
                <c:pt idx="5389">
                  <c:v>7.75</c:v>
                </c:pt>
                <c:pt idx="5390">
                  <c:v>7.75</c:v>
                </c:pt>
                <c:pt idx="5391">
                  <c:v>7.75</c:v>
                </c:pt>
                <c:pt idx="5392">
                  <c:v>7.75</c:v>
                </c:pt>
                <c:pt idx="5393">
                  <c:v>7.75</c:v>
                </c:pt>
                <c:pt idx="5394">
                  <c:v>7.75</c:v>
                </c:pt>
                <c:pt idx="5395">
                  <c:v>7.75</c:v>
                </c:pt>
                <c:pt idx="5396">
                  <c:v>7.75</c:v>
                </c:pt>
                <c:pt idx="5397">
                  <c:v>7.75</c:v>
                </c:pt>
                <c:pt idx="5398">
                  <c:v>7.75</c:v>
                </c:pt>
                <c:pt idx="5399">
                  <c:v>7.75</c:v>
                </c:pt>
                <c:pt idx="5400">
                  <c:v>7.75</c:v>
                </c:pt>
                <c:pt idx="5401">
                  <c:v>7.75</c:v>
                </c:pt>
                <c:pt idx="5402">
                  <c:v>7.75</c:v>
                </c:pt>
                <c:pt idx="5403">
                  <c:v>7.75</c:v>
                </c:pt>
                <c:pt idx="5404">
                  <c:v>7.75</c:v>
                </c:pt>
                <c:pt idx="5405">
                  <c:v>7.75</c:v>
                </c:pt>
                <c:pt idx="5406">
                  <c:v>7.75</c:v>
                </c:pt>
                <c:pt idx="5407">
                  <c:v>7.75</c:v>
                </c:pt>
                <c:pt idx="5408">
                  <c:v>7.75</c:v>
                </c:pt>
                <c:pt idx="5409">
                  <c:v>7.75</c:v>
                </c:pt>
                <c:pt idx="5410">
                  <c:v>7.75</c:v>
                </c:pt>
                <c:pt idx="5411">
                  <c:v>7.75</c:v>
                </c:pt>
                <c:pt idx="5412">
                  <c:v>7.75</c:v>
                </c:pt>
                <c:pt idx="5413">
                  <c:v>7.75</c:v>
                </c:pt>
                <c:pt idx="5414">
                  <c:v>7.75</c:v>
                </c:pt>
                <c:pt idx="5415">
                  <c:v>7.75</c:v>
                </c:pt>
                <c:pt idx="5416">
                  <c:v>7.75</c:v>
                </c:pt>
                <c:pt idx="5417">
                  <c:v>7.75</c:v>
                </c:pt>
                <c:pt idx="5418">
                  <c:v>7.75</c:v>
                </c:pt>
                <c:pt idx="5419">
                  <c:v>7.75</c:v>
                </c:pt>
                <c:pt idx="5420">
                  <c:v>7.75</c:v>
                </c:pt>
                <c:pt idx="5421">
                  <c:v>7.75</c:v>
                </c:pt>
                <c:pt idx="5422">
                  <c:v>7.75</c:v>
                </c:pt>
                <c:pt idx="5423">
                  <c:v>7.75</c:v>
                </c:pt>
                <c:pt idx="5424">
                  <c:v>7.75</c:v>
                </c:pt>
                <c:pt idx="5425">
                  <c:v>7.75</c:v>
                </c:pt>
                <c:pt idx="5426">
                  <c:v>7.75</c:v>
                </c:pt>
                <c:pt idx="5427">
                  <c:v>7.75</c:v>
                </c:pt>
                <c:pt idx="5428">
                  <c:v>7.75</c:v>
                </c:pt>
                <c:pt idx="5429">
                  <c:v>7.75</c:v>
                </c:pt>
                <c:pt idx="5430">
                  <c:v>7.75</c:v>
                </c:pt>
                <c:pt idx="5431">
                  <c:v>7.75</c:v>
                </c:pt>
                <c:pt idx="5432">
                  <c:v>7.75</c:v>
                </c:pt>
                <c:pt idx="5433">
                  <c:v>7.75</c:v>
                </c:pt>
                <c:pt idx="5434">
                  <c:v>7.75</c:v>
                </c:pt>
                <c:pt idx="5435">
                  <c:v>7.75</c:v>
                </c:pt>
                <c:pt idx="5436">
                  <c:v>7.75</c:v>
                </c:pt>
                <c:pt idx="5437">
                  <c:v>7.75</c:v>
                </c:pt>
                <c:pt idx="5438">
                  <c:v>7.75</c:v>
                </c:pt>
                <c:pt idx="5439">
                  <c:v>7.75</c:v>
                </c:pt>
                <c:pt idx="5440">
                  <c:v>7.75</c:v>
                </c:pt>
                <c:pt idx="5441">
                  <c:v>7.75</c:v>
                </c:pt>
                <c:pt idx="5442">
                  <c:v>7.75</c:v>
                </c:pt>
                <c:pt idx="5443">
                  <c:v>7.75</c:v>
                </c:pt>
                <c:pt idx="5444">
                  <c:v>7.75</c:v>
                </c:pt>
                <c:pt idx="5445">
                  <c:v>7.75</c:v>
                </c:pt>
                <c:pt idx="5446">
                  <c:v>7.75</c:v>
                </c:pt>
                <c:pt idx="5447">
                  <c:v>7.75</c:v>
                </c:pt>
                <c:pt idx="5448">
                  <c:v>7.75</c:v>
                </c:pt>
                <c:pt idx="5449">
                  <c:v>7.75</c:v>
                </c:pt>
                <c:pt idx="5450">
                  <c:v>7.75</c:v>
                </c:pt>
                <c:pt idx="5451">
                  <c:v>7.75</c:v>
                </c:pt>
                <c:pt idx="5452">
                  <c:v>7.75</c:v>
                </c:pt>
                <c:pt idx="5453">
                  <c:v>7.75</c:v>
                </c:pt>
                <c:pt idx="5454">
                  <c:v>7.75</c:v>
                </c:pt>
                <c:pt idx="5455">
                  <c:v>7.75</c:v>
                </c:pt>
                <c:pt idx="5456">
                  <c:v>7.75</c:v>
                </c:pt>
                <c:pt idx="5457">
                  <c:v>7.75</c:v>
                </c:pt>
                <c:pt idx="5458">
                  <c:v>7.75</c:v>
                </c:pt>
                <c:pt idx="5459">
                  <c:v>7.75</c:v>
                </c:pt>
                <c:pt idx="5460">
                  <c:v>7.75</c:v>
                </c:pt>
                <c:pt idx="5461">
                  <c:v>7.75</c:v>
                </c:pt>
                <c:pt idx="5462">
                  <c:v>7.75</c:v>
                </c:pt>
                <c:pt idx="5463">
                  <c:v>7.75</c:v>
                </c:pt>
                <c:pt idx="5464">
                  <c:v>7.75</c:v>
                </c:pt>
                <c:pt idx="5465">
                  <c:v>7.75</c:v>
                </c:pt>
                <c:pt idx="5466">
                  <c:v>7.75</c:v>
                </c:pt>
                <c:pt idx="5467">
                  <c:v>7.75</c:v>
                </c:pt>
                <c:pt idx="5468">
                  <c:v>7.75</c:v>
                </c:pt>
                <c:pt idx="5469">
                  <c:v>7.75</c:v>
                </c:pt>
                <c:pt idx="5470">
                  <c:v>7.75</c:v>
                </c:pt>
                <c:pt idx="5471">
                  <c:v>7.75</c:v>
                </c:pt>
                <c:pt idx="5472">
                  <c:v>7.75</c:v>
                </c:pt>
                <c:pt idx="5473">
                  <c:v>7.75</c:v>
                </c:pt>
                <c:pt idx="5474">
                  <c:v>7.75</c:v>
                </c:pt>
                <c:pt idx="5475">
                  <c:v>7.75</c:v>
                </c:pt>
                <c:pt idx="5476">
                  <c:v>7.75</c:v>
                </c:pt>
                <c:pt idx="5477">
                  <c:v>7.75</c:v>
                </c:pt>
                <c:pt idx="5478">
                  <c:v>7.75</c:v>
                </c:pt>
                <c:pt idx="5479">
                  <c:v>7.75</c:v>
                </c:pt>
                <c:pt idx="5480">
                  <c:v>7.75</c:v>
                </c:pt>
                <c:pt idx="5481">
                  <c:v>7.75</c:v>
                </c:pt>
                <c:pt idx="5482">
                  <c:v>7.75</c:v>
                </c:pt>
                <c:pt idx="5483">
                  <c:v>7.75</c:v>
                </c:pt>
                <c:pt idx="5484">
                  <c:v>7.75</c:v>
                </c:pt>
                <c:pt idx="5485">
                  <c:v>7.75</c:v>
                </c:pt>
                <c:pt idx="5486">
                  <c:v>7.75</c:v>
                </c:pt>
                <c:pt idx="5487">
                  <c:v>7.75</c:v>
                </c:pt>
                <c:pt idx="5488">
                  <c:v>7.75</c:v>
                </c:pt>
                <c:pt idx="5489">
                  <c:v>7.75</c:v>
                </c:pt>
                <c:pt idx="5490">
                  <c:v>7.75</c:v>
                </c:pt>
                <c:pt idx="5491">
                  <c:v>7.75</c:v>
                </c:pt>
                <c:pt idx="5492">
                  <c:v>7.75</c:v>
                </c:pt>
                <c:pt idx="5493">
                  <c:v>7.75</c:v>
                </c:pt>
                <c:pt idx="5494">
                  <c:v>7.75</c:v>
                </c:pt>
                <c:pt idx="5495">
                  <c:v>7.75</c:v>
                </c:pt>
                <c:pt idx="5496">
                  <c:v>7.75</c:v>
                </c:pt>
                <c:pt idx="5497">
                  <c:v>7.75</c:v>
                </c:pt>
                <c:pt idx="5498">
                  <c:v>7.75</c:v>
                </c:pt>
                <c:pt idx="5499">
                  <c:v>7.75</c:v>
                </c:pt>
                <c:pt idx="5500">
                  <c:v>7.75</c:v>
                </c:pt>
                <c:pt idx="5501">
                  <c:v>7.75</c:v>
                </c:pt>
                <c:pt idx="5502">
                  <c:v>7.75</c:v>
                </c:pt>
                <c:pt idx="5503">
                  <c:v>7.75</c:v>
                </c:pt>
                <c:pt idx="5504">
                  <c:v>7.75</c:v>
                </c:pt>
                <c:pt idx="5505">
                  <c:v>7.75</c:v>
                </c:pt>
                <c:pt idx="5506">
                  <c:v>8</c:v>
                </c:pt>
                <c:pt idx="5507">
                  <c:v>8</c:v>
                </c:pt>
                <c:pt idx="5508">
                  <c:v>8</c:v>
                </c:pt>
                <c:pt idx="5509">
                  <c:v>8</c:v>
                </c:pt>
                <c:pt idx="5510">
                  <c:v>8</c:v>
                </c:pt>
                <c:pt idx="5511">
                  <c:v>8</c:v>
                </c:pt>
                <c:pt idx="5512">
                  <c:v>8</c:v>
                </c:pt>
                <c:pt idx="5513">
                  <c:v>8</c:v>
                </c:pt>
                <c:pt idx="5514">
                  <c:v>8</c:v>
                </c:pt>
                <c:pt idx="5515">
                  <c:v>8</c:v>
                </c:pt>
                <c:pt idx="5516">
                  <c:v>8</c:v>
                </c:pt>
                <c:pt idx="5517">
                  <c:v>8</c:v>
                </c:pt>
                <c:pt idx="5518">
                  <c:v>8</c:v>
                </c:pt>
                <c:pt idx="5519">
                  <c:v>8</c:v>
                </c:pt>
                <c:pt idx="5520">
                  <c:v>8</c:v>
                </c:pt>
                <c:pt idx="5521">
                  <c:v>8</c:v>
                </c:pt>
                <c:pt idx="5522">
                  <c:v>8</c:v>
                </c:pt>
                <c:pt idx="5523">
                  <c:v>8</c:v>
                </c:pt>
                <c:pt idx="5524">
                  <c:v>8</c:v>
                </c:pt>
                <c:pt idx="5525">
                  <c:v>8</c:v>
                </c:pt>
                <c:pt idx="5526">
                  <c:v>8</c:v>
                </c:pt>
                <c:pt idx="5527">
                  <c:v>8</c:v>
                </c:pt>
                <c:pt idx="5528">
                  <c:v>8</c:v>
                </c:pt>
                <c:pt idx="5529">
                  <c:v>8</c:v>
                </c:pt>
                <c:pt idx="5530">
                  <c:v>8</c:v>
                </c:pt>
                <c:pt idx="5531">
                  <c:v>8</c:v>
                </c:pt>
                <c:pt idx="5532">
                  <c:v>8</c:v>
                </c:pt>
                <c:pt idx="5533">
                  <c:v>8</c:v>
                </c:pt>
                <c:pt idx="5534">
                  <c:v>8</c:v>
                </c:pt>
                <c:pt idx="5535">
                  <c:v>8</c:v>
                </c:pt>
                <c:pt idx="5536">
                  <c:v>8</c:v>
                </c:pt>
                <c:pt idx="5537">
                  <c:v>8</c:v>
                </c:pt>
                <c:pt idx="5538">
                  <c:v>8</c:v>
                </c:pt>
                <c:pt idx="5539">
                  <c:v>8</c:v>
                </c:pt>
                <c:pt idx="5540">
                  <c:v>8</c:v>
                </c:pt>
                <c:pt idx="5541">
                  <c:v>8.25</c:v>
                </c:pt>
                <c:pt idx="5542">
                  <c:v>8.25</c:v>
                </c:pt>
                <c:pt idx="5543">
                  <c:v>8.25</c:v>
                </c:pt>
                <c:pt idx="5544">
                  <c:v>8.25</c:v>
                </c:pt>
                <c:pt idx="5545">
                  <c:v>8.25</c:v>
                </c:pt>
                <c:pt idx="5546">
                  <c:v>8.25</c:v>
                </c:pt>
                <c:pt idx="5547">
                  <c:v>8.25</c:v>
                </c:pt>
                <c:pt idx="5548">
                  <c:v>8.25</c:v>
                </c:pt>
                <c:pt idx="5549">
                  <c:v>8.25</c:v>
                </c:pt>
                <c:pt idx="5550">
                  <c:v>8.25</c:v>
                </c:pt>
                <c:pt idx="5551">
                  <c:v>8.25</c:v>
                </c:pt>
                <c:pt idx="5552">
                  <c:v>8.25</c:v>
                </c:pt>
                <c:pt idx="5553">
                  <c:v>8.25</c:v>
                </c:pt>
                <c:pt idx="5554">
                  <c:v>8.25</c:v>
                </c:pt>
                <c:pt idx="5555">
                  <c:v>8.25</c:v>
                </c:pt>
                <c:pt idx="5556">
                  <c:v>8.25</c:v>
                </c:pt>
                <c:pt idx="5557">
                  <c:v>8.25</c:v>
                </c:pt>
                <c:pt idx="5558">
                  <c:v>8.25</c:v>
                </c:pt>
                <c:pt idx="5559">
                  <c:v>8.25</c:v>
                </c:pt>
                <c:pt idx="5560">
                  <c:v>8.25</c:v>
                </c:pt>
                <c:pt idx="5561">
                  <c:v>8.25</c:v>
                </c:pt>
                <c:pt idx="5562">
                  <c:v>8.25</c:v>
                </c:pt>
                <c:pt idx="5563">
                  <c:v>8.25</c:v>
                </c:pt>
                <c:pt idx="5564">
                  <c:v>8.25</c:v>
                </c:pt>
                <c:pt idx="5565">
                  <c:v>8.25</c:v>
                </c:pt>
                <c:pt idx="5566">
                  <c:v>8.25</c:v>
                </c:pt>
                <c:pt idx="5567">
                  <c:v>8.25</c:v>
                </c:pt>
                <c:pt idx="5568">
                  <c:v>8.25</c:v>
                </c:pt>
                <c:pt idx="5569">
                  <c:v>8.25</c:v>
                </c:pt>
                <c:pt idx="5570">
                  <c:v>8.25</c:v>
                </c:pt>
                <c:pt idx="5571">
                  <c:v>8.25</c:v>
                </c:pt>
                <c:pt idx="5572">
                  <c:v>8.25</c:v>
                </c:pt>
                <c:pt idx="5573">
                  <c:v>8.25</c:v>
                </c:pt>
                <c:pt idx="5574">
                  <c:v>8.25</c:v>
                </c:pt>
                <c:pt idx="5575">
                  <c:v>8.25</c:v>
                </c:pt>
                <c:pt idx="5576">
                  <c:v>8.25</c:v>
                </c:pt>
                <c:pt idx="5577">
                  <c:v>8.25</c:v>
                </c:pt>
                <c:pt idx="5578">
                  <c:v>8.25</c:v>
                </c:pt>
                <c:pt idx="5579">
                  <c:v>8.25</c:v>
                </c:pt>
                <c:pt idx="5580">
                  <c:v>8.25</c:v>
                </c:pt>
                <c:pt idx="5581">
                  <c:v>8.25</c:v>
                </c:pt>
                <c:pt idx="5582">
                  <c:v>8.25</c:v>
                </c:pt>
                <c:pt idx="5583">
                  <c:v>8.25</c:v>
                </c:pt>
                <c:pt idx="5584">
                  <c:v>8.25</c:v>
                </c:pt>
                <c:pt idx="5585">
                  <c:v>8.25</c:v>
                </c:pt>
                <c:pt idx="5586">
                  <c:v>8.25</c:v>
                </c:pt>
                <c:pt idx="5587">
                  <c:v>8.25</c:v>
                </c:pt>
                <c:pt idx="5588">
                  <c:v>8.25</c:v>
                </c:pt>
                <c:pt idx="5589">
                  <c:v>8.25</c:v>
                </c:pt>
                <c:pt idx="5590">
                  <c:v>8.25</c:v>
                </c:pt>
                <c:pt idx="5591">
                  <c:v>8.25</c:v>
                </c:pt>
                <c:pt idx="5592">
                  <c:v>8.25</c:v>
                </c:pt>
                <c:pt idx="5593">
                  <c:v>8.25</c:v>
                </c:pt>
                <c:pt idx="5594">
                  <c:v>8.25</c:v>
                </c:pt>
                <c:pt idx="5595">
                  <c:v>8.25</c:v>
                </c:pt>
                <c:pt idx="5596">
                  <c:v>8.25</c:v>
                </c:pt>
                <c:pt idx="5597">
                  <c:v>8.25</c:v>
                </c:pt>
                <c:pt idx="5598">
                  <c:v>8.25</c:v>
                </c:pt>
                <c:pt idx="5599">
                  <c:v>8.25</c:v>
                </c:pt>
                <c:pt idx="5600">
                  <c:v>8.25</c:v>
                </c:pt>
                <c:pt idx="5601">
                  <c:v>8.25</c:v>
                </c:pt>
                <c:pt idx="5602">
                  <c:v>8.25</c:v>
                </c:pt>
                <c:pt idx="5603">
                  <c:v>8.25</c:v>
                </c:pt>
                <c:pt idx="5604">
                  <c:v>8.25</c:v>
                </c:pt>
                <c:pt idx="5605">
                  <c:v>8.25</c:v>
                </c:pt>
                <c:pt idx="5606">
                  <c:v>8.25</c:v>
                </c:pt>
                <c:pt idx="5607">
                  <c:v>8.25</c:v>
                </c:pt>
                <c:pt idx="5608">
                  <c:v>8.25</c:v>
                </c:pt>
                <c:pt idx="5609">
                  <c:v>8.25</c:v>
                </c:pt>
                <c:pt idx="5610">
                  <c:v>8.25</c:v>
                </c:pt>
                <c:pt idx="5611">
                  <c:v>8.25</c:v>
                </c:pt>
                <c:pt idx="5612">
                  <c:v>8.25</c:v>
                </c:pt>
                <c:pt idx="5613">
                  <c:v>8.25</c:v>
                </c:pt>
                <c:pt idx="5614">
                  <c:v>8.25</c:v>
                </c:pt>
                <c:pt idx="5615">
                  <c:v>8.25</c:v>
                </c:pt>
                <c:pt idx="5616">
                  <c:v>8.25</c:v>
                </c:pt>
                <c:pt idx="5617">
                  <c:v>8.25</c:v>
                </c:pt>
                <c:pt idx="5618">
                  <c:v>8.25</c:v>
                </c:pt>
                <c:pt idx="5619">
                  <c:v>8.25</c:v>
                </c:pt>
                <c:pt idx="5620">
                  <c:v>8.25</c:v>
                </c:pt>
                <c:pt idx="5621">
                  <c:v>8.25</c:v>
                </c:pt>
                <c:pt idx="5622">
                  <c:v>8.25</c:v>
                </c:pt>
                <c:pt idx="5623">
                  <c:v>8.25</c:v>
                </c:pt>
                <c:pt idx="5624">
                  <c:v>8.25</c:v>
                </c:pt>
                <c:pt idx="5625">
                  <c:v>8.25</c:v>
                </c:pt>
              </c:numCache>
            </c:numRef>
          </c:val>
          <c:smooth val="0"/>
          <c:extLst>
            <c:ext xmlns:c16="http://schemas.microsoft.com/office/drawing/2014/chart" uri="{C3380CC4-5D6E-409C-BE32-E72D297353CC}">
              <c16:uniqueId val="{00000000-3506-40FD-9E73-09549F4E37F2}"/>
            </c:ext>
          </c:extLst>
        </c:ser>
        <c:ser>
          <c:idx val="1"/>
          <c:order val="1"/>
          <c:tx>
            <c:strRef>
              <c:f>'Gráfica TII desde 2000'!$X$1</c:f>
              <c:strCache>
                <c:ptCount val="1"/>
                <c:pt idx="0">
                  <c:v>Inflación General</c:v>
                </c:pt>
              </c:strCache>
            </c:strRef>
          </c:tx>
          <c:spPr>
            <a:ln w="31750">
              <a:solidFill>
                <a:srgbClr val="000000"/>
              </a:solidFill>
            </a:ln>
          </c:spPr>
          <c:marker>
            <c:symbol val="none"/>
          </c:marker>
          <c:cat>
            <c:numRef>
              <c:f>'Gráfica TII desde 2000'!$A$2:$A$10062</c:f>
              <c:numCache>
                <c:formatCode>m/d/yyyy</c:formatCode>
                <c:ptCount val="10061"/>
                <c:pt idx="0">
                  <c:v>36102</c:v>
                </c:pt>
                <c:pt idx="1">
                  <c:v>36103</c:v>
                </c:pt>
                <c:pt idx="2">
                  <c:v>36104</c:v>
                </c:pt>
                <c:pt idx="3">
                  <c:v>36105</c:v>
                </c:pt>
                <c:pt idx="4">
                  <c:v>36108</c:v>
                </c:pt>
                <c:pt idx="5">
                  <c:v>36109</c:v>
                </c:pt>
                <c:pt idx="6">
                  <c:v>36110</c:v>
                </c:pt>
                <c:pt idx="7">
                  <c:v>36111</c:v>
                </c:pt>
                <c:pt idx="8">
                  <c:v>36112</c:v>
                </c:pt>
                <c:pt idx="9">
                  <c:v>36115</c:v>
                </c:pt>
                <c:pt idx="10">
                  <c:v>36116</c:v>
                </c:pt>
                <c:pt idx="11">
                  <c:v>36117</c:v>
                </c:pt>
                <c:pt idx="12">
                  <c:v>36118</c:v>
                </c:pt>
                <c:pt idx="13">
                  <c:v>36122</c:v>
                </c:pt>
                <c:pt idx="14">
                  <c:v>36123</c:v>
                </c:pt>
                <c:pt idx="15">
                  <c:v>36124</c:v>
                </c:pt>
                <c:pt idx="16">
                  <c:v>36125</c:v>
                </c:pt>
                <c:pt idx="17">
                  <c:v>36126</c:v>
                </c:pt>
                <c:pt idx="18">
                  <c:v>36129</c:v>
                </c:pt>
                <c:pt idx="19">
                  <c:v>36130</c:v>
                </c:pt>
                <c:pt idx="20">
                  <c:v>36131</c:v>
                </c:pt>
                <c:pt idx="21">
                  <c:v>36132</c:v>
                </c:pt>
                <c:pt idx="22">
                  <c:v>36133</c:v>
                </c:pt>
                <c:pt idx="23">
                  <c:v>36136</c:v>
                </c:pt>
                <c:pt idx="24">
                  <c:v>36137</c:v>
                </c:pt>
                <c:pt idx="25">
                  <c:v>36138</c:v>
                </c:pt>
                <c:pt idx="26">
                  <c:v>36139</c:v>
                </c:pt>
                <c:pt idx="27">
                  <c:v>36140</c:v>
                </c:pt>
                <c:pt idx="28">
                  <c:v>36143</c:v>
                </c:pt>
                <c:pt idx="29">
                  <c:v>36144</c:v>
                </c:pt>
                <c:pt idx="30">
                  <c:v>36145</c:v>
                </c:pt>
                <c:pt idx="31">
                  <c:v>36146</c:v>
                </c:pt>
                <c:pt idx="32">
                  <c:v>36147</c:v>
                </c:pt>
                <c:pt idx="33">
                  <c:v>36150</c:v>
                </c:pt>
                <c:pt idx="34">
                  <c:v>36151</c:v>
                </c:pt>
                <c:pt idx="35">
                  <c:v>36152</c:v>
                </c:pt>
                <c:pt idx="36">
                  <c:v>36153</c:v>
                </c:pt>
                <c:pt idx="37">
                  <c:v>36157</c:v>
                </c:pt>
                <c:pt idx="38">
                  <c:v>36158</c:v>
                </c:pt>
                <c:pt idx="39">
                  <c:v>36159</c:v>
                </c:pt>
                <c:pt idx="40">
                  <c:v>36160</c:v>
                </c:pt>
                <c:pt idx="41">
                  <c:v>36164</c:v>
                </c:pt>
                <c:pt idx="42">
                  <c:v>36165</c:v>
                </c:pt>
                <c:pt idx="43">
                  <c:v>36166</c:v>
                </c:pt>
                <c:pt idx="44">
                  <c:v>36167</c:v>
                </c:pt>
                <c:pt idx="45">
                  <c:v>36168</c:v>
                </c:pt>
                <c:pt idx="46">
                  <c:v>36171</c:v>
                </c:pt>
                <c:pt idx="47">
                  <c:v>36172</c:v>
                </c:pt>
                <c:pt idx="48">
                  <c:v>36173</c:v>
                </c:pt>
                <c:pt idx="49">
                  <c:v>36174</c:v>
                </c:pt>
                <c:pt idx="50">
                  <c:v>36175</c:v>
                </c:pt>
                <c:pt idx="51">
                  <c:v>36178</c:v>
                </c:pt>
                <c:pt idx="52">
                  <c:v>36179</c:v>
                </c:pt>
                <c:pt idx="53">
                  <c:v>36180</c:v>
                </c:pt>
                <c:pt idx="54">
                  <c:v>36181</c:v>
                </c:pt>
                <c:pt idx="55">
                  <c:v>36182</c:v>
                </c:pt>
                <c:pt idx="56">
                  <c:v>36185</c:v>
                </c:pt>
                <c:pt idx="57">
                  <c:v>36186</c:v>
                </c:pt>
                <c:pt idx="58">
                  <c:v>36187</c:v>
                </c:pt>
                <c:pt idx="59">
                  <c:v>36188</c:v>
                </c:pt>
                <c:pt idx="60">
                  <c:v>36189</c:v>
                </c:pt>
                <c:pt idx="61">
                  <c:v>36192</c:v>
                </c:pt>
                <c:pt idx="62">
                  <c:v>36193</c:v>
                </c:pt>
                <c:pt idx="63">
                  <c:v>36194</c:v>
                </c:pt>
                <c:pt idx="64">
                  <c:v>36195</c:v>
                </c:pt>
                <c:pt idx="65">
                  <c:v>36199</c:v>
                </c:pt>
                <c:pt idx="66">
                  <c:v>36200</c:v>
                </c:pt>
                <c:pt idx="67">
                  <c:v>36201</c:v>
                </c:pt>
                <c:pt idx="68">
                  <c:v>36202</c:v>
                </c:pt>
                <c:pt idx="69">
                  <c:v>36203</c:v>
                </c:pt>
                <c:pt idx="70">
                  <c:v>36206</c:v>
                </c:pt>
                <c:pt idx="71">
                  <c:v>36207</c:v>
                </c:pt>
                <c:pt idx="72">
                  <c:v>36208</c:v>
                </c:pt>
                <c:pt idx="73">
                  <c:v>36209</c:v>
                </c:pt>
                <c:pt idx="74">
                  <c:v>36210</c:v>
                </c:pt>
                <c:pt idx="75">
                  <c:v>36213</c:v>
                </c:pt>
                <c:pt idx="76">
                  <c:v>36214</c:v>
                </c:pt>
                <c:pt idx="77">
                  <c:v>36215</c:v>
                </c:pt>
                <c:pt idx="78">
                  <c:v>36216</c:v>
                </c:pt>
                <c:pt idx="79">
                  <c:v>36217</c:v>
                </c:pt>
                <c:pt idx="80">
                  <c:v>36220</c:v>
                </c:pt>
                <c:pt idx="81">
                  <c:v>36221</c:v>
                </c:pt>
                <c:pt idx="82">
                  <c:v>36222</c:v>
                </c:pt>
                <c:pt idx="83">
                  <c:v>36223</c:v>
                </c:pt>
                <c:pt idx="84">
                  <c:v>36224</c:v>
                </c:pt>
                <c:pt idx="85">
                  <c:v>36227</c:v>
                </c:pt>
                <c:pt idx="86">
                  <c:v>36228</c:v>
                </c:pt>
                <c:pt idx="87">
                  <c:v>36229</c:v>
                </c:pt>
                <c:pt idx="88">
                  <c:v>36230</c:v>
                </c:pt>
                <c:pt idx="89">
                  <c:v>36231</c:v>
                </c:pt>
                <c:pt idx="90">
                  <c:v>36234</c:v>
                </c:pt>
                <c:pt idx="91">
                  <c:v>36235</c:v>
                </c:pt>
                <c:pt idx="92">
                  <c:v>36236</c:v>
                </c:pt>
                <c:pt idx="93">
                  <c:v>36237</c:v>
                </c:pt>
                <c:pt idx="94">
                  <c:v>36238</c:v>
                </c:pt>
                <c:pt idx="95">
                  <c:v>36241</c:v>
                </c:pt>
                <c:pt idx="96">
                  <c:v>36242</c:v>
                </c:pt>
                <c:pt idx="97">
                  <c:v>36243</c:v>
                </c:pt>
                <c:pt idx="98">
                  <c:v>36244</c:v>
                </c:pt>
                <c:pt idx="99">
                  <c:v>36245</c:v>
                </c:pt>
                <c:pt idx="100">
                  <c:v>36248</c:v>
                </c:pt>
                <c:pt idx="101">
                  <c:v>36249</c:v>
                </c:pt>
                <c:pt idx="102">
                  <c:v>36250</c:v>
                </c:pt>
                <c:pt idx="103">
                  <c:v>36255</c:v>
                </c:pt>
                <c:pt idx="104">
                  <c:v>36256</c:v>
                </c:pt>
                <c:pt idx="105">
                  <c:v>36257</c:v>
                </c:pt>
                <c:pt idx="106">
                  <c:v>36258</c:v>
                </c:pt>
                <c:pt idx="107">
                  <c:v>36259</c:v>
                </c:pt>
                <c:pt idx="108">
                  <c:v>36262</c:v>
                </c:pt>
                <c:pt idx="109">
                  <c:v>36263</c:v>
                </c:pt>
                <c:pt idx="110">
                  <c:v>36264</c:v>
                </c:pt>
                <c:pt idx="111">
                  <c:v>36265</c:v>
                </c:pt>
                <c:pt idx="112">
                  <c:v>36266</c:v>
                </c:pt>
                <c:pt idx="113">
                  <c:v>36269</c:v>
                </c:pt>
                <c:pt idx="114">
                  <c:v>36270</c:v>
                </c:pt>
                <c:pt idx="115">
                  <c:v>36271</c:v>
                </c:pt>
                <c:pt idx="116">
                  <c:v>36272</c:v>
                </c:pt>
                <c:pt idx="117">
                  <c:v>36273</c:v>
                </c:pt>
                <c:pt idx="118">
                  <c:v>36276</c:v>
                </c:pt>
                <c:pt idx="119">
                  <c:v>36277</c:v>
                </c:pt>
                <c:pt idx="120">
                  <c:v>36278</c:v>
                </c:pt>
                <c:pt idx="121">
                  <c:v>36279</c:v>
                </c:pt>
                <c:pt idx="122">
                  <c:v>36280</c:v>
                </c:pt>
                <c:pt idx="123">
                  <c:v>36283</c:v>
                </c:pt>
                <c:pt idx="124">
                  <c:v>36284</c:v>
                </c:pt>
                <c:pt idx="125">
                  <c:v>36286</c:v>
                </c:pt>
                <c:pt idx="126">
                  <c:v>36287</c:v>
                </c:pt>
                <c:pt idx="127">
                  <c:v>36290</c:v>
                </c:pt>
                <c:pt idx="128">
                  <c:v>36291</c:v>
                </c:pt>
                <c:pt idx="129">
                  <c:v>36292</c:v>
                </c:pt>
                <c:pt idx="130">
                  <c:v>36293</c:v>
                </c:pt>
                <c:pt idx="131">
                  <c:v>36294</c:v>
                </c:pt>
                <c:pt idx="132">
                  <c:v>36297</c:v>
                </c:pt>
                <c:pt idx="133">
                  <c:v>36298</c:v>
                </c:pt>
                <c:pt idx="134">
                  <c:v>36299</c:v>
                </c:pt>
                <c:pt idx="135">
                  <c:v>36300</c:v>
                </c:pt>
                <c:pt idx="136">
                  <c:v>36301</c:v>
                </c:pt>
                <c:pt idx="137">
                  <c:v>36304</c:v>
                </c:pt>
                <c:pt idx="138">
                  <c:v>36305</c:v>
                </c:pt>
                <c:pt idx="139">
                  <c:v>36306</c:v>
                </c:pt>
                <c:pt idx="140">
                  <c:v>36307</c:v>
                </c:pt>
                <c:pt idx="141">
                  <c:v>36308</c:v>
                </c:pt>
                <c:pt idx="142">
                  <c:v>36311</c:v>
                </c:pt>
                <c:pt idx="143">
                  <c:v>36312</c:v>
                </c:pt>
                <c:pt idx="144">
                  <c:v>36313</c:v>
                </c:pt>
                <c:pt idx="145">
                  <c:v>36314</c:v>
                </c:pt>
                <c:pt idx="146">
                  <c:v>36315</c:v>
                </c:pt>
                <c:pt idx="147">
                  <c:v>36318</c:v>
                </c:pt>
                <c:pt idx="148">
                  <c:v>36319</c:v>
                </c:pt>
                <c:pt idx="149">
                  <c:v>36320</c:v>
                </c:pt>
                <c:pt idx="150">
                  <c:v>36321</c:v>
                </c:pt>
                <c:pt idx="151">
                  <c:v>36322</c:v>
                </c:pt>
                <c:pt idx="152">
                  <c:v>36325</c:v>
                </c:pt>
                <c:pt idx="153">
                  <c:v>36326</c:v>
                </c:pt>
                <c:pt idx="154">
                  <c:v>36327</c:v>
                </c:pt>
                <c:pt idx="155">
                  <c:v>36328</c:v>
                </c:pt>
                <c:pt idx="156">
                  <c:v>36329</c:v>
                </c:pt>
                <c:pt idx="157">
                  <c:v>36332</c:v>
                </c:pt>
                <c:pt idx="158">
                  <c:v>36333</c:v>
                </c:pt>
                <c:pt idx="159">
                  <c:v>36334</c:v>
                </c:pt>
                <c:pt idx="160">
                  <c:v>36335</c:v>
                </c:pt>
                <c:pt idx="161">
                  <c:v>36336</c:v>
                </c:pt>
                <c:pt idx="162">
                  <c:v>36339</c:v>
                </c:pt>
                <c:pt idx="163">
                  <c:v>36340</c:v>
                </c:pt>
                <c:pt idx="164">
                  <c:v>36341</c:v>
                </c:pt>
                <c:pt idx="165">
                  <c:v>36342</c:v>
                </c:pt>
                <c:pt idx="166">
                  <c:v>36343</c:v>
                </c:pt>
                <c:pt idx="167">
                  <c:v>36346</c:v>
                </c:pt>
                <c:pt idx="168">
                  <c:v>36347</c:v>
                </c:pt>
                <c:pt idx="169">
                  <c:v>36348</c:v>
                </c:pt>
                <c:pt idx="170">
                  <c:v>36349</c:v>
                </c:pt>
                <c:pt idx="171">
                  <c:v>36350</c:v>
                </c:pt>
                <c:pt idx="172">
                  <c:v>36353</c:v>
                </c:pt>
                <c:pt idx="173">
                  <c:v>36354</c:v>
                </c:pt>
                <c:pt idx="174">
                  <c:v>36355</c:v>
                </c:pt>
                <c:pt idx="175">
                  <c:v>36356</c:v>
                </c:pt>
                <c:pt idx="176">
                  <c:v>36357</c:v>
                </c:pt>
                <c:pt idx="177">
                  <c:v>36360</c:v>
                </c:pt>
                <c:pt idx="178">
                  <c:v>36361</c:v>
                </c:pt>
                <c:pt idx="179">
                  <c:v>36362</c:v>
                </c:pt>
                <c:pt idx="180">
                  <c:v>36363</c:v>
                </c:pt>
                <c:pt idx="181">
                  <c:v>36364</c:v>
                </c:pt>
                <c:pt idx="182">
                  <c:v>36367</c:v>
                </c:pt>
                <c:pt idx="183">
                  <c:v>36368</c:v>
                </c:pt>
                <c:pt idx="184">
                  <c:v>36369</c:v>
                </c:pt>
                <c:pt idx="185">
                  <c:v>36370</c:v>
                </c:pt>
                <c:pt idx="186">
                  <c:v>36371</c:v>
                </c:pt>
                <c:pt idx="187">
                  <c:v>36374</c:v>
                </c:pt>
                <c:pt idx="188">
                  <c:v>36375</c:v>
                </c:pt>
                <c:pt idx="189">
                  <c:v>36376</c:v>
                </c:pt>
                <c:pt idx="190">
                  <c:v>36377</c:v>
                </c:pt>
                <c:pt idx="191">
                  <c:v>36378</c:v>
                </c:pt>
                <c:pt idx="192">
                  <c:v>36381</c:v>
                </c:pt>
                <c:pt idx="193">
                  <c:v>36382</c:v>
                </c:pt>
                <c:pt idx="194">
                  <c:v>36383</c:v>
                </c:pt>
                <c:pt idx="195">
                  <c:v>36384</c:v>
                </c:pt>
                <c:pt idx="196">
                  <c:v>36385</c:v>
                </c:pt>
                <c:pt idx="197">
                  <c:v>36388</c:v>
                </c:pt>
                <c:pt idx="198">
                  <c:v>36389</c:v>
                </c:pt>
                <c:pt idx="199">
                  <c:v>36390</c:v>
                </c:pt>
                <c:pt idx="200">
                  <c:v>36391</c:v>
                </c:pt>
                <c:pt idx="201">
                  <c:v>36392</c:v>
                </c:pt>
                <c:pt idx="202">
                  <c:v>36395</c:v>
                </c:pt>
                <c:pt idx="203">
                  <c:v>36396</c:v>
                </c:pt>
                <c:pt idx="204">
                  <c:v>36397</c:v>
                </c:pt>
                <c:pt idx="205">
                  <c:v>36398</c:v>
                </c:pt>
                <c:pt idx="206">
                  <c:v>36399</c:v>
                </c:pt>
                <c:pt idx="207">
                  <c:v>36402</c:v>
                </c:pt>
                <c:pt idx="208">
                  <c:v>36403</c:v>
                </c:pt>
                <c:pt idx="209">
                  <c:v>36405</c:v>
                </c:pt>
                <c:pt idx="210">
                  <c:v>36406</c:v>
                </c:pt>
                <c:pt idx="211">
                  <c:v>36409</c:v>
                </c:pt>
                <c:pt idx="212">
                  <c:v>36410</c:v>
                </c:pt>
                <c:pt idx="213">
                  <c:v>36411</c:v>
                </c:pt>
                <c:pt idx="214">
                  <c:v>36412</c:v>
                </c:pt>
                <c:pt idx="215">
                  <c:v>36413</c:v>
                </c:pt>
                <c:pt idx="216">
                  <c:v>36416</c:v>
                </c:pt>
                <c:pt idx="217">
                  <c:v>36417</c:v>
                </c:pt>
                <c:pt idx="218">
                  <c:v>36418</c:v>
                </c:pt>
                <c:pt idx="219">
                  <c:v>36420</c:v>
                </c:pt>
                <c:pt idx="220">
                  <c:v>36423</c:v>
                </c:pt>
                <c:pt idx="221">
                  <c:v>36424</c:v>
                </c:pt>
                <c:pt idx="222">
                  <c:v>36425</c:v>
                </c:pt>
                <c:pt idx="223">
                  <c:v>36426</c:v>
                </c:pt>
                <c:pt idx="224">
                  <c:v>36427</c:v>
                </c:pt>
                <c:pt idx="225">
                  <c:v>36430</c:v>
                </c:pt>
                <c:pt idx="226">
                  <c:v>36431</c:v>
                </c:pt>
                <c:pt idx="227">
                  <c:v>36432</c:v>
                </c:pt>
                <c:pt idx="228">
                  <c:v>36433</c:v>
                </c:pt>
                <c:pt idx="229">
                  <c:v>36434</c:v>
                </c:pt>
                <c:pt idx="230">
                  <c:v>36437</c:v>
                </c:pt>
                <c:pt idx="231">
                  <c:v>36438</c:v>
                </c:pt>
                <c:pt idx="232">
                  <c:v>36439</c:v>
                </c:pt>
                <c:pt idx="233">
                  <c:v>36440</c:v>
                </c:pt>
                <c:pt idx="234">
                  <c:v>36441</c:v>
                </c:pt>
                <c:pt idx="235">
                  <c:v>36444</c:v>
                </c:pt>
                <c:pt idx="236">
                  <c:v>36445</c:v>
                </c:pt>
                <c:pt idx="237">
                  <c:v>36446</c:v>
                </c:pt>
                <c:pt idx="238">
                  <c:v>36447</c:v>
                </c:pt>
                <c:pt idx="239">
                  <c:v>36448</c:v>
                </c:pt>
                <c:pt idx="240">
                  <c:v>36451</c:v>
                </c:pt>
                <c:pt idx="241">
                  <c:v>36452</c:v>
                </c:pt>
                <c:pt idx="242">
                  <c:v>36453</c:v>
                </c:pt>
                <c:pt idx="243">
                  <c:v>36454</c:v>
                </c:pt>
                <c:pt idx="244">
                  <c:v>36455</c:v>
                </c:pt>
                <c:pt idx="245">
                  <c:v>36458</c:v>
                </c:pt>
                <c:pt idx="246">
                  <c:v>36459</c:v>
                </c:pt>
                <c:pt idx="247">
                  <c:v>36460</c:v>
                </c:pt>
                <c:pt idx="248">
                  <c:v>36461</c:v>
                </c:pt>
                <c:pt idx="249">
                  <c:v>36462</c:v>
                </c:pt>
                <c:pt idx="250">
                  <c:v>36465</c:v>
                </c:pt>
                <c:pt idx="251">
                  <c:v>36467</c:v>
                </c:pt>
                <c:pt idx="252">
                  <c:v>36468</c:v>
                </c:pt>
                <c:pt idx="253">
                  <c:v>36469</c:v>
                </c:pt>
                <c:pt idx="254">
                  <c:v>36472</c:v>
                </c:pt>
                <c:pt idx="255">
                  <c:v>36473</c:v>
                </c:pt>
                <c:pt idx="256">
                  <c:v>36474</c:v>
                </c:pt>
                <c:pt idx="257">
                  <c:v>36475</c:v>
                </c:pt>
                <c:pt idx="258">
                  <c:v>36476</c:v>
                </c:pt>
                <c:pt idx="259">
                  <c:v>36479</c:v>
                </c:pt>
                <c:pt idx="260">
                  <c:v>36480</c:v>
                </c:pt>
                <c:pt idx="261">
                  <c:v>36481</c:v>
                </c:pt>
                <c:pt idx="262">
                  <c:v>36482</c:v>
                </c:pt>
                <c:pt idx="263">
                  <c:v>36483</c:v>
                </c:pt>
                <c:pt idx="264">
                  <c:v>36486</c:v>
                </c:pt>
                <c:pt idx="265">
                  <c:v>36487</c:v>
                </c:pt>
                <c:pt idx="266">
                  <c:v>36488</c:v>
                </c:pt>
                <c:pt idx="267">
                  <c:v>36489</c:v>
                </c:pt>
                <c:pt idx="268">
                  <c:v>36490</c:v>
                </c:pt>
                <c:pt idx="269">
                  <c:v>36493</c:v>
                </c:pt>
                <c:pt idx="270">
                  <c:v>36494</c:v>
                </c:pt>
                <c:pt idx="271">
                  <c:v>36495</c:v>
                </c:pt>
                <c:pt idx="272">
                  <c:v>36496</c:v>
                </c:pt>
                <c:pt idx="273">
                  <c:v>36497</c:v>
                </c:pt>
                <c:pt idx="274">
                  <c:v>36500</c:v>
                </c:pt>
                <c:pt idx="275">
                  <c:v>36501</c:v>
                </c:pt>
                <c:pt idx="276">
                  <c:v>36502</c:v>
                </c:pt>
                <c:pt idx="277">
                  <c:v>36503</c:v>
                </c:pt>
                <c:pt idx="278">
                  <c:v>36504</c:v>
                </c:pt>
                <c:pt idx="279">
                  <c:v>36507</c:v>
                </c:pt>
                <c:pt idx="280">
                  <c:v>36508</c:v>
                </c:pt>
                <c:pt idx="281">
                  <c:v>36509</c:v>
                </c:pt>
                <c:pt idx="282">
                  <c:v>36510</c:v>
                </c:pt>
                <c:pt idx="283">
                  <c:v>36511</c:v>
                </c:pt>
                <c:pt idx="284">
                  <c:v>36514</c:v>
                </c:pt>
                <c:pt idx="285">
                  <c:v>36515</c:v>
                </c:pt>
                <c:pt idx="286">
                  <c:v>36516</c:v>
                </c:pt>
                <c:pt idx="287">
                  <c:v>36517</c:v>
                </c:pt>
                <c:pt idx="288">
                  <c:v>36518</c:v>
                </c:pt>
                <c:pt idx="289">
                  <c:v>36521</c:v>
                </c:pt>
                <c:pt idx="290">
                  <c:v>36522</c:v>
                </c:pt>
                <c:pt idx="291">
                  <c:v>36523</c:v>
                </c:pt>
                <c:pt idx="292">
                  <c:v>36524</c:v>
                </c:pt>
                <c:pt idx="293">
                  <c:v>36528</c:v>
                </c:pt>
                <c:pt idx="294">
                  <c:v>36529</c:v>
                </c:pt>
                <c:pt idx="295">
                  <c:v>36530</c:v>
                </c:pt>
                <c:pt idx="296">
                  <c:v>36531</c:v>
                </c:pt>
                <c:pt idx="297">
                  <c:v>36532</c:v>
                </c:pt>
                <c:pt idx="298">
                  <c:v>36535</c:v>
                </c:pt>
                <c:pt idx="299">
                  <c:v>36536</c:v>
                </c:pt>
                <c:pt idx="300">
                  <c:v>36537</c:v>
                </c:pt>
                <c:pt idx="301">
                  <c:v>36538</c:v>
                </c:pt>
                <c:pt idx="302">
                  <c:v>36539</c:v>
                </c:pt>
                <c:pt idx="303">
                  <c:v>36542</c:v>
                </c:pt>
                <c:pt idx="304">
                  <c:v>36543</c:v>
                </c:pt>
                <c:pt idx="305">
                  <c:v>36544</c:v>
                </c:pt>
                <c:pt idx="306">
                  <c:v>36545</c:v>
                </c:pt>
                <c:pt idx="307">
                  <c:v>36546</c:v>
                </c:pt>
                <c:pt idx="308">
                  <c:v>36549</c:v>
                </c:pt>
                <c:pt idx="309">
                  <c:v>36550</c:v>
                </c:pt>
                <c:pt idx="310">
                  <c:v>36551</c:v>
                </c:pt>
                <c:pt idx="311">
                  <c:v>36552</c:v>
                </c:pt>
                <c:pt idx="312">
                  <c:v>36553</c:v>
                </c:pt>
                <c:pt idx="313">
                  <c:v>36556</c:v>
                </c:pt>
                <c:pt idx="314">
                  <c:v>36557</c:v>
                </c:pt>
                <c:pt idx="315">
                  <c:v>36558</c:v>
                </c:pt>
                <c:pt idx="316">
                  <c:v>36559</c:v>
                </c:pt>
                <c:pt idx="317">
                  <c:v>36560</c:v>
                </c:pt>
                <c:pt idx="318">
                  <c:v>36563</c:v>
                </c:pt>
                <c:pt idx="319">
                  <c:v>36564</c:v>
                </c:pt>
                <c:pt idx="320">
                  <c:v>36565</c:v>
                </c:pt>
                <c:pt idx="321">
                  <c:v>36566</c:v>
                </c:pt>
                <c:pt idx="322">
                  <c:v>36567</c:v>
                </c:pt>
                <c:pt idx="323">
                  <c:v>36570</c:v>
                </c:pt>
                <c:pt idx="324">
                  <c:v>36571</c:v>
                </c:pt>
                <c:pt idx="325">
                  <c:v>36572</c:v>
                </c:pt>
                <c:pt idx="326">
                  <c:v>36573</c:v>
                </c:pt>
                <c:pt idx="327">
                  <c:v>36574</c:v>
                </c:pt>
                <c:pt idx="328">
                  <c:v>36577</c:v>
                </c:pt>
                <c:pt idx="329">
                  <c:v>36578</c:v>
                </c:pt>
                <c:pt idx="330">
                  <c:v>36579</c:v>
                </c:pt>
                <c:pt idx="331">
                  <c:v>36580</c:v>
                </c:pt>
                <c:pt idx="332">
                  <c:v>36581</c:v>
                </c:pt>
                <c:pt idx="333">
                  <c:v>36584</c:v>
                </c:pt>
                <c:pt idx="334">
                  <c:v>36585</c:v>
                </c:pt>
                <c:pt idx="335">
                  <c:v>36586</c:v>
                </c:pt>
                <c:pt idx="336">
                  <c:v>36587</c:v>
                </c:pt>
                <c:pt idx="337">
                  <c:v>36588</c:v>
                </c:pt>
                <c:pt idx="338">
                  <c:v>36591</c:v>
                </c:pt>
                <c:pt idx="339">
                  <c:v>36592</c:v>
                </c:pt>
                <c:pt idx="340">
                  <c:v>36593</c:v>
                </c:pt>
                <c:pt idx="341">
                  <c:v>36594</c:v>
                </c:pt>
                <c:pt idx="342">
                  <c:v>36595</c:v>
                </c:pt>
                <c:pt idx="343">
                  <c:v>36598</c:v>
                </c:pt>
                <c:pt idx="344">
                  <c:v>36599</c:v>
                </c:pt>
                <c:pt idx="345">
                  <c:v>36600</c:v>
                </c:pt>
                <c:pt idx="346">
                  <c:v>36601</c:v>
                </c:pt>
                <c:pt idx="347">
                  <c:v>36602</c:v>
                </c:pt>
                <c:pt idx="348">
                  <c:v>36605</c:v>
                </c:pt>
                <c:pt idx="349">
                  <c:v>36607</c:v>
                </c:pt>
                <c:pt idx="350">
                  <c:v>36608</c:v>
                </c:pt>
                <c:pt idx="351">
                  <c:v>36609</c:v>
                </c:pt>
                <c:pt idx="352">
                  <c:v>36612</c:v>
                </c:pt>
                <c:pt idx="353">
                  <c:v>36613</c:v>
                </c:pt>
                <c:pt idx="354">
                  <c:v>36614</c:v>
                </c:pt>
                <c:pt idx="355">
                  <c:v>36615</c:v>
                </c:pt>
                <c:pt idx="356">
                  <c:v>36616</c:v>
                </c:pt>
                <c:pt idx="357">
                  <c:v>36619</c:v>
                </c:pt>
                <c:pt idx="358">
                  <c:v>36620</c:v>
                </c:pt>
                <c:pt idx="359">
                  <c:v>36621</c:v>
                </c:pt>
                <c:pt idx="360">
                  <c:v>36622</c:v>
                </c:pt>
                <c:pt idx="361">
                  <c:v>36623</c:v>
                </c:pt>
                <c:pt idx="362">
                  <c:v>36626</c:v>
                </c:pt>
                <c:pt idx="363">
                  <c:v>36627</c:v>
                </c:pt>
                <c:pt idx="364">
                  <c:v>36628</c:v>
                </c:pt>
                <c:pt idx="365">
                  <c:v>36629</c:v>
                </c:pt>
                <c:pt idx="366">
                  <c:v>36630</c:v>
                </c:pt>
                <c:pt idx="367">
                  <c:v>36633</c:v>
                </c:pt>
                <c:pt idx="368">
                  <c:v>36634</c:v>
                </c:pt>
                <c:pt idx="369">
                  <c:v>36635</c:v>
                </c:pt>
                <c:pt idx="370">
                  <c:v>36640</c:v>
                </c:pt>
                <c:pt idx="371">
                  <c:v>36641</c:v>
                </c:pt>
                <c:pt idx="372">
                  <c:v>36642</c:v>
                </c:pt>
                <c:pt idx="373">
                  <c:v>36643</c:v>
                </c:pt>
                <c:pt idx="374">
                  <c:v>36644</c:v>
                </c:pt>
                <c:pt idx="375">
                  <c:v>36648</c:v>
                </c:pt>
                <c:pt idx="376">
                  <c:v>36649</c:v>
                </c:pt>
                <c:pt idx="377">
                  <c:v>36650</c:v>
                </c:pt>
                <c:pt idx="378">
                  <c:v>36654</c:v>
                </c:pt>
                <c:pt idx="379">
                  <c:v>36655</c:v>
                </c:pt>
                <c:pt idx="380">
                  <c:v>36656</c:v>
                </c:pt>
                <c:pt idx="381">
                  <c:v>36657</c:v>
                </c:pt>
                <c:pt idx="382">
                  <c:v>36658</c:v>
                </c:pt>
                <c:pt idx="383">
                  <c:v>36661</c:v>
                </c:pt>
                <c:pt idx="384">
                  <c:v>36662</c:v>
                </c:pt>
                <c:pt idx="385">
                  <c:v>36663</c:v>
                </c:pt>
                <c:pt idx="386">
                  <c:v>36664</c:v>
                </c:pt>
                <c:pt idx="387">
                  <c:v>36665</c:v>
                </c:pt>
                <c:pt idx="388">
                  <c:v>36668</c:v>
                </c:pt>
                <c:pt idx="389">
                  <c:v>36669</c:v>
                </c:pt>
                <c:pt idx="390">
                  <c:v>36670</c:v>
                </c:pt>
                <c:pt idx="391">
                  <c:v>36671</c:v>
                </c:pt>
                <c:pt idx="392">
                  <c:v>36672</c:v>
                </c:pt>
                <c:pt idx="393">
                  <c:v>36675</c:v>
                </c:pt>
                <c:pt idx="394">
                  <c:v>36676</c:v>
                </c:pt>
                <c:pt idx="395">
                  <c:v>36677</c:v>
                </c:pt>
                <c:pt idx="396">
                  <c:v>36678</c:v>
                </c:pt>
                <c:pt idx="397">
                  <c:v>36679</c:v>
                </c:pt>
                <c:pt idx="398">
                  <c:v>36682</c:v>
                </c:pt>
                <c:pt idx="399">
                  <c:v>36683</c:v>
                </c:pt>
                <c:pt idx="400">
                  <c:v>36684</c:v>
                </c:pt>
                <c:pt idx="401">
                  <c:v>36685</c:v>
                </c:pt>
                <c:pt idx="402">
                  <c:v>36686</c:v>
                </c:pt>
                <c:pt idx="403">
                  <c:v>36689</c:v>
                </c:pt>
                <c:pt idx="404">
                  <c:v>36690</c:v>
                </c:pt>
                <c:pt idx="405">
                  <c:v>36691</c:v>
                </c:pt>
                <c:pt idx="406">
                  <c:v>36692</c:v>
                </c:pt>
                <c:pt idx="407">
                  <c:v>36693</c:v>
                </c:pt>
                <c:pt idx="408">
                  <c:v>36696</c:v>
                </c:pt>
                <c:pt idx="409">
                  <c:v>36697</c:v>
                </c:pt>
                <c:pt idx="410">
                  <c:v>36698</c:v>
                </c:pt>
                <c:pt idx="411">
                  <c:v>36699</c:v>
                </c:pt>
                <c:pt idx="412">
                  <c:v>36700</c:v>
                </c:pt>
                <c:pt idx="413">
                  <c:v>36703</c:v>
                </c:pt>
                <c:pt idx="414">
                  <c:v>36704</c:v>
                </c:pt>
                <c:pt idx="415">
                  <c:v>36705</c:v>
                </c:pt>
                <c:pt idx="416">
                  <c:v>36706</c:v>
                </c:pt>
                <c:pt idx="417">
                  <c:v>36707</c:v>
                </c:pt>
                <c:pt idx="418">
                  <c:v>36710</c:v>
                </c:pt>
                <c:pt idx="419">
                  <c:v>36711</c:v>
                </c:pt>
                <c:pt idx="420">
                  <c:v>36712</c:v>
                </c:pt>
                <c:pt idx="421">
                  <c:v>36713</c:v>
                </c:pt>
                <c:pt idx="422">
                  <c:v>36714</c:v>
                </c:pt>
                <c:pt idx="423">
                  <c:v>36717</c:v>
                </c:pt>
                <c:pt idx="424">
                  <c:v>36718</c:v>
                </c:pt>
                <c:pt idx="425">
                  <c:v>36719</c:v>
                </c:pt>
                <c:pt idx="426">
                  <c:v>36720</c:v>
                </c:pt>
                <c:pt idx="427">
                  <c:v>36721</c:v>
                </c:pt>
                <c:pt idx="428">
                  <c:v>36724</c:v>
                </c:pt>
                <c:pt idx="429">
                  <c:v>36725</c:v>
                </c:pt>
                <c:pt idx="430">
                  <c:v>36726</c:v>
                </c:pt>
                <c:pt idx="431">
                  <c:v>36727</c:v>
                </c:pt>
                <c:pt idx="432">
                  <c:v>36728</c:v>
                </c:pt>
                <c:pt idx="433">
                  <c:v>36731</c:v>
                </c:pt>
                <c:pt idx="434">
                  <c:v>36732</c:v>
                </c:pt>
                <c:pt idx="435">
                  <c:v>36733</c:v>
                </c:pt>
                <c:pt idx="436">
                  <c:v>36734</c:v>
                </c:pt>
                <c:pt idx="437">
                  <c:v>36735</c:v>
                </c:pt>
                <c:pt idx="438">
                  <c:v>36738</c:v>
                </c:pt>
                <c:pt idx="439">
                  <c:v>36739</c:v>
                </c:pt>
                <c:pt idx="440">
                  <c:v>36740</c:v>
                </c:pt>
                <c:pt idx="441">
                  <c:v>36741</c:v>
                </c:pt>
                <c:pt idx="442">
                  <c:v>36742</c:v>
                </c:pt>
                <c:pt idx="443">
                  <c:v>36745</c:v>
                </c:pt>
                <c:pt idx="444">
                  <c:v>36746</c:v>
                </c:pt>
                <c:pt idx="445">
                  <c:v>36747</c:v>
                </c:pt>
                <c:pt idx="446">
                  <c:v>36748</c:v>
                </c:pt>
                <c:pt idx="447">
                  <c:v>36749</c:v>
                </c:pt>
                <c:pt idx="448">
                  <c:v>36752</c:v>
                </c:pt>
                <c:pt idx="449">
                  <c:v>36753</c:v>
                </c:pt>
                <c:pt idx="450">
                  <c:v>36754</c:v>
                </c:pt>
                <c:pt idx="451">
                  <c:v>36755</c:v>
                </c:pt>
                <c:pt idx="452">
                  <c:v>36756</c:v>
                </c:pt>
                <c:pt idx="453">
                  <c:v>36759</c:v>
                </c:pt>
                <c:pt idx="454">
                  <c:v>36760</c:v>
                </c:pt>
                <c:pt idx="455">
                  <c:v>36761</c:v>
                </c:pt>
                <c:pt idx="456">
                  <c:v>36762</c:v>
                </c:pt>
                <c:pt idx="457">
                  <c:v>36763</c:v>
                </c:pt>
                <c:pt idx="458">
                  <c:v>36766</c:v>
                </c:pt>
                <c:pt idx="459">
                  <c:v>36767</c:v>
                </c:pt>
                <c:pt idx="460">
                  <c:v>36768</c:v>
                </c:pt>
                <c:pt idx="461">
                  <c:v>36769</c:v>
                </c:pt>
                <c:pt idx="462">
                  <c:v>36770</c:v>
                </c:pt>
                <c:pt idx="463">
                  <c:v>36773</c:v>
                </c:pt>
                <c:pt idx="464">
                  <c:v>36774</c:v>
                </c:pt>
                <c:pt idx="465">
                  <c:v>36775</c:v>
                </c:pt>
                <c:pt idx="466">
                  <c:v>36776</c:v>
                </c:pt>
                <c:pt idx="467">
                  <c:v>36777</c:v>
                </c:pt>
                <c:pt idx="468">
                  <c:v>36780</c:v>
                </c:pt>
                <c:pt idx="469">
                  <c:v>36781</c:v>
                </c:pt>
                <c:pt idx="470">
                  <c:v>36782</c:v>
                </c:pt>
                <c:pt idx="471">
                  <c:v>36783</c:v>
                </c:pt>
                <c:pt idx="472">
                  <c:v>36784</c:v>
                </c:pt>
                <c:pt idx="473">
                  <c:v>36787</c:v>
                </c:pt>
                <c:pt idx="474">
                  <c:v>36788</c:v>
                </c:pt>
                <c:pt idx="475">
                  <c:v>36789</c:v>
                </c:pt>
                <c:pt idx="476">
                  <c:v>36790</c:v>
                </c:pt>
                <c:pt idx="477">
                  <c:v>36791</c:v>
                </c:pt>
                <c:pt idx="478">
                  <c:v>36794</c:v>
                </c:pt>
                <c:pt idx="479">
                  <c:v>36795</c:v>
                </c:pt>
                <c:pt idx="480">
                  <c:v>36796</c:v>
                </c:pt>
                <c:pt idx="481">
                  <c:v>36797</c:v>
                </c:pt>
                <c:pt idx="482">
                  <c:v>36798</c:v>
                </c:pt>
                <c:pt idx="483">
                  <c:v>36801</c:v>
                </c:pt>
                <c:pt idx="484">
                  <c:v>36802</c:v>
                </c:pt>
                <c:pt idx="485">
                  <c:v>36803</c:v>
                </c:pt>
                <c:pt idx="486">
                  <c:v>36804</c:v>
                </c:pt>
                <c:pt idx="487">
                  <c:v>36805</c:v>
                </c:pt>
                <c:pt idx="488">
                  <c:v>36808</c:v>
                </c:pt>
                <c:pt idx="489">
                  <c:v>36809</c:v>
                </c:pt>
                <c:pt idx="490">
                  <c:v>36810</c:v>
                </c:pt>
                <c:pt idx="491">
                  <c:v>36811</c:v>
                </c:pt>
                <c:pt idx="492">
                  <c:v>36812</c:v>
                </c:pt>
                <c:pt idx="493">
                  <c:v>36815</c:v>
                </c:pt>
                <c:pt idx="494">
                  <c:v>36816</c:v>
                </c:pt>
                <c:pt idx="495">
                  <c:v>36817</c:v>
                </c:pt>
                <c:pt idx="496">
                  <c:v>36818</c:v>
                </c:pt>
                <c:pt idx="497">
                  <c:v>36819</c:v>
                </c:pt>
                <c:pt idx="498">
                  <c:v>36822</c:v>
                </c:pt>
                <c:pt idx="499">
                  <c:v>36823</c:v>
                </c:pt>
                <c:pt idx="500">
                  <c:v>36824</c:v>
                </c:pt>
                <c:pt idx="501">
                  <c:v>36825</c:v>
                </c:pt>
                <c:pt idx="502">
                  <c:v>36826</c:v>
                </c:pt>
                <c:pt idx="503">
                  <c:v>36829</c:v>
                </c:pt>
                <c:pt idx="504">
                  <c:v>36830</c:v>
                </c:pt>
                <c:pt idx="505">
                  <c:v>36831</c:v>
                </c:pt>
                <c:pt idx="506">
                  <c:v>36833</c:v>
                </c:pt>
                <c:pt idx="507">
                  <c:v>36836</c:v>
                </c:pt>
                <c:pt idx="508">
                  <c:v>36837</c:v>
                </c:pt>
                <c:pt idx="509">
                  <c:v>36838</c:v>
                </c:pt>
                <c:pt idx="510">
                  <c:v>36839</c:v>
                </c:pt>
                <c:pt idx="511">
                  <c:v>36840</c:v>
                </c:pt>
                <c:pt idx="512">
                  <c:v>36843</c:v>
                </c:pt>
                <c:pt idx="513">
                  <c:v>36844</c:v>
                </c:pt>
                <c:pt idx="514">
                  <c:v>36845</c:v>
                </c:pt>
                <c:pt idx="515">
                  <c:v>36846</c:v>
                </c:pt>
                <c:pt idx="516">
                  <c:v>36847</c:v>
                </c:pt>
                <c:pt idx="517">
                  <c:v>36851</c:v>
                </c:pt>
                <c:pt idx="518">
                  <c:v>36852</c:v>
                </c:pt>
                <c:pt idx="519">
                  <c:v>36853</c:v>
                </c:pt>
                <c:pt idx="520">
                  <c:v>36854</c:v>
                </c:pt>
                <c:pt idx="521">
                  <c:v>36857</c:v>
                </c:pt>
                <c:pt idx="522">
                  <c:v>36858</c:v>
                </c:pt>
                <c:pt idx="523">
                  <c:v>36859</c:v>
                </c:pt>
                <c:pt idx="524">
                  <c:v>36860</c:v>
                </c:pt>
                <c:pt idx="525">
                  <c:v>36864</c:v>
                </c:pt>
                <c:pt idx="526">
                  <c:v>36865</c:v>
                </c:pt>
                <c:pt idx="527">
                  <c:v>36866</c:v>
                </c:pt>
                <c:pt idx="528">
                  <c:v>36867</c:v>
                </c:pt>
                <c:pt idx="529">
                  <c:v>36868</c:v>
                </c:pt>
                <c:pt idx="530">
                  <c:v>36871</c:v>
                </c:pt>
                <c:pt idx="531">
                  <c:v>36873</c:v>
                </c:pt>
                <c:pt idx="532">
                  <c:v>36874</c:v>
                </c:pt>
                <c:pt idx="533">
                  <c:v>36875</c:v>
                </c:pt>
                <c:pt idx="534">
                  <c:v>36878</c:v>
                </c:pt>
                <c:pt idx="535">
                  <c:v>36879</c:v>
                </c:pt>
                <c:pt idx="536">
                  <c:v>36880</c:v>
                </c:pt>
                <c:pt idx="537">
                  <c:v>36881</c:v>
                </c:pt>
                <c:pt idx="538">
                  <c:v>36882</c:v>
                </c:pt>
                <c:pt idx="539">
                  <c:v>36886</c:v>
                </c:pt>
                <c:pt idx="540">
                  <c:v>36887</c:v>
                </c:pt>
                <c:pt idx="541">
                  <c:v>36888</c:v>
                </c:pt>
                <c:pt idx="542">
                  <c:v>36889</c:v>
                </c:pt>
                <c:pt idx="543">
                  <c:v>36893</c:v>
                </c:pt>
                <c:pt idx="544">
                  <c:v>36894</c:v>
                </c:pt>
                <c:pt idx="545">
                  <c:v>36895</c:v>
                </c:pt>
                <c:pt idx="546">
                  <c:v>36896</c:v>
                </c:pt>
                <c:pt idx="547">
                  <c:v>36899</c:v>
                </c:pt>
                <c:pt idx="548">
                  <c:v>36900</c:v>
                </c:pt>
                <c:pt idx="549">
                  <c:v>36901</c:v>
                </c:pt>
                <c:pt idx="550">
                  <c:v>36902</c:v>
                </c:pt>
                <c:pt idx="551">
                  <c:v>36903</c:v>
                </c:pt>
                <c:pt idx="552">
                  <c:v>36906</c:v>
                </c:pt>
                <c:pt idx="553">
                  <c:v>36907</c:v>
                </c:pt>
                <c:pt idx="554">
                  <c:v>36908</c:v>
                </c:pt>
                <c:pt idx="555">
                  <c:v>36909</c:v>
                </c:pt>
                <c:pt idx="556">
                  <c:v>36910</c:v>
                </c:pt>
                <c:pt idx="557">
                  <c:v>36913</c:v>
                </c:pt>
                <c:pt idx="558">
                  <c:v>36914</c:v>
                </c:pt>
                <c:pt idx="559">
                  <c:v>36915</c:v>
                </c:pt>
                <c:pt idx="560">
                  <c:v>36916</c:v>
                </c:pt>
                <c:pt idx="561">
                  <c:v>36917</c:v>
                </c:pt>
                <c:pt idx="562">
                  <c:v>36920</c:v>
                </c:pt>
                <c:pt idx="563">
                  <c:v>36921</c:v>
                </c:pt>
                <c:pt idx="564">
                  <c:v>36922</c:v>
                </c:pt>
                <c:pt idx="565">
                  <c:v>36923</c:v>
                </c:pt>
                <c:pt idx="566">
                  <c:v>36924</c:v>
                </c:pt>
                <c:pt idx="567">
                  <c:v>36928</c:v>
                </c:pt>
                <c:pt idx="568">
                  <c:v>36929</c:v>
                </c:pt>
                <c:pt idx="569">
                  <c:v>36930</c:v>
                </c:pt>
                <c:pt idx="570">
                  <c:v>36931</c:v>
                </c:pt>
                <c:pt idx="571">
                  <c:v>36934</c:v>
                </c:pt>
                <c:pt idx="572">
                  <c:v>36935</c:v>
                </c:pt>
                <c:pt idx="573">
                  <c:v>36936</c:v>
                </c:pt>
                <c:pt idx="574">
                  <c:v>36937</c:v>
                </c:pt>
                <c:pt idx="575">
                  <c:v>36938</c:v>
                </c:pt>
                <c:pt idx="576">
                  <c:v>36941</c:v>
                </c:pt>
                <c:pt idx="577">
                  <c:v>36942</c:v>
                </c:pt>
                <c:pt idx="578">
                  <c:v>36943</c:v>
                </c:pt>
                <c:pt idx="579">
                  <c:v>36944</c:v>
                </c:pt>
                <c:pt idx="580">
                  <c:v>36945</c:v>
                </c:pt>
                <c:pt idx="581">
                  <c:v>36948</c:v>
                </c:pt>
                <c:pt idx="582">
                  <c:v>36949</c:v>
                </c:pt>
                <c:pt idx="583">
                  <c:v>36950</c:v>
                </c:pt>
                <c:pt idx="584">
                  <c:v>36951</c:v>
                </c:pt>
                <c:pt idx="585">
                  <c:v>36952</c:v>
                </c:pt>
                <c:pt idx="586">
                  <c:v>36955</c:v>
                </c:pt>
                <c:pt idx="587">
                  <c:v>36956</c:v>
                </c:pt>
                <c:pt idx="588">
                  <c:v>36957</c:v>
                </c:pt>
                <c:pt idx="589">
                  <c:v>36958</c:v>
                </c:pt>
                <c:pt idx="590">
                  <c:v>36959</c:v>
                </c:pt>
                <c:pt idx="591">
                  <c:v>36962</c:v>
                </c:pt>
                <c:pt idx="592">
                  <c:v>36963</c:v>
                </c:pt>
                <c:pt idx="593">
                  <c:v>36964</c:v>
                </c:pt>
                <c:pt idx="594">
                  <c:v>36965</c:v>
                </c:pt>
                <c:pt idx="595">
                  <c:v>36966</c:v>
                </c:pt>
                <c:pt idx="596">
                  <c:v>36969</c:v>
                </c:pt>
                <c:pt idx="597">
                  <c:v>36970</c:v>
                </c:pt>
                <c:pt idx="598">
                  <c:v>36972</c:v>
                </c:pt>
                <c:pt idx="599">
                  <c:v>36973</c:v>
                </c:pt>
                <c:pt idx="600">
                  <c:v>36976</c:v>
                </c:pt>
                <c:pt idx="601">
                  <c:v>36977</c:v>
                </c:pt>
                <c:pt idx="602">
                  <c:v>36978</c:v>
                </c:pt>
                <c:pt idx="603">
                  <c:v>36979</c:v>
                </c:pt>
                <c:pt idx="604">
                  <c:v>36980</c:v>
                </c:pt>
                <c:pt idx="605">
                  <c:v>36983</c:v>
                </c:pt>
                <c:pt idx="606">
                  <c:v>36984</c:v>
                </c:pt>
                <c:pt idx="607">
                  <c:v>36985</c:v>
                </c:pt>
                <c:pt idx="608">
                  <c:v>36986</c:v>
                </c:pt>
                <c:pt idx="609">
                  <c:v>36987</c:v>
                </c:pt>
                <c:pt idx="610">
                  <c:v>36990</c:v>
                </c:pt>
                <c:pt idx="611">
                  <c:v>36991</c:v>
                </c:pt>
                <c:pt idx="612">
                  <c:v>36992</c:v>
                </c:pt>
                <c:pt idx="613">
                  <c:v>36997</c:v>
                </c:pt>
                <c:pt idx="614">
                  <c:v>36998</c:v>
                </c:pt>
                <c:pt idx="615">
                  <c:v>36999</c:v>
                </c:pt>
                <c:pt idx="616">
                  <c:v>37000</c:v>
                </c:pt>
                <c:pt idx="617">
                  <c:v>37001</c:v>
                </c:pt>
                <c:pt idx="618">
                  <c:v>37004</c:v>
                </c:pt>
                <c:pt idx="619">
                  <c:v>37005</c:v>
                </c:pt>
                <c:pt idx="620">
                  <c:v>37006</c:v>
                </c:pt>
                <c:pt idx="621">
                  <c:v>37007</c:v>
                </c:pt>
                <c:pt idx="622">
                  <c:v>37008</c:v>
                </c:pt>
                <c:pt idx="623">
                  <c:v>37011</c:v>
                </c:pt>
                <c:pt idx="624">
                  <c:v>37013</c:v>
                </c:pt>
                <c:pt idx="625">
                  <c:v>37014</c:v>
                </c:pt>
                <c:pt idx="626">
                  <c:v>37015</c:v>
                </c:pt>
                <c:pt idx="627">
                  <c:v>37018</c:v>
                </c:pt>
                <c:pt idx="628">
                  <c:v>37019</c:v>
                </c:pt>
                <c:pt idx="629">
                  <c:v>37020</c:v>
                </c:pt>
                <c:pt idx="630">
                  <c:v>37021</c:v>
                </c:pt>
                <c:pt idx="631">
                  <c:v>37022</c:v>
                </c:pt>
                <c:pt idx="632">
                  <c:v>37025</c:v>
                </c:pt>
                <c:pt idx="633">
                  <c:v>37026</c:v>
                </c:pt>
                <c:pt idx="634">
                  <c:v>37027</c:v>
                </c:pt>
                <c:pt idx="635">
                  <c:v>37028</c:v>
                </c:pt>
                <c:pt idx="636">
                  <c:v>37029</c:v>
                </c:pt>
                <c:pt idx="637">
                  <c:v>37032</c:v>
                </c:pt>
                <c:pt idx="638">
                  <c:v>37033</c:v>
                </c:pt>
                <c:pt idx="639">
                  <c:v>37034</c:v>
                </c:pt>
                <c:pt idx="640">
                  <c:v>37035</c:v>
                </c:pt>
                <c:pt idx="641">
                  <c:v>37036</c:v>
                </c:pt>
                <c:pt idx="642">
                  <c:v>37039</c:v>
                </c:pt>
                <c:pt idx="643">
                  <c:v>37040</c:v>
                </c:pt>
                <c:pt idx="644">
                  <c:v>37041</c:v>
                </c:pt>
                <c:pt idx="645">
                  <c:v>37042</c:v>
                </c:pt>
                <c:pt idx="646">
                  <c:v>37043</c:v>
                </c:pt>
                <c:pt idx="647">
                  <c:v>37046</c:v>
                </c:pt>
                <c:pt idx="648">
                  <c:v>37047</c:v>
                </c:pt>
                <c:pt idx="649">
                  <c:v>37048</c:v>
                </c:pt>
                <c:pt idx="650">
                  <c:v>37049</c:v>
                </c:pt>
                <c:pt idx="651">
                  <c:v>37050</c:v>
                </c:pt>
                <c:pt idx="652">
                  <c:v>37053</c:v>
                </c:pt>
                <c:pt idx="653">
                  <c:v>37054</c:v>
                </c:pt>
                <c:pt idx="654">
                  <c:v>37055</c:v>
                </c:pt>
                <c:pt idx="655">
                  <c:v>37056</c:v>
                </c:pt>
                <c:pt idx="656">
                  <c:v>37057</c:v>
                </c:pt>
                <c:pt idx="657">
                  <c:v>37060</c:v>
                </c:pt>
                <c:pt idx="658">
                  <c:v>37061</c:v>
                </c:pt>
                <c:pt idx="659">
                  <c:v>37062</c:v>
                </c:pt>
                <c:pt idx="660">
                  <c:v>37063</c:v>
                </c:pt>
                <c:pt idx="661">
                  <c:v>37064</c:v>
                </c:pt>
                <c:pt idx="662">
                  <c:v>37067</c:v>
                </c:pt>
                <c:pt idx="663">
                  <c:v>37068</c:v>
                </c:pt>
                <c:pt idx="664">
                  <c:v>37069</c:v>
                </c:pt>
                <c:pt idx="665">
                  <c:v>37070</c:v>
                </c:pt>
                <c:pt idx="666">
                  <c:v>37071</c:v>
                </c:pt>
                <c:pt idx="667">
                  <c:v>37074</c:v>
                </c:pt>
                <c:pt idx="668">
                  <c:v>37075</c:v>
                </c:pt>
                <c:pt idx="669">
                  <c:v>37076</c:v>
                </c:pt>
                <c:pt idx="670">
                  <c:v>37077</c:v>
                </c:pt>
                <c:pt idx="671">
                  <c:v>37078</c:v>
                </c:pt>
                <c:pt idx="672">
                  <c:v>37081</c:v>
                </c:pt>
                <c:pt idx="673">
                  <c:v>37082</c:v>
                </c:pt>
                <c:pt idx="674">
                  <c:v>37083</c:v>
                </c:pt>
                <c:pt idx="675">
                  <c:v>37084</c:v>
                </c:pt>
                <c:pt idx="676">
                  <c:v>37085</c:v>
                </c:pt>
                <c:pt idx="677">
                  <c:v>37088</c:v>
                </c:pt>
                <c:pt idx="678">
                  <c:v>37089</c:v>
                </c:pt>
                <c:pt idx="679">
                  <c:v>37090</c:v>
                </c:pt>
                <c:pt idx="680">
                  <c:v>37091</c:v>
                </c:pt>
                <c:pt idx="681">
                  <c:v>37092</c:v>
                </c:pt>
                <c:pt idx="682">
                  <c:v>37095</c:v>
                </c:pt>
                <c:pt idx="683">
                  <c:v>37096</c:v>
                </c:pt>
                <c:pt idx="684">
                  <c:v>37097</c:v>
                </c:pt>
                <c:pt idx="685">
                  <c:v>37098</c:v>
                </c:pt>
                <c:pt idx="686">
                  <c:v>37099</c:v>
                </c:pt>
                <c:pt idx="687">
                  <c:v>37102</c:v>
                </c:pt>
                <c:pt idx="688">
                  <c:v>37103</c:v>
                </c:pt>
                <c:pt idx="689">
                  <c:v>37104</c:v>
                </c:pt>
                <c:pt idx="690">
                  <c:v>37105</c:v>
                </c:pt>
                <c:pt idx="691">
                  <c:v>37106</c:v>
                </c:pt>
                <c:pt idx="692">
                  <c:v>37109</c:v>
                </c:pt>
                <c:pt idx="693">
                  <c:v>37110</c:v>
                </c:pt>
                <c:pt idx="694">
                  <c:v>37111</c:v>
                </c:pt>
                <c:pt idx="695">
                  <c:v>37112</c:v>
                </c:pt>
                <c:pt idx="696">
                  <c:v>37113</c:v>
                </c:pt>
                <c:pt idx="697">
                  <c:v>37116</c:v>
                </c:pt>
                <c:pt idx="698">
                  <c:v>37117</c:v>
                </c:pt>
                <c:pt idx="699">
                  <c:v>37118</c:v>
                </c:pt>
                <c:pt idx="700">
                  <c:v>37119</c:v>
                </c:pt>
                <c:pt idx="701">
                  <c:v>37120</c:v>
                </c:pt>
                <c:pt idx="702">
                  <c:v>37123</c:v>
                </c:pt>
                <c:pt idx="703">
                  <c:v>37124</c:v>
                </c:pt>
                <c:pt idx="704">
                  <c:v>37125</c:v>
                </c:pt>
                <c:pt idx="705">
                  <c:v>37126</c:v>
                </c:pt>
                <c:pt idx="706">
                  <c:v>37127</c:v>
                </c:pt>
                <c:pt idx="707">
                  <c:v>37130</c:v>
                </c:pt>
                <c:pt idx="708">
                  <c:v>37131</c:v>
                </c:pt>
                <c:pt idx="709">
                  <c:v>37132</c:v>
                </c:pt>
                <c:pt idx="710">
                  <c:v>37133</c:v>
                </c:pt>
                <c:pt idx="711">
                  <c:v>37134</c:v>
                </c:pt>
                <c:pt idx="712">
                  <c:v>37137</c:v>
                </c:pt>
                <c:pt idx="713">
                  <c:v>37138</c:v>
                </c:pt>
                <c:pt idx="714">
                  <c:v>37139</c:v>
                </c:pt>
                <c:pt idx="715">
                  <c:v>37140</c:v>
                </c:pt>
                <c:pt idx="716">
                  <c:v>37141</c:v>
                </c:pt>
                <c:pt idx="717">
                  <c:v>37144</c:v>
                </c:pt>
                <c:pt idx="718">
                  <c:v>37145</c:v>
                </c:pt>
                <c:pt idx="719">
                  <c:v>37146</c:v>
                </c:pt>
                <c:pt idx="720">
                  <c:v>37147</c:v>
                </c:pt>
                <c:pt idx="721">
                  <c:v>37148</c:v>
                </c:pt>
                <c:pt idx="722">
                  <c:v>37151</c:v>
                </c:pt>
                <c:pt idx="723">
                  <c:v>37152</c:v>
                </c:pt>
                <c:pt idx="724">
                  <c:v>37153</c:v>
                </c:pt>
                <c:pt idx="725">
                  <c:v>37154</c:v>
                </c:pt>
                <c:pt idx="726">
                  <c:v>37155</c:v>
                </c:pt>
                <c:pt idx="727">
                  <c:v>37158</c:v>
                </c:pt>
                <c:pt idx="728">
                  <c:v>37159</c:v>
                </c:pt>
                <c:pt idx="729">
                  <c:v>37160</c:v>
                </c:pt>
                <c:pt idx="730">
                  <c:v>37161</c:v>
                </c:pt>
                <c:pt idx="731">
                  <c:v>37162</c:v>
                </c:pt>
                <c:pt idx="732">
                  <c:v>37165</c:v>
                </c:pt>
                <c:pt idx="733">
                  <c:v>37166</c:v>
                </c:pt>
                <c:pt idx="734">
                  <c:v>37167</c:v>
                </c:pt>
                <c:pt idx="735">
                  <c:v>37168</c:v>
                </c:pt>
                <c:pt idx="736">
                  <c:v>37169</c:v>
                </c:pt>
                <c:pt idx="737">
                  <c:v>37172</c:v>
                </c:pt>
                <c:pt idx="738">
                  <c:v>37173</c:v>
                </c:pt>
                <c:pt idx="739">
                  <c:v>37174</c:v>
                </c:pt>
                <c:pt idx="740">
                  <c:v>37175</c:v>
                </c:pt>
                <c:pt idx="741">
                  <c:v>37176</c:v>
                </c:pt>
                <c:pt idx="742">
                  <c:v>37179</c:v>
                </c:pt>
                <c:pt idx="743">
                  <c:v>37180</c:v>
                </c:pt>
                <c:pt idx="744">
                  <c:v>37181</c:v>
                </c:pt>
                <c:pt idx="745">
                  <c:v>37182</c:v>
                </c:pt>
                <c:pt idx="746">
                  <c:v>37183</c:v>
                </c:pt>
                <c:pt idx="747">
                  <c:v>37186</c:v>
                </c:pt>
                <c:pt idx="748">
                  <c:v>37187</c:v>
                </c:pt>
                <c:pt idx="749">
                  <c:v>37188</c:v>
                </c:pt>
                <c:pt idx="750">
                  <c:v>37189</c:v>
                </c:pt>
                <c:pt idx="751">
                  <c:v>37190</c:v>
                </c:pt>
                <c:pt idx="752">
                  <c:v>37193</c:v>
                </c:pt>
                <c:pt idx="753">
                  <c:v>37194</c:v>
                </c:pt>
                <c:pt idx="754">
                  <c:v>37195</c:v>
                </c:pt>
                <c:pt idx="755">
                  <c:v>37196</c:v>
                </c:pt>
                <c:pt idx="756">
                  <c:v>37197</c:v>
                </c:pt>
                <c:pt idx="757">
                  <c:v>37200</c:v>
                </c:pt>
                <c:pt idx="758">
                  <c:v>37201</c:v>
                </c:pt>
                <c:pt idx="759">
                  <c:v>37202</c:v>
                </c:pt>
                <c:pt idx="760">
                  <c:v>37203</c:v>
                </c:pt>
                <c:pt idx="761">
                  <c:v>37204</c:v>
                </c:pt>
                <c:pt idx="762">
                  <c:v>37207</c:v>
                </c:pt>
                <c:pt idx="763">
                  <c:v>37208</c:v>
                </c:pt>
                <c:pt idx="764">
                  <c:v>37209</c:v>
                </c:pt>
                <c:pt idx="765">
                  <c:v>37210</c:v>
                </c:pt>
                <c:pt idx="766">
                  <c:v>37211</c:v>
                </c:pt>
                <c:pt idx="767">
                  <c:v>37214</c:v>
                </c:pt>
                <c:pt idx="768">
                  <c:v>37216</c:v>
                </c:pt>
                <c:pt idx="769">
                  <c:v>37217</c:v>
                </c:pt>
                <c:pt idx="770">
                  <c:v>37218</c:v>
                </c:pt>
                <c:pt idx="771">
                  <c:v>37221</c:v>
                </c:pt>
                <c:pt idx="772">
                  <c:v>37222</c:v>
                </c:pt>
                <c:pt idx="773">
                  <c:v>37223</c:v>
                </c:pt>
                <c:pt idx="774">
                  <c:v>37224</c:v>
                </c:pt>
                <c:pt idx="775">
                  <c:v>37225</c:v>
                </c:pt>
                <c:pt idx="776">
                  <c:v>37228</c:v>
                </c:pt>
                <c:pt idx="777">
                  <c:v>37229</c:v>
                </c:pt>
                <c:pt idx="778">
                  <c:v>37230</c:v>
                </c:pt>
                <c:pt idx="779">
                  <c:v>37231</c:v>
                </c:pt>
                <c:pt idx="780">
                  <c:v>37232</c:v>
                </c:pt>
                <c:pt idx="781">
                  <c:v>37235</c:v>
                </c:pt>
                <c:pt idx="782">
                  <c:v>37236</c:v>
                </c:pt>
                <c:pt idx="783">
                  <c:v>37238</c:v>
                </c:pt>
                <c:pt idx="784">
                  <c:v>37239</c:v>
                </c:pt>
                <c:pt idx="785">
                  <c:v>37242</c:v>
                </c:pt>
                <c:pt idx="786">
                  <c:v>37243</c:v>
                </c:pt>
                <c:pt idx="787">
                  <c:v>37244</c:v>
                </c:pt>
                <c:pt idx="788">
                  <c:v>37245</c:v>
                </c:pt>
                <c:pt idx="789">
                  <c:v>37246</c:v>
                </c:pt>
                <c:pt idx="790">
                  <c:v>37249</c:v>
                </c:pt>
                <c:pt idx="791">
                  <c:v>37251</c:v>
                </c:pt>
                <c:pt idx="792">
                  <c:v>37252</c:v>
                </c:pt>
                <c:pt idx="793">
                  <c:v>37253</c:v>
                </c:pt>
                <c:pt idx="794">
                  <c:v>37256</c:v>
                </c:pt>
                <c:pt idx="795">
                  <c:v>37258</c:v>
                </c:pt>
                <c:pt idx="796">
                  <c:v>37259</c:v>
                </c:pt>
                <c:pt idx="797">
                  <c:v>37260</c:v>
                </c:pt>
                <c:pt idx="798">
                  <c:v>37263</c:v>
                </c:pt>
                <c:pt idx="799">
                  <c:v>37264</c:v>
                </c:pt>
                <c:pt idx="800">
                  <c:v>37265</c:v>
                </c:pt>
                <c:pt idx="801">
                  <c:v>37266</c:v>
                </c:pt>
                <c:pt idx="802">
                  <c:v>37267</c:v>
                </c:pt>
                <c:pt idx="803">
                  <c:v>37270</c:v>
                </c:pt>
                <c:pt idx="804">
                  <c:v>37271</c:v>
                </c:pt>
                <c:pt idx="805">
                  <c:v>37272</c:v>
                </c:pt>
                <c:pt idx="806">
                  <c:v>37273</c:v>
                </c:pt>
                <c:pt idx="807">
                  <c:v>37274</c:v>
                </c:pt>
                <c:pt idx="808">
                  <c:v>37277</c:v>
                </c:pt>
                <c:pt idx="809">
                  <c:v>37278</c:v>
                </c:pt>
                <c:pt idx="810">
                  <c:v>37279</c:v>
                </c:pt>
                <c:pt idx="811">
                  <c:v>37280</c:v>
                </c:pt>
                <c:pt idx="812">
                  <c:v>37281</c:v>
                </c:pt>
                <c:pt idx="813">
                  <c:v>37284</c:v>
                </c:pt>
                <c:pt idx="814">
                  <c:v>37285</c:v>
                </c:pt>
                <c:pt idx="815">
                  <c:v>37286</c:v>
                </c:pt>
                <c:pt idx="816">
                  <c:v>37287</c:v>
                </c:pt>
                <c:pt idx="817">
                  <c:v>37288</c:v>
                </c:pt>
                <c:pt idx="818">
                  <c:v>37291</c:v>
                </c:pt>
                <c:pt idx="819">
                  <c:v>37293</c:v>
                </c:pt>
                <c:pt idx="820">
                  <c:v>37294</c:v>
                </c:pt>
                <c:pt idx="821">
                  <c:v>37295</c:v>
                </c:pt>
                <c:pt idx="822">
                  <c:v>37298</c:v>
                </c:pt>
                <c:pt idx="823">
                  <c:v>37299</c:v>
                </c:pt>
                <c:pt idx="824">
                  <c:v>37300</c:v>
                </c:pt>
                <c:pt idx="825">
                  <c:v>37301</c:v>
                </c:pt>
                <c:pt idx="826">
                  <c:v>37302</c:v>
                </c:pt>
                <c:pt idx="827">
                  <c:v>37305</c:v>
                </c:pt>
                <c:pt idx="828">
                  <c:v>37306</c:v>
                </c:pt>
                <c:pt idx="829">
                  <c:v>37307</c:v>
                </c:pt>
                <c:pt idx="830">
                  <c:v>37308</c:v>
                </c:pt>
                <c:pt idx="831">
                  <c:v>37309</c:v>
                </c:pt>
                <c:pt idx="832">
                  <c:v>37312</c:v>
                </c:pt>
                <c:pt idx="833">
                  <c:v>37313</c:v>
                </c:pt>
                <c:pt idx="834">
                  <c:v>37314</c:v>
                </c:pt>
                <c:pt idx="835">
                  <c:v>37315</c:v>
                </c:pt>
                <c:pt idx="836">
                  <c:v>37316</c:v>
                </c:pt>
                <c:pt idx="837">
                  <c:v>37319</c:v>
                </c:pt>
                <c:pt idx="838">
                  <c:v>37320</c:v>
                </c:pt>
                <c:pt idx="839">
                  <c:v>37321</c:v>
                </c:pt>
                <c:pt idx="840">
                  <c:v>37322</c:v>
                </c:pt>
                <c:pt idx="841">
                  <c:v>37323</c:v>
                </c:pt>
                <c:pt idx="842">
                  <c:v>37326</c:v>
                </c:pt>
                <c:pt idx="843">
                  <c:v>37327</c:v>
                </c:pt>
                <c:pt idx="844">
                  <c:v>37328</c:v>
                </c:pt>
                <c:pt idx="845">
                  <c:v>37329</c:v>
                </c:pt>
                <c:pt idx="846">
                  <c:v>37330</c:v>
                </c:pt>
                <c:pt idx="847">
                  <c:v>37333</c:v>
                </c:pt>
                <c:pt idx="848">
                  <c:v>37334</c:v>
                </c:pt>
                <c:pt idx="849">
                  <c:v>37335</c:v>
                </c:pt>
                <c:pt idx="850">
                  <c:v>37337</c:v>
                </c:pt>
                <c:pt idx="851">
                  <c:v>37340</c:v>
                </c:pt>
                <c:pt idx="852">
                  <c:v>37341</c:v>
                </c:pt>
                <c:pt idx="853">
                  <c:v>37342</c:v>
                </c:pt>
                <c:pt idx="854">
                  <c:v>37347</c:v>
                </c:pt>
                <c:pt idx="855">
                  <c:v>37348</c:v>
                </c:pt>
                <c:pt idx="856">
                  <c:v>37349</c:v>
                </c:pt>
                <c:pt idx="857">
                  <c:v>37350</c:v>
                </c:pt>
                <c:pt idx="858">
                  <c:v>37351</c:v>
                </c:pt>
                <c:pt idx="859">
                  <c:v>37354</c:v>
                </c:pt>
                <c:pt idx="860">
                  <c:v>37355</c:v>
                </c:pt>
                <c:pt idx="861">
                  <c:v>37356</c:v>
                </c:pt>
                <c:pt idx="862">
                  <c:v>37357</c:v>
                </c:pt>
                <c:pt idx="863">
                  <c:v>37358</c:v>
                </c:pt>
                <c:pt idx="864">
                  <c:v>37361</c:v>
                </c:pt>
                <c:pt idx="865">
                  <c:v>37362</c:v>
                </c:pt>
                <c:pt idx="866">
                  <c:v>37363</c:v>
                </c:pt>
                <c:pt idx="867">
                  <c:v>37364</c:v>
                </c:pt>
                <c:pt idx="868">
                  <c:v>37365</c:v>
                </c:pt>
                <c:pt idx="869">
                  <c:v>37368</c:v>
                </c:pt>
                <c:pt idx="870">
                  <c:v>37369</c:v>
                </c:pt>
                <c:pt idx="871">
                  <c:v>37370</c:v>
                </c:pt>
                <c:pt idx="872">
                  <c:v>37371</c:v>
                </c:pt>
                <c:pt idx="873">
                  <c:v>37372</c:v>
                </c:pt>
                <c:pt idx="874">
                  <c:v>37375</c:v>
                </c:pt>
                <c:pt idx="875">
                  <c:v>37376</c:v>
                </c:pt>
                <c:pt idx="876">
                  <c:v>37378</c:v>
                </c:pt>
                <c:pt idx="877">
                  <c:v>37379</c:v>
                </c:pt>
                <c:pt idx="878">
                  <c:v>37382</c:v>
                </c:pt>
                <c:pt idx="879">
                  <c:v>37383</c:v>
                </c:pt>
                <c:pt idx="880">
                  <c:v>37384</c:v>
                </c:pt>
                <c:pt idx="881">
                  <c:v>37385</c:v>
                </c:pt>
                <c:pt idx="882">
                  <c:v>37386</c:v>
                </c:pt>
                <c:pt idx="883">
                  <c:v>37389</c:v>
                </c:pt>
                <c:pt idx="884">
                  <c:v>37390</c:v>
                </c:pt>
                <c:pt idx="885">
                  <c:v>37391</c:v>
                </c:pt>
                <c:pt idx="886">
                  <c:v>37392</c:v>
                </c:pt>
                <c:pt idx="887">
                  <c:v>37393</c:v>
                </c:pt>
                <c:pt idx="888">
                  <c:v>37396</c:v>
                </c:pt>
                <c:pt idx="889">
                  <c:v>37397</c:v>
                </c:pt>
                <c:pt idx="890">
                  <c:v>37398</c:v>
                </c:pt>
                <c:pt idx="891">
                  <c:v>37399</c:v>
                </c:pt>
                <c:pt idx="892">
                  <c:v>37400</c:v>
                </c:pt>
                <c:pt idx="893">
                  <c:v>37403</c:v>
                </c:pt>
                <c:pt idx="894">
                  <c:v>37404</c:v>
                </c:pt>
                <c:pt idx="895">
                  <c:v>37405</c:v>
                </c:pt>
                <c:pt idx="896">
                  <c:v>37406</c:v>
                </c:pt>
                <c:pt idx="897">
                  <c:v>37407</c:v>
                </c:pt>
                <c:pt idx="898">
                  <c:v>37410</c:v>
                </c:pt>
                <c:pt idx="899">
                  <c:v>37411</c:v>
                </c:pt>
                <c:pt idx="900">
                  <c:v>37412</c:v>
                </c:pt>
                <c:pt idx="901">
                  <c:v>37413</c:v>
                </c:pt>
                <c:pt idx="902">
                  <c:v>37414</c:v>
                </c:pt>
                <c:pt idx="903">
                  <c:v>37417</c:v>
                </c:pt>
                <c:pt idx="904">
                  <c:v>37418</c:v>
                </c:pt>
                <c:pt idx="905">
                  <c:v>37419</c:v>
                </c:pt>
                <c:pt idx="906">
                  <c:v>37420</c:v>
                </c:pt>
                <c:pt idx="907">
                  <c:v>37421</c:v>
                </c:pt>
                <c:pt idx="908">
                  <c:v>37424</c:v>
                </c:pt>
                <c:pt idx="909">
                  <c:v>37425</c:v>
                </c:pt>
                <c:pt idx="910">
                  <c:v>37426</c:v>
                </c:pt>
                <c:pt idx="911">
                  <c:v>37427</c:v>
                </c:pt>
                <c:pt idx="912">
                  <c:v>37428</c:v>
                </c:pt>
                <c:pt idx="913">
                  <c:v>37431</c:v>
                </c:pt>
                <c:pt idx="914">
                  <c:v>37432</c:v>
                </c:pt>
                <c:pt idx="915">
                  <c:v>37433</c:v>
                </c:pt>
                <c:pt idx="916">
                  <c:v>37434</c:v>
                </c:pt>
                <c:pt idx="917">
                  <c:v>37435</c:v>
                </c:pt>
                <c:pt idx="918">
                  <c:v>37438</c:v>
                </c:pt>
                <c:pt idx="919">
                  <c:v>37439</c:v>
                </c:pt>
                <c:pt idx="920">
                  <c:v>37440</c:v>
                </c:pt>
                <c:pt idx="921">
                  <c:v>37441</c:v>
                </c:pt>
                <c:pt idx="922">
                  <c:v>37442</c:v>
                </c:pt>
                <c:pt idx="923">
                  <c:v>37445</c:v>
                </c:pt>
                <c:pt idx="924">
                  <c:v>37446</c:v>
                </c:pt>
                <c:pt idx="925">
                  <c:v>37447</c:v>
                </c:pt>
                <c:pt idx="926">
                  <c:v>37448</c:v>
                </c:pt>
                <c:pt idx="927">
                  <c:v>37449</c:v>
                </c:pt>
                <c:pt idx="928">
                  <c:v>37452</c:v>
                </c:pt>
                <c:pt idx="929">
                  <c:v>37453</c:v>
                </c:pt>
                <c:pt idx="930">
                  <c:v>37454</c:v>
                </c:pt>
                <c:pt idx="931">
                  <c:v>37455</c:v>
                </c:pt>
                <c:pt idx="932">
                  <c:v>37456</c:v>
                </c:pt>
                <c:pt idx="933">
                  <c:v>37459</c:v>
                </c:pt>
                <c:pt idx="934">
                  <c:v>37460</c:v>
                </c:pt>
                <c:pt idx="935">
                  <c:v>37461</c:v>
                </c:pt>
                <c:pt idx="936">
                  <c:v>37462</c:v>
                </c:pt>
                <c:pt idx="937">
                  <c:v>37463</c:v>
                </c:pt>
                <c:pt idx="938">
                  <c:v>37466</c:v>
                </c:pt>
                <c:pt idx="939">
                  <c:v>37467</c:v>
                </c:pt>
                <c:pt idx="940">
                  <c:v>37468</c:v>
                </c:pt>
                <c:pt idx="941">
                  <c:v>37469</c:v>
                </c:pt>
                <c:pt idx="942">
                  <c:v>37470</c:v>
                </c:pt>
                <c:pt idx="943">
                  <c:v>37473</c:v>
                </c:pt>
                <c:pt idx="944">
                  <c:v>37474</c:v>
                </c:pt>
                <c:pt idx="945">
                  <c:v>37475</c:v>
                </c:pt>
                <c:pt idx="946">
                  <c:v>37476</c:v>
                </c:pt>
                <c:pt idx="947">
                  <c:v>37477</c:v>
                </c:pt>
                <c:pt idx="948">
                  <c:v>37480</c:v>
                </c:pt>
                <c:pt idx="949">
                  <c:v>37481</c:v>
                </c:pt>
                <c:pt idx="950">
                  <c:v>37482</c:v>
                </c:pt>
                <c:pt idx="951">
                  <c:v>37483</c:v>
                </c:pt>
                <c:pt idx="952">
                  <c:v>37484</c:v>
                </c:pt>
                <c:pt idx="953">
                  <c:v>37487</c:v>
                </c:pt>
                <c:pt idx="954">
                  <c:v>37488</c:v>
                </c:pt>
                <c:pt idx="955">
                  <c:v>37489</c:v>
                </c:pt>
                <c:pt idx="956">
                  <c:v>37490</c:v>
                </c:pt>
                <c:pt idx="957">
                  <c:v>37491</c:v>
                </c:pt>
                <c:pt idx="958">
                  <c:v>37494</c:v>
                </c:pt>
                <c:pt idx="959">
                  <c:v>37495</c:v>
                </c:pt>
                <c:pt idx="960">
                  <c:v>37496</c:v>
                </c:pt>
                <c:pt idx="961">
                  <c:v>37497</c:v>
                </c:pt>
                <c:pt idx="962">
                  <c:v>37498</c:v>
                </c:pt>
                <c:pt idx="963">
                  <c:v>37501</c:v>
                </c:pt>
                <c:pt idx="964">
                  <c:v>37502</c:v>
                </c:pt>
                <c:pt idx="965">
                  <c:v>37503</c:v>
                </c:pt>
                <c:pt idx="966">
                  <c:v>37504</c:v>
                </c:pt>
                <c:pt idx="967">
                  <c:v>37505</c:v>
                </c:pt>
                <c:pt idx="968">
                  <c:v>37508</c:v>
                </c:pt>
                <c:pt idx="969">
                  <c:v>37509</c:v>
                </c:pt>
                <c:pt idx="970">
                  <c:v>37510</c:v>
                </c:pt>
                <c:pt idx="971">
                  <c:v>37511</c:v>
                </c:pt>
                <c:pt idx="972">
                  <c:v>37512</c:v>
                </c:pt>
                <c:pt idx="973">
                  <c:v>37516</c:v>
                </c:pt>
                <c:pt idx="974">
                  <c:v>37517</c:v>
                </c:pt>
                <c:pt idx="975">
                  <c:v>37518</c:v>
                </c:pt>
                <c:pt idx="976">
                  <c:v>37519</c:v>
                </c:pt>
                <c:pt idx="977">
                  <c:v>37522</c:v>
                </c:pt>
                <c:pt idx="978">
                  <c:v>37523</c:v>
                </c:pt>
                <c:pt idx="979">
                  <c:v>37524</c:v>
                </c:pt>
                <c:pt idx="980">
                  <c:v>37525</c:v>
                </c:pt>
                <c:pt idx="981">
                  <c:v>37526</c:v>
                </c:pt>
                <c:pt idx="982">
                  <c:v>37529</c:v>
                </c:pt>
                <c:pt idx="983">
                  <c:v>37530</c:v>
                </c:pt>
                <c:pt idx="984">
                  <c:v>37531</c:v>
                </c:pt>
                <c:pt idx="985">
                  <c:v>37532</c:v>
                </c:pt>
                <c:pt idx="986">
                  <c:v>37533</c:v>
                </c:pt>
                <c:pt idx="987">
                  <c:v>37536</c:v>
                </c:pt>
                <c:pt idx="988">
                  <c:v>37537</c:v>
                </c:pt>
                <c:pt idx="989">
                  <c:v>37538</c:v>
                </c:pt>
                <c:pt idx="990">
                  <c:v>37539</c:v>
                </c:pt>
                <c:pt idx="991">
                  <c:v>37540</c:v>
                </c:pt>
                <c:pt idx="992">
                  <c:v>37543</c:v>
                </c:pt>
                <c:pt idx="993">
                  <c:v>37544</c:v>
                </c:pt>
                <c:pt idx="994">
                  <c:v>37545</c:v>
                </c:pt>
                <c:pt idx="995">
                  <c:v>37546</c:v>
                </c:pt>
                <c:pt idx="996">
                  <c:v>37547</c:v>
                </c:pt>
                <c:pt idx="997">
                  <c:v>37550</c:v>
                </c:pt>
                <c:pt idx="998">
                  <c:v>37551</c:v>
                </c:pt>
                <c:pt idx="999">
                  <c:v>37552</c:v>
                </c:pt>
                <c:pt idx="1000">
                  <c:v>37553</c:v>
                </c:pt>
                <c:pt idx="1001">
                  <c:v>37554</c:v>
                </c:pt>
                <c:pt idx="1002">
                  <c:v>37557</c:v>
                </c:pt>
                <c:pt idx="1003">
                  <c:v>37558</c:v>
                </c:pt>
                <c:pt idx="1004">
                  <c:v>37559</c:v>
                </c:pt>
                <c:pt idx="1005">
                  <c:v>37560</c:v>
                </c:pt>
                <c:pt idx="1006">
                  <c:v>37561</c:v>
                </c:pt>
                <c:pt idx="1007">
                  <c:v>37564</c:v>
                </c:pt>
                <c:pt idx="1008">
                  <c:v>37565</c:v>
                </c:pt>
                <c:pt idx="1009">
                  <c:v>37566</c:v>
                </c:pt>
                <c:pt idx="1010">
                  <c:v>37567</c:v>
                </c:pt>
                <c:pt idx="1011">
                  <c:v>37568</c:v>
                </c:pt>
                <c:pt idx="1012">
                  <c:v>37571</c:v>
                </c:pt>
                <c:pt idx="1013">
                  <c:v>37572</c:v>
                </c:pt>
                <c:pt idx="1014">
                  <c:v>37573</c:v>
                </c:pt>
                <c:pt idx="1015">
                  <c:v>37574</c:v>
                </c:pt>
                <c:pt idx="1016">
                  <c:v>37575</c:v>
                </c:pt>
                <c:pt idx="1017">
                  <c:v>37578</c:v>
                </c:pt>
                <c:pt idx="1018">
                  <c:v>37579</c:v>
                </c:pt>
                <c:pt idx="1019">
                  <c:v>37581</c:v>
                </c:pt>
                <c:pt idx="1020">
                  <c:v>37582</c:v>
                </c:pt>
                <c:pt idx="1021">
                  <c:v>37585</c:v>
                </c:pt>
                <c:pt idx="1022">
                  <c:v>37586</c:v>
                </c:pt>
                <c:pt idx="1023">
                  <c:v>37587</c:v>
                </c:pt>
                <c:pt idx="1024">
                  <c:v>37588</c:v>
                </c:pt>
                <c:pt idx="1025">
                  <c:v>37589</c:v>
                </c:pt>
                <c:pt idx="1026">
                  <c:v>37592</c:v>
                </c:pt>
                <c:pt idx="1027">
                  <c:v>37593</c:v>
                </c:pt>
                <c:pt idx="1028">
                  <c:v>37594</c:v>
                </c:pt>
                <c:pt idx="1029">
                  <c:v>37595</c:v>
                </c:pt>
                <c:pt idx="1030">
                  <c:v>37596</c:v>
                </c:pt>
                <c:pt idx="1031">
                  <c:v>37599</c:v>
                </c:pt>
                <c:pt idx="1032">
                  <c:v>37600</c:v>
                </c:pt>
                <c:pt idx="1033">
                  <c:v>37601</c:v>
                </c:pt>
                <c:pt idx="1034">
                  <c:v>37603</c:v>
                </c:pt>
                <c:pt idx="1035">
                  <c:v>37606</c:v>
                </c:pt>
                <c:pt idx="1036">
                  <c:v>37607</c:v>
                </c:pt>
                <c:pt idx="1037">
                  <c:v>37608</c:v>
                </c:pt>
                <c:pt idx="1038">
                  <c:v>37609</c:v>
                </c:pt>
                <c:pt idx="1039">
                  <c:v>37610</c:v>
                </c:pt>
                <c:pt idx="1040">
                  <c:v>37613</c:v>
                </c:pt>
                <c:pt idx="1041">
                  <c:v>37614</c:v>
                </c:pt>
                <c:pt idx="1042">
                  <c:v>37616</c:v>
                </c:pt>
                <c:pt idx="1043">
                  <c:v>37617</c:v>
                </c:pt>
                <c:pt idx="1044">
                  <c:v>37620</c:v>
                </c:pt>
                <c:pt idx="1045">
                  <c:v>37621</c:v>
                </c:pt>
                <c:pt idx="1046">
                  <c:v>37623</c:v>
                </c:pt>
                <c:pt idx="1047">
                  <c:v>37624</c:v>
                </c:pt>
                <c:pt idx="1048">
                  <c:v>37627</c:v>
                </c:pt>
                <c:pt idx="1049">
                  <c:v>37628</c:v>
                </c:pt>
                <c:pt idx="1050">
                  <c:v>37629</c:v>
                </c:pt>
                <c:pt idx="1051">
                  <c:v>37630</c:v>
                </c:pt>
                <c:pt idx="1052">
                  <c:v>37631</c:v>
                </c:pt>
                <c:pt idx="1053">
                  <c:v>37634</c:v>
                </c:pt>
                <c:pt idx="1054">
                  <c:v>37635</c:v>
                </c:pt>
                <c:pt idx="1055">
                  <c:v>37636</c:v>
                </c:pt>
                <c:pt idx="1056">
                  <c:v>37637</c:v>
                </c:pt>
                <c:pt idx="1057">
                  <c:v>37638</c:v>
                </c:pt>
                <c:pt idx="1058">
                  <c:v>37641</c:v>
                </c:pt>
                <c:pt idx="1059">
                  <c:v>37642</c:v>
                </c:pt>
                <c:pt idx="1060">
                  <c:v>37643</c:v>
                </c:pt>
                <c:pt idx="1061">
                  <c:v>37644</c:v>
                </c:pt>
                <c:pt idx="1062">
                  <c:v>37645</c:v>
                </c:pt>
                <c:pt idx="1063">
                  <c:v>37648</c:v>
                </c:pt>
                <c:pt idx="1064">
                  <c:v>37649</c:v>
                </c:pt>
                <c:pt idx="1065">
                  <c:v>37650</c:v>
                </c:pt>
                <c:pt idx="1066">
                  <c:v>37651</c:v>
                </c:pt>
                <c:pt idx="1067">
                  <c:v>37652</c:v>
                </c:pt>
                <c:pt idx="1068">
                  <c:v>37655</c:v>
                </c:pt>
                <c:pt idx="1069">
                  <c:v>37656</c:v>
                </c:pt>
                <c:pt idx="1070">
                  <c:v>37658</c:v>
                </c:pt>
                <c:pt idx="1071">
                  <c:v>37659</c:v>
                </c:pt>
                <c:pt idx="1072">
                  <c:v>37662</c:v>
                </c:pt>
                <c:pt idx="1073">
                  <c:v>37663</c:v>
                </c:pt>
                <c:pt idx="1074">
                  <c:v>37664</c:v>
                </c:pt>
                <c:pt idx="1075">
                  <c:v>37665</c:v>
                </c:pt>
                <c:pt idx="1076">
                  <c:v>37666</c:v>
                </c:pt>
                <c:pt idx="1077">
                  <c:v>37669</c:v>
                </c:pt>
                <c:pt idx="1078">
                  <c:v>37670</c:v>
                </c:pt>
                <c:pt idx="1079">
                  <c:v>37671</c:v>
                </c:pt>
                <c:pt idx="1080">
                  <c:v>37672</c:v>
                </c:pt>
                <c:pt idx="1081">
                  <c:v>37673</c:v>
                </c:pt>
                <c:pt idx="1082">
                  <c:v>37676</c:v>
                </c:pt>
                <c:pt idx="1083">
                  <c:v>37677</c:v>
                </c:pt>
                <c:pt idx="1084">
                  <c:v>37678</c:v>
                </c:pt>
                <c:pt idx="1085">
                  <c:v>37679</c:v>
                </c:pt>
                <c:pt idx="1086">
                  <c:v>37680</c:v>
                </c:pt>
                <c:pt idx="1087">
                  <c:v>37683</c:v>
                </c:pt>
                <c:pt idx="1088">
                  <c:v>37684</c:v>
                </c:pt>
                <c:pt idx="1089">
                  <c:v>37685</c:v>
                </c:pt>
                <c:pt idx="1090">
                  <c:v>37686</c:v>
                </c:pt>
                <c:pt idx="1091">
                  <c:v>37687</c:v>
                </c:pt>
                <c:pt idx="1092">
                  <c:v>37690</c:v>
                </c:pt>
                <c:pt idx="1093">
                  <c:v>37691</c:v>
                </c:pt>
                <c:pt idx="1094">
                  <c:v>37692</c:v>
                </c:pt>
                <c:pt idx="1095">
                  <c:v>37693</c:v>
                </c:pt>
                <c:pt idx="1096">
                  <c:v>37694</c:v>
                </c:pt>
                <c:pt idx="1097">
                  <c:v>37697</c:v>
                </c:pt>
                <c:pt idx="1098">
                  <c:v>37698</c:v>
                </c:pt>
                <c:pt idx="1099">
                  <c:v>37699</c:v>
                </c:pt>
                <c:pt idx="1100">
                  <c:v>37700</c:v>
                </c:pt>
                <c:pt idx="1101">
                  <c:v>37704</c:v>
                </c:pt>
                <c:pt idx="1102">
                  <c:v>37705</c:v>
                </c:pt>
                <c:pt idx="1103">
                  <c:v>37706</c:v>
                </c:pt>
                <c:pt idx="1104">
                  <c:v>37707</c:v>
                </c:pt>
                <c:pt idx="1105">
                  <c:v>37708</c:v>
                </c:pt>
                <c:pt idx="1106">
                  <c:v>37711</c:v>
                </c:pt>
                <c:pt idx="1107">
                  <c:v>37712</c:v>
                </c:pt>
                <c:pt idx="1108">
                  <c:v>37713</c:v>
                </c:pt>
                <c:pt idx="1109">
                  <c:v>37714</c:v>
                </c:pt>
                <c:pt idx="1110">
                  <c:v>37715</c:v>
                </c:pt>
                <c:pt idx="1111">
                  <c:v>37718</c:v>
                </c:pt>
                <c:pt idx="1112">
                  <c:v>37719</c:v>
                </c:pt>
                <c:pt idx="1113">
                  <c:v>37720</c:v>
                </c:pt>
                <c:pt idx="1114">
                  <c:v>37721</c:v>
                </c:pt>
                <c:pt idx="1115">
                  <c:v>37722</c:v>
                </c:pt>
                <c:pt idx="1116">
                  <c:v>37725</c:v>
                </c:pt>
                <c:pt idx="1117">
                  <c:v>37726</c:v>
                </c:pt>
                <c:pt idx="1118">
                  <c:v>37727</c:v>
                </c:pt>
                <c:pt idx="1119">
                  <c:v>37732</c:v>
                </c:pt>
                <c:pt idx="1120">
                  <c:v>37733</c:v>
                </c:pt>
                <c:pt idx="1121">
                  <c:v>37734</c:v>
                </c:pt>
                <c:pt idx="1122">
                  <c:v>37735</c:v>
                </c:pt>
                <c:pt idx="1123">
                  <c:v>37736</c:v>
                </c:pt>
                <c:pt idx="1124">
                  <c:v>37739</c:v>
                </c:pt>
                <c:pt idx="1125">
                  <c:v>37740</c:v>
                </c:pt>
                <c:pt idx="1126">
                  <c:v>37741</c:v>
                </c:pt>
                <c:pt idx="1127">
                  <c:v>37743</c:v>
                </c:pt>
                <c:pt idx="1128">
                  <c:v>37746</c:v>
                </c:pt>
                <c:pt idx="1129">
                  <c:v>37747</c:v>
                </c:pt>
                <c:pt idx="1130">
                  <c:v>37748</c:v>
                </c:pt>
                <c:pt idx="1131">
                  <c:v>37749</c:v>
                </c:pt>
                <c:pt idx="1132">
                  <c:v>37750</c:v>
                </c:pt>
                <c:pt idx="1133">
                  <c:v>37753</c:v>
                </c:pt>
                <c:pt idx="1134">
                  <c:v>37754</c:v>
                </c:pt>
                <c:pt idx="1135">
                  <c:v>37755</c:v>
                </c:pt>
                <c:pt idx="1136">
                  <c:v>37756</c:v>
                </c:pt>
                <c:pt idx="1137">
                  <c:v>37757</c:v>
                </c:pt>
                <c:pt idx="1138">
                  <c:v>37760</c:v>
                </c:pt>
                <c:pt idx="1139">
                  <c:v>37761</c:v>
                </c:pt>
                <c:pt idx="1140">
                  <c:v>37762</c:v>
                </c:pt>
                <c:pt idx="1141">
                  <c:v>37763</c:v>
                </c:pt>
                <c:pt idx="1142">
                  <c:v>37764</c:v>
                </c:pt>
                <c:pt idx="1143">
                  <c:v>37767</c:v>
                </c:pt>
                <c:pt idx="1144">
                  <c:v>37768</c:v>
                </c:pt>
                <c:pt idx="1145">
                  <c:v>37769</c:v>
                </c:pt>
                <c:pt idx="1146">
                  <c:v>37770</c:v>
                </c:pt>
                <c:pt idx="1147">
                  <c:v>37771</c:v>
                </c:pt>
                <c:pt idx="1148">
                  <c:v>37774</c:v>
                </c:pt>
                <c:pt idx="1149">
                  <c:v>37775</c:v>
                </c:pt>
                <c:pt idx="1150">
                  <c:v>37776</c:v>
                </c:pt>
                <c:pt idx="1151">
                  <c:v>37777</c:v>
                </c:pt>
                <c:pt idx="1152">
                  <c:v>37778</c:v>
                </c:pt>
                <c:pt idx="1153">
                  <c:v>37781</c:v>
                </c:pt>
                <c:pt idx="1154">
                  <c:v>37782</c:v>
                </c:pt>
                <c:pt idx="1155">
                  <c:v>37783</c:v>
                </c:pt>
                <c:pt idx="1156">
                  <c:v>37784</c:v>
                </c:pt>
                <c:pt idx="1157">
                  <c:v>37785</c:v>
                </c:pt>
                <c:pt idx="1158">
                  <c:v>37788</c:v>
                </c:pt>
                <c:pt idx="1159">
                  <c:v>37789</c:v>
                </c:pt>
                <c:pt idx="1160">
                  <c:v>37790</c:v>
                </c:pt>
                <c:pt idx="1161">
                  <c:v>37791</c:v>
                </c:pt>
                <c:pt idx="1162">
                  <c:v>37792</c:v>
                </c:pt>
                <c:pt idx="1163">
                  <c:v>37795</c:v>
                </c:pt>
                <c:pt idx="1164">
                  <c:v>37796</c:v>
                </c:pt>
                <c:pt idx="1165">
                  <c:v>37797</c:v>
                </c:pt>
                <c:pt idx="1166">
                  <c:v>37798</c:v>
                </c:pt>
                <c:pt idx="1167">
                  <c:v>37799</c:v>
                </c:pt>
                <c:pt idx="1168">
                  <c:v>37802</c:v>
                </c:pt>
                <c:pt idx="1169">
                  <c:v>37803</c:v>
                </c:pt>
                <c:pt idx="1170">
                  <c:v>37804</c:v>
                </c:pt>
                <c:pt idx="1171">
                  <c:v>37805</c:v>
                </c:pt>
                <c:pt idx="1172">
                  <c:v>37806</c:v>
                </c:pt>
                <c:pt idx="1173">
                  <c:v>37809</c:v>
                </c:pt>
                <c:pt idx="1174">
                  <c:v>37810</c:v>
                </c:pt>
                <c:pt idx="1175">
                  <c:v>37811</c:v>
                </c:pt>
                <c:pt idx="1176">
                  <c:v>37812</c:v>
                </c:pt>
                <c:pt idx="1177">
                  <c:v>37813</c:v>
                </c:pt>
                <c:pt idx="1178">
                  <c:v>37816</c:v>
                </c:pt>
                <c:pt idx="1179">
                  <c:v>37817</c:v>
                </c:pt>
                <c:pt idx="1180">
                  <c:v>37818</c:v>
                </c:pt>
                <c:pt idx="1181">
                  <c:v>37819</c:v>
                </c:pt>
                <c:pt idx="1182">
                  <c:v>37820</c:v>
                </c:pt>
                <c:pt idx="1183">
                  <c:v>37823</c:v>
                </c:pt>
                <c:pt idx="1184">
                  <c:v>37824</c:v>
                </c:pt>
                <c:pt idx="1185">
                  <c:v>37825</c:v>
                </c:pt>
                <c:pt idx="1186">
                  <c:v>37826</c:v>
                </c:pt>
                <c:pt idx="1187">
                  <c:v>37827</c:v>
                </c:pt>
                <c:pt idx="1188">
                  <c:v>37830</c:v>
                </c:pt>
                <c:pt idx="1189">
                  <c:v>37831</c:v>
                </c:pt>
                <c:pt idx="1190">
                  <c:v>37832</c:v>
                </c:pt>
                <c:pt idx="1191">
                  <c:v>37833</c:v>
                </c:pt>
                <c:pt idx="1192">
                  <c:v>37834</c:v>
                </c:pt>
                <c:pt idx="1193">
                  <c:v>37837</c:v>
                </c:pt>
                <c:pt idx="1194">
                  <c:v>37838</c:v>
                </c:pt>
                <c:pt idx="1195">
                  <c:v>37839</c:v>
                </c:pt>
                <c:pt idx="1196">
                  <c:v>37840</c:v>
                </c:pt>
                <c:pt idx="1197">
                  <c:v>37841</c:v>
                </c:pt>
                <c:pt idx="1198">
                  <c:v>37844</c:v>
                </c:pt>
                <c:pt idx="1199">
                  <c:v>37845</c:v>
                </c:pt>
                <c:pt idx="1200">
                  <c:v>37846</c:v>
                </c:pt>
                <c:pt idx="1201">
                  <c:v>37847</c:v>
                </c:pt>
                <c:pt idx="1202">
                  <c:v>37848</c:v>
                </c:pt>
                <c:pt idx="1203">
                  <c:v>37851</c:v>
                </c:pt>
                <c:pt idx="1204">
                  <c:v>37852</c:v>
                </c:pt>
                <c:pt idx="1205">
                  <c:v>37853</c:v>
                </c:pt>
                <c:pt idx="1206">
                  <c:v>37854</c:v>
                </c:pt>
                <c:pt idx="1207">
                  <c:v>37855</c:v>
                </c:pt>
                <c:pt idx="1208">
                  <c:v>37858</c:v>
                </c:pt>
                <c:pt idx="1209">
                  <c:v>37859</c:v>
                </c:pt>
                <c:pt idx="1210">
                  <c:v>37860</c:v>
                </c:pt>
                <c:pt idx="1211">
                  <c:v>37861</c:v>
                </c:pt>
                <c:pt idx="1212">
                  <c:v>37862</c:v>
                </c:pt>
                <c:pt idx="1213">
                  <c:v>37865</c:v>
                </c:pt>
                <c:pt idx="1214">
                  <c:v>37866</c:v>
                </c:pt>
                <c:pt idx="1215">
                  <c:v>37867</c:v>
                </c:pt>
                <c:pt idx="1216">
                  <c:v>37868</c:v>
                </c:pt>
                <c:pt idx="1217">
                  <c:v>37869</c:v>
                </c:pt>
                <c:pt idx="1218">
                  <c:v>37872</c:v>
                </c:pt>
                <c:pt idx="1219">
                  <c:v>37873</c:v>
                </c:pt>
                <c:pt idx="1220">
                  <c:v>37874</c:v>
                </c:pt>
                <c:pt idx="1221">
                  <c:v>37875</c:v>
                </c:pt>
                <c:pt idx="1222">
                  <c:v>37876</c:v>
                </c:pt>
                <c:pt idx="1223">
                  <c:v>37879</c:v>
                </c:pt>
                <c:pt idx="1224">
                  <c:v>37881</c:v>
                </c:pt>
                <c:pt idx="1225">
                  <c:v>37882</c:v>
                </c:pt>
                <c:pt idx="1226">
                  <c:v>37883</c:v>
                </c:pt>
                <c:pt idx="1227">
                  <c:v>37886</c:v>
                </c:pt>
                <c:pt idx="1228">
                  <c:v>37887</c:v>
                </c:pt>
                <c:pt idx="1229">
                  <c:v>37888</c:v>
                </c:pt>
                <c:pt idx="1230">
                  <c:v>37889</c:v>
                </c:pt>
                <c:pt idx="1231">
                  <c:v>37890</c:v>
                </c:pt>
                <c:pt idx="1232">
                  <c:v>37893</c:v>
                </c:pt>
                <c:pt idx="1233">
                  <c:v>37894</c:v>
                </c:pt>
                <c:pt idx="1234">
                  <c:v>37895</c:v>
                </c:pt>
                <c:pt idx="1235">
                  <c:v>37896</c:v>
                </c:pt>
                <c:pt idx="1236">
                  <c:v>37897</c:v>
                </c:pt>
                <c:pt idx="1237">
                  <c:v>37900</c:v>
                </c:pt>
                <c:pt idx="1238">
                  <c:v>37901</c:v>
                </c:pt>
                <c:pt idx="1239">
                  <c:v>37902</c:v>
                </c:pt>
                <c:pt idx="1240">
                  <c:v>37903</c:v>
                </c:pt>
                <c:pt idx="1241">
                  <c:v>37904</c:v>
                </c:pt>
                <c:pt idx="1242">
                  <c:v>37907</c:v>
                </c:pt>
                <c:pt idx="1243">
                  <c:v>37908</c:v>
                </c:pt>
                <c:pt idx="1244">
                  <c:v>37909</c:v>
                </c:pt>
                <c:pt idx="1245">
                  <c:v>37910</c:v>
                </c:pt>
                <c:pt idx="1246">
                  <c:v>37911</c:v>
                </c:pt>
                <c:pt idx="1247">
                  <c:v>37914</c:v>
                </c:pt>
                <c:pt idx="1248">
                  <c:v>37915</c:v>
                </c:pt>
                <c:pt idx="1249">
                  <c:v>37916</c:v>
                </c:pt>
                <c:pt idx="1250">
                  <c:v>37917</c:v>
                </c:pt>
                <c:pt idx="1251">
                  <c:v>37918</c:v>
                </c:pt>
                <c:pt idx="1252">
                  <c:v>37921</c:v>
                </c:pt>
                <c:pt idx="1253">
                  <c:v>37922</c:v>
                </c:pt>
                <c:pt idx="1254">
                  <c:v>37923</c:v>
                </c:pt>
                <c:pt idx="1255">
                  <c:v>37924</c:v>
                </c:pt>
                <c:pt idx="1256">
                  <c:v>37925</c:v>
                </c:pt>
                <c:pt idx="1257">
                  <c:v>37928</c:v>
                </c:pt>
                <c:pt idx="1258">
                  <c:v>37929</c:v>
                </c:pt>
                <c:pt idx="1259">
                  <c:v>37930</c:v>
                </c:pt>
                <c:pt idx="1260">
                  <c:v>37931</c:v>
                </c:pt>
                <c:pt idx="1261">
                  <c:v>37932</c:v>
                </c:pt>
                <c:pt idx="1262">
                  <c:v>37935</c:v>
                </c:pt>
                <c:pt idx="1263">
                  <c:v>37936</c:v>
                </c:pt>
                <c:pt idx="1264">
                  <c:v>37937</c:v>
                </c:pt>
                <c:pt idx="1265">
                  <c:v>37938</c:v>
                </c:pt>
                <c:pt idx="1266">
                  <c:v>37939</c:v>
                </c:pt>
                <c:pt idx="1267">
                  <c:v>37942</c:v>
                </c:pt>
                <c:pt idx="1268">
                  <c:v>37943</c:v>
                </c:pt>
                <c:pt idx="1269">
                  <c:v>37944</c:v>
                </c:pt>
                <c:pt idx="1270">
                  <c:v>37946</c:v>
                </c:pt>
                <c:pt idx="1271">
                  <c:v>37949</c:v>
                </c:pt>
                <c:pt idx="1272">
                  <c:v>37950</c:v>
                </c:pt>
                <c:pt idx="1273">
                  <c:v>37951</c:v>
                </c:pt>
                <c:pt idx="1274">
                  <c:v>37952</c:v>
                </c:pt>
                <c:pt idx="1275">
                  <c:v>37953</c:v>
                </c:pt>
                <c:pt idx="1276">
                  <c:v>37956</c:v>
                </c:pt>
                <c:pt idx="1277">
                  <c:v>37957</c:v>
                </c:pt>
                <c:pt idx="1278">
                  <c:v>37958</c:v>
                </c:pt>
                <c:pt idx="1279">
                  <c:v>37959</c:v>
                </c:pt>
                <c:pt idx="1280">
                  <c:v>37960</c:v>
                </c:pt>
                <c:pt idx="1281">
                  <c:v>37963</c:v>
                </c:pt>
                <c:pt idx="1282">
                  <c:v>37964</c:v>
                </c:pt>
                <c:pt idx="1283">
                  <c:v>37965</c:v>
                </c:pt>
                <c:pt idx="1284">
                  <c:v>37966</c:v>
                </c:pt>
                <c:pt idx="1285">
                  <c:v>37970</c:v>
                </c:pt>
                <c:pt idx="1286">
                  <c:v>37971</c:v>
                </c:pt>
                <c:pt idx="1287">
                  <c:v>37972</c:v>
                </c:pt>
                <c:pt idx="1288">
                  <c:v>37973</c:v>
                </c:pt>
                <c:pt idx="1289">
                  <c:v>37974</c:v>
                </c:pt>
                <c:pt idx="1290">
                  <c:v>37977</c:v>
                </c:pt>
                <c:pt idx="1291">
                  <c:v>37978</c:v>
                </c:pt>
                <c:pt idx="1292">
                  <c:v>37979</c:v>
                </c:pt>
                <c:pt idx="1293">
                  <c:v>37981</c:v>
                </c:pt>
                <c:pt idx="1294">
                  <c:v>37984</c:v>
                </c:pt>
                <c:pt idx="1295">
                  <c:v>37985</c:v>
                </c:pt>
                <c:pt idx="1296">
                  <c:v>37986</c:v>
                </c:pt>
                <c:pt idx="1297">
                  <c:v>37988</c:v>
                </c:pt>
                <c:pt idx="1298">
                  <c:v>37991</c:v>
                </c:pt>
                <c:pt idx="1299">
                  <c:v>37992</c:v>
                </c:pt>
                <c:pt idx="1300">
                  <c:v>37993</c:v>
                </c:pt>
                <c:pt idx="1301">
                  <c:v>37994</c:v>
                </c:pt>
                <c:pt idx="1302">
                  <c:v>37995</c:v>
                </c:pt>
                <c:pt idx="1303">
                  <c:v>37998</c:v>
                </c:pt>
                <c:pt idx="1304">
                  <c:v>37999</c:v>
                </c:pt>
                <c:pt idx="1305">
                  <c:v>38000</c:v>
                </c:pt>
                <c:pt idx="1306">
                  <c:v>38001</c:v>
                </c:pt>
                <c:pt idx="1307">
                  <c:v>38002</c:v>
                </c:pt>
                <c:pt idx="1308">
                  <c:v>38005</c:v>
                </c:pt>
                <c:pt idx="1309">
                  <c:v>38006</c:v>
                </c:pt>
                <c:pt idx="1310">
                  <c:v>38007</c:v>
                </c:pt>
                <c:pt idx="1311">
                  <c:v>38008</c:v>
                </c:pt>
                <c:pt idx="1312">
                  <c:v>38009</c:v>
                </c:pt>
                <c:pt idx="1313">
                  <c:v>38012</c:v>
                </c:pt>
                <c:pt idx="1314">
                  <c:v>38013</c:v>
                </c:pt>
                <c:pt idx="1315">
                  <c:v>38014</c:v>
                </c:pt>
                <c:pt idx="1316">
                  <c:v>38015</c:v>
                </c:pt>
                <c:pt idx="1317">
                  <c:v>38016</c:v>
                </c:pt>
                <c:pt idx="1318">
                  <c:v>38019</c:v>
                </c:pt>
                <c:pt idx="1319">
                  <c:v>38020</c:v>
                </c:pt>
                <c:pt idx="1320">
                  <c:v>38021</c:v>
                </c:pt>
                <c:pt idx="1321">
                  <c:v>38023</c:v>
                </c:pt>
                <c:pt idx="1322">
                  <c:v>38026</c:v>
                </c:pt>
                <c:pt idx="1323">
                  <c:v>38027</c:v>
                </c:pt>
                <c:pt idx="1324">
                  <c:v>38028</c:v>
                </c:pt>
                <c:pt idx="1325">
                  <c:v>38029</c:v>
                </c:pt>
                <c:pt idx="1326">
                  <c:v>38030</c:v>
                </c:pt>
                <c:pt idx="1327">
                  <c:v>38033</c:v>
                </c:pt>
                <c:pt idx="1328">
                  <c:v>38034</c:v>
                </c:pt>
                <c:pt idx="1329">
                  <c:v>38035</c:v>
                </c:pt>
                <c:pt idx="1330">
                  <c:v>38036</c:v>
                </c:pt>
                <c:pt idx="1331">
                  <c:v>38037</c:v>
                </c:pt>
                <c:pt idx="1332">
                  <c:v>38040</c:v>
                </c:pt>
                <c:pt idx="1333">
                  <c:v>38041</c:v>
                </c:pt>
                <c:pt idx="1334">
                  <c:v>38042</c:v>
                </c:pt>
                <c:pt idx="1335">
                  <c:v>38043</c:v>
                </c:pt>
                <c:pt idx="1336">
                  <c:v>38044</c:v>
                </c:pt>
                <c:pt idx="1337">
                  <c:v>38047</c:v>
                </c:pt>
                <c:pt idx="1338">
                  <c:v>38048</c:v>
                </c:pt>
                <c:pt idx="1339">
                  <c:v>38049</c:v>
                </c:pt>
                <c:pt idx="1340">
                  <c:v>38050</c:v>
                </c:pt>
                <c:pt idx="1341">
                  <c:v>38051</c:v>
                </c:pt>
                <c:pt idx="1342">
                  <c:v>38054</c:v>
                </c:pt>
                <c:pt idx="1343">
                  <c:v>38055</c:v>
                </c:pt>
                <c:pt idx="1344">
                  <c:v>38056</c:v>
                </c:pt>
                <c:pt idx="1345">
                  <c:v>38057</c:v>
                </c:pt>
                <c:pt idx="1346">
                  <c:v>38058</c:v>
                </c:pt>
                <c:pt idx="1347">
                  <c:v>38061</c:v>
                </c:pt>
                <c:pt idx="1348">
                  <c:v>38062</c:v>
                </c:pt>
                <c:pt idx="1349">
                  <c:v>38063</c:v>
                </c:pt>
                <c:pt idx="1350">
                  <c:v>38064</c:v>
                </c:pt>
                <c:pt idx="1351">
                  <c:v>38065</c:v>
                </c:pt>
                <c:pt idx="1352">
                  <c:v>38068</c:v>
                </c:pt>
                <c:pt idx="1353">
                  <c:v>38069</c:v>
                </c:pt>
                <c:pt idx="1354">
                  <c:v>38070</c:v>
                </c:pt>
                <c:pt idx="1355">
                  <c:v>38071</c:v>
                </c:pt>
                <c:pt idx="1356">
                  <c:v>38072</c:v>
                </c:pt>
                <c:pt idx="1357">
                  <c:v>38075</c:v>
                </c:pt>
                <c:pt idx="1358">
                  <c:v>38076</c:v>
                </c:pt>
                <c:pt idx="1359">
                  <c:v>38077</c:v>
                </c:pt>
                <c:pt idx="1360">
                  <c:v>38078</c:v>
                </c:pt>
                <c:pt idx="1361">
                  <c:v>38079</c:v>
                </c:pt>
                <c:pt idx="1362">
                  <c:v>38082</c:v>
                </c:pt>
                <c:pt idx="1363">
                  <c:v>38083</c:v>
                </c:pt>
                <c:pt idx="1364">
                  <c:v>38084</c:v>
                </c:pt>
                <c:pt idx="1365">
                  <c:v>38089</c:v>
                </c:pt>
                <c:pt idx="1366">
                  <c:v>38090</c:v>
                </c:pt>
                <c:pt idx="1367">
                  <c:v>38091</c:v>
                </c:pt>
                <c:pt idx="1368">
                  <c:v>38092</c:v>
                </c:pt>
                <c:pt idx="1369">
                  <c:v>38093</c:v>
                </c:pt>
                <c:pt idx="1370">
                  <c:v>38096</c:v>
                </c:pt>
                <c:pt idx="1371">
                  <c:v>38097</c:v>
                </c:pt>
                <c:pt idx="1372">
                  <c:v>38098</c:v>
                </c:pt>
                <c:pt idx="1373">
                  <c:v>38099</c:v>
                </c:pt>
                <c:pt idx="1374">
                  <c:v>38100</c:v>
                </c:pt>
                <c:pt idx="1375">
                  <c:v>38103</c:v>
                </c:pt>
                <c:pt idx="1376">
                  <c:v>38104</c:v>
                </c:pt>
                <c:pt idx="1377">
                  <c:v>38105</c:v>
                </c:pt>
                <c:pt idx="1378">
                  <c:v>38106</c:v>
                </c:pt>
                <c:pt idx="1379">
                  <c:v>38107</c:v>
                </c:pt>
                <c:pt idx="1380">
                  <c:v>38110</c:v>
                </c:pt>
                <c:pt idx="1381">
                  <c:v>38111</c:v>
                </c:pt>
                <c:pt idx="1382">
                  <c:v>38112</c:v>
                </c:pt>
                <c:pt idx="1383">
                  <c:v>38113</c:v>
                </c:pt>
                <c:pt idx="1384">
                  <c:v>38114</c:v>
                </c:pt>
                <c:pt idx="1385">
                  <c:v>38117</c:v>
                </c:pt>
                <c:pt idx="1386">
                  <c:v>38118</c:v>
                </c:pt>
                <c:pt idx="1387">
                  <c:v>38119</c:v>
                </c:pt>
                <c:pt idx="1388">
                  <c:v>38120</c:v>
                </c:pt>
                <c:pt idx="1389">
                  <c:v>38121</c:v>
                </c:pt>
                <c:pt idx="1390">
                  <c:v>38124</c:v>
                </c:pt>
                <c:pt idx="1391">
                  <c:v>38125</c:v>
                </c:pt>
                <c:pt idx="1392">
                  <c:v>38126</c:v>
                </c:pt>
                <c:pt idx="1393">
                  <c:v>38127</c:v>
                </c:pt>
                <c:pt idx="1394">
                  <c:v>38128</c:v>
                </c:pt>
                <c:pt idx="1395">
                  <c:v>38131</c:v>
                </c:pt>
                <c:pt idx="1396">
                  <c:v>38132</c:v>
                </c:pt>
                <c:pt idx="1397">
                  <c:v>38133</c:v>
                </c:pt>
                <c:pt idx="1398">
                  <c:v>38134</c:v>
                </c:pt>
                <c:pt idx="1399">
                  <c:v>38135</c:v>
                </c:pt>
                <c:pt idx="1400">
                  <c:v>38138</c:v>
                </c:pt>
                <c:pt idx="1401">
                  <c:v>38139</c:v>
                </c:pt>
                <c:pt idx="1402">
                  <c:v>38140</c:v>
                </c:pt>
                <c:pt idx="1403">
                  <c:v>38141</c:v>
                </c:pt>
                <c:pt idx="1404">
                  <c:v>38142</c:v>
                </c:pt>
                <c:pt idx="1405">
                  <c:v>38145</c:v>
                </c:pt>
                <c:pt idx="1406">
                  <c:v>38146</c:v>
                </c:pt>
                <c:pt idx="1407">
                  <c:v>38147</c:v>
                </c:pt>
                <c:pt idx="1408">
                  <c:v>38148</c:v>
                </c:pt>
                <c:pt idx="1409">
                  <c:v>38149</c:v>
                </c:pt>
                <c:pt idx="1410">
                  <c:v>38152</c:v>
                </c:pt>
                <c:pt idx="1411">
                  <c:v>38153</c:v>
                </c:pt>
                <c:pt idx="1412">
                  <c:v>38154</c:v>
                </c:pt>
                <c:pt idx="1413">
                  <c:v>38155</c:v>
                </c:pt>
                <c:pt idx="1414">
                  <c:v>38156</c:v>
                </c:pt>
                <c:pt idx="1415">
                  <c:v>38159</c:v>
                </c:pt>
                <c:pt idx="1416">
                  <c:v>38160</c:v>
                </c:pt>
                <c:pt idx="1417">
                  <c:v>38161</c:v>
                </c:pt>
                <c:pt idx="1418">
                  <c:v>38162</c:v>
                </c:pt>
                <c:pt idx="1419">
                  <c:v>38163</c:v>
                </c:pt>
                <c:pt idx="1420">
                  <c:v>38166</c:v>
                </c:pt>
                <c:pt idx="1421">
                  <c:v>38167</c:v>
                </c:pt>
                <c:pt idx="1422">
                  <c:v>38168</c:v>
                </c:pt>
                <c:pt idx="1423">
                  <c:v>38169</c:v>
                </c:pt>
                <c:pt idx="1424">
                  <c:v>38170</c:v>
                </c:pt>
                <c:pt idx="1425">
                  <c:v>38173</c:v>
                </c:pt>
                <c:pt idx="1426">
                  <c:v>38174</c:v>
                </c:pt>
                <c:pt idx="1427">
                  <c:v>38175</c:v>
                </c:pt>
                <c:pt idx="1428">
                  <c:v>38176</c:v>
                </c:pt>
                <c:pt idx="1429">
                  <c:v>38177</c:v>
                </c:pt>
                <c:pt idx="1430">
                  <c:v>38180</c:v>
                </c:pt>
                <c:pt idx="1431">
                  <c:v>38181</c:v>
                </c:pt>
                <c:pt idx="1432">
                  <c:v>38182</c:v>
                </c:pt>
                <c:pt idx="1433">
                  <c:v>38183</c:v>
                </c:pt>
                <c:pt idx="1434">
                  <c:v>38184</c:v>
                </c:pt>
                <c:pt idx="1435">
                  <c:v>38187</c:v>
                </c:pt>
                <c:pt idx="1436">
                  <c:v>38188</c:v>
                </c:pt>
                <c:pt idx="1437">
                  <c:v>38189</c:v>
                </c:pt>
                <c:pt idx="1438">
                  <c:v>38190</c:v>
                </c:pt>
                <c:pt idx="1439">
                  <c:v>38191</c:v>
                </c:pt>
                <c:pt idx="1440">
                  <c:v>38194</c:v>
                </c:pt>
                <c:pt idx="1441">
                  <c:v>38195</c:v>
                </c:pt>
                <c:pt idx="1442">
                  <c:v>38196</c:v>
                </c:pt>
                <c:pt idx="1443">
                  <c:v>38197</c:v>
                </c:pt>
                <c:pt idx="1444">
                  <c:v>38198</c:v>
                </c:pt>
                <c:pt idx="1445">
                  <c:v>38201</c:v>
                </c:pt>
                <c:pt idx="1446">
                  <c:v>38202</c:v>
                </c:pt>
                <c:pt idx="1447">
                  <c:v>38203</c:v>
                </c:pt>
                <c:pt idx="1448">
                  <c:v>38204</c:v>
                </c:pt>
                <c:pt idx="1449">
                  <c:v>38205</c:v>
                </c:pt>
                <c:pt idx="1450">
                  <c:v>38208</c:v>
                </c:pt>
                <c:pt idx="1451">
                  <c:v>38209</c:v>
                </c:pt>
                <c:pt idx="1452">
                  <c:v>38210</c:v>
                </c:pt>
                <c:pt idx="1453">
                  <c:v>38211</c:v>
                </c:pt>
                <c:pt idx="1454">
                  <c:v>38212</c:v>
                </c:pt>
                <c:pt idx="1455">
                  <c:v>38215</c:v>
                </c:pt>
                <c:pt idx="1456">
                  <c:v>38216</c:v>
                </c:pt>
                <c:pt idx="1457">
                  <c:v>38217</c:v>
                </c:pt>
                <c:pt idx="1458">
                  <c:v>38218</c:v>
                </c:pt>
                <c:pt idx="1459">
                  <c:v>38219</c:v>
                </c:pt>
                <c:pt idx="1460">
                  <c:v>38222</c:v>
                </c:pt>
                <c:pt idx="1461">
                  <c:v>38223</c:v>
                </c:pt>
                <c:pt idx="1462">
                  <c:v>38224</c:v>
                </c:pt>
                <c:pt idx="1463">
                  <c:v>38225</c:v>
                </c:pt>
                <c:pt idx="1464">
                  <c:v>38226</c:v>
                </c:pt>
                <c:pt idx="1465">
                  <c:v>38229</c:v>
                </c:pt>
                <c:pt idx="1466">
                  <c:v>38230</c:v>
                </c:pt>
                <c:pt idx="1467">
                  <c:v>38231</c:v>
                </c:pt>
                <c:pt idx="1468">
                  <c:v>38232</c:v>
                </c:pt>
                <c:pt idx="1469">
                  <c:v>38233</c:v>
                </c:pt>
                <c:pt idx="1470">
                  <c:v>38236</c:v>
                </c:pt>
                <c:pt idx="1471">
                  <c:v>38237</c:v>
                </c:pt>
                <c:pt idx="1472">
                  <c:v>38238</c:v>
                </c:pt>
                <c:pt idx="1473">
                  <c:v>38239</c:v>
                </c:pt>
                <c:pt idx="1474">
                  <c:v>38240</c:v>
                </c:pt>
                <c:pt idx="1475">
                  <c:v>38243</c:v>
                </c:pt>
                <c:pt idx="1476">
                  <c:v>38244</c:v>
                </c:pt>
                <c:pt idx="1477">
                  <c:v>38245</c:v>
                </c:pt>
                <c:pt idx="1478">
                  <c:v>38247</c:v>
                </c:pt>
                <c:pt idx="1479">
                  <c:v>38250</c:v>
                </c:pt>
                <c:pt idx="1480">
                  <c:v>38251</c:v>
                </c:pt>
                <c:pt idx="1481">
                  <c:v>38252</c:v>
                </c:pt>
                <c:pt idx="1482">
                  <c:v>38253</c:v>
                </c:pt>
                <c:pt idx="1483">
                  <c:v>38254</c:v>
                </c:pt>
                <c:pt idx="1484">
                  <c:v>38257</c:v>
                </c:pt>
                <c:pt idx="1485">
                  <c:v>38258</c:v>
                </c:pt>
                <c:pt idx="1486">
                  <c:v>38259</c:v>
                </c:pt>
                <c:pt idx="1487">
                  <c:v>38260</c:v>
                </c:pt>
                <c:pt idx="1488">
                  <c:v>38261</c:v>
                </c:pt>
                <c:pt idx="1489">
                  <c:v>38264</c:v>
                </c:pt>
                <c:pt idx="1490">
                  <c:v>38265</c:v>
                </c:pt>
                <c:pt idx="1491">
                  <c:v>38266</c:v>
                </c:pt>
                <c:pt idx="1492">
                  <c:v>38267</c:v>
                </c:pt>
                <c:pt idx="1493">
                  <c:v>38268</c:v>
                </c:pt>
                <c:pt idx="1494">
                  <c:v>38271</c:v>
                </c:pt>
                <c:pt idx="1495">
                  <c:v>38272</c:v>
                </c:pt>
                <c:pt idx="1496">
                  <c:v>38273</c:v>
                </c:pt>
                <c:pt idx="1497">
                  <c:v>38274</c:v>
                </c:pt>
                <c:pt idx="1498">
                  <c:v>38275</c:v>
                </c:pt>
                <c:pt idx="1499">
                  <c:v>38278</c:v>
                </c:pt>
                <c:pt idx="1500">
                  <c:v>38279</c:v>
                </c:pt>
                <c:pt idx="1501">
                  <c:v>38280</c:v>
                </c:pt>
                <c:pt idx="1502">
                  <c:v>38281</c:v>
                </c:pt>
                <c:pt idx="1503">
                  <c:v>38282</c:v>
                </c:pt>
                <c:pt idx="1504">
                  <c:v>38285</c:v>
                </c:pt>
                <c:pt idx="1505">
                  <c:v>38286</c:v>
                </c:pt>
                <c:pt idx="1506">
                  <c:v>38287</c:v>
                </c:pt>
                <c:pt idx="1507">
                  <c:v>38288</c:v>
                </c:pt>
                <c:pt idx="1508">
                  <c:v>38289</c:v>
                </c:pt>
                <c:pt idx="1509">
                  <c:v>38292</c:v>
                </c:pt>
                <c:pt idx="1510">
                  <c:v>38293</c:v>
                </c:pt>
                <c:pt idx="1511">
                  <c:v>38294</c:v>
                </c:pt>
                <c:pt idx="1512">
                  <c:v>38295</c:v>
                </c:pt>
                <c:pt idx="1513">
                  <c:v>38296</c:v>
                </c:pt>
                <c:pt idx="1514">
                  <c:v>38299</c:v>
                </c:pt>
                <c:pt idx="1515">
                  <c:v>38300</c:v>
                </c:pt>
                <c:pt idx="1516">
                  <c:v>38301</c:v>
                </c:pt>
                <c:pt idx="1517">
                  <c:v>38302</c:v>
                </c:pt>
                <c:pt idx="1518">
                  <c:v>38303</c:v>
                </c:pt>
                <c:pt idx="1519">
                  <c:v>38306</c:v>
                </c:pt>
                <c:pt idx="1520">
                  <c:v>38307</c:v>
                </c:pt>
                <c:pt idx="1521">
                  <c:v>38308</c:v>
                </c:pt>
                <c:pt idx="1522">
                  <c:v>38309</c:v>
                </c:pt>
                <c:pt idx="1523">
                  <c:v>38310</c:v>
                </c:pt>
                <c:pt idx="1524">
                  <c:v>38313</c:v>
                </c:pt>
                <c:pt idx="1525">
                  <c:v>38314</c:v>
                </c:pt>
                <c:pt idx="1526">
                  <c:v>38315</c:v>
                </c:pt>
                <c:pt idx="1527">
                  <c:v>38316</c:v>
                </c:pt>
                <c:pt idx="1528">
                  <c:v>38317</c:v>
                </c:pt>
                <c:pt idx="1529">
                  <c:v>38320</c:v>
                </c:pt>
                <c:pt idx="1530">
                  <c:v>38321</c:v>
                </c:pt>
                <c:pt idx="1531">
                  <c:v>38322</c:v>
                </c:pt>
                <c:pt idx="1532">
                  <c:v>38323</c:v>
                </c:pt>
                <c:pt idx="1533">
                  <c:v>38324</c:v>
                </c:pt>
                <c:pt idx="1534">
                  <c:v>38327</c:v>
                </c:pt>
                <c:pt idx="1535">
                  <c:v>38328</c:v>
                </c:pt>
                <c:pt idx="1536">
                  <c:v>38329</c:v>
                </c:pt>
                <c:pt idx="1537">
                  <c:v>38330</c:v>
                </c:pt>
                <c:pt idx="1538">
                  <c:v>38331</c:v>
                </c:pt>
                <c:pt idx="1539">
                  <c:v>38334</c:v>
                </c:pt>
                <c:pt idx="1540">
                  <c:v>38335</c:v>
                </c:pt>
                <c:pt idx="1541">
                  <c:v>38336</c:v>
                </c:pt>
                <c:pt idx="1542">
                  <c:v>38337</c:v>
                </c:pt>
                <c:pt idx="1543">
                  <c:v>38338</c:v>
                </c:pt>
                <c:pt idx="1544">
                  <c:v>38341</c:v>
                </c:pt>
                <c:pt idx="1545">
                  <c:v>38342</c:v>
                </c:pt>
                <c:pt idx="1546">
                  <c:v>38343</c:v>
                </c:pt>
                <c:pt idx="1547">
                  <c:v>38344</c:v>
                </c:pt>
                <c:pt idx="1548">
                  <c:v>38345</c:v>
                </c:pt>
                <c:pt idx="1549">
                  <c:v>38348</c:v>
                </c:pt>
                <c:pt idx="1550">
                  <c:v>38349</c:v>
                </c:pt>
                <c:pt idx="1551">
                  <c:v>38350</c:v>
                </c:pt>
                <c:pt idx="1552">
                  <c:v>38351</c:v>
                </c:pt>
                <c:pt idx="1553">
                  <c:v>38352</c:v>
                </c:pt>
                <c:pt idx="1554">
                  <c:v>38355</c:v>
                </c:pt>
                <c:pt idx="1555">
                  <c:v>38356</c:v>
                </c:pt>
                <c:pt idx="1556">
                  <c:v>38357</c:v>
                </c:pt>
                <c:pt idx="1557">
                  <c:v>38358</c:v>
                </c:pt>
                <c:pt idx="1558">
                  <c:v>38359</c:v>
                </c:pt>
                <c:pt idx="1559">
                  <c:v>38362</c:v>
                </c:pt>
                <c:pt idx="1560">
                  <c:v>38363</c:v>
                </c:pt>
                <c:pt idx="1561">
                  <c:v>38364</c:v>
                </c:pt>
                <c:pt idx="1562">
                  <c:v>38365</c:v>
                </c:pt>
                <c:pt idx="1563">
                  <c:v>38366</c:v>
                </c:pt>
                <c:pt idx="1564">
                  <c:v>38369</c:v>
                </c:pt>
                <c:pt idx="1565">
                  <c:v>38370</c:v>
                </c:pt>
                <c:pt idx="1566">
                  <c:v>38371</c:v>
                </c:pt>
                <c:pt idx="1567">
                  <c:v>38372</c:v>
                </c:pt>
                <c:pt idx="1568">
                  <c:v>38373</c:v>
                </c:pt>
                <c:pt idx="1569">
                  <c:v>38376</c:v>
                </c:pt>
                <c:pt idx="1570">
                  <c:v>38377</c:v>
                </c:pt>
                <c:pt idx="1571">
                  <c:v>38378</c:v>
                </c:pt>
                <c:pt idx="1572">
                  <c:v>38379</c:v>
                </c:pt>
                <c:pt idx="1573">
                  <c:v>38380</c:v>
                </c:pt>
                <c:pt idx="1574">
                  <c:v>38383</c:v>
                </c:pt>
                <c:pt idx="1575">
                  <c:v>38384</c:v>
                </c:pt>
                <c:pt idx="1576">
                  <c:v>38385</c:v>
                </c:pt>
                <c:pt idx="1577">
                  <c:v>38386</c:v>
                </c:pt>
                <c:pt idx="1578">
                  <c:v>38387</c:v>
                </c:pt>
                <c:pt idx="1579">
                  <c:v>38390</c:v>
                </c:pt>
                <c:pt idx="1580">
                  <c:v>38391</c:v>
                </c:pt>
                <c:pt idx="1581">
                  <c:v>38392</c:v>
                </c:pt>
                <c:pt idx="1582">
                  <c:v>38393</c:v>
                </c:pt>
                <c:pt idx="1583">
                  <c:v>38394</c:v>
                </c:pt>
                <c:pt idx="1584">
                  <c:v>38397</c:v>
                </c:pt>
                <c:pt idx="1585">
                  <c:v>38398</c:v>
                </c:pt>
                <c:pt idx="1586">
                  <c:v>38399</c:v>
                </c:pt>
                <c:pt idx="1587">
                  <c:v>38400</c:v>
                </c:pt>
                <c:pt idx="1588">
                  <c:v>38401</c:v>
                </c:pt>
                <c:pt idx="1589">
                  <c:v>38404</c:v>
                </c:pt>
                <c:pt idx="1590">
                  <c:v>38405</c:v>
                </c:pt>
                <c:pt idx="1591">
                  <c:v>38406</c:v>
                </c:pt>
                <c:pt idx="1592">
                  <c:v>38407</c:v>
                </c:pt>
                <c:pt idx="1593">
                  <c:v>38408</c:v>
                </c:pt>
                <c:pt idx="1594">
                  <c:v>38411</c:v>
                </c:pt>
                <c:pt idx="1595">
                  <c:v>38412</c:v>
                </c:pt>
                <c:pt idx="1596">
                  <c:v>38413</c:v>
                </c:pt>
                <c:pt idx="1597">
                  <c:v>38414</c:v>
                </c:pt>
                <c:pt idx="1598">
                  <c:v>38415</c:v>
                </c:pt>
                <c:pt idx="1599">
                  <c:v>38418</c:v>
                </c:pt>
                <c:pt idx="1600">
                  <c:v>38419</c:v>
                </c:pt>
                <c:pt idx="1601">
                  <c:v>38420</c:v>
                </c:pt>
                <c:pt idx="1602">
                  <c:v>38421</c:v>
                </c:pt>
                <c:pt idx="1603">
                  <c:v>38422</c:v>
                </c:pt>
                <c:pt idx="1604">
                  <c:v>38425</c:v>
                </c:pt>
                <c:pt idx="1605">
                  <c:v>38426</c:v>
                </c:pt>
                <c:pt idx="1606">
                  <c:v>38427</c:v>
                </c:pt>
                <c:pt idx="1607">
                  <c:v>38428</c:v>
                </c:pt>
                <c:pt idx="1608">
                  <c:v>38429</c:v>
                </c:pt>
                <c:pt idx="1609">
                  <c:v>38433</c:v>
                </c:pt>
                <c:pt idx="1610">
                  <c:v>38434</c:v>
                </c:pt>
                <c:pt idx="1611">
                  <c:v>38439</c:v>
                </c:pt>
                <c:pt idx="1612">
                  <c:v>38440</c:v>
                </c:pt>
                <c:pt idx="1613">
                  <c:v>38441</c:v>
                </c:pt>
                <c:pt idx="1614">
                  <c:v>38442</c:v>
                </c:pt>
                <c:pt idx="1615">
                  <c:v>38443</c:v>
                </c:pt>
                <c:pt idx="1616">
                  <c:v>38446</c:v>
                </c:pt>
                <c:pt idx="1617">
                  <c:v>38447</c:v>
                </c:pt>
                <c:pt idx="1618">
                  <c:v>38448</c:v>
                </c:pt>
                <c:pt idx="1619">
                  <c:v>38449</c:v>
                </c:pt>
                <c:pt idx="1620">
                  <c:v>38450</c:v>
                </c:pt>
                <c:pt idx="1621">
                  <c:v>38453</c:v>
                </c:pt>
                <c:pt idx="1622">
                  <c:v>38454</c:v>
                </c:pt>
                <c:pt idx="1623">
                  <c:v>38455</c:v>
                </c:pt>
                <c:pt idx="1624">
                  <c:v>38456</c:v>
                </c:pt>
                <c:pt idx="1625">
                  <c:v>38457</c:v>
                </c:pt>
                <c:pt idx="1626">
                  <c:v>38460</c:v>
                </c:pt>
                <c:pt idx="1627">
                  <c:v>38461</c:v>
                </c:pt>
                <c:pt idx="1628">
                  <c:v>38462</c:v>
                </c:pt>
                <c:pt idx="1629">
                  <c:v>38463</c:v>
                </c:pt>
                <c:pt idx="1630">
                  <c:v>38464</c:v>
                </c:pt>
                <c:pt idx="1631">
                  <c:v>38467</c:v>
                </c:pt>
                <c:pt idx="1632">
                  <c:v>38468</c:v>
                </c:pt>
                <c:pt idx="1633">
                  <c:v>38469</c:v>
                </c:pt>
                <c:pt idx="1634">
                  <c:v>38470</c:v>
                </c:pt>
                <c:pt idx="1635">
                  <c:v>38471</c:v>
                </c:pt>
                <c:pt idx="1636">
                  <c:v>38474</c:v>
                </c:pt>
                <c:pt idx="1637">
                  <c:v>38475</c:v>
                </c:pt>
                <c:pt idx="1638">
                  <c:v>38476</c:v>
                </c:pt>
                <c:pt idx="1639">
                  <c:v>38477</c:v>
                </c:pt>
                <c:pt idx="1640">
                  <c:v>38478</c:v>
                </c:pt>
                <c:pt idx="1641">
                  <c:v>38481</c:v>
                </c:pt>
                <c:pt idx="1642">
                  <c:v>38482</c:v>
                </c:pt>
                <c:pt idx="1643">
                  <c:v>38483</c:v>
                </c:pt>
                <c:pt idx="1644">
                  <c:v>38484</c:v>
                </c:pt>
                <c:pt idx="1645">
                  <c:v>38485</c:v>
                </c:pt>
                <c:pt idx="1646">
                  <c:v>38488</c:v>
                </c:pt>
                <c:pt idx="1647">
                  <c:v>38489</c:v>
                </c:pt>
                <c:pt idx="1648">
                  <c:v>38490</c:v>
                </c:pt>
                <c:pt idx="1649">
                  <c:v>38491</c:v>
                </c:pt>
                <c:pt idx="1650">
                  <c:v>38492</c:v>
                </c:pt>
                <c:pt idx="1651">
                  <c:v>38495</c:v>
                </c:pt>
                <c:pt idx="1652">
                  <c:v>38496</c:v>
                </c:pt>
                <c:pt idx="1653">
                  <c:v>38497</c:v>
                </c:pt>
                <c:pt idx="1654">
                  <c:v>38498</c:v>
                </c:pt>
                <c:pt idx="1655">
                  <c:v>38499</c:v>
                </c:pt>
                <c:pt idx="1656">
                  <c:v>38502</c:v>
                </c:pt>
                <c:pt idx="1657">
                  <c:v>38503</c:v>
                </c:pt>
                <c:pt idx="1658">
                  <c:v>38504</c:v>
                </c:pt>
                <c:pt idx="1659">
                  <c:v>38505</c:v>
                </c:pt>
                <c:pt idx="1660">
                  <c:v>38506</c:v>
                </c:pt>
                <c:pt idx="1661">
                  <c:v>38509</c:v>
                </c:pt>
                <c:pt idx="1662">
                  <c:v>38510</c:v>
                </c:pt>
                <c:pt idx="1663">
                  <c:v>38511</c:v>
                </c:pt>
                <c:pt idx="1664">
                  <c:v>38512</c:v>
                </c:pt>
                <c:pt idx="1665">
                  <c:v>38513</c:v>
                </c:pt>
                <c:pt idx="1666">
                  <c:v>38516</c:v>
                </c:pt>
                <c:pt idx="1667">
                  <c:v>38517</c:v>
                </c:pt>
                <c:pt idx="1668">
                  <c:v>38518</c:v>
                </c:pt>
                <c:pt idx="1669">
                  <c:v>38519</c:v>
                </c:pt>
                <c:pt idx="1670">
                  <c:v>38520</c:v>
                </c:pt>
                <c:pt idx="1671">
                  <c:v>38523</c:v>
                </c:pt>
                <c:pt idx="1672">
                  <c:v>38524</c:v>
                </c:pt>
                <c:pt idx="1673">
                  <c:v>38525</c:v>
                </c:pt>
                <c:pt idx="1674">
                  <c:v>38526</c:v>
                </c:pt>
                <c:pt idx="1675">
                  <c:v>38527</c:v>
                </c:pt>
                <c:pt idx="1676">
                  <c:v>38530</c:v>
                </c:pt>
                <c:pt idx="1677">
                  <c:v>38531</c:v>
                </c:pt>
                <c:pt idx="1678">
                  <c:v>38532</c:v>
                </c:pt>
                <c:pt idx="1679">
                  <c:v>38533</c:v>
                </c:pt>
                <c:pt idx="1680">
                  <c:v>38534</c:v>
                </c:pt>
                <c:pt idx="1681">
                  <c:v>38537</c:v>
                </c:pt>
                <c:pt idx="1682">
                  <c:v>38538</c:v>
                </c:pt>
                <c:pt idx="1683">
                  <c:v>38539</c:v>
                </c:pt>
                <c:pt idx="1684">
                  <c:v>38540</c:v>
                </c:pt>
                <c:pt idx="1685">
                  <c:v>38541</c:v>
                </c:pt>
                <c:pt idx="1686">
                  <c:v>38544</c:v>
                </c:pt>
                <c:pt idx="1687">
                  <c:v>38545</c:v>
                </c:pt>
                <c:pt idx="1688">
                  <c:v>38546</c:v>
                </c:pt>
                <c:pt idx="1689">
                  <c:v>38547</c:v>
                </c:pt>
                <c:pt idx="1690">
                  <c:v>38548</c:v>
                </c:pt>
                <c:pt idx="1691">
                  <c:v>38551</c:v>
                </c:pt>
                <c:pt idx="1692">
                  <c:v>38552</c:v>
                </c:pt>
                <c:pt idx="1693">
                  <c:v>38553</c:v>
                </c:pt>
                <c:pt idx="1694">
                  <c:v>38554</c:v>
                </c:pt>
                <c:pt idx="1695">
                  <c:v>38555</c:v>
                </c:pt>
                <c:pt idx="1696">
                  <c:v>38558</c:v>
                </c:pt>
                <c:pt idx="1697">
                  <c:v>38559</c:v>
                </c:pt>
                <c:pt idx="1698">
                  <c:v>38560</c:v>
                </c:pt>
                <c:pt idx="1699">
                  <c:v>38561</c:v>
                </c:pt>
                <c:pt idx="1700">
                  <c:v>38562</c:v>
                </c:pt>
                <c:pt idx="1701">
                  <c:v>38565</c:v>
                </c:pt>
                <c:pt idx="1702">
                  <c:v>38566</c:v>
                </c:pt>
                <c:pt idx="1703">
                  <c:v>38567</c:v>
                </c:pt>
                <c:pt idx="1704">
                  <c:v>38568</c:v>
                </c:pt>
                <c:pt idx="1705">
                  <c:v>38569</c:v>
                </c:pt>
                <c:pt idx="1706">
                  <c:v>38572</c:v>
                </c:pt>
                <c:pt idx="1707">
                  <c:v>38573</c:v>
                </c:pt>
                <c:pt idx="1708">
                  <c:v>38574</c:v>
                </c:pt>
                <c:pt idx="1709">
                  <c:v>38575</c:v>
                </c:pt>
                <c:pt idx="1710">
                  <c:v>38576</c:v>
                </c:pt>
                <c:pt idx="1711">
                  <c:v>38579</c:v>
                </c:pt>
                <c:pt idx="1712">
                  <c:v>38580</c:v>
                </c:pt>
                <c:pt idx="1713">
                  <c:v>38581</c:v>
                </c:pt>
                <c:pt idx="1714">
                  <c:v>38582</c:v>
                </c:pt>
                <c:pt idx="1715">
                  <c:v>38583</c:v>
                </c:pt>
                <c:pt idx="1716">
                  <c:v>38586</c:v>
                </c:pt>
                <c:pt idx="1717">
                  <c:v>38587</c:v>
                </c:pt>
                <c:pt idx="1718">
                  <c:v>38588</c:v>
                </c:pt>
                <c:pt idx="1719">
                  <c:v>38589</c:v>
                </c:pt>
                <c:pt idx="1720">
                  <c:v>38590</c:v>
                </c:pt>
                <c:pt idx="1721">
                  <c:v>38593</c:v>
                </c:pt>
                <c:pt idx="1722">
                  <c:v>38594</c:v>
                </c:pt>
                <c:pt idx="1723">
                  <c:v>38595</c:v>
                </c:pt>
                <c:pt idx="1724">
                  <c:v>38596</c:v>
                </c:pt>
                <c:pt idx="1725">
                  <c:v>38597</c:v>
                </c:pt>
                <c:pt idx="1726">
                  <c:v>38600</c:v>
                </c:pt>
                <c:pt idx="1727">
                  <c:v>38601</c:v>
                </c:pt>
                <c:pt idx="1728">
                  <c:v>38602</c:v>
                </c:pt>
                <c:pt idx="1729">
                  <c:v>38603</c:v>
                </c:pt>
                <c:pt idx="1730">
                  <c:v>38604</c:v>
                </c:pt>
                <c:pt idx="1731">
                  <c:v>38607</c:v>
                </c:pt>
                <c:pt idx="1732">
                  <c:v>38608</c:v>
                </c:pt>
                <c:pt idx="1733">
                  <c:v>38609</c:v>
                </c:pt>
                <c:pt idx="1734">
                  <c:v>38610</c:v>
                </c:pt>
                <c:pt idx="1735">
                  <c:v>38614</c:v>
                </c:pt>
                <c:pt idx="1736">
                  <c:v>38615</c:v>
                </c:pt>
                <c:pt idx="1737">
                  <c:v>38616</c:v>
                </c:pt>
                <c:pt idx="1738">
                  <c:v>38617</c:v>
                </c:pt>
                <c:pt idx="1739">
                  <c:v>38618</c:v>
                </c:pt>
                <c:pt idx="1740">
                  <c:v>38621</c:v>
                </c:pt>
                <c:pt idx="1741">
                  <c:v>38622</c:v>
                </c:pt>
                <c:pt idx="1742">
                  <c:v>38623</c:v>
                </c:pt>
                <c:pt idx="1743">
                  <c:v>38624</c:v>
                </c:pt>
                <c:pt idx="1744">
                  <c:v>38625</c:v>
                </c:pt>
                <c:pt idx="1745">
                  <c:v>38628</c:v>
                </c:pt>
                <c:pt idx="1746">
                  <c:v>38629</c:v>
                </c:pt>
                <c:pt idx="1747">
                  <c:v>38630</c:v>
                </c:pt>
                <c:pt idx="1748">
                  <c:v>38631</c:v>
                </c:pt>
                <c:pt idx="1749">
                  <c:v>38632</c:v>
                </c:pt>
                <c:pt idx="1750">
                  <c:v>38635</c:v>
                </c:pt>
                <c:pt idx="1751">
                  <c:v>38636</c:v>
                </c:pt>
                <c:pt idx="1752">
                  <c:v>38637</c:v>
                </c:pt>
                <c:pt idx="1753">
                  <c:v>38638</c:v>
                </c:pt>
                <c:pt idx="1754">
                  <c:v>38639</c:v>
                </c:pt>
                <c:pt idx="1755">
                  <c:v>38642</c:v>
                </c:pt>
                <c:pt idx="1756">
                  <c:v>38643</c:v>
                </c:pt>
                <c:pt idx="1757">
                  <c:v>38644</c:v>
                </c:pt>
                <c:pt idx="1758">
                  <c:v>38645</c:v>
                </c:pt>
                <c:pt idx="1759">
                  <c:v>38646</c:v>
                </c:pt>
                <c:pt idx="1760">
                  <c:v>38649</c:v>
                </c:pt>
                <c:pt idx="1761">
                  <c:v>38650</c:v>
                </c:pt>
                <c:pt idx="1762">
                  <c:v>38651</c:v>
                </c:pt>
                <c:pt idx="1763">
                  <c:v>38652</c:v>
                </c:pt>
                <c:pt idx="1764">
                  <c:v>38653</c:v>
                </c:pt>
                <c:pt idx="1765">
                  <c:v>38656</c:v>
                </c:pt>
                <c:pt idx="1766">
                  <c:v>38657</c:v>
                </c:pt>
                <c:pt idx="1767">
                  <c:v>38658</c:v>
                </c:pt>
                <c:pt idx="1768">
                  <c:v>38659</c:v>
                </c:pt>
                <c:pt idx="1769">
                  <c:v>38660</c:v>
                </c:pt>
                <c:pt idx="1770">
                  <c:v>38663</c:v>
                </c:pt>
                <c:pt idx="1771">
                  <c:v>38664</c:v>
                </c:pt>
                <c:pt idx="1772">
                  <c:v>38665</c:v>
                </c:pt>
                <c:pt idx="1773">
                  <c:v>38666</c:v>
                </c:pt>
                <c:pt idx="1774">
                  <c:v>38667</c:v>
                </c:pt>
                <c:pt idx="1775">
                  <c:v>38670</c:v>
                </c:pt>
                <c:pt idx="1776">
                  <c:v>38671</c:v>
                </c:pt>
                <c:pt idx="1777">
                  <c:v>38672</c:v>
                </c:pt>
                <c:pt idx="1778">
                  <c:v>38673</c:v>
                </c:pt>
                <c:pt idx="1779">
                  <c:v>38674</c:v>
                </c:pt>
                <c:pt idx="1780">
                  <c:v>38677</c:v>
                </c:pt>
                <c:pt idx="1781">
                  <c:v>38678</c:v>
                </c:pt>
                <c:pt idx="1782">
                  <c:v>38679</c:v>
                </c:pt>
                <c:pt idx="1783">
                  <c:v>38680</c:v>
                </c:pt>
                <c:pt idx="1784">
                  <c:v>38681</c:v>
                </c:pt>
                <c:pt idx="1785">
                  <c:v>38684</c:v>
                </c:pt>
                <c:pt idx="1786">
                  <c:v>38685</c:v>
                </c:pt>
                <c:pt idx="1787">
                  <c:v>38686</c:v>
                </c:pt>
                <c:pt idx="1788">
                  <c:v>38687</c:v>
                </c:pt>
                <c:pt idx="1789">
                  <c:v>38688</c:v>
                </c:pt>
                <c:pt idx="1790">
                  <c:v>38691</c:v>
                </c:pt>
                <c:pt idx="1791">
                  <c:v>38692</c:v>
                </c:pt>
                <c:pt idx="1792">
                  <c:v>38693</c:v>
                </c:pt>
                <c:pt idx="1793">
                  <c:v>38694</c:v>
                </c:pt>
                <c:pt idx="1794">
                  <c:v>38695</c:v>
                </c:pt>
                <c:pt idx="1795">
                  <c:v>38699</c:v>
                </c:pt>
                <c:pt idx="1796">
                  <c:v>38700</c:v>
                </c:pt>
                <c:pt idx="1797">
                  <c:v>38701</c:v>
                </c:pt>
                <c:pt idx="1798">
                  <c:v>38702</c:v>
                </c:pt>
                <c:pt idx="1799">
                  <c:v>38705</c:v>
                </c:pt>
                <c:pt idx="1800">
                  <c:v>38706</c:v>
                </c:pt>
                <c:pt idx="1801">
                  <c:v>38707</c:v>
                </c:pt>
                <c:pt idx="1802">
                  <c:v>38708</c:v>
                </c:pt>
                <c:pt idx="1803">
                  <c:v>38709</c:v>
                </c:pt>
                <c:pt idx="1804">
                  <c:v>38712</c:v>
                </c:pt>
                <c:pt idx="1805">
                  <c:v>38713</c:v>
                </c:pt>
                <c:pt idx="1806">
                  <c:v>38714</c:v>
                </c:pt>
                <c:pt idx="1807">
                  <c:v>38715</c:v>
                </c:pt>
                <c:pt idx="1808">
                  <c:v>38716</c:v>
                </c:pt>
                <c:pt idx="1809">
                  <c:v>38719</c:v>
                </c:pt>
                <c:pt idx="1810">
                  <c:v>38720</c:v>
                </c:pt>
                <c:pt idx="1811">
                  <c:v>38721</c:v>
                </c:pt>
                <c:pt idx="1812">
                  <c:v>38722</c:v>
                </c:pt>
                <c:pt idx="1813">
                  <c:v>38723</c:v>
                </c:pt>
                <c:pt idx="1814">
                  <c:v>38726</c:v>
                </c:pt>
                <c:pt idx="1815">
                  <c:v>38727</c:v>
                </c:pt>
                <c:pt idx="1816">
                  <c:v>38728</c:v>
                </c:pt>
                <c:pt idx="1817">
                  <c:v>38729</c:v>
                </c:pt>
                <c:pt idx="1818">
                  <c:v>38730</c:v>
                </c:pt>
                <c:pt idx="1819">
                  <c:v>38733</c:v>
                </c:pt>
                <c:pt idx="1820">
                  <c:v>38734</c:v>
                </c:pt>
                <c:pt idx="1821">
                  <c:v>38735</c:v>
                </c:pt>
                <c:pt idx="1822">
                  <c:v>38736</c:v>
                </c:pt>
                <c:pt idx="1823">
                  <c:v>38737</c:v>
                </c:pt>
                <c:pt idx="1824">
                  <c:v>38740</c:v>
                </c:pt>
                <c:pt idx="1825">
                  <c:v>38741</c:v>
                </c:pt>
                <c:pt idx="1826">
                  <c:v>38742</c:v>
                </c:pt>
                <c:pt idx="1827">
                  <c:v>38743</c:v>
                </c:pt>
                <c:pt idx="1828">
                  <c:v>38744</c:v>
                </c:pt>
                <c:pt idx="1829">
                  <c:v>38747</c:v>
                </c:pt>
                <c:pt idx="1830">
                  <c:v>38748</c:v>
                </c:pt>
                <c:pt idx="1831">
                  <c:v>38749</c:v>
                </c:pt>
                <c:pt idx="1832">
                  <c:v>38750</c:v>
                </c:pt>
                <c:pt idx="1833">
                  <c:v>38751</c:v>
                </c:pt>
                <c:pt idx="1834">
                  <c:v>38755</c:v>
                </c:pt>
                <c:pt idx="1835">
                  <c:v>38756</c:v>
                </c:pt>
                <c:pt idx="1836">
                  <c:v>38757</c:v>
                </c:pt>
                <c:pt idx="1837">
                  <c:v>38758</c:v>
                </c:pt>
                <c:pt idx="1838">
                  <c:v>38761</c:v>
                </c:pt>
                <c:pt idx="1839">
                  <c:v>38762</c:v>
                </c:pt>
                <c:pt idx="1840">
                  <c:v>38763</c:v>
                </c:pt>
                <c:pt idx="1841">
                  <c:v>38764</c:v>
                </c:pt>
                <c:pt idx="1842">
                  <c:v>38765</c:v>
                </c:pt>
                <c:pt idx="1843">
                  <c:v>38768</c:v>
                </c:pt>
                <c:pt idx="1844">
                  <c:v>38769</c:v>
                </c:pt>
                <c:pt idx="1845">
                  <c:v>38770</c:v>
                </c:pt>
                <c:pt idx="1846">
                  <c:v>38771</c:v>
                </c:pt>
                <c:pt idx="1847">
                  <c:v>38772</c:v>
                </c:pt>
                <c:pt idx="1848">
                  <c:v>38775</c:v>
                </c:pt>
                <c:pt idx="1849">
                  <c:v>38776</c:v>
                </c:pt>
                <c:pt idx="1850">
                  <c:v>38777</c:v>
                </c:pt>
                <c:pt idx="1851">
                  <c:v>38778</c:v>
                </c:pt>
                <c:pt idx="1852">
                  <c:v>38779</c:v>
                </c:pt>
                <c:pt idx="1853">
                  <c:v>38782</c:v>
                </c:pt>
                <c:pt idx="1854">
                  <c:v>38783</c:v>
                </c:pt>
                <c:pt idx="1855">
                  <c:v>38784</c:v>
                </c:pt>
                <c:pt idx="1856">
                  <c:v>38785</c:v>
                </c:pt>
                <c:pt idx="1857">
                  <c:v>38786</c:v>
                </c:pt>
                <c:pt idx="1858">
                  <c:v>38789</c:v>
                </c:pt>
                <c:pt idx="1859">
                  <c:v>38790</c:v>
                </c:pt>
                <c:pt idx="1860">
                  <c:v>38791</c:v>
                </c:pt>
                <c:pt idx="1861">
                  <c:v>38792</c:v>
                </c:pt>
                <c:pt idx="1862">
                  <c:v>38793</c:v>
                </c:pt>
                <c:pt idx="1863">
                  <c:v>38796</c:v>
                </c:pt>
                <c:pt idx="1864">
                  <c:v>38798</c:v>
                </c:pt>
                <c:pt idx="1865">
                  <c:v>38799</c:v>
                </c:pt>
                <c:pt idx="1866">
                  <c:v>38800</c:v>
                </c:pt>
                <c:pt idx="1867">
                  <c:v>38803</c:v>
                </c:pt>
                <c:pt idx="1868">
                  <c:v>38804</c:v>
                </c:pt>
                <c:pt idx="1869">
                  <c:v>38805</c:v>
                </c:pt>
                <c:pt idx="1870">
                  <c:v>38806</c:v>
                </c:pt>
                <c:pt idx="1871">
                  <c:v>38807</c:v>
                </c:pt>
                <c:pt idx="1872">
                  <c:v>38810</c:v>
                </c:pt>
                <c:pt idx="1873">
                  <c:v>38811</c:v>
                </c:pt>
                <c:pt idx="1874">
                  <c:v>38812</c:v>
                </c:pt>
                <c:pt idx="1875">
                  <c:v>38813</c:v>
                </c:pt>
                <c:pt idx="1876">
                  <c:v>38814</c:v>
                </c:pt>
                <c:pt idx="1877">
                  <c:v>38817</c:v>
                </c:pt>
                <c:pt idx="1878">
                  <c:v>38818</c:v>
                </c:pt>
                <c:pt idx="1879">
                  <c:v>38819</c:v>
                </c:pt>
                <c:pt idx="1880">
                  <c:v>38824</c:v>
                </c:pt>
                <c:pt idx="1881">
                  <c:v>38825</c:v>
                </c:pt>
                <c:pt idx="1882">
                  <c:v>38826</c:v>
                </c:pt>
                <c:pt idx="1883">
                  <c:v>38827</c:v>
                </c:pt>
                <c:pt idx="1884">
                  <c:v>38828</c:v>
                </c:pt>
                <c:pt idx="1885">
                  <c:v>38831</c:v>
                </c:pt>
                <c:pt idx="1886">
                  <c:v>38832</c:v>
                </c:pt>
                <c:pt idx="1887">
                  <c:v>38833</c:v>
                </c:pt>
                <c:pt idx="1888">
                  <c:v>38834</c:v>
                </c:pt>
                <c:pt idx="1889">
                  <c:v>38835</c:v>
                </c:pt>
                <c:pt idx="1890">
                  <c:v>38839</c:v>
                </c:pt>
                <c:pt idx="1891">
                  <c:v>38840</c:v>
                </c:pt>
                <c:pt idx="1892">
                  <c:v>38841</c:v>
                </c:pt>
                <c:pt idx="1893">
                  <c:v>38842</c:v>
                </c:pt>
                <c:pt idx="1894">
                  <c:v>38845</c:v>
                </c:pt>
                <c:pt idx="1895">
                  <c:v>38846</c:v>
                </c:pt>
                <c:pt idx="1896">
                  <c:v>38847</c:v>
                </c:pt>
                <c:pt idx="1897">
                  <c:v>38848</c:v>
                </c:pt>
                <c:pt idx="1898">
                  <c:v>38849</c:v>
                </c:pt>
                <c:pt idx="1899">
                  <c:v>38852</c:v>
                </c:pt>
                <c:pt idx="1900">
                  <c:v>38853</c:v>
                </c:pt>
                <c:pt idx="1901">
                  <c:v>38854</c:v>
                </c:pt>
                <c:pt idx="1902">
                  <c:v>38855</c:v>
                </c:pt>
                <c:pt idx="1903">
                  <c:v>38856</c:v>
                </c:pt>
                <c:pt idx="1904">
                  <c:v>38859</c:v>
                </c:pt>
                <c:pt idx="1905">
                  <c:v>38860</c:v>
                </c:pt>
                <c:pt idx="1906">
                  <c:v>38861</c:v>
                </c:pt>
                <c:pt idx="1907">
                  <c:v>38862</c:v>
                </c:pt>
                <c:pt idx="1908">
                  <c:v>38863</c:v>
                </c:pt>
                <c:pt idx="1909">
                  <c:v>38866</c:v>
                </c:pt>
                <c:pt idx="1910">
                  <c:v>38867</c:v>
                </c:pt>
                <c:pt idx="1911">
                  <c:v>38868</c:v>
                </c:pt>
                <c:pt idx="1912">
                  <c:v>38869</c:v>
                </c:pt>
                <c:pt idx="1913">
                  <c:v>38870</c:v>
                </c:pt>
                <c:pt idx="1914">
                  <c:v>38873</c:v>
                </c:pt>
                <c:pt idx="1915">
                  <c:v>38874</c:v>
                </c:pt>
                <c:pt idx="1916">
                  <c:v>38875</c:v>
                </c:pt>
                <c:pt idx="1917">
                  <c:v>38876</c:v>
                </c:pt>
                <c:pt idx="1918">
                  <c:v>38877</c:v>
                </c:pt>
                <c:pt idx="1919">
                  <c:v>38880</c:v>
                </c:pt>
                <c:pt idx="1920">
                  <c:v>38881</c:v>
                </c:pt>
                <c:pt idx="1921">
                  <c:v>38882</c:v>
                </c:pt>
                <c:pt idx="1922">
                  <c:v>38883</c:v>
                </c:pt>
                <c:pt idx="1923">
                  <c:v>38884</c:v>
                </c:pt>
                <c:pt idx="1924">
                  <c:v>38887</c:v>
                </c:pt>
                <c:pt idx="1925">
                  <c:v>38888</c:v>
                </c:pt>
                <c:pt idx="1926">
                  <c:v>38889</c:v>
                </c:pt>
                <c:pt idx="1927">
                  <c:v>38890</c:v>
                </c:pt>
                <c:pt idx="1928">
                  <c:v>38891</c:v>
                </c:pt>
                <c:pt idx="1929">
                  <c:v>38894</c:v>
                </c:pt>
                <c:pt idx="1930">
                  <c:v>38895</c:v>
                </c:pt>
                <c:pt idx="1931">
                  <c:v>38896</c:v>
                </c:pt>
                <c:pt idx="1932">
                  <c:v>38897</c:v>
                </c:pt>
                <c:pt idx="1933">
                  <c:v>38898</c:v>
                </c:pt>
                <c:pt idx="1934">
                  <c:v>38901</c:v>
                </c:pt>
                <c:pt idx="1935">
                  <c:v>38902</c:v>
                </c:pt>
                <c:pt idx="1936">
                  <c:v>38903</c:v>
                </c:pt>
                <c:pt idx="1937">
                  <c:v>38904</c:v>
                </c:pt>
                <c:pt idx="1938">
                  <c:v>38905</c:v>
                </c:pt>
                <c:pt idx="1939">
                  <c:v>38908</c:v>
                </c:pt>
                <c:pt idx="1940">
                  <c:v>38909</c:v>
                </c:pt>
                <c:pt idx="1941">
                  <c:v>38910</c:v>
                </c:pt>
                <c:pt idx="1942">
                  <c:v>38911</c:v>
                </c:pt>
                <c:pt idx="1943">
                  <c:v>38912</c:v>
                </c:pt>
                <c:pt idx="1944">
                  <c:v>38915</c:v>
                </c:pt>
                <c:pt idx="1945">
                  <c:v>38916</c:v>
                </c:pt>
                <c:pt idx="1946">
                  <c:v>38917</c:v>
                </c:pt>
                <c:pt idx="1947">
                  <c:v>38918</c:v>
                </c:pt>
                <c:pt idx="1948">
                  <c:v>38919</c:v>
                </c:pt>
                <c:pt idx="1949">
                  <c:v>38922</c:v>
                </c:pt>
                <c:pt idx="1950">
                  <c:v>38923</c:v>
                </c:pt>
                <c:pt idx="1951">
                  <c:v>38924</c:v>
                </c:pt>
                <c:pt idx="1952">
                  <c:v>38925</c:v>
                </c:pt>
                <c:pt idx="1953">
                  <c:v>38926</c:v>
                </c:pt>
                <c:pt idx="1954">
                  <c:v>38929</c:v>
                </c:pt>
                <c:pt idx="1955">
                  <c:v>38930</c:v>
                </c:pt>
                <c:pt idx="1956">
                  <c:v>38931</c:v>
                </c:pt>
                <c:pt idx="1957">
                  <c:v>38932</c:v>
                </c:pt>
                <c:pt idx="1958">
                  <c:v>38933</c:v>
                </c:pt>
                <c:pt idx="1959">
                  <c:v>38936</c:v>
                </c:pt>
                <c:pt idx="1960">
                  <c:v>38937</c:v>
                </c:pt>
                <c:pt idx="1961">
                  <c:v>38938</c:v>
                </c:pt>
                <c:pt idx="1962">
                  <c:v>38939</c:v>
                </c:pt>
                <c:pt idx="1963">
                  <c:v>38940</c:v>
                </c:pt>
                <c:pt idx="1964">
                  <c:v>38943</c:v>
                </c:pt>
                <c:pt idx="1965">
                  <c:v>38944</c:v>
                </c:pt>
                <c:pt idx="1966">
                  <c:v>38945</c:v>
                </c:pt>
                <c:pt idx="1967">
                  <c:v>38946</c:v>
                </c:pt>
                <c:pt idx="1968">
                  <c:v>38947</c:v>
                </c:pt>
                <c:pt idx="1969">
                  <c:v>38950</c:v>
                </c:pt>
                <c:pt idx="1970">
                  <c:v>38951</c:v>
                </c:pt>
                <c:pt idx="1971">
                  <c:v>38952</c:v>
                </c:pt>
                <c:pt idx="1972">
                  <c:v>38953</c:v>
                </c:pt>
                <c:pt idx="1973">
                  <c:v>38954</c:v>
                </c:pt>
                <c:pt idx="1974">
                  <c:v>38957</c:v>
                </c:pt>
                <c:pt idx="1975">
                  <c:v>38958</c:v>
                </c:pt>
                <c:pt idx="1976">
                  <c:v>38959</c:v>
                </c:pt>
                <c:pt idx="1977">
                  <c:v>38960</c:v>
                </c:pt>
                <c:pt idx="1978">
                  <c:v>38961</c:v>
                </c:pt>
                <c:pt idx="1979">
                  <c:v>38964</c:v>
                </c:pt>
                <c:pt idx="1980">
                  <c:v>38965</c:v>
                </c:pt>
                <c:pt idx="1981">
                  <c:v>38966</c:v>
                </c:pt>
                <c:pt idx="1982">
                  <c:v>38967</c:v>
                </c:pt>
                <c:pt idx="1983">
                  <c:v>38968</c:v>
                </c:pt>
                <c:pt idx="1984">
                  <c:v>38971</c:v>
                </c:pt>
                <c:pt idx="1985">
                  <c:v>38972</c:v>
                </c:pt>
                <c:pt idx="1986">
                  <c:v>38973</c:v>
                </c:pt>
                <c:pt idx="1987">
                  <c:v>38974</c:v>
                </c:pt>
                <c:pt idx="1988">
                  <c:v>38975</c:v>
                </c:pt>
                <c:pt idx="1989">
                  <c:v>38978</c:v>
                </c:pt>
                <c:pt idx="1990">
                  <c:v>38979</c:v>
                </c:pt>
                <c:pt idx="1991">
                  <c:v>38980</c:v>
                </c:pt>
                <c:pt idx="1992">
                  <c:v>38981</c:v>
                </c:pt>
                <c:pt idx="1993">
                  <c:v>38982</c:v>
                </c:pt>
                <c:pt idx="1994">
                  <c:v>38985</c:v>
                </c:pt>
                <c:pt idx="1995">
                  <c:v>38986</c:v>
                </c:pt>
                <c:pt idx="1996">
                  <c:v>38987</c:v>
                </c:pt>
                <c:pt idx="1997">
                  <c:v>38988</c:v>
                </c:pt>
                <c:pt idx="1998">
                  <c:v>38989</c:v>
                </c:pt>
                <c:pt idx="1999">
                  <c:v>38992</c:v>
                </c:pt>
                <c:pt idx="2000">
                  <c:v>38993</c:v>
                </c:pt>
                <c:pt idx="2001">
                  <c:v>38994</c:v>
                </c:pt>
                <c:pt idx="2002">
                  <c:v>38995</c:v>
                </c:pt>
                <c:pt idx="2003">
                  <c:v>38996</c:v>
                </c:pt>
                <c:pt idx="2004">
                  <c:v>38999</c:v>
                </c:pt>
                <c:pt idx="2005">
                  <c:v>39000</c:v>
                </c:pt>
                <c:pt idx="2006">
                  <c:v>39001</c:v>
                </c:pt>
                <c:pt idx="2007">
                  <c:v>39002</c:v>
                </c:pt>
                <c:pt idx="2008">
                  <c:v>39003</c:v>
                </c:pt>
                <c:pt idx="2009">
                  <c:v>39006</c:v>
                </c:pt>
                <c:pt idx="2010">
                  <c:v>39007</c:v>
                </c:pt>
                <c:pt idx="2011">
                  <c:v>39008</c:v>
                </c:pt>
                <c:pt idx="2012">
                  <c:v>39009</c:v>
                </c:pt>
                <c:pt idx="2013">
                  <c:v>39010</c:v>
                </c:pt>
                <c:pt idx="2014">
                  <c:v>39013</c:v>
                </c:pt>
                <c:pt idx="2015">
                  <c:v>39014</c:v>
                </c:pt>
                <c:pt idx="2016">
                  <c:v>39015</c:v>
                </c:pt>
                <c:pt idx="2017">
                  <c:v>39016</c:v>
                </c:pt>
                <c:pt idx="2018">
                  <c:v>39017</c:v>
                </c:pt>
                <c:pt idx="2019">
                  <c:v>39020</c:v>
                </c:pt>
                <c:pt idx="2020">
                  <c:v>39021</c:v>
                </c:pt>
                <c:pt idx="2021">
                  <c:v>39022</c:v>
                </c:pt>
                <c:pt idx="2022">
                  <c:v>39024</c:v>
                </c:pt>
                <c:pt idx="2023">
                  <c:v>39027</c:v>
                </c:pt>
                <c:pt idx="2024">
                  <c:v>39028</c:v>
                </c:pt>
                <c:pt idx="2025">
                  <c:v>39029</c:v>
                </c:pt>
                <c:pt idx="2026">
                  <c:v>39030</c:v>
                </c:pt>
                <c:pt idx="2027">
                  <c:v>39031</c:v>
                </c:pt>
                <c:pt idx="2028">
                  <c:v>39034</c:v>
                </c:pt>
                <c:pt idx="2029">
                  <c:v>39035</c:v>
                </c:pt>
                <c:pt idx="2030">
                  <c:v>39036</c:v>
                </c:pt>
                <c:pt idx="2031">
                  <c:v>39037</c:v>
                </c:pt>
                <c:pt idx="2032">
                  <c:v>39038</c:v>
                </c:pt>
                <c:pt idx="2033">
                  <c:v>39042</c:v>
                </c:pt>
                <c:pt idx="2034">
                  <c:v>39043</c:v>
                </c:pt>
                <c:pt idx="2035">
                  <c:v>39044</c:v>
                </c:pt>
                <c:pt idx="2036">
                  <c:v>39045</c:v>
                </c:pt>
                <c:pt idx="2037">
                  <c:v>39048</c:v>
                </c:pt>
                <c:pt idx="2038">
                  <c:v>39049</c:v>
                </c:pt>
                <c:pt idx="2039">
                  <c:v>39050</c:v>
                </c:pt>
                <c:pt idx="2040">
                  <c:v>39051</c:v>
                </c:pt>
                <c:pt idx="2041">
                  <c:v>39055</c:v>
                </c:pt>
                <c:pt idx="2042">
                  <c:v>39056</c:v>
                </c:pt>
                <c:pt idx="2043">
                  <c:v>39057</c:v>
                </c:pt>
                <c:pt idx="2044">
                  <c:v>39058</c:v>
                </c:pt>
                <c:pt idx="2045">
                  <c:v>39059</c:v>
                </c:pt>
                <c:pt idx="2046">
                  <c:v>39062</c:v>
                </c:pt>
                <c:pt idx="2047">
                  <c:v>39064</c:v>
                </c:pt>
                <c:pt idx="2048">
                  <c:v>39065</c:v>
                </c:pt>
                <c:pt idx="2049">
                  <c:v>39066</c:v>
                </c:pt>
                <c:pt idx="2050">
                  <c:v>39069</c:v>
                </c:pt>
                <c:pt idx="2051">
                  <c:v>39070</c:v>
                </c:pt>
                <c:pt idx="2052">
                  <c:v>39071</c:v>
                </c:pt>
                <c:pt idx="2053">
                  <c:v>39072</c:v>
                </c:pt>
                <c:pt idx="2054">
                  <c:v>39073</c:v>
                </c:pt>
                <c:pt idx="2055">
                  <c:v>39077</c:v>
                </c:pt>
                <c:pt idx="2056">
                  <c:v>39078</c:v>
                </c:pt>
                <c:pt idx="2057">
                  <c:v>39079</c:v>
                </c:pt>
                <c:pt idx="2058">
                  <c:v>39080</c:v>
                </c:pt>
                <c:pt idx="2059">
                  <c:v>39084</c:v>
                </c:pt>
                <c:pt idx="2060">
                  <c:v>39085</c:v>
                </c:pt>
                <c:pt idx="2061">
                  <c:v>39086</c:v>
                </c:pt>
                <c:pt idx="2062">
                  <c:v>39087</c:v>
                </c:pt>
                <c:pt idx="2063">
                  <c:v>39090</c:v>
                </c:pt>
                <c:pt idx="2064">
                  <c:v>39091</c:v>
                </c:pt>
                <c:pt idx="2065">
                  <c:v>39092</c:v>
                </c:pt>
                <c:pt idx="2066">
                  <c:v>39093</c:v>
                </c:pt>
                <c:pt idx="2067">
                  <c:v>39094</c:v>
                </c:pt>
                <c:pt idx="2068">
                  <c:v>39097</c:v>
                </c:pt>
                <c:pt idx="2069">
                  <c:v>39098</c:v>
                </c:pt>
                <c:pt idx="2070">
                  <c:v>39099</c:v>
                </c:pt>
                <c:pt idx="2071">
                  <c:v>39100</c:v>
                </c:pt>
                <c:pt idx="2072">
                  <c:v>39101</c:v>
                </c:pt>
                <c:pt idx="2073">
                  <c:v>39104</c:v>
                </c:pt>
                <c:pt idx="2074">
                  <c:v>39105</c:v>
                </c:pt>
                <c:pt idx="2075">
                  <c:v>39106</c:v>
                </c:pt>
                <c:pt idx="2076">
                  <c:v>39107</c:v>
                </c:pt>
                <c:pt idx="2077">
                  <c:v>39108</c:v>
                </c:pt>
                <c:pt idx="2078">
                  <c:v>39111</c:v>
                </c:pt>
                <c:pt idx="2079">
                  <c:v>39112</c:v>
                </c:pt>
                <c:pt idx="2080">
                  <c:v>39113</c:v>
                </c:pt>
                <c:pt idx="2081">
                  <c:v>39114</c:v>
                </c:pt>
                <c:pt idx="2082">
                  <c:v>39115</c:v>
                </c:pt>
                <c:pt idx="2083">
                  <c:v>39119</c:v>
                </c:pt>
                <c:pt idx="2084">
                  <c:v>39120</c:v>
                </c:pt>
                <c:pt idx="2085">
                  <c:v>39121</c:v>
                </c:pt>
                <c:pt idx="2086">
                  <c:v>39122</c:v>
                </c:pt>
                <c:pt idx="2087">
                  <c:v>39125</c:v>
                </c:pt>
                <c:pt idx="2088">
                  <c:v>39126</c:v>
                </c:pt>
                <c:pt idx="2089">
                  <c:v>39127</c:v>
                </c:pt>
                <c:pt idx="2090">
                  <c:v>39128</c:v>
                </c:pt>
                <c:pt idx="2091">
                  <c:v>39129</c:v>
                </c:pt>
                <c:pt idx="2092">
                  <c:v>39132</c:v>
                </c:pt>
                <c:pt idx="2093">
                  <c:v>39133</c:v>
                </c:pt>
                <c:pt idx="2094">
                  <c:v>39134</c:v>
                </c:pt>
                <c:pt idx="2095">
                  <c:v>39135</c:v>
                </c:pt>
                <c:pt idx="2096">
                  <c:v>39136</c:v>
                </c:pt>
                <c:pt idx="2097">
                  <c:v>39139</c:v>
                </c:pt>
                <c:pt idx="2098">
                  <c:v>39140</c:v>
                </c:pt>
                <c:pt idx="2099">
                  <c:v>39141</c:v>
                </c:pt>
                <c:pt idx="2100">
                  <c:v>39142</c:v>
                </c:pt>
                <c:pt idx="2101">
                  <c:v>39143</c:v>
                </c:pt>
                <c:pt idx="2102">
                  <c:v>39146</c:v>
                </c:pt>
                <c:pt idx="2103">
                  <c:v>39147</c:v>
                </c:pt>
                <c:pt idx="2104">
                  <c:v>39148</c:v>
                </c:pt>
                <c:pt idx="2105">
                  <c:v>39149</c:v>
                </c:pt>
                <c:pt idx="2106">
                  <c:v>39150</c:v>
                </c:pt>
                <c:pt idx="2107">
                  <c:v>39153</c:v>
                </c:pt>
                <c:pt idx="2108">
                  <c:v>39154</c:v>
                </c:pt>
                <c:pt idx="2109">
                  <c:v>39155</c:v>
                </c:pt>
                <c:pt idx="2110">
                  <c:v>39156</c:v>
                </c:pt>
                <c:pt idx="2111">
                  <c:v>39157</c:v>
                </c:pt>
                <c:pt idx="2112">
                  <c:v>39161</c:v>
                </c:pt>
                <c:pt idx="2113">
                  <c:v>39162</c:v>
                </c:pt>
                <c:pt idx="2114">
                  <c:v>39163</c:v>
                </c:pt>
                <c:pt idx="2115">
                  <c:v>39164</c:v>
                </c:pt>
                <c:pt idx="2116">
                  <c:v>39167</c:v>
                </c:pt>
                <c:pt idx="2117">
                  <c:v>39168</c:v>
                </c:pt>
                <c:pt idx="2118">
                  <c:v>39169</c:v>
                </c:pt>
                <c:pt idx="2119">
                  <c:v>39170</c:v>
                </c:pt>
                <c:pt idx="2120">
                  <c:v>39171</c:v>
                </c:pt>
                <c:pt idx="2121">
                  <c:v>39174</c:v>
                </c:pt>
                <c:pt idx="2122">
                  <c:v>39175</c:v>
                </c:pt>
                <c:pt idx="2123">
                  <c:v>39176</c:v>
                </c:pt>
                <c:pt idx="2124">
                  <c:v>39181</c:v>
                </c:pt>
                <c:pt idx="2125">
                  <c:v>39182</c:v>
                </c:pt>
                <c:pt idx="2126">
                  <c:v>39183</c:v>
                </c:pt>
                <c:pt idx="2127">
                  <c:v>39184</c:v>
                </c:pt>
                <c:pt idx="2128">
                  <c:v>39185</c:v>
                </c:pt>
                <c:pt idx="2129">
                  <c:v>39188</c:v>
                </c:pt>
                <c:pt idx="2130">
                  <c:v>39189</c:v>
                </c:pt>
                <c:pt idx="2131">
                  <c:v>39190</c:v>
                </c:pt>
                <c:pt idx="2132">
                  <c:v>39191</c:v>
                </c:pt>
                <c:pt idx="2133">
                  <c:v>39192</c:v>
                </c:pt>
                <c:pt idx="2134">
                  <c:v>39195</c:v>
                </c:pt>
                <c:pt idx="2135">
                  <c:v>39196</c:v>
                </c:pt>
                <c:pt idx="2136">
                  <c:v>39197</c:v>
                </c:pt>
                <c:pt idx="2137">
                  <c:v>39198</c:v>
                </c:pt>
                <c:pt idx="2138">
                  <c:v>39199</c:v>
                </c:pt>
                <c:pt idx="2139">
                  <c:v>39202</c:v>
                </c:pt>
                <c:pt idx="2140">
                  <c:v>39204</c:v>
                </c:pt>
                <c:pt idx="2141">
                  <c:v>39205</c:v>
                </c:pt>
                <c:pt idx="2142">
                  <c:v>39206</c:v>
                </c:pt>
                <c:pt idx="2143">
                  <c:v>39209</c:v>
                </c:pt>
                <c:pt idx="2144">
                  <c:v>39210</c:v>
                </c:pt>
                <c:pt idx="2145">
                  <c:v>39211</c:v>
                </c:pt>
                <c:pt idx="2146">
                  <c:v>39212</c:v>
                </c:pt>
                <c:pt idx="2147">
                  <c:v>39213</c:v>
                </c:pt>
                <c:pt idx="2148">
                  <c:v>39216</c:v>
                </c:pt>
                <c:pt idx="2149">
                  <c:v>39217</c:v>
                </c:pt>
                <c:pt idx="2150">
                  <c:v>39218</c:v>
                </c:pt>
                <c:pt idx="2151">
                  <c:v>39219</c:v>
                </c:pt>
                <c:pt idx="2152">
                  <c:v>39220</c:v>
                </c:pt>
                <c:pt idx="2153">
                  <c:v>39223</c:v>
                </c:pt>
                <c:pt idx="2154">
                  <c:v>39224</c:v>
                </c:pt>
                <c:pt idx="2155">
                  <c:v>39225</c:v>
                </c:pt>
                <c:pt idx="2156">
                  <c:v>39226</c:v>
                </c:pt>
                <c:pt idx="2157">
                  <c:v>39227</c:v>
                </c:pt>
                <c:pt idx="2158">
                  <c:v>39230</c:v>
                </c:pt>
                <c:pt idx="2159">
                  <c:v>39231</c:v>
                </c:pt>
                <c:pt idx="2160">
                  <c:v>39232</c:v>
                </c:pt>
                <c:pt idx="2161">
                  <c:v>39233</c:v>
                </c:pt>
                <c:pt idx="2162">
                  <c:v>39234</c:v>
                </c:pt>
                <c:pt idx="2163">
                  <c:v>39237</c:v>
                </c:pt>
                <c:pt idx="2164">
                  <c:v>39238</c:v>
                </c:pt>
                <c:pt idx="2165">
                  <c:v>39239</c:v>
                </c:pt>
                <c:pt idx="2166">
                  <c:v>39240</c:v>
                </c:pt>
                <c:pt idx="2167">
                  <c:v>39241</c:v>
                </c:pt>
                <c:pt idx="2168">
                  <c:v>39244</c:v>
                </c:pt>
                <c:pt idx="2169">
                  <c:v>39245</c:v>
                </c:pt>
                <c:pt idx="2170">
                  <c:v>39246</c:v>
                </c:pt>
                <c:pt idx="2171">
                  <c:v>39247</c:v>
                </c:pt>
                <c:pt idx="2172">
                  <c:v>39248</c:v>
                </c:pt>
                <c:pt idx="2173">
                  <c:v>39251</c:v>
                </c:pt>
                <c:pt idx="2174">
                  <c:v>39252</c:v>
                </c:pt>
                <c:pt idx="2175">
                  <c:v>39253</c:v>
                </c:pt>
                <c:pt idx="2176">
                  <c:v>39254</c:v>
                </c:pt>
                <c:pt idx="2177">
                  <c:v>39255</c:v>
                </c:pt>
                <c:pt idx="2178">
                  <c:v>39258</c:v>
                </c:pt>
                <c:pt idx="2179">
                  <c:v>39259</c:v>
                </c:pt>
                <c:pt idx="2180">
                  <c:v>39260</c:v>
                </c:pt>
                <c:pt idx="2181">
                  <c:v>39261</c:v>
                </c:pt>
                <c:pt idx="2182">
                  <c:v>39262</c:v>
                </c:pt>
                <c:pt idx="2183">
                  <c:v>39265</c:v>
                </c:pt>
                <c:pt idx="2184">
                  <c:v>39266</c:v>
                </c:pt>
                <c:pt idx="2185">
                  <c:v>39267</c:v>
                </c:pt>
                <c:pt idx="2186">
                  <c:v>39268</c:v>
                </c:pt>
                <c:pt idx="2187">
                  <c:v>39269</c:v>
                </c:pt>
                <c:pt idx="2188">
                  <c:v>39272</c:v>
                </c:pt>
                <c:pt idx="2189">
                  <c:v>39273</c:v>
                </c:pt>
                <c:pt idx="2190">
                  <c:v>39274</c:v>
                </c:pt>
                <c:pt idx="2191">
                  <c:v>39275</c:v>
                </c:pt>
                <c:pt idx="2192">
                  <c:v>39276</c:v>
                </c:pt>
                <c:pt idx="2193">
                  <c:v>39279</c:v>
                </c:pt>
                <c:pt idx="2194">
                  <c:v>39280</c:v>
                </c:pt>
                <c:pt idx="2195">
                  <c:v>39281</c:v>
                </c:pt>
                <c:pt idx="2196">
                  <c:v>39282</c:v>
                </c:pt>
                <c:pt idx="2197">
                  <c:v>39283</c:v>
                </c:pt>
                <c:pt idx="2198">
                  <c:v>39286</c:v>
                </c:pt>
                <c:pt idx="2199">
                  <c:v>39287</c:v>
                </c:pt>
                <c:pt idx="2200">
                  <c:v>39288</c:v>
                </c:pt>
                <c:pt idx="2201">
                  <c:v>39289</c:v>
                </c:pt>
                <c:pt idx="2202">
                  <c:v>39290</c:v>
                </c:pt>
                <c:pt idx="2203">
                  <c:v>39293</c:v>
                </c:pt>
                <c:pt idx="2204">
                  <c:v>39294</c:v>
                </c:pt>
                <c:pt idx="2205">
                  <c:v>39295</c:v>
                </c:pt>
                <c:pt idx="2206">
                  <c:v>39296</c:v>
                </c:pt>
                <c:pt idx="2207">
                  <c:v>39297</c:v>
                </c:pt>
                <c:pt idx="2208">
                  <c:v>39300</c:v>
                </c:pt>
                <c:pt idx="2209">
                  <c:v>39301</c:v>
                </c:pt>
                <c:pt idx="2210">
                  <c:v>39302</c:v>
                </c:pt>
                <c:pt idx="2211">
                  <c:v>39303</c:v>
                </c:pt>
                <c:pt idx="2212">
                  <c:v>39304</c:v>
                </c:pt>
                <c:pt idx="2213">
                  <c:v>39307</c:v>
                </c:pt>
                <c:pt idx="2214">
                  <c:v>39308</c:v>
                </c:pt>
                <c:pt idx="2215">
                  <c:v>39309</c:v>
                </c:pt>
                <c:pt idx="2216">
                  <c:v>39310</c:v>
                </c:pt>
                <c:pt idx="2217">
                  <c:v>39311</c:v>
                </c:pt>
                <c:pt idx="2218">
                  <c:v>39314</c:v>
                </c:pt>
                <c:pt idx="2219">
                  <c:v>39315</c:v>
                </c:pt>
                <c:pt idx="2220">
                  <c:v>39316</c:v>
                </c:pt>
                <c:pt idx="2221">
                  <c:v>39317</c:v>
                </c:pt>
                <c:pt idx="2222">
                  <c:v>39318</c:v>
                </c:pt>
                <c:pt idx="2223">
                  <c:v>39321</c:v>
                </c:pt>
                <c:pt idx="2224">
                  <c:v>39322</c:v>
                </c:pt>
                <c:pt idx="2225">
                  <c:v>39323</c:v>
                </c:pt>
                <c:pt idx="2226">
                  <c:v>39324</c:v>
                </c:pt>
                <c:pt idx="2227">
                  <c:v>39325</c:v>
                </c:pt>
                <c:pt idx="2228">
                  <c:v>39328</c:v>
                </c:pt>
                <c:pt idx="2229">
                  <c:v>39329</c:v>
                </c:pt>
                <c:pt idx="2230">
                  <c:v>39330</c:v>
                </c:pt>
                <c:pt idx="2231">
                  <c:v>39331</c:v>
                </c:pt>
                <c:pt idx="2232">
                  <c:v>39332</c:v>
                </c:pt>
                <c:pt idx="2233">
                  <c:v>39335</c:v>
                </c:pt>
                <c:pt idx="2234">
                  <c:v>39336</c:v>
                </c:pt>
                <c:pt idx="2235">
                  <c:v>39337</c:v>
                </c:pt>
                <c:pt idx="2236">
                  <c:v>39338</c:v>
                </c:pt>
                <c:pt idx="2237">
                  <c:v>39339</c:v>
                </c:pt>
                <c:pt idx="2238">
                  <c:v>39342</c:v>
                </c:pt>
                <c:pt idx="2239">
                  <c:v>39343</c:v>
                </c:pt>
                <c:pt idx="2240">
                  <c:v>39344</c:v>
                </c:pt>
                <c:pt idx="2241">
                  <c:v>39345</c:v>
                </c:pt>
                <c:pt idx="2242">
                  <c:v>39346</c:v>
                </c:pt>
                <c:pt idx="2243">
                  <c:v>39349</c:v>
                </c:pt>
                <c:pt idx="2244">
                  <c:v>39350</c:v>
                </c:pt>
                <c:pt idx="2245">
                  <c:v>39351</c:v>
                </c:pt>
                <c:pt idx="2246">
                  <c:v>39352</c:v>
                </c:pt>
                <c:pt idx="2247">
                  <c:v>39353</c:v>
                </c:pt>
                <c:pt idx="2248">
                  <c:v>39356</c:v>
                </c:pt>
                <c:pt idx="2249">
                  <c:v>39357</c:v>
                </c:pt>
                <c:pt idx="2250">
                  <c:v>39358</c:v>
                </c:pt>
                <c:pt idx="2251">
                  <c:v>39359</c:v>
                </c:pt>
                <c:pt idx="2252">
                  <c:v>39360</c:v>
                </c:pt>
                <c:pt idx="2253">
                  <c:v>39363</c:v>
                </c:pt>
                <c:pt idx="2254">
                  <c:v>39364</c:v>
                </c:pt>
                <c:pt idx="2255">
                  <c:v>39365</c:v>
                </c:pt>
                <c:pt idx="2256">
                  <c:v>39366</c:v>
                </c:pt>
                <c:pt idx="2257">
                  <c:v>39367</c:v>
                </c:pt>
                <c:pt idx="2258">
                  <c:v>39370</c:v>
                </c:pt>
                <c:pt idx="2259">
                  <c:v>39371</c:v>
                </c:pt>
                <c:pt idx="2260">
                  <c:v>39372</c:v>
                </c:pt>
                <c:pt idx="2261">
                  <c:v>39373</c:v>
                </c:pt>
                <c:pt idx="2262">
                  <c:v>39374</c:v>
                </c:pt>
                <c:pt idx="2263">
                  <c:v>39377</c:v>
                </c:pt>
                <c:pt idx="2264">
                  <c:v>39378</c:v>
                </c:pt>
                <c:pt idx="2265">
                  <c:v>39379</c:v>
                </c:pt>
                <c:pt idx="2266">
                  <c:v>39380</c:v>
                </c:pt>
                <c:pt idx="2267">
                  <c:v>39381</c:v>
                </c:pt>
                <c:pt idx="2268">
                  <c:v>39384</c:v>
                </c:pt>
                <c:pt idx="2269">
                  <c:v>39385</c:v>
                </c:pt>
                <c:pt idx="2270">
                  <c:v>39386</c:v>
                </c:pt>
                <c:pt idx="2271">
                  <c:v>39387</c:v>
                </c:pt>
                <c:pt idx="2272">
                  <c:v>39391</c:v>
                </c:pt>
                <c:pt idx="2273">
                  <c:v>39392</c:v>
                </c:pt>
                <c:pt idx="2274">
                  <c:v>39393</c:v>
                </c:pt>
                <c:pt idx="2275">
                  <c:v>39394</c:v>
                </c:pt>
                <c:pt idx="2276">
                  <c:v>39395</c:v>
                </c:pt>
                <c:pt idx="2277">
                  <c:v>39398</c:v>
                </c:pt>
                <c:pt idx="2278">
                  <c:v>39399</c:v>
                </c:pt>
                <c:pt idx="2279">
                  <c:v>39400</c:v>
                </c:pt>
                <c:pt idx="2280">
                  <c:v>39401</c:v>
                </c:pt>
                <c:pt idx="2281">
                  <c:v>39402</c:v>
                </c:pt>
                <c:pt idx="2282">
                  <c:v>39406</c:v>
                </c:pt>
                <c:pt idx="2283">
                  <c:v>39407</c:v>
                </c:pt>
                <c:pt idx="2284">
                  <c:v>39408</c:v>
                </c:pt>
                <c:pt idx="2285">
                  <c:v>39409</c:v>
                </c:pt>
                <c:pt idx="2286">
                  <c:v>39412</c:v>
                </c:pt>
                <c:pt idx="2287">
                  <c:v>39413</c:v>
                </c:pt>
                <c:pt idx="2288">
                  <c:v>39414</c:v>
                </c:pt>
                <c:pt idx="2289">
                  <c:v>39415</c:v>
                </c:pt>
                <c:pt idx="2290">
                  <c:v>39416</c:v>
                </c:pt>
                <c:pt idx="2291">
                  <c:v>39419</c:v>
                </c:pt>
                <c:pt idx="2292">
                  <c:v>39420</c:v>
                </c:pt>
                <c:pt idx="2293">
                  <c:v>39421</c:v>
                </c:pt>
                <c:pt idx="2294">
                  <c:v>39422</c:v>
                </c:pt>
                <c:pt idx="2295">
                  <c:v>39423</c:v>
                </c:pt>
                <c:pt idx="2296">
                  <c:v>39426</c:v>
                </c:pt>
                <c:pt idx="2297">
                  <c:v>39427</c:v>
                </c:pt>
                <c:pt idx="2298">
                  <c:v>39429</c:v>
                </c:pt>
                <c:pt idx="2299">
                  <c:v>39430</c:v>
                </c:pt>
                <c:pt idx="2300">
                  <c:v>39433</c:v>
                </c:pt>
                <c:pt idx="2301">
                  <c:v>39434</c:v>
                </c:pt>
                <c:pt idx="2302">
                  <c:v>39435</c:v>
                </c:pt>
                <c:pt idx="2303">
                  <c:v>39436</c:v>
                </c:pt>
                <c:pt idx="2304">
                  <c:v>39437</c:v>
                </c:pt>
                <c:pt idx="2305">
                  <c:v>39440</c:v>
                </c:pt>
                <c:pt idx="2306">
                  <c:v>39442</c:v>
                </c:pt>
                <c:pt idx="2307">
                  <c:v>39443</c:v>
                </c:pt>
                <c:pt idx="2308">
                  <c:v>39444</c:v>
                </c:pt>
                <c:pt idx="2309">
                  <c:v>39447</c:v>
                </c:pt>
                <c:pt idx="2310">
                  <c:v>39449</c:v>
                </c:pt>
                <c:pt idx="2311">
                  <c:v>39450</c:v>
                </c:pt>
                <c:pt idx="2312">
                  <c:v>39451</c:v>
                </c:pt>
                <c:pt idx="2313">
                  <c:v>39454</c:v>
                </c:pt>
                <c:pt idx="2314">
                  <c:v>39455</c:v>
                </c:pt>
                <c:pt idx="2315">
                  <c:v>39456</c:v>
                </c:pt>
                <c:pt idx="2316">
                  <c:v>39457</c:v>
                </c:pt>
                <c:pt idx="2317">
                  <c:v>39458</c:v>
                </c:pt>
                <c:pt idx="2318">
                  <c:v>39461</c:v>
                </c:pt>
                <c:pt idx="2319">
                  <c:v>39462</c:v>
                </c:pt>
                <c:pt idx="2320">
                  <c:v>39463</c:v>
                </c:pt>
                <c:pt idx="2321">
                  <c:v>39464</c:v>
                </c:pt>
                <c:pt idx="2322">
                  <c:v>39465</c:v>
                </c:pt>
                <c:pt idx="2323">
                  <c:v>39468</c:v>
                </c:pt>
                <c:pt idx="2324">
                  <c:v>39469</c:v>
                </c:pt>
                <c:pt idx="2325">
                  <c:v>39470</c:v>
                </c:pt>
                <c:pt idx="2326">
                  <c:v>39471</c:v>
                </c:pt>
                <c:pt idx="2327">
                  <c:v>39472</c:v>
                </c:pt>
                <c:pt idx="2328">
                  <c:v>39475</c:v>
                </c:pt>
                <c:pt idx="2329">
                  <c:v>39476</c:v>
                </c:pt>
                <c:pt idx="2330">
                  <c:v>39477</c:v>
                </c:pt>
                <c:pt idx="2331">
                  <c:v>39478</c:v>
                </c:pt>
                <c:pt idx="2332">
                  <c:v>39479</c:v>
                </c:pt>
                <c:pt idx="2333">
                  <c:v>39483</c:v>
                </c:pt>
                <c:pt idx="2334">
                  <c:v>39484</c:v>
                </c:pt>
                <c:pt idx="2335">
                  <c:v>39485</c:v>
                </c:pt>
                <c:pt idx="2336">
                  <c:v>39486</c:v>
                </c:pt>
                <c:pt idx="2337">
                  <c:v>39489</c:v>
                </c:pt>
                <c:pt idx="2338">
                  <c:v>39490</c:v>
                </c:pt>
                <c:pt idx="2339">
                  <c:v>39491</c:v>
                </c:pt>
                <c:pt idx="2340">
                  <c:v>39492</c:v>
                </c:pt>
                <c:pt idx="2341">
                  <c:v>39493</c:v>
                </c:pt>
                <c:pt idx="2342">
                  <c:v>39496</c:v>
                </c:pt>
                <c:pt idx="2343">
                  <c:v>39497</c:v>
                </c:pt>
                <c:pt idx="2344">
                  <c:v>39498</c:v>
                </c:pt>
                <c:pt idx="2345">
                  <c:v>39499</c:v>
                </c:pt>
                <c:pt idx="2346">
                  <c:v>39500</c:v>
                </c:pt>
                <c:pt idx="2347">
                  <c:v>39503</c:v>
                </c:pt>
                <c:pt idx="2348">
                  <c:v>39504</c:v>
                </c:pt>
                <c:pt idx="2349">
                  <c:v>39505</c:v>
                </c:pt>
                <c:pt idx="2350">
                  <c:v>39506</c:v>
                </c:pt>
                <c:pt idx="2351">
                  <c:v>39507</c:v>
                </c:pt>
                <c:pt idx="2352">
                  <c:v>39510</c:v>
                </c:pt>
                <c:pt idx="2353">
                  <c:v>39511</c:v>
                </c:pt>
                <c:pt idx="2354">
                  <c:v>39512</c:v>
                </c:pt>
                <c:pt idx="2355">
                  <c:v>39513</c:v>
                </c:pt>
                <c:pt idx="2356">
                  <c:v>39514</c:v>
                </c:pt>
                <c:pt idx="2357">
                  <c:v>39517</c:v>
                </c:pt>
                <c:pt idx="2358">
                  <c:v>39518</c:v>
                </c:pt>
                <c:pt idx="2359">
                  <c:v>39519</c:v>
                </c:pt>
                <c:pt idx="2360">
                  <c:v>39520</c:v>
                </c:pt>
                <c:pt idx="2361">
                  <c:v>39521</c:v>
                </c:pt>
                <c:pt idx="2362">
                  <c:v>39525</c:v>
                </c:pt>
                <c:pt idx="2363">
                  <c:v>39526</c:v>
                </c:pt>
                <c:pt idx="2364">
                  <c:v>39531</c:v>
                </c:pt>
                <c:pt idx="2365">
                  <c:v>39532</c:v>
                </c:pt>
                <c:pt idx="2366">
                  <c:v>39533</c:v>
                </c:pt>
                <c:pt idx="2367">
                  <c:v>39534</c:v>
                </c:pt>
                <c:pt idx="2368">
                  <c:v>39535</c:v>
                </c:pt>
                <c:pt idx="2369">
                  <c:v>39538</c:v>
                </c:pt>
                <c:pt idx="2370">
                  <c:v>39539</c:v>
                </c:pt>
                <c:pt idx="2371">
                  <c:v>39540</c:v>
                </c:pt>
                <c:pt idx="2372">
                  <c:v>39541</c:v>
                </c:pt>
                <c:pt idx="2373">
                  <c:v>39542</c:v>
                </c:pt>
                <c:pt idx="2374">
                  <c:v>39545</c:v>
                </c:pt>
                <c:pt idx="2375">
                  <c:v>39546</c:v>
                </c:pt>
                <c:pt idx="2376">
                  <c:v>39547</c:v>
                </c:pt>
                <c:pt idx="2377">
                  <c:v>39548</c:v>
                </c:pt>
                <c:pt idx="2378">
                  <c:v>39549</c:v>
                </c:pt>
                <c:pt idx="2379">
                  <c:v>39552</c:v>
                </c:pt>
                <c:pt idx="2380">
                  <c:v>39553</c:v>
                </c:pt>
                <c:pt idx="2381">
                  <c:v>39554</c:v>
                </c:pt>
                <c:pt idx="2382">
                  <c:v>39555</c:v>
                </c:pt>
                <c:pt idx="2383">
                  <c:v>39556</c:v>
                </c:pt>
                <c:pt idx="2384">
                  <c:v>39559</c:v>
                </c:pt>
                <c:pt idx="2385">
                  <c:v>39560</c:v>
                </c:pt>
                <c:pt idx="2386">
                  <c:v>39561</c:v>
                </c:pt>
                <c:pt idx="2387">
                  <c:v>39562</c:v>
                </c:pt>
                <c:pt idx="2388">
                  <c:v>39563</c:v>
                </c:pt>
                <c:pt idx="2389">
                  <c:v>39566</c:v>
                </c:pt>
                <c:pt idx="2390">
                  <c:v>39567</c:v>
                </c:pt>
                <c:pt idx="2391">
                  <c:v>39568</c:v>
                </c:pt>
                <c:pt idx="2392">
                  <c:v>39570</c:v>
                </c:pt>
                <c:pt idx="2393">
                  <c:v>39573</c:v>
                </c:pt>
                <c:pt idx="2394">
                  <c:v>39574</c:v>
                </c:pt>
                <c:pt idx="2395">
                  <c:v>39575</c:v>
                </c:pt>
                <c:pt idx="2396">
                  <c:v>39576</c:v>
                </c:pt>
                <c:pt idx="2397">
                  <c:v>39577</c:v>
                </c:pt>
                <c:pt idx="2398">
                  <c:v>39580</c:v>
                </c:pt>
                <c:pt idx="2399">
                  <c:v>39581</c:v>
                </c:pt>
                <c:pt idx="2400">
                  <c:v>39582</c:v>
                </c:pt>
                <c:pt idx="2401">
                  <c:v>39583</c:v>
                </c:pt>
                <c:pt idx="2402">
                  <c:v>39584</c:v>
                </c:pt>
                <c:pt idx="2403">
                  <c:v>39587</c:v>
                </c:pt>
                <c:pt idx="2404">
                  <c:v>39588</c:v>
                </c:pt>
                <c:pt idx="2405">
                  <c:v>39589</c:v>
                </c:pt>
                <c:pt idx="2406">
                  <c:v>39590</c:v>
                </c:pt>
                <c:pt idx="2407">
                  <c:v>39591</c:v>
                </c:pt>
                <c:pt idx="2408">
                  <c:v>39594</c:v>
                </c:pt>
                <c:pt idx="2409">
                  <c:v>39595</c:v>
                </c:pt>
                <c:pt idx="2410">
                  <c:v>39596</c:v>
                </c:pt>
                <c:pt idx="2411">
                  <c:v>39597</c:v>
                </c:pt>
                <c:pt idx="2412">
                  <c:v>39598</c:v>
                </c:pt>
                <c:pt idx="2413">
                  <c:v>39601</c:v>
                </c:pt>
                <c:pt idx="2414">
                  <c:v>39602</c:v>
                </c:pt>
                <c:pt idx="2415">
                  <c:v>39603</c:v>
                </c:pt>
                <c:pt idx="2416">
                  <c:v>39604</c:v>
                </c:pt>
                <c:pt idx="2417">
                  <c:v>39605</c:v>
                </c:pt>
                <c:pt idx="2418">
                  <c:v>39608</c:v>
                </c:pt>
                <c:pt idx="2419">
                  <c:v>39609</c:v>
                </c:pt>
                <c:pt idx="2420">
                  <c:v>39610</c:v>
                </c:pt>
                <c:pt idx="2421">
                  <c:v>39611</c:v>
                </c:pt>
                <c:pt idx="2422">
                  <c:v>39612</c:v>
                </c:pt>
                <c:pt idx="2423">
                  <c:v>39615</c:v>
                </c:pt>
                <c:pt idx="2424">
                  <c:v>39616</c:v>
                </c:pt>
                <c:pt idx="2425">
                  <c:v>39617</c:v>
                </c:pt>
                <c:pt idx="2426">
                  <c:v>39618</c:v>
                </c:pt>
                <c:pt idx="2427">
                  <c:v>39619</c:v>
                </c:pt>
                <c:pt idx="2428">
                  <c:v>39622</c:v>
                </c:pt>
                <c:pt idx="2429">
                  <c:v>39623</c:v>
                </c:pt>
                <c:pt idx="2430">
                  <c:v>39624</c:v>
                </c:pt>
                <c:pt idx="2431">
                  <c:v>39625</c:v>
                </c:pt>
                <c:pt idx="2432">
                  <c:v>39626</c:v>
                </c:pt>
                <c:pt idx="2433">
                  <c:v>39629</c:v>
                </c:pt>
                <c:pt idx="2434">
                  <c:v>39630</c:v>
                </c:pt>
                <c:pt idx="2435">
                  <c:v>39631</c:v>
                </c:pt>
                <c:pt idx="2436">
                  <c:v>39632</c:v>
                </c:pt>
                <c:pt idx="2437">
                  <c:v>39633</c:v>
                </c:pt>
                <c:pt idx="2438">
                  <c:v>39636</c:v>
                </c:pt>
                <c:pt idx="2439">
                  <c:v>39637</c:v>
                </c:pt>
                <c:pt idx="2440">
                  <c:v>39638</c:v>
                </c:pt>
                <c:pt idx="2441">
                  <c:v>39639</c:v>
                </c:pt>
                <c:pt idx="2442">
                  <c:v>39640</c:v>
                </c:pt>
                <c:pt idx="2443">
                  <c:v>39643</c:v>
                </c:pt>
                <c:pt idx="2444">
                  <c:v>39644</c:v>
                </c:pt>
                <c:pt idx="2445">
                  <c:v>39645</c:v>
                </c:pt>
                <c:pt idx="2446">
                  <c:v>39646</c:v>
                </c:pt>
                <c:pt idx="2447">
                  <c:v>39647</c:v>
                </c:pt>
                <c:pt idx="2448">
                  <c:v>39650</c:v>
                </c:pt>
                <c:pt idx="2449">
                  <c:v>39651</c:v>
                </c:pt>
                <c:pt idx="2450">
                  <c:v>39652</c:v>
                </c:pt>
                <c:pt idx="2451">
                  <c:v>39653</c:v>
                </c:pt>
                <c:pt idx="2452">
                  <c:v>39654</c:v>
                </c:pt>
                <c:pt idx="2453">
                  <c:v>39657</c:v>
                </c:pt>
                <c:pt idx="2454">
                  <c:v>39658</c:v>
                </c:pt>
                <c:pt idx="2455">
                  <c:v>39659</c:v>
                </c:pt>
                <c:pt idx="2456">
                  <c:v>39660</c:v>
                </c:pt>
                <c:pt idx="2457">
                  <c:v>39661</c:v>
                </c:pt>
                <c:pt idx="2458">
                  <c:v>39664</c:v>
                </c:pt>
                <c:pt idx="2459">
                  <c:v>39665</c:v>
                </c:pt>
                <c:pt idx="2460">
                  <c:v>39666</c:v>
                </c:pt>
                <c:pt idx="2461">
                  <c:v>39667</c:v>
                </c:pt>
                <c:pt idx="2462">
                  <c:v>39668</c:v>
                </c:pt>
                <c:pt idx="2463">
                  <c:v>39671</c:v>
                </c:pt>
                <c:pt idx="2464">
                  <c:v>39672</c:v>
                </c:pt>
                <c:pt idx="2465">
                  <c:v>39673</c:v>
                </c:pt>
                <c:pt idx="2466">
                  <c:v>39674</c:v>
                </c:pt>
                <c:pt idx="2467">
                  <c:v>39675</c:v>
                </c:pt>
                <c:pt idx="2468">
                  <c:v>39678</c:v>
                </c:pt>
                <c:pt idx="2469">
                  <c:v>39679</c:v>
                </c:pt>
                <c:pt idx="2470">
                  <c:v>39680</c:v>
                </c:pt>
                <c:pt idx="2471">
                  <c:v>39681</c:v>
                </c:pt>
                <c:pt idx="2472">
                  <c:v>39682</c:v>
                </c:pt>
                <c:pt idx="2473">
                  <c:v>39685</c:v>
                </c:pt>
                <c:pt idx="2474">
                  <c:v>39686</c:v>
                </c:pt>
                <c:pt idx="2475">
                  <c:v>39687</c:v>
                </c:pt>
                <c:pt idx="2476">
                  <c:v>39688</c:v>
                </c:pt>
                <c:pt idx="2477">
                  <c:v>39689</c:v>
                </c:pt>
                <c:pt idx="2478">
                  <c:v>39692</c:v>
                </c:pt>
                <c:pt idx="2479">
                  <c:v>39693</c:v>
                </c:pt>
                <c:pt idx="2480">
                  <c:v>39694</c:v>
                </c:pt>
                <c:pt idx="2481">
                  <c:v>39695</c:v>
                </c:pt>
                <c:pt idx="2482">
                  <c:v>39696</c:v>
                </c:pt>
                <c:pt idx="2483">
                  <c:v>39699</c:v>
                </c:pt>
                <c:pt idx="2484">
                  <c:v>39700</c:v>
                </c:pt>
                <c:pt idx="2485">
                  <c:v>39701</c:v>
                </c:pt>
                <c:pt idx="2486">
                  <c:v>39702</c:v>
                </c:pt>
                <c:pt idx="2487">
                  <c:v>39703</c:v>
                </c:pt>
                <c:pt idx="2488">
                  <c:v>39706</c:v>
                </c:pt>
                <c:pt idx="2489">
                  <c:v>39708</c:v>
                </c:pt>
                <c:pt idx="2490">
                  <c:v>39709</c:v>
                </c:pt>
                <c:pt idx="2491">
                  <c:v>39710</c:v>
                </c:pt>
                <c:pt idx="2492">
                  <c:v>39713</c:v>
                </c:pt>
                <c:pt idx="2493">
                  <c:v>39714</c:v>
                </c:pt>
                <c:pt idx="2494">
                  <c:v>39715</c:v>
                </c:pt>
                <c:pt idx="2495">
                  <c:v>39716</c:v>
                </c:pt>
                <c:pt idx="2496">
                  <c:v>39717</c:v>
                </c:pt>
                <c:pt idx="2497">
                  <c:v>39720</c:v>
                </c:pt>
                <c:pt idx="2498">
                  <c:v>39721</c:v>
                </c:pt>
                <c:pt idx="2499">
                  <c:v>39722</c:v>
                </c:pt>
                <c:pt idx="2500">
                  <c:v>39723</c:v>
                </c:pt>
                <c:pt idx="2501">
                  <c:v>39724</c:v>
                </c:pt>
                <c:pt idx="2502">
                  <c:v>39727</c:v>
                </c:pt>
                <c:pt idx="2503">
                  <c:v>39728</c:v>
                </c:pt>
                <c:pt idx="2504">
                  <c:v>39729</c:v>
                </c:pt>
                <c:pt idx="2505">
                  <c:v>39730</c:v>
                </c:pt>
                <c:pt idx="2506">
                  <c:v>39731</c:v>
                </c:pt>
                <c:pt idx="2507">
                  <c:v>39734</c:v>
                </c:pt>
                <c:pt idx="2508">
                  <c:v>39735</c:v>
                </c:pt>
                <c:pt idx="2509">
                  <c:v>39736</c:v>
                </c:pt>
                <c:pt idx="2510">
                  <c:v>39737</c:v>
                </c:pt>
                <c:pt idx="2511">
                  <c:v>39738</c:v>
                </c:pt>
                <c:pt idx="2512">
                  <c:v>39741</c:v>
                </c:pt>
                <c:pt idx="2513">
                  <c:v>39742</c:v>
                </c:pt>
                <c:pt idx="2514">
                  <c:v>39743</c:v>
                </c:pt>
                <c:pt idx="2515">
                  <c:v>39744</c:v>
                </c:pt>
                <c:pt idx="2516">
                  <c:v>39745</c:v>
                </c:pt>
                <c:pt idx="2517">
                  <c:v>39748</c:v>
                </c:pt>
                <c:pt idx="2518">
                  <c:v>39749</c:v>
                </c:pt>
                <c:pt idx="2519">
                  <c:v>39750</c:v>
                </c:pt>
                <c:pt idx="2520">
                  <c:v>39751</c:v>
                </c:pt>
                <c:pt idx="2521">
                  <c:v>39752</c:v>
                </c:pt>
                <c:pt idx="2522">
                  <c:v>39755</c:v>
                </c:pt>
                <c:pt idx="2523">
                  <c:v>39756</c:v>
                </c:pt>
                <c:pt idx="2524">
                  <c:v>39757</c:v>
                </c:pt>
                <c:pt idx="2525">
                  <c:v>39758</c:v>
                </c:pt>
                <c:pt idx="2526">
                  <c:v>39759</c:v>
                </c:pt>
                <c:pt idx="2527">
                  <c:v>39762</c:v>
                </c:pt>
                <c:pt idx="2528">
                  <c:v>39763</c:v>
                </c:pt>
                <c:pt idx="2529">
                  <c:v>39764</c:v>
                </c:pt>
                <c:pt idx="2530">
                  <c:v>39765</c:v>
                </c:pt>
                <c:pt idx="2531">
                  <c:v>39766</c:v>
                </c:pt>
                <c:pt idx="2532">
                  <c:v>39770</c:v>
                </c:pt>
                <c:pt idx="2533">
                  <c:v>39771</c:v>
                </c:pt>
                <c:pt idx="2534">
                  <c:v>39772</c:v>
                </c:pt>
                <c:pt idx="2535">
                  <c:v>39773</c:v>
                </c:pt>
                <c:pt idx="2536">
                  <c:v>39776</c:v>
                </c:pt>
                <c:pt idx="2537">
                  <c:v>39777</c:v>
                </c:pt>
                <c:pt idx="2538">
                  <c:v>39778</c:v>
                </c:pt>
                <c:pt idx="2539">
                  <c:v>39779</c:v>
                </c:pt>
                <c:pt idx="2540">
                  <c:v>39780</c:v>
                </c:pt>
                <c:pt idx="2541">
                  <c:v>39783</c:v>
                </c:pt>
                <c:pt idx="2542">
                  <c:v>39784</c:v>
                </c:pt>
                <c:pt idx="2543">
                  <c:v>39785</c:v>
                </c:pt>
                <c:pt idx="2544">
                  <c:v>39786</c:v>
                </c:pt>
                <c:pt idx="2545">
                  <c:v>39787</c:v>
                </c:pt>
                <c:pt idx="2546">
                  <c:v>39790</c:v>
                </c:pt>
                <c:pt idx="2547">
                  <c:v>39791</c:v>
                </c:pt>
                <c:pt idx="2548">
                  <c:v>39792</c:v>
                </c:pt>
                <c:pt idx="2549">
                  <c:v>39793</c:v>
                </c:pt>
                <c:pt idx="2550">
                  <c:v>39797</c:v>
                </c:pt>
                <c:pt idx="2551">
                  <c:v>39798</c:v>
                </c:pt>
                <c:pt idx="2552">
                  <c:v>39799</c:v>
                </c:pt>
                <c:pt idx="2553">
                  <c:v>39800</c:v>
                </c:pt>
                <c:pt idx="2554">
                  <c:v>39801</c:v>
                </c:pt>
                <c:pt idx="2555">
                  <c:v>39804</c:v>
                </c:pt>
                <c:pt idx="2556">
                  <c:v>39805</c:v>
                </c:pt>
                <c:pt idx="2557">
                  <c:v>39806</c:v>
                </c:pt>
                <c:pt idx="2558">
                  <c:v>39808</c:v>
                </c:pt>
                <c:pt idx="2559">
                  <c:v>39811</c:v>
                </c:pt>
                <c:pt idx="2560">
                  <c:v>39812</c:v>
                </c:pt>
                <c:pt idx="2561">
                  <c:v>39813</c:v>
                </c:pt>
                <c:pt idx="2562">
                  <c:v>39815</c:v>
                </c:pt>
                <c:pt idx="2563">
                  <c:v>39818</c:v>
                </c:pt>
                <c:pt idx="2564">
                  <c:v>39819</c:v>
                </c:pt>
                <c:pt idx="2565">
                  <c:v>39820</c:v>
                </c:pt>
                <c:pt idx="2566">
                  <c:v>39821</c:v>
                </c:pt>
                <c:pt idx="2567">
                  <c:v>39822</c:v>
                </c:pt>
                <c:pt idx="2568">
                  <c:v>39825</c:v>
                </c:pt>
                <c:pt idx="2569">
                  <c:v>39826</c:v>
                </c:pt>
                <c:pt idx="2570">
                  <c:v>39827</c:v>
                </c:pt>
                <c:pt idx="2571">
                  <c:v>39828</c:v>
                </c:pt>
                <c:pt idx="2572">
                  <c:v>39829</c:v>
                </c:pt>
                <c:pt idx="2573">
                  <c:v>39832</c:v>
                </c:pt>
                <c:pt idx="2574">
                  <c:v>39833</c:v>
                </c:pt>
                <c:pt idx="2575">
                  <c:v>39834</c:v>
                </c:pt>
                <c:pt idx="2576">
                  <c:v>39835</c:v>
                </c:pt>
                <c:pt idx="2577">
                  <c:v>39836</c:v>
                </c:pt>
                <c:pt idx="2578">
                  <c:v>39839</c:v>
                </c:pt>
                <c:pt idx="2579">
                  <c:v>39840</c:v>
                </c:pt>
                <c:pt idx="2580">
                  <c:v>39841</c:v>
                </c:pt>
                <c:pt idx="2581">
                  <c:v>39842</c:v>
                </c:pt>
                <c:pt idx="2582">
                  <c:v>39843</c:v>
                </c:pt>
                <c:pt idx="2583">
                  <c:v>39847</c:v>
                </c:pt>
                <c:pt idx="2584">
                  <c:v>39848</c:v>
                </c:pt>
                <c:pt idx="2585">
                  <c:v>39849</c:v>
                </c:pt>
                <c:pt idx="2586">
                  <c:v>39850</c:v>
                </c:pt>
                <c:pt idx="2587">
                  <c:v>39853</c:v>
                </c:pt>
                <c:pt idx="2588">
                  <c:v>39854</c:v>
                </c:pt>
                <c:pt idx="2589">
                  <c:v>39855</c:v>
                </c:pt>
                <c:pt idx="2590">
                  <c:v>39856</c:v>
                </c:pt>
                <c:pt idx="2591">
                  <c:v>39857</c:v>
                </c:pt>
                <c:pt idx="2592">
                  <c:v>39860</c:v>
                </c:pt>
                <c:pt idx="2593">
                  <c:v>39861</c:v>
                </c:pt>
                <c:pt idx="2594">
                  <c:v>39862</c:v>
                </c:pt>
                <c:pt idx="2595">
                  <c:v>39863</c:v>
                </c:pt>
                <c:pt idx="2596">
                  <c:v>39864</c:v>
                </c:pt>
                <c:pt idx="2597">
                  <c:v>39867</c:v>
                </c:pt>
                <c:pt idx="2598">
                  <c:v>39868</c:v>
                </c:pt>
                <c:pt idx="2599">
                  <c:v>39869</c:v>
                </c:pt>
                <c:pt idx="2600">
                  <c:v>39870</c:v>
                </c:pt>
                <c:pt idx="2601">
                  <c:v>39871</c:v>
                </c:pt>
                <c:pt idx="2602">
                  <c:v>39874</c:v>
                </c:pt>
                <c:pt idx="2603">
                  <c:v>39875</c:v>
                </c:pt>
                <c:pt idx="2604">
                  <c:v>39876</c:v>
                </c:pt>
                <c:pt idx="2605">
                  <c:v>39877</c:v>
                </c:pt>
                <c:pt idx="2606">
                  <c:v>39878</c:v>
                </c:pt>
                <c:pt idx="2607">
                  <c:v>39881</c:v>
                </c:pt>
                <c:pt idx="2608">
                  <c:v>39882</c:v>
                </c:pt>
                <c:pt idx="2609">
                  <c:v>39883</c:v>
                </c:pt>
                <c:pt idx="2610">
                  <c:v>39884</c:v>
                </c:pt>
                <c:pt idx="2611">
                  <c:v>39885</c:v>
                </c:pt>
                <c:pt idx="2612">
                  <c:v>39889</c:v>
                </c:pt>
                <c:pt idx="2613">
                  <c:v>39890</c:v>
                </c:pt>
                <c:pt idx="2614">
                  <c:v>39891</c:v>
                </c:pt>
                <c:pt idx="2615">
                  <c:v>39892</c:v>
                </c:pt>
                <c:pt idx="2616">
                  <c:v>39895</c:v>
                </c:pt>
                <c:pt idx="2617">
                  <c:v>39896</c:v>
                </c:pt>
                <c:pt idx="2618">
                  <c:v>39897</c:v>
                </c:pt>
                <c:pt idx="2619">
                  <c:v>39898</c:v>
                </c:pt>
                <c:pt idx="2620">
                  <c:v>39899</c:v>
                </c:pt>
                <c:pt idx="2621">
                  <c:v>39902</c:v>
                </c:pt>
                <c:pt idx="2622">
                  <c:v>39903</c:v>
                </c:pt>
                <c:pt idx="2623">
                  <c:v>39904</c:v>
                </c:pt>
                <c:pt idx="2624">
                  <c:v>39905</c:v>
                </c:pt>
                <c:pt idx="2625">
                  <c:v>39906</c:v>
                </c:pt>
                <c:pt idx="2626">
                  <c:v>39909</c:v>
                </c:pt>
                <c:pt idx="2627">
                  <c:v>39910</c:v>
                </c:pt>
                <c:pt idx="2628">
                  <c:v>39911</c:v>
                </c:pt>
                <c:pt idx="2629">
                  <c:v>39916</c:v>
                </c:pt>
                <c:pt idx="2630">
                  <c:v>39917</c:v>
                </c:pt>
                <c:pt idx="2631">
                  <c:v>39918</c:v>
                </c:pt>
                <c:pt idx="2632">
                  <c:v>39919</c:v>
                </c:pt>
                <c:pt idx="2633">
                  <c:v>39920</c:v>
                </c:pt>
                <c:pt idx="2634">
                  <c:v>39923</c:v>
                </c:pt>
                <c:pt idx="2635">
                  <c:v>39924</c:v>
                </c:pt>
                <c:pt idx="2636">
                  <c:v>39925</c:v>
                </c:pt>
                <c:pt idx="2637">
                  <c:v>39926</c:v>
                </c:pt>
                <c:pt idx="2638">
                  <c:v>39927</c:v>
                </c:pt>
                <c:pt idx="2639">
                  <c:v>39930</c:v>
                </c:pt>
                <c:pt idx="2640">
                  <c:v>39931</c:v>
                </c:pt>
                <c:pt idx="2641">
                  <c:v>39932</c:v>
                </c:pt>
                <c:pt idx="2642">
                  <c:v>39933</c:v>
                </c:pt>
                <c:pt idx="2643">
                  <c:v>39937</c:v>
                </c:pt>
                <c:pt idx="2644">
                  <c:v>39938</c:v>
                </c:pt>
                <c:pt idx="2645">
                  <c:v>39939</c:v>
                </c:pt>
                <c:pt idx="2646">
                  <c:v>39940</c:v>
                </c:pt>
                <c:pt idx="2647">
                  <c:v>39941</c:v>
                </c:pt>
                <c:pt idx="2648">
                  <c:v>39944</c:v>
                </c:pt>
                <c:pt idx="2649">
                  <c:v>39945</c:v>
                </c:pt>
                <c:pt idx="2650">
                  <c:v>39946</c:v>
                </c:pt>
                <c:pt idx="2651">
                  <c:v>39947</c:v>
                </c:pt>
                <c:pt idx="2652">
                  <c:v>39948</c:v>
                </c:pt>
                <c:pt idx="2653">
                  <c:v>39951</c:v>
                </c:pt>
                <c:pt idx="2654">
                  <c:v>39952</c:v>
                </c:pt>
                <c:pt idx="2655">
                  <c:v>39953</c:v>
                </c:pt>
                <c:pt idx="2656">
                  <c:v>39954</c:v>
                </c:pt>
                <c:pt idx="2657">
                  <c:v>39955</c:v>
                </c:pt>
                <c:pt idx="2658">
                  <c:v>39958</c:v>
                </c:pt>
                <c:pt idx="2659">
                  <c:v>39959</c:v>
                </c:pt>
                <c:pt idx="2660">
                  <c:v>39960</c:v>
                </c:pt>
                <c:pt idx="2661">
                  <c:v>39961</c:v>
                </c:pt>
                <c:pt idx="2662">
                  <c:v>39962</c:v>
                </c:pt>
                <c:pt idx="2663">
                  <c:v>39965</c:v>
                </c:pt>
                <c:pt idx="2664">
                  <c:v>39966</c:v>
                </c:pt>
                <c:pt idx="2665">
                  <c:v>39967</c:v>
                </c:pt>
                <c:pt idx="2666">
                  <c:v>39968</c:v>
                </c:pt>
                <c:pt idx="2667">
                  <c:v>39969</c:v>
                </c:pt>
                <c:pt idx="2668">
                  <c:v>39972</c:v>
                </c:pt>
                <c:pt idx="2669">
                  <c:v>39973</c:v>
                </c:pt>
                <c:pt idx="2670">
                  <c:v>39974</c:v>
                </c:pt>
                <c:pt idx="2671">
                  <c:v>39975</c:v>
                </c:pt>
                <c:pt idx="2672">
                  <c:v>39976</c:v>
                </c:pt>
                <c:pt idx="2673">
                  <c:v>39979</c:v>
                </c:pt>
                <c:pt idx="2674">
                  <c:v>39980</c:v>
                </c:pt>
                <c:pt idx="2675">
                  <c:v>39981</c:v>
                </c:pt>
                <c:pt idx="2676">
                  <c:v>39982</c:v>
                </c:pt>
                <c:pt idx="2677">
                  <c:v>39983</c:v>
                </c:pt>
                <c:pt idx="2678">
                  <c:v>39986</c:v>
                </c:pt>
                <c:pt idx="2679">
                  <c:v>39987</c:v>
                </c:pt>
                <c:pt idx="2680">
                  <c:v>39988</c:v>
                </c:pt>
                <c:pt idx="2681">
                  <c:v>39989</c:v>
                </c:pt>
                <c:pt idx="2682">
                  <c:v>39990</c:v>
                </c:pt>
                <c:pt idx="2683">
                  <c:v>39993</c:v>
                </c:pt>
                <c:pt idx="2684">
                  <c:v>39994</c:v>
                </c:pt>
                <c:pt idx="2685">
                  <c:v>39995</c:v>
                </c:pt>
                <c:pt idx="2686">
                  <c:v>39996</c:v>
                </c:pt>
                <c:pt idx="2687">
                  <c:v>39997</c:v>
                </c:pt>
                <c:pt idx="2688">
                  <c:v>40000</c:v>
                </c:pt>
                <c:pt idx="2689">
                  <c:v>40001</c:v>
                </c:pt>
                <c:pt idx="2690">
                  <c:v>40002</c:v>
                </c:pt>
                <c:pt idx="2691">
                  <c:v>40003</c:v>
                </c:pt>
                <c:pt idx="2692">
                  <c:v>40004</c:v>
                </c:pt>
                <c:pt idx="2693">
                  <c:v>40007</c:v>
                </c:pt>
                <c:pt idx="2694">
                  <c:v>40008</c:v>
                </c:pt>
                <c:pt idx="2695">
                  <c:v>40009</c:v>
                </c:pt>
                <c:pt idx="2696">
                  <c:v>40010</c:v>
                </c:pt>
                <c:pt idx="2697">
                  <c:v>40011</c:v>
                </c:pt>
                <c:pt idx="2698">
                  <c:v>40014</c:v>
                </c:pt>
                <c:pt idx="2699">
                  <c:v>40015</c:v>
                </c:pt>
                <c:pt idx="2700">
                  <c:v>40016</c:v>
                </c:pt>
                <c:pt idx="2701">
                  <c:v>40017</c:v>
                </c:pt>
                <c:pt idx="2702">
                  <c:v>40018</c:v>
                </c:pt>
                <c:pt idx="2703">
                  <c:v>40021</c:v>
                </c:pt>
                <c:pt idx="2704">
                  <c:v>40022</c:v>
                </c:pt>
                <c:pt idx="2705">
                  <c:v>40023</c:v>
                </c:pt>
                <c:pt idx="2706">
                  <c:v>40024</c:v>
                </c:pt>
                <c:pt idx="2707">
                  <c:v>40025</c:v>
                </c:pt>
                <c:pt idx="2708">
                  <c:v>40028</c:v>
                </c:pt>
                <c:pt idx="2709">
                  <c:v>40029</c:v>
                </c:pt>
                <c:pt idx="2710">
                  <c:v>40030</c:v>
                </c:pt>
                <c:pt idx="2711">
                  <c:v>40031</c:v>
                </c:pt>
                <c:pt idx="2712">
                  <c:v>40032</c:v>
                </c:pt>
                <c:pt idx="2713">
                  <c:v>40035</c:v>
                </c:pt>
                <c:pt idx="2714">
                  <c:v>40036</c:v>
                </c:pt>
                <c:pt idx="2715">
                  <c:v>40037</c:v>
                </c:pt>
                <c:pt idx="2716">
                  <c:v>40038</c:v>
                </c:pt>
                <c:pt idx="2717">
                  <c:v>40039</c:v>
                </c:pt>
                <c:pt idx="2718">
                  <c:v>40042</c:v>
                </c:pt>
                <c:pt idx="2719">
                  <c:v>40043</c:v>
                </c:pt>
                <c:pt idx="2720">
                  <c:v>40044</c:v>
                </c:pt>
                <c:pt idx="2721">
                  <c:v>40045</c:v>
                </c:pt>
                <c:pt idx="2722">
                  <c:v>40046</c:v>
                </c:pt>
                <c:pt idx="2723">
                  <c:v>40049</c:v>
                </c:pt>
                <c:pt idx="2724">
                  <c:v>40050</c:v>
                </c:pt>
                <c:pt idx="2725">
                  <c:v>40051</c:v>
                </c:pt>
                <c:pt idx="2726">
                  <c:v>40052</c:v>
                </c:pt>
                <c:pt idx="2727">
                  <c:v>40053</c:v>
                </c:pt>
                <c:pt idx="2728">
                  <c:v>40056</c:v>
                </c:pt>
                <c:pt idx="2729">
                  <c:v>40057</c:v>
                </c:pt>
                <c:pt idx="2730">
                  <c:v>40058</c:v>
                </c:pt>
                <c:pt idx="2731">
                  <c:v>40059</c:v>
                </c:pt>
                <c:pt idx="2732">
                  <c:v>40060</c:v>
                </c:pt>
                <c:pt idx="2733">
                  <c:v>40063</c:v>
                </c:pt>
                <c:pt idx="2734">
                  <c:v>40064</c:v>
                </c:pt>
                <c:pt idx="2735">
                  <c:v>40065</c:v>
                </c:pt>
                <c:pt idx="2736">
                  <c:v>40066</c:v>
                </c:pt>
                <c:pt idx="2737">
                  <c:v>40067</c:v>
                </c:pt>
                <c:pt idx="2738">
                  <c:v>40070</c:v>
                </c:pt>
                <c:pt idx="2739">
                  <c:v>40071</c:v>
                </c:pt>
                <c:pt idx="2740">
                  <c:v>40073</c:v>
                </c:pt>
                <c:pt idx="2741">
                  <c:v>40074</c:v>
                </c:pt>
                <c:pt idx="2742">
                  <c:v>40077</c:v>
                </c:pt>
                <c:pt idx="2743">
                  <c:v>40078</c:v>
                </c:pt>
                <c:pt idx="2744">
                  <c:v>40079</c:v>
                </c:pt>
                <c:pt idx="2745">
                  <c:v>40080</c:v>
                </c:pt>
                <c:pt idx="2746">
                  <c:v>40081</c:v>
                </c:pt>
                <c:pt idx="2747">
                  <c:v>40084</c:v>
                </c:pt>
                <c:pt idx="2748">
                  <c:v>40085</c:v>
                </c:pt>
                <c:pt idx="2749">
                  <c:v>40086</c:v>
                </c:pt>
                <c:pt idx="2750">
                  <c:v>40087</c:v>
                </c:pt>
                <c:pt idx="2751">
                  <c:v>40088</c:v>
                </c:pt>
                <c:pt idx="2752">
                  <c:v>40091</c:v>
                </c:pt>
                <c:pt idx="2753">
                  <c:v>40092</c:v>
                </c:pt>
                <c:pt idx="2754">
                  <c:v>40093</c:v>
                </c:pt>
                <c:pt idx="2755">
                  <c:v>40094</c:v>
                </c:pt>
                <c:pt idx="2756">
                  <c:v>40095</c:v>
                </c:pt>
                <c:pt idx="2757">
                  <c:v>40098</c:v>
                </c:pt>
                <c:pt idx="2758">
                  <c:v>40099</c:v>
                </c:pt>
                <c:pt idx="2759">
                  <c:v>40100</c:v>
                </c:pt>
                <c:pt idx="2760">
                  <c:v>40101</c:v>
                </c:pt>
                <c:pt idx="2761">
                  <c:v>40102</c:v>
                </c:pt>
                <c:pt idx="2762">
                  <c:v>40105</c:v>
                </c:pt>
                <c:pt idx="2763">
                  <c:v>40106</c:v>
                </c:pt>
                <c:pt idx="2764">
                  <c:v>40107</c:v>
                </c:pt>
                <c:pt idx="2765">
                  <c:v>40108</c:v>
                </c:pt>
                <c:pt idx="2766">
                  <c:v>40109</c:v>
                </c:pt>
                <c:pt idx="2767">
                  <c:v>40112</c:v>
                </c:pt>
                <c:pt idx="2768">
                  <c:v>40113</c:v>
                </c:pt>
                <c:pt idx="2769">
                  <c:v>40114</c:v>
                </c:pt>
                <c:pt idx="2770">
                  <c:v>40115</c:v>
                </c:pt>
                <c:pt idx="2771">
                  <c:v>40116</c:v>
                </c:pt>
                <c:pt idx="2772">
                  <c:v>40120</c:v>
                </c:pt>
                <c:pt idx="2773">
                  <c:v>40121</c:v>
                </c:pt>
                <c:pt idx="2774">
                  <c:v>40122</c:v>
                </c:pt>
                <c:pt idx="2775">
                  <c:v>40123</c:v>
                </c:pt>
                <c:pt idx="2776">
                  <c:v>40126</c:v>
                </c:pt>
                <c:pt idx="2777">
                  <c:v>40127</c:v>
                </c:pt>
                <c:pt idx="2778">
                  <c:v>40128</c:v>
                </c:pt>
                <c:pt idx="2779">
                  <c:v>40129</c:v>
                </c:pt>
                <c:pt idx="2780">
                  <c:v>40130</c:v>
                </c:pt>
                <c:pt idx="2781">
                  <c:v>40134</c:v>
                </c:pt>
                <c:pt idx="2782">
                  <c:v>40135</c:v>
                </c:pt>
                <c:pt idx="2783">
                  <c:v>40136</c:v>
                </c:pt>
                <c:pt idx="2784">
                  <c:v>40137</c:v>
                </c:pt>
                <c:pt idx="2785">
                  <c:v>40140</c:v>
                </c:pt>
                <c:pt idx="2786">
                  <c:v>40141</c:v>
                </c:pt>
                <c:pt idx="2787">
                  <c:v>40142</c:v>
                </c:pt>
                <c:pt idx="2788">
                  <c:v>40143</c:v>
                </c:pt>
                <c:pt idx="2789">
                  <c:v>40144</c:v>
                </c:pt>
                <c:pt idx="2790">
                  <c:v>40147</c:v>
                </c:pt>
                <c:pt idx="2791">
                  <c:v>40148</c:v>
                </c:pt>
                <c:pt idx="2792">
                  <c:v>40149</c:v>
                </c:pt>
                <c:pt idx="2793">
                  <c:v>40150</c:v>
                </c:pt>
                <c:pt idx="2794">
                  <c:v>40151</c:v>
                </c:pt>
                <c:pt idx="2795">
                  <c:v>40154</c:v>
                </c:pt>
                <c:pt idx="2796">
                  <c:v>40155</c:v>
                </c:pt>
                <c:pt idx="2797">
                  <c:v>40156</c:v>
                </c:pt>
                <c:pt idx="2798">
                  <c:v>40157</c:v>
                </c:pt>
                <c:pt idx="2799">
                  <c:v>40158</c:v>
                </c:pt>
                <c:pt idx="2800">
                  <c:v>40161</c:v>
                </c:pt>
                <c:pt idx="2801">
                  <c:v>40162</c:v>
                </c:pt>
                <c:pt idx="2802">
                  <c:v>40163</c:v>
                </c:pt>
                <c:pt idx="2803">
                  <c:v>40164</c:v>
                </c:pt>
                <c:pt idx="2804">
                  <c:v>40165</c:v>
                </c:pt>
                <c:pt idx="2805">
                  <c:v>40168</c:v>
                </c:pt>
                <c:pt idx="2806">
                  <c:v>40169</c:v>
                </c:pt>
                <c:pt idx="2807">
                  <c:v>40170</c:v>
                </c:pt>
                <c:pt idx="2808">
                  <c:v>40171</c:v>
                </c:pt>
                <c:pt idx="2809">
                  <c:v>40175</c:v>
                </c:pt>
                <c:pt idx="2810">
                  <c:v>40176</c:v>
                </c:pt>
                <c:pt idx="2811">
                  <c:v>40177</c:v>
                </c:pt>
                <c:pt idx="2812">
                  <c:v>40178</c:v>
                </c:pt>
                <c:pt idx="2813">
                  <c:v>40182</c:v>
                </c:pt>
                <c:pt idx="2814">
                  <c:v>40183</c:v>
                </c:pt>
                <c:pt idx="2815">
                  <c:v>40184</c:v>
                </c:pt>
                <c:pt idx="2816">
                  <c:v>40185</c:v>
                </c:pt>
                <c:pt idx="2817">
                  <c:v>40186</c:v>
                </c:pt>
                <c:pt idx="2818">
                  <c:v>40189</c:v>
                </c:pt>
                <c:pt idx="2819">
                  <c:v>40190</c:v>
                </c:pt>
                <c:pt idx="2820">
                  <c:v>40191</c:v>
                </c:pt>
                <c:pt idx="2821">
                  <c:v>40192</c:v>
                </c:pt>
                <c:pt idx="2822">
                  <c:v>40193</c:v>
                </c:pt>
                <c:pt idx="2823">
                  <c:v>40196</c:v>
                </c:pt>
                <c:pt idx="2824">
                  <c:v>40197</c:v>
                </c:pt>
                <c:pt idx="2825">
                  <c:v>40198</c:v>
                </c:pt>
                <c:pt idx="2826">
                  <c:v>40199</c:v>
                </c:pt>
                <c:pt idx="2827">
                  <c:v>40200</c:v>
                </c:pt>
                <c:pt idx="2828">
                  <c:v>40203</c:v>
                </c:pt>
                <c:pt idx="2829">
                  <c:v>40204</c:v>
                </c:pt>
                <c:pt idx="2830">
                  <c:v>40205</c:v>
                </c:pt>
                <c:pt idx="2831">
                  <c:v>40206</c:v>
                </c:pt>
                <c:pt idx="2832">
                  <c:v>40207</c:v>
                </c:pt>
                <c:pt idx="2833">
                  <c:v>40211</c:v>
                </c:pt>
                <c:pt idx="2834">
                  <c:v>40212</c:v>
                </c:pt>
                <c:pt idx="2835">
                  <c:v>40213</c:v>
                </c:pt>
                <c:pt idx="2836">
                  <c:v>40214</c:v>
                </c:pt>
                <c:pt idx="2837">
                  <c:v>40217</c:v>
                </c:pt>
                <c:pt idx="2838">
                  <c:v>40218</c:v>
                </c:pt>
                <c:pt idx="2839">
                  <c:v>40219</c:v>
                </c:pt>
                <c:pt idx="2840">
                  <c:v>40220</c:v>
                </c:pt>
                <c:pt idx="2841">
                  <c:v>40221</c:v>
                </c:pt>
                <c:pt idx="2842">
                  <c:v>40224</c:v>
                </c:pt>
                <c:pt idx="2843">
                  <c:v>40225</c:v>
                </c:pt>
                <c:pt idx="2844">
                  <c:v>40226</c:v>
                </c:pt>
                <c:pt idx="2845">
                  <c:v>40227</c:v>
                </c:pt>
                <c:pt idx="2846">
                  <c:v>40228</c:v>
                </c:pt>
                <c:pt idx="2847">
                  <c:v>40231</c:v>
                </c:pt>
                <c:pt idx="2848">
                  <c:v>40232</c:v>
                </c:pt>
                <c:pt idx="2849">
                  <c:v>40233</c:v>
                </c:pt>
                <c:pt idx="2850">
                  <c:v>40234</c:v>
                </c:pt>
                <c:pt idx="2851">
                  <c:v>40235</c:v>
                </c:pt>
                <c:pt idx="2852">
                  <c:v>40238</c:v>
                </c:pt>
                <c:pt idx="2853">
                  <c:v>40239</c:v>
                </c:pt>
                <c:pt idx="2854">
                  <c:v>40240</c:v>
                </c:pt>
                <c:pt idx="2855">
                  <c:v>40241</c:v>
                </c:pt>
                <c:pt idx="2856">
                  <c:v>40242</c:v>
                </c:pt>
                <c:pt idx="2857">
                  <c:v>40245</c:v>
                </c:pt>
                <c:pt idx="2858">
                  <c:v>40246</c:v>
                </c:pt>
                <c:pt idx="2859">
                  <c:v>40247</c:v>
                </c:pt>
                <c:pt idx="2860">
                  <c:v>40248</c:v>
                </c:pt>
                <c:pt idx="2861">
                  <c:v>40249</c:v>
                </c:pt>
                <c:pt idx="2862">
                  <c:v>40253</c:v>
                </c:pt>
                <c:pt idx="2863">
                  <c:v>40254</c:v>
                </c:pt>
                <c:pt idx="2864">
                  <c:v>40255</c:v>
                </c:pt>
                <c:pt idx="2865">
                  <c:v>40256</c:v>
                </c:pt>
                <c:pt idx="2866">
                  <c:v>40259</c:v>
                </c:pt>
                <c:pt idx="2867">
                  <c:v>40260</c:v>
                </c:pt>
                <c:pt idx="2868">
                  <c:v>40261</c:v>
                </c:pt>
                <c:pt idx="2869">
                  <c:v>40262</c:v>
                </c:pt>
                <c:pt idx="2870">
                  <c:v>40263</c:v>
                </c:pt>
                <c:pt idx="2871">
                  <c:v>40266</c:v>
                </c:pt>
                <c:pt idx="2872">
                  <c:v>40267</c:v>
                </c:pt>
                <c:pt idx="2873">
                  <c:v>40268</c:v>
                </c:pt>
                <c:pt idx="2874">
                  <c:v>40273</c:v>
                </c:pt>
                <c:pt idx="2875">
                  <c:v>40274</c:v>
                </c:pt>
                <c:pt idx="2876">
                  <c:v>40275</c:v>
                </c:pt>
                <c:pt idx="2877">
                  <c:v>40276</c:v>
                </c:pt>
                <c:pt idx="2878">
                  <c:v>40277</c:v>
                </c:pt>
                <c:pt idx="2879">
                  <c:v>40280</c:v>
                </c:pt>
                <c:pt idx="2880">
                  <c:v>40281</c:v>
                </c:pt>
                <c:pt idx="2881">
                  <c:v>40282</c:v>
                </c:pt>
                <c:pt idx="2882">
                  <c:v>40283</c:v>
                </c:pt>
                <c:pt idx="2883">
                  <c:v>40284</c:v>
                </c:pt>
                <c:pt idx="2884">
                  <c:v>40287</c:v>
                </c:pt>
                <c:pt idx="2885">
                  <c:v>40288</c:v>
                </c:pt>
                <c:pt idx="2886">
                  <c:v>40289</c:v>
                </c:pt>
                <c:pt idx="2887">
                  <c:v>40290</c:v>
                </c:pt>
                <c:pt idx="2888">
                  <c:v>40291</c:v>
                </c:pt>
                <c:pt idx="2889">
                  <c:v>40294</c:v>
                </c:pt>
                <c:pt idx="2890">
                  <c:v>40295</c:v>
                </c:pt>
                <c:pt idx="2891">
                  <c:v>40296</c:v>
                </c:pt>
                <c:pt idx="2892">
                  <c:v>40297</c:v>
                </c:pt>
                <c:pt idx="2893">
                  <c:v>40298</c:v>
                </c:pt>
                <c:pt idx="2894">
                  <c:v>40301</c:v>
                </c:pt>
                <c:pt idx="2895">
                  <c:v>40302</c:v>
                </c:pt>
                <c:pt idx="2896">
                  <c:v>40303</c:v>
                </c:pt>
                <c:pt idx="2897">
                  <c:v>40304</c:v>
                </c:pt>
                <c:pt idx="2898">
                  <c:v>40305</c:v>
                </c:pt>
                <c:pt idx="2899">
                  <c:v>40308</c:v>
                </c:pt>
                <c:pt idx="2900">
                  <c:v>40309</c:v>
                </c:pt>
                <c:pt idx="2901">
                  <c:v>40310</c:v>
                </c:pt>
                <c:pt idx="2902">
                  <c:v>40311</c:v>
                </c:pt>
                <c:pt idx="2903">
                  <c:v>40312</c:v>
                </c:pt>
                <c:pt idx="2904">
                  <c:v>40315</c:v>
                </c:pt>
                <c:pt idx="2905">
                  <c:v>40316</c:v>
                </c:pt>
                <c:pt idx="2906">
                  <c:v>40317</c:v>
                </c:pt>
                <c:pt idx="2907">
                  <c:v>40318</c:v>
                </c:pt>
                <c:pt idx="2908">
                  <c:v>40319</c:v>
                </c:pt>
                <c:pt idx="2909">
                  <c:v>40322</c:v>
                </c:pt>
                <c:pt idx="2910">
                  <c:v>40323</c:v>
                </c:pt>
                <c:pt idx="2911">
                  <c:v>40324</c:v>
                </c:pt>
                <c:pt idx="2912">
                  <c:v>40325</c:v>
                </c:pt>
                <c:pt idx="2913">
                  <c:v>40326</c:v>
                </c:pt>
                <c:pt idx="2914">
                  <c:v>40329</c:v>
                </c:pt>
                <c:pt idx="2915">
                  <c:v>40330</c:v>
                </c:pt>
                <c:pt idx="2916">
                  <c:v>40331</c:v>
                </c:pt>
                <c:pt idx="2917">
                  <c:v>40332</c:v>
                </c:pt>
                <c:pt idx="2918">
                  <c:v>40333</c:v>
                </c:pt>
                <c:pt idx="2919">
                  <c:v>40336</c:v>
                </c:pt>
                <c:pt idx="2920">
                  <c:v>40337</c:v>
                </c:pt>
                <c:pt idx="2921">
                  <c:v>40338</c:v>
                </c:pt>
                <c:pt idx="2922">
                  <c:v>40339</c:v>
                </c:pt>
                <c:pt idx="2923">
                  <c:v>40340</c:v>
                </c:pt>
                <c:pt idx="2924">
                  <c:v>40343</c:v>
                </c:pt>
                <c:pt idx="2925">
                  <c:v>40344</c:v>
                </c:pt>
                <c:pt idx="2926">
                  <c:v>40345</c:v>
                </c:pt>
                <c:pt idx="2927">
                  <c:v>40346</c:v>
                </c:pt>
                <c:pt idx="2928">
                  <c:v>40347</c:v>
                </c:pt>
                <c:pt idx="2929">
                  <c:v>40350</c:v>
                </c:pt>
                <c:pt idx="2930">
                  <c:v>40351</c:v>
                </c:pt>
                <c:pt idx="2931">
                  <c:v>40352</c:v>
                </c:pt>
                <c:pt idx="2932">
                  <c:v>40353</c:v>
                </c:pt>
                <c:pt idx="2933">
                  <c:v>40354</c:v>
                </c:pt>
                <c:pt idx="2934">
                  <c:v>40357</c:v>
                </c:pt>
                <c:pt idx="2935">
                  <c:v>40358</c:v>
                </c:pt>
                <c:pt idx="2936">
                  <c:v>40359</c:v>
                </c:pt>
                <c:pt idx="2937">
                  <c:v>40360</c:v>
                </c:pt>
                <c:pt idx="2938">
                  <c:v>40361</c:v>
                </c:pt>
                <c:pt idx="2939">
                  <c:v>40364</c:v>
                </c:pt>
                <c:pt idx="2940">
                  <c:v>40365</c:v>
                </c:pt>
                <c:pt idx="2941">
                  <c:v>40366</c:v>
                </c:pt>
                <c:pt idx="2942">
                  <c:v>40367</c:v>
                </c:pt>
                <c:pt idx="2943">
                  <c:v>40368</c:v>
                </c:pt>
                <c:pt idx="2944">
                  <c:v>40371</c:v>
                </c:pt>
                <c:pt idx="2945">
                  <c:v>40372</c:v>
                </c:pt>
                <c:pt idx="2946">
                  <c:v>40373</c:v>
                </c:pt>
                <c:pt idx="2947">
                  <c:v>40374</c:v>
                </c:pt>
                <c:pt idx="2948">
                  <c:v>40375</c:v>
                </c:pt>
                <c:pt idx="2949">
                  <c:v>40378</c:v>
                </c:pt>
                <c:pt idx="2950">
                  <c:v>40379</c:v>
                </c:pt>
                <c:pt idx="2951">
                  <c:v>40380</c:v>
                </c:pt>
                <c:pt idx="2952">
                  <c:v>40381</c:v>
                </c:pt>
                <c:pt idx="2953">
                  <c:v>40382</c:v>
                </c:pt>
                <c:pt idx="2954">
                  <c:v>40385</c:v>
                </c:pt>
                <c:pt idx="2955">
                  <c:v>40386</c:v>
                </c:pt>
                <c:pt idx="2956">
                  <c:v>40387</c:v>
                </c:pt>
                <c:pt idx="2957">
                  <c:v>40388</c:v>
                </c:pt>
                <c:pt idx="2958">
                  <c:v>40389</c:v>
                </c:pt>
                <c:pt idx="2959">
                  <c:v>40392</c:v>
                </c:pt>
                <c:pt idx="2960">
                  <c:v>40393</c:v>
                </c:pt>
                <c:pt idx="2961">
                  <c:v>40394</c:v>
                </c:pt>
                <c:pt idx="2962">
                  <c:v>40395</c:v>
                </c:pt>
                <c:pt idx="2963">
                  <c:v>40396</c:v>
                </c:pt>
                <c:pt idx="2964">
                  <c:v>40399</c:v>
                </c:pt>
                <c:pt idx="2965">
                  <c:v>40400</c:v>
                </c:pt>
                <c:pt idx="2966">
                  <c:v>40401</c:v>
                </c:pt>
                <c:pt idx="2967">
                  <c:v>40402</c:v>
                </c:pt>
                <c:pt idx="2968">
                  <c:v>40403</c:v>
                </c:pt>
                <c:pt idx="2969">
                  <c:v>40406</c:v>
                </c:pt>
                <c:pt idx="2970">
                  <c:v>40407</c:v>
                </c:pt>
                <c:pt idx="2971">
                  <c:v>40408</c:v>
                </c:pt>
                <c:pt idx="2972">
                  <c:v>40409</c:v>
                </c:pt>
                <c:pt idx="2973">
                  <c:v>40410</c:v>
                </c:pt>
                <c:pt idx="2974">
                  <c:v>40413</c:v>
                </c:pt>
                <c:pt idx="2975">
                  <c:v>40414</c:v>
                </c:pt>
                <c:pt idx="2976">
                  <c:v>40415</c:v>
                </c:pt>
                <c:pt idx="2977">
                  <c:v>40416</c:v>
                </c:pt>
                <c:pt idx="2978">
                  <c:v>40417</c:v>
                </c:pt>
                <c:pt idx="2979">
                  <c:v>40420</c:v>
                </c:pt>
                <c:pt idx="2980">
                  <c:v>40421</c:v>
                </c:pt>
                <c:pt idx="2981">
                  <c:v>40422</c:v>
                </c:pt>
                <c:pt idx="2982">
                  <c:v>40423</c:v>
                </c:pt>
                <c:pt idx="2983">
                  <c:v>40424</c:v>
                </c:pt>
                <c:pt idx="2984">
                  <c:v>40427</c:v>
                </c:pt>
                <c:pt idx="2985">
                  <c:v>40428</c:v>
                </c:pt>
                <c:pt idx="2986">
                  <c:v>40429</c:v>
                </c:pt>
                <c:pt idx="2987">
                  <c:v>40430</c:v>
                </c:pt>
                <c:pt idx="2988">
                  <c:v>40431</c:v>
                </c:pt>
                <c:pt idx="2989">
                  <c:v>40434</c:v>
                </c:pt>
                <c:pt idx="2990">
                  <c:v>40435</c:v>
                </c:pt>
                <c:pt idx="2991">
                  <c:v>40436</c:v>
                </c:pt>
                <c:pt idx="2992">
                  <c:v>40441</c:v>
                </c:pt>
                <c:pt idx="2993">
                  <c:v>40442</c:v>
                </c:pt>
                <c:pt idx="2994">
                  <c:v>40443</c:v>
                </c:pt>
                <c:pt idx="2995">
                  <c:v>40444</c:v>
                </c:pt>
                <c:pt idx="2996">
                  <c:v>40445</c:v>
                </c:pt>
                <c:pt idx="2997">
                  <c:v>40448</c:v>
                </c:pt>
                <c:pt idx="2998">
                  <c:v>40449</c:v>
                </c:pt>
                <c:pt idx="2999">
                  <c:v>40450</c:v>
                </c:pt>
                <c:pt idx="3000">
                  <c:v>40451</c:v>
                </c:pt>
                <c:pt idx="3001">
                  <c:v>40452</c:v>
                </c:pt>
                <c:pt idx="3002">
                  <c:v>40455</c:v>
                </c:pt>
                <c:pt idx="3003">
                  <c:v>40456</c:v>
                </c:pt>
                <c:pt idx="3004">
                  <c:v>40457</c:v>
                </c:pt>
                <c:pt idx="3005">
                  <c:v>40458</c:v>
                </c:pt>
                <c:pt idx="3006">
                  <c:v>40459</c:v>
                </c:pt>
                <c:pt idx="3007">
                  <c:v>40462</c:v>
                </c:pt>
                <c:pt idx="3008">
                  <c:v>40463</c:v>
                </c:pt>
                <c:pt idx="3009">
                  <c:v>40464</c:v>
                </c:pt>
                <c:pt idx="3010">
                  <c:v>40465</c:v>
                </c:pt>
                <c:pt idx="3011">
                  <c:v>40466</c:v>
                </c:pt>
                <c:pt idx="3012">
                  <c:v>40469</c:v>
                </c:pt>
                <c:pt idx="3013">
                  <c:v>40470</c:v>
                </c:pt>
                <c:pt idx="3014">
                  <c:v>40471</c:v>
                </c:pt>
                <c:pt idx="3015">
                  <c:v>40472</c:v>
                </c:pt>
                <c:pt idx="3016">
                  <c:v>40473</c:v>
                </c:pt>
                <c:pt idx="3017">
                  <c:v>40476</c:v>
                </c:pt>
                <c:pt idx="3018">
                  <c:v>40477</c:v>
                </c:pt>
                <c:pt idx="3019">
                  <c:v>40478</c:v>
                </c:pt>
                <c:pt idx="3020">
                  <c:v>40479</c:v>
                </c:pt>
                <c:pt idx="3021">
                  <c:v>40480</c:v>
                </c:pt>
                <c:pt idx="3022">
                  <c:v>40483</c:v>
                </c:pt>
                <c:pt idx="3023">
                  <c:v>40485</c:v>
                </c:pt>
                <c:pt idx="3024">
                  <c:v>40486</c:v>
                </c:pt>
                <c:pt idx="3025">
                  <c:v>40487</c:v>
                </c:pt>
                <c:pt idx="3026">
                  <c:v>40490</c:v>
                </c:pt>
                <c:pt idx="3027">
                  <c:v>40491</c:v>
                </c:pt>
                <c:pt idx="3028">
                  <c:v>40492</c:v>
                </c:pt>
                <c:pt idx="3029">
                  <c:v>40493</c:v>
                </c:pt>
                <c:pt idx="3030">
                  <c:v>40494</c:v>
                </c:pt>
                <c:pt idx="3031">
                  <c:v>40498</c:v>
                </c:pt>
                <c:pt idx="3032">
                  <c:v>40499</c:v>
                </c:pt>
                <c:pt idx="3033">
                  <c:v>40500</c:v>
                </c:pt>
                <c:pt idx="3034">
                  <c:v>40501</c:v>
                </c:pt>
                <c:pt idx="3035">
                  <c:v>40504</c:v>
                </c:pt>
                <c:pt idx="3036">
                  <c:v>40505</c:v>
                </c:pt>
                <c:pt idx="3037">
                  <c:v>40506</c:v>
                </c:pt>
                <c:pt idx="3038">
                  <c:v>40507</c:v>
                </c:pt>
                <c:pt idx="3039">
                  <c:v>40508</c:v>
                </c:pt>
                <c:pt idx="3040">
                  <c:v>40511</c:v>
                </c:pt>
                <c:pt idx="3041">
                  <c:v>40512</c:v>
                </c:pt>
                <c:pt idx="3042">
                  <c:v>40513</c:v>
                </c:pt>
                <c:pt idx="3043">
                  <c:v>40514</c:v>
                </c:pt>
                <c:pt idx="3044">
                  <c:v>40515</c:v>
                </c:pt>
                <c:pt idx="3045">
                  <c:v>40518</c:v>
                </c:pt>
                <c:pt idx="3046">
                  <c:v>40519</c:v>
                </c:pt>
                <c:pt idx="3047">
                  <c:v>40520</c:v>
                </c:pt>
                <c:pt idx="3048">
                  <c:v>40521</c:v>
                </c:pt>
                <c:pt idx="3049">
                  <c:v>40522</c:v>
                </c:pt>
                <c:pt idx="3050">
                  <c:v>40525</c:v>
                </c:pt>
                <c:pt idx="3051">
                  <c:v>40526</c:v>
                </c:pt>
                <c:pt idx="3052">
                  <c:v>40527</c:v>
                </c:pt>
                <c:pt idx="3053">
                  <c:v>40528</c:v>
                </c:pt>
                <c:pt idx="3054">
                  <c:v>40529</c:v>
                </c:pt>
                <c:pt idx="3055">
                  <c:v>40532</c:v>
                </c:pt>
                <c:pt idx="3056">
                  <c:v>40533</c:v>
                </c:pt>
                <c:pt idx="3057">
                  <c:v>40534</c:v>
                </c:pt>
                <c:pt idx="3058">
                  <c:v>40535</c:v>
                </c:pt>
                <c:pt idx="3059">
                  <c:v>40536</c:v>
                </c:pt>
                <c:pt idx="3060">
                  <c:v>40539</c:v>
                </c:pt>
                <c:pt idx="3061">
                  <c:v>40540</c:v>
                </c:pt>
                <c:pt idx="3062">
                  <c:v>40541</c:v>
                </c:pt>
                <c:pt idx="3063">
                  <c:v>40542</c:v>
                </c:pt>
                <c:pt idx="3064">
                  <c:v>40543</c:v>
                </c:pt>
                <c:pt idx="3065">
                  <c:v>40546</c:v>
                </c:pt>
                <c:pt idx="3066">
                  <c:v>40547</c:v>
                </c:pt>
                <c:pt idx="3067">
                  <c:v>40548</c:v>
                </c:pt>
                <c:pt idx="3068">
                  <c:v>40549</c:v>
                </c:pt>
                <c:pt idx="3069">
                  <c:v>40550</c:v>
                </c:pt>
                <c:pt idx="3070">
                  <c:v>40553</c:v>
                </c:pt>
                <c:pt idx="3071">
                  <c:v>40554</c:v>
                </c:pt>
                <c:pt idx="3072">
                  <c:v>40555</c:v>
                </c:pt>
                <c:pt idx="3073">
                  <c:v>40556</c:v>
                </c:pt>
                <c:pt idx="3074">
                  <c:v>40557</c:v>
                </c:pt>
                <c:pt idx="3075">
                  <c:v>40560</c:v>
                </c:pt>
                <c:pt idx="3076">
                  <c:v>40561</c:v>
                </c:pt>
                <c:pt idx="3077">
                  <c:v>40562</c:v>
                </c:pt>
                <c:pt idx="3078">
                  <c:v>40563</c:v>
                </c:pt>
                <c:pt idx="3079">
                  <c:v>40564</c:v>
                </c:pt>
                <c:pt idx="3080">
                  <c:v>40567</c:v>
                </c:pt>
                <c:pt idx="3081">
                  <c:v>40568</c:v>
                </c:pt>
                <c:pt idx="3082">
                  <c:v>40569</c:v>
                </c:pt>
                <c:pt idx="3083">
                  <c:v>40570</c:v>
                </c:pt>
                <c:pt idx="3084">
                  <c:v>40571</c:v>
                </c:pt>
                <c:pt idx="3085">
                  <c:v>40574</c:v>
                </c:pt>
                <c:pt idx="3086">
                  <c:v>40575</c:v>
                </c:pt>
                <c:pt idx="3087">
                  <c:v>40576</c:v>
                </c:pt>
                <c:pt idx="3088">
                  <c:v>40577</c:v>
                </c:pt>
                <c:pt idx="3089">
                  <c:v>40578</c:v>
                </c:pt>
                <c:pt idx="3090">
                  <c:v>40582</c:v>
                </c:pt>
                <c:pt idx="3091">
                  <c:v>40583</c:v>
                </c:pt>
                <c:pt idx="3092">
                  <c:v>40584</c:v>
                </c:pt>
                <c:pt idx="3093">
                  <c:v>40585</c:v>
                </c:pt>
                <c:pt idx="3094">
                  <c:v>40588</c:v>
                </c:pt>
                <c:pt idx="3095">
                  <c:v>40589</c:v>
                </c:pt>
                <c:pt idx="3096">
                  <c:v>40590</c:v>
                </c:pt>
                <c:pt idx="3097">
                  <c:v>40591</c:v>
                </c:pt>
                <c:pt idx="3098">
                  <c:v>40592</c:v>
                </c:pt>
                <c:pt idx="3099">
                  <c:v>40595</c:v>
                </c:pt>
                <c:pt idx="3100">
                  <c:v>40596</c:v>
                </c:pt>
                <c:pt idx="3101">
                  <c:v>40597</c:v>
                </c:pt>
                <c:pt idx="3102">
                  <c:v>40598</c:v>
                </c:pt>
                <c:pt idx="3103">
                  <c:v>40599</c:v>
                </c:pt>
                <c:pt idx="3104">
                  <c:v>40602</c:v>
                </c:pt>
                <c:pt idx="3105">
                  <c:v>40603</c:v>
                </c:pt>
                <c:pt idx="3106">
                  <c:v>40604</c:v>
                </c:pt>
                <c:pt idx="3107">
                  <c:v>40605</c:v>
                </c:pt>
                <c:pt idx="3108">
                  <c:v>40606</c:v>
                </c:pt>
                <c:pt idx="3109">
                  <c:v>40609</c:v>
                </c:pt>
                <c:pt idx="3110">
                  <c:v>40610</c:v>
                </c:pt>
                <c:pt idx="3111">
                  <c:v>40611</c:v>
                </c:pt>
                <c:pt idx="3112">
                  <c:v>40612</c:v>
                </c:pt>
                <c:pt idx="3113">
                  <c:v>40613</c:v>
                </c:pt>
                <c:pt idx="3114">
                  <c:v>40616</c:v>
                </c:pt>
                <c:pt idx="3115">
                  <c:v>40617</c:v>
                </c:pt>
                <c:pt idx="3116">
                  <c:v>40618</c:v>
                </c:pt>
                <c:pt idx="3117">
                  <c:v>40619</c:v>
                </c:pt>
                <c:pt idx="3118">
                  <c:v>40620</c:v>
                </c:pt>
                <c:pt idx="3119">
                  <c:v>40624</c:v>
                </c:pt>
                <c:pt idx="3120">
                  <c:v>40625</c:v>
                </c:pt>
                <c:pt idx="3121">
                  <c:v>40626</c:v>
                </c:pt>
                <c:pt idx="3122">
                  <c:v>40627</c:v>
                </c:pt>
                <c:pt idx="3123">
                  <c:v>40630</c:v>
                </c:pt>
                <c:pt idx="3124">
                  <c:v>40631</c:v>
                </c:pt>
                <c:pt idx="3125">
                  <c:v>40632</c:v>
                </c:pt>
                <c:pt idx="3126">
                  <c:v>40633</c:v>
                </c:pt>
                <c:pt idx="3127">
                  <c:v>40634</c:v>
                </c:pt>
                <c:pt idx="3128">
                  <c:v>40637</c:v>
                </c:pt>
                <c:pt idx="3129">
                  <c:v>40638</c:v>
                </c:pt>
                <c:pt idx="3130">
                  <c:v>40639</c:v>
                </c:pt>
                <c:pt idx="3131">
                  <c:v>40640</c:v>
                </c:pt>
                <c:pt idx="3132">
                  <c:v>40641</c:v>
                </c:pt>
                <c:pt idx="3133">
                  <c:v>40644</c:v>
                </c:pt>
                <c:pt idx="3134">
                  <c:v>40645</c:v>
                </c:pt>
                <c:pt idx="3135">
                  <c:v>40646</c:v>
                </c:pt>
                <c:pt idx="3136">
                  <c:v>40647</c:v>
                </c:pt>
                <c:pt idx="3137">
                  <c:v>40648</c:v>
                </c:pt>
                <c:pt idx="3138">
                  <c:v>40651</c:v>
                </c:pt>
                <c:pt idx="3139">
                  <c:v>40652</c:v>
                </c:pt>
                <c:pt idx="3140">
                  <c:v>40653</c:v>
                </c:pt>
                <c:pt idx="3141">
                  <c:v>40658</c:v>
                </c:pt>
                <c:pt idx="3142">
                  <c:v>40659</c:v>
                </c:pt>
                <c:pt idx="3143">
                  <c:v>40660</c:v>
                </c:pt>
                <c:pt idx="3144">
                  <c:v>40661</c:v>
                </c:pt>
                <c:pt idx="3145">
                  <c:v>40662</c:v>
                </c:pt>
                <c:pt idx="3146">
                  <c:v>40665</c:v>
                </c:pt>
                <c:pt idx="3147">
                  <c:v>40666</c:v>
                </c:pt>
                <c:pt idx="3148">
                  <c:v>40667</c:v>
                </c:pt>
                <c:pt idx="3149">
                  <c:v>40668</c:v>
                </c:pt>
                <c:pt idx="3150">
                  <c:v>40669</c:v>
                </c:pt>
                <c:pt idx="3151">
                  <c:v>40672</c:v>
                </c:pt>
                <c:pt idx="3152">
                  <c:v>40673</c:v>
                </c:pt>
                <c:pt idx="3153">
                  <c:v>40674</c:v>
                </c:pt>
                <c:pt idx="3154">
                  <c:v>40675</c:v>
                </c:pt>
                <c:pt idx="3155">
                  <c:v>40676</c:v>
                </c:pt>
                <c:pt idx="3156">
                  <c:v>40679</c:v>
                </c:pt>
                <c:pt idx="3157">
                  <c:v>40680</c:v>
                </c:pt>
                <c:pt idx="3158">
                  <c:v>40681</c:v>
                </c:pt>
                <c:pt idx="3159">
                  <c:v>40682</c:v>
                </c:pt>
                <c:pt idx="3160">
                  <c:v>40683</c:v>
                </c:pt>
                <c:pt idx="3161">
                  <c:v>40686</c:v>
                </c:pt>
                <c:pt idx="3162">
                  <c:v>40687</c:v>
                </c:pt>
                <c:pt idx="3163">
                  <c:v>40688</c:v>
                </c:pt>
                <c:pt idx="3164">
                  <c:v>40689</c:v>
                </c:pt>
                <c:pt idx="3165">
                  <c:v>40690</c:v>
                </c:pt>
                <c:pt idx="3166">
                  <c:v>40693</c:v>
                </c:pt>
                <c:pt idx="3167">
                  <c:v>40694</c:v>
                </c:pt>
                <c:pt idx="3168">
                  <c:v>40695</c:v>
                </c:pt>
                <c:pt idx="3169">
                  <c:v>40696</c:v>
                </c:pt>
                <c:pt idx="3170">
                  <c:v>40697</c:v>
                </c:pt>
                <c:pt idx="3171">
                  <c:v>40700</c:v>
                </c:pt>
                <c:pt idx="3172">
                  <c:v>40701</c:v>
                </c:pt>
                <c:pt idx="3173">
                  <c:v>40702</c:v>
                </c:pt>
                <c:pt idx="3174">
                  <c:v>40703</c:v>
                </c:pt>
                <c:pt idx="3175">
                  <c:v>40704</c:v>
                </c:pt>
                <c:pt idx="3176">
                  <c:v>40707</c:v>
                </c:pt>
                <c:pt idx="3177">
                  <c:v>40708</c:v>
                </c:pt>
                <c:pt idx="3178">
                  <c:v>40709</c:v>
                </c:pt>
                <c:pt idx="3179">
                  <c:v>40710</c:v>
                </c:pt>
                <c:pt idx="3180">
                  <c:v>40711</c:v>
                </c:pt>
                <c:pt idx="3181">
                  <c:v>40714</c:v>
                </c:pt>
                <c:pt idx="3182">
                  <c:v>40715</c:v>
                </c:pt>
                <c:pt idx="3183">
                  <c:v>40716</c:v>
                </c:pt>
                <c:pt idx="3184">
                  <c:v>40717</c:v>
                </c:pt>
                <c:pt idx="3185">
                  <c:v>40718</c:v>
                </c:pt>
                <c:pt idx="3186">
                  <c:v>40721</c:v>
                </c:pt>
                <c:pt idx="3187">
                  <c:v>40722</c:v>
                </c:pt>
                <c:pt idx="3188">
                  <c:v>40723</c:v>
                </c:pt>
                <c:pt idx="3189">
                  <c:v>40724</c:v>
                </c:pt>
                <c:pt idx="3190">
                  <c:v>40725</c:v>
                </c:pt>
                <c:pt idx="3191">
                  <c:v>40728</c:v>
                </c:pt>
                <c:pt idx="3192">
                  <c:v>40729</c:v>
                </c:pt>
                <c:pt idx="3193">
                  <c:v>40730</c:v>
                </c:pt>
                <c:pt idx="3194">
                  <c:v>40731</c:v>
                </c:pt>
                <c:pt idx="3195">
                  <c:v>40732</c:v>
                </c:pt>
                <c:pt idx="3196">
                  <c:v>40735</c:v>
                </c:pt>
                <c:pt idx="3197">
                  <c:v>40736</c:v>
                </c:pt>
                <c:pt idx="3198">
                  <c:v>40737</c:v>
                </c:pt>
                <c:pt idx="3199">
                  <c:v>40738</c:v>
                </c:pt>
                <c:pt idx="3200">
                  <c:v>40739</c:v>
                </c:pt>
                <c:pt idx="3201">
                  <c:v>40742</c:v>
                </c:pt>
                <c:pt idx="3202">
                  <c:v>40743</c:v>
                </c:pt>
                <c:pt idx="3203">
                  <c:v>40744</c:v>
                </c:pt>
                <c:pt idx="3204">
                  <c:v>40745</c:v>
                </c:pt>
                <c:pt idx="3205">
                  <c:v>40746</c:v>
                </c:pt>
                <c:pt idx="3206">
                  <c:v>40749</c:v>
                </c:pt>
                <c:pt idx="3207">
                  <c:v>40750</c:v>
                </c:pt>
                <c:pt idx="3208">
                  <c:v>40751</c:v>
                </c:pt>
                <c:pt idx="3209">
                  <c:v>40752</c:v>
                </c:pt>
                <c:pt idx="3210">
                  <c:v>40753</c:v>
                </c:pt>
                <c:pt idx="3211">
                  <c:v>40756</c:v>
                </c:pt>
                <c:pt idx="3212">
                  <c:v>40757</c:v>
                </c:pt>
                <c:pt idx="3213">
                  <c:v>40758</c:v>
                </c:pt>
                <c:pt idx="3214">
                  <c:v>40759</c:v>
                </c:pt>
                <c:pt idx="3215">
                  <c:v>40760</c:v>
                </c:pt>
                <c:pt idx="3216">
                  <c:v>40763</c:v>
                </c:pt>
                <c:pt idx="3217">
                  <c:v>40764</c:v>
                </c:pt>
                <c:pt idx="3218">
                  <c:v>40765</c:v>
                </c:pt>
                <c:pt idx="3219">
                  <c:v>40766</c:v>
                </c:pt>
                <c:pt idx="3220">
                  <c:v>40767</c:v>
                </c:pt>
                <c:pt idx="3221">
                  <c:v>40770</c:v>
                </c:pt>
                <c:pt idx="3222">
                  <c:v>40771</c:v>
                </c:pt>
                <c:pt idx="3223">
                  <c:v>40772</c:v>
                </c:pt>
                <c:pt idx="3224">
                  <c:v>40773</c:v>
                </c:pt>
                <c:pt idx="3225">
                  <c:v>40774</c:v>
                </c:pt>
                <c:pt idx="3226">
                  <c:v>40777</c:v>
                </c:pt>
                <c:pt idx="3227">
                  <c:v>40778</c:v>
                </c:pt>
                <c:pt idx="3228">
                  <c:v>40779</c:v>
                </c:pt>
                <c:pt idx="3229">
                  <c:v>40780</c:v>
                </c:pt>
                <c:pt idx="3230">
                  <c:v>40781</c:v>
                </c:pt>
                <c:pt idx="3231">
                  <c:v>40784</c:v>
                </c:pt>
                <c:pt idx="3232">
                  <c:v>40785</c:v>
                </c:pt>
                <c:pt idx="3233">
                  <c:v>40786</c:v>
                </c:pt>
                <c:pt idx="3234">
                  <c:v>40787</c:v>
                </c:pt>
                <c:pt idx="3235">
                  <c:v>40788</c:v>
                </c:pt>
                <c:pt idx="3236">
                  <c:v>40791</c:v>
                </c:pt>
                <c:pt idx="3237">
                  <c:v>40792</c:v>
                </c:pt>
                <c:pt idx="3238">
                  <c:v>40793</c:v>
                </c:pt>
                <c:pt idx="3239">
                  <c:v>40794</c:v>
                </c:pt>
                <c:pt idx="3240">
                  <c:v>40795</c:v>
                </c:pt>
                <c:pt idx="3241">
                  <c:v>40798</c:v>
                </c:pt>
                <c:pt idx="3242">
                  <c:v>40799</c:v>
                </c:pt>
                <c:pt idx="3243">
                  <c:v>40800</c:v>
                </c:pt>
                <c:pt idx="3244">
                  <c:v>40801</c:v>
                </c:pt>
                <c:pt idx="3245">
                  <c:v>40805</c:v>
                </c:pt>
                <c:pt idx="3246">
                  <c:v>40806</c:v>
                </c:pt>
                <c:pt idx="3247">
                  <c:v>40807</c:v>
                </c:pt>
                <c:pt idx="3248">
                  <c:v>40808</c:v>
                </c:pt>
                <c:pt idx="3249">
                  <c:v>40809</c:v>
                </c:pt>
                <c:pt idx="3250">
                  <c:v>40812</c:v>
                </c:pt>
                <c:pt idx="3251">
                  <c:v>40813</c:v>
                </c:pt>
                <c:pt idx="3252">
                  <c:v>40814</c:v>
                </c:pt>
                <c:pt idx="3253">
                  <c:v>40815</c:v>
                </c:pt>
                <c:pt idx="3254">
                  <c:v>40816</c:v>
                </c:pt>
                <c:pt idx="3255">
                  <c:v>40819</c:v>
                </c:pt>
                <c:pt idx="3256">
                  <c:v>40820</c:v>
                </c:pt>
                <c:pt idx="3257">
                  <c:v>40821</c:v>
                </c:pt>
                <c:pt idx="3258">
                  <c:v>40822</c:v>
                </c:pt>
                <c:pt idx="3259">
                  <c:v>40823</c:v>
                </c:pt>
                <c:pt idx="3260">
                  <c:v>40826</c:v>
                </c:pt>
                <c:pt idx="3261">
                  <c:v>40827</c:v>
                </c:pt>
                <c:pt idx="3262">
                  <c:v>40828</c:v>
                </c:pt>
                <c:pt idx="3263">
                  <c:v>40829</c:v>
                </c:pt>
                <c:pt idx="3264">
                  <c:v>40830</c:v>
                </c:pt>
                <c:pt idx="3265">
                  <c:v>40833</c:v>
                </c:pt>
                <c:pt idx="3266">
                  <c:v>40834</c:v>
                </c:pt>
                <c:pt idx="3267">
                  <c:v>40835</c:v>
                </c:pt>
                <c:pt idx="3268">
                  <c:v>40836</c:v>
                </c:pt>
                <c:pt idx="3269">
                  <c:v>40837</c:v>
                </c:pt>
                <c:pt idx="3270">
                  <c:v>40840</c:v>
                </c:pt>
                <c:pt idx="3271">
                  <c:v>40841</c:v>
                </c:pt>
                <c:pt idx="3272">
                  <c:v>40842</c:v>
                </c:pt>
                <c:pt idx="3273">
                  <c:v>40843</c:v>
                </c:pt>
                <c:pt idx="3274">
                  <c:v>40844</c:v>
                </c:pt>
                <c:pt idx="3275">
                  <c:v>40847</c:v>
                </c:pt>
                <c:pt idx="3276">
                  <c:v>40848</c:v>
                </c:pt>
                <c:pt idx="3277">
                  <c:v>40850</c:v>
                </c:pt>
                <c:pt idx="3278">
                  <c:v>40851</c:v>
                </c:pt>
                <c:pt idx="3279">
                  <c:v>40854</c:v>
                </c:pt>
                <c:pt idx="3280">
                  <c:v>40855</c:v>
                </c:pt>
                <c:pt idx="3281">
                  <c:v>40856</c:v>
                </c:pt>
                <c:pt idx="3282">
                  <c:v>40857</c:v>
                </c:pt>
                <c:pt idx="3283">
                  <c:v>40858</c:v>
                </c:pt>
                <c:pt idx="3284">
                  <c:v>40861</c:v>
                </c:pt>
                <c:pt idx="3285">
                  <c:v>40862</c:v>
                </c:pt>
                <c:pt idx="3286">
                  <c:v>40863</c:v>
                </c:pt>
                <c:pt idx="3287">
                  <c:v>40864</c:v>
                </c:pt>
                <c:pt idx="3288">
                  <c:v>40865</c:v>
                </c:pt>
                <c:pt idx="3289">
                  <c:v>40869</c:v>
                </c:pt>
                <c:pt idx="3290">
                  <c:v>40870</c:v>
                </c:pt>
                <c:pt idx="3291">
                  <c:v>40871</c:v>
                </c:pt>
                <c:pt idx="3292">
                  <c:v>40872</c:v>
                </c:pt>
                <c:pt idx="3293">
                  <c:v>40875</c:v>
                </c:pt>
                <c:pt idx="3294">
                  <c:v>40876</c:v>
                </c:pt>
                <c:pt idx="3295">
                  <c:v>40877</c:v>
                </c:pt>
                <c:pt idx="3296">
                  <c:v>40878</c:v>
                </c:pt>
                <c:pt idx="3297">
                  <c:v>40879</c:v>
                </c:pt>
                <c:pt idx="3298">
                  <c:v>40882</c:v>
                </c:pt>
                <c:pt idx="3299">
                  <c:v>40883</c:v>
                </c:pt>
                <c:pt idx="3300">
                  <c:v>40884</c:v>
                </c:pt>
                <c:pt idx="3301">
                  <c:v>40885</c:v>
                </c:pt>
                <c:pt idx="3302">
                  <c:v>40886</c:v>
                </c:pt>
                <c:pt idx="3303">
                  <c:v>40890</c:v>
                </c:pt>
                <c:pt idx="3304">
                  <c:v>40891</c:v>
                </c:pt>
                <c:pt idx="3305">
                  <c:v>40892</c:v>
                </c:pt>
                <c:pt idx="3306">
                  <c:v>40893</c:v>
                </c:pt>
                <c:pt idx="3307">
                  <c:v>40896</c:v>
                </c:pt>
                <c:pt idx="3308">
                  <c:v>40897</c:v>
                </c:pt>
                <c:pt idx="3309">
                  <c:v>40898</c:v>
                </c:pt>
                <c:pt idx="3310">
                  <c:v>40899</c:v>
                </c:pt>
                <c:pt idx="3311">
                  <c:v>40900</c:v>
                </c:pt>
                <c:pt idx="3312">
                  <c:v>40903</c:v>
                </c:pt>
                <c:pt idx="3313">
                  <c:v>40904</c:v>
                </c:pt>
                <c:pt idx="3314">
                  <c:v>40905</c:v>
                </c:pt>
                <c:pt idx="3315">
                  <c:v>40906</c:v>
                </c:pt>
                <c:pt idx="3316">
                  <c:v>40907</c:v>
                </c:pt>
                <c:pt idx="3317">
                  <c:v>40910</c:v>
                </c:pt>
                <c:pt idx="3318">
                  <c:v>40911</c:v>
                </c:pt>
                <c:pt idx="3319">
                  <c:v>40912</c:v>
                </c:pt>
                <c:pt idx="3320">
                  <c:v>40913</c:v>
                </c:pt>
                <c:pt idx="3321">
                  <c:v>40914</c:v>
                </c:pt>
                <c:pt idx="3322">
                  <c:v>40917</c:v>
                </c:pt>
                <c:pt idx="3323">
                  <c:v>40918</c:v>
                </c:pt>
                <c:pt idx="3324">
                  <c:v>40919</c:v>
                </c:pt>
                <c:pt idx="3325">
                  <c:v>40920</c:v>
                </c:pt>
                <c:pt idx="3326">
                  <c:v>40921</c:v>
                </c:pt>
                <c:pt idx="3327">
                  <c:v>40924</c:v>
                </c:pt>
                <c:pt idx="3328">
                  <c:v>40925</c:v>
                </c:pt>
                <c:pt idx="3329">
                  <c:v>40926</c:v>
                </c:pt>
                <c:pt idx="3330">
                  <c:v>40927</c:v>
                </c:pt>
                <c:pt idx="3331">
                  <c:v>40928</c:v>
                </c:pt>
                <c:pt idx="3332">
                  <c:v>40931</c:v>
                </c:pt>
                <c:pt idx="3333">
                  <c:v>40932</c:v>
                </c:pt>
                <c:pt idx="3334">
                  <c:v>40933</c:v>
                </c:pt>
                <c:pt idx="3335">
                  <c:v>40934</c:v>
                </c:pt>
                <c:pt idx="3336">
                  <c:v>40935</c:v>
                </c:pt>
                <c:pt idx="3337">
                  <c:v>40938</c:v>
                </c:pt>
                <c:pt idx="3338">
                  <c:v>40939</c:v>
                </c:pt>
                <c:pt idx="3339">
                  <c:v>40940</c:v>
                </c:pt>
                <c:pt idx="3340">
                  <c:v>40941</c:v>
                </c:pt>
                <c:pt idx="3341">
                  <c:v>40942</c:v>
                </c:pt>
                <c:pt idx="3342">
                  <c:v>40946</c:v>
                </c:pt>
                <c:pt idx="3343">
                  <c:v>40947</c:v>
                </c:pt>
                <c:pt idx="3344">
                  <c:v>40948</c:v>
                </c:pt>
                <c:pt idx="3345">
                  <c:v>40949</c:v>
                </c:pt>
                <c:pt idx="3346">
                  <c:v>40952</c:v>
                </c:pt>
                <c:pt idx="3347">
                  <c:v>40953</c:v>
                </c:pt>
                <c:pt idx="3348">
                  <c:v>40954</c:v>
                </c:pt>
                <c:pt idx="3349">
                  <c:v>40955</c:v>
                </c:pt>
                <c:pt idx="3350">
                  <c:v>40956</c:v>
                </c:pt>
                <c:pt idx="3351">
                  <c:v>40959</c:v>
                </c:pt>
                <c:pt idx="3352">
                  <c:v>40960</c:v>
                </c:pt>
                <c:pt idx="3353">
                  <c:v>40961</c:v>
                </c:pt>
                <c:pt idx="3354">
                  <c:v>40962</c:v>
                </c:pt>
                <c:pt idx="3355">
                  <c:v>40963</c:v>
                </c:pt>
                <c:pt idx="3356">
                  <c:v>40966</c:v>
                </c:pt>
                <c:pt idx="3357">
                  <c:v>40967</c:v>
                </c:pt>
                <c:pt idx="3358">
                  <c:v>40968</c:v>
                </c:pt>
                <c:pt idx="3359">
                  <c:v>40969</c:v>
                </c:pt>
                <c:pt idx="3360">
                  <c:v>40970</c:v>
                </c:pt>
                <c:pt idx="3361">
                  <c:v>40973</c:v>
                </c:pt>
                <c:pt idx="3362">
                  <c:v>40974</c:v>
                </c:pt>
                <c:pt idx="3363">
                  <c:v>40975</c:v>
                </c:pt>
                <c:pt idx="3364">
                  <c:v>40976</c:v>
                </c:pt>
                <c:pt idx="3365">
                  <c:v>40977</c:v>
                </c:pt>
                <c:pt idx="3366">
                  <c:v>40980</c:v>
                </c:pt>
                <c:pt idx="3367">
                  <c:v>40981</c:v>
                </c:pt>
                <c:pt idx="3368">
                  <c:v>40982</c:v>
                </c:pt>
                <c:pt idx="3369">
                  <c:v>40983</c:v>
                </c:pt>
                <c:pt idx="3370">
                  <c:v>40984</c:v>
                </c:pt>
                <c:pt idx="3371">
                  <c:v>40988</c:v>
                </c:pt>
                <c:pt idx="3372">
                  <c:v>40989</c:v>
                </c:pt>
                <c:pt idx="3373">
                  <c:v>40990</c:v>
                </c:pt>
                <c:pt idx="3374">
                  <c:v>40991</c:v>
                </c:pt>
                <c:pt idx="3375">
                  <c:v>40994</c:v>
                </c:pt>
                <c:pt idx="3376">
                  <c:v>40995</c:v>
                </c:pt>
                <c:pt idx="3377">
                  <c:v>40996</c:v>
                </c:pt>
                <c:pt idx="3378">
                  <c:v>40997</c:v>
                </c:pt>
                <c:pt idx="3379">
                  <c:v>40998</c:v>
                </c:pt>
                <c:pt idx="3380">
                  <c:v>41001</c:v>
                </c:pt>
                <c:pt idx="3381">
                  <c:v>41002</c:v>
                </c:pt>
                <c:pt idx="3382">
                  <c:v>41003</c:v>
                </c:pt>
                <c:pt idx="3383">
                  <c:v>41008</c:v>
                </c:pt>
                <c:pt idx="3384">
                  <c:v>41009</c:v>
                </c:pt>
                <c:pt idx="3385">
                  <c:v>41010</c:v>
                </c:pt>
                <c:pt idx="3386">
                  <c:v>41011</c:v>
                </c:pt>
                <c:pt idx="3387">
                  <c:v>41012</c:v>
                </c:pt>
                <c:pt idx="3388">
                  <c:v>41015</c:v>
                </c:pt>
                <c:pt idx="3389">
                  <c:v>41016</c:v>
                </c:pt>
                <c:pt idx="3390">
                  <c:v>41017</c:v>
                </c:pt>
                <c:pt idx="3391">
                  <c:v>41018</c:v>
                </c:pt>
                <c:pt idx="3392">
                  <c:v>41019</c:v>
                </c:pt>
                <c:pt idx="3393">
                  <c:v>41022</c:v>
                </c:pt>
                <c:pt idx="3394">
                  <c:v>41023</c:v>
                </c:pt>
                <c:pt idx="3395">
                  <c:v>41024</c:v>
                </c:pt>
                <c:pt idx="3396">
                  <c:v>41025</c:v>
                </c:pt>
                <c:pt idx="3397">
                  <c:v>41026</c:v>
                </c:pt>
                <c:pt idx="3398">
                  <c:v>41029</c:v>
                </c:pt>
                <c:pt idx="3399">
                  <c:v>41031</c:v>
                </c:pt>
                <c:pt idx="3400">
                  <c:v>41032</c:v>
                </c:pt>
                <c:pt idx="3401">
                  <c:v>41033</c:v>
                </c:pt>
                <c:pt idx="3402">
                  <c:v>41036</c:v>
                </c:pt>
                <c:pt idx="3403">
                  <c:v>41037</c:v>
                </c:pt>
                <c:pt idx="3404">
                  <c:v>41038</c:v>
                </c:pt>
                <c:pt idx="3405">
                  <c:v>41039</c:v>
                </c:pt>
                <c:pt idx="3406">
                  <c:v>41040</c:v>
                </c:pt>
                <c:pt idx="3407">
                  <c:v>41043</c:v>
                </c:pt>
                <c:pt idx="3408">
                  <c:v>41044</c:v>
                </c:pt>
                <c:pt idx="3409">
                  <c:v>41045</c:v>
                </c:pt>
                <c:pt idx="3410">
                  <c:v>41046</c:v>
                </c:pt>
                <c:pt idx="3411">
                  <c:v>41047</c:v>
                </c:pt>
                <c:pt idx="3412">
                  <c:v>41050</c:v>
                </c:pt>
                <c:pt idx="3413">
                  <c:v>41051</c:v>
                </c:pt>
                <c:pt idx="3414">
                  <c:v>41052</c:v>
                </c:pt>
                <c:pt idx="3415">
                  <c:v>41053</c:v>
                </c:pt>
                <c:pt idx="3416">
                  <c:v>41054</c:v>
                </c:pt>
                <c:pt idx="3417">
                  <c:v>41057</c:v>
                </c:pt>
                <c:pt idx="3418">
                  <c:v>41058</c:v>
                </c:pt>
                <c:pt idx="3419">
                  <c:v>41059</c:v>
                </c:pt>
                <c:pt idx="3420">
                  <c:v>41060</c:v>
                </c:pt>
                <c:pt idx="3421">
                  <c:v>41061</c:v>
                </c:pt>
                <c:pt idx="3422">
                  <c:v>41064</c:v>
                </c:pt>
                <c:pt idx="3423">
                  <c:v>41065</c:v>
                </c:pt>
                <c:pt idx="3424">
                  <c:v>41066</c:v>
                </c:pt>
                <c:pt idx="3425">
                  <c:v>41067</c:v>
                </c:pt>
                <c:pt idx="3426">
                  <c:v>41068</c:v>
                </c:pt>
                <c:pt idx="3427">
                  <c:v>41071</c:v>
                </c:pt>
                <c:pt idx="3428">
                  <c:v>41072</c:v>
                </c:pt>
                <c:pt idx="3429">
                  <c:v>41073</c:v>
                </c:pt>
                <c:pt idx="3430">
                  <c:v>41074</c:v>
                </c:pt>
                <c:pt idx="3431">
                  <c:v>41075</c:v>
                </c:pt>
                <c:pt idx="3432">
                  <c:v>41078</c:v>
                </c:pt>
                <c:pt idx="3433">
                  <c:v>41079</c:v>
                </c:pt>
                <c:pt idx="3434">
                  <c:v>41080</c:v>
                </c:pt>
                <c:pt idx="3435">
                  <c:v>41081</c:v>
                </c:pt>
                <c:pt idx="3436">
                  <c:v>41082</c:v>
                </c:pt>
                <c:pt idx="3437">
                  <c:v>41085</c:v>
                </c:pt>
                <c:pt idx="3438">
                  <c:v>41086</c:v>
                </c:pt>
                <c:pt idx="3439">
                  <c:v>41087</c:v>
                </c:pt>
                <c:pt idx="3440">
                  <c:v>41088</c:v>
                </c:pt>
                <c:pt idx="3441">
                  <c:v>41089</c:v>
                </c:pt>
                <c:pt idx="3442">
                  <c:v>41092</c:v>
                </c:pt>
                <c:pt idx="3443">
                  <c:v>41093</c:v>
                </c:pt>
                <c:pt idx="3444">
                  <c:v>41094</c:v>
                </c:pt>
                <c:pt idx="3445">
                  <c:v>41095</c:v>
                </c:pt>
                <c:pt idx="3446">
                  <c:v>41096</c:v>
                </c:pt>
                <c:pt idx="3447">
                  <c:v>41099</c:v>
                </c:pt>
                <c:pt idx="3448">
                  <c:v>41100</c:v>
                </c:pt>
                <c:pt idx="3449">
                  <c:v>41101</c:v>
                </c:pt>
                <c:pt idx="3450">
                  <c:v>41102</c:v>
                </c:pt>
                <c:pt idx="3451">
                  <c:v>41103</c:v>
                </c:pt>
                <c:pt idx="3452">
                  <c:v>41106</c:v>
                </c:pt>
                <c:pt idx="3453">
                  <c:v>41107</c:v>
                </c:pt>
                <c:pt idx="3454">
                  <c:v>41108</c:v>
                </c:pt>
                <c:pt idx="3455">
                  <c:v>41109</c:v>
                </c:pt>
                <c:pt idx="3456">
                  <c:v>41110</c:v>
                </c:pt>
                <c:pt idx="3457">
                  <c:v>41113</c:v>
                </c:pt>
                <c:pt idx="3458">
                  <c:v>41114</c:v>
                </c:pt>
                <c:pt idx="3459">
                  <c:v>41115</c:v>
                </c:pt>
                <c:pt idx="3460">
                  <c:v>41116</c:v>
                </c:pt>
                <c:pt idx="3461">
                  <c:v>41117</c:v>
                </c:pt>
                <c:pt idx="3462">
                  <c:v>41120</c:v>
                </c:pt>
                <c:pt idx="3463">
                  <c:v>41121</c:v>
                </c:pt>
                <c:pt idx="3464">
                  <c:v>41122</c:v>
                </c:pt>
                <c:pt idx="3465">
                  <c:v>41123</c:v>
                </c:pt>
                <c:pt idx="3466">
                  <c:v>41124</c:v>
                </c:pt>
                <c:pt idx="3467">
                  <c:v>41127</c:v>
                </c:pt>
                <c:pt idx="3468">
                  <c:v>41128</c:v>
                </c:pt>
                <c:pt idx="3469">
                  <c:v>41129</c:v>
                </c:pt>
                <c:pt idx="3470">
                  <c:v>41130</c:v>
                </c:pt>
                <c:pt idx="3471">
                  <c:v>41131</c:v>
                </c:pt>
                <c:pt idx="3472">
                  <c:v>41134</c:v>
                </c:pt>
                <c:pt idx="3473">
                  <c:v>41135</c:v>
                </c:pt>
                <c:pt idx="3474">
                  <c:v>41136</c:v>
                </c:pt>
                <c:pt idx="3475">
                  <c:v>41137</c:v>
                </c:pt>
                <c:pt idx="3476">
                  <c:v>41138</c:v>
                </c:pt>
                <c:pt idx="3477">
                  <c:v>41141</c:v>
                </c:pt>
                <c:pt idx="3478">
                  <c:v>41142</c:v>
                </c:pt>
                <c:pt idx="3479">
                  <c:v>41143</c:v>
                </c:pt>
                <c:pt idx="3480">
                  <c:v>41144</c:v>
                </c:pt>
                <c:pt idx="3481">
                  <c:v>41145</c:v>
                </c:pt>
                <c:pt idx="3482">
                  <c:v>41148</c:v>
                </c:pt>
                <c:pt idx="3483">
                  <c:v>41149</c:v>
                </c:pt>
                <c:pt idx="3484">
                  <c:v>41150</c:v>
                </c:pt>
                <c:pt idx="3485">
                  <c:v>41151</c:v>
                </c:pt>
                <c:pt idx="3486">
                  <c:v>41152</c:v>
                </c:pt>
                <c:pt idx="3487">
                  <c:v>41155</c:v>
                </c:pt>
                <c:pt idx="3488">
                  <c:v>41156</c:v>
                </c:pt>
                <c:pt idx="3489">
                  <c:v>41157</c:v>
                </c:pt>
                <c:pt idx="3490">
                  <c:v>41158</c:v>
                </c:pt>
                <c:pt idx="3491">
                  <c:v>41159</c:v>
                </c:pt>
                <c:pt idx="3492">
                  <c:v>41162</c:v>
                </c:pt>
                <c:pt idx="3493">
                  <c:v>41163</c:v>
                </c:pt>
                <c:pt idx="3494">
                  <c:v>41164</c:v>
                </c:pt>
                <c:pt idx="3495">
                  <c:v>41165</c:v>
                </c:pt>
                <c:pt idx="3496">
                  <c:v>41166</c:v>
                </c:pt>
                <c:pt idx="3497">
                  <c:v>41169</c:v>
                </c:pt>
                <c:pt idx="3498">
                  <c:v>41170</c:v>
                </c:pt>
                <c:pt idx="3499">
                  <c:v>41171</c:v>
                </c:pt>
                <c:pt idx="3500">
                  <c:v>41172</c:v>
                </c:pt>
                <c:pt idx="3501">
                  <c:v>41173</c:v>
                </c:pt>
                <c:pt idx="3502">
                  <c:v>41176</c:v>
                </c:pt>
                <c:pt idx="3503">
                  <c:v>41177</c:v>
                </c:pt>
                <c:pt idx="3504">
                  <c:v>41178</c:v>
                </c:pt>
                <c:pt idx="3505">
                  <c:v>41179</c:v>
                </c:pt>
                <c:pt idx="3506">
                  <c:v>41180</c:v>
                </c:pt>
                <c:pt idx="3507">
                  <c:v>41183</c:v>
                </c:pt>
                <c:pt idx="3508">
                  <c:v>41184</c:v>
                </c:pt>
                <c:pt idx="3509">
                  <c:v>41185</c:v>
                </c:pt>
                <c:pt idx="3510">
                  <c:v>41186</c:v>
                </c:pt>
                <c:pt idx="3511">
                  <c:v>41187</c:v>
                </c:pt>
                <c:pt idx="3512">
                  <c:v>41190</c:v>
                </c:pt>
                <c:pt idx="3513">
                  <c:v>41191</c:v>
                </c:pt>
                <c:pt idx="3514">
                  <c:v>41192</c:v>
                </c:pt>
                <c:pt idx="3515">
                  <c:v>41193</c:v>
                </c:pt>
                <c:pt idx="3516">
                  <c:v>41194</c:v>
                </c:pt>
                <c:pt idx="3517">
                  <c:v>41197</c:v>
                </c:pt>
                <c:pt idx="3518">
                  <c:v>41198</c:v>
                </c:pt>
                <c:pt idx="3519">
                  <c:v>41199</c:v>
                </c:pt>
                <c:pt idx="3520">
                  <c:v>41200</c:v>
                </c:pt>
                <c:pt idx="3521">
                  <c:v>41201</c:v>
                </c:pt>
                <c:pt idx="3522">
                  <c:v>41204</c:v>
                </c:pt>
                <c:pt idx="3523">
                  <c:v>41205</c:v>
                </c:pt>
                <c:pt idx="3524">
                  <c:v>41206</c:v>
                </c:pt>
                <c:pt idx="3525">
                  <c:v>41207</c:v>
                </c:pt>
                <c:pt idx="3526">
                  <c:v>41208</c:v>
                </c:pt>
                <c:pt idx="3527">
                  <c:v>41211</c:v>
                </c:pt>
                <c:pt idx="3528">
                  <c:v>41212</c:v>
                </c:pt>
                <c:pt idx="3529">
                  <c:v>41213</c:v>
                </c:pt>
                <c:pt idx="3530">
                  <c:v>41214</c:v>
                </c:pt>
                <c:pt idx="3531">
                  <c:v>41218</c:v>
                </c:pt>
                <c:pt idx="3532">
                  <c:v>41219</c:v>
                </c:pt>
                <c:pt idx="3533">
                  <c:v>41220</c:v>
                </c:pt>
                <c:pt idx="3534">
                  <c:v>41221</c:v>
                </c:pt>
                <c:pt idx="3535">
                  <c:v>41222</c:v>
                </c:pt>
                <c:pt idx="3536">
                  <c:v>41225</c:v>
                </c:pt>
                <c:pt idx="3537">
                  <c:v>41226</c:v>
                </c:pt>
                <c:pt idx="3538">
                  <c:v>41227</c:v>
                </c:pt>
                <c:pt idx="3539">
                  <c:v>41228</c:v>
                </c:pt>
                <c:pt idx="3540">
                  <c:v>41229</c:v>
                </c:pt>
                <c:pt idx="3541">
                  <c:v>41233</c:v>
                </c:pt>
                <c:pt idx="3542">
                  <c:v>41234</c:v>
                </c:pt>
                <c:pt idx="3543">
                  <c:v>41235</c:v>
                </c:pt>
                <c:pt idx="3544">
                  <c:v>41236</c:v>
                </c:pt>
                <c:pt idx="3545">
                  <c:v>41239</c:v>
                </c:pt>
                <c:pt idx="3546">
                  <c:v>41240</c:v>
                </c:pt>
                <c:pt idx="3547">
                  <c:v>41241</c:v>
                </c:pt>
                <c:pt idx="3548">
                  <c:v>41242</c:v>
                </c:pt>
                <c:pt idx="3549">
                  <c:v>41243</c:v>
                </c:pt>
                <c:pt idx="3550">
                  <c:v>41246</c:v>
                </c:pt>
                <c:pt idx="3551">
                  <c:v>41247</c:v>
                </c:pt>
                <c:pt idx="3552">
                  <c:v>41248</c:v>
                </c:pt>
                <c:pt idx="3553">
                  <c:v>41249</c:v>
                </c:pt>
                <c:pt idx="3554">
                  <c:v>41250</c:v>
                </c:pt>
                <c:pt idx="3555">
                  <c:v>41253</c:v>
                </c:pt>
                <c:pt idx="3556">
                  <c:v>41254</c:v>
                </c:pt>
                <c:pt idx="3557">
                  <c:v>41256</c:v>
                </c:pt>
                <c:pt idx="3558">
                  <c:v>41257</c:v>
                </c:pt>
                <c:pt idx="3559">
                  <c:v>41260</c:v>
                </c:pt>
                <c:pt idx="3560">
                  <c:v>41261</c:v>
                </c:pt>
                <c:pt idx="3561">
                  <c:v>41262</c:v>
                </c:pt>
                <c:pt idx="3562">
                  <c:v>41263</c:v>
                </c:pt>
                <c:pt idx="3563">
                  <c:v>41264</c:v>
                </c:pt>
                <c:pt idx="3564">
                  <c:v>41267</c:v>
                </c:pt>
                <c:pt idx="3565">
                  <c:v>41269</c:v>
                </c:pt>
                <c:pt idx="3566">
                  <c:v>41270</c:v>
                </c:pt>
                <c:pt idx="3567">
                  <c:v>41271</c:v>
                </c:pt>
                <c:pt idx="3568">
                  <c:v>41274</c:v>
                </c:pt>
                <c:pt idx="3569">
                  <c:v>41276</c:v>
                </c:pt>
                <c:pt idx="3570">
                  <c:v>41277</c:v>
                </c:pt>
                <c:pt idx="3571">
                  <c:v>41278</c:v>
                </c:pt>
                <c:pt idx="3572">
                  <c:v>41281</c:v>
                </c:pt>
                <c:pt idx="3573">
                  <c:v>41282</c:v>
                </c:pt>
                <c:pt idx="3574">
                  <c:v>41283</c:v>
                </c:pt>
                <c:pt idx="3575">
                  <c:v>41284</c:v>
                </c:pt>
                <c:pt idx="3576">
                  <c:v>41285</c:v>
                </c:pt>
                <c:pt idx="3577">
                  <c:v>41288</c:v>
                </c:pt>
                <c:pt idx="3578">
                  <c:v>41289</c:v>
                </c:pt>
                <c:pt idx="3579">
                  <c:v>41290</c:v>
                </c:pt>
                <c:pt idx="3580">
                  <c:v>41291</c:v>
                </c:pt>
                <c:pt idx="3581">
                  <c:v>41292</c:v>
                </c:pt>
                <c:pt idx="3582">
                  <c:v>41295</c:v>
                </c:pt>
                <c:pt idx="3583">
                  <c:v>41296</c:v>
                </c:pt>
                <c:pt idx="3584">
                  <c:v>41297</c:v>
                </c:pt>
                <c:pt idx="3585">
                  <c:v>41298</c:v>
                </c:pt>
                <c:pt idx="3586">
                  <c:v>41299</c:v>
                </c:pt>
                <c:pt idx="3587">
                  <c:v>41302</c:v>
                </c:pt>
                <c:pt idx="3588">
                  <c:v>41303</c:v>
                </c:pt>
                <c:pt idx="3589">
                  <c:v>41304</c:v>
                </c:pt>
                <c:pt idx="3590">
                  <c:v>41305</c:v>
                </c:pt>
                <c:pt idx="3591">
                  <c:v>41306</c:v>
                </c:pt>
                <c:pt idx="3592">
                  <c:v>41310</c:v>
                </c:pt>
                <c:pt idx="3593">
                  <c:v>41311</c:v>
                </c:pt>
                <c:pt idx="3594">
                  <c:v>41312</c:v>
                </c:pt>
                <c:pt idx="3595">
                  <c:v>41313</c:v>
                </c:pt>
                <c:pt idx="3596">
                  <c:v>41316</c:v>
                </c:pt>
                <c:pt idx="3597">
                  <c:v>41317</c:v>
                </c:pt>
                <c:pt idx="3598">
                  <c:v>41318</c:v>
                </c:pt>
                <c:pt idx="3599">
                  <c:v>41319</c:v>
                </c:pt>
                <c:pt idx="3600">
                  <c:v>41320</c:v>
                </c:pt>
                <c:pt idx="3601">
                  <c:v>41323</c:v>
                </c:pt>
                <c:pt idx="3602">
                  <c:v>41324</c:v>
                </c:pt>
                <c:pt idx="3603">
                  <c:v>41325</c:v>
                </c:pt>
                <c:pt idx="3604">
                  <c:v>41326</c:v>
                </c:pt>
                <c:pt idx="3605">
                  <c:v>41327</c:v>
                </c:pt>
                <c:pt idx="3606">
                  <c:v>41330</c:v>
                </c:pt>
                <c:pt idx="3607">
                  <c:v>41331</c:v>
                </c:pt>
                <c:pt idx="3608">
                  <c:v>41332</c:v>
                </c:pt>
                <c:pt idx="3609">
                  <c:v>41333</c:v>
                </c:pt>
                <c:pt idx="3610">
                  <c:v>41334</c:v>
                </c:pt>
                <c:pt idx="3611">
                  <c:v>41337</c:v>
                </c:pt>
                <c:pt idx="3612">
                  <c:v>41338</c:v>
                </c:pt>
                <c:pt idx="3613">
                  <c:v>41339</c:v>
                </c:pt>
                <c:pt idx="3614">
                  <c:v>41340</c:v>
                </c:pt>
                <c:pt idx="3615">
                  <c:v>41341</c:v>
                </c:pt>
                <c:pt idx="3616">
                  <c:v>41344</c:v>
                </c:pt>
                <c:pt idx="3617">
                  <c:v>41345</c:v>
                </c:pt>
                <c:pt idx="3618">
                  <c:v>41346</c:v>
                </c:pt>
                <c:pt idx="3619">
                  <c:v>41347</c:v>
                </c:pt>
                <c:pt idx="3620">
                  <c:v>41348</c:v>
                </c:pt>
                <c:pt idx="3621">
                  <c:v>41352</c:v>
                </c:pt>
                <c:pt idx="3622">
                  <c:v>41353</c:v>
                </c:pt>
                <c:pt idx="3623">
                  <c:v>41354</c:v>
                </c:pt>
                <c:pt idx="3624">
                  <c:v>41355</c:v>
                </c:pt>
                <c:pt idx="3625">
                  <c:v>41358</c:v>
                </c:pt>
                <c:pt idx="3626">
                  <c:v>41359</c:v>
                </c:pt>
                <c:pt idx="3627">
                  <c:v>41360</c:v>
                </c:pt>
                <c:pt idx="3628">
                  <c:v>41365</c:v>
                </c:pt>
                <c:pt idx="3629">
                  <c:v>41366</c:v>
                </c:pt>
                <c:pt idx="3630">
                  <c:v>41367</c:v>
                </c:pt>
                <c:pt idx="3631">
                  <c:v>41368</c:v>
                </c:pt>
                <c:pt idx="3632">
                  <c:v>41369</c:v>
                </c:pt>
                <c:pt idx="3633">
                  <c:v>41372</c:v>
                </c:pt>
                <c:pt idx="3634">
                  <c:v>41373</c:v>
                </c:pt>
                <c:pt idx="3635">
                  <c:v>41374</c:v>
                </c:pt>
                <c:pt idx="3636">
                  <c:v>41375</c:v>
                </c:pt>
                <c:pt idx="3637">
                  <c:v>41376</c:v>
                </c:pt>
                <c:pt idx="3638">
                  <c:v>41379</c:v>
                </c:pt>
                <c:pt idx="3639">
                  <c:v>41380</c:v>
                </c:pt>
                <c:pt idx="3640">
                  <c:v>41381</c:v>
                </c:pt>
                <c:pt idx="3641">
                  <c:v>41382</c:v>
                </c:pt>
                <c:pt idx="3642">
                  <c:v>41383</c:v>
                </c:pt>
                <c:pt idx="3643">
                  <c:v>41386</c:v>
                </c:pt>
                <c:pt idx="3644">
                  <c:v>41387</c:v>
                </c:pt>
                <c:pt idx="3645">
                  <c:v>41388</c:v>
                </c:pt>
                <c:pt idx="3646">
                  <c:v>41389</c:v>
                </c:pt>
                <c:pt idx="3647">
                  <c:v>41390</c:v>
                </c:pt>
                <c:pt idx="3648">
                  <c:v>41393</c:v>
                </c:pt>
                <c:pt idx="3649">
                  <c:v>41394</c:v>
                </c:pt>
                <c:pt idx="3650">
                  <c:v>41396</c:v>
                </c:pt>
                <c:pt idx="3651">
                  <c:v>41397</c:v>
                </c:pt>
                <c:pt idx="3652">
                  <c:v>41400</c:v>
                </c:pt>
                <c:pt idx="3653">
                  <c:v>41401</c:v>
                </c:pt>
                <c:pt idx="3654">
                  <c:v>41402</c:v>
                </c:pt>
                <c:pt idx="3655">
                  <c:v>41403</c:v>
                </c:pt>
                <c:pt idx="3656">
                  <c:v>41404</c:v>
                </c:pt>
                <c:pt idx="3657">
                  <c:v>41407</c:v>
                </c:pt>
                <c:pt idx="3658">
                  <c:v>41408</c:v>
                </c:pt>
                <c:pt idx="3659">
                  <c:v>41409</c:v>
                </c:pt>
                <c:pt idx="3660">
                  <c:v>41410</c:v>
                </c:pt>
                <c:pt idx="3661">
                  <c:v>41411</c:v>
                </c:pt>
                <c:pt idx="3662">
                  <c:v>41414</c:v>
                </c:pt>
                <c:pt idx="3663">
                  <c:v>41415</c:v>
                </c:pt>
                <c:pt idx="3664">
                  <c:v>41416</c:v>
                </c:pt>
                <c:pt idx="3665">
                  <c:v>41417</c:v>
                </c:pt>
                <c:pt idx="3666">
                  <c:v>41418</c:v>
                </c:pt>
                <c:pt idx="3667">
                  <c:v>41421</c:v>
                </c:pt>
                <c:pt idx="3668">
                  <c:v>41422</c:v>
                </c:pt>
                <c:pt idx="3669">
                  <c:v>41423</c:v>
                </c:pt>
                <c:pt idx="3670">
                  <c:v>41424</c:v>
                </c:pt>
                <c:pt idx="3671">
                  <c:v>41425</c:v>
                </c:pt>
                <c:pt idx="3672">
                  <c:v>41426</c:v>
                </c:pt>
                <c:pt idx="3673">
                  <c:v>41428</c:v>
                </c:pt>
                <c:pt idx="3674">
                  <c:v>41429</c:v>
                </c:pt>
                <c:pt idx="3675">
                  <c:v>41430</c:v>
                </c:pt>
                <c:pt idx="3676">
                  <c:v>41431</c:v>
                </c:pt>
                <c:pt idx="3677">
                  <c:v>41432</c:v>
                </c:pt>
                <c:pt idx="3678">
                  <c:v>41435</c:v>
                </c:pt>
                <c:pt idx="3679">
                  <c:v>41436</c:v>
                </c:pt>
                <c:pt idx="3680">
                  <c:v>41437</c:v>
                </c:pt>
                <c:pt idx="3681">
                  <c:v>41438</c:v>
                </c:pt>
                <c:pt idx="3682">
                  <c:v>41439</c:v>
                </c:pt>
                <c:pt idx="3683">
                  <c:v>41442</c:v>
                </c:pt>
                <c:pt idx="3684">
                  <c:v>41443</c:v>
                </c:pt>
                <c:pt idx="3685">
                  <c:v>41444</c:v>
                </c:pt>
                <c:pt idx="3686">
                  <c:v>41445</c:v>
                </c:pt>
                <c:pt idx="3687">
                  <c:v>41446</c:v>
                </c:pt>
                <c:pt idx="3688">
                  <c:v>41449</c:v>
                </c:pt>
                <c:pt idx="3689">
                  <c:v>41450</c:v>
                </c:pt>
                <c:pt idx="3690">
                  <c:v>41451</c:v>
                </c:pt>
                <c:pt idx="3691">
                  <c:v>41452</c:v>
                </c:pt>
                <c:pt idx="3692">
                  <c:v>41453</c:v>
                </c:pt>
                <c:pt idx="3693">
                  <c:v>41456</c:v>
                </c:pt>
                <c:pt idx="3694">
                  <c:v>41457</c:v>
                </c:pt>
                <c:pt idx="3695">
                  <c:v>41458</c:v>
                </c:pt>
                <c:pt idx="3696">
                  <c:v>41459</c:v>
                </c:pt>
                <c:pt idx="3697">
                  <c:v>41460</c:v>
                </c:pt>
                <c:pt idx="3698">
                  <c:v>41463</c:v>
                </c:pt>
                <c:pt idx="3699">
                  <c:v>41464</c:v>
                </c:pt>
                <c:pt idx="3700">
                  <c:v>41465</c:v>
                </c:pt>
                <c:pt idx="3701">
                  <c:v>41466</c:v>
                </c:pt>
                <c:pt idx="3702">
                  <c:v>41467</c:v>
                </c:pt>
                <c:pt idx="3703">
                  <c:v>41470</c:v>
                </c:pt>
                <c:pt idx="3704">
                  <c:v>41471</c:v>
                </c:pt>
                <c:pt idx="3705">
                  <c:v>41472</c:v>
                </c:pt>
                <c:pt idx="3706">
                  <c:v>41473</c:v>
                </c:pt>
                <c:pt idx="3707">
                  <c:v>41474</c:v>
                </c:pt>
                <c:pt idx="3708">
                  <c:v>41477</c:v>
                </c:pt>
                <c:pt idx="3709">
                  <c:v>41478</c:v>
                </c:pt>
                <c:pt idx="3710">
                  <c:v>41479</c:v>
                </c:pt>
                <c:pt idx="3711">
                  <c:v>41480</c:v>
                </c:pt>
                <c:pt idx="3712">
                  <c:v>41481</c:v>
                </c:pt>
                <c:pt idx="3713">
                  <c:v>41484</c:v>
                </c:pt>
                <c:pt idx="3714">
                  <c:v>41485</c:v>
                </c:pt>
                <c:pt idx="3715">
                  <c:v>41486</c:v>
                </c:pt>
                <c:pt idx="3716">
                  <c:v>41487</c:v>
                </c:pt>
                <c:pt idx="3717">
                  <c:v>41488</c:v>
                </c:pt>
                <c:pt idx="3718" formatCode="dd/mmm/yy">
                  <c:v>41491</c:v>
                </c:pt>
                <c:pt idx="3719" formatCode="dd/mmm/yy">
                  <c:v>41492</c:v>
                </c:pt>
                <c:pt idx="3720" formatCode="dd/mmm/yy">
                  <c:v>41493</c:v>
                </c:pt>
                <c:pt idx="3721" formatCode="dd/mmm/yy">
                  <c:v>41494</c:v>
                </c:pt>
                <c:pt idx="3722" formatCode="dd/mmm/yy">
                  <c:v>41495</c:v>
                </c:pt>
                <c:pt idx="3723" formatCode="dd/mmm/yy">
                  <c:v>41498</c:v>
                </c:pt>
                <c:pt idx="3724" formatCode="dd/mmm/yy">
                  <c:v>41499</c:v>
                </c:pt>
                <c:pt idx="3725" formatCode="dd/mmm/yy">
                  <c:v>41500</c:v>
                </c:pt>
                <c:pt idx="3726" formatCode="dd/mmm/yy">
                  <c:v>41501</c:v>
                </c:pt>
                <c:pt idx="3727" formatCode="dd/mmm/yy">
                  <c:v>41502</c:v>
                </c:pt>
                <c:pt idx="3728" formatCode="dd/mmm/yy">
                  <c:v>41505</c:v>
                </c:pt>
                <c:pt idx="3729" formatCode="dd/mmm/yy">
                  <c:v>41506</c:v>
                </c:pt>
                <c:pt idx="3730" formatCode="dd/mmm/yy">
                  <c:v>41507</c:v>
                </c:pt>
                <c:pt idx="3731" formatCode="dd/mmm/yy">
                  <c:v>41508</c:v>
                </c:pt>
                <c:pt idx="3732" formatCode="dd/mmm/yy">
                  <c:v>41509</c:v>
                </c:pt>
                <c:pt idx="3733" formatCode="dd/mmm/yy">
                  <c:v>41512</c:v>
                </c:pt>
                <c:pt idx="3734" formatCode="dd/mmm/yy">
                  <c:v>41513</c:v>
                </c:pt>
                <c:pt idx="3735" formatCode="dd/mmm/yy">
                  <c:v>41514</c:v>
                </c:pt>
                <c:pt idx="3736" formatCode="dd/mmm/yy">
                  <c:v>41515</c:v>
                </c:pt>
                <c:pt idx="3737" formatCode="dd/mmm/yy">
                  <c:v>41516</c:v>
                </c:pt>
                <c:pt idx="3738" formatCode="dd/mmm/yy">
                  <c:v>41519</c:v>
                </c:pt>
                <c:pt idx="3739" formatCode="dd/mmm/yy">
                  <c:v>41520</c:v>
                </c:pt>
                <c:pt idx="3740" formatCode="dd/mmm/yy">
                  <c:v>41521</c:v>
                </c:pt>
                <c:pt idx="3741" formatCode="dd/mmm/yy">
                  <c:v>41522</c:v>
                </c:pt>
                <c:pt idx="3742" formatCode="dd/mmm/yy">
                  <c:v>41523</c:v>
                </c:pt>
                <c:pt idx="3743" formatCode="dd/mmm/yy">
                  <c:v>41526</c:v>
                </c:pt>
                <c:pt idx="3744" formatCode="dd/mmm/yy">
                  <c:v>41527</c:v>
                </c:pt>
                <c:pt idx="3745" formatCode="dd/mmm/yy">
                  <c:v>41528</c:v>
                </c:pt>
                <c:pt idx="3746" formatCode="dd/mmm/yy">
                  <c:v>41529</c:v>
                </c:pt>
                <c:pt idx="3747" formatCode="dd/mmm/yy">
                  <c:v>41530</c:v>
                </c:pt>
                <c:pt idx="3748" formatCode="dd/mmm/yy">
                  <c:v>41534</c:v>
                </c:pt>
                <c:pt idx="3749" formatCode="dd/mmm/yy">
                  <c:v>41535</c:v>
                </c:pt>
                <c:pt idx="3750" formatCode="dd/mmm/yy">
                  <c:v>41536</c:v>
                </c:pt>
                <c:pt idx="3751" formatCode="dd/mmm/yy">
                  <c:v>41537</c:v>
                </c:pt>
                <c:pt idx="3752" formatCode="dd/mmm/yy">
                  <c:v>41540</c:v>
                </c:pt>
                <c:pt idx="3753" formatCode="dd/mmm/yy">
                  <c:v>41541</c:v>
                </c:pt>
                <c:pt idx="3754" formatCode="dd/mmm/yy">
                  <c:v>41542</c:v>
                </c:pt>
                <c:pt idx="3755" formatCode="dd/mmm/yy">
                  <c:v>41543</c:v>
                </c:pt>
                <c:pt idx="3756" formatCode="dd/mmm/yy">
                  <c:v>41544</c:v>
                </c:pt>
                <c:pt idx="3757" formatCode="dd/mmm/yy">
                  <c:v>41547</c:v>
                </c:pt>
                <c:pt idx="3758" formatCode="dd/mmm/yy">
                  <c:v>41548</c:v>
                </c:pt>
                <c:pt idx="3759" formatCode="dd/mmm/yy">
                  <c:v>41549</c:v>
                </c:pt>
                <c:pt idx="3760" formatCode="dd/mmm/yy">
                  <c:v>41550</c:v>
                </c:pt>
                <c:pt idx="3761" formatCode="dd/mmm/yy">
                  <c:v>41551</c:v>
                </c:pt>
                <c:pt idx="3762" formatCode="dd/mmm/yy">
                  <c:v>41554</c:v>
                </c:pt>
                <c:pt idx="3763" formatCode="dd/mmm/yy">
                  <c:v>41555</c:v>
                </c:pt>
                <c:pt idx="3764" formatCode="dd/mmm/yy">
                  <c:v>41556</c:v>
                </c:pt>
                <c:pt idx="3765" formatCode="dd/mmm/yy">
                  <c:v>41557</c:v>
                </c:pt>
                <c:pt idx="3766" formatCode="dd/mmm/yy">
                  <c:v>41558</c:v>
                </c:pt>
                <c:pt idx="3767" formatCode="dd/mmm/yy">
                  <c:v>41561</c:v>
                </c:pt>
                <c:pt idx="3768" formatCode="dd/mmm/yy">
                  <c:v>41562</c:v>
                </c:pt>
                <c:pt idx="3769" formatCode="dd/mmm/yy">
                  <c:v>41563</c:v>
                </c:pt>
                <c:pt idx="3770" formatCode="dd/mmm/yy">
                  <c:v>41564</c:v>
                </c:pt>
                <c:pt idx="3771" formatCode="dd/mmm/yy">
                  <c:v>41565</c:v>
                </c:pt>
                <c:pt idx="3772" formatCode="dd/mmm/yy">
                  <c:v>41568</c:v>
                </c:pt>
                <c:pt idx="3773" formatCode="dd/mmm/yy">
                  <c:v>41569</c:v>
                </c:pt>
                <c:pt idx="3774" formatCode="dd/mmm/yy">
                  <c:v>41570</c:v>
                </c:pt>
                <c:pt idx="3775" formatCode="dd/mmm/yy">
                  <c:v>41571</c:v>
                </c:pt>
                <c:pt idx="3776" formatCode="dd/mmm/yy">
                  <c:v>41572</c:v>
                </c:pt>
                <c:pt idx="3777" formatCode="dd/mmm/yy">
                  <c:v>41575</c:v>
                </c:pt>
                <c:pt idx="3778" formatCode="dd/mmm/yy">
                  <c:v>41576</c:v>
                </c:pt>
                <c:pt idx="3779" formatCode="dd/mmm/yy">
                  <c:v>41577</c:v>
                </c:pt>
                <c:pt idx="3780" formatCode="dd/mmm/yy">
                  <c:v>41578</c:v>
                </c:pt>
                <c:pt idx="3781" formatCode="dd/mmm/yy">
                  <c:v>41579</c:v>
                </c:pt>
                <c:pt idx="3782" formatCode="dd/mmm/yy">
                  <c:v>41582</c:v>
                </c:pt>
                <c:pt idx="3783" formatCode="dd/mmm/yy">
                  <c:v>41583</c:v>
                </c:pt>
                <c:pt idx="3784" formatCode="dd/mmm/yy">
                  <c:v>41584</c:v>
                </c:pt>
                <c:pt idx="3785" formatCode="dd/mmm/yy">
                  <c:v>41585</c:v>
                </c:pt>
                <c:pt idx="3786" formatCode="dd/mmm/yy">
                  <c:v>41586</c:v>
                </c:pt>
                <c:pt idx="3787" formatCode="dd/mmm/yy">
                  <c:v>41589</c:v>
                </c:pt>
                <c:pt idx="3788" formatCode="dd/mmm/yy">
                  <c:v>41590</c:v>
                </c:pt>
                <c:pt idx="3789" formatCode="dd/mmm/yy">
                  <c:v>41591</c:v>
                </c:pt>
                <c:pt idx="3790" formatCode="dd/mmm/yy">
                  <c:v>41592</c:v>
                </c:pt>
                <c:pt idx="3791" formatCode="dd/mmm/yy">
                  <c:v>41593</c:v>
                </c:pt>
                <c:pt idx="3792" formatCode="dd/mmm/yy">
                  <c:v>41597</c:v>
                </c:pt>
                <c:pt idx="3793" formatCode="dd/mmm/yy">
                  <c:v>41598</c:v>
                </c:pt>
                <c:pt idx="3794" formatCode="dd/mmm/yy">
                  <c:v>41599</c:v>
                </c:pt>
                <c:pt idx="3795" formatCode="dd/mmm/yy">
                  <c:v>41600</c:v>
                </c:pt>
                <c:pt idx="3796" formatCode="dd/mmm/yy">
                  <c:v>41603</c:v>
                </c:pt>
                <c:pt idx="3797" formatCode="dd/mmm/yy">
                  <c:v>41604</c:v>
                </c:pt>
                <c:pt idx="3798" formatCode="dd/mmm/yy">
                  <c:v>41605</c:v>
                </c:pt>
                <c:pt idx="3799" formatCode="dd/mmm/yy">
                  <c:v>41606</c:v>
                </c:pt>
                <c:pt idx="3800" formatCode="dd/mmm/yy">
                  <c:v>41607</c:v>
                </c:pt>
                <c:pt idx="3801" formatCode="dd/mmm/yy">
                  <c:v>41610</c:v>
                </c:pt>
                <c:pt idx="3802" formatCode="dd/mmm/yy">
                  <c:v>41611</c:v>
                </c:pt>
                <c:pt idx="3803" formatCode="dd/mmm/yy">
                  <c:v>41612</c:v>
                </c:pt>
                <c:pt idx="3804" formatCode="dd/mmm/yy">
                  <c:v>41613</c:v>
                </c:pt>
                <c:pt idx="3805" formatCode="dd/mmm/yy">
                  <c:v>41614</c:v>
                </c:pt>
                <c:pt idx="3806" formatCode="dd/mmm/yy">
                  <c:v>41617</c:v>
                </c:pt>
                <c:pt idx="3807" formatCode="dd/mmm/yy">
                  <c:v>41618</c:v>
                </c:pt>
                <c:pt idx="3808" formatCode="dd/mmm/yy">
                  <c:v>41619</c:v>
                </c:pt>
                <c:pt idx="3809" formatCode="dd/mmm/yy">
                  <c:v>41621</c:v>
                </c:pt>
                <c:pt idx="3810" formatCode="dd/mmm/yy">
                  <c:v>41624</c:v>
                </c:pt>
                <c:pt idx="3811" formatCode="dd/mmm/yy">
                  <c:v>41625</c:v>
                </c:pt>
                <c:pt idx="3812" formatCode="dd/mmm/yy">
                  <c:v>41626</c:v>
                </c:pt>
                <c:pt idx="3813" formatCode="dd/mmm/yy">
                  <c:v>41627</c:v>
                </c:pt>
                <c:pt idx="3814" formatCode="dd/mmm/yy">
                  <c:v>41628</c:v>
                </c:pt>
                <c:pt idx="3815" formatCode="dd/mmm/yy">
                  <c:v>41631</c:v>
                </c:pt>
                <c:pt idx="3816" formatCode="dd/mmm/yy">
                  <c:v>41632</c:v>
                </c:pt>
                <c:pt idx="3817" formatCode="dd/mmm/yy">
                  <c:v>41634</c:v>
                </c:pt>
                <c:pt idx="3818" formatCode="dd/mmm/yy">
                  <c:v>41635</c:v>
                </c:pt>
                <c:pt idx="3819" formatCode="dd/mmm/yy">
                  <c:v>41638</c:v>
                </c:pt>
                <c:pt idx="3820" formatCode="dd/mmm/yy">
                  <c:v>41639</c:v>
                </c:pt>
                <c:pt idx="3821" formatCode="dd/mmm/yy">
                  <c:v>41641</c:v>
                </c:pt>
                <c:pt idx="3822" formatCode="dd/mmm/yy">
                  <c:v>41642</c:v>
                </c:pt>
                <c:pt idx="3823" formatCode="dd/mmm/yy">
                  <c:v>41645</c:v>
                </c:pt>
                <c:pt idx="3824" formatCode="dd/mmm/yy">
                  <c:v>41646</c:v>
                </c:pt>
                <c:pt idx="3825" formatCode="dd/mmm/yy">
                  <c:v>41647</c:v>
                </c:pt>
                <c:pt idx="3826" formatCode="dd/mmm/yy">
                  <c:v>41648</c:v>
                </c:pt>
                <c:pt idx="3827" formatCode="dd/mmm/yy">
                  <c:v>41649</c:v>
                </c:pt>
                <c:pt idx="3828" formatCode="dd/mmm/yy">
                  <c:v>41652</c:v>
                </c:pt>
                <c:pt idx="3829" formatCode="dd/mmm/yy">
                  <c:v>41653</c:v>
                </c:pt>
                <c:pt idx="3830" formatCode="dd/mmm/yy">
                  <c:v>41654</c:v>
                </c:pt>
                <c:pt idx="3831" formatCode="dd/mmm/yy">
                  <c:v>41655</c:v>
                </c:pt>
                <c:pt idx="3832" formatCode="dd/mmm/yy">
                  <c:v>41656</c:v>
                </c:pt>
                <c:pt idx="3833" formatCode="dd/mmm/yy">
                  <c:v>41659</c:v>
                </c:pt>
                <c:pt idx="3834" formatCode="dd/mmm/yy">
                  <c:v>41660</c:v>
                </c:pt>
                <c:pt idx="3835" formatCode="dd/mmm/yy">
                  <c:v>41661</c:v>
                </c:pt>
                <c:pt idx="3836" formatCode="dd/mmm/yy">
                  <c:v>41662</c:v>
                </c:pt>
                <c:pt idx="3837" formatCode="dd/mmm/yy">
                  <c:v>41663</c:v>
                </c:pt>
                <c:pt idx="3838" formatCode="dd/mmm/yy">
                  <c:v>41666</c:v>
                </c:pt>
                <c:pt idx="3839" formatCode="dd/mmm/yy">
                  <c:v>41667</c:v>
                </c:pt>
                <c:pt idx="3840" formatCode="dd/mmm/yy">
                  <c:v>41668</c:v>
                </c:pt>
                <c:pt idx="3841" formatCode="dd/mmm/yy">
                  <c:v>41669</c:v>
                </c:pt>
                <c:pt idx="3842" formatCode="dd/mmm/yy">
                  <c:v>41670</c:v>
                </c:pt>
                <c:pt idx="3843" formatCode="dd/mmm/yy">
                  <c:v>41674</c:v>
                </c:pt>
                <c:pt idx="3844" formatCode="dd/mmm/yy">
                  <c:v>41675</c:v>
                </c:pt>
                <c:pt idx="3845" formatCode="dd/mmm/yy">
                  <c:v>41676</c:v>
                </c:pt>
                <c:pt idx="3846" formatCode="dd/mmm/yy">
                  <c:v>41677</c:v>
                </c:pt>
                <c:pt idx="3847" formatCode="dd/mmm/yy">
                  <c:v>41680</c:v>
                </c:pt>
                <c:pt idx="3848" formatCode="dd/mmm/yy">
                  <c:v>41681</c:v>
                </c:pt>
                <c:pt idx="3849" formatCode="dd/mmm/yy">
                  <c:v>41682</c:v>
                </c:pt>
                <c:pt idx="3850" formatCode="dd/mmm/yy">
                  <c:v>41683</c:v>
                </c:pt>
                <c:pt idx="3851" formatCode="dd/mmm/yy">
                  <c:v>41684</c:v>
                </c:pt>
                <c:pt idx="3852" formatCode="dd/mmm/yy">
                  <c:v>41687</c:v>
                </c:pt>
                <c:pt idx="3853" formatCode="dd/mmm/yy">
                  <c:v>41688</c:v>
                </c:pt>
                <c:pt idx="3854" formatCode="dd/mmm/yy">
                  <c:v>41689</c:v>
                </c:pt>
                <c:pt idx="3855" formatCode="dd/mmm/yy">
                  <c:v>41690</c:v>
                </c:pt>
                <c:pt idx="3856" formatCode="dd/mmm/yy">
                  <c:v>41691</c:v>
                </c:pt>
                <c:pt idx="3857" formatCode="dd/mmm/yy">
                  <c:v>41694</c:v>
                </c:pt>
                <c:pt idx="3858" formatCode="dd/mmm/yy">
                  <c:v>41695</c:v>
                </c:pt>
                <c:pt idx="3859" formatCode="dd/mmm/yy">
                  <c:v>41696</c:v>
                </c:pt>
                <c:pt idx="3860" formatCode="dd/mmm/yy">
                  <c:v>41697</c:v>
                </c:pt>
                <c:pt idx="3861" formatCode="dd/mmm/yy">
                  <c:v>41698</c:v>
                </c:pt>
                <c:pt idx="3862" formatCode="dd/mmm/yy">
                  <c:v>41701</c:v>
                </c:pt>
                <c:pt idx="3863" formatCode="dd/mmm/yy">
                  <c:v>41702</c:v>
                </c:pt>
                <c:pt idx="3864" formatCode="dd/mmm/yy">
                  <c:v>41703</c:v>
                </c:pt>
                <c:pt idx="3865" formatCode="dd/mmm/yy">
                  <c:v>41704</c:v>
                </c:pt>
                <c:pt idx="3866" formatCode="dd/mmm/yy">
                  <c:v>41705</c:v>
                </c:pt>
                <c:pt idx="3867" formatCode="dd/mmm/yy">
                  <c:v>41708</c:v>
                </c:pt>
                <c:pt idx="3868" formatCode="dd/mmm/yy">
                  <c:v>41709</c:v>
                </c:pt>
                <c:pt idx="3869" formatCode="dd/mmm/yy">
                  <c:v>41710</c:v>
                </c:pt>
                <c:pt idx="3870" formatCode="dd/mmm/yy">
                  <c:v>41711</c:v>
                </c:pt>
                <c:pt idx="3871" formatCode="dd/mmm/yy">
                  <c:v>41712</c:v>
                </c:pt>
                <c:pt idx="3872" formatCode="dd/mmm/yy">
                  <c:v>41716</c:v>
                </c:pt>
                <c:pt idx="3873" formatCode="dd/mmm/yy">
                  <c:v>41717</c:v>
                </c:pt>
                <c:pt idx="3874" formatCode="dd/mmm/yy">
                  <c:v>41718</c:v>
                </c:pt>
                <c:pt idx="3875" formatCode="dd/mmm/yy">
                  <c:v>41719</c:v>
                </c:pt>
                <c:pt idx="3876" formatCode="dd/mmm/yy">
                  <c:v>41722</c:v>
                </c:pt>
                <c:pt idx="3877" formatCode="dd/mmm/yy">
                  <c:v>41723</c:v>
                </c:pt>
                <c:pt idx="3878" formatCode="dd/mmm/yy">
                  <c:v>41724</c:v>
                </c:pt>
                <c:pt idx="3879" formatCode="dd/mmm/yy">
                  <c:v>41725</c:v>
                </c:pt>
                <c:pt idx="3880" formatCode="dd/mmm/yy">
                  <c:v>41726</c:v>
                </c:pt>
                <c:pt idx="3881" formatCode="dd/mmm/yy">
                  <c:v>41729</c:v>
                </c:pt>
                <c:pt idx="3882" formatCode="dd/mmm/yy">
                  <c:v>41730</c:v>
                </c:pt>
                <c:pt idx="3883" formatCode="dd/mmm/yy">
                  <c:v>41731</c:v>
                </c:pt>
                <c:pt idx="3884" formatCode="dd/mmm/yy">
                  <c:v>41732</c:v>
                </c:pt>
                <c:pt idx="3885" formatCode="dd/mmm/yy">
                  <c:v>41733</c:v>
                </c:pt>
                <c:pt idx="3886" formatCode="dd/mmm/yy">
                  <c:v>41736</c:v>
                </c:pt>
                <c:pt idx="3887" formatCode="dd/mmm/yy">
                  <c:v>41737</c:v>
                </c:pt>
                <c:pt idx="3888" formatCode="dd/mmm/yy">
                  <c:v>41738</c:v>
                </c:pt>
                <c:pt idx="3889" formatCode="dd/mmm/yy">
                  <c:v>41739</c:v>
                </c:pt>
                <c:pt idx="3890" formatCode="dd/mmm/yy">
                  <c:v>41740</c:v>
                </c:pt>
                <c:pt idx="3891" formatCode="dd/mmm/yy">
                  <c:v>41743</c:v>
                </c:pt>
                <c:pt idx="3892" formatCode="dd/mmm/yy">
                  <c:v>41744</c:v>
                </c:pt>
                <c:pt idx="3893" formatCode="dd/mmm/yy">
                  <c:v>41745</c:v>
                </c:pt>
                <c:pt idx="3894" formatCode="dd/mmm/yy">
                  <c:v>41750</c:v>
                </c:pt>
                <c:pt idx="3895" formatCode="dd/mmm/yy">
                  <c:v>41751</c:v>
                </c:pt>
                <c:pt idx="3896" formatCode="dd/mmm/yy">
                  <c:v>41752</c:v>
                </c:pt>
                <c:pt idx="3897" formatCode="dd/mmm/yy">
                  <c:v>41753</c:v>
                </c:pt>
                <c:pt idx="3898" formatCode="dd/mmm/yy">
                  <c:v>41754</c:v>
                </c:pt>
                <c:pt idx="3899" formatCode="dd/mmm/yy">
                  <c:v>41757</c:v>
                </c:pt>
                <c:pt idx="3900" formatCode="dd/mmm/yy">
                  <c:v>41758</c:v>
                </c:pt>
                <c:pt idx="3901" formatCode="dd/mmm/yy">
                  <c:v>41759</c:v>
                </c:pt>
                <c:pt idx="3902" formatCode="dd/mmm/yy">
                  <c:v>41761</c:v>
                </c:pt>
                <c:pt idx="3903" formatCode="dd/mmm/yy">
                  <c:v>41764</c:v>
                </c:pt>
                <c:pt idx="3904" formatCode="dd/mmm/yy">
                  <c:v>41765</c:v>
                </c:pt>
                <c:pt idx="3905" formatCode="dd/mmm/yy">
                  <c:v>41766</c:v>
                </c:pt>
                <c:pt idx="3906" formatCode="dd/mmm/yy">
                  <c:v>41767</c:v>
                </c:pt>
                <c:pt idx="3907" formatCode="dd/mmm/yy">
                  <c:v>41768</c:v>
                </c:pt>
                <c:pt idx="3908" formatCode="dd/mmm/yy">
                  <c:v>41771</c:v>
                </c:pt>
                <c:pt idx="3909" formatCode="dd/mmm/yy">
                  <c:v>41772</c:v>
                </c:pt>
                <c:pt idx="3910" formatCode="dd/mmm/yy">
                  <c:v>41773</c:v>
                </c:pt>
                <c:pt idx="3911" formatCode="dd/mmm/yy">
                  <c:v>41774</c:v>
                </c:pt>
                <c:pt idx="3912" formatCode="dd/mmm/yy">
                  <c:v>41775</c:v>
                </c:pt>
                <c:pt idx="3913" formatCode="dd/mmm/yy">
                  <c:v>41778</c:v>
                </c:pt>
                <c:pt idx="3914" formatCode="dd/mmm/yy">
                  <c:v>41779</c:v>
                </c:pt>
                <c:pt idx="3915" formatCode="dd/mmm/yy">
                  <c:v>41780</c:v>
                </c:pt>
                <c:pt idx="3916" formatCode="dd/mmm/yy">
                  <c:v>41781</c:v>
                </c:pt>
                <c:pt idx="3917" formatCode="dd/mmm/yy">
                  <c:v>41782</c:v>
                </c:pt>
                <c:pt idx="3918" formatCode="dd/mmm/yy">
                  <c:v>41785</c:v>
                </c:pt>
                <c:pt idx="3919" formatCode="dd/mmm/yy">
                  <c:v>41786</c:v>
                </c:pt>
                <c:pt idx="3920" formatCode="dd/mmm/yy">
                  <c:v>41787</c:v>
                </c:pt>
                <c:pt idx="3921" formatCode="dd/mmm/yy">
                  <c:v>41788</c:v>
                </c:pt>
                <c:pt idx="3922" formatCode="dd/mmm/yy">
                  <c:v>41789</c:v>
                </c:pt>
                <c:pt idx="3923" formatCode="dd/mmm/yy">
                  <c:v>41792</c:v>
                </c:pt>
                <c:pt idx="3924" formatCode="dd/mmm/yy">
                  <c:v>41793</c:v>
                </c:pt>
                <c:pt idx="3925" formatCode="dd/mmm/yy">
                  <c:v>41794</c:v>
                </c:pt>
                <c:pt idx="3926" formatCode="dd/mmm/yy">
                  <c:v>41795</c:v>
                </c:pt>
                <c:pt idx="3927" formatCode="dd/mmm/yy">
                  <c:v>41796</c:v>
                </c:pt>
                <c:pt idx="3928" formatCode="dd/mmm/yy">
                  <c:v>41799</c:v>
                </c:pt>
                <c:pt idx="3929" formatCode="dd/mmm/yy">
                  <c:v>41800</c:v>
                </c:pt>
                <c:pt idx="3930" formatCode="dd/mmm/yy">
                  <c:v>41801</c:v>
                </c:pt>
                <c:pt idx="3931" formatCode="dd/mmm/yy">
                  <c:v>41802</c:v>
                </c:pt>
                <c:pt idx="3932" formatCode="dd/mmm/yy">
                  <c:v>41803</c:v>
                </c:pt>
                <c:pt idx="3933" formatCode="dd/mmm/yy">
                  <c:v>41806</c:v>
                </c:pt>
                <c:pt idx="3934" formatCode="dd/mmm/yy">
                  <c:v>41807</c:v>
                </c:pt>
                <c:pt idx="3935" formatCode="dd/mmm/yy">
                  <c:v>41808</c:v>
                </c:pt>
                <c:pt idx="3936" formatCode="dd/mmm/yy">
                  <c:v>41809</c:v>
                </c:pt>
                <c:pt idx="3937" formatCode="dd/mmm/yy">
                  <c:v>41810</c:v>
                </c:pt>
                <c:pt idx="3938" formatCode="dd/mmm/yy">
                  <c:v>41813</c:v>
                </c:pt>
                <c:pt idx="3939" formatCode="dd/mmm/yy">
                  <c:v>41814</c:v>
                </c:pt>
                <c:pt idx="3940" formatCode="dd/mmm/yy">
                  <c:v>41815</c:v>
                </c:pt>
                <c:pt idx="3941" formatCode="dd/mmm/yy">
                  <c:v>41816</c:v>
                </c:pt>
                <c:pt idx="3942" formatCode="dd/mmm/yy">
                  <c:v>41817</c:v>
                </c:pt>
                <c:pt idx="3943" formatCode="dd/mmm/yy">
                  <c:v>41820</c:v>
                </c:pt>
                <c:pt idx="3944" formatCode="dd/mmm/yy">
                  <c:v>41821</c:v>
                </c:pt>
                <c:pt idx="3945" formatCode="dd/mmm/yy">
                  <c:v>41822</c:v>
                </c:pt>
                <c:pt idx="3946" formatCode="dd/mmm/yy">
                  <c:v>41823</c:v>
                </c:pt>
                <c:pt idx="3947" formatCode="dd/mmm/yy">
                  <c:v>41824</c:v>
                </c:pt>
                <c:pt idx="3948" formatCode="dd/mmm/yy">
                  <c:v>41827</c:v>
                </c:pt>
                <c:pt idx="3949" formatCode="dd/mmm/yy">
                  <c:v>41828</c:v>
                </c:pt>
                <c:pt idx="3950" formatCode="dd/mmm/yy">
                  <c:v>41829</c:v>
                </c:pt>
                <c:pt idx="3951" formatCode="dd/mmm/yy">
                  <c:v>41830</c:v>
                </c:pt>
                <c:pt idx="3952" formatCode="dd/mmm/yy">
                  <c:v>41831</c:v>
                </c:pt>
                <c:pt idx="3953" formatCode="dd/mmm/yy">
                  <c:v>41834</c:v>
                </c:pt>
                <c:pt idx="3954" formatCode="dd/mmm/yy">
                  <c:v>41835</c:v>
                </c:pt>
                <c:pt idx="3955" formatCode="dd/mmm/yy">
                  <c:v>41836</c:v>
                </c:pt>
                <c:pt idx="3956" formatCode="dd/mmm/yy">
                  <c:v>41837</c:v>
                </c:pt>
                <c:pt idx="3957" formatCode="dd/mmm/yy">
                  <c:v>41838</c:v>
                </c:pt>
                <c:pt idx="3958" formatCode="dd/mmm/yy">
                  <c:v>41841</c:v>
                </c:pt>
                <c:pt idx="3959" formatCode="dd/mmm/yy">
                  <c:v>41842</c:v>
                </c:pt>
                <c:pt idx="3960" formatCode="dd/mmm/yy">
                  <c:v>41843</c:v>
                </c:pt>
                <c:pt idx="3961" formatCode="dd/mmm/yy">
                  <c:v>41844</c:v>
                </c:pt>
                <c:pt idx="3962" formatCode="dd/mmm/yy">
                  <c:v>41845</c:v>
                </c:pt>
                <c:pt idx="3963" formatCode="dd/mmm/yy">
                  <c:v>41848</c:v>
                </c:pt>
                <c:pt idx="3964" formatCode="dd/mmm/yy">
                  <c:v>41849</c:v>
                </c:pt>
                <c:pt idx="3965" formatCode="dd/mmm/yy">
                  <c:v>41850</c:v>
                </c:pt>
                <c:pt idx="3966" formatCode="dd/mmm/yy">
                  <c:v>41851</c:v>
                </c:pt>
                <c:pt idx="3967" formatCode="dd/mmm/yy">
                  <c:v>41852</c:v>
                </c:pt>
                <c:pt idx="3968" formatCode="dd/mmm/yy">
                  <c:v>41855</c:v>
                </c:pt>
                <c:pt idx="3969" formatCode="dd/mmm/yy">
                  <c:v>41856</c:v>
                </c:pt>
                <c:pt idx="3970" formatCode="dd/mmm/yy">
                  <c:v>41857</c:v>
                </c:pt>
                <c:pt idx="3971" formatCode="dd/mmm/yy">
                  <c:v>41858</c:v>
                </c:pt>
                <c:pt idx="3972" formatCode="dd/mmm/yy">
                  <c:v>41859</c:v>
                </c:pt>
                <c:pt idx="3973" formatCode="dd/mmm/yy">
                  <c:v>41862</c:v>
                </c:pt>
                <c:pt idx="3974" formatCode="dd/mmm/yy">
                  <c:v>41863</c:v>
                </c:pt>
                <c:pt idx="3975" formatCode="dd/mmm/yy">
                  <c:v>41864</c:v>
                </c:pt>
                <c:pt idx="3976" formatCode="dd/mmm/yy">
                  <c:v>41865</c:v>
                </c:pt>
                <c:pt idx="3977" formatCode="dd/mmm/yy">
                  <c:v>41866</c:v>
                </c:pt>
                <c:pt idx="3978" formatCode="dd/mmm/yy">
                  <c:v>41869</c:v>
                </c:pt>
                <c:pt idx="3979" formatCode="dd/mmm/yy">
                  <c:v>41870</c:v>
                </c:pt>
                <c:pt idx="3980" formatCode="dd/mmm/yy">
                  <c:v>41871</c:v>
                </c:pt>
                <c:pt idx="3981" formatCode="dd/mmm/yy">
                  <c:v>41872</c:v>
                </c:pt>
                <c:pt idx="3982" formatCode="dd/mmm/yy">
                  <c:v>41873</c:v>
                </c:pt>
                <c:pt idx="3983" formatCode="dd/mmm/yy">
                  <c:v>41876</c:v>
                </c:pt>
                <c:pt idx="3984" formatCode="dd/mmm/yy">
                  <c:v>41877</c:v>
                </c:pt>
                <c:pt idx="3985" formatCode="dd/mmm/yy">
                  <c:v>41878</c:v>
                </c:pt>
                <c:pt idx="3986" formatCode="dd/mmm/yy">
                  <c:v>41879</c:v>
                </c:pt>
                <c:pt idx="3987" formatCode="dd/mmm/yy">
                  <c:v>41880</c:v>
                </c:pt>
                <c:pt idx="3988" formatCode="dd/mmm/yy">
                  <c:v>41883</c:v>
                </c:pt>
                <c:pt idx="3989" formatCode="dd/mmm/yy">
                  <c:v>41884</c:v>
                </c:pt>
                <c:pt idx="3990" formatCode="dd/mmm/yy">
                  <c:v>41885</c:v>
                </c:pt>
                <c:pt idx="3991" formatCode="dd/mmm/yy">
                  <c:v>41886</c:v>
                </c:pt>
                <c:pt idx="3992" formatCode="dd/mmm/yy">
                  <c:v>41887</c:v>
                </c:pt>
                <c:pt idx="3993" formatCode="dd/mmm/yy">
                  <c:v>41888</c:v>
                </c:pt>
                <c:pt idx="3994" formatCode="dd/mmm/yy">
                  <c:v>41889</c:v>
                </c:pt>
                <c:pt idx="3995" formatCode="dd/mmm/yy">
                  <c:v>41890</c:v>
                </c:pt>
                <c:pt idx="3996" formatCode="dd/mmm/yy">
                  <c:v>41891</c:v>
                </c:pt>
                <c:pt idx="3997" formatCode="dd/mmm/yy">
                  <c:v>41892</c:v>
                </c:pt>
                <c:pt idx="3998" formatCode="dd/mmm/yy">
                  <c:v>41893</c:v>
                </c:pt>
                <c:pt idx="3999" formatCode="dd/mmm/yy">
                  <c:v>41894</c:v>
                </c:pt>
                <c:pt idx="4000" formatCode="dd/mmm/yy">
                  <c:v>41895</c:v>
                </c:pt>
                <c:pt idx="4001" formatCode="dd/mmm/yy">
                  <c:v>41896</c:v>
                </c:pt>
                <c:pt idx="4002" formatCode="dd/mmm/yy">
                  <c:v>41897</c:v>
                </c:pt>
                <c:pt idx="4003" formatCode="dd/mmm/yy">
                  <c:v>41898</c:v>
                </c:pt>
                <c:pt idx="4004" formatCode="dd/mmm/yy">
                  <c:v>41899</c:v>
                </c:pt>
                <c:pt idx="4005" formatCode="dd/mmm/yy">
                  <c:v>41900</c:v>
                </c:pt>
                <c:pt idx="4006" formatCode="dd/mmm/yy">
                  <c:v>41901</c:v>
                </c:pt>
                <c:pt idx="4007" formatCode="dd/mmm/yy">
                  <c:v>41902</c:v>
                </c:pt>
                <c:pt idx="4008" formatCode="dd/mmm/yy">
                  <c:v>41903</c:v>
                </c:pt>
                <c:pt idx="4009" formatCode="dd/mmm/yy">
                  <c:v>41904</c:v>
                </c:pt>
                <c:pt idx="4010" formatCode="dd/mmm/yy">
                  <c:v>41905</c:v>
                </c:pt>
                <c:pt idx="4011" formatCode="dd/mmm/yy">
                  <c:v>41906</c:v>
                </c:pt>
                <c:pt idx="4012" formatCode="dd/mmm/yy">
                  <c:v>41907</c:v>
                </c:pt>
                <c:pt idx="4013" formatCode="dd/mmm/yy">
                  <c:v>41908</c:v>
                </c:pt>
                <c:pt idx="4014" formatCode="dd/mmm/yy">
                  <c:v>41909</c:v>
                </c:pt>
                <c:pt idx="4015" formatCode="dd/mmm/yy">
                  <c:v>41910</c:v>
                </c:pt>
                <c:pt idx="4016" formatCode="dd/mmm/yy">
                  <c:v>41911</c:v>
                </c:pt>
                <c:pt idx="4017" formatCode="dd/mmm/yy">
                  <c:v>41912</c:v>
                </c:pt>
                <c:pt idx="4018" formatCode="dd/mmm/yy">
                  <c:v>41913</c:v>
                </c:pt>
                <c:pt idx="4019" formatCode="dd/mmm/yy">
                  <c:v>41914</c:v>
                </c:pt>
                <c:pt idx="4020" formatCode="dd/mmm/yy">
                  <c:v>41915</c:v>
                </c:pt>
                <c:pt idx="4021" formatCode="dd/mmm/yy">
                  <c:v>41916</c:v>
                </c:pt>
                <c:pt idx="4022" formatCode="dd/mmm/yy">
                  <c:v>41917</c:v>
                </c:pt>
                <c:pt idx="4023" formatCode="dd/mmm/yy">
                  <c:v>41918</c:v>
                </c:pt>
                <c:pt idx="4024" formatCode="dd/mmm/yy">
                  <c:v>41919</c:v>
                </c:pt>
                <c:pt idx="4025" formatCode="dd/mmm/yy">
                  <c:v>41920</c:v>
                </c:pt>
                <c:pt idx="4026" formatCode="dd/mmm/yy">
                  <c:v>41921</c:v>
                </c:pt>
                <c:pt idx="4027" formatCode="dd/mmm/yy">
                  <c:v>41922</c:v>
                </c:pt>
                <c:pt idx="4028" formatCode="dd/mmm/yy">
                  <c:v>41923</c:v>
                </c:pt>
                <c:pt idx="4029" formatCode="dd/mmm/yy">
                  <c:v>41924</c:v>
                </c:pt>
                <c:pt idx="4030" formatCode="dd/mmm/yy">
                  <c:v>41925</c:v>
                </c:pt>
                <c:pt idx="4031" formatCode="dd/mmm/yy">
                  <c:v>41926</c:v>
                </c:pt>
                <c:pt idx="4032" formatCode="dd/mmm/yy">
                  <c:v>41927</c:v>
                </c:pt>
                <c:pt idx="4033" formatCode="dd/mmm/yy">
                  <c:v>41928</c:v>
                </c:pt>
                <c:pt idx="4034" formatCode="dd/mmm/yy">
                  <c:v>41929</c:v>
                </c:pt>
                <c:pt idx="4035" formatCode="dd/mmm/yy">
                  <c:v>41930</c:v>
                </c:pt>
                <c:pt idx="4036" formatCode="dd/mmm/yy">
                  <c:v>41931</c:v>
                </c:pt>
                <c:pt idx="4037" formatCode="dd/mmm/yy">
                  <c:v>41932</c:v>
                </c:pt>
                <c:pt idx="4038" formatCode="dd/mmm/yy">
                  <c:v>41933</c:v>
                </c:pt>
                <c:pt idx="4039" formatCode="dd/mmm/yy">
                  <c:v>41934</c:v>
                </c:pt>
                <c:pt idx="4040" formatCode="dd/mmm/yy">
                  <c:v>41935</c:v>
                </c:pt>
                <c:pt idx="4041" formatCode="dd/mmm/yy">
                  <c:v>41936</c:v>
                </c:pt>
                <c:pt idx="4042" formatCode="dd/mmm/yy">
                  <c:v>41937</c:v>
                </c:pt>
                <c:pt idx="4043" formatCode="dd/mmm/yy">
                  <c:v>41938</c:v>
                </c:pt>
                <c:pt idx="4044" formatCode="dd/mmm/yy">
                  <c:v>41939</c:v>
                </c:pt>
                <c:pt idx="4045" formatCode="dd/mmm/yy">
                  <c:v>41940</c:v>
                </c:pt>
                <c:pt idx="4046" formatCode="dd/mmm/yy">
                  <c:v>41941</c:v>
                </c:pt>
                <c:pt idx="4047" formatCode="dd/mmm/yy">
                  <c:v>41942</c:v>
                </c:pt>
                <c:pt idx="4048" formatCode="dd/mmm/yy">
                  <c:v>41943</c:v>
                </c:pt>
                <c:pt idx="4049" formatCode="dd/mmm/yy">
                  <c:v>41944</c:v>
                </c:pt>
                <c:pt idx="4050" formatCode="dd/mmm/yy">
                  <c:v>41945</c:v>
                </c:pt>
                <c:pt idx="4051" formatCode="dd/mmm/yy">
                  <c:v>41946</c:v>
                </c:pt>
                <c:pt idx="4052" formatCode="dd/mmm/yy">
                  <c:v>41947</c:v>
                </c:pt>
                <c:pt idx="4053" formatCode="dd/mmm/yy">
                  <c:v>41948</c:v>
                </c:pt>
                <c:pt idx="4054" formatCode="dd/mmm/yy">
                  <c:v>41949</c:v>
                </c:pt>
                <c:pt idx="4055" formatCode="dd/mmm/yy">
                  <c:v>41950</c:v>
                </c:pt>
                <c:pt idx="4056" formatCode="dd/mmm/yy">
                  <c:v>41951</c:v>
                </c:pt>
                <c:pt idx="4057" formatCode="dd/mmm/yy">
                  <c:v>41952</c:v>
                </c:pt>
                <c:pt idx="4058" formatCode="dd/mmm/yy">
                  <c:v>41953</c:v>
                </c:pt>
                <c:pt idx="4059" formatCode="dd/mmm/yy">
                  <c:v>41954</c:v>
                </c:pt>
                <c:pt idx="4060" formatCode="dd/mmm/yy">
                  <c:v>41955</c:v>
                </c:pt>
                <c:pt idx="4061" formatCode="dd/mmm/yy">
                  <c:v>41956</c:v>
                </c:pt>
                <c:pt idx="4062" formatCode="dd/mmm/yy">
                  <c:v>41957</c:v>
                </c:pt>
                <c:pt idx="4063" formatCode="dd/mmm/yy">
                  <c:v>41958</c:v>
                </c:pt>
                <c:pt idx="4064" formatCode="dd/mmm/yy">
                  <c:v>41959</c:v>
                </c:pt>
                <c:pt idx="4065" formatCode="dd/mmm/yy">
                  <c:v>41960</c:v>
                </c:pt>
                <c:pt idx="4066" formatCode="dd/mmm/yy">
                  <c:v>41961</c:v>
                </c:pt>
                <c:pt idx="4067" formatCode="dd/mmm/yy">
                  <c:v>41962</c:v>
                </c:pt>
                <c:pt idx="4068" formatCode="dd/mmm/yy">
                  <c:v>41963</c:v>
                </c:pt>
                <c:pt idx="4069" formatCode="dd/mmm/yy">
                  <c:v>41964</c:v>
                </c:pt>
                <c:pt idx="4070" formatCode="dd/mmm/yy">
                  <c:v>41965</c:v>
                </c:pt>
                <c:pt idx="4071" formatCode="dd/mmm/yy">
                  <c:v>41966</c:v>
                </c:pt>
                <c:pt idx="4072" formatCode="dd/mmm/yy">
                  <c:v>41967</c:v>
                </c:pt>
                <c:pt idx="4073" formatCode="dd/mmm/yy">
                  <c:v>41968</c:v>
                </c:pt>
                <c:pt idx="4074" formatCode="dd/mmm/yy">
                  <c:v>41969</c:v>
                </c:pt>
                <c:pt idx="4075" formatCode="dd/mmm/yy">
                  <c:v>41970</c:v>
                </c:pt>
                <c:pt idx="4076" formatCode="dd/mmm/yy">
                  <c:v>41971</c:v>
                </c:pt>
                <c:pt idx="4077" formatCode="dd/mmm/yy">
                  <c:v>41972</c:v>
                </c:pt>
                <c:pt idx="4078" formatCode="dd/mmm/yy">
                  <c:v>41973</c:v>
                </c:pt>
                <c:pt idx="4079" formatCode="dd/mmm/yy">
                  <c:v>41974</c:v>
                </c:pt>
                <c:pt idx="4080" formatCode="dd/mmm/yy">
                  <c:v>41975</c:v>
                </c:pt>
                <c:pt idx="4081" formatCode="dd/mmm/yy">
                  <c:v>41976</c:v>
                </c:pt>
                <c:pt idx="4082" formatCode="dd/mmm/yy">
                  <c:v>41977</c:v>
                </c:pt>
                <c:pt idx="4083" formatCode="dd/mmm/yy">
                  <c:v>41978</c:v>
                </c:pt>
                <c:pt idx="4084" formatCode="dd/mmm/yy">
                  <c:v>41979</c:v>
                </c:pt>
                <c:pt idx="4085" formatCode="dd/mmm/yy">
                  <c:v>41980</c:v>
                </c:pt>
                <c:pt idx="4086" formatCode="dd/mmm/yy">
                  <c:v>41981</c:v>
                </c:pt>
                <c:pt idx="4087" formatCode="dd/mmm/yy">
                  <c:v>41982</c:v>
                </c:pt>
                <c:pt idx="4088" formatCode="dd/mmm/yy">
                  <c:v>41983</c:v>
                </c:pt>
                <c:pt idx="4089" formatCode="dd/mmm/yy">
                  <c:v>41984</c:v>
                </c:pt>
                <c:pt idx="4090" formatCode="dd/mmm/yy">
                  <c:v>41985</c:v>
                </c:pt>
                <c:pt idx="4091" formatCode="dd/mmm/yy">
                  <c:v>41986</c:v>
                </c:pt>
                <c:pt idx="4092" formatCode="dd/mmm/yy">
                  <c:v>41987</c:v>
                </c:pt>
                <c:pt idx="4093" formatCode="dd/mmm/yy">
                  <c:v>41988</c:v>
                </c:pt>
                <c:pt idx="4094" formatCode="dd/mmm/yy">
                  <c:v>41989</c:v>
                </c:pt>
                <c:pt idx="4095" formatCode="dd/mmm/yy">
                  <c:v>41990</c:v>
                </c:pt>
                <c:pt idx="4096" formatCode="dd/mmm/yy">
                  <c:v>41991</c:v>
                </c:pt>
                <c:pt idx="4097" formatCode="dd/mmm/yy">
                  <c:v>41992</c:v>
                </c:pt>
                <c:pt idx="4098" formatCode="dd/mmm/yy">
                  <c:v>41993</c:v>
                </c:pt>
                <c:pt idx="4099" formatCode="dd/mmm/yy">
                  <c:v>41994</c:v>
                </c:pt>
                <c:pt idx="4100" formatCode="dd/mmm/yy">
                  <c:v>41995</c:v>
                </c:pt>
                <c:pt idx="4101" formatCode="dd/mmm/yy">
                  <c:v>41996</c:v>
                </c:pt>
                <c:pt idx="4102" formatCode="dd/mmm/yy">
                  <c:v>41997</c:v>
                </c:pt>
                <c:pt idx="4103" formatCode="dd/mmm/yy">
                  <c:v>41998</c:v>
                </c:pt>
                <c:pt idx="4104" formatCode="dd/mmm/yy">
                  <c:v>41999</c:v>
                </c:pt>
                <c:pt idx="4105" formatCode="dd/mmm/yy">
                  <c:v>42000</c:v>
                </c:pt>
                <c:pt idx="4106" formatCode="dd/mmm/yy">
                  <c:v>42001</c:v>
                </c:pt>
                <c:pt idx="4107" formatCode="dd/mmm/yy">
                  <c:v>42002</c:v>
                </c:pt>
                <c:pt idx="4108" formatCode="dd/mmm/yy">
                  <c:v>42003</c:v>
                </c:pt>
                <c:pt idx="4109" formatCode="dd/mmm/yy">
                  <c:v>42004</c:v>
                </c:pt>
                <c:pt idx="4110" formatCode="dd/mmm/yy">
                  <c:v>42005</c:v>
                </c:pt>
                <c:pt idx="4111" formatCode="dd/mmm/yy">
                  <c:v>42006</c:v>
                </c:pt>
                <c:pt idx="4112" formatCode="dd/mmm/yy">
                  <c:v>42007</c:v>
                </c:pt>
                <c:pt idx="4113" formatCode="dd/mmm/yy">
                  <c:v>42008</c:v>
                </c:pt>
                <c:pt idx="4114" formatCode="dd/mmm/yy">
                  <c:v>42009</c:v>
                </c:pt>
                <c:pt idx="4115" formatCode="dd/mmm/yy">
                  <c:v>42010</c:v>
                </c:pt>
                <c:pt idx="4116" formatCode="dd/mmm/yy">
                  <c:v>42011</c:v>
                </c:pt>
                <c:pt idx="4117" formatCode="dd/mmm/yy">
                  <c:v>42012</c:v>
                </c:pt>
                <c:pt idx="4118" formatCode="dd/mmm/yy">
                  <c:v>42013</c:v>
                </c:pt>
                <c:pt idx="4119" formatCode="dd/mmm/yy">
                  <c:v>42014</c:v>
                </c:pt>
                <c:pt idx="4120" formatCode="dd/mmm/yy">
                  <c:v>42015</c:v>
                </c:pt>
                <c:pt idx="4121" formatCode="dd/mmm/yy">
                  <c:v>42016</c:v>
                </c:pt>
                <c:pt idx="4122" formatCode="dd/mmm/yy">
                  <c:v>42017</c:v>
                </c:pt>
                <c:pt idx="4123" formatCode="dd/mmm/yy">
                  <c:v>42018</c:v>
                </c:pt>
                <c:pt idx="4124" formatCode="dd/mmm/yy">
                  <c:v>42019</c:v>
                </c:pt>
                <c:pt idx="4125" formatCode="dd/mmm/yy">
                  <c:v>42020</c:v>
                </c:pt>
                <c:pt idx="4126" formatCode="dd/mmm/yy">
                  <c:v>42021</c:v>
                </c:pt>
                <c:pt idx="4127" formatCode="dd/mmm/yy">
                  <c:v>42022</c:v>
                </c:pt>
                <c:pt idx="4128" formatCode="dd/mmm/yy">
                  <c:v>42023</c:v>
                </c:pt>
                <c:pt idx="4129" formatCode="dd/mmm/yy">
                  <c:v>42024</c:v>
                </c:pt>
                <c:pt idx="4130" formatCode="dd/mmm/yy">
                  <c:v>42025</c:v>
                </c:pt>
                <c:pt idx="4131" formatCode="dd/mmm/yy">
                  <c:v>42026</c:v>
                </c:pt>
                <c:pt idx="4132" formatCode="dd/mmm/yy">
                  <c:v>42027</c:v>
                </c:pt>
                <c:pt idx="4133" formatCode="dd/mmm/yy">
                  <c:v>42028</c:v>
                </c:pt>
                <c:pt idx="4134" formatCode="dd/mmm/yy">
                  <c:v>42029</c:v>
                </c:pt>
                <c:pt idx="4135" formatCode="dd/mmm/yy">
                  <c:v>42030</c:v>
                </c:pt>
                <c:pt idx="4136" formatCode="dd/mmm/yy">
                  <c:v>42031</c:v>
                </c:pt>
                <c:pt idx="4137" formatCode="dd/mmm/yy">
                  <c:v>42032</c:v>
                </c:pt>
                <c:pt idx="4138" formatCode="dd/mmm/yy">
                  <c:v>42033</c:v>
                </c:pt>
                <c:pt idx="4139" formatCode="dd/mmm/yy">
                  <c:v>42034</c:v>
                </c:pt>
                <c:pt idx="4140" formatCode="dd/mmm/yy">
                  <c:v>42035</c:v>
                </c:pt>
                <c:pt idx="4141" formatCode="dd/mmm/yy">
                  <c:v>42036</c:v>
                </c:pt>
                <c:pt idx="4142" formatCode="dd/mmm/yy">
                  <c:v>42037</c:v>
                </c:pt>
                <c:pt idx="4143" formatCode="dd/mmm/yy">
                  <c:v>42038</c:v>
                </c:pt>
                <c:pt idx="4144" formatCode="dd/mmm/yy">
                  <c:v>42039</c:v>
                </c:pt>
                <c:pt idx="4145" formatCode="dd/mmm/yy">
                  <c:v>42040</c:v>
                </c:pt>
                <c:pt idx="4146" formatCode="dd/mmm/yy">
                  <c:v>42041</c:v>
                </c:pt>
                <c:pt idx="4147" formatCode="dd/mmm/yy">
                  <c:v>42042</c:v>
                </c:pt>
                <c:pt idx="4148" formatCode="dd/mmm/yy">
                  <c:v>42043</c:v>
                </c:pt>
                <c:pt idx="4149" formatCode="dd/mmm/yy">
                  <c:v>42044</c:v>
                </c:pt>
                <c:pt idx="4150" formatCode="dd/mmm/yy">
                  <c:v>42045</c:v>
                </c:pt>
                <c:pt idx="4151" formatCode="dd/mmm/yy">
                  <c:v>42046</c:v>
                </c:pt>
                <c:pt idx="4152" formatCode="dd/mmm/yy">
                  <c:v>42047</c:v>
                </c:pt>
                <c:pt idx="4153" formatCode="dd/mmm/yy">
                  <c:v>42048</c:v>
                </c:pt>
                <c:pt idx="4154" formatCode="dd/mmm/yy">
                  <c:v>42049</c:v>
                </c:pt>
                <c:pt idx="4155" formatCode="dd/mmm/yy">
                  <c:v>42050</c:v>
                </c:pt>
                <c:pt idx="4156" formatCode="dd/mmm/yy">
                  <c:v>42051</c:v>
                </c:pt>
                <c:pt idx="4157" formatCode="dd/mmm/yy">
                  <c:v>42052</c:v>
                </c:pt>
                <c:pt idx="4158" formatCode="dd/mmm/yy">
                  <c:v>42053</c:v>
                </c:pt>
                <c:pt idx="4159" formatCode="dd/mmm/yy">
                  <c:v>42054</c:v>
                </c:pt>
                <c:pt idx="4160" formatCode="dd/mmm/yy">
                  <c:v>42055</c:v>
                </c:pt>
                <c:pt idx="4161" formatCode="dd/mmm/yy">
                  <c:v>42056</c:v>
                </c:pt>
                <c:pt idx="4162" formatCode="dd/mmm/yy">
                  <c:v>42057</c:v>
                </c:pt>
                <c:pt idx="4163" formatCode="dd/mmm/yy">
                  <c:v>42058</c:v>
                </c:pt>
                <c:pt idx="4164" formatCode="dd/mmm/yy">
                  <c:v>42059</c:v>
                </c:pt>
                <c:pt idx="4165" formatCode="dd/mmm/yy">
                  <c:v>42060</c:v>
                </c:pt>
                <c:pt idx="4166" formatCode="dd/mmm/yy">
                  <c:v>42061</c:v>
                </c:pt>
                <c:pt idx="4167" formatCode="dd/mmm/yy">
                  <c:v>42062</c:v>
                </c:pt>
                <c:pt idx="4168" formatCode="dd/mmm/yy">
                  <c:v>42063</c:v>
                </c:pt>
                <c:pt idx="4169" formatCode="dd/mmm/yy">
                  <c:v>42064</c:v>
                </c:pt>
                <c:pt idx="4170" formatCode="dd/mmm/yy">
                  <c:v>42065</c:v>
                </c:pt>
                <c:pt idx="4171" formatCode="dd/mmm/yy">
                  <c:v>42066</c:v>
                </c:pt>
                <c:pt idx="4172" formatCode="dd/mmm/yy">
                  <c:v>42067</c:v>
                </c:pt>
                <c:pt idx="4173" formatCode="dd/mmm/yy">
                  <c:v>42068</c:v>
                </c:pt>
                <c:pt idx="4174" formatCode="dd/mmm/yy">
                  <c:v>42069</c:v>
                </c:pt>
                <c:pt idx="4175" formatCode="dd/mmm/yy">
                  <c:v>42070</c:v>
                </c:pt>
                <c:pt idx="4176" formatCode="dd/mmm/yy">
                  <c:v>42071</c:v>
                </c:pt>
                <c:pt idx="4177" formatCode="dd/mmm/yy">
                  <c:v>42072</c:v>
                </c:pt>
                <c:pt idx="4178" formatCode="dd/mmm/yy">
                  <c:v>42073</c:v>
                </c:pt>
                <c:pt idx="4179" formatCode="dd/mmm/yy">
                  <c:v>42074</c:v>
                </c:pt>
                <c:pt idx="4180" formatCode="dd/mmm/yy">
                  <c:v>42075</c:v>
                </c:pt>
                <c:pt idx="4181" formatCode="dd/mmm/yy">
                  <c:v>42076</c:v>
                </c:pt>
                <c:pt idx="4182" formatCode="dd/mmm/yy">
                  <c:v>42077</c:v>
                </c:pt>
                <c:pt idx="4183" formatCode="dd/mmm/yy">
                  <c:v>42078</c:v>
                </c:pt>
                <c:pt idx="4184" formatCode="dd/mmm/yy">
                  <c:v>42079</c:v>
                </c:pt>
                <c:pt idx="4185" formatCode="dd/mmm/yy">
                  <c:v>42080</c:v>
                </c:pt>
                <c:pt idx="4186" formatCode="dd/mmm/yy">
                  <c:v>42081</c:v>
                </c:pt>
                <c:pt idx="4187" formatCode="dd/mmm/yy">
                  <c:v>42082</c:v>
                </c:pt>
                <c:pt idx="4188" formatCode="dd/mmm/yy">
                  <c:v>42083</c:v>
                </c:pt>
                <c:pt idx="4189" formatCode="dd/mmm/yy">
                  <c:v>42084</c:v>
                </c:pt>
                <c:pt idx="4190" formatCode="dd/mmm/yy">
                  <c:v>42085</c:v>
                </c:pt>
                <c:pt idx="4191" formatCode="dd/mmm/yy">
                  <c:v>42086</c:v>
                </c:pt>
                <c:pt idx="4192" formatCode="dd/mmm/yy">
                  <c:v>42087</c:v>
                </c:pt>
                <c:pt idx="4193" formatCode="dd/mmm/yy">
                  <c:v>42088</c:v>
                </c:pt>
                <c:pt idx="4194" formatCode="dd/mmm/yy">
                  <c:v>42089</c:v>
                </c:pt>
                <c:pt idx="4195" formatCode="dd/mmm/yy">
                  <c:v>42090</c:v>
                </c:pt>
                <c:pt idx="4196" formatCode="dd/mmm/yy">
                  <c:v>42091</c:v>
                </c:pt>
                <c:pt idx="4197" formatCode="dd/mmm/yy">
                  <c:v>42092</c:v>
                </c:pt>
                <c:pt idx="4198" formatCode="dd/mmm/yy">
                  <c:v>42093</c:v>
                </c:pt>
                <c:pt idx="4199" formatCode="dd/mmm/yy">
                  <c:v>42094</c:v>
                </c:pt>
                <c:pt idx="4200" formatCode="dd/mmm/yy">
                  <c:v>42095</c:v>
                </c:pt>
                <c:pt idx="4201" formatCode="dd/mmm/yy">
                  <c:v>42096</c:v>
                </c:pt>
                <c:pt idx="4202" formatCode="dd/mmm/yy">
                  <c:v>42097</c:v>
                </c:pt>
                <c:pt idx="4203" formatCode="dd/mmm/yy">
                  <c:v>42098</c:v>
                </c:pt>
                <c:pt idx="4204" formatCode="dd/mmm/yy">
                  <c:v>42099</c:v>
                </c:pt>
                <c:pt idx="4205" formatCode="dd/mmm/yy">
                  <c:v>42100</c:v>
                </c:pt>
                <c:pt idx="4206" formatCode="dd/mmm/yy">
                  <c:v>42101</c:v>
                </c:pt>
                <c:pt idx="4207" formatCode="dd/mmm/yy">
                  <c:v>42102</c:v>
                </c:pt>
                <c:pt idx="4208" formatCode="dd/mmm/yy">
                  <c:v>42103</c:v>
                </c:pt>
                <c:pt idx="4209" formatCode="dd/mmm/yy">
                  <c:v>42104</c:v>
                </c:pt>
                <c:pt idx="4210" formatCode="dd/mmm/yy">
                  <c:v>42105</c:v>
                </c:pt>
                <c:pt idx="4211" formatCode="dd/mmm/yy">
                  <c:v>42106</c:v>
                </c:pt>
                <c:pt idx="4212" formatCode="dd/mmm/yy">
                  <c:v>42107</c:v>
                </c:pt>
                <c:pt idx="4213" formatCode="dd/mmm/yy">
                  <c:v>42108</c:v>
                </c:pt>
                <c:pt idx="4214" formatCode="dd/mmm/yy">
                  <c:v>42109</c:v>
                </c:pt>
                <c:pt idx="4215" formatCode="dd/mmm/yy">
                  <c:v>42110</c:v>
                </c:pt>
                <c:pt idx="4216" formatCode="dd/mmm/yy">
                  <c:v>42111</c:v>
                </c:pt>
                <c:pt idx="4217" formatCode="dd/mmm/yy">
                  <c:v>42112</c:v>
                </c:pt>
                <c:pt idx="4218" formatCode="dd/mmm/yy">
                  <c:v>42113</c:v>
                </c:pt>
                <c:pt idx="4219" formatCode="dd/mmm/yy">
                  <c:v>42114</c:v>
                </c:pt>
                <c:pt idx="4220" formatCode="dd/mmm/yy">
                  <c:v>42115</c:v>
                </c:pt>
                <c:pt idx="4221" formatCode="dd/mmm/yy">
                  <c:v>42116</c:v>
                </c:pt>
                <c:pt idx="4222" formatCode="dd/mmm/yy">
                  <c:v>42117</c:v>
                </c:pt>
                <c:pt idx="4223" formatCode="dd/mmm/yy">
                  <c:v>42118</c:v>
                </c:pt>
                <c:pt idx="4224" formatCode="dd/mmm/yy">
                  <c:v>42119</c:v>
                </c:pt>
                <c:pt idx="4225" formatCode="dd/mmm/yy">
                  <c:v>42120</c:v>
                </c:pt>
                <c:pt idx="4226" formatCode="dd/mmm/yy">
                  <c:v>42121</c:v>
                </c:pt>
                <c:pt idx="4227" formatCode="dd/mmm/yy">
                  <c:v>42122</c:v>
                </c:pt>
                <c:pt idx="4228" formatCode="dd/mmm/yy">
                  <c:v>42123</c:v>
                </c:pt>
                <c:pt idx="4229" formatCode="dd/mmm/yy">
                  <c:v>42124</c:v>
                </c:pt>
                <c:pt idx="4230" formatCode="dd/mmm/yy">
                  <c:v>42125</c:v>
                </c:pt>
                <c:pt idx="4231" formatCode="dd/mmm/yy">
                  <c:v>42126</c:v>
                </c:pt>
                <c:pt idx="4232" formatCode="dd/mmm/yy">
                  <c:v>42127</c:v>
                </c:pt>
                <c:pt idx="4233" formatCode="dd/mmm/yy">
                  <c:v>42128</c:v>
                </c:pt>
                <c:pt idx="4234" formatCode="dd/mmm/yy">
                  <c:v>42129</c:v>
                </c:pt>
                <c:pt idx="4235" formatCode="dd/mmm/yy">
                  <c:v>42130</c:v>
                </c:pt>
                <c:pt idx="4236" formatCode="dd/mmm/yy">
                  <c:v>42131</c:v>
                </c:pt>
                <c:pt idx="4237" formatCode="dd/mmm/yy">
                  <c:v>42132</c:v>
                </c:pt>
                <c:pt idx="4238" formatCode="dd/mmm/yy">
                  <c:v>42133</c:v>
                </c:pt>
                <c:pt idx="4239" formatCode="dd/mmm/yy">
                  <c:v>42134</c:v>
                </c:pt>
                <c:pt idx="4240" formatCode="dd/mmm/yy">
                  <c:v>42135</c:v>
                </c:pt>
                <c:pt idx="4241" formatCode="dd/mmm/yy">
                  <c:v>42136</c:v>
                </c:pt>
                <c:pt idx="4242" formatCode="dd/mmm/yy">
                  <c:v>42137</c:v>
                </c:pt>
                <c:pt idx="4243" formatCode="dd/mmm/yy">
                  <c:v>42138</c:v>
                </c:pt>
                <c:pt idx="4244" formatCode="dd/mmm/yy">
                  <c:v>42139</c:v>
                </c:pt>
                <c:pt idx="4245" formatCode="dd/mmm/yy">
                  <c:v>42140</c:v>
                </c:pt>
                <c:pt idx="4246" formatCode="dd/mmm/yy">
                  <c:v>42141</c:v>
                </c:pt>
                <c:pt idx="4247" formatCode="dd/mmm/yy">
                  <c:v>42142</c:v>
                </c:pt>
                <c:pt idx="4248" formatCode="dd/mmm/yy">
                  <c:v>42143</c:v>
                </c:pt>
                <c:pt idx="4249" formatCode="dd/mmm/yy">
                  <c:v>42144</c:v>
                </c:pt>
                <c:pt idx="4250" formatCode="dd/mmm/yy">
                  <c:v>42145</c:v>
                </c:pt>
                <c:pt idx="4251" formatCode="dd/mmm/yy">
                  <c:v>42146</c:v>
                </c:pt>
                <c:pt idx="4252" formatCode="dd/mmm/yy">
                  <c:v>42147</c:v>
                </c:pt>
                <c:pt idx="4253" formatCode="dd/mmm/yy">
                  <c:v>42148</c:v>
                </c:pt>
                <c:pt idx="4254" formatCode="dd/mmm/yy">
                  <c:v>42149</c:v>
                </c:pt>
                <c:pt idx="4255" formatCode="dd/mmm/yy">
                  <c:v>42150</c:v>
                </c:pt>
                <c:pt idx="4256" formatCode="dd/mmm/yy">
                  <c:v>42151</c:v>
                </c:pt>
                <c:pt idx="4257" formatCode="dd/mmm/yy">
                  <c:v>42152</c:v>
                </c:pt>
                <c:pt idx="4258" formatCode="dd/mmm/yy">
                  <c:v>42153</c:v>
                </c:pt>
                <c:pt idx="4259" formatCode="dd/mmm/yy">
                  <c:v>42154</c:v>
                </c:pt>
                <c:pt idx="4260" formatCode="dd/mmm/yy">
                  <c:v>42155</c:v>
                </c:pt>
                <c:pt idx="4261" formatCode="dd/mmm/yy">
                  <c:v>42156</c:v>
                </c:pt>
                <c:pt idx="4262" formatCode="dd/mmm/yy">
                  <c:v>42157</c:v>
                </c:pt>
                <c:pt idx="4263" formatCode="dd/mmm/yy">
                  <c:v>42158</c:v>
                </c:pt>
                <c:pt idx="4264" formatCode="dd/mmm/yy">
                  <c:v>42159</c:v>
                </c:pt>
                <c:pt idx="4265" formatCode="dd/mmm/yy">
                  <c:v>42160</c:v>
                </c:pt>
                <c:pt idx="4266" formatCode="dd/mmm/yy">
                  <c:v>42161</c:v>
                </c:pt>
                <c:pt idx="4267" formatCode="dd/mmm/yy">
                  <c:v>42162</c:v>
                </c:pt>
                <c:pt idx="4268" formatCode="dd/mmm/yy">
                  <c:v>42163</c:v>
                </c:pt>
                <c:pt idx="4269" formatCode="dd/mmm/yy">
                  <c:v>42164</c:v>
                </c:pt>
                <c:pt idx="4270" formatCode="dd/mmm/yy">
                  <c:v>42165</c:v>
                </c:pt>
                <c:pt idx="4271" formatCode="dd/mmm/yy">
                  <c:v>42166</c:v>
                </c:pt>
                <c:pt idx="4272" formatCode="dd/mmm/yy">
                  <c:v>42167</c:v>
                </c:pt>
                <c:pt idx="4273" formatCode="dd/mmm/yy">
                  <c:v>42168</c:v>
                </c:pt>
                <c:pt idx="4274" formatCode="dd/mmm/yy">
                  <c:v>42169</c:v>
                </c:pt>
                <c:pt idx="4275" formatCode="dd/mmm/yy">
                  <c:v>42170</c:v>
                </c:pt>
                <c:pt idx="4276" formatCode="dd/mmm/yy">
                  <c:v>42171</c:v>
                </c:pt>
                <c:pt idx="4277" formatCode="dd/mmm/yy">
                  <c:v>42172</c:v>
                </c:pt>
                <c:pt idx="4278" formatCode="dd/mmm/yy">
                  <c:v>42173</c:v>
                </c:pt>
                <c:pt idx="4279" formatCode="dd/mmm/yy">
                  <c:v>42174</c:v>
                </c:pt>
                <c:pt idx="4280" formatCode="dd/mmm/yy">
                  <c:v>42177</c:v>
                </c:pt>
                <c:pt idx="4281" formatCode="dd/mmm/yy">
                  <c:v>42178</c:v>
                </c:pt>
                <c:pt idx="4282" formatCode="dd/mmm/yy">
                  <c:v>42179</c:v>
                </c:pt>
                <c:pt idx="4283" formatCode="dd/mmm/yy">
                  <c:v>42180</c:v>
                </c:pt>
                <c:pt idx="4284" formatCode="dd/mmm/yy">
                  <c:v>42181</c:v>
                </c:pt>
                <c:pt idx="4285" formatCode="dd/mmm/yy">
                  <c:v>42182</c:v>
                </c:pt>
                <c:pt idx="4286" formatCode="dd/mmm/yy">
                  <c:v>42183</c:v>
                </c:pt>
                <c:pt idx="4287" formatCode="dd/mmm/yy">
                  <c:v>42184</c:v>
                </c:pt>
                <c:pt idx="4288" formatCode="dd/mmm/yy">
                  <c:v>42185</c:v>
                </c:pt>
                <c:pt idx="4289" formatCode="dd/mmm/yy">
                  <c:v>42186</c:v>
                </c:pt>
                <c:pt idx="4290" formatCode="dd/mmm/yy">
                  <c:v>42187</c:v>
                </c:pt>
                <c:pt idx="4291" formatCode="dd/mmm/yy">
                  <c:v>42188</c:v>
                </c:pt>
                <c:pt idx="4292" formatCode="dd/mmm/yy">
                  <c:v>42189</c:v>
                </c:pt>
                <c:pt idx="4293" formatCode="dd/mmm/yy">
                  <c:v>42190</c:v>
                </c:pt>
                <c:pt idx="4294" formatCode="dd/mmm/yy">
                  <c:v>42191</c:v>
                </c:pt>
                <c:pt idx="4295" formatCode="dd/mmm/yy">
                  <c:v>42192</c:v>
                </c:pt>
                <c:pt idx="4296" formatCode="dd/mmm/yy">
                  <c:v>42193</c:v>
                </c:pt>
                <c:pt idx="4297" formatCode="dd/mmm/yy">
                  <c:v>42194</c:v>
                </c:pt>
                <c:pt idx="4298" formatCode="dd/mmm/yy">
                  <c:v>42195</c:v>
                </c:pt>
                <c:pt idx="4299" formatCode="dd/mmm/yy">
                  <c:v>42196</c:v>
                </c:pt>
                <c:pt idx="4300" formatCode="dd/mmm/yy">
                  <c:v>42197</c:v>
                </c:pt>
                <c:pt idx="4301" formatCode="dd/mmm/yy">
                  <c:v>42198</c:v>
                </c:pt>
                <c:pt idx="4302" formatCode="dd/mmm/yy">
                  <c:v>42199</c:v>
                </c:pt>
                <c:pt idx="4303" formatCode="dd/mmm/yy">
                  <c:v>42200</c:v>
                </c:pt>
                <c:pt idx="4304" formatCode="dd/mmm/yy">
                  <c:v>42201</c:v>
                </c:pt>
                <c:pt idx="4305" formatCode="dd/mmm/yy">
                  <c:v>42202</c:v>
                </c:pt>
                <c:pt idx="4306" formatCode="dd/mmm/yy">
                  <c:v>42203</c:v>
                </c:pt>
                <c:pt idx="4307" formatCode="dd/mmm/yy">
                  <c:v>42204</c:v>
                </c:pt>
                <c:pt idx="4308" formatCode="dd/mmm/yy">
                  <c:v>42205</c:v>
                </c:pt>
                <c:pt idx="4309" formatCode="dd/mmm/yy">
                  <c:v>42206</c:v>
                </c:pt>
                <c:pt idx="4310" formatCode="dd/mmm/yy">
                  <c:v>42207</c:v>
                </c:pt>
                <c:pt idx="4311" formatCode="dd/mmm/yy">
                  <c:v>42208</c:v>
                </c:pt>
                <c:pt idx="4312" formatCode="dd/mmm/yy">
                  <c:v>42209</c:v>
                </c:pt>
                <c:pt idx="4313" formatCode="dd/mmm/yy">
                  <c:v>42210</c:v>
                </c:pt>
                <c:pt idx="4314" formatCode="dd/mmm/yy">
                  <c:v>42211</c:v>
                </c:pt>
                <c:pt idx="4315" formatCode="dd/mmm/yy">
                  <c:v>42212</c:v>
                </c:pt>
                <c:pt idx="4316" formatCode="dd/mmm/yy">
                  <c:v>42213</c:v>
                </c:pt>
                <c:pt idx="4317" formatCode="dd/mmm/yy">
                  <c:v>42214</c:v>
                </c:pt>
                <c:pt idx="4318" formatCode="dd/mmm/yy">
                  <c:v>42215</c:v>
                </c:pt>
                <c:pt idx="4319" formatCode="dd/mmm/yy">
                  <c:v>42216</c:v>
                </c:pt>
                <c:pt idx="4320" formatCode="dd/mmm/yy">
                  <c:v>42217</c:v>
                </c:pt>
                <c:pt idx="4321" formatCode="dd/mmm/yy">
                  <c:v>42218</c:v>
                </c:pt>
                <c:pt idx="4322" formatCode="dd/mmm/yy">
                  <c:v>42219</c:v>
                </c:pt>
                <c:pt idx="4323" formatCode="dd/mmm/yy">
                  <c:v>42220</c:v>
                </c:pt>
                <c:pt idx="4324" formatCode="dd/mmm/yy">
                  <c:v>42221</c:v>
                </c:pt>
                <c:pt idx="4325" formatCode="dd/mmm/yy">
                  <c:v>42222</c:v>
                </c:pt>
                <c:pt idx="4326" formatCode="dd/mmm/yy">
                  <c:v>42223</c:v>
                </c:pt>
                <c:pt idx="4327" formatCode="dd/mmm/yy">
                  <c:v>42224</c:v>
                </c:pt>
                <c:pt idx="4328" formatCode="dd/mmm/yy">
                  <c:v>42225</c:v>
                </c:pt>
                <c:pt idx="4329" formatCode="dd/mmm/yy">
                  <c:v>42226</c:v>
                </c:pt>
                <c:pt idx="4330" formatCode="dd/mmm/yy">
                  <c:v>42227</c:v>
                </c:pt>
                <c:pt idx="4331" formatCode="dd/mmm/yy">
                  <c:v>42228</c:v>
                </c:pt>
                <c:pt idx="4332" formatCode="dd/mmm/yy">
                  <c:v>42229</c:v>
                </c:pt>
                <c:pt idx="4333" formatCode="dd/mmm/yy">
                  <c:v>42230</c:v>
                </c:pt>
                <c:pt idx="4334" formatCode="dd/mmm/yy">
                  <c:v>42231</c:v>
                </c:pt>
                <c:pt idx="4335" formatCode="dd/mmm/yy">
                  <c:v>42232</c:v>
                </c:pt>
                <c:pt idx="4336" formatCode="dd/mmm/yy">
                  <c:v>42233</c:v>
                </c:pt>
                <c:pt idx="4337" formatCode="dd/mmm/yy">
                  <c:v>42234</c:v>
                </c:pt>
                <c:pt idx="4338" formatCode="dd/mmm/yy">
                  <c:v>42235</c:v>
                </c:pt>
                <c:pt idx="4339" formatCode="dd/mmm/yy">
                  <c:v>42236</c:v>
                </c:pt>
                <c:pt idx="4340" formatCode="dd/mmm/yy">
                  <c:v>42237</c:v>
                </c:pt>
                <c:pt idx="4341" formatCode="dd/mmm/yy">
                  <c:v>42238</c:v>
                </c:pt>
                <c:pt idx="4342" formatCode="dd/mmm/yy">
                  <c:v>42239</c:v>
                </c:pt>
                <c:pt idx="4343" formatCode="dd/mmm/yy">
                  <c:v>42240</c:v>
                </c:pt>
                <c:pt idx="4344" formatCode="dd/mmm/yy">
                  <c:v>42241</c:v>
                </c:pt>
                <c:pt idx="4345" formatCode="dd/mmm/yy">
                  <c:v>42242</c:v>
                </c:pt>
                <c:pt idx="4346" formatCode="dd/mmm/yy">
                  <c:v>42243</c:v>
                </c:pt>
                <c:pt idx="4347" formatCode="dd/mmm/yy">
                  <c:v>42244</c:v>
                </c:pt>
                <c:pt idx="4348" formatCode="dd/mmm/yy">
                  <c:v>42245</c:v>
                </c:pt>
                <c:pt idx="4349" formatCode="dd/mmm/yy">
                  <c:v>42246</c:v>
                </c:pt>
                <c:pt idx="4350" formatCode="dd/mmm/yy">
                  <c:v>42247</c:v>
                </c:pt>
                <c:pt idx="4351" formatCode="dd/mmm/yy">
                  <c:v>42248</c:v>
                </c:pt>
                <c:pt idx="4352" formatCode="dd/mmm/yy">
                  <c:v>42249</c:v>
                </c:pt>
                <c:pt idx="4353" formatCode="dd/mmm/yy">
                  <c:v>42250</c:v>
                </c:pt>
                <c:pt idx="4354" formatCode="dd/mmm/yy">
                  <c:v>42251</c:v>
                </c:pt>
                <c:pt idx="4355" formatCode="dd/mmm/yy">
                  <c:v>42252</c:v>
                </c:pt>
                <c:pt idx="4356" formatCode="dd/mmm/yy">
                  <c:v>42253</c:v>
                </c:pt>
                <c:pt idx="4357" formatCode="dd/mmm/yy">
                  <c:v>42254</c:v>
                </c:pt>
                <c:pt idx="4358" formatCode="dd/mmm/yy">
                  <c:v>42255</c:v>
                </c:pt>
                <c:pt idx="4359" formatCode="dd/mmm/yy">
                  <c:v>42256</c:v>
                </c:pt>
                <c:pt idx="4360" formatCode="dd/mmm/yy">
                  <c:v>42257</c:v>
                </c:pt>
                <c:pt idx="4361" formatCode="dd/mmm/yy">
                  <c:v>42258</c:v>
                </c:pt>
                <c:pt idx="4362" formatCode="dd/mmm/yy">
                  <c:v>42259</c:v>
                </c:pt>
                <c:pt idx="4363" formatCode="dd/mmm/yy">
                  <c:v>42260</c:v>
                </c:pt>
                <c:pt idx="4364" formatCode="dd/mmm/yy">
                  <c:v>42261</c:v>
                </c:pt>
                <c:pt idx="4365" formatCode="dd/mmm/yy">
                  <c:v>42262</c:v>
                </c:pt>
                <c:pt idx="4366" formatCode="dd/mmm/yy">
                  <c:v>42263</c:v>
                </c:pt>
                <c:pt idx="4367" formatCode="dd/mmm/yy">
                  <c:v>42264</c:v>
                </c:pt>
                <c:pt idx="4368" formatCode="dd/mmm/yy">
                  <c:v>42265</c:v>
                </c:pt>
                <c:pt idx="4369" formatCode="dd/mmm/yy">
                  <c:v>42268</c:v>
                </c:pt>
                <c:pt idx="4370" formatCode="dd/mmm/yy">
                  <c:v>42269</c:v>
                </c:pt>
                <c:pt idx="4371" formatCode="dd/mmm/yy">
                  <c:v>42270</c:v>
                </c:pt>
                <c:pt idx="4372" formatCode="dd/mmm/yy">
                  <c:v>42271</c:v>
                </c:pt>
                <c:pt idx="4373" formatCode="dd/mmm/yy">
                  <c:v>42272</c:v>
                </c:pt>
                <c:pt idx="4374" formatCode="dd/mmm/yy">
                  <c:v>42273</c:v>
                </c:pt>
                <c:pt idx="4375" formatCode="dd/mmm/yy">
                  <c:v>42274</c:v>
                </c:pt>
                <c:pt idx="4376" formatCode="dd/mmm/yy">
                  <c:v>42275</c:v>
                </c:pt>
                <c:pt idx="4377" formatCode="dd/mmm/yy">
                  <c:v>42276</c:v>
                </c:pt>
                <c:pt idx="4378" formatCode="dd/mmm/yy">
                  <c:v>42277</c:v>
                </c:pt>
                <c:pt idx="4379" formatCode="dd/mmm/yy">
                  <c:v>42278</c:v>
                </c:pt>
                <c:pt idx="4380" formatCode="dd/mmm/yy">
                  <c:v>42279</c:v>
                </c:pt>
                <c:pt idx="4381" formatCode="dd/mmm/yy">
                  <c:v>42280</c:v>
                </c:pt>
                <c:pt idx="4382" formatCode="dd/mmm/yy">
                  <c:v>42281</c:v>
                </c:pt>
                <c:pt idx="4383" formatCode="dd/mmm/yy">
                  <c:v>42282</c:v>
                </c:pt>
                <c:pt idx="4384" formatCode="dd/mmm/yy">
                  <c:v>42283</c:v>
                </c:pt>
                <c:pt idx="4385" formatCode="dd/mmm/yy">
                  <c:v>42284</c:v>
                </c:pt>
                <c:pt idx="4386" formatCode="dd/mmm/yy">
                  <c:v>42285</c:v>
                </c:pt>
                <c:pt idx="4387" formatCode="dd/mmm/yy">
                  <c:v>42286</c:v>
                </c:pt>
                <c:pt idx="4388" formatCode="dd/mmm/yy">
                  <c:v>42287</c:v>
                </c:pt>
                <c:pt idx="4389" formatCode="dd/mmm/yy">
                  <c:v>42288</c:v>
                </c:pt>
                <c:pt idx="4390" formatCode="dd/mmm/yy">
                  <c:v>42289</c:v>
                </c:pt>
                <c:pt idx="4391" formatCode="dd/mmm/yy">
                  <c:v>42290</c:v>
                </c:pt>
                <c:pt idx="4392" formatCode="dd/mmm/yy">
                  <c:v>42291</c:v>
                </c:pt>
                <c:pt idx="4393" formatCode="dd/mmm/yy">
                  <c:v>42292</c:v>
                </c:pt>
                <c:pt idx="4394" formatCode="dd/mmm/yy">
                  <c:v>42293</c:v>
                </c:pt>
                <c:pt idx="4395" formatCode="dd/mmm/yy">
                  <c:v>42294</c:v>
                </c:pt>
                <c:pt idx="4396" formatCode="dd/mmm/yy">
                  <c:v>42295</c:v>
                </c:pt>
                <c:pt idx="4397" formatCode="dd/mmm/yy">
                  <c:v>42296</c:v>
                </c:pt>
                <c:pt idx="4398" formatCode="dd/mmm/yy">
                  <c:v>42297</c:v>
                </c:pt>
                <c:pt idx="4399" formatCode="dd/mmm/yy">
                  <c:v>42298</c:v>
                </c:pt>
                <c:pt idx="4400" formatCode="dd/mmm/yy">
                  <c:v>42299</c:v>
                </c:pt>
                <c:pt idx="4401" formatCode="dd/mmm/yy">
                  <c:v>42300</c:v>
                </c:pt>
                <c:pt idx="4402" formatCode="dd/mmm/yy">
                  <c:v>42301</c:v>
                </c:pt>
                <c:pt idx="4403" formatCode="dd/mmm/yy">
                  <c:v>42302</c:v>
                </c:pt>
                <c:pt idx="4404" formatCode="dd/mmm/yy">
                  <c:v>42303</c:v>
                </c:pt>
                <c:pt idx="4405" formatCode="dd/mmm/yy">
                  <c:v>42304</c:v>
                </c:pt>
                <c:pt idx="4406" formatCode="dd/mmm/yy">
                  <c:v>42305</c:v>
                </c:pt>
                <c:pt idx="4407" formatCode="dd/mmm/yy">
                  <c:v>42306</c:v>
                </c:pt>
                <c:pt idx="4408" formatCode="dd/mmm/yy">
                  <c:v>42307</c:v>
                </c:pt>
                <c:pt idx="4409" formatCode="dd/mmm/yy">
                  <c:v>42308</c:v>
                </c:pt>
                <c:pt idx="4410" formatCode="dd/mmm/yy">
                  <c:v>42310</c:v>
                </c:pt>
                <c:pt idx="4411" formatCode="dd/mmm/yy">
                  <c:v>42311</c:v>
                </c:pt>
                <c:pt idx="4412" formatCode="dd/mmm/yy">
                  <c:v>42312</c:v>
                </c:pt>
                <c:pt idx="4413" formatCode="dd/mmm/yy">
                  <c:v>42313</c:v>
                </c:pt>
                <c:pt idx="4414" formatCode="dd/mmm/yy">
                  <c:v>42314</c:v>
                </c:pt>
                <c:pt idx="4415" formatCode="dd/mmm/yy">
                  <c:v>42315</c:v>
                </c:pt>
                <c:pt idx="4416" formatCode="dd/mmm/yy">
                  <c:v>42316</c:v>
                </c:pt>
                <c:pt idx="4417" formatCode="dd/mmm/yy">
                  <c:v>42317</c:v>
                </c:pt>
                <c:pt idx="4418" formatCode="dd/mmm/yy">
                  <c:v>42318</c:v>
                </c:pt>
                <c:pt idx="4419" formatCode="dd/mmm/yy">
                  <c:v>42319</c:v>
                </c:pt>
                <c:pt idx="4420" formatCode="dd/mmm/yy">
                  <c:v>42320</c:v>
                </c:pt>
                <c:pt idx="4421" formatCode="dd/mmm/yy">
                  <c:v>42321</c:v>
                </c:pt>
                <c:pt idx="4422" formatCode="dd/mmm/yy">
                  <c:v>42322</c:v>
                </c:pt>
                <c:pt idx="4423" formatCode="dd/mmm/yy">
                  <c:v>42323</c:v>
                </c:pt>
                <c:pt idx="4424" formatCode="dd/mmm/yy">
                  <c:v>42324</c:v>
                </c:pt>
                <c:pt idx="4425" formatCode="dd/mmm/yy">
                  <c:v>42325</c:v>
                </c:pt>
                <c:pt idx="4426" formatCode="dd/mmm/yy">
                  <c:v>42326</c:v>
                </c:pt>
                <c:pt idx="4427" formatCode="dd/mmm/yy">
                  <c:v>42327</c:v>
                </c:pt>
                <c:pt idx="4428" formatCode="dd/mmm/yy">
                  <c:v>42328</c:v>
                </c:pt>
                <c:pt idx="4429" formatCode="dd/mmm/yy">
                  <c:v>42331</c:v>
                </c:pt>
                <c:pt idx="4430" formatCode="dd/mmm/yy">
                  <c:v>42332</c:v>
                </c:pt>
                <c:pt idx="4431" formatCode="dd/mmm/yy">
                  <c:v>42333</c:v>
                </c:pt>
                <c:pt idx="4432" formatCode="dd/mmm/yy">
                  <c:v>42334</c:v>
                </c:pt>
                <c:pt idx="4433" formatCode="dd/mmm/yy">
                  <c:v>42335</c:v>
                </c:pt>
                <c:pt idx="4434" formatCode="dd/mmm/yy">
                  <c:v>42336</c:v>
                </c:pt>
                <c:pt idx="4435" formatCode="dd/mmm/yy">
                  <c:v>42337</c:v>
                </c:pt>
                <c:pt idx="4436" formatCode="dd/mmm/yy">
                  <c:v>42338</c:v>
                </c:pt>
                <c:pt idx="4437" formatCode="dd/mmm/yy">
                  <c:v>42339</c:v>
                </c:pt>
                <c:pt idx="4438" formatCode="dd/mmm/yy">
                  <c:v>42340</c:v>
                </c:pt>
                <c:pt idx="4439" formatCode="dd/mmm/yy">
                  <c:v>42341</c:v>
                </c:pt>
                <c:pt idx="4440" formatCode="dd/mmm/yy">
                  <c:v>42342</c:v>
                </c:pt>
                <c:pt idx="4441" formatCode="dd/mmm/yy">
                  <c:v>42343</c:v>
                </c:pt>
                <c:pt idx="4442" formatCode="dd/mmm/yy">
                  <c:v>42344</c:v>
                </c:pt>
                <c:pt idx="4443" formatCode="dd/mmm/yy">
                  <c:v>42345</c:v>
                </c:pt>
                <c:pt idx="4444" formatCode="dd/mmm/yy">
                  <c:v>42346</c:v>
                </c:pt>
                <c:pt idx="4445" formatCode="dd/mmm/yy">
                  <c:v>42347</c:v>
                </c:pt>
                <c:pt idx="4446" formatCode="dd/mmm/yy">
                  <c:v>42348</c:v>
                </c:pt>
                <c:pt idx="4447" formatCode="dd/mmm/yy">
                  <c:v>42349</c:v>
                </c:pt>
                <c:pt idx="4448" formatCode="dd/mmm/yy">
                  <c:v>42350</c:v>
                </c:pt>
                <c:pt idx="4449" formatCode="dd/mmm/yy">
                  <c:v>42351</c:v>
                </c:pt>
                <c:pt idx="4450" formatCode="dd/mmm/yy">
                  <c:v>42352</c:v>
                </c:pt>
                <c:pt idx="4451" formatCode="dd/mmm/yy">
                  <c:v>42353</c:v>
                </c:pt>
                <c:pt idx="4452" formatCode="dd/mmm/yy">
                  <c:v>42354</c:v>
                </c:pt>
                <c:pt idx="4453" formatCode="dd/mmm/yy">
                  <c:v>42355</c:v>
                </c:pt>
                <c:pt idx="4454" formatCode="dd/mmm/yy">
                  <c:v>42356</c:v>
                </c:pt>
                <c:pt idx="4455" formatCode="dd/mmm/yy">
                  <c:v>42357</c:v>
                </c:pt>
                <c:pt idx="4456" formatCode="dd/mmm/yy">
                  <c:v>42358</c:v>
                </c:pt>
                <c:pt idx="4457" formatCode="dd/mmm/yy">
                  <c:v>42359</c:v>
                </c:pt>
                <c:pt idx="4458" formatCode="dd/mmm/yy">
                  <c:v>42360</c:v>
                </c:pt>
                <c:pt idx="4459" formatCode="dd/mmm/yy">
                  <c:v>42361</c:v>
                </c:pt>
                <c:pt idx="4460" formatCode="dd/mmm/yy">
                  <c:v>42362</c:v>
                </c:pt>
                <c:pt idx="4461" formatCode="dd/mmm/yy">
                  <c:v>42363</c:v>
                </c:pt>
                <c:pt idx="4462" formatCode="dd/mmm/yy">
                  <c:v>42364</c:v>
                </c:pt>
                <c:pt idx="4463" formatCode="dd/mmm/yy">
                  <c:v>42365</c:v>
                </c:pt>
                <c:pt idx="4464" formatCode="dd/mmm/yy">
                  <c:v>42366</c:v>
                </c:pt>
                <c:pt idx="4465" formatCode="dd/mmm/yy">
                  <c:v>42367</c:v>
                </c:pt>
                <c:pt idx="4466" formatCode="dd/mmm/yy">
                  <c:v>42368</c:v>
                </c:pt>
                <c:pt idx="4467" formatCode="dd/mmm/yy">
                  <c:v>42369</c:v>
                </c:pt>
                <c:pt idx="4468" formatCode="dd/mmm/yy">
                  <c:v>42370</c:v>
                </c:pt>
                <c:pt idx="4469" formatCode="dd/mmm/yy">
                  <c:v>42371</c:v>
                </c:pt>
                <c:pt idx="4470" formatCode="dd/mmm/yy">
                  <c:v>42372</c:v>
                </c:pt>
                <c:pt idx="4471" formatCode="dd/mmm/yy">
                  <c:v>42373</c:v>
                </c:pt>
                <c:pt idx="4472" formatCode="dd/mmm/yy">
                  <c:v>42374</c:v>
                </c:pt>
                <c:pt idx="4473" formatCode="dd/mmm/yy">
                  <c:v>42375</c:v>
                </c:pt>
                <c:pt idx="4474" formatCode="dd/mmm/yy">
                  <c:v>42376</c:v>
                </c:pt>
                <c:pt idx="4475" formatCode="dd/mmm/yy">
                  <c:v>42377</c:v>
                </c:pt>
                <c:pt idx="4476" formatCode="dd/mmm/yy">
                  <c:v>42380</c:v>
                </c:pt>
                <c:pt idx="4477" formatCode="dd/mmm/yy">
                  <c:v>42381</c:v>
                </c:pt>
                <c:pt idx="4478" formatCode="dd/mmm/yy">
                  <c:v>42382</c:v>
                </c:pt>
                <c:pt idx="4479" formatCode="dd/mmm/yy">
                  <c:v>42383</c:v>
                </c:pt>
                <c:pt idx="4480" formatCode="dd/mmm/yy">
                  <c:v>42384</c:v>
                </c:pt>
                <c:pt idx="4481" formatCode="dd/mmm/yy">
                  <c:v>42385</c:v>
                </c:pt>
                <c:pt idx="4482" formatCode="dd/mmm/yy">
                  <c:v>42386</c:v>
                </c:pt>
                <c:pt idx="4483" formatCode="dd/mmm/yy">
                  <c:v>42387</c:v>
                </c:pt>
                <c:pt idx="4484" formatCode="dd/mmm/yy">
                  <c:v>42388</c:v>
                </c:pt>
                <c:pt idx="4485" formatCode="dd/mmm/yy">
                  <c:v>42389</c:v>
                </c:pt>
                <c:pt idx="4486" formatCode="dd/mmm/yy">
                  <c:v>42390</c:v>
                </c:pt>
                <c:pt idx="4487" formatCode="dd/mmm/yy">
                  <c:v>42391</c:v>
                </c:pt>
                <c:pt idx="4488" formatCode="dd/mmm/yy">
                  <c:v>42392</c:v>
                </c:pt>
                <c:pt idx="4489" formatCode="dd/mmm/yy">
                  <c:v>42393</c:v>
                </c:pt>
                <c:pt idx="4490" formatCode="dd/mmm/yy">
                  <c:v>42394</c:v>
                </c:pt>
                <c:pt idx="4491" formatCode="dd/mmm/yy">
                  <c:v>42395</c:v>
                </c:pt>
                <c:pt idx="4492" formatCode="dd/mmm/yy">
                  <c:v>42396</c:v>
                </c:pt>
                <c:pt idx="4493" formatCode="dd/mmm/yy">
                  <c:v>42397</c:v>
                </c:pt>
                <c:pt idx="4494" formatCode="dd/mmm/yy">
                  <c:v>42398</c:v>
                </c:pt>
                <c:pt idx="4495" formatCode="dd/mmm/yy">
                  <c:v>42399</c:v>
                </c:pt>
                <c:pt idx="4496" formatCode="dd/mmm/yy">
                  <c:v>42400</c:v>
                </c:pt>
                <c:pt idx="4497" formatCode="dd/mmm/yy">
                  <c:v>42401</c:v>
                </c:pt>
                <c:pt idx="4498" formatCode="dd/mmm/yy">
                  <c:v>42402</c:v>
                </c:pt>
                <c:pt idx="4499" formatCode="dd/mmm/yy">
                  <c:v>42403</c:v>
                </c:pt>
                <c:pt idx="4500" formatCode="dd/mmm/yy">
                  <c:v>42404</c:v>
                </c:pt>
                <c:pt idx="4501" formatCode="dd/mmm/yy">
                  <c:v>42405</c:v>
                </c:pt>
                <c:pt idx="4502" formatCode="dd/mmm/yy">
                  <c:v>42406</c:v>
                </c:pt>
                <c:pt idx="4503" formatCode="dd/mmm/yy">
                  <c:v>42407</c:v>
                </c:pt>
                <c:pt idx="4504" formatCode="dd/mmm/yy">
                  <c:v>42408</c:v>
                </c:pt>
                <c:pt idx="4505" formatCode="dd/mmm/yy">
                  <c:v>42409</c:v>
                </c:pt>
                <c:pt idx="4506" formatCode="dd/mmm/yy">
                  <c:v>42410</c:v>
                </c:pt>
                <c:pt idx="4507" formatCode="dd/mmm/yy">
                  <c:v>42411</c:v>
                </c:pt>
                <c:pt idx="4508" formatCode="dd/mmm/yy">
                  <c:v>42412</c:v>
                </c:pt>
                <c:pt idx="4509" formatCode="dd/mmm/yy">
                  <c:v>42414</c:v>
                </c:pt>
                <c:pt idx="4510" formatCode="dd/mmm/yy">
                  <c:v>42415</c:v>
                </c:pt>
                <c:pt idx="4511" formatCode="dd/mmm/yy">
                  <c:v>42416</c:v>
                </c:pt>
                <c:pt idx="4512" formatCode="dd/mmm/yy">
                  <c:v>42417</c:v>
                </c:pt>
                <c:pt idx="4513" formatCode="dd/mmm/yy">
                  <c:v>42418</c:v>
                </c:pt>
                <c:pt idx="4514" formatCode="dd/mmm/yy">
                  <c:v>42419</c:v>
                </c:pt>
                <c:pt idx="4515" formatCode="dd/mmm/yy">
                  <c:v>42420</c:v>
                </c:pt>
                <c:pt idx="4516" formatCode="dd/mmm/yy">
                  <c:v>42421</c:v>
                </c:pt>
                <c:pt idx="4517" formatCode="dd/mmm/yy">
                  <c:v>42422</c:v>
                </c:pt>
                <c:pt idx="4518" formatCode="dd/mmm/yy">
                  <c:v>42423</c:v>
                </c:pt>
                <c:pt idx="4519" formatCode="dd/mmm/yy">
                  <c:v>42424</c:v>
                </c:pt>
                <c:pt idx="4520" formatCode="dd/mmm/yy">
                  <c:v>42425</c:v>
                </c:pt>
                <c:pt idx="4521" formatCode="dd/mmm/yy">
                  <c:v>42426</c:v>
                </c:pt>
                <c:pt idx="4522" formatCode="dd/mmm/yy">
                  <c:v>42427</c:v>
                </c:pt>
                <c:pt idx="4523" formatCode="dd/mmm/yy">
                  <c:v>42428</c:v>
                </c:pt>
                <c:pt idx="4524" formatCode="dd/mmm/yy">
                  <c:v>42429</c:v>
                </c:pt>
                <c:pt idx="4525" formatCode="dd/mmm/yy">
                  <c:v>42430</c:v>
                </c:pt>
                <c:pt idx="4526" formatCode="dd/mmm/yy">
                  <c:v>42431</c:v>
                </c:pt>
                <c:pt idx="4527" formatCode="dd/mmm/yy">
                  <c:v>42432</c:v>
                </c:pt>
                <c:pt idx="4528" formatCode="dd/mmm/yy">
                  <c:v>42433</c:v>
                </c:pt>
                <c:pt idx="4529" formatCode="dd/mmm/yy">
                  <c:v>42434</c:v>
                </c:pt>
                <c:pt idx="4530" formatCode="dd/mmm/yy">
                  <c:v>42435</c:v>
                </c:pt>
                <c:pt idx="4531" formatCode="dd/mmm/yy">
                  <c:v>42436</c:v>
                </c:pt>
                <c:pt idx="4532" formatCode="dd/mmm/yy">
                  <c:v>42437</c:v>
                </c:pt>
                <c:pt idx="4533" formatCode="dd/mmm/yy">
                  <c:v>42438</c:v>
                </c:pt>
                <c:pt idx="4534" formatCode="dd/mmm/yy">
                  <c:v>42439</c:v>
                </c:pt>
                <c:pt idx="4535" formatCode="dd/mmm/yy">
                  <c:v>42440</c:v>
                </c:pt>
                <c:pt idx="4536" formatCode="dd/mmm/yy">
                  <c:v>42441</c:v>
                </c:pt>
                <c:pt idx="4537" formatCode="dd/mmm/yy">
                  <c:v>42442</c:v>
                </c:pt>
                <c:pt idx="4538" formatCode="dd/mmm/yy">
                  <c:v>42443</c:v>
                </c:pt>
                <c:pt idx="4539" formatCode="dd/mmm/yy">
                  <c:v>42444</c:v>
                </c:pt>
                <c:pt idx="4540" formatCode="dd/mmm/yy">
                  <c:v>42445</c:v>
                </c:pt>
                <c:pt idx="4541" formatCode="dd/mmm/yy">
                  <c:v>42446</c:v>
                </c:pt>
                <c:pt idx="4542" formatCode="dd/mmm/yy">
                  <c:v>42447</c:v>
                </c:pt>
                <c:pt idx="4543" formatCode="dd/mmm/yy">
                  <c:v>42448</c:v>
                </c:pt>
                <c:pt idx="4544" formatCode="dd/mmm/yy">
                  <c:v>42449</c:v>
                </c:pt>
                <c:pt idx="4545" formatCode="dd/mmm/yy">
                  <c:v>42450</c:v>
                </c:pt>
                <c:pt idx="4546" formatCode="dd/mmm/yy">
                  <c:v>42451</c:v>
                </c:pt>
                <c:pt idx="4547" formatCode="dd/mmm/yy">
                  <c:v>42452</c:v>
                </c:pt>
                <c:pt idx="4548" formatCode="dd/mmm/yy">
                  <c:v>42453</c:v>
                </c:pt>
                <c:pt idx="4549" formatCode="dd/mmm/yy">
                  <c:v>42454</c:v>
                </c:pt>
                <c:pt idx="4550" formatCode="dd/mmm/yy">
                  <c:v>42455</c:v>
                </c:pt>
                <c:pt idx="4551" formatCode="dd/mmm/yy">
                  <c:v>42456</c:v>
                </c:pt>
                <c:pt idx="4552" formatCode="dd/mmm/yy">
                  <c:v>42457</c:v>
                </c:pt>
                <c:pt idx="4553" formatCode="dd/mmm/yy">
                  <c:v>42458</c:v>
                </c:pt>
                <c:pt idx="4554" formatCode="dd/mmm/yy">
                  <c:v>42459</c:v>
                </c:pt>
                <c:pt idx="4555" formatCode="dd/mmm/yy">
                  <c:v>42460</c:v>
                </c:pt>
                <c:pt idx="4556" formatCode="dd/mmm/yy">
                  <c:v>42461</c:v>
                </c:pt>
                <c:pt idx="4557" formatCode="dd/mmm/yy">
                  <c:v>42462</c:v>
                </c:pt>
                <c:pt idx="4558" formatCode="dd/mmm/yy">
                  <c:v>42463</c:v>
                </c:pt>
                <c:pt idx="4559" formatCode="dd/mmm/yy">
                  <c:v>42464</c:v>
                </c:pt>
                <c:pt idx="4560" formatCode="dd/mmm/yy">
                  <c:v>42465</c:v>
                </c:pt>
                <c:pt idx="4561" formatCode="dd/mmm/yy">
                  <c:v>42466</c:v>
                </c:pt>
                <c:pt idx="4562" formatCode="dd/mmm/yy">
                  <c:v>42467</c:v>
                </c:pt>
                <c:pt idx="4563" formatCode="dd/mmm/yy">
                  <c:v>42468</c:v>
                </c:pt>
                <c:pt idx="4564" formatCode="dd/mmm/yy">
                  <c:v>42469</c:v>
                </c:pt>
                <c:pt idx="4565" formatCode="dd/mmm/yy">
                  <c:v>42470</c:v>
                </c:pt>
                <c:pt idx="4566" formatCode="dd/mmm/yy">
                  <c:v>42471</c:v>
                </c:pt>
                <c:pt idx="4567" formatCode="dd/mmm/yy">
                  <c:v>42472</c:v>
                </c:pt>
                <c:pt idx="4568" formatCode="dd/mmm/yy">
                  <c:v>42473</c:v>
                </c:pt>
                <c:pt idx="4569" formatCode="dd/mmm/yy">
                  <c:v>42474</c:v>
                </c:pt>
                <c:pt idx="4570" formatCode="dd/mmm/yy">
                  <c:v>42475</c:v>
                </c:pt>
                <c:pt idx="4571" formatCode="dd/mmm/yy">
                  <c:v>42476</c:v>
                </c:pt>
                <c:pt idx="4572" formatCode="dd/mmm/yy">
                  <c:v>42477</c:v>
                </c:pt>
                <c:pt idx="4573" formatCode="dd/mmm/yy">
                  <c:v>42478</c:v>
                </c:pt>
                <c:pt idx="4574" formatCode="dd/mmm/yy">
                  <c:v>42479</c:v>
                </c:pt>
                <c:pt idx="4575" formatCode="dd/mmm/yy">
                  <c:v>42480</c:v>
                </c:pt>
                <c:pt idx="4576" formatCode="dd/mmm/yy">
                  <c:v>42481</c:v>
                </c:pt>
                <c:pt idx="4577" formatCode="dd/mmm/yy">
                  <c:v>42482</c:v>
                </c:pt>
                <c:pt idx="4578" formatCode="dd/mmm/yy">
                  <c:v>42483</c:v>
                </c:pt>
                <c:pt idx="4579" formatCode="dd/mmm/yy">
                  <c:v>42484</c:v>
                </c:pt>
                <c:pt idx="4580" formatCode="dd/mmm/yy">
                  <c:v>42485</c:v>
                </c:pt>
                <c:pt idx="4581" formatCode="dd/mmm/yy">
                  <c:v>42486</c:v>
                </c:pt>
                <c:pt idx="4582" formatCode="dd/mmm/yy">
                  <c:v>42487</c:v>
                </c:pt>
                <c:pt idx="4583" formatCode="dd/mmm/yy">
                  <c:v>42488</c:v>
                </c:pt>
                <c:pt idx="4584" formatCode="dd/mmm/yy">
                  <c:v>42489</c:v>
                </c:pt>
                <c:pt idx="4585" formatCode="dd/mmm/yy">
                  <c:v>42490</c:v>
                </c:pt>
                <c:pt idx="4586" formatCode="dd/mmm/yy">
                  <c:v>42491</c:v>
                </c:pt>
                <c:pt idx="4587" formatCode="dd/mmm/yy">
                  <c:v>42492</c:v>
                </c:pt>
                <c:pt idx="4588" formatCode="dd/mmm/yy">
                  <c:v>42493</c:v>
                </c:pt>
                <c:pt idx="4589" formatCode="dd/mmm/yy">
                  <c:v>42494</c:v>
                </c:pt>
                <c:pt idx="4590" formatCode="dd/mmm/yy">
                  <c:v>42495</c:v>
                </c:pt>
                <c:pt idx="4591" formatCode="dd/mmm/yy">
                  <c:v>42496</c:v>
                </c:pt>
                <c:pt idx="4592" formatCode="dd/mmm/yy">
                  <c:v>42497</c:v>
                </c:pt>
                <c:pt idx="4593" formatCode="dd/mmm/yy">
                  <c:v>42498</c:v>
                </c:pt>
                <c:pt idx="4594" formatCode="dd/mmm/yy">
                  <c:v>42499</c:v>
                </c:pt>
                <c:pt idx="4595" formatCode="dd/mmm/yy">
                  <c:v>42500</c:v>
                </c:pt>
                <c:pt idx="4596" formatCode="dd/mmm/yy">
                  <c:v>42501</c:v>
                </c:pt>
                <c:pt idx="4597" formatCode="dd/mmm/yy">
                  <c:v>42502</c:v>
                </c:pt>
                <c:pt idx="4598" formatCode="dd/mmm/yy">
                  <c:v>42503</c:v>
                </c:pt>
                <c:pt idx="4599" formatCode="dd/mmm/yy">
                  <c:v>42504</c:v>
                </c:pt>
                <c:pt idx="4600" formatCode="dd/mmm/yy">
                  <c:v>42505</c:v>
                </c:pt>
                <c:pt idx="4601" formatCode="dd/mmm/yy">
                  <c:v>42506</c:v>
                </c:pt>
                <c:pt idx="4602" formatCode="dd/mmm/yy">
                  <c:v>42507</c:v>
                </c:pt>
                <c:pt idx="4603" formatCode="dd/mmm/yy">
                  <c:v>42508</c:v>
                </c:pt>
                <c:pt idx="4604" formatCode="dd/mmm/yy">
                  <c:v>42509</c:v>
                </c:pt>
                <c:pt idx="4605" formatCode="dd/mmm/yy">
                  <c:v>42510</c:v>
                </c:pt>
                <c:pt idx="4606" formatCode="dd/mmm/yy">
                  <c:v>42511</c:v>
                </c:pt>
                <c:pt idx="4607" formatCode="dd/mmm/yy">
                  <c:v>42512</c:v>
                </c:pt>
                <c:pt idx="4608" formatCode="dd/mmm/yy">
                  <c:v>42513</c:v>
                </c:pt>
                <c:pt idx="4609" formatCode="dd/mmm/yy">
                  <c:v>42514</c:v>
                </c:pt>
                <c:pt idx="4610" formatCode="dd/mmm/yy">
                  <c:v>42515</c:v>
                </c:pt>
                <c:pt idx="4611" formatCode="dd/mmm/yy">
                  <c:v>42516</c:v>
                </c:pt>
                <c:pt idx="4612" formatCode="dd/mmm/yy">
                  <c:v>42517</c:v>
                </c:pt>
                <c:pt idx="4613" formatCode="dd/mmm/yy">
                  <c:v>42520</c:v>
                </c:pt>
                <c:pt idx="4614" formatCode="dd/mmm/yy">
                  <c:v>42521</c:v>
                </c:pt>
                <c:pt idx="4615" formatCode="dd/mmm/yy">
                  <c:v>42522</c:v>
                </c:pt>
                <c:pt idx="4616" formatCode="dd/mmm/yy">
                  <c:v>42523</c:v>
                </c:pt>
                <c:pt idx="4617" formatCode="dd/mmm/yy">
                  <c:v>42524</c:v>
                </c:pt>
                <c:pt idx="4618" formatCode="dd/mmm/yy">
                  <c:v>42525</c:v>
                </c:pt>
                <c:pt idx="4619" formatCode="dd/mmm/yy">
                  <c:v>42526</c:v>
                </c:pt>
                <c:pt idx="4620" formatCode="dd/mmm/yy">
                  <c:v>42527</c:v>
                </c:pt>
                <c:pt idx="4621" formatCode="dd/mmm/yy">
                  <c:v>42528</c:v>
                </c:pt>
                <c:pt idx="4622" formatCode="dd/mmm/yy">
                  <c:v>42529</c:v>
                </c:pt>
                <c:pt idx="4623" formatCode="dd/mmm/yy">
                  <c:v>42530</c:v>
                </c:pt>
                <c:pt idx="4624" formatCode="dd/mmm/yy">
                  <c:v>42531</c:v>
                </c:pt>
                <c:pt idx="4625" formatCode="dd/mmm/yy">
                  <c:v>42532</c:v>
                </c:pt>
                <c:pt idx="4626" formatCode="dd/mmm/yy">
                  <c:v>42533</c:v>
                </c:pt>
                <c:pt idx="4627" formatCode="dd/mmm/yy">
                  <c:v>42534</c:v>
                </c:pt>
                <c:pt idx="4628" formatCode="dd/mmm/yy">
                  <c:v>42535</c:v>
                </c:pt>
                <c:pt idx="4629" formatCode="dd/mmm/yy">
                  <c:v>42536</c:v>
                </c:pt>
                <c:pt idx="4630" formatCode="dd/mmm/yy">
                  <c:v>42537</c:v>
                </c:pt>
                <c:pt idx="4631" formatCode="dd/mmm/yy">
                  <c:v>42538</c:v>
                </c:pt>
                <c:pt idx="4632" formatCode="dd/mmm/yy">
                  <c:v>42539</c:v>
                </c:pt>
                <c:pt idx="4633" formatCode="dd/mmm/yy">
                  <c:v>42540</c:v>
                </c:pt>
                <c:pt idx="4634" formatCode="dd/mmm/yy">
                  <c:v>42541</c:v>
                </c:pt>
                <c:pt idx="4635" formatCode="dd/mmm/yy">
                  <c:v>42542</c:v>
                </c:pt>
                <c:pt idx="4636" formatCode="dd/mmm/yy">
                  <c:v>42543</c:v>
                </c:pt>
                <c:pt idx="4637" formatCode="dd/mmm/yy">
                  <c:v>42544</c:v>
                </c:pt>
                <c:pt idx="4638" formatCode="dd/mmm/yy">
                  <c:v>42545</c:v>
                </c:pt>
                <c:pt idx="4639" formatCode="dd/mmm/yy">
                  <c:v>42546</c:v>
                </c:pt>
                <c:pt idx="4640" formatCode="dd/mmm/yy">
                  <c:v>42547</c:v>
                </c:pt>
                <c:pt idx="4641" formatCode="dd/mmm/yy">
                  <c:v>42548</c:v>
                </c:pt>
                <c:pt idx="4642" formatCode="dd/mmm/yy">
                  <c:v>42549</c:v>
                </c:pt>
                <c:pt idx="4643" formatCode="dd/mmm/yy">
                  <c:v>42550</c:v>
                </c:pt>
                <c:pt idx="4644" formatCode="dd/mmm/yy">
                  <c:v>42551</c:v>
                </c:pt>
                <c:pt idx="4645" formatCode="dd/mmm/yy">
                  <c:v>42552</c:v>
                </c:pt>
                <c:pt idx="4646" formatCode="dd/mmm/yy">
                  <c:v>42553</c:v>
                </c:pt>
                <c:pt idx="4647" formatCode="dd/mmm/yy">
                  <c:v>42554</c:v>
                </c:pt>
                <c:pt idx="4648" formatCode="dd/mmm/yy">
                  <c:v>42555</c:v>
                </c:pt>
                <c:pt idx="4649" formatCode="dd/mmm/yy">
                  <c:v>42556</c:v>
                </c:pt>
                <c:pt idx="4650" formatCode="dd/mmm/yy">
                  <c:v>42557</c:v>
                </c:pt>
                <c:pt idx="4651" formatCode="dd/mmm/yy">
                  <c:v>42558</c:v>
                </c:pt>
                <c:pt idx="4652" formatCode="dd/mmm/yy">
                  <c:v>42559</c:v>
                </c:pt>
                <c:pt idx="4653" formatCode="dd/mmm/yy">
                  <c:v>42560</c:v>
                </c:pt>
                <c:pt idx="4654" formatCode="dd/mmm/yy">
                  <c:v>42561</c:v>
                </c:pt>
                <c:pt idx="4655" formatCode="dd/mmm/yy">
                  <c:v>42562</c:v>
                </c:pt>
                <c:pt idx="4656" formatCode="dd/mmm/yy">
                  <c:v>42563</c:v>
                </c:pt>
                <c:pt idx="4657" formatCode="dd/mmm/yy">
                  <c:v>42564</c:v>
                </c:pt>
                <c:pt idx="4658" formatCode="dd/mmm/yy">
                  <c:v>42565</c:v>
                </c:pt>
                <c:pt idx="4659" formatCode="dd/mmm/yy">
                  <c:v>42566</c:v>
                </c:pt>
                <c:pt idx="4660" formatCode="dd/mmm/yy">
                  <c:v>42567</c:v>
                </c:pt>
                <c:pt idx="4661" formatCode="dd/mmm/yy">
                  <c:v>42568</c:v>
                </c:pt>
                <c:pt idx="4662" formatCode="dd/mmm/yy">
                  <c:v>42569</c:v>
                </c:pt>
                <c:pt idx="4663" formatCode="dd/mmm/yy">
                  <c:v>42570</c:v>
                </c:pt>
                <c:pt idx="4664" formatCode="dd/mmm/yy">
                  <c:v>42571</c:v>
                </c:pt>
                <c:pt idx="4665" formatCode="dd/mmm/yy">
                  <c:v>42572</c:v>
                </c:pt>
                <c:pt idx="4666" formatCode="dd/mmm/yy">
                  <c:v>42573</c:v>
                </c:pt>
                <c:pt idx="4667" formatCode="dd/mmm/yy">
                  <c:v>42574</c:v>
                </c:pt>
                <c:pt idx="4668" formatCode="dd/mmm/yy">
                  <c:v>42575</c:v>
                </c:pt>
                <c:pt idx="4669" formatCode="dd/mmm/yy">
                  <c:v>42576</c:v>
                </c:pt>
                <c:pt idx="4670" formatCode="dd/mmm/yy">
                  <c:v>42577</c:v>
                </c:pt>
                <c:pt idx="4671" formatCode="dd/mmm/yy">
                  <c:v>42578</c:v>
                </c:pt>
                <c:pt idx="4672" formatCode="dd/mmm/yy">
                  <c:v>42579</c:v>
                </c:pt>
                <c:pt idx="4673" formatCode="dd/mmm/yy">
                  <c:v>42580</c:v>
                </c:pt>
                <c:pt idx="4674" formatCode="dd/mmm/yy">
                  <c:v>42581</c:v>
                </c:pt>
                <c:pt idx="4675" formatCode="dd/mmm/yy">
                  <c:v>42582</c:v>
                </c:pt>
                <c:pt idx="4676" formatCode="dd/mmm/yy">
                  <c:v>42583</c:v>
                </c:pt>
                <c:pt idx="4677" formatCode="dd/mmm/yy">
                  <c:v>42584</c:v>
                </c:pt>
                <c:pt idx="4678" formatCode="dd/mmm/yy">
                  <c:v>42585</c:v>
                </c:pt>
                <c:pt idx="4679" formatCode="dd/mmm/yy">
                  <c:v>42586</c:v>
                </c:pt>
                <c:pt idx="4680" formatCode="dd/mmm/yy">
                  <c:v>42587</c:v>
                </c:pt>
                <c:pt idx="4681" formatCode="dd/mmm/yy">
                  <c:v>42588</c:v>
                </c:pt>
                <c:pt idx="4682" formatCode="dd/mmm/yy">
                  <c:v>42589</c:v>
                </c:pt>
                <c:pt idx="4683" formatCode="dd/mmm/yy">
                  <c:v>42590</c:v>
                </c:pt>
                <c:pt idx="4684" formatCode="dd/mmm/yy">
                  <c:v>42591</c:v>
                </c:pt>
                <c:pt idx="4685" formatCode="dd/mmm/yy">
                  <c:v>42592</c:v>
                </c:pt>
                <c:pt idx="4686" formatCode="dd/mmm/yy">
                  <c:v>42593</c:v>
                </c:pt>
                <c:pt idx="4687" formatCode="dd/mmm/yy">
                  <c:v>42594</c:v>
                </c:pt>
                <c:pt idx="4688" formatCode="dd/mmm/yy">
                  <c:v>42595</c:v>
                </c:pt>
                <c:pt idx="4689" formatCode="dd/mmm/yy">
                  <c:v>42596</c:v>
                </c:pt>
                <c:pt idx="4690" formatCode="dd/mmm/yy">
                  <c:v>42597</c:v>
                </c:pt>
                <c:pt idx="4691" formatCode="dd/mmm/yy">
                  <c:v>42598</c:v>
                </c:pt>
                <c:pt idx="4692" formatCode="dd/mmm/yy">
                  <c:v>42599</c:v>
                </c:pt>
                <c:pt idx="4693" formatCode="dd/mmm/yy">
                  <c:v>42600</c:v>
                </c:pt>
                <c:pt idx="4694" formatCode="dd/mmm/yy">
                  <c:v>42601</c:v>
                </c:pt>
                <c:pt idx="4695" formatCode="dd/mmm/yy">
                  <c:v>42602</c:v>
                </c:pt>
                <c:pt idx="4696" formatCode="dd/mmm/yy">
                  <c:v>42603</c:v>
                </c:pt>
                <c:pt idx="4697" formatCode="dd/mmm/yy">
                  <c:v>42604</c:v>
                </c:pt>
                <c:pt idx="4698" formatCode="dd/mmm/yy">
                  <c:v>42605</c:v>
                </c:pt>
                <c:pt idx="4699" formatCode="dd/mmm/yy">
                  <c:v>42606</c:v>
                </c:pt>
                <c:pt idx="4700" formatCode="dd/mmm/yy">
                  <c:v>42607</c:v>
                </c:pt>
                <c:pt idx="4701" formatCode="dd/mmm/yy">
                  <c:v>42608</c:v>
                </c:pt>
                <c:pt idx="4702" formatCode="dd/mmm/yy">
                  <c:v>42609</c:v>
                </c:pt>
                <c:pt idx="4703" formatCode="dd/mmm/yy">
                  <c:v>42610</c:v>
                </c:pt>
                <c:pt idx="4704" formatCode="dd/mmm/yy">
                  <c:v>42611</c:v>
                </c:pt>
                <c:pt idx="4705" formatCode="dd/mmm/yy">
                  <c:v>42612</c:v>
                </c:pt>
                <c:pt idx="4706" formatCode="dd/mmm/yy">
                  <c:v>42613</c:v>
                </c:pt>
                <c:pt idx="4707" formatCode="dd/mmm/yy">
                  <c:v>42614</c:v>
                </c:pt>
                <c:pt idx="4708" formatCode="dd/mmm/yy">
                  <c:v>42615</c:v>
                </c:pt>
                <c:pt idx="4709" formatCode="dd/mmm/yy">
                  <c:v>42616</c:v>
                </c:pt>
                <c:pt idx="4710" formatCode="dd/mmm/yy">
                  <c:v>42617</c:v>
                </c:pt>
                <c:pt idx="4711" formatCode="dd/mmm/yy">
                  <c:v>42618</c:v>
                </c:pt>
                <c:pt idx="4712" formatCode="dd/mmm/yy">
                  <c:v>42619</c:v>
                </c:pt>
                <c:pt idx="4713" formatCode="dd/mmm/yy">
                  <c:v>42620</c:v>
                </c:pt>
                <c:pt idx="4714" formatCode="dd/mmm/yy">
                  <c:v>42621</c:v>
                </c:pt>
                <c:pt idx="4715" formatCode="dd/mmm/yy">
                  <c:v>42622</c:v>
                </c:pt>
                <c:pt idx="4716" formatCode="dd/mmm/yy">
                  <c:v>42623</c:v>
                </c:pt>
                <c:pt idx="4717" formatCode="dd/mmm/yy">
                  <c:v>42624</c:v>
                </c:pt>
                <c:pt idx="4718" formatCode="dd/mmm/yy">
                  <c:v>42625</c:v>
                </c:pt>
                <c:pt idx="4719" formatCode="dd/mmm/yy">
                  <c:v>42626</c:v>
                </c:pt>
                <c:pt idx="4720" formatCode="dd/mmm/yy">
                  <c:v>42627</c:v>
                </c:pt>
                <c:pt idx="4721" formatCode="dd/mmm/yy">
                  <c:v>42628</c:v>
                </c:pt>
                <c:pt idx="4722" formatCode="dd/mmm/yy">
                  <c:v>42629</c:v>
                </c:pt>
                <c:pt idx="4723" formatCode="dd/mmm/yy">
                  <c:v>42630</c:v>
                </c:pt>
                <c:pt idx="4724" formatCode="dd/mmm/yy">
                  <c:v>42631</c:v>
                </c:pt>
                <c:pt idx="4725" formatCode="dd/mmm/yy">
                  <c:v>42632</c:v>
                </c:pt>
                <c:pt idx="4726" formatCode="dd/mmm/yy">
                  <c:v>42633</c:v>
                </c:pt>
                <c:pt idx="4727" formatCode="dd/mmm/yy">
                  <c:v>42634</c:v>
                </c:pt>
                <c:pt idx="4728" formatCode="dd/mmm/yy">
                  <c:v>42635</c:v>
                </c:pt>
                <c:pt idx="4729" formatCode="dd/mmm/yy">
                  <c:v>42636</c:v>
                </c:pt>
                <c:pt idx="4730" formatCode="dd/mmm/yy">
                  <c:v>42637</c:v>
                </c:pt>
                <c:pt idx="4731" formatCode="dd/mmm/yy">
                  <c:v>42638</c:v>
                </c:pt>
                <c:pt idx="4732" formatCode="dd/mmm/yy">
                  <c:v>42639</c:v>
                </c:pt>
                <c:pt idx="4733" formatCode="dd/mmm/yy">
                  <c:v>42640</c:v>
                </c:pt>
                <c:pt idx="4734" formatCode="dd/mmm/yy">
                  <c:v>42641</c:v>
                </c:pt>
                <c:pt idx="4735" formatCode="dd/mmm/yy">
                  <c:v>42642</c:v>
                </c:pt>
                <c:pt idx="4736" formatCode="dd/mmm/yy">
                  <c:v>42643</c:v>
                </c:pt>
                <c:pt idx="4737" formatCode="dd/mmm/yy">
                  <c:v>42644</c:v>
                </c:pt>
                <c:pt idx="4738" formatCode="dd/mmm/yy">
                  <c:v>42645</c:v>
                </c:pt>
                <c:pt idx="4739" formatCode="dd/mmm/yy">
                  <c:v>42646</c:v>
                </c:pt>
                <c:pt idx="4740" formatCode="dd/mmm/yy">
                  <c:v>42647</c:v>
                </c:pt>
                <c:pt idx="4741" formatCode="dd/mmm/yy">
                  <c:v>42648</c:v>
                </c:pt>
                <c:pt idx="4742" formatCode="dd/mmm/yy">
                  <c:v>42649</c:v>
                </c:pt>
                <c:pt idx="4743" formatCode="dd/mmm/yy">
                  <c:v>42650</c:v>
                </c:pt>
                <c:pt idx="4744" formatCode="dd/mmm/yy">
                  <c:v>42651</c:v>
                </c:pt>
                <c:pt idx="4745" formatCode="dd/mmm/yy">
                  <c:v>42652</c:v>
                </c:pt>
                <c:pt idx="4746" formatCode="dd/mmm/yy">
                  <c:v>42653</c:v>
                </c:pt>
                <c:pt idx="4747" formatCode="dd/mmm/yy">
                  <c:v>42654</c:v>
                </c:pt>
                <c:pt idx="4748" formatCode="dd/mmm/yy">
                  <c:v>42655</c:v>
                </c:pt>
                <c:pt idx="4749" formatCode="dd/mmm/yy">
                  <c:v>42656</c:v>
                </c:pt>
                <c:pt idx="4750" formatCode="dd/mmm/yy">
                  <c:v>42657</c:v>
                </c:pt>
                <c:pt idx="4751" formatCode="dd/mmm/yy">
                  <c:v>42658</c:v>
                </c:pt>
                <c:pt idx="4752" formatCode="dd/mmm/yy">
                  <c:v>42659</c:v>
                </c:pt>
                <c:pt idx="4753" formatCode="dd/mmm/yy">
                  <c:v>42660</c:v>
                </c:pt>
                <c:pt idx="4754" formatCode="dd/mmm/yy">
                  <c:v>42661</c:v>
                </c:pt>
                <c:pt idx="4755" formatCode="dd/mmm/yy">
                  <c:v>42662</c:v>
                </c:pt>
                <c:pt idx="4756" formatCode="dd/mmm/yy">
                  <c:v>42663</c:v>
                </c:pt>
                <c:pt idx="4757" formatCode="dd/mmm/yy">
                  <c:v>42664</c:v>
                </c:pt>
                <c:pt idx="4758" formatCode="dd/mmm/yy">
                  <c:v>42665</c:v>
                </c:pt>
                <c:pt idx="4759" formatCode="dd/mmm/yy">
                  <c:v>42666</c:v>
                </c:pt>
                <c:pt idx="4760" formatCode="dd/mmm/yy">
                  <c:v>42667</c:v>
                </c:pt>
                <c:pt idx="4761" formatCode="dd/mmm/yy">
                  <c:v>42668</c:v>
                </c:pt>
                <c:pt idx="4762" formatCode="dd/mmm/yy">
                  <c:v>42669</c:v>
                </c:pt>
                <c:pt idx="4763" formatCode="dd/mmm/yy">
                  <c:v>42670</c:v>
                </c:pt>
                <c:pt idx="4764" formatCode="dd/mmm/yy">
                  <c:v>42671</c:v>
                </c:pt>
                <c:pt idx="4765" formatCode="dd/mmm/yy">
                  <c:v>42672</c:v>
                </c:pt>
                <c:pt idx="4766" formatCode="dd/mmm/yy">
                  <c:v>42673</c:v>
                </c:pt>
                <c:pt idx="4767" formatCode="dd/mmm/yy">
                  <c:v>42674</c:v>
                </c:pt>
                <c:pt idx="4768" formatCode="dd/mmm/yy">
                  <c:v>42675</c:v>
                </c:pt>
                <c:pt idx="4769" formatCode="dd/mmm/yy">
                  <c:v>42676</c:v>
                </c:pt>
                <c:pt idx="4770" formatCode="dd/mmm/yy">
                  <c:v>42677</c:v>
                </c:pt>
                <c:pt idx="4771" formatCode="dd/mmm/yy">
                  <c:v>42678</c:v>
                </c:pt>
                <c:pt idx="4772" formatCode="dd/mmm/yy">
                  <c:v>42679</c:v>
                </c:pt>
                <c:pt idx="4773" formatCode="dd/mmm/yy">
                  <c:v>42680</c:v>
                </c:pt>
                <c:pt idx="4774" formatCode="dd/mmm/yy">
                  <c:v>42681</c:v>
                </c:pt>
                <c:pt idx="4775" formatCode="dd/mmm/yy">
                  <c:v>42682</c:v>
                </c:pt>
                <c:pt idx="4776" formatCode="dd/mmm/yy">
                  <c:v>42683</c:v>
                </c:pt>
                <c:pt idx="4777" formatCode="dd/mmm/yy">
                  <c:v>42684</c:v>
                </c:pt>
                <c:pt idx="4778" formatCode="dd/mmm/yy">
                  <c:v>42685</c:v>
                </c:pt>
                <c:pt idx="4779" formatCode="dd/mmm/yy">
                  <c:v>42688</c:v>
                </c:pt>
                <c:pt idx="4780" formatCode="dd/mmm/yy">
                  <c:v>42689</c:v>
                </c:pt>
                <c:pt idx="4781" formatCode="dd/mmm/yy">
                  <c:v>42690</c:v>
                </c:pt>
                <c:pt idx="4782" formatCode="dd/mmm/yy">
                  <c:v>42691</c:v>
                </c:pt>
                <c:pt idx="4783" formatCode="dd/mmm/yy">
                  <c:v>42691</c:v>
                </c:pt>
                <c:pt idx="4784" formatCode="dd/mmm/yy">
                  <c:v>42693</c:v>
                </c:pt>
                <c:pt idx="4785" formatCode="dd/mmm/yy">
                  <c:v>42694</c:v>
                </c:pt>
                <c:pt idx="4786" formatCode="dd/mmm/yy">
                  <c:v>42695</c:v>
                </c:pt>
                <c:pt idx="4787" formatCode="dd/mmm/yy">
                  <c:v>42696</c:v>
                </c:pt>
                <c:pt idx="4788" formatCode="dd/mmm/yy">
                  <c:v>42697</c:v>
                </c:pt>
                <c:pt idx="4789" formatCode="dd/mmm/yy">
                  <c:v>42698</c:v>
                </c:pt>
                <c:pt idx="4790" formatCode="dd/mmm/yy">
                  <c:v>42699</c:v>
                </c:pt>
                <c:pt idx="4791" formatCode="dd/mmm/yy">
                  <c:v>42700</c:v>
                </c:pt>
                <c:pt idx="4792" formatCode="dd/mmm/yy">
                  <c:v>42701</c:v>
                </c:pt>
                <c:pt idx="4793" formatCode="dd/mmm/yy">
                  <c:v>42702</c:v>
                </c:pt>
                <c:pt idx="4794" formatCode="dd/mmm/yy">
                  <c:v>42703</c:v>
                </c:pt>
                <c:pt idx="4795" formatCode="dd/mmm/yy">
                  <c:v>42704</c:v>
                </c:pt>
                <c:pt idx="4796" formatCode="dd/mmm/yy">
                  <c:v>42705</c:v>
                </c:pt>
                <c:pt idx="4797" formatCode="dd/mmm/yy">
                  <c:v>42706</c:v>
                </c:pt>
                <c:pt idx="4798" formatCode="dd/mmm/yy">
                  <c:v>42707</c:v>
                </c:pt>
                <c:pt idx="4799" formatCode="dd/mmm/yy">
                  <c:v>42708</c:v>
                </c:pt>
                <c:pt idx="4800" formatCode="dd/mmm/yy">
                  <c:v>42709</c:v>
                </c:pt>
                <c:pt idx="4801" formatCode="dd/mmm/yy">
                  <c:v>42710</c:v>
                </c:pt>
                <c:pt idx="4802" formatCode="dd/mmm/yy">
                  <c:v>42711</c:v>
                </c:pt>
                <c:pt idx="4803" formatCode="dd/mmm/yy">
                  <c:v>42712</c:v>
                </c:pt>
                <c:pt idx="4804" formatCode="dd/mmm/yy">
                  <c:v>42713</c:v>
                </c:pt>
                <c:pt idx="4805" formatCode="dd/mmm/yy">
                  <c:v>42714</c:v>
                </c:pt>
                <c:pt idx="4806" formatCode="dd/mmm/yy">
                  <c:v>42715</c:v>
                </c:pt>
                <c:pt idx="4807" formatCode="dd/mmm/yy">
                  <c:v>42716</c:v>
                </c:pt>
                <c:pt idx="4808" formatCode="dd/mmm/yy">
                  <c:v>42717</c:v>
                </c:pt>
                <c:pt idx="4809" formatCode="dd/mmm/yy">
                  <c:v>42718</c:v>
                </c:pt>
                <c:pt idx="4810" formatCode="dd/mmm/yy">
                  <c:v>42719</c:v>
                </c:pt>
                <c:pt idx="4811" formatCode="dd/mmm/yy">
                  <c:v>42720</c:v>
                </c:pt>
                <c:pt idx="4812" formatCode="dd/mmm/yy">
                  <c:v>42721</c:v>
                </c:pt>
                <c:pt idx="4813" formatCode="dd/mmm/yy">
                  <c:v>42722</c:v>
                </c:pt>
                <c:pt idx="4814" formatCode="dd/mmm/yy">
                  <c:v>42723</c:v>
                </c:pt>
                <c:pt idx="4815" formatCode="dd/mmm/yy">
                  <c:v>42724</c:v>
                </c:pt>
                <c:pt idx="4816" formatCode="dd/mmm/yy">
                  <c:v>42725</c:v>
                </c:pt>
                <c:pt idx="4817" formatCode="dd/mmm/yy">
                  <c:v>42726</c:v>
                </c:pt>
                <c:pt idx="4818" formatCode="dd/mmm/yy">
                  <c:v>42727</c:v>
                </c:pt>
                <c:pt idx="4819" formatCode="dd/mmm/yy">
                  <c:v>42728</c:v>
                </c:pt>
                <c:pt idx="4820" formatCode="dd/mmm/yy">
                  <c:v>42729</c:v>
                </c:pt>
                <c:pt idx="4821" formatCode="dd/mmm/yy">
                  <c:v>42730</c:v>
                </c:pt>
                <c:pt idx="4822" formatCode="dd/mmm/yy">
                  <c:v>42731</c:v>
                </c:pt>
                <c:pt idx="4823" formatCode="dd/mmm/yy">
                  <c:v>42732</c:v>
                </c:pt>
                <c:pt idx="4824" formatCode="dd/mmm/yy">
                  <c:v>42733</c:v>
                </c:pt>
                <c:pt idx="4825" formatCode="dd/mmm/yy">
                  <c:v>42734</c:v>
                </c:pt>
                <c:pt idx="4826" formatCode="dd/mmm/yy">
                  <c:v>42735</c:v>
                </c:pt>
                <c:pt idx="4827" formatCode="dd/mmm/yy">
                  <c:v>42736</c:v>
                </c:pt>
                <c:pt idx="4828" formatCode="dd/mmm/yy">
                  <c:v>42737</c:v>
                </c:pt>
                <c:pt idx="4829" formatCode="dd/mmm/yy">
                  <c:v>42738</c:v>
                </c:pt>
                <c:pt idx="4830" formatCode="dd/mmm/yy">
                  <c:v>42739</c:v>
                </c:pt>
                <c:pt idx="4831" formatCode="dd/mmm/yy">
                  <c:v>42740</c:v>
                </c:pt>
                <c:pt idx="4832" formatCode="dd/mmm/yy">
                  <c:v>42741</c:v>
                </c:pt>
                <c:pt idx="4833" formatCode="dd/mmm/yy">
                  <c:v>42742</c:v>
                </c:pt>
                <c:pt idx="4834" formatCode="dd/mmm/yy">
                  <c:v>42743</c:v>
                </c:pt>
                <c:pt idx="4835" formatCode="dd/mmm/yy">
                  <c:v>42744</c:v>
                </c:pt>
                <c:pt idx="4836" formatCode="dd/mmm/yy">
                  <c:v>42745</c:v>
                </c:pt>
                <c:pt idx="4837" formatCode="dd/mmm/yy">
                  <c:v>42746</c:v>
                </c:pt>
                <c:pt idx="4838" formatCode="dd/mmm/yy">
                  <c:v>42747</c:v>
                </c:pt>
                <c:pt idx="4839" formatCode="dd/mmm/yy">
                  <c:v>42748</c:v>
                </c:pt>
                <c:pt idx="4840" formatCode="dd/mmm/yy">
                  <c:v>42749</c:v>
                </c:pt>
                <c:pt idx="4841" formatCode="dd/mmm/yy">
                  <c:v>42750</c:v>
                </c:pt>
                <c:pt idx="4842" formatCode="dd/mmm/yy">
                  <c:v>42751</c:v>
                </c:pt>
                <c:pt idx="4843" formatCode="dd/mmm/yy">
                  <c:v>42752</c:v>
                </c:pt>
                <c:pt idx="4844" formatCode="dd/mmm/yy">
                  <c:v>42753</c:v>
                </c:pt>
                <c:pt idx="4845" formatCode="dd/mmm/yy">
                  <c:v>42754</c:v>
                </c:pt>
                <c:pt idx="4846" formatCode="dd/mmm/yy">
                  <c:v>42755</c:v>
                </c:pt>
                <c:pt idx="4847" formatCode="dd/mmm/yy">
                  <c:v>42756</c:v>
                </c:pt>
                <c:pt idx="4848" formatCode="dd/mmm/yy">
                  <c:v>42757</c:v>
                </c:pt>
                <c:pt idx="4849" formatCode="dd/mmm/yy">
                  <c:v>42758</c:v>
                </c:pt>
                <c:pt idx="4850" formatCode="dd/mmm/yy">
                  <c:v>42759</c:v>
                </c:pt>
                <c:pt idx="4851" formatCode="dd/mmm/yy">
                  <c:v>42760</c:v>
                </c:pt>
                <c:pt idx="4852" formatCode="dd/mmm/yy">
                  <c:v>42761</c:v>
                </c:pt>
                <c:pt idx="4853" formatCode="dd/mmm/yy">
                  <c:v>42762</c:v>
                </c:pt>
                <c:pt idx="4854" formatCode="dd/mmm/yy">
                  <c:v>42763</c:v>
                </c:pt>
                <c:pt idx="4855" formatCode="dd/mmm/yy">
                  <c:v>42764</c:v>
                </c:pt>
                <c:pt idx="4856" formatCode="dd/mmm/yy">
                  <c:v>42765</c:v>
                </c:pt>
                <c:pt idx="4857" formatCode="dd/mmm/yy">
                  <c:v>42766</c:v>
                </c:pt>
                <c:pt idx="4858" formatCode="dd/mmm/yy">
                  <c:v>42767</c:v>
                </c:pt>
                <c:pt idx="4859" formatCode="dd/mmm/yy">
                  <c:v>42768</c:v>
                </c:pt>
                <c:pt idx="4860" formatCode="dd/mmm/yy">
                  <c:v>42769</c:v>
                </c:pt>
                <c:pt idx="4861" formatCode="dd/mmm/yy">
                  <c:v>42770</c:v>
                </c:pt>
                <c:pt idx="4862" formatCode="dd/mmm/yy">
                  <c:v>42771</c:v>
                </c:pt>
                <c:pt idx="4863" formatCode="dd/mmm/yy">
                  <c:v>42772</c:v>
                </c:pt>
                <c:pt idx="4864" formatCode="dd/mmm/yy">
                  <c:v>42773</c:v>
                </c:pt>
                <c:pt idx="4865" formatCode="dd/mmm/yy">
                  <c:v>42774</c:v>
                </c:pt>
                <c:pt idx="4866" formatCode="dd/mmm/yy">
                  <c:v>42775</c:v>
                </c:pt>
                <c:pt idx="4867" formatCode="dd/mmm/yy">
                  <c:v>42776</c:v>
                </c:pt>
                <c:pt idx="4868" formatCode="dd/mmm/yy">
                  <c:v>42777</c:v>
                </c:pt>
                <c:pt idx="4869" formatCode="dd/mmm/yy">
                  <c:v>42778</c:v>
                </c:pt>
                <c:pt idx="4870" formatCode="dd/mmm/yy">
                  <c:v>42779</c:v>
                </c:pt>
                <c:pt idx="4871" formatCode="dd/mmm/yy">
                  <c:v>42780</c:v>
                </c:pt>
                <c:pt idx="4872" formatCode="dd/mmm/yy">
                  <c:v>42781</c:v>
                </c:pt>
                <c:pt idx="4873" formatCode="dd/mmm/yy">
                  <c:v>42782</c:v>
                </c:pt>
                <c:pt idx="4874" formatCode="dd/mmm/yy">
                  <c:v>42783</c:v>
                </c:pt>
                <c:pt idx="4875" formatCode="dd/mmm/yy">
                  <c:v>42784</c:v>
                </c:pt>
                <c:pt idx="4876" formatCode="dd/mmm/yy">
                  <c:v>42785</c:v>
                </c:pt>
                <c:pt idx="4877" formatCode="dd/mmm/yy">
                  <c:v>42786</c:v>
                </c:pt>
                <c:pt idx="4878" formatCode="dd/mmm/yy">
                  <c:v>42787</c:v>
                </c:pt>
                <c:pt idx="4879" formatCode="dd/mmm/yy">
                  <c:v>42788</c:v>
                </c:pt>
                <c:pt idx="4880" formatCode="dd/mmm/yy">
                  <c:v>42789</c:v>
                </c:pt>
                <c:pt idx="4881" formatCode="dd/mmm/yy">
                  <c:v>42790</c:v>
                </c:pt>
                <c:pt idx="4882" formatCode="dd/mmm/yy">
                  <c:v>42791</c:v>
                </c:pt>
                <c:pt idx="4883" formatCode="dd/mmm/yy">
                  <c:v>42792</c:v>
                </c:pt>
                <c:pt idx="4884" formatCode="dd/mmm/yy">
                  <c:v>42793</c:v>
                </c:pt>
                <c:pt idx="4885" formatCode="dd/mmm/yy">
                  <c:v>42794</c:v>
                </c:pt>
                <c:pt idx="4886" formatCode="dd/mmm/yy">
                  <c:v>42795</c:v>
                </c:pt>
                <c:pt idx="4887" formatCode="dd/mmm/yy">
                  <c:v>42796</c:v>
                </c:pt>
                <c:pt idx="4888" formatCode="dd/mmm/yy">
                  <c:v>42797</c:v>
                </c:pt>
                <c:pt idx="4889" formatCode="dd/mmm/yy">
                  <c:v>42798</c:v>
                </c:pt>
                <c:pt idx="4890" formatCode="dd/mmm/yy">
                  <c:v>42799</c:v>
                </c:pt>
                <c:pt idx="4891" formatCode="dd/mmm/yy">
                  <c:v>42800</c:v>
                </c:pt>
                <c:pt idx="4892" formatCode="dd/mmm/yy">
                  <c:v>42801</c:v>
                </c:pt>
                <c:pt idx="4893" formatCode="dd/mmm/yy">
                  <c:v>42802</c:v>
                </c:pt>
                <c:pt idx="4894" formatCode="dd/mmm/yy">
                  <c:v>42803</c:v>
                </c:pt>
                <c:pt idx="4895" formatCode="dd/mmm/yy">
                  <c:v>42804</c:v>
                </c:pt>
                <c:pt idx="4896" formatCode="dd/mmm/yy">
                  <c:v>42805</c:v>
                </c:pt>
                <c:pt idx="4897" formatCode="dd/mmm/yy">
                  <c:v>42806</c:v>
                </c:pt>
                <c:pt idx="4898" formatCode="dd/mmm/yy">
                  <c:v>42807</c:v>
                </c:pt>
                <c:pt idx="4899" formatCode="dd/mmm/yy">
                  <c:v>42808</c:v>
                </c:pt>
                <c:pt idx="4900" formatCode="dd/mmm/yy">
                  <c:v>42809</c:v>
                </c:pt>
                <c:pt idx="4901" formatCode="dd/mmm/yy">
                  <c:v>42810</c:v>
                </c:pt>
                <c:pt idx="4902" formatCode="dd/mmm/yy">
                  <c:v>42811</c:v>
                </c:pt>
                <c:pt idx="4903" formatCode="dd/mmm/yy">
                  <c:v>42812</c:v>
                </c:pt>
                <c:pt idx="4904" formatCode="dd/mmm/yy">
                  <c:v>42813</c:v>
                </c:pt>
                <c:pt idx="4905" formatCode="dd/mmm/yy">
                  <c:v>42814</c:v>
                </c:pt>
                <c:pt idx="4906" formatCode="dd/mmm/yy">
                  <c:v>42815</c:v>
                </c:pt>
                <c:pt idx="4907" formatCode="dd/mmm/yy">
                  <c:v>42816</c:v>
                </c:pt>
                <c:pt idx="4908" formatCode="dd/mmm/yy">
                  <c:v>42817</c:v>
                </c:pt>
                <c:pt idx="4909" formatCode="dd/mmm/yy">
                  <c:v>42818</c:v>
                </c:pt>
                <c:pt idx="4910" formatCode="dd/mmm/yy">
                  <c:v>42819</c:v>
                </c:pt>
                <c:pt idx="4911" formatCode="dd/mmm/yy">
                  <c:v>42820</c:v>
                </c:pt>
                <c:pt idx="4912" formatCode="dd/mmm/yy">
                  <c:v>42821</c:v>
                </c:pt>
                <c:pt idx="4913" formatCode="dd/mmm/yy">
                  <c:v>42822</c:v>
                </c:pt>
                <c:pt idx="4914" formatCode="dd/mmm/yy">
                  <c:v>42823</c:v>
                </c:pt>
                <c:pt idx="4915" formatCode="dd/mmm/yy">
                  <c:v>42824</c:v>
                </c:pt>
                <c:pt idx="4916" formatCode="dd/mmm/yy">
                  <c:v>42825</c:v>
                </c:pt>
                <c:pt idx="4917" formatCode="dd/mmm/yy">
                  <c:v>42826</c:v>
                </c:pt>
                <c:pt idx="4918" formatCode="dd/mmm/yy">
                  <c:v>42827</c:v>
                </c:pt>
                <c:pt idx="4919" formatCode="dd/mmm/yy">
                  <c:v>42828</c:v>
                </c:pt>
                <c:pt idx="4920" formatCode="dd/mmm/yy">
                  <c:v>42829</c:v>
                </c:pt>
                <c:pt idx="4921" formatCode="dd/mmm/yy">
                  <c:v>42830</c:v>
                </c:pt>
                <c:pt idx="4922" formatCode="dd/mmm/yy">
                  <c:v>42831</c:v>
                </c:pt>
                <c:pt idx="4923" formatCode="dd/mmm/yy">
                  <c:v>42832</c:v>
                </c:pt>
                <c:pt idx="4924" formatCode="dd/mmm/yy">
                  <c:v>42833</c:v>
                </c:pt>
                <c:pt idx="4925" formatCode="dd/mmm/yy">
                  <c:v>42834</c:v>
                </c:pt>
                <c:pt idx="4926" formatCode="dd/mmm/yy">
                  <c:v>42835</c:v>
                </c:pt>
                <c:pt idx="4927" formatCode="dd/mmm/yy">
                  <c:v>42836</c:v>
                </c:pt>
                <c:pt idx="4928" formatCode="dd/mmm/yy">
                  <c:v>42837</c:v>
                </c:pt>
                <c:pt idx="4929" formatCode="dd/mmm/yy">
                  <c:v>42838</c:v>
                </c:pt>
                <c:pt idx="4930" formatCode="dd/mmm/yy">
                  <c:v>42839</c:v>
                </c:pt>
                <c:pt idx="4931" formatCode="dd/mmm/yy">
                  <c:v>42840</c:v>
                </c:pt>
                <c:pt idx="4932" formatCode="dd/mmm/yy">
                  <c:v>42841</c:v>
                </c:pt>
                <c:pt idx="4933" formatCode="dd/mmm/yy">
                  <c:v>42842</c:v>
                </c:pt>
                <c:pt idx="4934" formatCode="dd/mmm/yy">
                  <c:v>42843</c:v>
                </c:pt>
                <c:pt idx="4935" formatCode="dd/mmm/yy">
                  <c:v>42844</c:v>
                </c:pt>
                <c:pt idx="4936" formatCode="dd/mmm/yy">
                  <c:v>42845</c:v>
                </c:pt>
                <c:pt idx="4937" formatCode="dd/mmm/yy">
                  <c:v>42846</c:v>
                </c:pt>
                <c:pt idx="4938" formatCode="dd/mmm/yy">
                  <c:v>42847</c:v>
                </c:pt>
                <c:pt idx="4939" formatCode="dd/mmm/yy">
                  <c:v>42848</c:v>
                </c:pt>
                <c:pt idx="4940" formatCode="dd/mmm/yy">
                  <c:v>42849</c:v>
                </c:pt>
                <c:pt idx="4941" formatCode="dd/mmm/yy">
                  <c:v>42850</c:v>
                </c:pt>
                <c:pt idx="4942" formatCode="dd/mmm/yy">
                  <c:v>42851</c:v>
                </c:pt>
                <c:pt idx="4943" formatCode="dd/mmm/yy">
                  <c:v>42852</c:v>
                </c:pt>
                <c:pt idx="4944" formatCode="dd/mmm/yy">
                  <c:v>42853</c:v>
                </c:pt>
                <c:pt idx="4945" formatCode="dd/mmm/yy">
                  <c:v>42854</c:v>
                </c:pt>
                <c:pt idx="4946" formatCode="dd/mmm/yy">
                  <c:v>42855</c:v>
                </c:pt>
                <c:pt idx="4947" formatCode="dd/mmm/yy">
                  <c:v>42856</c:v>
                </c:pt>
                <c:pt idx="4948" formatCode="dd/mmm/yy">
                  <c:v>42857</c:v>
                </c:pt>
                <c:pt idx="4949" formatCode="dd/mmm/yy">
                  <c:v>42858</c:v>
                </c:pt>
                <c:pt idx="4950" formatCode="dd/mmm/yy">
                  <c:v>42859</c:v>
                </c:pt>
                <c:pt idx="4951" formatCode="dd/mmm/yy">
                  <c:v>42860</c:v>
                </c:pt>
                <c:pt idx="4952" formatCode="dd/mmm/yy">
                  <c:v>42861</c:v>
                </c:pt>
                <c:pt idx="4953" formatCode="dd/mmm/yy">
                  <c:v>42862</c:v>
                </c:pt>
                <c:pt idx="4954" formatCode="dd/mmm/yy">
                  <c:v>42863</c:v>
                </c:pt>
                <c:pt idx="4955" formatCode="dd/mmm/yy">
                  <c:v>42864</c:v>
                </c:pt>
                <c:pt idx="4956" formatCode="dd/mmm/yy">
                  <c:v>42865</c:v>
                </c:pt>
                <c:pt idx="4957" formatCode="dd/mmm/yy">
                  <c:v>42866</c:v>
                </c:pt>
                <c:pt idx="4958" formatCode="dd/mmm/yy">
                  <c:v>42867</c:v>
                </c:pt>
                <c:pt idx="4959" formatCode="dd/mmm/yy">
                  <c:v>42868</c:v>
                </c:pt>
                <c:pt idx="4960" formatCode="dd/mmm/yy">
                  <c:v>42869</c:v>
                </c:pt>
                <c:pt idx="4961" formatCode="dd/mmm/yy">
                  <c:v>42870</c:v>
                </c:pt>
                <c:pt idx="4962" formatCode="dd/mmm/yy">
                  <c:v>42871</c:v>
                </c:pt>
                <c:pt idx="4963" formatCode="dd/mmm/yy">
                  <c:v>42872</c:v>
                </c:pt>
                <c:pt idx="4964" formatCode="dd/mmm/yy">
                  <c:v>42873</c:v>
                </c:pt>
                <c:pt idx="4965" formatCode="dd/mmm/yy">
                  <c:v>42874</c:v>
                </c:pt>
                <c:pt idx="4966" formatCode="dd/mmm/yy">
                  <c:v>42875</c:v>
                </c:pt>
                <c:pt idx="4967" formatCode="dd/mmm/yy">
                  <c:v>42876</c:v>
                </c:pt>
                <c:pt idx="4968" formatCode="dd/mmm/yy">
                  <c:v>42877</c:v>
                </c:pt>
                <c:pt idx="4969" formatCode="dd/mmm/yy">
                  <c:v>42878</c:v>
                </c:pt>
                <c:pt idx="4970" formatCode="dd/mmm/yy">
                  <c:v>42879</c:v>
                </c:pt>
                <c:pt idx="4971" formatCode="dd/mmm/yy">
                  <c:v>42880</c:v>
                </c:pt>
                <c:pt idx="4972" formatCode="dd/mmm/yy">
                  <c:v>42881</c:v>
                </c:pt>
                <c:pt idx="4973" formatCode="dd/mmm/yy">
                  <c:v>42882</c:v>
                </c:pt>
                <c:pt idx="4974" formatCode="dd/mmm/yy">
                  <c:v>42883</c:v>
                </c:pt>
                <c:pt idx="4975" formatCode="dd/mmm/yy">
                  <c:v>42884</c:v>
                </c:pt>
                <c:pt idx="4976" formatCode="dd/mmm/yy">
                  <c:v>42885</c:v>
                </c:pt>
                <c:pt idx="4977" formatCode="dd/mmm/yy">
                  <c:v>42886</c:v>
                </c:pt>
                <c:pt idx="4978" formatCode="dd/mmm/yy">
                  <c:v>42887</c:v>
                </c:pt>
                <c:pt idx="4979" formatCode="dd/mmm/yy">
                  <c:v>42888</c:v>
                </c:pt>
                <c:pt idx="4980" formatCode="dd/mmm/yy">
                  <c:v>42889</c:v>
                </c:pt>
                <c:pt idx="4981" formatCode="dd/mmm/yy">
                  <c:v>42890</c:v>
                </c:pt>
                <c:pt idx="4982" formatCode="dd/mmm/yy">
                  <c:v>42891</c:v>
                </c:pt>
                <c:pt idx="4983" formatCode="dd/mmm/yy">
                  <c:v>42892</c:v>
                </c:pt>
                <c:pt idx="4984" formatCode="dd/mmm/yy">
                  <c:v>42893</c:v>
                </c:pt>
                <c:pt idx="4985" formatCode="dd/mmm/yy">
                  <c:v>42894</c:v>
                </c:pt>
                <c:pt idx="4986" formatCode="dd/mmm/yy">
                  <c:v>42895</c:v>
                </c:pt>
                <c:pt idx="4987" formatCode="dd/mmm/yy">
                  <c:v>42896</c:v>
                </c:pt>
                <c:pt idx="4988" formatCode="dd/mmm/yy">
                  <c:v>42897</c:v>
                </c:pt>
                <c:pt idx="4989" formatCode="dd/mmm/yy">
                  <c:v>42898</c:v>
                </c:pt>
                <c:pt idx="4990" formatCode="dd/mmm/yy">
                  <c:v>42899</c:v>
                </c:pt>
                <c:pt idx="4991" formatCode="dd/mmm/yy">
                  <c:v>42900</c:v>
                </c:pt>
                <c:pt idx="4992" formatCode="dd/mmm/yy">
                  <c:v>42901</c:v>
                </c:pt>
                <c:pt idx="4993" formatCode="dd/mmm/yy">
                  <c:v>42902</c:v>
                </c:pt>
                <c:pt idx="4994" formatCode="dd/mmm/yy">
                  <c:v>42903</c:v>
                </c:pt>
                <c:pt idx="4995" formatCode="dd/mmm/yy">
                  <c:v>42904</c:v>
                </c:pt>
                <c:pt idx="4996" formatCode="dd/mmm/yy">
                  <c:v>42905</c:v>
                </c:pt>
                <c:pt idx="4997" formatCode="dd/mmm/yy">
                  <c:v>42906</c:v>
                </c:pt>
                <c:pt idx="4998" formatCode="dd/mmm/yy">
                  <c:v>42907</c:v>
                </c:pt>
                <c:pt idx="4999" formatCode="dd/mmm/yy">
                  <c:v>42908</c:v>
                </c:pt>
                <c:pt idx="5000" formatCode="dd/mmm/yy">
                  <c:v>42909</c:v>
                </c:pt>
                <c:pt idx="5001" formatCode="dd/mmm/yy">
                  <c:v>42910</c:v>
                </c:pt>
                <c:pt idx="5002" formatCode="dd/mmm/yy">
                  <c:v>42911</c:v>
                </c:pt>
                <c:pt idx="5003" formatCode="dd/mmm/yy">
                  <c:v>42912</c:v>
                </c:pt>
                <c:pt idx="5004" formatCode="dd/mmm/yy">
                  <c:v>42913</c:v>
                </c:pt>
                <c:pt idx="5005" formatCode="dd/mmm/yy">
                  <c:v>42914</c:v>
                </c:pt>
                <c:pt idx="5006" formatCode="dd/mmm/yy">
                  <c:v>42915</c:v>
                </c:pt>
                <c:pt idx="5007" formatCode="dd/mmm/yy">
                  <c:v>42916</c:v>
                </c:pt>
                <c:pt idx="5008" formatCode="dd/mmm/yy">
                  <c:v>42917</c:v>
                </c:pt>
                <c:pt idx="5009" formatCode="dd/mmm/yy">
                  <c:v>42918</c:v>
                </c:pt>
                <c:pt idx="5010" formatCode="dd/mmm/yy">
                  <c:v>42919</c:v>
                </c:pt>
                <c:pt idx="5011" formatCode="dd/mmm/yy">
                  <c:v>42920</c:v>
                </c:pt>
                <c:pt idx="5012" formatCode="dd/mmm/yy">
                  <c:v>42921</c:v>
                </c:pt>
                <c:pt idx="5013" formatCode="dd/mmm/yy">
                  <c:v>42922</c:v>
                </c:pt>
                <c:pt idx="5014" formatCode="dd/mmm/yy">
                  <c:v>42923</c:v>
                </c:pt>
                <c:pt idx="5015" formatCode="dd/mmm/yy">
                  <c:v>42924</c:v>
                </c:pt>
                <c:pt idx="5016" formatCode="dd/mmm/yy">
                  <c:v>42925</c:v>
                </c:pt>
                <c:pt idx="5017" formatCode="dd/mmm/yy">
                  <c:v>42926</c:v>
                </c:pt>
                <c:pt idx="5018" formatCode="dd/mmm/yy">
                  <c:v>42927</c:v>
                </c:pt>
                <c:pt idx="5019" formatCode="dd/mmm/yy">
                  <c:v>42928</c:v>
                </c:pt>
                <c:pt idx="5020" formatCode="dd/mmm/yy">
                  <c:v>42929</c:v>
                </c:pt>
                <c:pt idx="5021" formatCode="dd/mmm/yy">
                  <c:v>42930</c:v>
                </c:pt>
                <c:pt idx="5022" formatCode="dd/mmm/yy">
                  <c:v>42931</c:v>
                </c:pt>
                <c:pt idx="5023" formatCode="dd/mmm/yy">
                  <c:v>42932</c:v>
                </c:pt>
                <c:pt idx="5024" formatCode="dd/mmm/yy">
                  <c:v>42933</c:v>
                </c:pt>
                <c:pt idx="5025" formatCode="dd/mmm/yy">
                  <c:v>42934</c:v>
                </c:pt>
                <c:pt idx="5026" formatCode="dd/mmm/yy">
                  <c:v>42935</c:v>
                </c:pt>
                <c:pt idx="5027" formatCode="dd/mmm/yy">
                  <c:v>42936</c:v>
                </c:pt>
                <c:pt idx="5028" formatCode="dd/mmm/yy">
                  <c:v>42937</c:v>
                </c:pt>
                <c:pt idx="5029" formatCode="dd/mmm/yy">
                  <c:v>42938</c:v>
                </c:pt>
                <c:pt idx="5030" formatCode="dd/mmm/yy">
                  <c:v>42939</c:v>
                </c:pt>
                <c:pt idx="5031" formatCode="dd/mmm/yy">
                  <c:v>42940</c:v>
                </c:pt>
                <c:pt idx="5032" formatCode="dd/mmm/yy">
                  <c:v>42941</c:v>
                </c:pt>
                <c:pt idx="5033" formatCode="dd/mmm/yy">
                  <c:v>42942</c:v>
                </c:pt>
                <c:pt idx="5034" formatCode="dd/mmm/yy">
                  <c:v>42943</c:v>
                </c:pt>
                <c:pt idx="5035" formatCode="dd/mmm/yy">
                  <c:v>42944</c:v>
                </c:pt>
                <c:pt idx="5036" formatCode="dd/mmm/yy">
                  <c:v>42945</c:v>
                </c:pt>
                <c:pt idx="5037" formatCode="dd/mmm/yy">
                  <c:v>42946</c:v>
                </c:pt>
                <c:pt idx="5038" formatCode="dd/mmm/yy">
                  <c:v>42947</c:v>
                </c:pt>
                <c:pt idx="5039" formatCode="dd/mmm/yy">
                  <c:v>42948</c:v>
                </c:pt>
                <c:pt idx="5040" formatCode="dd/mmm/yy">
                  <c:v>42949</c:v>
                </c:pt>
                <c:pt idx="5041" formatCode="dd/mmm/yy">
                  <c:v>42950</c:v>
                </c:pt>
                <c:pt idx="5042" formatCode="dd/mmm/yy">
                  <c:v>42951</c:v>
                </c:pt>
                <c:pt idx="5043" formatCode="dd/mmm/yy">
                  <c:v>42952</c:v>
                </c:pt>
                <c:pt idx="5044" formatCode="dd/mmm/yy">
                  <c:v>42953</c:v>
                </c:pt>
                <c:pt idx="5045" formatCode="dd/mmm/yy">
                  <c:v>42954</c:v>
                </c:pt>
                <c:pt idx="5046" formatCode="dd/mmm/yy">
                  <c:v>42955</c:v>
                </c:pt>
                <c:pt idx="5047" formatCode="dd/mmm/yy">
                  <c:v>42956</c:v>
                </c:pt>
                <c:pt idx="5048" formatCode="dd/mmm/yy">
                  <c:v>42957</c:v>
                </c:pt>
                <c:pt idx="5049" formatCode="dd/mmm/yy">
                  <c:v>42958</c:v>
                </c:pt>
                <c:pt idx="5050" formatCode="dd/mmm/yy">
                  <c:v>42959</c:v>
                </c:pt>
                <c:pt idx="5051" formatCode="dd/mmm/yy">
                  <c:v>42960</c:v>
                </c:pt>
                <c:pt idx="5052" formatCode="dd/mmm/yy">
                  <c:v>42961</c:v>
                </c:pt>
                <c:pt idx="5053" formatCode="dd/mmm/yy">
                  <c:v>42962</c:v>
                </c:pt>
                <c:pt idx="5054" formatCode="dd/mmm/yy">
                  <c:v>42963</c:v>
                </c:pt>
                <c:pt idx="5055" formatCode="dd/mmm/yy">
                  <c:v>42964</c:v>
                </c:pt>
                <c:pt idx="5056" formatCode="dd/mmm/yy">
                  <c:v>42965</c:v>
                </c:pt>
                <c:pt idx="5057" formatCode="dd/mmm/yy">
                  <c:v>42966</c:v>
                </c:pt>
                <c:pt idx="5058" formatCode="dd/mmm/yy">
                  <c:v>42967</c:v>
                </c:pt>
                <c:pt idx="5059" formatCode="dd/mmm/yy">
                  <c:v>42968</c:v>
                </c:pt>
                <c:pt idx="5060" formatCode="dd/mmm/yy">
                  <c:v>42969</c:v>
                </c:pt>
                <c:pt idx="5061" formatCode="dd/mmm/yy">
                  <c:v>42970</c:v>
                </c:pt>
                <c:pt idx="5062" formatCode="dd/mmm/yy">
                  <c:v>42971</c:v>
                </c:pt>
                <c:pt idx="5063" formatCode="dd/mmm/yy">
                  <c:v>42972</c:v>
                </c:pt>
                <c:pt idx="5064" formatCode="dd/mmm/yy">
                  <c:v>42975</c:v>
                </c:pt>
                <c:pt idx="5065" formatCode="dd/mmm/yy">
                  <c:v>42976</c:v>
                </c:pt>
                <c:pt idx="5066" formatCode="dd/mmm/yy">
                  <c:v>42977</c:v>
                </c:pt>
                <c:pt idx="5067" formatCode="dd/mmm/yy">
                  <c:v>42978</c:v>
                </c:pt>
                <c:pt idx="5068" formatCode="dd/mmm/yy">
                  <c:v>42979</c:v>
                </c:pt>
                <c:pt idx="5069" formatCode="dd/mmm/yy">
                  <c:v>42980</c:v>
                </c:pt>
                <c:pt idx="5070" formatCode="dd/mmm/yy">
                  <c:v>42981</c:v>
                </c:pt>
                <c:pt idx="5071" formatCode="dd/mmm/yy">
                  <c:v>42982</c:v>
                </c:pt>
                <c:pt idx="5072" formatCode="dd/mmm/yy">
                  <c:v>42983</c:v>
                </c:pt>
                <c:pt idx="5073" formatCode="dd/mmm/yy">
                  <c:v>42984</c:v>
                </c:pt>
                <c:pt idx="5074" formatCode="dd/mmm/yy">
                  <c:v>42985</c:v>
                </c:pt>
                <c:pt idx="5075" formatCode="dd/mmm/yy">
                  <c:v>42986</c:v>
                </c:pt>
                <c:pt idx="5076" formatCode="dd/mmm/yy">
                  <c:v>42987</c:v>
                </c:pt>
                <c:pt idx="5077" formatCode="dd/mmm/yy">
                  <c:v>42988</c:v>
                </c:pt>
                <c:pt idx="5078" formatCode="dd/mmm/yy">
                  <c:v>42989</c:v>
                </c:pt>
                <c:pt idx="5079" formatCode="dd/mmm/yy">
                  <c:v>42990</c:v>
                </c:pt>
                <c:pt idx="5080" formatCode="dd/mmm/yy">
                  <c:v>42991</c:v>
                </c:pt>
                <c:pt idx="5081" formatCode="dd/mmm/yy">
                  <c:v>42992</c:v>
                </c:pt>
                <c:pt idx="5082" formatCode="dd/mmm/yy">
                  <c:v>42993</c:v>
                </c:pt>
                <c:pt idx="5083" formatCode="dd/mmm/yy">
                  <c:v>42994</c:v>
                </c:pt>
                <c:pt idx="5084" formatCode="dd/mmm/yy">
                  <c:v>42995</c:v>
                </c:pt>
                <c:pt idx="5085" formatCode="dd/mmm/yy">
                  <c:v>42996</c:v>
                </c:pt>
                <c:pt idx="5086" formatCode="dd/mmm/yy">
                  <c:v>42997</c:v>
                </c:pt>
                <c:pt idx="5087" formatCode="dd/mmm/yy">
                  <c:v>42998</c:v>
                </c:pt>
                <c:pt idx="5088" formatCode="dd/mmm/yy">
                  <c:v>42999</c:v>
                </c:pt>
                <c:pt idx="5089" formatCode="dd/mmm/yy">
                  <c:v>43000</c:v>
                </c:pt>
                <c:pt idx="5090" formatCode="dd/mmm/yy">
                  <c:v>43001</c:v>
                </c:pt>
                <c:pt idx="5091" formatCode="dd/mmm/yy">
                  <c:v>43002</c:v>
                </c:pt>
                <c:pt idx="5092" formatCode="dd/mmm/yy">
                  <c:v>43003</c:v>
                </c:pt>
                <c:pt idx="5093" formatCode="dd/mmm/yy">
                  <c:v>43004</c:v>
                </c:pt>
                <c:pt idx="5094" formatCode="dd/mmm/yy">
                  <c:v>43005</c:v>
                </c:pt>
                <c:pt idx="5095" formatCode="dd/mmm/yy">
                  <c:v>43006</c:v>
                </c:pt>
                <c:pt idx="5096" formatCode="dd/mmm/yy">
                  <c:v>43007</c:v>
                </c:pt>
                <c:pt idx="5097" formatCode="dd/mmm/yy">
                  <c:v>43008</c:v>
                </c:pt>
                <c:pt idx="5098" formatCode="dd/mmm/yy">
                  <c:v>43009</c:v>
                </c:pt>
                <c:pt idx="5099" formatCode="dd/mmm/yy">
                  <c:v>43010</c:v>
                </c:pt>
                <c:pt idx="5100" formatCode="dd/mmm/yy">
                  <c:v>43011</c:v>
                </c:pt>
                <c:pt idx="5101" formatCode="dd/mmm/yy">
                  <c:v>43012</c:v>
                </c:pt>
                <c:pt idx="5102" formatCode="dd/mmm/yy">
                  <c:v>43013</c:v>
                </c:pt>
                <c:pt idx="5103" formatCode="dd/mmm/yy">
                  <c:v>43014</c:v>
                </c:pt>
                <c:pt idx="5104" formatCode="dd/mmm/yy">
                  <c:v>43015</c:v>
                </c:pt>
                <c:pt idx="5105" formatCode="dd/mmm/yy">
                  <c:v>43016</c:v>
                </c:pt>
                <c:pt idx="5106" formatCode="dd/mmm/yy">
                  <c:v>43017</c:v>
                </c:pt>
                <c:pt idx="5107" formatCode="dd/mmm/yy">
                  <c:v>43018</c:v>
                </c:pt>
                <c:pt idx="5108" formatCode="dd/mmm/yy">
                  <c:v>43019</c:v>
                </c:pt>
                <c:pt idx="5109" formatCode="dd/mmm/yy">
                  <c:v>43020</c:v>
                </c:pt>
                <c:pt idx="5110" formatCode="dd/mmm/yy">
                  <c:v>43021</c:v>
                </c:pt>
                <c:pt idx="5111" formatCode="dd/mmm/yy">
                  <c:v>43022</c:v>
                </c:pt>
                <c:pt idx="5112" formatCode="dd/mmm/yy">
                  <c:v>43023</c:v>
                </c:pt>
                <c:pt idx="5113" formatCode="dd/mmm/yy">
                  <c:v>43024</c:v>
                </c:pt>
                <c:pt idx="5114" formatCode="dd/mmm/yy">
                  <c:v>43025</c:v>
                </c:pt>
                <c:pt idx="5115" formatCode="dd/mmm/yy">
                  <c:v>43026</c:v>
                </c:pt>
                <c:pt idx="5116" formatCode="dd/mmm/yy">
                  <c:v>43027</c:v>
                </c:pt>
                <c:pt idx="5117" formatCode="dd/mmm/yy">
                  <c:v>43028</c:v>
                </c:pt>
                <c:pt idx="5118" formatCode="dd/mmm/yy">
                  <c:v>43029</c:v>
                </c:pt>
                <c:pt idx="5119" formatCode="dd/mmm/yy">
                  <c:v>43030</c:v>
                </c:pt>
                <c:pt idx="5120" formatCode="dd/mmm/yy">
                  <c:v>43031</c:v>
                </c:pt>
                <c:pt idx="5121" formatCode="dd/mmm/yy">
                  <c:v>43032</c:v>
                </c:pt>
                <c:pt idx="5122" formatCode="dd/mmm/yy">
                  <c:v>43033</c:v>
                </c:pt>
                <c:pt idx="5123" formatCode="dd/mmm/yy">
                  <c:v>43034</c:v>
                </c:pt>
                <c:pt idx="5124" formatCode="dd/mmm/yy">
                  <c:v>43035</c:v>
                </c:pt>
                <c:pt idx="5125" formatCode="dd/mmm/yy">
                  <c:v>43036</c:v>
                </c:pt>
                <c:pt idx="5126" formatCode="dd/mmm/yy">
                  <c:v>43037</c:v>
                </c:pt>
                <c:pt idx="5127" formatCode="dd/mmm/yy">
                  <c:v>43038</c:v>
                </c:pt>
                <c:pt idx="5128" formatCode="dd/mmm/yy">
                  <c:v>43039</c:v>
                </c:pt>
                <c:pt idx="5129" formatCode="dd/mmm/yy">
                  <c:v>43040</c:v>
                </c:pt>
                <c:pt idx="5130" formatCode="dd/mmm/yy">
                  <c:v>43041</c:v>
                </c:pt>
                <c:pt idx="5131" formatCode="dd/mmm/yy">
                  <c:v>43042</c:v>
                </c:pt>
                <c:pt idx="5132" formatCode="dd/mmm/yy">
                  <c:v>43043</c:v>
                </c:pt>
                <c:pt idx="5133" formatCode="dd/mmm/yy">
                  <c:v>43044</c:v>
                </c:pt>
                <c:pt idx="5134" formatCode="dd/mmm/yy">
                  <c:v>43045</c:v>
                </c:pt>
                <c:pt idx="5135" formatCode="dd/mmm/yy">
                  <c:v>43046</c:v>
                </c:pt>
                <c:pt idx="5136" formatCode="dd/mmm/yy">
                  <c:v>43047</c:v>
                </c:pt>
                <c:pt idx="5137" formatCode="dd/mmm/yy">
                  <c:v>43048</c:v>
                </c:pt>
                <c:pt idx="5138" formatCode="dd/mmm/yy">
                  <c:v>43049</c:v>
                </c:pt>
                <c:pt idx="5139" formatCode="dd/mmm/yy">
                  <c:v>43050</c:v>
                </c:pt>
                <c:pt idx="5140" formatCode="dd/mmm/yy">
                  <c:v>43051</c:v>
                </c:pt>
                <c:pt idx="5141" formatCode="dd/mmm/yy">
                  <c:v>43052</c:v>
                </c:pt>
                <c:pt idx="5142" formatCode="dd/mmm/yy">
                  <c:v>43053</c:v>
                </c:pt>
                <c:pt idx="5143" formatCode="dd/mmm/yy">
                  <c:v>43054</c:v>
                </c:pt>
                <c:pt idx="5144" formatCode="dd/mmm/yy">
                  <c:v>43055</c:v>
                </c:pt>
                <c:pt idx="5145" formatCode="dd/mmm/yy">
                  <c:v>43056</c:v>
                </c:pt>
                <c:pt idx="5146" formatCode="dd/mmm/yy">
                  <c:v>43057</c:v>
                </c:pt>
                <c:pt idx="5147" formatCode="dd/mmm/yy">
                  <c:v>43058</c:v>
                </c:pt>
                <c:pt idx="5148" formatCode="dd/mmm/yy">
                  <c:v>43059</c:v>
                </c:pt>
                <c:pt idx="5149" formatCode="dd/mmm/yy">
                  <c:v>43060</c:v>
                </c:pt>
                <c:pt idx="5150" formatCode="dd/mmm/yy">
                  <c:v>43061</c:v>
                </c:pt>
                <c:pt idx="5151" formatCode="dd/mmm/yy">
                  <c:v>43062</c:v>
                </c:pt>
                <c:pt idx="5152" formatCode="dd/mmm/yy">
                  <c:v>43063</c:v>
                </c:pt>
                <c:pt idx="5153" formatCode="dd/mmm/yy">
                  <c:v>43064</c:v>
                </c:pt>
                <c:pt idx="5154" formatCode="dd/mmm/yy">
                  <c:v>43065</c:v>
                </c:pt>
                <c:pt idx="5155" formatCode="dd/mmm/yy">
                  <c:v>43066</c:v>
                </c:pt>
                <c:pt idx="5156" formatCode="dd/mmm/yy">
                  <c:v>43067</c:v>
                </c:pt>
                <c:pt idx="5157" formatCode="dd/mmm/yy">
                  <c:v>43068</c:v>
                </c:pt>
                <c:pt idx="5158" formatCode="dd/mmm/yy">
                  <c:v>43069</c:v>
                </c:pt>
                <c:pt idx="5159" formatCode="dd/mmm/yy">
                  <c:v>43070</c:v>
                </c:pt>
                <c:pt idx="5160" formatCode="dd/mmm/yy">
                  <c:v>43071</c:v>
                </c:pt>
                <c:pt idx="5161" formatCode="dd/mmm/yy">
                  <c:v>43072</c:v>
                </c:pt>
                <c:pt idx="5162" formatCode="dd/mmm/yy">
                  <c:v>43073</c:v>
                </c:pt>
                <c:pt idx="5163" formatCode="dd/mmm/yy">
                  <c:v>43074</c:v>
                </c:pt>
                <c:pt idx="5164" formatCode="dd/mmm/yy">
                  <c:v>43075</c:v>
                </c:pt>
                <c:pt idx="5165" formatCode="dd/mmm/yy">
                  <c:v>43076</c:v>
                </c:pt>
                <c:pt idx="5166" formatCode="dd/mmm/yy">
                  <c:v>43077</c:v>
                </c:pt>
                <c:pt idx="5167" formatCode="dd/mmm/yy">
                  <c:v>43078</c:v>
                </c:pt>
                <c:pt idx="5168" formatCode="dd/mmm/yy">
                  <c:v>43079</c:v>
                </c:pt>
                <c:pt idx="5169" formatCode="dd/mmm/yy">
                  <c:v>43080</c:v>
                </c:pt>
                <c:pt idx="5170" formatCode="dd/mmm/yy">
                  <c:v>43081</c:v>
                </c:pt>
                <c:pt idx="5171" formatCode="dd/mmm/yy">
                  <c:v>43082</c:v>
                </c:pt>
                <c:pt idx="5172" formatCode="dd/mmm/yy">
                  <c:v>43083</c:v>
                </c:pt>
                <c:pt idx="5173" formatCode="dd/mmm/yy">
                  <c:v>43084</c:v>
                </c:pt>
                <c:pt idx="5174" formatCode="dd/mmm/yy">
                  <c:v>43085</c:v>
                </c:pt>
                <c:pt idx="5175" formatCode="dd/mmm/yy">
                  <c:v>43086</c:v>
                </c:pt>
                <c:pt idx="5176" formatCode="dd/mmm/yy">
                  <c:v>43087</c:v>
                </c:pt>
                <c:pt idx="5177" formatCode="dd/mmm/yy">
                  <c:v>43088</c:v>
                </c:pt>
                <c:pt idx="5178" formatCode="dd/mmm/yy">
                  <c:v>43089</c:v>
                </c:pt>
                <c:pt idx="5179" formatCode="dd/mmm/yy">
                  <c:v>43090</c:v>
                </c:pt>
                <c:pt idx="5180" formatCode="dd/mmm/yy">
                  <c:v>43091</c:v>
                </c:pt>
                <c:pt idx="5181" formatCode="dd/mmm/yy">
                  <c:v>43092</c:v>
                </c:pt>
                <c:pt idx="5182" formatCode="dd/mmm/yy">
                  <c:v>43093</c:v>
                </c:pt>
                <c:pt idx="5183" formatCode="dd/mmm/yy">
                  <c:v>43094</c:v>
                </c:pt>
                <c:pt idx="5184" formatCode="dd/mmm/yy">
                  <c:v>43095</c:v>
                </c:pt>
                <c:pt idx="5185" formatCode="dd/mmm/yy">
                  <c:v>43096</c:v>
                </c:pt>
                <c:pt idx="5186" formatCode="dd/mmm/yy">
                  <c:v>43097</c:v>
                </c:pt>
                <c:pt idx="5187" formatCode="dd/mmm/yy">
                  <c:v>43098</c:v>
                </c:pt>
                <c:pt idx="5188" formatCode="dd/mmm/yy">
                  <c:v>43099</c:v>
                </c:pt>
                <c:pt idx="5189" formatCode="dd/mmm/yy">
                  <c:v>43100</c:v>
                </c:pt>
                <c:pt idx="5190" formatCode="dd/mmm/yy">
                  <c:v>43101</c:v>
                </c:pt>
                <c:pt idx="5191" formatCode="dd/mmm/yy">
                  <c:v>43102</c:v>
                </c:pt>
                <c:pt idx="5192" formatCode="dd/mmm/yy">
                  <c:v>43103</c:v>
                </c:pt>
                <c:pt idx="5193" formatCode="dd/mmm/yy">
                  <c:v>43104</c:v>
                </c:pt>
                <c:pt idx="5194" formatCode="dd/mmm/yy">
                  <c:v>43105</c:v>
                </c:pt>
                <c:pt idx="5195" formatCode="dd/mmm/yy">
                  <c:v>43106</c:v>
                </c:pt>
                <c:pt idx="5196" formatCode="dd/mmm/yy">
                  <c:v>43107</c:v>
                </c:pt>
                <c:pt idx="5197" formatCode="dd/mmm/yy">
                  <c:v>43108</c:v>
                </c:pt>
                <c:pt idx="5198" formatCode="dd/mmm/yy">
                  <c:v>43109</c:v>
                </c:pt>
                <c:pt idx="5199" formatCode="dd/mmm/yy">
                  <c:v>43110</c:v>
                </c:pt>
                <c:pt idx="5200" formatCode="dd/mmm/yy">
                  <c:v>43111</c:v>
                </c:pt>
                <c:pt idx="5201" formatCode="dd/mmm/yy">
                  <c:v>43112</c:v>
                </c:pt>
                <c:pt idx="5202" formatCode="dd/mmm/yy">
                  <c:v>43113</c:v>
                </c:pt>
                <c:pt idx="5203" formatCode="dd/mmm/yy">
                  <c:v>43114</c:v>
                </c:pt>
                <c:pt idx="5204" formatCode="dd/mmm/yy">
                  <c:v>43115</c:v>
                </c:pt>
                <c:pt idx="5205" formatCode="dd/mmm/yy">
                  <c:v>43116</c:v>
                </c:pt>
                <c:pt idx="5206" formatCode="dd/mmm/yy">
                  <c:v>43117</c:v>
                </c:pt>
                <c:pt idx="5207" formatCode="dd/mmm/yy">
                  <c:v>43118</c:v>
                </c:pt>
                <c:pt idx="5208" formatCode="dd/mmm/yy">
                  <c:v>43119</c:v>
                </c:pt>
                <c:pt idx="5209" formatCode="dd/mmm/yy">
                  <c:v>43120</c:v>
                </c:pt>
                <c:pt idx="5210" formatCode="dd/mmm/yy">
                  <c:v>43121</c:v>
                </c:pt>
                <c:pt idx="5211" formatCode="dd/mmm/yy">
                  <c:v>43122</c:v>
                </c:pt>
                <c:pt idx="5212" formatCode="dd/mmm/yy">
                  <c:v>43123</c:v>
                </c:pt>
                <c:pt idx="5213" formatCode="dd/mmm/yy">
                  <c:v>43124</c:v>
                </c:pt>
                <c:pt idx="5214" formatCode="dd/mmm/yy">
                  <c:v>43125</c:v>
                </c:pt>
                <c:pt idx="5215" formatCode="dd/mmm/yy">
                  <c:v>43126</c:v>
                </c:pt>
                <c:pt idx="5216" formatCode="dd/mmm/yy">
                  <c:v>43129</c:v>
                </c:pt>
                <c:pt idx="5217" formatCode="dd/mmm/yy">
                  <c:v>43130</c:v>
                </c:pt>
                <c:pt idx="5218" formatCode="dd/mmm/yy">
                  <c:v>43131</c:v>
                </c:pt>
                <c:pt idx="5219" formatCode="dd/mmm/yy">
                  <c:v>43132</c:v>
                </c:pt>
                <c:pt idx="5220" formatCode="dd/mmm/yy">
                  <c:v>43133</c:v>
                </c:pt>
                <c:pt idx="5221" formatCode="dd/mmm/yy">
                  <c:v>43134</c:v>
                </c:pt>
                <c:pt idx="5222" formatCode="dd/mmm/yy">
                  <c:v>43135</c:v>
                </c:pt>
                <c:pt idx="5223" formatCode="dd/mmm/yy">
                  <c:v>43136</c:v>
                </c:pt>
                <c:pt idx="5224" formatCode="dd/mmm/yy">
                  <c:v>43137</c:v>
                </c:pt>
                <c:pt idx="5225" formatCode="dd/mmm/yy">
                  <c:v>43138</c:v>
                </c:pt>
                <c:pt idx="5226" formatCode="dd/mmm/yy">
                  <c:v>43139</c:v>
                </c:pt>
                <c:pt idx="5227" formatCode="dd/mmm/yy">
                  <c:v>43140</c:v>
                </c:pt>
                <c:pt idx="5228" formatCode="dd/mmm/yy">
                  <c:v>43141</c:v>
                </c:pt>
                <c:pt idx="5229" formatCode="dd/mmm/yy">
                  <c:v>43142</c:v>
                </c:pt>
                <c:pt idx="5230" formatCode="dd/mmm/yy">
                  <c:v>43143</c:v>
                </c:pt>
                <c:pt idx="5231" formatCode="dd/mmm/yy">
                  <c:v>43144</c:v>
                </c:pt>
                <c:pt idx="5232" formatCode="dd/mmm/yy">
                  <c:v>43145</c:v>
                </c:pt>
                <c:pt idx="5233" formatCode="dd/mmm/yy">
                  <c:v>43146</c:v>
                </c:pt>
                <c:pt idx="5234" formatCode="dd/mmm/yy">
                  <c:v>43147</c:v>
                </c:pt>
                <c:pt idx="5235" formatCode="dd/mmm/yy">
                  <c:v>43148</c:v>
                </c:pt>
                <c:pt idx="5236" formatCode="dd/mmm/yy">
                  <c:v>43149</c:v>
                </c:pt>
                <c:pt idx="5237" formatCode="dd/mmm/yy">
                  <c:v>43150</c:v>
                </c:pt>
                <c:pt idx="5238" formatCode="dd/mmm/yy">
                  <c:v>43151</c:v>
                </c:pt>
                <c:pt idx="5239" formatCode="dd/mmm/yy">
                  <c:v>43152</c:v>
                </c:pt>
                <c:pt idx="5240" formatCode="dd/mmm/yy">
                  <c:v>43153</c:v>
                </c:pt>
                <c:pt idx="5241" formatCode="dd/mmm/yy">
                  <c:v>43154</c:v>
                </c:pt>
                <c:pt idx="5242" formatCode="dd/mmm/yy">
                  <c:v>43155</c:v>
                </c:pt>
                <c:pt idx="5243" formatCode="dd/mmm/yy">
                  <c:v>43156</c:v>
                </c:pt>
                <c:pt idx="5244" formatCode="dd/mmm/yy">
                  <c:v>43157</c:v>
                </c:pt>
                <c:pt idx="5245" formatCode="dd/mmm/yy">
                  <c:v>43158</c:v>
                </c:pt>
                <c:pt idx="5246" formatCode="dd/mmm/yy">
                  <c:v>43159</c:v>
                </c:pt>
                <c:pt idx="5247" formatCode="dd/mmm/yy">
                  <c:v>43160</c:v>
                </c:pt>
                <c:pt idx="5248" formatCode="dd/mmm/yy">
                  <c:v>43161</c:v>
                </c:pt>
                <c:pt idx="5249" formatCode="dd/mmm/yy">
                  <c:v>43162</c:v>
                </c:pt>
                <c:pt idx="5250" formatCode="dd/mmm/yy">
                  <c:v>43163</c:v>
                </c:pt>
                <c:pt idx="5251" formatCode="dd/mmm/yy">
                  <c:v>43164</c:v>
                </c:pt>
                <c:pt idx="5252" formatCode="dd/mmm/yy">
                  <c:v>43165</c:v>
                </c:pt>
                <c:pt idx="5253" formatCode="dd/mmm/yy">
                  <c:v>43166</c:v>
                </c:pt>
                <c:pt idx="5254" formatCode="dd/mmm/yy">
                  <c:v>43167</c:v>
                </c:pt>
                <c:pt idx="5255" formatCode="dd/mmm/yy">
                  <c:v>43168</c:v>
                </c:pt>
                <c:pt idx="5256" formatCode="dd/mmm/yy">
                  <c:v>43169</c:v>
                </c:pt>
                <c:pt idx="5257" formatCode="dd/mmm/yy">
                  <c:v>43170</c:v>
                </c:pt>
                <c:pt idx="5258" formatCode="dd/mmm/yy">
                  <c:v>43171</c:v>
                </c:pt>
                <c:pt idx="5259" formatCode="dd/mmm/yy">
                  <c:v>43172</c:v>
                </c:pt>
                <c:pt idx="5260" formatCode="dd/mmm/yy">
                  <c:v>43173</c:v>
                </c:pt>
                <c:pt idx="5261" formatCode="dd/mmm/yy">
                  <c:v>43174</c:v>
                </c:pt>
                <c:pt idx="5262" formatCode="dd/mmm/yy">
                  <c:v>43175</c:v>
                </c:pt>
                <c:pt idx="5263" formatCode="dd/mmm/yy">
                  <c:v>43176</c:v>
                </c:pt>
                <c:pt idx="5264" formatCode="dd/mmm/yy">
                  <c:v>43177</c:v>
                </c:pt>
                <c:pt idx="5265" formatCode="dd/mmm/yy">
                  <c:v>43178</c:v>
                </c:pt>
                <c:pt idx="5266" formatCode="dd/mmm/yy">
                  <c:v>43179</c:v>
                </c:pt>
                <c:pt idx="5267" formatCode="dd/mmm/yy">
                  <c:v>43180</c:v>
                </c:pt>
                <c:pt idx="5268" formatCode="dd/mmm/yy">
                  <c:v>43181</c:v>
                </c:pt>
                <c:pt idx="5269" formatCode="dd/mmm/yy">
                  <c:v>43182</c:v>
                </c:pt>
                <c:pt idx="5270" formatCode="dd/mmm/yy">
                  <c:v>43183</c:v>
                </c:pt>
                <c:pt idx="5271" formatCode="dd/mmm/yy">
                  <c:v>43184</c:v>
                </c:pt>
                <c:pt idx="5272" formatCode="dd/mmm/yy">
                  <c:v>43185</c:v>
                </c:pt>
                <c:pt idx="5273" formatCode="dd/mmm/yy">
                  <c:v>43186</c:v>
                </c:pt>
                <c:pt idx="5274" formatCode="dd/mmm/yy">
                  <c:v>43187</c:v>
                </c:pt>
                <c:pt idx="5275" formatCode="dd/mmm/yy">
                  <c:v>43188</c:v>
                </c:pt>
                <c:pt idx="5276" formatCode="dd/mmm/yy">
                  <c:v>43189</c:v>
                </c:pt>
                <c:pt idx="5277" formatCode="dd/mmm/yy">
                  <c:v>43190</c:v>
                </c:pt>
                <c:pt idx="5278" formatCode="dd/mmm/yy">
                  <c:v>43191</c:v>
                </c:pt>
                <c:pt idx="5279" formatCode="dd/mmm/yy">
                  <c:v>43192</c:v>
                </c:pt>
                <c:pt idx="5280" formatCode="dd/mmm/yy">
                  <c:v>43193</c:v>
                </c:pt>
                <c:pt idx="5281" formatCode="dd/mmm/yy">
                  <c:v>43194</c:v>
                </c:pt>
                <c:pt idx="5282" formatCode="dd/mmm/yy">
                  <c:v>43195</c:v>
                </c:pt>
                <c:pt idx="5283" formatCode="dd/mmm/yy">
                  <c:v>43196</c:v>
                </c:pt>
                <c:pt idx="5284" formatCode="dd/mmm/yy">
                  <c:v>43197</c:v>
                </c:pt>
                <c:pt idx="5285" formatCode="dd/mmm/yy">
                  <c:v>43198</c:v>
                </c:pt>
                <c:pt idx="5286" formatCode="dd/mmm/yy">
                  <c:v>43199</c:v>
                </c:pt>
                <c:pt idx="5287" formatCode="dd/mmm/yy">
                  <c:v>43200</c:v>
                </c:pt>
                <c:pt idx="5288" formatCode="dd/mmm/yy">
                  <c:v>43201</c:v>
                </c:pt>
                <c:pt idx="5289" formatCode="dd/mmm/yy">
                  <c:v>43202</c:v>
                </c:pt>
                <c:pt idx="5290" formatCode="dd/mmm/yy">
                  <c:v>43203</c:v>
                </c:pt>
                <c:pt idx="5291" formatCode="dd/mmm/yy">
                  <c:v>43204</c:v>
                </c:pt>
                <c:pt idx="5292" formatCode="dd/mmm/yy">
                  <c:v>43205</c:v>
                </c:pt>
                <c:pt idx="5293" formatCode="dd/mmm/yy">
                  <c:v>43206</c:v>
                </c:pt>
                <c:pt idx="5294" formatCode="dd/mmm/yy">
                  <c:v>43207</c:v>
                </c:pt>
                <c:pt idx="5295" formatCode="dd/mmm/yy">
                  <c:v>43208</c:v>
                </c:pt>
                <c:pt idx="5296" formatCode="dd/mmm/yy">
                  <c:v>43209</c:v>
                </c:pt>
                <c:pt idx="5297" formatCode="dd/mmm/yy">
                  <c:v>43210</c:v>
                </c:pt>
                <c:pt idx="5298" formatCode="dd/mmm/yy">
                  <c:v>43211</c:v>
                </c:pt>
                <c:pt idx="5299" formatCode="dd/mmm/yy">
                  <c:v>43212</c:v>
                </c:pt>
                <c:pt idx="5300" formatCode="dd/mmm/yy">
                  <c:v>43213</c:v>
                </c:pt>
                <c:pt idx="5301" formatCode="dd/mmm/yy">
                  <c:v>43214</c:v>
                </c:pt>
                <c:pt idx="5302" formatCode="dd/mmm/yy">
                  <c:v>43215</c:v>
                </c:pt>
                <c:pt idx="5303" formatCode="dd/mmm/yy">
                  <c:v>43216</c:v>
                </c:pt>
                <c:pt idx="5304" formatCode="dd/mmm/yy">
                  <c:v>43217</c:v>
                </c:pt>
                <c:pt idx="5305" formatCode="dd/mmm/yy">
                  <c:v>43218</c:v>
                </c:pt>
                <c:pt idx="5306" formatCode="dd/mmm/yy">
                  <c:v>43219</c:v>
                </c:pt>
                <c:pt idx="5307" formatCode="dd/mmm/yy">
                  <c:v>43220</c:v>
                </c:pt>
                <c:pt idx="5308" formatCode="dd/mmm/yy">
                  <c:v>43221</c:v>
                </c:pt>
                <c:pt idx="5309" formatCode="dd/mmm/yy">
                  <c:v>43222</c:v>
                </c:pt>
                <c:pt idx="5310" formatCode="dd/mmm/yy">
                  <c:v>43223</c:v>
                </c:pt>
                <c:pt idx="5311" formatCode="dd/mmm/yy">
                  <c:v>43224</c:v>
                </c:pt>
                <c:pt idx="5312" formatCode="dd/mmm/yy">
                  <c:v>43225</c:v>
                </c:pt>
                <c:pt idx="5313" formatCode="dd/mmm/yy">
                  <c:v>43226</c:v>
                </c:pt>
                <c:pt idx="5314" formatCode="dd/mmm/yy">
                  <c:v>43227</c:v>
                </c:pt>
                <c:pt idx="5315" formatCode="dd/mmm/yy">
                  <c:v>43228</c:v>
                </c:pt>
                <c:pt idx="5316" formatCode="dd/mmm/yy">
                  <c:v>43229</c:v>
                </c:pt>
                <c:pt idx="5317" formatCode="dd/mmm/yy">
                  <c:v>43230</c:v>
                </c:pt>
                <c:pt idx="5318" formatCode="dd/mmm/yy">
                  <c:v>43231</c:v>
                </c:pt>
                <c:pt idx="5319" formatCode="dd/mmm/yy">
                  <c:v>43232</c:v>
                </c:pt>
                <c:pt idx="5320" formatCode="dd/mmm/yy">
                  <c:v>43233</c:v>
                </c:pt>
                <c:pt idx="5321" formatCode="dd/mmm/yy">
                  <c:v>43234</c:v>
                </c:pt>
                <c:pt idx="5322" formatCode="dd/mmm/yy">
                  <c:v>43235</c:v>
                </c:pt>
                <c:pt idx="5323" formatCode="dd/mmm/yy">
                  <c:v>43236</c:v>
                </c:pt>
                <c:pt idx="5324" formatCode="dd/mmm/yy">
                  <c:v>43237</c:v>
                </c:pt>
                <c:pt idx="5325" formatCode="dd/mmm/yy">
                  <c:v>43238</c:v>
                </c:pt>
                <c:pt idx="5326" formatCode="dd/mmm/yy">
                  <c:v>43239</c:v>
                </c:pt>
                <c:pt idx="5327" formatCode="dd/mmm/yy">
                  <c:v>43240</c:v>
                </c:pt>
                <c:pt idx="5328" formatCode="dd/mmm/yy">
                  <c:v>43241</c:v>
                </c:pt>
                <c:pt idx="5329" formatCode="dd/mmm/yy">
                  <c:v>43242</c:v>
                </c:pt>
                <c:pt idx="5330" formatCode="dd/mmm/yy">
                  <c:v>43243</c:v>
                </c:pt>
                <c:pt idx="5331" formatCode="dd/mmm/yy">
                  <c:v>43244</c:v>
                </c:pt>
                <c:pt idx="5332" formatCode="dd/mmm/yy">
                  <c:v>43245</c:v>
                </c:pt>
                <c:pt idx="5333" formatCode="dd/mmm/yy">
                  <c:v>43246</c:v>
                </c:pt>
                <c:pt idx="5334" formatCode="dd/mmm/yy">
                  <c:v>43247</c:v>
                </c:pt>
                <c:pt idx="5335" formatCode="dd/mmm/yy">
                  <c:v>43248</c:v>
                </c:pt>
                <c:pt idx="5336" formatCode="dd/mmm/yy">
                  <c:v>43249</c:v>
                </c:pt>
                <c:pt idx="5337" formatCode="dd/mmm/yy">
                  <c:v>43250</c:v>
                </c:pt>
                <c:pt idx="5338" formatCode="dd/mmm/yy">
                  <c:v>43251</c:v>
                </c:pt>
                <c:pt idx="5339" formatCode="dd/mmm/yy">
                  <c:v>43252</c:v>
                </c:pt>
                <c:pt idx="5340" formatCode="dd/mmm/yy">
                  <c:v>43253</c:v>
                </c:pt>
                <c:pt idx="5341" formatCode="dd/mmm/yy">
                  <c:v>43254</c:v>
                </c:pt>
                <c:pt idx="5342" formatCode="dd/mmm/yy">
                  <c:v>43255</c:v>
                </c:pt>
                <c:pt idx="5343" formatCode="dd/mmm/yy">
                  <c:v>43256</c:v>
                </c:pt>
                <c:pt idx="5344" formatCode="dd/mmm/yy">
                  <c:v>43257</c:v>
                </c:pt>
                <c:pt idx="5345" formatCode="dd/mmm/yy">
                  <c:v>43258</c:v>
                </c:pt>
                <c:pt idx="5346" formatCode="dd/mmm/yy">
                  <c:v>43259</c:v>
                </c:pt>
                <c:pt idx="5347" formatCode="dd/mmm/yy">
                  <c:v>43260</c:v>
                </c:pt>
                <c:pt idx="5348" formatCode="dd/mmm/yy">
                  <c:v>43261</c:v>
                </c:pt>
                <c:pt idx="5349" formatCode="dd/mmm/yy">
                  <c:v>43262</c:v>
                </c:pt>
                <c:pt idx="5350" formatCode="dd/mmm/yy">
                  <c:v>43263</c:v>
                </c:pt>
                <c:pt idx="5351" formatCode="dd/mmm/yy">
                  <c:v>43264</c:v>
                </c:pt>
                <c:pt idx="5352" formatCode="dd/mmm/yy">
                  <c:v>43265</c:v>
                </c:pt>
                <c:pt idx="5353" formatCode="dd/mmm/yy">
                  <c:v>43266</c:v>
                </c:pt>
                <c:pt idx="5354" formatCode="dd/mmm/yy">
                  <c:v>43267</c:v>
                </c:pt>
                <c:pt idx="5355" formatCode="dd/mmm/yy">
                  <c:v>43268</c:v>
                </c:pt>
                <c:pt idx="5356" formatCode="dd/mmm/yy">
                  <c:v>43269</c:v>
                </c:pt>
                <c:pt idx="5357" formatCode="dd/mmm/yy">
                  <c:v>43270</c:v>
                </c:pt>
                <c:pt idx="5358" formatCode="dd/mmm/yy">
                  <c:v>43271</c:v>
                </c:pt>
                <c:pt idx="5359" formatCode="dd/mmm/yy">
                  <c:v>43272</c:v>
                </c:pt>
                <c:pt idx="5360" formatCode="dd/mmm/yy">
                  <c:v>43273</c:v>
                </c:pt>
                <c:pt idx="5361" formatCode="dd/mmm/yy">
                  <c:v>43274</c:v>
                </c:pt>
                <c:pt idx="5362" formatCode="dd/mmm/yy">
                  <c:v>43275</c:v>
                </c:pt>
                <c:pt idx="5363" formatCode="dd/mmm/yy">
                  <c:v>43276</c:v>
                </c:pt>
                <c:pt idx="5364" formatCode="dd/mmm/yy">
                  <c:v>43277</c:v>
                </c:pt>
                <c:pt idx="5365" formatCode="dd/mmm/yy">
                  <c:v>43278</c:v>
                </c:pt>
                <c:pt idx="5366" formatCode="dd/mmm/yy">
                  <c:v>43279</c:v>
                </c:pt>
                <c:pt idx="5367" formatCode="dd/mmm/yy">
                  <c:v>43280</c:v>
                </c:pt>
                <c:pt idx="5368" formatCode="dd/mmm/yy">
                  <c:v>43281</c:v>
                </c:pt>
                <c:pt idx="5369" formatCode="dd/mmm/yy">
                  <c:v>43282</c:v>
                </c:pt>
                <c:pt idx="5370" formatCode="dd/mmm/yy">
                  <c:v>43283</c:v>
                </c:pt>
                <c:pt idx="5371" formatCode="dd/mmm/yy">
                  <c:v>43284</c:v>
                </c:pt>
                <c:pt idx="5372" formatCode="dd/mmm/yy">
                  <c:v>43285</c:v>
                </c:pt>
                <c:pt idx="5373" formatCode="dd/mmm/yy">
                  <c:v>43286</c:v>
                </c:pt>
                <c:pt idx="5374" formatCode="dd/mmm/yy">
                  <c:v>43287</c:v>
                </c:pt>
                <c:pt idx="5375" formatCode="dd/mmm/yy">
                  <c:v>43288</c:v>
                </c:pt>
                <c:pt idx="5376" formatCode="dd/mmm/yy">
                  <c:v>43289</c:v>
                </c:pt>
                <c:pt idx="5377" formatCode="dd/mmm/yy">
                  <c:v>43290</c:v>
                </c:pt>
                <c:pt idx="5378" formatCode="dd/mmm/yy">
                  <c:v>43291</c:v>
                </c:pt>
                <c:pt idx="5379" formatCode="dd/mmm/yy">
                  <c:v>43292</c:v>
                </c:pt>
                <c:pt idx="5380" formatCode="dd/mmm/yy">
                  <c:v>43293</c:v>
                </c:pt>
                <c:pt idx="5381" formatCode="dd/mmm/yy">
                  <c:v>43294</c:v>
                </c:pt>
                <c:pt idx="5382" formatCode="dd/mmm/yy">
                  <c:v>43295</c:v>
                </c:pt>
                <c:pt idx="5383" formatCode="dd/mmm/yy">
                  <c:v>43296</c:v>
                </c:pt>
                <c:pt idx="5384" formatCode="dd/mmm/yy">
                  <c:v>43297</c:v>
                </c:pt>
                <c:pt idx="5385" formatCode="dd/mmm/yy">
                  <c:v>43298</c:v>
                </c:pt>
                <c:pt idx="5386" formatCode="dd/mmm/yy">
                  <c:v>43299</c:v>
                </c:pt>
                <c:pt idx="5387" formatCode="dd/mmm/yy">
                  <c:v>43300</c:v>
                </c:pt>
                <c:pt idx="5388" formatCode="dd/mmm/yy">
                  <c:v>43301</c:v>
                </c:pt>
                <c:pt idx="5389" formatCode="dd/mmm/yy">
                  <c:v>43302</c:v>
                </c:pt>
                <c:pt idx="5390" formatCode="dd/mmm/yy">
                  <c:v>43303</c:v>
                </c:pt>
                <c:pt idx="5391" formatCode="dd/mmm/yy">
                  <c:v>43304</c:v>
                </c:pt>
                <c:pt idx="5392" formatCode="dd/mmm/yy">
                  <c:v>43305</c:v>
                </c:pt>
                <c:pt idx="5393" formatCode="dd/mmm/yy">
                  <c:v>43306</c:v>
                </c:pt>
                <c:pt idx="5394" formatCode="dd/mmm/yy">
                  <c:v>43307</c:v>
                </c:pt>
                <c:pt idx="5395" formatCode="dd/mmm/yy">
                  <c:v>43308</c:v>
                </c:pt>
                <c:pt idx="5396" formatCode="dd/mmm/yy">
                  <c:v>43309</c:v>
                </c:pt>
                <c:pt idx="5397" formatCode="dd/mmm/yy">
                  <c:v>43310</c:v>
                </c:pt>
                <c:pt idx="5398" formatCode="dd/mmm/yy">
                  <c:v>43311</c:v>
                </c:pt>
                <c:pt idx="5399" formatCode="dd/mmm/yy">
                  <c:v>43312</c:v>
                </c:pt>
                <c:pt idx="5400" formatCode="dd/mmm/yy">
                  <c:v>43313</c:v>
                </c:pt>
                <c:pt idx="5401" formatCode="dd/mmm/yy">
                  <c:v>43314</c:v>
                </c:pt>
                <c:pt idx="5402" formatCode="dd/mmm/yy">
                  <c:v>43315</c:v>
                </c:pt>
                <c:pt idx="5403" formatCode="dd/mmm/yy">
                  <c:v>43316</c:v>
                </c:pt>
                <c:pt idx="5404" formatCode="dd/mmm/yy">
                  <c:v>43317</c:v>
                </c:pt>
                <c:pt idx="5405" formatCode="dd/mmm/yy">
                  <c:v>43318</c:v>
                </c:pt>
                <c:pt idx="5406" formatCode="dd/mmm/yy">
                  <c:v>43319</c:v>
                </c:pt>
                <c:pt idx="5407" formatCode="dd/mmm/yy">
                  <c:v>43320</c:v>
                </c:pt>
                <c:pt idx="5408" formatCode="dd/mmm/yy">
                  <c:v>43321</c:v>
                </c:pt>
                <c:pt idx="5409" formatCode="dd/mmm/yy">
                  <c:v>43322</c:v>
                </c:pt>
                <c:pt idx="5410" formatCode="dd/mmm/yy">
                  <c:v>43323</c:v>
                </c:pt>
                <c:pt idx="5411" formatCode="dd/mmm/yy">
                  <c:v>43324</c:v>
                </c:pt>
                <c:pt idx="5412" formatCode="dd/mmm/yy">
                  <c:v>43325</c:v>
                </c:pt>
                <c:pt idx="5413" formatCode="dd/mmm/yy">
                  <c:v>43326</c:v>
                </c:pt>
                <c:pt idx="5414" formatCode="dd/mmm/yy">
                  <c:v>43327</c:v>
                </c:pt>
                <c:pt idx="5415" formatCode="dd/mmm/yy">
                  <c:v>43328</c:v>
                </c:pt>
                <c:pt idx="5416" formatCode="dd/mmm/yy">
                  <c:v>43329</c:v>
                </c:pt>
                <c:pt idx="5417" formatCode="dd/mmm/yy">
                  <c:v>43330</c:v>
                </c:pt>
                <c:pt idx="5418" formatCode="dd/mmm/yy">
                  <c:v>43331</c:v>
                </c:pt>
                <c:pt idx="5419" formatCode="dd/mmm/yy">
                  <c:v>43332</c:v>
                </c:pt>
                <c:pt idx="5420" formatCode="dd/mmm/yy">
                  <c:v>43333</c:v>
                </c:pt>
                <c:pt idx="5421" formatCode="dd/mmm/yy">
                  <c:v>43334</c:v>
                </c:pt>
                <c:pt idx="5422" formatCode="dd/mmm/yy">
                  <c:v>43335</c:v>
                </c:pt>
                <c:pt idx="5423" formatCode="dd/mmm/yy">
                  <c:v>43336</c:v>
                </c:pt>
                <c:pt idx="5424" formatCode="dd/mmm/yy">
                  <c:v>43337</c:v>
                </c:pt>
                <c:pt idx="5425" formatCode="dd/mmm/yy">
                  <c:v>43338</c:v>
                </c:pt>
                <c:pt idx="5426" formatCode="dd/mmm/yy">
                  <c:v>43339</c:v>
                </c:pt>
                <c:pt idx="5427" formatCode="dd/mmm/yy">
                  <c:v>43340</c:v>
                </c:pt>
                <c:pt idx="5428" formatCode="dd/mmm/yy">
                  <c:v>43341</c:v>
                </c:pt>
                <c:pt idx="5429" formatCode="dd/mmm/yy">
                  <c:v>43342</c:v>
                </c:pt>
                <c:pt idx="5430" formatCode="dd/mmm/yy">
                  <c:v>43343</c:v>
                </c:pt>
                <c:pt idx="5431" formatCode="dd/mmm/yy">
                  <c:v>43344</c:v>
                </c:pt>
                <c:pt idx="5432" formatCode="dd/mmm/yy">
                  <c:v>43345</c:v>
                </c:pt>
                <c:pt idx="5433" formatCode="dd/mmm/yy">
                  <c:v>43346</c:v>
                </c:pt>
                <c:pt idx="5434" formatCode="dd/mmm/yy">
                  <c:v>43347</c:v>
                </c:pt>
                <c:pt idx="5435" formatCode="dd/mmm/yy">
                  <c:v>43348</c:v>
                </c:pt>
                <c:pt idx="5436" formatCode="dd/mmm/yy">
                  <c:v>43349</c:v>
                </c:pt>
                <c:pt idx="5437" formatCode="dd/mmm/yy">
                  <c:v>43350</c:v>
                </c:pt>
                <c:pt idx="5438" formatCode="dd/mmm/yy">
                  <c:v>43351</c:v>
                </c:pt>
                <c:pt idx="5439" formatCode="dd/mmm/yy">
                  <c:v>43352</c:v>
                </c:pt>
                <c:pt idx="5440" formatCode="dd/mmm/yy">
                  <c:v>43353</c:v>
                </c:pt>
                <c:pt idx="5441" formatCode="dd/mmm/yy">
                  <c:v>43354</c:v>
                </c:pt>
                <c:pt idx="5442" formatCode="dd/mmm/yy">
                  <c:v>43355</c:v>
                </c:pt>
                <c:pt idx="5443" formatCode="dd/mmm/yy">
                  <c:v>43356</c:v>
                </c:pt>
                <c:pt idx="5444" formatCode="dd/mmm/yy">
                  <c:v>43357</c:v>
                </c:pt>
                <c:pt idx="5445" formatCode="dd/mmm/yy">
                  <c:v>43358</c:v>
                </c:pt>
                <c:pt idx="5446" formatCode="dd/mmm/yy">
                  <c:v>43359</c:v>
                </c:pt>
                <c:pt idx="5447" formatCode="dd/mmm/yy">
                  <c:v>43360</c:v>
                </c:pt>
                <c:pt idx="5448" formatCode="dd/mmm/yy">
                  <c:v>43361</c:v>
                </c:pt>
                <c:pt idx="5449" formatCode="dd/mmm/yy">
                  <c:v>43362</c:v>
                </c:pt>
                <c:pt idx="5450" formatCode="dd/mmm/yy">
                  <c:v>43363</c:v>
                </c:pt>
                <c:pt idx="5451" formatCode="dd/mmm/yy">
                  <c:v>43364</c:v>
                </c:pt>
                <c:pt idx="5452" formatCode="dd/mmm/yy">
                  <c:v>43365</c:v>
                </c:pt>
                <c:pt idx="5453" formatCode="dd/mmm/yy">
                  <c:v>43366</c:v>
                </c:pt>
                <c:pt idx="5454" formatCode="dd/mmm/yy">
                  <c:v>43367</c:v>
                </c:pt>
                <c:pt idx="5455" formatCode="dd/mmm/yy">
                  <c:v>43368</c:v>
                </c:pt>
                <c:pt idx="5456" formatCode="dd/mmm/yy">
                  <c:v>43369</c:v>
                </c:pt>
                <c:pt idx="5457" formatCode="dd/mmm/yy">
                  <c:v>43370</c:v>
                </c:pt>
                <c:pt idx="5458" formatCode="dd/mmm/yy">
                  <c:v>43371</c:v>
                </c:pt>
                <c:pt idx="5459" formatCode="dd/mmm/yy">
                  <c:v>43372</c:v>
                </c:pt>
                <c:pt idx="5460" formatCode="dd/mmm/yy">
                  <c:v>43373</c:v>
                </c:pt>
                <c:pt idx="5461" formatCode="dd/mmm/yy">
                  <c:v>43374</c:v>
                </c:pt>
                <c:pt idx="5462" formatCode="dd/mmm/yy">
                  <c:v>43375</c:v>
                </c:pt>
                <c:pt idx="5463" formatCode="dd/mmm/yy">
                  <c:v>43376</c:v>
                </c:pt>
                <c:pt idx="5464" formatCode="dd/mmm/yy">
                  <c:v>43377</c:v>
                </c:pt>
                <c:pt idx="5465" formatCode="dd/mmm/yy">
                  <c:v>43378</c:v>
                </c:pt>
                <c:pt idx="5466" formatCode="dd/mmm/yy">
                  <c:v>43379</c:v>
                </c:pt>
                <c:pt idx="5467" formatCode="dd/mmm/yy">
                  <c:v>43380</c:v>
                </c:pt>
                <c:pt idx="5468" formatCode="dd/mmm/yy">
                  <c:v>43381</c:v>
                </c:pt>
                <c:pt idx="5469" formatCode="dd/mmm/yy">
                  <c:v>43382</c:v>
                </c:pt>
                <c:pt idx="5470" formatCode="dd/mmm/yy">
                  <c:v>43383</c:v>
                </c:pt>
                <c:pt idx="5471" formatCode="dd/mmm/yy">
                  <c:v>43384</c:v>
                </c:pt>
                <c:pt idx="5472" formatCode="dd/mmm/yy">
                  <c:v>43385</c:v>
                </c:pt>
                <c:pt idx="5473" formatCode="dd/mmm/yy">
                  <c:v>43386</c:v>
                </c:pt>
                <c:pt idx="5474" formatCode="dd/mmm/yy">
                  <c:v>43387</c:v>
                </c:pt>
                <c:pt idx="5475" formatCode="dd/mmm/yy">
                  <c:v>43388</c:v>
                </c:pt>
                <c:pt idx="5476" formatCode="dd/mmm/yy">
                  <c:v>43389</c:v>
                </c:pt>
                <c:pt idx="5477" formatCode="dd/mmm/yy">
                  <c:v>43390</c:v>
                </c:pt>
                <c:pt idx="5478" formatCode="dd/mmm/yy">
                  <c:v>43391</c:v>
                </c:pt>
                <c:pt idx="5479" formatCode="dd/mmm/yy">
                  <c:v>43392</c:v>
                </c:pt>
                <c:pt idx="5480" formatCode="dd/mmm/yy">
                  <c:v>43393</c:v>
                </c:pt>
                <c:pt idx="5481" formatCode="dd/mmm/yy">
                  <c:v>43394</c:v>
                </c:pt>
                <c:pt idx="5482" formatCode="dd/mmm/yy">
                  <c:v>43395</c:v>
                </c:pt>
                <c:pt idx="5483" formatCode="dd/mmm/yy">
                  <c:v>43396</c:v>
                </c:pt>
                <c:pt idx="5484" formatCode="dd/mmm/yy">
                  <c:v>43397</c:v>
                </c:pt>
                <c:pt idx="5485" formatCode="dd/mmm/yy">
                  <c:v>43398</c:v>
                </c:pt>
                <c:pt idx="5486" formatCode="dd/mmm/yy">
                  <c:v>43399</c:v>
                </c:pt>
                <c:pt idx="5487" formatCode="dd/mmm/yy">
                  <c:v>43400</c:v>
                </c:pt>
                <c:pt idx="5488" formatCode="dd/mmm/yy">
                  <c:v>43401</c:v>
                </c:pt>
                <c:pt idx="5489" formatCode="dd/mmm/yy">
                  <c:v>43402</c:v>
                </c:pt>
                <c:pt idx="5490" formatCode="dd/mmm/yy">
                  <c:v>43403</c:v>
                </c:pt>
                <c:pt idx="5491" formatCode="dd/mmm/yy">
                  <c:v>43404</c:v>
                </c:pt>
                <c:pt idx="5492" formatCode="dd/mmm/yy">
                  <c:v>43405</c:v>
                </c:pt>
                <c:pt idx="5493" formatCode="dd/mmm/yy">
                  <c:v>43406</c:v>
                </c:pt>
                <c:pt idx="5494" formatCode="dd/mmm/yy">
                  <c:v>43407</c:v>
                </c:pt>
                <c:pt idx="5495" formatCode="dd/mmm/yy">
                  <c:v>43408</c:v>
                </c:pt>
                <c:pt idx="5496" formatCode="dd/mmm/yy">
                  <c:v>43409</c:v>
                </c:pt>
                <c:pt idx="5497" formatCode="dd/mmm/yy">
                  <c:v>43410</c:v>
                </c:pt>
                <c:pt idx="5498" formatCode="dd/mmm/yy">
                  <c:v>43411</c:v>
                </c:pt>
                <c:pt idx="5499" formatCode="dd/mmm/yy">
                  <c:v>43412</c:v>
                </c:pt>
                <c:pt idx="5500" formatCode="dd/mmm/yy">
                  <c:v>43413</c:v>
                </c:pt>
                <c:pt idx="5501" formatCode="dd/mmm/yy">
                  <c:v>43414</c:v>
                </c:pt>
                <c:pt idx="5502" formatCode="dd/mmm/yy">
                  <c:v>43415</c:v>
                </c:pt>
                <c:pt idx="5503" formatCode="dd/mmm/yy">
                  <c:v>43416</c:v>
                </c:pt>
                <c:pt idx="5504" formatCode="dd/mmm/yy">
                  <c:v>43417</c:v>
                </c:pt>
                <c:pt idx="5505" formatCode="dd/mmm/yy">
                  <c:v>43418</c:v>
                </c:pt>
                <c:pt idx="5506" formatCode="dd/mmm/yy">
                  <c:v>43419</c:v>
                </c:pt>
                <c:pt idx="5507" formatCode="dd/mmm/yy">
                  <c:v>43420</c:v>
                </c:pt>
                <c:pt idx="5508" formatCode="dd/mmm/yy">
                  <c:v>43421</c:v>
                </c:pt>
                <c:pt idx="5509" formatCode="dd/mmm/yy">
                  <c:v>43422</c:v>
                </c:pt>
                <c:pt idx="5510" formatCode="dd/mmm/yy">
                  <c:v>43423</c:v>
                </c:pt>
                <c:pt idx="5511" formatCode="dd/mmm/yy">
                  <c:v>43424</c:v>
                </c:pt>
                <c:pt idx="5512" formatCode="dd/mmm/yy">
                  <c:v>43425</c:v>
                </c:pt>
                <c:pt idx="5513" formatCode="dd/mmm/yy">
                  <c:v>43426</c:v>
                </c:pt>
                <c:pt idx="5514" formatCode="dd/mmm/yy">
                  <c:v>43427</c:v>
                </c:pt>
                <c:pt idx="5515" formatCode="dd/mmm/yy">
                  <c:v>43428</c:v>
                </c:pt>
                <c:pt idx="5516" formatCode="dd/mmm/yy">
                  <c:v>43429</c:v>
                </c:pt>
                <c:pt idx="5517" formatCode="dd/mmm/yy">
                  <c:v>43430</c:v>
                </c:pt>
                <c:pt idx="5518" formatCode="dd/mmm/yy">
                  <c:v>43431</c:v>
                </c:pt>
                <c:pt idx="5519" formatCode="dd/mmm/yy">
                  <c:v>43432</c:v>
                </c:pt>
                <c:pt idx="5520" formatCode="dd/mmm/yy">
                  <c:v>43433</c:v>
                </c:pt>
                <c:pt idx="5521" formatCode="dd/mmm/yy">
                  <c:v>43434</c:v>
                </c:pt>
                <c:pt idx="5522" formatCode="dd/mmm/yy">
                  <c:v>43435</c:v>
                </c:pt>
                <c:pt idx="5523" formatCode="dd/mmm/yy">
                  <c:v>43436</c:v>
                </c:pt>
                <c:pt idx="5524" formatCode="dd/mmm/yy">
                  <c:v>43437</c:v>
                </c:pt>
                <c:pt idx="5525" formatCode="dd/mmm/yy">
                  <c:v>43438</c:v>
                </c:pt>
                <c:pt idx="5526" formatCode="dd/mmm/yy">
                  <c:v>43439</c:v>
                </c:pt>
                <c:pt idx="5527" formatCode="dd/mmm/yy">
                  <c:v>43440</c:v>
                </c:pt>
                <c:pt idx="5528" formatCode="dd/mmm/yy">
                  <c:v>43441</c:v>
                </c:pt>
                <c:pt idx="5529" formatCode="dd/mmm/yy">
                  <c:v>43442</c:v>
                </c:pt>
                <c:pt idx="5530" formatCode="dd/mmm/yy">
                  <c:v>43443</c:v>
                </c:pt>
                <c:pt idx="5531" formatCode="dd/mmm/yy">
                  <c:v>43444</c:v>
                </c:pt>
                <c:pt idx="5532" formatCode="dd/mmm/yy">
                  <c:v>43445</c:v>
                </c:pt>
                <c:pt idx="5533" formatCode="dd/mmm/yy">
                  <c:v>43446</c:v>
                </c:pt>
                <c:pt idx="5534" formatCode="dd/mmm/yy">
                  <c:v>43447</c:v>
                </c:pt>
                <c:pt idx="5535" formatCode="dd/mmm/yy">
                  <c:v>43448</c:v>
                </c:pt>
                <c:pt idx="5536" formatCode="dd/mmm/yy">
                  <c:v>43449</c:v>
                </c:pt>
                <c:pt idx="5537" formatCode="dd/mmm/yy">
                  <c:v>43450</c:v>
                </c:pt>
                <c:pt idx="5538" formatCode="dd/mmm/yy">
                  <c:v>43451</c:v>
                </c:pt>
                <c:pt idx="5539" formatCode="dd/mmm/yy">
                  <c:v>43452</c:v>
                </c:pt>
                <c:pt idx="5540" formatCode="dd/mmm/yy">
                  <c:v>43453</c:v>
                </c:pt>
                <c:pt idx="5541" formatCode="dd/mmm/yy">
                  <c:v>43454</c:v>
                </c:pt>
                <c:pt idx="5542" formatCode="dd/mmm/yy">
                  <c:v>43455</c:v>
                </c:pt>
                <c:pt idx="5543" formatCode="dd/mmm/yy">
                  <c:v>43456</c:v>
                </c:pt>
                <c:pt idx="5544" formatCode="dd/mmm/yy">
                  <c:v>43457</c:v>
                </c:pt>
                <c:pt idx="5545" formatCode="dd/mmm/yy">
                  <c:v>43458</c:v>
                </c:pt>
                <c:pt idx="5546" formatCode="dd/mmm/yy">
                  <c:v>43459</c:v>
                </c:pt>
                <c:pt idx="5547" formatCode="dd/mmm/yy">
                  <c:v>43460</c:v>
                </c:pt>
                <c:pt idx="5548" formatCode="dd/mmm/yy">
                  <c:v>43461</c:v>
                </c:pt>
                <c:pt idx="5549" formatCode="dd/mmm/yy">
                  <c:v>43462</c:v>
                </c:pt>
                <c:pt idx="5550" formatCode="dd/mmm/yy">
                  <c:v>43463</c:v>
                </c:pt>
                <c:pt idx="5551" formatCode="dd/mmm/yy">
                  <c:v>43464</c:v>
                </c:pt>
                <c:pt idx="5552" formatCode="dd/mmm/yy">
                  <c:v>43465</c:v>
                </c:pt>
                <c:pt idx="5553" formatCode="dd/mmm/yy">
                  <c:v>43466</c:v>
                </c:pt>
                <c:pt idx="5554" formatCode="dd/mmm/yy">
                  <c:v>43467</c:v>
                </c:pt>
                <c:pt idx="5555" formatCode="dd/mmm/yy">
                  <c:v>43468</c:v>
                </c:pt>
                <c:pt idx="5556" formatCode="dd/mmm/yy">
                  <c:v>43469</c:v>
                </c:pt>
                <c:pt idx="5557" formatCode="dd/mmm/yy">
                  <c:v>43470</c:v>
                </c:pt>
                <c:pt idx="5558" formatCode="dd/mmm/yy">
                  <c:v>43471</c:v>
                </c:pt>
                <c:pt idx="5559" formatCode="dd/mmm/yy">
                  <c:v>43472</c:v>
                </c:pt>
                <c:pt idx="5560" formatCode="dd/mmm/yy">
                  <c:v>43473</c:v>
                </c:pt>
                <c:pt idx="5561" formatCode="dd/mmm/yy">
                  <c:v>43474</c:v>
                </c:pt>
                <c:pt idx="5562" formatCode="dd/mmm/yy">
                  <c:v>43475</c:v>
                </c:pt>
                <c:pt idx="5563" formatCode="dd/mmm/yy">
                  <c:v>43476</c:v>
                </c:pt>
                <c:pt idx="5564" formatCode="dd/mmm/yy">
                  <c:v>43477</c:v>
                </c:pt>
                <c:pt idx="5565" formatCode="dd/mmm/yy">
                  <c:v>43478</c:v>
                </c:pt>
                <c:pt idx="5566" formatCode="dd/mmm/yy">
                  <c:v>43479</c:v>
                </c:pt>
                <c:pt idx="5567" formatCode="dd/mmm/yy">
                  <c:v>43480</c:v>
                </c:pt>
                <c:pt idx="5568" formatCode="dd/mmm/yy">
                  <c:v>43481</c:v>
                </c:pt>
                <c:pt idx="5569" formatCode="dd/mmm/yy">
                  <c:v>43482</c:v>
                </c:pt>
                <c:pt idx="5570" formatCode="dd/mmm/yy">
                  <c:v>43483</c:v>
                </c:pt>
                <c:pt idx="5571" formatCode="dd/mmm/yy">
                  <c:v>43484</c:v>
                </c:pt>
                <c:pt idx="5572" formatCode="dd/mmm/yy">
                  <c:v>43485</c:v>
                </c:pt>
                <c:pt idx="5573" formatCode="dd/mmm/yy">
                  <c:v>43486</c:v>
                </c:pt>
                <c:pt idx="5574" formatCode="dd/mmm/yy">
                  <c:v>43487</c:v>
                </c:pt>
                <c:pt idx="5575" formatCode="dd/mmm/yy">
                  <c:v>43488</c:v>
                </c:pt>
                <c:pt idx="5576" formatCode="dd/mmm/yy">
                  <c:v>43489</c:v>
                </c:pt>
                <c:pt idx="5577" formatCode="dd/mmm/yy">
                  <c:v>43490</c:v>
                </c:pt>
                <c:pt idx="5578" formatCode="dd/mmm/yy">
                  <c:v>43491</c:v>
                </c:pt>
                <c:pt idx="5579" formatCode="dd/mmm/yy">
                  <c:v>43492</c:v>
                </c:pt>
                <c:pt idx="5580" formatCode="dd/mmm/yy">
                  <c:v>43493</c:v>
                </c:pt>
                <c:pt idx="5581" formatCode="dd/mmm/yy">
                  <c:v>43494</c:v>
                </c:pt>
                <c:pt idx="5582" formatCode="dd/mmm/yy">
                  <c:v>43495</c:v>
                </c:pt>
                <c:pt idx="5583" formatCode="dd/mmm/yy">
                  <c:v>43496</c:v>
                </c:pt>
                <c:pt idx="5584" formatCode="dd/mmm/yy">
                  <c:v>43497</c:v>
                </c:pt>
                <c:pt idx="5585" formatCode="dd/mmm/yy">
                  <c:v>43498</c:v>
                </c:pt>
                <c:pt idx="5586" formatCode="dd/mmm/yy">
                  <c:v>43499</c:v>
                </c:pt>
                <c:pt idx="5587" formatCode="dd/mmm/yy">
                  <c:v>43500</c:v>
                </c:pt>
                <c:pt idx="5588" formatCode="dd/mmm/yy">
                  <c:v>43501</c:v>
                </c:pt>
                <c:pt idx="5589" formatCode="dd/mmm/yy">
                  <c:v>43502</c:v>
                </c:pt>
                <c:pt idx="5590" formatCode="dd/mmm/yy">
                  <c:v>43503</c:v>
                </c:pt>
                <c:pt idx="5591" formatCode="dd/mmm/yy">
                  <c:v>43504</c:v>
                </c:pt>
                <c:pt idx="5592" formatCode="dd/mmm/yy">
                  <c:v>43505</c:v>
                </c:pt>
                <c:pt idx="5593" formatCode="dd/mmm/yy">
                  <c:v>43506</c:v>
                </c:pt>
                <c:pt idx="5594" formatCode="dd/mmm/yy">
                  <c:v>43507</c:v>
                </c:pt>
                <c:pt idx="5595" formatCode="dd/mmm/yy">
                  <c:v>43508</c:v>
                </c:pt>
                <c:pt idx="5596" formatCode="dd/mmm/yy">
                  <c:v>43509</c:v>
                </c:pt>
                <c:pt idx="5597" formatCode="dd/mmm/yy">
                  <c:v>43510</c:v>
                </c:pt>
                <c:pt idx="5598" formatCode="dd/mmm/yy">
                  <c:v>43511</c:v>
                </c:pt>
                <c:pt idx="5599" formatCode="dd/mmm/yy">
                  <c:v>43512</c:v>
                </c:pt>
                <c:pt idx="5600" formatCode="dd/mmm/yy">
                  <c:v>43513</c:v>
                </c:pt>
                <c:pt idx="5601" formatCode="dd/mmm/yy">
                  <c:v>43514</c:v>
                </c:pt>
                <c:pt idx="5602" formatCode="dd/mmm/yy">
                  <c:v>43515</c:v>
                </c:pt>
                <c:pt idx="5603" formatCode="dd/mmm/yy">
                  <c:v>43516</c:v>
                </c:pt>
                <c:pt idx="5604" formatCode="dd/mmm/yy">
                  <c:v>43517</c:v>
                </c:pt>
                <c:pt idx="5605" formatCode="dd/mmm/yy">
                  <c:v>43518</c:v>
                </c:pt>
                <c:pt idx="5606" formatCode="dd/mmm/yy">
                  <c:v>43519</c:v>
                </c:pt>
                <c:pt idx="5607" formatCode="dd/mmm/yy">
                  <c:v>43520</c:v>
                </c:pt>
                <c:pt idx="5608" formatCode="dd/mmm/yy">
                  <c:v>43521</c:v>
                </c:pt>
                <c:pt idx="5609" formatCode="dd/mmm/yy">
                  <c:v>43522</c:v>
                </c:pt>
                <c:pt idx="5610" formatCode="dd/mmm/yy">
                  <c:v>43523</c:v>
                </c:pt>
                <c:pt idx="5611" formatCode="dd/mmm/yy">
                  <c:v>43524</c:v>
                </c:pt>
                <c:pt idx="5612" formatCode="dd/mmm/yy">
                  <c:v>43525</c:v>
                </c:pt>
                <c:pt idx="5613" formatCode="dd/mmm/yy">
                  <c:v>43526</c:v>
                </c:pt>
                <c:pt idx="5614" formatCode="dd/mmm/yy">
                  <c:v>43527</c:v>
                </c:pt>
                <c:pt idx="5615" formatCode="dd/mmm/yy">
                  <c:v>43528</c:v>
                </c:pt>
                <c:pt idx="5616" formatCode="dd/mmm/yy">
                  <c:v>43529</c:v>
                </c:pt>
                <c:pt idx="5617" formatCode="dd/mmm/yy">
                  <c:v>43530</c:v>
                </c:pt>
                <c:pt idx="5618" formatCode="dd/mmm/yy">
                  <c:v>43531</c:v>
                </c:pt>
                <c:pt idx="5619" formatCode="dd/mmm/yy">
                  <c:v>43532</c:v>
                </c:pt>
                <c:pt idx="5620" formatCode="dd/mmm/yy">
                  <c:v>43533</c:v>
                </c:pt>
                <c:pt idx="5621" formatCode="dd/mmm/yy">
                  <c:v>43534</c:v>
                </c:pt>
                <c:pt idx="5622" formatCode="dd/mmm/yy">
                  <c:v>43535</c:v>
                </c:pt>
                <c:pt idx="5623" formatCode="dd/mmm/yy">
                  <c:v>43536</c:v>
                </c:pt>
                <c:pt idx="5624" formatCode="dd/mmm/yy">
                  <c:v>43537</c:v>
                </c:pt>
                <c:pt idx="5625" formatCode="dd/mmm/yy">
                  <c:v>43538</c:v>
                </c:pt>
              </c:numCache>
            </c:numRef>
          </c:cat>
          <c:val>
            <c:numRef>
              <c:f>'Gráfica TII desde 2000'!$X$2:$X$10062</c:f>
              <c:numCache>
                <c:formatCode>General</c:formatCode>
                <c:ptCount val="10061"/>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10.112402406323</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#N/A</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9.4130619171410004</c:v>
                </c:pt>
                <c:pt idx="397">
                  <c:v>#N/A</c:v>
                </c:pt>
                <c:pt idx="398">
                  <c:v>#N/A</c:v>
                </c:pt>
                <c:pt idx="399">
                  <c:v>#N/A</c:v>
                </c:pt>
                <c:pt idx="400">
                  <c:v>#N/A</c:v>
                </c:pt>
                <c:pt idx="401">
                  <c:v>#N/A</c:v>
                </c:pt>
                <c:pt idx="402">
                  <c:v>#N/A</c:v>
                </c:pt>
                <c:pt idx="403">
                  <c:v>#N/A</c:v>
                </c:pt>
                <c:pt idx="404">
                  <c:v>#N/A</c:v>
                </c:pt>
                <c:pt idx="405">
                  <c:v>#N/A</c:v>
                </c:pt>
                <c:pt idx="406">
                  <c:v>#N/A</c:v>
                </c:pt>
                <c:pt idx="407">
                  <c:v>#N/A</c:v>
                </c:pt>
                <c:pt idx="408">
                  <c:v>#N/A</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pt idx="435">
                  <c:v>#N/A</c:v>
                </c:pt>
                <c:pt idx="436">
                  <c:v>#N/A</c:v>
                </c:pt>
                <c:pt idx="437">
                  <c:v>#N/A</c:v>
                </c:pt>
                <c:pt idx="438">
                  <c:v>#N/A</c:v>
                </c:pt>
                <c:pt idx="439">
                  <c:v>9.1041934868830001</c:v>
                </c:pt>
                <c:pt idx="440">
                  <c:v>#N/A</c:v>
                </c:pt>
                <c:pt idx="441">
                  <c:v>#N/A</c:v>
                </c:pt>
                <c:pt idx="442">
                  <c:v>#N/A</c:v>
                </c:pt>
                <c:pt idx="443">
                  <c:v>#N/A</c:v>
                </c:pt>
                <c:pt idx="444">
                  <c:v>#N/A</c:v>
                </c:pt>
                <c:pt idx="445">
                  <c:v>#N/A</c:v>
                </c:pt>
                <c:pt idx="446">
                  <c:v>#N/A</c:v>
                </c:pt>
                <c:pt idx="447">
                  <c:v>#N/A</c:v>
                </c:pt>
                <c:pt idx="448">
                  <c:v>#N/A</c:v>
                </c:pt>
                <c:pt idx="449">
                  <c:v>#N/A</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8.8494312099079995</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8.8721779884990006</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7.0902090934029998</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7.1745461971640001</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6.5734352456379996</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5.9287566236549996</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5.8900317436199998</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5.3878333050220002</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4.7883443052669996</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4.6612472488650001</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4.7047921862170003</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5.5143872764189998</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5.2917544722449996</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4.9364119033450002</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5.388107513414</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5.2481119211119998</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4.1265817731830001</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4.0433464234220002</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4.0369601739299998</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3.9602109488770001</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3.9765218067329999</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4.2307286521330001</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4.2101130803629996</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4.3661458133369999</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4.488254631537</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5.0600807409169999</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5.4012360284309997</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5.4252942612019996</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5.1908482560099998</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4.2694243109740002</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4.3856743227330002</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4.5995810209860002</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4.3315522775139996</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4.4660710682250002</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3.9491316833029999</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3.5098822806090002</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2.9140476148090002</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3.3327410039980001</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3.7483728714510001</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3.4124367495899999</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3.196535549269</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2.9958786854060002</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3.1838655936250002</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3.0634554091189998</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3.465845808449</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4.0931483875480001</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4.292249379167</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4.090283845628</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4.0532755522309998</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3.980920304659</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4.1122548266510002</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4.2068383499989999</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3.9921348984090002</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3.9475709228949998</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3.9826070613960001</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4.1386948372810002</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4.0320735046070002</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3.7920617605109999</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3.7429714849070002</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3.9295539357879998</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3.7590381357689999</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3.704373561328</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3.7227414330220001</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4.2488792905980004</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4.5485426164960003</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4.9475632325729997</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5.2554612597670003</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5.3943945417950001</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5.5729370355879997</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5.4734050723980001</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5.7799325124219996</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6.2328564459760001</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6.5281450097159999</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6.2824029299389998</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6.2013420696950003</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6.043723222273</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6.1732744582240002</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5.978524962771</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5.7361182659730003</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5.4365375062099996</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5.0819596221519996</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4.8942579661050001</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4.4994975180440004</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3.8610067674890001</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3.573537877258</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4.4573397677350002</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4.8300549986229999</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4.9704010655620001</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4.270976971234</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3.9166383173839998</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3.693150361342</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3.6360022379929999</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3.675795565544</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3.6991026278099999</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4.024537731863</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4.3168804812639996</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4.4015850903349998</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3.7820372017969999</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3.5723311727499998</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3.0395071163209999</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3.36066798911</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3.249289024581</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3.2764685199689998</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3.5471623015449998</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3.4236915404560002</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3.1367739982799998</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3.195647238447</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3.4826938218249999</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3.8187567875880002</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4.0467733567469999</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3.8686334539380001</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3.7292776570730002</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3.4120786990640002</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3.8512284349199999</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4.335222558751</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4.4199719461609996</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4.5679380214540002</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4.7717657316670001</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4.5960947956849996</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4.1798514220060001</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3.5682900213419999</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3.2545740477930001</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3.5522890828359999</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4.2522667278780002</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4.6494224200790004</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4.6314208991420003</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4.08802621242</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3.47261918372</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3.4565297922660001</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3.390295338699</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3.359114774459</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3.618691588785</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3.9740409898740001</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4.482809859024</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4.2344373798610002</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3.7586466303370001</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3.4967086565079999</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3.5102243563209998</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3.7525887063369998</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4.0724065224799997</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4.1499109421769997</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4.2175837845749999</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4.2977569004439999</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4.1678692546359999</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4.0813215195319996</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3.0656415270430002</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3.0002659810269998</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3.137074598361</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3.0623272624190001</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2.8766429390280002</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2.870779439683</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2.7390473494230001</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2.5873164195420002</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2.5188916876569998</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2.479728373295</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2.2148528482250001</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2.13081277626</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2.6131051968880001</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2.8672508478659999</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2.6010098845230001</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2.54157892475</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2.596662174769</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2.5379878921680001</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2.6548291540369999</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2.727436776572</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2.968949310413</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3.0636232007499999</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3.3053510770769998</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3.3602740188300002</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4.7182814496069998</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4.864231622108</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5.3525622279230003</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5.8171698714189999</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6.1640144817709999</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formatCode="0.00">
                  <c:v>6.313655898605</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pt idx="4993">
                  <c:v>#N/A</c:v>
                </c:pt>
                <c:pt idx="4994">
                  <c:v>#N/A</c:v>
                </c:pt>
                <c:pt idx="4995">
                  <c:v>#N/A</c:v>
                </c:pt>
                <c:pt idx="4996">
                  <c:v>#N/A</c:v>
                </c:pt>
                <c:pt idx="4997">
                  <c:v>#N/A</c:v>
                </c:pt>
                <c:pt idx="4998">
                  <c:v>#N/A</c:v>
                </c:pt>
                <c:pt idx="4999">
                  <c:v>#N/A</c:v>
                </c:pt>
                <c:pt idx="5000">
                  <c:v>#N/A</c:v>
                </c:pt>
                <c:pt idx="5001">
                  <c:v>#N/A</c:v>
                </c:pt>
                <c:pt idx="5002">
                  <c:v>#N/A</c:v>
                </c:pt>
                <c:pt idx="5003">
                  <c:v>#N/A</c:v>
                </c:pt>
                <c:pt idx="5004">
                  <c:v>#N/A</c:v>
                </c:pt>
                <c:pt idx="5005">
                  <c:v>#N/A</c:v>
                </c:pt>
                <c:pt idx="5006">
                  <c:v>#N/A</c:v>
                </c:pt>
                <c:pt idx="5007">
                  <c:v>#N/A</c:v>
                </c:pt>
                <c:pt idx="5008">
                  <c:v>6.4381642633649996</c:v>
                </c:pt>
                <c:pt idx="5009">
                  <c:v>#N/A</c:v>
                </c:pt>
                <c:pt idx="5010">
                  <c:v>#N/A</c:v>
                </c:pt>
                <c:pt idx="5011">
                  <c:v>#N/A</c:v>
                </c:pt>
                <c:pt idx="5012">
                  <c:v>#N/A</c:v>
                </c:pt>
                <c:pt idx="5013">
                  <c:v>#N/A</c:v>
                </c:pt>
                <c:pt idx="5014">
                  <c:v>#N/A</c:v>
                </c:pt>
                <c:pt idx="5015">
                  <c:v>#N/A</c:v>
                </c:pt>
                <c:pt idx="5016">
                  <c:v>#N/A</c:v>
                </c:pt>
                <c:pt idx="5017">
                  <c:v>#N/A</c:v>
                </c:pt>
                <c:pt idx="5018">
                  <c:v>#N/A</c:v>
                </c:pt>
                <c:pt idx="5019">
                  <c:v>#N/A</c:v>
                </c:pt>
                <c:pt idx="5020">
                  <c:v>#N/A</c:v>
                </c:pt>
                <c:pt idx="5021">
                  <c:v>#N/A</c:v>
                </c:pt>
                <c:pt idx="5022">
                  <c:v>#N/A</c:v>
                </c:pt>
                <c:pt idx="5023">
                  <c:v>#N/A</c:v>
                </c:pt>
                <c:pt idx="5024">
                  <c:v>#N/A</c:v>
                </c:pt>
                <c:pt idx="5025">
                  <c:v>#N/A</c:v>
                </c:pt>
                <c:pt idx="5026">
                  <c:v>#N/A</c:v>
                </c:pt>
                <c:pt idx="5027">
                  <c:v>#N/A</c:v>
                </c:pt>
                <c:pt idx="5028">
                  <c:v>#N/A</c:v>
                </c:pt>
                <c:pt idx="5029">
                  <c:v>#N/A</c:v>
                </c:pt>
                <c:pt idx="5030">
                  <c:v>#N/A</c:v>
                </c:pt>
                <c:pt idx="5031">
                  <c:v>#N/A</c:v>
                </c:pt>
                <c:pt idx="5032">
                  <c:v>#N/A</c:v>
                </c:pt>
                <c:pt idx="5033">
                  <c:v>#N/A</c:v>
                </c:pt>
                <c:pt idx="5034">
                  <c:v>#N/A</c:v>
                </c:pt>
                <c:pt idx="5035">
                  <c:v>#N/A</c:v>
                </c:pt>
                <c:pt idx="5036">
                  <c:v>#N/A</c:v>
                </c:pt>
                <c:pt idx="5037">
                  <c:v>#N/A</c:v>
                </c:pt>
                <c:pt idx="5038">
                  <c:v>#N/A</c:v>
                </c:pt>
                <c:pt idx="5039">
                  <c:v>6.6634880005349997</c:v>
                </c:pt>
                <c:pt idx="5040">
                  <c:v>#N/A</c:v>
                </c:pt>
                <c:pt idx="5041">
                  <c:v>#N/A</c:v>
                </c:pt>
                <c:pt idx="5042">
                  <c:v>#N/A</c:v>
                </c:pt>
                <c:pt idx="5043">
                  <c:v>#N/A</c:v>
                </c:pt>
                <c:pt idx="5044">
                  <c:v>#N/A</c:v>
                </c:pt>
                <c:pt idx="5045">
                  <c:v>#N/A</c:v>
                </c:pt>
                <c:pt idx="5046">
                  <c:v>#N/A</c:v>
                </c:pt>
                <c:pt idx="5047">
                  <c:v>#N/A</c:v>
                </c:pt>
                <c:pt idx="5048">
                  <c:v>#N/A</c:v>
                </c:pt>
                <c:pt idx="5049">
                  <c:v>#N/A</c:v>
                </c:pt>
                <c:pt idx="5050">
                  <c:v>#N/A</c:v>
                </c:pt>
                <c:pt idx="5051">
                  <c:v>#N/A</c:v>
                </c:pt>
                <c:pt idx="5052">
                  <c:v>#N/A</c:v>
                </c:pt>
                <c:pt idx="5053">
                  <c:v>#N/A</c:v>
                </c:pt>
                <c:pt idx="5054">
                  <c:v>#N/A</c:v>
                </c:pt>
                <c:pt idx="5055">
                  <c:v>#N/A</c:v>
                </c:pt>
                <c:pt idx="5056">
                  <c:v>#N/A</c:v>
                </c:pt>
                <c:pt idx="5057">
                  <c:v>#N/A</c:v>
                </c:pt>
                <c:pt idx="5058">
                  <c:v>#N/A</c:v>
                </c:pt>
                <c:pt idx="5059">
                  <c:v>#N/A</c:v>
                </c:pt>
                <c:pt idx="5060">
                  <c:v>#N/A</c:v>
                </c:pt>
                <c:pt idx="5061">
                  <c:v>#N/A</c:v>
                </c:pt>
                <c:pt idx="5062">
                  <c:v>#N/A</c:v>
                </c:pt>
                <c:pt idx="5063">
                  <c:v>#N/A</c:v>
                </c:pt>
                <c:pt idx="5064">
                  <c:v>#N/A</c:v>
                </c:pt>
                <c:pt idx="5065">
                  <c:v>#N/A</c:v>
                </c:pt>
                <c:pt idx="5066">
                  <c:v>#N/A</c:v>
                </c:pt>
                <c:pt idx="5067">
                  <c:v>#N/A</c:v>
                </c:pt>
                <c:pt idx="5068">
                  <c:v>6.347847053053</c:v>
                </c:pt>
                <c:pt idx="5069">
                  <c:v>#N/A</c:v>
                </c:pt>
                <c:pt idx="5070">
                  <c:v>#N/A</c:v>
                </c:pt>
                <c:pt idx="5071">
                  <c:v>#N/A</c:v>
                </c:pt>
                <c:pt idx="5072">
                  <c:v>#N/A</c:v>
                </c:pt>
                <c:pt idx="5073">
                  <c:v>#N/A</c:v>
                </c:pt>
                <c:pt idx="5074">
                  <c:v>#N/A</c:v>
                </c:pt>
                <c:pt idx="5075">
                  <c:v>#N/A</c:v>
                </c:pt>
                <c:pt idx="5076">
                  <c:v>#N/A</c:v>
                </c:pt>
                <c:pt idx="5077">
                  <c:v>#N/A</c:v>
                </c:pt>
                <c:pt idx="5078">
                  <c:v>#N/A</c:v>
                </c:pt>
                <c:pt idx="5079">
                  <c:v>#N/A</c:v>
                </c:pt>
                <c:pt idx="5080">
                  <c:v>#N/A</c:v>
                </c:pt>
                <c:pt idx="5081">
                  <c:v>#N/A</c:v>
                </c:pt>
                <c:pt idx="5082">
                  <c:v>#N/A</c:v>
                </c:pt>
                <c:pt idx="5083">
                  <c:v>#N/A</c:v>
                </c:pt>
                <c:pt idx="5084">
                  <c:v>#N/A</c:v>
                </c:pt>
                <c:pt idx="5085">
                  <c:v>#N/A</c:v>
                </c:pt>
                <c:pt idx="5086">
                  <c:v>#N/A</c:v>
                </c:pt>
                <c:pt idx="5087">
                  <c:v>#N/A</c:v>
                </c:pt>
                <c:pt idx="5088">
                  <c:v>#N/A</c:v>
                </c:pt>
                <c:pt idx="5089">
                  <c:v>#N/A</c:v>
                </c:pt>
                <c:pt idx="5090">
                  <c:v>#N/A</c:v>
                </c:pt>
                <c:pt idx="5091">
                  <c:v>#N/A</c:v>
                </c:pt>
                <c:pt idx="5092">
                  <c:v>#N/A</c:v>
                </c:pt>
                <c:pt idx="5093">
                  <c:v>#N/A</c:v>
                </c:pt>
                <c:pt idx="5094">
                  <c:v>#N/A</c:v>
                </c:pt>
                <c:pt idx="5095">
                  <c:v>#N/A</c:v>
                </c:pt>
                <c:pt idx="5096">
                  <c:v>#N/A</c:v>
                </c:pt>
                <c:pt idx="5097">
                  <c:v>#N/A</c:v>
                </c:pt>
                <c:pt idx="5098">
                  <c:v>6.371532225408</c:v>
                </c:pt>
                <c:pt idx="5099">
                  <c:v>#N/A</c:v>
                </c:pt>
                <c:pt idx="5100">
                  <c:v>#N/A</c:v>
                </c:pt>
                <c:pt idx="5101">
                  <c:v>#N/A</c:v>
                </c:pt>
                <c:pt idx="5102">
                  <c:v>#N/A</c:v>
                </c:pt>
                <c:pt idx="5103">
                  <c:v>#N/A</c:v>
                </c:pt>
                <c:pt idx="5104">
                  <c:v>#N/A</c:v>
                </c:pt>
                <c:pt idx="5105">
                  <c:v>#N/A</c:v>
                </c:pt>
                <c:pt idx="5106">
                  <c:v>#N/A</c:v>
                </c:pt>
                <c:pt idx="5107">
                  <c:v>#N/A</c:v>
                </c:pt>
                <c:pt idx="5108">
                  <c:v>#N/A</c:v>
                </c:pt>
                <c:pt idx="5109">
                  <c:v>#N/A</c:v>
                </c:pt>
                <c:pt idx="5110">
                  <c:v>#N/A</c:v>
                </c:pt>
                <c:pt idx="5111">
                  <c:v>#N/A</c:v>
                </c:pt>
                <c:pt idx="5112">
                  <c:v>#N/A</c:v>
                </c:pt>
                <c:pt idx="5113">
                  <c:v>#N/A</c:v>
                </c:pt>
                <c:pt idx="5114">
                  <c:v>#N/A</c:v>
                </c:pt>
                <c:pt idx="5115">
                  <c:v>#N/A</c:v>
                </c:pt>
                <c:pt idx="5116">
                  <c:v>#N/A</c:v>
                </c:pt>
                <c:pt idx="5117">
                  <c:v>#N/A</c:v>
                </c:pt>
                <c:pt idx="5118">
                  <c:v>#N/A</c:v>
                </c:pt>
                <c:pt idx="5119">
                  <c:v>#N/A</c:v>
                </c:pt>
                <c:pt idx="5120">
                  <c:v>#N/A</c:v>
                </c:pt>
                <c:pt idx="5121">
                  <c:v>#N/A</c:v>
                </c:pt>
                <c:pt idx="5122">
                  <c:v>#N/A</c:v>
                </c:pt>
                <c:pt idx="5123">
                  <c:v>#N/A</c:v>
                </c:pt>
                <c:pt idx="5124">
                  <c:v>#N/A</c:v>
                </c:pt>
                <c:pt idx="5125">
                  <c:v>#N/A</c:v>
                </c:pt>
                <c:pt idx="5126">
                  <c:v>#N/A</c:v>
                </c:pt>
                <c:pt idx="5127">
                  <c:v>#N/A</c:v>
                </c:pt>
                <c:pt idx="5128">
                  <c:v>#N/A</c:v>
                </c:pt>
                <c:pt idx="5129">
                  <c:v>6.6345231359619996</c:v>
                </c:pt>
                <c:pt idx="5130">
                  <c:v>#N/A</c:v>
                </c:pt>
                <c:pt idx="5131">
                  <c:v>#N/A</c:v>
                </c:pt>
                <c:pt idx="5132">
                  <c:v>#N/A</c:v>
                </c:pt>
                <c:pt idx="5133">
                  <c:v>#N/A</c:v>
                </c:pt>
                <c:pt idx="5134">
                  <c:v>#N/A</c:v>
                </c:pt>
                <c:pt idx="5135">
                  <c:v>#N/A</c:v>
                </c:pt>
                <c:pt idx="5136">
                  <c:v>#N/A</c:v>
                </c:pt>
                <c:pt idx="5137">
                  <c:v>#N/A</c:v>
                </c:pt>
                <c:pt idx="5138">
                  <c:v>#N/A</c:v>
                </c:pt>
                <c:pt idx="5139">
                  <c:v>#N/A</c:v>
                </c:pt>
                <c:pt idx="5140">
                  <c:v>#N/A</c:v>
                </c:pt>
                <c:pt idx="5141">
                  <c:v>#N/A</c:v>
                </c:pt>
                <c:pt idx="5142">
                  <c:v>#N/A</c:v>
                </c:pt>
                <c:pt idx="5143">
                  <c:v>#N/A</c:v>
                </c:pt>
                <c:pt idx="5144">
                  <c:v>#N/A</c:v>
                </c:pt>
                <c:pt idx="5145">
                  <c:v>#N/A</c:v>
                </c:pt>
                <c:pt idx="5146">
                  <c:v>#N/A</c:v>
                </c:pt>
                <c:pt idx="5147">
                  <c:v>#N/A</c:v>
                </c:pt>
                <c:pt idx="5148">
                  <c:v>#N/A</c:v>
                </c:pt>
                <c:pt idx="5149">
                  <c:v>#N/A</c:v>
                </c:pt>
                <c:pt idx="5150">
                  <c:v>#N/A</c:v>
                </c:pt>
                <c:pt idx="5151">
                  <c:v>#N/A</c:v>
                </c:pt>
                <c:pt idx="5152">
                  <c:v>#N/A</c:v>
                </c:pt>
                <c:pt idx="5153">
                  <c:v>#N/A</c:v>
                </c:pt>
                <c:pt idx="5154">
                  <c:v>#N/A</c:v>
                </c:pt>
                <c:pt idx="5155">
                  <c:v>#N/A</c:v>
                </c:pt>
                <c:pt idx="5156">
                  <c:v>#N/A</c:v>
                </c:pt>
                <c:pt idx="5157">
                  <c:v>#N/A</c:v>
                </c:pt>
                <c:pt idx="5158">
                  <c:v>#N/A</c:v>
                </c:pt>
                <c:pt idx="5159">
                  <c:v>6.7730481981799997</c:v>
                </c:pt>
                <c:pt idx="5160">
                  <c:v>#N/A</c:v>
                </c:pt>
                <c:pt idx="5161">
                  <c:v>#N/A</c:v>
                </c:pt>
                <c:pt idx="5162">
                  <c:v>#N/A</c:v>
                </c:pt>
                <c:pt idx="5163">
                  <c:v>#N/A</c:v>
                </c:pt>
                <c:pt idx="5164">
                  <c:v>#N/A</c:v>
                </c:pt>
                <c:pt idx="5165">
                  <c:v>#N/A</c:v>
                </c:pt>
                <c:pt idx="5166">
                  <c:v>#N/A</c:v>
                </c:pt>
                <c:pt idx="5167">
                  <c:v>#N/A</c:v>
                </c:pt>
                <c:pt idx="5168">
                  <c:v>#N/A</c:v>
                </c:pt>
                <c:pt idx="5169">
                  <c:v>#N/A</c:v>
                </c:pt>
                <c:pt idx="5170">
                  <c:v>#N/A</c:v>
                </c:pt>
                <c:pt idx="5171">
                  <c:v>#N/A</c:v>
                </c:pt>
                <c:pt idx="5172">
                  <c:v>#N/A</c:v>
                </c:pt>
                <c:pt idx="5173">
                  <c:v>#N/A</c:v>
                </c:pt>
                <c:pt idx="5174">
                  <c:v>#N/A</c:v>
                </c:pt>
                <c:pt idx="5175">
                  <c:v>#N/A</c:v>
                </c:pt>
                <c:pt idx="5176">
                  <c:v>#N/A</c:v>
                </c:pt>
                <c:pt idx="5177">
                  <c:v>#N/A</c:v>
                </c:pt>
                <c:pt idx="5178">
                  <c:v>#N/A</c:v>
                </c:pt>
                <c:pt idx="5179">
                  <c:v>#N/A</c:v>
                </c:pt>
                <c:pt idx="5180">
                  <c:v>#N/A</c:v>
                </c:pt>
                <c:pt idx="5181">
                  <c:v>#N/A</c:v>
                </c:pt>
                <c:pt idx="5182">
                  <c:v>#N/A</c:v>
                </c:pt>
                <c:pt idx="5183">
                  <c:v>#N/A</c:v>
                </c:pt>
                <c:pt idx="5184">
                  <c:v>#N/A</c:v>
                </c:pt>
                <c:pt idx="5185">
                  <c:v>#N/A</c:v>
                </c:pt>
                <c:pt idx="5186">
                  <c:v>#N/A</c:v>
                </c:pt>
                <c:pt idx="5187">
                  <c:v>#N/A</c:v>
                </c:pt>
                <c:pt idx="5188">
                  <c:v>#N/A</c:v>
                </c:pt>
                <c:pt idx="5189">
                  <c:v>#N/A</c:v>
                </c:pt>
                <c:pt idx="5190">
                  <c:v>5.545835406668</c:v>
                </c:pt>
                <c:pt idx="5191">
                  <c:v>#N/A</c:v>
                </c:pt>
                <c:pt idx="5192">
                  <c:v>#N/A</c:v>
                </c:pt>
                <c:pt idx="5193">
                  <c:v>#N/A</c:v>
                </c:pt>
                <c:pt idx="5194">
                  <c:v>#N/A</c:v>
                </c:pt>
                <c:pt idx="5195">
                  <c:v>#N/A</c:v>
                </c:pt>
                <c:pt idx="5196">
                  <c:v>#N/A</c:v>
                </c:pt>
                <c:pt idx="5197">
                  <c:v>#N/A</c:v>
                </c:pt>
                <c:pt idx="5198">
                  <c:v>#N/A</c:v>
                </c:pt>
                <c:pt idx="5199">
                  <c:v>#N/A</c:v>
                </c:pt>
                <c:pt idx="5200">
                  <c:v>#N/A</c:v>
                </c:pt>
                <c:pt idx="5201">
                  <c:v>#N/A</c:v>
                </c:pt>
                <c:pt idx="5202">
                  <c:v>#N/A</c:v>
                </c:pt>
                <c:pt idx="5203">
                  <c:v>#N/A</c:v>
                </c:pt>
                <c:pt idx="5204">
                  <c:v>#N/A</c:v>
                </c:pt>
                <c:pt idx="5205">
                  <c:v>#N/A</c:v>
                </c:pt>
                <c:pt idx="5206">
                  <c:v>#N/A</c:v>
                </c:pt>
                <c:pt idx="5207">
                  <c:v>#N/A</c:v>
                </c:pt>
                <c:pt idx="5208">
                  <c:v>#N/A</c:v>
                </c:pt>
                <c:pt idx="5209">
                  <c:v>#N/A</c:v>
                </c:pt>
                <c:pt idx="5210">
                  <c:v>#N/A</c:v>
                </c:pt>
                <c:pt idx="5211">
                  <c:v>#N/A</c:v>
                </c:pt>
                <c:pt idx="5212">
                  <c:v>#N/A</c:v>
                </c:pt>
                <c:pt idx="5213">
                  <c:v>#N/A</c:v>
                </c:pt>
                <c:pt idx="5214">
                  <c:v>#N/A</c:v>
                </c:pt>
                <c:pt idx="5215">
                  <c:v>#N/A</c:v>
                </c:pt>
                <c:pt idx="5216">
                  <c:v>#N/A</c:v>
                </c:pt>
                <c:pt idx="5217">
                  <c:v>#N/A</c:v>
                </c:pt>
                <c:pt idx="5218">
                  <c:v>#N/A</c:v>
                </c:pt>
                <c:pt idx="5219">
                  <c:v>5.3392170318709997</c:v>
                </c:pt>
                <c:pt idx="5220">
                  <c:v>#N/A</c:v>
                </c:pt>
                <c:pt idx="5221">
                  <c:v>#N/A</c:v>
                </c:pt>
                <c:pt idx="5222">
                  <c:v>#N/A</c:v>
                </c:pt>
                <c:pt idx="5223">
                  <c:v>#N/A</c:v>
                </c:pt>
                <c:pt idx="5224">
                  <c:v>#N/A</c:v>
                </c:pt>
                <c:pt idx="5225">
                  <c:v>#N/A</c:v>
                </c:pt>
                <c:pt idx="5226">
                  <c:v>#N/A</c:v>
                </c:pt>
                <c:pt idx="5227">
                  <c:v>#N/A</c:v>
                </c:pt>
                <c:pt idx="5228">
                  <c:v>#N/A</c:v>
                </c:pt>
                <c:pt idx="5229">
                  <c:v>#N/A</c:v>
                </c:pt>
                <c:pt idx="5230">
                  <c:v>#N/A</c:v>
                </c:pt>
                <c:pt idx="5231">
                  <c:v>#N/A</c:v>
                </c:pt>
                <c:pt idx="5232">
                  <c:v>#N/A</c:v>
                </c:pt>
                <c:pt idx="5233">
                  <c:v>#N/A</c:v>
                </c:pt>
                <c:pt idx="5234">
                  <c:v>#N/A</c:v>
                </c:pt>
                <c:pt idx="5235">
                  <c:v>#N/A</c:v>
                </c:pt>
                <c:pt idx="5236">
                  <c:v>#N/A</c:v>
                </c:pt>
                <c:pt idx="5237">
                  <c:v>#N/A</c:v>
                </c:pt>
                <c:pt idx="5238">
                  <c:v>#N/A</c:v>
                </c:pt>
                <c:pt idx="5239">
                  <c:v>#N/A</c:v>
                </c:pt>
                <c:pt idx="5240">
                  <c:v>#N/A</c:v>
                </c:pt>
                <c:pt idx="5241">
                  <c:v>#N/A</c:v>
                </c:pt>
                <c:pt idx="5242">
                  <c:v>#N/A</c:v>
                </c:pt>
                <c:pt idx="5243">
                  <c:v>#N/A</c:v>
                </c:pt>
                <c:pt idx="5244">
                  <c:v>#N/A</c:v>
                </c:pt>
                <c:pt idx="5245">
                  <c:v>#N/A</c:v>
                </c:pt>
                <c:pt idx="5246">
                  <c:v>#N/A</c:v>
                </c:pt>
                <c:pt idx="5247">
                  <c:v>5.0354120567539997</c:v>
                </c:pt>
                <c:pt idx="5248">
                  <c:v>#N/A</c:v>
                </c:pt>
                <c:pt idx="5249">
                  <c:v>#N/A</c:v>
                </c:pt>
                <c:pt idx="5250">
                  <c:v>#N/A</c:v>
                </c:pt>
                <c:pt idx="5251">
                  <c:v>#N/A</c:v>
                </c:pt>
                <c:pt idx="5252">
                  <c:v>#N/A</c:v>
                </c:pt>
                <c:pt idx="5253">
                  <c:v>#N/A</c:v>
                </c:pt>
                <c:pt idx="5254">
                  <c:v>#N/A</c:v>
                </c:pt>
                <c:pt idx="5255">
                  <c:v>#N/A</c:v>
                </c:pt>
                <c:pt idx="5256">
                  <c:v>#N/A</c:v>
                </c:pt>
                <c:pt idx="5257">
                  <c:v>#N/A</c:v>
                </c:pt>
                <c:pt idx="5258">
                  <c:v>#N/A</c:v>
                </c:pt>
                <c:pt idx="5259">
                  <c:v>#N/A</c:v>
                </c:pt>
                <c:pt idx="5260">
                  <c:v>#N/A</c:v>
                </c:pt>
                <c:pt idx="5261">
                  <c:v>#N/A</c:v>
                </c:pt>
                <c:pt idx="5262">
                  <c:v>#N/A</c:v>
                </c:pt>
                <c:pt idx="5263">
                  <c:v>#N/A</c:v>
                </c:pt>
                <c:pt idx="5264">
                  <c:v>#N/A</c:v>
                </c:pt>
                <c:pt idx="5265">
                  <c:v>#N/A</c:v>
                </c:pt>
                <c:pt idx="5266">
                  <c:v>#N/A</c:v>
                </c:pt>
                <c:pt idx="5267">
                  <c:v>#N/A</c:v>
                </c:pt>
                <c:pt idx="5268">
                  <c:v>#N/A</c:v>
                </c:pt>
                <c:pt idx="5269">
                  <c:v>#N/A</c:v>
                </c:pt>
                <c:pt idx="5270">
                  <c:v>#N/A</c:v>
                </c:pt>
                <c:pt idx="5271">
                  <c:v>#N/A</c:v>
                </c:pt>
                <c:pt idx="5272">
                  <c:v>#N/A</c:v>
                </c:pt>
                <c:pt idx="5273">
                  <c:v>#N/A</c:v>
                </c:pt>
                <c:pt idx="5274">
                  <c:v>#N/A</c:v>
                </c:pt>
                <c:pt idx="5275">
                  <c:v>#N/A</c:v>
                </c:pt>
                <c:pt idx="5276">
                  <c:v>#N/A</c:v>
                </c:pt>
                <c:pt idx="5277">
                  <c:v>#N/A</c:v>
                </c:pt>
                <c:pt idx="5278">
                  <c:v>4.5507834159789997</c:v>
                </c:pt>
                <c:pt idx="5279">
                  <c:v>#N/A</c:v>
                </c:pt>
                <c:pt idx="5280">
                  <c:v>#N/A</c:v>
                </c:pt>
                <c:pt idx="5281">
                  <c:v>#N/A</c:v>
                </c:pt>
                <c:pt idx="5282">
                  <c:v>#N/A</c:v>
                </c:pt>
                <c:pt idx="5283">
                  <c:v>#N/A</c:v>
                </c:pt>
                <c:pt idx="5284">
                  <c:v>#N/A</c:v>
                </c:pt>
                <c:pt idx="5285">
                  <c:v>#N/A</c:v>
                </c:pt>
                <c:pt idx="5286">
                  <c:v>#N/A</c:v>
                </c:pt>
                <c:pt idx="5287">
                  <c:v>#N/A</c:v>
                </c:pt>
                <c:pt idx="5288">
                  <c:v>#N/A</c:v>
                </c:pt>
                <c:pt idx="5289">
                  <c:v>#N/A</c:v>
                </c:pt>
                <c:pt idx="5290">
                  <c:v>#N/A</c:v>
                </c:pt>
                <c:pt idx="5291">
                  <c:v>#N/A</c:v>
                </c:pt>
                <c:pt idx="5292">
                  <c:v>#N/A</c:v>
                </c:pt>
                <c:pt idx="5293">
                  <c:v>#N/A</c:v>
                </c:pt>
                <c:pt idx="5294">
                  <c:v>#N/A</c:v>
                </c:pt>
                <c:pt idx="5295">
                  <c:v>#N/A</c:v>
                </c:pt>
                <c:pt idx="5296">
                  <c:v>#N/A</c:v>
                </c:pt>
                <c:pt idx="5297">
                  <c:v>#N/A</c:v>
                </c:pt>
                <c:pt idx="5298">
                  <c:v>#N/A</c:v>
                </c:pt>
                <c:pt idx="5299">
                  <c:v>#N/A</c:v>
                </c:pt>
                <c:pt idx="5300">
                  <c:v>#N/A</c:v>
                </c:pt>
                <c:pt idx="5301">
                  <c:v>#N/A</c:v>
                </c:pt>
                <c:pt idx="5302">
                  <c:v>#N/A</c:v>
                </c:pt>
                <c:pt idx="5303">
                  <c:v>#N/A</c:v>
                </c:pt>
                <c:pt idx="5304">
                  <c:v>#N/A</c:v>
                </c:pt>
                <c:pt idx="5305">
                  <c:v>#N/A</c:v>
                </c:pt>
                <c:pt idx="5306">
                  <c:v>#N/A</c:v>
                </c:pt>
                <c:pt idx="5307">
                  <c:v>#N/A</c:v>
                </c:pt>
                <c:pt idx="5308">
                  <c:v>4.5062692817089998</c:v>
                </c:pt>
                <c:pt idx="5309">
                  <c:v>#N/A</c:v>
                </c:pt>
                <c:pt idx="5310">
                  <c:v>#N/A</c:v>
                </c:pt>
                <c:pt idx="5311">
                  <c:v>#N/A</c:v>
                </c:pt>
                <c:pt idx="5312">
                  <c:v>#N/A</c:v>
                </c:pt>
                <c:pt idx="5313">
                  <c:v>#N/A</c:v>
                </c:pt>
                <c:pt idx="5314">
                  <c:v>#N/A</c:v>
                </c:pt>
                <c:pt idx="5315">
                  <c:v>#N/A</c:v>
                </c:pt>
                <c:pt idx="5316">
                  <c:v>#N/A</c:v>
                </c:pt>
                <c:pt idx="5317">
                  <c:v>#N/A</c:v>
                </c:pt>
                <c:pt idx="5318">
                  <c:v>#N/A</c:v>
                </c:pt>
                <c:pt idx="5319">
                  <c:v>#N/A</c:v>
                </c:pt>
                <c:pt idx="5320">
                  <c:v>#N/A</c:v>
                </c:pt>
                <c:pt idx="5321">
                  <c:v>#N/A</c:v>
                </c:pt>
                <c:pt idx="5322">
                  <c:v>#N/A</c:v>
                </c:pt>
                <c:pt idx="5323">
                  <c:v>#N/A</c:v>
                </c:pt>
                <c:pt idx="5324">
                  <c:v>#N/A</c:v>
                </c:pt>
                <c:pt idx="5325">
                  <c:v>#N/A</c:v>
                </c:pt>
                <c:pt idx="5326">
                  <c:v>#N/A</c:v>
                </c:pt>
                <c:pt idx="5327">
                  <c:v>#N/A</c:v>
                </c:pt>
                <c:pt idx="5328">
                  <c:v>#N/A</c:v>
                </c:pt>
                <c:pt idx="5329">
                  <c:v>#N/A</c:v>
                </c:pt>
                <c:pt idx="5330">
                  <c:v>#N/A</c:v>
                </c:pt>
                <c:pt idx="5331">
                  <c:v>#N/A</c:v>
                </c:pt>
                <c:pt idx="5332">
                  <c:v>#N/A</c:v>
                </c:pt>
                <c:pt idx="5333">
                  <c:v>#N/A</c:v>
                </c:pt>
                <c:pt idx="5334">
                  <c:v>#N/A</c:v>
                </c:pt>
                <c:pt idx="5335">
                  <c:v>#N/A</c:v>
                </c:pt>
                <c:pt idx="5336">
                  <c:v>#N/A</c:v>
                </c:pt>
                <c:pt idx="5337">
                  <c:v>#N/A</c:v>
                </c:pt>
                <c:pt idx="5338">
                  <c:v>#N/A</c:v>
                </c:pt>
                <c:pt idx="5339">
                  <c:v>4.6468577938109998</c:v>
                </c:pt>
                <c:pt idx="5340">
                  <c:v>#N/A</c:v>
                </c:pt>
                <c:pt idx="5341">
                  <c:v>#N/A</c:v>
                </c:pt>
                <c:pt idx="5342">
                  <c:v>#N/A</c:v>
                </c:pt>
                <c:pt idx="5343">
                  <c:v>#N/A</c:v>
                </c:pt>
                <c:pt idx="5344">
                  <c:v>#N/A</c:v>
                </c:pt>
                <c:pt idx="5345">
                  <c:v>#N/A</c:v>
                </c:pt>
                <c:pt idx="5346">
                  <c:v>#N/A</c:v>
                </c:pt>
                <c:pt idx="5347">
                  <c:v>#N/A</c:v>
                </c:pt>
                <c:pt idx="5348">
                  <c:v>#N/A</c:v>
                </c:pt>
                <c:pt idx="5349">
                  <c:v>#N/A</c:v>
                </c:pt>
                <c:pt idx="5350">
                  <c:v>#N/A</c:v>
                </c:pt>
                <c:pt idx="5351">
                  <c:v>#N/A</c:v>
                </c:pt>
                <c:pt idx="5352">
                  <c:v>#N/A</c:v>
                </c:pt>
                <c:pt idx="5353">
                  <c:v>#N/A</c:v>
                </c:pt>
                <c:pt idx="5354">
                  <c:v>#N/A</c:v>
                </c:pt>
                <c:pt idx="5355">
                  <c:v>#N/A</c:v>
                </c:pt>
                <c:pt idx="5356">
                  <c:v>#N/A</c:v>
                </c:pt>
                <c:pt idx="5357">
                  <c:v>#N/A</c:v>
                </c:pt>
                <c:pt idx="5358">
                  <c:v>#N/A</c:v>
                </c:pt>
                <c:pt idx="5359">
                  <c:v>#N/A</c:v>
                </c:pt>
                <c:pt idx="5360">
                  <c:v>#N/A</c:v>
                </c:pt>
                <c:pt idx="5361">
                  <c:v>#N/A</c:v>
                </c:pt>
                <c:pt idx="5362">
                  <c:v>#N/A</c:v>
                </c:pt>
                <c:pt idx="5363">
                  <c:v>#N/A</c:v>
                </c:pt>
                <c:pt idx="5364">
                  <c:v>#N/A</c:v>
                </c:pt>
                <c:pt idx="5365">
                  <c:v>#N/A</c:v>
                </c:pt>
                <c:pt idx="5366">
                  <c:v>#N/A</c:v>
                </c:pt>
                <c:pt idx="5367">
                  <c:v>#N/A</c:v>
                </c:pt>
                <c:pt idx="5368">
                  <c:v>#N/A</c:v>
                </c:pt>
                <c:pt idx="5369">
                  <c:v>4.8114055136109997</c:v>
                </c:pt>
                <c:pt idx="5370">
                  <c:v>#N/A</c:v>
                </c:pt>
                <c:pt idx="5371">
                  <c:v>#N/A</c:v>
                </c:pt>
                <c:pt idx="5372">
                  <c:v>#N/A</c:v>
                </c:pt>
                <c:pt idx="5373">
                  <c:v>#N/A</c:v>
                </c:pt>
                <c:pt idx="5374">
                  <c:v>#N/A</c:v>
                </c:pt>
                <c:pt idx="5375">
                  <c:v>#N/A</c:v>
                </c:pt>
                <c:pt idx="5376">
                  <c:v>#N/A</c:v>
                </c:pt>
                <c:pt idx="5377">
                  <c:v>#N/A</c:v>
                </c:pt>
                <c:pt idx="5378">
                  <c:v>#N/A</c:v>
                </c:pt>
                <c:pt idx="5379">
                  <c:v>#N/A</c:v>
                </c:pt>
                <c:pt idx="5380">
                  <c:v>#N/A</c:v>
                </c:pt>
                <c:pt idx="5381">
                  <c:v>#N/A</c:v>
                </c:pt>
                <c:pt idx="5382">
                  <c:v>#N/A</c:v>
                </c:pt>
                <c:pt idx="5383">
                  <c:v>#N/A</c:v>
                </c:pt>
                <c:pt idx="5384">
                  <c:v>#N/A</c:v>
                </c:pt>
                <c:pt idx="5385">
                  <c:v>#N/A</c:v>
                </c:pt>
                <c:pt idx="5386">
                  <c:v>#N/A</c:v>
                </c:pt>
                <c:pt idx="5387">
                  <c:v>#N/A</c:v>
                </c:pt>
                <c:pt idx="5388">
                  <c:v>#N/A</c:v>
                </c:pt>
                <c:pt idx="5389">
                  <c:v>#N/A</c:v>
                </c:pt>
                <c:pt idx="5390">
                  <c:v>#N/A</c:v>
                </c:pt>
                <c:pt idx="5391">
                  <c:v>#N/A</c:v>
                </c:pt>
                <c:pt idx="5392">
                  <c:v>#N/A</c:v>
                </c:pt>
                <c:pt idx="5393">
                  <c:v>#N/A</c:v>
                </c:pt>
                <c:pt idx="5394">
                  <c:v>#N/A</c:v>
                </c:pt>
                <c:pt idx="5395">
                  <c:v>#N/A</c:v>
                </c:pt>
                <c:pt idx="5396">
                  <c:v>#N/A</c:v>
                </c:pt>
                <c:pt idx="5397">
                  <c:v>#N/A</c:v>
                </c:pt>
                <c:pt idx="5398">
                  <c:v>#N/A</c:v>
                </c:pt>
                <c:pt idx="5399">
                  <c:v>#N/A</c:v>
                </c:pt>
                <c:pt idx="5400">
                  <c:v>4.9045281971249999</c:v>
                </c:pt>
                <c:pt idx="5401">
                  <c:v>#N/A</c:v>
                </c:pt>
                <c:pt idx="5402">
                  <c:v>#N/A</c:v>
                </c:pt>
                <c:pt idx="5403">
                  <c:v>#N/A</c:v>
                </c:pt>
                <c:pt idx="5404">
                  <c:v>#N/A</c:v>
                </c:pt>
                <c:pt idx="5405">
                  <c:v>#N/A</c:v>
                </c:pt>
                <c:pt idx="5406">
                  <c:v>#N/A</c:v>
                </c:pt>
                <c:pt idx="5407">
                  <c:v>#N/A</c:v>
                </c:pt>
                <c:pt idx="5408">
                  <c:v>#N/A</c:v>
                </c:pt>
                <c:pt idx="5409">
                  <c:v>#N/A</c:v>
                </c:pt>
                <c:pt idx="5410">
                  <c:v>#N/A</c:v>
                </c:pt>
                <c:pt idx="5411">
                  <c:v>#N/A</c:v>
                </c:pt>
                <c:pt idx="5412">
                  <c:v>#N/A</c:v>
                </c:pt>
                <c:pt idx="5413">
                  <c:v>#N/A</c:v>
                </c:pt>
                <c:pt idx="5414">
                  <c:v>#N/A</c:v>
                </c:pt>
                <c:pt idx="5415">
                  <c:v>#N/A</c:v>
                </c:pt>
                <c:pt idx="5416">
                  <c:v>#N/A</c:v>
                </c:pt>
                <c:pt idx="5417">
                  <c:v>#N/A</c:v>
                </c:pt>
                <c:pt idx="5418">
                  <c:v>#N/A</c:v>
                </c:pt>
                <c:pt idx="5419">
                  <c:v>#N/A</c:v>
                </c:pt>
                <c:pt idx="5420">
                  <c:v>#N/A</c:v>
                </c:pt>
                <c:pt idx="5421">
                  <c:v>#N/A</c:v>
                </c:pt>
                <c:pt idx="5422">
                  <c:v>#N/A</c:v>
                </c:pt>
                <c:pt idx="5423">
                  <c:v>#N/A</c:v>
                </c:pt>
                <c:pt idx="5424">
                  <c:v>#N/A</c:v>
                </c:pt>
                <c:pt idx="5425">
                  <c:v>#N/A</c:v>
                </c:pt>
                <c:pt idx="5426">
                  <c:v>#N/A</c:v>
                </c:pt>
                <c:pt idx="5427">
                  <c:v>#N/A</c:v>
                </c:pt>
                <c:pt idx="5428">
                  <c:v>#N/A</c:v>
                </c:pt>
                <c:pt idx="5429">
                  <c:v>#N/A</c:v>
                </c:pt>
                <c:pt idx="5430">
                  <c:v>#N/A</c:v>
                </c:pt>
                <c:pt idx="5431">
                  <c:v>5.0195736443810004</c:v>
                </c:pt>
                <c:pt idx="5432">
                  <c:v>#N/A</c:v>
                </c:pt>
                <c:pt idx="5433">
                  <c:v>#N/A</c:v>
                </c:pt>
                <c:pt idx="5434">
                  <c:v>#N/A</c:v>
                </c:pt>
                <c:pt idx="5435">
                  <c:v>#N/A</c:v>
                </c:pt>
                <c:pt idx="5436">
                  <c:v>#N/A</c:v>
                </c:pt>
                <c:pt idx="5437">
                  <c:v>#N/A</c:v>
                </c:pt>
                <c:pt idx="5438">
                  <c:v>#N/A</c:v>
                </c:pt>
                <c:pt idx="5439">
                  <c:v>#N/A</c:v>
                </c:pt>
                <c:pt idx="5440">
                  <c:v>#N/A</c:v>
                </c:pt>
                <c:pt idx="5441">
                  <c:v>#N/A</c:v>
                </c:pt>
                <c:pt idx="5442">
                  <c:v>#N/A</c:v>
                </c:pt>
                <c:pt idx="5443">
                  <c:v>#N/A</c:v>
                </c:pt>
                <c:pt idx="5444">
                  <c:v>#N/A</c:v>
                </c:pt>
                <c:pt idx="5445">
                  <c:v>#N/A</c:v>
                </c:pt>
                <c:pt idx="5446">
                  <c:v>#N/A</c:v>
                </c:pt>
                <c:pt idx="5447">
                  <c:v>#N/A</c:v>
                </c:pt>
                <c:pt idx="5448">
                  <c:v>#N/A</c:v>
                </c:pt>
                <c:pt idx="5449">
                  <c:v>#N/A</c:v>
                </c:pt>
                <c:pt idx="5450">
                  <c:v>#N/A</c:v>
                </c:pt>
                <c:pt idx="5451">
                  <c:v>#N/A</c:v>
                </c:pt>
                <c:pt idx="5452">
                  <c:v>#N/A</c:v>
                </c:pt>
                <c:pt idx="5453">
                  <c:v>#N/A</c:v>
                </c:pt>
                <c:pt idx="5454">
                  <c:v>#N/A</c:v>
                </c:pt>
                <c:pt idx="5455">
                  <c:v>#N/A</c:v>
                </c:pt>
                <c:pt idx="5456">
                  <c:v>#N/A</c:v>
                </c:pt>
                <c:pt idx="5457">
                  <c:v>#N/A</c:v>
                </c:pt>
                <c:pt idx="5458">
                  <c:v>#N/A</c:v>
                </c:pt>
                <c:pt idx="5459">
                  <c:v>#N/A</c:v>
                </c:pt>
                <c:pt idx="5460">
                  <c:v>#N/A</c:v>
                </c:pt>
                <c:pt idx="5461">
                  <c:v>4.9036357279920004</c:v>
                </c:pt>
                <c:pt idx="5462">
                  <c:v>#N/A</c:v>
                </c:pt>
                <c:pt idx="5463">
                  <c:v>#N/A</c:v>
                </c:pt>
                <c:pt idx="5464">
                  <c:v>#N/A</c:v>
                </c:pt>
                <c:pt idx="5465">
                  <c:v>#N/A</c:v>
                </c:pt>
                <c:pt idx="5466">
                  <c:v>#N/A</c:v>
                </c:pt>
                <c:pt idx="5467">
                  <c:v>#N/A</c:v>
                </c:pt>
                <c:pt idx="5468">
                  <c:v>#N/A</c:v>
                </c:pt>
                <c:pt idx="5469">
                  <c:v>#N/A</c:v>
                </c:pt>
                <c:pt idx="5470">
                  <c:v>#N/A</c:v>
                </c:pt>
                <c:pt idx="5471">
                  <c:v>#N/A</c:v>
                </c:pt>
                <c:pt idx="5472">
                  <c:v>#N/A</c:v>
                </c:pt>
                <c:pt idx="5473">
                  <c:v>#N/A</c:v>
                </c:pt>
                <c:pt idx="5474">
                  <c:v>#N/A</c:v>
                </c:pt>
                <c:pt idx="5475">
                  <c:v>#N/A</c:v>
                </c:pt>
                <c:pt idx="5476">
                  <c:v>#N/A</c:v>
                </c:pt>
                <c:pt idx="5477">
                  <c:v>#N/A</c:v>
                </c:pt>
                <c:pt idx="5478">
                  <c:v>#N/A</c:v>
                </c:pt>
                <c:pt idx="5479">
                  <c:v>#N/A</c:v>
                </c:pt>
                <c:pt idx="5480">
                  <c:v>#N/A</c:v>
                </c:pt>
                <c:pt idx="5481">
                  <c:v>#N/A</c:v>
                </c:pt>
                <c:pt idx="5482">
                  <c:v>#N/A</c:v>
                </c:pt>
                <c:pt idx="5483">
                  <c:v>#N/A</c:v>
                </c:pt>
                <c:pt idx="5484">
                  <c:v>#N/A</c:v>
                </c:pt>
                <c:pt idx="5485">
                  <c:v>#N/A</c:v>
                </c:pt>
                <c:pt idx="5486">
                  <c:v>#N/A</c:v>
                </c:pt>
                <c:pt idx="5487">
                  <c:v>#N/A</c:v>
                </c:pt>
                <c:pt idx="5488">
                  <c:v>#N/A</c:v>
                </c:pt>
                <c:pt idx="5489">
                  <c:v>#N/A</c:v>
                </c:pt>
                <c:pt idx="5490">
                  <c:v>#N/A</c:v>
                </c:pt>
                <c:pt idx="5491">
                  <c:v>#N/A</c:v>
                </c:pt>
                <c:pt idx="5492">
                  <c:v>4.7165339115989999</c:v>
                </c:pt>
                <c:pt idx="5493">
                  <c:v>#N/A</c:v>
                </c:pt>
                <c:pt idx="5494">
                  <c:v>#N/A</c:v>
                </c:pt>
                <c:pt idx="5495">
                  <c:v>#N/A</c:v>
                </c:pt>
                <c:pt idx="5496">
                  <c:v>#N/A</c:v>
                </c:pt>
                <c:pt idx="5497">
                  <c:v>#N/A</c:v>
                </c:pt>
                <c:pt idx="5498">
                  <c:v>#N/A</c:v>
                </c:pt>
                <c:pt idx="5499">
                  <c:v>#N/A</c:v>
                </c:pt>
                <c:pt idx="5500">
                  <c:v>#N/A</c:v>
                </c:pt>
                <c:pt idx="5501">
                  <c:v>#N/A</c:v>
                </c:pt>
                <c:pt idx="5502">
                  <c:v>#N/A</c:v>
                </c:pt>
                <c:pt idx="5503">
                  <c:v>#N/A</c:v>
                </c:pt>
                <c:pt idx="5504">
                  <c:v>#N/A</c:v>
                </c:pt>
                <c:pt idx="5505">
                  <c:v>#N/A</c:v>
                </c:pt>
                <c:pt idx="5506">
                  <c:v>#N/A</c:v>
                </c:pt>
                <c:pt idx="5507">
                  <c:v>#N/A</c:v>
                </c:pt>
                <c:pt idx="5508">
                  <c:v>#N/A</c:v>
                </c:pt>
                <c:pt idx="5509">
                  <c:v>#N/A</c:v>
                </c:pt>
                <c:pt idx="5510">
                  <c:v>#N/A</c:v>
                </c:pt>
                <c:pt idx="5511">
                  <c:v>#N/A</c:v>
                </c:pt>
                <c:pt idx="5512">
                  <c:v>#N/A</c:v>
                </c:pt>
                <c:pt idx="5513">
                  <c:v>#N/A</c:v>
                </c:pt>
                <c:pt idx="5514">
                  <c:v>#N/A</c:v>
                </c:pt>
                <c:pt idx="5515">
                  <c:v>#N/A</c:v>
                </c:pt>
                <c:pt idx="5516">
                  <c:v>#N/A</c:v>
                </c:pt>
                <c:pt idx="5517">
                  <c:v>#N/A</c:v>
                </c:pt>
                <c:pt idx="5518">
                  <c:v>#N/A</c:v>
                </c:pt>
                <c:pt idx="5519">
                  <c:v>#N/A</c:v>
                </c:pt>
                <c:pt idx="5520">
                  <c:v>#N/A</c:v>
                </c:pt>
                <c:pt idx="5521">
                  <c:v>#N/A</c:v>
                </c:pt>
                <c:pt idx="5522">
                  <c:v>4.8305461995370003</c:v>
                </c:pt>
                <c:pt idx="5523">
                  <c:v>#N/A</c:v>
                </c:pt>
                <c:pt idx="5524">
                  <c:v>#N/A</c:v>
                </c:pt>
                <c:pt idx="5525">
                  <c:v>#N/A</c:v>
                </c:pt>
                <c:pt idx="5526">
                  <c:v>#N/A</c:v>
                </c:pt>
                <c:pt idx="5527">
                  <c:v>#N/A</c:v>
                </c:pt>
                <c:pt idx="5528">
                  <c:v>#N/A</c:v>
                </c:pt>
                <c:pt idx="5529">
                  <c:v>#N/A</c:v>
                </c:pt>
                <c:pt idx="5530">
                  <c:v>#N/A</c:v>
                </c:pt>
                <c:pt idx="5531">
                  <c:v>#N/A</c:v>
                </c:pt>
                <c:pt idx="5532">
                  <c:v>#N/A</c:v>
                </c:pt>
                <c:pt idx="5533">
                  <c:v>#N/A</c:v>
                </c:pt>
                <c:pt idx="5534">
                  <c:v>#N/A</c:v>
                </c:pt>
                <c:pt idx="5535">
                  <c:v>#N/A</c:v>
                </c:pt>
                <c:pt idx="5536">
                  <c:v>#N/A</c:v>
                </c:pt>
                <c:pt idx="5537">
                  <c:v>#N/A</c:v>
                </c:pt>
                <c:pt idx="5538">
                  <c:v>#N/A</c:v>
                </c:pt>
                <c:pt idx="5539">
                  <c:v>#N/A</c:v>
                </c:pt>
                <c:pt idx="5540">
                  <c:v>#N/A</c:v>
                </c:pt>
                <c:pt idx="5541">
                  <c:v>#N/A</c:v>
                </c:pt>
                <c:pt idx="5542">
                  <c:v>#N/A</c:v>
                </c:pt>
                <c:pt idx="5543">
                  <c:v>#N/A</c:v>
                </c:pt>
                <c:pt idx="5544">
                  <c:v>#N/A</c:v>
                </c:pt>
                <c:pt idx="5545">
                  <c:v>#N/A</c:v>
                </c:pt>
                <c:pt idx="5546">
                  <c:v>#N/A</c:v>
                </c:pt>
                <c:pt idx="5547">
                  <c:v>#N/A</c:v>
                </c:pt>
                <c:pt idx="5548">
                  <c:v>#N/A</c:v>
                </c:pt>
                <c:pt idx="5549">
                  <c:v>#N/A</c:v>
                </c:pt>
                <c:pt idx="5550">
                  <c:v>#N/A</c:v>
                </c:pt>
                <c:pt idx="5551">
                  <c:v>#N/A</c:v>
                </c:pt>
                <c:pt idx="5552">
                  <c:v>#N/A</c:v>
                </c:pt>
                <c:pt idx="5553">
                  <c:v>4.3656058642820001</c:v>
                </c:pt>
                <c:pt idx="5554">
                  <c:v>#N/A</c:v>
                </c:pt>
                <c:pt idx="5555">
                  <c:v>#N/A</c:v>
                </c:pt>
                <c:pt idx="5556">
                  <c:v>#N/A</c:v>
                </c:pt>
                <c:pt idx="5557">
                  <c:v>#N/A</c:v>
                </c:pt>
                <c:pt idx="5558">
                  <c:v>#N/A</c:v>
                </c:pt>
                <c:pt idx="5559">
                  <c:v>#N/A</c:v>
                </c:pt>
                <c:pt idx="5560">
                  <c:v>#N/A</c:v>
                </c:pt>
                <c:pt idx="5561">
                  <c:v>#N/A</c:v>
                </c:pt>
                <c:pt idx="5562">
                  <c:v>#N/A</c:v>
                </c:pt>
                <c:pt idx="5563">
                  <c:v>#N/A</c:v>
                </c:pt>
                <c:pt idx="5564">
                  <c:v>#N/A</c:v>
                </c:pt>
                <c:pt idx="5565">
                  <c:v>#N/A</c:v>
                </c:pt>
                <c:pt idx="5566">
                  <c:v>#N/A</c:v>
                </c:pt>
                <c:pt idx="5567">
                  <c:v>#N/A</c:v>
                </c:pt>
                <c:pt idx="5568">
                  <c:v>#N/A</c:v>
                </c:pt>
                <c:pt idx="5569">
                  <c:v>#N/A</c:v>
                </c:pt>
                <c:pt idx="5570">
                  <c:v>#N/A</c:v>
                </c:pt>
                <c:pt idx="5571">
                  <c:v>#N/A</c:v>
                </c:pt>
                <c:pt idx="5572">
                  <c:v>#N/A</c:v>
                </c:pt>
                <c:pt idx="5573">
                  <c:v>#N/A</c:v>
                </c:pt>
                <c:pt idx="5574">
                  <c:v>#N/A</c:v>
                </c:pt>
                <c:pt idx="5575">
                  <c:v>#N/A</c:v>
                </c:pt>
                <c:pt idx="5576">
                  <c:v>#N/A</c:v>
                </c:pt>
                <c:pt idx="5577">
                  <c:v>#N/A</c:v>
                </c:pt>
                <c:pt idx="5578">
                  <c:v>#N/A</c:v>
                </c:pt>
                <c:pt idx="5579">
                  <c:v>#N/A</c:v>
                </c:pt>
                <c:pt idx="5580">
                  <c:v>#N/A</c:v>
                </c:pt>
                <c:pt idx="5581">
                  <c:v>#N/A</c:v>
                </c:pt>
                <c:pt idx="5582">
                  <c:v>#N/A</c:v>
                </c:pt>
                <c:pt idx="5583">
                  <c:v>#N/A</c:v>
                </c:pt>
                <c:pt idx="5584">
                  <c:v>3.9402756478719998</c:v>
                </c:pt>
                <c:pt idx="5585">
                  <c:v>#N/A</c:v>
                </c:pt>
                <c:pt idx="5586">
                  <c:v>#N/A</c:v>
                </c:pt>
                <c:pt idx="5587">
                  <c:v>#N/A</c:v>
                </c:pt>
                <c:pt idx="5588">
                  <c:v>#N/A</c:v>
                </c:pt>
                <c:pt idx="5589">
                  <c:v>#N/A</c:v>
                </c:pt>
                <c:pt idx="5590">
                  <c:v>#N/A</c:v>
                </c:pt>
                <c:pt idx="5591">
                  <c:v>#N/A</c:v>
                </c:pt>
                <c:pt idx="5592">
                  <c:v>#N/A</c:v>
                </c:pt>
                <c:pt idx="5593">
                  <c:v>#N/A</c:v>
                </c:pt>
                <c:pt idx="5594">
                  <c:v>#N/A</c:v>
                </c:pt>
                <c:pt idx="5595">
                  <c:v>#N/A</c:v>
                </c:pt>
                <c:pt idx="5596">
                  <c:v>#N/A</c:v>
                </c:pt>
                <c:pt idx="5597">
                  <c:v>#N/A</c:v>
                </c:pt>
                <c:pt idx="5598">
                  <c:v>#N/A</c:v>
                </c:pt>
                <c:pt idx="5599">
                  <c:v>#N/A</c:v>
                </c:pt>
                <c:pt idx="5600">
                  <c:v>#N/A</c:v>
                </c:pt>
                <c:pt idx="5601">
                  <c:v>#N/A</c:v>
                </c:pt>
                <c:pt idx="5602">
                  <c:v>#N/A</c:v>
                </c:pt>
                <c:pt idx="5603">
                  <c:v>#N/A</c:v>
                </c:pt>
                <c:pt idx="5604">
                  <c:v>#N/A</c:v>
                </c:pt>
                <c:pt idx="5605">
                  <c:v>#N/A</c:v>
                </c:pt>
                <c:pt idx="5606">
                  <c:v>#N/A</c:v>
                </c:pt>
                <c:pt idx="5607">
                  <c:v>#N/A</c:v>
                </c:pt>
                <c:pt idx="5608">
                  <c:v>#N/A</c:v>
                </c:pt>
                <c:pt idx="5609">
                  <c:v>#N/A</c:v>
                </c:pt>
                <c:pt idx="5610">
                  <c:v>#N/A</c:v>
                </c:pt>
                <c:pt idx="5611">
                  <c:v>#N/A</c:v>
                </c:pt>
                <c:pt idx="5612">
                  <c:v>#N/A</c:v>
                </c:pt>
                <c:pt idx="5613">
                  <c:v>#N/A</c:v>
                </c:pt>
                <c:pt idx="5614">
                  <c:v>#N/A</c:v>
                </c:pt>
                <c:pt idx="5615">
                  <c:v>#N/A</c:v>
                </c:pt>
                <c:pt idx="5616">
                  <c:v>#N/A</c:v>
                </c:pt>
                <c:pt idx="5617">
                  <c:v>#N/A</c:v>
                </c:pt>
                <c:pt idx="5618">
                  <c:v>#N/A</c:v>
                </c:pt>
                <c:pt idx="5619">
                  <c:v>#N/A</c:v>
                </c:pt>
                <c:pt idx="5620">
                  <c:v>#N/A</c:v>
                </c:pt>
                <c:pt idx="5621">
                  <c:v>#N/A</c:v>
                </c:pt>
                <c:pt idx="5622">
                  <c:v>#N/A</c:v>
                </c:pt>
                <c:pt idx="5623">
                  <c:v>#N/A</c:v>
                </c:pt>
                <c:pt idx="5624">
                  <c:v>#N/A</c:v>
                </c:pt>
                <c:pt idx="5625">
                  <c:v>#N/A</c:v>
                </c:pt>
              </c:numCache>
            </c:numRef>
          </c:val>
          <c:smooth val="0"/>
          <c:extLst>
            <c:ext xmlns:c16="http://schemas.microsoft.com/office/drawing/2014/chart" uri="{C3380CC4-5D6E-409C-BE32-E72D297353CC}">
              <c16:uniqueId val="{00000001-3506-40FD-9E73-09549F4E37F2}"/>
            </c:ext>
          </c:extLst>
        </c:ser>
        <c:ser>
          <c:idx val="6"/>
          <c:order val="6"/>
          <c:tx>
            <c:strRef>
              <c:f>'Gráfica TII desde 2000'!$Z$1</c:f>
              <c:strCache>
                <c:ptCount val="1"/>
                <c:pt idx="0">
                  <c:v>Meta</c:v>
                </c:pt>
              </c:strCache>
            </c:strRef>
          </c:tx>
          <c:spPr>
            <a:ln w="31750">
              <a:solidFill>
                <a:srgbClr val="00B050"/>
              </a:solidFill>
              <a:prstDash val="solid"/>
            </a:ln>
          </c:spPr>
          <c:marker>
            <c:symbol val="none"/>
          </c:marker>
          <c:cat>
            <c:numRef>
              <c:f>'Gráfica TII desde 2000'!$A$2:$A$10062</c:f>
              <c:numCache>
                <c:formatCode>m/d/yyyy</c:formatCode>
                <c:ptCount val="10061"/>
                <c:pt idx="0">
                  <c:v>36102</c:v>
                </c:pt>
                <c:pt idx="1">
                  <c:v>36103</c:v>
                </c:pt>
                <c:pt idx="2">
                  <c:v>36104</c:v>
                </c:pt>
                <c:pt idx="3">
                  <c:v>36105</c:v>
                </c:pt>
                <c:pt idx="4">
                  <c:v>36108</c:v>
                </c:pt>
                <c:pt idx="5">
                  <c:v>36109</c:v>
                </c:pt>
                <c:pt idx="6">
                  <c:v>36110</c:v>
                </c:pt>
                <c:pt idx="7">
                  <c:v>36111</c:v>
                </c:pt>
                <c:pt idx="8">
                  <c:v>36112</c:v>
                </c:pt>
                <c:pt idx="9">
                  <c:v>36115</c:v>
                </c:pt>
                <c:pt idx="10">
                  <c:v>36116</c:v>
                </c:pt>
                <c:pt idx="11">
                  <c:v>36117</c:v>
                </c:pt>
                <c:pt idx="12">
                  <c:v>36118</c:v>
                </c:pt>
                <c:pt idx="13">
                  <c:v>36122</c:v>
                </c:pt>
                <c:pt idx="14">
                  <c:v>36123</c:v>
                </c:pt>
                <c:pt idx="15">
                  <c:v>36124</c:v>
                </c:pt>
                <c:pt idx="16">
                  <c:v>36125</c:v>
                </c:pt>
                <c:pt idx="17">
                  <c:v>36126</c:v>
                </c:pt>
                <c:pt idx="18">
                  <c:v>36129</c:v>
                </c:pt>
                <c:pt idx="19">
                  <c:v>36130</c:v>
                </c:pt>
                <c:pt idx="20">
                  <c:v>36131</c:v>
                </c:pt>
                <c:pt idx="21">
                  <c:v>36132</c:v>
                </c:pt>
                <c:pt idx="22">
                  <c:v>36133</c:v>
                </c:pt>
                <c:pt idx="23">
                  <c:v>36136</c:v>
                </c:pt>
                <c:pt idx="24">
                  <c:v>36137</c:v>
                </c:pt>
                <c:pt idx="25">
                  <c:v>36138</c:v>
                </c:pt>
                <c:pt idx="26">
                  <c:v>36139</c:v>
                </c:pt>
                <c:pt idx="27">
                  <c:v>36140</c:v>
                </c:pt>
                <c:pt idx="28">
                  <c:v>36143</c:v>
                </c:pt>
                <c:pt idx="29">
                  <c:v>36144</c:v>
                </c:pt>
                <c:pt idx="30">
                  <c:v>36145</c:v>
                </c:pt>
                <c:pt idx="31">
                  <c:v>36146</c:v>
                </c:pt>
                <c:pt idx="32">
                  <c:v>36147</c:v>
                </c:pt>
                <c:pt idx="33">
                  <c:v>36150</c:v>
                </c:pt>
                <c:pt idx="34">
                  <c:v>36151</c:v>
                </c:pt>
                <c:pt idx="35">
                  <c:v>36152</c:v>
                </c:pt>
                <c:pt idx="36">
                  <c:v>36153</c:v>
                </c:pt>
                <c:pt idx="37">
                  <c:v>36157</c:v>
                </c:pt>
                <c:pt idx="38">
                  <c:v>36158</c:v>
                </c:pt>
                <c:pt idx="39">
                  <c:v>36159</c:v>
                </c:pt>
                <c:pt idx="40">
                  <c:v>36160</c:v>
                </c:pt>
                <c:pt idx="41">
                  <c:v>36164</c:v>
                </c:pt>
                <c:pt idx="42">
                  <c:v>36165</c:v>
                </c:pt>
                <c:pt idx="43">
                  <c:v>36166</c:v>
                </c:pt>
                <c:pt idx="44">
                  <c:v>36167</c:v>
                </c:pt>
                <c:pt idx="45">
                  <c:v>36168</c:v>
                </c:pt>
                <c:pt idx="46">
                  <c:v>36171</c:v>
                </c:pt>
                <c:pt idx="47">
                  <c:v>36172</c:v>
                </c:pt>
                <c:pt idx="48">
                  <c:v>36173</c:v>
                </c:pt>
                <c:pt idx="49">
                  <c:v>36174</c:v>
                </c:pt>
                <c:pt idx="50">
                  <c:v>36175</c:v>
                </c:pt>
                <c:pt idx="51">
                  <c:v>36178</c:v>
                </c:pt>
                <c:pt idx="52">
                  <c:v>36179</c:v>
                </c:pt>
                <c:pt idx="53">
                  <c:v>36180</c:v>
                </c:pt>
                <c:pt idx="54">
                  <c:v>36181</c:v>
                </c:pt>
                <c:pt idx="55">
                  <c:v>36182</c:v>
                </c:pt>
                <c:pt idx="56">
                  <c:v>36185</c:v>
                </c:pt>
                <c:pt idx="57">
                  <c:v>36186</c:v>
                </c:pt>
                <c:pt idx="58">
                  <c:v>36187</c:v>
                </c:pt>
                <c:pt idx="59">
                  <c:v>36188</c:v>
                </c:pt>
                <c:pt idx="60">
                  <c:v>36189</c:v>
                </c:pt>
                <c:pt idx="61">
                  <c:v>36192</c:v>
                </c:pt>
                <c:pt idx="62">
                  <c:v>36193</c:v>
                </c:pt>
                <c:pt idx="63">
                  <c:v>36194</c:v>
                </c:pt>
                <c:pt idx="64">
                  <c:v>36195</c:v>
                </c:pt>
                <c:pt idx="65">
                  <c:v>36199</c:v>
                </c:pt>
                <c:pt idx="66">
                  <c:v>36200</c:v>
                </c:pt>
                <c:pt idx="67">
                  <c:v>36201</c:v>
                </c:pt>
                <c:pt idx="68">
                  <c:v>36202</c:v>
                </c:pt>
                <c:pt idx="69">
                  <c:v>36203</c:v>
                </c:pt>
                <c:pt idx="70">
                  <c:v>36206</c:v>
                </c:pt>
                <c:pt idx="71">
                  <c:v>36207</c:v>
                </c:pt>
                <c:pt idx="72">
                  <c:v>36208</c:v>
                </c:pt>
                <c:pt idx="73">
                  <c:v>36209</c:v>
                </c:pt>
                <c:pt idx="74">
                  <c:v>36210</c:v>
                </c:pt>
                <c:pt idx="75">
                  <c:v>36213</c:v>
                </c:pt>
                <c:pt idx="76">
                  <c:v>36214</c:v>
                </c:pt>
                <c:pt idx="77">
                  <c:v>36215</c:v>
                </c:pt>
                <c:pt idx="78">
                  <c:v>36216</c:v>
                </c:pt>
                <c:pt idx="79">
                  <c:v>36217</c:v>
                </c:pt>
                <c:pt idx="80">
                  <c:v>36220</c:v>
                </c:pt>
                <c:pt idx="81">
                  <c:v>36221</c:v>
                </c:pt>
                <c:pt idx="82">
                  <c:v>36222</c:v>
                </c:pt>
                <c:pt idx="83">
                  <c:v>36223</c:v>
                </c:pt>
                <c:pt idx="84">
                  <c:v>36224</c:v>
                </c:pt>
                <c:pt idx="85">
                  <c:v>36227</c:v>
                </c:pt>
                <c:pt idx="86">
                  <c:v>36228</c:v>
                </c:pt>
                <c:pt idx="87">
                  <c:v>36229</c:v>
                </c:pt>
                <c:pt idx="88">
                  <c:v>36230</c:v>
                </c:pt>
                <c:pt idx="89">
                  <c:v>36231</c:v>
                </c:pt>
                <c:pt idx="90">
                  <c:v>36234</c:v>
                </c:pt>
                <c:pt idx="91">
                  <c:v>36235</c:v>
                </c:pt>
                <c:pt idx="92">
                  <c:v>36236</c:v>
                </c:pt>
                <c:pt idx="93">
                  <c:v>36237</c:v>
                </c:pt>
                <c:pt idx="94">
                  <c:v>36238</c:v>
                </c:pt>
                <c:pt idx="95">
                  <c:v>36241</c:v>
                </c:pt>
                <c:pt idx="96">
                  <c:v>36242</c:v>
                </c:pt>
                <c:pt idx="97">
                  <c:v>36243</c:v>
                </c:pt>
                <c:pt idx="98">
                  <c:v>36244</c:v>
                </c:pt>
                <c:pt idx="99">
                  <c:v>36245</c:v>
                </c:pt>
                <c:pt idx="100">
                  <c:v>36248</c:v>
                </c:pt>
                <c:pt idx="101">
                  <c:v>36249</c:v>
                </c:pt>
                <c:pt idx="102">
                  <c:v>36250</c:v>
                </c:pt>
                <c:pt idx="103">
                  <c:v>36255</c:v>
                </c:pt>
                <c:pt idx="104">
                  <c:v>36256</c:v>
                </c:pt>
                <c:pt idx="105">
                  <c:v>36257</c:v>
                </c:pt>
                <c:pt idx="106">
                  <c:v>36258</c:v>
                </c:pt>
                <c:pt idx="107">
                  <c:v>36259</c:v>
                </c:pt>
                <c:pt idx="108">
                  <c:v>36262</c:v>
                </c:pt>
                <c:pt idx="109">
                  <c:v>36263</c:v>
                </c:pt>
                <c:pt idx="110">
                  <c:v>36264</c:v>
                </c:pt>
                <c:pt idx="111">
                  <c:v>36265</c:v>
                </c:pt>
                <c:pt idx="112">
                  <c:v>36266</c:v>
                </c:pt>
                <c:pt idx="113">
                  <c:v>36269</c:v>
                </c:pt>
                <c:pt idx="114">
                  <c:v>36270</c:v>
                </c:pt>
                <c:pt idx="115">
                  <c:v>36271</c:v>
                </c:pt>
                <c:pt idx="116">
                  <c:v>36272</c:v>
                </c:pt>
                <c:pt idx="117">
                  <c:v>36273</c:v>
                </c:pt>
                <c:pt idx="118">
                  <c:v>36276</c:v>
                </c:pt>
                <c:pt idx="119">
                  <c:v>36277</c:v>
                </c:pt>
                <c:pt idx="120">
                  <c:v>36278</c:v>
                </c:pt>
                <c:pt idx="121">
                  <c:v>36279</c:v>
                </c:pt>
                <c:pt idx="122">
                  <c:v>36280</c:v>
                </c:pt>
                <c:pt idx="123">
                  <c:v>36283</c:v>
                </c:pt>
                <c:pt idx="124">
                  <c:v>36284</c:v>
                </c:pt>
                <c:pt idx="125">
                  <c:v>36286</c:v>
                </c:pt>
                <c:pt idx="126">
                  <c:v>36287</c:v>
                </c:pt>
                <c:pt idx="127">
                  <c:v>36290</c:v>
                </c:pt>
                <c:pt idx="128">
                  <c:v>36291</c:v>
                </c:pt>
                <c:pt idx="129">
                  <c:v>36292</c:v>
                </c:pt>
                <c:pt idx="130">
                  <c:v>36293</c:v>
                </c:pt>
                <c:pt idx="131">
                  <c:v>36294</c:v>
                </c:pt>
                <c:pt idx="132">
                  <c:v>36297</c:v>
                </c:pt>
                <c:pt idx="133">
                  <c:v>36298</c:v>
                </c:pt>
                <c:pt idx="134">
                  <c:v>36299</c:v>
                </c:pt>
                <c:pt idx="135">
                  <c:v>36300</c:v>
                </c:pt>
                <c:pt idx="136">
                  <c:v>36301</c:v>
                </c:pt>
                <c:pt idx="137">
                  <c:v>36304</c:v>
                </c:pt>
                <c:pt idx="138">
                  <c:v>36305</c:v>
                </c:pt>
                <c:pt idx="139">
                  <c:v>36306</c:v>
                </c:pt>
                <c:pt idx="140">
                  <c:v>36307</c:v>
                </c:pt>
                <c:pt idx="141">
                  <c:v>36308</c:v>
                </c:pt>
                <c:pt idx="142">
                  <c:v>36311</c:v>
                </c:pt>
                <c:pt idx="143">
                  <c:v>36312</c:v>
                </c:pt>
                <c:pt idx="144">
                  <c:v>36313</c:v>
                </c:pt>
                <c:pt idx="145">
                  <c:v>36314</c:v>
                </c:pt>
                <c:pt idx="146">
                  <c:v>36315</c:v>
                </c:pt>
                <c:pt idx="147">
                  <c:v>36318</c:v>
                </c:pt>
                <c:pt idx="148">
                  <c:v>36319</c:v>
                </c:pt>
                <c:pt idx="149">
                  <c:v>36320</c:v>
                </c:pt>
                <c:pt idx="150">
                  <c:v>36321</c:v>
                </c:pt>
                <c:pt idx="151">
                  <c:v>36322</c:v>
                </c:pt>
                <c:pt idx="152">
                  <c:v>36325</c:v>
                </c:pt>
                <c:pt idx="153">
                  <c:v>36326</c:v>
                </c:pt>
                <c:pt idx="154">
                  <c:v>36327</c:v>
                </c:pt>
                <c:pt idx="155">
                  <c:v>36328</c:v>
                </c:pt>
                <c:pt idx="156">
                  <c:v>36329</c:v>
                </c:pt>
                <c:pt idx="157">
                  <c:v>36332</c:v>
                </c:pt>
                <c:pt idx="158">
                  <c:v>36333</c:v>
                </c:pt>
                <c:pt idx="159">
                  <c:v>36334</c:v>
                </c:pt>
                <c:pt idx="160">
                  <c:v>36335</c:v>
                </c:pt>
                <c:pt idx="161">
                  <c:v>36336</c:v>
                </c:pt>
                <c:pt idx="162">
                  <c:v>36339</c:v>
                </c:pt>
                <c:pt idx="163">
                  <c:v>36340</c:v>
                </c:pt>
                <c:pt idx="164">
                  <c:v>36341</c:v>
                </c:pt>
                <c:pt idx="165">
                  <c:v>36342</c:v>
                </c:pt>
                <c:pt idx="166">
                  <c:v>36343</c:v>
                </c:pt>
                <c:pt idx="167">
                  <c:v>36346</c:v>
                </c:pt>
                <c:pt idx="168">
                  <c:v>36347</c:v>
                </c:pt>
                <c:pt idx="169">
                  <c:v>36348</c:v>
                </c:pt>
                <c:pt idx="170">
                  <c:v>36349</c:v>
                </c:pt>
                <c:pt idx="171">
                  <c:v>36350</c:v>
                </c:pt>
                <c:pt idx="172">
                  <c:v>36353</c:v>
                </c:pt>
                <c:pt idx="173">
                  <c:v>36354</c:v>
                </c:pt>
                <c:pt idx="174">
                  <c:v>36355</c:v>
                </c:pt>
                <c:pt idx="175">
                  <c:v>36356</c:v>
                </c:pt>
                <c:pt idx="176">
                  <c:v>36357</c:v>
                </c:pt>
                <c:pt idx="177">
                  <c:v>36360</c:v>
                </c:pt>
                <c:pt idx="178">
                  <c:v>36361</c:v>
                </c:pt>
                <c:pt idx="179">
                  <c:v>36362</c:v>
                </c:pt>
                <c:pt idx="180">
                  <c:v>36363</c:v>
                </c:pt>
                <c:pt idx="181">
                  <c:v>36364</c:v>
                </c:pt>
                <c:pt idx="182">
                  <c:v>36367</c:v>
                </c:pt>
                <c:pt idx="183">
                  <c:v>36368</c:v>
                </c:pt>
                <c:pt idx="184">
                  <c:v>36369</c:v>
                </c:pt>
                <c:pt idx="185">
                  <c:v>36370</c:v>
                </c:pt>
                <c:pt idx="186">
                  <c:v>36371</c:v>
                </c:pt>
                <c:pt idx="187">
                  <c:v>36374</c:v>
                </c:pt>
                <c:pt idx="188">
                  <c:v>36375</c:v>
                </c:pt>
                <c:pt idx="189">
                  <c:v>36376</c:v>
                </c:pt>
                <c:pt idx="190">
                  <c:v>36377</c:v>
                </c:pt>
                <c:pt idx="191">
                  <c:v>36378</c:v>
                </c:pt>
                <c:pt idx="192">
                  <c:v>36381</c:v>
                </c:pt>
                <c:pt idx="193">
                  <c:v>36382</c:v>
                </c:pt>
                <c:pt idx="194">
                  <c:v>36383</c:v>
                </c:pt>
                <c:pt idx="195">
                  <c:v>36384</c:v>
                </c:pt>
                <c:pt idx="196">
                  <c:v>36385</c:v>
                </c:pt>
                <c:pt idx="197">
                  <c:v>36388</c:v>
                </c:pt>
                <c:pt idx="198">
                  <c:v>36389</c:v>
                </c:pt>
                <c:pt idx="199">
                  <c:v>36390</c:v>
                </c:pt>
                <c:pt idx="200">
                  <c:v>36391</c:v>
                </c:pt>
                <c:pt idx="201">
                  <c:v>36392</c:v>
                </c:pt>
                <c:pt idx="202">
                  <c:v>36395</c:v>
                </c:pt>
                <c:pt idx="203">
                  <c:v>36396</c:v>
                </c:pt>
                <c:pt idx="204">
                  <c:v>36397</c:v>
                </c:pt>
                <c:pt idx="205">
                  <c:v>36398</c:v>
                </c:pt>
                <c:pt idx="206">
                  <c:v>36399</c:v>
                </c:pt>
                <c:pt idx="207">
                  <c:v>36402</c:v>
                </c:pt>
                <c:pt idx="208">
                  <c:v>36403</c:v>
                </c:pt>
                <c:pt idx="209">
                  <c:v>36405</c:v>
                </c:pt>
                <c:pt idx="210">
                  <c:v>36406</c:v>
                </c:pt>
                <c:pt idx="211">
                  <c:v>36409</c:v>
                </c:pt>
                <c:pt idx="212">
                  <c:v>36410</c:v>
                </c:pt>
                <c:pt idx="213">
                  <c:v>36411</c:v>
                </c:pt>
                <c:pt idx="214">
                  <c:v>36412</c:v>
                </c:pt>
                <c:pt idx="215">
                  <c:v>36413</c:v>
                </c:pt>
                <c:pt idx="216">
                  <c:v>36416</c:v>
                </c:pt>
                <c:pt idx="217">
                  <c:v>36417</c:v>
                </c:pt>
                <c:pt idx="218">
                  <c:v>36418</c:v>
                </c:pt>
                <c:pt idx="219">
                  <c:v>36420</c:v>
                </c:pt>
                <c:pt idx="220">
                  <c:v>36423</c:v>
                </c:pt>
                <c:pt idx="221">
                  <c:v>36424</c:v>
                </c:pt>
                <c:pt idx="222">
                  <c:v>36425</c:v>
                </c:pt>
                <c:pt idx="223">
                  <c:v>36426</c:v>
                </c:pt>
                <c:pt idx="224">
                  <c:v>36427</c:v>
                </c:pt>
                <c:pt idx="225">
                  <c:v>36430</c:v>
                </c:pt>
                <c:pt idx="226">
                  <c:v>36431</c:v>
                </c:pt>
                <c:pt idx="227">
                  <c:v>36432</c:v>
                </c:pt>
                <c:pt idx="228">
                  <c:v>36433</c:v>
                </c:pt>
                <c:pt idx="229">
                  <c:v>36434</c:v>
                </c:pt>
                <c:pt idx="230">
                  <c:v>36437</c:v>
                </c:pt>
                <c:pt idx="231">
                  <c:v>36438</c:v>
                </c:pt>
                <c:pt idx="232">
                  <c:v>36439</c:v>
                </c:pt>
                <c:pt idx="233">
                  <c:v>36440</c:v>
                </c:pt>
                <c:pt idx="234">
                  <c:v>36441</c:v>
                </c:pt>
                <c:pt idx="235">
                  <c:v>36444</c:v>
                </c:pt>
                <c:pt idx="236">
                  <c:v>36445</c:v>
                </c:pt>
                <c:pt idx="237">
                  <c:v>36446</c:v>
                </c:pt>
                <c:pt idx="238">
                  <c:v>36447</c:v>
                </c:pt>
                <c:pt idx="239">
                  <c:v>36448</c:v>
                </c:pt>
                <c:pt idx="240">
                  <c:v>36451</c:v>
                </c:pt>
                <c:pt idx="241">
                  <c:v>36452</c:v>
                </c:pt>
                <c:pt idx="242">
                  <c:v>36453</c:v>
                </c:pt>
                <c:pt idx="243">
                  <c:v>36454</c:v>
                </c:pt>
                <c:pt idx="244">
                  <c:v>36455</c:v>
                </c:pt>
                <c:pt idx="245">
                  <c:v>36458</c:v>
                </c:pt>
                <c:pt idx="246">
                  <c:v>36459</c:v>
                </c:pt>
                <c:pt idx="247">
                  <c:v>36460</c:v>
                </c:pt>
                <c:pt idx="248">
                  <c:v>36461</c:v>
                </c:pt>
                <c:pt idx="249">
                  <c:v>36462</c:v>
                </c:pt>
                <c:pt idx="250">
                  <c:v>36465</c:v>
                </c:pt>
                <c:pt idx="251">
                  <c:v>36467</c:v>
                </c:pt>
                <c:pt idx="252">
                  <c:v>36468</c:v>
                </c:pt>
                <c:pt idx="253">
                  <c:v>36469</c:v>
                </c:pt>
                <c:pt idx="254">
                  <c:v>36472</c:v>
                </c:pt>
                <c:pt idx="255">
                  <c:v>36473</c:v>
                </c:pt>
                <c:pt idx="256">
                  <c:v>36474</c:v>
                </c:pt>
                <c:pt idx="257">
                  <c:v>36475</c:v>
                </c:pt>
                <c:pt idx="258">
                  <c:v>36476</c:v>
                </c:pt>
                <c:pt idx="259">
                  <c:v>36479</c:v>
                </c:pt>
                <c:pt idx="260">
                  <c:v>36480</c:v>
                </c:pt>
                <c:pt idx="261">
                  <c:v>36481</c:v>
                </c:pt>
                <c:pt idx="262">
                  <c:v>36482</c:v>
                </c:pt>
                <c:pt idx="263">
                  <c:v>36483</c:v>
                </c:pt>
                <c:pt idx="264">
                  <c:v>36486</c:v>
                </c:pt>
                <c:pt idx="265">
                  <c:v>36487</c:v>
                </c:pt>
                <c:pt idx="266">
                  <c:v>36488</c:v>
                </c:pt>
                <c:pt idx="267">
                  <c:v>36489</c:v>
                </c:pt>
                <c:pt idx="268">
                  <c:v>36490</c:v>
                </c:pt>
                <c:pt idx="269">
                  <c:v>36493</c:v>
                </c:pt>
                <c:pt idx="270">
                  <c:v>36494</c:v>
                </c:pt>
                <c:pt idx="271">
                  <c:v>36495</c:v>
                </c:pt>
                <c:pt idx="272">
                  <c:v>36496</c:v>
                </c:pt>
                <c:pt idx="273">
                  <c:v>36497</c:v>
                </c:pt>
                <c:pt idx="274">
                  <c:v>36500</c:v>
                </c:pt>
                <c:pt idx="275">
                  <c:v>36501</c:v>
                </c:pt>
                <c:pt idx="276">
                  <c:v>36502</c:v>
                </c:pt>
                <c:pt idx="277">
                  <c:v>36503</c:v>
                </c:pt>
                <c:pt idx="278">
                  <c:v>36504</c:v>
                </c:pt>
                <c:pt idx="279">
                  <c:v>36507</c:v>
                </c:pt>
                <c:pt idx="280">
                  <c:v>36508</c:v>
                </c:pt>
                <c:pt idx="281">
                  <c:v>36509</c:v>
                </c:pt>
                <c:pt idx="282">
                  <c:v>36510</c:v>
                </c:pt>
                <c:pt idx="283">
                  <c:v>36511</c:v>
                </c:pt>
                <c:pt idx="284">
                  <c:v>36514</c:v>
                </c:pt>
                <c:pt idx="285">
                  <c:v>36515</c:v>
                </c:pt>
                <c:pt idx="286">
                  <c:v>36516</c:v>
                </c:pt>
                <c:pt idx="287">
                  <c:v>36517</c:v>
                </c:pt>
                <c:pt idx="288">
                  <c:v>36518</c:v>
                </c:pt>
                <c:pt idx="289">
                  <c:v>36521</c:v>
                </c:pt>
                <c:pt idx="290">
                  <c:v>36522</c:v>
                </c:pt>
                <c:pt idx="291">
                  <c:v>36523</c:v>
                </c:pt>
                <c:pt idx="292">
                  <c:v>36524</c:v>
                </c:pt>
                <c:pt idx="293">
                  <c:v>36528</c:v>
                </c:pt>
                <c:pt idx="294">
                  <c:v>36529</c:v>
                </c:pt>
                <c:pt idx="295">
                  <c:v>36530</c:v>
                </c:pt>
                <c:pt idx="296">
                  <c:v>36531</c:v>
                </c:pt>
                <c:pt idx="297">
                  <c:v>36532</c:v>
                </c:pt>
                <c:pt idx="298">
                  <c:v>36535</c:v>
                </c:pt>
                <c:pt idx="299">
                  <c:v>36536</c:v>
                </c:pt>
                <c:pt idx="300">
                  <c:v>36537</c:v>
                </c:pt>
                <c:pt idx="301">
                  <c:v>36538</c:v>
                </c:pt>
                <c:pt idx="302">
                  <c:v>36539</c:v>
                </c:pt>
                <c:pt idx="303">
                  <c:v>36542</c:v>
                </c:pt>
                <c:pt idx="304">
                  <c:v>36543</c:v>
                </c:pt>
                <c:pt idx="305">
                  <c:v>36544</c:v>
                </c:pt>
                <c:pt idx="306">
                  <c:v>36545</c:v>
                </c:pt>
                <c:pt idx="307">
                  <c:v>36546</c:v>
                </c:pt>
                <c:pt idx="308">
                  <c:v>36549</c:v>
                </c:pt>
                <c:pt idx="309">
                  <c:v>36550</c:v>
                </c:pt>
                <c:pt idx="310">
                  <c:v>36551</c:v>
                </c:pt>
                <c:pt idx="311">
                  <c:v>36552</c:v>
                </c:pt>
                <c:pt idx="312">
                  <c:v>36553</c:v>
                </c:pt>
                <c:pt idx="313">
                  <c:v>36556</c:v>
                </c:pt>
                <c:pt idx="314">
                  <c:v>36557</c:v>
                </c:pt>
                <c:pt idx="315">
                  <c:v>36558</c:v>
                </c:pt>
                <c:pt idx="316">
                  <c:v>36559</c:v>
                </c:pt>
                <c:pt idx="317">
                  <c:v>36560</c:v>
                </c:pt>
                <c:pt idx="318">
                  <c:v>36563</c:v>
                </c:pt>
                <c:pt idx="319">
                  <c:v>36564</c:v>
                </c:pt>
                <c:pt idx="320">
                  <c:v>36565</c:v>
                </c:pt>
                <c:pt idx="321">
                  <c:v>36566</c:v>
                </c:pt>
                <c:pt idx="322">
                  <c:v>36567</c:v>
                </c:pt>
                <c:pt idx="323">
                  <c:v>36570</c:v>
                </c:pt>
                <c:pt idx="324">
                  <c:v>36571</c:v>
                </c:pt>
                <c:pt idx="325">
                  <c:v>36572</c:v>
                </c:pt>
                <c:pt idx="326">
                  <c:v>36573</c:v>
                </c:pt>
                <c:pt idx="327">
                  <c:v>36574</c:v>
                </c:pt>
                <c:pt idx="328">
                  <c:v>36577</c:v>
                </c:pt>
                <c:pt idx="329">
                  <c:v>36578</c:v>
                </c:pt>
                <c:pt idx="330">
                  <c:v>36579</c:v>
                </c:pt>
                <c:pt idx="331">
                  <c:v>36580</c:v>
                </c:pt>
                <c:pt idx="332">
                  <c:v>36581</c:v>
                </c:pt>
                <c:pt idx="333">
                  <c:v>36584</c:v>
                </c:pt>
                <c:pt idx="334">
                  <c:v>36585</c:v>
                </c:pt>
                <c:pt idx="335">
                  <c:v>36586</c:v>
                </c:pt>
                <c:pt idx="336">
                  <c:v>36587</c:v>
                </c:pt>
                <c:pt idx="337">
                  <c:v>36588</c:v>
                </c:pt>
                <c:pt idx="338">
                  <c:v>36591</c:v>
                </c:pt>
                <c:pt idx="339">
                  <c:v>36592</c:v>
                </c:pt>
                <c:pt idx="340">
                  <c:v>36593</c:v>
                </c:pt>
                <c:pt idx="341">
                  <c:v>36594</c:v>
                </c:pt>
                <c:pt idx="342">
                  <c:v>36595</c:v>
                </c:pt>
                <c:pt idx="343">
                  <c:v>36598</c:v>
                </c:pt>
                <c:pt idx="344">
                  <c:v>36599</c:v>
                </c:pt>
                <c:pt idx="345">
                  <c:v>36600</c:v>
                </c:pt>
                <c:pt idx="346">
                  <c:v>36601</c:v>
                </c:pt>
                <c:pt idx="347">
                  <c:v>36602</c:v>
                </c:pt>
                <c:pt idx="348">
                  <c:v>36605</c:v>
                </c:pt>
                <c:pt idx="349">
                  <c:v>36607</c:v>
                </c:pt>
                <c:pt idx="350">
                  <c:v>36608</c:v>
                </c:pt>
                <c:pt idx="351">
                  <c:v>36609</c:v>
                </c:pt>
                <c:pt idx="352">
                  <c:v>36612</c:v>
                </c:pt>
                <c:pt idx="353">
                  <c:v>36613</c:v>
                </c:pt>
                <c:pt idx="354">
                  <c:v>36614</c:v>
                </c:pt>
                <c:pt idx="355">
                  <c:v>36615</c:v>
                </c:pt>
                <c:pt idx="356">
                  <c:v>36616</c:v>
                </c:pt>
                <c:pt idx="357">
                  <c:v>36619</c:v>
                </c:pt>
                <c:pt idx="358">
                  <c:v>36620</c:v>
                </c:pt>
                <c:pt idx="359">
                  <c:v>36621</c:v>
                </c:pt>
                <c:pt idx="360">
                  <c:v>36622</c:v>
                </c:pt>
                <c:pt idx="361">
                  <c:v>36623</c:v>
                </c:pt>
                <c:pt idx="362">
                  <c:v>36626</c:v>
                </c:pt>
                <c:pt idx="363">
                  <c:v>36627</c:v>
                </c:pt>
                <c:pt idx="364">
                  <c:v>36628</c:v>
                </c:pt>
                <c:pt idx="365">
                  <c:v>36629</c:v>
                </c:pt>
                <c:pt idx="366">
                  <c:v>36630</c:v>
                </c:pt>
                <c:pt idx="367">
                  <c:v>36633</c:v>
                </c:pt>
                <c:pt idx="368">
                  <c:v>36634</c:v>
                </c:pt>
                <c:pt idx="369">
                  <c:v>36635</c:v>
                </c:pt>
                <c:pt idx="370">
                  <c:v>36640</c:v>
                </c:pt>
                <c:pt idx="371">
                  <c:v>36641</c:v>
                </c:pt>
                <c:pt idx="372">
                  <c:v>36642</c:v>
                </c:pt>
                <c:pt idx="373">
                  <c:v>36643</c:v>
                </c:pt>
                <c:pt idx="374">
                  <c:v>36644</c:v>
                </c:pt>
                <c:pt idx="375">
                  <c:v>36648</c:v>
                </c:pt>
                <c:pt idx="376">
                  <c:v>36649</c:v>
                </c:pt>
                <c:pt idx="377">
                  <c:v>36650</c:v>
                </c:pt>
                <c:pt idx="378">
                  <c:v>36654</c:v>
                </c:pt>
                <c:pt idx="379">
                  <c:v>36655</c:v>
                </c:pt>
                <c:pt idx="380">
                  <c:v>36656</c:v>
                </c:pt>
                <c:pt idx="381">
                  <c:v>36657</c:v>
                </c:pt>
                <c:pt idx="382">
                  <c:v>36658</c:v>
                </c:pt>
                <c:pt idx="383">
                  <c:v>36661</c:v>
                </c:pt>
                <c:pt idx="384">
                  <c:v>36662</c:v>
                </c:pt>
                <c:pt idx="385">
                  <c:v>36663</c:v>
                </c:pt>
                <c:pt idx="386">
                  <c:v>36664</c:v>
                </c:pt>
                <c:pt idx="387">
                  <c:v>36665</c:v>
                </c:pt>
                <c:pt idx="388">
                  <c:v>36668</c:v>
                </c:pt>
                <c:pt idx="389">
                  <c:v>36669</c:v>
                </c:pt>
                <c:pt idx="390">
                  <c:v>36670</c:v>
                </c:pt>
                <c:pt idx="391">
                  <c:v>36671</c:v>
                </c:pt>
                <c:pt idx="392">
                  <c:v>36672</c:v>
                </c:pt>
                <c:pt idx="393">
                  <c:v>36675</c:v>
                </c:pt>
                <c:pt idx="394">
                  <c:v>36676</c:v>
                </c:pt>
                <c:pt idx="395">
                  <c:v>36677</c:v>
                </c:pt>
                <c:pt idx="396">
                  <c:v>36678</c:v>
                </c:pt>
                <c:pt idx="397">
                  <c:v>36679</c:v>
                </c:pt>
                <c:pt idx="398">
                  <c:v>36682</c:v>
                </c:pt>
                <c:pt idx="399">
                  <c:v>36683</c:v>
                </c:pt>
                <c:pt idx="400">
                  <c:v>36684</c:v>
                </c:pt>
                <c:pt idx="401">
                  <c:v>36685</c:v>
                </c:pt>
                <c:pt idx="402">
                  <c:v>36686</c:v>
                </c:pt>
                <c:pt idx="403">
                  <c:v>36689</c:v>
                </c:pt>
                <c:pt idx="404">
                  <c:v>36690</c:v>
                </c:pt>
                <c:pt idx="405">
                  <c:v>36691</c:v>
                </c:pt>
                <c:pt idx="406">
                  <c:v>36692</c:v>
                </c:pt>
                <c:pt idx="407">
                  <c:v>36693</c:v>
                </c:pt>
                <c:pt idx="408">
                  <c:v>36696</c:v>
                </c:pt>
                <c:pt idx="409">
                  <c:v>36697</c:v>
                </c:pt>
                <c:pt idx="410">
                  <c:v>36698</c:v>
                </c:pt>
                <c:pt idx="411">
                  <c:v>36699</c:v>
                </c:pt>
                <c:pt idx="412">
                  <c:v>36700</c:v>
                </c:pt>
                <c:pt idx="413">
                  <c:v>36703</c:v>
                </c:pt>
                <c:pt idx="414">
                  <c:v>36704</c:v>
                </c:pt>
                <c:pt idx="415">
                  <c:v>36705</c:v>
                </c:pt>
                <c:pt idx="416">
                  <c:v>36706</c:v>
                </c:pt>
                <c:pt idx="417">
                  <c:v>36707</c:v>
                </c:pt>
                <c:pt idx="418">
                  <c:v>36710</c:v>
                </c:pt>
                <c:pt idx="419">
                  <c:v>36711</c:v>
                </c:pt>
                <c:pt idx="420">
                  <c:v>36712</c:v>
                </c:pt>
                <c:pt idx="421">
                  <c:v>36713</c:v>
                </c:pt>
                <c:pt idx="422">
                  <c:v>36714</c:v>
                </c:pt>
                <c:pt idx="423">
                  <c:v>36717</c:v>
                </c:pt>
                <c:pt idx="424">
                  <c:v>36718</c:v>
                </c:pt>
                <c:pt idx="425">
                  <c:v>36719</c:v>
                </c:pt>
                <c:pt idx="426">
                  <c:v>36720</c:v>
                </c:pt>
                <c:pt idx="427">
                  <c:v>36721</c:v>
                </c:pt>
                <c:pt idx="428">
                  <c:v>36724</c:v>
                </c:pt>
                <c:pt idx="429">
                  <c:v>36725</c:v>
                </c:pt>
                <c:pt idx="430">
                  <c:v>36726</c:v>
                </c:pt>
                <c:pt idx="431">
                  <c:v>36727</c:v>
                </c:pt>
                <c:pt idx="432">
                  <c:v>36728</c:v>
                </c:pt>
                <c:pt idx="433">
                  <c:v>36731</c:v>
                </c:pt>
                <c:pt idx="434">
                  <c:v>36732</c:v>
                </c:pt>
                <c:pt idx="435">
                  <c:v>36733</c:v>
                </c:pt>
                <c:pt idx="436">
                  <c:v>36734</c:v>
                </c:pt>
                <c:pt idx="437">
                  <c:v>36735</c:v>
                </c:pt>
                <c:pt idx="438">
                  <c:v>36738</c:v>
                </c:pt>
                <c:pt idx="439">
                  <c:v>36739</c:v>
                </c:pt>
                <c:pt idx="440">
                  <c:v>36740</c:v>
                </c:pt>
                <c:pt idx="441">
                  <c:v>36741</c:v>
                </c:pt>
                <c:pt idx="442">
                  <c:v>36742</c:v>
                </c:pt>
                <c:pt idx="443">
                  <c:v>36745</c:v>
                </c:pt>
                <c:pt idx="444">
                  <c:v>36746</c:v>
                </c:pt>
                <c:pt idx="445">
                  <c:v>36747</c:v>
                </c:pt>
                <c:pt idx="446">
                  <c:v>36748</c:v>
                </c:pt>
                <c:pt idx="447">
                  <c:v>36749</c:v>
                </c:pt>
                <c:pt idx="448">
                  <c:v>36752</c:v>
                </c:pt>
                <c:pt idx="449">
                  <c:v>36753</c:v>
                </c:pt>
                <c:pt idx="450">
                  <c:v>36754</c:v>
                </c:pt>
                <c:pt idx="451">
                  <c:v>36755</c:v>
                </c:pt>
                <c:pt idx="452">
                  <c:v>36756</c:v>
                </c:pt>
                <c:pt idx="453">
                  <c:v>36759</c:v>
                </c:pt>
                <c:pt idx="454">
                  <c:v>36760</c:v>
                </c:pt>
                <c:pt idx="455">
                  <c:v>36761</c:v>
                </c:pt>
                <c:pt idx="456">
                  <c:v>36762</c:v>
                </c:pt>
                <c:pt idx="457">
                  <c:v>36763</c:v>
                </c:pt>
                <c:pt idx="458">
                  <c:v>36766</c:v>
                </c:pt>
                <c:pt idx="459">
                  <c:v>36767</c:v>
                </c:pt>
                <c:pt idx="460">
                  <c:v>36768</c:v>
                </c:pt>
                <c:pt idx="461">
                  <c:v>36769</c:v>
                </c:pt>
                <c:pt idx="462">
                  <c:v>36770</c:v>
                </c:pt>
                <c:pt idx="463">
                  <c:v>36773</c:v>
                </c:pt>
                <c:pt idx="464">
                  <c:v>36774</c:v>
                </c:pt>
                <c:pt idx="465">
                  <c:v>36775</c:v>
                </c:pt>
                <c:pt idx="466">
                  <c:v>36776</c:v>
                </c:pt>
                <c:pt idx="467">
                  <c:v>36777</c:v>
                </c:pt>
                <c:pt idx="468">
                  <c:v>36780</c:v>
                </c:pt>
                <c:pt idx="469">
                  <c:v>36781</c:v>
                </c:pt>
                <c:pt idx="470">
                  <c:v>36782</c:v>
                </c:pt>
                <c:pt idx="471">
                  <c:v>36783</c:v>
                </c:pt>
                <c:pt idx="472">
                  <c:v>36784</c:v>
                </c:pt>
                <c:pt idx="473">
                  <c:v>36787</c:v>
                </c:pt>
                <c:pt idx="474">
                  <c:v>36788</c:v>
                </c:pt>
                <c:pt idx="475">
                  <c:v>36789</c:v>
                </c:pt>
                <c:pt idx="476">
                  <c:v>36790</c:v>
                </c:pt>
                <c:pt idx="477">
                  <c:v>36791</c:v>
                </c:pt>
                <c:pt idx="478">
                  <c:v>36794</c:v>
                </c:pt>
                <c:pt idx="479">
                  <c:v>36795</c:v>
                </c:pt>
                <c:pt idx="480">
                  <c:v>36796</c:v>
                </c:pt>
                <c:pt idx="481">
                  <c:v>36797</c:v>
                </c:pt>
                <c:pt idx="482">
                  <c:v>36798</c:v>
                </c:pt>
                <c:pt idx="483">
                  <c:v>36801</c:v>
                </c:pt>
                <c:pt idx="484">
                  <c:v>36802</c:v>
                </c:pt>
                <c:pt idx="485">
                  <c:v>36803</c:v>
                </c:pt>
                <c:pt idx="486">
                  <c:v>36804</c:v>
                </c:pt>
                <c:pt idx="487">
                  <c:v>36805</c:v>
                </c:pt>
                <c:pt idx="488">
                  <c:v>36808</c:v>
                </c:pt>
                <c:pt idx="489">
                  <c:v>36809</c:v>
                </c:pt>
                <c:pt idx="490">
                  <c:v>36810</c:v>
                </c:pt>
                <c:pt idx="491">
                  <c:v>36811</c:v>
                </c:pt>
                <c:pt idx="492">
                  <c:v>36812</c:v>
                </c:pt>
                <c:pt idx="493">
                  <c:v>36815</c:v>
                </c:pt>
                <c:pt idx="494">
                  <c:v>36816</c:v>
                </c:pt>
                <c:pt idx="495">
                  <c:v>36817</c:v>
                </c:pt>
                <c:pt idx="496">
                  <c:v>36818</c:v>
                </c:pt>
                <c:pt idx="497">
                  <c:v>36819</c:v>
                </c:pt>
                <c:pt idx="498">
                  <c:v>36822</c:v>
                </c:pt>
                <c:pt idx="499">
                  <c:v>36823</c:v>
                </c:pt>
                <c:pt idx="500">
                  <c:v>36824</c:v>
                </c:pt>
                <c:pt idx="501">
                  <c:v>36825</c:v>
                </c:pt>
                <c:pt idx="502">
                  <c:v>36826</c:v>
                </c:pt>
                <c:pt idx="503">
                  <c:v>36829</c:v>
                </c:pt>
                <c:pt idx="504">
                  <c:v>36830</c:v>
                </c:pt>
                <c:pt idx="505">
                  <c:v>36831</c:v>
                </c:pt>
                <c:pt idx="506">
                  <c:v>36833</c:v>
                </c:pt>
                <c:pt idx="507">
                  <c:v>36836</c:v>
                </c:pt>
                <c:pt idx="508">
                  <c:v>36837</c:v>
                </c:pt>
                <c:pt idx="509">
                  <c:v>36838</c:v>
                </c:pt>
                <c:pt idx="510">
                  <c:v>36839</c:v>
                </c:pt>
                <c:pt idx="511">
                  <c:v>36840</c:v>
                </c:pt>
                <c:pt idx="512">
                  <c:v>36843</c:v>
                </c:pt>
                <c:pt idx="513">
                  <c:v>36844</c:v>
                </c:pt>
                <c:pt idx="514">
                  <c:v>36845</c:v>
                </c:pt>
                <c:pt idx="515">
                  <c:v>36846</c:v>
                </c:pt>
                <c:pt idx="516">
                  <c:v>36847</c:v>
                </c:pt>
                <c:pt idx="517">
                  <c:v>36851</c:v>
                </c:pt>
                <c:pt idx="518">
                  <c:v>36852</c:v>
                </c:pt>
                <c:pt idx="519">
                  <c:v>36853</c:v>
                </c:pt>
                <c:pt idx="520">
                  <c:v>36854</c:v>
                </c:pt>
                <c:pt idx="521">
                  <c:v>36857</c:v>
                </c:pt>
                <c:pt idx="522">
                  <c:v>36858</c:v>
                </c:pt>
                <c:pt idx="523">
                  <c:v>36859</c:v>
                </c:pt>
                <c:pt idx="524">
                  <c:v>36860</c:v>
                </c:pt>
                <c:pt idx="525">
                  <c:v>36864</c:v>
                </c:pt>
                <c:pt idx="526">
                  <c:v>36865</c:v>
                </c:pt>
                <c:pt idx="527">
                  <c:v>36866</c:v>
                </c:pt>
                <c:pt idx="528">
                  <c:v>36867</c:v>
                </c:pt>
                <c:pt idx="529">
                  <c:v>36868</c:v>
                </c:pt>
                <c:pt idx="530">
                  <c:v>36871</c:v>
                </c:pt>
                <c:pt idx="531">
                  <c:v>36873</c:v>
                </c:pt>
                <c:pt idx="532">
                  <c:v>36874</c:v>
                </c:pt>
                <c:pt idx="533">
                  <c:v>36875</c:v>
                </c:pt>
                <c:pt idx="534">
                  <c:v>36878</c:v>
                </c:pt>
                <c:pt idx="535">
                  <c:v>36879</c:v>
                </c:pt>
                <c:pt idx="536">
                  <c:v>36880</c:v>
                </c:pt>
                <c:pt idx="537">
                  <c:v>36881</c:v>
                </c:pt>
                <c:pt idx="538">
                  <c:v>36882</c:v>
                </c:pt>
                <c:pt idx="539">
                  <c:v>36886</c:v>
                </c:pt>
                <c:pt idx="540">
                  <c:v>36887</c:v>
                </c:pt>
                <c:pt idx="541">
                  <c:v>36888</c:v>
                </c:pt>
                <c:pt idx="542">
                  <c:v>36889</c:v>
                </c:pt>
                <c:pt idx="543">
                  <c:v>36893</c:v>
                </c:pt>
                <c:pt idx="544">
                  <c:v>36894</c:v>
                </c:pt>
                <c:pt idx="545">
                  <c:v>36895</c:v>
                </c:pt>
                <c:pt idx="546">
                  <c:v>36896</c:v>
                </c:pt>
                <c:pt idx="547">
                  <c:v>36899</c:v>
                </c:pt>
                <c:pt idx="548">
                  <c:v>36900</c:v>
                </c:pt>
                <c:pt idx="549">
                  <c:v>36901</c:v>
                </c:pt>
                <c:pt idx="550">
                  <c:v>36902</c:v>
                </c:pt>
                <c:pt idx="551">
                  <c:v>36903</c:v>
                </c:pt>
                <c:pt idx="552">
                  <c:v>36906</c:v>
                </c:pt>
                <c:pt idx="553">
                  <c:v>36907</c:v>
                </c:pt>
                <c:pt idx="554">
                  <c:v>36908</c:v>
                </c:pt>
                <c:pt idx="555">
                  <c:v>36909</c:v>
                </c:pt>
                <c:pt idx="556">
                  <c:v>36910</c:v>
                </c:pt>
                <c:pt idx="557">
                  <c:v>36913</c:v>
                </c:pt>
                <c:pt idx="558">
                  <c:v>36914</c:v>
                </c:pt>
                <c:pt idx="559">
                  <c:v>36915</c:v>
                </c:pt>
                <c:pt idx="560">
                  <c:v>36916</c:v>
                </c:pt>
                <c:pt idx="561">
                  <c:v>36917</c:v>
                </c:pt>
                <c:pt idx="562">
                  <c:v>36920</c:v>
                </c:pt>
                <c:pt idx="563">
                  <c:v>36921</c:v>
                </c:pt>
                <c:pt idx="564">
                  <c:v>36922</c:v>
                </c:pt>
                <c:pt idx="565">
                  <c:v>36923</c:v>
                </c:pt>
                <c:pt idx="566">
                  <c:v>36924</c:v>
                </c:pt>
                <c:pt idx="567">
                  <c:v>36928</c:v>
                </c:pt>
                <c:pt idx="568">
                  <c:v>36929</c:v>
                </c:pt>
                <c:pt idx="569">
                  <c:v>36930</c:v>
                </c:pt>
                <c:pt idx="570">
                  <c:v>36931</c:v>
                </c:pt>
                <c:pt idx="571">
                  <c:v>36934</c:v>
                </c:pt>
                <c:pt idx="572">
                  <c:v>36935</c:v>
                </c:pt>
                <c:pt idx="573">
                  <c:v>36936</c:v>
                </c:pt>
                <c:pt idx="574">
                  <c:v>36937</c:v>
                </c:pt>
                <c:pt idx="575">
                  <c:v>36938</c:v>
                </c:pt>
                <c:pt idx="576">
                  <c:v>36941</c:v>
                </c:pt>
                <c:pt idx="577">
                  <c:v>36942</c:v>
                </c:pt>
                <c:pt idx="578">
                  <c:v>36943</c:v>
                </c:pt>
                <c:pt idx="579">
                  <c:v>36944</c:v>
                </c:pt>
                <c:pt idx="580">
                  <c:v>36945</c:v>
                </c:pt>
                <c:pt idx="581">
                  <c:v>36948</c:v>
                </c:pt>
                <c:pt idx="582">
                  <c:v>36949</c:v>
                </c:pt>
                <c:pt idx="583">
                  <c:v>36950</c:v>
                </c:pt>
                <c:pt idx="584">
                  <c:v>36951</c:v>
                </c:pt>
                <c:pt idx="585">
                  <c:v>36952</c:v>
                </c:pt>
                <c:pt idx="586">
                  <c:v>36955</c:v>
                </c:pt>
                <c:pt idx="587">
                  <c:v>36956</c:v>
                </c:pt>
                <c:pt idx="588">
                  <c:v>36957</c:v>
                </c:pt>
                <c:pt idx="589">
                  <c:v>36958</c:v>
                </c:pt>
                <c:pt idx="590">
                  <c:v>36959</c:v>
                </c:pt>
                <c:pt idx="591">
                  <c:v>36962</c:v>
                </c:pt>
                <c:pt idx="592">
                  <c:v>36963</c:v>
                </c:pt>
                <c:pt idx="593">
                  <c:v>36964</c:v>
                </c:pt>
                <c:pt idx="594">
                  <c:v>36965</c:v>
                </c:pt>
                <c:pt idx="595">
                  <c:v>36966</c:v>
                </c:pt>
                <c:pt idx="596">
                  <c:v>36969</c:v>
                </c:pt>
                <c:pt idx="597">
                  <c:v>36970</c:v>
                </c:pt>
                <c:pt idx="598">
                  <c:v>36972</c:v>
                </c:pt>
                <c:pt idx="599">
                  <c:v>36973</c:v>
                </c:pt>
                <c:pt idx="600">
                  <c:v>36976</c:v>
                </c:pt>
                <c:pt idx="601">
                  <c:v>36977</c:v>
                </c:pt>
                <c:pt idx="602">
                  <c:v>36978</c:v>
                </c:pt>
                <c:pt idx="603">
                  <c:v>36979</c:v>
                </c:pt>
                <c:pt idx="604">
                  <c:v>36980</c:v>
                </c:pt>
                <c:pt idx="605">
                  <c:v>36983</c:v>
                </c:pt>
                <c:pt idx="606">
                  <c:v>36984</c:v>
                </c:pt>
                <c:pt idx="607">
                  <c:v>36985</c:v>
                </c:pt>
                <c:pt idx="608">
                  <c:v>36986</c:v>
                </c:pt>
                <c:pt idx="609">
                  <c:v>36987</c:v>
                </c:pt>
                <c:pt idx="610">
                  <c:v>36990</c:v>
                </c:pt>
                <c:pt idx="611">
                  <c:v>36991</c:v>
                </c:pt>
                <c:pt idx="612">
                  <c:v>36992</c:v>
                </c:pt>
                <c:pt idx="613">
                  <c:v>36997</c:v>
                </c:pt>
                <c:pt idx="614">
                  <c:v>36998</c:v>
                </c:pt>
                <c:pt idx="615">
                  <c:v>36999</c:v>
                </c:pt>
                <c:pt idx="616">
                  <c:v>37000</c:v>
                </c:pt>
                <c:pt idx="617">
                  <c:v>37001</c:v>
                </c:pt>
                <c:pt idx="618">
                  <c:v>37004</c:v>
                </c:pt>
                <c:pt idx="619">
                  <c:v>37005</c:v>
                </c:pt>
                <c:pt idx="620">
                  <c:v>37006</c:v>
                </c:pt>
                <c:pt idx="621">
                  <c:v>37007</c:v>
                </c:pt>
                <c:pt idx="622">
                  <c:v>37008</c:v>
                </c:pt>
                <c:pt idx="623">
                  <c:v>37011</c:v>
                </c:pt>
                <c:pt idx="624">
                  <c:v>37013</c:v>
                </c:pt>
                <c:pt idx="625">
                  <c:v>37014</c:v>
                </c:pt>
                <c:pt idx="626">
                  <c:v>37015</c:v>
                </c:pt>
                <c:pt idx="627">
                  <c:v>37018</c:v>
                </c:pt>
                <c:pt idx="628">
                  <c:v>37019</c:v>
                </c:pt>
                <c:pt idx="629">
                  <c:v>37020</c:v>
                </c:pt>
                <c:pt idx="630">
                  <c:v>37021</c:v>
                </c:pt>
                <c:pt idx="631">
                  <c:v>37022</c:v>
                </c:pt>
                <c:pt idx="632">
                  <c:v>37025</c:v>
                </c:pt>
                <c:pt idx="633">
                  <c:v>37026</c:v>
                </c:pt>
                <c:pt idx="634">
                  <c:v>37027</c:v>
                </c:pt>
                <c:pt idx="635">
                  <c:v>37028</c:v>
                </c:pt>
                <c:pt idx="636">
                  <c:v>37029</c:v>
                </c:pt>
                <c:pt idx="637">
                  <c:v>37032</c:v>
                </c:pt>
                <c:pt idx="638">
                  <c:v>37033</c:v>
                </c:pt>
                <c:pt idx="639">
                  <c:v>37034</c:v>
                </c:pt>
                <c:pt idx="640">
                  <c:v>37035</c:v>
                </c:pt>
                <c:pt idx="641">
                  <c:v>37036</c:v>
                </c:pt>
                <c:pt idx="642">
                  <c:v>37039</c:v>
                </c:pt>
                <c:pt idx="643">
                  <c:v>37040</c:v>
                </c:pt>
                <c:pt idx="644">
                  <c:v>37041</c:v>
                </c:pt>
                <c:pt idx="645">
                  <c:v>37042</c:v>
                </c:pt>
                <c:pt idx="646">
                  <c:v>37043</c:v>
                </c:pt>
                <c:pt idx="647">
                  <c:v>37046</c:v>
                </c:pt>
                <c:pt idx="648">
                  <c:v>37047</c:v>
                </c:pt>
                <c:pt idx="649">
                  <c:v>37048</c:v>
                </c:pt>
                <c:pt idx="650">
                  <c:v>37049</c:v>
                </c:pt>
                <c:pt idx="651">
                  <c:v>37050</c:v>
                </c:pt>
                <c:pt idx="652">
                  <c:v>37053</c:v>
                </c:pt>
                <c:pt idx="653">
                  <c:v>37054</c:v>
                </c:pt>
                <c:pt idx="654">
                  <c:v>37055</c:v>
                </c:pt>
                <c:pt idx="655">
                  <c:v>37056</c:v>
                </c:pt>
                <c:pt idx="656">
                  <c:v>37057</c:v>
                </c:pt>
                <c:pt idx="657">
                  <c:v>37060</c:v>
                </c:pt>
                <c:pt idx="658">
                  <c:v>37061</c:v>
                </c:pt>
                <c:pt idx="659">
                  <c:v>37062</c:v>
                </c:pt>
                <c:pt idx="660">
                  <c:v>37063</c:v>
                </c:pt>
                <c:pt idx="661">
                  <c:v>37064</c:v>
                </c:pt>
                <c:pt idx="662">
                  <c:v>37067</c:v>
                </c:pt>
                <c:pt idx="663">
                  <c:v>37068</c:v>
                </c:pt>
                <c:pt idx="664">
                  <c:v>37069</c:v>
                </c:pt>
                <c:pt idx="665">
                  <c:v>37070</c:v>
                </c:pt>
                <c:pt idx="666">
                  <c:v>37071</c:v>
                </c:pt>
                <c:pt idx="667">
                  <c:v>37074</c:v>
                </c:pt>
                <c:pt idx="668">
                  <c:v>37075</c:v>
                </c:pt>
                <c:pt idx="669">
                  <c:v>37076</c:v>
                </c:pt>
                <c:pt idx="670">
                  <c:v>37077</c:v>
                </c:pt>
                <c:pt idx="671">
                  <c:v>37078</c:v>
                </c:pt>
                <c:pt idx="672">
                  <c:v>37081</c:v>
                </c:pt>
                <c:pt idx="673">
                  <c:v>37082</c:v>
                </c:pt>
                <c:pt idx="674">
                  <c:v>37083</c:v>
                </c:pt>
                <c:pt idx="675">
                  <c:v>37084</c:v>
                </c:pt>
                <c:pt idx="676">
                  <c:v>37085</c:v>
                </c:pt>
                <c:pt idx="677">
                  <c:v>37088</c:v>
                </c:pt>
                <c:pt idx="678">
                  <c:v>37089</c:v>
                </c:pt>
                <c:pt idx="679">
                  <c:v>37090</c:v>
                </c:pt>
                <c:pt idx="680">
                  <c:v>37091</c:v>
                </c:pt>
                <c:pt idx="681">
                  <c:v>37092</c:v>
                </c:pt>
                <c:pt idx="682">
                  <c:v>37095</c:v>
                </c:pt>
                <c:pt idx="683">
                  <c:v>37096</c:v>
                </c:pt>
                <c:pt idx="684">
                  <c:v>37097</c:v>
                </c:pt>
                <c:pt idx="685">
                  <c:v>37098</c:v>
                </c:pt>
                <c:pt idx="686">
                  <c:v>37099</c:v>
                </c:pt>
                <c:pt idx="687">
                  <c:v>37102</c:v>
                </c:pt>
                <c:pt idx="688">
                  <c:v>37103</c:v>
                </c:pt>
                <c:pt idx="689">
                  <c:v>37104</c:v>
                </c:pt>
                <c:pt idx="690">
                  <c:v>37105</c:v>
                </c:pt>
                <c:pt idx="691">
                  <c:v>37106</c:v>
                </c:pt>
                <c:pt idx="692">
                  <c:v>37109</c:v>
                </c:pt>
                <c:pt idx="693">
                  <c:v>37110</c:v>
                </c:pt>
                <c:pt idx="694">
                  <c:v>37111</c:v>
                </c:pt>
                <c:pt idx="695">
                  <c:v>37112</c:v>
                </c:pt>
                <c:pt idx="696">
                  <c:v>37113</c:v>
                </c:pt>
                <c:pt idx="697">
                  <c:v>37116</c:v>
                </c:pt>
                <c:pt idx="698">
                  <c:v>37117</c:v>
                </c:pt>
                <c:pt idx="699">
                  <c:v>37118</c:v>
                </c:pt>
                <c:pt idx="700">
                  <c:v>37119</c:v>
                </c:pt>
                <c:pt idx="701">
                  <c:v>37120</c:v>
                </c:pt>
                <c:pt idx="702">
                  <c:v>37123</c:v>
                </c:pt>
                <c:pt idx="703">
                  <c:v>37124</c:v>
                </c:pt>
                <c:pt idx="704">
                  <c:v>37125</c:v>
                </c:pt>
                <c:pt idx="705">
                  <c:v>37126</c:v>
                </c:pt>
                <c:pt idx="706">
                  <c:v>37127</c:v>
                </c:pt>
                <c:pt idx="707">
                  <c:v>37130</c:v>
                </c:pt>
                <c:pt idx="708">
                  <c:v>37131</c:v>
                </c:pt>
                <c:pt idx="709">
                  <c:v>37132</c:v>
                </c:pt>
                <c:pt idx="710">
                  <c:v>37133</c:v>
                </c:pt>
                <c:pt idx="711">
                  <c:v>37134</c:v>
                </c:pt>
                <c:pt idx="712">
                  <c:v>37137</c:v>
                </c:pt>
                <c:pt idx="713">
                  <c:v>37138</c:v>
                </c:pt>
                <c:pt idx="714">
                  <c:v>37139</c:v>
                </c:pt>
                <c:pt idx="715">
                  <c:v>37140</c:v>
                </c:pt>
                <c:pt idx="716">
                  <c:v>37141</c:v>
                </c:pt>
                <c:pt idx="717">
                  <c:v>37144</c:v>
                </c:pt>
                <c:pt idx="718">
                  <c:v>37145</c:v>
                </c:pt>
                <c:pt idx="719">
                  <c:v>37146</c:v>
                </c:pt>
                <c:pt idx="720">
                  <c:v>37147</c:v>
                </c:pt>
                <c:pt idx="721">
                  <c:v>37148</c:v>
                </c:pt>
                <c:pt idx="722">
                  <c:v>37151</c:v>
                </c:pt>
                <c:pt idx="723">
                  <c:v>37152</c:v>
                </c:pt>
                <c:pt idx="724">
                  <c:v>37153</c:v>
                </c:pt>
                <c:pt idx="725">
                  <c:v>37154</c:v>
                </c:pt>
                <c:pt idx="726">
                  <c:v>37155</c:v>
                </c:pt>
                <c:pt idx="727">
                  <c:v>37158</c:v>
                </c:pt>
                <c:pt idx="728">
                  <c:v>37159</c:v>
                </c:pt>
                <c:pt idx="729">
                  <c:v>37160</c:v>
                </c:pt>
                <c:pt idx="730">
                  <c:v>37161</c:v>
                </c:pt>
                <c:pt idx="731">
                  <c:v>37162</c:v>
                </c:pt>
                <c:pt idx="732">
                  <c:v>37165</c:v>
                </c:pt>
                <c:pt idx="733">
                  <c:v>37166</c:v>
                </c:pt>
                <c:pt idx="734">
                  <c:v>37167</c:v>
                </c:pt>
                <c:pt idx="735">
                  <c:v>37168</c:v>
                </c:pt>
                <c:pt idx="736">
                  <c:v>37169</c:v>
                </c:pt>
                <c:pt idx="737">
                  <c:v>37172</c:v>
                </c:pt>
                <c:pt idx="738">
                  <c:v>37173</c:v>
                </c:pt>
                <c:pt idx="739">
                  <c:v>37174</c:v>
                </c:pt>
                <c:pt idx="740">
                  <c:v>37175</c:v>
                </c:pt>
                <c:pt idx="741">
                  <c:v>37176</c:v>
                </c:pt>
                <c:pt idx="742">
                  <c:v>37179</c:v>
                </c:pt>
                <c:pt idx="743">
                  <c:v>37180</c:v>
                </c:pt>
                <c:pt idx="744">
                  <c:v>37181</c:v>
                </c:pt>
                <c:pt idx="745">
                  <c:v>37182</c:v>
                </c:pt>
                <c:pt idx="746">
                  <c:v>37183</c:v>
                </c:pt>
                <c:pt idx="747">
                  <c:v>37186</c:v>
                </c:pt>
                <c:pt idx="748">
                  <c:v>37187</c:v>
                </c:pt>
                <c:pt idx="749">
                  <c:v>37188</c:v>
                </c:pt>
                <c:pt idx="750">
                  <c:v>37189</c:v>
                </c:pt>
                <c:pt idx="751">
                  <c:v>37190</c:v>
                </c:pt>
                <c:pt idx="752">
                  <c:v>37193</c:v>
                </c:pt>
                <c:pt idx="753">
                  <c:v>37194</c:v>
                </c:pt>
                <c:pt idx="754">
                  <c:v>37195</c:v>
                </c:pt>
                <c:pt idx="755">
                  <c:v>37196</c:v>
                </c:pt>
                <c:pt idx="756">
                  <c:v>37197</c:v>
                </c:pt>
                <c:pt idx="757">
                  <c:v>37200</c:v>
                </c:pt>
                <c:pt idx="758">
                  <c:v>37201</c:v>
                </c:pt>
                <c:pt idx="759">
                  <c:v>37202</c:v>
                </c:pt>
                <c:pt idx="760">
                  <c:v>37203</c:v>
                </c:pt>
                <c:pt idx="761">
                  <c:v>37204</c:v>
                </c:pt>
                <c:pt idx="762">
                  <c:v>37207</c:v>
                </c:pt>
                <c:pt idx="763">
                  <c:v>37208</c:v>
                </c:pt>
                <c:pt idx="764">
                  <c:v>37209</c:v>
                </c:pt>
                <c:pt idx="765">
                  <c:v>37210</c:v>
                </c:pt>
                <c:pt idx="766">
                  <c:v>37211</c:v>
                </c:pt>
                <c:pt idx="767">
                  <c:v>37214</c:v>
                </c:pt>
                <c:pt idx="768">
                  <c:v>37216</c:v>
                </c:pt>
                <c:pt idx="769">
                  <c:v>37217</c:v>
                </c:pt>
                <c:pt idx="770">
                  <c:v>37218</c:v>
                </c:pt>
                <c:pt idx="771">
                  <c:v>37221</c:v>
                </c:pt>
                <c:pt idx="772">
                  <c:v>37222</c:v>
                </c:pt>
                <c:pt idx="773">
                  <c:v>37223</c:v>
                </c:pt>
                <c:pt idx="774">
                  <c:v>37224</c:v>
                </c:pt>
                <c:pt idx="775">
                  <c:v>37225</c:v>
                </c:pt>
                <c:pt idx="776">
                  <c:v>37228</c:v>
                </c:pt>
                <c:pt idx="777">
                  <c:v>37229</c:v>
                </c:pt>
                <c:pt idx="778">
                  <c:v>37230</c:v>
                </c:pt>
                <c:pt idx="779">
                  <c:v>37231</c:v>
                </c:pt>
                <c:pt idx="780">
                  <c:v>37232</c:v>
                </c:pt>
                <c:pt idx="781">
                  <c:v>37235</c:v>
                </c:pt>
                <c:pt idx="782">
                  <c:v>37236</c:v>
                </c:pt>
                <c:pt idx="783">
                  <c:v>37238</c:v>
                </c:pt>
                <c:pt idx="784">
                  <c:v>37239</c:v>
                </c:pt>
                <c:pt idx="785">
                  <c:v>37242</c:v>
                </c:pt>
                <c:pt idx="786">
                  <c:v>37243</c:v>
                </c:pt>
                <c:pt idx="787">
                  <c:v>37244</c:v>
                </c:pt>
                <c:pt idx="788">
                  <c:v>37245</c:v>
                </c:pt>
                <c:pt idx="789">
                  <c:v>37246</c:v>
                </c:pt>
                <c:pt idx="790">
                  <c:v>37249</c:v>
                </c:pt>
                <c:pt idx="791">
                  <c:v>37251</c:v>
                </c:pt>
                <c:pt idx="792">
                  <c:v>37252</c:v>
                </c:pt>
                <c:pt idx="793">
                  <c:v>37253</c:v>
                </c:pt>
                <c:pt idx="794">
                  <c:v>37256</c:v>
                </c:pt>
                <c:pt idx="795">
                  <c:v>37258</c:v>
                </c:pt>
                <c:pt idx="796">
                  <c:v>37259</c:v>
                </c:pt>
                <c:pt idx="797">
                  <c:v>37260</c:v>
                </c:pt>
                <c:pt idx="798">
                  <c:v>37263</c:v>
                </c:pt>
                <c:pt idx="799">
                  <c:v>37264</c:v>
                </c:pt>
                <c:pt idx="800">
                  <c:v>37265</c:v>
                </c:pt>
                <c:pt idx="801">
                  <c:v>37266</c:v>
                </c:pt>
                <c:pt idx="802">
                  <c:v>37267</c:v>
                </c:pt>
                <c:pt idx="803">
                  <c:v>37270</c:v>
                </c:pt>
                <c:pt idx="804">
                  <c:v>37271</c:v>
                </c:pt>
                <c:pt idx="805">
                  <c:v>37272</c:v>
                </c:pt>
                <c:pt idx="806">
                  <c:v>37273</c:v>
                </c:pt>
                <c:pt idx="807">
                  <c:v>37274</c:v>
                </c:pt>
                <c:pt idx="808">
                  <c:v>37277</c:v>
                </c:pt>
                <c:pt idx="809">
                  <c:v>37278</c:v>
                </c:pt>
                <c:pt idx="810">
                  <c:v>37279</c:v>
                </c:pt>
                <c:pt idx="811">
                  <c:v>37280</c:v>
                </c:pt>
                <c:pt idx="812">
                  <c:v>37281</c:v>
                </c:pt>
                <c:pt idx="813">
                  <c:v>37284</c:v>
                </c:pt>
                <c:pt idx="814">
                  <c:v>37285</c:v>
                </c:pt>
                <c:pt idx="815">
                  <c:v>37286</c:v>
                </c:pt>
                <c:pt idx="816">
                  <c:v>37287</c:v>
                </c:pt>
                <c:pt idx="817">
                  <c:v>37288</c:v>
                </c:pt>
                <c:pt idx="818">
                  <c:v>37291</c:v>
                </c:pt>
                <c:pt idx="819">
                  <c:v>37293</c:v>
                </c:pt>
                <c:pt idx="820">
                  <c:v>37294</c:v>
                </c:pt>
                <c:pt idx="821">
                  <c:v>37295</c:v>
                </c:pt>
                <c:pt idx="822">
                  <c:v>37298</c:v>
                </c:pt>
                <c:pt idx="823">
                  <c:v>37299</c:v>
                </c:pt>
                <c:pt idx="824">
                  <c:v>37300</c:v>
                </c:pt>
                <c:pt idx="825">
                  <c:v>37301</c:v>
                </c:pt>
                <c:pt idx="826">
                  <c:v>37302</c:v>
                </c:pt>
                <c:pt idx="827">
                  <c:v>37305</c:v>
                </c:pt>
                <c:pt idx="828">
                  <c:v>37306</c:v>
                </c:pt>
                <c:pt idx="829">
                  <c:v>37307</c:v>
                </c:pt>
                <c:pt idx="830">
                  <c:v>37308</c:v>
                </c:pt>
                <c:pt idx="831">
                  <c:v>37309</c:v>
                </c:pt>
                <c:pt idx="832">
                  <c:v>37312</c:v>
                </c:pt>
                <c:pt idx="833">
                  <c:v>37313</c:v>
                </c:pt>
                <c:pt idx="834">
                  <c:v>37314</c:v>
                </c:pt>
                <c:pt idx="835">
                  <c:v>37315</c:v>
                </c:pt>
                <c:pt idx="836">
                  <c:v>37316</c:v>
                </c:pt>
                <c:pt idx="837">
                  <c:v>37319</c:v>
                </c:pt>
                <c:pt idx="838">
                  <c:v>37320</c:v>
                </c:pt>
                <c:pt idx="839">
                  <c:v>37321</c:v>
                </c:pt>
                <c:pt idx="840">
                  <c:v>37322</c:v>
                </c:pt>
                <c:pt idx="841">
                  <c:v>37323</c:v>
                </c:pt>
                <c:pt idx="842">
                  <c:v>37326</c:v>
                </c:pt>
                <c:pt idx="843">
                  <c:v>37327</c:v>
                </c:pt>
                <c:pt idx="844">
                  <c:v>37328</c:v>
                </c:pt>
                <c:pt idx="845">
                  <c:v>37329</c:v>
                </c:pt>
                <c:pt idx="846">
                  <c:v>37330</c:v>
                </c:pt>
                <c:pt idx="847">
                  <c:v>37333</c:v>
                </c:pt>
                <c:pt idx="848">
                  <c:v>37334</c:v>
                </c:pt>
                <c:pt idx="849">
                  <c:v>37335</c:v>
                </c:pt>
                <c:pt idx="850">
                  <c:v>37337</c:v>
                </c:pt>
                <c:pt idx="851">
                  <c:v>37340</c:v>
                </c:pt>
                <c:pt idx="852">
                  <c:v>37341</c:v>
                </c:pt>
                <c:pt idx="853">
                  <c:v>37342</c:v>
                </c:pt>
                <c:pt idx="854">
                  <c:v>37347</c:v>
                </c:pt>
                <c:pt idx="855">
                  <c:v>37348</c:v>
                </c:pt>
                <c:pt idx="856">
                  <c:v>37349</c:v>
                </c:pt>
                <c:pt idx="857">
                  <c:v>37350</c:v>
                </c:pt>
                <c:pt idx="858">
                  <c:v>37351</c:v>
                </c:pt>
                <c:pt idx="859">
                  <c:v>37354</c:v>
                </c:pt>
                <c:pt idx="860">
                  <c:v>37355</c:v>
                </c:pt>
                <c:pt idx="861">
                  <c:v>37356</c:v>
                </c:pt>
                <c:pt idx="862">
                  <c:v>37357</c:v>
                </c:pt>
                <c:pt idx="863">
                  <c:v>37358</c:v>
                </c:pt>
                <c:pt idx="864">
                  <c:v>37361</c:v>
                </c:pt>
                <c:pt idx="865">
                  <c:v>37362</c:v>
                </c:pt>
                <c:pt idx="866">
                  <c:v>37363</c:v>
                </c:pt>
                <c:pt idx="867">
                  <c:v>37364</c:v>
                </c:pt>
                <c:pt idx="868">
                  <c:v>37365</c:v>
                </c:pt>
                <c:pt idx="869">
                  <c:v>37368</c:v>
                </c:pt>
                <c:pt idx="870">
                  <c:v>37369</c:v>
                </c:pt>
                <c:pt idx="871">
                  <c:v>37370</c:v>
                </c:pt>
                <c:pt idx="872">
                  <c:v>37371</c:v>
                </c:pt>
                <c:pt idx="873">
                  <c:v>37372</c:v>
                </c:pt>
                <c:pt idx="874">
                  <c:v>37375</c:v>
                </c:pt>
                <c:pt idx="875">
                  <c:v>37376</c:v>
                </c:pt>
                <c:pt idx="876">
                  <c:v>37378</c:v>
                </c:pt>
                <c:pt idx="877">
                  <c:v>37379</c:v>
                </c:pt>
                <c:pt idx="878">
                  <c:v>37382</c:v>
                </c:pt>
                <c:pt idx="879">
                  <c:v>37383</c:v>
                </c:pt>
                <c:pt idx="880">
                  <c:v>37384</c:v>
                </c:pt>
                <c:pt idx="881">
                  <c:v>37385</c:v>
                </c:pt>
                <c:pt idx="882">
                  <c:v>37386</c:v>
                </c:pt>
                <c:pt idx="883">
                  <c:v>37389</c:v>
                </c:pt>
                <c:pt idx="884">
                  <c:v>37390</c:v>
                </c:pt>
                <c:pt idx="885">
                  <c:v>37391</c:v>
                </c:pt>
                <c:pt idx="886">
                  <c:v>37392</c:v>
                </c:pt>
                <c:pt idx="887">
                  <c:v>37393</c:v>
                </c:pt>
                <c:pt idx="888">
                  <c:v>37396</c:v>
                </c:pt>
                <c:pt idx="889">
                  <c:v>37397</c:v>
                </c:pt>
                <c:pt idx="890">
                  <c:v>37398</c:v>
                </c:pt>
                <c:pt idx="891">
                  <c:v>37399</c:v>
                </c:pt>
                <c:pt idx="892">
                  <c:v>37400</c:v>
                </c:pt>
                <c:pt idx="893">
                  <c:v>37403</c:v>
                </c:pt>
                <c:pt idx="894">
                  <c:v>37404</c:v>
                </c:pt>
                <c:pt idx="895">
                  <c:v>37405</c:v>
                </c:pt>
                <c:pt idx="896">
                  <c:v>37406</c:v>
                </c:pt>
                <c:pt idx="897">
                  <c:v>37407</c:v>
                </c:pt>
                <c:pt idx="898">
                  <c:v>37410</c:v>
                </c:pt>
                <c:pt idx="899">
                  <c:v>37411</c:v>
                </c:pt>
                <c:pt idx="900">
                  <c:v>37412</c:v>
                </c:pt>
                <c:pt idx="901">
                  <c:v>37413</c:v>
                </c:pt>
                <c:pt idx="902">
                  <c:v>37414</c:v>
                </c:pt>
                <c:pt idx="903">
                  <c:v>37417</c:v>
                </c:pt>
                <c:pt idx="904">
                  <c:v>37418</c:v>
                </c:pt>
                <c:pt idx="905">
                  <c:v>37419</c:v>
                </c:pt>
                <c:pt idx="906">
                  <c:v>37420</c:v>
                </c:pt>
                <c:pt idx="907">
                  <c:v>37421</c:v>
                </c:pt>
                <c:pt idx="908">
                  <c:v>37424</c:v>
                </c:pt>
                <c:pt idx="909">
                  <c:v>37425</c:v>
                </c:pt>
                <c:pt idx="910">
                  <c:v>37426</c:v>
                </c:pt>
                <c:pt idx="911">
                  <c:v>37427</c:v>
                </c:pt>
                <c:pt idx="912">
                  <c:v>37428</c:v>
                </c:pt>
                <c:pt idx="913">
                  <c:v>37431</c:v>
                </c:pt>
                <c:pt idx="914">
                  <c:v>37432</c:v>
                </c:pt>
                <c:pt idx="915">
                  <c:v>37433</c:v>
                </c:pt>
                <c:pt idx="916">
                  <c:v>37434</c:v>
                </c:pt>
                <c:pt idx="917">
                  <c:v>37435</c:v>
                </c:pt>
                <c:pt idx="918">
                  <c:v>37438</c:v>
                </c:pt>
                <c:pt idx="919">
                  <c:v>37439</c:v>
                </c:pt>
                <c:pt idx="920">
                  <c:v>37440</c:v>
                </c:pt>
                <c:pt idx="921">
                  <c:v>37441</c:v>
                </c:pt>
                <c:pt idx="922">
                  <c:v>37442</c:v>
                </c:pt>
                <c:pt idx="923">
                  <c:v>37445</c:v>
                </c:pt>
                <c:pt idx="924">
                  <c:v>37446</c:v>
                </c:pt>
                <c:pt idx="925">
                  <c:v>37447</c:v>
                </c:pt>
                <c:pt idx="926">
                  <c:v>37448</c:v>
                </c:pt>
                <c:pt idx="927">
                  <c:v>37449</c:v>
                </c:pt>
                <c:pt idx="928">
                  <c:v>37452</c:v>
                </c:pt>
                <c:pt idx="929">
                  <c:v>37453</c:v>
                </c:pt>
                <c:pt idx="930">
                  <c:v>37454</c:v>
                </c:pt>
                <c:pt idx="931">
                  <c:v>37455</c:v>
                </c:pt>
                <c:pt idx="932">
                  <c:v>37456</c:v>
                </c:pt>
                <c:pt idx="933">
                  <c:v>37459</c:v>
                </c:pt>
                <c:pt idx="934">
                  <c:v>37460</c:v>
                </c:pt>
                <c:pt idx="935">
                  <c:v>37461</c:v>
                </c:pt>
                <c:pt idx="936">
                  <c:v>37462</c:v>
                </c:pt>
                <c:pt idx="937">
                  <c:v>37463</c:v>
                </c:pt>
                <c:pt idx="938">
                  <c:v>37466</c:v>
                </c:pt>
                <c:pt idx="939">
                  <c:v>37467</c:v>
                </c:pt>
                <c:pt idx="940">
                  <c:v>37468</c:v>
                </c:pt>
                <c:pt idx="941">
                  <c:v>37469</c:v>
                </c:pt>
                <c:pt idx="942">
                  <c:v>37470</c:v>
                </c:pt>
                <c:pt idx="943">
                  <c:v>37473</c:v>
                </c:pt>
                <c:pt idx="944">
                  <c:v>37474</c:v>
                </c:pt>
                <c:pt idx="945">
                  <c:v>37475</c:v>
                </c:pt>
                <c:pt idx="946">
                  <c:v>37476</c:v>
                </c:pt>
                <c:pt idx="947">
                  <c:v>37477</c:v>
                </c:pt>
                <c:pt idx="948">
                  <c:v>37480</c:v>
                </c:pt>
                <c:pt idx="949">
                  <c:v>37481</c:v>
                </c:pt>
                <c:pt idx="950">
                  <c:v>37482</c:v>
                </c:pt>
                <c:pt idx="951">
                  <c:v>37483</c:v>
                </c:pt>
                <c:pt idx="952">
                  <c:v>37484</c:v>
                </c:pt>
                <c:pt idx="953">
                  <c:v>37487</c:v>
                </c:pt>
                <c:pt idx="954">
                  <c:v>37488</c:v>
                </c:pt>
                <c:pt idx="955">
                  <c:v>37489</c:v>
                </c:pt>
                <c:pt idx="956">
                  <c:v>37490</c:v>
                </c:pt>
                <c:pt idx="957">
                  <c:v>37491</c:v>
                </c:pt>
                <c:pt idx="958">
                  <c:v>37494</c:v>
                </c:pt>
                <c:pt idx="959">
                  <c:v>37495</c:v>
                </c:pt>
                <c:pt idx="960">
                  <c:v>37496</c:v>
                </c:pt>
                <c:pt idx="961">
                  <c:v>37497</c:v>
                </c:pt>
                <c:pt idx="962">
                  <c:v>37498</c:v>
                </c:pt>
                <c:pt idx="963">
                  <c:v>37501</c:v>
                </c:pt>
                <c:pt idx="964">
                  <c:v>37502</c:v>
                </c:pt>
                <c:pt idx="965">
                  <c:v>37503</c:v>
                </c:pt>
                <c:pt idx="966">
                  <c:v>37504</c:v>
                </c:pt>
                <c:pt idx="967">
                  <c:v>37505</c:v>
                </c:pt>
                <c:pt idx="968">
                  <c:v>37508</c:v>
                </c:pt>
                <c:pt idx="969">
                  <c:v>37509</c:v>
                </c:pt>
                <c:pt idx="970">
                  <c:v>37510</c:v>
                </c:pt>
                <c:pt idx="971">
                  <c:v>37511</c:v>
                </c:pt>
                <c:pt idx="972">
                  <c:v>37512</c:v>
                </c:pt>
                <c:pt idx="973">
                  <c:v>37516</c:v>
                </c:pt>
                <c:pt idx="974">
                  <c:v>37517</c:v>
                </c:pt>
                <c:pt idx="975">
                  <c:v>37518</c:v>
                </c:pt>
                <c:pt idx="976">
                  <c:v>37519</c:v>
                </c:pt>
                <c:pt idx="977">
                  <c:v>37522</c:v>
                </c:pt>
                <c:pt idx="978">
                  <c:v>37523</c:v>
                </c:pt>
                <c:pt idx="979">
                  <c:v>37524</c:v>
                </c:pt>
                <c:pt idx="980">
                  <c:v>37525</c:v>
                </c:pt>
                <c:pt idx="981">
                  <c:v>37526</c:v>
                </c:pt>
                <c:pt idx="982">
                  <c:v>37529</c:v>
                </c:pt>
                <c:pt idx="983">
                  <c:v>37530</c:v>
                </c:pt>
                <c:pt idx="984">
                  <c:v>37531</c:v>
                </c:pt>
                <c:pt idx="985">
                  <c:v>37532</c:v>
                </c:pt>
                <c:pt idx="986">
                  <c:v>37533</c:v>
                </c:pt>
                <c:pt idx="987">
                  <c:v>37536</c:v>
                </c:pt>
                <c:pt idx="988">
                  <c:v>37537</c:v>
                </c:pt>
                <c:pt idx="989">
                  <c:v>37538</c:v>
                </c:pt>
                <c:pt idx="990">
                  <c:v>37539</c:v>
                </c:pt>
                <c:pt idx="991">
                  <c:v>37540</c:v>
                </c:pt>
                <c:pt idx="992">
                  <c:v>37543</c:v>
                </c:pt>
                <c:pt idx="993">
                  <c:v>37544</c:v>
                </c:pt>
                <c:pt idx="994">
                  <c:v>37545</c:v>
                </c:pt>
                <c:pt idx="995">
                  <c:v>37546</c:v>
                </c:pt>
                <c:pt idx="996">
                  <c:v>37547</c:v>
                </c:pt>
                <c:pt idx="997">
                  <c:v>37550</c:v>
                </c:pt>
                <c:pt idx="998">
                  <c:v>37551</c:v>
                </c:pt>
                <c:pt idx="999">
                  <c:v>37552</c:v>
                </c:pt>
                <c:pt idx="1000">
                  <c:v>37553</c:v>
                </c:pt>
                <c:pt idx="1001">
                  <c:v>37554</c:v>
                </c:pt>
                <c:pt idx="1002">
                  <c:v>37557</c:v>
                </c:pt>
                <c:pt idx="1003">
                  <c:v>37558</c:v>
                </c:pt>
                <c:pt idx="1004">
                  <c:v>37559</c:v>
                </c:pt>
                <c:pt idx="1005">
                  <c:v>37560</c:v>
                </c:pt>
                <c:pt idx="1006">
                  <c:v>37561</c:v>
                </c:pt>
                <c:pt idx="1007">
                  <c:v>37564</c:v>
                </c:pt>
                <c:pt idx="1008">
                  <c:v>37565</c:v>
                </c:pt>
                <c:pt idx="1009">
                  <c:v>37566</c:v>
                </c:pt>
                <c:pt idx="1010">
                  <c:v>37567</c:v>
                </c:pt>
                <c:pt idx="1011">
                  <c:v>37568</c:v>
                </c:pt>
                <c:pt idx="1012">
                  <c:v>37571</c:v>
                </c:pt>
                <c:pt idx="1013">
                  <c:v>37572</c:v>
                </c:pt>
                <c:pt idx="1014">
                  <c:v>37573</c:v>
                </c:pt>
                <c:pt idx="1015">
                  <c:v>37574</c:v>
                </c:pt>
                <c:pt idx="1016">
                  <c:v>37575</c:v>
                </c:pt>
                <c:pt idx="1017">
                  <c:v>37578</c:v>
                </c:pt>
                <c:pt idx="1018">
                  <c:v>37579</c:v>
                </c:pt>
                <c:pt idx="1019">
                  <c:v>37581</c:v>
                </c:pt>
                <c:pt idx="1020">
                  <c:v>37582</c:v>
                </c:pt>
                <c:pt idx="1021">
                  <c:v>37585</c:v>
                </c:pt>
                <c:pt idx="1022">
                  <c:v>37586</c:v>
                </c:pt>
                <c:pt idx="1023">
                  <c:v>37587</c:v>
                </c:pt>
                <c:pt idx="1024">
                  <c:v>37588</c:v>
                </c:pt>
                <c:pt idx="1025">
                  <c:v>37589</c:v>
                </c:pt>
                <c:pt idx="1026">
                  <c:v>37592</c:v>
                </c:pt>
                <c:pt idx="1027">
                  <c:v>37593</c:v>
                </c:pt>
                <c:pt idx="1028">
                  <c:v>37594</c:v>
                </c:pt>
                <c:pt idx="1029">
                  <c:v>37595</c:v>
                </c:pt>
                <c:pt idx="1030">
                  <c:v>37596</c:v>
                </c:pt>
                <c:pt idx="1031">
                  <c:v>37599</c:v>
                </c:pt>
                <c:pt idx="1032">
                  <c:v>37600</c:v>
                </c:pt>
                <c:pt idx="1033">
                  <c:v>37601</c:v>
                </c:pt>
                <c:pt idx="1034">
                  <c:v>37603</c:v>
                </c:pt>
                <c:pt idx="1035">
                  <c:v>37606</c:v>
                </c:pt>
                <c:pt idx="1036">
                  <c:v>37607</c:v>
                </c:pt>
                <c:pt idx="1037">
                  <c:v>37608</c:v>
                </c:pt>
                <c:pt idx="1038">
                  <c:v>37609</c:v>
                </c:pt>
                <c:pt idx="1039">
                  <c:v>37610</c:v>
                </c:pt>
                <c:pt idx="1040">
                  <c:v>37613</c:v>
                </c:pt>
                <c:pt idx="1041">
                  <c:v>37614</c:v>
                </c:pt>
                <c:pt idx="1042">
                  <c:v>37616</c:v>
                </c:pt>
                <c:pt idx="1043">
                  <c:v>37617</c:v>
                </c:pt>
                <c:pt idx="1044">
                  <c:v>37620</c:v>
                </c:pt>
                <c:pt idx="1045">
                  <c:v>37621</c:v>
                </c:pt>
                <c:pt idx="1046">
                  <c:v>37623</c:v>
                </c:pt>
                <c:pt idx="1047">
                  <c:v>37624</c:v>
                </c:pt>
                <c:pt idx="1048">
                  <c:v>37627</c:v>
                </c:pt>
                <c:pt idx="1049">
                  <c:v>37628</c:v>
                </c:pt>
                <c:pt idx="1050">
                  <c:v>37629</c:v>
                </c:pt>
                <c:pt idx="1051">
                  <c:v>37630</c:v>
                </c:pt>
                <c:pt idx="1052">
                  <c:v>37631</c:v>
                </c:pt>
                <c:pt idx="1053">
                  <c:v>37634</c:v>
                </c:pt>
                <c:pt idx="1054">
                  <c:v>37635</c:v>
                </c:pt>
                <c:pt idx="1055">
                  <c:v>37636</c:v>
                </c:pt>
                <c:pt idx="1056">
                  <c:v>37637</c:v>
                </c:pt>
                <c:pt idx="1057">
                  <c:v>37638</c:v>
                </c:pt>
                <c:pt idx="1058">
                  <c:v>37641</c:v>
                </c:pt>
                <c:pt idx="1059">
                  <c:v>37642</c:v>
                </c:pt>
                <c:pt idx="1060">
                  <c:v>37643</c:v>
                </c:pt>
                <c:pt idx="1061">
                  <c:v>37644</c:v>
                </c:pt>
                <c:pt idx="1062">
                  <c:v>37645</c:v>
                </c:pt>
                <c:pt idx="1063">
                  <c:v>37648</c:v>
                </c:pt>
                <c:pt idx="1064">
                  <c:v>37649</c:v>
                </c:pt>
                <c:pt idx="1065">
                  <c:v>37650</c:v>
                </c:pt>
                <c:pt idx="1066">
                  <c:v>37651</c:v>
                </c:pt>
                <c:pt idx="1067">
                  <c:v>37652</c:v>
                </c:pt>
                <c:pt idx="1068">
                  <c:v>37655</c:v>
                </c:pt>
                <c:pt idx="1069">
                  <c:v>37656</c:v>
                </c:pt>
                <c:pt idx="1070">
                  <c:v>37658</c:v>
                </c:pt>
                <c:pt idx="1071">
                  <c:v>37659</c:v>
                </c:pt>
                <c:pt idx="1072">
                  <c:v>37662</c:v>
                </c:pt>
                <c:pt idx="1073">
                  <c:v>37663</c:v>
                </c:pt>
                <c:pt idx="1074">
                  <c:v>37664</c:v>
                </c:pt>
                <c:pt idx="1075">
                  <c:v>37665</c:v>
                </c:pt>
                <c:pt idx="1076">
                  <c:v>37666</c:v>
                </c:pt>
                <c:pt idx="1077">
                  <c:v>37669</c:v>
                </c:pt>
                <c:pt idx="1078">
                  <c:v>37670</c:v>
                </c:pt>
                <c:pt idx="1079">
                  <c:v>37671</c:v>
                </c:pt>
                <c:pt idx="1080">
                  <c:v>37672</c:v>
                </c:pt>
                <c:pt idx="1081">
                  <c:v>37673</c:v>
                </c:pt>
                <c:pt idx="1082">
                  <c:v>37676</c:v>
                </c:pt>
                <c:pt idx="1083">
                  <c:v>37677</c:v>
                </c:pt>
                <c:pt idx="1084">
                  <c:v>37678</c:v>
                </c:pt>
                <c:pt idx="1085">
                  <c:v>37679</c:v>
                </c:pt>
                <c:pt idx="1086">
                  <c:v>37680</c:v>
                </c:pt>
                <c:pt idx="1087">
                  <c:v>37683</c:v>
                </c:pt>
                <c:pt idx="1088">
                  <c:v>37684</c:v>
                </c:pt>
                <c:pt idx="1089">
                  <c:v>37685</c:v>
                </c:pt>
                <c:pt idx="1090">
                  <c:v>37686</c:v>
                </c:pt>
                <c:pt idx="1091">
                  <c:v>37687</c:v>
                </c:pt>
                <c:pt idx="1092">
                  <c:v>37690</c:v>
                </c:pt>
                <c:pt idx="1093">
                  <c:v>37691</c:v>
                </c:pt>
                <c:pt idx="1094">
                  <c:v>37692</c:v>
                </c:pt>
                <c:pt idx="1095">
                  <c:v>37693</c:v>
                </c:pt>
                <c:pt idx="1096">
                  <c:v>37694</c:v>
                </c:pt>
                <c:pt idx="1097">
                  <c:v>37697</c:v>
                </c:pt>
                <c:pt idx="1098">
                  <c:v>37698</c:v>
                </c:pt>
                <c:pt idx="1099">
                  <c:v>37699</c:v>
                </c:pt>
                <c:pt idx="1100">
                  <c:v>37700</c:v>
                </c:pt>
                <c:pt idx="1101">
                  <c:v>37704</c:v>
                </c:pt>
                <c:pt idx="1102">
                  <c:v>37705</c:v>
                </c:pt>
                <c:pt idx="1103">
                  <c:v>37706</c:v>
                </c:pt>
                <c:pt idx="1104">
                  <c:v>37707</c:v>
                </c:pt>
                <c:pt idx="1105">
                  <c:v>37708</c:v>
                </c:pt>
                <c:pt idx="1106">
                  <c:v>37711</c:v>
                </c:pt>
                <c:pt idx="1107">
                  <c:v>37712</c:v>
                </c:pt>
                <c:pt idx="1108">
                  <c:v>37713</c:v>
                </c:pt>
                <c:pt idx="1109">
                  <c:v>37714</c:v>
                </c:pt>
                <c:pt idx="1110">
                  <c:v>37715</c:v>
                </c:pt>
                <c:pt idx="1111">
                  <c:v>37718</c:v>
                </c:pt>
                <c:pt idx="1112">
                  <c:v>37719</c:v>
                </c:pt>
                <c:pt idx="1113">
                  <c:v>37720</c:v>
                </c:pt>
                <c:pt idx="1114">
                  <c:v>37721</c:v>
                </c:pt>
                <c:pt idx="1115">
                  <c:v>37722</c:v>
                </c:pt>
                <c:pt idx="1116">
                  <c:v>37725</c:v>
                </c:pt>
                <c:pt idx="1117">
                  <c:v>37726</c:v>
                </c:pt>
                <c:pt idx="1118">
                  <c:v>37727</c:v>
                </c:pt>
                <c:pt idx="1119">
                  <c:v>37732</c:v>
                </c:pt>
                <c:pt idx="1120">
                  <c:v>37733</c:v>
                </c:pt>
                <c:pt idx="1121">
                  <c:v>37734</c:v>
                </c:pt>
                <c:pt idx="1122">
                  <c:v>37735</c:v>
                </c:pt>
                <c:pt idx="1123">
                  <c:v>37736</c:v>
                </c:pt>
                <c:pt idx="1124">
                  <c:v>37739</c:v>
                </c:pt>
                <c:pt idx="1125">
                  <c:v>37740</c:v>
                </c:pt>
                <c:pt idx="1126">
                  <c:v>37741</c:v>
                </c:pt>
                <c:pt idx="1127">
                  <c:v>37743</c:v>
                </c:pt>
                <c:pt idx="1128">
                  <c:v>37746</c:v>
                </c:pt>
                <c:pt idx="1129">
                  <c:v>37747</c:v>
                </c:pt>
                <c:pt idx="1130">
                  <c:v>37748</c:v>
                </c:pt>
                <c:pt idx="1131">
                  <c:v>37749</c:v>
                </c:pt>
                <c:pt idx="1132">
                  <c:v>37750</c:v>
                </c:pt>
                <c:pt idx="1133">
                  <c:v>37753</c:v>
                </c:pt>
                <c:pt idx="1134">
                  <c:v>37754</c:v>
                </c:pt>
                <c:pt idx="1135">
                  <c:v>37755</c:v>
                </c:pt>
                <c:pt idx="1136">
                  <c:v>37756</c:v>
                </c:pt>
                <c:pt idx="1137">
                  <c:v>37757</c:v>
                </c:pt>
                <c:pt idx="1138">
                  <c:v>37760</c:v>
                </c:pt>
                <c:pt idx="1139">
                  <c:v>37761</c:v>
                </c:pt>
                <c:pt idx="1140">
                  <c:v>37762</c:v>
                </c:pt>
                <c:pt idx="1141">
                  <c:v>37763</c:v>
                </c:pt>
                <c:pt idx="1142">
                  <c:v>37764</c:v>
                </c:pt>
                <c:pt idx="1143">
                  <c:v>37767</c:v>
                </c:pt>
                <c:pt idx="1144">
                  <c:v>37768</c:v>
                </c:pt>
                <c:pt idx="1145">
                  <c:v>37769</c:v>
                </c:pt>
                <c:pt idx="1146">
                  <c:v>37770</c:v>
                </c:pt>
                <c:pt idx="1147">
                  <c:v>37771</c:v>
                </c:pt>
                <c:pt idx="1148">
                  <c:v>37774</c:v>
                </c:pt>
                <c:pt idx="1149">
                  <c:v>37775</c:v>
                </c:pt>
                <c:pt idx="1150">
                  <c:v>37776</c:v>
                </c:pt>
                <c:pt idx="1151">
                  <c:v>37777</c:v>
                </c:pt>
                <c:pt idx="1152">
                  <c:v>37778</c:v>
                </c:pt>
                <c:pt idx="1153">
                  <c:v>37781</c:v>
                </c:pt>
                <c:pt idx="1154">
                  <c:v>37782</c:v>
                </c:pt>
                <c:pt idx="1155">
                  <c:v>37783</c:v>
                </c:pt>
                <c:pt idx="1156">
                  <c:v>37784</c:v>
                </c:pt>
                <c:pt idx="1157">
                  <c:v>37785</c:v>
                </c:pt>
                <c:pt idx="1158">
                  <c:v>37788</c:v>
                </c:pt>
                <c:pt idx="1159">
                  <c:v>37789</c:v>
                </c:pt>
                <c:pt idx="1160">
                  <c:v>37790</c:v>
                </c:pt>
                <c:pt idx="1161">
                  <c:v>37791</c:v>
                </c:pt>
                <c:pt idx="1162">
                  <c:v>37792</c:v>
                </c:pt>
                <c:pt idx="1163">
                  <c:v>37795</c:v>
                </c:pt>
                <c:pt idx="1164">
                  <c:v>37796</c:v>
                </c:pt>
                <c:pt idx="1165">
                  <c:v>37797</c:v>
                </c:pt>
                <c:pt idx="1166">
                  <c:v>37798</c:v>
                </c:pt>
                <c:pt idx="1167">
                  <c:v>37799</c:v>
                </c:pt>
                <c:pt idx="1168">
                  <c:v>37802</c:v>
                </c:pt>
                <c:pt idx="1169">
                  <c:v>37803</c:v>
                </c:pt>
                <c:pt idx="1170">
                  <c:v>37804</c:v>
                </c:pt>
                <c:pt idx="1171">
                  <c:v>37805</c:v>
                </c:pt>
                <c:pt idx="1172">
                  <c:v>37806</c:v>
                </c:pt>
                <c:pt idx="1173">
                  <c:v>37809</c:v>
                </c:pt>
                <c:pt idx="1174">
                  <c:v>37810</c:v>
                </c:pt>
                <c:pt idx="1175">
                  <c:v>37811</c:v>
                </c:pt>
                <c:pt idx="1176">
                  <c:v>37812</c:v>
                </c:pt>
                <c:pt idx="1177">
                  <c:v>37813</c:v>
                </c:pt>
                <c:pt idx="1178">
                  <c:v>37816</c:v>
                </c:pt>
                <c:pt idx="1179">
                  <c:v>37817</c:v>
                </c:pt>
                <c:pt idx="1180">
                  <c:v>37818</c:v>
                </c:pt>
                <c:pt idx="1181">
                  <c:v>37819</c:v>
                </c:pt>
                <c:pt idx="1182">
                  <c:v>37820</c:v>
                </c:pt>
                <c:pt idx="1183">
                  <c:v>37823</c:v>
                </c:pt>
                <c:pt idx="1184">
                  <c:v>37824</c:v>
                </c:pt>
                <c:pt idx="1185">
                  <c:v>37825</c:v>
                </c:pt>
                <c:pt idx="1186">
                  <c:v>37826</c:v>
                </c:pt>
                <c:pt idx="1187">
                  <c:v>37827</c:v>
                </c:pt>
                <c:pt idx="1188">
                  <c:v>37830</c:v>
                </c:pt>
                <c:pt idx="1189">
                  <c:v>37831</c:v>
                </c:pt>
                <c:pt idx="1190">
                  <c:v>37832</c:v>
                </c:pt>
                <c:pt idx="1191">
                  <c:v>37833</c:v>
                </c:pt>
                <c:pt idx="1192">
                  <c:v>37834</c:v>
                </c:pt>
                <c:pt idx="1193">
                  <c:v>37837</c:v>
                </c:pt>
                <c:pt idx="1194">
                  <c:v>37838</c:v>
                </c:pt>
                <c:pt idx="1195">
                  <c:v>37839</c:v>
                </c:pt>
                <c:pt idx="1196">
                  <c:v>37840</c:v>
                </c:pt>
                <c:pt idx="1197">
                  <c:v>37841</c:v>
                </c:pt>
                <c:pt idx="1198">
                  <c:v>37844</c:v>
                </c:pt>
                <c:pt idx="1199">
                  <c:v>37845</c:v>
                </c:pt>
                <c:pt idx="1200">
                  <c:v>37846</c:v>
                </c:pt>
                <c:pt idx="1201">
                  <c:v>37847</c:v>
                </c:pt>
                <c:pt idx="1202">
                  <c:v>37848</c:v>
                </c:pt>
                <c:pt idx="1203">
                  <c:v>37851</c:v>
                </c:pt>
                <c:pt idx="1204">
                  <c:v>37852</c:v>
                </c:pt>
                <c:pt idx="1205">
                  <c:v>37853</c:v>
                </c:pt>
                <c:pt idx="1206">
                  <c:v>37854</c:v>
                </c:pt>
                <c:pt idx="1207">
                  <c:v>37855</c:v>
                </c:pt>
                <c:pt idx="1208">
                  <c:v>37858</c:v>
                </c:pt>
                <c:pt idx="1209">
                  <c:v>37859</c:v>
                </c:pt>
                <c:pt idx="1210">
                  <c:v>37860</c:v>
                </c:pt>
                <c:pt idx="1211">
                  <c:v>37861</c:v>
                </c:pt>
                <c:pt idx="1212">
                  <c:v>37862</c:v>
                </c:pt>
                <c:pt idx="1213">
                  <c:v>37865</c:v>
                </c:pt>
                <c:pt idx="1214">
                  <c:v>37866</c:v>
                </c:pt>
                <c:pt idx="1215">
                  <c:v>37867</c:v>
                </c:pt>
                <c:pt idx="1216">
                  <c:v>37868</c:v>
                </c:pt>
                <c:pt idx="1217">
                  <c:v>37869</c:v>
                </c:pt>
                <c:pt idx="1218">
                  <c:v>37872</c:v>
                </c:pt>
                <c:pt idx="1219">
                  <c:v>37873</c:v>
                </c:pt>
                <c:pt idx="1220">
                  <c:v>37874</c:v>
                </c:pt>
                <c:pt idx="1221">
                  <c:v>37875</c:v>
                </c:pt>
                <c:pt idx="1222">
                  <c:v>37876</c:v>
                </c:pt>
                <c:pt idx="1223">
                  <c:v>37879</c:v>
                </c:pt>
                <c:pt idx="1224">
                  <c:v>37881</c:v>
                </c:pt>
                <c:pt idx="1225">
                  <c:v>37882</c:v>
                </c:pt>
                <c:pt idx="1226">
                  <c:v>37883</c:v>
                </c:pt>
                <c:pt idx="1227">
                  <c:v>37886</c:v>
                </c:pt>
                <c:pt idx="1228">
                  <c:v>37887</c:v>
                </c:pt>
                <c:pt idx="1229">
                  <c:v>37888</c:v>
                </c:pt>
                <c:pt idx="1230">
                  <c:v>37889</c:v>
                </c:pt>
                <c:pt idx="1231">
                  <c:v>37890</c:v>
                </c:pt>
                <c:pt idx="1232">
                  <c:v>37893</c:v>
                </c:pt>
                <c:pt idx="1233">
                  <c:v>37894</c:v>
                </c:pt>
                <c:pt idx="1234">
                  <c:v>37895</c:v>
                </c:pt>
                <c:pt idx="1235">
                  <c:v>37896</c:v>
                </c:pt>
                <c:pt idx="1236">
                  <c:v>37897</c:v>
                </c:pt>
                <c:pt idx="1237">
                  <c:v>37900</c:v>
                </c:pt>
                <c:pt idx="1238">
                  <c:v>37901</c:v>
                </c:pt>
                <c:pt idx="1239">
                  <c:v>37902</c:v>
                </c:pt>
                <c:pt idx="1240">
                  <c:v>37903</c:v>
                </c:pt>
                <c:pt idx="1241">
                  <c:v>37904</c:v>
                </c:pt>
                <c:pt idx="1242">
                  <c:v>37907</c:v>
                </c:pt>
                <c:pt idx="1243">
                  <c:v>37908</c:v>
                </c:pt>
                <c:pt idx="1244">
                  <c:v>37909</c:v>
                </c:pt>
                <c:pt idx="1245">
                  <c:v>37910</c:v>
                </c:pt>
                <c:pt idx="1246">
                  <c:v>37911</c:v>
                </c:pt>
                <c:pt idx="1247">
                  <c:v>37914</c:v>
                </c:pt>
                <c:pt idx="1248">
                  <c:v>37915</c:v>
                </c:pt>
                <c:pt idx="1249">
                  <c:v>37916</c:v>
                </c:pt>
                <c:pt idx="1250">
                  <c:v>37917</c:v>
                </c:pt>
                <c:pt idx="1251">
                  <c:v>37918</c:v>
                </c:pt>
                <c:pt idx="1252">
                  <c:v>37921</c:v>
                </c:pt>
                <c:pt idx="1253">
                  <c:v>37922</c:v>
                </c:pt>
                <c:pt idx="1254">
                  <c:v>37923</c:v>
                </c:pt>
                <c:pt idx="1255">
                  <c:v>37924</c:v>
                </c:pt>
                <c:pt idx="1256">
                  <c:v>37925</c:v>
                </c:pt>
                <c:pt idx="1257">
                  <c:v>37928</c:v>
                </c:pt>
                <c:pt idx="1258">
                  <c:v>37929</c:v>
                </c:pt>
                <c:pt idx="1259">
                  <c:v>37930</c:v>
                </c:pt>
                <c:pt idx="1260">
                  <c:v>37931</c:v>
                </c:pt>
                <c:pt idx="1261">
                  <c:v>37932</c:v>
                </c:pt>
                <c:pt idx="1262">
                  <c:v>37935</c:v>
                </c:pt>
                <c:pt idx="1263">
                  <c:v>37936</c:v>
                </c:pt>
                <c:pt idx="1264">
                  <c:v>37937</c:v>
                </c:pt>
                <c:pt idx="1265">
                  <c:v>37938</c:v>
                </c:pt>
                <c:pt idx="1266">
                  <c:v>37939</c:v>
                </c:pt>
                <c:pt idx="1267">
                  <c:v>37942</c:v>
                </c:pt>
                <c:pt idx="1268">
                  <c:v>37943</c:v>
                </c:pt>
                <c:pt idx="1269">
                  <c:v>37944</c:v>
                </c:pt>
                <c:pt idx="1270">
                  <c:v>37946</c:v>
                </c:pt>
                <c:pt idx="1271">
                  <c:v>37949</c:v>
                </c:pt>
                <c:pt idx="1272">
                  <c:v>37950</c:v>
                </c:pt>
                <c:pt idx="1273">
                  <c:v>37951</c:v>
                </c:pt>
                <c:pt idx="1274">
                  <c:v>37952</c:v>
                </c:pt>
                <c:pt idx="1275">
                  <c:v>37953</c:v>
                </c:pt>
                <c:pt idx="1276">
                  <c:v>37956</c:v>
                </c:pt>
                <c:pt idx="1277">
                  <c:v>37957</c:v>
                </c:pt>
                <c:pt idx="1278">
                  <c:v>37958</c:v>
                </c:pt>
                <c:pt idx="1279">
                  <c:v>37959</c:v>
                </c:pt>
                <c:pt idx="1280">
                  <c:v>37960</c:v>
                </c:pt>
                <c:pt idx="1281">
                  <c:v>37963</c:v>
                </c:pt>
                <c:pt idx="1282">
                  <c:v>37964</c:v>
                </c:pt>
                <c:pt idx="1283">
                  <c:v>37965</c:v>
                </c:pt>
                <c:pt idx="1284">
                  <c:v>37966</c:v>
                </c:pt>
                <c:pt idx="1285">
                  <c:v>37970</c:v>
                </c:pt>
                <c:pt idx="1286">
                  <c:v>37971</c:v>
                </c:pt>
                <c:pt idx="1287">
                  <c:v>37972</c:v>
                </c:pt>
                <c:pt idx="1288">
                  <c:v>37973</c:v>
                </c:pt>
                <c:pt idx="1289">
                  <c:v>37974</c:v>
                </c:pt>
                <c:pt idx="1290">
                  <c:v>37977</c:v>
                </c:pt>
                <c:pt idx="1291">
                  <c:v>37978</c:v>
                </c:pt>
                <c:pt idx="1292">
                  <c:v>37979</c:v>
                </c:pt>
                <c:pt idx="1293">
                  <c:v>37981</c:v>
                </c:pt>
                <c:pt idx="1294">
                  <c:v>37984</c:v>
                </c:pt>
                <c:pt idx="1295">
                  <c:v>37985</c:v>
                </c:pt>
                <c:pt idx="1296">
                  <c:v>37986</c:v>
                </c:pt>
                <c:pt idx="1297">
                  <c:v>37988</c:v>
                </c:pt>
                <c:pt idx="1298">
                  <c:v>37991</c:v>
                </c:pt>
                <c:pt idx="1299">
                  <c:v>37992</c:v>
                </c:pt>
                <c:pt idx="1300">
                  <c:v>37993</c:v>
                </c:pt>
                <c:pt idx="1301">
                  <c:v>37994</c:v>
                </c:pt>
                <c:pt idx="1302">
                  <c:v>37995</c:v>
                </c:pt>
                <c:pt idx="1303">
                  <c:v>37998</c:v>
                </c:pt>
                <c:pt idx="1304">
                  <c:v>37999</c:v>
                </c:pt>
                <c:pt idx="1305">
                  <c:v>38000</c:v>
                </c:pt>
                <c:pt idx="1306">
                  <c:v>38001</c:v>
                </c:pt>
                <c:pt idx="1307">
                  <c:v>38002</c:v>
                </c:pt>
                <c:pt idx="1308">
                  <c:v>38005</c:v>
                </c:pt>
                <c:pt idx="1309">
                  <c:v>38006</c:v>
                </c:pt>
                <c:pt idx="1310">
                  <c:v>38007</c:v>
                </c:pt>
                <c:pt idx="1311">
                  <c:v>38008</c:v>
                </c:pt>
                <c:pt idx="1312">
                  <c:v>38009</c:v>
                </c:pt>
                <c:pt idx="1313">
                  <c:v>38012</c:v>
                </c:pt>
                <c:pt idx="1314">
                  <c:v>38013</c:v>
                </c:pt>
                <c:pt idx="1315">
                  <c:v>38014</c:v>
                </c:pt>
                <c:pt idx="1316">
                  <c:v>38015</c:v>
                </c:pt>
                <c:pt idx="1317">
                  <c:v>38016</c:v>
                </c:pt>
                <c:pt idx="1318">
                  <c:v>38019</c:v>
                </c:pt>
                <c:pt idx="1319">
                  <c:v>38020</c:v>
                </c:pt>
                <c:pt idx="1320">
                  <c:v>38021</c:v>
                </c:pt>
                <c:pt idx="1321">
                  <c:v>38023</c:v>
                </c:pt>
                <c:pt idx="1322">
                  <c:v>38026</c:v>
                </c:pt>
                <c:pt idx="1323">
                  <c:v>38027</c:v>
                </c:pt>
                <c:pt idx="1324">
                  <c:v>38028</c:v>
                </c:pt>
                <c:pt idx="1325">
                  <c:v>38029</c:v>
                </c:pt>
                <c:pt idx="1326">
                  <c:v>38030</c:v>
                </c:pt>
                <c:pt idx="1327">
                  <c:v>38033</c:v>
                </c:pt>
                <c:pt idx="1328">
                  <c:v>38034</c:v>
                </c:pt>
                <c:pt idx="1329">
                  <c:v>38035</c:v>
                </c:pt>
                <c:pt idx="1330">
                  <c:v>38036</c:v>
                </c:pt>
                <c:pt idx="1331">
                  <c:v>38037</c:v>
                </c:pt>
                <c:pt idx="1332">
                  <c:v>38040</c:v>
                </c:pt>
                <c:pt idx="1333">
                  <c:v>38041</c:v>
                </c:pt>
                <c:pt idx="1334">
                  <c:v>38042</c:v>
                </c:pt>
                <c:pt idx="1335">
                  <c:v>38043</c:v>
                </c:pt>
                <c:pt idx="1336">
                  <c:v>38044</c:v>
                </c:pt>
                <c:pt idx="1337">
                  <c:v>38047</c:v>
                </c:pt>
                <c:pt idx="1338">
                  <c:v>38048</c:v>
                </c:pt>
                <c:pt idx="1339">
                  <c:v>38049</c:v>
                </c:pt>
                <c:pt idx="1340">
                  <c:v>38050</c:v>
                </c:pt>
                <c:pt idx="1341">
                  <c:v>38051</c:v>
                </c:pt>
                <c:pt idx="1342">
                  <c:v>38054</c:v>
                </c:pt>
                <c:pt idx="1343">
                  <c:v>38055</c:v>
                </c:pt>
                <c:pt idx="1344">
                  <c:v>38056</c:v>
                </c:pt>
                <c:pt idx="1345">
                  <c:v>38057</c:v>
                </c:pt>
                <c:pt idx="1346">
                  <c:v>38058</c:v>
                </c:pt>
                <c:pt idx="1347">
                  <c:v>38061</c:v>
                </c:pt>
                <c:pt idx="1348">
                  <c:v>38062</c:v>
                </c:pt>
                <c:pt idx="1349">
                  <c:v>38063</c:v>
                </c:pt>
                <c:pt idx="1350">
                  <c:v>38064</c:v>
                </c:pt>
                <c:pt idx="1351">
                  <c:v>38065</c:v>
                </c:pt>
                <c:pt idx="1352">
                  <c:v>38068</c:v>
                </c:pt>
                <c:pt idx="1353">
                  <c:v>38069</c:v>
                </c:pt>
                <c:pt idx="1354">
                  <c:v>38070</c:v>
                </c:pt>
                <c:pt idx="1355">
                  <c:v>38071</c:v>
                </c:pt>
                <c:pt idx="1356">
                  <c:v>38072</c:v>
                </c:pt>
                <c:pt idx="1357">
                  <c:v>38075</c:v>
                </c:pt>
                <c:pt idx="1358">
                  <c:v>38076</c:v>
                </c:pt>
                <c:pt idx="1359">
                  <c:v>38077</c:v>
                </c:pt>
                <c:pt idx="1360">
                  <c:v>38078</c:v>
                </c:pt>
                <c:pt idx="1361">
                  <c:v>38079</c:v>
                </c:pt>
                <c:pt idx="1362">
                  <c:v>38082</c:v>
                </c:pt>
                <c:pt idx="1363">
                  <c:v>38083</c:v>
                </c:pt>
                <c:pt idx="1364">
                  <c:v>38084</c:v>
                </c:pt>
                <c:pt idx="1365">
                  <c:v>38089</c:v>
                </c:pt>
                <c:pt idx="1366">
                  <c:v>38090</c:v>
                </c:pt>
                <c:pt idx="1367">
                  <c:v>38091</c:v>
                </c:pt>
                <c:pt idx="1368">
                  <c:v>38092</c:v>
                </c:pt>
                <c:pt idx="1369">
                  <c:v>38093</c:v>
                </c:pt>
                <c:pt idx="1370">
                  <c:v>38096</c:v>
                </c:pt>
                <c:pt idx="1371">
                  <c:v>38097</c:v>
                </c:pt>
                <c:pt idx="1372">
                  <c:v>38098</c:v>
                </c:pt>
                <c:pt idx="1373">
                  <c:v>38099</c:v>
                </c:pt>
                <c:pt idx="1374">
                  <c:v>38100</c:v>
                </c:pt>
                <c:pt idx="1375">
                  <c:v>38103</c:v>
                </c:pt>
                <c:pt idx="1376">
                  <c:v>38104</c:v>
                </c:pt>
                <c:pt idx="1377">
                  <c:v>38105</c:v>
                </c:pt>
                <c:pt idx="1378">
                  <c:v>38106</c:v>
                </c:pt>
                <c:pt idx="1379">
                  <c:v>38107</c:v>
                </c:pt>
                <c:pt idx="1380">
                  <c:v>38110</c:v>
                </c:pt>
                <c:pt idx="1381">
                  <c:v>38111</c:v>
                </c:pt>
                <c:pt idx="1382">
                  <c:v>38112</c:v>
                </c:pt>
                <c:pt idx="1383">
                  <c:v>38113</c:v>
                </c:pt>
                <c:pt idx="1384">
                  <c:v>38114</c:v>
                </c:pt>
                <c:pt idx="1385">
                  <c:v>38117</c:v>
                </c:pt>
                <c:pt idx="1386">
                  <c:v>38118</c:v>
                </c:pt>
                <c:pt idx="1387">
                  <c:v>38119</c:v>
                </c:pt>
                <c:pt idx="1388">
                  <c:v>38120</c:v>
                </c:pt>
                <c:pt idx="1389">
                  <c:v>38121</c:v>
                </c:pt>
                <c:pt idx="1390">
                  <c:v>38124</c:v>
                </c:pt>
                <c:pt idx="1391">
                  <c:v>38125</c:v>
                </c:pt>
                <c:pt idx="1392">
                  <c:v>38126</c:v>
                </c:pt>
                <c:pt idx="1393">
                  <c:v>38127</c:v>
                </c:pt>
                <c:pt idx="1394">
                  <c:v>38128</c:v>
                </c:pt>
                <c:pt idx="1395">
                  <c:v>38131</c:v>
                </c:pt>
                <c:pt idx="1396">
                  <c:v>38132</c:v>
                </c:pt>
                <c:pt idx="1397">
                  <c:v>38133</c:v>
                </c:pt>
                <c:pt idx="1398">
                  <c:v>38134</c:v>
                </c:pt>
                <c:pt idx="1399">
                  <c:v>38135</c:v>
                </c:pt>
                <c:pt idx="1400">
                  <c:v>38138</c:v>
                </c:pt>
                <c:pt idx="1401">
                  <c:v>38139</c:v>
                </c:pt>
                <c:pt idx="1402">
                  <c:v>38140</c:v>
                </c:pt>
                <c:pt idx="1403">
                  <c:v>38141</c:v>
                </c:pt>
                <c:pt idx="1404">
                  <c:v>38142</c:v>
                </c:pt>
                <c:pt idx="1405">
                  <c:v>38145</c:v>
                </c:pt>
                <c:pt idx="1406">
                  <c:v>38146</c:v>
                </c:pt>
                <c:pt idx="1407">
                  <c:v>38147</c:v>
                </c:pt>
                <c:pt idx="1408">
                  <c:v>38148</c:v>
                </c:pt>
                <c:pt idx="1409">
                  <c:v>38149</c:v>
                </c:pt>
                <c:pt idx="1410">
                  <c:v>38152</c:v>
                </c:pt>
                <c:pt idx="1411">
                  <c:v>38153</c:v>
                </c:pt>
                <c:pt idx="1412">
                  <c:v>38154</c:v>
                </c:pt>
                <c:pt idx="1413">
                  <c:v>38155</c:v>
                </c:pt>
                <c:pt idx="1414">
                  <c:v>38156</c:v>
                </c:pt>
                <c:pt idx="1415">
                  <c:v>38159</c:v>
                </c:pt>
                <c:pt idx="1416">
                  <c:v>38160</c:v>
                </c:pt>
                <c:pt idx="1417">
                  <c:v>38161</c:v>
                </c:pt>
                <c:pt idx="1418">
                  <c:v>38162</c:v>
                </c:pt>
                <c:pt idx="1419">
                  <c:v>38163</c:v>
                </c:pt>
                <c:pt idx="1420">
                  <c:v>38166</c:v>
                </c:pt>
                <c:pt idx="1421">
                  <c:v>38167</c:v>
                </c:pt>
                <c:pt idx="1422">
                  <c:v>38168</c:v>
                </c:pt>
                <c:pt idx="1423">
                  <c:v>38169</c:v>
                </c:pt>
                <c:pt idx="1424">
                  <c:v>38170</c:v>
                </c:pt>
                <c:pt idx="1425">
                  <c:v>38173</c:v>
                </c:pt>
                <c:pt idx="1426">
                  <c:v>38174</c:v>
                </c:pt>
                <c:pt idx="1427">
                  <c:v>38175</c:v>
                </c:pt>
                <c:pt idx="1428">
                  <c:v>38176</c:v>
                </c:pt>
                <c:pt idx="1429">
                  <c:v>38177</c:v>
                </c:pt>
                <c:pt idx="1430">
                  <c:v>38180</c:v>
                </c:pt>
                <c:pt idx="1431">
                  <c:v>38181</c:v>
                </c:pt>
                <c:pt idx="1432">
                  <c:v>38182</c:v>
                </c:pt>
                <c:pt idx="1433">
                  <c:v>38183</c:v>
                </c:pt>
                <c:pt idx="1434">
                  <c:v>38184</c:v>
                </c:pt>
                <c:pt idx="1435">
                  <c:v>38187</c:v>
                </c:pt>
                <c:pt idx="1436">
                  <c:v>38188</c:v>
                </c:pt>
                <c:pt idx="1437">
                  <c:v>38189</c:v>
                </c:pt>
                <c:pt idx="1438">
                  <c:v>38190</c:v>
                </c:pt>
                <c:pt idx="1439">
                  <c:v>38191</c:v>
                </c:pt>
                <c:pt idx="1440">
                  <c:v>38194</c:v>
                </c:pt>
                <c:pt idx="1441">
                  <c:v>38195</c:v>
                </c:pt>
                <c:pt idx="1442">
                  <c:v>38196</c:v>
                </c:pt>
                <c:pt idx="1443">
                  <c:v>38197</c:v>
                </c:pt>
                <c:pt idx="1444">
                  <c:v>38198</c:v>
                </c:pt>
                <c:pt idx="1445">
                  <c:v>38201</c:v>
                </c:pt>
                <c:pt idx="1446">
                  <c:v>38202</c:v>
                </c:pt>
                <c:pt idx="1447">
                  <c:v>38203</c:v>
                </c:pt>
                <c:pt idx="1448">
                  <c:v>38204</c:v>
                </c:pt>
                <c:pt idx="1449">
                  <c:v>38205</c:v>
                </c:pt>
                <c:pt idx="1450">
                  <c:v>38208</c:v>
                </c:pt>
                <c:pt idx="1451">
                  <c:v>38209</c:v>
                </c:pt>
                <c:pt idx="1452">
                  <c:v>38210</c:v>
                </c:pt>
                <c:pt idx="1453">
                  <c:v>38211</c:v>
                </c:pt>
                <c:pt idx="1454">
                  <c:v>38212</c:v>
                </c:pt>
                <c:pt idx="1455">
                  <c:v>38215</c:v>
                </c:pt>
                <c:pt idx="1456">
                  <c:v>38216</c:v>
                </c:pt>
                <c:pt idx="1457">
                  <c:v>38217</c:v>
                </c:pt>
                <c:pt idx="1458">
                  <c:v>38218</c:v>
                </c:pt>
                <c:pt idx="1459">
                  <c:v>38219</c:v>
                </c:pt>
                <c:pt idx="1460">
                  <c:v>38222</c:v>
                </c:pt>
                <c:pt idx="1461">
                  <c:v>38223</c:v>
                </c:pt>
                <c:pt idx="1462">
                  <c:v>38224</c:v>
                </c:pt>
                <c:pt idx="1463">
                  <c:v>38225</c:v>
                </c:pt>
                <c:pt idx="1464">
                  <c:v>38226</c:v>
                </c:pt>
                <c:pt idx="1465">
                  <c:v>38229</c:v>
                </c:pt>
                <c:pt idx="1466">
                  <c:v>38230</c:v>
                </c:pt>
                <c:pt idx="1467">
                  <c:v>38231</c:v>
                </c:pt>
                <c:pt idx="1468">
                  <c:v>38232</c:v>
                </c:pt>
                <c:pt idx="1469">
                  <c:v>38233</c:v>
                </c:pt>
                <c:pt idx="1470">
                  <c:v>38236</c:v>
                </c:pt>
                <c:pt idx="1471">
                  <c:v>38237</c:v>
                </c:pt>
                <c:pt idx="1472">
                  <c:v>38238</c:v>
                </c:pt>
                <c:pt idx="1473">
                  <c:v>38239</c:v>
                </c:pt>
                <c:pt idx="1474">
                  <c:v>38240</c:v>
                </c:pt>
                <c:pt idx="1475">
                  <c:v>38243</c:v>
                </c:pt>
                <c:pt idx="1476">
                  <c:v>38244</c:v>
                </c:pt>
                <c:pt idx="1477">
                  <c:v>38245</c:v>
                </c:pt>
                <c:pt idx="1478">
                  <c:v>38247</c:v>
                </c:pt>
                <c:pt idx="1479">
                  <c:v>38250</c:v>
                </c:pt>
                <c:pt idx="1480">
                  <c:v>38251</c:v>
                </c:pt>
                <c:pt idx="1481">
                  <c:v>38252</c:v>
                </c:pt>
                <c:pt idx="1482">
                  <c:v>38253</c:v>
                </c:pt>
                <c:pt idx="1483">
                  <c:v>38254</c:v>
                </c:pt>
                <c:pt idx="1484">
                  <c:v>38257</c:v>
                </c:pt>
                <c:pt idx="1485">
                  <c:v>38258</c:v>
                </c:pt>
                <c:pt idx="1486">
                  <c:v>38259</c:v>
                </c:pt>
                <c:pt idx="1487">
                  <c:v>38260</c:v>
                </c:pt>
                <c:pt idx="1488">
                  <c:v>38261</c:v>
                </c:pt>
                <c:pt idx="1489">
                  <c:v>38264</c:v>
                </c:pt>
                <c:pt idx="1490">
                  <c:v>38265</c:v>
                </c:pt>
                <c:pt idx="1491">
                  <c:v>38266</c:v>
                </c:pt>
                <c:pt idx="1492">
                  <c:v>38267</c:v>
                </c:pt>
                <c:pt idx="1493">
                  <c:v>38268</c:v>
                </c:pt>
                <c:pt idx="1494">
                  <c:v>38271</c:v>
                </c:pt>
                <c:pt idx="1495">
                  <c:v>38272</c:v>
                </c:pt>
                <c:pt idx="1496">
                  <c:v>38273</c:v>
                </c:pt>
                <c:pt idx="1497">
                  <c:v>38274</c:v>
                </c:pt>
                <c:pt idx="1498">
                  <c:v>38275</c:v>
                </c:pt>
                <c:pt idx="1499">
                  <c:v>38278</c:v>
                </c:pt>
                <c:pt idx="1500">
                  <c:v>38279</c:v>
                </c:pt>
                <c:pt idx="1501">
                  <c:v>38280</c:v>
                </c:pt>
                <c:pt idx="1502">
                  <c:v>38281</c:v>
                </c:pt>
                <c:pt idx="1503">
                  <c:v>38282</c:v>
                </c:pt>
                <c:pt idx="1504">
                  <c:v>38285</c:v>
                </c:pt>
                <c:pt idx="1505">
                  <c:v>38286</c:v>
                </c:pt>
                <c:pt idx="1506">
                  <c:v>38287</c:v>
                </c:pt>
                <c:pt idx="1507">
                  <c:v>38288</c:v>
                </c:pt>
                <c:pt idx="1508">
                  <c:v>38289</c:v>
                </c:pt>
                <c:pt idx="1509">
                  <c:v>38292</c:v>
                </c:pt>
                <c:pt idx="1510">
                  <c:v>38293</c:v>
                </c:pt>
                <c:pt idx="1511">
                  <c:v>38294</c:v>
                </c:pt>
                <c:pt idx="1512">
                  <c:v>38295</c:v>
                </c:pt>
                <c:pt idx="1513">
                  <c:v>38296</c:v>
                </c:pt>
                <c:pt idx="1514">
                  <c:v>38299</c:v>
                </c:pt>
                <c:pt idx="1515">
                  <c:v>38300</c:v>
                </c:pt>
                <c:pt idx="1516">
                  <c:v>38301</c:v>
                </c:pt>
                <c:pt idx="1517">
                  <c:v>38302</c:v>
                </c:pt>
                <c:pt idx="1518">
                  <c:v>38303</c:v>
                </c:pt>
                <c:pt idx="1519">
                  <c:v>38306</c:v>
                </c:pt>
                <c:pt idx="1520">
                  <c:v>38307</c:v>
                </c:pt>
                <c:pt idx="1521">
                  <c:v>38308</c:v>
                </c:pt>
                <c:pt idx="1522">
                  <c:v>38309</c:v>
                </c:pt>
                <c:pt idx="1523">
                  <c:v>38310</c:v>
                </c:pt>
                <c:pt idx="1524">
                  <c:v>38313</c:v>
                </c:pt>
                <c:pt idx="1525">
                  <c:v>38314</c:v>
                </c:pt>
                <c:pt idx="1526">
                  <c:v>38315</c:v>
                </c:pt>
                <c:pt idx="1527">
                  <c:v>38316</c:v>
                </c:pt>
                <c:pt idx="1528">
                  <c:v>38317</c:v>
                </c:pt>
                <c:pt idx="1529">
                  <c:v>38320</c:v>
                </c:pt>
                <c:pt idx="1530">
                  <c:v>38321</c:v>
                </c:pt>
                <c:pt idx="1531">
                  <c:v>38322</c:v>
                </c:pt>
                <c:pt idx="1532">
                  <c:v>38323</c:v>
                </c:pt>
                <c:pt idx="1533">
                  <c:v>38324</c:v>
                </c:pt>
                <c:pt idx="1534">
                  <c:v>38327</c:v>
                </c:pt>
                <c:pt idx="1535">
                  <c:v>38328</c:v>
                </c:pt>
                <c:pt idx="1536">
                  <c:v>38329</c:v>
                </c:pt>
                <c:pt idx="1537">
                  <c:v>38330</c:v>
                </c:pt>
                <c:pt idx="1538">
                  <c:v>38331</c:v>
                </c:pt>
                <c:pt idx="1539">
                  <c:v>38334</c:v>
                </c:pt>
                <c:pt idx="1540">
                  <c:v>38335</c:v>
                </c:pt>
                <c:pt idx="1541">
                  <c:v>38336</c:v>
                </c:pt>
                <c:pt idx="1542">
                  <c:v>38337</c:v>
                </c:pt>
                <c:pt idx="1543">
                  <c:v>38338</c:v>
                </c:pt>
                <c:pt idx="1544">
                  <c:v>38341</c:v>
                </c:pt>
                <c:pt idx="1545">
                  <c:v>38342</c:v>
                </c:pt>
                <c:pt idx="1546">
                  <c:v>38343</c:v>
                </c:pt>
                <c:pt idx="1547">
                  <c:v>38344</c:v>
                </c:pt>
                <c:pt idx="1548">
                  <c:v>38345</c:v>
                </c:pt>
                <c:pt idx="1549">
                  <c:v>38348</c:v>
                </c:pt>
                <c:pt idx="1550">
                  <c:v>38349</c:v>
                </c:pt>
                <c:pt idx="1551">
                  <c:v>38350</c:v>
                </c:pt>
                <c:pt idx="1552">
                  <c:v>38351</c:v>
                </c:pt>
                <c:pt idx="1553">
                  <c:v>38352</c:v>
                </c:pt>
                <c:pt idx="1554">
                  <c:v>38355</c:v>
                </c:pt>
                <c:pt idx="1555">
                  <c:v>38356</c:v>
                </c:pt>
                <c:pt idx="1556">
                  <c:v>38357</c:v>
                </c:pt>
                <c:pt idx="1557">
                  <c:v>38358</c:v>
                </c:pt>
                <c:pt idx="1558">
                  <c:v>38359</c:v>
                </c:pt>
                <c:pt idx="1559">
                  <c:v>38362</c:v>
                </c:pt>
                <c:pt idx="1560">
                  <c:v>38363</c:v>
                </c:pt>
                <c:pt idx="1561">
                  <c:v>38364</c:v>
                </c:pt>
                <c:pt idx="1562">
                  <c:v>38365</c:v>
                </c:pt>
                <c:pt idx="1563">
                  <c:v>38366</c:v>
                </c:pt>
                <c:pt idx="1564">
                  <c:v>38369</c:v>
                </c:pt>
                <c:pt idx="1565">
                  <c:v>38370</c:v>
                </c:pt>
                <c:pt idx="1566">
                  <c:v>38371</c:v>
                </c:pt>
                <c:pt idx="1567">
                  <c:v>38372</c:v>
                </c:pt>
                <c:pt idx="1568">
                  <c:v>38373</c:v>
                </c:pt>
                <c:pt idx="1569">
                  <c:v>38376</c:v>
                </c:pt>
                <c:pt idx="1570">
                  <c:v>38377</c:v>
                </c:pt>
                <c:pt idx="1571">
                  <c:v>38378</c:v>
                </c:pt>
                <c:pt idx="1572">
                  <c:v>38379</c:v>
                </c:pt>
                <c:pt idx="1573">
                  <c:v>38380</c:v>
                </c:pt>
                <c:pt idx="1574">
                  <c:v>38383</c:v>
                </c:pt>
                <c:pt idx="1575">
                  <c:v>38384</c:v>
                </c:pt>
                <c:pt idx="1576">
                  <c:v>38385</c:v>
                </c:pt>
                <c:pt idx="1577">
                  <c:v>38386</c:v>
                </c:pt>
                <c:pt idx="1578">
                  <c:v>38387</c:v>
                </c:pt>
                <c:pt idx="1579">
                  <c:v>38390</c:v>
                </c:pt>
                <c:pt idx="1580">
                  <c:v>38391</c:v>
                </c:pt>
                <c:pt idx="1581">
                  <c:v>38392</c:v>
                </c:pt>
                <c:pt idx="1582">
                  <c:v>38393</c:v>
                </c:pt>
                <c:pt idx="1583">
                  <c:v>38394</c:v>
                </c:pt>
                <c:pt idx="1584">
                  <c:v>38397</c:v>
                </c:pt>
                <c:pt idx="1585">
                  <c:v>38398</c:v>
                </c:pt>
                <c:pt idx="1586">
                  <c:v>38399</c:v>
                </c:pt>
                <c:pt idx="1587">
                  <c:v>38400</c:v>
                </c:pt>
                <c:pt idx="1588">
                  <c:v>38401</c:v>
                </c:pt>
                <c:pt idx="1589">
                  <c:v>38404</c:v>
                </c:pt>
                <c:pt idx="1590">
                  <c:v>38405</c:v>
                </c:pt>
                <c:pt idx="1591">
                  <c:v>38406</c:v>
                </c:pt>
                <c:pt idx="1592">
                  <c:v>38407</c:v>
                </c:pt>
                <c:pt idx="1593">
                  <c:v>38408</c:v>
                </c:pt>
                <c:pt idx="1594">
                  <c:v>38411</c:v>
                </c:pt>
                <c:pt idx="1595">
                  <c:v>38412</c:v>
                </c:pt>
                <c:pt idx="1596">
                  <c:v>38413</c:v>
                </c:pt>
                <c:pt idx="1597">
                  <c:v>38414</c:v>
                </c:pt>
                <c:pt idx="1598">
                  <c:v>38415</c:v>
                </c:pt>
                <c:pt idx="1599">
                  <c:v>38418</c:v>
                </c:pt>
                <c:pt idx="1600">
                  <c:v>38419</c:v>
                </c:pt>
                <c:pt idx="1601">
                  <c:v>38420</c:v>
                </c:pt>
                <c:pt idx="1602">
                  <c:v>38421</c:v>
                </c:pt>
                <c:pt idx="1603">
                  <c:v>38422</c:v>
                </c:pt>
                <c:pt idx="1604">
                  <c:v>38425</c:v>
                </c:pt>
                <c:pt idx="1605">
                  <c:v>38426</c:v>
                </c:pt>
                <c:pt idx="1606">
                  <c:v>38427</c:v>
                </c:pt>
                <c:pt idx="1607">
                  <c:v>38428</c:v>
                </c:pt>
                <c:pt idx="1608">
                  <c:v>38429</c:v>
                </c:pt>
                <c:pt idx="1609">
                  <c:v>38433</c:v>
                </c:pt>
                <c:pt idx="1610">
                  <c:v>38434</c:v>
                </c:pt>
                <c:pt idx="1611">
                  <c:v>38439</c:v>
                </c:pt>
                <c:pt idx="1612">
                  <c:v>38440</c:v>
                </c:pt>
                <c:pt idx="1613">
                  <c:v>38441</c:v>
                </c:pt>
                <c:pt idx="1614">
                  <c:v>38442</c:v>
                </c:pt>
                <c:pt idx="1615">
                  <c:v>38443</c:v>
                </c:pt>
                <c:pt idx="1616">
                  <c:v>38446</c:v>
                </c:pt>
                <c:pt idx="1617">
                  <c:v>38447</c:v>
                </c:pt>
                <c:pt idx="1618">
                  <c:v>38448</c:v>
                </c:pt>
                <c:pt idx="1619">
                  <c:v>38449</c:v>
                </c:pt>
                <c:pt idx="1620">
                  <c:v>38450</c:v>
                </c:pt>
                <c:pt idx="1621">
                  <c:v>38453</c:v>
                </c:pt>
                <c:pt idx="1622">
                  <c:v>38454</c:v>
                </c:pt>
                <c:pt idx="1623">
                  <c:v>38455</c:v>
                </c:pt>
                <c:pt idx="1624">
                  <c:v>38456</c:v>
                </c:pt>
                <c:pt idx="1625">
                  <c:v>38457</c:v>
                </c:pt>
                <c:pt idx="1626">
                  <c:v>38460</c:v>
                </c:pt>
                <c:pt idx="1627">
                  <c:v>38461</c:v>
                </c:pt>
                <c:pt idx="1628">
                  <c:v>38462</c:v>
                </c:pt>
                <c:pt idx="1629">
                  <c:v>38463</c:v>
                </c:pt>
                <c:pt idx="1630">
                  <c:v>38464</c:v>
                </c:pt>
                <c:pt idx="1631">
                  <c:v>38467</c:v>
                </c:pt>
                <c:pt idx="1632">
                  <c:v>38468</c:v>
                </c:pt>
                <c:pt idx="1633">
                  <c:v>38469</c:v>
                </c:pt>
                <c:pt idx="1634">
                  <c:v>38470</c:v>
                </c:pt>
                <c:pt idx="1635">
                  <c:v>38471</c:v>
                </c:pt>
                <c:pt idx="1636">
                  <c:v>38474</c:v>
                </c:pt>
                <c:pt idx="1637">
                  <c:v>38475</c:v>
                </c:pt>
                <c:pt idx="1638">
                  <c:v>38476</c:v>
                </c:pt>
                <c:pt idx="1639">
                  <c:v>38477</c:v>
                </c:pt>
                <c:pt idx="1640">
                  <c:v>38478</c:v>
                </c:pt>
                <c:pt idx="1641">
                  <c:v>38481</c:v>
                </c:pt>
                <c:pt idx="1642">
                  <c:v>38482</c:v>
                </c:pt>
                <c:pt idx="1643">
                  <c:v>38483</c:v>
                </c:pt>
                <c:pt idx="1644">
                  <c:v>38484</c:v>
                </c:pt>
                <c:pt idx="1645">
                  <c:v>38485</c:v>
                </c:pt>
                <c:pt idx="1646">
                  <c:v>38488</c:v>
                </c:pt>
                <c:pt idx="1647">
                  <c:v>38489</c:v>
                </c:pt>
                <c:pt idx="1648">
                  <c:v>38490</c:v>
                </c:pt>
                <c:pt idx="1649">
                  <c:v>38491</c:v>
                </c:pt>
                <c:pt idx="1650">
                  <c:v>38492</c:v>
                </c:pt>
                <c:pt idx="1651">
                  <c:v>38495</c:v>
                </c:pt>
                <c:pt idx="1652">
                  <c:v>38496</c:v>
                </c:pt>
                <c:pt idx="1653">
                  <c:v>38497</c:v>
                </c:pt>
                <c:pt idx="1654">
                  <c:v>38498</c:v>
                </c:pt>
                <c:pt idx="1655">
                  <c:v>38499</c:v>
                </c:pt>
                <c:pt idx="1656">
                  <c:v>38502</c:v>
                </c:pt>
                <c:pt idx="1657">
                  <c:v>38503</c:v>
                </c:pt>
                <c:pt idx="1658">
                  <c:v>38504</c:v>
                </c:pt>
                <c:pt idx="1659">
                  <c:v>38505</c:v>
                </c:pt>
                <c:pt idx="1660">
                  <c:v>38506</c:v>
                </c:pt>
                <c:pt idx="1661">
                  <c:v>38509</c:v>
                </c:pt>
                <c:pt idx="1662">
                  <c:v>38510</c:v>
                </c:pt>
                <c:pt idx="1663">
                  <c:v>38511</c:v>
                </c:pt>
                <c:pt idx="1664">
                  <c:v>38512</c:v>
                </c:pt>
                <c:pt idx="1665">
                  <c:v>38513</c:v>
                </c:pt>
                <c:pt idx="1666">
                  <c:v>38516</c:v>
                </c:pt>
                <c:pt idx="1667">
                  <c:v>38517</c:v>
                </c:pt>
                <c:pt idx="1668">
                  <c:v>38518</c:v>
                </c:pt>
                <c:pt idx="1669">
                  <c:v>38519</c:v>
                </c:pt>
                <c:pt idx="1670">
                  <c:v>38520</c:v>
                </c:pt>
                <c:pt idx="1671">
                  <c:v>38523</c:v>
                </c:pt>
                <c:pt idx="1672">
                  <c:v>38524</c:v>
                </c:pt>
                <c:pt idx="1673">
                  <c:v>38525</c:v>
                </c:pt>
                <c:pt idx="1674">
                  <c:v>38526</c:v>
                </c:pt>
                <c:pt idx="1675">
                  <c:v>38527</c:v>
                </c:pt>
                <c:pt idx="1676">
                  <c:v>38530</c:v>
                </c:pt>
                <c:pt idx="1677">
                  <c:v>38531</c:v>
                </c:pt>
                <c:pt idx="1678">
                  <c:v>38532</c:v>
                </c:pt>
                <c:pt idx="1679">
                  <c:v>38533</c:v>
                </c:pt>
                <c:pt idx="1680">
                  <c:v>38534</c:v>
                </c:pt>
                <c:pt idx="1681">
                  <c:v>38537</c:v>
                </c:pt>
                <c:pt idx="1682">
                  <c:v>38538</c:v>
                </c:pt>
                <c:pt idx="1683">
                  <c:v>38539</c:v>
                </c:pt>
                <c:pt idx="1684">
                  <c:v>38540</c:v>
                </c:pt>
                <c:pt idx="1685">
                  <c:v>38541</c:v>
                </c:pt>
                <c:pt idx="1686">
                  <c:v>38544</c:v>
                </c:pt>
                <c:pt idx="1687">
                  <c:v>38545</c:v>
                </c:pt>
                <c:pt idx="1688">
                  <c:v>38546</c:v>
                </c:pt>
                <c:pt idx="1689">
                  <c:v>38547</c:v>
                </c:pt>
                <c:pt idx="1690">
                  <c:v>38548</c:v>
                </c:pt>
                <c:pt idx="1691">
                  <c:v>38551</c:v>
                </c:pt>
                <c:pt idx="1692">
                  <c:v>38552</c:v>
                </c:pt>
                <c:pt idx="1693">
                  <c:v>38553</c:v>
                </c:pt>
                <c:pt idx="1694">
                  <c:v>38554</c:v>
                </c:pt>
                <c:pt idx="1695">
                  <c:v>38555</c:v>
                </c:pt>
                <c:pt idx="1696">
                  <c:v>38558</c:v>
                </c:pt>
                <c:pt idx="1697">
                  <c:v>38559</c:v>
                </c:pt>
                <c:pt idx="1698">
                  <c:v>38560</c:v>
                </c:pt>
                <c:pt idx="1699">
                  <c:v>38561</c:v>
                </c:pt>
                <c:pt idx="1700">
                  <c:v>38562</c:v>
                </c:pt>
                <c:pt idx="1701">
                  <c:v>38565</c:v>
                </c:pt>
                <c:pt idx="1702">
                  <c:v>38566</c:v>
                </c:pt>
                <c:pt idx="1703">
                  <c:v>38567</c:v>
                </c:pt>
                <c:pt idx="1704">
                  <c:v>38568</c:v>
                </c:pt>
                <c:pt idx="1705">
                  <c:v>38569</c:v>
                </c:pt>
                <c:pt idx="1706">
                  <c:v>38572</c:v>
                </c:pt>
                <c:pt idx="1707">
                  <c:v>38573</c:v>
                </c:pt>
                <c:pt idx="1708">
                  <c:v>38574</c:v>
                </c:pt>
                <c:pt idx="1709">
                  <c:v>38575</c:v>
                </c:pt>
                <c:pt idx="1710">
                  <c:v>38576</c:v>
                </c:pt>
                <c:pt idx="1711">
                  <c:v>38579</c:v>
                </c:pt>
                <c:pt idx="1712">
                  <c:v>38580</c:v>
                </c:pt>
                <c:pt idx="1713">
                  <c:v>38581</c:v>
                </c:pt>
                <c:pt idx="1714">
                  <c:v>38582</c:v>
                </c:pt>
                <c:pt idx="1715">
                  <c:v>38583</c:v>
                </c:pt>
                <c:pt idx="1716">
                  <c:v>38586</c:v>
                </c:pt>
                <c:pt idx="1717">
                  <c:v>38587</c:v>
                </c:pt>
                <c:pt idx="1718">
                  <c:v>38588</c:v>
                </c:pt>
                <c:pt idx="1719">
                  <c:v>38589</c:v>
                </c:pt>
                <c:pt idx="1720">
                  <c:v>38590</c:v>
                </c:pt>
                <c:pt idx="1721">
                  <c:v>38593</c:v>
                </c:pt>
                <c:pt idx="1722">
                  <c:v>38594</c:v>
                </c:pt>
                <c:pt idx="1723">
                  <c:v>38595</c:v>
                </c:pt>
                <c:pt idx="1724">
                  <c:v>38596</c:v>
                </c:pt>
                <c:pt idx="1725">
                  <c:v>38597</c:v>
                </c:pt>
                <c:pt idx="1726">
                  <c:v>38600</c:v>
                </c:pt>
                <c:pt idx="1727">
                  <c:v>38601</c:v>
                </c:pt>
                <c:pt idx="1728">
                  <c:v>38602</c:v>
                </c:pt>
                <c:pt idx="1729">
                  <c:v>38603</c:v>
                </c:pt>
                <c:pt idx="1730">
                  <c:v>38604</c:v>
                </c:pt>
                <c:pt idx="1731">
                  <c:v>38607</c:v>
                </c:pt>
                <c:pt idx="1732">
                  <c:v>38608</c:v>
                </c:pt>
                <c:pt idx="1733">
                  <c:v>38609</c:v>
                </c:pt>
                <c:pt idx="1734">
                  <c:v>38610</c:v>
                </c:pt>
                <c:pt idx="1735">
                  <c:v>38614</c:v>
                </c:pt>
                <c:pt idx="1736">
                  <c:v>38615</c:v>
                </c:pt>
                <c:pt idx="1737">
                  <c:v>38616</c:v>
                </c:pt>
                <c:pt idx="1738">
                  <c:v>38617</c:v>
                </c:pt>
                <c:pt idx="1739">
                  <c:v>38618</c:v>
                </c:pt>
                <c:pt idx="1740">
                  <c:v>38621</c:v>
                </c:pt>
                <c:pt idx="1741">
                  <c:v>38622</c:v>
                </c:pt>
                <c:pt idx="1742">
                  <c:v>38623</c:v>
                </c:pt>
                <c:pt idx="1743">
                  <c:v>38624</c:v>
                </c:pt>
                <c:pt idx="1744">
                  <c:v>38625</c:v>
                </c:pt>
                <c:pt idx="1745">
                  <c:v>38628</c:v>
                </c:pt>
                <c:pt idx="1746">
                  <c:v>38629</c:v>
                </c:pt>
                <c:pt idx="1747">
                  <c:v>38630</c:v>
                </c:pt>
                <c:pt idx="1748">
                  <c:v>38631</c:v>
                </c:pt>
                <c:pt idx="1749">
                  <c:v>38632</c:v>
                </c:pt>
                <c:pt idx="1750">
                  <c:v>38635</c:v>
                </c:pt>
                <c:pt idx="1751">
                  <c:v>38636</c:v>
                </c:pt>
                <c:pt idx="1752">
                  <c:v>38637</c:v>
                </c:pt>
                <c:pt idx="1753">
                  <c:v>38638</c:v>
                </c:pt>
                <c:pt idx="1754">
                  <c:v>38639</c:v>
                </c:pt>
                <c:pt idx="1755">
                  <c:v>38642</c:v>
                </c:pt>
                <c:pt idx="1756">
                  <c:v>38643</c:v>
                </c:pt>
                <c:pt idx="1757">
                  <c:v>38644</c:v>
                </c:pt>
                <c:pt idx="1758">
                  <c:v>38645</c:v>
                </c:pt>
                <c:pt idx="1759">
                  <c:v>38646</c:v>
                </c:pt>
                <c:pt idx="1760">
                  <c:v>38649</c:v>
                </c:pt>
                <c:pt idx="1761">
                  <c:v>38650</c:v>
                </c:pt>
                <c:pt idx="1762">
                  <c:v>38651</c:v>
                </c:pt>
                <c:pt idx="1763">
                  <c:v>38652</c:v>
                </c:pt>
                <c:pt idx="1764">
                  <c:v>38653</c:v>
                </c:pt>
                <c:pt idx="1765">
                  <c:v>38656</c:v>
                </c:pt>
                <c:pt idx="1766">
                  <c:v>38657</c:v>
                </c:pt>
                <c:pt idx="1767">
                  <c:v>38658</c:v>
                </c:pt>
                <c:pt idx="1768">
                  <c:v>38659</c:v>
                </c:pt>
                <c:pt idx="1769">
                  <c:v>38660</c:v>
                </c:pt>
                <c:pt idx="1770">
                  <c:v>38663</c:v>
                </c:pt>
                <c:pt idx="1771">
                  <c:v>38664</c:v>
                </c:pt>
                <c:pt idx="1772">
                  <c:v>38665</c:v>
                </c:pt>
                <c:pt idx="1773">
                  <c:v>38666</c:v>
                </c:pt>
                <c:pt idx="1774">
                  <c:v>38667</c:v>
                </c:pt>
                <c:pt idx="1775">
                  <c:v>38670</c:v>
                </c:pt>
                <c:pt idx="1776">
                  <c:v>38671</c:v>
                </c:pt>
                <c:pt idx="1777">
                  <c:v>38672</c:v>
                </c:pt>
                <c:pt idx="1778">
                  <c:v>38673</c:v>
                </c:pt>
                <c:pt idx="1779">
                  <c:v>38674</c:v>
                </c:pt>
                <c:pt idx="1780">
                  <c:v>38677</c:v>
                </c:pt>
                <c:pt idx="1781">
                  <c:v>38678</c:v>
                </c:pt>
                <c:pt idx="1782">
                  <c:v>38679</c:v>
                </c:pt>
                <c:pt idx="1783">
                  <c:v>38680</c:v>
                </c:pt>
                <c:pt idx="1784">
                  <c:v>38681</c:v>
                </c:pt>
                <c:pt idx="1785">
                  <c:v>38684</c:v>
                </c:pt>
                <c:pt idx="1786">
                  <c:v>38685</c:v>
                </c:pt>
                <c:pt idx="1787">
                  <c:v>38686</c:v>
                </c:pt>
                <c:pt idx="1788">
                  <c:v>38687</c:v>
                </c:pt>
                <c:pt idx="1789">
                  <c:v>38688</c:v>
                </c:pt>
                <c:pt idx="1790">
                  <c:v>38691</c:v>
                </c:pt>
                <c:pt idx="1791">
                  <c:v>38692</c:v>
                </c:pt>
                <c:pt idx="1792">
                  <c:v>38693</c:v>
                </c:pt>
                <c:pt idx="1793">
                  <c:v>38694</c:v>
                </c:pt>
                <c:pt idx="1794">
                  <c:v>38695</c:v>
                </c:pt>
                <c:pt idx="1795">
                  <c:v>38699</c:v>
                </c:pt>
                <c:pt idx="1796">
                  <c:v>38700</c:v>
                </c:pt>
                <c:pt idx="1797">
                  <c:v>38701</c:v>
                </c:pt>
                <c:pt idx="1798">
                  <c:v>38702</c:v>
                </c:pt>
                <c:pt idx="1799">
                  <c:v>38705</c:v>
                </c:pt>
                <c:pt idx="1800">
                  <c:v>38706</c:v>
                </c:pt>
                <c:pt idx="1801">
                  <c:v>38707</c:v>
                </c:pt>
                <c:pt idx="1802">
                  <c:v>38708</c:v>
                </c:pt>
                <c:pt idx="1803">
                  <c:v>38709</c:v>
                </c:pt>
                <c:pt idx="1804">
                  <c:v>38712</c:v>
                </c:pt>
                <c:pt idx="1805">
                  <c:v>38713</c:v>
                </c:pt>
                <c:pt idx="1806">
                  <c:v>38714</c:v>
                </c:pt>
                <c:pt idx="1807">
                  <c:v>38715</c:v>
                </c:pt>
                <c:pt idx="1808">
                  <c:v>38716</c:v>
                </c:pt>
                <c:pt idx="1809">
                  <c:v>38719</c:v>
                </c:pt>
                <c:pt idx="1810">
                  <c:v>38720</c:v>
                </c:pt>
                <c:pt idx="1811">
                  <c:v>38721</c:v>
                </c:pt>
                <c:pt idx="1812">
                  <c:v>38722</c:v>
                </c:pt>
                <c:pt idx="1813">
                  <c:v>38723</c:v>
                </c:pt>
                <c:pt idx="1814">
                  <c:v>38726</c:v>
                </c:pt>
                <c:pt idx="1815">
                  <c:v>38727</c:v>
                </c:pt>
                <c:pt idx="1816">
                  <c:v>38728</c:v>
                </c:pt>
                <c:pt idx="1817">
                  <c:v>38729</c:v>
                </c:pt>
                <c:pt idx="1818">
                  <c:v>38730</c:v>
                </c:pt>
                <c:pt idx="1819">
                  <c:v>38733</c:v>
                </c:pt>
                <c:pt idx="1820">
                  <c:v>38734</c:v>
                </c:pt>
                <c:pt idx="1821">
                  <c:v>38735</c:v>
                </c:pt>
                <c:pt idx="1822">
                  <c:v>38736</c:v>
                </c:pt>
                <c:pt idx="1823">
                  <c:v>38737</c:v>
                </c:pt>
                <c:pt idx="1824">
                  <c:v>38740</c:v>
                </c:pt>
                <c:pt idx="1825">
                  <c:v>38741</c:v>
                </c:pt>
                <c:pt idx="1826">
                  <c:v>38742</c:v>
                </c:pt>
                <c:pt idx="1827">
                  <c:v>38743</c:v>
                </c:pt>
                <c:pt idx="1828">
                  <c:v>38744</c:v>
                </c:pt>
                <c:pt idx="1829">
                  <c:v>38747</c:v>
                </c:pt>
                <c:pt idx="1830">
                  <c:v>38748</c:v>
                </c:pt>
                <c:pt idx="1831">
                  <c:v>38749</c:v>
                </c:pt>
                <c:pt idx="1832">
                  <c:v>38750</c:v>
                </c:pt>
                <c:pt idx="1833">
                  <c:v>38751</c:v>
                </c:pt>
                <c:pt idx="1834">
                  <c:v>38755</c:v>
                </c:pt>
                <c:pt idx="1835">
                  <c:v>38756</c:v>
                </c:pt>
                <c:pt idx="1836">
                  <c:v>38757</c:v>
                </c:pt>
                <c:pt idx="1837">
                  <c:v>38758</c:v>
                </c:pt>
                <c:pt idx="1838">
                  <c:v>38761</c:v>
                </c:pt>
                <c:pt idx="1839">
                  <c:v>38762</c:v>
                </c:pt>
                <c:pt idx="1840">
                  <c:v>38763</c:v>
                </c:pt>
                <c:pt idx="1841">
                  <c:v>38764</c:v>
                </c:pt>
                <c:pt idx="1842">
                  <c:v>38765</c:v>
                </c:pt>
                <c:pt idx="1843">
                  <c:v>38768</c:v>
                </c:pt>
                <c:pt idx="1844">
                  <c:v>38769</c:v>
                </c:pt>
                <c:pt idx="1845">
                  <c:v>38770</c:v>
                </c:pt>
                <c:pt idx="1846">
                  <c:v>38771</c:v>
                </c:pt>
                <c:pt idx="1847">
                  <c:v>38772</c:v>
                </c:pt>
                <c:pt idx="1848">
                  <c:v>38775</c:v>
                </c:pt>
                <c:pt idx="1849">
                  <c:v>38776</c:v>
                </c:pt>
                <c:pt idx="1850">
                  <c:v>38777</c:v>
                </c:pt>
                <c:pt idx="1851">
                  <c:v>38778</c:v>
                </c:pt>
                <c:pt idx="1852">
                  <c:v>38779</c:v>
                </c:pt>
                <c:pt idx="1853">
                  <c:v>38782</c:v>
                </c:pt>
                <c:pt idx="1854">
                  <c:v>38783</c:v>
                </c:pt>
                <c:pt idx="1855">
                  <c:v>38784</c:v>
                </c:pt>
                <c:pt idx="1856">
                  <c:v>38785</c:v>
                </c:pt>
                <c:pt idx="1857">
                  <c:v>38786</c:v>
                </c:pt>
                <c:pt idx="1858">
                  <c:v>38789</c:v>
                </c:pt>
                <c:pt idx="1859">
                  <c:v>38790</c:v>
                </c:pt>
                <c:pt idx="1860">
                  <c:v>38791</c:v>
                </c:pt>
                <c:pt idx="1861">
                  <c:v>38792</c:v>
                </c:pt>
                <c:pt idx="1862">
                  <c:v>38793</c:v>
                </c:pt>
                <c:pt idx="1863">
                  <c:v>38796</c:v>
                </c:pt>
                <c:pt idx="1864">
                  <c:v>38798</c:v>
                </c:pt>
                <c:pt idx="1865">
                  <c:v>38799</c:v>
                </c:pt>
                <c:pt idx="1866">
                  <c:v>38800</c:v>
                </c:pt>
                <c:pt idx="1867">
                  <c:v>38803</c:v>
                </c:pt>
                <c:pt idx="1868">
                  <c:v>38804</c:v>
                </c:pt>
                <c:pt idx="1869">
                  <c:v>38805</c:v>
                </c:pt>
                <c:pt idx="1870">
                  <c:v>38806</c:v>
                </c:pt>
                <c:pt idx="1871">
                  <c:v>38807</c:v>
                </c:pt>
                <c:pt idx="1872">
                  <c:v>38810</c:v>
                </c:pt>
                <c:pt idx="1873">
                  <c:v>38811</c:v>
                </c:pt>
                <c:pt idx="1874">
                  <c:v>38812</c:v>
                </c:pt>
                <c:pt idx="1875">
                  <c:v>38813</c:v>
                </c:pt>
                <c:pt idx="1876">
                  <c:v>38814</c:v>
                </c:pt>
                <c:pt idx="1877">
                  <c:v>38817</c:v>
                </c:pt>
                <c:pt idx="1878">
                  <c:v>38818</c:v>
                </c:pt>
                <c:pt idx="1879">
                  <c:v>38819</c:v>
                </c:pt>
                <c:pt idx="1880">
                  <c:v>38824</c:v>
                </c:pt>
                <c:pt idx="1881">
                  <c:v>38825</c:v>
                </c:pt>
                <c:pt idx="1882">
                  <c:v>38826</c:v>
                </c:pt>
                <c:pt idx="1883">
                  <c:v>38827</c:v>
                </c:pt>
                <c:pt idx="1884">
                  <c:v>38828</c:v>
                </c:pt>
                <c:pt idx="1885">
                  <c:v>38831</c:v>
                </c:pt>
                <c:pt idx="1886">
                  <c:v>38832</c:v>
                </c:pt>
                <c:pt idx="1887">
                  <c:v>38833</c:v>
                </c:pt>
                <c:pt idx="1888">
                  <c:v>38834</c:v>
                </c:pt>
                <c:pt idx="1889">
                  <c:v>38835</c:v>
                </c:pt>
                <c:pt idx="1890">
                  <c:v>38839</c:v>
                </c:pt>
                <c:pt idx="1891">
                  <c:v>38840</c:v>
                </c:pt>
                <c:pt idx="1892">
                  <c:v>38841</c:v>
                </c:pt>
                <c:pt idx="1893">
                  <c:v>38842</c:v>
                </c:pt>
                <c:pt idx="1894">
                  <c:v>38845</c:v>
                </c:pt>
                <c:pt idx="1895">
                  <c:v>38846</c:v>
                </c:pt>
                <c:pt idx="1896">
                  <c:v>38847</c:v>
                </c:pt>
                <c:pt idx="1897">
                  <c:v>38848</c:v>
                </c:pt>
                <c:pt idx="1898">
                  <c:v>38849</c:v>
                </c:pt>
                <c:pt idx="1899">
                  <c:v>38852</c:v>
                </c:pt>
                <c:pt idx="1900">
                  <c:v>38853</c:v>
                </c:pt>
                <c:pt idx="1901">
                  <c:v>38854</c:v>
                </c:pt>
                <c:pt idx="1902">
                  <c:v>38855</c:v>
                </c:pt>
                <c:pt idx="1903">
                  <c:v>38856</c:v>
                </c:pt>
                <c:pt idx="1904">
                  <c:v>38859</c:v>
                </c:pt>
                <c:pt idx="1905">
                  <c:v>38860</c:v>
                </c:pt>
                <c:pt idx="1906">
                  <c:v>38861</c:v>
                </c:pt>
                <c:pt idx="1907">
                  <c:v>38862</c:v>
                </c:pt>
                <c:pt idx="1908">
                  <c:v>38863</c:v>
                </c:pt>
                <c:pt idx="1909">
                  <c:v>38866</c:v>
                </c:pt>
                <c:pt idx="1910">
                  <c:v>38867</c:v>
                </c:pt>
                <c:pt idx="1911">
                  <c:v>38868</c:v>
                </c:pt>
                <c:pt idx="1912">
                  <c:v>38869</c:v>
                </c:pt>
                <c:pt idx="1913">
                  <c:v>38870</c:v>
                </c:pt>
                <c:pt idx="1914">
                  <c:v>38873</c:v>
                </c:pt>
                <c:pt idx="1915">
                  <c:v>38874</c:v>
                </c:pt>
                <c:pt idx="1916">
                  <c:v>38875</c:v>
                </c:pt>
                <c:pt idx="1917">
                  <c:v>38876</c:v>
                </c:pt>
                <c:pt idx="1918">
                  <c:v>38877</c:v>
                </c:pt>
                <c:pt idx="1919">
                  <c:v>38880</c:v>
                </c:pt>
                <c:pt idx="1920">
                  <c:v>38881</c:v>
                </c:pt>
                <c:pt idx="1921">
                  <c:v>38882</c:v>
                </c:pt>
                <c:pt idx="1922">
                  <c:v>38883</c:v>
                </c:pt>
                <c:pt idx="1923">
                  <c:v>38884</c:v>
                </c:pt>
                <c:pt idx="1924">
                  <c:v>38887</c:v>
                </c:pt>
                <c:pt idx="1925">
                  <c:v>38888</c:v>
                </c:pt>
                <c:pt idx="1926">
                  <c:v>38889</c:v>
                </c:pt>
                <c:pt idx="1927">
                  <c:v>38890</c:v>
                </c:pt>
                <c:pt idx="1928">
                  <c:v>38891</c:v>
                </c:pt>
                <c:pt idx="1929">
                  <c:v>38894</c:v>
                </c:pt>
                <c:pt idx="1930">
                  <c:v>38895</c:v>
                </c:pt>
                <c:pt idx="1931">
                  <c:v>38896</c:v>
                </c:pt>
                <c:pt idx="1932">
                  <c:v>38897</c:v>
                </c:pt>
                <c:pt idx="1933">
                  <c:v>38898</c:v>
                </c:pt>
                <c:pt idx="1934">
                  <c:v>38901</c:v>
                </c:pt>
                <c:pt idx="1935">
                  <c:v>38902</c:v>
                </c:pt>
                <c:pt idx="1936">
                  <c:v>38903</c:v>
                </c:pt>
                <c:pt idx="1937">
                  <c:v>38904</c:v>
                </c:pt>
                <c:pt idx="1938">
                  <c:v>38905</c:v>
                </c:pt>
                <c:pt idx="1939">
                  <c:v>38908</c:v>
                </c:pt>
                <c:pt idx="1940">
                  <c:v>38909</c:v>
                </c:pt>
                <c:pt idx="1941">
                  <c:v>38910</c:v>
                </c:pt>
                <c:pt idx="1942">
                  <c:v>38911</c:v>
                </c:pt>
                <c:pt idx="1943">
                  <c:v>38912</c:v>
                </c:pt>
                <c:pt idx="1944">
                  <c:v>38915</c:v>
                </c:pt>
                <c:pt idx="1945">
                  <c:v>38916</c:v>
                </c:pt>
                <c:pt idx="1946">
                  <c:v>38917</c:v>
                </c:pt>
                <c:pt idx="1947">
                  <c:v>38918</c:v>
                </c:pt>
                <c:pt idx="1948">
                  <c:v>38919</c:v>
                </c:pt>
                <c:pt idx="1949">
                  <c:v>38922</c:v>
                </c:pt>
                <c:pt idx="1950">
                  <c:v>38923</c:v>
                </c:pt>
                <c:pt idx="1951">
                  <c:v>38924</c:v>
                </c:pt>
                <c:pt idx="1952">
                  <c:v>38925</c:v>
                </c:pt>
                <c:pt idx="1953">
                  <c:v>38926</c:v>
                </c:pt>
                <c:pt idx="1954">
                  <c:v>38929</c:v>
                </c:pt>
                <c:pt idx="1955">
                  <c:v>38930</c:v>
                </c:pt>
                <c:pt idx="1956">
                  <c:v>38931</c:v>
                </c:pt>
                <c:pt idx="1957">
                  <c:v>38932</c:v>
                </c:pt>
                <c:pt idx="1958">
                  <c:v>38933</c:v>
                </c:pt>
                <c:pt idx="1959">
                  <c:v>38936</c:v>
                </c:pt>
                <c:pt idx="1960">
                  <c:v>38937</c:v>
                </c:pt>
                <c:pt idx="1961">
                  <c:v>38938</c:v>
                </c:pt>
                <c:pt idx="1962">
                  <c:v>38939</c:v>
                </c:pt>
                <c:pt idx="1963">
                  <c:v>38940</c:v>
                </c:pt>
                <c:pt idx="1964">
                  <c:v>38943</c:v>
                </c:pt>
                <c:pt idx="1965">
                  <c:v>38944</c:v>
                </c:pt>
                <c:pt idx="1966">
                  <c:v>38945</c:v>
                </c:pt>
                <c:pt idx="1967">
                  <c:v>38946</c:v>
                </c:pt>
                <c:pt idx="1968">
                  <c:v>38947</c:v>
                </c:pt>
                <c:pt idx="1969">
                  <c:v>38950</c:v>
                </c:pt>
                <c:pt idx="1970">
                  <c:v>38951</c:v>
                </c:pt>
                <c:pt idx="1971">
                  <c:v>38952</c:v>
                </c:pt>
                <c:pt idx="1972">
                  <c:v>38953</c:v>
                </c:pt>
                <c:pt idx="1973">
                  <c:v>38954</c:v>
                </c:pt>
                <c:pt idx="1974">
                  <c:v>38957</c:v>
                </c:pt>
                <c:pt idx="1975">
                  <c:v>38958</c:v>
                </c:pt>
                <c:pt idx="1976">
                  <c:v>38959</c:v>
                </c:pt>
                <c:pt idx="1977">
                  <c:v>38960</c:v>
                </c:pt>
                <c:pt idx="1978">
                  <c:v>38961</c:v>
                </c:pt>
                <c:pt idx="1979">
                  <c:v>38964</c:v>
                </c:pt>
                <c:pt idx="1980">
                  <c:v>38965</c:v>
                </c:pt>
                <c:pt idx="1981">
                  <c:v>38966</c:v>
                </c:pt>
                <c:pt idx="1982">
                  <c:v>38967</c:v>
                </c:pt>
                <c:pt idx="1983">
                  <c:v>38968</c:v>
                </c:pt>
                <c:pt idx="1984">
                  <c:v>38971</c:v>
                </c:pt>
                <c:pt idx="1985">
                  <c:v>38972</c:v>
                </c:pt>
                <c:pt idx="1986">
                  <c:v>38973</c:v>
                </c:pt>
                <c:pt idx="1987">
                  <c:v>38974</c:v>
                </c:pt>
                <c:pt idx="1988">
                  <c:v>38975</c:v>
                </c:pt>
                <c:pt idx="1989">
                  <c:v>38978</c:v>
                </c:pt>
                <c:pt idx="1990">
                  <c:v>38979</c:v>
                </c:pt>
                <c:pt idx="1991">
                  <c:v>38980</c:v>
                </c:pt>
                <c:pt idx="1992">
                  <c:v>38981</c:v>
                </c:pt>
                <c:pt idx="1993">
                  <c:v>38982</c:v>
                </c:pt>
                <c:pt idx="1994">
                  <c:v>38985</c:v>
                </c:pt>
                <c:pt idx="1995">
                  <c:v>38986</c:v>
                </c:pt>
                <c:pt idx="1996">
                  <c:v>38987</c:v>
                </c:pt>
                <c:pt idx="1997">
                  <c:v>38988</c:v>
                </c:pt>
                <c:pt idx="1998">
                  <c:v>38989</c:v>
                </c:pt>
                <c:pt idx="1999">
                  <c:v>38992</c:v>
                </c:pt>
                <c:pt idx="2000">
                  <c:v>38993</c:v>
                </c:pt>
                <c:pt idx="2001">
                  <c:v>38994</c:v>
                </c:pt>
                <c:pt idx="2002">
                  <c:v>38995</c:v>
                </c:pt>
                <c:pt idx="2003">
                  <c:v>38996</c:v>
                </c:pt>
                <c:pt idx="2004">
                  <c:v>38999</c:v>
                </c:pt>
                <c:pt idx="2005">
                  <c:v>39000</c:v>
                </c:pt>
                <c:pt idx="2006">
                  <c:v>39001</c:v>
                </c:pt>
                <c:pt idx="2007">
                  <c:v>39002</c:v>
                </c:pt>
                <c:pt idx="2008">
                  <c:v>39003</c:v>
                </c:pt>
                <c:pt idx="2009">
                  <c:v>39006</c:v>
                </c:pt>
                <c:pt idx="2010">
                  <c:v>39007</c:v>
                </c:pt>
                <c:pt idx="2011">
                  <c:v>39008</c:v>
                </c:pt>
                <c:pt idx="2012">
                  <c:v>39009</c:v>
                </c:pt>
                <c:pt idx="2013">
                  <c:v>39010</c:v>
                </c:pt>
                <c:pt idx="2014">
                  <c:v>39013</c:v>
                </c:pt>
                <c:pt idx="2015">
                  <c:v>39014</c:v>
                </c:pt>
                <c:pt idx="2016">
                  <c:v>39015</c:v>
                </c:pt>
                <c:pt idx="2017">
                  <c:v>39016</c:v>
                </c:pt>
                <c:pt idx="2018">
                  <c:v>39017</c:v>
                </c:pt>
                <c:pt idx="2019">
                  <c:v>39020</c:v>
                </c:pt>
                <c:pt idx="2020">
                  <c:v>39021</c:v>
                </c:pt>
                <c:pt idx="2021">
                  <c:v>39022</c:v>
                </c:pt>
                <c:pt idx="2022">
                  <c:v>39024</c:v>
                </c:pt>
                <c:pt idx="2023">
                  <c:v>39027</c:v>
                </c:pt>
                <c:pt idx="2024">
                  <c:v>39028</c:v>
                </c:pt>
                <c:pt idx="2025">
                  <c:v>39029</c:v>
                </c:pt>
                <c:pt idx="2026">
                  <c:v>39030</c:v>
                </c:pt>
                <c:pt idx="2027">
                  <c:v>39031</c:v>
                </c:pt>
                <c:pt idx="2028">
                  <c:v>39034</c:v>
                </c:pt>
                <c:pt idx="2029">
                  <c:v>39035</c:v>
                </c:pt>
                <c:pt idx="2030">
                  <c:v>39036</c:v>
                </c:pt>
                <c:pt idx="2031">
                  <c:v>39037</c:v>
                </c:pt>
                <c:pt idx="2032">
                  <c:v>39038</c:v>
                </c:pt>
                <c:pt idx="2033">
                  <c:v>39042</c:v>
                </c:pt>
                <c:pt idx="2034">
                  <c:v>39043</c:v>
                </c:pt>
                <c:pt idx="2035">
                  <c:v>39044</c:v>
                </c:pt>
                <c:pt idx="2036">
                  <c:v>39045</c:v>
                </c:pt>
                <c:pt idx="2037">
                  <c:v>39048</c:v>
                </c:pt>
                <c:pt idx="2038">
                  <c:v>39049</c:v>
                </c:pt>
                <c:pt idx="2039">
                  <c:v>39050</c:v>
                </c:pt>
                <c:pt idx="2040">
                  <c:v>39051</c:v>
                </c:pt>
                <c:pt idx="2041">
                  <c:v>39055</c:v>
                </c:pt>
                <c:pt idx="2042">
                  <c:v>39056</c:v>
                </c:pt>
                <c:pt idx="2043">
                  <c:v>39057</c:v>
                </c:pt>
                <c:pt idx="2044">
                  <c:v>39058</c:v>
                </c:pt>
                <c:pt idx="2045">
                  <c:v>39059</c:v>
                </c:pt>
                <c:pt idx="2046">
                  <c:v>39062</c:v>
                </c:pt>
                <c:pt idx="2047">
                  <c:v>39064</c:v>
                </c:pt>
                <c:pt idx="2048">
                  <c:v>39065</c:v>
                </c:pt>
                <c:pt idx="2049">
                  <c:v>39066</c:v>
                </c:pt>
                <c:pt idx="2050">
                  <c:v>39069</c:v>
                </c:pt>
                <c:pt idx="2051">
                  <c:v>39070</c:v>
                </c:pt>
                <c:pt idx="2052">
                  <c:v>39071</c:v>
                </c:pt>
                <c:pt idx="2053">
                  <c:v>39072</c:v>
                </c:pt>
                <c:pt idx="2054">
                  <c:v>39073</c:v>
                </c:pt>
                <c:pt idx="2055">
                  <c:v>39077</c:v>
                </c:pt>
                <c:pt idx="2056">
                  <c:v>39078</c:v>
                </c:pt>
                <c:pt idx="2057">
                  <c:v>39079</c:v>
                </c:pt>
                <c:pt idx="2058">
                  <c:v>39080</c:v>
                </c:pt>
                <c:pt idx="2059">
                  <c:v>39084</c:v>
                </c:pt>
                <c:pt idx="2060">
                  <c:v>39085</c:v>
                </c:pt>
                <c:pt idx="2061">
                  <c:v>39086</c:v>
                </c:pt>
                <c:pt idx="2062">
                  <c:v>39087</c:v>
                </c:pt>
                <c:pt idx="2063">
                  <c:v>39090</c:v>
                </c:pt>
                <c:pt idx="2064">
                  <c:v>39091</c:v>
                </c:pt>
                <c:pt idx="2065">
                  <c:v>39092</c:v>
                </c:pt>
                <c:pt idx="2066">
                  <c:v>39093</c:v>
                </c:pt>
                <c:pt idx="2067">
                  <c:v>39094</c:v>
                </c:pt>
                <c:pt idx="2068">
                  <c:v>39097</c:v>
                </c:pt>
                <c:pt idx="2069">
                  <c:v>39098</c:v>
                </c:pt>
                <c:pt idx="2070">
                  <c:v>39099</c:v>
                </c:pt>
                <c:pt idx="2071">
                  <c:v>39100</c:v>
                </c:pt>
                <c:pt idx="2072">
                  <c:v>39101</c:v>
                </c:pt>
                <c:pt idx="2073">
                  <c:v>39104</c:v>
                </c:pt>
                <c:pt idx="2074">
                  <c:v>39105</c:v>
                </c:pt>
                <c:pt idx="2075">
                  <c:v>39106</c:v>
                </c:pt>
                <c:pt idx="2076">
                  <c:v>39107</c:v>
                </c:pt>
                <c:pt idx="2077">
                  <c:v>39108</c:v>
                </c:pt>
                <c:pt idx="2078">
                  <c:v>39111</c:v>
                </c:pt>
                <c:pt idx="2079">
                  <c:v>39112</c:v>
                </c:pt>
                <c:pt idx="2080">
                  <c:v>39113</c:v>
                </c:pt>
                <c:pt idx="2081">
                  <c:v>39114</c:v>
                </c:pt>
                <c:pt idx="2082">
                  <c:v>39115</c:v>
                </c:pt>
                <c:pt idx="2083">
                  <c:v>39119</c:v>
                </c:pt>
                <c:pt idx="2084">
                  <c:v>39120</c:v>
                </c:pt>
                <c:pt idx="2085">
                  <c:v>39121</c:v>
                </c:pt>
                <c:pt idx="2086">
                  <c:v>39122</c:v>
                </c:pt>
                <c:pt idx="2087">
                  <c:v>39125</c:v>
                </c:pt>
                <c:pt idx="2088">
                  <c:v>39126</c:v>
                </c:pt>
                <c:pt idx="2089">
                  <c:v>39127</c:v>
                </c:pt>
                <c:pt idx="2090">
                  <c:v>39128</c:v>
                </c:pt>
                <c:pt idx="2091">
                  <c:v>39129</c:v>
                </c:pt>
                <c:pt idx="2092">
                  <c:v>39132</c:v>
                </c:pt>
                <c:pt idx="2093">
                  <c:v>39133</c:v>
                </c:pt>
                <c:pt idx="2094">
                  <c:v>39134</c:v>
                </c:pt>
                <c:pt idx="2095">
                  <c:v>39135</c:v>
                </c:pt>
                <c:pt idx="2096">
                  <c:v>39136</c:v>
                </c:pt>
                <c:pt idx="2097">
                  <c:v>39139</c:v>
                </c:pt>
                <c:pt idx="2098">
                  <c:v>39140</c:v>
                </c:pt>
                <c:pt idx="2099">
                  <c:v>39141</c:v>
                </c:pt>
                <c:pt idx="2100">
                  <c:v>39142</c:v>
                </c:pt>
                <c:pt idx="2101">
                  <c:v>39143</c:v>
                </c:pt>
                <c:pt idx="2102">
                  <c:v>39146</c:v>
                </c:pt>
                <c:pt idx="2103">
                  <c:v>39147</c:v>
                </c:pt>
                <c:pt idx="2104">
                  <c:v>39148</c:v>
                </c:pt>
                <c:pt idx="2105">
                  <c:v>39149</c:v>
                </c:pt>
                <c:pt idx="2106">
                  <c:v>39150</c:v>
                </c:pt>
                <c:pt idx="2107">
                  <c:v>39153</c:v>
                </c:pt>
                <c:pt idx="2108">
                  <c:v>39154</c:v>
                </c:pt>
                <c:pt idx="2109">
                  <c:v>39155</c:v>
                </c:pt>
                <c:pt idx="2110">
                  <c:v>39156</c:v>
                </c:pt>
                <c:pt idx="2111">
                  <c:v>39157</c:v>
                </c:pt>
                <c:pt idx="2112">
                  <c:v>39161</c:v>
                </c:pt>
                <c:pt idx="2113">
                  <c:v>39162</c:v>
                </c:pt>
                <c:pt idx="2114">
                  <c:v>39163</c:v>
                </c:pt>
                <c:pt idx="2115">
                  <c:v>39164</c:v>
                </c:pt>
                <c:pt idx="2116">
                  <c:v>39167</c:v>
                </c:pt>
                <c:pt idx="2117">
                  <c:v>39168</c:v>
                </c:pt>
                <c:pt idx="2118">
                  <c:v>39169</c:v>
                </c:pt>
                <c:pt idx="2119">
                  <c:v>39170</c:v>
                </c:pt>
                <c:pt idx="2120">
                  <c:v>39171</c:v>
                </c:pt>
                <c:pt idx="2121">
                  <c:v>39174</c:v>
                </c:pt>
                <c:pt idx="2122">
                  <c:v>39175</c:v>
                </c:pt>
                <c:pt idx="2123">
                  <c:v>39176</c:v>
                </c:pt>
                <c:pt idx="2124">
                  <c:v>39181</c:v>
                </c:pt>
                <c:pt idx="2125">
                  <c:v>39182</c:v>
                </c:pt>
                <c:pt idx="2126">
                  <c:v>39183</c:v>
                </c:pt>
                <c:pt idx="2127">
                  <c:v>39184</c:v>
                </c:pt>
                <c:pt idx="2128">
                  <c:v>39185</c:v>
                </c:pt>
                <c:pt idx="2129">
                  <c:v>39188</c:v>
                </c:pt>
                <c:pt idx="2130">
                  <c:v>39189</c:v>
                </c:pt>
                <c:pt idx="2131">
                  <c:v>39190</c:v>
                </c:pt>
                <c:pt idx="2132">
                  <c:v>39191</c:v>
                </c:pt>
                <c:pt idx="2133">
                  <c:v>39192</c:v>
                </c:pt>
                <c:pt idx="2134">
                  <c:v>39195</c:v>
                </c:pt>
                <c:pt idx="2135">
                  <c:v>39196</c:v>
                </c:pt>
                <c:pt idx="2136">
                  <c:v>39197</c:v>
                </c:pt>
                <c:pt idx="2137">
                  <c:v>39198</c:v>
                </c:pt>
                <c:pt idx="2138">
                  <c:v>39199</c:v>
                </c:pt>
                <c:pt idx="2139">
                  <c:v>39202</c:v>
                </c:pt>
                <c:pt idx="2140">
                  <c:v>39204</c:v>
                </c:pt>
                <c:pt idx="2141">
                  <c:v>39205</c:v>
                </c:pt>
                <c:pt idx="2142">
                  <c:v>39206</c:v>
                </c:pt>
                <c:pt idx="2143">
                  <c:v>39209</c:v>
                </c:pt>
                <c:pt idx="2144">
                  <c:v>39210</c:v>
                </c:pt>
                <c:pt idx="2145">
                  <c:v>39211</c:v>
                </c:pt>
                <c:pt idx="2146">
                  <c:v>39212</c:v>
                </c:pt>
                <c:pt idx="2147">
                  <c:v>39213</c:v>
                </c:pt>
                <c:pt idx="2148">
                  <c:v>39216</c:v>
                </c:pt>
                <c:pt idx="2149">
                  <c:v>39217</c:v>
                </c:pt>
                <c:pt idx="2150">
                  <c:v>39218</c:v>
                </c:pt>
                <c:pt idx="2151">
                  <c:v>39219</c:v>
                </c:pt>
                <c:pt idx="2152">
                  <c:v>39220</c:v>
                </c:pt>
                <c:pt idx="2153">
                  <c:v>39223</c:v>
                </c:pt>
                <c:pt idx="2154">
                  <c:v>39224</c:v>
                </c:pt>
                <c:pt idx="2155">
                  <c:v>39225</c:v>
                </c:pt>
                <c:pt idx="2156">
                  <c:v>39226</c:v>
                </c:pt>
                <c:pt idx="2157">
                  <c:v>39227</c:v>
                </c:pt>
                <c:pt idx="2158">
                  <c:v>39230</c:v>
                </c:pt>
                <c:pt idx="2159">
                  <c:v>39231</c:v>
                </c:pt>
                <c:pt idx="2160">
                  <c:v>39232</c:v>
                </c:pt>
                <c:pt idx="2161">
                  <c:v>39233</c:v>
                </c:pt>
                <c:pt idx="2162">
                  <c:v>39234</c:v>
                </c:pt>
                <c:pt idx="2163">
                  <c:v>39237</c:v>
                </c:pt>
                <c:pt idx="2164">
                  <c:v>39238</c:v>
                </c:pt>
                <c:pt idx="2165">
                  <c:v>39239</c:v>
                </c:pt>
                <c:pt idx="2166">
                  <c:v>39240</c:v>
                </c:pt>
                <c:pt idx="2167">
                  <c:v>39241</c:v>
                </c:pt>
                <c:pt idx="2168">
                  <c:v>39244</c:v>
                </c:pt>
                <c:pt idx="2169">
                  <c:v>39245</c:v>
                </c:pt>
                <c:pt idx="2170">
                  <c:v>39246</c:v>
                </c:pt>
                <c:pt idx="2171">
                  <c:v>39247</c:v>
                </c:pt>
                <c:pt idx="2172">
                  <c:v>39248</c:v>
                </c:pt>
                <c:pt idx="2173">
                  <c:v>39251</c:v>
                </c:pt>
                <c:pt idx="2174">
                  <c:v>39252</c:v>
                </c:pt>
                <c:pt idx="2175">
                  <c:v>39253</c:v>
                </c:pt>
                <c:pt idx="2176">
                  <c:v>39254</c:v>
                </c:pt>
                <c:pt idx="2177">
                  <c:v>39255</c:v>
                </c:pt>
                <c:pt idx="2178">
                  <c:v>39258</c:v>
                </c:pt>
                <c:pt idx="2179">
                  <c:v>39259</c:v>
                </c:pt>
                <c:pt idx="2180">
                  <c:v>39260</c:v>
                </c:pt>
                <c:pt idx="2181">
                  <c:v>39261</c:v>
                </c:pt>
                <c:pt idx="2182">
                  <c:v>39262</c:v>
                </c:pt>
                <c:pt idx="2183">
                  <c:v>39265</c:v>
                </c:pt>
                <c:pt idx="2184">
                  <c:v>39266</c:v>
                </c:pt>
                <c:pt idx="2185">
                  <c:v>39267</c:v>
                </c:pt>
                <c:pt idx="2186">
                  <c:v>39268</c:v>
                </c:pt>
                <c:pt idx="2187">
                  <c:v>39269</c:v>
                </c:pt>
                <c:pt idx="2188">
                  <c:v>39272</c:v>
                </c:pt>
                <c:pt idx="2189">
                  <c:v>39273</c:v>
                </c:pt>
                <c:pt idx="2190">
                  <c:v>39274</c:v>
                </c:pt>
                <c:pt idx="2191">
                  <c:v>39275</c:v>
                </c:pt>
                <c:pt idx="2192">
                  <c:v>39276</c:v>
                </c:pt>
                <c:pt idx="2193">
                  <c:v>39279</c:v>
                </c:pt>
                <c:pt idx="2194">
                  <c:v>39280</c:v>
                </c:pt>
                <c:pt idx="2195">
                  <c:v>39281</c:v>
                </c:pt>
                <c:pt idx="2196">
                  <c:v>39282</c:v>
                </c:pt>
                <c:pt idx="2197">
                  <c:v>39283</c:v>
                </c:pt>
                <c:pt idx="2198">
                  <c:v>39286</c:v>
                </c:pt>
                <c:pt idx="2199">
                  <c:v>39287</c:v>
                </c:pt>
                <c:pt idx="2200">
                  <c:v>39288</c:v>
                </c:pt>
                <c:pt idx="2201">
                  <c:v>39289</c:v>
                </c:pt>
                <c:pt idx="2202">
                  <c:v>39290</c:v>
                </c:pt>
                <c:pt idx="2203">
                  <c:v>39293</c:v>
                </c:pt>
                <c:pt idx="2204">
                  <c:v>39294</c:v>
                </c:pt>
                <c:pt idx="2205">
                  <c:v>39295</c:v>
                </c:pt>
                <c:pt idx="2206">
                  <c:v>39296</c:v>
                </c:pt>
                <c:pt idx="2207">
                  <c:v>39297</c:v>
                </c:pt>
                <c:pt idx="2208">
                  <c:v>39300</c:v>
                </c:pt>
                <c:pt idx="2209">
                  <c:v>39301</c:v>
                </c:pt>
                <c:pt idx="2210">
                  <c:v>39302</c:v>
                </c:pt>
                <c:pt idx="2211">
                  <c:v>39303</c:v>
                </c:pt>
                <c:pt idx="2212">
                  <c:v>39304</c:v>
                </c:pt>
                <c:pt idx="2213">
                  <c:v>39307</c:v>
                </c:pt>
                <c:pt idx="2214">
                  <c:v>39308</c:v>
                </c:pt>
                <c:pt idx="2215">
                  <c:v>39309</c:v>
                </c:pt>
                <c:pt idx="2216">
                  <c:v>39310</c:v>
                </c:pt>
                <c:pt idx="2217">
                  <c:v>39311</c:v>
                </c:pt>
                <c:pt idx="2218">
                  <c:v>39314</c:v>
                </c:pt>
                <c:pt idx="2219">
                  <c:v>39315</c:v>
                </c:pt>
                <c:pt idx="2220">
                  <c:v>39316</c:v>
                </c:pt>
                <c:pt idx="2221">
                  <c:v>39317</c:v>
                </c:pt>
                <c:pt idx="2222">
                  <c:v>39318</c:v>
                </c:pt>
                <c:pt idx="2223">
                  <c:v>39321</c:v>
                </c:pt>
                <c:pt idx="2224">
                  <c:v>39322</c:v>
                </c:pt>
                <c:pt idx="2225">
                  <c:v>39323</c:v>
                </c:pt>
                <c:pt idx="2226">
                  <c:v>39324</c:v>
                </c:pt>
                <c:pt idx="2227">
                  <c:v>39325</c:v>
                </c:pt>
                <c:pt idx="2228">
                  <c:v>39328</c:v>
                </c:pt>
                <c:pt idx="2229">
                  <c:v>39329</c:v>
                </c:pt>
                <c:pt idx="2230">
                  <c:v>39330</c:v>
                </c:pt>
                <c:pt idx="2231">
                  <c:v>39331</c:v>
                </c:pt>
                <c:pt idx="2232">
                  <c:v>39332</c:v>
                </c:pt>
                <c:pt idx="2233">
                  <c:v>39335</c:v>
                </c:pt>
                <c:pt idx="2234">
                  <c:v>39336</c:v>
                </c:pt>
                <c:pt idx="2235">
                  <c:v>39337</c:v>
                </c:pt>
                <c:pt idx="2236">
                  <c:v>39338</c:v>
                </c:pt>
                <c:pt idx="2237">
                  <c:v>39339</c:v>
                </c:pt>
                <c:pt idx="2238">
                  <c:v>39342</c:v>
                </c:pt>
                <c:pt idx="2239">
                  <c:v>39343</c:v>
                </c:pt>
                <c:pt idx="2240">
                  <c:v>39344</c:v>
                </c:pt>
                <c:pt idx="2241">
                  <c:v>39345</c:v>
                </c:pt>
                <c:pt idx="2242">
                  <c:v>39346</c:v>
                </c:pt>
                <c:pt idx="2243">
                  <c:v>39349</c:v>
                </c:pt>
                <c:pt idx="2244">
                  <c:v>39350</c:v>
                </c:pt>
                <c:pt idx="2245">
                  <c:v>39351</c:v>
                </c:pt>
                <c:pt idx="2246">
                  <c:v>39352</c:v>
                </c:pt>
                <c:pt idx="2247">
                  <c:v>39353</c:v>
                </c:pt>
                <c:pt idx="2248">
                  <c:v>39356</c:v>
                </c:pt>
                <c:pt idx="2249">
                  <c:v>39357</c:v>
                </c:pt>
                <c:pt idx="2250">
                  <c:v>39358</c:v>
                </c:pt>
                <c:pt idx="2251">
                  <c:v>39359</c:v>
                </c:pt>
                <c:pt idx="2252">
                  <c:v>39360</c:v>
                </c:pt>
                <c:pt idx="2253">
                  <c:v>39363</c:v>
                </c:pt>
                <c:pt idx="2254">
                  <c:v>39364</c:v>
                </c:pt>
                <c:pt idx="2255">
                  <c:v>39365</c:v>
                </c:pt>
                <c:pt idx="2256">
                  <c:v>39366</c:v>
                </c:pt>
                <c:pt idx="2257">
                  <c:v>39367</c:v>
                </c:pt>
                <c:pt idx="2258">
                  <c:v>39370</c:v>
                </c:pt>
                <c:pt idx="2259">
                  <c:v>39371</c:v>
                </c:pt>
                <c:pt idx="2260">
                  <c:v>39372</c:v>
                </c:pt>
                <c:pt idx="2261">
                  <c:v>39373</c:v>
                </c:pt>
                <c:pt idx="2262">
                  <c:v>39374</c:v>
                </c:pt>
                <c:pt idx="2263">
                  <c:v>39377</c:v>
                </c:pt>
                <c:pt idx="2264">
                  <c:v>39378</c:v>
                </c:pt>
                <c:pt idx="2265">
                  <c:v>39379</c:v>
                </c:pt>
                <c:pt idx="2266">
                  <c:v>39380</c:v>
                </c:pt>
                <c:pt idx="2267">
                  <c:v>39381</c:v>
                </c:pt>
                <c:pt idx="2268">
                  <c:v>39384</c:v>
                </c:pt>
                <c:pt idx="2269">
                  <c:v>39385</c:v>
                </c:pt>
                <c:pt idx="2270">
                  <c:v>39386</c:v>
                </c:pt>
                <c:pt idx="2271">
                  <c:v>39387</c:v>
                </c:pt>
                <c:pt idx="2272">
                  <c:v>39391</c:v>
                </c:pt>
                <c:pt idx="2273">
                  <c:v>39392</c:v>
                </c:pt>
                <c:pt idx="2274">
                  <c:v>39393</c:v>
                </c:pt>
                <c:pt idx="2275">
                  <c:v>39394</c:v>
                </c:pt>
                <c:pt idx="2276">
                  <c:v>39395</c:v>
                </c:pt>
                <c:pt idx="2277">
                  <c:v>39398</c:v>
                </c:pt>
                <c:pt idx="2278">
                  <c:v>39399</c:v>
                </c:pt>
                <c:pt idx="2279">
                  <c:v>39400</c:v>
                </c:pt>
                <c:pt idx="2280">
                  <c:v>39401</c:v>
                </c:pt>
                <c:pt idx="2281">
                  <c:v>39402</c:v>
                </c:pt>
                <c:pt idx="2282">
                  <c:v>39406</c:v>
                </c:pt>
                <c:pt idx="2283">
                  <c:v>39407</c:v>
                </c:pt>
                <c:pt idx="2284">
                  <c:v>39408</c:v>
                </c:pt>
                <c:pt idx="2285">
                  <c:v>39409</c:v>
                </c:pt>
                <c:pt idx="2286">
                  <c:v>39412</c:v>
                </c:pt>
                <c:pt idx="2287">
                  <c:v>39413</c:v>
                </c:pt>
                <c:pt idx="2288">
                  <c:v>39414</c:v>
                </c:pt>
                <c:pt idx="2289">
                  <c:v>39415</c:v>
                </c:pt>
                <c:pt idx="2290">
                  <c:v>39416</c:v>
                </c:pt>
                <c:pt idx="2291">
                  <c:v>39419</c:v>
                </c:pt>
                <c:pt idx="2292">
                  <c:v>39420</c:v>
                </c:pt>
                <c:pt idx="2293">
                  <c:v>39421</c:v>
                </c:pt>
                <c:pt idx="2294">
                  <c:v>39422</c:v>
                </c:pt>
                <c:pt idx="2295">
                  <c:v>39423</c:v>
                </c:pt>
                <c:pt idx="2296">
                  <c:v>39426</c:v>
                </c:pt>
                <c:pt idx="2297">
                  <c:v>39427</c:v>
                </c:pt>
                <c:pt idx="2298">
                  <c:v>39429</c:v>
                </c:pt>
                <c:pt idx="2299">
                  <c:v>39430</c:v>
                </c:pt>
                <c:pt idx="2300">
                  <c:v>39433</c:v>
                </c:pt>
                <c:pt idx="2301">
                  <c:v>39434</c:v>
                </c:pt>
                <c:pt idx="2302">
                  <c:v>39435</c:v>
                </c:pt>
                <c:pt idx="2303">
                  <c:v>39436</c:v>
                </c:pt>
                <c:pt idx="2304">
                  <c:v>39437</c:v>
                </c:pt>
                <c:pt idx="2305">
                  <c:v>39440</c:v>
                </c:pt>
                <c:pt idx="2306">
                  <c:v>39442</c:v>
                </c:pt>
                <c:pt idx="2307">
                  <c:v>39443</c:v>
                </c:pt>
                <c:pt idx="2308">
                  <c:v>39444</c:v>
                </c:pt>
                <c:pt idx="2309">
                  <c:v>39447</c:v>
                </c:pt>
                <c:pt idx="2310">
                  <c:v>39449</c:v>
                </c:pt>
                <c:pt idx="2311">
                  <c:v>39450</c:v>
                </c:pt>
                <c:pt idx="2312">
                  <c:v>39451</c:v>
                </c:pt>
                <c:pt idx="2313">
                  <c:v>39454</c:v>
                </c:pt>
                <c:pt idx="2314">
                  <c:v>39455</c:v>
                </c:pt>
                <c:pt idx="2315">
                  <c:v>39456</c:v>
                </c:pt>
                <c:pt idx="2316">
                  <c:v>39457</c:v>
                </c:pt>
                <c:pt idx="2317">
                  <c:v>39458</c:v>
                </c:pt>
                <c:pt idx="2318">
                  <c:v>39461</c:v>
                </c:pt>
                <c:pt idx="2319">
                  <c:v>39462</c:v>
                </c:pt>
                <c:pt idx="2320">
                  <c:v>39463</c:v>
                </c:pt>
                <c:pt idx="2321">
                  <c:v>39464</c:v>
                </c:pt>
                <c:pt idx="2322">
                  <c:v>39465</c:v>
                </c:pt>
                <c:pt idx="2323">
                  <c:v>39468</c:v>
                </c:pt>
                <c:pt idx="2324">
                  <c:v>39469</c:v>
                </c:pt>
                <c:pt idx="2325">
                  <c:v>39470</c:v>
                </c:pt>
                <c:pt idx="2326">
                  <c:v>39471</c:v>
                </c:pt>
                <c:pt idx="2327">
                  <c:v>39472</c:v>
                </c:pt>
                <c:pt idx="2328">
                  <c:v>39475</c:v>
                </c:pt>
                <c:pt idx="2329">
                  <c:v>39476</c:v>
                </c:pt>
                <c:pt idx="2330">
                  <c:v>39477</c:v>
                </c:pt>
                <c:pt idx="2331">
                  <c:v>39478</c:v>
                </c:pt>
                <c:pt idx="2332">
                  <c:v>39479</c:v>
                </c:pt>
                <c:pt idx="2333">
                  <c:v>39483</c:v>
                </c:pt>
                <c:pt idx="2334">
                  <c:v>39484</c:v>
                </c:pt>
                <c:pt idx="2335">
                  <c:v>39485</c:v>
                </c:pt>
                <c:pt idx="2336">
                  <c:v>39486</c:v>
                </c:pt>
                <c:pt idx="2337">
                  <c:v>39489</c:v>
                </c:pt>
                <c:pt idx="2338">
                  <c:v>39490</c:v>
                </c:pt>
                <c:pt idx="2339">
                  <c:v>39491</c:v>
                </c:pt>
                <c:pt idx="2340">
                  <c:v>39492</c:v>
                </c:pt>
                <c:pt idx="2341">
                  <c:v>39493</c:v>
                </c:pt>
                <c:pt idx="2342">
                  <c:v>39496</c:v>
                </c:pt>
                <c:pt idx="2343">
                  <c:v>39497</c:v>
                </c:pt>
                <c:pt idx="2344">
                  <c:v>39498</c:v>
                </c:pt>
                <c:pt idx="2345">
                  <c:v>39499</c:v>
                </c:pt>
                <c:pt idx="2346">
                  <c:v>39500</c:v>
                </c:pt>
                <c:pt idx="2347">
                  <c:v>39503</c:v>
                </c:pt>
                <c:pt idx="2348">
                  <c:v>39504</c:v>
                </c:pt>
                <c:pt idx="2349">
                  <c:v>39505</c:v>
                </c:pt>
                <c:pt idx="2350">
                  <c:v>39506</c:v>
                </c:pt>
                <c:pt idx="2351">
                  <c:v>39507</c:v>
                </c:pt>
                <c:pt idx="2352">
                  <c:v>39510</c:v>
                </c:pt>
                <c:pt idx="2353">
                  <c:v>39511</c:v>
                </c:pt>
                <c:pt idx="2354">
                  <c:v>39512</c:v>
                </c:pt>
                <c:pt idx="2355">
                  <c:v>39513</c:v>
                </c:pt>
                <c:pt idx="2356">
                  <c:v>39514</c:v>
                </c:pt>
                <c:pt idx="2357">
                  <c:v>39517</c:v>
                </c:pt>
                <c:pt idx="2358">
                  <c:v>39518</c:v>
                </c:pt>
                <c:pt idx="2359">
                  <c:v>39519</c:v>
                </c:pt>
                <c:pt idx="2360">
                  <c:v>39520</c:v>
                </c:pt>
                <c:pt idx="2361">
                  <c:v>39521</c:v>
                </c:pt>
                <c:pt idx="2362">
                  <c:v>39525</c:v>
                </c:pt>
                <c:pt idx="2363">
                  <c:v>39526</c:v>
                </c:pt>
                <c:pt idx="2364">
                  <c:v>39531</c:v>
                </c:pt>
                <c:pt idx="2365">
                  <c:v>39532</c:v>
                </c:pt>
                <c:pt idx="2366">
                  <c:v>39533</c:v>
                </c:pt>
                <c:pt idx="2367">
                  <c:v>39534</c:v>
                </c:pt>
                <c:pt idx="2368">
                  <c:v>39535</c:v>
                </c:pt>
                <c:pt idx="2369">
                  <c:v>39538</c:v>
                </c:pt>
                <c:pt idx="2370">
                  <c:v>39539</c:v>
                </c:pt>
                <c:pt idx="2371">
                  <c:v>39540</c:v>
                </c:pt>
                <c:pt idx="2372">
                  <c:v>39541</c:v>
                </c:pt>
                <c:pt idx="2373">
                  <c:v>39542</c:v>
                </c:pt>
                <c:pt idx="2374">
                  <c:v>39545</c:v>
                </c:pt>
                <c:pt idx="2375">
                  <c:v>39546</c:v>
                </c:pt>
                <c:pt idx="2376">
                  <c:v>39547</c:v>
                </c:pt>
                <c:pt idx="2377">
                  <c:v>39548</c:v>
                </c:pt>
                <c:pt idx="2378">
                  <c:v>39549</c:v>
                </c:pt>
                <c:pt idx="2379">
                  <c:v>39552</c:v>
                </c:pt>
                <c:pt idx="2380">
                  <c:v>39553</c:v>
                </c:pt>
                <c:pt idx="2381">
                  <c:v>39554</c:v>
                </c:pt>
                <c:pt idx="2382">
                  <c:v>39555</c:v>
                </c:pt>
                <c:pt idx="2383">
                  <c:v>39556</c:v>
                </c:pt>
                <c:pt idx="2384">
                  <c:v>39559</c:v>
                </c:pt>
                <c:pt idx="2385">
                  <c:v>39560</c:v>
                </c:pt>
                <c:pt idx="2386">
                  <c:v>39561</c:v>
                </c:pt>
                <c:pt idx="2387">
                  <c:v>39562</c:v>
                </c:pt>
                <c:pt idx="2388">
                  <c:v>39563</c:v>
                </c:pt>
                <c:pt idx="2389">
                  <c:v>39566</c:v>
                </c:pt>
                <c:pt idx="2390">
                  <c:v>39567</c:v>
                </c:pt>
                <c:pt idx="2391">
                  <c:v>39568</c:v>
                </c:pt>
                <c:pt idx="2392">
                  <c:v>39570</c:v>
                </c:pt>
                <c:pt idx="2393">
                  <c:v>39573</c:v>
                </c:pt>
                <c:pt idx="2394">
                  <c:v>39574</c:v>
                </c:pt>
                <c:pt idx="2395">
                  <c:v>39575</c:v>
                </c:pt>
                <c:pt idx="2396">
                  <c:v>39576</c:v>
                </c:pt>
                <c:pt idx="2397">
                  <c:v>39577</c:v>
                </c:pt>
                <c:pt idx="2398">
                  <c:v>39580</c:v>
                </c:pt>
                <c:pt idx="2399">
                  <c:v>39581</c:v>
                </c:pt>
                <c:pt idx="2400">
                  <c:v>39582</c:v>
                </c:pt>
                <c:pt idx="2401">
                  <c:v>39583</c:v>
                </c:pt>
                <c:pt idx="2402">
                  <c:v>39584</c:v>
                </c:pt>
                <c:pt idx="2403">
                  <c:v>39587</c:v>
                </c:pt>
                <c:pt idx="2404">
                  <c:v>39588</c:v>
                </c:pt>
                <c:pt idx="2405">
                  <c:v>39589</c:v>
                </c:pt>
                <c:pt idx="2406">
                  <c:v>39590</c:v>
                </c:pt>
                <c:pt idx="2407">
                  <c:v>39591</c:v>
                </c:pt>
                <c:pt idx="2408">
                  <c:v>39594</c:v>
                </c:pt>
                <c:pt idx="2409">
                  <c:v>39595</c:v>
                </c:pt>
                <c:pt idx="2410">
                  <c:v>39596</c:v>
                </c:pt>
                <c:pt idx="2411">
                  <c:v>39597</c:v>
                </c:pt>
                <c:pt idx="2412">
                  <c:v>39598</c:v>
                </c:pt>
                <c:pt idx="2413">
                  <c:v>39601</c:v>
                </c:pt>
                <c:pt idx="2414">
                  <c:v>39602</c:v>
                </c:pt>
                <c:pt idx="2415">
                  <c:v>39603</c:v>
                </c:pt>
                <c:pt idx="2416">
                  <c:v>39604</c:v>
                </c:pt>
                <c:pt idx="2417">
                  <c:v>39605</c:v>
                </c:pt>
                <c:pt idx="2418">
                  <c:v>39608</c:v>
                </c:pt>
                <c:pt idx="2419">
                  <c:v>39609</c:v>
                </c:pt>
                <c:pt idx="2420">
                  <c:v>39610</c:v>
                </c:pt>
                <c:pt idx="2421">
                  <c:v>39611</c:v>
                </c:pt>
                <c:pt idx="2422">
                  <c:v>39612</c:v>
                </c:pt>
                <c:pt idx="2423">
                  <c:v>39615</c:v>
                </c:pt>
                <c:pt idx="2424">
                  <c:v>39616</c:v>
                </c:pt>
                <c:pt idx="2425">
                  <c:v>39617</c:v>
                </c:pt>
                <c:pt idx="2426">
                  <c:v>39618</c:v>
                </c:pt>
                <c:pt idx="2427">
                  <c:v>39619</c:v>
                </c:pt>
                <c:pt idx="2428">
                  <c:v>39622</c:v>
                </c:pt>
                <c:pt idx="2429">
                  <c:v>39623</c:v>
                </c:pt>
                <c:pt idx="2430">
                  <c:v>39624</c:v>
                </c:pt>
                <c:pt idx="2431">
                  <c:v>39625</c:v>
                </c:pt>
                <c:pt idx="2432">
                  <c:v>39626</c:v>
                </c:pt>
                <c:pt idx="2433">
                  <c:v>39629</c:v>
                </c:pt>
                <c:pt idx="2434">
                  <c:v>39630</c:v>
                </c:pt>
                <c:pt idx="2435">
                  <c:v>39631</c:v>
                </c:pt>
                <c:pt idx="2436">
                  <c:v>39632</c:v>
                </c:pt>
                <c:pt idx="2437">
                  <c:v>39633</c:v>
                </c:pt>
                <c:pt idx="2438">
                  <c:v>39636</c:v>
                </c:pt>
                <c:pt idx="2439">
                  <c:v>39637</c:v>
                </c:pt>
                <c:pt idx="2440">
                  <c:v>39638</c:v>
                </c:pt>
                <c:pt idx="2441">
                  <c:v>39639</c:v>
                </c:pt>
                <c:pt idx="2442">
                  <c:v>39640</c:v>
                </c:pt>
                <c:pt idx="2443">
                  <c:v>39643</c:v>
                </c:pt>
                <c:pt idx="2444">
                  <c:v>39644</c:v>
                </c:pt>
                <c:pt idx="2445">
                  <c:v>39645</c:v>
                </c:pt>
                <c:pt idx="2446">
                  <c:v>39646</c:v>
                </c:pt>
                <c:pt idx="2447">
                  <c:v>39647</c:v>
                </c:pt>
                <c:pt idx="2448">
                  <c:v>39650</c:v>
                </c:pt>
                <c:pt idx="2449">
                  <c:v>39651</c:v>
                </c:pt>
                <c:pt idx="2450">
                  <c:v>39652</c:v>
                </c:pt>
                <c:pt idx="2451">
                  <c:v>39653</c:v>
                </c:pt>
                <c:pt idx="2452">
                  <c:v>39654</c:v>
                </c:pt>
                <c:pt idx="2453">
                  <c:v>39657</c:v>
                </c:pt>
                <c:pt idx="2454">
                  <c:v>39658</c:v>
                </c:pt>
                <c:pt idx="2455">
                  <c:v>39659</c:v>
                </c:pt>
                <c:pt idx="2456">
                  <c:v>39660</c:v>
                </c:pt>
                <c:pt idx="2457">
                  <c:v>39661</c:v>
                </c:pt>
                <c:pt idx="2458">
                  <c:v>39664</c:v>
                </c:pt>
                <c:pt idx="2459">
                  <c:v>39665</c:v>
                </c:pt>
                <c:pt idx="2460">
                  <c:v>39666</c:v>
                </c:pt>
                <c:pt idx="2461">
                  <c:v>39667</c:v>
                </c:pt>
                <c:pt idx="2462">
                  <c:v>39668</c:v>
                </c:pt>
                <c:pt idx="2463">
                  <c:v>39671</c:v>
                </c:pt>
                <c:pt idx="2464">
                  <c:v>39672</c:v>
                </c:pt>
                <c:pt idx="2465">
                  <c:v>39673</c:v>
                </c:pt>
                <c:pt idx="2466">
                  <c:v>39674</c:v>
                </c:pt>
                <c:pt idx="2467">
                  <c:v>39675</c:v>
                </c:pt>
                <c:pt idx="2468">
                  <c:v>39678</c:v>
                </c:pt>
                <c:pt idx="2469">
                  <c:v>39679</c:v>
                </c:pt>
                <c:pt idx="2470">
                  <c:v>39680</c:v>
                </c:pt>
                <c:pt idx="2471">
                  <c:v>39681</c:v>
                </c:pt>
                <c:pt idx="2472">
                  <c:v>39682</c:v>
                </c:pt>
                <c:pt idx="2473">
                  <c:v>39685</c:v>
                </c:pt>
                <c:pt idx="2474">
                  <c:v>39686</c:v>
                </c:pt>
                <c:pt idx="2475">
                  <c:v>39687</c:v>
                </c:pt>
                <c:pt idx="2476">
                  <c:v>39688</c:v>
                </c:pt>
                <c:pt idx="2477">
                  <c:v>39689</c:v>
                </c:pt>
                <c:pt idx="2478">
                  <c:v>39692</c:v>
                </c:pt>
                <c:pt idx="2479">
                  <c:v>39693</c:v>
                </c:pt>
                <c:pt idx="2480">
                  <c:v>39694</c:v>
                </c:pt>
                <c:pt idx="2481">
                  <c:v>39695</c:v>
                </c:pt>
                <c:pt idx="2482">
                  <c:v>39696</c:v>
                </c:pt>
                <c:pt idx="2483">
                  <c:v>39699</c:v>
                </c:pt>
                <c:pt idx="2484">
                  <c:v>39700</c:v>
                </c:pt>
                <c:pt idx="2485">
                  <c:v>39701</c:v>
                </c:pt>
                <c:pt idx="2486">
                  <c:v>39702</c:v>
                </c:pt>
                <c:pt idx="2487">
                  <c:v>39703</c:v>
                </c:pt>
                <c:pt idx="2488">
                  <c:v>39706</c:v>
                </c:pt>
                <c:pt idx="2489">
                  <c:v>39708</c:v>
                </c:pt>
                <c:pt idx="2490">
                  <c:v>39709</c:v>
                </c:pt>
                <c:pt idx="2491">
                  <c:v>39710</c:v>
                </c:pt>
                <c:pt idx="2492">
                  <c:v>39713</c:v>
                </c:pt>
                <c:pt idx="2493">
                  <c:v>39714</c:v>
                </c:pt>
                <c:pt idx="2494">
                  <c:v>39715</c:v>
                </c:pt>
                <c:pt idx="2495">
                  <c:v>39716</c:v>
                </c:pt>
                <c:pt idx="2496">
                  <c:v>39717</c:v>
                </c:pt>
                <c:pt idx="2497">
                  <c:v>39720</c:v>
                </c:pt>
                <c:pt idx="2498">
                  <c:v>39721</c:v>
                </c:pt>
                <c:pt idx="2499">
                  <c:v>39722</c:v>
                </c:pt>
                <c:pt idx="2500">
                  <c:v>39723</c:v>
                </c:pt>
                <c:pt idx="2501">
                  <c:v>39724</c:v>
                </c:pt>
                <c:pt idx="2502">
                  <c:v>39727</c:v>
                </c:pt>
                <c:pt idx="2503">
                  <c:v>39728</c:v>
                </c:pt>
                <c:pt idx="2504">
                  <c:v>39729</c:v>
                </c:pt>
                <c:pt idx="2505">
                  <c:v>39730</c:v>
                </c:pt>
                <c:pt idx="2506">
                  <c:v>39731</c:v>
                </c:pt>
                <c:pt idx="2507">
                  <c:v>39734</c:v>
                </c:pt>
                <c:pt idx="2508">
                  <c:v>39735</c:v>
                </c:pt>
                <c:pt idx="2509">
                  <c:v>39736</c:v>
                </c:pt>
                <c:pt idx="2510">
                  <c:v>39737</c:v>
                </c:pt>
                <c:pt idx="2511">
                  <c:v>39738</c:v>
                </c:pt>
                <c:pt idx="2512">
                  <c:v>39741</c:v>
                </c:pt>
                <c:pt idx="2513">
                  <c:v>39742</c:v>
                </c:pt>
                <c:pt idx="2514">
                  <c:v>39743</c:v>
                </c:pt>
                <c:pt idx="2515">
                  <c:v>39744</c:v>
                </c:pt>
                <c:pt idx="2516">
                  <c:v>39745</c:v>
                </c:pt>
                <c:pt idx="2517">
                  <c:v>39748</c:v>
                </c:pt>
                <c:pt idx="2518">
                  <c:v>39749</c:v>
                </c:pt>
                <c:pt idx="2519">
                  <c:v>39750</c:v>
                </c:pt>
                <c:pt idx="2520">
                  <c:v>39751</c:v>
                </c:pt>
                <c:pt idx="2521">
                  <c:v>39752</c:v>
                </c:pt>
                <c:pt idx="2522">
                  <c:v>39755</c:v>
                </c:pt>
                <c:pt idx="2523">
                  <c:v>39756</c:v>
                </c:pt>
                <c:pt idx="2524">
                  <c:v>39757</c:v>
                </c:pt>
                <c:pt idx="2525">
                  <c:v>39758</c:v>
                </c:pt>
                <c:pt idx="2526">
                  <c:v>39759</c:v>
                </c:pt>
                <c:pt idx="2527">
                  <c:v>39762</c:v>
                </c:pt>
                <c:pt idx="2528">
                  <c:v>39763</c:v>
                </c:pt>
                <c:pt idx="2529">
                  <c:v>39764</c:v>
                </c:pt>
                <c:pt idx="2530">
                  <c:v>39765</c:v>
                </c:pt>
                <c:pt idx="2531">
                  <c:v>39766</c:v>
                </c:pt>
                <c:pt idx="2532">
                  <c:v>39770</c:v>
                </c:pt>
                <c:pt idx="2533">
                  <c:v>39771</c:v>
                </c:pt>
                <c:pt idx="2534">
                  <c:v>39772</c:v>
                </c:pt>
                <c:pt idx="2535">
                  <c:v>39773</c:v>
                </c:pt>
                <c:pt idx="2536">
                  <c:v>39776</c:v>
                </c:pt>
                <c:pt idx="2537">
                  <c:v>39777</c:v>
                </c:pt>
                <c:pt idx="2538">
                  <c:v>39778</c:v>
                </c:pt>
                <c:pt idx="2539">
                  <c:v>39779</c:v>
                </c:pt>
                <c:pt idx="2540">
                  <c:v>39780</c:v>
                </c:pt>
                <c:pt idx="2541">
                  <c:v>39783</c:v>
                </c:pt>
                <c:pt idx="2542">
                  <c:v>39784</c:v>
                </c:pt>
                <c:pt idx="2543">
                  <c:v>39785</c:v>
                </c:pt>
                <c:pt idx="2544">
                  <c:v>39786</c:v>
                </c:pt>
                <c:pt idx="2545">
                  <c:v>39787</c:v>
                </c:pt>
                <c:pt idx="2546">
                  <c:v>39790</c:v>
                </c:pt>
                <c:pt idx="2547">
                  <c:v>39791</c:v>
                </c:pt>
                <c:pt idx="2548">
                  <c:v>39792</c:v>
                </c:pt>
                <c:pt idx="2549">
                  <c:v>39793</c:v>
                </c:pt>
                <c:pt idx="2550">
                  <c:v>39797</c:v>
                </c:pt>
                <c:pt idx="2551">
                  <c:v>39798</c:v>
                </c:pt>
                <c:pt idx="2552">
                  <c:v>39799</c:v>
                </c:pt>
                <c:pt idx="2553">
                  <c:v>39800</c:v>
                </c:pt>
                <c:pt idx="2554">
                  <c:v>39801</c:v>
                </c:pt>
                <c:pt idx="2555">
                  <c:v>39804</c:v>
                </c:pt>
                <c:pt idx="2556">
                  <c:v>39805</c:v>
                </c:pt>
                <c:pt idx="2557">
                  <c:v>39806</c:v>
                </c:pt>
                <c:pt idx="2558">
                  <c:v>39808</c:v>
                </c:pt>
                <c:pt idx="2559">
                  <c:v>39811</c:v>
                </c:pt>
                <c:pt idx="2560">
                  <c:v>39812</c:v>
                </c:pt>
                <c:pt idx="2561">
                  <c:v>39813</c:v>
                </c:pt>
                <c:pt idx="2562">
                  <c:v>39815</c:v>
                </c:pt>
                <c:pt idx="2563">
                  <c:v>39818</c:v>
                </c:pt>
                <c:pt idx="2564">
                  <c:v>39819</c:v>
                </c:pt>
                <c:pt idx="2565">
                  <c:v>39820</c:v>
                </c:pt>
                <c:pt idx="2566">
                  <c:v>39821</c:v>
                </c:pt>
                <c:pt idx="2567">
                  <c:v>39822</c:v>
                </c:pt>
                <c:pt idx="2568">
                  <c:v>39825</c:v>
                </c:pt>
                <c:pt idx="2569">
                  <c:v>39826</c:v>
                </c:pt>
                <c:pt idx="2570">
                  <c:v>39827</c:v>
                </c:pt>
                <c:pt idx="2571">
                  <c:v>39828</c:v>
                </c:pt>
                <c:pt idx="2572">
                  <c:v>39829</c:v>
                </c:pt>
                <c:pt idx="2573">
                  <c:v>39832</c:v>
                </c:pt>
                <c:pt idx="2574">
                  <c:v>39833</c:v>
                </c:pt>
                <c:pt idx="2575">
                  <c:v>39834</c:v>
                </c:pt>
                <c:pt idx="2576">
                  <c:v>39835</c:v>
                </c:pt>
                <c:pt idx="2577">
                  <c:v>39836</c:v>
                </c:pt>
                <c:pt idx="2578">
                  <c:v>39839</c:v>
                </c:pt>
                <c:pt idx="2579">
                  <c:v>39840</c:v>
                </c:pt>
                <c:pt idx="2580">
                  <c:v>39841</c:v>
                </c:pt>
                <c:pt idx="2581">
                  <c:v>39842</c:v>
                </c:pt>
                <c:pt idx="2582">
                  <c:v>39843</c:v>
                </c:pt>
                <c:pt idx="2583">
                  <c:v>39847</c:v>
                </c:pt>
                <c:pt idx="2584">
                  <c:v>39848</c:v>
                </c:pt>
                <c:pt idx="2585">
                  <c:v>39849</c:v>
                </c:pt>
                <c:pt idx="2586">
                  <c:v>39850</c:v>
                </c:pt>
                <c:pt idx="2587">
                  <c:v>39853</c:v>
                </c:pt>
                <c:pt idx="2588">
                  <c:v>39854</c:v>
                </c:pt>
                <c:pt idx="2589">
                  <c:v>39855</c:v>
                </c:pt>
                <c:pt idx="2590">
                  <c:v>39856</c:v>
                </c:pt>
                <c:pt idx="2591">
                  <c:v>39857</c:v>
                </c:pt>
                <c:pt idx="2592">
                  <c:v>39860</c:v>
                </c:pt>
                <c:pt idx="2593">
                  <c:v>39861</c:v>
                </c:pt>
                <c:pt idx="2594">
                  <c:v>39862</c:v>
                </c:pt>
                <c:pt idx="2595">
                  <c:v>39863</c:v>
                </c:pt>
                <c:pt idx="2596">
                  <c:v>39864</c:v>
                </c:pt>
                <c:pt idx="2597">
                  <c:v>39867</c:v>
                </c:pt>
                <c:pt idx="2598">
                  <c:v>39868</c:v>
                </c:pt>
                <c:pt idx="2599">
                  <c:v>39869</c:v>
                </c:pt>
                <c:pt idx="2600">
                  <c:v>39870</c:v>
                </c:pt>
                <c:pt idx="2601">
                  <c:v>39871</c:v>
                </c:pt>
                <c:pt idx="2602">
                  <c:v>39874</c:v>
                </c:pt>
                <c:pt idx="2603">
                  <c:v>39875</c:v>
                </c:pt>
                <c:pt idx="2604">
                  <c:v>39876</c:v>
                </c:pt>
                <c:pt idx="2605">
                  <c:v>39877</c:v>
                </c:pt>
                <c:pt idx="2606">
                  <c:v>39878</c:v>
                </c:pt>
                <c:pt idx="2607">
                  <c:v>39881</c:v>
                </c:pt>
                <c:pt idx="2608">
                  <c:v>39882</c:v>
                </c:pt>
                <c:pt idx="2609">
                  <c:v>39883</c:v>
                </c:pt>
                <c:pt idx="2610">
                  <c:v>39884</c:v>
                </c:pt>
                <c:pt idx="2611">
                  <c:v>39885</c:v>
                </c:pt>
                <c:pt idx="2612">
                  <c:v>39889</c:v>
                </c:pt>
                <c:pt idx="2613">
                  <c:v>39890</c:v>
                </c:pt>
                <c:pt idx="2614">
                  <c:v>39891</c:v>
                </c:pt>
                <c:pt idx="2615">
                  <c:v>39892</c:v>
                </c:pt>
                <c:pt idx="2616">
                  <c:v>39895</c:v>
                </c:pt>
                <c:pt idx="2617">
                  <c:v>39896</c:v>
                </c:pt>
                <c:pt idx="2618">
                  <c:v>39897</c:v>
                </c:pt>
                <c:pt idx="2619">
                  <c:v>39898</c:v>
                </c:pt>
                <c:pt idx="2620">
                  <c:v>39899</c:v>
                </c:pt>
                <c:pt idx="2621">
                  <c:v>39902</c:v>
                </c:pt>
                <c:pt idx="2622">
                  <c:v>39903</c:v>
                </c:pt>
                <c:pt idx="2623">
                  <c:v>39904</c:v>
                </c:pt>
                <c:pt idx="2624">
                  <c:v>39905</c:v>
                </c:pt>
                <c:pt idx="2625">
                  <c:v>39906</c:v>
                </c:pt>
                <c:pt idx="2626">
                  <c:v>39909</c:v>
                </c:pt>
                <c:pt idx="2627">
                  <c:v>39910</c:v>
                </c:pt>
                <c:pt idx="2628">
                  <c:v>39911</c:v>
                </c:pt>
                <c:pt idx="2629">
                  <c:v>39916</c:v>
                </c:pt>
                <c:pt idx="2630">
                  <c:v>39917</c:v>
                </c:pt>
                <c:pt idx="2631">
                  <c:v>39918</c:v>
                </c:pt>
                <c:pt idx="2632">
                  <c:v>39919</c:v>
                </c:pt>
                <c:pt idx="2633">
                  <c:v>39920</c:v>
                </c:pt>
                <c:pt idx="2634">
                  <c:v>39923</c:v>
                </c:pt>
                <c:pt idx="2635">
                  <c:v>39924</c:v>
                </c:pt>
                <c:pt idx="2636">
                  <c:v>39925</c:v>
                </c:pt>
                <c:pt idx="2637">
                  <c:v>39926</c:v>
                </c:pt>
                <c:pt idx="2638">
                  <c:v>39927</c:v>
                </c:pt>
                <c:pt idx="2639">
                  <c:v>39930</c:v>
                </c:pt>
                <c:pt idx="2640">
                  <c:v>39931</c:v>
                </c:pt>
                <c:pt idx="2641">
                  <c:v>39932</c:v>
                </c:pt>
                <c:pt idx="2642">
                  <c:v>39933</c:v>
                </c:pt>
                <c:pt idx="2643">
                  <c:v>39937</c:v>
                </c:pt>
                <c:pt idx="2644">
                  <c:v>39938</c:v>
                </c:pt>
                <c:pt idx="2645">
                  <c:v>39939</c:v>
                </c:pt>
                <c:pt idx="2646">
                  <c:v>39940</c:v>
                </c:pt>
                <c:pt idx="2647">
                  <c:v>39941</c:v>
                </c:pt>
                <c:pt idx="2648">
                  <c:v>39944</c:v>
                </c:pt>
                <c:pt idx="2649">
                  <c:v>39945</c:v>
                </c:pt>
                <c:pt idx="2650">
                  <c:v>39946</c:v>
                </c:pt>
                <c:pt idx="2651">
                  <c:v>39947</c:v>
                </c:pt>
                <c:pt idx="2652">
                  <c:v>39948</c:v>
                </c:pt>
                <c:pt idx="2653">
                  <c:v>39951</c:v>
                </c:pt>
                <c:pt idx="2654">
                  <c:v>39952</c:v>
                </c:pt>
                <c:pt idx="2655">
                  <c:v>39953</c:v>
                </c:pt>
                <c:pt idx="2656">
                  <c:v>39954</c:v>
                </c:pt>
                <c:pt idx="2657">
                  <c:v>39955</c:v>
                </c:pt>
                <c:pt idx="2658">
                  <c:v>39958</c:v>
                </c:pt>
                <c:pt idx="2659">
                  <c:v>39959</c:v>
                </c:pt>
                <c:pt idx="2660">
                  <c:v>39960</c:v>
                </c:pt>
                <c:pt idx="2661">
                  <c:v>39961</c:v>
                </c:pt>
                <c:pt idx="2662">
                  <c:v>39962</c:v>
                </c:pt>
                <c:pt idx="2663">
                  <c:v>39965</c:v>
                </c:pt>
                <c:pt idx="2664">
                  <c:v>39966</c:v>
                </c:pt>
                <c:pt idx="2665">
                  <c:v>39967</c:v>
                </c:pt>
                <c:pt idx="2666">
                  <c:v>39968</c:v>
                </c:pt>
                <c:pt idx="2667">
                  <c:v>39969</c:v>
                </c:pt>
                <c:pt idx="2668">
                  <c:v>39972</c:v>
                </c:pt>
                <c:pt idx="2669">
                  <c:v>39973</c:v>
                </c:pt>
                <c:pt idx="2670">
                  <c:v>39974</c:v>
                </c:pt>
                <c:pt idx="2671">
                  <c:v>39975</c:v>
                </c:pt>
                <c:pt idx="2672">
                  <c:v>39976</c:v>
                </c:pt>
                <c:pt idx="2673">
                  <c:v>39979</c:v>
                </c:pt>
                <c:pt idx="2674">
                  <c:v>39980</c:v>
                </c:pt>
                <c:pt idx="2675">
                  <c:v>39981</c:v>
                </c:pt>
                <c:pt idx="2676">
                  <c:v>39982</c:v>
                </c:pt>
                <c:pt idx="2677">
                  <c:v>39983</c:v>
                </c:pt>
                <c:pt idx="2678">
                  <c:v>39986</c:v>
                </c:pt>
                <c:pt idx="2679">
                  <c:v>39987</c:v>
                </c:pt>
                <c:pt idx="2680">
                  <c:v>39988</c:v>
                </c:pt>
                <c:pt idx="2681">
                  <c:v>39989</c:v>
                </c:pt>
                <c:pt idx="2682">
                  <c:v>39990</c:v>
                </c:pt>
                <c:pt idx="2683">
                  <c:v>39993</c:v>
                </c:pt>
                <c:pt idx="2684">
                  <c:v>39994</c:v>
                </c:pt>
                <c:pt idx="2685">
                  <c:v>39995</c:v>
                </c:pt>
                <c:pt idx="2686">
                  <c:v>39996</c:v>
                </c:pt>
                <c:pt idx="2687">
                  <c:v>39997</c:v>
                </c:pt>
                <c:pt idx="2688">
                  <c:v>40000</c:v>
                </c:pt>
                <c:pt idx="2689">
                  <c:v>40001</c:v>
                </c:pt>
                <c:pt idx="2690">
                  <c:v>40002</c:v>
                </c:pt>
                <c:pt idx="2691">
                  <c:v>40003</c:v>
                </c:pt>
                <c:pt idx="2692">
                  <c:v>40004</c:v>
                </c:pt>
                <c:pt idx="2693">
                  <c:v>40007</c:v>
                </c:pt>
                <c:pt idx="2694">
                  <c:v>40008</c:v>
                </c:pt>
                <c:pt idx="2695">
                  <c:v>40009</c:v>
                </c:pt>
                <c:pt idx="2696">
                  <c:v>40010</c:v>
                </c:pt>
                <c:pt idx="2697">
                  <c:v>40011</c:v>
                </c:pt>
                <c:pt idx="2698">
                  <c:v>40014</c:v>
                </c:pt>
                <c:pt idx="2699">
                  <c:v>40015</c:v>
                </c:pt>
                <c:pt idx="2700">
                  <c:v>40016</c:v>
                </c:pt>
                <c:pt idx="2701">
                  <c:v>40017</c:v>
                </c:pt>
                <c:pt idx="2702">
                  <c:v>40018</c:v>
                </c:pt>
                <c:pt idx="2703">
                  <c:v>40021</c:v>
                </c:pt>
                <c:pt idx="2704">
                  <c:v>40022</c:v>
                </c:pt>
                <c:pt idx="2705">
                  <c:v>40023</c:v>
                </c:pt>
                <c:pt idx="2706">
                  <c:v>40024</c:v>
                </c:pt>
                <c:pt idx="2707">
                  <c:v>40025</c:v>
                </c:pt>
                <c:pt idx="2708">
                  <c:v>40028</c:v>
                </c:pt>
                <c:pt idx="2709">
                  <c:v>40029</c:v>
                </c:pt>
                <c:pt idx="2710">
                  <c:v>40030</c:v>
                </c:pt>
                <c:pt idx="2711">
                  <c:v>40031</c:v>
                </c:pt>
                <c:pt idx="2712">
                  <c:v>40032</c:v>
                </c:pt>
                <c:pt idx="2713">
                  <c:v>40035</c:v>
                </c:pt>
                <c:pt idx="2714">
                  <c:v>40036</c:v>
                </c:pt>
                <c:pt idx="2715">
                  <c:v>40037</c:v>
                </c:pt>
                <c:pt idx="2716">
                  <c:v>40038</c:v>
                </c:pt>
                <c:pt idx="2717">
                  <c:v>40039</c:v>
                </c:pt>
                <c:pt idx="2718">
                  <c:v>40042</c:v>
                </c:pt>
                <c:pt idx="2719">
                  <c:v>40043</c:v>
                </c:pt>
                <c:pt idx="2720">
                  <c:v>40044</c:v>
                </c:pt>
                <c:pt idx="2721">
                  <c:v>40045</c:v>
                </c:pt>
                <c:pt idx="2722">
                  <c:v>40046</c:v>
                </c:pt>
                <c:pt idx="2723">
                  <c:v>40049</c:v>
                </c:pt>
                <c:pt idx="2724">
                  <c:v>40050</c:v>
                </c:pt>
                <c:pt idx="2725">
                  <c:v>40051</c:v>
                </c:pt>
                <c:pt idx="2726">
                  <c:v>40052</c:v>
                </c:pt>
                <c:pt idx="2727">
                  <c:v>40053</c:v>
                </c:pt>
                <c:pt idx="2728">
                  <c:v>40056</c:v>
                </c:pt>
                <c:pt idx="2729">
                  <c:v>40057</c:v>
                </c:pt>
                <c:pt idx="2730">
                  <c:v>40058</c:v>
                </c:pt>
                <c:pt idx="2731">
                  <c:v>40059</c:v>
                </c:pt>
                <c:pt idx="2732">
                  <c:v>40060</c:v>
                </c:pt>
                <c:pt idx="2733">
                  <c:v>40063</c:v>
                </c:pt>
                <c:pt idx="2734">
                  <c:v>40064</c:v>
                </c:pt>
                <c:pt idx="2735">
                  <c:v>40065</c:v>
                </c:pt>
                <c:pt idx="2736">
                  <c:v>40066</c:v>
                </c:pt>
                <c:pt idx="2737">
                  <c:v>40067</c:v>
                </c:pt>
                <c:pt idx="2738">
                  <c:v>40070</c:v>
                </c:pt>
                <c:pt idx="2739">
                  <c:v>40071</c:v>
                </c:pt>
                <c:pt idx="2740">
                  <c:v>40073</c:v>
                </c:pt>
                <c:pt idx="2741">
                  <c:v>40074</c:v>
                </c:pt>
                <c:pt idx="2742">
                  <c:v>40077</c:v>
                </c:pt>
                <c:pt idx="2743">
                  <c:v>40078</c:v>
                </c:pt>
                <c:pt idx="2744">
                  <c:v>40079</c:v>
                </c:pt>
                <c:pt idx="2745">
                  <c:v>40080</c:v>
                </c:pt>
                <c:pt idx="2746">
                  <c:v>40081</c:v>
                </c:pt>
                <c:pt idx="2747">
                  <c:v>40084</c:v>
                </c:pt>
                <c:pt idx="2748">
                  <c:v>40085</c:v>
                </c:pt>
                <c:pt idx="2749">
                  <c:v>40086</c:v>
                </c:pt>
                <c:pt idx="2750">
                  <c:v>40087</c:v>
                </c:pt>
                <c:pt idx="2751">
                  <c:v>40088</c:v>
                </c:pt>
                <c:pt idx="2752">
                  <c:v>40091</c:v>
                </c:pt>
                <c:pt idx="2753">
                  <c:v>40092</c:v>
                </c:pt>
                <c:pt idx="2754">
                  <c:v>40093</c:v>
                </c:pt>
                <c:pt idx="2755">
                  <c:v>40094</c:v>
                </c:pt>
                <c:pt idx="2756">
                  <c:v>40095</c:v>
                </c:pt>
                <c:pt idx="2757">
                  <c:v>40098</c:v>
                </c:pt>
                <c:pt idx="2758">
                  <c:v>40099</c:v>
                </c:pt>
                <c:pt idx="2759">
                  <c:v>40100</c:v>
                </c:pt>
                <c:pt idx="2760">
                  <c:v>40101</c:v>
                </c:pt>
                <c:pt idx="2761">
                  <c:v>40102</c:v>
                </c:pt>
                <c:pt idx="2762">
                  <c:v>40105</c:v>
                </c:pt>
                <c:pt idx="2763">
                  <c:v>40106</c:v>
                </c:pt>
                <c:pt idx="2764">
                  <c:v>40107</c:v>
                </c:pt>
                <c:pt idx="2765">
                  <c:v>40108</c:v>
                </c:pt>
                <c:pt idx="2766">
                  <c:v>40109</c:v>
                </c:pt>
                <c:pt idx="2767">
                  <c:v>40112</c:v>
                </c:pt>
                <c:pt idx="2768">
                  <c:v>40113</c:v>
                </c:pt>
                <c:pt idx="2769">
                  <c:v>40114</c:v>
                </c:pt>
                <c:pt idx="2770">
                  <c:v>40115</c:v>
                </c:pt>
                <c:pt idx="2771">
                  <c:v>40116</c:v>
                </c:pt>
                <c:pt idx="2772">
                  <c:v>40120</c:v>
                </c:pt>
                <c:pt idx="2773">
                  <c:v>40121</c:v>
                </c:pt>
                <c:pt idx="2774">
                  <c:v>40122</c:v>
                </c:pt>
                <c:pt idx="2775">
                  <c:v>40123</c:v>
                </c:pt>
                <c:pt idx="2776">
                  <c:v>40126</c:v>
                </c:pt>
                <c:pt idx="2777">
                  <c:v>40127</c:v>
                </c:pt>
                <c:pt idx="2778">
                  <c:v>40128</c:v>
                </c:pt>
                <c:pt idx="2779">
                  <c:v>40129</c:v>
                </c:pt>
                <c:pt idx="2780">
                  <c:v>40130</c:v>
                </c:pt>
                <c:pt idx="2781">
                  <c:v>40134</c:v>
                </c:pt>
                <c:pt idx="2782">
                  <c:v>40135</c:v>
                </c:pt>
                <c:pt idx="2783">
                  <c:v>40136</c:v>
                </c:pt>
                <c:pt idx="2784">
                  <c:v>40137</c:v>
                </c:pt>
                <c:pt idx="2785">
                  <c:v>40140</c:v>
                </c:pt>
                <c:pt idx="2786">
                  <c:v>40141</c:v>
                </c:pt>
                <c:pt idx="2787">
                  <c:v>40142</c:v>
                </c:pt>
                <c:pt idx="2788">
                  <c:v>40143</c:v>
                </c:pt>
                <c:pt idx="2789">
                  <c:v>40144</c:v>
                </c:pt>
                <c:pt idx="2790">
                  <c:v>40147</c:v>
                </c:pt>
                <c:pt idx="2791">
                  <c:v>40148</c:v>
                </c:pt>
                <c:pt idx="2792">
                  <c:v>40149</c:v>
                </c:pt>
                <c:pt idx="2793">
                  <c:v>40150</c:v>
                </c:pt>
                <c:pt idx="2794">
                  <c:v>40151</c:v>
                </c:pt>
                <c:pt idx="2795">
                  <c:v>40154</c:v>
                </c:pt>
                <c:pt idx="2796">
                  <c:v>40155</c:v>
                </c:pt>
                <c:pt idx="2797">
                  <c:v>40156</c:v>
                </c:pt>
                <c:pt idx="2798">
                  <c:v>40157</c:v>
                </c:pt>
                <c:pt idx="2799">
                  <c:v>40158</c:v>
                </c:pt>
                <c:pt idx="2800">
                  <c:v>40161</c:v>
                </c:pt>
                <c:pt idx="2801">
                  <c:v>40162</c:v>
                </c:pt>
                <c:pt idx="2802">
                  <c:v>40163</c:v>
                </c:pt>
                <c:pt idx="2803">
                  <c:v>40164</c:v>
                </c:pt>
                <c:pt idx="2804">
                  <c:v>40165</c:v>
                </c:pt>
                <c:pt idx="2805">
                  <c:v>40168</c:v>
                </c:pt>
                <c:pt idx="2806">
                  <c:v>40169</c:v>
                </c:pt>
                <c:pt idx="2807">
                  <c:v>40170</c:v>
                </c:pt>
                <c:pt idx="2808">
                  <c:v>40171</c:v>
                </c:pt>
                <c:pt idx="2809">
                  <c:v>40175</c:v>
                </c:pt>
                <c:pt idx="2810">
                  <c:v>40176</c:v>
                </c:pt>
                <c:pt idx="2811">
                  <c:v>40177</c:v>
                </c:pt>
                <c:pt idx="2812">
                  <c:v>40178</c:v>
                </c:pt>
                <c:pt idx="2813">
                  <c:v>40182</c:v>
                </c:pt>
                <c:pt idx="2814">
                  <c:v>40183</c:v>
                </c:pt>
                <c:pt idx="2815">
                  <c:v>40184</c:v>
                </c:pt>
                <c:pt idx="2816">
                  <c:v>40185</c:v>
                </c:pt>
                <c:pt idx="2817">
                  <c:v>40186</c:v>
                </c:pt>
                <c:pt idx="2818">
                  <c:v>40189</c:v>
                </c:pt>
                <c:pt idx="2819">
                  <c:v>40190</c:v>
                </c:pt>
                <c:pt idx="2820">
                  <c:v>40191</c:v>
                </c:pt>
                <c:pt idx="2821">
                  <c:v>40192</c:v>
                </c:pt>
                <c:pt idx="2822">
                  <c:v>40193</c:v>
                </c:pt>
                <c:pt idx="2823">
                  <c:v>40196</c:v>
                </c:pt>
                <c:pt idx="2824">
                  <c:v>40197</c:v>
                </c:pt>
                <c:pt idx="2825">
                  <c:v>40198</c:v>
                </c:pt>
                <c:pt idx="2826">
                  <c:v>40199</c:v>
                </c:pt>
                <c:pt idx="2827">
                  <c:v>40200</c:v>
                </c:pt>
                <c:pt idx="2828">
                  <c:v>40203</c:v>
                </c:pt>
                <c:pt idx="2829">
                  <c:v>40204</c:v>
                </c:pt>
                <c:pt idx="2830">
                  <c:v>40205</c:v>
                </c:pt>
                <c:pt idx="2831">
                  <c:v>40206</c:v>
                </c:pt>
                <c:pt idx="2832">
                  <c:v>40207</c:v>
                </c:pt>
                <c:pt idx="2833">
                  <c:v>40211</c:v>
                </c:pt>
                <c:pt idx="2834">
                  <c:v>40212</c:v>
                </c:pt>
                <c:pt idx="2835">
                  <c:v>40213</c:v>
                </c:pt>
                <c:pt idx="2836">
                  <c:v>40214</c:v>
                </c:pt>
                <c:pt idx="2837">
                  <c:v>40217</c:v>
                </c:pt>
                <c:pt idx="2838">
                  <c:v>40218</c:v>
                </c:pt>
                <c:pt idx="2839">
                  <c:v>40219</c:v>
                </c:pt>
                <c:pt idx="2840">
                  <c:v>40220</c:v>
                </c:pt>
                <c:pt idx="2841">
                  <c:v>40221</c:v>
                </c:pt>
                <c:pt idx="2842">
                  <c:v>40224</c:v>
                </c:pt>
                <c:pt idx="2843">
                  <c:v>40225</c:v>
                </c:pt>
                <c:pt idx="2844">
                  <c:v>40226</c:v>
                </c:pt>
                <c:pt idx="2845">
                  <c:v>40227</c:v>
                </c:pt>
                <c:pt idx="2846">
                  <c:v>40228</c:v>
                </c:pt>
                <c:pt idx="2847">
                  <c:v>40231</c:v>
                </c:pt>
                <c:pt idx="2848">
                  <c:v>40232</c:v>
                </c:pt>
                <c:pt idx="2849">
                  <c:v>40233</c:v>
                </c:pt>
                <c:pt idx="2850">
                  <c:v>40234</c:v>
                </c:pt>
                <c:pt idx="2851">
                  <c:v>40235</c:v>
                </c:pt>
                <c:pt idx="2852">
                  <c:v>40238</c:v>
                </c:pt>
                <c:pt idx="2853">
                  <c:v>40239</c:v>
                </c:pt>
                <c:pt idx="2854">
                  <c:v>40240</c:v>
                </c:pt>
                <c:pt idx="2855">
                  <c:v>40241</c:v>
                </c:pt>
                <c:pt idx="2856">
                  <c:v>40242</c:v>
                </c:pt>
                <c:pt idx="2857">
                  <c:v>40245</c:v>
                </c:pt>
                <c:pt idx="2858">
                  <c:v>40246</c:v>
                </c:pt>
                <c:pt idx="2859">
                  <c:v>40247</c:v>
                </c:pt>
                <c:pt idx="2860">
                  <c:v>40248</c:v>
                </c:pt>
                <c:pt idx="2861">
                  <c:v>40249</c:v>
                </c:pt>
                <c:pt idx="2862">
                  <c:v>40253</c:v>
                </c:pt>
                <c:pt idx="2863">
                  <c:v>40254</c:v>
                </c:pt>
                <c:pt idx="2864">
                  <c:v>40255</c:v>
                </c:pt>
                <c:pt idx="2865">
                  <c:v>40256</c:v>
                </c:pt>
                <c:pt idx="2866">
                  <c:v>40259</c:v>
                </c:pt>
                <c:pt idx="2867">
                  <c:v>40260</c:v>
                </c:pt>
                <c:pt idx="2868">
                  <c:v>40261</c:v>
                </c:pt>
                <c:pt idx="2869">
                  <c:v>40262</c:v>
                </c:pt>
                <c:pt idx="2870">
                  <c:v>40263</c:v>
                </c:pt>
                <c:pt idx="2871">
                  <c:v>40266</c:v>
                </c:pt>
                <c:pt idx="2872">
                  <c:v>40267</c:v>
                </c:pt>
                <c:pt idx="2873">
                  <c:v>40268</c:v>
                </c:pt>
                <c:pt idx="2874">
                  <c:v>40273</c:v>
                </c:pt>
                <c:pt idx="2875">
                  <c:v>40274</c:v>
                </c:pt>
                <c:pt idx="2876">
                  <c:v>40275</c:v>
                </c:pt>
                <c:pt idx="2877">
                  <c:v>40276</c:v>
                </c:pt>
                <c:pt idx="2878">
                  <c:v>40277</c:v>
                </c:pt>
                <c:pt idx="2879">
                  <c:v>40280</c:v>
                </c:pt>
                <c:pt idx="2880">
                  <c:v>40281</c:v>
                </c:pt>
                <c:pt idx="2881">
                  <c:v>40282</c:v>
                </c:pt>
                <c:pt idx="2882">
                  <c:v>40283</c:v>
                </c:pt>
                <c:pt idx="2883">
                  <c:v>40284</c:v>
                </c:pt>
                <c:pt idx="2884">
                  <c:v>40287</c:v>
                </c:pt>
                <c:pt idx="2885">
                  <c:v>40288</c:v>
                </c:pt>
                <c:pt idx="2886">
                  <c:v>40289</c:v>
                </c:pt>
                <c:pt idx="2887">
                  <c:v>40290</c:v>
                </c:pt>
                <c:pt idx="2888">
                  <c:v>40291</c:v>
                </c:pt>
                <c:pt idx="2889">
                  <c:v>40294</c:v>
                </c:pt>
                <c:pt idx="2890">
                  <c:v>40295</c:v>
                </c:pt>
                <c:pt idx="2891">
                  <c:v>40296</c:v>
                </c:pt>
                <c:pt idx="2892">
                  <c:v>40297</c:v>
                </c:pt>
                <c:pt idx="2893">
                  <c:v>40298</c:v>
                </c:pt>
                <c:pt idx="2894">
                  <c:v>40301</c:v>
                </c:pt>
                <c:pt idx="2895">
                  <c:v>40302</c:v>
                </c:pt>
                <c:pt idx="2896">
                  <c:v>40303</c:v>
                </c:pt>
                <c:pt idx="2897">
                  <c:v>40304</c:v>
                </c:pt>
                <c:pt idx="2898">
                  <c:v>40305</c:v>
                </c:pt>
                <c:pt idx="2899">
                  <c:v>40308</c:v>
                </c:pt>
                <c:pt idx="2900">
                  <c:v>40309</c:v>
                </c:pt>
                <c:pt idx="2901">
                  <c:v>40310</c:v>
                </c:pt>
                <c:pt idx="2902">
                  <c:v>40311</c:v>
                </c:pt>
                <c:pt idx="2903">
                  <c:v>40312</c:v>
                </c:pt>
                <c:pt idx="2904">
                  <c:v>40315</c:v>
                </c:pt>
                <c:pt idx="2905">
                  <c:v>40316</c:v>
                </c:pt>
                <c:pt idx="2906">
                  <c:v>40317</c:v>
                </c:pt>
                <c:pt idx="2907">
                  <c:v>40318</c:v>
                </c:pt>
                <c:pt idx="2908">
                  <c:v>40319</c:v>
                </c:pt>
                <c:pt idx="2909">
                  <c:v>40322</c:v>
                </c:pt>
                <c:pt idx="2910">
                  <c:v>40323</c:v>
                </c:pt>
                <c:pt idx="2911">
                  <c:v>40324</c:v>
                </c:pt>
                <c:pt idx="2912">
                  <c:v>40325</c:v>
                </c:pt>
                <c:pt idx="2913">
                  <c:v>40326</c:v>
                </c:pt>
                <c:pt idx="2914">
                  <c:v>40329</c:v>
                </c:pt>
                <c:pt idx="2915">
                  <c:v>40330</c:v>
                </c:pt>
                <c:pt idx="2916">
                  <c:v>40331</c:v>
                </c:pt>
                <c:pt idx="2917">
                  <c:v>40332</c:v>
                </c:pt>
                <c:pt idx="2918">
                  <c:v>40333</c:v>
                </c:pt>
                <c:pt idx="2919">
                  <c:v>40336</c:v>
                </c:pt>
                <c:pt idx="2920">
                  <c:v>40337</c:v>
                </c:pt>
                <c:pt idx="2921">
                  <c:v>40338</c:v>
                </c:pt>
                <c:pt idx="2922">
                  <c:v>40339</c:v>
                </c:pt>
                <c:pt idx="2923">
                  <c:v>40340</c:v>
                </c:pt>
                <c:pt idx="2924">
                  <c:v>40343</c:v>
                </c:pt>
                <c:pt idx="2925">
                  <c:v>40344</c:v>
                </c:pt>
                <c:pt idx="2926">
                  <c:v>40345</c:v>
                </c:pt>
                <c:pt idx="2927">
                  <c:v>40346</c:v>
                </c:pt>
                <c:pt idx="2928">
                  <c:v>40347</c:v>
                </c:pt>
                <c:pt idx="2929">
                  <c:v>40350</c:v>
                </c:pt>
                <c:pt idx="2930">
                  <c:v>40351</c:v>
                </c:pt>
                <c:pt idx="2931">
                  <c:v>40352</c:v>
                </c:pt>
                <c:pt idx="2932">
                  <c:v>40353</c:v>
                </c:pt>
                <c:pt idx="2933">
                  <c:v>40354</c:v>
                </c:pt>
                <c:pt idx="2934">
                  <c:v>40357</c:v>
                </c:pt>
                <c:pt idx="2935">
                  <c:v>40358</c:v>
                </c:pt>
                <c:pt idx="2936">
                  <c:v>40359</c:v>
                </c:pt>
                <c:pt idx="2937">
                  <c:v>40360</c:v>
                </c:pt>
                <c:pt idx="2938">
                  <c:v>40361</c:v>
                </c:pt>
                <c:pt idx="2939">
                  <c:v>40364</c:v>
                </c:pt>
                <c:pt idx="2940">
                  <c:v>40365</c:v>
                </c:pt>
                <c:pt idx="2941">
                  <c:v>40366</c:v>
                </c:pt>
                <c:pt idx="2942">
                  <c:v>40367</c:v>
                </c:pt>
                <c:pt idx="2943">
                  <c:v>40368</c:v>
                </c:pt>
                <c:pt idx="2944">
                  <c:v>40371</c:v>
                </c:pt>
                <c:pt idx="2945">
                  <c:v>40372</c:v>
                </c:pt>
                <c:pt idx="2946">
                  <c:v>40373</c:v>
                </c:pt>
                <c:pt idx="2947">
                  <c:v>40374</c:v>
                </c:pt>
                <c:pt idx="2948">
                  <c:v>40375</c:v>
                </c:pt>
                <c:pt idx="2949">
                  <c:v>40378</c:v>
                </c:pt>
                <c:pt idx="2950">
                  <c:v>40379</c:v>
                </c:pt>
                <c:pt idx="2951">
                  <c:v>40380</c:v>
                </c:pt>
                <c:pt idx="2952">
                  <c:v>40381</c:v>
                </c:pt>
                <c:pt idx="2953">
                  <c:v>40382</c:v>
                </c:pt>
                <c:pt idx="2954">
                  <c:v>40385</c:v>
                </c:pt>
                <c:pt idx="2955">
                  <c:v>40386</c:v>
                </c:pt>
                <c:pt idx="2956">
                  <c:v>40387</c:v>
                </c:pt>
                <c:pt idx="2957">
                  <c:v>40388</c:v>
                </c:pt>
                <c:pt idx="2958">
                  <c:v>40389</c:v>
                </c:pt>
                <c:pt idx="2959">
                  <c:v>40392</c:v>
                </c:pt>
                <c:pt idx="2960">
                  <c:v>40393</c:v>
                </c:pt>
                <c:pt idx="2961">
                  <c:v>40394</c:v>
                </c:pt>
                <c:pt idx="2962">
                  <c:v>40395</c:v>
                </c:pt>
                <c:pt idx="2963">
                  <c:v>40396</c:v>
                </c:pt>
                <c:pt idx="2964">
                  <c:v>40399</c:v>
                </c:pt>
                <c:pt idx="2965">
                  <c:v>40400</c:v>
                </c:pt>
                <c:pt idx="2966">
                  <c:v>40401</c:v>
                </c:pt>
                <c:pt idx="2967">
                  <c:v>40402</c:v>
                </c:pt>
                <c:pt idx="2968">
                  <c:v>40403</c:v>
                </c:pt>
                <c:pt idx="2969">
                  <c:v>40406</c:v>
                </c:pt>
                <c:pt idx="2970">
                  <c:v>40407</c:v>
                </c:pt>
                <c:pt idx="2971">
                  <c:v>40408</c:v>
                </c:pt>
                <c:pt idx="2972">
                  <c:v>40409</c:v>
                </c:pt>
                <c:pt idx="2973">
                  <c:v>40410</c:v>
                </c:pt>
                <c:pt idx="2974">
                  <c:v>40413</c:v>
                </c:pt>
                <c:pt idx="2975">
                  <c:v>40414</c:v>
                </c:pt>
                <c:pt idx="2976">
                  <c:v>40415</c:v>
                </c:pt>
                <c:pt idx="2977">
                  <c:v>40416</c:v>
                </c:pt>
                <c:pt idx="2978">
                  <c:v>40417</c:v>
                </c:pt>
                <c:pt idx="2979">
                  <c:v>40420</c:v>
                </c:pt>
                <c:pt idx="2980">
                  <c:v>40421</c:v>
                </c:pt>
                <c:pt idx="2981">
                  <c:v>40422</c:v>
                </c:pt>
                <c:pt idx="2982">
                  <c:v>40423</c:v>
                </c:pt>
                <c:pt idx="2983">
                  <c:v>40424</c:v>
                </c:pt>
                <c:pt idx="2984">
                  <c:v>40427</c:v>
                </c:pt>
                <c:pt idx="2985">
                  <c:v>40428</c:v>
                </c:pt>
                <c:pt idx="2986">
                  <c:v>40429</c:v>
                </c:pt>
                <c:pt idx="2987">
                  <c:v>40430</c:v>
                </c:pt>
                <c:pt idx="2988">
                  <c:v>40431</c:v>
                </c:pt>
                <c:pt idx="2989">
                  <c:v>40434</c:v>
                </c:pt>
                <c:pt idx="2990">
                  <c:v>40435</c:v>
                </c:pt>
                <c:pt idx="2991">
                  <c:v>40436</c:v>
                </c:pt>
                <c:pt idx="2992">
                  <c:v>40441</c:v>
                </c:pt>
                <c:pt idx="2993">
                  <c:v>40442</c:v>
                </c:pt>
                <c:pt idx="2994">
                  <c:v>40443</c:v>
                </c:pt>
                <c:pt idx="2995">
                  <c:v>40444</c:v>
                </c:pt>
                <c:pt idx="2996">
                  <c:v>40445</c:v>
                </c:pt>
                <c:pt idx="2997">
                  <c:v>40448</c:v>
                </c:pt>
                <c:pt idx="2998">
                  <c:v>40449</c:v>
                </c:pt>
                <c:pt idx="2999">
                  <c:v>40450</c:v>
                </c:pt>
                <c:pt idx="3000">
                  <c:v>40451</c:v>
                </c:pt>
                <c:pt idx="3001">
                  <c:v>40452</c:v>
                </c:pt>
                <c:pt idx="3002">
                  <c:v>40455</c:v>
                </c:pt>
                <c:pt idx="3003">
                  <c:v>40456</c:v>
                </c:pt>
                <c:pt idx="3004">
                  <c:v>40457</c:v>
                </c:pt>
                <c:pt idx="3005">
                  <c:v>40458</c:v>
                </c:pt>
                <c:pt idx="3006">
                  <c:v>40459</c:v>
                </c:pt>
                <c:pt idx="3007">
                  <c:v>40462</c:v>
                </c:pt>
                <c:pt idx="3008">
                  <c:v>40463</c:v>
                </c:pt>
                <c:pt idx="3009">
                  <c:v>40464</c:v>
                </c:pt>
                <c:pt idx="3010">
                  <c:v>40465</c:v>
                </c:pt>
                <c:pt idx="3011">
                  <c:v>40466</c:v>
                </c:pt>
                <c:pt idx="3012">
                  <c:v>40469</c:v>
                </c:pt>
                <c:pt idx="3013">
                  <c:v>40470</c:v>
                </c:pt>
                <c:pt idx="3014">
                  <c:v>40471</c:v>
                </c:pt>
                <c:pt idx="3015">
                  <c:v>40472</c:v>
                </c:pt>
                <c:pt idx="3016">
                  <c:v>40473</c:v>
                </c:pt>
                <c:pt idx="3017">
                  <c:v>40476</c:v>
                </c:pt>
                <c:pt idx="3018">
                  <c:v>40477</c:v>
                </c:pt>
                <c:pt idx="3019">
                  <c:v>40478</c:v>
                </c:pt>
                <c:pt idx="3020">
                  <c:v>40479</c:v>
                </c:pt>
                <c:pt idx="3021">
                  <c:v>40480</c:v>
                </c:pt>
                <c:pt idx="3022">
                  <c:v>40483</c:v>
                </c:pt>
                <c:pt idx="3023">
                  <c:v>40485</c:v>
                </c:pt>
                <c:pt idx="3024">
                  <c:v>40486</c:v>
                </c:pt>
                <c:pt idx="3025">
                  <c:v>40487</c:v>
                </c:pt>
                <c:pt idx="3026">
                  <c:v>40490</c:v>
                </c:pt>
                <c:pt idx="3027">
                  <c:v>40491</c:v>
                </c:pt>
                <c:pt idx="3028">
                  <c:v>40492</c:v>
                </c:pt>
                <c:pt idx="3029">
                  <c:v>40493</c:v>
                </c:pt>
                <c:pt idx="3030">
                  <c:v>40494</c:v>
                </c:pt>
                <c:pt idx="3031">
                  <c:v>40498</c:v>
                </c:pt>
                <c:pt idx="3032">
                  <c:v>40499</c:v>
                </c:pt>
                <c:pt idx="3033">
                  <c:v>40500</c:v>
                </c:pt>
                <c:pt idx="3034">
                  <c:v>40501</c:v>
                </c:pt>
                <c:pt idx="3035">
                  <c:v>40504</c:v>
                </c:pt>
                <c:pt idx="3036">
                  <c:v>40505</c:v>
                </c:pt>
                <c:pt idx="3037">
                  <c:v>40506</c:v>
                </c:pt>
                <c:pt idx="3038">
                  <c:v>40507</c:v>
                </c:pt>
                <c:pt idx="3039">
                  <c:v>40508</c:v>
                </c:pt>
                <c:pt idx="3040">
                  <c:v>40511</c:v>
                </c:pt>
                <c:pt idx="3041">
                  <c:v>40512</c:v>
                </c:pt>
                <c:pt idx="3042">
                  <c:v>40513</c:v>
                </c:pt>
                <c:pt idx="3043">
                  <c:v>40514</c:v>
                </c:pt>
                <c:pt idx="3044">
                  <c:v>40515</c:v>
                </c:pt>
                <c:pt idx="3045">
                  <c:v>40518</c:v>
                </c:pt>
                <c:pt idx="3046">
                  <c:v>40519</c:v>
                </c:pt>
                <c:pt idx="3047">
                  <c:v>40520</c:v>
                </c:pt>
                <c:pt idx="3048">
                  <c:v>40521</c:v>
                </c:pt>
                <c:pt idx="3049">
                  <c:v>40522</c:v>
                </c:pt>
                <c:pt idx="3050">
                  <c:v>40525</c:v>
                </c:pt>
                <c:pt idx="3051">
                  <c:v>40526</c:v>
                </c:pt>
                <c:pt idx="3052">
                  <c:v>40527</c:v>
                </c:pt>
                <c:pt idx="3053">
                  <c:v>40528</c:v>
                </c:pt>
                <c:pt idx="3054">
                  <c:v>40529</c:v>
                </c:pt>
                <c:pt idx="3055">
                  <c:v>40532</c:v>
                </c:pt>
                <c:pt idx="3056">
                  <c:v>40533</c:v>
                </c:pt>
                <c:pt idx="3057">
                  <c:v>40534</c:v>
                </c:pt>
                <c:pt idx="3058">
                  <c:v>40535</c:v>
                </c:pt>
                <c:pt idx="3059">
                  <c:v>40536</c:v>
                </c:pt>
                <c:pt idx="3060">
                  <c:v>40539</c:v>
                </c:pt>
                <c:pt idx="3061">
                  <c:v>40540</c:v>
                </c:pt>
                <c:pt idx="3062">
                  <c:v>40541</c:v>
                </c:pt>
                <c:pt idx="3063">
                  <c:v>40542</c:v>
                </c:pt>
                <c:pt idx="3064">
                  <c:v>40543</c:v>
                </c:pt>
                <c:pt idx="3065">
                  <c:v>40546</c:v>
                </c:pt>
                <c:pt idx="3066">
                  <c:v>40547</c:v>
                </c:pt>
                <c:pt idx="3067">
                  <c:v>40548</c:v>
                </c:pt>
                <c:pt idx="3068">
                  <c:v>40549</c:v>
                </c:pt>
                <c:pt idx="3069">
                  <c:v>40550</c:v>
                </c:pt>
                <c:pt idx="3070">
                  <c:v>40553</c:v>
                </c:pt>
                <c:pt idx="3071">
                  <c:v>40554</c:v>
                </c:pt>
                <c:pt idx="3072">
                  <c:v>40555</c:v>
                </c:pt>
                <c:pt idx="3073">
                  <c:v>40556</c:v>
                </c:pt>
                <c:pt idx="3074">
                  <c:v>40557</c:v>
                </c:pt>
                <c:pt idx="3075">
                  <c:v>40560</c:v>
                </c:pt>
                <c:pt idx="3076">
                  <c:v>40561</c:v>
                </c:pt>
                <c:pt idx="3077">
                  <c:v>40562</c:v>
                </c:pt>
                <c:pt idx="3078">
                  <c:v>40563</c:v>
                </c:pt>
                <c:pt idx="3079">
                  <c:v>40564</c:v>
                </c:pt>
                <c:pt idx="3080">
                  <c:v>40567</c:v>
                </c:pt>
                <c:pt idx="3081">
                  <c:v>40568</c:v>
                </c:pt>
                <c:pt idx="3082">
                  <c:v>40569</c:v>
                </c:pt>
                <c:pt idx="3083">
                  <c:v>40570</c:v>
                </c:pt>
                <c:pt idx="3084">
                  <c:v>40571</c:v>
                </c:pt>
                <c:pt idx="3085">
                  <c:v>40574</c:v>
                </c:pt>
                <c:pt idx="3086">
                  <c:v>40575</c:v>
                </c:pt>
                <c:pt idx="3087">
                  <c:v>40576</c:v>
                </c:pt>
                <c:pt idx="3088">
                  <c:v>40577</c:v>
                </c:pt>
                <c:pt idx="3089">
                  <c:v>40578</c:v>
                </c:pt>
                <c:pt idx="3090">
                  <c:v>40582</c:v>
                </c:pt>
                <c:pt idx="3091">
                  <c:v>40583</c:v>
                </c:pt>
                <c:pt idx="3092">
                  <c:v>40584</c:v>
                </c:pt>
                <c:pt idx="3093">
                  <c:v>40585</c:v>
                </c:pt>
                <c:pt idx="3094">
                  <c:v>40588</c:v>
                </c:pt>
                <c:pt idx="3095">
                  <c:v>40589</c:v>
                </c:pt>
                <c:pt idx="3096">
                  <c:v>40590</c:v>
                </c:pt>
                <c:pt idx="3097">
                  <c:v>40591</c:v>
                </c:pt>
                <c:pt idx="3098">
                  <c:v>40592</c:v>
                </c:pt>
                <c:pt idx="3099">
                  <c:v>40595</c:v>
                </c:pt>
                <c:pt idx="3100">
                  <c:v>40596</c:v>
                </c:pt>
                <c:pt idx="3101">
                  <c:v>40597</c:v>
                </c:pt>
                <c:pt idx="3102">
                  <c:v>40598</c:v>
                </c:pt>
                <c:pt idx="3103">
                  <c:v>40599</c:v>
                </c:pt>
                <c:pt idx="3104">
                  <c:v>40602</c:v>
                </c:pt>
                <c:pt idx="3105">
                  <c:v>40603</c:v>
                </c:pt>
                <c:pt idx="3106">
                  <c:v>40604</c:v>
                </c:pt>
                <c:pt idx="3107">
                  <c:v>40605</c:v>
                </c:pt>
                <c:pt idx="3108">
                  <c:v>40606</c:v>
                </c:pt>
                <c:pt idx="3109">
                  <c:v>40609</c:v>
                </c:pt>
                <c:pt idx="3110">
                  <c:v>40610</c:v>
                </c:pt>
                <c:pt idx="3111">
                  <c:v>40611</c:v>
                </c:pt>
                <c:pt idx="3112">
                  <c:v>40612</c:v>
                </c:pt>
                <c:pt idx="3113">
                  <c:v>40613</c:v>
                </c:pt>
                <c:pt idx="3114">
                  <c:v>40616</c:v>
                </c:pt>
                <c:pt idx="3115">
                  <c:v>40617</c:v>
                </c:pt>
                <c:pt idx="3116">
                  <c:v>40618</c:v>
                </c:pt>
                <c:pt idx="3117">
                  <c:v>40619</c:v>
                </c:pt>
                <c:pt idx="3118">
                  <c:v>40620</c:v>
                </c:pt>
                <c:pt idx="3119">
                  <c:v>40624</c:v>
                </c:pt>
                <c:pt idx="3120">
                  <c:v>40625</c:v>
                </c:pt>
                <c:pt idx="3121">
                  <c:v>40626</c:v>
                </c:pt>
                <c:pt idx="3122">
                  <c:v>40627</c:v>
                </c:pt>
                <c:pt idx="3123">
                  <c:v>40630</c:v>
                </c:pt>
                <c:pt idx="3124">
                  <c:v>40631</c:v>
                </c:pt>
                <c:pt idx="3125">
                  <c:v>40632</c:v>
                </c:pt>
                <c:pt idx="3126">
                  <c:v>40633</c:v>
                </c:pt>
                <c:pt idx="3127">
                  <c:v>40634</c:v>
                </c:pt>
                <c:pt idx="3128">
                  <c:v>40637</c:v>
                </c:pt>
                <c:pt idx="3129">
                  <c:v>40638</c:v>
                </c:pt>
                <c:pt idx="3130">
                  <c:v>40639</c:v>
                </c:pt>
                <c:pt idx="3131">
                  <c:v>40640</c:v>
                </c:pt>
                <c:pt idx="3132">
                  <c:v>40641</c:v>
                </c:pt>
                <c:pt idx="3133">
                  <c:v>40644</c:v>
                </c:pt>
                <c:pt idx="3134">
                  <c:v>40645</c:v>
                </c:pt>
                <c:pt idx="3135">
                  <c:v>40646</c:v>
                </c:pt>
                <c:pt idx="3136">
                  <c:v>40647</c:v>
                </c:pt>
                <c:pt idx="3137">
                  <c:v>40648</c:v>
                </c:pt>
                <c:pt idx="3138">
                  <c:v>40651</c:v>
                </c:pt>
                <c:pt idx="3139">
                  <c:v>40652</c:v>
                </c:pt>
                <c:pt idx="3140">
                  <c:v>40653</c:v>
                </c:pt>
                <c:pt idx="3141">
                  <c:v>40658</c:v>
                </c:pt>
                <c:pt idx="3142">
                  <c:v>40659</c:v>
                </c:pt>
                <c:pt idx="3143">
                  <c:v>40660</c:v>
                </c:pt>
                <c:pt idx="3144">
                  <c:v>40661</c:v>
                </c:pt>
                <c:pt idx="3145">
                  <c:v>40662</c:v>
                </c:pt>
                <c:pt idx="3146">
                  <c:v>40665</c:v>
                </c:pt>
                <c:pt idx="3147">
                  <c:v>40666</c:v>
                </c:pt>
                <c:pt idx="3148">
                  <c:v>40667</c:v>
                </c:pt>
                <c:pt idx="3149">
                  <c:v>40668</c:v>
                </c:pt>
                <c:pt idx="3150">
                  <c:v>40669</c:v>
                </c:pt>
                <c:pt idx="3151">
                  <c:v>40672</c:v>
                </c:pt>
                <c:pt idx="3152">
                  <c:v>40673</c:v>
                </c:pt>
                <c:pt idx="3153">
                  <c:v>40674</c:v>
                </c:pt>
                <c:pt idx="3154">
                  <c:v>40675</c:v>
                </c:pt>
                <c:pt idx="3155">
                  <c:v>40676</c:v>
                </c:pt>
                <c:pt idx="3156">
                  <c:v>40679</c:v>
                </c:pt>
                <c:pt idx="3157">
                  <c:v>40680</c:v>
                </c:pt>
                <c:pt idx="3158">
                  <c:v>40681</c:v>
                </c:pt>
                <c:pt idx="3159">
                  <c:v>40682</c:v>
                </c:pt>
                <c:pt idx="3160">
                  <c:v>40683</c:v>
                </c:pt>
                <c:pt idx="3161">
                  <c:v>40686</c:v>
                </c:pt>
                <c:pt idx="3162">
                  <c:v>40687</c:v>
                </c:pt>
                <c:pt idx="3163">
                  <c:v>40688</c:v>
                </c:pt>
                <c:pt idx="3164">
                  <c:v>40689</c:v>
                </c:pt>
                <c:pt idx="3165">
                  <c:v>40690</c:v>
                </c:pt>
                <c:pt idx="3166">
                  <c:v>40693</c:v>
                </c:pt>
                <c:pt idx="3167">
                  <c:v>40694</c:v>
                </c:pt>
                <c:pt idx="3168">
                  <c:v>40695</c:v>
                </c:pt>
                <c:pt idx="3169">
                  <c:v>40696</c:v>
                </c:pt>
                <c:pt idx="3170">
                  <c:v>40697</c:v>
                </c:pt>
                <c:pt idx="3171">
                  <c:v>40700</c:v>
                </c:pt>
                <c:pt idx="3172">
                  <c:v>40701</c:v>
                </c:pt>
                <c:pt idx="3173">
                  <c:v>40702</c:v>
                </c:pt>
                <c:pt idx="3174">
                  <c:v>40703</c:v>
                </c:pt>
                <c:pt idx="3175">
                  <c:v>40704</c:v>
                </c:pt>
                <c:pt idx="3176">
                  <c:v>40707</c:v>
                </c:pt>
                <c:pt idx="3177">
                  <c:v>40708</c:v>
                </c:pt>
                <c:pt idx="3178">
                  <c:v>40709</c:v>
                </c:pt>
                <c:pt idx="3179">
                  <c:v>40710</c:v>
                </c:pt>
                <c:pt idx="3180">
                  <c:v>40711</c:v>
                </c:pt>
                <c:pt idx="3181">
                  <c:v>40714</c:v>
                </c:pt>
                <c:pt idx="3182">
                  <c:v>40715</c:v>
                </c:pt>
                <c:pt idx="3183">
                  <c:v>40716</c:v>
                </c:pt>
                <c:pt idx="3184">
                  <c:v>40717</c:v>
                </c:pt>
                <c:pt idx="3185">
                  <c:v>40718</c:v>
                </c:pt>
                <c:pt idx="3186">
                  <c:v>40721</c:v>
                </c:pt>
                <c:pt idx="3187">
                  <c:v>40722</c:v>
                </c:pt>
                <c:pt idx="3188">
                  <c:v>40723</c:v>
                </c:pt>
                <c:pt idx="3189">
                  <c:v>40724</c:v>
                </c:pt>
                <c:pt idx="3190">
                  <c:v>40725</c:v>
                </c:pt>
                <c:pt idx="3191">
                  <c:v>40728</c:v>
                </c:pt>
                <c:pt idx="3192">
                  <c:v>40729</c:v>
                </c:pt>
                <c:pt idx="3193">
                  <c:v>40730</c:v>
                </c:pt>
                <c:pt idx="3194">
                  <c:v>40731</c:v>
                </c:pt>
                <c:pt idx="3195">
                  <c:v>40732</c:v>
                </c:pt>
                <c:pt idx="3196">
                  <c:v>40735</c:v>
                </c:pt>
                <c:pt idx="3197">
                  <c:v>40736</c:v>
                </c:pt>
                <c:pt idx="3198">
                  <c:v>40737</c:v>
                </c:pt>
                <c:pt idx="3199">
                  <c:v>40738</c:v>
                </c:pt>
                <c:pt idx="3200">
                  <c:v>40739</c:v>
                </c:pt>
                <c:pt idx="3201">
                  <c:v>40742</c:v>
                </c:pt>
                <c:pt idx="3202">
                  <c:v>40743</c:v>
                </c:pt>
                <c:pt idx="3203">
                  <c:v>40744</c:v>
                </c:pt>
                <c:pt idx="3204">
                  <c:v>40745</c:v>
                </c:pt>
                <c:pt idx="3205">
                  <c:v>40746</c:v>
                </c:pt>
                <c:pt idx="3206">
                  <c:v>40749</c:v>
                </c:pt>
                <c:pt idx="3207">
                  <c:v>40750</c:v>
                </c:pt>
                <c:pt idx="3208">
                  <c:v>40751</c:v>
                </c:pt>
                <c:pt idx="3209">
                  <c:v>40752</c:v>
                </c:pt>
                <c:pt idx="3210">
                  <c:v>40753</c:v>
                </c:pt>
                <c:pt idx="3211">
                  <c:v>40756</c:v>
                </c:pt>
                <c:pt idx="3212">
                  <c:v>40757</c:v>
                </c:pt>
                <c:pt idx="3213">
                  <c:v>40758</c:v>
                </c:pt>
                <c:pt idx="3214">
                  <c:v>40759</c:v>
                </c:pt>
                <c:pt idx="3215">
                  <c:v>40760</c:v>
                </c:pt>
                <c:pt idx="3216">
                  <c:v>40763</c:v>
                </c:pt>
                <c:pt idx="3217">
                  <c:v>40764</c:v>
                </c:pt>
                <c:pt idx="3218">
                  <c:v>40765</c:v>
                </c:pt>
                <c:pt idx="3219">
                  <c:v>40766</c:v>
                </c:pt>
                <c:pt idx="3220">
                  <c:v>40767</c:v>
                </c:pt>
                <c:pt idx="3221">
                  <c:v>40770</c:v>
                </c:pt>
                <c:pt idx="3222">
                  <c:v>40771</c:v>
                </c:pt>
                <c:pt idx="3223">
                  <c:v>40772</c:v>
                </c:pt>
                <c:pt idx="3224">
                  <c:v>40773</c:v>
                </c:pt>
                <c:pt idx="3225">
                  <c:v>40774</c:v>
                </c:pt>
                <c:pt idx="3226">
                  <c:v>40777</c:v>
                </c:pt>
                <c:pt idx="3227">
                  <c:v>40778</c:v>
                </c:pt>
                <c:pt idx="3228">
                  <c:v>40779</c:v>
                </c:pt>
                <c:pt idx="3229">
                  <c:v>40780</c:v>
                </c:pt>
                <c:pt idx="3230">
                  <c:v>40781</c:v>
                </c:pt>
                <c:pt idx="3231">
                  <c:v>40784</c:v>
                </c:pt>
                <c:pt idx="3232">
                  <c:v>40785</c:v>
                </c:pt>
                <c:pt idx="3233">
                  <c:v>40786</c:v>
                </c:pt>
                <c:pt idx="3234">
                  <c:v>40787</c:v>
                </c:pt>
                <c:pt idx="3235">
                  <c:v>40788</c:v>
                </c:pt>
                <c:pt idx="3236">
                  <c:v>40791</c:v>
                </c:pt>
                <c:pt idx="3237">
                  <c:v>40792</c:v>
                </c:pt>
                <c:pt idx="3238">
                  <c:v>40793</c:v>
                </c:pt>
                <c:pt idx="3239">
                  <c:v>40794</c:v>
                </c:pt>
                <c:pt idx="3240">
                  <c:v>40795</c:v>
                </c:pt>
                <c:pt idx="3241">
                  <c:v>40798</c:v>
                </c:pt>
                <c:pt idx="3242">
                  <c:v>40799</c:v>
                </c:pt>
                <c:pt idx="3243">
                  <c:v>40800</c:v>
                </c:pt>
                <c:pt idx="3244">
                  <c:v>40801</c:v>
                </c:pt>
                <c:pt idx="3245">
                  <c:v>40805</c:v>
                </c:pt>
                <c:pt idx="3246">
                  <c:v>40806</c:v>
                </c:pt>
                <c:pt idx="3247">
                  <c:v>40807</c:v>
                </c:pt>
                <c:pt idx="3248">
                  <c:v>40808</c:v>
                </c:pt>
                <c:pt idx="3249">
                  <c:v>40809</c:v>
                </c:pt>
                <c:pt idx="3250">
                  <c:v>40812</c:v>
                </c:pt>
                <c:pt idx="3251">
                  <c:v>40813</c:v>
                </c:pt>
                <c:pt idx="3252">
                  <c:v>40814</c:v>
                </c:pt>
                <c:pt idx="3253">
                  <c:v>40815</c:v>
                </c:pt>
                <c:pt idx="3254">
                  <c:v>40816</c:v>
                </c:pt>
                <c:pt idx="3255">
                  <c:v>40819</c:v>
                </c:pt>
                <c:pt idx="3256">
                  <c:v>40820</c:v>
                </c:pt>
                <c:pt idx="3257">
                  <c:v>40821</c:v>
                </c:pt>
                <c:pt idx="3258">
                  <c:v>40822</c:v>
                </c:pt>
                <c:pt idx="3259">
                  <c:v>40823</c:v>
                </c:pt>
                <c:pt idx="3260">
                  <c:v>40826</c:v>
                </c:pt>
                <c:pt idx="3261">
                  <c:v>40827</c:v>
                </c:pt>
                <c:pt idx="3262">
                  <c:v>40828</c:v>
                </c:pt>
                <c:pt idx="3263">
                  <c:v>40829</c:v>
                </c:pt>
                <c:pt idx="3264">
                  <c:v>40830</c:v>
                </c:pt>
                <c:pt idx="3265">
                  <c:v>40833</c:v>
                </c:pt>
                <c:pt idx="3266">
                  <c:v>40834</c:v>
                </c:pt>
                <c:pt idx="3267">
                  <c:v>40835</c:v>
                </c:pt>
                <c:pt idx="3268">
                  <c:v>40836</c:v>
                </c:pt>
                <c:pt idx="3269">
                  <c:v>40837</c:v>
                </c:pt>
                <c:pt idx="3270">
                  <c:v>40840</c:v>
                </c:pt>
                <c:pt idx="3271">
                  <c:v>40841</c:v>
                </c:pt>
                <c:pt idx="3272">
                  <c:v>40842</c:v>
                </c:pt>
                <c:pt idx="3273">
                  <c:v>40843</c:v>
                </c:pt>
                <c:pt idx="3274">
                  <c:v>40844</c:v>
                </c:pt>
                <c:pt idx="3275">
                  <c:v>40847</c:v>
                </c:pt>
                <c:pt idx="3276">
                  <c:v>40848</c:v>
                </c:pt>
                <c:pt idx="3277">
                  <c:v>40850</c:v>
                </c:pt>
                <c:pt idx="3278">
                  <c:v>40851</c:v>
                </c:pt>
                <c:pt idx="3279">
                  <c:v>40854</c:v>
                </c:pt>
                <c:pt idx="3280">
                  <c:v>40855</c:v>
                </c:pt>
                <c:pt idx="3281">
                  <c:v>40856</c:v>
                </c:pt>
                <c:pt idx="3282">
                  <c:v>40857</c:v>
                </c:pt>
                <c:pt idx="3283">
                  <c:v>40858</c:v>
                </c:pt>
                <c:pt idx="3284">
                  <c:v>40861</c:v>
                </c:pt>
                <c:pt idx="3285">
                  <c:v>40862</c:v>
                </c:pt>
                <c:pt idx="3286">
                  <c:v>40863</c:v>
                </c:pt>
                <c:pt idx="3287">
                  <c:v>40864</c:v>
                </c:pt>
                <c:pt idx="3288">
                  <c:v>40865</c:v>
                </c:pt>
                <c:pt idx="3289">
                  <c:v>40869</c:v>
                </c:pt>
                <c:pt idx="3290">
                  <c:v>40870</c:v>
                </c:pt>
                <c:pt idx="3291">
                  <c:v>40871</c:v>
                </c:pt>
                <c:pt idx="3292">
                  <c:v>40872</c:v>
                </c:pt>
                <c:pt idx="3293">
                  <c:v>40875</c:v>
                </c:pt>
                <c:pt idx="3294">
                  <c:v>40876</c:v>
                </c:pt>
                <c:pt idx="3295">
                  <c:v>40877</c:v>
                </c:pt>
                <c:pt idx="3296">
                  <c:v>40878</c:v>
                </c:pt>
                <c:pt idx="3297">
                  <c:v>40879</c:v>
                </c:pt>
                <c:pt idx="3298">
                  <c:v>40882</c:v>
                </c:pt>
                <c:pt idx="3299">
                  <c:v>40883</c:v>
                </c:pt>
                <c:pt idx="3300">
                  <c:v>40884</c:v>
                </c:pt>
                <c:pt idx="3301">
                  <c:v>40885</c:v>
                </c:pt>
                <c:pt idx="3302">
                  <c:v>40886</c:v>
                </c:pt>
                <c:pt idx="3303">
                  <c:v>40890</c:v>
                </c:pt>
                <c:pt idx="3304">
                  <c:v>40891</c:v>
                </c:pt>
                <c:pt idx="3305">
                  <c:v>40892</c:v>
                </c:pt>
                <c:pt idx="3306">
                  <c:v>40893</c:v>
                </c:pt>
                <c:pt idx="3307">
                  <c:v>40896</c:v>
                </c:pt>
                <c:pt idx="3308">
                  <c:v>40897</c:v>
                </c:pt>
                <c:pt idx="3309">
                  <c:v>40898</c:v>
                </c:pt>
                <c:pt idx="3310">
                  <c:v>40899</c:v>
                </c:pt>
                <c:pt idx="3311">
                  <c:v>40900</c:v>
                </c:pt>
                <c:pt idx="3312">
                  <c:v>40903</c:v>
                </c:pt>
                <c:pt idx="3313">
                  <c:v>40904</c:v>
                </c:pt>
                <c:pt idx="3314">
                  <c:v>40905</c:v>
                </c:pt>
                <c:pt idx="3315">
                  <c:v>40906</c:v>
                </c:pt>
                <c:pt idx="3316">
                  <c:v>40907</c:v>
                </c:pt>
                <c:pt idx="3317">
                  <c:v>40910</c:v>
                </c:pt>
                <c:pt idx="3318">
                  <c:v>40911</c:v>
                </c:pt>
                <c:pt idx="3319">
                  <c:v>40912</c:v>
                </c:pt>
                <c:pt idx="3320">
                  <c:v>40913</c:v>
                </c:pt>
                <c:pt idx="3321">
                  <c:v>40914</c:v>
                </c:pt>
                <c:pt idx="3322">
                  <c:v>40917</c:v>
                </c:pt>
                <c:pt idx="3323">
                  <c:v>40918</c:v>
                </c:pt>
                <c:pt idx="3324">
                  <c:v>40919</c:v>
                </c:pt>
                <c:pt idx="3325">
                  <c:v>40920</c:v>
                </c:pt>
                <c:pt idx="3326">
                  <c:v>40921</c:v>
                </c:pt>
                <c:pt idx="3327">
                  <c:v>40924</c:v>
                </c:pt>
                <c:pt idx="3328">
                  <c:v>40925</c:v>
                </c:pt>
                <c:pt idx="3329">
                  <c:v>40926</c:v>
                </c:pt>
                <c:pt idx="3330">
                  <c:v>40927</c:v>
                </c:pt>
                <c:pt idx="3331">
                  <c:v>40928</c:v>
                </c:pt>
                <c:pt idx="3332">
                  <c:v>40931</c:v>
                </c:pt>
                <c:pt idx="3333">
                  <c:v>40932</c:v>
                </c:pt>
                <c:pt idx="3334">
                  <c:v>40933</c:v>
                </c:pt>
                <c:pt idx="3335">
                  <c:v>40934</c:v>
                </c:pt>
                <c:pt idx="3336">
                  <c:v>40935</c:v>
                </c:pt>
                <c:pt idx="3337">
                  <c:v>40938</c:v>
                </c:pt>
                <c:pt idx="3338">
                  <c:v>40939</c:v>
                </c:pt>
                <c:pt idx="3339">
                  <c:v>40940</c:v>
                </c:pt>
                <c:pt idx="3340">
                  <c:v>40941</c:v>
                </c:pt>
                <c:pt idx="3341">
                  <c:v>40942</c:v>
                </c:pt>
                <c:pt idx="3342">
                  <c:v>40946</c:v>
                </c:pt>
                <c:pt idx="3343">
                  <c:v>40947</c:v>
                </c:pt>
                <c:pt idx="3344">
                  <c:v>40948</c:v>
                </c:pt>
                <c:pt idx="3345">
                  <c:v>40949</c:v>
                </c:pt>
                <c:pt idx="3346">
                  <c:v>40952</c:v>
                </c:pt>
                <c:pt idx="3347">
                  <c:v>40953</c:v>
                </c:pt>
                <c:pt idx="3348">
                  <c:v>40954</c:v>
                </c:pt>
                <c:pt idx="3349">
                  <c:v>40955</c:v>
                </c:pt>
                <c:pt idx="3350">
                  <c:v>40956</c:v>
                </c:pt>
                <c:pt idx="3351">
                  <c:v>40959</c:v>
                </c:pt>
                <c:pt idx="3352">
                  <c:v>40960</c:v>
                </c:pt>
                <c:pt idx="3353">
                  <c:v>40961</c:v>
                </c:pt>
                <c:pt idx="3354">
                  <c:v>40962</c:v>
                </c:pt>
                <c:pt idx="3355">
                  <c:v>40963</c:v>
                </c:pt>
                <c:pt idx="3356">
                  <c:v>40966</c:v>
                </c:pt>
                <c:pt idx="3357">
                  <c:v>40967</c:v>
                </c:pt>
                <c:pt idx="3358">
                  <c:v>40968</c:v>
                </c:pt>
                <c:pt idx="3359">
                  <c:v>40969</c:v>
                </c:pt>
                <c:pt idx="3360">
                  <c:v>40970</c:v>
                </c:pt>
                <c:pt idx="3361">
                  <c:v>40973</c:v>
                </c:pt>
                <c:pt idx="3362">
                  <c:v>40974</c:v>
                </c:pt>
                <c:pt idx="3363">
                  <c:v>40975</c:v>
                </c:pt>
                <c:pt idx="3364">
                  <c:v>40976</c:v>
                </c:pt>
                <c:pt idx="3365">
                  <c:v>40977</c:v>
                </c:pt>
                <c:pt idx="3366">
                  <c:v>40980</c:v>
                </c:pt>
                <c:pt idx="3367">
                  <c:v>40981</c:v>
                </c:pt>
                <c:pt idx="3368">
                  <c:v>40982</c:v>
                </c:pt>
                <c:pt idx="3369">
                  <c:v>40983</c:v>
                </c:pt>
                <c:pt idx="3370">
                  <c:v>40984</c:v>
                </c:pt>
                <c:pt idx="3371">
                  <c:v>40988</c:v>
                </c:pt>
                <c:pt idx="3372">
                  <c:v>40989</c:v>
                </c:pt>
                <c:pt idx="3373">
                  <c:v>40990</c:v>
                </c:pt>
                <c:pt idx="3374">
                  <c:v>40991</c:v>
                </c:pt>
                <c:pt idx="3375">
                  <c:v>40994</c:v>
                </c:pt>
                <c:pt idx="3376">
                  <c:v>40995</c:v>
                </c:pt>
                <c:pt idx="3377">
                  <c:v>40996</c:v>
                </c:pt>
                <c:pt idx="3378">
                  <c:v>40997</c:v>
                </c:pt>
                <c:pt idx="3379">
                  <c:v>40998</c:v>
                </c:pt>
                <c:pt idx="3380">
                  <c:v>41001</c:v>
                </c:pt>
                <c:pt idx="3381">
                  <c:v>41002</c:v>
                </c:pt>
                <c:pt idx="3382">
                  <c:v>41003</c:v>
                </c:pt>
                <c:pt idx="3383">
                  <c:v>41008</c:v>
                </c:pt>
                <c:pt idx="3384">
                  <c:v>41009</c:v>
                </c:pt>
                <c:pt idx="3385">
                  <c:v>41010</c:v>
                </c:pt>
                <c:pt idx="3386">
                  <c:v>41011</c:v>
                </c:pt>
                <c:pt idx="3387">
                  <c:v>41012</c:v>
                </c:pt>
                <c:pt idx="3388">
                  <c:v>41015</c:v>
                </c:pt>
                <c:pt idx="3389">
                  <c:v>41016</c:v>
                </c:pt>
                <c:pt idx="3390">
                  <c:v>41017</c:v>
                </c:pt>
                <c:pt idx="3391">
                  <c:v>41018</c:v>
                </c:pt>
                <c:pt idx="3392">
                  <c:v>41019</c:v>
                </c:pt>
                <c:pt idx="3393">
                  <c:v>41022</c:v>
                </c:pt>
                <c:pt idx="3394">
                  <c:v>41023</c:v>
                </c:pt>
                <c:pt idx="3395">
                  <c:v>41024</c:v>
                </c:pt>
                <c:pt idx="3396">
                  <c:v>41025</c:v>
                </c:pt>
                <c:pt idx="3397">
                  <c:v>41026</c:v>
                </c:pt>
                <c:pt idx="3398">
                  <c:v>41029</c:v>
                </c:pt>
                <c:pt idx="3399">
                  <c:v>41031</c:v>
                </c:pt>
                <c:pt idx="3400">
                  <c:v>41032</c:v>
                </c:pt>
                <c:pt idx="3401">
                  <c:v>41033</c:v>
                </c:pt>
                <c:pt idx="3402">
                  <c:v>41036</c:v>
                </c:pt>
                <c:pt idx="3403">
                  <c:v>41037</c:v>
                </c:pt>
                <c:pt idx="3404">
                  <c:v>41038</c:v>
                </c:pt>
                <c:pt idx="3405">
                  <c:v>41039</c:v>
                </c:pt>
                <c:pt idx="3406">
                  <c:v>41040</c:v>
                </c:pt>
                <c:pt idx="3407">
                  <c:v>41043</c:v>
                </c:pt>
                <c:pt idx="3408">
                  <c:v>41044</c:v>
                </c:pt>
                <c:pt idx="3409">
                  <c:v>41045</c:v>
                </c:pt>
                <c:pt idx="3410">
                  <c:v>41046</c:v>
                </c:pt>
                <c:pt idx="3411">
                  <c:v>41047</c:v>
                </c:pt>
                <c:pt idx="3412">
                  <c:v>41050</c:v>
                </c:pt>
                <c:pt idx="3413">
                  <c:v>41051</c:v>
                </c:pt>
                <c:pt idx="3414">
                  <c:v>41052</c:v>
                </c:pt>
                <c:pt idx="3415">
                  <c:v>41053</c:v>
                </c:pt>
                <c:pt idx="3416">
                  <c:v>41054</c:v>
                </c:pt>
                <c:pt idx="3417">
                  <c:v>41057</c:v>
                </c:pt>
                <c:pt idx="3418">
                  <c:v>41058</c:v>
                </c:pt>
                <c:pt idx="3419">
                  <c:v>41059</c:v>
                </c:pt>
                <c:pt idx="3420">
                  <c:v>41060</c:v>
                </c:pt>
                <c:pt idx="3421">
                  <c:v>41061</c:v>
                </c:pt>
                <c:pt idx="3422">
                  <c:v>41064</c:v>
                </c:pt>
                <c:pt idx="3423">
                  <c:v>41065</c:v>
                </c:pt>
                <c:pt idx="3424">
                  <c:v>41066</c:v>
                </c:pt>
                <c:pt idx="3425">
                  <c:v>41067</c:v>
                </c:pt>
                <c:pt idx="3426">
                  <c:v>41068</c:v>
                </c:pt>
                <c:pt idx="3427">
                  <c:v>41071</c:v>
                </c:pt>
                <c:pt idx="3428">
                  <c:v>41072</c:v>
                </c:pt>
                <c:pt idx="3429">
                  <c:v>41073</c:v>
                </c:pt>
                <c:pt idx="3430">
                  <c:v>41074</c:v>
                </c:pt>
                <c:pt idx="3431">
                  <c:v>41075</c:v>
                </c:pt>
                <c:pt idx="3432">
                  <c:v>41078</c:v>
                </c:pt>
                <c:pt idx="3433">
                  <c:v>41079</c:v>
                </c:pt>
                <c:pt idx="3434">
                  <c:v>41080</c:v>
                </c:pt>
                <c:pt idx="3435">
                  <c:v>41081</c:v>
                </c:pt>
                <c:pt idx="3436">
                  <c:v>41082</c:v>
                </c:pt>
                <c:pt idx="3437">
                  <c:v>41085</c:v>
                </c:pt>
                <c:pt idx="3438">
                  <c:v>41086</c:v>
                </c:pt>
                <c:pt idx="3439">
                  <c:v>41087</c:v>
                </c:pt>
                <c:pt idx="3440">
                  <c:v>41088</c:v>
                </c:pt>
                <c:pt idx="3441">
                  <c:v>41089</c:v>
                </c:pt>
                <c:pt idx="3442">
                  <c:v>41092</c:v>
                </c:pt>
                <c:pt idx="3443">
                  <c:v>41093</c:v>
                </c:pt>
                <c:pt idx="3444">
                  <c:v>41094</c:v>
                </c:pt>
                <c:pt idx="3445">
                  <c:v>41095</c:v>
                </c:pt>
                <c:pt idx="3446">
                  <c:v>41096</c:v>
                </c:pt>
                <c:pt idx="3447">
                  <c:v>41099</c:v>
                </c:pt>
                <c:pt idx="3448">
                  <c:v>41100</c:v>
                </c:pt>
                <c:pt idx="3449">
                  <c:v>41101</c:v>
                </c:pt>
                <c:pt idx="3450">
                  <c:v>41102</c:v>
                </c:pt>
                <c:pt idx="3451">
                  <c:v>41103</c:v>
                </c:pt>
                <c:pt idx="3452">
                  <c:v>41106</c:v>
                </c:pt>
                <c:pt idx="3453">
                  <c:v>41107</c:v>
                </c:pt>
                <c:pt idx="3454">
                  <c:v>41108</c:v>
                </c:pt>
                <c:pt idx="3455">
                  <c:v>41109</c:v>
                </c:pt>
                <c:pt idx="3456">
                  <c:v>41110</c:v>
                </c:pt>
                <c:pt idx="3457">
                  <c:v>41113</c:v>
                </c:pt>
                <c:pt idx="3458">
                  <c:v>41114</c:v>
                </c:pt>
                <c:pt idx="3459">
                  <c:v>41115</c:v>
                </c:pt>
                <c:pt idx="3460">
                  <c:v>41116</c:v>
                </c:pt>
                <c:pt idx="3461">
                  <c:v>41117</c:v>
                </c:pt>
                <c:pt idx="3462">
                  <c:v>41120</c:v>
                </c:pt>
                <c:pt idx="3463">
                  <c:v>41121</c:v>
                </c:pt>
                <c:pt idx="3464">
                  <c:v>41122</c:v>
                </c:pt>
                <c:pt idx="3465">
                  <c:v>41123</c:v>
                </c:pt>
                <c:pt idx="3466">
                  <c:v>41124</c:v>
                </c:pt>
                <c:pt idx="3467">
                  <c:v>41127</c:v>
                </c:pt>
                <c:pt idx="3468">
                  <c:v>41128</c:v>
                </c:pt>
                <c:pt idx="3469">
                  <c:v>41129</c:v>
                </c:pt>
                <c:pt idx="3470">
                  <c:v>41130</c:v>
                </c:pt>
                <c:pt idx="3471">
                  <c:v>41131</c:v>
                </c:pt>
                <c:pt idx="3472">
                  <c:v>41134</c:v>
                </c:pt>
                <c:pt idx="3473">
                  <c:v>41135</c:v>
                </c:pt>
                <c:pt idx="3474">
                  <c:v>41136</c:v>
                </c:pt>
                <c:pt idx="3475">
                  <c:v>41137</c:v>
                </c:pt>
                <c:pt idx="3476">
                  <c:v>41138</c:v>
                </c:pt>
                <c:pt idx="3477">
                  <c:v>41141</c:v>
                </c:pt>
                <c:pt idx="3478">
                  <c:v>41142</c:v>
                </c:pt>
                <c:pt idx="3479">
                  <c:v>41143</c:v>
                </c:pt>
                <c:pt idx="3480">
                  <c:v>41144</c:v>
                </c:pt>
                <c:pt idx="3481">
                  <c:v>41145</c:v>
                </c:pt>
                <c:pt idx="3482">
                  <c:v>41148</c:v>
                </c:pt>
                <c:pt idx="3483">
                  <c:v>41149</c:v>
                </c:pt>
                <c:pt idx="3484">
                  <c:v>41150</c:v>
                </c:pt>
                <c:pt idx="3485">
                  <c:v>41151</c:v>
                </c:pt>
                <c:pt idx="3486">
                  <c:v>41152</c:v>
                </c:pt>
                <c:pt idx="3487">
                  <c:v>41155</c:v>
                </c:pt>
                <c:pt idx="3488">
                  <c:v>41156</c:v>
                </c:pt>
                <c:pt idx="3489">
                  <c:v>41157</c:v>
                </c:pt>
                <c:pt idx="3490">
                  <c:v>41158</c:v>
                </c:pt>
                <c:pt idx="3491">
                  <c:v>41159</c:v>
                </c:pt>
                <c:pt idx="3492">
                  <c:v>41162</c:v>
                </c:pt>
                <c:pt idx="3493">
                  <c:v>41163</c:v>
                </c:pt>
                <c:pt idx="3494">
                  <c:v>41164</c:v>
                </c:pt>
                <c:pt idx="3495">
                  <c:v>41165</c:v>
                </c:pt>
                <c:pt idx="3496">
                  <c:v>41166</c:v>
                </c:pt>
                <c:pt idx="3497">
                  <c:v>41169</c:v>
                </c:pt>
                <c:pt idx="3498">
                  <c:v>41170</c:v>
                </c:pt>
                <c:pt idx="3499">
                  <c:v>41171</c:v>
                </c:pt>
                <c:pt idx="3500">
                  <c:v>41172</c:v>
                </c:pt>
                <c:pt idx="3501">
                  <c:v>41173</c:v>
                </c:pt>
                <c:pt idx="3502">
                  <c:v>41176</c:v>
                </c:pt>
                <c:pt idx="3503">
                  <c:v>41177</c:v>
                </c:pt>
                <c:pt idx="3504">
                  <c:v>41178</c:v>
                </c:pt>
                <c:pt idx="3505">
                  <c:v>41179</c:v>
                </c:pt>
                <c:pt idx="3506">
                  <c:v>41180</c:v>
                </c:pt>
                <c:pt idx="3507">
                  <c:v>41183</c:v>
                </c:pt>
                <c:pt idx="3508">
                  <c:v>41184</c:v>
                </c:pt>
                <c:pt idx="3509">
                  <c:v>41185</c:v>
                </c:pt>
                <c:pt idx="3510">
                  <c:v>41186</c:v>
                </c:pt>
                <c:pt idx="3511">
                  <c:v>41187</c:v>
                </c:pt>
                <c:pt idx="3512">
                  <c:v>41190</c:v>
                </c:pt>
                <c:pt idx="3513">
                  <c:v>41191</c:v>
                </c:pt>
                <c:pt idx="3514">
                  <c:v>41192</c:v>
                </c:pt>
                <c:pt idx="3515">
                  <c:v>41193</c:v>
                </c:pt>
                <c:pt idx="3516">
                  <c:v>41194</c:v>
                </c:pt>
                <c:pt idx="3517">
                  <c:v>41197</c:v>
                </c:pt>
                <c:pt idx="3518">
                  <c:v>41198</c:v>
                </c:pt>
                <c:pt idx="3519">
                  <c:v>41199</c:v>
                </c:pt>
                <c:pt idx="3520">
                  <c:v>41200</c:v>
                </c:pt>
                <c:pt idx="3521">
                  <c:v>41201</c:v>
                </c:pt>
                <c:pt idx="3522">
                  <c:v>41204</c:v>
                </c:pt>
                <c:pt idx="3523">
                  <c:v>41205</c:v>
                </c:pt>
                <c:pt idx="3524">
                  <c:v>41206</c:v>
                </c:pt>
                <c:pt idx="3525">
                  <c:v>41207</c:v>
                </c:pt>
                <c:pt idx="3526">
                  <c:v>41208</c:v>
                </c:pt>
                <c:pt idx="3527">
                  <c:v>41211</c:v>
                </c:pt>
                <c:pt idx="3528">
                  <c:v>41212</c:v>
                </c:pt>
                <c:pt idx="3529">
                  <c:v>41213</c:v>
                </c:pt>
                <c:pt idx="3530">
                  <c:v>41214</c:v>
                </c:pt>
                <c:pt idx="3531">
                  <c:v>41218</c:v>
                </c:pt>
                <c:pt idx="3532">
                  <c:v>41219</c:v>
                </c:pt>
                <c:pt idx="3533">
                  <c:v>41220</c:v>
                </c:pt>
                <c:pt idx="3534">
                  <c:v>41221</c:v>
                </c:pt>
                <c:pt idx="3535">
                  <c:v>41222</c:v>
                </c:pt>
                <c:pt idx="3536">
                  <c:v>41225</c:v>
                </c:pt>
                <c:pt idx="3537">
                  <c:v>41226</c:v>
                </c:pt>
                <c:pt idx="3538">
                  <c:v>41227</c:v>
                </c:pt>
                <c:pt idx="3539">
                  <c:v>41228</c:v>
                </c:pt>
                <c:pt idx="3540">
                  <c:v>41229</c:v>
                </c:pt>
                <c:pt idx="3541">
                  <c:v>41233</c:v>
                </c:pt>
                <c:pt idx="3542">
                  <c:v>41234</c:v>
                </c:pt>
                <c:pt idx="3543">
                  <c:v>41235</c:v>
                </c:pt>
                <c:pt idx="3544">
                  <c:v>41236</c:v>
                </c:pt>
                <c:pt idx="3545">
                  <c:v>41239</c:v>
                </c:pt>
                <c:pt idx="3546">
                  <c:v>41240</c:v>
                </c:pt>
                <c:pt idx="3547">
                  <c:v>41241</c:v>
                </c:pt>
                <c:pt idx="3548">
                  <c:v>41242</c:v>
                </c:pt>
                <c:pt idx="3549">
                  <c:v>41243</c:v>
                </c:pt>
                <c:pt idx="3550">
                  <c:v>41246</c:v>
                </c:pt>
                <c:pt idx="3551">
                  <c:v>41247</c:v>
                </c:pt>
                <c:pt idx="3552">
                  <c:v>41248</c:v>
                </c:pt>
                <c:pt idx="3553">
                  <c:v>41249</c:v>
                </c:pt>
                <c:pt idx="3554">
                  <c:v>41250</c:v>
                </c:pt>
                <c:pt idx="3555">
                  <c:v>41253</c:v>
                </c:pt>
                <c:pt idx="3556">
                  <c:v>41254</c:v>
                </c:pt>
                <c:pt idx="3557">
                  <c:v>41256</c:v>
                </c:pt>
                <c:pt idx="3558">
                  <c:v>41257</c:v>
                </c:pt>
                <c:pt idx="3559">
                  <c:v>41260</c:v>
                </c:pt>
                <c:pt idx="3560">
                  <c:v>41261</c:v>
                </c:pt>
                <c:pt idx="3561">
                  <c:v>41262</c:v>
                </c:pt>
                <c:pt idx="3562">
                  <c:v>41263</c:v>
                </c:pt>
                <c:pt idx="3563">
                  <c:v>41264</c:v>
                </c:pt>
                <c:pt idx="3564">
                  <c:v>41267</c:v>
                </c:pt>
                <c:pt idx="3565">
                  <c:v>41269</c:v>
                </c:pt>
                <c:pt idx="3566">
                  <c:v>41270</c:v>
                </c:pt>
                <c:pt idx="3567">
                  <c:v>41271</c:v>
                </c:pt>
                <c:pt idx="3568">
                  <c:v>41274</c:v>
                </c:pt>
                <c:pt idx="3569">
                  <c:v>41276</c:v>
                </c:pt>
                <c:pt idx="3570">
                  <c:v>41277</c:v>
                </c:pt>
                <c:pt idx="3571">
                  <c:v>41278</c:v>
                </c:pt>
                <c:pt idx="3572">
                  <c:v>41281</c:v>
                </c:pt>
                <c:pt idx="3573">
                  <c:v>41282</c:v>
                </c:pt>
                <c:pt idx="3574">
                  <c:v>41283</c:v>
                </c:pt>
                <c:pt idx="3575">
                  <c:v>41284</c:v>
                </c:pt>
                <c:pt idx="3576">
                  <c:v>41285</c:v>
                </c:pt>
                <c:pt idx="3577">
                  <c:v>41288</c:v>
                </c:pt>
                <c:pt idx="3578">
                  <c:v>41289</c:v>
                </c:pt>
                <c:pt idx="3579">
                  <c:v>41290</c:v>
                </c:pt>
                <c:pt idx="3580">
                  <c:v>41291</c:v>
                </c:pt>
                <c:pt idx="3581">
                  <c:v>41292</c:v>
                </c:pt>
                <c:pt idx="3582">
                  <c:v>41295</c:v>
                </c:pt>
                <c:pt idx="3583">
                  <c:v>41296</c:v>
                </c:pt>
                <c:pt idx="3584">
                  <c:v>41297</c:v>
                </c:pt>
                <c:pt idx="3585">
                  <c:v>41298</c:v>
                </c:pt>
                <c:pt idx="3586">
                  <c:v>41299</c:v>
                </c:pt>
                <c:pt idx="3587">
                  <c:v>41302</c:v>
                </c:pt>
                <c:pt idx="3588">
                  <c:v>41303</c:v>
                </c:pt>
                <c:pt idx="3589">
                  <c:v>41304</c:v>
                </c:pt>
                <c:pt idx="3590">
                  <c:v>41305</c:v>
                </c:pt>
                <c:pt idx="3591">
                  <c:v>41306</c:v>
                </c:pt>
                <c:pt idx="3592">
                  <c:v>41310</c:v>
                </c:pt>
                <c:pt idx="3593">
                  <c:v>41311</c:v>
                </c:pt>
                <c:pt idx="3594">
                  <c:v>41312</c:v>
                </c:pt>
                <c:pt idx="3595">
                  <c:v>41313</c:v>
                </c:pt>
                <c:pt idx="3596">
                  <c:v>41316</c:v>
                </c:pt>
                <c:pt idx="3597">
                  <c:v>41317</c:v>
                </c:pt>
                <c:pt idx="3598">
                  <c:v>41318</c:v>
                </c:pt>
                <c:pt idx="3599">
                  <c:v>41319</c:v>
                </c:pt>
                <c:pt idx="3600">
                  <c:v>41320</c:v>
                </c:pt>
                <c:pt idx="3601">
                  <c:v>41323</c:v>
                </c:pt>
                <c:pt idx="3602">
                  <c:v>41324</c:v>
                </c:pt>
                <c:pt idx="3603">
                  <c:v>41325</c:v>
                </c:pt>
                <c:pt idx="3604">
                  <c:v>41326</c:v>
                </c:pt>
                <c:pt idx="3605">
                  <c:v>41327</c:v>
                </c:pt>
                <c:pt idx="3606">
                  <c:v>41330</c:v>
                </c:pt>
                <c:pt idx="3607">
                  <c:v>41331</c:v>
                </c:pt>
                <c:pt idx="3608">
                  <c:v>41332</c:v>
                </c:pt>
                <c:pt idx="3609">
                  <c:v>41333</c:v>
                </c:pt>
                <c:pt idx="3610">
                  <c:v>41334</c:v>
                </c:pt>
                <c:pt idx="3611">
                  <c:v>41337</c:v>
                </c:pt>
                <c:pt idx="3612">
                  <c:v>41338</c:v>
                </c:pt>
                <c:pt idx="3613">
                  <c:v>41339</c:v>
                </c:pt>
                <c:pt idx="3614">
                  <c:v>41340</c:v>
                </c:pt>
                <c:pt idx="3615">
                  <c:v>41341</c:v>
                </c:pt>
                <c:pt idx="3616">
                  <c:v>41344</c:v>
                </c:pt>
                <c:pt idx="3617">
                  <c:v>41345</c:v>
                </c:pt>
                <c:pt idx="3618">
                  <c:v>41346</c:v>
                </c:pt>
                <c:pt idx="3619">
                  <c:v>41347</c:v>
                </c:pt>
                <c:pt idx="3620">
                  <c:v>41348</c:v>
                </c:pt>
                <c:pt idx="3621">
                  <c:v>41352</c:v>
                </c:pt>
                <c:pt idx="3622">
                  <c:v>41353</c:v>
                </c:pt>
                <c:pt idx="3623">
                  <c:v>41354</c:v>
                </c:pt>
                <c:pt idx="3624">
                  <c:v>41355</c:v>
                </c:pt>
                <c:pt idx="3625">
                  <c:v>41358</c:v>
                </c:pt>
                <c:pt idx="3626">
                  <c:v>41359</c:v>
                </c:pt>
                <c:pt idx="3627">
                  <c:v>41360</c:v>
                </c:pt>
                <c:pt idx="3628">
                  <c:v>41365</c:v>
                </c:pt>
                <c:pt idx="3629">
                  <c:v>41366</c:v>
                </c:pt>
                <c:pt idx="3630">
                  <c:v>41367</c:v>
                </c:pt>
                <c:pt idx="3631">
                  <c:v>41368</c:v>
                </c:pt>
                <c:pt idx="3632">
                  <c:v>41369</c:v>
                </c:pt>
                <c:pt idx="3633">
                  <c:v>41372</c:v>
                </c:pt>
                <c:pt idx="3634">
                  <c:v>41373</c:v>
                </c:pt>
                <c:pt idx="3635">
                  <c:v>41374</c:v>
                </c:pt>
                <c:pt idx="3636">
                  <c:v>41375</c:v>
                </c:pt>
                <c:pt idx="3637">
                  <c:v>41376</c:v>
                </c:pt>
                <c:pt idx="3638">
                  <c:v>41379</c:v>
                </c:pt>
                <c:pt idx="3639">
                  <c:v>41380</c:v>
                </c:pt>
                <c:pt idx="3640">
                  <c:v>41381</c:v>
                </c:pt>
                <c:pt idx="3641">
                  <c:v>41382</c:v>
                </c:pt>
                <c:pt idx="3642">
                  <c:v>41383</c:v>
                </c:pt>
                <c:pt idx="3643">
                  <c:v>41386</c:v>
                </c:pt>
                <c:pt idx="3644">
                  <c:v>41387</c:v>
                </c:pt>
                <c:pt idx="3645">
                  <c:v>41388</c:v>
                </c:pt>
                <c:pt idx="3646">
                  <c:v>41389</c:v>
                </c:pt>
                <c:pt idx="3647">
                  <c:v>41390</c:v>
                </c:pt>
                <c:pt idx="3648">
                  <c:v>41393</c:v>
                </c:pt>
                <c:pt idx="3649">
                  <c:v>41394</c:v>
                </c:pt>
                <c:pt idx="3650">
                  <c:v>41396</c:v>
                </c:pt>
                <c:pt idx="3651">
                  <c:v>41397</c:v>
                </c:pt>
                <c:pt idx="3652">
                  <c:v>41400</c:v>
                </c:pt>
                <c:pt idx="3653">
                  <c:v>41401</c:v>
                </c:pt>
                <c:pt idx="3654">
                  <c:v>41402</c:v>
                </c:pt>
                <c:pt idx="3655">
                  <c:v>41403</c:v>
                </c:pt>
                <c:pt idx="3656">
                  <c:v>41404</c:v>
                </c:pt>
                <c:pt idx="3657">
                  <c:v>41407</c:v>
                </c:pt>
                <c:pt idx="3658">
                  <c:v>41408</c:v>
                </c:pt>
                <c:pt idx="3659">
                  <c:v>41409</c:v>
                </c:pt>
                <c:pt idx="3660">
                  <c:v>41410</c:v>
                </c:pt>
                <c:pt idx="3661">
                  <c:v>41411</c:v>
                </c:pt>
                <c:pt idx="3662">
                  <c:v>41414</c:v>
                </c:pt>
                <c:pt idx="3663">
                  <c:v>41415</c:v>
                </c:pt>
                <c:pt idx="3664">
                  <c:v>41416</c:v>
                </c:pt>
                <c:pt idx="3665">
                  <c:v>41417</c:v>
                </c:pt>
                <c:pt idx="3666">
                  <c:v>41418</c:v>
                </c:pt>
                <c:pt idx="3667">
                  <c:v>41421</c:v>
                </c:pt>
                <c:pt idx="3668">
                  <c:v>41422</c:v>
                </c:pt>
                <c:pt idx="3669">
                  <c:v>41423</c:v>
                </c:pt>
                <c:pt idx="3670">
                  <c:v>41424</c:v>
                </c:pt>
                <c:pt idx="3671">
                  <c:v>41425</c:v>
                </c:pt>
                <c:pt idx="3672">
                  <c:v>41426</c:v>
                </c:pt>
                <c:pt idx="3673">
                  <c:v>41428</c:v>
                </c:pt>
                <c:pt idx="3674">
                  <c:v>41429</c:v>
                </c:pt>
                <c:pt idx="3675">
                  <c:v>41430</c:v>
                </c:pt>
                <c:pt idx="3676">
                  <c:v>41431</c:v>
                </c:pt>
                <c:pt idx="3677">
                  <c:v>41432</c:v>
                </c:pt>
                <c:pt idx="3678">
                  <c:v>41435</c:v>
                </c:pt>
                <c:pt idx="3679">
                  <c:v>41436</c:v>
                </c:pt>
                <c:pt idx="3680">
                  <c:v>41437</c:v>
                </c:pt>
                <c:pt idx="3681">
                  <c:v>41438</c:v>
                </c:pt>
                <c:pt idx="3682">
                  <c:v>41439</c:v>
                </c:pt>
                <c:pt idx="3683">
                  <c:v>41442</c:v>
                </c:pt>
                <c:pt idx="3684">
                  <c:v>41443</c:v>
                </c:pt>
                <c:pt idx="3685">
                  <c:v>41444</c:v>
                </c:pt>
                <c:pt idx="3686">
                  <c:v>41445</c:v>
                </c:pt>
                <c:pt idx="3687">
                  <c:v>41446</c:v>
                </c:pt>
                <c:pt idx="3688">
                  <c:v>41449</c:v>
                </c:pt>
                <c:pt idx="3689">
                  <c:v>41450</c:v>
                </c:pt>
                <c:pt idx="3690">
                  <c:v>41451</c:v>
                </c:pt>
                <c:pt idx="3691">
                  <c:v>41452</c:v>
                </c:pt>
                <c:pt idx="3692">
                  <c:v>41453</c:v>
                </c:pt>
                <c:pt idx="3693">
                  <c:v>41456</c:v>
                </c:pt>
                <c:pt idx="3694">
                  <c:v>41457</c:v>
                </c:pt>
                <c:pt idx="3695">
                  <c:v>41458</c:v>
                </c:pt>
                <c:pt idx="3696">
                  <c:v>41459</c:v>
                </c:pt>
                <c:pt idx="3697">
                  <c:v>41460</c:v>
                </c:pt>
                <c:pt idx="3698">
                  <c:v>41463</c:v>
                </c:pt>
                <c:pt idx="3699">
                  <c:v>41464</c:v>
                </c:pt>
                <c:pt idx="3700">
                  <c:v>41465</c:v>
                </c:pt>
                <c:pt idx="3701">
                  <c:v>41466</c:v>
                </c:pt>
                <c:pt idx="3702">
                  <c:v>41467</c:v>
                </c:pt>
                <c:pt idx="3703">
                  <c:v>41470</c:v>
                </c:pt>
                <c:pt idx="3704">
                  <c:v>41471</c:v>
                </c:pt>
                <c:pt idx="3705">
                  <c:v>41472</c:v>
                </c:pt>
                <c:pt idx="3706">
                  <c:v>41473</c:v>
                </c:pt>
                <c:pt idx="3707">
                  <c:v>41474</c:v>
                </c:pt>
                <c:pt idx="3708">
                  <c:v>41477</c:v>
                </c:pt>
                <c:pt idx="3709">
                  <c:v>41478</c:v>
                </c:pt>
                <c:pt idx="3710">
                  <c:v>41479</c:v>
                </c:pt>
                <c:pt idx="3711">
                  <c:v>41480</c:v>
                </c:pt>
                <c:pt idx="3712">
                  <c:v>41481</c:v>
                </c:pt>
                <c:pt idx="3713">
                  <c:v>41484</c:v>
                </c:pt>
                <c:pt idx="3714">
                  <c:v>41485</c:v>
                </c:pt>
                <c:pt idx="3715">
                  <c:v>41486</c:v>
                </c:pt>
                <c:pt idx="3716">
                  <c:v>41487</c:v>
                </c:pt>
                <c:pt idx="3717">
                  <c:v>41488</c:v>
                </c:pt>
                <c:pt idx="3718" formatCode="dd/mmm/yy">
                  <c:v>41491</c:v>
                </c:pt>
                <c:pt idx="3719" formatCode="dd/mmm/yy">
                  <c:v>41492</c:v>
                </c:pt>
                <c:pt idx="3720" formatCode="dd/mmm/yy">
                  <c:v>41493</c:v>
                </c:pt>
                <c:pt idx="3721" formatCode="dd/mmm/yy">
                  <c:v>41494</c:v>
                </c:pt>
                <c:pt idx="3722" formatCode="dd/mmm/yy">
                  <c:v>41495</c:v>
                </c:pt>
                <c:pt idx="3723" formatCode="dd/mmm/yy">
                  <c:v>41498</c:v>
                </c:pt>
                <c:pt idx="3724" formatCode="dd/mmm/yy">
                  <c:v>41499</c:v>
                </c:pt>
                <c:pt idx="3725" formatCode="dd/mmm/yy">
                  <c:v>41500</c:v>
                </c:pt>
                <c:pt idx="3726" formatCode="dd/mmm/yy">
                  <c:v>41501</c:v>
                </c:pt>
                <c:pt idx="3727" formatCode="dd/mmm/yy">
                  <c:v>41502</c:v>
                </c:pt>
                <c:pt idx="3728" formatCode="dd/mmm/yy">
                  <c:v>41505</c:v>
                </c:pt>
                <c:pt idx="3729" formatCode="dd/mmm/yy">
                  <c:v>41506</c:v>
                </c:pt>
                <c:pt idx="3730" formatCode="dd/mmm/yy">
                  <c:v>41507</c:v>
                </c:pt>
                <c:pt idx="3731" formatCode="dd/mmm/yy">
                  <c:v>41508</c:v>
                </c:pt>
                <c:pt idx="3732" formatCode="dd/mmm/yy">
                  <c:v>41509</c:v>
                </c:pt>
                <c:pt idx="3733" formatCode="dd/mmm/yy">
                  <c:v>41512</c:v>
                </c:pt>
                <c:pt idx="3734" formatCode="dd/mmm/yy">
                  <c:v>41513</c:v>
                </c:pt>
                <c:pt idx="3735" formatCode="dd/mmm/yy">
                  <c:v>41514</c:v>
                </c:pt>
                <c:pt idx="3736" formatCode="dd/mmm/yy">
                  <c:v>41515</c:v>
                </c:pt>
                <c:pt idx="3737" formatCode="dd/mmm/yy">
                  <c:v>41516</c:v>
                </c:pt>
                <c:pt idx="3738" formatCode="dd/mmm/yy">
                  <c:v>41519</c:v>
                </c:pt>
                <c:pt idx="3739" formatCode="dd/mmm/yy">
                  <c:v>41520</c:v>
                </c:pt>
                <c:pt idx="3740" formatCode="dd/mmm/yy">
                  <c:v>41521</c:v>
                </c:pt>
                <c:pt idx="3741" formatCode="dd/mmm/yy">
                  <c:v>41522</c:v>
                </c:pt>
                <c:pt idx="3742" formatCode="dd/mmm/yy">
                  <c:v>41523</c:v>
                </c:pt>
                <c:pt idx="3743" formatCode="dd/mmm/yy">
                  <c:v>41526</c:v>
                </c:pt>
                <c:pt idx="3744" formatCode="dd/mmm/yy">
                  <c:v>41527</c:v>
                </c:pt>
                <c:pt idx="3745" formatCode="dd/mmm/yy">
                  <c:v>41528</c:v>
                </c:pt>
                <c:pt idx="3746" formatCode="dd/mmm/yy">
                  <c:v>41529</c:v>
                </c:pt>
                <c:pt idx="3747" formatCode="dd/mmm/yy">
                  <c:v>41530</c:v>
                </c:pt>
                <c:pt idx="3748" formatCode="dd/mmm/yy">
                  <c:v>41534</c:v>
                </c:pt>
                <c:pt idx="3749" formatCode="dd/mmm/yy">
                  <c:v>41535</c:v>
                </c:pt>
                <c:pt idx="3750" formatCode="dd/mmm/yy">
                  <c:v>41536</c:v>
                </c:pt>
                <c:pt idx="3751" formatCode="dd/mmm/yy">
                  <c:v>41537</c:v>
                </c:pt>
                <c:pt idx="3752" formatCode="dd/mmm/yy">
                  <c:v>41540</c:v>
                </c:pt>
                <c:pt idx="3753" formatCode="dd/mmm/yy">
                  <c:v>41541</c:v>
                </c:pt>
                <c:pt idx="3754" formatCode="dd/mmm/yy">
                  <c:v>41542</c:v>
                </c:pt>
                <c:pt idx="3755" formatCode="dd/mmm/yy">
                  <c:v>41543</c:v>
                </c:pt>
                <c:pt idx="3756" formatCode="dd/mmm/yy">
                  <c:v>41544</c:v>
                </c:pt>
                <c:pt idx="3757" formatCode="dd/mmm/yy">
                  <c:v>41547</c:v>
                </c:pt>
                <c:pt idx="3758" formatCode="dd/mmm/yy">
                  <c:v>41548</c:v>
                </c:pt>
                <c:pt idx="3759" formatCode="dd/mmm/yy">
                  <c:v>41549</c:v>
                </c:pt>
                <c:pt idx="3760" formatCode="dd/mmm/yy">
                  <c:v>41550</c:v>
                </c:pt>
                <c:pt idx="3761" formatCode="dd/mmm/yy">
                  <c:v>41551</c:v>
                </c:pt>
                <c:pt idx="3762" formatCode="dd/mmm/yy">
                  <c:v>41554</c:v>
                </c:pt>
                <c:pt idx="3763" formatCode="dd/mmm/yy">
                  <c:v>41555</c:v>
                </c:pt>
                <c:pt idx="3764" formatCode="dd/mmm/yy">
                  <c:v>41556</c:v>
                </c:pt>
                <c:pt idx="3765" formatCode="dd/mmm/yy">
                  <c:v>41557</c:v>
                </c:pt>
                <c:pt idx="3766" formatCode="dd/mmm/yy">
                  <c:v>41558</c:v>
                </c:pt>
                <c:pt idx="3767" formatCode="dd/mmm/yy">
                  <c:v>41561</c:v>
                </c:pt>
                <c:pt idx="3768" formatCode="dd/mmm/yy">
                  <c:v>41562</c:v>
                </c:pt>
                <c:pt idx="3769" formatCode="dd/mmm/yy">
                  <c:v>41563</c:v>
                </c:pt>
                <c:pt idx="3770" formatCode="dd/mmm/yy">
                  <c:v>41564</c:v>
                </c:pt>
                <c:pt idx="3771" formatCode="dd/mmm/yy">
                  <c:v>41565</c:v>
                </c:pt>
                <c:pt idx="3772" formatCode="dd/mmm/yy">
                  <c:v>41568</c:v>
                </c:pt>
                <c:pt idx="3773" formatCode="dd/mmm/yy">
                  <c:v>41569</c:v>
                </c:pt>
                <c:pt idx="3774" formatCode="dd/mmm/yy">
                  <c:v>41570</c:v>
                </c:pt>
                <c:pt idx="3775" formatCode="dd/mmm/yy">
                  <c:v>41571</c:v>
                </c:pt>
                <c:pt idx="3776" formatCode="dd/mmm/yy">
                  <c:v>41572</c:v>
                </c:pt>
                <c:pt idx="3777" formatCode="dd/mmm/yy">
                  <c:v>41575</c:v>
                </c:pt>
                <c:pt idx="3778" formatCode="dd/mmm/yy">
                  <c:v>41576</c:v>
                </c:pt>
                <c:pt idx="3779" formatCode="dd/mmm/yy">
                  <c:v>41577</c:v>
                </c:pt>
                <c:pt idx="3780" formatCode="dd/mmm/yy">
                  <c:v>41578</c:v>
                </c:pt>
                <c:pt idx="3781" formatCode="dd/mmm/yy">
                  <c:v>41579</c:v>
                </c:pt>
                <c:pt idx="3782" formatCode="dd/mmm/yy">
                  <c:v>41582</c:v>
                </c:pt>
                <c:pt idx="3783" formatCode="dd/mmm/yy">
                  <c:v>41583</c:v>
                </c:pt>
                <c:pt idx="3784" formatCode="dd/mmm/yy">
                  <c:v>41584</c:v>
                </c:pt>
                <c:pt idx="3785" formatCode="dd/mmm/yy">
                  <c:v>41585</c:v>
                </c:pt>
                <c:pt idx="3786" formatCode="dd/mmm/yy">
                  <c:v>41586</c:v>
                </c:pt>
                <c:pt idx="3787" formatCode="dd/mmm/yy">
                  <c:v>41589</c:v>
                </c:pt>
                <c:pt idx="3788" formatCode="dd/mmm/yy">
                  <c:v>41590</c:v>
                </c:pt>
                <c:pt idx="3789" formatCode="dd/mmm/yy">
                  <c:v>41591</c:v>
                </c:pt>
                <c:pt idx="3790" formatCode="dd/mmm/yy">
                  <c:v>41592</c:v>
                </c:pt>
                <c:pt idx="3791" formatCode="dd/mmm/yy">
                  <c:v>41593</c:v>
                </c:pt>
                <c:pt idx="3792" formatCode="dd/mmm/yy">
                  <c:v>41597</c:v>
                </c:pt>
                <c:pt idx="3793" formatCode="dd/mmm/yy">
                  <c:v>41598</c:v>
                </c:pt>
                <c:pt idx="3794" formatCode="dd/mmm/yy">
                  <c:v>41599</c:v>
                </c:pt>
                <c:pt idx="3795" formatCode="dd/mmm/yy">
                  <c:v>41600</c:v>
                </c:pt>
                <c:pt idx="3796" formatCode="dd/mmm/yy">
                  <c:v>41603</c:v>
                </c:pt>
                <c:pt idx="3797" formatCode="dd/mmm/yy">
                  <c:v>41604</c:v>
                </c:pt>
                <c:pt idx="3798" formatCode="dd/mmm/yy">
                  <c:v>41605</c:v>
                </c:pt>
                <c:pt idx="3799" formatCode="dd/mmm/yy">
                  <c:v>41606</c:v>
                </c:pt>
                <c:pt idx="3800" formatCode="dd/mmm/yy">
                  <c:v>41607</c:v>
                </c:pt>
                <c:pt idx="3801" formatCode="dd/mmm/yy">
                  <c:v>41610</c:v>
                </c:pt>
                <c:pt idx="3802" formatCode="dd/mmm/yy">
                  <c:v>41611</c:v>
                </c:pt>
                <c:pt idx="3803" formatCode="dd/mmm/yy">
                  <c:v>41612</c:v>
                </c:pt>
                <c:pt idx="3804" formatCode="dd/mmm/yy">
                  <c:v>41613</c:v>
                </c:pt>
                <c:pt idx="3805" formatCode="dd/mmm/yy">
                  <c:v>41614</c:v>
                </c:pt>
                <c:pt idx="3806" formatCode="dd/mmm/yy">
                  <c:v>41617</c:v>
                </c:pt>
                <c:pt idx="3807" formatCode="dd/mmm/yy">
                  <c:v>41618</c:v>
                </c:pt>
                <c:pt idx="3808" formatCode="dd/mmm/yy">
                  <c:v>41619</c:v>
                </c:pt>
                <c:pt idx="3809" formatCode="dd/mmm/yy">
                  <c:v>41621</c:v>
                </c:pt>
                <c:pt idx="3810" formatCode="dd/mmm/yy">
                  <c:v>41624</c:v>
                </c:pt>
                <c:pt idx="3811" formatCode="dd/mmm/yy">
                  <c:v>41625</c:v>
                </c:pt>
                <c:pt idx="3812" formatCode="dd/mmm/yy">
                  <c:v>41626</c:v>
                </c:pt>
                <c:pt idx="3813" formatCode="dd/mmm/yy">
                  <c:v>41627</c:v>
                </c:pt>
                <c:pt idx="3814" formatCode="dd/mmm/yy">
                  <c:v>41628</c:v>
                </c:pt>
                <c:pt idx="3815" formatCode="dd/mmm/yy">
                  <c:v>41631</c:v>
                </c:pt>
                <c:pt idx="3816" formatCode="dd/mmm/yy">
                  <c:v>41632</c:v>
                </c:pt>
                <c:pt idx="3817" formatCode="dd/mmm/yy">
                  <c:v>41634</c:v>
                </c:pt>
                <c:pt idx="3818" formatCode="dd/mmm/yy">
                  <c:v>41635</c:v>
                </c:pt>
                <c:pt idx="3819" formatCode="dd/mmm/yy">
                  <c:v>41638</c:v>
                </c:pt>
                <c:pt idx="3820" formatCode="dd/mmm/yy">
                  <c:v>41639</c:v>
                </c:pt>
                <c:pt idx="3821" formatCode="dd/mmm/yy">
                  <c:v>41641</c:v>
                </c:pt>
                <c:pt idx="3822" formatCode="dd/mmm/yy">
                  <c:v>41642</c:v>
                </c:pt>
                <c:pt idx="3823" formatCode="dd/mmm/yy">
                  <c:v>41645</c:v>
                </c:pt>
                <c:pt idx="3824" formatCode="dd/mmm/yy">
                  <c:v>41646</c:v>
                </c:pt>
                <c:pt idx="3825" formatCode="dd/mmm/yy">
                  <c:v>41647</c:v>
                </c:pt>
                <c:pt idx="3826" formatCode="dd/mmm/yy">
                  <c:v>41648</c:v>
                </c:pt>
                <c:pt idx="3827" formatCode="dd/mmm/yy">
                  <c:v>41649</c:v>
                </c:pt>
                <c:pt idx="3828" formatCode="dd/mmm/yy">
                  <c:v>41652</c:v>
                </c:pt>
                <c:pt idx="3829" formatCode="dd/mmm/yy">
                  <c:v>41653</c:v>
                </c:pt>
                <c:pt idx="3830" formatCode="dd/mmm/yy">
                  <c:v>41654</c:v>
                </c:pt>
                <c:pt idx="3831" formatCode="dd/mmm/yy">
                  <c:v>41655</c:v>
                </c:pt>
                <c:pt idx="3832" formatCode="dd/mmm/yy">
                  <c:v>41656</c:v>
                </c:pt>
                <c:pt idx="3833" formatCode="dd/mmm/yy">
                  <c:v>41659</c:v>
                </c:pt>
                <c:pt idx="3834" formatCode="dd/mmm/yy">
                  <c:v>41660</c:v>
                </c:pt>
                <c:pt idx="3835" formatCode="dd/mmm/yy">
                  <c:v>41661</c:v>
                </c:pt>
                <c:pt idx="3836" formatCode="dd/mmm/yy">
                  <c:v>41662</c:v>
                </c:pt>
                <c:pt idx="3837" formatCode="dd/mmm/yy">
                  <c:v>41663</c:v>
                </c:pt>
                <c:pt idx="3838" formatCode="dd/mmm/yy">
                  <c:v>41666</c:v>
                </c:pt>
                <c:pt idx="3839" formatCode="dd/mmm/yy">
                  <c:v>41667</c:v>
                </c:pt>
                <c:pt idx="3840" formatCode="dd/mmm/yy">
                  <c:v>41668</c:v>
                </c:pt>
                <c:pt idx="3841" formatCode="dd/mmm/yy">
                  <c:v>41669</c:v>
                </c:pt>
                <c:pt idx="3842" formatCode="dd/mmm/yy">
                  <c:v>41670</c:v>
                </c:pt>
                <c:pt idx="3843" formatCode="dd/mmm/yy">
                  <c:v>41674</c:v>
                </c:pt>
                <c:pt idx="3844" formatCode="dd/mmm/yy">
                  <c:v>41675</c:v>
                </c:pt>
                <c:pt idx="3845" formatCode="dd/mmm/yy">
                  <c:v>41676</c:v>
                </c:pt>
                <c:pt idx="3846" formatCode="dd/mmm/yy">
                  <c:v>41677</c:v>
                </c:pt>
                <c:pt idx="3847" formatCode="dd/mmm/yy">
                  <c:v>41680</c:v>
                </c:pt>
                <c:pt idx="3848" formatCode="dd/mmm/yy">
                  <c:v>41681</c:v>
                </c:pt>
                <c:pt idx="3849" formatCode="dd/mmm/yy">
                  <c:v>41682</c:v>
                </c:pt>
                <c:pt idx="3850" formatCode="dd/mmm/yy">
                  <c:v>41683</c:v>
                </c:pt>
                <c:pt idx="3851" formatCode="dd/mmm/yy">
                  <c:v>41684</c:v>
                </c:pt>
                <c:pt idx="3852" formatCode="dd/mmm/yy">
                  <c:v>41687</c:v>
                </c:pt>
                <c:pt idx="3853" formatCode="dd/mmm/yy">
                  <c:v>41688</c:v>
                </c:pt>
                <c:pt idx="3854" formatCode="dd/mmm/yy">
                  <c:v>41689</c:v>
                </c:pt>
                <c:pt idx="3855" formatCode="dd/mmm/yy">
                  <c:v>41690</c:v>
                </c:pt>
                <c:pt idx="3856" formatCode="dd/mmm/yy">
                  <c:v>41691</c:v>
                </c:pt>
                <c:pt idx="3857" formatCode="dd/mmm/yy">
                  <c:v>41694</c:v>
                </c:pt>
                <c:pt idx="3858" formatCode="dd/mmm/yy">
                  <c:v>41695</c:v>
                </c:pt>
                <c:pt idx="3859" formatCode="dd/mmm/yy">
                  <c:v>41696</c:v>
                </c:pt>
                <c:pt idx="3860" formatCode="dd/mmm/yy">
                  <c:v>41697</c:v>
                </c:pt>
                <c:pt idx="3861" formatCode="dd/mmm/yy">
                  <c:v>41698</c:v>
                </c:pt>
                <c:pt idx="3862" formatCode="dd/mmm/yy">
                  <c:v>41701</c:v>
                </c:pt>
                <c:pt idx="3863" formatCode="dd/mmm/yy">
                  <c:v>41702</c:v>
                </c:pt>
                <c:pt idx="3864" formatCode="dd/mmm/yy">
                  <c:v>41703</c:v>
                </c:pt>
                <c:pt idx="3865" formatCode="dd/mmm/yy">
                  <c:v>41704</c:v>
                </c:pt>
                <c:pt idx="3866" formatCode="dd/mmm/yy">
                  <c:v>41705</c:v>
                </c:pt>
                <c:pt idx="3867" formatCode="dd/mmm/yy">
                  <c:v>41708</c:v>
                </c:pt>
                <c:pt idx="3868" formatCode="dd/mmm/yy">
                  <c:v>41709</c:v>
                </c:pt>
                <c:pt idx="3869" formatCode="dd/mmm/yy">
                  <c:v>41710</c:v>
                </c:pt>
                <c:pt idx="3870" formatCode="dd/mmm/yy">
                  <c:v>41711</c:v>
                </c:pt>
                <c:pt idx="3871" formatCode="dd/mmm/yy">
                  <c:v>41712</c:v>
                </c:pt>
                <c:pt idx="3872" formatCode="dd/mmm/yy">
                  <c:v>41716</c:v>
                </c:pt>
                <c:pt idx="3873" formatCode="dd/mmm/yy">
                  <c:v>41717</c:v>
                </c:pt>
                <c:pt idx="3874" formatCode="dd/mmm/yy">
                  <c:v>41718</c:v>
                </c:pt>
                <c:pt idx="3875" formatCode="dd/mmm/yy">
                  <c:v>41719</c:v>
                </c:pt>
                <c:pt idx="3876" formatCode="dd/mmm/yy">
                  <c:v>41722</c:v>
                </c:pt>
                <c:pt idx="3877" formatCode="dd/mmm/yy">
                  <c:v>41723</c:v>
                </c:pt>
                <c:pt idx="3878" formatCode="dd/mmm/yy">
                  <c:v>41724</c:v>
                </c:pt>
                <c:pt idx="3879" formatCode="dd/mmm/yy">
                  <c:v>41725</c:v>
                </c:pt>
                <c:pt idx="3880" formatCode="dd/mmm/yy">
                  <c:v>41726</c:v>
                </c:pt>
                <c:pt idx="3881" formatCode="dd/mmm/yy">
                  <c:v>41729</c:v>
                </c:pt>
                <c:pt idx="3882" formatCode="dd/mmm/yy">
                  <c:v>41730</c:v>
                </c:pt>
                <c:pt idx="3883" formatCode="dd/mmm/yy">
                  <c:v>41731</c:v>
                </c:pt>
                <c:pt idx="3884" formatCode="dd/mmm/yy">
                  <c:v>41732</c:v>
                </c:pt>
                <c:pt idx="3885" formatCode="dd/mmm/yy">
                  <c:v>41733</c:v>
                </c:pt>
                <c:pt idx="3886" formatCode="dd/mmm/yy">
                  <c:v>41736</c:v>
                </c:pt>
                <c:pt idx="3887" formatCode="dd/mmm/yy">
                  <c:v>41737</c:v>
                </c:pt>
                <c:pt idx="3888" formatCode="dd/mmm/yy">
                  <c:v>41738</c:v>
                </c:pt>
                <c:pt idx="3889" formatCode="dd/mmm/yy">
                  <c:v>41739</c:v>
                </c:pt>
                <c:pt idx="3890" formatCode="dd/mmm/yy">
                  <c:v>41740</c:v>
                </c:pt>
                <c:pt idx="3891" formatCode="dd/mmm/yy">
                  <c:v>41743</c:v>
                </c:pt>
                <c:pt idx="3892" formatCode="dd/mmm/yy">
                  <c:v>41744</c:v>
                </c:pt>
                <c:pt idx="3893" formatCode="dd/mmm/yy">
                  <c:v>41745</c:v>
                </c:pt>
                <c:pt idx="3894" formatCode="dd/mmm/yy">
                  <c:v>41750</c:v>
                </c:pt>
                <c:pt idx="3895" formatCode="dd/mmm/yy">
                  <c:v>41751</c:v>
                </c:pt>
                <c:pt idx="3896" formatCode="dd/mmm/yy">
                  <c:v>41752</c:v>
                </c:pt>
                <c:pt idx="3897" formatCode="dd/mmm/yy">
                  <c:v>41753</c:v>
                </c:pt>
                <c:pt idx="3898" formatCode="dd/mmm/yy">
                  <c:v>41754</c:v>
                </c:pt>
                <c:pt idx="3899" formatCode="dd/mmm/yy">
                  <c:v>41757</c:v>
                </c:pt>
                <c:pt idx="3900" formatCode="dd/mmm/yy">
                  <c:v>41758</c:v>
                </c:pt>
                <c:pt idx="3901" formatCode="dd/mmm/yy">
                  <c:v>41759</c:v>
                </c:pt>
                <c:pt idx="3902" formatCode="dd/mmm/yy">
                  <c:v>41761</c:v>
                </c:pt>
                <c:pt idx="3903" formatCode="dd/mmm/yy">
                  <c:v>41764</c:v>
                </c:pt>
                <c:pt idx="3904" formatCode="dd/mmm/yy">
                  <c:v>41765</c:v>
                </c:pt>
                <c:pt idx="3905" formatCode="dd/mmm/yy">
                  <c:v>41766</c:v>
                </c:pt>
                <c:pt idx="3906" formatCode="dd/mmm/yy">
                  <c:v>41767</c:v>
                </c:pt>
                <c:pt idx="3907" formatCode="dd/mmm/yy">
                  <c:v>41768</c:v>
                </c:pt>
                <c:pt idx="3908" formatCode="dd/mmm/yy">
                  <c:v>41771</c:v>
                </c:pt>
                <c:pt idx="3909" formatCode="dd/mmm/yy">
                  <c:v>41772</c:v>
                </c:pt>
                <c:pt idx="3910" formatCode="dd/mmm/yy">
                  <c:v>41773</c:v>
                </c:pt>
                <c:pt idx="3911" formatCode="dd/mmm/yy">
                  <c:v>41774</c:v>
                </c:pt>
                <c:pt idx="3912" formatCode="dd/mmm/yy">
                  <c:v>41775</c:v>
                </c:pt>
                <c:pt idx="3913" formatCode="dd/mmm/yy">
                  <c:v>41778</c:v>
                </c:pt>
                <c:pt idx="3914" formatCode="dd/mmm/yy">
                  <c:v>41779</c:v>
                </c:pt>
                <c:pt idx="3915" formatCode="dd/mmm/yy">
                  <c:v>41780</c:v>
                </c:pt>
                <c:pt idx="3916" formatCode="dd/mmm/yy">
                  <c:v>41781</c:v>
                </c:pt>
                <c:pt idx="3917" formatCode="dd/mmm/yy">
                  <c:v>41782</c:v>
                </c:pt>
                <c:pt idx="3918" formatCode="dd/mmm/yy">
                  <c:v>41785</c:v>
                </c:pt>
                <c:pt idx="3919" formatCode="dd/mmm/yy">
                  <c:v>41786</c:v>
                </c:pt>
                <c:pt idx="3920" formatCode="dd/mmm/yy">
                  <c:v>41787</c:v>
                </c:pt>
                <c:pt idx="3921" formatCode="dd/mmm/yy">
                  <c:v>41788</c:v>
                </c:pt>
                <c:pt idx="3922" formatCode="dd/mmm/yy">
                  <c:v>41789</c:v>
                </c:pt>
                <c:pt idx="3923" formatCode="dd/mmm/yy">
                  <c:v>41792</c:v>
                </c:pt>
                <c:pt idx="3924" formatCode="dd/mmm/yy">
                  <c:v>41793</c:v>
                </c:pt>
                <c:pt idx="3925" formatCode="dd/mmm/yy">
                  <c:v>41794</c:v>
                </c:pt>
                <c:pt idx="3926" formatCode="dd/mmm/yy">
                  <c:v>41795</c:v>
                </c:pt>
                <c:pt idx="3927" formatCode="dd/mmm/yy">
                  <c:v>41796</c:v>
                </c:pt>
                <c:pt idx="3928" formatCode="dd/mmm/yy">
                  <c:v>41799</c:v>
                </c:pt>
                <c:pt idx="3929" formatCode="dd/mmm/yy">
                  <c:v>41800</c:v>
                </c:pt>
                <c:pt idx="3930" formatCode="dd/mmm/yy">
                  <c:v>41801</c:v>
                </c:pt>
                <c:pt idx="3931" formatCode="dd/mmm/yy">
                  <c:v>41802</c:v>
                </c:pt>
                <c:pt idx="3932" formatCode="dd/mmm/yy">
                  <c:v>41803</c:v>
                </c:pt>
                <c:pt idx="3933" formatCode="dd/mmm/yy">
                  <c:v>41806</c:v>
                </c:pt>
                <c:pt idx="3934" formatCode="dd/mmm/yy">
                  <c:v>41807</c:v>
                </c:pt>
                <c:pt idx="3935" formatCode="dd/mmm/yy">
                  <c:v>41808</c:v>
                </c:pt>
                <c:pt idx="3936" formatCode="dd/mmm/yy">
                  <c:v>41809</c:v>
                </c:pt>
                <c:pt idx="3937" formatCode="dd/mmm/yy">
                  <c:v>41810</c:v>
                </c:pt>
                <c:pt idx="3938" formatCode="dd/mmm/yy">
                  <c:v>41813</c:v>
                </c:pt>
                <c:pt idx="3939" formatCode="dd/mmm/yy">
                  <c:v>41814</c:v>
                </c:pt>
                <c:pt idx="3940" formatCode="dd/mmm/yy">
                  <c:v>41815</c:v>
                </c:pt>
                <c:pt idx="3941" formatCode="dd/mmm/yy">
                  <c:v>41816</c:v>
                </c:pt>
                <c:pt idx="3942" formatCode="dd/mmm/yy">
                  <c:v>41817</c:v>
                </c:pt>
                <c:pt idx="3943" formatCode="dd/mmm/yy">
                  <c:v>41820</c:v>
                </c:pt>
                <c:pt idx="3944" formatCode="dd/mmm/yy">
                  <c:v>41821</c:v>
                </c:pt>
                <c:pt idx="3945" formatCode="dd/mmm/yy">
                  <c:v>41822</c:v>
                </c:pt>
                <c:pt idx="3946" formatCode="dd/mmm/yy">
                  <c:v>41823</c:v>
                </c:pt>
                <c:pt idx="3947" formatCode="dd/mmm/yy">
                  <c:v>41824</c:v>
                </c:pt>
                <c:pt idx="3948" formatCode="dd/mmm/yy">
                  <c:v>41827</c:v>
                </c:pt>
                <c:pt idx="3949" formatCode="dd/mmm/yy">
                  <c:v>41828</c:v>
                </c:pt>
                <c:pt idx="3950" formatCode="dd/mmm/yy">
                  <c:v>41829</c:v>
                </c:pt>
                <c:pt idx="3951" formatCode="dd/mmm/yy">
                  <c:v>41830</c:v>
                </c:pt>
                <c:pt idx="3952" formatCode="dd/mmm/yy">
                  <c:v>41831</c:v>
                </c:pt>
                <c:pt idx="3953" formatCode="dd/mmm/yy">
                  <c:v>41834</c:v>
                </c:pt>
                <c:pt idx="3954" formatCode="dd/mmm/yy">
                  <c:v>41835</c:v>
                </c:pt>
                <c:pt idx="3955" formatCode="dd/mmm/yy">
                  <c:v>41836</c:v>
                </c:pt>
                <c:pt idx="3956" formatCode="dd/mmm/yy">
                  <c:v>41837</c:v>
                </c:pt>
                <c:pt idx="3957" formatCode="dd/mmm/yy">
                  <c:v>41838</c:v>
                </c:pt>
                <c:pt idx="3958" formatCode="dd/mmm/yy">
                  <c:v>41841</c:v>
                </c:pt>
                <c:pt idx="3959" formatCode="dd/mmm/yy">
                  <c:v>41842</c:v>
                </c:pt>
                <c:pt idx="3960" formatCode="dd/mmm/yy">
                  <c:v>41843</c:v>
                </c:pt>
                <c:pt idx="3961" formatCode="dd/mmm/yy">
                  <c:v>41844</c:v>
                </c:pt>
                <c:pt idx="3962" formatCode="dd/mmm/yy">
                  <c:v>41845</c:v>
                </c:pt>
                <c:pt idx="3963" formatCode="dd/mmm/yy">
                  <c:v>41848</c:v>
                </c:pt>
                <c:pt idx="3964" formatCode="dd/mmm/yy">
                  <c:v>41849</c:v>
                </c:pt>
                <c:pt idx="3965" formatCode="dd/mmm/yy">
                  <c:v>41850</c:v>
                </c:pt>
                <c:pt idx="3966" formatCode="dd/mmm/yy">
                  <c:v>41851</c:v>
                </c:pt>
                <c:pt idx="3967" formatCode="dd/mmm/yy">
                  <c:v>41852</c:v>
                </c:pt>
                <c:pt idx="3968" formatCode="dd/mmm/yy">
                  <c:v>41855</c:v>
                </c:pt>
                <c:pt idx="3969" formatCode="dd/mmm/yy">
                  <c:v>41856</c:v>
                </c:pt>
                <c:pt idx="3970" formatCode="dd/mmm/yy">
                  <c:v>41857</c:v>
                </c:pt>
                <c:pt idx="3971" formatCode="dd/mmm/yy">
                  <c:v>41858</c:v>
                </c:pt>
                <c:pt idx="3972" formatCode="dd/mmm/yy">
                  <c:v>41859</c:v>
                </c:pt>
                <c:pt idx="3973" formatCode="dd/mmm/yy">
                  <c:v>41862</c:v>
                </c:pt>
                <c:pt idx="3974" formatCode="dd/mmm/yy">
                  <c:v>41863</c:v>
                </c:pt>
                <c:pt idx="3975" formatCode="dd/mmm/yy">
                  <c:v>41864</c:v>
                </c:pt>
                <c:pt idx="3976" formatCode="dd/mmm/yy">
                  <c:v>41865</c:v>
                </c:pt>
                <c:pt idx="3977" formatCode="dd/mmm/yy">
                  <c:v>41866</c:v>
                </c:pt>
                <c:pt idx="3978" formatCode="dd/mmm/yy">
                  <c:v>41869</c:v>
                </c:pt>
                <c:pt idx="3979" formatCode="dd/mmm/yy">
                  <c:v>41870</c:v>
                </c:pt>
                <c:pt idx="3980" formatCode="dd/mmm/yy">
                  <c:v>41871</c:v>
                </c:pt>
                <c:pt idx="3981" formatCode="dd/mmm/yy">
                  <c:v>41872</c:v>
                </c:pt>
                <c:pt idx="3982" formatCode="dd/mmm/yy">
                  <c:v>41873</c:v>
                </c:pt>
                <c:pt idx="3983" formatCode="dd/mmm/yy">
                  <c:v>41876</c:v>
                </c:pt>
                <c:pt idx="3984" formatCode="dd/mmm/yy">
                  <c:v>41877</c:v>
                </c:pt>
                <c:pt idx="3985" formatCode="dd/mmm/yy">
                  <c:v>41878</c:v>
                </c:pt>
                <c:pt idx="3986" formatCode="dd/mmm/yy">
                  <c:v>41879</c:v>
                </c:pt>
                <c:pt idx="3987" formatCode="dd/mmm/yy">
                  <c:v>41880</c:v>
                </c:pt>
                <c:pt idx="3988" formatCode="dd/mmm/yy">
                  <c:v>41883</c:v>
                </c:pt>
                <c:pt idx="3989" formatCode="dd/mmm/yy">
                  <c:v>41884</c:v>
                </c:pt>
                <c:pt idx="3990" formatCode="dd/mmm/yy">
                  <c:v>41885</c:v>
                </c:pt>
                <c:pt idx="3991" formatCode="dd/mmm/yy">
                  <c:v>41886</c:v>
                </c:pt>
                <c:pt idx="3992" formatCode="dd/mmm/yy">
                  <c:v>41887</c:v>
                </c:pt>
                <c:pt idx="3993" formatCode="dd/mmm/yy">
                  <c:v>41888</c:v>
                </c:pt>
                <c:pt idx="3994" formatCode="dd/mmm/yy">
                  <c:v>41889</c:v>
                </c:pt>
                <c:pt idx="3995" formatCode="dd/mmm/yy">
                  <c:v>41890</c:v>
                </c:pt>
                <c:pt idx="3996" formatCode="dd/mmm/yy">
                  <c:v>41891</c:v>
                </c:pt>
                <c:pt idx="3997" formatCode="dd/mmm/yy">
                  <c:v>41892</c:v>
                </c:pt>
                <c:pt idx="3998" formatCode="dd/mmm/yy">
                  <c:v>41893</c:v>
                </c:pt>
                <c:pt idx="3999" formatCode="dd/mmm/yy">
                  <c:v>41894</c:v>
                </c:pt>
                <c:pt idx="4000" formatCode="dd/mmm/yy">
                  <c:v>41895</c:v>
                </c:pt>
                <c:pt idx="4001" formatCode="dd/mmm/yy">
                  <c:v>41896</c:v>
                </c:pt>
                <c:pt idx="4002" formatCode="dd/mmm/yy">
                  <c:v>41897</c:v>
                </c:pt>
                <c:pt idx="4003" formatCode="dd/mmm/yy">
                  <c:v>41898</c:v>
                </c:pt>
                <c:pt idx="4004" formatCode="dd/mmm/yy">
                  <c:v>41899</c:v>
                </c:pt>
                <c:pt idx="4005" formatCode="dd/mmm/yy">
                  <c:v>41900</c:v>
                </c:pt>
                <c:pt idx="4006" formatCode="dd/mmm/yy">
                  <c:v>41901</c:v>
                </c:pt>
                <c:pt idx="4007" formatCode="dd/mmm/yy">
                  <c:v>41902</c:v>
                </c:pt>
                <c:pt idx="4008" formatCode="dd/mmm/yy">
                  <c:v>41903</c:v>
                </c:pt>
                <c:pt idx="4009" formatCode="dd/mmm/yy">
                  <c:v>41904</c:v>
                </c:pt>
                <c:pt idx="4010" formatCode="dd/mmm/yy">
                  <c:v>41905</c:v>
                </c:pt>
                <c:pt idx="4011" formatCode="dd/mmm/yy">
                  <c:v>41906</c:v>
                </c:pt>
                <c:pt idx="4012" formatCode="dd/mmm/yy">
                  <c:v>41907</c:v>
                </c:pt>
                <c:pt idx="4013" formatCode="dd/mmm/yy">
                  <c:v>41908</c:v>
                </c:pt>
                <c:pt idx="4014" formatCode="dd/mmm/yy">
                  <c:v>41909</c:v>
                </c:pt>
                <c:pt idx="4015" formatCode="dd/mmm/yy">
                  <c:v>41910</c:v>
                </c:pt>
                <c:pt idx="4016" formatCode="dd/mmm/yy">
                  <c:v>41911</c:v>
                </c:pt>
                <c:pt idx="4017" formatCode="dd/mmm/yy">
                  <c:v>41912</c:v>
                </c:pt>
                <c:pt idx="4018" formatCode="dd/mmm/yy">
                  <c:v>41913</c:v>
                </c:pt>
                <c:pt idx="4019" formatCode="dd/mmm/yy">
                  <c:v>41914</c:v>
                </c:pt>
                <c:pt idx="4020" formatCode="dd/mmm/yy">
                  <c:v>41915</c:v>
                </c:pt>
                <c:pt idx="4021" formatCode="dd/mmm/yy">
                  <c:v>41916</c:v>
                </c:pt>
                <c:pt idx="4022" formatCode="dd/mmm/yy">
                  <c:v>41917</c:v>
                </c:pt>
                <c:pt idx="4023" formatCode="dd/mmm/yy">
                  <c:v>41918</c:v>
                </c:pt>
                <c:pt idx="4024" formatCode="dd/mmm/yy">
                  <c:v>41919</c:v>
                </c:pt>
                <c:pt idx="4025" formatCode="dd/mmm/yy">
                  <c:v>41920</c:v>
                </c:pt>
                <c:pt idx="4026" formatCode="dd/mmm/yy">
                  <c:v>41921</c:v>
                </c:pt>
                <c:pt idx="4027" formatCode="dd/mmm/yy">
                  <c:v>41922</c:v>
                </c:pt>
                <c:pt idx="4028" formatCode="dd/mmm/yy">
                  <c:v>41923</c:v>
                </c:pt>
                <c:pt idx="4029" formatCode="dd/mmm/yy">
                  <c:v>41924</c:v>
                </c:pt>
                <c:pt idx="4030" formatCode="dd/mmm/yy">
                  <c:v>41925</c:v>
                </c:pt>
                <c:pt idx="4031" formatCode="dd/mmm/yy">
                  <c:v>41926</c:v>
                </c:pt>
                <c:pt idx="4032" formatCode="dd/mmm/yy">
                  <c:v>41927</c:v>
                </c:pt>
                <c:pt idx="4033" formatCode="dd/mmm/yy">
                  <c:v>41928</c:v>
                </c:pt>
                <c:pt idx="4034" formatCode="dd/mmm/yy">
                  <c:v>41929</c:v>
                </c:pt>
                <c:pt idx="4035" formatCode="dd/mmm/yy">
                  <c:v>41930</c:v>
                </c:pt>
                <c:pt idx="4036" formatCode="dd/mmm/yy">
                  <c:v>41931</c:v>
                </c:pt>
                <c:pt idx="4037" formatCode="dd/mmm/yy">
                  <c:v>41932</c:v>
                </c:pt>
                <c:pt idx="4038" formatCode="dd/mmm/yy">
                  <c:v>41933</c:v>
                </c:pt>
                <c:pt idx="4039" formatCode="dd/mmm/yy">
                  <c:v>41934</c:v>
                </c:pt>
                <c:pt idx="4040" formatCode="dd/mmm/yy">
                  <c:v>41935</c:v>
                </c:pt>
                <c:pt idx="4041" formatCode="dd/mmm/yy">
                  <c:v>41936</c:v>
                </c:pt>
                <c:pt idx="4042" formatCode="dd/mmm/yy">
                  <c:v>41937</c:v>
                </c:pt>
                <c:pt idx="4043" formatCode="dd/mmm/yy">
                  <c:v>41938</c:v>
                </c:pt>
                <c:pt idx="4044" formatCode="dd/mmm/yy">
                  <c:v>41939</c:v>
                </c:pt>
                <c:pt idx="4045" formatCode="dd/mmm/yy">
                  <c:v>41940</c:v>
                </c:pt>
                <c:pt idx="4046" formatCode="dd/mmm/yy">
                  <c:v>41941</c:v>
                </c:pt>
                <c:pt idx="4047" formatCode="dd/mmm/yy">
                  <c:v>41942</c:v>
                </c:pt>
                <c:pt idx="4048" formatCode="dd/mmm/yy">
                  <c:v>41943</c:v>
                </c:pt>
                <c:pt idx="4049" formatCode="dd/mmm/yy">
                  <c:v>41944</c:v>
                </c:pt>
                <c:pt idx="4050" formatCode="dd/mmm/yy">
                  <c:v>41945</c:v>
                </c:pt>
                <c:pt idx="4051" formatCode="dd/mmm/yy">
                  <c:v>41946</c:v>
                </c:pt>
                <c:pt idx="4052" formatCode="dd/mmm/yy">
                  <c:v>41947</c:v>
                </c:pt>
                <c:pt idx="4053" formatCode="dd/mmm/yy">
                  <c:v>41948</c:v>
                </c:pt>
                <c:pt idx="4054" formatCode="dd/mmm/yy">
                  <c:v>41949</c:v>
                </c:pt>
                <c:pt idx="4055" formatCode="dd/mmm/yy">
                  <c:v>41950</c:v>
                </c:pt>
                <c:pt idx="4056" formatCode="dd/mmm/yy">
                  <c:v>41951</c:v>
                </c:pt>
                <c:pt idx="4057" formatCode="dd/mmm/yy">
                  <c:v>41952</c:v>
                </c:pt>
                <c:pt idx="4058" formatCode="dd/mmm/yy">
                  <c:v>41953</c:v>
                </c:pt>
                <c:pt idx="4059" formatCode="dd/mmm/yy">
                  <c:v>41954</c:v>
                </c:pt>
                <c:pt idx="4060" formatCode="dd/mmm/yy">
                  <c:v>41955</c:v>
                </c:pt>
                <c:pt idx="4061" formatCode="dd/mmm/yy">
                  <c:v>41956</c:v>
                </c:pt>
                <c:pt idx="4062" formatCode="dd/mmm/yy">
                  <c:v>41957</c:v>
                </c:pt>
                <c:pt idx="4063" formatCode="dd/mmm/yy">
                  <c:v>41958</c:v>
                </c:pt>
                <c:pt idx="4064" formatCode="dd/mmm/yy">
                  <c:v>41959</c:v>
                </c:pt>
                <c:pt idx="4065" formatCode="dd/mmm/yy">
                  <c:v>41960</c:v>
                </c:pt>
                <c:pt idx="4066" formatCode="dd/mmm/yy">
                  <c:v>41961</c:v>
                </c:pt>
                <c:pt idx="4067" formatCode="dd/mmm/yy">
                  <c:v>41962</c:v>
                </c:pt>
                <c:pt idx="4068" formatCode="dd/mmm/yy">
                  <c:v>41963</c:v>
                </c:pt>
                <c:pt idx="4069" formatCode="dd/mmm/yy">
                  <c:v>41964</c:v>
                </c:pt>
                <c:pt idx="4070" formatCode="dd/mmm/yy">
                  <c:v>41965</c:v>
                </c:pt>
                <c:pt idx="4071" formatCode="dd/mmm/yy">
                  <c:v>41966</c:v>
                </c:pt>
                <c:pt idx="4072" formatCode="dd/mmm/yy">
                  <c:v>41967</c:v>
                </c:pt>
                <c:pt idx="4073" formatCode="dd/mmm/yy">
                  <c:v>41968</c:v>
                </c:pt>
                <c:pt idx="4074" formatCode="dd/mmm/yy">
                  <c:v>41969</c:v>
                </c:pt>
                <c:pt idx="4075" formatCode="dd/mmm/yy">
                  <c:v>41970</c:v>
                </c:pt>
                <c:pt idx="4076" formatCode="dd/mmm/yy">
                  <c:v>41971</c:v>
                </c:pt>
                <c:pt idx="4077" formatCode="dd/mmm/yy">
                  <c:v>41972</c:v>
                </c:pt>
                <c:pt idx="4078" formatCode="dd/mmm/yy">
                  <c:v>41973</c:v>
                </c:pt>
                <c:pt idx="4079" formatCode="dd/mmm/yy">
                  <c:v>41974</c:v>
                </c:pt>
                <c:pt idx="4080" formatCode="dd/mmm/yy">
                  <c:v>41975</c:v>
                </c:pt>
                <c:pt idx="4081" formatCode="dd/mmm/yy">
                  <c:v>41976</c:v>
                </c:pt>
                <c:pt idx="4082" formatCode="dd/mmm/yy">
                  <c:v>41977</c:v>
                </c:pt>
                <c:pt idx="4083" formatCode="dd/mmm/yy">
                  <c:v>41978</c:v>
                </c:pt>
                <c:pt idx="4084" formatCode="dd/mmm/yy">
                  <c:v>41979</c:v>
                </c:pt>
                <c:pt idx="4085" formatCode="dd/mmm/yy">
                  <c:v>41980</c:v>
                </c:pt>
                <c:pt idx="4086" formatCode="dd/mmm/yy">
                  <c:v>41981</c:v>
                </c:pt>
                <c:pt idx="4087" formatCode="dd/mmm/yy">
                  <c:v>41982</c:v>
                </c:pt>
                <c:pt idx="4088" formatCode="dd/mmm/yy">
                  <c:v>41983</c:v>
                </c:pt>
                <c:pt idx="4089" formatCode="dd/mmm/yy">
                  <c:v>41984</c:v>
                </c:pt>
                <c:pt idx="4090" formatCode="dd/mmm/yy">
                  <c:v>41985</c:v>
                </c:pt>
                <c:pt idx="4091" formatCode="dd/mmm/yy">
                  <c:v>41986</c:v>
                </c:pt>
                <c:pt idx="4092" formatCode="dd/mmm/yy">
                  <c:v>41987</c:v>
                </c:pt>
                <c:pt idx="4093" formatCode="dd/mmm/yy">
                  <c:v>41988</c:v>
                </c:pt>
                <c:pt idx="4094" formatCode="dd/mmm/yy">
                  <c:v>41989</c:v>
                </c:pt>
                <c:pt idx="4095" formatCode="dd/mmm/yy">
                  <c:v>41990</c:v>
                </c:pt>
                <c:pt idx="4096" formatCode="dd/mmm/yy">
                  <c:v>41991</c:v>
                </c:pt>
                <c:pt idx="4097" formatCode="dd/mmm/yy">
                  <c:v>41992</c:v>
                </c:pt>
                <c:pt idx="4098" formatCode="dd/mmm/yy">
                  <c:v>41993</c:v>
                </c:pt>
                <c:pt idx="4099" formatCode="dd/mmm/yy">
                  <c:v>41994</c:v>
                </c:pt>
                <c:pt idx="4100" formatCode="dd/mmm/yy">
                  <c:v>41995</c:v>
                </c:pt>
                <c:pt idx="4101" formatCode="dd/mmm/yy">
                  <c:v>41996</c:v>
                </c:pt>
                <c:pt idx="4102" formatCode="dd/mmm/yy">
                  <c:v>41997</c:v>
                </c:pt>
                <c:pt idx="4103" formatCode="dd/mmm/yy">
                  <c:v>41998</c:v>
                </c:pt>
                <c:pt idx="4104" formatCode="dd/mmm/yy">
                  <c:v>41999</c:v>
                </c:pt>
                <c:pt idx="4105" formatCode="dd/mmm/yy">
                  <c:v>42000</c:v>
                </c:pt>
                <c:pt idx="4106" formatCode="dd/mmm/yy">
                  <c:v>42001</c:v>
                </c:pt>
                <c:pt idx="4107" formatCode="dd/mmm/yy">
                  <c:v>42002</c:v>
                </c:pt>
                <c:pt idx="4108" formatCode="dd/mmm/yy">
                  <c:v>42003</c:v>
                </c:pt>
                <c:pt idx="4109" formatCode="dd/mmm/yy">
                  <c:v>42004</c:v>
                </c:pt>
                <c:pt idx="4110" formatCode="dd/mmm/yy">
                  <c:v>42005</c:v>
                </c:pt>
                <c:pt idx="4111" formatCode="dd/mmm/yy">
                  <c:v>42006</c:v>
                </c:pt>
                <c:pt idx="4112" formatCode="dd/mmm/yy">
                  <c:v>42007</c:v>
                </c:pt>
                <c:pt idx="4113" formatCode="dd/mmm/yy">
                  <c:v>42008</c:v>
                </c:pt>
                <c:pt idx="4114" formatCode="dd/mmm/yy">
                  <c:v>42009</c:v>
                </c:pt>
                <c:pt idx="4115" formatCode="dd/mmm/yy">
                  <c:v>42010</c:v>
                </c:pt>
                <c:pt idx="4116" formatCode="dd/mmm/yy">
                  <c:v>42011</c:v>
                </c:pt>
                <c:pt idx="4117" formatCode="dd/mmm/yy">
                  <c:v>42012</c:v>
                </c:pt>
                <c:pt idx="4118" formatCode="dd/mmm/yy">
                  <c:v>42013</c:v>
                </c:pt>
                <c:pt idx="4119" formatCode="dd/mmm/yy">
                  <c:v>42014</c:v>
                </c:pt>
                <c:pt idx="4120" formatCode="dd/mmm/yy">
                  <c:v>42015</c:v>
                </c:pt>
                <c:pt idx="4121" formatCode="dd/mmm/yy">
                  <c:v>42016</c:v>
                </c:pt>
                <c:pt idx="4122" formatCode="dd/mmm/yy">
                  <c:v>42017</c:v>
                </c:pt>
                <c:pt idx="4123" formatCode="dd/mmm/yy">
                  <c:v>42018</c:v>
                </c:pt>
                <c:pt idx="4124" formatCode="dd/mmm/yy">
                  <c:v>42019</c:v>
                </c:pt>
                <c:pt idx="4125" formatCode="dd/mmm/yy">
                  <c:v>42020</c:v>
                </c:pt>
                <c:pt idx="4126" formatCode="dd/mmm/yy">
                  <c:v>42021</c:v>
                </c:pt>
                <c:pt idx="4127" formatCode="dd/mmm/yy">
                  <c:v>42022</c:v>
                </c:pt>
                <c:pt idx="4128" formatCode="dd/mmm/yy">
                  <c:v>42023</c:v>
                </c:pt>
                <c:pt idx="4129" formatCode="dd/mmm/yy">
                  <c:v>42024</c:v>
                </c:pt>
                <c:pt idx="4130" formatCode="dd/mmm/yy">
                  <c:v>42025</c:v>
                </c:pt>
                <c:pt idx="4131" formatCode="dd/mmm/yy">
                  <c:v>42026</c:v>
                </c:pt>
                <c:pt idx="4132" formatCode="dd/mmm/yy">
                  <c:v>42027</c:v>
                </c:pt>
                <c:pt idx="4133" formatCode="dd/mmm/yy">
                  <c:v>42028</c:v>
                </c:pt>
                <c:pt idx="4134" formatCode="dd/mmm/yy">
                  <c:v>42029</c:v>
                </c:pt>
                <c:pt idx="4135" formatCode="dd/mmm/yy">
                  <c:v>42030</c:v>
                </c:pt>
                <c:pt idx="4136" formatCode="dd/mmm/yy">
                  <c:v>42031</c:v>
                </c:pt>
                <c:pt idx="4137" formatCode="dd/mmm/yy">
                  <c:v>42032</c:v>
                </c:pt>
                <c:pt idx="4138" formatCode="dd/mmm/yy">
                  <c:v>42033</c:v>
                </c:pt>
                <c:pt idx="4139" formatCode="dd/mmm/yy">
                  <c:v>42034</c:v>
                </c:pt>
                <c:pt idx="4140" formatCode="dd/mmm/yy">
                  <c:v>42035</c:v>
                </c:pt>
                <c:pt idx="4141" formatCode="dd/mmm/yy">
                  <c:v>42036</c:v>
                </c:pt>
                <c:pt idx="4142" formatCode="dd/mmm/yy">
                  <c:v>42037</c:v>
                </c:pt>
                <c:pt idx="4143" formatCode="dd/mmm/yy">
                  <c:v>42038</c:v>
                </c:pt>
                <c:pt idx="4144" formatCode="dd/mmm/yy">
                  <c:v>42039</c:v>
                </c:pt>
                <c:pt idx="4145" formatCode="dd/mmm/yy">
                  <c:v>42040</c:v>
                </c:pt>
                <c:pt idx="4146" formatCode="dd/mmm/yy">
                  <c:v>42041</c:v>
                </c:pt>
                <c:pt idx="4147" formatCode="dd/mmm/yy">
                  <c:v>42042</c:v>
                </c:pt>
                <c:pt idx="4148" formatCode="dd/mmm/yy">
                  <c:v>42043</c:v>
                </c:pt>
                <c:pt idx="4149" formatCode="dd/mmm/yy">
                  <c:v>42044</c:v>
                </c:pt>
                <c:pt idx="4150" formatCode="dd/mmm/yy">
                  <c:v>42045</c:v>
                </c:pt>
                <c:pt idx="4151" formatCode="dd/mmm/yy">
                  <c:v>42046</c:v>
                </c:pt>
                <c:pt idx="4152" formatCode="dd/mmm/yy">
                  <c:v>42047</c:v>
                </c:pt>
                <c:pt idx="4153" formatCode="dd/mmm/yy">
                  <c:v>42048</c:v>
                </c:pt>
                <c:pt idx="4154" formatCode="dd/mmm/yy">
                  <c:v>42049</c:v>
                </c:pt>
                <c:pt idx="4155" formatCode="dd/mmm/yy">
                  <c:v>42050</c:v>
                </c:pt>
                <c:pt idx="4156" formatCode="dd/mmm/yy">
                  <c:v>42051</c:v>
                </c:pt>
                <c:pt idx="4157" formatCode="dd/mmm/yy">
                  <c:v>42052</c:v>
                </c:pt>
                <c:pt idx="4158" formatCode="dd/mmm/yy">
                  <c:v>42053</c:v>
                </c:pt>
                <c:pt idx="4159" formatCode="dd/mmm/yy">
                  <c:v>42054</c:v>
                </c:pt>
                <c:pt idx="4160" formatCode="dd/mmm/yy">
                  <c:v>42055</c:v>
                </c:pt>
                <c:pt idx="4161" formatCode="dd/mmm/yy">
                  <c:v>42056</c:v>
                </c:pt>
                <c:pt idx="4162" formatCode="dd/mmm/yy">
                  <c:v>42057</c:v>
                </c:pt>
                <c:pt idx="4163" formatCode="dd/mmm/yy">
                  <c:v>42058</c:v>
                </c:pt>
                <c:pt idx="4164" formatCode="dd/mmm/yy">
                  <c:v>42059</c:v>
                </c:pt>
                <c:pt idx="4165" formatCode="dd/mmm/yy">
                  <c:v>42060</c:v>
                </c:pt>
                <c:pt idx="4166" formatCode="dd/mmm/yy">
                  <c:v>42061</c:v>
                </c:pt>
                <c:pt idx="4167" formatCode="dd/mmm/yy">
                  <c:v>42062</c:v>
                </c:pt>
                <c:pt idx="4168" formatCode="dd/mmm/yy">
                  <c:v>42063</c:v>
                </c:pt>
                <c:pt idx="4169" formatCode="dd/mmm/yy">
                  <c:v>42064</c:v>
                </c:pt>
                <c:pt idx="4170" formatCode="dd/mmm/yy">
                  <c:v>42065</c:v>
                </c:pt>
                <c:pt idx="4171" formatCode="dd/mmm/yy">
                  <c:v>42066</c:v>
                </c:pt>
                <c:pt idx="4172" formatCode="dd/mmm/yy">
                  <c:v>42067</c:v>
                </c:pt>
                <c:pt idx="4173" formatCode="dd/mmm/yy">
                  <c:v>42068</c:v>
                </c:pt>
                <c:pt idx="4174" formatCode="dd/mmm/yy">
                  <c:v>42069</c:v>
                </c:pt>
                <c:pt idx="4175" formatCode="dd/mmm/yy">
                  <c:v>42070</c:v>
                </c:pt>
                <c:pt idx="4176" formatCode="dd/mmm/yy">
                  <c:v>42071</c:v>
                </c:pt>
                <c:pt idx="4177" formatCode="dd/mmm/yy">
                  <c:v>42072</c:v>
                </c:pt>
                <c:pt idx="4178" formatCode="dd/mmm/yy">
                  <c:v>42073</c:v>
                </c:pt>
                <c:pt idx="4179" formatCode="dd/mmm/yy">
                  <c:v>42074</c:v>
                </c:pt>
                <c:pt idx="4180" formatCode="dd/mmm/yy">
                  <c:v>42075</c:v>
                </c:pt>
                <c:pt idx="4181" formatCode="dd/mmm/yy">
                  <c:v>42076</c:v>
                </c:pt>
                <c:pt idx="4182" formatCode="dd/mmm/yy">
                  <c:v>42077</c:v>
                </c:pt>
                <c:pt idx="4183" formatCode="dd/mmm/yy">
                  <c:v>42078</c:v>
                </c:pt>
                <c:pt idx="4184" formatCode="dd/mmm/yy">
                  <c:v>42079</c:v>
                </c:pt>
                <c:pt idx="4185" formatCode="dd/mmm/yy">
                  <c:v>42080</c:v>
                </c:pt>
                <c:pt idx="4186" formatCode="dd/mmm/yy">
                  <c:v>42081</c:v>
                </c:pt>
                <c:pt idx="4187" formatCode="dd/mmm/yy">
                  <c:v>42082</c:v>
                </c:pt>
                <c:pt idx="4188" formatCode="dd/mmm/yy">
                  <c:v>42083</c:v>
                </c:pt>
                <c:pt idx="4189" formatCode="dd/mmm/yy">
                  <c:v>42084</c:v>
                </c:pt>
                <c:pt idx="4190" formatCode="dd/mmm/yy">
                  <c:v>42085</c:v>
                </c:pt>
                <c:pt idx="4191" formatCode="dd/mmm/yy">
                  <c:v>42086</c:v>
                </c:pt>
                <c:pt idx="4192" formatCode="dd/mmm/yy">
                  <c:v>42087</c:v>
                </c:pt>
                <c:pt idx="4193" formatCode="dd/mmm/yy">
                  <c:v>42088</c:v>
                </c:pt>
                <c:pt idx="4194" formatCode="dd/mmm/yy">
                  <c:v>42089</c:v>
                </c:pt>
                <c:pt idx="4195" formatCode="dd/mmm/yy">
                  <c:v>42090</c:v>
                </c:pt>
                <c:pt idx="4196" formatCode="dd/mmm/yy">
                  <c:v>42091</c:v>
                </c:pt>
                <c:pt idx="4197" formatCode="dd/mmm/yy">
                  <c:v>42092</c:v>
                </c:pt>
                <c:pt idx="4198" formatCode="dd/mmm/yy">
                  <c:v>42093</c:v>
                </c:pt>
                <c:pt idx="4199" formatCode="dd/mmm/yy">
                  <c:v>42094</c:v>
                </c:pt>
                <c:pt idx="4200" formatCode="dd/mmm/yy">
                  <c:v>42095</c:v>
                </c:pt>
                <c:pt idx="4201" formatCode="dd/mmm/yy">
                  <c:v>42096</c:v>
                </c:pt>
                <c:pt idx="4202" formatCode="dd/mmm/yy">
                  <c:v>42097</c:v>
                </c:pt>
                <c:pt idx="4203" formatCode="dd/mmm/yy">
                  <c:v>42098</c:v>
                </c:pt>
                <c:pt idx="4204" formatCode="dd/mmm/yy">
                  <c:v>42099</c:v>
                </c:pt>
                <c:pt idx="4205" formatCode="dd/mmm/yy">
                  <c:v>42100</c:v>
                </c:pt>
                <c:pt idx="4206" formatCode="dd/mmm/yy">
                  <c:v>42101</c:v>
                </c:pt>
                <c:pt idx="4207" formatCode="dd/mmm/yy">
                  <c:v>42102</c:v>
                </c:pt>
                <c:pt idx="4208" formatCode="dd/mmm/yy">
                  <c:v>42103</c:v>
                </c:pt>
                <c:pt idx="4209" formatCode="dd/mmm/yy">
                  <c:v>42104</c:v>
                </c:pt>
                <c:pt idx="4210" formatCode="dd/mmm/yy">
                  <c:v>42105</c:v>
                </c:pt>
                <c:pt idx="4211" formatCode="dd/mmm/yy">
                  <c:v>42106</c:v>
                </c:pt>
                <c:pt idx="4212" formatCode="dd/mmm/yy">
                  <c:v>42107</c:v>
                </c:pt>
                <c:pt idx="4213" formatCode="dd/mmm/yy">
                  <c:v>42108</c:v>
                </c:pt>
                <c:pt idx="4214" formatCode="dd/mmm/yy">
                  <c:v>42109</c:v>
                </c:pt>
                <c:pt idx="4215" formatCode="dd/mmm/yy">
                  <c:v>42110</c:v>
                </c:pt>
                <c:pt idx="4216" formatCode="dd/mmm/yy">
                  <c:v>42111</c:v>
                </c:pt>
                <c:pt idx="4217" formatCode="dd/mmm/yy">
                  <c:v>42112</c:v>
                </c:pt>
                <c:pt idx="4218" formatCode="dd/mmm/yy">
                  <c:v>42113</c:v>
                </c:pt>
                <c:pt idx="4219" formatCode="dd/mmm/yy">
                  <c:v>42114</c:v>
                </c:pt>
                <c:pt idx="4220" formatCode="dd/mmm/yy">
                  <c:v>42115</c:v>
                </c:pt>
                <c:pt idx="4221" formatCode="dd/mmm/yy">
                  <c:v>42116</c:v>
                </c:pt>
                <c:pt idx="4222" formatCode="dd/mmm/yy">
                  <c:v>42117</c:v>
                </c:pt>
                <c:pt idx="4223" formatCode="dd/mmm/yy">
                  <c:v>42118</c:v>
                </c:pt>
                <c:pt idx="4224" formatCode="dd/mmm/yy">
                  <c:v>42119</c:v>
                </c:pt>
                <c:pt idx="4225" formatCode="dd/mmm/yy">
                  <c:v>42120</c:v>
                </c:pt>
                <c:pt idx="4226" formatCode="dd/mmm/yy">
                  <c:v>42121</c:v>
                </c:pt>
                <c:pt idx="4227" formatCode="dd/mmm/yy">
                  <c:v>42122</c:v>
                </c:pt>
                <c:pt idx="4228" formatCode="dd/mmm/yy">
                  <c:v>42123</c:v>
                </c:pt>
                <c:pt idx="4229" formatCode="dd/mmm/yy">
                  <c:v>42124</c:v>
                </c:pt>
                <c:pt idx="4230" formatCode="dd/mmm/yy">
                  <c:v>42125</c:v>
                </c:pt>
                <c:pt idx="4231" formatCode="dd/mmm/yy">
                  <c:v>42126</c:v>
                </c:pt>
                <c:pt idx="4232" formatCode="dd/mmm/yy">
                  <c:v>42127</c:v>
                </c:pt>
                <c:pt idx="4233" formatCode="dd/mmm/yy">
                  <c:v>42128</c:v>
                </c:pt>
                <c:pt idx="4234" formatCode="dd/mmm/yy">
                  <c:v>42129</c:v>
                </c:pt>
                <c:pt idx="4235" formatCode="dd/mmm/yy">
                  <c:v>42130</c:v>
                </c:pt>
                <c:pt idx="4236" formatCode="dd/mmm/yy">
                  <c:v>42131</c:v>
                </c:pt>
                <c:pt idx="4237" formatCode="dd/mmm/yy">
                  <c:v>42132</c:v>
                </c:pt>
                <c:pt idx="4238" formatCode="dd/mmm/yy">
                  <c:v>42133</c:v>
                </c:pt>
                <c:pt idx="4239" formatCode="dd/mmm/yy">
                  <c:v>42134</c:v>
                </c:pt>
                <c:pt idx="4240" formatCode="dd/mmm/yy">
                  <c:v>42135</c:v>
                </c:pt>
                <c:pt idx="4241" formatCode="dd/mmm/yy">
                  <c:v>42136</c:v>
                </c:pt>
                <c:pt idx="4242" formatCode="dd/mmm/yy">
                  <c:v>42137</c:v>
                </c:pt>
                <c:pt idx="4243" formatCode="dd/mmm/yy">
                  <c:v>42138</c:v>
                </c:pt>
                <c:pt idx="4244" formatCode="dd/mmm/yy">
                  <c:v>42139</c:v>
                </c:pt>
                <c:pt idx="4245" formatCode="dd/mmm/yy">
                  <c:v>42140</c:v>
                </c:pt>
                <c:pt idx="4246" formatCode="dd/mmm/yy">
                  <c:v>42141</c:v>
                </c:pt>
                <c:pt idx="4247" formatCode="dd/mmm/yy">
                  <c:v>42142</c:v>
                </c:pt>
                <c:pt idx="4248" formatCode="dd/mmm/yy">
                  <c:v>42143</c:v>
                </c:pt>
                <c:pt idx="4249" formatCode="dd/mmm/yy">
                  <c:v>42144</c:v>
                </c:pt>
                <c:pt idx="4250" formatCode="dd/mmm/yy">
                  <c:v>42145</c:v>
                </c:pt>
                <c:pt idx="4251" formatCode="dd/mmm/yy">
                  <c:v>42146</c:v>
                </c:pt>
                <c:pt idx="4252" formatCode="dd/mmm/yy">
                  <c:v>42147</c:v>
                </c:pt>
                <c:pt idx="4253" formatCode="dd/mmm/yy">
                  <c:v>42148</c:v>
                </c:pt>
                <c:pt idx="4254" formatCode="dd/mmm/yy">
                  <c:v>42149</c:v>
                </c:pt>
                <c:pt idx="4255" formatCode="dd/mmm/yy">
                  <c:v>42150</c:v>
                </c:pt>
                <c:pt idx="4256" formatCode="dd/mmm/yy">
                  <c:v>42151</c:v>
                </c:pt>
                <c:pt idx="4257" formatCode="dd/mmm/yy">
                  <c:v>42152</c:v>
                </c:pt>
                <c:pt idx="4258" formatCode="dd/mmm/yy">
                  <c:v>42153</c:v>
                </c:pt>
                <c:pt idx="4259" formatCode="dd/mmm/yy">
                  <c:v>42154</c:v>
                </c:pt>
                <c:pt idx="4260" formatCode="dd/mmm/yy">
                  <c:v>42155</c:v>
                </c:pt>
                <c:pt idx="4261" formatCode="dd/mmm/yy">
                  <c:v>42156</c:v>
                </c:pt>
                <c:pt idx="4262" formatCode="dd/mmm/yy">
                  <c:v>42157</c:v>
                </c:pt>
                <c:pt idx="4263" formatCode="dd/mmm/yy">
                  <c:v>42158</c:v>
                </c:pt>
                <c:pt idx="4264" formatCode="dd/mmm/yy">
                  <c:v>42159</c:v>
                </c:pt>
                <c:pt idx="4265" formatCode="dd/mmm/yy">
                  <c:v>42160</c:v>
                </c:pt>
                <c:pt idx="4266" formatCode="dd/mmm/yy">
                  <c:v>42161</c:v>
                </c:pt>
                <c:pt idx="4267" formatCode="dd/mmm/yy">
                  <c:v>42162</c:v>
                </c:pt>
                <c:pt idx="4268" formatCode="dd/mmm/yy">
                  <c:v>42163</c:v>
                </c:pt>
                <c:pt idx="4269" formatCode="dd/mmm/yy">
                  <c:v>42164</c:v>
                </c:pt>
                <c:pt idx="4270" formatCode="dd/mmm/yy">
                  <c:v>42165</c:v>
                </c:pt>
                <c:pt idx="4271" formatCode="dd/mmm/yy">
                  <c:v>42166</c:v>
                </c:pt>
                <c:pt idx="4272" formatCode="dd/mmm/yy">
                  <c:v>42167</c:v>
                </c:pt>
                <c:pt idx="4273" formatCode="dd/mmm/yy">
                  <c:v>42168</c:v>
                </c:pt>
                <c:pt idx="4274" formatCode="dd/mmm/yy">
                  <c:v>42169</c:v>
                </c:pt>
                <c:pt idx="4275" formatCode="dd/mmm/yy">
                  <c:v>42170</c:v>
                </c:pt>
                <c:pt idx="4276" formatCode="dd/mmm/yy">
                  <c:v>42171</c:v>
                </c:pt>
                <c:pt idx="4277" formatCode="dd/mmm/yy">
                  <c:v>42172</c:v>
                </c:pt>
                <c:pt idx="4278" formatCode="dd/mmm/yy">
                  <c:v>42173</c:v>
                </c:pt>
                <c:pt idx="4279" formatCode="dd/mmm/yy">
                  <c:v>42174</c:v>
                </c:pt>
                <c:pt idx="4280" formatCode="dd/mmm/yy">
                  <c:v>42177</c:v>
                </c:pt>
                <c:pt idx="4281" formatCode="dd/mmm/yy">
                  <c:v>42178</c:v>
                </c:pt>
                <c:pt idx="4282" formatCode="dd/mmm/yy">
                  <c:v>42179</c:v>
                </c:pt>
                <c:pt idx="4283" formatCode="dd/mmm/yy">
                  <c:v>42180</c:v>
                </c:pt>
                <c:pt idx="4284" formatCode="dd/mmm/yy">
                  <c:v>42181</c:v>
                </c:pt>
                <c:pt idx="4285" formatCode="dd/mmm/yy">
                  <c:v>42182</c:v>
                </c:pt>
                <c:pt idx="4286" formatCode="dd/mmm/yy">
                  <c:v>42183</c:v>
                </c:pt>
                <c:pt idx="4287" formatCode="dd/mmm/yy">
                  <c:v>42184</c:v>
                </c:pt>
                <c:pt idx="4288" formatCode="dd/mmm/yy">
                  <c:v>42185</c:v>
                </c:pt>
                <c:pt idx="4289" formatCode="dd/mmm/yy">
                  <c:v>42186</c:v>
                </c:pt>
                <c:pt idx="4290" formatCode="dd/mmm/yy">
                  <c:v>42187</c:v>
                </c:pt>
                <c:pt idx="4291" formatCode="dd/mmm/yy">
                  <c:v>42188</c:v>
                </c:pt>
                <c:pt idx="4292" formatCode="dd/mmm/yy">
                  <c:v>42189</c:v>
                </c:pt>
                <c:pt idx="4293" formatCode="dd/mmm/yy">
                  <c:v>42190</c:v>
                </c:pt>
                <c:pt idx="4294" formatCode="dd/mmm/yy">
                  <c:v>42191</c:v>
                </c:pt>
                <c:pt idx="4295" formatCode="dd/mmm/yy">
                  <c:v>42192</c:v>
                </c:pt>
                <c:pt idx="4296" formatCode="dd/mmm/yy">
                  <c:v>42193</c:v>
                </c:pt>
                <c:pt idx="4297" formatCode="dd/mmm/yy">
                  <c:v>42194</c:v>
                </c:pt>
                <c:pt idx="4298" formatCode="dd/mmm/yy">
                  <c:v>42195</c:v>
                </c:pt>
                <c:pt idx="4299" formatCode="dd/mmm/yy">
                  <c:v>42196</c:v>
                </c:pt>
                <c:pt idx="4300" formatCode="dd/mmm/yy">
                  <c:v>42197</c:v>
                </c:pt>
                <c:pt idx="4301" formatCode="dd/mmm/yy">
                  <c:v>42198</c:v>
                </c:pt>
                <c:pt idx="4302" formatCode="dd/mmm/yy">
                  <c:v>42199</c:v>
                </c:pt>
                <c:pt idx="4303" formatCode="dd/mmm/yy">
                  <c:v>42200</c:v>
                </c:pt>
                <c:pt idx="4304" formatCode="dd/mmm/yy">
                  <c:v>42201</c:v>
                </c:pt>
                <c:pt idx="4305" formatCode="dd/mmm/yy">
                  <c:v>42202</c:v>
                </c:pt>
                <c:pt idx="4306" formatCode="dd/mmm/yy">
                  <c:v>42203</c:v>
                </c:pt>
                <c:pt idx="4307" formatCode="dd/mmm/yy">
                  <c:v>42204</c:v>
                </c:pt>
                <c:pt idx="4308" formatCode="dd/mmm/yy">
                  <c:v>42205</c:v>
                </c:pt>
                <c:pt idx="4309" formatCode="dd/mmm/yy">
                  <c:v>42206</c:v>
                </c:pt>
                <c:pt idx="4310" formatCode="dd/mmm/yy">
                  <c:v>42207</c:v>
                </c:pt>
                <c:pt idx="4311" formatCode="dd/mmm/yy">
                  <c:v>42208</c:v>
                </c:pt>
                <c:pt idx="4312" formatCode="dd/mmm/yy">
                  <c:v>42209</c:v>
                </c:pt>
                <c:pt idx="4313" formatCode="dd/mmm/yy">
                  <c:v>42210</c:v>
                </c:pt>
                <c:pt idx="4314" formatCode="dd/mmm/yy">
                  <c:v>42211</c:v>
                </c:pt>
                <c:pt idx="4315" formatCode="dd/mmm/yy">
                  <c:v>42212</c:v>
                </c:pt>
                <c:pt idx="4316" formatCode="dd/mmm/yy">
                  <c:v>42213</c:v>
                </c:pt>
                <c:pt idx="4317" formatCode="dd/mmm/yy">
                  <c:v>42214</c:v>
                </c:pt>
                <c:pt idx="4318" formatCode="dd/mmm/yy">
                  <c:v>42215</c:v>
                </c:pt>
                <c:pt idx="4319" formatCode="dd/mmm/yy">
                  <c:v>42216</c:v>
                </c:pt>
                <c:pt idx="4320" formatCode="dd/mmm/yy">
                  <c:v>42217</c:v>
                </c:pt>
                <c:pt idx="4321" formatCode="dd/mmm/yy">
                  <c:v>42218</c:v>
                </c:pt>
                <c:pt idx="4322" formatCode="dd/mmm/yy">
                  <c:v>42219</c:v>
                </c:pt>
                <c:pt idx="4323" formatCode="dd/mmm/yy">
                  <c:v>42220</c:v>
                </c:pt>
                <c:pt idx="4324" formatCode="dd/mmm/yy">
                  <c:v>42221</c:v>
                </c:pt>
                <c:pt idx="4325" formatCode="dd/mmm/yy">
                  <c:v>42222</c:v>
                </c:pt>
                <c:pt idx="4326" formatCode="dd/mmm/yy">
                  <c:v>42223</c:v>
                </c:pt>
                <c:pt idx="4327" formatCode="dd/mmm/yy">
                  <c:v>42224</c:v>
                </c:pt>
                <c:pt idx="4328" formatCode="dd/mmm/yy">
                  <c:v>42225</c:v>
                </c:pt>
                <c:pt idx="4329" formatCode="dd/mmm/yy">
                  <c:v>42226</c:v>
                </c:pt>
                <c:pt idx="4330" formatCode="dd/mmm/yy">
                  <c:v>42227</c:v>
                </c:pt>
                <c:pt idx="4331" formatCode="dd/mmm/yy">
                  <c:v>42228</c:v>
                </c:pt>
                <c:pt idx="4332" formatCode="dd/mmm/yy">
                  <c:v>42229</c:v>
                </c:pt>
                <c:pt idx="4333" formatCode="dd/mmm/yy">
                  <c:v>42230</c:v>
                </c:pt>
                <c:pt idx="4334" formatCode="dd/mmm/yy">
                  <c:v>42231</c:v>
                </c:pt>
                <c:pt idx="4335" formatCode="dd/mmm/yy">
                  <c:v>42232</c:v>
                </c:pt>
                <c:pt idx="4336" formatCode="dd/mmm/yy">
                  <c:v>42233</c:v>
                </c:pt>
                <c:pt idx="4337" formatCode="dd/mmm/yy">
                  <c:v>42234</c:v>
                </c:pt>
                <c:pt idx="4338" formatCode="dd/mmm/yy">
                  <c:v>42235</c:v>
                </c:pt>
                <c:pt idx="4339" formatCode="dd/mmm/yy">
                  <c:v>42236</c:v>
                </c:pt>
                <c:pt idx="4340" formatCode="dd/mmm/yy">
                  <c:v>42237</c:v>
                </c:pt>
                <c:pt idx="4341" formatCode="dd/mmm/yy">
                  <c:v>42238</c:v>
                </c:pt>
                <c:pt idx="4342" formatCode="dd/mmm/yy">
                  <c:v>42239</c:v>
                </c:pt>
                <c:pt idx="4343" formatCode="dd/mmm/yy">
                  <c:v>42240</c:v>
                </c:pt>
                <c:pt idx="4344" formatCode="dd/mmm/yy">
                  <c:v>42241</c:v>
                </c:pt>
                <c:pt idx="4345" formatCode="dd/mmm/yy">
                  <c:v>42242</c:v>
                </c:pt>
                <c:pt idx="4346" formatCode="dd/mmm/yy">
                  <c:v>42243</c:v>
                </c:pt>
                <c:pt idx="4347" formatCode="dd/mmm/yy">
                  <c:v>42244</c:v>
                </c:pt>
                <c:pt idx="4348" formatCode="dd/mmm/yy">
                  <c:v>42245</c:v>
                </c:pt>
                <c:pt idx="4349" formatCode="dd/mmm/yy">
                  <c:v>42246</c:v>
                </c:pt>
                <c:pt idx="4350" formatCode="dd/mmm/yy">
                  <c:v>42247</c:v>
                </c:pt>
                <c:pt idx="4351" formatCode="dd/mmm/yy">
                  <c:v>42248</c:v>
                </c:pt>
                <c:pt idx="4352" formatCode="dd/mmm/yy">
                  <c:v>42249</c:v>
                </c:pt>
                <c:pt idx="4353" formatCode="dd/mmm/yy">
                  <c:v>42250</c:v>
                </c:pt>
                <c:pt idx="4354" formatCode="dd/mmm/yy">
                  <c:v>42251</c:v>
                </c:pt>
                <c:pt idx="4355" formatCode="dd/mmm/yy">
                  <c:v>42252</c:v>
                </c:pt>
                <c:pt idx="4356" formatCode="dd/mmm/yy">
                  <c:v>42253</c:v>
                </c:pt>
                <c:pt idx="4357" formatCode="dd/mmm/yy">
                  <c:v>42254</c:v>
                </c:pt>
                <c:pt idx="4358" formatCode="dd/mmm/yy">
                  <c:v>42255</c:v>
                </c:pt>
                <c:pt idx="4359" formatCode="dd/mmm/yy">
                  <c:v>42256</c:v>
                </c:pt>
                <c:pt idx="4360" formatCode="dd/mmm/yy">
                  <c:v>42257</c:v>
                </c:pt>
                <c:pt idx="4361" formatCode="dd/mmm/yy">
                  <c:v>42258</c:v>
                </c:pt>
                <c:pt idx="4362" formatCode="dd/mmm/yy">
                  <c:v>42259</c:v>
                </c:pt>
                <c:pt idx="4363" formatCode="dd/mmm/yy">
                  <c:v>42260</c:v>
                </c:pt>
                <c:pt idx="4364" formatCode="dd/mmm/yy">
                  <c:v>42261</c:v>
                </c:pt>
                <c:pt idx="4365" formatCode="dd/mmm/yy">
                  <c:v>42262</c:v>
                </c:pt>
                <c:pt idx="4366" formatCode="dd/mmm/yy">
                  <c:v>42263</c:v>
                </c:pt>
                <c:pt idx="4367" formatCode="dd/mmm/yy">
                  <c:v>42264</c:v>
                </c:pt>
                <c:pt idx="4368" formatCode="dd/mmm/yy">
                  <c:v>42265</c:v>
                </c:pt>
                <c:pt idx="4369" formatCode="dd/mmm/yy">
                  <c:v>42268</c:v>
                </c:pt>
                <c:pt idx="4370" formatCode="dd/mmm/yy">
                  <c:v>42269</c:v>
                </c:pt>
                <c:pt idx="4371" formatCode="dd/mmm/yy">
                  <c:v>42270</c:v>
                </c:pt>
                <c:pt idx="4372" formatCode="dd/mmm/yy">
                  <c:v>42271</c:v>
                </c:pt>
                <c:pt idx="4373" formatCode="dd/mmm/yy">
                  <c:v>42272</c:v>
                </c:pt>
                <c:pt idx="4374" formatCode="dd/mmm/yy">
                  <c:v>42273</c:v>
                </c:pt>
                <c:pt idx="4375" formatCode="dd/mmm/yy">
                  <c:v>42274</c:v>
                </c:pt>
                <c:pt idx="4376" formatCode="dd/mmm/yy">
                  <c:v>42275</c:v>
                </c:pt>
                <c:pt idx="4377" formatCode="dd/mmm/yy">
                  <c:v>42276</c:v>
                </c:pt>
                <c:pt idx="4378" formatCode="dd/mmm/yy">
                  <c:v>42277</c:v>
                </c:pt>
                <c:pt idx="4379" formatCode="dd/mmm/yy">
                  <c:v>42278</c:v>
                </c:pt>
                <c:pt idx="4380" formatCode="dd/mmm/yy">
                  <c:v>42279</c:v>
                </c:pt>
                <c:pt idx="4381" formatCode="dd/mmm/yy">
                  <c:v>42280</c:v>
                </c:pt>
                <c:pt idx="4382" formatCode="dd/mmm/yy">
                  <c:v>42281</c:v>
                </c:pt>
                <c:pt idx="4383" formatCode="dd/mmm/yy">
                  <c:v>42282</c:v>
                </c:pt>
                <c:pt idx="4384" formatCode="dd/mmm/yy">
                  <c:v>42283</c:v>
                </c:pt>
                <c:pt idx="4385" formatCode="dd/mmm/yy">
                  <c:v>42284</c:v>
                </c:pt>
                <c:pt idx="4386" formatCode="dd/mmm/yy">
                  <c:v>42285</c:v>
                </c:pt>
                <c:pt idx="4387" formatCode="dd/mmm/yy">
                  <c:v>42286</c:v>
                </c:pt>
                <c:pt idx="4388" formatCode="dd/mmm/yy">
                  <c:v>42287</c:v>
                </c:pt>
                <c:pt idx="4389" formatCode="dd/mmm/yy">
                  <c:v>42288</c:v>
                </c:pt>
                <c:pt idx="4390" formatCode="dd/mmm/yy">
                  <c:v>42289</c:v>
                </c:pt>
                <c:pt idx="4391" formatCode="dd/mmm/yy">
                  <c:v>42290</c:v>
                </c:pt>
                <c:pt idx="4392" formatCode="dd/mmm/yy">
                  <c:v>42291</c:v>
                </c:pt>
                <c:pt idx="4393" formatCode="dd/mmm/yy">
                  <c:v>42292</c:v>
                </c:pt>
                <c:pt idx="4394" formatCode="dd/mmm/yy">
                  <c:v>42293</c:v>
                </c:pt>
                <c:pt idx="4395" formatCode="dd/mmm/yy">
                  <c:v>42294</c:v>
                </c:pt>
                <c:pt idx="4396" formatCode="dd/mmm/yy">
                  <c:v>42295</c:v>
                </c:pt>
                <c:pt idx="4397" formatCode="dd/mmm/yy">
                  <c:v>42296</c:v>
                </c:pt>
                <c:pt idx="4398" formatCode="dd/mmm/yy">
                  <c:v>42297</c:v>
                </c:pt>
                <c:pt idx="4399" formatCode="dd/mmm/yy">
                  <c:v>42298</c:v>
                </c:pt>
                <c:pt idx="4400" formatCode="dd/mmm/yy">
                  <c:v>42299</c:v>
                </c:pt>
                <c:pt idx="4401" formatCode="dd/mmm/yy">
                  <c:v>42300</c:v>
                </c:pt>
                <c:pt idx="4402" formatCode="dd/mmm/yy">
                  <c:v>42301</c:v>
                </c:pt>
                <c:pt idx="4403" formatCode="dd/mmm/yy">
                  <c:v>42302</c:v>
                </c:pt>
                <c:pt idx="4404" formatCode="dd/mmm/yy">
                  <c:v>42303</c:v>
                </c:pt>
                <c:pt idx="4405" formatCode="dd/mmm/yy">
                  <c:v>42304</c:v>
                </c:pt>
                <c:pt idx="4406" formatCode="dd/mmm/yy">
                  <c:v>42305</c:v>
                </c:pt>
                <c:pt idx="4407" formatCode="dd/mmm/yy">
                  <c:v>42306</c:v>
                </c:pt>
                <c:pt idx="4408" formatCode="dd/mmm/yy">
                  <c:v>42307</c:v>
                </c:pt>
                <c:pt idx="4409" formatCode="dd/mmm/yy">
                  <c:v>42308</c:v>
                </c:pt>
                <c:pt idx="4410" formatCode="dd/mmm/yy">
                  <c:v>42310</c:v>
                </c:pt>
                <c:pt idx="4411" formatCode="dd/mmm/yy">
                  <c:v>42311</c:v>
                </c:pt>
                <c:pt idx="4412" formatCode="dd/mmm/yy">
                  <c:v>42312</c:v>
                </c:pt>
                <c:pt idx="4413" formatCode="dd/mmm/yy">
                  <c:v>42313</c:v>
                </c:pt>
                <c:pt idx="4414" formatCode="dd/mmm/yy">
                  <c:v>42314</c:v>
                </c:pt>
                <c:pt idx="4415" formatCode="dd/mmm/yy">
                  <c:v>42315</c:v>
                </c:pt>
                <c:pt idx="4416" formatCode="dd/mmm/yy">
                  <c:v>42316</c:v>
                </c:pt>
                <c:pt idx="4417" formatCode="dd/mmm/yy">
                  <c:v>42317</c:v>
                </c:pt>
                <c:pt idx="4418" formatCode="dd/mmm/yy">
                  <c:v>42318</c:v>
                </c:pt>
                <c:pt idx="4419" formatCode="dd/mmm/yy">
                  <c:v>42319</c:v>
                </c:pt>
                <c:pt idx="4420" formatCode="dd/mmm/yy">
                  <c:v>42320</c:v>
                </c:pt>
                <c:pt idx="4421" formatCode="dd/mmm/yy">
                  <c:v>42321</c:v>
                </c:pt>
                <c:pt idx="4422" formatCode="dd/mmm/yy">
                  <c:v>42322</c:v>
                </c:pt>
                <c:pt idx="4423" formatCode="dd/mmm/yy">
                  <c:v>42323</c:v>
                </c:pt>
                <c:pt idx="4424" formatCode="dd/mmm/yy">
                  <c:v>42324</c:v>
                </c:pt>
                <c:pt idx="4425" formatCode="dd/mmm/yy">
                  <c:v>42325</c:v>
                </c:pt>
                <c:pt idx="4426" formatCode="dd/mmm/yy">
                  <c:v>42326</c:v>
                </c:pt>
                <c:pt idx="4427" formatCode="dd/mmm/yy">
                  <c:v>42327</c:v>
                </c:pt>
                <c:pt idx="4428" formatCode="dd/mmm/yy">
                  <c:v>42328</c:v>
                </c:pt>
                <c:pt idx="4429" formatCode="dd/mmm/yy">
                  <c:v>42331</c:v>
                </c:pt>
                <c:pt idx="4430" formatCode="dd/mmm/yy">
                  <c:v>42332</c:v>
                </c:pt>
                <c:pt idx="4431" formatCode="dd/mmm/yy">
                  <c:v>42333</c:v>
                </c:pt>
                <c:pt idx="4432" formatCode="dd/mmm/yy">
                  <c:v>42334</c:v>
                </c:pt>
                <c:pt idx="4433" formatCode="dd/mmm/yy">
                  <c:v>42335</c:v>
                </c:pt>
                <c:pt idx="4434" formatCode="dd/mmm/yy">
                  <c:v>42336</c:v>
                </c:pt>
                <c:pt idx="4435" formatCode="dd/mmm/yy">
                  <c:v>42337</c:v>
                </c:pt>
                <c:pt idx="4436" formatCode="dd/mmm/yy">
                  <c:v>42338</c:v>
                </c:pt>
                <c:pt idx="4437" formatCode="dd/mmm/yy">
                  <c:v>42339</c:v>
                </c:pt>
                <c:pt idx="4438" formatCode="dd/mmm/yy">
                  <c:v>42340</c:v>
                </c:pt>
                <c:pt idx="4439" formatCode="dd/mmm/yy">
                  <c:v>42341</c:v>
                </c:pt>
                <c:pt idx="4440" formatCode="dd/mmm/yy">
                  <c:v>42342</c:v>
                </c:pt>
                <c:pt idx="4441" formatCode="dd/mmm/yy">
                  <c:v>42343</c:v>
                </c:pt>
                <c:pt idx="4442" formatCode="dd/mmm/yy">
                  <c:v>42344</c:v>
                </c:pt>
                <c:pt idx="4443" formatCode="dd/mmm/yy">
                  <c:v>42345</c:v>
                </c:pt>
                <c:pt idx="4444" formatCode="dd/mmm/yy">
                  <c:v>42346</c:v>
                </c:pt>
                <c:pt idx="4445" formatCode="dd/mmm/yy">
                  <c:v>42347</c:v>
                </c:pt>
                <c:pt idx="4446" formatCode="dd/mmm/yy">
                  <c:v>42348</c:v>
                </c:pt>
                <c:pt idx="4447" formatCode="dd/mmm/yy">
                  <c:v>42349</c:v>
                </c:pt>
                <c:pt idx="4448" formatCode="dd/mmm/yy">
                  <c:v>42350</c:v>
                </c:pt>
                <c:pt idx="4449" formatCode="dd/mmm/yy">
                  <c:v>42351</c:v>
                </c:pt>
                <c:pt idx="4450" formatCode="dd/mmm/yy">
                  <c:v>42352</c:v>
                </c:pt>
                <c:pt idx="4451" formatCode="dd/mmm/yy">
                  <c:v>42353</c:v>
                </c:pt>
                <c:pt idx="4452" formatCode="dd/mmm/yy">
                  <c:v>42354</c:v>
                </c:pt>
                <c:pt idx="4453" formatCode="dd/mmm/yy">
                  <c:v>42355</c:v>
                </c:pt>
                <c:pt idx="4454" formatCode="dd/mmm/yy">
                  <c:v>42356</c:v>
                </c:pt>
                <c:pt idx="4455" formatCode="dd/mmm/yy">
                  <c:v>42357</c:v>
                </c:pt>
                <c:pt idx="4456" formatCode="dd/mmm/yy">
                  <c:v>42358</c:v>
                </c:pt>
                <c:pt idx="4457" formatCode="dd/mmm/yy">
                  <c:v>42359</c:v>
                </c:pt>
                <c:pt idx="4458" formatCode="dd/mmm/yy">
                  <c:v>42360</c:v>
                </c:pt>
                <c:pt idx="4459" formatCode="dd/mmm/yy">
                  <c:v>42361</c:v>
                </c:pt>
                <c:pt idx="4460" formatCode="dd/mmm/yy">
                  <c:v>42362</c:v>
                </c:pt>
                <c:pt idx="4461" formatCode="dd/mmm/yy">
                  <c:v>42363</c:v>
                </c:pt>
                <c:pt idx="4462" formatCode="dd/mmm/yy">
                  <c:v>42364</c:v>
                </c:pt>
                <c:pt idx="4463" formatCode="dd/mmm/yy">
                  <c:v>42365</c:v>
                </c:pt>
                <c:pt idx="4464" formatCode="dd/mmm/yy">
                  <c:v>42366</c:v>
                </c:pt>
                <c:pt idx="4465" formatCode="dd/mmm/yy">
                  <c:v>42367</c:v>
                </c:pt>
                <c:pt idx="4466" formatCode="dd/mmm/yy">
                  <c:v>42368</c:v>
                </c:pt>
                <c:pt idx="4467" formatCode="dd/mmm/yy">
                  <c:v>42369</c:v>
                </c:pt>
                <c:pt idx="4468" formatCode="dd/mmm/yy">
                  <c:v>42370</c:v>
                </c:pt>
                <c:pt idx="4469" formatCode="dd/mmm/yy">
                  <c:v>42371</c:v>
                </c:pt>
                <c:pt idx="4470" formatCode="dd/mmm/yy">
                  <c:v>42372</c:v>
                </c:pt>
                <c:pt idx="4471" formatCode="dd/mmm/yy">
                  <c:v>42373</c:v>
                </c:pt>
                <c:pt idx="4472" formatCode="dd/mmm/yy">
                  <c:v>42374</c:v>
                </c:pt>
                <c:pt idx="4473" formatCode="dd/mmm/yy">
                  <c:v>42375</c:v>
                </c:pt>
                <c:pt idx="4474" formatCode="dd/mmm/yy">
                  <c:v>42376</c:v>
                </c:pt>
                <c:pt idx="4475" formatCode="dd/mmm/yy">
                  <c:v>42377</c:v>
                </c:pt>
                <c:pt idx="4476" formatCode="dd/mmm/yy">
                  <c:v>42380</c:v>
                </c:pt>
                <c:pt idx="4477" formatCode="dd/mmm/yy">
                  <c:v>42381</c:v>
                </c:pt>
                <c:pt idx="4478" formatCode="dd/mmm/yy">
                  <c:v>42382</c:v>
                </c:pt>
                <c:pt idx="4479" formatCode="dd/mmm/yy">
                  <c:v>42383</c:v>
                </c:pt>
                <c:pt idx="4480" formatCode="dd/mmm/yy">
                  <c:v>42384</c:v>
                </c:pt>
                <c:pt idx="4481" formatCode="dd/mmm/yy">
                  <c:v>42385</c:v>
                </c:pt>
                <c:pt idx="4482" formatCode="dd/mmm/yy">
                  <c:v>42386</c:v>
                </c:pt>
                <c:pt idx="4483" formatCode="dd/mmm/yy">
                  <c:v>42387</c:v>
                </c:pt>
                <c:pt idx="4484" formatCode="dd/mmm/yy">
                  <c:v>42388</c:v>
                </c:pt>
                <c:pt idx="4485" formatCode="dd/mmm/yy">
                  <c:v>42389</c:v>
                </c:pt>
                <c:pt idx="4486" formatCode="dd/mmm/yy">
                  <c:v>42390</c:v>
                </c:pt>
                <c:pt idx="4487" formatCode="dd/mmm/yy">
                  <c:v>42391</c:v>
                </c:pt>
                <c:pt idx="4488" formatCode="dd/mmm/yy">
                  <c:v>42392</c:v>
                </c:pt>
                <c:pt idx="4489" formatCode="dd/mmm/yy">
                  <c:v>42393</c:v>
                </c:pt>
                <c:pt idx="4490" formatCode="dd/mmm/yy">
                  <c:v>42394</c:v>
                </c:pt>
                <c:pt idx="4491" formatCode="dd/mmm/yy">
                  <c:v>42395</c:v>
                </c:pt>
                <c:pt idx="4492" formatCode="dd/mmm/yy">
                  <c:v>42396</c:v>
                </c:pt>
                <c:pt idx="4493" formatCode="dd/mmm/yy">
                  <c:v>42397</c:v>
                </c:pt>
                <c:pt idx="4494" formatCode="dd/mmm/yy">
                  <c:v>42398</c:v>
                </c:pt>
                <c:pt idx="4495" formatCode="dd/mmm/yy">
                  <c:v>42399</c:v>
                </c:pt>
                <c:pt idx="4496" formatCode="dd/mmm/yy">
                  <c:v>42400</c:v>
                </c:pt>
                <c:pt idx="4497" formatCode="dd/mmm/yy">
                  <c:v>42401</c:v>
                </c:pt>
                <c:pt idx="4498" formatCode="dd/mmm/yy">
                  <c:v>42402</c:v>
                </c:pt>
                <c:pt idx="4499" formatCode="dd/mmm/yy">
                  <c:v>42403</c:v>
                </c:pt>
                <c:pt idx="4500" formatCode="dd/mmm/yy">
                  <c:v>42404</c:v>
                </c:pt>
                <c:pt idx="4501" formatCode="dd/mmm/yy">
                  <c:v>42405</c:v>
                </c:pt>
                <c:pt idx="4502" formatCode="dd/mmm/yy">
                  <c:v>42406</c:v>
                </c:pt>
                <c:pt idx="4503" formatCode="dd/mmm/yy">
                  <c:v>42407</c:v>
                </c:pt>
                <c:pt idx="4504" formatCode="dd/mmm/yy">
                  <c:v>42408</c:v>
                </c:pt>
                <c:pt idx="4505" formatCode="dd/mmm/yy">
                  <c:v>42409</c:v>
                </c:pt>
                <c:pt idx="4506" formatCode="dd/mmm/yy">
                  <c:v>42410</c:v>
                </c:pt>
                <c:pt idx="4507" formatCode="dd/mmm/yy">
                  <c:v>42411</c:v>
                </c:pt>
                <c:pt idx="4508" formatCode="dd/mmm/yy">
                  <c:v>42412</c:v>
                </c:pt>
                <c:pt idx="4509" formatCode="dd/mmm/yy">
                  <c:v>42414</c:v>
                </c:pt>
                <c:pt idx="4510" formatCode="dd/mmm/yy">
                  <c:v>42415</c:v>
                </c:pt>
                <c:pt idx="4511" formatCode="dd/mmm/yy">
                  <c:v>42416</c:v>
                </c:pt>
                <c:pt idx="4512" formatCode="dd/mmm/yy">
                  <c:v>42417</c:v>
                </c:pt>
                <c:pt idx="4513" formatCode="dd/mmm/yy">
                  <c:v>42418</c:v>
                </c:pt>
                <c:pt idx="4514" formatCode="dd/mmm/yy">
                  <c:v>42419</c:v>
                </c:pt>
                <c:pt idx="4515" formatCode="dd/mmm/yy">
                  <c:v>42420</c:v>
                </c:pt>
                <c:pt idx="4516" formatCode="dd/mmm/yy">
                  <c:v>42421</c:v>
                </c:pt>
                <c:pt idx="4517" formatCode="dd/mmm/yy">
                  <c:v>42422</c:v>
                </c:pt>
                <c:pt idx="4518" formatCode="dd/mmm/yy">
                  <c:v>42423</c:v>
                </c:pt>
                <c:pt idx="4519" formatCode="dd/mmm/yy">
                  <c:v>42424</c:v>
                </c:pt>
                <c:pt idx="4520" formatCode="dd/mmm/yy">
                  <c:v>42425</c:v>
                </c:pt>
                <c:pt idx="4521" formatCode="dd/mmm/yy">
                  <c:v>42426</c:v>
                </c:pt>
                <c:pt idx="4522" formatCode="dd/mmm/yy">
                  <c:v>42427</c:v>
                </c:pt>
                <c:pt idx="4523" formatCode="dd/mmm/yy">
                  <c:v>42428</c:v>
                </c:pt>
                <c:pt idx="4524" formatCode="dd/mmm/yy">
                  <c:v>42429</c:v>
                </c:pt>
                <c:pt idx="4525" formatCode="dd/mmm/yy">
                  <c:v>42430</c:v>
                </c:pt>
                <c:pt idx="4526" formatCode="dd/mmm/yy">
                  <c:v>42431</c:v>
                </c:pt>
                <c:pt idx="4527" formatCode="dd/mmm/yy">
                  <c:v>42432</c:v>
                </c:pt>
                <c:pt idx="4528" formatCode="dd/mmm/yy">
                  <c:v>42433</c:v>
                </c:pt>
                <c:pt idx="4529" formatCode="dd/mmm/yy">
                  <c:v>42434</c:v>
                </c:pt>
                <c:pt idx="4530" formatCode="dd/mmm/yy">
                  <c:v>42435</c:v>
                </c:pt>
                <c:pt idx="4531" formatCode="dd/mmm/yy">
                  <c:v>42436</c:v>
                </c:pt>
                <c:pt idx="4532" formatCode="dd/mmm/yy">
                  <c:v>42437</c:v>
                </c:pt>
                <c:pt idx="4533" formatCode="dd/mmm/yy">
                  <c:v>42438</c:v>
                </c:pt>
                <c:pt idx="4534" formatCode="dd/mmm/yy">
                  <c:v>42439</c:v>
                </c:pt>
                <c:pt idx="4535" formatCode="dd/mmm/yy">
                  <c:v>42440</c:v>
                </c:pt>
                <c:pt idx="4536" formatCode="dd/mmm/yy">
                  <c:v>42441</c:v>
                </c:pt>
                <c:pt idx="4537" formatCode="dd/mmm/yy">
                  <c:v>42442</c:v>
                </c:pt>
                <c:pt idx="4538" formatCode="dd/mmm/yy">
                  <c:v>42443</c:v>
                </c:pt>
                <c:pt idx="4539" formatCode="dd/mmm/yy">
                  <c:v>42444</c:v>
                </c:pt>
                <c:pt idx="4540" formatCode="dd/mmm/yy">
                  <c:v>42445</c:v>
                </c:pt>
                <c:pt idx="4541" formatCode="dd/mmm/yy">
                  <c:v>42446</c:v>
                </c:pt>
                <c:pt idx="4542" formatCode="dd/mmm/yy">
                  <c:v>42447</c:v>
                </c:pt>
                <c:pt idx="4543" formatCode="dd/mmm/yy">
                  <c:v>42448</c:v>
                </c:pt>
                <c:pt idx="4544" formatCode="dd/mmm/yy">
                  <c:v>42449</c:v>
                </c:pt>
                <c:pt idx="4545" formatCode="dd/mmm/yy">
                  <c:v>42450</c:v>
                </c:pt>
                <c:pt idx="4546" formatCode="dd/mmm/yy">
                  <c:v>42451</c:v>
                </c:pt>
                <c:pt idx="4547" formatCode="dd/mmm/yy">
                  <c:v>42452</c:v>
                </c:pt>
                <c:pt idx="4548" formatCode="dd/mmm/yy">
                  <c:v>42453</c:v>
                </c:pt>
                <c:pt idx="4549" formatCode="dd/mmm/yy">
                  <c:v>42454</c:v>
                </c:pt>
                <c:pt idx="4550" formatCode="dd/mmm/yy">
                  <c:v>42455</c:v>
                </c:pt>
                <c:pt idx="4551" formatCode="dd/mmm/yy">
                  <c:v>42456</c:v>
                </c:pt>
                <c:pt idx="4552" formatCode="dd/mmm/yy">
                  <c:v>42457</c:v>
                </c:pt>
                <c:pt idx="4553" formatCode="dd/mmm/yy">
                  <c:v>42458</c:v>
                </c:pt>
                <c:pt idx="4554" formatCode="dd/mmm/yy">
                  <c:v>42459</c:v>
                </c:pt>
                <c:pt idx="4555" formatCode="dd/mmm/yy">
                  <c:v>42460</c:v>
                </c:pt>
                <c:pt idx="4556" formatCode="dd/mmm/yy">
                  <c:v>42461</c:v>
                </c:pt>
                <c:pt idx="4557" formatCode="dd/mmm/yy">
                  <c:v>42462</c:v>
                </c:pt>
                <c:pt idx="4558" formatCode="dd/mmm/yy">
                  <c:v>42463</c:v>
                </c:pt>
                <c:pt idx="4559" formatCode="dd/mmm/yy">
                  <c:v>42464</c:v>
                </c:pt>
                <c:pt idx="4560" formatCode="dd/mmm/yy">
                  <c:v>42465</c:v>
                </c:pt>
                <c:pt idx="4561" formatCode="dd/mmm/yy">
                  <c:v>42466</c:v>
                </c:pt>
                <c:pt idx="4562" formatCode="dd/mmm/yy">
                  <c:v>42467</c:v>
                </c:pt>
                <c:pt idx="4563" formatCode="dd/mmm/yy">
                  <c:v>42468</c:v>
                </c:pt>
                <c:pt idx="4564" formatCode="dd/mmm/yy">
                  <c:v>42469</c:v>
                </c:pt>
                <c:pt idx="4565" formatCode="dd/mmm/yy">
                  <c:v>42470</c:v>
                </c:pt>
                <c:pt idx="4566" formatCode="dd/mmm/yy">
                  <c:v>42471</c:v>
                </c:pt>
                <c:pt idx="4567" formatCode="dd/mmm/yy">
                  <c:v>42472</c:v>
                </c:pt>
                <c:pt idx="4568" formatCode="dd/mmm/yy">
                  <c:v>42473</c:v>
                </c:pt>
                <c:pt idx="4569" formatCode="dd/mmm/yy">
                  <c:v>42474</c:v>
                </c:pt>
                <c:pt idx="4570" formatCode="dd/mmm/yy">
                  <c:v>42475</c:v>
                </c:pt>
                <c:pt idx="4571" formatCode="dd/mmm/yy">
                  <c:v>42476</c:v>
                </c:pt>
                <c:pt idx="4572" formatCode="dd/mmm/yy">
                  <c:v>42477</c:v>
                </c:pt>
                <c:pt idx="4573" formatCode="dd/mmm/yy">
                  <c:v>42478</c:v>
                </c:pt>
                <c:pt idx="4574" formatCode="dd/mmm/yy">
                  <c:v>42479</c:v>
                </c:pt>
                <c:pt idx="4575" formatCode="dd/mmm/yy">
                  <c:v>42480</c:v>
                </c:pt>
                <c:pt idx="4576" formatCode="dd/mmm/yy">
                  <c:v>42481</c:v>
                </c:pt>
                <c:pt idx="4577" formatCode="dd/mmm/yy">
                  <c:v>42482</c:v>
                </c:pt>
                <c:pt idx="4578" formatCode="dd/mmm/yy">
                  <c:v>42483</c:v>
                </c:pt>
                <c:pt idx="4579" formatCode="dd/mmm/yy">
                  <c:v>42484</c:v>
                </c:pt>
                <c:pt idx="4580" formatCode="dd/mmm/yy">
                  <c:v>42485</c:v>
                </c:pt>
                <c:pt idx="4581" formatCode="dd/mmm/yy">
                  <c:v>42486</c:v>
                </c:pt>
                <c:pt idx="4582" formatCode="dd/mmm/yy">
                  <c:v>42487</c:v>
                </c:pt>
                <c:pt idx="4583" formatCode="dd/mmm/yy">
                  <c:v>42488</c:v>
                </c:pt>
                <c:pt idx="4584" formatCode="dd/mmm/yy">
                  <c:v>42489</c:v>
                </c:pt>
                <c:pt idx="4585" formatCode="dd/mmm/yy">
                  <c:v>42490</c:v>
                </c:pt>
                <c:pt idx="4586" formatCode="dd/mmm/yy">
                  <c:v>42491</c:v>
                </c:pt>
                <c:pt idx="4587" formatCode="dd/mmm/yy">
                  <c:v>42492</c:v>
                </c:pt>
                <c:pt idx="4588" formatCode="dd/mmm/yy">
                  <c:v>42493</c:v>
                </c:pt>
                <c:pt idx="4589" formatCode="dd/mmm/yy">
                  <c:v>42494</c:v>
                </c:pt>
                <c:pt idx="4590" formatCode="dd/mmm/yy">
                  <c:v>42495</c:v>
                </c:pt>
                <c:pt idx="4591" formatCode="dd/mmm/yy">
                  <c:v>42496</c:v>
                </c:pt>
                <c:pt idx="4592" formatCode="dd/mmm/yy">
                  <c:v>42497</c:v>
                </c:pt>
                <c:pt idx="4593" formatCode="dd/mmm/yy">
                  <c:v>42498</c:v>
                </c:pt>
                <c:pt idx="4594" formatCode="dd/mmm/yy">
                  <c:v>42499</c:v>
                </c:pt>
                <c:pt idx="4595" formatCode="dd/mmm/yy">
                  <c:v>42500</c:v>
                </c:pt>
                <c:pt idx="4596" formatCode="dd/mmm/yy">
                  <c:v>42501</c:v>
                </c:pt>
                <c:pt idx="4597" formatCode="dd/mmm/yy">
                  <c:v>42502</c:v>
                </c:pt>
                <c:pt idx="4598" formatCode="dd/mmm/yy">
                  <c:v>42503</c:v>
                </c:pt>
                <c:pt idx="4599" formatCode="dd/mmm/yy">
                  <c:v>42504</c:v>
                </c:pt>
                <c:pt idx="4600" formatCode="dd/mmm/yy">
                  <c:v>42505</c:v>
                </c:pt>
                <c:pt idx="4601" formatCode="dd/mmm/yy">
                  <c:v>42506</c:v>
                </c:pt>
                <c:pt idx="4602" formatCode="dd/mmm/yy">
                  <c:v>42507</c:v>
                </c:pt>
                <c:pt idx="4603" formatCode="dd/mmm/yy">
                  <c:v>42508</c:v>
                </c:pt>
                <c:pt idx="4604" formatCode="dd/mmm/yy">
                  <c:v>42509</c:v>
                </c:pt>
                <c:pt idx="4605" formatCode="dd/mmm/yy">
                  <c:v>42510</c:v>
                </c:pt>
                <c:pt idx="4606" formatCode="dd/mmm/yy">
                  <c:v>42511</c:v>
                </c:pt>
                <c:pt idx="4607" formatCode="dd/mmm/yy">
                  <c:v>42512</c:v>
                </c:pt>
                <c:pt idx="4608" formatCode="dd/mmm/yy">
                  <c:v>42513</c:v>
                </c:pt>
                <c:pt idx="4609" formatCode="dd/mmm/yy">
                  <c:v>42514</c:v>
                </c:pt>
                <c:pt idx="4610" formatCode="dd/mmm/yy">
                  <c:v>42515</c:v>
                </c:pt>
                <c:pt idx="4611" formatCode="dd/mmm/yy">
                  <c:v>42516</c:v>
                </c:pt>
                <c:pt idx="4612" formatCode="dd/mmm/yy">
                  <c:v>42517</c:v>
                </c:pt>
                <c:pt idx="4613" formatCode="dd/mmm/yy">
                  <c:v>42520</c:v>
                </c:pt>
                <c:pt idx="4614" formatCode="dd/mmm/yy">
                  <c:v>42521</c:v>
                </c:pt>
                <c:pt idx="4615" formatCode="dd/mmm/yy">
                  <c:v>42522</c:v>
                </c:pt>
                <c:pt idx="4616" formatCode="dd/mmm/yy">
                  <c:v>42523</c:v>
                </c:pt>
                <c:pt idx="4617" formatCode="dd/mmm/yy">
                  <c:v>42524</c:v>
                </c:pt>
                <c:pt idx="4618" formatCode="dd/mmm/yy">
                  <c:v>42525</c:v>
                </c:pt>
                <c:pt idx="4619" formatCode="dd/mmm/yy">
                  <c:v>42526</c:v>
                </c:pt>
                <c:pt idx="4620" formatCode="dd/mmm/yy">
                  <c:v>42527</c:v>
                </c:pt>
                <c:pt idx="4621" formatCode="dd/mmm/yy">
                  <c:v>42528</c:v>
                </c:pt>
                <c:pt idx="4622" formatCode="dd/mmm/yy">
                  <c:v>42529</c:v>
                </c:pt>
                <c:pt idx="4623" formatCode="dd/mmm/yy">
                  <c:v>42530</c:v>
                </c:pt>
                <c:pt idx="4624" formatCode="dd/mmm/yy">
                  <c:v>42531</c:v>
                </c:pt>
                <c:pt idx="4625" formatCode="dd/mmm/yy">
                  <c:v>42532</c:v>
                </c:pt>
                <c:pt idx="4626" formatCode="dd/mmm/yy">
                  <c:v>42533</c:v>
                </c:pt>
                <c:pt idx="4627" formatCode="dd/mmm/yy">
                  <c:v>42534</c:v>
                </c:pt>
                <c:pt idx="4628" formatCode="dd/mmm/yy">
                  <c:v>42535</c:v>
                </c:pt>
                <c:pt idx="4629" formatCode="dd/mmm/yy">
                  <c:v>42536</c:v>
                </c:pt>
                <c:pt idx="4630" formatCode="dd/mmm/yy">
                  <c:v>42537</c:v>
                </c:pt>
                <c:pt idx="4631" formatCode="dd/mmm/yy">
                  <c:v>42538</c:v>
                </c:pt>
                <c:pt idx="4632" formatCode="dd/mmm/yy">
                  <c:v>42539</c:v>
                </c:pt>
                <c:pt idx="4633" formatCode="dd/mmm/yy">
                  <c:v>42540</c:v>
                </c:pt>
                <c:pt idx="4634" formatCode="dd/mmm/yy">
                  <c:v>42541</c:v>
                </c:pt>
                <c:pt idx="4635" formatCode="dd/mmm/yy">
                  <c:v>42542</c:v>
                </c:pt>
                <c:pt idx="4636" formatCode="dd/mmm/yy">
                  <c:v>42543</c:v>
                </c:pt>
                <c:pt idx="4637" formatCode="dd/mmm/yy">
                  <c:v>42544</c:v>
                </c:pt>
                <c:pt idx="4638" formatCode="dd/mmm/yy">
                  <c:v>42545</c:v>
                </c:pt>
                <c:pt idx="4639" formatCode="dd/mmm/yy">
                  <c:v>42546</c:v>
                </c:pt>
                <c:pt idx="4640" formatCode="dd/mmm/yy">
                  <c:v>42547</c:v>
                </c:pt>
                <c:pt idx="4641" formatCode="dd/mmm/yy">
                  <c:v>42548</c:v>
                </c:pt>
                <c:pt idx="4642" formatCode="dd/mmm/yy">
                  <c:v>42549</c:v>
                </c:pt>
                <c:pt idx="4643" formatCode="dd/mmm/yy">
                  <c:v>42550</c:v>
                </c:pt>
                <c:pt idx="4644" formatCode="dd/mmm/yy">
                  <c:v>42551</c:v>
                </c:pt>
                <c:pt idx="4645" formatCode="dd/mmm/yy">
                  <c:v>42552</c:v>
                </c:pt>
                <c:pt idx="4646" formatCode="dd/mmm/yy">
                  <c:v>42553</c:v>
                </c:pt>
                <c:pt idx="4647" formatCode="dd/mmm/yy">
                  <c:v>42554</c:v>
                </c:pt>
                <c:pt idx="4648" formatCode="dd/mmm/yy">
                  <c:v>42555</c:v>
                </c:pt>
                <c:pt idx="4649" formatCode="dd/mmm/yy">
                  <c:v>42556</c:v>
                </c:pt>
                <c:pt idx="4650" formatCode="dd/mmm/yy">
                  <c:v>42557</c:v>
                </c:pt>
                <c:pt idx="4651" formatCode="dd/mmm/yy">
                  <c:v>42558</c:v>
                </c:pt>
                <c:pt idx="4652" formatCode="dd/mmm/yy">
                  <c:v>42559</c:v>
                </c:pt>
                <c:pt idx="4653" formatCode="dd/mmm/yy">
                  <c:v>42560</c:v>
                </c:pt>
                <c:pt idx="4654" formatCode="dd/mmm/yy">
                  <c:v>42561</c:v>
                </c:pt>
                <c:pt idx="4655" formatCode="dd/mmm/yy">
                  <c:v>42562</c:v>
                </c:pt>
                <c:pt idx="4656" formatCode="dd/mmm/yy">
                  <c:v>42563</c:v>
                </c:pt>
                <c:pt idx="4657" formatCode="dd/mmm/yy">
                  <c:v>42564</c:v>
                </c:pt>
                <c:pt idx="4658" formatCode="dd/mmm/yy">
                  <c:v>42565</c:v>
                </c:pt>
                <c:pt idx="4659" formatCode="dd/mmm/yy">
                  <c:v>42566</c:v>
                </c:pt>
                <c:pt idx="4660" formatCode="dd/mmm/yy">
                  <c:v>42567</c:v>
                </c:pt>
                <c:pt idx="4661" formatCode="dd/mmm/yy">
                  <c:v>42568</c:v>
                </c:pt>
                <c:pt idx="4662" formatCode="dd/mmm/yy">
                  <c:v>42569</c:v>
                </c:pt>
                <c:pt idx="4663" formatCode="dd/mmm/yy">
                  <c:v>42570</c:v>
                </c:pt>
                <c:pt idx="4664" formatCode="dd/mmm/yy">
                  <c:v>42571</c:v>
                </c:pt>
                <c:pt idx="4665" formatCode="dd/mmm/yy">
                  <c:v>42572</c:v>
                </c:pt>
                <c:pt idx="4666" formatCode="dd/mmm/yy">
                  <c:v>42573</c:v>
                </c:pt>
                <c:pt idx="4667" formatCode="dd/mmm/yy">
                  <c:v>42574</c:v>
                </c:pt>
                <c:pt idx="4668" formatCode="dd/mmm/yy">
                  <c:v>42575</c:v>
                </c:pt>
                <c:pt idx="4669" formatCode="dd/mmm/yy">
                  <c:v>42576</c:v>
                </c:pt>
                <c:pt idx="4670" formatCode="dd/mmm/yy">
                  <c:v>42577</c:v>
                </c:pt>
                <c:pt idx="4671" formatCode="dd/mmm/yy">
                  <c:v>42578</c:v>
                </c:pt>
                <c:pt idx="4672" formatCode="dd/mmm/yy">
                  <c:v>42579</c:v>
                </c:pt>
                <c:pt idx="4673" formatCode="dd/mmm/yy">
                  <c:v>42580</c:v>
                </c:pt>
                <c:pt idx="4674" formatCode="dd/mmm/yy">
                  <c:v>42581</c:v>
                </c:pt>
                <c:pt idx="4675" formatCode="dd/mmm/yy">
                  <c:v>42582</c:v>
                </c:pt>
                <c:pt idx="4676" formatCode="dd/mmm/yy">
                  <c:v>42583</c:v>
                </c:pt>
                <c:pt idx="4677" formatCode="dd/mmm/yy">
                  <c:v>42584</c:v>
                </c:pt>
                <c:pt idx="4678" formatCode="dd/mmm/yy">
                  <c:v>42585</c:v>
                </c:pt>
                <c:pt idx="4679" formatCode="dd/mmm/yy">
                  <c:v>42586</c:v>
                </c:pt>
                <c:pt idx="4680" formatCode="dd/mmm/yy">
                  <c:v>42587</c:v>
                </c:pt>
                <c:pt idx="4681" formatCode="dd/mmm/yy">
                  <c:v>42588</c:v>
                </c:pt>
                <c:pt idx="4682" formatCode="dd/mmm/yy">
                  <c:v>42589</c:v>
                </c:pt>
                <c:pt idx="4683" formatCode="dd/mmm/yy">
                  <c:v>42590</c:v>
                </c:pt>
                <c:pt idx="4684" formatCode="dd/mmm/yy">
                  <c:v>42591</c:v>
                </c:pt>
                <c:pt idx="4685" formatCode="dd/mmm/yy">
                  <c:v>42592</c:v>
                </c:pt>
                <c:pt idx="4686" formatCode="dd/mmm/yy">
                  <c:v>42593</c:v>
                </c:pt>
                <c:pt idx="4687" formatCode="dd/mmm/yy">
                  <c:v>42594</c:v>
                </c:pt>
                <c:pt idx="4688" formatCode="dd/mmm/yy">
                  <c:v>42595</c:v>
                </c:pt>
                <c:pt idx="4689" formatCode="dd/mmm/yy">
                  <c:v>42596</c:v>
                </c:pt>
                <c:pt idx="4690" formatCode="dd/mmm/yy">
                  <c:v>42597</c:v>
                </c:pt>
                <c:pt idx="4691" formatCode="dd/mmm/yy">
                  <c:v>42598</c:v>
                </c:pt>
                <c:pt idx="4692" formatCode="dd/mmm/yy">
                  <c:v>42599</c:v>
                </c:pt>
                <c:pt idx="4693" formatCode="dd/mmm/yy">
                  <c:v>42600</c:v>
                </c:pt>
                <c:pt idx="4694" formatCode="dd/mmm/yy">
                  <c:v>42601</c:v>
                </c:pt>
                <c:pt idx="4695" formatCode="dd/mmm/yy">
                  <c:v>42602</c:v>
                </c:pt>
                <c:pt idx="4696" formatCode="dd/mmm/yy">
                  <c:v>42603</c:v>
                </c:pt>
                <c:pt idx="4697" formatCode="dd/mmm/yy">
                  <c:v>42604</c:v>
                </c:pt>
                <c:pt idx="4698" formatCode="dd/mmm/yy">
                  <c:v>42605</c:v>
                </c:pt>
                <c:pt idx="4699" formatCode="dd/mmm/yy">
                  <c:v>42606</c:v>
                </c:pt>
                <c:pt idx="4700" formatCode="dd/mmm/yy">
                  <c:v>42607</c:v>
                </c:pt>
                <c:pt idx="4701" formatCode="dd/mmm/yy">
                  <c:v>42608</c:v>
                </c:pt>
                <c:pt idx="4702" formatCode="dd/mmm/yy">
                  <c:v>42609</c:v>
                </c:pt>
                <c:pt idx="4703" formatCode="dd/mmm/yy">
                  <c:v>42610</c:v>
                </c:pt>
                <c:pt idx="4704" formatCode="dd/mmm/yy">
                  <c:v>42611</c:v>
                </c:pt>
                <c:pt idx="4705" formatCode="dd/mmm/yy">
                  <c:v>42612</c:v>
                </c:pt>
                <c:pt idx="4706" formatCode="dd/mmm/yy">
                  <c:v>42613</c:v>
                </c:pt>
                <c:pt idx="4707" formatCode="dd/mmm/yy">
                  <c:v>42614</c:v>
                </c:pt>
                <c:pt idx="4708" formatCode="dd/mmm/yy">
                  <c:v>42615</c:v>
                </c:pt>
                <c:pt idx="4709" formatCode="dd/mmm/yy">
                  <c:v>42616</c:v>
                </c:pt>
                <c:pt idx="4710" formatCode="dd/mmm/yy">
                  <c:v>42617</c:v>
                </c:pt>
                <c:pt idx="4711" formatCode="dd/mmm/yy">
                  <c:v>42618</c:v>
                </c:pt>
                <c:pt idx="4712" formatCode="dd/mmm/yy">
                  <c:v>42619</c:v>
                </c:pt>
                <c:pt idx="4713" formatCode="dd/mmm/yy">
                  <c:v>42620</c:v>
                </c:pt>
                <c:pt idx="4714" formatCode="dd/mmm/yy">
                  <c:v>42621</c:v>
                </c:pt>
                <c:pt idx="4715" formatCode="dd/mmm/yy">
                  <c:v>42622</c:v>
                </c:pt>
                <c:pt idx="4716" formatCode="dd/mmm/yy">
                  <c:v>42623</c:v>
                </c:pt>
                <c:pt idx="4717" formatCode="dd/mmm/yy">
                  <c:v>42624</c:v>
                </c:pt>
                <c:pt idx="4718" formatCode="dd/mmm/yy">
                  <c:v>42625</c:v>
                </c:pt>
                <c:pt idx="4719" formatCode="dd/mmm/yy">
                  <c:v>42626</c:v>
                </c:pt>
                <c:pt idx="4720" formatCode="dd/mmm/yy">
                  <c:v>42627</c:v>
                </c:pt>
                <c:pt idx="4721" formatCode="dd/mmm/yy">
                  <c:v>42628</c:v>
                </c:pt>
                <c:pt idx="4722" formatCode="dd/mmm/yy">
                  <c:v>42629</c:v>
                </c:pt>
                <c:pt idx="4723" formatCode="dd/mmm/yy">
                  <c:v>42630</c:v>
                </c:pt>
                <c:pt idx="4724" formatCode="dd/mmm/yy">
                  <c:v>42631</c:v>
                </c:pt>
                <c:pt idx="4725" formatCode="dd/mmm/yy">
                  <c:v>42632</c:v>
                </c:pt>
                <c:pt idx="4726" formatCode="dd/mmm/yy">
                  <c:v>42633</c:v>
                </c:pt>
                <c:pt idx="4727" formatCode="dd/mmm/yy">
                  <c:v>42634</c:v>
                </c:pt>
                <c:pt idx="4728" formatCode="dd/mmm/yy">
                  <c:v>42635</c:v>
                </c:pt>
                <c:pt idx="4729" formatCode="dd/mmm/yy">
                  <c:v>42636</c:v>
                </c:pt>
                <c:pt idx="4730" formatCode="dd/mmm/yy">
                  <c:v>42637</c:v>
                </c:pt>
                <c:pt idx="4731" formatCode="dd/mmm/yy">
                  <c:v>42638</c:v>
                </c:pt>
                <c:pt idx="4732" formatCode="dd/mmm/yy">
                  <c:v>42639</c:v>
                </c:pt>
                <c:pt idx="4733" formatCode="dd/mmm/yy">
                  <c:v>42640</c:v>
                </c:pt>
                <c:pt idx="4734" formatCode="dd/mmm/yy">
                  <c:v>42641</c:v>
                </c:pt>
                <c:pt idx="4735" formatCode="dd/mmm/yy">
                  <c:v>42642</c:v>
                </c:pt>
                <c:pt idx="4736" formatCode="dd/mmm/yy">
                  <c:v>42643</c:v>
                </c:pt>
                <c:pt idx="4737" formatCode="dd/mmm/yy">
                  <c:v>42644</c:v>
                </c:pt>
                <c:pt idx="4738" formatCode="dd/mmm/yy">
                  <c:v>42645</c:v>
                </c:pt>
                <c:pt idx="4739" formatCode="dd/mmm/yy">
                  <c:v>42646</c:v>
                </c:pt>
                <c:pt idx="4740" formatCode="dd/mmm/yy">
                  <c:v>42647</c:v>
                </c:pt>
                <c:pt idx="4741" formatCode="dd/mmm/yy">
                  <c:v>42648</c:v>
                </c:pt>
                <c:pt idx="4742" formatCode="dd/mmm/yy">
                  <c:v>42649</c:v>
                </c:pt>
                <c:pt idx="4743" formatCode="dd/mmm/yy">
                  <c:v>42650</c:v>
                </c:pt>
                <c:pt idx="4744" formatCode="dd/mmm/yy">
                  <c:v>42651</c:v>
                </c:pt>
                <c:pt idx="4745" formatCode="dd/mmm/yy">
                  <c:v>42652</c:v>
                </c:pt>
                <c:pt idx="4746" formatCode="dd/mmm/yy">
                  <c:v>42653</c:v>
                </c:pt>
                <c:pt idx="4747" formatCode="dd/mmm/yy">
                  <c:v>42654</c:v>
                </c:pt>
                <c:pt idx="4748" formatCode="dd/mmm/yy">
                  <c:v>42655</c:v>
                </c:pt>
                <c:pt idx="4749" formatCode="dd/mmm/yy">
                  <c:v>42656</c:v>
                </c:pt>
                <c:pt idx="4750" formatCode="dd/mmm/yy">
                  <c:v>42657</c:v>
                </c:pt>
                <c:pt idx="4751" formatCode="dd/mmm/yy">
                  <c:v>42658</c:v>
                </c:pt>
                <c:pt idx="4752" formatCode="dd/mmm/yy">
                  <c:v>42659</c:v>
                </c:pt>
                <c:pt idx="4753" formatCode="dd/mmm/yy">
                  <c:v>42660</c:v>
                </c:pt>
                <c:pt idx="4754" formatCode="dd/mmm/yy">
                  <c:v>42661</c:v>
                </c:pt>
                <c:pt idx="4755" formatCode="dd/mmm/yy">
                  <c:v>42662</c:v>
                </c:pt>
                <c:pt idx="4756" formatCode="dd/mmm/yy">
                  <c:v>42663</c:v>
                </c:pt>
                <c:pt idx="4757" formatCode="dd/mmm/yy">
                  <c:v>42664</c:v>
                </c:pt>
                <c:pt idx="4758" formatCode="dd/mmm/yy">
                  <c:v>42665</c:v>
                </c:pt>
                <c:pt idx="4759" formatCode="dd/mmm/yy">
                  <c:v>42666</c:v>
                </c:pt>
                <c:pt idx="4760" formatCode="dd/mmm/yy">
                  <c:v>42667</c:v>
                </c:pt>
                <c:pt idx="4761" formatCode="dd/mmm/yy">
                  <c:v>42668</c:v>
                </c:pt>
                <c:pt idx="4762" formatCode="dd/mmm/yy">
                  <c:v>42669</c:v>
                </c:pt>
                <c:pt idx="4763" formatCode="dd/mmm/yy">
                  <c:v>42670</c:v>
                </c:pt>
                <c:pt idx="4764" formatCode="dd/mmm/yy">
                  <c:v>42671</c:v>
                </c:pt>
                <c:pt idx="4765" formatCode="dd/mmm/yy">
                  <c:v>42672</c:v>
                </c:pt>
                <c:pt idx="4766" formatCode="dd/mmm/yy">
                  <c:v>42673</c:v>
                </c:pt>
                <c:pt idx="4767" formatCode="dd/mmm/yy">
                  <c:v>42674</c:v>
                </c:pt>
                <c:pt idx="4768" formatCode="dd/mmm/yy">
                  <c:v>42675</c:v>
                </c:pt>
                <c:pt idx="4769" formatCode="dd/mmm/yy">
                  <c:v>42676</c:v>
                </c:pt>
                <c:pt idx="4770" formatCode="dd/mmm/yy">
                  <c:v>42677</c:v>
                </c:pt>
                <c:pt idx="4771" formatCode="dd/mmm/yy">
                  <c:v>42678</c:v>
                </c:pt>
                <c:pt idx="4772" formatCode="dd/mmm/yy">
                  <c:v>42679</c:v>
                </c:pt>
                <c:pt idx="4773" formatCode="dd/mmm/yy">
                  <c:v>42680</c:v>
                </c:pt>
                <c:pt idx="4774" formatCode="dd/mmm/yy">
                  <c:v>42681</c:v>
                </c:pt>
                <c:pt idx="4775" formatCode="dd/mmm/yy">
                  <c:v>42682</c:v>
                </c:pt>
                <c:pt idx="4776" formatCode="dd/mmm/yy">
                  <c:v>42683</c:v>
                </c:pt>
                <c:pt idx="4777" formatCode="dd/mmm/yy">
                  <c:v>42684</c:v>
                </c:pt>
                <c:pt idx="4778" formatCode="dd/mmm/yy">
                  <c:v>42685</c:v>
                </c:pt>
                <c:pt idx="4779" formatCode="dd/mmm/yy">
                  <c:v>42688</c:v>
                </c:pt>
                <c:pt idx="4780" formatCode="dd/mmm/yy">
                  <c:v>42689</c:v>
                </c:pt>
                <c:pt idx="4781" formatCode="dd/mmm/yy">
                  <c:v>42690</c:v>
                </c:pt>
                <c:pt idx="4782" formatCode="dd/mmm/yy">
                  <c:v>42691</c:v>
                </c:pt>
                <c:pt idx="4783" formatCode="dd/mmm/yy">
                  <c:v>42691</c:v>
                </c:pt>
                <c:pt idx="4784" formatCode="dd/mmm/yy">
                  <c:v>42693</c:v>
                </c:pt>
                <c:pt idx="4785" formatCode="dd/mmm/yy">
                  <c:v>42694</c:v>
                </c:pt>
                <c:pt idx="4786" formatCode="dd/mmm/yy">
                  <c:v>42695</c:v>
                </c:pt>
                <c:pt idx="4787" formatCode="dd/mmm/yy">
                  <c:v>42696</c:v>
                </c:pt>
                <c:pt idx="4788" formatCode="dd/mmm/yy">
                  <c:v>42697</c:v>
                </c:pt>
                <c:pt idx="4789" formatCode="dd/mmm/yy">
                  <c:v>42698</c:v>
                </c:pt>
                <c:pt idx="4790" formatCode="dd/mmm/yy">
                  <c:v>42699</c:v>
                </c:pt>
                <c:pt idx="4791" formatCode="dd/mmm/yy">
                  <c:v>42700</c:v>
                </c:pt>
                <c:pt idx="4792" formatCode="dd/mmm/yy">
                  <c:v>42701</c:v>
                </c:pt>
                <c:pt idx="4793" formatCode="dd/mmm/yy">
                  <c:v>42702</c:v>
                </c:pt>
                <c:pt idx="4794" formatCode="dd/mmm/yy">
                  <c:v>42703</c:v>
                </c:pt>
                <c:pt idx="4795" formatCode="dd/mmm/yy">
                  <c:v>42704</c:v>
                </c:pt>
                <c:pt idx="4796" formatCode="dd/mmm/yy">
                  <c:v>42705</c:v>
                </c:pt>
                <c:pt idx="4797" formatCode="dd/mmm/yy">
                  <c:v>42706</c:v>
                </c:pt>
                <c:pt idx="4798" formatCode="dd/mmm/yy">
                  <c:v>42707</c:v>
                </c:pt>
                <c:pt idx="4799" formatCode="dd/mmm/yy">
                  <c:v>42708</c:v>
                </c:pt>
                <c:pt idx="4800" formatCode="dd/mmm/yy">
                  <c:v>42709</c:v>
                </c:pt>
                <c:pt idx="4801" formatCode="dd/mmm/yy">
                  <c:v>42710</c:v>
                </c:pt>
                <c:pt idx="4802" formatCode="dd/mmm/yy">
                  <c:v>42711</c:v>
                </c:pt>
                <c:pt idx="4803" formatCode="dd/mmm/yy">
                  <c:v>42712</c:v>
                </c:pt>
                <c:pt idx="4804" formatCode="dd/mmm/yy">
                  <c:v>42713</c:v>
                </c:pt>
                <c:pt idx="4805" formatCode="dd/mmm/yy">
                  <c:v>42714</c:v>
                </c:pt>
                <c:pt idx="4806" formatCode="dd/mmm/yy">
                  <c:v>42715</c:v>
                </c:pt>
                <c:pt idx="4807" formatCode="dd/mmm/yy">
                  <c:v>42716</c:v>
                </c:pt>
                <c:pt idx="4808" formatCode="dd/mmm/yy">
                  <c:v>42717</c:v>
                </c:pt>
                <c:pt idx="4809" formatCode="dd/mmm/yy">
                  <c:v>42718</c:v>
                </c:pt>
                <c:pt idx="4810" formatCode="dd/mmm/yy">
                  <c:v>42719</c:v>
                </c:pt>
                <c:pt idx="4811" formatCode="dd/mmm/yy">
                  <c:v>42720</c:v>
                </c:pt>
                <c:pt idx="4812" formatCode="dd/mmm/yy">
                  <c:v>42721</c:v>
                </c:pt>
                <c:pt idx="4813" formatCode="dd/mmm/yy">
                  <c:v>42722</c:v>
                </c:pt>
                <c:pt idx="4814" formatCode="dd/mmm/yy">
                  <c:v>42723</c:v>
                </c:pt>
                <c:pt idx="4815" formatCode="dd/mmm/yy">
                  <c:v>42724</c:v>
                </c:pt>
                <c:pt idx="4816" formatCode="dd/mmm/yy">
                  <c:v>42725</c:v>
                </c:pt>
                <c:pt idx="4817" formatCode="dd/mmm/yy">
                  <c:v>42726</c:v>
                </c:pt>
                <c:pt idx="4818" formatCode="dd/mmm/yy">
                  <c:v>42727</c:v>
                </c:pt>
                <c:pt idx="4819" formatCode="dd/mmm/yy">
                  <c:v>42728</c:v>
                </c:pt>
                <c:pt idx="4820" formatCode="dd/mmm/yy">
                  <c:v>42729</c:v>
                </c:pt>
                <c:pt idx="4821" formatCode="dd/mmm/yy">
                  <c:v>42730</c:v>
                </c:pt>
                <c:pt idx="4822" formatCode="dd/mmm/yy">
                  <c:v>42731</c:v>
                </c:pt>
                <c:pt idx="4823" formatCode="dd/mmm/yy">
                  <c:v>42732</c:v>
                </c:pt>
                <c:pt idx="4824" formatCode="dd/mmm/yy">
                  <c:v>42733</c:v>
                </c:pt>
                <c:pt idx="4825" formatCode="dd/mmm/yy">
                  <c:v>42734</c:v>
                </c:pt>
                <c:pt idx="4826" formatCode="dd/mmm/yy">
                  <c:v>42735</c:v>
                </c:pt>
                <c:pt idx="4827" formatCode="dd/mmm/yy">
                  <c:v>42736</c:v>
                </c:pt>
                <c:pt idx="4828" formatCode="dd/mmm/yy">
                  <c:v>42737</c:v>
                </c:pt>
                <c:pt idx="4829" formatCode="dd/mmm/yy">
                  <c:v>42738</c:v>
                </c:pt>
                <c:pt idx="4830" formatCode="dd/mmm/yy">
                  <c:v>42739</c:v>
                </c:pt>
                <c:pt idx="4831" formatCode="dd/mmm/yy">
                  <c:v>42740</c:v>
                </c:pt>
                <c:pt idx="4832" formatCode="dd/mmm/yy">
                  <c:v>42741</c:v>
                </c:pt>
                <c:pt idx="4833" formatCode="dd/mmm/yy">
                  <c:v>42742</c:v>
                </c:pt>
                <c:pt idx="4834" formatCode="dd/mmm/yy">
                  <c:v>42743</c:v>
                </c:pt>
                <c:pt idx="4835" formatCode="dd/mmm/yy">
                  <c:v>42744</c:v>
                </c:pt>
                <c:pt idx="4836" formatCode="dd/mmm/yy">
                  <c:v>42745</c:v>
                </c:pt>
                <c:pt idx="4837" formatCode="dd/mmm/yy">
                  <c:v>42746</c:v>
                </c:pt>
                <c:pt idx="4838" formatCode="dd/mmm/yy">
                  <c:v>42747</c:v>
                </c:pt>
                <c:pt idx="4839" formatCode="dd/mmm/yy">
                  <c:v>42748</c:v>
                </c:pt>
                <c:pt idx="4840" formatCode="dd/mmm/yy">
                  <c:v>42749</c:v>
                </c:pt>
                <c:pt idx="4841" formatCode="dd/mmm/yy">
                  <c:v>42750</c:v>
                </c:pt>
                <c:pt idx="4842" formatCode="dd/mmm/yy">
                  <c:v>42751</c:v>
                </c:pt>
                <c:pt idx="4843" formatCode="dd/mmm/yy">
                  <c:v>42752</c:v>
                </c:pt>
                <c:pt idx="4844" formatCode="dd/mmm/yy">
                  <c:v>42753</c:v>
                </c:pt>
                <c:pt idx="4845" formatCode="dd/mmm/yy">
                  <c:v>42754</c:v>
                </c:pt>
                <c:pt idx="4846" formatCode="dd/mmm/yy">
                  <c:v>42755</c:v>
                </c:pt>
                <c:pt idx="4847" formatCode="dd/mmm/yy">
                  <c:v>42756</c:v>
                </c:pt>
                <c:pt idx="4848" formatCode="dd/mmm/yy">
                  <c:v>42757</c:v>
                </c:pt>
                <c:pt idx="4849" formatCode="dd/mmm/yy">
                  <c:v>42758</c:v>
                </c:pt>
                <c:pt idx="4850" formatCode="dd/mmm/yy">
                  <c:v>42759</c:v>
                </c:pt>
                <c:pt idx="4851" formatCode="dd/mmm/yy">
                  <c:v>42760</c:v>
                </c:pt>
                <c:pt idx="4852" formatCode="dd/mmm/yy">
                  <c:v>42761</c:v>
                </c:pt>
                <c:pt idx="4853" formatCode="dd/mmm/yy">
                  <c:v>42762</c:v>
                </c:pt>
                <c:pt idx="4854" formatCode="dd/mmm/yy">
                  <c:v>42763</c:v>
                </c:pt>
                <c:pt idx="4855" formatCode="dd/mmm/yy">
                  <c:v>42764</c:v>
                </c:pt>
                <c:pt idx="4856" formatCode="dd/mmm/yy">
                  <c:v>42765</c:v>
                </c:pt>
                <c:pt idx="4857" formatCode="dd/mmm/yy">
                  <c:v>42766</c:v>
                </c:pt>
                <c:pt idx="4858" formatCode="dd/mmm/yy">
                  <c:v>42767</c:v>
                </c:pt>
                <c:pt idx="4859" formatCode="dd/mmm/yy">
                  <c:v>42768</c:v>
                </c:pt>
                <c:pt idx="4860" formatCode="dd/mmm/yy">
                  <c:v>42769</c:v>
                </c:pt>
                <c:pt idx="4861" formatCode="dd/mmm/yy">
                  <c:v>42770</c:v>
                </c:pt>
                <c:pt idx="4862" formatCode="dd/mmm/yy">
                  <c:v>42771</c:v>
                </c:pt>
                <c:pt idx="4863" formatCode="dd/mmm/yy">
                  <c:v>42772</c:v>
                </c:pt>
                <c:pt idx="4864" formatCode="dd/mmm/yy">
                  <c:v>42773</c:v>
                </c:pt>
                <c:pt idx="4865" formatCode="dd/mmm/yy">
                  <c:v>42774</c:v>
                </c:pt>
                <c:pt idx="4866" formatCode="dd/mmm/yy">
                  <c:v>42775</c:v>
                </c:pt>
                <c:pt idx="4867" formatCode="dd/mmm/yy">
                  <c:v>42776</c:v>
                </c:pt>
                <c:pt idx="4868" formatCode="dd/mmm/yy">
                  <c:v>42777</c:v>
                </c:pt>
                <c:pt idx="4869" formatCode="dd/mmm/yy">
                  <c:v>42778</c:v>
                </c:pt>
                <c:pt idx="4870" formatCode="dd/mmm/yy">
                  <c:v>42779</c:v>
                </c:pt>
                <c:pt idx="4871" formatCode="dd/mmm/yy">
                  <c:v>42780</c:v>
                </c:pt>
                <c:pt idx="4872" formatCode="dd/mmm/yy">
                  <c:v>42781</c:v>
                </c:pt>
                <c:pt idx="4873" formatCode="dd/mmm/yy">
                  <c:v>42782</c:v>
                </c:pt>
                <c:pt idx="4874" formatCode="dd/mmm/yy">
                  <c:v>42783</c:v>
                </c:pt>
                <c:pt idx="4875" formatCode="dd/mmm/yy">
                  <c:v>42784</c:v>
                </c:pt>
                <c:pt idx="4876" formatCode="dd/mmm/yy">
                  <c:v>42785</c:v>
                </c:pt>
                <c:pt idx="4877" formatCode="dd/mmm/yy">
                  <c:v>42786</c:v>
                </c:pt>
                <c:pt idx="4878" formatCode="dd/mmm/yy">
                  <c:v>42787</c:v>
                </c:pt>
                <c:pt idx="4879" formatCode="dd/mmm/yy">
                  <c:v>42788</c:v>
                </c:pt>
                <c:pt idx="4880" formatCode="dd/mmm/yy">
                  <c:v>42789</c:v>
                </c:pt>
                <c:pt idx="4881" formatCode="dd/mmm/yy">
                  <c:v>42790</c:v>
                </c:pt>
                <c:pt idx="4882" formatCode="dd/mmm/yy">
                  <c:v>42791</c:v>
                </c:pt>
                <c:pt idx="4883" formatCode="dd/mmm/yy">
                  <c:v>42792</c:v>
                </c:pt>
                <c:pt idx="4884" formatCode="dd/mmm/yy">
                  <c:v>42793</c:v>
                </c:pt>
                <c:pt idx="4885" formatCode="dd/mmm/yy">
                  <c:v>42794</c:v>
                </c:pt>
                <c:pt idx="4886" formatCode="dd/mmm/yy">
                  <c:v>42795</c:v>
                </c:pt>
                <c:pt idx="4887" formatCode="dd/mmm/yy">
                  <c:v>42796</c:v>
                </c:pt>
                <c:pt idx="4888" formatCode="dd/mmm/yy">
                  <c:v>42797</c:v>
                </c:pt>
                <c:pt idx="4889" formatCode="dd/mmm/yy">
                  <c:v>42798</c:v>
                </c:pt>
                <c:pt idx="4890" formatCode="dd/mmm/yy">
                  <c:v>42799</c:v>
                </c:pt>
                <c:pt idx="4891" formatCode="dd/mmm/yy">
                  <c:v>42800</c:v>
                </c:pt>
                <c:pt idx="4892" formatCode="dd/mmm/yy">
                  <c:v>42801</c:v>
                </c:pt>
                <c:pt idx="4893" formatCode="dd/mmm/yy">
                  <c:v>42802</c:v>
                </c:pt>
                <c:pt idx="4894" formatCode="dd/mmm/yy">
                  <c:v>42803</c:v>
                </c:pt>
                <c:pt idx="4895" formatCode="dd/mmm/yy">
                  <c:v>42804</c:v>
                </c:pt>
                <c:pt idx="4896" formatCode="dd/mmm/yy">
                  <c:v>42805</c:v>
                </c:pt>
                <c:pt idx="4897" formatCode="dd/mmm/yy">
                  <c:v>42806</c:v>
                </c:pt>
                <c:pt idx="4898" formatCode="dd/mmm/yy">
                  <c:v>42807</c:v>
                </c:pt>
                <c:pt idx="4899" formatCode="dd/mmm/yy">
                  <c:v>42808</c:v>
                </c:pt>
                <c:pt idx="4900" formatCode="dd/mmm/yy">
                  <c:v>42809</c:v>
                </c:pt>
                <c:pt idx="4901" formatCode="dd/mmm/yy">
                  <c:v>42810</c:v>
                </c:pt>
                <c:pt idx="4902" formatCode="dd/mmm/yy">
                  <c:v>42811</c:v>
                </c:pt>
                <c:pt idx="4903" formatCode="dd/mmm/yy">
                  <c:v>42812</c:v>
                </c:pt>
                <c:pt idx="4904" formatCode="dd/mmm/yy">
                  <c:v>42813</c:v>
                </c:pt>
                <c:pt idx="4905" formatCode="dd/mmm/yy">
                  <c:v>42814</c:v>
                </c:pt>
                <c:pt idx="4906" formatCode="dd/mmm/yy">
                  <c:v>42815</c:v>
                </c:pt>
                <c:pt idx="4907" formatCode="dd/mmm/yy">
                  <c:v>42816</c:v>
                </c:pt>
                <c:pt idx="4908" formatCode="dd/mmm/yy">
                  <c:v>42817</c:v>
                </c:pt>
                <c:pt idx="4909" formatCode="dd/mmm/yy">
                  <c:v>42818</c:v>
                </c:pt>
                <c:pt idx="4910" formatCode="dd/mmm/yy">
                  <c:v>42819</c:v>
                </c:pt>
                <c:pt idx="4911" formatCode="dd/mmm/yy">
                  <c:v>42820</c:v>
                </c:pt>
                <c:pt idx="4912" formatCode="dd/mmm/yy">
                  <c:v>42821</c:v>
                </c:pt>
                <c:pt idx="4913" formatCode="dd/mmm/yy">
                  <c:v>42822</c:v>
                </c:pt>
                <c:pt idx="4914" formatCode="dd/mmm/yy">
                  <c:v>42823</c:v>
                </c:pt>
                <c:pt idx="4915" formatCode="dd/mmm/yy">
                  <c:v>42824</c:v>
                </c:pt>
                <c:pt idx="4916" formatCode="dd/mmm/yy">
                  <c:v>42825</c:v>
                </c:pt>
                <c:pt idx="4917" formatCode="dd/mmm/yy">
                  <c:v>42826</c:v>
                </c:pt>
                <c:pt idx="4918" formatCode="dd/mmm/yy">
                  <c:v>42827</c:v>
                </c:pt>
                <c:pt idx="4919" formatCode="dd/mmm/yy">
                  <c:v>42828</c:v>
                </c:pt>
                <c:pt idx="4920" formatCode="dd/mmm/yy">
                  <c:v>42829</c:v>
                </c:pt>
                <c:pt idx="4921" formatCode="dd/mmm/yy">
                  <c:v>42830</c:v>
                </c:pt>
                <c:pt idx="4922" formatCode="dd/mmm/yy">
                  <c:v>42831</c:v>
                </c:pt>
                <c:pt idx="4923" formatCode="dd/mmm/yy">
                  <c:v>42832</c:v>
                </c:pt>
                <c:pt idx="4924" formatCode="dd/mmm/yy">
                  <c:v>42833</c:v>
                </c:pt>
                <c:pt idx="4925" formatCode="dd/mmm/yy">
                  <c:v>42834</c:v>
                </c:pt>
                <c:pt idx="4926" formatCode="dd/mmm/yy">
                  <c:v>42835</c:v>
                </c:pt>
                <c:pt idx="4927" formatCode="dd/mmm/yy">
                  <c:v>42836</c:v>
                </c:pt>
                <c:pt idx="4928" formatCode="dd/mmm/yy">
                  <c:v>42837</c:v>
                </c:pt>
                <c:pt idx="4929" formatCode="dd/mmm/yy">
                  <c:v>42838</c:v>
                </c:pt>
                <c:pt idx="4930" formatCode="dd/mmm/yy">
                  <c:v>42839</c:v>
                </c:pt>
                <c:pt idx="4931" formatCode="dd/mmm/yy">
                  <c:v>42840</c:v>
                </c:pt>
                <c:pt idx="4932" formatCode="dd/mmm/yy">
                  <c:v>42841</c:v>
                </c:pt>
                <c:pt idx="4933" formatCode="dd/mmm/yy">
                  <c:v>42842</c:v>
                </c:pt>
                <c:pt idx="4934" formatCode="dd/mmm/yy">
                  <c:v>42843</c:v>
                </c:pt>
                <c:pt idx="4935" formatCode="dd/mmm/yy">
                  <c:v>42844</c:v>
                </c:pt>
                <c:pt idx="4936" formatCode="dd/mmm/yy">
                  <c:v>42845</c:v>
                </c:pt>
                <c:pt idx="4937" formatCode="dd/mmm/yy">
                  <c:v>42846</c:v>
                </c:pt>
                <c:pt idx="4938" formatCode="dd/mmm/yy">
                  <c:v>42847</c:v>
                </c:pt>
                <c:pt idx="4939" formatCode="dd/mmm/yy">
                  <c:v>42848</c:v>
                </c:pt>
                <c:pt idx="4940" formatCode="dd/mmm/yy">
                  <c:v>42849</c:v>
                </c:pt>
                <c:pt idx="4941" formatCode="dd/mmm/yy">
                  <c:v>42850</c:v>
                </c:pt>
                <c:pt idx="4942" formatCode="dd/mmm/yy">
                  <c:v>42851</c:v>
                </c:pt>
                <c:pt idx="4943" formatCode="dd/mmm/yy">
                  <c:v>42852</c:v>
                </c:pt>
                <c:pt idx="4944" formatCode="dd/mmm/yy">
                  <c:v>42853</c:v>
                </c:pt>
                <c:pt idx="4945" formatCode="dd/mmm/yy">
                  <c:v>42854</c:v>
                </c:pt>
                <c:pt idx="4946" formatCode="dd/mmm/yy">
                  <c:v>42855</c:v>
                </c:pt>
                <c:pt idx="4947" formatCode="dd/mmm/yy">
                  <c:v>42856</c:v>
                </c:pt>
                <c:pt idx="4948" formatCode="dd/mmm/yy">
                  <c:v>42857</c:v>
                </c:pt>
                <c:pt idx="4949" formatCode="dd/mmm/yy">
                  <c:v>42858</c:v>
                </c:pt>
                <c:pt idx="4950" formatCode="dd/mmm/yy">
                  <c:v>42859</c:v>
                </c:pt>
                <c:pt idx="4951" formatCode="dd/mmm/yy">
                  <c:v>42860</c:v>
                </c:pt>
                <c:pt idx="4952" formatCode="dd/mmm/yy">
                  <c:v>42861</c:v>
                </c:pt>
                <c:pt idx="4953" formatCode="dd/mmm/yy">
                  <c:v>42862</c:v>
                </c:pt>
                <c:pt idx="4954" formatCode="dd/mmm/yy">
                  <c:v>42863</c:v>
                </c:pt>
                <c:pt idx="4955" formatCode="dd/mmm/yy">
                  <c:v>42864</c:v>
                </c:pt>
                <c:pt idx="4956" formatCode="dd/mmm/yy">
                  <c:v>42865</c:v>
                </c:pt>
                <c:pt idx="4957" formatCode="dd/mmm/yy">
                  <c:v>42866</c:v>
                </c:pt>
                <c:pt idx="4958" formatCode="dd/mmm/yy">
                  <c:v>42867</c:v>
                </c:pt>
                <c:pt idx="4959" formatCode="dd/mmm/yy">
                  <c:v>42868</c:v>
                </c:pt>
                <c:pt idx="4960" formatCode="dd/mmm/yy">
                  <c:v>42869</c:v>
                </c:pt>
                <c:pt idx="4961" formatCode="dd/mmm/yy">
                  <c:v>42870</c:v>
                </c:pt>
                <c:pt idx="4962" formatCode="dd/mmm/yy">
                  <c:v>42871</c:v>
                </c:pt>
                <c:pt idx="4963" formatCode="dd/mmm/yy">
                  <c:v>42872</c:v>
                </c:pt>
                <c:pt idx="4964" formatCode="dd/mmm/yy">
                  <c:v>42873</c:v>
                </c:pt>
                <c:pt idx="4965" formatCode="dd/mmm/yy">
                  <c:v>42874</c:v>
                </c:pt>
                <c:pt idx="4966" formatCode="dd/mmm/yy">
                  <c:v>42875</c:v>
                </c:pt>
                <c:pt idx="4967" formatCode="dd/mmm/yy">
                  <c:v>42876</c:v>
                </c:pt>
                <c:pt idx="4968" formatCode="dd/mmm/yy">
                  <c:v>42877</c:v>
                </c:pt>
                <c:pt idx="4969" formatCode="dd/mmm/yy">
                  <c:v>42878</c:v>
                </c:pt>
                <c:pt idx="4970" formatCode="dd/mmm/yy">
                  <c:v>42879</c:v>
                </c:pt>
                <c:pt idx="4971" formatCode="dd/mmm/yy">
                  <c:v>42880</c:v>
                </c:pt>
                <c:pt idx="4972" formatCode="dd/mmm/yy">
                  <c:v>42881</c:v>
                </c:pt>
                <c:pt idx="4973" formatCode="dd/mmm/yy">
                  <c:v>42882</c:v>
                </c:pt>
                <c:pt idx="4974" formatCode="dd/mmm/yy">
                  <c:v>42883</c:v>
                </c:pt>
                <c:pt idx="4975" formatCode="dd/mmm/yy">
                  <c:v>42884</c:v>
                </c:pt>
                <c:pt idx="4976" formatCode="dd/mmm/yy">
                  <c:v>42885</c:v>
                </c:pt>
                <c:pt idx="4977" formatCode="dd/mmm/yy">
                  <c:v>42886</c:v>
                </c:pt>
                <c:pt idx="4978" formatCode="dd/mmm/yy">
                  <c:v>42887</c:v>
                </c:pt>
                <c:pt idx="4979" formatCode="dd/mmm/yy">
                  <c:v>42888</c:v>
                </c:pt>
                <c:pt idx="4980" formatCode="dd/mmm/yy">
                  <c:v>42889</c:v>
                </c:pt>
                <c:pt idx="4981" formatCode="dd/mmm/yy">
                  <c:v>42890</c:v>
                </c:pt>
                <c:pt idx="4982" formatCode="dd/mmm/yy">
                  <c:v>42891</c:v>
                </c:pt>
                <c:pt idx="4983" formatCode="dd/mmm/yy">
                  <c:v>42892</c:v>
                </c:pt>
                <c:pt idx="4984" formatCode="dd/mmm/yy">
                  <c:v>42893</c:v>
                </c:pt>
                <c:pt idx="4985" formatCode="dd/mmm/yy">
                  <c:v>42894</c:v>
                </c:pt>
                <c:pt idx="4986" formatCode="dd/mmm/yy">
                  <c:v>42895</c:v>
                </c:pt>
                <c:pt idx="4987" formatCode="dd/mmm/yy">
                  <c:v>42896</c:v>
                </c:pt>
                <c:pt idx="4988" formatCode="dd/mmm/yy">
                  <c:v>42897</c:v>
                </c:pt>
                <c:pt idx="4989" formatCode="dd/mmm/yy">
                  <c:v>42898</c:v>
                </c:pt>
                <c:pt idx="4990" formatCode="dd/mmm/yy">
                  <c:v>42899</c:v>
                </c:pt>
                <c:pt idx="4991" formatCode="dd/mmm/yy">
                  <c:v>42900</c:v>
                </c:pt>
                <c:pt idx="4992" formatCode="dd/mmm/yy">
                  <c:v>42901</c:v>
                </c:pt>
                <c:pt idx="4993" formatCode="dd/mmm/yy">
                  <c:v>42902</c:v>
                </c:pt>
                <c:pt idx="4994" formatCode="dd/mmm/yy">
                  <c:v>42903</c:v>
                </c:pt>
                <c:pt idx="4995" formatCode="dd/mmm/yy">
                  <c:v>42904</c:v>
                </c:pt>
                <c:pt idx="4996" formatCode="dd/mmm/yy">
                  <c:v>42905</c:v>
                </c:pt>
                <c:pt idx="4997" formatCode="dd/mmm/yy">
                  <c:v>42906</c:v>
                </c:pt>
                <c:pt idx="4998" formatCode="dd/mmm/yy">
                  <c:v>42907</c:v>
                </c:pt>
                <c:pt idx="4999" formatCode="dd/mmm/yy">
                  <c:v>42908</c:v>
                </c:pt>
                <c:pt idx="5000" formatCode="dd/mmm/yy">
                  <c:v>42909</c:v>
                </c:pt>
                <c:pt idx="5001" formatCode="dd/mmm/yy">
                  <c:v>42910</c:v>
                </c:pt>
                <c:pt idx="5002" formatCode="dd/mmm/yy">
                  <c:v>42911</c:v>
                </c:pt>
                <c:pt idx="5003" formatCode="dd/mmm/yy">
                  <c:v>42912</c:v>
                </c:pt>
                <c:pt idx="5004" formatCode="dd/mmm/yy">
                  <c:v>42913</c:v>
                </c:pt>
                <c:pt idx="5005" formatCode="dd/mmm/yy">
                  <c:v>42914</c:v>
                </c:pt>
                <c:pt idx="5006" formatCode="dd/mmm/yy">
                  <c:v>42915</c:v>
                </c:pt>
                <c:pt idx="5007" formatCode="dd/mmm/yy">
                  <c:v>42916</c:v>
                </c:pt>
                <c:pt idx="5008" formatCode="dd/mmm/yy">
                  <c:v>42917</c:v>
                </c:pt>
                <c:pt idx="5009" formatCode="dd/mmm/yy">
                  <c:v>42918</c:v>
                </c:pt>
                <c:pt idx="5010" formatCode="dd/mmm/yy">
                  <c:v>42919</c:v>
                </c:pt>
                <c:pt idx="5011" formatCode="dd/mmm/yy">
                  <c:v>42920</c:v>
                </c:pt>
                <c:pt idx="5012" formatCode="dd/mmm/yy">
                  <c:v>42921</c:v>
                </c:pt>
                <c:pt idx="5013" formatCode="dd/mmm/yy">
                  <c:v>42922</c:v>
                </c:pt>
                <c:pt idx="5014" formatCode="dd/mmm/yy">
                  <c:v>42923</c:v>
                </c:pt>
                <c:pt idx="5015" formatCode="dd/mmm/yy">
                  <c:v>42924</c:v>
                </c:pt>
                <c:pt idx="5016" formatCode="dd/mmm/yy">
                  <c:v>42925</c:v>
                </c:pt>
                <c:pt idx="5017" formatCode="dd/mmm/yy">
                  <c:v>42926</c:v>
                </c:pt>
                <c:pt idx="5018" formatCode="dd/mmm/yy">
                  <c:v>42927</c:v>
                </c:pt>
                <c:pt idx="5019" formatCode="dd/mmm/yy">
                  <c:v>42928</c:v>
                </c:pt>
                <c:pt idx="5020" formatCode="dd/mmm/yy">
                  <c:v>42929</c:v>
                </c:pt>
                <c:pt idx="5021" formatCode="dd/mmm/yy">
                  <c:v>42930</c:v>
                </c:pt>
                <c:pt idx="5022" formatCode="dd/mmm/yy">
                  <c:v>42931</c:v>
                </c:pt>
                <c:pt idx="5023" formatCode="dd/mmm/yy">
                  <c:v>42932</c:v>
                </c:pt>
                <c:pt idx="5024" formatCode="dd/mmm/yy">
                  <c:v>42933</c:v>
                </c:pt>
                <c:pt idx="5025" formatCode="dd/mmm/yy">
                  <c:v>42934</c:v>
                </c:pt>
                <c:pt idx="5026" formatCode="dd/mmm/yy">
                  <c:v>42935</c:v>
                </c:pt>
                <c:pt idx="5027" formatCode="dd/mmm/yy">
                  <c:v>42936</c:v>
                </c:pt>
                <c:pt idx="5028" formatCode="dd/mmm/yy">
                  <c:v>42937</c:v>
                </c:pt>
                <c:pt idx="5029" formatCode="dd/mmm/yy">
                  <c:v>42938</c:v>
                </c:pt>
                <c:pt idx="5030" formatCode="dd/mmm/yy">
                  <c:v>42939</c:v>
                </c:pt>
                <c:pt idx="5031" formatCode="dd/mmm/yy">
                  <c:v>42940</c:v>
                </c:pt>
                <c:pt idx="5032" formatCode="dd/mmm/yy">
                  <c:v>42941</c:v>
                </c:pt>
                <c:pt idx="5033" formatCode="dd/mmm/yy">
                  <c:v>42942</c:v>
                </c:pt>
                <c:pt idx="5034" formatCode="dd/mmm/yy">
                  <c:v>42943</c:v>
                </c:pt>
                <c:pt idx="5035" formatCode="dd/mmm/yy">
                  <c:v>42944</c:v>
                </c:pt>
                <c:pt idx="5036" formatCode="dd/mmm/yy">
                  <c:v>42945</c:v>
                </c:pt>
                <c:pt idx="5037" formatCode="dd/mmm/yy">
                  <c:v>42946</c:v>
                </c:pt>
                <c:pt idx="5038" formatCode="dd/mmm/yy">
                  <c:v>42947</c:v>
                </c:pt>
                <c:pt idx="5039" formatCode="dd/mmm/yy">
                  <c:v>42948</c:v>
                </c:pt>
                <c:pt idx="5040" formatCode="dd/mmm/yy">
                  <c:v>42949</c:v>
                </c:pt>
                <c:pt idx="5041" formatCode="dd/mmm/yy">
                  <c:v>42950</c:v>
                </c:pt>
                <c:pt idx="5042" formatCode="dd/mmm/yy">
                  <c:v>42951</c:v>
                </c:pt>
                <c:pt idx="5043" formatCode="dd/mmm/yy">
                  <c:v>42952</c:v>
                </c:pt>
                <c:pt idx="5044" formatCode="dd/mmm/yy">
                  <c:v>42953</c:v>
                </c:pt>
                <c:pt idx="5045" formatCode="dd/mmm/yy">
                  <c:v>42954</c:v>
                </c:pt>
                <c:pt idx="5046" formatCode="dd/mmm/yy">
                  <c:v>42955</c:v>
                </c:pt>
                <c:pt idx="5047" formatCode="dd/mmm/yy">
                  <c:v>42956</c:v>
                </c:pt>
                <c:pt idx="5048" formatCode="dd/mmm/yy">
                  <c:v>42957</c:v>
                </c:pt>
                <c:pt idx="5049" formatCode="dd/mmm/yy">
                  <c:v>42958</c:v>
                </c:pt>
                <c:pt idx="5050" formatCode="dd/mmm/yy">
                  <c:v>42959</c:v>
                </c:pt>
                <c:pt idx="5051" formatCode="dd/mmm/yy">
                  <c:v>42960</c:v>
                </c:pt>
                <c:pt idx="5052" formatCode="dd/mmm/yy">
                  <c:v>42961</c:v>
                </c:pt>
                <c:pt idx="5053" formatCode="dd/mmm/yy">
                  <c:v>42962</c:v>
                </c:pt>
                <c:pt idx="5054" formatCode="dd/mmm/yy">
                  <c:v>42963</c:v>
                </c:pt>
                <c:pt idx="5055" formatCode="dd/mmm/yy">
                  <c:v>42964</c:v>
                </c:pt>
                <c:pt idx="5056" formatCode="dd/mmm/yy">
                  <c:v>42965</c:v>
                </c:pt>
                <c:pt idx="5057" formatCode="dd/mmm/yy">
                  <c:v>42966</c:v>
                </c:pt>
                <c:pt idx="5058" formatCode="dd/mmm/yy">
                  <c:v>42967</c:v>
                </c:pt>
                <c:pt idx="5059" formatCode="dd/mmm/yy">
                  <c:v>42968</c:v>
                </c:pt>
                <c:pt idx="5060" formatCode="dd/mmm/yy">
                  <c:v>42969</c:v>
                </c:pt>
                <c:pt idx="5061" formatCode="dd/mmm/yy">
                  <c:v>42970</c:v>
                </c:pt>
                <c:pt idx="5062" formatCode="dd/mmm/yy">
                  <c:v>42971</c:v>
                </c:pt>
                <c:pt idx="5063" formatCode="dd/mmm/yy">
                  <c:v>42972</c:v>
                </c:pt>
                <c:pt idx="5064" formatCode="dd/mmm/yy">
                  <c:v>42975</c:v>
                </c:pt>
                <c:pt idx="5065" formatCode="dd/mmm/yy">
                  <c:v>42976</c:v>
                </c:pt>
                <c:pt idx="5066" formatCode="dd/mmm/yy">
                  <c:v>42977</c:v>
                </c:pt>
                <c:pt idx="5067" formatCode="dd/mmm/yy">
                  <c:v>42978</c:v>
                </c:pt>
                <c:pt idx="5068" formatCode="dd/mmm/yy">
                  <c:v>42979</c:v>
                </c:pt>
                <c:pt idx="5069" formatCode="dd/mmm/yy">
                  <c:v>42980</c:v>
                </c:pt>
                <c:pt idx="5070" formatCode="dd/mmm/yy">
                  <c:v>42981</c:v>
                </c:pt>
                <c:pt idx="5071" formatCode="dd/mmm/yy">
                  <c:v>42982</c:v>
                </c:pt>
                <c:pt idx="5072" formatCode="dd/mmm/yy">
                  <c:v>42983</c:v>
                </c:pt>
                <c:pt idx="5073" formatCode="dd/mmm/yy">
                  <c:v>42984</c:v>
                </c:pt>
                <c:pt idx="5074" formatCode="dd/mmm/yy">
                  <c:v>42985</c:v>
                </c:pt>
                <c:pt idx="5075" formatCode="dd/mmm/yy">
                  <c:v>42986</c:v>
                </c:pt>
                <c:pt idx="5076" formatCode="dd/mmm/yy">
                  <c:v>42987</c:v>
                </c:pt>
                <c:pt idx="5077" formatCode="dd/mmm/yy">
                  <c:v>42988</c:v>
                </c:pt>
                <c:pt idx="5078" formatCode="dd/mmm/yy">
                  <c:v>42989</c:v>
                </c:pt>
                <c:pt idx="5079" formatCode="dd/mmm/yy">
                  <c:v>42990</c:v>
                </c:pt>
                <c:pt idx="5080" formatCode="dd/mmm/yy">
                  <c:v>42991</c:v>
                </c:pt>
                <c:pt idx="5081" formatCode="dd/mmm/yy">
                  <c:v>42992</c:v>
                </c:pt>
                <c:pt idx="5082" formatCode="dd/mmm/yy">
                  <c:v>42993</c:v>
                </c:pt>
                <c:pt idx="5083" formatCode="dd/mmm/yy">
                  <c:v>42994</c:v>
                </c:pt>
                <c:pt idx="5084" formatCode="dd/mmm/yy">
                  <c:v>42995</c:v>
                </c:pt>
                <c:pt idx="5085" formatCode="dd/mmm/yy">
                  <c:v>42996</c:v>
                </c:pt>
                <c:pt idx="5086" formatCode="dd/mmm/yy">
                  <c:v>42997</c:v>
                </c:pt>
                <c:pt idx="5087" formatCode="dd/mmm/yy">
                  <c:v>42998</c:v>
                </c:pt>
                <c:pt idx="5088" formatCode="dd/mmm/yy">
                  <c:v>42999</c:v>
                </c:pt>
                <c:pt idx="5089" formatCode="dd/mmm/yy">
                  <c:v>43000</c:v>
                </c:pt>
                <c:pt idx="5090" formatCode="dd/mmm/yy">
                  <c:v>43001</c:v>
                </c:pt>
                <c:pt idx="5091" formatCode="dd/mmm/yy">
                  <c:v>43002</c:v>
                </c:pt>
                <c:pt idx="5092" formatCode="dd/mmm/yy">
                  <c:v>43003</c:v>
                </c:pt>
                <c:pt idx="5093" formatCode="dd/mmm/yy">
                  <c:v>43004</c:v>
                </c:pt>
                <c:pt idx="5094" formatCode="dd/mmm/yy">
                  <c:v>43005</c:v>
                </c:pt>
                <c:pt idx="5095" formatCode="dd/mmm/yy">
                  <c:v>43006</c:v>
                </c:pt>
                <c:pt idx="5096" formatCode="dd/mmm/yy">
                  <c:v>43007</c:v>
                </c:pt>
                <c:pt idx="5097" formatCode="dd/mmm/yy">
                  <c:v>43008</c:v>
                </c:pt>
                <c:pt idx="5098" formatCode="dd/mmm/yy">
                  <c:v>43009</c:v>
                </c:pt>
                <c:pt idx="5099" formatCode="dd/mmm/yy">
                  <c:v>43010</c:v>
                </c:pt>
                <c:pt idx="5100" formatCode="dd/mmm/yy">
                  <c:v>43011</c:v>
                </c:pt>
                <c:pt idx="5101" formatCode="dd/mmm/yy">
                  <c:v>43012</c:v>
                </c:pt>
                <c:pt idx="5102" formatCode="dd/mmm/yy">
                  <c:v>43013</c:v>
                </c:pt>
                <c:pt idx="5103" formatCode="dd/mmm/yy">
                  <c:v>43014</c:v>
                </c:pt>
                <c:pt idx="5104" formatCode="dd/mmm/yy">
                  <c:v>43015</c:v>
                </c:pt>
                <c:pt idx="5105" formatCode="dd/mmm/yy">
                  <c:v>43016</c:v>
                </c:pt>
                <c:pt idx="5106" formatCode="dd/mmm/yy">
                  <c:v>43017</c:v>
                </c:pt>
                <c:pt idx="5107" formatCode="dd/mmm/yy">
                  <c:v>43018</c:v>
                </c:pt>
                <c:pt idx="5108" formatCode="dd/mmm/yy">
                  <c:v>43019</c:v>
                </c:pt>
                <c:pt idx="5109" formatCode="dd/mmm/yy">
                  <c:v>43020</c:v>
                </c:pt>
                <c:pt idx="5110" formatCode="dd/mmm/yy">
                  <c:v>43021</c:v>
                </c:pt>
                <c:pt idx="5111" formatCode="dd/mmm/yy">
                  <c:v>43022</c:v>
                </c:pt>
                <c:pt idx="5112" formatCode="dd/mmm/yy">
                  <c:v>43023</c:v>
                </c:pt>
                <c:pt idx="5113" formatCode="dd/mmm/yy">
                  <c:v>43024</c:v>
                </c:pt>
                <c:pt idx="5114" formatCode="dd/mmm/yy">
                  <c:v>43025</c:v>
                </c:pt>
                <c:pt idx="5115" formatCode="dd/mmm/yy">
                  <c:v>43026</c:v>
                </c:pt>
                <c:pt idx="5116" formatCode="dd/mmm/yy">
                  <c:v>43027</c:v>
                </c:pt>
                <c:pt idx="5117" formatCode="dd/mmm/yy">
                  <c:v>43028</c:v>
                </c:pt>
                <c:pt idx="5118" formatCode="dd/mmm/yy">
                  <c:v>43029</c:v>
                </c:pt>
                <c:pt idx="5119" formatCode="dd/mmm/yy">
                  <c:v>43030</c:v>
                </c:pt>
                <c:pt idx="5120" formatCode="dd/mmm/yy">
                  <c:v>43031</c:v>
                </c:pt>
                <c:pt idx="5121" formatCode="dd/mmm/yy">
                  <c:v>43032</c:v>
                </c:pt>
                <c:pt idx="5122" formatCode="dd/mmm/yy">
                  <c:v>43033</c:v>
                </c:pt>
                <c:pt idx="5123" formatCode="dd/mmm/yy">
                  <c:v>43034</c:v>
                </c:pt>
                <c:pt idx="5124" formatCode="dd/mmm/yy">
                  <c:v>43035</c:v>
                </c:pt>
                <c:pt idx="5125" formatCode="dd/mmm/yy">
                  <c:v>43036</c:v>
                </c:pt>
                <c:pt idx="5126" formatCode="dd/mmm/yy">
                  <c:v>43037</c:v>
                </c:pt>
                <c:pt idx="5127" formatCode="dd/mmm/yy">
                  <c:v>43038</c:v>
                </c:pt>
                <c:pt idx="5128" formatCode="dd/mmm/yy">
                  <c:v>43039</c:v>
                </c:pt>
                <c:pt idx="5129" formatCode="dd/mmm/yy">
                  <c:v>43040</c:v>
                </c:pt>
                <c:pt idx="5130" formatCode="dd/mmm/yy">
                  <c:v>43041</c:v>
                </c:pt>
                <c:pt idx="5131" formatCode="dd/mmm/yy">
                  <c:v>43042</c:v>
                </c:pt>
                <c:pt idx="5132" formatCode="dd/mmm/yy">
                  <c:v>43043</c:v>
                </c:pt>
                <c:pt idx="5133" formatCode="dd/mmm/yy">
                  <c:v>43044</c:v>
                </c:pt>
                <c:pt idx="5134" formatCode="dd/mmm/yy">
                  <c:v>43045</c:v>
                </c:pt>
                <c:pt idx="5135" formatCode="dd/mmm/yy">
                  <c:v>43046</c:v>
                </c:pt>
                <c:pt idx="5136" formatCode="dd/mmm/yy">
                  <c:v>43047</c:v>
                </c:pt>
                <c:pt idx="5137" formatCode="dd/mmm/yy">
                  <c:v>43048</c:v>
                </c:pt>
                <c:pt idx="5138" formatCode="dd/mmm/yy">
                  <c:v>43049</c:v>
                </c:pt>
                <c:pt idx="5139" formatCode="dd/mmm/yy">
                  <c:v>43050</c:v>
                </c:pt>
                <c:pt idx="5140" formatCode="dd/mmm/yy">
                  <c:v>43051</c:v>
                </c:pt>
                <c:pt idx="5141" formatCode="dd/mmm/yy">
                  <c:v>43052</c:v>
                </c:pt>
                <c:pt idx="5142" formatCode="dd/mmm/yy">
                  <c:v>43053</c:v>
                </c:pt>
                <c:pt idx="5143" formatCode="dd/mmm/yy">
                  <c:v>43054</c:v>
                </c:pt>
                <c:pt idx="5144" formatCode="dd/mmm/yy">
                  <c:v>43055</c:v>
                </c:pt>
                <c:pt idx="5145" formatCode="dd/mmm/yy">
                  <c:v>43056</c:v>
                </c:pt>
                <c:pt idx="5146" formatCode="dd/mmm/yy">
                  <c:v>43057</c:v>
                </c:pt>
                <c:pt idx="5147" formatCode="dd/mmm/yy">
                  <c:v>43058</c:v>
                </c:pt>
                <c:pt idx="5148" formatCode="dd/mmm/yy">
                  <c:v>43059</c:v>
                </c:pt>
                <c:pt idx="5149" formatCode="dd/mmm/yy">
                  <c:v>43060</c:v>
                </c:pt>
                <c:pt idx="5150" formatCode="dd/mmm/yy">
                  <c:v>43061</c:v>
                </c:pt>
                <c:pt idx="5151" formatCode="dd/mmm/yy">
                  <c:v>43062</c:v>
                </c:pt>
                <c:pt idx="5152" formatCode="dd/mmm/yy">
                  <c:v>43063</c:v>
                </c:pt>
                <c:pt idx="5153" formatCode="dd/mmm/yy">
                  <c:v>43064</c:v>
                </c:pt>
                <c:pt idx="5154" formatCode="dd/mmm/yy">
                  <c:v>43065</c:v>
                </c:pt>
                <c:pt idx="5155" formatCode="dd/mmm/yy">
                  <c:v>43066</c:v>
                </c:pt>
                <c:pt idx="5156" formatCode="dd/mmm/yy">
                  <c:v>43067</c:v>
                </c:pt>
                <c:pt idx="5157" formatCode="dd/mmm/yy">
                  <c:v>43068</c:v>
                </c:pt>
                <c:pt idx="5158" formatCode="dd/mmm/yy">
                  <c:v>43069</c:v>
                </c:pt>
                <c:pt idx="5159" formatCode="dd/mmm/yy">
                  <c:v>43070</c:v>
                </c:pt>
                <c:pt idx="5160" formatCode="dd/mmm/yy">
                  <c:v>43071</c:v>
                </c:pt>
                <c:pt idx="5161" formatCode="dd/mmm/yy">
                  <c:v>43072</c:v>
                </c:pt>
                <c:pt idx="5162" formatCode="dd/mmm/yy">
                  <c:v>43073</c:v>
                </c:pt>
                <c:pt idx="5163" formatCode="dd/mmm/yy">
                  <c:v>43074</c:v>
                </c:pt>
                <c:pt idx="5164" formatCode="dd/mmm/yy">
                  <c:v>43075</c:v>
                </c:pt>
                <c:pt idx="5165" formatCode="dd/mmm/yy">
                  <c:v>43076</c:v>
                </c:pt>
                <c:pt idx="5166" formatCode="dd/mmm/yy">
                  <c:v>43077</c:v>
                </c:pt>
                <c:pt idx="5167" formatCode="dd/mmm/yy">
                  <c:v>43078</c:v>
                </c:pt>
                <c:pt idx="5168" formatCode="dd/mmm/yy">
                  <c:v>43079</c:v>
                </c:pt>
                <c:pt idx="5169" formatCode="dd/mmm/yy">
                  <c:v>43080</c:v>
                </c:pt>
                <c:pt idx="5170" formatCode="dd/mmm/yy">
                  <c:v>43081</c:v>
                </c:pt>
                <c:pt idx="5171" formatCode="dd/mmm/yy">
                  <c:v>43082</c:v>
                </c:pt>
                <c:pt idx="5172" formatCode="dd/mmm/yy">
                  <c:v>43083</c:v>
                </c:pt>
                <c:pt idx="5173" formatCode="dd/mmm/yy">
                  <c:v>43084</c:v>
                </c:pt>
                <c:pt idx="5174" formatCode="dd/mmm/yy">
                  <c:v>43085</c:v>
                </c:pt>
                <c:pt idx="5175" formatCode="dd/mmm/yy">
                  <c:v>43086</c:v>
                </c:pt>
                <c:pt idx="5176" formatCode="dd/mmm/yy">
                  <c:v>43087</c:v>
                </c:pt>
                <c:pt idx="5177" formatCode="dd/mmm/yy">
                  <c:v>43088</c:v>
                </c:pt>
                <c:pt idx="5178" formatCode="dd/mmm/yy">
                  <c:v>43089</c:v>
                </c:pt>
                <c:pt idx="5179" formatCode="dd/mmm/yy">
                  <c:v>43090</c:v>
                </c:pt>
                <c:pt idx="5180" formatCode="dd/mmm/yy">
                  <c:v>43091</c:v>
                </c:pt>
                <c:pt idx="5181" formatCode="dd/mmm/yy">
                  <c:v>43092</c:v>
                </c:pt>
                <c:pt idx="5182" formatCode="dd/mmm/yy">
                  <c:v>43093</c:v>
                </c:pt>
                <c:pt idx="5183" formatCode="dd/mmm/yy">
                  <c:v>43094</c:v>
                </c:pt>
                <c:pt idx="5184" formatCode="dd/mmm/yy">
                  <c:v>43095</c:v>
                </c:pt>
                <c:pt idx="5185" formatCode="dd/mmm/yy">
                  <c:v>43096</c:v>
                </c:pt>
                <c:pt idx="5186" formatCode="dd/mmm/yy">
                  <c:v>43097</c:v>
                </c:pt>
                <c:pt idx="5187" formatCode="dd/mmm/yy">
                  <c:v>43098</c:v>
                </c:pt>
                <c:pt idx="5188" formatCode="dd/mmm/yy">
                  <c:v>43099</c:v>
                </c:pt>
                <c:pt idx="5189" formatCode="dd/mmm/yy">
                  <c:v>43100</c:v>
                </c:pt>
                <c:pt idx="5190" formatCode="dd/mmm/yy">
                  <c:v>43101</c:v>
                </c:pt>
                <c:pt idx="5191" formatCode="dd/mmm/yy">
                  <c:v>43102</c:v>
                </c:pt>
                <c:pt idx="5192" formatCode="dd/mmm/yy">
                  <c:v>43103</c:v>
                </c:pt>
                <c:pt idx="5193" formatCode="dd/mmm/yy">
                  <c:v>43104</c:v>
                </c:pt>
                <c:pt idx="5194" formatCode="dd/mmm/yy">
                  <c:v>43105</c:v>
                </c:pt>
                <c:pt idx="5195" formatCode="dd/mmm/yy">
                  <c:v>43106</c:v>
                </c:pt>
                <c:pt idx="5196" formatCode="dd/mmm/yy">
                  <c:v>43107</c:v>
                </c:pt>
                <c:pt idx="5197" formatCode="dd/mmm/yy">
                  <c:v>43108</c:v>
                </c:pt>
                <c:pt idx="5198" formatCode="dd/mmm/yy">
                  <c:v>43109</c:v>
                </c:pt>
                <c:pt idx="5199" formatCode="dd/mmm/yy">
                  <c:v>43110</c:v>
                </c:pt>
                <c:pt idx="5200" formatCode="dd/mmm/yy">
                  <c:v>43111</c:v>
                </c:pt>
                <c:pt idx="5201" formatCode="dd/mmm/yy">
                  <c:v>43112</c:v>
                </c:pt>
                <c:pt idx="5202" formatCode="dd/mmm/yy">
                  <c:v>43113</c:v>
                </c:pt>
                <c:pt idx="5203" formatCode="dd/mmm/yy">
                  <c:v>43114</c:v>
                </c:pt>
                <c:pt idx="5204" formatCode="dd/mmm/yy">
                  <c:v>43115</c:v>
                </c:pt>
                <c:pt idx="5205" formatCode="dd/mmm/yy">
                  <c:v>43116</c:v>
                </c:pt>
                <c:pt idx="5206" formatCode="dd/mmm/yy">
                  <c:v>43117</c:v>
                </c:pt>
                <c:pt idx="5207" formatCode="dd/mmm/yy">
                  <c:v>43118</c:v>
                </c:pt>
                <c:pt idx="5208" formatCode="dd/mmm/yy">
                  <c:v>43119</c:v>
                </c:pt>
                <c:pt idx="5209" formatCode="dd/mmm/yy">
                  <c:v>43120</c:v>
                </c:pt>
                <c:pt idx="5210" formatCode="dd/mmm/yy">
                  <c:v>43121</c:v>
                </c:pt>
                <c:pt idx="5211" formatCode="dd/mmm/yy">
                  <c:v>43122</c:v>
                </c:pt>
                <c:pt idx="5212" formatCode="dd/mmm/yy">
                  <c:v>43123</c:v>
                </c:pt>
                <c:pt idx="5213" formatCode="dd/mmm/yy">
                  <c:v>43124</c:v>
                </c:pt>
                <c:pt idx="5214" formatCode="dd/mmm/yy">
                  <c:v>43125</c:v>
                </c:pt>
                <c:pt idx="5215" formatCode="dd/mmm/yy">
                  <c:v>43126</c:v>
                </c:pt>
                <c:pt idx="5216" formatCode="dd/mmm/yy">
                  <c:v>43129</c:v>
                </c:pt>
                <c:pt idx="5217" formatCode="dd/mmm/yy">
                  <c:v>43130</c:v>
                </c:pt>
                <c:pt idx="5218" formatCode="dd/mmm/yy">
                  <c:v>43131</c:v>
                </c:pt>
                <c:pt idx="5219" formatCode="dd/mmm/yy">
                  <c:v>43132</c:v>
                </c:pt>
                <c:pt idx="5220" formatCode="dd/mmm/yy">
                  <c:v>43133</c:v>
                </c:pt>
                <c:pt idx="5221" formatCode="dd/mmm/yy">
                  <c:v>43134</c:v>
                </c:pt>
                <c:pt idx="5222" formatCode="dd/mmm/yy">
                  <c:v>43135</c:v>
                </c:pt>
                <c:pt idx="5223" formatCode="dd/mmm/yy">
                  <c:v>43136</c:v>
                </c:pt>
                <c:pt idx="5224" formatCode="dd/mmm/yy">
                  <c:v>43137</c:v>
                </c:pt>
                <c:pt idx="5225" formatCode="dd/mmm/yy">
                  <c:v>43138</c:v>
                </c:pt>
                <c:pt idx="5226" formatCode="dd/mmm/yy">
                  <c:v>43139</c:v>
                </c:pt>
                <c:pt idx="5227" formatCode="dd/mmm/yy">
                  <c:v>43140</c:v>
                </c:pt>
                <c:pt idx="5228" formatCode="dd/mmm/yy">
                  <c:v>43141</c:v>
                </c:pt>
                <c:pt idx="5229" formatCode="dd/mmm/yy">
                  <c:v>43142</c:v>
                </c:pt>
                <c:pt idx="5230" formatCode="dd/mmm/yy">
                  <c:v>43143</c:v>
                </c:pt>
                <c:pt idx="5231" formatCode="dd/mmm/yy">
                  <c:v>43144</c:v>
                </c:pt>
                <c:pt idx="5232" formatCode="dd/mmm/yy">
                  <c:v>43145</c:v>
                </c:pt>
                <c:pt idx="5233" formatCode="dd/mmm/yy">
                  <c:v>43146</c:v>
                </c:pt>
                <c:pt idx="5234" formatCode="dd/mmm/yy">
                  <c:v>43147</c:v>
                </c:pt>
                <c:pt idx="5235" formatCode="dd/mmm/yy">
                  <c:v>43148</c:v>
                </c:pt>
                <c:pt idx="5236" formatCode="dd/mmm/yy">
                  <c:v>43149</c:v>
                </c:pt>
                <c:pt idx="5237" formatCode="dd/mmm/yy">
                  <c:v>43150</c:v>
                </c:pt>
                <c:pt idx="5238" formatCode="dd/mmm/yy">
                  <c:v>43151</c:v>
                </c:pt>
                <c:pt idx="5239" formatCode="dd/mmm/yy">
                  <c:v>43152</c:v>
                </c:pt>
                <c:pt idx="5240" formatCode="dd/mmm/yy">
                  <c:v>43153</c:v>
                </c:pt>
                <c:pt idx="5241" formatCode="dd/mmm/yy">
                  <c:v>43154</c:v>
                </c:pt>
                <c:pt idx="5242" formatCode="dd/mmm/yy">
                  <c:v>43155</c:v>
                </c:pt>
                <c:pt idx="5243" formatCode="dd/mmm/yy">
                  <c:v>43156</c:v>
                </c:pt>
                <c:pt idx="5244" formatCode="dd/mmm/yy">
                  <c:v>43157</c:v>
                </c:pt>
                <c:pt idx="5245" formatCode="dd/mmm/yy">
                  <c:v>43158</c:v>
                </c:pt>
                <c:pt idx="5246" formatCode="dd/mmm/yy">
                  <c:v>43159</c:v>
                </c:pt>
                <c:pt idx="5247" formatCode="dd/mmm/yy">
                  <c:v>43160</c:v>
                </c:pt>
                <c:pt idx="5248" formatCode="dd/mmm/yy">
                  <c:v>43161</c:v>
                </c:pt>
                <c:pt idx="5249" formatCode="dd/mmm/yy">
                  <c:v>43162</c:v>
                </c:pt>
                <c:pt idx="5250" formatCode="dd/mmm/yy">
                  <c:v>43163</c:v>
                </c:pt>
                <c:pt idx="5251" formatCode="dd/mmm/yy">
                  <c:v>43164</c:v>
                </c:pt>
                <c:pt idx="5252" formatCode="dd/mmm/yy">
                  <c:v>43165</c:v>
                </c:pt>
                <c:pt idx="5253" formatCode="dd/mmm/yy">
                  <c:v>43166</c:v>
                </c:pt>
                <c:pt idx="5254" formatCode="dd/mmm/yy">
                  <c:v>43167</c:v>
                </c:pt>
                <c:pt idx="5255" formatCode="dd/mmm/yy">
                  <c:v>43168</c:v>
                </c:pt>
                <c:pt idx="5256" formatCode="dd/mmm/yy">
                  <c:v>43169</c:v>
                </c:pt>
                <c:pt idx="5257" formatCode="dd/mmm/yy">
                  <c:v>43170</c:v>
                </c:pt>
                <c:pt idx="5258" formatCode="dd/mmm/yy">
                  <c:v>43171</c:v>
                </c:pt>
                <c:pt idx="5259" formatCode="dd/mmm/yy">
                  <c:v>43172</c:v>
                </c:pt>
                <c:pt idx="5260" formatCode="dd/mmm/yy">
                  <c:v>43173</c:v>
                </c:pt>
                <c:pt idx="5261" formatCode="dd/mmm/yy">
                  <c:v>43174</c:v>
                </c:pt>
                <c:pt idx="5262" formatCode="dd/mmm/yy">
                  <c:v>43175</c:v>
                </c:pt>
                <c:pt idx="5263" formatCode="dd/mmm/yy">
                  <c:v>43176</c:v>
                </c:pt>
                <c:pt idx="5264" formatCode="dd/mmm/yy">
                  <c:v>43177</c:v>
                </c:pt>
                <c:pt idx="5265" formatCode="dd/mmm/yy">
                  <c:v>43178</c:v>
                </c:pt>
                <c:pt idx="5266" formatCode="dd/mmm/yy">
                  <c:v>43179</c:v>
                </c:pt>
                <c:pt idx="5267" formatCode="dd/mmm/yy">
                  <c:v>43180</c:v>
                </c:pt>
                <c:pt idx="5268" formatCode="dd/mmm/yy">
                  <c:v>43181</c:v>
                </c:pt>
                <c:pt idx="5269" formatCode="dd/mmm/yy">
                  <c:v>43182</c:v>
                </c:pt>
                <c:pt idx="5270" formatCode="dd/mmm/yy">
                  <c:v>43183</c:v>
                </c:pt>
                <c:pt idx="5271" formatCode="dd/mmm/yy">
                  <c:v>43184</c:v>
                </c:pt>
                <c:pt idx="5272" formatCode="dd/mmm/yy">
                  <c:v>43185</c:v>
                </c:pt>
                <c:pt idx="5273" formatCode="dd/mmm/yy">
                  <c:v>43186</c:v>
                </c:pt>
                <c:pt idx="5274" formatCode="dd/mmm/yy">
                  <c:v>43187</c:v>
                </c:pt>
                <c:pt idx="5275" formatCode="dd/mmm/yy">
                  <c:v>43188</c:v>
                </c:pt>
                <c:pt idx="5276" formatCode="dd/mmm/yy">
                  <c:v>43189</c:v>
                </c:pt>
                <c:pt idx="5277" formatCode="dd/mmm/yy">
                  <c:v>43190</c:v>
                </c:pt>
                <c:pt idx="5278" formatCode="dd/mmm/yy">
                  <c:v>43191</c:v>
                </c:pt>
                <c:pt idx="5279" formatCode="dd/mmm/yy">
                  <c:v>43192</c:v>
                </c:pt>
                <c:pt idx="5280" formatCode="dd/mmm/yy">
                  <c:v>43193</c:v>
                </c:pt>
                <c:pt idx="5281" formatCode="dd/mmm/yy">
                  <c:v>43194</c:v>
                </c:pt>
                <c:pt idx="5282" formatCode="dd/mmm/yy">
                  <c:v>43195</c:v>
                </c:pt>
                <c:pt idx="5283" formatCode="dd/mmm/yy">
                  <c:v>43196</c:v>
                </c:pt>
                <c:pt idx="5284" formatCode="dd/mmm/yy">
                  <c:v>43197</c:v>
                </c:pt>
                <c:pt idx="5285" formatCode="dd/mmm/yy">
                  <c:v>43198</c:v>
                </c:pt>
                <c:pt idx="5286" formatCode="dd/mmm/yy">
                  <c:v>43199</c:v>
                </c:pt>
                <c:pt idx="5287" formatCode="dd/mmm/yy">
                  <c:v>43200</c:v>
                </c:pt>
                <c:pt idx="5288" formatCode="dd/mmm/yy">
                  <c:v>43201</c:v>
                </c:pt>
                <c:pt idx="5289" formatCode="dd/mmm/yy">
                  <c:v>43202</c:v>
                </c:pt>
                <c:pt idx="5290" formatCode="dd/mmm/yy">
                  <c:v>43203</c:v>
                </c:pt>
                <c:pt idx="5291" formatCode="dd/mmm/yy">
                  <c:v>43204</c:v>
                </c:pt>
                <c:pt idx="5292" formatCode="dd/mmm/yy">
                  <c:v>43205</c:v>
                </c:pt>
                <c:pt idx="5293" formatCode="dd/mmm/yy">
                  <c:v>43206</c:v>
                </c:pt>
                <c:pt idx="5294" formatCode="dd/mmm/yy">
                  <c:v>43207</c:v>
                </c:pt>
                <c:pt idx="5295" formatCode="dd/mmm/yy">
                  <c:v>43208</c:v>
                </c:pt>
                <c:pt idx="5296" formatCode="dd/mmm/yy">
                  <c:v>43209</c:v>
                </c:pt>
                <c:pt idx="5297" formatCode="dd/mmm/yy">
                  <c:v>43210</c:v>
                </c:pt>
                <c:pt idx="5298" formatCode="dd/mmm/yy">
                  <c:v>43211</c:v>
                </c:pt>
                <c:pt idx="5299" formatCode="dd/mmm/yy">
                  <c:v>43212</c:v>
                </c:pt>
                <c:pt idx="5300" formatCode="dd/mmm/yy">
                  <c:v>43213</c:v>
                </c:pt>
                <c:pt idx="5301" formatCode="dd/mmm/yy">
                  <c:v>43214</c:v>
                </c:pt>
                <c:pt idx="5302" formatCode="dd/mmm/yy">
                  <c:v>43215</c:v>
                </c:pt>
                <c:pt idx="5303" formatCode="dd/mmm/yy">
                  <c:v>43216</c:v>
                </c:pt>
                <c:pt idx="5304" formatCode="dd/mmm/yy">
                  <c:v>43217</c:v>
                </c:pt>
                <c:pt idx="5305" formatCode="dd/mmm/yy">
                  <c:v>43218</c:v>
                </c:pt>
                <c:pt idx="5306" formatCode="dd/mmm/yy">
                  <c:v>43219</c:v>
                </c:pt>
                <c:pt idx="5307" formatCode="dd/mmm/yy">
                  <c:v>43220</c:v>
                </c:pt>
                <c:pt idx="5308" formatCode="dd/mmm/yy">
                  <c:v>43221</c:v>
                </c:pt>
                <c:pt idx="5309" formatCode="dd/mmm/yy">
                  <c:v>43222</c:v>
                </c:pt>
                <c:pt idx="5310" formatCode="dd/mmm/yy">
                  <c:v>43223</c:v>
                </c:pt>
                <c:pt idx="5311" formatCode="dd/mmm/yy">
                  <c:v>43224</c:v>
                </c:pt>
                <c:pt idx="5312" formatCode="dd/mmm/yy">
                  <c:v>43225</c:v>
                </c:pt>
                <c:pt idx="5313" formatCode="dd/mmm/yy">
                  <c:v>43226</c:v>
                </c:pt>
                <c:pt idx="5314" formatCode="dd/mmm/yy">
                  <c:v>43227</c:v>
                </c:pt>
                <c:pt idx="5315" formatCode="dd/mmm/yy">
                  <c:v>43228</c:v>
                </c:pt>
                <c:pt idx="5316" formatCode="dd/mmm/yy">
                  <c:v>43229</c:v>
                </c:pt>
                <c:pt idx="5317" formatCode="dd/mmm/yy">
                  <c:v>43230</c:v>
                </c:pt>
                <c:pt idx="5318" formatCode="dd/mmm/yy">
                  <c:v>43231</c:v>
                </c:pt>
                <c:pt idx="5319" formatCode="dd/mmm/yy">
                  <c:v>43232</c:v>
                </c:pt>
                <c:pt idx="5320" formatCode="dd/mmm/yy">
                  <c:v>43233</c:v>
                </c:pt>
                <c:pt idx="5321" formatCode="dd/mmm/yy">
                  <c:v>43234</c:v>
                </c:pt>
                <c:pt idx="5322" formatCode="dd/mmm/yy">
                  <c:v>43235</c:v>
                </c:pt>
                <c:pt idx="5323" formatCode="dd/mmm/yy">
                  <c:v>43236</c:v>
                </c:pt>
                <c:pt idx="5324" formatCode="dd/mmm/yy">
                  <c:v>43237</c:v>
                </c:pt>
                <c:pt idx="5325" formatCode="dd/mmm/yy">
                  <c:v>43238</c:v>
                </c:pt>
                <c:pt idx="5326" formatCode="dd/mmm/yy">
                  <c:v>43239</c:v>
                </c:pt>
                <c:pt idx="5327" formatCode="dd/mmm/yy">
                  <c:v>43240</c:v>
                </c:pt>
                <c:pt idx="5328" formatCode="dd/mmm/yy">
                  <c:v>43241</c:v>
                </c:pt>
                <c:pt idx="5329" formatCode="dd/mmm/yy">
                  <c:v>43242</c:v>
                </c:pt>
                <c:pt idx="5330" formatCode="dd/mmm/yy">
                  <c:v>43243</c:v>
                </c:pt>
                <c:pt idx="5331" formatCode="dd/mmm/yy">
                  <c:v>43244</c:v>
                </c:pt>
                <c:pt idx="5332" formatCode="dd/mmm/yy">
                  <c:v>43245</c:v>
                </c:pt>
                <c:pt idx="5333" formatCode="dd/mmm/yy">
                  <c:v>43246</c:v>
                </c:pt>
                <c:pt idx="5334" formatCode="dd/mmm/yy">
                  <c:v>43247</c:v>
                </c:pt>
                <c:pt idx="5335" formatCode="dd/mmm/yy">
                  <c:v>43248</c:v>
                </c:pt>
                <c:pt idx="5336" formatCode="dd/mmm/yy">
                  <c:v>43249</c:v>
                </c:pt>
                <c:pt idx="5337" formatCode="dd/mmm/yy">
                  <c:v>43250</c:v>
                </c:pt>
                <c:pt idx="5338" formatCode="dd/mmm/yy">
                  <c:v>43251</c:v>
                </c:pt>
                <c:pt idx="5339" formatCode="dd/mmm/yy">
                  <c:v>43252</c:v>
                </c:pt>
                <c:pt idx="5340" formatCode="dd/mmm/yy">
                  <c:v>43253</c:v>
                </c:pt>
                <c:pt idx="5341" formatCode="dd/mmm/yy">
                  <c:v>43254</c:v>
                </c:pt>
                <c:pt idx="5342" formatCode="dd/mmm/yy">
                  <c:v>43255</c:v>
                </c:pt>
                <c:pt idx="5343" formatCode="dd/mmm/yy">
                  <c:v>43256</c:v>
                </c:pt>
                <c:pt idx="5344" formatCode="dd/mmm/yy">
                  <c:v>43257</c:v>
                </c:pt>
                <c:pt idx="5345" formatCode="dd/mmm/yy">
                  <c:v>43258</c:v>
                </c:pt>
                <c:pt idx="5346" formatCode="dd/mmm/yy">
                  <c:v>43259</c:v>
                </c:pt>
                <c:pt idx="5347" formatCode="dd/mmm/yy">
                  <c:v>43260</c:v>
                </c:pt>
                <c:pt idx="5348" formatCode="dd/mmm/yy">
                  <c:v>43261</c:v>
                </c:pt>
                <c:pt idx="5349" formatCode="dd/mmm/yy">
                  <c:v>43262</c:v>
                </c:pt>
                <c:pt idx="5350" formatCode="dd/mmm/yy">
                  <c:v>43263</c:v>
                </c:pt>
                <c:pt idx="5351" formatCode="dd/mmm/yy">
                  <c:v>43264</c:v>
                </c:pt>
                <c:pt idx="5352" formatCode="dd/mmm/yy">
                  <c:v>43265</c:v>
                </c:pt>
                <c:pt idx="5353" formatCode="dd/mmm/yy">
                  <c:v>43266</c:v>
                </c:pt>
                <c:pt idx="5354" formatCode="dd/mmm/yy">
                  <c:v>43267</c:v>
                </c:pt>
                <c:pt idx="5355" formatCode="dd/mmm/yy">
                  <c:v>43268</c:v>
                </c:pt>
                <c:pt idx="5356" formatCode="dd/mmm/yy">
                  <c:v>43269</c:v>
                </c:pt>
                <c:pt idx="5357" formatCode="dd/mmm/yy">
                  <c:v>43270</c:v>
                </c:pt>
                <c:pt idx="5358" formatCode="dd/mmm/yy">
                  <c:v>43271</c:v>
                </c:pt>
                <c:pt idx="5359" formatCode="dd/mmm/yy">
                  <c:v>43272</c:v>
                </c:pt>
                <c:pt idx="5360" formatCode="dd/mmm/yy">
                  <c:v>43273</c:v>
                </c:pt>
                <c:pt idx="5361" formatCode="dd/mmm/yy">
                  <c:v>43274</c:v>
                </c:pt>
                <c:pt idx="5362" formatCode="dd/mmm/yy">
                  <c:v>43275</c:v>
                </c:pt>
                <c:pt idx="5363" formatCode="dd/mmm/yy">
                  <c:v>43276</c:v>
                </c:pt>
                <c:pt idx="5364" formatCode="dd/mmm/yy">
                  <c:v>43277</c:v>
                </c:pt>
                <c:pt idx="5365" formatCode="dd/mmm/yy">
                  <c:v>43278</c:v>
                </c:pt>
                <c:pt idx="5366" formatCode="dd/mmm/yy">
                  <c:v>43279</c:v>
                </c:pt>
                <c:pt idx="5367" formatCode="dd/mmm/yy">
                  <c:v>43280</c:v>
                </c:pt>
                <c:pt idx="5368" formatCode="dd/mmm/yy">
                  <c:v>43281</c:v>
                </c:pt>
                <c:pt idx="5369" formatCode="dd/mmm/yy">
                  <c:v>43282</c:v>
                </c:pt>
                <c:pt idx="5370" formatCode="dd/mmm/yy">
                  <c:v>43283</c:v>
                </c:pt>
                <c:pt idx="5371" formatCode="dd/mmm/yy">
                  <c:v>43284</c:v>
                </c:pt>
                <c:pt idx="5372" formatCode="dd/mmm/yy">
                  <c:v>43285</c:v>
                </c:pt>
                <c:pt idx="5373" formatCode="dd/mmm/yy">
                  <c:v>43286</c:v>
                </c:pt>
                <c:pt idx="5374" formatCode="dd/mmm/yy">
                  <c:v>43287</c:v>
                </c:pt>
                <c:pt idx="5375" formatCode="dd/mmm/yy">
                  <c:v>43288</c:v>
                </c:pt>
                <c:pt idx="5376" formatCode="dd/mmm/yy">
                  <c:v>43289</c:v>
                </c:pt>
                <c:pt idx="5377" formatCode="dd/mmm/yy">
                  <c:v>43290</c:v>
                </c:pt>
                <c:pt idx="5378" formatCode="dd/mmm/yy">
                  <c:v>43291</c:v>
                </c:pt>
                <c:pt idx="5379" formatCode="dd/mmm/yy">
                  <c:v>43292</c:v>
                </c:pt>
                <c:pt idx="5380" formatCode="dd/mmm/yy">
                  <c:v>43293</c:v>
                </c:pt>
                <c:pt idx="5381" formatCode="dd/mmm/yy">
                  <c:v>43294</c:v>
                </c:pt>
                <c:pt idx="5382" formatCode="dd/mmm/yy">
                  <c:v>43295</c:v>
                </c:pt>
                <c:pt idx="5383" formatCode="dd/mmm/yy">
                  <c:v>43296</c:v>
                </c:pt>
                <c:pt idx="5384" formatCode="dd/mmm/yy">
                  <c:v>43297</c:v>
                </c:pt>
                <c:pt idx="5385" formatCode="dd/mmm/yy">
                  <c:v>43298</c:v>
                </c:pt>
                <c:pt idx="5386" formatCode="dd/mmm/yy">
                  <c:v>43299</c:v>
                </c:pt>
                <c:pt idx="5387" formatCode="dd/mmm/yy">
                  <c:v>43300</c:v>
                </c:pt>
                <c:pt idx="5388" formatCode="dd/mmm/yy">
                  <c:v>43301</c:v>
                </c:pt>
                <c:pt idx="5389" formatCode="dd/mmm/yy">
                  <c:v>43302</c:v>
                </c:pt>
                <c:pt idx="5390" formatCode="dd/mmm/yy">
                  <c:v>43303</c:v>
                </c:pt>
                <c:pt idx="5391" formatCode="dd/mmm/yy">
                  <c:v>43304</c:v>
                </c:pt>
                <c:pt idx="5392" formatCode="dd/mmm/yy">
                  <c:v>43305</c:v>
                </c:pt>
                <c:pt idx="5393" formatCode="dd/mmm/yy">
                  <c:v>43306</c:v>
                </c:pt>
                <c:pt idx="5394" formatCode="dd/mmm/yy">
                  <c:v>43307</c:v>
                </c:pt>
                <c:pt idx="5395" formatCode="dd/mmm/yy">
                  <c:v>43308</c:v>
                </c:pt>
                <c:pt idx="5396" formatCode="dd/mmm/yy">
                  <c:v>43309</c:v>
                </c:pt>
                <c:pt idx="5397" formatCode="dd/mmm/yy">
                  <c:v>43310</c:v>
                </c:pt>
                <c:pt idx="5398" formatCode="dd/mmm/yy">
                  <c:v>43311</c:v>
                </c:pt>
                <c:pt idx="5399" formatCode="dd/mmm/yy">
                  <c:v>43312</c:v>
                </c:pt>
                <c:pt idx="5400" formatCode="dd/mmm/yy">
                  <c:v>43313</c:v>
                </c:pt>
                <c:pt idx="5401" formatCode="dd/mmm/yy">
                  <c:v>43314</c:v>
                </c:pt>
                <c:pt idx="5402" formatCode="dd/mmm/yy">
                  <c:v>43315</c:v>
                </c:pt>
                <c:pt idx="5403" formatCode="dd/mmm/yy">
                  <c:v>43316</c:v>
                </c:pt>
                <c:pt idx="5404" formatCode="dd/mmm/yy">
                  <c:v>43317</c:v>
                </c:pt>
                <c:pt idx="5405" formatCode="dd/mmm/yy">
                  <c:v>43318</c:v>
                </c:pt>
                <c:pt idx="5406" formatCode="dd/mmm/yy">
                  <c:v>43319</c:v>
                </c:pt>
                <c:pt idx="5407" formatCode="dd/mmm/yy">
                  <c:v>43320</c:v>
                </c:pt>
                <c:pt idx="5408" formatCode="dd/mmm/yy">
                  <c:v>43321</c:v>
                </c:pt>
                <c:pt idx="5409" formatCode="dd/mmm/yy">
                  <c:v>43322</c:v>
                </c:pt>
                <c:pt idx="5410" formatCode="dd/mmm/yy">
                  <c:v>43323</c:v>
                </c:pt>
                <c:pt idx="5411" formatCode="dd/mmm/yy">
                  <c:v>43324</c:v>
                </c:pt>
                <c:pt idx="5412" formatCode="dd/mmm/yy">
                  <c:v>43325</c:v>
                </c:pt>
                <c:pt idx="5413" formatCode="dd/mmm/yy">
                  <c:v>43326</c:v>
                </c:pt>
                <c:pt idx="5414" formatCode="dd/mmm/yy">
                  <c:v>43327</c:v>
                </c:pt>
                <c:pt idx="5415" formatCode="dd/mmm/yy">
                  <c:v>43328</c:v>
                </c:pt>
                <c:pt idx="5416" formatCode="dd/mmm/yy">
                  <c:v>43329</c:v>
                </c:pt>
                <c:pt idx="5417" formatCode="dd/mmm/yy">
                  <c:v>43330</c:v>
                </c:pt>
                <c:pt idx="5418" formatCode="dd/mmm/yy">
                  <c:v>43331</c:v>
                </c:pt>
                <c:pt idx="5419" formatCode="dd/mmm/yy">
                  <c:v>43332</c:v>
                </c:pt>
                <c:pt idx="5420" formatCode="dd/mmm/yy">
                  <c:v>43333</c:v>
                </c:pt>
                <c:pt idx="5421" formatCode="dd/mmm/yy">
                  <c:v>43334</c:v>
                </c:pt>
                <c:pt idx="5422" formatCode="dd/mmm/yy">
                  <c:v>43335</c:v>
                </c:pt>
                <c:pt idx="5423" formatCode="dd/mmm/yy">
                  <c:v>43336</c:v>
                </c:pt>
                <c:pt idx="5424" formatCode="dd/mmm/yy">
                  <c:v>43337</c:v>
                </c:pt>
                <c:pt idx="5425" formatCode="dd/mmm/yy">
                  <c:v>43338</c:v>
                </c:pt>
                <c:pt idx="5426" formatCode="dd/mmm/yy">
                  <c:v>43339</c:v>
                </c:pt>
                <c:pt idx="5427" formatCode="dd/mmm/yy">
                  <c:v>43340</c:v>
                </c:pt>
                <c:pt idx="5428" formatCode="dd/mmm/yy">
                  <c:v>43341</c:v>
                </c:pt>
                <c:pt idx="5429" formatCode="dd/mmm/yy">
                  <c:v>43342</c:v>
                </c:pt>
                <c:pt idx="5430" formatCode="dd/mmm/yy">
                  <c:v>43343</c:v>
                </c:pt>
                <c:pt idx="5431" formatCode="dd/mmm/yy">
                  <c:v>43344</c:v>
                </c:pt>
                <c:pt idx="5432" formatCode="dd/mmm/yy">
                  <c:v>43345</c:v>
                </c:pt>
                <c:pt idx="5433" formatCode="dd/mmm/yy">
                  <c:v>43346</c:v>
                </c:pt>
                <c:pt idx="5434" formatCode="dd/mmm/yy">
                  <c:v>43347</c:v>
                </c:pt>
                <c:pt idx="5435" formatCode="dd/mmm/yy">
                  <c:v>43348</c:v>
                </c:pt>
                <c:pt idx="5436" formatCode="dd/mmm/yy">
                  <c:v>43349</c:v>
                </c:pt>
                <c:pt idx="5437" formatCode="dd/mmm/yy">
                  <c:v>43350</c:v>
                </c:pt>
                <c:pt idx="5438" formatCode="dd/mmm/yy">
                  <c:v>43351</c:v>
                </c:pt>
                <c:pt idx="5439" formatCode="dd/mmm/yy">
                  <c:v>43352</c:v>
                </c:pt>
                <c:pt idx="5440" formatCode="dd/mmm/yy">
                  <c:v>43353</c:v>
                </c:pt>
                <c:pt idx="5441" formatCode="dd/mmm/yy">
                  <c:v>43354</c:v>
                </c:pt>
                <c:pt idx="5442" formatCode="dd/mmm/yy">
                  <c:v>43355</c:v>
                </c:pt>
                <c:pt idx="5443" formatCode="dd/mmm/yy">
                  <c:v>43356</c:v>
                </c:pt>
                <c:pt idx="5444" formatCode="dd/mmm/yy">
                  <c:v>43357</c:v>
                </c:pt>
                <c:pt idx="5445" formatCode="dd/mmm/yy">
                  <c:v>43358</c:v>
                </c:pt>
                <c:pt idx="5446" formatCode="dd/mmm/yy">
                  <c:v>43359</c:v>
                </c:pt>
                <c:pt idx="5447" formatCode="dd/mmm/yy">
                  <c:v>43360</c:v>
                </c:pt>
                <c:pt idx="5448" formatCode="dd/mmm/yy">
                  <c:v>43361</c:v>
                </c:pt>
                <c:pt idx="5449" formatCode="dd/mmm/yy">
                  <c:v>43362</c:v>
                </c:pt>
                <c:pt idx="5450" formatCode="dd/mmm/yy">
                  <c:v>43363</c:v>
                </c:pt>
                <c:pt idx="5451" formatCode="dd/mmm/yy">
                  <c:v>43364</c:v>
                </c:pt>
                <c:pt idx="5452" formatCode="dd/mmm/yy">
                  <c:v>43365</c:v>
                </c:pt>
                <c:pt idx="5453" formatCode="dd/mmm/yy">
                  <c:v>43366</c:v>
                </c:pt>
                <c:pt idx="5454" formatCode="dd/mmm/yy">
                  <c:v>43367</c:v>
                </c:pt>
                <c:pt idx="5455" formatCode="dd/mmm/yy">
                  <c:v>43368</c:v>
                </c:pt>
                <c:pt idx="5456" formatCode="dd/mmm/yy">
                  <c:v>43369</c:v>
                </c:pt>
                <c:pt idx="5457" formatCode="dd/mmm/yy">
                  <c:v>43370</c:v>
                </c:pt>
                <c:pt idx="5458" formatCode="dd/mmm/yy">
                  <c:v>43371</c:v>
                </c:pt>
                <c:pt idx="5459" formatCode="dd/mmm/yy">
                  <c:v>43372</c:v>
                </c:pt>
                <c:pt idx="5460" formatCode="dd/mmm/yy">
                  <c:v>43373</c:v>
                </c:pt>
                <c:pt idx="5461" formatCode="dd/mmm/yy">
                  <c:v>43374</c:v>
                </c:pt>
                <c:pt idx="5462" formatCode="dd/mmm/yy">
                  <c:v>43375</c:v>
                </c:pt>
                <c:pt idx="5463" formatCode="dd/mmm/yy">
                  <c:v>43376</c:v>
                </c:pt>
                <c:pt idx="5464" formatCode="dd/mmm/yy">
                  <c:v>43377</c:v>
                </c:pt>
                <c:pt idx="5465" formatCode="dd/mmm/yy">
                  <c:v>43378</c:v>
                </c:pt>
                <c:pt idx="5466" formatCode="dd/mmm/yy">
                  <c:v>43379</c:v>
                </c:pt>
                <c:pt idx="5467" formatCode="dd/mmm/yy">
                  <c:v>43380</c:v>
                </c:pt>
                <c:pt idx="5468" formatCode="dd/mmm/yy">
                  <c:v>43381</c:v>
                </c:pt>
                <c:pt idx="5469" formatCode="dd/mmm/yy">
                  <c:v>43382</c:v>
                </c:pt>
                <c:pt idx="5470" formatCode="dd/mmm/yy">
                  <c:v>43383</c:v>
                </c:pt>
                <c:pt idx="5471" formatCode="dd/mmm/yy">
                  <c:v>43384</c:v>
                </c:pt>
                <c:pt idx="5472" formatCode="dd/mmm/yy">
                  <c:v>43385</c:v>
                </c:pt>
                <c:pt idx="5473" formatCode="dd/mmm/yy">
                  <c:v>43386</c:v>
                </c:pt>
                <c:pt idx="5474" formatCode="dd/mmm/yy">
                  <c:v>43387</c:v>
                </c:pt>
                <c:pt idx="5475" formatCode="dd/mmm/yy">
                  <c:v>43388</c:v>
                </c:pt>
                <c:pt idx="5476" formatCode="dd/mmm/yy">
                  <c:v>43389</c:v>
                </c:pt>
                <c:pt idx="5477" formatCode="dd/mmm/yy">
                  <c:v>43390</c:v>
                </c:pt>
                <c:pt idx="5478" formatCode="dd/mmm/yy">
                  <c:v>43391</c:v>
                </c:pt>
                <c:pt idx="5479" formatCode="dd/mmm/yy">
                  <c:v>43392</c:v>
                </c:pt>
                <c:pt idx="5480" formatCode="dd/mmm/yy">
                  <c:v>43393</c:v>
                </c:pt>
                <c:pt idx="5481" formatCode="dd/mmm/yy">
                  <c:v>43394</c:v>
                </c:pt>
                <c:pt idx="5482" formatCode="dd/mmm/yy">
                  <c:v>43395</c:v>
                </c:pt>
                <c:pt idx="5483" formatCode="dd/mmm/yy">
                  <c:v>43396</c:v>
                </c:pt>
                <c:pt idx="5484" formatCode="dd/mmm/yy">
                  <c:v>43397</c:v>
                </c:pt>
                <c:pt idx="5485" formatCode="dd/mmm/yy">
                  <c:v>43398</c:v>
                </c:pt>
                <c:pt idx="5486" formatCode="dd/mmm/yy">
                  <c:v>43399</c:v>
                </c:pt>
                <c:pt idx="5487" formatCode="dd/mmm/yy">
                  <c:v>43400</c:v>
                </c:pt>
                <c:pt idx="5488" formatCode="dd/mmm/yy">
                  <c:v>43401</c:v>
                </c:pt>
                <c:pt idx="5489" formatCode="dd/mmm/yy">
                  <c:v>43402</c:v>
                </c:pt>
                <c:pt idx="5490" formatCode="dd/mmm/yy">
                  <c:v>43403</c:v>
                </c:pt>
                <c:pt idx="5491" formatCode="dd/mmm/yy">
                  <c:v>43404</c:v>
                </c:pt>
                <c:pt idx="5492" formatCode="dd/mmm/yy">
                  <c:v>43405</c:v>
                </c:pt>
                <c:pt idx="5493" formatCode="dd/mmm/yy">
                  <c:v>43406</c:v>
                </c:pt>
                <c:pt idx="5494" formatCode="dd/mmm/yy">
                  <c:v>43407</c:v>
                </c:pt>
                <c:pt idx="5495" formatCode="dd/mmm/yy">
                  <c:v>43408</c:v>
                </c:pt>
                <c:pt idx="5496" formatCode="dd/mmm/yy">
                  <c:v>43409</c:v>
                </c:pt>
                <c:pt idx="5497" formatCode="dd/mmm/yy">
                  <c:v>43410</c:v>
                </c:pt>
                <c:pt idx="5498" formatCode="dd/mmm/yy">
                  <c:v>43411</c:v>
                </c:pt>
                <c:pt idx="5499" formatCode="dd/mmm/yy">
                  <c:v>43412</c:v>
                </c:pt>
                <c:pt idx="5500" formatCode="dd/mmm/yy">
                  <c:v>43413</c:v>
                </c:pt>
                <c:pt idx="5501" formatCode="dd/mmm/yy">
                  <c:v>43414</c:v>
                </c:pt>
                <c:pt idx="5502" formatCode="dd/mmm/yy">
                  <c:v>43415</c:v>
                </c:pt>
                <c:pt idx="5503" formatCode="dd/mmm/yy">
                  <c:v>43416</c:v>
                </c:pt>
                <c:pt idx="5504" formatCode="dd/mmm/yy">
                  <c:v>43417</c:v>
                </c:pt>
                <c:pt idx="5505" formatCode="dd/mmm/yy">
                  <c:v>43418</c:v>
                </c:pt>
                <c:pt idx="5506" formatCode="dd/mmm/yy">
                  <c:v>43419</c:v>
                </c:pt>
                <c:pt idx="5507" formatCode="dd/mmm/yy">
                  <c:v>43420</c:v>
                </c:pt>
                <c:pt idx="5508" formatCode="dd/mmm/yy">
                  <c:v>43421</c:v>
                </c:pt>
                <c:pt idx="5509" formatCode="dd/mmm/yy">
                  <c:v>43422</c:v>
                </c:pt>
                <c:pt idx="5510" formatCode="dd/mmm/yy">
                  <c:v>43423</c:v>
                </c:pt>
                <c:pt idx="5511" formatCode="dd/mmm/yy">
                  <c:v>43424</c:v>
                </c:pt>
                <c:pt idx="5512" formatCode="dd/mmm/yy">
                  <c:v>43425</c:v>
                </c:pt>
                <c:pt idx="5513" formatCode="dd/mmm/yy">
                  <c:v>43426</c:v>
                </c:pt>
                <c:pt idx="5514" formatCode="dd/mmm/yy">
                  <c:v>43427</c:v>
                </c:pt>
                <c:pt idx="5515" formatCode="dd/mmm/yy">
                  <c:v>43428</c:v>
                </c:pt>
                <c:pt idx="5516" formatCode="dd/mmm/yy">
                  <c:v>43429</c:v>
                </c:pt>
                <c:pt idx="5517" formatCode="dd/mmm/yy">
                  <c:v>43430</c:v>
                </c:pt>
                <c:pt idx="5518" formatCode="dd/mmm/yy">
                  <c:v>43431</c:v>
                </c:pt>
                <c:pt idx="5519" formatCode="dd/mmm/yy">
                  <c:v>43432</c:v>
                </c:pt>
                <c:pt idx="5520" formatCode="dd/mmm/yy">
                  <c:v>43433</c:v>
                </c:pt>
                <c:pt idx="5521" formatCode="dd/mmm/yy">
                  <c:v>43434</c:v>
                </c:pt>
                <c:pt idx="5522" formatCode="dd/mmm/yy">
                  <c:v>43435</c:v>
                </c:pt>
                <c:pt idx="5523" formatCode="dd/mmm/yy">
                  <c:v>43436</c:v>
                </c:pt>
                <c:pt idx="5524" formatCode="dd/mmm/yy">
                  <c:v>43437</c:v>
                </c:pt>
                <c:pt idx="5525" formatCode="dd/mmm/yy">
                  <c:v>43438</c:v>
                </c:pt>
                <c:pt idx="5526" formatCode="dd/mmm/yy">
                  <c:v>43439</c:v>
                </c:pt>
                <c:pt idx="5527" formatCode="dd/mmm/yy">
                  <c:v>43440</c:v>
                </c:pt>
                <c:pt idx="5528" formatCode="dd/mmm/yy">
                  <c:v>43441</c:v>
                </c:pt>
                <c:pt idx="5529" formatCode="dd/mmm/yy">
                  <c:v>43442</c:v>
                </c:pt>
                <c:pt idx="5530" formatCode="dd/mmm/yy">
                  <c:v>43443</c:v>
                </c:pt>
                <c:pt idx="5531" formatCode="dd/mmm/yy">
                  <c:v>43444</c:v>
                </c:pt>
                <c:pt idx="5532" formatCode="dd/mmm/yy">
                  <c:v>43445</c:v>
                </c:pt>
                <c:pt idx="5533" formatCode="dd/mmm/yy">
                  <c:v>43446</c:v>
                </c:pt>
                <c:pt idx="5534" formatCode="dd/mmm/yy">
                  <c:v>43447</c:v>
                </c:pt>
                <c:pt idx="5535" formatCode="dd/mmm/yy">
                  <c:v>43448</c:v>
                </c:pt>
                <c:pt idx="5536" formatCode="dd/mmm/yy">
                  <c:v>43449</c:v>
                </c:pt>
                <c:pt idx="5537" formatCode="dd/mmm/yy">
                  <c:v>43450</c:v>
                </c:pt>
                <c:pt idx="5538" formatCode="dd/mmm/yy">
                  <c:v>43451</c:v>
                </c:pt>
                <c:pt idx="5539" formatCode="dd/mmm/yy">
                  <c:v>43452</c:v>
                </c:pt>
                <c:pt idx="5540" formatCode="dd/mmm/yy">
                  <c:v>43453</c:v>
                </c:pt>
                <c:pt idx="5541" formatCode="dd/mmm/yy">
                  <c:v>43454</c:v>
                </c:pt>
                <c:pt idx="5542" formatCode="dd/mmm/yy">
                  <c:v>43455</c:v>
                </c:pt>
                <c:pt idx="5543" formatCode="dd/mmm/yy">
                  <c:v>43456</c:v>
                </c:pt>
                <c:pt idx="5544" formatCode="dd/mmm/yy">
                  <c:v>43457</c:v>
                </c:pt>
                <c:pt idx="5545" formatCode="dd/mmm/yy">
                  <c:v>43458</c:v>
                </c:pt>
                <c:pt idx="5546" formatCode="dd/mmm/yy">
                  <c:v>43459</c:v>
                </c:pt>
                <c:pt idx="5547" formatCode="dd/mmm/yy">
                  <c:v>43460</c:v>
                </c:pt>
                <c:pt idx="5548" formatCode="dd/mmm/yy">
                  <c:v>43461</c:v>
                </c:pt>
                <c:pt idx="5549" formatCode="dd/mmm/yy">
                  <c:v>43462</c:v>
                </c:pt>
                <c:pt idx="5550" formatCode="dd/mmm/yy">
                  <c:v>43463</c:v>
                </c:pt>
                <c:pt idx="5551" formatCode="dd/mmm/yy">
                  <c:v>43464</c:v>
                </c:pt>
                <c:pt idx="5552" formatCode="dd/mmm/yy">
                  <c:v>43465</c:v>
                </c:pt>
                <c:pt idx="5553" formatCode="dd/mmm/yy">
                  <c:v>43466</c:v>
                </c:pt>
                <c:pt idx="5554" formatCode="dd/mmm/yy">
                  <c:v>43467</c:v>
                </c:pt>
                <c:pt idx="5555" formatCode="dd/mmm/yy">
                  <c:v>43468</c:v>
                </c:pt>
                <c:pt idx="5556" formatCode="dd/mmm/yy">
                  <c:v>43469</c:v>
                </c:pt>
                <c:pt idx="5557" formatCode="dd/mmm/yy">
                  <c:v>43470</c:v>
                </c:pt>
                <c:pt idx="5558" formatCode="dd/mmm/yy">
                  <c:v>43471</c:v>
                </c:pt>
                <c:pt idx="5559" formatCode="dd/mmm/yy">
                  <c:v>43472</c:v>
                </c:pt>
                <c:pt idx="5560" formatCode="dd/mmm/yy">
                  <c:v>43473</c:v>
                </c:pt>
                <c:pt idx="5561" formatCode="dd/mmm/yy">
                  <c:v>43474</c:v>
                </c:pt>
                <c:pt idx="5562" formatCode="dd/mmm/yy">
                  <c:v>43475</c:v>
                </c:pt>
                <c:pt idx="5563" formatCode="dd/mmm/yy">
                  <c:v>43476</c:v>
                </c:pt>
                <c:pt idx="5564" formatCode="dd/mmm/yy">
                  <c:v>43477</c:v>
                </c:pt>
                <c:pt idx="5565" formatCode="dd/mmm/yy">
                  <c:v>43478</c:v>
                </c:pt>
                <c:pt idx="5566" formatCode="dd/mmm/yy">
                  <c:v>43479</c:v>
                </c:pt>
                <c:pt idx="5567" formatCode="dd/mmm/yy">
                  <c:v>43480</c:v>
                </c:pt>
                <c:pt idx="5568" formatCode="dd/mmm/yy">
                  <c:v>43481</c:v>
                </c:pt>
                <c:pt idx="5569" formatCode="dd/mmm/yy">
                  <c:v>43482</c:v>
                </c:pt>
                <c:pt idx="5570" formatCode="dd/mmm/yy">
                  <c:v>43483</c:v>
                </c:pt>
                <c:pt idx="5571" formatCode="dd/mmm/yy">
                  <c:v>43484</c:v>
                </c:pt>
                <c:pt idx="5572" formatCode="dd/mmm/yy">
                  <c:v>43485</c:v>
                </c:pt>
                <c:pt idx="5573" formatCode="dd/mmm/yy">
                  <c:v>43486</c:v>
                </c:pt>
                <c:pt idx="5574" formatCode="dd/mmm/yy">
                  <c:v>43487</c:v>
                </c:pt>
                <c:pt idx="5575" formatCode="dd/mmm/yy">
                  <c:v>43488</c:v>
                </c:pt>
                <c:pt idx="5576" formatCode="dd/mmm/yy">
                  <c:v>43489</c:v>
                </c:pt>
                <c:pt idx="5577" formatCode="dd/mmm/yy">
                  <c:v>43490</c:v>
                </c:pt>
                <c:pt idx="5578" formatCode="dd/mmm/yy">
                  <c:v>43491</c:v>
                </c:pt>
                <c:pt idx="5579" formatCode="dd/mmm/yy">
                  <c:v>43492</c:v>
                </c:pt>
                <c:pt idx="5580" formatCode="dd/mmm/yy">
                  <c:v>43493</c:v>
                </c:pt>
                <c:pt idx="5581" formatCode="dd/mmm/yy">
                  <c:v>43494</c:v>
                </c:pt>
                <c:pt idx="5582" formatCode="dd/mmm/yy">
                  <c:v>43495</c:v>
                </c:pt>
                <c:pt idx="5583" formatCode="dd/mmm/yy">
                  <c:v>43496</c:v>
                </c:pt>
                <c:pt idx="5584" formatCode="dd/mmm/yy">
                  <c:v>43497</c:v>
                </c:pt>
                <c:pt idx="5585" formatCode="dd/mmm/yy">
                  <c:v>43498</c:v>
                </c:pt>
                <c:pt idx="5586" formatCode="dd/mmm/yy">
                  <c:v>43499</c:v>
                </c:pt>
                <c:pt idx="5587" formatCode="dd/mmm/yy">
                  <c:v>43500</c:v>
                </c:pt>
                <c:pt idx="5588" formatCode="dd/mmm/yy">
                  <c:v>43501</c:v>
                </c:pt>
                <c:pt idx="5589" formatCode="dd/mmm/yy">
                  <c:v>43502</c:v>
                </c:pt>
                <c:pt idx="5590" formatCode="dd/mmm/yy">
                  <c:v>43503</c:v>
                </c:pt>
                <c:pt idx="5591" formatCode="dd/mmm/yy">
                  <c:v>43504</c:v>
                </c:pt>
                <c:pt idx="5592" formatCode="dd/mmm/yy">
                  <c:v>43505</c:v>
                </c:pt>
                <c:pt idx="5593" formatCode="dd/mmm/yy">
                  <c:v>43506</c:v>
                </c:pt>
                <c:pt idx="5594" formatCode="dd/mmm/yy">
                  <c:v>43507</c:v>
                </c:pt>
                <c:pt idx="5595" formatCode="dd/mmm/yy">
                  <c:v>43508</c:v>
                </c:pt>
                <c:pt idx="5596" formatCode="dd/mmm/yy">
                  <c:v>43509</c:v>
                </c:pt>
                <c:pt idx="5597" formatCode="dd/mmm/yy">
                  <c:v>43510</c:v>
                </c:pt>
                <c:pt idx="5598" formatCode="dd/mmm/yy">
                  <c:v>43511</c:v>
                </c:pt>
                <c:pt idx="5599" formatCode="dd/mmm/yy">
                  <c:v>43512</c:v>
                </c:pt>
                <c:pt idx="5600" formatCode="dd/mmm/yy">
                  <c:v>43513</c:v>
                </c:pt>
                <c:pt idx="5601" formatCode="dd/mmm/yy">
                  <c:v>43514</c:v>
                </c:pt>
                <c:pt idx="5602" formatCode="dd/mmm/yy">
                  <c:v>43515</c:v>
                </c:pt>
                <c:pt idx="5603" formatCode="dd/mmm/yy">
                  <c:v>43516</c:v>
                </c:pt>
                <c:pt idx="5604" formatCode="dd/mmm/yy">
                  <c:v>43517</c:v>
                </c:pt>
                <c:pt idx="5605" formatCode="dd/mmm/yy">
                  <c:v>43518</c:v>
                </c:pt>
                <c:pt idx="5606" formatCode="dd/mmm/yy">
                  <c:v>43519</c:v>
                </c:pt>
                <c:pt idx="5607" formatCode="dd/mmm/yy">
                  <c:v>43520</c:v>
                </c:pt>
                <c:pt idx="5608" formatCode="dd/mmm/yy">
                  <c:v>43521</c:v>
                </c:pt>
                <c:pt idx="5609" formatCode="dd/mmm/yy">
                  <c:v>43522</c:v>
                </c:pt>
                <c:pt idx="5610" formatCode="dd/mmm/yy">
                  <c:v>43523</c:v>
                </c:pt>
                <c:pt idx="5611" formatCode="dd/mmm/yy">
                  <c:v>43524</c:v>
                </c:pt>
                <c:pt idx="5612" formatCode="dd/mmm/yy">
                  <c:v>43525</c:v>
                </c:pt>
                <c:pt idx="5613" formatCode="dd/mmm/yy">
                  <c:v>43526</c:v>
                </c:pt>
                <c:pt idx="5614" formatCode="dd/mmm/yy">
                  <c:v>43527</c:v>
                </c:pt>
                <c:pt idx="5615" formatCode="dd/mmm/yy">
                  <c:v>43528</c:v>
                </c:pt>
                <c:pt idx="5616" formatCode="dd/mmm/yy">
                  <c:v>43529</c:v>
                </c:pt>
                <c:pt idx="5617" formatCode="dd/mmm/yy">
                  <c:v>43530</c:v>
                </c:pt>
                <c:pt idx="5618" formatCode="dd/mmm/yy">
                  <c:v>43531</c:v>
                </c:pt>
                <c:pt idx="5619" formatCode="dd/mmm/yy">
                  <c:v>43532</c:v>
                </c:pt>
                <c:pt idx="5620" formatCode="dd/mmm/yy">
                  <c:v>43533</c:v>
                </c:pt>
                <c:pt idx="5621" formatCode="dd/mmm/yy">
                  <c:v>43534</c:v>
                </c:pt>
                <c:pt idx="5622" formatCode="dd/mmm/yy">
                  <c:v>43535</c:v>
                </c:pt>
                <c:pt idx="5623" formatCode="dd/mmm/yy">
                  <c:v>43536</c:v>
                </c:pt>
                <c:pt idx="5624" formatCode="dd/mmm/yy">
                  <c:v>43537</c:v>
                </c:pt>
                <c:pt idx="5625" formatCode="dd/mmm/yy">
                  <c:v>43538</c:v>
                </c:pt>
              </c:numCache>
            </c:numRef>
          </c:cat>
          <c:val>
            <c:numRef>
              <c:f>'Gráfica TII desde 2000'!$Z$2:$Z$10062</c:f>
              <c:numCache>
                <c:formatCode>General</c:formatCode>
                <c:ptCount val="10061"/>
                <c:pt idx="543">
                  <c:v>6.5</c:v>
                </c:pt>
                <c:pt idx="544">
                  <c:v>6.5</c:v>
                </c:pt>
                <c:pt idx="545">
                  <c:v>6.5</c:v>
                </c:pt>
                <c:pt idx="546">
                  <c:v>6.5</c:v>
                </c:pt>
                <c:pt idx="547">
                  <c:v>6.5</c:v>
                </c:pt>
                <c:pt idx="548">
                  <c:v>6.5</c:v>
                </c:pt>
                <c:pt idx="549">
                  <c:v>6.5</c:v>
                </c:pt>
                <c:pt idx="550">
                  <c:v>6.5</c:v>
                </c:pt>
                <c:pt idx="551">
                  <c:v>6.5</c:v>
                </c:pt>
                <c:pt idx="552">
                  <c:v>6.5</c:v>
                </c:pt>
                <c:pt idx="553">
                  <c:v>6.5</c:v>
                </c:pt>
                <c:pt idx="554">
                  <c:v>6.5</c:v>
                </c:pt>
                <c:pt idx="555">
                  <c:v>6.5</c:v>
                </c:pt>
                <c:pt idx="556">
                  <c:v>6.5</c:v>
                </c:pt>
                <c:pt idx="557">
                  <c:v>6.5</c:v>
                </c:pt>
                <c:pt idx="558">
                  <c:v>6.5</c:v>
                </c:pt>
                <c:pt idx="559">
                  <c:v>6.5</c:v>
                </c:pt>
                <c:pt idx="560">
                  <c:v>6.5</c:v>
                </c:pt>
                <c:pt idx="561">
                  <c:v>6.5</c:v>
                </c:pt>
                <c:pt idx="562">
                  <c:v>6.5</c:v>
                </c:pt>
                <c:pt idx="563">
                  <c:v>6.5</c:v>
                </c:pt>
                <c:pt idx="564">
                  <c:v>6.5</c:v>
                </c:pt>
                <c:pt idx="565">
                  <c:v>6.5</c:v>
                </c:pt>
                <c:pt idx="566">
                  <c:v>6.5</c:v>
                </c:pt>
                <c:pt idx="567">
                  <c:v>6.5</c:v>
                </c:pt>
                <c:pt idx="568">
                  <c:v>6.5</c:v>
                </c:pt>
                <c:pt idx="569">
                  <c:v>6.5</c:v>
                </c:pt>
                <c:pt idx="570">
                  <c:v>6.5</c:v>
                </c:pt>
                <c:pt idx="571">
                  <c:v>6.5</c:v>
                </c:pt>
                <c:pt idx="572">
                  <c:v>6.5</c:v>
                </c:pt>
                <c:pt idx="573">
                  <c:v>6.5</c:v>
                </c:pt>
                <c:pt idx="574">
                  <c:v>6.5</c:v>
                </c:pt>
                <c:pt idx="575">
                  <c:v>6.5</c:v>
                </c:pt>
                <c:pt idx="576">
                  <c:v>6.5</c:v>
                </c:pt>
                <c:pt idx="577">
                  <c:v>6.5</c:v>
                </c:pt>
                <c:pt idx="578">
                  <c:v>6.5</c:v>
                </c:pt>
                <c:pt idx="579">
                  <c:v>6.5</c:v>
                </c:pt>
                <c:pt idx="580">
                  <c:v>6.5</c:v>
                </c:pt>
                <c:pt idx="581">
                  <c:v>6.5</c:v>
                </c:pt>
                <c:pt idx="582">
                  <c:v>6.5</c:v>
                </c:pt>
                <c:pt idx="583">
                  <c:v>6.5</c:v>
                </c:pt>
                <c:pt idx="584">
                  <c:v>6.5</c:v>
                </c:pt>
                <c:pt idx="585">
                  <c:v>6.5</c:v>
                </c:pt>
                <c:pt idx="586">
                  <c:v>6.5</c:v>
                </c:pt>
                <c:pt idx="587">
                  <c:v>6.5</c:v>
                </c:pt>
                <c:pt idx="588">
                  <c:v>6.5</c:v>
                </c:pt>
                <c:pt idx="589">
                  <c:v>6.5</c:v>
                </c:pt>
                <c:pt idx="590">
                  <c:v>6.5</c:v>
                </c:pt>
                <c:pt idx="591">
                  <c:v>6.5</c:v>
                </c:pt>
                <c:pt idx="592">
                  <c:v>6.5</c:v>
                </c:pt>
                <c:pt idx="593">
                  <c:v>6.5</c:v>
                </c:pt>
                <c:pt idx="594">
                  <c:v>6.5</c:v>
                </c:pt>
                <c:pt idx="595">
                  <c:v>6.5</c:v>
                </c:pt>
                <c:pt idx="596">
                  <c:v>6.5</c:v>
                </c:pt>
                <c:pt idx="597">
                  <c:v>6.5</c:v>
                </c:pt>
                <c:pt idx="598">
                  <c:v>6.5</c:v>
                </c:pt>
                <c:pt idx="599">
                  <c:v>6.5</c:v>
                </c:pt>
                <c:pt idx="600">
                  <c:v>6.5</c:v>
                </c:pt>
                <c:pt idx="601">
                  <c:v>6.5</c:v>
                </c:pt>
                <c:pt idx="602">
                  <c:v>6.5</c:v>
                </c:pt>
                <c:pt idx="603">
                  <c:v>6.5</c:v>
                </c:pt>
                <c:pt idx="604">
                  <c:v>6.5</c:v>
                </c:pt>
                <c:pt idx="605">
                  <c:v>6.5</c:v>
                </c:pt>
                <c:pt idx="606">
                  <c:v>6.5</c:v>
                </c:pt>
                <c:pt idx="607">
                  <c:v>6.5</c:v>
                </c:pt>
                <c:pt idx="608">
                  <c:v>6.5</c:v>
                </c:pt>
                <c:pt idx="609">
                  <c:v>6.5</c:v>
                </c:pt>
                <c:pt idx="610">
                  <c:v>6.5</c:v>
                </c:pt>
                <c:pt idx="611">
                  <c:v>6.5</c:v>
                </c:pt>
                <c:pt idx="612">
                  <c:v>6.5</c:v>
                </c:pt>
                <c:pt idx="613">
                  <c:v>6.5</c:v>
                </c:pt>
                <c:pt idx="614">
                  <c:v>6.5</c:v>
                </c:pt>
                <c:pt idx="615">
                  <c:v>6.5</c:v>
                </c:pt>
                <c:pt idx="616">
                  <c:v>6.5</c:v>
                </c:pt>
                <c:pt idx="617">
                  <c:v>6.5</c:v>
                </c:pt>
                <c:pt idx="618">
                  <c:v>6.5</c:v>
                </c:pt>
                <c:pt idx="619">
                  <c:v>6.5</c:v>
                </c:pt>
                <c:pt idx="620">
                  <c:v>6.5</c:v>
                </c:pt>
                <c:pt idx="621">
                  <c:v>6.5</c:v>
                </c:pt>
                <c:pt idx="622">
                  <c:v>6.5</c:v>
                </c:pt>
                <c:pt idx="623">
                  <c:v>6.5</c:v>
                </c:pt>
                <c:pt idx="624">
                  <c:v>6.5</c:v>
                </c:pt>
                <c:pt idx="625">
                  <c:v>6.5</c:v>
                </c:pt>
                <c:pt idx="626">
                  <c:v>6.5</c:v>
                </c:pt>
                <c:pt idx="627">
                  <c:v>6.5</c:v>
                </c:pt>
                <c:pt idx="628">
                  <c:v>6.5</c:v>
                </c:pt>
                <c:pt idx="629">
                  <c:v>6.5</c:v>
                </c:pt>
                <c:pt idx="630">
                  <c:v>6.5</c:v>
                </c:pt>
                <c:pt idx="631">
                  <c:v>6.5</c:v>
                </c:pt>
                <c:pt idx="632">
                  <c:v>6.5</c:v>
                </c:pt>
                <c:pt idx="633">
                  <c:v>6.5</c:v>
                </c:pt>
                <c:pt idx="634">
                  <c:v>6.5</c:v>
                </c:pt>
                <c:pt idx="635">
                  <c:v>6.5</c:v>
                </c:pt>
                <c:pt idx="636">
                  <c:v>6.5</c:v>
                </c:pt>
                <c:pt idx="637">
                  <c:v>6.5</c:v>
                </c:pt>
                <c:pt idx="638">
                  <c:v>6.5</c:v>
                </c:pt>
                <c:pt idx="639">
                  <c:v>6.5</c:v>
                </c:pt>
                <c:pt idx="640">
                  <c:v>6.5</c:v>
                </c:pt>
                <c:pt idx="641">
                  <c:v>6.5</c:v>
                </c:pt>
                <c:pt idx="642">
                  <c:v>6.5</c:v>
                </c:pt>
                <c:pt idx="643">
                  <c:v>6.5</c:v>
                </c:pt>
                <c:pt idx="644">
                  <c:v>6.5</c:v>
                </c:pt>
                <c:pt idx="645">
                  <c:v>6.5</c:v>
                </c:pt>
                <c:pt idx="646">
                  <c:v>6.5</c:v>
                </c:pt>
                <c:pt idx="647">
                  <c:v>6.5</c:v>
                </c:pt>
                <c:pt idx="648">
                  <c:v>6.5</c:v>
                </c:pt>
                <c:pt idx="649">
                  <c:v>6.5</c:v>
                </c:pt>
                <c:pt idx="650">
                  <c:v>6.5</c:v>
                </c:pt>
                <c:pt idx="651">
                  <c:v>6.5</c:v>
                </c:pt>
                <c:pt idx="652">
                  <c:v>6.5</c:v>
                </c:pt>
                <c:pt idx="653">
                  <c:v>6.5</c:v>
                </c:pt>
                <c:pt idx="654">
                  <c:v>6.5</c:v>
                </c:pt>
                <c:pt idx="655">
                  <c:v>6.5</c:v>
                </c:pt>
                <c:pt idx="656">
                  <c:v>6.5</c:v>
                </c:pt>
                <c:pt idx="657">
                  <c:v>6.5</c:v>
                </c:pt>
                <c:pt idx="658">
                  <c:v>6.5</c:v>
                </c:pt>
                <c:pt idx="659">
                  <c:v>6.5</c:v>
                </c:pt>
                <c:pt idx="660">
                  <c:v>6.5</c:v>
                </c:pt>
                <c:pt idx="661">
                  <c:v>6.5</c:v>
                </c:pt>
                <c:pt idx="662">
                  <c:v>6.5</c:v>
                </c:pt>
                <c:pt idx="663">
                  <c:v>6.5</c:v>
                </c:pt>
                <c:pt idx="664">
                  <c:v>6.5</c:v>
                </c:pt>
                <c:pt idx="665">
                  <c:v>6.5</c:v>
                </c:pt>
                <c:pt idx="666">
                  <c:v>6.5</c:v>
                </c:pt>
                <c:pt idx="667">
                  <c:v>6.5</c:v>
                </c:pt>
                <c:pt idx="668">
                  <c:v>6.5</c:v>
                </c:pt>
                <c:pt idx="669">
                  <c:v>6.5</c:v>
                </c:pt>
                <c:pt idx="670">
                  <c:v>6.5</c:v>
                </c:pt>
                <c:pt idx="671">
                  <c:v>6.5</c:v>
                </c:pt>
                <c:pt idx="672">
                  <c:v>6.5</c:v>
                </c:pt>
                <c:pt idx="673">
                  <c:v>6.5</c:v>
                </c:pt>
                <c:pt idx="674">
                  <c:v>6.5</c:v>
                </c:pt>
                <c:pt idx="675">
                  <c:v>6.5</c:v>
                </c:pt>
                <c:pt idx="676">
                  <c:v>6.5</c:v>
                </c:pt>
                <c:pt idx="677">
                  <c:v>6.5</c:v>
                </c:pt>
                <c:pt idx="678">
                  <c:v>6.5</c:v>
                </c:pt>
                <c:pt idx="679">
                  <c:v>6.5</c:v>
                </c:pt>
                <c:pt idx="680">
                  <c:v>6.5</c:v>
                </c:pt>
                <c:pt idx="681">
                  <c:v>6.5</c:v>
                </c:pt>
                <c:pt idx="682">
                  <c:v>6.5</c:v>
                </c:pt>
                <c:pt idx="683">
                  <c:v>6.5</c:v>
                </c:pt>
                <c:pt idx="684">
                  <c:v>6.5</c:v>
                </c:pt>
                <c:pt idx="685">
                  <c:v>6.5</c:v>
                </c:pt>
                <c:pt idx="686">
                  <c:v>6.5</c:v>
                </c:pt>
                <c:pt idx="687">
                  <c:v>6.5</c:v>
                </c:pt>
                <c:pt idx="688">
                  <c:v>6.5</c:v>
                </c:pt>
                <c:pt idx="689">
                  <c:v>6.5</c:v>
                </c:pt>
                <c:pt idx="690">
                  <c:v>6.5</c:v>
                </c:pt>
                <c:pt idx="691">
                  <c:v>6.5</c:v>
                </c:pt>
                <c:pt idx="692">
                  <c:v>6.5</c:v>
                </c:pt>
                <c:pt idx="693">
                  <c:v>6.5</c:v>
                </c:pt>
                <c:pt idx="694">
                  <c:v>6.5</c:v>
                </c:pt>
                <c:pt idx="695">
                  <c:v>6.5</c:v>
                </c:pt>
                <c:pt idx="696">
                  <c:v>6.5</c:v>
                </c:pt>
                <c:pt idx="697">
                  <c:v>6.5</c:v>
                </c:pt>
                <c:pt idx="698">
                  <c:v>6.5</c:v>
                </c:pt>
                <c:pt idx="699">
                  <c:v>6.5</c:v>
                </c:pt>
                <c:pt idx="700">
                  <c:v>6.5</c:v>
                </c:pt>
                <c:pt idx="701">
                  <c:v>6.5</c:v>
                </c:pt>
                <c:pt idx="702">
                  <c:v>6.5</c:v>
                </c:pt>
                <c:pt idx="703">
                  <c:v>6.5</c:v>
                </c:pt>
                <c:pt idx="704">
                  <c:v>6.5</c:v>
                </c:pt>
                <c:pt idx="705">
                  <c:v>6.5</c:v>
                </c:pt>
                <c:pt idx="706">
                  <c:v>6.5</c:v>
                </c:pt>
                <c:pt idx="707">
                  <c:v>6.5</c:v>
                </c:pt>
                <c:pt idx="708">
                  <c:v>6.5</c:v>
                </c:pt>
                <c:pt idx="709">
                  <c:v>6.5</c:v>
                </c:pt>
                <c:pt idx="710">
                  <c:v>6.5</c:v>
                </c:pt>
                <c:pt idx="711">
                  <c:v>6.5</c:v>
                </c:pt>
                <c:pt idx="712">
                  <c:v>6.5</c:v>
                </c:pt>
                <c:pt idx="713">
                  <c:v>6.5</c:v>
                </c:pt>
                <c:pt idx="714">
                  <c:v>6.5</c:v>
                </c:pt>
                <c:pt idx="715">
                  <c:v>6.5</c:v>
                </c:pt>
                <c:pt idx="716">
                  <c:v>6.5</c:v>
                </c:pt>
                <c:pt idx="717">
                  <c:v>6.5</c:v>
                </c:pt>
                <c:pt idx="718">
                  <c:v>6.5</c:v>
                </c:pt>
                <c:pt idx="719">
                  <c:v>6.5</c:v>
                </c:pt>
                <c:pt idx="720">
                  <c:v>6.5</c:v>
                </c:pt>
                <c:pt idx="721">
                  <c:v>6.5</c:v>
                </c:pt>
                <c:pt idx="722">
                  <c:v>6.5</c:v>
                </c:pt>
                <c:pt idx="723">
                  <c:v>6.5</c:v>
                </c:pt>
                <c:pt idx="724">
                  <c:v>6.5</c:v>
                </c:pt>
                <c:pt idx="725">
                  <c:v>6.5</c:v>
                </c:pt>
                <c:pt idx="726">
                  <c:v>6.5</c:v>
                </c:pt>
                <c:pt idx="727">
                  <c:v>6.5</c:v>
                </c:pt>
                <c:pt idx="728">
                  <c:v>6.5</c:v>
                </c:pt>
                <c:pt idx="729">
                  <c:v>6.5</c:v>
                </c:pt>
                <c:pt idx="730">
                  <c:v>6.5</c:v>
                </c:pt>
                <c:pt idx="731">
                  <c:v>6.5</c:v>
                </c:pt>
                <c:pt idx="732">
                  <c:v>6.5</c:v>
                </c:pt>
                <c:pt idx="733">
                  <c:v>6.5</c:v>
                </c:pt>
                <c:pt idx="734">
                  <c:v>6.5</c:v>
                </c:pt>
                <c:pt idx="735">
                  <c:v>6.5</c:v>
                </c:pt>
                <c:pt idx="736">
                  <c:v>6.5</c:v>
                </c:pt>
                <c:pt idx="737">
                  <c:v>6.5</c:v>
                </c:pt>
                <c:pt idx="738">
                  <c:v>6.5</c:v>
                </c:pt>
                <c:pt idx="739">
                  <c:v>6.5</c:v>
                </c:pt>
                <c:pt idx="740">
                  <c:v>6.5</c:v>
                </c:pt>
                <c:pt idx="741">
                  <c:v>6.5</c:v>
                </c:pt>
                <c:pt idx="742">
                  <c:v>6.5</c:v>
                </c:pt>
                <c:pt idx="743">
                  <c:v>6.5</c:v>
                </c:pt>
                <c:pt idx="744">
                  <c:v>6.5</c:v>
                </c:pt>
                <c:pt idx="745">
                  <c:v>6.5</c:v>
                </c:pt>
                <c:pt idx="746">
                  <c:v>6.5</c:v>
                </c:pt>
                <c:pt idx="747">
                  <c:v>6.5</c:v>
                </c:pt>
                <c:pt idx="748">
                  <c:v>6.5</c:v>
                </c:pt>
                <c:pt idx="749">
                  <c:v>6.5</c:v>
                </c:pt>
                <c:pt idx="750">
                  <c:v>6.5</c:v>
                </c:pt>
                <c:pt idx="751">
                  <c:v>6.5</c:v>
                </c:pt>
                <c:pt idx="752">
                  <c:v>6.5</c:v>
                </c:pt>
                <c:pt idx="753">
                  <c:v>6.5</c:v>
                </c:pt>
                <c:pt idx="754">
                  <c:v>6.5</c:v>
                </c:pt>
                <c:pt idx="755">
                  <c:v>6.5</c:v>
                </c:pt>
                <c:pt idx="756">
                  <c:v>6.5</c:v>
                </c:pt>
                <c:pt idx="757">
                  <c:v>6.5</c:v>
                </c:pt>
                <c:pt idx="758">
                  <c:v>6.5</c:v>
                </c:pt>
                <c:pt idx="759">
                  <c:v>6.5</c:v>
                </c:pt>
                <c:pt idx="760">
                  <c:v>6.5</c:v>
                </c:pt>
                <c:pt idx="761">
                  <c:v>6.5</c:v>
                </c:pt>
                <c:pt idx="762">
                  <c:v>6.5</c:v>
                </c:pt>
                <c:pt idx="763">
                  <c:v>6.5</c:v>
                </c:pt>
                <c:pt idx="764">
                  <c:v>6.5</c:v>
                </c:pt>
                <c:pt idx="765">
                  <c:v>6.5</c:v>
                </c:pt>
                <c:pt idx="766">
                  <c:v>6.5</c:v>
                </c:pt>
                <c:pt idx="767">
                  <c:v>6.5</c:v>
                </c:pt>
                <c:pt idx="768">
                  <c:v>6.5</c:v>
                </c:pt>
                <c:pt idx="769">
                  <c:v>6.5</c:v>
                </c:pt>
                <c:pt idx="770">
                  <c:v>6.5</c:v>
                </c:pt>
                <c:pt idx="771">
                  <c:v>6.5</c:v>
                </c:pt>
                <c:pt idx="772">
                  <c:v>6.5</c:v>
                </c:pt>
                <c:pt idx="773">
                  <c:v>6.5</c:v>
                </c:pt>
                <c:pt idx="774">
                  <c:v>6.5</c:v>
                </c:pt>
                <c:pt idx="775">
                  <c:v>6.5</c:v>
                </c:pt>
                <c:pt idx="795">
                  <c:v>4.5</c:v>
                </c:pt>
                <c:pt idx="796">
                  <c:v>4.5</c:v>
                </c:pt>
                <c:pt idx="797">
                  <c:v>4.5</c:v>
                </c:pt>
                <c:pt idx="798">
                  <c:v>4.5</c:v>
                </c:pt>
                <c:pt idx="799">
                  <c:v>4.5</c:v>
                </c:pt>
                <c:pt idx="800">
                  <c:v>4.5</c:v>
                </c:pt>
                <c:pt idx="801">
                  <c:v>4.5</c:v>
                </c:pt>
                <c:pt idx="802">
                  <c:v>4.5</c:v>
                </c:pt>
                <c:pt idx="803">
                  <c:v>4.5</c:v>
                </c:pt>
                <c:pt idx="804">
                  <c:v>4.5</c:v>
                </c:pt>
                <c:pt idx="805">
                  <c:v>4.5</c:v>
                </c:pt>
                <c:pt idx="806">
                  <c:v>4.5</c:v>
                </c:pt>
                <c:pt idx="807">
                  <c:v>4.5</c:v>
                </c:pt>
                <c:pt idx="808">
                  <c:v>4.5</c:v>
                </c:pt>
                <c:pt idx="809">
                  <c:v>4.5</c:v>
                </c:pt>
                <c:pt idx="810">
                  <c:v>4.5</c:v>
                </c:pt>
                <c:pt idx="811">
                  <c:v>4.5</c:v>
                </c:pt>
                <c:pt idx="812">
                  <c:v>4.5</c:v>
                </c:pt>
                <c:pt idx="813">
                  <c:v>4.5</c:v>
                </c:pt>
                <c:pt idx="814">
                  <c:v>4.5</c:v>
                </c:pt>
                <c:pt idx="815">
                  <c:v>4.5</c:v>
                </c:pt>
                <c:pt idx="816">
                  <c:v>4.5</c:v>
                </c:pt>
                <c:pt idx="817">
                  <c:v>4.5</c:v>
                </c:pt>
                <c:pt idx="818">
                  <c:v>4.5</c:v>
                </c:pt>
                <c:pt idx="819">
                  <c:v>4.5</c:v>
                </c:pt>
                <c:pt idx="820">
                  <c:v>4.5</c:v>
                </c:pt>
                <c:pt idx="821">
                  <c:v>4.5</c:v>
                </c:pt>
                <c:pt idx="822">
                  <c:v>4.5</c:v>
                </c:pt>
                <c:pt idx="823">
                  <c:v>4.5</c:v>
                </c:pt>
                <c:pt idx="824">
                  <c:v>4.5</c:v>
                </c:pt>
                <c:pt idx="825">
                  <c:v>4.5</c:v>
                </c:pt>
                <c:pt idx="826">
                  <c:v>4.5</c:v>
                </c:pt>
                <c:pt idx="827">
                  <c:v>4.5</c:v>
                </c:pt>
                <c:pt idx="828">
                  <c:v>4.5</c:v>
                </c:pt>
                <c:pt idx="829">
                  <c:v>4.5</c:v>
                </c:pt>
                <c:pt idx="830">
                  <c:v>4.5</c:v>
                </c:pt>
                <c:pt idx="831">
                  <c:v>4.5</c:v>
                </c:pt>
                <c:pt idx="832">
                  <c:v>4.5</c:v>
                </c:pt>
                <c:pt idx="833">
                  <c:v>4.5</c:v>
                </c:pt>
                <c:pt idx="834">
                  <c:v>4.5</c:v>
                </c:pt>
                <c:pt idx="835">
                  <c:v>4.5</c:v>
                </c:pt>
                <c:pt idx="836">
                  <c:v>4.5</c:v>
                </c:pt>
                <c:pt idx="837">
                  <c:v>4.5</c:v>
                </c:pt>
                <c:pt idx="838">
                  <c:v>4.5</c:v>
                </c:pt>
                <c:pt idx="839">
                  <c:v>4.5</c:v>
                </c:pt>
                <c:pt idx="840">
                  <c:v>4.5</c:v>
                </c:pt>
                <c:pt idx="841">
                  <c:v>4.5</c:v>
                </c:pt>
                <c:pt idx="842">
                  <c:v>4.5</c:v>
                </c:pt>
                <c:pt idx="843">
                  <c:v>4.5</c:v>
                </c:pt>
                <c:pt idx="844">
                  <c:v>4.5</c:v>
                </c:pt>
                <c:pt idx="845">
                  <c:v>4.5</c:v>
                </c:pt>
                <c:pt idx="846">
                  <c:v>4.5</c:v>
                </c:pt>
                <c:pt idx="847">
                  <c:v>4.5</c:v>
                </c:pt>
                <c:pt idx="848">
                  <c:v>4.5</c:v>
                </c:pt>
                <c:pt idx="849">
                  <c:v>4.5</c:v>
                </c:pt>
                <c:pt idx="850">
                  <c:v>4.5</c:v>
                </c:pt>
                <c:pt idx="851">
                  <c:v>4.5</c:v>
                </c:pt>
                <c:pt idx="852">
                  <c:v>4.5</c:v>
                </c:pt>
                <c:pt idx="853">
                  <c:v>4.5</c:v>
                </c:pt>
                <c:pt idx="854">
                  <c:v>4.5</c:v>
                </c:pt>
                <c:pt idx="855">
                  <c:v>4.5</c:v>
                </c:pt>
                <c:pt idx="856">
                  <c:v>4.5</c:v>
                </c:pt>
                <c:pt idx="857">
                  <c:v>4.5</c:v>
                </c:pt>
                <c:pt idx="858">
                  <c:v>4.5</c:v>
                </c:pt>
                <c:pt idx="859">
                  <c:v>4.5</c:v>
                </c:pt>
                <c:pt idx="860">
                  <c:v>4.5</c:v>
                </c:pt>
                <c:pt idx="861">
                  <c:v>4.5</c:v>
                </c:pt>
                <c:pt idx="862">
                  <c:v>4.5</c:v>
                </c:pt>
                <c:pt idx="863">
                  <c:v>4.5</c:v>
                </c:pt>
                <c:pt idx="864">
                  <c:v>4.5</c:v>
                </c:pt>
                <c:pt idx="865">
                  <c:v>4.5</c:v>
                </c:pt>
                <c:pt idx="866">
                  <c:v>4.5</c:v>
                </c:pt>
                <c:pt idx="867">
                  <c:v>4.5</c:v>
                </c:pt>
                <c:pt idx="868">
                  <c:v>4.5</c:v>
                </c:pt>
                <c:pt idx="869">
                  <c:v>4.5</c:v>
                </c:pt>
                <c:pt idx="870">
                  <c:v>4.5</c:v>
                </c:pt>
                <c:pt idx="871">
                  <c:v>4.5</c:v>
                </c:pt>
                <c:pt idx="872">
                  <c:v>4.5</c:v>
                </c:pt>
                <c:pt idx="873">
                  <c:v>4.5</c:v>
                </c:pt>
                <c:pt idx="874">
                  <c:v>4.5</c:v>
                </c:pt>
                <c:pt idx="875">
                  <c:v>4.5</c:v>
                </c:pt>
                <c:pt idx="876">
                  <c:v>4.5</c:v>
                </c:pt>
                <c:pt idx="877">
                  <c:v>4.5</c:v>
                </c:pt>
                <c:pt idx="878">
                  <c:v>4.5</c:v>
                </c:pt>
                <c:pt idx="879">
                  <c:v>4.5</c:v>
                </c:pt>
                <c:pt idx="880">
                  <c:v>4.5</c:v>
                </c:pt>
                <c:pt idx="881">
                  <c:v>4.5</c:v>
                </c:pt>
                <c:pt idx="882">
                  <c:v>4.5</c:v>
                </c:pt>
                <c:pt idx="883">
                  <c:v>4.5</c:v>
                </c:pt>
                <c:pt idx="884">
                  <c:v>4.5</c:v>
                </c:pt>
                <c:pt idx="885">
                  <c:v>4.5</c:v>
                </c:pt>
                <c:pt idx="886">
                  <c:v>4.5</c:v>
                </c:pt>
                <c:pt idx="887">
                  <c:v>4.5</c:v>
                </c:pt>
                <c:pt idx="888">
                  <c:v>4.5</c:v>
                </c:pt>
                <c:pt idx="889">
                  <c:v>4.5</c:v>
                </c:pt>
                <c:pt idx="890">
                  <c:v>4.5</c:v>
                </c:pt>
                <c:pt idx="891">
                  <c:v>4.5</c:v>
                </c:pt>
                <c:pt idx="892">
                  <c:v>4.5</c:v>
                </c:pt>
                <c:pt idx="893">
                  <c:v>4.5</c:v>
                </c:pt>
                <c:pt idx="894">
                  <c:v>4.5</c:v>
                </c:pt>
                <c:pt idx="895">
                  <c:v>4.5</c:v>
                </c:pt>
                <c:pt idx="896">
                  <c:v>4.5</c:v>
                </c:pt>
                <c:pt idx="897">
                  <c:v>4.5</c:v>
                </c:pt>
                <c:pt idx="898">
                  <c:v>4.5</c:v>
                </c:pt>
                <c:pt idx="899">
                  <c:v>4.5</c:v>
                </c:pt>
                <c:pt idx="900">
                  <c:v>4.5</c:v>
                </c:pt>
                <c:pt idx="901">
                  <c:v>4.5</c:v>
                </c:pt>
                <c:pt idx="902">
                  <c:v>4.5</c:v>
                </c:pt>
                <c:pt idx="903">
                  <c:v>4.5</c:v>
                </c:pt>
                <c:pt idx="904">
                  <c:v>4.5</c:v>
                </c:pt>
                <c:pt idx="905">
                  <c:v>4.5</c:v>
                </c:pt>
                <c:pt idx="906">
                  <c:v>4.5</c:v>
                </c:pt>
                <c:pt idx="907">
                  <c:v>4.5</c:v>
                </c:pt>
                <c:pt idx="908">
                  <c:v>4.5</c:v>
                </c:pt>
                <c:pt idx="909">
                  <c:v>4.5</c:v>
                </c:pt>
                <c:pt idx="910">
                  <c:v>4.5</c:v>
                </c:pt>
                <c:pt idx="911">
                  <c:v>4.5</c:v>
                </c:pt>
                <c:pt idx="912">
                  <c:v>4.5</c:v>
                </c:pt>
                <c:pt idx="913">
                  <c:v>4.5</c:v>
                </c:pt>
                <c:pt idx="914">
                  <c:v>4.5</c:v>
                </c:pt>
                <c:pt idx="915">
                  <c:v>4.5</c:v>
                </c:pt>
                <c:pt idx="916">
                  <c:v>4.5</c:v>
                </c:pt>
                <c:pt idx="917">
                  <c:v>4.5</c:v>
                </c:pt>
                <c:pt idx="918">
                  <c:v>4.5</c:v>
                </c:pt>
                <c:pt idx="919">
                  <c:v>4.5</c:v>
                </c:pt>
                <c:pt idx="920">
                  <c:v>4.5</c:v>
                </c:pt>
                <c:pt idx="921">
                  <c:v>4.5</c:v>
                </c:pt>
                <c:pt idx="922">
                  <c:v>4.5</c:v>
                </c:pt>
                <c:pt idx="923">
                  <c:v>4.5</c:v>
                </c:pt>
                <c:pt idx="924">
                  <c:v>4.5</c:v>
                </c:pt>
                <c:pt idx="925">
                  <c:v>4.5</c:v>
                </c:pt>
                <c:pt idx="926">
                  <c:v>4.5</c:v>
                </c:pt>
                <c:pt idx="927">
                  <c:v>4.5</c:v>
                </c:pt>
                <c:pt idx="928">
                  <c:v>4.5</c:v>
                </c:pt>
                <c:pt idx="929">
                  <c:v>4.5</c:v>
                </c:pt>
                <c:pt idx="930">
                  <c:v>4.5</c:v>
                </c:pt>
                <c:pt idx="931">
                  <c:v>4.5</c:v>
                </c:pt>
                <c:pt idx="932">
                  <c:v>4.5</c:v>
                </c:pt>
                <c:pt idx="933">
                  <c:v>4.5</c:v>
                </c:pt>
                <c:pt idx="934">
                  <c:v>4.5</c:v>
                </c:pt>
                <c:pt idx="935">
                  <c:v>4.5</c:v>
                </c:pt>
                <c:pt idx="936">
                  <c:v>4.5</c:v>
                </c:pt>
                <c:pt idx="937">
                  <c:v>4.5</c:v>
                </c:pt>
                <c:pt idx="938">
                  <c:v>4.5</c:v>
                </c:pt>
                <c:pt idx="939">
                  <c:v>4.5</c:v>
                </c:pt>
                <c:pt idx="940">
                  <c:v>4.5</c:v>
                </c:pt>
                <c:pt idx="941">
                  <c:v>4.5</c:v>
                </c:pt>
                <c:pt idx="942">
                  <c:v>4.5</c:v>
                </c:pt>
                <c:pt idx="943">
                  <c:v>4.5</c:v>
                </c:pt>
                <c:pt idx="944">
                  <c:v>4.5</c:v>
                </c:pt>
                <c:pt idx="945">
                  <c:v>4.5</c:v>
                </c:pt>
                <c:pt idx="946">
                  <c:v>4.5</c:v>
                </c:pt>
                <c:pt idx="947">
                  <c:v>4.5</c:v>
                </c:pt>
                <c:pt idx="948">
                  <c:v>4.5</c:v>
                </c:pt>
                <c:pt idx="949">
                  <c:v>4.5</c:v>
                </c:pt>
                <c:pt idx="950">
                  <c:v>4.5</c:v>
                </c:pt>
                <c:pt idx="951">
                  <c:v>4.5</c:v>
                </c:pt>
                <c:pt idx="952">
                  <c:v>4.5</c:v>
                </c:pt>
                <c:pt idx="953">
                  <c:v>4.5</c:v>
                </c:pt>
                <c:pt idx="954">
                  <c:v>4.5</c:v>
                </c:pt>
                <c:pt idx="955">
                  <c:v>4.5</c:v>
                </c:pt>
                <c:pt idx="956">
                  <c:v>4.5</c:v>
                </c:pt>
                <c:pt idx="957">
                  <c:v>4.5</c:v>
                </c:pt>
                <c:pt idx="958">
                  <c:v>4.5</c:v>
                </c:pt>
                <c:pt idx="959">
                  <c:v>4.5</c:v>
                </c:pt>
                <c:pt idx="960">
                  <c:v>4.5</c:v>
                </c:pt>
                <c:pt idx="961">
                  <c:v>4.5</c:v>
                </c:pt>
                <c:pt idx="962">
                  <c:v>4.5</c:v>
                </c:pt>
                <c:pt idx="963">
                  <c:v>4.5</c:v>
                </c:pt>
                <c:pt idx="964">
                  <c:v>4.5</c:v>
                </c:pt>
                <c:pt idx="965">
                  <c:v>4.5</c:v>
                </c:pt>
                <c:pt idx="966">
                  <c:v>4.5</c:v>
                </c:pt>
                <c:pt idx="967">
                  <c:v>4.5</c:v>
                </c:pt>
                <c:pt idx="968">
                  <c:v>4.5</c:v>
                </c:pt>
                <c:pt idx="969">
                  <c:v>4.5</c:v>
                </c:pt>
                <c:pt idx="970">
                  <c:v>4.5</c:v>
                </c:pt>
                <c:pt idx="971">
                  <c:v>4.5</c:v>
                </c:pt>
                <c:pt idx="972">
                  <c:v>4.5</c:v>
                </c:pt>
                <c:pt idx="973">
                  <c:v>4.5</c:v>
                </c:pt>
                <c:pt idx="974">
                  <c:v>4.5</c:v>
                </c:pt>
                <c:pt idx="975">
                  <c:v>4.5</c:v>
                </c:pt>
                <c:pt idx="976">
                  <c:v>4.5</c:v>
                </c:pt>
                <c:pt idx="977">
                  <c:v>4.5</c:v>
                </c:pt>
                <c:pt idx="978">
                  <c:v>4.5</c:v>
                </c:pt>
                <c:pt idx="979">
                  <c:v>4.5</c:v>
                </c:pt>
                <c:pt idx="980">
                  <c:v>4.5</c:v>
                </c:pt>
                <c:pt idx="981">
                  <c:v>4.5</c:v>
                </c:pt>
                <c:pt idx="982">
                  <c:v>4.5</c:v>
                </c:pt>
                <c:pt idx="983">
                  <c:v>4.5</c:v>
                </c:pt>
                <c:pt idx="984">
                  <c:v>4.5</c:v>
                </c:pt>
                <c:pt idx="985">
                  <c:v>4.5</c:v>
                </c:pt>
                <c:pt idx="986">
                  <c:v>4.5</c:v>
                </c:pt>
                <c:pt idx="987">
                  <c:v>4.5</c:v>
                </c:pt>
                <c:pt idx="988">
                  <c:v>4.5</c:v>
                </c:pt>
                <c:pt idx="989">
                  <c:v>4.5</c:v>
                </c:pt>
                <c:pt idx="990">
                  <c:v>4.5</c:v>
                </c:pt>
                <c:pt idx="991">
                  <c:v>4.5</c:v>
                </c:pt>
                <c:pt idx="992">
                  <c:v>4.5</c:v>
                </c:pt>
                <c:pt idx="993">
                  <c:v>4.5</c:v>
                </c:pt>
                <c:pt idx="994">
                  <c:v>4.5</c:v>
                </c:pt>
                <c:pt idx="995">
                  <c:v>4.5</c:v>
                </c:pt>
                <c:pt idx="996">
                  <c:v>4.5</c:v>
                </c:pt>
                <c:pt idx="997">
                  <c:v>4.5</c:v>
                </c:pt>
                <c:pt idx="998">
                  <c:v>4.5</c:v>
                </c:pt>
                <c:pt idx="999">
                  <c:v>4.5</c:v>
                </c:pt>
                <c:pt idx="1000">
                  <c:v>4.5</c:v>
                </c:pt>
                <c:pt idx="1001">
                  <c:v>4.5</c:v>
                </c:pt>
                <c:pt idx="1002">
                  <c:v>4.5</c:v>
                </c:pt>
                <c:pt idx="1003">
                  <c:v>4.5</c:v>
                </c:pt>
                <c:pt idx="1004">
                  <c:v>4.5</c:v>
                </c:pt>
                <c:pt idx="1005">
                  <c:v>4.5</c:v>
                </c:pt>
                <c:pt idx="1006">
                  <c:v>4.5</c:v>
                </c:pt>
                <c:pt idx="1007">
                  <c:v>4.5</c:v>
                </c:pt>
                <c:pt idx="1008">
                  <c:v>4.5</c:v>
                </c:pt>
                <c:pt idx="1009">
                  <c:v>4.5</c:v>
                </c:pt>
                <c:pt idx="1010">
                  <c:v>4.5</c:v>
                </c:pt>
                <c:pt idx="1011">
                  <c:v>4.5</c:v>
                </c:pt>
                <c:pt idx="1012">
                  <c:v>4.5</c:v>
                </c:pt>
                <c:pt idx="1013">
                  <c:v>4.5</c:v>
                </c:pt>
                <c:pt idx="1014">
                  <c:v>4.5</c:v>
                </c:pt>
                <c:pt idx="1015">
                  <c:v>4.5</c:v>
                </c:pt>
                <c:pt idx="1016">
                  <c:v>4.5</c:v>
                </c:pt>
                <c:pt idx="1017">
                  <c:v>4.5</c:v>
                </c:pt>
                <c:pt idx="1018">
                  <c:v>4.5</c:v>
                </c:pt>
                <c:pt idx="1019">
                  <c:v>4.5</c:v>
                </c:pt>
                <c:pt idx="1020">
                  <c:v>4.5</c:v>
                </c:pt>
                <c:pt idx="1021">
                  <c:v>4.5</c:v>
                </c:pt>
                <c:pt idx="1022">
                  <c:v>4.5</c:v>
                </c:pt>
                <c:pt idx="1023">
                  <c:v>4.5</c:v>
                </c:pt>
                <c:pt idx="1024">
                  <c:v>4.5</c:v>
                </c:pt>
                <c:pt idx="1025">
                  <c:v>4.5</c:v>
                </c:pt>
                <c:pt idx="1046">
                  <c:v>3</c:v>
                </c:pt>
                <c:pt idx="1047">
                  <c:v>3</c:v>
                </c:pt>
                <c:pt idx="1048">
                  <c:v>3</c:v>
                </c:pt>
                <c:pt idx="1049">
                  <c:v>3</c:v>
                </c:pt>
                <c:pt idx="1050">
                  <c:v>3</c:v>
                </c:pt>
                <c:pt idx="1051">
                  <c:v>3</c:v>
                </c:pt>
                <c:pt idx="1052">
                  <c:v>3</c:v>
                </c:pt>
                <c:pt idx="1053">
                  <c:v>3</c:v>
                </c:pt>
                <c:pt idx="1054">
                  <c:v>3</c:v>
                </c:pt>
                <c:pt idx="1055">
                  <c:v>3</c:v>
                </c:pt>
                <c:pt idx="1056">
                  <c:v>3</c:v>
                </c:pt>
                <c:pt idx="1057">
                  <c:v>3</c:v>
                </c:pt>
                <c:pt idx="1058">
                  <c:v>3</c:v>
                </c:pt>
                <c:pt idx="1059">
                  <c:v>3</c:v>
                </c:pt>
                <c:pt idx="1060">
                  <c:v>3</c:v>
                </c:pt>
                <c:pt idx="1061">
                  <c:v>3</c:v>
                </c:pt>
                <c:pt idx="1062">
                  <c:v>3</c:v>
                </c:pt>
                <c:pt idx="1063">
                  <c:v>3</c:v>
                </c:pt>
                <c:pt idx="1064">
                  <c:v>3</c:v>
                </c:pt>
                <c:pt idx="1065">
                  <c:v>3</c:v>
                </c:pt>
                <c:pt idx="1066">
                  <c:v>3</c:v>
                </c:pt>
                <c:pt idx="1067">
                  <c:v>3</c:v>
                </c:pt>
                <c:pt idx="1068">
                  <c:v>3</c:v>
                </c:pt>
                <c:pt idx="1069">
                  <c:v>3</c:v>
                </c:pt>
                <c:pt idx="1070">
                  <c:v>3</c:v>
                </c:pt>
                <c:pt idx="1071">
                  <c:v>3</c:v>
                </c:pt>
                <c:pt idx="1072">
                  <c:v>3</c:v>
                </c:pt>
                <c:pt idx="1073">
                  <c:v>3</c:v>
                </c:pt>
                <c:pt idx="1074">
                  <c:v>3</c:v>
                </c:pt>
                <c:pt idx="1075">
                  <c:v>3</c:v>
                </c:pt>
                <c:pt idx="1076">
                  <c:v>3</c:v>
                </c:pt>
                <c:pt idx="1077">
                  <c:v>3</c:v>
                </c:pt>
                <c:pt idx="1078">
                  <c:v>3</c:v>
                </c:pt>
                <c:pt idx="1079">
                  <c:v>3</c:v>
                </c:pt>
                <c:pt idx="1080">
                  <c:v>3</c:v>
                </c:pt>
                <c:pt idx="1081">
                  <c:v>3</c:v>
                </c:pt>
                <c:pt idx="1082">
                  <c:v>3</c:v>
                </c:pt>
                <c:pt idx="1083">
                  <c:v>3</c:v>
                </c:pt>
                <c:pt idx="1084">
                  <c:v>3</c:v>
                </c:pt>
                <c:pt idx="1085">
                  <c:v>3</c:v>
                </c:pt>
                <c:pt idx="1086">
                  <c:v>3</c:v>
                </c:pt>
                <c:pt idx="1087">
                  <c:v>3</c:v>
                </c:pt>
                <c:pt idx="1088">
                  <c:v>3</c:v>
                </c:pt>
                <c:pt idx="1089">
                  <c:v>3</c:v>
                </c:pt>
                <c:pt idx="1090">
                  <c:v>3</c:v>
                </c:pt>
                <c:pt idx="1091">
                  <c:v>3</c:v>
                </c:pt>
                <c:pt idx="1092">
                  <c:v>3</c:v>
                </c:pt>
                <c:pt idx="1093">
                  <c:v>3</c:v>
                </c:pt>
                <c:pt idx="1094">
                  <c:v>3</c:v>
                </c:pt>
                <c:pt idx="1095">
                  <c:v>3</c:v>
                </c:pt>
                <c:pt idx="1096">
                  <c:v>3</c:v>
                </c:pt>
                <c:pt idx="1097">
                  <c:v>3</c:v>
                </c:pt>
                <c:pt idx="1098">
                  <c:v>3</c:v>
                </c:pt>
                <c:pt idx="1099">
                  <c:v>3</c:v>
                </c:pt>
                <c:pt idx="1100">
                  <c:v>3</c:v>
                </c:pt>
                <c:pt idx="1101">
                  <c:v>3</c:v>
                </c:pt>
                <c:pt idx="1102">
                  <c:v>3</c:v>
                </c:pt>
                <c:pt idx="1103">
                  <c:v>3</c:v>
                </c:pt>
                <c:pt idx="1104">
                  <c:v>3</c:v>
                </c:pt>
                <c:pt idx="1105">
                  <c:v>3</c:v>
                </c:pt>
                <c:pt idx="1106">
                  <c:v>3</c:v>
                </c:pt>
                <c:pt idx="1107">
                  <c:v>3</c:v>
                </c:pt>
                <c:pt idx="1108">
                  <c:v>3</c:v>
                </c:pt>
                <c:pt idx="1109">
                  <c:v>3</c:v>
                </c:pt>
                <c:pt idx="1110">
                  <c:v>3</c:v>
                </c:pt>
                <c:pt idx="1111">
                  <c:v>3</c:v>
                </c:pt>
                <c:pt idx="1112">
                  <c:v>3</c:v>
                </c:pt>
                <c:pt idx="1113">
                  <c:v>3</c:v>
                </c:pt>
                <c:pt idx="1114">
                  <c:v>3</c:v>
                </c:pt>
                <c:pt idx="1115">
                  <c:v>3</c:v>
                </c:pt>
                <c:pt idx="1116">
                  <c:v>3</c:v>
                </c:pt>
                <c:pt idx="1117">
                  <c:v>3</c:v>
                </c:pt>
                <c:pt idx="1118">
                  <c:v>3</c:v>
                </c:pt>
                <c:pt idx="1119">
                  <c:v>3</c:v>
                </c:pt>
                <c:pt idx="1120">
                  <c:v>3</c:v>
                </c:pt>
                <c:pt idx="1121">
                  <c:v>3</c:v>
                </c:pt>
                <c:pt idx="1122">
                  <c:v>3</c:v>
                </c:pt>
                <c:pt idx="1123">
                  <c:v>3</c:v>
                </c:pt>
                <c:pt idx="1124">
                  <c:v>3</c:v>
                </c:pt>
                <c:pt idx="1125">
                  <c:v>3</c:v>
                </c:pt>
                <c:pt idx="1126">
                  <c:v>3</c:v>
                </c:pt>
                <c:pt idx="1127">
                  <c:v>3</c:v>
                </c:pt>
                <c:pt idx="1128">
                  <c:v>3</c:v>
                </c:pt>
                <c:pt idx="1129">
                  <c:v>3</c:v>
                </c:pt>
                <c:pt idx="1130">
                  <c:v>3</c:v>
                </c:pt>
                <c:pt idx="1131">
                  <c:v>3</c:v>
                </c:pt>
                <c:pt idx="1132">
                  <c:v>3</c:v>
                </c:pt>
                <c:pt idx="1133">
                  <c:v>3</c:v>
                </c:pt>
                <c:pt idx="1134">
                  <c:v>3</c:v>
                </c:pt>
                <c:pt idx="1135">
                  <c:v>3</c:v>
                </c:pt>
                <c:pt idx="1136">
                  <c:v>3</c:v>
                </c:pt>
                <c:pt idx="1137">
                  <c:v>3</c:v>
                </c:pt>
                <c:pt idx="1138">
                  <c:v>3</c:v>
                </c:pt>
                <c:pt idx="1139">
                  <c:v>3</c:v>
                </c:pt>
                <c:pt idx="1140">
                  <c:v>3</c:v>
                </c:pt>
                <c:pt idx="1141">
                  <c:v>3</c:v>
                </c:pt>
                <c:pt idx="1142">
                  <c:v>3</c:v>
                </c:pt>
                <c:pt idx="1143">
                  <c:v>3</c:v>
                </c:pt>
                <c:pt idx="1144">
                  <c:v>3</c:v>
                </c:pt>
                <c:pt idx="1145">
                  <c:v>3</c:v>
                </c:pt>
                <c:pt idx="1146">
                  <c:v>3</c:v>
                </c:pt>
                <c:pt idx="1147">
                  <c:v>3</c:v>
                </c:pt>
                <c:pt idx="1148">
                  <c:v>3</c:v>
                </c:pt>
                <c:pt idx="1149">
                  <c:v>3</c:v>
                </c:pt>
                <c:pt idx="1150">
                  <c:v>3</c:v>
                </c:pt>
                <c:pt idx="1151">
                  <c:v>3</c:v>
                </c:pt>
                <c:pt idx="1152">
                  <c:v>3</c:v>
                </c:pt>
                <c:pt idx="1153">
                  <c:v>3</c:v>
                </c:pt>
                <c:pt idx="1154">
                  <c:v>3</c:v>
                </c:pt>
                <c:pt idx="1155">
                  <c:v>3</c:v>
                </c:pt>
                <c:pt idx="1156">
                  <c:v>3</c:v>
                </c:pt>
                <c:pt idx="1157">
                  <c:v>3</c:v>
                </c:pt>
                <c:pt idx="1158">
                  <c:v>3</c:v>
                </c:pt>
                <c:pt idx="1159">
                  <c:v>3</c:v>
                </c:pt>
                <c:pt idx="1160">
                  <c:v>3</c:v>
                </c:pt>
                <c:pt idx="1161">
                  <c:v>3</c:v>
                </c:pt>
                <c:pt idx="1162">
                  <c:v>3</c:v>
                </c:pt>
                <c:pt idx="1163">
                  <c:v>3</c:v>
                </c:pt>
                <c:pt idx="1164">
                  <c:v>3</c:v>
                </c:pt>
                <c:pt idx="1165">
                  <c:v>3</c:v>
                </c:pt>
                <c:pt idx="1166">
                  <c:v>3</c:v>
                </c:pt>
                <c:pt idx="1167">
                  <c:v>3</c:v>
                </c:pt>
                <c:pt idx="1168">
                  <c:v>3</c:v>
                </c:pt>
                <c:pt idx="1169">
                  <c:v>3</c:v>
                </c:pt>
                <c:pt idx="1170">
                  <c:v>3</c:v>
                </c:pt>
                <c:pt idx="1171">
                  <c:v>3</c:v>
                </c:pt>
                <c:pt idx="1172">
                  <c:v>3</c:v>
                </c:pt>
                <c:pt idx="1173">
                  <c:v>3</c:v>
                </c:pt>
                <c:pt idx="1174">
                  <c:v>3</c:v>
                </c:pt>
                <c:pt idx="1175">
                  <c:v>3</c:v>
                </c:pt>
                <c:pt idx="1176">
                  <c:v>3</c:v>
                </c:pt>
                <c:pt idx="1177">
                  <c:v>3</c:v>
                </c:pt>
                <c:pt idx="1178">
                  <c:v>3</c:v>
                </c:pt>
                <c:pt idx="1179">
                  <c:v>3</c:v>
                </c:pt>
                <c:pt idx="1180">
                  <c:v>3</c:v>
                </c:pt>
                <c:pt idx="1181">
                  <c:v>3</c:v>
                </c:pt>
                <c:pt idx="1182">
                  <c:v>3</c:v>
                </c:pt>
                <c:pt idx="1183">
                  <c:v>3</c:v>
                </c:pt>
                <c:pt idx="1184">
                  <c:v>3</c:v>
                </c:pt>
                <c:pt idx="1185">
                  <c:v>3</c:v>
                </c:pt>
                <c:pt idx="1186">
                  <c:v>3</c:v>
                </c:pt>
                <c:pt idx="1187">
                  <c:v>3</c:v>
                </c:pt>
                <c:pt idx="1188">
                  <c:v>3</c:v>
                </c:pt>
                <c:pt idx="1189">
                  <c:v>3</c:v>
                </c:pt>
                <c:pt idx="1190">
                  <c:v>3</c:v>
                </c:pt>
                <c:pt idx="1191">
                  <c:v>3</c:v>
                </c:pt>
                <c:pt idx="1192">
                  <c:v>3</c:v>
                </c:pt>
                <c:pt idx="1193">
                  <c:v>3</c:v>
                </c:pt>
                <c:pt idx="1194">
                  <c:v>3</c:v>
                </c:pt>
                <c:pt idx="1195">
                  <c:v>3</c:v>
                </c:pt>
                <c:pt idx="1196">
                  <c:v>3</c:v>
                </c:pt>
                <c:pt idx="1197">
                  <c:v>3</c:v>
                </c:pt>
                <c:pt idx="1198">
                  <c:v>3</c:v>
                </c:pt>
                <c:pt idx="1199">
                  <c:v>3</c:v>
                </c:pt>
                <c:pt idx="1200">
                  <c:v>3</c:v>
                </c:pt>
                <c:pt idx="1201">
                  <c:v>3</c:v>
                </c:pt>
                <c:pt idx="1202">
                  <c:v>3</c:v>
                </c:pt>
                <c:pt idx="1203">
                  <c:v>3</c:v>
                </c:pt>
                <c:pt idx="1204">
                  <c:v>3</c:v>
                </c:pt>
                <c:pt idx="1205">
                  <c:v>3</c:v>
                </c:pt>
                <c:pt idx="1206">
                  <c:v>3</c:v>
                </c:pt>
                <c:pt idx="1207">
                  <c:v>3</c:v>
                </c:pt>
                <c:pt idx="1208">
                  <c:v>3</c:v>
                </c:pt>
                <c:pt idx="1209">
                  <c:v>3</c:v>
                </c:pt>
                <c:pt idx="1210">
                  <c:v>3</c:v>
                </c:pt>
                <c:pt idx="1211">
                  <c:v>3</c:v>
                </c:pt>
                <c:pt idx="1212">
                  <c:v>3</c:v>
                </c:pt>
                <c:pt idx="1213">
                  <c:v>3</c:v>
                </c:pt>
                <c:pt idx="1214">
                  <c:v>3</c:v>
                </c:pt>
                <c:pt idx="1215">
                  <c:v>3</c:v>
                </c:pt>
                <c:pt idx="1216">
                  <c:v>3</c:v>
                </c:pt>
                <c:pt idx="1217">
                  <c:v>3</c:v>
                </c:pt>
                <c:pt idx="1218">
                  <c:v>3</c:v>
                </c:pt>
                <c:pt idx="1219">
                  <c:v>3</c:v>
                </c:pt>
                <c:pt idx="1220">
                  <c:v>3</c:v>
                </c:pt>
                <c:pt idx="1221">
                  <c:v>3</c:v>
                </c:pt>
                <c:pt idx="1222">
                  <c:v>3</c:v>
                </c:pt>
                <c:pt idx="1223">
                  <c:v>3</c:v>
                </c:pt>
                <c:pt idx="1224">
                  <c:v>3</c:v>
                </c:pt>
                <c:pt idx="1225">
                  <c:v>3</c:v>
                </c:pt>
                <c:pt idx="1226">
                  <c:v>3</c:v>
                </c:pt>
                <c:pt idx="1227">
                  <c:v>3</c:v>
                </c:pt>
                <c:pt idx="1228">
                  <c:v>3</c:v>
                </c:pt>
                <c:pt idx="1229">
                  <c:v>3</c:v>
                </c:pt>
                <c:pt idx="1230">
                  <c:v>3</c:v>
                </c:pt>
                <c:pt idx="1231">
                  <c:v>3</c:v>
                </c:pt>
                <c:pt idx="1232">
                  <c:v>3</c:v>
                </c:pt>
                <c:pt idx="1233">
                  <c:v>3</c:v>
                </c:pt>
                <c:pt idx="1234">
                  <c:v>3</c:v>
                </c:pt>
                <c:pt idx="1235">
                  <c:v>3</c:v>
                </c:pt>
                <c:pt idx="1236">
                  <c:v>3</c:v>
                </c:pt>
                <c:pt idx="1237">
                  <c:v>3</c:v>
                </c:pt>
                <c:pt idx="1238">
                  <c:v>3</c:v>
                </c:pt>
                <c:pt idx="1239">
                  <c:v>3</c:v>
                </c:pt>
                <c:pt idx="1240">
                  <c:v>3</c:v>
                </c:pt>
                <c:pt idx="1241">
                  <c:v>3</c:v>
                </c:pt>
                <c:pt idx="1242">
                  <c:v>3</c:v>
                </c:pt>
                <c:pt idx="1243">
                  <c:v>3</c:v>
                </c:pt>
                <c:pt idx="1244">
                  <c:v>3</c:v>
                </c:pt>
                <c:pt idx="1245">
                  <c:v>3</c:v>
                </c:pt>
                <c:pt idx="1246">
                  <c:v>3</c:v>
                </c:pt>
                <c:pt idx="1247">
                  <c:v>3</c:v>
                </c:pt>
                <c:pt idx="1248">
                  <c:v>3</c:v>
                </c:pt>
                <c:pt idx="1249">
                  <c:v>3</c:v>
                </c:pt>
                <c:pt idx="1250">
                  <c:v>3</c:v>
                </c:pt>
                <c:pt idx="1251">
                  <c:v>3</c:v>
                </c:pt>
                <c:pt idx="1252">
                  <c:v>3</c:v>
                </c:pt>
                <c:pt idx="1253">
                  <c:v>3</c:v>
                </c:pt>
                <c:pt idx="1254">
                  <c:v>3</c:v>
                </c:pt>
                <c:pt idx="1255">
                  <c:v>3</c:v>
                </c:pt>
                <c:pt idx="1256">
                  <c:v>3</c:v>
                </c:pt>
                <c:pt idx="1257">
                  <c:v>3</c:v>
                </c:pt>
                <c:pt idx="1258">
                  <c:v>3</c:v>
                </c:pt>
                <c:pt idx="1259">
                  <c:v>3</c:v>
                </c:pt>
                <c:pt idx="1260">
                  <c:v>3</c:v>
                </c:pt>
                <c:pt idx="1261">
                  <c:v>3</c:v>
                </c:pt>
                <c:pt idx="1262">
                  <c:v>3</c:v>
                </c:pt>
                <c:pt idx="1263">
                  <c:v>3</c:v>
                </c:pt>
                <c:pt idx="1264">
                  <c:v>3</c:v>
                </c:pt>
                <c:pt idx="1265">
                  <c:v>3</c:v>
                </c:pt>
                <c:pt idx="1266">
                  <c:v>3</c:v>
                </c:pt>
                <c:pt idx="1267">
                  <c:v>3</c:v>
                </c:pt>
                <c:pt idx="1268">
                  <c:v>3</c:v>
                </c:pt>
                <c:pt idx="1269">
                  <c:v>3</c:v>
                </c:pt>
                <c:pt idx="1270">
                  <c:v>3</c:v>
                </c:pt>
                <c:pt idx="1271">
                  <c:v>3</c:v>
                </c:pt>
                <c:pt idx="1272">
                  <c:v>3</c:v>
                </c:pt>
                <c:pt idx="1273">
                  <c:v>3</c:v>
                </c:pt>
                <c:pt idx="1274">
                  <c:v>3</c:v>
                </c:pt>
                <c:pt idx="1275">
                  <c:v>3</c:v>
                </c:pt>
                <c:pt idx="1276">
                  <c:v>3</c:v>
                </c:pt>
                <c:pt idx="1277">
                  <c:v>3</c:v>
                </c:pt>
                <c:pt idx="1278">
                  <c:v>3</c:v>
                </c:pt>
                <c:pt idx="1279">
                  <c:v>3</c:v>
                </c:pt>
                <c:pt idx="1280">
                  <c:v>3</c:v>
                </c:pt>
                <c:pt idx="1281">
                  <c:v>3</c:v>
                </c:pt>
                <c:pt idx="1282">
                  <c:v>3</c:v>
                </c:pt>
                <c:pt idx="1283">
                  <c:v>3</c:v>
                </c:pt>
                <c:pt idx="1284">
                  <c:v>3</c:v>
                </c:pt>
                <c:pt idx="1285">
                  <c:v>3</c:v>
                </c:pt>
                <c:pt idx="1286">
                  <c:v>3</c:v>
                </c:pt>
                <c:pt idx="1287">
                  <c:v>3</c:v>
                </c:pt>
                <c:pt idx="1288">
                  <c:v>3</c:v>
                </c:pt>
                <c:pt idx="1289">
                  <c:v>3</c:v>
                </c:pt>
                <c:pt idx="1290">
                  <c:v>3</c:v>
                </c:pt>
                <c:pt idx="1291">
                  <c:v>3</c:v>
                </c:pt>
                <c:pt idx="1292">
                  <c:v>3</c:v>
                </c:pt>
                <c:pt idx="1293">
                  <c:v>3</c:v>
                </c:pt>
                <c:pt idx="1294">
                  <c:v>3</c:v>
                </c:pt>
                <c:pt idx="1295">
                  <c:v>3</c:v>
                </c:pt>
                <c:pt idx="1296">
                  <c:v>3</c:v>
                </c:pt>
                <c:pt idx="1297">
                  <c:v>3</c:v>
                </c:pt>
                <c:pt idx="1298">
                  <c:v>3</c:v>
                </c:pt>
                <c:pt idx="1299">
                  <c:v>3</c:v>
                </c:pt>
                <c:pt idx="1300">
                  <c:v>3</c:v>
                </c:pt>
                <c:pt idx="1301">
                  <c:v>3</c:v>
                </c:pt>
                <c:pt idx="1302">
                  <c:v>3</c:v>
                </c:pt>
                <c:pt idx="1303">
                  <c:v>3</c:v>
                </c:pt>
                <c:pt idx="1304">
                  <c:v>3</c:v>
                </c:pt>
                <c:pt idx="1305">
                  <c:v>3</c:v>
                </c:pt>
                <c:pt idx="1306">
                  <c:v>3</c:v>
                </c:pt>
                <c:pt idx="1307">
                  <c:v>3</c:v>
                </c:pt>
                <c:pt idx="1308">
                  <c:v>3</c:v>
                </c:pt>
                <c:pt idx="1309">
                  <c:v>3</c:v>
                </c:pt>
                <c:pt idx="1310">
                  <c:v>3</c:v>
                </c:pt>
                <c:pt idx="1311">
                  <c:v>3</c:v>
                </c:pt>
                <c:pt idx="1312">
                  <c:v>3</c:v>
                </c:pt>
                <c:pt idx="1313">
                  <c:v>3</c:v>
                </c:pt>
                <c:pt idx="1314">
                  <c:v>3</c:v>
                </c:pt>
                <c:pt idx="1315">
                  <c:v>3</c:v>
                </c:pt>
                <c:pt idx="1316">
                  <c:v>3</c:v>
                </c:pt>
                <c:pt idx="1317">
                  <c:v>3</c:v>
                </c:pt>
                <c:pt idx="1318">
                  <c:v>3</c:v>
                </c:pt>
                <c:pt idx="1319">
                  <c:v>3</c:v>
                </c:pt>
                <c:pt idx="1320">
                  <c:v>3</c:v>
                </c:pt>
                <c:pt idx="1321">
                  <c:v>3</c:v>
                </c:pt>
                <c:pt idx="1322">
                  <c:v>3</c:v>
                </c:pt>
                <c:pt idx="1323">
                  <c:v>3</c:v>
                </c:pt>
                <c:pt idx="1324">
                  <c:v>3</c:v>
                </c:pt>
                <c:pt idx="1325">
                  <c:v>3</c:v>
                </c:pt>
                <c:pt idx="1326">
                  <c:v>3</c:v>
                </c:pt>
                <c:pt idx="1327">
                  <c:v>3</c:v>
                </c:pt>
                <c:pt idx="1328">
                  <c:v>3</c:v>
                </c:pt>
                <c:pt idx="1329">
                  <c:v>3</c:v>
                </c:pt>
                <c:pt idx="1330">
                  <c:v>3</c:v>
                </c:pt>
                <c:pt idx="1331">
                  <c:v>3</c:v>
                </c:pt>
                <c:pt idx="1332">
                  <c:v>3</c:v>
                </c:pt>
                <c:pt idx="1333">
                  <c:v>3</c:v>
                </c:pt>
                <c:pt idx="1334">
                  <c:v>3</c:v>
                </c:pt>
                <c:pt idx="1335">
                  <c:v>3</c:v>
                </c:pt>
                <c:pt idx="1336">
                  <c:v>3</c:v>
                </c:pt>
                <c:pt idx="1337">
                  <c:v>3</c:v>
                </c:pt>
                <c:pt idx="1338">
                  <c:v>3</c:v>
                </c:pt>
                <c:pt idx="1339">
                  <c:v>3</c:v>
                </c:pt>
                <c:pt idx="1340">
                  <c:v>3</c:v>
                </c:pt>
                <c:pt idx="1341">
                  <c:v>3</c:v>
                </c:pt>
                <c:pt idx="1342">
                  <c:v>3</c:v>
                </c:pt>
                <c:pt idx="1343">
                  <c:v>3</c:v>
                </c:pt>
                <c:pt idx="1344">
                  <c:v>3</c:v>
                </c:pt>
                <c:pt idx="1345">
                  <c:v>3</c:v>
                </c:pt>
                <c:pt idx="1346">
                  <c:v>3</c:v>
                </c:pt>
                <c:pt idx="1347">
                  <c:v>3</c:v>
                </c:pt>
                <c:pt idx="1348">
                  <c:v>3</c:v>
                </c:pt>
                <c:pt idx="1349">
                  <c:v>3</c:v>
                </c:pt>
                <c:pt idx="1350">
                  <c:v>3</c:v>
                </c:pt>
                <c:pt idx="1351">
                  <c:v>3</c:v>
                </c:pt>
                <c:pt idx="1352">
                  <c:v>3</c:v>
                </c:pt>
                <c:pt idx="1353">
                  <c:v>3</c:v>
                </c:pt>
                <c:pt idx="1354">
                  <c:v>3</c:v>
                </c:pt>
                <c:pt idx="1355">
                  <c:v>3</c:v>
                </c:pt>
                <c:pt idx="1356">
                  <c:v>3</c:v>
                </c:pt>
                <c:pt idx="1357">
                  <c:v>3</c:v>
                </c:pt>
                <c:pt idx="1358">
                  <c:v>3</c:v>
                </c:pt>
                <c:pt idx="1359">
                  <c:v>3</c:v>
                </c:pt>
                <c:pt idx="1360">
                  <c:v>3</c:v>
                </c:pt>
                <c:pt idx="1361">
                  <c:v>3</c:v>
                </c:pt>
                <c:pt idx="1362">
                  <c:v>3</c:v>
                </c:pt>
                <c:pt idx="1363">
                  <c:v>3</c:v>
                </c:pt>
                <c:pt idx="1364">
                  <c:v>3</c:v>
                </c:pt>
                <c:pt idx="1365">
                  <c:v>3</c:v>
                </c:pt>
                <c:pt idx="1366">
                  <c:v>3</c:v>
                </c:pt>
                <c:pt idx="1367">
                  <c:v>3</c:v>
                </c:pt>
                <c:pt idx="1368">
                  <c:v>3</c:v>
                </c:pt>
                <c:pt idx="1369">
                  <c:v>3</c:v>
                </c:pt>
                <c:pt idx="1370">
                  <c:v>3</c:v>
                </c:pt>
                <c:pt idx="1371">
                  <c:v>3</c:v>
                </c:pt>
                <c:pt idx="1372">
                  <c:v>3</c:v>
                </c:pt>
                <c:pt idx="1373">
                  <c:v>3</c:v>
                </c:pt>
                <c:pt idx="1374">
                  <c:v>3</c:v>
                </c:pt>
                <c:pt idx="1375">
                  <c:v>3</c:v>
                </c:pt>
                <c:pt idx="1376">
                  <c:v>3</c:v>
                </c:pt>
                <c:pt idx="1377">
                  <c:v>3</c:v>
                </c:pt>
                <c:pt idx="1378">
                  <c:v>3</c:v>
                </c:pt>
                <c:pt idx="1379">
                  <c:v>3</c:v>
                </c:pt>
                <c:pt idx="1380">
                  <c:v>3</c:v>
                </c:pt>
                <c:pt idx="1381">
                  <c:v>3</c:v>
                </c:pt>
                <c:pt idx="1382">
                  <c:v>3</c:v>
                </c:pt>
                <c:pt idx="1383">
                  <c:v>3</c:v>
                </c:pt>
                <c:pt idx="1384">
                  <c:v>3</c:v>
                </c:pt>
                <c:pt idx="1385">
                  <c:v>3</c:v>
                </c:pt>
                <c:pt idx="1386">
                  <c:v>3</c:v>
                </c:pt>
                <c:pt idx="1387">
                  <c:v>3</c:v>
                </c:pt>
                <c:pt idx="1388">
                  <c:v>3</c:v>
                </c:pt>
                <c:pt idx="1389">
                  <c:v>3</c:v>
                </c:pt>
                <c:pt idx="1390">
                  <c:v>3</c:v>
                </c:pt>
                <c:pt idx="1391">
                  <c:v>3</c:v>
                </c:pt>
                <c:pt idx="1392">
                  <c:v>3</c:v>
                </c:pt>
                <c:pt idx="1393">
                  <c:v>3</c:v>
                </c:pt>
                <c:pt idx="1394">
                  <c:v>3</c:v>
                </c:pt>
                <c:pt idx="1395">
                  <c:v>3</c:v>
                </c:pt>
                <c:pt idx="1396">
                  <c:v>3</c:v>
                </c:pt>
                <c:pt idx="1397">
                  <c:v>3</c:v>
                </c:pt>
                <c:pt idx="1398">
                  <c:v>3</c:v>
                </c:pt>
                <c:pt idx="1399">
                  <c:v>3</c:v>
                </c:pt>
                <c:pt idx="1400">
                  <c:v>3</c:v>
                </c:pt>
                <c:pt idx="1401">
                  <c:v>3</c:v>
                </c:pt>
                <c:pt idx="1402">
                  <c:v>3</c:v>
                </c:pt>
                <c:pt idx="1403">
                  <c:v>3</c:v>
                </c:pt>
                <c:pt idx="1404">
                  <c:v>3</c:v>
                </c:pt>
                <c:pt idx="1405">
                  <c:v>3</c:v>
                </c:pt>
                <c:pt idx="1406">
                  <c:v>3</c:v>
                </c:pt>
                <c:pt idx="1407">
                  <c:v>3</c:v>
                </c:pt>
                <c:pt idx="1408">
                  <c:v>3</c:v>
                </c:pt>
                <c:pt idx="1409">
                  <c:v>3</c:v>
                </c:pt>
                <c:pt idx="1410">
                  <c:v>3</c:v>
                </c:pt>
                <c:pt idx="1411">
                  <c:v>3</c:v>
                </c:pt>
                <c:pt idx="1412">
                  <c:v>3</c:v>
                </c:pt>
                <c:pt idx="1413">
                  <c:v>3</c:v>
                </c:pt>
                <c:pt idx="1414">
                  <c:v>3</c:v>
                </c:pt>
                <c:pt idx="1415">
                  <c:v>3</c:v>
                </c:pt>
                <c:pt idx="1416">
                  <c:v>3</c:v>
                </c:pt>
                <c:pt idx="1417">
                  <c:v>3</c:v>
                </c:pt>
                <c:pt idx="1418">
                  <c:v>3</c:v>
                </c:pt>
                <c:pt idx="1419">
                  <c:v>3</c:v>
                </c:pt>
                <c:pt idx="1420">
                  <c:v>3</c:v>
                </c:pt>
                <c:pt idx="1421">
                  <c:v>3</c:v>
                </c:pt>
                <c:pt idx="1422">
                  <c:v>3</c:v>
                </c:pt>
                <c:pt idx="1423">
                  <c:v>3</c:v>
                </c:pt>
                <c:pt idx="1424">
                  <c:v>3</c:v>
                </c:pt>
                <c:pt idx="1425">
                  <c:v>3</c:v>
                </c:pt>
                <c:pt idx="1426">
                  <c:v>3</c:v>
                </c:pt>
                <c:pt idx="1427">
                  <c:v>3</c:v>
                </c:pt>
                <c:pt idx="1428">
                  <c:v>3</c:v>
                </c:pt>
                <c:pt idx="1429">
                  <c:v>3</c:v>
                </c:pt>
                <c:pt idx="1430">
                  <c:v>3</c:v>
                </c:pt>
                <c:pt idx="1431">
                  <c:v>3</c:v>
                </c:pt>
                <c:pt idx="1432">
                  <c:v>3</c:v>
                </c:pt>
                <c:pt idx="1433">
                  <c:v>3</c:v>
                </c:pt>
                <c:pt idx="1434">
                  <c:v>3</c:v>
                </c:pt>
                <c:pt idx="1435">
                  <c:v>3</c:v>
                </c:pt>
                <c:pt idx="1436">
                  <c:v>3</c:v>
                </c:pt>
                <c:pt idx="1437">
                  <c:v>3</c:v>
                </c:pt>
                <c:pt idx="1438">
                  <c:v>3</c:v>
                </c:pt>
                <c:pt idx="1439">
                  <c:v>3</c:v>
                </c:pt>
                <c:pt idx="1440">
                  <c:v>3</c:v>
                </c:pt>
                <c:pt idx="1441">
                  <c:v>3</c:v>
                </c:pt>
                <c:pt idx="1442">
                  <c:v>3</c:v>
                </c:pt>
                <c:pt idx="1443">
                  <c:v>3</c:v>
                </c:pt>
                <c:pt idx="1444">
                  <c:v>3</c:v>
                </c:pt>
                <c:pt idx="1445">
                  <c:v>3</c:v>
                </c:pt>
                <c:pt idx="1446">
                  <c:v>3</c:v>
                </c:pt>
                <c:pt idx="1447">
                  <c:v>3</c:v>
                </c:pt>
                <c:pt idx="1448">
                  <c:v>3</c:v>
                </c:pt>
                <c:pt idx="1449">
                  <c:v>3</c:v>
                </c:pt>
                <c:pt idx="1450">
                  <c:v>3</c:v>
                </c:pt>
                <c:pt idx="1451">
                  <c:v>3</c:v>
                </c:pt>
                <c:pt idx="1452">
                  <c:v>3</c:v>
                </c:pt>
                <c:pt idx="1453">
                  <c:v>3</c:v>
                </c:pt>
                <c:pt idx="1454">
                  <c:v>3</c:v>
                </c:pt>
                <c:pt idx="1455">
                  <c:v>3</c:v>
                </c:pt>
                <c:pt idx="1456">
                  <c:v>3</c:v>
                </c:pt>
                <c:pt idx="1457">
                  <c:v>3</c:v>
                </c:pt>
                <c:pt idx="1458">
                  <c:v>3</c:v>
                </c:pt>
                <c:pt idx="1459">
                  <c:v>3</c:v>
                </c:pt>
                <c:pt idx="1460">
                  <c:v>3</c:v>
                </c:pt>
                <c:pt idx="1461">
                  <c:v>3</c:v>
                </c:pt>
                <c:pt idx="1462">
                  <c:v>3</c:v>
                </c:pt>
                <c:pt idx="1463">
                  <c:v>3</c:v>
                </c:pt>
                <c:pt idx="1464">
                  <c:v>3</c:v>
                </c:pt>
                <c:pt idx="1465">
                  <c:v>3</c:v>
                </c:pt>
                <c:pt idx="1466">
                  <c:v>3</c:v>
                </c:pt>
                <c:pt idx="1467">
                  <c:v>3</c:v>
                </c:pt>
                <c:pt idx="1468">
                  <c:v>3</c:v>
                </c:pt>
                <c:pt idx="1469">
                  <c:v>3</c:v>
                </c:pt>
                <c:pt idx="1470">
                  <c:v>3</c:v>
                </c:pt>
                <c:pt idx="1471">
                  <c:v>3</c:v>
                </c:pt>
                <c:pt idx="1472">
                  <c:v>3</c:v>
                </c:pt>
                <c:pt idx="1473">
                  <c:v>3</c:v>
                </c:pt>
                <c:pt idx="1474">
                  <c:v>3</c:v>
                </c:pt>
                <c:pt idx="1475">
                  <c:v>3</c:v>
                </c:pt>
                <c:pt idx="1476">
                  <c:v>3</c:v>
                </c:pt>
                <c:pt idx="1477">
                  <c:v>3</c:v>
                </c:pt>
                <c:pt idx="1478">
                  <c:v>3</c:v>
                </c:pt>
                <c:pt idx="1479">
                  <c:v>3</c:v>
                </c:pt>
                <c:pt idx="1480">
                  <c:v>3</c:v>
                </c:pt>
                <c:pt idx="1481">
                  <c:v>3</c:v>
                </c:pt>
                <c:pt idx="1482">
                  <c:v>3</c:v>
                </c:pt>
                <c:pt idx="1483">
                  <c:v>3</c:v>
                </c:pt>
                <c:pt idx="1484">
                  <c:v>3</c:v>
                </c:pt>
                <c:pt idx="1485">
                  <c:v>3</c:v>
                </c:pt>
                <c:pt idx="1486">
                  <c:v>3</c:v>
                </c:pt>
                <c:pt idx="1487">
                  <c:v>3</c:v>
                </c:pt>
                <c:pt idx="1488">
                  <c:v>3</c:v>
                </c:pt>
                <c:pt idx="1489">
                  <c:v>3</c:v>
                </c:pt>
                <c:pt idx="1490">
                  <c:v>3</c:v>
                </c:pt>
                <c:pt idx="1491">
                  <c:v>3</c:v>
                </c:pt>
                <c:pt idx="1492">
                  <c:v>3</c:v>
                </c:pt>
                <c:pt idx="1493">
                  <c:v>3</c:v>
                </c:pt>
                <c:pt idx="1494">
                  <c:v>3</c:v>
                </c:pt>
                <c:pt idx="1495">
                  <c:v>3</c:v>
                </c:pt>
                <c:pt idx="1496">
                  <c:v>3</c:v>
                </c:pt>
                <c:pt idx="1497">
                  <c:v>3</c:v>
                </c:pt>
                <c:pt idx="1498">
                  <c:v>3</c:v>
                </c:pt>
                <c:pt idx="1499">
                  <c:v>3</c:v>
                </c:pt>
                <c:pt idx="1500">
                  <c:v>3</c:v>
                </c:pt>
                <c:pt idx="1501">
                  <c:v>3</c:v>
                </c:pt>
                <c:pt idx="1502">
                  <c:v>3</c:v>
                </c:pt>
                <c:pt idx="1503">
                  <c:v>3</c:v>
                </c:pt>
                <c:pt idx="1504">
                  <c:v>3</c:v>
                </c:pt>
                <c:pt idx="1505">
                  <c:v>3</c:v>
                </c:pt>
                <c:pt idx="1506">
                  <c:v>3</c:v>
                </c:pt>
                <c:pt idx="1507">
                  <c:v>3</c:v>
                </c:pt>
                <c:pt idx="1508">
                  <c:v>3</c:v>
                </c:pt>
                <c:pt idx="1509">
                  <c:v>3</c:v>
                </c:pt>
                <c:pt idx="1510">
                  <c:v>3</c:v>
                </c:pt>
                <c:pt idx="1511">
                  <c:v>3</c:v>
                </c:pt>
                <c:pt idx="1512">
                  <c:v>3</c:v>
                </c:pt>
                <c:pt idx="1513">
                  <c:v>3</c:v>
                </c:pt>
                <c:pt idx="1514">
                  <c:v>3</c:v>
                </c:pt>
                <c:pt idx="1515">
                  <c:v>3</c:v>
                </c:pt>
                <c:pt idx="1516">
                  <c:v>3</c:v>
                </c:pt>
                <c:pt idx="1517">
                  <c:v>3</c:v>
                </c:pt>
                <c:pt idx="1518">
                  <c:v>3</c:v>
                </c:pt>
                <c:pt idx="1519">
                  <c:v>3</c:v>
                </c:pt>
                <c:pt idx="1520">
                  <c:v>3</c:v>
                </c:pt>
                <c:pt idx="1521">
                  <c:v>3</c:v>
                </c:pt>
                <c:pt idx="1522">
                  <c:v>3</c:v>
                </c:pt>
                <c:pt idx="1523">
                  <c:v>3</c:v>
                </c:pt>
                <c:pt idx="1524">
                  <c:v>3</c:v>
                </c:pt>
                <c:pt idx="1525">
                  <c:v>3</c:v>
                </c:pt>
                <c:pt idx="1526">
                  <c:v>3</c:v>
                </c:pt>
                <c:pt idx="1527">
                  <c:v>3</c:v>
                </c:pt>
                <c:pt idx="1528">
                  <c:v>3</c:v>
                </c:pt>
                <c:pt idx="1529">
                  <c:v>3</c:v>
                </c:pt>
                <c:pt idx="1530">
                  <c:v>3</c:v>
                </c:pt>
                <c:pt idx="1531">
                  <c:v>3</c:v>
                </c:pt>
                <c:pt idx="1532">
                  <c:v>3</c:v>
                </c:pt>
                <c:pt idx="1533">
                  <c:v>3</c:v>
                </c:pt>
                <c:pt idx="1534">
                  <c:v>3</c:v>
                </c:pt>
                <c:pt idx="1535">
                  <c:v>3</c:v>
                </c:pt>
                <c:pt idx="1536">
                  <c:v>3</c:v>
                </c:pt>
                <c:pt idx="1537">
                  <c:v>3</c:v>
                </c:pt>
                <c:pt idx="1538">
                  <c:v>3</c:v>
                </c:pt>
                <c:pt idx="1539">
                  <c:v>3</c:v>
                </c:pt>
                <c:pt idx="1540">
                  <c:v>3</c:v>
                </c:pt>
                <c:pt idx="1541">
                  <c:v>3</c:v>
                </c:pt>
                <c:pt idx="1542">
                  <c:v>3</c:v>
                </c:pt>
                <c:pt idx="1543">
                  <c:v>3</c:v>
                </c:pt>
                <c:pt idx="1544">
                  <c:v>3</c:v>
                </c:pt>
                <c:pt idx="1545">
                  <c:v>3</c:v>
                </c:pt>
                <c:pt idx="1546">
                  <c:v>3</c:v>
                </c:pt>
                <c:pt idx="1547">
                  <c:v>3</c:v>
                </c:pt>
                <c:pt idx="1548">
                  <c:v>3</c:v>
                </c:pt>
                <c:pt idx="1549">
                  <c:v>3</c:v>
                </c:pt>
                <c:pt idx="1550">
                  <c:v>3</c:v>
                </c:pt>
                <c:pt idx="1551">
                  <c:v>3</c:v>
                </c:pt>
                <c:pt idx="1552">
                  <c:v>3</c:v>
                </c:pt>
                <c:pt idx="1553">
                  <c:v>3</c:v>
                </c:pt>
                <c:pt idx="1554">
                  <c:v>3</c:v>
                </c:pt>
                <c:pt idx="1555">
                  <c:v>3</c:v>
                </c:pt>
                <c:pt idx="1556">
                  <c:v>3</c:v>
                </c:pt>
                <c:pt idx="1557">
                  <c:v>3</c:v>
                </c:pt>
                <c:pt idx="1558">
                  <c:v>3</c:v>
                </c:pt>
                <c:pt idx="1559">
                  <c:v>3</c:v>
                </c:pt>
                <c:pt idx="1560">
                  <c:v>3</c:v>
                </c:pt>
                <c:pt idx="1561">
                  <c:v>3</c:v>
                </c:pt>
                <c:pt idx="1562">
                  <c:v>3</c:v>
                </c:pt>
                <c:pt idx="1563">
                  <c:v>3</c:v>
                </c:pt>
                <c:pt idx="1564">
                  <c:v>3</c:v>
                </c:pt>
                <c:pt idx="1565">
                  <c:v>3</c:v>
                </c:pt>
                <c:pt idx="1566">
                  <c:v>3</c:v>
                </c:pt>
                <c:pt idx="1567">
                  <c:v>3</c:v>
                </c:pt>
                <c:pt idx="1568">
                  <c:v>3</c:v>
                </c:pt>
                <c:pt idx="1569">
                  <c:v>3</c:v>
                </c:pt>
                <c:pt idx="1570">
                  <c:v>3</c:v>
                </c:pt>
                <c:pt idx="1571">
                  <c:v>3</c:v>
                </c:pt>
                <c:pt idx="1572">
                  <c:v>3</c:v>
                </c:pt>
                <c:pt idx="1573">
                  <c:v>3</c:v>
                </c:pt>
                <c:pt idx="1574">
                  <c:v>3</c:v>
                </c:pt>
                <c:pt idx="1575">
                  <c:v>3</c:v>
                </c:pt>
                <c:pt idx="1576">
                  <c:v>3</c:v>
                </c:pt>
                <c:pt idx="1577">
                  <c:v>3</c:v>
                </c:pt>
                <c:pt idx="1578">
                  <c:v>3</c:v>
                </c:pt>
                <c:pt idx="1579">
                  <c:v>3</c:v>
                </c:pt>
                <c:pt idx="1580">
                  <c:v>3</c:v>
                </c:pt>
                <c:pt idx="1581">
                  <c:v>3</c:v>
                </c:pt>
                <c:pt idx="1582">
                  <c:v>3</c:v>
                </c:pt>
                <c:pt idx="1583">
                  <c:v>3</c:v>
                </c:pt>
                <c:pt idx="1584">
                  <c:v>3</c:v>
                </c:pt>
                <c:pt idx="1585">
                  <c:v>3</c:v>
                </c:pt>
                <c:pt idx="1586">
                  <c:v>3</c:v>
                </c:pt>
                <c:pt idx="1587">
                  <c:v>3</c:v>
                </c:pt>
                <c:pt idx="1588">
                  <c:v>3</c:v>
                </c:pt>
                <c:pt idx="1589">
                  <c:v>3</c:v>
                </c:pt>
                <c:pt idx="1590">
                  <c:v>3</c:v>
                </c:pt>
                <c:pt idx="1591">
                  <c:v>3</c:v>
                </c:pt>
                <c:pt idx="1592">
                  <c:v>3</c:v>
                </c:pt>
                <c:pt idx="1593">
                  <c:v>3</c:v>
                </c:pt>
                <c:pt idx="1594">
                  <c:v>3</c:v>
                </c:pt>
                <c:pt idx="1595">
                  <c:v>3</c:v>
                </c:pt>
                <c:pt idx="1596">
                  <c:v>3</c:v>
                </c:pt>
                <c:pt idx="1597">
                  <c:v>3</c:v>
                </c:pt>
                <c:pt idx="1598">
                  <c:v>3</c:v>
                </c:pt>
                <c:pt idx="1599">
                  <c:v>3</c:v>
                </c:pt>
                <c:pt idx="1600">
                  <c:v>3</c:v>
                </c:pt>
                <c:pt idx="1601">
                  <c:v>3</c:v>
                </c:pt>
                <c:pt idx="1602">
                  <c:v>3</c:v>
                </c:pt>
                <c:pt idx="1603">
                  <c:v>3</c:v>
                </c:pt>
                <c:pt idx="1604">
                  <c:v>3</c:v>
                </c:pt>
                <c:pt idx="1605">
                  <c:v>3</c:v>
                </c:pt>
                <c:pt idx="1606">
                  <c:v>3</c:v>
                </c:pt>
                <c:pt idx="1607">
                  <c:v>3</c:v>
                </c:pt>
                <c:pt idx="1608">
                  <c:v>3</c:v>
                </c:pt>
                <c:pt idx="1609">
                  <c:v>3</c:v>
                </c:pt>
                <c:pt idx="1610">
                  <c:v>3</c:v>
                </c:pt>
                <c:pt idx="1611">
                  <c:v>3</c:v>
                </c:pt>
                <c:pt idx="1612">
                  <c:v>3</c:v>
                </c:pt>
                <c:pt idx="1613">
                  <c:v>3</c:v>
                </c:pt>
                <c:pt idx="1614">
                  <c:v>3</c:v>
                </c:pt>
                <c:pt idx="1615">
                  <c:v>3</c:v>
                </c:pt>
                <c:pt idx="1616">
                  <c:v>3</c:v>
                </c:pt>
                <c:pt idx="1617">
                  <c:v>3</c:v>
                </c:pt>
                <c:pt idx="1618">
                  <c:v>3</c:v>
                </c:pt>
                <c:pt idx="1619">
                  <c:v>3</c:v>
                </c:pt>
                <c:pt idx="1620">
                  <c:v>3</c:v>
                </c:pt>
                <c:pt idx="1621">
                  <c:v>3</c:v>
                </c:pt>
                <c:pt idx="1622">
                  <c:v>3</c:v>
                </c:pt>
                <c:pt idx="1623">
                  <c:v>3</c:v>
                </c:pt>
                <c:pt idx="1624">
                  <c:v>3</c:v>
                </c:pt>
                <c:pt idx="1625">
                  <c:v>3</c:v>
                </c:pt>
                <c:pt idx="1626">
                  <c:v>3</c:v>
                </c:pt>
                <c:pt idx="1627">
                  <c:v>3</c:v>
                </c:pt>
                <c:pt idx="1628">
                  <c:v>3</c:v>
                </c:pt>
                <c:pt idx="1629">
                  <c:v>3</c:v>
                </c:pt>
                <c:pt idx="1630">
                  <c:v>3</c:v>
                </c:pt>
                <c:pt idx="1631">
                  <c:v>3</c:v>
                </c:pt>
                <c:pt idx="1632">
                  <c:v>3</c:v>
                </c:pt>
                <c:pt idx="1633">
                  <c:v>3</c:v>
                </c:pt>
                <c:pt idx="1634">
                  <c:v>3</c:v>
                </c:pt>
                <c:pt idx="1635">
                  <c:v>3</c:v>
                </c:pt>
                <c:pt idx="1636">
                  <c:v>3</c:v>
                </c:pt>
                <c:pt idx="1637">
                  <c:v>3</c:v>
                </c:pt>
                <c:pt idx="1638">
                  <c:v>3</c:v>
                </c:pt>
                <c:pt idx="1639">
                  <c:v>3</c:v>
                </c:pt>
                <c:pt idx="1640">
                  <c:v>3</c:v>
                </c:pt>
                <c:pt idx="1641">
                  <c:v>3</c:v>
                </c:pt>
                <c:pt idx="1642">
                  <c:v>3</c:v>
                </c:pt>
                <c:pt idx="1643">
                  <c:v>3</c:v>
                </c:pt>
                <c:pt idx="1644">
                  <c:v>3</c:v>
                </c:pt>
                <c:pt idx="1645">
                  <c:v>3</c:v>
                </c:pt>
                <c:pt idx="1646">
                  <c:v>3</c:v>
                </c:pt>
                <c:pt idx="1647">
                  <c:v>3</c:v>
                </c:pt>
                <c:pt idx="1648">
                  <c:v>3</c:v>
                </c:pt>
                <c:pt idx="1649">
                  <c:v>3</c:v>
                </c:pt>
                <c:pt idx="1650">
                  <c:v>3</c:v>
                </c:pt>
                <c:pt idx="1651">
                  <c:v>3</c:v>
                </c:pt>
                <c:pt idx="1652">
                  <c:v>3</c:v>
                </c:pt>
                <c:pt idx="1653">
                  <c:v>3</c:v>
                </c:pt>
                <c:pt idx="1654">
                  <c:v>3</c:v>
                </c:pt>
                <c:pt idx="1655">
                  <c:v>3</c:v>
                </c:pt>
                <c:pt idx="1656">
                  <c:v>3</c:v>
                </c:pt>
                <c:pt idx="1657">
                  <c:v>3</c:v>
                </c:pt>
                <c:pt idx="1658">
                  <c:v>3</c:v>
                </c:pt>
                <c:pt idx="1659">
                  <c:v>3</c:v>
                </c:pt>
                <c:pt idx="1660">
                  <c:v>3</c:v>
                </c:pt>
                <c:pt idx="1661">
                  <c:v>3</c:v>
                </c:pt>
                <c:pt idx="1662">
                  <c:v>3</c:v>
                </c:pt>
                <c:pt idx="1663">
                  <c:v>3</c:v>
                </c:pt>
                <c:pt idx="1664">
                  <c:v>3</c:v>
                </c:pt>
                <c:pt idx="1665">
                  <c:v>3</c:v>
                </c:pt>
                <c:pt idx="1666">
                  <c:v>3</c:v>
                </c:pt>
                <c:pt idx="1667">
                  <c:v>3</c:v>
                </c:pt>
                <c:pt idx="1668">
                  <c:v>3</c:v>
                </c:pt>
                <c:pt idx="1669">
                  <c:v>3</c:v>
                </c:pt>
                <c:pt idx="1670">
                  <c:v>3</c:v>
                </c:pt>
                <c:pt idx="1671">
                  <c:v>3</c:v>
                </c:pt>
                <c:pt idx="1672">
                  <c:v>3</c:v>
                </c:pt>
                <c:pt idx="1673">
                  <c:v>3</c:v>
                </c:pt>
                <c:pt idx="1674">
                  <c:v>3</c:v>
                </c:pt>
                <c:pt idx="1675">
                  <c:v>3</c:v>
                </c:pt>
                <c:pt idx="1676">
                  <c:v>3</c:v>
                </c:pt>
                <c:pt idx="1677">
                  <c:v>3</c:v>
                </c:pt>
                <c:pt idx="1678">
                  <c:v>3</c:v>
                </c:pt>
                <c:pt idx="1679">
                  <c:v>3</c:v>
                </c:pt>
                <c:pt idx="1680">
                  <c:v>3</c:v>
                </c:pt>
                <c:pt idx="1681">
                  <c:v>3</c:v>
                </c:pt>
                <c:pt idx="1682">
                  <c:v>3</c:v>
                </c:pt>
                <c:pt idx="1683">
                  <c:v>3</c:v>
                </c:pt>
                <c:pt idx="1684">
                  <c:v>3</c:v>
                </c:pt>
                <c:pt idx="1685">
                  <c:v>3</c:v>
                </c:pt>
                <c:pt idx="1686">
                  <c:v>3</c:v>
                </c:pt>
                <c:pt idx="1687">
                  <c:v>3</c:v>
                </c:pt>
                <c:pt idx="1688">
                  <c:v>3</c:v>
                </c:pt>
                <c:pt idx="1689">
                  <c:v>3</c:v>
                </c:pt>
                <c:pt idx="1690">
                  <c:v>3</c:v>
                </c:pt>
                <c:pt idx="1691">
                  <c:v>3</c:v>
                </c:pt>
                <c:pt idx="1692">
                  <c:v>3</c:v>
                </c:pt>
                <c:pt idx="1693">
                  <c:v>3</c:v>
                </c:pt>
                <c:pt idx="1694">
                  <c:v>3</c:v>
                </c:pt>
                <c:pt idx="1695">
                  <c:v>3</c:v>
                </c:pt>
                <c:pt idx="1696">
                  <c:v>3</c:v>
                </c:pt>
                <c:pt idx="1697">
                  <c:v>3</c:v>
                </c:pt>
                <c:pt idx="1698">
                  <c:v>3</c:v>
                </c:pt>
                <c:pt idx="1699">
                  <c:v>3</c:v>
                </c:pt>
                <c:pt idx="1700">
                  <c:v>3</c:v>
                </c:pt>
                <c:pt idx="1701">
                  <c:v>3</c:v>
                </c:pt>
                <c:pt idx="1702">
                  <c:v>3</c:v>
                </c:pt>
                <c:pt idx="1703">
                  <c:v>3</c:v>
                </c:pt>
                <c:pt idx="1704">
                  <c:v>3</c:v>
                </c:pt>
                <c:pt idx="1705">
                  <c:v>3</c:v>
                </c:pt>
                <c:pt idx="1706">
                  <c:v>3</c:v>
                </c:pt>
                <c:pt idx="1707">
                  <c:v>3</c:v>
                </c:pt>
                <c:pt idx="1708">
                  <c:v>3</c:v>
                </c:pt>
                <c:pt idx="1709">
                  <c:v>3</c:v>
                </c:pt>
                <c:pt idx="1710">
                  <c:v>3</c:v>
                </c:pt>
                <c:pt idx="1711">
                  <c:v>3</c:v>
                </c:pt>
                <c:pt idx="1712">
                  <c:v>3</c:v>
                </c:pt>
                <c:pt idx="1713">
                  <c:v>3</c:v>
                </c:pt>
                <c:pt idx="1714">
                  <c:v>3</c:v>
                </c:pt>
                <c:pt idx="1715">
                  <c:v>3</c:v>
                </c:pt>
                <c:pt idx="1716">
                  <c:v>3</c:v>
                </c:pt>
                <c:pt idx="1717">
                  <c:v>3</c:v>
                </c:pt>
                <c:pt idx="1718">
                  <c:v>3</c:v>
                </c:pt>
                <c:pt idx="1719">
                  <c:v>3</c:v>
                </c:pt>
                <c:pt idx="1720">
                  <c:v>3</c:v>
                </c:pt>
                <c:pt idx="1721">
                  <c:v>3</c:v>
                </c:pt>
                <c:pt idx="1722">
                  <c:v>3</c:v>
                </c:pt>
                <c:pt idx="1723">
                  <c:v>3</c:v>
                </c:pt>
                <c:pt idx="1724">
                  <c:v>3</c:v>
                </c:pt>
                <c:pt idx="1725">
                  <c:v>3</c:v>
                </c:pt>
                <c:pt idx="1726">
                  <c:v>3</c:v>
                </c:pt>
                <c:pt idx="1727">
                  <c:v>3</c:v>
                </c:pt>
                <c:pt idx="1728">
                  <c:v>3</c:v>
                </c:pt>
                <c:pt idx="1729">
                  <c:v>3</c:v>
                </c:pt>
                <c:pt idx="1730">
                  <c:v>3</c:v>
                </c:pt>
                <c:pt idx="1731">
                  <c:v>3</c:v>
                </c:pt>
                <c:pt idx="1732">
                  <c:v>3</c:v>
                </c:pt>
                <c:pt idx="1733">
                  <c:v>3</c:v>
                </c:pt>
                <c:pt idx="1734">
                  <c:v>3</c:v>
                </c:pt>
                <c:pt idx="1735">
                  <c:v>3</c:v>
                </c:pt>
                <c:pt idx="1736">
                  <c:v>3</c:v>
                </c:pt>
                <c:pt idx="1737">
                  <c:v>3</c:v>
                </c:pt>
                <c:pt idx="1738">
                  <c:v>3</c:v>
                </c:pt>
                <c:pt idx="1739">
                  <c:v>3</c:v>
                </c:pt>
                <c:pt idx="1740">
                  <c:v>3</c:v>
                </c:pt>
                <c:pt idx="1741">
                  <c:v>3</c:v>
                </c:pt>
                <c:pt idx="1742">
                  <c:v>3</c:v>
                </c:pt>
                <c:pt idx="1743">
                  <c:v>3</c:v>
                </c:pt>
                <c:pt idx="1744">
                  <c:v>3</c:v>
                </c:pt>
                <c:pt idx="1745">
                  <c:v>3</c:v>
                </c:pt>
                <c:pt idx="1746">
                  <c:v>3</c:v>
                </c:pt>
                <c:pt idx="1747">
                  <c:v>3</c:v>
                </c:pt>
                <c:pt idx="1748">
                  <c:v>3</c:v>
                </c:pt>
                <c:pt idx="1749">
                  <c:v>3</c:v>
                </c:pt>
                <c:pt idx="1750">
                  <c:v>3</c:v>
                </c:pt>
                <c:pt idx="1751">
                  <c:v>3</c:v>
                </c:pt>
                <c:pt idx="1752">
                  <c:v>3</c:v>
                </c:pt>
                <c:pt idx="1753">
                  <c:v>3</c:v>
                </c:pt>
                <c:pt idx="1754">
                  <c:v>3</c:v>
                </c:pt>
                <c:pt idx="1755">
                  <c:v>3</c:v>
                </c:pt>
                <c:pt idx="1756">
                  <c:v>3</c:v>
                </c:pt>
                <c:pt idx="1757">
                  <c:v>3</c:v>
                </c:pt>
                <c:pt idx="1758">
                  <c:v>3</c:v>
                </c:pt>
                <c:pt idx="1759">
                  <c:v>3</c:v>
                </c:pt>
                <c:pt idx="1760">
                  <c:v>3</c:v>
                </c:pt>
                <c:pt idx="1761">
                  <c:v>3</c:v>
                </c:pt>
                <c:pt idx="1762">
                  <c:v>3</c:v>
                </c:pt>
                <c:pt idx="1763">
                  <c:v>3</c:v>
                </c:pt>
                <c:pt idx="1764">
                  <c:v>3</c:v>
                </c:pt>
                <c:pt idx="1765">
                  <c:v>3</c:v>
                </c:pt>
                <c:pt idx="1766">
                  <c:v>3</c:v>
                </c:pt>
                <c:pt idx="1767">
                  <c:v>3</c:v>
                </c:pt>
                <c:pt idx="1768">
                  <c:v>3</c:v>
                </c:pt>
                <c:pt idx="1769">
                  <c:v>3</c:v>
                </c:pt>
                <c:pt idx="1770">
                  <c:v>3</c:v>
                </c:pt>
                <c:pt idx="1771">
                  <c:v>3</c:v>
                </c:pt>
                <c:pt idx="1772">
                  <c:v>3</c:v>
                </c:pt>
                <c:pt idx="1773">
                  <c:v>3</c:v>
                </c:pt>
                <c:pt idx="1774">
                  <c:v>3</c:v>
                </c:pt>
                <c:pt idx="1775">
                  <c:v>3</c:v>
                </c:pt>
                <c:pt idx="1776">
                  <c:v>3</c:v>
                </c:pt>
                <c:pt idx="1777">
                  <c:v>3</c:v>
                </c:pt>
                <c:pt idx="1778">
                  <c:v>3</c:v>
                </c:pt>
                <c:pt idx="1779">
                  <c:v>3</c:v>
                </c:pt>
                <c:pt idx="1780">
                  <c:v>3</c:v>
                </c:pt>
                <c:pt idx="1781">
                  <c:v>3</c:v>
                </c:pt>
                <c:pt idx="1782">
                  <c:v>3</c:v>
                </c:pt>
                <c:pt idx="1783">
                  <c:v>3</c:v>
                </c:pt>
                <c:pt idx="1784">
                  <c:v>3</c:v>
                </c:pt>
                <c:pt idx="1785">
                  <c:v>3</c:v>
                </c:pt>
                <c:pt idx="1786">
                  <c:v>3</c:v>
                </c:pt>
                <c:pt idx="1787">
                  <c:v>3</c:v>
                </c:pt>
                <c:pt idx="1788">
                  <c:v>3</c:v>
                </c:pt>
                <c:pt idx="1789">
                  <c:v>3</c:v>
                </c:pt>
                <c:pt idx="1790">
                  <c:v>3</c:v>
                </c:pt>
                <c:pt idx="1791">
                  <c:v>3</c:v>
                </c:pt>
                <c:pt idx="1792">
                  <c:v>3</c:v>
                </c:pt>
                <c:pt idx="1793">
                  <c:v>3</c:v>
                </c:pt>
                <c:pt idx="1794">
                  <c:v>3</c:v>
                </c:pt>
                <c:pt idx="1795">
                  <c:v>3</c:v>
                </c:pt>
                <c:pt idx="1796">
                  <c:v>3</c:v>
                </c:pt>
                <c:pt idx="1797">
                  <c:v>3</c:v>
                </c:pt>
                <c:pt idx="1798">
                  <c:v>3</c:v>
                </c:pt>
                <c:pt idx="1799">
                  <c:v>3</c:v>
                </c:pt>
                <c:pt idx="1800">
                  <c:v>3</c:v>
                </c:pt>
                <c:pt idx="1801">
                  <c:v>3</c:v>
                </c:pt>
                <c:pt idx="1802">
                  <c:v>3</c:v>
                </c:pt>
                <c:pt idx="1803">
                  <c:v>3</c:v>
                </c:pt>
                <c:pt idx="1804">
                  <c:v>3</c:v>
                </c:pt>
                <c:pt idx="1805">
                  <c:v>3</c:v>
                </c:pt>
                <c:pt idx="1806">
                  <c:v>3</c:v>
                </c:pt>
                <c:pt idx="1807">
                  <c:v>3</c:v>
                </c:pt>
                <c:pt idx="1808">
                  <c:v>3</c:v>
                </c:pt>
                <c:pt idx="1809">
                  <c:v>3</c:v>
                </c:pt>
                <c:pt idx="1810">
                  <c:v>3</c:v>
                </c:pt>
                <c:pt idx="1811">
                  <c:v>3</c:v>
                </c:pt>
                <c:pt idx="1812">
                  <c:v>3</c:v>
                </c:pt>
                <c:pt idx="1813">
                  <c:v>3</c:v>
                </c:pt>
                <c:pt idx="1814">
                  <c:v>3</c:v>
                </c:pt>
                <c:pt idx="1815">
                  <c:v>3</c:v>
                </c:pt>
                <c:pt idx="1816">
                  <c:v>3</c:v>
                </c:pt>
                <c:pt idx="1817">
                  <c:v>3</c:v>
                </c:pt>
                <c:pt idx="1818">
                  <c:v>3</c:v>
                </c:pt>
                <c:pt idx="1819">
                  <c:v>3</c:v>
                </c:pt>
                <c:pt idx="1820">
                  <c:v>3</c:v>
                </c:pt>
                <c:pt idx="1821">
                  <c:v>3</c:v>
                </c:pt>
                <c:pt idx="1822">
                  <c:v>3</c:v>
                </c:pt>
                <c:pt idx="1823">
                  <c:v>3</c:v>
                </c:pt>
                <c:pt idx="1824">
                  <c:v>3</c:v>
                </c:pt>
                <c:pt idx="1825">
                  <c:v>3</c:v>
                </c:pt>
                <c:pt idx="1826">
                  <c:v>3</c:v>
                </c:pt>
                <c:pt idx="1827">
                  <c:v>3</c:v>
                </c:pt>
                <c:pt idx="1828">
                  <c:v>3</c:v>
                </c:pt>
                <c:pt idx="1829">
                  <c:v>3</c:v>
                </c:pt>
                <c:pt idx="1830">
                  <c:v>3</c:v>
                </c:pt>
                <c:pt idx="1831">
                  <c:v>3</c:v>
                </c:pt>
                <c:pt idx="1832">
                  <c:v>3</c:v>
                </c:pt>
                <c:pt idx="1833">
                  <c:v>3</c:v>
                </c:pt>
                <c:pt idx="1834">
                  <c:v>3</c:v>
                </c:pt>
                <c:pt idx="1835">
                  <c:v>3</c:v>
                </c:pt>
                <c:pt idx="1836">
                  <c:v>3</c:v>
                </c:pt>
                <c:pt idx="1837">
                  <c:v>3</c:v>
                </c:pt>
                <c:pt idx="1838">
                  <c:v>3</c:v>
                </c:pt>
                <c:pt idx="1839">
                  <c:v>3</c:v>
                </c:pt>
                <c:pt idx="1840">
                  <c:v>3</c:v>
                </c:pt>
                <c:pt idx="1841">
                  <c:v>3</c:v>
                </c:pt>
                <c:pt idx="1842">
                  <c:v>3</c:v>
                </c:pt>
                <c:pt idx="1843">
                  <c:v>3</c:v>
                </c:pt>
                <c:pt idx="1844">
                  <c:v>3</c:v>
                </c:pt>
                <c:pt idx="1845">
                  <c:v>3</c:v>
                </c:pt>
                <c:pt idx="1846">
                  <c:v>3</c:v>
                </c:pt>
                <c:pt idx="1847">
                  <c:v>3</c:v>
                </c:pt>
                <c:pt idx="1848">
                  <c:v>3</c:v>
                </c:pt>
                <c:pt idx="1849">
                  <c:v>3</c:v>
                </c:pt>
                <c:pt idx="1850">
                  <c:v>3</c:v>
                </c:pt>
                <c:pt idx="1851">
                  <c:v>3</c:v>
                </c:pt>
                <c:pt idx="1852">
                  <c:v>3</c:v>
                </c:pt>
                <c:pt idx="1853">
                  <c:v>3</c:v>
                </c:pt>
                <c:pt idx="1854">
                  <c:v>3</c:v>
                </c:pt>
                <c:pt idx="1855">
                  <c:v>3</c:v>
                </c:pt>
                <c:pt idx="1856">
                  <c:v>3</c:v>
                </c:pt>
                <c:pt idx="1857">
                  <c:v>3</c:v>
                </c:pt>
                <c:pt idx="1858">
                  <c:v>3</c:v>
                </c:pt>
                <c:pt idx="1859">
                  <c:v>3</c:v>
                </c:pt>
                <c:pt idx="1860">
                  <c:v>3</c:v>
                </c:pt>
                <c:pt idx="1861">
                  <c:v>3</c:v>
                </c:pt>
                <c:pt idx="1862">
                  <c:v>3</c:v>
                </c:pt>
                <c:pt idx="1863">
                  <c:v>3</c:v>
                </c:pt>
                <c:pt idx="1864">
                  <c:v>3</c:v>
                </c:pt>
                <c:pt idx="1865">
                  <c:v>3</c:v>
                </c:pt>
                <c:pt idx="1866">
                  <c:v>3</c:v>
                </c:pt>
                <c:pt idx="1867">
                  <c:v>3</c:v>
                </c:pt>
                <c:pt idx="1868">
                  <c:v>3</c:v>
                </c:pt>
                <c:pt idx="1869">
                  <c:v>3</c:v>
                </c:pt>
                <c:pt idx="1870">
                  <c:v>3</c:v>
                </c:pt>
                <c:pt idx="1871">
                  <c:v>3</c:v>
                </c:pt>
                <c:pt idx="1872">
                  <c:v>3</c:v>
                </c:pt>
                <c:pt idx="1873">
                  <c:v>3</c:v>
                </c:pt>
                <c:pt idx="1874">
                  <c:v>3</c:v>
                </c:pt>
                <c:pt idx="1875">
                  <c:v>3</c:v>
                </c:pt>
                <c:pt idx="1876">
                  <c:v>3</c:v>
                </c:pt>
                <c:pt idx="1877">
                  <c:v>3</c:v>
                </c:pt>
                <c:pt idx="1878">
                  <c:v>3</c:v>
                </c:pt>
                <c:pt idx="1879">
                  <c:v>3</c:v>
                </c:pt>
                <c:pt idx="1880">
                  <c:v>3</c:v>
                </c:pt>
                <c:pt idx="1881">
                  <c:v>3</c:v>
                </c:pt>
                <c:pt idx="1882">
                  <c:v>3</c:v>
                </c:pt>
                <c:pt idx="1883">
                  <c:v>3</c:v>
                </c:pt>
                <c:pt idx="1884">
                  <c:v>3</c:v>
                </c:pt>
                <c:pt idx="1885">
                  <c:v>3</c:v>
                </c:pt>
                <c:pt idx="1886">
                  <c:v>3</c:v>
                </c:pt>
                <c:pt idx="1887">
                  <c:v>3</c:v>
                </c:pt>
                <c:pt idx="1888">
                  <c:v>3</c:v>
                </c:pt>
                <c:pt idx="1889">
                  <c:v>3</c:v>
                </c:pt>
                <c:pt idx="1890">
                  <c:v>3</c:v>
                </c:pt>
                <c:pt idx="1891">
                  <c:v>3</c:v>
                </c:pt>
                <c:pt idx="1892">
                  <c:v>3</c:v>
                </c:pt>
                <c:pt idx="1893">
                  <c:v>3</c:v>
                </c:pt>
                <c:pt idx="1894">
                  <c:v>3</c:v>
                </c:pt>
                <c:pt idx="1895">
                  <c:v>3</c:v>
                </c:pt>
                <c:pt idx="1896">
                  <c:v>3</c:v>
                </c:pt>
                <c:pt idx="1897">
                  <c:v>3</c:v>
                </c:pt>
                <c:pt idx="1898">
                  <c:v>3</c:v>
                </c:pt>
                <c:pt idx="1899">
                  <c:v>3</c:v>
                </c:pt>
                <c:pt idx="1900">
                  <c:v>3</c:v>
                </c:pt>
                <c:pt idx="1901">
                  <c:v>3</c:v>
                </c:pt>
                <c:pt idx="1902">
                  <c:v>3</c:v>
                </c:pt>
                <c:pt idx="1903">
                  <c:v>3</c:v>
                </c:pt>
                <c:pt idx="1904">
                  <c:v>3</c:v>
                </c:pt>
                <c:pt idx="1905">
                  <c:v>3</c:v>
                </c:pt>
                <c:pt idx="1906">
                  <c:v>3</c:v>
                </c:pt>
                <c:pt idx="1907">
                  <c:v>3</c:v>
                </c:pt>
                <c:pt idx="1908">
                  <c:v>3</c:v>
                </c:pt>
                <c:pt idx="1909">
                  <c:v>3</c:v>
                </c:pt>
                <c:pt idx="1910">
                  <c:v>3</c:v>
                </c:pt>
                <c:pt idx="1911">
                  <c:v>3</c:v>
                </c:pt>
                <c:pt idx="1912">
                  <c:v>3</c:v>
                </c:pt>
                <c:pt idx="1913">
                  <c:v>3</c:v>
                </c:pt>
                <c:pt idx="1914">
                  <c:v>3</c:v>
                </c:pt>
                <c:pt idx="1915">
                  <c:v>3</c:v>
                </c:pt>
                <c:pt idx="1916">
                  <c:v>3</c:v>
                </c:pt>
                <c:pt idx="1917">
                  <c:v>3</c:v>
                </c:pt>
                <c:pt idx="1918">
                  <c:v>3</c:v>
                </c:pt>
                <c:pt idx="1919">
                  <c:v>3</c:v>
                </c:pt>
                <c:pt idx="1920">
                  <c:v>3</c:v>
                </c:pt>
                <c:pt idx="1921">
                  <c:v>3</c:v>
                </c:pt>
                <c:pt idx="1922">
                  <c:v>3</c:v>
                </c:pt>
                <c:pt idx="1923">
                  <c:v>3</c:v>
                </c:pt>
                <c:pt idx="1924">
                  <c:v>3</c:v>
                </c:pt>
                <c:pt idx="1925">
                  <c:v>3</c:v>
                </c:pt>
                <c:pt idx="1926">
                  <c:v>3</c:v>
                </c:pt>
                <c:pt idx="1927">
                  <c:v>3</c:v>
                </c:pt>
                <c:pt idx="1928">
                  <c:v>3</c:v>
                </c:pt>
                <c:pt idx="1929">
                  <c:v>3</c:v>
                </c:pt>
                <c:pt idx="1930">
                  <c:v>3</c:v>
                </c:pt>
                <c:pt idx="1931">
                  <c:v>3</c:v>
                </c:pt>
                <c:pt idx="1932">
                  <c:v>3</c:v>
                </c:pt>
                <c:pt idx="1933">
                  <c:v>3</c:v>
                </c:pt>
                <c:pt idx="1934">
                  <c:v>3</c:v>
                </c:pt>
                <c:pt idx="1935">
                  <c:v>3</c:v>
                </c:pt>
                <c:pt idx="1936">
                  <c:v>3</c:v>
                </c:pt>
                <c:pt idx="1937">
                  <c:v>3</c:v>
                </c:pt>
                <c:pt idx="1938">
                  <c:v>3</c:v>
                </c:pt>
                <c:pt idx="1939">
                  <c:v>3</c:v>
                </c:pt>
                <c:pt idx="1940">
                  <c:v>3</c:v>
                </c:pt>
                <c:pt idx="1941">
                  <c:v>3</c:v>
                </c:pt>
                <c:pt idx="1942">
                  <c:v>3</c:v>
                </c:pt>
                <c:pt idx="1943">
                  <c:v>3</c:v>
                </c:pt>
                <c:pt idx="1944">
                  <c:v>3</c:v>
                </c:pt>
                <c:pt idx="1945">
                  <c:v>3</c:v>
                </c:pt>
                <c:pt idx="1946">
                  <c:v>3</c:v>
                </c:pt>
                <c:pt idx="1947">
                  <c:v>3</c:v>
                </c:pt>
                <c:pt idx="1948">
                  <c:v>3</c:v>
                </c:pt>
                <c:pt idx="1949">
                  <c:v>3</c:v>
                </c:pt>
                <c:pt idx="1950">
                  <c:v>3</c:v>
                </c:pt>
                <c:pt idx="1951">
                  <c:v>3</c:v>
                </c:pt>
                <c:pt idx="1952">
                  <c:v>3</c:v>
                </c:pt>
                <c:pt idx="1953">
                  <c:v>3</c:v>
                </c:pt>
                <c:pt idx="1954">
                  <c:v>3</c:v>
                </c:pt>
                <c:pt idx="1955">
                  <c:v>3</c:v>
                </c:pt>
                <c:pt idx="1956">
                  <c:v>3</c:v>
                </c:pt>
                <c:pt idx="1957">
                  <c:v>3</c:v>
                </c:pt>
                <c:pt idx="1958">
                  <c:v>3</c:v>
                </c:pt>
                <c:pt idx="1959">
                  <c:v>3</c:v>
                </c:pt>
                <c:pt idx="1960">
                  <c:v>3</c:v>
                </c:pt>
                <c:pt idx="1961">
                  <c:v>3</c:v>
                </c:pt>
                <c:pt idx="1962">
                  <c:v>3</c:v>
                </c:pt>
                <c:pt idx="1963">
                  <c:v>3</c:v>
                </c:pt>
                <c:pt idx="1964">
                  <c:v>3</c:v>
                </c:pt>
                <c:pt idx="1965">
                  <c:v>3</c:v>
                </c:pt>
                <c:pt idx="1966">
                  <c:v>3</c:v>
                </c:pt>
                <c:pt idx="1967">
                  <c:v>3</c:v>
                </c:pt>
                <c:pt idx="1968">
                  <c:v>3</c:v>
                </c:pt>
                <c:pt idx="1969">
                  <c:v>3</c:v>
                </c:pt>
                <c:pt idx="1970">
                  <c:v>3</c:v>
                </c:pt>
                <c:pt idx="1971">
                  <c:v>3</c:v>
                </c:pt>
                <c:pt idx="1972">
                  <c:v>3</c:v>
                </c:pt>
                <c:pt idx="1973">
                  <c:v>3</c:v>
                </c:pt>
                <c:pt idx="1974">
                  <c:v>3</c:v>
                </c:pt>
                <c:pt idx="1975">
                  <c:v>3</c:v>
                </c:pt>
                <c:pt idx="1976">
                  <c:v>3</c:v>
                </c:pt>
                <c:pt idx="1977">
                  <c:v>3</c:v>
                </c:pt>
                <c:pt idx="1978">
                  <c:v>3</c:v>
                </c:pt>
                <c:pt idx="1979">
                  <c:v>3</c:v>
                </c:pt>
                <c:pt idx="1980">
                  <c:v>3</c:v>
                </c:pt>
                <c:pt idx="1981">
                  <c:v>3</c:v>
                </c:pt>
                <c:pt idx="1982">
                  <c:v>3</c:v>
                </c:pt>
                <c:pt idx="1983">
                  <c:v>3</c:v>
                </c:pt>
                <c:pt idx="1984">
                  <c:v>3</c:v>
                </c:pt>
                <c:pt idx="1985">
                  <c:v>3</c:v>
                </c:pt>
                <c:pt idx="1986">
                  <c:v>3</c:v>
                </c:pt>
                <c:pt idx="1987">
                  <c:v>3</c:v>
                </c:pt>
                <c:pt idx="1988">
                  <c:v>3</c:v>
                </c:pt>
                <c:pt idx="1989">
                  <c:v>3</c:v>
                </c:pt>
                <c:pt idx="1990">
                  <c:v>3</c:v>
                </c:pt>
                <c:pt idx="1991">
                  <c:v>3</c:v>
                </c:pt>
                <c:pt idx="1992">
                  <c:v>3</c:v>
                </c:pt>
                <c:pt idx="1993">
                  <c:v>3</c:v>
                </c:pt>
                <c:pt idx="1994">
                  <c:v>3</c:v>
                </c:pt>
                <c:pt idx="1995">
                  <c:v>3</c:v>
                </c:pt>
                <c:pt idx="1996">
                  <c:v>3</c:v>
                </c:pt>
                <c:pt idx="1997">
                  <c:v>3</c:v>
                </c:pt>
                <c:pt idx="1998">
                  <c:v>3</c:v>
                </c:pt>
                <c:pt idx="1999">
                  <c:v>3</c:v>
                </c:pt>
                <c:pt idx="2000">
                  <c:v>3</c:v>
                </c:pt>
                <c:pt idx="2001">
                  <c:v>3</c:v>
                </c:pt>
                <c:pt idx="2002">
                  <c:v>3</c:v>
                </c:pt>
                <c:pt idx="2003">
                  <c:v>3</c:v>
                </c:pt>
                <c:pt idx="2004">
                  <c:v>3</c:v>
                </c:pt>
                <c:pt idx="2005">
                  <c:v>3</c:v>
                </c:pt>
                <c:pt idx="2006">
                  <c:v>3</c:v>
                </c:pt>
                <c:pt idx="2007">
                  <c:v>3</c:v>
                </c:pt>
                <c:pt idx="2008">
                  <c:v>3</c:v>
                </c:pt>
                <c:pt idx="2009">
                  <c:v>3</c:v>
                </c:pt>
                <c:pt idx="2010">
                  <c:v>3</c:v>
                </c:pt>
                <c:pt idx="2011">
                  <c:v>3</c:v>
                </c:pt>
                <c:pt idx="2012">
                  <c:v>3</c:v>
                </c:pt>
                <c:pt idx="2013">
                  <c:v>3</c:v>
                </c:pt>
                <c:pt idx="2014">
                  <c:v>3</c:v>
                </c:pt>
                <c:pt idx="2015">
                  <c:v>3</c:v>
                </c:pt>
                <c:pt idx="2016">
                  <c:v>3</c:v>
                </c:pt>
                <c:pt idx="2017">
                  <c:v>3</c:v>
                </c:pt>
                <c:pt idx="2018">
                  <c:v>3</c:v>
                </c:pt>
                <c:pt idx="2019">
                  <c:v>3</c:v>
                </c:pt>
                <c:pt idx="2020">
                  <c:v>3</c:v>
                </c:pt>
                <c:pt idx="2021">
                  <c:v>3</c:v>
                </c:pt>
                <c:pt idx="2022">
                  <c:v>3</c:v>
                </c:pt>
                <c:pt idx="2023">
                  <c:v>3</c:v>
                </c:pt>
                <c:pt idx="2024">
                  <c:v>3</c:v>
                </c:pt>
                <c:pt idx="2025">
                  <c:v>3</c:v>
                </c:pt>
                <c:pt idx="2026">
                  <c:v>3</c:v>
                </c:pt>
                <c:pt idx="2027">
                  <c:v>3</c:v>
                </c:pt>
                <c:pt idx="2028">
                  <c:v>3</c:v>
                </c:pt>
                <c:pt idx="2029">
                  <c:v>3</c:v>
                </c:pt>
                <c:pt idx="2030">
                  <c:v>3</c:v>
                </c:pt>
                <c:pt idx="2031">
                  <c:v>3</c:v>
                </c:pt>
                <c:pt idx="2032">
                  <c:v>3</c:v>
                </c:pt>
                <c:pt idx="2033">
                  <c:v>3</c:v>
                </c:pt>
                <c:pt idx="2034">
                  <c:v>3</c:v>
                </c:pt>
                <c:pt idx="2035">
                  <c:v>3</c:v>
                </c:pt>
                <c:pt idx="2036">
                  <c:v>3</c:v>
                </c:pt>
                <c:pt idx="2037">
                  <c:v>3</c:v>
                </c:pt>
                <c:pt idx="2038">
                  <c:v>3</c:v>
                </c:pt>
                <c:pt idx="2039">
                  <c:v>3</c:v>
                </c:pt>
                <c:pt idx="2040">
                  <c:v>3</c:v>
                </c:pt>
                <c:pt idx="2041">
                  <c:v>3</c:v>
                </c:pt>
                <c:pt idx="2042">
                  <c:v>3</c:v>
                </c:pt>
                <c:pt idx="2043">
                  <c:v>3</c:v>
                </c:pt>
                <c:pt idx="2044">
                  <c:v>3</c:v>
                </c:pt>
                <c:pt idx="2045">
                  <c:v>3</c:v>
                </c:pt>
                <c:pt idx="2046">
                  <c:v>3</c:v>
                </c:pt>
                <c:pt idx="2047">
                  <c:v>3</c:v>
                </c:pt>
                <c:pt idx="2048">
                  <c:v>3</c:v>
                </c:pt>
                <c:pt idx="2049">
                  <c:v>3</c:v>
                </c:pt>
                <c:pt idx="2050">
                  <c:v>3</c:v>
                </c:pt>
                <c:pt idx="2051">
                  <c:v>3</c:v>
                </c:pt>
                <c:pt idx="2052">
                  <c:v>3</c:v>
                </c:pt>
                <c:pt idx="2053">
                  <c:v>3</c:v>
                </c:pt>
                <c:pt idx="2054">
                  <c:v>3</c:v>
                </c:pt>
                <c:pt idx="2055">
                  <c:v>3</c:v>
                </c:pt>
                <c:pt idx="2056">
                  <c:v>3</c:v>
                </c:pt>
                <c:pt idx="2057">
                  <c:v>3</c:v>
                </c:pt>
                <c:pt idx="2058">
                  <c:v>3</c:v>
                </c:pt>
                <c:pt idx="2059">
                  <c:v>3</c:v>
                </c:pt>
                <c:pt idx="2060">
                  <c:v>3</c:v>
                </c:pt>
                <c:pt idx="2061">
                  <c:v>3</c:v>
                </c:pt>
                <c:pt idx="2062">
                  <c:v>3</c:v>
                </c:pt>
                <c:pt idx="2063">
                  <c:v>3</c:v>
                </c:pt>
                <c:pt idx="2064">
                  <c:v>3</c:v>
                </c:pt>
                <c:pt idx="2065">
                  <c:v>3</c:v>
                </c:pt>
                <c:pt idx="2066">
                  <c:v>3</c:v>
                </c:pt>
                <c:pt idx="2067">
                  <c:v>3</c:v>
                </c:pt>
                <c:pt idx="2068">
                  <c:v>3</c:v>
                </c:pt>
                <c:pt idx="2069">
                  <c:v>3</c:v>
                </c:pt>
                <c:pt idx="2070">
                  <c:v>3</c:v>
                </c:pt>
                <c:pt idx="2071">
                  <c:v>3</c:v>
                </c:pt>
                <c:pt idx="2072">
                  <c:v>3</c:v>
                </c:pt>
                <c:pt idx="2073">
                  <c:v>3</c:v>
                </c:pt>
                <c:pt idx="2074">
                  <c:v>3</c:v>
                </c:pt>
                <c:pt idx="2075">
                  <c:v>3</c:v>
                </c:pt>
                <c:pt idx="2076">
                  <c:v>3</c:v>
                </c:pt>
                <c:pt idx="2077">
                  <c:v>3</c:v>
                </c:pt>
                <c:pt idx="2078">
                  <c:v>3</c:v>
                </c:pt>
                <c:pt idx="2079">
                  <c:v>3</c:v>
                </c:pt>
                <c:pt idx="2080">
                  <c:v>3</c:v>
                </c:pt>
                <c:pt idx="2081">
                  <c:v>3</c:v>
                </c:pt>
                <c:pt idx="2082">
                  <c:v>3</c:v>
                </c:pt>
                <c:pt idx="2083">
                  <c:v>3</c:v>
                </c:pt>
                <c:pt idx="2084">
                  <c:v>3</c:v>
                </c:pt>
                <c:pt idx="2085">
                  <c:v>3</c:v>
                </c:pt>
                <c:pt idx="2086">
                  <c:v>3</c:v>
                </c:pt>
                <c:pt idx="2087">
                  <c:v>3</c:v>
                </c:pt>
                <c:pt idx="2088">
                  <c:v>3</c:v>
                </c:pt>
                <c:pt idx="2089">
                  <c:v>3</c:v>
                </c:pt>
                <c:pt idx="2090">
                  <c:v>3</c:v>
                </c:pt>
                <c:pt idx="2091">
                  <c:v>3</c:v>
                </c:pt>
                <c:pt idx="2092">
                  <c:v>3</c:v>
                </c:pt>
                <c:pt idx="2093">
                  <c:v>3</c:v>
                </c:pt>
                <c:pt idx="2094">
                  <c:v>3</c:v>
                </c:pt>
                <c:pt idx="2095">
                  <c:v>3</c:v>
                </c:pt>
                <c:pt idx="2096">
                  <c:v>3</c:v>
                </c:pt>
                <c:pt idx="2097">
                  <c:v>3</c:v>
                </c:pt>
                <c:pt idx="2098">
                  <c:v>3</c:v>
                </c:pt>
                <c:pt idx="2099">
                  <c:v>3</c:v>
                </c:pt>
                <c:pt idx="2100">
                  <c:v>3</c:v>
                </c:pt>
                <c:pt idx="2101">
                  <c:v>3</c:v>
                </c:pt>
                <c:pt idx="2102">
                  <c:v>3</c:v>
                </c:pt>
                <c:pt idx="2103">
                  <c:v>3</c:v>
                </c:pt>
                <c:pt idx="2104">
                  <c:v>3</c:v>
                </c:pt>
                <c:pt idx="2105">
                  <c:v>3</c:v>
                </c:pt>
                <c:pt idx="2106">
                  <c:v>3</c:v>
                </c:pt>
                <c:pt idx="2107">
                  <c:v>3</c:v>
                </c:pt>
                <c:pt idx="2108">
                  <c:v>3</c:v>
                </c:pt>
                <c:pt idx="2109">
                  <c:v>3</c:v>
                </c:pt>
                <c:pt idx="2110">
                  <c:v>3</c:v>
                </c:pt>
                <c:pt idx="2111">
                  <c:v>3</c:v>
                </c:pt>
                <c:pt idx="2112">
                  <c:v>3</c:v>
                </c:pt>
                <c:pt idx="2113">
                  <c:v>3</c:v>
                </c:pt>
                <c:pt idx="2114">
                  <c:v>3</c:v>
                </c:pt>
                <c:pt idx="2115">
                  <c:v>3</c:v>
                </c:pt>
                <c:pt idx="2116">
                  <c:v>3</c:v>
                </c:pt>
                <c:pt idx="2117">
                  <c:v>3</c:v>
                </c:pt>
                <c:pt idx="2118">
                  <c:v>3</c:v>
                </c:pt>
                <c:pt idx="2119">
                  <c:v>3</c:v>
                </c:pt>
                <c:pt idx="2120">
                  <c:v>3</c:v>
                </c:pt>
                <c:pt idx="2121">
                  <c:v>3</c:v>
                </c:pt>
                <c:pt idx="2122">
                  <c:v>3</c:v>
                </c:pt>
                <c:pt idx="2123">
                  <c:v>3</c:v>
                </c:pt>
                <c:pt idx="2124">
                  <c:v>3</c:v>
                </c:pt>
                <c:pt idx="2125">
                  <c:v>3</c:v>
                </c:pt>
                <c:pt idx="2126">
                  <c:v>3</c:v>
                </c:pt>
                <c:pt idx="2127">
                  <c:v>3</c:v>
                </c:pt>
                <c:pt idx="2128">
                  <c:v>3</c:v>
                </c:pt>
                <c:pt idx="2129">
                  <c:v>3</c:v>
                </c:pt>
                <c:pt idx="2130">
                  <c:v>3</c:v>
                </c:pt>
                <c:pt idx="2131">
                  <c:v>3</c:v>
                </c:pt>
                <c:pt idx="2132">
                  <c:v>3</c:v>
                </c:pt>
                <c:pt idx="2133">
                  <c:v>3</c:v>
                </c:pt>
                <c:pt idx="2134">
                  <c:v>3</c:v>
                </c:pt>
                <c:pt idx="2135">
                  <c:v>3</c:v>
                </c:pt>
                <c:pt idx="2136">
                  <c:v>3</c:v>
                </c:pt>
                <c:pt idx="2137">
                  <c:v>3</c:v>
                </c:pt>
                <c:pt idx="2138">
                  <c:v>3</c:v>
                </c:pt>
                <c:pt idx="2139">
                  <c:v>3</c:v>
                </c:pt>
                <c:pt idx="2140">
                  <c:v>3</c:v>
                </c:pt>
                <c:pt idx="2141">
                  <c:v>3</c:v>
                </c:pt>
                <c:pt idx="2142">
                  <c:v>3</c:v>
                </c:pt>
                <c:pt idx="2143">
                  <c:v>3</c:v>
                </c:pt>
                <c:pt idx="2144">
                  <c:v>3</c:v>
                </c:pt>
                <c:pt idx="2145">
                  <c:v>3</c:v>
                </c:pt>
                <c:pt idx="2146">
                  <c:v>3</c:v>
                </c:pt>
                <c:pt idx="2147">
                  <c:v>3</c:v>
                </c:pt>
                <c:pt idx="2148">
                  <c:v>3</c:v>
                </c:pt>
                <c:pt idx="2149">
                  <c:v>3</c:v>
                </c:pt>
                <c:pt idx="2150">
                  <c:v>3</c:v>
                </c:pt>
                <c:pt idx="2151">
                  <c:v>3</c:v>
                </c:pt>
                <c:pt idx="2152">
                  <c:v>3</c:v>
                </c:pt>
                <c:pt idx="2153">
                  <c:v>3</c:v>
                </c:pt>
                <c:pt idx="2154">
                  <c:v>3</c:v>
                </c:pt>
                <c:pt idx="2155">
                  <c:v>3</c:v>
                </c:pt>
                <c:pt idx="2156">
                  <c:v>3</c:v>
                </c:pt>
                <c:pt idx="2157">
                  <c:v>3</c:v>
                </c:pt>
                <c:pt idx="2158">
                  <c:v>3</c:v>
                </c:pt>
                <c:pt idx="2159">
                  <c:v>3</c:v>
                </c:pt>
                <c:pt idx="2160">
                  <c:v>3</c:v>
                </c:pt>
                <c:pt idx="2161">
                  <c:v>3</c:v>
                </c:pt>
                <c:pt idx="2162">
                  <c:v>3</c:v>
                </c:pt>
                <c:pt idx="2163">
                  <c:v>3</c:v>
                </c:pt>
                <c:pt idx="2164">
                  <c:v>3</c:v>
                </c:pt>
                <c:pt idx="2165">
                  <c:v>3</c:v>
                </c:pt>
                <c:pt idx="2166">
                  <c:v>3</c:v>
                </c:pt>
                <c:pt idx="2167">
                  <c:v>3</c:v>
                </c:pt>
                <c:pt idx="2168">
                  <c:v>3</c:v>
                </c:pt>
                <c:pt idx="2169">
                  <c:v>3</c:v>
                </c:pt>
                <c:pt idx="2170">
                  <c:v>3</c:v>
                </c:pt>
                <c:pt idx="2171">
                  <c:v>3</c:v>
                </c:pt>
                <c:pt idx="2172">
                  <c:v>3</c:v>
                </c:pt>
                <c:pt idx="2173">
                  <c:v>3</c:v>
                </c:pt>
                <c:pt idx="2174">
                  <c:v>3</c:v>
                </c:pt>
                <c:pt idx="2175">
                  <c:v>3</c:v>
                </c:pt>
                <c:pt idx="2176">
                  <c:v>3</c:v>
                </c:pt>
                <c:pt idx="2177">
                  <c:v>3</c:v>
                </c:pt>
                <c:pt idx="2178">
                  <c:v>3</c:v>
                </c:pt>
                <c:pt idx="2179">
                  <c:v>3</c:v>
                </c:pt>
                <c:pt idx="2180">
                  <c:v>3</c:v>
                </c:pt>
                <c:pt idx="2181">
                  <c:v>3</c:v>
                </c:pt>
                <c:pt idx="2182">
                  <c:v>3</c:v>
                </c:pt>
                <c:pt idx="2183">
                  <c:v>3</c:v>
                </c:pt>
                <c:pt idx="2184">
                  <c:v>3</c:v>
                </c:pt>
                <c:pt idx="2185">
                  <c:v>3</c:v>
                </c:pt>
                <c:pt idx="2186">
                  <c:v>3</c:v>
                </c:pt>
                <c:pt idx="2187">
                  <c:v>3</c:v>
                </c:pt>
                <c:pt idx="2188">
                  <c:v>3</c:v>
                </c:pt>
                <c:pt idx="2189">
                  <c:v>3</c:v>
                </c:pt>
                <c:pt idx="2190">
                  <c:v>3</c:v>
                </c:pt>
                <c:pt idx="2191">
                  <c:v>3</c:v>
                </c:pt>
                <c:pt idx="2192">
                  <c:v>3</c:v>
                </c:pt>
                <c:pt idx="2193">
                  <c:v>3</c:v>
                </c:pt>
                <c:pt idx="2194">
                  <c:v>3</c:v>
                </c:pt>
                <c:pt idx="2195">
                  <c:v>3</c:v>
                </c:pt>
                <c:pt idx="2196">
                  <c:v>3</c:v>
                </c:pt>
                <c:pt idx="2197">
                  <c:v>3</c:v>
                </c:pt>
                <c:pt idx="2198">
                  <c:v>3</c:v>
                </c:pt>
                <c:pt idx="2199">
                  <c:v>3</c:v>
                </c:pt>
                <c:pt idx="2200">
                  <c:v>3</c:v>
                </c:pt>
                <c:pt idx="2201">
                  <c:v>3</c:v>
                </c:pt>
                <c:pt idx="2202">
                  <c:v>3</c:v>
                </c:pt>
                <c:pt idx="2203">
                  <c:v>3</c:v>
                </c:pt>
                <c:pt idx="2204">
                  <c:v>3</c:v>
                </c:pt>
                <c:pt idx="2205">
                  <c:v>3</c:v>
                </c:pt>
                <c:pt idx="2206">
                  <c:v>3</c:v>
                </c:pt>
                <c:pt idx="2207">
                  <c:v>3</c:v>
                </c:pt>
                <c:pt idx="2208">
                  <c:v>3</c:v>
                </c:pt>
                <c:pt idx="2209">
                  <c:v>3</c:v>
                </c:pt>
                <c:pt idx="2210">
                  <c:v>3</c:v>
                </c:pt>
                <c:pt idx="2211">
                  <c:v>3</c:v>
                </c:pt>
                <c:pt idx="2212">
                  <c:v>3</c:v>
                </c:pt>
                <c:pt idx="2213">
                  <c:v>3</c:v>
                </c:pt>
                <c:pt idx="2214">
                  <c:v>3</c:v>
                </c:pt>
                <c:pt idx="2215">
                  <c:v>3</c:v>
                </c:pt>
                <c:pt idx="2216">
                  <c:v>3</c:v>
                </c:pt>
                <c:pt idx="2217">
                  <c:v>3</c:v>
                </c:pt>
                <c:pt idx="2218">
                  <c:v>3</c:v>
                </c:pt>
                <c:pt idx="2219">
                  <c:v>3</c:v>
                </c:pt>
                <c:pt idx="2220">
                  <c:v>3</c:v>
                </c:pt>
                <c:pt idx="2221">
                  <c:v>3</c:v>
                </c:pt>
                <c:pt idx="2222">
                  <c:v>3</c:v>
                </c:pt>
                <c:pt idx="2223">
                  <c:v>3</c:v>
                </c:pt>
                <c:pt idx="2224">
                  <c:v>3</c:v>
                </c:pt>
                <c:pt idx="2225">
                  <c:v>3</c:v>
                </c:pt>
                <c:pt idx="2226">
                  <c:v>3</c:v>
                </c:pt>
                <c:pt idx="2227">
                  <c:v>3</c:v>
                </c:pt>
                <c:pt idx="2228">
                  <c:v>3</c:v>
                </c:pt>
                <c:pt idx="2229">
                  <c:v>3</c:v>
                </c:pt>
                <c:pt idx="2230">
                  <c:v>3</c:v>
                </c:pt>
                <c:pt idx="2231">
                  <c:v>3</c:v>
                </c:pt>
                <c:pt idx="2232">
                  <c:v>3</c:v>
                </c:pt>
                <c:pt idx="2233">
                  <c:v>3</c:v>
                </c:pt>
                <c:pt idx="2234">
                  <c:v>3</c:v>
                </c:pt>
                <c:pt idx="2235">
                  <c:v>3</c:v>
                </c:pt>
                <c:pt idx="2236">
                  <c:v>3</c:v>
                </c:pt>
                <c:pt idx="2237">
                  <c:v>3</c:v>
                </c:pt>
                <c:pt idx="2238">
                  <c:v>3</c:v>
                </c:pt>
                <c:pt idx="2239">
                  <c:v>3</c:v>
                </c:pt>
                <c:pt idx="2240">
                  <c:v>3</c:v>
                </c:pt>
                <c:pt idx="2241">
                  <c:v>3</c:v>
                </c:pt>
                <c:pt idx="2242">
                  <c:v>3</c:v>
                </c:pt>
                <c:pt idx="2243">
                  <c:v>3</c:v>
                </c:pt>
                <c:pt idx="2244">
                  <c:v>3</c:v>
                </c:pt>
                <c:pt idx="2245">
                  <c:v>3</c:v>
                </c:pt>
                <c:pt idx="2246">
                  <c:v>3</c:v>
                </c:pt>
                <c:pt idx="2247">
                  <c:v>3</c:v>
                </c:pt>
                <c:pt idx="2248">
                  <c:v>3</c:v>
                </c:pt>
                <c:pt idx="2249">
                  <c:v>3</c:v>
                </c:pt>
                <c:pt idx="2250">
                  <c:v>3</c:v>
                </c:pt>
                <c:pt idx="2251">
                  <c:v>3</c:v>
                </c:pt>
                <c:pt idx="2252">
                  <c:v>3</c:v>
                </c:pt>
                <c:pt idx="2253">
                  <c:v>3</c:v>
                </c:pt>
                <c:pt idx="2254">
                  <c:v>3</c:v>
                </c:pt>
                <c:pt idx="2255">
                  <c:v>3</c:v>
                </c:pt>
                <c:pt idx="2256">
                  <c:v>3</c:v>
                </c:pt>
                <c:pt idx="2257">
                  <c:v>3</c:v>
                </c:pt>
                <c:pt idx="2258">
                  <c:v>3</c:v>
                </c:pt>
                <c:pt idx="2259">
                  <c:v>3</c:v>
                </c:pt>
                <c:pt idx="2260">
                  <c:v>3</c:v>
                </c:pt>
                <c:pt idx="2261">
                  <c:v>3</c:v>
                </c:pt>
                <c:pt idx="2262">
                  <c:v>3</c:v>
                </c:pt>
                <c:pt idx="2263">
                  <c:v>3</c:v>
                </c:pt>
                <c:pt idx="2264">
                  <c:v>3</c:v>
                </c:pt>
                <c:pt idx="2265">
                  <c:v>3</c:v>
                </c:pt>
                <c:pt idx="2266">
                  <c:v>3</c:v>
                </c:pt>
                <c:pt idx="2267">
                  <c:v>3</c:v>
                </c:pt>
                <c:pt idx="2268">
                  <c:v>3</c:v>
                </c:pt>
                <c:pt idx="2269">
                  <c:v>3</c:v>
                </c:pt>
                <c:pt idx="2270">
                  <c:v>3</c:v>
                </c:pt>
                <c:pt idx="2271">
                  <c:v>3</c:v>
                </c:pt>
                <c:pt idx="2272">
                  <c:v>3</c:v>
                </c:pt>
                <c:pt idx="2273">
                  <c:v>3</c:v>
                </c:pt>
                <c:pt idx="2274">
                  <c:v>3</c:v>
                </c:pt>
                <c:pt idx="2275">
                  <c:v>3</c:v>
                </c:pt>
                <c:pt idx="2276">
                  <c:v>3</c:v>
                </c:pt>
                <c:pt idx="2277">
                  <c:v>3</c:v>
                </c:pt>
                <c:pt idx="2278">
                  <c:v>3</c:v>
                </c:pt>
                <c:pt idx="2279">
                  <c:v>3</c:v>
                </c:pt>
                <c:pt idx="2280">
                  <c:v>3</c:v>
                </c:pt>
                <c:pt idx="2281">
                  <c:v>3</c:v>
                </c:pt>
                <c:pt idx="2282">
                  <c:v>3</c:v>
                </c:pt>
                <c:pt idx="2283">
                  <c:v>3</c:v>
                </c:pt>
                <c:pt idx="2284">
                  <c:v>3</c:v>
                </c:pt>
                <c:pt idx="2285">
                  <c:v>3</c:v>
                </c:pt>
                <c:pt idx="2286">
                  <c:v>3</c:v>
                </c:pt>
                <c:pt idx="2287">
                  <c:v>3</c:v>
                </c:pt>
                <c:pt idx="2288">
                  <c:v>3</c:v>
                </c:pt>
                <c:pt idx="2289">
                  <c:v>3</c:v>
                </c:pt>
                <c:pt idx="2290">
                  <c:v>3</c:v>
                </c:pt>
                <c:pt idx="2291">
                  <c:v>3</c:v>
                </c:pt>
                <c:pt idx="2292">
                  <c:v>3</c:v>
                </c:pt>
                <c:pt idx="2293">
                  <c:v>3</c:v>
                </c:pt>
                <c:pt idx="2294">
                  <c:v>3</c:v>
                </c:pt>
                <c:pt idx="2295">
                  <c:v>3</c:v>
                </c:pt>
                <c:pt idx="2296">
                  <c:v>3</c:v>
                </c:pt>
                <c:pt idx="2297">
                  <c:v>3</c:v>
                </c:pt>
                <c:pt idx="2298">
                  <c:v>3</c:v>
                </c:pt>
                <c:pt idx="2299">
                  <c:v>3</c:v>
                </c:pt>
                <c:pt idx="2300">
                  <c:v>3</c:v>
                </c:pt>
                <c:pt idx="2301">
                  <c:v>3</c:v>
                </c:pt>
                <c:pt idx="2302">
                  <c:v>3</c:v>
                </c:pt>
                <c:pt idx="2303">
                  <c:v>3</c:v>
                </c:pt>
                <c:pt idx="2304">
                  <c:v>3</c:v>
                </c:pt>
                <c:pt idx="2305">
                  <c:v>3</c:v>
                </c:pt>
                <c:pt idx="2306">
                  <c:v>3</c:v>
                </c:pt>
                <c:pt idx="2307">
                  <c:v>3</c:v>
                </c:pt>
                <c:pt idx="2308">
                  <c:v>3</c:v>
                </c:pt>
                <c:pt idx="2309">
                  <c:v>3</c:v>
                </c:pt>
                <c:pt idx="2310">
                  <c:v>3</c:v>
                </c:pt>
                <c:pt idx="2311">
                  <c:v>3</c:v>
                </c:pt>
                <c:pt idx="2312">
                  <c:v>3</c:v>
                </c:pt>
                <c:pt idx="2313">
                  <c:v>3</c:v>
                </c:pt>
                <c:pt idx="2314">
                  <c:v>3</c:v>
                </c:pt>
                <c:pt idx="2315">
                  <c:v>3</c:v>
                </c:pt>
                <c:pt idx="2316">
                  <c:v>3</c:v>
                </c:pt>
                <c:pt idx="2317">
                  <c:v>3</c:v>
                </c:pt>
                <c:pt idx="2318">
                  <c:v>3</c:v>
                </c:pt>
                <c:pt idx="2319">
                  <c:v>3</c:v>
                </c:pt>
                <c:pt idx="2320">
                  <c:v>3</c:v>
                </c:pt>
                <c:pt idx="2321">
                  <c:v>3</c:v>
                </c:pt>
                <c:pt idx="2322">
                  <c:v>3</c:v>
                </c:pt>
                <c:pt idx="2323">
                  <c:v>3</c:v>
                </c:pt>
                <c:pt idx="2324">
                  <c:v>3</c:v>
                </c:pt>
                <c:pt idx="2325">
                  <c:v>3</c:v>
                </c:pt>
                <c:pt idx="2326">
                  <c:v>3</c:v>
                </c:pt>
                <c:pt idx="2327">
                  <c:v>3</c:v>
                </c:pt>
                <c:pt idx="2328">
                  <c:v>3</c:v>
                </c:pt>
                <c:pt idx="2329">
                  <c:v>3</c:v>
                </c:pt>
                <c:pt idx="2330">
                  <c:v>3</c:v>
                </c:pt>
                <c:pt idx="2331">
                  <c:v>3</c:v>
                </c:pt>
                <c:pt idx="2332">
                  <c:v>3</c:v>
                </c:pt>
                <c:pt idx="2333">
                  <c:v>3</c:v>
                </c:pt>
                <c:pt idx="2334">
                  <c:v>3</c:v>
                </c:pt>
                <c:pt idx="2335">
                  <c:v>3</c:v>
                </c:pt>
                <c:pt idx="2336">
                  <c:v>3</c:v>
                </c:pt>
                <c:pt idx="2337">
                  <c:v>3</c:v>
                </c:pt>
                <c:pt idx="2338">
                  <c:v>3</c:v>
                </c:pt>
                <c:pt idx="2339">
                  <c:v>3</c:v>
                </c:pt>
                <c:pt idx="2340">
                  <c:v>3</c:v>
                </c:pt>
                <c:pt idx="2341">
                  <c:v>3</c:v>
                </c:pt>
                <c:pt idx="2342">
                  <c:v>3</c:v>
                </c:pt>
                <c:pt idx="2343">
                  <c:v>3</c:v>
                </c:pt>
                <c:pt idx="2344">
                  <c:v>3</c:v>
                </c:pt>
                <c:pt idx="2345">
                  <c:v>3</c:v>
                </c:pt>
                <c:pt idx="2346">
                  <c:v>3</c:v>
                </c:pt>
                <c:pt idx="2347">
                  <c:v>3</c:v>
                </c:pt>
                <c:pt idx="2348">
                  <c:v>3</c:v>
                </c:pt>
                <c:pt idx="2349">
                  <c:v>3</c:v>
                </c:pt>
                <c:pt idx="2350">
                  <c:v>3</c:v>
                </c:pt>
                <c:pt idx="2351">
                  <c:v>3</c:v>
                </c:pt>
                <c:pt idx="2352">
                  <c:v>3</c:v>
                </c:pt>
                <c:pt idx="2353">
                  <c:v>3</c:v>
                </c:pt>
                <c:pt idx="2354">
                  <c:v>3</c:v>
                </c:pt>
                <c:pt idx="2355">
                  <c:v>3</c:v>
                </c:pt>
                <c:pt idx="2356">
                  <c:v>3</c:v>
                </c:pt>
                <c:pt idx="2357">
                  <c:v>3</c:v>
                </c:pt>
                <c:pt idx="2358">
                  <c:v>3</c:v>
                </c:pt>
                <c:pt idx="2359">
                  <c:v>3</c:v>
                </c:pt>
                <c:pt idx="2360">
                  <c:v>3</c:v>
                </c:pt>
                <c:pt idx="2361">
                  <c:v>3</c:v>
                </c:pt>
                <c:pt idx="2362">
                  <c:v>3</c:v>
                </c:pt>
                <c:pt idx="2363">
                  <c:v>3</c:v>
                </c:pt>
                <c:pt idx="2364">
                  <c:v>3</c:v>
                </c:pt>
                <c:pt idx="2365">
                  <c:v>3</c:v>
                </c:pt>
                <c:pt idx="2366">
                  <c:v>3</c:v>
                </c:pt>
                <c:pt idx="2367">
                  <c:v>3</c:v>
                </c:pt>
                <c:pt idx="2368">
                  <c:v>3</c:v>
                </c:pt>
                <c:pt idx="2369">
                  <c:v>3</c:v>
                </c:pt>
                <c:pt idx="2370">
                  <c:v>3</c:v>
                </c:pt>
                <c:pt idx="2371">
                  <c:v>3</c:v>
                </c:pt>
                <c:pt idx="2372">
                  <c:v>3</c:v>
                </c:pt>
                <c:pt idx="2373">
                  <c:v>3</c:v>
                </c:pt>
                <c:pt idx="2374">
                  <c:v>3</c:v>
                </c:pt>
                <c:pt idx="2375">
                  <c:v>3</c:v>
                </c:pt>
                <c:pt idx="2376">
                  <c:v>3</c:v>
                </c:pt>
                <c:pt idx="2377">
                  <c:v>3</c:v>
                </c:pt>
                <c:pt idx="2378">
                  <c:v>3</c:v>
                </c:pt>
                <c:pt idx="2379">
                  <c:v>3</c:v>
                </c:pt>
                <c:pt idx="2380">
                  <c:v>3</c:v>
                </c:pt>
                <c:pt idx="2381">
                  <c:v>3</c:v>
                </c:pt>
                <c:pt idx="2382">
                  <c:v>3</c:v>
                </c:pt>
                <c:pt idx="2383">
                  <c:v>3</c:v>
                </c:pt>
                <c:pt idx="2384">
                  <c:v>3</c:v>
                </c:pt>
                <c:pt idx="2385">
                  <c:v>3</c:v>
                </c:pt>
                <c:pt idx="2386">
                  <c:v>3</c:v>
                </c:pt>
                <c:pt idx="2387">
                  <c:v>3</c:v>
                </c:pt>
                <c:pt idx="2388">
                  <c:v>3</c:v>
                </c:pt>
                <c:pt idx="2389">
                  <c:v>3</c:v>
                </c:pt>
                <c:pt idx="2390">
                  <c:v>3</c:v>
                </c:pt>
                <c:pt idx="2391">
                  <c:v>3</c:v>
                </c:pt>
                <c:pt idx="2392">
                  <c:v>3</c:v>
                </c:pt>
                <c:pt idx="2393">
                  <c:v>3</c:v>
                </c:pt>
                <c:pt idx="2394">
                  <c:v>3</c:v>
                </c:pt>
                <c:pt idx="2395">
                  <c:v>3</c:v>
                </c:pt>
                <c:pt idx="2396">
                  <c:v>3</c:v>
                </c:pt>
                <c:pt idx="2397">
                  <c:v>3</c:v>
                </c:pt>
                <c:pt idx="2398">
                  <c:v>3</c:v>
                </c:pt>
                <c:pt idx="2399">
                  <c:v>3</c:v>
                </c:pt>
                <c:pt idx="2400">
                  <c:v>3</c:v>
                </c:pt>
                <c:pt idx="2401">
                  <c:v>3</c:v>
                </c:pt>
                <c:pt idx="2402">
                  <c:v>3</c:v>
                </c:pt>
                <c:pt idx="2403">
                  <c:v>3</c:v>
                </c:pt>
                <c:pt idx="2404">
                  <c:v>3</c:v>
                </c:pt>
                <c:pt idx="2405">
                  <c:v>3</c:v>
                </c:pt>
                <c:pt idx="2406">
                  <c:v>3</c:v>
                </c:pt>
                <c:pt idx="2407">
                  <c:v>3</c:v>
                </c:pt>
                <c:pt idx="2408">
                  <c:v>3</c:v>
                </c:pt>
                <c:pt idx="2409">
                  <c:v>3</c:v>
                </c:pt>
                <c:pt idx="2410">
                  <c:v>3</c:v>
                </c:pt>
                <c:pt idx="2411">
                  <c:v>3</c:v>
                </c:pt>
                <c:pt idx="2412">
                  <c:v>3</c:v>
                </c:pt>
                <c:pt idx="2413">
                  <c:v>3</c:v>
                </c:pt>
                <c:pt idx="2414">
                  <c:v>3</c:v>
                </c:pt>
                <c:pt idx="2415">
                  <c:v>3</c:v>
                </c:pt>
                <c:pt idx="2416">
                  <c:v>3</c:v>
                </c:pt>
                <c:pt idx="2417">
                  <c:v>3</c:v>
                </c:pt>
                <c:pt idx="2418">
                  <c:v>3</c:v>
                </c:pt>
                <c:pt idx="2419">
                  <c:v>3</c:v>
                </c:pt>
                <c:pt idx="2420">
                  <c:v>3</c:v>
                </c:pt>
                <c:pt idx="2421">
                  <c:v>3</c:v>
                </c:pt>
                <c:pt idx="2422">
                  <c:v>3</c:v>
                </c:pt>
                <c:pt idx="2423">
                  <c:v>3</c:v>
                </c:pt>
                <c:pt idx="2424">
                  <c:v>3</c:v>
                </c:pt>
                <c:pt idx="2425">
                  <c:v>3</c:v>
                </c:pt>
                <c:pt idx="2426">
                  <c:v>3</c:v>
                </c:pt>
                <c:pt idx="2427">
                  <c:v>3</c:v>
                </c:pt>
                <c:pt idx="2428">
                  <c:v>3</c:v>
                </c:pt>
                <c:pt idx="2429">
                  <c:v>3</c:v>
                </c:pt>
                <c:pt idx="2430">
                  <c:v>3</c:v>
                </c:pt>
                <c:pt idx="2431">
                  <c:v>3</c:v>
                </c:pt>
                <c:pt idx="2432">
                  <c:v>3</c:v>
                </c:pt>
                <c:pt idx="2433">
                  <c:v>3</c:v>
                </c:pt>
                <c:pt idx="2434">
                  <c:v>3</c:v>
                </c:pt>
                <c:pt idx="2435">
                  <c:v>3</c:v>
                </c:pt>
                <c:pt idx="2436">
                  <c:v>3</c:v>
                </c:pt>
                <c:pt idx="2437">
                  <c:v>3</c:v>
                </c:pt>
                <c:pt idx="2438">
                  <c:v>3</c:v>
                </c:pt>
                <c:pt idx="2439">
                  <c:v>3</c:v>
                </c:pt>
                <c:pt idx="2440">
                  <c:v>3</c:v>
                </c:pt>
                <c:pt idx="2441">
                  <c:v>3</c:v>
                </c:pt>
                <c:pt idx="2442">
                  <c:v>3</c:v>
                </c:pt>
                <c:pt idx="2443">
                  <c:v>3</c:v>
                </c:pt>
                <c:pt idx="2444">
                  <c:v>3</c:v>
                </c:pt>
                <c:pt idx="2445">
                  <c:v>3</c:v>
                </c:pt>
                <c:pt idx="2446">
                  <c:v>3</c:v>
                </c:pt>
                <c:pt idx="2447">
                  <c:v>3</c:v>
                </c:pt>
                <c:pt idx="2448">
                  <c:v>3</c:v>
                </c:pt>
                <c:pt idx="2449">
                  <c:v>3</c:v>
                </c:pt>
                <c:pt idx="2450">
                  <c:v>3</c:v>
                </c:pt>
                <c:pt idx="2451">
                  <c:v>3</c:v>
                </c:pt>
                <c:pt idx="2452">
                  <c:v>3</c:v>
                </c:pt>
                <c:pt idx="2453">
                  <c:v>3</c:v>
                </c:pt>
                <c:pt idx="2454">
                  <c:v>3</c:v>
                </c:pt>
                <c:pt idx="2455">
                  <c:v>3</c:v>
                </c:pt>
                <c:pt idx="2456">
                  <c:v>3</c:v>
                </c:pt>
                <c:pt idx="2457">
                  <c:v>3</c:v>
                </c:pt>
                <c:pt idx="2458">
                  <c:v>3</c:v>
                </c:pt>
                <c:pt idx="2459">
                  <c:v>3</c:v>
                </c:pt>
                <c:pt idx="2460">
                  <c:v>3</c:v>
                </c:pt>
                <c:pt idx="2461">
                  <c:v>3</c:v>
                </c:pt>
                <c:pt idx="2462">
                  <c:v>3</c:v>
                </c:pt>
                <c:pt idx="2463">
                  <c:v>3</c:v>
                </c:pt>
                <c:pt idx="2464">
                  <c:v>3</c:v>
                </c:pt>
                <c:pt idx="2465">
                  <c:v>3</c:v>
                </c:pt>
                <c:pt idx="2466">
                  <c:v>3</c:v>
                </c:pt>
                <c:pt idx="2467">
                  <c:v>3</c:v>
                </c:pt>
                <c:pt idx="2468">
                  <c:v>3</c:v>
                </c:pt>
                <c:pt idx="2469">
                  <c:v>3</c:v>
                </c:pt>
                <c:pt idx="2470">
                  <c:v>3</c:v>
                </c:pt>
                <c:pt idx="2471">
                  <c:v>3</c:v>
                </c:pt>
                <c:pt idx="2472">
                  <c:v>3</c:v>
                </c:pt>
                <c:pt idx="2473">
                  <c:v>3</c:v>
                </c:pt>
                <c:pt idx="2474">
                  <c:v>3</c:v>
                </c:pt>
                <c:pt idx="2475">
                  <c:v>3</c:v>
                </c:pt>
                <c:pt idx="2476">
                  <c:v>3</c:v>
                </c:pt>
                <c:pt idx="2477">
                  <c:v>3</c:v>
                </c:pt>
                <c:pt idx="2478">
                  <c:v>3</c:v>
                </c:pt>
                <c:pt idx="2479">
                  <c:v>3</c:v>
                </c:pt>
                <c:pt idx="2480">
                  <c:v>3</c:v>
                </c:pt>
                <c:pt idx="2481">
                  <c:v>3</c:v>
                </c:pt>
                <c:pt idx="2482">
                  <c:v>3</c:v>
                </c:pt>
                <c:pt idx="2483">
                  <c:v>3</c:v>
                </c:pt>
                <c:pt idx="2484">
                  <c:v>3</c:v>
                </c:pt>
                <c:pt idx="2485">
                  <c:v>3</c:v>
                </c:pt>
                <c:pt idx="2486">
                  <c:v>3</c:v>
                </c:pt>
                <c:pt idx="2487">
                  <c:v>3</c:v>
                </c:pt>
                <c:pt idx="2488">
                  <c:v>3</c:v>
                </c:pt>
                <c:pt idx="2489">
                  <c:v>3</c:v>
                </c:pt>
                <c:pt idx="2490">
                  <c:v>3</c:v>
                </c:pt>
                <c:pt idx="2491">
                  <c:v>3</c:v>
                </c:pt>
                <c:pt idx="2492">
                  <c:v>3</c:v>
                </c:pt>
                <c:pt idx="2493">
                  <c:v>3</c:v>
                </c:pt>
                <c:pt idx="2494">
                  <c:v>3</c:v>
                </c:pt>
                <c:pt idx="2495">
                  <c:v>3</c:v>
                </c:pt>
                <c:pt idx="2496">
                  <c:v>3</c:v>
                </c:pt>
                <c:pt idx="2497">
                  <c:v>3</c:v>
                </c:pt>
                <c:pt idx="2498">
                  <c:v>3</c:v>
                </c:pt>
                <c:pt idx="2499">
                  <c:v>3</c:v>
                </c:pt>
                <c:pt idx="2500">
                  <c:v>3</c:v>
                </c:pt>
                <c:pt idx="2501">
                  <c:v>3</c:v>
                </c:pt>
                <c:pt idx="2502">
                  <c:v>3</c:v>
                </c:pt>
                <c:pt idx="2503">
                  <c:v>3</c:v>
                </c:pt>
                <c:pt idx="2504">
                  <c:v>3</c:v>
                </c:pt>
                <c:pt idx="2505">
                  <c:v>3</c:v>
                </c:pt>
                <c:pt idx="2506">
                  <c:v>3</c:v>
                </c:pt>
                <c:pt idx="2507">
                  <c:v>3</c:v>
                </c:pt>
                <c:pt idx="2508">
                  <c:v>3</c:v>
                </c:pt>
                <c:pt idx="2509">
                  <c:v>3</c:v>
                </c:pt>
                <c:pt idx="2510">
                  <c:v>3</c:v>
                </c:pt>
                <c:pt idx="2511">
                  <c:v>3</c:v>
                </c:pt>
                <c:pt idx="2512">
                  <c:v>3</c:v>
                </c:pt>
                <c:pt idx="2513">
                  <c:v>3</c:v>
                </c:pt>
                <c:pt idx="2514">
                  <c:v>3</c:v>
                </c:pt>
                <c:pt idx="2515">
                  <c:v>3</c:v>
                </c:pt>
                <c:pt idx="2516">
                  <c:v>3</c:v>
                </c:pt>
                <c:pt idx="2517">
                  <c:v>3</c:v>
                </c:pt>
                <c:pt idx="2518">
                  <c:v>3</c:v>
                </c:pt>
                <c:pt idx="2519">
                  <c:v>3</c:v>
                </c:pt>
                <c:pt idx="2520">
                  <c:v>3</c:v>
                </c:pt>
                <c:pt idx="2521">
                  <c:v>3</c:v>
                </c:pt>
                <c:pt idx="2522">
                  <c:v>3</c:v>
                </c:pt>
                <c:pt idx="2523">
                  <c:v>3</c:v>
                </c:pt>
                <c:pt idx="2524">
                  <c:v>3</c:v>
                </c:pt>
                <c:pt idx="2525">
                  <c:v>3</c:v>
                </c:pt>
                <c:pt idx="2526">
                  <c:v>3</c:v>
                </c:pt>
                <c:pt idx="2527">
                  <c:v>3</c:v>
                </c:pt>
                <c:pt idx="2528">
                  <c:v>3</c:v>
                </c:pt>
                <c:pt idx="2529">
                  <c:v>3</c:v>
                </c:pt>
                <c:pt idx="2530">
                  <c:v>3</c:v>
                </c:pt>
                <c:pt idx="2531">
                  <c:v>3</c:v>
                </c:pt>
                <c:pt idx="2532">
                  <c:v>3</c:v>
                </c:pt>
                <c:pt idx="2533">
                  <c:v>3</c:v>
                </c:pt>
                <c:pt idx="2534">
                  <c:v>3</c:v>
                </c:pt>
                <c:pt idx="2535">
                  <c:v>3</c:v>
                </c:pt>
                <c:pt idx="2536">
                  <c:v>3</c:v>
                </c:pt>
                <c:pt idx="2537">
                  <c:v>3</c:v>
                </c:pt>
                <c:pt idx="2538">
                  <c:v>3</c:v>
                </c:pt>
                <c:pt idx="2539">
                  <c:v>3</c:v>
                </c:pt>
                <c:pt idx="2540">
                  <c:v>3</c:v>
                </c:pt>
                <c:pt idx="2541">
                  <c:v>3</c:v>
                </c:pt>
                <c:pt idx="2542">
                  <c:v>3</c:v>
                </c:pt>
                <c:pt idx="2543">
                  <c:v>3</c:v>
                </c:pt>
                <c:pt idx="2544">
                  <c:v>3</c:v>
                </c:pt>
                <c:pt idx="2545">
                  <c:v>3</c:v>
                </c:pt>
                <c:pt idx="2546">
                  <c:v>3</c:v>
                </c:pt>
                <c:pt idx="2547">
                  <c:v>3</c:v>
                </c:pt>
                <c:pt idx="2548">
                  <c:v>3</c:v>
                </c:pt>
                <c:pt idx="2549">
                  <c:v>3</c:v>
                </c:pt>
                <c:pt idx="2550">
                  <c:v>3</c:v>
                </c:pt>
                <c:pt idx="2551">
                  <c:v>3</c:v>
                </c:pt>
                <c:pt idx="2552">
                  <c:v>3</c:v>
                </c:pt>
                <c:pt idx="2553">
                  <c:v>3</c:v>
                </c:pt>
                <c:pt idx="2554">
                  <c:v>3</c:v>
                </c:pt>
                <c:pt idx="2555">
                  <c:v>3</c:v>
                </c:pt>
                <c:pt idx="2556">
                  <c:v>3</c:v>
                </c:pt>
                <c:pt idx="2557">
                  <c:v>3</c:v>
                </c:pt>
                <c:pt idx="2558">
                  <c:v>3</c:v>
                </c:pt>
                <c:pt idx="2559">
                  <c:v>3</c:v>
                </c:pt>
                <c:pt idx="2560">
                  <c:v>3</c:v>
                </c:pt>
                <c:pt idx="2561">
                  <c:v>3</c:v>
                </c:pt>
                <c:pt idx="2562">
                  <c:v>3</c:v>
                </c:pt>
                <c:pt idx="2563">
                  <c:v>3</c:v>
                </c:pt>
                <c:pt idx="2564">
                  <c:v>3</c:v>
                </c:pt>
                <c:pt idx="2565">
                  <c:v>3</c:v>
                </c:pt>
                <c:pt idx="2566">
                  <c:v>3</c:v>
                </c:pt>
                <c:pt idx="2567">
                  <c:v>3</c:v>
                </c:pt>
                <c:pt idx="2568">
                  <c:v>3</c:v>
                </c:pt>
                <c:pt idx="2569">
                  <c:v>3</c:v>
                </c:pt>
                <c:pt idx="2570">
                  <c:v>3</c:v>
                </c:pt>
                <c:pt idx="2571">
                  <c:v>3</c:v>
                </c:pt>
                <c:pt idx="2572">
                  <c:v>3</c:v>
                </c:pt>
                <c:pt idx="2573">
                  <c:v>3</c:v>
                </c:pt>
                <c:pt idx="2574">
                  <c:v>3</c:v>
                </c:pt>
                <c:pt idx="2575">
                  <c:v>3</c:v>
                </c:pt>
                <c:pt idx="2576">
                  <c:v>3</c:v>
                </c:pt>
                <c:pt idx="2577">
                  <c:v>3</c:v>
                </c:pt>
                <c:pt idx="2578">
                  <c:v>3</c:v>
                </c:pt>
                <c:pt idx="2579">
                  <c:v>3</c:v>
                </c:pt>
                <c:pt idx="2580">
                  <c:v>3</c:v>
                </c:pt>
                <c:pt idx="2581">
                  <c:v>3</c:v>
                </c:pt>
                <c:pt idx="2582">
                  <c:v>3</c:v>
                </c:pt>
                <c:pt idx="2583">
                  <c:v>3</c:v>
                </c:pt>
                <c:pt idx="2584">
                  <c:v>3</c:v>
                </c:pt>
                <c:pt idx="2585">
                  <c:v>3</c:v>
                </c:pt>
                <c:pt idx="2586">
                  <c:v>3</c:v>
                </c:pt>
                <c:pt idx="2587">
                  <c:v>3</c:v>
                </c:pt>
                <c:pt idx="2588">
                  <c:v>3</c:v>
                </c:pt>
                <c:pt idx="2589">
                  <c:v>3</c:v>
                </c:pt>
                <c:pt idx="2590">
                  <c:v>3</c:v>
                </c:pt>
                <c:pt idx="2591">
                  <c:v>3</c:v>
                </c:pt>
                <c:pt idx="2592">
                  <c:v>3</c:v>
                </c:pt>
                <c:pt idx="2593">
                  <c:v>3</c:v>
                </c:pt>
                <c:pt idx="2594">
                  <c:v>3</c:v>
                </c:pt>
                <c:pt idx="2595">
                  <c:v>3</c:v>
                </c:pt>
                <c:pt idx="2596">
                  <c:v>3</c:v>
                </c:pt>
                <c:pt idx="2597">
                  <c:v>3</c:v>
                </c:pt>
                <c:pt idx="2598">
                  <c:v>3</c:v>
                </c:pt>
                <c:pt idx="2599">
                  <c:v>3</c:v>
                </c:pt>
                <c:pt idx="2600">
                  <c:v>3</c:v>
                </c:pt>
                <c:pt idx="2601">
                  <c:v>3</c:v>
                </c:pt>
                <c:pt idx="2602">
                  <c:v>3</c:v>
                </c:pt>
                <c:pt idx="2603">
                  <c:v>3</c:v>
                </c:pt>
                <c:pt idx="2604">
                  <c:v>3</c:v>
                </c:pt>
                <c:pt idx="2605">
                  <c:v>3</c:v>
                </c:pt>
                <c:pt idx="2606">
                  <c:v>3</c:v>
                </c:pt>
                <c:pt idx="2607">
                  <c:v>3</c:v>
                </c:pt>
                <c:pt idx="2608">
                  <c:v>3</c:v>
                </c:pt>
                <c:pt idx="2609">
                  <c:v>3</c:v>
                </c:pt>
                <c:pt idx="2610">
                  <c:v>3</c:v>
                </c:pt>
                <c:pt idx="2611">
                  <c:v>3</c:v>
                </c:pt>
                <c:pt idx="2612">
                  <c:v>3</c:v>
                </c:pt>
                <c:pt idx="2613">
                  <c:v>3</c:v>
                </c:pt>
                <c:pt idx="2614">
                  <c:v>3</c:v>
                </c:pt>
                <c:pt idx="2615">
                  <c:v>3</c:v>
                </c:pt>
                <c:pt idx="2616">
                  <c:v>3</c:v>
                </c:pt>
                <c:pt idx="2617">
                  <c:v>3</c:v>
                </c:pt>
                <c:pt idx="2618">
                  <c:v>3</c:v>
                </c:pt>
                <c:pt idx="2619">
                  <c:v>3</c:v>
                </c:pt>
                <c:pt idx="2620">
                  <c:v>3</c:v>
                </c:pt>
                <c:pt idx="2621">
                  <c:v>3</c:v>
                </c:pt>
                <c:pt idx="2622">
                  <c:v>3</c:v>
                </c:pt>
                <c:pt idx="2623">
                  <c:v>3</c:v>
                </c:pt>
                <c:pt idx="2624">
                  <c:v>3</c:v>
                </c:pt>
                <c:pt idx="2625">
                  <c:v>3</c:v>
                </c:pt>
                <c:pt idx="2626">
                  <c:v>3</c:v>
                </c:pt>
                <c:pt idx="2627">
                  <c:v>3</c:v>
                </c:pt>
                <c:pt idx="2628">
                  <c:v>3</c:v>
                </c:pt>
                <c:pt idx="2629">
                  <c:v>3</c:v>
                </c:pt>
                <c:pt idx="2630">
                  <c:v>3</c:v>
                </c:pt>
                <c:pt idx="2631">
                  <c:v>3</c:v>
                </c:pt>
                <c:pt idx="2632">
                  <c:v>3</c:v>
                </c:pt>
                <c:pt idx="2633">
                  <c:v>3</c:v>
                </c:pt>
                <c:pt idx="2634">
                  <c:v>3</c:v>
                </c:pt>
                <c:pt idx="2635">
                  <c:v>3</c:v>
                </c:pt>
                <c:pt idx="2636">
                  <c:v>3</c:v>
                </c:pt>
                <c:pt idx="2637">
                  <c:v>3</c:v>
                </c:pt>
                <c:pt idx="2638">
                  <c:v>3</c:v>
                </c:pt>
                <c:pt idx="2639">
                  <c:v>3</c:v>
                </c:pt>
                <c:pt idx="2640">
                  <c:v>3</c:v>
                </c:pt>
                <c:pt idx="2641">
                  <c:v>3</c:v>
                </c:pt>
                <c:pt idx="2642">
                  <c:v>3</c:v>
                </c:pt>
                <c:pt idx="2643">
                  <c:v>3</c:v>
                </c:pt>
                <c:pt idx="2644">
                  <c:v>3</c:v>
                </c:pt>
                <c:pt idx="2645">
                  <c:v>3</c:v>
                </c:pt>
                <c:pt idx="2646">
                  <c:v>3</c:v>
                </c:pt>
                <c:pt idx="2647">
                  <c:v>3</c:v>
                </c:pt>
                <c:pt idx="2648">
                  <c:v>3</c:v>
                </c:pt>
                <c:pt idx="2649">
                  <c:v>3</c:v>
                </c:pt>
                <c:pt idx="2650">
                  <c:v>3</c:v>
                </c:pt>
                <c:pt idx="2651">
                  <c:v>3</c:v>
                </c:pt>
                <c:pt idx="2652">
                  <c:v>3</c:v>
                </c:pt>
                <c:pt idx="2653">
                  <c:v>3</c:v>
                </c:pt>
                <c:pt idx="2654">
                  <c:v>3</c:v>
                </c:pt>
                <c:pt idx="2655">
                  <c:v>3</c:v>
                </c:pt>
                <c:pt idx="2656">
                  <c:v>3</c:v>
                </c:pt>
                <c:pt idx="2657">
                  <c:v>3</c:v>
                </c:pt>
                <c:pt idx="2658">
                  <c:v>3</c:v>
                </c:pt>
                <c:pt idx="2659">
                  <c:v>3</c:v>
                </c:pt>
                <c:pt idx="2660">
                  <c:v>3</c:v>
                </c:pt>
                <c:pt idx="2661">
                  <c:v>3</c:v>
                </c:pt>
                <c:pt idx="2662">
                  <c:v>3</c:v>
                </c:pt>
                <c:pt idx="2663">
                  <c:v>3</c:v>
                </c:pt>
                <c:pt idx="2664">
                  <c:v>3</c:v>
                </c:pt>
                <c:pt idx="2665">
                  <c:v>3</c:v>
                </c:pt>
                <c:pt idx="2666">
                  <c:v>3</c:v>
                </c:pt>
                <c:pt idx="2667">
                  <c:v>3</c:v>
                </c:pt>
                <c:pt idx="2668">
                  <c:v>3</c:v>
                </c:pt>
                <c:pt idx="2669">
                  <c:v>3</c:v>
                </c:pt>
                <c:pt idx="2670">
                  <c:v>3</c:v>
                </c:pt>
                <c:pt idx="2671">
                  <c:v>3</c:v>
                </c:pt>
                <c:pt idx="2672">
                  <c:v>3</c:v>
                </c:pt>
                <c:pt idx="2673">
                  <c:v>3</c:v>
                </c:pt>
                <c:pt idx="2674">
                  <c:v>3</c:v>
                </c:pt>
                <c:pt idx="2675">
                  <c:v>3</c:v>
                </c:pt>
                <c:pt idx="2676">
                  <c:v>3</c:v>
                </c:pt>
                <c:pt idx="2677">
                  <c:v>3</c:v>
                </c:pt>
                <c:pt idx="2678">
                  <c:v>3</c:v>
                </c:pt>
                <c:pt idx="2679">
                  <c:v>3</c:v>
                </c:pt>
                <c:pt idx="2680">
                  <c:v>3</c:v>
                </c:pt>
                <c:pt idx="2681">
                  <c:v>3</c:v>
                </c:pt>
                <c:pt idx="2682">
                  <c:v>3</c:v>
                </c:pt>
                <c:pt idx="2683">
                  <c:v>3</c:v>
                </c:pt>
                <c:pt idx="2684">
                  <c:v>3</c:v>
                </c:pt>
                <c:pt idx="2685">
                  <c:v>3</c:v>
                </c:pt>
                <c:pt idx="2686">
                  <c:v>3</c:v>
                </c:pt>
                <c:pt idx="2687">
                  <c:v>3</c:v>
                </c:pt>
                <c:pt idx="2688">
                  <c:v>3</c:v>
                </c:pt>
                <c:pt idx="2689">
                  <c:v>3</c:v>
                </c:pt>
                <c:pt idx="2690">
                  <c:v>3</c:v>
                </c:pt>
                <c:pt idx="2691">
                  <c:v>3</c:v>
                </c:pt>
                <c:pt idx="2692">
                  <c:v>3</c:v>
                </c:pt>
                <c:pt idx="2693">
                  <c:v>3</c:v>
                </c:pt>
                <c:pt idx="2694">
                  <c:v>3</c:v>
                </c:pt>
                <c:pt idx="2695">
                  <c:v>3</c:v>
                </c:pt>
                <c:pt idx="2696">
                  <c:v>3</c:v>
                </c:pt>
                <c:pt idx="2697">
                  <c:v>3</c:v>
                </c:pt>
                <c:pt idx="2698">
                  <c:v>3</c:v>
                </c:pt>
                <c:pt idx="2699">
                  <c:v>3</c:v>
                </c:pt>
                <c:pt idx="2700">
                  <c:v>3</c:v>
                </c:pt>
                <c:pt idx="2701">
                  <c:v>3</c:v>
                </c:pt>
                <c:pt idx="2702">
                  <c:v>3</c:v>
                </c:pt>
                <c:pt idx="2703">
                  <c:v>3</c:v>
                </c:pt>
                <c:pt idx="2704">
                  <c:v>3</c:v>
                </c:pt>
                <c:pt idx="2705">
                  <c:v>3</c:v>
                </c:pt>
                <c:pt idx="2706">
                  <c:v>3</c:v>
                </c:pt>
                <c:pt idx="2707">
                  <c:v>3</c:v>
                </c:pt>
                <c:pt idx="2708">
                  <c:v>3</c:v>
                </c:pt>
                <c:pt idx="2709">
                  <c:v>3</c:v>
                </c:pt>
                <c:pt idx="2710">
                  <c:v>3</c:v>
                </c:pt>
                <c:pt idx="2711">
                  <c:v>3</c:v>
                </c:pt>
                <c:pt idx="2712">
                  <c:v>3</c:v>
                </c:pt>
                <c:pt idx="2713">
                  <c:v>3</c:v>
                </c:pt>
                <c:pt idx="2714">
                  <c:v>3</c:v>
                </c:pt>
                <c:pt idx="2715">
                  <c:v>3</c:v>
                </c:pt>
                <c:pt idx="2716">
                  <c:v>3</c:v>
                </c:pt>
                <c:pt idx="2717">
                  <c:v>3</c:v>
                </c:pt>
                <c:pt idx="2718">
                  <c:v>3</c:v>
                </c:pt>
                <c:pt idx="2719">
                  <c:v>3</c:v>
                </c:pt>
                <c:pt idx="2720">
                  <c:v>3</c:v>
                </c:pt>
                <c:pt idx="2721">
                  <c:v>3</c:v>
                </c:pt>
                <c:pt idx="2722">
                  <c:v>3</c:v>
                </c:pt>
                <c:pt idx="2723">
                  <c:v>3</c:v>
                </c:pt>
                <c:pt idx="2724">
                  <c:v>3</c:v>
                </c:pt>
                <c:pt idx="2725">
                  <c:v>3</c:v>
                </c:pt>
                <c:pt idx="2726">
                  <c:v>3</c:v>
                </c:pt>
                <c:pt idx="2727">
                  <c:v>3</c:v>
                </c:pt>
                <c:pt idx="2728">
                  <c:v>3</c:v>
                </c:pt>
                <c:pt idx="2729">
                  <c:v>3</c:v>
                </c:pt>
                <c:pt idx="2730">
                  <c:v>3</c:v>
                </c:pt>
                <c:pt idx="2731">
                  <c:v>3</c:v>
                </c:pt>
                <c:pt idx="2732">
                  <c:v>3</c:v>
                </c:pt>
                <c:pt idx="2733">
                  <c:v>3</c:v>
                </c:pt>
                <c:pt idx="2734">
                  <c:v>3</c:v>
                </c:pt>
                <c:pt idx="2735">
                  <c:v>3</c:v>
                </c:pt>
                <c:pt idx="2736">
                  <c:v>3</c:v>
                </c:pt>
                <c:pt idx="2737">
                  <c:v>3</c:v>
                </c:pt>
                <c:pt idx="2738">
                  <c:v>3</c:v>
                </c:pt>
                <c:pt idx="2739">
                  <c:v>3</c:v>
                </c:pt>
                <c:pt idx="2740">
                  <c:v>3</c:v>
                </c:pt>
                <c:pt idx="2741">
                  <c:v>3</c:v>
                </c:pt>
                <c:pt idx="2742">
                  <c:v>3</c:v>
                </c:pt>
                <c:pt idx="2743">
                  <c:v>3</c:v>
                </c:pt>
                <c:pt idx="2744">
                  <c:v>3</c:v>
                </c:pt>
                <c:pt idx="2745">
                  <c:v>3</c:v>
                </c:pt>
                <c:pt idx="2746">
                  <c:v>3</c:v>
                </c:pt>
                <c:pt idx="2747">
                  <c:v>3</c:v>
                </c:pt>
                <c:pt idx="2748">
                  <c:v>3</c:v>
                </c:pt>
                <c:pt idx="2749">
                  <c:v>3</c:v>
                </c:pt>
                <c:pt idx="2750">
                  <c:v>3</c:v>
                </c:pt>
                <c:pt idx="2751">
                  <c:v>3</c:v>
                </c:pt>
                <c:pt idx="2752">
                  <c:v>3</c:v>
                </c:pt>
                <c:pt idx="2753">
                  <c:v>3</c:v>
                </c:pt>
                <c:pt idx="2754">
                  <c:v>3</c:v>
                </c:pt>
                <c:pt idx="2755">
                  <c:v>3</c:v>
                </c:pt>
                <c:pt idx="2756">
                  <c:v>3</c:v>
                </c:pt>
                <c:pt idx="2757">
                  <c:v>3</c:v>
                </c:pt>
                <c:pt idx="2758">
                  <c:v>3</c:v>
                </c:pt>
                <c:pt idx="2759">
                  <c:v>3</c:v>
                </c:pt>
                <c:pt idx="2760">
                  <c:v>3</c:v>
                </c:pt>
                <c:pt idx="2761">
                  <c:v>3</c:v>
                </c:pt>
                <c:pt idx="2762">
                  <c:v>3</c:v>
                </c:pt>
                <c:pt idx="2763">
                  <c:v>3</c:v>
                </c:pt>
                <c:pt idx="2764">
                  <c:v>3</c:v>
                </c:pt>
                <c:pt idx="2765">
                  <c:v>3</c:v>
                </c:pt>
                <c:pt idx="2766">
                  <c:v>3</c:v>
                </c:pt>
                <c:pt idx="2767">
                  <c:v>3</c:v>
                </c:pt>
                <c:pt idx="2768">
                  <c:v>3</c:v>
                </c:pt>
                <c:pt idx="2769">
                  <c:v>3</c:v>
                </c:pt>
                <c:pt idx="2770">
                  <c:v>3</c:v>
                </c:pt>
                <c:pt idx="2771">
                  <c:v>3</c:v>
                </c:pt>
                <c:pt idx="2772">
                  <c:v>3</c:v>
                </c:pt>
                <c:pt idx="2773">
                  <c:v>3</c:v>
                </c:pt>
                <c:pt idx="2774">
                  <c:v>3</c:v>
                </c:pt>
                <c:pt idx="2775">
                  <c:v>3</c:v>
                </c:pt>
                <c:pt idx="2776">
                  <c:v>3</c:v>
                </c:pt>
                <c:pt idx="2777">
                  <c:v>3</c:v>
                </c:pt>
                <c:pt idx="2778">
                  <c:v>3</c:v>
                </c:pt>
                <c:pt idx="2779">
                  <c:v>3</c:v>
                </c:pt>
                <c:pt idx="2780">
                  <c:v>3</c:v>
                </c:pt>
                <c:pt idx="2781">
                  <c:v>3</c:v>
                </c:pt>
                <c:pt idx="2782">
                  <c:v>3</c:v>
                </c:pt>
                <c:pt idx="2783">
                  <c:v>3</c:v>
                </c:pt>
                <c:pt idx="2784">
                  <c:v>3</c:v>
                </c:pt>
                <c:pt idx="2785">
                  <c:v>3</c:v>
                </c:pt>
                <c:pt idx="2786">
                  <c:v>3</c:v>
                </c:pt>
                <c:pt idx="2787">
                  <c:v>3</c:v>
                </c:pt>
                <c:pt idx="2788">
                  <c:v>3</c:v>
                </c:pt>
                <c:pt idx="2789">
                  <c:v>3</c:v>
                </c:pt>
                <c:pt idx="2790">
                  <c:v>3</c:v>
                </c:pt>
                <c:pt idx="2791">
                  <c:v>3</c:v>
                </c:pt>
                <c:pt idx="2792">
                  <c:v>3</c:v>
                </c:pt>
                <c:pt idx="2793">
                  <c:v>3</c:v>
                </c:pt>
                <c:pt idx="2794">
                  <c:v>3</c:v>
                </c:pt>
                <c:pt idx="2795">
                  <c:v>3</c:v>
                </c:pt>
                <c:pt idx="2796">
                  <c:v>3</c:v>
                </c:pt>
                <c:pt idx="2797">
                  <c:v>3</c:v>
                </c:pt>
                <c:pt idx="2798">
                  <c:v>3</c:v>
                </c:pt>
                <c:pt idx="2799">
                  <c:v>3</c:v>
                </c:pt>
                <c:pt idx="2800">
                  <c:v>3</c:v>
                </c:pt>
                <c:pt idx="2801">
                  <c:v>3</c:v>
                </c:pt>
                <c:pt idx="2802">
                  <c:v>3</c:v>
                </c:pt>
                <c:pt idx="2803">
                  <c:v>3</c:v>
                </c:pt>
                <c:pt idx="2804">
                  <c:v>3</c:v>
                </c:pt>
                <c:pt idx="2805">
                  <c:v>3</c:v>
                </c:pt>
                <c:pt idx="2806">
                  <c:v>3</c:v>
                </c:pt>
                <c:pt idx="2807">
                  <c:v>3</c:v>
                </c:pt>
                <c:pt idx="2808">
                  <c:v>3</c:v>
                </c:pt>
                <c:pt idx="2809">
                  <c:v>3</c:v>
                </c:pt>
                <c:pt idx="2810">
                  <c:v>3</c:v>
                </c:pt>
                <c:pt idx="2811">
                  <c:v>3</c:v>
                </c:pt>
                <c:pt idx="2812">
                  <c:v>3</c:v>
                </c:pt>
                <c:pt idx="2813">
                  <c:v>3</c:v>
                </c:pt>
                <c:pt idx="2814">
                  <c:v>3</c:v>
                </c:pt>
                <c:pt idx="2815">
                  <c:v>3</c:v>
                </c:pt>
                <c:pt idx="2816">
                  <c:v>3</c:v>
                </c:pt>
                <c:pt idx="2817">
                  <c:v>3</c:v>
                </c:pt>
                <c:pt idx="2818">
                  <c:v>3</c:v>
                </c:pt>
                <c:pt idx="2819">
                  <c:v>3</c:v>
                </c:pt>
                <c:pt idx="2820">
                  <c:v>3</c:v>
                </c:pt>
                <c:pt idx="2821">
                  <c:v>3</c:v>
                </c:pt>
                <c:pt idx="2822">
                  <c:v>3</c:v>
                </c:pt>
                <c:pt idx="2823">
                  <c:v>3</c:v>
                </c:pt>
                <c:pt idx="2824">
                  <c:v>3</c:v>
                </c:pt>
                <c:pt idx="2825">
                  <c:v>3</c:v>
                </c:pt>
                <c:pt idx="2826">
                  <c:v>3</c:v>
                </c:pt>
                <c:pt idx="2827">
                  <c:v>3</c:v>
                </c:pt>
                <c:pt idx="2828">
                  <c:v>3</c:v>
                </c:pt>
                <c:pt idx="2829">
                  <c:v>3</c:v>
                </c:pt>
                <c:pt idx="2830">
                  <c:v>3</c:v>
                </c:pt>
                <c:pt idx="2831">
                  <c:v>3</c:v>
                </c:pt>
                <c:pt idx="2832">
                  <c:v>3</c:v>
                </c:pt>
                <c:pt idx="2833">
                  <c:v>3</c:v>
                </c:pt>
                <c:pt idx="2834">
                  <c:v>3</c:v>
                </c:pt>
                <c:pt idx="2835">
                  <c:v>3</c:v>
                </c:pt>
                <c:pt idx="2836">
                  <c:v>3</c:v>
                </c:pt>
                <c:pt idx="2837">
                  <c:v>3</c:v>
                </c:pt>
                <c:pt idx="2838">
                  <c:v>3</c:v>
                </c:pt>
                <c:pt idx="2839">
                  <c:v>3</c:v>
                </c:pt>
                <c:pt idx="2840">
                  <c:v>3</c:v>
                </c:pt>
                <c:pt idx="2841">
                  <c:v>3</c:v>
                </c:pt>
                <c:pt idx="2842">
                  <c:v>3</c:v>
                </c:pt>
                <c:pt idx="2843">
                  <c:v>3</c:v>
                </c:pt>
                <c:pt idx="2844">
                  <c:v>3</c:v>
                </c:pt>
                <c:pt idx="2845">
                  <c:v>3</c:v>
                </c:pt>
                <c:pt idx="2846">
                  <c:v>3</c:v>
                </c:pt>
                <c:pt idx="2847">
                  <c:v>3</c:v>
                </c:pt>
                <c:pt idx="2848">
                  <c:v>3</c:v>
                </c:pt>
                <c:pt idx="2849">
                  <c:v>3</c:v>
                </c:pt>
                <c:pt idx="2850">
                  <c:v>3</c:v>
                </c:pt>
                <c:pt idx="2851">
                  <c:v>3</c:v>
                </c:pt>
                <c:pt idx="2852">
                  <c:v>3</c:v>
                </c:pt>
                <c:pt idx="2853">
                  <c:v>3</c:v>
                </c:pt>
                <c:pt idx="2854">
                  <c:v>3</c:v>
                </c:pt>
                <c:pt idx="2855">
                  <c:v>3</c:v>
                </c:pt>
                <c:pt idx="2856">
                  <c:v>3</c:v>
                </c:pt>
                <c:pt idx="2857">
                  <c:v>3</c:v>
                </c:pt>
                <c:pt idx="2858">
                  <c:v>3</c:v>
                </c:pt>
                <c:pt idx="2859">
                  <c:v>3</c:v>
                </c:pt>
                <c:pt idx="2860">
                  <c:v>3</c:v>
                </c:pt>
                <c:pt idx="2861">
                  <c:v>3</c:v>
                </c:pt>
                <c:pt idx="2862">
                  <c:v>3</c:v>
                </c:pt>
                <c:pt idx="2863">
                  <c:v>3</c:v>
                </c:pt>
                <c:pt idx="2864">
                  <c:v>3</c:v>
                </c:pt>
                <c:pt idx="2865">
                  <c:v>3</c:v>
                </c:pt>
                <c:pt idx="2866">
                  <c:v>3</c:v>
                </c:pt>
                <c:pt idx="2867">
                  <c:v>3</c:v>
                </c:pt>
                <c:pt idx="2868">
                  <c:v>3</c:v>
                </c:pt>
                <c:pt idx="2869">
                  <c:v>3</c:v>
                </c:pt>
                <c:pt idx="2870">
                  <c:v>3</c:v>
                </c:pt>
                <c:pt idx="2871">
                  <c:v>3</c:v>
                </c:pt>
                <c:pt idx="2872">
                  <c:v>3</c:v>
                </c:pt>
                <c:pt idx="2873">
                  <c:v>3</c:v>
                </c:pt>
                <c:pt idx="2874">
                  <c:v>3</c:v>
                </c:pt>
                <c:pt idx="2875">
                  <c:v>3</c:v>
                </c:pt>
                <c:pt idx="2876">
                  <c:v>3</c:v>
                </c:pt>
                <c:pt idx="2877">
                  <c:v>3</c:v>
                </c:pt>
                <c:pt idx="2878">
                  <c:v>3</c:v>
                </c:pt>
                <c:pt idx="2879">
                  <c:v>3</c:v>
                </c:pt>
                <c:pt idx="2880">
                  <c:v>3</c:v>
                </c:pt>
                <c:pt idx="2881">
                  <c:v>3</c:v>
                </c:pt>
                <c:pt idx="2882">
                  <c:v>3</c:v>
                </c:pt>
                <c:pt idx="2883">
                  <c:v>3</c:v>
                </c:pt>
                <c:pt idx="2884">
                  <c:v>3</c:v>
                </c:pt>
                <c:pt idx="2885">
                  <c:v>3</c:v>
                </c:pt>
                <c:pt idx="2886">
                  <c:v>3</c:v>
                </c:pt>
                <c:pt idx="2887">
                  <c:v>3</c:v>
                </c:pt>
                <c:pt idx="2888">
                  <c:v>3</c:v>
                </c:pt>
                <c:pt idx="2889">
                  <c:v>3</c:v>
                </c:pt>
                <c:pt idx="2890">
                  <c:v>3</c:v>
                </c:pt>
                <c:pt idx="2891">
                  <c:v>3</c:v>
                </c:pt>
                <c:pt idx="2892">
                  <c:v>3</c:v>
                </c:pt>
                <c:pt idx="2893">
                  <c:v>3</c:v>
                </c:pt>
                <c:pt idx="2894">
                  <c:v>3</c:v>
                </c:pt>
                <c:pt idx="2895">
                  <c:v>3</c:v>
                </c:pt>
                <c:pt idx="2896">
                  <c:v>3</c:v>
                </c:pt>
                <c:pt idx="2897">
                  <c:v>3</c:v>
                </c:pt>
                <c:pt idx="2898">
                  <c:v>3</c:v>
                </c:pt>
                <c:pt idx="2899">
                  <c:v>3</c:v>
                </c:pt>
                <c:pt idx="2900">
                  <c:v>3</c:v>
                </c:pt>
                <c:pt idx="2901">
                  <c:v>3</c:v>
                </c:pt>
                <c:pt idx="2902">
                  <c:v>3</c:v>
                </c:pt>
                <c:pt idx="2903">
                  <c:v>3</c:v>
                </c:pt>
                <c:pt idx="2904">
                  <c:v>3</c:v>
                </c:pt>
                <c:pt idx="2905">
                  <c:v>3</c:v>
                </c:pt>
                <c:pt idx="2906">
                  <c:v>3</c:v>
                </c:pt>
                <c:pt idx="2907">
                  <c:v>3</c:v>
                </c:pt>
                <c:pt idx="2908">
                  <c:v>3</c:v>
                </c:pt>
                <c:pt idx="2909">
                  <c:v>3</c:v>
                </c:pt>
                <c:pt idx="2910">
                  <c:v>3</c:v>
                </c:pt>
                <c:pt idx="2911">
                  <c:v>3</c:v>
                </c:pt>
                <c:pt idx="2912">
                  <c:v>3</c:v>
                </c:pt>
                <c:pt idx="2913">
                  <c:v>3</c:v>
                </c:pt>
                <c:pt idx="2914">
                  <c:v>3</c:v>
                </c:pt>
                <c:pt idx="2915">
                  <c:v>3</c:v>
                </c:pt>
                <c:pt idx="2916">
                  <c:v>3</c:v>
                </c:pt>
                <c:pt idx="2917">
                  <c:v>3</c:v>
                </c:pt>
                <c:pt idx="2918">
                  <c:v>3</c:v>
                </c:pt>
                <c:pt idx="2919">
                  <c:v>3</c:v>
                </c:pt>
                <c:pt idx="2920">
                  <c:v>3</c:v>
                </c:pt>
                <c:pt idx="2921">
                  <c:v>3</c:v>
                </c:pt>
                <c:pt idx="2922">
                  <c:v>3</c:v>
                </c:pt>
                <c:pt idx="2923">
                  <c:v>3</c:v>
                </c:pt>
                <c:pt idx="2924">
                  <c:v>3</c:v>
                </c:pt>
                <c:pt idx="2925">
                  <c:v>3</c:v>
                </c:pt>
                <c:pt idx="2926">
                  <c:v>3</c:v>
                </c:pt>
                <c:pt idx="2927">
                  <c:v>3</c:v>
                </c:pt>
                <c:pt idx="2928">
                  <c:v>3</c:v>
                </c:pt>
                <c:pt idx="2929">
                  <c:v>3</c:v>
                </c:pt>
                <c:pt idx="2930">
                  <c:v>3</c:v>
                </c:pt>
                <c:pt idx="2931">
                  <c:v>3</c:v>
                </c:pt>
                <c:pt idx="2932">
                  <c:v>3</c:v>
                </c:pt>
                <c:pt idx="2933">
                  <c:v>3</c:v>
                </c:pt>
                <c:pt idx="2934">
                  <c:v>3</c:v>
                </c:pt>
                <c:pt idx="2935">
                  <c:v>3</c:v>
                </c:pt>
                <c:pt idx="2936">
                  <c:v>3</c:v>
                </c:pt>
                <c:pt idx="2937">
                  <c:v>3</c:v>
                </c:pt>
                <c:pt idx="2938">
                  <c:v>3</c:v>
                </c:pt>
                <c:pt idx="2939">
                  <c:v>3</c:v>
                </c:pt>
                <c:pt idx="2940">
                  <c:v>3</c:v>
                </c:pt>
                <c:pt idx="2941">
                  <c:v>3</c:v>
                </c:pt>
                <c:pt idx="2942">
                  <c:v>3</c:v>
                </c:pt>
                <c:pt idx="2943">
                  <c:v>3</c:v>
                </c:pt>
                <c:pt idx="2944">
                  <c:v>3</c:v>
                </c:pt>
                <c:pt idx="2945">
                  <c:v>3</c:v>
                </c:pt>
                <c:pt idx="2946">
                  <c:v>3</c:v>
                </c:pt>
                <c:pt idx="2947">
                  <c:v>3</c:v>
                </c:pt>
                <c:pt idx="2948">
                  <c:v>3</c:v>
                </c:pt>
                <c:pt idx="2949">
                  <c:v>3</c:v>
                </c:pt>
                <c:pt idx="2950">
                  <c:v>3</c:v>
                </c:pt>
                <c:pt idx="2951">
                  <c:v>3</c:v>
                </c:pt>
                <c:pt idx="2952">
                  <c:v>3</c:v>
                </c:pt>
                <c:pt idx="2953">
                  <c:v>3</c:v>
                </c:pt>
                <c:pt idx="2954">
                  <c:v>3</c:v>
                </c:pt>
                <c:pt idx="2955">
                  <c:v>3</c:v>
                </c:pt>
                <c:pt idx="2956">
                  <c:v>3</c:v>
                </c:pt>
                <c:pt idx="2957">
                  <c:v>3</c:v>
                </c:pt>
                <c:pt idx="2958">
                  <c:v>3</c:v>
                </c:pt>
                <c:pt idx="2959">
                  <c:v>3</c:v>
                </c:pt>
                <c:pt idx="2960">
                  <c:v>3</c:v>
                </c:pt>
                <c:pt idx="2961">
                  <c:v>3</c:v>
                </c:pt>
                <c:pt idx="2962">
                  <c:v>3</c:v>
                </c:pt>
                <c:pt idx="2963">
                  <c:v>3</c:v>
                </c:pt>
                <c:pt idx="2964">
                  <c:v>3</c:v>
                </c:pt>
                <c:pt idx="2965">
                  <c:v>3</c:v>
                </c:pt>
                <c:pt idx="2966">
                  <c:v>3</c:v>
                </c:pt>
                <c:pt idx="2967">
                  <c:v>3</c:v>
                </c:pt>
                <c:pt idx="2968">
                  <c:v>3</c:v>
                </c:pt>
                <c:pt idx="2969">
                  <c:v>3</c:v>
                </c:pt>
                <c:pt idx="2970">
                  <c:v>3</c:v>
                </c:pt>
                <c:pt idx="2971">
                  <c:v>3</c:v>
                </c:pt>
                <c:pt idx="2972">
                  <c:v>3</c:v>
                </c:pt>
                <c:pt idx="2973">
                  <c:v>3</c:v>
                </c:pt>
                <c:pt idx="2974">
                  <c:v>3</c:v>
                </c:pt>
                <c:pt idx="2975">
                  <c:v>3</c:v>
                </c:pt>
                <c:pt idx="2976">
                  <c:v>3</c:v>
                </c:pt>
                <c:pt idx="2977">
                  <c:v>3</c:v>
                </c:pt>
                <c:pt idx="2978">
                  <c:v>3</c:v>
                </c:pt>
                <c:pt idx="2979">
                  <c:v>3</c:v>
                </c:pt>
                <c:pt idx="2980">
                  <c:v>3</c:v>
                </c:pt>
                <c:pt idx="2981">
                  <c:v>3</c:v>
                </c:pt>
                <c:pt idx="2982">
                  <c:v>3</c:v>
                </c:pt>
                <c:pt idx="2983">
                  <c:v>3</c:v>
                </c:pt>
                <c:pt idx="2984">
                  <c:v>3</c:v>
                </c:pt>
                <c:pt idx="2985">
                  <c:v>3</c:v>
                </c:pt>
                <c:pt idx="2986">
                  <c:v>3</c:v>
                </c:pt>
                <c:pt idx="2987">
                  <c:v>3</c:v>
                </c:pt>
                <c:pt idx="2988">
                  <c:v>3</c:v>
                </c:pt>
                <c:pt idx="2989">
                  <c:v>3</c:v>
                </c:pt>
                <c:pt idx="2990">
                  <c:v>3</c:v>
                </c:pt>
                <c:pt idx="2991">
                  <c:v>3</c:v>
                </c:pt>
                <c:pt idx="2992">
                  <c:v>3</c:v>
                </c:pt>
                <c:pt idx="2993">
                  <c:v>3</c:v>
                </c:pt>
                <c:pt idx="2994">
                  <c:v>3</c:v>
                </c:pt>
                <c:pt idx="2995">
                  <c:v>3</c:v>
                </c:pt>
                <c:pt idx="2996">
                  <c:v>3</c:v>
                </c:pt>
                <c:pt idx="2997">
                  <c:v>3</c:v>
                </c:pt>
                <c:pt idx="2998">
                  <c:v>3</c:v>
                </c:pt>
                <c:pt idx="2999">
                  <c:v>3</c:v>
                </c:pt>
                <c:pt idx="3000">
                  <c:v>3</c:v>
                </c:pt>
                <c:pt idx="3001">
                  <c:v>3</c:v>
                </c:pt>
                <c:pt idx="3002">
                  <c:v>3</c:v>
                </c:pt>
                <c:pt idx="3003">
                  <c:v>3</c:v>
                </c:pt>
                <c:pt idx="3004">
                  <c:v>3</c:v>
                </c:pt>
                <c:pt idx="3005">
                  <c:v>3</c:v>
                </c:pt>
                <c:pt idx="3006">
                  <c:v>3</c:v>
                </c:pt>
                <c:pt idx="3007">
                  <c:v>3</c:v>
                </c:pt>
                <c:pt idx="3008">
                  <c:v>3</c:v>
                </c:pt>
                <c:pt idx="3009">
                  <c:v>3</c:v>
                </c:pt>
                <c:pt idx="3010">
                  <c:v>3</c:v>
                </c:pt>
                <c:pt idx="3011">
                  <c:v>3</c:v>
                </c:pt>
                <c:pt idx="3012">
                  <c:v>3</c:v>
                </c:pt>
                <c:pt idx="3013">
                  <c:v>3</c:v>
                </c:pt>
                <c:pt idx="3014">
                  <c:v>3</c:v>
                </c:pt>
                <c:pt idx="3015">
                  <c:v>3</c:v>
                </c:pt>
                <c:pt idx="3016">
                  <c:v>3</c:v>
                </c:pt>
                <c:pt idx="3017">
                  <c:v>3</c:v>
                </c:pt>
                <c:pt idx="3018">
                  <c:v>3</c:v>
                </c:pt>
                <c:pt idx="3019">
                  <c:v>3</c:v>
                </c:pt>
                <c:pt idx="3020">
                  <c:v>3</c:v>
                </c:pt>
                <c:pt idx="3021">
                  <c:v>3</c:v>
                </c:pt>
                <c:pt idx="3022">
                  <c:v>3</c:v>
                </c:pt>
                <c:pt idx="3023">
                  <c:v>3</c:v>
                </c:pt>
                <c:pt idx="3024">
                  <c:v>3</c:v>
                </c:pt>
                <c:pt idx="3025">
                  <c:v>3</c:v>
                </c:pt>
                <c:pt idx="3026">
                  <c:v>3</c:v>
                </c:pt>
                <c:pt idx="3027">
                  <c:v>3</c:v>
                </c:pt>
                <c:pt idx="3028">
                  <c:v>3</c:v>
                </c:pt>
                <c:pt idx="3029">
                  <c:v>3</c:v>
                </c:pt>
                <c:pt idx="3030">
                  <c:v>3</c:v>
                </c:pt>
                <c:pt idx="3031">
                  <c:v>3</c:v>
                </c:pt>
                <c:pt idx="3032">
                  <c:v>3</c:v>
                </c:pt>
                <c:pt idx="3033">
                  <c:v>3</c:v>
                </c:pt>
                <c:pt idx="3034">
                  <c:v>3</c:v>
                </c:pt>
                <c:pt idx="3035">
                  <c:v>3</c:v>
                </c:pt>
                <c:pt idx="3036">
                  <c:v>3</c:v>
                </c:pt>
                <c:pt idx="3037">
                  <c:v>3</c:v>
                </c:pt>
                <c:pt idx="3038">
                  <c:v>3</c:v>
                </c:pt>
                <c:pt idx="3039">
                  <c:v>3</c:v>
                </c:pt>
                <c:pt idx="3040">
                  <c:v>3</c:v>
                </c:pt>
                <c:pt idx="3041">
                  <c:v>3</c:v>
                </c:pt>
                <c:pt idx="3042">
                  <c:v>3</c:v>
                </c:pt>
                <c:pt idx="3043">
                  <c:v>3</c:v>
                </c:pt>
                <c:pt idx="3044">
                  <c:v>3</c:v>
                </c:pt>
                <c:pt idx="3045">
                  <c:v>3</c:v>
                </c:pt>
                <c:pt idx="3046">
                  <c:v>3</c:v>
                </c:pt>
                <c:pt idx="3047">
                  <c:v>3</c:v>
                </c:pt>
                <c:pt idx="3048">
                  <c:v>3</c:v>
                </c:pt>
                <c:pt idx="3049">
                  <c:v>3</c:v>
                </c:pt>
                <c:pt idx="3050">
                  <c:v>3</c:v>
                </c:pt>
                <c:pt idx="3051">
                  <c:v>3</c:v>
                </c:pt>
                <c:pt idx="3052">
                  <c:v>3</c:v>
                </c:pt>
                <c:pt idx="3053">
                  <c:v>3</c:v>
                </c:pt>
                <c:pt idx="3054">
                  <c:v>3</c:v>
                </c:pt>
                <c:pt idx="3055">
                  <c:v>3</c:v>
                </c:pt>
                <c:pt idx="3056">
                  <c:v>3</c:v>
                </c:pt>
                <c:pt idx="3057">
                  <c:v>3</c:v>
                </c:pt>
                <c:pt idx="3058">
                  <c:v>3</c:v>
                </c:pt>
                <c:pt idx="3059">
                  <c:v>3</c:v>
                </c:pt>
                <c:pt idx="3060">
                  <c:v>3</c:v>
                </c:pt>
                <c:pt idx="3061">
                  <c:v>3</c:v>
                </c:pt>
                <c:pt idx="3062">
                  <c:v>3</c:v>
                </c:pt>
                <c:pt idx="3063">
                  <c:v>3</c:v>
                </c:pt>
                <c:pt idx="3064">
                  <c:v>3</c:v>
                </c:pt>
                <c:pt idx="3065">
                  <c:v>3</c:v>
                </c:pt>
                <c:pt idx="3066">
                  <c:v>3</c:v>
                </c:pt>
                <c:pt idx="3067">
                  <c:v>3</c:v>
                </c:pt>
                <c:pt idx="3068">
                  <c:v>3</c:v>
                </c:pt>
                <c:pt idx="3069">
                  <c:v>3</c:v>
                </c:pt>
                <c:pt idx="3070">
                  <c:v>3</c:v>
                </c:pt>
                <c:pt idx="3071">
                  <c:v>3</c:v>
                </c:pt>
                <c:pt idx="3072">
                  <c:v>3</c:v>
                </c:pt>
                <c:pt idx="3073">
                  <c:v>3</c:v>
                </c:pt>
                <c:pt idx="3074">
                  <c:v>3</c:v>
                </c:pt>
                <c:pt idx="3075">
                  <c:v>3</c:v>
                </c:pt>
                <c:pt idx="3076">
                  <c:v>3</c:v>
                </c:pt>
                <c:pt idx="3077">
                  <c:v>3</c:v>
                </c:pt>
                <c:pt idx="3078">
                  <c:v>3</c:v>
                </c:pt>
                <c:pt idx="3079">
                  <c:v>3</c:v>
                </c:pt>
                <c:pt idx="3080">
                  <c:v>3</c:v>
                </c:pt>
                <c:pt idx="3081">
                  <c:v>3</c:v>
                </c:pt>
                <c:pt idx="3082">
                  <c:v>3</c:v>
                </c:pt>
                <c:pt idx="3083">
                  <c:v>3</c:v>
                </c:pt>
                <c:pt idx="3084">
                  <c:v>3</c:v>
                </c:pt>
                <c:pt idx="3085">
                  <c:v>3</c:v>
                </c:pt>
                <c:pt idx="3086">
                  <c:v>3</c:v>
                </c:pt>
                <c:pt idx="3087">
                  <c:v>3</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3</c:v>
                </c:pt>
                <c:pt idx="3108">
                  <c:v>3</c:v>
                </c:pt>
                <c:pt idx="3109">
                  <c:v>3</c:v>
                </c:pt>
                <c:pt idx="3110">
                  <c:v>3</c:v>
                </c:pt>
                <c:pt idx="3111">
                  <c:v>3</c:v>
                </c:pt>
                <c:pt idx="3112">
                  <c:v>3</c:v>
                </c:pt>
                <c:pt idx="3113">
                  <c:v>3</c:v>
                </c:pt>
                <c:pt idx="3114">
                  <c:v>3</c:v>
                </c:pt>
                <c:pt idx="3115">
                  <c:v>3</c:v>
                </c:pt>
                <c:pt idx="3116">
                  <c:v>3</c:v>
                </c:pt>
                <c:pt idx="3117">
                  <c:v>3</c:v>
                </c:pt>
                <c:pt idx="3118">
                  <c:v>3</c:v>
                </c:pt>
                <c:pt idx="3119">
                  <c:v>3</c:v>
                </c:pt>
                <c:pt idx="3120">
                  <c:v>3</c:v>
                </c:pt>
                <c:pt idx="3121">
                  <c:v>3</c:v>
                </c:pt>
                <c:pt idx="3122">
                  <c:v>3</c:v>
                </c:pt>
                <c:pt idx="3123">
                  <c:v>3</c:v>
                </c:pt>
                <c:pt idx="3124">
                  <c:v>3</c:v>
                </c:pt>
                <c:pt idx="3125">
                  <c:v>3</c:v>
                </c:pt>
                <c:pt idx="3126">
                  <c:v>3</c:v>
                </c:pt>
                <c:pt idx="3127">
                  <c:v>3</c:v>
                </c:pt>
                <c:pt idx="3128">
                  <c:v>3</c:v>
                </c:pt>
                <c:pt idx="3129">
                  <c:v>3</c:v>
                </c:pt>
                <c:pt idx="3130">
                  <c:v>3</c:v>
                </c:pt>
                <c:pt idx="3131">
                  <c:v>3</c:v>
                </c:pt>
                <c:pt idx="3132">
                  <c:v>3</c:v>
                </c:pt>
                <c:pt idx="3133">
                  <c:v>3</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3</c:v>
                </c:pt>
                <c:pt idx="3184">
                  <c:v>3</c:v>
                </c:pt>
                <c:pt idx="3185">
                  <c:v>3</c:v>
                </c:pt>
                <c:pt idx="3186">
                  <c:v>3</c:v>
                </c:pt>
                <c:pt idx="3187">
                  <c:v>3</c:v>
                </c:pt>
                <c:pt idx="3188">
                  <c:v>3</c:v>
                </c:pt>
                <c:pt idx="3189">
                  <c:v>3</c:v>
                </c:pt>
                <c:pt idx="3190">
                  <c:v>3</c:v>
                </c:pt>
                <c:pt idx="3191">
                  <c:v>3</c:v>
                </c:pt>
                <c:pt idx="3192">
                  <c:v>3</c:v>
                </c:pt>
                <c:pt idx="3193">
                  <c:v>3</c:v>
                </c:pt>
                <c:pt idx="3194">
                  <c:v>3</c:v>
                </c:pt>
                <c:pt idx="3195">
                  <c:v>3</c:v>
                </c:pt>
                <c:pt idx="3196">
                  <c:v>3</c:v>
                </c:pt>
                <c:pt idx="3197">
                  <c:v>3</c:v>
                </c:pt>
                <c:pt idx="3198">
                  <c:v>3</c:v>
                </c:pt>
                <c:pt idx="3199">
                  <c:v>3</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3</c:v>
                </c:pt>
                <c:pt idx="3213">
                  <c:v>3</c:v>
                </c:pt>
                <c:pt idx="3214">
                  <c:v>3</c:v>
                </c:pt>
                <c:pt idx="3215">
                  <c:v>3</c:v>
                </c:pt>
                <c:pt idx="3216">
                  <c:v>3</c:v>
                </c:pt>
                <c:pt idx="3217">
                  <c:v>3</c:v>
                </c:pt>
                <c:pt idx="3218">
                  <c:v>3</c:v>
                </c:pt>
                <c:pt idx="3219">
                  <c:v>3</c:v>
                </c:pt>
                <c:pt idx="3220">
                  <c:v>3</c:v>
                </c:pt>
                <c:pt idx="3221">
                  <c:v>3</c:v>
                </c:pt>
                <c:pt idx="3222">
                  <c:v>3</c:v>
                </c:pt>
                <c:pt idx="3223">
                  <c:v>3</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3</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3</c:v>
                </c:pt>
                <c:pt idx="3296">
                  <c:v>3</c:v>
                </c:pt>
                <c:pt idx="3297">
                  <c:v>3</c:v>
                </c:pt>
                <c:pt idx="3298">
                  <c:v>3</c:v>
                </c:pt>
                <c:pt idx="3299">
                  <c:v>3</c:v>
                </c:pt>
                <c:pt idx="3300">
                  <c:v>3</c:v>
                </c:pt>
                <c:pt idx="3301">
                  <c:v>3</c:v>
                </c:pt>
                <c:pt idx="3302">
                  <c:v>3</c:v>
                </c:pt>
                <c:pt idx="3303">
                  <c:v>3</c:v>
                </c:pt>
                <c:pt idx="3304">
                  <c:v>3</c:v>
                </c:pt>
                <c:pt idx="3305">
                  <c:v>3</c:v>
                </c:pt>
                <c:pt idx="3306">
                  <c:v>3</c:v>
                </c:pt>
                <c:pt idx="3307">
                  <c:v>3</c:v>
                </c:pt>
                <c:pt idx="3308">
                  <c:v>3</c:v>
                </c:pt>
                <c:pt idx="3309">
                  <c:v>3</c:v>
                </c:pt>
                <c:pt idx="3310">
                  <c:v>3</c:v>
                </c:pt>
                <c:pt idx="3311">
                  <c:v>3</c:v>
                </c:pt>
                <c:pt idx="3312">
                  <c:v>3</c:v>
                </c:pt>
                <c:pt idx="3313">
                  <c:v>3</c:v>
                </c:pt>
                <c:pt idx="3314">
                  <c:v>3</c:v>
                </c:pt>
                <c:pt idx="3315">
                  <c:v>3</c:v>
                </c:pt>
                <c:pt idx="3316">
                  <c:v>3</c:v>
                </c:pt>
                <c:pt idx="3317">
                  <c:v>3</c:v>
                </c:pt>
                <c:pt idx="3318">
                  <c:v>3</c:v>
                </c:pt>
                <c:pt idx="3319">
                  <c:v>3</c:v>
                </c:pt>
                <c:pt idx="3320">
                  <c:v>3</c:v>
                </c:pt>
                <c:pt idx="3321">
                  <c:v>3</c:v>
                </c:pt>
                <c:pt idx="3322">
                  <c:v>3</c:v>
                </c:pt>
                <c:pt idx="3323">
                  <c:v>3</c:v>
                </c:pt>
                <c:pt idx="3324">
                  <c:v>3</c:v>
                </c:pt>
                <c:pt idx="3325">
                  <c:v>3</c:v>
                </c:pt>
                <c:pt idx="3326">
                  <c:v>3</c:v>
                </c:pt>
                <c:pt idx="3327">
                  <c:v>3</c:v>
                </c:pt>
                <c:pt idx="3328">
                  <c:v>3</c:v>
                </c:pt>
                <c:pt idx="3329">
                  <c:v>3</c:v>
                </c:pt>
                <c:pt idx="3330">
                  <c:v>3</c:v>
                </c:pt>
                <c:pt idx="3331">
                  <c:v>3</c:v>
                </c:pt>
                <c:pt idx="3332">
                  <c:v>3</c:v>
                </c:pt>
                <c:pt idx="3333">
                  <c:v>3</c:v>
                </c:pt>
                <c:pt idx="3334">
                  <c:v>3</c:v>
                </c:pt>
                <c:pt idx="3335">
                  <c:v>3</c:v>
                </c:pt>
                <c:pt idx="3336">
                  <c:v>3</c:v>
                </c:pt>
                <c:pt idx="3337">
                  <c:v>3</c:v>
                </c:pt>
                <c:pt idx="3338">
                  <c:v>3</c:v>
                </c:pt>
                <c:pt idx="3339">
                  <c:v>3</c:v>
                </c:pt>
                <c:pt idx="3340">
                  <c:v>3</c:v>
                </c:pt>
                <c:pt idx="3341">
                  <c:v>3</c:v>
                </c:pt>
                <c:pt idx="3342">
                  <c:v>3</c:v>
                </c:pt>
                <c:pt idx="3343">
                  <c:v>3</c:v>
                </c:pt>
                <c:pt idx="3344">
                  <c:v>3</c:v>
                </c:pt>
                <c:pt idx="3345">
                  <c:v>3</c:v>
                </c:pt>
                <c:pt idx="3346">
                  <c:v>3</c:v>
                </c:pt>
                <c:pt idx="3347">
                  <c:v>3</c:v>
                </c:pt>
                <c:pt idx="3348">
                  <c:v>3</c:v>
                </c:pt>
                <c:pt idx="3349">
                  <c:v>3</c:v>
                </c:pt>
                <c:pt idx="3350">
                  <c:v>3</c:v>
                </c:pt>
                <c:pt idx="3351">
                  <c:v>3</c:v>
                </c:pt>
                <c:pt idx="3352">
                  <c:v>3</c:v>
                </c:pt>
                <c:pt idx="3353">
                  <c:v>3</c:v>
                </c:pt>
                <c:pt idx="3354">
                  <c:v>3</c:v>
                </c:pt>
                <c:pt idx="3355">
                  <c:v>3</c:v>
                </c:pt>
                <c:pt idx="3356">
                  <c:v>3</c:v>
                </c:pt>
                <c:pt idx="3357">
                  <c:v>3</c:v>
                </c:pt>
                <c:pt idx="3358">
                  <c:v>3</c:v>
                </c:pt>
                <c:pt idx="3359">
                  <c:v>3</c:v>
                </c:pt>
                <c:pt idx="3360">
                  <c:v>3</c:v>
                </c:pt>
                <c:pt idx="3361">
                  <c:v>3</c:v>
                </c:pt>
                <c:pt idx="3362">
                  <c:v>3</c:v>
                </c:pt>
                <c:pt idx="3363">
                  <c:v>3</c:v>
                </c:pt>
                <c:pt idx="3364">
                  <c:v>3</c:v>
                </c:pt>
                <c:pt idx="3365">
                  <c:v>3</c:v>
                </c:pt>
                <c:pt idx="3366">
                  <c:v>3</c:v>
                </c:pt>
                <c:pt idx="3367">
                  <c:v>3</c:v>
                </c:pt>
                <c:pt idx="3368">
                  <c:v>3</c:v>
                </c:pt>
                <c:pt idx="3369">
                  <c:v>3</c:v>
                </c:pt>
                <c:pt idx="3370">
                  <c:v>3</c:v>
                </c:pt>
                <c:pt idx="3371">
                  <c:v>3</c:v>
                </c:pt>
                <c:pt idx="3372">
                  <c:v>3</c:v>
                </c:pt>
                <c:pt idx="3373">
                  <c:v>3</c:v>
                </c:pt>
                <c:pt idx="3374">
                  <c:v>3</c:v>
                </c:pt>
                <c:pt idx="3375">
                  <c:v>3</c:v>
                </c:pt>
                <c:pt idx="3376">
                  <c:v>3</c:v>
                </c:pt>
                <c:pt idx="3377">
                  <c:v>3</c:v>
                </c:pt>
                <c:pt idx="3378">
                  <c:v>3</c:v>
                </c:pt>
                <c:pt idx="3379">
                  <c:v>3</c:v>
                </c:pt>
                <c:pt idx="3380">
                  <c:v>3</c:v>
                </c:pt>
                <c:pt idx="3381">
                  <c:v>3</c:v>
                </c:pt>
                <c:pt idx="3382">
                  <c:v>3</c:v>
                </c:pt>
                <c:pt idx="3383">
                  <c:v>3</c:v>
                </c:pt>
                <c:pt idx="3384">
                  <c:v>3</c:v>
                </c:pt>
                <c:pt idx="3385">
                  <c:v>3</c:v>
                </c:pt>
                <c:pt idx="3386">
                  <c:v>3</c:v>
                </c:pt>
                <c:pt idx="3387">
                  <c:v>3</c:v>
                </c:pt>
                <c:pt idx="3388">
                  <c:v>3</c:v>
                </c:pt>
                <c:pt idx="3389">
                  <c:v>3</c:v>
                </c:pt>
                <c:pt idx="3390">
                  <c:v>3</c:v>
                </c:pt>
                <c:pt idx="3391">
                  <c:v>3</c:v>
                </c:pt>
                <c:pt idx="3392">
                  <c:v>3</c:v>
                </c:pt>
                <c:pt idx="3393">
                  <c:v>3</c:v>
                </c:pt>
                <c:pt idx="3394">
                  <c:v>3</c:v>
                </c:pt>
                <c:pt idx="3395">
                  <c:v>3</c:v>
                </c:pt>
                <c:pt idx="3396">
                  <c:v>3</c:v>
                </c:pt>
                <c:pt idx="3397">
                  <c:v>3</c:v>
                </c:pt>
                <c:pt idx="3398">
                  <c:v>3</c:v>
                </c:pt>
                <c:pt idx="3399">
                  <c:v>3</c:v>
                </c:pt>
                <c:pt idx="3400">
                  <c:v>3</c:v>
                </c:pt>
                <c:pt idx="3401">
                  <c:v>3</c:v>
                </c:pt>
                <c:pt idx="3402">
                  <c:v>3</c:v>
                </c:pt>
                <c:pt idx="3403">
                  <c:v>3</c:v>
                </c:pt>
                <c:pt idx="3404">
                  <c:v>3</c:v>
                </c:pt>
                <c:pt idx="3405">
                  <c:v>3</c:v>
                </c:pt>
                <c:pt idx="3406">
                  <c:v>3</c:v>
                </c:pt>
                <c:pt idx="3407">
                  <c:v>3</c:v>
                </c:pt>
                <c:pt idx="3408">
                  <c:v>3</c:v>
                </c:pt>
                <c:pt idx="3409">
                  <c:v>3</c:v>
                </c:pt>
                <c:pt idx="3410">
                  <c:v>3</c:v>
                </c:pt>
                <c:pt idx="3411">
                  <c:v>3</c:v>
                </c:pt>
                <c:pt idx="3412">
                  <c:v>3</c:v>
                </c:pt>
                <c:pt idx="3413">
                  <c:v>3</c:v>
                </c:pt>
                <c:pt idx="3414">
                  <c:v>3</c:v>
                </c:pt>
                <c:pt idx="3415">
                  <c:v>3</c:v>
                </c:pt>
                <c:pt idx="3416">
                  <c:v>3</c:v>
                </c:pt>
                <c:pt idx="3417">
                  <c:v>3</c:v>
                </c:pt>
                <c:pt idx="3418">
                  <c:v>3</c:v>
                </c:pt>
                <c:pt idx="3419">
                  <c:v>3</c:v>
                </c:pt>
                <c:pt idx="3420">
                  <c:v>3</c:v>
                </c:pt>
                <c:pt idx="3421">
                  <c:v>3</c:v>
                </c:pt>
                <c:pt idx="3422">
                  <c:v>3</c:v>
                </c:pt>
                <c:pt idx="3423">
                  <c:v>3</c:v>
                </c:pt>
                <c:pt idx="3424">
                  <c:v>3</c:v>
                </c:pt>
                <c:pt idx="3425">
                  <c:v>3</c:v>
                </c:pt>
                <c:pt idx="3426">
                  <c:v>3</c:v>
                </c:pt>
                <c:pt idx="3427">
                  <c:v>3</c:v>
                </c:pt>
                <c:pt idx="3428">
                  <c:v>3</c:v>
                </c:pt>
                <c:pt idx="3429">
                  <c:v>3</c:v>
                </c:pt>
                <c:pt idx="3430">
                  <c:v>3</c:v>
                </c:pt>
                <c:pt idx="3431">
                  <c:v>3</c:v>
                </c:pt>
                <c:pt idx="3432">
                  <c:v>3</c:v>
                </c:pt>
                <c:pt idx="3433">
                  <c:v>3</c:v>
                </c:pt>
                <c:pt idx="3434">
                  <c:v>3</c:v>
                </c:pt>
                <c:pt idx="3435">
                  <c:v>3</c:v>
                </c:pt>
                <c:pt idx="3436">
                  <c:v>3</c:v>
                </c:pt>
                <c:pt idx="3437">
                  <c:v>3</c:v>
                </c:pt>
                <c:pt idx="3438">
                  <c:v>3</c:v>
                </c:pt>
                <c:pt idx="3439">
                  <c:v>3</c:v>
                </c:pt>
                <c:pt idx="3440">
                  <c:v>3</c:v>
                </c:pt>
                <c:pt idx="3441">
                  <c:v>3</c:v>
                </c:pt>
                <c:pt idx="3442">
                  <c:v>3</c:v>
                </c:pt>
                <c:pt idx="3443">
                  <c:v>3</c:v>
                </c:pt>
                <c:pt idx="3444">
                  <c:v>3</c:v>
                </c:pt>
                <c:pt idx="3445">
                  <c:v>3</c:v>
                </c:pt>
                <c:pt idx="3446">
                  <c:v>3</c:v>
                </c:pt>
                <c:pt idx="3447">
                  <c:v>3</c:v>
                </c:pt>
                <c:pt idx="3448">
                  <c:v>3</c:v>
                </c:pt>
                <c:pt idx="3449">
                  <c:v>3</c:v>
                </c:pt>
                <c:pt idx="3450">
                  <c:v>3</c:v>
                </c:pt>
                <c:pt idx="3451">
                  <c:v>3</c:v>
                </c:pt>
                <c:pt idx="3452">
                  <c:v>3</c:v>
                </c:pt>
                <c:pt idx="3453">
                  <c:v>3</c:v>
                </c:pt>
                <c:pt idx="3454">
                  <c:v>3</c:v>
                </c:pt>
                <c:pt idx="3455">
                  <c:v>3</c:v>
                </c:pt>
                <c:pt idx="3456">
                  <c:v>3</c:v>
                </c:pt>
                <c:pt idx="3457">
                  <c:v>3</c:v>
                </c:pt>
                <c:pt idx="3458">
                  <c:v>3</c:v>
                </c:pt>
                <c:pt idx="3459">
                  <c:v>3</c:v>
                </c:pt>
                <c:pt idx="3460">
                  <c:v>3</c:v>
                </c:pt>
                <c:pt idx="3461">
                  <c:v>3</c:v>
                </c:pt>
                <c:pt idx="3462">
                  <c:v>3</c:v>
                </c:pt>
                <c:pt idx="3463">
                  <c:v>3</c:v>
                </c:pt>
                <c:pt idx="3464">
                  <c:v>3</c:v>
                </c:pt>
                <c:pt idx="3465">
                  <c:v>3</c:v>
                </c:pt>
                <c:pt idx="3466">
                  <c:v>3</c:v>
                </c:pt>
                <c:pt idx="3467">
                  <c:v>3</c:v>
                </c:pt>
                <c:pt idx="3468">
                  <c:v>3</c:v>
                </c:pt>
                <c:pt idx="3469">
                  <c:v>3</c:v>
                </c:pt>
                <c:pt idx="3470">
                  <c:v>3</c:v>
                </c:pt>
                <c:pt idx="3471">
                  <c:v>3</c:v>
                </c:pt>
                <c:pt idx="3472">
                  <c:v>3</c:v>
                </c:pt>
                <c:pt idx="3473">
                  <c:v>3</c:v>
                </c:pt>
                <c:pt idx="3474">
                  <c:v>3</c:v>
                </c:pt>
                <c:pt idx="3475">
                  <c:v>3</c:v>
                </c:pt>
                <c:pt idx="3476">
                  <c:v>3</c:v>
                </c:pt>
                <c:pt idx="3477">
                  <c:v>3</c:v>
                </c:pt>
                <c:pt idx="3478">
                  <c:v>3</c:v>
                </c:pt>
                <c:pt idx="3479">
                  <c:v>3</c:v>
                </c:pt>
                <c:pt idx="3480">
                  <c:v>3</c:v>
                </c:pt>
                <c:pt idx="3481">
                  <c:v>3</c:v>
                </c:pt>
                <c:pt idx="3482">
                  <c:v>3</c:v>
                </c:pt>
                <c:pt idx="3483">
                  <c:v>3</c:v>
                </c:pt>
                <c:pt idx="3484">
                  <c:v>3</c:v>
                </c:pt>
                <c:pt idx="3485">
                  <c:v>3</c:v>
                </c:pt>
                <c:pt idx="3486">
                  <c:v>3</c:v>
                </c:pt>
                <c:pt idx="3487">
                  <c:v>3</c:v>
                </c:pt>
                <c:pt idx="3488">
                  <c:v>3</c:v>
                </c:pt>
                <c:pt idx="3489">
                  <c:v>3</c:v>
                </c:pt>
                <c:pt idx="3490">
                  <c:v>3</c:v>
                </c:pt>
                <c:pt idx="3491">
                  <c:v>3</c:v>
                </c:pt>
                <c:pt idx="3492">
                  <c:v>3</c:v>
                </c:pt>
                <c:pt idx="3493">
                  <c:v>3</c:v>
                </c:pt>
                <c:pt idx="3494">
                  <c:v>3</c:v>
                </c:pt>
                <c:pt idx="3495">
                  <c:v>3</c:v>
                </c:pt>
                <c:pt idx="3496">
                  <c:v>3</c:v>
                </c:pt>
                <c:pt idx="3497">
                  <c:v>3</c:v>
                </c:pt>
                <c:pt idx="3498">
                  <c:v>3</c:v>
                </c:pt>
                <c:pt idx="3499">
                  <c:v>3</c:v>
                </c:pt>
                <c:pt idx="3500">
                  <c:v>3</c:v>
                </c:pt>
                <c:pt idx="3501">
                  <c:v>3</c:v>
                </c:pt>
                <c:pt idx="3502">
                  <c:v>3</c:v>
                </c:pt>
                <c:pt idx="3503">
                  <c:v>3</c:v>
                </c:pt>
                <c:pt idx="3504">
                  <c:v>3</c:v>
                </c:pt>
                <c:pt idx="3505">
                  <c:v>3</c:v>
                </c:pt>
                <c:pt idx="3506">
                  <c:v>3</c:v>
                </c:pt>
                <c:pt idx="3507">
                  <c:v>3</c:v>
                </c:pt>
                <c:pt idx="3508">
                  <c:v>3</c:v>
                </c:pt>
                <c:pt idx="3509">
                  <c:v>3</c:v>
                </c:pt>
                <c:pt idx="3510">
                  <c:v>3</c:v>
                </c:pt>
                <c:pt idx="3511">
                  <c:v>3</c:v>
                </c:pt>
                <c:pt idx="3512">
                  <c:v>3</c:v>
                </c:pt>
                <c:pt idx="3513">
                  <c:v>3</c:v>
                </c:pt>
                <c:pt idx="3514">
                  <c:v>3</c:v>
                </c:pt>
                <c:pt idx="3515">
                  <c:v>3</c:v>
                </c:pt>
                <c:pt idx="3516">
                  <c:v>3</c:v>
                </c:pt>
                <c:pt idx="3517">
                  <c:v>3</c:v>
                </c:pt>
                <c:pt idx="3518">
                  <c:v>3</c:v>
                </c:pt>
                <c:pt idx="3519">
                  <c:v>3</c:v>
                </c:pt>
                <c:pt idx="3520">
                  <c:v>3</c:v>
                </c:pt>
                <c:pt idx="3521">
                  <c:v>3</c:v>
                </c:pt>
                <c:pt idx="3522">
                  <c:v>3</c:v>
                </c:pt>
                <c:pt idx="3523">
                  <c:v>3</c:v>
                </c:pt>
                <c:pt idx="3524">
                  <c:v>3</c:v>
                </c:pt>
                <c:pt idx="3525">
                  <c:v>3</c:v>
                </c:pt>
                <c:pt idx="3526">
                  <c:v>3</c:v>
                </c:pt>
                <c:pt idx="3527">
                  <c:v>3</c:v>
                </c:pt>
                <c:pt idx="3528">
                  <c:v>3</c:v>
                </c:pt>
                <c:pt idx="3529">
                  <c:v>3</c:v>
                </c:pt>
                <c:pt idx="3530">
                  <c:v>3</c:v>
                </c:pt>
                <c:pt idx="3531">
                  <c:v>3</c:v>
                </c:pt>
                <c:pt idx="3532">
                  <c:v>3</c:v>
                </c:pt>
                <c:pt idx="3533">
                  <c:v>3</c:v>
                </c:pt>
                <c:pt idx="3534">
                  <c:v>3</c:v>
                </c:pt>
                <c:pt idx="3535">
                  <c:v>3</c:v>
                </c:pt>
                <c:pt idx="3536">
                  <c:v>3</c:v>
                </c:pt>
                <c:pt idx="3537">
                  <c:v>3</c:v>
                </c:pt>
                <c:pt idx="3538">
                  <c:v>3</c:v>
                </c:pt>
                <c:pt idx="3539">
                  <c:v>3</c:v>
                </c:pt>
                <c:pt idx="3540">
                  <c:v>3</c:v>
                </c:pt>
                <c:pt idx="3541">
                  <c:v>3</c:v>
                </c:pt>
                <c:pt idx="3542">
                  <c:v>3</c:v>
                </c:pt>
                <c:pt idx="3543">
                  <c:v>3</c:v>
                </c:pt>
                <c:pt idx="3544">
                  <c:v>3</c:v>
                </c:pt>
                <c:pt idx="3545">
                  <c:v>3</c:v>
                </c:pt>
                <c:pt idx="3546">
                  <c:v>3</c:v>
                </c:pt>
                <c:pt idx="3547">
                  <c:v>3</c:v>
                </c:pt>
                <c:pt idx="3548">
                  <c:v>3</c:v>
                </c:pt>
                <c:pt idx="3549">
                  <c:v>3</c:v>
                </c:pt>
                <c:pt idx="3550">
                  <c:v>3</c:v>
                </c:pt>
                <c:pt idx="3551">
                  <c:v>3</c:v>
                </c:pt>
                <c:pt idx="3552">
                  <c:v>3</c:v>
                </c:pt>
                <c:pt idx="3553">
                  <c:v>3</c:v>
                </c:pt>
                <c:pt idx="3554">
                  <c:v>3</c:v>
                </c:pt>
                <c:pt idx="3555">
                  <c:v>3</c:v>
                </c:pt>
                <c:pt idx="3556">
                  <c:v>3</c:v>
                </c:pt>
                <c:pt idx="3557">
                  <c:v>3</c:v>
                </c:pt>
                <c:pt idx="3558">
                  <c:v>3</c:v>
                </c:pt>
                <c:pt idx="3559">
                  <c:v>3</c:v>
                </c:pt>
                <c:pt idx="3560">
                  <c:v>3</c:v>
                </c:pt>
                <c:pt idx="3561">
                  <c:v>3</c:v>
                </c:pt>
                <c:pt idx="3562">
                  <c:v>3</c:v>
                </c:pt>
                <c:pt idx="3563">
                  <c:v>3</c:v>
                </c:pt>
                <c:pt idx="3564">
                  <c:v>3</c:v>
                </c:pt>
                <c:pt idx="3565">
                  <c:v>3</c:v>
                </c:pt>
                <c:pt idx="3566">
                  <c:v>3</c:v>
                </c:pt>
                <c:pt idx="3567">
                  <c:v>3</c:v>
                </c:pt>
                <c:pt idx="3568">
                  <c:v>3</c:v>
                </c:pt>
                <c:pt idx="3569">
                  <c:v>3</c:v>
                </c:pt>
                <c:pt idx="3570">
                  <c:v>3</c:v>
                </c:pt>
                <c:pt idx="3571">
                  <c:v>3</c:v>
                </c:pt>
                <c:pt idx="3572">
                  <c:v>3</c:v>
                </c:pt>
                <c:pt idx="3573">
                  <c:v>3</c:v>
                </c:pt>
                <c:pt idx="3574">
                  <c:v>3</c:v>
                </c:pt>
                <c:pt idx="3575">
                  <c:v>3</c:v>
                </c:pt>
                <c:pt idx="3576">
                  <c:v>3</c:v>
                </c:pt>
                <c:pt idx="3577">
                  <c:v>3</c:v>
                </c:pt>
                <c:pt idx="3578">
                  <c:v>3</c:v>
                </c:pt>
                <c:pt idx="3579">
                  <c:v>3</c:v>
                </c:pt>
                <c:pt idx="3580">
                  <c:v>3</c:v>
                </c:pt>
                <c:pt idx="3581">
                  <c:v>3</c:v>
                </c:pt>
                <c:pt idx="3582">
                  <c:v>3</c:v>
                </c:pt>
                <c:pt idx="3583">
                  <c:v>3</c:v>
                </c:pt>
                <c:pt idx="3584">
                  <c:v>3</c:v>
                </c:pt>
                <c:pt idx="3585">
                  <c:v>3</c:v>
                </c:pt>
                <c:pt idx="3586">
                  <c:v>3</c:v>
                </c:pt>
                <c:pt idx="3587">
                  <c:v>3</c:v>
                </c:pt>
                <c:pt idx="3588">
                  <c:v>3</c:v>
                </c:pt>
                <c:pt idx="3589">
                  <c:v>3</c:v>
                </c:pt>
                <c:pt idx="3590">
                  <c:v>3</c:v>
                </c:pt>
                <c:pt idx="3591">
                  <c:v>3</c:v>
                </c:pt>
                <c:pt idx="3592">
                  <c:v>3</c:v>
                </c:pt>
                <c:pt idx="3593">
                  <c:v>3</c:v>
                </c:pt>
                <c:pt idx="3594">
                  <c:v>3</c:v>
                </c:pt>
                <c:pt idx="3595">
                  <c:v>3</c:v>
                </c:pt>
                <c:pt idx="3596">
                  <c:v>3</c:v>
                </c:pt>
                <c:pt idx="3597">
                  <c:v>3</c:v>
                </c:pt>
                <c:pt idx="3598">
                  <c:v>3</c:v>
                </c:pt>
                <c:pt idx="3599">
                  <c:v>3</c:v>
                </c:pt>
                <c:pt idx="3600">
                  <c:v>3</c:v>
                </c:pt>
                <c:pt idx="3601">
                  <c:v>3</c:v>
                </c:pt>
                <c:pt idx="3602">
                  <c:v>3</c:v>
                </c:pt>
                <c:pt idx="3603">
                  <c:v>3</c:v>
                </c:pt>
                <c:pt idx="3604">
                  <c:v>3</c:v>
                </c:pt>
                <c:pt idx="3605">
                  <c:v>3</c:v>
                </c:pt>
                <c:pt idx="3606">
                  <c:v>3</c:v>
                </c:pt>
                <c:pt idx="3607">
                  <c:v>3</c:v>
                </c:pt>
                <c:pt idx="3608">
                  <c:v>3</c:v>
                </c:pt>
                <c:pt idx="3609">
                  <c:v>3</c:v>
                </c:pt>
                <c:pt idx="3610">
                  <c:v>3</c:v>
                </c:pt>
                <c:pt idx="3611">
                  <c:v>3</c:v>
                </c:pt>
                <c:pt idx="3612">
                  <c:v>3</c:v>
                </c:pt>
                <c:pt idx="3613">
                  <c:v>3</c:v>
                </c:pt>
                <c:pt idx="3614">
                  <c:v>3</c:v>
                </c:pt>
                <c:pt idx="3615">
                  <c:v>3</c:v>
                </c:pt>
                <c:pt idx="3616">
                  <c:v>3</c:v>
                </c:pt>
                <c:pt idx="3617">
                  <c:v>3</c:v>
                </c:pt>
                <c:pt idx="3618">
                  <c:v>3</c:v>
                </c:pt>
                <c:pt idx="3619">
                  <c:v>3</c:v>
                </c:pt>
                <c:pt idx="3620">
                  <c:v>3</c:v>
                </c:pt>
                <c:pt idx="3621">
                  <c:v>3</c:v>
                </c:pt>
                <c:pt idx="3622">
                  <c:v>3</c:v>
                </c:pt>
                <c:pt idx="3623">
                  <c:v>3</c:v>
                </c:pt>
                <c:pt idx="3624">
                  <c:v>3</c:v>
                </c:pt>
                <c:pt idx="3625">
                  <c:v>3</c:v>
                </c:pt>
                <c:pt idx="3626">
                  <c:v>3</c:v>
                </c:pt>
                <c:pt idx="3627">
                  <c:v>3</c:v>
                </c:pt>
                <c:pt idx="3628">
                  <c:v>3</c:v>
                </c:pt>
                <c:pt idx="3629">
                  <c:v>3</c:v>
                </c:pt>
                <c:pt idx="3630">
                  <c:v>3</c:v>
                </c:pt>
                <c:pt idx="3631">
                  <c:v>3</c:v>
                </c:pt>
                <c:pt idx="3632">
                  <c:v>3</c:v>
                </c:pt>
                <c:pt idx="3633">
                  <c:v>3</c:v>
                </c:pt>
                <c:pt idx="3634">
                  <c:v>3</c:v>
                </c:pt>
                <c:pt idx="3635">
                  <c:v>3</c:v>
                </c:pt>
                <c:pt idx="3636">
                  <c:v>3</c:v>
                </c:pt>
                <c:pt idx="3637">
                  <c:v>3</c:v>
                </c:pt>
                <c:pt idx="3638">
                  <c:v>3</c:v>
                </c:pt>
                <c:pt idx="3639">
                  <c:v>3</c:v>
                </c:pt>
                <c:pt idx="3640">
                  <c:v>3</c:v>
                </c:pt>
                <c:pt idx="3641">
                  <c:v>3</c:v>
                </c:pt>
                <c:pt idx="3642">
                  <c:v>3</c:v>
                </c:pt>
                <c:pt idx="3643">
                  <c:v>3</c:v>
                </c:pt>
                <c:pt idx="3644">
                  <c:v>3</c:v>
                </c:pt>
                <c:pt idx="3645">
                  <c:v>3</c:v>
                </c:pt>
                <c:pt idx="3646">
                  <c:v>3</c:v>
                </c:pt>
                <c:pt idx="3647">
                  <c:v>3</c:v>
                </c:pt>
                <c:pt idx="3648">
                  <c:v>3</c:v>
                </c:pt>
                <c:pt idx="3649">
                  <c:v>3</c:v>
                </c:pt>
                <c:pt idx="3650">
                  <c:v>3</c:v>
                </c:pt>
                <c:pt idx="3651">
                  <c:v>3</c:v>
                </c:pt>
                <c:pt idx="3652">
                  <c:v>3</c:v>
                </c:pt>
                <c:pt idx="3653">
                  <c:v>3</c:v>
                </c:pt>
                <c:pt idx="3654">
                  <c:v>3</c:v>
                </c:pt>
                <c:pt idx="3655">
                  <c:v>3</c:v>
                </c:pt>
                <c:pt idx="3656">
                  <c:v>3</c:v>
                </c:pt>
                <c:pt idx="3657">
                  <c:v>3</c:v>
                </c:pt>
                <c:pt idx="3658">
                  <c:v>3</c:v>
                </c:pt>
                <c:pt idx="3659">
                  <c:v>3</c:v>
                </c:pt>
                <c:pt idx="3660">
                  <c:v>3</c:v>
                </c:pt>
                <c:pt idx="3661">
                  <c:v>3</c:v>
                </c:pt>
                <c:pt idx="3662">
                  <c:v>3</c:v>
                </c:pt>
                <c:pt idx="3663">
                  <c:v>3</c:v>
                </c:pt>
                <c:pt idx="3664">
                  <c:v>3</c:v>
                </c:pt>
                <c:pt idx="3665">
                  <c:v>3</c:v>
                </c:pt>
                <c:pt idx="3666">
                  <c:v>3</c:v>
                </c:pt>
                <c:pt idx="3667">
                  <c:v>3</c:v>
                </c:pt>
                <c:pt idx="3668">
                  <c:v>3</c:v>
                </c:pt>
                <c:pt idx="3669">
                  <c:v>3</c:v>
                </c:pt>
                <c:pt idx="3670">
                  <c:v>3</c:v>
                </c:pt>
                <c:pt idx="3671">
                  <c:v>3</c:v>
                </c:pt>
                <c:pt idx="3672">
                  <c:v>3</c:v>
                </c:pt>
                <c:pt idx="3673">
                  <c:v>3</c:v>
                </c:pt>
                <c:pt idx="3674">
                  <c:v>3</c:v>
                </c:pt>
                <c:pt idx="3675">
                  <c:v>3</c:v>
                </c:pt>
                <c:pt idx="3676">
                  <c:v>3</c:v>
                </c:pt>
                <c:pt idx="3677">
                  <c:v>3</c:v>
                </c:pt>
                <c:pt idx="3678">
                  <c:v>3</c:v>
                </c:pt>
                <c:pt idx="3679">
                  <c:v>3</c:v>
                </c:pt>
                <c:pt idx="3680">
                  <c:v>3</c:v>
                </c:pt>
                <c:pt idx="3681">
                  <c:v>3</c:v>
                </c:pt>
                <c:pt idx="3682">
                  <c:v>3</c:v>
                </c:pt>
                <c:pt idx="3683">
                  <c:v>3</c:v>
                </c:pt>
                <c:pt idx="3684">
                  <c:v>3</c:v>
                </c:pt>
                <c:pt idx="3685">
                  <c:v>3</c:v>
                </c:pt>
                <c:pt idx="3686">
                  <c:v>3</c:v>
                </c:pt>
                <c:pt idx="3687">
                  <c:v>3</c:v>
                </c:pt>
                <c:pt idx="3688">
                  <c:v>3</c:v>
                </c:pt>
                <c:pt idx="3689">
                  <c:v>3</c:v>
                </c:pt>
                <c:pt idx="3690">
                  <c:v>3</c:v>
                </c:pt>
                <c:pt idx="3691">
                  <c:v>3</c:v>
                </c:pt>
                <c:pt idx="3692">
                  <c:v>3</c:v>
                </c:pt>
                <c:pt idx="3693">
                  <c:v>3</c:v>
                </c:pt>
                <c:pt idx="3694">
                  <c:v>3</c:v>
                </c:pt>
                <c:pt idx="3695">
                  <c:v>3</c:v>
                </c:pt>
                <c:pt idx="3696">
                  <c:v>3</c:v>
                </c:pt>
                <c:pt idx="3697">
                  <c:v>3</c:v>
                </c:pt>
                <c:pt idx="3698">
                  <c:v>3</c:v>
                </c:pt>
                <c:pt idx="3699">
                  <c:v>3</c:v>
                </c:pt>
                <c:pt idx="3700">
                  <c:v>3</c:v>
                </c:pt>
                <c:pt idx="3701">
                  <c:v>3</c:v>
                </c:pt>
                <c:pt idx="3702">
                  <c:v>3</c:v>
                </c:pt>
                <c:pt idx="3703">
                  <c:v>3</c:v>
                </c:pt>
                <c:pt idx="3704">
                  <c:v>3</c:v>
                </c:pt>
                <c:pt idx="3705">
                  <c:v>3</c:v>
                </c:pt>
                <c:pt idx="3706">
                  <c:v>3</c:v>
                </c:pt>
                <c:pt idx="3707">
                  <c:v>3</c:v>
                </c:pt>
                <c:pt idx="3708">
                  <c:v>3</c:v>
                </c:pt>
                <c:pt idx="3709">
                  <c:v>3</c:v>
                </c:pt>
                <c:pt idx="3710">
                  <c:v>3</c:v>
                </c:pt>
                <c:pt idx="3711">
                  <c:v>3</c:v>
                </c:pt>
                <c:pt idx="3712">
                  <c:v>3</c:v>
                </c:pt>
                <c:pt idx="3713">
                  <c:v>3</c:v>
                </c:pt>
                <c:pt idx="3714">
                  <c:v>3</c:v>
                </c:pt>
                <c:pt idx="3715">
                  <c:v>3</c:v>
                </c:pt>
                <c:pt idx="3716">
                  <c:v>3</c:v>
                </c:pt>
                <c:pt idx="3717">
                  <c:v>3</c:v>
                </c:pt>
                <c:pt idx="3718">
                  <c:v>3</c:v>
                </c:pt>
                <c:pt idx="3719">
                  <c:v>3</c:v>
                </c:pt>
                <c:pt idx="3720">
                  <c:v>3</c:v>
                </c:pt>
                <c:pt idx="3721">
                  <c:v>3</c:v>
                </c:pt>
                <c:pt idx="3722">
                  <c:v>3</c:v>
                </c:pt>
                <c:pt idx="3723">
                  <c:v>3</c:v>
                </c:pt>
                <c:pt idx="3724">
                  <c:v>3</c:v>
                </c:pt>
                <c:pt idx="3725">
                  <c:v>3</c:v>
                </c:pt>
                <c:pt idx="3726">
                  <c:v>3</c:v>
                </c:pt>
                <c:pt idx="3727">
                  <c:v>3</c:v>
                </c:pt>
                <c:pt idx="3728">
                  <c:v>3</c:v>
                </c:pt>
                <c:pt idx="3729">
                  <c:v>3</c:v>
                </c:pt>
                <c:pt idx="3730">
                  <c:v>3</c:v>
                </c:pt>
                <c:pt idx="3731">
                  <c:v>3</c:v>
                </c:pt>
                <c:pt idx="3732">
                  <c:v>3</c:v>
                </c:pt>
                <c:pt idx="3733">
                  <c:v>3</c:v>
                </c:pt>
                <c:pt idx="3734">
                  <c:v>3</c:v>
                </c:pt>
                <c:pt idx="3735">
                  <c:v>3</c:v>
                </c:pt>
                <c:pt idx="3736">
                  <c:v>3</c:v>
                </c:pt>
                <c:pt idx="3737">
                  <c:v>3</c:v>
                </c:pt>
                <c:pt idx="3738">
                  <c:v>3</c:v>
                </c:pt>
                <c:pt idx="3739">
                  <c:v>3</c:v>
                </c:pt>
                <c:pt idx="3740">
                  <c:v>3</c:v>
                </c:pt>
                <c:pt idx="3741">
                  <c:v>3</c:v>
                </c:pt>
                <c:pt idx="3742">
                  <c:v>3</c:v>
                </c:pt>
                <c:pt idx="3743">
                  <c:v>3</c:v>
                </c:pt>
                <c:pt idx="3744">
                  <c:v>3</c:v>
                </c:pt>
                <c:pt idx="3745">
                  <c:v>3</c:v>
                </c:pt>
                <c:pt idx="3746">
                  <c:v>3</c:v>
                </c:pt>
                <c:pt idx="3747">
                  <c:v>3</c:v>
                </c:pt>
                <c:pt idx="3748">
                  <c:v>3</c:v>
                </c:pt>
                <c:pt idx="3749">
                  <c:v>3</c:v>
                </c:pt>
                <c:pt idx="3750">
                  <c:v>3</c:v>
                </c:pt>
                <c:pt idx="3751">
                  <c:v>3</c:v>
                </c:pt>
                <c:pt idx="3752">
                  <c:v>3</c:v>
                </c:pt>
                <c:pt idx="3753">
                  <c:v>3</c:v>
                </c:pt>
                <c:pt idx="3754">
                  <c:v>3</c:v>
                </c:pt>
                <c:pt idx="3755">
                  <c:v>3</c:v>
                </c:pt>
                <c:pt idx="3756">
                  <c:v>3</c:v>
                </c:pt>
                <c:pt idx="3757">
                  <c:v>3</c:v>
                </c:pt>
                <c:pt idx="3758">
                  <c:v>3</c:v>
                </c:pt>
                <c:pt idx="3759">
                  <c:v>3</c:v>
                </c:pt>
                <c:pt idx="3760">
                  <c:v>3</c:v>
                </c:pt>
                <c:pt idx="3761">
                  <c:v>3</c:v>
                </c:pt>
                <c:pt idx="3762">
                  <c:v>3</c:v>
                </c:pt>
                <c:pt idx="3763">
                  <c:v>3</c:v>
                </c:pt>
                <c:pt idx="3764">
                  <c:v>3</c:v>
                </c:pt>
                <c:pt idx="3765">
                  <c:v>3</c:v>
                </c:pt>
                <c:pt idx="3766">
                  <c:v>3</c:v>
                </c:pt>
                <c:pt idx="3767">
                  <c:v>3</c:v>
                </c:pt>
                <c:pt idx="3768">
                  <c:v>3</c:v>
                </c:pt>
                <c:pt idx="3769">
                  <c:v>3</c:v>
                </c:pt>
                <c:pt idx="3770">
                  <c:v>3</c:v>
                </c:pt>
                <c:pt idx="3771">
                  <c:v>3</c:v>
                </c:pt>
                <c:pt idx="3772">
                  <c:v>3</c:v>
                </c:pt>
                <c:pt idx="3773">
                  <c:v>3</c:v>
                </c:pt>
                <c:pt idx="3774">
                  <c:v>3</c:v>
                </c:pt>
                <c:pt idx="3775">
                  <c:v>3</c:v>
                </c:pt>
                <c:pt idx="3776">
                  <c:v>3</c:v>
                </c:pt>
                <c:pt idx="3777">
                  <c:v>3</c:v>
                </c:pt>
                <c:pt idx="3778">
                  <c:v>3</c:v>
                </c:pt>
                <c:pt idx="3779">
                  <c:v>3</c:v>
                </c:pt>
                <c:pt idx="3780">
                  <c:v>3</c:v>
                </c:pt>
                <c:pt idx="3781">
                  <c:v>3</c:v>
                </c:pt>
                <c:pt idx="3782">
                  <c:v>3</c:v>
                </c:pt>
                <c:pt idx="3783">
                  <c:v>3</c:v>
                </c:pt>
                <c:pt idx="3784">
                  <c:v>3</c:v>
                </c:pt>
                <c:pt idx="3785">
                  <c:v>3</c:v>
                </c:pt>
                <c:pt idx="3786">
                  <c:v>3</c:v>
                </c:pt>
                <c:pt idx="3787">
                  <c:v>3</c:v>
                </c:pt>
                <c:pt idx="3788">
                  <c:v>3</c:v>
                </c:pt>
                <c:pt idx="3789">
                  <c:v>3</c:v>
                </c:pt>
                <c:pt idx="3790">
                  <c:v>3</c:v>
                </c:pt>
                <c:pt idx="3791">
                  <c:v>3</c:v>
                </c:pt>
                <c:pt idx="3792">
                  <c:v>3</c:v>
                </c:pt>
                <c:pt idx="3793">
                  <c:v>3</c:v>
                </c:pt>
                <c:pt idx="3794">
                  <c:v>3</c:v>
                </c:pt>
                <c:pt idx="3795">
                  <c:v>3</c:v>
                </c:pt>
                <c:pt idx="3796">
                  <c:v>3</c:v>
                </c:pt>
                <c:pt idx="3797">
                  <c:v>3</c:v>
                </c:pt>
                <c:pt idx="3798">
                  <c:v>3</c:v>
                </c:pt>
                <c:pt idx="3799">
                  <c:v>3</c:v>
                </c:pt>
                <c:pt idx="3800">
                  <c:v>3</c:v>
                </c:pt>
                <c:pt idx="3801">
                  <c:v>3</c:v>
                </c:pt>
                <c:pt idx="3802">
                  <c:v>3</c:v>
                </c:pt>
                <c:pt idx="3803">
                  <c:v>3</c:v>
                </c:pt>
                <c:pt idx="3804">
                  <c:v>3</c:v>
                </c:pt>
                <c:pt idx="3805">
                  <c:v>3</c:v>
                </c:pt>
                <c:pt idx="3806">
                  <c:v>3</c:v>
                </c:pt>
                <c:pt idx="3807">
                  <c:v>3</c:v>
                </c:pt>
                <c:pt idx="3808">
                  <c:v>3</c:v>
                </c:pt>
                <c:pt idx="3809">
                  <c:v>3</c:v>
                </c:pt>
                <c:pt idx="3810">
                  <c:v>3</c:v>
                </c:pt>
                <c:pt idx="3811">
                  <c:v>3</c:v>
                </c:pt>
                <c:pt idx="3812">
                  <c:v>3</c:v>
                </c:pt>
                <c:pt idx="3813">
                  <c:v>3</c:v>
                </c:pt>
                <c:pt idx="3814">
                  <c:v>3</c:v>
                </c:pt>
                <c:pt idx="3815">
                  <c:v>3</c:v>
                </c:pt>
                <c:pt idx="3816">
                  <c:v>3</c:v>
                </c:pt>
                <c:pt idx="3817">
                  <c:v>3</c:v>
                </c:pt>
                <c:pt idx="3818">
                  <c:v>3</c:v>
                </c:pt>
                <c:pt idx="3819">
                  <c:v>3</c:v>
                </c:pt>
                <c:pt idx="3820">
                  <c:v>3</c:v>
                </c:pt>
                <c:pt idx="3821">
                  <c:v>3</c:v>
                </c:pt>
                <c:pt idx="3822">
                  <c:v>3</c:v>
                </c:pt>
                <c:pt idx="3823">
                  <c:v>3</c:v>
                </c:pt>
                <c:pt idx="3824">
                  <c:v>3</c:v>
                </c:pt>
                <c:pt idx="3825">
                  <c:v>3</c:v>
                </c:pt>
                <c:pt idx="3826">
                  <c:v>3</c:v>
                </c:pt>
                <c:pt idx="3827">
                  <c:v>3</c:v>
                </c:pt>
                <c:pt idx="3828">
                  <c:v>3</c:v>
                </c:pt>
                <c:pt idx="3829">
                  <c:v>3</c:v>
                </c:pt>
                <c:pt idx="3830">
                  <c:v>3</c:v>
                </c:pt>
                <c:pt idx="3831">
                  <c:v>3</c:v>
                </c:pt>
                <c:pt idx="3832">
                  <c:v>3</c:v>
                </c:pt>
                <c:pt idx="3833">
                  <c:v>3</c:v>
                </c:pt>
                <c:pt idx="3834">
                  <c:v>3</c:v>
                </c:pt>
                <c:pt idx="3835">
                  <c:v>3</c:v>
                </c:pt>
                <c:pt idx="3836">
                  <c:v>3</c:v>
                </c:pt>
                <c:pt idx="3837">
                  <c:v>3</c:v>
                </c:pt>
                <c:pt idx="3838">
                  <c:v>3</c:v>
                </c:pt>
                <c:pt idx="3839">
                  <c:v>3</c:v>
                </c:pt>
                <c:pt idx="3840">
                  <c:v>3</c:v>
                </c:pt>
                <c:pt idx="3841">
                  <c:v>3</c:v>
                </c:pt>
                <c:pt idx="3842">
                  <c:v>3</c:v>
                </c:pt>
                <c:pt idx="3843">
                  <c:v>3</c:v>
                </c:pt>
                <c:pt idx="3844">
                  <c:v>3</c:v>
                </c:pt>
                <c:pt idx="3845">
                  <c:v>3</c:v>
                </c:pt>
                <c:pt idx="3846">
                  <c:v>3</c:v>
                </c:pt>
                <c:pt idx="3847">
                  <c:v>3</c:v>
                </c:pt>
                <c:pt idx="3848">
                  <c:v>3</c:v>
                </c:pt>
                <c:pt idx="3849">
                  <c:v>3</c:v>
                </c:pt>
                <c:pt idx="3850">
                  <c:v>3</c:v>
                </c:pt>
                <c:pt idx="3851">
                  <c:v>3</c:v>
                </c:pt>
                <c:pt idx="3852">
                  <c:v>3</c:v>
                </c:pt>
                <c:pt idx="3853">
                  <c:v>3</c:v>
                </c:pt>
                <c:pt idx="3854">
                  <c:v>3</c:v>
                </c:pt>
                <c:pt idx="3855">
                  <c:v>3</c:v>
                </c:pt>
                <c:pt idx="3856">
                  <c:v>3</c:v>
                </c:pt>
                <c:pt idx="3857">
                  <c:v>3</c:v>
                </c:pt>
                <c:pt idx="3858">
                  <c:v>3</c:v>
                </c:pt>
                <c:pt idx="3859">
                  <c:v>3</c:v>
                </c:pt>
                <c:pt idx="3860">
                  <c:v>3</c:v>
                </c:pt>
                <c:pt idx="3861">
                  <c:v>3</c:v>
                </c:pt>
                <c:pt idx="3862">
                  <c:v>3</c:v>
                </c:pt>
                <c:pt idx="3863">
                  <c:v>3</c:v>
                </c:pt>
                <c:pt idx="3864">
                  <c:v>3</c:v>
                </c:pt>
                <c:pt idx="3865">
                  <c:v>3</c:v>
                </c:pt>
                <c:pt idx="3866">
                  <c:v>3</c:v>
                </c:pt>
                <c:pt idx="3867">
                  <c:v>3</c:v>
                </c:pt>
                <c:pt idx="3868">
                  <c:v>3</c:v>
                </c:pt>
                <c:pt idx="3869">
                  <c:v>3</c:v>
                </c:pt>
                <c:pt idx="3870">
                  <c:v>3</c:v>
                </c:pt>
                <c:pt idx="3871">
                  <c:v>3</c:v>
                </c:pt>
                <c:pt idx="3872">
                  <c:v>3</c:v>
                </c:pt>
                <c:pt idx="3873">
                  <c:v>3</c:v>
                </c:pt>
                <c:pt idx="3874">
                  <c:v>3</c:v>
                </c:pt>
                <c:pt idx="3875">
                  <c:v>3</c:v>
                </c:pt>
                <c:pt idx="3876">
                  <c:v>3</c:v>
                </c:pt>
                <c:pt idx="3877">
                  <c:v>3</c:v>
                </c:pt>
                <c:pt idx="3878">
                  <c:v>3</c:v>
                </c:pt>
                <c:pt idx="3879">
                  <c:v>3</c:v>
                </c:pt>
                <c:pt idx="3880">
                  <c:v>3</c:v>
                </c:pt>
                <c:pt idx="3881">
                  <c:v>3</c:v>
                </c:pt>
                <c:pt idx="3882">
                  <c:v>3</c:v>
                </c:pt>
                <c:pt idx="3883">
                  <c:v>3</c:v>
                </c:pt>
                <c:pt idx="3884">
                  <c:v>3</c:v>
                </c:pt>
                <c:pt idx="3885">
                  <c:v>3</c:v>
                </c:pt>
                <c:pt idx="3886">
                  <c:v>3</c:v>
                </c:pt>
                <c:pt idx="3887">
                  <c:v>3</c:v>
                </c:pt>
                <c:pt idx="3888">
                  <c:v>3</c:v>
                </c:pt>
                <c:pt idx="3889">
                  <c:v>3</c:v>
                </c:pt>
                <c:pt idx="3890">
                  <c:v>3</c:v>
                </c:pt>
                <c:pt idx="3891">
                  <c:v>3</c:v>
                </c:pt>
                <c:pt idx="3892">
                  <c:v>3</c:v>
                </c:pt>
                <c:pt idx="3893">
                  <c:v>3</c:v>
                </c:pt>
                <c:pt idx="3894">
                  <c:v>3</c:v>
                </c:pt>
                <c:pt idx="3895">
                  <c:v>3</c:v>
                </c:pt>
                <c:pt idx="3896">
                  <c:v>3</c:v>
                </c:pt>
                <c:pt idx="3897">
                  <c:v>3</c:v>
                </c:pt>
                <c:pt idx="3898">
                  <c:v>3</c:v>
                </c:pt>
                <c:pt idx="3899">
                  <c:v>3</c:v>
                </c:pt>
                <c:pt idx="3900">
                  <c:v>3</c:v>
                </c:pt>
                <c:pt idx="3901">
                  <c:v>3</c:v>
                </c:pt>
                <c:pt idx="3902">
                  <c:v>3</c:v>
                </c:pt>
                <c:pt idx="3903">
                  <c:v>3</c:v>
                </c:pt>
                <c:pt idx="3904">
                  <c:v>3</c:v>
                </c:pt>
                <c:pt idx="3905">
                  <c:v>3</c:v>
                </c:pt>
                <c:pt idx="3906">
                  <c:v>3</c:v>
                </c:pt>
                <c:pt idx="3907">
                  <c:v>3</c:v>
                </c:pt>
                <c:pt idx="3908">
                  <c:v>3</c:v>
                </c:pt>
                <c:pt idx="3909">
                  <c:v>3</c:v>
                </c:pt>
                <c:pt idx="3910">
                  <c:v>3</c:v>
                </c:pt>
                <c:pt idx="3911">
                  <c:v>3</c:v>
                </c:pt>
                <c:pt idx="3912">
                  <c:v>3</c:v>
                </c:pt>
                <c:pt idx="3913">
                  <c:v>3</c:v>
                </c:pt>
                <c:pt idx="3914">
                  <c:v>3</c:v>
                </c:pt>
                <c:pt idx="3915">
                  <c:v>3</c:v>
                </c:pt>
                <c:pt idx="3916">
                  <c:v>3</c:v>
                </c:pt>
                <c:pt idx="3917">
                  <c:v>3</c:v>
                </c:pt>
                <c:pt idx="3918">
                  <c:v>3</c:v>
                </c:pt>
                <c:pt idx="3919">
                  <c:v>3</c:v>
                </c:pt>
                <c:pt idx="3920">
                  <c:v>3</c:v>
                </c:pt>
                <c:pt idx="3921">
                  <c:v>3</c:v>
                </c:pt>
                <c:pt idx="3922">
                  <c:v>3</c:v>
                </c:pt>
                <c:pt idx="3923">
                  <c:v>3</c:v>
                </c:pt>
                <c:pt idx="3924">
                  <c:v>3</c:v>
                </c:pt>
                <c:pt idx="3925">
                  <c:v>3</c:v>
                </c:pt>
                <c:pt idx="3926">
                  <c:v>3</c:v>
                </c:pt>
                <c:pt idx="3927">
                  <c:v>3</c:v>
                </c:pt>
                <c:pt idx="3928">
                  <c:v>3</c:v>
                </c:pt>
                <c:pt idx="3929">
                  <c:v>3</c:v>
                </c:pt>
                <c:pt idx="3930">
                  <c:v>3</c:v>
                </c:pt>
                <c:pt idx="3931">
                  <c:v>3</c:v>
                </c:pt>
                <c:pt idx="3932">
                  <c:v>3</c:v>
                </c:pt>
                <c:pt idx="3933">
                  <c:v>3</c:v>
                </c:pt>
                <c:pt idx="3934">
                  <c:v>3</c:v>
                </c:pt>
                <c:pt idx="3935">
                  <c:v>3</c:v>
                </c:pt>
                <c:pt idx="3936">
                  <c:v>3</c:v>
                </c:pt>
                <c:pt idx="3937">
                  <c:v>3</c:v>
                </c:pt>
                <c:pt idx="3938">
                  <c:v>3</c:v>
                </c:pt>
                <c:pt idx="3939">
                  <c:v>3</c:v>
                </c:pt>
                <c:pt idx="3940">
                  <c:v>3</c:v>
                </c:pt>
                <c:pt idx="3941">
                  <c:v>3</c:v>
                </c:pt>
                <c:pt idx="3942">
                  <c:v>3</c:v>
                </c:pt>
                <c:pt idx="3943">
                  <c:v>3</c:v>
                </c:pt>
                <c:pt idx="3944">
                  <c:v>3</c:v>
                </c:pt>
                <c:pt idx="3945">
                  <c:v>3</c:v>
                </c:pt>
                <c:pt idx="3946">
                  <c:v>3</c:v>
                </c:pt>
                <c:pt idx="3947">
                  <c:v>3</c:v>
                </c:pt>
                <c:pt idx="3948">
                  <c:v>3</c:v>
                </c:pt>
                <c:pt idx="3949">
                  <c:v>3</c:v>
                </c:pt>
                <c:pt idx="3950">
                  <c:v>3</c:v>
                </c:pt>
                <c:pt idx="3951">
                  <c:v>3</c:v>
                </c:pt>
                <c:pt idx="3952">
                  <c:v>3</c:v>
                </c:pt>
                <c:pt idx="3953">
                  <c:v>3</c:v>
                </c:pt>
                <c:pt idx="3954">
                  <c:v>3</c:v>
                </c:pt>
                <c:pt idx="3955">
                  <c:v>3</c:v>
                </c:pt>
                <c:pt idx="3956">
                  <c:v>3</c:v>
                </c:pt>
                <c:pt idx="3957">
                  <c:v>3</c:v>
                </c:pt>
                <c:pt idx="3958">
                  <c:v>3</c:v>
                </c:pt>
                <c:pt idx="3959">
                  <c:v>3</c:v>
                </c:pt>
                <c:pt idx="3960">
                  <c:v>3</c:v>
                </c:pt>
                <c:pt idx="3961">
                  <c:v>3</c:v>
                </c:pt>
                <c:pt idx="3962">
                  <c:v>3</c:v>
                </c:pt>
                <c:pt idx="3963">
                  <c:v>3</c:v>
                </c:pt>
                <c:pt idx="3964">
                  <c:v>3</c:v>
                </c:pt>
                <c:pt idx="3965">
                  <c:v>3</c:v>
                </c:pt>
                <c:pt idx="3966">
                  <c:v>3</c:v>
                </c:pt>
                <c:pt idx="3967">
                  <c:v>3</c:v>
                </c:pt>
                <c:pt idx="3968">
                  <c:v>3</c:v>
                </c:pt>
                <c:pt idx="3969">
                  <c:v>3</c:v>
                </c:pt>
                <c:pt idx="3970">
                  <c:v>3</c:v>
                </c:pt>
                <c:pt idx="3971">
                  <c:v>3</c:v>
                </c:pt>
                <c:pt idx="3972">
                  <c:v>3</c:v>
                </c:pt>
                <c:pt idx="3973">
                  <c:v>3</c:v>
                </c:pt>
                <c:pt idx="3974">
                  <c:v>3</c:v>
                </c:pt>
                <c:pt idx="3975">
                  <c:v>3</c:v>
                </c:pt>
                <c:pt idx="3976">
                  <c:v>3</c:v>
                </c:pt>
                <c:pt idx="3977">
                  <c:v>3</c:v>
                </c:pt>
                <c:pt idx="3978">
                  <c:v>3</c:v>
                </c:pt>
                <c:pt idx="3979">
                  <c:v>3</c:v>
                </c:pt>
                <c:pt idx="3980">
                  <c:v>3</c:v>
                </c:pt>
                <c:pt idx="3981">
                  <c:v>3</c:v>
                </c:pt>
                <c:pt idx="3982">
                  <c:v>3</c:v>
                </c:pt>
                <c:pt idx="3983">
                  <c:v>3</c:v>
                </c:pt>
                <c:pt idx="3984">
                  <c:v>3</c:v>
                </c:pt>
                <c:pt idx="3985">
                  <c:v>3</c:v>
                </c:pt>
                <c:pt idx="3986">
                  <c:v>3</c:v>
                </c:pt>
                <c:pt idx="3987">
                  <c:v>3</c:v>
                </c:pt>
                <c:pt idx="3988">
                  <c:v>3</c:v>
                </c:pt>
                <c:pt idx="3989">
                  <c:v>3</c:v>
                </c:pt>
                <c:pt idx="3990">
                  <c:v>3</c:v>
                </c:pt>
                <c:pt idx="3991">
                  <c:v>3</c:v>
                </c:pt>
                <c:pt idx="3992">
                  <c:v>3</c:v>
                </c:pt>
                <c:pt idx="3993">
                  <c:v>3</c:v>
                </c:pt>
                <c:pt idx="3994">
                  <c:v>3</c:v>
                </c:pt>
                <c:pt idx="3995">
                  <c:v>3</c:v>
                </c:pt>
                <c:pt idx="3996">
                  <c:v>3</c:v>
                </c:pt>
                <c:pt idx="3997">
                  <c:v>3</c:v>
                </c:pt>
                <c:pt idx="3998">
                  <c:v>3</c:v>
                </c:pt>
                <c:pt idx="3999">
                  <c:v>3</c:v>
                </c:pt>
                <c:pt idx="4000">
                  <c:v>3</c:v>
                </c:pt>
                <c:pt idx="4001">
                  <c:v>3</c:v>
                </c:pt>
                <c:pt idx="4002">
                  <c:v>3</c:v>
                </c:pt>
                <c:pt idx="4003">
                  <c:v>3</c:v>
                </c:pt>
                <c:pt idx="4004">
                  <c:v>3</c:v>
                </c:pt>
                <c:pt idx="4005">
                  <c:v>3</c:v>
                </c:pt>
                <c:pt idx="4006">
                  <c:v>3</c:v>
                </c:pt>
                <c:pt idx="4007">
                  <c:v>3</c:v>
                </c:pt>
                <c:pt idx="4008">
                  <c:v>3</c:v>
                </c:pt>
                <c:pt idx="4009">
                  <c:v>3</c:v>
                </c:pt>
                <c:pt idx="4010">
                  <c:v>3</c:v>
                </c:pt>
                <c:pt idx="4011">
                  <c:v>3</c:v>
                </c:pt>
                <c:pt idx="4012">
                  <c:v>3</c:v>
                </c:pt>
                <c:pt idx="4013">
                  <c:v>3</c:v>
                </c:pt>
                <c:pt idx="4014">
                  <c:v>3</c:v>
                </c:pt>
                <c:pt idx="4015">
                  <c:v>3</c:v>
                </c:pt>
                <c:pt idx="4016">
                  <c:v>3</c:v>
                </c:pt>
                <c:pt idx="4017">
                  <c:v>3</c:v>
                </c:pt>
                <c:pt idx="4018">
                  <c:v>3</c:v>
                </c:pt>
                <c:pt idx="4019">
                  <c:v>3</c:v>
                </c:pt>
                <c:pt idx="4020">
                  <c:v>3</c:v>
                </c:pt>
                <c:pt idx="4021">
                  <c:v>3</c:v>
                </c:pt>
                <c:pt idx="4022">
                  <c:v>3</c:v>
                </c:pt>
                <c:pt idx="4023">
                  <c:v>3</c:v>
                </c:pt>
                <c:pt idx="4024">
                  <c:v>3</c:v>
                </c:pt>
                <c:pt idx="4025">
                  <c:v>3</c:v>
                </c:pt>
                <c:pt idx="4026">
                  <c:v>3</c:v>
                </c:pt>
                <c:pt idx="4027">
                  <c:v>3</c:v>
                </c:pt>
                <c:pt idx="4028">
                  <c:v>3</c:v>
                </c:pt>
                <c:pt idx="4029">
                  <c:v>3</c:v>
                </c:pt>
                <c:pt idx="4030">
                  <c:v>3</c:v>
                </c:pt>
                <c:pt idx="4031">
                  <c:v>3</c:v>
                </c:pt>
                <c:pt idx="4032">
                  <c:v>3</c:v>
                </c:pt>
                <c:pt idx="4033">
                  <c:v>3</c:v>
                </c:pt>
                <c:pt idx="4034">
                  <c:v>3</c:v>
                </c:pt>
                <c:pt idx="4035">
                  <c:v>3</c:v>
                </c:pt>
                <c:pt idx="4036">
                  <c:v>3</c:v>
                </c:pt>
                <c:pt idx="4037">
                  <c:v>3</c:v>
                </c:pt>
                <c:pt idx="4038">
                  <c:v>3</c:v>
                </c:pt>
                <c:pt idx="4039">
                  <c:v>3</c:v>
                </c:pt>
                <c:pt idx="4040">
                  <c:v>3</c:v>
                </c:pt>
                <c:pt idx="4041">
                  <c:v>3</c:v>
                </c:pt>
                <c:pt idx="4042">
                  <c:v>3</c:v>
                </c:pt>
                <c:pt idx="4043">
                  <c:v>3</c:v>
                </c:pt>
                <c:pt idx="4044">
                  <c:v>3</c:v>
                </c:pt>
                <c:pt idx="4045">
                  <c:v>3</c:v>
                </c:pt>
                <c:pt idx="4046">
                  <c:v>3</c:v>
                </c:pt>
                <c:pt idx="4047">
                  <c:v>3</c:v>
                </c:pt>
                <c:pt idx="4048">
                  <c:v>3</c:v>
                </c:pt>
                <c:pt idx="4049">
                  <c:v>3</c:v>
                </c:pt>
                <c:pt idx="4050">
                  <c:v>3</c:v>
                </c:pt>
                <c:pt idx="4051">
                  <c:v>3</c:v>
                </c:pt>
                <c:pt idx="4052">
                  <c:v>3</c:v>
                </c:pt>
                <c:pt idx="4053">
                  <c:v>3</c:v>
                </c:pt>
                <c:pt idx="4054">
                  <c:v>3</c:v>
                </c:pt>
                <c:pt idx="4055">
                  <c:v>3</c:v>
                </c:pt>
                <c:pt idx="4056">
                  <c:v>3</c:v>
                </c:pt>
                <c:pt idx="4057">
                  <c:v>3</c:v>
                </c:pt>
                <c:pt idx="4058">
                  <c:v>3</c:v>
                </c:pt>
                <c:pt idx="4059">
                  <c:v>3</c:v>
                </c:pt>
                <c:pt idx="4060">
                  <c:v>3</c:v>
                </c:pt>
                <c:pt idx="4061">
                  <c:v>3</c:v>
                </c:pt>
                <c:pt idx="4062">
                  <c:v>3</c:v>
                </c:pt>
                <c:pt idx="4063">
                  <c:v>3</c:v>
                </c:pt>
                <c:pt idx="4064">
                  <c:v>3</c:v>
                </c:pt>
                <c:pt idx="4065">
                  <c:v>3</c:v>
                </c:pt>
                <c:pt idx="4066">
                  <c:v>3</c:v>
                </c:pt>
                <c:pt idx="4067">
                  <c:v>3</c:v>
                </c:pt>
                <c:pt idx="4068">
                  <c:v>3</c:v>
                </c:pt>
                <c:pt idx="4069">
                  <c:v>3</c:v>
                </c:pt>
                <c:pt idx="4070">
                  <c:v>3</c:v>
                </c:pt>
                <c:pt idx="4071">
                  <c:v>3</c:v>
                </c:pt>
                <c:pt idx="4072">
                  <c:v>3</c:v>
                </c:pt>
                <c:pt idx="4073">
                  <c:v>3</c:v>
                </c:pt>
                <c:pt idx="4074">
                  <c:v>3</c:v>
                </c:pt>
                <c:pt idx="4075">
                  <c:v>3</c:v>
                </c:pt>
                <c:pt idx="4076">
                  <c:v>3</c:v>
                </c:pt>
                <c:pt idx="4077">
                  <c:v>3</c:v>
                </c:pt>
                <c:pt idx="4078">
                  <c:v>3</c:v>
                </c:pt>
                <c:pt idx="4079">
                  <c:v>3</c:v>
                </c:pt>
                <c:pt idx="4080">
                  <c:v>3</c:v>
                </c:pt>
                <c:pt idx="4081">
                  <c:v>3</c:v>
                </c:pt>
                <c:pt idx="4082">
                  <c:v>3</c:v>
                </c:pt>
                <c:pt idx="4083">
                  <c:v>3</c:v>
                </c:pt>
                <c:pt idx="4084">
                  <c:v>3</c:v>
                </c:pt>
                <c:pt idx="4085">
                  <c:v>3</c:v>
                </c:pt>
                <c:pt idx="4086">
                  <c:v>3</c:v>
                </c:pt>
                <c:pt idx="4087">
                  <c:v>3</c:v>
                </c:pt>
                <c:pt idx="4088">
                  <c:v>3</c:v>
                </c:pt>
                <c:pt idx="4089">
                  <c:v>3</c:v>
                </c:pt>
                <c:pt idx="4090">
                  <c:v>3</c:v>
                </c:pt>
                <c:pt idx="4091">
                  <c:v>3</c:v>
                </c:pt>
                <c:pt idx="4092">
                  <c:v>3</c:v>
                </c:pt>
                <c:pt idx="4093">
                  <c:v>3</c:v>
                </c:pt>
                <c:pt idx="4094">
                  <c:v>3</c:v>
                </c:pt>
                <c:pt idx="4095">
                  <c:v>3</c:v>
                </c:pt>
                <c:pt idx="4096">
                  <c:v>3</c:v>
                </c:pt>
                <c:pt idx="4097">
                  <c:v>3</c:v>
                </c:pt>
                <c:pt idx="4098">
                  <c:v>3</c:v>
                </c:pt>
                <c:pt idx="4099">
                  <c:v>3</c:v>
                </c:pt>
                <c:pt idx="4100">
                  <c:v>3</c:v>
                </c:pt>
                <c:pt idx="4101">
                  <c:v>3</c:v>
                </c:pt>
                <c:pt idx="4102">
                  <c:v>3</c:v>
                </c:pt>
                <c:pt idx="4103">
                  <c:v>3</c:v>
                </c:pt>
                <c:pt idx="4104">
                  <c:v>3</c:v>
                </c:pt>
                <c:pt idx="4105">
                  <c:v>3</c:v>
                </c:pt>
                <c:pt idx="4106">
                  <c:v>3</c:v>
                </c:pt>
                <c:pt idx="4107">
                  <c:v>3</c:v>
                </c:pt>
                <c:pt idx="4108">
                  <c:v>3</c:v>
                </c:pt>
                <c:pt idx="4109">
                  <c:v>3</c:v>
                </c:pt>
                <c:pt idx="4110">
                  <c:v>3</c:v>
                </c:pt>
                <c:pt idx="4111">
                  <c:v>3</c:v>
                </c:pt>
                <c:pt idx="4112">
                  <c:v>3</c:v>
                </c:pt>
                <c:pt idx="4113">
                  <c:v>3</c:v>
                </c:pt>
                <c:pt idx="4114">
                  <c:v>3</c:v>
                </c:pt>
                <c:pt idx="4115">
                  <c:v>3</c:v>
                </c:pt>
                <c:pt idx="4116">
                  <c:v>3</c:v>
                </c:pt>
                <c:pt idx="4117">
                  <c:v>3</c:v>
                </c:pt>
                <c:pt idx="4118">
                  <c:v>3</c:v>
                </c:pt>
                <c:pt idx="4119">
                  <c:v>3</c:v>
                </c:pt>
                <c:pt idx="4120">
                  <c:v>3</c:v>
                </c:pt>
                <c:pt idx="4121">
                  <c:v>3</c:v>
                </c:pt>
                <c:pt idx="4122">
                  <c:v>3</c:v>
                </c:pt>
                <c:pt idx="4123">
                  <c:v>3</c:v>
                </c:pt>
                <c:pt idx="4124">
                  <c:v>3</c:v>
                </c:pt>
                <c:pt idx="4125">
                  <c:v>3</c:v>
                </c:pt>
                <c:pt idx="4126">
                  <c:v>3</c:v>
                </c:pt>
                <c:pt idx="4127">
                  <c:v>3</c:v>
                </c:pt>
                <c:pt idx="4128">
                  <c:v>3</c:v>
                </c:pt>
                <c:pt idx="4129">
                  <c:v>3</c:v>
                </c:pt>
                <c:pt idx="4130">
                  <c:v>3</c:v>
                </c:pt>
                <c:pt idx="4131">
                  <c:v>3</c:v>
                </c:pt>
                <c:pt idx="4132">
                  <c:v>3</c:v>
                </c:pt>
                <c:pt idx="4133">
                  <c:v>3</c:v>
                </c:pt>
                <c:pt idx="4134">
                  <c:v>3</c:v>
                </c:pt>
                <c:pt idx="4135">
                  <c:v>3</c:v>
                </c:pt>
                <c:pt idx="4136">
                  <c:v>3</c:v>
                </c:pt>
                <c:pt idx="4137">
                  <c:v>3</c:v>
                </c:pt>
                <c:pt idx="4138">
                  <c:v>3</c:v>
                </c:pt>
                <c:pt idx="4139">
                  <c:v>3</c:v>
                </c:pt>
                <c:pt idx="4140">
                  <c:v>3</c:v>
                </c:pt>
                <c:pt idx="4141">
                  <c:v>3</c:v>
                </c:pt>
                <c:pt idx="4142">
                  <c:v>3</c:v>
                </c:pt>
                <c:pt idx="4143">
                  <c:v>3</c:v>
                </c:pt>
                <c:pt idx="4144">
                  <c:v>3</c:v>
                </c:pt>
                <c:pt idx="4145">
                  <c:v>3</c:v>
                </c:pt>
                <c:pt idx="4146">
                  <c:v>3</c:v>
                </c:pt>
                <c:pt idx="4147">
                  <c:v>3</c:v>
                </c:pt>
                <c:pt idx="4148">
                  <c:v>3</c:v>
                </c:pt>
                <c:pt idx="4149">
                  <c:v>3</c:v>
                </c:pt>
                <c:pt idx="4150">
                  <c:v>3</c:v>
                </c:pt>
                <c:pt idx="4151">
                  <c:v>3</c:v>
                </c:pt>
                <c:pt idx="4152">
                  <c:v>3</c:v>
                </c:pt>
                <c:pt idx="4153">
                  <c:v>3</c:v>
                </c:pt>
                <c:pt idx="4154">
                  <c:v>3</c:v>
                </c:pt>
                <c:pt idx="4155">
                  <c:v>3</c:v>
                </c:pt>
                <c:pt idx="4156">
                  <c:v>3</c:v>
                </c:pt>
                <c:pt idx="4157">
                  <c:v>3</c:v>
                </c:pt>
                <c:pt idx="4158">
                  <c:v>3</c:v>
                </c:pt>
                <c:pt idx="4159">
                  <c:v>3</c:v>
                </c:pt>
                <c:pt idx="4160">
                  <c:v>3</c:v>
                </c:pt>
                <c:pt idx="4161">
                  <c:v>3</c:v>
                </c:pt>
                <c:pt idx="4162">
                  <c:v>3</c:v>
                </c:pt>
                <c:pt idx="4163">
                  <c:v>3</c:v>
                </c:pt>
                <c:pt idx="4164">
                  <c:v>3</c:v>
                </c:pt>
                <c:pt idx="4165">
                  <c:v>3</c:v>
                </c:pt>
                <c:pt idx="4166">
                  <c:v>3</c:v>
                </c:pt>
                <c:pt idx="4167">
                  <c:v>3</c:v>
                </c:pt>
                <c:pt idx="4168">
                  <c:v>3</c:v>
                </c:pt>
                <c:pt idx="4169">
                  <c:v>3</c:v>
                </c:pt>
                <c:pt idx="4170">
                  <c:v>3</c:v>
                </c:pt>
                <c:pt idx="4171">
                  <c:v>3</c:v>
                </c:pt>
                <c:pt idx="4172">
                  <c:v>3</c:v>
                </c:pt>
                <c:pt idx="4173">
                  <c:v>3</c:v>
                </c:pt>
                <c:pt idx="4174">
                  <c:v>3</c:v>
                </c:pt>
                <c:pt idx="4175">
                  <c:v>3</c:v>
                </c:pt>
                <c:pt idx="4176">
                  <c:v>3</c:v>
                </c:pt>
                <c:pt idx="4177">
                  <c:v>3</c:v>
                </c:pt>
                <c:pt idx="4178">
                  <c:v>3</c:v>
                </c:pt>
                <c:pt idx="4179">
                  <c:v>3</c:v>
                </c:pt>
                <c:pt idx="4180">
                  <c:v>3</c:v>
                </c:pt>
                <c:pt idx="4181">
                  <c:v>3</c:v>
                </c:pt>
                <c:pt idx="4182">
                  <c:v>3</c:v>
                </c:pt>
                <c:pt idx="4183">
                  <c:v>3</c:v>
                </c:pt>
                <c:pt idx="4184">
                  <c:v>3</c:v>
                </c:pt>
                <c:pt idx="4185">
                  <c:v>3</c:v>
                </c:pt>
                <c:pt idx="4186">
                  <c:v>3</c:v>
                </c:pt>
                <c:pt idx="4187">
                  <c:v>3</c:v>
                </c:pt>
                <c:pt idx="4188">
                  <c:v>3</c:v>
                </c:pt>
                <c:pt idx="4189">
                  <c:v>3</c:v>
                </c:pt>
                <c:pt idx="4190">
                  <c:v>3</c:v>
                </c:pt>
                <c:pt idx="4191">
                  <c:v>3</c:v>
                </c:pt>
                <c:pt idx="4192">
                  <c:v>3</c:v>
                </c:pt>
                <c:pt idx="4193">
                  <c:v>3</c:v>
                </c:pt>
                <c:pt idx="4194">
                  <c:v>3</c:v>
                </c:pt>
                <c:pt idx="4195">
                  <c:v>3</c:v>
                </c:pt>
                <c:pt idx="4196">
                  <c:v>3</c:v>
                </c:pt>
                <c:pt idx="4197">
                  <c:v>3</c:v>
                </c:pt>
                <c:pt idx="4198">
                  <c:v>3</c:v>
                </c:pt>
                <c:pt idx="4199">
                  <c:v>3</c:v>
                </c:pt>
                <c:pt idx="4200">
                  <c:v>3</c:v>
                </c:pt>
                <c:pt idx="4201">
                  <c:v>3</c:v>
                </c:pt>
                <c:pt idx="4202">
                  <c:v>3</c:v>
                </c:pt>
                <c:pt idx="4203">
                  <c:v>3</c:v>
                </c:pt>
                <c:pt idx="4204">
                  <c:v>3</c:v>
                </c:pt>
                <c:pt idx="4205">
                  <c:v>3</c:v>
                </c:pt>
                <c:pt idx="4206">
                  <c:v>3</c:v>
                </c:pt>
                <c:pt idx="4207">
                  <c:v>3</c:v>
                </c:pt>
                <c:pt idx="4208">
                  <c:v>3</c:v>
                </c:pt>
                <c:pt idx="4209">
                  <c:v>3</c:v>
                </c:pt>
                <c:pt idx="4210">
                  <c:v>3</c:v>
                </c:pt>
                <c:pt idx="4211">
                  <c:v>3</c:v>
                </c:pt>
                <c:pt idx="4212">
                  <c:v>3</c:v>
                </c:pt>
                <c:pt idx="4213">
                  <c:v>3</c:v>
                </c:pt>
                <c:pt idx="4214">
                  <c:v>3</c:v>
                </c:pt>
                <c:pt idx="4215">
                  <c:v>3</c:v>
                </c:pt>
                <c:pt idx="4216">
                  <c:v>3</c:v>
                </c:pt>
                <c:pt idx="4217">
                  <c:v>3</c:v>
                </c:pt>
                <c:pt idx="4218">
                  <c:v>3</c:v>
                </c:pt>
                <c:pt idx="4219">
                  <c:v>3</c:v>
                </c:pt>
                <c:pt idx="4220">
                  <c:v>3</c:v>
                </c:pt>
                <c:pt idx="4221">
                  <c:v>3</c:v>
                </c:pt>
                <c:pt idx="4222">
                  <c:v>3</c:v>
                </c:pt>
                <c:pt idx="4223">
                  <c:v>3</c:v>
                </c:pt>
                <c:pt idx="4224">
                  <c:v>3</c:v>
                </c:pt>
                <c:pt idx="4225">
                  <c:v>3</c:v>
                </c:pt>
                <c:pt idx="4226">
                  <c:v>3</c:v>
                </c:pt>
                <c:pt idx="4227">
                  <c:v>3</c:v>
                </c:pt>
                <c:pt idx="4228">
                  <c:v>3</c:v>
                </c:pt>
                <c:pt idx="4229">
                  <c:v>3</c:v>
                </c:pt>
                <c:pt idx="4230">
                  <c:v>3</c:v>
                </c:pt>
                <c:pt idx="4231">
                  <c:v>3</c:v>
                </c:pt>
                <c:pt idx="4232">
                  <c:v>3</c:v>
                </c:pt>
                <c:pt idx="4233">
                  <c:v>3</c:v>
                </c:pt>
                <c:pt idx="4234">
                  <c:v>3</c:v>
                </c:pt>
                <c:pt idx="4235">
                  <c:v>3</c:v>
                </c:pt>
                <c:pt idx="4236">
                  <c:v>3</c:v>
                </c:pt>
                <c:pt idx="4237">
                  <c:v>3</c:v>
                </c:pt>
                <c:pt idx="4238">
                  <c:v>3</c:v>
                </c:pt>
                <c:pt idx="4239">
                  <c:v>3</c:v>
                </c:pt>
                <c:pt idx="4240">
                  <c:v>3</c:v>
                </c:pt>
                <c:pt idx="4241">
                  <c:v>3</c:v>
                </c:pt>
                <c:pt idx="4242">
                  <c:v>3</c:v>
                </c:pt>
                <c:pt idx="4243">
                  <c:v>3</c:v>
                </c:pt>
                <c:pt idx="4244">
                  <c:v>3</c:v>
                </c:pt>
                <c:pt idx="4245">
                  <c:v>3</c:v>
                </c:pt>
                <c:pt idx="4246">
                  <c:v>3</c:v>
                </c:pt>
                <c:pt idx="4247">
                  <c:v>3</c:v>
                </c:pt>
                <c:pt idx="4248">
                  <c:v>3</c:v>
                </c:pt>
                <c:pt idx="4249">
                  <c:v>3</c:v>
                </c:pt>
                <c:pt idx="4250">
                  <c:v>3</c:v>
                </c:pt>
                <c:pt idx="4251">
                  <c:v>3</c:v>
                </c:pt>
                <c:pt idx="4252">
                  <c:v>3</c:v>
                </c:pt>
                <c:pt idx="4253">
                  <c:v>3</c:v>
                </c:pt>
                <c:pt idx="4254">
                  <c:v>3</c:v>
                </c:pt>
                <c:pt idx="4255">
                  <c:v>3</c:v>
                </c:pt>
                <c:pt idx="4256">
                  <c:v>3</c:v>
                </c:pt>
                <c:pt idx="4257">
                  <c:v>3</c:v>
                </c:pt>
                <c:pt idx="4258">
                  <c:v>3</c:v>
                </c:pt>
                <c:pt idx="4259">
                  <c:v>3</c:v>
                </c:pt>
                <c:pt idx="4260">
                  <c:v>3</c:v>
                </c:pt>
                <c:pt idx="4261">
                  <c:v>3</c:v>
                </c:pt>
                <c:pt idx="4262">
                  <c:v>3</c:v>
                </c:pt>
                <c:pt idx="4263">
                  <c:v>3</c:v>
                </c:pt>
                <c:pt idx="4264">
                  <c:v>3</c:v>
                </c:pt>
                <c:pt idx="4265">
                  <c:v>3</c:v>
                </c:pt>
                <c:pt idx="4266">
                  <c:v>3</c:v>
                </c:pt>
                <c:pt idx="4267">
                  <c:v>3</c:v>
                </c:pt>
                <c:pt idx="4268">
                  <c:v>3</c:v>
                </c:pt>
                <c:pt idx="4269">
                  <c:v>3</c:v>
                </c:pt>
                <c:pt idx="4270">
                  <c:v>3</c:v>
                </c:pt>
                <c:pt idx="4271">
                  <c:v>3</c:v>
                </c:pt>
                <c:pt idx="4272">
                  <c:v>3</c:v>
                </c:pt>
                <c:pt idx="4273">
                  <c:v>3</c:v>
                </c:pt>
                <c:pt idx="4274">
                  <c:v>3</c:v>
                </c:pt>
                <c:pt idx="4275">
                  <c:v>3</c:v>
                </c:pt>
                <c:pt idx="4276">
                  <c:v>3</c:v>
                </c:pt>
                <c:pt idx="4277">
                  <c:v>3</c:v>
                </c:pt>
                <c:pt idx="4278">
                  <c:v>3</c:v>
                </c:pt>
                <c:pt idx="4279">
                  <c:v>3</c:v>
                </c:pt>
                <c:pt idx="4280">
                  <c:v>3</c:v>
                </c:pt>
                <c:pt idx="4281">
                  <c:v>3</c:v>
                </c:pt>
                <c:pt idx="4282">
                  <c:v>3</c:v>
                </c:pt>
                <c:pt idx="4283">
                  <c:v>3</c:v>
                </c:pt>
                <c:pt idx="4284">
                  <c:v>3</c:v>
                </c:pt>
                <c:pt idx="4285">
                  <c:v>3</c:v>
                </c:pt>
                <c:pt idx="4286">
                  <c:v>3</c:v>
                </c:pt>
                <c:pt idx="4287">
                  <c:v>3</c:v>
                </c:pt>
                <c:pt idx="4288">
                  <c:v>3</c:v>
                </c:pt>
                <c:pt idx="4289">
                  <c:v>3</c:v>
                </c:pt>
                <c:pt idx="4290">
                  <c:v>3</c:v>
                </c:pt>
                <c:pt idx="4291">
                  <c:v>3</c:v>
                </c:pt>
                <c:pt idx="4292">
                  <c:v>3</c:v>
                </c:pt>
                <c:pt idx="4293">
                  <c:v>3</c:v>
                </c:pt>
                <c:pt idx="4294">
                  <c:v>3</c:v>
                </c:pt>
                <c:pt idx="4295">
                  <c:v>3</c:v>
                </c:pt>
                <c:pt idx="4296">
                  <c:v>3</c:v>
                </c:pt>
                <c:pt idx="4297">
                  <c:v>3</c:v>
                </c:pt>
                <c:pt idx="4298">
                  <c:v>3</c:v>
                </c:pt>
                <c:pt idx="4299">
                  <c:v>3</c:v>
                </c:pt>
                <c:pt idx="4300">
                  <c:v>3</c:v>
                </c:pt>
                <c:pt idx="4301">
                  <c:v>3</c:v>
                </c:pt>
                <c:pt idx="4302">
                  <c:v>3</c:v>
                </c:pt>
                <c:pt idx="4303">
                  <c:v>3</c:v>
                </c:pt>
                <c:pt idx="4304">
                  <c:v>3</c:v>
                </c:pt>
                <c:pt idx="4305">
                  <c:v>3</c:v>
                </c:pt>
                <c:pt idx="4306">
                  <c:v>3</c:v>
                </c:pt>
                <c:pt idx="4307">
                  <c:v>3</c:v>
                </c:pt>
                <c:pt idx="4308">
                  <c:v>3</c:v>
                </c:pt>
                <c:pt idx="4309">
                  <c:v>3</c:v>
                </c:pt>
                <c:pt idx="4310">
                  <c:v>3</c:v>
                </c:pt>
                <c:pt idx="4311">
                  <c:v>3</c:v>
                </c:pt>
                <c:pt idx="4312">
                  <c:v>3</c:v>
                </c:pt>
                <c:pt idx="4313">
                  <c:v>3</c:v>
                </c:pt>
                <c:pt idx="4314">
                  <c:v>3</c:v>
                </c:pt>
                <c:pt idx="4315">
                  <c:v>3</c:v>
                </c:pt>
                <c:pt idx="4316">
                  <c:v>3</c:v>
                </c:pt>
                <c:pt idx="4317">
                  <c:v>3</c:v>
                </c:pt>
                <c:pt idx="4318">
                  <c:v>3</c:v>
                </c:pt>
                <c:pt idx="4319">
                  <c:v>3</c:v>
                </c:pt>
                <c:pt idx="4320">
                  <c:v>3</c:v>
                </c:pt>
                <c:pt idx="4321">
                  <c:v>3</c:v>
                </c:pt>
                <c:pt idx="4322">
                  <c:v>3</c:v>
                </c:pt>
                <c:pt idx="4323">
                  <c:v>3</c:v>
                </c:pt>
                <c:pt idx="4324">
                  <c:v>3</c:v>
                </c:pt>
                <c:pt idx="4325">
                  <c:v>3</c:v>
                </c:pt>
                <c:pt idx="4326">
                  <c:v>3</c:v>
                </c:pt>
                <c:pt idx="4327">
                  <c:v>3</c:v>
                </c:pt>
                <c:pt idx="4328">
                  <c:v>3</c:v>
                </c:pt>
                <c:pt idx="4329">
                  <c:v>3</c:v>
                </c:pt>
                <c:pt idx="4330">
                  <c:v>3</c:v>
                </c:pt>
                <c:pt idx="4331">
                  <c:v>3</c:v>
                </c:pt>
                <c:pt idx="4332">
                  <c:v>3</c:v>
                </c:pt>
                <c:pt idx="4333">
                  <c:v>3</c:v>
                </c:pt>
                <c:pt idx="4334">
                  <c:v>3</c:v>
                </c:pt>
                <c:pt idx="4335">
                  <c:v>3</c:v>
                </c:pt>
                <c:pt idx="4336">
                  <c:v>3</c:v>
                </c:pt>
                <c:pt idx="4337">
                  <c:v>3</c:v>
                </c:pt>
                <c:pt idx="4338">
                  <c:v>3</c:v>
                </c:pt>
                <c:pt idx="4339">
                  <c:v>3</c:v>
                </c:pt>
                <c:pt idx="4340">
                  <c:v>3</c:v>
                </c:pt>
                <c:pt idx="4341">
                  <c:v>3</c:v>
                </c:pt>
                <c:pt idx="4342">
                  <c:v>3</c:v>
                </c:pt>
                <c:pt idx="4343">
                  <c:v>3</c:v>
                </c:pt>
                <c:pt idx="4344">
                  <c:v>3</c:v>
                </c:pt>
                <c:pt idx="4345">
                  <c:v>3</c:v>
                </c:pt>
                <c:pt idx="4346">
                  <c:v>3</c:v>
                </c:pt>
                <c:pt idx="4347">
                  <c:v>3</c:v>
                </c:pt>
                <c:pt idx="4348">
                  <c:v>3</c:v>
                </c:pt>
                <c:pt idx="4349">
                  <c:v>3</c:v>
                </c:pt>
                <c:pt idx="4350">
                  <c:v>3</c:v>
                </c:pt>
                <c:pt idx="4351">
                  <c:v>3</c:v>
                </c:pt>
                <c:pt idx="4352">
                  <c:v>3</c:v>
                </c:pt>
                <c:pt idx="4353">
                  <c:v>3</c:v>
                </c:pt>
                <c:pt idx="4354">
                  <c:v>3</c:v>
                </c:pt>
                <c:pt idx="4355">
                  <c:v>3</c:v>
                </c:pt>
                <c:pt idx="4356">
                  <c:v>3</c:v>
                </c:pt>
                <c:pt idx="4357">
                  <c:v>3</c:v>
                </c:pt>
                <c:pt idx="4358">
                  <c:v>3</c:v>
                </c:pt>
                <c:pt idx="4359">
                  <c:v>3</c:v>
                </c:pt>
                <c:pt idx="4360">
                  <c:v>3</c:v>
                </c:pt>
                <c:pt idx="4361">
                  <c:v>3</c:v>
                </c:pt>
                <c:pt idx="4362">
                  <c:v>3</c:v>
                </c:pt>
                <c:pt idx="4363">
                  <c:v>3</c:v>
                </c:pt>
                <c:pt idx="4364">
                  <c:v>3</c:v>
                </c:pt>
                <c:pt idx="4365">
                  <c:v>3</c:v>
                </c:pt>
                <c:pt idx="4366">
                  <c:v>3</c:v>
                </c:pt>
                <c:pt idx="4367">
                  <c:v>3</c:v>
                </c:pt>
                <c:pt idx="4368">
                  <c:v>3</c:v>
                </c:pt>
                <c:pt idx="4369">
                  <c:v>3</c:v>
                </c:pt>
                <c:pt idx="4370">
                  <c:v>3</c:v>
                </c:pt>
                <c:pt idx="4371">
                  <c:v>3</c:v>
                </c:pt>
                <c:pt idx="4372">
                  <c:v>3</c:v>
                </c:pt>
                <c:pt idx="4373">
                  <c:v>3</c:v>
                </c:pt>
                <c:pt idx="4374">
                  <c:v>3</c:v>
                </c:pt>
                <c:pt idx="4375">
                  <c:v>3</c:v>
                </c:pt>
                <c:pt idx="4376">
                  <c:v>3</c:v>
                </c:pt>
                <c:pt idx="4377">
                  <c:v>3</c:v>
                </c:pt>
                <c:pt idx="4378">
                  <c:v>3</c:v>
                </c:pt>
                <c:pt idx="4379">
                  <c:v>3</c:v>
                </c:pt>
                <c:pt idx="4380">
                  <c:v>3</c:v>
                </c:pt>
                <c:pt idx="4381">
                  <c:v>3</c:v>
                </c:pt>
                <c:pt idx="4382">
                  <c:v>3</c:v>
                </c:pt>
                <c:pt idx="4383">
                  <c:v>3</c:v>
                </c:pt>
                <c:pt idx="4384">
                  <c:v>3</c:v>
                </c:pt>
                <c:pt idx="4385">
                  <c:v>3</c:v>
                </c:pt>
                <c:pt idx="4386">
                  <c:v>3</c:v>
                </c:pt>
                <c:pt idx="4387">
                  <c:v>3</c:v>
                </c:pt>
                <c:pt idx="4388">
                  <c:v>3</c:v>
                </c:pt>
                <c:pt idx="4389">
                  <c:v>3</c:v>
                </c:pt>
                <c:pt idx="4390">
                  <c:v>3</c:v>
                </c:pt>
                <c:pt idx="4391">
                  <c:v>3</c:v>
                </c:pt>
                <c:pt idx="4392">
                  <c:v>3</c:v>
                </c:pt>
                <c:pt idx="4393">
                  <c:v>3</c:v>
                </c:pt>
                <c:pt idx="4394">
                  <c:v>3</c:v>
                </c:pt>
                <c:pt idx="4395">
                  <c:v>3</c:v>
                </c:pt>
                <c:pt idx="4396">
                  <c:v>3</c:v>
                </c:pt>
                <c:pt idx="4397">
                  <c:v>3</c:v>
                </c:pt>
                <c:pt idx="4398">
                  <c:v>3</c:v>
                </c:pt>
                <c:pt idx="4399">
                  <c:v>3</c:v>
                </c:pt>
                <c:pt idx="4400">
                  <c:v>3</c:v>
                </c:pt>
                <c:pt idx="4401">
                  <c:v>3</c:v>
                </c:pt>
                <c:pt idx="4402">
                  <c:v>3</c:v>
                </c:pt>
                <c:pt idx="4403">
                  <c:v>3</c:v>
                </c:pt>
                <c:pt idx="4404">
                  <c:v>3</c:v>
                </c:pt>
                <c:pt idx="4405">
                  <c:v>3</c:v>
                </c:pt>
                <c:pt idx="4406">
                  <c:v>3</c:v>
                </c:pt>
                <c:pt idx="4407">
                  <c:v>3</c:v>
                </c:pt>
                <c:pt idx="4408">
                  <c:v>3</c:v>
                </c:pt>
                <c:pt idx="4409">
                  <c:v>3</c:v>
                </c:pt>
                <c:pt idx="4410">
                  <c:v>3</c:v>
                </c:pt>
                <c:pt idx="4411">
                  <c:v>3</c:v>
                </c:pt>
                <c:pt idx="4412">
                  <c:v>3</c:v>
                </c:pt>
                <c:pt idx="4413">
                  <c:v>3</c:v>
                </c:pt>
                <c:pt idx="4414">
                  <c:v>3</c:v>
                </c:pt>
                <c:pt idx="4415">
                  <c:v>3</c:v>
                </c:pt>
                <c:pt idx="4416">
                  <c:v>3</c:v>
                </c:pt>
                <c:pt idx="4417">
                  <c:v>3</c:v>
                </c:pt>
                <c:pt idx="4418">
                  <c:v>3</c:v>
                </c:pt>
                <c:pt idx="4419">
                  <c:v>3</c:v>
                </c:pt>
                <c:pt idx="4420">
                  <c:v>3</c:v>
                </c:pt>
                <c:pt idx="4421">
                  <c:v>3</c:v>
                </c:pt>
                <c:pt idx="4422">
                  <c:v>3</c:v>
                </c:pt>
                <c:pt idx="4423">
                  <c:v>3</c:v>
                </c:pt>
                <c:pt idx="4424">
                  <c:v>3</c:v>
                </c:pt>
                <c:pt idx="4425">
                  <c:v>3</c:v>
                </c:pt>
                <c:pt idx="4426">
                  <c:v>3</c:v>
                </c:pt>
                <c:pt idx="4427">
                  <c:v>3</c:v>
                </c:pt>
                <c:pt idx="4428">
                  <c:v>3</c:v>
                </c:pt>
                <c:pt idx="4429">
                  <c:v>3</c:v>
                </c:pt>
                <c:pt idx="4430">
                  <c:v>3</c:v>
                </c:pt>
                <c:pt idx="4431">
                  <c:v>3</c:v>
                </c:pt>
                <c:pt idx="4432">
                  <c:v>3</c:v>
                </c:pt>
                <c:pt idx="4433">
                  <c:v>3</c:v>
                </c:pt>
                <c:pt idx="4434">
                  <c:v>3</c:v>
                </c:pt>
                <c:pt idx="4435">
                  <c:v>3</c:v>
                </c:pt>
                <c:pt idx="4436">
                  <c:v>3</c:v>
                </c:pt>
                <c:pt idx="4437">
                  <c:v>3</c:v>
                </c:pt>
                <c:pt idx="4438">
                  <c:v>3</c:v>
                </c:pt>
                <c:pt idx="4439">
                  <c:v>3</c:v>
                </c:pt>
                <c:pt idx="4440">
                  <c:v>3</c:v>
                </c:pt>
                <c:pt idx="4441">
                  <c:v>3</c:v>
                </c:pt>
                <c:pt idx="4442">
                  <c:v>3</c:v>
                </c:pt>
                <c:pt idx="4443">
                  <c:v>3</c:v>
                </c:pt>
                <c:pt idx="4444">
                  <c:v>3</c:v>
                </c:pt>
                <c:pt idx="4445">
                  <c:v>3</c:v>
                </c:pt>
                <c:pt idx="4446">
                  <c:v>3</c:v>
                </c:pt>
                <c:pt idx="4447">
                  <c:v>3</c:v>
                </c:pt>
                <c:pt idx="4448">
                  <c:v>3</c:v>
                </c:pt>
                <c:pt idx="4449">
                  <c:v>3</c:v>
                </c:pt>
                <c:pt idx="4450">
                  <c:v>3</c:v>
                </c:pt>
                <c:pt idx="4451">
                  <c:v>3</c:v>
                </c:pt>
                <c:pt idx="4452">
                  <c:v>3</c:v>
                </c:pt>
                <c:pt idx="4453">
                  <c:v>3</c:v>
                </c:pt>
                <c:pt idx="4454">
                  <c:v>3</c:v>
                </c:pt>
                <c:pt idx="4455">
                  <c:v>3</c:v>
                </c:pt>
                <c:pt idx="4456">
                  <c:v>3</c:v>
                </c:pt>
                <c:pt idx="4457">
                  <c:v>3</c:v>
                </c:pt>
                <c:pt idx="4458">
                  <c:v>3</c:v>
                </c:pt>
                <c:pt idx="4459">
                  <c:v>3</c:v>
                </c:pt>
                <c:pt idx="4460">
                  <c:v>3</c:v>
                </c:pt>
                <c:pt idx="4461">
                  <c:v>3</c:v>
                </c:pt>
                <c:pt idx="4462">
                  <c:v>3</c:v>
                </c:pt>
                <c:pt idx="4463">
                  <c:v>3</c:v>
                </c:pt>
                <c:pt idx="4464">
                  <c:v>3</c:v>
                </c:pt>
                <c:pt idx="4465">
                  <c:v>3</c:v>
                </c:pt>
                <c:pt idx="4466">
                  <c:v>3</c:v>
                </c:pt>
                <c:pt idx="4467">
                  <c:v>3</c:v>
                </c:pt>
                <c:pt idx="4468">
                  <c:v>3</c:v>
                </c:pt>
                <c:pt idx="4469">
                  <c:v>3</c:v>
                </c:pt>
                <c:pt idx="4470">
                  <c:v>3</c:v>
                </c:pt>
                <c:pt idx="4471">
                  <c:v>3</c:v>
                </c:pt>
                <c:pt idx="4472">
                  <c:v>3</c:v>
                </c:pt>
                <c:pt idx="4473">
                  <c:v>3</c:v>
                </c:pt>
                <c:pt idx="4474">
                  <c:v>3</c:v>
                </c:pt>
                <c:pt idx="4475">
                  <c:v>3</c:v>
                </c:pt>
                <c:pt idx="4476">
                  <c:v>3</c:v>
                </c:pt>
                <c:pt idx="4477">
                  <c:v>3</c:v>
                </c:pt>
                <c:pt idx="4478">
                  <c:v>3</c:v>
                </c:pt>
                <c:pt idx="4479">
                  <c:v>3</c:v>
                </c:pt>
                <c:pt idx="4480">
                  <c:v>3</c:v>
                </c:pt>
                <c:pt idx="4481">
                  <c:v>3</c:v>
                </c:pt>
                <c:pt idx="4482">
                  <c:v>3</c:v>
                </c:pt>
                <c:pt idx="4483">
                  <c:v>3</c:v>
                </c:pt>
                <c:pt idx="4484">
                  <c:v>3</c:v>
                </c:pt>
                <c:pt idx="4485">
                  <c:v>3</c:v>
                </c:pt>
                <c:pt idx="4486">
                  <c:v>3</c:v>
                </c:pt>
                <c:pt idx="4487">
                  <c:v>3</c:v>
                </c:pt>
                <c:pt idx="4488">
                  <c:v>3</c:v>
                </c:pt>
                <c:pt idx="4489">
                  <c:v>3</c:v>
                </c:pt>
                <c:pt idx="4490">
                  <c:v>3</c:v>
                </c:pt>
                <c:pt idx="4491">
                  <c:v>3</c:v>
                </c:pt>
                <c:pt idx="4492">
                  <c:v>3</c:v>
                </c:pt>
                <c:pt idx="4493">
                  <c:v>3</c:v>
                </c:pt>
                <c:pt idx="4494">
                  <c:v>3</c:v>
                </c:pt>
                <c:pt idx="4495">
                  <c:v>3</c:v>
                </c:pt>
                <c:pt idx="4496">
                  <c:v>3</c:v>
                </c:pt>
                <c:pt idx="4497">
                  <c:v>3</c:v>
                </c:pt>
                <c:pt idx="4498">
                  <c:v>3</c:v>
                </c:pt>
                <c:pt idx="4499">
                  <c:v>3</c:v>
                </c:pt>
                <c:pt idx="4500">
                  <c:v>3</c:v>
                </c:pt>
                <c:pt idx="4501">
                  <c:v>3</c:v>
                </c:pt>
                <c:pt idx="4502">
                  <c:v>3</c:v>
                </c:pt>
                <c:pt idx="4503">
                  <c:v>3</c:v>
                </c:pt>
                <c:pt idx="4504">
                  <c:v>3</c:v>
                </c:pt>
                <c:pt idx="4505">
                  <c:v>3</c:v>
                </c:pt>
                <c:pt idx="4506">
                  <c:v>3</c:v>
                </c:pt>
                <c:pt idx="4507">
                  <c:v>3</c:v>
                </c:pt>
                <c:pt idx="4508">
                  <c:v>3</c:v>
                </c:pt>
                <c:pt idx="4509">
                  <c:v>3</c:v>
                </c:pt>
                <c:pt idx="4510">
                  <c:v>3</c:v>
                </c:pt>
                <c:pt idx="4511">
                  <c:v>3</c:v>
                </c:pt>
                <c:pt idx="4512">
                  <c:v>3</c:v>
                </c:pt>
                <c:pt idx="4513">
                  <c:v>3</c:v>
                </c:pt>
                <c:pt idx="4514">
                  <c:v>3</c:v>
                </c:pt>
                <c:pt idx="4515">
                  <c:v>3</c:v>
                </c:pt>
                <c:pt idx="4516">
                  <c:v>3</c:v>
                </c:pt>
                <c:pt idx="4517">
                  <c:v>3</c:v>
                </c:pt>
                <c:pt idx="4518">
                  <c:v>3</c:v>
                </c:pt>
                <c:pt idx="4519">
                  <c:v>3</c:v>
                </c:pt>
                <c:pt idx="4520">
                  <c:v>3</c:v>
                </c:pt>
                <c:pt idx="4521">
                  <c:v>3</c:v>
                </c:pt>
                <c:pt idx="4522">
                  <c:v>3</c:v>
                </c:pt>
                <c:pt idx="4523">
                  <c:v>3</c:v>
                </c:pt>
                <c:pt idx="4524">
                  <c:v>3</c:v>
                </c:pt>
                <c:pt idx="4525">
                  <c:v>3</c:v>
                </c:pt>
                <c:pt idx="4526">
                  <c:v>3</c:v>
                </c:pt>
                <c:pt idx="4527">
                  <c:v>3</c:v>
                </c:pt>
                <c:pt idx="4528">
                  <c:v>3</c:v>
                </c:pt>
                <c:pt idx="4529">
                  <c:v>3</c:v>
                </c:pt>
                <c:pt idx="4530">
                  <c:v>3</c:v>
                </c:pt>
                <c:pt idx="4531">
                  <c:v>3</c:v>
                </c:pt>
                <c:pt idx="4532">
                  <c:v>3</c:v>
                </c:pt>
                <c:pt idx="4533">
                  <c:v>3</c:v>
                </c:pt>
                <c:pt idx="4534">
                  <c:v>3</c:v>
                </c:pt>
                <c:pt idx="4535">
                  <c:v>3</c:v>
                </c:pt>
                <c:pt idx="4536">
                  <c:v>3</c:v>
                </c:pt>
                <c:pt idx="4537">
                  <c:v>3</c:v>
                </c:pt>
                <c:pt idx="4538">
                  <c:v>3</c:v>
                </c:pt>
                <c:pt idx="4539">
                  <c:v>3</c:v>
                </c:pt>
                <c:pt idx="4540">
                  <c:v>3</c:v>
                </c:pt>
                <c:pt idx="4541">
                  <c:v>3</c:v>
                </c:pt>
                <c:pt idx="4542">
                  <c:v>3</c:v>
                </c:pt>
                <c:pt idx="4543">
                  <c:v>3</c:v>
                </c:pt>
                <c:pt idx="4544">
                  <c:v>3</c:v>
                </c:pt>
                <c:pt idx="4545">
                  <c:v>3</c:v>
                </c:pt>
                <c:pt idx="4546">
                  <c:v>3</c:v>
                </c:pt>
                <c:pt idx="4547">
                  <c:v>3</c:v>
                </c:pt>
                <c:pt idx="4548">
                  <c:v>3</c:v>
                </c:pt>
                <c:pt idx="4549">
                  <c:v>3</c:v>
                </c:pt>
                <c:pt idx="4550">
                  <c:v>3</c:v>
                </c:pt>
                <c:pt idx="4551">
                  <c:v>3</c:v>
                </c:pt>
                <c:pt idx="4552">
                  <c:v>3</c:v>
                </c:pt>
                <c:pt idx="4553">
                  <c:v>3</c:v>
                </c:pt>
                <c:pt idx="4554">
                  <c:v>3</c:v>
                </c:pt>
                <c:pt idx="4555">
                  <c:v>3</c:v>
                </c:pt>
                <c:pt idx="4556">
                  <c:v>3</c:v>
                </c:pt>
                <c:pt idx="4557">
                  <c:v>3</c:v>
                </c:pt>
                <c:pt idx="4558">
                  <c:v>3</c:v>
                </c:pt>
                <c:pt idx="4559">
                  <c:v>3</c:v>
                </c:pt>
                <c:pt idx="4560">
                  <c:v>3</c:v>
                </c:pt>
                <c:pt idx="4561">
                  <c:v>3</c:v>
                </c:pt>
                <c:pt idx="4562">
                  <c:v>3</c:v>
                </c:pt>
                <c:pt idx="4563">
                  <c:v>3</c:v>
                </c:pt>
                <c:pt idx="4564">
                  <c:v>3</c:v>
                </c:pt>
                <c:pt idx="4565">
                  <c:v>3</c:v>
                </c:pt>
                <c:pt idx="4566">
                  <c:v>3</c:v>
                </c:pt>
                <c:pt idx="4567">
                  <c:v>3</c:v>
                </c:pt>
                <c:pt idx="4568">
                  <c:v>3</c:v>
                </c:pt>
                <c:pt idx="4569">
                  <c:v>3</c:v>
                </c:pt>
                <c:pt idx="4570">
                  <c:v>3</c:v>
                </c:pt>
                <c:pt idx="4571">
                  <c:v>3</c:v>
                </c:pt>
                <c:pt idx="4572">
                  <c:v>3</c:v>
                </c:pt>
                <c:pt idx="4573">
                  <c:v>3</c:v>
                </c:pt>
                <c:pt idx="4574">
                  <c:v>3</c:v>
                </c:pt>
                <c:pt idx="4575">
                  <c:v>3</c:v>
                </c:pt>
                <c:pt idx="4576">
                  <c:v>3</c:v>
                </c:pt>
                <c:pt idx="4577">
                  <c:v>3</c:v>
                </c:pt>
                <c:pt idx="4578">
                  <c:v>3</c:v>
                </c:pt>
                <c:pt idx="4579">
                  <c:v>3</c:v>
                </c:pt>
                <c:pt idx="4580">
                  <c:v>3</c:v>
                </c:pt>
                <c:pt idx="4581">
                  <c:v>3</c:v>
                </c:pt>
                <c:pt idx="4582">
                  <c:v>3</c:v>
                </c:pt>
                <c:pt idx="4583">
                  <c:v>3</c:v>
                </c:pt>
                <c:pt idx="4584">
                  <c:v>3</c:v>
                </c:pt>
                <c:pt idx="4585">
                  <c:v>3</c:v>
                </c:pt>
                <c:pt idx="4586">
                  <c:v>3</c:v>
                </c:pt>
                <c:pt idx="4587">
                  <c:v>3</c:v>
                </c:pt>
                <c:pt idx="4588">
                  <c:v>3</c:v>
                </c:pt>
                <c:pt idx="4589">
                  <c:v>3</c:v>
                </c:pt>
                <c:pt idx="4590">
                  <c:v>3</c:v>
                </c:pt>
                <c:pt idx="4591">
                  <c:v>3</c:v>
                </c:pt>
                <c:pt idx="4592">
                  <c:v>3</c:v>
                </c:pt>
                <c:pt idx="4593">
                  <c:v>3</c:v>
                </c:pt>
                <c:pt idx="4594">
                  <c:v>3</c:v>
                </c:pt>
                <c:pt idx="4595">
                  <c:v>3</c:v>
                </c:pt>
                <c:pt idx="4596">
                  <c:v>3</c:v>
                </c:pt>
                <c:pt idx="4597">
                  <c:v>3</c:v>
                </c:pt>
                <c:pt idx="4598">
                  <c:v>3</c:v>
                </c:pt>
                <c:pt idx="4599">
                  <c:v>3</c:v>
                </c:pt>
                <c:pt idx="4600">
                  <c:v>3</c:v>
                </c:pt>
                <c:pt idx="4601">
                  <c:v>3</c:v>
                </c:pt>
                <c:pt idx="4602">
                  <c:v>3</c:v>
                </c:pt>
                <c:pt idx="4603">
                  <c:v>3</c:v>
                </c:pt>
                <c:pt idx="4604">
                  <c:v>3</c:v>
                </c:pt>
                <c:pt idx="4605">
                  <c:v>3</c:v>
                </c:pt>
                <c:pt idx="4606">
                  <c:v>3</c:v>
                </c:pt>
                <c:pt idx="4607">
                  <c:v>3</c:v>
                </c:pt>
                <c:pt idx="4608">
                  <c:v>3</c:v>
                </c:pt>
                <c:pt idx="4609">
                  <c:v>3</c:v>
                </c:pt>
                <c:pt idx="4610">
                  <c:v>3</c:v>
                </c:pt>
                <c:pt idx="4611">
                  <c:v>3</c:v>
                </c:pt>
                <c:pt idx="4612">
                  <c:v>3</c:v>
                </c:pt>
                <c:pt idx="4613">
                  <c:v>3</c:v>
                </c:pt>
                <c:pt idx="4614">
                  <c:v>3</c:v>
                </c:pt>
                <c:pt idx="4615">
                  <c:v>3</c:v>
                </c:pt>
                <c:pt idx="4616">
                  <c:v>3</c:v>
                </c:pt>
                <c:pt idx="4617">
                  <c:v>3</c:v>
                </c:pt>
                <c:pt idx="4618">
                  <c:v>3</c:v>
                </c:pt>
                <c:pt idx="4619">
                  <c:v>3</c:v>
                </c:pt>
                <c:pt idx="4620">
                  <c:v>3</c:v>
                </c:pt>
                <c:pt idx="4621">
                  <c:v>3</c:v>
                </c:pt>
                <c:pt idx="4622">
                  <c:v>3</c:v>
                </c:pt>
                <c:pt idx="4623">
                  <c:v>3</c:v>
                </c:pt>
                <c:pt idx="4624">
                  <c:v>3</c:v>
                </c:pt>
                <c:pt idx="4625">
                  <c:v>3</c:v>
                </c:pt>
                <c:pt idx="4626">
                  <c:v>3</c:v>
                </c:pt>
                <c:pt idx="4627">
                  <c:v>3</c:v>
                </c:pt>
                <c:pt idx="4628">
                  <c:v>3</c:v>
                </c:pt>
                <c:pt idx="4629">
                  <c:v>3</c:v>
                </c:pt>
                <c:pt idx="4630">
                  <c:v>3</c:v>
                </c:pt>
                <c:pt idx="4631">
                  <c:v>3</c:v>
                </c:pt>
                <c:pt idx="4632">
                  <c:v>3</c:v>
                </c:pt>
                <c:pt idx="4633">
                  <c:v>3</c:v>
                </c:pt>
                <c:pt idx="4634">
                  <c:v>3</c:v>
                </c:pt>
                <c:pt idx="4635">
                  <c:v>3</c:v>
                </c:pt>
                <c:pt idx="4636">
                  <c:v>3</c:v>
                </c:pt>
                <c:pt idx="4637">
                  <c:v>3</c:v>
                </c:pt>
                <c:pt idx="4638">
                  <c:v>3</c:v>
                </c:pt>
                <c:pt idx="4639">
                  <c:v>3</c:v>
                </c:pt>
                <c:pt idx="4640">
                  <c:v>3</c:v>
                </c:pt>
                <c:pt idx="4641">
                  <c:v>3</c:v>
                </c:pt>
                <c:pt idx="4642">
                  <c:v>3</c:v>
                </c:pt>
                <c:pt idx="4643">
                  <c:v>3</c:v>
                </c:pt>
                <c:pt idx="4644">
                  <c:v>3</c:v>
                </c:pt>
                <c:pt idx="4645">
                  <c:v>3</c:v>
                </c:pt>
                <c:pt idx="4646">
                  <c:v>3</c:v>
                </c:pt>
                <c:pt idx="4647">
                  <c:v>3</c:v>
                </c:pt>
                <c:pt idx="4648">
                  <c:v>3</c:v>
                </c:pt>
                <c:pt idx="4649">
                  <c:v>3</c:v>
                </c:pt>
                <c:pt idx="4650">
                  <c:v>3</c:v>
                </c:pt>
                <c:pt idx="4651">
                  <c:v>3</c:v>
                </c:pt>
                <c:pt idx="4652">
                  <c:v>3</c:v>
                </c:pt>
                <c:pt idx="4653">
                  <c:v>3</c:v>
                </c:pt>
                <c:pt idx="4654">
                  <c:v>3</c:v>
                </c:pt>
                <c:pt idx="4655">
                  <c:v>3</c:v>
                </c:pt>
                <c:pt idx="4656">
                  <c:v>3</c:v>
                </c:pt>
                <c:pt idx="4657">
                  <c:v>3</c:v>
                </c:pt>
                <c:pt idx="4658">
                  <c:v>3</c:v>
                </c:pt>
                <c:pt idx="4659">
                  <c:v>3</c:v>
                </c:pt>
                <c:pt idx="4660">
                  <c:v>3</c:v>
                </c:pt>
                <c:pt idx="4661">
                  <c:v>3</c:v>
                </c:pt>
                <c:pt idx="4662">
                  <c:v>3</c:v>
                </c:pt>
                <c:pt idx="4663">
                  <c:v>3</c:v>
                </c:pt>
                <c:pt idx="4664">
                  <c:v>3</c:v>
                </c:pt>
                <c:pt idx="4665">
                  <c:v>3</c:v>
                </c:pt>
                <c:pt idx="4666">
                  <c:v>3</c:v>
                </c:pt>
                <c:pt idx="4667">
                  <c:v>3</c:v>
                </c:pt>
                <c:pt idx="4668">
                  <c:v>3</c:v>
                </c:pt>
                <c:pt idx="4669">
                  <c:v>3</c:v>
                </c:pt>
                <c:pt idx="4670">
                  <c:v>3</c:v>
                </c:pt>
                <c:pt idx="4671">
                  <c:v>3</c:v>
                </c:pt>
                <c:pt idx="4672">
                  <c:v>3</c:v>
                </c:pt>
                <c:pt idx="4673">
                  <c:v>3</c:v>
                </c:pt>
                <c:pt idx="4674">
                  <c:v>3</c:v>
                </c:pt>
                <c:pt idx="4675">
                  <c:v>3</c:v>
                </c:pt>
                <c:pt idx="4676">
                  <c:v>3</c:v>
                </c:pt>
                <c:pt idx="4677">
                  <c:v>3</c:v>
                </c:pt>
                <c:pt idx="4678">
                  <c:v>3</c:v>
                </c:pt>
                <c:pt idx="4679">
                  <c:v>3</c:v>
                </c:pt>
                <c:pt idx="4680">
                  <c:v>3</c:v>
                </c:pt>
                <c:pt idx="4681">
                  <c:v>3</c:v>
                </c:pt>
                <c:pt idx="4682">
                  <c:v>3</c:v>
                </c:pt>
                <c:pt idx="4683">
                  <c:v>3</c:v>
                </c:pt>
                <c:pt idx="4684">
                  <c:v>3</c:v>
                </c:pt>
                <c:pt idx="4685">
                  <c:v>3</c:v>
                </c:pt>
                <c:pt idx="4686">
                  <c:v>3</c:v>
                </c:pt>
                <c:pt idx="4687">
                  <c:v>3</c:v>
                </c:pt>
                <c:pt idx="4688">
                  <c:v>3</c:v>
                </c:pt>
                <c:pt idx="4689">
                  <c:v>3</c:v>
                </c:pt>
                <c:pt idx="4690">
                  <c:v>3</c:v>
                </c:pt>
                <c:pt idx="4691">
                  <c:v>3</c:v>
                </c:pt>
                <c:pt idx="4692">
                  <c:v>3</c:v>
                </c:pt>
                <c:pt idx="4693">
                  <c:v>3</c:v>
                </c:pt>
                <c:pt idx="4694">
                  <c:v>3</c:v>
                </c:pt>
                <c:pt idx="4695">
                  <c:v>3</c:v>
                </c:pt>
                <c:pt idx="4696">
                  <c:v>3</c:v>
                </c:pt>
                <c:pt idx="4697">
                  <c:v>3</c:v>
                </c:pt>
                <c:pt idx="4698">
                  <c:v>3</c:v>
                </c:pt>
                <c:pt idx="4699">
                  <c:v>3</c:v>
                </c:pt>
                <c:pt idx="4700">
                  <c:v>3</c:v>
                </c:pt>
                <c:pt idx="4701">
                  <c:v>3</c:v>
                </c:pt>
                <c:pt idx="4702">
                  <c:v>3</c:v>
                </c:pt>
                <c:pt idx="4703">
                  <c:v>3</c:v>
                </c:pt>
                <c:pt idx="4704">
                  <c:v>3</c:v>
                </c:pt>
                <c:pt idx="4705">
                  <c:v>3</c:v>
                </c:pt>
                <c:pt idx="4706">
                  <c:v>3</c:v>
                </c:pt>
                <c:pt idx="4707">
                  <c:v>3</c:v>
                </c:pt>
                <c:pt idx="4708">
                  <c:v>3</c:v>
                </c:pt>
                <c:pt idx="4709">
                  <c:v>3</c:v>
                </c:pt>
                <c:pt idx="4710">
                  <c:v>3</c:v>
                </c:pt>
                <c:pt idx="4711">
                  <c:v>3</c:v>
                </c:pt>
                <c:pt idx="4712">
                  <c:v>3</c:v>
                </c:pt>
                <c:pt idx="4713">
                  <c:v>3</c:v>
                </c:pt>
                <c:pt idx="4714">
                  <c:v>3</c:v>
                </c:pt>
                <c:pt idx="4715">
                  <c:v>3</c:v>
                </c:pt>
                <c:pt idx="4716">
                  <c:v>3</c:v>
                </c:pt>
                <c:pt idx="4717">
                  <c:v>3</c:v>
                </c:pt>
                <c:pt idx="4718">
                  <c:v>3</c:v>
                </c:pt>
                <c:pt idx="4719">
                  <c:v>3</c:v>
                </c:pt>
                <c:pt idx="4720">
                  <c:v>3</c:v>
                </c:pt>
                <c:pt idx="4721">
                  <c:v>3</c:v>
                </c:pt>
                <c:pt idx="4722">
                  <c:v>3</c:v>
                </c:pt>
                <c:pt idx="4723">
                  <c:v>3</c:v>
                </c:pt>
                <c:pt idx="4724">
                  <c:v>3</c:v>
                </c:pt>
                <c:pt idx="4725">
                  <c:v>3</c:v>
                </c:pt>
                <c:pt idx="4726">
                  <c:v>3</c:v>
                </c:pt>
                <c:pt idx="4727">
                  <c:v>3</c:v>
                </c:pt>
                <c:pt idx="4728">
                  <c:v>3</c:v>
                </c:pt>
                <c:pt idx="4729">
                  <c:v>3</c:v>
                </c:pt>
                <c:pt idx="4730">
                  <c:v>3</c:v>
                </c:pt>
                <c:pt idx="4731">
                  <c:v>3</c:v>
                </c:pt>
                <c:pt idx="4732">
                  <c:v>3</c:v>
                </c:pt>
                <c:pt idx="4733">
                  <c:v>3</c:v>
                </c:pt>
                <c:pt idx="4734">
                  <c:v>3</c:v>
                </c:pt>
                <c:pt idx="4735">
                  <c:v>3</c:v>
                </c:pt>
                <c:pt idx="4736">
                  <c:v>3</c:v>
                </c:pt>
                <c:pt idx="4737">
                  <c:v>3</c:v>
                </c:pt>
                <c:pt idx="4738">
                  <c:v>3</c:v>
                </c:pt>
                <c:pt idx="4739">
                  <c:v>3</c:v>
                </c:pt>
                <c:pt idx="4740">
                  <c:v>3</c:v>
                </c:pt>
                <c:pt idx="4741">
                  <c:v>3</c:v>
                </c:pt>
                <c:pt idx="4742">
                  <c:v>3</c:v>
                </c:pt>
                <c:pt idx="4743">
                  <c:v>3</c:v>
                </c:pt>
                <c:pt idx="4744">
                  <c:v>3</c:v>
                </c:pt>
                <c:pt idx="4745">
                  <c:v>3</c:v>
                </c:pt>
                <c:pt idx="4746">
                  <c:v>3</c:v>
                </c:pt>
                <c:pt idx="4747">
                  <c:v>3</c:v>
                </c:pt>
                <c:pt idx="4748">
                  <c:v>3</c:v>
                </c:pt>
                <c:pt idx="4749">
                  <c:v>3</c:v>
                </c:pt>
                <c:pt idx="4750">
                  <c:v>3</c:v>
                </c:pt>
                <c:pt idx="4751">
                  <c:v>3</c:v>
                </c:pt>
                <c:pt idx="4752">
                  <c:v>3</c:v>
                </c:pt>
                <c:pt idx="4753">
                  <c:v>3</c:v>
                </c:pt>
                <c:pt idx="4754">
                  <c:v>3</c:v>
                </c:pt>
                <c:pt idx="4755">
                  <c:v>3</c:v>
                </c:pt>
                <c:pt idx="4756">
                  <c:v>3</c:v>
                </c:pt>
                <c:pt idx="4757">
                  <c:v>3</c:v>
                </c:pt>
                <c:pt idx="4758">
                  <c:v>3</c:v>
                </c:pt>
                <c:pt idx="4759">
                  <c:v>3</c:v>
                </c:pt>
                <c:pt idx="4760">
                  <c:v>3</c:v>
                </c:pt>
                <c:pt idx="4761">
                  <c:v>3</c:v>
                </c:pt>
                <c:pt idx="4762">
                  <c:v>3</c:v>
                </c:pt>
                <c:pt idx="4763">
                  <c:v>3</c:v>
                </c:pt>
                <c:pt idx="4764">
                  <c:v>3</c:v>
                </c:pt>
                <c:pt idx="4765">
                  <c:v>3</c:v>
                </c:pt>
                <c:pt idx="4766">
                  <c:v>3</c:v>
                </c:pt>
                <c:pt idx="4767">
                  <c:v>3</c:v>
                </c:pt>
                <c:pt idx="4768">
                  <c:v>3</c:v>
                </c:pt>
                <c:pt idx="4769">
                  <c:v>3</c:v>
                </c:pt>
                <c:pt idx="4770">
                  <c:v>3</c:v>
                </c:pt>
                <c:pt idx="4771">
                  <c:v>3</c:v>
                </c:pt>
                <c:pt idx="4772">
                  <c:v>3</c:v>
                </c:pt>
                <c:pt idx="4773">
                  <c:v>3</c:v>
                </c:pt>
                <c:pt idx="4774">
                  <c:v>3</c:v>
                </c:pt>
                <c:pt idx="4775">
                  <c:v>3</c:v>
                </c:pt>
                <c:pt idx="4776">
                  <c:v>3</c:v>
                </c:pt>
                <c:pt idx="4777">
                  <c:v>3</c:v>
                </c:pt>
                <c:pt idx="4778">
                  <c:v>3</c:v>
                </c:pt>
                <c:pt idx="4779">
                  <c:v>3</c:v>
                </c:pt>
                <c:pt idx="4780">
                  <c:v>3</c:v>
                </c:pt>
                <c:pt idx="4781">
                  <c:v>3</c:v>
                </c:pt>
                <c:pt idx="4782">
                  <c:v>3</c:v>
                </c:pt>
                <c:pt idx="4783">
                  <c:v>3</c:v>
                </c:pt>
                <c:pt idx="4784">
                  <c:v>3</c:v>
                </c:pt>
                <c:pt idx="4785">
                  <c:v>3</c:v>
                </c:pt>
                <c:pt idx="4786">
                  <c:v>3</c:v>
                </c:pt>
                <c:pt idx="4787">
                  <c:v>3</c:v>
                </c:pt>
                <c:pt idx="4788">
                  <c:v>3</c:v>
                </c:pt>
                <c:pt idx="4789">
                  <c:v>3</c:v>
                </c:pt>
                <c:pt idx="4790">
                  <c:v>3</c:v>
                </c:pt>
                <c:pt idx="4791">
                  <c:v>3</c:v>
                </c:pt>
                <c:pt idx="4792">
                  <c:v>3</c:v>
                </c:pt>
                <c:pt idx="4793">
                  <c:v>3</c:v>
                </c:pt>
                <c:pt idx="4794">
                  <c:v>3</c:v>
                </c:pt>
                <c:pt idx="4795">
                  <c:v>3</c:v>
                </c:pt>
                <c:pt idx="4796">
                  <c:v>3</c:v>
                </c:pt>
                <c:pt idx="4797">
                  <c:v>3</c:v>
                </c:pt>
                <c:pt idx="4798">
                  <c:v>3</c:v>
                </c:pt>
                <c:pt idx="4799">
                  <c:v>3</c:v>
                </c:pt>
                <c:pt idx="4800">
                  <c:v>3</c:v>
                </c:pt>
                <c:pt idx="4801">
                  <c:v>3</c:v>
                </c:pt>
                <c:pt idx="4802">
                  <c:v>3</c:v>
                </c:pt>
                <c:pt idx="4803">
                  <c:v>3</c:v>
                </c:pt>
                <c:pt idx="4804">
                  <c:v>3</c:v>
                </c:pt>
                <c:pt idx="4805">
                  <c:v>3</c:v>
                </c:pt>
                <c:pt idx="4806">
                  <c:v>3</c:v>
                </c:pt>
                <c:pt idx="4807">
                  <c:v>3</c:v>
                </c:pt>
                <c:pt idx="4808">
                  <c:v>3</c:v>
                </c:pt>
                <c:pt idx="4809">
                  <c:v>3</c:v>
                </c:pt>
                <c:pt idx="4810">
                  <c:v>3</c:v>
                </c:pt>
                <c:pt idx="4811">
                  <c:v>3</c:v>
                </c:pt>
                <c:pt idx="4812">
                  <c:v>3</c:v>
                </c:pt>
                <c:pt idx="4813">
                  <c:v>3</c:v>
                </c:pt>
                <c:pt idx="4814">
                  <c:v>3</c:v>
                </c:pt>
                <c:pt idx="4815">
                  <c:v>3</c:v>
                </c:pt>
                <c:pt idx="4816">
                  <c:v>3</c:v>
                </c:pt>
                <c:pt idx="4817">
                  <c:v>3</c:v>
                </c:pt>
                <c:pt idx="4818">
                  <c:v>3</c:v>
                </c:pt>
                <c:pt idx="4819">
                  <c:v>3</c:v>
                </c:pt>
                <c:pt idx="4820">
                  <c:v>3</c:v>
                </c:pt>
                <c:pt idx="4821">
                  <c:v>3</c:v>
                </c:pt>
                <c:pt idx="4822">
                  <c:v>3</c:v>
                </c:pt>
                <c:pt idx="4823">
                  <c:v>3</c:v>
                </c:pt>
                <c:pt idx="4824">
                  <c:v>3</c:v>
                </c:pt>
                <c:pt idx="4825">
                  <c:v>3</c:v>
                </c:pt>
                <c:pt idx="4826">
                  <c:v>3</c:v>
                </c:pt>
                <c:pt idx="4827">
                  <c:v>3</c:v>
                </c:pt>
                <c:pt idx="4828">
                  <c:v>3</c:v>
                </c:pt>
                <c:pt idx="4829">
                  <c:v>3</c:v>
                </c:pt>
                <c:pt idx="4830">
                  <c:v>3</c:v>
                </c:pt>
                <c:pt idx="4831">
                  <c:v>3</c:v>
                </c:pt>
                <c:pt idx="4832">
                  <c:v>3</c:v>
                </c:pt>
                <c:pt idx="4833">
                  <c:v>3</c:v>
                </c:pt>
                <c:pt idx="4834">
                  <c:v>3</c:v>
                </c:pt>
                <c:pt idx="4835">
                  <c:v>3</c:v>
                </c:pt>
                <c:pt idx="4836">
                  <c:v>3</c:v>
                </c:pt>
                <c:pt idx="4837">
                  <c:v>3</c:v>
                </c:pt>
                <c:pt idx="4838">
                  <c:v>3</c:v>
                </c:pt>
                <c:pt idx="4839">
                  <c:v>3</c:v>
                </c:pt>
                <c:pt idx="4840">
                  <c:v>3</c:v>
                </c:pt>
                <c:pt idx="4841">
                  <c:v>3</c:v>
                </c:pt>
                <c:pt idx="4842">
                  <c:v>3</c:v>
                </c:pt>
                <c:pt idx="4843">
                  <c:v>3</c:v>
                </c:pt>
                <c:pt idx="4844">
                  <c:v>3</c:v>
                </c:pt>
                <c:pt idx="4845">
                  <c:v>3</c:v>
                </c:pt>
                <c:pt idx="4846">
                  <c:v>3</c:v>
                </c:pt>
                <c:pt idx="4847">
                  <c:v>3</c:v>
                </c:pt>
                <c:pt idx="4848">
                  <c:v>3</c:v>
                </c:pt>
                <c:pt idx="4849">
                  <c:v>3</c:v>
                </c:pt>
                <c:pt idx="4850">
                  <c:v>3</c:v>
                </c:pt>
                <c:pt idx="4851">
                  <c:v>3</c:v>
                </c:pt>
                <c:pt idx="4852">
                  <c:v>3</c:v>
                </c:pt>
                <c:pt idx="4853">
                  <c:v>3</c:v>
                </c:pt>
                <c:pt idx="4854">
                  <c:v>3</c:v>
                </c:pt>
                <c:pt idx="4855">
                  <c:v>3</c:v>
                </c:pt>
                <c:pt idx="4856">
                  <c:v>3</c:v>
                </c:pt>
                <c:pt idx="4857">
                  <c:v>3</c:v>
                </c:pt>
                <c:pt idx="4858">
                  <c:v>3</c:v>
                </c:pt>
                <c:pt idx="4859">
                  <c:v>3</c:v>
                </c:pt>
                <c:pt idx="4860">
                  <c:v>3</c:v>
                </c:pt>
                <c:pt idx="4861">
                  <c:v>3</c:v>
                </c:pt>
                <c:pt idx="4862">
                  <c:v>3</c:v>
                </c:pt>
                <c:pt idx="4863">
                  <c:v>3</c:v>
                </c:pt>
                <c:pt idx="4864">
                  <c:v>3</c:v>
                </c:pt>
                <c:pt idx="4865">
                  <c:v>3</c:v>
                </c:pt>
                <c:pt idx="4866">
                  <c:v>3</c:v>
                </c:pt>
                <c:pt idx="4867">
                  <c:v>3</c:v>
                </c:pt>
                <c:pt idx="4868">
                  <c:v>3</c:v>
                </c:pt>
                <c:pt idx="4869">
                  <c:v>3</c:v>
                </c:pt>
                <c:pt idx="4870">
                  <c:v>3</c:v>
                </c:pt>
                <c:pt idx="4871">
                  <c:v>3</c:v>
                </c:pt>
                <c:pt idx="4872">
                  <c:v>3</c:v>
                </c:pt>
                <c:pt idx="4873">
                  <c:v>3</c:v>
                </c:pt>
                <c:pt idx="4874">
                  <c:v>3</c:v>
                </c:pt>
                <c:pt idx="4875">
                  <c:v>3</c:v>
                </c:pt>
                <c:pt idx="4876">
                  <c:v>3</c:v>
                </c:pt>
                <c:pt idx="4877">
                  <c:v>3</c:v>
                </c:pt>
                <c:pt idx="4878">
                  <c:v>3</c:v>
                </c:pt>
                <c:pt idx="4879">
                  <c:v>3</c:v>
                </c:pt>
                <c:pt idx="4880">
                  <c:v>3</c:v>
                </c:pt>
                <c:pt idx="4881">
                  <c:v>3</c:v>
                </c:pt>
                <c:pt idx="4882">
                  <c:v>3</c:v>
                </c:pt>
                <c:pt idx="4883">
                  <c:v>3</c:v>
                </c:pt>
                <c:pt idx="4884">
                  <c:v>3</c:v>
                </c:pt>
                <c:pt idx="4885">
                  <c:v>3</c:v>
                </c:pt>
                <c:pt idx="4886">
                  <c:v>3</c:v>
                </c:pt>
                <c:pt idx="4887">
                  <c:v>3</c:v>
                </c:pt>
                <c:pt idx="4888">
                  <c:v>3</c:v>
                </c:pt>
                <c:pt idx="4889">
                  <c:v>3</c:v>
                </c:pt>
                <c:pt idx="4890">
                  <c:v>3</c:v>
                </c:pt>
                <c:pt idx="4891">
                  <c:v>3</c:v>
                </c:pt>
                <c:pt idx="4892">
                  <c:v>3</c:v>
                </c:pt>
                <c:pt idx="4893">
                  <c:v>3</c:v>
                </c:pt>
                <c:pt idx="4894">
                  <c:v>3</c:v>
                </c:pt>
                <c:pt idx="4895">
                  <c:v>3</c:v>
                </c:pt>
                <c:pt idx="4896">
                  <c:v>3</c:v>
                </c:pt>
                <c:pt idx="4897">
                  <c:v>3</c:v>
                </c:pt>
                <c:pt idx="4898">
                  <c:v>3</c:v>
                </c:pt>
                <c:pt idx="4899">
                  <c:v>3</c:v>
                </c:pt>
                <c:pt idx="4900">
                  <c:v>3</c:v>
                </c:pt>
                <c:pt idx="4901">
                  <c:v>3</c:v>
                </c:pt>
                <c:pt idx="4902">
                  <c:v>3</c:v>
                </c:pt>
                <c:pt idx="4903">
                  <c:v>3</c:v>
                </c:pt>
                <c:pt idx="4904">
                  <c:v>3</c:v>
                </c:pt>
                <c:pt idx="4905">
                  <c:v>3</c:v>
                </c:pt>
                <c:pt idx="4906">
                  <c:v>3</c:v>
                </c:pt>
                <c:pt idx="4907">
                  <c:v>3</c:v>
                </c:pt>
                <c:pt idx="4908">
                  <c:v>3</c:v>
                </c:pt>
                <c:pt idx="4909">
                  <c:v>3</c:v>
                </c:pt>
                <c:pt idx="4910">
                  <c:v>3</c:v>
                </c:pt>
                <c:pt idx="4911">
                  <c:v>3</c:v>
                </c:pt>
                <c:pt idx="4912">
                  <c:v>3</c:v>
                </c:pt>
                <c:pt idx="4913">
                  <c:v>3</c:v>
                </c:pt>
                <c:pt idx="4914">
                  <c:v>3</c:v>
                </c:pt>
                <c:pt idx="4915">
                  <c:v>3</c:v>
                </c:pt>
                <c:pt idx="4916">
                  <c:v>3</c:v>
                </c:pt>
                <c:pt idx="4917">
                  <c:v>3</c:v>
                </c:pt>
                <c:pt idx="4918">
                  <c:v>3</c:v>
                </c:pt>
                <c:pt idx="4919">
                  <c:v>3</c:v>
                </c:pt>
                <c:pt idx="4920">
                  <c:v>3</c:v>
                </c:pt>
                <c:pt idx="4921">
                  <c:v>3</c:v>
                </c:pt>
                <c:pt idx="4922">
                  <c:v>3</c:v>
                </c:pt>
                <c:pt idx="4923">
                  <c:v>3</c:v>
                </c:pt>
                <c:pt idx="4924">
                  <c:v>3</c:v>
                </c:pt>
                <c:pt idx="4925">
                  <c:v>3</c:v>
                </c:pt>
                <c:pt idx="4926">
                  <c:v>3</c:v>
                </c:pt>
                <c:pt idx="4927">
                  <c:v>3</c:v>
                </c:pt>
                <c:pt idx="4928">
                  <c:v>3</c:v>
                </c:pt>
                <c:pt idx="4929">
                  <c:v>3</c:v>
                </c:pt>
                <c:pt idx="4930">
                  <c:v>3</c:v>
                </c:pt>
                <c:pt idx="4931">
                  <c:v>3</c:v>
                </c:pt>
                <c:pt idx="4932">
                  <c:v>3</c:v>
                </c:pt>
                <c:pt idx="4933">
                  <c:v>3</c:v>
                </c:pt>
                <c:pt idx="4934">
                  <c:v>3</c:v>
                </c:pt>
                <c:pt idx="4935">
                  <c:v>3</c:v>
                </c:pt>
                <c:pt idx="4936">
                  <c:v>3</c:v>
                </c:pt>
                <c:pt idx="4937">
                  <c:v>3</c:v>
                </c:pt>
                <c:pt idx="4938">
                  <c:v>3</c:v>
                </c:pt>
                <c:pt idx="4939">
                  <c:v>3</c:v>
                </c:pt>
                <c:pt idx="4940">
                  <c:v>3</c:v>
                </c:pt>
                <c:pt idx="4941">
                  <c:v>3</c:v>
                </c:pt>
                <c:pt idx="4942">
                  <c:v>3</c:v>
                </c:pt>
                <c:pt idx="4943">
                  <c:v>3</c:v>
                </c:pt>
                <c:pt idx="4944">
                  <c:v>3</c:v>
                </c:pt>
                <c:pt idx="4945">
                  <c:v>3</c:v>
                </c:pt>
                <c:pt idx="4946">
                  <c:v>3</c:v>
                </c:pt>
                <c:pt idx="4947">
                  <c:v>3</c:v>
                </c:pt>
                <c:pt idx="4948">
                  <c:v>3</c:v>
                </c:pt>
                <c:pt idx="4949">
                  <c:v>3</c:v>
                </c:pt>
                <c:pt idx="4950">
                  <c:v>3</c:v>
                </c:pt>
                <c:pt idx="4951">
                  <c:v>3</c:v>
                </c:pt>
                <c:pt idx="4952">
                  <c:v>3</c:v>
                </c:pt>
                <c:pt idx="4953">
                  <c:v>3</c:v>
                </c:pt>
                <c:pt idx="4954">
                  <c:v>3</c:v>
                </c:pt>
                <c:pt idx="4955">
                  <c:v>3</c:v>
                </c:pt>
                <c:pt idx="4956">
                  <c:v>3</c:v>
                </c:pt>
                <c:pt idx="4957">
                  <c:v>3</c:v>
                </c:pt>
                <c:pt idx="4958">
                  <c:v>3</c:v>
                </c:pt>
                <c:pt idx="4959">
                  <c:v>3</c:v>
                </c:pt>
                <c:pt idx="4960">
                  <c:v>3</c:v>
                </c:pt>
                <c:pt idx="4961">
                  <c:v>3</c:v>
                </c:pt>
                <c:pt idx="4962">
                  <c:v>3</c:v>
                </c:pt>
                <c:pt idx="4963">
                  <c:v>3</c:v>
                </c:pt>
                <c:pt idx="4964">
                  <c:v>3</c:v>
                </c:pt>
                <c:pt idx="4965">
                  <c:v>3</c:v>
                </c:pt>
                <c:pt idx="4966">
                  <c:v>3</c:v>
                </c:pt>
                <c:pt idx="4967">
                  <c:v>3</c:v>
                </c:pt>
                <c:pt idx="4968">
                  <c:v>3</c:v>
                </c:pt>
                <c:pt idx="4969">
                  <c:v>3</c:v>
                </c:pt>
                <c:pt idx="4970">
                  <c:v>3</c:v>
                </c:pt>
                <c:pt idx="4971">
                  <c:v>3</c:v>
                </c:pt>
                <c:pt idx="4972">
                  <c:v>3</c:v>
                </c:pt>
                <c:pt idx="4973">
                  <c:v>3</c:v>
                </c:pt>
                <c:pt idx="4974">
                  <c:v>3</c:v>
                </c:pt>
                <c:pt idx="4975">
                  <c:v>3</c:v>
                </c:pt>
                <c:pt idx="4976">
                  <c:v>3</c:v>
                </c:pt>
                <c:pt idx="4977">
                  <c:v>3</c:v>
                </c:pt>
                <c:pt idx="4978">
                  <c:v>3</c:v>
                </c:pt>
                <c:pt idx="4979">
                  <c:v>3</c:v>
                </c:pt>
                <c:pt idx="4980">
                  <c:v>3</c:v>
                </c:pt>
                <c:pt idx="4981">
                  <c:v>3</c:v>
                </c:pt>
                <c:pt idx="4982">
                  <c:v>3</c:v>
                </c:pt>
                <c:pt idx="4983">
                  <c:v>3</c:v>
                </c:pt>
                <c:pt idx="4984">
                  <c:v>3</c:v>
                </c:pt>
                <c:pt idx="4985">
                  <c:v>3</c:v>
                </c:pt>
                <c:pt idx="4986">
                  <c:v>3</c:v>
                </c:pt>
                <c:pt idx="4987">
                  <c:v>3</c:v>
                </c:pt>
                <c:pt idx="4988">
                  <c:v>3</c:v>
                </c:pt>
                <c:pt idx="4989">
                  <c:v>3</c:v>
                </c:pt>
                <c:pt idx="4990">
                  <c:v>3</c:v>
                </c:pt>
                <c:pt idx="4991">
                  <c:v>3</c:v>
                </c:pt>
                <c:pt idx="4992">
                  <c:v>3</c:v>
                </c:pt>
                <c:pt idx="4993">
                  <c:v>3</c:v>
                </c:pt>
                <c:pt idx="4994">
                  <c:v>3</c:v>
                </c:pt>
                <c:pt idx="4995">
                  <c:v>3</c:v>
                </c:pt>
                <c:pt idx="4996">
                  <c:v>3</c:v>
                </c:pt>
                <c:pt idx="4997">
                  <c:v>3</c:v>
                </c:pt>
                <c:pt idx="4998">
                  <c:v>3</c:v>
                </c:pt>
                <c:pt idx="4999">
                  <c:v>3</c:v>
                </c:pt>
                <c:pt idx="5000">
                  <c:v>3</c:v>
                </c:pt>
                <c:pt idx="5001">
                  <c:v>3</c:v>
                </c:pt>
                <c:pt idx="5002">
                  <c:v>3</c:v>
                </c:pt>
                <c:pt idx="5003">
                  <c:v>3</c:v>
                </c:pt>
                <c:pt idx="5004">
                  <c:v>3</c:v>
                </c:pt>
                <c:pt idx="5005">
                  <c:v>3</c:v>
                </c:pt>
                <c:pt idx="5006">
                  <c:v>3</c:v>
                </c:pt>
                <c:pt idx="5007">
                  <c:v>3</c:v>
                </c:pt>
                <c:pt idx="5008">
                  <c:v>3</c:v>
                </c:pt>
                <c:pt idx="5009">
                  <c:v>3</c:v>
                </c:pt>
                <c:pt idx="5010">
                  <c:v>3</c:v>
                </c:pt>
                <c:pt idx="5011">
                  <c:v>3</c:v>
                </c:pt>
                <c:pt idx="5012">
                  <c:v>3</c:v>
                </c:pt>
                <c:pt idx="5013">
                  <c:v>3</c:v>
                </c:pt>
                <c:pt idx="5014">
                  <c:v>3</c:v>
                </c:pt>
                <c:pt idx="5015">
                  <c:v>3</c:v>
                </c:pt>
                <c:pt idx="5016">
                  <c:v>3</c:v>
                </c:pt>
                <c:pt idx="5017">
                  <c:v>3</c:v>
                </c:pt>
                <c:pt idx="5018">
                  <c:v>3</c:v>
                </c:pt>
                <c:pt idx="5019">
                  <c:v>3</c:v>
                </c:pt>
                <c:pt idx="5020">
                  <c:v>3</c:v>
                </c:pt>
                <c:pt idx="5021">
                  <c:v>3</c:v>
                </c:pt>
                <c:pt idx="5022">
                  <c:v>3</c:v>
                </c:pt>
                <c:pt idx="5023">
                  <c:v>3</c:v>
                </c:pt>
                <c:pt idx="5024">
                  <c:v>3</c:v>
                </c:pt>
                <c:pt idx="5025">
                  <c:v>3</c:v>
                </c:pt>
                <c:pt idx="5026">
                  <c:v>3</c:v>
                </c:pt>
                <c:pt idx="5027">
                  <c:v>3</c:v>
                </c:pt>
                <c:pt idx="5028">
                  <c:v>3</c:v>
                </c:pt>
                <c:pt idx="5029">
                  <c:v>3</c:v>
                </c:pt>
                <c:pt idx="5030">
                  <c:v>3</c:v>
                </c:pt>
                <c:pt idx="5031">
                  <c:v>3</c:v>
                </c:pt>
                <c:pt idx="5032">
                  <c:v>3</c:v>
                </c:pt>
                <c:pt idx="5033">
                  <c:v>3</c:v>
                </c:pt>
                <c:pt idx="5034">
                  <c:v>3</c:v>
                </c:pt>
                <c:pt idx="5035">
                  <c:v>3</c:v>
                </c:pt>
                <c:pt idx="5036">
                  <c:v>3</c:v>
                </c:pt>
                <c:pt idx="5037">
                  <c:v>3</c:v>
                </c:pt>
                <c:pt idx="5038">
                  <c:v>3</c:v>
                </c:pt>
                <c:pt idx="5039">
                  <c:v>3</c:v>
                </c:pt>
                <c:pt idx="5040">
                  <c:v>3</c:v>
                </c:pt>
                <c:pt idx="5041">
                  <c:v>3</c:v>
                </c:pt>
                <c:pt idx="5042">
                  <c:v>3</c:v>
                </c:pt>
                <c:pt idx="5043">
                  <c:v>3</c:v>
                </c:pt>
                <c:pt idx="5044">
                  <c:v>3</c:v>
                </c:pt>
                <c:pt idx="5045">
                  <c:v>3</c:v>
                </c:pt>
                <c:pt idx="5046">
                  <c:v>3</c:v>
                </c:pt>
                <c:pt idx="5047">
                  <c:v>3</c:v>
                </c:pt>
                <c:pt idx="5048">
                  <c:v>3</c:v>
                </c:pt>
                <c:pt idx="5049">
                  <c:v>3</c:v>
                </c:pt>
                <c:pt idx="5050">
                  <c:v>3</c:v>
                </c:pt>
                <c:pt idx="5051">
                  <c:v>3</c:v>
                </c:pt>
                <c:pt idx="5052">
                  <c:v>3</c:v>
                </c:pt>
                <c:pt idx="5053">
                  <c:v>3</c:v>
                </c:pt>
                <c:pt idx="5054">
                  <c:v>3</c:v>
                </c:pt>
                <c:pt idx="5055">
                  <c:v>3</c:v>
                </c:pt>
                <c:pt idx="5056">
                  <c:v>3</c:v>
                </c:pt>
                <c:pt idx="5057">
                  <c:v>3</c:v>
                </c:pt>
                <c:pt idx="5058">
                  <c:v>3</c:v>
                </c:pt>
                <c:pt idx="5059">
                  <c:v>3</c:v>
                </c:pt>
                <c:pt idx="5060">
                  <c:v>3</c:v>
                </c:pt>
                <c:pt idx="5061">
                  <c:v>3</c:v>
                </c:pt>
                <c:pt idx="5062">
                  <c:v>3</c:v>
                </c:pt>
                <c:pt idx="5063">
                  <c:v>3</c:v>
                </c:pt>
                <c:pt idx="5064">
                  <c:v>3</c:v>
                </c:pt>
                <c:pt idx="5065">
                  <c:v>3</c:v>
                </c:pt>
                <c:pt idx="5066">
                  <c:v>3</c:v>
                </c:pt>
                <c:pt idx="5067">
                  <c:v>3</c:v>
                </c:pt>
                <c:pt idx="5068">
                  <c:v>3</c:v>
                </c:pt>
                <c:pt idx="5069">
                  <c:v>3</c:v>
                </c:pt>
                <c:pt idx="5070">
                  <c:v>3</c:v>
                </c:pt>
                <c:pt idx="5071">
                  <c:v>3</c:v>
                </c:pt>
                <c:pt idx="5072">
                  <c:v>3</c:v>
                </c:pt>
                <c:pt idx="5073">
                  <c:v>3</c:v>
                </c:pt>
                <c:pt idx="5074">
                  <c:v>3</c:v>
                </c:pt>
                <c:pt idx="5075">
                  <c:v>3</c:v>
                </c:pt>
                <c:pt idx="5076">
                  <c:v>3</c:v>
                </c:pt>
                <c:pt idx="5077">
                  <c:v>3</c:v>
                </c:pt>
                <c:pt idx="5078">
                  <c:v>3</c:v>
                </c:pt>
                <c:pt idx="5079">
                  <c:v>3</c:v>
                </c:pt>
                <c:pt idx="5080">
                  <c:v>3</c:v>
                </c:pt>
                <c:pt idx="5081">
                  <c:v>3</c:v>
                </c:pt>
                <c:pt idx="5082">
                  <c:v>3</c:v>
                </c:pt>
                <c:pt idx="5083">
                  <c:v>3</c:v>
                </c:pt>
                <c:pt idx="5084">
                  <c:v>3</c:v>
                </c:pt>
                <c:pt idx="5085">
                  <c:v>3</c:v>
                </c:pt>
                <c:pt idx="5086">
                  <c:v>3</c:v>
                </c:pt>
                <c:pt idx="5087">
                  <c:v>3</c:v>
                </c:pt>
                <c:pt idx="5088">
                  <c:v>3</c:v>
                </c:pt>
                <c:pt idx="5089">
                  <c:v>3</c:v>
                </c:pt>
                <c:pt idx="5090">
                  <c:v>3</c:v>
                </c:pt>
                <c:pt idx="5091">
                  <c:v>3</c:v>
                </c:pt>
                <c:pt idx="5092">
                  <c:v>3</c:v>
                </c:pt>
                <c:pt idx="5093">
                  <c:v>3</c:v>
                </c:pt>
                <c:pt idx="5094">
                  <c:v>3</c:v>
                </c:pt>
                <c:pt idx="5095">
                  <c:v>3</c:v>
                </c:pt>
                <c:pt idx="5096">
                  <c:v>3</c:v>
                </c:pt>
                <c:pt idx="5097">
                  <c:v>3</c:v>
                </c:pt>
                <c:pt idx="5098">
                  <c:v>3</c:v>
                </c:pt>
                <c:pt idx="5099">
                  <c:v>3</c:v>
                </c:pt>
                <c:pt idx="5100">
                  <c:v>3</c:v>
                </c:pt>
                <c:pt idx="5101">
                  <c:v>3</c:v>
                </c:pt>
                <c:pt idx="5102">
                  <c:v>3</c:v>
                </c:pt>
                <c:pt idx="5103">
                  <c:v>3</c:v>
                </c:pt>
                <c:pt idx="5104">
                  <c:v>3</c:v>
                </c:pt>
                <c:pt idx="5105">
                  <c:v>3</c:v>
                </c:pt>
                <c:pt idx="5106">
                  <c:v>3</c:v>
                </c:pt>
                <c:pt idx="5107">
                  <c:v>3</c:v>
                </c:pt>
                <c:pt idx="5108">
                  <c:v>3</c:v>
                </c:pt>
                <c:pt idx="5109">
                  <c:v>3</c:v>
                </c:pt>
                <c:pt idx="5110">
                  <c:v>3</c:v>
                </c:pt>
                <c:pt idx="5111">
                  <c:v>3</c:v>
                </c:pt>
                <c:pt idx="5112">
                  <c:v>3</c:v>
                </c:pt>
                <c:pt idx="5113">
                  <c:v>3</c:v>
                </c:pt>
                <c:pt idx="5114">
                  <c:v>3</c:v>
                </c:pt>
                <c:pt idx="5115">
                  <c:v>3</c:v>
                </c:pt>
                <c:pt idx="5116">
                  <c:v>3</c:v>
                </c:pt>
                <c:pt idx="5117">
                  <c:v>3</c:v>
                </c:pt>
                <c:pt idx="5118">
                  <c:v>3</c:v>
                </c:pt>
                <c:pt idx="5119">
                  <c:v>3</c:v>
                </c:pt>
                <c:pt idx="5120">
                  <c:v>3</c:v>
                </c:pt>
                <c:pt idx="5121">
                  <c:v>3</c:v>
                </c:pt>
                <c:pt idx="5122">
                  <c:v>3</c:v>
                </c:pt>
                <c:pt idx="5123">
                  <c:v>3</c:v>
                </c:pt>
                <c:pt idx="5124">
                  <c:v>3</c:v>
                </c:pt>
                <c:pt idx="5125">
                  <c:v>3</c:v>
                </c:pt>
                <c:pt idx="5126">
                  <c:v>3</c:v>
                </c:pt>
                <c:pt idx="5127">
                  <c:v>3</c:v>
                </c:pt>
                <c:pt idx="5128">
                  <c:v>3</c:v>
                </c:pt>
                <c:pt idx="5129">
                  <c:v>3</c:v>
                </c:pt>
                <c:pt idx="5130">
                  <c:v>3</c:v>
                </c:pt>
                <c:pt idx="5131">
                  <c:v>3</c:v>
                </c:pt>
                <c:pt idx="5132">
                  <c:v>3</c:v>
                </c:pt>
                <c:pt idx="5133">
                  <c:v>3</c:v>
                </c:pt>
                <c:pt idx="5134">
                  <c:v>3</c:v>
                </c:pt>
                <c:pt idx="5135">
                  <c:v>3</c:v>
                </c:pt>
                <c:pt idx="5136">
                  <c:v>3</c:v>
                </c:pt>
                <c:pt idx="5137">
                  <c:v>3</c:v>
                </c:pt>
                <c:pt idx="5138">
                  <c:v>3</c:v>
                </c:pt>
                <c:pt idx="5139">
                  <c:v>3</c:v>
                </c:pt>
                <c:pt idx="5140">
                  <c:v>3</c:v>
                </c:pt>
                <c:pt idx="5141">
                  <c:v>3</c:v>
                </c:pt>
                <c:pt idx="5142">
                  <c:v>3</c:v>
                </c:pt>
                <c:pt idx="5143">
                  <c:v>3</c:v>
                </c:pt>
                <c:pt idx="5144">
                  <c:v>3</c:v>
                </c:pt>
                <c:pt idx="5145">
                  <c:v>3</c:v>
                </c:pt>
                <c:pt idx="5146">
                  <c:v>3</c:v>
                </c:pt>
                <c:pt idx="5147">
                  <c:v>3</c:v>
                </c:pt>
                <c:pt idx="5148">
                  <c:v>3</c:v>
                </c:pt>
                <c:pt idx="5149">
                  <c:v>3</c:v>
                </c:pt>
                <c:pt idx="5150">
                  <c:v>3</c:v>
                </c:pt>
                <c:pt idx="5151">
                  <c:v>3</c:v>
                </c:pt>
                <c:pt idx="5152">
                  <c:v>3</c:v>
                </c:pt>
                <c:pt idx="5153">
                  <c:v>3</c:v>
                </c:pt>
                <c:pt idx="5154">
                  <c:v>3</c:v>
                </c:pt>
                <c:pt idx="5155">
                  <c:v>3</c:v>
                </c:pt>
                <c:pt idx="5156">
                  <c:v>3</c:v>
                </c:pt>
                <c:pt idx="5157">
                  <c:v>3</c:v>
                </c:pt>
                <c:pt idx="5158">
                  <c:v>3</c:v>
                </c:pt>
                <c:pt idx="5159">
                  <c:v>3</c:v>
                </c:pt>
                <c:pt idx="5160">
                  <c:v>3</c:v>
                </c:pt>
                <c:pt idx="5161">
                  <c:v>3</c:v>
                </c:pt>
                <c:pt idx="5162">
                  <c:v>3</c:v>
                </c:pt>
                <c:pt idx="5163">
                  <c:v>3</c:v>
                </c:pt>
                <c:pt idx="5164">
                  <c:v>3</c:v>
                </c:pt>
                <c:pt idx="5165">
                  <c:v>3</c:v>
                </c:pt>
                <c:pt idx="5166">
                  <c:v>3</c:v>
                </c:pt>
                <c:pt idx="5167">
                  <c:v>3</c:v>
                </c:pt>
                <c:pt idx="5168">
                  <c:v>3</c:v>
                </c:pt>
                <c:pt idx="5169">
                  <c:v>3</c:v>
                </c:pt>
                <c:pt idx="5170">
                  <c:v>3</c:v>
                </c:pt>
                <c:pt idx="5171">
                  <c:v>3</c:v>
                </c:pt>
                <c:pt idx="5172">
                  <c:v>3</c:v>
                </c:pt>
                <c:pt idx="5173">
                  <c:v>3</c:v>
                </c:pt>
                <c:pt idx="5174">
                  <c:v>3</c:v>
                </c:pt>
                <c:pt idx="5175">
                  <c:v>3</c:v>
                </c:pt>
                <c:pt idx="5176">
                  <c:v>3</c:v>
                </c:pt>
                <c:pt idx="5177">
                  <c:v>3</c:v>
                </c:pt>
                <c:pt idx="5178">
                  <c:v>3</c:v>
                </c:pt>
                <c:pt idx="5179">
                  <c:v>3</c:v>
                </c:pt>
                <c:pt idx="5180">
                  <c:v>3</c:v>
                </c:pt>
                <c:pt idx="5181">
                  <c:v>3</c:v>
                </c:pt>
                <c:pt idx="5182">
                  <c:v>3</c:v>
                </c:pt>
                <c:pt idx="5183">
                  <c:v>3</c:v>
                </c:pt>
                <c:pt idx="5184">
                  <c:v>3</c:v>
                </c:pt>
                <c:pt idx="5185">
                  <c:v>3</c:v>
                </c:pt>
                <c:pt idx="5186">
                  <c:v>3</c:v>
                </c:pt>
                <c:pt idx="5187">
                  <c:v>3</c:v>
                </c:pt>
                <c:pt idx="5188">
                  <c:v>3</c:v>
                </c:pt>
                <c:pt idx="5189">
                  <c:v>3</c:v>
                </c:pt>
                <c:pt idx="5190">
                  <c:v>3</c:v>
                </c:pt>
                <c:pt idx="5191">
                  <c:v>3</c:v>
                </c:pt>
                <c:pt idx="5192">
                  <c:v>3</c:v>
                </c:pt>
                <c:pt idx="5193">
                  <c:v>3</c:v>
                </c:pt>
                <c:pt idx="5194">
                  <c:v>3</c:v>
                </c:pt>
                <c:pt idx="5195">
                  <c:v>3</c:v>
                </c:pt>
                <c:pt idx="5196">
                  <c:v>3</c:v>
                </c:pt>
                <c:pt idx="5197">
                  <c:v>3</c:v>
                </c:pt>
                <c:pt idx="5198">
                  <c:v>3</c:v>
                </c:pt>
                <c:pt idx="5199">
                  <c:v>3</c:v>
                </c:pt>
                <c:pt idx="5200">
                  <c:v>3</c:v>
                </c:pt>
                <c:pt idx="5201">
                  <c:v>3</c:v>
                </c:pt>
                <c:pt idx="5202">
                  <c:v>3</c:v>
                </c:pt>
                <c:pt idx="5203">
                  <c:v>3</c:v>
                </c:pt>
                <c:pt idx="5204">
                  <c:v>3</c:v>
                </c:pt>
                <c:pt idx="5205">
                  <c:v>3</c:v>
                </c:pt>
                <c:pt idx="5206">
                  <c:v>3</c:v>
                </c:pt>
                <c:pt idx="5207">
                  <c:v>3</c:v>
                </c:pt>
                <c:pt idx="5208">
                  <c:v>3</c:v>
                </c:pt>
                <c:pt idx="5209">
                  <c:v>3</c:v>
                </c:pt>
                <c:pt idx="5210">
                  <c:v>3</c:v>
                </c:pt>
                <c:pt idx="5211">
                  <c:v>3</c:v>
                </c:pt>
                <c:pt idx="5212">
                  <c:v>3</c:v>
                </c:pt>
                <c:pt idx="5213">
                  <c:v>3</c:v>
                </c:pt>
                <c:pt idx="5214">
                  <c:v>3</c:v>
                </c:pt>
                <c:pt idx="5215">
                  <c:v>3</c:v>
                </c:pt>
                <c:pt idx="5216">
                  <c:v>3</c:v>
                </c:pt>
                <c:pt idx="5217">
                  <c:v>3</c:v>
                </c:pt>
                <c:pt idx="5218">
                  <c:v>3</c:v>
                </c:pt>
                <c:pt idx="5219">
                  <c:v>3</c:v>
                </c:pt>
                <c:pt idx="5220">
                  <c:v>3</c:v>
                </c:pt>
                <c:pt idx="5221">
                  <c:v>3</c:v>
                </c:pt>
                <c:pt idx="5222">
                  <c:v>3</c:v>
                </c:pt>
                <c:pt idx="5223">
                  <c:v>3</c:v>
                </c:pt>
                <c:pt idx="5224">
                  <c:v>3</c:v>
                </c:pt>
                <c:pt idx="5225">
                  <c:v>3</c:v>
                </c:pt>
                <c:pt idx="5226">
                  <c:v>3</c:v>
                </c:pt>
                <c:pt idx="5227">
                  <c:v>3</c:v>
                </c:pt>
                <c:pt idx="5228">
                  <c:v>3</c:v>
                </c:pt>
                <c:pt idx="5229">
                  <c:v>3</c:v>
                </c:pt>
                <c:pt idx="5230">
                  <c:v>3</c:v>
                </c:pt>
                <c:pt idx="5231">
                  <c:v>3</c:v>
                </c:pt>
                <c:pt idx="5232">
                  <c:v>3</c:v>
                </c:pt>
                <c:pt idx="5233">
                  <c:v>3</c:v>
                </c:pt>
                <c:pt idx="5234">
                  <c:v>3</c:v>
                </c:pt>
                <c:pt idx="5235">
                  <c:v>3</c:v>
                </c:pt>
                <c:pt idx="5236">
                  <c:v>3</c:v>
                </c:pt>
                <c:pt idx="5237">
                  <c:v>3</c:v>
                </c:pt>
                <c:pt idx="5238">
                  <c:v>3</c:v>
                </c:pt>
                <c:pt idx="5239">
                  <c:v>3</c:v>
                </c:pt>
                <c:pt idx="5240">
                  <c:v>3</c:v>
                </c:pt>
                <c:pt idx="5241">
                  <c:v>3</c:v>
                </c:pt>
                <c:pt idx="5242">
                  <c:v>3</c:v>
                </c:pt>
                <c:pt idx="5243">
                  <c:v>3</c:v>
                </c:pt>
                <c:pt idx="5244">
                  <c:v>3</c:v>
                </c:pt>
                <c:pt idx="5245">
                  <c:v>3</c:v>
                </c:pt>
                <c:pt idx="5246">
                  <c:v>3</c:v>
                </c:pt>
                <c:pt idx="5247">
                  <c:v>3</c:v>
                </c:pt>
                <c:pt idx="5248">
                  <c:v>3</c:v>
                </c:pt>
                <c:pt idx="5249">
                  <c:v>3</c:v>
                </c:pt>
                <c:pt idx="5250">
                  <c:v>3</c:v>
                </c:pt>
                <c:pt idx="5251">
                  <c:v>3</c:v>
                </c:pt>
                <c:pt idx="5252">
                  <c:v>3</c:v>
                </c:pt>
                <c:pt idx="5253">
                  <c:v>3</c:v>
                </c:pt>
                <c:pt idx="5254">
                  <c:v>3</c:v>
                </c:pt>
                <c:pt idx="5255">
                  <c:v>3</c:v>
                </c:pt>
                <c:pt idx="5256">
                  <c:v>3</c:v>
                </c:pt>
                <c:pt idx="5257">
                  <c:v>3</c:v>
                </c:pt>
                <c:pt idx="5258">
                  <c:v>3</c:v>
                </c:pt>
                <c:pt idx="5259">
                  <c:v>3</c:v>
                </c:pt>
                <c:pt idx="5260">
                  <c:v>3</c:v>
                </c:pt>
                <c:pt idx="5261">
                  <c:v>3</c:v>
                </c:pt>
                <c:pt idx="5262">
                  <c:v>3</c:v>
                </c:pt>
                <c:pt idx="5263">
                  <c:v>3</c:v>
                </c:pt>
                <c:pt idx="5264">
                  <c:v>3</c:v>
                </c:pt>
                <c:pt idx="5265">
                  <c:v>3</c:v>
                </c:pt>
                <c:pt idx="5266">
                  <c:v>3</c:v>
                </c:pt>
                <c:pt idx="5267">
                  <c:v>3</c:v>
                </c:pt>
                <c:pt idx="5268">
                  <c:v>3</c:v>
                </c:pt>
                <c:pt idx="5269">
                  <c:v>3</c:v>
                </c:pt>
                <c:pt idx="5270">
                  <c:v>3</c:v>
                </c:pt>
                <c:pt idx="5271">
                  <c:v>3</c:v>
                </c:pt>
                <c:pt idx="5272">
                  <c:v>3</c:v>
                </c:pt>
                <c:pt idx="5273">
                  <c:v>3</c:v>
                </c:pt>
                <c:pt idx="5274">
                  <c:v>3</c:v>
                </c:pt>
                <c:pt idx="5275">
                  <c:v>3</c:v>
                </c:pt>
                <c:pt idx="5276">
                  <c:v>3</c:v>
                </c:pt>
                <c:pt idx="5277">
                  <c:v>3</c:v>
                </c:pt>
                <c:pt idx="5278">
                  <c:v>3</c:v>
                </c:pt>
                <c:pt idx="5279">
                  <c:v>3</c:v>
                </c:pt>
                <c:pt idx="5280">
                  <c:v>3</c:v>
                </c:pt>
                <c:pt idx="5281">
                  <c:v>3</c:v>
                </c:pt>
                <c:pt idx="5282">
                  <c:v>3</c:v>
                </c:pt>
                <c:pt idx="5283">
                  <c:v>3</c:v>
                </c:pt>
                <c:pt idx="5284">
                  <c:v>3</c:v>
                </c:pt>
                <c:pt idx="5285">
                  <c:v>3</c:v>
                </c:pt>
                <c:pt idx="5286">
                  <c:v>3</c:v>
                </c:pt>
                <c:pt idx="5287">
                  <c:v>3</c:v>
                </c:pt>
                <c:pt idx="5288">
                  <c:v>3</c:v>
                </c:pt>
                <c:pt idx="5289">
                  <c:v>3</c:v>
                </c:pt>
                <c:pt idx="5290">
                  <c:v>3</c:v>
                </c:pt>
                <c:pt idx="5291">
                  <c:v>3</c:v>
                </c:pt>
                <c:pt idx="5292">
                  <c:v>3</c:v>
                </c:pt>
                <c:pt idx="5293">
                  <c:v>3</c:v>
                </c:pt>
                <c:pt idx="5294">
                  <c:v>3</c:v>
                </c:pt>
                <c:pt idx="5295">
                  <c:v>3</c:v>
                </c:pt>
                <c:pt idx="5296">
                  <c:v>3</c:v>
                </c:pt>
                <c:pt idx="5297">
                  <c:v>3</c:v>
                </c:pt>
                <c:pt idx="5298">
                  <c:v>3</c:v>
                </c:pt>
                <c:pt idx="5299">
                  <c:v>3</c:v>
                </c:pt>
                <c:pt idx="5300">
                  <c:v>3</c:v>
                </c:pt>
                <c:pt idx="5301">
                  <c:v>3</c:v>
                </c:pt>
                <c:pt idx="5302">
                  <c:v>3</c:v>
                </c:pt>
                <c:pt idx="5303">
                  <c:v>3</c:v>
                </c:pt>
                <c:pt idx="5304">
                  <c:v>3</c:v>
                </c:pt>
                <c:pt idx="5305">
                  <c:v>3</c:v>
                </c:pt>
                <c:pt idx="5306">
                  <c:v>3</c:v>
                </c:pt>
                <c:pt idx="5307">
                  <c:v>3</c:v>
                </c:pt>
                <c:pt idx="5308">
                  <c:v>3</c:v>
                </c:pt>
                <c:pt idx="5309">
                  <c:v>3</c:v>
                </c:pt>
                <c:pt idx="5310">
                  <c:v>3</c:v>
                </c:pt>
                <c:pt idx="5311">
                  <c:v>3</c:v>
                </c:pt>
                <c:pt idx="5312">
                  <c:v>3</c:v>
                </c:pt>
                <c:pt idx="5313">
                  <c:v>3</c:v>
                </c:pt>
                <c:pt idx="5314">
                  <c:v>3</c:v>
                </c:pt>
                <c:pt idx="5315">
                  <c:v>3</c:v>
                </c:pt>
                <c:pt idx="5316">
                  <c:v>3</c:v>
                </c:pt>
                <c:pt idx="5317">
                  <c:v>3</c:v>
                </c:pt>
                <c:pt idx="5318">
                  <c:v>3</c:v>
                </c:pt>
                <c:pt idx="5319">
                  <c:v>3</c:v>
                </c:pt>
                <c:pt idx="5320">
                  <c:v>3</c:v>
                </c:pt>
                <c:pt idx="5321">
                  <c:v>3</c:v>
                </c:pt>
                <c:pt idx="5322">
                  <c:v>3</c:v>
                </c:pt>
                <c:pt idx="5323">
                  <c:v>3</c:v>
                </c:pt>
                <c:pt idx="5324">
                  <c:v>3</c:v>
                </c:pt>
                <c:pt idx="5325">
                  <c:v>3</c:v>
                </c:pt>
                <c:pt idx="5326">
                  <c:v>3</c:v>
                </c:pt>
                <c:pt idx="5327">
                  <c:v>3</c:v>
                </c:pt>
                <c:pt idx="5328">
                  <c:v>3</c:v>
                </c:pt>
                <c:pt idx="5329">
                  <c:v>3</c:v>
                </c:pt>
                <c:pt idx="5330">
                  <c:v>3</c:v>
                </c:pt>
                <c:pt idx="5331">
                  <c:v>3</c:v>
                </c:pt>
                <c:pt idx="5332">
                  <c:v>3</c:v>
                </c:pt>
                <c:pt idx="5333">
                  <c:v>3</c:v>
                </c:pt>
                <c:pt idx="5334">
                  <c:v>3</c:v>
                </c:pt>
                <c:pt idx="5335">
                  <c:v>3</c:v>
                </c:pt>
                <c:pt idx="5336">
                  <c:v>3</c:v>
                </c:pt>
                <c:pt idx="5337">
                  <c:v>3</c:v>
                </c:pt>
                <c:pt idx="5338">
                  <c:v>3</c:v>
                </c:pt>
                <c:pt idx="5339">
                  <c:v>3</c:v>
                </c:pt>
                <c:pt idx="5340">
                  <c:v>3</c:v>
                </c:pt>
                <c:pt idx="5341">
                  <c:v>3</c:v>
                </c:pt>
                <c:pt idx="5342">
                  <c:v>3</c:v>
                </c:pt>
                <c:pt idx="5343">
                  <c:v>3</c:v>
                </c:pt>
                <c:pt idx="5344">
                  <c:v>3</c:v>
                </c:pt>
                <c:pt idx="5345">
                  <c:v>3</c:v>
                </c:pt>
                <c:pt idx="5346">
                  <c:v>3</c:v>
                </c:pt>
                <c:pt idx="5347">
                  <c:v>3</c:v>
                </c:pt>
                <c:pt idx="5348">
                  <c:v>3</c:v>
                </c:pt>
                <c:pt idx="5349">
                  <c:v>3</c:v>
                </c:pt>
                <c:pt idx="5350">
                  <c:v>3</c:v>
                </c:pt>
                <c:pt idx="5351">
                  <c:v>3</c:v>
                </c:pt>
                <c:pt idx="5352">
                  <c:v>3</c:v>
                </c:pt>
                <c:pt idx="5353">
                  <c:v>3</c:v>
                </c:pt>
                <c:pt idx="5354">
                  <c:v>3</c:v>
                </c:pt>
                <c:pt idx="5355">
                  <c:v>3</c:v>
                </c:pt>
                <c:pt idx="5356">
                  <c:v>3</c:v>
                </c:pt>
                <c:pt idx="5357">
                  <c:v>3</c:v>
                </c:pt>
                <c:pt idx="5358">
                  <c:v>3</c:v>
                </c:pt>
                <c:pt idx="5359">
                  <c:v>3</c:v>
                </c:pt>
                <c:pt idx="5360">
                  <c:v>3</c:v>
                </c:pt>
                <c:pt idx="5361">
                  <c:v>3</c:v>
                </c:pt>
                <c:pt idx="5362">
                  <c:v>3</c:v>
                </c:pt>
                <c:pt idx="5363">
                  <c:v>3</c:v>
                </c:pt>
                <c:pt idx="5364">
                  <c:v>3</c:v>
                </c:pt>
                <c:pt idx="5365">
                  <c:v>3</c:v>
                </c:pt>
                <c:pt idx="5366">
                  <c:v>3</c:v>
                </c:pt>
                <c:pt idx="5367">
                  <c:v>3</c:v>
                </c:pt>
                <c:pt idx="5368">
                  <c:v>3</c:v>
                </c:pt>
                <c:pt idx="5369">
                  <c:v>3</c:v>
                </c:pt>
                <c:pt idx="5370">
                  <c:v>3</c:v>
                </c:pt>
                <c:pt idx="5371">
                  <c:v>3</c:v>
                </c:pt>
                <c:pt idx="5372">
                  <c:v>3</c:v>
                </c:pt>
                <c:pt idx="5373">
                  <c:v>3</c:v>
                </c:pt>
                <c:pt idx="5374">
                  <c:v>3</c:v>
                </c:pt>
                <c:pt idx="5375">
                  <c:v>3</c:v>
                </c:pt>
                <c:pt idx="5376">
                  <c:v>3</c:v>
                </c:pt>
                <c:pt idx="5377">
                  <c:v>3</c:v>
                </c:pt>
                <c:pt idx="5378">
                  <c:v>3</c:v>
                </c:pt>
                <c:pt idx="5379">
                  <c:v>3</c:v>
                </c:pt>
                <c:pt idx="5380">
                  <c:v>3</c:v>
                </c:pt>
                <c:pt idx="5381">
                  <c:v>3</c:v>
                </c:pt>
                <c:pt idx="5382">
                  <c:v>3</c:v>
                </c:pt>
                <c:pt idx="5383">
                  <c:v>3</c:v>
                </c:pt>
                <c:pt idx="5384">
                  <c:v>3</c:v>
                </c:pt>
                <c:pt idx="5385">
                  <c:v>3</c:v>
                </c:pt>
                <c:pt idx="5386">
                  <c:v>3</c:v>
                </c:pt>
                <c:pt idx="5387">
                  <c:v>3</c:v>
                </c:pt>
                <c:pt idx="5388">
                  <c:v>3</c:v>
                </c:pt>
                <c:pt idx="5389">
                  <c:v>3</c:v>
                </c:pt>
                <c:pt idx="5390">
                  <c:v>3</c:v>
                </c:pt>
                <c:pt idx="5391">
                  <c:v>3</c:v>
                </c:pt>
                <c:pt idx="5392">
                  <c:v>3</c:v>
                </c:pt>
                <c:pt idx="5393">
                  <c:v>3</c:v>
                </c:pt>
                <c:pt idx="5394">
                  <c:v>3</c:v>
                </c:pt>
                <c:pt idx="5395">
                  <c:v>3</c:v>
                </c:pt>
                <c:pt idx="5396">
                  <c:v>3</c:v>
                </c:pt>
                <c:pt idx="5397">
                  <c:v>3</c:v>
                </c:pt>
                <c:pt idx="5398">
                  <c:v>3</c:v>
                </c:pt>
                <c:pt idx="5399">
                  <c:v>3</c:v>
                </c:pt>
                <c:pt idx="5400">
                  <c:v>3</c:v>
                </c:pt>
                <c:pt idx="5401">
                  <c:v>3</c:v>
                </c:pt>
                <c:pt idx="5402">
                  <c:v>3</c:v>
                </c:pt>
                <c:pt idx="5403">
                  <c:v>3</c:v>
                </c:pt>
                <c:pt idx="5404">
                  <c:v>3</c:v>
                </c:pt>
                <c:pt idx="5405">
                  <c:v>3</c:v>
                </c:pt>
                <c:pt idx="5406">
                  <c:v>3</c:v>
                </c:pt>
                <c:pt idx="5407">
                  <c:v>3</c:v>
                </c:pt>
                <c:pt idx="5408">
                  <c:v>3</c:v>
                </c:pt>
                <c:pt idx="5409">
                  <c:v>3</c:v>
                </c:pt>
                <c:pt idx="5410">
                  <c:v>3</c:v>
                </c:pt>
                <c:pt idx="5411">
                  <c:v>3</c:v>
                </c:pt>
                <c:pt idx="5412">
                  <c:v>3</c:v>
                </c:pt>
                <c:pt idx="5413">
                  <c:v>3</c:v>
                </c:pt>
                <c:pt idx="5414">
                  <c:v>3</c:v>
                </c:pt>
                <c:pt idx="5415">
                  <c:v>3</c:v>
                </c:pt>
                <c:pt idx="5416">
                  <c:v>3</c:v>
                </c:pt>
                <c:pt idx="5417">
                  <c:v>3</c:v>
                </c:pt>
                <c:pt idx="5418">
                  <c:v>3</c:v>
                </c:pt>
                <c:pt idx="5419">
                  <c:v>3</c:v>
                </c:pt>
                <c:pt idx="5420">
                  <c:v>3</c:v>
                </c:pt>
                <c:pt idx="5421">
                  <c:v>3</c:v>
                </c:pt>
                <c:pt idx="5422">
                  <c:v>3</c:v>
                </c:pt>
                <c:pt idx="5423">
                  <c:v>3</c:v>
                </c:pt>
                <c:pt idx="5424">
                  <c:v>3</c:v>
                </c:pt>
                <c:pt idx="5425">
                  <c:v>3</c:v>
                </c:pt>
                <c:pt idx="5426">
                  <c:v>3</c:v>
                </c:pt>
                <c:pt idx="5427">
                  <c:v>3</c:v>
                </c:pt>
                <c:pt idx="5428">
                  <c:v>3</c:v>
                </c:pt>
                <c:pt idx="5429">
                  <c:v>3</c:v>
                </c:pt>
                <c:pt idx="5430">
                  <c:v>3</c:v>
                </c:pt>
                <c:pt idx="5431">
                  <c:v>3</c:v>
                </c:pt>
                <c:pt idx="5432">
                  <c:v>3</c:v>
                </c:pt>
                <c:pt idx="5433">
                  <c:v>3</c:v>
                </c:pt>
                <c:pt idx="5434">
                  <c:v>3</c:v>
                </c:pt>
                <c:pt idx="5435">
                  <c:v>3</c:v>
                </c:pt>
                <c:pt idx="5436">
                  <c:v>3</c:v>
                </c:pt>
                <c:pt idx="5437">
                  <c:v>3</c:v>
                </c:pt>
                <c:pt idx="5438">
                  <c:v>3</c:v>
                </c:pt>
                <c:pt idx="5439">
                  <c:v>3</c:v>
                </c:pt>
                <c:pt idx="5440">
                  <c:v>3</c:v>
                </c:pt>
                <c:pt idx="5441">
                  <c:v>3</c:v>
                </c:pt>
                <c:pt idx="5442">
                  <c:v>3</c:v>
                </c:pt>
                <c:pt idx="5443">
                  <c:v>3</c:v>
                </c:pt>
                <c:pt idx="5444">
                  <c:v>3</c:v>
                </c:pt>
                <c:pt idx="5445">
                  <c:v>3</c:v>
                </c:pt>
                <c:pt idx="5446">
                  <c:v>3</c:v>
                </c:pt>
                <c:pt idx="5447">
                  <c:v>3</c:v>
                </c:pt>
                <c:pt idx="5448">
                  <c:v>3</c:v>
                </c:pt>
                <c:pt idx="5449">
                  <c:v>3</c:v>
                </c:pt>
                <c:pt idx="5450">
                  <c:v>3</c:v>
                </c:pt>
                <c:pt idx="5451">
                  <c:v>3</c:v>
                </c:pt>
                <c:pt idx="5452">
                  <c:v>3</c:v>
                </c:pt>
                <c:pt idx="5453">
                  <c:v>3</c:v>
                </c:pt>
                <c:pt idx="5454">
                  <c:v>3</c:v>
                </c:pt>
                <c:pt idx="5455">
                  <c:v>3</c:v>
                </c:pt>
                <c:pt idx="5456">
                  <c:v>3</c:v>
                </c:pt>
                <c:pt idx="5457">
                  <c:v>3</c:v>
                </c:pt>
                <c:pt idx="5458">
                  <c:v>3</c:v>
                </c:pt>
                <c:pt idx="5459">
                  <c:v>3</c:v>
                </c:pt>
                <c:pt idx="5460">
                  <c:v>3</c:v>
                </c:pt>
                <c:pt idx="5461">
                  <c:v>3</c:v>
                </c:pt>
                <c:pt idx="5462">
                  <c:v>3</c:v>
                </c:pt>
                <c:pt idx="5463">
                  <c:v>3</c:v>
                </c:pt>
                <c:pt idx="5464">
                  <c:v>3</c:v>
                </c:pt>
                <c:pt idx="5465">
                  <c:v>3</c:v>
                </c:pt>
                <c:pt idx="5466">
                  <c:v>3</c:v>
                </c:pt>
                <c:pt idx="5467">
                  <c:v>3</c:v>
                </c:pt>
                <c:pt idx="5468">
                  <c:v>3</c:v>
                </c:pt>
                <c:pt idx="5469">
                  <c:v>3</c:v>
                </c:pt>
                <c:pt idx="5470">
                  <c:v>3</c:v>
                </c:pt>
                <c:pt idx="5471">
                  <c:v>3</c:v>
                </c:pt>
                <c:pt idx="5472">
                  <c:v>3</c:v>
                </c:pt>
                <c:pt idx="5473">
                  <c:v>3</c:v>
                </c:pt>
                <c:pt idx="5474">
                  <c:v>3</c:v>
                </c:pt>
                <c:pt idx="5475">
                  <c:v>3</c:v>
                </c:pt>
                <c:pt idx="5476">
                  <c:v>3</c:v>
                </c:pt>
                <c:pt idx="5477">
                  <c:v>3</c:v>
                </c:pt>
                <c:pt idx="5478">
                  <c:v>3</c:v>
                </c:pt>
                <c:pt idx="5479">
                  <c:v>3</c:v>
                </c:pt>
                <c:pt idx="5480">
                  <c:v>3</c:v>
                </c:pt>
                <c:pt idx="5481">
                  <c:v>3</c:v>
                </c:pt>
                <c:pt idx="5482">
                  <c:v>3</c:v>
                </c:pt>
                <c:pt idx="5483">
                  <c:v>3</c:v>
                </c:pt>
                <c:pt idx="5484">
                  <c:v>3</c:v>
                </c:pt>
                <c:pt idx="5485">
                  <c:v>3</c:v>
                </c:pt>
                <c:pt idx="5486">
                  <c:v>3</c:v>
                </c:pt>
                <c:pt idx="5487">
                  <c:v>3</c:v>
                </c:pt>
                <c:pt idx="5488">
                  <c:v>3</c:v>
                </c:pt>
                <c:pt idx="5489">
                  <c:v>3</c:v>
                </c:pt>
                <c:pt idx="5490">
                  <c:v>3</c:v>
                </c:pt>
                <c:pt idx="5491">
                  <c:v>3</c:v>
                </c:pt>
                <c:pt idx="5492">
                  <c:v>3</c:v>
                </c:pt>
                <c:pt idx="5493">
                  <c:v>3</c:v>
                </c:pt>
                <c:pt idx="5494">
                  <c:v>3</c:v>
                </c:pt>
                <c:pt idx="5495">
                  <c:v>3</c:v>
                </c:pt>
                <c:pt idx="5496">
                  <c:v>3</c:v>
                </c:pt>
                <c:pt idx="5497">
                  <c:v>3</c:v>
                </c:pt>
                <c:pt idx="5498">
                  <c:v>3</c:v>
                </c:pt>
                <c:pt idx="5499">
                  <c:v>3</c:v>
                </c:pt>
                <c:pt idx="5500">
                  <c:v>3</c:v>
                </c:pt>
                <c:pt idx="5501">
                  <c:v>3</c:v>
                </c:pt>
                <c:pt idx="5502">
                  <c:v>3</c:v>
                </c:pt>
                <c:pt idx="5503">
                  <c:v>3</c:v>
                </c:pt>
                <c:pt idx="5504">
                  <c:v>3</c:v>
                </c:pt>
                <c:pt idx="5505">
                  <c:v>3</c:v>
                </c:pt>
                <c:pt idx="5506">
                  <c:v>3</c:v>
                </c:pt>
                <c:pt idx="5507">
                  <c:v>3</c:v>
                </c:pt>
                <c:pt idx="5508">
                  <c:v>3</c:v>
                </c:pt>
                <c:pt idx="5509">
                  <c:v>3</c:v>
                </c:pt>
                <c:pt idx="5510">
                  <c:v>3</c:v>
                </c:pt>
                <c:pt idx="5511">
                  <c:v>3</c:v>
                </c:pt>
                <c:pt idx="5512">
                  <c:v>3</c:v>
                </c:pt>
                <c:pt idx="5513">
                  <c:v>3</c:v>
                </c:pt>
                <c:pt idx="5514">
                  <c:v>3</c:v>
                </c:pt>
                <c:pt idx="5515">
                  <c:v>3</c:v>
                </c:pt>
                <c:pt idx="5516">
                  <c:v>3</c:v>
                </c:pt>
                <c:pt idx="5517">
                  <c:v>3</c:v>
                </c:pt>
                <c:pt idx="5518">
                  <c:v>3</c:v>
                </c:pt>
                <c:pt idx="5519">
                  <c:v>3</c:v>
                </c:pt>
                <c:pt idx="5520">
                  <c:v>3</c:v>
                </c:pt>
                <c:pt idx="5521">
                  <c:v>3</c:v>
                </c:pt>
                <c:pt idx="5522">
                  <c:v>3</c:v>
                </c:pt>
                <c:pt idx="5523">
                  <c:v>3</c:v>
                </c:pt>
                <c:pt idx="5524">
                  <c:v>3</c:v>
                </c:pt>
                <c:pt idx="5525">
                  <c:v>3</c:v>
                </c:pt>
                <c:pt idx="5526">
                  <c:v>3</c:v>
                </c:pt>
                <c:pt idx="5527">
                  <c:v>3</c:v>
                </c:pt>
                <c:pt idx="5528">
                  <c:v>3</c:v>
                </c:pt>
                <c:pt idx="5529">
                  <c:v>3</c:v>
                </c:pt>
                <c:pt idx="5530">
                  <c:v>3</c:v>
                </c:pt>
                <c:pt idx="5531">
                  <c:v>3</c:v>
                </c:pt>
                <c:pt idx="5532">
                  <c:v>3</c:v>
                </c:pt>
                <c:pt idx="5533">
                  <c:v>3</c:v>
                </c:pt>
                <c:pt idx="5534">
                  <c:v>3</c:v>
                </c:pt>
                <c:pt idx="5535">
                  <c:v>3</c:v>
                </c:pt>
                <c:pt idx="5536">
                  <c:v>3</c:v>
                </c:pt>
                <c:pt idx="5537">
                  <c:v>3</c:v>
                </c:pt>
                <c:pt idx="5538">
                  <c:v>3</c:v>
                </c:pt>
                <c:pt idx="5539">
                  <c:v>3</c:v>
                </c:pt>
                <c:pt idx="5540">
                  <c:v>3</c:v>
                </c:pt>
                <c:pt idx="5541">
                  <c:v>3</c:v>
                </c:pt>
                <c:pt idx="5542">
                  <c:v>3</c:v>
                </c:pt>
                <c:pt idx="5543">
                  <c:v>3</c:v>
                </c:pt>
                <c:pt idx="5544">
                  <c:v>3</c:v>
                </c:pt>
                <c:pt idx="5545">
                  <c:v>3</c:v>
                </c:pt>
                <c:pt idx="5546">
                  <c:v>3</c:v>
                </c:pt>
                <c:pt idx="5547">
                  <c:v>3</c:v>
                </c:pt>
                <c:pt idx="5548">
                  <c:v>3</c:v>
                </c:pt>
                <c:pt idx="5549">
                  <c:v>3</c:v>
                </c:pt>
                <c:pt idx="5550">
                  <c:v>3</c:v>
                </c:pt>
                <c:pt idx="5551">
                  <c:v>3</c:v>
                </c:pt>
                <c:pt idx="5552">
                  <c:v>3</c:v>
                </c:pt>
                <c:pt idx="5553">
                  <c:v>3</c:v>
                </c:pt>
                <c:pt idx="5554">
                  <c:v>3</c:v>
                </c:pt>
                <c:pt idx="5555">
                  <c:v>3</c:v>
                </c:pt>
                <c:pt idx="5556">
                  <c:v>3</c:v>
                </c:pt>
                <c:pt idx="5557">
                  <c:v>3</c:v>
                </c:pt>
                <c:pt idx="5558">
                  <c:v>3</c:v>
                </c:pt>
                <c:pt idx="5559">
                  <c:v>3</c:v>
                </c:pt>
                <c:pt idx="5560">
                  <c:v>3</c:v>
                </c:pt>
                <c:pt idx="5561">
                  <c:v>3</c:v>
                </c:pt>
                <c:pt idx="5562">
                  <c:v>3</c:v>
                </c:pt>
                <c:pt idx="5563">
                  <c:v>3</c:v>
                </c:pt>
                <c:pt idx="5564">
                  <c:v>3</c:v>
                </c:pt>
                <c:pt idx="5565">
                  <c:v>3</c:v>
                </c:pt>
                <c:pt idx="5566">
                  <c:v>3</c:v>
                </c:pt>
                <c:pt idx="5567">
                  <c:v>3</c:v>
                </c:pt>
                <c:pt idx="5568">
                  <c:v>3</c:v>
                </c:pt>
                <c:pt idx="5569">
                  <c:v>3</c:v>
                </c:pt>
                <c:pt idx="5570">
                  <c:v>3</c:v>
                </c:pt>
                <c:pt idx="5571">
                  <c:v>3</c:v>
                </c:pt>
                <c:pt idx="5572">
                  <c:v>3</c:v>
                </c:pt>
                <c:pt idx="5573">
                  <c:v>3</c:v>
                </c:pt>
                <c:pt idx="5574">
                  <c:v>3</c:v>
                </c:pt>
                <c:pt idx="5575">
                  <c:v>3</c:v>
                </c:pt>
                <c:pt idx="5576">
                  <c:v>3</c:v>
                </c:pt>
                <c:pt idx="5577">
                  <c:v>3</c:v>
                </c:pt>
                <c:pt idx="5578">
                  <c:v>3</c:v>
                </c:pt>
                <c:pt idx="5579">
                  <c:v>3</c:v>
                </c:pt>
                <c:pt idx="5580">
                  <c:v>3</c:v>
                </c:pt>
                <c:pt idx="5581">
                  <c:v>3</c:v>
                </c:pt>
                <c:pt idx="5582">
                  <c:v>3</c:v>
                </c:pt>
                <c:pt idx="5583">
                  <c:v>3</c:v>
                </c:pt>
                <c:pt idx="5584">
                  <c:v>3</c:v>
                </c:pt>
                <c:pt idx="5585">
                  <c:v>3</c:v>
                </c:pt>
                <c:pt idx="5586">
                  <c:v>3</c:v>
                </c:pt>
                <c:pt idx="5587">
                  <c:v>3</c:v>
                </c:pt>
                <c:pt idx="5588">
                  <c:v>3</c:v>
                </c:pt>
                <c:pt idx="5589">
                  <c:v>3</c:v>
                </c:pt>
                <c:pt idx="5590">
                  <c:v>3</c:v>
                </c:pt>
                <c:pt idx="5591">
                  <c:v>3</c:v>
                </c:pt>
                <c:pt idx="5592">
                  <c:v>3</c:v>
                </c:pt>
                <c:pt idx="5593">
                  <c:v>3</c:v>
                </c:pt>
                <c:pt idx="5594">
                  <c:v>3</c:v>
                </c:pt>
                <c:pt idx="5595">
                  <c:v>3</c:v>
                </c:pt>
                <c:pt idx="5596">
                  <c:v>3</c:v>
                </c:pt>
                <c:pt idx="5597">
                  <c:v>3</c:v>
                </c:pt>
                <c:pt idx="5598">
                  <c:v>3</c:v>
                </c:pt>
                <c:pt idx="5599">
                  <c:v>3</c:v>
                </c:pt>
                <c:pt idx="5600">
                  <c:v>3</c:v>
                </c:pt>
                <c:pt idx="5601">
                  <c:v>3</c:v>
                </c:pt>
                <c:pt idx="5602">
                  <c:v>3</c:v>
                </c:pt>
                <c:pt idx="5603">
                  <c:v>3</c:v>
                </c:pt>
                <c:pt idx="5604">
                  <c:v>3</c:v>
                </c:pt>
                <c:pt idx="5605">
                  <c:v>3</c:v>
                </c:pt>
                <c:pt idx="5606">
                  <c:v>3</c:v>
                </c:pt>
                <c:pt idx="5607">
                  <c:v>3</c:v>
                </c:pt>
                <c:pt idx="5608">
                  <c:v>3</c:v>
                </c:pt>
                <c:pt idx="5609">
                  <c:v>3</c:v>
                </c:pt>
                <c:pt idx="5610">
                  <c:v>3</c:v>
                </c:pt>
                <c:pt idx="5611">
                  <c:v>3</c:v>
                </c:pt>
                <c:pt idx="5612">
                  <c:v>3</c:v>
                </c:pt>
                <c:pt idx="5613">
                  <c:v>3</c:v>
                </c:pt>
                <c:pt idx="5614">
                  <c:v>3</c:v>
                </c:pt>
                <c:pt idx="5615">
                  <c:v>3</c:v>
                </c:pt>
                <c:pt idx="5616">
                  <c:v>3</c:v>
                </c:pt>
                <c:pt idx="5617">
                  <c:v>3</c:v>
                </c:pt>
                <c:pt idx="5618">
                  <c:v>3</c:v>
                </c:pt>
                <c:pt idx="5619">
                  <c:v>3</c:v>
                </c:pt>
                <c:pt idx="5620">
                  <c:v>3</c:v>
                </c:pt>
                <c:pt idx="5621">
                  <c:v>3</c:v>
                </c:pt>
                <c:pt idx="5622">
                  <c:v>3</c:v>
                </c:pt>
                <c:pt idx="5623">
                  <c:v>3</c:v>
                </c:pt>
                <c:pt idx="5624">
                  <c:v>3</c:v>
                </c:pt>
                <c:pt idx="5625">
                  <c:v>3</c:v>
                </c:pt>
              </c:numCache>
            </c:numRef>
          </c:val>
          <c:smooth val="0"/>
          <c:extLst>
            <c:ext xmlns:c16="http://schemas.microsoft.com/office/drawing/2014/chart" uri="{C3380CC4-5D6E-409C-BE32-E72D297353CC}">
              <c16:uniqueId val="{00000002-3506-40FD-9E73-09549F4E37F2}"/>
            </c:ext>
          </c:extLst>
        </c:ser>
        <c:dLbls>
          <c:showLegendKey val="0"/>
          <c:showVal val="0"/>
          <c:showCatName val="0"/>
          <c:showSerName val="0"/>
          <c:showPercent val="0"/>
          <c:showBubbleSize val="0"/>
        </c:dLbls>
        <c:marker val="1"/>
        <c:smooth val="0"/>
        <c:axId val="753719568"/>
        <c:axId val="753720656"/>
        <c:extLst>
          <c:ext xmlns:c15="http://schemas.microsoft.com/office/drawing/2012/chart" uri="{02D57815-91ED-43cb-92C2-25804820EDAC}">
            <c15:filteredLineSeries>
              <c15:ser>
                <c:idx val="2"/>
                <c:order val="2"/>
                <c:tx>
                  <c:strRef>
                    <c:extLst>
                      <c:ext uri="{02D57815-91ED-43cb-92C2-25804820EDAC}">
                        <c15:formulaRef>
                          <c15:sqref>'Gráfica TII desde 2000'!$Y$1</c15:sqref>
                        </c15:formulaRef>
                      </c:ext>
                    </c:extLst>
                    <c:strCache>
                      <c:ptCount val="1"/>
                      <c:pt idx="0">
                        <c:v>Inflación Subyacente</c:v>
                      </c:pt>
                    </c:strCache>
                  </c:strRef>
                </c:tx>
                <c:spPr>
                  <a:ln w="31750">
                    <a:solidFill>
                      <a:srgbClr val="0000FF"/>
                    </a:solidFill>
                  </a:ln>
                </c:spPr>
                <c:marker>
                  <c:symbol val="none"/>
                </c:marker>
                <c:cat>
                  <c:numRef>
                    <c:extLst>
                      <c:ext uri="{02D57815-91ED-43cb-92C2-25804820EDAC}">
                        <c15:formulaRef>
                          <c15:sqref>'Gráfica TII desde 2000'!$A$2:$A$10062</c15:sqref>
                        </c15:formulaRef>
                      </c:ext>
                    </c:extLst>
                    <c:numCache>
                      <c:formatCode>m/d/yyyy</c:formatCode>
                      <c:ptCount val="10061"/>
                      <c:pt idx="0">
                        <c:v>36102</c:v>
                      </c:pt>
                      <c:pt idx="1">
                        <c:v>36103</c:v>
                      </c:pt>
                      <c:pt idx="2">
                        <c:v>36104</c:v>
                      </c:pt>
                      <c:pt idx="3">
                        <c:v>36105</c:v>
                      </c:pt>
                      <c:pt idx="4">
                        <c:v>36108</c:v>
                      </c:pt>
                      <c:pt idx="5">
                        <c:v>36109</c:v>
                      </c:pt>
                      <c:pt idx="6">
                        <c:v>36110</c:v>
                      </c:pt>
                      <c:pt idx="7">
                        <c:v>36111</c:v>
                      </c:pt>
                      <c:pt idx="8">
                        <c:v>36112</c:v>
                      </c:pt>
                      <c:pt idx="9">
                        <c:v>36115</c:v>
                      </c:pt>
                      <c:pt idx="10">
                        <c:v>36116</c:v>
                      </c:pt>
                      <c:pt idx="11">
                        <c:v>36117</c:v>
                      </c:pt>
                      <c:pt idx="12">
                        <c:v>36118</c:v>
                      </c:pt>
                      <c:pt idx="13">
                        <c:v>36122</c:v>
                      </c:pt>
                      <c:pt idx="14">
                        <c:v>36123</c:v>
                      </c:pt>
                      <c:pt idx="15">
                        <c:v>36124</c:v>
                      </c:pt>
                      <c:pt idx="16">
                        <c:v>36125</c:v>
                      </c:pt>
                      <c:pt idx="17">
                        <c:v>36126</c:v>
                      </c:pt>
                      <c:pt idx="18">
                        <c:v>36129</c:v>
                      </c:pt>
                      <c:pt idx="19">
                        <c:v>36130</c:v>
                      </c:pt>
                      <c:pt idx="20">
                        <c:v>36131</c:v>
                      </c:pt>
                      <c:pt idx="21">
                        <c:v>36132</c:v>
                      </c:pt>
                      <c:pt idx="22">
                        <c:v>36133</c:v>
                      </c:pt>
                      <c:pt idx="23">
                        <c:v>36136</c:v>
                      </c:pt>
                      <c:pt idx="24">
                        <c:v>36137</c:v>
                      </c:pt>
                      <c:pt idx="25">
                        <c:v>36138</c:v>
                      </c:pt>
                      <c:pt idx="26">
                        <c:v>36139</c:v>
                      </c:pt>
                      <c:pt idx="27">
                        <c:v>36140</c:v>
                      </c:pt>
                      <c:pt idx="28">
                        <c:v>36143</c:v>
                      </c:pt>
                      <c:pt idx="29">
                        <c:v>36144</c:v>
                      </c:pt>
                      <c:pt idx="30">
                        <c:v>36145</c:v>
                      </c:pt>
                      <c:pt idx="31">
                        <c:v>36146</c:v>
                      </c:pt>
                      <c:pt idx="32">
                        <c:v>36147</c:v>
                      </c:pt>
                      <c:pt idx="33">
                        <c:v>36150</c:v>
                      </c:pt>
                      <c:pt idx="34">
                        <c:v>36151</c:v>
                      </c:pt>
                      <c:pt idx="35">
                        <c:v>36152</c:v>
                      </c:pt>
                      <c:pt idx="36">
                        <c:v>36153</c:v>
                      </c:pt>
                      <c:pt idx="37">
                        <c:v>36157</c:v>
                      </c:pt>
                      <c:pt idx="38">
                        <c:v>36158</c:v>
                      </c:pt>
                      <c:pt idx="39">
                        <c:v>36159</c:v>
                      </c:pt>
                      <c:pt idx="40">
                        <c:v>36160</c:v>
                      </c:pt>
                      <c:pt idx="41">
                        <c:v>36164</c:v>
                      </c:pt>
                      <c:pt idx="42">
                        <c:v>36165</c:v>
                      </c:pt>
                      <c:pt idx="43">
                        <c:v>36166</c:v>
                      </c:pt>
                      <c:pt idx="44">
                        <c:v>36167</c:v>
                      </c:pt>
                      <c:pt idx="45">
                        <c:v>36168</c:v>
                      </c:pt>
                      <c:pt idx="46">
                        <c:v>36171</c:v>
                      </c:pt>
                      <c:pt idx="47">
                        <c:v>36172</c:v>
                      </c:pt>
                      <c:pt idx="48">
                        <c:v>36173</c:v>
                      </c:pt>
                      <c:pt idx="49">
                        <c:v>36174</c:v>
                      </c:pt>
                      <c:pt idx="50">
                        <c:v>36175</c:v>
                      </c:pt>
                      <c:pt idx="51">
                        <c:v>36178</c:v>
                      </c:pt>
                      <c:pt idx="52">
                        <c:v>36179</c:v>
                      </c:pt>
                      <c:pt idx="53">
                        <c:v>36180</c:v>
                      </c:pt>
                      <c:pt idx="54">
                        <c:v>36181</c:v>
                      </c:pt>
                      <c:pt idx="55">
                        <c:v>36182</c:v>
                      </c:pt>
                      <c:pt idx="56">
                        <c:v>36185</c:v>
                      </c:pt>
                      <c:pt idx="57">
                        <c:v>36186</c:v>
                      </c:pt>
                      <c:pt idx="58">
                        <c:v>36187</c:v>
                      </c:pt>
                      <c:pt idx="59">
                        <c:v>36188</c:v>
                      </c:pt>
                      <c:pt idx="60">
                        <c:v>36189</c:v>
                      </c:pt>
                      <c:pt idx="61">
                        <c:v>36192</c:v>
                      </c:pt>
                      <c:pt idx="62">
                        <c:v>36193</c:v>
                      </c:pt>
                      <c:pt idx="63">
                        <c:v>36194</c:v>
                      </c:pt>
                      <c:pt idx="64">
                        <c:v>36195</c:v>
                      </c:pt>
                      <c:pt idx="65">
                        <c:v>36199</c:v>
                      </c:pt>
                      <c:pt idx="66">
                        <c:v>36200</c:v>
                      </c:pt>
                      <c:pt idx="67">
                        <c:v>36201</c:v>
                      </c:pt>
                      <c:pt idx="68">
                        <c:v>36202</c:v>
                      </c:pt>
                      <c:pt idx="69">
                        <c:v>36203</c:v>
                      </c:pt>
                      <c:pt idx="70">
                        <c:v>36206</c:v>
                      </c:pt>
                      <c:pt idx="71">
                        <c:v>36207</c:v>
                      </c:pt>
                      <c:pt idx="72">
                        <c:v>36208</c:v>
                      </c:pt>
                      <c:pt idx="73">
                        <c:v>36209</c:v>
                      </c:pt>
                      <c:pt idx="74">
                        <c:v>36210</c:v>
                      </c:pt>
                      <c:pt idx="75">
                        <c:v>36213</c:v>
                      </c:pt>
                      <c:pt idx="76">
                        <c:v>36214</c:v>
                      </c:pt>
                      <c:pt idx="77">
                        <c:v>36215</c:v>
                      </c:pt>
                      <c:pt idx="78">
                        <c:v>36216</c:v>
                      </c:pt>
                      <c:pt idx="79">
                        <c:v>36217</c:v>
                      </c:pt>
                      <c:pt idx="80">
                        <c:v>36220</c:v>
                      </c:pt>
                      <c:pt idx="81">
                        <c:v>36221</c:v>
                      </c:pt>
                      <c:pt idx="82">
                        <c:v>36222</c:v>
                      </c:pt>
                      <c:pt idx="83">
                        <c:v>36223</c:v>
                      </c:pt>
                      <c:pt idx="84">
                        <c:v>36224</c:v>
                      </c:pt>
                      <c:pt idx="85">
                        <c:v>36227</c:v>
                      </c:pt>
                      <c:pt idx="86">
                        <c:v>36228</c:v>
                      </c:pt>
                      <c:pt idx="87">
                        <c:v>36229</c:v>
                      </c:pt>
                      <c:pt idx="88">
                        <c:v>36230</c:v>
                      </c:pt>
                      <c:pt idx="89">
                        <c:v>36231</c:v>
                      </c:pt>
                      <c:pt idx="90">
                        <c:v>36234</c:v>
                      </c:pt>
                      <c:pt idx="91">
                        <c:v>36235</c:v>
                      </c:pt>
                      <c:pt idx="92">
                        <c:v>36236</c:v>
                      </c:pt>
                      <c:pt idx="93">
                        <c:v>36237</c:v>
                      </c:pt>
                      <c:pt idx="94">
                        <c:v>36238</c:v>
                      </c:pt>
                      <c:pt idx="95">
                        <c:v>36241</c:v>
                      </c:pt>
                      <c:pt idx="96">
                        <c:v>36242</c:v>
                      </c:pt>
                      <c:pt idx="97">
                        <c:v>36243</c:v>
                      </c:pt>
                      <c:pt idx="98">
                        <c:v>36244</c:v>
                      </c:pt>
                      <c:pt idx="99">
                        <c:v>36245</c:v>
                      </c:pt>
                      <c:pt idx="100">
                        <c:v>36248</c:v>
                      </c:pt>
                      <c:pt idx="101">
                        <c:v>36249</c:v>
                      </c:pt>
                      <c:pt idx="102">
                        <c:v>36250</c:v>
                      </c:pt>
                      <c:pt idx="103">
                        <c:v>36255</c:v>
                      </c:pt>
                      <c:pt idx="104">
                        <c:v>36256</c:v>
                      </c:pt>
                      <c:pt idx="105">
                        <c:v>36257</c:v>
                      </c:pt>
                      <c:pt idx="106">
                        <c:v>36258</c:v>
                      </c:pt>
                      <c:pt idx="107">
                        <c:v>36259</c:v>
                      </c:pt>
                      <c:pt idx="108">
                        <c:v>36262</c:v>
                      </c:pt>
                      <c:pt idx="109">
                        <c:v>36263</c:v>
                      </c:pt>
                      <c:pt idx="110">
                        <c:v>36264</c:v>
                      </c:pt>
                      <c:pt idx="111">
                        <c:v>36265</c:v>
                      </c:pt>
                      <c:pt idx="112">
                        <c:v>36266</c:v>
                      </c:pt>
                      <c:pt idx="113">
                        <c:v>36269</c:v>
                      </c:pt>
                      <c:pt idx="114">
                        <c:v>36270</c:v>
                      </c:pt>
                      <c:pt idx="115">
                        <c:v>36271</c:v>
                      </c:pt>
                      <c:pt idx="116">
                        <c:v>36272</c:v>
                      </c:pt>
                      <c:pt idx="117">
                        <c:v>36273</c:v>
                      </c:pt>
                      <c:pt idx="118">
                        <c:v>36276</c:v>
                      </c:pt>
                      <c:pt idx="119">
                        <c:v>36277</c:v>
                      </c:pt>
                      <c:pt idx="120">
                        <c:v>36278</c:v>
                      </c:pt>
                      <c:pt idx="121">
                        <c:v>36279</c:v>
                      </c:pt>
                      <c:pt idx="122">
                        <c:v>36280</c:v>
                      </c:pt>
                      <c:pt idx="123">
                        <c:v>36283</c:v>
                      </c:pt>
                      <c:pt idx="124">
                        <c:v>36284</c:v>
                      </c:pt>
                      <c:pt idx="125">
                        <c:v>36286</c:v>
                      </c:pt>
                      <c:pt idx="126">
                        <c:v>36287</c:v>
                      </c:pt>
                      <c:pt idx="127">
                        <c:v>36290</c:v>
                      </c:pt>
                      <c:pt idx="128">
                        <c:v>36291</c:v>
                      </c:pt>
                      <c:pt idx="129">
                        <c:v>36292</c:v>
                      </c:pt>
                      <c:pt idx="130">
                        <c:v>36293</c:v>
                      </c:pt>
                      <c:pt idx="131">
                        <c:v>36294</c:v>
                      </c:pt>
                      <c:pt idx="132">
                        <c:v>36297</c:v>
                      </c:pt>
                      <c:pt idx="133">
                        <c:v>36298</c:v>
                      </c:pt>
                      <c:pt idx="134">
                        <c:v>36299</c:v>
                      </c:pt>
                      <c:pt idx="135">
                        <c:v>36300</c:v>
                      </c:pt>
                      <c:pt idx="136">
                        <c:v>36301</c:v>
                      </c:pt>
                      <c:pt idx="137">
                        <c:v>36304</c:v>
                      </c:pt>
                      <c:pt idx="138">
                        <c:v>36305</c:v>
                      </c:pt>
                      <c:pt idx="139">
                        <c:v>36306</c:v>
                      </c:pt>
                      <c:pt idx="140">
                        <c:v>36307</c:v>
                      </c:pt>
                      <c:pt idx="141">
                        <c:v>36308</c:v>
                      </c:pt>
                      <c:pt idx="142">
                        <c:v>36311</c:v>
                      </c:pt>
                      <c:pt idx="143">
                        <c:v>36312</c:v>
                      </c:pt>
                      <c:pt idx="144">
                        <c:v>36313</c:v>
                      </c:pt>
                      <c:pt idx="145">
                        <c:v>36314</c:v>
                      </c:pt>
                      <c:pt idx="146">
                        <c:v>36315</c:v>
                      </c:pt>
                      <c:pt idx="147">
                        <c:v>36318</c:v>
                      </c:pt>
                      <c:pt idx="148">
                        <c:v>36319</c:v>
                      </c:pt>
                      <c:pt idx="149">
                        <c:v>36320</c:v>
                      </c:pt>
                      <c:pt idx="150">
                        <c:v>36321</c:v>
                      </c:pt>
                      <c:pt idx="151">
                        <c:v>36322</c:v>
                      </c:pt>
                      <c:pt idx="152">
                        <c:v>36325</c:v>
                      </c:pt>
                      <c:pt idx="153">
                        <c:v>36326</c:v>
                      </c:pt>
                      <c:pt idx="154">
                        <c:v>36327</c:v>
                      </c:pt>
                      <c:pt idx="155">
                        <c:v>36328</c:v>
                      </c:pt>
                      <c:pt idx="156">
                        <c:v>36329</c:v>
                      </c:pt>
                      <c:pt idx="157">
                        <c:v>36332</c:v>
                      </c:pt>
                      <c:pt idx="158">
                        <c:v>36333</c:v>
                      </c:pt>
                      <c:pt idx="159">
                        <c:v>36334</c:v>
                      </c:pt>
                      <c:pt idx="160">
                        <c:v>36335</c:v>
                      </c:pt>
                      <c:pt idx="161">
                        <c:v>36336</c:v>
                      </c:pt>
                      <c:pt idx="162">
                        <c:v>36339</c:v>
                      </c:pt>
                      <c:pt idx="163">
                        <c:v>36340</c:v>
                      </c:pt>
                      <c:pt idx="164">
                        <c:v>36341</c:v>
                      </c:pt>
                      <c:pt idx="165">
                        <c:v>36342</c:v>
                      </c:pt>
                      <c:pt idx="166">
                        <c:v>36343</c:v>
                      </c:pt>
                      <c:pt idx="167">
                        <c:v>36346</c:v>
                      </c:pt>
                      <c:pt idx="168">
                        <c:v>36347</c:v>
                      </c:pt>
                      <c:pt idx="169">
                        <c:v>36348</c:v>
                      </c:pt>
                      <c:pt idx="170">
                        <c:v>36349</c:v>
                      </c:pt>
                      <c:pt idx="171">
                        <c:v>36350</c:v>
                      </c:pt>
                      <c:pt idx="172">
                        <c:v>36353</c:v>
                      </c:pt>
                      <c:pt idx="173">
                        <c:v>36354</c:v>
                      </c:pt>
                      <c:pt idx="174">
                        <c:v>36355</c:v>
                      </c:pt>
                      <c:pt idx="175">
                        <c:v>36356</c:v>
                      </c:pt>
                      <c:pt idx="176">
                        <c:v>36357</c:v>
                      </c:pt>
                      <c:pt idx="177">
                        <c:v>36360</c:v>
                      </c:pt>
                      <c:pt idx="178">
                        <c:v>36361</c:v>
                      </c:pt>
                      <c:pt idx="179">
                        <c:v>36362</c:v>
                      </c:pt>
                      <c:pt idx="180">
                        <c:v>36363</c:v>
                      </c:pt>
                      <c:pt idx="181">
                        <c:v>36364</c:v>
                      </c:pt>
                      <c:pt idx="182">
                        <c:v>36367</c:v>
                      </c:pt>
                      <c:pt idx="183">
                        <c:v>36368</c:v>
                      </c:pt>
                      <c:pt idx="184">
                        <c:v>36369</c:v>
                      </c:pt>
                      <c:pt idx="185">
                        <c:v>36370</c:v>
                      </c:pt>
                      <c:pt idx="186">
                        <c:v>36371</c:v>
                      </c:pt>
                      <c:pt idx="187">
                        <c:v>36374</c:v>
                      </c:pt>
                      <c:pt idx="188">
                        <c:v>36375</c:v>
                      </c:pt>
                      <c:pt idx="189">
                        <c:v>36376</c:v>
                      </c:pt>
                      <c:pt idx="190">
                        <c:v>36377</c:v>
                      </c:pt>
                      <c:pt idx="191">
                        <c:v>36378</c:v>
                      </c:pt>
                      <c:pt idx="192">
                        <c:v>36381</c:v>
                      </c:pt>
                      <c:pt idx="193">
                        <c:v>36382</c:v>
                      </c:pt>
                      <c:pt idx="194">
                        <c:v>36383</c:v>
                      </c:pt>
                      <c:pt idx="195">
                        <c:v>36384</c:v>
                      </c:pt>
                      <c:pt idx="196">
                        <c:v>36385</c:v>
                      </c:pt>
                      <c:pt idx="197">
                        <c:v>36388</c:v>
                      </c:pt>
                      <c:pt idx="198">
                        <c:v>36389</c:v>
                      </c:pt>
                      <c:pt idx="199">
                        <c:v>36390</c:v>
                      </c:pt>
                      <c:pt idx="200">
                        <c:v>36391</c:v>
                      </c:pt>
                      <c:pt idx="201">
                        <c:v>36392</c:v>
                      </c:pt>
                      <c:pt idx="202">
                        <c:v>36395</c:v>
                      </c:pt>
                      <c:pt idx="203">
                        <c:v>36396</c:v>
                      </c:pt>
                      <c:pt idx="204">
                        <c:v>36397</c:v>
                      </c:pt>
                      <c:pt idx="205">
                        <c:v>36398</c:v>
                      </c:pt>
                      <c:pt idx="206">
                        <c:v>36399</c:v>
                      </c:pt>
                      <c:pt idx="207">
                        <c:v>36402</c:v>
                      </c:pt>
                      <c:pt idx="208">
                        <c:v>36403</c:v>
                      </c:pt>
                      <c:pt idx="209">
                        <c:v>36405</c:v>
                      </c:pt>
                      <c:pt idx="210">
                        <c:v>36406</c:v>
                      </c:pt>
                      <c:pt idx="211">
                        <c:v>36409</c:v>
                      </c:pt>
                      <c:pt idx="212">
                        <c:v>36410</c:v>
                      </c:pt>
                      <c:pt idx="213">
                        <c:v>36411</c:v>
                      </c:pt>
                      <c:pt idx="214">
                        <c:v>36412</c:v>
                      </c:pt>
                      <c:pt idx="215">
                        <c:v>36413</c:v>
                      </c:pt>
                      <c:pt idx="216">
                        <c:v>36416</c:v>
                      </c:pt>
                      <c:pt idx="217">
                        <c:v>36417</c:v>
                      </c:pt>
                      <c:pt idx="218">
                        <c:v>36418</c:v>
                      </c:pt>
                      <c:pt idx="219">
                        <c:v>36420</c:v>
                      </c:pt>
                      <c:pt idx="220">
                        <c:v>36423</c:v>
                      </c:pt>
                      <c:pt idx="221">
                        <c:v>36424</c:v>
                      </c:pt>
                      <c:pt idx="222">
                        <c:v>36425</c:v>
                      </c:pt>
                      <c:pt idx="223">
                        <c:v>36426</c:v>
                      </c:pt>
                      <c:pt idx="224">
                        <c:v>36427</c:v>
                      </c:pt>
                      <c:pt idx="225">
                        <c:v>36430</c:v>
                      </c:pt>
                      <c:pt idx="226">
                        <c:v>36431</c:v>
                      </c:pt>
                      <c:pt idx="227">
                        <c:v>36432</c:v>
                      </c:pt>
                      <c:pt idx="228">
                        <c:v>36433</c:v>
                      </c:pt>
                      <c:pt idx="229">
                        <c:v>36434</c:v>
                      </c:pt>
                      <c:pt idx="230">
                        <c:v>36437</c:v>
                      </c:pt>
                      <c:pt idx="231">
                        <c:v>36438</c:v>
                      </c:pt>
                      <c:pt idx="232">
                        <c:v>36439</c:v>
                      </c:pt>
                      <c:pt idx="233">
                        <c:v>36440</c:v>
                      </c:pt>
                      <c:pt idx="234">
                        <c:v>36441</c:v>
                      </c:pt>
                      <c:pt idx="235">
                        <c:v>36444</c:v>
                      </c:pt>
                      <c:pt idx="236">
                        <c:v>36445</c:v>
                      </c:pt>
                      <c:pt idx="237">
                        <c:v>36446</c:v>
                      </c:pt>
                      <c:pt idx="238">
                        <c:v>36447</c:v>
                      </c:pt>
                      <c:pt idx="239">
                        <c:v>36448</c:v>
                      </c:pt>
                      <c:pt idx="240">
                        <c:v>36451</c:v>
                      </c:pt>
                      <c:pt idx="241">
                        <c:v>36452</c:v>
                      </c:pt>
                      <c:pt idx="242">
                        <c:v>36453</c:v>
                      </c:pt>
                      <c:pt idx="243">
                        <c:v>36454</c:v>
                      </c:pt>
                      <c:pt idx="244">
                        <c:v>36455</c:v>
                      </c:pt>
                      <c:pt idx="245">
                        <c:v>36458</c:v>
                      </c:pt>
                      <c:pt idx="246">
                        <c:v>36459</c:v>
                      </c:pt>
                      <c:pt idx="247">
                        <c:v>36460</c:v>
                      </c:pt>
                      <c:pt idx="248">
                        <c:v>36461</c:v>
                      </c:pt>
                      <c:pt idx="249">
                        <c:v>36462</c:v>
                      </c:pt>
                      <c:pt idx="250">
                        <c:v>36465</c:v>
                      </c:pt>
                      <c:pt idx="251">
                        <c:v>36467</c:v>
                      </c:pt>
                      <c:pt idx="252">
                        <c:v>36468</c:v>
                      </c:pt>
                      <c:pt idx="253">
                        <c:v>36469</c:v>
                      </c:pt>
                      <c:pt idx="254">
                        <c:v>36472</c:v>
                      </c:pt>
                      <c:pt idx="255">
                        <c:v>36473</c:v>
                      </c:pt>
                      <c:pt idx="256">
                        <c:v>36474</c:v>
                      </c:pt>
                      <c:pt idx="257">
                        <c:v>36475</c:v>
                      </c:pt>
                      <c:pt idx="258">
                        <c:v>36476</c:v>
                      </c:pt>
                      <c:pt idx="259">
                        <c:v>36479</c:v>
                      </c:pt>
                      <c:pt idx="260">
                        <c:v>36480</c:v>
                      </c:pt>
                      <c:pt idx="261">
                        <c:v>36481</c:v>
                      </c:pt>
                      <c:pt idx="262">
                        <c:v>36482</c:v>
                      </c:pt>
                      <c:pt idx="263">
                        <c:v>36483</c:v>
                      </c:pt>
                      <c:pt idx="264">
                        <c:v>36486</c:v>
                      </c:pt>
                      <c:pt idx="265">
                        <c:v>36487</c:v>
                      </c:pt>
                      <c:pt idx="266">
                        <c:v>36488</c:v>
                      </c:pt>
                      <c:pt idx="267">
                        <c:v>36489</c:v>
                      </c:pt>
                      <c:pt idx="268">
                        <c:v>36490</c:v>
                      </c:pt>
                      <c:pt idx="269">
                        <c:v>36493</c:v>
                      </c:pt>
                      <c:pt idx="270">
                        <c:v>36494</c:v>
                      </c:pt>
                      <c:pt idx="271">
                        <c:v>36495</c:v>
                      </c:pt>
                      <c:pt idx="272">
                        <c:v>36496</c:v>
                      </c:pt>
                      <c:pt idx="273">
                        <c:v>36497</c:v>
                      </c:pt>
                      <c:pt idx="274">
                        <c:v>36500</c:v>
                      </c:pt>
                      <c:pt idx="275">
                        <c:v>36501</c:v>
                      </c:pt>
                      <c:pt idx="276">
                        <c:v>36502</c:v>
                      </c:pt>
                      <c:pt idx="277">
                        <c:v>36503</c:v>
                      </c:pt>
                      <c:pt idx="278">
                        <c:v>36504</c:v>
                      </c:pt>
                      <c:pt idx="279">
                        <c:v>36507</c:v>
                      </c:pt>
                      <c:pt idx="280">
                        <c:v>36508</c:v>
                      </c:pt>
                      <c:pt idx="281">
                        <c:v>36509</c:v>
                      </c:pt>
                      <c:pt idx="282">
                        <c:v>36510</c:v>
                      </c:pt>
                      <c:pt idx="283">
                        <c:v>36511</c:v>
                      </c:pt>
                      <c:pt idx="284">
                        <c:v>36514</c:v>
                      </c:pt>
                      <c:pt idx="285">
                        <c:v>36515</c:v>
                      </c:pt>
                      <c:pt idx="286">
                        <c:v>36516</c:v>
                      </c:pt>
                      <c:pt idx="287">
                        <c:v>36517</c:v>
                      </c:pt>
                      <c:pt idx="288">
                        <c:v>36518</c:v>
                      </c:pt>
                      <c:pt idx="289">
                        <c:v>36521</c:v>
                      </c:pt>
                      <c:pt idx="290">
                        <c:v>36522</c:v>
                      </c:pt>
                      <c:pt idx="291">
                        <c:v>36523</c:v>
                      </c:pt>
                      <c:pt idx="292">
                        <c:v>36524</c:v>
                      </c:pt>
                      <c:pt idx="293">
                        <c:v>36528</c:v>
                      </c:pt>
                      <c:pt idx="294">
                        <c:v>36529</c:v>
                      </c:pt>
                      <c:pt idx="295">
                        <c:v>36530</c:v>
                      </c:pt>
                      <c:pt idx="296">
                        <c:v>36531</c:v>
                      </c:pt>
                      <c:pt idx="297">
                        <c:v>36532</c:v>
                      </c:pt>
                      <c:pt idx="298">
                        <c:v>36535</c:v>
                      </c:pt>
                      <c:pt idx="299">
                        <c:v>36536</c:v>
                      </c:pt>
                      <c:pt idx="300">
                        <c:v>36537</c:v>
                      </c:pt>
                      <c:pt idx="301">
                        <c:v>36538</c:v>
                      </c:pt>
                      <c:pt idx="302">
                        <c:v>36539</c:v>
                      </c:pt>
                      <c:pt idx="303">
                        <c:v>36542</c:v>
                      </c:pt>
                      <c:pt idx="304">
                        <c:v>36543</c:v>
                      </c:pt>
                      <c:pt idx="305">
                        <c:v>36544</c:v>
                      </c:pt>
                      <c:pt idx="306">
                        <c:v>36545</c:v>
                      </c:pt>
                      <c:pt idx="307">
                        <c:v>36546</c:v>
                      </c:pt>
                      <c:pt idx="308">
                        <c:v>36549</c:v>
                      </c:pt>
                      <c:pt idx="309">
                        <c:v>36550</c:v>
                      </c:pt>
                      <c:pt idx="310">
                        <c:v>36551</c:v>
                      </c:pt>
                      <c:pt idx="311">
                        <c:v>36552</c:v>
                      </c:pt>
                      <c:pt idx="312">
                        <c:v>36553</c:v>
                      </c:pt>
                      <c:pt idx="313">
                        <c:v>36556</c:v>
                      </c:pt>
                      <c:pt idx="314">
                        <c:v>36557</c:v>
                      </c:pt>
                      <c:pt idx="315">
                        <c:v>36558</c:v>
                      </c:pt>
                      <c:pt idx="316">
                        <c:v>36559</c:v>
                      </c:pt>
                      <c:pt idx="317">
                        <c:v>36560</c:v>
                      </c:pt>
                      <c:pt idx="318">
                        <c:v>36563</c:v>
                      </c:pt>
                      <c:pt idx="319">
                        <c:v>36564</c:v>
                      </c:pt>
                      <c:pt idx="320">
                        <c:v>36565</c:v>
                      </c:pt>
                      <c:pt idx="321">
                        <c:v>36566</c:v>
                      </c:pt>
                      <c:pt idx="322">
                        <c:v>36567</c:v>
                      </c:pt>
                      <c:pt idx="323">
                        <c:v>36570</c:v>
                      </c:pt>
                      <c:pt idx="324">
                        <c:v>36571</c:v>
                      </c:pt>
                      <c:pt idx="325">
                        <c:v>36572</c:v>
                      </c:pt>
                      <c:pt idx="326">
                        <c:v>36573</c:v>
                      </c:pt>
                      <c:pt idx="327">
                        <c:v>36574</c:v>
                      </c:pt>
                      <c:pt idx="328">
                        <c:v>36577</c:v>
                      </c:pt>
                      <c:pt idx="329">
                        <c:v>36578</c:v>
                      </c:pt>
                      <c:pt idx="330">
                        <c:v>36579</c:v>
                      </c:pt>
                      <c:pt idx="331">
                        <c:v>36580</c:v>
                      </c:pt>
                      <c:pt idx="332">
                        <c:v>36581</c:v>
                      </c:pt>
                      <c:pt idx="333">
                        <c:v>36584</c:v>
                      </c:pt>
                      <c:pt idx="334">
                        <c:v>36585</c:v>
                      </c:pt>
                      <c:pt idx="335">
                        <c:v>36586</c:v>
                      </c:pt>
                      <c:pt idx="336">
                        <c:v>36587</c:v>
                      </c:pt>
                      <c:pt idx="337">
                        <c:v>36588</c:v>
                      </c:pt>
                      <c:pt idx="338">
                        <c:v>36591</c:v>
                      </c:pt>
                      <c:pt idx="339">
                        <c:v>36592</c:v>
                      </c:pt>
                      <c:pt idx="340">
                        <c:v>36593</c:v>
                      </c:pt>
                      <c:pt idx="341">
                        <c:v>36594</c:v>
                      </c:pt>
                      <c:pt idx="342">
                        <c:v>36595</c:v>
                      </c:pt>
                      <c:pt idx="343">
                        <c:v>36598</c:v>
                      </c:pt>
                      <c:pt idx="344">
                        <c:v>36599</c:v>
                      </c:pt>
                      <c:pt idx="345">
                        <c:v>36600</c:v>
                      </c:pt>
                      <c:pt idx="346">
                        <c:v>36601</c:v>
                      </c:pt>
                      <c:pt idx="347">
                        <c:v>36602</c:v>
                      </c:pt>
                      <c:pt idx="348">
                        <c:v>36605</c:v>
                      </c:pt>
                      <c:pt idx="349">
                        <c:v>36607</c:v>
                      </c:pt>
                      <c:pt idx="350">
                        <c:v>36608</c:v>
                      </c:pt>
                      <c:pt idx="351">
                        <c:v>36609</c:v>
                      </c:pt>
                      <c:pt idx="352">
                        <c:v>36612</c:v>
                      </c:pt>
                      <c:pt idx="353">
                        <c:v>36613</c:v>
                      </c:pt>
                      <c:pt idx="354">
                        <c:v>36614</c:v>
                      </c:pt>
                      <c:pt idx="355">
                        <c:v>36615</c:v>
                      </c:pt>
                      <c:pt idx="356">
                        <c:v>36616</c:v>
                      </c:pt>
                      <c:pt idx="357">
                        <c:v>36619</c:v>
                      </c:pt>
                      <c:pt idx="358">
                        <c:v>36620</c:v>
                      </c:pt>
                      <c:pt idx="359">
                        <c:v>36621</c:v>
                      </c:pt>
                      <c:pt idx="360">
                        <c:v>36622</c:v>
                      </c:pt>
                      <c:pt idx="361">
                        <c:v>36623</c:v>
                      </c:pt>
                      <c:pt idx="362">
                        <c:v>36626</c:v>
                      </c:pt>
                      <c:pt idx="363">
                        <c:v>36627</c:v>
                      </c:pt>
                      <c:pt idx="364">
                        <c:v>36628</c:v>
                      </c:pt>
                      <c:pt idx="365">
                        <c:v>36629</c:v>
                      </c:pt>
                      <c:pt idx="366">
                        <c:v>36630</c:v>
                      </c:pt>
                      <c:pt idx="367">
                        <c:v>36633</c:v>
                      </c:pt>
                      <c:pt idx="368">
                        <c:v>36634</c:v>
                      </c:pt>
                      <c:pt idx="369">
                        <c:v>36635</c:v>
                      </c:pt>
                      <c:pt idx="370">
                        <c:v>36640</c:v>
                      </c:pt>
                      <c:pt idx="371">
                        <c:v>36641</c:v>
                      </c:pt>
                      <c:pt idx="372">
                        <c:v>36642</c:v>
                      </c:pt>
                      <c:pt idx="373">
                        <c:v>36643</c:v>
                      </c:pt>
                      <c:pt idx="374">
                        <c:v>36644</c:v>
                      </c:pt>
                      <c:pt idx="375">
                        <c:v>36648</c:v>
                      </c:pt>
                      <c:pt idx="376">
                        <c:v>36649</c:v>
                      </c:pt>
                      <c:pt idx="377">
                        <c:v>36650</c:v>
                      </c:pt>
                      <c:pt idx="378">
                        <c:v>36654</c:v>
                      </c:pt>
                      <c:pt idx="379">
                        <c:v>36655</c:v>
                      </c:pt>
                      <c:pt idx="380">
                        <c:v>36656</c:v>
                      </c:pt>
                      <c:pt idx="381">
                        <c:v>36657</c:v>
                      </c:pt>
                      <c:pt idx="382">
                        <c:v>36658</c:v>
                      </c:pt>
                      <c:pt idx="383">
                        <c:v>36661</c:v>
                      </c:pt>
                      <c:pt idx="384">
                        <c:v>36662</c:v>
                      </c:pt>
                      <c:pt idx="385">
                        <c:v>36663</c:v>
                      </c:pt>
                      <c:pt idx="386">
                        <c:v>36664</c:v>
                      </c:pt>
                      <c:pt idx="387">
                        <c:v>36665</c:v>
                      </c:pt>
                      <c:pt idx="388">
                        <c:v>36668</c:v>
                      </c:pt>
                      <c:pt idx="389">
                        <c:v>36669</c:v>
                      </c:pt>
                      <c:pt idx="390">
                        <c:v>36670</c:v>
                      </c:pt>
                      <c:pt idx="391">
                        <c:v>36671</c:v>
                      </c:pt>
                      <c:pt idx="392">
                        <c:v>36672</c:v>
                      </c:pt>
                      <c:pt idx="393">
                        <c:v>36675</c:v>
                      </c:pt>
                      <c:pt idx="394">
                        <c:v>36676</c:v>
                      </c:pt>
                      <c:pt idx="395">
                        <c:v>36677</c:v>
                      </c:pt>
                      <c:pt idx="396">
                        <c:v>36678</c:v>
                      </c:pt>
                      <c:pt idx="397">
                        <c:v>36679</c:v>
                      </c:pt>
                      <c:pt idx="398">
                        <c:v>36682</c:v>
                      </c:pt>
                      <c:pt idx="399">
                        <c:v>36683</c:v>
                      </c:pt>
                      <c:pt idx="400">
                        <c:v>36684</c:v>
                      </c:pt>
                      <c:pt idx="401">
                        <c:v>36685</c:v>
                      </c:pt>
                      <c:pt idx="402">
                        <c:v>36686</c:v>
                      </c:pt>
                      <c:pt idx="403">
                        <c:v>36689</c:v>
                      </c:pt>
                      <c:pt idx="404">
                        <c:v>36690</c:v>
                      </c:pt>
                      <c:pt idx="405">
                        <c:v>36691</c:v>
                      </c:pt>
                      <c:pt idx="406">
                        <c:v>36692</c:v>
                      </c:pt>
                      <c:pt idx="407">
                        <c:v>36693</c:v>
                      </c:pt>
                      <c:pt idx="408">
                        <c:v>36696</c:v>
                      </c:pt>
                      <c:pt idx="409">
                        <c:v>36697</c:v>
                      </c:pt>
                      <c:pt idx="410">
                        <c:v>36698</c:v>
                      </c:pt>
                      <c:pt idx="411">
                        <c:v>36699</c:v>
                      </c:pt>
                      <c:pt idx="412">
                        <c:v>36700</c:v>
                      </c:pt>
                      <c:pt idx="413">
                        <c:v>36703</c:v>
                      </c:pt>
                      <c:pt idx="414">
                        <c:v>36704</c:v>
                      </c:pt>
                      <c:pt idx="415">
                        <c:v>36705</c:v>
                      </c:pt>
                      <c:pt idx="416">
                        <c:v>36706</c:v>
                      </c:pt>
                      <c:pt idx="417">
                        <c:v>36707</c:v>
                      </c:pt>
                      <c:pt idx="418">
                        <c:v>36710</c:v>
                      </c:pt>
                      <c:pt idx="419">
                        <c:v>36711</c:v>
                      </c:pt>
                      <c:pt idx="420">
                        <c:v>36712</c:v>
                      </c:pt>
                      <c:pt idx="421">
                        <c:v>36713</c:v>
                      </c:pt>
                      <c:pt idx="422">
                        <c:v>36714</c:v>
                      </c:pt>
                      <c:pt idx="423">
                        <c:v>36717</c:v>
                      </c:pt>
                      <c:pt idx="424">
                        <c:v>36718</c:v>
                      </c:pt>
                      <c:pt idx="425">
                        <c:v>36719</c:v>
                      </c:pt>
                      <c:pt idx="426">
                        <c:v>36720</c:v>
                      </c:pt>
                      <c:pt idx="427">
                        <c:v>36721</c:v>
                      </c:pt>
                      <c:pt idx="428">
                        <c:v>36724</c:v>
                      </c:pt>
                      <c:pt idx="429">
                        <c:v>36725</c:v>
                      </c:pt>
                      <c:pt idx="430">
                        <c:v>36726</c:v>
                      </c:pt>
                      <c:pt idx="431">
                        <c:v>36727</c:v>
                      </c:pt>
                      <c:pt idx="432">
                        <c:v>36728</c:v>
                      </c:pt>
                      <c:pt idx="433">
                        <c:v>36731</c:v>
                      </c:pt>
                      <c:pt idx="434">
                        <c:v>36732</c:v>
                      </c:pt>
                      <c:pt idx="435">
                        <c:v>36733</c:v>
                      </c:pt>
                      <c:pt idx="436">
                        <c:v>36734</c:v>
                      </c:pt>
                      <c:pt idx="437">
                        <c:v>36735</c:v>
                      </c:pt>
                      <c:pt idx="438">
                        <c:v>36738</c:v>
                      </c:pt>
                      <c:pt idx="439">
                        <c:v>36739</c:v>
                      </c:pt>
                      <c:pt idx="440">
                        <c:v>36740</c:v>
                      </c:pt>
                      <c:pt idx="441">
                        <c:v>36741</c:v>
                      </c:pt>
                      <c:pt idx="442">
                        <c:v>36742</c:v>
                      </c:pt>
                      <c:pt idx="443">
                        <c:v>36745</c:v>
                      </c:pt>
                      <c:pt idx="444">
                        <c:v>36746</c:v>
                      </c:pt>
                      <c:pt idx="445">
                        <c:v>36747</c:v>
                      </c:pt>
                      <c:pt idx="446">
                        <c:v>36748</c:v>
                      </c:pt>
                      <c:pt idx="447">
                        <c:v>36749</c:v>
                      </c:pt>
                      <c:pt idx="448">
                        <c:v>36752</c:v>
                      </c:pt>
                      <c:pt idx="449">
                        <c:v>36753</c:v>
                      </c:pt>
                      <c:pt idx="450">
                        <c:v>36754</c:v>
                      </c:pt>
                      <c:pt idx="451">
                        <c:v>36755</c:v>
                      </c:pt>
                      <c:pt idx="452">
                        <c:v>36756</c:v>
                      </c:pt>
                      <c:pt idx="453">
                        <c:v>36759</c:v>
                      </c:pt>
                      <c:pt idx="454">
                        <c:v>36760</c:v>
                      </c:pt>
                      <c:pt idx="455">
                        <c:v>36761</c:v>
                      </c:pt>
                      <c:pt idx="456">
                        <c:v>36762</c:v>
                      </c:pt>
                      <c:pt idx="457">
                        <c:v>36763</c:v>
                      </c:pt>
                      <c:pt idx="458">
                        <c:v>36766</c:v>
                      </c:pt>
                      <c:pt idx="459">
                        <c:v>36767</c:v>
                      </c:pt>
                      <c:pt idx="460">
                        <c:v>36768</c:v>
                      </c:pt>
                      <c:pt idx="461">
                        <c:v>36769</c:v>
                      </c:pt>
                      <c:pt idx="462">
                        <c:v>36770</c:v>
                      </c:pt>
                      <c:pt idx="463">
                        <c:v>36773</c:v>
                      </c:pt>
                      <c:pt idx="464">
                        <c:v>36774</c:v>
                      </c:pt>
                      <c:pt idx="465">
                        <c:v>36775</c:v>
                      </c:pt>
                      <c:pt idx="466">
                        <c:v>36776</c:v>
                      </c:pt>
                      <c:pt idx="467">
                        <c:v>36777</c:v>
                      </c:pt>
                      <c:pt idx="468">
                        <c:v>36780</c:v>
                      </c:pt>
                      <c:pt idx="469">
                        <c:v>36781</c:v>
                      </c:pt>
                      <c:pt idx="470">
                        <c:v>36782</c:v>
                      </c:pt>
                      <c:pt idx="471">
                        <c:v>36783</c:v>
                      </c:pt>
                      <c:pt idx="472">
                        <c:v>36784</c:v>
                      </c:pt>
                      <c:pt idx="473">
                        <c:v>36787</c:v>
                      </c:pt>
                      <c:pt idx="474">
                        <c:v>36788</c:v>
                      </c:pt>
                      <c:pt idx="475">
                        <c:v>36789</c:v>
                      </c:pt>
                      <c:pt idx="476">
                        <c:v>36790</c:v>
                      </c:pt>
                      <c:pt idx="477">
                        <c:v>36791</c:v>
                      </c:pt>
                      <c:pt idx="478">
                        <c:v>36794</c:v>
                      </c:pt>
                      <c:pt idx="479">
                        <c:v>36795</c:v>
                      </c:pt>
                      <c:pt idx="480">
                        <c:v>36796</c:v>
                      </c:pt>
                      <c:pt idx="481">
                        <c:v>36797</c:v>
                      </c:pt>
                      <c:pt idx="482">
                        <c:v>36798</c:v>
                      </c:pt>
                      <c:pt idx="483">
                        <c:v>36801</c:v>
                      </c:pt>
                      <c:pt idx="484">
                        <c:v>36802</c:v>
                      </c:pt>
                      <c:pt idx="485">
                        <c:v>36803</c:v>
                      </c:pt>
                      <c:pt idx="486">
                        <c:v>36804</c:v>
                      </c:pt>
                      <c:pt idx="487">
                        <c:v>36805</c:v>
                      </c:pt>
                      <c:pt idx="488">
                        <c:v>36808</c:v>
                      </c:pt>
                      <c:pt idx="489">
                        <c:v>36809</c:v>
                      </c:pt>
                      <c:pt idx="490">
                        <c:v>36810</c:v>
                      </c:pt>
                      <c:pt idx="491">
                        <c:v>36811</c:v>
                      </c:pt>
                      <c:pt idx="492">
                        <c:v>36812</c:v>
                      </c:pt>
                      <c:pt idx="493">
                        <c:v>36815</c:v>
                      </c:pt>
                      <c:pt idx="494">
                        <c:v>36816</c:v>
                      </c:pt>
                      <c:pt idx="495">
                        <c:v>36817</c:v>
                      </c:pt>
                      <c:pt idx="496">
                        <c:v>36818</c:v>
                      </c:pt>
                      <c:pt idx="497">
                        <c:v>36819</c:v>
                      </c:pt>
                      <c:pt idx="498">
                        <c:v>36822</c:v>
                      </c:pt>
                      <c:pt idx="499">
                        <c:v>36823</c:v>
                      </c:pt>
                      <c:pt idx="500">
                        <c:v>36824</c:v>
                      </c:pt>
                      <c:pt idx="501">
                        <c:v>36825</c:v>
                      </c:pt>
                      <c:pt idx="502">
                        <c:v>36826</c:v>
                      </c:pt>
                      <c:pt idx="503">
                        <c:v>36829</c:v>
                      </c:pt>
                      <c:pt idx="504">
                        <c:v>36830</c:v>
                      </c:pt>
                      <c:pt idx="505">
                        <c:v>36831</c:v>
                      </c:pt>
                      <c:pt idx="506">
                        <c:v>36833</c:v>
                      </c:pt>
                      <c:pt idx="507">
                        <c:v>36836</c:v>
                      </c:pt>
                      <c:pt idx="508">
                        <c:v>36837</c:v>
                      </c:pt>
                      <c:pt idx="509">
                        <c:v>36838</c:v>
                      </c:pt>
                      <c:pt idx="510">
                        <c:v>36839</c:v>
                      </c:pt>
                      <c:pt idx="511">
                        <c:v>36840</c:v>
                      </c:pt>
                      <c:pt idx="512">
                        <c:v>36843</c:v>
                      </c:pt>
                      <c:pt idx="513">
                        <c:v>36844</c:v>
                      </c:pt>
                      <c:pt idx="514">
                        <c:v>36845</c:v>
                      </c:pt>
                      <c:pt idx="515">
                        <c:v>36846</c:v>
                      </c:pt>
                      <c:pt idx="516">
                        <c:v>36847</c:v>
                      </c:pt>
                      <c:pt idx="517">
                        <c:v>36851</c:v>
                      </c:pt>
                      <c:pt idx="518">
                        <c:v>36852</c:v>
                      </c:pt>
                      <c:pt idx="519">
                        <c:v>36853</c:v>
                      </c:pt>
                      <c:pt idx="520">
                        <c:v>36854</c:v>
                      </c:pt>
                      <c:pt idx="521">
                        <c:v>36857</c:v>
                      </c:pt>
                      <c:pt idx="522">
                        <c:v>36858</c:v>
                      </c:pt>
                      <c:pt idx="523">
                        <c:v>36859</c:v>
                      </c:pt>
                      <c:pt idx="524">
                        <c:v>36860</c:v>
                      </c:pt>
                      <c:pt idx="525">
                        <c:v>36864</c:v>
                      </c:pt>
                      <c:pt idx="526">
                        <c:v>36865</c:v>
                      </c:pt>
                      <c:pt idx="527">
                        <c:v>36866</c:v>
                      </c:pt>
                      <c:pt idx="528">
                        <c:v>36867</c:v>
                      </c:pt>
                      <c:pt idx="529">
                        <c:v>36868</c:v>
                      </c:pt>
                      <c:pt idx="530">
                        <c:v>36871</c:v>
                      </c:pt>
                      <c:pt idx="531">
                        <c:v>36873</c:v>
                      </c:pt>
                      <c:pt idx="532">
                        <c:v>36874</c:v>
                      </c:pt>
                      <c:pt idx="533">
                        <c:v>36875</c:v>
                      </c:pt>
                      <c:pt idx="534">
                        <c:v>36878</c:v>
                      </c:pt>
                      <c:pt idx="535">
                        <c:v>36879</c:v>
                      </c:pt>
                      <c:pt idx="536">
                        <c:v>36880</c:v>
                      </c:pt>
                      <c:pt idx="537">
                        <c:v>36881</c:v>
                      </c:pt>
                      <c:pt idx="538">
                        <c:v>36882</c:v>
                      </c:pt>
                      <c:pt idx="539">
                        <c:v>36886</c:v>
                      </c:pt>
                      <c:pt idx="540">
                        <c:v>36887</c:v>
                      </c:pt>
                      <c:pt idx="541">
                        <c:v>36888</c:v>
                      </c:pt>
                      <c:pt idx="542">
                        <c:v>36889</c:v>
                      </c:pt>
                      <c:pt idx="543">
                        <c:v>36893</c:v>
                      </c:pt>
                      <c:pt idx="544">
                        <c:v>36894</c:v>
                      </c:pt>
                      <c:pt idx="545">
                        <c:v>36895</c:v>
                      </c:pt>
                      <c:pt idx="546">
                        <c:v>36896</c:v>
                      </c:pt>
                      <c:pt idx="547">
                        <c:v>36899</c:v>
                      </c:pt>
                      <c:pt idx="548">
                        <c:v>36900</c:v>
                      </c:pt>
                      <c:pt idx="549">
                        <c:v>36901</c:v>
                      </c:pt>
                      <c:pt idx="550">
                        <c:v>36902</c:v>
                      </c:pt>
                      <c:pt idx="551">
                        <c:v>36903</c:v>
                      </c:pt>
                      <c:pt idx="552">
                        <c:v>36906</c:v>
                      </c:pt>
                      <c:pt idx="553">
                        <c:v>36907</c:v>
                      </c:pt>
                      <c:pt idx="554">
                        <c:v>36908</c:v>
                      </c:pt>
                      <c:pt idx="555">
                        <c:v>36909</c:v>
                      </c:pt>
                      <c:pt idx="556">
                        <c:v>36910</c:v>
                      </c:pt>
                      <c:pt idx="557">
                        <c:v>36913</c:v>
                      </c:pt>
                      <c:pt idx="558">
                        <c:v>36914</c:v>
                      </c:pt>
                      <c:pt idx="559">
                        <c:v>36915</c:v>
                      </c:pt>
                      <c:pt idx="560">
                        <c:v>36916</c:v>
                      </c:pt>
                      <c:pt idx="561">
                        <c:v>36917</c:v>
                      </c:pt>
                      <c:pt idx="562">
                        <c:v>36920</c:v>
                      </c:pt>
                      <c:pt idx="563">
                        <c:v>36921</c:v>
                      </c:pt>
                      <c:pt idx="564">
                        <c:v>36922</c:v>
                      </c:pt>
                      <c:pt idx="565">
                        <c:v>36923</c:v>
                      </c:pt>
                      <c:pt idx="566">
                        <c:v>36924</c:v>
                      </c:pt>
                      <c:pt idx="567">
                        <c:v>36928</c:v>
                      </c:pt>
                      <c:pt idx="568">
                        <c:v>36929</c:v>
                      </c:pt>
                      <c:pt idx="569">
                        <c:v>36930</c:v>
                      </c:pt>
                      <c:pt idx="570">
                        <c:v>36931</c:v>
                      </c:pt>
                      <c:pt idx="571">
                        <c:v>36934</c:v>
                      </c:pt>
                      <c:pt idx="572">
                        <c:v>36935</c:v>
                      </c:pt>
                      <c:pt idx="573">
                        <c:v>36936</c:v>
                      </c:pt>
                      <c:pt idx="574">
                        <c:v>36937</c:v>
                      </c:pt>
                      <c:pt idx="575">
                        <c:v>36938</c:v>
                      </c:pt>
                      <c:pt idx="576">
                        <c:v>36941</c:v>
                      </c:pt>
                      <c:pt idx="577">
                        <c:v>36942</c:v>
                      </c:pt>
                      <c:pt idx="578">
                        <c:v>36943</c:v>
                      </c:pt>
                      <c:pt idx="579">
                        <c:v>36944</c:v>
                      </c:pt>
                      <c:pt idx="580">
                        <c:v>36945</c:v>
                      </c:pt>
                      <c:pt idx="581">
                        <c:v>36948</c:v>
                      </c:pt>
                      <c:pt idx="582">
                        <c:v>36949</c:v>
                      </c:pt>
                      <c:pt idx="583">
                        <c:v>36950</c:v>
                      </c:pt>
                      <c:pt idx="584">
                        <c:v>36951</c:v>
                      </c:pt>
                      <c:pt idx="585">
                        <c:v>36952</c:v>
                      </c:pt>
                      <c:pt idx="586">
                        <c:v>36955</c:v>
                      </c:pt>
                      <c:pt idx="587">
                        <c:v>36956</c:v>
                      </c:pt>
                      <c:pt idx="588">
                        <c:v>36957</c:v>
                      </c:pt>
                      <c:pt idx="589">
                        <c:v>36958</c:v>
                      </c:pt>
                      <c:pt idx="590">
                        <c:v>36959</c:v>
                      </c:pt>
                      <c:pt idx="591">
                        <c:v>36962</c:v>
                      </c:pt>
                      <c:pt idx="592">
                        <c:v>36963</c:v>
                      </c:pt>
                      <c:pt idx="593">
                        <c:v>36964</c:v>
                      </c:pt>
                      <c:pt idx="594">
                        <c:v>36965</c:v>
                      </c:pt>
                      <c:pt idx="595">
                        <c:v>36966</c:v>
                      </c:pt>
                      <c:pt idx="596">
                        <c:v>36969</c:v>
                      </c:pt>
                      <c:pt idx="597">
                        <c:v>36970</c:v>
                      </c:pt>
                      <c:pt idx="598">
                        <c:v>36972</c:v>
                      </c:pt>
                      <c:pt idx="599">
                        <c:v>36973</c:v>
                      </c:pt>
                      <c:pt idx="600">
                        <c:v>36976</c:v>
                      </c:pt>
                      <c:pt idx="601">
                        <c:v>36977</c:v>
                      </c:pt>
                      <c:pt idx="602">
                        <c:v>36978</c:v>
                      </c:pt>
                      <c:pt idx="603">
                        <c:v>36979</c:v>
                      </c:pt>
                      <c:pt idx="604">
                        <c:v>36980</c:v>
                      </c:pt>
                      <c:pt idx="605">
                        <c:v>36983</c:v>
                      </c:pt>
                      <c:pt idx="606">
                        <c:v>36984</c:v>
                      </c:pt>
                      <c:pt idx="607">
                        <c:v>36985</c:v>
                      </c:pt>
                      <c:pt idx="608">
                        <c:v>36986</c:v>
                      </c:pt>
                      <c:pt idx="609">
                        <c:v>36987</c:v>
                      </c:pt>
                      <c:pt idx="610">
                        <c:v>36990</c:v>
                      </c:pt>
                      <c:pt idx="611">
                        <c:v>36991</c:v>
                      </c:pt>
                      <c:pt idx="612">
                        <c:v>36992</c:v>
                      </c:pt>
                      <c:pt idx="613">
                        <c:v>36997</c:v>
                      </c:pt>
                      <c:pt idx="614">
                        <c:v>36998</c:v>
                      </c:pt>
                      <c:pt idx="615">
                        <c:v>36999</c:v>
                      </c:pt>
                      <c:pt idx="616">
                        <c:v>37000</c:v>
                      </c:pt>
                      <c:pt idx="617">
                        <c:v>37001</c:v>
                      </c:pt>
                      <c:pt idx="618">
                        <c:v>37004</c:v>
                      </c:pt>
                      <c:pt idx="619">
                        <c:v>37005</c:v>
                      </c:pt>
                      <c:pt idx="620">
                        <c:v>37006</c:v>
                      </c:pt>
                      <c:pt idx="621">
                        <c:v>37007</c:v>
                      </c:pt>
                      <c:pt idx="622">
                        <c:v>37008</c:v>
                      </c:pt>
                      <c:pt idx="623">
                        <c:v>37011</c:v>
                      </c:pt>
                      <c:pt idx="624">
                        <c:v>37013</c:v>
                      </c:pt>
                      <c:pt idx="625">
                        <c:v>37014</c:v>
                      </c:pt>
                      <c:pt idx="626">
                        <c:v>37015</c:v>
                      </c:pt>
                      <c:pt idx="627">
                        <c:v>37018</c:v>
                      </c:pt>
                      <c:pt idx="628">
                        <c:v>37019</c:v>
                      </c:pt>
                      <c:pt idx="629">
                        <c:v>37020</c:v>
                      </c:pt>
                      <c:pt idx="630">
                        <c:v>37021</c:v>
                      </c:pt>
                      <c:pt idx="631">
                        <c:v>37022</c:v>
                      </c:pt>
                      <c:pt idx="632">
                        <c:v>37025</c:v>
                      </c:pt>
                      <c:pt idx="633">
                        <c:v>37026</c:v>
                      </c:pt>
                      <c:pt idx="634">
                        <c:v>37027</c:v>
                      </c:pt>
                      <c:pt idx="635">
                        <c:v>37028</c:v>
                      </c:pt>
                      <c:pt idx="636">
                        <c:v>37029</c:v>
                      </c:pt>
                      <c:pt idx="637">
                        <c:v>37032</c:v>
                      </c:pt>
                      <c:pt idx="638">
                        <c:v>37033</c:v>
                      </c:pt>
                      <c:pt idx="639">
                        <c:v>37034</c:v>
                      </c:pt>
                      <c:pt idx="640">
                        <c:v>37035</c:v>
                      </c:pt>
                      <c:pt idx="641">
                        <c:v>37036</c:v>
                      </c:pt>
                      <c:pt idx="642">
                        <c:v>37039</c:v>
                      </c:pt>
                      <c:pt idx="643">
                        <c:v>37040</c:v>
                      </c:pt>
                      <c:pt idx="644">
                        <c:v>37041</c:v>
                      </c:pt>
                      <c:pt idx="645">
                        <c:v>37042</c:v>
                      </c:pt>
                      <c:pt idx="646">
                        <c:v>37043</c:v>
                      </c:pt>
                      <c:pt idx="647">
                        <c:v>37046</c:v>
                      </c:pt>
                      <c:pt idx="648">
                        <c:v>37047</c:v>
                      </c:pt>
                      <c:pt idx="649">
                        <c:v>37048</c:v>
                      </c:pt>
                      <c:pt idx="650">
                        <c:v>37049</c:v>
                      </c:pt>
                      <c:pt idx="651">
                        <c:v>37050</c:v>
                      </c:pt>
                      <c:pt idx="652">
                        <c:v>37053</c:v>
                      </c:pt>
                      <c:pt idx="653">
                        <c:v>37054</c:v>
                      </c:pt>
                      <c:pt idx="654">
                        <c:v>37055</c:v>
                      </c:pt>
                      <c:pt idx="655">
                        <c:v>37056</c:v>
                      </c:pt>
                      <c:pt idx="656">
                        <c:v>37057</c:v>
                      </c:pt>
                      <c:pt idx="657">
                        <c:v>37060</c:v>
                      </c:pt>
                      <c:pt idx="658">
                        <c:v>37061</c:v>
                      </c:pt>
                      <c:pt idx="659">
                        <c:v>37062</c:v>
                      </c:pt>
                      <c:pt idx="660">
                        <c:v>37063</c:v>
                      </c:pt>
                      <c:pt idx="661">
                        <c:v>37064</c:v>
                      </c:pt>
                      <c:pt idx="662">
                        <c:v>37067</c:v>
                      </c:pt>
                      <c:pt idx="663">
                        <c:v>37068</c:v>
                      </c:pt>
                      <c:pt idx="664">
                        <c:v>37069</c:v>
                      </c:pt>
                      <c:pt idx="665">
                        <c:v>37070</c:v>
                      </c:pt>
                      <c:pt idx="666">
                        <c:v>37071</c:v>
                      </c:pt>
                      <c:pt idx="667">
                        <c:v>37074</c:v>
                      </c:pt>
                      <c:pt idx="668">
                        <c:v>37075</c:v>
                      </c:pt>
                      <c:pt idx="669">
                        <c:v>37076</c:v>
                      </c:pt>
                      <c:pt idx="670">
                        <c:v>37077</c:v>
                      </c:pt>
                      <c:pt idx="671">
                        <c:v>37078</c:v>
                      </c:pt>
                      <c:pt idx="672">
                        <c:v>37081</c:v>
                      </c:pt>
                      <c:pt idx="673">
                        <c:v>37082</c:v>
                      </c:pt>
                      <c:pt idx="674">
                        <c:v>37083</c:v>
                      </c:pt>
                      <c:pt idx="675">
                        <c:v>37084</c:v>
                      </c:pt>
                      <c:pt idx="676">
                        <c:v>37085</c:v>
                      </c:pt>
                      <c:pt idx="677">
                        <c:v>37088</c:v>
                      </c:pt>
                      <c:pt idx="678">
                        <c:v>37089</c:v>
                      </c:pt>
                      <c:pt idx="679">
                        <c:v>37090</c:v>
                      </c:pt>
                      <c:pt idx="680">
                        <c:v>37091</c:v>
                      </c:pt>
                      <c:pt idx="681">
                        <c:v>37092</c:v>
                      </c:pt>
                      <c:pt idx="682">
                        <c:v>37095</c:v>
                      </c:pt>
                      <c:pt idx="683">
                        <c:v>37096</c:v>
                      </c:pt>
                      <c:pt idx="684">
                        <c:v>37097</c:v>
                      </c:pt>
                      <c:pt idx="685">
                        <c:v>37098</c:v>
                      </c:pt>
                      <c:pt idx="686">
                        <c:v>37099</c:v>
                      </c:pt>
                      <c:pt idx="687">
                        <c:v>37102</c:v>
                      </c:pt>
                      <c:pt idx="688">
                        <c:v>37103</c:v>
                      </c:pt>
                      <c:pt idx="689">
                        <c:v>37104</c:v>
                      </c:pt>
                      <c:pt idx="690">
                        <c:v>37105</c:v>
                      </c:pt>
                      <c:pt idx="691">
                        <c:v>37106</c:v>
                      </c:pt>
                      <c:pt idx="692">
                        <c:v>37109</c:v>
                      </c:pt>
                      <c:pt idx="693">
                        <c:v>37110</c:v>
                      </c:pt>
                      <c:pt idx="694">
                        <c:v>37111</c:v>
                      </c:pt>
                      <c:pt idx="695">
                        <c:v>37112</c:v>
                      </c:pt>
                      <c:pt idx="696">
                        <c:v>37113</c:v>
                      </c:pt>
                      <c:pt idx="697">
                        <c:v>37116</c:v>
                      </c:pt>
                      <c:pt idx="698">
                        <c:v>37117</c:v>
                      </c:pt>
                      <c:pt idx="699">
                        <c:v>37118</c:v>
                      </c:pt>
                      <c:pt idx="700">
                        <c:v>37119</c:v>
                      </c:pt>
                      <c:pt idx="701">
                        <c:v>37120</c:v>
                      </c:pt>
                      <c:pt idx="702">
                        <c:v>37123</c:v>
                      </c:pt>
                      <c:pt idx="703">
                        <c:v>37124</c:v>
                      </c:pt>
                      <c:pt idx="704">
                        <c:v>37125</c:v>
                      </c:pt>
                      <c:pt idx="705">
                        <c:v>37126</c:v>
                      </c:pt>
                      <c:pt idx="706">
                        <c:v>37127</c:v>
                      </c:pt>
                      <c:pt idx="707">
                        <c:v>37130</c:v>
                      </c:pt>
                      <c:pt idx="708">
                        <c:v>37131</c:v>
                      </c:pt>
                      <c:pt idx="709">
                        <c:v>37132</c:v>
                      </c:pt>
                      <c:pt idx="710">
                        <c:v>37133</c:v>
                      </c:pt>
                      <c:pt idx="711">
                        <c:v>37134</c:v>
                      </c:pt>
                      <c:pt idx="712">
                        <c:v>37137</c:v>
                      </c:pt>
                      <c:pt idx="713">
                        <c:v>37138</c:v>
                      </c:pt>
                      <c:pt idx="714">
                        <c:v>37139</c:v>
                      </c:pt>
                      <c:pt idx="715">
                        <c:v>37140</c:v>
                      </c:pt>
                      <c:pt idx="716">
                        <c:v>37141</c:v>
                      </c:pt>
                      <c:pt idx="717">
                        <c:v>37144</c:v>
                      </c:pt>
                      <c:pt idx="718">
                        <c:v>37145</c:v>
                      </c:pt>
                      <c:pt idx="719">
                        <c:v>37146</c:v>
                      </c:pt>
                      <c:pt idx="720">
                        <c:v>37147</c:v>
                      </c:pt>
                      <c:pt idx="721">
                        <c:v>37148</c:v>
                      </c:pt>
                      <c:pt idx="722">
                        <c:v>37151</c:v>
                      </c:pt>
                      <c:pt idx="723">
                        <c:v>37152</c:v>
                      </c:pt>
                      <c:pt idx="724">
                        <c:v>37153</c:v>
                      </c:pt>
                      <c:pt idx="725">
                        <c:v>37154</c:v>
                      </c:pt>
                      <c:pt idx="726">
                        <c:v>37155</c:v>
                      </c:pt>
                      <c:pt idx="727">
                        <c:v>37158</c:v>
                      </c:pt>
                      <c:pt idx="728">
                        <c:v>37159</c:v>
                      </c:pt>
                      <c:pt idx="729">
                        <c:v>37160</c:v>
                      </c:pt>
                      <c:pt idx="730">
                        <c:v>37161</c:v>
                      </c:pt>
                      <c:pt idx="731">
                        <c:v>37162</c:v>
                      </c:pt>
                      <c:pt idx="732">
                        <c:v>37165</c:v>
                      </c:pt>
                      <c:pt idx="733">
                        <c:v>37166</c:v>
                      </c:pt>
                      <c:pt idx="734">
                        <c:v>37167</c:v>
                      </c:pt>
                      <c:pt idx="735">
                        <c:v>37168</c:v>
                      </c:pt>
                      <c:pt idx="736">
                        <c:v>37169</c:v>
                      </c:pt>
                      <c:pt idx="737">
                        <c:v>37172</c:v>
                      </c:pt>
                      <c:pt idx="738">
                        <c:v>37173</c:v>
                      </c:pt>
                      <c:pt idx="739">
                        <c:v>37174</c:v>
                      </c:pt>
                      <c:pt idx="740">
                        <c:v>37175</c:v>
                      </c:pt>
                      <c:pt idx="741">
                        <c:v>37176</c:v>
                      </c:pt>
                      <c:pt idx="742">
                        <c:v>37179</c:v>
                      </c:pt>
                      <c:pt idx="743">
                        <c:v>37180</c:v>
                      </c:pt>
                      <c:pt idx="744">
                        <c:v>37181</c:v>
                      </c:pt>
                      <c:pt idx="745">
                        <c:v>37182</c:v>
                      </c:pt>
                      <c:pt idx="746">
                        <c:v>37183</c:v>
                      </c:pt>
                      <c:pt idx="747">
                        <c:v>37186</c:v>
                      </c:pt>
                      <c:pt idx="748">
                        <c:v>37187</c:v>
                      </c:pt>
                      <c:pt idx="749">
                        <c:v>37188</c:v>
                      </c:pt>
                      <c:pt idx="750">
                        <c:v>37189</c:v>
                      </c:pt>
                      <c:pt idx="751">
                        <c:v>37190</c:v>
                      </c:pt>
                      <c:pt idx="752">
                        <c:v>37193</c:v>
                      </c:pt>
                      <c:pt idx="753">
                        <c:v>37194</c:v>
                      </c:pt>
                      <c:pt idx="754">
                        <c:v>37195</c:v>
                      </c:pt>
                      <c:pt idx="755">
                        <c:v>37196</c:v>
                      </c:pt>
                      <c:pt idx="756">
                        <c:v>37197</c:v>
                      </c:pt>
                      <c:pt idx="757">
                        <c:v>37200</c:v>
                      </c:pt>
                      <c:pt idx="758">
                        <c:v>37201</c:v>
                      </c:pt>
                      <c:pt idx="759">
                        <c:v>37202</c:v>
                      </c:pt>
                      <c:pt idx="760">
                        <c:v>37203</c:v>
                      </c:pt>
                      <c:pt idx="761">
                        <c:v>37204</c:v>
                      </c:pt>
                      <c:pt idx="762">
                        <c:v>37207</c:v>
                      </c:pt>
                      <c:pt idx="763">
                        <c:v>37208</c:v>
                      </c:pt>
                      <c:pt idx="764">
                        <c:v>37209</c:v>
                      </c:pt>
                      <c:pt idx="765">
                        <c:v>37210</c:v>
                      </c:pt>
                      <c:pt idx="766">
                        <c:v>37211</c:v>
                      </c:pt>
                      <c:pt idx="767">
                        <c:v>37214</c:v>
                      </c:pt>
                      <c:pt idx="768">
                        <c:v>37216</c:v>
                      </c:pt>
                      <c:pt idx="769">
                        <c:v>37217</c:v>
                      </c:pt>
                      <c:pt idx="770">
                        <c:v>37218</c:v>
                      </c:pt>
                      <c:pt idx="771">
                        <c:v>37221</c:v>
                      </c:pt>
                      <c:pt idx="772">
                        <c:v>37222</c:v>
                      </c:pt>
                      <c:pt idx="773">
                        <c:v>37223</c:v>
                      </c:pt>
                      <c:pt idx="774">
                        <c:v>37224</c:v>
                      </c:pt>
                      <c:pt idx="775">
                        <c:v>37225</c:v>
                      </c:pt>
                      <c:pt idx="776">
                        <c:v>37228</c:v>
                      </c:pt>
                      <c:pt idx="777">
                        <c:v>37229</c:v>
                      </c:pt>
                      <c:pt idx="778">
                        <c:v>37230</c:v>
                      </c:pt>
                      <c:pt idx="779">
                        <c:v>37231</c:v>
                      </c:pt>
                      <c:pt idx="780">
                        <c:v>37232</c:v>
                      </c:pt>
                      <c:pt idx="781">
                        <c:v>37235</c:v>
                      </c:pt>
                      <c:pt idx="782">
                        <c:v>37236</c:v>
                      </c:pt>
                      <c:pt idx="783">
                        <c:v>37238</c:v>
                      </c:pt>
                      <c:pt idx="784">
                        <c:v>37239</c:v>
                      </c:pt>
                      <c:pt idx="785">
                        <c:v>37242</c:v>
                      </c:pt>
                      <c:pt idx="786">
                        <c:v>37243</c:v>
                      </c:pt>
                      <c:pt idx="787">
                        <c:v>37244</c:v>
                      </c:pt>
                      <c:pt idx="788">
                        <c:v>37245</c:v>
                      </c:pt>
                      <c:pt idx="789">
                        <c:v>37246</c:v>
                      </c:pt>
                      <c:pt idx="790">
                        <c:v>37249</c:v>
                      </c:pt>
                      <c:pt idx="791">
                        <c:v>37251</c:v>
                      </c:pt>
                      <c:pt idx="792">
                        <c:v>37252</c:v>
                      </c:pt>
                      <c:pt idx="793">
                        <c:v>37253</c:v>
                      </c:pt>
                      <c:pt idx="794">
                        <c:v>37256</c:v>
                      </c:pt>
                      <c:pt idx="795">
                        <c:v>37258</c:v>
                      </c:pt>
                      <c:pt idx="796">
                        <c:v>37259</c:v>
                      </c:pt>
                      <c:pt idx="797">
                        <c:v>37260</c:v>
                      </c:pt>
                      <c:pt idx="798">
                        <c:v>37263</c:v>
                      </c:pt>
                      <c:pt idx="799">
                        <c:v>37264</c:v>
                      </c:pt>
                      <c:pt idx="800">
                        <c:v>37265</c:v>
                      </c:pt>
                      <c:pt idx="801">
                        <c:v>37266</c:v>
                      </c:pt>
                      <c:pt idx="802">
                        <c:v>37267</c:v>
                      </c:pt>
                      <c:pt idx="803">
                        <c:v>37270</c:v>
                      </c:pt>
                      <c:pt idx="804">
                        <c:v>37271</c:v>
                      </c:pt>
                      <c:pt idx="805">
                        <c:v>37272</c:v>
                      </c:pt>
                      <c:pt idx="806">
                        <c:v>37273</c:v>
                      </c:pt>
                      <c:pt idx="807">
                        <c:v>37274</c:v>
                      </c:pt>
                      <c:pt idx="808">
                        <c:v>37277</c:v>
                      </c:pt>
                      <c:pt idx="809">
                        <c:v>37278</c:v>
                      </c:pt>
                      <c:pt idx="810">
                        <c:v>37279</c:v>
                      </c:pt>
                      <c:pt idx="811">
                        <c:v>37280</c:v>
                      </c:pt>
                      <c:pt idx="812">
                        <c:v>37281</c:v>
                      </c:pt>
                      <c:pt idx="813">
                        <c:v>37284</c:v>
                      </c:pt>
                      <c:pt idx="814">
                        <c:v>37285</c:v>
                      </c:pt>
                      <c:pt idx="815">
                        <c:v>37286</c:v>
                      </c:pt>
                      <c:pt idx="816">
                        <c:v>37287</c:v>
                      </c:pt>
                      <c:pt idx="817">
                        <c:v>37288</c:v>
                      </c:pt>
                      <c:pt idx="818">
                        <c:v>37291</c:v>
                      </c:pt>
                      <c:pt idx="819">
                        <c:v>37293</c:v>
                      </c:pt>
                      <c:pt idx="820">
                        <c:v>37294</c:v>
                      </c:pt>
                      <c:pt idx="821">
                        <c:v>37295</c:v>
                      </c:pt>
                      <c:pt idx="822">
                        <c:v>37298</c:v>
                      </c:pt>
                      <c:pt idx="823">
                        <c:v>37299</c:v>
                      </c:pt>
                      <c:pt idx="824">
                        <c:v>37300</c:v>
                      </c:pt>
                      <c:pt idx="825">
                        <c:v>37301</c:v>
                      </c:pt>
                      <c:pt idx="826">
                        <c:v>37302</c:v>
                      </c:pt>
                      <c:pt idx="827">
                        <c:v>37305</c:v>
                      </c:pt>
                      <c:pt idx="828">
                        <c:v>37306</c:v>
                      </c:pt>
                      <c:pt idx="829">
                        <c:v>37307</c:v>
                      </c:pt>
                      <c:pt idx="830">
                        <c:v>37308</c:v>
                      </c:pt>
                      <c:pt idx="831">
                        <c:v>37309</c:v>
                      </c:pt>
                      <c:pt idx="832">
                        <c:v>37312</c:v>
                      </c:pt>
                      <c:pt idx="833">
                        <c:v>37313</c:v>
                      </c:pt>
                      <c:pt idx="834">
                        <c:v>37314</c:v>
                      </c:pt>
                      <c:pt idx="835">
                        <c:v>37315</c:v>
                      </c:pt>
                      <c:pt idx="836">
                        <c:v>37316</c:v>
                      </c:pt>
                      <c:pt idx="837">
                        <c:v>37319</c:v>
                      </c:pt>
                      <c:pt idx="838">
                        <c:v>37320</c:v>
                      </c:pt>
                      <c:pt idx="839">
                        <c:v>37321</c:v>
                      </c:pt>
                      <c:pt idx="840">
                        <c:v>37322</c:v>
                      </c:pt>
                      <c:pt idx="841">
                        <c:v>37323</c:v>
                      </c:pt>
                      <c:pt idx="842">
                        <c:v>37326</c:v>
                      </c:pt>
                      <c:pt idx="843">
                        <c:v>37327</c:v>
                      </c:pt>
                      <c:pt idx="844">
                        <c:v>37328</c:v>
                      </c:pt>
                      <c:pt idx="845">
                        <c:v>37329</c:v>
                      </c:pt>
                      <c:pt idx="846">
                        <c:v>37330</c:v>
                      </c:pt>
                      <c:pt idx="847">
                        <c:v>37333</c:v>
                      </c:pt>
                      <c:pt idx="848">
                        <c:v>37334</c:v>
                      </c:pt>
                      <c:pt idx="849">
                        <c:v>37335</c:v>
                      </c:pt>
                      <c:pt idx="850">
                        <c:v>37337</c:v>
                      </c:pt>
                      <c:pt idx="851">
                        <c:v>37340</c:v>
                      </c:pt>
                      <c:pt idx="852">
                        <c:v>37341</c:v>
                      </c:pt>
                      <c:pt idx="853">
                        <c:v>37342</c:v>
                      </c:pt>
                      <c:pt idx="854">
                        <c:v>37347</c:v>
                      </c:pt>
                      <c:pt idx="855">
                        <c:v>37348</c:v>
                      </c:pt>
                      <c:pt idx="856">
                        <c:v>37349</c:v>
                      </c:pt>
                      <c:pt idx="857">
                        <c:v>37350</c:v>
                      </c:pt>
                      <c:pt idx="858">
                        <c:v>37351</c:v>
                      </c:pt>
                      <c:pt idx="859">
                        <c:v>37354</c:v>
                      </c:pt>
                      <c:pt idx="860">
                        <c:v>37355</c:v>
                      </c:pt>
                      <c:pt idx="861">
                        <c:v>37356</c:v>
                      </c:pt>
                      <c:pt idx="862">
                        <c:v>37357</c:v>
                      </c:pt>
                      <c:pt idx="863">
                        <c:v>37358</c:v>
                      </c:pt>
                      <c:pt idx="864">
                        <c:v>37361</c:v>
                      </c:pt>
                      <c:pt idx="865">
                        <c:v>37362</c:v>
                      </c:pt>
                      <c:pt idx="866">
                        <c:v>37363</c:v>
                      </c:pt>
                      <c:pt idx="867">
                        <c:v>37364</c:v>
                      </c:pt>
                      <c:pt idx="868">
                        <c:v>37365</c:v>
                      </c:pt>
                      <c:pt idx="869">
                        <c:v>37368</c:v>
                      </c:pt>
                      <c:pt idx="870">
                        <c:v>37369</c:v>
                      </c:pt>
                      <c:pt idx="871">
                        <c:v>37370</c:v>
                      </c:pt>
                      <c:pt idx="872">
                        <c:v>37371</c:v>
                      </c:pt>
                      <c:pt idx="873">
                        <c:v>37372</c:v>
                      </c:pt>
                      <c:pt idx="874">
                        <c:v>37375</c:v>
                      </c:pt>
                      <c:pt idx="875">
                        <c:v>37376</c:v>
                      </c:pt>
                      <c:pt idx="876">
                        <c:v>37378</c:v>
                      </c:pt>
                      <c:pt idx="877">
                        <c:v>37379</c:v>
                      </c:pt>
                      <c:pt idx="878">
                        <c:v>37382</c:v>
                      </c:pt>
                      <c:pt idx="879">
                        <c:v>37383</c:v>
                      </c:pt>
                      <c:pt idx="880">
                        <c:v>37384</c:v>
                      </c:pt>
                      <c:pt idx="881">
                        <c:v>37385</c:v>
                      </c:pt>
                      <c:pt idx="882">
                        <c:v>37386</c:v>
                      </c:pt>
                      <c:pt idx="883">
                        <c:v>37389</c:v>
                      </c:pt>
                      <c:pt idx="884">
                        <c:v>37390</c:v>
                      </c:pt>
                      <c:pt idx="885">
                        <c:v>37391</c:v>
                      </c:pt>
                      <c:pt idx="886">
                        <c:v>37392</c:v>
                      </c:pt>
                      <c:pt idx="887">
                        <c:v>37393</c:v>
                      </c:pt>
                      <c:pt idx="888">
                        <c:v>37396</c:v>
                      </c:pt>
                      <c:pt idx="889">
                        <c:v>37397</c:v>
                      </c:pt>
                      <c:pt idx="890">
                        <c:v>37398</c:v>
                      </c:pt>
                      <c:pt idx="891">
                        <c:v>37399</c:v>
                      </c:pt>
                      <c:pt idx="892">
                        <c:v>37400</c:v>
                      </c:pt>
                      <c:pt idx="893">
                        <c:v>37403</c:v>
                      </c:pt>
                      <c:pt idx="894">
                        <c:v>37404</c:v>
                      </c:pt>
                      <c:pt idx="895">
                        <c:v>37405</c:v>
                      </c:pt>
                      <c:pt idx="896">
                        <c:v>37406</c:v>
                      </c:pt>
                      <c:pt idx="897">
                        <c:v>37407</c:v>
                      </c:pt>
                      <c:pt idx="898">
                        <c:v>37410</c:v>
                      </c:pt>
                      <c:pt idx="899">
                        <c:v>37411</c:v>
                      </c:pt>
                      <c:pt idx="900">
                        <c:v>37412</c:v>
                      </c:pt>
                      <c:pt idx="901">
                        <c:v>37413</c:v>
                      </c:pt>
                      <c:pt idx="902">
                        <c:v>37414</c:v>
                      </c:pt>
                      <c:pt idx="903">
                        <c:v>37417</c:v>
                      </c:pt>
                      <c:pt idx="904">
                        <c:v>37418</c:v>
                      </c:pt>
                      <c:pt idx="905">
                        <c:v>37419</c:v>
                      </c:pt>
                      <c:pt idx="906">
                        <c:v>37420</c:v>
                      </c:pt>
                      <c:pt idx="907">
                        <c:v>37421</c:v>
                      </c:pt>
                      <c:pt idx="908">
                        <c:v>37424</c:v>
                      </c:pt>
                      <c:pt idx="909">
                        <c:v>37425</c:v>
                      </c:pt>
                      <c:pt idx="910">
                        <c:v>37426</c:v>
                      </c:pt>
                      <c:pt idx="911">
                        <c:v>37427</c:v>
                      </c:pt>
                      <c:pt idx="912">
                        <c:v>37428</c:v>
                      </c:pt>
                      <c:pt idx="913">
                        <c:v>37431</c:v>
                      </c:pt>
                      <c:pt idx="914">
                        <c:v>37432</c:v>
                      </c:pt>
                      <c:pt idx="915">
                        <c:v>37433</c:v>
                      </c:pt>
                      <c:pt idx="916">
                        <c:v>37434</c:v>
                      </c:pt>
                      <c:pt idx="917">
                        <c:v>37435</c:v>
                      </c:pt>
                      <c:pt idx="918">
                        <c:v>37438</c:v>
                      </c:pt>
                      <c:pt idx="919">
                        <c:v>37439</c:v>
                      </c:pt>
                      <c:pt idx="920">
                        <c:v>37440</c:v>
                      </c:pt>
                      <c:pt idx="921">
                        <c:v>37441</c:v>
                      </c:pt>
                      <c:pt idx="922">
                        <c:v>37442</c:v>
                      </c:pt>
                      <c:pt idx="923">
                        <c:v>37445</c:v>
                      </c:pt>
                      <c:pt idx="924">
                        <c:v>37446</c:v>
                      </c:pt>
                      <c:pt idx="925">
                        <c:v>37447</c:v>
                      </c:pt>
                      <c:pt idx="926">
                        <c:v>37448</c:v>
                      </c:pt>
                      <c:pt idx="927">
                        <c:v>37449</c:v>
                      </c:pt>
                      <c:pt idx="928">
                        <c:v>37452</c:v>
                      </c:pt>
                      <c:pt idx="929">
                        <c:v>37453</c:v>
                      </c:pt>
                      <c:pt idx="930">
                        <c:v>37454</c:v>
                      </c:pt>
                      <c:pt idx="931">
                        <c:v>37455</c:v>
                      </c:pt>
                      <c:pt idx="932">
                        <c:v>37456</c:v>
                      </c:pt>
                      <c:pt idx="933">
                        <c:v>37459</c:v>
                      </c:pt>
                      <c:pt idx="934">
                        <c:v>37460</c:v>
                      </c:pt>
                      <c:pt idx="935">
                        <c:v>37461</c:v>
                      </c:pt>
                      <c:pt idx="936">
                        <c:v>37462</c:v>
                      </c:pt>
                      <c:pt idx="937">
                        <c:v>37463</c:v>
                      </c:pt>
                      <c:pt idx="938">
                        <c:v>37466</c:v>
                      </c:pt>
                      <c:pt idx="939">
                        <c:v>37467</c:v>
                      </c:pt>
                      <c:pt idx="940">
                        <c:v>37468</c:v>
                      </c:pt>
                      <c:pt idx="941">
                        <c:v>37469</c:v>
                      </c:pt>
                      <c:pt idx="942">
                        <c:v>37470</c:v>
                      </c:pt>
                      <c:pt idx="943">
                        <c:v>37473</c:v>
                      </c:pt>
                      <c:pt idx="944">
                        <c:v>37474</c:v>
                      </c:pt>
                      <c:pt idx="945">
                        <c:v>37475</c:v>
                      </c:pt>
                      <c:pt idx="946">
                        <c:v>37476</c:v>
                      </c:pt>
                      <c:pt idx="947">
                        <c:v>37477</c:v>
                      </c:pt>
                      <c:pt idx="948">
                        <c:v>37480</c:v>
                      </c:pt>
                      <c:pt idx="949">
                        <c:v>37481</c:v>
                      </c:pt>
                      <c:pt idx="950">
                        <c:v>37482</c:v>
                      </c:pt>
                      <c:pt idx="951">
                        <c:v>37483</c:v>
                      </c:pt>
                      <c:pt idx="952">
                        <c:v>37484</c:v>
                      </c:pt>
                      <c:pt idx="953">
                        <c:v>37487</c:v>
                      </c:pt>
                      <c:pt idx="954">
                        <c:v>37488</c:v>
                      </c:pt>
                      <c:pt idx="955">
                        <c:v>37489</c:v>
                      </c:pt>
                      <c:pt idx="956">
                        <c:v>37490</c:v>
                      </c:pt>
                      <c:pt idx="957">
                        <c:v>37491</c:v>
                      </c:pt>
                      <c:pt idx="958">
                        <c:v>37494</c:v>
                      </c:pt>
                      <c:pt idx="959">
                        <c:v>37495</c:v>
                      </c:pt>
                      <c:pt idx="960">
                        <c:v>37496</c:v>
                      </c:pt>
                      <c:pt idx="961">
                        <c:v>37497</c:v>
                      </c:pt>
                      <c:pt idx="962">
                        <c:v>37498</c:v>
                      </c:pt>
                      <c:pt idx="963">
                        <c:v>37501</c:v>
                      </c:pt>
                      <c:pt idx="964">
                        <c:v>37502</c:v>
                      </c:pt>
                      <c:pt idx="965">
                        <c:v>37503</c:v>
                      </c:pt>
                      <c:pt idx="966">
                        <c:v>37504</c:v>
                      </c:pt>
                      <c:pt idx="967">
                        <c:v>37505</c:v>
                      </c:pt>
                      <c:pt idx="968">
                        <c:v>37508</c:v>
                      </c:pt>
                      <c:pt idx="969">
                        <c:v>37509</c:v>
                      </c:pt>
                      <c:pt idx="970">
                        <c:v>37510</c:v>
                      </c:pt>
                      <c:pt idx="971">
                        <c:v>37511</c:v>
                      </c:pt>
                      <c:pt idx="972">
                        <c:v>37512</c:v>
                      </c:pt>
                      <c:pt idx="973">
                        <c:v>37516</c:v>
                      </c:pt>
                      <c:pt idx="974">
                        <c:v>37517</c:v>
                      </c:pt>
                      <c:pt idx="975">
                        <c:v>37518</c:v>
                      </c:pt>
                      <c:pt idx="976">
                        <c:v>37519</c:v>
                      </c:pt>
                      <c:pt idx="977">
                        <c:v>37522</c:v>
                      </c:pt>
                      <c:pt idx="978">
                        <c:v>37523</c:v>
                      </c:pt>
                      <c:pt idx="979">
                        <c:v>37524</c:v>
                      </c:pt>
                      <c:pt idx="980">
                        <c:v>37525</c:v>
                      </c:pt>
                      <c:pt idx="981">
                        <c:v>37526</c:v>
                      </c:pt>
                      <c:pt idx="982">
                        <c:v>37529</c:v>
                      </c:pt>
                      <c:pt idx="983">
                        <c:v>37530</c:v>
                      </c:pt>
                      <c:pt idx="984">
                        <c:v>37531</c:v>
                      </c:pt>
                      <c:pt idx="985">
                        <c:v>37532</c:v>
                      </c:pt>
                      <c:pt idx="986">
                        <c:v>37533</c:v>
                      </c:pt>
                      <c:pt idx="987">
                        <c:v>37536</c:v>
                      </c:pt>
                      <c:pt idx="988">
                        <c:v>37537</c:v>
                      </c:pt>
                      <c:pt idx="989">
                        <c:v>37538</c:v>
                      </c:pt>
                      <c:pt idx="990">
                        <c:v>37539</c:v>
                      </c:pt>
                      <c:pt idx="991">
                        <c:v>37540</c:v>
                      </c:pt>
                      <c:pt idx="992">
                        <c:v>37543</c:v>
                      </c:pt>
                      <c:pt idx="993">
                        <c:v>37544</c:v>
                      </c:pt>
                      <c:pt idx="994">
                        <c:v>37545</c:v>
                      </c:pt>
                      <c:pt idx="995">
                        <c:v>37546</c:v>
                      </c:pt>
                      <c:pt idx="996">
                        <c:v>37547</c:v>
                      </c:pt>
                      <c:pt idx="997">
                        <c:v>37550</c:v>
                      </c:pt>
                      <c:pt idx="998">
                        <c:v>37551</c:v>
                      </c:pt>
                      <c:pt idx="999">
                        <c:v>37552</c:v>
                      </c:pt>
                      <c:pt idx="1000">
                        <c:v>37553</c:v>
                      </c:pt>
                      <c:pt idx="1001">
                        <c:v>37554</c:v>
                      </c:pt>
                      <c:pt idx="1002">
                        <c:v>37557</c:v>
                      </c:pt>
                      <c:pt idx="1003">
                        <c:v>37558</c:v>
                      </c:pt>
                      <c:pt idx="1004">
                        <c:v>37559</c:v>
                      </c:pt>
                      <c:pt idx="1005">
                        <c:v>37560</c:v>
                      </c:pt>
                      <c:pt idx="1006">
                        <c:v>37561</c:v>
                      </c:pt>
                      <c:pt idx="1007">
                        <c:v>37564</c:v>
                      </c:pt>
                      <c:pt idx="1008">
                        <c:v>37565</c:v>
                      </c:pt>
                      <c:pt idx="1009">
                        <c:v>37566</c:v>
                      </c:pt>
                      <c:pt idx="1010">
                        <c:v>37567</c:v>
                      </c:pt>
                      <c:pt idx="1011">
                        <c:v>37568</c:v>
                      </c:pt>
                      <c:pt idx="1012">
                        <c:v>37571</c:v>
                      </c:pt>
                      <c:pt idx="1013">
                        <c:v>37572</c:v>
                      </c:pt>
                      <c:pt idx="1014">
                        <c:v>37573</c:v>
                      </c:pt>
                      <c:pt idx="1015">
                        <c:v>37574</c:v>
                      </c:pt>
                      <c:pt idx="1016">
                        <c:v>37575</c:v>
                      </c:pt>
                      <c:pt idx="1017">
                        <c:v>37578</c:v>
                      </c:pt>
                      <c:pt idx="1018">
                        <c:v>37579</c:v>
                      </c:pt>
                      <c:pt idx="1019">
                        <c:v>37581</c:v>
                      </c:pt>
                      <c:pt idx="1020">
                        <c:v>37582</c:v>
                      </c:pt>
                      <c:pt idx="1021">
                        <c:v>37585</c:v>
                      </c:pt>
                      <c:pt idx="1022">
                        <c:v>37586</c:v>
                      </c:pt>
                      <c:pt idx="1023">
                        <c:v>37587</c:v>
                      </c:pt>
                      <c:pt idx="1024">
                        <c:v>37588</c:v>
                      </c:pt>
                      <c:pt idx="1025">
                        <c:v>37589</c:v>
                      </c:pt>
                      <c:pt idx="1026">
                        <c:v>37592</c:v>
                      </c:pt>
                      <c:pt idx="1027">
                        <c:v>37593</c:v>
                      </c:pt>
                      <c:pt idx="1028">
                        <c:v>37594</c:v>
                      </c:pt>
                      <c:pt idx="1029">
                        <c:v>37595</c:v>
                      </c:pt>
                      <c:pt idx="1030">
                        <c:v>37596</c:v>
                      </c:pt>
                      <c:pt idx="1031">
                        <c:v>37599</c:v>
                      </c:pt>
                      <c:pt idx="1032">
                        <c:v>37600</c:v>
                      </c:pt>
                      <c:pt idx="1033">
                        <c:v>37601</c:v>
                      </c:pt>
                      <c:pt idx="1034">
                        <c:v>37603</c:v>
                      </c:pt>
                      <c:pt idx="1035">
                        <c:v>37606</c:v>
                      </c:pt>
                      <c:pt idx="1036">
                        <c:v>37607</c:v>
                      </c:pt>
                      <c:pt idx="1037">
                        <c:v>37608</c:v>
                      </c:pt>
                      <c:pt idx="1038">
                        <c:v>37609</c:v>
                      </c:pt>
                      <c:pt idx="1039">
                        <c:v>37610</c:v>
                      </c:pt>
                      <c:pt idx="1040">
                        <c:v>37613</c:v>
                      </c:pt>
                      <c:pt idx="1041">
                        <c:v>37614</c:v>
                      </c:pt>
                      <c:pt idx="1042">
                        <c:v>37616</c:v>
                      </c:pt>
                      <c:pt idx="1043">
                        <c:v>37617</c:v>
                      </c:pt>
                      <c:pt idx="1044">
                        <c:v>37620</c:v>
                      </c:pt>
                      <c:pt idx="1045">
                        <c:v>37621</c:v>
                      </c:pt>
                      <c:pt idx="1046">
                        <c:v>37623</c:v>
                      </c:pt>
                      <c:pt idx="1047">
                        <c:v>37624</c:v>
                      </c:pt>
                      <c:pt idx="1048">
                        <c:v>37627</c:v>
                      </c:pt>
                      <c:pt idx="1049">
                        <c:v>37628</c:v>
                      </c:pt>
                      <c:pt idx="1050">
                        <c:v>37629</c:v>
                      </c:pt>
                      <c:pt idx="1051">
                        <c:v>37630</c:v>
                      </c:pt>
                      <c:pt idx="1052">
                        <c:v>37631</c:v>
                      </c:pt>
                      <c:pt idx="1053">
                        <c:v>37634</c:v>
                      </c:pt>
                      <c:pt idx="1054">
                        <c:v>37635</c:v>
                      </c:pt>
                      <c:pt idx="1055">
                        <c:v>37636</c:v>
                      </c:pt>
                      <c:pt idx="1056">
                        <c:v>37637</c:v>
                      </c:pt>
                      <c:pt idx="1057">
                        <c:v>37638</c:v>
                      </c:pt>
                      <c:pt idx="1058">
                        <c:v>37641</c:v>
                      </c:pt>
                      <c:pt idx="1059">
                        <c:v>37642</c:v>
                      </c:pt>
                      <c:pt idx="1060">
                        <c:v>37643</c:v>
                      </c:pt>
                      <c:pt idx="1061">
                        <c:v>37644</c:v>
                      </c:pt>
                      <c:pt idx="1062">
                        <c:v>37645</c:v>
                      </c:pt>
                      <c:pt idx="1063">
                        <c:v>37648</c:v>
                      </c:pt>
                      <c:pt idx="1064">
                        <c:v>37649</c:v>
                      </c:pt>
                      <c:pt idx="1065">
                        <c:v>37650</c:v>
                      </c:pt>
                      <c:pt idx="1066">
                        <c:v>37651</c:v>
                      </c:pt>
                      <c:pt idx="1067">
                        <c:v>37652</c:v>
                      </c:pt>
                      <c:pt idx="1068">
                        <c:v>37655</c:v>
                      </c:pt>
                      <c:pt idx="1069">
                        <c:v>37656</c:v>
                      </c:pt>
                      <c:pt idx="1070">
                        <c:v>37658</c:v>
                      </c:pt>
                      <c:pt idx="1071">
                        <c:v>37659</c:v>
                      </c:pt>
                      <c:pt idx="1072">
                        <c:v>37662</c:v>
                      </c:pt>
                      <c:pt idx="1073">
                        <c:v>37663</c:v>
                      </c:pt>
                      <c:pt idx="1074">
                        <c:v>37664</c:v>
                      </c:pt>
                      <c:pt idx="1075">
                        <c:v>37665</c:v>
                      </c:pt>
                      <c:pt idx="1076">
                        <c:v>37666</c:v>
                      </c:pt>
                      <c:pt idx="1077">
                        <c:v>37669</c:v>
                      </c:pt>
                      <c:pt idx="1078">
                        <c:v>37670</c:v>
                      </c:pt>
                      <c:pt idx="1079">
                        <c:v>37671</c:v>
                      </c:pt>
                      <c:pt idx="1080">
                        <c:v>37672</c:v>
                      </c:pt>
                      <c:pt idx="1081">
                        <c:v>37673</c:v>
                      </c:pt>
                      <c:pt idx="1082">
                        <c:v>37676</c:v>
                      </c:pt>
                      <c:pt idx="1083">
                        <c:v>37677</c:v>
                      </c:pt>
                      <c:pt idx="1084">
                        <c:v>37678</c:v>
                      </c:pt>
                      <c:pt idx="1085">
                        <c:v>37679</c:v>
                      </c:pt>
                      <c:pt idx="1086">
                        <c:v>37680</c:v>
                      </c:pt>
                      <c:pt idx="1087">
                        <c:v>37683</c:v>
                      </c:pt>
                      <c:pt idx="1088">
                        <c:v>37684</c:v>
                      </c:pt>
                      <c:pt idx="1089">
                        <c:v>37685</c:v>
                      </c:pt>
                      <c:pt idx="1090">
                        <c:v>37686</c:v>
                      </c:pt>
                      <c:pt idx="1091">
                        <c:v>37687</c:v>
                      </c:pt>
                      <c:pt idx="1092">
                        <c:v>37690</c:v>
                      </c:pt>
                      <c:pt idx="1093">
                        <c:v>37691</c:v>
                      </c:pt>
                      <c:pt idx="1094">
                        <c:v>37692</c:v>
                      </c:pt>
                      <c:pt idx="1095">
                        <c:v>37693</c:v>
                      </c:pt>
                      <c:pt idx="1096">
                        <c:v>37694</c:v>
                      </c:pt>
                      <c:pt idx="1097">
                        <c:v>37697</c:v>
                      </c:pt>
                      <c:pt idx="1098">
                        <c:v>37698</c:v>
                      </c:pt>
                      <c:pt idx="1099">
                        <c:v>37699</c:v>
                      </c:pt>
                      <c:pt idx="1100">
                        <c:v>37700</c:v>
                      </c:pt>
                      <c:pt idx="1101">
                        <c:v>37704</c:v>
                      </c:pt>
                      <c:pt idx="1102">
                        <c:v>37705</c:v>
                      </c:pt>
                      <c:pt idx="1103">
                        <c:v>37706</c:v>
                      </c:pt>
                      <c:pt idx="1104">
                        <c:v>37707</c:v>
                      </c:pt>
                      <c:pt idx="1105">
                        <c:v>37708</c:v>
                      </c:pt>
                      <c:pt idx="1106">
                        <c:v>37711</c:v>
                      </c:pt>
                      <c:pt idx="1107">
                        <c:v>37712</c:v>
                      </c:pt>
                      <c:pt idx="1108">
                        <c:v>37713</c:v>
                      </c:pt>
                      <c:pt idx="1109">
                        <c:v>37714</c:v>
                      </c:pt>
                      <c:pt idx="1110">
                        <c:v>37715</c:v>
                      </c:pt>
                      <c:pt idx="1111">
                        <c:v>37718</c:v>
                      </c:pt>
                      <c:pt idx="1112">
                        <c:v>37719</c:v>
                      </c:pt>
                      <c:pt idx="1113">
                        <c:v>37720</c:v>
                      </c:pt>
                      <c:pt idx="1114">
                        <c:v>37721</c:v>
                      </c:pt>
                      <c:pt idx="1115">
                        <c:v>37722</c:v>
                      </c:pt>
                      <c:pt idx="1116">
                        <c:v>37725</c:v>
                      </c:pt>
                      <c:pt idx="1117">
                        <c:v>37726</c:v>
                      </c:pt>
                      <c:pt idx="1118">
                        <c:v>37727</c:v>
                      </c:pt>
                      <c:pt idx="1119">
                        <c:v>37732</c:v>
                      </c:pt>
                      <c:pt idx="1120">
                        <c:v>37733</c:v>
                      </c:pt>
                      <c:pt idx="1121">
                        <c:v>37734</c:v>
                      </c:pt>
                      <c:pt idx="1122">
                        <c:v>37735</c:v>
                      </c:pt>
                      <c:pt idx="1123">
                        <c:v>37736</c:v>
                      </c:pt>
                      <c:pt idx="1124">
                        <c:v>37739</c:v>
                      </c:pt>
                      <c:pt idx="1125">
                        <c:v>37740</c:v>
                      </c:pt>
                      <c:pt idx="1126">
                        <c:v>37741</c:v>
                      </c:pt>
                      <c:pt idx="1127">
                        <c:v>37743</c:v>
                      </c:pt>
                      <c:pt idx="1128">
                        <c:v>37746</c:v>
                      </c:pt>
                      <c:pt idx="1129">
                        <c:v>37747</c:v>
                      </c:pt>
                      <c:pt idx="1130">
                        <c:v>37748</c:v>
                      </c:pt>
                      <c:pt idx="1131">
                        <c:v>37749</c:v>
                      </c:pt>
                      <c:pt idx="1132">
                        <c:v>37750</c:v>
                      </c:pt>
                      <c:pt idx="1133">
                        <c:v>37753</c:v>
                      </c:pt>
                      <c:pt idx="1134">
                        <c:v>37754</c:v>
                      </c:pt>
                      <c:pt idx="1135">
                        <c:v>37755</c:v>
                      </c:pt>
                      <c:pt idx="1136">
                        <c:v>37756</c:v>
                      </c:pt>
                      <c:pt idx="1137">
                        <c:v>37757</c:v>
                      </c:pt>
                      <c:pt idx="1138">
                        <c:v>37760</c:v>
                      </c:pt>
                      <c:pt idx="1139">
                        <c:v>37761</c:v>
                      </c:pt>
                      <c:pt idx="1140">
                        <c:v>37762</c:v>
                      </c:pt>
                      <c:pt idx="1141">
                        <c:v>37763</c:v>
                      </c:pt>
                      <c:pt idx="1142">
                        <c:v>37764</c:v>
                      </c:pt>
                      <c:pt idx="1143">
                        <c:v>37767</c:v>
                      </c:pt>
                      <c:pt idx="1144">
                        <c:v>37768</c:v>
                      </c:pt>
                      <c:pt idx="1145">
                        <c:v>37769</c:v>
                      </c:pt>
                      <c:pt idx="1146">
                        <c:v>37770</c:v>
                      </c:pt>
                      <c:pt idx="1147">
                        <c:v>37771</c:v>
                      </c:pt>
                      <c:pt idx="1148">
                        <c:v>37774</c:v>
                      </c:pt>
                      <c:pt idx="1149">
                        <c:v>37775</c:v>
                      </c:pt>
                      <c:pt idx="1150">
                        <c:v>37776</c:v>
                      </c:pt>
                      <c:pt idx="1151">
                        <c:v>37777</c:v>
                      </c:pt>
                      <c:pt idx="1152">
                        <c:v>37778</c:v>
                      </c:pt>
                      <c:pt idx="1153">
                        <c:v>37781</c:v>
                      </c:pt>
                      <c:pt idx="1154">
                        <c:v>37782</c:v>
                      </c:pt>
                      <c:pt idx="1155">
                        <c:v>37783</c:v>
                      </c:pt>
                      <c:pt idx="1156">
                        <c:v>37784</c:v>
                      </c:pt>
                      <c:pt idx="1157">
                        <c:v>37785</c:v>
                      </c:pt>
                      <c:pt idx="1158">
                        <c:v>37788</c:v>
                      </c:pt>
                      <c:pt idx="1159">
                        <c:v>37789</c:v>
                      </c:pt>
                      <c:pt idx="1160">
                        <c:v>37790</c:v>
                      </c:pt>
                      <c:pt idx="1161">
                        <c:v>37791</c:v>
                      </c:pt>
                      <c:pt idx="1162">
                        <c:v>37792</c:v>
                      </c:pt>
                      <c:pt idx="1163">
                        <c:v>37795</c:v>
                      </c:pt>
                      <c:pt idx="1164">
                        <c:v>37796</c:v>
                      </c:pt>
                      <c:pt idx="1165">
                        <c:v>37797</c:v>
                      </c:pt>
                      <c:pt idx="1166">
                        <c:v>37798</c:v>
                      </c:pt>
                      <c:pt idx="1167">
                        <c:v>37799</c:v>
                      </c:pt>
                      <c:pt idx="1168">
                        <c:v>37802</c:v>
                      </c:pt>
                      <c:pt idx="1169">
                        <c:v>37803</c:v>
                      </c:pt>
                      <c:pt idx="1170">
                        <c:v>37804</c:v>
                      </c:pt>
                      <c:pt idx="1171">
                        <c:v>37805</c:v>
                      </c:pt>
                      <c:pt idx="1172">
                        <c:v>37806</c:v>
                      </c:pt>
                      <c:pt idx="1173">
                        <c:v>37809</c:v>
                      </c:pt>
                      <c:pt idx="1174">
                        <c:v>37810</c:v>
                      </c:pt>
                      <c:pt idx="1175">
                        <c:v>37811</c:v>
                      </c:pt>
                      <c:pt idx="1176">
                        <c:v>37812</c:v>
                      </c:pt>
                      <c:pt idx="1177">
                        <c:v>37813</c:v>
                      </c:pt>
                      <c:pt idx="1178">
                        <c:v>37816</c:v>
                      </c:pt>
                      <c:pt idx="1179">
                        <c:v>37817</c:v>
                      </c:pt>
                      <c:pt idx="1180">
                        <c:v>37818</c:v>
                      </c:pt>
                      <c:pt idx="1181">
                        <c:v>37819</c:v>
                      </c:pt>
                      <c:pt idx="1182">
                        <c:v>37820</c:v>
                      </c:pt>
                      <c:pt idx="1183">
                        <c:v>37823</c:v>
                      </c:pt>
                      <c:pt idx="1184">
                        <c:v>37824</c:v>
                      </c:pt>
                      <c:pt idx="1185">
                        <c:v>37825</c:v>
                      </c:pt>
                      <c:pt idx="1186">
                        <c:v>37826</c:v>
                      </c:pt>
                      <c:pt idx="1187">
                        <c:v>37827</c:v>
                      </c:pt>
                      <c:pt idx="1188">
                        <c:v>37830</c:v>
                      </c:pt>
                      <c:pt idx="1189">
                        <c:v>37831</c:v>
                      </c:pt>
                      <c:pt idx="1190">
                        <c:v>37832</c:v>
                      </c:pt>
                      <c:pt idx="1191">
                        <c:v>37833</c:v>
                      </c:pt>
                      <c:pt idx="1192">
                        <c:v>37834</c:v>
                      </c:pt>
                      <c:pt idx="1193">
                        <c:v>37837</c:v>
                      </c:pt>
                      <c:pt idx="1194">
                        <c:v>37838</c:v>
                      </c:pt>
                      <c:pt idx="1195">
                        <c:v>37839</c:v>
                      </c:pt>
                      <c:pt idx="1196">
                        <c:v>37840</c:v>
                      </c:pt>
                      <c:pt idx="1197">
                        <c:v>37841</c:v>
                      </c:pt>
                      <c:pt idx="1198">
                        <c:v>37844</c:v>
                      </c:pt>
                      <c:pt idx="1199">
                        <c:v>37845</c:v>
                      </c:pt>
                      <c:pt idx="1200">
                        <c:v>37846</c:v>
                      </c:pt>
                      <c:pt idx="1201">
                        <c:v>37847</c:v>
                      </c:pt>
                      <c:pt idx="1202">
                        <c:v>37848</c:v>
                      </c:pt>
                      <c:pt idx="1203">
                        <c:v>37851</c:v>
                      </c:pt>
                      <c:pt idx="1204">
                        <c:v>37852</c:v>
                      </c:pt>
                      <c:pt idx="1205">
                        <c:v>37853</c:v>
                      </c:pt>
                      <c:pt idx="1206">
                        <c:v>37854</c:v>
                      </c:pt>
                      <c:pt idx="1207">
                        <c:v>37855</c:v>
                      </c:pt>
                      <c:pt idx="1208">
                        <c:v>37858</c:v>
                      </c:pt>
                      <c:pt idx="1209">
                        <c:v>37859</c:v>
                      </c:pt>
                      <c:pt idx="1210">
                        <c:v>37860</c:v>
                      </c:pt>
                      <c:pt idx="1211">
                        <c:v>37861</c:v>
                      </c:pt>
                      <c:pt idx="1212">
                        <c:v>37862</c:v>
                      </c:pt>
                      <c:pt idx="1213">
                        <c:v>37865</c:v>
                      </c:pt>
                      <c:pt idx="1214">
                        <c:v>37866</c:v>
                      </c:pt>
                      <c:pt idx="1215">
                        <c:v>37867</c:v>
                      </c:pt>
                      <c:pt idx="1216">
                        <c:v>37868</c:v>
                      </c:pt>
                      <c:pt idx="1217">
                        <c:v>37869</c:v>
                      </c:pt>
                      <c:pt idx="1218">
                        <c:v>37872</c:v>
                      </c:pt>
                      <c:pt idx="1219">
                        <c:v>37873</c:v>
                      </c:pt>
                      <c:pt idx="1220">
                        <c:v>37874</c:v>
                      </c:pt>
                      <c:pt idx="1221">
                        <c:v>37875</c:v>
                      </c:pt>
                      <c:pt idx="1222">
                        <c:v>37876</c:v>
                      </c:pt>
                      <c:pt idx="1223">
                        <c:v>37879</c:v>
                      </c:pt>
                      <c:pt idx="1224">
                        <c:v>37881</c:v>
                      </c:pt>
                      <c:pt idx="1225">
                        <c:v>37882</c:v>
                      </c:pt>
                      <c:pt idx="1226">
                        <c:v>37883</c:v>
                      </c:pt>
                      <c:pt idx="1227">
                        <c:v>37886</c:v>
                      </c:pt>
                      <c:pt idx="1228">
                        <c:v>37887</c:v>
                      </c:pt>
                      <c:pt idx="1229">
                        <c:v>37888</c:v>
                      </c:pt>
                      <c:pt idx="1230">
                        <c:v>37889</c:v>
                      </c:pt>
                      <c:pt idx="1231">
                        <c:v>37890</c:v>
                      </c:pt>
                      <c:pt idx="1232">
                        <c:v>37893</c:v>
                      </c:pt>
                      <c:pt idx="1233">
                        <c:v>37894</c:v>
                      </c:pt>
                      <c:pt idx="1234">
                        <c:v>37895</c:v>
                      </c:pt>
                      <c:pt idx="1235">
                        <c:v>37896</c:v>
                      </c:pt>
                      <c:pt idx="1236">
                        <c:v>37897</c:v>
                      </c:pt>
                      <c:pt idx="1237">
                        <c:v>37900</c:v>
                      </c:pt>
                      <c:pt idx="1238">
                        <c:v>37901</c:v>
                      </c:pt>
                      <c:pt idx="1239">
                        <c:v>37902</c:v>
                      </c:pt>
                      <c:pt idx="1240">
                        <c:v>37903</c:v>
                      </c:pt>
                      <c:pt idx="1241">
                        <c:v>37904</c:v>
                      </c:pt>
                      <c:pt idx="1242">
                        <c:v>37907</c:v>
                      </c:pt>
                      <c:pt idx="1243">
                        <c:v>37908</c:v>
                      </c:pt>
                      <c:pt idx="1244">
                        <c:v>37909</c:v>
                      </c:pt>
                      <c:pt idx="1245">
                        <c:v>37910</c:v>
                      </c:pt>
                      <c:pt idx="1246">
                        <c:v>37911</c:v>
                      </c:pt>
                      <c:pt idx="1247">
                        <c:v>37914</c:v>
                      </c:pt>
                      <c:pt idx="1248">
                        <c:v>37915</c:v>
                      </c:pt>
                      <c:pt idx="1249">
                        <c:v>37916</c:v>
                      </c:pt>
                      <c:pt idx="1250">
                        <c:v>37917</c:v>
                      </c:pt>
                      <c:pt idx="1251">
                        <c:v>37918</c:v>
                      </c:pt>
                      <c:pt idx="1252">
                        <c:v>37921</c:v>
                      </c:pt>
                      <c:pt idx="1253">
                        <c:v>37922</c:v>
                      </c:pt>
                      <c:pt idx="1254">
                        <c:v>37923</c:v>
                      </c:pt>
                      <c:pt idx="1255">
                        <c:v>37924</c:v>
                      </c:pt>
                      <c:pt idx="1256">
                        <c:v>37925</c:v>
                      </c:pt>
                      <c:pt idx="1257">
                        <c:v>37928</c:v>
                      </c:pt>
                      <c:pt idx="1258">
                        <c:v>37929</c:v>
                      </c:pt>
                      <c:pt idx="1259">
                        <c:v>37930</c:v>
                      </c:pt>
                      <c:pt idx="1260">
                        <c:v>37931</c:v>
                      </c:pt>
                      <c:pt idx="1261">
                        <c:v>37932</c:v>
                      </c:pt>
                      <c:pt idx="1262">
                        <c:v>37935</c:v>
                      </c:pt>
                      <c:pt idx="1263">
                        <c:v>37936</c:v>
                      </c:pt>
                      <c:pt idx="1264">
                        <c:v>37937</c:v>
                      </c:pt>
                      <c:pt idx="1265">
                        <c:v>37938</c:v>
                      </c:pt>
                      <c:pt idx="1266">
                        <c:v>37939</c:v>
                      </c:pt>
                      <c:pt idx="1267">
                        <c:v>37942</c:v>
                      </c:pt>
                      <c:pt idx="1268">
                        <c:v>37943</c:v>
                      </c:pt>
                      <c:pt idx="1269">
                        <c:v>37944</c:v>
                      </c:pt>
                      <c:pt idx="1270">
                        <c:v>37946</c:v>
                      </c:pt>
                      <c:pt idx="1271">
                        <c:v>37949</c:v>
                      </c:pt>
                      <c:pt idx="1272">
                        <c:v>37950</c:v>
                      </c:pt>
                      <c:pt idx="1273">
                        <c:v>37951</c:v>
                      </c:pt>
                      <c:pt idx="1274">
                        <c:v>37952</c:v>
                      </c:pt>
                      <c:pt idx="1275">
                        <c:v>37953</c:v>
                      </c:pt>
                      <c:pt idx="1276">
                        <c:v>37956</c:v>
                      </c:pt>
                      <c:pt idx="1277">
                        <c:v>37957</c:v>
                      </c:pt>
                      <c:pt idx="1278">
                        <c:v>37958</c:v>
                      </c:pt>
                      <c:pt idx="1279">
                        <c:v>37959</c:v>
                      </c:pt>
                      <c:pt idx="1280">
                        <c:v>37960</c:v>
                      </c:pt>
                      <c:pt idx="1281">
                        <c:v>37963</c:v>
                      </c:pt>
                      <c:pt idx="1282">
                        <c:v>37964</c:v>
                      </c:pt>
                      <c:pt idx="1283">
                        <c:v>37965</c:v>
                      </c:pt>
                      <c:pt idx="1284">
                        <c:v>37966</c:v>
                      </c:pt>
                      <c:pt idx="1285">
                        <c:v>37970</c:v>
                      </c:pt>
                      <c:pt idx="1286">
                        <c:v>37971</c:v>
                      </c:pt>
                      <c:pt idx="1287">
                        <c:v>37972</c:v>
                      </c:pt>
                      <c:pt idx="1288">
                        <c:v>37973</c:v>
                      </c:pt>
                      <c:pt idx="1289">
                        <c:v>37974</c:v>
                      </c:pt>
                      <c:pt idx="1290">
                        <c:v>37977</c:v>
                      </c:pt>
                      <c:pt idx="1291">
                        <c:v>37978</c:v>
                      </c:pt>
                      <c:pt idx="1292">
                        <c:v>37979</c:v>
                      </c:pt>
                      <c:pt idx="1293">
                        <c:v>37981</c:v>
                      </c:pt>
                      <c:pt idx="1294">
                        <c:v>37984</c:v>
                      </c:pt>
                      <c:pt idx="1295">
                        <c:v>37985</c:v>
                      </c:pt>
                      <c:pt idx="1296">
                        <c:v>37986</c:v>
                      </c:pt>
                      <c:pt idx="1297">
                        <c:v>37988</c:v>
                      </c:pt>
                      <c:pt idx="1298">
                        <c:v>37991</c:v>
                      </c:pt>
                      <c:pt idx="1299">
                        <c:v>37992</c:v>
                      </c:pt>
                      <c:pt idx="1300">
                        <c:v>37993</c:v>
                      </c:pt>
                      <c:pt idx="1301">
                        <c:v>37994</c:v>
                      </c:pt>
                      <c:pt idx="1302">
                        <c:v>37995</c:v>
                      </c:pt>
                      <c:pt idx="1303">
                        <c:v>37998</c:v>
                      </c:pt>
                      <c:pt idx="1304">
                        <c:v>37999</c:v>
                      </c:pt>
                      <c:pt idx="1305">
                        <c:v>38000</c:v>
                      </c:pt>
                      <c:pt idx="1306">
                        <c:v>38001</c:v>
                      </c:pt>
                      <c:pt idx="1307">
                        <c:v>38002</c:v>
                      </c:pt>
                      <c:pt idx="1308">
                        <c:v>38005</c:v>
                      </c:pt>
                      <c:pt idx="1309">
                        <c:v>38006</c:v>
                      </c:pt>
                      <c:pt idx="1310">
                        <c:v>38007</c:v>
                      </c:pt>
                      <c:pt idx="1311">
                        <c:v>38008</c:v>
                      </c:pt>
                      <c:pt idx="1312">
                        <c:v>38009</c:v>
                      </c:pt>
                      <c:pt idx="1313">
                        <c:v>38012</c:v>
                      </c:pt>
                      <c:pt idx="1314">
                        <c:v>38013</c:v>
                      </c:pt>
                      <c:pt idx="1315">
                        <c:v>38014</c:v>
                      </c:pt>
                      <c:pt idx="1316">
                        <c:v>38015</c:v>
                      </c:pt>
                      <c:pt idx="1317">
                        <c:v>38016</c:v>
                      </c:pt>
                      <c:pt idx="1318">
                        <c:v>38019</c:v>
                      </c:pt>
                      <c:pt idx="1319">
                        <c:v>38020</c:v>
                      </c:pt>
                      <c:pt idx="1320">
                        <c:v>38021</c:v>
                      </c:pt>
                      <c:pt idx="1321">
                        <c:v>38023</c:v>
                      </c:pt>
                      <c:pt idx="1322">
                        <c:v>38026</c:v>
                      </c:pt>
                      <c:pt idx="1323">
                        <c:v>38027</c:v>
                      </c:pt>
                      <c:pt idx="1324">
                        <c:v>38028</c:v>
                      </c:pt>
                      <c:pt idx="1325">
                        <c:v>38029</c:v>
                      </c:pt>
                      <c:pt idx="1326">
                        <c:v>38030</c:v>
                      </c:pt>
                      <c:pt idx="1327">
                        <c:v>38033</c:v>
                      </c:pt>
                      <c:pt idx="1328">
                        <c:v>38034</c:v>
                      </c:pt>
                      <c:pt idx="1329">
                        <c:v>38035</c:v>
                      </c:pt>
                      <c:pt idx="1330">
                        <c:v>38036</c:v>
                      </c:pt>
                      <c:pt idx="1331">
                        <c:v>38037</c:v>
                      </c:pt>
                      <c:pt idx="1332">
                        <c:v>38040</c:v>
                      </c:pt>
                      <c:pt idx="1333">
                        <c:v>38041</c:v>
                      </c:pt>
                      <c:pt idx="1334">
                        <c:v>38042</c:v>
                      </c:pt>
                      <c:pt idx="1335">
                        <c:v>38043</c:v>
                      </c:pt>
                      <c:pt idx="1336">
                        <c:v>38044</c:v>
                      </c:pt>
                      <c:pt idx="1337">
                        <c:v>38047</c:v>
                      </c:pt>
                      <c:pt idx="1338">
                        <c:v>38048</c:v>
                      </c:pt>
                      <c:pt idx="1339">
                        <c:v>38049</c:v>
                      </c:pt>
                      <c:pt idx="1340">
                        <c:v>38050</c:v>
                      </c:pt>
                      <c:pt idx="1341">
                        <c:v>38051</c:v>
                      </c:pt>
                      <c:pt idx="1342">
                        <c:v>38054</c:v>
                      </c:pt>
                      <c:pt idx="1343">
                        <c:v>38055</c:v>
                      </c:pt>
                      <c:pt idx="1344">
                        <c:v>38056</c:v>
                      </c:pt>
                      <c:pt idx="1345">
                        <c:v>38057</c:v>
                      </c:pt>
                      <c:pt idx="1346">
                        <c:v>38058</c:v>
                      </c:pt>
                      <c:pt idx="1347">
                        <c:v>38061</c:v>
                      </c:pt>
                      <c:pt idx="1348">
                        <c:v>38062</c:v>
                      </c:pt>
                      <c:pt idx="1349">
                        <c:v>38063</c:v>
                      </c:pt>
                      <c:pt idx="1350">
                        <c:v>38064</c:v>
                      </c:pt>
                      <c:pt idx="1351">
                        <c:v>38065</c:v>
                      </c:pt>
                      <c:pt idx="1352">
                        <c:v>38068</c:v>
                      </c:pt>
                      <c:pt idx="1353">
                        <c:v>38069</c:v>
                      </c:pt>
                      <c:pt idx="1354">
                        <c:v>38070</c:v>
                      </c:pt>
                      <c:pt idx="1355">
                        <c:v>38071</c:v>
                      </c:pt>
                      <c:pt idx="1356">
                        <c:v>38072</c:v>
                      </c:pt>
                      <c:pt idx="1357">
                        <c:v>38075</c:v>
                      </c:pt>
                      <c:pt idx="1358">
                        <c:v>38076</c:v>
                      </c:pt>
                      <c:pt idx="1359">
                        <c:v>38077</c:v>
                      </c:pt>
                      <c:pt idx="1360">
                        <c:v>38078</c:v>
                      </c:pt>
                      <c:pt idx="1361">
                        <c:v>38079</c:v>
                      </c:pt>
                      <c:pt idx="1362">
                        <c:v>38082</c:v>
                      </c:pt>
                      <c:pt idx="1363">
                        <c:v>38083</c:v>
                      </c:pt>
                      <c:pt idx="1364">
                        <c:v>38084</c:v>
                      </c:pt>
                      <c:pt idx="1365">
                        <c:v>38089</c:v>
                      </c:pt>
                      <c:pt idx="1366">
                        <c:v>38090</c:v>
                      </c:pt>
                      <c:pt idx="1367">
                        <c:v>38091</c:v>
                      </c:pt>
                      <c:pt idx="1368">
                        <c:v>38092</c:v>
                      </c:pt>
                      <c:pt idx="1369">
                        <c:v>38093</c:v>
                      </c:pt>
                      <c:pt idx="1370">
                        <c:v>38096</c:v>
                      </c:pt>
                      <c:pt idx="1371">
                        <c:v>38097</c:v>
                      </c:pt>
                      <c:pt idx="1372">
                        <c:v>38098</c:v>
                      </c:pt>
                      <c:pt idx="1373">
                        <c:v>38099</c:v>
                      </c:pt>
                      <c:pt idx="1374">
                        <c:v>38100</c:v>
                      </c:pt>
                      <c:pt idx="1375">
                        <c:v>38103</c:v>
                      </c:pt>
                      <c:pt idx="1376">
                        <c:v>38104</c:v>
                      </c:pt>
                      <c:pt idx="1377">
                        <c:v>38105</c:v>
                      </c:pt>
                      <c:pt idx="1378">
                        <c:v>38106</c:v>
                      </c:pt>
                      <c:pt idx="1379">
                        <c:v>38107</c:v>
                      </c:pt>
                      <c:pt idx="1380">
                        <c:v>38110</c:v>
                      </c:pt>
                      <c:pt idx="1381">
                        <c:v>38111</c:v>
                      </c:pt>
                      <c:pt idx="1382">
                        <c:v>38112</c:v>
                      </c:pt>
                      <c:pt idx="1383">
                        <c:v>38113</c:v>
                      </c:pt>
                      <c:pt idx="1384">
                        <c:v>38114</c:v>
                      </c:pt>
                      <c:pt idx="1385">
                        <c:v>38117</c:v>
                      </c:pt>
                      <c:pt idx="1386">
                        <c:v>38118</c:v>
                      </c:pt>
                      <c:pt idx="1387">
                        <c:v>38119</c:v>
                      </c:pt>
                      <c:pt idx="1388">
                        <c:v>38120</c:v>
                      </c:pt>
                      <c:pt idx="1389">
                        <c:v>38121</c:v>
                      </c:pt>
                      <c:pt idx="1390">
                        <c:v>38124</c:v>
                      </c:pt>
                      <c:pt idx="1391">
                        <c:v>38125</c:v>
                      </c:pt>
                      <c:pt idx="1392">
                        <c:v>38126</c:v>
                      </c:pt>
                      <c:pt idx="1393">
                        <c:v>38127</c:v>
                      </c:pt>
                      <c:pt idx="1394">
                        <c:v>38128</c:v>
                      </c:pt>
                      <c:pt idx="1395">
                        <c:v>38131</c:v>
                      </c:pt>
                      <c:pt idx="1396">
                        <c:v>38132</c:v>
                      </c:pt>
                      <c:pt idx="1397">
                        <c:v>38133</c:v>
                      </c:pt>
                      <c:pt idx="1398">
                        <c:v>38134</c:v>
                      </c:pt>
                      <c:pt idx="1399">
                        <c:v>38135</c:v>
                      </c:pt>
                      <c:pt idx="1400">
                        <c:v>38138</c:v>
                      </c:pt>
                      <c:pt idx="1401">
                        <c:v>38139</c:v>
                      </c:pt>
                      <c:pt idx="1402">
                        <c:v>38140</c:v>
                      </c:pt>
                      <c:pt idx="1403">
                        <c:v>38141</c:v>
                      </c:pt>
                      <c:pt idx="1404">
                        <c:v>38142</c:v>
                      </c:pt>
                      <c:pt idx="1405">
                        <c:v>38145</c:v>
                      </c:pt>
                      <c:pt idx="1406">
                        <c:v>38146</c:v>
                      </c:pt>
                      <c:pt idx="1407">
                        <c:v>38147</c:v>
                      </c:pt>
                      <c:pt idx="1408">
                        <c:v>38148</c:v>
                      </c:pt>
                      <c:pt idx="1409">
                        <c:v>38149</c:v>
                      </c:pt>
                      <c:pt idx="1410">
                        <c:v>38152</c:v>
                      </c:pt>
                      <c:pt idx="1411">
                        <c:v>38153</c:v>
                      </c:pt>
                      <c:pt idx="1412">
                        <c:v>38154</c:v>
                      </c:pt>
                      <c:pt idx="1413">
                        <c:v>38155</c:v>
                      </c:pt>
                      <c:pt idx="1414">
                        <c:v>38156</c:v>
                      </c:pt>
                      <c:pt idx="1415">
                        <c:v>38159</c:v>
                      </c:pt>
                      <c:pt idx="1416">
                        <c:v>38160</c:v>
                      </c:pt>
                      <c:pt idx="1417">
                        <c:v>38161</c:v>
                      </c:pt>
                      <c:pt idx="1418">
                        <c:v>38162</c:v>
                      </c:pt>
                      <c:pt idx="1419">
                        <c:v>38163</c:v>
                      </c:pt>
                      <c:pt idx="1420">
                        <c:v>38166</c:v>
                      </c:pt>
                      <c:pt idx="1421">
                        <c:v>38167</c:v>
                      </c:pt>
                      <c:pt idx="1422">
                        <c:v>38168</c:v>
                      </c:pt>
                      <c:pt idx="1423">
                        <c:v>38169</c:v>
                      </c:pt>
                      <c:pt idx="1424">
                        <c:v>38170</c:v>
                      </c:pt>
                      <c:pt idx="1425">
                        <c:v>38173</c:v>
                      </c:pt>
                      <c:pt idx="1426">
                        <c:v>38174</c:v>
                      </c:pt>
                      <c:pt idx="1427">
                        <c:v>38175</c:v>
                      </c:pt>
                      <c:pt idx="1428">
                        <c:v>38176</c:v>
                      </c:pt>
                      <c:pt idx="1429">
                        <c:v>38177</c:v>
                      </c:pt>
                      <c:pt idx="1430">
                        <c:v>38180</c:v>
                      </c:pt>
                      <c:pt idx="1431">
                        <c:v>38181</c:v>
                      </c:pt>
                      <c:pt idx="1432">
                        <c:v>38182</c:v>
                      </c:pt>
                      <c:pt idx="1433">
                        <c:v>38183</c:v>
                      </c:pt>
                      <c:pt idx="1434">
                        <c:v>38184</c:v>
                      </c:pt>
                      <c:pt idx="1435">
                        <c:v>38187</c:v>
                      </c:pt>
                      <c:pt idx="1436">
                        <c:v>38188</c:v>
                      </c:pt>
                      <c:pt idx="1437">
                        <c:v>38189</c:v>
                      </c:pt>
                      <c:pt idx="1438">
                        <c:v>38190</c:v>
                      </c:pt>
                      <c:pt idx="1439">
                        <c:v>38191</c:v>
                      </c:pt>
                      <c:pt idx="1440">
                        <c:v>38194</c:v>
                      </c:pt>
                      <c:pt idx="1441">
                        <c:v>38195</c:v>
                      </c:pt>
                      <c:pt idx="1442">
                        <c:v>38196</c:v>
                      </c:pt>
                      <c:pt idx="1443">
                        <c:v>38197</c:v>
                      </c:pt>
                      <c:pt idx="1444">
                        <c:v>38198</c:v>
                      </c:pt>
                      <c:pt idx="1445">
                        <c:v>38201</c:v>
                      </c:pt>
                      <c:pt idx="1446">
                        <c:v>38202</c:v>
                      </c:pt>
                      <c:pt idx="1447">
                        <c:v>38203</c:v>
                      </c:pt>
                      <c:pt idx="1448">
                        <c:v>38204</c:v>
                      </c:pt>
                      <c:pt idx="1449">
                        <c:v>38205</c:v>
                      </c:pt>
                      <c:pt idx="1450">
                        <c:v>38208</c:v>
                      </c:pt>
                      <c:pt idx="1451">
                        <c:v>38209</c:v>
                      </c:pt>
                      <c:pt idx="1452">
                        <c:v>38210</c:v>
                      </c:pt>
                      <c:pt idx="1453">
                        <c:v>38211</c:v>
                      </c:pt>
                      <c:pt idx="1454">
                        <c:v>38212</c:v>
                      </c:pt>
                      <c:pt idx="1455">
                        <c:v>38215</c:v>
                      </c:pt>
                      <c:pt idx="1456">
                        <c:v>38216</c:v>
                      </c:pt>
                      <c:pt idx="1457">
                        <c:v>38217</c:v>
                      </c:pt>
                      <c:pt idx="1458">
                        <c:v>38218</c:v>
                      </c:pt>
                      <c:pt idx="1459">
                        <c:v>38219</c:v>
                      </c:pt>
                      <c:pt idx="1460">
                        <c:v>38222</c:v>
                      </c:pt>
                      <c:pt idx="1461">
                        <c:v>38223</c:v>
                      </c:pt>
                      <c:pt idx="1462">
                        <c:v>38224</c:v>
                      </c:pt>
                      <c:pt idx="1463">
                        <c:v>38225</c:v>
                      </c:pt>
                      <c:pt idx="1464">
                        <c:v>38226</c:v>
                      </c:pt>
                      <c:pt idx="1465">
                        <c:v>38229</c:v>
                      </c:pt>
                      <c:pt idx="1466">
                        <c:v>38230</c:v>
                      </c:pt>
                      <c:pt idx="1467">
                        <c:v>38231</c:v>
                      </c:pt>
                      <c:pt idx="1468">
                        <c:v>38232</c:v>
                      </c:pt>
                      <c:pt idx="1469">
                        <c:v>38233</c:v>
                      </c:pt>
                      <c:pt idx="1470">
                        <c:v>38236</c:v>
                      </c:pt>
                      <c:pt idx="1471">
                        <c:v>38237</c:v>
                      </c:pt>
                      <c:pt idx="1472">
                        <c:v>38238</c:v>
                      </c:pt>
                      <c:pt idx="1473">
                        <c:v>38239</c:v>
                      </c:pt>
                      <c:pt idx="1474">
                        <c:v>38240</c:v>
                      </c:pt>
                      <c:pt idx="1475">
                        <c:v>38243</c:v>
                      </c:pt>
                      <c:pt idx="1476">
                        <c:v>38244</c:v>
                      </c:pt>
                      <c:pt idx="1477">
                        <c:v>38245</c:v>
                      </c:pt>
                      <c:pt idx="1478">
                        <c:v>38247</c:v>
                      </c:pt>
                      <c:pt idx="1479">
                        <c:v>38250</c:v>
                      </c:pt>
                      <c:pt idx="1480">
                        <c:v>38251</c:v>
                      </c:pt>
                      <c:pt idx="1481">
                        <c:v>38252</c:v>
                      </c:pt>
                      <c:pt idx="1482">
                        <c:v>38253</c:v>
                      </c:pt>
                      <c:pt idx="1483">
                        <c:v>38254</c:v>
                      </c:pt>
                      <c:pt idx="1484">
                        <c:v>38257</c:v>
                      </c:pt>
                      <c:pt idx="1485">
                        <c:v>38258</c:v>
                      </c:pt>
                      <c:pt idx="1486">
                        <c:v>38259</c:v>
                      </c:pt>
                      <c:pt idx="1487">
                        <c:v>38260</c:v>
                      </c:pt>
                      <c:pt idx="1488">
                        <c:v>38261</c:v>
                      </c:pt>
                      <c:pt idx="1489">
                        <c:v>38264</c:v>
                      </c:pt>
                      <c:pt idx="1490">
                        <c:v>38265</c:v>
                      </c:pt>
                      <c:pt idx="1491">
                        <c:v>38266</c:v>
                      </c:pt>
                      <c:pt idx="1492">
                        <c:v>38267</c:v>
                      </c:pt>
                      <c:pt idx="1493">
                        <c:v>38268</c:v>
                      </c:pt>
                      <c:pt idx="1494">
                        <c:v>38271</c:v>
                      </c:pt>
                      <c:pt idx="1495">
                        <c:v>38272</c:v>
                      </c:pt>
                      <c:pt idx="1496">
                        <c:v>38273</c:v>
                      </c:pt>
                      <c:pt idx="1497">
                        <c:v>38274</c:v>
                      </c:pt>
                      <c:pt idx="1498">
                        <c:v>38275</c:v>
                      </c:pt>
                      <c:pt idx="1499">
                        <c:v>38278</c:v>
                      </c:pt>
                      <c:pt idx="1500">
                        <c:v>38279</c:v>
                      </c:pt>
                      <c:pt idx="1501">
                        <c:v>38280</c:v>
                      </c:pt>
                      <c:pt idx="1502">
                        <c:v>38281</c:v>
                      </c:pt>
                      <c:pt idx="1503">
                        <c:v>38282</c:v>
                      </c:pt>
                      <c:pt idx="1504">
                        <c:v>38285</c:v>
                      </c:pt>
                      <c:pt idx="1505">
                        <c:v>38286</c:v>
                      </c:pt>
                      <c:pt idx="1506">
                        <c:v>38287</c:v>
                      </c:pt>
                      <c:pt idx="1507">
                        <c:v>38288</c:v>
                      </c:pt>
                      <c:pt idx="1508">
                        <c:v>38289</c:v>
                      </c:pt>
                      <c:pt idx="1509">
                        <c:v>38292</c:v>
                      </c:pt>
                      <c:pt idx="1510">
                        <c:v>38293</c:v>
                      </c:pt>
                      <c:pt idx="1511">
                        <c:v>38294</c:v>
                      </c:pt>
                      <c:pt idx="1512">
                        <c:v>38295</c:v>
                      </c:pt>
                      <c:pt idx="1513">
                        <c:v>38296</c:v>
                      </c:pt>
                      <c:pt idx="1514">
                        <c:v>38299</c:v>
                      </c:pt>
                      <c:pt idx="1515">
                        <c:v>38300</c:v>
                      </c:pt>
                      <c:pt idx="1516">
                        <c:v>38301</c:v>
                      </c:pt>
                      <c:pt idx="1517">
                        <c:v>38302</c:v>
                      </c:pt>
                      <c:pt idx="1518">
                        <c:v>38303</c:v>
                      </c:pt>
                      <c:pt idx="1519">
                        <c:v>38306</c:v>
                      </c:pt>
                      <c:pt idx="1520">
                        <c:v>38307</c:v>
                      </c:pt>
                      <c:pt idx="1521">
                        <c:v>38308</c:v>
                      </c:pt>
                      <c:pt idx="1522">
                        <c:v>38309</c:v>
                      </c:pt>
                      <c:pt idx="1523">
                        <c:v>38310</c:v>
                      </c:pt>
                      <c:pt idx="1524">
                        <c:v>38313</c:v>
                      </c:pt>
                      <c:pt idx="1525">
                        <c:v>38314</c:v>
                      </c:pt>
                      <c:pt idx="1526">
                        <c:v>38315</c:v>
                      </c:pt>
                      <c:pt idx="1527">
                        <c:v>38316</c:v>
                      </c:pt>
                      <c:pt idx="1528">
                        <c:v>38317</c:v>
                      </c:pt>
                      <c:pt idx="1529">
                        <c:v>38320</c:v>
                      </c:pt>
                      <c:pt idx="1530">
                        <c:v>38321</c:v>
                      </c:pt>
                      <c:pt idx="1531">
                        <c:v>38322</c:v>
                      </c:pt>
                      <c:pt idx="1532">
                        <c:v>38323</c:v>
                      </c:pt>
                      <c:pt idx="1533">
                        <c:v>38324</c:v>
                      </c:pt>
                      <c:pt idx="1534">
                        <c:v>38327</c:v>
                      </c:pt>
                      <c:pt idx="1535">
                        <c:v>38328</c:v>
                      </c:pt>
                      <c:pt idx="1536">
                        <c:v>38329</c:v>
                      </c:pt>
                      <c:pt idx="1537">
                        <c:v>38330</c:v>
                      </c:pt>
                      <c:pt idx="1538">
                        <c:v>38331</c:v>
                      </c:pt>
                      <c:pt idx="1539">
                        <c:v>38334</c:v>
                      </c:pt>
                      <c:pt idx="1540">
                        <c:v>38335</c:v>
                      </c:pt>
                      <c:pt idx="1541">
                        <c:v>38336</c:v>
                      </c:pt>
                      <c:pt idx="1542">
                        <c:v>38337</c:v>
                      </c:pt>
                      <c:pt idx="1543">
                        <c:v>38338</c:v>
                      </c:pt>
                      <c:pt idx="1544">
                        <c:v>38341</c:v>
                      </c:pt>
                      <c:pt idx="1545">
                        <c:v>38342</c:v>
                      </c:pt>
                      <c:pt idx="1546">
                        <c:v>38343</c:v>
                      </c:pt>
                      <c:pt idx="1547">
                        <c:v>38344</c:v>
                      </c:pt>
                      <c:pt idx="1548">
                        <c:v>38345</c:v>
                      </c:pt>
                      <c:pt idx="1549">
                        <c:v>38348</c:v>
                      </c:pt>
                      <c:pt idx="1550">
                        <c:v>38349</c:v>
                      </c:pt>
                      <c:pt idx="1551">
                        <c:v>38350</c:v>
                      </c:pt>
                      <c:pt idx="1552">
                        <c:v>38351</c:v>
                      </c:pt>
                      <c:pt idx="1553">
                        <c:v>38352</c:v>
                      </c:pt>
                      <c:pt idx="1554">
                        <c:v>38355</c:v>
                      </c:pt>
                      <c:pt idx="1555">
                        <c:v>38356</c:v>
                      </c:pt>
                      <c:pt idx="1556">
                        <c:v>38357</c:v>
                      </c:pt>
                      <c:pt idx="1557">
                        <c:v>38358</c:v>
                      </c:pt>
                      <c:pt idx="1558">
                        <c:v>38359</c:v>
                      </c:pt>
                      <c:pt idx="1559">
                        <c:v>38362</c:v>
                      </c:pt>
                      <c:pt idx="1560">
                        <c:v>38363</c:v>
                      </c:pt>
                      <c:pt idx="1561">
                        <c:v>38364</c:v>
                      </c:pt>
                      <c:pt idx="1562">
                        <c:v>38365</c:v>
                      </c:pt>
                      <c:pt idx="1563">
                        <c:v>38366</c:v>
                      </c:pt>
                      <c:pt idx="1564">
                        <c:v>38369</c:v>
                      </c:pt>
                      <c:pt idx="1565">
                        <c:v>38370</c:v>
                      </c:pt>
                      <c:pt idx="1566">
                        <c:v>38371</c:v>
                      </c:pt>
                      <c:pt idx="1567">
                        <c:v>38372</c:v>
                      </c:pt>
                      <c:pt idx="1568">
                        <c:v>38373</c:v>
                      </c:pt>
                      <c:pt idx="1569">
                        <c:v>38376</c:v>
                      </c:pt>
                      <c:pt idx="1570">
                        <c:v>38377</c:v>
                      </c:pt>
                      <c:pt idx="1571">
                        <c:v>38378</c:v>
                      </c:pt>
                      <c:pt idx="1572">
                        <c:v>38379</c:v>
                      </c:pt>
                      <c:pt idx="1573">
                        <c:v>38380</c:v>
                      </c:pt>
                      <c:pt idx="1574">
                        <c:v>38383</c:v>
                      </c:pt>
                      <c:pt idx="1575">
                        <c:v>38384</c:v>
                      </c:pt>
                      <c:pt idx="1576">
                        <c:v>38385</c:v>
                      </c:pt>
                      <c:pt idx="1577">
                        <c:v>38386</c:v>
                      </c:pt>
                      <c:pt idx="1578">
                        <c:v>38387</c:v>
                      </c:pt>
                      <c:pt idx="1579">
                        <c:v>38390</c:v>
                      </c:pt>
                      <c:pt idx="1580">
                        <c:v>38391</c:v>
                      </c:pt>
                      <c:pt idx="1581">
                        <c:v>38392</c:v>
                      </c:pt>
                      <c:pt idx="1582">
                        <c:v>38393</c:v>
                      </c:pt>
                      <c:pt idx="1583">
                        <c:v>38394</c:v>
                      </c:pt>
                      <c:pt idx="1584">
                        <c:v>38397</c:v>
                      </c:pt>
                      <c:pt idx="1585">
                        <c:v>38398</c:v>
                      </c:pt>
                      <c:pt idx="1586">
                        <c:v>38399</c:v>
                      </c:pt>
                      <c:pt idx="1587">
                        <c:v>38400</c:v>
                      </c:pt>
                      <c:pt idx="1588">
                        <c:v>38401</c:v>
                      </c:pt>
                      <c:pt idx="1589">
                        <c:v>38404</c:v>
                      </c:pt>
                      <c:pt idx="1590">
                        <c:v>38405</c:v>
                      </c:pt>
                      <c:pt idx="1591">
                        <c:v>38406</c:v>
                      </c:pt>
                      <c:pt idx="1592">
                        <c:v>38407</c:v>
                      </c:pt>
                      <c:pt idx="1593">
                        <c:v>38408</c:v>
                      </c:pt>
                      <c:pt idx="1594">
                        <c:v>38411</c:v>
                      </c:pt>
                      <c:pt idx="1595">
                        <c:v>38412</c:v>
                      </c:pt>
                      <c:pt idx="1596">
                        <c:v>38413</c:v>
                      </c:pt>
                      <c:pt idx="1597">
                        <c:v>38414</c:v>
                      </c:pt>
                      <c:pt idx="1598">
                        <c:v>38415</c:v>
                      </c:pt>
                      <c:pt idx="1599">
                        <c:v>38418</c:v>
                      </c:pt>
                      <c:pt idx="1600">
                        <c:v>38419</c:v>
                      </c:pt>
                      <c:pt idx="1601">
                        <c:v>38420</c:v>
                      </c:pt>
                      <c:pt idx="1602">
                        <c:v>38421</c:v>
                      </c:pt>
                      <c:pt idx="1603">
                        <c:v>38422</c:v>
                      </c:pt>
                      <c:pt idx="1604">
                        <c:v>38425</c:v>
                      </c:pt>
                      <c:pt idx="1605">
                        <c:v>38426</c:v>
                      </c:pt>
                      <c:pt idx="1606">
                        <c:v>38427</c:v>
                      </c:pt>
                      <c:pt idx="1607">
                        <c:v>38428</c:v>
                      </c:pt>
                      <c:pt idx="1608">
                        <c:v>38429</c:v>
                      </c:pt>
                      <c:pt idx="1609">
                        <c:v>38433</c:v>
                      </c:pt>
                      <c:pt idx="1610">
                        <c:v>38434</c:v>
                      </c:pt>
                      <c:pt idx="1611">
                        <c:v>38439</c:v>
                      </c:pt>
                      <c:pt idx="1612">
                        <c:v>38440</c:v>
                      </c:pt>
                      <c:pt idx="1613">
                        <c:v>38441</c:v>
                      </c:pt>
                      <c:pt idx="1614">
                        <c:v>38442</c:v>
                      </c:pt>
                      <c:pt idx="1615">
                        <c:v>38443</c:v>
                      </c:pt>
                      <c:pt idx="1616">
                        <c:v>38446</c:v>
                      </c:pt>
                      <c:pt idx="1617">
                        <c:v>38447</c:v>
                      </c:pt>
                      <c:pt idx="1618">
                        <c:v>38448</c:v>
                      </c:pt>
                      <c:pt idx="1619">
                        <c:v>38449</c:v>
                      </c:pt>
                      <c:pt idx="1620">
                        <c:v>38450</c:v>
                      </c:pt>
                      <c:pt idx="1621">
                        <c:v>38453</c:v>
                      </c:pt>
                      <c:pt idx="1622">
                        <c:v>38454</c:v>
                      </c:pt>
                      <c:pt idx="1623">
                        <c:v>38455</c:v>
                      </c:pt>
                      <c:pt idx="1624">
                        <c:v>38456</c:v>
                      </c:pt>
                      <c:pt idx="1625">
                        <c:v>38457</c:v>
                      </c:pt>
                      <c:pt idx="1626">
                        <c:v>38460</c:v>
                      </c:pt>
                      <c:pt idx="1627">
                        <c:v>38461</c:v>
                      </c:pt>
                      <c:pt idx="1628">
                        <c:v>38462</c:v>
                      </c:pt>
                      <c:pt idx="1629">
                        <c:v>38463</c:v>
                      </c:pt>
                      <c:pt idx="1630">
                        <c:v>38464</c:v>
                      </c:pt>
                      <c:pt idx="1631">
                        <c:v>38467</c:v>
                      </c:pt>
                      <c:pt idx="1632">
                        <c:v>38468</c:v>
                      </c:pt>
                      <c:pt idx="1633">
                        <c:v>38469</c:v>
                      </c:pt>
                      <c:pt idx="1634">
                        <c:v>38470</c:v>
                      </c:pt>
                      <c:pt idx="1635">
                        <c:v>38471</c:v>
                      </c:pt>
                      <c:pt idx="1636">
                        <c:v>38474</c:v>
                      </c:pt>
                      <c:pt idx="1637">
                        <c:v>38475</c:v>
                      </c:pt>
                      <c:pt idx="1638">
                        <c:v>38476</c:v>
                      </c:pt>
                      <c:pt idx="1639">
                        <c:v>38477</c:v>
                      </c:pt>
                      <c:pt idx="1640">
                        <c:v>38478</c:v>
                      </c:pt>
                      <c:pt idx="1641">
                        <c:v>38481</c:v>
                      </c:pt>
                      <c:pt idx="1642">
                        <c:v>38482</c:v>
                      </c:pt>
                      <c:pt idx="1643">
                        <c:v>38483</c:v>
                      </c:pt>
                      <c:pt idx="1644">
                        <c:v>38484</c:v>
                      </c:pt>
                      <c:pt idx="1645">
                        <c:v>38485</c:v>
                      </c:pt>
                      <c:pt idx="1646">
                        <c:v>38488</c:v>
                      </c:pt>
                      <c:pt idx="1647">
                        <c:v>38489</c:v>
                      </c:pt>
                      <c:pt idx="1648">
                        <c:v>38490</c:v>
                      </c:pt>
                      <c:pt idx="1649">
                        <c:v>38491</c:v>
                      </c:pt>
                      <c:pt idx="1650">
                        <c:v>38492</c:v>
                      </c:pt>
                      <c:pt idx="1651">
                        <c:v>38495</c:v>
                      </c:pt>
                      <c:pt idx="1652">
                        <c:v>38496</c:v>
                      </c:pt>
                      <c:pt idx="1653">
                        <c:v>38497</c:v>
                      </c:pt>
                      <c:pt idx="1654">
                        <c:v>38498</c:v>
                      </c:pt>
                      <c:pt idx="1655">
                        <c:v>38499</c:v>
                      </c:pt>
                      <c:pt idx="1656">
                        <c:v>38502</c:v>
                      </c:pt>
                      <c:pt idx="1657">
                        <c:v>38503</c:v>
                      </c:pt>
                      <c:pt idx="1658">
                        <c:v>38504</c:v>
                      </c:pt>
                      <c:pt idx="1659">
                        <c:v>38505</c:v>
                      </c:pt>
                      <c:pt idx="1660">
                        <c:v>38506</c:v>
                      </c:pt>
                      <c:pt idx="1661">
                        <c:v>38509</c:v>
                      </c:pt>
                      <c:pt idx="1662">
                        <c:v>38510</c:v>
                      </c:pt>
                      <c:pt idx="1663">
                        <c:v>38511</c:v>
                      </c:pt>
                      <c:pt idx="1664">
                        <c:v>38512</c:v>
                      </c:pt>
                      <c:pt idx="1665">
                        <c:v>38513</c:v>
                      </c:pt>
                      <c:pt idx="1666">
                        <c:v>38516</c:v>
                      </c:pt>
                      <c:pt idx="1667">
                        <c:v>38517</c:v>
                      </c:pt>
                      <c:pt idx="1668">
                        <c:v>38518</c:v>
                      </c:pt>
                      <c:pt idx="1669">
                        <c:v>38519</c:v>
                      </c:pt>
                      <c:pt idx="1670">
                        <c:v>38520</c:v>
                      </c:pt>
                      <c:pt idx="1671">
                        <c:v>38523</c:v>
                      </c:pt>
                      <c:pt idx="1672">
                        <c:v>38524</c:v>
                      </c:pt>
                      <c:pt idx="1673">
                        <c:v>38525</c:v>
                      </c:pt>
                      <c:pt idx="1674">
                        <c:v>38526</c:v>
                      </c:pt>
                      <c:pt idx="1675">
                        <c:v>38527</c:v>
                      </c:pt>
                      <c:pt idx="1676">
                        <c:v>38530</c:v>
                      </c:pt>
                      <c:pt idx="1677">
                        <c:v>38531</c:v>
                      </c:pt>
                      <c:pt idx="1678">
                        <c:v>38532</c:v>
                      </c:pt>
                      <c:pt idx="1679">
                        <c:v>38533</c:v>
                      </c:pt>
                      <c:pt idx="1680">
                        <c:v>38534</c:v>
                      </c:pt>
                      <c:pt idx="1681">
                        <c:v>38537</c:v>
                      </c:pt>
                      <c:pt idx="1682">
                        <c:v>38538</c:v>
                      </c:pt>
                      <c:pt idx="1683">
                        <c:v>38539</c:v>
                      </c:pt>
                      <c:pt idx="1684">
                        <c:v>38540</c:v>
                      </c:pt>
                      <c:pt idx="1685">
                        <c:v>38541</c:v>
                      </c:pt>
                      <c:pt idx="1686">
                        <c:v>38544</c:v>
                      </c:pt>
                      <c:pt idx="1687">
                        <c:v>38545</c:v>
                      </c:pt>
                      <c:pt idx="1688">
                        <c:v>38546</c:v>
                      </c:pt>
                      <c:pt idx="1689">
                        <c:v>38547</c:v>
                      </c:pt>
                      <c:pt idx="1690">
                        <c:v>38548</c:v>
                      </c:pt>
                      <c:pt idx="1691">
                        <c:v>38551</c:v>
                      </c:pt>
                      <c:pt idx="1692">
                        <c:v>38552</c:v>
                      </c:pt>
                      <c:pt idx="1693">
                        <c:v>38553</c:v>
                      </c:pt>
                      <c:pt idx="1694">
                        <c:v>38554</c:v>
                      </c:pt>
                      <c:pt idx="1695">
                        <c:v>38555</c:v>
                      </c:pt>
                      <c:pt idx="1696">
                        <c:v>38558</c:v>
                      </c:pt>
                      <c:pt idx="1697">
                        <c:v>38559</c:v>
                      </c:pt>
                      <c:pt idx="1698">
                        <c:v>38560</c:v>
                      </c:pt>
                      <c:pt idx="1699">
                        <c:v>38561</c:v>
                      </c:pt>
                      <c:pt idx="1700">
                        <c:v>38562</c:v>
                      </c:pt>
                      <c:pt idx="1701">
                        <c:v>38565</c:v>
                      </c:pt>
                      <c:pt idx="1702">
                        <c:v>38566</c:v>
                      </c:pt>
                      <c:pt idx="1703">
                        <c:v>38567</c:v>
                      </c:pt>
                      <c:pt idx="1704">
                        <c:v>38568</c:v>
                      </c:pt>
                      <c:pt idx="1705">
                        <c:v>38569</c:v>
                      </c:pt>
                      <c:pt idx="1706">
                        <c:v>38572</c:v>
                      </c:pt>
                      <c:pt idx="1707">
                        <c:v>38573</c:v>
                      </c:pt>
                      <c:pt idx="1708">
                        <c:v>38574</c:v>
                      </c:pt>
                      <c:pt idx="1709">
                        <c:v>38575</c:v>
                      </c:pt>
                      <c:pt idx="1710">
                        <c:v>38576</c:v>
                      </c:pt>
                      <c:pt idx="1711">
                        <c:v>38579</c:v>
                      </c:pt>
                      <c:pt idx="1712">
                        <c:v>38580</c:v>
                      </c:pt>
                      <c:pt idx="1713">
                        <c:v>38581</c:v>
                      </c:pt>
                      <c:pt idx="1714">
                        <c:v>38582</c:v>
                      </c:pt>
                      <c:pt idx="1715">
                        <c:v>38583</c:v>
                      </c:pt>
                      <c:pt idx="1716">
                        <c:v>38586</c:v>
                      </c:pt>
                      <c:pt idx="1717">
                        <c:v>38587</c:v>
                      </c:pt>
                      <c:pt idx="1718">
                        <c:v>38588</c:v>
                      </c:pt>
                      <c:pt idx="1719">
                        <c:v>38589</c:v>
                      </c:pt>
                      <c:pt idx="1720">
                        <c:v>38590</c:v>
                      </c:pt>
                      <c:pt idx="1721">
                        <c:v>38593</c:v>
                      </c:pt>
                      <c:pt idx="1722">
                        <c:v>38594</c:v>
                      </c:pt>
                      <c:pt idx="1723">
                        <c:v>38595</c:v>
                      </c:pt>
                      <c:pt idx="1724">
                        <c:v>38596</c:v>
                      </c:pt>
                      <c:pt idx="1725">
                        <c:v>38597</c:v>
                      </c:pt>
                      <c:pt idx="1726">
                        <c:v>38600</c:v>
                      </c:pt>
                      <c:pt idx="1727">
                        <c:v>38601</c:v>
                      </c:pt>
                      <c:pt idx="1728">
                        <c:v>38602</c:v>
                      </c:pt>
                      <c:pt idx="1729">
                        <c:v>38603</c:v>
                      </c:pt>
                      <c:pt idx="1730">
                        <c:v>38604</c:v>
                      </c:pt>
                      <c:pt idx="1731">
                        <c:v>38607</c:v>
                      </c:pt>
                      <c:pt idx="1732">
                        <c:v>38608</c:v>
                      </c:pt>
                      <c:pt idx="1733">
                        <c:v>38609</c:v>
                      </c:pt>
                      <c:pt idx="1734">
                        <c:v>38610</c:v>
                      </c:pt>
                      <c:pt idx="1735">
                        <c:v>38614</c:v>
                      </c:pt>
                      <c:pt idx="1736">
                        <c:v>38615</c:v>
                      </c:pt>
                      <c:pt idx="1737">
                        <c:v>38616</c:v>
                      </c:pt>
                      <c:pt idx="1738">
                        <c:v>38617</c:v>
                      </c:pt>
                      <c:pt idx="1739">
                        <c:v>38618</c:v>
                      </c:pt>
                      <c:pt idx="1740">
                        <c:v>38621</c:v>
                      </c:pt>
                      <c:pt idx="1741">
                        <c:v>38622</c:v>
                      </c:pt>
                      <c:pt idx="1742">
                        <c:v>38623</c:v>
                      </c:pt>
                      <c:pt idx="1743">
                        <c:v>38624</c:v>
                      </c:pt>
                      <c:pt idx="1744">
                        <c:v>38625</c:v>
                      </c:pt>
                      <c:pt idx="1745">
                        <c:v>38628</c:v>
                      </c:pt>
                      <c:pt idx="1746">
                        <c:v>38629</c:v>
                      </c:pt>
                      <c:pt idx="1747">
                        <c:v>38630</c:v>
                      </c:pt>
                      <c:pt idx="1748">
                        <c:v>38631</c:v>
                      </c:pt>
                      <c:pt idx="1749">
                        <c:v>38632</c:v>
                      </c:pt>
                      <c:pt idx="1750">
                        <c:v>38635</c:v>
                      </c:pt>
                      <c:pt idx="1751">
                        <c:v>38636</c:v>
                      </c:pt>
                      <c:pt idx="1752">
                        <c:v>38637</c:v>
                      </c:pt>
                      <c:pt idx="1753">
                        <c:v>38638</c:v>
                      </c:pt>
                      <c:pt idx="1754">
                        <c:v>38639</c:v>
                      </c:pt>
                      <c:pt idx="1755">
                        <c:v>38642</c:v>
                      </c:pt>
                      <c:pt idx="1756">
                        <c:v>38643</c:v>
                      </c:pt>
                      <c:pt idx="1757">
                        <c:v>38644</c:v>
                      </c:pt>
                      <c:pt idx="1758">
                        <c:v>38645</c:v>
                      </c:pt>
                      <c:pt idx="1759">
                        <c:v>38646</c:v>
                      </c:pt>
                      <c:pt idx="1760">
                        <c:v>38649</c:v>
                      </c:pt>
                      <c:pt idx="1761">
                        <c:v>38650</c:v>
                      </c:pt>
                      <c:pt idx="1762">
                        <c:v>38651</c:v>
                      </c:pt>
                      <c:pt idx="1763">
                        <c:v>38652</c:v>
                      </c:pt>
                      <c:pt idx="1764">
                        <c:v>38653</c:v>
                      </c:pt>
                      <c:pt idx="1765">
                        <c:v>38656</c:v>
                      </c:pt>
                      <c:pt idx="1766">
                        <c:v>38657</c:v>
                      </c:pt>
                      <c:pt idx="1767">
                        <c:v>38658</c:v>
                      </c:pt>
                      <c:pt idx="1768">
                        <c:v>38659</c:v>
                      </c:pt>
                      <c:pt idx="1769">
                        <c:v>38660</c:v>
                      </c:pt>
                      <c:pt idx="1770">
                        <c:v>38663</c:v>
                      </c:pt>
                      <c:pt idx="1771">
                        <c:v>38664</c:v>
                      </c:pt>
                      <c:pt idx="1772">
                        <c:v>38665</c:v>
                      </c:pt>
                      <c:pt idx="1773">
                        <c:v>38666</c:v>
                      </c:pt>
                      <c:pt idx="1774">
                        <c:v>38667</c:v>
                      </c:pt>
                      <c:pt idx="1775">
                        <c:v>38670</c:v>
                      </c:pt>
                      <c:pt idx="1776">
                        <c:v>38671</c:v>
                      </c:pt>
                      <c:pt idx="1777">
                        <c:v>38672</c:v>
                      </c:pt>
                      <c:pt idx="1778">
                        <c:v>38673</c:v>
                      </c:pt>
                      <c:pt idx="1779">
                        <c:v>38674</c:v>
                      </c:pt>
                      <c:pt idx="1780">
                        <c:v>38677</c:v>
                      </c:pt>
                      <c:pt idx="1781">
                        <c:v>38678</c:v>
                      </c:pt>
                      <c:pt idx="1782">
                        <c:v>38679</c:v>
                      </c:pt>
                      <c:pt idx="1783">
                        <c:v>38680</c:v>
                      </c:pt>
                      <c:pt idx="1784">
                        <c:v>38681</c:v>
                      </c:pt>
                      <c:pt idx="1785">
                        <c:v>38684</c:v>
                      </c:pt>
                      <c:pt idx="1786">
                        <c:v>38685</c:v>
                      </c:pt>
                      <c:pt idx="1787">
                        <c:v>38686</c:v>
                      </c:pt>
                      <c:pt idx="1788">
                        <c:v>38687</c:v>
                      </c:pt>
                      <c:pt idx="1789">
                        <c:v>38688</c:v>
                      </c:pt>
                      <c:pt idx="1790">
                        <c:v>38691</c:v>
                      </c:pt>
                      <c:pt idx="1791">
                        <c:v>38692</c:v>
                      </c:pt>
                      <c:pt idx="1792">
                        <c:v>38693</c:v>
                      </c:pt>
                      <c:pt idx="1793">
                        <c:v>38694</c:v>
                      </c:pt>
                      <c:pt idx="1794">
                        <c:v>38695</c:v>
                      </c:pt>
                      <c:pt idx="1795">
                        <c:v>38699</c:v>
                      </c:pt>
                      <c:pt idx="1796">
                        <c:v>38700</c:v>
                      </c:pt>
                      <c:pt idx="1797">
                        <c:v>38701</c:v>
                      </c:pt>
                      <c:pt idx="1798">
                        <c:v>38702</c:v>
                      </c:pt>
                      <c:pt idx="1799">
                        <c:v>38705</c:v>
                      </c:pt>
                      <c:pt idx="1800">
                        <c:v>38706</c:v>
                      </c:pt>
                      <c:pt idx="1801">
                        <c:v>38707</c:v>
                      </c:pt>
                      <c:pt idx="1802">
                        <c:v>38708</c:v>
                      </c:pt>
                      <c:pt idx="1803">
                        <c:v>38709</c:v>
                      </c:pt>
                      <c:pt idx="1804">
                        <c:v>38712</c:v>
                      </c:pt>
                      <c:pt idx="1805">
                        <c:v>38713</c:v>
                      </c:pt>
                      <c:pt idx="1806">
                        <c:v>38714</c:v>
                      </c:pt>
                      <c:pt idx="1807">
                        <c:v>38715</c:v>
                      </c:pt>
                      <c:pt idx="1808">
                        <c:v>38716</c:v>
                      </c:pt>
                      <c:pt idx="1809">
                        <c:v>38719</c:v>
                      </c:pt>
                      <c:pt idx="1810">
                        <c:v>38720</c:v>
                      </c:pt>
                      <c:pt idx="1811">
                        <c:v>38721</c:v>
                      </c:pt>
                      <c:pt idx="1812">
                        <c:v>38722</c:v>
                      </c:pt>
                      <c:pt idx="1813">
                        <c:v>38723</c:v>
                      </c:pt>
                      <c:pt idx="1814">
                        <c:v>38726</c:v>
                      </c:pt>
                      <c:pt idx="1815">
                        <c:v>38727</c:v>
                      </c:pt>
                      <c:pt idx="1816">
                        <c:v>38728</c:v>
                      </c:pt>
                      <c:pt idx="1817">
                        <c:v>38729</c:v>
                      </c:pt>
                      <c:pt idx="1818">
                        <c:v>38730</c:v>
                      </c:pt>
                      <c:pt idx="1819">
                        <c:v>38733</c:v>
                      </c:pt>
                      <c:pt idx="1820">
                        <c:v>38734</c:v>
                      </c:pt>
                      <c:pt idx="1821">
                        <c:v>38735</c:v>
                      </c:pt>
                      <c:pt idx="1822">
                        <c:v>38736</c:v>
                      </c:pt>
                      <c:pt idx="1823">
                        <c:v>38737</c:v>
                      </c:pt>
                      <c:pt idx="1824">
                        <c:v>38740</c:v>
                      </c:pt>
                      <c:pt idx="1825">
                        <c:v>38741</c:v>
                      </c:pt>
                      <c:pt idx="1826">
                        <c:v>38742</c:v>
                      </c:pt>
                      <c:pt idx="1827">
                        <c:v>38743</c:v>
                      </c:pt>
                      <c:pt idx="1828">
                        <c:v>38744</c:v>
                      </c:pt>
                      <c:pt idx="1829">
                        <c:v>38747</c:v>
                      </c:pt>
                      <c:pt idx="1830">
                        <c:v>38748</c:v>
                      </c:pt>
                      <c:pt idx="1831">
                        <c:v>38749</c:v>
                      </c:pt>
                      <c:pt idx="1832">
                        <c:v>38750</c:v>
                      </c:pt>
                      <c:pt idx="1833">
                        <c:v>38751</c:v>
                      </c:pt>
                      <c:pt idx="1834">
                        <c:v>38755</c:v>
                      </c:pt>
                      <c:pt idx="1835">
                        <c:v>38756</c:v>
                      </c:pt>
                      <c:pt idx="1836">
                        <c:v>38757</c:v>
                      </c:pt>
                      <c:pt idx="1837">
                        <c:v>38758</c:v>
                      </c:pt>
                      <c:pt idx="1838">
                        <c:v>38761</c:v>
                      </c:pt>
                      <c:pt idx="1839">
                        <c:v>38762</c:v>
                      </c:pt>
                      <c:pt idx="1840">
                        <c:v>38763</c:v>
                      </c:pt>
                      <c:pt idx="1841">
                        <c:v>38764</c:v>
                      </c:pt>
                      <c:pt idx="1842">
                        <c:v>38765</c:v>
                      </c:pt>
                      <c:pt idx="1843">
                        <c:v>38768</c:v>
                      </c:pt>
                      <c:pt idx="1844">
                        <c:v>38769</c:v>
                      </c:pt>
                      <c:pt idx="1845">
                        <c:v>38770</c:v>
                      </c:pt>
                      <c:pt idx="1846">
                        <c:v>38771</c:v>
                      </c:pt>
                      <c:pt idx="1847">
                        <c:v>38772</c:v>
                      </c:pt>
                      <c:pt idx="1848">
                        <c:v>38775</c:v>
                      </c:pt>
                      <c:pt idx="1849">
                        <c:v>38776</c:v>
                      </c:pt>
                      <c:pt idx="1850">
                        <c:v>38777</c:v>
                      </c:pt>
                      <c:pt idx="1851">
                        <c:v>38778</c:v>
                      </c:pt>
                      <c:pt idx="1852">
                        <c:v>38779</c:v>
                      </c:pt>
                      <c:pt idx="1853">
                        <c:v>38782</c:v>
                      </c:pt>
                      <c:pt idx="1854">
                        <c:v>38783</c:v>
                      </c:pt>
                      <c:pt idx="1855">
                        <c:v>38784</c:v>
                      </c:pt>
                      <c:pt idx="1856">
                        <c:v>38785</c:v>
                      </c:pt>
                      <c:pt idx="1857">
                        <c:v>38786</c:v>
                      </c:pt>
                      <c:pt idx="1858">
                        <c:v>38789</c:v>
                      </c:pt>
                      <c:pt idx="1859">
                        <c:v>38790</c:v>
                      </c:pt>
                      <c:pt idx="1860">
                        <c:v>38791</c:v>
                      </c:pt>
                      <c:pt idx="1861">
                        <c:v>38792</c:v>
                      </c:pt>
                      <c:pt idx="1862">
                        <c:v>38793</c:v>
                      </c:pt>
                      <c:pt idx="1863">
                        <c:v>38796</c:v>
                      </c:pt>
                      <c:pt idx="1864">
                        <c:v>38798</c:v>
                      </c:pt>
                      <c:pt idx="1865">
                        <c:v>38799</c:v>
                      </c:pt>
                      <c:pt idx="1866">
                        <c:v>38800</c:v>
                      </c:pt>
                      <c:pt idx="1867">
                        <c:v>38803</c:v>
                      </c:pt>
                      <c:pt idx="1868">
                        <c:v>38804</c:v>
                      </c:pt>
                      <c:pt idx="1869">
                        <c:v>38805</c:v>
                      </c:pt>
                      <c:pt idx="1870">
                        <c:v>38806</c:v>
                      </c:pt>
                      <c:pt idx="1871">
                        <c:v>38807</c:v>
                      </c:pt>
                      <c:pt idx="1872">
                        <c:v>38810</c:v>
                      </c:pt>
                      <c:pt idx="1873">
                        <c:v>38811</c:v>
                      </c:pt>
                      <c:pt idx="1874">
                        <c:v>38812</c:v>
                      </c:pt>
                      <c:pt idx="1875">
                        <c:v>38813</c:v>
                      </c:pt>
                      <c:pt idx="1876">
                        <c:v>38814</c:v>
                      </c:pt>
                      <c:pt idx="1877">
                        <c:v>38817</c:v>
                      </c:pt>
                      <c:pt idx="1878">
                        <c:v>38818</c:v>
                      </c:pt>
                      <c:pt idx="1879">
                        <c:v>38819</c:v>
                      </c:pt>
                      <c:pt idx="1880">
                        <c:v>38824</c:v>
                      </c:pt>
                      <c:pt idx="1881">
                        <c:v>38825</c:v>
                      </c:pt>
                      <c:pt idx="1882">
                        <c:v>38826</c:v>
                      </c:pt>
                      <c:pt idx="1883">
                        <c:v>38827</c:v>
                      </c:pt>
                      <c:pt idx="1884">
                        <c:v>38828</c:v>
                      </c:pt>
                      <c:pt idx="1885">
                        <c:v>38831</c:v>
                      </c:pt>
                      <c:pt idx="1886">
                        <c:v>38832</c:v>
                      </c:pt>
                      <c:pt idx="1887">
                        <c:v>38833</c:v>
                      </c:pt>
                      <c:pt idx="1888">
                        <c:v>38834</c:v>
                      </c:pt>
                      <c:pt idx="1889">
                        <c:v>38835</c:v>
                      </c:pt>
                      <c:pt idx="1890">
                        <c:v>38839</c:v>
                      </c:pt>
                      <c:pt idx="1891">
                        <c:v>38840</c:v>
                      </c:pt>
                      <c:pt idx="1892">
                        <c:v>38841</c:v>
                      </c:pt>
                      <c:pt idx="1893">
                        <c:v>38842</c:v>
                      </c:pt>
                      <c:pt idx="1894">
                        <c:v>38845</c:v>
                      </c:pt>
                      <c:pt idx="1895">
                        <c:v>38846</c:v>
                      </c:pt>
                      <c:pt idx="1896">
                        <c:v>38847</c:v>
                      </c:pt>
                      <c:pt idx="1897">
                        <c:v>38848</c:v>
                      </c:pt>
                      <c:pt idx="1898">
                        <c:v>38849</c:v>
                      </c:pt>
                      <c:pt idx="1899">
                        <c:v>38852</c:v>
                      </c:pt>
                      <c:pt idx="1900">
                        <c:v>38853</c:v>
                      </c:pt>
                      <c:pt idx="1901">
                        <c:v>38854</c:v>
                      </c:pt>
                      <c:pt idx="1902">
                        <c:v>38855</c:v>
                      </c:pt>
                      <c:pt idx="1903">
                        <c:v>38856</c:v>
                      </c:pt>
                      <c:pt idx="1904">
                        <c:v>38859</c:v>
                      </c:pt>
                      <c:pt idx="1905">
                        <c:v>38860</c:v>
                      </c:pt>
                      <c:pt idx="1906">
                        <c:v>38861</c:v>
                      </c:pt>
                      <c:pt idx="1907">
                        <c:v>38862</c:v>
                      </c:pt>
                      <c:pt idx="1908">
                        <c:v>38863</c:v>
                      </c:pt>
                      <c:pt idx="1909">
                        <c:v>38866</c:v>
                      </c:pt>
                      <c:pt idx="1910">
                        <c:v>38867</c:v>
                      </c:pt>
                      <c:pt idx="1911">
                        <c:v>38868</c:v>
                      </c:pt>
                      <c:pt idx="1912">
                        <c:v>38869</c:v>
                      </c:pt>
                      <c:pt idx="1913">
                        <c:v>38870</c:v>
                      </c:pt>
                      <c:pt idx="1914">
                        <c:v>38873</c:v>
                      </c:pt>
                      <c:pt idx="1915">
                        <c:v>38874</c:v>
                      </c:pt>
                      <c:pt idx="1916">
                        <c:v>38875</c:v>
                      </c:pt>
                      <c:pt idx="1917">
                        <c:v>38876</c:v>
                      </c:pt>
                      <c:pt idx="1918">
                        <c:v>38877</c:v>
                      </c:pt>
                      <c:pt idx="1919">
                        <c:v>38880</c:v>
                      </c:pt>
                      <c:pt idx="1920">
                        <c:v>38881</c:v>
                      </c:pt>
                      <c:pt idx="1921">
                        <c:v>38882</c:v>
                      </c:pt>
                      <c:pt idx="1922">
                        <c:v>38883</c:v>
                      </c:pt>
                      <c:pt idx="1923">
                        <c:v>38884</c:v>
                      </c:pt>
                      <c:pt idx="1924">
                        <c:v>38887</c:v>
                      </c:pt>
                      <c:pt idx="1925">
                        <c:v>38888</c:v>
                      </c:pt>
                      <c:pt idx="1926">
                        <c:v>38889</c:v>
                      </c:pt>
                      <c:pt idx="1927">
                        <c:v>38890</c:v>
                      </c:pt>
                      <c:pt idx="1928">
                        <c:v>38891</c:v>
                      </c:pt>
                      <c:pt idx="1929">
                        <c:v>38894</c:v>
                      </c:pt>
                      <c:pt idx="1930">
                        <c:v>38895</c:v>
                      </c:pt>
                      <c:pt idx="1931">
                        <c:v>38896</c:v>
                      </c:pt>
                      <c:pt idx="1932">
                        <c:v>38897</c:v>
                      </c:pt>
                      <c:pt idx="1933">
                        <c:v>38898</c:v>
                      </c:pt>
                      <c:pt idx="1934">
                        <c:v>38901</c:v>
                      </c:pt>
                      <c:pt idx="1935">
                        <c:v>38902</c:v>
                      </c:pt>
                      <c:pt idx="1936">
                        <c:v>38903</c:v>
                      </c:pt>
                      <c:pt idx="1937">
                        <c:v>38904</c:v>
                      </c:pt>
                      <c:pt idx="1938">
                        <c:v>38905</c:v>
                      </c:pt>
                      <c:pt idx="1939">
                        <c:v>38908</c:v>
                      </c:pt>
                      <c:pt idx="1940">
                        <c:v>38909</c:v>
                      </c:pt>
                      <c:pt idx="1941">
                        <c:v>38910</c:v>
                      </c:pt>
                      <c:pt idx="1942">
                        <c:v>38911</c:v>
                      </c:pt>
                      <c:pt idx="1943">
                        <c:v>38912</c:v>
                      </c:pt>
                      <c:pt idx="1944">
                        <c:v>38915</c:v>
                      </c:pt>
                      <c:pt idx="1945">
                        <c:v>38916</c:v>
                      </c:pt>
                      <c:pt idx="1946">
                        <c:v>38917</c:v>
                      </c:pt>
                      <c:pt idx="1947">
                        <c:v>38918</c:v>
                      </c:pt>
                      <c:pt idx="1948">
                        <c:v>38919</c:v>
                      </c:pt>
                      <c:pt idx="1949">
                        <c:v>38922</c:v>
                      </c:pt>
                      <c:pt idx="1950">
                        <c:v>38923</c:v>
                      </c:pt>
                      <c:pt idx="1951">
                        <c:v>38924</c:v>
                      </c:pt>
                      <c:pt idx="1952">
                        <c:v>38925</c:v>
                      </c:pt>
                      <c:pt idx="1953">
                        <c:v>38926</c:v>
                      </c:pt>
                      <c:pt idx="1954">
                        <c:v>38929</c:v>
                      </c:pt>
                      <c:pt idx="1955">
                        <c:v>38930</c:v>
                      </c:pt>
                      <c:pt idx="1956">
                        <c:v>38931</c:v>
                      </c:pt>
                      <c:pt idx="1957">
                        <c:v>38932</c:v>
                      </c:pt>
                      <c:pt idx="1958">
                        <c:v>38933</c:v>
                      </c:pt>
                      <c:pt idx="1959">
                        <c:v>38936</c:v>
                      </c:pt>
                      <c:pt idx="1960">
                        <c:v>38937</c:v>
                      </c:pt>
                      <c:pt idx="1961">
                        <c:v>38938</c:v>
                      </c:pt>
                      <c:pt idx="1962">
                        <c:v>38939</c:v>
                      </c:pt>
                      <c:pt idx="1963">
                        <c:v>38940</c:v>
                      </c:pt>
                      <c:pt idx="1964">
                        <c:v>38943</c:v>
                      </c:pt>
                      <c:pt idx="1965">
                        <c:v>38944</c:v>
                      </c:pt>
                      <c:pt idx="1966">
                        <c:v>38945</c:v>
                      </c:pt>
                      <c:pt idx="1967">
                        <c:v>38946</c:v>
                      </c:pt>
                      <c:pt idx="1968">
                        <c:v>38947</c:v>
                      </c:pt>
                      <c:pt idx="1969">
                        <c:v>38950</c:v>
                      </c:pt>
                      <c:pt idx="1970">
                        <c:v>38951</c:v>
                      </c:pt>
                      <c:pt idx="1971">
                        <c:v>38952</c:v>
                      </c:pt>
                      <c:pt idx="1972">
                        <c:v>38953</c:v>
                      </c:pt>
                      <c:pt idx="1973">
                        <c:v>38954</c:v>
                      </c:pt>
                      <c:pt idx="1974">
                        <c:v>38957</c:v>
                      </c:pt>
                      <c:pt idx="1975">
                        <c:v>38958</c:v>
                      </c:pt>
                      <c:pt idx="1976">
                        <c:v>38959</c:v>
                      </c:pt>
                      <c:pt idx="1977">
                        <c:v>38960</c:v>
                      </c:pt>
                      <c:pt idx="1978">
                        <c:v>38961</c:v>
                      </c:pt>
                      <c:pt idx="1979">
                        <c:v>38964</c:v>
                      </c:pt>
                      <c:pt idx="1980">
                        <c:v>38965</c:v>
                      </c:pt>
                      <c:pt idx="1981">
                        <c:v>38966</c:v>
                      </c:pt>
                      <c:pt idx="1982">
                        <c:v>38967</c:v>
                      </c:pt>
                      <c:pt idx="1983">
                        <c:v>38968</c:v>
                      </c:pt>
                      <c:pt idx="1984">
                        <c:v>38971</c:v>
                      </c:pt>
                      <c:pt idx="1985">
                        <c:v>38972</c:v>
                      </c:pt>
                      <c:pt idx="1986">
                        <c:v>38973</c:v>
                      </c:pt>
                      <c:pt idx="1987">
                        <c:v>38974</c:v>
                      </c:pt>
                      <c:pt idx="1988">
                        <c:v>38975</c:v>
                      </c:pt>
                      <c:pt idx="1989">
                        <c:v>38978</c:v>
                      </c:pt>
                      <c:pt idx="1990">
                        <c:v>38979</c:v>
                      </c:pt>
                      <c:pt idx="1991">
                        <c:v>38980</c:v>
                      </c:pt>
                      <c:pt idx="1992">
                        <c:v>38981</c:v>
                      </c:pt>
                      <c:pt idx="1993">
                        <c:v>38982</c:v>
                      </c:pt>
                      <c:pt idx="1994">
                        <c:v>38985</c:v>
                      </c:pt>
                      <c:pt idx="1995">
                        <c:v>38986</c:v>
                      </c:pt>
                      <c:pt idx="1996">
                        <c:v>38987</c:v>
                      </c:pt>
                      <c:pt idx="1997">
                        <c:v>38988</c:v>
                      </c:pt>
                      <c:pt idx="1998">
                        <c:v>38989</c:v>
                      </c:pt>
                      <c:pt idx="1999">
                        <c:v>38992</c:v>
                      </c:pt>
                      <c:pt idx="2000">
                        <c:v>38993</c:v>
                      </c:pt>
                      <c:pt idx="2001">
                        <c:v>38994</c:v>
                      </c:pt>
                      <c:pt idx="2002">
                        <c:v>38995</c:v>
                      </c:pt>
                      <c:pt idx="2003">
                        <c:v>38996</c:v>
                      </c:pt>
                      <c:pt idx="2004">
                        <c:v>38999</c:v>
                      </c:pt>
                      <c:pt idx="2005">
                        <c:v>39000</c:v>
                      </c:pt>
                      <c:pt idx="2006">
                        <c:v>39001</c:v>
                      </c:pt>
                      <c:pt idx="2007">
                        <c:v>39002</c:v>
                      </c:pt>
                      <c:pt idx="2008">
                        <c:v>39003</c:v>
                      </c:pt>
                      <c:pt idx="2009">
                        <c:v>39006</c:v>
                      </c:pt>
                      <c:pt idx="2010">
                        <c:v>39007</c:v>
                      </c:pt>
                      <c:pt idx="2011">
                        <c:v>39008</c:v>
                      </c:pt>
                      <c:pt idx="2012">
                        <c:v>39009</c:v>
                      </c:pt>
                      <c:pt idx="2013">
                        <c:v>39010</c:v>
                      </c:pt>
                      <c:pt idx="2014">
                        <c:v>39013</c:v>
                      </c:pt>
                      <c:pt idx="2015">
                        <c:v>39014</c:v>
                      </c:pt>
                      <c:pt idx="2016">
                        <c:v>39015</c:v>
                      </c:pt>
                      <c:pt idx="2017">
                        <c:v>39016</c:v>
                      </c:pt>
                      <c:pt idx="2018">
                        <c:v>39017</c:v>
                      </c:pt>
                      <c:pt idx="2019">
                        <c:v>39020</c:v>
                      </c:pt>
                      <c:pt idx="2020">
                        <c:v>39021</c:v>
                      </c:pt>
                      <c:pt idx="2021">
                        <c:v>39022</c:v>
                      </c:pt>
                      <c:pt idx="2022">
                        <c:v>39024</c:v>
                      </c:pt>
                      <c:pt idx="2023">
                        <c:v>39027</c:v>
                      </c:pt>
                      <c:pt idx="2024">
                        <c:v>39028</c:v>
                      </c:pt>
                      <c:pt idx="2025">
                        <c:v>39029</c:v>
                      </c:pt>
                      <c:pt idx="2026">
                        <c:v>39030</c:v>
                      </c:pt>
                      <c:pt idx="2027">
                        <c:v>39031</c:v>
                      </c:pt>
                      <c:pt idx="2028">
                        <c:v>39034</c:v>
                      </c:pt>
                      <c:pt idx="2029">
                        <c:v>39035</c:v>
                      </c:pt>
                      <c:pt idx="2030">
                        <c:v>39036</c:v>
                      </c:pt>
                      <c:pt idx="2031">
                        <c:v>39037</c:v>
                      </c:pt>
                      <c:pt idx="2032">
                        <c:v>39038</c:v>
                      </c:pt>
                      <c:pt idx="2033">
                        <c:v>39042</c:v>
                      </c:pt>
                      <c:pt idx="2034">
                        <c:v>39043</c:v>
                      </c:pt>
                      <c:pt idx="2035">
                        <c:v>39044</c:v>
                      </c:pt>
                      <c:pt idx="2036">
                        <c:v>39045</c:v>
                      </c:pt>
                      <c:pt idx="2037">
                        <c:v>39048</c:v>
                      </c:pt>
                      <c:pt idx="2038">
                        <c:v>39049</c:v>
                      </c:pt>
                      <c:pt idx="2039">
                        <c:v>39050</c:v>
                      </c:pt>
                      <c:pt idx="2040">
                        <c:v>39051</c:v>
                      </c:pt>
                      <c:pt idx="2041">
                        <c:v>39055</c:v>
                      </c:pt>
                      <c:pt idx="2042">
                        <c:v>39056</c:v>
                      </c:pt>
                      <c:pt idx="2043">
                        <c:v>39057</c:v>
                      </c:pt>
                      <c:pt idx="2044">
                        <c:v>39058</c:v>
                      </c:pt>
                      <c:pt idx="2045">
                        <c:v>39059</c:v>
                      </c:pt>
                      <c:pt idx="2046">
                        <c:v>39062</c:v>
                      </c:pt>
                      <c:pt idx="2047">
                        <c:v>39064</c:v>
                      </c:pt>
                      <c:pt idx="2048">
                        <c:v>39065</c:v>
                      </c:pt>
                      <c:pt idx="2049">
                        <c:v>39066</c:v>
                      </c:pt>
                      <c:pt idx="2050">
                        <c:v>39069</c:v>
                      </c:pt>
                      <c:pt idx="2051">
                        <c:v>39070</c:v>
                      </c:pt>
                      <c:pt idx="2052">
                        <c:v>39071</c:v>
                      </c:pt>
                      <c:pt idx="2053">
                        <c:v>39072</c:v>
                      </c:pt>
                      <c:pt idx="2054">
                        <c:v>39073</c:v>
                      </c:pt>
                      <c:pt idx="2055">
                        <c:v>39077</c:v>
                      </c:pt>
                      <c:pt idx="2056">
                        <c:v>39078</c:v>
                      </c:pt>
                      <c:pt idx="2057">
                        <c:v>39079</c:v>
                      </c:pt>
                      <c:pt idx="2058">
                        <c:v>39080</c:v>
                      </c:pt>
                      <c:pt idx="2059">
                        <c:v>39084</c:v>
                      </c:pt>
                      <c:pt idx="2060">
                        <c:v>39085</c:v>
                      </c:pt>
                      <c:pt idx="2061">
                        <c:v>39086</c:v>
                      </c:pt>
                      <c:pt idx="2062">
                        <c:v>39087</c:v>
                      </c:pt>
                      <c:pt idx="2063">
                        <c:v>39090</c:v>
                      </c:pt>
                      <c:pt idx="2064">
                        <c:v>39091</c:v>
                      </c:pt>
                      <c:pt idx="2065">
                        <c:v>39092</c:v>
                      </c:pt>
                      <c:pt idx="2066">
                        <c:v>39093</c:v>
                      </c:pt>
                      <c:pt idx="2067">
                        <c:v>39094</c:v>
                      </c:pt>
                      <c:pt idx="2068">
                        <c:v>39097</c:v>
                      </c:pt>
                      <c:pt idx="2069">
                        <c:v>39098</c:v>
                      </c:pt>
                      <c:pt idx="2070">
                        <c:v>39099</c:v>
                      </c:pt>
                      <c:pt idx="2071">
                        <c:v>39100</c:v>
                      </c:pt>
                      <c:pt idx="2072">
                        <c:v>39101</c:v>
                      </c:pt>
                      <c:pt idx="2073">
                        <c:v>39104</c:v>
                      </c:pt>
                      <c:pt idx="2074">
                        <c:v>39105</c:v>
                      </c:pt>
                      <c:pt idx="2075">
                        <c:v>39106</c:v>
                      </c:pt>
                      <c:pt idx="2076">
                        <c:v>39107</c:v>
                      </c:pt>
                      <c:pt idx="2077">
                        <c:v>39108</c:v>
                      </c:pt>
                      <c:pt idx="2078">
                        <c:v>39111</c:v>
                      </c:pt>
                      <c:pt idx="2079">
                        <c:v>39112</c:v>
                      </c:pt>
                      <c:pt idx="2080">
                        <c:v>39113</c:v>
                      </c:pt>
                      <c:pt idx="2081">
                        <c:v>39114</c:v>
                      </c:pt>
                      <c:pt idx="2082">
                        <c:v>39115</c:v>
                      </c:pt>
                      <c:pt idx="2083">
                        <c:v>39119</c:v>
                      </c:pt>
                      <c:pt idx="2084">
                        <c:v>39120</c:v>
                      </c:pt>
                      <c:pt idx="2085">
                        <c:v>39121</c:v>
                      </c:pt>
                      <c:pt idx="2086">
                        <c:v>39122</c:v>
                      </c:pt>
                      <c:pt idx="2087">
                        <c:v>39125</c:v>
                      </c:pt>
                      <c:pt idx="2088">
                        <c:v>39126</c:v>
                      </c:pt>
                      <c:pt idx="2089">
                        <c:v>39127</c:v>
                      </c:pt>
                      <c:pt idx="2090">
                        <c:v>39128</c:v>
                      </c:pt>
                      <c:pt idx="2091">
                        <c:v>39129</c:v>
                      </c:pt>
                      <c:pt idx="2092">
                        <c:v>39132</c:v>
                      </c:pt>
                      <c:pt idx="2093">
                        <c:v>39133</c:v>
                      </c:pt>
                      <c:pt idx="2094">
                        <c:v>39134</c:v>
                      </c:pt>
                      <c:pt idx="2095">
                        <c:v>39135</c:v>
                      </c:pt>
                      <c:pt idx="2096">
                        <c:v>39136</c:v>
                      </c:pt>
                      <c:pt idx="2097">
                        <c:v>39139</c:v>
                      </c:pt>
                      <c:pt idx="2098">
                        <c:v>39140</c:v>
                      </c:pt>
                      <c:pt idx="2099">
                        <c:v>39141</c:v>
                      </c:pt>
                      <c:pt idx="2100">
                        <c:v>39142</c:v>
                      </c:pt>
                      <c:pt idx="2101">
                        <c:v>39143</c:v>
                      </c:pt>
                      <c:pt idx="2102">
                        <c:v>39146</c:v>
                      </c:pt>
                      <c:pt idx="2103">
                        <c:v>39147</c:v>
                      </c:pt>
                      <c:pt idx="2104">
                        <c:v>39148</c:v>
                      </c:pt>
                      <c:pt idx="2105">
                        <c:v>39149</c:v>
                      </c:pt>
                      <c:pt idx="2106">
                        <c:v>39150</c:v>
                      </c:pt>
                      <c:pt idx="2107">
                        <c:v>39153</c:v>
                      </c:pt>
                      <c:pt idx="2108">
                        <c:v>39154</c:v>
                      </c:pt>
                      <c:pt idx="2109">
                        <c:v>39155</c:v>
                      </c:pt>
                      <c:pt idx="2110">
                        <c:v>39156</c:v>
                      </c:pt>
                      <c:pt idx="2111">
                        <c:v>39157</c:v>
                      </c:pt>
                      <c:pt idx="2112">
                        <c:v>39161</c:v>
                      </c:pt>
                      <c:pt idx="2113">
                        <c:v>39162</c:v>
                      </c:pt>
                      <c:pt idx="2114">
                        <c:v>39163</c:v>
                      </c:pt>
                      <c:pt idx="2115">
                        <c:v>39164</c:v>
                      </c:pt>
                      <c:pt idx="2116">
                        <c:v>39167</c:v>
                      </c:pt>
                      <c:pt idx="2117">
                        <c:v>39168</c:v>
                      </c:pt>
                      <c:pt idx="2118">
                        <c:v>39169</c:v>
                      </c:pt>
                      <c:pt idx="2119">
                        <c:v>39170</c:v>
                      </c:pt>
                      <c:pt idx="2120">
                        <c:v>39171</c:v>
                      </c:pt>
                      <c:pt idx="2121">
                        <c:v>39174</c:v>
                      </c:pt>
                      <c:pt idx="2122">
                        <c:v>39175</c:v>
                      </c:pt>
                      <c:pt idx="2123">
                        <c:v>39176</c:v>
                      </c:pt>
                      <c:pt idx="2124">
                        <c:v>39181</c:v>
                      </c:pt>
                      <c:pt idx="2125">
                        <c:v>39182</c:v>
                      </c:pt>
                      <c:pt idx="2126">
                        <c:v>39183</c:v>
                      </c:pt>
                      <c:pt idx="2127">
                        <c:v>39184</c:v>
                      </c:pt>
                      <c:pt idx="2128">
                        <c:v>39185</c:v>
                      </c:pt>
                      <c:pt idx="2129">
                        <c:v>39188</c:v>
                      </c:pt>
                      <c:pt idx="2130">
                        <c:v>39189</c:v>
                      </c:pt>
                      <c:pt idx="2131">
                        <c:v>39190</c:v>
                      </c:pt>
                      <c:pt idx="2132">
                        <c:v>39191</c:v>
                      </c:pt>
                      <c:pt idx="2133">
                        <c:v>39192</c:v>
                      </c:pt>
                      <c:pt idx="2134">
                        <c:v>39195</c:v>
                      </c:pt>
                      <c:pt idx="2135">
                        <c:v>39196</c:v>
                      </c:pt>
                      <c:pt idx="2136">
                        <c:v>39197</c:v>
                      </c:pt>
                      <c:pt idx="2137">
                        <c:v>39198</c:v>
                      </c:pt>
                      <c:pt idx="2138">
                        <c:v>39199</c:v>
                      </c:pt>
                      <c:pt idx="2139">
                        <c:v>39202</c:v>
                      </c:pt>
                      <c:pt idx="2140">
                        <c:v>39204</c:v>
                      </c:pt>
                      <c:pt idx="2141">
                        <c:v>39205</c:v>
                      </c:pt>
                      <c:pt idx="2142">
                        <c:v>39206</c:v>
                      </c:pt>
                      <c:pt idx="2143">
                        <c:v>39209</c:v>
                      </c:pt>
                      <c:pt idx="2144">
                        <c:v>39210</c:v>
                      </c:pt>
                      <c:pt idx="2145">
                        <c:v>39211</c:v>
                      </c:pt>
                      <c:pt idx="2146">
                        <c:v>39212</c:v>
                      </c:pt>
                      <c:pt idx="2147">
                        <c:v>39213</c:v>
                      </c:pt>
                      <c:pt idx="2148">
                        <c:v>39216</c:v>
                      </c:pt>
                      <c:pt idx="2149">
                        <c:v>39217</c:v>
                      </c:pt>
                      <c:pt idx="2150">
                        <c:v>39218</c:v>
                      </c:pt>
                      <c:pt idx="2151">
                        <c:v>39219</c:v>
                      </c:pt>
                      <c:pt idx="2152">
                        <c:v>39220</c:v>
                      </c:pt>
                      <c:pt idx="2153">
                        <c:v>39223</c:v>
                      </c:pt>
                      <c:pt idx="2154">
                        <c:v>39224</c:v>
                      </c:pt>
                      <c:pt idx="2155">
                        <c:v>39225</c:v>
                      </c:pt>
                      <c:pt idx="2156">
                        <c:v>39226</c:v>
                      </c:pt>
                      <c:pt idx="2157">
                        <c:v>39227</c:v>
                      </c:pt>
                      <c:pt idx="2158">
                        <c:v>39230</c:v>
                      </c:pt>
                      <c:pt idx="2159">
                        <c:v>39231</c:v>
                      </c:pt>
                      <c:pt idx="2160">
                        <c:v>39232</c:v>
                      </c:pt>
                      <c:pt idx="2161">
                        <c:v>39233</c:v>
                      </c:pt>
                      <c:pt idx="2162">
                        <c:v>39234</c:v>
                      </c:pt>
                      <c:pt idx="2163">
                        <c:v>39237</c:v>
                      </c:pt>
                      <c:pt idx="2164">
                        <c:v>39238</c:v>
                      </c:pt>
                      <c:pt idx="2165">
                        <c:v>39239</c:v>
                      </c:pt>
                      <c:pt idx="2166">
                        <c:v>39240</c:v>
                      </c:pt>
                      <c:pt idx="2167">
                        <c:v>39241</c:v>
                      </c:pt>
                      <c:pt idx="2168">
                        <c:v>39244</c:v>
                      </c:pt>
                      <c:pt idx="2169">
                        <c:v>39245</c:v>
                      </c:pt>
                      <c:pt idx="2170">
                        <c:v>39246</c:v>
                      </c:pt>
                      <c:pt idx="2171">
                        <c:v>39247</c:v>
                      </c:pt>
                      <c:pt idx="2172">
                        <c:v>39248</c:v>
                      </c:pt>
                      <c:pt idx="2173">
                        <c:v>39251</c:v>
                      </c:pt>
                      <c:pt idx="2174">
                        <c:v>39252</c:v>
                      </c:pt>
                      <c:pt idx="2175">
                        <c:v>39253</c:v>
                      </c:pt>
                      <c:pt idx="2176">
                        <c:v>39254</c:v>
                      </c:pt>
                      <c:pt idx="2177">
                        <c:v>39255</c:v>
                      </c:pt>
                      <c:pt idx="2178">
                        <c:v>39258</c:v>
                      </c:pt>
                      <c:pt idx="2179">
                        <c:v>39259</c:v>
                      </c:pt>
                      <c:pt idx="2180">
                        <c:v>39260</c:v>
                      </c:pt>
                      <c:pt idx="2181">
                        <c:v>39261</c:v>
                      </c:pt>
                      <c:pt idx="2182">
                        <c:v>39262</c:v>
                      </c:pt>
                      <c:pt idx="2183">
                        <c:v>39265</c:v>
                      </c:pt>
                      <c:pt idx="2184">
                        <c:v>39266</c:v>
                      </c:pt>
                      <c:pt idx="2185">
                        <c:v>39267</c:v>
                      </c:pt>
                      <c:pt idx="2186">
                        <c:v>39268</c:v>
                      </c:pt>
                      <c:pt idx="2187">
                        <c:v>39269</c:v>
                      </c:pt>
                      <c:pt idx="2188">
                        <c:v>39272</c:v>
                      </c:pt>
                      <c:pt idx="2189">
                        <c:v>39273</c:v>
                      </c:pt>
                      <c:pt idx="2190">
                        <c:v>39274</c:v>
                      </c:pt>
                      <c:pt idx="2191">
                        <c:v>39275</c:v>
                      </c:pt>
                      <c:pt idx="2192">
                        <c:v>39276</c:v>
                      </c:pt>
                      <c:pt idx="2193">
                        <c:v>39279</c:v>
                      </c:pt>
                      <c:pt idx="2194">
                        <c:v>39280</c:v>
                      </c:pt>
                      <c:pt idx="2195">
                        <c:v>39281</c:v>
                      </c:pt>
                      <c:pt idx="2196">
                        <c:v>39282</c:v>
                      </c:pt>
                      <c:pt idx="2197">
                        <c:v>39283</c:v>
                      </c:pt>
                      <c:pt idx="2198">
                        <c:v>39286</c:v>
                      </c:pt>
                      <c:pt idx="2199">
                        <c:v>39287</c:v>
                      </c:pt>
                      <c:pt idx="2200">
                        <c:v>39288</c:v>
                      </c:pt>
                      <c:pt idx="2201">
                        <c:v>39289</c:v>
                      </c:pt>
                      <c:pt idx="2202">
                        <c:v>39290</c:v>
                      </c:pt>
                      <c:pt idx="2203">
                        <c:v>39293</c:v>
                      </c:pt>
                      <c:pt idx="2204">
                        <c:v>39294</c:v>
                      </c:pt>
                      <c:pt idx="2205">
                        <c:v>39295</c:v>
                      </c:pt>
                      <c:pt idx="2206">
                        <c:v>39296</c:v>
                      </c:pt>
                      <c:pt idx="2207">
                        <c:v>39297</c:v>
                      </c:pt>
                      <c:pt idx="2208">
                        <c:v>39300</c:v>
                      </c:pt>
                      <c:pt idx="2209">
                        <c:v>39301</c:v>
                      </c:pt>
                      <c:pt idx="2210">
                        <c:v>39302</c:v>
                      </c:pt>
                      <c:pt idx="2211">
                        <c:v>39303</c:v>
                      </c:pt>
                      <c:pt idx="2212">
                        <c:v>39304</c:v>
                      </c:pt>
                      <c:pt idx="2213">
                        <c:v>39307</c:v>
                      </c:pt>
                      <c:pt idx="2214">
                        <c:v>39308</c:v>
                      </c:pt>
                      <c:pt idx="2215">
                        <c:v>39309</c:v>
                      </c:pt>
                      <c:pt idx="2216">
                        <c:v>39310</c:v>
                      </c:pt>
                      <c:pt idx="2217">
                        <c:v>39311</c:v>
                      </c:pt>
                      <c:pt idx="2218">
                        <c:v>39314</c:v>
                      </c:pt>
                      <c:pt idx="2219">
                        <c:v>39315</c:v>
                      </c:pt>
                      <c:pt idx="2220">
                        <c:v>39316</c:v>
                      </c:pt>
                      <c:pt idx="2221">
                        <c:v>39317</c:v>
                      </c:pt>
                      <c:pt idx="2222">
                        <c:v>39318</c:v>
                      </c:pt>
                      <c:pt idx="2223">
                        <c:v>39321</c:v>
                      </c:pt>
                      <c:pt idx="2224">
                        <c:v>39322</c:v>
                      </c:pt>
                      <c:pt idx="2225">
                        <c:v>39323</c:v>
                      </c:pt>
                      <c:pt idx="2226">
                        <c:v>39324</c:v>
                      </c:pt>
                      <c:pt idx="2227">
                        <c:v>39325</c:v>
                      </c:pt>
                      <c:pt idx="2228">
                        <c:v>39328</c:v>
                      </c:pt>
                      <c:pt idx="2229">
                        <c:v>39329</c:v>
                      </c:pt>
                      <c:pt idx="2230">
                        <c:v>39330</c:v>
                      </c:pt>
                      <c:pt idx="2231">
                        <c:v>39331</c:v>
                      </c:pt>
                      <c:pt idx="2232">
                        <c:v>39332</c:v>
                      </c:pt>
                      <c:pt idx="2233">
                        <c:v>39335</c:v>
                      </c:pt>
                      <c:pt idx="2234">
                        <c:v>39336</c:v>
                      </c:pt>
                      <c:pt idx="2235">
                        <c:v>39337</c:v>
                      </c:pt>
                      <c:pt idx="2236">
                        <c:v>39338</c:v>
                      </c:pt>
                      <c:pt idx="2237">
                        <c:v>39339</c:v>
                      </c:pt>
                      <c:pt idx="2238">
                        <c:v>39342</c:v>
                      </c:pt>
                      <c:pt idx="2239">
                        <c:v>39343</c:v>
                      </c:pt>
                      <c:pt idx="2240">
                        <c:v>39344</c:v>
                      </c:pt>
                      <c:pt idx="2241">
                        <c:v>39345</c:v>
                      </c:pt>
                      <c:pt idx="2242">
                        <c:v>39346</c:v>
                      </c:pt>
                      <c:pt idx="2243">
                        <c:v>39349</c:v>
                      </c:pt>
                      <c:pt idx="2244">
                        <c:v>39350</c:v>
                      </c:pt>
                      <c:pt idx="2245">
                        <c:v>39351</c:v>
                      </c:pt>
                      <c:pt idx="2246">
                        <c:v>39352</c:v>
                      </c:pt>
                      <c:pt idx="2247">
                        <c:v>39353</c:v>
                      </c:pt>
                      <c:pt idx="2248">
                        <c:v>39356</c:v>
                      </c:pt>
                      <c:pt idx="2249">
                        <c:v>39357</c:v>
                      </c:pt>
                      <c:pt idx="2250">
                        <c:v>39358</c:v>
                      </c:pt>
                      <c:pt idx="2251">
                        <c:v>39359</c:v>
                      </c:pt>
                      <c:pt idx="2252">
                        <c:v>39360</c:v>
                      </c:pt>
                      <c:pt idx="2253">
                        <c:v>39363</c:v>
                      </c:pt>
                      <c:pt idx="2254">
                        <c:v>39364</c:v>
                      </c:pt>
                      <c:pt idx="2255">
                        <c:v>39365</c:v>
                      </c:pt>
                      <c:pt idx="2256">
                        <c:v>39366</c:v>
                      </c:pt>
                      <c:pt idx="2257">
                        <c:v>39367</c:v>
                      </c:pt>
                      <c:pt idx="2258">
                        <c:v>39370</c:v>
                      </c:pt>
                      <c:pt idx="2259">
                        <c:v>39371</c:v>
                      </c:pt>
                      <c:pt idx="2260">
                        <c:v>39372</c:v>
                      </c:pt>
                      <c:pt idx="2261">
                        <c:v>39373</c:v>
                      </c:pt>
                      <c:pt idx="2262">
                        <c:v>39374</c:v>
                      </c:pt>
                      <c:pt idx="2263">
                        <c:v>39377</c:v>
                      </c:pt>
                      <c:pt idx="2264">
                        <c:v>39378</c:v>
                      </c:pt>
                      <c:pt idx="2265">
                        <c:v>39379</c:v>
                      </c:pt>
                      <c:pt idx="2266">
                        <c:v>39380</c:v>
                      </c:pt>
                      <c:pt idx="2267">
                        <c:v>39381</c:v>
                      </c:pt>
                      <c:pt idx="2268">
                        <c:v>39384</c:v>
                      </c:pt>
                      <c:pt idx="2269">
                        <c:v>39385</c:v>
                      </c:pt>
                      <c:pt idx="2270">
                        <c:v>39386</c:v>
                      </c:pt>
                      <c:pt idx="2271">
                        <c:v>39387</c:v>
                      </c:pt>
                      <c:pt idx="2272">
                        <c:v>39391</c:v>
                      </c:pt>
                      <c:pt idx="2273">
                        <c:v>39392</c:v>
                      </c:pt>
                      <c:pt idx="2274">
                        <c:v>39393</c:v>
                      </c:pt>
                      <c:pt idx="2275">
                        <c:v>39394</c:v>
                      </c:pt>
                      <c:pt idx="2276">
                        <c:v>39395</c:v>
                      </c:pt>
                      <c:pt idx="2277">
                        <c:v>39398</c:v>
                      </c:pt>
                      <c:pt idx="2278">
                        <c:v>39399</c:v>
                      </c:pt>
                      <c:pt idx="2279">
                        <c:v>39400</c:v>
                      </c:pt>
                      <c:pt idx="2280">
                        <c:v>39401</c:v>
                      </c:pt>
                      <c:pt idx="2281">
                        <c:v>39402</c:v>
                      </c:pt>
                      <c:pt idx="2282">
                        <c:v>39406</c:v>
                      </c:pt>
                      <c:pt idx="2283">
                        <c:v>39407</c:v>
                      </c:pt>
                      <c:pt idx="2284">
                        <c:v>39408</c:v>
                      </c:pt>
                      <c:pt idx="2285">
                        <c:v>39409</c:v>
                      </c:pt>
                      <c:pt idx="2286">
                        <c:v>39412</c:v>
                      </c:pt>
                      <c:pt idx="2287">
                        <c:v>39413</c:v>
                      </c:pt>
                      <c:pt idx="2288">
                        <c:v>39414</c:v>
                      </c:pt>
                      <c:pt idx="2289">
                        <c:v>39415</c:v>
                      </c:pt>
                      <c:pt idx="2290">
                        <c:v>39416</c:v>
                      </c:pt>
                      <c:pt idx="2291">
                        <c:v>39419</c:v>
                      </c:pt>
                      <c:pt idx="2292">
                        <c:v>39420</c:v>
                      </c:pt>
                      <c:pt idx="2293">
                        <c:v>39421</c:v>
                      </c:pt>
                      <c:pt idx="2294">
                        <c:v>39422</c:v>
                      </c:pt>
                      <c:pt idx="2295">
                        <c:v>39423</c:v>
                      </c:pt>
                      <c:pt idx="2296">
                        <c:v>39426</c:v>
                      </c:pt>
                      <c:pt idx="2297">
                        <c:v>39427</c:v>
                      </c:pt>
                      <c:pt idx="2298">
                        <c:v>39429</c:v>
                      </c:pt>
                      <c:pt idx="2299">
                        <c:v>39430</c:v>
                      </c:pt>
                      <c:pt idx="2300">
                        <c:v>39433</c:v>
                      </c:pt>
                      <c:pt idx="2301">
                        <c:v>39434</c:v>
                      </c:pt>
                      <c:pt idx="2302">
                        <c:v>39435</c:v>
                      </c:pt>
                      <c:pt idx="2303">
                        <c:v>39436</c:v>
                      </c:pt>
                      <c:pt idx="2304">
                        <c:v>39437</c:v>
                      </c:pt>
                      <c:pt idx="2305">
                        <c:v>39440</c:v>
                      </c:pt>
                      <c:pt idx="2306">
                        <c:v>39442</c:v>
                      </c:pt>
                      <c:pt idx="2307">
                        <c:v>39443</c:v>
                      </c:pt>
                      <c:pt idx="2308">
                        <c:v>39444</c:v>
                      </c:pt>
                      <c:pt idx="2309">
                        <c:v>39447</c:v>
                      </c:pt>
                      <c:pt idx="2310">
                        <c:v>39449</c:v>
                      </c:pt>
                      <c:pt idx="2311">
                        <c:v>39450</c:v>
                      </c:pt>
                      <c:pt idx="2312">
                        <c:v>39451</c:v>
                      </c:pt>
                      <c:pt idx="2313">
                        <c:v>39454</c:v>
                      </c:pt>
                      <c:pt idx="2314">
                        <c:v>39455</c:v>
                      </c:pt>
                      <c:pt idx="2315">
                        <c:v>39456</c:v>
                      </c:pt>
                      <c:pt idx="2316">
                        <c:v>39457</c:v>
                      </c:pt>
                      <c:pt idx="2317">
                        <c:v>39458</c:v>
                      </c:pt>
                      <c:pt idx="2318">
                        <c:v>39461</c:v>
                      </c:pt>
                      <c:pt idx="2319">
                        <c:v>39462</c:v>
                      </c:pt>
                      <c:pt idx="2320">
                        <c:v>39463</c:v>
                      </c:pt>
                      <c:pt idx="2321">
                        <c:v>39464</c:v>
                      </c:pt>
                      <c:pt idx="2322">
                        <c:v>39465</c:v>
                      </c:pt>
                      <c:pt idx="2323">
                        <c:v>39468</c:v>
                      </c:pt>
                      <c:pt idx="2324">
                        <c:v>39469</c:v>
                      </c:pt>
                      <c:pt idx="2325">
                        <c:v>39470</c:v>
                      </c:pt>
                      <c:pt idx="2326">
                        <c:v>39471</c:v>
                      </c:pt>
                      <c:pt idx="2327">
                        <c:v>39472</c:v>
                      </c:pt>
                      <c:pt idx="2328">
                        <c:v>39475</c:v>
                      </c:pt>
                      <c:pt idx="2329">
                        <c:v>39476</c:v>
                      </c:pt>
                      <c:pt idx="2330">
                        <c:v>39477</c:v>
                      </c:pt>
                      <c:pt idx="2331">
                        <c:v>39478</c:v>
                      </c:pt>
                      <c:pt idx="2332">
                        <c:v>39479</c:v>
                      </c:pt>
                      <c:pt idx="2333">
                        <c:v>39483</c:v>
                      </c:pt>
                      <c:pt idx="2334">
                        <c:v>39484</c:v>
                      </c:pt>
                      <c:pt idx="2335">
                        <c:v>39485</c:v>
                      </c:pt>
                      <c:pt idx="2336">
                        <c:v>39486</c:v>
                      </c:pt>
                      <c:pt idx="2337">
                        <c:v>39489</c:v>
                      </c:pt>
                      <c:pt idx="2338">
                        <c:v>39490</c:v>
                      </c:pt>
                      <c:pt idx="2339">
                        <c:v>39491</c:v>
                      </c:pt>
                      <c:pt idx="2340">
                        <c:v>39492</c:v>
                      </c:pt>
                      <c:pt idx="2341">
                        <c:v>39493</c:v>
                      </c:pt>
                      <c:pt idx="2342">
                        <c:v>39496</c:v>
                      </c:pt>
                      <c:pt idx="2343">
                        <c:v>39497</c:v>
                      </c:pt>
                      <c:pt idx="2344">
                        <c:v>39498</c:v>
                      </c:pt>
                      <c:pt idx="2345">
                        <c:v>39499</c:v>
                      </c:pt>
                      <c:pt idx="2346">
                        <c:v>39500</c:v>
                      </c:pt>
                      <c:pt idx="2347">
                        <c:v>39503</c:v>
                      </c:pt>
                      <c:pt idx="2348">
                        <c:v>39504</c:v>
                      </c:pt>
                      <c:pt idx="2349">
                        <c:v>39505</c:v>
                      </c:pt>
                      <c:pt idx="2350">
                        <c:v>39506</c:v>
                      </c:pt>
                      <c:pt idx="2351">
                        <c:v>39507</c:v>
                      </c:pt>
                      <c:pt idx="2352">
                        <c:v>39510</c:v>
                      </c:pt>
                      <c:pt idx="2353">
                        <c:v>39511</c:v>
                      </c:pt>
                      <c:pt idx="2354">
                        <c:v>39512</c:v>
                      </c:pt>
                      <c:pt idx="2355">
                        <c:v>39513</c:v>
                      </c:pt>
                      <c:pt idx="2356">
                        <c:v>39514</c:v>
                      </c:pt>
                      <c:pt idx="2357">
                        <c:v>39517</c:v>
                      </c:pt>
                      <c:pt idx="2358">
                        <c:v>39518</c:v>
                      </c:pt>
                      <c:pt idx="2359">
                        <c:v>39519</c:v>
                      </c:pt>
                      <c:pt idx="2360">
                        <c:v>39520</c:v>
                      </c:pt>
                      <c:pt idx="2361">
                        <c:v>39521</c:v>
                      </c:pt>
                      <c:pt idx="2362">
                        <c:v>39525</c:v>
                      </c:pt>
                      <c:pt idx="2363">
                        <c:v>39526</c:v>
                      </c:pt>
                      <c:pt idx="2364">
                        <c:v>39531</c:v>
                      </c:pt>
                      <c:pt idx="2365">
                        <c:v>39532</c:v>
                      </c:pt>
                      <c:pt idx="2366">
                        <c:v>39533</c:v>
                      </c:pt>
                      <c:pt idx="2367">
                        <c:v>39534</c:v>
                      </c:pt>
                      <c:pt idx="2368">
                        <c:v>39535</c:v>
                      </c:pt>
                      <c:pt idx="2369">
                        <c:v>39538</c:v>
                      </c:pt>
                      <c:pt idx="2370">
                        <c:v>39539</c:v>
                      </c:pt>
                      <c:pt idx="2371">
                        <c:v>39540</c:v>
                      </c:pt>
                      <c:pt idx="2372">
                        <c:v>39541</c:v>
                      </c:pt>
                      <c:pt idx="2373">
                        <c:v>39542</c:v>
                      </c:pt>
                      <c:pt idx="2374">
                        <c:v>39545</c:v>
                      </c:pt>
                      <c:pt idx="2375">
                        <c:v>39546</c:v>
                      </c:pt>
                      <c:pt idx="2376">
                        <c:v>39547</c:v>
                      </c:pt>
                      <c:pt idx="2377">
                        <c:v>39548</c:v>
                      </c:pt>
                      <c:pt idx="2378">
                        <c:v>39549</c:v>
                      </c:pt>
                      <c:pt idx="2379">
                        <c:v>39552</c:v>
                      </c:pt>
                      <c:pt idx="2380">
                        <c:v>39553</c:v>
                      </c:pt>
                      <c:pt idx="2381">
                        <c:v>39554</c:v>
                      </c:pt>
                      <c:pt idx="2382">
                        <c:v>39555</c:v>
                      </c:pt>
                      <c:pt idx="2383">
                        <c:v>39556</c:v>
                      </c:pt>
                      <c:pt idx="2384">
                        <c:v>39559</c:v>
                      </c:pt>
                      <c:pt idx="2385">
                        <c:v>39560</c:v>
                      </c:pt>
                      <c:pt idx="2386">
                        <c:v>39561</c:v>
                      </c:pt>
                      <c:pt idx="2387">
                        <c:v>39562</c:v>
                      </c:pt>
                      <c:pt idx="2388">
                        <c:v>39563</c:v>
                      </c:pt>
                      <c:pt idx="2389">
                        <c:v>39566</c:v>
                      </c:pt>
                      <c:pt idx="2390">
                        <c:v>39567</c:v>
                      </c:pt>
                      <c:pt idx="2391">
                        <c:v>39568</c:v>
                      </c:pt>
                      <c:pt idx="2392">
                        <c:v>39570</c:v>
                      </c:pt>
                      <c:pt idx="2393">
                        <c:v>39573</c:v>
                      </c:pt>
                      <c:pt idx="2394">
                        <c:v>39574</c:v>
                      </c:pt>
                      <c:pt idx="2395">
                        <c:v>39575</c:v>
                      </c:pt>
                      <c:pt idx="2396">
                        <c:v>39576</c:v>
                      </c:pt>
                      <c:pt idx="2397">
                        <c:v>39577</c:v>
                      </c:pt>
                      <c:pt idx="2398">
                        <c:v>39580</c:v>
                      </c:pt>
                      <c:pt idx="2399">
                        <c:v>39581</c:v>
                      </c:pt>
                      <c:pt idx="2400">
                        <c:v>39582</c:v>
                      </c:pt>
                      <c:pt idx="2401">
                        <c:v>39583</c:v>
                      </c:pt>
                      <c:pt idx="2402">
                        <c:v>39584</c:v>
                      </c:pt>
                      <c:pt idx="2403">
                        <c:v>39587</c:v>
                      </c:pt>
                      <c:pt idx="2404">
                        <c:v>39588</c:v>
                      </c:pt>
                      <c:pt idx="2405">
                        <c:v>39589</c:v>
                      </c:pt>
                      <c:pt idx="2406">
                        <c:v>39590</c:v>
                      </c:pt>
                      <c:pt idx="2407">
                        <c:v>39591</c:v>
                      </c:pt>
                      <c:pt idx="2408">
                        <c:v>39594</c:v>
                      </c:pt>
                      <c:pt idx="2409">
                        <c:v>39595</c:v>
                      </c:pt>
                      <c:pt idx="2410">
                        <c:v>39596</c:v>
                      </c:pt>
                      <c:pt idx="2411">
                        <c:v>39597</c:v>
                      </c:pt>
                      <c:pt idx="2412">
                        <c:v>39598</c:v>
                      </c:pt>
                      <c:pt idx="2413">
                        <c:v>39601</c:v>
                      </c:pt>
                      <c:pt idx="2414">
                        <c:v>39602</c:v>
                      </c:pt>
                      <c:pt idx="2415">
                        <c:v>39603</c:v>
                      </c:pt>
                      <c:pt idx="2416">
                        <c:v>39604</c:v>
                      </c:pt>
                      <c:pt idx="2417">
                        <c:v>39605</c:v>
                      </c:pt>
                      <c:pt idx="2418">
                        <c:v>39608</c:v>
                      </c:pt>
                      <c:pt idx="2419">
                        <c:v>39609</c:v>
                      </c:pt>
                      <c:pt idx="2420">
                        <c:v>39610</c:v>
                      </c:pt>
                      <c:pt idx="2421">
                        <c:v>39611</c:v>
                      </c:pt>
                      <c:pt idx="2422">
                        <c:v>39612</c:v>
                      </c:pt>
                      <c:pt idx="2423">
                        <c:v>39615</c:v>
                      </c:pt>
                      <c:pt idx="2424">
                        <c:v>39616</c:v>
                      </c:pt>
                      <c:pt idx="2425">
                        <c:v>39617</c:v>
                      </c:pt>
                      <c:pt idx="2426">
                        <c:v>39618</c:v>
                      </c:pt>
                      <c:pt idx="2427">
                        <c:v>39619</c:v>
                      </c:pt>
                      <c:pt idx="2428">
                        <c:v>39622</c:v>
                      </c:pt>
                      <c:pt idx="2429">
                        <c:v>39623</c:v>
                      </c:pt>
                      <c:pt idx="2430">
                        <c:v>39624</c:v>
                      </c:pt>
                      <c:pt idx="2431">
                        <c:v>39625</c:v>
                      </c:pt>
                      <c:pt idx="2432">
                        <c:v>39626</c:v>
                      </c:pt>
                      <c:pt idx="2433">
                        <c:v>39629</c:v>
                      </c:pt>
                      <c:pt idx="2434">
                        <c:v>39630</c:v>
                      </c:pt>
                      <c:pt idx="2435">
                        <c:v>39631</c:v>
                      </c:pt>
                      <c:pt idx="2436">
                        <c:v>39632</c:v>
                      </c:pt>
                      <c:pt idx="2437">
                        <c:v>39633</c:v>
                      </c:pt>
                      <c:pt idx="2438">
                        <c:v>39636</c:v>
                      </c:pt>
                      <c:pt idx="2439">
                        <c:v>39637</c:v>
                      </c:pt>
                      <c:pt idx="2440">
                        <c:v>39638</c:v>
                      </c:pt>
                      <c:pt idx="2441">
                        <c:v>39639</c:v>
                      </c:pt>
                      <c:pt idx="2442">
                        <c:v>39640</c:v>
                      </c:pt>
                      <c:pt idx="2443">
                        <c:v>39643</c:v>
                      </c:pt>
                      <c:pt idx="2444">
                        <c:v>39644</c:v>
                      </c:pt>
                      <c:pt idx="2445">
                        <c:v>39645</c:v>
                      </c:pt>
                      <c:pt idx="2446">
                        <c:v>39646</c:v>
                      </c:pt>
                      <c:pt idx="2447">
                        <c:v>39647</c:v>
                      </c:pt>
                      <c:pt idx="2448">
                        <c:v>39650</c:v>
                      </c:pt>
                      <c:pt idx="2449">
                        <c:v>39651</c:v>
                      </c:pt>
                      <c:pt idx="2450">
                        <c:v>39652</c:v>
                      </c:pt>
                      <c:pt idx="2451">
                        <c:v>39653</c:v>
                      </c:pt>
                      <c:pt idx="2452">
                        <c:v>39654</c:v>
                      </c:pt>
                      <c:pt idx="2453">
                        <c:v>39657</c:v>
                      </c:pt>
                      <c:pt idx="2454">
                        <c:v>39658</c:v>
                      </c:pt>
                      <c:pt idx="2455">
                        <c:v>39659</c:v>
                      </c:pt>
                      <c:pt idx="2456">
                        <c:v>39660</c:v>
                      </c:pt>
                      <c:pt idx="2457">
                        <c:v>39661</c:v>
                      </c:pt>
                      <c:pt idx="2458">
                        <c:v>39664</c:v>
                      </c:pt>
                      <c:pt idx="2459">
                        <c:v>39665</c:v>
                      </c:pt>
                      <c:pt idx="2460">
                        <c:v>39666</c:v>
                      </c:pt>
                      <c:pt idx="2461">
                        <c:v>39667</c:v>
                      </c:pt>
                      <c:pt idx="2462">
                        <c:v>39668</c:v>
                      </c:pt>
                      <c:pt idx="2463">
                        <c:v>39671</c:v>
                      </c:pt>
                      <c:pt idx="2464">
                        <c:v>39672</c:v>
                      </c:pt>
                      <c:pt idx="2465">
                        <c:v>39673</c:v>
                      </c:pt>
                      <c:pt idx="2466">
                        <c:v>39674</c:v>
                      </c:pt>
                      <c:pt idx="2467">
                        <c:v>39675</c:v>
                      </c:pt>
                      <c:pt idx="2468">
                        <c:v>39678</c:v>
                      </c:pt>
                      <c:pt idx="2469">
                        <c:v>39679</c:v>
                      </c:pt>
                      <c:pt idx="2470">
                        <c:v>39680</c:v>
                      </c:pt>
                      <c:pt idx="2471">
                        <c:v>39681</c:v>
                      </c:pt>
                      <c:pt idx="2472">
                        <c:v>39682</c:v>
                      </c:pt>
                      <c:pt idx="2473">
                        <c:v>39685</c:v>
                      </c:pt>
                      <c:pt idx="2474">
                        <c:v>39686</c:v>
                      </c:pt>
                      <c:pt idx="2475">
                        <c:v>39687</c:v>
                      </c:pt>
                      <c:pt idx="2476">
                        <c:v>39688</c:v>
                      </c:pt>
                      <c:pt idx="2477">
                        <c:v>39689</c:v>
                      </c:pt>
                      <c:pt idx="2478">
                        <c:v>39692</c:v>
                      </c:pt>
                      <c:pt idx="2479">
                        <c:v>39693</c:v>
                      </c:pt>
                      <c:pt idx="2480">
                        <c:v>39694</c:v>
                      </c:pt>
                      <c:pt idx="2481">
                        <c:v>39695</c:v>
                      </c:pt>
                      <c:pt idx="2482">
                        <c:v>39696</c:v>
                      </c:pt>
                      <c:pt idx="2483">
                        <c:v>39699</c:v>
                      </c:pt>
                      <c:pt idx="2484">
                        <c:v>39700</c:v>
                      </c:pt>
                      <c:pt idx="2485">
                        <c:v>39701</c:v>
                      </c:pt>
                      <c:pt idx="2486">
                        <c:v>39702</c:v>
                      </c:pt>
                      <c:pt idx="2487">
                        <c:v>39703</c:v>
                      </c:pt>
                      <c:pt idx="2488">
                        <c:v>39706</c:v>
                      </c:pt>
                      <c:pt idx="2489">
                        <c:v>39708</c:v>
                      </c:pt>
                      <c:pt idx="2490">
                        <c:v>39709</c:v>
                      </c:pt>
                      <c:pt idx="2491">
                        <c:v>39710</c:v>
                      </c:pt>
                      <c:pt idx="2492">
                        <c:v>39713</c:v>
                      </c:pt>
                      <c:pt idx="2493">
                        <c:v>39714</c:v>
                      </c:pt>
                      <c:pt idx="2494">
                        <c:v>39715</c:v>
                      </c:pt>
                      <c:pt idx="2495">
                        <c:v>39716</c:v>
                      </c:pt>
                      <c:pt idx="2496">
                        <c:v>39717</c:v>
                      </c:pt>
                      <c:pt idx="2497">
                        <c:v>39720</c:v>
                      </c:pt>
                      <c:pt idx="2498">
                        <c:v>39721</c:v>
                      </c:pt>
                      <c:pt idx="2499">
                        <c:v>39722</c:v>
                      </c:pt>
                      <c:pt idx="2500">
                        <c:v>39723</c:v>
                      </c:pt>
                      <c:pt idx="2501">
                        <c:v>39724</c:v>
                      </c:pt>
                      <c:pt idx="2502">
                        <c:v>39727</c:v>
                      </c:pt>
                      <c:pt idx="2503">
                        <c:v>39728</c:v>
                      </c:pt>
                      <c:pt idx="2504">
                        <c:v>39729</c:v>
                      </c:pt>
                      <c:pt idx="2505">
                        <c:v>39730</c:v>
                      </c:pt>
                      <c:pt idx="2506">
                        <c:v>39731</c:v>
                      </c:pt>
                      <c:pt idx="2507">
                        <c:v>39734</c:v>
                      </c:pt>
                      <c:pt idx="2508">
                        <c:v>39735</c:v>
                      </c:pt>
                      <c:pt idx="2509">
                        <c:v>39736</c:v>
                      </c:pt>
                      <c:pt idx="2510">
                        <c:v>39737</c:v>
                      </c:pt>
                      <c:pt idx="2511">
                        <c:v>39738</c:v>
                      </c:pt>
                      <c:pt idx="2512">
                        <c:v>39741</c:v>
                      </c:pt>
                      <c:pt idx="2513">
                        <c:v>39742</c:v>
                      </c:pt>
                      <c:pt idx="2514">
                        <c:v>39743</c:v>
                      </c:pt>
                      <c:pt idx="2515">
                        <c:v>39744</c:v>
                      </c:pt>
                      <c:pt idx="2516">
                        <c:v>39745</c:v>
                      </c:pt>
                      <c:pt idx="2517">
                        <c:v>39748</c:v>
                      </c:pt>
                      <c:pt idx="2518">
                        <c:v>39749</c:v>
                      </c:pt>
                      <c:pt idx="2519">
                        <c:v>39750</c:v>
                      </c:pt>
                      <c:pt idx="2520">
                        <c:v>39751</c:v>
                      </c:pt>
                      <c:pt idx="2521">
                        <c:v>39752</c:v>
                      </c:pt>
                      <c:pt idx="2522">
                        <c:v>39755</c:v>
                      </c:pt>
                      <c:pt idx="2523">
                        <c:v>39756</c:v>
                      </c:pt>
                      <c:pt idx="2524">
                        <c:v>39757</c:v>
                      </c:pt>
                      <c:pt idx="2525">
                        <c:v>39758</c:v>
                      </c:pt>
                      <c:pt idx="2526">
                        <c:v>39759</c:v>
                      </c:pt>
                      <c:pt idx="2527">
                        <c:v>39762</c:v>
                      </c:pt>
                      <c:pt idx="2528">
                        <c:v>39763</c:v>
                      </c:pt>
                      <c:pt idx="2529">
                        <c:v>39764</c:v>
                      </c:pt>
                      <c:pt idx="2530">
                        <c:v>39765</c:v>
                      </c:pt>
                      <c:pt idx="2531">
                        <c:v>39766</c:v>
                      </c:pt>
                      <c:pt idx="2532">
                        <c:v>39770</c:v>
                      </c:pt>
                      <c:pt idx="2533">
                        <c:v>39771</c:v>
                      </c:pt>
                      <c:pt idx="2534">
                        <c:v>39772</c:v>
                      </c:pt>
                      <c:pt idx="2535">
                        <c:v>39773</c:v>
                      </c:pt>
                      <c:pt idx="2536">
                        <c:v>39776</c:v>
                      </c:pt>
                      <c:pt idx="2537">
                        <c:v>39777</c:v>
                      </c:pt>
                      <c:pt idx="2538">
                        <c:v>39778</c:v>
                      </c:pt>
                      <c:pt idx="2539">
                        <c:v>39779</c:v>
                      </c:pt>
                      <c:pt idx="2540">
                        <c:v>39780</c:v>
                      </c:pt>
                      <c:pt idx="2541">
                        <c:v>39783</c:v>
                      </c:pt>
                      <c:pt idx="2542">
                        <c:v>39784</c:v>
                      </c:pt>
                      <c:pt idx="2543">
                        <c:v>39785</c:v>
                      </c:pt>
                      <c:pt idx="2544">
                        <c:v>39786</c:v>
                      </c:pt>
                      <c:pt idx="2545">
                        <c:v>39787</c:v>
                      </c:pt>
                      <c:pt idx="2546">
                        <c:v>39790</c:v>
                      </c:pt>
                      <c:pt idx="2547">
                        <c:v>39791</c:v>
                      </c:pt>
                      <c:pt idx="2548">
                        <c:v>39792</c:v>
                      </c:pt>
                      <c:pt idx="2549">
                        <c:v>39793</c:v>
                      </c:pt>
                      <c:pt idx="2550">
                        <c:v>39797</c:v>
                      </c:pt>
                      <c:pt idx="2551">
                        <c:v>39798</c:v>
                      </c:pt>
                      <c:pt idx="2552">
                        <c:v>39799</c:v>
                      </c:pt>
                      <c:pt idx="2553">
                        <c:v>39800</c:v>
                      </c:pt>
                      <c:pt idx="2554">
                        <c:v>39801</c:v>
                      </c:pt>
                      <c:pt idx="2555">
                        <c:v>39804</c:v>
                      </c:pt>
                      <c:pt idx="2556">
                        <c:v>39805</c:v>
                      </c:pt>
                      <c:pt idx="2557">
                        <c:v>39806</c:v>
                      </c:pt>
                      <c:pt idx="2558">
                        <c:v>39808</c:v>
                      </c:pt>
                      <c:pt idx="2559">
                        <c:v>39811</c:v>
                      </c:pt>
                      <c:pt idx="2560">
                        <c:v>39812</c:v>
                      </c:pt>
                      <c:pt idx="2561">
                        <c:v>39813</c:v>
                      </c:pt>
                      <c:pt idx="2562">
                        <c:v>39815</c:v>
                      </c:pt>
                      <c:pt idx="2563">
                        <c:v>39818</c:v>
                      </c:pt>
                      <c:pt idx="2564">
                        <c:v>39819</c:v>
                      </c:pt>
                      <c:pt idx="2565">
                        <c:v>39820</c:v>
                      </c:pt>
                      <c:pt idx="2566">
                        <c:v>39821</c:v>
                      </c:pt>
                      <c:pt idx="2567">
                        <c:v>39822</c:v>
                      </c:pt>
                      <c:pt idx="2568">
                        <c:v>39825</c:v>
                      </c:pt>
                      <c:pt idx="2569">
                        <c:v>39826</c:v>
                      </c:pt>
                      <c:pt idx="2570">
                        <c:v>39827</c:v>
                      </c:pt>
                      <c:pt idx="2571">
                        <c:v>39828</c:v>
                      </c:pt>
                      <c:pt idx="2572">
                        <c:v>39829</c:v>
                      </c:pt>
                      <c:pt idx="2573">
                        <c:v>39832</c:v>
                      </c:pt>
                      <c:pt idx="2574">
                        <c:v>39833</c:v>
                      </c:pt>
                      <c:pt idx="2575">
                        <c:v>39834</c:v>
                      </c:pt>
                      <c:pt idx="2576">
                        <c:v>39835</c:v>
                      </c:pt>
                      <c:pt idx="2577">
                        <c:v>39836</c:v>
                      </c:pt>
                      <c:pt idx="2578">
                        <c:v>39839</c:v>
                      </c:pt>
                      <c:pt idx="2579">
                        <c:v>39840</c:v>
                      </c:pt>
                      <c:pt idx="2580">
                        <c:v>39841</c:v>
                      </c:pt>
                      <c:pt idx="2581">
                        <c:v>39842</c:v>
                      </c:pt>
                      <c:pt idx="2582">
                        <c:v>39843</c:v>
                      </c:pt>
                      <c:pt idx="2583">
                        <c:v>39847</c:v>
                      </c:pt>
                      <c:pt idx="2584">
                        <c:v>39848</c:v>
                      </c:pt>
                      <c:pt idx="2585">
                        <c:v>39849</c:v>
                      </c:pt>
                      <c:pt idx="2586">
                        <c:v>39850</c:v>
                      </c:pt>
                      <c:pt idx="2587">
                        <c:v>39853</c:v>
                      </c:pt>
                      <c:pt idx="2588">
                        <c:v>39854</c:v>
                      </c:pt>
                      <c:pt idx="2589">
                        <c:v>39855</c:v>
                      </c:pt>
                      <c:pt idx="2590">
                        <c:v>39856</c:v>
                      </c:pt>
                      <c:pt idx="2591">
                        <c:v>39857</c:v>
                      </c:pt>
                      <c:pt idx="2592">
                        <c:v>39860</c:v>
                      </c:pt>
                      <c:pt idx="2593">
                        <c:v>39861</c:v>
                      </c:pt>
                      <c:pt idx="2594">
                        <c:v>39862</c:v>
                      </c:pt>
                      <c:pt idx="2595">
                        <c:v>39863</c:v>
                      </c:pt>
                      <c:pt idx="2596">
                        <c:v>39864</c:v>
                      </c:pt>
                      <c:pt idx="2597">
                        <c:v>39867</c:v>
                      </c:pt>
                      <c:pt idx="2598">
                        <c:v>39868</c:v>
                      </c:pt>
                      <c:pt idx="2599">
                        <c:v>39869</c:v>
                      </c:pt>
                      <c:pt idx="2600">
                        <c:v>39870</c:v>
                      </c:pt>
                      <c:pt idx="2601">
                        <c:v>39871</c:v>
                      </c:pt>
                      <c:pt idx="2602">
                        <c:v>39874</c:v>
                      </c:pt>
                      <c:pt idx="2603">
                        <c:v>39875</c:v>
                      </c:pt>
                      <c:pt idx="2604">
                        <c:v>39876</c:v>
                      </c:pt>
                      <c:pt idx="2605">
                        <c:v>39877</c:v>
                      </c:pt>
                      <c:pt idx="2606">
                        <c:v>39878</c:v>
                      </c:pt>
                      <c:pt idx="2607">
                        <c:v>39881</c:v>
                      </c:pt>
                      <c:pt idx="2608">
                        <c:v>39882</c:v>
                      </c:pt>
                      <c:pt idx="2609">
                        <c:v>39883</c:v>
                      </c:pt>
                      <c:pt idx="2610">
                        <c:v>39884</c:v>
                      </c:pt>
                      <c:pt idx="2611">
                        <c:v>39885</c:v>
                      </c:pt>
                      <c:pt idx="2612">
                        <c:v>39889</c:v>
                      </c:pt>
                      <c:pt idx="2613">
                        <c:v>39890</c:v>
                      </c:pt>
                      <c:pt idx="2614">
                        <c:v>39891</c:v>
                      </c:pt>
                      <c:pt idx="2615">
                        <c:v>39892</c:v>
                      </c:pt>
                      <c:pt idx="2616">
                        <c:v>39895</c:v>
                      </c:pt>
                      <c:pt idx="2617">
                        <c:v>39896</c:v>
                      </c:pt>
                      <c:pt idx="2618">
                        <c:v>39897</c:v>
                      </c:pt>
                      <c:pt idx="2619">
                        <c:v>39898</c:v>
                      </c:pt>
                      <c:pt idx="2620">
                        <c:v>39899</c:v>
                      </c:pt>
                      <c:pt idx="2621">
                        <c:v>39902</c:v>
                      </c:pt>
                      <c:pt idx="2622">
                        <c:v>39903</c:v>
                      </c:pt>
                      <c:pt idx="2623">
                        <c:v>39904</c:v>
                      </c:pt>
                      <c:pt idx="2624">
                        <c:v>39905</c:v>
                      </c:pt>
                      <c:pt idx="2625">
                        <c:v>39906</c:v>
                      </c:pt>
                      <c:pt idx="2626">
                        <c:v>39909</c:v>
                      </c:pt>
                      <c:pt idx="2627">
                        <c:v>39910</c:v>
                      </c:pt>
                      <c:pt idx="2628">
                        <c:v>39911</c:v>
                      </c:pt>
                      <c:pt idx="2629">
                        <c:v>39916</c:v>
                      </c:pt>
                      <c:pt idx="2630">
                        <c:v>39917</c:v>
                      </c:pt>
                      <c:pt idx="2631">
                        <c:v>39918</c:v>
                      </c:pt>
                      <c:pt idx="2632">
                        <c:v>39919</c:v>
                      </c:pt>
                      <c:pt idx="2633">
                        <c:v>39920</c:v>
                      </c:pt>
                      <c:pt idx="2634">
                        <c:v>39923</c:v>
                      </c:pt>
                      <c:pt idx="2635">
                        <c:v>39924</c:v>
                      </c:pt>
                      <c:pt idx="2636">
                        <c:v>39925</c:v>
                      </c:pt>
                      <c:pt idx="2637">
                        <c:v>39926</c:v>
                      </c:pt>
                      <c:pt idx="2638">
                        <c:v>39927</c:v>
                      </c:pt>
                      <c:pt idx="2639">
                        <c:v>39930</c:v>
                      </c:pt>
                      <c:pt idx="2640">
                        <c:v>39931</c:v>
                      </c:pt>
                      <c:pt idx="2641">
                        <c:v>39932</c:v>
                      </c:pt>
                      <c:pt idx="2642">
                        <c:v>39933</c:v>
                      </c:pt>
                      <c:pt idx="2643">
                        <c:v>39937</c:v>
                      </c:pt>
                      <c:pt idx="2644">
                        <c:v>39938</c:v>
                      </c:pt>
                      <c:pt idx="2645">
                        <c:v>39939</c:v>
                      </c:pt>
                      <c:pt idx="2646">
                        <c:v>39940</c:v>
                      </c:pt>
                      <c:pt idx="2647">
                        <c:v>39941</c:v>
                      </c:pt>
                      <c:pt idx="2648">
                        <c:v>39944</c:v>
                      </c:pt>
                      <c:pt idx="2649">
                        <c:v>39945</c:v>
                      </c:pt>
                      <c:pt idx="2650">
                        <c:v>39946</c:v>
                      </c:pt>
                      <c:pt idx="2651">
                        <c:v>39947</c:v>
                      </c:pt>
                      <c:pt idx="2652">
                        <c:v>39948</c:v>
                      </c:pt>
                      <c:pt idx="2653">
                        <c:v>39951</c:v>
                      </c:pt>
                      <c:pt idx="2654">
                        <c:v>39952</c:v>
                      </c:pt>
                      <c:pt idx="2655">
                        <c:v>39953</c:v>
                      </c:pt>
                      <c:pt idx="2656">
                        <c:v>39954</c:v>
                      </c:pt>
                      <c:pt idx="2657">
                        <c:v>39955</c:v>
                      </c:pt>
                      <c:pt idx="2658">
                        <c:v>39958</c:v>
                      </c:pt>
                      <c:pt idx="2659">
                        <c:v>39959</c:v>
                      </c:pt>
                      <c:pt idx="2660">
                        <c:v>39960</c:v>
                      </c:pt>
                      <c:pt idx="2661">
                        <c:v>39961</c:v>
                      </c:pt>
                      <c:pt idx="2662">
                        <c:v>39962</c:v>
                      </c:pt>
                      <c:pt idx="2663">
                        <c:v>39965</c:v>
                      </c:pt>
                      <c:pt idx="2664">
                        <c:v>39966</c:v>
                      </c:pt>
                      <c:pt idx="2665">
                        <c:v>39967</c:v>
                      </c:pt>
                      <c:pt idx="2666">
                        <c:v>39968</c:v>
                      </c:pt>
                      <c:pt idx="2667">
                        <c:v>39969</c:v>
                      </c:pt>
                      <c:pt idx="2668">
                        <c:v>39972</c:v>
                      </c:pt>
                      <c:pt idx="2669">
                        <c:v>39973</c:v>
                      </c:pt>
                      <c:pt idx="2670">
                        <c:v>39974</c:v>
                      </c:pt>
                      <c:pt idx="2671">
                        <c:v>39975</c:v>
                      </c:pt>
                      <c:pt idx="2672">
                        <c:v>39976</c:v>
                      </c:pt>
                      <c:pt idx="2673">
                        <c:v>39979</c:v>
                      </c:pt>
                      <c:pt idx="2674">
                        <c:v>39980</c:v>
                      </c:pt>
                      <c:pt idx="2675">
                        <c:v>39981</c:v>
                      </c:pt>
                      <c:pt idx="2676">
                        <c:v>39982</c:v>
                      </c:pt>
                      <c:pt idx="2677">
                        <c:v>39983</c:v>
                      </c:pt>
                      <c:pt idx="2678">
                        <c:v>39986</c:v>
                      </c:pt>
                      <c:pt idx="2679">
                        <c:v>39987</c:v>
                      </c:pt>
                      <c:pt idx="2680">
                        <c:v>39988</c:v>
                      </c:pt>
                      <c:pt idx="2681">
                        <c:v>39989</c:v>
                      </c:pt>
                      <c:pt idx="2682">
                        <c:v>39990</c:v>
                      </c:pt>
                      <c:pt idx="2683">
                        <c:v>39993</c:v>
                      </c:pt>
                      <c:pt idx="2684">
                        <c:v>39994</c:v>
                      </c:pt>
                      <c:pt idx="2685">
                        <c:v>39995</c:v>
                      </c:pt>
                      <c:pt idx="2686">
                        <c:v>39996</c:v>
                      </c:pt>
                      <c:pt idx="2687">
                        <c:v>39997</c:v>
                      </c:pt>
                      <c:pt idx="2688">
                        <c:v>40000</c:v>
                      </c:pt>
                      <c:pt idx="2689">
                        <c:v>40001</c:v>
                      </c:pt>
                      <c:pt idx="2690">
                        <c:v>40002</c:v>
                      </c:pt>
                      <c:pt idx="2691">
                        <c:v>40003</c:v>
                      </c:pt>
                      <c:pt idx="2692">
                        <c:v>40004</c:v>
                      </c:pt>
                      <c:pt idx="2693">
                        <c:v>40007</c:v>
                      </c:pt>
                      <c:pt idx="2694">
                        <c:v>40008</c:v>
                      </c:pt>
                      <c:pt idx="2695">
                        <c:v>40009</c:v>
                      </c:pt>
                      <c:pt idx="2696">
                        <c:v>40010</c:v>
                      </c:pt>
                      <c:pt idx="2697">
                        <c:v>40011</c:v>
                      </c:pt>
                      <c:pt idx="2698">
                        <c:v>40014</c:v>
                      </c:pt>
                      <c:pt idx="2699">
                        <c:v>40015</c:v>
                      </c:pt>
                      <c:pt idx="2700">
                        <c:v>40016</c:v>
                      </c:pt>
                      <c:pt idx="2701">
                        <c:v>40017</c:v>
                      </c:pt>
                      <c:pt idx="2702">
                        <c:v>40018</c:v>
                      </c:pt>
                      <c:pt idx="2703">
                        <c:v>40021</c:v>
                      </c:pt>
                      <c:pt idx="2704">
                        <c:v>40022</c:v>
                      </c:pt>
                      <c:pt idx="2705">
                        <c:v>40023</c:v>
                      </c:pt>
                      <c:pt idx="2706">
                        <c:v>40024</c:v>
                      </c:pt>
                      <c:pt idx="2707">
                        <c:v>40025</c:v>
                      </c:pt>
                      <c:pt idx="2708">
                        <c:v>40028</c:v>
                      </c:pt>
                      <c:pt idx="2709">
                        <c:v>40029</c:v>
                      </c:pt>
                      <c:pt idx="2710">
                        <c:v>40030</c:v>
                      </c:pt>
                      <c:pt idx="2711">
                        <c:v>40031</c:v>
                      </c:pt>
                      <c:pt idx="2712">
                        <c:v>40032</c:v>
                      </c:pt>
                      <c:pt idx="2713">
                        <c:v>40035</c:v>
                      </c:pt>
                      <c:pt idx="2714">
                        <c:v>40036</c:v>
                      </c:pt>
                      <c:pt idx="2715">
                        <c:v>40037</c:v>
                      </c:pt>
                      <c:pt idx="2716">
                        <c:v>40038</c:v>
                      </c:pt>
                      <c:pt idx="2717">
                        <c:v>40039</c:v>
                      </c:pt>
                      <c:pt idx="2718">
                        <c:v>40042</c:v>
                      </c:pt>
                      <c:pt idx="2719">
                        <c:v>40043</c:v>
                      </c:pt>
                      <c:pt idx="2720">
                        <c:v>40044</c:v>
                      </c:pt>
                      <c:pt idx="2721">
                        <c:v>40045</c:v>
                      </c:pt>
                      <c:pt idx="2722">
                        <c:v>40046</c:v>
                      </c:pt>
                      <c:pt idx="2723">
                        <c:v>40049</c:v>
                      </c:pt>
                      <c:pt idx="2724">
                        <c:v>40050</c:v>
                      </c:pt>
                      <c:pt idx="2725">
                        <c:v>40051</c:v>
                      </c:pt>
                      <c:pt idx="2726">
                        <c:v>40052</c:v>
                      </c:pt>
                      <c:pt idx="2727">
                        <c:v>40053</c:v>
                      </c:pt>
                      <c:pt idx="2728">
                        <c:v>40056</c:v>
                      </c:pt>
                      <c:pt idx="2729">
                        <c:v>40057</c:v>
                      </c:pt>
                      <c:pt idx="2730">
                        <c:v>40058</c:v>
                      </c:pt>
                      <c:pt idx="2731">
                        <c:v>40059</c:v>
                      </c:pt>
                      <c:pt idx="2732">
                        <c:v>40060</c:v>
                      </c:pt>
                      <c:pt idx="2733">
                        <c:v>40063</c:v>
                      </c:pt>
                      <c:pt idx="2734">
                        <c:v>40064</c:v>
                      </c:pt>
                      <c:pt idx="2735">
                        <c:v>40065</c:v>
                      </c:pt>
                      <c:pt idx="2736">
                        <c:v>40066</c:v>
                      </c:pt>
                      <c:pt idx="2737">
                        <c:v>40067</c:v>
                      </c:pt>
                      <c:pt idx="2738">
                        <c:v>40070</c:v>
                      </c:pt>
                      <c:pt idx="2739">
                        <c:v>40071</c:v>
                      </c:pt>
                      <c:pt idx="2740">
                        <c:v>40073</c:v>
                      </c:pt>
                      <c:pt idx="2741">
                        <c:v>40074</c:v>
                      </c:pt>
                      <c:pt idx="2742">
                        <c:v>40077</c:v>
                      </c:pt>
                      <c:pt idx="2743">
                        <c:v>40078</c:v>
                      </c:pt>
                      <c:pt idx="2744">
                        <c:v>40079</c:v>
                      </c:pt>
                      <c:pt idx="2745">
                        <c:v>40080</c:v>
                      </c:pt>
                      <c:pt idx="2746">
                        <c:v>40081</c:v>
                      </c:pt>
                      <c:pt idx="2747">
                        <c:v>40084</c:v>
                      </c:pt>
                      <c:pt idx="2748">
                        <c:v>40085</c:v>
                      </c:pt>
                      <c:pt idx="2749">
                        <c:v>40086</c:v>
                      </c:pt>
                      <c:pt idx="2750">
                        <c:v>40087</c:v>
                      </c:pt>
                      <c:pt idx="2751">
                        <c:v>40088</c:v>
                      </c:pt>
                      <c:pt idx="2752">
                        <c:v>40091</c:v>
                      </c:pt>
                      <c:pt idx="2753">
                        <c:v>40092</c:v>
                      </c:pt>
                      <c:pt idx="2754">
                        <c:v>40093</c:v>
                      </c:pt>
                      <c:pt idx="2755">
                        <c:v>40094</c:v>
                      </c:pt>
                      <c:pt idx="2756">
                        <c:v>40095</c:v>
                      </c:pt>
                      <c:pt idx="2757">
                        <c:v>40098</c:v>
                      </c:pt>
                      <c:pt idx="2758">
                        <c:v>40099</c:v>
                      </c:pt>
                      <c:pt idx="2759">
                        <c:v>40100</c:v>
                      </c:pt>
                      <c:pt idx="2760">
                        <c:v>40101</c:v>
                      </c:pt>
                      <c:pt idx="2761">
                        <c:v>40102</c:v>
                      </c:pt>
                      <c:pt idx="2762">
                        <c:v>40105</c:v>
                      </c:pt>
                      <c:pt idx="2763">
                        <c:v>40106</c:v>
                      </c:pt>
                      <c:pt idx="2764">
                        <c:v>40107</c:v>
                      </c:pt>
                      <c:pt idx="2765">
                        <c:v>40108</c:v>
                      </c:pt>
                      <c:pt idx="2766">
                        <c:v>40109</c:v>
                      </c:pt>
                      <c:pt idx="2767">
                        <c:v>40112</c:v>
                      </c:pt>
                      <c:pt idx="2768">
                        <c:v>40113</c:v>
                      </c:pt>
                      <c:pt idx="2769">
                        <c:v>40114</c:v>
                      </c:pt>
                      <c:pt idx="2770">
                        <c:v>40115</c:v>
                      </c:pt>
                      <c:pt idx="2771">
                        <c:v>40116</c:v>
                      </c:pt>
                      <c:pt idx="2772">
                        <c:v>40120</c:v>
                      </c:pt>
                      <c:pt idx="2773">
                        <c:v>40121</c:v>
                      </c:pt>
                      <c:pt idx="2774">
                        <c:v>40122</c:v>
                      </c:pt>
                      <c:pt idx="2775">
                        <c:v>40123</c:v>
                      </c:pt>
                      <c:pt idx="2776">
                        <c:v>40126</c:v>
                      </c:pt>
                      <c:pt idx="2777">
                        <c:v>40127</c:v>
                      </c:pt>
                      <c:pt idx="2778">
                        <c:v>40128</c:v>
                      </c:pt>
                      <c:pt idx="2779">
                        <c:v>40129</c:v>
                      </c:pt>
                      <c:pt idx="2780">
                        <c:v>40130</c:v>
                      </c:pt>
                      <c:pt idx="2781">
                        <c:v>40134</c:v>
                      </c:pt>
                      <c:pt idx="2782">
                        <c:v>40135</c:v>
                      </c:pt>
                      <c:pt idx="2783">
                        <c:v>40136</c:v>
                      </c:pt>
                      <c:pt idx="2784">
                        <c:v>40137</c:v>
                      </c:pt>
                      <c:pt idx="2785">
                        <c:v>40140</c:v>
                      </c:pt>
                      <c:pt idx="2786">
                        <c:v>40141</c:v>
                      </c:pt>
                      <c:pt idx="2787">
                        <c:v>40142</c:v>
                      </c:pt>
                      <c:pt idx="2788">
                        <c:v>40143</c:v>
                      </c:pt>
                      <c:pt idx="2789">
                        <c:v>40144</c:v>
                      </c:pt>
                      <c:pt idx="2790">
                        <c:v>40147</c:v>
                      </c:pt>
                      <c:pt idx="2791">
                        <c:v>40148</c:v>
                      </c:pt>
                      <c:pt idx="2792">
                        <c:v>40149</c:v>
                      </c:pt>
                      <c:pt idx="2793">
                        <c:v>40150</c:v>
                      </c:pt>
                      <c:pt idx="2794">
                        <c:v>40151</c:v>
                      </c:pt>
                      <c:pt idx="2795">
                        <c:v>40154</c:v>
                      </c:pt>
                      <c:pt idx="2796">
                        <c:v>40155</c:v>
                      </c:pt>
                      <c:pt idx="2797">
                        <c:v>40156</c:v>
                      </c:pt>
                      <c:pt idx="2798">
                        <c:v>40157</c:v>
                      </c:pt>
                      <c:pt idx="2799">
                        <c:v>40158</c:v>
                      </c:pt>
                      <c:pt idx="2800">
                        <c:v>40161</c:v>
                      </c:pt>
                      <c:pt idx="2801">
                        <c:v>40162</c:v>
                      </c:pt>
                      <c:pt idx="2802">
                        <c:v>40163</c:v>
                      </c:pt>
                      <c:pt idx="2803">
                        <c:v>40164</c:v>
                      </c:pt>
                      <c:pt idx="2804">
                        <c:v>40165</c:v>
                      </c:pt>
                      <c:pt idx="2805">
                        <c:v>40168</c:v>
                      </c:pt>
                      <c:pt idx="2806">
                        <c:v>40169</c:v>
                      </c:pt>
                      <c:pt idx="2807">
                        <c:v>40170</c:v>
                      </c:pt>
                      <c:pt idx="2808">
                        <c:v>40171</c:v>
                      </c:pt>
                      <c:pt idx="2809">
                        <c:v>40175</c:v>
                      </c:pt>
                      <c:pt idx="2810">
                        <c:v>40176</c:v>
                      </c:pt>
                      <c:pt idx="2811">
                        <c:v>40177</c:v>
                      </c:pt>
                      <c:pt idx="2812">
                        <c:v>40178</c:v>
                      </c:pt>
                      <c:pt idx="2813">
                        <c:v>40182</c:v>
                      </c:pt>
                      <c:pt idx="2814">
                        <c:v>40183</c:v>
                      </c:pt>
                      <c:pt idx="2815">
                        <c:v>40184</c:v>
                      </c:pt>
                      <c:pt idx="2816">
                        <c:v>40185</c:v>
                      </c:pt>
                      <c:pt idx="2817">
                        <c:v>40186</c:v>
                      </c:pt>
                      <c:pt idx="2818">
                        <c:v>40189</c:v>
                      </c:pt>
                      <c:pt idx="2819">
                        <c:v>40190</c:v>
                      </c:pt>
                      <c:pt idx="2820">
                        <c:v>40191</c:v>
                      </c:pt>
                      <c:pt idx="2821">
                        <c:v>40192</c:v>
                      </c:pt>
                      <c:pt idx="2822">
                        <c:v>40193</c:v>
                      </c:pt>
                      <c:pt idx="2823">
                        <c:v>40196</c:v>
                      </c:pt>
                      <c:pt idx="2824">
                        <c:v>40197</c:v>
                      </c:pt>
                      <c:pt idx="2825">
                        <c:v>40198</c:v>
                      </c:pt>
                      <c:pt idx="2826">
                        <c:v>40199</c:v>
                      </c:pt>
                      <c:pt idx="2827">
                        <c:v>40200</c:v>
                      </c:pt>
                      <c:pt idx="2828">
                        <c:v>40203</c:v>
                      </c:pt>
                      <c:pt idx="2829">
                        <c:v>40204</c:v>
                      </c:pt>
                      <c:pt idx="2830">
                        <c:v>40205</c:v>
                      </c:pt>
                      <c:pt idx="2831">
                        <c:v>40206</c:v>
                      </c:pt>
                      <c:pt idx="2832">
                        <c:v>40207</c:v>
                      </c:pt>
                      <c:pt idx="2833">
                        <c:v>40211</c:v>
                      </c:pt>
                      <c:pt idx="2834">
                        <c:v>40212</c:v>
                      </c:pt>
                      <c:pt idx="2835">
                        <c:v>40213</c:v>
                      </c:pt>
                      <c:pt idx="2836">
                        <c:v>40214</c:v>
                      </c:pt>
                      <c:pt idx="2837">
                        <c:v>40217</c:v>
                      </c:pt>
                      <c:pt idx="2838">
                        <c:v>40218</c:v>
                      </c:pt>
                      <c:pt idx="2839">
                        <c:v>40219</c:v>
                      </c:pt>
                      <c:pt idx="2840">
                        <c:v>40220</c:v>
                      </c:pt>
                      <c:pt idx="2841">
                        <c:v>40221</c:v>
                      </c:pt>
                      <c:pt idx="2842">
                        <c:v>40224</c:v>
                      </c:pt>
                      <c:pt idx="2843">
                        <c:v>40225</c:v>
                      </c:pt>
                      <c:pt idx="2844">
                        <c:v>40226</c:v>
                      </c:pt>
                      <c:pt idx="2845">
                        <c:v>40227</c:v>
                      </c:pt>
                      <c:pt idx="2846">
                        <c:v>40228</c:v>
                      </c:pt>
                      <c:pt idx="2847">
                        <c:v>40231</c:v>
                      </c:pt>
                      <c:pt idx="2848">
                        <c:v>40232</c:v>
                      </c:pt>
                      <c:pt idx="2849">
                        <c:v>40233</c:v>
                      </c:pt>
                      <c:pt idx="2850">
                        <c:v>40234</c:v>
                      </c:pt>
                      <c:pt idx="2851">
                        <c:v>40235</c:v>
                      </c:pt>
                      <c:pt idx="2852">
                        <c:v>40238</c:v>
                      </c:pt>
                      <c:pt idx="2853">
                        <c:v>40239</c:v>
                      </c:pt>
                      <c:pt idx="2854">
                        <c:v>40240</c:v>
                      </c:pt>
                      <c:pt idx="2855">
                        <c:v>40241</c:v>
                      </c:pt>
                      <c:pt idx="2856">
                        <c:v>40242</c:v>
                      </c:pt>
                      <c:pt idx="2857">
                        <c:v>40245</c:v>
                      </c:pt>
                      <c:pt idx="2858">
                        <c:v>40246</c:v>
                      </c:pt>
                      <c:pt idx="2859">
                        <c:v>40247</c:v>
                      </c:pt>
                      <c:pt idx="2860">
                        <c:v>40248</c:v>
                      </c:pt>
                      <c:pt idx="2861">
                        <c:v>40249</c:v>
                      </c:pt>
                      <c:pt idx="2862">
                        <c:v>40253</c:v>
                      </c:pt>
                      <c:pt idx="2863">
                        <c:v>40254</c:v>
                      </c:pt>
                      <c:pt idx="2864">
                        <c:v>40255</c:v>
                      </c:pt>
                      <c:pt idx="2865">
                        <c:v>40256</c:v>
                      </c:pt>
                      <c:pt idx="2866">
                        <c:v>40259</c:v>
                      </c:pt>
                      <c:pt idx="2867">
                        <c:v>40260</c:v>
                      </c:pt>
                      <c:pt idx="2868">
                        <c:v>40261</c:v>
                      </c:pt>
                      <c:pt idx="2869">
                        <c:v>40262</c:v>
                      </c:pt>
                      <c:pt idx="2870">
                        <c:v>40263</c:v>
                      </c:pt>
                      <c:pt idx="2871">
                        <c:v>40266</c:v>
                      </c:pt>
                      <c:pt idx="2872">
                        <c:v>40267</c:v>
                      </c:pt>
                      <c:pt idx="2873">
                        <c:v>40268</c:v>
                      </c:pt>
                      <c:pt idx="2874">
                        <c:v>40273</c:v>
                      </c:pt>
                      <c:pt idx="2875">
                        <c:v>40274</c:v>
                      </c:pt>
                      <c:pt idx="2876">
                        <c:v>40275</c:v>
                      </c:pt>
                      <c:pt idx="2877">
                        <c:v>40276</c:v>
                      </c:pt>
                      <c:pt idx="2878">
                        <c:v>40277</c:v>
                      </c:pt>
                      <c:pt idx="2879">
                        <c:v>40280</c:v>
                      </c:pt>
                      <c:pt idx="2880">
                        <c:v>40281</c:v>
                      </c:pt>
                      <c:pt idx="2881">
                        <c:v>40282</c:v>
                      </c:pt>
                      <c:pt idx="2882">
                        <c:v>40283</c:v>
                      </c:pt>
                      <c:pt idx="2883">
                        <c:v>40284</c:v>
                      </c:pt>
                      <c:pt idx="2884">
                        <c:v>40287</c:v>
                      </c:pt>
                      <c:pt idx="2885">
                        <c:v>40288</c:v>
                      </c:pt>
                      <c:pt idx="2886">
                        <c:v>40289</c:v>
                      </c:pt>
                      <c:pt idx="2887">
                        <c:v>40290</c:v>
                      </c:pt>
                      <c:pt idx="2888">
                        <c:v>40291</c:v>
                      </c:pt>
                      <c:pt idx="2889">
                        <c:v>40294</c:v>
                      </c:pt>
                      <c:pt idx="2890">
                        <c:v>40295</c:v>
                      </c:pt>
                      <c:pt idx="2891">
                        <c:v>40296</c:v>
                      </c:pt>
                      <c:pt idx="2892">
                        <c:v>40297</c:v>
                      </c:pt>
                      <c:pt idx="2893">
                        <c:v>40298</c:v>
                      </c:pt>
                      <c:pt idx="2894">
                        <c:v>40301</c:v>
                      </c:pt>
                      <c:pt idx="2895">
                        <c:v>40302</c:v>
                      </c:pt>
                      <c:pt idx="2896">
                        <c:v>40303</c:v>
                      </c:pt>
                      <c:pt idx="2897">
                        <c:v>40304</c:v>
                      </c:pt>
                      <c:pt idx="2898">
                        <c:v>40305</c:v>
                      </c:pt>
                      <c:pt idx="2899">
                        <c:v>40308</c:v>
                      </c:pt>
                      <c:pt idx="2900">
                        <c:v>40309</c:v>
                      </c:pt>
                      <c:pt idx="2901">
                        <c:v>40310</c:v>
                      </c:pt>
                      <c:pt idx="2902">
                        <c:v>40311</c:v>
                      </c:pt>
                      <c:pt idx="2903">
                        <c:v>40312</c:v>
                      </c:pt>
                      <c:pt idx="2904">
                        <c:v>40315</c:v>
                      </c:pt>
                      <c:pt idx="2905">
                        <c:v>40316</c:v>
                      </c:pt>
                      <c:pt idx="2906">
                        <c:v>40317</c:v>
                      </c:pt>
                      <c:pt idx="2907">
                        <c:v>40318</c:v>
                      </c:pt>
                      <c:pt idx="2908">
                        <c:v>40319</c:v>
                      </c:pt>
                      <c:pt idx="2909">
                        <c:v>40322</c:v>
                      </c:pt>
                      <c:pt idx="2910">
                        <c:v>40323</c:v>
                      </c:pt>
                      <c:pt idx="2911">
                        <c:v>40324</c:v>
                      </c:pt>
                      <c:pt idx="2912">
                        <c:v>40325</c:v>
                      </c:pt>
                      <c:pt idx="2913">
                        <c:v>40326</c:v>
                      </c:pt>
                      <c:pt idx="2914">
                        <c:v>40329</c:v>
                      </c:pt>
                      <c:pt idx="2915">
                        <c:v>40330</c:v>
                      </c:pt>
                      <c:pt idx="2916">
                        <c:v>40331</c:v>
                      </c:pt>
                      <c:pt idx="2917">
                        <c:v>40332</c:v>
                      </c:pt>
                      <c:pt idx="2918">
                        <c:v>40333</c:v>
                      </c:pt>
                      <c:pt idx="2919">
                        <c:v>40336</c:v>
                      </c:pt>
                      <c:pt idx="2920">
                        <c:v>40337</c:v>
                      </c:pt>
                      <c:pt idx="2921">
                        <c:v>40338</c:v>
                      </c:pt>
                      <c:pt idx="2922">
                        <c:v>40339</c:v>
                      </c:pt>
                      <c:pt idx="2923">
                        <c:v>40340</c:v>
                      </c:pt>
                      <c:pt idx="2924">
                        <c:v>40343</c:v>
                      </c:pt>
                      <c:pt idx="2925">
                        <c:v>40344</c:v>
                      </c:pt>
                      <c:pt idx="2926">
                        <c:v>40345</c:v>
                      </c:pt>
                      <c:pt idx="2927">
                        <c:v>40346</c:v>
                      </c:pt>
                      <c:pt idx="2928">
                        <c:v>40347</c:v>
                      </c:pt>
                      <c:pt idx="2929">
                        <c:v>40350</c:v>
                      </c:pt>
                      <c:pt idx="2930">
                        <c:v>40351</c:v>
                      </c:pt>
                      <c:pt idx="2931">
                        <c:v>40352</c:v>
                      </c:pt>
                      <c:pt idx="2932">
                        <c:v>40353</c:v>
                      </c:pt>
                      <c:pt idx="2933">
                        <c:v>40354</c:v>
                      </c:pt>
                      <c:pt idx="2934">
                        <c:v>40357</c:v>
                      </c:pt>
                      <c:pt idx="2935">
                        <c:v>40358</c:v>
                      </c:pt>
                      <c:pt idx="2936">
                        <c:v>40359</c:v>
                      </c:pt>
                      <c:pt idx="2937">
                        <c:v>40360</c:v>
                      </c:pt>
                      <c:pt idx="2938">
                        <c:v>40361</c:v>
                      </c:pt>
                      <c:pt idx="2939">
                        <c:v>40364</c:v>
                      </c:pt>
                      <c:pt idx="2940">
                        <c:v>40365</c:v>
                      </c:pt>
                      <c:pt idx="2941">
                        <c:v>40366</c:v>
                      </c:pt>
                      <c:pt idx="2942">
                        <c:v>40367</c:v>
                      </c:pt>
                      <c:pt idx="2943">
                        <c:v>40368</c:v>
                      </c:pt>
                      <c:pt idx="2944">
                        <c:v>40371</c:v>
                      </c:pt>
                      <c:pt idx="2945">
                        <c:v>40372</c:v>
                      </c:pt>
                      <c:pt idx="2946">
                        <c:v>40373</c:v>
                      </c:pt>
                      <c:pt idx="2947">
                        <c:v>40374</c:v>
                      </c:pt>
                      <c:pt idx="2948">
                        <c:v>40375</c:v>
                      </c:pt>
                      <c:pt idx="2949">
                        <c:v>40378</c:v>
                      </c:pt>
                      <c:pt idx="2950">
                        <c:v>40379</c:v>
                      </c:pt>
                      <c:pt idx="2951">
                        <c:v>40380</c:v>
                      </c:pt>
                      <c:pt idx="2952">
                        <c:v>40381</c:v>
                      </c:pt>
                      <c:pt idx="2953">
                        <c:v>40382</c:v>
                      </c:pt>
                      <c:pt idx="2954">
                        <c:v>40385</c:v>
                      </c:pt>
                      <c:pt idx="2955">
                        <c:v>40386</c:v>
                      </c:pt>
                      <c:pt idx="2956">
                        <c:v>40387</c:v>
                      </c:pt>
                      <c:pt idx="2957">
                        <c:v>40388</c:v>
                      </c:pt>
                      <c:pt idx="2958">
                        <c:v>40389</c:v>
                      </c:pt>
                      <c:pt idx="2959">
                        <c:v>40392</c:v>
                      </c:pt>
                      <c:pt idx="2960">
                        <c:v>40393</c:v>
                      </c:pt>
                      <c:pt idx="2961">
                        <c:v>40394</c:v>
                      </c:pt>
                      <c:pt idx="2962">
                        <c:v>40395</c:v>
                      </c:pt>
                      <c:pt idx="2963">
                        <c:v>40396</c:v>
                      </c:pt>
                      <c:pt idx="2964">
                        <c:v>40399</c:v>
                      </c:pt>
                      <c:pt idx="2965">
                        <c:v>40400</c:v>
                      </c:pt>
                      <c:pt idx="2966">
                        <c:v>40401</c:v>
                      </c:pt>
                      <c:pt idx="2967">
                        <c:v>40402</c:v>
                      </c:pt>
                      <c:pt idx="2968">
                        <c:v>40403</c:v>
                      </c:pt>
                      <c:pt idx="2969">
                        <c:v>40406</c:v>
                      </c:pt>
                      <c:pt idx="2970">
                        <c:v>40407</c:v>
                      </c:pt>
                      <c:pt idx="2971">
                        <c:v>40408</c:v>
                      </c:pt>
                      <c:pt idx="2972">
                        <c:v>40409</c:v>
                      </c:pt>
                      <c:pt idx="2973">
                        <c:v>40410</c:v>
                      </c:pt>
                      <c:pt idx="2974">
                        <c:v>40413</c:v>
                      </c:pt>
                      <c:pt idx="2975">
                        <c:v>40414</c:v>
                      </c:pt>
                      <c:pt idx="2976">
                        <c:v>40415</c:v>
                      </c:pt>
                      <c:pt idx="2977">
                        <c:v>40416</c:v>
                      </c:pt>
                      <c:pt idx="2978">
                        <c:v>40417</c:v>
                      </c:pt>
                      <c:pt idx="2979">
                        <c:v>40420</c:v>
                      </c:pt>
                      <c:pt idx="2980">
                        <c:v>40421</c:v>
                      </c:pt>
                      <c:pt idx="2981">
                        <c:v>40422</c:v>
                      </c:pt>
                      <c:pt idx="2982">
                        <c:v>40423</c:v>
                      </c:pt>
                      <c:pt idx="2983">
                        <c:v>40424</c:v>
                      </c:pt>
                      <c:pt idx="2984">
                        <c:v>40427</c:v>
                      </c:pt>
                      <c:pt idx="2985">
                        <c:v>40428</c:v>
                      </c:pt>
                      <c:pt idx="2986">
                        <c:v>40429</c:v>
                      </c:pt>
                      <c:pt idx="2987">
                        <c:v>40430</c:v>
                      </c:pt>
                      <c:pt idx="2988">
                        <c:v>40431</c:v>
                      </c:pt>
                      <c:pt idx="2989">
                        <c:v>40434</c:v>
                      </c:pt>
                      <c:pt idx="2990">
                        <c:v>40435</c:v>
                      </c:pt>
                      <c:pt idx="2991">
                        <c:v>40436</c:v>
                      </c:pt>
                      <c:pt idx="2992">
                        <c:v>40441</c:v>
                      </c:pt>
                      <c:pt idx="2993">
                        <c:v>40442</c:v>
                      </c:pt>
                      <c:pt idx="2994">
                        <c:v>40443</c:v>
                      </c:pt>
                      <c:pt idx="2995">
                        <c:v>40444</c:v>
                      </c:pt>
                      <c:pt idx="2996">
                        <c:v>40445</c:v>
                      </c:pt>
                      <c:pt idx="2997">
                        <c:v>40448</c:v>
                      </c:pt>
                      <c:pt idx="2998">
                        <c:v>40449</c:v>
                      </c:pt>
                      <c:pt idx="2999">
                        <c:v>40450</c:v>
                      </c:pt>
                      <c:pt idx="3000">
                        <c:v>40451</c:v>
                      </c:pt>
                      <c:pt idx="3001">
                        <c:v>40452</c:v>
                      </c:pt>
                      <c:pt idx="3002">
                        <c:v>40455</c:v>
                      </c:pt>
                      <c:pt idx="3003">
                        <c:v>40456</c:v>
                      </c:pt>
                      <c:pt idx="3004">
                        <c:v>40457</c:v>
                      </c:pt>
                      <c:pt idx="3005">
                        <c:v>40458</c:v>
                      </c:pt>
                      <c:pt idx="3006">
                        <c:v>40459</c:v>
                      </c:pt>
                      <c:pt idx="3007">
                        <c:v>40462</c:v>
                      </c:pt>
                      <c:pt idx="3008">
                        <c:v>40463</c:v>
                      </c:pt>
                      <c:pt idx="3009">
                        <c:v>40464</c:v>
                      </c:pt>
                      <c:pt idx="3010">
                        <c:v>40465</c:v>
                      </c:pt>
                      <c:pt idx="3011">
                        <c:v>40466</c:v>
                      </c:pt>
                      <c:pt idx="3012">
                        <c:v>40469</c:v>
                      </c:pt>
                      <c:pt idx="3013">
                        <c:v>40470</c:v>
                      </c:pt>
                      <c:pt idx="3014">
                        <c:v>40471</c:v>
                      </c:pt>
                      <c:pt idx="3015">
                        <c:v>40472</c:v>
                      </c:pt>
                      <c:pt idx="3016">
                        <c:v>40473</c:v>
                      </c:pt>
                      <c:pt idx="3017">
                        <c:v>40476</c:v>
                      </c:pt>
                      <c:pt idx="3018">
                        <c:v>40477</c:v>
                      </c:pt>
                      <c:pt idx="3019">
                        <c:v>40478</c:v>
                      </c:pt>
                      <c:pt idx="3020">
                        <c:v>40479</c:v>
                      </c:pt>
                      <c:pt idx="3021">
                        <c:v>40480</c:v>
                      </c:pt>
                      <c:pt idx="3022">
                        <c:v>40483</c:v>
                      </c:pt>
                      <c:pt idx="3023">
                        <c:v>40485</c:v>
                      </c:pt>
                      <c:pt idx="3024">
                        <c:v>40486</c:v>
                      </c:pt>
                      <c:pt idx="3025">
                        <c:v>40487</c:v>
                      </c:pt>
                      <c:pt idx="3026">
                        <c:v>40490</c:v>
                      </c:pt>
                      <c:pt idx="3027">
                        <c:v>40491</c:v>
                      </c:pt>
                      <c:pt idx="3028">
                        <c:v>40492</c:v>
                      </c:pt>
                      <c:pt idx="3029">
                        <c:v>40493</c:v>
                      </c:pt>
                      <c:pt idx="3030">
                        <c:v>40494</c:v>
                      </c:pt>
                      <c:pt idx="3031">
                        <c:v>40498</c:v>
                      </c:pt>
                      <c:pt idx="3032">
                        <c:v>40499</c:v>
                      </c:pt>
                      <c:pt idx="3033">
                        <c:v>40500</c:v>
                      </c:pt>
                      <c:pt idx="3034">
                        <c:v>40501</c:v>
                      </c:pt>
                      <c:pt idx="3035">
                        <c:v>40504</c:v>
                      </c:pt>
                      <c:pt idx="3036">
                        <c:v>40505</c:v>
                      </c:pt>
                      <c:pt idx="3037">
                        <c:v>40506</c:v>
                      </c:pt>
                      <c:pt idx="3038">
                        <c:v>40507</c:v>
                      </c:pt>
                      <c:pt idx="3039">
                        <c:v>40508</c:v>
                      </c:pt>
                      <c:pt idx="3040">
                        <c:v>40511</c:v>
                      </c:pt>
                      <c:pt idx="3041">
                        <c:v>40512</c:v>
                      </c:pt>
                      <c:pt idx="3042">
                        <c:v>40513</c:v>
                      </c:pt>
                      <c:pt idx="3043">
                        <c:v>40514</c:v>
                      </c:pt>
                      <c:pt idx="3044">
                        <c:v>40515</c:v>
                      </c:pt>
                      <c:pt idx="3045">
                        <c:v>40518</c:v>
                      </c:pt>
                      <c:pt idx="3046">
                        <c:v>40519</c:v>
                      </c:pt>
                      <c:pt idx="3047">
                        <c:v>40520</c:v>
                      </c:pt>
                      <c:pt idx="3048">
                        <c:v>40521</c:v>
                      </c:pt>
                      <c:pt idx="3049">
                        <c:v>40522</c:v>
                      </c:pt>
                      <c:pt idx="3050">
                        <c:v>40525</c:v>
                      </c:pt>
                      <c:pt idx="3051">
                        <c:v>40526</c:v>
                      </c:pt>
                      <c:pt idx="3052">
                        <c:v>40527</c:v>
                      </c:pt>
                      <c:pt idx="3053">
                        <c:v>40528</c:v>
                      </c:pt>
                      <c:pt idx="3054">
                        <c:v>40529</c:v>
                      </c:pt>
                      <c:pt idx="3055">
                        <c:v>40532</c:v>
                      </c:pt>
                      <c:pt idx="3056">
                        <c:v>40533</c:v>
                      </c:pt>
                      <c:pt idx="3057">
                        <c:v>40534</c:v>
                      </c:pt>
                      <c:pt idx="3058">
                        <c:v>40535</c:v>
                      </c:pt>
                      <c:pt idx="3059">
                        <c:v>40536</c:v>
                      </c:pt>
                      <c:pt idx="3060">
                        <c:v>40539</c:v>
                      </c:pt>
                      <c:pt idx="3061">
                        <c:v>40540</c:v>
                      </c:pt>
                      <c:pt idx="3062">
                        <c:v>40541</c:v>
                      </c:pt>
                      <c:pt idx="3063">
                        <c:v>40542</c:v>
                      </c:pt>
                      <c:pt idx="3064">
                        <c:v>40543</c:v>
                      </c:pt>
                      <c:pt idx="3065">
                        <c:v>40546</c:v>
                      </c:pt>
                      <c:pt idx="3066">
                        <c:v>40547</c:v>
                      </c:pt>
                      <c:pt idx="3067">
                        <c:v>40548</c:v>
                      </c:pt>
                      <c:pt idx="3068">
                        <c:v>40549</c:v>
                      </c:pt>
                      <c:pt idx="3069">
                        <c:v>40550</c:v>
                      </c:pt>
                      <c:pt idx="3070">
                        <c:v>40553</c:v>
                      </c:pt>
                      <c:pt idx="3071">
                        <c:v>40554</c:v>
                      </c:pt>
                      <c:pt idx="3072">
                        <c:v>40555</c:v>
                      </c:pt>
                      <c:pt idx="3073">
                        <c:v>40556</c:v>
                      </c:pt>
                      <c:pt idx="3074">
                        <c:v>40557</c:v>
                      </c:pt>
                      <c:pt idx="3075">
                        <c:v>40560</c:v>
                      </c:pt>
                      <c:pt idx="3076">
                        <c:v>40561</c:v>
                      </c:pt>
                      <c:pt idx="3077">
                        <c:v>40562</c:v>
                      </c:pt>
                      <c:pt idx="3078">
                        <c:v>40563</c:v>
                      </c:pt>
                      <c:pt idx="3079">
                        <c:v>40564</c:v>
                      </c:pt>
                      <c:pt idx="3080">
                        <c:v>40567</c:v>
                      </c:pt>
                      <c:pt idx="3081">
                        <c:v>40568</c:v>
                      </c:pt>
                      <c:pt idx="3082">
                        <c:v>40569</c:v>
                      </c:pt>
                      <c:pt idx="3083">
                        <c:v>40570</c:v>
                      </c:pt>
                      <c:pt idx="3084">
                        <c:v>40571</c:v>
                      </c:pt>
                      <c:pt idx="3085">
                        <c:v>40574</c:v>
                      </c:pt>
                      <c:pt idx="3086">
                        <c:v>40575</c:v>
                      </c:pt>
                      <c:pt idx="3087">
                        <c:v>40576</c:v>
                      </c:pt>
                      <c:pt idx="3088">
                        <c:v>40577</c:v>
                      </c:pt>
                      <c:pt idx="3089">
                        <c:v>40578</c:v>
                      </c:pt>
                      <c:pt idx="3090">
                        <c:v>40582</c:v>
                      </c:pt>
                      <c:pt idx="3091">
                        <c:v>40583</c:v>
                      </c:pt>
                      <c:pt idx="3092">
                        <c:v>40584</c:v>
                      </c:pt>
                      <c:pt idx="3093">
                        <c:v>40585</c:v>
                      </c:pt>
                      <c:pt idx="3094">
                        <c:v>40588</c:v>
                      </c:pt>
                      <c:pt idx="3095">
                        <c:v>40589</c:v>
                      </c:pt>
                      <c:pt idx="3096">
                        <c:v>40590</c:v>
                      </c:pt>
                      <c:pt idx="3097">
                        <c:v>40591</c:v>
                      </c:pt>
                      <c:pt idx="3098">
                        <c:v>40592</c:v>
                      </c:pt>
                      <c:pt idx="3099">
                        <c:v>40595</c:v>
                      </c:pt>
                      <c:pt idx="3100">
                        <c:v>40596</c:v>
                      </c:pt>
                      <c:pt idx="3101">
                        <c:v>40597</c:v>
                      </c:pt>
                      <c:pt idx="3102">
                        <c:v>40598</c:v>
                      </c:pt>
                      <c:pt idx="3103">
                        <c:v>40599</c:v>
                      </c:pt>
                      <c:pt idx="3104">
                        <c:v>40602</c:v>
                      </c:pt>
                      <c:pt idx="3105">
                        <c:v>40603</c:v>
                      </c:pt>
                      <c:pt idx="3106">
                        <c:v>40604</c:v>
                      </c:pt>
                      <c:pt idx="3107">
                        <c:v>40605</c:v>
                      </c:pt>
                      <c:pt idx="3108">
                        <c:v>40606</c:v>
                      </c:pt>
                      <c:pt idx="3109">
                        <c:v>40609</c:v>
                      </c:pt>
                      <c:pt idx="3110">
                        <c:v>40610</c:v>
                      </c:pt>
                      <c:pt idx="3111">
                        <c:v>40611</c:v>
                      </c:pt>
                      <c:pt idx="3112">
                        <c:v>40612</c:v>
                      </c:pt>
                      <c:pt idx="3113">
                        <c:v>40613</c:v>
                      </c:pt>
                      <c:pt idx="3114">
                        <c:v>40616</c:v>
                      </c:pt>
                      <c:pt idx="3115">
                        <c:v>40617</c:v>
                      </c:pt>
                      <c:pt idx="3116">
                        <c:v>40618</c:v>
                      </c:pt>
                      <c:pt idx="3117">
                        <c:v>40619</c:v>
                      </c:pt>
                      <c:pt idx="3118">
                        <c:v>40620</c:v>
                      </c:pt>
                      <c:pt idx="3119">
                        <c:v>40624</c:v>
                      </c:pt>
                      <c:pt idx="3120">
                        <c:v>40625</c:v>
                      </c:pt>
                      <c:pt idx="3121">
                        <c:v>40626</c:v>
                      </c:pt>
                      <c:pt idx="3122">
                        <c:v>40627</c:v>
                      </c:pt>
                      <c:pt idx="3123">
                        <c:v>40630</c:v>
                      </c:pt>
                      <c:pt idx="3124">
                        <c:v>40631</c:v>
                      </c:pt>
                      <c:pt idx="3125">
                        <c:v>40632</c:v>
                      </c:pt>
                      <c:pt idx="3126">
                        <c:v>40633</c:v>
                      </c:pt>
                      <c:pt idx="3127">
                        <c:v>40634</c:v>
                      </c:pt>
                      <c:pt idx="3128">
                        <c:v>40637</c:v>
                      </c:pt>
                      <c:pt idx="3129">
                        <c:v>40638</c:v>
                      </c:pt>
                      <c:pt idx="3130">
                        <c:v>40639</c:v>
                      </c:pt>
                      <c:pt idx="3131">
                        <c:v>40640</c:v>
                      </c:pt>
                      <c:pt idx="3132">
                        <c:v>40641</c:v>
                      </c:pt>
                      <c:pt idx="3133">
                        <c:v>40644</c:v>
                      </c:pt>
                      <c:pt idx="3134">
                        <c:v>40645</c:v>
                      </c:pt>
                      <c:pt idx="3135">
                        <c:v>40646</c:v>
                      </c:pt>
                      <c:pt idx="3136">
                        <c:v>40647</c:v>
                      </c:pt>
                      <c:pt idx="3137">
                        <c:v>40648</c:v>
                      </c:pt>
                      <c:pt idx="3138">
                        <c:v>40651</c:v>
                      </c:pt>
                      <c:pt idx="3139">
                        <c:v>40652</c:v>
                      </c:pt>
                      <c:pt idx="3140">
                        <c:v>40653</c:v>
                      </c:pt>
                      <c:pt idx="3141">
                        <c:v>40658</c:v>
                      </c:pt>
                      <c:pt idx="3142">
                        <c:v>40659</c:v>
                      </c:pt>
                      <c:pt idx="3143">
                        <c:v>40660</c:v>
                      </c:pt>
                      <c:pt idx="3144">
                        <c:v>40661</c:v>
                      </c:pt>
                      <c:pt idx="3145">
                        <c:v>40662</c:v>
                      </c:pt>
                      <c:pt idx="3146">
                        <c:v>40665</c:v>
                      </c:pt>
                      <c:pt idx="3147">
                        <c:v>40666</c:v>
                      </c:pt>
                      <c:pt idx="3148">
                        <c:v>40667</c:v>
                      </c:pt>
                      <c:pt idx="3149">
                        <c:v>40668</c:v>
                      </c:pt>
                      <c:pt idx="3150">
                        <c:v>40669</c:v>
                      </c:pt>
                      <c:pt idx="3151">
                        <c:v>40672</c:v>
                      </c:pt>
                      <c:pt idx="3152">
                        <c:v>40673</c:v>
                      </c:pt>
                      <c:pt idx="3153">
                        <c:v>40674</c:v>
                      </c:pt>
                      <c:pt idx="3154">
                        <c:v>40675</c:v>
                      </c:pt>
                      <c:pt idx="3155">
                        <c:v>40676</c:v>
                      </c:pt>
                      <c:pt idx="3156">
                        <c:v>40679</c:v>
                      </c:pt>
                      <c:pt idx="3157">
                        <c:v>40680</c:v>
                      </c:pt>
                      <c:pt idx="3158">
                        <c:v>40681</c:v>
                      </c:pt>
                      <c:pt idx="3159">
                        <c:v>40682</c:v>
                      </c:pt>
                      <c:pt idx="3160">
                        <c:v>40683</c:v>
                      </c:pt>
                      <c:pt idx="3161">
                        <c:v>40686</c:v>
                      </c:pt>
                      <c:pt idx="3162">
                        <c:v>40687</c:v>
                      </c:pt>
                      <c:pt idx="3163">
                        <c:v>40688</c:v>
                      </c:pt>
                      <c:pt idx="3164">
                        <c:v>40689</c:v>
                      </c:pt>
                      <c:pt idx="3165">
                        <c:v>40690</c:v>
                      </c:pt>
                      <c:pt idx="3166">
                        <c:v>40693</c:v>
                      </c:pt>
                      <c:pt idx="3167">
                        <c:v>40694</c:v>
                      </c:pt>
                      <c:pt idx="3168">
                        <c:v>40695</c:v>
                      </c:pt>
                      <c:pt idx="3169">
                        <c:v>40696</c:v>
                      </c:pt>
                      <c:pt idx="3170">
                        <c:v>40697</c:v>
                      </c:pt>
                      <c:pt idx="3171">
                        <c:v>40700</c:v>
                      </c:pt>
                      <c:pt idx="3172">
                        <c:v>40701</c:v>
                      </c:pt>
                      <c:pt idx="3173">
                        <c:v>40702</c:v>
                      </c:pt>
                      <c:pt idx="3174">
                        <c:v>40703</c:v>
                      </c:pt>
                      <c:pt idx="3175">
                        <c:v>40704</c:v>
                      </c:pt>
                      <c:pt idx="3176">
                        <c:v>40707</c:v>
                      </c:pt>
                      <c:pt idx="3177">
                        <c:v>40708</c:v>
                      </c:pt>
                      <c:pt idx="3178">
                        <c:v>40709</c:v>
                      </c:pt>
                      <c:pt idx="3179">
                        <c:v>40710</c:v>
                      </c:pt>
                      <c:pt idx="3180">
                        <c:v>40711</c:v>
                      </c:pt>
                      <c:pt idx="3181">
                        <c:v>40714</c:v>
                      </c:pt>
                      <c:pt idx="3182">
                        <c:v>40715</c:v>
                      </c:pt>
                      <c:pt idx="3183">
                        <c:v>40716</c:v>
                      </c:pt>
                      <c:pt idx="3184">
                        <c:v>40717</c:v>
                      </c:pt>
                      <c:pt idx="3185">
                        <c:v>40718</c:v>
                      </c:pt>
                      <c:pt idx="3186">
                        <c:v>40721</c:v>
                      </c:pt>
                      <c:pt idx="3187">
                        <c:v>40722</c:v>
                      </c:pt>
                      <c:pt idx="3188">
                        <c:v>40723</c:v>
                      </c:pt>
                      <c:pt idx="3189">
                        <c:v>40724</c:v>
                      </c:pt>
                      <c:pt idx="3190">
                        <c:v>40725</c:v>
                      </c:pt>
                      <c:pt idx="3191">
                        <c:v>40728</c:v>
                      </c:pt>
                      <c:pt idx="3192">
                        <c:v>40729</c:v>
                      </c:pt>
                      <c:pt idx="3193">
                        <c:v>40730</c:v>
                      </c:pt>
                      <c:pt idx="3194">
                        <c:v>40731</c:v>
                      </c:pt>
                      <c:pt idx="3195">
                        <c:v>40732</c:v>
                      </c:pt>
                      <c:pt idx="3196">
                        <c:v>40735</c:v>
                      </c:pt>
                      <c:pt idx="3197">
                        <c:v>40736</c:v>
                      </c:pt>
                      <c:pt idx="3198">
                        <c:v>40737</c:v>
                      </c:pt>
                      <c:pt idx="3199">
                        <c:v>40738</c:v>
                      </c:pt>
                      <c:pt idx="3200">
                        <c:v>40739</c:v>
                      </c:pt>
                      <c:pt idx="3201">
                        <c:v>40742</c:v>
                      </c:pt>
                      <c:pt idx="3202">
                        <c:v>40743</c:v>
                      </c:pt>
                      <c:pt idx="3203">
                        <c:v>40744</c:v>
                      </c:pt>
                      <c:pt idx="3204">
                        <c:v>40745</c:v>
                      </c:pt>
                      <c:pt idx="3205">
                        <c:v>40746</c:v>
                      </c:pt>
                      <c:pt idx="3206">
                        <c:v>40749</c:v>
                      </c:pt>
                      <c:pt idx="3207">
                        <c:v>40750</c:v>
                      </c:pt>
                      <c:pt idx="3208">
                        <c:v>40751</c:v>
                      </c:pt>
                      <c:pt idx="3209">
                        <c:v>40752</c:v>
                      </c:pt>
                      <c:pt idx="3210">
                        <c:v>40753</c:v>
                      </c:pt>
                      <c:pt idx="3211">
                        <c:v>40756</c:v>
                      </c:pt>
                      <c:pt idx="3212">
                        <c:v>40757</c:v>
                      </c:pt>
                      <c:pt idx="3213">
                        <c:v>40758</c:v>
                      </c:pt>
                      <c:pt idx="3214">
                        <c:v>40759</c:v>
                      </c:pt>
                      <c:pt idx="3215">
                        <c:v>40760</c:v>
                      </c:pt>
                      <c:pt idx="3216">
                        <c:v>40763</c:v>
                      </c:pt>
                      <c:pt idx="3217">
                        <c:v>40764</c:v>
                      </c:pt>
                      <c:pt idx="3218">
                        <c:v>40765</c:v>
                      </c:pt>
                      <c:pt idx="3219">
                        <c:v>40766</c:v>
                      </c:pt>
                      <c:pt idx="3220">
                        <c:v>40767</c:v>
                      </c:pt>
                      <c:pt idx="3221">
                        <c:v>40770</c:v>
                      </c:pt>
                      <c:pt idx="3222">
                        <c:v>40771</c:v>
                      </c:pt>
                      <c:pt idx="3223">
                        <c:v>40772</c:v>
                      </c:pt>
                      <c:pt idx="3224">
                        <c:v>40773</c:v>
                      </c:pt>
                      <c:pt idx="3225">
                        <c:v>40774</c:v>
                      </c:pt>
                      <c:pt idx="3226">
                        <c:v>40777</c:v>
                      </c:pt>
                      <c:pt idx="3227">
                        <c:v>40778</c:v>
                      </c:pt>
                      <c:pt idx="3228">
                        <c:v>40779</c:v>
                      </c:pt>
                      <c:pt idx="3229">
                        <c:v>40780</c:v>
                      </c:pt>
                      <c:pt idx="3230">
                        <c:v>40781</c:v>
                      </c:pt>
                      <c:pt idx="3231">
                        <c:v>40784</c:v>
                      </c:pt>
                      <c:pt idx="3232">
                        <c:v>40785</c:v>
                      </c:pt>
                      <c:pt idx="3233">
                        <c:v>40786</c:v>
                      </c:pt>
                      <c:pt idx="3234">
                        <c:v>40787</c:v>
                      </c:pt>
                      <c:pt idx="3235">
                        <c:v>40788</c:v>
                      </c:pt>
                      <c:pt idx="3236">
                        <c:v>40791</c:v>
                      </c:pt>
                      <c:pt idx="3237">
                        <c:v>40792</c:v>
                      </c:pt>
                      <c:pt idx="3238">
                        <c:v>40793</c:v>
                      </c:pt>
                      <c:pt idx="3239">
                        <c:v>40794</c:v>
                      </c:pt>
                      <c:pt idx="3240">
                        <c:v>40795</c:v>
                      </c:pt>
                      <c:pt idx="3241">
                        <c:v>40798</c:v>
                      </c:pt>
                      <c:pt idx="3242">
                        <c:v>40799</c:v>
                      </c:pt>
                      <c:pt idx="3243">
                        <c:v>40800</c:v>
                      </c:pt>
                      <c:pt idx="3244">
                        <c:v>40801</c:v>
                      </c:pt>
                      <c:pt idx="3245">
                        <c:v>40805</c:v>
                      </c:pt>
                      <c:pt idx="3246">
                        <c:v>40806</c:v>
                      </c:pt>
                      <c:pt idx="3247">
                        <c:v>40807</c:v>
                      </c:pt>
                      <c:pt idx="3248">
                        <c:v>40808</c:v>
                      </c:pt>
                      <c:pt idx="3249">
                        <c:v>40809</c:v>
                      </c:pt>
                      <c:pt idx="3250">
                        <c:v>40812</c:v>
                      </c:pt>
                      <c:pt idx="3251">
                        <c:v>40813</c:v>
                      </c:pt>
                      <c:pt idx="3252">
                        <c:v>40814</c:v>
                      </c:pt>
                      <c:pt idx="3253">
                        <c:v>40815</c:v>
                      </c:pt>
                      <c:pt idx="3254">
                        <c:v>40816</c:v>
                      </c:pt>
                      <c:pt idx="3255">
                        <c:v>40819</c:v>
                      </c:pt>
                      <c:pt idx="3256">
                        <c:v>40820</c:v>
                      </c:pt>
                      <c:pt idx="3257">
                        <c:v>40821</c:v>
                      </c:pt>
                      <c:pt idx="3258">
                        <c:v>40822</c:v>
                      </c:pt>
                      <c:pt idx="3259">
                        <c:v>40823</c:v>
                      </c:pt>
                      <c:pt idx="3260">
                        <c:v>40826</c:v>
                      </c:pt>
                      <c:pt idx="3261">
                        <c:v>40827</c:v>
                      </c:pt>
                      <c:pt idx="3262">
                        <c:v>40828</c:v>
                      </c:pt>
                      <c:pt idx="3263">
                        <c:v>40829</c:v>
                      </c:pt>
                      <c:pt idx="3264">
                        <c:v>40830</c:v>
                      </c:pt>
                      <c:pt idx="3265">
                        <c:v>40833</c:v>
                      </c:pt>
                      <c:pt idx="3266">
                        <c:v>40834</c:v>
                      </c:pt>
                      <c:pt idx="3267">
                        <c:v>40835</c:v>
                      </c:pt>
                      <c:pt idx="3268">
                        <c:v>40836</c:v>
                      </c:pt>
                      <c:pt idx="3269">
                        <c:v>40837</c:v>
                      </c:pt>
                      <c:pt idx="3270">
                        <c:v>40840</c:v>
                      </c:pt>
                      <c:pt idx="3271">
                        <c:v>40841</c:v>
                      </c:pt>
                      <c:pt idx="3272">
                        <c:v>40842</c:v>
                      </c:pt>
                      <c:pt idx="3273">
                        <c:v>40843</c:v>
                      </c:pt>
                      <c:pt idx="3274">
                        <c:v>40844</c:v>
                      </c:pt>
                      <c:pt idx="3275">
                        <c:v>40847</c:v>
                      </c:pt>
                      <c:pt idx="3276">
                        <c:v>40848</c:v>
                      </c:pt>
                      <c:pt idx="3277">
                        <c:v>40850</c:v>
                      </c:pt>
                      <c:pt idx="3278">
                        <c:v>40851</c:v>
                      </c:pt>
                      <c:pt idx="3279">
                        <c:v>40854</c:v>
                      </c:pt>
                      <c:pt idx="3280">
                        <c:v>40855</c:v>
                      </c:pt>
                      <c:pt idx="3281">
                        <c:v>40856</c:v>
                      </c:pt>
                      <c:pt idx="3282">
                        <c:v>40857</c:v>
                      </c:pt>
                      <c:pt idx="3283">
                        <c:v>40858</c:v>
                      </c:pt>
                      <c:pt idx="3284">
                        <c:v>40861</c:v>
                      </c:pt>
                      <c:pt idx="3285">
                        <c:v>40862</c:v>
                      </c:pt>
                      <c:pt idx="3286">
                        <c:v>40863</c:v>
                      </c:pt>
                      <c:pt idx="3287">
                        <c:v>40864</c:v>
                      </c:pt>
                      <c:pt idx="3288">
                        <c:v>40865</c:v>
                      </c:pt>
                      <c:pt idx="3289">
                        <c:v>40869</c:v>
                      </c:pt>
                      <c:pt idx="3290">
                        <c:v>40870</c:v>
                      </c:pt>
                      <c:pt idx="3291">
                        <c:v>40871</c:v>
                      </c:pt>
                      <c:pt idx="3292">
                        <c:v>40872</c:v>
                      </c:pt>
                      <c:pt idx="3293">
                        <c:v>40875</c:v>
                      </c:pt>
                      <c:pt idx="3294">
                        <c:v>40876</c:v>
                      </c:pt>
                      <c:pt idx="3295">
                        <c:v>40877</c:v>
                      </c:pt>
                      <c:pt idx="3296">
                        <c:v>40878</c:v>
                      </c:pt>
                      <c:pt idx="3297">
                        <c:v>40879</c:v>
                      </c:pt>
                      <c:pt idx="3298">
                        <c:v>40882</c:v>
                      </c:pt>
                      <c:pt idx="3299">
                        <c:v>40883</c:v>
                      </c:pt>
                      <c:pt idx="3300">
                        <c:v>40884</c:v>
                      </c:pt>
                      <c:pt idx="3301">
                        <c:v>40885</c:v>
                      </c:pt>
                      <c:pt idx="3302">
                        <c:v>40886</c:v>
                      </c:pt>
                      <c:pt idx="3303">
                        <c:v>40890</c:v>
                      </c:pt>
                      <c:pt idx="3304">
                        <c:v>40891</c:v>
                      </c:pt>
                      <c:pt idx="3305">
                        <c:v>40892</c:v>
                      </c:pt>
                      <c:pt idx="3306">
                        <c:v>40893</c:v>
                      </c:pt>
                      <c:pt idx="3307">
                        <c:v>40896</c:v>
                      </c:pt>
                      <c:pt idx="3308">
                        <c:v>40897</c:v>
                      </c:pt>
                      <c:pt idx="3309">
                        <c:v>40898</c:v>
                      </c:pt>
                      <c:pt idx="3310">
                        <c:v>40899</c:v>
                      </c:pt>
                      <c:pt idx="3311">
                        <c:v>40900</c:v>
                      </c:pt>
                      <c:pt idx="3312">
                        <c:v>40903</c:v>
                      </c:pt>
                      <c:pt idx="3313">
                        <c:v>40904</c:v>
                      </c:pt>
                      <c:pt idx="3314">
                        <c:v>40905</c:v>
                      </c:pt>
                      <c:pt idx="3315">
                        <c:v>40906</c:v>
                      </c:pt>
                      <c:pt idx="3316">
                        <c:v>40907</c:v>
                      </c:pt>
                      <c:pt idx="3317">
                        <c:v>40910</c:v>
                      </c:pt>
                      <c:pt idx="3318">
                        <c:v>40911</c:v>
                      </c:pt>
                      <c:pt idx="3319">
                        <c:v>40912</c:v>
                      </c:pt>
                      <c:pt idx="3320">
                        <c:v>40913</c:v>
                      </c:pt>
                      <c:pt idx="3321">
                        <c:v>40914</c:v>
                      </c:pt>
                      <c:pt idx="3322">
                        <c:v>40917</c:v>
                      </c:pt>
                      <c:pt idx="3323">
                        <c:v>40918</c:v>
                      </c:pt>
                      <c:pt idx="3324">
                        <c:v>40919</c:v>
                      </c:pt>
                      <c:pt idx="3325">
                        <c:v>40920</c:v>
                      </c:pt>
                      <c:pt idx="3326">
                        <c:v>40921</c:v>
                      </c:pt>
                      <c:pt idx="3327">
                        <c:v>40924</c:v>
                      </c:pt>
                      <c:pt idx="3328">
                        <c:v>40925</c:v>
                      </c:pt>
                      <c:pt idx="3329">
                        <c:v>40926</c:v>
                      </c:pt>
                      <c:pt idx="3330">
                        <c:v>40927</c:v>
                      </c:pt>
                      <c:pt idx="3331">
                        <c:v>40928</c:v>
                      </c:pt>
                      <c:pt idx="3332">
                        <c:v>40931</c:v>
                      </c:pt>
                      <c:pt idx="3333">
                        <c:v>40932</c:v>
                      </c:pt>
                      <c:pt idx="3334">
                        <c:v>40933</c:v>
                      </c:pt>
                      <c:pt idx="3335">
                        <c:v>40934</c:v>
                      </c:pt>
                      <c:pt idx="3336">
                        <c:v>40935</c:v>
                      </c:pt>
                      <c:pt idx="3337">
                        <c:v>40938</c:v>
                      </c:pt>
                      <c:pt idx="3338">
                        <c:v>40939</c:v>
                      </c:pt>
                      <c:pt idx="3339">
                        <c:v>40940</c:v>
                      </c:pt>
                      <c:pt idx="3340">
                        <c:v>40941</c:v>
                      </c:pt>
                      <c:pt idx="3341">
                        <c:v>40942</c:v>
                      </c:pt>
                      <c:pt idx="3342">
                        <c:v>40946</c:v>
                      </c:pt>
                      <c:pt idx="3343">
                        <c:v>40947</c:v>
                      </c:pt>
                      <c:pt idx="3344">
                        <c:v>40948</c:v>
                      </c:pt>
                      <c:pt idx="3345">
                        <c:v>40949</c:v>
                      </c:pt>
                      <c:pt idx="3346">
                        <c:v>40952</c:v>
                      </c:pt>
                      <c:pt idx="3347">
                        <c:v>40953</c:v>
                      </c:pt>
                      <c:pt idx="3348">
                        <c:v>40954</c:v>
                      </c:pt>
                      <c:pt idx="3349">
                        <c:v>40955</c:v>
                      </c:pt>
                      <c:pt idx="3350">
                        <c:v>40956</c:v>
                      </c:pt>
                      <c:pt idx="3351">
                        <c:v>40959</c:v>
                      </c:pt>
                      <c:pt idx="3352">
                        <c:v>40960</c:v>
                      </c:pt>
                      <c:pt idx="3353">
                        <c:v>40961</c:v>
                      </c:pt>
                      <c:pt idx="3354">
                        <c:v>40962</c:v>
                      </c:pt>
                      <c:pt idx="3355">
                        <c:v>40963</c:v>
                      </c:pt>
                      <c:pt idx="3356">
                        <c:v>40966</c:v>
                      </c:pt>
                      <c:pt idx="3357">
                        <c:v>40967</c:v>
                      </c:pt>
                      <c:pt idx="3358">
                        <c:v>40968</c:v>
                      </c:pt>
                      <c:pt idx="3359">
                        <c:v>40969</c:v>
                      </c:pt>
                      <c:pt idx="3360">
                        <c:v>40970</c:v>
                      </c:pt>
                      <c:pt idx="3361">
                        <c:v>40973</c:v>
                      </c:pt>
                      <c:pt idx="3362">
                        <c:v>40974</c:v>
                      </c:pt>
                      <c:pt idx="3363">
                        <c:v>40975</c:v>
                      </c:pt>
                      <c:pt idx="3364">
                        <c:v>40976</c:v>
                      </c:pt>
                      <c:pt idx="3365">
                        <c:v>40977</c:v>
                      </c:pt>
                      <c:pt idx="3366">
                        <c:v>40980</c:v>
                      </c:pt>
                      <c:pt idx="3367">
                        <c:v>40981</c:v>
                      </c:pt>
                      <c:pt idx="3368">
                        <c:v>40982</c:v>
                      </c:pt>
                      <c:pt idx="3369">
                        <c:v>40983</c:v>
                      </c:pt>
                      <c:pt idx="3370">
                        <c:v>40984</c:v>
                      </c:pt>
                      <c:pt idx="3371">
                        <c:v>40988</c:v>
                      </c:pt>
                      <c:pt idx="3372">
                        <c:v>40989</c:v>
                      </c:pt>
                      <c:pt idx="3373">
                        <c:v>40990</c:v>
                      </c:pt>
                      <c:pt idx="3374">
                        <c:v>40991</c:v>
                      </c:pt>
                      <c:pt idx="3375">
                        <c:v>40994</c:v>
                      </c:pt>
                      <c:pt idx="3376">
                        <c:v>40995</c:v>
                      </c:pt>
                      <c:pt idx="3377">
                        <c:v>40996</c:v>
                      </c:pt>
                      <c:pt idx="3378">
                        <c:v>40997</c:v>
                      </c:pt>
                      <c:pt idx="3379">
                        <c:v>40998</c:v>
                      </c:pt>
                      <c:pt idx="3380">
                        <c:v>41001</c:v>
                      </c:pt>
                      <c:pt idx="3381">
                        <c:v>41002</c:v>
                      </c:pt>
                      <c:pt idx="3382">
                        <c:v>41003</c:v>
                      </c:pt>
                      <c:pt idx="3383">
                        <c:v>41008</c:v>
                      </c:pt>
                      <c:pt idx="3384">
                        <c:v>41009</c:v>
                      </c:pt>
                      <c:pt idx="3385">
                        <c:v>41010</c:v>
                      </c:pt>
                      <c:pt idx="3386">
                        <c:v>41011</c:v>
                      </c:pt>
                      <c:pt idx="3387">
                        <c:v>41012</c:v>
                      </c:pt>
                      <c:pt idx="3388">
                        <c:v>41015</c:v>
                      </c:pt>
                      <c:pt idx="3389">
                        <c:v>41016</c:v>
                      </c:pt>
                      <c:pt idx="3390">
                        <c:v>41017</c:v>
                      </c:pt>
                      <c:pt idx="3391">
                        <c:v>41018</c:v>
                      </c:pt>
                      <c:pt idx="3392">
                        <c:v>41019</c:v>
                      </c:pt>
                      <c:pt idx="3393">
                        <c:v>41022</c:v>
                      </c:pt>
                      <c:pt idx="3394">
                        <c:v>41023</c:v>
                      </c:pt>
                      <c:pt idx="3395">
                        <c:v>41024</c:v>
                      </c:pt>
                      <c:pt idx="3396">
                        <c:v>41025</c:v>
                      </c:pt>
                      <c:pt idx="3397">
                        <c:v>41026</c:v>
                      </c:pt>
                      <c:pt idx="3398">
                        <c:v>41029</c:v>
                      </c:pt>
                      <c:pt idx="3399">
                        <c:v>41031</c:v>
                      </c:pt>
                      <c:pt idx="3400">
                        <c:v>41032</c:v>
                      </c:pt>
                      <c:pt idx="3401">
                        <c:v>41033</c:v>
                      </c:pt>
                      <c:pt idx="3402">
                        <c:v>41036</c:v>
                      </c:pt>
                      <c:pt idx="3403">
                        <c:v>41037</c:v>
                      </c:pt>
                      <c:pt idx="3404">
                        <c:v>41038</c:v>
                      </c:pt>
                      <c:pt idx="3405">
                        <c:v>41039</c:v>
                      </c:pt>
                      <c:pt idx="3406">
                        <c:v>41040</c:v>
                      </c:pt>
                      <c:pt idx="3407">
                        <c:v>41043</c:v>
                      </c:pt>
                      <c:pt idx="3408">
                        <c:v>41044</c:v>
                      </c:pt>
                      <c:pt idx="3409">
                        <c:v>41045</c:v>
                      </c:pt>
                      <c:pt idx="3410">
                        <c:v>41046</c:v>
                      </c:pt>
                      <c:pt idx="3411">
                        <c:v>41047</c:v>
                      </c:pt>
                      <c:pt idx="3412">
                        <c:v>41050</c:v>
                      </c:pt>
                      <c:pt idx="3413">
                        <c:v>41051</c:v>
                      </c:pt>
                      <c:pt idx="3414">
                        <c:v>41052</c:v>
                      </c:pt>
                      <c:pt idx="3415">
                        <c:v>41053</c:v>
                      </c:pt>
                      <c:pt idx="3416">
                        <c:v>41054</c:v>
                      </c:pt>
                      <c:pt idx="3417">
                        <c:v>41057</c:v>
                      </c:pt>
                      <c:pt idx="3418">
                        <c:v>41058</c:v>
                      </c:pt>
                      <c:pt idx="3419">
                        <c:v>41059</c:v>
                      </c:pt>
                      <c:pt idx="3420">
                        <c:v>41060</c:v>
                      </c:pt>
                      <c:pt idx="3421">
                        <c:v>41061</c:v>
                      </c:pt>
                      <c:pt idx="3422">
                        <c:v>41064</c:v>
                      </c:pt>
                      <c:pt idx="3423">
                        <c:v>41065</c:v>
                      </c:pt>
                      <c:pt idx="3424">
                        <c:v>41066</c:v>
                      </c:pt>
                      <c:pt idx="3425">
                        <c:v>41067</c:v>
                      </c:pt>
                      <c:pt idx="3426">
                        <c:v>41068</c:v>
                      </c:pt>
                      <c:pt idx="3427">
                        <c:v>41071</c:v>
                      </c:pt>
                      <c:pt idx="3428">
                        <c:v>41072</c:v>
                      </c:pt>
                      <c:pt idx="3429">
                        <c:v>41073</c:v>
                      </c:pt>
                      <c:pt idx="3430">
                        <c:v>41074</c:v>
                      </c:pt>
                      <c:pt idx="3431">
                        <c:v>41075</c:v>
                      </c:pt>
                      <c:pt idx="3432">
                        <c:v>41078</c:v>
                      </c:pt>
                      <c:pt idx="3433">
                        <c:v>41079</c:v>
                      </c:pt>
                      <c:pt idx="3434">
                        <c:v>41080</c:v>
                      </c:pt>
                      <c:pt idx="3435">
                        <c:v>41081</c:v>
                      </c:pt>
                      <c:pt idx="3436">
                        <c:v>41082</c:v>
                      </c:pt>
                      <c:pt idx="3437">
                        <c:v>41085</c:v>
                      </c:pt>
                      <c:pt idx="3438">
                        <c:v>41086</c:v>
                      </c:pt>
                      <c:pt idx="3439">
                        <c:v>41087</c:v>
                      </c:pt>
                      <c:pt idx="3440">
                        <c:v>41088</c:v>
                      </c:pt>
                      <c:pt idx="3441">
                        <c:v>41089</c:v>
                      </c:pt>
                      <c:pt idx="3442">
                        <c:v>41092</c:v>
                      </c:pt>
                      <c:pt idx="3443">
                        <c:v>41093</c:v>
                      </c:pt>
                      <c:pt idx="3444">
                        <c:v>41094</c:v>
                      </c:pt>
                      <c:pt idx="3445">
                        <c:v>41095</c:v>
                      </c:pt>
                      <c:pt idx="3446">
                        <c:v>41096</c:v>
                      </c:pt>
                      <c:pt idx="3447">
                        <c:v>41099</c:v>
                      </c:pt>
                      <c:pt idx="3448">
                        <c:v>41100</c:v>
                      </c:pt>
                      <c:pt idx="3449">
                        <c:v>41101</c:v>
                      </c:pt>
                      <c:pt idx="3450">
                        <c:v>41102</c:v>
                      </c:pt>
                      <c:pt idx="3451">
                        <c:v>41103</c:v>
                      </c:pt>
                      <c:pt idx="3452">
                        <c:v>41106</c:v>
                      </c:pt>
                      <c:pt idx="3453">
                        <c:v>41107</c:v>
                      </c:pt>
                      <c:pt idx="3454">
                        <c:v>41108</c:v>
                      </c:pt>
                      <c:pt idx="3455">
                        <c:v>41109</c:v>
                      </c:pt>
                      <c:pt idx="3456">
                        <c:v>41110</c:v>
                      </c:pt>
                      <c:pt idx="3457">
                        <c:v>41113</c:v>
                      </c:pt>
                      <c:pt idx="3458">
                        <c:v>41114</c:v>
                      </c:pt>
                      <c:pt idx="3459">
                        <c:v>41115</c:v>
                      </c:pt>
                      <c:pt idx="3460">
                        <c:v>41116</c:v>
                      </c:pt>
                      <c:pt idx="3461">
                        <c:v>41117</c:v>
                      </c:pt>
                      <c:pt idx="3462">
                        <c:v>41120</c:v>
                      </c:pt>
                      <c:pt idx="3463">
                        <c:v>41121</c:v>
                      </c:pt>
                      <c:pt idx="3464">
                        <c:v>41122</c:v>
                      </c:pt>
                      <c:pt idx="3465">
                        <c:v>41123</c:v>
                      </c:pt>
                      <c:pt idx="3466">
                        <c:v>41124</c:v>
                      </c:pt>
                      <c:pt idx="3467">
                        <c:v>41127</c:v>
                      </c:pt>
                      <c:pt idx="3468">
                        <c:v>41128</c:v>
                      </c:pt>
                      <c:pt idx="3469">
                        <c:v>41129</c:v>
                      </c:pt>
                      <c:pt idx="3470">
                        <c:v>41130</c:v>
                      </c:pt>
                      <c:pt idx="3471">
                        <c:v>41131</c:v>
                      </c:pt>
                      <c:pt idx="3472">
                        <c:v>41134</c:v>
                      </c:pt>
                      <c:pt idx="3473">
                        <c:v>41135</c:v>
                      </c:pt>
                      <c:pt idx="3474">
                        <c:v>41136</c:v>
                      </c:pt>
                      <c:pt idx="3475">
                        <c:v>41137</c:v>
                      </c:pt>
                      <c:pt idx="3476">
                        <c:v>41138</c:v>
                      </c:pt>
                      <c:pt idx="3477">
                        <c:v>41141</c:v>
                      </c:pt>
                      <c:pt idx="3478">
                        <c:v>41142</c:v>
                      </c:pt>
                      <c:pt idx="3479">
                        <c:v>41143</c:v>
                      </c:pt>
                      <c:pt idx="3480">
                        <c:v>41144</c:v>
                      </c:pt>
                      <c:pt idx="3481">
                        <c:v>41145</c:v>
                      </c:pt>
                      <c:pt idx="3482">
                        <c:v>41148</c:v>
                      </c:pt>
                      <c:pt idx="3483">
                        <c:v>41149</c:v>
                      </c:pt>
                      <c:pt idx="3484">
                        <c:v>41150</c:v>
                      </c:pt>
                      <c:pt idx="3485">
                        <c:v>41151</c:v>
                      </c:pt>
                      <c:pt idx="3486">
                        <c:v>41152</c:v>
                      </c:pt>
                      <c:pt idx="3487">
                        <c:v>41155</c:v>
                      </c:pt>
                      <c:pt idx="3488">
                        <c:v>41156</c:v>
                      </c:pt>
                      <c:pt idx="3489">
                        <c:v>41157</c:v>
                      </c:pt>
                      <c:pt idx="3490">
                        <c:v>41158</c:v>
                      </c:pt>
                      <c:pt idx="3491">
                        <c:v>41159</c:v>
                      </c:pt>
                      <c:pt idx="3492">
                        <c:v>41162</c:v>
                      </c:pt>
                      <c:pt idx="3493">
                        <c:v>41163</c:v>
                      </c:pt>
                      <c:pt idx="3494">
                        <c:v>41164</c:v>
                      </c:pt>
                      <c:pt idx="3495">
                        <c:v>41165</c:v>
                      </c:pt>
                      <c:pt idx="3496">
                        <c:v>41166</c:v>
                      </c:pt>
                      <c:pt idx="3497">
                        <c:v>41169</c:v>
                      </c:pt>
                      <c:pt idx="3498">
                        <c:v>41170</c:v>
                      </c:pt>
                      <c:pt idx="3499">
                        <c:v>41171</c:v>
                      </c:pt>
                      <c:pt idx="3500">
                        <c:v>41172</c:v>
                      </c:pt>
                      <c:pt idx="3501">
                        <c:v>41173</c:v>
                      </c:pt>
                      <c:pt idx="3502">
                        <c:v>41176</c:v>
                      </c:pt>
                      <c:pt idx="3503">
                        <c:v>41177</c:v>
                      </c:pt>
                      <c:pt idx="3504">
                        <c:v>41178</c:v>
                      </c:pt>
                      <c:pt idx="3505">
                        <c:v>41179</c:v>
                      </c:pt>
                      <c:pt idx="3506">
                        <c:v>41180</c:v>
                      </c:pt>
                      <c:pt idx="3507">
                        <c:v>41183</c:v>
                      </c:pt>
                      <c:pt idx="3508">
                        <c:v>41184</c:v>
                      </c:pt>
                      <c:pt idx="3509">
                        <c:v>41185</c:v>
                      </c:pt>
                      <c:pt idx="3510">
                        <c:v>41186</c:v>
                      </c:pt>
                      <c:pt idx="3511">
                        <c:v>41187</c:v>
                      </c:pt>
                      <c:pt idx="3512">
                        <c:v>41190</c:v>
                      </c:pt>
                      <c:pt idx="3513">
                        <c:v>41191</c:v>
                      </c:pt>
                      <c:pt idx="3514">
                        <c:v>41192</c:v>
                      </c:pt>
                      <c:pt idx="3515">
                        <c:v>41193</c:v>
                      </c:pt>
                      <c:pt idx="3516">
                        <c:v>41194</c:v>
                      </c:pt>
                      <c:pt idx="3517">
                        <c:v>41197</c:v>
                      </c:pt>
                      <c:pt idx="3518">
                        <c:v>41198</c:v>
                      </c:pt>
                      <c:pt idx="3519">
                        <c:v>41199</c:v>
                      </c:pt>
                      <c:pt idx="3520">
                        <c:v>41200</c:v>
                      </c:pt>
                      <c:pt idx="3521">
                        <c:v>41201</c:v>
                      </c:pt>
                      <c:pt idx="3522">
                        <c:v>41204</c:v>
                      </c:pt>
                      <c:pt idx="3523">
                        <c:v>41205</c:v>
                      </c:pt>
                      <c:pt idx="3524">
                        <c:v>41206</c:v>
                      </c:pt>
                      <c:pt idx="3525">
                        <c:v>41207</c:v>
                      </c:pt>
                      <c:pt idx="3526">
                        <c:v>41208</c:v>
                      </c:pt>
                      <c:pt idx="3527">
                        <c:v>41211</c:v>
                      </c:pt>
                      <c:pt idx="3528">
                        <c:v>41212</c:v>
                      </c:pt>
                      <c:pt idx="3529">
                        <c:v>41213</c:v>
                      </c:pt>
                      <c:pt idx="3530">
                        <c:v>41214</c:v>
                      </c:pt>
                      <c:pt idx="3531">
                        <c:v>41218</c:v>
                      </c:pt>
                      <c:pt idx="3532">
                        <c:v>41219</c:v>
                      </c:pt>
                      <c:pt idx="3533">
                        <c:v>41220</c:v>
                      </c:pt>
                      <c:pt idx="3534">
                        <c:v>41221</c:v>
                      </c:pt>
                      <c:pt idx="3535">
                        <c:v>41222</c:v>
                      </c:pt>
                      <c:pt idx="3536">
                        <c:v>41225</c:v>
                      </c:pt>
                      <c:pt idx="3537">
                        <c:v>41226</c:v>
                      </c:pt>
                      <c:pt idx="3538">
                        <c:v>41227</c:v>
                      </c:pt>
                      <c:pt idx="3539">
                        <c:v>41228</c:v>
                      </c:pt>
                      <c:pt idx="3540">
                        <c:v>41229</c:v>
                      </c:pt>
                      <c:pt idx="3541">
                        <c:v>41233</c:v>
                      </c:pt>
                      <c:pt idx="3542">
                        <c:v>41234</c:v>
                      </c:pt>
                      <c:pt idx="3543">
                        <c:v>41235</c:v>
                      </c:pt>
                      <c:pt idx="3544">
                        <c:v>41236</c:v>
                      </c:pt>
                      <c:pt idx="3545">
                        <c:v>41239</c:v>
                      </c:pt>
                      <c:pt idx="3546">
                        <c:v>41240</c:v>
                      </c:pt>
                      <c:pt idx="3547">
                        <c:v>41241</c:v>
                      </c:pt>
                      <c:pt idx="3548">
                        <c:v>41242</c:v>
                      </c:pt>
                      <c:pt idx="3549">
                        <c:v>41243</c:v>
                      </c:pt>
                      <c:pt idx="3550">
                        <c:v>41246</c:v>
                      </c:pt>
                      <c:pt idx="3551">
                        <c:v>41247</c:v>
                      </c:pt>
                      <c:pt idx="3552">
                        <c:v>41248</c:v>
                      </c:pt>
                      <c:pt idx="3553">
                        <c:v>41249</c:v>
                      </c:pt>
                      <c:pt idx="3554">
                        <c:v>41250</c:v>
                      </c:pt>
                      <c:pt idx="3555">
                        <c:v>41253</c:v>
                      </c:pt>
                      <c:pt idx="3556">
                        <c:v>41254</c:v>
                      </c:pt>
                      <c:pt idx="3557">
                        <c:v>41256</c:v>
                      </c:pt>
                      <c:pt idx="3558">
                        <c:v>41257</c:v>
                      </c:pt>
                      <c:pt idx="3559">
                        <c:v>41260</c:v>
                      </c:pt>
                      <c:pt idx="3560">
                        <c:v>41261</c:v>
                      </c:pt>
                      <c:pt idx="3561">
                        <c:v>41262</c:v>
                      </c:pt>
                      <c:pt idx="3562">
                        <c:v>41263</c:v>
                      </c:pt>
                      <c:pt idx="3563">
                        <c:v>41264</c:v>
                      </c:pt>
                      <c:pt idx="3564">
                        <c:v>41267</c:v>
                      </c:pt>
                      <c:pt idx="3565">
                        <c:v>41269</c:v>
                      </c:pt>
                      <c:pt idx="3566">
                        <c:v>41270</c:v>
                      </c:pt>
                      <c:pt idx="3567">
                        <c:v>41271</c:v>
                      </c:pt>
                      <c:pt idx="3568">
                        <c:v>41274</c:v>
                      </c:pt>
                      <c:pt idx="3569">
                        <c:v>41276</c:v>
                      </c:pt>
                      <c:pt idx="3570">
                        <c:v>41277</c:v>
                      </c:pt>
                      <c:pt idx="3571">
                        <c:v>41278</c:v>
                      </c:pt>
                      <c:pt idx="3572">
                        <c:v>41281</c:v>
                      </c:pt>
                      <c:pt idx="3573">
                        <c:v>41282</c:v>
                      </c:pt>
                      <c:pt idx="3574">
                        <c:v>41283</c:v>
                      </c:pt>
                      <c:pt idx="3575">
                        <c:v>41284</c:v>
                      </c:pt>
                      <c:pt idx="3576">
                        <c:v>41285</c:v>
                      </c:pt>
                      <c:pt idx="3577">
                        <c:v>41288</c:v>
                      </c:pt>
                      <c:pt idx="3578">
                        <c:v>41289</c:v>
                      </c:pt>
                      <c:pt idx="3579">
                        <c:v>41290</c:v>
                      </c:pt>
                      <c:pt idx="3580">
                        <c:v>41291</c:v>
                      </c:pt>
                      <c:pt idx="3581">
                        <c:v>41292</c:v>
                      </c:pt>
                      <c:pt idx="3582">
                        <c:v>41295</c:v>
                      </c:pt>
                      <c:pt idx="3583">
                        <c:v>41296</c:v>
                      </c:pt>
                      <c:pt idx="3584">
                        <c:v>41297</c:v>
                      </c:pt>
                      <c:pt idx="3585">
                        <c:v>41298</c:v>
                      </c:pt>
                      <c:pt idx="3586">
                        <c:v>41299</c:v>
                      </c:pt>
                      <c:pt idx="3587">
                        <c:v>41302</c:v>
                      </c:pt>
                      <c:pt idx="3588">
                        <c:v>41303</c:v>
                      </c:pt>
                      <c:pt idx="3589">
                        <c:v>41304</c:v>
                      </c:pt>
                      <c:pt idx="3590">
                        <c:v>41305</c:v>
                      </c:pt>
                      <c:pt idx="3591">
                        <c:v>41306</c:v>
                      </c:pt>
                      <c:pt idx="3592">
                        <c:v>41310</c:v>
                      </c:pt>
                      <c:pt idx="3593">
                        <c:v>41311</c:v>
                      </c:pt>
                      <c:pt idx="3594">
                        <c:v>41312</c:v>
                      </c:pt>
                      <c:pt idx="3595">
                        <c:v>41313</c:v>
                      </c:pt>
                      <c:pt idx="3596">
                        <c:v>41316</c:v>
                      </c:pt>
                      <c:pt idx="3597">
                        <c:v>41317</c:v>
                      </c:pt>
                      <c:pt idx="3598">
                        <c:v>41318</c:v>
                      </c:pt>
                      <c:pt idx="3599">
                        <c:v>41319</c:v>
                      </c:pt>
                      <c:pt idx="3600">
                        <c:v>41320</c:v>
                      </c:pt>
                      <c:pt idx="3601">
                        <c:v>41323</c:v>
                      </c:pt>
                      <c:pt idx="3602">
                        <c:v>41324</c:v>
                      </c:pt>
                      <c:pt idx="3603">
                        <c:v>41325</c:v>
                      </c:pt>
                      <c:pt idx="3604">
                        <c:v>41326</c:v>
                      </c:pt>
                      <c:pt idx="3605">
                        <c:v>41327</c:v>
                      </c:pt>
                      <c:pt idx="3606">
                        <c:v>41330</c:v>
                      </c:pt>
                      <c:pt idx="3607">
                        <c:v>41331</c:v>
                      </c:pt>
                      <c:pt idx="3608">
                        <c:v>41332</c:v>
                      </c:pt>
                      <c:pt idx="3609">
                        <c:v>41333</c:v>
                      </c:pt>
                      <c:pt idx="3610">
                        <c:v>41334</c:v>
                      </c:pt>
                      <c:pt idx="3611">
                        <c:v>41337</c:v>
                      </c:pt>
                      <c:pt idx="3612">
                        <c:v>41338</c:v>
                      </c:pt>
                      <c:pt idx="3613">
                        <c:v>41339</c:v>
                      </c:pt>
                      <c:pt idx="3614">
                        <c:v>41340</c:v>
                      </c:pt>
                      <c:pt idx="3615">
                        <c:v>41341</c:v>
                      </c:pt>
                      <c:pt idx="3616">
                        <c:v>41344</c:v>
                      </c:pt>
                      <c:pt idx="3617">
                        <c:v>41345</c:v>
                      </c:pt>
                      <c:pt idx="3618">
                        <c:v>41346</c:v>
                      </c:pt>
                      <c:pt idx="3619">
                        <c:v>41347</c:v>
                      </c:pt>
                      <c:pt idx="3620">
                        <c:v>41348</c:v>
                      </c:pt>
                      <c:pt idx="3621">
                        <c:v>41352</c:v>
                      </c:pt>
                      <c:pt idx="3622">
                        <c:v>41353</c:v>
                      </c:pt>
                      <c:pt idx="3623">
                        <c:v>41354</c:v>
                      </c:pt>
                      <c:pt idx="3624">
                        <c:v>41355</c:v>
                      </c:pt>
                      <c:pt idx="3625">
                        <c:v>41358</c:v>
                      </c:pt>
                      <c:pt idx="3626">
                        <c:v>41359</c:v>
                      </c:pt>
                      <c:pt idx="3627">
                        <c:v>41360</c:v>
                      </c:pt>
                      <c:pt idx="3628">
                        <c:v>41365</c:v>
                      </c:pt>
                      <c:pt idx="3629">
                        <c:v>41366</c:v>
                      </c:pt>
                      <c:pt idx="3630">
                        <c:v>41367</c:v>
                      </c:pt>
                      <c:pt idx="3631">
                        <c:v>41368</c:v>
                      </c:pt>
                      <c:pt idx="3632">
                        <c:v>41369</c:v>
                      </c:pt>
                      <c:pt idx="3633">
                        <c:v>41372</c:v>
                      </c:pt>
                      <c:pt idx="3634">
                        <c:v>41373</c:v>
                      </c:pt>
                      <c:pt idx="3635">
                        <c:v>41374</c:v>
                      </c:pt>
                      <c:pt idx="3636">
                        <c:v>41375</c:v>
                      </c:pt>
                      <c:pt idx="3637">
                        <c:v>41376</c:v>
                      </c:pt>
                      <c:pt idx="3638">
                        <c:v>41379</c:v>
                      </c:pt>
                      <c:pt idx="3639">
                        <c:v>41380</c:v>
                      </c:pt>
                      <c:pt idx="3640">
                        <c:v>41381</c:v>
                      </c:pt>
                      <c:pt idx="3641">
                        <c:v>41382</c:v>
                      </c:pt>
                      <c:pt idx="3642">
                        <c:v>41383</c:v>
                      </c:pt>
                      <c:pt idx="3643">
                        <c:v>41386</c:v>
                      </c:pt>
                      <c:pt idx="3644">
                        <c:v>41387</c:v>
                      </c:pt>
                      <c:pt idx="3645">
                        <c:v>41388</c:v>
                      </c:pt>
                      <c:pt idx="3646">
                        <c:v>41389</c:v>
                      </c:pt>
                      <c:pt idx="3647">
                        <c:v>41390</c:v>
                      </c:pt>
                      <c:pt idx="3648">
                        <c:v>41393</c:v>
                      </c:pt>
                      <c:pt idx="3649">
                        <c:v>41394</c:v>
                      </c:pt>
                      <c:pt idx="3650">
                        <c:v>41396</c:v>
                      </c:pt>
                      <c:pt idx="3651">
                        <c:v>41397</c:v>
                      </c:pt>
                      <c:pt idx="3652">
                        <c:v>41400</c:v>
                      </c:pt>
                      <c:pt idx="3653">
                        <c:v>41401</c:v>
                      </c:pt>
                      <c:pt idx="3654">
                        <c:v>41402</c:v>
                      </c:pt>
                      <c:pt idx="3655">
                        <c:v>41403</c:v>
                      </c:pt>
                      <c:pt idx="3656">
                        <c:v>41404</c:v>
                      </c:pt>
                      <c:pt idx="3657">
                        <c:v>41407</c:v>
                      </c:pt>
                      <c:pt idx="3658">
                        <c:v>41408</c:v>
                      </c:pt>
                      <c:pt idx="3659">
                        <c:v>41409</c:v>
                      </c:pt>
                      <c:pt idx="3660">
                        <c:v>41410</c:v>
                      </c:pt>
                      <c:pt idx="3661">
                        <c:v>41411</c:v>
                      </c:pt>
                      <c:pt idx="3662">
                        <c:v>41414</c:v>
                      </c:pt>
                      <c:pt idx="3663">
                        <c:v>41415</c:v>
                      </c:pt>
                      <c:pt idx="3664">
                        <c:v>41416</c:v>
                      </c:pt>
                      <c:pt idx="3665">
                        <c:v>41417</c:v>
                      </c:pt>
                      <c:pt idx="3666">
                        <c:v>41418</c:v>
                      </c:pt>
                      <c:pt idx="3667">
                        <c:v>41421</c:v>
                      </c:pt>
                      <c:pt idx="3668">
                        <c:v>41422</c:v>
                      </c:pt>
                      <c:pt idx="3669">
                        <c:v>41423</c:v>
                      </c:pt>
                      <c:pt idx="3670">
                        <c:v>41424</c:v>
                      </c:pt>
                      <c:pt idx="3671">
                        <c:v>41425</c:v>
                      </c:pt>
                      <c:pt idx="3672">
                        <c:v>41426</c:v>
                      </c:pt>
                      <c:pt idx="3673">
                        <c:v>41428</c:v>
                      </c:pt>
                      <c:pt idx="3674">
                        <c:v>41429</c:v>
                      </c:pt>
                      <c:pt idx="3675">
                        <c:v>41430</c:v>
                      </c:pt>
                      <c:pt idx="3676">
                        <c:v>41431</c:v>
                      </c:pt>
                      <c:pt idx="3677">
                        <c:v>41432</c:v>
                      </c:pt>
                      <c:pt idx="3678">
                        <c:v>41435</c:v>
                      </c:pt>
                      <c:pt idx="3679">
                        <c:v>41436</c:v>
                      </c:pt>
                      <c:pt idx="3680">
                        <c:v>41437</c:v>
                      </c:pt>
                      <c:pt idx="3681">
                        <c:v>41438</c:v>
                      </c:pt>
                      <c:pt idx="3682">
                        <c:v>41439</c:v>
                      </c:pt>
                      <c:pt idx="3683">
                        <c:v>41442</c:v>
                      </c:pt>
                      <c:pt idx="3684">
                        <c:v>41443</c:v>
                      </c:pt>
                      <c:pt idx="3685">
                        <c:v>41444</c:v>
                      </c:pt>
                      <c:pt idx="3686">
                        <c:v>41445</c:v>
                      </c:pt>
                      <c:pt idx="3687">
                        <c:v>41446</c:v>
                      </c:pt>
                      <c:pt idx="3688">
                        <c:v>41449</c:v>
                      </c:pt>
                      <c:pt idx="3689">
                        <c:v>41450</c:v>
                      </c:pt>
                      <c:pt idx="3690">
                        <c:v>41451</c:v>
                      </c:pt>
                      <c:pt idx="3691">
                        <c:v>41452</c:v>
                      </c:pt>
                      <c:pt idx="3692">
                        <c:v>41453</c:v>
                      </c:pt>
                      <c:pt idx="3693">
                        <c:v>41456</c:v>
                      </c:pt>
                      <c:pt idx="3694">
                        <c:v>41457</c:v>
                      </c:pt>
                      <c:pt idx="3695">
                        <c:v>41458</c:v>
                      </c:pt>
                      <c:pt idx="3696">
                        <c:v>41459</c:v>
                      </c:pt>
                      <c:pt idx="3697">
                        <c:v>41460</c:v>
                      </c:pt>
                      <c:pt idx="3698">
                        <c:v>41463</c:v>
                      </c:pt>
                      <c:pt idx="3699">
                        <c:v>41464</c:v>
                      </c:pt>
                      <c:pt idx="3700">
                        <c:v>41465</c:v>
                      </c:pt>
                      <c:pt idx="3701">
                        <c:v>41466</c:v>
                      </c:pt>
                      <c:pt idx="3702">
                        <c:v>41467</c:v>
                      </c:pt>
                      <c:pt idx="3703">
                        <c:v>41470</c:v>
                      </c:pt>
                      <c:pt idx="3704">
                        <c:v>41471</c:v>
                      </c:pt>
                      <c:pt idx="3705">
                        <c:v>41472</c:v>
                      </c:pt>
                      <c:pt idx="3706">
                        <c:v>41473</c:v>
                      </c:pt>
                      <c:pt idx="3707">
                        <c:v>41474</c:v>
                      </c:pt>
                      <c:pt idx="3708">
                        <c:v>41477</c:v>
                      </c:pt>
                      <c:pt idx="3709">
                        <c:v>41478</c:v>
                      </c:pt>
                      <c:pt idx="3710">
                        <c:v>41479</c:v>
                      </c:pt>
                      <c:pt idx="3711">
                        <c:v>41480</c:v>
                      </c:pt>
                      <c:pt idx="3712">
                        <c:v>41481</c:v>
                      </c:pt>
                      <c:pt idx="3713">
                        <c:v>41484</c:v>
                      </c:pt>
                      <c:pt idx="3714">
                        <c:v>41485</c:v>
                      </c:pt>
                      <c:pt idx="3715">
                        <c:v>41486</c:v>
                      </c:pt>
                      <c:pt idx="3716">
                        <c:v>41487</c:v>
                      </c:pt>
                      <c:pt idx="3717">
                        <c:v>41488</c:v>
                      </c:pt>
                      <c:pt idx="3718" formatCode="dd/mmm/yy">
                        <c:v>41491</c:v>
                      </c:pt>
                      <c:pt idx="3719" formatCode="dd/mmm/yy">
                        <c:v>41492</c:v>
                      </c:pt>
                      <c:pt idx="3720" formatCode="dd/mmm/yy">
                        <c:v>41493</c:v>
                      </c:pt>
                      <c:pt idx="3721" formatCode="dd/mmm/yy">
                        <c:v>41494</c:v>
                      </c:pt>
                      <c:pt idx="3722" formatCode="dd/mmm/yy">
                        <c:v>41495</c:v>
                      </c:pt>
                      <c:pt idx="3723" formatCode="dd/mmm/yy">
                        <c:v>41498</c:v>
                      </c:pt>
                      <c:pt idx="3724" formatCode="dd/mmm/yy">
                        <c:v>41499</c:v>
                      </c:pt>
                      <c:pt idx="3725" formatCode="dd/mmm/yy">
                        <c:v>41500</c:v>
                      </c:pt>
                      <c:pt idx="3726" formatCode="dd/mmm/yy">
                        <c:v>41501</c:v>
                      </c:pt>
                      <c:pt idx="3727" formatCode="dd/mmm/yy">
                        <c:v>41502</c:v>
                      </c:pt>
                      <c:pt idx="3728" formatCode="dd/mmm/yy">
                        <c:v>41505</c:v>
                      </c:pt>
                      <c:pt idx="3729" formatCode="dd/mmm/yy">
                        <c:v>41506</c:v>
                      </c:pt>
                      <c:pt idx="3730" formatCode="dd/mmm/yy">
                        <c:v>41507</c:v>
                      </c:pt>
                      <c:pt idx="3731" formatCode="dd/mmm/yy">
                        <c:v>41508</c:v>
                      </c:pt>
                      <c:pt idx="3732" formatCode="dd/mmm/yy">
                        <c:v>41509</c:v>
                      </c:pt>
                      <c:pt idx="3733" formatCode="dd/mmm/yy">
                        <c:v>41512</c:v>
                      </c:pt>
                      <c:pt idx="3734" formatCode="dd/mmm/yy">
                        <c:v>41513</c:v>
                      </c:pt>
                      <c:pt idx="3735" formatCode="dd/mmm/yy">
                        <c:v>41514</c:v>
                      </c:pt>
                      <c:pt idx="3736" formatCode="dd/mmm/yy">
                        <c:v>41515</c:v>
                      </c:pt>
                      <c:pt idx="3737" formatCode="dd/mmm/yy">
                        <c:v>41516</c:v>
                      </c:pt>
                      <c:pt idx="3738" formatCode="dd/mmm/yy">
                        <c:v>41519</c:v>
                      </c:pt>
                      <c:pt idx="3739" formatCode="dd/mmm/yy">
                        <c:v>41520</c:v>
                      </c:pt>
                      <c:pt idx="3740" formatCode="dd/mmm/yy">
                        <c:v>41521</c:v>
                      </c:pt>
                      <c:pt idx="3741" formatCode="dd/mmm/yy">
                        <c:v>41522</c:v>
                      </c:pt>
                      <c:pt idx="3742" formatCode="dd/mmm/yy">
                        <c:v>41523</c:v>
                      </c:pt>
                      <c:pt idx="3743" formatCode="dd/mmm/yy">
                        <c:v>41526</c:v>
                      </c:pt>
                      <c:pt idx="3744" formatCode="dd/mmm/yy">
                        <c:v>41527</c:v>
                      </c:pt>
                      <c:pt idx="3745" formatCode="dd/mmm/yy">
                        <c:v>41528</c:v>
                      </c:pt>
                      <c:pt idx="3746" formatCode="dd/mmm/yy">
                        <c:v>41529</c:v>
                      </c:pt>
                      <c:pt idx="3747" formatCode="dd/mmm/yy">
                        <c:v>41530</c:v>
                      </c:pt>
                      <c:pt idx="3748" formatCode="dd/mmm/yy">
                        <c:v>41534</c:v>
                      </c:pt>
                      <c:pt idx="3749" formatCode="dd/mmm/yy">
                        <c:v>41535</c:v>
                      </c:pt>
                      <c:pt idx="3750" formatCode="dd/mmm/yy">
                        <c:v>41536</c:v>
                      </c:pt>
                      <c:pt idx="3751" formatCode="dd/mmm/yy">
                        <c:v>41537</c:v>
                      </c:pt>
                      <c:pt idx="3752" formatCode="dd/mmm/yy">
                        <c:v>41540</c:v>
                      </c:pt>
                      <c:pt idx="3753" formatCode="dd/mmm/yy">
                        <c:v>41541</c:v>
                      </c:pt>
                      <c:pt idx="3754" formatCode="dd/mmm/yy">
                        <c:v>41542</c:v>
                      </c:pt>
                      <c:pt idx="3755" formatCode="dd/mmm/yy">
                        <c:v>41543</c:v>
                      </c:pt>
                      <c:pt idx="3756" formatCode="dd/mmm/yy">
                        <c:v>41544</c:v>
                      </c:pt>
                      <c:pt idx="3757" formatCode="dd/mmm/yy">
                        <c:v>41547</c:v>
                      </c:pt>
                      <c:pt idx="3758" formatCode="dd/mmm/yy">
                        <c:v>41548</c:v>
                      </c:pt>
                      <c:pt idx="3759" formatCode="dd/mmm/yy">
                        <c:v>41549</c:v>
                      </c:pt>
                      <c:pt idx="3760" formatCode="dd/mmm/yy">
                        <c:v>41550</c:v>
                      </c:pt>
                      <c:pt idx="3761" formatCode="dd/mmm/yy">
                        <c:v>41551</c:v>
                      </c:pt>
                      <c:pt idx="3762" formatCode="dd/mmm/yy">
                        <c:v>41554</c:v>
                      </c:pt>
                      <c:pt idx="3763" formatCode="dd/mmm/yy">
                        <c:v>41555</c:v>
                      </c:pt>
                      <c:pt idx="3764" formatCode="dd/mmm/yy">
                        <c:v>41556</c:v>
                      </c:pt>
                      <c:pt idx="3765" formatCode="dd/mmm/yy">
                        <c:v>41557</c:v>
                      </c:pt>
                      <c:pt idx="3766" formatCode="dd/mmm/yy">
                        <c:v>41558</c:v>
                      </c:pt>
                      <c:pt idx="3767" formatCode="dd/mmm/yy">
                        <c:v>41561</c:v>
                      </c:pt>
                      <c:pt idx="3768" formatCode="dd/mmm/yy">
                        <c:v>41562</c:v>
                      </c:pt>
                      <c:pt idx="3769" formatCode="dd/mmm/yy">
                        <c:v>41563</c:v>
                      </c:pt>
                      <c:pt idx="3770" formatCode="dd/mmm/yy">
                        <c:v>41564</c:v>
                      </c:pt>
                      <c:pt idx="3771" formatCode="dd/mmm/yy">
                        <c:v>41565</c:v>
                      </c:pt>
                      <c:pt idx="3772" formatCode="dd/mmm/yy">
                        <c:v>41568</c:v>
                      </c:pt>
                      <c:pt idx="3773" formatCode="dd/mmm/yy">
                        <c:v>41569</c:v>
                      </c:pt>
                      <c:pt idx="3774" formatCode="dd/mmm/yy">
                        <c:v>41570</c:v>
                      </c:pt>
                      <c:pt idx="3775" formatCode="dd/mmm/yy">
                        <c:v>41571</c:v>
                      </c:pt>
                      <c:pt idx="3776" formatCode="dd/mmm/yy">
                        <c:v>41572</c:v>
                      </c:pt>
                      <c:pt idx="3777" formatCode="dd/mmm/yy">
                        <c:v>41575</c:v>
                      </c:pt>
                      <c:pt idx="3778" formatCode="dd/mmm/yy">
                        <c:v>41576</c:v>
                      </c:pt>
                      <c:pt idx="3779" formatCode="dd/mmm/yy">
                        <c:v>41577</c:v>
                      </c:pt>
                      <c:pt idx="3780" formatCode="dd/mmm/yy">
                        <c:v>41578</c:v>
                      </c:pt>
                      <c:pt idx="3781" formatCode="dd/mmm/yy">
                        <c:v>41579</c:v>
                      </c:pt>
                      <c:pt idx="3782" formatCode="dd/mmm/yy">
                        <c:v>41582</c:v>
                      </c:pt>
                      <c:pt idx="3783" formatCode="dd/mmm/yy">
                        <c:v>41583</c:v>
                      </c:pt>
                      <c:pt idx="3784" formatCode="dd/mmm/yy">
                        <c:v>41584</c:v>
                      </c:pt>
                      <c:pt idx="3785" formatCode="dd/mmm/yy">
                        <c:v>41585</c:v>
                      </c:pt>
                      <c:pt idx="3786" formatCode="dd/mmm/yy">
                        <c:v>41586</c:v>
                      </c:pt>
                      <c:pt idx="3787" formatCode="dd/mmm/yy">
                        <c:v>41589</c:v>
                      </c:pt>
                      <c:pt idx="3788" formatCode="dd/mmm/yy">
                        <c:v>41590</c:v>
                      </c:pt>
                      <c:pt idx="3789" formatCode="dd/mmm/yy">
                        <c:v>41591</c:v>
                      </c:pt>
                      <c:pt idx="3790" formatCode="dd/mmm/yy">
                        <c:v>41592</c:v>
                      </c:pt>
                      <c:pt idx="3791" formatCode="dd/mmm/yy">
                        <c:v>41593</c:v>
                      </c:pt>
                      <c:pt idx="3792" formatCode="dd/mmm/yy">
                        <c:v>41597</c:v>
                      </c:pt>
                      <c:pt idx="3793" formatCode="dd/mmm/yy">
                        <c:v>41598</c:v>
                      </c:pt>
                      <c:pt idx="3794" formatCode="dd/mmm/yy">
                        <c:v>41599</c:v>
                      </c:pt>
                      <c:pt idx="3795" formatCode="dd/mmm/yy">
                        <c:v>41600</c:v>
                      </c:pt>
                      <c:pt idx="3796" formatCode="dd/mmm/yy">
                        <c:v>41603</c:v>
                      </c:pt>
                      <c:pt idx="3797" formatCode="dd/mmm/yy">
                        <c:v>41604</c:v>
                      </c:pt>
                      <c:pt idx="3798" formatCode="dd/mmm/yy">
                        <c:v>41605</c:v>
                      </c:pt>
                      <c:pt idx="3799" formatCode="dd/mmm/yy">
                        <c:v>41606</c:v>
                      </c:pt>
                      <c:pt idx="3800" formatCode="dd/mmm/yy">
                        <c:v>41607</c:v>
                      </c:pt>
                      <c:pt idx="3801" formatCode="dd/mmm/yy">
                        <c:v>41610</c:v>
                      </c:pt>
                      <c:pt idx="3802" formatCode="dd/mmm/yy">
                        <c:v>41611</c:v>
                      </c:pt>
                      <c:pt idx="3803" formatCode="dd/mmm/yy">
                        <c:v>41612</c:v>
                      </c:pt>
                      <c:pt idx="3804" formatCode="dd/mmm/yy">
                        <c:v>41613</c:v>
                      </c:pt>
                      <c:pt idx="3805" formatCode="dd/mmm/yy">
                        <c:v>41614</c:v>
                      </c:pt>
                      <c:pt idx="3806" formatCode="dd/mmm/yy">
                        <c:v>41617</c:v>
                      </c:pt>
                      <c:pt idx="3807" formatCode="dd/mmm/yy">
                        <c:v>41618</c:v>
                      </c:pt>
                      <c:pt idx="3808" formatCode="dd/mmm/yy">
                        <c:v>41619</c:v>
                      </c:pt>
                      <c:pt idx="3809" formatCode="dd/mmm/yy">
                        <c:v>41621</c:v>
                      </c:pt>
                      <c:pt idx="3810" formatCode="dd/mmm/yy">
                        <c:v>41624</c:v>
                      </c:pt>
                      <c:pt idx="3811" formatCode="dd/mmm/yy">
                        <c:v>41625</c:v>
                      </c:pt>
                      <c:pt idx="3812" formatCode="dd/mmm/yy">
                        <c:v>41626</c:v>
                      </c:pt>
                      <c:pt idx="3813" formatCode="dd/mmm/yy">
                        <c:v>41627</c:v>
                      </c:pt>
                      <c:pt idx="3814" formatCode="dd/mmm/yy">
                        <c:v>41628</c:v>
                      </c:pt>
                      <c:pt idx="3815" formatCode="dd/mmm/yy">
                        <c:v>41631</c:v>
                      </c:pt>
                      <c:pt idx="3816" formatCode="dd/mmm/yy">
                        <c:v>41632</c:v>
                      </c:pt>
                      <c:pt idx="3817" formatCode="dd/mmm/yy">
                        <c:v>41634</c:v>
                      </c:pt>
                      <c:pt idx="3818" formatCode="dd/mmm/yy">
                        <c:v>41635</c:v>
                      </c:pt>
                      <c:pt idx="3819" formatCode="dd/mmm/yy">
                        <c:v>41638</c:v>
                      </c:pt>
                      <c:pt idx="3820" formatCode="dd/mmm/yy">
                        <c:v>41639</c:v>
                      </c:pt>
                      <c:pt idx="3821" formatCode="dd/mmm/yy">
                        <c:v>41641</c:v>
                      </c:pt>
                      <c:pt idx="3822" formatCode="dd/mmm/yy">
                        <c:v>41642</c:v>
                      </c:pt>
                      <c:pt idx="3823" formatCode="dd/mmm/yy">
                        <c:v>41645</c:v>
                      </c:pt>
                      <c:pt idx="3824" formatCode="dd/mmm/yy">
                        <c:v>41646</c:v>
                      </c:pt>
                      <c:pt idx="3825" formatCode="dd/mmm/yy">
                        <c:v>41647</c:v>
                      </c:pt>
                      <c:pt idx="3826" formatCode="dd/mmm/yy">
                        <c:v>41648</c:v>
                      </c:pt>
                      <c:pt idx="3827" formatCode="dd/mmm/yy">
                        <c:v>41649</c:v>
                      </c:pt>
                      <c:pt idx="3828" formatCode="dd/mmm/yy">
                        <c:v>41652</c:v>
                      </c:pt>
                      <c:pt idx="3829" formatCode="dd/mmm/yy">
                        <c:v>41653</c:v>
                      </c:pt>
                      <c:pt idx="3830" formatCode="dd/mmm/yy">
                        <c:v>41654</c:v>
                      </c:pt>
                      <c:pt idx="3831" formatCode="dd/mmm/yy">
                        <c:v>41655</c:v>
                      </c:pt>
                      <c:pt idx="3832" formatCode="dd/mmm/yy">
                        <c:v>41656</c:v>
                      </c:pt>
                      <c:pt idx="3833" formatCode="dd/mmm/yy">
                        <c:v>41659</c:v>
                      </c:pt>
                      <c:pt idx="3834" formatCode="dd/mmm/yy">
                        <c:v>41660</c:v>
                      </c:pt>
                      <c:pt idx="3835" formatCode="dd/mmm/yy">
                        <c:v>41661</c:v>
                      </c:pt>
                      <c:pt idx="3836" formatCode="dd/mmm/yy">
                        <c:v>41662</c:v>
                      </c:pt>
                      <c:pt idx="3837" formatCode="dd/mmm/yy">
                        <c:v>41663</c:v>
                      </c:pt>
                      <c:pt idx="3838" formatCode="dd/mmm/yy">
                        <c:v>41666</c:v>
                      </c:pt>
                      <c:pt idx="3839" formatCode="dd/mmm/yy">
                        <c:v>41667</c:v>
                      </c:pt>
                      <c:pt idx="3840" formatCode="dd/mmm/yy">
                        <c:v>41668</c:v>
                      </c:pt>
                      <c:pt idx="3841" formatCode="dd/mmm/yy">
                        <c:v>41669</c:v>
                      </c:pt>
                      <c:pt idx="3842" formatCode="dd/mmm/yy">
                        <c:v>41670</c:v>
                      </c:pt>
                      <c:pt idx="3843" formatCode="dd/mmm/yy">
                        <c:v>41674</c:v>
                      </c:pt>
                      <c:pt idx="3844" formatCode="dd/mmm/yy">
                        <c:v>41675</c:v>
                      </c:pt>
                      <c:pt idx="3845" formatCode="dd/mmm/yy">
                        <c:v>41676</c:v>
                      </c:pt>
                      <c:pt idx="3846" formatCode="dd/mmm/yy">
                        <c:v>41677</c:v>
                      </c:pt>
                      <c:pt idx="3847" formatCode="dd/mmm/yy">
                        <c:v>41680</c:v>
                      </c:pt>
                      <c:pt idx="3848" formatCode="dd/mmm/yy">
                        <c:v>41681</c:v>
                      </c:pt>
                      <c:pt idx="3849" formatCode="dd/mmm/yy">
                        <c:v>41682</c:v>
                      </c:pt>
                      <c:pt idx="3850" formatCode="dd/mmm/yy">
                        <c:v>41683</c:v>
                      </c:pt>
                      <c:pt idx="3851" formatCode="dd/mmm/yy">
                        <c:v>41684</c:v>
                      </c:pt>
                      <c:pt idx="3852" formatCode="dd/mmm/yy">
                        <c:v>41687</c:v>
                      </c:pt>
                      <c:pt idx="3853" formatCode="dd/mmm/yy">
                        <c:v>41688</c:v>
                      </c:pt>
                      <c:pt idx="3854" formatCode="dd/mmm/yy">
                        <c:v>41689</c:v>
                      </c:pt>
                      <c:pt idx="3855" formatCode="dd/mmm/yy">
                        <c:v>41690</c:v>
                      </c:pt>
                      <c:pt idx="3856" formatCode="dd/mmm/yy">
                        <c:v>41691</c:v>
                      </c:pt>
                      <c:pt idx="3857" formatCode="dd/mmm/yy">
                        <c:v>41694</c:v>
                      </c:pt>
                      <c:pt idx="3858" formatCode="dd/mmm/yy">
                        <c:v>41695</c:v>
                      </c:pt>
                      <c:pt idx="3859" formatCode="dd/mmm/yy">
                        <c:v>41696</c:v>
                      </c:pt>
                      <c:pt idx="3860" formatCode="dd/mmm/yy">
                        <c:v>41697</c:v>
                      </c:pt>
                      <c:pt idx="3861" formatCode="dd/mmm/yy">
                        <c:v>41698</c:v>
                      </c:pt>
                      <c:pt idx="3862" formatCode="dd/mmm/yy">
                        <c:v>41701</c:v>
                      </c:pt>
                      <c:pt idx="3863" formatCode="dd/mmm/yy">
                        <c:v>41702</c:v>
                      </c:pt>
                      <c:pt idx="3864" formatCode="dd/mmm/yy">
                        <c:v>41703</c:v>
                      </c:pt>
                      <c:pt idx="3865" formatCode="dd/mmm/yy">
                        <c:v>41704</c:v>
                      </c:pt>
                      <c:pt idx="3866" formatCode="dd/mmm/yy">
                        <c:v>41705</c:v>
                      </c:pt>
                      <c:pt idx="3867" formatCode="dd/mmm/yy">
                        <c:v>41708</c:v>
                      </c:pt>
                      <c:pt idx="3868" formatCode="dd/mmm/yy">
                        <c:v>41709</c:v>
                      </c:pt>
                      <c:pt idx="3869" formatCode="dd/mmm/yy">
                        <c:v>41710</c:v>
                      </c:pt>
                      <c:pt idx="3870" formatCode="dd/mmm/yy">
                        <c:v>41711</c:v>
                      </c:pt>
                      <c:pt idx="3871" formatCode="dd/mmm/yy">
                        <c:v>41712</c:v>
                      </c:pt>
                      <c:pt idx="3872" formatCode="dd/mmm/yy">
                        <c:v>41716</c:v>
                      </c:pt>
                      <c:pt idx="3873" formatCode="dd/mmm/yy">
                        <c:v>41717</c:v>
                      </c:pt>
                      <c:pt idx="3874" formatCode="dd/mmm/yy">
                        <c:v>41718</c:v>
                      </c:pt>
                      <c:pt idx="3875" formatCode="dd/mmm/yy">
                        <c:v>41719</c:v>
                      </c:pt>
                      <c:pt idx="3876" formatCode="dd/mmm/yy">
                        <c:v>41722</c:v>
                      </c:pt>
                      <c:pt idx="3877" formatCode="dd/mmm/yy">
                        <c:v>41723</c:v>
                      </c:pt>
                      <c:pt idx="3878" formatCode="dd/mmm/yy">
                        <c:v>41724</c:v>
                      </c:pt>
                      <c:pt idx="3879" formatCode="dd/mmm/yy">
                        <c:v>41725</c:v>
                      </c:pt>
                      <c:pt idx="3880" formatCode="dd/mmm/yy">
                        <c:v>41726</c:v>
                      </c:pt>
                      <c:pt idx="3881" formatCode="dd/mmm/yy">
                        <c:v>41729</c:v>
                      </c:pt>
                      <c:pt idx="3882" formatCode="dd/mmm/yy">
                        <c:v>41730</c:v>
                      </c:pt>
                      <c:pt idx="3883" formatCode="dd/mmm/yy">
                        <c:v>41731</c:v>
                      </c:pt>
                      <c:pt idx="3884" formatCode="dd/mmm/yy">
                        <c:v>41732</c:v>
                      </c:pt>
                      <c:pt idx="3885" formatCode="dd/mmm/yy">
                        <c:v>41733</c:v>
                      </c:pt>
                      <c:pt idx="3886" formatCode="dd/mmm/yy">
                        <c:v>41736</c:v>
                      </c:pt>
                      <c:pt idx="3887" formatCode="dd/mmm/yy">
                        <c:v>41737</c:v>
                      </c:pt>
                      <c:pt idx="3888" formatCode="dd/mmm/yy">
                        <c:v>41738</c:v>
                      </c:pt>
                      <c:pt idx="3889" formatCode="dd/mmm/yy">
                        <c:v>41739</c:v>
                      </c:pt>
                      <c:pt idx="3890" formatCode="dd/mmm/yy">
                        <c:v>41740</c:v>
                      </c:pt>
                      <c:pt idx="3891" formatCode="dd/mmm/yy">
                        <c:v>41743</c:v>
                      </c:pt>
                      <c:pt idx="3892" formatCode="dd/mmm/yy">
                        <c:v>41744</c:v>
                      </c:pt>
                      <c:pt idx="3893" formatCode="dd/mmm/yy">
                        <c:v>41745</c:v>
                      </c:pt>
                      <c:pt idx="3894" formatCode="dd/mmm/yy">
                        <c:v>41750</c:v>
                      </c:pt>
                      <c:pt idx="3895" formatCode="dd/mmm/yy">
                        <c:v>41751</c:v>
                      </c:pt>
                      <c:pt idx="3896" formatCode="dd/mmm/yy">
                        <c:v>41752</c:v>
                      </c:pt>
                      <c:pt idx="3897" formatCode="dd/mmm/yy">
                        <c:v>41753</c:v>
                      </c:pt>
                      <c:pt idx="3898" formatCode="dd/mmm/yy">
                        <c:v>41754</c:v>
                      </c:pt>
                      <c:pt idx="3899" formatCode="dd/mmm/yy">
                        <c:v>41757</c:v>
                      </c:pt>
                      <c:pt idx="3900" formatCode="dd/mmm/yy">
                        <c:v>41758</c:v>
                      </c:pt>
                      <c:pt idx="3901" formatCode="dd/mmm/yy">
                        <c:v>41759</c:v>
                      </c:pt>
                      <c:pt idx="3902" formatCode="dd/mmm/yy">
                        <c:v>41761</c:v>
                      </c:pt>
                      <c:pt idx="3903" formatCode="dd/mmm/yy">
                        <c:v>41764</c:v>
                      </c:pt>
                      <c:pt idx="3904" formatCode="dd/mmm/yy">
                        <c:v>41765</c:v>
                      </c:pt>
                      <c:pt idx="3905" formatCode="dd/mmm/yy">
                        <c:v>41766</c:v>
                      </c:pt>
                      <c:pt idx="3906" formatCode="dd/mmm/yy">
                        <c:v>41767</c:v>
                      </c:pt>
                      <c:pt idx="3907" formatCode="dd/mmm/yy">
                        <c:v>41768</c:v>
                      </c:pt>
                      <c:pt idx="3908" formatCode="dd/mmm/yy">
                        <c:v>41771</c:v>
                      </c:pt>
                      <c:pt idx="3909" formatCode="dd/mmm/yy">
                        <c:v>41772</c:v>
                      </c:pt>
                      <c:pt idx="3910" formatCode="dd/mmm/yy">
                        <c:v>41773</c:v>
                      </c:pt>
                      <c:pt idx="3911" formatCode="dd/mmm/yy">
                        <c:v>41774</c:v>
                      </c:pt>
                      <c:pt idx="3912" formatCode="dd/mmm/yy">
                        <c:v>41775</c:v>
                      </c:pt>
                      <c:pt idx="3913" formatCode="dd/mmm/yy">
                        <c:v>41778</c:v>
                      </c:pt>
                      <c:pt idx="3914" formatCode="dd/mmm/yy">
                        <c:v>41779</c:v>
                      </c:pt>
                      <c:pt idx="3915" formatCode="dd/mmm/yy">
                        <c:v>41780</c:v>
                      </c:pt>
                      <c:pt idx="3916" formatCode="dd/mmm/yy">
                        <c:v>41781</c:v>
                      </c:pt>
                      <c:pt idx="3917" formatCode="dd/mmm/yy">
                        <c:v>41782</c:v>
                      </c:pt>
                      <c:pt idx="3918" formatCode="dd/mmm/yy">
                        <c:v>41785</c:v>
                      </c:pt>
                      <c:pt idx="3919" formatCode="dd/mmm/yy">
                        <c:v>41786</c:v>
                      </c:pt>
                      <c:pt idx="3920" formatCode="dd/mmm/yy">
                        <c:v>41787</c:v>
                      </c:pt>
                      <c:pt idx="3921" formatCode="dd/mmm/yy">
                        <c:v>41788</c:v>
                      </c:pt>
                      <c:pt idx="3922" formatCode="dd/mmm/yy">
                        <c:v>41789</c:v>
                      </c:pt>
                      <c:pt idx="3923" formatCode="dd/mmm/yy">
                        <c:v>41792</c:v>
                      </c:pt>
                      <c:pt idx="3924" formatCode="dd/mmm/yy">
                        <c:v>41793</c:v>
                      </c:pt>
                      <c:pt idx="3925" formatCode="dd/mmm/yy">
                        <c:v>41794</c:v>
                      </c:pt>
                      <c:pt idx="3926" formatCode="dd/mmm/yy">
                        <c:v>41795</c:v>
                      </c:pt>
                      <c:pt idx="3927" formatCode="dd/mmm/yy">
                        <c:v>41796</c:v>
                      </c:pt>
                      <c:pt idx="3928" formatCode="dd/mmm/yy">
                        <c:v>41799</c:v>
                      </c:pt>
                      <c:pt idx="3929" formatCode="dd/mmm/yy">
                        <c:v>41800</c:v>
                      </c:pt>
                      <c:pt idx="3930" formatCode="dd/mmm/yy">
                        <c:v>41801</c:v>
                      </c:pt>
                      <c:pt idx="3931" formatCode="dd/mmm/yy">
                        <c:v>41802</c:v>
                      </c:pt>
                      <c:pt idx="3932" formatCode="dd/mmm/yy">
                        <c:v>41803</c:v>
                      </c:pt>
                      <c:pt idx="3933" formatCode="dd/mmm/yy">
                        <c:v>41806</c:v>
                      </c:pt>
                      <c:pt idx="3934" formatCode="dd/mmm/yy">
                        <c:v>41807</c:v>
                      </c:pt>
                      <c:pt idx="3935" formatCode="dd/mmm/yy">
                        <c:v>41808</c:v>
                      </c:pt>
                      <c:pt idx="3936" formatCode="dd/mmm/yy">
                        <c:v>41809</c:v>
                      </c:pt>
                      <c:pt idx="3937" formatCode="dd/mmm/yy">
                        <c:v>41810</c:v>
                      </c:pt>
                      <c:pt idx="3938" formatCode="dd/mmm/yy">
                        <c:v>41813</c:v>
                      </c:pt>
                      <c:pt idx="3939" formatCode="dd/mmm/yy">
                        <c:v>41814</c:v>
                      </c:pt>
                      <c:pt idx="3940" formatCode="dd/mmm/yy">
                        <c:v>41815</c:v>
                      </c:pt>
                      <c:pt idx="3941" formatCode="dd/mmm/yy">
                        <c:v>41816</c:v>
                      </c:pt>
                      <c:pt idx="3942" formatCode="dd/mmm/yy">
                        <c:v>41817</c:v>
                      </c:pt>
                      <c:pt idx="3943" formatCode="dd/mmm/yy">
                        <c:v>41820</c:v>
                      </c:pt>
                      <c:pt idx="3944" formatCode="dd/mmm/yy">
                        <c:v>41821</c:v>
                      </c:pt>
                      <c:pt idx="3945" formatCode="dd/mmm/yy">
                        <c:v>41822</c:v>
                      </c:pt>
                      <c:pt idx="3946" formatCode="dd/mmm/yy">
                        <c:v>41823</c:v>
                      </c:pt>
                      <c:pt idx="3947" formatCode="dd/mmm/yy">
                        <c:v>41824</c:v>
                      </c:pt>
                      <c:pt idx="3948" formatCode="dd/mmm/yy">
                        <c:v>41827</c:v>
                      </c:pt>
                      <c:pt idx="3949" formatCode="dd/mmm/yy">
                        <c:v>41828</c:v>
                      </c:pt>
                      <c:pt idx="3950" formatCode="dd/mmm/yy">
                        <c:v>41829</c:v>
                      </c:pt>
                      <c:pt idx="3951" formatCode="dd/mmm/yy">
                        <c:v>41830</c:v>
                      </c:pt>
                      <c:pt idx="3952" formatCode="dd/mmm/yy">
                        <c:v>41831</c:v>
                      </c:pt>
                      <c:pt idx="3953" formatCode="dd/mmm/yy">
                        <c:v>41834</c:v>
                      </c:pt>
                      <c:pt idx="3954" formatCode="dd/mmm/yy">
                        <c:v>41835</c:v>
                      </c:pt>
                      <c:pt idx="3955" formatCode="dd/mmm/yy">
                        <c:v>41836</c:v>
                      </c:pt>
                      <c:pt idx="3956" formatCode="dd/mmm/yy">
                        <c:v>41837</c:v>
                      </c:pt>
                      <c:pt idx="3957" formatCode="dd/mmm/yy">
                        <c:v>41838</c:v>
                      </c:pt>
                      <c:pt idx="3958" formatCode="dd/mmm/yy">
                        <c:v>41841</c:v>
                      </c:pt>
                      <c:pt idx="3959" formatCode="dd/mmm/yy">
                        <c:v>41842</c:v>
                      </c:pt>
                      <c:pt idx="3960" formatCode="dd/mmm/yy">
                        <c:v>41843</c:v>
                      </c:pt>
                      <c:pt idx="3961" formatCode="dd/mmm/yy">
                        <c:v>41844</c:v>
                      </c:pt>
                      <c:pt idx="3962" formatCode="dd/mmm/yy">
                        <c:v>41845</c:v>
                      </c:pt>
                      <c:pt idx="3963" formatCode="dd/mmm/yy">
                        <c:v>41848</c:v>
                      </c:pt>
                      <c:pt idx="3964" formatCode="dd/mmm/yy">
                        <c:v>41849</c:v>
                      </c:pt>
                      <c:pt idx="3965" formatCode="dd/mmm/yy">
                        <c:v>41850</c:v>
                      </c:pt>
                      <c:pt idx="3966" formatCode="dd/mmm/yy">
                        <c:v>41851</c:v>
                      </c:pt>
                      <c:pt idx="3967" formatCode="dd/mmm/yy">
                        <c:v>41852</c:v>
                      </c:pt>
                      <c:pt idx="3968" formatCode="dd/mmm/yy">
                        <c:v>41855</c:v>
                      </c:pt>
                      <c:pt idx="3969" formatCode="dd/mmm/yy">
                        <c:v>41856</c:v>
                      </c:pt>
                      <c:pt idx="3970" formatCode="dd/mmm/yy">
                        <c:v>41857</c:v>
                      </c:pt>
                      <c:pt idx="3971" formatCode="dd/mmm/yy">
                        <c:v>41858</c:v>
                      </c:pt>
                      <c:pt idx="3972" formatCode="dd/mmm/yy">
                        <c:v>41859</c:v>
                      </c:pt>
                      <c:pt idx="3973" formatCode="dd/mmm/yy">
                        <c:v>41862</c:v>
                      </c:pt>
                      <c:pt idx="3974" formatCode="dd/mmm/yy">
                        <c:v>41863</c:v>
                      </c:pt>
                      <c:pt idx="3975" formatCode="dd/mmm/yy">
                        <c:v>41864</c:v>
                      </c:pt>
                      <c:pt idx="3976" formatCode="dd/mmm/yy">
                        <c:v>41865</c:v>
                      </c:pt>
                      <c:pt idx="3977" formatCode="dd/mmm/yy">
                        <c:v>41866</c:v>
                      </c:pt>
                      <c:pt idx="3978" formatCode="dd/mmm/yy">
                        <c:v>41869</c:v>
                      </c:pt>
                      <c:pt idx="3979" formatCode="dd/mmm/yy">
                        <c:v>41870</c:v>
                      </c:pt>
                      <c:pt idx="3980" formatCode="dd/mmm/yy">
                        <c:v>41871</c:v>
                      </c:pt>
                      <c:pt idx="3981" formatCode="dd/mmm/yy">
                        <c:v>41872</c:v>
                      </c:pt>
                      <c:pt idx="3982" formatCode="dd/mmm/yy">
                        <c:v>41873</c:v>
                      </c:pt>
                      <c:pt idx="3983" formatCode="dd/mmm/yy">
                        <c:v>41876</c:v>
                      </c:pt>
                      <c:pt idx="3984" formatCode="dd/mmm/yy">
                        <c:v>41877</c:v>
                      </c:pt>
                      <c:pt idx="3985" formatCode="dd/mmm/yy">
                        <c:v>41878</c:v>
                      </c:pt>
                      <c:pt idx="3986" formatCode="dd/mmm/yy">
                        <c:v>41879</c:v>
                      </c:pt>
                      <c:pt idx="3987" formatCode="dd/mmm/yy">
                        <c:v>41880</c:v>
                      </c:pt>
                      <c:pt idx="3988" formatCode="dd/mmm/yy">
                        <c:v>41883</c:v>
                      </c:pt>
                      <c:pt idx="3989" formatCode="dd/mmm/yy">
                        <c:v>41884</c:v>
                      </c:pt>
                      <c:pt idx="3990" formatCode="dd/mmm/yy">
                        <c:v>41885</c:v>
                      </c:pt>
                      <c:pt idx="3991" formatCode="dd/mmm/yy">
                        <c:v>41886</c:v>
                      </c:pt>
                      <c:pt idx="3992" formatCode="dd/mmm/yy">
                        <c:v>41887</c:v>
                      </c:pt>
                      <c:pt idx="3993" formatCode="dd/mmm/yy">
                        <c:v>41888</c:v>
                      </c:pt>
                      <c:pt idx="3994" formatCode="dd/mmm/yy">
                        <c:v>41889</c:v>
                      </c:pt>
                      <c:pt idx="3995" formatCode="dd/mmm/yy">
                        <c:v>41890</c:v>
                      </c:pt>
                      <c:pt idx="3996" formatCode="dd/mmm/yy">
                        <c:v>41891</c:v>
                      </c:pt>
                      <c:pt idx="3997" formatCode="dd/mmm/yy">
                        <c:v>41892</c:v>
                      </c:pt>
                      <c:pt idx="3998" formatCode="dd/mmm/yy">
                        <c:v>41893</c:v>
                      </c:pt>
                      <c:pt idx="3999" formatCode="dd/mmm/yy">
                        <c:v>41894</c:v>
                      </c:pt>
                      <c:pt idx="4000" formatCode="dd/mmm/yy">
                        <c:v>41895</c:v>
                      </c:pt>
                      <c:pt idx="4001" formatCode="dd/mmm/yy">
                        <c:v>41896</c:v>
                      </c:pt>
                      <c:pt idx="4002" formatCode="dd/mmm/yy">
                        <c:v>41897</c:v>
                      </c:pt>
                      <c:pt idx="4003" formatCode="dd/mmm/yy">
                        <c:v>41898</c:v>
                      </c:pt>
                      <c:pt idx="4004" formatCode="dd/mmm/yy">
                        <c:v>41899</c:v>
                      </c:pt>
                      <c:pt idx="4005" formatCode="dd/mmm/yy">
                        <c:v>41900</c:v>
                      </c:pt>
                      <c:pt idx="4006" formatCode="dd/mmm/yy">
                        <c:v>41901</c:v>
                      </c:pt>
                      <c:pt idx="4007" formatCode="dd/mmm/yy">
                        <c:v>41902</c:v>
                      </c:pt>
                      <c:pt idx="4008" formatCode="dd/mmm/yy">
                        <c:v>41903</c:v>
                      </c:pt>
                      <c:pt idx="4009" formatCode="dd/mmm/yy">
                        <c:v>41904</c:v>
                      </c:pt>
                      <c:pt idx="4010" formatCode="dd/mmm/yy">
                        <c:v>41905</c:v>
                      </c:pt>
                      <c:pt idx="4011" formatCode="dd/mmm/yy">
                        <c:v>41906</c:v>
                      </c:pt>
                      <c:pt idx="4012" formatCode="dd/mmm/yy">
                        <c:v>41907</c:v>
                      </c:pt>
                      <c:pt idx="4013" formatCode="dd/mmm/yy">
                        <c:v>41908</c:v>
                      </c:pt>
                      <c:pt idx="4014" formatCode="dd/mmm/yy">
                        <c:v>41909</c:v>
                      </c:pt>
                      <c:pt idx="4015" formatCode="dd/mmm/yy">
                        <c:v>41910</c:v>
                      </c:pt>
                      <c:pt idx="4016" formatCode="dd/mmm/yy">
                        <c:v>41911</c:v>
                      </c:pt>
                      <c:pt idx="4017" formatCode="dd/mmm/yy">
                        <c:v>41912</c:v>
                      </c:pt>
                      <c:pt idx="4018" formatCode="dd/mmm/yy">
                        <c:v>41913</c:v>
                      </c:pt>
                      <c:pt idx="4019" formatCode="dd/mmm/yy">
                        <c:v>41914</c:v>
                      </c:pt>
                      <c:pt idx="4020" formatCode="dd/mmm/yy">
                        <c:v>41915</c:v>
                      </c:pt>
                      <c:pt idx="4021" formatCode="dd/mmm/yy">
                        <c:v>41916</c:v>
                      </c:pt>
                      <c:pt idx="4022" formatCode="dd/mmm/yy">
                        <c:v>41917</c:v>
                      </c:pt>
                      <c:pt idx="4023" formatCode="dd/mmm/yy">
                        <c:v>41918</c:v>
                      </c:pt>
                      <c:pt idx="4024" formatCode="dd/mmm/yy">
                        <c:v>41919</c:v>
                      </c:pt>
                      <c:pt idx="4025" formatCode="dd/mmm/yy">
                        <c:v>41920</c:v>
                      </c:pt>
                      <c:pt idx="4026" formatCode="dd/mmm/yy">
                        <c:v>41921</c:v>
                      </c:pt>
                      <c:pt idx="4027" formatCode="dd/mmm/yy">
                        <c:v>41922</c:v>
                      </c:pt>
                      <c:pt idx="4028" formatCode="dd/mmm/yy">
                        <c:v>41923</c:v>
                      </c:pt>
                      <c:pt idx="4029" formatCode="dd/mmm/yy">
                        <c:v>41924</c:v>
                      </c:pt>
                      <c:pt idx="4030" formatCode="dd/mmm/yy">
                        <c:v>41925</c:v>
                      </c:pt>
                      <c:pt idx="4031" formatCode="dd/mmm/yy">
                        <c:v>41926</c:v>
                      </c:pt>
                      <c:pt idx="4032" formatCode="dd/mmm/yy">
                        <c:v>41927</c:v>
                      </c:pt>
                      <c:pt idx="4033" formatCode="dd/mmm/yy">
                        <c:v>41928</c:v>
                      </c:pt>
                      <c:pt idx="4034" formatCode="dd/mmm/yy">
                        <c:v>41929</c:v>
                      </c:pt>
                      <c:pt idx="4035" formatCode="dd/mmm/yy">
                        <c:v>41930</c:v>
                      </c:pt>
                      <c:pt idx="4036" formatCode="dd/mmm/yy">
                        <c:v>41931</c:v>
                      </c:pt>
                      <c:pt idx="4037" formatCode="dd/mmm/yy">
                        <c:v>41932</c:v>
                      </c:pt>
                      <c:pt idx="4038" formatCode="dd/mmm/yy">
                        <c:v>41933</c:v>
                      </c:pt>
                      <c:pt idx="4039" formatCode="dd/mmm/yy">
                        <c:v>41934</c:v>
                      </c:pt>
                      <c:pt idx="4040" formatCode="dd/mmm/yy">
                        <c:v>41935</c:v>
                      </c:pt>
                      <c:pt idx="4041" formatCode="dd/mmm/yy">
                        <c:v>41936</c:v>
                      </c:pt>
                      <c:pt idx="4042" formatCode="dd/mmm/yy">
                        <c:v>41937</c:v>
                      </c:pt>
                      <c:pt idx="4043" formatCode="dd/mmm/yy">
                        <c:v>41938</c:v>
                      </c:pt>
                      <c:pt idx="4044" formatCode="dd/mmm/yy">
                        <c:v>41939</c:v>
                      </c:pt>
                      <c:pt idx="4045" formatCode="dd/mmm/yy">
                        <c:v>41940</c:v>
                      </c:pt>
                      <c:pt idx="4046" formatCode="dd/mmm/yy">
                        <c:v>41941</c:v>
                      </c:pt>
                      <c:pt idx="4047" formatCode="dd/mmm/yy">
                        <c:v>41942</c:v>
                      </c:pt>
                      <c:pt idx="4048" formatCode="dd/mmm/yy">
                        <c:v>41943</c:v>
                      </c:pt>
                      <c:pt idx="4049" formatCode="dd/mmm/yy">
                        <c:v>41944</c:v>
                      </c:pt>
                      <c:pt idx="4050" formatCode="dd/mmm/yy">
                        <c:v>41945</c:v>
                      </c:pt>
                      <c:pt idx="4051" formatCode="dd/mmm/yy">
                        <c:v>41946</c:v>
                      </c:pt>
                      <c:pt idx="4052" formatCode="dd/mmm/yy">
                        <c:v>41947</c:v>
                      </c:pt>
                      <c:pt idx="4053" formatCode="dd/mmm/yy">
                        <c:v>41948</c:v>
                      </c:pt>
                      <c:pt idx="4054" formatCode="dd/mmm/yy">
                        <c:v>41949</c:v>
                      </c:pt>
                      <c:pt idx="4055" formatCode="dd/mmm/yy">
                        <c:v>41950</c:v>
                      </c:pt>
                      <c:pt idx="4056" formatCode="dd/mmm/yy">
                        <c:v>41951</c:v>
                      </c:pt>
                      <c:pt idx="4057" formatCode="dd/mmm/yy">
                        <c:v>41952</c:v>
                      </c:pt>
                      <c:pt idx="4058" formatCode="dd/mmm/yy">
                        <c:v>41953</c:v>
                      </c:pt>
                      <c:pt idx="4059" formatCode="dd/mmm/yy">
                        <c:v>41954</c:v>
                      </c:pt>
                      <c:pt idx="4060" formatCode="dd/mmm/yy">
                        <c:v>41955</c:v>
                      </c:pt>
                      <c:pt idx="4061" formatCode="dd/mmm/yy">
                        <c:v>41956</c:v>
                      </c:pt>
                      <c:pt idx="4062" formatCode="dd/mmm/yy">
                        <c:v>41957</c:v>
                      </c:pt>
                      <c:pt idx="4063" formatCode="dd/mmm/yy">
                        <c:v>41958</c:v>
                      </c:pt>
                      <c:pt idx="4064" formatCode="dd/mmm/yy">
                        <c:v>41959</c:v>
                      </c:pt>
                      <c:pt idx="4065" formatCode="dd/mmm/yy">
                        <c:v>41960</c:v>
                      </c:pt>
                      <c:pt idx="4066" formatCode="dd/mmm/yy">
                        <c:v>41961</c:v>
                      </c:pt>
                      <c:pt idx="4067" formatCode="dd/mmm/yy">
                        <c:v>41962</c:v>
                      </c:pt>
                      <c:pt idx="4068" formatCode="dd/mmm/yy">
                        <c:v>41963</c:v>
                      </c:pt>
                      <c:pt idx="4069" formatCode="dd/mmm/yy">
                        <c:v>41964</c:v>
                      </c:pt>
                      <c:pt idx="4070" formatCode="dd/mmm/yy">
                        <c:v>41965</c:v>
                      </c:pt>
                      <c:pt idx="4071" formatCode="dd/mmm/yy">
                        <c:v>41966</c:v>
                      </c:pt>
                      <c:pt idx="4072" formatCode="dd/mmm/yy">
                        <c:v>41967</c:v>
                      </c:pt>
                      <c:pt idx="4073" formatCode="dd/mmm/yy">
                        <c:v>41968</c:v>
                      </c:pt>
                      <c:pt idx="4074" formatCode="dd/mmm/yy">
                        <c:v>41969</c:v>
                      </c:pt>
                      <c:pt idx="4075" formatCode="dd/mmm/yy">
                        <c:v>41970</c:v>
                      </c:pt>
                      <c:pt idx="4076" formatCode="dd/mmm/yy">
                        <c:v>41971</c:v>
                      </c:pt>
                      <c:pt idx="4077" formatCode="dd/mmm/yy">
                        <c:v>41972</c:v>
                      </c:pt>
                      <c:pt idx="4078" formatCode="dd/mmm/yy">
                        <c:v>41973</c:v>
                      </c:pt>
                      <c:pt idx="4079" formatCode="dd/mmm/yy">
                        <c:v>41974</c:v>
                      </c:pt>
                      <c:pt idx="4080" formatCode="dd/mmm/yy">
                        <c:v>41975</c:v>
                      </c:pt>
                      <c:pt idx="4081" formatCode="dd/mmm/yy">
                        <c:v>41976</c:v>
                      </c:pt>
                      <c:pt idx="4082" formatCode="dd/mmm/yy">
                        <c:v>41977</c:v>
                      </c:pt>
                      <c:pt idx="4083" formatCode="dd/mmm/yy">
                        <c:v>41978</c:v>
                      </c:pt>
                      <c:pt idx="4084" formatCode="dd/mmm/yy">
                        <c:v>41979</c:v>
                      </c:pt>
                      <c:pt idx="4085" formatCode="dd/mmm/yy">
                        <c:v>41980</c:v>
                      </c:pt>
                      <c:pt idx="4086" formatCode="dd/mmm/yy">
                        <c:v>41981</c:v>
                      </c:pt>
                      <c:pt idx="4087" formatCode="dd/mmm/yy">
                        <c:v>41982</c:v>
                      </c:pt>
                      <c:pt idx="4088" formatCode="dd/mmm/yy">
                        <c:v>41983</c:v>
                      </c:pt>
                      <c:pt idx="4089" formatCode="dd/mmm/yy">
                        <c:v>41984</c:v>
                      </c:pt>
                      <c:pt idx="4090" formatCode="dd/mmm/yy">
                        <c:v>41985</c:v>
                      </c:pt>
                      <c:pt idx="4091" formatCode="dd/mmm/yy">
                        <c:v>41986</c:v>
                      </c:pt>
                      <c:pt idx="4092" formatCode="dd/mmm/yy">
                        <c:v>41987</c:v>
                      </c:pt>
                      <c:pt idx="4093" formatCode="dd/mmm/yy">
                        <c:v>41988</c:v>
                      </c:pt>
                      <c:pt idx="4094" formatCode="dd/mmm/yy">
                        <c:v>41989</c:v>
                      </c:pt>
                      <c:pt idx="4095" formatCode="dd/mmm/yy">
                        <c:v>41990</c:v>
                      </c:pt>
                      <c:pt idx="4096" formatCode="dd/mmm/yy">
                        <c:v>41991</c:v>
                      </c:pt>
                      <c:pt idx="4097" formatCode="dd/mmm/yy">
                        <c:v>41992</c:v>
                      </c:pt>
                      <c:pt idx="4098" formatCode="dd/mmm/yy">
                        <c:v>41993</c:v>
                      </c:pt>
                      <c:pt idx="4099" formatCode="dd/mmm/yy">
                        <c:v>41994</c:v>
                      </c:pt>
                      <c:pt idx="4100" formatCode="dd/mmm/yy">
                        <c:v>41995</c:v>
                      </c:pt>
                      <c:pt idx="4101" formatCode="dd/mmm/yy">
                        <c:v>41996</c:v>
                      </c:pt>
                      <c:pt idx="4102" formatCode="dd/mmm/yy">
                        <c:v>41997</c:v>
                      </c:pt>
                      <c:pt idx="4103" formatCode="dd/mmm/yy">
                        <c:v>41998</c:v>
                      </c:pt>
                      <c:pt idx="4104" formatCode="dd/mmm/yy">
                        <c:v>41999</c:v>
                      </c:pt>
                      <c:pt idx="4105" formatCode="dd/mmm/yy">
                        <c:v>42000</c:v>
                      </c:pt>
                      <c:pt idx="4106" formatCode="dd/mmm/yy">
                        <c:v>42001</c:v>
                      </c:pt>
                      <c:pt idx="4107" formatCode="dd/mmm/yy">
                        <c:v>42002</c:v>
                      </c:pt>
                      <c:pt idx="4108" formatCode="dd/mmm/yy">
                        <c:v>42003</c:v>
                      </c:pt>
                      <c:pt idx="4109" formatCode="dd/mmm/yy">
                        <c:v>42004</c:v>
                      </c:pt>
                      <c:pt idx="4110" formatCode="dd/mmm/yy">
                        <c:v>42005</c:v>
                      </c:pt>
                      <c:pt idx="4111" formatCode="dd/mmm/yy">
                        <c:v>42006</c:v>
                      </c:pt>
                      <c:pt idx="4112" formatCode="dd/mmm/yy">
                        <c:v>42007</c:v>
                      </c:pt>
                      <c:pt idx="4113" formatCode="dd/mmm/yy">
                        <c:v>42008</c:v>
                      </c:pt>
                      <c:pt idx="4114" formatCode="dd/mmm/yy">
                        <c:v>42009</c:v>
                      </c:pt>
                      <c:pt idx="4115" formatCode="dd/mmm/yy">
                        <c:v>42010</c:v>
                      </c:pt>
                      <c:pt idx="4116" formatCode="dd/mmm/yy">
                        <c:v>42011</c:v>
                      </c:pt>
                      <c:pt idx="4117" formatCode="dd/mmm/yy">
                        <c:v>42012</c:v>
                      </c:pt>
                      <c:pt idx="4118" formatCode="dd/mmm/yy">
                        <c:v>42013</c:v>
                      </c:pt>
                      <c:pt idx="4119" formatCode="dd/mmm/yy">
                        <c:v>42014</c:v>
                      </c:pt>
                      <c:pt idx="4120" formatCode="dd/mmm/yy">
                        <c:v>42015</c:v>
                      </c:pt>
                      <c:pt idx="4121" formatCode="dd/mmm/yy">
                        <c:v>42016</c:v>
                      </c:pt>
                      <c:pt idx="4122" formatCode="dd/mmm/yy">
                        <c:v>42017</c:v>
                      </c:pt>
                      <c:pt idx="4123" formatCode="dd/mmm/yy">
                        <c:v>42018</c:v>
                      </c:pt>
                      <c:pt idx="4124" formatCode="dd/mmm/yy">
                        <c:v>42019</c:v>
                      </c:pt>
                      <c:pt idx="4125" formatCode="dd/mmm/yy">
                        <c:v>42020</c:v>
                      </c:pt>
                      <c:pt idx="4126" formatCode="dd/mmm/yy">
                        <c:v>42021</c:v>
                      </c:pt>
                      <c:pt idx="4127" formatCode="dd/mmm/yy">
                        <c:v>42022</c:v>
                      </c:pt>
                      <c:pt idx="4128" formatCode="dd/mmm/yy">
                        <c:v>42023</c:v>
                      </c:pt>
                      <c:pt idx="4129" formatCode="dd/mmm/yy">
                        <c:v>42024</c:v>
                      </c:pt>
                      <c:pt idx="4130" formatCode="dd/mmm/yy">
                        <c:v>42025</c:v>
                      </c:pt>
                      <c:pt idx="4131" formatCode="dd/mmm/yy">
                        <c:v>42026</c:v>
                      </c:pt>
                      <c:pt idx="4132" formatCode="dd/mmm/yy">
                        <c:v>42027</c:v>
                      </c:pt>
                      <c:pt idx="4133" formatCode="dd/mmm/yy">
                        <c:v>42028</c:v>
                      </c:pt>
                      <c:pt idx="4134" formatCode="dd/mmm/yy">
                        <c:v>42029</c:v>
                      </c:pt>
                      <c:pt idx="4135" formatCode="dd/mmm/yy">
                        <c:v>42030</c:v>
                      </c:pt>
                      <c:pt idx="4136" formatCode="dd/mmm/yy">
                        <c:v>42031</c:v>
                      </c:pt>
                      <c:pt idx="4137" formatCode="dd/mmm/yy">
                        <c:v>42032</c:v>
                      </c:pt>
                      <c:pt idx="4138" formatCode="dd/mmm/yy">
                        <c:v>42033</c:v>
                      </c:pt>
                      <c:pt idx="4139" formatCode="dd/mmm/yy">
                        <c:v>42034</c:v>
                      </c:pt>
                      <c:pt idx="4140" formatCode="dd/mmm/yy">
                        <c:v>42035</c:v>
                      </c:pt>
                      <c:pt idx="4141" formatCode="dd/mmm/yy">
                        <c:v>42036</c:v>
                      </c:pt>
                      <c:pt idx="4142" formatCode="dd/mmm/yy">
                        <c:v>42037</c:v>
                      </c:pt>
                      <c:pt idx="4143" formatCode="dd/mmm/yy">
                        <c:v>42038</c:v>
                      </c:pt>
                      <c:pt idx="4144" formatCode="dd/mmm/yy">
                        <c:v>42039</c:v>
                      </c:pt>
                      <c:pt idx="4145" formatCode="dd/mmm/yy">
                        <c:v>42040</c:v>
                      </c:pt>
                      <c:pt idx="4146" formatCode="dd/mmm/yy">
                        <c:v>42041</c:v>
                      </c:pt>
                      <c:pt idx="4147" formatCode="dd/mmm/yy">
                        <c:v>42042</c:v>
                      </c:pt>
                      <c:pt idx="4148" formatCode="dd/mmm/yy">
                        <c:v>42043</c:v>
                      </c:pt>
                      <c:pt idx="4149" formatCode="dd/mmm/yy">
                        <c:v>42044</c:v>
                      </c:pt>
                      <c:pt idx="4150" formatCode="dd/mmm/yy">
                        <c:v>42045</c:v>
                      </c:pt>
                      <c:pt idx="4151" formatCode="dd/mmm/yy">
                        <c:v>42046</c:v>
                      </c:pt>
                      <c:pt idx="4152" formatCode="dd/mmm/yy">
                        <c:v>42047</c:v>
                      </c:pt>
                      <c:pt idx="4153" formatCode="dd/mmm/yy">
                        <c:v>42048</c:v>
                      </c:pt>
                      <c:pt idx="4154" formatCode="dd/mmm/yy">
                        <c:v>42049</c:v>
                      </c:pt>
                      <c:pt idx="4155" formatCode="dd/mmm/yy">
                        <c:v>42050</c:v>
                      </c:pt>
                      <c:pt idx="4156" formatCode="dd/mmm/yy">
                        <c:v>42051</c:v>
                      </c:pt>
                      <c:pt idx="4157" formatCode="dd/mmm/yy">
                        <c:v>42052</c:v>
                      </c:pt>
                      <c:pt idx="4158" formatCode="dd/mmm/yy">
                        <c:v>42053</c:v>
                      </c:pt>
                      <c:pt idx="4159" formatCode="dd/mmm/yy">
                        <c:v>42054</c:v>
                      </c:pt>
                      <c:pt idx="4160" formatCode="dd/mmm/yy">
                        <c:v>42055</c:v>
                      </c:pt>
                      <c:pt idx="4161" formatCode="dd/mmm/yy">
                        <c:v>42056</c:v>
                      </c:pt>
                      <c:pt idx="4162" formatCode="dd/mmm/yy">
                        <c:v>42057</c:v>
                      </c:pt>
                      <c:pt idx="4163" formatCode="dd/mmm/yy">
                        <c:v>42058</c:v>
                      </c:pt>
                      <c:pt idx="4164" formatCode="dd/mmm/yy">
                        <c:v>42059</c:v>
                      </c:pt>
                      <c:pt idx="4165" formatCode="dd/mmm/yy">
                        <c:v>42060</c:v>
                      </c:pt>
                      <c:pt idx="4166" formatCode="dd/mmm/yy">
                        <c:v>42061</c:v>
                      </c:pt>
                      <c:pt idx="4167" formatCode="dd/mmm/yy">
                        <c:v>42062</c:v>
                      </c:pt>
                      <c:pt idx="4168" formatCode="dd/mmm/yy">
                        <c:v>42063</c:v>
                      </c:pt>
                      <c:pt idx="4169" formatCode="dd/mmm/yy">
                        <c:v>42064</c:v>
                      </c:pt>
                      <c:pt idx="4170" formatCode="dd/mmm/yy">
                        <c:v>42065</c:v>
                      </c:pt>
                      <c:pt idx="4171" formatCode="dd/mmm/yy">
                        <c:v>42066</c:v>
                      </c:pt>
                      <c:pt idx="4172" formatCode="dd/mmm/yy">
                        <c:v>42067</c:v>
                      </c:pt>
                      <c:pt idx="4173" formatCode="dd/mmm/yy">
                        <c:v>42068</c:v>
                      </c:pt>
                      <c:pt idx="4174" formatCode="dd/mmm/yy">
                        <c:v>42069</c:v>
                      </c:pt>
                      <c:pt idx="4175" formatCode="dd/mmm/yy">
                        <c:v>42070</c:v>
                      </c:pt>
                      <c:pt idx="4176" formatCode="dd/mmm/yy">
                        <c:v>42071</c:v>
                      </c:pt>
                      <c:pt idx="4177" formatCode="dd/mmm/yy">
                        <c:v>42072</c:v>
                      </c:pt>
                      <c:pt idx="4178" formatCode="dd/mmm/yy">
                        <c:v>42073</c:v>
                      </c:pt>
                      <c:pt idx="4179" formatCode="dd/mmm/yy">
                        <c:v>42074</c:v>
                      </c:pt>
                      <c:pt idx="4180" formatCode="dd/mmm/yy">
                        <c:v>42075</c:v>
                      </c:pt>
                      <c:pt idx="4181" formatCode="dd/mmm/yy">
                        <c:v>42076</c:v>
                      </c:pt>
                      <c:pt idx="4182" formatCode="dd/mmm/yy">
                        <c:v>42077</c:v>
                      </c:pt>
                      <c:pt idx="4183" formatCode="dd/mmm/yy">
                        <c:v>42078</c:v>
                      </c:pt>
                      <c:pt idx="4184" formatCode="dd/mmm/yy">
                        <c:v>42079</c:v>
                      </c:pt>
                      <c:pt idx="4185" formatCode="dd/mmm/yy">
                        <c:v>42080</c:v>
                      </c:pt>
                      <c:pt idx="4186" formatCode="dd/mmm/yy">
                        <c:v>42081</c:v>
                      </c:pt>
                      <c:pt idx="4187" formatCode="dd/mmm/yy">
                        <c:v>42082</c:v>
                      </c:pt>
                      <c:pt idx="4188" formatCode="dd/mmm/yy">
                        <c:v>42083</c:v>
                      </c:pt>
                      <c:pt idx="4189" formatCode="dd/mmm/yy">
                        <c:v>42084</c:v>
                      </c:pt>
                      <c:pt idx="4190" formatCode="dd/mmm/yy">
                        <c:v>42085</c:v>
                      </c:pt>
                      <c:pt idx="4191" formatCode="dd/mmm/yy">
                        <c:v>42086</c:v>
                      </c:pt>
                      <c:pt idx="4192" formatCode="dd/mmm/yy">
                        <c:v>42087</c:v>
                      </c:pt>
                      <c:pt idx="4193" formatCode="dd/mmm/yy">
                        <c:v>42088</c:v>
                      </c:pt>
                      <c:pt idx="4194" formatCode="dd/mmm/yy">
                        <c:v>42089</c:v>
                      </c:pt>
                      <c:pt idx="4195" formatCode="dd/mmm/yy">
                        <c:v>42090</c:v>
                      </c:pt>
                      <c:pt idx="4196" formatCode="dd/mmm/yy">
                        <c:v>42091</c:v>
                      </c:pt>
                      <c:pt idx="4197" formatCode="dd/mmm/yy">
                        <c:v>42092</c:v>
                      </c:pt>
                      <c:pt idx="4198" formatCode="dd/mmm/yy">
                        <c:v>42093</c:v>
                      </c:pt>
                      <c:pt idx="4199" formatCode="dd/mmm/yy">
                        <c:v>42094</c:v>
                      </c:pt>
                      <c:pt idx="4200" formatCode="dd/mmm/yy">
                        <c:v>42095</c:v>
                      </c:pt>
                      <c:pt idx="4201" formatCode="dd/mmm/yy">
                        <c:v>42096</c:v>
                      </c:pt>
                      <c:pt idx="4202" formatCode="dd/mmm/yy">
                        <c:v>42097</c:v>
                      </c:pt>
                      <c:pt idx="4203" formatCode="dd/mmm/yy">
                        <c:v>42098</c:v>
                      </c:pt>
                      <c:pt idx="4204" formatCode="dd/mmm/yy">
                        <c:v>42099</c:v>
                      </c:pt>
                      <c:pt idx="4205" formatCode="dd/mmm/yy">
                        <c:v>42100</c:v>
                      </c:pt>
                      <c:pt idx="4206" formatCode="dd/mmm/yy">
                        <c:v>42101</c:v>
                      </c:pt>
                      <c:pt idx="4207" formatCode="dd/mmm/yy">
                        <c:v>42102</c:v>
                      </c:pt>
                      <c:pt idx="4208" formatCode="dd/mmm/yy">
                        <c:v>42103</c:v>
                      </c:pt>
                      <c:pt idx="4209" formatCode="dd/mmm/yy">
                        <c:v>42104</c:v>
                      </c:pt>
                      <c:pt idx="4210" formatCode="dd/mmm/yy">
                        <c:v>42105</c:v>
                      </c:pt>
                      <c:pt idx="4211" formatCode="dd/mmm/yy">
                        <c:v>42106</c:v>
                      </c:pt>
                      <c:pt idx="4212" formatCode="dd/mmm/yy">
                        <c:v>42107</c:v>
                      </c:pt>
                      <c:pt idx="4213" formatCode="dd/mmm/yy">
                        <c:v>42108</c:v>
                      </c:pt>
                      <c:pt idx="4214" formatCode="dd/mmm/yy">
                        <c:v>42109</c:v>
                      </c:pt>
                      <c:pt idx="4215" formatCode="dd/mmm/yy">
                        <c:v>42110</c:v>
                      </c:pt>
                      <c:pt idx="4216" formatCode="dd/mmm/yy">
                        <c:v>42111</c:v>
                      </c:pt>
                      <c:pt idx="4217" formatCode="dd/mmm/yy">
                        <c:v>42112</c:v>
                      </c:pt>
                      <c:pt idx="4218" formatCode="dd/mmm/yy">
                        <c:v>42113</c:v>
                      </c:pt>
                      <c:pt idx="4219" formatCode="dd/mmm/yy">
                        <c:v>42114</c:v>
                      </c:pt>
                      <c:pt idx="4220" formatCode="dd/mmm/yy">
                        <c:v>42115</c:v>
                      </c:pt>
                      <c:pt idx="4221" formatCode="dd/mmm/yy">
                        <c:v>42116</c:v>
                      </c:pt>
                      <c:pt idx="4222" formatCode="dd/mmm/yy">
                        <c:v>42117</c:v>
                      </c:pt>
                      <c:pt idx="4223" formatCode="dd/mmm/yy">
                        <c:v>42118</c:v>
                      </c:pt>
                      <c:pt idx="4224" formatCode="dd/mmm/yy">
                        <c:v>42119</c:v>
                      </c:pt>
                      <c:pt idx="4225" formatCode="dd/mmm/yy">
                        <c:v>42120</c:v>
                      </c:pt>
                      <c:pt idx="4226" formatCode="dd/mmm/yy">
                        <c:v>42121</c:v>
                      </c:pt>
                      <c:pt idx="4227" formatCode="dd/mmm/yy">
                        <c:v>42122</c:v>
                      </c:pt>
                      <c:pt idx="4228" formatCode="dd/mmm/yy">
                        <c:v>42123</c:v>
                      </c:pt>
                      <c:pt idx="4229" formatCode="dd/mmm/yy">
                        <c:v>42124</c:v>
                      </c:pt>
                      <c:pt idx="4230" formatCode="dd/mmm/yy">
                        <c:v>42125</c:v>
                      </c:pt>
                      <c:pt idx="4231" formatCode="dd/mmm/yy">
                        <c:v>42126</c:v>
                      </c:pt>
                      <c:pt idx="4232" formatCode="dd/mmm/yy">
                        <c:v>42127</c:v>
                      </c:pt>
                      <c:pt idx="4233" formatCode="dd/mmm/yy">
                        <c:v>42128</c:v>
                      </c:pt>
                      <c:pt idx="4234" formatCode="dd/mmm/yy">
                        <c:v>42129</c:v>
                      </c:pt>
                      <c:pt idx="4235" formatCode="dd/mmm/yy">
                        <c:v>42130</c:v>
                      </c:pt>
                      <c:pt idx="4236" formatCode="dd/mmm/yy">
                        <c:v>42131</c:v>
                      </c:pt>
                      <c:pt idx="4237" formatCode="dd/mmm/yy">
                        <c:v>42132</c:v>
                      </c:pt>
                      <c:pt idx="4238" formatCode="dd/mmm/yy">
                        <c:v>42133</c:v>
                      </c:pt>
                      <c:pt idx="4239" formatCode="dd/mmm/yy">
                        <c:v>42134</c:v>
                      </c:pt>
                      <c:pt idx="4240" formatCode="dd/mmm/yy">
                        <c:v>42135</c:v>
                      </c:pt>
                      <c:pt idx="4241" formatCode="dd/mmm/yy">
                        <c:v>42136</c:v>
                      </c:pt>
                      <c:pt idx="4242" formatCode="dd/mmm/yy">
                        <c:v>42137</c:v>
                      </c:pt>
                      <c:pt idx="4243" formatCode="dd/mmm/yy">
                        <c:v>42138</c:v>
                      </c:pt>
                      <c:pt idx="4244" formatCode="dd/mmm/yy">
                        <c:v>42139</c:v>
                      </c:pt>
                      <c:pt idx="4245" formatCode="dd/mmm/yy">
                        <c:v>42140</c:v>
                      </c:pt>
                      <c:pt idx="4246" formatCode="dd/mmm/yy">
                        <c:v>42141</c:v>
                      </c:pt>
                      <c:pt idx="4247" formatCode="dd/mmm/yy">
                        <c:v>42142</c:v>
                      </c:pt>
                      <c:pt idx="4248" formatCode="dd/mmm/yy">
                        <c:v>42143</c:v>
                      </c:pt>
                      <c:pt idx="4249" formatCode="dd/mmm/yy">
                        <c:v>42144</c:v>
                      </c:pt>
                      <c:pt idx="4250" formatCode="dd/mmm/yy">
                        <c:v>42145</c:v>
                      </c:pt>
                      <c:pt idx="4251" formatCode="dd/mmm/yy">
                        <c:v>42146</c:v>
                      </c:pt>
                      <c:pt idx="4252" formatCode="dd/mmm/yy">
                        <c:v>42147</c:v>
                      </c:pt>
                      <c:pt idx="4253" formatCode="dd/mmm/yy">
                        <c:v>42148</c:v>
                      </c:pt>
                      <c:pt idx="4254" formatCode="dd/mmm/yy">
                        <c:v>42149</c:v>
                      </c:pt>
                      <c:pt idx="4255" formatCode="dd/mmm/yy">
                        <c:v>42150</c:v>
                      </c:pt>
                      <c:pt idx="4256" formatCode="dd/mmm/yy">
                        <c:v>42151</c:v>
                      </c:pt>
                      <c:pt idx="4257" formatCode="dd/mmm/yy">
                        <c:v>42152</c:v>
                      </c:pt>
                      <c:pt idx="4258" formatCode="dd/mmm/yy">
                        <c:v>42153</c:v>
                      </c:pt>
                      <c:pt idx="4259" formatCode="dd/mmm/yy">
                        <c:v>42154</c:v>
                      </c:pt>
                      <c:pt idx="4260" formatCode="dd/mmm/yy">
                        <c:v>42155</c:v>
                      </c:pt>
                      <c:pt idx="4261" formatCode="dd/mmm/yy">
                        <c:v>42156</c:v>
                      </c:pt>
                      <c:pt idx="4262" formatCode="dd/mmm/yy">
                        <c:v>42157</c:v>
                      </c:pt>
                      <c:pt idx="4263" formatCode="dd/mmm/yy">
                        <c:v>42158</c:v>
                      </c:pt>
                      <c:pt idx="4264" formatCode="dd/mmm/yy">
                        <c:v>42159</c:v>
                      </c:pt>
                      <c:pt idx="4265" formatCode="dd/mmm/yy">
                        <c:v>42160</c:v>
                      </c:pt>
                      <c:pt idx="4266" formatCode="dd/mmm/yy">
                        <c:v>42161</c:v>
                      </c:pt>
                      <c:pt idx="4267" formatCode="dd/mmm/yy">
                        <c:v>42162</c:v>
                      </c:pt>
                      <c:pt idx="4268" formatCode="dd/mmm/yy">
                        <c:v>42163</c:v>
                      </c:pt>
                      <c:pt idx="4269" formatCode="dd/mmm/yy">
                        <c:v>42164</c:v>
                      </c:pt>
                      <c:pt idx="4270" formatCode="dd/mmm/yy">
                        <c:v>42165</c:v>
                      </c:pt>
                      <c:pt idx="4271" formatCode="dd/mmm/yy">
                        <c:v>42166</c:v>
                      </c:pt>
                      <c:pt idx="4272" formatCode="dd/mmm/yy">
                        <c:v>42167</c:v>
                      </c:pt>
                      <c:pt idx="4273" formatCode="dd/mmm/yy">
                        <c:v>42168</c:v>
                      </c:pt>
                      <c:pt idx="4274" formatCode="dd/mmm/yy">
                        <c:v>42169</c:v>
                      </c:pt>
                      <c:pt idx="4275" formatCode="dd/mmm/yy">
                        <c:v>42170</c:v>
                      </c:pt>
                      <c:pt idx="4276" formatCode="dd/mmm/yy">
                        <c:v>42171</c:v>
                      </c:pt>
                      <c:pt idx="4277" formatCode="dd/mmm/yy">
                        <c:v>42172</c:v>
                      </c:pt>
                      <c:pt idx="4278" formatCode="dd/mmm/yy">
                        <c:v>42173</c:v>
                      </c:pt>
                      <c:pt idx="4279" formatCode="dd/mmm/yy">
                        <c:v>42174</c:v>
                      </c:pt>
                      <c:pt idx="4280" formatCode="dd/mmm/yy">
                        <c:v>42177</c:v>
                      </c:pt>
                      <c:pt idx="4281" formatCode="dd/mmm/yy">
                        <c:v>42178</c:v>
                      </c:pt>
                      <c:pt idx="4282" formatCode="dd/mmm/yy">
                        <c:v>42179</c:v>
                      </c:pt>
                      <c:pt idx="4283" formatCode="dd/mmm/yy">
                        <c:v>42180</c:v>
                      </c:pt>
                      <c:pt idx="4284" formatCode="dd/mmm/yy">
                        <c:v>42181</c:v>
                      </c:pt>
                      <c:pt idx="4285" formatCode="dd/mmm/yy">
                        <c:v>42182</c:v>
                      </c:pt>
                      <c:pt idx="4286" formatCode="dd/mmm/yy">
                        <c:v>42183</c:v>
                      </c:pt>
                      <c:pt idx="4287" formatCode="dd/mmm/yy">
                        <c:v>42184</c:v>
                      </c:pt>
                      <c:pt idx="4288" formatCode="dd/mmm/yy">
                        <c:v>42185</c:v>
                      </c:pt>
                      <c:pt idx="4289" formatCode="dd/mmm/yy">
                        <c:v>42186</c:v>
                      </c:pt>
                      <c:pt idx="4290" formatCode="dd/mmm/yy">
                        <c:v>42187</c:v>
                      </c:pt>
                      <c:pt idx="4291" formatCode="dd/mmm/yy">
                        <c:v>42188</c:v>
                      </c:pt>
                      <c:pt idx="4292" formatCode="dd/mmm/yy">
                        <c:v>42189</c:v>
                      </c:pt>
                      <c:pt idx="4293" formatCode="dd/mmm/yy">
                        <c:v>42190</c:v>
                      </c:pt>
                      <c:pt idx="4294" formatCode="dd/mmm/yy">
                        <c:v>42191</c:v>
                      </c:pt>
                      <c:pt idx="4295" formatCode="dd/mmm/yy">
                        <c:v>42192</c:v>
                      </c:pt>
                      <c:pt idx="4296" formatCode="dd/mmm/yy">
                        <c:v>42193</c:v>
                      </c:pt>
                      <c:pt idx="4297" formatCode="dd/mmm/yy">
                        <c:v>42194</c:v>
                      </c:pt>
                      <c:pt idx="4298" formatCode="dd/mmm/yy">
                        <c:v>42195</c:v>
                      </c:pt>
                      <c:pt idx="4299" formatCode="dd/mmm/yy">
                        <c:v>42196</c:v>
                      </c:pt>
                      <c:pt idx="4300" formatCode="dd/mmm/yy">
                        <c:v>42197</c:v>
                      </c:pt>
                      <c:pt idx="4301" formatCode="dd/mmm/yy">
                        <c:v>42198</c:v>
                      </c:pt>
                      <c:pt idx="4302" formatCode="dd/mmm/yy">
                        <c:v>42199</c:v>
                      </c:pt>
                      <c:pt idx="4303" formatCode="dd/mmm/yy">
                        <c:v>42200</c:v>
                      </c:pt>
                      <c:pt idx="4304" formatCode="dd/mmm/yy">
                        <c:v>42201</c:v>
                      </c:pt>
                      <c:pt idx="4305" formatCode="dd/mmm/yy">
                        <c:v>42202</c:v>
                      </c:pt>
                      <c:pt idx="4306" formatCode="dd/mmm/yy">
                        <c:v>42203</c:v>
                      </c:pt>
                      <c:pt idx="4307" formatCode="dd/mmm/yy">
                        <c:v>42204</c:v>
                      </c:pt>
                      <c:pt idx="4308" formatCode="dd/mmm/yy">
                        <c:v>42205</c:v>
                      </c:pt>
                      <c:pt idx="4309" formatCode="dd/mmm/yy">
                        <c:v>42206</c:v>
                      </c:pt>
                      <c:pt idx="4310" formatCode="dd/mmm/yy">
                        <c:v>42207</c:v>
                      </c:pt>
                      <c:pt idx="4311" formatCode="dd/mmm/yy">
                        <c:v>42208</c:v>
                      </c:pt>
                      <c:pt idx="4312" formatCode="dd/mmm/yy">
                        <c:v>42209</c:v>
                      </c:pt>
                      <c:pt idx="4313" formatCode="dd/mmm/yy">
                        <c:v>42210</c:v>
                      </c:pt>
                      <c:pt idx="4314" formatCode="dd/mmm/yy">
                        <c:v>42211</c:v>
                      </c:pt>
                      <c:pt idx="4315" formatCode="dd/mmm/yy">
                        <c:v>42212</c:v>
                      </c:pt>
                      <c:pt idx="4316" formatCode="dd/mmm/yy">
                        <c:v>42213</c:v>
                      </c:pt>
                      <c:pt idx="4317" formatCode="dd/mmm/yy">
                        <c:v>42214</c:v>
                      </c:pt>
                      <c:pt idx="4318" formatCode="dd/mmm/yy">
                        <c:v>42215</c:v>
                      </c:pt>
                      <c:pt idx="4319" formatCode="dd/mmm/yy">
                        <c:v>42216</c:v>
                      </c:pt>
                      <c:pt idx="4320" formatCode="dd/mmm/yy">
                        <c:v>42217</c:v>
                      </c:pt>
                      <c:pt idx="4321" formatCode="dd/mmm/yy">
                        <c:v>42218</c:v>
                      </c:pt>
                      <c:pt idx="4322" formatCode="dd/mmm/yy">
                        <c:v>42219</c:v>
                      </c:pt>
                      <c:pt idx="4323" formatCode="dd/mmm/yy">
                        <c:v>42220</c:v>
                      </c:pt>
                      <c:pt idx="4324" formatCode="dd/mmm/yy">
                        <c:v>42221</c:v>
                      </c:pt>
                      <c:pt idx="4325" formatCode="dd/mmm/yy">
                        <c:v>42222</c:v>
                      </c:pt>
                      <c:pt idx="4326" formatCode="dd/mmm/yy">
                        <c:v>42223</c:v>
                      </c:pt>
                      <c:pt idx="4327" formatCode="dd/mmm/yy">
                        <c:v>42224</c:v>
                      </c:pt>
                      <c:pt idx="4328" formatCode="dd/mmm/yy">
                        <c:v>42225</c:v>
                      </c:pt>
                      <c:pt idx="4329" formatCode="dd/mmm/yy">
                        <c:v>42226</c:v>
                      </c:pt>
                      <c:pt idx="4330" formatCode="dd/mmm/yy">
                        <c:v>42227</c:v>
                      </c:pt>
                      <c:pt idx="4331" formatCode="dd/mmm/yy">
                        <c:v>42228</c:v>
                      </c:pt>
                      <c:pt idx="4332" formatCode="dd/mmm/yy">
                        <c:v>42229</c:v>
                      </c:pt>
                      <c:pt idx="4333" formatCode="dd/mmm/yy">
                        <c:v>42230</c:v>
                      </c:pt>
                      <c:pt idx="4334" formatCode="dd/mmm/yy">
                        <c:v>42231</c:v>
                      </c:pt>
                      <c:pt idx="4335" formatCode="dd/mmm/yy">
                        <c:v>42232</c:v>
                      </c:pt>
                      <c:pt idx="4336" formatCode="dd/mmm/yy">
                        <c:v>42233</c:v>
                      </c:pt>
                      <c:pt idx="4337" formatCode="dd/mmm/yy">
                        <c:v>42234</c:v>
                      </c:pt>
                      <c:pt idx="4338" formatCode="dd/mmm/yy">
                        <c:v>42235</c:v>
                      </c:pt>
                      <c:pt idx="4339" formatCode="dd/mmm/yy">
                        <c:v>42236</c:v>
                      </c:pt>
                      <c:pt idx="4340" formatCode="dd/mmm/yy">
                        <c:v>42237</c:v>
                      </c:pt>
                      <c:pt idx="4341" formatCode="dd/mmm/yy">
                        <c:v>42238</c:v>
                      </c:pt>
                      <c:pt idx="4342" formatCode="dd/mmm/yy">
                        <c:v>42239</c:v>
                      </c:pt>
                      <c:pt idx="4343" formatCode="dd/mmm/yy">
                        <c:v>42240</c:v>
                      </c:pt>
                      <c:pt idx="4344" formatCode="dd/mmm/yy">
                        <c:v>42241</c:v>
                      </c:pt>
                      <c:pt idx="4345" formatCode="dd/mmm/yy">
                        <c:v>42242</c:v>
                      </c:pt>
                      <c:pt idx="4346" formatCode="dd/mmm/yy">
                        <c:v>42243</c:v>
                      </c:pt>
                      <c:pt idx="4347" formatCode="dd/mmm/yy">
                        <c:v>42244</c:v>
                      </c:pt>
                      <c:pt idx="4348" formatCode="dd/mmm/yy">
                        <c:v>42245</c:v>
                      </c:pt>
                      <c:pt idx="4349" formatCode="dd/mmm/yy">
                        <c:v>42246</c:v>
                      </c:pt>
                      <c:pt idx="4350" formatCode="dd/mmm/yy">
                        <c:v>42247</c:v>
                      </c:pt>
                      <c:pt idx="4351" formatCode="dd/mmm/yy">
                        <c:v>42248</c:v>
                      </c:pt>
                      <c:pt idx="4352" formatCode="dd/mmm/yy">
                        <c:v>42249</c:v>
                      </c:pt>
                      <c:pt idx="4353" formatCode="dd/mmm/yy">
                        <c:v>42250</c:v>
                      </c:pt>
                      <c:pt idx="4354" formatCode="dd/mmm/yy">
                        <c:v>42251</c:v>
                      </c:pt>
                      <c:pt idx="4355" formatCode="dd/mmm/yy">
                        <c:v>42252</c:v>
                      </c:pt>
                      <c:pt idx="4356" formatCode="dd/mmm/yy">
                        <c:v>42253</c:v>
                      </c:pt>
                      <c:pt idx="4357" formatCode="dd/mmm/yy">
                        <c:v>42254</c:v>
                      </c:pt>
                      <c:pt idx="4358" formatCode="dd/mmm/yy">
                        <c:v>42255</c:v>
                      </c:pt>
                      <c:pt idx="4359" formatCode="dd/mmm/yy">
                        <c:v>42256</c:v>
                      </c:pt>
                      <c:pt idx="4360" formatCode="dd/mmm/yy">
                        <c:v>42257</c:v>
                      </c:pt>
                      <c:pt idx="4361" formatCode="dd/mmm/yy">
                        <c:v>42258</c:v>
                      </c:pt>
                      <c:pt idx="4362" formatCode="dd/mmm/yy">
                        <c:v>42259</c:v>
                      </c:pt>
                      <c:pt idx="4363" formatCode="dd/mmm/yy">
                        <c:v>42260</c:v>
                      </c:pt>
                      <c:pt idx="4364" formatCode="dd/mmm/yy">
                        <c:v>42261</c:v>
                      </c:pt>
                      <c:pt idx="4365" formatCode="dd/mmm/yy">
                        <c:v>42262</c:v>
                      </c:pt>
                      <c:pt idx="4366" formatCode="dd/mmm/yy">
                        <c:v>42263</c:v>
                      </c:pt>
                      <c:pt idx="4367" formatCode="dd/mmm/yy">
                        <c:v>42264</c:v>
                      </c:pt>
                      <c:pt idx="4368" formatCode="dd/mmm/yy">
                        <c:v>42265</c:v>
                      </c:pt>
                      <c:pt idx="4369" formatCode="dd/mmm/yy">
                        <c:v>42268</c:v>
                      </c:pt>
                      <c:pt idx="4370" formatCode="dd/mmm/yy">
                        <c:v>42269</c:v>
                      </c:pt>
                      <c:pt idx="4371" formatCode="dd/mmm/yy">
                        <c:v>42270</c:v>
                      </c:pt>
                      <c:pt idx="4372" formatCode="dd/mmm/yy">
                        <c:v>42271</c:v>
                      </c:pt>
                      <c:pt idx="4373" formatCode="dd/mmm/yy">
                        <c:v>42272</c:v>
                      </c:pt>
                      <c:pt idx="4374" formatCode="dd/mmm/yy">
                        <c:v>42273</c:v>
                      </c:pt>
                      <c:pt idx="4375" formatCode="dd/mmm/yy">
                        <c:v>42274</c:v>
                      </c:pt>
                      <c:pt idx="4376" formatCode="dd/mmm/yy">
                        <c:v>42275</c:v>
                      </c:pt>
                      <c:pt idx="4377" formatCode="dd/mmm/yy">
                        <c:v>42276</c:v>
                      </c:pt>
                      <c:pt idx="4378" formatCode="dd/mmm/yy">
                        <c:v>42277</c:v>
                      </c:pt>
                      <c:pt idx="4379" formatCode="dd/mmm/yy">
                        <c:v>42278</c:v>
                      </c:pt>
                      <c:pt idx="4380" formatCode="dd/mmm/yy">
                        <c:v>42279</c:v>
                      </c:pt>
                      <c:pt idx="4381" formatCode="dd/mmm/yy">
                        <c:v>42280</c:v>
                      </c:pt>
                      <c:pt idx="4382" formatCode="dd/mmm/yy">
                        <c:v>42281</c:v>
                      </c:pt>
                      <c:pt idx="4383" formatCode="dd/mmm/yy">
                        <c:v>42282</c:v>
                      </c:pt>
                      <c:pt idx="4384" formatCode="dd/mmm/yy">
                        <c:v>42283</c:v>
                      </c:pt>
                      <c:pt idx="4385" formatCode="dd/mmm/yy">
                        <c:v>42284</c:v>
                      </c:pt>
                      <c:pt idx="4386" formatCode="dd/mmm/yy">
                        <c:v>42285</c:v>
                      </c:pt>
                      <c:pt idx="4387" formatCode="dd/mmm/yy">
                        <c:v>42286</c:v>
                      </c:pt>
                      <c:pt idx="4388" formatCode="dd/mmm/yy">
                        <c:v>42287</c:v>
                      </c:pt>
                      <c:pt idx="4389" formatCode="dd/mmm/yy">
                        <c:v>42288</c:v>
                      </c:pt>
                      <c:pt idx="4390" formatCode="dd/mmm/yy">
                        <c:v>42289</c:v>
                      </c:pt>
                      <c:pt idx="4391" formatCode="dd/mmm/yy">
                        <c:v>42290</c:v>
                      </c:pt>
                      <c:pt idx="4392" formatCode="dd/mmm/yy">
                        <c:v>42291</c:v>
                      </c:pt>
                      <c:pt idx="4393" formatCode="dd/mmm/yy">
                        <c:v>42292</c:v>
                      </c:pt>
                      <c:pt idx="4394" formatCode="dd/mmm/yy">
                        <c:v>42293</c:v>
                      </c:pt>
                      <c:pt idx="4395" formatCode="dd/mmm/yy">
                        <c:v>42294</c:v>
                      </c:pt>
                      <c:pt idx="4396" formatCode="dd/mmm/yy">
                        <c:v>42295</c:v>
                      </c:pt>
                      <c:pt idx="4397" formatCode="dd/mmm/yy">
                        <c:v>42296</c:v>
                      </c:pt>
                      <c:pt idx="4398" formatCode="dd/mmm/yy">
                        <c:v>42297</c:v>
                      </c:pt>
                      <c:pt idx="4399" formatCode="dd/mmm/yy">
                        <c:v>42298</c:v>
                      </c:pt>
                      <c:pt idx="4400" formatCode="dd/mmm/yy">
                        <c:v>42299</c:v>
                      </c:pt>
                      <c:pt idx="4401" formatCode="dd/mmm/yy">
                        <c:v>42300</c:v>
                      </c:pt>
                      <c:pt idx="4402" formatCode="dd/mmm/yy">
                        <c:v>42301</c:v>
                      </c:pt>
                      <c:pt idx="4403" formatCode="dd/mmm/yy">
                        <c:v>42302</c:v>
                      </c:pt>
                      <c:pt idx="4404" formatCode="dd/mmm/yy">
                        <c:v>42303</c:v>
                      </c:pt>
                      <c:pt idx="4405" formatCode="dd/mmm/yy">
                        <c:v>42304</c:v>
                      </c:pt>
                      <c:pt idx="4406" formatCode="dd/mmm/yy">
                        <c:v>42305</c:v>
                      </c:pt>
                      <c:pt idx="4407" formatCode="dd/mmm/yy">
                        <c:v>42306</c:v>
                      </c:pt>
                      <c:pt idx="4408" formatCode="dd/mmm/yy">
                        <c:v>42307</c:v>
                      </c:pt>
                      <c:pt idx="4409" formatCode="dd/mmm/yy">
                        <c:v>42308</c:v>
                      </c:pt>
                      <c:pt idx="4410" formatCode="dd/mmm/yy">
                        <c:v>42310</c:v>
                      </c:pt>
                      <c:pt idx="4411" formatCode="dd/mmm/yy">
                        <c:v>42311</c:v>
                      </c:pt>
                      <c:pt idx="4412" formatCode="dd/mmm/yy">
                        <c:v>42312</c:v>
                      </c:pt>
                      <c:pt idx="4413" formatCode="dd/mmm/yy">
                        <c:v>42313</c:v>
                      </c:pt>
                      <c:pt idx="4414" formatCode="dd/mmm/yy">
                        <c:v>42314</c:v>
                      </c:pt>
                      <c:pt idx="4415" formatCode="dd/mmm/yy">
                        <c:v>42315</c:v>
                      </c:pt>
                      <c:pt idx="4416" formatCode="dd/mmm/yy">
                        <c:v>42316</c:v>
                      </c:pt>
                      <c:pt idx="4417" formatCode="dd/mmm/yy">
                        <c:v>42317</c:v>
                      </c:pt>
                      <c:pt idx="4418" formatCode="dd/mmm/yy">
                        <c:v>42318</c:v>
                      </c:pt>
                      <c:pt idx="4419" formatCode="dd/mmm/yy">
                        <c:v>42319</c:v>
                      </c:pt>
                      <c:pt idx="4420" formatCode="dd/mmm/yy">
                        <c:v>42320</c:v>
                      </c:pt>
                      <c:pt idx="4421" formatCode="dd/mmm/yy">
                        <c:v>42321</c:v>
                      </c:pt>
                      <c:pt idx="4422" formatCode="dd/mmm/yy">
                        <c:v>42322</c:v>
                      </c:pt>
                      <c:pt idx="4423" formatCode="dd/mmm/yy">
                        <c:v>42323</c:v>
                      </c:pt>
                      <c:pt idx="4424" formatCode="dd/mmm/yy">
                        <c:v>42324</c:v>
                      </c:pt>
                      <c:pt idx="4425" formatCode="dd/mmm/yy">
                        <c:v>42325</c:v>
                      </c:pt>
                      <c:pt idx="4426" formatCode="dd/mmm/yy">
                        <c:v>42326</c:v>
                      </c:pt>
                      <c:pt idx="4427" formatCode="dd/mmm/yy">
                        <c:v>42327</c:v>
                      </c:pt>
                      <c:pt idx="4428" formatCode="dd/mmm/yy">
                        <c:v>42328</c:v>
                      </c:pt>
                      <c:pt idx="4429" formatCode="dd/mmm/yy">
                        <c:v>42331</c:v>
                      </c:pt>
                      <c:pt idx="4430" formatCode="dd/mmm/yy">
                        <c:v>42332</c:v>
                      </c:pt>
                      <c:pt idx="4431" formatCode="dd/mmm/yy">
                        <c:v>42333</c:v>
                      </c:pt>
                      <c:pt idx="4432" formatCode="dd/mmm/yy">
                        <c:v>42334</c:v>
                      </c:pt>
                      <c:pt idx="4433" formatCode="dd/mmm/yy">
                        <c:v>42335</c:v>
                      </c:pt>
                      <c:pt idx="4434" formatCode="dd/mmm/yy">
                        <c:v>42336</c:v>
                      </c:pt>
                      <c:pt idx="4435" formatCode="dd/mmm/yy">
                        <c:v>42337</c:v>
                      </c:pt>
                      <c:pt idx="4436" formatCode="dd/mmm/yy">
                        <c:v>42338</c:v>
                      </c:pt>
                      <c:pt idx="4437" formatCode="dd/mmm/yy">
                        <c:v>42339</c:v>
                      </c:pt>
                      <c:pt idx="4438" formatCode="dd/mmm/yy">
                        <c:v>42340</c:v>
                      </c:pt>
                      <c:pt idx="4439" formatCode="dd/mmm/yy">
                        <c:v>42341</c:v>
                      </c:pt>
                      <c:pt idx="4440" formatCode="dd/mmm/yy">
                        <c:v>42342</c:v>
                      </c:pt>
                      <c:pt idx="4441" formatCode="dd/mmm/yy">
                        <c:v>42343</c:v>
                      </c:pt>
                      <c:pt idx="4442" formatCode="dd/mmm/yy">
                        <c:v>42344</c:v>
                      </c:pt>
                      <c:pt idx="4443" formatCode="dd/mmm/yy">
                        <c:v>42345</c:v>
                      </c:pt>
                      <c:pt idx="4444" formatCode="dd/mmm/yy">
                        <c:v>42346</c:v>
                      </c:pt>
                      <c:pt idx="4445" formatCode="dd/mmm/yy">
                        <c:v>42347</c:v>
                      </c:pt>
                      <c:pt idx="4446" formatCode="dd/mmm/yy">
                        <c:v>42348</c:v>
                      </c:pt>
                      <c:pt idx="4447" formatCode="dd/mmm/yy">
                        <c:v>42349</c:v>
                      </c:pt>
                      <c:pt idx="4448" formatCode="dd/mmm/yy">
                        <c:v>42350</c:v>
                      </c:pt>
                      <c:pt idx="4449" formatCode="dd/mmm/yy">
                        <c:v>42351</c:v>
                      </c:pt>
                      <c:pt idx="4450" formatCode="dd/mmm/yy">
                        <c:v>42352</c:v>
                      </c:pt>
                      <c:pt idx="4451" formatCode="dd/mmm/yy">
                        <c:v>42353</c:v>
                      </c:pt>
                      <c:pt idx="4452" formatCode="dd/mmm/yy">
                        <c:v>42354</c:v>
                      </c:pt>
                      <c:pt idx="4453" formatCode="dd/mmm/yy">
                        <c:v>42355</c:v>
                      </c:pt>
                      <c:pt idx="4454" formatCode="dd/mmm/yy">
                        <c:v>42356</c:v>
                      </c:pt>
                      <c:pt idx="4455" formatCode="dd/mmm/yy">
                        <c:v>42357</c:v>
                      </c:pt>
                      <c:pt idx="4456" formatCode="dd/mmm/yy">
                        <c:v>42358</c:v>
                      </c:pt>
                      <c:pt idx="4457" formatCode="dd/mmm/yy">
                        <c:v>42359</c:v>
                      </c:pt>
                      <c:pt idx="4458" formatCode="dd/mmm/yy">
                        <c:v>42360</c:v>
                      </c:pt>
                      <c:pt idx="4459" formatCode="dd/mmm/yy">
                        <c:v>42361</c:v>
                      </c:pt>
                      <c:pt idx="4460" formatCode="dd/mmm/yy">
                        <c:v>42362</c:v>
                      </c:pt>
                      <c:pt idx="4461" formatCode="dd/mmm/yy">
                        <c:v>42363</c:v>
                      </c:pt>
                      <c:pt idx="4462" formatCode="dd/mmm/yy">
                        <c:v>42364</c:v>
                      </c:pt>
                      <c:pt idx="4463" formatCode="dd/mmm/yy">
                        <c:v>42365</c:v>
                      </c:pt>
                      <c:pt idx="4464" formatCode="dd/mmm/yy">
                        <c:v>42366</c:v>
                      </c:pt>
                      <c:pt idx="4465" formatCode="dd/mmm/yy">
                        <c:v>42367</c:v>
                      </c:pt>
                      <c:pt idx="4466" formatCode="dd/mmm/yy">
                        <c:v>42368</c:v>
                      </c:pt>
                      <c:pt idx="4467" formatCode="dd/mmm/yy">
                        <c:v>42369</c:v>
                      </c:pt>
                      <c:pt idx="4468" formatCode="dd/mmm/yy">
                        <c:v>42370</c:v>
                      </c:pt>
                      <c:pt idx="4469" formatCode="dd/mmm/yy">
                        <c:v>42371</c:v>
                      </c:pt>
                      <c:pt idx="4470" formatCode="dd/mmm/yy">
                        <c:v>42372</c:v>
                      </c:pt>
                      <c:pt idx="4471" formatCode="dd/mmm/yy">
                        <c:v>42373</c:v>
                      </c:pt>
                      <c:pt idx="4472" formatCode="dd/mmm/yy">
                        <c:v>42374</c:v>
                      </c:pt>
                      <c:pt idx="4473" formatCode="dd/mmm/yy">
                        <c:v>42375</c:v>
                      </c:pt>
                      <c:pt idx="4474" formatCode="dd/mmm/yy">
                        <c:v>42376</c:v>
                      </c:pt>
                      <c:pt idx="4475" formatCode="dd/mmm/yy">
                        <c:v>42377</c:v>
                      </c:pt>
                      <c:pt idx="4476" formatCode="dd/mmm/yy">
                        <c:v>42380</c:v>
                      </c:pt>
                      <c:pt idx="4477" formatCode="dd/mmm/yy">
                        <c:v>42381</c:v>
                      </c:pt>
                      <c:pt idx="4478" formatCode="dd/mmm/yy">
                        <c:v>42382</c:v>
                      </c:pt>
                      <c:pt idx="4479" formatCode="dd/mmm/yy">
                        <c:v>42383</c:v>
                      </c:pt>
                      <c:pt idx="4480" formatCode="dd/mmm/yy">
                        <c:v>42384</c:v>
                      </c:pt>
                      <c:pt idx="4481" formatCode="dd/mmm/yy">
                        <c:v>42385</c:v>
                      </c:pt>
                      <c:pt idx="4482" formatCode="dd/mmm/yy">
                        <c:v>42386</c:v>
                      </c:pt>
                      <c:pt idx="4483" formatCode="dd/mmm/yy">
                        <c:v>42387</c:v>
                      </c:pt>
                      <c:pt idx="4484" formatCode="dd/mmm/yy">
                        <c:v>42388</c:v>
                      </c:pt>
                      <c:pt idx="4485" formatCode="dd/mmm/yy">
                        <c:v>42389</c:v>
                      </c:pt>
                      <c:pt idx="4486" formatCode="dd/mmm/yy">
                        <c:v>42390</c:v>
                      </c:pt>
                      <c:pt idx="4487" formatCode="dd/mmm/yy">
                        <c:v>42391</c:v>
                      </c:pt>
                      <c:pt idx="4488" formatCode="dd/mmm/yy">
                        <c:v>42392</c:v>
                      </c:pt>
                      <c:pt idx="4489" formatCode="dd/mmm/yy">
                        <c:v>42393</c:v>
                      </c:pt>
                      <c:pt idx="4490" formatCode="dd/mmm/yy">
                        <c:v>42394</c:v>
                      </c:pt>
                      <c:pt idx="4491" formatCode="dd/mmm/yy">
                        <c:v>42395</c:v>
                      </c:pt>
                      <c:pt idx="4492" formatCode="dd/mmm/yy">
                        <c:v>42396</c:v>
                      </c:pt>
                      <c:pt idx="4493" formatCode="dd/mmm/yy">
                        <c:v>42397</c:v>
                      </c:pt>
                      <c:pt idx="4494" formatCode="dd/mmm/yy">
                        <c:v>42398</c:v>
                      </c:pt>
                      <c:pt idx="4495" formatCode="dd/mmm/yy">
                        <c:v>42399</c:v>
                      </c:pt>
                      <c:pt idx="4496" formatCode="dd/mmm/yy">
                        <c:v>42400</c:v>
                      </c:pt>
                      <c:pt idx="4497" formatCode="dd/mmm/yy">
                        <c:v>42401</c:v>
                      </c:pt>
                      <c:pt idx="4498" formatCode="dd/mmm/yy">
                        <c:v>42402</c:v>
                      </c:pt>
                      <c:pt idx="4499" formatCode="dd/mmm/yy">
                        <c:v>42403</c:v>
                      </c:pt>
                      <c:pt idx="4500" formatCode="dd/mmm/yy">
                        <c:v>42404</c:v>
                      </c:pt>
                      <c:pt idx="4501" formatCode="dd/mmm/yy">
                        <c:v>42405</c:v>
                      </c:pt>
                      <c:pt idx="4502" formatCode="dd/mmm/yy">
                        <c:v>42406</c:v>
                      </c:pt>
                      <c:pt idx="4503" formatCode="dd/mmm/yy">
                        <c:v>42407</c:v>
                      </c:pt>
                      <c:pt idx="4504" formatCode="dd/mmm/yy">
                        <c:v>42408</c:v>
                      </c:pt>
                      <c:pt idx="4505" formatCode="dd/mmm/yy">
                        <c:v>42409</c:v>
                      </c:pt>
                      <c:pt idx="4506" formatCode="dd/mmm/yy">
                        <c:v>42410</c:v>
                      </c:pt>
                      <c:pt idx="4507" formatCode="dd/mmm/yy">
                        <c:v>42411</c:v>
                      </c:pt>
                      <c:pt idx="4508" formatCode="dd/mmm/yy">
                        <c:v>42412</c:v>
                      </c:pt>
                      <c:pt idx="4509" formatCode="dd/mmm/yy">
                        <c:v>42414</c:v>
                      </c:pt>
                      <c:pt idx="4510" formatCode="dd/mmm/yy">
                        <c:v>42415</c:v>
                      </c:pt>
                      <c:pt idx="4511" formatCode="dd/mmm/yy">
                        <c:v>42416</c:v>
                      </c:pt>
                      <c:pt idx="4512" formatCode="dd/mmm/yy">
                        <c:v>42417</c:v>
                      </c:pt>
                      <c:pt idx="4513" formatCode="dd/mmm/yy">
                        <c:v>42418</c:v>
                      </c:pt>
                      <c:pt idx="4514" formatCode="dd/mmm/yy">
                        <c:v>42419</c:v>
                      </c:pt>
                      <c:pt idx="4515" formatCode="dd/mmm/yy">
                        <c:v>42420</c:v>
                      </c:pt>
                      <c:pt idx="4516" formatCode="dd/mmm/yy">
                        <c:v>42421</c:v>
                      </c:pt>
                      <c:pt idx="4517" formatCode="dd/mmm/yy">
                        <c:v>42422</c:v>
                      </c:pt>
                      <c:pt idx="4518" formatCode="dd/mmm/yy">
                        <c:v>42423</c:v>
                      </c:pt>
                      <c:pt idx="4519" formatCode="dd/mmm/yy">
                        <c:v>42424</c:v>
                      </c:pt>
                      <c:pt idx="4520" formatCode="dd/mmm/yy">
                        <c:v>42425</c:v>
                      </c:pt>
                      <c:pt idx="4521" formatCode="dd/mmm/yy">
                        <c:v>42426</c:v>
                      </c:pt>
                      <c:pt idx="4522" formatCode="dd/mmm/yy">
                        <c:v>42427</c:v>
                      </c:pt>
                      <c:pt idx="4523" formatCode="dd/mmm/yy">
                        <c:v>42428</c:v>
                      </c:pt>
                      <c:pt idx="4524" formatCode="dd/mmm/yy">
                        <c:v>42429</c:v>
                      </c:pt>
                      <c:pt idx="4525" formatCode="dd/mmm/yy">
                        <c:v>42430</c:v>
                      </c:pt>
                      <c:pt idx="4526" formatCode="dd/mmm/yy">
                        <c:v>42431</c:v>
                      </c:pt>
                      <c:pt idx="4527" formatCode="dd/mmm/yy">
                        <c:v>42432</c:v>
                      </c:pt>
                      <c:pt idx="4528" formatCode="dd/mmm/yy">
                        <c:v>42433</c:v>
                      </c:pt>
                      <c:pt idx="4529" formatCode="dd/mmm/yy">
                        <c:v>42434</c:v>
                      </c:pt>
                      <c:pt idx="4530" formatCode="dd/mmm/yy">
                        <c:v>42435</c:v>
                      </c:pt>
                      <c:pt idx="4531" formatCode="dd/mmm/yy">
                        <c:v>42436</c:v>
                      </c:pt>
                      <c:pt idx="4532" formatCode="dd/mmm/yy">
                        <c:v>42437</c:v>
                      </c:pt>
                      <c:pt idx="4533" formatCode="dd/mmm/yy">
                        <c:v>42438</c:v>
                      </c:pt>
                      <c:pt idx="4534" formatCode="dd/mmm/yy">
                        <c:v>42439</c:v>
                      </c:pt>
                      <c:pt idx="4535" formatCode="dd/mmm/yy">
                        <c:v>42440</c:v>
                      </c:pt>
                      <c:pt idx="4536" formatCode="dd/mmm/yy">
                        <c:v>42441</c:v>
                      </c:pt>
                      <c:pt idx="4537" formatCode="dd/mmm/yy">
                        <c:v>42442</c:v>
                      </c:pt>
                      <c:pt idx="4538" formatCode="dd/mmm/yy">
                        <c:v>42443</c:v>
                      </c:pt>
                      <c:pt idx="4539" formatCode="dd/mmm/yy">
                        <c:v>42444</c:v>
                      </c:pt>
                      <c:pt idx="4540" formatCode="dd/mmm/yy">
                        <c:v>42445</c:v>
                      </c:pt>
                      <c:pt idx="4541" formatCode="dd/mmm/yy">
                        <c:v>42446</c:v>
                      </c:pt>
                      <c:pt idx="4542" formatCode="dd/mmm/yy">
                        <c:v>42447</c:v>
                      </c:pt>
                      <c:pt idx="4543" formatCode="dd/mmm/yy">
                        <c:v>42448</c:v>
                      </c:pt>
                      <c:pt idx="4544" formatCode="dd/mmm/yy">
                        <c:v>42449</c:v>
                      </c:pt>
                      <c:pt idx="4545" formatCode="dd/mmm/yy">
                        <c:v>42450</c:v>
                      </c:pt>
                      <c:pt idx="4546" formatCode="dd/mmm/yy">
                        <c:v>42451</c:v>
                      </c:pt>
                      <c:pt idx="4547" formatCode="dd/mmm/yy">
                        <c:v>42452</c:v>
                      </c:pt>
                      <c:pt idx="4548" formatCode="dd/mmm/yy">
                        <c:v>42453</c:v>
                      </c:pt>
                      <c:pt idx="4549" formatCode="dd/mmm/yy">
                        <c:v>42454</c:v>
                      </c:pt>
                      <c:pt idx="4550" formatCode="dd/mmm/yy">
                        <c:v>42455</c:v>
                      </c:pt>
                      <c:pt idx="4551" formatCode="dd/mmm/yy">
                        <c:v>42456</c:v>
                      </c:pt>
                      <c:pt idx="4552" formatCode="dd/mmm/yy">
                        <c:v>42457</c:v>
                      </c:pt>
                      <c:pt idx="4553" formatCode="dd/mmm/yy">
                        <c:v>42458</c:v>
                      </c:pt>
                      <c:pt idx="4554" formatCode="dd/mmm/yy">
                        <c:v>42459</c:v>
                      </c:pt>
                      <c:pt idx="4555" formatCode="dd/mmm/yy">
                        <c:v>42460</c:v>
                      </c:pt>
                      <c:pt idx="4556" formatCode="dd/mmm/yy">
                        <c:v>42461</c:v>
                      </c:pt>
                      <c:pt idx="4557" formatCode="dd/mmm/yy">
                        <c:v>42462</c:v>
                      </c:pt>
                      <c:pt idx="4558" formatCode="dd/mmm/yy">
                        <c:v>42463</c:v>
                      </c:pt>
                      <c:pt idx="4559" formatCode="dd/mmm/yy">
                        <c:v>42464</c:v>
                      </c:pt>
                      <c:pt idx="4560" formatCode="dd/mmm/yy">
                        <c:v>42465</c:v>
                      </c:pt>
                      <c:pt idx="4561" formatCode="dd/mmm/yy">
                        <c:v>42466</c:v>
                      </c:pt>
                      <c:pt idx="4562" formatCode="dd/mmm/yy">
                        <c:v>42467</c:v>
                      </c:pt>
                      <c:pt idx="4563" formatCode="dd/mmm/yy">
                        <c:v>42468</c:v>
                      </c:pt>
                      <c:pt idx="4564" formatCode="dd/mmm/yy">
                        <c:v>42469</c:v>
                      </c:pt>
                      <c:pt idx="4565" formatCode="dd/mmm/yy">
                        <c:v>42470</c:v>
                      </c:pt>
                      <c:pt idx="4566" formatCode="dd/mmm/yy">
                        <c:v>42471</c:v>
                      </c:pt>
                      <c:pt idx="4567" formatCode="dd/mmm/yy">
                        <c:v>42472</c:v>
                      </c:pt>
                      <c:pt idx="4568" formatCode="dd/mmm/yy">
                        <c:v>42473</c:v>
                      </c:pt>
                      <c:pt idx="4569" formatCode="dd/mmm/yy">
                        <c:v>42474</c:v>
                      </c:pt>
                      <c:pt idx="4570" formatCode="dd/mmm/yy">
                        <c:v>42475</c:v>
                      </c:pt>
                      <c:pt idx="4571" formatCode="dd/mmm/yy">
                        <c:v>42476</c:v>
                      </c:pt>
                      <c:pt idx="4572" formatCode="dd/mmm/yy">
                        <c:v>42477</c:v>
                      </c:pt>
                      <c:pt idx="4573" formatCode="dd/mmm/yy">
                        <c:v>42478</c:v>
                      </c:pt>
                      <c:pt idx="4574" formatCode="dd/mmm/yy">
                        <c:v>42479</c:v>
                      </c:pt>
                      <c:pt idx="4575" formatCode="dd/mmm/yy">
                        <c:v>42480</c:v>
                      </c:pt>
                      <c:pt idx="4576" formatCode="dd/mmm/yy">
                        <c:v>42481</c:v>
                      </c:pt>
                      <c:pt idx="4577" formatCode="dd/mmm/yy">
                        <c:v>42482</c:v>
                      </c:pt>
                      <c:pt idx="4578" formatCode="dd/mmm/yy">
                        <c:v>42483</c:v>
                      </c:pt>
                      <c:pt idx="4579" formatCode="dd/mmm/yy">
                        <c:v>42484</c:v>
                      </c:pt>
                      <c:pt idx="4580" formatCode="dd/mmm/yy">
                        <c:v>42485</c:v>
                      </c:pt>
                      <c:pt idx="4581" formatCode="dd/mmm/yy">
                        <c:v>42486</c:v>
                      </c:pt>
                      <c:pt idx="4582" formatCode="dd/mmm/yy">
                        <c:v>42487</c:v>
                      </c:pt>
                      <c:pt idx="4583" formatCode="dd/mmm/yy">
                        <c:v>42488</c:v>
                      </c:pt>
                      <c:pt idx="4584" formatCode="dd/mmm/yy">
                        <c:v>42489</c:v>
                      </c:pt>
                      <c:pt idx="4585" formatCode="dd/mmm/yy">
                        <c:v>42490</c:v>
                      </c:pt>
                      <c:pt idx="4586" formatCode="dd/mmm/yy">
                        <c:v>42491</c:v>
                      </c:pt>
                      <c:pt idx="4587" formatCode="dd/mmm/yy">
                        <c:v>42492</c:v>
                      </c:pt>
                      <c:pt idx="4588" formatCode="dd/mmm/yy">
                        <c:v>42493</c:v>
                      </c:pt>
                      <c:pt idx="4589" formatCode="dd/mmm/yy">
                        <c:v>42494</c:v>
                      </c:pt>
                      <c:pt idx="4590" formatCode="dd/mmm/yy">
                        <c:v>42495</c:v>
                      </c:pt>
                      <c:pt idx="4591" formatCode="dd/mmm/yy">
                        <c:v>42496</c:v>
                      </c:pt>
                      <c:pt idx="4592" formatCode="dd/mmm/yy">
                        <c:v>42497</c:v>
                      </c:pt>
                      <c:pt idx="4593" formatCode="dd/mmm/yy">
                        <c:v>42498</c:v>
                      </c:pt>
                      <c:pt idx="4594" formatCode="dd/mmm/yy">
                        <c:v>42499</c:v>
                      </c:pt>
                      <c:pt idx="4595" formatCode="dd/mmm/yy">
                        <c:v>42500</c:v>
                      </c:pt>
                      <c:pt idx="4596" formatCode="dd/mmm/yy">
                        <c:v>42501</c:v>
                      </c:pt>
                      <c:pt idx="4597" formatCode="dd/mmm/yy">
                        <c:v>42502</c:v>
                      </c:pt>
                      <c:pt idx="4598" formatCode="dd/mmm/yy">
                        <c:v>42503</c:v>
                      </c:pt>
                      <c:pt idx="4599" formatCode="dd/mmm/yy">
                        <c:v>42504</c:v>
                      </c:pt>
                      <c:pt idx="4600" formatCode="dd/mmm/yy">
                        <c:v>42505</c:v>
                      </c:pt>
                      <c:pt idx="4601" formatCode="dd/mmm/yy">
                        <c:v>42506</c:v>
                      </c:pt>
                      <c:pt idx="4602" formatCode="dd/mmm/yy">
                        <c:v>42507</c:v>
                      </c:pt>
                      <c:pt idx="4603" formatCode="dd/mmm/yy">
                        <c:v>42508</c:v>
                      </c:pt>
                      <c:pt idx="4604" formatCode="dd/mmm/yy">
                        <c:v>42509</c:v>
                      </c:pt>
                      <c:pt idx="4605" formatCode="dd/mmm/yy">
                        <c:v>42510</c:v>
                      </c:pt>
                      <c:pt idx="4606" formatCode="dd/mmm/yy">
                        <c:v>42511</c:v>
                      </c:pt>
                      <c:pt idx="4607" formatCode="dd/mmm/yy">
                        <c:v>42512</c:v>
                      </c:pt>
                      <c:pt idx="4608" formatCode="dd/mmm/yy">
                        <c:v>42513</c:v>
                      </c:pt>
                      <c:pt idx="4609" formatCode="dd/mmm/yy">
                        <c:v>42514</c:v>
                      </c:pt>
                      <c:pt idx="4610" formatCode="dd/mmm/yy">
                        <c:v>42515</c:v>
                      </c:pt>
                      <c:pt idx="4611" formatCode="dd/mmm/yy">
                        <c:v>42516</c:v>
                      </c:pt>
                      <c:pt idx="4612" formatCode="dd/mmm/yy">
                        <c:v>42517</c:v>
                      </c:pt>
                      <c:pt idx="4613" formatCode="dd/mmm/yy">
                        <c:v>42520</c:v>
                      </c:pt>
                      <c:pt idx="4614" formatCode="dd/mmm/yy">
                        <c:v>42521</c:v>
                      </c:pt>
                      <c:pt idx="4615" formatCode="dd/mmm/yy">
                        <c:v>42522</c:v>
                      </c:pt>
                      <c:pt idx="4616" formatCode="dd/mmm/yy">
                        <c:v>42523</c:v>
                      </c:pt>
                      <c:pt idx="4617" formatCode="dd/mmm/yy">
                        <c:v>42524</c:v>
                      </c:pt>
                      <c:pt idx="4618" formatCode="dd/mmm/yy">
                        <c:v>42525</c:v>
                      </c:pt>
                      <c:pt idx="4619" formatCode="dd/mmm/yy">
                        <c:v>42526</c:v>
                      </c:pt>
                      <c:pt idx="4620" formatCode="dd/mmm/yy">
                        <c:v>42527</c:v>
                      </c:pt>
                      <c:pt idx="4621" formatCode="dd/mmm/yy">
                        <c:v>42528</c:v>
                      </c:pt>
                      <c:pt idx="4622" formatCode="dd/mmm/yy">
                        <c:v>42529</c:v>
                      </c:pt>
                      <c:pt idx="4623" formatCode="dd/mmm/yy">
                        <c:v>42530</c:v>
                      </c:pt>
                      <c:pt idx="4624" formatCode="dd/mmm/yy">
                        <c:v>42531</c:v>
                      </c:pt>
                      <c:pt idx="4625" formatCode="dd/mmm/yy">
                        <c:v>42532</c:v>
                      </c:pt>
                      <c:pt idx="4626" formatCode="dd/mmm/yy">
                        <c:v>42533</c:v>
                      </c:pt>
                      <c:pt idx="4627" formatCode="dd/mmm/yy">
                        <c:v>42534</c:v>
                      </c:pt>
                      <c:pt idx="4628" formatCode="dd/mmm/yy">
                        <c:v>42535</c:v>
                      </c:pt>
                      <c:pt idx="4629" formatCode="dd/mmm/yy">
                        <c:v>42536</c:v>
                      </c:pt>
                      <c:pt idx="4630" formatCode="dd/mmm/yy">
                        <c:v>42537</c:v>
                      </c:pt>
                      <c:pt idx="4631" formatCode="dd/mmm/yy">
                        <c:v>42538</c:v>
                      </c:pt>
                      <c:pt idx="4632" formatCode="dd/mmm/yy">
                        <c:v>42539</c:v>
                      </c:pt>
                      <c:pt idx="4633" formatCode="dd/mmm/yy">
                        <c:v>42540</c:v>
                      </c:pt>
                      <c:pt idx="4634" formatCode="dd/mmm/yy">
                        <c:v>42541</c:v>
                      </c:pt>
                      <c:pt idx="4635" formatCode="dd/mmm/yy">
                        <c:v>42542</c:v>
                      </c:pt>
                      <c:pt idx="4636" formatCode="dd/mmm/yy">
                        <c:v>42543</c:v>
                      </c:pt>
                      <c:pt idx="4637" formatCode="dd/mmm/yy">
                        <c:v>42544</c:v>
                      </c:pt>
                      <c:pt idx="4638" formatCode="dd/mmm/yy">
                        <c:v>42545</c:v>
                      </c:pt>
                      <c:pt idx="4639" formatCode="dd/mmm/yy">
                        <c:v>42546</c:v>
                      </c:pt>
                      <c:pt idx="4640" formatCode="dd/mmm/yy">
                        <c:v>42547</c:v>
                      </c:pt>
                      <c:pt idx="4641" formatCode="dd/mmm/yy">
                        <c:v>42548</c:v>
                      </c:pt>
                      <c:pt idx="4642" formatCode="dd/mmm/yy">
                        <c:v>42549</c:v>
                      </c:pt>
                      <c:pt idx="4643" formatCode="dd/mmm/yy">
                        <c:v>42550</c:v>
                      </c:pt>
                      <c:pt idx="4644" formatCode="dd/mmm/yy">
                        <c:v>42551</c:v>
                      </c:pt>
                      <c:pt idx="4645" formatCode="dd/mmm/yy">
                        <c:v>42552</c:v>
                      </c:pt>
                      <c:pt idx="4646" formatCode="dd/mmm/yy">
                        <c:v>42553</c:v>
                      </c:pt>
                      <c:pt idx="4647" formatCode="dd/mmm/yy">
                        <c:v>42554</c:v>
                      </c:pt>
                      <c:pt idx="4648" formatCode="dd/mmm/yy">
                        <c:v>42555</c:v>
                      </c:pt>
                      <c:pt idx="4649" formatCode="dd/mmm/yy">
                        <c:v>42556</c:v>
                      </c:pt>
                      <c:pt idx="4650" formatCode="dd/mmm/yy">
                        <c:v>42557</c:v>
                      </c:pt>
                      <c:pt idx="4651" formatCode="dd/mmm/yy">
                        <c:v>42558</c:v>
                      </c:pt>
                      <c:pt idx="4652" formatCode="dd/mmm/yy">
                        <c:v>42559</c:v>
                      </c:pt>
                      <c:pt idx="4653" formatCode="dd/mmm/yy">
                        <c:v>42560</c:v>
                      </c:pt>
                      <c:pt idx="4654" formatCode="dd/mmm/yy">
                        <c:v>42561</c:v>
                      </c:pt>
                      <c:pt idx="4655" formatCode="dd/mmm/yy">
                        <c:v>42562</c:v>
                      </c:pt>
                      <c:pt idx="4656" formatCode="dd/mmm/yy">
                        <c:v>42563</c:v>
                      </c:pt>
                      <c:pt idx="4657" formatCode="dd/mmm/yy">
                        <c:v>42564</c:v>
                      </c:pt>
                      <c:pt idx="4658" formatCode="dd/mmm/yy">
                        <c:v>42565</c:v>
                      </c:pt>
                      <c:pt idx="4659" formatCode="dd/mmm/yy">
                        <c:v>42566</c:v>
                      </c:pt>
                      <c:pt idx="4660" formatCode="dd/mmm/yy">
                        <c:v>42567</c:v>
                      </c:pt>
                      <c:pt idx="4661" formatCode="dd/mmm/yy">
                        <c:v>42568</c:v>
                      </c:pt>
                      <c:pt idx="4662" formatCode="dd/mmm/yy">
                        <c:v>42569</c:v>
                      </c:pt>
                      <c:pt idx="4663" formatCode="dd/mmm/yy">
                        <c:v>42570</c:v>
                      </c:pt>
                      <c:pt idx="4664" formatCode="dd/mmm/yy">
                        <c:v>42571</c:v>
                      </c:pt>
                      <c:pt idx="4665" formatCode="dd/mmm/yy">
                        <c:v>42572</c:v>
                      </c:pt>
                      <c:pt idx="4666" formatCode="dd/mmm/yy">
                        <c:v>42573</c:v>
                      </c:pt>
                      <c:pt idx="4667" formatCode="dd/mmm/yy">
                        <c:v>42574</c:v>
                      </c:pt>
                      <c:pt idx="4668" formatCode="dd/mmm/yy">
                        <c:v>42575</c:v>
                      </c:pt>
                      <c:pt idx="4669" formatCode="dd/mmm/yy">
                        <c:v>42576</c:v>
                      </c:pt>
                      <c:pt idx="4670" formatCode="dd/mmm/yy">
                        <c:v>42577</c:v>
                      </c:pt>
                      <c:pt idx="4671" formatCode="dd/mmm/yy">
                        <c:v>42578</c:v>
                      </c:pt>
                      <c:pt idx="4672" formatCode="dd/mmm/yy">
                        <c:v>42579</c:v>
                      </c:pt>
                      <c:pt idx="4673" formatCode="dd/mmm/yy">
                        <c:v>42580</c:v>
                      </c:pt>
                      <c:pt idx="4674" formatCode="dd/mmm/yy">
                        <c:v>42581</c:v>
                      </c:pt>
                      <c:pt idx="4675" formatCode="dd/mmm/yy">
                        <c:v>42582</c:v>
                      </c:pt>
                      <c:pt idx="4676" formatCode="dd/mmm/yy">
                        <c:v>42583</c:v>
                      </c:pt>
                      <c:pt idx="4677" formatCode="dd/mmm/yy">
                        <c:v>42584</c:v>
                      </c:pt>
                      <c:pt idx="4678" formatCode="dd/mmm/yy">
                        <c:v>42585</c:v>
                      </c:pt>
                      <c:pt idx="4679" formatCode="dd/mmm/yy">
                        <c:v>42586</c:v>
                      </c:pt>
                      <c:pt idx="4680" formatCode="dd/mmm/yy">
                        <c:v>42587</c:v>
                      </c:pt>
                      <c:pt idx="4681" formatCode="dd/mmm/yy">
                        <c:v>42588</c:v>
                      </c:pt>
                      <c:pt idx="4682" formatCode="dd/mmm/yy">
                        <c:v>42589</c:v>
                      </c:pt>
                      <c:pt idx="4683" formatCode="dd/mmm/yy">
                        <c:v>42590</c:v>
                      </c:pt>
                      <c:pt idx="4684" formatCode="dd/mmm/yy">
                        <c:v>42591</c:v>
                      </c:pt>
                      <c:pt idx="4685" formatCode="dd/mmm/yy">
                        <c:v>42592</c:v>
                      </c:pt>
                      <c:pt idx="4686" formatCode="dd/mmm/yy">
                        <c:v>42593</c:v>
                      </c:pt>
                      <c:pt idx="4687" formatCode="dd/mmm/yy">
                        <c:v>42594</c:v>
                      </c:pt>
                      <c:pt idx="4688" formatCode="dd/mmm/yy">
                        <c:v>42595</c:v>
                      </c:pt>
                      <c:pt idx="4689" formatCode="dd/mmm/yy">
                        <c:v>42596</c:v>
                      </c:pt>
                      <c:pt idx="4690" formatCode="dd/mmm/yy">
                        <c:v>42597</c:v>
                      </c:pt>
                      <c:pt idx="4691" formatCode="dd/mmm/yy">
                        <c:v>42598</c:v>
                      </c:pt>
                      <c:pt idx="4692" formatCode="dd/mmm/yy">
                        <c:v>42599</c:v>
                      </c:pt>
                      <c:pt idx="4693" formatCode="dd/mmm/yy">
                        <c:v>42600</c:v>
                      </c:pt>
                      <c:pt idx="4694" formatCode="dd/mmm/yy">
                        <c:v>42601</c:v>
                      </c:pt>
                      <c:pt idx="4695" formatCode="dd/mmm/yy">
                        <c:v>42602</c:v>
                      </c:pt>
                      <c:pt idx="4696" formatCode="dd/mmm/yy">
                        <c:v>42603</c:v>
                      </c:pt>
                      <c:pt idx="4697" formatCode="dd/mmm/yy">
                        <c:v>42604</c:v>
                      </c:pt>
                      <c:pt idx="4698" formatCode="dd/mmm/yy">
                        <c:v>42605</c:v>
                      </c:pt>
                      <c:pt idx="4699" formatCode="dd/mmm/yy">
                        <c:v>42606</c:v>
                      </c:pt>
                      <c:pt idx="4700" formatCode="dd/mmm/yy">
                        <c:v>42607</c:v>
                      </c:pt>
                      <c:pt idx="4701" formatCode="dd/mmm/yy">
                        <c:v>42608</c:v>
                      </c:pt>
                      <c:pt idx="4702" formatCode="dd/mmm/yy">
                        <c:v>42609</c:v>
                      </c:pt>
                      <c:pt idx="4703" formatCode="dd/mmm/yy">
                        <c:v>42610</c:v>
                      </c:pt>
                      <c:pt idx="4704" formatCode="dd/mmm/yy">
                        <c:v>42611</c:v>
                      </c:pt>
                      <c:pt idx="4705" formatCode="dd/mmm/yy">
                        <c:v>42612</c:v>
                      </c:pt>
                      <c:pt idx="4706" formatCode="dd/mmm/yy">
                        <c:v>42613</c:v>
                      </c:pt>
                      <c:pt idx="4707" formatCode="dd/mmm/yy">
                        <c:v>42614</c:v>
                      </c:pt>
                      <c:pt idx="4708" formatCode="dd/mmm/yy">
                        <c:v>42615</c:v>
                      </c:pt>
                      <c:pt idx="4709" formatCode="dd/mmm/yy">
                        <c:v>42616</c:v>
                      </c:pt>
                      <c:pt idx="4710" formatCode="dd/mmm/yy">
                        <c:v>42617</c:v>
                      </c:pt>
                      <c:pt idx="4711" formatCode="dd/mmm/yy">
                        <c:v>42618</c:v>
                      </c:pt>
                      <c:pt idx="4712" formatCode="dd/mmm/yy">
                        <c:v>42619</c:v>
                      </c:pt>
                      <c:pt idx="4713" formatCode="dd/mmm/yy">
                        <c:v>42620</c:v>
                      </c:pt>
                      <c:pt idx="4714" formatCode="dd/mmm/yy">
                        <c:v>42621</c:v>
                      </c:pt>
                      <c:pt idx="4715" formatCode="dd/mmm/yy">
                        <c:v>42622</c:v>
                      </c:pt>
                      <c:pt idx="4716" formatCode="dd/mmm/yy">
                        <c:v>42623</c:v>
                      </c:pt>
                      <c:pt idx="4717" formatCode="dd/mmm/yy">
                        <c:v>42624</c:v>
                      </c:pt>
                      <c:pt idx="4718" formatCode="dd/mmm/yy">
                        <c:v>42625</c:v>
                      </c:pt>
                      <c:pt idx="4719" formatCode="dd/mmm/yy">
                        <c:v>42626</c:v>
                      </c:pt>
                      <c:pt idx="4720" formatCode="dd/mmm/yy">
                        <c:v>42627</c:v>
                      </c:pt>
                      <c:pt idx="4721" formatCode="dd/mmm/yy">
                        <c:v>42628</c:v>
                      </c:pt>
                      <c:pt idx="4722" formatCode="dd/mmm/yy">
                        <c:v>42629</c:v>
                      </c:pt>
                      <c:pt idx="4723" formatCode="dd/mmm/yy">
                        <c:v>42630</c:v>
                      </c:pt>
                      <c:pt idx="4724" formatCode="dd/mmm/yy">
                        <c:v>42631</c:v>
                      </c:pt>
                      <c:pt idx="4725" formatCode="dd/mmm/yy">
                        <c:v>42632</c:v>
                      </c:pt>
                      <c:pt idx="4726" formatCode="dd/mmm/yy">
                        <c:v>42633</c:v>
                      </c:pt>
                      <c:pt idx="4727" formatCode="dd/mmm/yy">
                        <c:v>42634</c:v>
                      </c:pt>
                      <c:pt idx="4728" formatCode="dd/mmm/yy">
                        <c:v>42635</c:v>
                      </c:pt>
                      <c:pt idx="4729" formatCode="dd/mmm/yy">
                        <c:v>42636</c:v>
                      </c:pt>
                      <c:pt idx="4730" formatCode="dd/mmm/yy">
                        <c:v>42637</c:v>
                      </c:pt>
                      <c:pt idx="4731" formatCode="dd/mmm/yy">
                        <c:v>42638</c:v>
                      </c:pt>
                      <c:pt idx="4732" formatCode="dd/mmm/yy">
                        <c:v>42639</c:v>
                      </c:pt>
                      <c:pt idx="4733" formatCode="dd/mmm/yy">
                        <c:v>42640</c:v>
                      </c:pt>
                      <c:pt idx="4734" formatCode="dd/mmm/yy">
                        <c:v>42641</c:v>
                      </c:pt>
                      <c:pt idx="4735" formatCode="dd/mmm/yy">
                        <c:v>42642</c:v>
                      </c:pt>
                      <c:pt idx="4736" formatCode="dd/mmm/yy">
                        <c:v>42643</c:v>
                      </c:pt>
                      <c:pt idx="4737" formatCode="dd/mmm/yy">
                        <c:v>42644</c:v>
                      </c:pt>
                      <c:pt idx="4738" formatCode="dd/mmm/yy">
                        <c:v>42645</c:v>
                      </c:pt>
                      <c:pt idx="4739" formatCode="dd/mmm/yy">
                        <c:v>42646</c:v>
                      </c:pt>
                      <c:pt idx="4740" formatCode="dd/mmm/yy">
                        <c:v>42647</c:v>
                      </c:pt>
                      <c:pt idx="4741" formatCode="dd/mmm/yy">
                        <c:v>42648</c:v>
                      </c:pt>
                      <c:pt idx="4742" formatCode="dd/mmm/yy">
                        <c:v>42649</c:v>
                      </c:pt>
                      <c:pt idx="4743" formatCode="dd/mmm/yy">
                        <c:v>42650</c:v>
                      </c:pt>
                      <c:pt idx="4744" formatCode="dd/mmm/yy">
                        <c:v>42651</c:v>
                      </c:pt>
                      <c:pt idx="4745" formatCode="dd/mmm/yy">
                        <c:v>42652</c:v>
                      </c:pt>
                      <c:pt idx="4746" formatCode="dd/mmm/yy">
                        <c:v>42653</c:v>
                      </c:pt>
                      <c:pt idx="4747" formatCode="dd/mmm/yy">
                        <c:v>42654</c:v>
                      </c:pt>
                      <c:pt idx="4748" formatCode="dd/mmm/yy">
                        <c:v>42655</c:v>
                      </c:pt>
                      <c:pt idx="4749" formatCode="dd/mmm/yy">
                        <c:v>42656</c:v>
                      </c:pt>
                      <c:pt idx="4750" formatCode="dd/mmm/yy">
                        <c:v>42657</c:v>
                      </c:pt>
                      <c:pt idx="4751" formatCode="dd/mmm/yy">
                        <c:v>42658</c:v>
                      </c:pt>
                      <c:pt idx="4752" formatCode="dd/mmm/yy">
                        <c:v>42659</c:v>
                      </c:pt>
                      <c:pt idx="4753" formatCode="dd/mmm/yy">
                        <c:v>42660</c:v>
                      </c:pt>
                      <c:pt idx="4754" formatCode="dd/mmm/yy">
                        <c:v>42661</c:v>
                      </c:pt>
                      <c:pt idx="4755" formatCode="dd/mmm/yy">
                        <c:v>42662</c:v>
                      </c:pt>
                      <c:pt idx="4756" formatCode="dd/mmm/yy">
                        <c:v>42663</c:v>
                      </c:pt>
                      <c:pt idx="4757" formatCode="dd/mmm/yy">
                        <c:v>42664</c:v>
                      </c:pt>
                      <c:pt idx="4758" formatCode="dd/mmm/yy">
                        <c:v>42665</c:v>
                      </c:pt>
                      <c:pt idx="4759" formatCode="dd/mmm/yy">
                        <c:v>42666</c:v>
                      </c:pt>
                      <c:pt idx="4760" formatCode="dd/mmm/yy">
                        <c:v>42667</c:v>
                      </c:pt>
                      <c:pt idx="4761" formatCode="dd/mmm/yy">
                        <c:v>42668</c:v>
                      </c:pt>
                      <c:pt idx="4762" formatCode="dd/mmm/yy">
                        <c:v>42669</c:v>
                      </c:pt>
                      <c:pt idx="4763" formatCode="dd/mmm/yy">
                        <c:v>42670</c:v>
                      </c:pt>
                      <c:pt idx="4764" formatCode="dd/mmm/yy">
                        <c:v>42671</c:v>
                      </c:pt>
                      <c:pt idx="4765" formatCode="dd/mmm/yy">
                        <c:v>42672</c:v>
                      </c:pt>
                      <c:pt idx="4766" formatCode="dd/mmm/yy">
                        <c:v>42673</c:v>
                      </c:pt>
                      <c:pt idx="4767" formatCode="dd/mmm/yy">
                        <c:v>42674</c:v>
                      </c:pt>
                      <c:pt idx="4768" formatCode="dd/mmm/yy">
                        <c:v>42675</c:v>
                      </c:pt>
                      <c:pt idx="4769" formatCode="dd/mmm/yy">
                        <c:v>42676</c:v>
                      </c:pt>
                      <c:pt idx="4770" formatCode="dd/mmm/yy">
                        <c:v>42677</c:v>
                      </c:pt>
                      <c:pt idx="4771" formatCode="dd/mmm/yy">
                        <c:v>42678</c:v>
                      </c:pt>
                      <c:pt idx="4772" formatCode="dd/mmm/yy">
                        <c:v>42679</c:v>
                      </c:pt>
                      <c:pt idx="4773" formatCode="dd/mmm/yy">
                        <c:v>42680</c:v>
                      </c:pt>
                      <c:pt idx="4774" formatCode="dd/mmm/yy">
                        <c:v>42681</c:v>
                      </c:pt>
                      <c:pt idx="4775" formatCode="dd/mmm/yy">
                        <c:v>42682</c:v>
                      </c:pt>
                      <c:pt idx="4776" formatCode="dd/mmm/yy">
                        <c:v>42683</c:v>
                      </c:pt>
                      <c:pt idx="4777" formatCode="dd/mmm/yy">
                        <c:v>42684</c:v>
                      </c:pt>
                      <c:pt idx="4778" formatCode="dd/mmm/yy">
                        <c:v>42685</c:v>
                      </c:pt>
                      <c:pt idx="4779" formatCode="dd/mmm/yy">
                        <c:v>42688</c:v>
                      </c:pt>
                      <c:pt idx="4780" formatCode="dd/mmm/yy">
                        <c:v>42689</c:v>
                      </c:pt>
                      <c:pt idx="4781" formatCode="dd/mmm/yy">
                        <c:v>42690</c:v>
                      </c:pt>
                      <c:pt idx="4782" formatCode="dd/mmm/yy">
                        <c:v>42691</c:v>
                      </c:pt>
                      <c:pt idx="4783" formatCode="dd/mmm/yy">
                        <c:v>42691</c:v>
                      </c:pt>
                      <c:pt idx="4784" formatCode="dd/mmm/yy">
                        <c:v>42693</c:v>
                      </c:pt>
                      <c:pt idx="4785" formatCode="dd/mmm/yy">
                        <c:v>42694</c:v>
                      </c:pt>
                      <c:pt idx="4786" formatCode="dd/mmm/yy">
                        <c:v>42695</c:v>
                      </c:pt>
                      <c:pt idx="4787" formatCode="dd/mmm/yy">
                        <c:v>42696</c:v>
                      </c:pt>
                      <c:pt idx="4788" formatCode="dd/mmm/yy">
                        <c:v>42697</c:v>
                      </c:pt>
                      <c:pt idx="4789" formatCode="dd/mmm/yy">
                        <c:v>42698</c:v>
                      </c:pt>
                      <c:pt idx="4790" formatCode="dd/mmm/yy">
                        <c:v>42699</c:v>
                      </c:pt>
                      <c:pt idx="4791" formatCode="dd/mmm/yy">
                        <c:v>42700</c:v>
                      </c:pt>
                      <c:pt idx="4792" formatCode="dd/mmm/yy">
                        <c:v>42701</c:v>
                      </c:pt>
                      <c:pt idx="4793" formatCode="dd/mmm/yy">
                        <c:v>42702</c:v>
                      </c:pt>
                      <c:pt idx="4794" formatCode="dd/mmm/yy">
                        <c:v>42703</c:v>
                      </c:pt>
                      <c:pt idx="4795" formatCode="dd/mmm/yy">
                        <c:v>42704</c:v>
                      </c:pt>
                      <c:pt idx="4796" formatCode="dd/mmm/yy">
                        <c:v>42705</c:v>
                      </c:pt>
                      <c:pt idx="4797" formatCode="dd/mmm/yy">
                        <c:v>42706</c:v>
                      </c:pt>
                      <c:pt idx="4798" formatCode="dd/mmm/yy">
                        <c:v>42707</c:v>
                      </c:pt>
                      <c:pt idx="4799" formatCode="dd/mmm/yy">
                        <c:v>42708</c:v>
                      </c:pt>
                      <c:pt idx="4800" formatCode="dd/mmm/yy">
                        <c:v>42709</c:v>
                      </c:pt>
                      <c:pt idx="4801" formatCode="dd/mmm/yy">
                        <c:v>42710</c:v>
                      </c:pt>
                      <c:pt idx="4802" formatCode="dd/mmm/yy">
                        <c:v>42711</c:v>
                      </c:pt>
                      <c:pt idx="4803" formatCode="dd/mmm/yy">
                        <c:v>42712</c:v>
                      </c:pt>
                      <c:pt idx="4804" formatCode="dd/mmm/yy">
                        <c:v>42713</c:v>
                      </c:pt>
                      <c:pt idx="4805" formatCode="dd/mmm/yy">
                        <c:v>42714</c:v>
                      </c:pt>
                      <c:pt idx="4806" formatCode="dd/mmm/yy">
                        <c:v>42715</c:v>
                      </c:pt>
                      <c:pt idx="4807" formatCode="dd/mmm/yy">
                        <c:v>42716</c:v>
                      </c:pt>
                      <c:pt idx="4808" formatCode="dd/mmm/yy">
                        <c:v>42717</c:v>
                      </c:pt>
                      <c:pt idx="4809" formatCode="dd/mmm/yy">
                        <c:v>42718</c:v>
                      </c:pt>
                      <c:pt idx="4810" formatCode="dd/mmm/yy">
                        <c:v>42719</c:v>
                      </c:pt>
                      <c:pt idx="4811" formatCode="dd/mmm/yy">
                        <c:v>42720</c:v>
                      </c:pt>
                      <c:pt idx="4812" formatCode="dd/mmm/yy">
                        <c:v>42721</c:v>
                      </c:pt>
                      <c:pt idx="4813" formatCode="dd/mmm/yy">
                        <c:v>42722</c:v>
                      </c:pt>
                      <c:pt idx="4814" formatCode="dd/mmm/yy">
                        <c:v>42723</c:v>
                      </c:pt>
                      <c:pt idx="4815" formatCode="dd/mmm/yy">
                        <c:v>42724</c:v>
                      </c:pt>
                      <c:pt idx="4816" formatCode="dd/mmm/yy">
                        <c:v>42725</c:v>
                      </c:pt>
                      <c:pt idx="4817" formatCode="dd/mmm/yy">
                        <c:v>42726</c:v>
                      </c:pt>
                      <c:pt idx="4818" formatCode="dd/mmm/yy">
                        <c:v>42727</c:v>
                      </c:pt>
                      <c:pt idx="4819" formatCode="dd/mmm/yy">
                        <c:v>42728</c:v>
                      </c:pt>
                      <c:pt idx="4820" formatCode="dd/mmm/yy">
                        <c:v>42729</c:v>
                      </c:pt>
                      <c:pt idx="4821" formatCode="dd/mmm/yy">
                        <c:v>42730</c:v>
                      </c:pt>
                      <c:pt idx="4822" formatCode="dd/mmm/yy">
                        <c:v>42731</c:v>
                      </c:pt>
                      <c:pt idx="4823" formatCode="dd/mmm/yy">
                        <c:v>42732</c:v>
                      </c:pt>
                      <c:pt idx="4824" formatCode="dd/mmm/yy">
                        <c:v>42733</c:v>
                      </c:pt>
                      <c:pt idx="4825" formatCode="dd/mmm/yy">
                        <c:v>42734</c:v>
                      </c:pt>
                      <c:pt idx="4826" formatCode="dd/mmm/yy">
                        <c:v>42735</c:v>
                      </c:pt>
                      <c:pt idx="4827" formatCode="dd/mmm/yy">
                        <c:v>42736</c:v>
                      </c:pt>
                      <c:pt idx="4828" formatCode="dd/mmm/yy">
                        <c:v>42737</c:v>
                      </c:pt>
                      <c:pt idx="4829" formatCode="dd/mmm/yy">
                        <c:v>42738</c:v>
                      </c:pt>
                      <c:pt idx="4830" formatCode="dd/mmm/yy">
                        <c:v>42739</c:v>
                      </c:pt>
                      <c:pt idx="4831" formatCode="dd/mmm/yy">
                        <c:v>42740</c:v>
                      </c:pt>
                      <c:pt idx="4832" formatCode="dd/mmm/yy">
                        <c:v>42741</c:v>
                      </c:pt>
                      <c:pt idx="4833" formatCode="dd/mmm/yy">
                        <c:v>42742</c:v>
                      </c:pt>
                      <c:pt idx="4834" formatCode="dd/mmm/yy">
                        <c:v>42743</c:v>
                      </c:pt>
                      <c:pt idx="4835" formatCode="dd/mmm/yy">
                        <c:v>42744</c:v>
                      </c:pt>
                      <c:pt idx="4836" formatCode="dd/mmm/yy">
                        <c:v>42745</c:v>
                      </c:pt>
                      <c:pt idx="4837" formatCode="dd/mmm/yy">
                        <c:v>42746</c:v>
                      </c:pt>
                      <c:pt idx="4838" formatCode="dd/mmm/yy">
                        <c:v>42747</c:v>
                      </c:pt>
                      <c:pt idx="4839" formatCode="dd/mmm/yy">
                        <c:v>42748</c:v>
                      </c:pt>
                      <c:pt idx="4840" formatCode="dd/mmm/yy">
                        <c:v>42749</c:v>
                      </c:pt>
                      <c:pt idx="4841" formatCode="dd/mmm/yy">
                        <c:v>42750</c:v>
                      </c:pt>
                      <c:pt idx="4842" formatCode="dd/mmm/yy">
                        <c:v>42751</c:v>
                      </c:pt>
                      <c:pt idx="4843" formatCode="dd/mmm/yy">
                        <c:v>42752</c:v>
                      </c:pt>
                      <c:pt idx="4844" formatCode="dd/mmm/yy">
                        <c:v>42753</c:v>
                      </c:pt>
                      <c:pt idx="4845" formatCode="dd/mmm/yy">
                        <c:v>42754</c:v>
                      </c:pt>
                      <c:pt idx="4846" formatCode="dd/mmm/yy">
                        <c:v>42755</c:v>
                      </c:pt>
                      <c:pt idx="4847" formatCode="dd/mmm/yy">
                        <c:v>42756</c:v>
                      </c:pt>
                      <c:pt idx="4848" formatCode="dd/mmm/yy">
                        <c:v>42757</c:v>
                      </c:pt>
                      <c:pt idx="4849" formatCode="dd/mmm/yy">
                        <c:v>42758</c:v>
                      </c:pt>
                      <c:pt idx="4850" formatCode="dd/mmm/yy">
                        <c:v>42759</c:v>
                      </c:pt>
                      <c:pt idx="4851" formatCode="dd/mmm/yy">
                        <c:v>42760</c:v>
                      </c:pt>
                      <c:pt idx="4852" formatCode="dd/mmm/yy">
                        <c:v>42761</c:v>
                      </c:pt>
                      <c:pt idx="4853" formatCode="dd/mmm/yy">
                        <c:v>42762</c:v>
                      </c:pt>
                      <c:pt idx="4854" formatCode="dd/mmm/yy">
                        <c:v>42763</c:v>
                      </c:pt>
                      <c:pt idx="4855" formatCode="dd/mmm/yy">
                        <c:v>42764</c:v>
                      </c:pt>
                      <c:pt idx="4856" formatCode="dd/mmm/yy">
                        <c:v>42765</c:v>
                      </c:pt>
                      <c:pt idx="4857" formatCode="dd/mmm/yy">
                        <c:v>42766</c:v>
                      </c:pt>
                      <c:pt idx="4858" formatCode="dd/mmm/yy">
                        <c:v>42767</c:v>
                      </c:pt>
                      <c:pt idx="4859" formatCode="dd/mmm/yy">
                        <c:v>42768</c:v>
                      </c:pt>
                      <c:pt idx="4860" formatCode="dd/mmm/yy">
                        <c:v>42769</c:v>
                      </c:pt>
                      <c:pt idx="4861" formatCode="dd/mmm/yy">
                        <c:v>42770</c:v>
                      </c:pt>
                      <c:pt idx="4862" formatCode="dd/mmm/yy">
                        <c:v>42771</c:v>
                      </c:pt>
                      <c:pt idx="4863" formatCode="dd/mmm/yy">
                        <c:v>42772</c:v>
                      </c:pt>
                      <c:pt idx="4864" formatCode="dd/mmm/yy">
                        <c:v>42773</c:v>
                      </c:pt>
                      <c:pt idx="4865" formatCode="dd/mmm/yy">
                        <c:v>42774</c:v>
                      </c:pt>
                      <c:pt idx="4866" formatCode="dd/mmm/yy">
                        <c:v>42775</c:v>
                      </c:pt>
                      <c:pt idx="4867" formatCode="dd/mmm/yy">
                        <c:v>42776</c:v>
                      </c:pt>
                      <c:pt idx="4868" formatCode="dd/mmm/yy">
                        <c:v>42777</c:v>
                      </c:pt>
                      <c:pt idx="4869" formatCode="dd/mmm/yy">
                        <c:v>42778</c:v>
                      </c:pt>
                      <c:pt idx="4870" formatCode="dd/mmm/yy">
                        <c:v>42779</c:v>
                      </c:pt>
                      <c:pt idx="4871" formatCode="dd/mmm/yy">
                        <c:v>42780</c:v>
                      </c:pt>
                      <c:pt idx="4872" formatCode="dd/mmm/yy">
                        <c:v>42781</c:v>
                      </c:pt>
                      <c:pt idx="4873" formatCode="dd/mmm/yy">
                        <c:v>42782</c:v>
                      </c:pt>
                      <c:pt idx="4874" formatCode="dd/mmm/yy">
                        <c:v>42783</c:v>
                      </c:pt>
                      <c:pt idx="4875" formatCode="dd/mmm/yy">
                        <c:v>42784</c:v>
                      </c:pt>
                      <c:pt idx="4876" formatCode="dd/mmm/yy">
                        <c:v>42785</c:v>
                      </c:pt>
                      <c:pt idx="4877" formatCode="dd/mmm/yy">
                        <c:v>42786</c:v>
                      </c:pt>
                      <c:pt idx="4878" formatCode="dd/mmm/yy">
                        <c:v>42787</c:v>
                      </c:pt>
                      <c:pt idx="4879" formatCode="dd/mmm/yy">
                        <c:v>42788</c:v>
                      </c:pt>
                      <c:pt idx="4880" formatCode="dd/mmm/yy">
                        <c:v>42789</c:v>
                      </c:pt>
                      <c:pt idx="4881" formatCode="dd/mmm/yy">
                        <c:v>42790</c:v>
                      </c:pt>
                      <c:pt idx="4882" formatCode="dd/mmm/yy">
                        <c:v>42791</c:v>
                      </c:pt>
                      <c:pt idx="4883" formatCode="dd/mmm/yy">
                        <c:v>42792</c:v>
                      </c:pt>
                      <c:pt idx="4884" formatCode="dd/mmm/yy">
                        <c:v>42793</c:v>
                      </c:pt>
                      <c:pt idx="4885" formatCode="dd/mmm/yy">
                        <c:v>42794</c:v>
                      </c:pt>
                      <c:pt idx="4886" formatCode="dd/mmm/yy">
                        <c:v>42795</c:v>
                      </c:pt>
                      <c:pt idx="4887" formatCode="dd/mmm/yy">
                        <c:v>42796</c:v>
                      </c:pt>
                      <c:pt idx="4888" formatCode="dd/mmm/yy">
                        <c:v>42797</c:v>
                      </c:pt>
                      <c:pt idx="4889" formatCode="dd/mmm/yy">
                        <c:v>42798</c:v>
                      </c:pt>
                      <c:pt idx="4890" formatCode="dd/mmm/yy">
                        <c:v>42799</c:v>
                      </c:pt>
                      <c:pt idx="4891" formatCode="dd/mmm/yy">
                        <c:v>42800</c:v>
                      </c:pt>
                      <c:pt idx="4892" formatCode="dd/mmm/yy">
                        <c:v>42801</c:v>
                      </c:pt>
                      <c:pt idx="4893" formatCode="dd/mmm/yy">
                        <c:v>42802</c:v>
                      </c:pt>
                      <c:pt idx="4894" formatCode="dd/mmm/yy">
                        <c:v>42803</c:v>
                      </c:pt>
                      <c:pt idx="4895" formatCode="dd/mmm/yy">
                        <c:v>42804</c:v>
                      </c:pt>
                      <c:pt idx="4896" formatCode="dd/mmm/yy">
                        <c:v>42805</c:v>
                      </c:pt>
                      <c:pt idx="4897" formatCode="dd/mmm/yy">
                        <c:v>42806</c:v>
                      </c:pt>
                      <c:pt idx="4898" formatCode="dd/mmm/yy">
                        <c:v>42807</c:v>
                      </c:pt>
                      <c:pt idx="4899" formatCode="dd/mmm/yy">
                        <c:v>42808</c:v>
                      </c:pt>
                      <c:pt idx="4900" formatCode="dd/mmm/yy">
                        <c:v>42809</c:v>
                      </c:pt>
                      <c:pt idx="4901" formatCode="dd/mmm/yy">
                        <c:v>42810</c:v>
                      </c:pt>
                      <c:pt idx="4902" formatCode="dd/mmm/yy">
                        <c:v>42811</c:v>
                      </c:pt>
                      <c:pt idx="4903" formatCode="dd/mmm/yy">
                        <c:v>42812</c:v>
                      </c:pt>
                      <c:pt idx="4904" formatCode="dd/mmm/yy">
                        <c:v>42813</c:v>
                      </c:pt>
                      <c:pt idx="4905" formatCode="dd/mmm/yy">
                        <c:v>42814</c:v>
                      </c:pt>
                      <c:pt idx="4906" formatCode="dd/mmm/yy">
                        <c:v>42815</c:v>
                      </c:pt>
                      <c:pt idx="4907" formatCode="dd/mmm/yy">
                        <c:v>42816</c:v>
                      </c:pt>
                      <c:pt idx="4908" formatCode="dd/mmm/yy">
                        <c:v>42817</c:v>
                      </c:pt>
                      <c:pt idx="4909" formatCode="dd/mmm/yy">
                        <c:v>42818</c:v>
                      </c:pt>
                      <c:pt idx="4910" formatCode="dd/mmm/yy">
                        <c:v>42819</c:v>
                      </c:pt>
                      <c:pt idx="4911" formatCode="dd/mmm/yy">
                        <c:v>42820</c:v>
                      </c:pt>
                      <c:pt idx="4912" formatCode="dd/mmm/yy">
                        <c:v>42821</c:v>
                      </c:pt>
                      <c:pt idx="4913" formatCode="dd/mmm/yy">
                        <c:v>42822</c:v>
                      </c:pt>
                      <c:pt idx="4914" formatCode="dd/mmm/yy">
                        <c:v>42823</c:v>
                      </c:pt>
                      <c:pt idx="4915" formatCode="dd/mmm/yy">
                        <c:v>42824</c:v>
                      </c:pt>
                      <c:pt idx="4916" formatCode="dd/mmm/yy">
                        <c:v>42825</c:v>
                      </c:pt>
                      <c:pt idx="4917" formatCode="dd/mmm/yy">
                        <c:v>42826</c:v>
                      </c:pt>
                      <c:pt idx="4918" formatCode="dd/mmm/yy">
                        <c:v>42827</c:v>
                      </c:pt>
                      <c:pt idx="4919" formatCode="dd/mmm/yy">
                        <c:v>42828</c:v>
                      </c:pt>
                      <c:pt idx="4920" formatCode="dd/mmm/yy">
                        <c:v>42829</c:v>
                      </c:pt>
                      <c:pt idx="4921" formatCode="dd/mmm/yy">
                        <c:v>42830</c:v>
                      </c:pt>
                      <c:pt idx="4922" formatCode="dd/mmm/yy">
                        <c:v>42831</c:v>
                      </c:pt>
                      <c:pt idx="4923" formatCode="dd/mmm/yy">
                        <c:v>42832</c:v>
                      </c:pt>
                      <c:pt idx="4924" formatCode="dd/mmm/yy">
                        <c:v>42833</c:v>
                      </c:pt>
                      <c:pt idx="4925" formatCode="dd/mmm/yy">
                        <c:v>42834</c:v>
                      </c:pt>
                      <c:pt idx="4926" formatCode="dd/mmm/yy">
                        <c:v>42835</c:v>
                      </c:pt>
                      <c:pt idx="4927" formatCode="dd/mmm/yy">
                        <c:v>42836</c:v>
                      </c:pt>
                      <c:pt idx="4928" formatCode="dd/mmm/yy">
                        <c:v>42837</c:v>
                      </c:pt>
                      <c:pt idx="4929" formatCode="dd/mmm/yy">
                        <c:v>42838</c:v>
                      </c:pt>
                      <c:pt idx="4930" formatCode="dd/mmm/yy">
                        <c:v>42839</c:v>
                      </c:pt>
                      <c:pt idx="4931" formatCode="dd/mmm/yy">
                        <c:v>42840</c:v>
                      </c:pt>
                      <c:pt idx="4932" formatCode="dd/mmm/yy">
                        <c:v>42841</c:v>
                      </c:pt>
                      <c:pt idx="4933" formatCode="dd/mmm/yy">
                        <c:v>42842</c:v>
                      </c:pt>
                      <c:pt idx="4934" formatCode="dd/mmm/yy">
                        <c:v>42843</c:v>
                      </c:pt>
                      <c:pt idx="4935" formatCode="dd/mmm/yy">
                        <c:v>42844</c:v>
                      </c:pt>
                      <c:pt idx="4936" formatCode="dd/mmm/yy">
                        <c:v>42845</c:v>
                      </c:pt>
                      <c:pt idx="4937" formatCode="dd/mmm/yy">
                        <c:v>42846</c:v>
                      </c:pt>
                      <c:pt idx="4938" formatCode="dd/mmm/yy">
                        <c:v>42847</c:v>
                      </c:pt>
                      <c:pt idx="4939" formatCode="dd/mmm/yy">
                        <c:v>42848</c:v>
                      </c:pt>
                      <c:pt idx="4940" formatCode="dd/mmm/yy">
                        <c:v>42849</c:v>
                      </c:pt>
                      <c:pt idx="4941" formatCode="dd/mmm/yy">
                        <c:v>42850</c:v>
                      </c:pt>
                      <c:pt idx="4942" formatCode="dd/mmm/yy">
                        <c:v>42851</c:v>
                      </c:pt>
                      <c:pt idx="4943" formatCode="dd/mmm/yy">
                        <c:v>42852</c:v>
                      </c:pt>
                      <c:pt idx="4944" formatCode="dd/mmm/yy">
                        <c:v>42853</c:v>
                      </c:pt>
                      <c:pt idx="4945" formatCode="dd/mmm/yy">
                        <c:v>42854</c:v>
                      </c:pt>
                      <c:pt idx="4946" formatCode="dd/mmm/yy">
                        <c:v>42855</c:v>
                      </c:pt>
                      <c:pt idx="4947" formatCode="dd/mmm/yy">
                        <c:v>42856</c:v>
                      </c:pt>
                      <c:pt idx="4948" formatCode="dd/mmm/yy">
                        <c:v>42857</c:v>
                      </c:pt>
                      <c:pt idx="4949" formatCode="dd/mmm/yy">
                        <c:v>42858</c:v>
                      </c:pt>
                      <c:pt idx="4950" formatCode="dd/mmm/yy">
                        <c:v>42859</c:v>
                      </c:pt>
                      <c:pt idx="4951" formatCode="dd/mmm/yy">
                        <c:v>42860</c:v>
                      </c:pt>
                      <c:pt idx="4952" formatCode="dd/mmm/yy">
                        <c:v>42861</c:v>
                      </c:pt>
                      <c:pt idx="4953" formatCode="dd/mmm/yy">
                        <c:v>42862</c:v>
                      </c:pt>
                      <c:pt idx="4954" formatCode="dd/mmm/yy">
                        <c:v>42863</c:v>
                      </c:pt>
                      <c:pt idx="4955" formatCode="dd/mmm/yy">
                        <c:v>42864</c:v>
                      </c:pt>
                      <c:pt idx="4956" formatCode="dd/mmm/yy">
                        <c:v>42865</c:v>
                      </c:pt>
                      <c:pt idx="4957" formatCode="dd/mmm/yy">
                        <c:v>42866</c:v>
                      </c:pt>
                      <c:pt idx="4958" formatCode="dd/mmm/yy">
                        <c:v>42867</c:v>
                      </c:pt>
                      <c:pt idx="4959" formatCode="dd/mmm/yy">
                        <c:v>42868</c:v>
                      </c:pt>
                      <c:pt idx="4960" formatCode="dd/mmm/yy">
                        <c:v>42869</c:v>
                      </c:pt>
                      <c:pt idx="4961" formatCode="dd/mmm/yy">
                        <c:v>42870</c:v>
                      </c:pt>
                      <c:pt idx="4962" formatCode="dd/mmm/yy">
                        <c:v>42871</c:v>
                      </c:pt>
                      <c:pt idx="4963" formatCode="dd/mmm/yy">
                        <c:v>42872</c:v>
                      </c:pt>
                      <c:pt idx="4964" formatCode="dd/mmm/yy">
                        <c:v>42873</c:v>
                      </c:pt>
                      <c:pt idx="4965" formatCode="dd/mmm/yy">
                        <c:v>42874</c:v>
                      </c:pt>
                      <c:pt idx="4966" formatCode="dd/mmm/yy">
                        <c:v>42875</c:v>
                      </c:pt>
                      <c:pt idx="4967" formatCode="dd/mmm/yy">
                        <c:v>42876</c:v>
                      </c:pt>
                      <c:pt idx="4968" formatCode="dd/mmm/yy">
                        <c:v>42877</c:v>
                      </c:pt>
                      <c:pt idx="4969" formatCode="dd/mmm/yy">
                        <c:v>42878</c:v>
                      </c:pt>
                      <c:pt idx="4970" formatCode="dd/mmm/yy">
                        <c:v>42879</c:v>
                      </c:pt>
                      <c:pt idx="4971" formatCode="dd/mmm/yy">
                        <c:v>42880</c:v>
                      </c:pt>
                      <c:pt idx="4972" formatCode="dd/mmm/yy">
                        <c:v>42881</c:v>
                      </c:pt>
                      <c:pt idx="4973" formatCode="dd/mmm/yy">
                        <c:v>42882</c:v>
                      </c:pt>
                      <c:pt idx="4974" formatCode="dd/mmm/yy">
                        <c:v>42883</c:v>
                      </c:pt>
                      <c:pt idx="4975" formatCode="dd/mmm/yy">
                        <c:v>42884</c:v>
                      </c:pt>
                      <c:pt idx="4976" formatCode="dd/mmm/yy">
                        <c:v>42885</c:v>
                      </c:pt>
                      <c:pt idx="4977" formatCode="dd/mmm/yy">
                        <c:v>42886</c:v>
                      </c:pt>
                      <c:pt idx="4978" formatCode="dd/mmm/yy">
                        <c:v>42887</c:v>
                      </c:pt>
                      <c:pt idx="4979" formatCode="dd/mmm/yy">
                        <c:v>42888</c:v>
                      </c:pt>
                      <c:pt idx="4980" formatCode="dd/mmm/yy">
                        <c:v>42889</c:v>
                      </c:pt>
                      <c:pt idx="4981" formatCode="dd/mmm/yy">
                        <c:v>42890</c:v>
                      </c:pt>
                      <c:pt idx="4982" formatCode="dd/mmm/yy">
                        <c:v>42891</c:v>
                      </c:pt>
                      <c:pt idx="4983" formatCode="dd/mmm/yy">
                        <c:v>42892</c:v>
                      </c:pt>
                      <c:pt idx="4984" formatCode="dd/mmm/yy">
                        <c:v>42893</c:v>
                      </c:pt>
                      <c:pt idx="4985" formatCode="dd/mmm/yy">
                        <c:v>42894</c:v>
                      </c:pt>
                      <c:pt idx="4986" formatCode="dd/mmm/yy">
                        <c:v>42895</c:v>
                      </c:pt>
                      <c:pt idx="4987" formatCode="dd/mmm/yy">
                        <c:v>42896</c:v>
                      </c:pt>
                      <c:pt idx="4988" formatCode="dd/mmm/yy">
                        <c:v>42897</c:v>
                      </c:pt>
                      <c:pt idx="4989" formatCode="dd/mmm/yy">
                        <c:v>42898</c:v>
                      </c:pt>
                      <c:pt idx="4990" formatCode="dd/mmm/yy">
                        <c:v>42899</c:v>
                      </c:pt>
                      <c:pt idx="4991" formatCode="dd/mmm/yy">
                        <c:v>42900</c:v>
                      </c:pt>
                      <c:pt idx="4992" formatCode="dd/mmm/yy">
                        <c:v>42901</c:v>
                      </c:pt>
                      <c:pt idx="4993" formatCode="dd/mmm/yy">
                        <c:v>42902</c:v>
                      </c:pt>
                      <c:pt idx="4994" formatCode="dd/mmm/yy">
                        <c:v>42903</c:v>
                      </c:pt>
                      <c:pt idx="4995" formatCode="dd/mmm/yy">
                        <c:v>42904</c:v>
                      </c:pt>
                      <c:pt idx="4996" formatCode="dd/mmm/yy">
                        <c:v>42905</c:v>
                      </c:pt>
                      <c:pt idx="4997" formatCode="dd/mmm/yy">
                        <c:v>42906</c:v>
                      </c:pt>
                      <c:pt idx="4998" formatCode="dd/mmm/yy">
                        <c:v>42907</c:v>
                      </c:pt>
                      <c:pt idx="4999" formatCode="dd/mmm/yy">
                        <c:v>42908</c:v>
                      </c:pt>
                      <c:pt idx="5000" formatCode="dd/mmm/yy">
                        <c:v>42909</c:v>
                      </c:pt>
                      <c:pt idx="5001" formatCode="dd/mmm/yy">
                        <c:v>42910</c:v>
                      </c:pt>
                      <c:pt idx="5002" formatCode="dd/mmm/yy">
                        <c:v>42911</c:v>
                      </c:pt>
                      <c:pt idx="5003" formatCode="dd/mmm/yy">
                        <c:v>42912</c:v>
                      </c:pt>
                      <c:pt idx="5004" formatCode="dd/mmm/yy">
                        <c:v>42913</c:v>
                      </c:pt>
                      <c:pt idx="5005" formatCode="dd/mmm/yy">
                        <c:v>42914</c:v>
                      </c:pt>
                      <c:pt idx="5006" formatCode="dd/mmm/yy">
                        <c:v>42915</c:v>
                      </c:pt>
                      <c:pt idx="5007" formatCode="dd/mmm/yy">
                        <c:v>42916</c:v>
                      </c:pt>
                      <c:pt idx="5008" formatCode="dd/mmm/yy">
                        <c:v>42917</c:v>
                      </c:pt>
                      <c:pt idx="5009" formatCode="dd/mmm/yy">
                        <c:v>42918</c:v>
                      </c:pt>
                      <c:pt idx="5010" formatCode="dd/mmm/yy">
                        <c:v>42919</c:v>
                      </c:pt>
                      <c:pt idx="5011" formatCode="dd/mmm/yy">
                        <c:v>42920</c:v>
                      </c:pt>
                      <c:pt idx="5012" formatCode="dd/mmm/yy">
                        <c:v>42921</c:v>
                      </c:pt>
                      <c:pt idx="5013" formatCode="dd/mmm/yy">
                        <c:v>42922</c:v>
                      </c:pt>
                      <c:pt idx="5014" formatCode="dd/mmm/yy">
                        <c:v>42923</c:v>
                      </c:pt>
                      <c:pt idx="5015" formatCode="dd/mmm/yy">
                        <c:v>42924</c:v>
                      </c:pt>
                      <c:pt idx="5016" formatCode="dd/mmm/yy">
                        <c:v>42925</c:v>
                      </c:pt>
                      <c:pt idx="5017" formatCode="dd/mmm/yy">
                        <c:v>42926</c:v>
                      </c:pt>
                      <c:pt idx="5018" formatCode="dd/mmm/yy">
                        <c:v>42927</c:v>
                      </c:pt>
                      <c:pt idx="5019" formatCode="dd/mmm/yy">
                        <c:v>42928</c:v>
                      </c:pt>
                      <c:pt idx="5020" formatCode="dd/mmm/yy">
                        <c:v>42929</c:v>
                      </c:pt>
                      <c:pt idx="5021" formatCode="dd/mmm/yy">
                        <c:v>42930</c:v>
                      </c:pt>
                      <c:pt idx="5022" formatCode="dd/mmm/yy">
                        <c:v>42931</c:v>
                      </c:pt>
                      <c:pt idx="5023" formatCode="dd/mmm/yy">
                        <c:v>42932</c:v>
                      </c:pt>
                      <c:pt idx="5024" formatCode="dd/mmm/yy">
                        <c:v>42933</c:v>
                      </c:pt>
                      <c:pt idx="5025" formatCode="dd/mmm/yy">
                        <c:v>42934</c:v>
                      </c:pt>
                      <c:pt idx="5026" formatCode="dd/mmm/yy">
                        <c:v>42935</c:v>
                      </c:pt>
                      <c:pt idx="5027" formatCode="dd/mmm/yy">
                        <c:v>42936</c:v>
                      </c:pt>
                      <c:pt idx="5028" formatCode="dd/mmm/yy">
                        <c:v>42937</c:v>
                      </c:pt>
                      <c:pt idx="5029" formatCode="dd/mmm/yy">
                        <c:v>42938</c:v>
                      </c:pt>
                      <c:pt idx="5030" formatCode="dd/mmm/yy">
                        <c:v>42939</c:v>
                      </c:pt>
                      <c:pt idx="5031" formatCode="dd/mmm/yy">
                        <c:v>42940</c:v>
                      </c:pt>
                      <c:pt idx="5032" formatCode="dd/mmm/yy">
                        <c:v>42941</c:v>
                      </c:pt>
                      <c:pt idx="5033" formatCode="dd/mmm/yy">
                        <c:v>42942</c:v>
                      </c:pt>
                      <c:pt idx="5034" formatCode="dd/mmm/yy">
                        <c:v>42943</c:v>
                      </c:pt>
                      <c:pt idx="5035" formatCode="dd/mmm/yy">
                        <c:v>42944</c:v>
                      </c:pt>
                      <c:pt idx="5036" formatCode="dd/mmm/yy">
                        <c:v>42945</c:v>
                      </c:pt>
                      <c:pt idx="5037" formatCode="dd/mmm/yy">
                        <c:v>42946</c:v>
                      </c:pt>
                      <c:pt idx="5038" formatCode="dd/mmm/yy">
                        <c:v>42947</c:v>
                      </c:pt>
                      <c:pt idx="5039" formatCode="dd/mmm/yy">
                        <c:v>42948</c:v>
                      </c:pt>
                      <c:pt idx="5040" formatCode="dd/mmm/yy">
                        <c:v>42949</c:v>
                      </c:pt>
                      <c:pt idx="5041" formatCode="dd/mmm/yy">
                        <c:v>42950</c:v>
                      </c:pt>
                      <c:pt idx="5042" formatCode="dd/mmm/yy">
                        <c:v>42951</c:v>
                      </c:pt>
                      <c:pt idx="5043" formatCode="dd/mmm/yy">
                        <c:v>42952</c:v>
                      </c:pt>
                      <c:pt idx="5044" formatCode="dd/mmm/yy">
                        <c:v>42953</c:v>
                      </c:pt>
                      <c:pt idx="5045" formatCode="dd/mmm/yy">
                        <c:v>42954</c:v>
                      </c:pt>
                      <c:pt idx="5046" formatCode="dd/mmm/yy">
                        <c:v>42955</c:v>
                      </c:pt>
                      <c:pt idx="5047" formatCode="dd/mmm/yy">
                        <c:v>42956</c:v>
                      </c:pt>
                      <c:pt idx="5048" formatCode="dd/mmm/yy">
                        <c:v>42957</c:v>
                      </c:pt>
                      <c:pt idx="5049" formatCode="dd/mmm/yy">
                        <c:v>42958</c:v>
                      </c:pt>
                      <c:pt idx="5050" formatCode="dd/mmm/yy">
                        <c:v>42959</c:v>
                      </c:pt>
                      <c:pt idx="5051" formatCode="dd/mmm/yy">
                        <c:v>42960</c:v>
                      </c:pt>
                      <c:pt idx="5052" formatCode="dd/mmm/yy">
                        <c:v>42961</c:v>
                      </c:pt>
                      <c:pt idx="5053" formatCode="dd/mmm/yy">
                        <c:v>42962</c:v>
                      </c:pt>
                      <c:pt idx="5054" formatCode="dd/mmm/yy">
                        <c:v>42963</c:v>
                      </c:pt>
                      <c:pt idx="5055" formatCode="dd/mmm/yy">
                        <c:v>42964</c:v>
                      </c:pt>
                      <c:pt idx="5056" formatCode="dd/mmm/yy">
                        <c:v>42965</c:v>
                      </c:pt>
                      <c:pt idx="5057" formatCode="dd/mmm/yy">
                        <c:v>42966</c:v>
                      </c:pt>
                      <c:pt idx="5058" formatCode="dd/mmm/yy">
                        <c:v>42967</c:v>
                      </c:pt>
                      <c:pt idx="5059" formatCode="dd/mmm/yy">
                        <c:v>42968</c:v>
                      </c:pt>
                      <c:pt idx="5060" formatCode="dd/mmm/yy">
                        <c:v>42969</c:v>
                      </c:pt>
                      <c:pt idx="5061" formatCode="dd/mmm/yy">
                        <c:v>42970</c:v>
                      </c:pt>
                      <c:pt idx="5062" formatCode="dd/mmm/yy">
                        <c:v>42971</c:v>
                      </c:pt>
                      <c:pt idx="5063" formatCode="dd/mmm/yy">
                        <c:v>42972</c:v>
                      </c:pt>
                      <c:pt idx="5064" formatCode="dd/mmm/yy">
                        <c:v>42975</c:v>
                      </c:pt>
                      <c:pt idx="5065" formatCode="dd/mmm/yy">
                        <c:v>42976</c:v>
                      </c:pt>
                      <c:pt idx="5066" formatCode="dd/mmm/yy">
                        <c:v>42977</c:v>
                      </c:pt>
                      <c:pt idx="5067" formatCode="dd/mmm/yy">
                        <c:v>42978</c:v>
                      </c:pt>
                      <c:pt idx="5068" formatCode="dd/mmm/yy">
                        <c:v>42979</c:v>
                      </c:pt>
                      <c:pt idx="5069" formatCode="dd/mmm/yy">
                        <c:v>42980</c:v>
                      </c:pt>
                      <c:pt idx="5070" formatCode="dd/mmm/yy">
                        <c:v>42981</c:v>
                      </c:pt>
                      <c:pt idx="5071" formatCode="dd/mmm/yy">
                        <c:v>42982</c:v>
                      </c:pt>
                      <c:pt idx="5072" formatCode="dd/mmm/yy">
                        <c:v>42983</c:v>
                      </c:pt>
                      <c:pt idx="5073" formatCode="dd/mmm/yy">
                        <c:v>42984</c:v>
                      </c:pt>
                      <c:pt idx="5074" formatCode="dd/mmm/yy">
                        <c:v>42985</c:v>
                      </c:pt>
                      <c:pt idx="5075" formatCode="dd/mmm/yy">
                        <c:v>42986</c:v>
                      </c:pt>
                      <c:pt idx="5076" formatCode="dd/mmm/yy">
                        <c:v>42987</c:v>
                      </c:pt>
                      <c:pt idx="5077" formatCode="dd/mmm/yy">
                        <c:v>42988</c:v>
                      </c:pt>
                      <c:pt idx="5078" formatCode="dd/mmm/yy">
                        <c:v>42989</c:v>
                      </c:pt>
                      <c:pt idx="5079" formatCode="dd/mmm/yy">
                        <c:v>42990</c:v>
                      </c:pt>
                      <c:pt idx="5080" formatCode="dd/mmm/yy">
                        <c:v>42991</c:v>
                      </c:pt>
                      <c:pt idx="5081" formatCode="dd/mmm/yy">
                        <c:v>42992</c:v>
                      </c:pt>
                      <c:pt idx="5082" formatCode="dd/mmm/yy">
                        <c:v>42993</c:v>
                      </c:pt>
                      <c:pt idx="5083" formatCode="dd/mmm/yy">
                        <c:v>42994</c:v>
                      </c:pt>
                      <c:pt idx="5084" formatCode="dd/mmm/yy">
                        <c:v>42995</c:v>
                      </c:pt>
                      <c:pt idx="5085" formatCode="dd/mmm/yy">
                        <c:v>42996</c:v>
                      </c:pt>
                      <c:pt idx="5086" formatCode="dd/mmm/yy">
                        <c:v>42997</c:v>
                      </c:pt>
                      <c:pt idx="5087" formatCode="dd/mmm/yy">
                        <c:v>42998</c:v>
                      </c:pt>
                      <c:pt idx="5088" formatCode="dd/mmm/yy">
                        <c:v>42999</c:v>
                      </c:pt>
                      <c:pt idx="5089" formatCode="dd/mmm/yy">
                        <c:v>43000</c:v>
                      </c:pt>
                      <c:pt idx="5090" formatCode="dd/mmm/yy">
                        <c:v>43001</c:v>
                      </c:pt>
                      <c:pt idx="5091" formatCode="dd/mmm/yy">
                        <c:v>43002</c:v>
                      </c:pt>
                      <c:pt idx="5092" formatCode="dd/mmm/yy">
                        <c:v>43003</c:v>
                      </c:pt>
                      <c:pt idx="5093" formatCode="dd/mmm/yy">
                        <c:v>43004</c:v>
                      </c:pt>
                      <c:pt idx="5094" formatCode="dd/mmm/yy">
                        <c:v>43005</c:v>
                      </c:pt>
                      <c:pt idx="5095" formatCode="dd/mmm/yy">
                        <c:v>43006</c:v>
                      </c:pt>
                      <c:pt idx="5096" formatCode="dd/mmm/yy">
                        <c:v>43007</c:v>
                      </c:pt>
                      <c:pt idx="5097" formatCode="dd/mmm/yy">
                        <c:v>43008</c:v>
                      </c:pt>
                      <c:pt idx="5098" formatCode="dd/mmm/yy">
                        <c:v>43009</c:v>
                      </c:pt>
                      <c:pt idx="5099" formatCode="dd/mmm/yy">
                        <c:v>43010</c:v>
                      </c:pt>
                      <c:pt idx="5100" formatCode="dd/mmm/yy">
                        <c:v>43011</c:v>
                      </c:pt>
                      <c:pt idx="5101" formatCode="dd/mmm/yy">
                        <c:v>43012</c:v>
                      </c:pt>
                      <c:pt idx="5102" formatCode="dd/mmm/yy">
                        <c:v>43013</c:v>
                      </c:pt>
                      <c:pt idx="5103" formatCode="dd/mmm/yy">
                        <c:v>43014</c:v>
                      </c:pt>
                      <c:pt idx="5104" formatCode="dd/mmm/yy">
                        <c:v>43015</c:v>
                      </c:pt>
                      <c:pt idx="5105" formatCode="dd/mmm/yy">
                        <c:v>43016</c:v>
                      </c:pt>
                      <c:pt idx="5106" formatCode="dd/mmm/yy">
                        <c:v>43017</c:v>
                      </c:pt>
                      <c:pt idx="5107" formatCode="dd/mmm/yy">
                        <c:v>43018</c:v>
                      </c:pt>
                      <c:pt idx="5108" formatCode="dd/mmm/yy">
                        <c:v>43019</c:v>
                      </c:pt>
                      <c:pt idx="5109" formatCode="dd/mmm/yy">
                        <c:v>43020</c:v>
                      </c:pt>
                      <c:pt idx="5110" formatCode="dd/mmm/yy">
                        <c:v>43021</c:v>
                      </c:pt>
                      <c:pt idx="5111" formatCode="dd/mmm/yy">
                        <c:v>43022</c:v>
                      </c:pt>
                      <c:pt idx="5112" formatCode="dd/mmm/yy">
                        <c:v>43023</c:v>
                      </c:pt>
                      <c:pt idx="5113" formatCode="dd/mmm/yy">
                        <c:v>43024</c:v>
                      </c:pt>
                      <c:pt idx="5114" formatCode="dd/mmm/yy">
                        <c:v>43025</c:v>
                      </c:pt>
                      <c:pt idx="5115" formatCode="dd/mmm/yy">
                        <c:v>43026</c:v>
                      </c:pt>
                      <c:pt idx="5116" formatCode="dd/mmm/yy">
                        <c:v>43027</c:v>
                      </c:pt>
                      <c:pt idx="5117" formatCode="dd/mmm/yy">
                        <c:v>43028</c:v>
                      </c:pt>
                      <c:pt idx="5118" formatCode="dd/mmm/yy">
                        <c:v>43029</c:v>
                      </c:pt>
                      <c:pt idx="5119" formatCode="dd/mmm/yy">
                        <c:v>43030</c:v>
                      </c:pt>
                      <c:pt idx="5120" formatCode="dd/mmm/yy">
                        <c:v>43031</c:v>
                      </c:pt>
                      <c:pt idx="5121" formatCode="dd/mmm/yy">
                        <c:v>43032</c:v>
                      </c:pt>
                      <c:pt idx="5122" formatCode="dd/mmm/yy">
                        <c:v>43033</c:v>
                      </c:pt>
                      <c:pt idx="5123" formatCode="dd/mmm/yy">
                        <c:v>43034</c:v>
                      </c:pt>
                      <c:pt idx="5124" formatCode="dd/mmm/yy">
                        <c:v>43035</c:v>
                      </c:pt>
                      <c:pt idx="5125" formatCode="dd/mmm/yy">
                        <c:v>43036</c:v>
                      </c:pt>
                      <c:pt idx="5126" formatCode="dd/mmm/yy">
                        <c:v>43037</c:v>
                      </c:pt>
                      <c:pt idx="5127" formatCode="dd/mmm/yy">
                        <c:v>43038</c:v>
                      </c:pt>
                      <c:pt idx="5128" formatCode="dd/mmm/yy">
                        <c:v>43039</c:v>
                      </c:pt>
                      <c:pt idx="5129" formatCode="dd/mmm/yy">
                        <c:v>43040</c:v>
                      </c:pt>
                      <c:pt idx="5130" formatCode="dd/mmm/yy">
                        <c:v>43041</c:v>
                      </c:pt>
                      <c:pt idx="5131" formatCode="dd/mmm/yy">
                        <c:v>43042</c:v>
                      </c:pt>
                      <c:pt idx="5132" formatCode="dd/mmm/yy">
                        <c:v>43043</c:v>
                      </c:pt>
                      <c:pt idx="5133" formatCode="dd/mmm/yy">
                        <c:v>43044</c:v>
                      </c:pt>
                      <c:pt idx="5134" formatCode="dd/mmm/yy">
                        <c:v>43045</c:v>
                      </c:pt>
                      <c:pt idx="5135" formatCode="dd/mmm/yy">
                        <c:v>43046</c:v>
                      </c:pt>
                      <c:pt idx="5136" formatCode="dd/mmm/yy">
                        <c:v>43047</c:v>
                      </c:pt>
                      <c:pt idx="5137" formatCode="dd/mmm/yy">
                        <c:v>43048</c:v>
                      </c:pt>
                      <c:pt idx="5138" formatCode="dd/mmm/yy">
                        <c:v>43049</c:v>
                      </c:pt>
                      <c:pt idx="5139" formatCode="dd/mmm/yy">
                        <c:v>43050</c:v>
                      </c:pt>
                      <c:pt idx="5140" formatCode="dd/mmm/yy">
                        <c:v>43051</c:v>
                      </c:pt>
                      <c:pt idx="5141" formatCode="dd/mmm/yy">
                        <c:v>43052</c:v>
                      </c:pt>
                      <c:pt idx="5142" formatCode="dd/mmm/yy">
                        <c:v>43053</c:v>
                      </c:pt>
                      <c:pt idx="5143" formatCode="dd/mmm/yy">
                        <c:v>43054</c:v>
                      </c:pt>
                      <c:pt idx="5144" formatCode="dd/mmm/yy">
                        <c:v>43055</c:v>
                      </c:pt>
                      <c:pt idx="5145" formatCode="dd/mmm/yy">
                        <c:v>43056</c:v>
                      </c:pt>
                      <c:pt idx="5146" formatCode="dd/mmm/yy">
                        <c:v>43057</c:v>
                      </c:pt>
                      <c:pt idx="5147" formatCode="dd/mmm/yy">
                        <c:v>43058</c:v>
                      </c:pt>
                      <c:pt idx="5148" formatCode="dd/mmm/yy">
                        <c:v>43059</c:v>
                      </c:pt>
                      <c:pt idx="5149" formatCode="dd/mmm/yy">
                        <c:v>43060</c:v>
                      </c:pt>
                      <c:pt idx="5150" formatCode="dd/mmm/yy">
                        <c:v>43061</c:v>
                      </c:pt>
                      <c:pt idx="5151" formatCode="dd/mmm/yy">
                        <c:v>43062</c:v>
                      </c:pt>
                      <c:pt idx="5152" formatCode="dd/mmm/yy">
                        <c:v>43063</c:v>
                      </c:pt>
                      <c:pt idx="5153" formatCode="dd/mmm/yy">
                        <c:v>43064</c:v>
                      </c:pt>
                      <c:pt idx="5154" formatCode="dd/mmm/yy">
                        <c:v>43065</c:v>
                      </c:pt>
                      <c:pt idx="5155" formatCode="dd/mmm/yy">
                        <c:v>43066</c:v>
                      </c:pt>
                      <c:pt idx="5156" formatCode="dd/mmm/yy">
                        <c:v>43067</c:v>
                      </c:pt>
                      <c:pt idx="5157" formatCode="dd/mmm/yy">
                        <c:v>43068</c:v>
                      </c:pt>
                      <c:pt idx="5158" formatCode="dd/mmm/yy">
                        <c:v>43069</c:v>
                      </c:pt>
                      <c:pt idx="5159" formatCode="dd/mmm/yy">
                        <c:v>43070</c:v>
                      </c:pt>
                      <c:pt idx="5160" formatCode="dd/mmm/yy">
                        <c:v>43071</c:v>
                      </c:pt>
                      <c:pt idx="5161" formatCode="dd/mmm/yy">
                        <c:v>43072</c:v>
                      </c:pt>
                      <c:pt idx="5162" formatCode="dd/mmm/yy">
                        <c:v>43073</c:v>
                      </c:pt>
                      <c:pt idx="5163" formatCode="dd/mmm/yy">
                        <c:v>43074</c:v>
                      </c:pt>
                      <c:pt idx="5164" formatCode="dd/mmm/yy">
                        <c:v>43075</c:v>
                      </c:pt>
                      <c:pt idx="5165" formatCode="dd/mmm/yy">
                        <c:v>43076</c:v>
                      </c:pt>
                      <c:pt idx="5166" formatCode="dd/mmm/yy">
                        <c:v>43077</c:v>
                      </c:pt>
                      <c:pt idx="5167" formatCode="dd/mmm/yy">
                        <c:v>43078</c:v>
                      </c:pt>
                      <c:pt idx="5168" formatCode="dd/mmm/yy">
                        <c:v>43079</c:v>
                      </c:pt>
                      <c:pt idx="5169" formatCode="dd/mmm/yy">
                        <c:v>43080</c:v>
                      </c:pt>
                      <c:pt idx="5170" formatCode="dd/mmm/yy">
                        <c:v>43081</c:v>
                      </c:pt>
                      <c:pt idx="5171" formatCode="dd/mmm/yy">
                        <c:v>43082</c:v>
                      </c:pt>
                      <c:pt idx="5172" formatCode="dd/mmm/yy">
                        <c:v>43083</c:v>
                      </c:pt>
                      <c:pt idx="5173" formatCode="dd/mmm/yy">
                        <c:v>43084</c:v>
                      </c:pt>
                      <c:pt idx="5174" formatCode="dd/mmm/yy">
                        <c:v>43085</c:v>
                      </c:pt>
                      <c:pt idx="5175" formatCode="dd/mmm/yy">
                        <c:v>43086</c:v>
                      </c:pt>
                      <c:pt idx="5176" formatCode="dd/mmm/yy">
                        <c:v>43087</c:v>
                      </c:pt>
                      <c:pt idx="5177" formatCode="dd/mmm/yy">
                        <c:v>43088</c:v>
                      </c:pt>
                      <c:pt idx="5178" formatCode="dd/mmm/yy">
                        <c:v>43089</c:v>
                      </c:pt>
                      <c:pt idx="5179" formatCode="dd/mmm/yy">
                        <c:v>43090</c:v>
                      </c:pt>
                      <c:pt idx="5180" formatCode="dd/mmm/yy">
                        <c:v>43091</c:v>
                      </c:pt>
                      <c:pt idx="5181" formatCode="dd/mmm/yy">
                        <c:v>43092</c:v>
                      </c:pt>
                      <c:pt idx="5182" formatCode="dd/mmm/yy">
                        <c:v>43093</c:v>
                      </c:pt>
                      <c:pt idx="5183" formatCode="dd/mmm/yy">
                        <c:v>43094</c:v>
                      </c:pt>
                      <c:pt idx="5184" formatCode="dd/mmm/yy">
                        <c:v>43095</c:v>
                      </c:pt>
                      <c:pt idx="5185" formatCode="dd/mmm/yy">
                        <c:v>43096</c:v>
                      </c:pt>
                      <c:pt idx="5186" formatCode="dd/mmm/yy">
                        <c:v>43097</c:v>
                      </c:pt>
                      <c:pt idx="5187" formatCode="dd/mmm/yy">
                        <c:v>43098</c:v>
                      </c:pt>
                      <c:pt idx="5188" formatCode="dd/mmm/yy">
                        <c:v>43099</c:v>
                      </c:pt>
                      <c:pt idx="5189" formatCode="dd/mmm/yy">
                        <c:v>43100</c:v>
                      </c:pt>
                      <c:pt idx="5190" formatCode="dd/mmm/yy">
                        <c:v>43101</c:v>
                      </c:pt>
                      <c:pt idx="5191" formatCode="dd/mmm/yy">
                        <c:v>43102</c:v>
                      </c:pt>
                      <c:pt idx="5192" formatCode="dd/mmm/yy">
                        <c:v>43103</c:v>
                      </c:pt>
                      <c:pt idx="5193" formatCode="dd/mmm/yy">
                        <c:v>43104</c:v>
                      </c:pt>
                      <c:pt idx="5194" formatCode="dd/mmm/yy">
                        <c:v>43105</c:v>
                      </c:pt>
                      <c:pt idx="5195" formatCode="dd/mmm/yy">
                        <c:v>43106</c:v>
                      </c:pt>
                      <c:pt idx="5196" formatCode="dd/mmm/yy">
                        <c:v>43107</c:v>
                      </c:pt>
                      <c:pt idx="5197" formatCode="dd/mmm/yy">
                        <c:v>43108</c:v>
                      </c:pt>
                      <c:pt idx="5198" formatCode="dd/mmm/yy">
                        <c:v>43109</c:v>
                      </c:pt>
                      <c:pt idx="5199" formatCode="dd/mmm/yy">
                        <c:v>43110</c:v>
                      </c:pt>
                      <c:pt idx="5200" formatCode="dd/mmm/yy">
                        <c:v>43111</c:v>
                      </c:pt>
                      <c:pt idx="5201" formatCode="dd/mmm/yy">
                        <c:v>43112</c:v>
                      </c:pt>
                      <c:pt idx="5202" formatCode="dd/mmm/yy">
                        <c:v>43113</c:v>
                      </c:pt>
                      <c:pt idx="5203" formatCode="dd/mmm/yy">
                        <c:v>43114</c:v>
                      </c:pt>
                      <c:pt idx="5204" formatCode="dd/mmm/yy">
                        <c:v>43115</c:v>
                      </c:pt>
                      <c:pt idx="5205" formatCode="dd/mmm/yy">
                        <c:v>43116</c:v>
                      </c:pt>
                      <c:pt idx="5206" formatCode="dd/mmm/yy">
                        <c:v>43117</c:v>
                      </c:pt>
                      <c:pt idx="5207" formatCode="dd/mmm/yy">
                        <c:v>43118</c:v>
                      </c:pt>
                      <c:pt idx="5208" formatCode="dd/mmm/yy">
                        <c:v>43119</c:v>
                      </c:pt>
                      <c:pt idx="5209" formatCode="dd/mmm/yy">
                        <c:v>43120</c:v>
                      </c:pt>
                      <c:pt idx="5210" formatCode="dd/mmm/yy">
                        <c:v>43121</c:v>
                      </c:pt>
                      <c:pt idx="5211" formatCode="dd/mmm/yy">
                        <c:v>43122</c:v>
                      </c:pt>
                      <c:pt idx="5212" formatCode="dd/mmm/yy">
                        <c:v>43123</c:v>
                      </c:pt>
                      <c:pt idx="5213" formatCode="dd/mmm/yy">
                        <c:v>43124</c:v>
                      </c:pt>
                      <c:pt idx="5214" formatCode="dd/mmm/yy">
                        <c:v>43125</c:v>
                      </c:pt>
                      <c:pt idx="5215" formatCode="dd/mmm/yy">
                        <c:v>43126</c:v>
                      </c:pt>
                      <c:pt idx="5216" formatCode="dd/mmm/yy">
                        <c:v>43129</c:v>
                      </c:pt>
                      <c:pt idx="5217" formatCode="dd/mmm/yy">
                        <c:v>43130</c:v>
                      </c:pt>
                      <c:pt idx="5218" formatCode="dd/mmm/yy">
                        <c:v>43131</c:v>
                      </c:pt>
                      <c:pt idx="5219" formatCode="dd/mmm/yy">
                        <c:v>43132</c:v>
                      </c:pt>
                      <c:pt idx="5220" formatCode="dd/mmm/yy">
                        <c:v>43133</c:v>
                      </c:pt>
                      <c:pt idx="5221" formatCode="dd/mmm/yy">
                        <c:v>43134</c:v>
                      </c:pt>
                      <c:pt idx="5222" formatCode="dd/mmm/yy">
                        <c:v>43135</c:v>
                      </c:pt>
                      <c:pt idx="5223" formatCode="dd/mmm/yy">
                        <c:v>43136</c:v>
                      </c:pt>
                      <c:pt idx="5224" formatCode="dd/mmm/yy">
                        <c:v>43137</c:v>
                      </c:pt>
                      <c:pt idx="5225" formatCode="dd/mmm/yy">
                        <c:v>43138</c:v>
                      </c:pt>
                      <c:pt idx="5226" formatCode="dd/mmm/yy">
                        <c:v>43139</c:v>
                      </c:pt>
                      <c:pt idx="5227" formatCode="dd/mmm/yy">
                        <c:v>43140</c:v>
                      </c:pt>
                      <c:pt idx="5228" formatCode="dd/mmm/yy">
                        <c:v>43141</c:v>
                      </c:pt>
                      <c:pt idx="5229" formatCode="dd/mmm/yy">
                        <c:v>43142</c:v>
                      </c:pt>
                      <c:pt idx="5230" formatCode="dd/mmm/yy">
                        <c:v>43143</c:v>
                      </c:pt>
                      <c:pt idx="5231" formatCode="dd/mmm/yy">
                        <c:v>43144</c:v>
                      </c:pt>
                      <c:pt idx="5232" formatCode="dd/mmm/yy">
                        <c:v>43145</c:v>
                      </c:pt>
                      <c:pt idx="5233" formatCode="dd/mmm/yy">
                        <c:v>43146</c:v>
                      </c:pt>
                      <c:pt idx="5234" formatCode="dd/mmm/yy">
                        <c:v>43147</c:v>
                      </c:pt>
                      <c:pt idx="5235" formatCode="dd/mmm/yy">
                        <c:v>43148</c:v>
                      </c:pt>
                      <c:pt idx="5236" formatCode="dd/mmm/yy">
                        <c:v>43149</c:v>
                      </c:pt>
                      <c:pt idx="5237" formatCode="dd/mmm/yy">
                        <c:v>43150</c:v>
                      </c:pt>
                      <c:pt idx="5238" formatCode="dd/mmm/yy">
                        <c:v>43151</c:v>
                      </c:pt>
                      <c:pt idx="5239" formatCode="dd/mmm/yy">
                        <c:v>43152</c:v>
                      </c:pt>
                      <c:pt idx="5240" formatCode="dd/mmm/yy">
                        <c:v>43153</c:v>
                      </c:pt>
                      <c:pt idx="5241" formatCode="dd/mmm/yy">
                        <c:v>43154</c:v>
                      </c:pt>
                      <c:pt idx="5242" formatCode="dd/mmm/yy">
                        <c:v>43155</c:v>
                      </c:pt>
                      <c:pt idx="5243" formatCode="dd/mmm/yy">
                        <c:v>43156</c:v>
                      </c:pt>
                      <c:pt idx="5244" formatCode="dd/mmm/yy">
                        <c:v>43157</c:v>
                      </c:pt>
                      <c:pt idx="5245" formatCode="dd/mmm/yy">
                        <c:v>43158</c:v>
                      </c:pt>
                      <c:pt idx="5246" formatCode="dd/mmm/yy">
                        <c:v>43159</c:v>
                      </c:pt>
                      <c:pt idx="5247" formatCode="dd/mmm/yy">
                        <c:v>43160</c:v>
                      </c:pt>
                      <c:pt idx="5248" formatCode="dd/mmm/yy">
                        <c:v>43161</c:v>
                      </c:pt>
                      <c:pt idx="5249" formatCode="dd/mmm/yy">
                        <c:v>43162</c:v>
                      </c:pt>
                      <c:pt idx="5250" formatCode="dd/mmm/yy">
                        <c:v>43163</c:v>
                      </c:pt>
                      <c:pt idx="5251" formatCode="dd/mmm/yy">
                        <c:v>43164</c:v>
                      </c:pt>
                      <c:pt idx="5252" formatCode="dd/mmm/yy">
                        <c:v>43165</c:v>
                      </c:pt>
                      <c:pt idx="5253" formatCode="dd/mmm/yy">
                        <c:v>43166</c:v>
                      </c:pt>
                      <c:pt idx="5254" formatCode="dd/mmm/yy">
                        <c:v>43167</c:v>
                      </c:pt>
                      <c:pt idx="5255" formatCode="dd/mmm/yy">
                        <c:v>43168</c:v>
                      </c:pt>
                      <c:pt idx="5256" formatCode="dd/mmm/yy">
                        <c:v>43169</c:v>
                      </c:pt>
                      <c:pt idx="5257" formatCode="dd/mmm/yy">
                        <c:v>43170</c:v>
                      </c:pt>
                      <c:pt idx="5258" formatCode="dd/mmm/yy">
                        <c:v>43171</c:v>
                      </c:pt>
                      <c:pt idx="5259" formatCode="dd/mmm/yy">
                        <c:v>43172</c:v>
                      </c:pt>
                      <c:pt idx="5260" formatCode="dd/mmm/yy">
                        <c:v>43173</c:v>
                      </c:pt>
                      <c:pt idx="5261" formatCode="dd/mmm/yy">
                        <c:v>43174</c:v>
                      </c:pt>
                      <c:pt idx="5262" formatCode="dd/mmm/yy">
                        <c:v>43175</c:v>
                      </c:pt>
                      <c:pt idx="5263" formatCode="dd/mmm/yy">
                        <c:v>43176</c:v>
                      </c:pt>
                      <c:pt idx="5264" formatCode="dd/mmm/yy">
                        <c:v>43177</c:v>
                      </c:pt>
                      <c:pt idx="5265" formatCode="dd/mmm/yy">
                        <c:v>43178</c:v>
                      </c:pt>
                      <c:pt idx="5266" formatCode="dd/mmm/yy">
                        <c:v>43179</c:v>
                      </c:pt>
                      <c:pt idx="5267" formatCode="dd/mmm/yy">
                        <c:v>43180</c:v>
                      </c:pt>
                      <c:pt idx="5268" formatCode="dd/mmm/yy">
                        <c:v>43181</c:v>
                      </c:pt>
                      <c:pt idx="5269" formatCode="dd/mmm/yy">
                        <c:v>43182</c:v>
                      </c:pt>
                      <c:pt idx="5270" formatCode="dd/mmm/yy">
                        <c:v>43183</c:v>
                      </c:pt>
                      <c:pt idx="5271" formatCode="dd/mmm/yy">
                        <c:v>43184</c:v>
                      </c:pt>
                      <c:pt idx="5272" formatCode="dd/mmm/yy">
                        <c:v>43185</c:v>
                      </c:pt>
                      <c:pt idx="5273" formatCode="dd/mmm/yy">
                        <c:v>43186</c:v>
                      </c:pt>
                      <c:pt idx="5274" formatCode="dd/mmm/yy">
                        <c:v>43187</c:v>
                      </c:pt>
                      <c:pt idx="5275" formatCode="dd/mmm/yy">
                        <c:v>43188</c:v>
                      </c:pt>
                      <c:pt idx="5276" formatCode="dd/mmm/yy">
                        <c:v>43189</c:v>
                      </c:pt>
                      <c:pt idx="5277" formatCode="dd/mmm/yy">
                        <c:v>43190</c:v>
                      </c:pt>
                      <c:pt idx="5278" formatCode="dd/mmm/yy">
                        <c:v>43191</c:v>
                      </c:pt>
                      <c:pt idx="5279" formatCode="dd/mmm/yy">
                        <c:v>43192</c:v>
                      </c:pt>
                      <c:pt idx="5280" formatCode="dd/mmm/yy">
                        <c:v>43193</c:v>
                      </c:pt>
                      <c:pt idx="5281" formatCode="dd/mmm/yy">
                        <c:v>43194</c:v>
                      </c:pt>
                      <c:pt idx="5282" formatCode="dd/mmm/yy">
                        <c:v>43195</c:v>
                      </c:pt>
                      <c:pt idx="5283" formatCode="dd/mmm/yy">
                        <c:v>43196</c:v>
                      </c:pt>
                      <c:pt idx="5284" formatCode="dd/mmm/yy">
                        <c:v>43197</c:v>
                      </c:pt>
                      <c:pt idx="5285" formatCode="dd/mmm/yy">
                        <c:v>43198</c:v>
                      </c:pt>
                      <c:pt idx="5286" formatCode="dd/mmm/yy">
                        <c:v>43199</c:v>
                      </c:pt>
                      <c:pt idx="5287" formatCode="dd/mmm/yy">
                        <c:v>43200</c:v>
                      </c:pt>
                      <c:pt idx="5288" formatCode="dd/mmm/yy">
                        <c:v>43201</c:v>
                      </c:pt>
                      <c:pt idx="5289" formatCode="dd/mmm/yy">
                        <c:v>43202</c:v>
                      </c:pt>
                      <c:pt idx="5290" formatCode="dd/mmm/yy">
                        <c:v>43203</c:v>
                      </c:pt>
                      <c:pt idx="5291" formatCode="dd/mmm/yy">
                        <c:v>43204</c:v>
                      </c:pt>
                      <c:pt idx="5292" formatCode="dd/mmm/yy">
                        <c:v>43205</c:v>
                      </c:pt>
                      <c:pt idx="5293" formatCode="dd/mmm/yy">
                        <c:v>43206</c:v>
                      </c:pt>
                      <c:pt idx="5294" formatCode="dd/mmm/yy">
                        <c:v>43207</c:v>
                      </c:pt>
                      <c:pt idx="5295" formatCode="dd/mmm/yy">
                        <c:v>43208</c:v>
                      </c:pt>
                      <c:pt idx="5296" formatCode="dd/mmm/yy">
                        <c:v>43209</c:v>
                      </c:pt>
                      <c:pt idx="5297" formatCode="dd/mmm/yy">
                        <c:v>43210</c:v>
                      </c:pt>
                      <c:pt idx="5298" formatCode="dd/mmm/yy">
                        <c:v>43211</c:v>
                      </c:pt>
                      <c:pt idx="5299" formatCode="dd/mmm/yy">
                        <c:v>43212</c:v>
                      </c:pt>
                      <c:pt idx="5300" formatCode="dd/mmm/yy">
                        <c:v>43213</c:v>
                      </c:pt>
                      <c:pt idx="5301" formatCode="dd/mmm/yy">
                        <c:v>43214</c:v>
                      </c:pt>
                      <c:pt idx="5302" formatCode="dd/mmm/yy">
                        <c:v>43215</c:v>
                      </c:pt>
                      <c:pt idx="5303" formatCode="dd/mmm/yy">
                        <c:v>43216</c:v>
                      </c:pt>
                      <c:pt idx="5304" formatCode="dd/mmm/yy">
                        <c:v>43217</c:v>
                      </c:pt>
                      <c:pt idx="5305" formatCode="dd/mmm/yy">
                        <c:v>43218</c:v>
                      </c:pt>
                      <c:pt idx="5306" formatCode="dd/mmm/yy">
                        <c:v>43219</c:v>
                      </c:pt>
                      <c:pt idx="5307" formatCode="dd/mmm/yy">
                        <c:v>43220</c:v>
                      </c:pt>
                      <c:pt idx="5308" formatCode="dd/mmm/yy">
                        <c:v>43221</c:v>
                      </c:pt>
                      <c:pt idx="5309" formatCode="dd/mmm/yy">
                        <c:v>43222</c:v>
                      </c:pt>
                      <c:pt idx="5310" formatCode="dd/mmm/yy">
                        <c:v>43223</c:v>
                      </c:pt>
                      <c:pt idx="5311" formatCode="dd/mmm/yy">
                        <c:v>43224</c:v>
                      </c:pt>
                      <c:pt idx="5312" formatCode="dd/mmm/yy">
                        <c:v>43225</c:v>
                      </c:pt>
                      <c:pt idx="5313" formatCode="dd/mmm/yy">
                        <c:v>43226</c:v>
                      </c:pt>
                      <c:pt idx="5314" formatCode="dd/mmm/yy">
                        <c:v>43227</c:v>
                      </c:pt>
                      <c:pt idx="5315" formatCode="dd/mmm/yy">
                        <c:v>43228</c:v>
                      </c:pt>
                      <c:pt idx="5316" formatCode="dd/mmm/yy">
                        <c:v>43229</c:v>
                      </c:pt>
                      <c:pt idx="5317" formatCode="dd/mmm/yy">
                        <c:v>43230</c:v>
                      </c:pt>
                      <c:pt idx="5318" formatCode="dd/mmm/yy">
                        <c:v>43231</c:v>
                      </c:pt>
                      <c:pt idx="5319" formatCode="dd/mmm/yy">
                        <c:v>43232</c:v>
                      </c:pt>
                      <c:pt idx="5320" formatCode="dd/mmm/yy">
                        <c:v>43233</c:v>
                      </c:pt>
                      <c:pt idx="5321" formatCode="dd/mmm/yy">
                        <c:v>43234</c:v>
                      </c:pt>
                      <c:pt idx="5322" formatCode="dd/mmm/yy">
                        <c:v>43235</c:v>
                      </c:pt>
                      <c:pt idx="5323" formatCode="dd/mmm/yy">
                        <c:v>43236</c:v>
                      </c:pt>
                      <c:pt idx="5324" formatCode="dd/mmm/yy">
                        <c:v>43237</c:v>
                      </c:pt>
                      <c:pt idx="5325" formatCode="dd/mmm/yy">
                        <c:v>43238</c:v>
                      </c:pt>
                      <c:pt idx="5326" formatCode="dd/mmm/yy">
                        <c:v>43239</c:v>
                      </c:pt>
                      <c:pt idx="5327" formatCode="dd/mmm/yy">
                        <c:v>43240</c:v>
                      </c:pt>
                      <c:pt idx="5328" formatCode="dd/mmm/yy">
                        <c:v>43241</c:v>
                      </c:pt>
                      <c:pt idx="5329" formatCode="dd/mmm/yy">
                        <c:v>43242</c:v>
                      </c:pt>
                      <c:pt idx="5330" formatCode="dd/mmm/yy">
                        <c:v>43243</c:v>
                      </c:pt>
                      <c:pt idx="5331" formatCode="dd/mmm/yy">
                        <c:v>43244</c:v>
                      </c:pt>
                      <c:pt idx="5332" formatCode="dd/mmm/yy">
                        <c:v>43245</c:v>
                      </c:pt>
                      <c:pt idx="5333" formatCode="dd/mmm/yy">
                        <c:v>43246</c:v>
                      </c:pt>
                      <c:pt idx="5334" formatCode="dd/mmm/yy">
                        <c:v>43247</c:v>
                      </c:pt>
                      <c:pt idx="5335" formatCode="dd/mmm/yy">
                        <c:v>43248</c:v>
                      </c:pt>
                      <c:pt idx="5336" formatCode="dd/mmm/yy">
                        <c:v>43249</c:v>
                      </c:pt>
                      <c:pt idx="5337" formatCode="dd/mmm/yy">
                        <c:v>43250</c:v>
                      </c:pt>
                      <c:pt idx="5338" formatCode="dd/mmm/yy">
                        <c:v>43251</c:v>
                      </c:pt>
                      <c:pt idx="5339" formatCode="dd/mmm/yy">
                        <c:v>43252</c:v>
                      </c:pt>
                      <c:pt idx="5340" formatCode="dd/mmm/yy">
                        <c:v>43253</c:v>
                      </c:pt>
                      <c:pt idx="5341" formatCode="dd/mmm/yy">
                        <c:v>43254</c:v>
                      </c:pt>
                      <c:pt idx="5342" formatCode="dd/mmm/yy">
                        <c:v>43255</c:v>
                      </c:pt>
                      <c:pt idx="5343" formatCode="dd/mmm/yy">
                        <c:v>43256</c:v>
                      </c:pt>
                      <c:pt idx="5344" formatCode="dd/mmm/yy">
                        <c:v>43257</c:v>
                      </c:pt>
                      <c:pt idx="5345" formatCode="dd/mmm/yy">
                        <c:v>43258</c:v>
                      </c:pt>
                      <c:pt idx="5346" formatCode="dd/mmm/yy">
                        <c:v>43259</c:v>
                      </c:pt>
                      <c:pt idx="5347" formatCode="dd/mmm/yy">
                        <c:v>43260</c:v>
                      </c:pt>
                      <c:pt idx="5348" formatCode="dd/mmm/yy">
                        <c:v>43261</c:v>
                      </c:pt>
                      <c:pt idx="5349" formatCode="dd/mmm/yy">
                        <c:v>43262</c:v>
                      </c:pt>
                      <c:pt idx="5350" formatCode="dd/mmm/yy">
                        <c:v>43263</c:v>
                      </c:pt>
                      <c:pt idx="5351" formatCode="dd/mmm/yy">
                        <c:v>43264</c:v>
                      </c:pt>
                      <c:pt idx="5352" formatCode="dd/mmm/yy">
                        <c:v>43265</c:v>
                      </c:pt>
                      <c:pt idx="5353" formatCode="dd/mmm/yy">
                        <c:v>43266</c:v>
                      </c:pt>
                      <c:pt idx="5354" formatCode="dd/mmm/yy">
                        <c:v>43267</c:v>
                      </c:pt>
                      <c:pt idx="5355" formatCode="dd/mmm/yy">
                        <c:v>43268</c:v>
                      </c:pt>
                      <c:pt idx="5356" formatCode="dd/mmm/yy">
                        <c:v>43269</c:v>
                      </c:pt>
                      <c:pt idx="5357" formatCode="dd/mmm/yy">
                        <c:v>43270</c:v>
                      </c:pt>
                      <c:pt idx="5358" formatCode="dd/mmm/yy">
                        <c:v>43271</c:v>
                      </c:pt>
                      <c:pt idx="5359" formatCode="dd/mmm/yy">
                        <c:v>43272</c:v>
                      </c:pt>
                      <c:pt idx="5360" formatCode="dd/mmm/yy">
                        <c:v>43273</c:v>
                      </c:pt>
                      <c:pt idx="5361" formatCode="dd/mmm/yy">
                        <c:v>43274</c:v>
                      </c:pt>
                      <c:pt idx="5362" formatCode="dd/mmm/yy">
                        <c:v>43275</c:v>
                      </c:pt>
                      <c:pt idx="5363" formatCode="dd/mmm/yy">
                        <c:v>43276</c:v>
                      </c:pt>
                      <c:pt idx="5364" formatCode="dd/mmm/yy">
                        <c:v>43277</c:v>
                      </c:pt>
                      <c:pt idx="5365" formatCode="dd/mmm/yy">
                        <c:v>43278</c:v>
                      </c:pt>
                      <c:pt idx="5366" formatCode="dd/mmm/yy">
                        <c:v>43279</c:v>
                      </c:pt>
                      <c:pt idx="5367" formatCode="dd/mmm/yy">
                        <c:v>43280</c:v>
                      </c:pt>
                      <c:pt idx="5368" formatCode="dd/mmm/yy">
                        <c:v>43281</c:v>
                      </c:pt>
                      <c:pt idx="5369" formatCode="dd/mmm/yy">
                        <c:v>43282</c:v>
                      </c:pt>
                      <c:pt idx="5370" formatCode="dd/mmm/yy">
                        <c:v>43283</c:v>
                      </c:pt>
                      <c:pt idx="5371" formatCode="dd/mmm/yy">
                        <c:v>43284</c:v>
                      </c:pt>
                      <c:pt idx="5372" formatCode="dd/mmm/yy">
                        <c:v>43285</c:v>
                      </c:pt>
                      <c:pt idx="5373" formatCode="dd/mmm/yy">
                        <c:v>43286</c:v>
                      </c:pt>
                      <c:pt idx="5374" formatCode="dd/mmm/yy">
                        <c:v>43287</c:v>
                      </c:pt>
                      <c:pt idx="5375" formatCode="dd/mmm/yy">
                        <c:v>43288</c:v>
                      </c:pt>
                      <c:pt idx="5376" formatCode="dd/mmm/yy">
                        <c:v>43289</c:v>
                      </c:pt>
                      <c:pt idx="5377" formatCode="dd/mmm/yy">
                        <c:v>43290</c:v>
                      </c:pt>
                      <c:pt idx="5378" formatCode="dd/mmm/yy">
                        <c:v>43291</c:v>
                      </c:pt>
                      <c:pt idx="5379" formatCode="dd/mmm/yy">
                        <c:v>43292</c:v>
                      </c:pt>
                      <c:pt idx="5380" formatCode="dd/mmm/yy">
                        <c:v>43293</c:v>
                      </c:pt>
                      <c:pt idx="5381" formatCode="dd/mmm/yy">
                        <c:v>43294</c:v>
                      </c:pt>
                      <c:pt idx="5382" formatCode="dd/mmm/yy">
                        <c:v>43295</c:v>
                      </c:pt>
                      <c:pt idx="5383" formatCode="dd/mmm/yy">
                        <c:v>43296</c:v>
                      </c:pt>
                      <c:pt idx="5384" formatCode="dd/mmm/yy">
                        <c:v>43297</c:v>
                      </c:pt>
                      <c:pt idx="5385" formatCode="dd/mmm/yy">
                        <c:v>43298</c:v>
                      </c:pt>
                      <c:pt idx="5386" formatCode="dd/mmm/yy">
                        <c:v>43299</c:v>
                      </c:pt>
                      <c:pt idx="5387" formatCode="dd/mmm/yy">
                        <c:v>43300</c:v>
                      </c:pt>
                      <c:pt idx="5388" formatCode="dd/mmm/yy">
                        <c:v>43301</c:v>
                      </c:pt>
                      <c:pt idx="5389" formatCode="dd/mmm/yy">
                        <c:v>43302</c:v>
                      </c:pt>
                      <c:pt idx="5390" formatCode="dd/mmm/yy">
                        <c:v>43303</c:v>
                      </c:pt>
                      <c:pt idx="5391" formatCode="dd/mmm/yy">
                        <c:v>43304</c:v>
                      </c:pt>
                      <c:pt idx="5392" formatCode="dd/mmm/yy">
                        <c:v>43305</c:v>
                      </c:pt>
                      <c:pt idx="5393" formatCode="dd/mmm/yy">
                        <c:v>43306</c:v>
                      </c:pt>
                      <c:pt idx="5394" formatCode="dd/mmm/yy">
                        <c:v>43307</c:v>
                      </c:pt>
                      <c:pt idx="5395" formatCode="dd/mmm/yy">
                        <c:v>43308</c:v>
                      </c:pt>
                      <c:pt idx="5396" formatCode="dd/mmm/yy">
                        <c:v>43309</c:v>
                      </c:pt>
                      <c:pt idx="5397" formatCode="dd/mmm/yy">
                        <c:v>43310</c:v>
                      </c:pt>
                      <c:pt idx="5398" formatCode="dd/mmm/yy">
                        <c:v>43311</c:v>
                      </c:pt>
                      <c:pt idx="5399" formatCode="dd/mmm/yy">
                        <c:v>43312</c:v>
                      </c:pt>
                      <c:pt idx="5400" formatCode="dd/mmm/yy">
                        <c:v>43313</c:v>
                      </c:pt>
                      <c:pt idx="5401" formatCode="dd/mmm/yy">
                        <c:v>43314</c:v>
                      </c:pt>
                      <c:pt idx="5402" formatCode="dd/mmm/yy">
                        <c:v>43315</c:v>
                      </c:pt>
                      <c:pt idx="5403" formatCode="dd/mmm/yy">
                        <c:v>43316</c:v>
                      </c:pt>
                      <c:pt idx="5404" formatCode="dd/mmm/yy">
                        <c:v>43317</c:v>
                      </c:pt>
                      <c:pt idx="5405" formatCode="dd/mmm/yy">
                        <c:v>43318</c:v>
                      </c:pt>
                      <c:pt idx="5406" formatCode="dd/mmm/yy">
                        <c:v>43319</c:v>
                      </c:pt>
                      <c:pt idx="5407" formatCode="dd/mmm/yy">
                        <c:v>43320</c:v>
                      </c:pt>
                      <c:pt idx="5408" formatCode="dd/mmm/yy">
                        <c:v>43321</c:v>
                      </c:pt>
                      <c:pt idx="5409" formatCode="dd/mmm/yy">
                        <c:v>43322</c:v>
                      </c:pt>
                      <c:pt idx="5410" formatCode="dd/mmm/yy">
                        <c:v>43323</c:v>
                      </c:pt>
                      <c:pt idx="5411" formatCode="dd/mmm/yy">
                        <c:v>43324</c:v>
                      </c:pt>
                      <c:pt idx="5412" formatCode="dd/mmm/yy">
                        <c:v>43325</c:v>
                      </c:pt>
                      <c:pt idx="5413" formatCode="dd/mmm/yy">
                        <c:v>43326</c:v>
                      </c:pt>
                      <c:pt idx="5414" formatCode="dd/mmm/yy">
                        <c:v>43327</c:v>
                      </c:pt>
                      <c:pt idx="5415" formatCode="dd/mmm/yy">
                        <c:v>43328</c:v>
                      </c:pt>
                      <c:pt idx="5416" formatCode="dd/mmm/yy">
                        <c:v>43329</c:v>
                      </c:pt>
                      <c:pt idx="5417" formatCode="dd/mmm/yy">
                        <c:v>43330</c:v>
                      </c:pt>
                      <c:pt idx="5418" formatCode="dd/mmm/yy">
                        <c:v>43331</c:v>
                      </c:pt>
                      <c:pt idx="5419" formatCode="dd/mmm/yy">
                        <c:v>43332</c:v>
                      </c:pt>
                      <c:pt idx="5420" formatCode="dd/mmm/yy">
                        <c:v>43333</c:v>
                      </c:pt>
                      <c:pt idx="5421" formatCode="dd/mmm/yy">
                        <c:v>43334</c:v>
                      </c:pt>
                      <c:pt idx="5422" formatCode="dd/mmm/yy">
                        <c:v>43335</c:v>
                      </c:pt>
                      <c:pt idx="5423" formatCode="dd/mmm/yy">
                        <c:v>43336</c:v>
                      </c:pt>
                      <c:pt idx="5424" formatCode="dd/mmm/yy">
                        <c:v>43337</c:v>
                      </c:pt>
                      <c:pt idx="5425" formatCode="dd/mmm/yy">
                        <c:v>43338</c:v>
                      </c:pt>
                      <c:pt idx="5426" formatCode="dd/mmm/yy">
                        <c:v>43339</c:v>
                      </c:pt>
                      <c:pt idx="5427" formatCode="dd/mmm/yy">
                        <c:v>43340</c:v>
                      </c:pt>
                      <c:pt idx="5428" formatCode="dd/mmm/yy">
                        <c:v>43341</c:v>
                      </c:pt>
                      <c:pt idx="5429" formatCode="dd/mmm/yy">
                        <c:v>43342</c:v>
                      </c:pt>
                      <c:pt idx="5430" formatCode="dd/mmm/yy">
                        <c:v>43343</c:v>
                      </c:pt>
                      <c:pt idx="5431" formatCode="dd/mmm/yy">
                        <c:v>43344</c:v>
                      </c:pt>
                      <c:pt idx="5432" formatCode="dd/mmm/yy">
                        <c:v>43345</c:v>
                      </c:pt>
                      <c:pt idx="5433" formatCode="dd/mmm/yy">
                        <c:v>43346</c:v>
                      </c:pt>
                      <c:pt idx="5434" formatCode="dd/mmm/yy">
                        <c:v>43347</c:v>
                      </c:pt>
                      <c:pt idx="5435" formatCode="dd/mmm/yy">
                        <c:v>43348</c:v>
                      </c:pt>
                      <c:pt idx="5436" formatCode="dd/mmm/yy">
                        <c:v>43349</c:v>
                      </c:pt>
                      <c:pt idx="5437" formatCode="dd/mmm/yy">
                        <c:v>43350</c:v>
                      </c:pt>
                      <c:pt idx="5438" formatCode="dd/mmm/yy">
                        <c:v>43351</c:v>
                      </c:pt>
                      <c:pt idx="5439" formatCode="dd/mmm/yy">
                        <c:v>43352</c:v>
                      </c:pt>
                      <c:pt idx="5440" formatCode="dd/mmm/yy">
                        <c:v>43353</c:v>
                      </c:pt>
                      <c:pt idx="5441" formatCode="dd/mmm/yy">
                        <c:v>43354</c:v>
                      </c:pt>
                      <c:pt idx="5442" formatCode="dd/mmm/yy">
                        <c:v>43355</c:v>
                      </c:pt>
                      <c:pt idx="5443" formatCode="dd/mmm/yy">
                        <c:v>43356</c:v>
                      </c:pt>
                      <c:pt idx="5444" formatCode="dd/mmm/yy">
                        <c:v>43357</c:v>
                      </c:pt>
                      <c:pt idx="5445" formatCode="dd/mmm/yy">
                        <c:v>43358</c:v>
                      </c:pt>
                      <c:pt idx="5446" formatCode="dd/mmm/yy">
                        <c:v>43359</c:v>
                      </c:pt>
                      <c:pt idx="5447" formatCode="dd/mmm/yy">
                        <c:v>43360</c:v>
                      </c:pt>
                      <c:pt idx="5448" formatCode="dd/mmm/yy">
                        <c:v>43361</c:v>
                      </c:pt>
                      <c:pt idx="5449" formatCode="dd/mmm/yy">
                        <c:v>43362</c:v>
                      </c:pt>
                      <c:pt idx="5450" formatCode="dd/mmm/yy">
                        <c:v>43363</c:v>
                      </c:pt>
                      <c:pt idx="5451" formatCode="dd/mmm/yy">
                        <c:v>43364</c:v>
                      </c:pt>
                      <c:pt idx="5452" formatCode="dd/mmm/yy">
                        <c:v>43365</c:v>
                      </c:pt>
                      <c:pt idx="5453" formatCode="dd/mmm/yy">
                        <c:v>43366</c:v>
                      </c:pt>
                      <c:pt idx="5454" formatCode="dd/mmm/yy">
                        <c:v>43367</c:v>
                      </c:pt>
                      <c:pt idx="5455" formatCode="dd/mmm/yy">
                        <c:v>43368</c:v>
                      </c:pt>
                      <c:pt idx="5456" formatCode="dd/mmm/yy">
                        <c:v>43369</c:v>
                      </c:pt>
                      <c:pt idx="5457" formatCode="dd/mmm/yy">
                        <c:v>43370</c:v>
                      </c:pt>
                      <c:pt idx="5458" formatCode="dd/mmm/yy">
                        <c:v>43371</c:v>
                      </c:pt>
                      <c:pt idx="5459" formatCode="dd/mmm/yy">
                        <c:v>43372</c:v>
                      </c:pt>
                      <c:pt idx="5460" formatCode="dd/mmm/yy">
                        <c:v>43373</c:v>
                      </c:pt>
                      <c:pt idx="5461" formatCode="dd/mmm/yy">
                        <c:v>43374</c:v>
                      </c:pt>
                      <c:pt idx="5462" formatCode="dd/mmm/yy">
                        <c:v>43375</c:v>
                      </c:pt>
                      <c:pt idx="5463" formatCode="dd/mmm/yy">
                        <c:v>43376</c:v>
                      </c:pt>
                      <c:pt idx="5464" formatCode="dd/mmm/yy">
                        <c:v>43377</c:v>
                      </c:pt>
                      <c:pt idx="5465" formatCode="dd/mmm/yy">
                        <c:v>43378</c:v>
                      </c:pt>
                      <c:pt idx="5466" formatCode="dd/mmm/yy">
                        <c:v>43379</c:v>
                      </c:pt>
                      <c:pt idx="5467" formatCode="dd/mmm/yy">
                        <c:v>43380</c:v>
                      </c:pt>
                      <c:pt idx="5468" formatCode="dd/mmm/yy">
                        <c:v>43381</c:v>
                      </c:pt>
                      <c:pt idx="5469" formatCode="dd/mmm/yy">
                        <c:v>43382</c:v>
                      </c:pt>
                      <c:pt idx="5470" formatCode="dd/mmm/yy">
                        <c:v>43383</c:v>
                      </c:pt>
                      <c:pt idx="5471" formatCode="dd/mmm/yy">
                        <c:v>43384</c:v>
                      </c:pt>
                      <c:pt idx="5472" formatCode="dd/mmm/yy">
                        <c:v>43385</c:v>
                      </c:pt>
                      <c:pt idx="5473" formatCode="dd/mmm/yy">
                        <c:v>43386</c:v>
                      </c:pt>
                      <c:pt idx="5474" formatCode="dd/mmm/yy">
                        <c:v>43387</c:v>
                      </c:pt>
                      <c:pt idx="5475" formatCode="dd/mmm/yy">
                        <c:v>43388</c:v>
                      </c:pt>
                      <c:pt idx="5476" formatCode="dd/mmm/yy">
                        <c:v>43389</c:v>
                      </c:pt>
                      <c:pt idx="5477" formatCode="dd/mmm/yy">
                        <c:v>43390</c:v>
                      </c:pt>
                      <c:pt idx="5478" formatCode="dd/mmm/yy">
                        <c:v>43391</c:v>
                      </c:pt>
                      <c:pt idx="5479" formatCode="dd/mmm/yy">
                        <c:v>43392</c:v>
                      </c:pt>
                      <c:pt idx="5480" formatCode="dd/mmm/yy">
                        <c:v>43393</c:v>
                      </c:pt>
                      <c:pt idx="5481" formatCode="dd/mmm/yy">
                        <c:v>43394</c:v>
                      </c:pt>
                      <c:pt idx="5482" formatCode="dd/mmm/yy">
                        <c:v>43395</c:v>
                      </c:pt>
                      <c:pt idx="5483" formatCode="dd/mmm/yy">
                        <c:v>43396</c:v>
                      </c:pt>
                      <c:pt idx="5484" formatCode="dd/mmm/yy">
                        <c:v>43397</c:v>
                      </c:pt>
                      <c:pt idx="5485" formatCode="dd/mmm/yy">
                        <c:v>43398</c:v>
                      </c:pt>
                      <c:pt idx="5486" formatCode="dd/mmm/yy">
                        <c:v>43399</c:v>
                      </c:pt>
                      <c:pt idx="5487" formatCode="dd/mmm/yy">
                        <c:v>43400</c:v>
                      </c:pt>
                      <c:pt idx="5488" formatCode="dd/mmm/yy">
                        <c:v>43401</c:v>
                      </c:pt>
                      <c:pt idx="5489" formatCode="dd/mmm/yy">
                        <c:v>43402</c:v>
                      </c:pt>
                      <c:pt idx="5490" formatCode="dd/mmm/yy">
                        <c:v>43403</c:v>
                      </c:pt>
                      <c:pt idx="5491" formatCode="dd/mmm/yy">
                        <c:v>43404</c:v>
                      </c:pt>
                      <c:pt idx="5492" formatCode="dd/mmm/yy">
                        <c:v>43405</c:v>
                      </c:pt>
                      <c:pt idx="5493" formatCode="dd/mmm/yy">
                        <c:v>43406</c:v>
                      </c:pt>
                      <c:pt idx="5494" formatCode="dd/mmm/yy">
                        <c:v>43407</c:v>
                      </c:pt>
                      <c:pt idx="5495" formatCode="dd/mmm/yy">
                        <c:v>43408</c:v>
                      </c:pt>
                      <c:pt idx="5496" formatCode="dd/mmm/yy">
                        <c:v>43409</c:v>
                      </c:pt>
                      <c:pt idx="5497" formatCode="dd/mmm/yy">
                        <c:v>43410</c:v>
                      </c:pt>
                      <c:pt idx="5498" formatCode="dd/mmm/yy">
                        <c:v>43411</c:v>
                      </c:pt>
                      <c:pt idx="5499" formatCode="dd/mmm/yy">
                        <c:v>43412</c:v>
                      </c:pt>
                      <c:pt idx="5500" formatCode="dd/mmm/yy">
                        <c:v>43413</c:v>
                      </c:pt>
                      <c:pt idx="5501" formatCode="dd/mmm/yy">
                        <c:v>43414</c:v>
                      </c:pt>
                      <c:pt idx="5502" formatCode="dd/mmm/yy">
                        <c:v>43415</c:v>
                      </c:pt>
                      <c:pt idx="5503" formatCode="dd/mmm/yy">
                        <c:v>43416</c:v>
                      </c:pt>
                      <c:pt idx="5504" formatCode="dd/mmm/yy">
                        <c:v>43417</c:v>
                      </c:pt>
                      <c:pt idx="5505" formatCode="dd/mmm/yy">
                        <c:v>43418</c:v>
                      </c:pt>
                      <c:pt idx="5506" formatCode="dd/mmm/yy">
                        <c:v>43419</c:v>
                      </c:pt>
                      <c:pt idx="5507" formatCode="dd/mmm/yy">
                        <c:v>43420</c:v>
                      </c:pt>
                      <c:pt idx="5508" formatCode="dd/mmm/yy">
                        <c:v>43421</c:v>
                      </c:pt>
                      <c:pt idx="5509" formatCode="dd/mmm/yy">
                        <c:v>43422</c:v>
                      </c:pt>
                      <c:pt idx="5510" formatCode="dd/mmm/yy">
                        <c:v>43423</c:v>
                      </c:pt>
                      <c:pt idx="5511" formatCode="dd/mmm/yy">
                        <c:v>43424</c:v>
                      </c:pt>
                      <c:pt idx="5512" formatCode="dd/mmm/yy">
                        <c:v>43425</c:v>
                      </c:pt>
                      <c:pt idx="5513" formatCode="dd/mmm/yy">
                        <c:v>43426</c:v>
                      </c:pt>
                      <c:pt idx="5514" formatCode="dd/mmm/yy">
                        <c:v>43427</c:v>
                      </c:pt>
                      <c:pt idx="5515" formatCode="dd/mmm/yy">
                        <c:v>43428</c:v>
                      </c:pt>
                      <c:pt idx="5516" formatCode="dd/mmm/yy">
                        <c:v>43429</c:v>
                      </c:pt>
                      <c:pt idx="5517" formatCode="dd/mmm/yy">
                        <c:v>43430</c:v>
                      </c:pt>
                      <c:pt idx="5518" formatCode="dd/mmm/yy">
                        <c:v>43431</c:v>
                      </c:pt>
                      <c:pt idx="5519" formatCode="dd/mmm/yy">
                        <c:v>43432</c:v>
                      </c:pt>
                      <c:pt idx="5520" formatCode="dd/mmm/yy">
                        <c:v>43433</c:v>
                      </c:pt>
                      <c:pt idx="5521" formatCode="dd/mmm/yy">
                        <c:v>43434</c:v>
                      </c:pt>
                      <c:pt idx="5522" formatCode="dd/mmm/yy">
                        <c:v>43435</c:v>
                      </c:pt>
                      <c:pt idx="5523" formatCode="dd/mmm/yy">
                        <c:v>43436</c:v>
                      </c:pt>
                      <c:pt idx="5524" formatCode="dd/mmm/yy">
                        <c:v>43437</c:v>
                      </c:pt>
                      <c:pt idx="5525" formatCode="dd/mmm/yy">
                        <c:v>43438</c:v>
                      </c:pt>
                      <c:pt idx="5526" formatCode="dd/mmm/yy">
                        <c:v>43439</c:v>
                      </c:pt>
                      <c:pt idx="5527" formatCode="dd/mmm/yy">
                        <c:v>43440</c:v>
                      </c:pt>
                      <c:pt idx="5528" formatCode="dd/mmm/yy">
                        <c:v>43441</c:v>
                      </c:pt>
                      <c:pt idx="5529" formatCode="dd/mmm/yy">
                        <c:v>43442</c:v>
                      </c:pt>
                      <c:pt idx="5530" formatCode="dd/mmm/yy">
                        <c:v>43443</c:v>
                      </c:pt>
                      <c:pt idx="5531" formatCode="dd/mmm/yy">
                        <c:v>43444</c:v>
                      </c:pt>
                      <c:pt idx="5532" formatCode="dd/mmm/yy">
                        <c:v>43445</c:v>
                      </c:pt>
                      <c:pt idx="5533" formatCode="dd/mmm/yy">
                        <c:v>43446</c:v>
                      </c:pt>
                      <c:pt idx="5534" formatCode="dd/mmm/yy">
                        <c:v>43447</c:v>
                      </c:pt>
                      <c:pt idx="5535" formatCode="dd/mmm/yy">
                        <c:v>43448</c:v>
                      </c:pt>
                      <c:pt idx="5536" formatCode="dd/mmm/yy">
                        <c:v>43449</c:v>
                      </c:pt>
                      <c:pt idx="5537" formatCode="dd/mmm/yy">
                        <c:v>43450</c:v>
                      </c:pt>
                      <c:pt idx="5538" formatCode="dd/mmm/yy">
                        <c:v>43451</c:v>
                      </c:pt>
                      <c:pt idx="5539" formatCode="dd/mmm/yy">
                        <c:v>43452</c:v>
                      </c:pt>
                      <c:pt idx="5540" formatCode="dd/mmm/yy">
                        <c:v>43453</c:v>
                      </c:pt>
                      <c:pt idx="5541" formatCode="dd/mmm/yy">
                        <c:v>43454</c:v>
                      </c:pt>
                      <c:pt idx="5542" formatCode="dd/mmm/yy">
                        <c:v>43455</c:v>
                      </c:pt>
                      <c:pt idx="5543" formatCode="dd/mmm/yy">
                        <c:v>43456</c:v>
                      </c:pt>
                      <c:pt idx="5544" formatCode="dd/mmm/yy">
                        <c:v>43457</c:v>
                      </c:pt>
                      <c:pt idx="5545" formatCode="dd/mmm/yy">
                        <c:v>43458</c:v>
                      </c:pt>
                      <c:pt idx="5546" formatCode="dd/mmm/yy">
                        <c:v>43459</c:v>
                      </c:pt>
                      <c:pt idx="5547" formatCode="dd/mmm/yy">
                        <c:v>43460</c:v>
                      </c:pt>
                      <c:pt idx="5548" formatCode="dd/mmm/yy">
                        <c:v>43461</c:v>
                      </c:pt>
                      <c:pt idx="5549" formatCode="dd/mmm/yy">
                        <c:v>43462</c:v>
                      </c:pt>
                      <c:pt idx="5550" formatCode="dd/mmm/yy">
                        <c:v>43463</c:v>
                      </c:pt>
                      <c:pt idx="5551" formatCode="dd/mmm/yy">
                        <c:v>43464</c:v>
                      </c:pt>
                      <c:pt idx="5552" formatCode="dd/mmm/yy">
                        <c:v>43465</c:v>
                      </c:pt>
                      <c:pt idx="5553" formatCode="dd/mmm/yy">
                        <c:v>43466</c:v>
                      </c:pt>
                      <c:pt idx="5554" formatCode="dd/mmm/yy">
                        <c:v>43467</c:v>
                      </c:pt>
                      <c:pt idx="5555" formatCode="dd/mmm/yy">
                        <c:v>43468</c:v>
                      </c:pt>
                      <c:pt idx="5556" formatCode="dd/mmm/yy">
                        <c:v>43469</c:v>
                      </c:pt>
                      <c:pt idx="5557" formatCode="dd/mmm/yy">
                        <c:v>43470</c:v>
                      </c:pt>
                      <c:pt idx="5558" formatCode="dd/mmm/yy">
                        <c:v>43471</c:v>
                      </c:pt>
                      <c:pt idx="5559" formatCode="dd/mmm/yy">
                        <c:v>43472</c:v>
                      </c:pt>
                      <c:pt idx="5560" formatCode="dd/mmm/yy">
                        <c:v>43473</c:v>
                      </c:pt>
                      <c:pt idx="5561" formatCode="dd/mmm/yy">
                        <c:v>43474</c:v>
                      </c:pt>
                      <c:pt idx="5562" formatCode="dd/mmm/yy">
                        <c:v>43475</c:v>
                      </c:pt>
                      <c:pt idx="5563" formatCode="dd/mmm/yy">
                        <c:v>43476</c:v>
                      </c:pt>
                      <c:pt idx="5564" formatCode="dd/mmm/yy">
                        <c:v>43477</c:v>
                      </c:pt>
                      <c:pt idx="5565" formatCode="dd/mmm/yy">
                        <c:v>43478</c:v>
                      </c:pt>
                      <c:pt idx="5566" formatCode="dd/mmm/yy">
                        <c:v>43479</c:v>
                      </c:pt>
                      <c:pt idx="5567" formatCode="dd/mmm/yy">
                        <c:v>43480</c:v>
                      </c:pt>
                      <c:pt idx="5568" formatCode="dd/mmm/yy">
                        <c:v>43481</c:v>
                      </c:pt>
                      <c:pt idx="5569" formatCode="dd/mmm/yy">
                        <c:v>43482</c:v>
                      </c:pt>
                      <c:pt idx="5570" formatCode="dd/mmm/yy">
                        <c:v>43483</c:v>
                      </c:pt>
                      <c:pt idx="5571" formatCode="dd/mmm/yy">
                        <c:v>43484</c:v>
                      </c:pt>
                      <c:pt idx="5572" formatCode="dd/mmm/yy">
                        <c:v>43485</c:v>
                      </c:pt>
                      <c:pt idx="5573" formatCode="dd/mmm/yy">
                        <c:v>43486</c:v>
                      </c:pt>
                      <c:pt idx="5574" formatCode="dd/mmm/yy">
                        <c:v>43487</c:v>
                      </c:pt>
                      <c:pt idx="5575" formatCode="dd/mmm/yy">
                        <c:v>43488</c:v>
                      </c:pt>
                      <c:pt idx="5576" formatCode="dd/mmm/yy">
                        <c:v>43489</c:v>
                      </c:pt>
                      <c:pt idx="5577" formatCode="dd/mmm/yy">
                        <c:v>43490</c:v>
                      </c:pt>
                      <c:pt idx="5578" formatCode="dd/mmm/yy">
                        <c:v>43491</c:v>
                      </c:pt>
                      <c:pt idx="5579" formatCode="dd/mmm/yy">
                        <c:v>43492</c:v>
                      </c:pt>
                      <c:pt idx="5580" formatCode="dd/mmm/yy">
                        <c:v>43493</c:v>
                      </c:pt>
                      <c:pt idx="5581" formatCode="dd/mmm/yy">
                        <c:v>43494</c:v>
                      </c:pt>
                      <c:pt idx="5582" formatCode="dd/mmm/yy">
                        <c:v>43495</c:v>
                      </c:pt>
                      <c:pt idx="5583" formatCode="dd/mmm/yy">
                        <c:v>43496</c:v>
                      </c:pt>
                      <c:pt idx="5584" formatCode="dd/mmm/yy">
                        <c:v>43497</c:v>
                      </c:pt>
                      <c:pt idx="5585" formatCode="dd/mmm/yy">
                        <c:v>43498</c:v>
                      </c:pt>
                      <c:pt idx="5586" formatCode="dd/mmm/yy">
                        <c:v>43499</c:v>
                      </c:pt>
                      <c:pt idx="5587" formatCode="dd/mmm/yy">
                        <c:v>43500</c:v>
                      </c:pt>
                      <c:pt idx="5588" formatCode="dd/mmm/yy">
                        <c:v>43501</c:v>
                      </c:pt>
                      <c:pt idx="5589" formatCode="dd/mmm/yy">
                        <c:v>43502</c:v>
                      </c:pt>
                      <c:pt idx="5590" formatCode="dd/mmm/yy">
                        <c:v>43503</c:v>
                      </c:pt>
                      <c:pt idx="5591" formatCode="dd/mmm/yy">
                        <c:v>43504</c:v>
                      </c:pt>
                      <c:pt idx="5592" formatCode="dd/mmm/yy">
                        <c:v>43505</c:v>
                      </c:pt>
                      <c:pt idx="5593" formatCode="dd/mmm/yy">
                        <c:v>43506</c:v>
                      </c:pt>
                      <c:pt idx="5594" formatCode="dd/mmm/yy">
                        <c:v>43507</c:v>
                      </c:pt>
                      <c:pt idx="5595" formatCode="dd/mmm/yy">
                        <c:v>43508</c:v>
                      </c:pt>
                      <c:pt idx="5596" formatCode="dd/mmm/yy">
                        <c:v>43509</c:v>
                      </c:pt>
                      <c:pt idx="5597" formatCode="dd/mmm/yy">
                        <c:v>43510</c:v>
                      </c:pt>
                      <c:pt idx="5598" formatCode="dd/mmm/yy">
                        <c:v>43511</c:v>
                      </c:pt>
                      <c:pt idx="5599" formatCode="dd/mmm/yy">
                        <c:v>43512</c:v>
                      </c:pt>
                      <c:pt idx="5600" formatCode="dd/mmm/yy">
                        <c:v>43513</c:v>
                      </c:pt>
                      <c:pt idx="5601" formatCode="dd/mmm/yy">
                        <c:v>43514</c:v>
                      </c:pt>
                      <c:pt idx="5602" formatCode="dd/mmm/yy">
                        <c:v>43515</c:v>
                      </c:pt>
                      <c:pt idx="5603" formatCode="dd/mmm/yy">
                        <c:v>43516</c:v>
                      </c:pt>
                      <c:pt idx="5604" formatCode="dd/mmm/yy">
                        <c:v>43517</c:v>
                      </c:pt>
                      <c:pt idx="5605" formatCode="dd/mmm/yy">
                        <c:v>43518</c:v>
                      </c:pt>
                      <c:pt idx="5606" formatCode="dd/mmm/yy">
                        <c:v>43519</c:v>
                      </c:pt>
                      <c:pt idx="5607" formatCode="dd/mmm/yy">
                        <c:v>43520</c:v>
                      </c:pt>
                      <c:pt idx="5608" formatCode="dd/mmm/yy">
                        <c:v>43521</c:v>
                      </c:pt>
                      <c:pt idx="5609" formatCode="dd/mmm/yy">
                        <c:v>43522</c:v>
                      </c:pt>
                      <c:pt idx="5610" formatCode="dd/mmm/yy">
                        <c:v>43523</c:v>
                      </c:pt>
                      <c:pt idx="5611" formatCode="dd/mmm/yy">
                        <c:v>43524</c:v>
                      </c:pt>
                      <c:pt idx="5612" formatCode="dd/mmm/yy">
                        <c:v>43525</c:v>
                      </c:pt>
                      <c:pt idx="5613" formatCode="dd/mmm/yy">
                        <c:v>43526</c:v>
                      </c:pt>
                      <c:pt idx="5614" formatCode="dd/mmm/yy">
                        <c:v>43527</c:v>
                      </c:pt>
                      <c:pt idx="5615" formatCode="dd/mmm/yy">
                        <c:v>43528</c:v>
                      </c:pt>
                      <c:pt idx="5616" formatCode="dd/mmm/yy">
                        <c:v>43529</c:v>
                      </c:pt>
                      <c:pt idx="5617" formatCode="dd/mmm/yy">
                        <c:v>43530</c:v>
                      </c:pt>
                      <c:pt idx="5618" formatCode="dd/mmm/yy">
                        <c:v>43531</c:v>
                      </c:pt>
                      <c:pt idx="5619" formatCode="dd/mmm/yy">
                        <c:v>43532</c:v>
                      </c:pt>
                      <c:pt idx="5620" formatCode="dd/mmm/yy">
                        <c:v>43533</c:v>
                      </c:pt>
                      <c:pt idx="5621" formatCode="dd/mmm/yy">
                        <c:v>43534</c:v>
                      </c:pt>
                      <c:pt idx="5622" formatCode="dd/mmm/yy">
                        <c:v>43535</c:v>
                      </c:pt>
                      <c:pt idx="5623" formatCode="dd/mmm/yy">
                        <c:v>43536</c:v>
                      </c:pt>
                      <c:pt idx="5624" formatCode="dd/mmm/yy">
                        <c:v>43537</c:v>
                      </c:pt>
                      <c:pt idx="5625" formatCode="dd/mmm/yy">
                        <c:v>43538</c:v>
                      </c:pt>
                    </c:numCache>
                  </c:numRef>
                </c:cat>
                <c:val>
                  <c:numRef>
                    <c:extLst>
                      <c:ext uri="{02D57815-91ED-43cb-92C2-25804820EDAC}">
                        <c15:formulaRef>
                          <c15:sqref>'Gráfica TII desde 2000'!$Y$2:$Y$10062</c15:sqref>
                        </c15:formulaRef>
                      </c:ext>
                    </c:extLst>
                    <c:numCache>
                      <c:formatCode>General</c:formatCode>
                      <c:ptCount val="10061"/>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11.328536706718999</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#N/A</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9.5241368734959995</c:v>
                      </c:pt>
                      <c:pt idx="397">
                        <c:v>#N/A</c:v>
                      </c:pt>
                      <c:pt idx="398">
                        <c:v>#N/A</c:v>
                      </c:pt>
                      <c:pt idx="399">
                        <c:v>#N/A</c:v>
                      </c:pt>
                      <c:pt idx="400">
                        <c:v>#N/A</c:v>
                      </c:pt>
                      <c:pt idx="401">
                        <c:v>#N/A</c:v>
                      </c:pt>
                      <c:pt idx="402">
                        <c:v>#N/A</c:v>
                      </c:pt>
                      <c:pt idx="403">
                        <c:v>#N/A</c:v>
                      </c:pt>
                      <c:pt idx="404">
                        <c:v>#N/A</c:v>
                      </c:pt>
                      <c:pt idx="405">
                        <c:v>#N/A</c:v>
                      </c:pt>
                      <c:pt idx="406">
                        <c:v>#N/A</c:v>
                      </c:pt>
                      <c:pt idx="407">
                        <c:v>#N/A</c:v>
                      </c:pt>
                      <c:pt idx="408">
                        <c:v>#N/A</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pt idx="435">
                        <c:v>#N/A</c:v>
                      </c:pt>
                      <c:pt idx="436">
                        <c:v>#N/A</c:v>
                      </c:pt>
                      <c:pt idx="437">
                        <c:v>#N/A</c:v>
                      </c:pt>
                      <c:pt idx="438">
                        <c:v>#N/A</c:v>
                      </c:pt>
                      <c:pt idx="439">
                        <c:v>8.8011180012200008</c:v>
                      </c:pt>
                      <c:pt idx="440">
                        <c:v>#N/A</c:v>
                      </c:pt>
                      <c:pt idx="441">
                        <c:v>#N/A</c:v>
                      </c:pt>
                      <c:pt idx="442">
                        <c:v>#N/A</c:v>
                      </c:pt>
                      <c:pt idx="443">
                        <c:v>#N/A</c:v>
                      </c:pt>
                      <c:pt idx="444">
                        <c:v>#N/A</c:v>
                      </c:pt>
                      <c:pt idx="445">
                        <c:v>#N/A</c:v>
                      </c:pt>
                      <c:pt idx="446">
                        <c:v>#N/A</c:v>
                      </c:pt>
                      <c:pt idx="447">
                        <c:v>#N/A</c:v>
                      </c:pt>
                      <c:pt idx="448">
                        <c:v>#N/A</c:v>
                      </c:pt>
                      <c:pt idx="449">
                        <c:v>#N/A</c:v>
                      </c:pt>
                      <c:pt idx="450">
                        <c:v>#N/A</c:v>
                      </c:pt>
                      <c:pt idx="451">
                        <c:v>#N/A</c:v>
                      </c:pt>
                      <c:pt idx="452">
                        <c:v>#N/A</c:v>
                      </c:pt>
                      <c:pt idx="453">
                        <c:v>#N/A</c:v>
                      </c:pt>
                      <c:pt idx="454">
                        <c:v>#N/A</c:v>
                      </c:pt>
                      <c:pt idx="455">
                        <c:v>#N/A</c:v>
                      </c:pt>
                      <c:pt idx="456">
                        <c:v>#N/A</c:v>
                      </c:pt>
                      <c:pt idx="457">
                        <c:v>#N/A</c:v>
                      </c:pt>
                      <c:pt idx="458">
                        <c:v>#N/A</c:v>
                      </c:pt>
                      <c:pt idx="459">
                        <c:v>#N/A</c:v>
                      </c:pt>
                      <c:pt idx="460">
                        <c:v>#N/A</c:v>
                      </c:pt>
                      <c:pt idx="461">
                        <c:v>#N/A</c:v>
                      </c:pt>
                      <c:pt idx="462">
                        <c:v>8.3194360238290006</c:v>
                      </c:pt>
                      <c:pt idx="463">
                        <c:v>#N/A</c:v>
                      </c:pt>
                      <c:pt idx="464">
                        <c:v>#N/A</c:v>
                      </c:pt>
                      <c:pt idx="465">
                        <c:v>#N/A</c:v>
                      </c:pt>
                      <c:pt idx="466">
                        <c:v>#N/A</c:v>
                      </c:pt>
                      <c:pt idx="467">
                        <c:v>#N/A</c:v>
                      </c:pt>
                      <c:pt idx="468">
                        <c:v>#N/A</c:v>
                      </c:pt>
                      <c:pt idx="469">
                        <c:v>#N/A</c:v>
                      </c:pt>
                      <c:pt idx="470">
                        <c:v>#N/A</c:v>
                      </c:pt>
                      <c:pt idx="471">
                        <c:v>#N/A</c:v>
                      </c:pt>
                      <c:pt idx="472">
                        <c:v>#N/A</c:v>
                      </c:pt>
                      <c:pt idx="473">
                        <c:v>#N/A</c:v>
                      </c:pt>
                      <c:pt idx="474">
                        <c:v>#N/A</c:v>
                      </c:pt>
                      <c:pt idx="475">
                        <c:v>#N/A</c:v>
                      </c:pt>
                      <c:pt idx="476">
                        <c:v>#N/A</c:v>
                      </c:pt>
                      <c:pt idx="477">
                        <c:v>#N/A</c:v>
                      </c:pt>
                      <c:pt idx="478">
                        <c:v>#N/A</c:v>
                      </c:pt>
                      <c:pt idx="479">
                        <c:v>#N/A</c:v>
                      </c:pt>
                      <c:pt idx="480">
                        <c:v>#N/A</c:v>
                      </c:pt>
                      <c:pt idx="481">
                        <c:v>#N/A</c:v>
                      </c:pt>
                      <c:pt idx="482">
                        <c:v>#N/A</c:v>
                      </c:pt>
                      <c:pt idx="483">
                        <c:v>#N/A</c:v>
                      </c:pt>
                      <c:pt idx="484">
                        <c:v>#N/A</c:v>
                      </c:pt>
                      <c:pt idx="485">
                        <c:v>#N/A</c:v>
                      </c:pt>
                      <c:pt idx="486">
                        <c:v>#N/A</c:v>
                      </c:pt>
                      <c:pt idx="487">
                        <c:v>#N/A</c:v>
                      </c:pt>
                      <c:pt idx="488">
                        <c:v>#N/A</c:v>
                      </c:pt>
                      <c:pt idx="489">
                        <c:v>#N/A</c:v>
                      </c:pt>
                      <c:pt idx="490">
                        <c:v>#N/A</c:v>
                      </c:pt>
                      <c:pt idx="491">
                        <c:v>#N/A</c:v>
                      </c:pt>
                      <c:pt idx="492">
                        <c:v>#N/A</c:v>
                      </c:pt>
                      <c:pt idx="493">
                        <c:v>#N/A</c:v>
                      </c:pt>
                      <c:pt idx="494">
                        <c:v>#N/A</c:v>
                      </c:pt>
                      <c:pt idx="495">
                        <c:v>#N/A</c:v>
                      </c:pt>
                      <c:pt idx="496">
                        <c:v>#N/A</c:v>
                      </c:pt>
                      <c:pt idx="497">
                        <c:v>#N/A</c:v>
                      </c:pt>
                      <c:pt idx="498">
                        <c:v>#N/A</c:v>
                      </c:pt>
                      <c:pt idx="499">
                        <c:v>#N/A</c:v>
                      </c:pt>
                      <c:pt idx="500">
                        <c:v>#N/A</c:v>
                      </c:pt>
                      <c:pt idx="501">
                        <c:v>#N/A</c:v>
                      </c:pt>
                      <c:pt idx="502">
                        <c:v>#N/A</c:v>
                      </c:pt>
                      <c:pt idx="503">
                        <c:v>#N/A</c:v>
                      </c:pt>
                      <c:pt idx="504">
                        <c:v>#N/A</c:v>
                      </c:pt>
                      <c:pt idx="505">
                        <c:v>8.1089468442460007</c:v>
                      </c:pt>
                      <c:pt idx="506">
                        <c:v>#N/A</c:v>
                      </c:pt>
                      <c:pt idx="507">
                        <c:v>#N/A</c:v>
                      </c:pt>
                      <c:pt idx="508">
                        <c:v>#N/A</c:v>
                      </c:pt>
                      <c:pt idx="509">
                        <c:v>#N/A</c:v>
                      </c:pt>
                      <c:pt idx="510">
                        <c:v>#N/A</c:v>
                      </c:pt>
                      <c:pt idx="511">
                        <c:v>#N/A</c:v>
                      </c:pt>
                      <c:pt idx="512">
                        <c:v>#N/A</c:v>
                      </c:pt>
                      <c:pt idx="513">
                        <c:v>#N/A</c:v>
                      </c:pt>
                      <c:pt idx="514">
                        <c:v>#N/A</c:v>
                      </c:pt>
                      <c:pt idx="515">
                        <c:v>#N/A</c:v>
                      </c:pt>
                      <c:pt idx="516">
                        <c:v>#N/A</c:v>
                      </c:pt>
                      <c:pt idx="517">
                        <c:v>#N/A</c:v>
                      </c:pt>
                      <c:pt idx="518">
                        <c:v>#N/A</c:v>
                      </c:pt>
                      <c:pt idx="519">
                        <c:v>#N/A</c:v>
                      </c:pt>
                      <c:pt idx="520">
                        <c:v>#N/A</c:v>
                      </c:pt>
                      <c:pt idx="521">
                        <c:v>#N/A</c:v>
                      </c:pt>
                      <c:pt idx="522">
                        <c:v>#N/A</c:v>
                      </c:pt>
                      <c:pt idx="523">
                        <c:v>#N/A</c:v>
                      </c:pt>
                      <c:pt idx="524">
                        <c:v>#N/A</c:v>
                      </c:pt>
                      <c:pt idx="525">
                        <c:v>#N/A</c:v>
                      </c:pt>
                      <c:pt idx="526">
                        <c:v>#N/A</c:v>
                      </c:pt>
                      <c:pt idx="527">
                        <c:v>#N/A</c:v>
                      </c:pt>
                      <c:pt idx="528">
                        <c:v>#N/A</c:v>
                      </c:pt>
                      <c:pt idx="529">
                        <c:v>#N/A</c:v>
                      </c:pt>
                      <c:pt idx="530">
                        <c:v>#N/A</c:v>
                      </c:pt>
                      <c:pt idx="531">
                        <c:v>#N/A</c:v>
                      </c:pt>
                      <c:pt idx="532">
                        <c:v>#N/A</c:v>
                      </c:pt>
                      <c:pt idx="533">
                        <c:v>#N/A</c:v>
                      </c:pt>
                      <c:pt idx="534">
                        <c:v>#N/A</c:v>
                      </c:pt>
                      <c:pt idx="535">
                        <c:v>#N/A</c:v>
                      </c:pt>
                      <c:pt idx="536">
                        <c:v>#N/A</c:v>
                      </c:pt>
                      <c:pt idx="537">
                        <c:v>#N/A</c:v>
                      </c:pt>
                      <c:pt idx="538">
                        <c:v>#N/A</c:v>
                      </c:pt>
                      <c:pt idx="539">
                        <c:v>#N/A</c:v>
                      </c:pt>
                      <c:pt idx="540">
                        <c:v>#N/A</c:v>
                      </c:pt>
                      <c:pt idx="541">
                        <c:v>#N/A</c:v>
                      </c:pt>
                      <c:pt idx="542">
                        <c:v>#N/A</c:v>
                      </c:pt>
                      <c:pt idx="543">
                        <c:v>#N/A</c:v>
                      </c:pt>
                      <c:pt idx="544">
                        <c:v>#N/A</c:v>
                      </c:pt>
                      <c:pt idx="545">
                        <c:v>#N/A</c:v>
                      </c:pt>
                      <c:pt idx="546">
                        <c:v>#N/A</c:v>
                      </c:pt>
                      <c:pt idx="547">
                        <c:v>#N/A</c:v>
                      </c:pt>
                      <c:pt idx="548">
                        <c:v>#N/A</c:v>
                      </c:pt>
                      <c:pt idx="549">
                        <c:v>#N/A</c:v>
                      </c:pt>
                      <c:pt idx="550">
                        <c:v>#N/A</c:v>
                      </c:pt>
                      <c:pt idx="551">
                        <c:v>#N/A</c:v>
                      </c:pt>
                      <c:pt idx="552">
                        <c:v>#N/A</c:v>
                      </c:pt>
                      <c:pt idx="553">
                        <c:v>#N/A</c:v>
                      </c:pt>
                      <c:pt idx="554">
                        <c:v>#N/A</c:v>
                      </c:pt>
                      <c:pt idx="555">
                        <c:v>#N/A</c:v>
                      </c:pt>
                      <c:pt idx="556">
                        <c:v>#N/A</c:v>
                      </c:pt>
                      <c:pt idx="557">
                        <c:v>#N/A</c:v>
                      </c:pt>
                      <c:pt idx="558">
                        <c:v>#N/A</c:v>
                      </c:pt>
                      <c:pt idx="559">
                        <c:v>#N/A</c:v>
                      </c:pt>
                      <c:pt idx="560">
                        <c:v>#N/A</c:v>
                      </c:pt>
                      <c:pt idx="561">
                        <c:v>#N/A</c:v>
                      </c:pt>
                      <c:pt idx="562">
                        <c:v>#N/A</c:v>
                      </c:pt>
                      <c:pt idx="563">
                        <c:v>#N/A</c:v>
                      </c:pt>
                      <c:pt idx="564">
                        <c:v>#N/A</c:v>
                      </c:pt>
                      <c:pt idx="565">
                        <c:v>6.892584620938</c:v>
                      </c:pt>
                      <c:pt idx="566">
                        <c:v>#N/A</c:v>
                      </c:pt>
                      <c:pt idx="567">
                        <c:v>#N/A</c:v>
                      </c:pt>
                      <c:pt idx="568">
                        <c:v>#N/A</c:v>
                      </c:pt>
                      <c:pt idx="569">
                        <c:v>#N/A</c:v>
                      </c:pt>
                      <c:pt idx="570">
                        <c:v>#N/A</c:v>
                      </c:pt>
                      <c:pt idx="571">
                        <c:v>#N/A</c:v>
                      </c:pt>
                      <c:pt idx="572">
                        <c:v>#N/A</c:v>
                      </c:pt>
                      <c:pt idx="573">
                        <c:v>#N/A</c:v>
                      </c:pt>
                      <c:pt idx="574">
                        <c:v>#N/A</c:v>
                      </c:pt>
                      <c:pt idx="575">
                        <c:v>#N/A</c:v>
                      </c:pt>
                      <c:pt idx="576">
                        <c:v>#N/A</c:v>
                      </c:pt>
                      <c:pt idx="577">
                        <c:v>#N/A</c:v>
                      </c:pt>
                      <c:pt idx="578">
                        <c:v>#N/A</c:v>
                      </c:pt>
                      <c:pt idx="579">
                        <c:v>#N/A</c:v>
                      </c:pt>
                      <c:pt idx="580">
                        <c:v>#N/A</c:v>
                      </c:pt>
                      <c:pt idx="581">
                        <c:v>#N/A</c:v>
                      </c:pt>
                      <c:pt idx="582">
                        <c:v>#N/A</c:v>
                      </c:pt>
                      <c:pt idx="583">
                        <c:v>#N/A</c:v>
                      </c:pt>
                      <c:pt idx="584">
                        <c:v>6.8414553968840002</c:v>
                      </c:pt>
                      <c:pt idx="585">
                        <c:v>#N/A</c:v>
                      </c:pt>
                      <c:pt idx="586">
                        <c:v>#N/A</c:v>
                      </c:pt>
                      <c:pt idx="587">
                        <c:v>#N/A</c:v>
                      </c:pt>
                      <c:pt idx="588">
                        <c:v>#N/A</c:v>
                      </c:pt>
                      <c:pt idx="589">
                        <c:v>#N/A</c:v>
                      </c:pt>
                      <c:pt idx="590">
                        <c:v>#N/A</c:v>
                      </c:pt>
                      <c:pt idx="591">
                        <c:v>#N/A</c:v>
                      </c:pt>
                      <c:pt idx="592">
                        <c:v>#N/A</c:v>
                      </c:pt>
                      <c:pt idx="593">
                        <c:v>#N/A</c:v>
                      </c:pt>
                      <c:pt idx="594">
                        <c:v>#N/A</c:v>
                      </c:pt>
                      <c:pt idx="595">
                        <c:v>#N/A</c:v>
                      </c:pt>
                      <c:pt idx="596">
                        <c:v>#N/A</c:v>
                      </c:pt>
                      <c:pt idx="597">
                        <c:v>#N/A</c:v>
                      </c:pt>
                      <c:pt idx="598">
                        <c:v>#N/A</c:v>
                      </c:pt>
                      <c:pt idx="599">
                        <c:v>#N/A</c:v>
                      </c:pt>
                      <c:pt idx="600">
                        <c:v>#N/A</c:v>
                      </c:pt>
                      <c:pt idx="601">
                        <c:v>#N/A</c:v>
                      </c:pt>
                      <c:pt idx="602">
                        <c:v>#N/A</c:v>
                      </c:pt>
                      <c:pt idx="603">
                        <c:v>#N/A</c:v>
                      </c:pt>
                      <c:pt idx="604">
                        <c:v>#N/A</c:v>
                      </c:pt>
                      <c:pt idx="605">
                        <c:v>#N/A</c:v>
                      </c:pt>
                      <c:pt idx="606">
                        <c:v>#N/A</c:v>
                      </c:pt>
                      <c:pt idx="607">
                        <c:v>#N/A</c:v>
                      </c:pt>
                      <c:pt idx="608">
                        <c:v>#N/A</c:v>
                      </c:pt>
                      <c:pt idx="609">
                        <c:v>#N/A</c:v>
                      </c:pt>
                      <c:pt idx="610">
                        <c:v>#N/A</c:v>
                      </c:pt>
                      <c:pt idx="611">
                        <c:v>#N/A</c:v>
                      </c:pt>
                      <c:pt idx="612">
                        <c:v>#N/A</c:v>
                      </c:pt>
                      <c:pt idx="613">
                        <c:v>#N/A</c:v>
                      </c:pt>
                      <c:pt idx="614">
                        <c:v>#N/A</c:v>
                      </c:pt>
                      <c:pt idx="615">
                        <c:v>#N/A</c:v>
                      </c:pt>
                      <c:pt idx="616">
                        <c:v>#N/A</c:v>
                      </c:pt>
                      <c:pt idx="617">
                        <c:v>#N/A</c:v>
                      </c:pt>
                      <c:pt idx="618">
                        <c:v>#N/A</c:v>
                      </c:pt>
                      <c:pt idx="619">
                        <c:v>#N/A</c:v>
                      </c:pt>
                      <c:pt idx="620">
                        <c:v>#N/A</c:v>
                      </c:pt>
                      <c:pt idx="621">
                        <c:v>#N/A</c:v>
                      </c:pt>
                      <c:pt idx="622">
                        <c:v>#N/A</c:v>
                      </c:pt>
                      <c:pt idx="623">
                        <c:v>#N/A</c:v>
                      </c:pt>
                      <c:pt idx="624">
                        <c:v>#N/A</c:v>
                      </c:pt>
                      <c:pt idx="625">
                        <c:v>#N/A</c:v>
                      </c:pt>
                      <c:pt idx="626">
                        <c:v>#N/A</c:v>
                      </c:pt>
                      <c:pt idx="627">
                        <c:v>#N/A</c:v>
                      </c:pt>
                      <c:pt idx="628">
                        <c:v>#N/A</c:v>
                      </c:pt>
                      <c:pt idx="629">
                        <c:v>#N/A</c:v>
                      </c:pt>
                      <c:pt idx="630">
                        <c:v>#N/A</c:v>
                      </c:pt>
                      <c:pt idx="631">
                        <c:v>#N/A</c:v>
                      </c:pt>
                      <c:pt idx="632">
                        <c:v>#N/A</c:v>
                      </c:pt>
                      <c:pt idx="633">
                        <c:v>#N/A</c:v>
                      </c:pt>
                      <c:pt idx="634">
                        <c:v>#N/A</c:v>
                      </c:pt>
                      <c:pt idx="635">
                        <c:v>#N/A</c:v>
                      </c:pt>
                      <c:pt idx="636">
                        <c:v>#N/A</c:v>
                      </c:pt>
                      <c:pt idx="637">
                        <c:v>#N/A</c:v>
                      </c:pt>
                      <c:pt idx="638">
                        <c:v>#N/A</c:v>
                      </c:pt>
                      <c:pt idx="639">
                        <c:v>#N/A</c:v>
                      </c:pt>
                      <c:pt idx="640">
                        <c:v>#N/A</c:v>
                      </c:pt>
                      <c:pt idx="641">
                        <c:v>#N/A</c:v>
                      </c:pt>
                      <c:pt idx="642">
                        <c:v>#N/A</c:v>
                      </c:pt>
                      <c:pt idx="643">
                        <c:v>#N/A</c:v>
                      </c:pt>
                      <c:pt idx="644">
                        <c:v>#N/A</c:v>
                      </c:pt>
                      <c:pt idx="645">
                        <c:v>#N/A</c:v>
                      </c:pt>
                      <c:pt idx="646">
                        <c:v>6.6977226691079998</c:v>
                      </c:pt>
                      <c:pt idx="647">
                        <c:v>#N/A</c:v>
                      </c:pt>
                      <c:pt idx="648">
                        <c:v>#N/A</c:v>
                      </c:pt>
                      <c:pt idx="649">
                        <c:v>#N/A</c:v>
                      </c:pt>
                      <c:pt idx="650">
                        <c:v>#N/A</c:v>
                      </c:pt>
                      <c:pt idx="651">
                        <c:v>#N/A</c:v>
                      </c:pt>
                      <c:pt idx="652">
                        <c:v>#N/A</c:v>
                      </c:pt>
                      <c:pt idx="653">
                        <c:v>#N/A</c:v>
                      </c:pt>
                      <c:pt idx="654">
                        <c:v>#N/A</c:v>
                      </c:pt>
                      <c:pt idx="655">
                        <c:v>#N/A</c:v>
                      </c:pt>
                      <c:pt idx="656">
                        <c:v>#N/A</c:v>
                      </c:pt>
                      <c:pt idx="657">
                        <c:v>#N/A</c:v>
                      </c:pt>
                      <c:pt idx="658">
                        <c:v>#N/A</c:v>
                      </c:pt>
                      <c:pt idx="659">
                        <c:v>#N/A</c:v>
                      </c:pt>
                      <c:pt idx="660">
                        <c:v>#N/A</c:v>
                      </c:pt>
                      <c:pt idx="661">
                        <c:v>#N/A</c:v>
                      </c:pt>
                      <c:pt idx="662">
                        <c:v>#N/A</c:v>
                      </c:pt>
                      <c:pt idx="663">
                        <c:v>#N/A</c:v>
                      </c:pt>
                      <c:pt idx="664">
                        <c:v>#N/A</c:v>
                      </c:pt>
                      <c:pt idx="665">
                        <c:v>#N/A</c:v>
                      </c:pt>
                      <c:pt idx="666">
                        <c:v>#N/A</c:v>
                      </c:pt>
                      <c:pt idx="667">
                        <c:v>#N/A</c:v>
                      </c:pt>
                      <c:pt idx="668">
                        <c:v>#N/A</c:v>
                      </c:pt>
                      <c:pt idx="669">
                        <c:v>#N/A</c:v>
                      </c:pt>
                      <c:pt idx="670">
                        <c:v>#N/A</c:v>
                      </c:pt>
                      <c:pt idx="671">
                        <c:v>#N/A</c:v>
                      </c:pt>
                      <c:pt idx="672">
                        <c:v>#N/A</c:v>
                      </c:pt>
                      <c:pt idx="673">
                        <c:v>#N/A</c:v>
                      </c:pt>
                      <c:pt idx="674">
                        <c:v>#N/A</c:v>
                      </c:pt>
                      <c:pt idx="675">
                        <c:v>#N/A</c:v>
                      </c:pt>
                      <c:pt idx="676">
                        <c:v>#N/A</c:v>
                      </c:pt>
                      <c:pt idx="677">
                        <c:v>#N/A</c:v>
                      </c:pt>
                      <c:pt idx="678">
                        <c:v>#N/A</c:v>
                      </c:pt>
                      <c:pt idx="679">
                        <c:v>#N/A</c:v>
                      </c:pt>
                      <c:pt idx="680">
                        <c:v>#N/A</c:v>
                      </c:pt>
                      <c:pt idx="681">
                        <c:v>#N/A</c:v>
                      </c:pt>
                      <c:pt idx="682">
                        <c:v>#N/A</c:v>
                      </c:pt>
                      <c:pt idx="683">
                        <c:v>#N/A</c:v>
                      </c:pt>
                      <c:pt idx="684">
                        <c:v>#N/A</c:v>
                      </c:pt>
                      <c:pt idx="685">
                        <c:v>#N/A</c:v>
                      </c:pt>
                      <c:pt idx="686">
                        <c:v>#N/A</c:v>
                      </c:pt>
                      <c:pt idx="687">
                        <c:v>#N/A</c:v>
                      </c:pt>
                      <c:pt idx="688">
                        <c:v>#N/A</c:v>
                      </c:pt>
                      <c:pt idx="689">
                        <c:v>6.4185552351039998</c:v>
                      </c:pt>
                      <c:pt idx="690">
                        <c:v>#N/A</c:v>
                      </c:pt>
                      <c:pt idx="691">
                        <c:v>#N/A</c:v>
                      </c:pt>
                      <c:pt idx="692">
                        <c:v>#N/A</c:v>
                      </c:pt>
                      <c:pt idx="693">
                        <c:v>#N/A</c:v>
                      </c:pt>
                      <c:pt idx="694">
                        <c:v>#N/A</c:v>
                      </c:pt>
                      <c:pt idx="695">
                        <c:v>#N/A</c:v>
                      </c:pt>
                      <c:pt idx="696">
                        <c:v>#N/A</c:v>
                      </c:pt>
                      <c:pt idx="697">
                        <c:v>#N/A</c:v>
                      </c:pt>
                      <c:pt idx="698">
                        <c:v>#N/A</c:v>
                      </c:pt>
                      <c:pt idx="699">
                        <c:v>#N/A</c:v>
                      </c:pt>
                      <c:pt idx="700">
                        <c:v>#N/A</c:v>
                      </c:pt>
                      <c:pt idx="701">
                        <c:v>#N/A</c:v>
                      </c:pt>
                      <c:pt idx="702">
                        <c:v>#N/A</c:v>
                      </c:pt>
                      <c:pt idx="703">
                        <c:v>#N/A</c:v>
                      </c:pt>
                      <c:pt idx="704">
                        <c:v>#N/A</c:v>
                      </c:pt>
                      <c:pt idx="705">
                        <c:v>#N/A</c:v>
                      </c:pt>
                      <c:pt idx="706">
                        <c:v>#N/A</c:v>
                      </c:pt>
                      <c:pt idx="707">
                        <c:v>#N/A</c:v>
                      </c:pt>
                      <c:pt idx="708">
                        <c:v>#N/A</c:v>
                      </c:pt>
                      <c:pt idx="709">
                        <c:v>#N/A</c:v>
                      </c:pt>
                      <c:pt idx="710">
                        <c:v>#N/A</c:v>
                      </c:pt>
                      <c:pt idx="711">
                        <c:v>#N/A</c:v>
                      </c:pt>
                      <c:pt idx="712">
                        <c:v>#N/A</c:v>
                      </c:pt>
                      <c:pt idx="713">
                        <c:v>#N/A</c:v>
                      </c:pt>
                      <c:pt idx="714">
                        <c:v>#N/A</c:v>
                      </c:pt>
                      <c:pt idx="715">
                        <c:v>#N/A</c:v>
                      </c:pt>
                      <c:pt idx="716">
                        <c:v>#N/A</c:v>
                      </c:pt>
                      <c:pt idx="717">
                        <c:v>#N/A</c:v>
                      </c:pt>
                      <c:pt idx="718">
                        <c:v>#N/A</c:v>
                      </c:pt>
                      <c:pt idx="719">
                        <c:v>#N/A</c:v>
                      </c:pt>
                      <c:pt idx="720">
                        <c:v>#N/A</c:v>
                      </c:pt>
                      <c:pt idx="721">
                        <c:v>#N/A</c:v>
                      </c:pt>
                      <c:pt idx="722">
                        <c:v>#N/A</c:v>
                      </c:pt>
                      <c:pt idx="723">
                        <c:v>#N/A</c:v>
                      </c:pt>
                      <c:pt idx="724">
                        <c:v>#N/A</c:v>
                      </c:pt>
                      <c:pt idx="725">
                        <c:v>#N/A</c:v>
                      </c:pt>
                      <c:pt idx="726">
                        <c:v>#N/A</c:v>
                      </c:pt>
                      <c:pt idx="727">
                        <c:v>#N/A</c:v>
                      </c:pt>
                      <c:pt idx="728">
                        <c:v>#N/A</c:v>
                      </c:pt>
                      <c:pt idx="729">
                        <c:v>#N/A</c:v>
                      </c:pt>
                      <c:pt idx="730">
                        <c:v>#N/A</c:v>
                      </c:pt>
                      <c:pt idx="731">
                        <c:v>#N/A</c:v>
                      </c:pt>
                      <c:pt idx="732">
                        <c:v>6.1177490804719996</c:v>
                      </c:pt>
                      <c:pt idx="733">
                        <c:v>#N/A</c:v>
                      </c:pt>
                      <c:pt idx="734">
                        <c:v>#N/A</c:v>
                      </c:pt>
                      <c:pt idx="735">
                        <c:v>#N/A</c:v>
                      </c:pt>
                      <c:pt idx="736">
                        <c:v>#N/A</c:v>
                      </c:pt>
                      <c:pt idx="737">
                        <c:v>#N/A</c:v>
                      </c:pt>
                      <c:pt idx="738">
                        <c:v>#N/A</c:v>
                      </c:pt>
                      <c:pt idx="739">
                        <c:v>#N/A</c:v>
                      </c:pt>
                      <c:pt idx="740">
                        <c:v>#N/A</c:v>
                      </c:pt>
                      <c:pt idx="741">
                        <c:v>#N/A</c:v>
                      </c:pt>
                      <c:pt idx="742">
                        <c:v>#N/A</c:v>
                      </c:pt>
                      <c:pt idx="743">
                        <c:v>#N/A</c:v>
                      </c:pt>
                      <c:pt idx="744">
                        <c:v>#N/A</c:v>
                      </c:pt>
                      <c:pt idx="745">
                        <c:v>#N/A</c:v>
                      </c:pt>
                      <c:pt idx="746">
                        <c:v>#N/A</c:v>
                      </c:pt>
                      <c:pt idx="747">
                        <c:v>#N/A</c:v>
                      </c:pt>
                      <c:pt idx="748">
                        <c:v>#N/A</c:v>
                      </c:pt>
                      <c:pt idx="749">
                        <c:v>#N/A</c:v>
                      </c:pt>
                      <c:pt idx="750">
                        <c:v>#N/A</c:v>
                      </c:pt>
                      <c:pt idx="751">
                        <c:v>#N/A</c:v>
                      </c:pt>
                      <c:pt idx="752">
                        <c:v>#N/A</c:v>
                      </c:pt>
                      <c:pt idx="753">
                        <c:v>#N/A</c:v>
                      </c:pt>
                      <c:pt idx="754">
                        <c:v>#N/A</c:v>
                      </c:pt>
                      <c:pt idx="755">
                        <c:v>5.699440120467</c:v>
                      </c:pt>
                      <c:pt idx="756">
                        <c:v>#N/A</c:v>
                      </c:pt>
                      <c:pt idx="757">
                        <c:v>#N/A</c:v>
                      </c:pt>
                      <c:pt idx="758">
                        <c:v>#N/A</c:v>
                      </c:pt>
                      <c:pt idx="759">
                        <c:v>#N/A</c:v>
                      </c:pt>
                      <c:pt idx="760">
                        <c:v>#N/A</c:v>
                      </c:pt>
                      <c:pt idx="761">
                        <c:v>#N/A</c:v>
                      </c:pt>
                      <c:pt idx="762">
                        <c:v>#N/A</c:v>
                      </c:pt>
                      <c:pt idx="763">
                        <c:v>#N/A</c:v>
                      </c:pt>
                      <c:pt idx="764">
                        <c:v>#N/A</c:v>
                      </c:pt>
                      <c:pt idx="765">
                        <c:v>#N/A</c:v>
                      </c:pt>
                      <c:pt idx="766">
                        <c:v>#N/A</c:v>
                      </c:pt>
                      <c:pt idx="767">
                        <c:v>#N/A</c:v>
                      </c:pt>
                      <c:pt idx="768">
                        <c:v>#N/A</c:v>
                      </c:pt>
                      <c:pt idx="769">
                        <c:v>#N/A</c:v>
                      </c:pt>
                      <c:pt idx="770">
                        <c:v>#N/A</c:v>
                      </c:pt>
                      <c:pt idx="771">
                        <c:v>#N/A</c:v>
                      </c:pt>
                      <c:pt idx="772">
                        <c:v>#N/A</c:v>
                      </c:pt>
                      <c:pt idx="773">
                        <c:v>#N/A</c:v>
                      </c:pt>
                      <c:pt idx="774">
                        <c:v>#N/A</c:v>
                      </c:pt>
                      <c:pt idx="775">
                        <c:v>#N/A</c:v>
                      </c:pt>
                      <c:pt idx="776">
                        <c:v>#N/A</c:v>
                      </c:pt>
                      <c:pt idx="777">
                        <c:v>#N/A</c:v>
                      </c:pt>
                      <c:pt idx="778">
                        <c:v>#N/A</c:v>
                      </c:pt>
                      <c:pt idx="779">
                        <c:v>#N/A</c:v>
                      </c:pt>
                      <c:pt idx="780">
                        <c:v>#N/A</c:v>
                      </c:pt>
                      <c:pt idx="781">
                        <c:v>#N/A</c:v>
                      </c:pt>
                      <c:pt idx="782">
                        <c:v>#N/A</c:v>
                      </c:pt>
                      <c:pt idx="783">
                        <c:v>#N/A</c:v>
                      </c:pt>
                      <c:pt idx="784">
                        <c:v>#N/A</c:v>
                      </c:pt>
                      <c:pt idx="785">
                        <c:v>#N/A</c:v>
                      </c:pt>
                      <c:pt idx="786">
                        <c:v>#N/A</c:v>
                      </c:pt>
                      <c:pt idx="787">
                        <c:v>#N/A</c:v>
                      </c:pt>
                      <c:pt idx="788">
                        <c:v>#N/A</c:v>
                      </c:pt>
                      <c:pt idx="789">
                        <c:v>#N/A</c:v>
                      </c:pt>
                      <c:pt idx="790">
                        <c:v>#N/A</c:v>
                      </c:pt>
                      <c:pt idx="791">
                        <c:v>#N/A</c:v>
                      </c:pt>
                      <c:pt idx="792">
                        <c:v>#N/A</c:v>
                      </c:pt>
                      <c:pt idx="793">
                        <c:v>#N/A</c:v>
                      </c:pt>
                      <c:pt idx="794">
                        <c:v>#N/A</c:v>
                      </c:pt>
                      <c:pt idx="795">
                        <c:v>#N/A</c:v>
                      </c:pt>
                      <c:pt idx="796">
                        <c:v>#N/A</c:v>
                      </c:pt>
                      <c:pt idx="797">
                        <c:v>#N/A</c:v>
                      </c:pt>
                      <c:pt idx="798">
                        <c:v>#N/A</c:v>
                      </c:pt>
                      <c:pt idx="799">
                        <c:v>#N/A</c:v>
                      </c:pt>
                      <c:pt idx="800">
                        <c:v>#N/A</c:v>
                      </c:pt>
                      <c:pt idx="801">
                        <c:v>#N/A</c:v>
                      </c:pt>
                      <c:pt idx="802">
                        <c:v>#N/A</c:v>
                      </c:pt>
                      <c:pt idx="803">
                        <c:v>#N/A</c:v>
                      </c:pt>
                      <c:pt idx="804">
                        <c:v>#N/A</c:v>
                      </c:pt>
                      <c:pt idx="805">
                        <c:v>#N/A</c:v>
                      </c:pt>
                      <c:pt idx="806">
                        <c:v>#N/A</c:v>
                      </c:pt>
                      <c:pt idx="807">
                        <c:v>#N/A</c:v>
                      </c:pt>
                      <c:pt idx="808">
                        <c:v>#N/A</c:v>
                      </c:pt>
                      <c:pt idx="809">
                        <c:v>#N/A</c:v>
                      </c:pt>
                      <c:pt idx="810">
                        <c:v>#N/A</c:v>
                      </c:pt>
                      <c:pt idx="811">
                        <c:v>#N/A</c:v>
                      </c:pt>
                      <c:pt idx="812">
                        <c:v>#N/A</c:v>
                      </c:pt>
                      <c:pt idx="813">
                        <c:v>#N/A</c:v>
                      </c:pt>
                      <c:pt idx="814">
                        <c:v>#N/A</c:v>
                      </c:pt>
                      <c:pt idx="815">
                        <c:v>#N/A</c:v>
                      </c:pt>
                      <c:pt idx="816">
                        <c:v>#N/A</c:v>
                      </c:pt>
                      <c:pt idx="817">
                        <c:v>5.0547089472859996</c:v>
                      </c:pt>
                      <c:pt idx="818">
                        <c:v>#N/A</c:v>
                      </c:pt>
                      <c:pt idx="819">
                        <c:v>#N/A</c:v>
                      </c:pt>
                      <c:pt idx="820">
                        <c:v>#N/A</c:v>
                      </c:pt>
                      <c:pt idx="821">
                        <c:v>#N/A</c:v>
                      </c:pt>
                      <c:pt idx="822">
                        <c:v>#N/A</c:v>
                      </c:pt>
                      <c:pt idx="823">
                        <c:v>#N/A</c:v>
                      </c:pt>
                      <c:pt idx="824">
                        <c:v>#N/A</c:v>
                      </c:pt>
                      <c:pt idx="825">
                        <c:v>#N/A</c:v>
                      </c:pt>
                      <c:pt idx="826">
                        <c:v>#N/A</c:v>
                      </c:pt>
                      <c:pt idx="827">
                        <c:v>#N/A</c:v>
                      </c:pt>
                      <c:pt idx="828">
                        <c:v>#N/A</c:v>
                      </c:pt>
                      <c:pt idx="829">
                        <c:v>#N/A</c:v>
                      </c:pt>
                      <c:pt idx="830">
                        <c:v>#N/A</c:v>
                      </c:pt>
                      <c:pt idx="831">
                        <c:v>#N/A</c:v>
                      </c:pt>
                      <c:pt idx="832">
                        <c:v>#N/A</c:v>
                      </c:pt>
                      <c:pt idx="833">
                        <c:v>#N/A</c:v>
                      </c:pt>
                      <c:pt idx="834">
                        <c:v>#N/A</c:v>
                      </c:pt>
                      <c:pt idx="835">
                        <c:v>#N/A</c:v>
                      </c:pt>
                      <c:pt idx="836">
                        <c:v>4.8547220414780003</c:v>
                      </c:pt>
                      <c:pt idx="837">
                        <c:v>#N/A</c:v>
                      </c:pt>
                      <c:pt idx="838">
                        <c:v>#N/A</c:v>
                      </c:pt>
                      <c:pt idx="839">
                        <c:v>#N/A</c:v>
                      </c:pt>
                      <c:pt idx="840">
                        <c:v>#N/A</c:v>
                      </c:pt>
                      <c:pt idx="841">
                        <c:v>#N/A</c:v>
                      </c:pt>
                      <c:pt idx="842">
                        <c:v>#N/A</c:v>
                      </c:pt>
                      <c:pt idx="843">
                        <c:v>#N/A</c:v>
                      </c:pt>
                      <c:pt idx="844">
                        <c:v>#N/A</c:v>
                      </c:pt>
                      <c:pt idx="845">
                        <c:v>#N/A</c:v>
                      </c:pt>
                      <c:pt idx="846">
                        <c:v>#N/A</c:v>
                      </c:pt>
                      <c:pt idx="847">
                        <c:v>#N/A</c:v>
                      </c:pt>
                      <c:pt idx="848">
                        <c:v>#N/A</c:v>
                      </c:pt>
                      <c:pt idx="849">
                        <c:v>#N/A</c:v>
                      </c:pt>
                      <c:pt idx="850">
                        <c:v>#N/A</c:v>
                      </c:pt>
                      <c:pt idx="851">
                        <c:v>#N/A</c:v>
                      </c:pt>
                      <c:pt idx="852">
                        <c:v>#N/A</c:v>
                      </c:pt>
                      <c:pt idx="853">
                        <c:v>#N/A</c:v>
                      </c:pt>
                      <c:pt idx="854">
                        <c:v>4.7241443199519999</c:v>
                      </c:pt>
                      <c:pt idx="855">
                        <c:v>#N/A</c:v>
                      </c:pt>
                      <c:pt idx="856">
                        <c:v>#N/A</c:v>
                      </c:pt>
                      <c:pt idx="857">
                        <c:v>#N/A</c:v>
                      </c:pt>
                      <c:pt idx="858">
                        <c:v>#N/A</c:v>
                      </c:pt>
                      <c:pt idx="859">
                        <c:v>#N/A</c:v>
                      </c:pt>
                      <c:pt idx="860">
                        <c:v>#N/A</c:v>
                      </c:pt>
                      <c:pt idx="861">
                        <c:v>#N/A</c:v>
                      </c:pt>
                      <c:pt idx="862">
                        <c:v>#N/A</c:v>
                      </c:pt>
                      <c:pt idx="863">
                        <c:v>#N/A</c:v>
                      </c:pt>
                      <c:pt idx="864">
                        <c:v>#N/A</c:v>
                      </c:pt>
                      <c:pt idx="865">
                        <c:v>#N/A</c:v>
                      </c:pt>
                      <c:pt idx="866">
                        <c:v>#N/A</c:v>
                      </c:pt>
                      <c:pt idx="867">
                        <c:v>#N/A</c:v>
                      </c:pt>
                      <c:pt idx="868">
                        <c:v>#N/A</c:v>
                      </c:pt>
                      <c:pt idx="869">
                        <c:v>#N/A</c:v>
                      </c:pt>
                      <c:pt idx="870">
                        <c:v>#N/A</c:v>
                      </c:pt>
                      <c:pt idx="871">
                        <c:v>#N/A</c:v>
                      </c:pt>
                      <c:pt idx="872">
                        <c:v>#N/A</c:v>
                      </c:pt>
                      <c:pt idx="873">
                        <c:v>#N/A</c:v>
                      </c:pt>
                      <c:pt idx="874">
                        <c:v>#N/A</c:v>
                      </c:pt>
                      <c:pt idx="875">
                        <c:v>#N/A</c:v>
                      </c:pt>
                      <c:pt idx="876">
                        <c:v>#N/A</c:v>
                      </c:pt>
                      <c:pt idx="877">
                        <c:v>#N/A</c:v>
                      </c:pt>
                      <c:pt idx="878">
                        <c:v>#N/A</c:v>
                      </c:pt>
                      <c:pt idx="879">
                        <c:v>#N/A</c:v>
                      </c:pt>
                      <c:pt idx="880">
                        <c:v>#N/A</c:v>
                      </c:pt>
                      <c:pt idx="881">
                        <c:v>#N/A</c:v>
                      </c:pt>
                      <c:pt idx="882">
                        <c:v>#N/A</c:v>
                      </c:pt>
                      <c:pt idx="883">
                        <c:v>#N/A</c:v>
                      </c:pt>
                      <c:pt idx="884">
                        <c:v>#N/A</c:v>
                      </c:pt>
                      <c:pt idx="885">
                        <c:v>#N/A</c:v>
                      </c:pt>
                      <c:pt idx="886">
                        <c:v>#N/A</c:v>
                      </c:pt>
                      <c:pt idx="887">
                        <c:v>#N/A</c:v>
                      </c:pt>
                      <c:pt idx="888">
                        <c:v>#N/A</c:v>
                      </c:pt>
                      <c:pt idx="889">
                        <c:v>#N/A</c:v>
                      </c:pt>
                      <c:pt idx="890">
                        <c:v>#N/A</c:v>
                      </c:pt>
                      <c:pt idx="891">
                        <c:v>#N/A</c:v>
                      </c:pt>
                      <c:pt idx="892">
                        <c:v>#N/A</c:v>
                      </c:pt>
                      <c:pt idx="893">
                        <c:v>#N/A</c:v>
                      </c:pt>
                      <c:pt idx="894">
                        <c:v>#N/A</c:v>
                      </c:pt>
                      <c:pt idx="895">
                        <c:v>#N/A</c:v>
                      </c:pt>
                      <c:pt idx="896">
                        <c:v>#N/A</c:v>
                      </c:pt>
                      <c:pt idx="897">
                        <c:v>#N/A</c:v>
                      </c:pt>
                      <c:pt idx="898">
                        <c:v>#N/A</c:v>
                      </c:pt>
                      <c:pt idx="899">
                        <c:v>#N/A</c:v>
                      </c:pt>
                      <c:pt idx="900">
                        <c:v>#N/A</c:v>
                      </c:pt>
                      <c:pt idx="901">
                        <c:v>#N/A</c:v>
                      </c:pt>
                      <c:pt idx="902">
                        <c:v>#N/A</c:v>
                      </c:pt>
                      <c:pt idx="903">
                        <c:v>#N/A</c:v>
                      </c:pt>
                      <c:pt idx="904">
                        <c:v>#N/A</c:v>
                      </c:pt>
                      <c:pt idx="905">
                        <c:v>#N/A</c:v>
                      </c:pt>
                      <c:pt idx="906">
                        <c:v>#N/A</c:v>
                      </c:pt>
                      <c:pt idx="907">
                        <c:v>#N/A</c:v>
                      </c:pt>
                      <c:pt idx="908">
                        <c:v>#N/A</c:v>
                      </c:pt>
                      <c:pt idx="909">
                        <c:v>#N/A</c:v>
                      </c:pt>
                      <c:pt idx="910">
                        <c:v>#N/A</c:v>
                      </c:pt>
                      <c:pt idx="911">
                        <c:v>#N/A</c:v>
                      </c:pt>
                      <c:pt idx="912">
                        <c:v>#N/A</c:v>
                      </c:pt>
                      <c:pt idx="913">
                        <c:v>#N/A</c:v>
                      </c:pt>
                      <c:pt idx="914">
                        <c:v>#N/A</c:v>
                      </c:pt>
                      <c:pt idx="915">
                        <c:v>#N/A</c:v>
                      </c:pt>
                      <c:pt idx="916">
                        <c:v>#N/A</c:v>
                      </c:pt>
                      <c:pt idx="917">
                        <c:v>#N/A</c:v>
                      </c:pt>
                      <c:pt idx="918">
                        <c:v>4.3174331035010001</c:v>
                      </c:pt>
                      <c:pt idx="919">
                        <c:v>#N/A</c:v>
                      </c:pt>
                      <c:pt idx="920">
                        <c:v>#N/A</c:v>
                      </c:pt>
                      <c:pt idx="921">
                        <c:v>#N/A</c:v>
                      </c:pt>
                      <c:pt idx="922">
                        <c:v>#N/A</c:v>
                      </c:pt>
                      <c:pt idx="923">
                        <c:v>#N/A</c:v>
                      </c:pt>
                      <c:pt idx="924">
                        <c:v>#N/A</c:v>
                      </c:pt>
                      <c:pt idx="925">
                        <c:v>#N/A</c:v>
                      </c:pt>
                      <c:pt idx="926">
                        <c:v>#N/A</c:v>
                      </c:pt>
                      <c:pt idx="927">
                        <c:v>#N/A</c:v>
                      </c:pt>
                      <c:pt idx="928">
                        <c:v>#N/A</c:v>
                      </c:pt>
                      <c:pt idx="929">
                        <c:v>#N/A</c:v>
                      </c:pt>
                      <c:pt idx="930">
                        <c:v>#N/A</c:v>
                      </c:pt>
                      <c:pt idx="931">
                        <c:v>#N/A</c:v>
                      </c:pt>
                      <c:pt idx="932">
                        <c:v>#N/A</c:v>
                      </c:pt>
                      <c:pt idx="933">
                        <c:v>#N/A</c:v>
                      </c:pt>
                      <c:pt idx="934">
                        <c:v>#N/A</c:v>
                      </c:pt>
                      <c:pt idx="935">
                        <c:v>#N/A</c:v>
                      </c:pt>
                      <c:pt idx="936">
                        <c:v>#N/A</c:v>
                      </c:pt>
                      <c:pt idx="937">
                        <c:v>#N/A</c:v>
                      </c:pt>
                      <c:pt idx="938">
                        <c:v>#N/A</c:v>
                      </c:pt>
                      <c:pt idx="939">
                        <c:v>#N/A</c:v>
                      </c:pt>
                      <c:pt idx="940">
                        <c:v>#N/A</c:v>
                      </c:pt>
                      <c:pt idx="941">
                        <c:v>4.3210503138540002</c:v>
                      </c:pt>
                      <c:pt idx="942">
                        <c:v>#N/A</c:v>
                      </c:pt>
                      <c:pt idx="943">
                        <c:v>#N/A</c:v>
                      </c:pt>
                      <c:pt idx="944">
                        <c:v>#N/A</c:v>
                      </c:pt>
                      <c:pt idx="945">
                        <c:v>#N/A</c:v>
                      </c:pt>
                      <c:pt idx="946">
                        <c:v>#N/A</c:v>
                      </c:pt>
                      <c:pt idx="947">
                        <c:v>#N/A</c:v>
                      </c:pt>
                      <c:pt idx="948">
                        <c:v>#N/A</c:v>
                      </c:pt>
                      <c:pt idx="949">
                        <c:v>#N/A</c:v>
                      </c:pt>
                      <c:pt idx="950">
                        <c:v>#N/A</c:v>
                      </c:pt>
                      <c:pt idx="951">
                        <c:v>#N/A</c:v>
                      </c:pt>
                      <c:pt idx="952">
                        <c:v>#N/A</c:v>
                      </c:pt>
                      <c:pt idx="953">
                        <c:v>#N/A</c:v>
                      </c:pt>
                      <c:pt idx="954">
                        <c:v>#N/A</c:v>
                      </c:pt>
                      <c:pt idx="955">
                        <c:v>#N/A</c:v>
                      </c:pt>
                      <c:pt idx="956">
                        <c:v>#N/A</c:v>
                      </c:pt>
                      <c:pt idx="957">
                        <c:v>#N/A</c:v>
                      </c:pt>
                      <c:pt idx="958">
                        <c:v>#N/A</c:v>
                      </c:pt>
                      <c:pt idx="959">
                        <c:v>#N/A</c:v>
                      </c:pt>
                      <c:pt idx="960">
                        <c:v>#N/A</c:v>
                      </c:pt>
                      <c:pt idx="961">
                        <c:v>#N/A</c:v>
                      </c:pt>
                      <c:pt idx="962">
                        <c:v>#N/A</c:v>
                      </c:pt>
                      <c:pt idx="963">
                        <c:v>#N/A</c:v>
                      </c:pt>
                      <c:pt idx="964">
                        <c:v>#N/A</c:v>
                      </c:pt>
                      <c:pt idx="965">
                        <c:v>#N/A</c:v>
                      </c:pt>
                      <c:pt idx="966">
                        <c:v>#N/A</c:v>
                      </c:pt>
                      <c:pt idx="967">
                        <c:v>#N/A</c:v>
                      </c:pt>
                      <c:pt idx="968">
                        <c:v>#N/A</c:v>
                      </c:pt>
                      <c:pt idx="969">
                        <c:v>#N/A</c:v>
                      </c:pt>
                      <c:pt idx="970">
                        <c:v>#N/A</c:v>
                      </c:pt>
                      <c:pt idx="971">
                        <c:v>#N/A</c:v>
                      </c:pt>
                      <c:pt idx="972">
                        <c:v>#N/A</c:v>
                      </c:pt>
                      <c:pt idx="973">
                        <c:v>#N/A</c:v>
                      </c:pt>
                      <c:pt idx="974">
                        <c:v>#N/A</c:v>
                      </c:pt>
                      <c:pt idx="975">
                        <c:v>#N/A</c:v>
                      </c:pt>
                      <c:pt idx="976">
                        <c:v>#N/A</c:v>
                      </c:pt>
                      <c:pt idx="977">
                        <c:v>#N/A</c:v>
                      </c:pt>
                      <c:pt idx="978">
                        <c:v>#N/A</c:v>
                      </c:pt>
                      <c:pt idx="979">
                        <c:v>#N/A</c:v>
                      </c:pt>
                      <c:pt idx="980">
                        <c:v>#N/A</c:v>
                      </c:pt>
                      <c:pt idx="981">
                        <c:v>#N/A</c:v>
                      </c:pt>
                      <c:pt idx="982">
                        <c:v>#N/A</c:v>
                      </c:pt>
                      <c:pt idx="983">
                        <c:v>4.1996386830469996</c:v>
                      </c:pt>
                      <c:pt idx="984">
                        <c:v>#N/A</c:v>
                      </c:pt>
                      <c:pt idx="985">
                        <c:v>#N/A</c:v>
                      </c:pt>
                      <c:pt idx="986">
                        <c:v>#N/A</c:v>
                      </c:pt>
                      <c:pt idx="987">
                        <c:v>#N/A</c:v>
                      </c:pt>
                      <c:pt idx="988">
                        <c:v>#N/A</c:v>
                      </c:pt>
                      <c:pt idx="989">
                        <c:v>#N/A</c:v>
                      </c:pt>
                      <c:pt idx="990">
                        <c:v>#N/A</c:v>
                      </c:pt>
                      <c:pt idx="991">
                        <c:v>#N/A</c:v>
                      </c:pt>
                      <c:pt idx="992">
                        <c:v>#N/A</c:v>
                      </c:pt>
                      <c:pt idx="993">
                        <c:v>#N/A</c:v>
                      </c:pt>
                      <c:pt idx="994">
                        <c:v>#N/A</c:v>
                      </c:pt>
                      <c:pt idx="995">
                        <c:v>#N/A</c:v>
                      </c:pt>
                      <c:pt idx="996">
                        <c:v>#N/A</c:v>
                      </c:pt>
                      <c:pt idx="997">
                        <c:v>#N/A</c:v>
                      </c:pt>
                      <c:pt idx="998">
                        <c:v>#N/A</c:v>
                      </c:pt>
                      <c:pt idx="999">
                        <c:v>#N/A</c:v>
                      </c:pt>
                      <c:pt idx="1000">
                        <c:v>#N/A</c:v>
                      </c:pt>
                      <c:pt idx="1001">
                        <c:v>#N/A</c:v>
                      </c:pt>
                      <c:pt idx="1002">
                        <c:v>#N/A</c:v>
                      </c:pt>
                      <c:pt idx="1003">
                        <c:v>#N/A</c:v>
                      </c:pt>
                      <c:pt idx="1004">
                        <c:v>#N/A</c:v>
                      </c:pt>
                      <c:pt idx="1005">
                        <c:v>#N/A</c:v>
                      </c:pt>
                      <c:pt idx="1006">
                        <c:v>4.1515877558619998</c:v>
                      </c:pt>
                      <c:pt idx="1007">
                        <c:v>#N/A</c:v>
                      </c:pt>
                      <c:pt idx="1008">
                        <c:v>#N/A</c:v>
                      </c:pt>
                      <c:pt idx="1009">
                        <c:v>#N/A</c:v>
                      </c:pt>
                      <c:pt idx="1010">
                        <c:v>#N/A</c:v>
                      </c:pt>
                      <c:pt idx="1011">
                        <c:v>#N/A</c:v>
                      </c:pt>
                      <c:pt idx="1012">
                        <c:v>#N/A</c:v>
                      </c:pt>
                      <c:pt idx="1013">
                        <c:v>#N/A</c:v>
                      </c:pt>
                      <c:pt idx="1014">
                        <c:v>#N/A</c:v>
                      </c:pt>
                      <c:pt idx="1015">
                        <c:v>#N/A</c:v>
                      </c:pt>
                      <c:pt idx="1016">
                        <c:v>#N/A</c:v>
                      </c:pt>
                      <c:pt idx="1017">
                        <c:v>#N/A</c:v>
                      </c:pt>
                      <c:pt idx="1018">
                        <c:v>#N/A</c:v>
                      </c:pt>
                      <c:pt idx="1019">
                        <c:v>#N/A</c:v>
                      </c:pt>
                      <c:pt idx="1020">
                        <c:v>#N/A</c:v>
                      </c:pt>
                      <c:pt idx="1021">
                        <c:v>#N/A</c:v>
                      </c:pt>
                      <c:pt idx="1022">
                        <c:v>#N/A</c:v>
                      </c:pt>
                      <c:pt idx="1023">
                        <c:v>#N/A</c:v>
                      </c:pt>
                      <c:pt idx="1024">
                        <c:v>#N/A</c:v>
                      </c:pt>
                      <c:pt idx="1025">
                        <c:v>#N/A</c:v>
                      </c:pt>
                      <c:pt idx="1026">
                        <c:v>#N/A</c:v>
                      </c:pt>
                      <c:pt idx="1027">
                        <c:v>#N/A</c:v>
                      </c:pt>
                      <c:pt idx="1028">
                        <c:v>#N/A</c:v>
                      </c:pt>
                      <c:pt idx="1029">
                        <c:v>#N/A</c:v>
                      </c:pt>
                      <c:pt idx="1030">
                        <c:v>#N/A</c:v>
                      </c:pt>
                      <c:pt idx="1031">
                        <c:v>#N/A</c:v>
                      </c:pt>
                      <c:pt idx="1032">
                        <c:v>#N/A</c:v>
                      </c:pt>
                      <c:pt idx="1033">
                        <c:v>#N/A</c:v>
                      </c:pt>
                      <c:pt idx="1034">
                        <c:v>#N/A</c:v>
                      </c:pt>
                      <c:pt idx="1035">
                        <c:v>#N/A</c:v>
                      </c:pt>
                      <c:pt idx="1036">
                        <c:v>#N/A</c:v>
                      </c:pt>
                      <c:pt idx="1037">
                        <c:v>#N/A</c:v>
                      </c:pt>
                      <c:pt idx="1038">
                        <c:v>#N/A</c:v>
                      </c:pt>
                      <c:pt idx="1039">
                        <c:v>#N/A</c:v>
                      </c:pt>
                      <c:pt idx="1040">
                        <c:v>#N/A</c:v>
                      </c:pt>
                      <c:pt idx="1041">
                        <c:v>#N/A</c:v>
                      </c:pt>
                      <c:pt idx="1042">
                        <c:v>#N/A</c:v>
                      </c:pt>
                      <c:pt idx="1043">
                        <c:v>#N/A</c:v>
                      </c:pt>
                      <c:pt idx="1044">
                        <c:v>#N/A</c:v>
                      </c:pt>
                      <c:pt idx="1045">
                        <c:v>#N/A</c:v>
                      </c:pt>
                      <c:pt idx="1046">
                        <c:v>#N/A</c:v>
                      </c:pt>
                      <c:pt idx="1047">
                        <c:v>#N/A</c:v>
                      </c:pt>
                      <c:pt idx="1048">
                        <c:v>#N/A</c:v>
                      </c:pt>
                      <c:pt idx="1049">
                        <c:v>#N/A</c:v>
                      </c:pt>
                      <c:pt idx="1050">
                        <c:v>#N/A</c:v>
                      </c:pt>
                      <c:pt idx="1051">
                        <c:v>#N/A</c:v>
                      </c:pt>
                      <c:pt idx="1052">
                        <c:v>#N/A</c:v>
                      </c:pt>
                      <c:pt idx="1053">
                        <c:v>#N/A</c:v>
                      </c:pt>
                      <c:pt idx="1054">
                        <c:v>#N/A</c:v>
                      </c:pt>
                      <c:pt idx="1055">
                        <c:v>#N/A</c:v>
                      </c:pt>
                      <c:pt idx="1056">
                        <c:v>#N/A</c:v>
                      </c:pt>
                      <c:pt idx="1057">
                        <c:v>#N/A</c:v>
                      </c:pt>
                      <c:pt idx="1058">
                        <c:v>#N/A</c:v>
                      </c:pt>
                      <c:pt idx="1059">
                        <c:v>#N/A</c:v>
                      </c:pt>
                      <c:pt idx="1060">
                        <c:v>#N/A</c:v>
                      </c:pt>
                      <c:pt idx="1061">
                        <c:v>#N/A</c:v>
                      </c:pt>
                      <c:pt idx="1062">
                        <c:v>#N/A</c:v>
                      </c:pt>
                      <c:pt idx="1063">
                        <c:v>#N/A</c:v>
                      </c:pt>
                      <c:pt idx="1064">
                        <c:v>#N/A</c:v>
                      </c:pt>
                      <c:pt idx="1065">
                        <c:v>#N/A</c:v>
                      </c:pt>
                      <c:pt idx="1066">
                        <c:v>#N/A</c:v>
                      </c:pt>
                      <c:pt idx="1067">
                        <c:v>#N/A</c:v>
                      </c:pt>
                      <c:pt idx="1068">
                        <c:v>#N/A</c:v>
                      </c:pt>
                      <c:pt idx="1069">
                        <c:v>#N/A</c:v>
                      </c:pt>
                      <c:pt idx="1070">
                        <c:v>#N/A</c:v>
                      </c:pt>
                      <c:pt idx="1071">
                        <c:v>#N/A</c:v>
                      </c:pt>
                      <c:pt idx="1072">
                        <c:v>#N/A</c:v>
                      </c:pt>
                      <c:pt idx="1073">
                        <c:v>#N/A</c:v>
                      </c:pt>
                      <c:pt idx="1074">
                        <c:v>#N/A</c:v>
                      </c:pt>
                      <c:pt idx="1075">
                        <c:v>#N/A</c:v>
                      </c:pt>
                      <c:pt idx="1076">
                        <c:v>#N/A</c:v>
                      </c:pt>
                      <c:pt idx="1077">
                        <c:v>#N/A</c:v>
                      </c:pt>
                      <c:pt idx="1078">
                        <c:v>#N/A</c:v>
                      </c:pt>
                      <c:pt idx="1079">
                        <c:v>#N/A</c:v>
                      </c:pt>
                      <c:pt idx="1080">
                        <c:v>#N/A</c:v>
                      </c:pt>
                      <c:pt idx="1081">
                        <c:v>#N/A</c:v>
                      </c:pt>
                      <c:pt idx="1082">
                        <c:v>#N/A</c:v>
                      </c:pt>
                      <c:pt idx="1083">
                        <c:v>#N/A</c:v>
                      </c:pt>
                      <c:pt idx="1084">
                        <c:v>#N/A</c:v>
                      </c:pt>
                      <c:pt idx="1085">
                        <c:v>#N/A</c:v>
                      </c:pt>
                      <c:pt idx="1086">
                        <c:v>#N/A</c:v>
                      </c:pt>
                      <c:pt idx="1087">
                        <c:v>#N/A</c:v>
                      </c:pt>
                      <c:pt idx="1088">
                        <c:v>#N/A</c:v>
                      </c:pt>
                      <c:pt idx="1089">
                        <c:v>#N/A</c:v>
                      </c:pt>
                      <c:pt idx="1090">
                        <c:v>#N/A</c:v>
                      </c:pt>
                      <c:pt idx="1091">
                        <c:v>#N/A</c:v>
                      </c:pt>
                      <c:pt idx="1092">
                        <c:v>#N/A</c:v>
                      </c:pt>
                      <c:pt idx="1093">
                        <c:v>#N/A</c:v>
                      </c:pt>
                      <c:pt idx="1094">
                        <c:v>#N/A</c:v>
                      </c:pt>
                      <c:pt idx="1095">
                        <c:v>#N/A</c:v>
                      </c:pt>
                      <c:pt idx="1096">
                        <c:v>#N/A</c:v>
                      </c:pt>
                      <c:pt idx="1097">
                        <c:v>#N/A</c:v>
                      </c:pt>
                      <c:pt idx="1098">
                        <c:v>#N/A</c:v>
                      </c:pt>
                      <c:pt idx="1099">
                        <c:v>#N/A</c:v>
                      </c:pt>
                      <c:pt idx="1100">
                        <c:v>#N/A</c:v>
                      </c:pt>
                      <c:pt idx="1101">
                        <c:v>#N/A</c:v>
                      </c:pt>
                      <c:pt idx="1102">
                        <c:v>#N/A</c:v>
                      </c:pt>
                      <c:pt idx="1103">
                        <c:v>#N/A</c:v>
                      </c:pt>
                      <c:pt idx="1104">
                        <c:v>#N/A</c:v>
                      </c:pt>
                      <c:pt idx="1105">
                        <c:v>#N/A</c:v>
                      </c:pt>
                      <c:pt idx="1106">
                        <c:v>#N/A</c:v>
                      </c:pt>
                      <c:pt idx="1107">
                        <c:v>3.8255411567399999</c:v>
                      </c:pt>
                      <c:pt idx="1108">
                        <c:v>#N/A</c:v>
                      </c:pt>
                      <c:pt idx="1109">
                        <c:v>#N/A</c:v>
                      </c:pt>
                      <c:pt idx="1110">
                        <c:v>#N/A</c:v>
                      </c:pt>
                      <c:pt idx="1111">
                        <c:v>#N/A</c:v>
                      </c:pt>
                      <c:pt idx="1112">
                        <c:v>#N/A</c:v>
                      </c:pt>
                      <c:pt idx="1113">
                        <c:v>#N/A</c:v>
                      </c:pt>
                      <c:pt idx="1114">
                        <c:v>#N/A</c:v>
                      </c:pt>
                      <c:pt idx="1115">
                        <c:v>#N/A</c:v>
                      </c:pt>
                      <c:pt idx="1116">
                        <c:v>#N/A</c:v>
                      </c:pt>
                      <c:pt idx="1117">
                        <c:v>#N/A</c:v>
                      </c:pt>
                      <c:pt idx="1118">
                        <c:v>#N/A</c:v>
                      </c:pt>
                      <c:pt idx="1119">
                        <c:v>#N/A</c:v>
                      </c:pt>
                      <c:pt idx="1120">
                        <c:v>#N/A</c:v>
                      </c:pt>
                      <c:pt idx="1121">
                        <c:v>#N/A</c:v>
                      </c:pt>
                      <c:pt idx="1122">
                        <c:v>#N/A</c:v>
                      </c:pt>
                      <c:pt idx="1123">
                        <c:v>#N/A</c:v>
                      </c:pt>
                      <c:pt idx="1124">
                        <c:v>#N/A</c:v>
                      </c:pt>
                      <c:pt idx="1125">
                        <c:v>#N/A</c:v>
                      </c:pt>
                      <c:pt idx="1126">
                        <c:v>#N/A</c:v>
                      </c:pt>
                      <c:pt idx="1127">
                        <c:v>#N/A</c:v>
                      </c:pt>
                      <c:pt idx="1128">
                        <c:v>#N/A</c:v>
                      </c:pt>
                      <c:pt idx="1129">
                        <c:v>#N/A</c:v>
                      </c:pt>
                      <c:pt idx="1130">
                        <c:v>#N/A</c:v>
                      </c:pt>
                      <c:pt idx="1131">
                        <c:v>#N/A</c:v>
                      </c:pt>
                      <c:pt idx="1132">
                        <c:v>#N/A</c:v>
                      </c:pt>
                      <c:pt idx="1133">
                        <c:v>#N/A</c:v>
                      </c:pt>
                      <c:pt idx="1134">
                        <c:v>#N/A</c:v>
                      </c:pt>
                      <c:pt idx="1135">
                        <c:v>#N/A</c:v>
                      </c:pt>
                      <c:pt idx="1136">
                        <c:v>#N/A</c:v>
                      </c:pt>
                      <c:pt idx="1137">
                        <c:v>#N/A</c:v>
                      </c:pt>
                      <c:pt idx="1138">
                        <c:v>#N/A</c:v>
                      </c:pt>
                      <c:pt idx="1139">
                        <c:v>#N/A</c:v>
                      </c:pt>
                      <c:pt idx="1140">
                        <c:v>#N/A</c:v>
                      </c:pt>
                      <c:pt idx="1141">
                        <c:v>#N/A</c:v>
                      </c:pt>
                      <c:pt idx="1142">
                        <c:v>#N/A</c:v>
                      </c:pt>
                      <c:pt idx="1143">
                        <c:v>#N/A</c:v>
                      </c:pt>
                      <c:pt idx="1144">
                        <c:v>#N/A</c:v>
                      </c:pt>
                      <c:pt idx="1145">
                        <c:v>#N/A</c:v>
                      </c:pt>
                      <c:pt idx="1146">
                        <c:v>#N/A</c:v>
                      </c:pt>
                      <c:pt idx="1147">
                        <c:v>#N/A</c:v>
                      </c:pt>
                      <c:pt idx="1148">
                        <c:v>#N/A</c:v>
                      </c:pt>
                      <c:pt idx="1149">
                        <c:v>#N/A</c:v>
                      </c:pt>
                      <c:pt idx="1150">
                        <c:v>#N/A</c:v>
                      </c:pt>
                      <c:pt idx="1151">
                        <c:v>#N/A</c:v>
                      </c:pt>
                      <c:pt idx="1152">
                        <c:v>#N/A</c:v>
                      </c:pt>
                      <c:pt idx="1153">
                        <c:v>#N/A</c:v>
                      </c:pt>
                      <c:pt idx="1154">
                        <c:v>#N/A</c:v>
                      </c:pt>
                      <c:pt idx="1155">
                        <c:v>#N/A</c:v>
                      </c:pt>
                      <c:pt idx="1156">
                        <c:v>#N/A</c:v>
                      </c:pt>
                      <c:pt idx="1157">
                        <c:v>#N/A</c:v>
                      </c:pt>
                      <c:pt idx="1158">
                        <c:v>#N/A</c:v>
                      </c:pt>
                      <c:pt idx="1159">
                        <c:v>#N/A</c:v>
                      </c:pt>
                      <c:pt idx="1160">
                        <c:v>#N/A</c:v>
                      </c:pt>
                      <c:pt idx="1161">
                        <c:v>#N/A</c:v>
                      </c:pt>
                      <c:pt idx="1162">
                        <c:v>#N/A</c:v>
                      </c:pt>
                      <c:pt idx="1163">
                        <c:v>#N/A</c:v>
                      </c:pt>
                      <c:pt idx="1164">
                        <c:v>#N/A</c:v>
                      </c:pt>
                      <c:pt idx="1165">
                        <c:v>#N/A</c:v>
                      </c:pt>
                      <c:pt idx="1166">
                        <c:v>#N/A</c:v>
                      </c:pt>
                      <c:pt idx="1167">
                        <c:v>#N/A</c:v>
                      </c:pt>
                      <c:pt idx="1168">
                        <c:v>#N/A</c:v>
                      </c:pt>
                      <c:pt idx="1169">
                        <c:v>3.891860670777</c:v>
                      </c:pt>
                      <c:pt idx="1170">
                        <c:v>#N/A</c:v>
                      </c:pt>
                      <c:pt idx="1171">
                        <c:v>#N/A</c:v>
                      </c:pt>
                      <c:pt idx="1172">
                        <c:v>#N/A</c:v>
                      </c:pt>
                      <c:pt idx="1173">
                        <c:v>#N/A</c:v>
                      </c:pt>
                      <c:pt idx="1174">
                        <c:v>#N/A</c:v>
                      </c:pt>
                      <c:pt idx="1175">
                        <c:v>#N/A</c:v>
                      </c:pt>
                      <c:pt idx="1176">
                        <c:v>#N/A</c:v>
                      </c:pt>
                      <c:pt idx="1177">
                        <c:v>#N/A</c:v>
                      </c:pt>
                      <c:pt idx="1178">
                        <c:v>#N/A</c:v>
                      </c:pt>
                      <c:pt idx="1179">
                        <c:v>#N/A</c:v>
                      </c:pt>
                      <c:pt idx="1180">
                        <c:v>#N/A</c:v>
                      </c:pt>
                      <c:pt idx="1181">
                        <c:v>#N/A</c:v>
                      </c:pt>
                      <c:pt idx="1182">
                        <c:v>#N/A</c:v>
                      </c:pt>
                      <c:pt idx="1183">
                        <c:v>#N/A</c:v>
                      </c:pt>
                      <c:pt idx="1184">
                        <c:v>#N/A</c:v>
                      </c:pt>
                      <c:pt idx="1185">
                        <c:v>#N/A</c:v>
                      </c:pt>
                      <c:pt idx="1186">
                        <c:v>#N/A</c:v>
                      </c:pt>
                      <c:pt idx="1187">
                        <c:v>#N/A</c:v>
                      </c:pt>
                      <c:pt idx="1188">
                        <c:v>#N/A</c:v>
                      </c:pt>
                      <c:pt idx="1189">
                        <c:v>#N/A</c:v>
                      </c:pt>
                      <c:pt idx="1190">
                        <c:v>#N/A</c:v>
                      </c:pt>
                      <c:pt idx="1191">
                        <c:v>#N/A</c:v>
                      </c:pt>
                      <c:pt idx="1192">
                        <c:v>3.9137582058740001</c:v>
                      </c:pt>
                      <c:pt idx="1193">
                        <c:v>#N/A</c:v>
                      </c:pt>
                      <c:pt idx="1194">
                        <c:v>#N/A</c:v>
                      </c:pt>
                      <c:pt idx="1195">
                        <c:v>#N/A</c:v>
                      </c:pt>
                      <c:pt idx="1196">
                        <c:v>#N/A</c:v>
                      </c:pt>
                      <c:pt idx="1197">
                        <c:v>#N/A</c:v>
                      </c:pt>
                      <c:pt idx="1198">
                        <c:v>#N/A</c:v>
                      </c:pt>
                      <c:pt idx="1199">
                        <c:v>#N/A</c:v>
                      </c:pt>
                      <c:pt idx="1200">
                        <c:v>#N/A</c:v>
                      </c:pt>
                      <c:pt idx="1201">
                        <c:v>#N/A</c:v>
                      </c:pt>
                      <c:pt idx="1202">
                        <c:v>#N/A</c:v>
                      </c:pt>
                      <c:pt idx="1203">
                        <c:v>#N/A</c:v>
                      </c:pt>
                      <c:pt idx="1204">
                        <c:v>#N/A</c:v>
                      </c:pt>
                      <c:pt idx="1205">
                        <c:v>#N/A</c:v>
                      </c:pt>
                      <c:pt idx="1206">
                        <c:v>#N/A</c:v>
                      </c:pt>
                      <c:pt idx="1207">
                        <c:v>#N/A</c:v>
                      </c:pt>
                      <c:pt idx="1208">
                        <c:v>#N/A</c:v>
                      </c:pt>
                      <c:pt idx="1209">
                        <c:v>#N/A</c:v>
                      </c:pt>
                      <c:pt idx="1210">
                        <c:v>#N/A</c:v>
                      </c:pt>
                      <c:pt idx="1211">
                        <c:v>#N/A</c:v>
                      </c:pt>
                      <c:pt idx="1212">
                        <c:v>#N/A</c:v>
                      </c:pt>
                      <c:pt idx="1213">
                        <c:v>3.7287717808149998</c:v>
                      </c:pt>
                      <c:pt idx="1214">
                        <c:v>#N/A</c:v>
                      </c:pt>
                      <c:pt idx="1215">
                        <c:v>#N/A</c:v>
                      </c:pt>
                      <c:pt idx="1216">
                        <c:v>#N/A</c:v>
                      </c:pt>
                      <c:pt idx="1217">
                        <c:v>#N/A</c:v>
                      </c:pt>
                      <c:pt idx="1218">
                        <c:v>#N/A</c:v>
                      </c:pt>
                      <c:pt idx="1219">
                        <c:v>#N/A</c:v>
                      </c:pt>
                      <c:pt idx="1220">
                        <c:v>#N/A</c:v>
                      </c:pt>
                      <c:pt idx="1221">
                        <c:v>#N/A</c:v>
                      </c:pt>
                      <c:pt idx="1222">
                        <c:v>#N/A</c:v>
                      </c:pt>
                      <c:pt idx="1223">
                        <c:v>#N/A</c:v>
                      </c:pt>
                      <c:pt idx="1224">
                        <c:v>#N/A</c:v>
                      </c:pt>
                      <c:pt idx="1225">
                        <c:v>#N/A</c:v>
                      </c:pt>
                      <c:pt idx="1226">
                        <c:v>#N/A</c:v>
                      </c:pt>
                      <c:pt idx="1227">
                        <c:v>#N/A</c:v>
                      </c:pt>
                      <c:pt idx="1228">
                        <c:v>#N/A</c:v>
                      </c:pt>
                      <c:pt idx="1229">
                        <c:v>#N/A</c:v>
                      </c:pt>
                      <c:pt idx="1230">
                        <c:v>#N/A</c:v>
                      </c:pt>
                      <c:pt idx="1231">
                        <c:v>#N/A</c:v>
                      </c:pt>
                      <c:pt idx="1232">
                        <c:v>#N/A</c:v>
                      </c:pt>
                      <c:pt idx="1233">
                        <c:v>#N/A</c:v>
                      </c:pt>
                      <c:pt idx="1234">
                        <c:v>3.7095604149870001</c:v>
                      </c:pt>
                      <c:pt idx="1235">
                        <c:v>#N/A</c:v>
                      </c:pt>
                      <c:pt idx="1236">
                        <c:v>#N/A</c:v>
                      </c:pt>
                      <c:pt idx="1237">
                        <c:v>#N/A</c:v>
                      </c:pt>
                      <c:pt idx="1238">
                        <c:v>#N/A</c:v>
                      </c:pt>
                      <c:pt idx="1239">
                        <c:v>#N/A</c:v>
                      </c:pt>
                      <c:pt idx="1240">
                        <c:v>#N/A</c:v>
                      </c:pt>
                      <c:pt idx="1241">
                        <c:v>#N/A</c:v>
                      </c:pt>
                      <c:pt idx="1242">
                        <c:v>#N/A</c:v>
                      </c:pt>
                      <c:pt idx="1243">
                        <c:v>#N/A</c:v>
                      </c:pt>
                      <c:pt idx="1244">
                        <c:v>#N/A</c:v>
                      </c:pt>
                      <c:pt idx="1245">
                        <c:v>#N/A</c:v>
                      </c:pt>
                      <c:pt idx="1246">
                        <c:v>#N/A</c:v>
                      </c:pt>
                      <c:pt idx="1247">
                        <c:v>#N/A</c:v>
                      </c:pt>
                      <c:pt idx="1248">
                        <c:v>#N/A</c:v>
                      </c:pt>
                      <c:pt idx="1249">
                        <c:v>#N/A</c:v>
                      </c:pt>
                      <c:pt idx="1250">
                        <c:v>#N/A</c:v>
                      </c:pt>
                      <c:pt idx="1251">
                        <c:v>#N/A</c:v>
                      </c:pt>
                      <c:pt idx="1252">
                        <c:v>#N/A</c:v>
                      </c:pt>
                      <c:pt idx="1253">
                        <c:v>#N/A</c:v>
                      </c:pt>
                      <c:pt idx="1254">
                        <c:v>#N/A</c:v>
                      </c:pt>
                      <c:pt idx="1255">
                        <c:v>#N/A</c:v>
                      </c:pt>
                      <c:pt idx="1256">
                        <c:v>#N/A</c:v>
                      </c:pt>
                      <c:pt idx="1257">
                        <c:v>#N/A</c:v>
                      </c:pt>
                      <c:pt idx="1258">
                        <c:v>#N/A</c:v>
                      </c:pt>
                      <c:pt idx="1259">
                        <c:v>#N/A</c:v>
                      </c:pt>
                      <c:pt idx="1260">
                        <c:v>#N/A</c:v>
                      </c:pt>
                      <c:pt idx="1261">
                        <c:v>#N/A</c:v>
                      </c:pt>
                      <c:pt idx="1262">
                        <c:v>#N/A</c:v>
                      </c:pt>
                      <c:pt idx="1263">
                        <c:v>#N/A</c:v>
                      </c:pt>
                      <c:pt idx="1264">
                        <c:v>#N/A</c:v>
                      </c:pt>
                      <c:pt idx="1265">
                        <c:v>#N/A</c:v>
                      </c:pt>
                      <c:pt idx="1266">
                        <c:v>#N/A</c:v>
                      </c:pt>
                      <c:pt idx="1267">
                        <c:v>#N/A</c:v>
                      </c:pt>
                      <c:pt idx="1268">
                        <c:v>#N/A</c:v>
                      </c:pt>
                      <c:pt idx="1269">
                        <c:v>#N/A</c:v>
                      </c:pt>
                      <c:pt idx="1270">
                        <c:v>#N/A</c:v>
                      </c:pt>
                      <c:pt idx="1271">
                        <c:v>#N/A</c:v>
                      </c:pt>
                      <c:pt idx="1272">
                        <c:v>#N/A</c:v>
                      </c:pt>
                      <c:pt idx="1273">
                        <c:v>#N/A</c:v>
                      </c:pt>
                      <c:pt idx="1274">
                        <c:v>#N/A</c:v>
                      </c:pt>
                      <c:pt idx="1275">
                        <c:v>#N/A</c:v>
                      </c:pt>
                      <c:pt idx="1276">
                        <c:v>3.866057581033</c:v>
                      </c:pt>
                      <c:pt idx="1277">
                        <c:v>#N/A</c:v>
                      </c:pt>
                      <c:pt idx="1278">
                        <c:v>#N/A</c:v>
                      </c:pt>
                      <c:pt idx="1279">
                        <c:v>#N/A</c:v>
                      </c:pt>
                      <c:pt idx="1280">
                        <c:v>#N/A</c:v>
                      </c:pt>
                      <c:pt idx="1281">
                        <c:v>#N/A</c:v>
                      </c:pt>
                      <c:pt idx="1282">
                        <c:v>#N/A</c:v>
                      </c:pt>
                      <c:pt idx="1283">
                        <c:v>#N/A</c:v>
                      </c:pt>
                      <c:pt idx="1284">
                        <c:v>#N/A</c:v>
                      </c:pt>
                      <c:pt idx="1285">
                        <c:v>#N/A</c:v>
                      </c:pt>
                      <c:pt idx="1286">
                        <c:v>#N/A</c:v>
                      </c:pt>
                      <c:pt idx="1287">
                        <c:v>#N/A</c:v>
                      </c:pt>
                      <c:pt idx="1288">
                        <c:v>#N/A</c:v>
                      </c:pt>
                      <c:pt idx="1289">
                        <c:v>#N/A</c:v>
                      </c:pt>
                      <c:pt idx="1290">
                        <c:v>#N/A</c:v>
                      </c:pt>
                      <c:pt idx="1291">
                        <c:v>#N/A</c:v>
                      </c:pt>
                      <c:pt idx="1292">
                        <c:v>#N/A</c:v>
                      </c:pt>
                      <c:pt idx="1293">
                        <c:v>#N/A</c:v>
                      </c:pt>
                      <c:pt idx="1294">
                        <c:v>#N/A</c:v>
                      </c:pt>
                      <c:pt idx="1295">
                        <c:v>#N/A</c:v>
                      </c:pt>
                      <c:pt idx="1296">
                        <c:v>#N/A</c:v>
                      </c:pt>
                      <c:pt idx="1297">
                        <c:v>#N/A</c:v>
                      </c:pt>
                      <c:pt idx="1298">
                        <c:v>#N/A</c:v>
                      </c:pt>
                      <c:pt idx="1299">
                        <c:v>#N/A</c:v>
                      </c:pt>
                      <c:pt idx="1300">
                        <c:v>#N/A</c:v>
                      </c:pt>
                      <c:pt idx="1301">
                        <c:v>#N/A</c:v>
                      </c:pt>
                      <c:pt idx="1302">
                        <c:v>#N/A</c:v>
                      </c:pt>
                      <c:pt idx="1303">
                        <c:v>#N/A</c:v>
                      </c:pt>
                      <c:pt idx="1304">
                        <c:v>#N/A</c:v>
                      </c:pt>
                      <c:pt idx="1305">
                        <c:v>#N/A</c:v>
                      </c:pt>
                      <c:pt idx="1306">
                        <c:v>#N/A</c:v>
                      </c:pt>
                      <c:pt idx="1307">
                        <c:v>#N/A</c:v>
                      </c:pt>
                      <c:pt idx="1308">
                        <c:v>#N/A</c:v>
                      </c:pt>
                      <c:pt idx="1309">
                        <c:v>#N/A</c:v>
                      </c:pt>
                      <c:pt idx="1310">
                        <c:v>#N/A</c:v>
                      </c:pt>
                      <c:pt idx="1311">
                        <c:v>#N/A</c:v>
                      </c:pt>
                      <c:pt idx="1312">
                        <c:v>#N/A</c:v>
                      </c:pt>
                      <c:pt idx="1313">
                        <c:v>#N/A</c:v>
                      </c:pt>
                      <c:pt idx="1314">
                        <c:v>#N/A</c:v>
                      </c:pt>
                      <c:pt idx="1315">
                        <c:v>#N/A</c:v>
                      </c:pt>
                      <c:pt idx="1316">
                        <c:v>#N/A</c:v>
                      </c:pt>
                      <c:pt idx="1317">
                        <c:v>#N/A</c:v>
                      </c:pt>
                      <c:pt idx="1318">
                        <c:v>#N/A</c:v>
                      </c:pt>
                      <c:pt idx="1319">
                        <c:v>#N/A</c:v>
                      </c:pt>
                      <c:pt idx="1320">
                        <c:v>#N/A</c:v>
                      </c:pt>
                      <c:pt idx="1321">
                        <c:v>#N/A</c:v>
                      </c:pt>
                      <c:pt idx="1322">
                        <c:v>#N/A</c:v>
                      </c:pt>
                      <c:pt idx="1323">
                        <c:v>#N/A</c:v>
                      </c:pt>
                      <c:pt idx="1324">
                        <c:v>#N/A</c:v>
                      </c:pt>
                      <c:pt idx="1325">
                        <c:v>#N/A</c:v>
                      </c:pt>
                      <c:pt idx="1326">
                        <c:v>#N/A</c:v>
                      </c:pt>
                      <c:pt idx="1327">
                        <c:v>#N/A</c:v>
                      </c:pt>
                      <c:pt idx="1328">
                        <c:v>#N/A</c:v>
                      </c:pt>
                      <c:pt idx="1329">
                        <c:v>#N/A</c:v>
                      </c:pt>
                      <c:pt idx="1330">
                        <c:v>#N/A</c:v>
                      </c:pt>
                      <c:pt idx="1331">
                        <c:v>#N/A</c:v>
                      </c:pt>
                      <c:pt idx="1332">
                        <c:v>#N/A</c:v>
                      </c:pt>
                      <c:pt idx="1333">
                        <c:v>#N/A</c:v>
                      </c:pt>
                      <c:pt idx="1334">
                        <c:v>#N/A</c:v>
                      </c:pt>
                      <c:pt idx="1335">
                        <c:v>#N/A</c:v>
                      </c:pt>
                      <c:pt idx="1336">
                        <c:v>#N/A</c:v>
                      </c:pt>
                      <c:pt idx="1337">
                        <c:v>3.7159762492350001</c:v>
                      </c:pt>
                      <c:pt idx="1338">
                        <c:v>#N/A</c:v>
                      </c:pt>
                      <c:pt idx="1339">
                        <c:v>#N/A</c:v>
                      </c:pt>
                      <c:pt idx="1340">
                        <c:v>#N/A</c:v>
                      </c:pt>
                      <c:pt idx="1341">
                        <c:v>#N/A</c:v>
                      </c:pt>
                      <c:pt idx="1342">
                        <c:v>#N/A</c:v>
                      </c:pt>
                      <c:pt idx="1343">
                        <c:v>#N/A</c:v>
                      </c:pt>
                      <c:pt idx="1344">
                        <c:v>#N/A</c:v>
                      </c:pt>
                      <c:pt idx="1345">
                        <c:v>#N/A</c:v>
                      </c:pt>
                      <c:pt idx="1346">
                        <c:v>#N/A</c:v>
                      </c:pt>
                      <c:pt idx="1347">
                        <c:v>#N/A</c:v>
                      </c:pt>
                      <c:pt idx="1348">
                        <c:v>#N/A</c:v>
                      </c:pt>
                      <c:pt idx="1349">
                        <c:v>#N/A</c:v>
                      </c:pt>
                      <c:pt idx="1350">
                        <c:v>#N/A</c:v>
                      </c:pt>
                      <c:pt idx="1351">
                        <c:v>#N/A</c:v>
                      </c:pt>
                      <c:pt idx="1352">
                        <c:v>#N/A</c:v>
                      </c:pt>
                      <c:pt idx="1353">
                        <c:v>#N/A</c:v>
                      </c:pt>
                      <c:pt idx="1354">
                        <c:v>#N/A</c:v>
                      </c:pt>
                      <c:pt idx="1355">
                        <c:v>#N/A</c:v>
                      </c:pt>
                      <c:pt idx="1356">
                        <c:v>#N/A</c:v>
                      </c:pt>
                      <c:pt idx="1357">
                        <c:v>#N/A</c:v>
                      </c:pt>
                      <c:pt idx="1358">
                        <c:v>#N/A</c:v>
                      </c:pt>
                      <c:pt idx="1359">
                        <c:v>#N/A</c:v>
                      </c:pt>
                      <c:pt idx="1360">
                        <c:v>3.706327996857</c:v>
                      </c:pt>
                      <c:pt idx="1361">
                        <c:v>#N/A</c:v>
                      </c:pt>
                      <c:pt idx="1362">
                        <c:v>#N/A</c:v>
                      </c:pt>
                      <c:pt idx="1363">
                        <c:v>#N/A</c:v>
                      </c:pt>
                      <c:pt idx="1364">
                        <c:v>#N/A</c:v>
                      </c:pt>
                      <c:pt idx="1365">
                        <c:v>#N/A</c:v>
                      </c:pt>
                      <c:pt idx="1366">
                        <c:v>#N/A</c:v>
                      </c:pt>
                      <c:pt idx="1367">
                        <c:v>#N/A</c:v>
                      </c:pt>
                      <c:pt idx="1368">
                        <c:v>#N/A</c:v>
                      </c:pt>
                      <c:pt idx="1369">
                        <c:v>#N/A</c:v>
                      </c:pt>
                      <c:pt idx="1370">
                        <c:v>#N/A</c:v>
                      </c:pt>
                      <c:pt idx="1371">
                        <c:v>#N/A</c:v>
                      </c:pt>
                      <c:pt idx="1372">
                        <c:v>#N/A</c:v>
                      </c:pt>
                      <c:pt idx="1373">
                        <c:v>#N/A</c:v>
                      </c:pt>
                      <c:pt idx="1374">
                        <c:v>#N/A</c:v>
                      </c:pt>
                      <c:pt idx="1375">
                        <c:v>#N/A</c:v>
                      </c:pt>
                      <c:pt idx="1376">
                        <c:v>#N/A</c:v>
                      </c:pt>
                      <c:pt idx="1377">
                        <c:v>#N/A</c:v>
                      </c:pt>
                      <c:pt idx="1378">
                        <c:v>#N/A</c:v>
                      </c:pt>
                      <c:pt idx="1379">
                        <c:v>#N/A</c:v>
                      </c:pt>
                      <c:pt idx="1380">
                        <c:v>#N/A</c:v>
                      </c:pt>
                      <c:pt idx="1381">
                        <c:v>#N/A</c:v>
                      </c:pt>
                      <c:pt idx="1382">
                        <c:v>#N/A</c:v>
                      </c:pt>
                      <c:pt idx="1383">
                        <c:v>#N/A</c:v>
                      </c:pt>
                      <c:pt idx="1384">
                        <c:v>#N/A</c:v>
                      </c:pt>
                      <c:pt idx="1385">
                        <c:v>#N/A</c:v>
                      </c:pt>
                      <c:pt idx="1386">
                        <c:v>#N/A</c:v>
                      </c:pt>
                      <c:pt idx="1387">
                        <c:v>#N/A</c:v>
                      </c:pt>
                      <c:pt idx="1388">
                        <c:v>#N/A</c:v>
                      </c:pt>
                      <c:pt idx="1389">
                        <c:v>#N/A</c:v>
                      </c:pt>
                      <c:pt idx="1390">
                        <c:v>#N/A</c:v>
                      </c:pt>
                      <c:pt idx="1391">
                        <c:v>#N/A</c:v>
                      </c:pt>
                      <c:pt idx="1392">
                        <c:v>#N/A</c:v>
                      </c:pt>
                      <c:pt idx="1393">
                        <c:v>#N/A</c:v>
                      </c:pt>
                      <c:pt idx="1394">
                        <c:v>#N/A</c:v>
                      </c:pt>
                      <c:pt idx="1395">
                        <c:v>#N/A</c:v>
                      </c:pt>
                      <c:pt idx="1396">
                        <c:v>#N/A</c:v>
                      </c:pt>
                      <c:pt idx="1397">
                        <c:v>#N/A</c:v>
                      </c:pt>
                      <c:pt idx="1398">
                        <c:v>#N/A</c:v>
                      </c:pt>
                      <c:pt idx="1399">
                        <c:v>#N/A</c:v>
                      </c:pt>
                      <c:pt idx="1400">
                        <c:v>#N/A</c:v>
                      </c:pt>
                      <c:pt idx="1401">
                        <c:v>3.8333447697110001</c:v>
                      </c:pt>
                      <c:pt idx="1402">
                        <c:v>#N/A</c:v>
                      </c:pt>
                      <c:pt idx="1403">
                        <c:v>#N/A</c:v>
                      </c:pt>
                      <c:pt idx="1404">
                        <c:v>#N/A</c:v>
                      </c:pt>
                      <c:pt idx="1405">
                        <c:v>#N/A</c:v>
                      </c:pt>
                      <c:pt idx="1406">
                        <c:v>#N/A</c:v>
                      </c:pt>
                      <c:pt idx="1407">
                        <c:v>#N/A</c:v>
                      </c:pt>
                      <c:pt idx="1408">
                        <c:v>#N/A</c:v>
                      </c:pt>
                      <c:pt idx="1409">
                        <c:v>#N/A</c:v>
                      </c:pt>
                      <c:pt idx="1410">
                        <c:v>#N/A</c:v>
                      </c:pt>
                      <c:pt idx="1411">
                        <c:v>#N/A</c:v>
                      </c:pt>
                      <c:pt idx="1412">
                        <c:v>#N/A</c:v>
                      </c:pt>
                      <c:pt idx="1413">
                        <c:v>#N/A</c:v>
                      </c:pt>
                      <c:pt idx="1414">
                        <c:v>#N/A</c:v>
                      </c:pt>
                      <c:pt idx="1415">
                        <c:v>#N/A</c:v>
                      </c:pt>
                      <c:pt idx="1416">
                        <c:v>#N/A</c:v>
                      </c:pt>
                      <c:pt idx="1417">
                        <c:v>#N/A</c:v>
                      </c:pt>
                      <c:pt idx="1418">
                        <c:v>#N/A</c:v>
                      </c:pt>
                      <c:pt idx="1419">
                        <c:v>#N/A</c:v>
                      </c:pt>
                      <c:pt idx="1420">
                        <c:v>#N/A</c:v>
                      </c:pt>
                      <c:pt idx="1421">
                        <c:v>#N/A</c:v>
                      </c:pt>
                      <c:pt idx="1422">
                        <c:v>#N/A</c:v>
                      </c:pt>
                      <c:pt idx="1423">
                        <c:v>3.873238849402</c:v>
                      </c:pt>
                      <c:pt idx="1424">
                        <c:v>#N/A</c:v>
                      </c:pt>
                      <c:pt idx="1425">
                        <c:v>#N/A</c:v>
                      </c:pt>
                      <c:pt idx="1426">
                        <c:v>#N/A</c:v>
                      </c:pt>
                      <c:pt idx="1427">
                        <c:v>#N/A</c:v>
                      </c:pt>
                      <c:pt idx="1428">
                        <c:v>#N/A</c:v>
                      </c:pt>
                      <c:pt idx="1429">
                        <c:v>#N/A</c:v>
                      </c:pt>
                      <c:pt idx="1430">
                        <c:v>#N/A</c:v>
                      </c:pt>
                      <c:pt idx="1431">
                        <c:v>#N/A</c:v>
                      </c:pt>
                      <c:pt idx="1432">
                        <c:v>#N/A</c:v>
                      </c:pt>
                      <c:pt idx="1433">
                        <c:v>#N/A</c:v>
                      </c:pt>
                      <c:pt idx="1434">
                        <c:v>#N/A</c:v>
                      </c:pt>
                      <c:pt idx="1435">
                        <c:v>#N/A</c:v>
                      </c:pt>
                      <c:pt idx="1436">
                        <c:v>#N/A</c:v>
                      </c:pt>
                      <c:pt idx="1437">
                        <c:v>#N/A</c:v>
                      </c:pt>
                      <c:pt idx="1438">
                        <c:v>#N/A</c:v>
                      </c:pt>
                      <c:pt idx="1439">
                        <c:v>#N/A</c:v>
                      </c:pt>
                      <c:pt idx="1440">
                        <c:v>#N/A</c:v>
                      </c:pt>
                      <c:pt idx="1441">
                        <c:v>#N/A</c:v>
                      </c:pt>
                      <c:pt idx="1442">
                        <c:v>#N/A</c:v>
                      </c:pt>
                      <c:pt idx="1443">
                        <c:v>#N/A</c:v>
                      </c:pt>
                      <c:pt idx="1444">
                        <c:v>#N/A</c:v>
                      </c:pt>
                      <c:pt idx="1445">
                        <c:v>#N/A</c:v>
                      </c:pt>
                      <c:pt idx="1446">
                        <c:v>#N/A</c:v>
                      </c:pt>
                      <c:pt idx="1447">
                        <c:v>#N/A</c:v>
                      </c:pt>
                      <c:pt idx="1448">
                        <c:v>#N/A</c:v>
                      </c:pt>
                      <c:pt idx="1449">
                        <c:v>#N/A</c:v>
                      </c:pt>
                      <c:pt idx="1450">
                        <c:v>#N/A</c:v>
                      </c:pt>
                      <c:pt idx="1451">
                        <c:v>#N/A</c:v>
                      </c:pt>
                      <c:pt idx="1452">
                        <c:v>#N/A</c:v>
                      </c:pt>
                      <c:pt idx="1453">
                        <c:v>#N/A</c:v>
                      </c:pt>
                      <c:pt idx="1454">
                        <c:v>#N/A</c:v>
                      </c:pt>
                      <c:pt idx="1455">
                        <c:v>#N/A</c:v>
                      </c:pt>
                      <c:pt idx="1456">
                        <c:v>#N/A</c:v>
                      </c:pt>
                      <c:pt idx="1457">
                        <c:v>#N/A</c:v>
                      </c:pt>
                      <c:pt idx="1458">
                        <c:v>#N/A</c:v>
                      </c:pt>
                      <c:pt idx="1459">
                        <c:v>#N/A</c:v>
                      </c:pt>
                      <c:pt idx="1460">
                        <c:v>#N/A</c:v>
                      </c:pt>
                      <c:pt idx="1461">
                        <c:v>#N/A</c:v>
                      </c:pt>
                      <c:pt idx="1462">
                        <c:v>#N/A</c:v>
                      </c:pt>
                      <c:pt idx="1463">
                        <c:v>#N/A</c:v>
                      </c:pt>
                      <c:pt idx="1464">
                        <c:v>#N/A</c:v>
                      </c:pt>
                      <c:pt idx="1465">
                        <c:v>#N/A</c:v>
                      </c:pt>
                      <c:pt idx="1466">
                        <c:v>#N/A</c:v>
                      </c:pt>
                      <c:pt idx="1467">
                        <c:v>3.8864125461699999</c:v>
                      </c:pt>
                      <c:pt idx="1468">
                        <c:v>#N/A</c:v>
                      </c:pt>
                      <c:pt idx="1469">
                        <c:v>#N/A</c:v>
                      </c:pt>
                      <c:pt idx="1470">
                        <c:v>#N/A</c:v>
                      </c:pt>
                      <c:pt idx="1471">
                        <c:v>#N/A</c:v>
                      </c:pt>
                      <c:pt idx="1472">
                        <c:v>#N/A</c:v>
                      </c:pt>
                      <c:pt idx="1473">
                        <c:v>#N/A</c:v>
                      </c:pt>
                      <c:pt idx="1474">
                        <c:v>#N/A</c:v>
                      </c:pt>
                      <c:pt idx="1475">
                        <c:v>#N/A</c:v>
                      </c:pt>
                      <c:pt idx="1476">
                        <c:v>#N/A</c:v>
                      </c:pt>
                      <c:pt idx="1477">
                        <c:v>#N/A</c:v>
                      </c:pt>
                      <c:pt idx="1478">
                        <c:v>#N/A</c:v>
                      </c:pt>
                      <c:pt idx="1479">
                        <c:v>#N/A</c:v>
                      </c:pt>
                      <c:pt idx="1480">
                        <c:v>#N/A</c:v>
                      </c:pt>
                      <c:pt idx="1481">
                        <c:v>#N/A</c:v>
                      </c:pt>
                      <c:pt idx="1482">
                        <c:v>#N/A</c:v>
                      </c:pt>
                      <c:pt idx="1483">
                        <c:v>#N/A</c:v>
                      </c:pt>
                      <c:pt idx="1484">
                        <c:v>#N/A</c:v>
                      </c:pt>
                      <c:pt idx="1485">
                        <c:v>#N/A</c:v>
                      </c:pt>
                      <c:pt idx="1486">
                        <c:v>#N/A</c:v>
                      </c:pt>
                      <c:pt idx="1487">
                        <c:v>#N/A</c:v>
                      </c:pt>
                      <c:pt idx="1488">
                        <c:v>3.961646989673</c:v>
                      </c:pt>
                      <c:pt idx="1489">
                        <c:v>#N/A</c:v>
                      </c:pt>
                      <c:pt idx="1490">
                        <c:v>#N/A</c:v>
                      </c:pt>
                      <c:pt idx="1491">
                        <c:v>#N/A</c:v>
                      </c:pt>
                      <c:pt idx="1492">
                        <c:v>#N/A</c:v>
                      </c:pt>
                      <c:pt idx="1493">
                        <c:v>#N/A</c:v>
                      </c:pt>
                      <c:pt idx="1494">
                        <c:v>#N/A</c:v>
                      </c:pt>
                      <c:pt idx="1495">
                        <c:v>#N/A</c:v>
                      </c:pt>
                      <c:pt idx="1496">
                        <c:v>#N/A</c:v>
                      </c:pt>
                      <c:pt idx="1497">
                        <c:v>#N/A</c:v>
                      </c:pt>
                      <c:pt idx="1498">
                        <c:v>#N/A</c:v>
                      </c:pt>
                      <c:pt idx="1499">
                        <c:v>#N/A</c:v>
                      </c:pt>
                      <c:pt idx="1500">
                        <c:v>#N/A</c:v>
                      </c:pt>
                      <c:pt idx="1501">
                        <c:v>#N/A</c:v>
                      </c:pt>
                      <c:pt idx="1502">
                        <c:v>#N/A</c:v>
                      </c:pt>
                      <c:pt idx="1503">
                        <c:v>#N/A</c:v>
                      </c:pt>
                      <c:pt idx="1504">
                        <c:v>#N/A</c:v>
                      </c:pt>
                      <c:pt idx="1505">
                        <c:v>#N/A</c:v>
                      </c:pt>
                      <c:pt idx="1506">
                        <c:v>#N/A</c:v>
                      </c:pt>
                      <c:pt idx="1507">
                        <c:v>#N/A</c:v>
                      </c:pt>
                      <c:pt idx="1508">
                        <c:v>#N/A</c:v>
                      </c:pt>
                      <c:pt idx="1509">
                        <c:v>3.9354887934180001</c:v>
                      </c:pt>
                      <c:pt idx="1510">
                        <c:v>#N/A</c:v>
                      </c:pt>
                      <c:pt idx="1511">
                        <c:v>#N/A</c:v>
                      </c:pt>
                      <c:pt idx="1512">
                        <c:v>#N/A</c:v>
                      </c:pt>
                      <c:pt idx="1513">
                        <c:v>#N/A</c:v>
                      </c:pt>
                      <c:pt idx="1514">
                        <c:v>#N/A</c:v>
                      </c:pt>
                      <c:pt idx="1515">
                        <c:v>#N/A</c:v>
                      </c:pt>
                      <c:pt idx="1516">
                        <c:v>#N/A</c:v>
                      </c:pt>
                      <c:pt idx="1517">
                        <c:v>#N/A</c:v>
                      </c:pt>
                      <c:pt idx="1518">
                        <c:v>#N/A</c:v>
                      </c:pt>
                      <c:pt idx="1519">
                        <c:v>#N/A</c:v>
                      </c:pt>
                      <c:pt idx="1520">
                        <c:v>#N/A</c:v>
                      </c:pt>
                      <c:pt idx="1521">
                        <c:v>#N/A</c:v>
                      </c:pt>
                      <c:pt idx="1522">
                        <c:v>#N/A</c:v>
                      </c:pt>
                      <c:pt idx="1523">
                        <c:v>#N/A</c:v>
                      </c:pt>
                      <c:pt idx="1524">
                        <c:v>#N/A</c:v>
                      </c:pt>
                      <c:pt idx="1525">
                        <c:v>#N/A</c:v>
                      </c:pt>
                      <c:pt idx="1526">
                        <c:v>#N/A</c:v>
                      </c:pt>
                      <c:pt idx="1527">
                        <c:v>#N/A</c:v>
                      </c:pt>
                      <c:pt idx="1528">
                        <c:v>#N/A</c:v>
                      </c:pt>
                      <c:pt idx="1529">
                        <c:v>#N/A</c:v>
                      </c:pt>
                      <c:pt idx="1530">
                        <c:v>#N/A</c:v>
                      </c:pt>
                      <c:pt idx="1531">
                        <c:v>3.92473566962</c:v>
                      </c:pt>
                      <c:pt idx="1532">
                        <c:v>#N/A</c:v>
                      </c:pt>
                      <c:pt idx="1533">
                        <c:v>#N/A</c:v>
                      </c:pt>
                      <c:pt idx="1534">
                        <c:v>#N/A</c:v>
                      </c:pt>
                      <c:pt idx="1535">
                        <c:v>#N/A</c:v>
                      </c:pt>
                      <c:pt idx="1536">
                        <c:v>#N/A</c:v>
                      </c:pt>
                      <c:pt idx="1537">
                        <c:v>#N/A</c:v>
                      </c:pt>
                      <c:pt idx="1538">
                        <c:v>#N/A</c:v>
                      </c:pt>
                      <c:pt idx="1539">
                        <c:v>#N/A</c:v>
                      </c:pt>
                      <c:pt idx="1540">
                        <c:v>#N/A</c:v>
                      </c:pt>
                      <c:pt idx="1541">
                        <c:v>#N/A</c:v>
                      </c:pt>
                      <c:pt idx="1542">
                        <c:v>#N/A</c:v>
                      </c:pt>
                      <c:pt idx="1543">
                        <c:v>#N/A</c:v>
                      </c:pt>
                      <c:pt idx="1544">
                        <c:v>#N/A</c:v>
                      </c:pt>
                      <c:pt idx="1545">
                        <c:v>#N/A</c:v>
                      </c:pt>
                      <c:pt idx="1546">
                        <c:v>#N/A</c:v>
                      </c:pt>
                      <c:pt idx="1547">
                        <c:v>#N/A</c:v>
                      </c:pt>
                      <c:pt idx="1548">
                        <c:v>#N/A</c:v>
                      </c:pt>
                      <c:pt idx="1549">
                        <c:v>#N/A</c:v>
                      </c:pt>
                      <c:pt idx="1550">
                        <c:v>#N/A</c:v>
                      </c:pt>
                      <c:pt idx="1551">
                        <c:v>#N/A</c:v>
                      </c:pt>
                      <c:pt idx="1552">
                        <c:v>#N/A</c:v>
                      </c:pt>
                      <c:pt idx="1553">
                        <c:v>#N/A</c:v>
                      </c:pt>
                      <c:pt idx="1554">
                        <c:v>#N/A</c:v>
                      </c:pt>
                      <c:pt idx="1555">
                        <c:v>#N/A</c:v>
                      </c:pt>
                      <c:pt idx="1556">
                        <c:v>#N/A</c:v>
                      </c:pt>
                      <c:pt idx="1557">
                        <c:v>#N/A</c:v>
                      </c:pt>
                      <c:pt idx="1558">
                        <c:v>#N/A</c:v>
                      </c:pt>
                      <c:pt idx="1559">
                        <c:v>#N/A</c:v>
                      </c:pt>
                      <c:pt idx="1560">
                        <c:v>#N/A</c:v>
                      </c:pt>
                      <c:pt idx="1561">
                        <c:v>#N/A</c:v>
                      </c:pt>
                      <c:pt idx="1562">
                        <c:v>#N/A</c:v>
                      </c:pt>
                      <c:pt idx="1563">
                        <c:v>#N/A</c:v>
                      </c:pt>
                      <c:pt idx="1564">
                        <c:v>#N/A</c:v>
                      </c:pt>
                      <c:pt idx="1565">
                        <c:v>#N/A</c:v>
                      </c:pt>
                      <c:pt idx="1566">
                        <c:v>#N/A</c:v>
                      </c:pt>
                      <c:pt idx="1567">
                        <c:v>#N/A</c:v>
                      </c:pt>
                      <c:pt idx="1568">
                        <c:v>#N/A</c:v>
                      </c:pt>
                      <c:pt idx="1569">
                        <c:v>#N/A</c:v>
                      </c:pt>
                      <c:pt idx="1570">
                        <c:v>#N/A</c:v>
                      </c:pt>
                      <c:pt idx="1571">
                        <c:v>#N/A</c:v>
                      </c:pt>
                      <c:pt idx="1572">
                        <c:v>#N/A</c:v>
                      </c:pt>
                      <c:pt idx="1573">
                        <c:v>#N/A</c:v>
                      </c:pt>
                      <c:pt idx="1574">
                        <c:v>#N/A</c:v>
                      </c:pt>
                      <c:pt idx="1575">
                        <c:v>3.8495565439820001</c:v>
                      </c:pt>
                      <c:pt idx="1576">
                        <c:v>#N/A</c:v>
                      </c:pt>
                      <c:pt idx="1577">
                        <c:v>#N/A</c:v>
                      </c:pt>
                      <c:pt idx="1578">
                        <c:v>#N/A</c:v>
                      </c:pt>
                      <c:pt idx="1579">
                        <c:v>#N/A</c:v>
                      </c:pt>
                      <c:pt idx="1580">
                        <c:v>#N/A</c:v>
                      </c:pt>
                      <c:pt idx="1581">
                        <c:v>#N/A</c:v>
                      </c:pt>
                      <c:pt idx="1582">
                        <c:v>#N/A</c:v>
                      </c:pt>
                      <c:pt idx="1583">
                        <c:v>#N/A</c:v>
                      </c:pt>
                      <c:pt idx="1584">
                        <c:v>#N/A</c:v>
                      </c:pt>
                      <c:pt idx="1585">
                        <c:v>#N/A</c:v>
                      </c:pt>
                      <c:pt idx="1586">
                        <c:v>#N/A</c:v>
                      </c:pt>
                      <c:pt idx="1587">
                        <c:v>#N/A</c:v>
                      </c:pt>
                      <c:pt idx="1588">
                        <c:v>#N/A</c:v>
                      </c:pt>
                      <c:pt idx="1589">
                        <c:v>#N/A</c:v>
                      </c:pt>
                      <c:pt idx="1590">
                        <c:v>#N/A</c:v>
                      </c:pt>
                      <c:pt idx="1591">
                        <c:v>#N/A</c:v>
                      </c:pt>
                      <c:pt idx="1592">
                        <c:v>#N/A</c:v>
                      </c:pt>
                      <c:pt idx="1593">
                        <c:v>#N/A</c:v>
                      </c:pt>
                      <c:pt idx="1594">
                        <c:v>#N/A</c:v>
                      </c:pt>
                      <c:pt idx="1595">
                        <c:v>3.76514920895</c:v>
                      </c:pt>
                      <c:pt idx="1596">
                        <c:v>#N/A</c:v>
                      </c:pt>
                      <c:pt idx="1597">
                        <c:v>#N/A</c:v>
                      </c:pt>
                      <c:pt idx="1598">
                        <c:v>#N/A</c:v>
                      </c:pt>
                      <c:pt idx="1599">
                        <c:v>#N/A</c:v>
                      </c:pt>
                      <c:pt idx="1600">
                        <c:v>#N/A</c:v>
                      </c:pt>
                      <c:pt idx="1601">
                        <c:v>#N/A</c:v>
                      </c:pt>
                      <c:pt idx="1602">
                        <c:v>#N/A</c:v>
                      </c:pt>
                      <c:pt idx="1603">
                        <c:v>#N/A</c:v>
                      </c:pt>
                      <c:pt idx="1604">
                        <c:v>#N/A</c:v>
                      </c:pt>
                      <c:pt idx="1605">
                        <c:v>#N/A</c:v>
                      </c:pt>
                      <c:pt idx="1606">
                        <c:v>#N/A</c:v>
                      </c:pt>
                      <c:pt idx="1607">
                        <c:v>#N/A</c:v>
                      </c:pt>
                      <c:pt idx="1608">
                        <c:v>#N/A</c:v>
                      </c:pt>
                      <c:pt idx="1609">
                        <c:v>#N/A</c:v>
                      </c:pt>
                      <c:pt idx="1610">
                        <c:v>#N/A</c:v>
                      </c:pt>
                      <c:pt idx="1611">
                        <c:v>#N/A</c:v>
                      </c:pt>
                      <c:pt idx="1612">
                        <c:v>#N/A</c:v>
                      </c:pt>
                      <c:pt idx="1613">
                        <c:v>#N/A</c:v>
                      </c:pt>
                      <c:pt idx="1614">
                        <c:v>#N/A</c:v>
                      </c:pt>
                      <c:pt idx="1615">
                        <c:v>3.6211095572169998</c:v>
                      </c:pt>
                      <c:pt idx="1616">
                        <c:v>#N/A</c:v>
                      </c:pt>
                      <c:pt idx="1617">
                        <c:v>#N/A</c:v>
                      </c:pt>
                      <c:pt idx="1618">
                        <c:v>#N/A</c:v>
                      </c:pt>
                      <c:pt idx="1619">
                        <c:v>#N/A</c:v>
                      </c:pt>
                      <c:pt idx="1620">
                        <c:v>#N/A</c:v>
                      </c:pt>
                      <c:pt idx="1621">
                        <c:v>#N/A</c:v>
                      </c:pt>
                      <c:pt idx="1622">
                        <c:v>#N/A</c:v>
                      </c:pt>
                      <c:pt idx="1623">
                        <c:v>#N/A</c:v>
                      </c:pt>
                      <c:pt idx="1624">
                        <c:v>#N/A</c:v>
                      </c:pt>
                      <c:pt idx="1625">
                        <c:v>#N/A</c:v>
                      </c:pt>
                      <c:pt idx="1626">
                        <c:v>#N/A</c:v>
                      </c:pt>
                      <c:pt idx="1627">
                        <c:v>#N/A</c:v>
                      </c:pt>
                      <c:pt idx="1628">
                        <c:v>#N/A</c:v>
                      </c:pt>
                      <c:pt idx="1629">
                        <c:v>#N/A</c:v>
                      </c:pt>
                      <c:pt idx="1630">
                        <c:v>#N/A</c:v>
                      </c:pt>
                      <c:pt idx="1631">
                        <c:v>#N/A</c:v>
                      </c:pt>
                      <c:pt idx="1632">
                        <c:v>#N/A</c:v>
                      </c:pt>
                      <c:pt idx="1633">
                        <c:v>#N/A</c:v>
                      </c:pt>
                      <c:pt idx="1634">
                        <c:v>#N/A</c:v>
                      </c:pt>
                      <c:pt idx="1635">
                        <c:v>#N/A</c:v>
                      </c:pt>
                      <c:pt idx="1636">
                        <c:v>#N/A</c:v>
                      </c:pt>
                      <c:pt idx="1637">
                        <c:v>#N/A</c:v>
                      </c:pt>
                      <c:pt idx="1638">
                        <c:v>#N/A</c:v>
                      </c:pt>
                      <c:pt idx="1639">
                        <c:v>#N/A</c:v>
                      </c:pt>
                      <c:pt idx="1640">
                        <c:v>#N/A</c:v>
                      </c:pt>
                      <c:pt idx="1641">
                        <c:v>#N/A</c:v>
                      </c:pt>
                      <c:pt idx="1642">
                        <c:v>#N/A</c:v>
                      </c:pt>
                      <c:pt idx="1643">
                        <c:v>#N/A</c:v>
                      </c:pt>
                      <c:pt idx="1644">
                        <c:v>#N/A</c:v>
                      </c:pt>
                      <c:pt idx="1645">
                        <c:v>#N/A</c:v>
                      </c:pt>
                      <c:pt idx="1646">
                        <c:v>#N/A</c:v>
                      </c:pt>
                      <c:pt idx="1647">
                        <c:v>#N/A</c:v>
                      </c:pt>
                      <c:pt idx="1648">
                        <c:v>#N/A</c:v>
                      </c:pt>
                      <c:pt idx="1649">
                        <c:v>#N/A</c:v>
                      </c:pt>
                      <c:pt idx="1650">
                        <c:v>#N/A</c:v>
                      </c:pt>
                      <c:pt idx="1651">
                        <c:v>#N/A</c:v>
                      </c:pt>
                      <c:pt idx="1652">
                        <c:v>#N/A</c:v>
                      </c:pt>
                      <c:pt idx="1653">
                        <c:v>#N/A</c:v>
                      </c:pt>
                      <c:pt idx="1654">
                        <c:v>#N/A</c:v>
                      </c:pt>
                      <c:pt idx="1655">
                        <c:v>#N/A</c:v>
                      </c:pt>
                      <c:pt idx="1656">
                        <c:v>#N/A</c:v>
                      </c:pt>
                      <c:pt idx="1657">
                        <c:v>#N/A</c:v>
                      </c:pt>
                      <c:pt idx="1658">
                        <c:v>3.5586811238320002</c:v>
                      </c:pt>
                      <c:pt idx="1659">
                        <c:v>#N/A</c:v>
                      </c:pt>
                      <c:pt idx="1660">
                        <c:v>#N/A</c:v>
                      </c:pt>
                      <c:pt idx="1661">
                        <c:v>#N/A</c:v>
                      </c:pt>
                      <c:pt idx="1662">
                        <c:v>#N/A</c:v>
                      </c:pt>
                      <c:pt idx="1663">
                        <c:v>#N/A</c:v>
                      </c:pt>
                      <c:pt idx="1664">
                        <c:v>#N/A</c:v>
                      </c:pt>
                      <c:pt idx="1665">
                        <c:v>#N/A</c:v>
                      </c:pt>
                      <c:pt idx="1666">
                        <c:v>#N/A</c:v>
                      </c:pt>
                      <c:pt idx="1667">
                        <c:v>#N/A</c:v>
                      </c:pt>
                      <c:pt idx="1668">
                        <c:v>#N/A</c:v>
                      </c:pt>
                      <c:pt idx="1669">
                        <c:v>#N/A</c:v>
                      </c:pt>
                      <c:pt idx="1670">
                        <c:v>#N/A</c:v>
                      </c:pt>
                      <c:pt idx="1671">
                        <c:v>#N/A</c:v>
                      </c:pt>
                      <c:pt idx="1672">
                        <c:v>#N/A</c:v>
                      </c:pt>
                      <c:pt idx="1673">
                        <c:v>#N/A</c:v>
                      </c:pt>
                      <c:pt idx="1674">
                        <c:v>#N/A</c:v>
                      </c:pt>
                      <c:pt idx="1675">
                        <c:v>#N/A</c:v>
                      </c:pt>
                      <c:pt idx="1676">
                        <c:v>#N/A</c:v>
                      </c:pt>
                      <c:pt idx="1677">
                        <c:v>#N/A</c:v>
                      </c:pt>
                      <c:pt idx="1678">
                        <c:v>#N/A</c:v>
                      </c:pt>
                      <c:pt idx="1679">
                        <c:v>#N/A</c:v>
                      </c:pt>
                      <c:pt idx="1680">
                        <c:v>3.5912807147070001</c:v>
                      </c:pt>
                      <c:pt idx="1681">
                        <c:v>#N/A</c:v>
                      </c:pt>
                      <c:pt idx="1682">
                        <c:v>#N/A</c:v>
                      </c:pt>
                      <c:pt idx="1683">
                        <c:v>#N/A</c:v>
                      </c:pt>
                      <c:pt idx="1684">
                        <c:v>#N/A</c:v>
                      </c:pt>
                      <c:pt idx="1685">
                        <c:v>#N/A</c:v>
                      </c:pt>
                      <c:pt idx="1686">
                        <c:v>#N/A</c:v>
                      </c:pt>
                      <c:pt idx="1687">
                        <c:v>#N/A</c:v>
                      </c:pt>
                      <c:pt idx="1688">
                        <c:v>#N/A</c:v>
                      </c:pt>
                      <c:pt idx="1689">
                        <c:v>#N/A</c:v>
                      </c:pt>
                      <c:pt idx="1690">
                        <c:v>#N/A</c:v>
                      </c:pt>
                      <c:pt idx="1691">
                        <c:v>#N/A</c:v>
                      </c:pt>
                      <c:pt idx="1692">
                        <c:v>#N/A</c:v>
                      </c:pt>
                      <c:pt idx="1693">
                        <c:v>#N/A</c:v>
                      </c:pt>
                      <c:pt idx="1694">
                        <c:v>#N/A</c:v>
                      </c:pt>
                      <c:pt idx="1695">
                        <c:v>#N/A</c:v>
                      </c:pt>
                      <c:pt idx="1696">
                        <c:v>#N/A</c:v>
                      </c:pt>
                      <c:pt idx="1697">
                        <c:v>#N/A</c:v>
                      </c:pt>
                      <c:pt idx="1698">
                        <c:v>#N/A</c:v>
                      </c:pt>
                      <c:pt idx="1699">
                        <c:v>#N/A</c:v>
                      </c:pt>
                      <c:pt idx="1700">
                        <c:v>#N/A</c:v>
                      </c:pt>
                      <c:pt idx="1701">
                        <c:v>3.44678903354</c:v>
                      </c:pt>
                      <c:pt idx="1702">
                        <c:v>#N/A</c:v>
                      </c:pt>
                      <c:pt idx="1703">
                        <c:v>#N/A</c:v>
                      </c:pt>
                      <c:pt idx="1704">
                        <c:v>#N/A</c:v>
                      </c:pt>
                      <c:pt idx="1705">
                        <c:v>#N/A</c:v>
                      </c:pt>
                      <c:pt idx="1706">
                        <c:v>#N/A</c:v>
                      </c:pt>
                      <c:pt idx="1707">
                        <c:v>#N/A</c:v>
                      </c:pt>
                      <c:pt idx="1708">
                        <c:v>#N/A</c:v>
                      </c:pt>
                      <c:pt idx="1709">
                        <c:v>#N/A</c:v>
                      </c:pt>
                      <c:pt idx="1710">
                        <c:v>#N/A</c:v>
                      </c:pt>
                      <c:pt idx="1711">
                        <c:v>#N/A</c:v>
                      </c:pt>
                      <c:pt idx="1712">
                        <c:v>#N/A</c:v>
                      </c:pt>
                      <c:pt idx="1713">
                        <c:v>#N/A</c:v>
                      </c:pt>
                      <c:pt idx="1714">
                        <c:v>#N/A</c:v>
                      </c:pt>
                      <c:pt idx="1715">
                        <c:v>#N/A</c:v>
                      </c:pt>
                      <c:pt idx="1716">
                        <c:v>#N/A</c:v>
                      </c:pt>
                      <c:pt idx="1717">
                        <c:v>#N/A</c:v>
                      </c:pt>
                      <c:pt idx="1718">
                        <c:v>#N/A</c:v>
                      </c:pt>
                      <c:pt idx="1719">
                        <c:v>#N/A</c:v>
                      </c:pt>
                      <c:pt idx="1720">
                        <c:v>#N/A</c:v>
                      </c:pt>
                      <c:pt idx="1721">
                        <c:v>#N/A</c:v>
                      </c:pt>
                      <c:pt idx="1722">
                        <c:v>#N/A</c:v>
                      </c:pt>
                      <c:pt idx="1723">
                        <c:v>#N/A</c:v>
                      </c:pt>
                      <c:pt idx="1724">
                        <c:v>3.3524706576819998</c:v>
                      </c:pt>
                      <c:pt idx="1725">
                        <c:v>#N/A</c:v>
                      </c:pt>
                      <c:pt idx="1726">
                        <c:v>#N/A</c:v>
                      </c:pt>
                      <c:pt idx="1727">
                        <c:v>#N/A</c:v>
                      </c:pt>
                      <c:pt idx="1728">
                        <c:v>#N/A</c:v>
                      </c:pt>
                      <c:pt idx="1729">
                        <c:v>#N/A</c:v>
                      </c:pt>
                      <c:pt idx="1730">
                        <c:v>#N/A</c:v>
                      </c:pt>
                      <c:pt idx="1731">
                        <c:v>#N/A</c:v>
                      </c:pt>
                      <c:pt idx="1732">
                        <c:v>#N/A</c:v>
                      </c:pt>
                      <c:pt idx="1733">
                        <c:v>#N/A</c:v>
                      </c:pt>
                      <c:pt idx="1734">
                        <c:v>#N/A</c:v>
                      </c:pt>
                      <c:pt idx="1735">
                        <c:v>#N/A</c:v>
                      </c:pt>
                      <c:pt idx="1736">
                        <c:v>#N/A</c:v>
                      </c:pt>
                      <c:pt idx="1737">
                        <c:v>#N/A</c:v>
                      </c:pt>
                      <c:pt idx="1738">
                        <c:v>#N/A</c:v>
                      </c:pt>
                      <c:pt idx="1739">
                        <c:v>#N/A</c:v>
                      </c:pt>
                      <c:pt idx="1740">
                        <c:v>#N/A</c:v>
                      </c:pt>
                      <c:pt idx="1741">
                        <c:v>#N/A</c:v>
                      </c:pt>
                      <c:pt idx="1742">
                        <c:v>#N/A</c:v>
                      </c:pt>
                      <c:pt idx="1743">
                        <c:v>#N/A</c:v>
                      </c:pt>
                      <c:pt idx="1744">
                        <c:v>#N/A</c:v>
                      </c:pt>
                      <c:pt idx="1745">
                        <c:v>#N/A</c:v>
                      </c:pt>
                      <c:pt idx="1746">
                        <c:v>#N/A</c:v>
                      </c:pt>
                      <c:pt idx="1747">
                        <c:v>#N/A</c:v>
                      </c:pt>
                      <c:pt idx="1748">
                        <c:v>#N/A</c:v>
                      </c:pt>
                      <c:pt idx="1749">
                        <c:v>#N/A</c:v>
                      </c:pt>
                      <c:pt idx="1750">
                        <c:v>#N/A</c:v>
                      </c:pt>
                      <c:pt idx="1751">
                        <c:v>#N/A</c:v>
                      </c:pt>
                      <c:pt idx="1752">
                        <c:v>#N/A</c:v>
                      </c:pt>
                      <c:pt idx="1753">
                        <c:v>#N/A</c:v>
                      </c:pt>
                      <c:pt idx="1754">
                        <c:v>#N/A</c:v>
                      </c:pt>
                      <c:pt idx="1755">
                        <c:v>#N/A</c:v>
                      </c:pt>
                      <c:pt idx="1756">
                        <c:v>#N/A</c:v>
                      </c:pt>
                      <c:pt idx="1757">
                        <c:v>#N/A</c:v>
                      </c:pt>
                      <c:pt idx="1758">
                        <c:v>#N/A</c:v>
                      </c:pt>
                      <c:pt idx="1759">
                        <c:v>#N/A</c:v>
                      </c:pt>
                      <c:pt idx="1760">
                        <c:v>#N/A</c:v>
                      </c:pt>
                      <c:pt idx="1761">
                        <c:v>#N/A</c:v>
                      </c:pt>
                      <c:pt idx="1762">
                        <c:v>#N/A</c:v>
                      </c:pt>
                      <c:pt idx="1763">
                        <c:v>#N/A</c:v>
                      </c:pt>
                      <c:pt idx="1764">
                        <c:v>#N/A</c:v>
                      </c:pt>
                      <c:pt idx="1765">
                        <c:v>#N/A</c:v>
                      </c:pt>
                      <c:pt idx="1766">
                        <c:v>3.2698275860589998</c:v>
                      </c:pt>
                      <c:pt idx="1767">
                        <c:v>#N/A</c:v>
                      </c:pt>
                      <c:pt idx="1768">
                        <c:v>#N/A</c:v>
                      </c:pt>
                      <c:pt idx="1769">
                        <c:v>#N/A</c:v>
                      </c:pt>
                      <c:pt idx="1770">
                        <c:v>#N/A</c:v>
                      </c:pt>
                      <c:pt idx="1771">
                        <c:v>#N/A</c:v>
                      </c:pt>
                      <c:pt idx="1772">
                        <c:v>#N/A</c:v>
                      </c:pt>
                      <c:pt idx="1773">
                        <c:v>#N/A</c:v>
                      </c:pt>
                      <c:pt idx="1774">
                        <c:v>#N/A</c:v>
                      </c:pt>
                      <c:pt idx="1775">
                        <c:v>#N/A</c:v>
                      </c:pt>
                      <c:pt idx="1776">
                        <c:v>#N/A</c:v>
                      </c:pt>
                      <c:pt idx="1777">
                        <c:v>#N/A</c:v>
                      </c:pt>
                      <c:pt idx="1778">
                        <c:v>#N/A</c:v>
                      </c:pt>
                      <c:pt idx="1779">
                        <c:v>#N/A</c:v>
                      </c:pt>
                      <c:pt idx="1780">
                        <c:v>#N/A</c:v>
                      </c:pt>
                      <c:pt idx="1781">
                        <c:v>#N/A</c:v>
                      </c:pt>
                      <c:pt idx="1782">
                        <c:v>#N/A</c:v>
                      </c:pt>
                      <c:pt idx="1783">
                        <c:v>#N/A</c:v>
                      </c:pt>
                      <c:pt idx="1784">
                        <c:v>#N/A</c:v>
                      </c:pt>
                      <c:pt idx="1785">
                        <c:v>#N/A</c:v>
                      </c:pt>
                      <c:pt idx="1786">
                        <c:v>#N/A</c:v>
                      </c:pt>
                      <c:pt idx="1787">
                        <c:v>#N/A</c:v>
                      </c:pt>
                      <c:pt idx="1788">
                        <c:v>3.273561141793</c:v>
                      </c:pt>
                      <c:pt idx="1789">
                        <c:v>#N/A</c:v>
                      </c:pt>
                      <c:pt idx="1790">
                        <c:v>#N/A</c:v>
                      </c:pt>
                      <c:pt idx="1791">
                        <c:v>#N/A</c:v>
                      </c:pt>
                      <c:pt idx="1792">
                        <c:v>#N/A</c:v>
                      </c:pt>
                      <c:pt idx="1793">
                        <c:v>#N/A</c:v>
                      </c:pt>
                      <c:pt idx="1794">
                        <c:v>#N/A</c:v>
                      </c:pt>
                      <c:pt idx="1795">
                        <c:v>#N/A</c:v>
                      </c:pt>
                      <c:pt idx="1796">
                        <c:v>#N/A</c:v>
                      </c:pt>
                      <c:pt idx="1797">
                        <c:v>#N/A</c:v>
                      </c:pt>
                      <c:pt idx="1798">
                        <c:v>#N/A</c:v>
                      </c:pt>
                      <c:pt idx="1799">
                        <c:v>#N/A</c:v>
                      </c:pt>
                      <c:pt idx="1800">
                        <c:v>#N/A</c:v>
                      </c:pt>
                      <c:pt idx="1801">
                        <c:v>#N/A</c:v>
                      </c:pt>
                      <c:pt idx="1802">
                        <c:v>#N/A</c:v>
                      </c:pt>
                      <c:pt idx="1803">
                        <c:v>#N/A</c:v>
                      </c:pt>
                      <c:pt idx="1804">
                        <c:v>#N/A</c:v>
                      </c:pt>
                      <c:pt idx="1805">
                        <c:v>#N/A</c:v>
                      </c:pt>
                      <c:pt idx="1806">
                        <c:v>#N/A</c:v>
                      </c:pt>
                      <c:pt idx="1807">
                        <c:v>#N/A</c:v>
                      </c:pt>
                      <c:pt idx="1808">
                        <c:v>#N/A</c:v>
                      </c:pt>
                      <c:pt idx="1809">
                        <c:v>#N/A</c:v>
                      </c:pt>
                      <c:pt idx="1810">
                        <c:v>#N/A</c:v>
                      </c:pt>
                      <c:pt idx="1811">
                        <c:v>#N/A</c:v>
                      </c:pt>
                      <c:pt idx="1812">
                        <c:v>#N/A</c:v>
                      </c:pt>
                      <c:pt idx="1813">
                        <c:v>#N/A</c:v>
                      </c:pt>
                      <c:pt idx="1814">
                        <c:v>#N/A</c:v>
                      </c:pt>
                      <c:pt idx="1815">
                        <c:v>#N/A</c:v>
                      </c:pt>
                      <c:pt idx="1816">
                        <c:v>#N/A</c:v>
                      </c:pt>
                      <c:pt idx="1817">
                        <c:v>#N/A</c:v>
                      </c:pt>
                      <c:pt idx="1818">
                        <c:v>#N/A</c:v>
                      </c:pt>
                      <c:pt idx="1819">
                        <c:v>#N/A</c:v>
                      </c:pt>
                      <c:pt idx="1820">
                        <c:v>#N/A</c:v>
                      </c:pt>
                      <c:pt idx="1821">
                        <c:v>#N/A</c:v>
                      </c:pt>
                      <c:pt idx="1822">
                        <c:v>#N/A</c:v>
                      </c:pt>
                      <c:pt idx="1823">
                        <c:v>#N/A</c:v>
                      </c:pt>
                      <c:pt idx="1824">
                        <c:v>#N/A</c:v>
                      </c:pt>
                      <c:pt idx="1825">
                        <c:v>#N/A</c:v>
                      </c:pt>
                      <c:pt idx="1826">
                        <c:v>#N/A</c:v>
                      </c:pt>
                      <c:pt idx="1827">
                        <c:v>#N/A</c:v>
                      </c:pt>
                      <c:pt idx="1828">
                        <c:v>#N/A</c:v>
                      </c:pt>
                      <c:pt idx="1829">
                        <c:v>#N/A</c:v>
                      </c:pt>
                      <c:pt idx="1830">
                        <c:v>#N/A</c:v>
                      </c:pt>
                      <c:pt idx="1831">
                        <c:v>3.0490650596759998</c:v>
                      </c:pt>
                      <c:pt idx="1832">
                        <c:v>#N/A</c:v>
                      </c:pt>
                      <c:pt idx="1833">
                        <c:v>#N/A</c:v>
                      </c:pt>
                      <c:pt idx="1834">
                        <c:v>#N/A</c:v>
                      </c:pt>
                      <c:pt idx="1835">
                        <c:v>#N/A</c:v>
                      </c:pt>
                      <c:pt idx="1836">
                        <c:v>#N/A</c:v>
                      </c:pt>
                      <c:pt idx="1837">
                        <c:v>#N/A</c:v>
                      </c:pt>
                      <c:pt idx="1838">
                        <c:v>#N/A</c:v>
                      </c:pt>
                      <c:pt idx="1839">
                        <c:v>#N/A</c:v>
                      </c:pt>
                      <c:pt idx="1840">
                        <c:v>#N/A</c:v>
                      </c:pt>
                      <c:pt idx="1841">
                        <c:v>#N/A</c:v>
                      </c:pt>
                      <c:pt idx="1842">
                        <c:v>#N/A</c:v>
                      </c:pt>
                      <c:pt idx="1843">
                        <c:v>#N/A</c:v>
                      </c:pt>
                      <c:pt idx="1844">
                        <c:v>#N/A</c:v>
                      </c:pt>
                      <c:pt idx="1845">
                        <c:v>#N/A</c:v>
                      </c:pt>
                      <c:pt idx="1846">
                        <c:v>#N/A</c:v>
                      </c:pt>
                      <c:pt idx="1847">
                        <c:v>#N/A</c:v>
                      </c:pt>
                      <c:pt idx="1848">
                        <c:v>#N/A</c:v>
                      </c:pt>
                      <c:pt idx="1849">
                        <c:v>#N/A</c:v>
                      </c:pt>
                      <c:pt idx="1850">
                        <c:v>3.1634795356750001</c:v>
                      </c:pt>
                      <c:pt idx="1851">
                        <c:v>#N/A</c:v>
                      </c:pt>
                      <c:pt idx="1852">
                        <c:v>#N/A</c:v>
                      </c:pt>
                      <c:pt idx="1853">
                        <c:v>#N/A</c:v>
                      </c:pt>
                      <c:pt idx="1854">
                        <c:v>#N/A</c:v>
                      </c:pt>
                      <c:pt idx="1855">
                        <c:v>#N/A</c:v>
                      </c:pt>
                      <c:pt idx="1856">
                        <c:v>#N/A</c:v>
                      </c:pt>
                      <c:pt idx="1857">
                        <c:v>#N/A</c:v>
                      </c:pt>
                      <c:pt idx="1858">
                        <c:v>#N/A</c:v>
                      </c:pt>
                      <c:pt idx="1859">
                        <c:v>#N/A</c:v>
                      </c:pt>
                      <c:pt idx="1860">
                        <c:v>#N/A</c:v>
                      </c:pt>
                      <c:pt idx="1861">
                        <c:v>#N/A</c:v>
                      </c:pt>
                      <c:pt idx="1862">
                        <c:v>#N/A</c:v>
                      </c:pt>
                      <c:pt idx="1863">
                        <c:v>#N/A</c:v>
                      </c:pt>
                      <c:pt idx="1864">
                        <c:v>#N/A</c:v>
                      </c:pt>
                      <c:pt idx="1865">
                        <c:v>#N/A</c:v>
                      </c:pt>
                      <c:pt idx="1866">
                        <c:v>#N/A</c:v>
                      </c:pt>
                      <c:pt idx="1867">
                        <c:v>#N/A</c:v>
                      </c:pt>
                      <c:pt idx="1868">
                        <c:v>#N/A</c:v>
                      </c:pt>
                      <c:pt idx="1869">
                        <c:v>#N/A</c:v>
                      </c:pt>
                      <c:pt idx="1870">
                        <c:v>#N/A</c:v>
                      </c:pt>
                      <c:pt idx="1871">
                        <c:v>#N/A</c:v>
                      </c:pt>
                      <c:pt idx="1872">
                        <c:v>3.317195528839</c:v>
                      </c:pt>
                      <c:pt idx="1873">
                        <c:v>#N/A</c:v>
                      </c:pt>
                      <c:pt idx="1874">
                        <c:v>#N/A</c:v>
                      </c:pt>
                      <c:pt idx="1875">
                        <c:v>#N/A</c:v>
                      </c:pt>
                      <c:pt idx="1876">
                        <c:v>#N/A</c:v>
                      </c:pt>
                      <c:pt idx="1877">
                        <c:v>#N/A</c:v>
                      </c:pt>
                      <c:pt idx="1878">
                        <c:v>#N/A</c:v>
                      </c:pt>
                      <c:pt idx="1879">
                        <c:v>#N/A</c:v>
                      </c:pt>
                      <c:pt idx="1880">
                        <c:v>#N/A</c:v>
                      </c:pt>
                      <c:pt idx="1881">
                        <c:v>#N/A</c:v>
                      </c:pt>
                      <c:pt idx="1882">
                        <c:v>#N/A</c:v>
                      </c:pt>
                      <c:pt idx="1883">
                        <c:v>#N/A</c:v>
                      </c:pt>
                      <c:pt idx="1884">
                        <c:v>#N/A</c:v>
                      </c:pt>
                      <c:pt idx="1885">
                        <c:v>#N/A</c:v>
                      </c:pt>
                      <c:pt idx="1886">
                        <c:v>#N/A</c:v>
                      </c:pt>
                      <c:pt idx="1887">
                        <c:v>#N/A</c:v>
                      </c:pt>
                      <c:pt idx="1888">
                        <c:v>#N/A</c:v>
                      </c:pt>
                      <c:pt idx="1889">
                        <c:v>#N/A</c:v>
                      </c:pt>
                      <c:pt idx="1890">
                        <c:v>#N/A</c:v>
                      </c:pt>
                      <c:pt idx="1891">
                        <c:v>3.2569702395919999</c:v>
                      </c:pt>
                      <c:pt idx="1892">
                        <c:v>#N/A</c:v>
                      </c:pt>
                      <c:pt idx="1893">
                        <c:v>#N/A</c:v>
                      </c:pt>
                      <c:pt idx="1894">
                        <c:v>#N/A</c:v>
                      </c:pt>
                      <c:pt idx="1895">
                        <c:v>#N/A</c:v>
                      </c:pt>
                      <c:pt idx="1896">
                        <c:v>#N/A</c:v>
                      </c:pt>
                      <c:pt idx="1897">
                        <c:v>#N/A</c:v>
                      </c:pt>
                      <c:pt idx="1898">
                        <c:v>#N/A</c:v>
                      </c:pt>
                      <c:pt idx="1899">
                        <c:v>#N/A</c:v>
                      </c:pt>
                      <c:pt idx="1900">
                        <c:v>#N/A</c:v>
                      </c:pt>
                      <c:pt idx="1901">
                        <c:v>#N/A</c:v>
                      </c:pt>
                      <c:pt idx="1902">
                        <c:v>#N/A</c:v>
                      </c:pt>
                      <c:pt idx="1903">
                        <c:v>#N/A</c:v>
                      </c:pt>
                      <c:pt idx="1904">
                        <c:v>#N/A</c:v>
                      </c:pt>
                      <c:pt idx="1905">
                        <c:v>#N/A</c:v>
                      </c:pt>
                      <c:pt idx="1906">
                        <c:v>#N/A</c:v>
                      </c:pt>
                      <c:pt idx="1907">
                        <c:v>#N/A</c:v>
                      </c:pt>
                      <c:pt idx="1908">
                        <c:v>#N/A</c:v>
                      </c:pt>
                      <c:pt idx="1909">
                        <c:v>#N/A</c:v>
                      </c:pt>
                      <c:pt idx="1910">
                        <c:v>#N/A</c:v>
                      </c:pt>
                      <c:pt idx="1911">
                        <c:v>#N/A</c:v>
                      </c:pt>
                      <c:pt idx="1912">
                        <c:v>3.3181020882940002</c:v>
                      </c:pt>
                      <c:pt idx="1913">
                        <c:v>#N/A</c:v>
                      </c:pt>
                      <c:pt idx="1914">
                        <c:v>#N/A</c:v>
                      </c:pt>
                      <c:pt idx="1915">
                        <c:v>#N/A</c:v>
                      </c:pt>
                      <c:pt idx="1916">
                        <c:v>#N/A</c:v>
                      </c:pt>
                      <c:pt idx="1917">
                        <c:v>#N/A</c:v>
                      </c:pt>
                      <c:pt idx="1918">
                        <c:v>#N/A</c:v>
                      </c:pt>
                      <c:pt idx="1919">
                        <c:v>#N/A</c:v>
                      </c:pt>
                      <c:pt idx="1920">
                        <c:v>#N/A</c:v>
                      </c:pt>
                      <c:pt idx="1921">
                        <c:v>#N/A</c:v>
                      </c:pt>
                      <c:pt idx="1922">
                        <c:v>#N/A</c:v>
                      </c:pt>
                      <c:pt idx="1923">
                        <c:v>#N/A</c:v>
                      </c:pt>
                      <c:pt idx="1924">
                        <c:v>#N/A</c:v>
                      </c:pt>
                      <c:pt idx="1925">
                        <c:v>#N/A</c:v>
                      </c:pt>
                      <c:pt idx="1926">
                        <c:v>#N/A</c:v>
                      </c:pt>
                      <c:pt idx="1927">
                        <c:v>#N/A</c:v>
                      </c:pt>
                      <c:pt idx="1928">
                        <c:v>#N/A</c:v>
                      </c:pt>
                      <c:pt idx="1929">
                        <c:v>#N/A</c:v>
                      </c:pt>
                      <c:pt idx="1930">
                        <c:v>#N/A</c:v>
                      </c:pt>
                      <c:pt idx="1931">
                        <c:v>#N/A</c:v>
                      </c:pt>
                      <c:pt idx="1932">
                        <c:v>#N/A</c:v>
                      </c:pt>
                      <c:pt idx="1933">
                        <c:v>#N/A</c:v>
                      </c:pt>
                      <c:pt idx="1934">
                        <c:v>3.3726089601189999</c:v>
                      </c:pt>
                      <c:pt idx="1935">
                        <c:v>#N/A</c:v>
                      </c:pt>
                      <c:pt idx="1936">
                        <c:v>#N/A</c:v>
                      </c:pt>
                      <c:pt idx="1937">
                        <c:v>#N/A</c:v>
                      </c:pt>
                      <c:pt idx="1938">
                        <c:v>#N/A</c:v>
                      </c:pt>
                      <c:pt idx="1939">
                        <c:v>#N/A</c:v>
                      </c:pt>
                      <c:pt idx="1940">
                        <c:v>#N/A</c:v>
                      </c:pt>
                      <c:pt idx="1941">
                        <c:v>#N/A</c:v>
                      </c:pt>
                      <c:pt idx="1942">
                        <c:v>#N/A</c:v>
                      </c:pt>
                      <c:pt idx="1943">
                        <c:v>#N/A</c:v>
                      </c:pt>
                      <c:pt idx="1944">
                        <c:v>#N/A</c:v>
                      </c:pt>
                      <c:pt idx="1945">
                        <c:v>#N/A</c:v>
                      </c:pt>
                      <c:pt idx="1946">
                        <c:v>#N/A</c:v>
                      </c:pt>
                      <c:pt idx="1947">
                        <c:v>#N/A</c:v>
                      </c:pt>
                      <c:pt idx="1948">
                        <c:v>#N/A</c:v>
                      </c:pt>
                      <c:pt idx="1949">
                        <c:v>#N/A</c:v>
                      </c:pt>
                      <c:pt idx="1950">
                        <c:v>#N/A</c:v>
                      </c:pt>
                      <c:pt idx="1951">
                        <c:v>#N/A</c:v>
                      </c:pt>
                      <c:pt idx="1952">
                        <c:v>#N/A</c:v>
                      </c:pt>
                      <c:pt idx="1953">
                        <c:v>#N/A</c:v>
                      </c:pt>
                      <c:pt idx="1954">
                        <c:v>#N/A</c:v>
                      </c:pt>
                      <c:pt idx="1955">
                        <c:v>3.409981694566</c:v>
                      </c:pt>
                      <c:pt idx="1956">
                        <c:v>#N/A</c:v>
                      </c:pt>
                      <c:pt idx="1957">
                        <c:v>#N/A</c:v>
                      </c:pt>
                      <c:pt idx="1958">
                        <c:v>#N/A</c:v>
                      </c:pt>
                      <c:pt idx="1959">
                        <c:v>#N/A</c:v>
                      </c:pt>
                      <c:pt idx="1960">
                        <c:v>#N/A</c:v>
                      </c:pt>
                      <c:pt idx="1961">
                        <c:v>#N/A</c:v>
                      </c:pt>
                      <c:pt idx="1962">
                        <c:v>#N/A</c:v>
                      </c:pt>
                      <c:pt idx="1963">
                        <c:v>#N/A</c:v>
                      </c:pt>
                      <c:pt idx="1964">
                        <c:v>#N/A</c:v>
                      </c:pt>
                      <c:pt idx="1965">
                        <c:v>#N/A</c:v>
                      </c:pt>
                      <c:pt idx="1966">
                        <c:v>#N/A</c:v>
                      </c:pt>
                      <c:pt idx="1967">
                        <c:v>#N/A</c:v>
                      </c:pt>
                      <c:pt idx="1968">
                        <c:v>#N/A</c:v>
                      </c:pt>
                      <c:pt idx="1969">
                        <c:v>#N/A</c:v>
                      </c:pt>
                      <c:pt idx="1970">
                        <c:v>#N/A</c:v>
                      </c:pt>
                      <c:pt idx="1971">
                        <c:v>#N/A</c:v>
                      </c:pt>
                      <c:pt idx="1972">
                        <c:v>#N/A</c:v>
                      </c:pt>
                      <c:pt idx="1973">
                        <c:v>#N/A</c:v>
                      </c:pt>
                      <c:pt idx="1974">
                        <c:v>#N/A</c:v>
                      </c:pt>
                      <c:pt idx="1975">
                        <c:v>#N/A</c:v>
                      </c:pt>
                      <c:pt idx="1976">
                        <c:v>#N/A</c:v>
                      </c:pt>
                      <c:pt idx="1977">
                        <c:v>#N/A</c:v>
                      </c:pt>
                      <c:pt idx="1978">
                        <c:v>3.4782355318199998</c:v>
                      </c:pt>
                      <c:pt idx="1979">
                        <c:v>#N/A</c:v>
                      </c:pt>
                      <c:pt idx="1980">
                        <c:v>#N/A</c:v>
                      </c:pt>
                      <c:pt idx="1981">
                        <c:v>#N/A</c:v>
                      </c:pt>
                      <c:pt idx="1982">
                        <c:v>#N/A</c:v>
                      </c:pt>
                      <c:pt idx="1983">
                        <c:v>#N/A</c:v>
                      </c:pt>
                      <c:pt idx="1984">
                        <c:v>#N/A</c:v>
                      </c:pt>
                      <c:pt idx="1985">
                        <c:v>#N/A</c:v>
                      </c:pt>
                      <c:pt idx="1986">
                        <c:v>#N/A</c:v>
                      </c:pt>
                      <c:pt idx="1987">
                        <c:v>#N/A</c:v>
                      </c:pt>
                      <c:pt idx="1988">
                        <c:v>#N/A</c:v>
                      </c:pt>
                      <c:pt idx="1989">
                        <c:v>#N/A</c:v>
                      </c:pt>
                      <c:pt idx="1990">
                        <c:v>#N/A</c:v>
                      </c:pt>
                      <c:pt idx="1991">
                        <c:v>#N/A</c:v>
                      </c:pt>
                      <c:pt idx="1992">
                        <c:v>#N/A</c:v>
                      </c:pt>
                      <c:pt idx="1993">
                        <c:v>#N/A</c:v>
                      </c:pt>
                      <c:pt idx="1994">
                        <c:v>#N/A</c:v>
                      </c:pt>
                      <c:pt idx="1995">
                        <c:v>#N/A</c:v>
                      </c:pt>
                      <c:pt idx="1996">
                        <c:v>#N/A</c:v>
                      </c:pt>
                      <c:pt idx="1997">
                        <c:v>#N/A</c:v>
                      </c:pt>
                      <c:pt idx="1998">
                        <c:v>#N/A</c:v>
                      </c:pt>
                      <c:pt idx="1999">
                        <c:v>3.4703558883290002</c:v>
                      </c:pt>
                      <c:pt idx="2000">
                        <c:v>#N/A</c:v>
                      </c:pt>
                      <c:pt idx="2001">
                        <c:v>#N/A</c:v>
                      </c:pt>
                      <c:pt idx="2002">
                        <c:v>#N/A</c:v>
                      </c:pt>
                      <c:pt idx="2003">
                        <c:v>#N/A</c:v>
                      </c:pt>
                      <c:pt idx="2004">
                        <c:v>#N/A</c:v>
                      </c:pt>
                      <c:pt idx="2005">
                        <c:v>#N/A</c:v>
                      </c:pt>
                      <c:pt idx="2006">
                        <c:v>#N/A</c:v>
                      </c:pt>
                      <c:pt idx="2007">
                        <c:v>#N/A</c:v>
                      </c:pt>
                      <c:pt idx="2008">
                        <c:v>#N/A</c:v>
                      </c:pt>
                      <c:pt idx="2009">
                        <c:v>#N/A</c:v>
                      </c:pt>
                      <c:pt idx="2010">
                        <c:v>#N/A</c:v>
                      </c:pt>
                      <c:pt idx="2011">
                        <c:v>#N/A</c:v>
                      </c:pt>
                      <c:pt idx="2012">
                        <c:v>#N/A</c:v>
                      </c:pt>
                      <c:pt idx="2013">
                        <c:v>#N/A</c:v>
                      </c:pt>
                      <c:pt idx="2014">
                        <c:v>#N/A</c:v>
                      </c:pt>
                      <c:pt idx="2015">
                        <c:v>#N/A</c:v>
                      </c:pt>
                      <c:pt idx="2016">
                        <c:v>#N/A</c:v>
                      </c:pt>
                      <c:pt idx="2017">
                        <c:v>#N/A</c:v>
                      </c:pt>
                      <c:pt idx="2018">
                        <c:v>#N/A</c:v>
                      </c:pt>
                      <c:pt idx="2019">
                        <c:v>#N/A</c:v>
                      </c:pt>
                      <c:pt idx="2020">
                        <c:v>#N/A</c:v>
                      </c:pt>
                      <c:pt idx="2021">
                        <c:v>3.5283561619219999</c:v>
                      </c:pt>
                      <c:pt idx="2022">
                        <c:v>#N/A</c:v>
                      </c:pt>
                      <c:pt idx="2023">
                        <c:v>#N/A</c:v>
                      </c:pt>
                      <c:pt idx="2024">
                        <c:v>#N/A</c:v>
                      </c:pt>
                      <c:pt idx="2025">
                        <c:v>#N/A</c:v>
                      </c:pt>
                      <c:pt idx="2026">
                        <c:v>#N/A</c:v>
                      </c:pt>
                      <c:pt idx="2027">
                        <c:v>#N/A</c:v>
                      </c:pt>
                      <c:pt idx="2028">
                        <c:v>#N/A</c:v>
                      </c:pt>
                      <c:pt idx="2029">
                        <c:v>#N/A</c:v>
                      </c:pt>
                      <c:pt idx="2030">
                        <c:v>#N/A</c:v>
                      </c:pt>
                      <c:pt idx="2031">
                        <c:v>#N/A</c:v>
                      </c:pt>
                      <c:pt idx="2032">
                        <c:v>#N/A</c:v>
                      </c:pt>
                      <c:pt idx="2033">
                        <c:v>#N/A</c:v>
                      </c:pt>
                      <c:pt idx="2034">
                        <c:v>#N/A</c:v>
                      </c:pt>
                      <c:pt idx="2035">
                        <c:v>#N/A</c:v>
                      </c:pt>
                      <c:pt idx="2036">
                        <c:v>#N/A</c:v>
                      </c:pt>
                      <c:pt idx="2037">
                        <c:v>#N/A</c:v>
                      </c:pt>
                      <c:pt idx="2038">
                        <c:v>#N/A</c:v>
                      </c:pt>
                      <c:pt idx="2039">
                        <c:v>#N/A</c:v>
                      </c:pt>
                      <c:pt idx="2040">
                        <c:v>#N/A</c:v>
                      </c:pt>
                      <c:pt idx="2041">
                        <c:v>3.6452218547330002</c:v>
                      </c:pt>
                      <c:pt idx="2042">
                        <c:v>#N/A</c:v>
                      </c:pt>
                      <c:pt idx="2043">
                        <c:v>#N/A</c:v>
                      </c:pt>
                      <c:pt idx="2044">
                        <c:v>#N/A</c:v>
                      </c:pt>
                      <c:pt idx="2045">
                        <c:v>#N/A</c:v>
                      </c:pt>
                      <c:pt idx="2046">
                        <c:v>#N/A</c:v>
                      </c:pt>
                      <c:pt idx="2047">
                        <c:v>#N/A</c:v>
                      </c:pt>
                      <c:pt idx="2048">
                        <c:v>#N/A</c:v>
                      </c:pt>
                      <c:pt idx="2049">
                        <c:v>#N/A</c:v>
                      </c:pt>
                      <c:pt idx="2050">
                        <c:v>#N/A</c:v>
                      </c:pt>
                      <c:pt idx="2051">
                        <c:v>#N/A</c:v>
                      </c:pt>
                      <c:pt idx="2052">
                        <c:v>#N/A</c:v>
                      </c:pt>
                      <c:pt idx="2053">
                        <c:v>#N/A</c:v>
                      </c:pt>
                      <c:pt idx="2054">
                        <c:v>#N/A</c:v>
                      </c:pt>
                      <c:pt idx="2055">
                        <c:v>#N/A</c:v>
                      </c:pt>
                      <c:pt idx="2056">
                        <c:v>#N/A</c:v>
                      </c:pt>
                      <c:pt idx="2057">
                        <c:v>#N/A</c:v>
                      </c:pt>
                      <c:pt idx="2058">
                        <c:v>#N/A</c:v>
                      </c:pt>
                      <c:pt idx="2059">
                        <c:v>3.9001537345599999</c:v>
                      </c:pt>
                      <c:pt idx="2060">
                        <c:v>#N/A</c:v>
                      </c:pt>
                      <c:pt idx="2061">
                        <c:v>#N/A</c:v>
                      </c:pt>
                      <c:pt idx="2062">
                        <c:v>#N/A</c:v>
                      </c:pt>
                      <c:pt idx="2063">
                        <c:v>#N/A</c:v>
                      </c:pt>
                      <c:pt idx="2064">
                        <c:v>#N/A</c:v>
                      </c:pt>
                      <c:pt idx="2065">
                        <c:v>#N/A</c:v>
                      </c:pt>
                      <c:pt idx="2066">
                        <c:v>#N/A</c:v>
                      </c:pt>
                      <c:pt idx="2067">
                        <c:v>#N/A</c:v>
                      </c:pt>
                      <c:pt idx="2068">
                        <c:v>#N/A</c:v>
                      </c:pt>
                      <c:pt idx="2069">
                        <c:v>#N/A</c:v>
                      </c:pt>
                      <c:pt idx="2070">
                        <c:v>#N/A</c:v>
                      </c:pt>
                      <c:pt idx="2071">
                        <c:v>#N/A</c:v>
                      </c:pt>
                      <c:pt idx="2072">
                        <c:v>#N/A</c:v>
                      </c:pt>
                      <c:pt idx="2073">
                        <c:v>#N/A</c:v>
                      </c:pt>
                      <c:pt idx="2074">
                        <c:v>#N/A</c:v>
                      </c:pt>
                      <c:pt idx="2075">
                        <c:v>#N/A</c:v>
                      </c:pt>
                      <c:pt idx="2076">
                        <c:v>#N/A</c:v>
                      </c:pt>
                      <c:pt idx="2077">
                        <c:v>#N/A</c:v>
                      </c:pt>
                      <c:pt idx="2078">
                        <c:v>#N/A</c:v>
                      </c:pt>
                      <c:pt idx="2079">
                        <c:v>#N/A</c:v>
                      </c:pt>
                      <c:pt idx="2080">
                        <c:v>#N/A</c:v>
                      </c:pt>
                      <c:pt idx="2081">
                        <c:v>3.955592057659</c:v>
                      </c:pt>
                      <c:pt idx="2082">
                        <c:v>#N/A</c:v>
                      </c:pt>
                      <c:pt idx="2083">
                        <c:v>#N/A</c:v>
                      </c:pt>
                      <c:pt idx="2084">
                        <c:v>#N/A</c:v>
                      </c:pt>
                      <c:pt idx="2085">
                        <c:v>#N/A</c:v>
                      </c:pt>
                      <c:pt idx="2086">
                        <c:v>#N/A</c:v>
                      </c:pt>
                      <c:pt idx="2087">
                        <c:v>#N/A</c:v>
                      </c:pt>
                      <c:pt idx="2088">
                        <c:v>#N/A</c:v>
                      </c:pt>
                      <c:pt idx="2089">
                        <c:v>#N/A</c:v>
                      </c:pt>
                      <c:pt idx="2090">
                        <c:v>#N/A</c:v>
                      </c:pt>
                      <c:pt idx="2091">
                        <c:v>#N/A</c:v>
                      </c:pt>
                      <c:pt idx="2092">
                        <c:v>#N/A</c:v>
                      </c:pt>
                      <c:pt idx="2093">
                        <c:v>#N/A</c:v>
                      </c:pt>
                      <c:pt idx="2094">
                        <c:v>#N/A</c:v>
                      </c:pt>
                      <c:pt idx="2095">
                        <c:v>#N/A</c:v>
                      </c:pt>
                      <c:pt idx="2096">
                        <c:v>#N/A</c:v>
                      </c:pt>
                      <c:pt idx="2097">
                        <c:v>#N/A</c:v>
                      </c:pt>
                      <c:pt idx="2098">
                        <c:v>#N/A</c:v>
                      </c:pt>
                      <c:pt idx="2099">
                        <c:v>#N/A</c:v>
                      </c:pt>
                      <c:pt idx="2100">
                        <c:v>3.8501807508220001</c:v>
                      </c:pt>
                      <c:pt idx="2101">
                        <c:v>#N/A</c:v>
                      </c:pt>
                      <c:pt idx="2102">
                        <c:v>#N/A</c:v>
                      </c:pt>
                      <c:pt idx="2103">
                        <c:v>#N/A</c:v>
                      </c:pt>
                      <c:pt idx="2104">
                        <c:v>#N/A</c:v>
                      </c:pt>
                      <c:pt idx="2105">
                        <c:v>#N/A</c:v>
                      </c:pt>
                      <c:pt idx="2106">
                        <c:v>#N/A</c:v>
                      </c:pt>
                      <c:pt idx="2107">
                        <c:v>#N/A</c:v>
                      </c:pt>
                      <c:pt idx="2108">
                        <c:v>#N/A</c:v>
                      </c:pt>
                      <c:pt idx="2109">
                        <c:v>#N/A</c:v>
                      </c:pt>
                      <c:pt idx="2110">
                        <c:v>#N/A</c:v>
                      </c:pt>
                      <c:pt idx="2111">
                        <c:v>#N/A</c:v>
                      </c:pt>
                      <c:pt idx="2112">
                        <c:v>#N/A</c:v>
                      </c:pt>
                      <c:pt idx="2113">
                        <c:v>#N/A</c:v>
                      </c:pt>
                      <c:pt idx="2114">
                        <c:v>#N/A</c:v>
                      </c:pt>
                      <c:pt idx="2115">
                        <c:v>#N/A</c:v>
                      </c:pt>
                      <c:pt idx="2116">
                        <c:v>#N/A</c:v>
                      </c:pt>
                      <c:pt idx="2117">
                        <c:v>#N/A</c:v>
                      </c:pt>
                      <c:pt idx="2118">
                        <c:v>#N/A</c:v>
                      </c:pt>
                      <c:pt idx="2119">
                        <c:v>#N/A</c:v>
                      </c:pt>
                      <c:pt idx="2120">
                        <c:v>#N/A</c:v>
                      </c:pt>
                      <c:pt idx="2121">
                        <c:v>3.6991724257810001</c:v>
                      </c:pt>
                      <c:pt idx="2122">
                        <c:v>#N/A</c:v>
                      </c:pt>
                      <c:pt idx="2123">
                        <c:v>#N/A</c:v>
                      </c:pt>
                      <c:pt idx="2124">
                        <c:v>#N/A</c:v>
                      </c:pt>
                      <c:pt idx="2125">
                        <c:v>#N/A</c:v>
                      </c:pt>
                      <c:pt idx="2126">
                        <c:v>#N/A</c:v>
                      </c:pt>
                      <c:pt idx="2127">
                        <c:v>#N/A</c:v>
                      </c:pt>
                      <c:pt idx="2128">
                        <c:v>#N/A</c:v>
                      </c:pt>
                      <c:pt idx="2129">
                        <c:v>#N/A</c:v>
                      </c:pt>
                      <c:pt idx="2130">
                        <c:v>#N/A</c:v>
                      </c:pt>
                      <c:pt idx="2131">
                        <c:v>#N/A</c:v>
                      </c:pt>
                      <c:pt idx="2132">
                        <c:v>#N/A</c:v>
                      </c:pt>
                      <c:pt idx="2133">
                        <c:v>#N/A</c:v>
                      </c:pt>
                      <c:pt idx="2134">
                        <c:v>#N/A</c:v>
                      </c:pt>
                      <c:pt idx="2135">
                        <c:v>#N/A</c:v>
                      </c:pt>
                      <c:pt idx="2136">
                        <c:v>#N/A</c:v>
                      </c:pt>
                      <c:pt idx="2137">
                        <c:v>#N/A</c:v>
                      </c:pt>
                      <c:pt idx="2138">
                        <c:v>#N/A</c:v>
                      </c:pt>
                      <c:pt idx="2139">
                        <c:v>#N/A</c:v>
                      </c:pt>
                      <c:pt idx="2140">
                        <c:v>3.763995685002</c:v>
                      </c:pt>
                      <c:pt idx="2141">
                        <c:v>#N/A</c:v>
                      </c:pt>
                      <c:pt idx="2142">
                        <c:v>#N/A</c:v>
                      </c:pt>
                      <c:pt idx="2143">
                        <c:v>#N/A</c:v>
                      </c:pt>
                      <c:pt idx="2144">
                        <c:v>#N/A</c:v>
                      </c:pt>
                      <c:pt idx="2145">
                        <c:v>#N/A</c:v>
                      </c:pt>
                      <c:pt idx="2146">
                        <c:v>#N/A</c:v>
                      </c:pt>
                      <c:pt idx="2147">
                        <c:v>#N/A</c:v>
                      </c:pt>
                      <c:pt idx="2148">
                        <c:v>#N/A</c:v>
                      </c:pt>
                      <c:pt idx="2149">
                        <c:v>#N/A</c:v>
                      </c:pt>
                      <c:pt idx="2150">
                        <c:v>#N/A</c:v>
                      </c:pt>
                      <c:pt idx="2151">
                        <c:v>#N/A</c:v>
                      </c:pt>
                      <c:pt idx="2152">
                        <c:v>#N/A</c:v>
                      </c:pt>
                      <c:pt idx="2153">
                        <c:v>#N/A</c:v>
                      </c:pt>
                      <c:pt idx="2154">
                        <c:v>#N/A</c:v>
                      </c:pt>
                      <c:pt idx="2155">
                        <c:v>#N/A</c:v>
                      </c:pt>
                      <c:pt idx="2156">
                        <c:v>#N/A</c:v>
                      </c:pt>
                      <c:pt idx="2157">
                        <c:v>#N/A</c:v>
                      </c:pt>
                      <c:pt idx="2158">
                        <c:v>#N/A</c:v>
                      </c:pt>
                      <c:pt idx="2159">
                        <c:v>#N/A</c:v>
                      </c:pt>
                      <c:pt idx="2160">
                        <c:v>#N/A</c:v>
                      </c:pt>
                      <c:pt idx="2161">
                        <c:v>#N/A</c:v>
                      </c:pt>
                      <c:pt idx="2162">
                        <c:v>3.7471083575809998</c:v>
                      </c:pt>
                      <c:pt idx="2163">
                        <c:v>#N/A</c:v>
                      </c:pt>
                      <c:pt idx="2164">
                        <c:v>#N/A</c:v>
                      </c:pt>
                      <c:pt idx="2165">
                        <c:v>#N/A</c:v>
                      </c:pt>
                      <c:pt idx="2166">
                        <c:v>#N/A</c:v>
                      </c:pt>
                      <c:pt idx="2167">
                        <c:v>#N/A</c:v>
                      </c:pt>
                      <c:pt idx="2168">
                        <c:v>#N/A</c:v>
                      </c:pt>
                      <c:pt idx="2169">
                        <c:v>#N/A</c:v>
                      </c:pt>
                      <c:pt idx="2170">
                        <c:v>#N/A</c:v>
                      </c:pt>
                      <c:pt idx="2171">
                        <c:v>#N/A</c:v>
                      </c:pt>
                      <c:pt idx="2172">
                        <c:v>#N/A</c:v>
                      </c:pt>
                      <c:pt idx="2173">
                        <c:v>#N/A</c:v>
                      </c:pt>
                      <c:pt idx="2174">
                        <c:v>#N/A</c:v>
                      </c:pt>
                      <c:pt idx="2175">
                        <c:v>#N/A</c:v>
                      </c:pt>
                      <c:pt idx="2176">
                        <c:v>#N/A</c:v>
                      </c:pt>
                      <c:pt idx="2177">
                        <c:v>#N/A</c:v>
                      </c:pt>
                      <c:pt idx="2178">
                        <c:v>#N/A</c:v>
                      </c:pt>
                      <c:pt idx="2179">
                        <c:v>#N/A</c:v>
                      </c:pt>
                      <c:pt idx="2180">
                        <c:v>#N/A</c:v>
                      </c:pt>
                      <c:pt idx="2181">
                        <c:v>#N/A</c:v>
                      </c:pt>
                      <c:pt idx="2182">
                        <c:v>#N/A</c:v>
                      </c:pt>
                      <c:pt idx="2183">
                        <c:v>3.79383488611</c:v>
                      </c:pt>
                      <c:pt idx="2184">
                        <c:v>#N/A</c:v>
                      </c:pt>
                      <c:pt idx="2185">
                        <c:v>#N/A</c:v>
                      </c:pt>
                      <c:pt idx="2186">
                        <c:v>#N/A</c:v>
                      </c:pt>
                      <c:pt idx="2187">
                        <c:v>#N/A</c:v>
                      </c:pt>
                      <c:pt idx="2188">
                        <c:v>#N/A</c:v>
                      </c:pt>
                      <c:pt idx="2189">
                        <c:v>#N/A</c:v>
                      </c:pt>
                      <c:pt idx="2190">
                        <c:v>#N/A</c:v>
                      </c:pt>
                      <c:pt idx="2191">
                        <c:v>#N/A</c:v>
                      </c:pt>
                      <c:pt idx="2192">
                        <c:v>#N/A</c:v>
                      </c:pt>
                      <c:pt idx="2193">
                        <c:v>#N/A</c:v>
                      </c:pt>
                      <c:pt idx="2194">
                        <c:v>#N/A</c:v>
                      </c:pt>
                      <c:pt idx="2195">
                        <c:v>#N/A</c:v>
                      </c:pt>
                      <c:pt idx="2196">
                        <c:v>#N/A</c:v>
                      </c:pt>
                      <c:pt idx="2197">
                        <c:v>#N/A</c:v>
                      </c:pt>
                      <c:pt idx="2198">
                        <c:v>#N/A</c:v>
                      </c:pt>
                      <c:pt idx="2199">
                        <c:v>#N/A</c:v>
                      </c:pt>
                      <c:pt idx="2200">
                        <c:v>#N/A</c:v>
                      </c:pt>
                      <c:pt idx="2201">
                        <c:v>#N/A</c:v>
                      </c:pt>
                      <c:pt idx="2202">
                        <c:v>#N/A</c:v>
                      </c:pt>
                      <c:pt idx="2203">
                        <c:v>#N/A</c:v>
                      </c:pt>
                      <c:pt idx="2204">
                        <c:v>#N/A</c:v>
                      </c:pt>
                      <c:pt idx="2205">
                        <c:v>3.8936806503720001</c:v>
                      </c:pt>
                      <c:pt idx="2206">
                        <c:v>#N/A</c:v>
                      </c:pt>
                      <c:pt idx="2207">
                        <c:v>#N/A</c:v>
                      </c:pt>
                      <c:pt idx="2208">
                        <c:v>#N/A</c:v>
                      </c:pt>
                      <c:pt idx="2209">
                        <c:v>#N/A</c:v>
                      </c:pt>
                      <c:pt idx="2210">
                        <c:v>#N/A</c:v>
                      </c:pt>
                      <c:pt idx="2211">
                        <c:v>#N/A</c:v>
                      </c:pt>
                      <c:pt idx="2212">
                        <c:v>#N/A</c:v>
                      </c:pt>
                      <c:pt idx="2213">
                        <c:v>#N/A</c:v>
                      </c:pt>
                      <c:pt idx="2214">
                        <c:v>#N/A</c:v>
                      </c:pt>
                      <c:pt idx="2215">
                        <c:v>#N/A</c:v>
                      </c:pt>
                      <c:pt idx="2216">
                        <c:v>#N/A</c:v>
                      </c:pt>
                      <c:pt idx="2217">
                        <c:v>#N/A</c:v>
                      </c:pt>
                      <c:pt idx="2218">
                        <c:v>#N/A</c:v>
                      </c:pt>
                      <c:pt idx="2219">
                        <c:v>#N/A</c:v>
                      </c:pt>
                      <c:pt idx="2220">
                        <c:v>#N/A</c:v>
                      </c:pt>
                      <c:pt idx="2221">
                        <c:v>#N/A</c:v>
                      </c:pt>
                      <c:pt idx="2222">
                        <c:v>#N/A</c:v>
                      </c:pt>
                      <c:pt idx="2223">
                        <c:v>#N/A</c:v>
                      </c:pt>
                      <c:pt idx="2224">
                        <c:v>#N/A</c:v>
                      </c:pt>
                      <c:pt idx="2225">
                        <c:v>#N/A</c:v>
                      </c:pt>
                      <c:pt idx="2226">
                        <c:v>#N/A</c:v>
                      </c:pt>
                      <c:pt idx="2227">
                        <c:v>#N/A</c:v>
                      </c:pt>
                      <c:pt idx="2228">
                        <c:v>3.8226908054240001</c:v>
                      </c:pt>
                      <c:pt idx="2229">
                        <c:v>#N/A</c:v>
                      </c:pt>
                      <c:pt idx="2230">
                        <c:v>#N/A</c:v>
                      </c:pt>
                      <c:pt idx="2231">
                        <c:v>#N/A</c:v>
                      </c:pt>
                      <c:pt idx="2232">
                        <c:v>#N/A</c:v>
                      </c:pt>
                      <c:pt idx="2233">
                        <c:v>#N/A</c:v>
                      </c:pt>
                      <c:pt idx="2234">
                        <c:v>#N/A</c:v>
                      </c:pt>
                      <c:pt idx="2235">
                        <c:v>#N/A</c:v>
                      </c:pt>
                      <c:pt idx="2236">
                        <c:v>#N/A</c:v>
                      </c:pt>
                      <c:pt idx="2237">
                        <c:v>#N/A</c:v>
                      </c:pt>
                      <c:pt idx="2238">
                        <c:v>#N/A</c:v>
                      </c:pt>
                      <c:pt idx="2239">
                        <c:v>#N/A</c:v>
                      </c:pt>
                      <c:pt idx="2240">
                        <c:v>#N/A</c:v>
                      </c:pt>
                      <c:pt idx="2241">
                        <c:v>#N/A</c:v>
                      </c:pt>
                      <c:pt idx="2242">
                        <c:v>#N/A</c:v>
                      </c:pt>
                      <c:pt idx="2243">
                        <c:v>#N/A</c:v>
                      </c:pt>
                      <c:pt idx="2244">
                        <c:v>#N/A</c:v>
                      </c:pt>
                      <c:pt idx="2245">
                        <c:v>#N/A</c:v>
                      </c:pt>
                      <c:pt idx="2246">
                        <c:v>#N/A</c:v>
                      </c:pt>
                      <c:pt idx="2247">
                        <c:v>#N/A</c:v>
                      </c:pt>
                      <c:pt idx="2248">
                        <c:v>3.9228009194119999</c:v>
                      </c:pt>
                      <c:pt idx="2249">
                        <c:v>#N/A</c:v>
                      </c:pt>
                      <c:pt idx="2250">
                        <c:v>#N/A</c:v>
                      </c:pt>
                      <c:pt idx="2251">
                        <c:v>#N/A</c:v>
                      </c:pt>
                      <c:pt idx="2252">
                        <c:v>#N/A</c:v>
                      </c:pt>
                      <c:pt idx="2253">
                        <c:v>#N/A</c:v>
                      </c:pt>
                      <c:pt idx="2254">
                        <c:v>#N/A</c:v>
                      </c:pt>
                      <c:pt idx="2255">
                        <c:v>#N/A</c:v>
                      </c:pt>
                      <c:pt idx="2256">
                        <c:v>#N/A</c:v>
                      </c:pt>
                      <c:pt idx="2257">
                        <c:v>#N/A</c:v>
                      </c:pt>
                      <c:pt idx="2258">
                        <c:v>#N/A</c:v>
                      </c:pt>
                      <c:pt idx="2259">
                        <c:v>#N/A</c:v>
                      </c:pt>
                      <c:pt idx="2260">
                        <c:v>#N/A</c:v>
                      </c:pt>
                      <c:pt idx="2261">
                        <c:v>#N/A</c:v>
                      </c:pt>
                      <c:pt idx="2262">
                        <c:v>#N/A</c:v>
                      </c:pt>
                      <c:pt idx="2263">
                        <c:v>#N/A</c:v>
                      </c:pt>
                      <c:pt idx="2264">
                        <c:v>#N/A</c:v>
                      </c:pt>
                      <c:pt idx="2265">
                        <c:v>#N/A</c:v>
                      </c:pt>
                      <c:pt idx="2266">
                        <c:v>#N/A</c:v>
                      </c:pt>
                      <c:pt idx="2267">
                        <c:v>#N/A</c:v>
                      </c:pt>
                      <c:pt idx="2268">
                        <c:v>#N/A</c:v>
                      </c:pt>
                      <c:pt idx="2269">
                        <c:v>#N/A</c:v>
                      </c:pt>
                      <c:pt idx="2270">
                        <c:v>#N/A</c:v>
                      </c:pt>
                      <c:pt idx="2271">
                        <c:v>3.8863140339800002</c:v>
                      </c:pt>
                      <c:pt idx="2272">
                        <c:v>#N/A</c:v>
                      </c:pt>
                      <c:pt idx="2273">
                        <c:v>#N/A</c:v>
                      </c:pt>
                      <c:pt idx="2274">
                        <c:v>#N/A</c:v>
                      </c:pt>
                      <c:pt idx="2275">
                        <c:v>#N/A</c:v>
                      </c:pt>
                      <c:pt idx="2276">
                        <c:v>#N/A</c:v>
                      </c:pt>
                      <c:pt idx="2277">
                        <c:v>#N/A</c:v>
                      </c:pt>
                      <c:pt idx="2278">
                        <c:v>#N/A</c:v>
                      </c:pt>
                      <c:pt idx="2279">
                        <c:v>#N/A</c:v>
                      </c:pt>
                      <c:pt idx="2280">
                        <c:v>#N/A</c:v>
                      </c:pt>
                      <c:pt idx="2281">
                        <c:v>#N/A</c:v>
                      </c:pt>
                      <c:pt idx="2282">
                        <c:v>#N/A</c:v>
                      </c:pt>
                      <c:pt idx="2283">
                        <c:v>#N/A</c:v>
                      </c:pt>
                      <c:pt idx="2284">
                        <c:v>#N/A</c:v>
                      </c:pt>
                      <c:pt idx="2285">
                        <c:v>#N/A</c:v>
                      </c:pt>
                      <c:pt idx="2286">
                        <c:v>#N/A</c:v>
                      </c:pt>
                      <c:pt idx="2287">
                        <c:v>#N/A</c:v>
                      </c:pt>
                      <c:pt idx="2288">
                        <c:v>#N/A</c:v>
                      </c:pt>
                      <c:pt idx="2289">
                        <c:v>#N/A</c:v>
                      </c:pt>
                      <c:pt idx="2290">
                        <c:v>#N/A</c:v>
                      </c:pt>
                      <c:pt idx="2291">
                        <c:v>3.872292545019</c:v>
                      </c:pt>
                      <c:pt idx="2292">
                        <c:v>#N/A</c:v>
                      </c:pt>
                      <c:pt idx="2293">
                        <c:v>#N/A</c:v>
                      </c:pt>
                      <c:pt idx="2294">
                        <c:v>#N/A</c:v>
                      </c:pt>
                      <c:pt idx="2295">
                        <c:v>#N/A</c:v>
                      </c:pt>
                      <c:pt idx="2296">
                        <c:v>#N/A</c:v>
                      </c:pt>
                      <c:pt idx="2297">
                        <c:v>#N/A</c:v>
                      </c:pt>
                      <c:pt idx="2298">
                        <c:v>#N/A</c:v>
                      </c:pt>
                      <c:pt idx="2299">
                        <c:v>#N/A</c:v>
                      </c:pt>
                      <c:pt idx="2300">
                        <c:v>#N/A</c:v>
                      </c:pt>
                      <c:pt idx="2301">
                        <c:v>#N/A</c:v>
                      </c:pt>
                      <c:pt idx="2302">
                        <c:v>#N/A</c:v>
                      </c:pt>
                      <c:pt idx="2303">
                        <c:v>#N/A</c:v>
                      </c:pt>
                      <c:pt idx="2304">
                        <c:v>#N/A</c:v>
                      </c:pt>
                      <c:pt idx="2305">
                        <c:v>#N/A</c:v>
                      </c:pt>
                      <c:pt idx="2306">
                        <c:v>#N/A</c:v>
                      </c:pt>
                      <c:pt idx="2307">
                        <c:v>#N/A</c:v>
                      </c:pt>
                      <c:pt idx="2308">
                        <c:v>#N/A</c:v>
                      </c:pt>
                      <c:pt idx="2309">
                        <c:v>#N/A</c:v>
                      </c:pt>
                      <c:pt idx="2310">
                        <c:v>3.840707786102</c:v>
                      </c:pt>
                      <c:pt idx="2311">
                        <c:v>#N/A</c:v>
                      </c:pt>
                      <c:pt idx="2312">
                        <c:v>#N/A</c:v>
                      </c:pt>
                      <c:pt idx="2313">
                        <c:v>#N/A</c:v>
                      </c:pt>
                      <c:pt idx="2314">
                        <c:v>#N/A</c:v>
                      </c:pt>
                      <c:pt idx="2315">
                        <c:v>#N/A</c:v>
                      </c:pt>
                      <c:pt idx="2316">
                        <c:v>#N/A</c:v>
                      </c:pt>
                      <c:pt idx="2317">
                        <c:v>#N/A</c:v>
                      </c:pt>
                      <c:pt idx="2318">
                        <c:v>#N/A</c:v>
                      </c:pt>
                      <c:pt idx="2319">
                        <c:v>#N/A</c:v>
                      </c:pt>
                      <c:pt idx="2320">
                        <c:v>#N/A</c:v>
                      </c:pt>
                      <c:pt idx="2321">
                        <c:v>#N/A</c:v>
                      </c:pt>
                      <c:pt idx="2322">
                        <c:v>#N/A</c:v>
                      </c:pt>
                      <c:pt idx="2323">
                        <c:v>#N/A</c:v>
                      </c:pt>
                      <c:pt idx="2324">
                        <c:v>#N/A</c:v>
                      </c:pt>
                      <c:pt idx="2325">
                        <c:v>#N/A</c:v>
                      </c:pt>
                      <c:pt idx="2326">
                        <c:v>#N/A</c:v>
                      </c:pt>
                      <c:pt idx="2327">
                        <c:v>#N/A</c:v>
                      </c:pt>
                      <c:pt idx="2328">
                        <c:v>#N/A</c:v>
                      </c:pt>
                      <c:pt idx="2329">
                        <c:v>#N/A</c:v>
                      </c:pt>
                      <c:pt idx="2330">
                        <c:v>#N/A</c:v>
                      </c:pt>
                      <c:pt idx="2331">
                        <c:v>#N/A</c:v>
                      </c:pt>
                      <c:pt idx="2332">
                        <c:v>3.891950795868</c:v>
                      </c:pt>
                      <c:pt idx="2333">
                        <c:v>#N/A</c:v>
                      </c:pt>
                      <c:pt idx="2334">
                        <c:v>#N/A</c:v>
                      </c:pt>
                      <c:pt idx="2335">
                        <c:v>#N/A</c:v>
                      </c:pt>
                      <c:pt idx="2336">
                        <c:v>#N/A</c:v>
                      </c:pt>
                      <c:pt idx="2337">
                        <c:v>#N/A</c:v>
                      </c:pt>
                      <c:pt idx="2338">
                        <c:v>#N/A</c:v>
                      </c:pt>
                      <c:pt idx="2339">
                        <c:v>#N/A</c:v>
                      </c:pt>
                      <c:pt idx="2340">
                        <c:v>#N/A</c:v>
                      </c:pt>
                      <c:pt idx="2341">
                        <c:v>#N/A</c:v>
                      </c:pt>
                      <c:pt idx="2342">
                        <c:v>#N/A</c:v>
                      </c:pt>
                      <c:pt idx="2343">
                        <c:v>#N/A</c:v>
                      </c:pt>
                      <c:pt idx="2344">
                        <c:v>#N/A</c:v>
                      </c:pt>
                      <c:pt idx="2345">
                        <c:v>#N/A</c:v>
                      </c:pt>
                      <c:pt idx="2346">
                        <c:v>#N/A</c:v>
                      </c:pt>
                      <c:pt idx="2347">
                        <c:v>#N/A</c:v>
                      </c:pt>
                      <c:pt idx="2348">
                        <c:v>#N/A</c:v>
                      </c:pt>
                      <c:pt idx="2349">
                        <c:v>#N/A</c:v>
                      </c:pt>
                      <c:pt idx="2350">
                        <c:v>#N/A</c:v>
                      </c:pt>
                      <c:pt idx="2351">
                        <c:v>#N/A</c:v>
                      </c:pt>
                      <c:pt idx="2352">
                        <c:v>4.0917957443970003</c:v>
                      </c:pt>
                      <c:pt idx="2353">
                        <c:v>#N/A</c:v>
                      </c:pt>
                      <c:pt idx="2354">
                        <c:v>#N/A</c:v>
                      </c:pt>
                      <c:pt idx="2355">
                        <c:v>#N/A</c:v>
                      </c:pt>
                      <c:pt idx="2356">
                        <c:v>#N/A</c:v>
                      </c:pt>
                      <c:pt idx="2357">
                        <c:v>#N/A</c:v>
                      </c:pt>
                      <c:pt idx="2358">
                        <c:v>#N/A</c:v>
                      </c:pt>
                      <c:pt idx="2359">
                        <c:v>#N/A</c:v>
                      </c:pt>
                      <c:pt idx="2360">
                        <c:v>#N/A</c:v>
                      </c:pt>
                      <c:pt idx="2361">
                        <c:v>#N/A</c:v>
                      </c:pt>
                      <c:pt idx="2362">
                        <c:v>#N/A</c:v>
                      </c:pt>
                      <c:pt idx="2363">
                        <c:v>#N/A</c:v>
                      </c:pt>
                      <c:pt idx="2364">
                        <c:v>#N/A</c:v>
                      </c:pt>
                      <c:pt idx="2365">
                        <c:v>#N/A</c:v>
                      </c:pt>
                      <c:pt idx="2366">
                        <c:v>#N/A</c:v>
                      </c:pt>
                      <c:pt idx="2367">
                        <c:v>#N/A</c:v>
                      </c:pt>
                      <c:pt idx="2368">
                        <c:v>#N/A</c:v>
                      </c:pt>
                      <c:pt idx="2369">
                        <c:v>#N/A</c:v>
                      </c:pt>
                      <c:pt idx="2370">
                        <c:v>4.2992981658109999</c:v>
                      </c:pt>
                      <c:pt idx="2371">
                        <c:v>#N/A</c:v>
                      </c:pt>
                      <c:pt idx="2372">
                        <c:v>#N/A</c:v>
                      </c:pt>
                      <c:pt idx="2373">
                        <c:v>#N/A</c:v>
                      </c:pt>
                      <c:pt idx="2374">
                        <c:v>#N/A</c:v>
                      </c:pt>
                      <c:pt idx="2375">
                        <c:v>#N/A</c:v>
                      </c:pt>
                      <c:pt idx="2376">
                        <c:v>#N/A</c:v>
                      </c:pt>
                      <c:pt idx="2377">
                        <c:v>#N/A</c:v>
                      </c:pt>
                      <c:pt idx="2378">
                        <c:v>#N/A</c:v>
                      </c:pt>
                      <c:pt idx="2379">
                        <c:v>#N/A</c:v>
                      </c:pt>
                      <c:pt idx="2380">
                        <c:v>#N/A</c:v>
                      </c:pt>
                      <c:pt idx="2381">
                        <c:v>#N/A</c:v>
                      </c:pt>
                      <c:pt idx="2382">
                        <c:v>#N/A</c:v>
                      </c:pt>
                      <c:pt idx="2383">
                        <c:v>#N/A</c:v>
                      </c:pt>
                      <c:pt idx="2384">
                        <c:v>#N/A</c:v>
                      </c:pt>
                      <c:pt idx="2385">
                        <c:v>#N/A</c:v>
                      </c:pt>
                      <c:pt idx="2386">
                        <c:v>#N/A</c:v>
                      </c:pt>
                      <c:pt idx="2387">
                        <c:v>#N/A</c:v>
                      </c:pt>
                      <c:pt idx="2388">
                        <c:v>#N/A</c:v>
                      </c:pt>
                      <c:pt idx="2389">
                        <c:v>#N/A</c:v>
                      </c:pt>
                      <c:pt idx="2390">
                        <c:v>#N/A</c:v>
                      </c:pt>
                      <c:pt idx="2391">
                        <c:v>#N/A</c:v>
                      </c:pt>
                      <c:pt idx="2392">
                        <c:v>4.5897222038069998</c:v>
                      </c:pt>
                      <c:pt idx="2393">
                        <c:v>#N/A</c:v>
                      </c:pt>
                      <c:pt idx="2394">
                        <c:v>#N/A</c:v>
                      </c:pt>
                      <c:pt idx="2395">
                        <c:v>#N/A</c:v>
                      </c:pt>
                      <c:pt idx="2396">
                        <c:v>#N/A</c:v>
                      </c:pt>
                      <c:pt idx="2397">
                        <c:v>#N/A</c:v>
                      </c:pt>
                      <c:pt idx="2398">
                        <c:v>#N/A</c:v>
                      </c:pt>
                      <c:pt idx="2399">
                        <c:v>#N/A</c:v>
                      </c:pt>
                      <c:pt idx="2400">
                        <c:v>#N/A</c:v>
                      </c:pt>
                      <c:pt idx="2401">
                        <c:v>#N/A</c:v>
                      </c:pt>
                      <c:pt idx="2402">
                        <c:v>#N/A</c:v>
                      </c:pt>
                      <c:pt idx="2403">
                        <c:v>#N/A</c:v>
                      </c:pt>
                      <c:pt idx="2404">
                        <c:v>#N/A</c:v>
                      </c:pt>
                      <c:pt idx="2405">
                        <c:v>#N/A</c:v>
                      </c:pt>
                      <c:pt idx="2406">
                        <c:v>#N/A</c:v>
                      </c:pt>
                      <c:pt idx="2407">
                        <c:v>#N/A</c:v>
                      </c:pt>
                      <c:pt idx="2408">
                        <c:v>#N/A</c:v>
                      </c:pt>
                      <c:pt idx="2409">
                        <c:v>#N/A</c:v>
                      </c:pt>
                      <c:pt idx="2410">
                        <c:v>#N/A</c:v>
                      </c:pt>
                      <c:pt idx="2411">
                        <c:v>#N/A</c:v>
                      </c:pt>
                      <c:pt idx="2412">
                        <c:v>#N/A</c:v>
                      </c:pt>
                      <c:pt idx="2413">
                        <c:v>4.7815316867269999</c:v>
                      </c:pt>
                      <c:pt idx="2414">
                        <c:v>#N/A</c:v>
                      </c:pt>
                      <c:pt idx="2415">
                        <c:v>#N/A</c:v>
                      </c:pt>
                      <c:pt idx="2416">
                        <c:v>#N/A</c:v>
                      </c:pt>
                      <c:pt idx="2417">
                        <c:v>#N/A</c:v>
                      </c:pt>
                      <c:pt idx="2418">
                        <c:v>#N/A</c:v>
                      </c:pt>
                      <c:pt idx="2419">
                        <c:v>#N/A</c:v>
                      </c:pt>
                      <c:pt idx="2420">
                        <c:v>#N/A</c:v>
                      </c:pt>
                      <c:pt idx="2421">
                        <c:v>#N/A</c:v>
                      </c:pt>
                      <c:pt idx="2422">
                        <c:v>#N/A</c:v>
                      </c:pt>
                      <c:pt idx="2423">
                        <c:v>#N/A</c:v>
                      </c:pt>
                      <c:pt idx="2424">
                        <c:v>#N/A</c:v>
                      </c:pt>
                      <c:pt idx="2425">
                        <c:v>#N/A</c:v>
                      </c:pt>
                      <c:pt idx="2426">
                        <c:v>#N/A</c:v>
                      </c:pt>
                      <c:pt idx="2427">
                        <c:v>#N/A</c:v>
                      </c:pt>
                      <c:pt idx="2428">
                        <c:v>#N/A</c:v>
                      </c:pt>
                      <c:pt idx="2429">
                        <c:v>#N/A</c:v>
                      </c:pt>
                      <c:pt idx="2430">
                        <c:v>#N/A</c:v>
                      </c:pt>
                      <c:pt idx="2431">
                        <c:v>#N/A</c:v>
                      </c:pt>
                      <c:pt idx="2432">
                        <c:v>#N/A</c:v>
                      </c:pt>
                      <c:pt idx="2433">
                        <c:v>#N/A</c:v>
                      </c:pt>
                      <c:pt idx="2434">
                        <c:v>4.8834917041260004</c:v>
                      </c:pt>
                      <c:pt idx="2435">
                        <c:v>#N/A</c:v>
                      </c:pt>
                      <c:pt idx="2436">
                        <c:v>#N/A</c:v>
                      </c:pt>
                      <c:pt idx="2437">
                        <c:v>#N/A</c:v>
                      </c:pt>
                      <c:pt idx="2438">
                        <c:v>#N/A</c:v>
                      </c:pt>
                      <c:pt idx="2439">
                        <c:v>#N/A</c:v>
                      </c:pt>
                      <c:pt idx="2440">
                        <c:v>#N/A</c:v>
                      </c:pt>
                      <c:pt idx="2441">
                        <c:v>#N/A</c:v>
                      </c:pt>
                      <c:pt idx="2442">
                        <c:v>#N/A</c:v>
                      </c:pt>
                      <c:pt idx="2443">
                        <c:v>#N/A</c:v>
                      </c:pt>
                      <c:pt idx="2444">
                        <c:v>#N/A</c:v>
                      </c:pt>
                      <c:pt idx="2445">
                        <c:v>#N/A</c:v>
                      </c:pt>
                      <c:pt idx="2446">
                        <c:v>#N/A</c:v>
                      </c:pt>
                      <c:pt idx="2447">
                        <c:v>#N/A</c:v>
                      </c:pt>
                      <c:pt idx="2448">
                        <c:v>#N/A</c:v>
                      </c:pt>
                      <c:pt idx="2449">
                        <c:v>#N/A</c:v>
                      </c:pt>
                      <c:pt idx="2450">
                        <c:v>#N/A</c:v>
                      </c:pt>
                      <c:pt idx="2451">
                        <c:v>#N/A</c:v>
                      </c:pt>
                      <c:pt idx="2452">
                        <c:v>#N/A</c:v>
                      </c:pt>
                      <c:pt idx="2453">
                        <c:v>#N/A</c:v>
                      </c:pt>
                      <c:pt idx="2454">
                        <c:v>#N/A</c:v>
                      </c:pt>
                      <c:pt idx="2455">
                        <c:v>#N/A</c:v>
                      </c:pt>
                      <c:pt idx="2456">
                        <c:v>#N/A</c:v>
                      </c:pt>
                      <c:pt idx="2457">
                        <c:v>5.0324858445830003</c:v>
                      </c:pt>
                      <c:pt idx="2458">
                        <c:v>#N/A</c:v>
                      </c:pt>
                      <c:pt idx="2459">
                        <c:v>#N/A</c:v>
                      </c:pt>
                      <c:pt idx="2460">
                        <c:v>#N/A</c:v>
                      </c:pt>
                      <c:pt idx="2461">
                        <c:v>#N/A</c:v>
                      </c:pt>
                      <c:pt idx="2462">
                        <c:v>#N/A</c:v>
                      </c:pt>
                      <c:pt idx="2463">
                        <c:v>#N/A</c:v>
                      </c:pt>
                      <c:pt idx="2464">
                        <c:v>#N/A</c:v>
                      </c:pt>
                      <c:pt idx="2465">
                        <c:v>#N/A</c:v>
                      </c:pt>
                      <c:pt idx="2466">
                        <c:v>#N/A</c:v>
                      </c:pt>
                      <c:pt idx="2467">
                        <c:v>#N/A</c:v>
                      </c:pt>
                      <c:pt idx="2468">
                        <c:v>#N/A</c:v>
                      </c:pt>
                      <c:pt idx="2469">
                        <c:v>#N/A</c:v>
                      </c:pt>
                      <c:pt idx="2470">
                        <c:v>#N/A</c:v>
                      </c:pt>
                      <c:pt idx="2471">
                        <c:v>#N/A</c:v>
                      </c:pt>
                      <c:pt idx="2472">
                        <c:v>#N/A</c:v>
                      </c:pt>
                      <c:pt idx="2473">
                        <c:v>#N/A</c:v>
                      </c:pt>
                      <c:pt idx="2474">
                        <c:v>#N/A</c:v>
                      </c:pt>
                      <c:pt idx="2475">
                        <c:v>#N/A</c:v>
                      </c:pt>
                      <c:pt idx="2476">
                        <c:v>#N/A</c:v>
                      </c:pt>
                      <c:pt idx="2477">
                        <c:v>#N/A</c:v>
                      </c:pt>
                      <c:pt idx="2478">
                        <c:v>5.1426592167849998</c:v>
                      </c:pt>
                      <c:pt idx="2479">
                        <c:v>#N/A</c:v>
                      </c:pt>
                      <c:pt idx="2480">
                        <c:v>#N/A</c:v>
                      </c:pt>
                      <c:pt idx="2481">
                        <c:v>#N/A</c:v>
                      </c:pt>
                      <c:pt idx="2482">
                        <c:v>#N/A</c:v>
                      </c:pt>
                      <c:pt idx="2483">
                        <c:v>#N/A</c:v>
                      </c:pt>
                      <c:pt idx="2484">
                        <c:v>#N/A</c:v>
                      </c:pt>
                      <c:pt idx="2485">
                        <c:v>#N/A</c:v>
                      </c:pt>
                      <c:pt idx="2486">
                        <c:v>#N/A</c:v>
                      </c:pt>
                      <c:pt idx="2487">
                        <c:v>#N/A</c:v>
                      </c:pt>
                      <c:pt idx="2488">
                        <c:v>#N/A</c:v>
                      </c:pt>
                      <c:pt idx="2489">
                        <c:v>#N/A</c:v>
                      </c:pt>
                      <c:pt idx="2490">
                        <c:v>#N/A</c:v>
                      </c:pt>
                      <c:pt idx="2491">
                        <c:v>#N/A</c:v>
                      </c:pt>
                      <c:pt idx="2492">
                        <c:v>#N/A</c:v>
                      </c:pt>
                      <c:pt idx="2493">
                        <c:v>#N/A</c:v>
                      </c:pt>
                      <c:pt idx="2494">
                        <c:v>#N/A</c:v>
                      </c:pt>
                      <c:pt idx="2495">
                        <c:v>#N/A</c:v>
                      </c:pt>
                      <c:pt idx="2496">
                        <c:v>#N/A</c:v>
                      </c:pt>
                      <c:pt idx="2497">
                        <c:v>#N/A</c:v>
                      </c:pt>
                      <c:pt idx="2498">
                        <c:v>#N/A</c:v>
                      </c:pt>
                      <c:pt idx="2499">
                        <c:v>5.0992548168729996</c:v>
                      </c:pt>
                      <c:pt idx="2500">
                        <c:v>#N/A</c:v>
                      </c:pt>
                      <c:pt idx="2501">
                        <c:v>#N/A</c:v>
                      </c:pt>
                      <c:pt idx="2502">
                        <c:v>#N/A</c:v>
                      </c:pt>
                      <c:pt idx="2503">
                        <c:v>#N/A</c:v>
                      </c:pt>
                      <c:pt idx="2504">
                        <c:v>#N/A</c:v>
                      </c:pt>
                      <c:pt idx="2505">
                        <c:v>#N/A</c:v>
                      </c:pt>
                      <c:pt idx="2506">
                        <c:v>#N/A</c:v>
                      </c:pt>
                      <c:pt idx="2507">
                        <c:v>#N/A</c:v>
                      </c:pt>
                      <c:pt idx="2508">
                        <c:v>#N/A</c:v>
                      </c:pt>
                      <c:pt idx="2509">
                        <c:v>#N/A</c:v>
                      </c:pt>
                      <c:pt idx="2510">
                        <c:v>#N/A</c:v>
                      </c:pt>
                      <c:pt idx="2511">
                        <c:v>#N/A</c:v>
                      </c:pt>
                      <c:pt idx="2512">
                        <c:v>#N/A</c:v>
                      </c:pt>
                      <c:pt idx="2513">
                        <c:v>#N/A</c:v>
                      </c:pt>
                      <c:pt idx="2514">
                        <c:v>#N/A</c:v>
                      </c:pt>
                      <c:pt idx="2515">
                        <c:v>#N/A</c:v>
                      </c:pt>
                      <c:pt idx="2516">
                        <c:v>#N/A</c:v>
                      </c:pt>
                      <c:pt idx="2517">
                        <c:v>#N/A</c:v>
                      </c:pt>
                      <c:pt idx="2518">
                        <c:v>#N/A</c:v>
                      </c:pt>
                      <c:pt idx="2519">
                        <c:v>#N/A</c:v>
                      </c:pt>
                      <c:pt idx="2520">
                        <c:v>#N/A</c:v>
                      </c:pt>
                      <c:pt idx="2521">
                        <c:v>#N/A</c:v>
                      </c:pt>
                      <c:pt idx="2522">
                        <c:v>5.338853269686</c:v>
                      </c:pt>
                      <c:pt idx="2523">
                        <c:v>#N/A</c:v>
                      </c:pt>
                      <c:pt idx="2524">
                        <c:v>#N/A</c:v>
                      </c:pt>
                      <c:pt idx="2525">
                        <c:v>#N/A</c:v>
                      </c:pt>
                      <c:pt idx="2526">
                        <c:v>#N/A</c:v>
                      </c:pt>
                      <c:pt idx="2527">
                        <c:v>#N/A</c:v>
                      </c:pt>
                      <c:pt idx="2528">
                        <c:v>#N/A</c:v>
                      </c:pt>
                      <c:pt idx="2529">
                        <c:v>#N/A</c:v>
                      </c:pt>
                      <c:pt idx="2530">
                        <c:v>#N/A</c:v>
                      </c:pt>
                      <c:pt idx="2531">
                        <c:v>#N/A</c:v>
                      </c:pt>
                      <c:pt idx="2532">
                        <c:v>#N/A</c:v>
                      </c:pt>
                      <c:pt idx="2533">
                        <c:v>#N/A</c:v>
                      </c:pt>
                      <c:pt idx="2534">
                        <c:v>#N/A</c:v>
                      </c:pt>
                      <c:pt idx="2535">
                        <c:v>#N/A</c:v>
                      </c:pt>
                      <c:pt idx="2536">
                        <c:v>#N/A</c:v>
                      </c:pt>
                      <c:pt idx="2537">
                        <c:v>#N/A</c:v>
                      </c:pt>
                      <c:pt idx="2538">
                        <c:v>#N/A</c:v>
                      </c:pt>
                      <c:pt idx="2539">
                        <c:v>#N/A</c:v>
                      </c:pt>
                      <c:pt idx="2540">
                        <c:v>#N/A</c:v>
                      </c:pt>
                      <c:pt idx="2541">
                        <c:v>5.5373483348320001</c:v>
                      </c:pt>
                      <c:pt idx="2542">
                        <c:v>#N/A</c:v>
                      </c:pt>
                      <c:pt idx="2543">
                        <c:v>#N/A</c:v>
                      </c:pt>
                      <c:pt idx="2544">
                        <c:v>#N/A</c:v>
                      </c:pt>
                      <c:pt idx="2545">
                        <c:v>#N/A</c:v>
                      </c:pt>
                      <c:pt idx="2546">
                        <c:v>#N/A</c:v>
                      </c:pt>
                      <c:pt idx="2547">
                        <c:v>#N/A</c:v>
                      </c:pt>
                      <c:pt idx="2548">
                        <c:v>#N/A</c:v>
                      </c:pt>
                      <c:pt idx="2549">
                        <c:v>#N/A</c:v>
                      </c:pt>
                      <c:pt idx="2550">
                        <c:v>#N/A</c:v>
                      </c:pt>
                      <c:pt idx="2551">
                        <c:v>#N/A</c:v>
                      </c:pt>
                      <c:pt idx="2552">
                        <c:v>#N/A</c:v>
                      </c:pt>
                      <c:pt idx="2553">
                        <c:v>#N/A</c:v>
                      </c:pt>
                      <c:pt idx="2554">
                        <c:v>#N/A</c:v>
                      </c:pt>
                      <c:pt idx="2555">
                        <c:v>#N/A</c:v>
                      </c:pt>
                      <c:pt idx="2556">
                        <c:v>#N/A</c:v>
                      </c:pt>
                      <c:pt idx="2557">
                        <c:v>#N/A</c:v>
                      </c:pt>
                      <c:pt idx="2558">
                        <c:v>#N/A</c:v>
                      </c:pt>
                      <c:pt idx="2559">
                        <c:v>#N/A</c:v>
                      </c:pt>
                      <c:pt idx="2560">
                        <c:v>#N/A</c:v>
                      </c:pt>
                      <c:pt idx="2561">
                        <c:v>#N/A</c:v>
                      </c:pt>
                      <c:pt idx="2562">
                        <c:v>5.5431460069060003</c:v>
                      </c:pt>
                      <c:pt idx="2563">
                        <c:v>#N/A</c:v>
                      </c:pt>
                      <c:pt idx="2564">
                        <c:v>#N/A</c:v>
                      </c:pt>
                      <c:pt idx="2565">
                        <c:v>#N/A</c:v>
                      </c:pt>
                      <c:pt idx="2566">
                        <c:v>#N/A</c:v>
                      </c:pt>
                      <c:pt idx="2567">
                        <c:v>#N/A</c:v>
                      </c:pt>
                      <c:pt idx="2568">
                        <c:v>#N/A</c:v>
                      </c:pt>
                      <c:pt idx="2569">
                        <c:v>#N/A</c:v>
                      </c:pt>
                      <c:pt idx="2570">
                        <c:v>#N/A</c:v>
                      </c:pt>
                      <c:pt idx="2571">
                        <c:v>#N/A</c:v>
                      </c:pt>
                      <c:pt idx="2572">
                        <c:v>#N/A</c:v>
                      </c:pt>
                      <c:pt idx="2573">
                        <c:v>#N/A</c:v>
                      </c:pt>
                      <c:pt idx="2574">
                        <c:v>#N/A</c:v>
                      </c:pt>
                      <c:pt idx="2575">
                        <c:v>#N/A</c:v>
                      </c:pt>
                      <c:pt idx="2576">
                        <c:v>#N/A</c:v>
                      </c:pt>
                      <c:pt idx="2577">
                        <c:v>#N/A</c:v>
                      </c:pt>
                      <c:pt idx="2578">
                        <c:v>#N/A</c:v>
                      </c:pt>
                      <c:pt idx="2579">
                        <c:v>#N/A</c:v>
                      </c:pt>
                      <c:pt idx="2580">
                        <c:v>#N/A</c:v>
                      </c:pt>
                      <c:pt idx="2581">
                        <c:v>#N/A</c:v>
                      </c:pt>
                      <c:pt idx="2582">
                        <c:v>#N/A</c:v>
                      </c:pt>
                      <c:pt idx="2583">
                        <c:v>5.5802030882600002</c:v>
                      </c:pt>
                      <c:pt idx="2584">
                        <c:v>#N/A</c:v>
                      </c:pt>
                      <c:pt idx="2585">
                        <c:v>#N/A</c:v>
                      </c:pt>
                      <c:pt idx="2586">
                        <c:v>#N/A</c:v>
                      </c:pt>
                      <c:pt idx="2587">
                        <c:v>#N/A</c:v>
                      </c:pt>
                      <c:pt idx="2588">
                        <c:v>#N/A</c:v>
                      </c:pt>
                      <c:pt idx="2589">
                        <c:v>#N/A</c:v>
                      </c:pt>
                      <c:pt idx="2590">
                        <c:v>#N/A</c:v>
                      </c:pt>
                      <c:pt idx="2591">
                        <c:v>#N/A</c:v>
                      </c:pt>
                      <c:pt idx="2592">
                        <c:v>#N/A</c:v>
                      </c:pt>
                      <c:pt idx="2593">
                        <c:v>#N/A</c:v>
                      </c:pt>
                      <c:pt idx="2594">
                        <c:v>#N/A</c:v>
                      </c:pt>
                      <c:pt idx="2595">
                        <c:v>#N/A</c:v>
                      </c:pt>
                      <c:pt idx="2596">
                        <c:v>#N/A</c:v>
                      </c:pt>
                      <c:pt idx="2597">
                        <c:v>#N/A</c:v>
                      </c:pt>
                      <c:pt idx="2598">
                        <c:v>#N/A</c:v>
                      </c:pt>
                      <c:pt idx="2599">
                        <c:v>#N/A</c:v>
                      </c:pt>
                      <c:pt idx="2600">
                        <c:v>#N/A</c:v>
                      </c:pt>
                      <c:pt idx="2601">
                        <c:v>#N/A</c:v>
                      </c:pt>
                      <c:pt idx="2602">
                        <c:v>5.6091570997379998</c:v>
                      </c:pt>
                      <c:pt idx="2603">
                        <c:v>#N/A</c:v>
                      </c:pt>
                      <c:pt idx="2604">
                        <c:v>#N/A</c:v>
                      </c:pt>
                      <c:pt idx="2605">
                        <c:v>#N/A</c:v>
                      </c:pt>
                      <c:pt idx="2606">
                        <c:v>#N/A</c:v>
                      </c:pt>
                      <c:pt idx="2607">
                        <c:v>#N/A</c:v>
                      </c:pt>
                      <c:pt idx="2608">
                        <c:v>#N/A</c:v>
                      </c:pt>
                      <c:pt idx="2609">
                        <c:v>#N/A</c:v>
                      </c:pt>
                      <c:pt idx="2610">
                        <c:v>#N/A</c:v>
                      </c:pt>
                      <c:pt idx="2611">
                        <c:v>#N/A</c:v>
                      </c:pt>
                      <c:pt idx="2612">
                        <c:v>#N/A</c:v>
                      </c:pt>
                      <c:pt idx="2613">
                        <c:v>#N/A</c:v>
                      </c:pt>
                      <c:pt idx="2614">
                        <c:v>#N/A</c:v>
                      </c:pt>
                      <c:pt idx="2615">
                        <c:v>#N/A</c:v>
                      </c:pt>
                      <c:pt idx="2616">
                        <c:v>#N/A</c:v>
                      </c:pt>
                      <c:pt idx="2617">
                        <c:v>#N/A</c:v>
                      </c:pt>
                      <c:pt idx="2618">
                        <c:v>#N/A</c:v>
                      </c:pt>
                      <c:pt idx="2619">
                        <c:v>#N/A</c:v>
                      </c:pt>
                      <c:pt idx="2620">
                        <c:v>#N/A</c:v>
                      </c:pt>
                      <c:pt idx="2621">
                        <c:v>#N/A</c:v>
                      </c:pt>
                      <c:pt idx="2622">
                        <c:v>#N/A</c:v>
                      </c:pt>
                      <c:pt idx="2623">
                        <c:v>5.6407081675519999</c:v>
                      </c:pt>
                      <c:pt idx="2624">
                        <c:v>#N/A</c:v>
                      </c:pt>
                      <c:pt idx="2625">
                        <c:v>#N/A</c:v>
                      </c:pt>
                      <c:pt idx="2626">
                        <c:v>#N/A</c:v>
                      </c:pt>
                      <c:pt idx="2627">
                        <c:v>#N/A</c:v>
                      </c:pt>
                      <c:pt idx="2628">
                        <c:v>#N/A</c:v>
                      </c:pt>
                      <c:pt idx="2629">
                        <c:v>#N/A</c:v>
                      </c:pt>
                      <c:pt idx="2630">
                        <c:v>#N/A</c:v>
                      </c:pt>
                      <c:pt idx="2631">
                        <c:v>#N/A</c:v>
                      </c:pt>
                      <c:pt idx="2632">
                        <c:v>#N/A</c:v>
                      </c:pt>
                      <c:pt idx="2633">
                        <c:v>#N/A</c:v>
                      </c:pt>
                      <c:pt idx="2634">
                        <c:v>#N/A</c:v>
                      </c:pt>
                      <c:pt idx="2635">
                        <c:v>#N/A</c:v>
                      </c:pt>
                      <c:pt idx="2636">
                        <c:v>#N/A</c:v>
                      </c:pt>
                      <c:pt idx="2637">
                        <c:v>#N/A</c:v>
                      </c:pt>
                      <c:pt idx="2638">
                        <c:v>#N/A</c:v>
                      </c:pt>
                      <c:pt idx="2639">
                        <c:v>#N/A</c:v>
                      </c:pt>
                      <c:pt idx="2640">
                        <c:v>#N/A</c:v>
                      </c:pt>
                      <c:pt idx="2641">
                        <c:v>#N/A</c:v>
                      </c:pt>
                      <c:pt idx="2642">
                        <c:v>#N/A</c:v>
                      </c:pt>
                      <c:pt idx="2643">
                        <c:v>5.34853802644</c:v>
                      </c:pt>
                      <c:pt idx="2644">
                        <c:v>#N/A</c:v>
                      </c:pt>
                      <c:pt idx="2645">
                        <c:v>#N/A</c:v>
                      </c:pt>
                      <c:pt idx="2646">
                        <c:v>#N/A</c:v>
                      </c:pt>
                      <c:pt idx="2647">
                        <c:v>#N/A</c:v>
                      </c:pt>
                      <c:pt idx="2648">
                        <c:v>#N/A</c:v>
                      </c:pt>
                      <c:pt idx="2649">
                        <c:v>#N/A</c:v>
                      </c:pt>
                      <c:pt idx="2650">
                        <c:v>#N/A</c:v>
                      </c:pt>
                      <c:pt idx="2651">
                        <c:v>#N/A</c:v>
                      </c:pt>
                      <c:pt idx="2652">
                        <c:v>#N/A</c:v>
                      </c:pt>
                      <c:pt idx="2653">
                        <c:v>#N/A</c:v>
                      </c:pt>
                      <c:pt idx="2654">
                        <c:v>#N/A</c:v>
                      </c:pt>
                      <c:pt idx="2655">
                        <c:v>#N/A</c:v>
                      </c:pt>
                      <c:pt idx="2656">
                        <c:v>#N/A</c:v>
                      </c:pt>
                      <c:pt idx="2657">
                        <c:v>#N/A</c:v>
                      </c:pt>
                      <c:pt idx="2658">
                        <c:v>#N/A</c:v>
                      </c:pt>
                      <c:pt idx="2659">
                        <c:v>#N/A</c:v>
                      </c:pt>
                      <c:pt idx="2660">
                        <c:v>#N/A</c:v>
                      </c:pt>
                      <c:pt idx="2661">
                        <c:v>#N/A</c:v>
                      </c:pt>
                      <c:pt idx="2662">
                        <c:v>#N/A</c:v>
                      </c:pt>
                      <c:pt idx="2663">
                        <c:v>5.1203155630259998</c:v>
                      </c:pt>
                      <c:pt idx="2664">
                        <c:v>#N/A</c:v>
                      </c:pt>
                      <c:pt idx="2665">
                        <c:v>#N/A</c:v>
                      </c:pt>
                      <c:pt idx="2666">
                        <c:v>#N/A</c:v>
                      </c:pt>
                      <c:pt idx="2667">
                        <c:v>#N/A</c:v>
                      </c:pt>
                      <c:pt idx="2668">
                        <c:v>#N/A</c:v>
                      </c:pt>
                      <c:pt idx="2669">
                        <c:v>#N/A</c:v>
                      </c:pt>
                      <c:pt idx="2670">
                        <c:v>#N/A</c:v>
                      </c:pt>
                      <c:pt idx="2671">
                        <c:v>#N/A</c:v>
                      </c:pt>
                      <c:pt idx="2672">
                        <c:v>#N/A</c:v>
                      </c:pt>
                      <c:pt idx="2673">
                        <c:v>#N/A</c:v>
                      </c:pt>
                      <c:pt idx="2674">
                        <c:v>#N/A</c:v>
                      </c:pt>
                      <c:pt idx="2675">
                        <c:v>#N/A</c:v>
                      </c:pt>
                      <c:pt idx="2676">
                        <c:v>#N/A</c:v>
                      </c:pt>
                      <c:pt idx="2677">
                        <c:v>#N/A</c:v>
                      </c:pt>
                      <c:pt idx="2678">
                        <c:v>#N/A</c:v>
                      </c:pt>
                      <c:pt idx="2679">
                        <c:v>#N/A</c:v>
                      </c:pt>
                      <c:pt idx="2680">
                        <c:v>#N/A</c:v>
                      </c:pt>
                      <c:pt idx="2681">
                        <c:v>#N/A</c:v>
                      </c:pt>
                      <c:pt idx="2682">
                        <c:v>#N/A</c:v>
                      </c:pt>
                      <c:pt idx="2683">
                        <c:v>#N/A</c:v>
                      </c:pt>
                      <c:pt idx="2684">
                        <c:v>#N/A</c:v>
                      </c:pt>
                      <c:pt idx="2685">
                        <c:v>5.0207237375479998</c:v>
                      </c:pt>
                      <c:pt idx="2686">
                        <c:v>#N/A</c:v>
                      </c:pt>
                      <c:pt idx="2687">
                        <c:v>#N/A</c:v>
                      </c:pt>
                      <c:pt idx="2688">
                        <c:v>#N/A</c:v>
                      </c:pt>
                      <c:pt idx="2689">
                        <c:v>#N/A</c:v>
                      </c:pt>
                      <c:pt idx="2690">
                        <c:v>#N/A</c:v>
                      </c:pt>
                      <c:pt idx="2691">
                        <c:v>#N/A</c:v>
                      </c:pt>
                      <c:pt idx="2692">
                        <c:v>#N/A</c:v>
                      </c:pt>
                      <c:pt idx="2693">
                        <c:v>#N/A</c:v>
                      </c:pt>
                      <c:pt idx="2694">
                        <c:v>#N/A</c:v>
                      </c:pt>
                      <c:pt idx="2695">
                        <c:v>#N/A</c:v>
                      </c:pt>
                      <c:pt idx="2696">
                        <c:v>#N/A</c:v>
                      </c:pt>
                      <c:pt idx="2697">
                        <c:v>#N/A</c:v>
                      </c:pt>
                      <c:pt idx="2698">
                        <c:v>#N/A</c:v>
                      </c:pt>
                      <c:pt idx="2699">
                        <c:v>#N/A</c:v>
                      </c:pt>
                      <c:pt idx="2700">
                        <c:v>#N/A</c:v>
                      </c:pt>
                      <c:pt idx="2701">
                        <c:v>#N/A</c:v>
                      </c:pt>
                      <c:pt idx="2702">
                        <c:v>#N/A</c:v>
                      </c:pt>
                      <c:pt idx="2703">
                        <c:v>#N/A</c:v>
                      </c:pt>
                      <c:pt idx="2704">
                        <c:v>#N/A</c:v>
                      </c:pt>
                      <c:pt idx="2705">
                        <c:v>#N/A</c:v>
                      </c:pt>
                      <c:pt idx="2706">
                        <c:v>#N/A</c:v>
                      </c:pt>
                      <c:pt idx="2707">
                        <c:v>#N/A</c:v>
                      </c:pt>
                      <c:pt idx="2708">
                        <c:v>4.7496128097129997</c:v>
                      </c:pt>
                      <c:pt idx="2709">
                        <c:v>#N/A</c:v>
                      </c:pt>
                      <c:pt idx="2710">
                        <c:v>#N/A</c:v>
                      </c:pt>
                      <c:pt idx="2711">
                        <c:v>#N/A</c:v>
                      </c:pt>
                      <c:pt idx="2712">
                        <c:v>#N/A</c:v>
                      </c:pt>
                      <c:pt idx="2713">
                        <c:v>#N/A</c:v>
                      </c:pt>
                      <c:pt idx="2714">
                        <c:v>#N/A</c:v>
                      </c:pt>
                      <c:pt idx="2715">
                        <c:v>#N/A</c:v>
                      </c:pt>
                      <c:pt idx="2716">
                        <c:v>#N/A</c:v>
                      </c:pt>
                      <c:pt idx="2717">
                        <c:v>#N/A</c:v>
                      </c:pt>
                      <c:pt idx="2718">
                        <c:v>#N/A</c:v>
                      </c:pt>
                      <c:pt idx="2719">
                        <c:v>#N/A</c:v>
                      </c:pt>
                      <c:pt idx="2720">
                        <c:v>#N/A</c:v>
                      </c:pt>
                      <c:pt idx="2721">
                        <c:v>#N/A</c:v>
                      </c:pt>
                      <c:pt idx="2722">
                        <c:v>#N/A</c:v>
                      </c:pt>
                      <c:pt idx="2723">
                        <c:v>#N/A</c:v>
                      </c:pt>
                      <c:pt idx="2724">
                        <c:v>#N/A</c:v>
                      </c:pt>
                      <c:pt idx="2725">
                        <c:v>#N/A</c:v>
                      </c:pt>
                      <c:pt idx="2726">
                        <c:v>#N/A</c:v>
                      </c:pt>
                      <c:pt idx="2727">
                        <c:v>#N/A</c:v>
                      </c:pt>
                      <c:pt idx="2728">
                        <c:v>#N/A</c:v>
                      </c:pt>
                      <c:pt idx="2729">
                        <c:v>4.5534571558229997</c:v>
                      </c:pt>
                      <c:pt idx="2730">
                        <c:v>#N/A</c:v>
                      </c:pt>
                      <c:pt idx="2731">
                        <c:v>#N/A</c:v>
                      </c:pt>
                      <c:pt idx="2732">
                        <c:v>#N/A</c:v>
                      </c:pt>
                      <c:pt idx="2733">
                        <c:v>#N/A</c:v>
                      </c:pt>
                      <c:pt idx="2734">
                        <c:v>#N/A</c:v>
                      </c:pt>
                      <c:pt idx="2735">
                        <c:v>#N/A</c:v>
                      </c:pt>
                      <c:pt idx="2736">
                        <c:v>#N/A</c:v>
                      </c:pt>
                      <c:pt idx="2737">
                        <c:v>#N/A</c:v>
                      </c:pt>
                      <c:pt idx="2738">
                        <c:v>#N/A</c:v>
                      </c:pt>
                      <c:pt idx="2739">
                        <c:v>#N/A</c:v>
                      </c:pt>
                      <c:pt idx="2740">
                        <c:v>#N/A</c:v>
                      </c:pt>
                      <c:pt idx="2741">
                        <c:v>#N/A</c:v>
                      </c:pt>
                      <c:pt idx="2742">
                        <c:v>#N/A</c:v>
                      </c:pt>
                      <c:pt idx="2743">
                        <c:v>#N/A</c:v>
                      </c:pt>
                      <c:pt idx="2744">
                        <c:v>#N/A</c:v>
                      </c:pt>
                      <c:pt idx="2745">
                        <c:v>#N/A</c:v>
                      </c:pt>
                      <c:pt idx="2746">
                        <c:v>#N/A</c:v>
                      </c:pt>
                      <c:pt idx="2747">
                        <c:v>#N/A</c:v>
                      </c:pt>
                      <c:pt idx="2748">
                        <c:v>#N/A</c:v>
                      </c:pt>
                      <c:pt idx="2749">
                        <c:v>#N/A</c:v>
                      </c:pt>
                      <c:pt idx="2750">
                        <c:v>4.5917329712860004</c:v>
                      </c:pt>
                      <c:pt idx="2751">
                        <c:v>#N/A</c:v>
                      </c:pt>
                      <c:pt idx="2752">
                        <c:v>#N/A</c:v>
                      </c:pt>
                      <c:pt idx="2753">
                        <c:v>#N/A</c:v>
                      </c:pt>
                      <c:pt idx="2754">
                        <c:v>#N/A</c:v>
                      </c:pt>
                      <c:pt idx="2755">
                        <c:v>#N/A</c:v>
                      </c:pt>
                      <c:pt idx="2756">
                        <c:v>#N/A</c:v>
                      </c:pt>
                      <c:pt idx="2757">
                        <c:v>#N/A</c:v>
                      </c:pt>
                      <c:pt idx="2758">
                        <c:v>#N/A</c:v>
                      </c:pt>
                      <c:pt idx="2759">
                        <c:v>#N/A</c:v>
                      </c:pt>
                      <c:pt idx="2760">
                        <c:v>#N/A</c:v>
                      </c:pt>
                      <c:pt idx="2761">
                        <c:v>#N/A</c:v>
                      </c:pt>
                      <c:pt idx="2762">
                        <c:v>#N/A</c:v>
                      </c:pt>
                      <c:pt idx="2763">
                        <c:v>#N/A</c:v>
                      </c:pt>
                      <c:pt idx="2764">
                        <c:v>#N/A</c:v>
                      </c:pt>
                      <c:pt idx="2765">
                        <c:v>#N/A</c:v>
                      </c:pt>
                      <c:pt idx="2766">
                        <c:v>#N/A</c:v>
                      </c:pt>
                      <c:pt idx="2767">
                        <c:v>#N/A</c:v>
                      </c:pt>
                      <c:pt idx="2768">
                        <c:v>#N/A</c:v>
                      </c:pt>
                      <c:pt idx="2769">
                        <c:v>#N/A</c:v>
                      </c:pt>
                      <c:pt idx="2770">
                        <c:v>#N/A</c:v>
                      </c:pt>
                      <c:pt idx="2771">
                        <c:v>#N/A</c:v>
                      </c:pt>
                      <c:pt idx="2772">
                        <c:v>4.2674369731719999</c:v>
                      </c:pt>
                      <c:pt idx="2773">
                        <c:v>#N/A</c:v>
                      </c:pt>
                      <c:pt idx="2774">
                        <c:v>#N/A</c:v>
                      </c:pt>
                      <c:pt idx="2775">
                        <c:v>#N/A</c:v>
                      </c:pt>
                      <c:pt idx="2776">
                        <c:v>#N/A</c:v>
                      </c:pt>
                      <c:pt idx="2777">
                        <c:v>#N/A</c:v>
                      </c:pt>
                      <c:pt idx="2778">
                        <c:v>#N/A</c:v>
                      </c:pt>
                      <c:pt idx="2779">
                        <c:v>#N/A</c:v>
                      </c:pt>
                      <c:pt idx="2780">
                        <c:v>#N/A</c:v>
                      </c:pt>
                      <c:pt idx="2781">
                        <c:v>#N/A</c:v>
                      </c:pt>
                      <c:pt idx="2782">
                        <c:v>#N/A</c:v>
                      </c:pt>
                      <c:pt idx="2783">
                        <c:v>#N/A</c:v>
                      </c:pt>
                      <c:pt idx="2784">
                        <c:v>#N/A</c:v>
                      </c:pt>
                      <c:pt idx="2785">
                        <c:v>#N/A</c:v>
                      </c:pt>
                      <c:pt idx="2786">
                        <c:v>#N/A</c:v>
                      </c:pt>
                      <c:pt idx="2787">
                        <c:v>#N/A</c:v>
                      </c:pt>
                      <c:pt idx="2788">
                        <c:v>#N/A</c:v>
                      </c:pt>
                      <c:pt idx="2789">
                        <c:v>#N/A</c:v>
                      </c:pt>
                      <c:pt idx="2790">
                        <c:v>#N/A</c:v>
                      </c:pt>
                      <c:pt idx="2791">
                        <c:v>4.1573379210079997</c:v>
                      </c:pt>
                      <c:pt idx="2792">
                        <c:v>#N/A</c:v>
                      </c:pt>
                      <c:pt idx="2793">
                        <c:v>#N/A</c:v>
                      </c:pt>
                      <c:pt idx="2794">
                        <c:v>#N/A</c:v>
                      </c:pt>
                      <c:pt idx="2795">
                        <c:v>#N/A</c:v>
                      </c:pt>
                      <c:pt idx="2796">
                        <c:v>#N/A</c:v>
                      </c:pt>
                      <c:pt idx="2797">
                        <c:v>#N/A</c:v>
                      </c:pt>
                      <c:pt idx="2798">
                        <c:v>#N/A</c:v>
                      </c:pt>
                      <c:pt idx="2799">
                        <c:v>#N/A</c:v>
                      </c:pt>
                      <c:pt idx="2800">
                        <c:v>#N/A</c:v>
                      </c:pt>
                      <c:pt idx="2801">
                        <c:v>#N/A</c:v>
                      </c:pt>
                      <c:pt idx="2802">
                        <c:v>#N/A</c:v>
                      </c:pt>
                      <c:pt idx="2803">
                        <c:v>#N/A</c:v>
                      </c:pt>
                      <c:pt idx="2804">
                        <c:v>#N/A</c:v>
                      </c:pt>
                      <c:pt idx="2805">
                        <c:v>#N/A</c:v>
                      </c:pt>
                      <c:pt idx="2806">
                        <c:v>#N/A</c:v>
                      </c:pt>
                      <c:pt idx="2807">
                        <c:v>#N/A</c:v>
                      </c:pt>
                      <c:pt idx="2808">
                        <c:v>#N/A</c:v>
                      </c:pt>
                      <c:pt idx="2809">
                        <c:v>#N/A</c:v>
                      </c:pt>
                      <c:pt idx="2810">
                        <c:v>#N/A</c:v>
                      </c:pt>
                      <c:pt idx="2811">
                        <c:v>#N/A</c:v>
                      </c:pt>
                      <c:pt idx="2812">
                        <c:v>#N/A</c:v>
                      </c:pt>
                      <c:pt idx="2813">
                        <c:v>4.4811105482120004</c:v>
                      </c:pt>
                      <c:pt idx="2814">
                        <c:v>#N/A</c:v>
                      </c:pt>
                      <c:pt idx="2815">
                        <c:v>#N/A</c:v>
                      </c:pt>
                      <c:pt idx="2816">
                        <c:v>#N/A</c:v>
                      </c:pt>
                      <c:pt idx="2817">
                        <c:v>#N/A</c:v>
                      </c:pt>
                      <c:pt idx="2818">
                        <c:v>#N/A</c:v>
                      </c:pt>
                      <c:pt idx="2819">
                        <c:v>#N/A</c:v>
                      </c:pt>
                      <c:pt idx="2820">
                        <c:v>#N/A</c:v>
                      </c:pt>
                      <c:pt idx="2821">
                        <c:v>#N/A</c:v>
                      </c:pt>
                      <c:pt idx="2822">
                        <c:v>#N/A</c:v>
                      </c:pt>
                      <c:pt idx="2823">
                        <c:v>#N/A</c:v>
                      </c:pt>
                      <c:pt idx="2824">
                        <c:v>#N/A</c:v>
                      </c:pt>
                      <c:pt idx="2825">
                        <c:v>#N/A</c:v>
                      </c:pt>
                      <c:pt idx="2826">
                        <c:v>#N/A</c:v>
                      </c:pt>
                      <c:pt idx="2827">
                        <c:v>#N/A</c:v>
                      </c:pt>
                      <c:pt idx="2828">
                        <c:v>#N/A</c:v>
                      </c:pt>
                      <c:pt idx="2829">
                        <c:v>#N/A</c:v>
                      </c:pt>
                      <c:pt idx="2830">
                        <c:v>#N/A</c:v>
                      </c:pt>
                      <c:pt idx="2831">
                        <c:v>#N/A</c:v>
                      </c:pt>
                      <c:pt idx="2832">
                        <c:v>#N/A</c:v>
                      </c:pt>
                      <c:pt idx="2833">
                        <c:v>4.4269861230299998</c:v>
                      </c:pt>
                      <c:pt idx="2834">
                        <c:v>#N/A</c:v>
                      </c:pt>
                      <c:pt idx="2835">
                        <c:v>#N/A</c:v>
                      </c:pt>
                      <c:pt idx="2836">
                        <c:v>#N/A</c:v>
                      </c:pt>
                      <c:pt idx="2837">
                        <c:v>#N/A</c:v>
                      </c:pt>
                      <c:pt idx="2838">
                        <c:v>#N/A</c:v>
                      </c:pt>
                      <c:pt idx="2839">
                        <c:v>#N/A</c:v>
                      </c:pt>
                      <c:pt idx="2840">
                        <c:v>#N/A</c:v>
                      </c:pt>
                      <c:pt idx="2841">
                        <c:v>#N/A</c:v>
                      </c:pt>
                      <c:pt idx="2842">
                        <c:v>#N/A</c:v>
                      </c:pt>
                      <c:pt idx="2843">
                        <c:v>#N/A</c:v>
                      </c:pt>
                      <c:pt idx="2844">
                        <c:v>#N/A</c:v>
                      </c:pt>
                      <c:pt idx="2845">
                        <c:v>#N/A</c:v>
                      </c:pt>
                      <c:pt idx="2846">
                        <c:v>#N/A</c:v>
                      </c:pt>
                      <c:pt idx="2847">
                        <c:v>#N/A</c:v>
                      </c:pt>
                      <c:pt idx="2848">
                        <c:v>#N/A</c:v>
                      </c:pt>
                      <c:pt idx="2849">
                        <c:v>#N/A</c:v>
                      </c:pt>
                      <c:pt idx="2850">
                        <c:v>#N/A</c:v>
                      </c:pt>
                      <c:pt idx="2851">
                        <c:v>#N/A</c:v>
                      </c:pt>
                      <c:pt idx="2852">
                        <c:v>4.256330279677</c:v>
                      </c:pt>
                      <c:pt idx="2853">
                        <c:v>#N/A</c:v>
                      </c:pt>
                      <c:pt idx="2854">
                        <c:v>#N/A</c:v>
                      </c:pt>
                      <c:pt idx="2855">
                        <c:v>#N/A</c:v>
                      </c:pt>
                      <c:pt idx="2856">
                        <c:v>#N/A</c:v>
                      </c:pt>
                      <c:pt idx="2857">
                        <c:v>#N/A</c:v>
                      </c:pt>
                      <c:pt idx="2858">
                        <c:v>#N/A</c:v>
                      </c:pt>
                      <c:pt idx="2859">
                        <c:v>#N/A</c:v>
                      </c:pt>
                      <c:pt idx="2860">
                        <c:v>#N/A</c:v>
                      </c:pt>
                      <c:pt idx="2861">
                        <c:v>#N/A</c:v>
                      </c:pt>
                      <c:pt idx="2862">
                        <c:v>#N/A</c:v>
                      </c:pt>
                      <c:pt idx="2863">
                        <c:v>#N/A</c:v>
                      </c:pt>
                      <c:pt idx="2864">
                        <c:v>#N/A</c:v>
                      </c:pt>
                      <c:pt idx="2865">
                        <c:v>#N/A</c:v>
                      </c:pt>
                      <c:pt idx="2866">
                        <c:v>#N/A</c:v>
                      </c:pt>
                      <c:pt idx="2867">
                        <c:v>#N/A</c:v>
                      </c:pt>
                      <c:pt idx="2868">
                        <c:v>#N/A</c:v>
                      </c:pt>
                      <c:pt idx="2869">
                        <c:v>#N/A</c:v>
                      </c:pt>
                      <c:pt idx="2870">
                        <c:v>#N/A</c:v>
                      </c:pt>
                      <c:pt idx="2871">
                        <c:v>#N/A</c:v>
                      </c:pt>
                      <c:pt idx="2872">
                        <c:v>#N/A</c:v>
                      </c:pt>
                      <c:pt idx="2873">
                        <c:v>#N/A</c:v>
                      </c:pt>
                      <c:pt idx="2874">
                        <c:v>3.9288406943630001</c:v>
                      </c:pt>
                      <c:pt idx="2875">
                        <c:v>#N/A</c:v>
                      </c:pt>
                      <c:pt idx="2876">
                        <c:v>#N/A</c:v>
                      </c:pt>
                      <c:pt idx="2877">
                        <c:v>#N/A</c:v>
                      </c:pt>
                      <c:pt idx="2878">
                        <c:v>#N/A</c:v>
                      </c:pt>
                      <c:pt idx="2879">
                        <c:v>#N/A</c:v>
                      </c:pt>
                      <c:pt idx="2880">
                        <c:v>#N/A</c:v>
                      </c:pt>
                      <c:pt idx="2881">
                        <c:v>#N/A</c:v>
                      </c:pt>
                      <c:pt idx="2882">
                        <c:v>#N/A</c:v>
                      </c:pt>
                      <c:pt idx="2883">
                        <c:v>#N/A</c:v>
                      </c:pt>
                      <c:pt idx="2884">
                        <c:v>#N/A</c:v>
                      </c:pt>
                      <c:pt idx="2885">
                        <c:v>#N/A</c:v>
                      </c:pt>
                      <c:pt idx="2886">
                        <c:v>#N/A</c:v>
                      </c:pt>
                      <c:pt idx="2887">
                        <c:v>#N/A</c:v>
                      </c:pt>
                      <c:pt idx="2888">
                        <c:v>#N/A</c:v>
                      </c:pt>
                      <c:pt idx="2889">
                        <c:v>#N/A</c:v>
                      </c:pt>
                      <c:pt idx="2890">
                        <c:v>#N/A</c:v>
                      </c:pt>
                      <c:pt idx="2891">
                        <c:v>#N/A</c:v>
                      </c:pt>
                      <c:pt idx="2892">
                        <c:v>#N/A</c:v>
                      </c:pt>
                      <c:pt idx="2893">
                        <c:v>#N/A</c:v>
                      </c:pt>
                      <c:pt idx="2894">
                        <c:v>3.9643925862749998</c:v>
                      </c:pt>
                      <c:pt idx="2895">
                        <c:v>#N/A</c:v>
                      </c:pt>
                      <c:pt idx="2896">
                        <c:v>#N/A</c:v>
                      </c:pt>
                      <c:pt idx="2897">
                        <c:v>#N/A</c:v>
                      </c:pt>
                      <c:pt idx="2898">
                        <c:v>#N/A</c:v>
                      </c:pt>
                      <c:pt idx="2899">
                        <c:v>#N/A</c:v>
                      </c:pt>
                      <c:pt idx="2900">
                        <c:v>#N/A</c:v>
                      </c:pt>
                      <c:pt idx="2901">
                        <c:v>#N/A</c:v>
                      </c:pt>
                      <c:pt idx="2902">
                        <c:v>#N/A</c:v>
                      </c:pt>
                      <c:pt idx="2903">
                        <c:v>#N/A</c:v>
                      </c:pt>
                      <c:pt idx="2904">
                        <c:v>#N/A</c:v>
                      </c:pt>
                      <c:pt idx="2905">
                        <c:v>#N/A</c:v>
                      </c:pt>
                      <c:pt idx="2906">
                        <c:v>#N/A</c:v>
                      </c:pt>
                      <c:pt idx="2907">
                        <c:v>#N/A</c:v>
                      </c:pt>
                      <c:pt idx="2908">
                        <c:v>#N/A</c:v>
                      </c:pt>
                      <c:pt idx="2909">
                        <c:v>#N/A</c:v>
                      </c:pt>
                      <c:pt idx="2910">
                        <c:v>#N/A</c:v>
                      </c:pt>
                      <c:pt idx="2911">
                        <c:v>#N/A</c:v>
                      </c:pt>
                      <c:pt idx="2912">
                        <c:v>#N/A</c:v>
                      </c:pt>
                      <c:pt idx="2913">
                        <c:v>#N/A</c:v>
                      </c:pt>
                      <c:pt idx="2914">
                        <c:v>#N/A</c:v>
                      </c:pt>
                      <c:pt idx="2915">
                        <c:v>3.8458099624700002</c:v>
                      </c:pt>
                      <c:pt idx="2916">
                        <c:v>#N/A</c:v>
                      </c:pt>
                      <c:pt idx="2917">
                        <c:v>#N/A</c:v>
                      </c:pt>
                      <c:pt idx="2918">
                        <c:v>#N/A</c:v>
                      </c:pt>
                      <c:pt idx="2919">
                        <c:v>#N/A</c:v>
                      </c:pt>
                      <c:pt idx="2920">
                        <c:v>#N/A</c:v>
                      </c:pt>
                      <c:pt idx="2921">
                        <c:v>#N/A</c:v>
                      </c:pt>
                      <c:pt idx="2922">
                        <c:v>#N/A</c:v>
                      </c:pt>
                      <c:pt idx="2923">
                        <c:v>#N/A</c:v>
                      </c:pt>
                      <c:pt idx="2924">
                        <c:v>#N/A</c:v>
                      </c:pt>
                      <c:pt idx="2925">
                        <c:v>#N/A</c:v>
                      </c:pt>
                      <c:pt idx="2926">
                        <c:v>#N/A</c:v>
                      </c:pt>
                      <c:pt idx="2927">
                        <c:v>#N/A</c:v>
                      </c:pt>
                      <c:pt idx="2928">
                        <c:v>#N/A</c:v>
                      </c:pt>
                      <c:pt idx="2929">
                        <c:v>#N/A</c:v>
                      </c:pt>
                      <c:pt idx="2930">
                        <c:v>#N/A</c:v>
                      </c:pt>
                      <c:pt idx="2931">
                        <c:v>#N/A</c:v>
                      </c:pt>
                      <c:pt idx="2932">
                        <c:v>#N/A</c:v>
                      </c:pt>
                      <c:pt idx="2933">
                        <c:v>#N/A</c:v>
                      </c:pt>
                      <c:pt idx="2934">
                        <c:v>#N/A</c:v>
                      </c:pt>
                      <c:pt idx="2935">
                        <c:v>#N/A</c:v>
                      </c:pt>
                      <c:pt idx="2936">
                        <c:v>#N/A</c:v>
                      </c:pt>
                      <c:pt idx="2937">
                        <c:v>3.744516959692</c:v>
                      </c:pt>
                      <c:pt idx="2938">
                        <c:v>#N/A</c:v>
                      </c:pt>
                      <c:pt idx="2939">
                        <c:v>#N/A</c:v>
                      </c:pt>
                      <c:pt idx="2940">
                        <c:v>#N/A</c:v>
                      </c:pt>
                      <c:pt idx="2941">
                        <c:v>#N/A</c:v>
                      </c:pt>
                      <c:pt idx="2942">
                        <c:v>#N/A</c:v>
                      </c:pt>
                      <c:pt idx="2943">
                        <c:v>#N/A</c:v>
                      </c:pt>
                      <c:pt idx="2944">
                        <c:v>#N/A</c:v>
                      </c:pt>
                      <c:pt idx="2945">
                        <c:v>#N/A</c:v>
                      </c:pt>
                      <c:pt idx="2946">
                        <c:v>#N/A</c:v>
                      </c:pt>
                      <c:pt idx="2947">
                        <c:v>#N/A</c:v>
                      </c:pt>
                      <c:pt idx="2948">
                        <c:v>#N/A</c:v>
                      </c:pt>
                      <c:pt idx="2949">
                        <c:v>#N/A</c:v>
                      </c:pt>
                      <c:pt idx="2950">
                        <c:v>#N/A</c:v>
                      </c:pt>
                      <c:pt idx="2951">
                        <c:v>#N/A</c:v>
                      </c:pt>
                      <c:pt idx="2952">
                        <c:v>#N/A</c:v>
                      </c:pt>
                      <c:pt idx="2953">
                        <c:v>#N/A</c:v>
                      </c:pt>
                      <c:pt idx="2954">
                        <c:v>#N/A</c:v>
                      </c:pt>
                      <c:pt idx="2955">
                        <c:v>#N/A</c:v>
                      </c:pt>
                      <c:pt idx="2956">
                        <c:v>#N/A</c:v>
                      </c:pt>
                      <c:pt idx="2957">
                        <c:v>#N/A</c:v>
                      </c:pt>
                      <c:pt idx="2958">
                        <c:v>#N/A</c:v>
                      </c:pt>
                      <c:pt idx="2959">
                        <c:v>3.6854904230129999</c:v>
                      </c:pt>
                      <c:pt idx="2960">
                        <c:v>#N/A</c:v>
                      </c:pt>
                      <c:pt idx="2961">
                        <c:v>#N/A</c:v>
                      </c:pt>
                      <c:pt idx="2962">
                        <c:v>#N/A</c:v>
                      </c:pt>
                      <c:pt idx="2963">
                        <c:v>#N/A</c:v>
                      </c:pt>
                      <c:pt idx="2964">
                        <c:v>#N/A</c:v>
                      </c:pt>
                      <c:pt idx="2965">
                        <c:v>#N/A</c:v>
                      </c:pt>
                      <c:pt idx="2966">
                        <c:v>#N/A</c:v>
                      </c:pt>
                      <c:pt idx="2967">
                        <c:v>#N/A</c:v>
                      </c:pt>
                      <c:pt idx="2968">
                        <c:v>#N/A</c:v>
                      </c:pt>
                      <c:pt idx="2969">
                        <c:v>#N/A</c:v>
                      </c:pt>
                      <c:pt idx="2970">
                        <c:v>#N/A</c:v>
                      </c:pt>
                      <c:pt idx="2971">
                        <c:v>#N/A</c:v>
                      </c:pt>
                      <c:pt idx="2972">
                        <c:v>#N/A</c:v>
                      </c:pt>
                      <c:pt idx="2973">
                        <c:v>#N/A</c:v>
                      </c:pt>
                      <c:pt idx="2974">
                        <c:v>#N/A</c:v>
                      </c:pt>
                      <c:pt idx="2975">
                        <c:v>#N/A</c:v>
                      </c:pt>
                      <c:pt idx="2976">
                        <c:v>#N/A</c:v>
                      </c:pt>
                      <c:pt idx="2977">
                        <c:v>#N/A</c:v>
                      </c:pt>
                      <c:pt idx="2978">
                        <c:v>#N/A</c:v>
                      </c:pt>
                      <c:pt idx="2979">
                        <c:v>#N/A</c:v>
                      </c:pt>
                      <c:pt idx="2980">
                        <c:v>#N/A</c:v>
                      </c:pt>
                      <c:pt idx="2981">
                        <c:v>3.6509433967809999</c:v>
                      </c:pt>
                      <c:pt idx="2982">
                        <c:v>#N/A</c:v>
                      </c:pt>
                      <c:pt idx="2983">
                        <c:v>#N/A</c:v>
                      </c:pt>
                      <c:pt idx="2984">
                        <c:v>#N/A</c:v>
                      </c:pt>
                      <c:pt idx="2985">
                        <c:v>#N/A</c:v>
                      </c:pt>
                      <c:pt idx="2986">
                        <c:v>#N/A</c:v>
                      </c:pt>
                      <c:pt idx="2987">
                        <c:v>#N/A</c:v>
                      </c:pt>
                      <c:pt idx="2988">
                        <c:v>#N/A</c:v>
                      </c:pt>
                      <c:pt idx="2989">
                        <c:v>#N/A</c:v>
                      </c:pt>
                      <c:pt idx="2990">
                        <c:v>#N/A</c:v>
                      </c:pt>
                      <c:pt idx="2991">
                        <c:v>#N/A</c:v>
                      </c:pt>
                      <c:pt idx="2992">
                        <c:v>#N/A</c:v>
                      </c:pt>
                      <c:pt idx="2993">
                        <c:v>#N/A</c:v>
                      </c:pt>
                      <c:pt idx="2994">
                        <c:v>#N/A</c:v>
                      </c:pt>
                      <c:pt idx="2995">
                        <c:v>#N/A</c:v>
                      </c:pt>
                      <c:pt idx="2996">
                        <c:v>#N/A</c:v>
                      </c:pt>
                      <c:pt idx="2997">
                        <c:v>#N/A</c:v>
                      </c:pt>
                      <c:pt idx="2998">
                        <c:v>#N/A</c:v>
                      </c:pt>
                      <c:pt idx="2999">
                        <c:v>#N/A</c:v>
                      </c:pt>
                      <c:pt idx="3000">
                        <c:v>#N/A</c:v>
                      </c:pt>
                      <c:pt idx="3001">
                        <c:v>3.514759998742</c:v>
                      </c:pt>
                      <c:pt idx="3002">
                        <c:v>#N/A</c:v>
                      </c:pt>
                      <c:pt idx="3003">
                        <c:v>#N/A</c:v>
                      </c:pt>
                      <c:pt idx="3004">
                        <c:v>#N/A</c:v>
                      </c:pt>
                      <c:pt idx="3005">
                        <c:v>#N/A</c:v>
                      </c:pt>
                      <c:pt idx="3006">
                        <c:v>#N/A</c:v>
                      </c:pt>
                      <c:pt idx="3007">
                        <c:v>#N/A</c:v>
                      </c:pt>
                      <c:pt idx="3008">
                        <c:v>#N/A</c:v>
                      </c:pt>
                      <c:pt idx="3009">
                        <c:v>#N/A</c:v>
                      </c:pt>
                      <c:pt idx="3010">
                        <c:v>#N/A</c:v>
                      </c:pt>
                      <c:pt idx="3011">
                        <c:v>#N/A</c:v>
                      </c:pt>
                      <c:pt idx="3012">
                        <c:v>#N/A</c:v>
                      </c:pt>
                      <c:pt idx="3013">
                        <c:v>#N/A</c:v>
                      </c:pt>
                      <c:pt idx="3014">
                        <c:v>#N/A</c:v>
                      </c:pt>
                      <c:pt idx="3015">
                        <c:v>#N/A</c:v>
                      </c:pt>
                      <c:pt idx="3016">
                        <c:v>#N/A</c:v>
                      </c:pt>
                      <c:pt idx="3017">
                        <c:v>#N/A</c:v>
                      </c:pt>
                      <c:pt idx="3018">
                        <c:v>#N/A</c:v>
                      </c:pt>
                      <c:pt idx="3019">
                        <c:v>#N/A</c:v>
                      </c:pt>
                      <c:pt idx="3020">
                        <c:v>#N/A</c:v>
                      </c:pt>
                      <c:pt idx="3021">
                        <c:v>#N/A</c:v>
                      </c:pt>
                      <c:pt idx="3022">
                        <c:v>3.6111033428520001</c:v>
                      </c:pt>
                      <c:pt idx="3023">
                        <c:v>#N/A</c:v>
                      </c:pt>
                      <c:pt idx="3024">
                        <c:v>#N/A</c:v>
                      </c:pt>
                      <c:pt idx="3025">
                        <c:v>#N/A</c:v>
                      </c:pt>
                      <c:pt idx="3026">
                        <c:v>#N/A</c:v>
                      </c:pt>
                      <c:pt idx="3027">
                        <c:v>#N/A</c:v>
                      </c:pt>
                      <c:pt idx="3028">
                        <c:v>#N/A</c:v>
                      </c:pt>
                      <c:pt idx="3029">
                        <c:v>#N/A</c:v>
                      </c:pt>
                      <c:pt idx="3030">
                        <c:v>#N/A</c:v>
                      </c:pt>
                      <c:pt idx="3031">
                        <c:v>#N/A</c:v>
                      </c:pt>
                      <c:pt idx="3032">
                        <c:v>#N/A</c:v>
                      </c:pt>
                      <c:pt idx="3033">
                        <c:v>#N/A</c:v>
                      </c:pt>
                      <c:pt idx="3034">
                        <c:v>#N/A</c:v>
                      </c:pt>
                      <c:pt idx="3035">
                        <c:v>#N/A</c:v>
                      </c:pt>
                      <c:pt idx="3036">
                        <c:v>#N/A</c:v>
                      </c:pt>
                      <c:pt idx="3037">
                        <c:v>#N/A</c:v>
                      </c:pt>
                      <c:pt idx="3038">
                        <c:v>#N/A</c:v>
                      </c:pt>
                      <c:pt idx="3039">
                        <c:v>#N/A</c:v>
                      </c:pt>
                      <c:pt idx="3040">
                        <c:v>#N/A</c:v>
                      </c:pt>
                      <c:pt idx="3041">
                        <c:v>#N/A</c:v>
                      </c:pt>
                      <c:pt idx="3042">
                        <c:v>3.5765316229309998</c:v>
                      </c:pt>
                      <c:pt idx="3043">
                        <c:v>#N/A</c:v>
                      </c:pt>
                      <c:pt idx="3044">
                        <c:v>#N/A</c:v>
                      </c:pt>
                      <c:pt idx="3045">
                        <c:v>#N/A</c:v>
                      </c:pt>
                      <c:pt idx="3046">
                        <c:v>#N/A</c:v>
                      </c:pt>
                      <c:pt idx="3047">
                        <c:v>#N/A</c:v>
                      </c:pt>
                      <c:pt idx="3048">
                        <c:v>#N/A</c:v>
                      </c:pt>
                      <c:pt idx="3049">
                        <c:v>#N/A</c:v>
                      </c:pt>
                      <c:pt idx="3050">
                        <c:v>#N/A</c:v>
                      </c:pt>
                      <c:pt idx="3051">
                        <c:v>#N/A</c:v>
                      </c:pt>
                      <c:pt idx="3052">
                        <c:v>#N/A</c:v>
                      </c:pt>
                      <c:pt idx="3053">
                        <c:v>#N/A</c:v>
                      </c:pt>
                      <c:pt idx="3054">
                        <c:v>#N/A</c:v>
                      </c:pt>
                      <c:pt idx="3055">
                        <c:v>#N/A</c:v>
                      </c:pt>
                      <c:pt idx="3056">
                        <c:v>#N/A</c:v>
                      </c:pt>
                      <c:pt idx="3057">
                        <c:v>#N/A</c:v>
                      </c:pt>
                      <c:pt idx="3058">
                        <c:v>#N/A</c:v>
                      </c:pt>
                      <c:pt idx="3059">
                        <c:v>#N/A</c:v>
                      </c:pt>
                      <c:pt idx="3060">
                        <c:v>#N/A</c:v>
                      </c:pt>
                      <c:pt idx="3061">
                        <c:v>#N/A</c:v>
                      </c:pt>
                      <c:pt idx="3062">
                        <c:v>#N/A</c:v>
                      </c:pt>
                      <c:pt idx="3063">
                        <c:v>#N/A</c:v>
                      </c:pt>
                      <c:pt idx="3064">
                        <c:v>#N/A</c:v>
                      </c:pt>
                      <c:pt idx="3065">
                        <c:v>3.274027103206</c:v>
                      </c:pt>
                      <c:pt idx="3066">
                        <c:v>#N/A</c:v>
                      </c:pt>
                      <c:pt idx="3067">
                        <c:v>#N/A</c:v>
                      </c:pt>
                      <c:pt idx="3068">
                        <c:v>#N/A</c:v>
                      </c:pt>
                      <c:pt idx="3069">
                        <c:v>#N/A</c:v>
                      </c:pt>
                      <c:pt idx="3070">
                        <c:v>#N/A</c:v>
                      </c:pt>
                      <c:pt idx="3071">
                        <c:v>#N/A</c:v>
                      </c:pt>
                      <c:pt idx="3072">
                        <c:v>#N/A</c:v>
                      </c:pt>
                      <c:pt idx="3073">
                        <c:v>#N/A</c:v>
                      </c:pt>
                      <c:pt idx="3074">
                        <c:v>#N/A</c:v>
                      </c:pt>
                      <c:pt idx="3075">
                        <c:v>#N/A</c:v>
                      </c:pt>
                      <c:pt idx="3076">
                        <c:v>#N/A</c:v>
                      </c:pt>
                      <c:pt idx="3077">
                        <c:v>#N/A</c:v>
                      </c:pt>
                      <c:pt idx="3078">
                        <c:v>#N/A</c:v>
                      </c:pt>
                      <c:pt idx="3079">
                        <c:v>#N/A</c:v>
                      </c:pt>
                      <c:pt idx="3080">
                        <c:v>#N/A</c:v>
                      </c:pt>
                      <c:pt idx="3081">
                        <c:v>#N/A</c:v>
                      </c:pt>
                      <c:pt idx="3082">
                        <c:v>#N/A</c:v>
                      </c:pt>
                      <c:pt idx="3083">
                        <c:v>#N/A</c:v>
                      </c:pt>
                      <c:pt idx="3084">
                        <c:v>#N/A</c:v>
                      </c:pt>
                      <c:pt idx="3085">
                        <c:v>#N/A</c:v>
                      </c:pt>
                      <c:pt idx="3086">
                        <c:v>3.2630675883390001</c:v>
                      </c:pt>
                      <c:pt idx="3087">
                        <c:v>#N/A</c:v>
                      </c:pt>
                      <c:pt idx="3088">
                        <c:v>#N/A</c:v>
                      </c:pt>
                      <c:pt idx="3089">
                        <c:v>#N/A</c:v>
                      </c:pt>
                      <c:pt idx="3090">
                        <c:v>#N/A</c:v>
                      </c:pt>
                      <c:pt idx="3091">
                        <c:v>#N/A</c:v>
                      </c:pt>
                      <c:pt idx="3092">
                        <c:v>#N/A</c:v>
                      </c:pt>
                      <c:pt idx="3093">
                        <c:v>#N/A</c:v>
                      </c:pt>
                      <c:pt idx="3094">
                        <c:v>#N/A</c:v>
                      </c:pt>
                      <c:pt idx="3095">
                        <c:v>#N/A</c:v>
                      </c:pt>
                      <c:pt idx="3096">
                        <c:v>#N/A</c:v>
                      </c:pt>
                      <c:pt idx="3097">
                        <c:v>#N/A</c:v>
                      </c:pt>
                      <c:pt idx="3098">
                        <c:v>#N/A</c:v>
                      </c:pt>
                      <c:pt idx="3099">
                        <c:v>#N/A</c:v>
                      </c:pt>
                      <c:pt idx="3100">
                        <c:v>#N/A</c:v>
                      </c:pt>
                      <c:pt idx="3101">
                        <c:v>#N/A</c:v>
                      </c:pt>
                      <c:pt idx="3102">
                        <c:v>#N/A</c:v>
                      </c:pt>
                      <c:pt idx="3103">
                        <c:v>#N/A</c:v>
                      </c:pt>
                      <c:pt idx="3104">
                        <c:v>#N/A</c:v>
                      </c:pt>
                      <c:pt idx="3105">
                        <c:v>3.2091217758049999</c:v>
                      </c:pt>
                      <c:pt idx="3106">
                        <c:v>#N/A</c:v>
                      </c:pt>
                      <c:pt idx="3107">
                        <c:v>#N/A</c:v>
                      </c:pt>
                      <c:pt idx="3108">
                        <c:v>#N/A</c:v>
                      </c:pt>
                      <c:pt idx="3109">
                        <c:v>#N/A</c:v>
                      </c:pt>
                      <c:pt idx="3110">
                        <c:v>#N/A</c:v>
                      </c:pt>
                      <c:pt idx="3111">
                        <c:v>#N/A</c:v>
                      </c:pt>
                      <c:pt idx="3112">
                        <c:v>#N/A</c:v>
                      </c:pt>
                      <c:pt idx="3113">
                        <c:v>#N/A</c:v>
                      </c:pt>
                      <c:pt idx="3114">
                        <c:v>#N/A</c:v>
                      </c:pt>
                      <c:pt idx="3115">
                        <c:v>#N/A</c:v>
                      </c:pt>
                      <c:pt idx="3116">
                        <c:v>#N/A</c:v>
                      </c:pt>
                      <c:pt idx="3117">
                        <c:v>#N/A</c:v>
                      </c:pt>
                      <c:pt idx="3118">
                        <c:v>#N/A</c:v>
                      </c:pt>
                      <c:pt idx="3119">
                        <c:v>#N/A</c:v>
                      </c:pt>
                      <c:pt idx="3120">
                        <c:v>#N/A</c:v>
                      </c:pt>
                      <c:pt idx="3121">
                        <c:v>#N/A</c:v>
                      </c:pt>
                      <c:pt idx="3122">
                        <c:v>#N/A</c:v>
                      </c:pt>
                      <c:pt idx="3123">
                        <c:v>#N/A</c:v>
                      </c:pt>
                      <c:pt idx="3124">
                        <c:v>#N/A</c:v>
                      </c:pt>
                      <c:pt idx="3125">
                        <c:v>#N/A</c:v>
                      </c:pt>
                      <c:pt idx="3126">
                        <c:v>#N/A</c:v>
                      </c:pt>
                      <c:pt idx="3127">
                        <c:v>3.175770332436</c:v>
                      </c:pt>
                      <c:pt idx="3128">
                        <c:v>#N/A</c:v>
                      </c:pt>
                      <c:pt idx="3129">
                        <c:v>#N/A</c:v>
                      </c:pt>
                      <c:pt idx="3130">
                        <c:v>#N/A</c:v>
                      </c:pt>
                      <c:pt idx="3131">
                        <c:v>#N/A</c:v>
                      </c:pt>
                      <c:pt idx="3132">
                        <c:v>#N/A</c:v>
                      </c:pt>
                      <c:pt idx="3133">
                        <c:v>#N/A</c:v>
                      </c:pt>
                      <c:pt idx="3134">
                        <c:v>#N/A</c:v>
                      </c:pt>
                      <c:pt idx="3135">
                        <c:v>#N/A</c:v>
                      </c:pt>
                      <c:pt idx="3136">
                        <c:v>#N/A</c:v>
                      </c:pt>
                      <c:pt idx="3137">
                        <c:v>#N/A</c:v>
                      </c:pt>
                      <c:pt idx="3138">
                        <c:v>#N/A</c:v>
                      </c:pt>
                      <c:pt idx="3139">
                        <c:v>#N/A</c:v>
                      </c:pt>
                      <c:pt idx="3140">
                        <c:v>#N/A</c:v>
                      </c:pt>
                      <c:pt idx="3141">
                        <c:v>#N/A</c:v>
                      </c:pt>
                      <c:pt idx="3142">
                        <c:v>#N/A</c:v>
                      </c:pt>
                      <c:pt idx="3143">
                        <c:v>#N/A</c:v>
                      </c:pt>
                      <c:pt idx="3144">
                        <c:v>#N/A</c:v>
                      </c:pt>
                      <c:pt idx="3145">
                        <c:v>#N/A</c:v>
                      </c:pt>
                      <c:pt idx="3146">
                        <c:v>3.119019422989</c:v>
                      </c:pt>
                      <c:pt idx="3147">
                        <c:v>#N/A</c:v>
                      </c:pt>
                      <c:pt idx="3148">
                        <c:v>#N/A</c:v>
                      </c:pt>
                      <c:pt idx="3149">
                        <c:v>#N/A</c:v>
                      </c:pt>
                      <c:pt idx="3150">
                        <c:v>#N/A</c:v>
                      </c:pt>
                      <c:pt idx="3151">
                        <c:v>#N/A</c:v>
                      </c:pt>
                      <c:pt idx="3152">
                        <c:v>#N/A</c:v>
                      </c:pt>
                      <c:pt idx="3153">
                        <c:v>#N/A</c:v>
                      </c:pt>
                      <c:pt idx="3154">
                        <c:v>#N/A</c:v>
                      </c:pt>
                      <c:pt idx="3155">
                        <c:v>#N/A</c:v>
                      </c:pt>
                      <c:pt idx="3156">
                        <c:v>#N/A</c:v>
                      </c:pt>
                      <c:pt idx="3157">
                        <c:v>#N/A</c:v>
                      </c:pt>
                      <c:pt idx="3158">
                        <c:v>#N/A</c:v>
                      </c:pt>
                      <c:pt idx="3159">
                        <c:v>#N/A</c:v>
                      </c:pt>
                      <c:pt idx="3160">
                        <c:v>#N/A</c:v>
                      </c:pt>
                      <c:pt idx="3161">
                        <c:v>#N/A</c:v>
                      </c:pt>
                      <c:pt idx="3162">
                        <c:v>#N/A</c:v>
                      </c:pt>
                      <c:pt idx="3163">
                        <c:v>#N/A</c:v>
                      </c:pt>
                      <c:pt idx="3164">
                        <c:v>#N/A</c:v>
                      </c:pt>
                      <c:pt idx="3165">
                        <c:v>#N/A</c:v>
                      </c:pt>
                      <c:pt idx="3166">
                        <c:v>#N/A</c:v>
                      </c:pt>
                      <c:pt idx="3167">
                        <c:v>#N/A</c:v>
                      </c:pt>
                      <c:pt idx="3168">
                        <c:v>3.1764990231989998</c:v>
                      </c:pt>
                      <c:pt idx="3169">
                        <c:v>#N/A</c:v>
                      </c:pt>
                      <c:pt idx="3170">
                        <c:v>#N/A</c:v>
                      </c:pt>
                      <c:pt idx="3171">
                        <c:v>#N/A</c:v>
                      </c:pt>
                      <c:pt idx="3172">
                        <c:v>#N/A</c:v>
                      </c:pt>
                      <c:pt idx="3173">
                        <c:v>#N/A</c:v>
                      </c:pt>
                      <c:pt idx="3174">
                        <c:v>#N/A</c:v>
                      </c:pt>
                      <c:pt idx="3175">
                        <c:v>#N/A</c:v>
                      </c:pt>
                      <c:pt idx="3176">
                        <c:v>#N/A</c:v>
                      </c:pt>
                      <c:pt idx="3177">
                        <c:v>#N/A</c:v>
                      </c:pt>
                      <c:pt idx="3178">
                        <c:v>#N/A</c:v>
                      </c:pt>
                      <c:pt idx="3179">
                        <c:v>#N/A</c:v>
                      </c:pt>
                      <c:pt idx="3180">
                        <c:v>#N/A</c:v>
                      </c:pt>
                      <c:pt idx="3181">
                        <c:v>#N/A</c:v>
                      </c:pt>
                      <c:pt idx="3182">
                        <c:v>#N/A</c:v>
                      </c:pt>
                      <c:pt idx="3183">
                        <c:v>#N/A</c:v>
                      </c:pt>
                      <c:pt idx="3184">
                        <c:v>#N/A</c:v>
                      </c:pt>
                      <c:pt idx="3185">
                        <c:v>#N/A</c:v>
                      </c:pt>
                      <c:pt idx="3186">
                        <c:v>#N/A</c:v>
                      </c:pt>
                      <c:pt idx="3187">
                        <c:v>#N/A</c:v>
                      </c:pt>
                      <c:pt idx="3188">
                        <c:v>#N/A</c:v>
                      </c:pt>
                      <c:pt idx="3189">
                        <c:v>#N/A</c:v>
                      </c:pt>
                      <c:pt idx="3190">
                        <c:v>3.193274408947</c:v>
                      </c:pt>
                      <c:pt idx="3191">
                        <c:v>#N/A</c:v>
                      </c:pt>
                      <c:pt idx="3192">
                        <c:v>#N/A</c:v>
                      </c:pt>
                      <c:pt idx="3193">
                        <c:v>#N/A</c:v>
                      </c:pt>
                      <c:pt idx="3194">
                        <c:v>#N/A</c:v>
                      </c:pt>
                      <c:pt idx="3195">
                        <c:v>#N/A</c:v>
                      </c:pt>
                      <c:pt idx="3196">
                        <c:v>#N/A</c:v>
                      </c:pt>
                      <c:pt idx="3197">
                        <c:v>#N/A</c:v>
                      </c:pt>
                      <c:pt idx="3198">
                        <c:v>#N/A</c:v>
                      </c:pt>
                      <c:pt idx="3199">
                        <c:v>#N/A</c:v>
                      </c:pt>
                      <c:pt idx="3200">
                        <c:v>#N/A</c:v>
                      </c:pt>
                      <c:pt idx="3201">
                        <c:v>#N/A</c:v>
                      </c:pt>
                      <c:pt idx="3202">
                        <c:v>#N/A</c:v>
                      </c:pt>
                      <c:pt idx="3203">
                        <c:v>#N/A</c:v>
                      </c:pt>
                      <c:pt idx="3204">
                        <c:v>#N/A</c:v>
                      </c:pt>
                      <c:pt idx="3205">
                        <c:v>#N/A</c:v>
                      </c:pt>
                      <c:pt idx="3206">
                        <c:v>#N/A</c:v>
                      </c:pt>
                      <c:pt idx="3207">
                        <c:v>#N/A</c:v>
                      </c:pt>
                      <c:pt idx="3208">
                        <c:v>#N/A</c:v>
                      </c:pt>
                      <c:pt idx="3209">
                        <c:v>#N/A</c:v>
                      </c:pt>
                      <c:pt idx="3210">
                        <c:v>#N/A</c:v>
                      </c:pt>
                      <c:pt idx="3211">
                        <c:v>3.2169767950599999</c:v>
                      </c:pt>
                      <c:pt idx="3212">
                        <c:v>#N/A</c:v>
                      </c:pt>
                      <c:pt idx="3213">
                        <c:v>#N/A</c:v>
                      </c:pt>
                      <c:pt idx="3214">
                        <c:v>#N/A</c:v>
                      </c:pt>
                      <c:pt idx="3215">
                        <c:v>#N/A</c:v>
                      </c:pt>
                      <c:pt idx="3216">
                        <c:v>#N/A</c:v>
                      </c:pt>
                      <c:pt idx="3217">
                        <c:v>#N/A</c:v>
                      </c:pt>
                      <c:pt idx="3218">
                        <c:v>#N/A</c:v>
                      </c:pt>
                      <c:pt idx="3219">
                        <c:v>#N/A</c:v>
                      </c:pt>
                      <c:pt idx="3220">
                        <c:v>#N/A</c:v>
                      </c:pt>
                      <c:pt idx="3221">
                        <c:v>#N/A</c:v>
                      </c:pt>
                      <c:pt idx="3222">
                        <c:v>#N/A</c:v>
                      </c:pt>
                      <c:pt idx="3223">
                        <c:v>#N/A</c:v>
                      </c:pt>
                      <c:pt idx="3224">
                        <c:v>#N/A</c:v>
                      </c:pt>
                      <c:pt idx="3225">
                        <c:v>#N/A</c:v>
                      </c:pt>
                      <c:pt idx="3226">
                        <c:v>#N/A</c:v>
                      </c:pt>
                      <c:pt idx="3227">
                        <c:v>#N/A</c:v>
                      </c:pt>
                      <c:pt idx="3228">
                        <c:v>#N/A</c:v>
                      </c:pt>
                      <c:pt idx="3229">
                        <c:v>#N/A</c:v>
                      </c:pt>
                      <c:pt idx="3230">
                        <c:v>#N/A</c:v>
                      </c:pt>
                      <c:pt idx="3231">
                        <c:v>#N/A</c:v>
                      </c:pt>
                      <c:pt idx="3232">
                        <c:v>#N/A</c:v>
                      </c:pt>
                      <c:pt idx="3233">
                        <c:v>#N/A</c:v>
                      </c:pt>
                      <c:pt idx="3234">
                        <c:v>3.118305502368</c:v>
                      </c:pt>
                      <c:pt idx="3235">
                        <c:v>#N/A</c:v>
                      </c:pt>
                      <c:pt idx="3236">
                        <c:v>#N/A</c:v>
                      </c:pt>
                      <c:pt idx="3237">
                        <c:v>#N/A</c:v>
                      </c:pt>
                      <c:pt idx="3238">
                        <c:v>#N/A</c:v>
                      </c:pt>
                      <c:pt idx="3239">
                        <c:v>#N/A</c:v>
                      </c:pt>
                      <c:pt idx="3240">
                        <c:v>#N/A</c:v>
                      </c:pt>
                      <c:pt idx="3241">
                        <c:v>#N/A</c:v>
                      </c:pt>
                      <c:pt idx="3242">
                        <c:v>#N/A</c:v>
                      </c:pt>
                      <c:pt idx="3243">
                        <c:v>#N/A</c:v>
                      </c:pt>
                      <c:pt idx="3244">
                        <c:v>#N/A</c:v>
                      </c:pt>
                      <c:pt idx="3245">
                        <c:v>#N/A</c:v>
                      </c:pt>
                      <c:pt idx="3246">
                        <c:v>#N/A</c:v>
                      </c:pt>
                      <c:pt idx="3247">
                        <c:v>#N/A</c:v>
                      </c:pt>
                      <c:pt idx="3248">
                        <c:v>#N/A</c:v>
                      </c:pt>
                      <c:pt idx="3249">
                        <c:v>#N/A</c:v>
                      </c:pt>
                      <c:pt idx="3250">
                        <c:v>#N/A</c:v>
                      </c:pt>
                      <c:pt idx="3251">
                        <c:v>#N/A</c:v>
                      </c:pt>
                      <c:pt idx="3252">
                        <c:v>#N/A</c:v>
                      </c:pt>
                      <c:pt idx="3253">
                        <c:v>#N/A</c:v>
                      </c:pt>
                      <c:pt idx="3254">
                        <c:v>#N/A</c:v>
                      </c:pt>
                      <c:pt idx="3255">
                        <c:v>3.1883275389080001</c:v>
                      </c:pt>
                      <c:pt idx="3256">
                        <c:v>#N/A</c:v>
                      </c:pt>
                      <c:pt idx="3257">
                        <c:v>#N/A</c:v>
                      </c:pt>
                      <c:pt idx="3258">
                        <c:v>#N/A</c:v>
                      </c:pt>
                      <c:pt idx="3259">
                        <c:v>#N/A</c:v>
                      </c:pt>
                      <c:pt idx="3260">
                        <c:v>#N/A</c:v>
                      </c:pt>
                      <c:pt idx="3261">
                        <c:v>#N/A</c:v>
                      </c:pt>
                      <c:pt idx="3262">
                        <c:v>#N/A</c:v>
                      </c:pt>
                      <c:pt idx="3263">
                        <c:v>#N/A</c:v>
                      </c:pt>
                      <c:pt idx="3264">
                        <c:v>#N/A</c:v>
                      </c:pt>
                      <c:pt idx="3265">
                        <c:v>#N/A</c:v>
                      </c:pt>
                      <c:pt idx="3266">
                        <c:v>#N/A</c:v>
                      </c:pt>
                      <c:pt idx="3267">
                        <c:v>#N/A</c:v>
                      </c:pt>
                      <c:pt idx="3268">
                        <c:v>#N/A</c:v>
                      </c:pt>
                      <c:pt idx="3269">
                        <c:v>#N/A</c:v>
                      </c:pt>
                      <c:pt idx="3270">
                        <c:v>#N/A</c:v>
                      </c:pt>
                      <c:pt idx="3271">
                        <c:v>#N/A</c:v>
                      </c:pt>
                      <c:pt idx="3272">
                        <c:v>#N/A</c:v>
                      </c:pt>
                      <c:pt idx="3273">
                        <c:v>#N/A</c:v>
                      </c:pt>
                      <c:pt idx="3274">
                        <c:v>#N/A</c:v>
                      </c:pt>
                      <c:pt idx="3275">
                        <c:v>#N/A</c:v>
                      </c:pt>
                      <c:pt idx="3276">
                        <c:v>3.276542033878</c:v>
                      </c:pt>
                      <c:pt idx="3277">
                        <c:v>#N/A</c:v>
                      </c:pt>
                      <c:pt idx="3278">
                        <c:v>#N/A</c:v>
                      </c:pt>
                      <c:pt idx="3279">
                        <c:v>#N/A</c:v>
                      </c:pt>
                      <c:pt idx="3280">
                        <c:v>#N/A</c:v>
                      </c:pt>
                      <c:pt idx="3281">
                        <c:v>#N/A</c:v>
                      </c:pt>
                      <c:pt idx="3282">
                        <c:v>#N/A</c:v>
                      </c:pt>
                      <c:pt idx="3283">
                        <c:v>#N/A</c:v>
                      </c:pt>
                      <c:pt idx="3284">
                        <c:v>#N/A</c:v>
                      </c:pt>
                      <c:pt idx="3285">
                        <c:v>#N/A</c:v>
                      </c:pt>
                      <c:pt idx="3286">
                        <c:v>#N/A</c:v>
                      </c:pt>
                      <c:pt idx="3287">
                        <c:v>#N/A</c:v>
                      </c:pt>
                      <c:pt idx="3288">
                        <c:v>#N/A</c:v>
                      </c:pt>
                      <c:pt idx="3289">
                        <c:v>#N/A</c:v>
                      </c:pt>
                      <c:pt idx="3290">
                        <c:v>#N/A</c:v>
                      </c:pt>
                      <c:pt idx="3291">
                        <c:v>#N/A</c:v>
                      </c:pt>
                      <c:pt idx="3292">
                        <c:v>#N/A</c:v>
                      </c:pt>
                      <c:pt idx="3293">
                        <c:v>#N/A</c:v>
                      </c:pt>
                      <c:pt idx="3294">
                        <c:v>#N/A</c:v>
                      </c:pt>
                      <c:pt idx="3295">
                        <c:v>#N/A</c:v>
                      </c:pt>
                      <c:pt idx="3296">
                        <c:v>3.3530622204479998</c:v>
                      </c:pt>
                      <c:pt idx="3297">
                        <c:v>#N/A</c:v>
                      </c:pt>
                      <c:pt idx="3298">
                        <c:v>#N/A</c:v>
                      </c:pt>
                      <c:pt idx="3299">
                        <c:v>#N/A</c:v>
                      </c:pt>
                      <c:pt idx="3300">
                        <c:v>#N/A</c:v>
                      </c:pt>
                      <c:pt idx="3301">
                        <c:v>#N/A</c:v>
                      </c:pt>
                      <c:pt idx="3302">
                        <c:v>#N/A</c:v>
                      </c:pt>
                      <c:pt idx="3303">
                        <c:v>#N/A</c:v>
                      </c:pt>
                      <c:pt idx="3304">
                        <c:v>#N/A</c:v>
                      </c:pt>
                      <c:pt idx="3305">
                        <c:v>#N/A</c:v>
                      </c:pt>
                      <c:pt idx="3306">
                        <c:v>#N/A</c:v>
                      </c:pt>
                      <c:pt idx="3307">
                        <c:v>#N/A</c:v>
                      </c:pt>
                      <c:pt idx="3308">
                        <c:v>#N/A</c:v>
                      </c:pt>
                      <c:pt idx="3309">
                        <c:v>#N/A</c:v>
                      </c:pt>
                      <c:pt idx="3310">
                        <c:v>#N/A</c:v>
                      </c:pt>
                      <c:pt idx="3311">
                        <c:v>#N/A</c:v>
                      </c:pt>
                      <c:pt idx="3312">
                        <c:v>#N/A</c:v>
                      </c:pt>
                      <c:pt idx="3313">
                        <c:v>#N/A</c:v>
                      </c:pt>
                      <c:pt idx="3314">
                        <c:v>#N/A</c:v>
                      </c:pt>
                      <c:pt idx="3315">
                        <c:v>#N/A</c:v>
                      </c:pt>
                      <c:pt idx="3316">
                        <c:v>#N/A</c:v>
                      </c:pt>
                      <c:pt idx="3317">
                        <c:v>3.3436930809269998</c:v>
                      </c:pt>
                      <c:pt idx="3318">
                        <c:v>#N/A</c:v>
                      </c:pt>
                      <c:pt idx="3319">
                        <c:v>#N/A</c:v>
                      </c:pt>
                      <c:pt idx="3320">
                        <c:v>#N/A</c:v>
                      </c:pt>
                      <c:pt idx="3321">
                        <c:v>#N/A</c:v>
                      </c:pt>
                      <c:pt idx="3322">
                        <c:v>#N/A</c:v>
                      </c:pt>
                      <c:pt idx="3323">
                        <c:v>#N/A</c:v>
                      </c:pt>
                      <c:pt idx="3324">
                        <c:v>#N/A</c:v>
                      </c:pt>
                      <c:pt idx="3325">
                        <c:v>#N/A</c:v>
                      </c:pt>
                      <c:pt idx="3326">
                        <c:v>#N/A</c:v>
                      </c:pt>
                      <c:pt idx="3327">
                        <c:v>#N/A</c:v>
                      </c:pt>
                      <c:pt idx="3328">
                        <c:v>#N/A</c:v>
                      </c:pt>
                      <c:pt idx="3329">
                        <c:v>#N/A</c:v>
                      </c:pt>
                      <c:pt idx="3330">
                        <c:v>#N/A</c:v>
                      </c:pt>
                      <c:pt idx="3331">
                        <c:v>#N/A</c:v>
                      </c:pt>
                      <c:pt idx="3332">
                        <c:v>#N/A</c:v>
                      </c:pt>
                      <c:pt idx="3333">
                        <c:v>#N/A</c:v>
                      </c:pt>
                      <c:pt idx="3334">
                        <c:v>#N/A</c:v>
                      </c:pt>
                      <c:pt idx="3335">
                        <c:v>#N/A</c:v>
                      </c:pt>
                      <c:pt idx="3336">
                        <c:v>#N/A</c:v>
                      </c:pt>
                      <c:pt idx="3337">
                        <c:v>#N/A</c:v>
                      </c:pt>
                      <c:pt idx="3338">
                        <c:v>#N/A</c:v>
                      </c:pt>
                      <c:pt idx="3339">
                        <c:v>3.3671046021779998</c:v>
                      </c:pt>
                      <c:pt idx="3340">
                        <c:v>#N/A</c:v>
                      </c:pt>
                      <c:pt idx="3341">
                        <c:v>#N/A</c:v>
                      </c:pt>
                      <c:pt idx="3342">
                        <c:v>#N/A</c:v>
                      </c:pt>
                      <c:pt idx="3343">
                        <c:v>#N/A</c:v>
                      </c:pt>
                      <c:pt idx="3344">
                        <c:v>#N/A</c:v>
                      </c:pt>
                      <c:pt idx="3345">
                        <c:v>#N/A</c:v>
                      </c:pt>
                      <c:pt idx="3346">
                        <c:v>#N/A</c:v>
                      </c:pt>
                      <c:pt idx="3347">
                        <c:v>#N/A</c:v>
                      </c:pt>
                      <c:pt idx="3348">
                        <c:v>#N/A</c:v>
                      </c:pt>
                      <c:pt idx="3349">
                        <c:v>#N/A</c:v>
                      </c:pt>
                      <c:pt idx="3350">
                        <c:v>#N/A</c:v>
                      </c:pt>
                      <c:pt idx="3351">
                        <c:v>#N/A</c:v>
                      </c:pt>
                      <c:pt idx="3352">
                        <c:v>#N/A</c:v>
                      </c:pt>
                      <c:pt idx="3353">
                        <c:v>#N/A</c:v>
                      </c:pt>
                      <c:pt idx="3354">
                        <c:v>#N/A</c:v>
                      </c:pt>
                      <c:pt idx="3355">
                        <c:v>#N/A</c:v>
                      </c:pt>
                      <c:pt idx="3356">
                        <c:v>#N/A</c:v>
                      </c:pt>
                      <c:pt idx="3357">
                        <c:v>#N/A</c:v>
                      </c:pt>
                      <c:pt idx="3358">
                        <c:v>#N/A</c:v>
                      </c:pt>
                      <c:pt idx="3359">
                        <c:v>3.311349803923</c:v>
                      </c:pt>
                      <c:pt idx="3360">
                        <c:v>#N/A</c:v>
                      </c:pt>
                      <c:pt idx="3361">
                        <c:v>#N/A</c:v>
                      </c:pt>
                      <c:pt idx="3362">
                        <c:v>#N/A</c:v>
                      </c:pt>
                      <c:pt idx="3363">
                        <c:v>#N/A</c:v>
                      </c:pt>
                      <c:pt idx="3364">
                        <c:v>#N/A</c:v>
                      </c:pt>
                      <c:pt idx="3365">
                        <c:v>#N/A</c:v>
                      </c:pt>
                      <c:pt idx="3366">
                        <c:v>#N/A</c:v>
                      </c:pt>
                      <c:pt idx="3367">
                        <c:v>#N/A</c:v>
                      </c:pt>
                      <c:pt idx="3368">
                        <c:v>#N/A</c:v>
                      </c:pt>
                      <c:pt idx="3369">
                        <c:v>#N/A</c:v>
                      </c:pt>
                      <c:pt idx="3370">
                        <c:v>#N/A</c:v>
                      </c:pt>
                      <c:pt idx="3371">
                        <c:v>#N/A</c:v>
                      </c:pt>
                      <c:pt idx="3372">
                        <c:v>#N/A</c:v>
                      </c:pt>
                      <c:pt idx="3373">
                        <c:v>#N/A</c:v>
                      </c:pt>
                      <c:pt idx="3374">
                        <c:v>#N/A</c:v>
                      </c:pt>
                      <c:pt idx="3375">
                        <c:v>#N/A</c:v>
                      </c:pt>
                      <c:pt idx="3376">
                        <c:v>#N/A</c:v>
                      </c:pt>
                      <c:pt idx="3377">
                        <c:v>#N/A</c:v>
                      </c:pt>
                      <c:pt idx="3378">
                        <c:v>#N/A</c:v>
                      </c:pt>
                      <c:pt idx="3379">
                        <c:v>#N/A</c:v>
                      </c:pt>
                      <c:pt idx="3380">
                        <c:v>3.3889839670200002</c:v>
                      </c:pt>
                      <c:pt idx="3381">
                        <c:v>#N/A</c:v>
                      </c:pt>
                      <c:pt idx="3382">
                        <c:v>#N/A</c:v>
                      </c:pt>
                      <c:pt idx="3383">
                        <c:v>#N/A</c:v>
                      </c:pt>
                      <c:pt idx="3384">
                        <c:v>#N/A</c:v>
                      </c:pt>
                      <c:pt idx="3385">
                        <c:v>#N/A</c:v>
                      </c:pt>
                      <c:pt idx="3386">
                        <c:v>#N/A</c:v>
                      </c:pt>
                      <c:pt idx="3387">
                        <c:v>#N/A</c:v>
                      </c:pt>
                      <c:pt idx="3388">
                        <c:v>#N/A</c:v>
                      </c:pt>
                      <c:pt idx="3389">
                        <c:v>#N/A</c:v>
                      </c:pt>
                      <c:pt idx="3390">
                        <c:v>#N/A</c:v>
                      </c:pt>
                      <c:pt idx="3391">
                        <c:v>#N/A</c:v>
                      </c:pt>
                      <c:pt idx="3392">
                        <c:v>#N/A</c:v>
                      </c:pt>
                      <c:pt idx="3393">
                        <c:v>#N/A</c:v>
                      </c:pt>
                      <c:pt idx="3394">
                        <c:v>#N/A</c:v>
                      </c:pt>
                      <c:pt idx="3395">
                        <c:v>#N/A</c:v>
                      </c:pt>
                      <c:pt idx="3396">
                        <c:v>#N/A</c:v>
                      </c:pt>
                      <c:pt idx="3397">
                        <c:v>#N/A</c:v>
                      </c:pt>
                      <c:pt idx="3398">
                        <c:v>#N/A</c:v>
                      </c:pt>
                      <c:pt idx="3399">
                        <c:v>3.479342208436</c:v>
                      </c:pt>
                      <c:pt idx="3400">
                        <c:v>#N/A</c:v>
                      </c:pt>
                      <c:pt idx="3401">
                        <c:v>#N/A</c:v>
                      </c:pt>
                      <c:pt idx="3402">
                        <c:v>#N/A</c:v>
                      </c:pt>
                      <c:pt idx="3403">
                        <c:v>#N/A</c:v>
                      </c:pt>
                      <c:pt idx="3404">
                        <c:v>#N/A</c:v>
                      </c:pt>
                      <c:pt idx="3405">
                        <c:v>#N/A</c:v>
                      </c:pt>
                      <c:pt idx="3406">
                        <c:v>#N/A</c:v>
                      </c:pt>
                      <c:pt idx="3407">
                        <c:v>#N/A</c:v>
                      </c:pt>
                      <c:pt idx="3408">
                        <c:v>#N/A</c:v>
                      </c:pt>
                      <c:pt idx="3409">
                        <c:v>#N/A</c:v>
                      </c:pt>
                      <c:pt idx="3410">
                        <c:v>#N/A</c:v>
                      </c:pt>
                      <c:pt idx="3411">
                        <c:v>#N/A</c:v>
                      </c:pt>
                      <c:pt idx="3412">
                        <c:v>#N/A</c:v>
                      </c:pt>
                      <c:pt idx="3413">
                        <c:v>#N/A</c:v>
                      </c:pt>
                      <c:pt idx="3414">
                        <c:v>#N/A</c:v>
                      </c:pt>
                      <c:pt idx="3415">
                        <c:v>#N/A</c:v>
                      </c:pt>
                      <c:pt idx="3416">
                        <c:v>#N/A</c:v>
                      </c:pt>
                      <c:pt idx="3417">
                        <c:v>#N/A</c:v>
                      </c:pt>
                      <c:pt idx="3418">
                        <c:v>#N/A</c:v>
                      </c:pt>
                      <c:pt idx="3419">
                        <c:v>#N/A</c:v>
                      </c:pt>
                      <c:pt idx="3420">
                        <c:v>#N/A</c:v>
                      </c:pt>
                      <c:pt idx="3421">
                        <c:v>3.5024590654229999</c:v>
                      </c:pt>
                      <c:pt idx="3422">
                        <c:v>#N/A</c:v>
                      </c:pt>
                      <c:pt idx="3423">
                        <c:v>#N/A</c:v>
                      </c:pt>
                      <c:pt idx="3424">
                        <c:v>#N/A</c:v>
                      </c:pt>
                      <c:pt idx="3425">
                        <c:v>#N/A</c:v>
                      </c:pt>
                      <c:pt idx="3426">
                        <c:v>#N/A</c:v>
                      </c:pt>
                      <c:pt idx="3427">
                        <c:v>#N/A</c:v>
                      </c:pt>
                      <c:pt idx="3428">
                        <c:v>#N/A</c:v>
                      </c:pt>
                      <c:pt idx="3429">
                        <c:v>#N/A</c:v>
                      </c:pt>
                      <c:pt idx="3430">
                        <c:v>#N/A</c:v>
                      </c:pt>
                      <c:pt idx="3431">
                        <c:v>#N/A</c:v>
                      </c:pt>
                      <c:pt idx="3432">
                        <c:v>#N/A</c:v>
                      </c:pt>
                      <c:pt idx="3433">
                        <c:v>#N/A</c:v>
                      </c:pt>
                      <c:pt idx="3434">
                        <c:v>#N/A</c:v>
                      </c:pt>
                      <c:pt idx="3435">
                        <c:v>#N/A</c:v>
                      </c:pt>
                      <c:pt idx="3436">
                        <c:v>#N/A</c:v>
                      </c:pt>
                      <c:pt idx="3437">
                        <c:v>#N/A</c:v>
                      </c:pt>
                      <c:pt idx="3438">
                        <c:v>#N/A</c:v>
                      </c:pt>
                      <c:pt idx="3439">
                        <c:v>#N/A</c:v>
                      </c:pt>
                      <c:pt idx="3440">
                        <c:v>#N/A</c:v>
                      </c:pt>
                      <c:pt idx="3441">
                        <c:v>#N/A</c:v>
                      </c:pt>
                      <c:pt idx="3442">
                        <c:v>3.5920821039859998</c:v>
                      </c:pt>
                      <c:pt idx="3443">
                        <c:v>#N/A</c:v>
                      </c:pt>
                      <c:pt idx="3444">
                        <c:v>#N/A</c:v>
                      </c:pt>
                      <c:pt idx="3445">
                        <c:v>#N/A</c:v>
                      </c:pt>
                      <c:pt idx="3446">
                        <c:v>#N/A</c:v>
                      </c:pt>
                      <c:pt idx="3447">
                        <c:v>#N/A</c:v>
                      </c:pt>
                      <c:pt idx="3448">
                        <c:v>#N/A</c:v>
                      </c:pt>
                      <c:pt idx="3449">
                        <c:v>#N/A</c:v>
                      </c:pt>
                      <c:pt idx="3450">
                        <c:v>#N/A</c:v>
                      </c:pt>
                      <c:pt idx="3451">
                        <c:v>#N/A</c:v>
                      </c:pt>
                      <c:pt idx="3452">
                        <c:v>#N/A</c:v>
                      </c:pt>
                      <c:pt idx="3453">
                        <c:v>#N/A</c:v>
                      </c:pt>
                      <c:pt idx="3454">
                        <c:v>#N/A</c:v>
                      </c:pt>
                      <c:pt idx="3455">
                        <c:v>#N/A</c:v>
                      </c:pt>
                      <c:pt idx="3456">
                        <c:v>#N/A</c:v>
                      </c:pt>
                      <c:pt idx="3457">
                        <c:v>#N/A</c:v>
                      </c:pt>
                      <c:pt idx="3458">
                        <c:v>#N/A</c:v>
                      </c:pt>
                      <c:pt idx="3459">
                        <c:v>#N/A</c:v>
                      </c:pt>
                      <c:pt idx="3460">
                        <c:v>#N/A</c:v>
                      </c:pt>
                      <c:pt idx="3461">
                        <c:v>#N/A</c:v>
                      </c:pt>
                      <c:pt idx="3462">
                        <c:v>#N/A</c:v>
                      </c:pt>
                      <c:pt idx="3463">
                        <c:v>#N/A</c:v>
                      </c:pt>
                      <c:pt idx="3464">
                        <c:v>3.7002444070870002</c:v>
                      </c:pt>
                      <c:pt idx="3465">
                        <c:v>#N/A</c:v>
                      </c:pt>
                      <c:pt idx="3466">
                        <c:v>#N/A</c:v>
                      </c:pt>
                      <c:pt idx="3467">
                        <c:v>#N/A</c:v>
                      </c:pt>
                      <c:pt idx="3468">
                        <c:v>#N/A</c:v>
                      </c:pt>
                      <c:pt idx="3469">
                        <c:v>#N/A</c:v>
                      </c:pt>
                      <c:pt idx="3470">
                        <c:v>#N/A</c:v>
                      </c:pt>
                      <c:pt idx="3471">
                        <c:v>#N/A</c:v>
                      </c:pt>
                      <c:pt idx="3472">
                        <c:v>#N/A</c:v>
                      </c:pt>
                      <c:pt idx="3473">
                        <c:v>#N/A</c:v>
                      </c:pt>
                      <c:pt idx="3474">
                        <c:v>#N/A</c:v>
                      </c:pt>
                      <c:pt idx="3475">
                        <c:v>#N/A</c:v>
                      </c:pt>
                      <c:pt idx="3476">
                        <c:v>#N/A</c:v>
                      </c:pt>
                      <c:pt idx="3477">
                        <c:v>#N/A</c:v>
                      </c:pt>
                      <c:pt idx="3478">
                        <c:v>#N/A</c:v>
                      </c:pt>
                      <c:pt idx="3479">
                        <c:v>#N/A</c:v>
                      </c:pt>
                      <c:pt idx="3480">
                        <c:v>#N/A</c:v>
                      </c:pt>
                      <c:pt idx="3481">
                        <c:v>#N/A</c:v>
                      </c:pt>
                      <c:pt idx="3482">
                        <c:v>#N/A</c:v>
                      </c:pt>
                      <c:pt idx="3483">
                        <c:v>#N/A</c:v>
                      </c:pt>
                      <c:pt idx="3484">
                        <c:v>#N/A</c:v>
                      </c:pt>
                      <c:pt idx="3485">
                        <c:v>#N/A</c:v>
                      </c:pt>
                      <c:pt idx="3486">
                        <c:v>#N/A</c:v>
                      </c:pt>
                      <c:pt idx="3487">
                        <c:v>3.6082675568589999</c:v>
                      </c:pt>
                      <c:pt idx="3488">
                        <c:v>#N/A</c:v>
                      </c:pt>
                      <c:pt idx="3489">
                        <c:v>#N/A</c:v>
                      </c:pt>
                      <c:pt idx="3490">
                        <c:v>#N/A</c:v>
                      </c:pt>
                      <c:pt idx="3491">
                        <c:v>#N/A</c:v>
                      </c:pt>
                      <c:pt idx="3492">
                        <c:v>#N/A</c:v>
                      </c:pt>
                      <c:pt idx="3493">
                        <c:v>#N/A</c:v>
                      </c:pt>
                      <c:pt idx="3494">
                        <c:v>#N/A</c:v>
                      </c:pt>
                      <c:pt idx="3495">
                        <c:v>#N/A</c:v>
                      </c:pt>
                      <c:pt idx="3496">
                        <c:v>#N/A</c:v>
                      </c:pt>
                      <c:pt idx="3497">
                        <c:v>#N/A</c:v>
                      </c:pt>
                      <c:pt idx="3498">
                        <c:v>#N/A</c:v>
                      </c:pt>
                      <c:pt idx="3499">
                        <c:v>#N/A</c:v>
                      </c:pt>
                      <c:pt idx="3500">
                        <c:v>#N/A</c:v>
                      </c:pt>
                      <c:pt idx="3501">
                        <c:v>#N/A</c:v>
                      </c:pt>
                      <c:pt idx="3502">
                        <c:v>#N/A</c:v>
                      </c:pt>
                      <c:pt idx="3503">
                        <c:v>#N/A</c:v>
                      </c:pt>
                      <c:pt idx="3504">
                        <c:v>#N/A</c:v>
                      </c:pt>
                      <c:pt idx="3505">
                        <c:v>#N/A</c:v>
                      </c:pt>
                      <c:pt idx="3506">
                        <c:v>#N/A</c:v>
                      </c:pt>
                      <c:pt idx="3507">
                        <c:v>3.5757597306909998</c:v>
                      </c:pt>
                      <c:pt idx="3508">
                        <c:v>#N/A</c:v>
                      </c:pt>
                      <c:pt idx="3509">
                        <c:v>#N/A</c:v>
                      </c:pt>
                      <c:pt idx="3510">
                        <c:v>#N/A</c:v>
                      </c:pt>
                      <c:pt idx="3511">
                        <c:v>#N/A</c:v>
                      </c:pt>
                      <c:pt idx="3512">
                        <c:v>#N/A</c:v>
                      </c:pt>
                      <c:pt idx="3513">
                        <c:v>#N/A</c:v>
                      </c:pt>
                      <c:pt idx="3514">
                        <c:v>#N/A</c:v>
                      </c:pt>
                      <c:pt idx="3515">
                        <c:v>#N/A</c:v>
                      </c:pt>
                      <c:pt idx="3516">
                        <c:v>#N/A</c:v>
                      </c:pt>
                      <c:pt idx="3517">
                        <c:v>#N/A</c:v>
                      </c:pt>
                      <c:pt idx="3518">
                        <c:v>#N/A</c:v>
                      </c:pt>
                      <c:pt idx="3519">
                        <c:v>#N/A</c:v>
                      </c:pt>
                      <c:pt idx="3520">
                        <c:v>#N/A</c:v>
                      </c:pt>
                      <c:pt idx="3521">
                        <c:v>#N/A</c:v>
                      </c:pt>
                      <c:pt idx="3522">
                        <c:v>#N/A</c:v>
                      </c:pt>
                      <c:pt idx="3523">
                        <c:v>#N/A</c:v>
                      </c:pt>
                      <c:pt idx="3524">
                        <c:v>#N/A</c:v>
                      </c:pt>
                      <c:pt idx="3525">
                        <c:v>#N/A</c:v>
                      </c:pt>
                      <c:pt idx="3526">
                        <c:v>#N/A</c:v>
                      </c:pt>
                      <c:pt idx="3527">
                        <c:v>#N/A</c:v>
                      </c:pt>
                      <c:pt idx="3528">
                        <c:v>#N/A</c:v>
                      </c:pt>
                      <c:pt idx="3529">
                        <c:v>#N/A</c:v>
                      </c:pt>
                      <c:pt idx="3530">
                        <c:v>3.295975257382</c:v>
                      </c:pt>
                      <c:pt idx="3531">
                        <c:v>#N/A</c:v>
                      </c:pt>
                      <c:pt idx="3532">
                        <c:v>#N/A</c:v>
                      </c:pt>
                      <c:pt idx="3533">
                        <c:v>#N/A</c:v>
                      </c:pt>
                      <c:pt idx="3534">
                        <c:v>#N/A</c:v>
                      </c:pt>
                      <c:pt idx="3535">
                        <c:v>#N/A</c:v>
                      </c:pt>
                      <c:pt idx="3536">
                        <c:v>#N/A</c:v>
                      </c:pt>
                      <c:pt idx="3537">
                        <c:v>#N/A</c:v>
                      </c:pt>
                      <c:pt idx="3538">
                        <c:v>#N/A</c:v>
                      </c:pt>
                      <c:pt idx="3539">
                        <c:v>#N/A</c:v>
                      </c:pt>
                      <c:pt idx="3540">
                        <c:v>#N/A</c:v>
                      </c:pt>
                      <c:pt idx="3541">
                        <c:v>#N/A</c:v>
                      </c:pt>
                      <c:pt idx="3542">
                        <c:v>#N/A</c:v>
                      </c:pt>
                      <c:pt idx="3543">
                        <c:v>#N/A</c:v>
                      </c:pt>
                      <c:pt idx="3544">
                        <c:v>#N/A</c:v>
                      </c:pt>
                      <c:pt idx="3545">
                        <c:v>#N/A</c:v>
                      </c:pt>
                      <c:pt idx="3546">
                        <c:v>#N/A</c:v>
                      </c:pt>
                      <c:pt idx="3547">
                        <c:v>#N/A</c:v>
                      </c:pt>
                      <c:pt idx="3548">
                        <c:v>#N/A</c:v>
                      </c:pt>
                      <c:pt idx="3549">
                        <c:v>#N/A</c:v>
                      </c:pt>
                      <c:pt idx="3550">
                        <c:v>2.9001250674730001</c:v>
                      </c:pt>
                      <c:pt idx="3551">
                        <c:v>#N/A</c:v>
                      </c:pt>
                      <c:pt idx="3552">
                        <c:v>#N/A</c:v>
                      </c:pt>
                      <c:pt idx="3553">
                        <c:v>#N/A</c:v>
                      </c:pt>
                      <c:pt idx="3554">
                        <c:v>#N/A</c:v>
                      </c:pt>
                      <c:pt idx="3555">
                        <c:v>#N/A</c:v>
                      </c:pt>
                      <c:pt idx="3556">
                        <c:v>#N/A</c:v>
                      </c:pt>
                      <c:pt idx="3557">
                        <c:v>#N/A</c:v>
                      </c:pt>
                      <c:pt idx="3558">
                        <c:v>#N/A</c:v>
                      </c:pt>
                      <c:pt idx="3559">
                        <c:v>#N/A</c:v>
                      </c:pt>
                      <c:pt idx="3560">
                        <c:v>#N/A</c:v>
                      </c:pt>
                      <c:pt idx="3561">
                        <c:v>#N/A</c:v>
                      </c:pt>
                      <c:pt idx="3562">
                        <c:v>#N/A</c:v>
                      </c:pt>
                      <c:pt idx="3563">
                        <c:v>#N/A</c:v>
                      </c:pt>
                      <c:pt idx="3564">
                        <c:v>#N/A</c:v>
                      </c:pt>
                      <c:pt idx="3565">
                        <c:v>#N/A</c:v>
                      </c:pt>
                      <c:pt idx="3566">
                        <c:v>#N/A</c:v>
                      </c:pt>
                      <c:pt idx="3567">
                        <c:v>#N/A</c:v>
                      </c:pt>
                      <c:pt idx="3568">
                        <c:v>#N/A</c:v>
                      </c:pt>
                      <c:pt idx="3569">
                        <c:v>2.8758972112390002</c:v>
                      </c:pt>
                      <c:pt idx="3570">
                        <c:v>#N/A</c:v>
                      </c:pt>
                      <c:pt idx="3571">
                        <c:v>#N/A</c:v>
                      </c:pt>
                      <c:pt idx="3572">
                        <c:v>#N/A</c:v>
                      </c:pt>
                      <c:pt idx="3573">
                        <c:v>#N/A</c:v>
                      </c:pt>
                      <c:pt idx="3574">
                        <c:v>#N/A</c:v>
                      </c:pt>
                      <c:pt idx="3575">
                        <c:v>#N/A</c:v>
                      </c:pt>
                      <c:pt idx="3576">
                        <c:v>#N/A</c:v>
                      </c:pt>
                      <c:pt idx="3577">
                        <c:v>#N/A</c:v>
                      </c:pt>
                      <c:pt idx="3578">
                        <c:v>#N/A</c:v>
                      </c:pt>
                      <c:pt idx="3579">
                        <c:v>#N/A</c:v>
                      </c:pt>
                      <c:pt idx="3580">
                        <c:v>#N/A</c:v>
                      </c:pt>
                      <c:pt idx="3581">
                        <c:v>#N/A</c:v>
                      </c:pt>
                      <c:pt idx="3582">
                        <c:v>#N/A</c:v>
                      </c:pt>
                      <c:pt idx="3583">
                        <c:v>#N/A</c:v>
                      </c:pt>
                      <c:pt idx="3584">
                        <c:v>#N/A</c:v>
                      </c:pt>
                      <c:pt idx="3585">
                        <c:v>#N/A</c:v>
                      </c:pt>
                      <c:pt idx="3586">
                        <c:v>#N/A</c:v>
                      </c:pt>
                      <c:pt idx="3587">
                        <c:v>#N/A</c:v>
                      </c:pt>
                      <c:pt idx="3588">
                        <c:v>#N/A</c:v>
                      </c:pt>
                      <c:pt idx="3589">
                        <c:v>#N/A</c:v>
                      </c:pt>
                      <c:pt idx="3590">
                        <c:v>#N/A</c:v>
                      </c:pt>
                      <c:pt idx="3591">
                        <c:v>2.9616309791469999</c:v>
                      </c:pt>
                      <c:pt idx="3592">
                        <c:v>#N/A</c:v>
                      </c:pt>
                      <c:pt idx="3593">
                        <c:v>#N/A</c:v>
                      </c:pt>
                      <c:pt idx="3594">
                        <c:v>#N/A</c:v>
                      </c:pt>
                      <c:pt idx="3595">
                        <c:v>#N/A</c:v>
                      </c:pt>
                      <c:pt idx="3596">
                        <c:v>#N/A</c:v>
                      </c:pt>
                      <c:pt idx="3597">
                        <c:v>#N/A</c:v>
                      </c:pt>
                      <c:pt idx="3598">
                        <c:v>#N/A</c:v>
                      </c:pt>
                      <c:pt idx="3599">
                        <c:v>#N/A</c:v>
                      </c:pt>
                      <c:pt idx="3600">
                        <c:v>#N/A</c:v>
                      </c:pt>
                      <c:pt idx="3601">
                        <c:v>#N/A</c:v>
                      </c:pt>
                      <c:pt idx="3602">
                        <c:v>#N/A</c:v>
                      </c:pt>
                      <c:pt idx="3603">
                        <c:v>#N/A</c:v>
                      </c:pt>
                      <c:pt idx="3604">
                        <c:v>#N/A</c:v>
                      </c:pt>
                      <c:pt idx="3605">
                        <c:v>#N/A</c:v>
                      </c:pt>
                      <c:pt idx="3606">
                        <c:v>#N/A</c:v>
                      </c:pt>
                      <c:pt idx="3607">
                        <c:v>#N/A</c:v>
                      </c:pt>
                      <c:pt idx="3608">
                        <c:v>#N/A</c:v>
                      </c:pt>
                      <c:pt idx="3609">
                        <c:v>#N/A</c:v>
                      </c:pt>
                      <c:pt idx="3610">
                        <c:v>3.0196390513879998</c:v>
                      </c:pt>
                      <c:pt idx="3611">
                        <c:v>#N/A</c:v>
                      </c:pt>
                      <c:pt idx="3612">
                        <c:v>#N/A</c:v>
                      </c:pt>
                      <c:pt idx="3613">
                        <c:v>#N/A</c:v>
                      </c:pt>
                      <c:pt idx="3614">
                        <c:v>#N/A</c:v>
                      </c:pt>
                      <c:pt idx="3615">
                        <c:v>#N/A</c:v>
                      </c:pt>
                      <c:pt idx="3616">
                        <c:v>#N/A</c:v>
                      </c:pt>
                      <c:pt idx="3617">
                        <c:v>#N/A</c:v>
                      </c:pt>
                      <c:pt idx="3618">
                        <c:v>#N/A</c:v>
                      </c:pt>
                      <c:pt idx="3619">
                        <c:v>#N/A</c:v>
                      </c:pt>
                      <c:pt idx="3620">
                        <c:v>#N/A</c:v>
                      </c:pt>
                      <c:pt idx="3621">
                        <c:v>#N/A</c:v>
                      </c:pt>
                      <c:pt idx="3622">
                        <c:v>#N/A</c:v>
                      </c:pt>
                      <c:pt idx="3623">
                        <c:v>#N/A</c:v>
                      </c:pt>
                      <c:pt idx="3624">
                        <c:v>#N/A</c:v>
                      </c:pt>
                      <c:pt idx="3625">
                        <c:v>#N/A</c:v>
                      </c:pt>
                      <c:pt idx="3626">
                        <c:v>#N/A</c:v>
                      </c:pt>
                      <c:pt idx="3627">
                        <c:v>#N/A</c:v>
                      </c:pt>
                      <c:pt idx="3628">
                        <c:v>2.9470356969379998</c:v>
                      </c:pt>
                      <c:pt idx="3629">
                        <c:v>#N/A</c:v>
                      </c:pt>
                      <c:pt idx="3630">
                        <c:v>#N/A</c:v>
                      </c:pt>
                      <c:pt idx="3631">
                        <c:v>#N/A</c:v>
                      </c:pt>
                      <c:pt idx="3632">
                        <c:v>#N/A</c:v>
                      </c:pt>
                      <c:pt idx="3633">
                        <c:v>#N/A</c:v>
                      </c:pt>
                      <c:pt idx="3634">
                        <c:v>#N/A</c:v>
                      </c:pt>
                      <c:pt idx="3635">
                        <c:v>#N/A</c:v>
                      </c:pt>
                      <c:pt idx="3636">
                        <c:v>#N/A</c:v>
                      </c:pt>
                      <c:pt idx="3637">
                        <c:v>#N/A</c:v>
                      </c:pt>
                      <c:pt idx="3638">
                        <c:v>#N/A</c:v>
                      </c:pt>
                      <c:pt idx="3639">
                        <c:v>#N/A</c:v>
                      </c:pt>
                      <c:pt idx="3640">
                        <c:v>#N/A</c:v>
                      </c:pt>
                      <c:pt idx="3641">
                        <c:v>#N/A</c:v>
                      </c:pt>
                      <c:pt idx="3642">
                        <c:v>#N/A</c:v>
                      </c:pt>
                      <c:pt idx="3643">
                        <c:v>#N/A</c:v>
                      </c:pt>
                      <c:pt idx="3644">
                        <c:v>#N/A</c:v>
                      </c:pt>
                      <c:pt idx="3645">
                        <c:v>#N/A</c:v>
                      </c:pt>
                      <c:pt idx="3646">
                        <c:v>#N/A</c:v>
                      </c:pt>
                      <c:pt idx="3647">
                        <c:v>#N/A</c:v>
                      </c:pt>
                      <c:pt idx="3648">
                        <c:v>#N/A</c:v>
                      </c:pt>
                      <c:pt idx="3649">
                        <c:v>#N/A</c:v>
                      </c:pt>
                      <c:pt idx="3650">
                        <c:v>2.8770451055719999</c:v>
                      </c:pt>
                      <c:pt idx="3651">
                        <c:v>#N/A</c:v>
                      </c:pt>
                      <c:pt idx="3652">
                        <c:v>#N/A</c:v>
                      </c:pt>
                      <c:pt idx="3653">
                        <c:v>#N/A</c:v>
                      </c:pt>
                      <c:pt idx="3654">
                        <c:v>#N/A</c:v>
                      </c:pt>
                      <c:pt idx="3655">
                        <c:v>#N/A</c:v>
                      </c:pt>
                      <c:pt idx="3656">
                        <c:v>#N/A</c:v>
                      </c:pt>
                      <c:pt idx="3657">
                        <c:v>#N/A</c:v>
                      </c:pt>
                      <c:pt idx="3658">
                        <c:v>#N/A</c:v>
                      </c:pt>
                      <c:pt idx="3659">
                        <c:v>#N/A</c:v>
                      </c:pt>
                      <c:pt idx="3660">
                        <c:v>#N/A</c:v>
                      </c:pt>
                      <c:pt idx="3661">
                        <c:v>#N/A</c:v>
                      </c:pt>
                      <c:pt idx="3662">
                        <c:v>#N/A</c:v>
                      </c:pt>
                      <c:pt idx="3663">
                        <c:v>#N/A</c:v>
                      </c:pt>
                      <c:pt idx="3664">
                        <c:v>#N/A</c:v>
                      </c:pt>
                      <c:pt idx="3665">
                        <c:v>#N/A</c:v>
                      </c:pt>
                      <c:pt idx="3666">
                        <c:v>#N/A</c:v>
                      </c:pt>
                      <c:pt idx="3667">
                        <c:v>#N/A</c:v>
                      </c:pt>
                      <c:pt idx="3668">
                        <c:v>#N/A</c:v>
                      </c:pt>
                      <c:pt idx="3669">
                        <c:v>#N/A</c:v>
                      </c:pt>
                      <c:pt idx="3670">
                        <c:v>#N/A</c:v>
                      </c:pt>
                      <c:pt idx="3671">
                        <c:v>#N/A</c:v>
                      </c:pt>
                      <c:pt idx="3672">
                        <c:v>2.7872047408429999</c:v>
                      </c:pt>
                      <c:pt idx="3673">
                        <c:v>#N/A</c:v>
                      </c:pt>
                      <c:pt idx="3674">
                        <c:v>#N/A</c:v>
                      </c:pt>
                      <c:pt idx="3675">
                        <c:v>#N/A</c:v>
                      </c:pt>
                      <c:pt idx="3676">
                        <c:v>#N/A</c:v>
                      </c:pt>
                      <c:pt idx="3677">
                        <c:v>#N/A</c:v>
                      </c:pt>
                      <c:pt idx="3678">
                        <c:v>#N/A</c:v>
                      </c:pt>
                      <c:pt idx="3679">
                        <c:v>#N/A</c:v>
                      </c:pt>
                      <c:pt idx="3680">
                        <c:v>#N/A</c:v>
                      </c:pt>
                      <c:pt idx="3681">
                        <c:v>#N/A</c:v>
                      </c:pt>
                      <c:pt idx="3682">
                        <c:v>#N/A</c:v>
                      </c:pt>
                      <c:pt idx="3683">
                        <c:v>#N/A</c:v>
                      </c:pt>
                      <c:pt idx="3684">
                        <c:v>#N/A</c:v>
                      </c:pt>
                      <c:pt idx="3685">
                        <c:v>#N/A</c:v>
                      </c:pt>
                      <c:pt idx="3686">
                        <c:v>#N/A</c:v>
                      </c:pt>
                      <c:pt idx="3687">
                        <c:v>#N/A</c:v>
                      </c:pt>
                      <c:pt idx="3688">
                        <c:v>#N/A</c:v>
                      </c:pt>
                      <c:pt idx="3689">
                        <c:v>#N/A</c:v>
                      </c:pt>
                      <c:pt idx="3690">
                        <c:v>#N/A</c:v>
                      </c:pt>
                      <c:pt idx="3691">
                        <c:v>#N/A</c:v>
                      </c:pt>
                      <c:pt idx="3692">
                        <c:v>#N/A</c:v>
                      </c:pt>
                      <c:pt idx="3693">
                        <c:v>2.5028703370879999</c:v>
                      </c:pt>
                      <c:pt idx="3694">
                        <c:v>#N/A</c:v>
                      </c:pt>
                      <c:pt idx="3695">
                        <c:v>#N/A</c:v>
                      </c:pt>
                      <c:pt idx="3696">
                        <c:v>#N/A</c:v>
                      </c:pt>
                      <c:pt idx="3697">
                        <c:v>#N/A</c:v>
                      </c:pt>
                      <c:pt idx="3698">
                        <c:v>#N/A</c:v>
                      </c:pt>
                      <c:pt idx="3699">
                        <c:v>#N/A</c:v>
                      </c:pt>
                      <c:pt idx="3700">
                        <c:v>#N/A</c:v>
                      </c:pt>
                      <c:pt idx="3701">
                        <c:v>#N/A</c:v>
                      </c:pt>
                      <c:pt idx="3702">
                        <c:v>#N/A</c:v>
                      </c:pt>
                      <c:pt idx="3703">
                        <c:v>#N/A</c:v>
                      </c:pt>
                      <c:pt idx="3704">
                        <c:v>#N/A</c:v>
                      </c:pt>
                      <c:pt idx="3705">
                        <c:v>#N/A</c:v>
                      </c:pt>
                      <c:pt idx="3706">
                        <c:v>#N/A</c:v>
                      </c:pt>
                      <c:pt idx="3707">
                        <c:v>#N/A</c:v>
                      </c:pt>
                      <c:pt idx="3708">
                        <c:v>#N/A</c:v>
                      </c:pt>
                      <c:pt idx="3709">
                        <c:v>#N/A</c:v>
                      </c:pt>
                      <c:pt idx="3710">
                        <c:v>#N/A</c:v>
                      </c:pt>
                      <c:pt idx="3711">
                        <c:v>#N/A</c:v>
                      </c:pt>
                      <c:pt idx="3712">
                        <c:v>#N/A</c:v>
                      </c:pt>
                      <c:pt idx="3713">
                        <c:v>#N/A</c:v>
                      </c:pt>
                      <c:pt idx="3714">
                        <c:v>#N/A</c:v>
                      </c:pt>
                      <c:pt idx="3715">
                        <c:v>#N/A</c:v>
                      </c:pt>
                      <c:pt idx="3716">
                        <c:v>2.3658177804720002</c:v>
                      </c:pt>
                      <c:pt idx="3717">
                        <c:v>#N/A</c:v>
                      </c:pt>
                      <c:pt idx="3718">
                        <c:v>#N/A</c:v>
                      </c:pt>
                      <c:pt idx="3719">
                        <c:v>#N/A</c:v>
                      </c:pt>
                      <c:pt idx="3720">
                        <c:v>#N/A</c:v>
                      </c:pt>
                      <c:pt idx="3721">
                        <c:v>#N/A</c:v>
                      </c:pt>
                      <c:pt idx="3722">
                        <c:v>#N/A</c:v>
                      </c:pt>
                      <c:pt idx="3723">
                        <c:v>#N/A</c:v>
                      </c:pt>
                      <c:pt idx="3724">
                        <c:v>#N/A</c:v>
                      </c:pt>
                      <c:pt idx="3725">
                        <c:v>#N/A</c:v>
                      </c:pt>
                      <c:pt idx="3726">
                        <c:v>#N/A</c:v>
                      </c:pt>
                      <c:pt idx="3727">
                        <c:v>#N/A</c:v>
                      </c:pt>
                      <c:pt idx="3728">
                        <c:v>#N/A</c:v>
                      </c:pt>
                      <c:pt idx="3729">
                        <c:v>#N/A</c:v>
                      </c:pt>
                      <c:pt idx="3730">
                        <c:v>#N/A</c:v>
                      </c:pt>
                      <c:pt idx="3731">
                        <c:v>#N/A</c:v>
                      </c:pt>
                      <c:pt idx="3732">
                        <c:v>#N/A</c:v>
                      </c:pt>
                      <c:pt idx="3733">
                        <c:v>#N/A</c:v>
                      </c:pt>
                      <c:pt idx="3734">
                        <c:v>#N/A</c:v>
                      </c:pt>
                      <c:pt idx="3735">
                        <c:v>#N/A</c:v>
                      </c:pt>
                      <c:pt idx="3736">
                        <c:v>#N/A</c:v>
                      </c:pt>
                      <c:pt idx="3737">
                        <c:v>#N/A</c:v>
                      </c:pt>
                      <c:pt idx="3738">
                        <c:v>2.5159207176299998</c:v>
                      </c:pt>
                      <c:pt idx="3739">
                        <c:v>#N/A</c:v>
                      </c:pt>
                      <c:pt idx="3740">
                        <c:v>#N/A</c:v>
                      </c:pt>
                      <c:pt idx="3741">
                        <c:v>#N/A</c:v>
                      </c:pt>
                      <c:pt idx="3742">
                        <c:v>#N/A</c:v>
                      </c:pt>
                      <c:pt idx="3743">
                        <c:v>#N/A</c:v>
                      </c:pt>
                      <c:pt idx="3744">
                        <c:v>#N/A</c:v>
                      </c:pt>
                      <c:pt idx="3745">
                        <c:v>#N/A</c:v>
                      </c:pt>
                      <c:pt idx="3746">
                        <c:v>#N/A</c:v>
                      </c:pt>
                      <c:pt idx="3747">
                        <c:v>#N/A</c:v>
                      </c:pt>
                      <c:pt idx="3748">
                        <c:v>#N/A</c:v>
                      </c:pt>
                      <c:pt idx="3749">
                        <c:v>#N/A</c:v>
                      </c:pt>
                      <c:pt idx="3750">
                        <c:v>#N/A</c:v>
                      </c:pt>
                      <c:pt idx="3751">
                        <c:v>#N/A</c:v>
                      </c:pt>
                      <c:pt idx="3752">
                        <c:v>#N/A</c:v>
                      </c:pt>
                      <c:pt idx="3753">
                        <c:v>#N/A</c:v>
                      </c:pt>
                      <c:pt idx="3754">
                        <c:v>#N/A</c:v>
                      </c:pt>
                      <c:pt idx="3755">
                        <c:v>#N/A</c:v>
                      </c:pt>
                      <c:pt idx="3756">
                        <c:v>#N/A</c:v>
                      </c:pt>
                      <c:pt idx="3757">
                        <c:v>#N/A</c:v>
                      </c:pt>
                      <c:pt idx="3758">
                        <c:v>2.4794464775630001</c:v>
                      </c:pt>
                      <c:pt idx="3759">
                        <c:v>#N/A</c:v>
                      </c:pt>
                      <c:pt idx="3760">
                        <c:v>#N/A</c:v>
                      </c:pt>
                      <c:pt idx="3761">
                        <c:v>#N/A</c:v>
                      </c:pt>
                      <c:pt idx="3762">
                        <c:v>#N/A</c:v>
                      </c:pt>
                      <c:pt idx="3763">
                        <c:v>#N/A</c:v>
                      </c:pt>
                      <c:pt idx="3764">
                        <c:v>#N/A</c:v>
                      </c:pt>
                      <c:pt idx="3765">
                        <c:v>#N/A</c:v>
                      </c:pt>
                      <c:pt idx="3766">
                        <c:v>#N/A</c:v>
                      </c:pt>
                      <c:pt idx="3767">
                        <c:v>#N/A</c:v>
                      </c:pt>
                      <c:pt idx="3768">
                        <c:v>#N/A</c:v>
                      </c:pt>
                      <c:pt idx="3769">
                        <c:v>#N/A</c:v>
                      </c:pt>
                      <c:pt idx="3770">
                        <c:v>#N/A</c:v>
                      </c:pt>
                      <c:pt idx="3771">
                        <c:v>#N/A</c:v>
                      </c:pt>
                      <c:pt idx="3772">
                        <c:v>#N/A</c:v>
                      </c:pt>
                      <c:pt idx="3773">
                        <c:v>#N/A</c:v>
                      </c:pt>
                      <c:pt idx="3774">
                        <c:v>#N/A</c:v>
                      </c:pt>
                      <c:pt idx="3775">
                        <c:v>#N/A</c:v>
                      </c:pt>
                      <c:pt idx="3776">
                        <c:v>#N/A</c:v>
                      </c:pt>
                      <c:pt idx="3777">
                        <c:v>#N/A</c:v>
                      </c:pt>
                      <c:pt idx="3778">
                        <c:v>#N/A</c:v>
                      </c:pt>
                      <c:pt idx="3779">
                        <c:v>#N/A</c:v>
                      </c:pt>
                      <c:pt idx="3780">
                        <c:v>#N/A</c:v>
                      </c:pt>
                      <c:pt idx="3781">
                        <c:v>2.564987080536</c:v>
                      </c:pt>
                      <c:pt idx="3782">
                        <c:v>#N/A</c:v>
                      </c:pt>
                      <c:pt idx="3783">
                        <c:v>#N/A</c:v>
                      </c:pt>
                      <c:pt idx="3784">
                        <c:v>#N/A</c:v>
                      </c:pt>
                      <c:pt idx="3785">
                        <c:v>#N/A</c:v>
                      </c:pt>
                      <c:pt idx="3786">
                        <c:v>#N/A</c:v>
                      </c:pt>
                      <c:pt idx="3787">
                        <c:v>#N/A</c:v>
                      </c:pt>
                      <c:pt idx="3788">
                        <c:v>#N/A</c:v>
                      </c:pt>
                      <c:pt idx="3789">
                        <c:v>#N/A</c:v>
                      </c:pt>
                      <c:pt idx="3790">
                        <c:v>#N/A</c:v>
                      </c:pt>
                      <c:pt idx="3791">
                        <c:v>#N/A</c:v>
                      </c:pt>
                      <c:pt idx="3792">
                        <c:v>#N/A</c:v>
                      </c:pt>
                      <c:pt idx="3793">
                        <c:v>#N/A</c:v>
                      </c:pt>
                      <c:pt idx="3794">
                        <c:v>#N/A</c:v>
                      </c:pt>
                      <c:pt idx="3795">
                        <c:v>#N/A</c:v>
                      </c:pt>
                      <c:pt idx="3796">
                        <c:v>#N/A</c:v>
                      </c:pt>
                      <c:pt idx="3797">
                        <c:v>#N/A</c:v>
                      </c:pt>
                      <c:pt idx="3798">
                        <c:v>#N/A</c:v>
                      </c:pt>
                      <c:pt idx="3799">
                        <c:v>#N/A</c:v>
                      </c:pt>
                      <c:pt idx="3800">
                        <c:v>#N/A</c:v>
                      </c:pt>
                      <c:pt idx="3801">
                        <c:v>2.7768966976380001</c:v>
                      </c:pt>
                      <c:pt idx="3802">
                        <c:v>#N/A</c:v>
                      </c:pt>
                      <c:pt idx="3803">
                        <c:v>#N/A</c:v>
                      </c:pt>
                      <c:pt idx="3804">
                        <c:v>#N/A</c:v>
                      </c:pt>
                      <c:pt idx="3805">
                        <c:v>#N/A</c:v>
                      </c:pt>
                      <c:pt idx="3806">
                        <c:v>#N/A</c:v>
                      </c:pt>
                      <c:pt idx="3807">
                        <c:v>#N/A</c:v>
                      </c:pt>
                      <c:pt idx="3808">
                        <c:v>#N/A</c:v>
                      </c:pt>
                      <c:pt idx="3809">
                        <c:v>#N/A</c:v>
                      </c:pt>
                      <c:pt idx="3810">
                        <c:v>#N/A</c:v>
                      </c:pt>
                      <c:pt idx="3811">
                        <c:v>#N/A</c:v>
                      </c:pt>
                      <c:pt idx="3812">
                        <c:v>#N/A</c:v>
                      </c:pt>
                      <c:pt idx="3813">
                        <c:v>#N/A</c:v>
                      </c:pt>
                      <c:pt idx="3814">
                        <c:v>#N/A</c:v>
                      </c:pt>
                      <c:pt idx="3815">
                        <c:v>#N/A</c:v>
                      </c:pt>
                      <c:pt idx="3816">
                        <c:v>#N/A</c:v>
                      </c:pt>
                      <c:pt idx="3817">
                        <c:v>#N/A</c:v>
                      </c:pt>
                      <c:pt idx="3818">
                        <c:v>#N/A</c:v>
                      </c:pt>
                      <c:pt idx="3819">
                        <c:v>#N/A</c:v>
                      </c:pt>
                      <c:pt idx="3820">
                        <c:v>#N/A</c:v>
                      </c:pt>
                      <c:pt idx="3821">
                        <c:v>3.214954946372</c:v>
                      </c:pt>
                      <c:pt idx="3822">
                        <c:v>#N/A</c:v>
                      </c:pt>
                      <c:pt idx="3823">
                        <c:v>#N/A</c:v>
                      </c:pt>
                      <c:pt idx="3824">
                        <c:v>#N/A</c:v>
                      </c:pt>
                      <c:pt idx="3825">
                        <c:v>#N/A</c:v>
                      </c:pt>
                      <c:pt idx="3826">
                        <c:v>#N/A</c:v>
                      </c:pt>
                      <c:pt idx="3827">
                        <c:v>#N/A</c:v>
                      </c:pt>
                      <c:pt idx="3828">
                        <c:v>#N/A</c:v>
                      </c:pt>
                      <c:pt idx="3829">
                        <c:v>#N/A</c:v>
                      </c:pt>
                      <c:pt idx="3830">
                        <c:v>#N/A</c:v>
                      </c:pt>
                      <c:pt idx="3831">
                        <c:v>#N/A</c:v>
                      </c:pt>
                      <c:pt idx="3832">
                        <c:v>#N/A</c:v>
                      </c:pt>
                      <c:pt idx="3833">
                        <c:v>#N/A</c:v>
                      </c:pt>
                      <c:pt idx="3834">
                        <c:v>#N/A</c:v>
                      </c:pt>
                      <c:pt idx="3835">
                        <c:v>#N/A</c:v>
                      </c:pt>
                      <c:pt idx="3836">
                        <c:v>#N/A</c:v>
                      </c:pt>
                      <c:pt idx="3837">
                        <c:v>#N/A</c:v>
                      </c:pt>
                      <c:pt idx="3838">
                        <c:v>#N/A</c:v>
                      </c:pt>
                      <c:pt idx="3839">
                        <c:v>#N/A</c:v>
                      </c:pt>
                      <c:pt idx="3840">
                        <c:v>#N/A</c:v>
                      </c:pt>
                      <c:pt idx="3841">
                        <c:v>#N/A</c:v>
                      </c:pt>
                      <c:pt idx="3842">
                        <c:v>#N/A</c:v>
                      </c:pt>
                      <c:pt idx="3843">
                        <c:v>2.9815992803590001</c:v>
                      </c:pt>
                      <c:pt idx="3844">
                        <c:v>#N/A</c:v>
                      </c:pt>
                      <c:pt idx="3845">
                        <c:v>#N/A</c:v>
                      </c:pt>
                      <c:pt idx="3846">
                        <c:v>#N/A</c:v>
                      </c:pt>
                      <c:pt idx="3847">
                        <c:v>#N/A</c:v>
                      </c:pt>
                      <c:pt idx="3848">
                        <c:v>#N/A</c:v>
                      </c:pt>
                      <c:pt idx="3849">
                        <c:v>#N/A</c:v>
                      </c:pt>
                      <c:pt idx="3850">
                        <c:v>#N/A</c:v>
                      </c:pt>
                      <c:pt idx="3851">
                        <c:v>#N/A</c:v>
                      </c:pt>
                      <c:pt idx="3852">
                        <c:v>#N/A</c:v>
                      </c:pt>
                      <c:pt idx="3853">
                        <c:v>#N/A</c:v>
                      </c:pt>
                      <c:pt idx="3854">
                        <c:v>#N/A</c:v>
                      </c:pt>
                      <c:pt idx="3855">
                        <c:v>#N/A</c:v>
                      </c:pt>
                      <c:pt idx="3856">
                        <c:v>#N/A</c:v>
                      </c:pt>
                      <c:pt idx="3857">
                        <c:v>#N/A</c:v>
                      </c:pt>
                      <c:pt idx="3858">
                        <c:v>#N/A</c:v>
                      </c:pt>
                      <c:pt idx="3859">
                        <c:v>#N/A</c:v>
                      </c:pt>
                      <c:pt idx="3860">
                        <c:v>#N/A</c:v>
                      </c:pt>
                      <c:pt idx="3861">
                        <c:v>#N/A</c:v>
                      </c:pt>
                      <c:pt idx="3862">
                        <c:v>2.8932252163080001</c:v>
                      </c:pt>
                      <c:pt idx="3863">
                        <c:v>#N/A</c:v>
                      </c:pt>
                      <c:pt idx="3864">
                        <c:v>#N/A</c:v>
                      </c:pt>
                      <c:pt idx="3865">
                        <c:v>#N/A</c:v>
                      </c:pt>
                      <c:pt idx="3866">
                        <c:v>#N/A</c:v>
                      </c:pt>
                      <c:pt idx="3867">
                        <c:v>#N/A</c:v>
                      </c:pt>
                      <c:pt idx="3868">
                        <c:v>#N/A</c:v>
                      </c:pt>
                      <c:pt idx="3869">
                        <c:v>#N/A</c:v>
                      </c:pt>
                      <c:pt idx="3870">
                        <c:v>#N/A</c:v>
                      </c:pt>
                      <c:pt idx="3871">
                        <c:v>#N/A</c:v>
                      </c:pt>
                      <c:pt idx="3872">
                        <c:v>#N/A</c:v>
                      </c:pt>
                      <c:pt idx="3873">
                        <c:v>#N/A</c:v>
                      </c:pt>
                      <c:pt idx="3874">
                        <c:v>#N/A</c:v>
                      </c:pt>
                      <c:pt idx="3875">
                        <c:v>#N/A</c:v>
                      </c:pt>
                      <c:pt idx="3876">
                        <c:v>#N/A</c:v>
                      </c:pt>
                      <c:pt idx="3877">
                        <c:v>#N/A</c:v>
                      </c:pt>
                      <c:pt idx="3878">
                        <c:v>#N/A</c:v>
                      </c:pt>
                      <c:pt idx="3879">
                        <c:v>#N/A</c:v>
                      </c:pt>
                      <c:pt idx="3880">
                        <c:v>#N/A</c:v>
                      </c:pt>
                      <c:pt idx="3881">
                        <c:v>#N/A</c:v>
                      </c:pt>
                      <c:pt idx="3882">
                        <c:v>3.1101473946240001</c:v>
                      </c:pt>
                      <c:pt idx="3883">
                        <c:v>#N/A</c:v>
                      </c:pt>
                      <c:pt idx="3884">
                        <c:v>#N/A</c:v>
                      </c:pt>
                      <c:pt idx="3885">
                        <c:v>#N/A</c:v>
                      </c:pt>
                      <c:pt idx="3886">
                        <c:v>#N/A</c:v>
                      </c:pt>
                      <c:pt idx="3887">
                        <c:v>#N/A</c:v>
                      </c:pt>
                      <c:pt idx="3888">
                        <c:v>#N/A</c:v>
                      </c:pt>
                      <c:pt idx="3889">
                        <c:v>#N/A</c:v>
                      </c:pt>
                      <c:pt idx="3890">
                        <c:v>#N/A</c:v>
                      </c:pt>
                      <c:pt idx="3891">
                        <c:v>#N/A</c:v>
                      </c:pt>
                      <c:pt idx="3892">
                        <c:v>#N/A</c:v>
                      </c:pt>
                      <c:pt idx="3893">
                        <c:v>#N/A</c:v>
                      </c:pt>
                      <c:pt idx="3894">
                        <c:v>#N/A</c:v>
                      </c:pt>
                      <c:pt idx="3895">
                        <c:v>#N/A</c:v>
                      </c:pt>
                      <c:pt idx="3896">
                        <c:v>#N/A</c:v>
                      </c:pt>
                      <c:pt idx="3897">
                        <c:v>#N/A</c:v>
                      </c:pt>
                      <c:pt idx="3898">
                        <c:v>#N/A</c:v>
                      </c:pt>
                      <c:pt idx="3899">
                        <c:v>#N/A</c:v>
                      </c:pt>
                      <c:pt idx="3900">
                        <c:v>#N/A</c:v>
                      </c:pt>
                      <c:pt idx="3901">
                        <c:v>#N/A</c:v>
                      </c:pt>
                      <c:pt idx="3902">
                        <c:v>3.0035274507760001</c:v>
                      </c:pt>
                      <c:pt idx="3903">
                        <c:v>#N/A</c:v>
                      </c:pt>
                      <c:pt idx="3904">
                        <c:v>#N/A</c:v>
                      </c:pt>
                      <c:pt idx="3905">
                        <c:v>#N/A</c:v>
                      </c:pt>
                      <c:pt idx="3906">
                        <c:v>#N/A</c:v>
                      </c:pt>
                      <c:pt idx="3907">
                        <c:v>#N/A</c:v>
                      </c:pt>
                      <c:pt idx="3908">
                        <c:v>#N/A</c:v>
                      </c:pt>
                      <c:pt idx="3909">
                        <c:v>#N/A</c:v>
                      </c:pt>
                      <c:pt idx="3910">
                        <c:v>#N/A</c:v>
                      </c:pt>
                      <c:pt idx="3911">
                        <c:v>#N/A</c:v>
                      </c:pt>
                      <c:pt idx="3912">
                        <c:v>#N/A</c:v>
                      </c:pt>
                      <c:pt idx="3913">
                        <c:v>#N/A</c:v>
                      </c:pt>
                      <c:pt idx="3914">
                        <c:v>#N/A</c:v>
                      </c:pt>
                      <c:pt idx="3915">
                        <c:v>#N/A</c:v>
                      </c:pt>
                      <c:pt idx="3916">
                        <c:v>#N/A</c:v>
                      </c:pt>
                      <c:pt idx="3917">
                        <c:v>#N/A</c:v>
                      </c:pt>
                      <c:pt idx="3918">
                        <c:v>#N/A</c:v>
                      </c:pt>
                      <c:pt idx="3919">
                        <c:v>#N/A</c:v>
                      </c:pt>
                      <c:pt idx="3920">
                        <c:v>#N/A</c:v>
                      </c:pt>
                      <c:pt idx="3921">
                        <c:v>#N/A</c:v>
                      </c:pt>
                      <c:pt idx="3922">
                        <c:v>#N/A</c:v>
                      </c:pt>
                      <c:pt idx="3923">
                        <c:v>3.0900897382229999</c:v>
                      </c:pt>
                      <c:pt idx="3924">
                        <c:v>#N/A</c:v>
                      </c:pt>
                      <c:pt idx="3925">
                        <c:v>#N/A</c:v>
                      </c:pt>
                      <c:pt idx="3926">
                        <c:v>#N/A</c:v>
                      </c:pt>
                      <c:pt idx="3927">
                        <c:v>#N/A</c:v>
                      </c:pt>
                      <c:pt idx="3928">
                        <c:v>#N/A</c:v>
                      </c:pt>
                      <c:pt idx="3929">
                        <c:v>#N/A</c:v>
                      </c:pt>
                      <c:pt idx="3930">
                        <c:v>#N/A</c:v>
                      </c:pt>
                      <c:pt idx="3931">
                        <c:v>#N/A</c:v>
                      </c:pt>
                      <c:pt idx="3932">
                        <c:v>#N/A</c:v>
                      </c:pt>
                      <c:pt idx="3933">
                        <c:v>#N/A</c:v>
                      </c:pt>
                      <c:pt idx="3934">
                        <c:v>#N/A</c:v>
                      </c:pt>
                      <c:pt idx="3935">
                        <c:v>#N/A</c:v>
                      </c:pt>
                      <c:pt idx="3936">
                        <c:v>#N/A</c:v>
                      </c:pt>
                      <c:pt idx="3937">
                        <c:v>#N/A</c:v>
                      </c:pt>
                      <c:pt idx="3938">
                        <c:v>#N/A</c:v>
                      </c:pt>
                      <c:pt idx="3939">
                        <c:v>#N/A</c:v>
                      </c:pt>
                      <c:pt idx="3940">
                        <c:v>#N/A</c:v>
                      </c:pt>
                      <c:pt idx="3941">
                        <c:v>#N/A</c:v>
                      </c:pt>
                      <c:pt idx="3942">
                        <c:v>#N/A</c:v>
                      </c:pt>
                      <c:pt idx="3943">
                        <c:v>#N/A</c:v>
                      </c:pt>
                      <c:pt idx="3944">
                        <c:v>3.2487794255960001</c:v>
                      </c:pt>
                      <c:pt idx="3945">
                        <c:v>#N/A</c:v>
                      </c:pt>
                      <c:pt idx="3946">
                        <c:v>#N/A</c:v>
                      </c:pt>
                      <c:pt idx="3947">
                        <c:v>#N/A</c:v>
                      </c:pt>
                      <c:pt idx="3948">
                        <c:v>#N/A</c:v>
                      </c:pt>
                      <c:pt idx="3949">
                        <c:v>#N/A</c:v>
                      </c:pt>
                      <c:pt idx="3950">
                        <c:v>#N/A</c:v>
                      </c:pt>
                      <c:pt idx="3951">
                        <c:v>#N/A</c:v>
                      </c:pt>
                      <c:pt idx="3952">
                        <c:v>#N/A</c:v>
                      </c:pt>
                      <c:pt idx="3953">
                        <c:v>#N/A</c:v>
                      </c:pt>
                      <c:pt idx="3954">
                        <c:v>#N/A</c:v>
                      </c:pt>
                      <c:pt idx="3955">
                        <c:v>#N/A</c:v>
                      </c:pt>
                      <c:pt idx="3956">
                        <c:v>#N/A</c:v>
                      </c:pt>
                      <c:pt idx="3957">
                        <c:v>#N/A</c:v>
                      </c:pt>
                      <c:pt idx="3958">
                        <c:v>#N/A</c:v>
                      </c:pt>
                      <c:pt idx="3959">
                        <c:v>#N/A</c:v>
                      </c:pt>
                      <c:pt idx="3960">
                        <c:v>#N/A</c:v>
                      </c:pt>
                      <c:pt idx="3961">
                        <c:v>#N/A</c:v>
                      </c:pt>
                      <c:pt idx="3962">
                        <c:v>#N/A</c:v>
                      </c:pt>
                      <c:pt idx="3963">
                        <c:v>#N/A</c:v>
                      </c:pt>
                      <c:pt idx="3964">
                        <c:v>#N/A</c:v>
                      </c:pt>
                      <c:pt idx="3965">
                        <c:v>#N/A</c:v>
                      </c:pt>
                      <c:pt idx="3966">
                        <c:v>#N/A</c:v>
                      </c:pt>
                      <c:pt idx="3967">
                        <c:v>3.3745783859320002</c:v>
                      </c:pt>
                      <c:pt idx="3968">
                        <c:v>#N/A</c:v>
                      </c:pt>
                      <c:pt idx="3969">
                        <c:v>#N/A</c:v>
                      </c:pt>
                      <c:pt idx="3970">
                        <c:v>#N/A</c:v>
                      </c:pt>
                      <c:pt idx="3971">
                        <c:v>#N/A</c:v>
                      </c:pt>
                      <c:pt idx="3972">
                        <c:v>#N/A</c:v>
                      </c:pt>
                      <c:pt idx="3973">
                        <c:v>#N/A</c:v>
                      </c:pt>
                      <c:pt idx="3974">
                        <c:v>#N/A</c:v>
                      </c:pt>
                      <c:pt idx="3975">
                        <c:v>#N/A</c:v>
                      </c:pt>
                      <c:pt idx="3976">
                        <c:v>#N/A</c:v>
                      </c:pt>
                      <c:pt idx="3977">
                        <c:v>#N/A</c:v>
                      </c:pt>
                      <c:pt idx="3978">
                        <c:v>#N/A</c:v>
                      </c:pt>
                      <c:pt idx="3979">
                        <c:v>#N/A</c:v>
                      </c:pt>
                      <c:pt idx="3980">
                        <c:v>#N/A</c:v>
                      </c:pt>
                      <c:pt idx="3981">
                        <c:v>#N/A</c:v>
                      </c:pt>
                      <c:pt idx="3982">
                        <c:v>#N/A</c:v>
                      </c:pt>
                      <c:pt idx="3983">
                        <c:v>#N/A</c:v>
                      </c:pt>
                      <c:pt idx="3984">
                        <c:v>#N/A</c:v>
                      </c:pt>
                      <c:pt idx="3985">
                        <c:v>#N/A</c:v>
                      </c:pt>
                      <c:pt idx="3986">
                        <c:v>#N/A</c:v>
                      </c:pt>
                      <c:pt idx="3987">
                        <c:v>#N/A</c:v>
                      </c:pt>
                      <c:pt idx="3988">
                        <c:v>3.3426914882559999</c:v>
                      </c:pt>
                      <c:pt idx="3989">
                        <c:v>#N/A</c:v>
                      </c:pt>
                      <c:pt idx="3990">
                        <c:v>#N/A</c:v>
                      </c:pt>
                      <c:pt idx="3991">
                        <c:v>#N/A</c:v>
                      </c:pt>
                      <c:pt idx="3992">
                        <c:v>#N/A</c:v>
                      </c:pt>
                      <c:pt idx="3993">
                        <c:v>#N/A</c:v>
                      </c:pt>
                      <c:pt idx="3994">
                        <c:v>#N/A</c:v>
                      </c:pt>
                      <c:pt idx="3995">
                        <c:v>#N/A</c:v>
                      </c:pt>
                      <c:pt idx="3996">
                        <c:v>#N/A</c:v>
                      </c:pt>
                      <c:pt idx="3997">
                        <c:v>#N/A</c:v>
                      </c:pt>
                      <c:pt idx="3998">
                        <c:v>#N/A</c:v>
                      </c:pt>
                      <c:pt idx="3999">
                        <c:v>#N/A</c:v>
                      </c:pt>
                      <c:pt idx="4000">
                        <c:v>#N/A</c:v>
                      </c:pt>
                      <c:pt idx="4001">
                        <c:v>#N/A</c:v>
                      </c:pt>
                      <c:pt idx="4002">
                        <c:v>#N/A</c:v>
                      </c:pt>
                      <c:pt idx="4003">
                        <c:v>#N/A</c:v>
                      </c:pt>
                      <c:pt idx="4004">
                        <c:v>#N/A</c:v>
                      </c:pt>
                      <c:pt idx="4005">
                        <c:v>#N/A</c:v>
                      </c:pt>
                      <c:pt idx="4006">
                        <c:v>#N/A</c:v>
                      </c:pt>
                      <c:pt idx="4007">
                        <c:v>#N/A</c:v>
                      </c:pt>
                      <c:pt idx="4008">
                        <c:v>#N/A</c:v>
                      </c:pt>
                      <c:pt idx="4009">
                        <c:v>#N/A</c:v>
                      </c:pt>
                      <c:pt idx="4010">
                        <c:v>#N/A</c:v>
                      </c:pt>
                      <c:pt idx="4011">
                        <c:v>#N/A</c:v>
                      </c:pt>
                      <c:pt idx="4012">
                        <c:v>#N/A</c:v>
                      </c:pt>
                      <c:pt idx="4013">
                        <c:v>#N/A</c:v>
                      </c:pt>
                      <c:pt idx="4014">
                        <c:v>#N/A</c:v>
                      </c:pt>
                      <c:pt idx="4015">
                        <c:v>#N/A</c:v>
                      </c:pt>
                      <c:pt idx="4016">
                        <c:v>#N/A</c:v>
                      </c:pt>
                      <c:pt idx="4017">
                        <c:v>#N/A</c:v>
                      </c:pt>
                      <c:pt idx="4018">
                        <c:v>3.3163350058600001</c:v>
                      </c:pt>
                      <c:pt idx="4019">
                        <c:v>#N/A</c:v>
                      </c:pt>
                      <c:pt idx="4020">
                        <c:v>#N/A</c:v>
                      </c:pt>
                      <c:pt idx="4021">
                        <c:v>#N/A</c:v>
                      </c:pt>
                      <c:pt idx="4022">
                        <c:v>#N/A</c:v>
                      </c:pt>
                      <c:pt idx="4023">
                        <c:v>#N/A</c:v>
                      </c:pt>
                      <c:pt idx="4024">
                        <c:v>#N/A</c:v>
                      </c:pt>
                      <c:pt idx="4025">
                        <c:v>#N/A</c:v>
                      </c:pt>
                      <c:pt idx="4026">
                        <c:v>#N/A</c:v>
                      </c:pt>
                      <c:pt idx="4027">
                        <c:v>#N/A</c:v>
                      </c:pt>
                      <c:pt idx="4028">
                        <c:v>#N/A</c:v>
                      </c:pt>
                      <c:pt idx="4029">
                        <c:v>#N/A</c:v>
                      </c:pt>
                      <c:pt idx="4030">
                        <c:v>#N/A</c:v>
                      </c:pt>
                      <c:pt idx="4031">
                        <c:v>#N/A</c:v>
                      </c:pt>
                      <c:pt idx="4032">
                        <c:v>#N/A</c:v>
                      </c:pt>
                      <c:pt idx="4033">
                        <c:v>#N/A</c:v>
                      </c:pt>
                      <c:pt idx="4034">
                        <c:v>#N/A</c:v>
                      </c:pt>
                      <c:pt idx="4035">
                        <c:v>#N/A</c:v>
                      </c:pt>
                      <c:pt idx="4036">
                        <c:v>#N/A</c:v>
                      </c:pt>
                      <c:pt idx="4037">
                        <c:v>#N/A</c:v>
                      </c:pt>
                      <c:pt idx="4038">
                        <c:v>#N/A</c:v>
                      </c:pt>
                      <c:pt idx="4039">
                        <c:v>#N/A</c:v>
                      </c:pt>
                      <c:pt idx="4040">
                        <c:v>#N/A</c:v>
                      </c:pt>
                      <c:pt idx="4041">
                        <c:v>#N/A</c:v>
                      </c:pt>
                      <c:pt idx="4042">
                        <c:v>#N/A</c:v>
                      </c:pt>
                      <c:pt idx="4043">
                        <c:v>#N/A</c:v>
                      </c:pt>
                      <c:pt idx="4044">
                        <c:v>#N/A</c:v>
                      </c:pt>
                      <c:pt idx="4045">
                        <c:v>#N/A</c:v>
                      </c:pt>
                      <c:pt idx="4046">
                        <c:v>#N/A</c:v>
                      </c:pt>
                      <c:pt idx="4047">
                        <c:v>#N/A</c:v>
                      </c:pt>
                      <c:pt idx="4048">
                        <c:v>#N/A</c:v>
                      </c:pt>
                      <c:pt idx="4049">
                        <c:v>3.34330531689</c:v>
                      </c:pt>
                      <c:pt idx="4050">
                        <c:v>#N/A</c:v>
                      </c:pt>
                      <c:pt idx="4051">
                        <c:v>#N/A</c:v>
                      </c:pt>
                      <c:pt idx="4052">
                        <c:v>#N/A</c:v>
                      </c:pt>
                      <c:pt idx="4053">
                        <c:v>#N/A</c:v>
                      </c:pt>
                      <c:pt idx="4054">
                        <c:v>#N/A</c:v>
                      </c:pt>
                      <c:pt idx="4055">
                        <c:v>#N/A</c:v>
                      </c:pt>
                      <c:pt idx="4056">
                        <c:v>#N/A</c:v>
                      </c:pt>
                      <c:pt idx="4057">
                        <c:v>#N/A</c:v>
                      </c:pt>
                      <c:pt idx="4058">
                        <c:v>#N/A</c:v>
                      </c:pt>
                      <c:pt idx="4059">
                        <c:v>#N/A</c:v>
                      </c:pt>
                      <c:pt idx="4060">
                        <c:v>#N/A</c:v>
                      </c:pt>
                      <c:pt idx="4061">
                        <c:v>#N/A</c:v>
                      </c:pt>
                      <c:pt idx="4062">
                        <c:v>#N/A</c:v>
                      </c:pt>
                      <c:pt idx="4063">
                        <c:v>#N/A</c:v>
                      </c:pt>
                      <c:pt idx="4064">
                        <c:v>#N/A</c:v>
                      </c:pt>
                      <c:pt idx="4065">
                        <c:v>#N/A</c:v>
                      </c:pt>
                      <c:pt idx="4066">
                        <c:v>#N/A</c:v>
                      </c:pt>
                      <c:pt idx="4067">
                        <c:v>#N/A</c:v>
                      </c:pt>
                      <c:pt idx="4068">
                        <c:v>#N/A</c:v>
                      </c:pt>
                      <c:pt idx="4069">
                        <c:v>#N/A</c:v>
                      </c:pt>
                      <c:pt idx="4070">
                        <c:v>#N/A</c:v>
                      </c:pt>
                      <c:pt idx="4071">
                        <c:v>#N/A</c:v>
                      </c:pt>
                      <c:pt idx="4072">
                        <c:v>#N/A</c:v>
                      </c:pt>
                      <c:pt idx="4073">
                        <c:v>#N/A</c:v>
                      </c:pt>
                      <c:pt idx="4074">
                        <c:v>#N/A</c:v>
                      </c:pt>
                      <c:pt idx="4075">
                        <c:v>#N/A</c:v>
                      </c:pt>
                      <c:pt idx="4076">
                        <c:v>#N/A</c:v>
                      </c:pt>
                      <c:pt idx="4077">
                        <c:v>#N/A</c:v>
                      </c:pt>
                      <c:pt idx="4078">
                        <c:v>#N/A</c:v>
                      </c:pt>
                      <c:pt idx="4079">
                        <c:v>3.2448177346399998</c:v>
                      </c:pt>
                      <c:pt idx="4080">
                        <c:v>#N/A</c:v>
                      </c:pt>
                      <c:pt idx="4081">
                        <c:v>#N/A</c:v>
                      </c:pt>
                      <c:pt idx="4082">
                        <c:v>#N/A</c:v>
                      </c:pt>
                      <c:pt idx="4083">
                        <c:v>#N/A</c:v>
                      </c:pt>
                      <c:pt idx="4084">
                        <c:v>#N/A</c:v>
                      </c:pt>
                      <c:pt idx="4085">
                        <c:v>#N/A</c:v>
                      </c:pt>
                      <c:pt idx="4086">
                        <c:v>#N/A</c:v>
                      </c:pt>
                      <c:pt idx="4087">
                        <c:v>#N/A</c:v>
                      </c:pt>
                      <c:pt idx="4088">
                        <c:v>#N/A</c:v>
                      </c:pt>
                      <c:pt idx="4089">
                        <c:v>#N/A</c:v>
                      </c:pt>
                      <c:pt idx="4090">
                        <c:v>#N/A</c:v>
                      </c:pt>
                      <c:pt idx="4091">
                        <c:v>#N/A</c:v>
                      </c:pt>
                      <c:pt idx="4092">
                        <c:v>#N/A</c:v>
                      </c:pt>
                      <c:pt idx="4093">
                        <c:v>#N/A</c:v>
                      </c:pt>
                      <c:pt idx="4094">
                        <c:v>#N/A</c:v>
                      </c:pt>
                      <c:pt idx="4095">
                        <c:v>#N/A</c:v>
                      </c:pt>
                      <c:pt idx="4096">
                        <c:v>#N/A</c:v>
                      </c:pt>
                      <c:pt idx="4097">
                        <c:v>#N/A</c:v>
                      </c:pt>
                      <c:pt idx="4098">
                        <c:v>#N/A</c:v>
                      </c:pt>
                      <c:pt idx="4099">
                        <c:v>#N/A</c:v>
                      </c:pt>
                      <c:pt idx="4100">
                        <c:v>#N/A</c:v>
                      </c:pt>
                      <c:pt idx="4101">
                        <c:v>#N/A</c:v>
                      </c:pt>
                      <c:pt idx="4102">
                        <c:v>#N/A</c:v>
                      </c:pt>
                      <c:pt idx="4103">
                        <c:v>#N/A</c:v>
                      </c:pt>
                      <c:pt idx="4104">
                        <c:v>#N/A</c:v>
                      </c:pt>
                      <c:pt idx="4105">
                        <c:v>#N/A</c:v>
                      </c:pt>
                      <c:pt idx="4106">
                        <c:v>#N/A</c:v>
                      </c:pt>
                      <c:pt idx="4107">
                        <c:v>#N/A</c:v>
                      </c:pt>
                      <c:pt idx="4108">
                        <c:v>#N/A</c:v>
                      </c:pt>
                      <c:pt idx="4109">
                        <c:v>#N/A</c:v>
                      </c:pt>
                      <c:pt idx="4110">
                        <c:v>2.3383998327660001</c:v>
                      </c:pt>
                      <c:pt idx="4111">
                        <c:v>#N/A</c:v>
                      </c:pt>
                      <c:pt idx="4112">
                        <c:v>#N/A</c:v>
                      </c:pt>
                      <c:pt idx="4113">
                        <c:v>#N/A</c:v>
                      </c:pt>
                      <c:pt idx="4114">
                        <c:v>#N/A</c:v>
                      </c:pt>
                      <c:pt idx="4115">
                        <c:v>#N/A</c:v>
                      </c:pt>
                      <c:pt idx="4116">
                        <c:v>#N/A</c:v>
                      </c:pt>
                      <c:pt idx="4117">
                        <c:v>#N/A</c:v>
                      </c:pt>
                      <c:pt idx="4118">
                        <c:v>#N/A</c:v>
                      </c:pt>
                      <c:pt idx="4119">
                        <c:v>#N/A</c:v>
                      </c:pt>
                      <c:pt idx="4120">
                        <c:v>#N/A</c:v>
                      </c:pt>
                      <c:pt idx="4121">
                        <c:v>#N/A</c:v>
                      </c:pt>
                      <c:pt idx="4122">
                        <c:v>#N/A</c:v>
                      </c:pt>
                      <c:pt idx="4123">
                        <c:v>#N/A</c:v>
                      </c:pt>
                      <c:pt idx="4124">
                        <c:v>#N/A</c:v>
                      </c:pt>
                      <c:pt idx="4125">
                        <c:v>#N/A</c:v>
                      </c:pt>
                      <c:pt idx="4126">
                        <c:v>#N/A</c:v>
                      </c:pt>
                      <c:pt idx="4127">
                        <c:v>#N/A</c:v>
                      </c:pt>
                      <c:pt idx="4128">
                        <c:v>#N/A</c:v>
                      </c:pt>
                      <c:pt idx="4129">
                        <c:v>#N/A</c:v>
                      </c:pt>
                      <c:pt idx="4130">
                        <c:v>#N/A</c:v>
                      </c:pt>
                      <c:pt idx="4131">
                        <c:v>#N/A</c:v>
                      </c:pt>
                      <c:pt idx="4132">
                        <c:v>#N/A</c:v>
                      </c:pt>
                      <c:pt idx="4133">
                        <c:v>#N/A</c:v>
                      </c:pt>
                      <c:pt idx="4134">
                        <c:v>#N/A</c:v>
                      </c:pt>
                      <c:pt idx="4135">
                        <c:v>#N/A</c:v>
                      </c:pt>
                      <c:pt idx="4136">
                        <c:v>#N/A</c:v>
                      </c:pt>
                      <c:pt idx="4137">
                        <c:v>#N/A</c:v>
                      </c:pt>
                      <c:pt idx="4138">
                        <c:v>#N/A</c:v>
                      </c:pt>
                      <c:pt idx="4139">
                        <c:v>#N/A</c:v>
                      </c:pt>
                      <c:pt idx="4140">
                        <c:v>#N/A</c:v>
                      </c:pt>
                      <c:pt idx="4141">
                        <c:v>2.3979106641049999</c:v>
                      </c:pt>
                      <c:pt idx="4142">
                        <c:v>#N/A</c:v>
                      </c:pt>
                      <c:pt idx="4143">
                        <c:v>#N/A</c:v>
                      </c:pt>
                      <c:pt idx="4144">
                        <c:v>#N/A</c:v>
                      </c:pt>
                      <c:pt idx="4145">
                        <c:v>#N/A</c:v>
                      </c:pt>
                      <c:pt idx="4146">
                        <c:v>#N/A</c:v>
                      </c:pt>
                      <c:pt idx="4147">
                        <c:v>#N/A</c:v>
                      </c:pt>
                      <c:pt idx="4148">
                        <c:v>#N/A</c:v>
                      </c:pt>
                      <c:pt idx="4149">
                        <c:v>#N/A</c:v>
                      </c:pt>
                      <c:pt idx="4150">
                        <c:v>#N/A</c:v>
                      </c:pt>
                      <c:pt idx="4151">
                        <c:v>#N/A</c:v>
                      </c:pt>
                      <c:pt idx="4152">
                        <c:v>#N/A</c:v>
                      </c:pt>
                      <c:pt idx="4153">
                        <c:v>#N/A</c:v>
                      </c:pt>
                      <c:pt idx="4154">
                        <c:v>#N/A</c:v>
                      </c:pt>
                      <c:pt idx="4155">
                        <c:v>#N/A</c:v>
                      </c:pt>
                      <c:pt idx="4156">
                        <c:v>#N/A</c:v>
                      </c:pt>
                      <c:pt idx="4157">
                        <c:v>#N/A</c:v>
                      </c:pt>
                      <c:pt idx="4158">
                        <c:v>#N/A</c:v>
                      </c:pt>
                      <c:pt idx="4159">
                        <c:v>#N/A</c:v>
                      </c:pt>
                      <c:pt idx="4160">
                        <c:v>#N/A</c:v>
                      </c:pt>
                      <c:pt idx="4161">
                        <c:v>#N/A</c:v>
                      </c:pt>
                      <c:pt idx="4162">
                        <c:v>#N/A</c:v>
                      </c:pt>
                      <c:pt idx="4163">
                        <c:v>#N/A</c:v>
                      </c:pt>
                      <c:pt idx="4164">
                        <c:v>#N/A</c:v>
                      </c:pt>
                      <c:pt idx="4165">
                        <c:v>#N/A</c:v>
                      </c:pt>
                      <c:pt idx="4166">
                        <c:v>#N/A</c:v>
                      </c:pt>
                      <c:pt idx="4167">
                        <c:v>#N/A</c:v>
                      </c:pt>
                      <c:pt idx="4168">
                        <c:v>#N/A</c:v>
                      </c:pt>
                      <c:pt idx="4169">
                        <c:v>2.4463932612689998</c:v>
                      </c:pt>
                      <c:pt idx="4170">
                        <c:v>#N/A</c:v>
                      </c:pt>
                      <c:pt idx="4171">
                        <c:v>#N/A</c:v>
                      </c:pt>
                      <c:pt idx="4172">
                        <c:v>#N/A</c:v>
                      </c:pt>
                      <c:pt idx="4173">
                        <c:v>#N/A</c:v>
                      </c:pt>
                      <c:pt idx="4174">
                        <c:v>#N/A</c:v>
                      </c:pt>
                      <c:pt idx="4175">
                        <c:v>#N/A</c:v>
                      </c:pt>
                      <c:pt idx="4176">
                        <c:v>#N/A</c:v>
                      </c:pt>
                      <c:pt idx="4177">
                        <c:v>#N/A</c:v>
                      </c:pt>
                      <c:pt idx="4178">
                        <c:v>#N/A</c:v>
                      </c:pt>
                      <c:pt idx="4179">
                        <c:v>#N/A</c:v>
                      </c:pt>
                      <c:pt idx="4180">
                        <c:v>#N/A</c:v>
                      </c:pt>
                      <c:pt idx="4181">
                        <c:v>#N/A</c:v>
                      </c:pt>
                      <c:pt idx="4182">
                        <c:v>#N/A</c:v>
                      </c:pt>
                      <c:pt idx="4183">
                        <c:v>#N/A</c:v>
                      </c:pt>
                      <c:pt idx="4184">
                        <c:v>#N/A</c:v>
                      </c:pt>
                      <c:pt idx="4185">
                        <c:v>#N/A</c:v>
                      </c:pt>
                      <c:pt idx="4186">
                        <c:v>#N/A</c:v>
                      </c:pt>
                      <c:pt idx="4187">
                        <c:v>#N/A</c:v>
                      </c:pt>
                      <c:pt idx="4188">
                        <c:v>#N/A</c:v>
                      </c:pt>
                      <c:pt idx="4189">
                        <c:v>#N/A</c:v>
                      </c:pt>
                      <c:pt idx="4190">
                        <c:v>#N/A</c:v>
                      </c:pt>
                      <c:pt idx="4191">
                        <c:v>#N/A</c:v>
                      </c:pt>
                      <c:pt idx="4192">
                        <c:v>#N/A</c:v>
                      </c:pt>
                      <c:pt idx="4193">
                        <c:v>#N/A</c:v>
                      </c:pt>
                      <c:pt idx="4194">
                        <c:v>#N/A</c:v>
                      </c:pt>
                      <c:pt idx="4195">
                        <c:v>#N/A</c:v>
                      </c:pt>
                      <c:pt idx="4196">
                        <c:v>#N/A</c:v>
                      </c:pt>
                      <c:pt idx="4197">
                        <c:v>#N/A</c:v>
                      </c:pt>
                      <c:pt idx="4198">
                        <c:v>#N/A</c:v>
                      </c:pt>
                      <c:pt idx="4199">
                        <c:v>#N/A</c:v>
                      </c:pt>
                      <c:pt idx="4200">
                        <c:v>2.3081554852989998</c:v>
                      </c:pt>
                      <c:pt idx="4201">
                        <c:v>#N/A</c:v>
                      </c:pt>
                      <c:pt idx="4202">
                        <c:v>#N/A</c:v>
                      </c:pt>
                      <c:pt idx="4203">
                        <c:v>#N/A</c:v>
                      </c:pt>
                      <c:pt idx="4204">
                        <c:v>#N/A</c:v>
                      </c:pt>
                      <c:pt idx="4205">
                        <c:v>#N/A</c:v>
                      </c:pt>
                      <c:pt idx="4206">
                        <c:v>#N/A</c:v>
                      </c:pt>
                      <c:pt idx="4207">
                        <c:v>#N/A</c:v>
                      </c:pt>
                      <c:pt idx="4208">
                        <c:v>#N/A</c:v>
                      </c:pt>
                      <c:pt idx="4209">
                        <c:v>#N/A</c:v>
                      </c:pt>
                      <c:pt idx="4210">
                        <c:v>#N/A</c:v>
                      </c:pt>
                      <c:pt idx="4211">
                        <c:v>#N/A</c:v>
                      </c:pt>
                      <c:pt idx="4212">
                        <c:v>#N/A</c:v>
                      </c:pt>
                      <c:pt idx="4213">
                        <c:v>#N/A</c:v>
                      </c:pt>
                      <c:pt idx="4214">
                        <c:v>#N/A</c:v>
                      </c:pt>
                      <c:pt idx="4215">
                        <c:v>#N/A</c:v>
                      </c:pt>
                      <c:pt idx="4216">
                        <c:v>#N/A</c:v>
                      </c:pt>
                      <c:pt idx="4217">
                        <c:v>#N/A</c:v>
                      </c:pt>
                      <c:pt idx="4218">
                        <c:v>#N/A</c:v>
                      </c:pt>
                      <c:pt idx="4219">
                        <c:v>#N/A</c:v>
                      </c:pt>
                      <c:pt idx="4220">
                        <c:v>#N/A</c:v>
                      </c:pt>
                      <c:pt idx="4221">
                        <c:v>#N/A</c:v>
                      </c:pt>
                      <c:pt idx="4222">
                        <c:v>#N/A</c:v>
                      </c:pt>
                      <c:pt idx="4223">
                        <c:v>#N/A</c:v>
                      </c:pt>
                      <c:pt idx="4224">
                        <c:v>#N/A</c:v>
                      </c:pt>
                      <c:pt idx="4225">
                        <c:v>#N/A</c:v>
                      </c:pt>
                      <c:pt idx="4226">
                        <c:v>#N/A</c:v>
                      </c:pt>
                      <c:pt idx="4227">
                        <c:v>#N/A</c:v>
                      </c:pt>
                      <c:pt idx="4228">
                        <c:v>#N/A</c:v>
                      </c:pt>
                      <c:pt idx="4229">
                        <c:v>#N/A</c:v>
                      </c:pt>
                      <c:pt idx="4230">
                        <c:v>2.3305900684859999</c:v>
                      </c:pt>
                      <c:pt idx="4231">
                        <c:v>#N/A</c:v>
                      </c:pt>
                      <c:pt idx="4232">
                        <c:v>#N/A</c:v>
                      </c:pt>
                      <c:pt idx="4233">
                        <c:v>#N/A</c:v>
                      </c:pt>
                      <c:pt idx="4234">
                        <c:v>#N/A</c:v>
                      </c:pt>
                      <c:pt idx="4235">
                        <c:v>#N/A</c:v>
                      </c:pt>
                      <c:pt idx="4236">
                        <c:v>#N/A</c:v>
                      </c:pt>
                      <c:pt idx="4237">
                        <c:v>#N/A</c:v>
                      </c:pt>
                      <c:pt idx="4238">
                        <c:v>#N/A</c:v>
                      </c:pt>
                      <c:pt idx="4239">
                        <c:v>#N/A</c:v>
                      </c:pt>
                      <c:pt idx="4240">
                        <c:v>#N/A</c:v>
                      </c:pt>
                      <c:pt idx="4241">
                        <c:v>#N/A</c:v>
                      </c:pt>
                      <c:pt idx="4242">
                        <c:v>#N/A</c:v>
                      </c:pt>
                      <c:pt idx="4243">
                        <c:v>#N/A</c:v>
                      </c:pt>
                      <c:pt idx="4244">
                        <c:v>#N/A</c:v>
                      </c:pt>
                      <c:pt idx="4245">
                        <c:v>#N/A</c:v>
                      </c:pt>
                      <c:pt idx="4246">
                        <c:v>#N/A</c:v>
                      </c:pt>
                      <c:pt idx="4247">
                        <c:v>#N/A</c:v>
                      </c:pt>
                      <c:pt idx="4248">
                        <c:v>#N/A</c:v>
                      </c:pt>
                      <c:pt idx="4249">
                        <c:v>#N/A</c:v>
                      </c:pt>
                      <c:pt idx="4250">
                        <c:v>#N/A</c:v>
                      </c:pt>
                      <c:pt idx="4251">
                        <c:v>#N/A</c:v>
                      </c:pt>
                      <c:pt idx="4252">
                        <c:v>#N/A</c:v>
                      </c:pt>
                      <c:pt idx="4253">
                        <c:v>#N/A</c:v>
                      </c:pt>
                      <c:pt idx="4254">
                        <c:v>#N/A</c:v>
                      </c:pt>
                      <c:pt idx="4255">
                        <c:v>#N/A</c:v>
                      </c:pt>
                      <c:pt idx="4256">
                        <c:v>#N/A</c:v>
                      </c:pt>
                      <c:pt idx="4257">
                        <c:v>#N/A</c:v>
                      </c:pt>
                      <c:pt idx="4258">
                        <c:v>#N/A</c:v>
                      </c:pt>
                      <c:pt idx="4259">
                        <c:v>#N/A</c:v>
                      </c:pt>
                      <c:pt idx="4260">
                        <c:v>#N/A</c:v>
                      </c:pt>
                      <c:pt idx="4261">
                        <c:v>2.3269537481240001</c:v>
                      </c:pt>
                      <c:pt idx="4262">
                        <c:v>#N/A</c:v>
                      </c:pt>
                      <c:pt idx="4263">
                        <c:v>#N/A</c:v>
                      </c:pt>
                      <c:pt idx="4264">
                        <c:v>#N/A</c:v>
                      </c:pt>
                      <c:pt idx="4265">
                        <c:v>#N/A</c:v>
                      </c:pt>
                      <c:pt idx="4266">
                        <c:v>#N/A</c:v>
                      </c:pt>
                      <c:pt idx="4267">
                        <c:v>#N/A</c:v>
                      </c:pt>
                      <c:pt idx="4268">
                        <c:v>#N/A</c:v>
                      </c:pt>
                      <c:pt idx="4269">
                        <c:v>#N/A</c:v>
                      </c:pt>
                      <c:pt idx="4270">
                        <c:v>#N/A</c:v>
                      </c:pt>
                      <c:pt idx="4271">
                        <c:v>#N/A</c:v>
                      </c:pt>
                      <c:pt idx="4272">
                        <c:v>#N/A</c:v>
                      </c:pt>
                      <c:pt idx="4273">
                        <c:v>#N/A</c:v>
                      </c:pt>
                      <c:pt idx="4274">
                        <c:v>#N/A</c:v>
                      </c:pt>
                      <c:pt idx="4275">
                        <c:v>#N/A</c:v>
                      </c:pt>
                      <c:pt idx="4276">
                        <c:v>#N/A</c:v>
                      </c:pt>
                      <c:pt idx="4277">
                        <c:v>#N/A</c:v>
                      </c:pt>
                      <c:pt idx="4278">
                        <c:v>#N/A</c:v>
                      </c:pt>
                      <c:pt idx="4279">
                        <c:v>#N/A</c:v>
                      </c:pt>
                      <c:pt idx="4280">
                        <c:v>#N/A</c:v>
                      </c:pt>
                      <c:pt idx="4281">
                        <c:v>#N/A</c:v>
                      </c:pt>
                      <c:pt idx="4282">
                        <c:v>#N/A</c:v>
                      </c:pt>
                      <c:pt idx="4283">
                        <c:v>#N/A</c:v>
                      </c:pt>
                      <c:pt idx="4284">
                        <c:v>#N/A</c:v>
                      </c:pt>
                      <c:pt idx="4285">
                        <c:v>#N/A</c:v>
                      </c:pt>
                      <c:pt idx="4286">
                        <c:v>#N/A</c:v>
                      </c:pt>
                      <c:pt idx="4287">
                        <c:v>#N/A</c:v>
                      </c:pt>
                      <c:pt idx="4288">
                        <c:v>#N/A</c:v>
                      </c:pt>
                      <c:pt idx="4289">
                        <c:v>2.3112445832250001</c:v>
                      </c:pt>
                      <c:pt idx="4290">
                        <c:v>#N/A</c:v>
                      </c:pt>
                      <c:pt idx="4291">
                        <c:v>#N/A</c:v>
                      </c:pt>
                      <c:pt idx="4292">
                        <c:v>#N/A</c:v>
                      </c:pt>
                      <c:pt idx="4293">
                        <c:v>#N/A</c:v>
                      </c:pt>
                      <c:pt idx="4294">
                        <c:v>#N/A</c:v>
                      </c:pt>
                      <c:pt idx="4295">
                        <c:v>#N/A</c:v>
                      </c:pt>
                      <c:pt idx="4296">
                        <c:v>#N/A</c:v>
                      </c:pt>
                      <c:pt idx="4297">
                        <c:v>#N/A</c:v>
                      </c:pt>
                      <c:pt idx="4298">
                        <c:v>#N/A</c:v>
                      </c:pt>
                      <c:pt idx="4299">
                        <c:v>#N/A</c:v>
                      </c:pt>
                      <c:pt idx="4300">
                        <c:v>#N/A</c:v>
                      </c:pt>
                      <c:pt idx="4301">
                        <c:v>#N/A</c:v>
                      </c:pt>
                      <c:pt idx="4302">
                        <c:v>#N/A</c:v>
                      </c:pt>
                      <c:pt idx="4303">
                        <c:v>#N/A</c:v>
                      </c:pt>
                      <c:pt idx="4304">
                        <c:v>#N/A</c:v>
                      </c:pt>
                      <c:pt idx="4305">
                        <c:v>#N/A</c:v>
                      </c:pt>
                      <c:pt idx="4306">
                        <c:v>#N/A</c:v>
                      </c:pt>
                      <c:pt idx="4307">
                        <c:v>#N/A</c:v>
                      </c:pt>
                      <c:pt idx="4308">
                        <c:v>#N/A</c:v>
                      </c:pt>
                      <c:pt idx="4309">
                        <c:v>#N/A</c:v>
                      </c:pt>
                      <c:pt idx="4310">
                        <c:v>#N/A</c:v>
                      </c:pt>
                      <c:pt idx="4311">
                        <c:v>#N/A</c:v>
                      </c:pt>
                      <c:pt idx="4312">
                        <c:v>#N/A</c:v>
                      </c:pt>
                      <c:pt idx="4313">
                        <c:v>#N/A</c:v>
                      </c:pt>
                      <c:pt idx="4314">
                        <c:v>#N/A</c:v>
                      </c:pt>
                      <c:pt idx="4315">
                        <c:v>#N/A</c:v>
                      </c:pt>
                      <c:pt idx="4316">
                        <c:v>#N/A</c:v>
                      </c:pt>
                      <c:pt idx="4317">
                        <c:v>#N/A</c:v>
                      </c:pt>
                      <c:pt idx="4318">
                        <c:v>#N/A</c:v>
                      </c:pt>
                      <c:pt idx="4319">
                        <c:v>#N/A</c:v>
                      </c:pt>
                      <c:pt idx="4320">
                        <c:v>2.2994746549220002</c:v>
                      </c:pt>
                      <c:pt idx="4321">
                        <c:v>#N/A</c:v>
                      </c:pt>
                      <c:pt idx="4322">
                        <c:v>#N/A</c:v>
                      </c:pt>
                      <c:pt idx="4323">
                        <c:v>#N/A</c:v>
                      </c:pt>
                      <c:pt idx="4324">
                        <c:v>#N/A</c:v>
                      </c:pt>
                      <c:pt idx="4325">
                        <c:v>#N/A</c:v>
                      </c:pt>
                      <c:pt idx="4326">
                        <c:v>#N/A</c:v>
                      </c:pt>
                      <c:pt idx="4327">
                        <c:v>#N/A</c:v>
                      </c:pt>
                      <c:pt idx="4328">
                        <c:v>#N/A</c:v>
                      </c:pt>
                      <c:pt idx="4329">
                        <c:v>#N/A</c:v>
                      </c:pt>
                      <c:pt idx="4330">
                        <c:v>#N/A</c:v>
                      </c:pt>
                      <c:pt idx="4331">
                        <c:v>#N/A</c:v>
                      </c:pt>
                      <c:pt idx="4332">
                        <c:v>#N/A</c:v>
                      </c:pt>
                      <c:pt idx="4333">
                        <c:v>#N/A</c:v>
                      </c:pt>
                      <c:pt idx="4334">
                        <c:v>#N/A</c:v>
                      </c:pt>
                      <c:pt idx="4335">
                        <c:v>#N/A</c:v>
                      </c:pt>
                      <c:pt idx="4336">
                        <c:v>#N/A</c:v>
                      </c:pt>
                      <c:pt idx="4337">
                        <c:v>#N/A</c:v>
                      </c:pt>
                      <c:pt idx="4338">
                        <c:v>#N/A</c:v>
                      </c:pt>
                      <c:pt idx="4339">
                        <c:v>#N/A</c:v>
                      </c:pt>
                      <c:pt idx="4340">
                        <c:v>#N/A</c:v>
                      </c:pt>
                      <c:pt idx="4341">
                        <c:v>#N/A</c:v>
                      </c:pt>
                      <c:pt idx="4342">
                        <c:v>#N/A</c:v>
                      </c:pt>
                      <c:pt idx="4343">
                        <c:v>#N/A</c:v>
                      </c:pt>
                      <c:pt idx="4344">
                        <c:v>#N/A</c:v>
                      </c:pt>
                      <c:pt idx="4345">
                        <c:v>#N/A</c:v>
                      </c:pt>
                      <c:pt idx="4346">
                        <c:v>#N/A</c:v>
                      </c:pt>
                      <c:pt idx="4347">
                        <c:v>#N/A</c:v>
                      </c:pt>
                      <c:pt idx="4348">
                        <c:v>#N/A</c:v>
                      </c:pt>
                      <c:pt idx="4349">
                        <c:v>#N/A</c:v>
                      </c:pt>
                      <c:pt idx="4350">
                        <c:v>#N/A</c:v>
                      </c:pt>
                      <c:pt idx="4351">
                        <c:v>2.3789168680110002</c:v>
                      </c:pt>
                      <c:pt idx="4352">
                        <c:v>#N/A</c:v>
                      </c:pt>
                      <c:pt idx="4353">
                        <c:v>#N/A</c:v>
                      </c:pt>
                      <c:pt idx="4354">
                        <c:v>#N/A</c:v>
                      </c:pt>
                      <c:pt idx="4355">
                        <c:v>#N/A</c:v>
                      </c:pt>
                      <c:pt idx="4356">
                        <c:v>#N/A</c:v>
                      </c:pt>
                      <c:pt idx="4357">
                        <c:v>#N/A</c:v>
                      </c:pt>
                      <c:pt idx="4358">
                        <c:v>#N/A</c:v>
                      </c:pt>
                      <c:pt idx="4359">
                        <c:v>#N/A</c:v>
                      </c:pt>
                      <c:pt idx="4360">
                        <c:v>#N/A</c:v>
                      </c:pt>
                      <c:pt idx="4361">
                        <c:v>#N/A</c:v>
                      </c:pt>
                      <c:pt idx="4362">
                        <c:v>#N/A</c:v>
                      </c:pt>
                      <c:pt idx="4363">
                        <c:v>#N/A</c:v>
                      </c:pt>
                      <c:pt idx="4364">
                        <c:v>#N/A</c:v>
                      </c:pt>
                      <c:pt idx="4365">
                        <c:v>#N/A</c:v>
                      </c:pt>
                      <c:pt idx="4366">
                        <c:v>#N/A</c:v>
                      </c:pt>
                      <c:pt idx="4367">
                        <c:v>#N/A</c:v>
                      </c:pt>
                      <c:pt idx="4368">
                        <c:v>#N/A</c:v>
                      </c:pt>
                      <c:pt idx="4369">
                        <c:v>#N/A</c:v>
                      </c:pt>
                      <c:pt idx="4370">
                        <c:v>#N/A</c:v>
                      </c:pt>
                      <c:pt idx="4371">
                        <c:v>#N/A</c:v>
                      </c:pt>
                      <c:pt idx="4372">
                        <c:v>#N/A</c:v>
                      </c:pt>
                      <c:pt idx="4373">
                        <c:v>#N/A</c:v>
                      </c:pt>
                      <c:pt idx="4374">
                        <c:v>#N/A</c:v>
                      </c:pt>
                      <c:pt idx="4375">
                        <c:v>#N/A</c:v>
                      </c:pt>
                      <c:pt idx="4376">
                        <c:v>#N/A</c:v>
                      </c:pt>
                      <c:pt idx="4377">
                        <c:v>#N/A</c:v>
                      </c:pt>
                      <c:pt idx="4378">
                        <c:v>#N/A</c:v>
                      </c:pt>
                      <c:pt idx="4379">
                        <c:v>2.4656820691800001</c:v>
                      </c:pt>
                      <c:pt idx="4380">
                        <c:v>#N/A</c:v>
                      </c:pt>
                      <c:pt idx="4381">
                        <c:v>#N/A</c:v>
                      </c:pt>
                      <c:pt idx="4382">
                        <c:v>#N/A</c:v>
                      </c:pt>
                      <c:pt idx="4383">
                        <c:v>#N/A</c:v>
                      </c:pt>
                      <c:pt idx="4384">
                        <c:v>#N/A</c:v>
                      </c:pt>
                      <c:pt idx="4385">
                        <c:v>#N/A</c:v>
                      </c:pt>
                      <c:pt idx="4386">
                        <c:v>#N/A</c:v>
                      </c:pt>
                      <c:pt idx="4387">
                        <c:v>#N/A</c:v>
                      </c:pt>
                      <c:pt idx="4388">
                        <c:v>#N/A</c:v>
                      </c:pt>
                      <c:pt idx="4389">
                        <c:v>#N/A</c:v>
                      </c:pt>
                      <c:pt idx="4390">
                        <c:v>#N/A</c:v>
                      </c:pt>
                      <c:pt idx="4391">
                        <c:v>#N/A</c:v>
                      </c:pt>
                      <c:pt idx="4392">
                        <c:v>#N/A</c:v>
                      </c:pt>
                      <c:pt idx="4393">
                        <c:v>#N/A</c:v>
                      </c:pt>
                      <c:pt idx="4394">
                        <c:v>#N/A</c:v>
                      </c:pt>
                      <c:pt idx="4395">
                        <c:v>#N/A</c:v>
                      </c:pt>
                      <c:pt idx="4396">
                        <c:v>#N/A</c:v>
                      </c:pt>
                      <c:pt idx="4397">
                        <c:v>#N/A</c:v>
                      </c:pt>
                      <c:pt idx="4398">
                        <c:v>#N/A</c:v>
                      </c:pt>
                      <c:pt idx="4399">
                        <c:v>#N/A</c:v>
                      </c:pt>
                      <c:pt idx="4400">
                        <c:v>#N/A</c:v>
                      </c:pt>
                      <c:pt idx="4401">
                        <c:v>#N/A</c:v>
                      </c:pt>
                      <c:pt idx="4402">
                        <c:v>#N/A</c:v>
                      </c:pt>
                      <c:pt idx="4403">
                        <c:v>#N/A</c:v>
                      </c:pt>
                      <c:pt idx="4404">
                        <c:v>#N/A</c:v>
                      </c:pt>
                      <c:pt idx="4405">
                        <c:v>#N/A</c:v>
                      </c:pt>
                      <c:pt idx="4406">
                        <c:v>#N/A</c:v>
                      </c:pt>
                      <c:pt idx="4407">
                        <c:v>#N/A</c:v>
                      </c:pt>
                      <c:pt idx="4408">
                        <c:v>#N/A</c:v>
                      </c:pt>
                      <c:pt idx="4409">
                        <c:v>#N/A</c:v>
                      </c:pt>
                      <c:pt idx="4410">
                        <c:v>2.33657875312</c:v>
                      </c:pt>
                      <c:pt idx="4411">
                        <c:v>#N/A</c:v>
                      </c:pt>
                      <c:pt idx="4412">
                        <c:v>#N/A</c:v>
                      </c:pt>
                      <c:pt idx="4413">
                        <c:v>#N/A</c:v>
                      </c:pt>
                      <c:pt idx="4414">
                        <c:v>#N/A</c:v>
                      </c:pt>
                      <c:pt idx="4415">
                        <c:v>#N/A</c:v>
                      </c:pt>
                      <c:pt idx="4416">
                        <c:v>#N/A</c:v>
                      </c:pt>
                      <c:pt idx="4417">
                        <c:v>#N/A</c:v>
                      </c:pt>
                      <c:pt idx="4418">
                        <c:v>#N/A</c:v>
                      </c:pt>
                      <c:pt idx="4419">
                        <c:v>#N/A</c:v>
                      </c:pt>
                      <c:pt idx="4420">
                        <c:v>#N/A</c:v>
                      </c:pt>
                      <c:pt idx="4421">
                        <c:v>#N/A</c:v>
                      </c:pt>
                      <c:pt idx="4422">
                        <c:v>#N/A</c:v>
                      </c:pt>
                      <c:pt idx="4423">
                        <c:v>#N/A</c:v>
                      </c:pt>
                      <c:pt idx="4424">
                        <c:v>#N/A</c:v>
                      </c:pt>
                      <c:pt idx="4425">
                        <c:v>#N/A</c:v>
                      </c:pt>
                      <c:pt idx="4426">
                        <c:v>#N/A</c:v>
                      </c:pt>
                      <c:pt idx="4427">
                        <c:v>#N/A</c:v>
                      </c:pt>
                      <c:pt idx="4428">
                        <c:v>#N/A</c:v>
                      </c:pt>
                      <c:pt idx="4429">
                        <c:v>#N/A</c:v>
                      </c:pt>
                      <c:pt idx="4430">
                        <c:v>#N/A</c:v>
                      </c:pt>
                      <c:pt idx="4431">
                        <c:v>#N/A</c:v>
                      </c:pt>
                      <c:pt idx="4432">
                        <c:v>#N/A</c:v>
                      </c:pt>
                      <c:pt idx="4433">
                        <c:v>#N/A</c:v>
                      </c:pt>
                      <c:pt idx="4434">
                        <c:v>#N/A</c:v>
                      </c:pt>
                      <c:pt idx="4435">
                        <c:v>#N/A</c:v>
                      </c:pt>
                      <c:pt idx="4436">
                        <c:v>#N/A</c:v>
                      </c:pt>
                      <c:pt idx="4437">
                        <c:v>2.4119558743999998</c:v>
                      </c:pt>
                      <c:pt idx="4438">
                        <c:v>#N/A</c:v>
                      </c:pt>
                      <c:pt idx="4439">
                        <c:v>#N/A</c:v>
                      </c:pt>
                      <c:pt idx="4440">
                        <c:v>#N/A</c:v>
                      </c:pt>
                      <c:pt idx="4441">
                        <c:v>#N/A</c:v>
                      </c:pt>
                      <c:pt idx="4442">
                        <c:v>#N/A</c:v>
                      </c:pt>
                      <c:pt idx="4443">
                        <c:v>#N/A</c:v>
                      </c:pt>
                      <c:pt idx="4444">
                        <c:v>#N/A</c:v>
                      </c:pt>
                      <c:pt idx="4445">
                        <c:v>#N/A</c:v>
                      </c:pt>
                      <c:pt idx="4446">
                        <c:v>#N/A</c:v>
                      </c:pt>
                      <c:pt idx="4447">
                        <c:v>#N/A</c:v>
                      </c:pt>
                      <c:pt idx="4448">
                        <c:v>#N/A</c:v>
                      </c:pt>
                      <c:pt idx="4449">
                        <c:v>#N/A</c:v>
                      </c:pt>
                      <c:pt idx="4450">
                        <c:v>#N/A</c:v>
                      </c:pt>
                      <c:pt idx="4451">
                        <c:v>#N/A</c:v>
                      </c:pt>
                      <c:pt idx="4452">
                        <c:v>#N/A</c:v>
                      </c:pt>
                      <c:pt idx="4453">
                        <c:v>#N/A</c:v>
                      </c:pt>
                      <c:pt idx="4454">
                        <c:v>#N/A</c:v>
                      </c:pt>
                      <c:pt idx="4455">
                        <c:v>#N/A</c:v>
                      </c:pt>
                      <c:pt idx="4456">
                        <c:v>#N/A</c:v>
                      </c:pt>
                      <c:pt idx="4457">
                        <c:v>#N/A</c:v>
                      </c:pt>
                      <c:pt idx="4458">
                        <c:v>#N/A</c:v>
                      </c:pt>
                      <c:pt idx="4459">
                        <c:v>#N/A</c:v>
                      </c:pt>
                      <c:pt idx="4460">
                        <c:v>#N/A</c:v>
                      </c:pt>
                      <c:pt idx="4461">
                        <c:v>#N/A</c:v>
                      </c:pt>
                      <c:pt idx="4462">
                        <c:v>#N/A</c:v>
                      </c:pt>
                      <c:pt idx="4463">
                        <c:v>#N/A</c:v>
                      </c:pt>
                      <c:pt idx="4464">
                        <c:v>#N/A</c:v>
                      </c:pt>
                      <c:pt idx="4465">
                        <c:v>#N/A</c:v>
                      </c:pt>
                      <c:pt idx="4466">
                        <c:v>#N/A</c:v>
                      </c:pt>
                      <c:pt idx="4467">
                        <c:v>#N/A</c:v>
                      </c:pt>
                      <c:pt idx="4468">
                        <c:v>2.643422655547</c:v>
                      </c:pt>
                      <c:pt idx="4469">
                        <c:v>#N/A</c:v>
                      </c:pt>
                      <c:pt idx="4470">
                        <c:v>#N/A</c:v>
                      </c:pt>
                      <c:pt idx="4471">
                        <c:v>#N/A</c:v>
                      </c:pt>
                      <c:pt idx="4472">
                        <c:v>#N/A</c:v>
                      </c:pt>
                      <c:pt idx="4473">
                        <c:v>#N/A</c:v>
                      </c:pt>
                      <c:pt idx="4474">
                        <c:v>#N/A</c:v>
                      </c:pt>
                      <c:pt idx="4475">
                        <c:v>#N/A</c:v>
                      </c:pt>
                      <c:pt idx="4476">
                        <c:v>#N/A</c:v>
                      </c:pt>
                      <c:pt idx="4477">
                        <c:v>#N/A</c:v>
                      </c:pt>
                      <c:pt idx="4478">
                        <c:v>#N/A</c:v>
                      </c:pt>
                      <c:pt idx="4479">
                        <c:v>#N/A</c:v>
                      </c:pt>
                      <c:pt idx="4480">
                        <c:v>#N/A</c:v>
                      </c:pt>
                      <c:pt idx="4481">
                        <c:v>#N/A</c:v>
                      </c:pt>
                      <c:pt idx="4482">
                        <c:v>#N/A</c:v>
                      </c:pt>
                      <c:pt idx="4483">
                        <c:v>#N/A</c:v>
                      </c:pt>
                      <c:pt idx="4484">
                        <c:v>#N/A</c:v>
                      </c:pt>
                      <c:pt idx="4485">
                        <c:v>#N/A</c:v>
                      </c:pt>
                      <c:pt idx="4486">
                        <c:v>#N/A</c:v>
                      </c:pt>
                      <c:pt idx="4487">
                        <c:v>#N/A</c:v>
                      </c:pt>
                      <c:pt idx="4488">
                        <c:v>#N/A</c:v>
                      </c:pt>
                      <c:pt idx="4489">
                        <c:v>#N/A</c:v>
                      </c:pt>
                      <c:pt idx="4490">
                        <c:v>#N/A</c:v>
                      </c:pt>
                      <c:pt idx="4491">
                        <c:v>#N/A</c:v>
                      </c:pt>
                      <c:pt idx="4492">
                        <c:v>#N/A</c:v>
                      </c:pt>
                      <c:pt idx="4493">
                        <c:v>#N/A</c:v>
                      </c:pt>
                      <c:pt idx="4494">
                        <c:v>#N/A</c:v>
                      </c:pt>
                      <c:pt idx="4495">
                        <c:v>#N/A</c:v>
                      </c:pt>
                      <c:pt idx="4496">
                        <c:v>#N/A</c:v>
                      </c:pt>
                      <c:pt idx="4497">
                        <c:v>2.6623814836080002</c:v>
                      </c:pt>
                      <c:pt idx="4498">
                        <c:v>#N/A</c:v>
                      </c:pt>
                      <c:pt idx="4499">
                        <c:v>#N/A</c:v>
                      </c:pt>
                      <c:pt idx="4500">
                        <c:v>#N/A</c:v>
                      </c:pt>
                      <c:pt idx="4501">
                        <c:v>#N/A</c:v>
                      </c:pt>
                      <c:pt idx="4502">
                        <c:v>#N/A</c:v>
                      </c:pt>
                      <c:pt idx="4503">
                        <c:v>#N/A</c:v>
                      </c:pt>
                      <c:pt idx="4504">
                        <c:v>#N/A</c:v>
                      </c:pt>
                      <c:pt idx="4505">
                        <c:v>#N/A</c:v>
                      </c:pt>
                      <c:pt idx="4506">
                        <c:v>#N/A</c:v>
                      </c:pt>
                      <c:pt idx="4507">
                        <c:v>#N/A</c:v>
                      </c:pt>
                      <c:pt idx="4508">
                        <c:v>#N/A</c:v>
                      </c:pt>
                      <c:pt idx="4509">
                        <c:v>#N/A</c:v>
                      </c:pt>
                      <c:pt idx="4510">
                        <c:v>#N/A</c:v>
                      </c:pt>
                      <c:pt idx="4511">
                        <c:v>#N/A</c:v>
                      </c:pt>
                      <c:pt idx="4512">
                        <c:v>#N/A</c:v>
                      </c:pt>
                      <c:pt idx="4513">
                        <c:v>#N/A</c:v>
                      </c:pt>
                      <c:pt idx="4514">
                        <c:v>#N/A</c:v>
                      </c:pt>
                      <c:pt idx="4515">
                        <c:v>#N/A</c:v>
                      </c:pt>
                      <c:pt idx="4516">
                        <c:v>#N/A</c:v>
                      </c:pt>
                      <c:pt idx="4517">
                        <c:v>#N/A</c:v>
                      </c:pt>
                      <c:pt idx="4518">
                        <c:v>#N/A</c:v>
                      </c:pt>
                      <c:pt idx="4519">
                        <c:v>#N/A</c:v>
                      </c:pt>
                      <c:pt idx="4520">
                        <c:v>#N/A</c:v>
                      </c:pt>
                      <c:pt idx="4521">
                        <c:v>#N/A</c:v>
                      </c:pt>
                      <c:pt idx="4522">
                        <c:v>#N/A</c:v>
                      </c:pt>
                      <c:pt idx="4523">
                        <c:v>#N/A</c:v>
                      </c:pt>
                      <c:pt idx="4524">
                        <c:v>#N/A</c:v>
                      </c:pt>
                      <c:pt idx="4525">
                        <c:v>2.760648466858</c:v>
                      </c:pt>
                      <c:pt idx="4526">
                        <c:v>#N/A</c:v>
                      </c:pt>
                      <c:pt idx="4527">
                        <c:v>#N/A</c:v>
                      </c:pt>
                      <c:pt idx="4528">
                        <c:v>#N/A</c:v>
                      </c:pt>
                      <c:pt idx="4529">
                        <c:v>#N/A</c:v>
                      </c:pt>
                      <c:pt idx="4530">
                        <c:v>#N/A</c:v>
                      </c:pt>
                      <c:pt idx="4531">
                        <c:v>#N/A</c:v>
                      </c:pt>
                      <c:pt idx="4532">
                        <c:v>#N/A</c:v>
                      </c:pt>
                      <c:pt idx="4533">
                        <c:v>#N/A</c:v>
                      </c:pt>
                      <c:pt idx="4534">
                        <c:v>#N/A</c:v>
                      </c:pt>
                      <c:pt idx="4535">
                        <c:v>#N/A</c:v>
                      </c:pt>
                      <c:pt idx="4536">
                        <c:v>#N/A</c:v>
                      </c:pt>
                      <c:pt idx="4537">
                        <c:v>#N/A</c:v>
                      </c:pt>
                      <c:pt idx="4538">
                        <c:v>#N/A</c:v>
                      </c:pt>
                      <c:pt idx="4539">
                        <c:v>#N/A</c:v>
                      </c:pt>
                      <c:pt idx="4540">
                        <c:v>#N/A</c:v>
                      </c:pt>
                      <c:pt idx="4541">
                        <c:v>#N/A</c:v>
                      </c:pt>
                      <c:pt idx="4542">
                        <c:v>#N/A</c:v>
                      </c:pt>
                      <c:pt idx="4543">
                        <c:v>#N/A</c:v>
                      </c:pt>
                      <c:pt idx="4544">
                        <c:v>#N/A</c:v>
                      </c:pt>
                      <c:pt idx="4545">
                        <c:v>#N/A</c:v>
                      </c:pt>
                      <c:pt idx="4546">
                        <c:v>#N/A</c:v>
                      </c:pt>
                      <c:pt idx="4547">
                        <c:v>#N/A</c:v>
                      </c:pt>
                      <c:pt idx="4548">
                        <c:v>#N/A</c:v>
                      </c:pt>
                      <c:pt idx="4549">
                        <c:v>#N/A</c:v>
                      </c:pt>
                      <c:pt idx="4550">
                        <c:v>#N/A</c:v>
                      </c:pt>
                      <c:pt idx="4551">
                        <c:v>#N/A</c:v>
                      </c:pt>
                      <c:pt idx="4552">
                        <c:v>#N/A</c:v>
                      </c:pt>
                      <c:pt idx="4553">
                        <c:v>#N/A</c:v>
                      </c:pt>
                      <c:pt idx="4554">
                        <c:v>#N/A</c:v>
                      </c:pt>
                      <c:pt idx="4555">
                        <c:v>#N/A</c:v>
                      </c:pt>
                      <c:pt idx="4556">
                        <c:v>2.8271653975879998</c:v>
                      </c:pt>
                      <c:pt idx="4557">
                        <c:v>#N/A</c:v>
                      </c:pt>
                      <c:pt idx="4558">
                        <c:v>#N/A</c:v>
                      </c:pt>
                      <c:pt idx="4559">
                        <c:v>#N/A</c:v>
                      </c:pt>
                      <c:pt idx="4560">
                        <c:v>#N/A</c:v>
                      </c:pt>
                      <c:pt idx="4561">
                        <c:v>#N/A</c:v>
                      </c:pt>
                      <c:pt idx="4562">
                        <c:v>#N/A</c:v>
                      </c:pt>
                      <c:pt idx="4563">
                        <c:v>#N/A</c:v>
                      </c:pt>
                      <c:pt idx="4564">
                        <c:v>#N/A</c:v>
                      </c:pt>
                      <c:pt idx="4565">
                        <c:v>#N/A</c:v>
                      </c:pt>
                      <c:pt idx="4566">
                        <c:v>#N/A</c:v>
                      </c:pt>
                      <c:pt idx="4567">
                        <c:v>#N/A</c:v>
                      </c:pt>
                      <c:pt idx="4568">
                        <c:v>#N/A</c:v>
                      </c:pt>
                      <c:pt idx="4569">
                        <c:v>#N/A</c:v>
                      </c:pt>
                      <c:pt idx="4570">
                        <c:v>#N/A</c:v>
                      </c:pt>
                      <c:pt idx="4571">
                        <c:v>#N/A</c:v>
                      </c:pt>
                      <c:pt idx="4572">
                        <c:v>#N/A</c:v>
                      </c:pt>
                      <c:pt idx="4573">
                        <c:v>#N/A</c:v>
                      </c:pt>
                      <c:pt idx="4574">
                        <c:v>#N/A</c:v>
                      </c:pt>
                      <c:pt idx="4575">
                        <c:v>#N/A</c:v>
                      </c:pt>
                      <c:pt idx="4576">
                        <c:v>#N/A</c:v>
                      </c:pt>
                      <c:pt idx="4577">
                        <c:v>#N/A</c:v>
                      </c:pt>
                      <c:pt idx="4578">
                        <c:v>#N/A</c:v>
                      </c:pt>
                      <c:pt idx="4579">
                        <c:v>#N/A</c:v>
                      </c:pt>
                      <c:pt idx="4580">
                        <c:v>#N/A</c:v>
                      </c:pt>
                      <c:pt idx="4581">
                        <c:v>#N/A</c:v>
                      </c:pt>
                      <c:pt idx="4582">
                        <c:v>#N/A</c:v>
                      </c:pt>
                      <c:pt idx="4583">
                        <c:v>#N/A</c:v>
                      </c:pt>
                      <c:pt idx="4584">
                        <c:v>#N/A</c:v>
                      </c:pt>
                      <c:pt idx="4585">
                        <c:v>#N/A</c:v>
                      </c:pt>
                      <c:pt idx="4586">
                        <c:v>2.927792361122</c:v>
                      </c:pt>
                      <c:pt idx="4587">
                        <c:v>#N/A</c:v>
                      </c:pt>
                      <c:pt idx="4588">
                        <c:v>#N/A</c:v>
                      </c:pt>
                      <c:pt idx="4589">
                        <c:v>#N/A</c:v>
                      </c:pt>
                      <c:pt idx="4590">
                        <c:v>#N/A</c:v>
                      </c:pt>
                      <c:pt idx="4591">
                        <c:v>#N/A</c:v>
                      </c:pt>
                      <c:pt idx="4592">
                        <c:v>#N/A</c:v>
                      </c:pt>
                      <c:pt idx="4593">
                        <c:v>#N/A</c:v>
                      </c:pt>
                      <c:pt idx="4594">
                        <c:v>#N/A</c:v>
                      </c:pt>
                      <c:pt idx="4595">
                        <c:v>#N/A</c:v>
                      </c:pt>
                      <c:pt idx="4596">
                        <c:v>#N/A</c:v>
                      </c:pt>
                      <c:pt idx="4597">
                        <c:v>#N/A</c:v>
                      </c:pt>
                      <c:pt idx="4598">
                        <c:v>#N/A</c:v>
                      </c:pt>
                      <c:pt idx="4599">
                        <c:v>#N/A</c:v>
                      </c:pt>
                      <c:pt idx="4600">
                        <c:v>#N/A</c:v>
                      </c:pt>
                      <c:pt idx="4601">
                        <c:v>#N/A</c:v>
                      </c:pt>
                      <c:pt idx="4602">
                        <c:v>#N/A</c:v>
                      </c:pt>
                      <c:pt idx="4603">
                        <c:v>#N/A</c:v>
                      </c:pt>
                      <c:pt idx="4604">
                        <c:v>#N/A</c:v>
                      </c:pt>
                      <c:pt idx="4605">
                        <c:v>#N/A</c:v>
                      </c:pt>
                      <c:pt idx="4606">
                        <c:v>#N/A</c:v>
                      </c:pt>
                      <c:pt idx="4607">
                        <c:v>#N/A</c:v>
                      </c:pt>
                      <c:pt idx="4608">
                        <c:v>#N/A</c:v>
                      </c:pt>
                      <c:pt idx="4609">
                        <c:v>#N/A</c:v>
                      </c:pt>
                      <c:pt idx="4610">
                        <c:v>#N/A</c:v>
                      </c:pt>
                      <c:pt idx="4611">
                        <c:v>#N/A</c:v>
                      </c:pt>
                      <c:pt idx="4612">
                        <c:v>#N/A</c:v>
                      </c:pt>
                      <c:pt idx="4613">
                        <c:v>#N/A</c:v>
                      </c:pt>
                      <c:pt idx="4614">
                        <c:v>#N/A</c:v>
                      </c:pt>
                      <c:pt idx="4615">
                        <c:v>2.9744353574629998</c:v>
                      </c:pt>
                      <c:pt idx="4616">
                        <c:v>#N/A</c:v>
                      </c:pt>
                      <c:pt idx="4617">
                        <c:v>#N/A</c:v>
                      </c:pt>
                      <c:pt idx="4618">
                        <c:v>#N/A</c:v>
                      </c:pt>
                      <c:pt idx="4619">
                        <c:v>#N/A</c:v>
                      </c:pt>
                      <c:pt idx="4620">
                        <c:v>#N/A</c:v>
                      </c:pt>
                      <c:pt idx="4621">
                        <c:v>#N/A</c:v>
                      </c:pt>
                      <c:pt idx="4622">
                        <c:v>#N/A</c:v>
                      </c:pt>
                      <c:pt idx="4623">
                        <c:v>#N/A</c:v>
                      </c:pt>
                      <c:pt idx="4624">
                        <c:v>#N/A</c:v>
                      </c:pt>
                      <c:pt idx="4625">
                        <c:v>#N/A</c:v>
                      </c:pt>
                      <c:pt idx="4626">
                        <c:v>#N/A</c:v>
                      </c:pt>
                      <c:pt idx="4627">
                        <c:v>#N/A</c:v>
                      </c:pt>
                      <c:pt idx="4628">
                        <c:v>#N/A</c:v>
                      </c:pt>
                      <c:pt idx="4629">
                        <c:v>#N/A</c:v>
                      </c:pt>
                      <c:pt idx="4630">
                        <c:v>#N/A</c:v>
                      </c:pt>
                      <c:pt idx="4631">
                        <c:v>#N/A</c:v>
                      </c:pt>
                      <c:pt idx="4632">
                        <c:v>#N/A</c:v>
                      </c:pt>
                      <c:pt idx="4633">
                        <c:v>#N/A</c:v>
                      </c:pt>
                      <c:pt idx="4634">
                        <c:v>#N/A</c:v>
                      </c:pt>
                      <c:pt idx="4635">
                        <c:v>#N/A</c:v>
                      </c:pt>
                      <c:pt idx="4636">
                        <c:v>#N/A</c:v>
                      </c:pt>
                      <c:pt idx="4637">
                        <c:v>#N/A</c:v>
                      </c:pt>
                      <c:pt idx="4638">
                        <c:v>#N/A</c:v>
                      </c:pt>
                      <c:pt idx="4639">
                        <c:v>#N/A</c:v>
                      </c:pt>
                      <c:pt idx="4640">
                        <c:v>#N/A</c:v>
                      </c:pt>
                      <c:pt idx="4641">
                        <c:v>#N/A</c:v>
                      </c:pt>
                      <c:pt idx="4642">
                        <c:v>#N/A</c:v>
                      </c:pt>
                      <c:pt idx="4643">
                        <c:v>#N/A</c:v>
                      </c:pt>
                      <c:pt idx="4644">
                        <c:v>#N/A</c:v>
                      </c:pt>
                      <c:pt idx="4645">
                        <c:v>2.9725376004899999</c:v>
                      </c:pt>
                      <c:pt idx="4646">
                        <c:v>#N/A</c:v>
                      </c:pt>
                      <c:pt idx="4647">
                        <c:v>#N/A</c:v>
                      </c:pt>
                      <c:pt idx="4648">
                        <c:v>#N/A</c:v>
                      </c:pt>
                      <c:pt idx="4649">
                        <c:v>#N/A</c:v>
                      </c:pt>
                      <c:pt idx="4650">
                        <c:v>#N/A</c:v>
                      </c:pt>
                      <c:pt idx="4651">
                        <c:v>#N/A</c:v>
                      </c:pt>
                      <c:pt idx="4652">
                        <c:v>#N/A</c:v>
                      </c:pt>
                      <c:pt idx="4653">
                        <c:v>#N/A</c:v>
                      </c:pt>
                      <c:pt idx="4654">
                        <c:v>#N/A</c:v>
                      </c:pt>
                      <c:pt idx="4655">
                        <c:v>#N/A</c:v>
                      </c:pt>
                      <c:pt idx="4656">
                        <c:v>#N/A</c:v>
                      </c:pt>
                      <c:pt idx="4657">
                        <c:v>#N/A</c:v>
                      </c:pt>
                      <c:pt idx="4658">
                        <c:v>#N/A</c:v>
                      </c:pt>
                      <c:pt idx="4659">
                        <c:v>#N/A</c:v>
                      </c:pt>
                      <c:pt idx="4660">
                        <c:v>#N/A</c:v>
                      </c:pt>
                      <c:pt idx="4661">
                        <c:v>#N/A</c:v>
                      </c:pt>
                      <c:pt idx="4662">
                        <c:v>#N/A</c:v>
                      </c:pt>
                      <c:pt idx="4663">
                        <c:v>#N/A</c:v>
                      </c:pt>
                      <c:pt idx="4664">
                        <c:v>#N/A</c:v>
                      </c:pt>
                      <c:pt idx="4665">
                        <c:v>#N/A</c:v>
                      </c:pt>
                      <c:pt idx="4666">
                        <c:v>#N/A</c:v>
                      </c:pt>
                      <c:pt idx="4667">
                        <c:v>#N/A</c:v>
                      </c:pt>
                      <c:pt idx="4668">
                        <c:v>#N/A</c:v>
                      </c:pt>
                      <c:pt idx="4669">
                        <c:v>#N/A</c:v>
                      </c:pt>
                      <c:pt idx="4670">
                        <c:v>#N/A</c:v>
                      </c:pt>
                      <c:pt idx="4671">
                        <c:v>#N/A</c:v>
                      </c:pt>
                      <c:pt idx="4672">
                        <c:v>#N/A</c:v>
                      </c:pt>
                      <c:pt idx="4673">
                        <c:v>#N/A</c:v>
                      </c:pt>
                      <c:pt idx="4674">
                        <c:v>#N/A</c:v>
                      </c:pt>
                      <c:pt idx="4675">
                        <c:v>#N/A</c:v>
                      </c:pt>
                      <c:pt idx="4676">
                        <c:v>2.9609191830219999</c:v>
                      </c:pt>
                      <c:pt idx="4677">
                        <c:v>#N/A</c:v>
                      </c:pt>
                      <c:pt idx="4678">
                        <c:v>#N/A</c:v>
                      </c:pt>
                      <c:pt idx="4679">
                        <c:v>#N/A</c:v>
                      </c:pt>
                      <c:pt idx="4680">
                        <c:v>#N/A</c:v>
                      </c:pt>
                      <c:pt idx="4681">
                        <c:v>#N/A</c:v>
                      </c:pt>
                      <c:pt idx="4682">
                        <c:v>#N/A</c:v>
                      </c:pt>
                      <c:pt idx="4683">
                        <c:v>#N/A</c:v>
                      </c:pt>
                      <c:pt idx="4684">
                        <c:v>#N/A</c:v>
                      </c:pt>
                      <c:pt idx="4685">
                        <c:v>#N/A</c:v>
                      </c:pt>
                      <c:pt idx="4686">
                        <c:v>#N/A</c:v>
                      </c:pt>
                      <c:pt idx="4687">
                        <c:v>#N/A</c:v>
                      </c:pt>
                      <c:pt idx="4688">
                        <c:v>#N/A</c:v>
                      </c:pt>
                      <c:pt idx="4689">
                        <c:v>#N/A</c:v>
                      </c:pt>
                      <c:pt idx="4690">
                        <c:v>#N/A</c:v>
                      </c:pt>
                      <c:pt idx="4691">
                        <c:v>#N/A</c:v>
                      </c:pt>
                      <c:pt idx="4692">
                        <c:v>#N/A</c:v>
                      </c:pt>
                      <c:pt idx="4693">
                        <c:v>#N/A</c:v>
                      </c:pt>
                      <c:pt idx="4694">
                        <c:v>#N/A</c:v>
                      </c:pt>
                      <c:pt idx="4695">
                        <c:v>#N/A</c:v>
                      </c:pt>
                      <c:pt idx="4696">
                        <c:v>#N/A</c:v>
                      </c:pt>
                      <c:pt idx="4697">
                        <c:v>#N/A</c:v>
                      </c:pt>
                      <c:pt idx="4698">
                        <c:v>#N/A</c:v>
                      </c:pt>
                      <c:pt idx="4699">
                        <c:v>#N/A</c:v>
                      </c:pt>
                      <c:pt idx="4700">
                        <c:v>#N/A</c:v>
                      </c:pt>
                      <c:pt idx="4701">
                        <c:v>#N/A</c:v>
                      </c:pt>
                      <c:pt idx="4702">
                        <c:v>#N/A</c:v>
                      </c:pt>
                      <c:pt idx="4703">
                        <c:v>#N/A</c:v>
                      </c:pt>
                      <c:pt idx="4704">
                        <c:v>#N/A</c:v>
                      </c:pt>
                      <c:pt idx="4705">
                        <c:v>#N/A</c:v>
                      </c:pt>
                      <c:pt idx="4706">
                        <c:v>#N/A</c:v>
                      </c:pt>
                      <c:pt idx="4707">
                        <c:v>3.0690587086750001</c:v>
                      </c:pt>
                      <c:pt idx="4708">
                        <c:v>#N/A</c:v>
                      </c:pt>
                      <c:pt idx="4709">
                        <c:v>#N/A</c:v>
                      </c:pt>
                      <c:pt idx="4710">
                        <c:v>#N/A</c:v>
                      </c:pt>
                      <c:pt idx="4711">
                        <c:v>#N/A</c:v>
                      </c:pt>
                      <c:pt idx="4712">
                        <c:v>#N/A</c:v>
                      </c:pt>
                      <c:pt idx="4713">
                        <c:v>#N/A</c:v>
                      </c:pt>
                      <c:pt idx="4714">
                        <c:v>#N/A</c:v>
                      </c:pt>
                      <c:pt idx="4715">
                        <c:v>#N/A</c:v>
                      </c:pt>
                      <c:pt idx="4716">
                        <c:v>#N/A</c:v>
                      </c:pt>
                      <c:pt idx="4717">
                        <c:v>#N/A</c:v>
                      </c:pt>
                      <c:pt idx="4718">
                        <c:v>#N/A</c:v>
                      </c:pt>
                      <c:pt idx="4719">
                        <c:v>#N/A</c:v>
                      </c:pt>
                      <c:pt idx="4720">
                        <c:v>#N/A</c:v>
                      </c:pt>
                      <c:pt idx="4721">
                        <c:v>#N/A</c:v>
                      </c:pt>
                      <c:pt idx="4722">
                        <c:v>#N/A</c:v>
                      </c:pt>
                      <c:pt idx="4723">
                        <c:v>#N/A</c:v>
                      </c:pt>
                      <c:pt idx="4724">
                        <c:v>#N/A</c:v>
                      </c:pt>
                      <c:pt idx="4725">
                        <c:v>#N/A</c:v>
                      </c:pt>
                      <c:pt idx="4726">
                        <c:v>#N/A</c:v>
                      </c:pt>
                      <c:pt idx="4727">
                        <c:v>#N/A</c:v>
                      </c:pt>
                      <c:pt idx="4728">
                        <c:v>#N/A</c:v>
                      </c:pt>
                      <c:pt idx="4729">
                        <c:v>#N/A</c:v>
                      </c:pt>
                      <c:pt idx="4730">
                        <c:v>#N/A</c:v>
                      </c:pt>
                      <c:pt idx="4731">
                        <c:v>#N/A</c:v>
                      </c:pt>
                      <c:pt idx="4732">
                        <c:v>#N/A</c:v>
                      </c:pt>
                      <c:pt idx="4733">
                        <c:v>#N/A</c:v>
                      </c:pt>
                      <c:pt idx="4734">
                        <c:v>#N/A</c:v>
                      </c:pt>
                      <c:pt idx="4735">
                        <c:v>#N/A</c:v>
                      </c:pt>
                      <c:pt idx="4736">
                        <c:v>#N/A</c:v>
                      </c:pt>
                      <c:pt idx="4737">
                        <c:v>3.0980049382589998</c:v>
                      </c:pt>
                      <c:pt idx="4738">
                        <c:v>#N/A</c:v>
                      </c:pt>
                      <c:pt idx="4739">
                        <c:v>#N/A</c:v>
                      </c:pt>
                      <c:pt idx="4740">
                        <c:v>#N/A</c:v>
                      </c:pt>
                      <c:pt idx="4741">
                        <c:v>#N/A</c:v>
                      </c:pt>
                      <c:pt idx="4742">
                        <c:v>#N/A</c:v>
                      </c:pt>
                      <c:pt idx="4743">
                        <c:v>#N/A</c:v>
                      </c:pt>
                      <c:pt idx="4744">
                        <c:v>#N/A</c:v>
                      </c:pt>
                      <c:pt idx="4745">
                        <c:v>#N/A</c:v>
                      </c:pt>
                      <c:pt idx="4746">
                        <c:v>#N/A</c:v>
                      </c:pt>
                      <c:pt idx="4747">
                        <c:v>#N/A</c:v>
                      </c:pt>
                      <c:pt idx="4748">
                        <c:v>#N/A</c:v>
                      </c:pt>
                      <c:pt idx="4749">
                        <c:v>#N/A</c:v>
                      </c:pt>
                      <c:pt idx="4750">
                        <c:v>#N/A</c:v>
                      </c:pt>
                      <c:pt idx="4751">
                        <c:v>#N/A</c:v>
                      </c:pt>
                      <c:pt idx="4752">
                        <c:v>#N/A</c:v>
                      </c:pt>
                      <c:pt idx="4753">
                        <c:v>#N/A</c:v>
                      </c:pt>
                      <c:pt idx="4754">
                        <c:v>#N/A</c:v>
                      </c:pt>
                      <c:pt idx="4755">
                        <c:v>#N/A</c:v>
                      </c:pt>
                      <c:pt idx="4756">
                        <c:v>#N/A</c:v>
                      </c:pt>
                      <c:pt idx="4757">
                        <c:v>#N/A</c:v>
                      </c:pt>
                      <c:pt idx="4758">
                        <c:v>#N/A</c:v>
                      </c:pt>
                      <c:pt idx="4759">
                        <c:v>#N/A</c:v>
                      </c:pt>
                      <c:pt idx="4760">
                        <c:v>#N/A</c:v>
                      </c:pt>
                      <c:pt idx="4761">
                        <c:v>#N/A</c:v>
                      </c:pt>
                      <c:pt idx="4762">
                        <c:v>#N/A</c:v>
                      </c:pt>
                      <c:pt idx="4763">
                        <c:v>#N/A</c:v>
                      </c:pt>
                      <c:pt idx="4764">
                        <c:v>#N/A</c:v>
                      </c:pt>
                      <c:pt idx="4765">
                        <c:v>#N/A</c:v>
                      </c:pt>
                      <c:pt idx="4766">
                        <c:v>#N/A</c:v>
                      </c:pt>
                      <c:pt idx="4767">
                        <c:v>#N/A</c:v>
                      </c:pt>
                      <c:pt idx="4768">
                        <c:v>3.2930623557079999</c:v>
                      </c:pt>
                      <c:pt idx="4769">
                        <c:v>#N/A</c:v>
                      </c:pt>
                      <c:pt idx="4770">
                        <c:v>#N/A</c:v>
                      </c:pt>
                      <c:pt idx="4771">
                        <c:v>#N/A</c:v>
                      </c:pt>
                      <c:pt idx="4772">
                        <c:v>#N/A</c:v>
                      </c:pt>
                      <c:pt idx="4773">
                        <c:v>#N/A</c:v>
                      </c:pt>
                      <c:pt idx="4774">
                        <c:v>#N/A</c:v>
                      </c:pt>
                      <c:pt idx="4775">
                        <c:v>#N/A</c:v>
                      </c:pt>
                      <c:pt idx="4776">
                        <c:v>#N/A</c:v>
                      </c:pt>
                      <c:pt idx="4777">
                        <c:v>#N/A</c:v>
                      </c:pt>
                      <c:pt idx="4778">
                        <c:v>#N/A</c:v>
                      </c:pt>
                      <c:pt idx="4779">
                        <c:v>#N/A</c:v>
                      </c:pt>
                      <c:pt idx="4780">
                        <c:v>#N/A</c:v>
                      </c:pt>
                      <c:pt idx="4781">
                        <c:v>#N/A</c:v>
                      </c:pt>
                      <c:pt idx="4782">
                        <c:v>#N/A</c:v>
                      </c:pt>
                      <c:pt idx="4783">
                        <c:v>#N/A</c:v>
                      </c:pt>
                      <c:pt idx="4784">
                        <c:v>#N/A</c:v>
                      </c:pt>
                      <c:pt idx="4785">
                        <c:v>#N/A</c:v>
                      </c:pt>
                      <c:pt idx="4786">
                        <c:v>#N/A</c:v>
                      </c:pt>
                      <c:pt idx="4787">
                        <c:v>#N/A</c:v>
                      </c:pt>
                      <c:pt idx="4788">
                        <c:v>#N/A</c:v>
                      </c:pt>
                      <c:pt idx="4789">
                        <c:v>#N/A</c:v>
                      </c:pt>
                      <c:pt idx="4790">
                        <c:v>#N/A</c:v>
                      </c:pt>
                      <c:pt idx="4791">
                        <c:v>#N/A</c:v>
                      </c:pt>
                      <c:pt idx="4792">
                        <c:v>#N/A</c:v>
                      </c:pt>
                      <c:pt idx="4793">
                        <c:v>#N/A</c:v>
                      </c:pt>
                      <c:pt idx="4794">
                        <c:v>#N/A</c:v>
                      </c:pt>
                      <c:pt idx="4795">
                        <c:v>#N/A</c:v>
                      </c:pt>
                      <c:pt idx="4796">
                        <c:v>3.4373659982050002</c:v>
                      </c:pt>
                      <c:pt idx="4797">
                        <c:v>#N/A</c:v>
                      </c:pt>
                      <c:pt idx="4798">
                        <c:v>#N/A</c:v>
                      </c:pt>
                      <c:pt idx="4799">
                        <c:v>#N/A</c:v>
                      </c:pt>
                      <c:pt idx="4800">
                        <c:v>#N/A</c:v>
                      </c:pt>
                      <c:pt idx="4801">
                        <c:v>#N/A</c:v>
                      </c:pt>
                      <c:pt idx="4802">
                        <c:v>#N/A</c:v>
                      </c:pt>
                      <c:pt idx="4803">
                        <c:v>#N/A</c:v>
                      </c:pt>
                      <c:pt idx="4804">
                        <c:v>#N/A</c:v>
                      </c:pt>
                      <c:pt idx="4805">
                        <c:v>#N/A</c:v>
                      </c:pt>
                      <c:pt idx="4806">
                        <c:v>#N/A</c:v>
                      </c:pt>
                      <c:pt idx="4807">
                        <c:v>#N/A</c:v>
                      </c:pt>
                      <c:pt idx="4808">
                        <c:v>#N/A</c:v>
                      </c:pt>
                      <c:pt idx="4809">
                        <c:v>#N/A</c:v>
                      </c:pt>
                      <c:pt idx="4810">
                        <c:v>#N/A</c:v>
                      </c:pt>
                      <c:pt idx="4811">
                        <c:v>#N/A</c:v>
                      </c:pt>
                      <c:pt idx="4812">
                        <c:v>#N/A</c:v>
                      </c:pt>
                      <c:pt idx="4813">
                        <c:v>#N/A</c:v>
                      </c:pt>
                      <c:pt idx="4814">
                        <c:v>#N/A</c:v>
                      </c:pt>
                      <c:pt idx="4815">
                        <c:v>#N/A</c:v>
                      </c:pt>
                      <c:pt idx="4816">
                        <c:v>#N/A</c:v>
                      </c:pt>
                      <c:pt idx="4817">
                        <c:v>#N/A</c:v>
                      </c:pt>
                      <c:pt idx="4818">
                        <c:v>#N/A</c:v>
                      </c:pt>
                      <c:pt idx="4819">
                        <c:v>#N/A</c:v>
                      </c:pt>
                      <c:pt idx="4820">
                        <c:v>#N/A</c:v>
                      </c:pt>
                      <c:pt idx="4821">
                        <c:v>#N/A</c:v>
                      </c:pt>
                      <c:pt idx="4822">
                        <c:v>#N/A</c:v>
                      </c:pt>
                      <c:pt idx="4823">
                        <c:v>#N/A</c:v>
                      </c:pt>
                      <c:pt idx="4824">
                        <c:v>#N/A</c:v>
                      </c:pt>
                      <c:pt idx="4825">
                        <c:v>#N/A</c:v>
                      </c:pt>
                      <c:pt idx="4826">
                        <c:v>#N/A</c:v>
                      </c:pt>
                      <c:pt idx="4827">
                        <c:v>3.835737646743</c:v>
                      </c:pt>
                      <c:pt idx="4828">
                        <c:v>#N/A</c:v>
                      </c:pt>
                      <c:pt idx="4829">
                        <c:v>#N/A</c:v>
                      </c:pt>
                      <c:pt idx="4830">
                        <c:v>#N/A</c:v>
                      </c:pt>
                      <c:pt idx="4831">
                        <c:v>#N/A</c:v>
                      </c:pt>
                      <c:pt idx="4832">
                        <c:v>#N/A</c:v>
                      </c:pt>
                      <c:pt idx="4833">
                        <c:v>#N/A</c:v>
                      </c:pt>
                      <c:pt idx="4834">
                        <c:v>#N/A</c:v>
                      </c:pt>
                      <c:pt idx="4835">
                        <c:v>#N/A</c:v>
                      </c:pt>
                      <c:pt idx="4836">
                        <c:v>#N/A</c:v>
                      </c:pt>
                      <c:pt idx="4837">
                        <c:v>#N/A</c:v>
                      </c:pt>
                      <c:pt idx="4838">
                        <c:v>#N/A</c:v>
                      </c:pt>
                      <c:pt idx="4839">
                        <c:v>#N/A</c:v>
                      </c:pt>
                      <c:pt idx="4840">
                        <c:v>#N/A</c:v>
                      </c:pt>
                      <c:pt idx="4841">
                        <c:v>#N/A</c:v>
                      </c:pt>
                      <c:pt idx="4842">
                        <c:v>#N/A</c:v>
                      </c:pt>
                      <c:pt idx="4843">
                        <c:v>#N/A</c:v>
                      </c:pt>
                      <c:pt idx="4844">
                        <c:v>#N/A</c:v>
                      </c:pt>
                      <c:pt idx="4845">
                        <c:v>#N/A</c:v>
                      </c:pt>
                      <c:pt idx="4846">
                        <c:v>#N/A</c:v>
                      </c:pt>
                      <c:pt idx="4847">
                        <c:v>#N/A</c:v>
                      </c:pt>
                      <c:pt idx="4848">
                        <c:v>#N/A</c:v>
                      </c:pt>
                      <c:pt idx="4849">
                        <c:v>#N/A</c:v>
                      </c:pt>
                      <c:pt idx="4850">
                        <c:v>#N/A</c:v>
                      </c:pt>
                      <c:pt idx="4851">
                        <c:v>#N/A</c:v>
                      </c:pt>
                      <c:pt idx="4852">
                        <c:v>#N/A</c:v>
                      </c:pt>
                      <c:pt idx="4853">
                        <c:v>#N/A</c:v>
                      </c:pt>
                      <c:pt idx="4854">
                        <c:v>#N/A</c:v>
                      </c:pt>
                      <c:pt idx="4855">
                        <c:v>#N/A</c:v>
                      </c:pt>
                      <c:pt idx="4856">
                        <c:v>#N/A</c:v>
                      </c:pt>
                      <c:pt idx="4857">
                        <c:v>#N/A</c:v>
                      </c:pt>
                      <c:pt idx="4858">
                        <c:v>4.2555046474680003</c:v>
                      </c:pt>
                      <c:pt idx="4859">
                        <c:v>#N/A</c:v>
                      </c:pt>
                      <c:pt idx="4860">
                        <c:v>#N/A</c:v>
                      </c:pt>
                      <c:pt idx="4861">
                        <c:v>#N/A</c:v>
                      </c:pt>
                      <c:pt idx="4862">
                        <c:v>#N/A</c:v>
                      </c:pt>
                      <c:pt idx="4863">
                        <c:v>#N/A</c:v>
                      </c:pt>
                      <c:pt idx="4864">
                        <c:v>#N/A</c:v>
                      </c:pt>
                      <c:pt idx="4865">
                        <c:v>#N/A</c:v>
                      </c:pt>
                      <c:pt idx="4866">
                        <c:v>#N/A</c:v>
                      </c:pt>
                      <c:pt idx="4867">
                        <c:v>#N/A</c:v>
                      </c:pt>
                      <c:pt idx="4868">
                        <c:v>#N/A</c:v>
                      </c:pt>
                      <c:pt idx="4869">
                        <c:v>#N/A</c:v>
                      </c:pt>
                      <c:pt idx="4870">
                        <c:v>#N/A</c:v>
                      </c:pt>
                      <c:pt idx="4871">
                        <c:v>#N/A</c:v>
                      </c:pt>
                      <c:pt idx="4872">
                        <c:v>#N/A</c:v>
                      </c:pt>
                      <c:pt idx="4873">
                        <c:v>#N/A</c:v>
                      </c:pt>
                      <c:pt idx="4874">
                        <c:v>#N/A</c:v>
                      </c:pt>
                      <c:pt idx="4875">
                        <c:v>#N/A</c:v>
                      </c:pt>
                      <c:pt idx="4876">
                        <c:v>#N/A</c:v>
                      </c:pt>
                      <c:pt idx="4877">
                        <c:v>#N/A</c:v>
                      </c:pt>
                      <c:pt idx="4878">
                        <c:v>#N/A</c:v>
                      </c:pt>
                      <c:pt idx="4879">
                        <c:v>#N/A</c:v>
                      </c:pt>
                      <c:pt idx="4880">
                        <c:v>#N/A</c:v>
                      </c:pt>
                      <c:pt idx="4881">
                        <c:v>#N/A</c:v>
                      </c:pt>
                      <c:pt idx="4882">
                        <c:v>#N/A</c:v>
                      </c:pt>
                      <c:pt idx="4883">
                        <c:v>#N/A</c:v>
                      </c:pt>
                      <c:pt idx="4884">
                        <c:v>#N/A</c:v>
                      </c:pt>
                      <c:pt idx="4885">
                        <c:v>#N/A</c:v>
                      </c:pt>
                      <c:pt idx="4886">
                        <c:v>4.4783374612479996</c:v>
                      </c:pt>
                      <c:pt idx="4887">
                        <c:v>#N/A</c:v>
                      </c:pt>
                      <c:pt idx="4888">
                        <c:v>#N/A</c:v>
                      </c:pt>
                      <c:pt idx="4889">
                        <c:v>#N/A</c:v>
                      </c:pt>
                      <c:pt idx="4890">
                        <c:v>#N/A</c:v>
                      </c:pt>
                      <c:pt idx="4891">
                        <c:v>#N/A</c:v>
                      </c:pt>
                      <c:pt idx="4892">
                        <c:v>#N/A</c:v>
                      </c:pt>
                      <c:pt idx="4893">
                        <c:v>#N/A</c:v>
                      </c:pt>
                      <c:pt idx="4894">
                        <c:v>#N/A</c:v>
                      </c:pt>
                      <c:pt idx="4895">
                        <c:v>#N/A</c:v>
                      </c:pt>
                      <c:pt idx="4896">
                        <c:v>#N/A</c:v>
                      </c:pt>
                      <c:pt idx="4897">
                        <c:v>#N/A</c:v>
                      </c:pt>
                      <c:pt idx="4898">
                        <c:v>#N/A</c:v>
                      </c:pt>
                      <c:pt idx="4899">
                        <c:v>#N/A</c:v>
                      </c:pt>
                      <c:pt idx="4900">
                        <c:v>#N/A</c:v>
                      </c:pt>
                      <c:pt idx="4901">
                        <c:v>#N/A</c:v>
                      </c:pt>
                      <c:pt idx="4902">
                        <c:v>#N/A</c:v>
                      </c:pt>
                      <c:pt idx="4903">
                        <c:v>#N/A</c:v>
                      </c:pt>
                      <c:pt idx="4904">
                        <c:v>#N/A</c:v>
                      </c:pt>
                      <c:pt idx="4905">
                        <c:v>#N/A</c:v>
                      </c:pt>
                      <c:pt idx="4906">
                        <c:v>#N/A</c:v>
                      </c:pt>
                      <c:pt idx="4907">
                        <c:v>#N/A</c:v>
                      </c:pt>
                      <c:pt idx="4908">
                        <c:v>#N/A</c:v>
                      </c:pt>
                      <c:pt idx="4909">
                        <c:v>#N/A</c:v>
                      </c:pt>
                      <c:pt idx="4910">
                        <c:v>#N/A</c:v>
                      </c:pt>
                      <c:pt idx="4911">
                        <c:v>#N/A</c:v>
                      </c:pt>
                      <c:pt idx="4912">
                        <c:v>#N/A</c:v>
                      </c:pt>
                      <c:pt idx="4913">
                        <c:v>#N/A</c:v>
                      </c:pt>
                      <c:pt idx="4914">
                        <c:v>#N/A</c:v>
                      </c:pt>
                      <c:pt idx="4915">
                        <c:v>#N/A</c:v>
                      </c:pt>
                      <c:pt idx="4916">
                        <c:v>#N/A</c:v>
                      </c:pt>
                      <c:pt idx="4917">
                        <c:v>4.7173262046140003</c:v>
                      </c:pt>
                      <c:pt idx="4918">
                        <c:v>#N/A</c:v>
                      </c:pt>
                      <c:pt idx="4919">
                        <c:v>#N/A</c:v>
                      </c:pt>
                      <c:pt idx="4920">
                        <c:v>#N/A</c:v>
                      </c:pt>
                      <c:pt idx="4921">
                        <c:v>#N/A</c:v>
                      </c:pt>
                      <c:pt idx="4922">
                        <c:v>#N/A</c:v>
                      </c:pt>
                      <c:pt idx="4923">
                        <c:v>#N/A</c:v>
                      </c:pt>
                      <c:pt idx="4924">
                        <c:v>#N/A</c:v>
                      </c:pt>
                      <c:pt idx="4925">
                        <c:v>#N/A</c:v>
                      </c:pt>
                      <c:pt idx="4926">
                        <c:v>#N/A</c:v>
                      </c:pt>
                      <c:pt idx="4927">
                        <c:v>#N/A</c:v>
                      </c:pt>
                      <c:pt idx="4928">
                        <c:v>#N/A</c:v>
                      </c:pt>
                      <c:pt idx="4929">
                        <c:v>#N/A</c:v>
                      </c:pt>
                      <c:pt idx="4930">
                        <c:v>#N/A</c:v>
                      </c:pt>
                      <c:pt idx="4931">
                        <c:v>#N/A</c:v>
                      </c:pt>
                      <c:pt idx="4932">
                        <c:v>#N/A</c:v>
                      </c:pt>
                      <c:pt idx="4933">
                        <c:v>#N/A</c:v>
                      </c:pt>
                      <c:pt idx="4934">
                        <c:v>#N/A</c:v>
                      </c:pt>
                      <c:pt idx="4935">
                        <c:v>#N/A</c:v>
                      </c:pt>
                      <c:pt idx="4936">
                        <c:v>#N/A</c:v>
                      </c:pt>
                      <c:pt idx="4937">
                        <c:v>#N/A</c:v>
                      </c:pt>
                      <c:pt idx="4938">
                        <c:v>#N/A</c:v>
                      </c:pt>
                      <c:pt idx="4939">
                        <c:v>#N/A</c:v>
                      </c:pt>
                      <c:pt idx="4940">
                        <c:v>#N/A</c:v>
                      </c:pt>
                      <c:pt idx="4941">
                        <c:v>#N/A</c:v>
                      </c:pt>
                      <c:pt idx="4942">
                        <c:v>#N/A</c:v>
                      </c:pt>
                      <c:pt idx="4943">
                        <c:v>#N/A</c:v>
                      </c:pt>
                      <c:pt idx="4944">
                        <c:v>#N/A</c:v>
                      </c:pt>
                      <c:pt idx="4945">
                        <c:v>#N/A</c:v>
                      </c:pt>
                      <c:pt idx="4946">
                        <c:v>#N/A</c:v>
                      </c:pt>
                      <c:pt idx="4947">
                        <c:v>4.781577644855</c:v>
                      </c:pt>
                      <c:pt idx="4948">
                        <c:v>#N/A</c:v>
                      </c:pt>
                      <c:pt idx="4949">
                        <c:v>#N/A</c:v>
                      </c:pt>
                      <c:pt idx="4950">
                        <c:v>#N/A</c:v>
                      </c:pt>
                      <c:pt idx="4951">
                        <c:v>#N/A</c:v>
                      </c:pt>
                      <c:pt idx="4952">
                        <c:v>#N/A</c:v>
                      </c:pt>
                      <c:pt idx="4953">
                        <c:v>#N/A</c:v>
                      </c:pt>
                      <c:pt idx="4954">
                        <c:v>#N/A</c:v>
                      </c:pt>
                      <c:pt idx="4955">
                        <c:v>#N/A</c:v>
                      </c:pt>
                      <c:pt idx="4956">
                        <c:v>#N/A</c:v>
                      </c:pt>
                      <c:pt idx="4957">
                        <c:v>#N/A</c:v>
                      </c:pt>
                      <c:pt idx="4958">
                        <c:v>#N/A</c:v>
                      </c:pt>
                      <c:pt idx="4959">
                        <c:v>#N/A</c:v>
                      </c:pt>
                      <c:pt idx="4960">
                        <c:v>#N/A</c:v>
                      </c:pt>
                      <c:pt idx="4961">
                        <c:v>#N/A</c:v>
                      </c:pt>
                      <c:pt idx="4962">
                        <c:v>#N/A</c:v>
                      </c:pt>
                      <c:pt idx="4963">
                        <c:v>#N/A</c:v>
                      </c:pt>
                      <c:pt idx="4964">
                        <c:v>#N/A</c:v>
                      </c:pt>
                      <c:pt idx="4965">
                        <c:v>#N/A</c:v>
                      </c:pt>
                      <c:pt idx="4966">
                        <c:v>#N/A</c:v>
                      </c:pt>
                      <c:pt idx="4967">
                        <c:v>#N/A</c:v>
                      </c:pt>
                      <c:pt idx="4968">
                        <c:v>#N/A</c:v>
                      </c:pt>
                      <c:pt idx="4969">
                        <c:v>#N/A</c:v>
                      </c:pt>
                      <c:pt idx="4970">
                        <c:v>#N/A</c:v>
                      </c:pt>
                      <c:pt idx="4971">
                        <c:v>#N/A</c:v>
                      </c:pt>
                      <c:pt idx="4972">
                        <c:v>#N/A</c:v>
                      </c:pt>
                      <c:pt idx="4973">
                        <c:v>#N/A</c:v>
                      </c:pt>
                      <c:pt idx="4974">
                        <c:v>#N/A</c:v>
                      </c:pt>
                      <c:pt idx="4975">
                        <c:v>#N/A</c:v>
                      </c:pt>
                      <c:pt idx="4976">
                        <c:v>#N/A</c:v>
                      </c:pt>
                      <c:pt idx="4977">
                        <c:v>#N/A</c:v>
                      </c:pt>
                      <c:pt idx="4978" formatCode="0.00">
                        <c:v>4.8338438131119998</c:v>
                      </c:pt>
                      <c:pt idx="4979">
                        <c:v>#N/A</c:v>
                      </c:pt>
                      <c:pt idx="4980">
                        <c:v>#N/A</c:v>
                      </c:pt>
                      <c:pt idx="4981">
                        <c:v>#N/A</c:v>
                      </c:pt>
                      <c:pt idx="4982">
                        <c:v>#N/A</c:v>
                      </c:pt>
                      <c:pt idx="4983">
                        <c:v>#N/A</c:v>
                      </c:pt>
                      <c:pt idx="4984">
                        <c:v>#N/A</c:v>
                      </c:pt>
                      <c:pt idx="4985">
                        <c:v>#N/A</c:v>
                      </c:pt>
                      <c:pt idx="4986">
                        <c:v>#N/A</c:v>
                      </c:pt>
                      <c:pt idx="4987">
                        <c:v>#N/A</c:v>
                      </c:pt>
                      <c:pt idx="4988">
                        <c:v>#N/A</c:v>
                      </c:pt>
                      <c:pt idx="4989">
                        <c:v>#N/A</c:v>
                      </c:pt>
                      <c:pt idx="4990">
                        <c:v>#N/A</c:v>
                      </c:pt>
                      <c:pt idx="4991">
                        <c:v>#N/A</c:v>
                      </c:pt>
                      <c:pt idx="4992">
                        <c:v>#N/A</c:v>
                      </c:pt>
                      <c:pt idx="4993">
                        <c:v>#N/A</c:v>
                      </c:pt>
                      <c:pt idx="4994">
                        <c:v>#N/A</c:v>
                      </c:pt>
                      <c:pt idx="4995">
                        <c:v>#N/A</c:v>
                      </c:pt>
                      <c:pt idx="4996">
                        <c:v>#N/A</c:v>
                      </c:pt>
                      <c:pt idx="4997">
                        <c:v>#N/A</c:v>
                      </c:pt>
                      <c:pt idx="4998">
                        <c:v>#N/A</c:v>
                      </c:pt>
                      <c:pt idx="4999">
                        <c:v>#N/A</c:v>
                      </c:pt>
                      <c:pt idx="5000">
                        <c:v>#N/A</c:v>
                      </c:pt>
                      <c:pt idx="5001">
                        <c:v>#N/A</c:v>
                      </c:pt>
                      <c:pt idx="5002">
                        <c:v>#N/A</c:v>
                      </c:pt>
                      <c:pt idx="5003">
                        <c:v>#N/A</c:v>
                      </c:pt>
                      <c:pt idx="5004">
                        <c:v>#N/A</c:v>
                      </c:pt>
                      <c:pt idx="5005">
                        <c:v>#N/A</c:v>
                      </c:pt>
                      <c:pt idx="5006">
                        <c:v>#N/A</c:v>
                      </c:pt>
                      <c:pt idx="5007">
                        <c:v>#N/A</c:v>
                      </c:pt>
                      <c:pt idx="5008">
                        <c:v>4.9355168413810002</c:v>
                      </c:pt>
                      <c:pt idx="5009">
                        <c:v>#N/A</c:v>
                      </c:pt>
                      <c:pt idx="5010">
                        <c:v>#N/A</c:v>
                      </c:pt>
                      <c:pt idx="5011">
                        <c:v>#N/A</c:v>
                      </c:pt>
                      <c:pt idx="5012">
                        <c:v>#N/A</c:v>
                      </c:pt>
                      <c:pt idx="5013">
                        <c:v>#N/A</c:v>
                      </c:pt>
                      <c:pt idx="5014">
                        <c:v>#N/A</c:v>
                      </c:pt>
                      <c:pt idx="5015">
                        <c:v>#N/A</c:v>
                      </c:pt>
                      <c:pt idx="5016">
                        <c:v>#N/A</c:v>
                      </c:pt>
                      <c:pt idx="5017">
                        <c:v>#N/A</c:v>
                      </c:pt>
                      <c:pt idx="5018">
                        <c:v>#N/A</c:v>
                      </c:pt>
                      <c:pt idx="5019">
                        <c:v>#N/A</c:v>
                      </c:pt>
                      <c:pt idx="5020">
                        <c:v>#N/A</c:v>
                      </c:pt>
                      <c:pt idx="5021">
                        <c:v>#N/A</c:v>
                      </c:pt>
                      <c:pt idx="5022">
                        <c:v>#N/A</c:v>
                      </c:pt>
                      <c:pt idx="5023">
                        <c:v>#N/A</c:v>
                      </c:pt>
                      <c:pt idx="5024">
                        <c:v>#N/A</c:v>
                      </c:pt>
                      <c:pt idx="5025">
                        <c:v>#N/A</c:v>
                      </c:pt>
                      <c:pt idx="5026">
                        <c:v>#N/A</c:v>
                      </c:pt>
                      <c:pt idx="5027">
                        <c:v>#N/A</c:v>
                      </c:pt>
                      <c:pt idx="5028">
                        <c:v>#N/A</c:v>
                      </c:pt>
                      <c:pt idx="5029">
                        <c:v>#N/A</c:v>
                      </c:pt>
                      <c:pt idx="5030">
                        <c:v>#N/A</c:v>
                      </c:pt>
                      <c:pt idx="5031">
                        <c:v>#N/A</c:v>
                      </c:pt>
                      <c:pt idx="5032">
                        <c:v>#N/A</c:v>
                      </c:pt>
                      <c:pt idx="5033">
                        <c:v>#N/A</c:v>
                      </c:pt>
                      <c:pt idx="5034">
                        <c:v>#N/A</c:v>
                      </c:pt>
                      <c:pt idx="5035">
                        <c:v>#N/A</c:v>
                      </c:pt>
                      <c:pt idx="5036">
                        <c:v>#N/A</c:v>
                      </c:pt>
                      <c:pt idx="5037">
                        <c:v>#N/A</c:v>
                      </c:pt>
                      <c:pt idx="5038">
                        <c:v>#N/A</c:v>
                      </c:pt>
                      <c:pt idx="5039">
                        <c:v>5.0029580594440004</c:v>
                      </c:pt>
                      <c:pt idx="5040">
                        <c:v>#N/A</c:v>
                      </c:pt>
                      <c:pt idx="5041">
                        <c:v>#N/A</c:v>
                      </c:pt>
                      <c:pt idx="5042">
                        <c:v>#N/A</c:v>
                      </c:pt>
                      <c:pt idx="5043">
                        <c:v>#N/A</c:v>
                      </c:pt>
                      <c:pt idx="5044">
                        <c:v>#N/A</c:v>
                      </c:pt>
                      <c:pt idx="5045">
                        <c:v>#N/A</c:v>
                      </c:pt>
                      <c:pt idx="5046">
                        <c:v>#N/A</c:v>
                      </c:pt>
                      <c:pt idx="5047">
                        <c:v>#N/A</c:v>
                      </c:pt>
                      <c:pt idx="5048">
                        <c:v>#N/A</c:v>
                      </c:pt>
                      <c:pt idx="5049">
                        <c:v>#N/A</c:v>
                      </c:pt>
                      <c:pt idx="5050">
                        <c:v>#N/A</c:v>
                      </c:pt>
                      <c:pt idx="5051">
                        <c:v>#N/A</c:v>
                      </c:pt>
                      <c:pt idx="5052">
                        <c:v>#N/A</c:v>
                      </c:pt>
                      <c:pt idx="5053">
                        <c:v>#N/A</c:v>
                      </c:pt>
                      <c:pt idx="5054">
                        <c:v>#N/A</c:v>
                      </c:pt>
                      <c:pt idx="5055">
                        <c:v>#N/A</c:v>
                      </c:pt>
                      <c:pt idx="5056">
                        <c:v>#N/A</c:v>
                      </c:pt>
                      <c:pt idx="5057">
                        <c:v>#N/A</c:v>
                      </c:pt>
                      <c:pt idx="5058">
                        <c:v>#N/A</c:v>
                      </c:pt>
                      <c:pt idx="5059">
                        <c:v>#N/A</c:v>
                      </c:pt>
                      <c:pt idx="5060">
                        <c:v>#N/A</c:v>
                      </c:pt>
                      <c:pt idx="5061">
                        <c:v>#N/A</c:v>
                      </c:pt>
                      <c:pt idx="5062">
                        <c:v>#N/A</c:v>
                      </c:pt>
                      <c:pt idx="5063">
                        <c:v>#N/A</c:v>
                      </c:pt>
                      <c:pt idx="5064">
                        <c:v>#N/A</c:v>
                      </c:pt>
                      <c:pt idx="5065">
                        <c:v>#N/A</c:v>
                      </c:pt>
                      <c:pt idx="5066">
                        <c:v>#N/A</c:v>
                      </c:pt>
                      <c:pt idx="5067">
                        <c:v>#N/A</c:v>
                      </c:pt>
                      <c:pt idx="5068">
                        <c:v>4.8001484368889997</c:v>
                      </c:pt>
                      <c:pt idx="5069">
                        <c:v>#N/A</c:v>
                      </c:pt>
                      <c:pt idx="5070">
                        <c:v>#N/A</c:v>
                      </c:pt>
                      <c:pt idx="5071">
                        <c:v>#N/A</c:v>
                      </c:pt>
                      <c:pt idx="5072">
                        <c:v>#N/A</c:v>
                      </c:pt>
                      <c:pt idx="5073">
                        <c:v>#N/A</c:v>
                      </c:pt>
                      <c:pt idx="5074">
                        <c:v>#N/A</c:v>
                      </c:pt>
                      <c:pt idx="5075">
                        <c:v>#N/A</c:v>
                      </c:pt>
                      <c:pt idx="5076">
                        <c:v>#N/A</c:v>
                      </c:pt>
                      <c:pt idx="5077">
                        <c:v>#N/A</c:v>
                      </c:pt>
                      <c:pt idx="5078">
                        <c:v>#N/A</c:v>
                      </c:pt>
                      <c:pt idx="5079">
                        <c:v>#N/A</c:v>
                      </c:pt>
                      <c:pt idx="5080">
                        <c:v>#N/A</c:v>
                      </c:pt>
                      <c:pt idx="5081">
                        <c:v>#N/A</c:v>
                      </c:pt>
                      <c:pt idx="5082">
                        <c:v>#N/A</c:v>
                      </c:pt>
                      <c:pt idx="5083">
                        <c:v>#N/A</c:v>
                      </c:pt>
                      <c:pt idx="5084">
                        <c:v>#N/A</c:v>
                      </c:pt>
                      <c:pt idx="5085">
                        <c:v>#N/A</c:v>
                      </c:pt>
                      <c:pt idx="5086">
                        <c:v>#N/A</c:v>
                      </c:pt>
                      <c:pt idx="5087">
                        <c:v>#N/A</c:v>
                      </c:pt>
                      <c:pt idx="5088">
                        <c:v>#N/A</c:v>
                      </c:pt>
                      <c:pt idx="5089">
                        <c:v>#N/A</c:v>
                      </c:pt>
                      <c:pt idx="5090">
                        <c:v>#N/A</c:v>
                      </c:pt>
                      <c:pt idx="5091">
                        <c:v>#N/A</c:v>
                      </c:pt>
                      <c:pt idx="5092">
                        <c:v>#N/A</c:v>
                      </c:pt>
                      <c:pt idx="5093">
                        <c:v>#N/A</c:v>
                      </c:pt>
                      <c:pt idx="5094">
                        <c:v>#N/A</c:v>
                      </c:pt>
                      <c:pt idx="5095">
                        <c:v>#N/A</c:v>
                      </c:pt>
                      <c:pt idx="5096">
                        <c:v>#N/A</c:v>
                      </c:pt>
                      <c:pt idx="5097">
                        <c:v>#N/A</c:v>
                      </c:pt>
                      <c:pt idx="5098">
                        <c:v>4.7718024040299998</c:v>
                      </c:pt>
                      <c:pt idx="5099">
                        <c:v>#N/A</c:v>
                      </c:pt>
                      <c:pt idx="5100">
                        <c:v>#N/A</c:v>
                      </c:pt>
                      <c:pt idx="5101">
                        <c:v>#N/A</c:v>
                      </c:pt>
                      <c:pt idx="5102">
                        <c:v>#N/A</c:v>
                      </c:pt>
                      <c:pt idx="5103">
                        <c:v>#N/A</c:v>
                      </c:pt>
                      <c:pt idx="5104">
                        <c:v>#N/A</c:v>
                      </c:pt>
                      <c:pt idx="5105">
                        <c:v>#N/A</c:v>
                      </c:pt>
                      <c:pt idx="5106">
                        <c:v>#N/A</c:v>
                      </c:pt>
                      <c:pt idx="5107">
                        <c:v>#N/A</c:v>
                      </c:pt>
                      <c:pt idx="5108">
                        <c:v>#N/A</c:v>
                      </c:pt>
                      <c:pt idx="5109">
                        <c:v>#N/A</c:v>
                      </c:pt>
                      <c:pt idx="5110">
                        <c:v>#N/A</c:v>
                      </c:pt>
                      <c:pt idx="5111">
                        <c:v>#N/A</c:v>
                      </c:pt>
                      <c:pt idx="5112">
                        <c:v>#N/A</c:v>
                      </c:pt>
                      <c:pt idx="5113">
                        <c:v>#N/A</c:v>
                      </c:pt>
                      <c:pt idx="5114">
                        <c:v>#N/A</c:v>
                      </c:pt>
                      <c:pt idx="5115">
                        <c:v>#N/A</c:v>
                      </c:pt>
                      <c:pt idx="5116">
                        <c:v>#N/A</c:v>
                      </c:pt>
                      <c:pt idx="5117">
                        <c:v>#N/A</c:v>
                      </c:pt>
                      <c:pt idx="5118">
                        <c:v>#N/A</c:v>
                      </c:pt>
                      <c:pt idx="5119">
                        <c:v>#N/A</c:v>
                      </c:pt>
                      <c:pt idx="5120">
                        <c:v>#N/A</c:v>
                      </c:pt>
                      <c:pt idx="5121">
                        <c:v>#N/A</c:v>
                      </c:pt>
                      <c:pt idx="5122">
                        <c:v>#N/A</c:v>
                      </c:pt>
                      <c:pt idx="5123">
                        <c:v>#N/A</c:v>
                      </c:pt>
                      <c:pt idx="5124">
                        <c:v>#N/A</c:v>
                      </c:pt>
                      <c:pt idx="5125">
                        <c:v>#N/A</c:v>
                      </c:pt>
                      <c:pt idx="5126">
                        <c:v>#N/A</c:v>
                      </c:pt>
                      <c:pt idx="5127">
                        <c:v>#N/A</c:v>
                      </c:pt>
                      <c:pt idx="5128">
                        <c:v>#N/A</c:v>
                      </c:pt>
                      <c:pt idx="5129">
                        <c:v>4.8971034253439996</c:v>
                      </c:pt>
                      <c:pt idx="5130">
                        <c:v>#N/A</c:v>
                      </c:pt>
                      <c:pt idx="5131">
                        <c:v>#N/A</c:v>
                      </c:pt>
                      <c:pt idx="5132">
                        <c:v>#N/A</c:v>
                      </c:pt>
                      <c:pt idx="5133">
                        <c:v>#N/A</c:v>
                      </c:pt>
                      <c:pt idx="5134">
                        <c:v>#N/A</c:v>
                      </c:pt>
                      <c:pt idx="5135">
                        <c:v>#N/A</c:v>
                      </c:pt>
                      <c:pt idx="5136">
                        <c:v>#N/A</c:v>
                      </c:pt>
                      <c:pt idx="5137">
                        <c:v>#N/A</c:v>
                      </c:pt>
                      <c:pt idx="5138">
                        <c:v>#N/A</c:v>
                      </c:pt>
                      <c:pt idx="5139">
                        <c:v>#N/A</c:v>
                      </c:pt>
                      <c:pt idx="5140">
                        <c:v>#N/A</c:v>
                      </c:pt>
                      <c:pt idx="5141">
                        <c:v>#N/A</c:v>
                      </c:pt>
                      <c:pt idx="5142">
                        <c:v>#N/A</c:v>
                      </c:pt>
                      <c:pt idx="5143">
                        <c:v>#N/A</c:v>
                      </c:pt>
                      <c:pt idx="5144">
                        <c:v>#N/A</c:v>
                      </c:pt>
                      <c:pt idx="5145">
                        <c:v>#N/A</c:v>
                      </c:pt>
                      <c:pt idx="5146">
                        <c:v>#N/A</c:v>
                      </c:pt>
                      <c:pt idx="5147">
                        <c:v>#N/A</c:v>
                      </c:pt>
                      <c:pt idx="5148">
                        <c:v>#N/A</c:v>
                      </c:pt>
                      <c:pt idx="5149">
                        <c:v>#N/A</c:v>
                      </c:pt>
                      <c:pt idx="5150">
                        <c:v>#N/A</c:v>
                      </c:pt>
                      <c:pt idx="5151">
                        <c:v>#N/A</c:v>
                      </c:pt>
                      <c:pt idx="5152">
                        <c:v>#N/A</c:v>
                      </c:pt>
                      <c:pt idx="5153">
                        <c:v>#N/A</c:v>
                      </c:pt>
                      <c:pt idx="5154">
                        <c:v>#N/A</c:v>
                      </c:pt>
                      <c:pt idx="5155">
                        <c:v>#N/A</c:v>
                      </c:pt>
                      <c:pt idx="5156">
                        <c:v>#N/A</c:v>
                      </c:pt>
                      <c:pt idx="5157">
                        <c:v>#N/A</c:v>
                      </c:pt>
                      <c:pt idx="5158">
                        <c:v>#N/A</c:v>
                      </c:pt>
                      <c:pt idx="5159">
                        <c:v>4.868778362354</c:v>
                      </c:pt>
                      <c:pt idx="5160">
                        <c:v>#N/A</c:v>
                      </c:pt>
                      <c:pt idx="5161">
                        <c:v>#N/A</c:v>
                      </c:pt>
                      <c:pt idx="5162">
                        <c:v>#N/A</c:v>
                      </c:pt>
                      <c:pt idx="5163">
                        <c:v>#N/A</c:v>
                      </c:pt>
                      <c:pt idx="5164">
                        <c:v>#N/A</c:v>
                      </c:pt>
                      <c:pt idx="5165">
                        <c:v>#N/A</c:v>
                      </c:pt>
                      <c:pt idx="5166">
                        <c:v>#N/A</c:v>
                      </c:pt>
                      <c:pt idx="5167">
                        <c:v>#N/A</c:v>
                      </c:pt>
                      <c:pt idx="5168">
                        <c:v>#N/A</c:v>
                      </c:pt>
                      <c:pt idx="5169">
                        <c:v>#N/A</c:v>
                      </c:pt>
                      <c:pt idx="5170">
                        <c:v>#N/A</c:v>
                      </c:pt>
                      <c:pt idx="5171">
                        <c:v>#N/A</c:v>
                      </c:pt>
                      <c:pt idx="5172">
                        <c:v>#N/A</c:v>
                      </c:pt>
                      <c:pt idx="5173">
                        <c:v>#N/A</c:v>
                      </c:pt>
                      <c:pt idx="5174">
                        <c:v>#N/A</c:v>
                      </c:pt>
                      <c:pt idx="5175">
                        <c:v>#N/A</c:v>
                      </c:pt>
                      <c:pt idx="5176">
                        <c:v>#N/A</c:v>
                      </c:pt>
                      <c:pt idx="5177">
                        <c:v>#N/A</c:v>
                      </c:pt>
                      <c:pt idx="5178">
                        <c:v>#N/A</c:v>
                      </c:pt>
                      <c:pt idx="5179">
                        <c:v>#N/A</c:v>
                      </c:pt>
                      <c:pt idx="5180">
                        <c:v>#N/A</c:v>
                      </c:pt>
                      <c:pt idx="5181">
                        <c:v>#N/A</c:v>
                      </c:pt>
                      <c:pt idx="5182">
                        <c:v>#N/A</c:v>
                      </c:pt>
                      <c:pt idx="5183">
                        <c:v>#N/A</c:v>
                      </c:pt>
                      <c:pt idx="5184">
                        <c:v>#N/A</c:v>
                      </c:pt>
                      <c:pt idx="5185">
                        <c:v>#N/A</c:v>
                      </c:pt>
                      <c:pt idx="5186">
                        <c:v>#N/A</c:v>
                      </c:pt>
                      <c:pt idx="5187">
                        <c:v>#N/A</c:v>
                      </c:pt>
                      <c:pt idx="5188">
                        <c:v>#N/A</c:v>
                      </c:pt>
                      <c:pt idx="5189">
                        <c:v>#N/A</c:v>
                      </c:pt>
                      <c:pt idx="5190">
                        <c:v>4.5610867697520003</c:v>
                      </c:pt>
                      <c:pt idx="5191">
                        <c:v>#N/A</c:v>
                      </c:pt>
                      <c:pt idx="5192">
                        <c:v>#N/A</c:v>
                      </c:pt>
                      <c:pt idx="5193">
                        <c:v>#N/A</c:v>
                      </c:pt>
                      <c:pt idx="5194">
                        <c:v>#N/A</c:v>
                      </c:pt>
                      <c:pt idx="5195">
                        <c:v>#N/A</c:v>
                      </c:pt>
                      <c:pt idx="5196">
                        <c:v>#N/A</c:v>
                      </c:pt>
                      <c:pt idx="5197">
                        <c:v>#N/A</c:v>
                      </c:pt>
                      <c:pt idx="5198">
                        <c:v>#N/A</c:v>
                      </c:pt>
                      <c:pt idx="5199">
                        <c:v>#N/A</c:v>
                      </c:pt>
                      <c:pt idx="5200">
                        <c:v>#N/A</c:v>
                      </c:pt>
                      <c:pt idx="5201">
                        <c:v>#N/A</c:v>
                      </c:pt>
                      <c:pt idx="5202">
                        <c:v>#N/A</c:v>
                      </c:pt>
                      <c:pt idx="5203">
                        <c:v>#N/A</c:v>
                      </c:pt>
                      <c:pt idx="5204">
                        <c:v>#N/A</c:v>
                      </c:pt>
                      <c:pt idx="5205">
                        <c:v>#N/A</c:v>
                      </c:pt>
                      <c:pt idx="5206">
                        <c:v>#N/A</c:v>
                      </c:pt>
                      <c:pt idx="5207">
                        <c:v>#N/A</c:v>
                      </c:pt>
                      <c:pt idx="5208">
                        <c:v>#N/A</c:v>
                      </c:pt>
                      <c:pt idx="5209">
                        <c:v>#N/A</c:v>
                      </c:pt>
                      <c:pt idx="5210">
                        <c:v>#N/A</c:v>
                      </c:pt>
                      <c:pt idx="5211">
                        <c:v>#N/A</c:v>
                      </c:pt>
                      <c:pt idx="5212">
                        <c:v>#N/A</c:v>
                      </c:pt>
                      <c:pt idx="5213">
                        <c:v>#N/A</c:v>
                      </c:pt>
                      <c:pt idx="5214">
                        <c:v>#N/A</c:v>
                      </c:pt>
                      <c:pt idx="5215">
                        <c:v>#N/A</c:v>
                      </c:pt>
                      <c:pt idx="5216">
                        <c:v>#N/A</c:v>
                      </c:pt>
                      <c:pt idx="5217">
                        <c:v>#N/A</c:v>
                      </c:pt>
                      <c:pt idx="5218">
                        <c:v>#N/A</c:v>
                      </c:pt>
                      <c:pt idx="5219">
                        <c:v>4.2746628168780001</c:v>
                      </c:pt>
                      <c:pt idx="5220">
                        <c:v>#N/A</c:v>
                      </c:pt>
                      <c:pt idx="5221">
                        <c:v>#N/A</c:v>
                      </c:pt>
                      <c:pt idx="5222">
                        <c:v>#N/A</c:v>
                      </c:pt>
                      <c:pt idx="5223">
                        <c:v>#N/A</c:v>
                      </c:pt>
                      <c:pt idx="5224">
                        <c:v>#N/A</c:v>
                      </c:pt>
                      <c:pt idx="5225">
                        <c:v>#N/A</c:v>
                      </c:pt>
                      <c:pt idx="5226">
                        <c:v>#N/A</c:v>
                      </c:pt>
                      <c:pt idx="5227">
                        <c:v>#N/A</c:v>
                      </c:pt>
                      <c:pt idx="5228">
                        <c:v>#N/A</c:v>
                      </c:pt>
                      <c:pt idx="5229">
                        <c:v>#N/A</c:v>
                      </c:pt>
                      <c:pt idx="5230">
                        <c:v>#N/A</c:v>
                      </c:pt>
                      <c:pt idx="5231">
                        <c:v>#N/A</c:v>
                      </c:pt>
                      <c:pt idx="5232">
                        <c:v>#N/A</c:v>
                      </c:pt>
                      <c:pt idx="5233">
                        <c:v>#N/A</c:v>
                      </c:pt>
                      <c:pt idx="5234">
                        <c:v>#N/A</c:v>
                      </c:pt>
                      <c:pt idx="5235">
                        <c:v>#N/A</c:v>
                      </c:pt>
                      <c:pt idx="5236">
                        <c:v>#N/A</c:v>
                      </c:pt>
                      <c:pt idx="5237">
                        <c:v>#N/A</c:v>
                      </c:pt>
                      <c:pt idx="5238">
                        <c:v>#N/A</c:v>
                      </c:pt>
                      <c:pt idx="5239">
                        <c:v>#N/A</c:v>
                      </c:pt>
                      <c:pt idx="5240">
                        <c:v>#N/A</c:v>
                      </c:pt>
                      <c:pt idx="5241">
                        <c:v>#N/A</c:v>
                      </c:pt>
                      <c:pt idx="5242">
                        <c:v>#N/A</c:v>
                      </c:pt>
                      <c:pt idx="5243">
                        <c:v>#N/A</c:v>
                      </c:pt>
                      <c:pt idx="5244">
                        <c:v>#N/A</c:v>
                      </c:pt>
                      <c:pt idx="5245">
                        <c:v>#N/A</c:v>
                      </c:pt>
                      <c:pt idx="5246">
                        <c:v>#N/A</c:v>
                      </c:pt>
                      <c:pt idx="5247">
                        <c:v>4.0228686863969996</c:v>
                      </c:pt>
                      <c:pt idx="5248">
                        <c:v>#N/A</c:v>
                      </c:pt>
                      <c:pt idx="5249">
                        <c:v>#N/A</c:v>
                      </c:pt>
                      <c:pt idx="5250">
                        <c:v>#N/A</c:v>
                      </c:pt>
                      <c:pt idx="5251">
                        <c:v>#N/A</c:v>
                      </c:pt>
                      <c:pt idx="5252">
                        <c:v>#N/A</c:v>
                      </c:pt>
                      <c:pt idx="5253">
                        <c:v>#N/A</c:v>
                      </c:pt>
                      <c:pt idx="5254">
                        <c:v>#N/A</c:v>
                      </c:pt>
                      <c:pt idx="5255">
                        <c:v>#N/A</c:v>
                      </c:pt>
                      <c:pt idx="5256">
                        <c:v>#N/A</c:v>
                      </c:pt>
                      <c:pt idx="5257">
                        <c:v>#N/A</c:v>
                      </c:pt>
                      <c:pt idx="5258">
                        <c:v>#N/A</c:v>
                      </c:pt>
                      <c:pt idx="5259">
                        <c:v>#N/A</c:v>
                      </c:pt>
                      <c:pt idx="5260">
                        <c:v>#N/A</c:v>
                      </c:pt>
                      <c:pt idx="5261">
                        <c:v>#N/A</c:v>
                      </c:pt>
                      <c:pt idx="5262">
                        <c:v>#N/A</c:v>
                      </c:pt>
                      <c:pt idx="5263">
                        <c:v>#N/A</c:v>
                      </c:pt>
                      <c:pt idx="5264">
                        <c:v>#N/A</c:v>
                      </c:pt>
                      <c:pt idx="5265">
                        <c:v>#N/A</c:v>
                      </c:pt>
                      <c:pt idx="5266">
                        <c:v>#N/A</c:v>
                      </c:pt>
                      <c:pt idx="5267">
                        <c:v>#N/A</c:v>
                      </c:pt>
                      <c:pt idx="5268">
                        <c:v>#N/A</c:v>
                      </c:pt>
                      <c:pt idx="5269">
                        <c:v>#N/A</c:v>
                      </c:pt>
                      <c:pt idx="5270">
                        <c:v>#N/A</c:v>
                      </c:pt>
                      <c:pt idx="5271">
                        <c:v>#N/A</c:v>
                      </c:pt>
                      <c:pt idx="5272">
                        <c:v>#N/A</c:v>
                      </c:pt>
                      <c:pt idx="5273">
                        <c:v>#N/A</c:v>
                      </c:pt>
                      <c:pt idx="5274">
                        <c:v>#N/A</c:v>
                      </c:pt>
                      <c:pt idx="5275">
                        <c:v>#N/A</c:v>
                      </c:pt>
                      <c:pt idx="5276">
                        <c:v>#N/A</c:v>
                      </c:pt>
                      <c:pt idx="5277">
                        <c:v>#N/A</c:v>
                      </c:pt>
                      <c:pt idx="5278">
                        <c:v>3.7095644217900001</c:v>
                      </c:pt>
                      <c:pt idx="5279">
                        <c:v>#N/A</c:v>
                      </c:pt>
                      <c:pt idx="5280">
                        <c:v>#N/A</c:v>
                      </c:pt>
                      <c:pt idx="5281">
                        <c:v>#N/A</c:v>
                      </c:pt>
                      <c:pt idx="5282">
                        <c:v>#N/A</c:v>
                      </c:pt>
                      <c:pt idx="5283">
                        <c:v>#N/A</c:v>
                      </c:pt>
                      <c:pt idx="5284">
                        <c:v>#N/A</c:v>
                      </c:pt>
                      <c:pt idx="5285">
                        <c:v>#N/A</c:v>
                      </c:pt>
                      <c:pt idx="5286">
                        <c:v>#N/A</c:v>
                      </c:pt>
                      <c:pt idx="5287">
                        <c:v>#N/A</c:v>
                      </c:pt>
                      <c:pt idx="5288">
                        <c:v>#N/A</c:v>
                      </c:pt>
                      <c:pt idx="5289">
                        <c:v>#N/A</c:v>
                      </c:pt>
                      <c:pt idx="5290">
                        <c:v>#N/A</c:v>
                      </c:pt>
                      <c:pt idx="5291">
                        <c:v>#N/A</c:v>
                      </c:pt>
                      <c:pt idx="5292">
                        <c:v>#N/A</c:v>
                      </c:pt>
                      <c:pt idx="5293">
                        <c:v>#N/A</c:v>
                      </c:pt>
                      <c:pt idx="5294">
                        <c:v>#N/A</c:v>
                      </c:pt>
                      <c:pt idx="5295">
                        <c:v>#N/A</c:v>
                      </c:pt>
                      <c:pt idx="5296">
                        <c:v>#N/A</c:v>
                      </c:pt>
                      <c:pt idx="5297">
                        <c:v>#N/A</c:v>
                      </c:pt>
                      <c:pt idx="5298">
                        <c:v>#N/A</c:v>
                      </c:pt>
                      <c:pt idx="5299">
                        <c:v>#N/A</c:v>
                      </c:pt>
                      <c:pt idx="5300">
                        <c:v>#N/A</c:v>
                      </c:pt>
                      <c:pt idx="5301">
                        <c:v>#N/A</c:v>
                      </c:pt>
                      <c:pt idx="5302">
                        <c:v>#N/A</c:v>
                      </c:pt>
                      <c:pt idx="5303">
                        <c:v>#N/A</c:v>
                      </c:pt>
                      <c:pt idx="5304">
                        <c:v>#N/A</c:v>
                      </c:pt>
                      <c:pt idx="5305">
                        <c:v>#N/A</c:v>
                      </c:pt>
                      <c:pt idx="5306">
                        <c:v>#N/A</c:v>
                      </c:pt>
                      <c:pt idx="5307">
                        <c:v>#N/A</c:v>
                      </c:pt>
                      <c:pt idx="5308">
                        <c:v>3.6906558377129999</c:v>
                      </c:pt>
                      <c:pt idx="5309">
                        <c:v>#N/A</c:v>
                      </c:pt>
                      <c:pt idx="5310">
                        <c:v>#N/A</c:v>
                      </c:pt>
                      <c:pt idx="5311">
                        <c:v>#N/A</c:v>
                      </c:pt>
                      <c:pt idx="5312">
                        <c:v>#N/A</c:v>
                      </c:pt>
                      <c:pt idx="5313">
                        <c:v>#N/A</c:v>
                      </c:pt>
                      <c:pt idx="5314">
                        <c:v>#N/A</c:v>
                      </c:pt>
                      <c:pt idx="5315">
                        <c:v>#N/A</c:v>
                      </c:pt>
                      <c:pt idx="5316">
                        <c:v>#N/A</c:v>
                      </c:pt>
                      <c:pt idx="5317">
                        <c:v>#N/A</c:v>
                      </c:pt>
                      <c:pt idx="5318">
                        <c:v>#N/A</c:v>
                      </c:pt>
                      <c:pt idx="5319">
                        <c:v>#N/A</c:v>
                      </c:pt>
                      <c:pt idx="5320">
                        <c:v>#N/A</c:v>
                      </c:pt>
                      <c:pt idx="5321">
                        <c:v>#N/A</c:v>
                      </c:pt>
                      <c:pt idx="5322">
                        <c:v>#N/A</c:v>
                      </c:pt>
                      <c:pt idx="5323">
                        <c:v>#N/A</c:v>
                      </c:pt>
                      <c:pt idx="5324">
                        <c:v>#N/A</c:v>
                      </c:pt>
                      <c:pt idx="5325">
                        <c:v>#N/A</c:v>
                      </c:pt>
                      <c:pt idx="5326">
                        <c:v>#N/A</c:v>
                      </c:pt>
                      <c:pt idx="5327">
                        <c:v>#N/A</c:v>
                      </c:pt>
                      <c:pt idx="5328">
                        <c:v>#N/A</c:v>
                      </c:pt>
                      <c:pt idx="5329">
                        <c:v>#N/A</c:v>
                      </c:pt>
                      <c:pt idx="5330">
                        <c:v>#N/A</c:v>
                      </c:pt>
                      <c:pt idx="5331">
                        <c:v>#N/A</c:v>
                      </c:pt>
                      <c:pt idx="5332">
                        <c:v>#N/A</c:v>
                      </c:pt>
                      <c:pt idx="5333">
                        <c:v>#N/A</c:v>
                      </c:pt>
                      <c:pt idx="5334">
                        <c:v>#N/A</c:v>
                      </c:pt>
                      <c:pt idx="5335">
                        <c:v>#N/A</c:v>
                      </c:pt>
                      <c:pt idx="5336">
                        <c:v>#N/A</c:v>
                      </c:pt>
                      <c:pt idx="5337">
                        <c:v>#N/A</c:v>
                      </c:pt>
                      <c:pt idx="5338">
                        <c:v>#N/A</c:v>
                      </c:pt>
                      <c:pt idx="5339">
                        <c:v>3.615292364384</c:v>
                      </c:pt>
                      <c:pt idx="5340">
                        <c:v>#N/A</c:v>
                      </c:pt>
                      <c:pt idx="5341">
                        <c:v>#N/A</c:v>
                      </c:pt>
                      <c:pt idx="5342">
                        <c:v>#N/A</c:v>
                      </c:pt>
                      <c:pt idx="5343">
                        <c:v>#N/A</c:v>
                      </c:pt>
                      <c:pt idx="5344">
                        <c:v>#N/A</c:v>
                      </c:pt>
                      <c:pt idx="5345">
                        <c:v>#N/A</c:v>
                      </c:pt>
                      <c:pt idx="5346">
                        <c:v>#N/A</c:v>
                      </c:pt>
                      <c:pt idx="5347">
                        <c:v>#N/A</c:v>
                      </c:pt>
                      <c:pt idx="5348">
                        <c:v>#N/A</c:v>
                      </c:pt>
                      <c:pt idx="5349">
                        <c:v>#N/A</c:v>
                      </c:pt>
                      <c:pt idx="5350">
                        <c:v>#N/A</c:v>
                      </c:pt>
                      <c:pt idx="5351">
                        <c:v>#N/A</c:v>
                      </c:pt>
                      <c:pt idx="5352">
                        <c:v>#N/A</c:v>
                      </c:pt>
                      <c:pt idx="5353">
                        <c:v>#N/A</c:v>
                      </c:pt>
                      <c:pt idx="5354">
                        <c:v>#N/A</c:v>
                      </c:pt>
                      <c:pt idx="5355">
                        <c:v>#N/A</c:v>
                      </c:pt>
                      <c:pt idx="5356">
                        <c:v>#N/A</c:v>
                      </c:pt>
                      <c:pt idx="5357">
                        <c:v>#N/A</c:v>
                      </c:pt>
                      <c:pt idx="5358">
                        <c:v>#N/A</c:v>
                      </c:pt>
                      <c:pt idx="5359">
                        <c:v>#N/A</c:v>
                      </c:pt>
                      <c:pt idx="5360">
                        <c:v>#N/A</c:v>
                      </c:pt>
                      <c:pt idx="5361">
                        <c:v>#N/A</c:v>
                      </c:pt>
                      <c:pt idx="5362">
                        <c:v>#N/A</c:v>
                      </c:pt>
                      <c:pt idx="5363">
                        <c:v>#N/A</c:v>
                      </c:pt>
                      <c:pt idx="5364">
                        <c:v>#N/A</c:v>
                      </c:pt>
                      <c:pt idx="5365">
                        <c:v>#N/A</c:v>
                      </c:pt>
                      <c:pt idx="5366">
                        <c:v>#N/A</c:v>
                      </c:pt>
                      <c:pt idx="5367">
                        <c:v>#N/A</c:v>
                      </c:pt>
                      <c:pt idx="5368">
                        <c:v>#N/A</c:v>
                      </c:pt>
                      <c:pt idx="5369">
                        <c:v>3.6349156535130001</c:v>
                      </c:pt>
                      <c:pt idx="5370">
                        <c:v>#N/A</c:v>
                      </c:pt>
                      <c:pt idx="5371">
                        <c:v>#N/A</c:v>
                      </c:pt>
                      <c:pt idx="5372">
                        <c:v>#N/A</c:v>
                      </c:pt>
                      <c:pt idx="5373">
                        <c:v>#N/A</c:v>
                      </c:pt>
                      <c:pt idx="5374">
                        <c:v>#N/A</c:v>
                      </c:pt>
                      <c:pt idx="5375">
                        <c:v>#N/A</c:v>
                      </c:pt>
                      <c:pt idx="5376">
                        <c:v>#N/A</c:v>
                      </c:pt>
                      <c:pt idx="5377">
                        <c:v>#N/A</c:v>
                      </c:pt>
                      <c:pt idx="5378">
                        <c:v>#N/A</c:v>
                      </c:pt>
                      <c:pt idx="5379">
                        <c:v>#N/A</c:v>
                      </c:pt>
                      <c:pt idx="5380">
                        <c:v>#N/A</c:v>
                      </c:pt>
                      <c:pt idx="5381">
                        <c:v>#N/A</c:v>
                      </c:pt>
                      <c:pt idx="5382">
                        <c:v>#N/A</c:v>
                      </c:pt>
                      <c:pt idx="5383">
                        <c:v>#N/A</c:v>
                      </c:pt>
                      <c:pt idx="5384">
                        <c:v>#N/A</c:v>
                      </c:pt>
                      <c:pt idx="5385">
                        <c:v>#N/A</c:v>
                      </c:pt>
                      <c:pt idx="5386">
                        <c:v>#N/A</c:v>
                      </c:pt>
                      <c:pt idx="5387">
                        <c:v>#N/A</c:v>
                      </c:pt>
                      <c:pt idx="5388">
                        <c:v>#N/A</c:v>
                      </c:pt>
                      <c:pt idx="5389">
                        <c:v>#N/A</c:v>
                      </c:pt>
                      <c:pt idx="5390">
                        <c:v>#N/A</c:v>
                      </c:pt>
                      <c:pt idx="5391">
                        <c:v>#N/A</c:v>
                      </c:pt>
                      <c:pt idx="5392">
                        <c:v>#N/A</c:v>
                      </c:pt>
                      <c:pt idx="5393">
                        <c:v>#N/A</c:v>
                      </c:pt>
                      <c:pt idx="5394">
                        <c:v>#N/A</c:v>
                      </c:pt>
                      <c:pt idx="5395">
                        <c:v>#N/A</c:v>
                      </c:pt>
                      <c:pt idx="5396">
                        <c:v>#N/A</c:v>
                      </c:pt>
                      <c:pt idx="5397">
                        <c:v>#N/A</c:v>
                      </c:pt>
                      <c:pt idx="5398">
                        <c:v>#N/A</c:v>
                      </c:pt>
                      <c:pt idx="5399">
                        <c:v>#N/A</c:v>
                      </c:pt>
                      <c:pt idx="5400">
                        <c:v>3.6268947226099999</c:v>
                      </c:pt>
                      <c:pt idx="5401">
                        <c:v>#N/A</c:v>
                      </c:pt>
                      <c:pt idx="5402">
                        <c:v>#N/A</c:v>
                      </c:pt>
                      <c:pt idx="5403">
                        <c:v>#N/A</c:v>
                      </c:pt>
                      <c:pt idx="5404">
                        <c:v>#N/A</c:v>
                      </c:pt>
                      <c:pt idx="5405">
                        <c:v>#N/A</c:v>
                      </c:pt>
                      <c:pt idx="5406">
                        <c:v>#N/A</c:v>
                      </c:pt>
                      <c:pt idx="5407">
                        <c:v>#N/A</c:v>
                      </c:pt>
                      <c:pt idx="5408">
                        <c:v>#N/A</c:v>
                      </c:pt>
                      <c:pt idx="5409">
                        <c:v>#N/A</c:v>
                      </c:pt>
                      <c:pt idx="5410">
                        <c:v>#N/A</c:v>
                      </c:pt>
                      <c:pt idx="5411">
                        <c:v>#N/A</c:v>
                      </c:pt>
                      <c:pt idx="5412">
                        <c:v>#N/A</c:v>
                      </c:pt>
                      <c:pt idx="5413">
                        <c:v>#N/A</c:v>
                      </c:pt>
                      <c:pt idx="5414">
                        <c:v>#N/A</c:v>
                      </c:pt>
                      <c:pt idx="5415">
                        <c:v>#N/A</c:v>
                      </c:pt>
                      <c:pt idx="5416">
                        <c:v>#N/A</c:v>
                      </c:pt>
                      <c:pt idx="5417">
                        <c:v>#N/A</c:v>
                      </c:pt>
                      <c:pt idx="5418">
                        <c:v>#N/A</c:v>
                      </c:pt>
                      <c:pt idx="5419">
                        <c:v>#N/A</c:v>
                      </c:pt>
                      <c:pt idx="5420">
                        <c:v>#N/A</c:v>
                      </c:pt>
                      <c:pt idx="5421">
                        <c:v>#N/A</c:v>
                      </c:pt>
                      <c:pt idx="5422">
                        <c:v>#N/A</c:v>
                      </c:pt>
                      <c:pt idx="5423">
                        <c:v>#N/A</c:v>
                      </c:pt>
                      <c:pt idx="5424">
                        <c:v>#N/A</c:v>
                      </c:pt>
                      <c:pt idx="5425">
                        <c:v>#N/A</c:v>
                      </c:pt>
                      <c:pt idx="5426">
                        <c:v>#N/A</c:v>
                      </c:pt>
                      <c:pt idx="5427">
                        <c:v>#N/A</c:v>
                      </c:pt>
                      <c:pt idx="5428">
                        <c:v>#N/A</c:v>
                      </c:pt>
                      <c:pt idx="5429">
                        <c:v>#N/A</c:v>
                      </c:pt>
                      <c:pt idx="5430">
                        <c:v>#N/A</c:v>
                      </c:pt>
                      <c:pt idx="5431">
                        <c:v>3.6697723796649999</c:v>
                      </c:pt>
                      <c:pt idx="5432">
                        <c:v>#N/A</c:v>
                      </c:pt>
                      <c:pt idx="5433">
                        <c:v>#N/A</c:v>
                      </c:pt>
                      <c:pt idx="5434">
                        <c:v>#N/A</c:v>
                      </c:pt>
                      <c:pt idx="5435">
                        <c:v>#N/A</c:v>
                      </c:pt>
                      <c:pt idx="5436">
                        <c:v>#N/A</c:v>
                      </c:pt>
                      <c:pt idx="5437">
                        <c:v>#N/A</c:v>
                      </c:pt>
                      <c:pt idx="5438">
                        <c:v>#N/A</c:v>
                      </c:pt>
                      <c:pt idx="5439">
                        <c:v>#N/A</c:v>
                      </c:pt>
                      <c:pt idx="5440">
                        <c:v>#N/A</c:v>
                      </c:pt>
                      <c:pt idx="5441">
                        <c:v>#N/A</c:v>
                      </c:pt>
                      <c:pt idx="5442">
                        <c:v>#N/A</c:v>
                      </c:pt>
                      <c:pt idx="5443">
                        <c:v>#N/A</c:v>
                      </c:pt>
                      <c:pt idx="5444">
                        <c:v>#N/A</c:v>
                      </c:pt>
                      <c:pt idx="5445">
                        <c:v>#N/A</c:v>
                      </c:pt>
                      <c:pt idx="5446">
                        <c:v>#N/A</c:v>
                      </c:pt>
                      <c:pt idx="5447">
                        <c:v>#N/A</c:v>
                      </c:pt>
                      <c:pt idx="5448">
                        <c:v>#N/A</c:v>
                      </c:pt>
                      <c:pt idx="5449">
                        <c:v>#N/A</c:v>
                      </c:pt>
                      <c:pt idx="5450">
                        <c:v>#N/A</c:v>
                      </c:pt>
                      <c:pt idx="5451">
                        <c:v>#N/A</c:v>
                      </c:pt>
                      <c:pt idx="5452">
                        <c:v>#N/A</c:v>
                      </c:pt>
                      <c:pt idx="5453">
                        <c:v>#N/A</c:v>
                      </c:pt>
                      <c:pt idx="5454">
                        <c:v>#N/A</c:v>
                      </c:pt>
                      <c:pt idx="5455">
                        <c:v>#N/A</c:v>
                      </c:pt>
                      <c:pt idx="5456">
                        <c:v>#N/A</c:v>
                      </c:pt>
                      <c:pt idx="5457">
                        <c:v>#N/A</c:v>
                      </c:pt>
                      <c:pt idx="5458">
                        <c:v>#N/A</c:v>
                      </c:pt>
                      <c:pt idx="5459">
                        <c:v>#N/A</c:v>
                      </c:pt>
                      <c:pt idx="5460">
                        <c:v>#N/A</c:v>
                      </c:pt>
                      <c:pt idx="5461">
                        <c:v>3.7294081492159998</c:v>
                      </c:pt>
                      <c:pt idx="5462">
                        <c:v>#N/A</c:v>
                      </c:pt>
                      <c:pt idx="5463">
                        <c:v>#N/A</c:v>
                      </c:pt>
                      <c:pt idx="5464">
                        <c:v>#N/A</c:v>
                      </c:pt>
                      <c:pt idx="5465">
                        <c:v>#N/A</c:v>
                      </c:pt>
                      <c:pt idx="5466">
                        <c:v>#N/A</c:v>
                      </c:pt>
                      <c:pt idx="5467">
                        <c:v>#N/A</c:v>
                      </c:pt>
                      <c:pt idx="5468">
                        <c:v>#N/A</c:v>
                      </c:pt>
                      <c:pt idx="5469">
                        <c:v>#N/A</c:v>
                      </c:pt>
                      <c:pt idx="5470">
                        <c:v>#N/A</c:v>
                      </c:pt>
                      <c:pt idx="5471">
                        <c:v>#N/A</c:v>
                      </c:pt>
                      <c:pt idx="5472">
                        <c:v>#N/A</c:v>
                      </c:pt>
                      <c:pt idx="5473">
                        <c:v>#N/A</c:v>
                      </c:pt>
                      <c:pt idx="5474">
                        <c:v>#N/A</c:v>
                      </c:pt>
                      <c:pt idx="5475">
                        <c:v>#N/A</c:v>
                      </c:pt>
                      <c:pt idx="5476">
                        <c:v>#N/A</c:v>
                      </c:pt>
                      <c:pt idx="5477">
                        <c:v>#N/A</c:v>
                      </c:pt>
                      <c:pt idx="5478">
                        <c:v>#N/A</c:v>
                      </c:pt>
                      <c:pt idx="5479">
                        <c:v>#N/A</c:v>
                      </c:pt>
                      <c:pt idx="5480">
                        <c:v>#N/A</c:v>
                      </c:pt>
                      <c:pt idx="5481">
                        <c:v>#N/A</c:v>
                      </c:pt>
                      <c:pt idx="5482">
                        <c:v>#N/A</c:v>
                      </c:pt>
                      <c:pt idx="5483">
                        <c:v>#N/A</c:v>
                      </c:pt>
                      <c:pt idx="5484">
                        <c:v>#N/A</c:v>
                      </c:pt>
                      <c:pt idx="5485">
                        <c:v>#N/A</c:v>
                      </c:pt>
                      <c:pt idx="5486">
                        <c:v>#N/A</c:v>
                      </c:pt>
                      <c:pt idx="5487">
                        <c:v>#N/A</c:v>
                      </c:pt>
                      <c:pt idx="5488">
                        <c:v>#N/A</c:v>
                      </c:pt>
                      <c:pt idx="5489">
                        <c:v>#N/A</c:v>
                      </c:pt>
                      <c:pt idx="5490">
                        <c:v>#N/A</c:v>
                      </c:pt>
                      <c:pt idx="5491">
                        <c:v>#N/A</c:v>
                      </c:pt>
                      <c:pt idx="5492">
                        <c:v>3.633671934738</c:v>
                      </c:pt>
                      <c:pt idx="5493">
                        <c:v>#N/A</c:v>
                      </c:pt>
                      <c:pt idx="5494">
                        <c:v>#N/A</c:v>
                      </c:pt>
                      <c:pt idx="5495">
                        <c:v>#N/A</c:v>
                      </c:pt>
                      <c:pt idx="5496">
                        <c:v>#N/A</c:v>
                      </c:pt>
                      <c:pt idx="5497">
                        <c:v>#N/A</c:v>
                      </c:pt>
                      <c:pt idx="5498">
                        <c:v>#N/A</c:v>
                      </c:pt>
                      <c:pt idx="5499">
                        <c:v>#N/A</c:v>
                      </c:pt>
                      <c:pt idx="5500">
                        <c:v>#N/A</c:v>
                      </c:pt>
                      <c:pt idx="5501">
                        <c:v>#N/A</c:v>
                      </c:pt>
                      <c:pt idx="5502">
                        <c:v>#N/A</c:v>
                      </c:pt>
                      <c:pt idx="5503">
                        <c:v>#N/A</c:v>
                      </c:pt>
                      <c:pt idx="5504">
                        <c:v>#N/A</c:v>
                      </c:pt>
                      <c:pt idx="5505">
                        <c:v>#N/A</c:v>
                      </c:pt>
                      <c:pt idx="5506">
                        <c:v>#N/A</c:v>
                      </c:pt>
                      <c:pt idx="5507">
                        <c:v>#N/A</c:v>
                      </c:pt>
                      <c:pt idx="5508">
                        <c:v>#N/A</c:v>
                      </c:pt>
                      <c:pt idx="5509">
                        <c:v>#N/A</c:v>
                      </c:pt>
                      <c:pt idx="5510">
                        <c:v>#N/A</c:v>
                      </c:pt>
                      <c:pt idx="5511">
                        <c:v>#N/A</c:v>
                      </c:pt>
                      <c:pt idx="5512">
                        <c:v>#N/A</c:v>
                      </c:pt>
                      <c:pt idx="5513">
                        <c:v>#N/A</c:v>
                      </c:pt>
                      <c:pt idx="5514">
                        <c:v>#N/A</c:v>
                      </c:pt>
                      <c:pt idx="5515">
                        <c:v>#N/A</c:v>
                      </c:pt>
                      <c:pt idx="5516">
                        <c:v>#N/A</c:v>
                      </c:pt>
                      <c:pt idx="5517">
                        <c:v>#N/A</c:v>
                      </c:pt>
                      <c:pt idx="5518">
                        <c:v>#N/A</c:v>
                      </c:pt>
                      <c:pt idx="5519">
                        <c:v>#N/A</c:v>
                      </c:pt>
                      <c:pt idx="5520">
                        <c:v>#N/A</c:v>
                      </c:pt>
                      <c:pt idx="5521">
                        <c:v>#N/A</c:v>
                      </c:pt>
                      <c:pt idx="5522">
                        <c:v>3.683081811314</c:v>
                      </c:pt>
                      <c:pt idx="5523">
                        <c:v>#N/A</c:v>
                      </c:pt>
                      <c:pt idx="5524">
                        <c:v>#N/A</c:v>
                      </c:pt>
                      <c:pt idx="5525">
                        <c:v>#N/A</c:v>
                      </c:pt>
                      <c:pt idx="5526">
                        <c:v>#N/A</c:v>
                      </c:pt>
                      <c:pt idx="5527">
                        <c:v>#N/A</c:v>
                      </c:pt>
                      <c:pt idx="5528">
                        <c:v>#N/A</c:v>
                      </c:pt>
                      <c:pt idx="5529">
                        <c:v>#N/A</c:v>
                      </c:pt>
                      <c:pt idx="5530">
                        <c:v>#N/A</c:v>
                      </c:pt>
                      <c:pt idx="5531">
                        <c:v>#N/A</c:v>
                      </c:pt>
                      <c:pt idx="5532">
                        <c:v>#N/A</c:v>
                      </c:pt>
                      <c:pt idx="5533">
                        <c:v>#N/A</c:v>
                      </c:pt>
                      <c:pt idx="5534">
                        <c:v>#N/A</c:v>
                      </c:pt>
                      <c:pt idx="5535">
                        <c:v>#N/A</c:v>
                      </c:pt>
                      <c:pt idx="5536">
                        <c:v>#N/A</c:v>
                      </c:pt>
                      <c:pt idx="5537">
                        <c:v>#N/A</c:v>
                      </c:pt>
                      <c:pt idx="5538">
                        <c:v>#N/A</c:v>
                      </c:pt>
                      <c:pt idx="5539">
                        <c:v>#N/A</c:v>
                      </c:pt>
                      <c:pt idx="5540">
                        <c:v>#N/A</c:v>
                      </c:pt>
                      <c:pt idx="5541">
                        <c:v>#N/A</c:v>
                      </c:pt>
                      <c:pt idx="5542">
                        <c:v>#N/A</c:v>
                      </c:pt>
                      <c:pt idx="5543">
                        <c:v>#N/A</c:v>
                      </c:pt>
                      <c:pt idx="5544">
                        <c:v>#N/A</c:v>
                      </c:pt>
                      <c:pt idx="5545">
                        <c:v>#N/A</c:v>
                      </c:pt>
                      <c:pt idx="5546">
                        <c:v>#N/A</c:v>
                      </c:pt>
                      <c:pt idx="5547">
                        <c:v>#N/A</c:v>
                      </c:pt>
                      <c:pt idx="5548">
                        <c:v>#N/A</c:v>
                      </c:pt>
                      <c:pt idx="5549">
                        <c:v>#N/A</c:v>
                      </c:pt>
                      <c:pt idx="5550">
                        <c:v>#N/A</c:v>
                      </c:pt>
                      <c:pt idx="5551">
                        <c:v>#N/A</c:v>
                      </c:pt>
                      <c:pt idx="5552">
                        <c:v>#N/A</c:v>
                      </c:pt>
                      <c:pt idx="5553">
                        <c:v>3.5956327388360001</c:v>
                      </c:pt>
                      <c:pt idx="5554">
                        <c:v>#N/A</c:v>
                      </c:pt>
                      <c:pt idx="5555">
                        <c:v>#N/A</c:v>
                      </c:pt>
                      <c:pt idx="5556">
                        <c:v>#N/A</c:v>
                      </c:pt>
                      <c:pt idx="5557">
                        <c:v>#N/A</c:v>
                      </c:pt>
                      <c:pt idx="5558">
                        <c:v>#N/A</c:v>
                      </c:pt>
                      <c:pt idx="5559">
                        <c:v>#N/A</c:v>
                      </c:pt>
                      <c:pt idx="5560">
                        <c:v>#N/A</c:v>
                      </c:pt>
                      <c:pt idx="5561">
                        <c:v>#N/A</c:v>
                      </c:pt>
                      <c:pt idx="5562">
                        <c:v>#N/A</c:v>
                      </c:pt>
                      <c:pt idx="5563">
                        <c:v>#N/A</c:v>
                      </c:pt>
                      <c:pt idx="5564">
                        <c:v>#N/A</c:v>
                      </c:pt>
                      <c:pt idx="5565">
                        <c:v>#N/A</c:v>
                      </c:pt>
                      <c:pt idx="5566">
                        <c:v>#N/A</c:v>
                      </c:pt>
                      <c:pt idx="5567">
                        <c:v>#N/A</c:v>
                      </c:pt>
                      <c:pt idx="5568">
                        <c:v>#N/A</c:v>
                      </c:pt>
                      <c:pt idx="5569">
                        <c:v>#N/A</c:v>
                      </c:pt>
                      <c:pt idx="5570">
                        <c:v>#N/A</c:v>
                      </c:pt>
                      <c:pt idx="5571">
                        <c:v>#N/A</c:v>
                      </c:pt>
                      <c:pt idx="5572">
                        <c:v>#N/A</c:v>
                      </c:pt>
                      <c:pt idx="5573">
                        <c:v>#N/A</c:v>
                      </c:pt>
                      <c:pt idx="5574">
                        <c:v>#N/A</c:v>
                      </c:pt>
                      <c:pt idx="5575">
                        <c:v>#N/A</c:v>
                      </c:pt>
                      <c:pt idx="5576">
                        <c:v>#N/A</c:v>
                      </c:pt>
                      <c:pt idx="5577">
                        <c:v>#N/A</c:v>
                      </c:pt>
                      <c:pt idx="5578">
                        <c:v>#N/A</c:v>
                      </c:pt>
                      <c:pt idx="5579">
                        <c:v>#N/A</c:v>
                      </c:pt>
                      <c:pt idx="5580">
                        <c:v>#N/A</c:v>
                      </c:pt>
                      <c:pt idx="5581">
                        <c:v>#N/A</c:v>
                      </c:pt>
                      <c:pt idx="5582">
                        <c:v>#N/A</c:v>
                      </c:pt>
                      <c:pt idx="5583">
                        <c:v>#N/A</c:v>
                      </c:pt>
                      <c:pt idx="5584">
                        <c:v>3.5373492702239999</c:v>
                      </c:pt>
                      <c:pt idx="5585">
                        <c:v>#N/A</c:v>
                      </c:pt>
                      <c:pt idx="5586">
                        <c:v>#N/A</c:v>
                      </c:pt>
                      <c:pt idx="5587">
                        <c:v>#N/A</c:v>
                      </c:pt>
                      <c:pt idx="5588">
                        <c:v>#N/A</c:v>
                      </c:pt>
                      <c:pt idx="5589">
                        <c:v>#N/A</c:v>
                      </c:pt>
                      <c:pt idx="5590">
                        <c:v>#N/A</c:v>
                      </c:pt>
                      <c:pt idx="5591">
                        <c:v>#N/A</c:v>
                      </c:pt>
                      <c:pt idx="5592">
                        <c:v>#N/A</c:v>
                      </c:pt>
                      <c:pt idx="5593">
                        <c:v>#N/A</c:v>
                      </c:pt>
                      <c:pt idx="5594">
                        <c:v>#N/A</c:v>
                      </c:pt>
                      <c:pt idx="5595">
                        <c:v>#N/A</c:v>
                      </c:pt>
                      <c:pt idx="5596">
                        <c:v>#N/A</c:v>
                      </c:pt>
                      <c:pt idx="5597">
                        <c:v>#N/A</c:v>
                      </c:pt>
                      <c:pt idx="5598">
                        <c:v>#N/A</c:v>
                      </c:pt>
                      <c:pt idx="5599">
                        <c:v>#N/A</c:v>
                      </c:pt>
                      <c:pt idx="5600">
                        <c:v>#N/A</c:v>
                      </c:pt>
                      <c:pt idx="5601">
                        <c:v>#N/A</c:v>
                      </c:pt>
                      <c:pt idx="5602">
                        <c:v>#N/A</c:v>
                      </c:pt>
                      <c:pt idx="5603">
                        <c:v>#N/A</c:v>
                      </c:pt>
                      <c:pt idx="5604">
                        <c:v>#N/A</c:v>
                      </c:pt>
                      <c:pt idx="5605">
                        <c:v>#N/A</c:v>
                      </c:pt>
                      <c:pt idx="5606">
                        <c:v>#N/A</c:v>
                      </c:pt>
                      <c:pt idx="5607">
                        <c:v>#N/A</c:v>
                      </c:pt>
                      <c:pt idx="5608">
                        <c:v>#N/A</c:v>
                      </c:pt>
                      <c:pt idx="5609">
                        <c:v>#N/A</c:v>
                      </c:pt>
                      <c:pt idx="5610">
                        <c:v>#N/A</c:v>
                      </c:pt>
                      <c:pt idx="5611">
                        <c:v>#N/A</c:v>
                      </c:pt>
                      <c:pt idx="5612">
                        <c:v>#N/A</c:v>
                      </c:pt>
                      <c:pt idx="5613">
                        <c:v>#N/A</c:v>
                      </c:pt>
                      <c:pt idx="5614">
                        <c:v>#N/A</c:v>
                      </c:pt>
                      <c:pt idx="5615">
                        <c:v>#N/A</c:v>
                      </c:pt>
                      <c:pt idx="5616">
                        <c:v>#N/A</c:v>
                      </c:pt>
                      <c:pt idx="5617">
                        <c:v>#N/A</c:v>
                      </c:pt>
                      <c:pt idx="5618">
                        <c:v>#N/A</c:v>
                      </c:pt>
                      <c:pt idx="5619">
                        <c:v>#N/A</c:v>
                      </c:pt>
                      <c:pt idx="5620">
                        <c:v>#N/A</c:v>
                      </c:pt>
                      <c:pt idx="5621">
                        <c:v>#N/A</c:v>
                      </c:pt>
                      <c:pt idx="5622">
                        <c:v>#N/A</c:v>
                      </c:pt>
                      <c:pt idx="5623">
                        <c:v>#N/A</c:v>
                      </c:pt>
                      <c:pt idx="5624">
                        <c:v>#N/A</c:v>
                      </c:pt>
                      <c:pt idx="5625">
                        <c:v>#N/A</c:v>
                      </c:pt>
                    </c:numCache>
                  </c:numRef>
                </c:val>
                <c:smooth val="0"/>
                <c:extLst>
                  <c:ext xmlns:c16="http://schemas.microsoft.com/office/drawing/2014/chart" uri="{C3380CC4-5D6E-409C-BE32-E72D297353CC}">
                    <c16:uniqueId val="{00000003-3506-40FD-9E73-09549F4E37F2}"/>
                  </c:ext>
                </c:extLst>
              </c15:ser>
            </c15:filteredLineSeries>
          </c:ext>
        </c:extLst>
      </c:lineChart>
      <c:dateAx>
        <c:axId val="753719568"/>
        <c:scaling>
          <c:orientation val="minMax"/>
          <c:min val="39814"/>
        </c:scaling>
        <c:delete val="0"/>
        <c:axPos val="b"/>
        <c:numFmt formatCode="yyyy" sourceLinked="0"/>
        <c:majorTickMark val="out"/>
        <c:minorTickMark val="none"/>
        <c:tickLblPos val="low"/>
        <c:spPr>
          <a:ln>
            <a:solidFill>
              <a:srgbClr val="080808"/>
            </a:solidFill>
          </a:ln>
        </c:spPr>
        <c:txPr>
          <a:bodyPr rot="-5400000" vert="horz"/>
          <a:lstStyle/>
          <a:p>
            <a:pPr>
              <a:defRPr/>
            </a:pPr>
            <a:endParaRPr lang="es-MX"/>
          </a:p>
        </c:txPr>
        <c:crossAx val="753720656"/>
        <c:crosses val="autoZero"/>
        <c:auto val="1"/>
        <c:lblOffset val="100"/>
        <c:baseTimeUnit val="days"/>
        <c:majorUnit val="12"/>
        <c:majorTimeUnit val="months"/>
      </c:dateAx>
      <c:valAx>
        <c:axId val="753720656"/>
        <c:scaling>
          <c:orientation val="minMax"/>
          <c:max val="9"/>
          <c:min val="2"/>
        </c:scaling>
        <c:delete val="0"/>
        <c:axPos val="r"/>
        <c:majorGridlines>
          <c:spPr>
            <a:ln>
              <a:solidFill>
                <a:srgbClr val="969696"/>
              </a:solidFill>
              <a:prstDash val="lgDash"/>
            </a:ln>
          </c:spPr>
        </c:majorGridlines>
        <c:numFmt formatCode="0" sourceLinked="0"/>
        <c:majorTickMark val="out"/>
        <c:minorTickMark val="none"/>
        <c:tickLblPos val="nextTo"/>
        <c:spPr>
          <a:ln>
            <a:solidFill>
              <a:srgbClr val="080808"/>
            </a:solidFill>
          </a:ln>
        </c:spPr>
        <c:crossAx val="753719568"/>
        <c:crosses val="max"/>
        <c:crossBetween val="midCat"/>
      </c:valAx>
      <c:spPr>
        <a:noFill/>
      </c:spPr>
    </c:plotArea>
    <c:plotVisOnly val="1"/>
    <c:dispBlanksAs val="gap"/>
    <c:showDLblsOverMax val="0"/>
  </c:chart>
  <c:spPr>
    <a:noFill/>
    <a:ln>
      <a:noFill/>
    </a:ln>
  </c:spPr>
  <c:txPr>
    <a:bodyPr/>
    <a:lstStyle/>
    <a:p>
      <a:pPr>
        <a:defRPr sz="1200">
          <a:solidFill>
            <a:srgbClr val="182B47"/>
          </a:solidFill>
        </a:defRPr>
      </a:pPr>
      <a:endParaRPr lang="es-MX"/>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70500852341911E-2"/>
          <c:y val="2.2523979607648681E-2"/>
          <c:w val="0.88868198176258895"/>
          <c:h val="0.84392553731366415"/>
        </c:manualLayout>
      </c:layout>
      <c:barChart>
        <c:barDir val="col"/>
        <c:grouping val="clustered"/>
        <c:varyColors val="0"/>
        <c:dLbls>
          <c:showLegendKey val="0"/>
          <c:showVal val="0"/>
          <c:showCatName val="0"/>
          <c:showSerName val="0"/>
          <c:showPercent val="0"/>
          <c:showBubbleSize val="0"/>
        </c:dLbls>
        <c:gapWidth val="150"/>
        <c:axId val="753721200"/>
        <c:axId val="753709776"/>
        <c:extLst>
          <c:ext xmlns:c15="http://schemas.microsoft.com/office/drawing/2012/chart" uri="{02D57815-91ED-43cb-92C2-25804820EDAC}">
            <c15:filteredBarSeries>
              <c15:ser>
                <c:idx val="2"/>
                <c:order val="2"/>
                <c:tx>
                  <c:v>datos</c:v>
                </c:tx>
                <c:spPr>
                  <a:solidFill>
                    <a:schemeClr val="bg1">
                      <a:lumMod val="65000"/>
                    </a:schemeClr>
                  </a:solidFill>
                  <a:ln w="3175">
                    <a:noFill/>
                  </a:ln>
                </c:spPr>
                <c:invertIfNegative val="0"/>
                <c:cat>
                  <c:numRef>
                    <c:extLst>
                      <c:ext uri="{02D57815-91ED-43cb-92C2-25804820EDAC}">
                        <c15:formulaRef>
                          <c15:sqref>'Compensacion VALMER'!$A$2:$A$4996</c15:sqref>
                        </c15:formulaRef>
                      </c:ext>
                    </c:extLst>
                    <c:numCache>
                      <c:formatCode>m/d/yyyy</c:formatCode>
                      <c:ptCount val="4995"/>
                      <c:pt idx="0">
                        <c:v>37655</c:v>
                      </c:pt>
                      <c:pt idx="1">
                        <c:v>37656</c:v>
                      </c:pt>
                      <c:pt idx="2">
                        <c:v>37658</c:v>
                      </c:pt>
                      <c:pt idx="3">
                        <c:v>37659</c:v>
                      </c:pt>
                      <c:pt idx="4">
                        <c:v>37662</c:v>
                      </c:pt>
                      <c:pt idx="5">
                        <c:v>37663</c:v>
                      </c:pt>
                      <c:pt idx="6">
                        <c:v>37664</c:v>
                      </c:pt>
                      <c:pt idx="7">
                        <c:v>37665</c:v>
                      </c:pt>
                      <c:pt idx="8">
                        <c:v>37669</c:v>
                      </c:pt>
                      <c:pt idx="9">
                        <c:v>37670</c:v>
                      </c:pt>
                      <c:pt idx="10">
                        <c:v>37671</c:v>
                      </c:pt>
                      <c:pt idx="11">
                        <c:v>37672</c:v>
                      </c:pt>
                      <c:pt idx="12">
                        <c:v>37673</c:v>
                      </c:pt>
                      <c:pt idx="13">
                        <c:v>37676</c:v>
                      </c:pt>
                      <c:pt idx="14">
                        <c:v>37677</c:v>
                      </c:pt>
                      <c:pt idx="15">
                        <c:v>37680</c:v>
                      </c:pt>
                      <c:pt idx="16">
                        <c:v>37683</c:v>
                      </c:pt>
                      <c:pt idx="17">
                        <c:v>37684</c:v>
                      </c:pt>
                      <c:pt idx="18">
                        <c:v>37685</c:v>
                      </c:pt>
                      <c:pt idx="19">
                        <c:v>37686</c:v>
                      </c:pt>
                      <c:pt idx="20">
                        <c:v>37687</c:v>
                      </c:pt>
                      <c:pt idx="21">
                        <c:v>37690</c:v>
                      </c:pt>
                      <c:pt idx="22">
                        <c:v>37691</c:v>
                      </c:pt>
                      <c:pt idx="23">
                        <c:v>37692</c:v>
                      </c:pt>
                      <c:pt idx="24">
                        <c:v>37694</c:v>
                      </c:pt>
                      <c:pt idx="25">
                        <c:v>37697</c:v>
                      </c:pt>
                      <c:pt idx="26">
                        <c:v>37698</c:v>
                      </c:pt>
                      <c:pt idx="27">
                        <c:v>37699</c:v>
                      </c:pt>
                      <c:pt idx="28">
                        <c:v>37700</c:v>
                      </c:pt>
                      <c:pt idx="29">
                        <c:v>37704</c:v>
                      </c:pt>
                      <c:pt idx="30">
                        <c:v>37705</c:v>
                      </c:pt>
                      <c:pt idx="31">
                        <c:v>37706</c:v>
                      </c:pt>
                      <c:pt idx="32">
                        <c:v>37708</c:v>
                      </c:pt>
                      <c:pt idx="33">
                        <c:v>37711</c:v>
                      </c:pt>
                      <c:pt idx="34">
                        <c:v>37712</c:v>
                      </c:pt>
                      <c:pt idx="35">
                        <c:v>37713</c:v>
                      </c:pt>
                      <c:pt idx="36">
                        <c:v>37714</c:v>
                      </c:pt>
                      <c:pt idx="37">
                        <c:v>37715</c:v>
                      </c:pt>
                      <c:pt idx="38">
                        <c:v>37718</c:v>
                      </c:pt>
                      <c:pt idx="39">
                        <c:v>37719</c:v>
                      </c:pt>
                      <c:pt idx="40">
                        <c:v>37720</c:v>
                      </c:pt>
                      <c:pt idx="41">
                        <c:v>37721</c:v>
                      </c:pt>
                      <c:pt idx="42">
                        <c:v>37722</c:v>
                      </c:pt>
                      <c:pt idx="43">
                        <c:v>37725</c:v>
                      </c:pt>
                      <c:pt idx="44">
                        <c:v>37726</c:v>
                      </c:pt>
                      <c:pt idx="45">
                        <c:v>37727</c:v>
                      </c:pt>
                      <c:pt idx="46">
                        <c:v>37732</c:v>
                      </c:pt>
                      <c:pt idx="47">
                        <c:v>37733</c:v>
                      </c:pt>
                      <c:pt idx="48">
                        <c:v>37735</c:v>
                      </c:pt>
                      <c:pt idx="49">
                        <c:v>37736</c:v>
                      </c:pt>
                      <c:pt idx="50">
                        <c:v>37739</c:v>
                      </c:pt>
                      <c:pt idx="51">
                        <c:v>37753</c:v>
                      </c:pt>
                      <c:pt idx="52">
                        <c:v>37762</c:v>
                      </c:pt>
                      <c:pt idx="53">
                        <c:v>37763</c:v>
                      </c:pt>
                      <c:pt idx="54">
                        <c:v>37764</c:v>
                      </c:pt>
                      <c:pt idx="55">
                        <c:v>37769</c:v>
                      </c:pt>
                      <c:pt idx="56">
                        <c:v>37770</c:v>
                      </c:pt>
                      <c:pt idx="57">
                        <c:v>37776</c:v>
                      </c:pt>
                      <c:pt idx="58">
                        <c:v>37777</c:v>
                      </c:pt>
                      <c:pt idx="59">
                        <c:v>37778</c:v>
                      </c:pt>
                      <c:pt idx="60">
                        <c:v>37782</c:v>
                      </c:pt>
                      <c:pt idx="61">
                        <c:v>37783</c:v>
                      </c:pt>
                      <c:pt idx="62">
                        <c:v>37792</c:v>
                      </c:pt>
                      <c:pt idx="63">
                        <c:v>37795</c:v>
                      </c:pt>
                      <c:pt idx="64">
                        <c:v>37796</c:v>
                      </c:pt>
                      <c:pt idx="65">
                        <c:v>37798</c:v>
                      </c:pt>
                      <c:pt idx="66">
                        <c:v>37802</c:v>
                      </c:pt>
                      <c:pt idx="67">
                        <c:v>37804</c:v>
                      </c:pt>
                      <c:pt idx="68">
                        <c:v>37805</c:v>
                      </c:pt>
                      <c:pt idx="69">
                        <c:v>37827</c:v>
                      </c:pt>
                      <c:pt idx="70">
                        <c:v>37830</c:v>
                      </c:pt>
                      <c:pt idx="71">
                        <c:v>37838</c:v>
                      </c:pt>
                      <c:pt idx="72">
                        <c:v>37844</c:v>
                      </c:pt>
                      <c:pt idx="73">
                        <c:v>37845</c:v>
                      </c:pt>
                      <c:pt idx="74">
                        <c:v>37848</c:v>
                      </c:pt>
                      <c:pt idx="75">
                        <c:v>37866</c:v>
                      </c:pt>
                      <c:pt idx="76">
                        <c:v>37869</c:v>
                      </c:pt>
                      <c:pt idx="77">
                        <c:v>37872</c:v>
                      </c:pt>
                      <c:pt idx="78">
                        <c:v>37873</c:v>
                      </c:pt>
                      <c:pt idx="79">
                        <c:v>37876</c:v>
                      </c:pt>
                      <c:pt idx="80">
                        <c:v>37879</c:v>
                      </c:pt>
                      <c:pt idx="81">
                        <c:v>37881</c:v>
                      </c:pt>
                      <c:pt idx="82">
                        <c:v>37882</c:v>
                      </c:pt>
                      <c:pt idx="83">
                        <c:v>37883</c:v>
                      </c:pt>
                      <c:pt idx="84">
                        <c:v>37886</c:v>
                      </c:pt>
                      <c:pt idx="85">
                        <c:v>37887</c:v>
                      </c:pt>
                      <c:pt idx="86">
                        <c:v>37888</c:v>
                      </c:pt>
                      <c:pt idx="87">
                        <c:v>37889</c:v>
                      </c:pt>
                      <c:pt idx="88">
                        <c:v>37890</c:v>
                      </c:pt>
                      <c:pt idx="89">
                        <c:v>37893</c:v>
                      </c:pt>
                      <c:pt idx="90">
                        <c:v>37895</c:v>
                      </c:pt>
                      <c:pt idx="91">
                        <c:v>37900</c:v>
                      </c:pt>
                      <c:pt idx="92">
                        <c:v>37901</c:v>
                      </c:pt>
                      <c:pt idx="93">
                        <c:v>37902</c:v>
                      </c:pt>
                      <c:pt idx="94">
                        <c:v>37903</c:v>
                      </c:pt>
                      <c:pt idx="95">
                        <c:v>37904</c:v>
                      </c:pt>
                      <c:pt idx="96">
                        <c:v>37907</c:v>
                      </c:pt>
                      <c:pt idx="97">
                        <c:v>37914</c:v>
                      </c:pt>
                      <c:pt idx="98">
                        <c:v>37917</c:v>
                      </c:pt>
                      <c:pt idx="99">
                        <c:v>37921</c:v>
                      </c:pt>
                      <c:pt idx="100">
                        <c:v>37923</c:v>
                      </c:pt>
                      <c:pt idx="101">
                        <c:v>37925</c:v>
                      </c:pt>
                      <c:pt idx="102">
                        <c:v>37928</c:v>
                      </c:pt>
                      <c:pt idx="103">
                        <c:v>37929</c:v>
                      </c:pt>
                      <c:pt idx="104">
                        <c:v>37931</c:v>
                      </c:pt>
                      <c:pt idx="105">
                        <c:v>37935</c:v>
                      </c:pt>
                      <c:pt idx="106">
                        <c:v>37936</c:v>
                      </c:pt>
                      <c:pt idx="107">
                        <c:v>37937</c:v>
                      </c:pt>
                      <c:pt idx="108">
                        <c:v>37942</c:v>
                      </c:pt>
                      <c:pt idx="109">
                        <c:v>37943</c:v>
                      </c:pt>
                      <c:pt idx="110">
                        <c:v>37949</c:v>
                      </c:pt>
                      <c:pt idx="111">
                        <c:v>37950</c:v>
                      </c:pt>
                      <c:pt idx="112">
                        <c:v>37951</c:v>
                      </c:pt>
                      <c:pt idx="113">
                        <c:v>37956</c:v>
                      </c:pt>
                      <c:pt idx="114">
                        <c:v>37959</c:v>
                      </c:pt>
                      <c:pt idx="115">
                        <c:v>37965</c:v>
                      </c:pt>
                      <c:pt idx="116">
                        <c:v>37966</c:v>
                      </c:pt>
                      <c:pt idx="117">
                        <c:v>37970</c:v>
                      </c:pt>
                      <c:pt idx="118">
                        <c:v>37971</c:v>
                      </c:pt>
                      <c:pt idx="119">
                        <c:v>37978</c:v>
                      </c:pt>
                      <c:pt idx="120">
                        <c:v>37991</c:v>
                      </c:pt>
                      <c:pt idx="121">
                        <c:v>37992</c:v>
                      </c:pt>
                      <c:pt idx="122">
                        <c:v>37993</c:v>
                      </c:pt>
                      <c:pt idx="123">
                        <c:v>38000</c:v>
                      </c:pt>
                      <c:pt idx="124">
                        <c:v>38007</c:v>
                      </c:pt>
                      <c:pt idx="125">
                        <c:v>38009</c:v>
                      </c:pt>
                      <c:pt idx="126">
                        <c:v>38012</c:v>
                      </c:pt>
                      <c:pt idx="127">
                        <c:v>38013</c:v>
                      </c:pt>
                      <c:pt idx="128">
                        <c:v>38014</c:v>
                      </c:pt>
                      <c:pt idx="129">
                        <c:v>38026</c:v>
                      </c:pt>
                      <c:pt idx="130">
                        <c:v>38027</c:v>
                      </c:pt>
                      <c:pt idx="131">
                        <c:v>38028</c:v>
                      </c:pt>
                      <c:pt idx="132">
                        <c:v>38029</c:v>
                      </c:pt>
                      <c:pt idx="133">
                        <c:v>38033</c:v>
                      </c:pt>
                      <c:pt idx="134">
                        <c:v>38035</c:v>
                      </c:pt>
                      <c:pt idx="135">
                        <c:v>38037</c:v>
                      </c:pt>
                      <c:pt idx="136">
                        <c:v>38040</c:v>
                      </c:pt>
                      <c:pt idx="137">
                        <c:v>38041</c:v>
                      </c:pt>
                      <c:pt idx="138">
                        <c:v>38042</c:v>
                      </c:pt>
                      <c:pt idx="139">
                        <c:v>38043</c:v>
                      </c:pt>
                      <c:pt idx="140">
                        <c:v>38047</c:v>
                      </c:pt>
                      <c:pt idx="141">
                        <c:v>38048</c:v>
                      </c:pt>
                      <c:pt idx="142">
                        <c:v>38049</c:v>
                      </c:pt>
                      <c:pt idx="143">
                        <c:v>38050</c:v>
                      </c:pt>
                      <c:pt idx="144">
                        <c:v>38051</c:v>
                      </c:pt>
                      <c:pt idx="145">
                        <c:v>38054</c:v>
                      </c:pt>
                      <c:pt idx="146">
                        <c:v>38055</c:v>
                      </c:pt>
                      <c:pt idx="147">
                        <c:v>38056</c:v>
                      </c:pt>
                      <c:pt idx="148">
                        <c:v>38057</c:v>
                      </c:pt>
                      <c:pt idx="149">
                        <c:v>38058</c:v>
                      </c:pt>
                      <c:pt idx="150">
                        <c:v>38061</c:v>
                      </c:pt>
                      <c:pt idx="151">
                        <c:v>38062</c:v>
                      </c:pt>
                      <c:pt idx="152">
                        <c:v>38063</c:v>
                      </c:pt>
                      <c:pt idx="153">
                        <c:v>38064</c:v>
                      </c:pt>
                      <c:pt idx="154">
                        <c:v>38065</c:v>
                      </c:pt>
                      <c:pt idx="155">
                        <c:v>38071</c:v>
                      </c:pt>
                      <c:pt idx="156">
                        <c:v>38072</c:v>
                      </c:pt>
                      <c:pt idx="157">
                        <c:v>38076</c:v>
                      </c:pt>
                      <c:pt idx="158">
                        <c:v>38077</c:v>
                      </c:pt>
                      <c:pt idx="159">
                        <c:v>38078</c:v>
                      </c:pt>
                      <c:pt idx="160">
                        <c:v>38079</c:v>
                      </c:pt>
                      <c:pt idx="161">
                        <c:v>38096</c:v>
                      </c:pt>
                      <c:pt idx="162">
                        <c:v>38097</c:v>
                      </c:pt>
                      <c:pt idx="163">
                        <c:v>38098</c:v>
                      </c:pt>
                      <c:pt idx="164">
                        <c:v>38100</c:v>
                      </c:pt>
                      <c:pt idx="165">
                        <c:v>38103</c:v>
                      </c:pt>
                      <c:pt idx="166">
                        <c:v>38104</c:v>
                      </c:pt>
                      <c:pt idx="167">
                        <c:v>38105</c:v>
                      </c:pt>
                      <c:pt idx="168">
                        <c:v>38106</c:v>
                      </c:pt>
                      <c:pt idx="169">
                        <c:v>38110</c:v>
                      </c:pt>
                      <c:pt idx="170">
                        <c:v>38111</c:v>
                      </c:pt>
                      <c:pt idx="171">
                        <c:v>38112</c:v>
                      </c:pt>
                      <c:pt idx="172">
                        <c:v>38113</c:v>
                      </c:pt>
                      <c:pt idx="173">
                        <c:v>38114</c:v>
                      </c:pt>
                      <c:pt idx="174">
                        <c:v>38117</c:v>
                      </c:pt>
                      <c:pt idx="175">
                        <c:v>38118</c:v>
                      </c:pt>
                      <c:pt idx="176">
                        <c:v>38120</c:v>
                      </c:pt>
                      <c:pt idx="177">
                        <c:v>38124</c:v>
                      </c:pt>
                      <c:pt idx="178">
                        <c:v>38125</c:v>
                      </c:pt>
                      <c:pt idx="179">
                        <c:v>38126</c:v>
                      </c:pt>
                      <c:pt idx="180">
                        <c:v>38127</c:v>
                      </c:pt>
                      <c:pt idx="181">
                        <c:v>38131</c:v>
                      </c:pt>
                      <c:pt idx="182">
                        <c:v>38132</c:v>
                      </c:pt>
                      <c:pt idx="183">
                        <c:v>38133</c:v>
                      </c:pt>
                      <c:pt idx="184">
                        <c:v>38134</c:v>
                      </c:pt>
                      <c:pt idx="185">
                        <c:v>38135</c:v>
                      </c:pt>
                      <c:pt idx="186">
                        <c:v>38138</c:v>
                      </c:pt>
                      <c:pt idx="187">
                        <c:v>38140</c:v>
                      </c:pt>
                      <c:pt idx="188">
                        <c:v>38141</c:v>
                      </c:pt>
                      <c:pt idx="189">
                        <c:v>38142</c:v>
                      </c:pt>
                      <c:pt idx="190">
                        <c:v>38145</c:v>
                      </c:pt>
                      <c:pt idx="191">
                        <c:v>38146</c:v>
                      </c:pt>
                      <c:pt idx="192">
                        <c:v>38147</c:v>
                      </c:pt>
                      <c:pt idx="193">
                        <c:v>38148</c:v>
                      </c:pt>
                      <c:pt idx="194">
                        <c:v>38154</c:v>
                      </c:pt>
                      <c:pt idx="195">
                        <c:v>38155</c:v>
                      </c:pt>
                      <c:pt idx="196">
                        <c:v>38156</c:v>
                      </c:pt>
                      <c:pt idx="197">
                        <c:v>38159</c:v>
                      </c:pt>
                      <c:pt idx="198">
                        <c:v>38160</c:v>
                      </c:pt>
                      <c:pt idx="199">
                        <c:v>38161</c:v>
                      </c:pt>
                      <c:pt idx="200">
                        <c:v>38162</c:v>
                      </c:pt>
                      <c:pt idx="201">
                        <c:v>38163</c:v>
                      </c:pt>
                      <c:pt idx="202">
                        <c:v>38166</c:v>
                      </c:pt>
                      <c:pt idx="203">
                        <c:v>38167</c:v>
                      </c:pt>
                      <c:pt idx="204">
                        <c:v>38168</c:v>
                      </c:pt>
                      <c:pt idx="205">
                        <c:v>38169</c:v>
                      </c:pt>
                      <c:pt idx="206">
                        <c:v>38170</c:v>
                      </c:pt>
                      <c:pt idx="207">
                        <c:v>38175</c:v>
                      </c:pt>
                      <c:pt idx="208">
                        <c:v>38188</c:v>
                      </c:pt>
                      <c:pt idx="209">
                        <c:v>38189</c:v>
                      </c:pt>
                      <c:pt idx="210">
                        <c:v>38190</c:v>
                      </c:pt>
                      <c:pt idx="211">
                        <c:v>38191</c:v>
                      </c:pt>
                      <c:pt idx="212">
                        <c:v>38194</c:v>
                      </c:pt>
                      <c:pt idx="213">
                        <c:v>38195</c:v>
                      </c:pt>
                      <c:pt idx="214">
                        <c:v>38196</c:v>
                      </c:pt>
                      <c:pt idx="215">
                        <c:v>38197</c:v>
                      </c:pt>
                      <c:pt idx="216">
                        <c:v>38198</c:v>
                      </c:pt>
                      <c:pt idx="217">
                        <c:v>38201</c:v>
                      </c:pt>
                      <c:pt idx="218">
                        <c:v>38202</c:v>
                      </c:pt>
                      <c:pt idx="219">
                        <c:v>38203</c:v>
                      </c:pt>
                      <c:pt idx="220">
                        <c:v>38205</c:v>
                      </c:pt>
                      <c:pt idx="221">
                        <c:v>38208</c:v>
                      </c:pt>
                      <c:pt idx="222">
                        <c:v>38209</c:v>
                      </c:pt>
                      <c:pt idx="223">
                        <c:v>38210</c:v>
                      </c:pt>
                      <c:pt idx="224">
                        <c:v>38211</c:v>
                      </c:pt>
                      <c:pt idx="225">
                        <c:v>38212</c:v>
                      </c:pt>
                      <c:pt idx="226">
                        <c:v>38215</c:v>
                      </c:pt>
                      <c:pt idx="227">
                        <c:v>38216</c:v>
                      </c:pt>
                      <c:pt idx="228">
                        <c:v>38217</c:v>
                      </c:pt>
                      <c:pt idx="229">
                        <c:v>38218</c:v>
                      </c:pt>
                      <c:pt idx="230">
                        <c:v>38219</c:v>
                      </c:pt>
                      <c:pt idx="231">
                        <c:v>38222</c:v>
                      </c:pt>
                      <c:pt idx="232">
                        <c:v>38223</c:v>
                      </c:pt>
                      <c:pt idx="233">
                        <c:v>38224</c:v>
                      </c:pt>
                      <c:pt idx="234">
                        <c:v>38225</c:v>
                      </c:pt>
                      <c:pt idx="235">
                        <c:v>38226</c:v>
                      </c:pt>
                      <c:pt idx="236">
                        <c:v>38229</c:v>
                      </c:pt>
                      <c:pt idx="237">
                        <c:v>38230</c:v>
                      </c:pt>
                      <c:pt idx="238">
                        <c:v>38231</c:v>
                      </c:pt>
                      <c:pt idx="239">
                        <c:v>38232</c:v>
                      </c:pt>
                      <c:pt idx="240">
                        <c:v>38233</c:v>
                      </c:pt>
                      <c:pt idx="241">
                        <c:v>38236</c:v>
                      </c:pt>
                      <c:pt idx="242">
                        <c:v>38237</c:v>
                      </c:pt>
                      <c:pt idx="243">
                        <c:v>38238</c:v>
                      </c:pt>
                      <c:pt idx="244">
                        <c:v>38240</c:v>
                      </c:pt>
                      <c:pt idx="245">
                        <c:v>38243</c:v>
                      </c:pt>
                      <c:pt idx="246">
                        <c:v>38244</c:v>
                      </c:pt>
                      <c:pt idx="247">
                        <c:v>38245</c:v>
                      </c:pt>
                      <c:pt idx="248">
                        <c:v>38250</c:v>
                      </c:pt>
                      <c:pt idx="249">
                        <c:v>38251</c:v>
                      </c:pt>
                      <c:pt idx="250">
                        <c:v>38252</c:v>
                      </c:pt>
                      <c:pt idx="251">
                        <c:v>38254</c:v>
                      </c:pt>
                      <c:pt idx="252">
                        <c:v>38257</c:v>
                      </c:pt>
                      <c:pt idx="253">
                        <c:v>38258</c:v>
                      </c:pt>
                      <c:pt idx="254">
                        <c:v>38259</c:v>
                      </c:pt>
                      <c:pt idx="255">
                        <c:v>38260</c:v>
                      </c:pt>
                      <c:pt idx="256">
                        <c:v>38261</c:v>
                      </c:pt>
                      <c:pt idx="257">
                        <c:v>38264</c:v>
                      </c:pt>
                      <c:pt idx="258">
                        <c:v>38265</c:v>
                      </c:pt>
                      <c:pt idx="259">
                        <c:v>38266</c:v>
                      </c:pt>
                      <c:pt idx="260">
                        <c:v>38267</c:v>
                      </c:pt>
                      <c:pt idx="261">
                        <c:v>38268</c:v>
                      </c:pt>
                      <c:pt idx="262">
                        <c:v>38271</c:v>
                      </c:pt>
                      <c:pt idx="263">
                        <c:v>38272</c:v>
                      </c:pt>
                      <c:pt idx="264">
                        <c:v>38273</c:v>
                      </c:pt>
                      <c:pt idx="265">
                        <c:v>38274</c:v>
                      </c:pt>
                      <c:pt idx="266">
                        <c:v>38275</c:v>
                      </c:pt>
                      <c:pt idx="267">
                        <c:v>38278</c:v>
                      </c:pt>
                      <c:pt idx="268">
                        <c:v>38279</c:v>
                      </c:pt>
                      <c:pt idx="269">
                        <c:v>38280</c:v>
                      </c:pt>
                      <c:pt idx="270">
                        <c:v>38281</c:v>
                      </c:pt>
                      <c:pt idx="271">
                        <c:v>38282</c:v>
                      </c:pt>
                      <c:pt idx="272">
                        <c:v>38285</c:v>
                      </c:pt>
                      <c:pt idx="273">
                        <c:v>38286</c:v>
                      </c:pt>
                      <c:pt idx="274">
                        <c:v>38287</c:v>
                      </c:pt>
                      <c:pt idx="275">
                        <c:v>38288</c:v>
                      </c:pt>
                      <c:pt idx="276">
                        <c:v>38289</c:v>
                      </c:pt>
                      <c:pt idx="277">
                        <c:v>38292</c:v>
                      </c:pt>
                      <c:pt idx="278">
                        <c:v>38293</c:v>
                      </c:pt>
                      <c:pt idx="279">
                        <c:v>38294</c:v>
                      </c:pt>
                      <c:pt idx="280">
                        <c:v>38295</c:v>
                      </c:pt>
                      <c:pt idx="281">
                        <c:v>38296</c:v>
                      </c:pt>
                      <c:pt idx="282">
                        <c:v>38299</c:v>
                      </c:pt>
                      <c:pt idx="283">
                        <c:v>38300</c:v>
                      </c:pt>
                      <c:pt idx="284">
                        <c:v>38301</c:v>
                      </c:pt>
                      <c:pt idx="285">
                        <c:v>38302</c:v>
                      </c:pt>
                      <c:pt idx="286">
                        <c:v>38303</c:v>
                      </c:pt>
                      <c:pt idx="287">
                        <c:v>38306</c:v>
                      </c:pt>
                      <c:pt idx="288">
                        <c:v>38307</c:v>
                      </c:pt>
                      <c:pt idx="289">
                        <c:v>38308</c:v>
                      </c:pt>
                      <c:pt idx="290">
                        <c:v>38309</c:v>
                      </c:pt>
                      <c:pt idx="291">
                        <c:v>38310</c:v>
                      </c:pt>
                      <c:pt idx="292">
                        <c:v>38313</c:v>
                      </c:pt>
                      <c:pt idx="293">
                        <c:v>38314</c:v>
                      </c:pt>
                      <c:pt idx="294">
                        <c:v>38315</c:v>
                      </c:pt>
                      <c:pt idx="295">
                        <c:v>38316</c:v>
                      </c:pt>
                      <c:pt idx="296">
                        <c:v>38317</c:v>
                      </c:pt>
                      <c:pt idx="297">
                        <c:v>38320</c:v>
                      </c:pt>
                      <c:pt idx="298">
                        <c:v>38321</c:v>
                      </c:pt>
                      <c:pt idx="299">
                        <c:v>38322</c:v>
                      </c:pt>
                      <c:pt idx="300">
                        <c:v>38323</c:v>
                      </c:pt>
                      <c:pt idx="301">
                        <c:v>38324</c:v>
                      </c:pt>
                      <c:pt idx="302">
                        <c:v>38327</c:v>
                      </c:pt>
                      <c:pt idx="303">
                        <c:v>38328</c:v>
                      </c:pt>
                      <c:pt idx="304">
                        <c:v>38329</c:v>
                      </c:pt>
                      <c:pt idx="305">
                        <c:v>38330</c:v>
                      </c:pt>
                      <c:pt idx="306">
                        <c:v>38331</c:v>
                      </c:pt>
                      <c:pt idx="307">
                        <c:v>38334</c:v>
                      </c:pt>
                      <c:pt idx="308">
                        <c:v>38335</c:v>
                      </c:pt>
                      <c:pt idx="309">
                        <c:v>38336</c:v>
                      </c:pt>
                      <c:pt idx="310">
                        <c:v>38337</c:v>
                      </c:pt>
                      <c:pt idx="311">
                        <c:v>38338</c:v>
                      </c:pt>
                      <c:pt idx="312">
                        <c:v>38341</c:v>
                      </c:pt>
                      <c:pt idx="313">
                        <c:v>38342</c:v>
                      </c:pt>
                      <c:pt idx="314">
                        <c:v>38343</c:v>
                      </c:pt>
                      <c:pt idx="315">
                        <c:v>38344</c:v>
                      </c:pt>
                      <c:pt idx="316">
                        <c:v>38345</c:v>
                      </c:pt>
                      <c:pt idx="317">
                        <c:v>38348</c:v>
                      </c:pt>
                      <c:pt idx="318">
                        <c:v>38349</c:v>
                      </c:pt>
                      <c:pt idx="319">
                        <c:v>38350</c:v>
                      </c:pt>
                      <c:pt idx="320">
                        <c:v>38351</c:v>
                      </c:pt>
                      <c:pt idx="321">
                        <c:v>38352</c:v>
                      </c:pt>
                      <c:pt idx="322">
                        <c:v>38355</c:v>
                      </c:pt>
                      <c:pt idx="323">
                        <c:v>38356</c:v>
                      </c:pt>
                      <c:pt idx="324">
                        <c:v>38357</c:v>
                      </c:pt>
                      <c:pt idx="325">
                        <c:v>38358</c:v>
                      </c:pt>
                      <c:pt idx="326">
                        <c:v>38359</c:v>
                      </c:pt>
                      <c:pt idx="327">
                        <c:v>38362</c:v>
                      </c:pt>
                      <c:pt idx="328">
                        <c:v>38363</c:v>
                      </c:pt>
                      <c:pt idx="329">
                        <c:v>38364</c:v>
                      </c:pt>
                      <c:pt idx="330">
                        <c:v>38365</c:v>
                      </c:pt>
                      <c:pt idx="331">
                        <c:v>38366</c:v>
                      </c:pt>
                      <c:pt idx="332">
                        <c:v>38369</c:v>
                      </c:pt>
                      <c:pt idx="333">
                        <c:v>38370</c:v>
                      </c:pt>
                      <c:pt idx="334">
                        <c:v>38371</c:v>
                      </c:pt>
                      <c:pt idx="335">
                        <c:v>38372</c:v>
                      </c:pt>
                      <c:pt idx="336">
                        <c:v>38373</c:v>
                      </c:pt>
                      <c:pt idx="337">
                        <c:v>38376</c:v>
                      </c:pt>
                      <c:pt idx="338">
                        <c:v>38377</c:v>
                      </c:pt>
                      <c:pt idx="339">
                        <c:v>38378</c:v>
                      </c:pt>
                      <c:pt idx="340">
                        <c:v>38379</c:v>
                      </c:pt>
                      <c:pt idx="341">
                        <c:v>38380</c:v>
                      </c:pt>
                      <c:pt idx="342">
                        <c:v>38383</c:v>
                      </c:pt>
                      <c:pt idx="343">
                        <c:v>38384</c:v>
                      </c:pt>
                      <c:pt idx="344">
                        <c:v>38385</c:v>
                      </c:pt>
                      <c:pt idx="345">
                        <c:v>38386</c:v>
                      </c:pt>
                      <c:pt idx="346">
                        <c:v>38387</c:v>
                      </c:pt>
                      <c:pt idx="347">
                        <c:v>38390</c:v>
                      </c:pt>
                      <c:pt idx="348">
                        <c:v>38391</c:v>
                      </c:pt>
                      <c:pt idx="349">
                        <c:v>38392</c:v>
                      </c:pt>
                      <c:pt idx="350">
                        <c:v>38393</c:v>
                      </c:pt>
                      <c:pt idx="351">
                        <c:v>38394</c:v>
                      </c:pt>
                      <c:pt idx="352">
                        <c:v>38397</c:v>
                      </c:pt>
                      <c:pt idx="353">
                        <c:v>38398</c:v>
                      </c:pt>
                      <c:pt idx="354">
                        <c:v>38399</c:v>
                      </c:pt>
                      <c:pt idx="355">
                        <c:v>38400</c:v>
                      </c:pt>
                      <c:pt idx="356">
                        <c:v>38401</c:v>
                      </c:pt>
                      <c:pt idx="357">
                        <c:v>38404</c:v>
                      </c:pt>
                      <c:pt idx="358">
                        <c:v>38405</c:v>
                      </c:pt>
                      <c:pt idx="359">
                        <c:v>38406</c:v>
                      </c:pt>
                      <c:pt idx="360">
                        <c:v>38407</c:v>
                      </c:pt>
                      <c:pt idx="361">
                        <c:v>38411</c:v>
                      </c:pt>
                      <c:pt idx="362">
                        <c:v>38412</c:v>
                      </c:pt>
                      <c:pt idx="363">
                        <c:v>38413</c:v>
                      </c:pt>
                      <c:pt idx="364">
                        <c:v>38414</c:v>
                      </c:pt>
                      <c:pt idx="365">
                        <c:v>38415</c:v>
                      </c:pt>
                      <c:pt idx="366">
                        <c:v>38418</c:v>
                      </c:pt>
                      <c:pt idx="367">
                        <c:v>38419</c:v>
                      </c:pt>
                      <c:pt idx="368">
                        <c:v>38420</c:v>
                      </c:pt>
                      <c:pt idx="369">
                        <c:v>38421</c:v>
                      </c:pt>
                      <c:pt idx="370">
                        <c:v>38422</c:v>
                      </c:pt>
                      <c:pt idx="371">
                        <c:v>38425</c:v>
                      </c:pt>
                      <c:pt idx="372">
                        <c:v>38426</c:v>
                      </c:pt>
                      <c:pt idx="373">
                        <c:v>38427</c:v>
                      </c:pt>
                      <c:pt idx="374">
                        <c:v>38428</c:v>
                      </c:pt>
                      <c:pt idx="375">
                        <c:v>38429</c:v>
                      </c:pt>
                      <c:pt idx="376">
                        <c:v>38433</c:v>
                      </c:pt>
                      <c:pt idx="377">
                        <c:v>38434</c:v>
                      </c:pt>
                      <c:pt idx="378">
                        <c:v>38435</c:v>
                      </c:pt>
                      <c:pt idx="379">
                        <c:v>38436</c:v>
                      </c:pt>
                      <c:pt idx="380">
                        <c:v>38439</c:v>
                      </c:pt>
                      <c:pt idx="381">
                        <c:v>38440</c:v>
                      </c:pt>
                      <c:pt idx="382">
                        <c:v>38441</c:v>
                      </c:pt>
                      <c:pt idx="383">
                        <c:v>38442</c:v>
                      </c:pt>
                      <c:pt idx="384">
                        <c:v>38443</c:v>
                      </c:pt>
                      <c:pt idx="385">
                        <c:v>38446</c:v>
                      </c:pt>
                      <c:pt idx="386">
                        <c:v>38447</c:v>
                      </c:pt>
                      <c:pt idx="387">
                        <c:v>38448</c:v>
                      </c:pt>
                      <c:pt idx="388">
                        <c:v>38449</c:v>
                      </c:pt>
                      <c:pt idx="389">
                        <c:v>38450</c:v>
                      </c:pt>
                      <c:pt idx="390">
                        <c:v>38453</c:v>
                      </c:pt>
                      <c:pt idx="391">
                        <c:v>38454</c:v>
                      </c:pt>
                      <c:pt idx="392">
                        <c:v>38455</c:v>
                      </c:pt>
                      <c:pt idx="393">
                        <c:v>38456</c:v>
                      </c:pt>
                      <c:pt idx="394">
                        <c:v>38457</c:v>
                      </c:pt>
                      <c:pt idx="395">
                        <c:v>38460</c:v>
                      </c:pt>
                      <c:pt idx="396">
                        <c:v>38461</c:v>
                      </c:pt>
                      <c:pt idx="397">
                        <c:v>38462</c:v>
                      </c:pt>
                      <c:pt idx="398">
                        <c:v>38463</c:v>
                      </c:pt>
                      <c:pt idx="399">
                        <c:v>38464</c:v>
                      </c:pt>
                      <c:pt idx="400">
                        <c:v>38467</c:v>
                      </c:pt>
                      <c:pt idx="401">
                        <c:v>38468</c:v>
                      </c:pt>
                      <c:pt idx="402">
                        <c:v>38469</c:v>
                      </c:pt>
                      <c:pt idx="403">
                        <c:v>38471</c:v>
                      </c:pt>
                      <c:pt idx="404">
                        <c:v>38474</c:v>
                      </c:pt>
                      <c:pt idx="405">
                        <c:v>38475</c:v>
                      </c:pt>
                      <c:pt idx="406">
                        <c:v>38476</c:v>
                      </c:pt>
                      <c:pt idx="407">
                        <c:v>38477</c:v>
                      </c:pt>
                      <c:pt idx="408">
                        <c:v>38478</c:v>
                      </c:pt>
                      <c:pt idx="409">
                        <c:v>38481</c:v>
                      </c:pt>
                      <c:pt idx="410">
                        <c:v>38482</c:v>
                      </c:pt>
                      <c:pt idx="411">
                        <c:v>38483</c:v>
                      </c:pt>
                      <c:pt idx="412">
                        <c:v>38484</c:v>
                      </c:pt>
                      <c:pt idx="413">
                        <c:v>38485</c:v>
                      </c:pt>
                      <c:pt idx="414">
                        <c:v>38488</c:v>
                      </c:pt>
                      <c:pt idx="415">
                        <c:v>38489</c:v>
                      </c:pt>
                      <c:pt idx="416">
                        <c:v>38490</c:v>
                      </c:pt>
                      <c:pt idx="417">
                        <c:v>38491</c:v>
                      </c:pt>
                      <c:pt idx="418">
                        <c:v>38492</c:v>
                      </c:pt>
                      <c:pt idx="419">
                        <c:v>38495</c:v>
                      </c:pt>
                      <c:pt idx="420">
                        <c:v>38496</c:v>
                      </c:pt>
                      <c:pt idx="421">
                        <c:v>38498</c:v>
                      </c:pt>
                      <c:pt idx="422">
                        <c:v>38499</c:v>
                      </c:pt>
                      <c:pt idx="423">
                        <c:v>38502</c:v>
                      </c:pt>
                      <c:pt idx="424">
                        <c:v>38503</c:v>
                      </c:pt>
                      <c:pt idx="425">
                        <c:v>38504</c:v>
                      </c:pt>
                      <c:pt idx="426">
                        <c:v>38505</c:v>
                      </c:pt>
                      <c:pt idx="427">
                        <c:v>38506</c:v>
                      </c:pt>
                      <c:pt idx="428">
                        <c:v>38509</c:v>
                      </c:pt>
                      <c:pt idx="429">
                        <c:v>38510</c:v>
                      </c:pt>
                      <c:pt idx="430">
                        <c:v>38511</c:v>
                      </c:pt>
                      <c:pt idx="431">
                        <c:v>38512</c:v>
                      </c:pt>
                      <c:pt idx="432">
                        <c:v>38513</c:v>
                      </c:pt>
                      <c:pt idx="433">
                        <c:v>38516</c:v>
                      </c:pt>
                      <c:pt idx="434">
                        <c:v>38517</c:v>
                      </c:pt>
                      <c:pt idx="435">
                        <c:v>38518</c:v>
                      </c:pt>
                      <c:pt idx="436">
                        <c:v>38519</c:v>
                      </c:pt>
                      <c:pt idx="437">
                        <c:v>38520</c:v>
                      </c:pt>
                      <c:pt idx="438">
                        <c:v>38523</c:v>
                      </c:pt>
                      <c:pt idx="439">
                        <c:v>38524</c:v>
                      </c:pt>
                      <c:pt idx="440">
                        <c:v>38525</c:v>
                      </c:pt>
                      <c:pt idx="441">
                        <c:v>38526</c:v>
                      </c:pt>
                      <c:pt idx="442">
                        <c:v>38527</c:v>
                      </c:pt>
                      <c:pt idx="443">
                        <c:v>38530</c:v>
                      </c:pt>
                      <c:pt idx="444">
                        <c:v>38531</c:v>
                      </c:pt>
                      <c:pt idx="445">
                        <c:v>38532</c:v>
                      </c:pt>
                      <c:pt idx="446">
                        <c:v>38533</c:v>
                      </c:pt>
                      <c:pt idx="447">
                        <c:v>38534</c:v>
                      </c:pt>
                      <c:pt idx="448">
                        <c:v>38537</c:v>
                      </c:pt>
                      <c:pt idx="449">
                        <c:v>38538</c:v>
                      </c:pt>
                      <c:pt idx="450">
                        <c:v>38539</c:v>
                      </c:pt>
                      <c:pt idx="451">
                        <c:v>38540</c:v>
                      </c:pt>
                      <c:pt idx="452">
                        <c:v>38541</c:v>
                      </c:pt>
                      <c:pt idx="453">
                        <c:v>38544</c:v>
                      </c:pt>
                      <c:pt idx="454">
                        <c:v>38545</c:v>
                      </c:pt>
                      <c:pt idx="455">
                        <c:v>38546</c:v>
                      </c:pt>
                      <c:pt idx="456">
                        <c:v>38547</c:v>
                      </c:pt>
                      <c:pt idx="457">
                        <c:v>38548</c:v>
                      </c:pt>
                      <c:pt idx="458">
                        <c:v>38551</c:v>
                      </c:pt>
                      <c:pt idx="459">
                        <c:v>38552</c:v>
                      </c:pt>
                      <c:pt idx="460">
                        <c:v>38553</c:v>
                      </c:pt>
                      <c:pt idx="461">
                        <c:v>38554</c:v>
                      </c:pt>
                      <c:pt idx="462">
                        <c:v>38555</c:v>
                      </c:pt>
                      <c:pt idx="463">
                        <c:v>38558</c:v>
                      </c:pt>
                      <c:pt idx="464">
                        <c:v>38559</c:v>
                      </c:pt>
                      <c:pt idx="465">
                        <c:v>38560</c:v>
                      </c:pt>
                      <c:pt idx="466">
                        <c:v>38561</c:v>
                      </c:pt>
                      <c:pt idx="467">
                        <c:v>38562</c:v>
                      </c:pt>
                      <c:pt idx="468">
                        <c:v>38565</c:v>
                      </c:pt>
                      <c:pt idx="469">
                        <c:v>38566</c:v>
                      </c:pt>
                      <c:pt idx="470">
                        <c:v>38567</c:v>
                      </c:pt>
                      <c:pt idx="471">
                        <c:v>38568</c:v>
                      </c:pt>
                      <c:pt idx="472">
                        <c:v>38569</c:v>
                      </c:pt>
                      <c:pt idx="473">
                        <c:v>38572</c:v>
                      </c:pt>
                      <c:pt idx="474">
                        <c:v>38573</c:v>
                      </c:pt>
                      <c:pt idx="475">
                        <c:v>38574</c:v>
                      </c:pt>
                      <c:pt idx="476">
                        <c:v>38575</c:v>
                      </c:pt>
                      <c:pt idx="477">
                        <c:v>38576</c:v>
                      </c:pt>
                      <c:pt idx="478">
                        <c:v>38579</c:v>
                      </c:pt>
                      <c:pt idx="479">
                        <c:v>38580</c:v>
                      </c:pt>
                      <c:pt idx="480">
                        <c:v>38581</c:v>
                      </c:pt>
                      <c:pt idx="481">
                        <c:v>38582</c:v>
                      </c:pt>
                      <c:pt idx="482">
                        <c:v>38583</c:v>
                      </c:pt>
                      <c:pt idx="483">
                        <c:v>38586</c:v>
                      </c:pt>
                      <c:pt idx="484">
                        <c:v>38587</c:v>
                      </c:pt>
                      <c:pt idx="485">
                        <c:v>38588</c:v>
                      </c:pt>
                      <c:pt idx="486">
                        <c:v>38589</c:v>
                      </c:pt>
                      <c:pt idx="487">
                        <c:v>38590</c:v>
                      </c:pt>
                      <c:pt idx="488">
                        <c:v>38594</c:v>
                      </c:pt>
                      <c:pt idx="489">
                        <c:v>38595</c:v>
                      </c:pt>
                      <c:pt idx="490">
                        <c:v>38596</c:v>
                      </c:pt>
                      <c:pt idx="491">
                        <c:v>38597</c:v>
                      </c:pt>
                      <c:pt idx="492">
                        <c:v>38600</c:v>
                      </c:pt>
                      <c:pt idx="493">
                        <c:v>38601</c:v>
                      </c:pt>
                      <c:pt idx="494">
                        <c:v>38602</c:v>
                      </c:pt>
                      <c:pt idx="495">
                        <c:v>38603</c:v>
                      </c:pt>
                      <c:pt idx="496">
                        <c:v>38604</c:v>
                      </c:pt>
                      <c:pt idx="497">
                        <c:v>38607</c:v>
                      </c:pt>
                      <c:pt idx="498">
                        <c:v>38608</c:v>
                      </c:pt>
                      <c:pt idx="499">
                        <c:v>38609</c:v>
                      </c:pt>
                      <c:pt idx="500">
                        <c:v>38610</c:v>
                      </c:pt>
                      <c:pt idx="501">
                        <c:v>38614</c:v>
                      </c:pt>
                      <c:pt idx="502">
                        <c:v>38615</c:v>
                      </c:pt>
                      <c:pt idx="503">
                        <c:v>38616</c:v>
                      </c:pt>
                      <c:pt idx="504">
                        <c:v>38617</c:v>
                      </c:pt>
                      <c:pt idx="505">
                        <c:v>38618</c:v>
                      </c:pt>
                      <c:pt idx="506">
                        <c:v>38621</c:v>
                      </c:pt>
                      <c:pt idx="507">
                        <c:v>38622</c:v>
                      </c:pt>
                      <c:pt idx="508">
                        <c:v>38623</c:v>
                      </c:pt>
                      <c:pt idx="509">
                        <c:v>38624</c:v>
                      </c:pt>
                      <c:pt idx="510">
                        <c:v>38625</c:v>
                      </c:pt>
                      <c:pt idx="511">
                        <c:v>38628</c:v>
                      </c:pt>
                      <c:pt idx="512">
                        <c:v>38629</c:v>
                      </c:pt>
                      <c:pt idx="513">
                        <c:v>38630</c:v>
                      </c:pt>
                      <c:pt idx="514">
                        <c:v>38631</c:v>
                      </c:pt>
                      <c:pt idx="515">
                        <c:v>38632</c:v>
                      </c:pt>
                      <c:pt idx="516">
                        <c:v>38635</c:v>
                      </c:pt>
                      <c:pt idx="517">
                        <c:v>38636</c:v>
                      </c:pt>
                      <c:pt idx="518">
                        <c:v>38637</c:v>
                      </c:pt>
                      <c:pt idx="519">
                        <c:v>38638</c:v>
                      </c:pt>
                      <c:pt idx="520">
                        <c:v>38639</c:v>
                      </c:pt>
                      <c:pt idx="521">
                        <c:v>38642</c:v>
                      </c:pt>
                      <c:pt idx="522">
                        <c:v>38643</c:v>
                      </c:pt>
                      <c:pt idx="523">
                        <c:v>38644</c:v>
                      </c:pt>
                      <c:pt idx="524">
                        <c:v>38645</c:v>
                      </c:pt>
                      <c:pt idx="525">
                        <c:v>38646</c:v>
                      </c:pt>
                      <c:pt idx="526">
                        <c:v>38649</c:v>
                      </c:pt>
                      <c:pt idx="527">
                        <c:v>38650</c:v>
                      </c:pt>
                      <c:pt idx="528">
                        <c:v>38651</c:v>
                      </c:pt>
                      <c:pt idx="529">
                        <c:v>38652</c:v>
                      </c:pt>
                      <c:pt idx="530">
                        <c:v>38653</c:v>
                      </c:pt>
                      <c:pt idx="531">
                        <c:v>38656</c:v>
                      </c:pt>
                      <c:pt idx="532">
                        <c:v>38657</c:v>
                      </c:pt>
                      <c:pt idx="533">
                        <c:v>38658</c:v>
                      </c:pt>
                      <c:pt idx="534">
                        <c:v>38659</c:v>
                      </c:pt>
                      <c:pt idx="535">
                        <c:v>38660</c:v>
                      </c:pt>
                      <c:pt idx="536">
                        <c:v>38663</c:v>
                      </c:pt>
                      <c:pt idx="537">
                        <c:v>38664</c:v>
                      </c:pt>
                      <c:pt idx="538">
                        <c:v>38665</c:v>
                      </c:pt>
                      <c:pt idx="539">
                        <c:v>38666</c:v>
                      </c:pt>
                      <c:pt idx="540">
                        <c:v>38667</c:v>
                      </c:pt>
                      <c:pt idx="541">
                        <c:v>38670</c:v>
                      </c:pt>
                      <c:pt idx="542">
                        <c:v>38671</c:v>
                      </c:pt>
                      <c:pt idx="543">
                        <c:v>38672</c:v>
                      </c:pt>
                      <c:pt idx="544">
                        <c:v>38673</c:v>
                      </c:pt>
                      <c:pt idx="545">
                        <c:v>38674</c:v>
                      </c:pt>
                      <c:pt idx="546">
                        <c:v>38677</c:v>
                      </c:pt>
                      <c:pt idx="547">
                        <c:v>38678</c:v>
                      </c:pt>
                      <c:pt idx="548">
                        <c:v>38679</c:v>
                      </c:pt>
                      <c:pt idx="549">
                        <c:v>38680</c:v>
                      </c:pt>
                      <c:pt idx="550">
                        <c:v>38681</c:v>
                      </c:pt>
                      <c:pt idx="551">
                        <c:v>38684</c:v>
                      </c:pt>
                      <c:pt idx="552">
                        <c:v>38685</c:v>
                      </c:pt>
                      <c:pt idx="553">
                        <c:v>38686</c:v>
                      </c:pt>
                      <c:pt idx="554">
                        <c:v>38687</c:v>
                      </c:pt>
                      <c:pt idx="555">
                        <c:v>38688</c:v>
                      </c:pt>
                      <c:pt idx="556">
                        <c:v>38691</c:v>
                      </c:pt>
                      <c:pt idx="557">
                        <c:v>38692</c:v>
                      </c:pt>
                      <c:pt idx="558">
                        <c:v>38693</c:v>
                      </c:pt>
                      <c:pt idx="559">
                        <c:v>38694</c:v>
                      </c:pt>
                      <c:pt idx="560">
                        <c:v>38695</c:v>
                      </c:pt>
                      <c:pt idx="561">
                        <c:v>38699</c:v>
                      </c:pt>
                      <c:pt idx="562">
                        <c:v>38700</c:v>
                      </c:pt>
                      <c:pt idx="563">
                        <c:v>38701</c:v>
                      </c:pt>
                      <c:pt idx="564">
                        <c:v>38702</c:v>
                      </c:pt>
                      <c:pt idx="565">
                        <c:v>38705</c:v>
                      </c:pt>
                      <c:pt idx="566">
                        <c:v>38706</c:v>
                      </c:pt>
                      <c:pt idx="567">
                        <c:v>38707</c:v>
                      </c:pt>
                      <c:pt idx="568">
                        <c:v>38708</c:v>
                      </c:pt>
                      <c:pt idx="569">
                        <c:v>38709</c:v>
                      </c:pt>
                      <c:pt idx="570">
                        <c:v>38712</c:v>
                      </c:pt>
                      <c:pt idx="571">
                        <c:v>38713</c:v>
                      </c:pt>
                      <c:pt idx="572">
                        <c:v>38714</c:v>
                      </c:pt>
                      <c:pt idx="573">
                        <c:v>38715</c:v>
                      </c:pt>
                      <c:pt idx="574">
                        <c:v>38719</c:v>
                      </c:pt>
                      <c:pt idx="575">
                        <c:v>38720</c:v>
                      </c:pt>
                      <c:pt idx="576">
                        <c:v>38721</c:v>
                      </c:pt>
                      <c:pt idx="577">
                        <c:v>38722</c:v>
                      </c:pt>
                      <c:pt idx="578">
                        <c:v>38723</c:v>
                      </c:pt>
                      <c:pt idx="579">
                        <c:v>38726</c:v>
                      </c:pt>
                      <c:pt idx="580">
                        <c:v>38727</c:v>
                      </c:pt>
                      <c:pt idx="581">
                        <c:v>38728</c:v>
                      </c:pt>
                      <c:pt idx="582">
                        <c:v>38729</c:v>
                      </c:pt>
                      <c:pt idx="583">
                        <c:v>38730</c:v>
                      </c:pt>
                      <c:pt idx="584">
                        <c:v>38733</c:v>
                      </c:pt>
                      <c:pt idx="585">
                        <c:v>38734</c:v>
                      </c:pt>
                      <c:pt idx="586">
                        <c:v>38735</c:v>
                      </c:pt>
                      <c:pt idx="587">
                        <c:v>38736</c:v>
                      </c:pt>
                      <c:pt idx="588">
                        <c:v>38737</c:v>
                      </c:pt>
                      <c:pt idx="589">
                        <c:v>38740</c:v>
                      </c:pt>
                      <c:pt idx="590">
                        <c:v>38741</c:v>
                      </c:pt>
                      <c:pt idx="591">
                        <c:v>38742</c:v>
                      </c:pt>
                      <c:pt idx="592">
                        <c:v>38743</c:v>
                      </c:pt>
                      <c:pt idx="593">
                        <c:v>38744</c:v>
                      </c:pt>
                      <c:pt idx="594">
                        <c:v>38747</c:v>
                      </c:pt>
                      <c:pt idx="595">
                        <c:v>38748</c:v>
                      </c:pt>
                      <c:pt idx="596">
                        <c:v>38749</c:v>
                      </c:pt>
                      <c:pt idx="597">
                        <c:v>38750</c:v>
                      </c:pt>
                      <c:pt idx="598">
                        <c:v>38751</c:v>
                      </c:pt>
                      <c:pt idx="599">
                        <c:v>38755</c:v>
                      </c:pt>
                      <c:pt idx="600">
                        <c:v>38756</c:v>
                      </c:pt>
                      <c:pt idx="601">
                        <c:v>38757</c:v>
                      </c:pt>
                      <c:pt idx="602">
                        <c:v>38758</c:v>
                      </c:pt>
                      <c:pt idx="603">
                        <c:v>38761</c:v>
                      </c:pt>
                      <c:pt idx="604">
                        <c:v>38762</c:v>
                      </c:pt>
                      <c:pt idx="605">
                        <c:v>38763</c:v>
                      </c:pt>
                      <c:pt idx="606">
                        <c:v>38764</c:v>
                      </c:pt>
                      <c:pt idx="607">
                        <c:v>38765</c:v>
                      </c:pt>
                      <c:pt idx="608">
                        <c:v>38768</c:v>
                      </c:pt>
                      <c:pt idx="609">
                        <c:v>38769</c:v>
                      </c:pt>
                      <c:pt idx="610">
                        <c:v>38770</c:v>
                      </c:pt>
                      <c:pt idx="611">
                        <c:v>38771</c:v>
                      </c:pt>
                      <c:pt idx="612">
                        <c:v>38772</c:v>
                      </c:pt>
                      <c:pt idx="613">
                        <c:v>38775</c:v>
                      </c:pt>
                      <c:pt idx="614">
                        <c:v>38776</c:v>
                      </c:pt>
                      <c:pt idx="615">
                        <c:v>38777</c:v>
                      </c:pt>
                      <c:pt idx="616">
                        <c:v>38778</c:v>
                      </c:pt>
                      <c:pt idx="617">
                        <c:v>38779</c:v>
                      </c:pt>
                      <c:pt idx="618">
                        <c:v>38782</c:v>
                      </c:pt>
                      <c:pt idx="619">
                        <c:v>38783</c:v>
                      </c:pt>
                      <c:pt idx="620">
                        <c:v>38784</c:v>
                      </c:pt>
                      <c:pt idx="621">
                        <c:v>38785</c:v>
                      </c:pt>
                      <c:pt idx="622">
                        <c:v>38786</c:v>
                      </c:pt>
                      <c:pt idx="623">
                        <c:v>38789</c:v>
                      </c:pt>
                      <c:pt idx="624">
                        <c:v>38790</c:v>
                      </c:pt>
                      <c:pt idx="625">
                        <c:v>38791</c:v>
                      </c:pt>
                      <c:pt idx="626">
                        <c:v>38792</c:v>
                      </c:pt>
                      <c:pt idx="627">
                        <c:v>38793</c:v>
                      </c:pt>
                      <c:pt idx="628">
                        <c:v>38796</c:v>
                      </c:pt>
                      <c:pt idx="629">
                        <c:v>38798</c:v>
                      </c:pt>
                      <c:pt idx="630">
                        <c:v>38799</c:v>
                      </c:pt>
                      <c:pt idx="631">
                        <c:v>38800</c:v>
                      </c:pt>
                      <c:pt idx="632">
                        <c:v>38803</c:v>
                      </c:pt>
                      <c:pt idx="633">
                        <c:v>38804</c:v>
                      </c:pt>
                      <c:pt idx="634">
                        <c:v>38805</c:v>
                      </c:pt>
                      <c:pt idx="635">
                        <c:v>38806</c:v>
                      </c:pt>
                      <c:pt idx="636">
                        <c:v>38807</c:v>
                      </c:pt>
                      <c:pt idx="637">
                        <c:v>38810</c:v>
                      </c:pt>
                      <c:pt idx="638">
                        <c:v>38811</c:v>
                      </c:pt>
                      <c:pt idx="639">
                        <c:v>38812</c:v>
                      </c:pt>
                      <c:pt idx="640">
                        <c:v>38813</c:v>
                      </c:pt>
                      <c:pt idx="641">
                        <c:v>38814</c:v>
                      </c:pt>
                      <c:pt idx="642">
                        <c:v>38817</c:v>
                      </c:pt>
                      <c:pt idx="643">
                        <c:v>38818</c:v>
                      </c:pt>
                      <c:pt idx="644">
                        <c:v>38819</c:v>
                      </c:pt>
                      <c:pt idx="645">
                        <c:v>38824</c:v>
                      </c:pt>
                      <c:pt idx="646">
                        <c:v>38825</c:v>
                      </c:pt>
                      <c:pt idx="647">
                        <c:v>38826</c:v>
                      </c:pt>
                      <c:pt idx="648">
                        <c:v>38827</c:v>
                      </c:pt>
                      <c:pt idx="649">
                        <c:v>38828</c:v>
                      </c:pt>
                      <c:pt idx="650">
                        <c:v>38831</c:v>
                      </c:pt>
                      <c:pt idx="651">
                        <c:v>38832</c:v>
                      </c:pt>
                      <c:pt idx="652">
                        <c:v>38833</c:v>
                      </c:pt>
                      <c:pt idx="653">
                        <c:v>38834</c:v>
                      </c:pt>
                      <c:pt idx="654">
                        <c:v>38835</c:v>
                      </c:pt>
                      <c:pt idx="655">
                        <c:v>38839</c:v>
                      </c:pt>
                      <c:pt idx="656">
                        <c:v>38840</c:v>
                      </c:pt>
                      <c:pt idx="657">
                        <c:v>38841</c:v>
                      </c:pt>
                      <c:pt idx="658">
                        <c:v>38842</c:v>
                      </c:pt>
                      <c:pt idx="659">
                        <c:v>38845</c:v>
                      </c:pt>
                      <c:pt idx="660">
                        <c:v>38846</c:v>
                      </c:pt>
                      <c:pt idx="661">
                        <c:v>38847</c:v>
                      </c:pt>
                      <c:pt idx="662">
                        <c:v>38848</c:v>
                      </c:pt>
                      <c:pt idx="663">
                        <c:v>38849</c:v>
                      </c:pt>
                      <c:pt idx="664">
                        <c:v>38852</c:v>
                      </c:pt>
                      <c:pt idx="665">
                        <c:v>38853</c:v>
                      </c:pt>
                      <c:pt idx="666">
                        <c:v>38854</c:v>
                      </c:pt>
                      <c:pt idx="667">
                        <c:v>38855</c:v>
                      </c:pt>
                      <c:pt idx="668">
                        <c:v>38856</c:v>
                      </c:pt>
                      <c:pt idx="669">
                        <c:v>38859</c:v>
                      </c:pt>
                      <c:pt idx="670">
                        <c:v>38860</c:v>
                      </c:pt>
                      <c:pt idx="671">
                        <c:v>38861</c:v>
                      </c:pt>
                      <c:pt idx="672">
                        <c:v>38862</c:v>
                      </c:pt>
                      <c:pt idx="673">
                        <c:v>38863</c:v>
                      </c:pt>
                      <c:pt idx="674">
                        <c:v>38866</c:v>
                      </c:pt>
                      <c:pt idx="675">
                        <c:v>38867</c:v>
                      </c:pt>
                      <c:pt idx="676">
                        <c:v>38868</c:v>
                      </c:pt>
                      <c:pt idx="677">
                        <c:v>38869</c:v>
                      </c:pt>
                      <c:pt idx="678">
                        <c:v>38870</c:v>
                      </c:pt>
                      <c:pt idx="679">
                        <c:v>38873</c:v>
                      </c:pt>
                      <c:pt idx="680">
                        <c:v>38874</c:v>
                      </c:pt>
                      <c:pt idx="681">
                        <c:v>38875</c:v>
                      </c:pt>
                      <c:pt idx="682">
                        <c:v>38876</c:v>
                      </c:pt>
                      <c:pt idx="683">
                        <c:v>38877</c:v>
                      </c:pt>
                      <c:pt idx="684">
                        <c:v>38880</c:v>
                      </c:pt>
                      <c:pt idx="685">
                        <c:v>38881</c:v>
                      </c:pt>
                      <c:pt idx="686">
                        <c:v>38882</c:v>
                      </c:pt>
                      <c:pt idx="687">
                        <c:v>38883</c:v>
                      </c:pt>
                      <c:pt idx="688">
                        <c:v>38884</c:v>
                      </c:pt>
                      <c:pt idx="689">
                        <c:v>38887</c:v>
                      </c:pt>
                      <c:pt idx="690">
                        <c:v>38888</c:v>
                      </c:pt>
                      <c:pt idx="691">
                        <c:v>38889</c:v>
                      </c:pt>
                      <c:pt idx="692">
                        <c:v>38890</c:v>
                      </c:pt>
                      <c:pt idx="693">
                        <c:v>38891</c:v>
                      </c:pt>
                      <c:pt idx="694">
                        <c:v>38894</c:v>
                      </c:pt>
                      <c:pt idx="695">
                        <c:v>38895</c:v>
                      </c:pt>
                      <c:pt idx="696">
                        <c:v>38896</c:v>
                      </c:pt>
                      <c:pt idx="697">
                        <c:v>38897</c:v>
                      </c:pt>
                      <c:pt idx="698">
                        <c:v>38898</c:v>
                      </c:pt>
                      <c:pt idx="699">
                        <c:v>38901</c:v>
                      </c:pt>
                      <c:pt idx="700">
                        <c:v>38902</c:v>
                      </c:pt>
                      <c:pt idx="701">
                        <c:v>38903</c:v>
                      </c:pt>
                      <c:pt idx="702">
                        <c:v>38904</c:v>
                      </c:pt>
                      <c:pt idx="703">
                        <c:v>38905</c:v>
                      </c:pt>
                      <c:pt idx="704">
                        <c:v>38908</c:v>
                      </c:pt>
                      <c:pt idx="705">
                        <c:v>38909</c:v>
                      </c:pt>
                      <c:pt idx="706">
                        <c:v>38910</c:v>
                      </c:pt>
                      <c:pt idx="707">
                        <c:v>38911</c:v>
                      </c:pt>
                      <c:pt idx="708">
                        <c:v>38912</c:v>
                      </c:pt>
                      <c:pt idx="709">
                        <c:v>38915</c:v>
                      </c:pt>
                      <c:pt idx="710">
                        <c:v>38916</c:v>
                      </c:pt>
                      <c:pt idx="711">
                        <c:v>38917</c:v>
                      </c:pt>
                      <c:pt idx="712">
                        <c:v>38918</c:v>
                      </c:pt>
                      <c:pt idx="713">
                        <c:v>38919</c:v>
                      </c:pt>
                      <c:pt idx="714">
                        <c:v>38922</c:v>
                      </c:pt>
                      <c:pt idx="715">
                        <c:v>38923</c:v>
                      </c:pt>
                      <c:pt idx="716">
                        <c:v>38924</c:v>
                      </c:pt>
                      <c:pt idx="717">
                        <c:v>38925</c:v>
                      </c:pt>
                      <c:pt idx="718">
                        <c:v>38926</c:v>
                      </c:pt>
                      <c:pt idx="719">
                        <c:v>38929</c:v>
                      </c:pt>
                      <c:pt idx="720">
                        <c:v>38930</c:v>
                      </c:pt>
                      <c:pt idx="721">
                        <c:v>38931</c:v>
                      </c:pt>
                      <c:pt idx="722">
                        <c:v>38932</c:v>
                      </c:pt>
                      <c:pt idx="723">
                        <c:v>38933</c:v>
                      </c:pt>
                      <c:pt idx="724">
                        <c:v>38936</c:v>
                      </c:pt>
                      <c:pt idx="725">
                        <c:v>38937</c:v>
                      </c:pt>
                      <c:pt idx="726">
                        <c:v>38938</c:v>
                      </c:pt>
                      <c:pt idx="727">
                        <c:v>38939</c:v>
                      </c:pt>
                      <c:pt idx="728">
                        <c:v>38940</c:v>
                      </c:pt>
                      <c:pt idx="729">
                        <c:v>38943</c:v>
                      </c:pt>
                      <c:pt idx="730">
                        <c:v>38944</c:v>
                      </c:pt>
                      <c:pt idx="731">
                        <c:v>38945</c:v>
                      </c:pt>
                      <c:pt idx="732">
                        <c:v>38946</c:v>
                      </c:pt>
                      <c:pt idx="733">
                        <c:v>38947</c:v>
                      </c:pt>
                      <c:pt idx="734">
                        <c:v>38950</c:v>
                      </c:pt>
                      <c:pt idx="735">
                        <c:v>38951</c:v>
                      </c:pt>
                      <c:pt idx="736">
                        <c:v>38952</c:v>
                      </c:pt>
                      <c:pt idx="737">
                        <c:v>38953</c:v>
                      </c:pt>
                      <c:pt idx="738">
                        <c:v>38954</c:v>
                      </c:pt>
                      <c:pt idx="739">
                        <c:v>38957</c:v>
                      </c:pt>
                      <c:pt idx="740">
                        <c:v>38958</c:v>
                      </c:pt>
                      <c:pt idx="741">
                        <c:v>38959</c:v>
                      </c:pt>
                      <c:pt idx="742">
                        <c:v>38960</c:v>
                      </c:pt>
                      <c:pt idx="743">
                        <c:v>38961</c:v>
                      </c:pt>
                      <c:pt idx="744">
                        <c:v>38964</c:v>
                      </c:pt>
                      <c:pt idx="745">
                        <c:v>38965</c:v>
                      </c:pt>
                      <c:pt idx="746">
                        <c:v>38966</c:v>
                      </c:pt>
                      <c:pt idx="747">
                        <c:v>38967</c:v>
                      </c:pt>
                      <c:pt idx="748">
                        <c:v>38968</c:v>
                      </c:pt>
                      <c:pt idx="749">
                        <c:v>38971</c:v>
                      </c:pt>
                      <c:pt idx="750">
                        <c:v>38972</c:v>
                      </c:pt>
                      <c:pt idx="751">
                        <c:v>38973</c:v>
                      </c:pt>
                      <c:pt idx="752">
                        <c:v>38974</c:v>
                      </c:pt>
                      <c:pt idx="753">
                        <c:v>38975</c:v>
                      </c:pt>
                      <c:pt idx="754">
                        <c:v>38978</c:v>
                      </c:pt>
                      <c:pt idx="755">
                        <c:v>38979</c:v>
                      </c:pt>
                      <c:pt idx="756">
                        <c:v>38980</c:v>
                      </c:pt>
                      <c:pt idx="757">
                        <c:v>38981</c:v>
                      </c:pt>
                      <c:pt idx="758">
                        <c:v>38982</c:v>
                      </c:pt>
                      <c:pt idx="759">
                        <c:v>38985</c:v>
                      </c:pt>
                      <c:pt idx="760">
                        <c:v>38986</c:v>
                      </c:pt>
                      <c:pt idx="761">
                        <c:v>38987</c:v>
                      </c:pt>
                      <c:pt idx="762">
                        <c:v>38988</c:v>
                      </c:pt>
                      <c:pt idx="763">
                        <c:v>38989</c:v>
                      </c:pt>
                      <c:pt idx="764">
                        <c:v>38992</c:v>
                      </c:pt>
                      <c:pt idx="765">
                        <c:v>38993</c:v>
                      </c:pt>
                      <c:pt idx="766">
                        <c:v>38994</c:v>
                      </c:pt>
                      <c:pt idx="767">
                        <c:v>38995</c:v>
                      </c:pt>
                      <c:pt idx="768">
                        <c:v>38996</c:v>
                      </c:pt>
                      <c:pt idx="769">
                        <c:v>38999</c:v>
                      </c:pt>
                      <c:pt idx="770">
                        <c:v>39000</c:v>
                      </c:pt>
                      <c:pt idx="771">
                        <c:v>39001</c:v>
                      </c:pt>
                      <c:pt idx="772">
                        <c:v>39002</c:v>
                      </c:pt>
                      <c:pt idx="773">
                        <c:v>39003</c:v>
                      </c:pt>
                      <c:pt idx="774">
                        <c:v>39006</c:v>
                      </c:pt>
                      <c:pt idx="775">
                        <c:v>39007</c:v>
                      </c:pt>
                      <c:pt idx="776">
                        <c:v>39008</c:v>
                      </c:pt>
                      <c:pt idx="777">
                        <c:v>39009</c:v>
                      </c:pt>
                      <c:pt idx="778">
                        <c:v>39010</c:v>
                      </c:pt>
                      <c:pt idx="779">
                        <c:v>39013</c:v>
                      </c:pt>
                      <c:pt idx="780">
                        <c:v>39014</c:v>
                      </c:pt>
                      <c:pt idx="781">
                        <c:v>39015</c:v>
                      </c:pt>
                      <c:pt idx="782">
                        <c:v>39016</c:v>
                      </c:pt>
                      <c:pt idx="783">
                        <c:v>39017</c:v>
                      </c:pt>
                      <c:pt idx="784">
                        <c:v>39020</c:v>
                      </c:pt>
                      <c:pt idx="785">
                        <c:v>39021</c:v>
                      </c:pt>
                      <c:pt idx="786">
                        <c:v>39022</c:v>
                      </c:pt>
                      <c:pt idx="787">
                        <c:v>39023</c:v>
                      </c:pt>
                      <c:pt idx="788">
                        <c:v>39024</c:v>
                      </c:pt>
                      <c:pt idx="789">
                        <c:v>39027</c:v>
                      </c:pt>
                      <c:pt idx="790">
                        <c:v>39028</c:v>
                      </c:pt>
                      <c:pt idx="791">
                        <c:v>39029</c:v>
                      </c:pt>
                      <c:pt idx="792">
                        <c:v>39030</c:v>
                      </c:pt>
                      <c:pt idx="793">
                        <c:v>39031</c:v>
                      </c:pt>
                      <c:pt idx="794">
                        <c:v>39034</c:v>
                      </c:pt>
                      <c:pt idx="795">
                        <c:v>39035</c:v>
                      </c:pt>
                      <c:pt idx="796">
                        <c:v>39036</c:v>
                      </c:pt>
                      <c:pt idx="797">
                        <c:v>39037</c:v>
                      </c:pt>
                      <c:pt idx="798">
                        <c:v>39038</c:v>
                      </c:pt>
                      <c:pt idx="799">
                        <c:v>39041</c:v>
                      </c:pt>
                      <c:pt idx="800">
                        <c:v>39042</c:v>
                      </c:pt>
                      <c:pt idx="801">
                        <c:v>39043</c:v>
                      </c:pt>
                      <c:pt idx="802">
                        <c:v>39044</c:v>
                      </c:pt>
                      <c:pt idx="803">
                        <c:v>39045</c:v>
                      </c:pt>
                      <c:pt idx="804">
                        <c:v>39048</c:v>
                      </c:pt>
                      <c:pt idx="805">
                        <c:v>39049</c:v>
                      </c:pt>
                      <c:pt idx="806">
                        <c:v>39050</c:v>
                      </c:pt>
                      <c:pt idx="807">
                        <c:v>39051</c:v>
                      </c:pt>
                      <c:pt idx="808">
                        <c:v>39052</c:v>
                      </c:pt>
                      <c:pt idx="809">
                        <c:v>39055</c:v>
                      </c:pt>
                      <c:pt idx="810">
                        <c:v>39056</c:v>
                      </c:pt>
                      <c:pt idx="811">
                        <c:v>39057</c:v>
                      </c:pt>
                      <c:pt idx="812">
                        <c:v>39058</c:v>
                      </c:pt>
                      <c:pt idx="813">
                        <c:v>39059</c:v>
                      </c:pt>
                      <c:pt idx="814">
                        <c:v>39062</c:v>
                      </c:pt>
                      <c:pt idx="815">
                        <c:v>39063</c:v>
                      </c:pt>
                      <c:pt idx="816">
                        <c:v>39064</c:v>
                      </c:pt>
                      <c:pt idx="817">
                        <c:v>39065</c:v>
                      </c:pt>
                      <c:pt idx="818">
                        <c:v>39066</c:v>
                      </c:pt>
                      <c:pt idx="819">
                        <c:v>39069</c:v>
                      </c:pt>
                      <c:pt idx="820">
                        <c:v>39070</c:v>
                      </c:pt>
                      <c:pt idx="821">
                        <c:v>39071</c:v>
                      </c:pt>
                      <c:pt idx="822">
                        <c:v>39072</c:v>
                      </c:pt>
                      <c:pt idx="823">
                        <c:v>39073</c:v>
                      </c:pt>
                      <c:pt idx="824">
                        <c:v>39076</c:v>
                      </c:pt>
                      <c:pt idx="825">
                        <c:v>39077</c:v>
                      </c:pt>
                      <c:pt idx="826">
                        <c:v>39078</c:v>
                      </c:pt>
                      <c:pt idx="827">
                        <c:v>39079</c:v>
                      </c:pt>
                      <c:pt idx="828">
                        <c:v>39080</c:v>
                      </c:pt>
                      <c:pt idx="829">
                        <c:v>39083</c:v>
                      </c:pt>
                      <c:pt idx="830">
                        <c:v>39084</c:v>
                      </c:pt>
                      <c:pt idx="831">
                        <c:v>39085</c:v>
                      </c:pt>
                      <c:pt idx="832">
                        <c:v>39086</c:v>
                      </c:pt>
                      <c:pt idx="833">
                        <c:v>39087</c:v>
                      </c:pt>
                      <c:pt idx="834">
                        <c:v>39090</c:v>
                      </c:pt>
                      <c:pt idx="835">
                        <c:v>39091</c:v>
                      </c:pt>
                      <c:pt idx="836">
                        <c:v>39092</c:v>
                      </c:pt>
                      <c:pt idx="837">
                        <c:v>39093</c:v>
                      </c:pt>
                      <c:pt idx="838">
                        <c:v>39094</c:v>
                      </c:pt>
                      <c:pt idx="839">
                        <c:v>39097</c:v>
                      </c:pt>
                      <c:pt idx="840">
                        <c:v>39098</c:v>
                      </c:pt>
                      <c:pt idx="841">
                        <c:v>39099</c:v>
                      </c:pt>
                      <c:pt idx="842">
                        <c:v>39100</c:v>
                      </c:pt>
                      <c:pt idx="843">
                        <c:v>39101</c:v>
                      </c:pt>
                      <c:pt idx="844">
                        <c:v>39104</c:v>
                      </c:pt>
                      <c:pt idx="845">
                        <c:v>39105</c:v>
                      </c:pt>
                      <c:pt idx="846">
                        <c:v>39106</c:v>
                      </c:pt>
                      <c:pt idx="847">
                        <c:v>39107</c:v>
                      </c:pt>
                      <c:pt idx="848">
                        <c:v>39108</c:v>
                      </c:pt>
                      <c:pt idx="849">
                        <c:v>39111</c:v>
                      </c:pt>
                      <c:pt idx="850">
                        <c:v>39112</c:v>
                      </c:pt>
                      <c:pt idx="851">
                        <c:v>39113</c:v>
                      </c:pt>
                      <c:pt idx="852">
                        <c:v>39114</c:v>
                      </c:pt>
                      <c:pt idx="853">
                        <c:v>39115</c:v>
                      </c:pt>
                      <c:pt idx="854">
                        <c:v>39118</c:v>
                      </c:pt>
                      <c:pt idx="855">
                        <c:v>39119</c:v>
                      </c:pt>
                      <c:pt idx="856">
                        <c:v>39120</c:v>
                      </c:pt>
                      <c:pt idx="857">
                        <c:v>39121</c:v>
                      </c:pt>
                      <c:pt idx="858">
                        <c:v>39122</c:v>
                      </c:pt>
                      <c:pt idx="859">
                        <c:v>39125</c:v>
                      </c:pt>
                      <c:pt idx="860">
                        <c:v>39126</c:v>
                      </c:pt>
                      <c:pt idx="861">
                        <c:v>39127</c:v>
                      </c:pt>
                      <c:pt idx="862">
                        <c:v>39128</c:v>
                      </c:pt>
                      <c:pt idx="863">
                        <c:v>39129</c:v>
                      </c:pt>
                      <c:pt idx="864">
                        <c:v>39132</c:v>
                      </c:pt>
                      <c:pt idx="865">
                        <c:v>39133</c:v>
                      </c:pt>
                      <c:pt idx="866">
                        <c:v>39134</c:v>
                      </c:pt>
                      <c:pt idx="867">
                        <c:v>39135</c:v>
                      </c:pt>
                      <c:pt idx="868">
                        <c:v>39136</c:v>
                      </c:pt>
                      <c:pt idx="869">
                        <c:v>39139</c:v>
                      </c:pt>
                      <c:pt idx="870">
                        <c:v>39140</c:v>
                      </c:pt>
                      <c:pt idx="871">
                        <c:v>39141</c:v>
                      </c:pt>
                      <c:pt idx="872">
                        <c:v>39142</c:v>
                      </c:pt>
                      <c:pt idx="873">
                        <c:v>39143</c:v>
                      </c:pt>
                      <c:pt idx="874">
                        <c:v>39146</c:v>
                      </c:pt>
                      <c:pt idx="875">
                        <c:v>39147</c:v>
                      </c:pt>
                      <c:pt idx="876">
                        <c:v>39148</c:v>
                      </c:pt>
                      <c:pt idx="877">
                        <c:v>39149</c:v>
                      </c:pt>
                      <c:pt idx="878">
                        <c:v>39150</c:v>
                      </c:pt>
                      <c:pt idx="879">
                        <c:v>39153</c:v>
                      </c:pt>
                      <c:pt idx="880">
                        <c:v>39154</c:v>
                      </c:pt>
                      <c:pt idx="881">
                        <c:v>39155</c:v>
                      </c:pt>
                      <c:pt idx="882">
                        <c:v>39156</c:v>
                      </c:pt>
                      <c:pt idx="883">
                        <c:v>39157</c:v>
                      </c:pt>
                      <c:pt idx="884">
                        <c:v>39160</c:v>
                      </c:pt>
                      <c:pt idx="885">
                        <c:v>39161</c:v>
                      </c:pt>
                      <c:pt idx="886">
                        <c:v>39162</c:v>
                      </c:pt>
                      <c:pt idx="887">
                        <c:v>39163</c:v>
                      </c:pt>
                      <c:pt idx="888">
                        <c:v>39164</c:v>
                      </c:pt>
                      <c:pt idx="889">
                        <c:v>39167</c:v>
                      </c:pt>
                      <c:pt idx="890">
                        <c:v>39168</c:v>
                      </c:pt>
                      <c:pt idx="891">
                        <c:v>39169</c:v>
                      </c:pt>
                      <c:pt idx="892">
                        <c:v>39170</c:v>
                      </c:pt>
                      <c:pt idx="893">
                        <c:v>39171</c:v>
                      </c:pt>
                      <c:pt idx="894">
                        <c:v>39174</c:v>
                      </c:pt>
                      <c:pt idx="895">
                        <c:v>39175</c:v>
                      </c:pt>
                      <c:pt idx="896">
                        <c:v>39176</c:v>
                      </c:pt>
                      <c:pt idx="897">
                        <c:v>39177</c:v>
                      </c:pt>
                      <c:pt idx="898">
                        <c:v>39178</c:v>
                      </c:pt>
                      <c:pt idx="899">
                        <c:v>39181</c:v>
                      </c:pt>
                      <c:pt idx="900">
                        <c:v>39182</c:v>
                      </c:pt>
                      <c:pt idx="901">
                        <c:v>39183</c:v>
                      </c:pt>
                      <c:pt idx="902">
                        <c:v>39184</c:v>
                      </c:pt>
                      <c:pt idx="903">
                        <c:v>39185</c:v>
                      </c:pt>
                      <c:pt idx="904">
                        <c:v>39188</c:v>
                      </c:pt>
                      <c:pt idx="905">
                        <c:v>39189</c:v>
                      </c:pt>
                      <c:pt idx="906">
                        <c:v>39190</c:v>
                      </c:pt>
                      <c:pt idx="907">
                        <c:v>39191</c:v>
                      </c:pt>
                      <c:pt idx="908">
                        <c:v>39192</c:v>
                      </c:pt>
                      <c:pt idx="909">
                        <c:v>39195</c:v>
                      </c:pt>
                      <c:pt idx="910">
                        <c:v>39196</c:v>
                      </c:pt>
                      <c:pt idx="911">
                        <c:v>39197</c:v>
                      </c:pt>
                      <c:pt idx="912">
                        <c:v>39198</c:v>
                      </c:pt>
                      <c:pt idx="913">
                        <c:v>39199</c:v>
                      </c:pt>
                      <c:pt idx="914">
                        <c:v>39202</c:v>
                      </c:pt>
                      <c:pt idx="915">
                        <c:v>39203</c:v>
                      </c:pt>
                      <c:pt idx="916">
                        <c:v>39204</c:v>
                      </c:pt>
                      <c:pt idx="917">
                        <c:v>39205</c:v>
                      </c:pt>
                      <c:pt idx="918">
                        <c:v>39206</c:v>
                      </c:pt>
                      <c:pt idx="919">
                        <c:v>39209</c:v>
                      </c:pt>
                      <c:pt idx="920">
                        <c:v>39210</c:v>
                      </c:pt>
                      <c:pt idx="921">
                        <c:v>39211</c:v>
                      </c:pt>
                      <c:pt idx="922">
                        <c:v>39212</c:v>
                      </c:pt>
                      <c:pt idx="923">
                        <c:v>39213</c:v>
                      </c:pt>
                      <c:pt idx="924">
                        <c:v>39216</c:v>
                      </c:pt>
                      <c:pt idx="925">
                        <c:v>39217</c:v>
                      </c:pt>
                      <c:pt idx="926">
                        <c:v>39218</c:v>
                      </c:pt>
                      <c:pt idx="927">
                        <c:v>39219</c:v>
                      </c:pt>
                      <c:pt idx="928">
                        <c:v>39220</c:v>
                      </c:pt>
                      <c:pt idx="929">
                        <c:v>39223</c:v>
                      </c:pt>
                      <c:pt idx="930">
                        <c:v>39224</c:v>
                      </c:pt>
                      <c:pt idx="931">
                        <c:v>39225</c:v>
                      </c:pt>
                      <c:pt idx="932">
                        <c:v>39226</c:v>
                      </c:pt>
                      <c:pt idx="933">
                        <c:v>39227</c:v>
                      </c:pt>
                      <c:pt idx="934">
                        <c:v>39230</c:v>
                      </c:pt>
                      <c:pt idx="935">
                        <c:v>39231</c:v>
                      </c:pt>
                      <c:pt idx="936">
                        <c:v>39232</c:v>
                      </c:pt>
                      <c:pt idx="937">
                        <c:v>39233</c:v>
                      </c:pt>
                      <c:pt idx="938">
                        <c:v>39234</c:v>
                      </c:pt>
                      <c:pt idx="939">
                        <c:v>39237</c:v>
                      </c:pt>
                      <c:pt idx="940">
                        <c:v>39238</c:v>
                      </c:pt>
                      <c:pt idx="941">
                        <c:v>39239</c:v>
                      </c:pt>
                      <c:pt idx="942">
                        <c:v>39240</c:v>
                      </c:pt>
                      <c:pt idx="943">
                        <c:v>39241</c:v>
                      </c:pt>
                      <c:pt idx="944">
                        <c:v>39244</c:v>
                      </c:pt>
                      <c:pt idx="945">
                        <c:v>39245</c:v>
                      </c:pt>
                      <c:pt idx="946">
                        <c:v>39246</c:v>
                      </c:pt>
                      <c:pt idx="947">
                        <c:v>39247</c:v>
                      </c:pt>
                      <c:pt idx="948">
                        <c:v>39248</c:v>
                      </c:pt>
                      <c:pt idx="949">
                        <c:v>39251</c:v>
                      </c:pt>
                      <c:pt idx="950">
                        <c:v>39252</c:v>
                      </c:pt>
                      <c:pt idx="951">
                        <c:v>39253</c:v>
                      </c:pt>
                      <c:pt idx="952">
                        <c:v>39254</c:v>
                      </c:pt>
                      <c:pt idx="953">
                        <c:v>39255</c:v>
                      </c:pt>
                      <c:pt idx="954">
                        <c:v>39258</c:v>
                      </c:pt>
                      <c:pt idx="955">
                        <c:v>39259</c:v>
                      </c:pt>
                      <c:pt idx="956">
                        <c:v>39260</c:v>
                      </c:pt>
                      <c:pt idx="957">
                        <c:v>39261</c:v>
                      </c:pt>
                      <c:pt idx="958">
                        <c:v>39262</c:v>
                      </c:pt>
                      <c:pt idx="959">
                        <c:v>39265</c:v>
                      </c:pt>
                      <c:pt idx="960">
                        <c:v>39266</c:v>
                      </c:pt>
                      <c:pt idx="961">
                        <c:v>39267</c:v>
                      </c:pt>
                      <c:pt idx="962">
                        <c:v>39268</c:v>
                      </c:pt>
                      <c:pt idx="963">
                        <c:v>39269</c:v>
                      </c:pt>
                      <c:pt idx="964">
                        <c:v>39272</c:v>
                      </c:pt>
                      <c:pt idx="965">
                        <c:v>39273</c:v>
                      </c:pt>
                      <c:pt idx="966">
                        <c:v>39274</c:v>
                      </c:pt>
                      <c:pt idx="967">
                        <c:v>39275</c:v>
                      </c:pt>
                      <c:pt idx="968">
                        <c:v>39276</c:v>
                      </c:pt>
                      <c:pt idx="969">
                        <c:v>39279</c:v>
                      </c:pt>
                      <c:pt idx="970">
                        <c:v>39280</c:v>
                      </c:pt>
                      <c:pt idx="971">
                        <c:v>39281</c:v>
                      </c:pt>
                      <c:pt idx="972">
                        <c:v>39282</c:v>
                      </c:pt>
                      <c:pt idx="973">
                        <c:v>39283</c:v>
                      </c:pt>
                      <c:pt idx="974">
                        <c:v>39286</c:v>
                      </c:pt>
                      <c:pt idx="975">
                        <c:v>39287</c:v>
                      </c:pt>
                      <c:pt idx="976">
                        <c:v>39288</c:v>
                      </c:pt>
                      <c:pt idx="977">
                        <c:v>39289</c:v>
                      </c:pt>
                      <c:pt idx="978">
                        <c:v>39290</c:v>
                      </c:pt>
                      <c:pt idx="979">
                        <c:v>39293</c:v>
                      </c:pt>
                      <c:pt idx="980">
                        <c:v>39294</c:v>
                      </c:pt>
                      <c:pt idx="981">
                        <c:v>39295</c:v>
                      </c:pt>
                      <c:pt idx="982">
                        <c:v>39296</c:v>
                      </c:pt>
                      <c:pt idx="983">
                        <c:v>39297</c:v>
                      </c:pt>
                      <c:pt idx="984">
                        <c:v>39300</c:v>
                      </c:pt>
                      <c:pt idx="985">
                        <c:v>39301</c:v>
                      </c:pt>
                      <c:pt idx="986">
                        <c:v>39302</c:v>
                      </c:pt>
                      <c:pt idx="987">
                        <c:v>39303</c:v>
                      </c:pt>
                      <c:pt idx="988">
                        <c:v>39304</c:v>
                      </c:pt>
                      <c:pt idx="989">
                        <c:v>39307</c:v>
                      </c:pt>
                      <c:pt idx="990">
                        <c:v>39308</c:v>
                      </c:pt>
                      <c:pt idx="991">
                        <c:v>39309</c:v>
                      </c:pt>
                      <c:pt idx="992">
                        <c:v>39310</c:v>
                      </c:pt>
                      <c:pt idx="993">
                        <c:v>39311</c:v>
                      </c:pt>
                      <c:pt idx="994">
                        <c:v>39314</c:v>
                      </c:pt>
                      <c:pt idx="995">
                        <c:v>39315</c:v>
                      </c:pt>
                      <c:pt idx="996">
                        <c:v>39316</c:v>
                      </c:pt>
                      <c:pt idx="997">
                        <c:v>39317</c:v>
                      </c:pt>
                      <c:pt idx="998">
                        <c:v>39318</c:v>
                      </c:pt>
                      <c:pt idx="999">
                        <c:v>39321</c:v>
                      </c:pt>
                      <c:pt idx="1000">
                        <c:v>39322</c:v>
                      </c:pt>
                      <c:pt idx="1001">
                        <c:v>39323</c:v>
                      </c:pt>
                      <c:pt idx="1002">
                        <c:v>39324</c:v>
                      </c:pt>
                      <c:pt idx="1003">
                        <c:v>39325</c:v>
                      </c:pt>
                      <c:pt idx="1004">
                        <c:v>39328</c:v>
                      </c:pt>
                      <c:pt idx="1005">
                        <c:v>39329</c:v>
                      </c:pt>
                      <c:pt idx="1006">
                        <c:v>39335</c:v>
                      </c:pt>
                      <c:pt idx="1007">
                        <c:v>39336</c:v>
                      </c:pt>
                      <c:pt idx="1008">
                        <c:v>39338</c:v>
                      </c:pt>
                      <c:pt idx="1009">
                        <c:v>39339</c:v>
                      </c:pt>
                      <c:pt idx="1010">
                        <c:v>39342</c:v>
                      </c:pt>
                      <c:pt idx="1011">
                        <c:v>39343</c:v>
                      </c:pt>
                      <c:pt idx="1012">
                        <c:v>39345</c:v>
                      </c:pt>
                      <c:pt idx="1013">
                        <c:v>39346</c:v>
                      </c:pt>
                      <c:pt idx="1014">
                        <c:v>39349</c:v>
                      </c:pt>
                      <c:pt idx="1015">
                        <c:v>39351</c:v>
                      </c:pt>
                      <c:pt idx="1016">
                        <c:v>39352</c:v>
                      </c:pt>
                      <c:pt idx="1017">
                        <c:v>39353</c:v>
                      </c:pt>
                      <c:pt idx="1018">
                        <c:v>39356</c:v>
                      </c:pt>
                      <c:pt idx="1019">
                        <c:v>39358</c:v>
                      </c:pt>
                      <c:pt idx="1020">
                        <c:v>39359</c:v>
                      </c:pt>
                      <c:pt idx="1021">
                        <c:v>39360</c:v>
                      </c:pt>
                      <c:pt idx="1022">
                        <c:v>39363</c:v>
                      </c:pt>
                      <c:pt idx="1023">
                        <c:v>39364</c:v>
                      </c:pt>
                      <c:pt idx="1024">
                        <c:v>39365</c:v>
                      </c:pt>
                      <c:pt idx="1025">
                        <c:v>39366</c:v>
                      </c:pt>
                      <c:pt idx="1026">
                        <c:v>39367</c:v>
                      </c:pt>
                      <c:pt idx="1027">
                        <c:v>39370</c:v>
                      </c:pt>
                      <c:pt idx="1028">
                        <c:v>39371</c:v>
                      </c:pt>
                      <c:pt idx="1029">
                        <c:v>39372</c:v>
                      </c:pt>
                      <c:pt idx="1030">
                        <c:v>39373</c:v>
                      </c:pt>
                      <c:pt idx="1031">
                        <c:v>39374</c:v>
                      </c:pt>
                      <c:pt idx="1032">
                        <c:v>39377</c:v>
                      </c:pt>
                      <c:pt idx="1033">
                        <c:v>39378</c:v>
                      </c:pt>
                      <c:pt idx="1034">
                        <c:v>39379</c:v>
                      </c:pt>
                      <c:pt idx="1035">
                        <c:v>39384</c:v>
                      </c:pt>
                      <c:pt idx="1036">
                        <c:v>39385</c:v>
                      </c:pt>
                      <c:pt idx="1037">
                        <c:v>39386</c:v>
                      </c:pt>
                      <c:pt idx="1038">
                        <c:v>39387</c:v>
                      </c:pt>
                      <c:pt idx="1039">
                        <c:v>39391</c:v>
                      </c:pt>
                      <c:pt idx="1040">
                        <c:v>39392</c:v>
                      </c:pt>
                      <c:pt idx="1041">
                        <c:v>39395</c:v>
                      </c:pt>
                      <c:pt idx="1042">
                        <c:v>39398</c:v>
                      </c:pt>
                      <c:pt idx="1043">
                        <c:v>39399</c:v>
                      </c:pt>
                      <c:pt idx="1044">
                        <c:v>39400</c:v>
                      </c:pt>
                      <c:pt idx="1045">
                        <c:v>39401</c:v>
                      </c:pt>
                      <c:pt idx="1046">
                        <c:v>39402</c:v>
                      </c:pt>
                      <c:pt idx="1047">
                        <c:v>39406</c:v>
                      </c:pt>
                      <c:pt idx="1048">
                        <c:v>39408</c:v>
                      </c:pt>
                      <c:pt idx="1049">
                        <c:v>39409</c:v>
                      </c:pt>
                      <c:pt idx="1050">
                        <c:v>39412</c:v>
                      </c:pt>
                      <c:pt idx="1051">
                        <c:v>39413</c:v>
                      </c:pt>
                      <c:pt idx="1052">
                        <c:v>39414</c:v>
                      </c:pt>
                      <c:pt idx="1053">
                        <c:v>39415</c:v>
                      </c:pt>
                      <c:pt idx="1054">
                        <c:v>39416</c:v>
                      </c:pt>
                      <c:pt idx="1055">
                        <c:v>39419</c:v>
                      </c:pt>
                      <c:pt idx="1056">
                        <c:v>39420</c:v>
                      </c:pt>
                      <c:pt idx="1057">
                        <c:v>39421</c:v>
                      </c:pt>
                      <c:pt idx="1058">
                        <c:v>39422</c:v>
                      </c:pt>
                      <c:pt idx="1059">
                        <c:v>39423</c:v>
                      </c:pt>
                      <c:pt idx="1060">
                        <c:v>39426</c:v>
                      </c:pt>
                      <c:pt idx="1061">
                        <c:v>39427</c:v>
                      </c:pt>
                      <c:pt idx="1062">
                        <c:v>39429</c:v>
                      </c:pt>
                      <c:pt idx="1063">
                        <c:v>39430</c:v>
                      </c:pt>
                      <c:pt idx="1064">
                        <c:v>39433</c:v>
                      </c:pt>
                      <c:pt idx="1065">
                        <c:v>39434</c:v>
                      </c:pt>
                      <c:pt idx="1066">
                        <c:v>39435</c:v>
                      </c:pt>
                      <c:pt idx="1067">
                        <c:v>39436</c:v>
                      </c:pt>
                      <c:pt idx="1068">
                        <c:v>39437</c:v>
                      </c:pt>
                      <c:pt idx="1069">
                        <c:v>39442</c:v>
                      </c:pt>
                      <c:pt idx="1070">
                        <c:v>39443</c:v>
                      </c:pt>
                      <c:pt idx="1071">
                        <c:v>39444</c:v>
                      </c:pt>
                      <c:pt idx="1072">
                        <c:v>39447</c:v>
                      </c:pt>
                      <c:pt idx="1073">
                        <c:v>39449</c:v>
                      </c:pt>
                      <c:pt idx="1074">
                        <c:v>39450</c:v>
                      </c:pt>
                      <c:pt idx="1075">
                        <c:v>39451</c:v>
                      </c:pt>
                      <c:pt idx="1076">
                        <c:v>39454</c:v>
                      </c:pt>
                      <c:pt idx="1077">
                        <c:v>39455</c:v>
                      </c:pt>
                      <c:pt idx="1078">
                        <c:v>39456</c:v>
                      </c:pt>
                      <c:pt idx="1079">
                        <c:v>39457</c:v>
                      </c:pt>
                      <c:pt idx="1080">
                        <c:v>39461</c:v>
                      </c:pt>
                      <c:pt idx="1081">
                        <c:v>39463</c:v>
                      </c:pt>
                      <c:pt idx="1082">
                        <c:v>39465</c:v>
                      </c:pt>
                      <c:pt idx="1083">
                        <c:v>39468</c:v>
                      </c:pt>
                      <c:pt idx="1084">
                        <c:v>39469</c:v>
                      </c:pt>
                      <c:pt idx="1085">
                        <c:v>39470</c:v>
                      </c:pt>
                      <c:pt idx="1086">
                        <c:v>39471</c:v>
                      </c:pt>
                      <c:pt idx="1087">
                        <c:v>39472</c:v>
                      </c:pt>
                      <c:pt idx="1088">
                        <c:v>39475</c:v>
                      </c:pt>
                      <c:pt idx="1089">
                        <c:v>39476</c:v>
                      </c:pt>
                      <c:pt idx="1090">
                        <c:v>39477</c:v>
                      </c:pt>
                      <c:pt idx="1091">
                        <c:v>39478</c:v>
                      </c:pt>
                      <c:pt idx="1092">
                        <c:v>39479</c:v>
                      </c:pt>
                      <c:pt idx="1093">
                        <c:v>39483</c:v>
                      </c:pt>
                      <c:pt idx="1094">
                        <c:v>39484</c:v>
                      </c:pt>
                      <c:pt idx="1095">
                        <c:v>39485</c:v>
                      </c:pt>
                      <c:pt idx="1096">
                        <c:v>39486</c:v>
                      </c:pt>
                      <c:pt idx="1097">
                        <c:v>39489</c:v>
                      </c:pt>
                      <c:pt idx="1098">
                        <c:v>39490</c:v>
                      </c:pt>
                      <c:pt idx="1099">
                        <c:v>39491</c:v>
                      </c:pt>
                      <c:pt idx="1100">
                        <c:v>39492</c:v>
                      </c:pt>
                      <c:pt idx="1101">
                        <c:v>39493</c:v>
                      </c:pt>
                      <c:pt idx="1102">
                        <c:v>39496</c:v>
                      </c:pt>
                      <c:pt idx="1103">
                        <c:v>39497</c:v>
                      </c:pt>
                      <c:pt idx="1104">
                        <c:v>39498</c:v>
                      </c:pt>
                      <c:pt idx="1105">
                        <c:v>39499</c:v>
                      </c:pt>
                      <c:pt idx="1106">
                        <c:v>39500</c:v>
                      </c:pt>
                      <c:pt idx="1107">
                        <c:v>39503</c:v>
                      </c:pt>
                      <c:pt idx="1108">
                        <c:v>39504</c:v>
                      </c:pt>
                      <c:pt idx="1109">
                        <c:v>39505</c:v>
                      </c:pt>
                      <c:pt idx="1110">
                        <c:v>39506</c:v>
                      </c:pt>
                      <c:pt idx="1111">
                        <c:v>39507</c:v>
                      </c:pt>
                      <c:pt idx="1112">
                        <c:v>39510</c:v>
                      </c:pt>
                      <c:pt idx="1113">
                        <c:v>39511</c:v>
                      </c:pt>
                      <c:pt idx="1114">
                        <c:v>39512</c:v>
                      </c:pt>
                      <c:pt idx="1115">
                        <c:v>39513</c:v>
                      </c:pt>
                      <c:pt idx="1116">
                        <c:v>39514</c:v>
                      </c:pt>
                      <c:pt idx="1117">
                        <c:v>39517</c:v>
                      </c:pt>
                      <c:pt idx="1118">
                        <c:v>39518</c:v>
                      </c:pt>
                      <c:pt idx="1119">
                        <c:v>39520</c:v>
                      </c:pt>
                      <c:pt idx="1120">
                        <c:v>39521</c:v>
                      </c:pt>
                      <c:pt idx="1121">
                        <c:v>39525</c:v>
                      </c:pt>
                      <c:pt idx="1122">
                        <c:v>39526</c:v>
                      </c:pt>
                      <c:pt idx="1123">
                        <c:v>39531</c:v>
                      </c:pt>
                      <c:pt idx="1124">
                        <c:v>39532</c:v>
                      </c:pt>
                      <c:pt idx="1125">
                        <c:v>39533</c:v>
                      </c:pt>
                      <c:pt idx="1126">
                        <c:v>39534</c:v>
                      </c:pt>
                      <c:pt idx="1127">
                        <c:v>39535</c:v>
                      </c:pt>
                      <c:pt idx="1128">
                        <c:v>39538</c:v>
                      </c:pt>
                      <c:pt idx="1129">
                        <c:v>39539</c:v>
                      </c:pt>
                      <c:pt idx="1130">
                        <c:v>39540</c:v>
                      </c:pt>
                      <c:pt idx="1131">
                        <c:v>39541</c:v>
                      </c:pt>
                      <c:pt idx="1132">
                        <c:v>39542</c:v>
                      </c:pt>
                      <c:pt idx="1133">
                        <c:v>39545</c:v>
                      </c:pt>
                      <c:pt idx="1134">
                        <c:v>39546</c:v>
                      </c:pt>
                      <c:pt idx="1135">
                        <c:v>39547</c:v>
                      </c:pt>
                      <c:pt idx="1136">
                        <c:v>39548</c:v>
                      </c:pt>
                      <c:pt idx="1137">
                        <c:v>39549</c:v>
                      </c:pt>
                      <c:pt idx="1138">
                        <c:v>39552</c:v>
                      </c:pt>
                      <c:pt idx="1139">
                        <c:v>39553</c:v>
                      </c:pt>
                      <c:pt idx="1140">
                        <c:v>39554</c:v>
                      </c:pt>
                      <c:pt idx="1141">
                        <c:v>39555</c:v>
                      </c:pt>
                      <c:pt idx="1142">
                        <c:v>39556</c:v>
                      </c:pt>
                      <c:pt idx="1143">
                        <c:v>39559</c:v>
                      </c:pt>
                      <c:pt idx="1144">
                        <c:v>39560</c:v>
                      </c:pt>
                      <c:pt idx="1145">
                        <c:v>39561</c:v>
                      </c:pt>
                      <c:pt idx="1146">
                        <c:v>39562</c:v>
                      </c:pt>
                      <c:pt idx="1147">
                        <c:v>39563</c:v>
                      </c:pt>
                      <c:pt idx="1148">
                        <c:v>39566</c:v>
                      </c:pt>
                      <c:pt idx="1149">
                        <c:v>39567</c:v>
                      </c:pt>
                      <c:pt idx="1150">
                        <c:v>39568</c:v>
                      </c:pt>
                      <c:pt idx="1151">
                        <c:v>39569</c:v>
                      </c:pt>
                      <c:pt idx="1152">
                        <c:v>39574</c:v>
                      </c:pt>
                      <c:pt idx="1153">
                        <c:v>39575</c:v>
                      </c:pt>
                      <c:pt idx="1154">
                        <c:v>39576</c:v>
                      </c:pt>
                      <c:pt idx="1155">
                        <c:v>39577</c:v>
                      </c:pt>
                      <c:pt idx="1156">
                        <c:v>39581</c:v>
                      </c:pt>
                      <c:pt idx="1157">
                        <c:v>39582</c:v>
                      </c:pt>
                      <c:pt idx="1158">
                        <c:v>39583</c:v>
                      </c:pt>
                      <c:pt idx="1159">
                        <c:v>39584</c:v>
                      </c:pt>
                      <c:pt idx="1160">
                        <c:v>39588</c:v>
                      </c:pt>
                      <c:pt idx="1161">
                        <c:v>39589</c:v>
                      </c:pt>
                      <c:pt idx="1162">
                        <c:v>39591</c:v>
                      </c:pt>
                      <c:pt idx="1163">
                        <c:v>39595</c:v>
                      </c:pt>
                      <c:pt idx="1164">
                        <c:v>39596</c:v>
                      </c:pt>
                      <c:pt idx="1165">
                        <c:v>39597</c:v>
                      </c:pt>
                      <c:pt idx="1166">
                        <c:v>39598</c:v>
                      </c:pt>
                      <c:pt idx="1167">
                        <c:v>39601</c:v>
                      </c:pt>
                      <c:pt idx="1168">
                        <c:v>39602</c:v>
                      </c:pt>
                      <c:pt idx="1169">
                        <c:v>39603</c:v>
                      </c:pt>
                      <c:pt idx="1170">
                        <c:v>39604</c:v>
                      </c:pt>
                      <c:pt idx="1171">
                        <c:v>39605</c:v>
                      </c:pt>
                      <c:pt idx="1172">
                        <c:v>39608</c:v>
                      </c:pt>
                      <c:pt idx="1173">
                        <c:v>39609</c:v>
                      </c:pt>
                      <c:pt idx="1174">
                        <c:v>39610</c:v>
                      </c:pt>
                      <c:pt idx="1175">
                        <c:v>39611</c:v>
                      </c:pt>
                      <c:pt idx="1176">
                        <c:v>39612</c:v>
                      </c:pt>
                      <c:pt idx="1177">
                        <c:v>39615</c:v>
                      </c:pt>
                      <c:pt idx="1178">
                        <c:v>39616</c:v>
                      </c:pt>
                      <c:pt idx="1179">
                        <c:v>39617</c:v>
                      </c:pt>
                      <c:pt idx="1180">
                        <c:v>39618</c:v>
                      </c:pt>
                      <c:pt idx="1181">
                        <c:v>39619</c:v>
                      </c:pt>
                      <c:pt idx="1182">
                        <c:v>39622</c:v>
                      </c:pt>
                      <c:pt idx="1183">
                        <c:v>39623</c:v>
                      </c:pt>
                      <c:pt idx="1184">
                        <c:v>39624</c:v>
                      </c:pt>
                      <c:pt idx="1185">
                        <c:v>39625</c:v>
                      </c:pt>
                      <c:pt idx="1186">
                        <c:v>39626</c:v>
                      </c:pt>
                      <c:pt idx="1187">
                        <c:v>39629</c:v>
                      </c:pt>
                      <c:pt idx="1188">
                        <c:v>39630</c:v>
                      </c:pt>
                      <c:pt idx="1189">
                        <c:v>39631</c:v>
                      </c:pt>
                      <c:pt idx="1190">
                        <c:v>39632</c:v>
                      </c:pt>
                      <c:pt idx="1191">
                        <c:v>39633</c:v>
                      </c:pt>
                      <c:pt idx="1192">
                        <c:v>39636</c:v>
                      </c:pt>
                      <c:pt idx="1193">
                        <c:v>39637</c:v>
                      </c:pt>
                      <c:pt idx="1194">
                        <c:v>39638</c:v>
                      </c:pt>
                      <c:pt idx="1195">
                        <c:v>39639</c:v>
                      </c:pt>
                      <c:pt idx="1196">
                        <c:v>39640</c:v>
                      </c:pt>
                      <c:pt idx="1197">
                        <c:v>39643</c:v>
                      </c:pt>
                      <c:pt idx="1198">
                        <c:v>39644</c:v>
                      </c:pt>
                      <c:pt idx="1199">
                        <c:v>39645</c:v>
                      </c:pt>
                      <c:pt idx="1200">
                        <c:v>39646</c:v>
                      </c:pt>
                      <c:pt idx="1201">
                        <c:v>39647</c:v>
                      </c:pt>
                      <c:pt idx="1202">
                        <c:v>39650</c:v>
                      </c:pt>
                      <c:pt idx="1203">
                        <c:v>39651</c:v>
                      </c:pt>
                      <c:pt idx="1204">
                        <c:v>39652</c:v>
                      </c:pt>
                      <c:pt idx="1205">
                        <c:v>39653</c:v>
                      </c:pt>
                      <c:pt idx="1206">
                        <c:v>39654</c:v>
                      </c:pt>
                      <c:pt idx="1207">
                        <c:v>39657</c:v>
                      </c:pt>
                      <c:pt idx="1208">
                        <c:v>39658</c:v>
                      </c:pt>
                      <c:pt idx="1209">
                        <c:v>39659</c:v>
                      </c:pt>
                      <c:pt idx="1210">
                        <c:v>39660</c:v>
                      </c:pt>
                      <c:pt idx="1211">
                        <c:v>39661</c:v>
                      </c:pt>
                      <c:pt idx="1212">
                        <c:v>39664</c:v>
                      </c:pt>
                      <c:pt idx="1213">
                        <c:v>39665</c:v>
                      </c:pt>
                      <c:pt idx="1214">
                        <c:v>39666</c:v>
                      </c:pt>
                      <c:pt idx="1215">
                        <c:v>39667</c:v>
                      </c:pt>
                      <c:pt idx="1216">
                        <c:v>39668</c:v>
                      </c:pt>
                      <c:pt idx="1217">
                        <c:v>39671</c:v>
                      </c:pt>
                      <c:pt idx="1218">
                        <c:v>39672</c:v>
                      </c:pt>
                      <c:pt idx="1219">
                        <c:v>39673</c:v>
                      </c:pt>
                      <c:pt idx="1220">
                        <c:v>39674</c:v>
                      </c:pt>
                      <c:pt idx="1221">
                        <c:v>39675</c:v>
                      </c:pt>
                      <c:pt idx="1222">
                        <c:v>39678</c:v>
                      </c:pt>
                      <c:pt idx="1223">
                        <c:v>39679</c:v>
                      </c:pt>
                      <c:pt idx="1224">
                        <c:v>39680</c:v>
                      </c:pt>
                      <c:pt idx="1225">
                        <c:v>39681</c:v>
                      </c:pt>
                      <c:pt idx="1226">
                        <c:v>39682</c:v>
                      </c:pt>
                      <c:pt idx="1227">
                        <c:v>39685</c:v>
                      </c:pt>
                      <c:pt idx="1228">
                        <c:v>39686</c:v>
                      </c:pt>
                      <c:pt idx="1229">
                        <c:v>39687</c:v>
                      </c:pt>
                      <c:pt idx="1230">
                        <c:v>39688</c:v>
                      </c:pt>
                      <c:pt idx="1231">
                        <c:v>39689</c:v>
                      </c:pt>
                      <c:pt idx="1232">
                        <c:v>39692</c:v>
                      </c:pt>
                      <c:pt idx="1233">
                        <c:v>39693</c:v>
                      </c:pt>
                      <c:pt idx="1234">
                        <c:v>39694</c:v>
                      </c:pt>
                      <c:pt idx="1235">
                        <c:v>39695</c:v>
                      </c:pt>
                      <c:pt idx="1236">
                        <c:v>39696</c:v>
                      </c:pt>
                      <c:pt idx="1237">
                        <c:v>39699</c:v>
                      </c:pt>
                      <c:pt idx="1238">
                        <c:v>39700</c:v>
                      </c:pt>
                      <c:pt idx="1239">
                        <c:v>39701</c:v>
                      </c:pt>
                      <c:pt idx="1240">
                        <c:v>39702</c:v>
                      </c:pt>
                      <c:pt idx="1241">
                        <c:v>39703</c:v>
                      </c:pt>
                      <c:pt idx="1242">
                        <c:v>39706</c:v>
                      </c:pt>
                      <c:pt idx="1243">
                        <c:v>39708</c:v>
                      </c:pt>
                      <c:pt idx="1244">
                        <c:v>39709</c:v>
                      </c:pt>
                      <c:pt idx="1245">
                        <c:v>39710</c:v>
                      </c:pt>
                      <c:pt idx="1246">
                        <c:v>39713</c:v>
                      </c:pt>
                      <c:pt idx="1247">
                        <c:v>39714</c:v>
                      </c:pt>
                      <c:pt idx="1248">
                        <c:v>39715</c:v>
                      </c:pt>
                      <c:pt idx="1249">
                        <c:v>39716</c:v>
                      </c:pt>
                      <c:pt idx="1250">
                        <c:v>39717</c:v>
                      </c:pt>
                      <c:pt idx="1251">
                        <c:v>39720</c:v>
                      </c:pt>
                      <c:pt idx="1252">
                        <c:v>39721</c:v>
                      </c:pt>
                      <c:pt idx="1253">
                        <c:v>39722</c:v>
                      </c:pt>
                      <c:pt idx="1254">
                        <c:v>39723</c:v>
                      </c:pt>
                      <c:pt idx="1255">
                        <c:v>39724</c:v>
                      </c:pt>
                      <c:pt idx="1256">
                        <c:v>39727</c:v>
                      </c:pt>
                      <c:pt idx="1257">
                        <c:v>39728</c:v>
                      </c:pt>
                      <c:pt idx="1258">
                        <c:v>39729</c:v>
                      </c:pt>
                      <c:pt idx="1259">
                        <c:v>39730</c:v>
                      </c:pt>
                      <c:pt idx="1260">
                        <c:v>39731</c:v>
                      </c:pt>
                      <c:pt idx="1261">
                        <c:v>39734</c:v>
                      </c:pt>
                      <c:pt idx="1262">
                        <c:v>39735</c:v>
                      </c:pt>
                      <c:pt idx="1263">
                        <c:v>39736</c:v>
                      </c:pt>
                      <c:pt idx="1264">
                        <c:v>39737</c:v>
                      </c:pt>
                      <c:pt idx="1265">
                        <c:v>39738</c:v>
                      </c:pt>
                      <c:pt idx="1266">
                        <c:v>39741</c:v>
                      </c:pt>
                      <c:pt idx="1267">
                        <c:v>39742</c:v>
                      </c:pt>
                      <c:pt idx="1268">
                        <c:v>39743</c:v>
                      </c:pt>
                      <c:pt idx="1269">
                        <c:v>39744</c:v>
                      </c:pt>
                      <c:pt idx="1270">
                        <c:v>39745</c:v>
                      </c:pt>
                      <c:pt idx="1271">
                        <c:v>39748</c:v>
                      </c:pt>
                      <c:pt idx="1272">
                        <c:v>39749</c:v>
                      </c:pt>
                      <c:pt idx="1273">
                        <c:v>39750</c:v>
                      </c:pt>
                      <c:pt idx="1274">
                        <c:v>39751</c:v>
                      </c:pt>
                      <c:pt idx="1275">
                        <c:v>39752</c:v>
                      </c:pt>
                      <c:pt idx="1276">
                        <c:v>39755</c:v>
                      </c:pt>
                      <c:pt idx="1277">
                        <c:v>39756</c:v>
                      </c:pt>
                      <c:pt idx="1278">
                        <c:v>39757</c:v>
                      </c:pt>
                      <c:pt idx="1279">
                        <c:v>39758</c:v>
                      </c:pt>
                      <c:pt idx="1280">
                        <c:v>39759</c:v>
                      </c:pt>
                      <c:pt idx="1281">
                        <c:v>39762</c:v>
                      </c:pt>
                      <c:pt idx="1282">
                        <c:v>39763</c:v>
                      </c:pt>
                      <c:pt idx="1283">
                        <c:v>39764</c:v>
                      </c:pt>
                      <c:pt idx="1284">
                        <c:v>39765</c:v>
                      </c:pt>
                      <c:pt idx="1285">
                        <c:v>39766</c:v>
                      </c:pt>
                      <c:pt idx="1286">
                        <c:v>39769</c:v>
                      </c:pt>
                      <c:pt idx="1287">
                        <c:v>39770</c:v>
                      </c:pt>
                      <c:pt idx="1288">
                        <c:v>39771</c:v>
                      </c:pt>
                      <c:pt idx="1289">
                        <c:v>39772</c:v>
                      </c:pt>
                      <c:pt idx="1290">
                        <c:v>39773</c:v>
                      </c:pt>
                      <c:pt idx="1291">
                        <c:v>39776</c:v>
                      </c:pt>
                      <c:pt idx="1292">
                        <c:v>39777</c:v>
                      </c:pt>
                      <c:pt idx="1293">
                        <c:v>39778</c:v>
                      </c:pt>
                      <c:pt idx="1294">
                        <c:v>39779</c:v>
                      </c:pt>
                      <c:pt idx="1295">
                        <c:v>39780</c:v>
                      </c:pt>
                      <c:pt idx="1296">
                        <c:v>39783</c:v>
                      </c:pt>
                      <c:pt idx="1297">
                        <c:v>39784</c:v>
                      </c:pt>
                      <c:pt idx="1298">
                        <c:v>39785</c:v>
                      </c:pt>
                      <c:pt idx="1299">
                        <c:v>39786</c:v>
                      </c:pt>
                      <c:pt idx="1300">
                        <c:v>39787</c:v>
                      </c:pt>
                      <c:pt idx="1301">
                        <c:v>39790</c:v>
                      </c:pt>
                      <c:pt idx="1302">
                        <c:v>39791</c:v>
                      </c:pt>
                      <c:pt idx="1303">
                        <c:v>39792</c:v>
                      </c:pt>
                      <c:pt idx="1304">
                        <c:v>39793</c:v>
                      </c:pt>
                      <c:pt idx="1305">
                        <c:v>39794</c:v>
                      </c:pt>
                      <c:pt idx="1306">
                        <c:v>39797</c:v>
                      </c:pt>
                      <c:pt idx="1307">
                        <c:v>39798</c:v>
                      </c:pt>
                      <c:pt idx="1308">
                        <c:v>39799</c:v>
                      </c:pt>
                      <c:pt idx="1309">
                        <c:v>39800</c:v>
                      </c:pt>
                      <c:pt idx="1310">
                        <c:v>39801</c:v>
                      </c:pt>
                      <c:pt idx="1311">
                        <c:v>39804</c:v>
                      </c:pt>
                      <c:pt idx="1312">
                        <c:v>39805</c:v>
                      </c:pt>
                      <c:pt idx="1313">
                        <c:v>39806</c:v>
                      </c:pt>
                      <c:pt idx="1314">
                        <c:v>39807</c:v>
                      </c:pt>
                      <c:pt idx="1315">
                        <c:v>39808</c:v>
                      </c:pt>
                      <c:pt idx="1316">
                        <c:v>39811</c:v>
                      </c:pt>
                      <c:pt idx="1317">
                        <c:v>39812</c:v>
                      </c:pt>
                      <c:pt idx="1318">
                        <c:v>39813</c:v>
                      </c:pt>
                      <c:pt idx="1319">
                        <c:v>39814</c:v>
                      </c:pt>
                      <c:pt idx="1320">
                        <c:v>39815</c:v>
                      </c:pt>
                      <c:pt idx="1321">
                        <c:v>39818</c:v>
                      </c:pt>
                      <c:pt idx="1322">
                        <c:v>39818</c:v>
                      </c:pt>
                      <c:pt idx="1323">
                        <c:v>39820</c:v>
                      </c:pt>
                      <c:pt idx="1324">
                        <c:v>39821</c:v>
                      </c:pt>
                      <c:pt idx="1325">
                        <c:v>39822</c:v>
                      </c:pt>
                      <c:pt idx="1326">
                        <c:v>39825</c:v>
                      </c:pt>
                      <c:pt idx="1327">
                        <c:v>39826</c:v>
                      </c:pt>
                      <c:pt idx="1328">
                        <c:v>39827</c:v>
                      </c:pt>
                      <c:pt idx="1329">
                        <c:v>39828</c:v>
                      </c:pt>
                      <c:pt idx="1330">
                        <c:v>39829</c:v>
                      </c:pt>
                      <c:pt idx="1331">
                        <c:v>39832</c:v>
                      </c:pt>
                      <c:pt idx="1332">
                        <c:v>39833</c:v>
                      </c:pt>
                      <c:pt idx="1333">
                        <c:v>39834</c:v>
                      </c:pt>
                      <c:pt idx="1334">
                        <c:v>39835</c:v>
                      </c:pt>
                      <c:pt idx="1335">
                        <c:v>39836</c:v>
                      </c:pt>
                      <c:pt idx="1336">
                        <c:v>39839</c:v>
                      </c:pt>
                      <c:pt idx="1337">
                        <c:v>39840</c:v>
                      </c:pt>
                      <c:pt idx="1338">
                        <c:v>39841</c:v>
                      </c:pt>
                      <c:pt idx="1339">
                        <c:v>39842</c:v>
                      </c:pt>
                      <c:pt idx="1340">
                        <c:v>39843</c:v>
                      </c:pt>
                      <c:pt idx="1341">
                        <c:v>39846</c:v>
                      </c:pt>
                      <c:pt idx="1342">
                        <c:v>39847</c:v>
                      </c:pt>
                      <c:pt idx="1343">
                        <c:v>39848</c:v>
                      </c:pt>
                      <c:pt idx="1344">
                        <c:v>39849</c:v>
                      </c:pt>
                      <c:pt idx="1345">
                        <c:v>39850</c:v>
                      </c:pt>
                      <c:pt idx="1346">
                        <c:v>39853</c:v>
                      </c:pt>
                      <c:pt idx="1347">
                        <c:v>39854</c:v>
                      </c:pt>
                      <c:pt idx="1348">
                        <c:v>39855</c:v>
                      </c:pt>
                      <c:pt idx="1349">
                        <c:v>39856</c:v>
                      </c:pt>
                      <c:pt idx="1350">
                        <c:v>39857</c:v>
                      </c:pt>
                      <c:pt idx="1351">
                        <c:v>39860</c:v>
                      </c:pt>
                      <c:pt idx="1352">
                        <c:v>39861</c:v>
                      </c:pt>
                      <c:pt idx="1353">
                        <c:v>39862</c:v>
                      </c:pt>
                      <c:pt idx="1354">
                        <c:v>39863</c:v>
                      </c:pt>
                      <c:pt idx="1355">
                        <c:v>39864</c:v>
                      </c:pt>
                      <c:pt idx="1356">
                        <c:v>39867</c:v>
                      </c:pt>
                      <c:pt idx="1357">
                        <c:v>39868</c:v>
                      </c:pt>
                      <c:pt idx="1358">
                        <c:v>39869</c:v>
                      </c:pt>
                      <c:pt idx="1359">
                        <c:v>39870</c:v>
                      </c:pt>
                      <c:pt idx="1360">
                        <c:v>39871</c:v>
                      </c:pt>
                      <c:pt idx="1361">
                        <c:v>39874</c:v>
                      </c:pt>
                      <c:pt idx="1362">
                        <c:v>39875</c:v>
                      </c:pt>
                      <c:pt idx="1363">
                        <c:v>39876</c:v>
                      </c:pt>
                      <c:pt idx="1364">
                        <c:v>39877</c:v>
                      </c:pt>
                      <c:pt idx="1365">
                        <c:v>39878</c:v>
                      </c:pt>
                      <c:pt idx="1366">
                        <c:v>39881</c:v>
                      </c:pt>
                      <c:pt idx="1367">
                        <c:v>39882</c:v>
                      </c:pt>
                      <c:pt idx="1368">
                        <c:v>39883</c:v>
                      </c:pt>
                      <c:pt idx="1369">
                        <c:v>39884</c:v>
                      </c:pt>
                      <c:pt idx="1370">
                        <c:v>39885</c:v>
                      </c:pt>
                      <c:pt idx="1371">
                        <c:v>39888</c:v>
                      </c:pt>
                      <c:pt idx="1372">
                        <c:v>39889</c:v>
                      </c:pt>
                      <c:pt idx="1373">
                        <c:v>39890</c:v>
                      </c:pt>
                      <c:pt idx="1374">
                        <c:v>39891</c:v>
                      </c:pt>
                      <c:pt idx="1375">
                        <c:v>39892</c:v>
                      </c:pt>
                      <c:pt idx="1376">
                        <c:v>39895</c:v>
                      </c:pt>
                      <c:pt idx="1377">
                        <c:v>39896</c:v>
                      </c:pt>
                      <c:pt idx="1378">
                        <c:v>39897</c:v>
                      </c:pt>
                      <c:pt idx="1379">
                        <c:v>39898</c:v>
                      </c:pt>
                      <c:pt idx="1380">
                        <c:v>39899</c:v>
                      </c:pt>
                      <c:pt idx="1381">
                        <c:v>39902</c:v>
                      </c:pt>
                      <c:pt idx="1382">
                        <c:v>39903</c:v>
                      </c:pt>
                      <c:pt idx="1383">
                        <c:v>39904</c:v>
                      </c:pt>
                      <c:pt idx="1384">
                        <c:v>39905</c:v>
                      </c:pt>
                      <c:pt idx="1385">
                        <c:v>39906</c:v>
                      </c:pt>
                      <c:pt idx="1386">
                        <c:v>39909</c:v>
                      </c:pt>
                      <c:pt idx="1387">
                        <c:v>39910</c:v>
                      </c:pt>
                      <c:pt idx="1388">
                        <c:v>39911</c:v>
                      </c:pt>
                      <c:pt idx="1389">
                        <c:v>39912</c:v>
                      </c:pt>
                      <c:pt idx="1390">
                        <c:v>39913</c:v>
                      </c:pt>
                      <c:pt idx="1391">
                        <c:v>39916</c:v>
                      </c:pt>
                      <c:pt idx="1392">
                        <c:v>39917</c:v>
                      </c:pt>
                      <c:pt idx="1393">
                        <c:v>39918</c:v>
                      </c:pt>
                      <c:pt idx="1394">
                        <c:v>39919</c:v>
                      </c:pt>
                      <c:pt idx="1395">
                        <c:v>39920</c:v>
                      </c:pt>
                      <c:pt idx="1396">
                        <c:v>39923</c:v>
                      </c:pt>
                      <c:pt idx="1397">
                        <c:v>39924</c:v>
                      </c:pt>
                      <c:pt idx="1398">
                        <c:v>39925</c:v>
                      </c:pt>
                      <c:pt idx="1399">
                        <c:v>39926</c:v>
                      </c:pt>
                      <c:pt idx="1400">
                        <c:v>39927</c:v>
                      </c:pt>
                      <c:pt idx="1401">
                        <c:v>39930</c:v>
                      </c:pt>
                      <c:pt idx="1402">
                        <c:v>39931</c:v>
                      </c:pt>
                      <c:pt idx="1403">
                        <c:v>39932</c:v>
                      </c:pt>
                      <c:pt idx="1404">
                        <c:v>39933</c:v>
                      </c:pt>
                      <c:pt idx="1405">
                        <c:v>39934</c:v>
                      </c:pt>
                      <c:pt idx="1406">
                        <c:v>39937</c:v>
                      </c:pt>
                      <c:pt idx="1407">
                        <c:v>39938</c:v>
                      </c:pt>
                      <c:pt idx="1408">
                        <c:v>39939</c:v>
                      </c:pt>
                      <c:pt idx="1409">
                        <c:v>39940</c:v>
                      </c:pt>
                      <c:pt idx="1410">
                        <c:v>39941</c:v>
                      </c:pt>
                      <c:pt idx="1411">
                        <c:v>39944</c:v>
                      </c:pt>
                      <c:pt idx="1412">
                        <c:v>39945</c:v>
                      </c:pt>
                      <c:pt idx="1413">
                        <c:v>39946</c:v>
                      </c:pt>
                      <c:pt idx="1414">
                        <c:v>39947</c:v>
                      </c:pt>
                      <c:pt idx="1415">
                        <c:v>39948</c:v>
                      </c:pt>
                      <c:pt idx="1416">
                        <c:v>39951</c:v>
                      </c:pt>
                      <c:pt idx="1417">
                        <c:v>39952</c:v>
                      </c:pt>
                      <c:pt idx="1418">
                        <c:v>39953</c:v>
                      </c:pt>
                      <c:pt idx="1419">
                        <c:v>39954</c:v>
                      </c:pt>
                      <c:pt idx="1420">
                        <c:v>39955</c:v>
                      </c:pt>
                      <c:pt idx="1421">
                        <c:v>39958</c:v>
                      </c:pt>
                      <c:pt idx="1422">
                        <c:v>39959</c:v>
                      </c:pt>
                      <c:pt idx="1423">
                        <c:v>39960</c:v>
                      </c:pt>
                      <c:pt idx="1424">
                        <c:v>39961</c:v>
                      </c:pt>
                      <c:pt idx="1425">
                        <c:v>39962</c:v>
                      </c:pt>
                      <c:pt idx="1426">
                        <c:v>39965</c:v>
                      </c:pt>
                      <c:pt idx="1427">
                        <c:v>39966</c:v>
                      </c:pt>
                      <c:pt idx="1428">
                        <c:v>39967</c:v>
                      </c:pt>
                      <c:pt idx="1429">
                        <c:v>39968</c:v>
                      </c:pt>
                      <c:pt idx="1430">
                        <c:v>39969</c:v>
                      </c:pt>
                      <c:pt idx="1431">
                        <c:v>39972</c:v>
                      </c:pt>
                      <c:pt idx="1432">
                        <c:v>39973</c:v>
                      </c:pt>
                      <c:pt idx="1433">
                        <c:v>39974</c:v>
                      </c:pt>
                      <c:pt idx="1434">
                        <c:v>39975</c:v>
                      </c:pt>
                      <c:pt idx="1435">
                        <c:v>39976</c:v>
                      </c:pt>
                      <c:pt idx="1436">
                        <c:v>39979</c:v>
                      </c:pt>
                      <c:pt idx="1437">
                        <c:v>39980</c:v>
                      </c:pt>
                      <c:pt idx="1438">
                        <c:v>39981</c:v>
                      </c:pt>
                      <c:pt idx="1439">
                        <c:v>39982</c:v>
                      </c:pt>
                      <c:pt idx="1440">
                        <c:v>39983</c:v>
                      </c:pt>
                      <c:pt idx="1441">
                        <c:v>39986</c:v>
                      </c:pt>
                      <c:pt idx="1442">
                        <c:v>39987</c:v>
                      </c:pt>
                      <c:pt idx="1443">
                        <c:v>39988</c:v>
                      </c:pt>
                      <c:pt idx="1444">
                        <c:v>39989</c:v>
                      </c:pt>
                      <c:pt idx="1445">
                        <c:v>39990</c:v>
                      </c:pt>
                      <c:pt idx="1446">
                        <c:v>39993</c:v>
                      </c:pt>
                      <c:pt idx="1447">
                        <c:v>39994</c:v>
                      </c:pt>
                      <c:pt idx="1448">
                        <c:v>39995</c:v>
                      </c:pt>
                      <c:pt idx="1449">
                        <c:v>39996</c:v>
                      </c:pt>
                      <c:pt idx="1450">
                        <c:v>39997</c:v>
                      </c:pt>
                      <c:pt idx="1451">
                        <c:v>40000</c:v>
                      </c:pt>
                      <c:pt idx="1452">
                        <c:v>40001</c:v>
                      </c:pt>
                      <c:pt idx="1453">
                        <c:v>40002</c:v>
                      </c:pt>
                      <c:pt idx="1454">
                        <c:v>40003</c:v>
                      </c:pt>
                      <c:pt idx="1455">
                        <c:v>40004</c:v>
                      </c:pt>
                      <c:pt idx="1456">
                        <c:v>40007</c:v>
                      </c:pt>
                      <c:pt idx="1457">
                        <c:v>40008</c:v>
                      </c:pt>
                      <c:pt idx="1458">
                        <c:v>40009</c:v>
                      </c:pt>
                      <c:pt idx="1459">
                        <c:v>40010</c:v>
                      </c:pt>
                      <c:pt idx="1460">
                        <c:v>40011</c:v>
                      </c:pt>
                      <c:pt idx="1461">
                        <c:v>40014</c:v>
                      </c:pt>
                      <c:pt idx="1462">
                        <c:v>40015</c:v>
                      </c:pt>
                      <c:pt idx="1463">
                        <c:v>40016</c:v>
                      </c:pt>
                      <c:pt idx="1464">
                        <c:v>40017</c:v>
                      </c:pt>
                      <c:pt idx="1465">
                        <c:v>40018</c:v>
                      </c:pt>
                      <c:pt idx="1466">
                        <c:v>40021</c:v>
                      </c:pt>
                      <c:pt idx="1467">
                        <c:v>40022</c:v>
                      </c:pt>
                      <c:pt idx="1468">
                        <c:v>40023</c:v>
                      </c:pt>
                      <c:pt idx="1469">
                        <c:v>40024</c:v>
                      </c:pt>
                      <c:pt idx="1470">
                        <c:v>40025</c:v>
                      </c:pt>
                      <c:pt idx="1471">
                        <c:v>40028</c:v>
                      </c:pt>
                      <c:pt idx="1472">
                        <c:v>40029</c:v>
                      </c:pt>
                      <c:pt idx="1473">
                        <c:v>40030</c:v>
                      </c:pt>
                      <c:pt idx="1474">
                        <c:v>40031</c:v>
                      </c:pt>
                      <c:pt idx="1475">
                        <c:v>40032</c:v>
                      </c:pt>
                      <c:pt idx="1476">
                        <c:v>40035</c:v>
                      </c:pt>
                      <c:pt idx="1477">
                        <c:v>40036</c:v>
                      </c:pt>
                      <c:pt idx="1478">
                        <c:v>40037</c:v>
                      </c:pt>
                      <c:pt idx="1479">
                        <c:v>40038</c:v>
                      </c:pt>
                      <c:pt idx="1480">
                        <c:v>40039</c:v>
                      </c:pt>
                      <c:pt idx="1481">
                        <c:v>40042</c:v>
                      </c:pt>
                      <c:pt idx="1482">
                        <c:v>40043</c:v>
                      </c:pt>
                      <c:pt idx="1483">
                        <c:v>40044</c:v>
                      </c:pt>
                      <c:pt idx="1484">
                        <c:v>40045</c:v>
                      </c:pt>
                      <c:pt idx="1485">
                        <c:v>40046</c:v>
                      </c:pt>
                      <c:pt idx="1486">
                        <c:v>40049</c:v>
                      </c:pt>
                      <c:pt idx="1487">
                        <c:v>40050</c:v>
                      </c:pt>
                      <c:pt idx="1488">
                        <c:v>40051</c:v>
                      </c:pt>
                      <c:pt idx="1489">
                        <c:v>40052</c:v>
                      </c:pt>
                      <c:pt idx="1490">
                        <c:v>40053</c:v>
                      </c:pt>
                      <c:pt idx="1491">
                        <c:v>40056</c:v>
                      </c:pt>
                      <c:pt idx="1492">
                        <c:v>40057</c:v>
                      </c:pt>
                      <c:pt idx="1493">
                        <c:v>40058</c:v>
                      </c:pt>
                      <c:pt idx="1494">
                        <c:v>40059</c:v>
                      </c:pt>
                      <c:pt idx="1495">
                        <c:v>40060</c:v>
                      </c:pt>
                      <c:pt idx="1496">
                        <c:v>40063</c:v>
                      </c:pt>
                      <c:pt idx="1497">
                        <c:v>40064</c:v>
                      </c:pt>
                      <c:pt idx="1498">
                        <c:v>40065</c:v>
                      </c:pt>
                      <c:pt idx="1499">
                        <c:v>40066</c:v>
                      </c:pt>
                      <c:pt idx="1500">
                        <c:v>40067</c:v>
                      </c:pt>
                      <c:pt idx="1501">
                        <c:v>40070</c:v>
                      </c:pt>
                      <c:pt idx="1502">
                        <c:v>40071</c:v>
                      </c:pt>
                      <c:pt idx="1503">
                        <c:v>40073</c:v>
                      </c:pt>
                      <c:pt idx="1504">
                        <c:v>40074</c:v>
                      </c:pt>
                      <c:pt idx="1505">
                        <c:v>40077</c:v>
                      </c:pt>
                      <c:pt idx="1506">
                        <c:v>40078</c:v>
                      </c:pt>
                      <c:pt idx="1507">
                        <c:v>40079</c:v>
                      </c:pt>
                      <c:pt idx="1508">
                        <c:v>40080</c:v>
                      </c:pt>
                      <c:pt idx="1509">
                        <c:v>40081</c:v>
                      </c:pt>
                      <c:pt idx="1510">
                        <c:v>40084</c:v>
                      </c:pt>
                      <c:pt idx="1511">
                        <c:v>40085</c:v>
                      </c:pt>
                      <c:pt idx="1512">
                        <c:v>40086</c:v>
                      </c:pt>
                      <c:pt idx="1513">
                        <c:v>40087</c:v>
                      </c:pt>
                      <c:pt idx="1514">
                        <c:v>40088</c:v>
                      </c:pt>
                      <c:pt idx="1515">
                        <c:v>40091</c:v>
                      </c:pt>
                      <c:pt idx="1516">
                        <c:v>40092</c:v>
                      </c:pt>
                      <c:pt idx="1517">
                        <c:v>40093</c:v>
                      </c:pt>
                      <c:pt idx="1518">
                        <c:v>40094</c:v>
                      </c:pt>
                      <c:pt idx="1519">
                        <c:v>40095</c:v>
                      </c:pt>
                      <c:pt idx="1520">
                        <c:v>40098</c:v>
                      </c:pt>
                      <c:pt idx="1521">
                        <c:v>40099</c:v>
                      </c:pt>
                      <c:pt idx="1522">
                        <c:v>40100</c:v>
                      </c:pt>
                      <c:pt idx="1523">
                        <c:v>40101</c:v>
                      </c:pt>
                      <c:pt idx="1524">
                        <c:v>40102</c:v>
                      </c:pt>
                      <c:pt idx="1525">
                        <c:v>40105</c:v>
                      </c:pt>
                      <c:pt idx="1526">
                        <c:v>40106</c:v>
                      </c:pt>
                      <c:pt idx="1527">
                        <c:v>40107</c:v>
                      </c:pt>
                      <c:pt idx="1528">
                        <c:v>40108</c:v>
                      </c:pt>
                      <c:pt idx="1529">
                        <c:v>40109</c:v>
                      </c:pt>
                      <c:pt idx="1530">
                        <c:v>40112</c:v>
                      </c:pt>
                      <c:pt idx="1531">
                        <c:v>40113</c:v>
                      </c:pt>
                      <c:pt idx="1532">
                        <c:v>40114</c:v>
                      </c:pt>
                      <c:pt idx="1533">
                        <c:v>40115</c:v>
                      </c:pt>
                      <c:pt idx="1534">
                        <c:v>40116</c:v>
                      </c:pt>
                      <c:pt idx="1535">
                        <c:v>40119</c:v>
                      </c:pt>
                      <c:pt idx="1536">
                        <c:v>40120</c:v>
                      </c:pt>
                      <c:pt idx="1537">
                        <c:v>40121</c:v>
                      </c:pt>
                      <c:pt idx="1538">
                        <c:v>40122</c:v>
                      </c:pt>
                      <c:pt idx="1539">
                        <c:v>40123</c:v>
                      </c:pt>
                      <c:pt idx="1540">
                        <c:v>40126</c:v>
                      </c:pt>
                      <c:pt idx="1541">
                        <c:v>40127</c:v>
                      </c:pt>
                      <c:pt idx="1542">
                        <c:v>40128</c:v>
                      </c:pt>
                      <c:pt idx="1543">
                        <c:v>40129</c:v>
                      </c:pt>
                      <c:pt idx="1544">
                        <c:v>40130</c:v>
                      </c:pt>
                      <c:pt idx="1545">
                        <c:v>40134</c:v>
                      </c:pt>
                      <c:pt idx="1546">
                        <c:v>40135</c:v>
                      </c:pt>
                      <c:pt idx="1547">
                        <c:v>40136</c:v>
                      </c:pt>
                      <c:pt idx="1548">
                        <c:v>40137</c:v>
                      </c:pt>
                      <c:pt idx="1549">
                        <c:v>40140</c:v>
                      </c:pt>
                      <c:pt idx="1550">
                        <c:v>40141</c:v>
                      </c:pt>
                      <c:pt idx="1551">
                        <c:v>40142</c:v>
                      </c:pt>
                      <c:pt idx="1552">
                        <c:v>40143</c:v>
                      </c:pt>
                      <c:pt idx="1553">
                        <c:v>40144</c:v>
                      </c:pt>
                      <c:pt idx="1554">
                        <c:v>40147</c:v>
                      </c:pt>
                      <c:pt idx="1555">
                        <c:v>40148</c:v>
                      </c:pt>
                      <c:pt idx="1556">
                        <c:v>40149</c:v>
                      </c:pt>
                      <c:pt idx="1557">
                        <c:v>40150</c:v>
                      </c:pt>
                      <c:pt idx="1558">
                        <c:v>40151</c:v>
                      </c:pt>
                      <c:pt idx="1559">
                        <c:v>40154</c:v>
                      </c:pt>
                      <c:pt idx="1560">
                        <c:v>40155</c:v>
                      </c:pt>
                      <c:pt idx="1561">
                        <c:v>40156</c:v>
                      </c:pt>
                      <c:pt idx="1562">
                        <c:v>40157</c:v>
                      </c:pt>
                      <c:pt idx="1563">
                        <c:v>40158</c:v>
                      </c:pt>
                      <c:pt idx="1564">
                        <c:v>40161</c:v>
                      </c:pt>
                      <c:pt idx="1565">
                        <c:v>40162</c:v>
                      </c:pt>
                      <c:pt idx="1566">
                        <c:v>40163</c:v>
                      </c:pt>
                      <c:pt idx="1567">
                        <c:v>40164</c:v>
                      </c:pt>
                      <c:pt idx="1568">
                        <c:v>40165</c:v>
                      </c:pt>
                      <c:pt idx="1569">
                        <c:v>40168</c:v>
                      </c:pt>
                      <c:pt idx="1570">
                        <c:v>40169</c:v>
                      </c:pt>
                      <c:pt idx="1571">
                        <c:v>40170</c:v>
                      </c:pt>
                      <c:pt idx="1572">
                        <c:v>40171</c:v>
                      </c:pt>
                      <c:pt idx="1573">
                        <c:v>40175</c:v>
                      </c:pt>
                      <c:pt idx="1574">
                        <c:v>40176</c:v>
                      </c:pt>
                      <c:pt idx="1575">
                        <c:v>40177</c:v>
                      </c:pt>
                      <c:pt idx="1576">
                        <c:v>40178</c:v>
                      </c:pt>
                      <c:pt idx="1577">
                        <c:v>40179</c:v>
                      </c:pt>
                      <c:pt idx="1578">
                        <c:v>40182</c:v>
                      </c:pt>
                      <c:pt idx="1579">
                        <c:v>40183</c:v>
                      </c:pt>
                      <c:pt idx="1580">
                        <c:v>40184</c:v>
                      </c:pt>
                      <c:pt idx="1581">
                        <c:v>40185</c:v>
                      </c:pt>
                      <c:pt idx="1582">
                        <c:v>40186</c:v>
                      </c:pt>
                      <c:pt idx="1583">
                        <c:v>40189</c:v>
                      </c:pt>
                      <c:pt idx="1584">
                        <c:v>40190</c:v>
                      </c:pt>
                      <c:pt idx="1585">
                        <c:v>40191</c:v>
                      </c:pt>
                      <c:pt idx="1586">
                        <c:v>40192</c:v>
                      </c:pt>
                      <c:pt idx="1587">
                        <c:v>40193</c:v>
                      </c:pt>
                      <c:pt idx="1588">
                        <c:v>40196</c:v>
                      </c:pt>
                      <c:pt idx="1589">
                        <c:v>40197</c:v>
                      </c:pt>
                      <c:pt idx="1590">
                        <c:v>40198</c:v>
                      </c:pt>
                      <c:pt idx="1591">
                        <c:v>40199</c:v>
                      </c:pt>
                      <c:pt idx="1592">
                        <c:v>40200</c:v>
                      </c:pt>
                      <c:pt idx="1593">
                        <c:v>40203</c:v>
                      </c:pt>
                      <c:pt idx="1594">
                        <c:v>40204</c:v>
                      </c:pt>
                      <c:pt idx="1595">
                        <c:v>40205</c:v>
                      </c:pt>
                      <c:pt idx="1596">
                        <c:v>40206</c:v>
                      </c:pt>
                      <c:pt idx="1597">
                        <c:v>40207</c:v>
                      </c:pt>
                      <c:pt idx="1598">
                        <c:v>40211</c:v>
                      </c:pt>
                      <c:pt idx="1599">
                        <c:v>40212</c:v>
                      </c:pt>
                      <c:pt idx="1600">
                        <c:v>40213</c:v>
                      </c:pt>
                      <c:pt idx="1601">
                        <c:v>40214</c:v>
                      </c:pt>
                      <c:pt idx="1602">
                        <c:v>40217</c:v>
                      </c:pt>
                      <c:pt idx="1603">
                        <c:v>40218</c:v>
                      </c:pt>
                      <c:pt idx="1604">
                        <c:v>40219</c:v>
                      </c:pt>
                      <c:pt idx="1605">
                        <c:v>40220</c:v>
                      </c:pt>
                      <c:pt idx="1606">
                        <c:v>40221</c:v>
                      </c:pt>
                      <c:pt idx="1607">
                        <c:v>40224</c:v>
                      </c:pt>
                      <c:pt idx="1608">
                        <c:v>40225</c:v>
                      </c:pt>
                      <c:pt idx="1609">
                        <c:v>40226</c:v>
                      </c:pt>
                      <c:pt idx="1610">
                        <c:v>40227</c:v>
                      </c:pt>
                      <c:pt idx="1611">
                        <c:v>40228</c:v>
                      </c:pt>
                      <c:pt idx="1612">
                        <c:v>40231</c:v>
                      </c:pt>
                      <c:pt idx="1613">
                        <c:v>40232</c:v>
                      </c:pt>
                      <c:pt idx="1614">
                        <c:v>40233</c:v>
                      </c:pt>
                      <c:pt idx="1615">
                        <c:v>40234</c:v>
                      </c:pt>
                      <c:pt idx="1616">
                        <c:v>40235</c:v>
                      </c:pt>
                      <c:pt idx="1617">
                        <c:v>40238</c:v>
                      </c:pt>
                      <c:pt idx="1618">
                        <c:v>40239</c:v>
                      </c:pt>
                      <c:pt idx="1619">
                        <c:v>40240</c:v>
                      </c:pt>
                      <c:pt idx="1620">
                        <c:v>40241</c:v>
                      </c:pt>
                      <c:pt idx="1621">
                        <c:v>40242</c:v>
                      </c:pt>
                      <c:pt idx="1622">
                        <c:v>40245</c:v>
                      </c:pt>
                      <c:pt idx="1623">
                        <c:v>40246</c:v>
                      </c:pt>
                      <c:pt idx="1624">
                        <c:v>40247</c:v>
                      </c:pt>
                      <c:pt idx="1625">
                        <c:v>40248</c:v>
                      </c:pt>
                      <c:pt idx="1626">
                        <c:v>40249</c:v>
                      </c:pt>
                      <c:pt idx="1627">
                        <c:v>40253</c:v>
                      </c:pt>
                      <c:pt idx="1628">
                        <c:v>40254</c:v>
                      </c:pt>
                      <c:pt idx="1629">
                        <c:v>40255</c:v>
                      </c:pt>
                      <c:pt idx="1630">
                        <c:v>40256</c:v>
                      </c:pt>
                      <c:pt idx="1631">
                        <c:v>40259</c:v>
                      </c:pt>
                      <c:pt idx="1632">
                        <c:v>40260</c:v>
                      </c:pt>
                      <c:pt idx="1633">
                        <c:v>40261</c:v>
                      </c:pt>
                      <c:pt idx="1634">
                        <c:v>40262</c:v>
                      </c:pt>
                      <c:pt idx="1635">
                        <c:v>40263</c:v>
                      </c:pt>
                      <c:pt idx="1636">
                        <c:v>40266</c:v>
                      </c:pt>
                      <c:pt idx="1637">
                        <c:v>40267</c:v>
                      </c:pt>
                      <c:pt idx="1638">
                        <c:v>40268</c:v>
                      </c:pt>
                      <c:pt idx="1639">
                        <c:v>40273</c:v>
                      </c:pt>
                      <c:pt idx="1640">
                        <c:v>40274</c:v>
                      </c:pt>
                      <c:pt idx="1641">
                        <c:v>40275</c:v>
                      </c:pt>
                      <c:pt idx="1642">
                        <c:v>40276</c:v>
                      </c:pt>
                      <c:pt idx="1643">
                        <c:v>40277</c:v>
                      </c:pt>
                      <c:pt idx="1644">
                        <c:v>40280</c:v>
                      </c:pt>
                      <c:pt idx="1645">
                        <c:v>40281</c:v>
                      </c:pt>
                      <c:pt idx="1646">
                        <c:v>40282</c:v>
                      </c:pt>
                      <c:pt idx="1647">
                        <c:v>40283</c:v>
                      </c:pt>
                      <c:pt idx="1648">
                        <c:v>40284</c:v>
                      </c:pt>
                      <c:pt idx="1649">
                        <c:v>40287</c:v>
                      </c:pt>
                      <c:pt idx="1650">
                        <c:v>40288</c:v>
                      </c:pt>
                      <c:pt idx="1651">
                        <c:v>40289</c:v>
                      </c:pt>
                      <c:pt idx="1652">
                        <c:v>40290</c:v>
                      </c:pt>
                      <c:pt idx="1653">
                        <c:v>40291</c:v>
                      </c:pt>
                      <c:pt idx="1654">
                        <c:v>40294</c:v>
                      </c:pt>
                      <c:pt idx="1655">
                        <c:v>40295</c:v>
                      </c:pt>
                      <c:pt idx="1656">
                        <c:v>40296</c:v>
                      </c:pt>
                      <c:pt idx="1657">
                        <c:v>40297</c:v>
                      </c:pt>
                      <c:pt idx="1658">
                        <c:v>40298</c:v>
                      </c:pt>
                      <c:pt idx="1659">
                        <c:v>40301</c:v>
                      </c:pt>
                      <c:pt idx="1660">
                        <c:v>40302</c:v>
                      </c:pt>
                      <c:pt idx="1661">
                        <c:v>40303</c:v>
                      </c:pt>
                      <c:pt idx="1662">
                        <c:v>40304</c:v>
                      </c:pt>
                      <c:pt idx="1663">
                        <c:v>40305</c:v>
                      </c:pt>
                      <c:pt idx="1664">
                        <c:v>40308</c:v>
                      </c:pt>
                      <c:pt idx="1665">
                        <c:v>40309</c:v>
                      </c:pt>
                      <c:pt idx="1666">
                        <c:v>40310</c:v>
                      </c:pt>
                      <c:pt idx="1667">
                        <c:v>40311</c:v>
                      </c:pt>
                      <c:pt idx="1668">
                        <c:v>40312</c:v>
                      </c:pt>
                      <c:pt idx="1669">
                        <c:v>40315</c:v>
                      </c:pt>
                      <c:pt idx="1670">
                        <c:v>40316</c:v>
                      </c:pt>
                      <c:pt idx="1671">
                        <c:v>40317</c:v>
                      </c:pt>
                      <c:pt idx="1672">
                        <c:v>40318</c:v>
                      </c:pt>
                      <c:pt idx="1673">
                        <c:v>40319</c:v>
                      </c:pt>
                      <c:pt idx="1674">
                        <c:v>40322</c:v>
                      </c:pt>
                      <c:pt idx="1675">
                        <c:v>40323</c:v>
                      </c:pt>
                      <c:pt idx="1676">
                        <c:v>40324</c:v>
                      </c:pt>
                      <c:pt idx="1677">
                        <c:v>40325</c:v>
                      </c:pt>
                      <c:pt idx="1678">
                        <c:v>40326</c:v>
                      </c:pt>
                      <c:pt idx="1679">
                        <c:v>40329</c:v>
                      </c:pt>
                      <c:pt idx="1680">
                        <c:v>40330</c:v>
                      </c:pt>
                      <c:pt idx="1681">
                        <c:v>40331</c:v>
                      </c:pt>
                      <c:pt idx="1682">
                        <c:v>40332</c:v>
                      </c:pt>
                      <c:pt idx="1683">
                        <c:v>40333</c:v>
                      </c:pt>
                      <c:pt idx="1684">
                        <c:v>40336</c:v>
                      </c:pt>
                      <c:pt idx="1685">
                        <c:v>40337</c:v>
                      </c:pt>
                      <c:pt idx="1686">
                        <c:v>40338</c:v>
                      </c:pt>
                      <c:pt idx="1687">
                        <c:v>40339</c:v>
                      </c:pt>
                      <c:pt idx="1688">
                        <c:v>40340</c:v>
                      </c:pt>
                      <c:pt idx="1689">
                        <c:v>40343</c:v>
                      </c:pt>
                      <c:pt idx="1690">
                        <c:v>40344</c:v>
                      </c:pt>
                      <c:pt idx="1691">
                        <c:v>40345</c:v>
                      </c:pt>
                      <c:pt idx="1692">
                        <c:v>40346</c:v>
                      </c:pt>
                      <c:pt idx="1693">
                        <c:v>40347</c:v>
                      </c:pt>
                      <c:pt idx="1694">
                        <c:v>40350</c:v>
                      </c:pt>
                      <c:pt idx="1695">
                        <c:v>40351</c:v>
                      </c:pt>
                      <c:pt idx="1696">
                        <c:v>40352</c:v>
                      </c:pt>
                      <c:pt idx="1697">
                        <c:v>40353</c:v>
                      </c:pt>
                      <c:pt idx="1698">
                        <c:v>40354</c:v>
                      </c:pt>
                      <c:pt idx="1699">
                        <c:v>40357</c:v>
                      </c:pt>
                      <c:pt idx="1700">
                        <c:v>40358</c:v>
                      </c:pt>
                      <c:pt idx="1701">
                        <c:v>40359</c:v>
                      </c:pt>
                      <c:pt idx="1702">
                        <c:v>40360</c:v>
                      </c:pt>
                      <c:pt idx="1703">
                        <c:v>40361</c:v>
                      </c:pt>
                      <c:pt idx="1704">
                        <c:v>40364</c:v>
                      </c:pt>
                      <c:pt idx="1705">
                        <c:v>40365</c:v>
                      </c:pt>
                      <c:pt idx="1706">
                        <c:v>40366</c:v>
                      </c:pt>
                      <c:pt idx="1707">
                        <c:v>40367</c:v>
                      </c:pt>
                      <c:pt idx="1708">
                        <c:v>40368</c:v>
                      </c:pt>
                      <c:pt idx="1709">
                        <c:v>40371</c:v>
                      </c:pt>
                      <c:pt idx="1710">
                        <c:v>40372</c:v>
                      </c:pt>
                      <c:pt idx="1711">
                        <c:v>40373</c:v>
                      </c:pt>
                      <c:pt idx="1712">
                        <c:v>40374</c:v>
                      </c:pt>
                      <c:pt idx="1713">
                        <c:v>40375</c:v>
                      </c:pt>
                      <c:pt idx="1714">
                        <c:v>40378</c:v>
                      </c:pt>
                      <c:pt idx="1715">
                        <c:v>40379</c:v>
                      </c:pt>
                      <c:pt idx="1716">
                        <c:v>40380</c:v>
                      </c:pt>
                      <c:pt idx="1717">
                        <c:v>40381</c:v>
                      </c:pt>
                      <c:pt idx="1718">
                        <c:v>40382</c:v>
                      </c:pt>
                      <c:pt idx="1719">
                        <c:v>40385</c:v>
                      </c:pt>
                      <c:pt idx="1720">
                        <c:v>40386</c:v>
                      </c:pt>
                      <c:pt idx="1721">
                        <c:v>40387</c:v>
                      </c:pt>
                      <c:pt idx="1722">
                        <c:v>40388</c:v>
                      </c:pt>
                      <c:pt idx="1723">
                        <c:v>40389</c:v>
                      </c:pt>
                      <c:pt idx="1724">
                        <c:v>40392</c:v>
                      </c:pt>
                      <c:pt idx="1725">
                        <c:v>40393</c:v>
                      </c:pt>
                      <c:pt idx="1726">
                        <c:v>40394</c:v>
                      </c:pt>
                      <c:pt idx="1727">
                        <c:v>40395</c:v>
                      </c:pt>
                      <c:pt idx="1728">
                        <c:v>40396</c:v>
                      </c:pt>
                      <c:pt idx="1729">
                        <c:v>40399</c:v>
                      </c:pt>
                      <c:pt idx="1730">
                        <c:v>40400</c:v>
                      </c:pt>
                      <c:pt idx="1731">
                        <c:v>40401</c:v>
                      </c:pt>
                      <c:pt idx="1732">
                        <c:v>40402</c:v>
                      </c:pt>
                      <c:pt idx="1733">
                        <c:v>40403</c:v>
                      </c:pt>
                      <c:pt idx="1734">
                        <c:v>40406</c:v>
                      </c:pt>
                      <c:pt idx="1735">
                        <c:v>40407</c:v>
                      </c:pt>
                      <c:pt idx="1736">
                        <c:v>40408</c:v>
                      </c:pt>
                      <c:pt idx="1737">
                        <c:v>40409</c:v>
                      </c:pt>
                      <c:pt idx="1738">
                        <c:v>40410</c:v>
                      </c:pt>
                      <c:pt idx="1739">
                        <c:v>40413</c:v>
                      </c:pt>
                      <c:pt idx="1740">
                        <c:v>40414</c:v>
                      </c:pt>
                      <c:pt idx="1741">
                        <c:v>40415</c:v>
                      </c:pt>
                      <c:pt idx="1742">
                        <c:v>40416</c:v>
                      </c:pt>
                      <c:pt idx="1743">
                        <c:v>40417</c:v>
                      </c:pt>
                      <c:pt idx="1744">
                        <c:v>40420</c:v>
                      </c:pt>
                      <c:pt idx="1745">
                        <c:v>40421</c:v>
                      </c:pt>
                      <c:pt idx="1746">
                        <c:v>40422</c:v>
                      </c:pt>
                      <c:pt idx="1747">
                        <c:v>40423</c:v>
                      </c:pt>
                      <c:pt idx="1748">
                        <c:v>40424</c:v>
                      </c:pt>
                      <c:pt idx="1749">
                        <c:v>40427</c:v>
                      </c:pt>
                      <c:pt idx="1750">
                        <c:v>40428</c:v>
                      </c:pt>
                      <c:pt idx="1751">
                        <c:v>40429</c:v>
                      </c:pt>
                      <c:pt idx="1752">
                        <c:v>40430</c:v>
                      </c:pt>
                      <c:pt idx="1753">
                        <c:v>40431</c:v>
                      </c:pt>
                      <c:pt idx="1754">
                        <c:v>40434</c:v>
                      </c:pt>
                      <c:pt idx="1755">
                        <c:v>40435</c:v>
                      </c:pt>
                      <c:pt idx="1756">
                        <c:v>40436</c:v>
                      </c:pt>
                      <c:pt idx="1757">
                        <c:v>40441</c:v>
                      </c:pt>
                      <c:pt idx="1758">
                        <c:v>40442</c:v>
                      </c:pt>
                      <c:pt idx="1759">
                        <c:v>40443</c:v>
                      </c:pt>
                      <c:pt idx="1760">
                        <c:v>40444</c:v>
                      </c:pt>
                      <c:pt idx="1761">
                        <c:v>40445</c:v>
                      </c:pt>
                      <c:pt idx="1762">
                        <c:v>40448</c:v>
                      </c:pt>
                      <c:pt idx="1763">
                        <c:v>40449</c:v>
                      </c:pt>
                      <c:pt idx="1764">
                        <c:v>40450</c:v>
                      </c:pt>
                      <c:pt idx="1765">
                        <c:v>40451</c:v>
                      </c:pt>
                      <c:pt idx="1766">
                        <c:v>40452</c:v>
                      </c:pt>
                      <c:pt idx="1767">
                        <c:v>40455</c:v>
                      </c:pt>
                      <c:pt idx="1768">
                        <c:v>40456</c:v>
                      </c:pt>
                      <c:pt idx="1769">
                        <c:v>40457</c:v>
                      </c:pt>
                      <c:pt idx="1770">
                        <c:v>40458</c:v>
                      </c:pt>
                      <c:pt idx="1771">
                        <c:v>40459</c:v>
                      </c:pt>
                      <c:pt idx="1772">
                        <c:v>40462</c:v>
                      </c:pt>
                      <c:pt idx="1773">
                        <c:v>40463</c:v>
                      </c:pt>
                      <c:pt idx="1774">
                        <c:v>40464</c:v>
                      </c:pt>
                      <c:pt idx="1775">
                        <c:v>40465</c:v>
                      </c:pt>
                      <c:pt idx="1776">
                        <c:v>40466</c:v>
                      </c:pt>
                      <c:pt idx="1777">
                        <c:v>40469</c:v>
                      </c:pt>
                      <c:pt idx="1778">
                        <c:v>40470</c:v>
                      </c:pt>
                      <c:pt idx="1779">
                        <c:v>40471</c:v>
                      </c:pt>
                      <c:pt idx="1780">
                        <c:v>40472</c:v>
                      </c:pt>
                      <c:pt idx="1781">
                        <c:v>40473</c:v>
                      </c:pt>
                      <c:pt idx="1782">
                        <c:v>40476</c:v>
                      </c:pt>
                      <c:pt idx="1783">
                        <c:v>40477</c:v>
                      </c:pt>
                      <c:pt idx="1784">
                        <c:v>40478</c:v>
                      </c:pt>
                      <c:pt idx="1785">
                        <c:v>40479</c:v>
                      </c:pt>
                      <c:pt idx="1786">
                        <c:v>40480</c:v>
                      </c:pt>
                      <c:pt idx="1787">
                        <c:v>40483</c:v>
                      </c:pt>
                      <c:pt idx="1788">
                        <c:v>40485</c:v>
                      </c:pt>
                      <c:pt idx="1789">
                        <c:v>40486</c:v>
                      </c:pt>
                      <c:pt idx="1790">
                        <c:v>40487</c:v>
                      </c:pt>
                      <c:pt idx="1791">
                        <c:v>40490</c:v>
                      </c:pt>
                      <c:pt idx="1792">
                        <c:v>40491</c:v>
                      </c:pt>
                      <c:pt idx="1793">
                        <c:v>40492</c:v>
                      </c:pt>
                      <c:pt idx="1794">
                        <c:v>40493</c:v>
                      </c:pt>
                      <c:pt idx="1795">
                        <c:v>40494</c:v>
                      </c:pt>
                      <c:pt idx="1796">
                        <c:v>40498</c:v>
                      </c:pt>
                      <c:pt idx="1797">
                        <c:v>40499</c:v>
                      </c:pt>
                      <c:pt idx="1798">
                        <c:v>40500</c:v>
                      </c:pt>
                      <c:pt idx="1799">
                        <c:v>40501</c:v>
                      </c:pt>
                      <c:pt idx="1800">
                        <c:v>40504</c:v>
                      </c:pt>
                      <c:pt idx="1801">
                        <c:v>40505</c:v>
                      </c:pt>
                      <c:pt idx="1802">
                        <c:v>40506</c:v>
                      </c:pt>
                      <c:pt idx="1803">
                        <c:v>40507</c:v>
                      </c:pt>
                      <c:pt idx="1804">
                        <c:v>40508</c:v>
                      </c:pt>
                      <c:pt idx="1805">
                        <c:v>40511</c:v>
                      </c:pt>
                      <c:pt idx="1806">
                        <c:v>40512</c:v>
                      </c:pt>
                      <c:pt idx="1807">
                        <c:v>40513</c:v>
                      </c:pt>
                      <c:pt idx="1808">
                        <c:v>40514</c:v>
                      </c:pt>
                      <c:pt idx="1809">
                        <c:v>40515</c:v>
                      </c:pt>
                      <c:pt idx="1810">
                        <c:v>40518</c:v>
                      </c:pt>
                      <c:pt idx="1811">
                        <c:v>40519</c:v>
                      </c:pt>
                      <c:pt idx="1812">
                        <c:v>40520</c:v>
                      </c:pt>
                      <c:pt idx="1813">
                        <c:v>40521</c:v>
                      </c:pt>
                      <c:pt idx="1814">
                        <c:v>40522</c:v>
                      </c:pt>
                      <c:pt idx="1815">
                        <c:v>40525</c:v>
                      </c:pt>
                      <c:pt idx="1816">
                        <c:v>40526</c:v>
                      </c:pt>
                      <c:pt idx="1817">
                        <c:v>40527</c:v>
                      </c:pt>
                      <c:pt idx="1818">
                        <c:v>40528</c:v>
                      </c:pt>
                      <c:pt idx="1819">
                        <c:v>40529</c:v>
                      </c:pt>
                      <c:pt idx="1820">
                        <c:v>40532</c:v>
                      </c:pt>
                      <c:pt idx="1821">
                        <c:v>40533</c:v>
                      </c:pt>
                      <c:pt idx="1822">
                        <c:v>40534</c:v>
                      </c:pt>
                      <c:pt idx="1823">
                        <c:v>40535</c:v>
                      </c:pt>
                      <c:pt idx="1824">
                        <c:v>40536</c:v>
                      </c:pt>
                      <c:pt idx="1825">
                        <c:v>40539</c:v>
                      </c:pt>
                      <c:pt idx="1826">
                        <c:v>40540</c:v>
                      </c:pt>
                      <c:pt idx="1827">
                        <c:v>40541</c:v>
                      </c:pt>
                      <c:pt idx="1828">
                        <c:v>40542</c:v>
                      </c:pt>
                      <c:pt idx="1829">
                        <c:v>40543</c:v>
                      </c:pt>
                      <c:pt idx="1830">
                        <c:v>40546</c:v>
                      </c:pt>
                      <c:pt idx="1831">
                        <c:v>40547</c:v>
                      </c:pt>
                      <c:pt idx="1832">
                        <c:v>40548</c:v>
                      </c:pt>
                      <c:pt idx="1833">
                        <c:v>40549</c:v>
                      </c:pt>
                      <c:pt idx="1834">
                        <c:v>40550</c:v>
                      </c:pt>
                      <c:pt idx="1835">
                        <c:v>40553</c:v>
                      </c:pt>
                      <c:pt idx="1836">
                        <c:v>40554</c:v>
                      </c:pt>
                      <c:pt idx="1837">
                        <c:v>40555</c:v>
                      </c:pt>
                      <c:pt idx="1838">
                        <c:v>40556</c:v>
                      </c:pt>
                      <c:pt idx="1839">
                        <c:v>40557</c:v>
                      </c:pt>
                      <c:pt idx="1840">
                        <c:v>40560</c:v>
                      </c:pt>
                      <c:pt idx="1841">
                        <c:v>40561</c:v>
                      </c:pt>
                      <c:pt idx="1842">
                        <c:v>40562</c:v>
                      </c:pt>
                      <c:pt idx="1843">
                        <c:v>40563</c:v>
                      </c:pt>
                      <c:pt idx="1844">
                        <c:v>40564</c:v>
                      </c:pt>
                      <c:pt idx="1845">
                        <c:v>40567</c:v>
                      </c:pt>
                      <c:pt idx="1846">
                        <c:v>40568</c:v>
                      </c:pt>
                      <c:pt idx="1847">
                        <c:v>40569</c:v>
                      </c:pt>
                      <c:pt idx="1848">
                        <c:v>40570</c:v>
                      </c:pt>
                      <c:pt idx="1849">
                        <c:v>40571</c:v>
                      </c:pt>
                      <c:pt idx="1850">
                        <c:v>40574</c:v>
                      </c:pt>
                      <c:pt idx="1851">
                        <c:v>40575</c:v>
                      </c:pt>
                      <c:pt idx="1852">
                        <c:v>40576</c:v>
                      </c:pt>
                      <c:pt idx="1853">
                        <c:v>40577</c:v>
                      </c:pt>
                      <c:pt idx="1854">
                        <c:v>40578</c:v>
                      </c:pt>
                      <c:pt idx="1855">
                        <c:v>40582</c:v>
                      </c:pt>
                      <c:pt idx="1856">
                        <c:v>40583</c:v>
                      </c:pt>
                      <c:pt idx="1857">
                        <c:v>40584</c:v>
                      </c:pt>
                      <c:pt idx="1858">
                        <c:v>40585</c:v>
                      </c:pt>
                      <c:pt idx="1859">
                        <c:v>40588</c:v>
                      </c:pt>
                      <c:pt idx="1860">
                        <c:v>40589</c:v>
                      </c:pt>
                      <c:pt idx="1861">
                        <c:v>40590</c:v>
                      </c:pt>
                      <c:pt idx="1862">
                        <c:v>40591</c:v>
                      </c:pt>
                      <c:pt idx="1863">
                        <c:v>40592</c:v>
                      </c:pt>
                      <c:pt idx="1864">
                        <c:v>40595</c:v>
                      </c:pt>
                      <c:pt idx="1865">
                        <c:v>40596</c:v>
                      </c:pt>
                      <c:pt idx="1866">
                        <c:v>40597</c:v>
                      </c:pt>
                      <c:pt idx="1867">
                        <c:v>40598</c:v>
                      </c:pt>
                      <c:pt idx="1868">
                        <c:v>40599</c:v>
                      </c:pt>
                      <c:pt idx="1869">
                        <c:v>40602</c:v>
                      </c:pt>
                      <c:pt idx="1870">
                        <c:v>40603</c:v>
                      </c:pt>
                      <c:pt idx="1871">
                        <c:v>40604</c:v>
                      </c:pt>
                      <c:pt idx="1872">
                        <c:v>40605</c:v>
                      </c:pt>
                      <c:pt idx="1873">
                        <c:v>40606</c:v>
                      </c:pt>
                      <c:pt idx="1874">
                        <c:v>40609</c:v>
                      </c:pt>
                      <c:pt idx="1875">
                        <c:v>40610</c:v>
                      </c:pt>
                      <c:pt idx="1876">
                        <c:v>40611</c:v>
                      </c:pt>
                      <c:pt idx="1877">
                        <c:v>40612</c:v>
                      </c:pt>
                      <c:pt idx="1878">
                        <c:v>40613</c:v>
                      </c:pt>
                      <c:pt idx="1879">
                        <c:v>40616</c:v>
                      </c:pt>
                      <c:pt idx="1880">
                        <c:v>40617</c:v>
                      </c:pt>
                      <c:pt idx="1881">
                        <c:v>40618</c:v>
                      </c:pt>
                      <c:pt idx="1882">
                        <c:v>40619</c:v>
                      </c:pt>
                      <c:pt idx="1883">
                        <c:v>40620</c:v>
                      </c:pt>
                      <c:pt idx="1884">
                        <c:v>40624</c:v>
                      </c:pt>
                      <c:pt idx="1885">
                        <c:v>40625</c:v>
                      </c:pt>
                      <c:pt idx="1886">
                        <c:v>40626</c:v>
                      </c:pt>
                      <c:pt idx="1887">
                        <c:v>40627</c:v>
                      </c:pt>
                      <c:pt idx="1888">
                        <c:v>40630</c:v>
                      </c:pt>
                      <c:pt idx="1889">
                        <c:v>40631</c:v>
                      </c:pt>
                      <c:pt idx="1890">
                        <c:v>40632</c:v>
                      </c:pt>
                      <c:pt idx="1891">
                        <c:v>40633</c:v>
                      </c:pt>
                      <c:pt idx="1892">
                        <c:v>40634</c:v>
                      </c:pt>
                      <c:pt idx="1893">
                        <c:v>40637</c:v>
                      </c:pt>
                      <c:pt idx="1894">
                        <c:v>40638</c:v>
                      </c:pt>
                      <c:pt idx="1895">
                        <c:v>40639</c:v>
                      </c:pt>
                      <c:pt idx="1896">
                        <c:v>40640</c:v>
                      </c:pt>
                      <c:pt idx="1897">
                        <c:v>40641</c:v>
                      </c:pt>
                      <c:pt idx="1898">
                        <c:v>40644</c:v>
                      </c:pt>
                      <c:pt idx="1899">
                        <c:v>40645</c:v>
                      </c:pt>
                      <c:pt idx="1900">
                        <c:v>40646</c:v>
                      </c:pt>
                      <c:pt idx="1901">
                        <c:v>40647</c:v>
                      </c:pt>
                      <c:pt idx="1902">
                        <c:v>40648</c:v>
                      </c:pt>
                      <c:pt idx="1903">
                        <c:v>40651</c:v>
                      </c:pt>
                      <c:pt idx="1904">
                        <c:v>40652</c:v>
                      </c:pt>
                      <c:pt idx="1905">
                        <c:v>40653</c:v>
                      </c:pt>
                      <c:pt idx="1906">
                        <c:v>40658</c:v>
                      </c:pt>
                      <c:pt idx="1907">
                        <c:v>40659</c:v>
                      </c:pt>
                      <c:pt idx="1908">
                        <c:v>40660</c:v>
                      </c:pt>
                      <c:pt idx="1909">
                        <c:v>40661</c:v>
                      </c:pt>
                      <c:pt idx="1910">
                        <c:v>40662</c:v>
                      </c:pt>
                      <c:pt idx="1911">
                        <c:v>40665</c:v>
                      </c:pt>
                      <c:pt idx="1912">
                        <c:v>40666</c:v>
                      </c:pt>
                      <c:pt idx="1913">
                        <c:v>40667</c:v>
                      </c:pt>
                      <c:pt idx="1914">
                        <c:v>40668</c:v>
                      </c:pt>
                      <c:pt idx="1915">
                        <c:v>40669</c:v>
                      </c:pt>
                      <c:pt idx="1916">
                        <c:v>40672</c:v>
                      </c:pt>
                      <c:pt idx="1917">
                        <c:v>40673</c:v>
                      </c:pt>
                      <c:pt idx="1918">
                        <c:v>40674</c:v>
                      </c:pt>
                      <c:pt idx="1919">
                        <c:v>40675</c:v>
                      </c:pt>
                      <c:pt idx="1920">
                        <c:v>40676</c:v>
                      </c:pt>
                      <c:pt idx="1921">
                        <c:v>40679</c:v>
                      </c:pt>
                      <c:pt idx="1922">
                        <c:v>40680</c:v>
                      </c:pt>
                      <c:pt idx="1923">
                        <c:v>40681</c:v>
                      </c:pt>
                      <c:pt idx="1924">
                        <c:v>40682</c:v>
                      </c:pt>
                      <c:pt idx="1925">
                        <c:v>40683</c:v>
                      </c:pt>
                      <c:pt idx="1926">
                        <c:v>40686</c:v>
                      </c:pt>
                      <c:pt idx="1927">
                        <c:v>40687</c:v>
                      </c:pt>
                      <c:pt idx="1928">
                        <c:v>40688</c:v>
                      </c:pt>
                      <c:pt idx="1929">
                        <c:v>40689</c:v>
                      </c:pt>
                      <c:pt idx="1930">
                        <c:v>40690</c:v>
                      </c:pt>
                      <c:pt idx="1931">
                        <c:v>40693</c:v>
                      </c:pt>
                      <c:pt idx="1932">
                        <c:v>40694</c:v>
                      </c:pt>
                      <c:pt idx="1933">
                        <c:v>40695</c:v>
                      </c:pt>
                      <c:pt idx="1934">
                        <c:v>40696</c:v>
                      </c:pt>
                      <c:pt idx="1935">
                        <c:v>40697</c:v>
                      </c:pt>
                      <c:pt idx="1936">
                        <c:v>40700</c:v>
                      </c:pt>
                      <c:pt idx="1937">
                        <c:v>40701</c:v>
                      </c:pt>
                      <c:pt idx="1938">
                        <c:v>40702</c:v>
                      </c:pt>
                      <c:pt idx="1939">
                        <c:v>40703</c:v>
                      </c:pt>
                      <c:pt idx="1940">
                        <c:v>40704</c:v>
                      </c:pt>
                      <c:pt idx="1941">
                        <c:v>40707</c:v>
                      </c:pt>
                      <c:pt idx="1942">
                        <c:v>40708</c:v>
                      </c:pt>
                      <c:pt idx="1943">
                        <c:v>40709</c:v>
                      </c:pt>
                      <c:pt idx="1944">
                        <c:v>40710</c:v>
                      </c:pt>
                      <c:pt idx="1945">
                        <c:v>40711</c:v>
                      </c:pt>
                      <c:pt idx="1946">
                        <c:v>40714</c:v>
                      </c:pt>
                      <c:pt idx="1947">
                        <c:v>40715</c:v>
                      </c:pt>
                      <c:pt idx="1948">
                        <c:v>40716</c:v>
                      </c:pt>
                      <c:pt idx="1949">
                        <c:v>40717</c:v>
                      </c:pt>
                      <c:pt idx="1950">
                        <c:v>40718</c:v>
                      </c:pt>
                      <c:pt idx="1951">
                        <c:v>40721</c:v>
                      </c:pt>
                      <c:pt idx="1952">
                        <c:v>40722</c:v>
                      </c:pt>
                      <c:pt idx="1953">
                        <c:v>40723</c:v>
                      </c:pt>
                      <c:pt idx="1954">
                        <c:v>40724</c:v>
                      </c:pt>
                      <c:pt idx="1955">
                        <c:v>40725</c:v>
                      </c:pt>
                      <c:pt idx="1956">
                        <c:v>40728</c:v>
                      </c:pt>
                      <c:pt idx="1957">
                        <c:v>40729</c:v>
                      </c:pt>
                      <c:pt idx="1958">
                        <c:v>40730</c:v>
                      </c:pt>
                      <c:pt idx="1959">
                        <c:v>40731</c:v>
                      </c:pt>
                      <c:pt idx="1960">
                        <c:v>40732</c:v>
                      </c:pt>
                      <c:pt idx="1961">
                        <c:v>40735</c:v>
                      </c:pt>
                      <c:pt idx="1962">
                        <c:v>40736</c:v>
                      </c:pt>
                      <c:pt idx="1963">
                        <c:v>40737</c:v>
                      </c:pt>
                      <c:pt idx="1964">
                        <c:v>40738</c:v>
                      </c:pt>
                      <c:pt idx="1965">
                        <c:v>40739</c:v>
                      </c:pt>
                      <c:pt idx="1966">
                        <c:v>40742</c:v>
                      </c:pt>
                      <c:pt idx="1967">
                        <c:v>40743</c:v>
                      </c:pt>
                      <c:pt idx="1968">
                        <c:v>40744</c:v>
                      </c:pt>
                      <c:pt idx="1969">
                        <c:v>40745</c:v>
                      </c:pt>
                      <c:pt idx="1970">
                        <c:v>40746</c:v>
                      </c:pt>
                      <c:pt idx="1971">
                        <c:v>40749</c:v>
                      </c:pt>
                      <c:pt idx="1972">
                        <c:v>40750</c:v>
                      </c:pt>
                      <c:pt idx="1973">
                        <c:v>40751</c:v>
                      </c:pt>
                      <c:pt idx="1974">
                        <c:v>40752</c:v>
                      </c:pt>
                      <c:pt idx="1975">
                        <c:v>40753</c:v>
                      </c:pt>
                      <c:pt idx="1976">
                        <c:v>40756</c:v>
                      </c:pt>
                      <c:pt idx="1977">
                        <c:v>40757</c:v>
                      </c:pt>
                      <c:pt idx="1978">
                        <c:v>40758</c:v>
                      </c:pt>
                      <c:pt idx="1979">
                        <c:v>40759</c:v>
                      </c:pt>
                      <c:pt idx="1980">
                        <c:v>40760</c:v>
                      </c:pt>
                      <c:pt idx="1981">
                        <c:v>40763</c:v>
                      </c:pt>
                      <c:pt idx="1982">
                        <c:v>40764</c:v>
                      </c:pt>
                      <c:pt idx="1983">
                        <c:v>40765</c:v>
                      </c:pt>
                      <c:pt idx="1984">
                        <c:v>40766</c:v>
                      </c:pt>
                      <c:pt idx="1985">
                        <c:v>40767</c:v>
                      </c:pt>
                      <c:pt idx="1986">
                        <c:v>40770</c:v>
                      </c:pt>
                      <c:pt idx="1987">
                        <c:v>40771</c:v>
                      </c:pt>
                      <c:pt idx="1988">
                        <c:v>40772</c:v>
                      </c:pt>
                      <c:pt idx="1989">
                        <c:v>40773</c:v>
                      </c:pt>
                      <c:pt idx="1990">
                        <c:v>40774</c:v>
                      </c:pt>
                      <c:pt idx="1991">
                        <c:v>40777</c:v>
                      </c:pt>
                      <c:pt idx="1992">
                        <c:v>40778</c:v>
                      </c:pt>
                      <c:pt idx="1993">
                        <c:v>40779</c:v>
                      </c:pt>
                      <c:pt idx="1994">
                        <c:v>40780</c:v>
                      </c:pt>
                      <c:pt idx="1995">
                        <c:v>40781</c:v>
                      </c:pt>
                      <c:pt idx="1996">
                        <c:v>40784</c:v>
                      </c:pt>
                      <c:pt idx="1997">
                        <c:v>40785</c:v>
                      </c:pt>
                      <c:pt idx="1998">
                        <c:v>40786</c:v>
                      </c:pt>
                      <c:pt idx="1999">
                        <c:v>40787</c:v>
                      </c:pt>
                      <c:pt idx="2000">
                        <c:v>40791</c:v>
                      </c:pt>
                      <c:pt idx="2001">
                        <c:v>40792</c:v>
                      </c:pt>
                      <c:pt idx="2002">
                        <c:v>40793</c:v>
                      </c:pt>
                      <c:pt idx="2003">
                        <c:v>40794</c:v>
                      </c:pt>
                      <c:pt idx="2004">
                        <c:v>40795</c:v>
                      </c:pt>
                      <c:pt idx="2005">
                        <c:v>40798</c:v>
                      </c:pt>
                      <c:pt idx="2006">
                        <c:v>40799</c:v>
                      </c:pt>
                      <c:pt idx="2007">
                        <c:v>40800</c:v>
                      </c:pt>
                      <c:pt idx="2008">
                        <c:v>40801</c:v>
                      </c:pt>
                      <c:pt idx="2009">
                        <c:v>40805</c:v>
                      </c:pt>
                      <c:pt idx="2010">
                        <c:v>40806</c:v>
                      </c:pt>
                      <c:pt idx="2011">
                        <c:v>40807</c:v>
                      </c:pt>
                      <c:pt idx="2012">
                        <c:v>40808</c:v>
                      </c:pt>
                      <c:pt idx="2013">
                        <c:v>40809</c:v>
                      </c:pt>
                      <c:pt idx="2014">
                        <c:v>40812</c:v>
                      </c:pt>
                      <c:pt idx="2015">
                        <c:v>40813</c:v>
                      </c:pt>
                      <c:pt idx="2016">
                        <c:v>40814</c:v>
                      </c:pt>
                      <c:pt idx="2017">
                        <c:v>40815</c:v>
                      </c:pt>
                      <c:pt idx="2018">
                        <c:v>40816</c:v>
                      </c:pt>
                      <c:pt idx="2019">
                        <c:v>40819</c:v>
                      </c:pt>
                      <c:pt idx="2020">
                        <c:v>40820</c:v>
                      </c:pt>
                      <c:pt idx="2021">
                        <c:v>40821</c:v>
                      </c:pt>
                      <c:pt idx="2022">
                        <c:v>40822</c:v>
                      </c:pt>
                      <c:pt idx="2023">
                        <c:v>40823</c:v>
                      </c:pt>
                      <c:pt idx="2024">
                        <c:v>40826</c:v>
                      </c:pt>
                      <c:pt idx="2025">
                        <c:v>40827</c:v>
                      </c:pt>
                      <c:pt idx="2026">
                        <c:v>40828</c:v>
                      </c:pt>
                      <c:pt idx="2027">
                        <c:v>40829</c:v>
                      </c:pt>
                      <c:pt idx="2028">
                        <c:v>40830</c:v>
                      </c:pt>
                      <c:pt idx="2029">
                        <c:v>40833</c:v>
                      </c:pt>
                      <c:pt idx="2030">
                        <c:v>40834</c:v>
                      </c:pt>
                      <c:pt idx="2031">
                        <c:v>40835</c:v>
                      </c:pt>
                      <c:pt idx="2032">
                        <c:v>40836</c:v>
                      </c:pt>
                      <c:pt idx="2033">
                        <c:v>40837</c:v>
                      </c:pt>
                      <c:pt idx="2034">
                        <c:v>40840</c:v>
                      </c:pt>
                      <c:pt idx="2035">
                        <c:v>40841</c:v>
                      </c:pt>
                      <c:pt idx="2036">
                        <c:v>40842</c:v>
                      </c:pt>
                      <c:pt idx="2037">
                        <c:v>40843</c:v>
                      </c:pt>
                      <c:pt idx="2038">
                        <c:v>40844</c:v>
                      </c:pt>
                      <c:pt idx="2039">
                        <c:v>40847</c:v>
                      </c:pt>
                      <c:pt idx="2040">
                        <c:v>40848</c:v>
                      </c:pt>
                      <c:pt idx="2041">
                        <c:v>40850</c:v>
                      </c:pt>
                      <c:pt idx="2042">
                        <c:v>40851</c:v>
                      </c:pt>
                      <c:pt idx="2043">
                        <c:v>40854</c:v>
                      </c:pt>
                      <c:pt idx="2044">
                        <c:v>40855</c:v>
                      </c:pt>
                      <c:pt idx="2045">
                        <c:v>40856</c:v>
                      </c:pt>
                      <c:pt idx="2046">
                        <c:v>40857</c:v>
                      </c:pt>
                      <c:pt idx="2047">
                        <c:v>40858</c:v>
                      </c:pt>
                      <c:pt idx="2048">
                        <c:v>40861</c:v>
                      </c:pt>
                      <c:pt idx="2049">
                        <c:v>40862</c:v>
                      </c:pt>
                      <c:pt idx="2050">
                        <c:v>40863</c:v>
                      </c:pt>
                      <c:pt idx="2051">
                        <c:v>40864</c:v>
                      </c:pt>
                      <c:pt idx="2052">
                        <c:v>40865</c:v>
                      </c:pt>
                      <c:pt idx="2053">
                        <c:v>40869</c:v>
                      </c:pt>
                      <c:pt idx="2054">
                        <c:v>40870</c:v>
                      </c:pt>
                      <c:pt idx="2055">
                        <c:v>40871</c:v>
                      </c:pt>
                      <c:pt idx="2056">
                        <c:v>40872</c:v>
                      </c:pt>
                      <c:pt idx="2057">
                        <c:v>40875</c:v>
                      </c:pt>
                      <c:pt idx="2058">
                        <c:v>40876</c:v>
                      </c:pt>
                      <c:pt idx="2059">
                        <c:v>40877</c:v>
                      </c:pt>
                      <c:pt idx="2060">
                        <c:v>40878</c:v>
                      </c:pt>
                      <c:pt idx="2061">
                        <c:v>40879</c:v>
                      </c:pt>
                      <c:pt idx="2062">
                        <c:v>40882</c:v>
                      </c:pt>
                      <c:pt idx="2063">
                        <c:v>40883</c:v>
                      </c:pt>
                      <c:pt idx="2064">
                        <c:v>40884</c:v>
                      </c:pt>
                      <c:pt idx="2065">
                        <c:v>40885</c:v>
                      </c:pt>
                      <c:pt idx="2066">
                        <c:v>40886</c:v>
                      </c:pt>
                      <c:pt idx="2067">
                        <c:v>40890</c:v>
                      </c:pt>
                      <c:pt idx="2068">
                        <c:v>40891</c:v>
                      </c:pt>
                      <c:pt idx="2069">
                        <c:v>40892</c:v>
                      </c:pt>
                      <c:pt idx="2070">
                        <c:v>40893</c:v>
                      </c:pt>
                      <c:pt idx="2071">
                        <c:v>40896</c:v>
                      </c:pt>
                      <c:pt idx="2072">
                        <c:v>40897</c:v>
                      </c:pt>
                      <c:pt idx="2073">
                        <c:v>40898</c:v>
                      </c:pt>
                      <c:pt idx="2074">
                        <c:v>40899</c:v>
                      </c:pt>
                      <c:pt idx="2075">
                        <c:v>40900</c:v>
                      </c:pt>
                      <c:pt idx="2076">
                        <c:v>40903</c:v>
                      </c:pt>
                      <c:pt idx="2077">
                        <c:v>40904</c:v>
                      </c:pt>
                      <c:pt idx="2078">
                        <c:v>40905</c:v>
                      </c:pt>
                      <c:pt idx="2079">
                        <c:v>40906</c:v>
                      </c:pt>
                      <c:pt idx="2080">
                        <c:v>40907</c:v>
                      </c:pt>
                      <c:pt idx="2081">
                        <c:v>40910</c:v>
                      </c:pt>
                      <c:pt idx="2082">
                        <c:v>40911</c:v>
                      </c:pt>
                      <c:pt idx="2083">
                        <c:v>40912</c:v>
                      </c:pt>
                      <c:pt idx="2084">
                        <c:v>40913</c:v>
                      </c:pt>
                      <c:pt idx="2085">
                        <c:v>40914</c:v>
                      </c:pt>
                      <c:pt idx="2086">
                        <c:v>40917</c:v>
                      </c:pt>
                      <c:pt idx="2087">
                        <c:v>40918</c:v>
                      </c:pt>
                      <c:pt idx="2088">
                        <c:v>40919</c:v>
                      </c:pt>
                      <c:pt idx="2089">
                        <c:v>40921</c:v>
                      </c:pt>
                      <c:pt idx="2090">
                        <c:v>40924</c:v>
                      </c:pt>
                      <c:pt idx="2091">
                        <c:v>40925</c:v>
                      </c:pt>
                      <c:pt idx="2092">
                        <c:v>40926</c:v>
                      </c:pt>
                      <c:pt idx="2093">
                        <c:v>40927</c:v>
                      </c:pt>
                      <c:pt idx="2094">
                        <c:v>40928</c:v>
                      </c:pt>
                      <c:pt idx="2095">
                        <c:v>40931</c:v>
                      </c:pt>
                      <c:pt idx="2096">
                        <c:v>40932</c:v>
                      </c:pt>
                      <c:pt idx="2097">
                        <c:v>40933</c:v>
                      </c:pt>
                      <c:pt idx="2098">
                        <c:v>40934</c:v>
                      </c:pt>
                      <c:pt idx="2099">
                        <c:v>40935</c:v>
                      </c:pt>
                      <c:pt idx="2100">
                        <c:v>40938</c:v>
                      </c:pt>
                      <c:pt idx="2101">
                        <c:v>40939</c:v>
                      </c:pt>
                      <c:pt idx="2102">
                        <c:v>40940</c:v>
                      </c:pt>
                      <c:pt idx="2103">
                        <c:v>40941</c:v>
                      </c:pt>
                      <c:pt idx="2104">
                        <c:v>40942</c:v>
                      </c:pt>
                      <c:pt idx="2105">
                        <c:v>40946</c:v>
                      </c:pt>
                      <c:pt idx="2106">
                        <c:v>40947</c:v>
                      </c:pt>
                      <c:pt idx="2107">
                        <c:v>40948</c:v>
                      </c:pt>
                      <c:pt idx="2108">
                        <c:v>40949</c:v>
                      </c:pt>
                      <c:pt idx="2109">
                        <c:v>40952</c:v>
                      </c:pt>
                      <c:pt idx="2110">
                        <c:v>40953</c:v>
                      </c:pt>
                      <c:pt idx="2111">
                        <c:v>40954</c:v>
                      </c:pt>
                      <c:pt idx="2112">
                        <c:v>40955</c:v>
                      </c:pt>
                      <c:pt idx="2113">
                        <c:v>40956</c:v>
                      </c:pt>
                      <c:pt idx="2114">
                        <c:v>40959</c:v>
                      </c:pt>
                      <c:pt idx="2115">
                        <c:v>40960</c:v>
                      </c:pt>
                      <c:pt idx="2116">
                        <c:v>40961</c:v>
                      </c:pt>
                      <c:pt idx="2117">
                        <c:v>40962</c:v>
                      </c:pt>
                      <c:pt idx="2118">
                        <c:v>40963</c:v>
                      </c:pt>
                      <c:pt idx="2119">
                        <c:v>40966</c:v>
                      </c:pt>
                      <c:pt idx="2120">
                        <c:v>40967</c:v>
                      </c:pt>
                      <c:pt idx="2121">
                        <c:v>40968</c:v>
                      </c:pt>
                      <c:pt idx="2122">
                        <c:v>40969</c:v>
                      </c:pt>
                      <c:pt idx="2123">
                        <c:v>40970</c:v>
                      </c:pt>
                      <c:pt idx="2124">
                        <c:v>40973</c:v>
                      </c:pt>
                      <c:pt idx="2125">
                        <c:v>40974</c:v>
                      </c:pt>
                      <c:pt idx="2126">
                        <c:v>40975</c:v>
                      </c:pt>
                      <c:pt idx="2127">
                        <c:v>40976</c:v>
                      </c:pt>
                      <c:pt idx="2128">
                        <c:v>40977</c:v>
                      </c:pt>
                      <c:pt idx="2129">
                        <c:v>40980</c:v>
                      </c:pt>
                      <c:pt idx="2130">
                        <c:v>40981</c:v>
                      </c:pt>
                      <c:pt idx="2131">
                        <c:v>40982</c:v>
                      </c:pt>
                      <c:pt idx="2132">
                        <c:v>40983</c:v>
                      </c:pt>
                      <c:pt idx="2133">
                        <c:v>40984</c:v>
                      </c:pt>
                      <c:pt idx="2134">
                        <c:v>40988</c:v>
                      </c:pt>
                      <c:pt idx="2135">
                        <c:v>40988</c:v>
                      </c:pt>
                      <c:pt idx="2136">
                        <c:v>40989</c:v>
                      </c:pt>
                      <c:pt idx="2137">
                        <c:v>40990</c:v>
                      </c:pt>
                      <c:pt idx="2138">
                        <c:v>40991</c:v>
                      </c:pt>
                      <c:pt idx="2139">
                        <c:v>40994</c:v>
                      </c:pt>
                      <c:pt idx="2140">
                        <c:v>40995</c:v>
                      </c:pt>
                      <c:pt idx="2141">
                        <c:v>40996</c:v>
                      </c:pt>
                      <c:pt idx="2142">
                        <c:v>40997</c:v>
                      </c:pt>
                      <c:pt idx="2143">
                        <c:v>40998</c:v>
                      </c:pt>
                      <c:pt idx="2144">
                        <c:v>41001</c:v>
                      </c:pt>
                      <c:pt idx="2145">
                        <c:v>41002</c:v>
                      </c:pt>
                      <c:pt idx="2146">
                        <c:v>41003</c:v>
                      </c:pt>
                      <c:pt idx="2147">
                        <c:v>41008</c:v>
                      </c:pt>
                      <c:pt idx="2148">
                        <c:v>41009</c:v>
                      </c:pt>
                      <c:pt idx="2149">
                        <c:v>41010</c:v>
                      </c:pt>
                      <c:pt idx="2150">
                        <c:v>41011</c:v>
                      </c:pt>
                      <c:pt idx="2151">
                        <c:v>41012</c:v>
                      </c:pt>
                      <c:pt idx="2152">
                        <c:v>41015</c:v>
                      </c:pt>
                      <c:pt idx="2153">
                        <c:v>41016</c:v>
                      </c:pt>
                      <c:pt idx="2154">
                        <c:v>41017</c:v>
                      </c:pt>
                      <c:pt idx="2155">
                        <c:v>41018</c:v>
                      </c:pt>
                      <c:pt idx="2156">
                        <c:v>41019</c:v>
                      </c:pt>
                      <c:pt idx="2157">
                        <c:v>41022</c:v>
                      </c:pt>
                      <c:pt idx="2158">
                        <c:v>41023</c:v>
                      </c:pt>
                      <c:pt idx="2159">
                        <c:v>41024</c:v>
                      </c:pt>
                      <c:pt idx="2160">
                        <c:v>41025</c:v>
                      </c:pt>
                      <c:pt idx="2161">
                        <c:v>41026</c:v>
                      </c:pt>
                      <c:pt idx="2162">
                        <c:v>41029</c:v>
                      </c:pt>
                      <c:pt idx="2163">
                        <c:v>41031</c:v>
                      </c:pt>
                      <c:pt idx="2164">
                        <c:v>41032</c:v>
                      </c:pt>
                      <c:pt idx="2165">
                        <c:v>41033</c:v>
                      </c:pt>
                      <c:pt idx="2166">
                        <c:v>41036</c:v>
                      </c:pt>
                      <c:pt idx="2167">
                        <c:v>41037</c:v>
                      </c:pt>
                      <c:pt idx="2168">
                        <c:v>41038</c:v>
                      </c:pt>
                      <c:pt idx="2169">
                        <c:v>41039</c:v>
                      </c:pt>
                      <c:pt idx="2170">
                        <c:v>41040</c:v>
                      </c:pt>
                      <c:pt idx="2171">
                        <c:v>41043</c:v>
                      </c:pt>
                      <c:pt idx="2172">
                        <c:v>41044</c:v>
                      </c:pt>
                      <c:pt idx="2173">
                        <c:v>41045</c:v>
                      </c:pt>
                      <c:pt idx="2174">
                        <c:v>41046</c:v>
                      </c:pt>
                      <c:pt idx="2175">
                        <c:v>41047</c:v>
                      </c:pt>
                      <c:pt idx="2176">
                        <c:v>41050</c:v>
                      </c:pt>
                      <c:pt idx="2177">
                        <c:v>41051</c:v>
                      </c:pt>
                      <c:pt idx="2178">
                        <c:v>41052</c:v>
                      </c:pt>
                      <c:pt idx="2179">
                        <c:v>41053</c:v>
                      </c:pt>
                      <c:pt idx="2180">
                        <c:v>41054</c:v>
                      </c:pt>
                      <c:pt idx="2181">
                        <c:v>41057</c:v>
                      </c:pt>
                      <c:pt idx="2182">
                        <c:v>41058</c:v>
                      </c:pt>
                      <c:pt idx="2183">
                        <c:v>41059</c:v>
                      </c:pt>
                      <c:pt idx="2184">
                        <c:v>41060</c:v>
                      </c:pt>
                      <c:pt idx="2185">
                        <c:v>41061</c:v>
                      </c:pt>
                      <c:pt idx="2186">
                        <c:v>41064</c:v>
                      </c:pt>
                      <c:pt idx="2187">
                        <c:v>41065</c:v>
                      </c:pt>
                      <c:pt idx="2188">
                        <c:v>41066</c:v>
                      </c:pt>
                      <c:pt idx="2189">
                        <c:v>41067</c:v>
                      </c:pt>
                      <c:pt idx="2190">
                        <c:v>41068</c:v>
                      </c:pt>
                      <c:pt idx="2191">
                        <c:v>41071</c:v>
                      </c:pt>
                      <c:pt idx="2192">
                        <c:v>41072</c:v>
                      </c:pt>
                      <c:pt idx="2193">
                        <c:v>41073</c:v>
                      </c:pt>
                      <c:pt idx="2194">
                        <c:v>41074</c:v>
                      </c:pt>
                      <c:pt idx="2195">
                        <c:v>41075</c:v>
                      </c:pt>
                      <c:pt idx="2196">
                        <c:v>41078</c:v>
                      </c:pt>
                      <c:pt idx="2197">
                        <c:v>41079</c:v>
                      </c:pt>
                      <c:pt idx="2198">
                        <c:v>41080</c:v>
                      </c:pt>
                      <c:pt idx="2199">
                        <c:v>41081</c:v>
                      </c:pt>
                      <c:pt idx="2200">
                        <c:v>41082</c:v>
                      </c:pt>
                      <c:pt idx="2201">
                        <c:v>41085</c:v>
                      </c:pt>
                      <c:pt idx="2202">
                        <c:v>41086</c:v>
                      </c:pt>
                      <c:pt idx="2203">
                        <c:v>41087</c:v>
                      </c:pt>
                      <c:pt idx="2204">
                        <c:v>41088</c:v>
                      </c:pt>
                      <c:pt idx="2205">
                        <c:v>41089</c:v>
                      </c:pt>
                      <c:pt idx="2206">
                        <c:v>41092</c:v>
                      </c:pt>
                      <c:pt idx="2207">
                        <c:v>41093</c:v>
                      </c:pt>
                      <c:pt idx="2208">
                        <c:v>41094</c:v>
                      </c:pt>
                      <c:pt idx="2209">
                        <c:v>41095</c:v>
                      </c:pt>
                      <c:pt idx="2210">
                        <c:v>41096</c:v>
                      </c:pt>
                      <c:pt idx="2211">
                        <c:v>41099</c:v>
                      </c:pt>
                      <c:pt idx="2212">
                        <c:v>41100</c:v>
                      </c:pt>
                      <c:pt idx="2213">
                        <c:v>41101</c:v>
                      </c:pt>
                      <c:pt idx="2214">
                        <c:v>41102</c:v>
                      </c:pt>
                      <c:pt idx="2215">
                        <c:v>41103</c:v>
                      </c:pt>
                      <c:pt idx="2216">
                        <c:v>41106</c:v>
                      </c:pt>
                      <c:pt idx="2217">
                        <c:v>41107</c:v>
                      </c:pt>
                      <c:pt idx="2218">
                        <c:v>41108</c:v>
                      </c:pt>
                      <c:pt idx="2219">
                        <c:v>41109</c:v>
                      </c:pt>
                      <c:pt idx="2220">
                        <c:v>41110</c:v>
                      </c:pt>
                      <c:pt idx="2221">
                        <c:v>41113</c:v>
                      </c:pt>
                      <c:pt idx="2222">
                        <c:v>41114</c:v>
                      </c:pt>
                      <c:pt idx="2223">
                        <c:v>41115</c:v>
                      </c:pt>
                      <c:pt idx="2224">
                        <c:v>41116</c:v>
                      </c:pt>
                      <c:pt idx="2225">
                        <c:v>41117</c:v>
                      </c:pt>
                      <c:pt idx="2226">
                        <c:v>41120</c:v>
                      </c:pt>
                      <c:pt idx="2227">
                        <c:v>41121</c:v>
                      </c:pt>
                      <c:pt idx="2228">
                        <c:v>41122</c:v>
                      </c:pt>
                      <c:pt idx="2229">
                        <c:v>41123</c:v>
                      </c:pt>
                      <c:pt idx="2230">
                        <c:v>41124</c:v>
                      </c:pt>
                      <c:pt idx="2231">
                        <c:v>41127</c:v>
                      </c:pt>
                      <c:pt idx="2232">
                        <c:v>41128</c:v>
                      </c:pt>
                      <c:pt idx="2233">
                        <c:v>41129</c:v>
                      </c:pt>
                      <c:pt idx="2234">
                        <c:v>41130</c:v>
                      </c:pt>
                      <c:pt idx="2235">
                        <c:v>41131</c:v>
                      </c:pt>
                      <c:pt idx="2236">
                        <c:v>41134</c:v>
                      </c:pt>
                      <c:pt idx="2237">
                        <c:v>41135</c:v>
                      </c:pt>
                      <c:pt idx="2238">
                        <c:v>41136</c:v>
                      </c:pt>
                      <c:pt idx="2239">
                        <c:v>41137</c:v>
                      </c:pt>
                      <c:pt idx="2240">
                        <c:v>41138</c:v>
                      </c:pt>
                      <c:pt idx="2241">
                        <c:v>41141</c:v>
                      </c:pt>
                      <c:pt idx="2242">
                        <c:v>41142</c:v>
                      </c:pt>
                      <c:pt idx="2243">
                        <c:v>41143</c:v>
                      </c:pt>
                      <c:pt idx="2244">
                        <c:v>41144</c:v>
                      </c:pt>
                      <c:pt idx="2245">
                        <c:v>41145</c:v>
                      </c:pt>
                      <c:pt idx="2246">
                        <c:v>41148</c:v>
                      </c:pt>
                      <c:pt idx="2247">
                        <c:v>41149</c:v>
                      </c:pt>
                      <c:pt idx="2248">
                        <c:v>41150</c:v>
                      </c:pt>
                      <c:pt idx="2249">
                        <c:v>41151</c:v>
                      </c:pt>
                      <c:pt idx="2250">
                        <c:v>41152</c:v>
                      </c:pt>
                      <c:pt idx="2251">
                        <c:v>41155</c:v>
                      </c:pt>
                      <c:pt idx="2252">
                        <c:v>41156</c:v>
                      </c:pt>
                      <c:pt idx="2253">
                        <c:v>41157</c:v>
                      </c:pt>
                      <c:pt idx="2254">
                        <c:v>41158</c:v>
                      </c:pt>
                      <c:pt idx="2255">
                        <c:v>41159</c:v>
                      </c:pt>
                      <c:pt idx="2256">
                        <c:v>41162</c:v>
                      </c:pt>
                      <c:pt idx="2257">
                        <c:v>41163</c:v>
                      </c:pt>
                      <c:pt idx="2258">
                        <c:v>41164</c:v>
                      </c:pt>
                      <c:pt idx="2259">
                        <c:v>41165</c:v>
                      </c:pt>
                      <c:pt idx="2260">
                        <c:v>41166</c:v>
                      </c:pt>
                      <c:pt idx="2261">
                        <c:v>41169</c:v>
                      </c:pt>
                      <c:pt idx="2262">
                        <c:v>41170</c:v>
                      </c:pt>
                      <c:pt idx="2263">
                        <c:v>41171</c:v>
                      </c:pt>
                      <c:pt idx="2264">
                        <c:v>41172</c:v>
                      </c:pt>
                      <c:pt idx="2265">
                        <c:v>41173</c:v>
                      </c:pt>
                      <c:pt idx="2266">
                        <c:v>41176</c:v>
                      </c:pt>
                      <c:pt idx="2267">
                        <c:v>41177</c:v>
                      </c:pt>
                      <c:pt idx="2268">
                        <c:v>41178</c:v>
                      </c:pt>
                      <c:pt idx="2269">
                        <c:v>41179</c:v>
                      </c:pt>
                      <c:pt idx="2270">
                        <c:v>41180</c:v>
                      </c:pt>
                      <c:pt idx="2271">
                        <c:v>41183</c:v>
                      </c:pt>
                      <c:pt idx="2272">
                        <c:v>41184</c:v>
                      </c:pt>
                      <c:pt idx="2273">
                        <c:v>41185</c:v>
                      </c:pt>
                      <c:pt idx="2274">
                        <c:v>41186</c:v>
                      </c:pt>
                      <c:pt idx="2275">
                        <c:v>41187</c:v>
                      </c:pt>
                      <c:pt idx="2276">
                        <c:v>41190</c:v>
                      </c:pt>
                      <c:pt idx="2277">
                        <c:v>41191</c:v>
                      </c:pt>
                      <c:pt idx="2278">
                        <c:v>41192</c:v>
                      </c:pt>
                      <c:pt idx="2279">
                        <c:v>41193</c:v>
                      </c:pt>
                      <c:pt idx="2280">
                        <c:v>41194</c:v>
                      </c:pt>
                      <c:pt idx="2281">
                        <c:v>41197</c:v>
                      </c:pt>
                      <c:pt idx="2282">
                        <c:v>41198</c:v>
                      </c:pt>
                      <c:pt idx="2283">
                        <c:v>41199</c:v>
                      </c:pt>
                      <c:pt idx="2284">
                        <c:v>41200</c:v>
                      </c:pt>
                      <c:pt idx="2285">
                        <c:v>41201</c:v>
                      </c:pt>
                      <c:pt idx="2286">
                        <c:v>41204</c:v>
                      </c:pt>
                      <c:pt idx="2287">
                        <c:v>41205</c:v>
                      </c:pt>
                      <c:pt idx="2288">
                        <c:v>41206</c:v>
                      </c:pt>
                      <c:pt idx="2289">
                        <c:v>41207</c:v>
                      </c:pt>
                      <c:pt idx="2290">
                        <c:v>41208</c:v>
                      </c:pt>
                      <c:pt idx="2291">
                        <c:v>41211</c:v>
                      </c:pt>
                      <c:pt idx="2292">
                        <c:v>41212</c:v>
                      </c:pt>
                      <c:pt idx="2293">
                        <c:v>41213</c:v>
                      </c:pt>
                      <c:pt idx="2294">
                        <c:v>41214</c:v>
                      </c:pt>
                      <c:pt idx="2295">
                        <c:v>41218</c:v>
                      </c:pt>
                      <c:pt idx="2296">
                        <c:v>41219</c:v>
                      </c:pt>
                      <c:pt idx="2297">
                        <c:v>41220</c:v>
                      </c:pt>
                      <c:pt idx="2298">
                        <c:v>41221</c:v>
                      </c:pt>
                      <c:pt idx="2299">
                        <c:v>41222</c:v>
                      </c:pt>
                      <c:pt idx="2300">
                        <c:v>41225</c:v>
                      </c:pt>
                      <c:pt idx="2301">
                        <c:v>41226</c:v>
                      </c:pt>
                      <c:pt idx="2302">
                        <c:v>41227</c:v>
                      </c:pt>
                      <c:pt idx="2303">
                        <c:v>41228</c:v>
                      </c:pt>
                      <c:pt idx="2304">
                        <c:v>41229</c:v>
                      </c:pt>
                      <c:pt idx="2305">
                        <c:v>41232</c:v>
                      </c:pt>
                      <c:pt idx="2306">
                        <c:v>41233</c:v>
                      </c:pt>
                      <c:pt idx="2307">
                        <c:v>41234</c:v>
                      </c:pt>
                      <c:pt idx="2308">
                        <c:v>41235</c:v>
                      </c:pt>
                      <c:pt idx="2309">
                        <c:v>41236</c:v>
                      </c:pt>
                      <c:pt idx="2310">
                        <c:v>41239</c:v>
                      </c:pt>
                      <c:pt idx="2311">
                        <c:v>41240</c:v>
                      </c:pt>
                      <c:pt idx="2312">
                        <c:v>41241</c:v>
                      </c:pt>
                      <c:pt idx="2313">
                        <c:v>41242</c:v>
                      </c:pt>
                      <c:pt idx="2314">
                        <c:v>41243</c:v>
                      </c:pt>
                      <c:pt idx="2315">
                        <c:v>41246</c:v>
                      </c:pt>
                      <c:pt idx="2316">
                        <c:v>41247</c:v>
                      </c:pt>
                      <c:pt idx="2317">
                        <c:v>41248</c:v>
                      </c:pt>
                      <c:pt idx="2318">
                        <c:v>41249</c:v>
                      </c:pt>
                      <c:pt idx="2319">
                        <c:v>41250</c:v>
                      </c:pt>
                      <c:pt idx="2320">
                        <c:v>41253</c:v>
                      </c:pt>
                      <c:pt idx="2321">
                        <c:v>41254</c:v>
                      </c:pt>
                      <c:pt idx="2322">
                        <c:v>41256</c:v>
                      </c:pt>
                      <c:pt idx="2323">
                        <c:v>41257</c:v>
                      </c:pt>
                      <c:pt idx="2324">
                        <c:v>41260</c:v>
                      </c:pt>
                      <c:pt idx="2325">
                        <c:v>41261</c:v>
                      </c:pt>
                      <c:pt idx="2326">
                        <c:v>41262</c:v>
                      </c:pt>
                      <c:pt idx="2327">
                        <c:v>41263</c:v>
                      </c:pt>
                      <c:pt idx="2328">
                        <c:v>41264</c:v>
                      </c:pt>
                      <c:pt idx="2329">
                        <c:v>41267</c:v>
                      </c:pt>
                      <c:pt idx="2330">
                        <c:v>41269</c:v>
                      </c:pt>
                      <c:pt idx="2331">
                        <c:v>41270</c:v>
                      </c:pt>
                      <c:pt idx="2332">
                        <c:v>41267</c:v>
                      </c:pt>
                      <c:pt idx="2333">
                        <c:v>41269</c:v>
                      </c:pt>
                      <c:pt idx="2334">
                        <c:v>41270</c:v>
                      </c:pt>
                      <c:pt idx="2335">
                        <c:v>41271</c:v>
                      </c:pt>
                      <c:pt idx="2336">
                        <c:v>41274</c:v>
                      </c:pt>
                      <c:pt idx="2337">
                        <c:v>41276</c:v>
                      </c:pt>
                      <c:pt idx="2338">
                        <c:v>41277</c:v>
                      </c:pt>
                      <c:pt idx="2339">
                        <c:v>41278</c:v>
                      </c:pt>
                      <c:pt idx="2340">
                        <c:v>41281</c:v>
                      </c:pt>
                      <c:pt idx="2341">
                        <c:v>41282</c:v>
                      </c:pt>
                      <c:pt idx="2342">
                        <c:v>41283</c:v>
                      </c:pt>
                      <c:pt idx="2343">
                        <c:v>41284</c:v>
                      </c:pt>
                      <c:pt idx="2344">
                        <c:v>41285</c:v>
                      </c:pt>
                      <c:pt idx="2345">
                        <c:v>41288</c:v>
                      </c:pt>
                      <c:pt idx="2346">
                        <c:v>41289</c:v>
                      </c:pt>
                      <c:pt idx="2347">
                        <c:v>41290</c:v>
                      </c:pt>
                      <c:pt idx="2348">
                        <c:v>41291</c:v>
                      </c:pt>
                      <c:pt idx="2349">
                        <c:v>41292</c:v>
                      </c:pt>
                      <c:pt idx="2350">
                        <c:v>41295</c:v>
                      </c:pt>
                      <c:pt idx="2351">
                        <c:v>41296</c:v>
                      </c:pt>
                      <c:pt idx="2352">
                        <c:v>41297</c:v>
                      </c:pt>
                      <c:pt idx="2353">
                        <c:v>41298</c:v>
                      </c:pt>
                      <c:pt idx="2354">
                        <c:v>41299</c:v>
                      </c:pt>
                      <c:pt idx="2355">
                        <c:v>41302</c:v>
                      </c:pt>
                      <c:pt idx="2356">
                        <c:v>41303</c:v>
                      </c:pt>
                      <c:pt idx="2357">
                        <c:v>41304</c:v>
                      </c:pt>
                      <c:pt idx="2358">
                        <c:v>41305</c:v>
                      </c:pt>
                      <c:pt idx="2359">
                        <c:v>41306</c:v>
                      </c:pt>
                      <c:pt idx="2360">
                        <c:v>41310</c:v>
                      </c:pt>
                      <c:pt idx="2361">
                        <c:v>41311</c:v>
                      </c:pt>
                      <c:pt idx="2362">
                        <c:v>41312</c:v>
                      </c:pt>
                      <c:pt idx="2363">
                        <c:v>41313</c:v>
                      </c:pt>
                      <c:pt idx="2364">
                        <c:v>41316</c:v>
                      </c:pt>
                      <c:pt idx="2365">
                        <c:v>41317</c:v>
                      </c:pt>
                      <c:pt idx="2366">
                        <c:v>41318</c:v>
                      </c:pt>
                      <c:pt idx="2367">
                        <c:v>41319</c:v>
                      </c:pt>
                      <c:pt idx="2368">
                        <c:v>41320</c:v>
                      </c:pt>
                      <c:pt idx="2369">
                        <c:v>41323</c:v>
                      </c:pt>
                      <c:pt idx="2370">
                        <c:v>41324</c:v>
                      </c:pt>
                      <c:pt idx="2371">
                        <c:v>41325</c:v>
                      </c:pt>
                      <c:pt idx="2372">
                        <c:v>41326</c:v>
                      </c:pt>
                      <c:pt idx="2373">
                        <c:v>41327</c:v>
                      </c:pt>
                      <c:pt idx="2374">
                        <c:v>41330</c:v>
                      </c:pt>
                      <c:pt idx="2375">
                        <c:v>41331</c:v>
                      </c:pt>
                      <c:pt idx="2376">
                        <c:v>41332</c:v>
                      </c:pt>
                      <c:pt idx="2377">
                        <c:v>41333</c:v>
                      </c:pt>
                      <c:pt idx="2378">
                        <c:v>41334</c:v>
                      </c:pt>
                      <c:pt idx="2379">
                        <c:v>41337</c:v>
                      </c:pt>
                      <c:pt idx="2380">
                        <c:v>41338</c:v>
                      </c:pt>
                      <c:pt idx="2381">
                        <c:v>41339</c:v>
                      </c:pt>
                      <c:pt idx="2382">
                        <c:v>41340</c:v>
                      </c:pt>
                      <c:pt idx="2383">
                        <c:v>41341</c:v>
                      </c:pt>
                      <c:pt idx="2384">
                        <c:v>41344</c:v>
                      </c:pt>
                      <c:pt idx="2385">
                        <c:v>41345</c:v>
                      </c:pt>
                      <c:pt idx="2386">
                        <c:v>41346</c:v>
                      </c:pt>
                      <c:pt idx="2387">
                        <c:v>41347</c:v>
                      </c:pt>
                      <c:pt idx="2388">
                        <c:v>41348</c:v>
                      </c:pt>
                      <c:pt idx="2389">
                        <c:v>41352</c:v>
                      </c:pt>
                      <c:pt idx="2390">
                        <c:v>41353</c:v>
                      </c:pt>
                      <c:pt idx="2391">
                        <c:v>41354</c:v>
                      </c:pt>
                      <c:pt idx="2392">
                        <c:v>41355</c:v>
                      </c:pt>
                      <c:pt idx="2393">
                        <c:v>41358</c:v>
                      </c:pt>
                      <c:pt idx="2394">
                        <c:v>41359</c:v>
                      </c:pt>
                      <c:pt idx="2395">
                        <c:v>41360</c:v>
                      </c:pt>
                      <c:pt idx="2396">
                        <c:v>41365</c:v>
                      </c:pt>
                      <c:pt idx="2397">
                        <c:v>41366</c:v>
                      </c:pt>
                      <c:pt idx="2398">
                        <c:v>41367</c:v>
                      </c:pt>
                      <c:pt idx="2399">
                        <c:v>41368</c:v>
                      </c:pt>
                      <c:pt idx="2400">
                        <c:v>41372</c:v>
                      </c:pt>
                      <c:pt idx="2401">
                        <c:v>41373</c:v>
                      </c:pt>
                      <c:pt idx="2402">
                        <c:v>41374</c:v>
                      </c:pt>
                      <c:pt idx="2403">
                        <c:v>41375</c:v>
                      </c:pt>
                      <c:pt idx="2404">
                        <c:v>41376</c:v>
                      </c:pt>
                      <c:pt idx="2405">
                        <c:v>41379</c:v>
                      </c:pt>
                      <c:pt idx="2406">
                        <c:v>41380</c:v>
                      </c:pt>
                      <c:pt idx="2407">
                        <c:v>41381</c:v>
                      </c:pt>
                      <c:pt idx="2408">
                        <c:v>41382</c:v>
                      </c:pt>
                      <c:pt idx="2409">
                        <c:v>41383</c:v>
                      </c:pt>
                      <c:pt idx="2410">
                        <c:v>41386</c:v>
                      </c:pt>
                      <c:pt idx="2411">
                        <c:v>41387</c:v>
                      </c:pt>
                      <c:pt idx="2412">
                        <c:v>41388</c:v>
                      </c:pt>
                      <c:pt idx="2413">
                        <c:v>41389</c:v>
                      </c:pt>
                      <c:pt idx="2414">
                        <c:v>41390</c:v>
                      </c:pt>
                      <c:pt idx="2415">
                        <c:v>41393</c:v>
                      </c:pt>
                      <c:pt idx="2416">
                        <c:v>41394</c:v>
                      </c:pt>
                      <c:pt idx="2417">
                        <c:v>41396</c:v>
                      </c:pt>
                      <c:pt idx="2418">
                        <c:v>41397</c:v>
                      </c:pt>
                      <c:pt idx="2419">
                        <c:v>41400</c:v>
                      </c:pt>
                      <c:pt idx="2420">
                        <c:v>41403</c:v>
                      </c:pt>
                      <c:pt idx="2421">
                        <c:v>41404</c:v>
                      </c:pt>
                      <c:pt idx="2422">
                        <c:v>41407</c:v>
                      </c:pt>
                      <c:pt idx="2423">
                        <c:v>41408</c:v>
                      </c:pt>
                      <c:pt idx="2424">
                        <c:v>41409</c:v>
                      </c:pt>
                      <c:pt idx="2425">
                        <c:v>41410</c:v>
                      </c:pt>
                      <c:pt idx="2426">
                        <c:v>41411</c:v>
                      </c:pt>
                      <c:pt idx="2427">
                        <c:v>41414</c:v>
                      </c:pt>
                      <c:pt idx="2428">
                        <c:v>41415</c:v>
                      </c:pt>
                      <c:pt idx="2429">
                        <c:v>41416</c:v>
                      </c:pt>
                      <c:pt idx="2430">
                        <c:v>41417</c:v>
                      </c:pt>
                      <c:pt idx="2431">
                        <c:v>41418</c:v>
                      </c:pt>
                      <c:pt idx="2432">
                        <c:v>41421</c:v>
                      </c:pt>
                      <c:pt idx="2433">
                        <c:v>41422</c:v>
                      </c:pt>
                      <c:pt idx="2434">
                        <c:v>41423</c:v>
                      </c:pt>
                      <c:pt idx="2435">
                        <c:v>41424</c:v>
                      </c:pt>
                      <c:pt idx="2436">
                        <c:v>41425</c:v>
                      </c:pt>
                      <c:pt idx="2437">
                        <c:v>41428</c:v>
                      </c:pt>
                      <c:pt idx="2438">
                        <c:v>41429</c:v>
                      </c:pt>
                      <c:pt idx="2439">
                        <c:v>41430</c:v>
                      </c:pt>
                      <c:pt idx="2440">
                        <c:v>41431</c:v>
                      </c:pt>
                      <c:pt idx="2441">
                        <c:v>41432</c:v>
                      </c:pt>
                      <c:pt idx="2442">
                        <c:v>41435</c:v>
                      </c:pt>
                      <c:pt idx="2443">
                        <c:v>41436</c:v>
                      </c:pt>
                      <c:pt idx="2444">
                        <c:v>41437</c:v>
                      </c:pt>
                      <c:pt idx="2445">
                        <c:v>41438</c:v>
                      </c:pt>
                      <c:pt idx="2446">
                        <c:v>41439</c:v>
                      </c:pt>
                      <c:pt idx="2447">
                        <c:v>41442</c:v>
                      </c:pt>
                      <c:pt idx="2448">
                        <c:v>41443</c:v>
                      </c:pt>
                      <c:pt idx="2449">
                        <c:v>41444</c:v>
                      </c:pt>
                      <c:pt idx="2450">
                        <c:v>41445</c:v>
                      </c:pt>
                      <c:pt idx="2451">
                        <c:v>41446</c:v>
                      </c:pt>
                      <c:pt idx="2452">
                        <c:v>41449</c:v>
                      </c:pt>
                      <c:pt idx="2453">
                        <c:v>41450</c:v>
                      </c:pt>
                      <c:pt idx="2454">
                        <c:v>41451</c:v>
                      </c:pt>
                      <c:pt idx="2455">
                        <c:v>41452</c:v>
                      </c:pt>
                      <c:pt idx="2456">
                        <c:v>41453</c:v>
                      </c:pt>
                      <c:pt idx="2457">
                        <c:v>41456</c:v>
                      </c:pt>
                      <c:pt idx="2458">
                        <c:v>41457</c:v>
                      </c:pt>
                      <c:pt idx="2459">
                        <c:v>41458</c:v>
                      </c:pt>
                      <c:pt idx="2460">
                        <c:v>41459</c:v>
                      </c:pt>
                      <c:pt idx="2461">
                        <c:v>41460</c:v>
                      </c:pt>
                      <c:pt idx="2462">
                        <c:v>41463</c:v>
                      </c:pt>
                      <c:pt idx="2463">
                        <c:v>41464</c:v>
                      </c:pt>
                      <c:pt idx="2464">
                        <c:v>41465</c:v>
                      </c:pt>
                      <c:pt idx="2465">
                        <c:v>41466</c:v>
                      </c:pt>
                      <c:pt idx="2466">
                        <c:v>41467</c:v>
                      </c:pt>
                      <c:pt idx="2467">
                        <c:v>41470</c:v>
                      </c:pt>
                      <c:pt idx="2468">
                        <c:v>41471</c:v>
                      </c:pt>
                      <c:pt idx="2469">
                        <c:v>41472</c:v>
                      </c:pt>
                      <c:pt idx="2470">
                        <c:v>41473</c:v>
                      </c:pt>
                      <c:pt idx="2471">
                        <c:v>41474</c:v>
                      </c:pt>
                      <c:pt idx="2472">
                        <c:v>41477</c:v>
                      </c:pt>
                      <c:pt idx="2473">
                        <c:v>41478</c:v>
                      </c:pt>
                      <c:pt idx="2474">
                        <c:v>41479</c:v>
                      </c:pt>
                      <c:pt idx="2475">
                        <c:v>41480</c:v>
                      </c:pt>
                      <c:pt idx="2476">
                        <c:v>41481</c:v>
                      </c:pt>
                      <c:pt idx="2477">
                        <c:v>41484</c:v>
                      </c:pt>
                      <c:pt idx="2478">
                        <c:v>41485</c:v>
                      </c:pt>
                      <c:pt idx="2479">
                        <c:v>41486</c:v>
                      </c:pt>
                      <c:pt idx="2480">
                        <c:v>41487</c:v>
                      </c:pt>
                      <c:pt idx="2481">
                        <c:v>41488</c:v>
                      </c:pt>
                      <c:pt idx="2482">
                        <c:v>41491</c:v>
                      </c:pt>
                      <c:pt idx="2483">
                        <c:v>41492</c:v>
                      </c:pt>
                      <c:pt idx="2484">
                        <c:v>41493</c:v>
                      </c:pt>
                      <c:pt idx="2485">
                        <c:v>41494</c:v>
                      </c:pt>
                      <c:pt idx="2486">
                        <c:v>41495</c:v>
                      </c:pt>
                      <c:pt idx="2487">
                        <c:v>41498</c:v>
                      </c:pt>
                      <c:pt idx="2488">
                        <c:v>41499</c:v>
                      </c:pt>
                      <c:pt idx="2489">
                        <c:v>41500</c:v>
                      </c:pt>
                      <c:pt idx="2490">
                        <c:v>41501</c:v>
                      </c:pt>
                      <c:pt idx="2491">
                        <c:v>41502</c:v>
                      </c:pt>
                      <c:pt idx="2492">
                        <c:v>41505</c:v>
                      </c:pt>
                      <c:pt idx="2493">
                        <c:v>41506</c:v>
                      </c:pt>
                      <c:pt idx="2494">
                        <c:v>41507</c:v>
                      </c:pt>
                      <c:pt idx="2495">
                        <c:v>41508</c:v>
                      </c:pt>
                      <c:pt idx="2496">
                        <c:v>41509</c:v>
                      </c:pt>
                      <c:pt idx="2497">
                        <c:v>41512</c:v>
                      </c:pt>
                      <c:pt idx="2498">
                        <c:v>41513</c:v>
                      </c:pt>
                      <c:pt idx="2499">
                        <c:v>41514</c:v>
                      </c:pt>
                      <c:pt idx="2500">
                        <c:v>41515</c:v>
                      </c:pt>
                      <c:pt idx="2501">
                        <c:v>41516</c:v>
                      </c:pt>
                      <c:pt idx="2502">
                        <c:v>41519</c:v>
                      </c:pt>
                      <c:pt idx="2503">
                        <c:v>41520</c:v>
                      </c:pt>
                      <c:pt idx="2504">
                        <c:v>41521</c:v>
                      </c:pt>
                      <c:pt idx="2505">
                        <c:v>41522</c:v>
                      </c:pt>
                      <c:pt idx="2506">
                        <c:v>41523</c:v>
                      </c:pt>
                      <c:pt idx="2507">
                        <c:v>41526</c:v>
                      </c:pt>
                      <c:pt idx="2508">
                        <c:v>41527</c:v>
                      </c:pt>
                      <c:pt idx="2509">
                        <c:v>41528</c:v>
                      </c:pt>
                      <c:pt idx="2510">
                        <c:v>41529</c:v>
                      </c:pt>
                      <c:pt idx="2511">
                        <c:v>41530</c:v>
                      </c:pt>
                      <c:pt idx="2512">
                        <c:v>41534</c:v>
                      </c:pt>
                      <c:pt idx="2513">
                        <c:v>41535</c:v>
                      </c:pt>
                      <c:pt idx="2514">
                        <c:v>41536</c:v>
                      </c:pt>
                      <c:pt idx="2515">
                        <c:v>41537</c:v>
                      </c:pt>
                      <c:pt idx="2516">
                        <c:v>41540</c:v>
                      </c:pt>
                      <c:pt idx="2517">
                        <c:v>41541</c:v>
                      </c:pt>
                      <c:pt idx="2518">
                        <c:v>41542</c:v>
                      </c:pt>
                      <c:pt idx="2519">
                        <c:v>41543</c:v>
                      </c:pt>
                      <c:pt idx="2520">
                        <c:v>41544</c:v>
                      </c:pt>
                      <c:pt idx="2521">
                        <c:v>41547</c:v>
                      </c:pt>
                      <c:pt idx="2522">
                        <c:v>41548</c:v>
                      </c:pt>
                      <c:pt idx="2523">
                        <c:v>41549</c:v>
                      </c:pt>
                      <c:pt idx="2524">
                        <c:v>41550</c:v>
                      </c:pt>
                      <c:pt idx="2525">
                        <c:v>41551</c:v>
                      </c:pt>
                      <c:pt idx="2526">
                        <c:v>41554</c:v>
                      </c:pt>
                      <c:pt idx="2527">
                        <c:v>41555</c:v>
                      </c:pt>
                      <c:pt idx="2528">
                        <c:v>41556</c:v>
                      </c:pt>
                      <c:pt idx="2529">
                        <c:v>41557</c:v>
                      </c:pt>
                      <c:pt idx="2530">
                        <c:v>41558</c:v>
                      </c:pt>
                      <c:pt idx="2531">
                        <c:v>41561</c:v>
                      </c:pt>
                      <c:pt idx="2532">
                        <c:v>41562</c:v>
                      </c:pt>
                      <c:pt idx="2533">
                        <c:v>41563</c:v>
                      </c:pt>
                      <c:pt idx="2534">
                        <c:v>41564</c:v>
                      </c:pt>
                      <c:pt idx="2535">
                        <c:v>41565</c:v>
                      </c:pt>
                      <c:pt idx="2536">
                        <c:v>41568</c:v>
                      </c:pt>
                      <c:pt idx="2537">
                        <c:v>41569</c:v>
                      </c:pt>
                      <c:pt idx="2538">
                        <c:v>41570</c:v>
                      </c:pt>
                      <c:pt idx="2539">
                        <c:v>41571</c:v>
                      </c:pt>
                      <c:pt idx="2540">
                        <c:v>41572</c:v>
                      </c:pt>
                      <c:pt idx="2541">
                        <c:v>41575</c:v>
                      </c:pt>
                      <c:pt idx="2542">
                        <c:v>41576</c:v>
                      </c:pt>
                      <c:pt idx="2543">
                        <c:v>41577</c:v>
                      </c:pt>
                      <c:pt idx="2544">
                        <c:v>41578</c:v>
                      </c:pt>
                      <c:pt idx="2545">
                        <c:v>41579</c:v>
                      </c:pt>
                      <c:pt idx="2546">
                        <c:v>41582</c:v>
                      </c:pt>
                      <c:pt idx="2547">
                        <c:v>41583</c:v>
                      </c:pt>
                      <c:pt idx="2548">
                        <c:v>41584</c:v>
                      </c:pt>
                      <c:pt idx="2549">
                        <c:v>41585</c:v>
                      </c:pt>
                      <c:pt idx="2550">
                        <c:v>41586</c:v>
                      </c:pt>
                      <c:pt idx="2551">
                        <c:v>41589</c:v>
                      </c:pt>
                      <c:pt idx="2552">
                        <c:v>41590</c:v>
                      </c:pt>
                      <c:pt idx="2553">
                        <c:v>41591</c:v>
                      </c:pt>
                      <c:pt idx="2554">
                        <c:v>41592</c:v>
                      </c:pt>
                      <c:pt idx="2555">
                        <c:v>41593</c:v>
                      </c:pt>
                      <c:pt idx="2556">
                        <c:v>41597</c:v>
                      </c:pt>
                      <c:pt idx="2557">
                        <c:v>41598</c:v>
                      </c:pt>
                      <c:pt idx="2558">
                        <c:v>41599</c:v>
                      </c:pt>
                      <c:pt idx="2559">
                        <c:v>41600</c:v>
                      </c:pt>
                      <c:pt idx="2560">
                        <c:v>41603</c:v>
                      </c:pt>
                      <c:pt idx="2561">
                        <c:v>41604</c:v>
                      </c:pt>
                      <c:pt idx="2562">
                        <c:v>41605</c:v>
                      </c:pt>
                      <c:pt idx="2563">
                        <c:v>41606</c:v>
                      </c:pt>
                      <c:pt idx="2564">
                        <c:v>41607</c:v>
                      </c:pt>
                      <c:pt idx="2565">
                        <c:v>41610</c:v>
                      </c:pt>
                      <c:pt idx="2566">
                        <c:v>41611</c:v>
                      </c:pt>
                      <c:pt idx="2567">
                        <c:v>41612</c:v>
                      </c:pt>
                      <c:pt idx="2568">
                        <c:v>41613</c:v>
                      </c:pt>
                      <c:pt idx="2569">
                        <c:v>41614</c:v>
                      </c:pt>
                      <c:pt idx="2570">
                        <c:v>41617</c:v>
                      </c:pt>
                      <c:pt idx="2571">
                        <c:v>41618</c:v>
                      </c:pt>
                      <c:pt idx="2572">
                        <c:v>41619</c:v>
                      </c:pt>
                      <c:pt idx="2573">
                        <c:v>41621</c:v>
                      </c:pt>
                      <c:pt idx="2574">
                        <c:v>41624</c:v>
                      </c:pt>
                      <c:pt idx="2575">
                        <c:v>41625</c:v>
                      </c:pt>
                      <c:pt idx="2576">
                        <c:v>41626</c:v>
                      </c:pt>
                      <c:pt idx="2577">
                        <c:v>41627</c:v>
                      </c:pt>
                      <c:pt idx="2578">
                        <c:v>41628</c:v>
                      </c:pt>
                      <c:pt idx="2579">
                        <c:v>41631</c:v>
                      </c:pt>
                      <c:pt idx="2580">
                        <c:v>41632</c:v>
                      </c:pt>
                      <c:pt idx="2581">
                        <c:v>41634</c:v>
                      </c:pt>
                      <c:pt idx="2582">
                        <c:v>41635</c:v>
                      </c:pt>
                      <c:pt idx="2583">
                        <c:v>41638</c:v>
                      </c:pt>
                      <c:pt idx="2584">
                        <c:v>41639</c:v>
                      </c:pt>
                      <c:pt idx="2585">
                        <c:v>41641</c:v>
                      </c:pt>
                      <c:pt idx="2586">
                        <c:v>41642</c:v>
                      </c:pt>
                      <c:pt idx="2587">
                        <c:v>41645</c:v>
                      </c:pt>
                      <c:pt idx="2588">
                        <c:v>41646</c:v>
                      </c:pt>
                      <c:pt idx="2589">
                        <c:v>41647</c:v>
                      </c:pt>
                      <c:pt idx="2590">
                        <c:v>41648</c:v>
                      </c:pt>
                      <c:pt idx="2591">
                        <c:v>41649</c:v>
                      </c:pt>
                      <c:pt idx="2592">
                        <c:v>41652</c:v>
                      </c:pt>
                      <c:pt idx="2593">
                        <c:v>41653</c:v>
                      </c:pt>
                      <c:pt idx="2594">
                        <c:v>41654</c:v>
                      </c:pt>
                      <c:pt idx="2595">
                        <c:v>41655</c:v>
                      </c:pt>
                      <c:pt idx="2596">
                        <c:v>41656</c:v>
                      </c:pt>
                      <c:pt idx="2597">
                        <c:v>41659</c:v>
                      </c:pt>
                      <c:pt idx="2598">
                        <c:v>41660</c:v>
                      </c:pt>
                      <c:pt idx="2599">
                        <c:v>41661</c:v>
                      </c:pt>
                      <c:pt idx="2600">
                        <c:v>41662</c:v>
                      </c:pt>
                      <c:pt idx="2601">
                        <c:v>41663</c:v>
                      </c:pt>
                      <c:pt idx="2602">
                        <c:v>41666</c:v>
                      </c:pt>
                      <c:pt idx="2603">
                        <c:v>41667</c:v>
                      </c:pt>
                      <c:pt idx="2604">
                        <c:v>41668</c:v>
                      </c:pt>
                      <c:pt idx="2605">
                        <c:v>41669</c:v>
                      </c:pt>
                      <c:pt idx="2606">
                        <c:v>41670</c:v>
                      </c:pt>
                      <c:pt idx="2607">
                        <c:v>41674</c:v>
                      </c:pt>
                      <c:pt idx="2608">
                        <c:v>41675</c:v>
                      </c:pt>
                      <c:pt idx="2609">
                        <c:v>41676</c:v>
                      </c:pt>
                      <c:pt idx="2610">
                        <c:v>41677</c:v>
                      </c:pt>
                      <c:pt idx="2611">
                        <c:v>41680</c:v>
                      </c:pt>
                      <c:pt idx="2612">
                        <c:v>41681</c:v>
                      </c:pt>
                      <c:pt idx="2613">
                        <c:v>41682</c:v>
                      </c:pt>
                      <c:pt idx="2614">
                        <c:v>41683</c:v>
                      </c:pt>
                      <c:pt idx="2615">
                        <c:v>41684</c:v>
                      </c:pt>
                      <c:pt idx="2616">
                        <c:v>41687</c:v>
                      </c:pt>
                      <c:pt idx="2617">
                        <c:v>41688</c:v>
                      </c:pt>
                      <c:pt idx="2618">
                        <c:v>41689</c:v>
                      </c:pt>
                      <c:pt idx="2619">
                        <c:v>41690</c:v>
                      </c:pt>
                      <c:pt idx="2620">
                        <c:v>41691</c:v>
                      </c:pt>
                      <c:pt idx="2621">
                        <c:v>41694</c:v>
                      </c:pt>
                      <c:pt idx="2622">
                        <c:v>41695</c:v>
                      </c:pt>
                      <c:pt idx="2623">
                        <c:v>41696</c:v>
                      </c:pt>
                      <c:pt idx="2624">
                        <c:v>41697</c:v>
                      </c:pt>
                      <c:pt idx="2625">
                        <c:v>41698</c:v>
                      </c:pt>
                      <c:pt idx="2626">
                        <c:v>41701</c:v>
                      </c:pt>
                      <c:pt idx="2627">
                        <c:v>41702</c:v>
                      </c:pt>
                      <c:pt idx="2628">
                        <c:v>41703</c:v>
                      </c:pt>
                      <c:pt idx="2629">
                        <c:v>41704</c:v>
                      </c:pt>
                      <c:pt idx="2630">
                        <c:v>41705</c:v>
                      </c:pt>
                      <c:pt idx="2631">
                        <c:v>41708</c:v>
                      </c:pt>
                      <c:pt idx="2632">
                        <c:v>41709</c:v>
                      </c:pt>
                      <c:pt idx="2633">
                        <c:v>41710</c:v>
                      </c:pt>
                      <c:pt idx="2634">
                        <c:v>41711</c:v>
                      </c:pt>
                      <c:pt idx="2635">
                        <c:v>41712</c:v>
                      </c:pt>
                      <c:pt idx="2636">
                        <c:v>41716</c:v>
                      </c:pt>
                      <c:pt idx="2637">
                        <c:v>41717</c:v>
                      </c:pt>
                      <c:pt idx="2638">
                        <c:v>41718</c:v>
                      </c:pt>
                      <c:pt idx="2639">
                        <c:v>41719</c:v>
                      </c:pt>
                      <c:pt idx="2640">
                        <c:v>41722</c:v>
                      </c:pt>
                      <c:pt idx="2641">
                        <c:v>41723</c:v>
                      </c:pt>
                      <c:pt idx="2642">
                        <c:v>41724</c:v>
                      </c:pt>
                      <c:pt idx="2643">
                        <c:v>41725</c:v>
                      </c:pt>
                      <c:pt idx="2644">
                        <c:v>41726</c:v>
                      </c:pt>
                      <c:pt idx="2645">
                        <c:v>41729</c:v>
                      </c:pt>
                      <c:pt idx="2646">
                        <c:v>41730</c:v>
                      </c:pt>
                      <c:pt idx="2647">
                        <c:v>41731</c:v>
                      </c:pt>
                      <c:pt idx="2648">
                        <c:v>41732</c:v>
                      </c:pt>
                      <c:pt idx="2649">
                        <c:v>41733</c:v>
                      </c:pt>
                      <c:pt idx="2650">
                        <c:v>41736</c:v>
                      </c:pt>
                      <c:pt idx="2651">
                        <c:v>41737</c:v>
                      </c:pt>
                      <c:pt idx="2652">
                        <c:v>41738</c:v>
                      </c:pt>
                      <c:pt idx="2653">
                        <c:v>41739</c:v>
                      </c:pt>
                      <c:pt idx="2654">
                        <c:v>41740</c:v>
                      </c:pt>
                      <c:pt idx="2655">
                        <c:v>41743</c:v>
                      </c:pt>
                      <c:pt idx="2656">
                        <c:v>41744</c:v>
                      </c:pt>
                      <c:pt idx="2657">
                        <c:v>41745</c:v>
                      </c:pt>
                      <c:pt idx="2658">
                        <c:v>41750</c:v>
                      </c:pt>
                      <c:pt idx="2659">
                        <c:v>41751</c:v>
                      </c:pt>
                      <c:pt idx="2660">
                        <c:v>41752</c:v>
                      </c:pt>
                      <c:pt idx="2661">
                        <c:v>41753</c:v>
                      </c:pt>
                      <c:pt idx="2662">
                        <c:v>41754</c:v>
                      </c:pt>
                      <c:pt idx="2663">
                        <c:v>41757</c:v>
                      </c:pt>
                      <c:pt idx="2664">
                        <c:v>41758</c:v>
                      </c:pt>
                      <c:pt idx="2665">
                        <c:v>41759</c:v>
                      </c:pt>
                      <c:pt idx="2666">
                        <c:v>41761</c:v>
                      </c:pt>
                      <c:pt idx="2667">
                        <c:v>41764</c:v>
                      </c:pt>
                      <c:pt idx="2668">
                        <c:v>41765</c:v>
                      </c:pt>
                      <c:pt idx="2669">
                        <c:v>41766</c:v>
                      </c:pt>
                      <c:pt idx="2670">
                        <c:v>41767</c:v>
                      </c:pt>
                      <c:pt idx="2671">
                        <c:v>41768</c:v>
                      </c:pt>
                      <c:pt idx="2672">
                        <c:v>41771</c:v>
                      </c:pt>
                      <c:pt idx="2673">
                        <c:v>41772</c:v>
                      </c:pt>
                      <c:pt idx="2674">
                        <c:v>41773</c:v>
                      </c:pt>
                      <c:pt idx="2675">
                        <c:v>41774</c:v>
                      </c:pt>
                      <c:pt idx="2676">
                        <c:v>41775</c:v>
                      </c:pt>
                      <c:pt idx="2677">
                        <c:v>41778</c:v>
                      </c:pt>
                      <c:pt idx="2678">
                        <c:v>41779</c:v>
                      </c:pt>
                      <c:pt idx="2679">
                        <c:v>41780</c:v>
                      </c:pt>
                      <c:pt idx="2680">
                        <c:v>41781</c:v>
                      </c:pt>
                      <c:pt idx="2681">
                        <c:v>41782</c:v>
                      </c:pt>
                      <c:pt idx="2682">
                        <c:v>41785</c:v>
                      </c:pt>
                      <c:pt idx="2683">
                        <c:v>41786</c:v>
                      </c:pt>
                      <c:pt idx="2684">
                        <c:v>41787</c:v>
                      </c:pt>
                      <c:pt idx="2685">
                        <c:v>41788</c:v>
                      </c:pt>
                      <c:pt idx="2686">
                        <c:v>41789</c:v>
                      </c:pt>
                      <c:pt idx="2687">
                        <c:v>41792</c:v>
                      </c:pt>
                      <c:pt idx="2688">
                        <c:v>41793</c:v>
                      </c:pt>
                      <c:pt idx="2689">
                        <c:v>41794</c:v>
                      </c:pt>
                      <c:pt idx="2690">
                        <c:v>41795</c:v>
                      </c:pt>
                      <c:pt idx="2691">
                        <c:v>41796</c:v>
                      </c:pt>
                      <c:pt idx="2692">
                        <c:v>41799</c:v>
                      </c:pt>
                      <c:pt idx="2693">
                        <c:v>41800</c:v>
                      </c:pt>
                      <c:pt idx="2694">
                        <c:v>41801</c:v>
                      </c:pt>
                      <c:pt idx="2695">
                        <c:v>41802</c:v>
                      </c:pt>
                      <c:pt idx="2696">
                        <c:v>41803</c:v>
                      </c:pt>
                      <c:pt idx="2697">
                        <c:v>41806</c:v>
                      </c:pt>
                      <c:pt idx="2698">
                        <c:v>41807</c:v>
                      </c:pt>
                      <c:pt idx="2699">
                        <c:v>41808</c:v>
                      </c:pt>
                      <c:pt idx="2700">
                        <c:v>41809</c:v>
                      </c:pt>
                      <c:pt idx="2701">
                        <c:v>41810</c:v>
                      </c:pt>
                      <c:pt idx="2702">
                        <c:v>41813</c:v>
                      </c:pt>
                      <c:pt idx="2703">
                        <c:v>41814</c:v>
                      </c:pt>
                      <c:pt idx="2704">
                        <c:v>41815</c:v>
                      </c:pt>
                      <c:pt idx="2705">
                        <c:v>41816</c:v>
                      </c:pt>
                      <c:pt idx="2706">
                        <c:v>41817</c:v>
                      </c:pt>
                      <c:pt idx="2707">
                        <c:v>41820</c:v>
                      </c:pt>
                      <c:pt idx="2708">
                        <c:v>41821</c:v>
                      </c:pt>
                      <c:pt idx="2709">
                        <c:v>41822</c:v>
                      </c:pt>
                      <c:pt idx="2710">
                        <c:v>41823</c:v>
                      </c:pt>
                      <c:pt idx="2711">
                        <c:v>41824</c:v>
                      </c:pt>
                      <c:pt idx="2712">
                        <c:v>41827</c:v>
                      </c:pt>
                      <c:pt idx="2713">
                        <c:v>41828</c:v>
                      </c:pt>
                      <c:pt idx="2714">
                        <c:v>41829</c:v>
                      </c:pt>
                      <c:pt idx="2715">
                        <c:v>41830</c:v>
                      </c:pt>
                      <c:pt idx="2716">
                        <c:v>41831</c:v>
                      </c:pt>
                      <c:pt idx="2717">
                        <c:v>41834</c:v>
                      </c:pt>
                      <c:pt idx="2718">
                        <c:v>41835</c:v>
                      </c:pt>
                      <c:pt idx="2719">
                        <c:v>41836</c:v>
                      </c:pt>
                      <c:pt idx="2720">
                        <c:v>41837</c:v>
                      </c:pt>
                      <c:pt idx="2721">
                        <c:v>41838</c:v>
                      </c:pt>
                      <c:pt idx="2722">
                        <c:v>41841</c:v>
                      </c:pt>
                      <c:pt idx="2723">
                        <c:v>41842</c:v>
                      </c:pt>
                      <c:pt idx="2724">
                        <c:v>41843</c:v>
                      </c:pt>
                      <c:pt idx="2725">
                        <c:v>41844</c:v>
                      </c:pt>
                      <c:pt idx="2726">
                        <c:v>41845</c:v>
                      </c:pt>
                      <c:pt idx="2727">
                        <c:v>41848</c:v>
                      </c:pt>
                      <c:pt idx="2728">
                        <c:v>41849</c:v>
                      </c:pt>
                      <c:pt idx="2729">
                        <c:v>41850</c:v>
                      </c:pt>
                      <c:pt idx="2730">
                        <c:v>41851</c:v>
                      </c:pt>
                      <c:pt idx="2731">
                        <c:v>41852</c:v>
                      </c:pt>
                      <c:pt idx="2732">
                        <c:v>41855</c:v>
                      </c:pt>
                      <c:pt idx="2733">
                        <c:v>41856</c:v>
                      </c:pt>
                      <c:pt idx="2734">
                        <c:v>41857</c:v>
                      </c:pt>
                      <c:pt idx="2735">
                        <c:v>41858</c:v>
                      </c:pt>
                      <c:pt idx="2736">
                        <c:v>41859</c:v>
                      </c:pt>
                      <c:pt idx="2737">
                        <c:v>41862</c:v>
                      </c:pt>
                      <c:pt idx="2738">
                        <c:v>41863</c:v>
                      </c:pt>
                      <c:pt idx="2739">
                        <c:v>41864</c:v>
                      </c:pt>
                      <c:pt idx="2740">
                        <c:v>41865</c:v>
                      </c:pt>
                      <c:pt idx="2741">
                        <c:v>41866</c:v>
                      </c:pt>
                      <c:pt idx="2742">
                        <c:v>41869</c:v>
                      </c:pt>
                      <c:pt idx="2743">
                        <c:v>41870</c:v>
                      </c:pt>
                      <c:pt idx="2744">
                        <c:v>41871</c:v>
                      </c:pt>
                      <c:pt idx="2745">
                        <c:v>41872</c:v>
                      </c:pt>
                      <c:pt idx="2746">
                        <c:v>41873</c:v>
                      </c:pt>
                      <c:pt idx="2747">
                        <c:v>41876</c:v>
                      </c:pt>
                      <c:pt idx="2748">
                        <c:v>41877</c:v>
                      </c:pt>
                      <c:pt idx="2749">
                        <c:v>41878</c:v>
                      </c:pt>
                      <c:pt idx="2750">
                        <c:v>41879</c:v>
                      </c:pt>
                      <c:pt idx="2751">
                        <c:v>41880</c:v>
                      </c:pt>
                      <c:pt idx="2752">
                        <c:v>41883</c:v>
                      </c:pt>
                      <c:pt idx="2753">
                        <c:v>41884</c:v>
                      </c:pt>
                      <c:pt idx="2754">
                        <c:v>41885</c:v>
                      </c:pt>
                      <c:pt idx="2755">
                        <c:v>41886</c:v>
                      </c:pt>
                      <c:pt idx="2756">
                        <c:v>41887</c:v>
                      </c:pt>
                      <c:pt idx="2757">
                        <c:v>41890</c:v>
                      </c:pt>
                      <c:pt idx="2758">
                        <c:v>41891</c:v>
                      </c:pt>
                      <c:pt idx="2759">
                        <c:v>41892</c:v>
                      </c:pt>
                      <c:pt idx="2760">
                        <c:v>41893</c:v>
                      </c:pt>
                      <c:pt idx="2761">
                        <c:v>41894</c:v>
                      </c:pt>
                      <c:pt idx="2762">
                        <c:v>41897</c:v>
                      </c:pt>
                      <c:pt idx="2763">
                        <c:v>41899</c:v>
                      </c:pt>
                      <c:pt idx="2764">
                        <c:v>41900</c:v>
                      </c:pt>
                      <c:pt idx="2765">
                        <c:v>41901</c:v>
                      </c:pt>
                      <c:pt idx="2766">
                        <c:v>41904</c:v>
                      </c:pt>
                      <c:pt idx="2767">
                        <c:v>41905</c:v>
                      </c:pt>
                      <c:pt idx="2768">
                        <c:v>41906</c:v>
                      </c:pt>
                      <c:pt idx="2769">
                        <c:v>41907</c:v>
                      </c:pt>
                      <c:pt idx="2770">
                        <c:v>41908</c:v>
                      </c:pt>
                      <c:pt idx="2771">
                        <c:v>41911</c:v>
                      </c:pt>
                      <c:pt idx="2772">
                        <c:v>41912</c:v>
                      </c:pt>
                      <c:pt idx="2773">
                        <c:v>41913</c:v>
                      </c:pt>
                      <c:pt idx="2774">
                        <c:v>41914</c:v>
                      </c:pt>
                      <c:pt idx="2775">
                        <c:v>41915</c:v>
                      </c:pt>
                      <c:pt idx="2776">
                        <c:v>41918</c:v>
                      </c:pt>
                      <c:pt idx="2777">
                        <c:v>41919</c:v>
                      </c:pt>
                      <c:pt idx="2778">
                        <c:v>41920</c:v>
                      </c:pt>
                      <c:pt idx="2779">
                        <c:v>41921</c:v>
                      </c:pt>
                      <c:pt idx="2780">
                        <c:v>41922</c:v>
                      </c:pt>
                      <c:pt idx="2781">
                        <c:v>41925</c:v>
                      </c:pt>
                      <c:pt idx="2782">
                        <c:v>41926</c:v>
                      </c:pt>
                      <c:pt idx="2783">
                        <c:v>41927</c:v>
                      </c:pt>
                      <c:pt idx="2784">
                        <c:v>41928</c:v>
                      </c:pt>
                      <c:pt idx="2785">
                        <c:v>41929</c:v>
                      </c:pt>
                      <c:pt idx="2786">
                        <c:v>41932</c:v>
                      </c:pt>
                      <c:pt idx="2787">
                        <c:v>41933</c:v>
                      </c:pt>
                      <c:pt idx="2788">
                        <c:v>41934</c:v>
                      </c:pt>
                      <c:pt idx="2789">
                        <c:v>41935</c:v>
                      </c:pt>
                      <c:pt idx="2790">
                        <c:v>41936</c:v>
                      </c:pt>
                      <c:pt idx="2791">
                        <c:v>41939</c:v>
                      </c:pt>
                      <c:pt idx="2792">
                        <c:v>41940</c:v>
                      </c:pt>
                      <c:pt idx="2793">
                        <c:v>41941</c:v>
                      </c:pt>
                      <c:pt idx="2794">
                        <c:v>41942</c:v>
                      </c:pt>
                      <c:pt idx="2795">
                        <c:v>41943</c:v>
                      </c:pt>
                      <c:pt idx="2796">
                        <c:v>41946</c:v>
                      </c:pt>
                      <c:pt idx="2797">
                        <c:v>41947</c:v>
                      </c:pt>
                      <c:pt idx="2798">
                        <c:v>41948</c:v>
                      </c:pt>
                      <c:pt idx="2799">
                        <c:v>41949</c:v>
                      </c:pt>
                      <c:pt idx="2800">
                        <c:v>41950</c:v>
                      </c:pt>
                      <c:pt idx="2801">
                        <c:v>41953</c:v>
                      </c:pt>
                      <c:pt idx="2802">
                        <c:v>41954</c:v>
                      </c:pt>
                      <c:pt idx="2803">
                        <c:v>41955</c:v>
                      </c:pt>
                      <c:pt idx="2804">
                        <c:v>41956</c:v>
                      </c:pt>
                      <c:pt idx="2805">
                        <c:v>41957</c:v>
                      </c:pt>
                      <c:pt idx="2806">
                        <c:v>41961</c:v>
                      </c:pt>
                      <c:pt idx="2807">
                        <c:v>41962</c:v>
                      </c:pt>
                      <c:pt idx="2808">
                        <c:v>41963</c:v>
                      </c:pt>
                      <c:pt idx="2809">
                        <c:v>41964</c:v>
                      </c:pt>
                      <c:pt idx="2810">
                        <c:v>41967</c:v>
                      </c:pt>
                      <c:pt idx="2811">
                        <c:v>41968</c:v>
                      </c:pt>
                      <c:pt idx="2812">
                        <c:v>41969</c:v>
                      </c:pt>
                      <c:pt idx="2813">
                        <c:v>41970</c:v>
                      </c:pt>
                      <c:pt idx="2814">
                        <c:v>41971</c:v>
                      </c:pt>
                      <c:pt idx="2815">
                        <c:v>41974</c:v>
                      </c:pt>
                      <c:pt idx="2816">
                        <c:v>41975</c:v>
                      </c:pt>
                      <c:pt idx="2817">
                        <c:v>41976</c:v>
                      </c:pt>
                      <c:pt idx="2818">
                        <c:v>41977</c:v>
                      </c:pt>
                      <c:pt idx="2819">
                        <c:v>41978</c:v>
                      </c:pt>
                      <c:pt idx="2820">
                        <c:v>41981</c:v>
                      </c:pt>
                      <c:pt idx="2821">
                        <c:v>41982</c:v>
                      </c:pt>
                      <c:pt idx="2822">
                        <c:v>41983</c:v>
                      </c:pt>
                      <c:pt idx="2823">
                        <c:v>41984</c:v>
                      </c:pt>
                      <c:pt idx="2824">
                        <c:v>41988</c:v>
                      </c:pt>
                      <c:pt idx="2825">
                        <c:v>41989</c:v>
                      </c:pt>
                      <c:pt idx="2826">
                        <c:v>41990</c:v>
                      </c:pt>
                      <c:pt idx="2827">
                        <c:v>41991</c:v>
                      </c:pt>
                      <c:pt idx="2828">
                        <c:v>41992</c:v>
                      </c:pt>
                      <c:pt idx="2829">
                        <c:v>41995</c:v>
                      </c:pt>
                      <c:pt idx="2830">
                        <c:v>41996</c:v>
                      </c:pt>
                      <c:pt idx="2831">
                        <c:v>41997</c:v>
                      </c:pt>
                      <c:pt idx="2832">
                        <c:v>41999</c:v>
                      </c:pt>
                      <c:pt idx="2833">
                        <c:v>42002</c:v>
                      </c:pt>
                      <c:pt idx="2834">
                        <c:v>42003</c:v>
                      </c:pt>
                      <c:pt idx="2835">
                        <c:v>42004</c:v>
                      </c:pt>
                      <c:pt idx="2836">
                        <c:v>42006</c:v>
                      </c:pt>
                      <c:pt idx="2837">
                        <c:v>42009</c:v>
                      </c:pt>
                      <c:pt idx="2838">
                        <c:v>42010</c:v>
                      </c:pt>
                      <c:pt idx="2839">
                        <c:v>42011</c:v>
                      </c:pt>
                      <c:pt idx="2840">
                        <c:v>42012</c:v>
                      </c:pt>
                      <c:pt idx="2841">
                        <c:v>42013</c:v>
                      </c:pt>
                      <c:pt idx="2842">
                        <c:v>42016</c:v>
                      </c:pt>
                      <c:pt idx="2843">
                        <c:v>42017</c:v>
                      </c:pt>
                      <c:pt idx="2844">
                        <c:v>42018</c:v>
                      </c:pt>
                      <c:pt idx="2845">
                        <c:v>42019</c:v>
                      </c:pt>
                      <c:pt idx="2846">
                        <c:v>42020</c:v>
                      </c:pt>
                      <c:pt idx="2847">
                        <c:v>42023</c:v>
                      </c:pt>
                      <c:pt idx="2848">
                        <c:v>42024</c:v>
                      </c:pt>
                      <c:pt idx="2849">
                        <c:v>42025</c:v>
                      </c:pt>
                      <c:pt idx="2850">
                        <c:v>42026</c:v>
                      </c:pt>
                      <c:pt idx="2851">
                        <c:v>42027</c:v>
                      </c:pt>
                      <c:pt idx="2852">
                        <c:v>42030</c:v>
                      </c:pt>
                      <c:pt idx="2853">
                        <c:v>42031</c:v>
                      </c:pt>
                      <c:pt idx="2854">
                        <c:v>42032</c:v>
                      </c:pt>
                      <c:pt idx="2855">
                        <c:v>42033</c:v>
                      </c:pt>
                      <c:pt idx="2856">
                        <c:v>42034</c:v>
                      </c:pt>
                      <c:pt idx="2857">
                        <c:v>42038</c:v>
                      </c:pt>
                      <c:pt idx="2858">
                        <c:v>42039</c:v>
                      </c:pt>
                      <c:pt idx="2859">
                        <c:v>42040</c:v>
                      </c:pt>
                      <c:pt idx="2860">
                        <c:v>42041</c:v>
                      </c:pt>
                      <c:pt idx="2861">
                        <c:v>42044</c:v>
                      </c:pt>
                      <c:pt idx="2862">
                        <c:v>42045</c:v>
                      </c:pt>
                      <c:pt idx="2863">
                        <c:v>42046</c:v>
                      </c:pt>
                      <c:pt idx="2864">
                        <c:v>42047</c:v>
                      </c:pt>
                      <c:pt idx="2865">
                        <c:v>42048</c:v>
                      </c:pt>
                      <c:pt idx="2866">
                        <c:v>42051</c:v>
                      </c:pt>
                      <c:pt idx="2867">
                        <c:v>42052</c:v>
                      </c:pt>
                      <c:pt idx="2868">
                        <c:v>42053</c:v>
                      </c:pt>
                      <c:pt idx="2869">
                        <c:v>42054</c:v>
                      </c:pt>
                      <c:pt idx="2870">
                        <c:v>42055</c:v>
                      </c:pt>
                      <c:pt idx="2871">
                        <c:v>42058</c:v>
                      </c:pt>
                      <c:pt idx="2872">
                        <c:v>42059</c:v>
                      </c:pt>
                      <c:pt idx="2873">
                        <c:v>42060</c:v>
                      </c:pt>
                      <c:pt idx="2874">
                        <c:v>42061</c:v>
                      </c:pt>
                      <c:pt idx="2875">
                        <c:v>42062</c:v>
                      </c:pt>
                      <c:pt idx="2876">
                        <c:v>42065</c:v>
                      </c:pt>
                      <c:pt idx="2877">
                        <c:v>42066</c:v>
                      </c:pt>
                      <c:pt idx="2878">
                        <c:v>42067</c:v>
                      </c:pt>
                      <c:pt idx="2879">
                        <c:v>42068</c:v>
                      </c:pt>
                      <c:pt idx="2880">
                        <c:v>42069</c:v>
                      </c:pt>
                      <c:pt idx="2881">
                        <c:v>42072</c:v>
                      </c:pt>
                      <c:pt idx="2882">
                        <c:v>42073</c:v>
                      </c:pt>
                      <c:pt idx="2883">
                        <c:v>42074</c:v>
                      </c:pt>
                      <c:pt idx="2884">
                        <c:v>42075</c:v>
                      </c:pt>
                      <c:pt idx="2885">
                        <c:v>42076</c:v>
                      </c:pt>
                      <c:pt idx="2886">
                        <c:v>42080</c:v>
                      </c:pt>
                      <c:pt idx="2887">
                        <c:v>42081</c:v>
                      </c:pt>
                      <c:pt idx="2888">
                        <c:v>42082</c:v>
                      </c:pt>
                      <c:pt idx="2889">
                        <c:v>42083</c:v>
                      </c:pt>
                      <c:pt idx="2890">
                        <c:v>42086</c:v>
                      </c:pt>
                      <c:pt idx="2891">
                        <c:v>42087</c:v>
                      </c:pt>
                      <c:pt idx="2892">
                        <c:v>42088</c:v>
                      </c:pt>
                      <c:pt idx="2893">
                        <c:v>42089</c:v>
                      </c:pt>
                      <c:pt idx="2894">
                        <c:v>42090</c:v>
                      </c:pt>
                      <c:pt idx="2895">
                        <c:v>42093</c:v>
                      </c:pt>
                      <c:pt idx="2896">
                        <c:v>42094</c:v>
                      </c:pt>
                      <c:pt idx="2897">
                        <c:v>42095</c:v>
                      </c:pt>
                      <c:pt idx="2898">
                        <c:v>42100</c:v>
                      </c:pt>
                      <c:pt idx="2899">
                        <c:v>42101</c:v>
                      </c:pt>
                      <c:pt idx="2900">
                        <c:v>42102</c:v>
                      </c:pt>
                      <c:pt idx="2901">
                        <c:v>42103</c:v>
                      </c:pt>
                      <c:pt idx="2902">
                        <c:v>42104</c:v>
                      </c:pt>
                      <c:pt idx="2903">
                        <c:v>42107</c:v>
                      </c:pt>
                      <c:pt idx="2904">
                        <c:v>42108</c:v>
                      </c:pt>
                      <c:pt idx="2905">
                        <c:v>42109</c:v>
                      </c:pt>
                      <c:pt idx="2906">
                        <c:v>42110</c:v>
                      </c:pt>
                      <c:pt idx="2907">
                        <c:v>42111</c:v>
                      </c:pt>
                      <c:pt idx="2908">
                        <c:v>42114</c:v>
                      </c:pt>
                      <c:pt idx="2909">
                        <c:v>42115</c:v>
                      </c:pt>
                      <c:pt idx="2910">
                        <c:v>42116</c:v>
                      </c:pt>
                      <c:pt idx="2911">
                        <c:v>42117</c:v>
                      </c:pt>
                      <c:pt idx="2912">
                        <c:v>42118</c:v>
                      </c:pt>
                      <c:pt idx="2913">
                        <c:v>42121</c:v>
                      </c:pt>
                      <c:pt idx="2914">
                        <c:v>42122</c:v>
                      </c:pt>
                      <c:pt idx="2915">
                        <c:v>42123</c:v>
                      </c:pt>
                      <c:pt idx="2916">
                        <c:v>42124</c:v>
                      </c:pt>
                      <c:pt idx="2917">
                        <c:v>42128</c:v>
                      </c:pt>
                      <c:pt idx="2918">
                        <c:v>42129</c:v>
                      </c:pt>
                      <c:pt idx="2919">
                        <c:v>42130</c:v>
                      </c:pt>
                      <c:pt idx="2920">
                        <c:v>42131</c:v>
                      </c:pt>
                      <c:pt idx="2921">
                        <c:v>42132</c:v>
                      </c:pt>
                      <c:pt idx="2922">
                        <c:v>42135</c:v>
                      </c:pt>
                      <c:pt idx="2923">
                        <c:v>42136</c:v>
                      </c:pt>
                      <c:pt idx="2924">
                        <c:v>42137</c:v>
                      </c:pt>
                      <c:pt idx="2925">
                        <c:v>42138</c:v>
                      </c:pt>
                      <c:pt idx="2926">
                        <c:v>42139</c:v>
                      </c:pt>
                      <c:pt idx="2927">
                        <c:v>42142</c:v>
                      </c:pt>
                      <c:pt idx="2928">
                        <c:v>42143</c:v>
                      </c:pt>
                      <c:pt idx="2929">
                        <c:v>42144</c:v>
                      </c:pt>
                      <c:pt idx="2930">
                        <c:v>42145</c:v>
                      </c:pt>
                      <c:pt idx="2931">
                        <c:v>42146</c:v>
                      </c:pt>
                      <c:pt idx="2932">
                        <c:v>42149</c:v>
                      </c:pt>
                      <c:pt idx="2933">
                        <c:v>42150</c:v>
                      </c:pt>
                      <c:pt idx="2934">
                        <c:v>42151</c:v>
                      </c:pt>
                      <c:pt idx="2935">
                        <c:v>42152</c:v>
                      </c:pt>
                      <c:pt idx="2936">
                        <c:v>42153</c:v>
                      </c:pt>
                      <c:pt idx="2937">
                        <c:v>42156</c:v>
                      </c:pt>
                      <c:pt idx="2938">
                        <c:v>42157</c:v>
                      </c:pt>
                      <c:pt idx="2939">
                        <c:v>42158</c:v>
                      </c:pt>
                      <c:pt idx="2940">
                        <c:v>42159</c:v>
                      </c:pt>
                      <c:pt idx="2941">
                        <c:v>42160</c:v>
                      </c:pt>
                      <c:pt idx="2942">
                        <c:v>42163</c:v>
                      </c:pt>
                      <c:pt idx="2943">
                        <c:v>42164</c:v>
                      </c:pt>
                      <c:pt idx="2944">
                        <c:v>42165</c:v>
                      </c:pt>
                      <c:pt idx="2945">
                        <c:v>42166</c:v>
                      </c:pt>
                      <c:pt idx="2946">
                        <c:v>42167</c:v>
                      </c:pt>
                      <c:pt idx="2947">
                        <c:v>42170</c:v>
                      </c:pt>
                      <c:pt idx="2948">
                        <c:v>42171</c:v>
                      </c:pt>
                      <c:pt idx="2949">
                        <c:v>42172</c:v>
                      </c:pt>
                      <c:pt idx="2950">
                        <c:v>42173</c:v>
                      </c:pt>
                      <c:pt idx="2951">
                        <c:v>42174</c:v>
                      </c:pt>
                      <c:pt idx="2952">
                        <c:v>42177</c:v>
                      </c:pt>
                      <c:pt idx="2953">
                        <c:v>42178</c:v>
                      </c:pt>
                      <c:pt idx="2954">
                        <c:v>42179</c:v>
                      </c:pt>
                      <c:pt idx="2955">
                        <c:v>42180</c:v>
                      </c:pt>
                      <c:pt idx="2956">
                        <c:v>42181</c:v>
                      </c:pt>
                      <c:pt idx="2957">
                        <c:v>42184</c:v>
                      </c:pt>
                      <c:pt idx="2958">
                        <c:v>42185</c:v>
                      </c:pt>
                      <c:pt idx="2959">
                        <c:v>42186</c:v>
                      </c:pt>
                      <c:pt idx="2960">
                        <c:v>42187</c:v>
                      </c:pt>
                      <c:pt idx="2961">
                        <c:v>42188</c:v>
                      </c:pt>
                      <c:pt idx="2962">
                        <c:v>42191</c:v>
                      </c:pt>
                      <c:pt idx="2963">
                        <c:v>42192</c:v>
                      </c:pt>
                      <c:pt idx="2964">
                        <c:v>42193</c:v>
                      </c:pt>
                      <c:pt idx="2965">
                        <c:v>42194</c:v>
                      </c:pt>
                      <c:pt idx="2966">
                        <c:v>42195</c:v>
                      </c:pt>
                      <c:pt idx="2967">
                        <c:v>42198</c:v>
                      </c:pt>
                      <c:pt idx="2968">
                        <c:v>42199</c:v>
                      </c:pt>
                      <c:pt idx="2969">
                        <c:v>42200</c:v>
                      </c:pt>
                      <c:pt idx="2970">
                        <c:v>42201</c:v>
                      </c:pt>
                      <c:pt idx="2971">
                        <c:v>42202</c:v>
                      </c:pt>
                      <c:pt idx="2972">
                        <c:v>42205</c:v>
                      </c:pt>
                      <c:pt idx="2973">
                        <c:v>42206</c:v>
                      </c:pt>
                      <c:pt idx="2974">
                        <c:v>42207</c:v>
                      </c:pt>
                      <c:pt idx="2975">
                        <c:v>42208</c:v>
                      </c:pt>
                      <c:pt idx="2976">
                        <c:v>42209</c:v>
                      </c:pt>
                      <c:pt idx="2977">
                        <c:v>42212</c:v>
                      </c:pt>
                      <c:pt idx="2978">
                        <c:v>42213</c:v>
                      </c:pt>
                      <c:pt idx="2979">
                        <c:v>42214</c:v>
                      </c:pt>
                      <c:pt idx="2980">
                        <c:v>42215</c:v>
                      </c:pt>
                      <c:pt idx="2981">
                        <c:v>42216</c:v>
                      </c:pt>
                      <c:pt idx="2982">
                        <c:v>42219</c:v>
                      </c:pt>
                      <c:pt idx="2983">
                        <c:v>42220</c:v>
                      </c:pt>
                      <c:pt idx="2984">
                        <c:v>42221</c:v>
                      </c:pt>
                      <c:pt idx="2985">
                        <c:v>42222</c:v>
                      </c:pt>
                      <c:pt idx="2986">
                        <c:v>42223</c:v>
                      </c:pt>
                      <c:pt idx="2987">
                        <c:v>42226</c:v>
                      </c:pt>
                      <c:pt idx="2988">
                        <c:v>42227</c:v>
                      </c:pt>
                      <c:pt idx="2989">
                        <c:v>42228</c:v>
                      </c:pt>
                      <c:pt idx="2990">
                        <c:v>42229</c:v>
                      </c:pt>
                      <c:pt idx="2991">
                        <c:v>42230</c:v>
                      </c:pt>
                      <c:pt idx="2992">
                        <c:v>42233</c:v>
                      </c:pt>
                      <c:pt idx="2993">
                        <c:v>42234</c:v>
                      </c:pt>
                      <c:pt idx="2994">
                        <c:v>42235</c:v>
                      </c:pt>
                      <c:pt idx="2995">
                        <c:v>42236</c:v>
                      </c:pt>
                      <c:pt idx="2996">
                        <c:v>42237</c:v>
                      </c:pt>
                      <c:pt idx="2997">
                        <c:v>42240</c:v>
                      </c:pt>
                      <c:pt idx="2998">
                        <c:v>42241</c:v>
                      </c:pt>
                      <c:pt idx="2999">
                        <c:v>42242</c:v>
                      </c:pt>
                      <c:pt idx="3000">
                        <c:v>42243</c:v>
                      </c:pt>
                      <c:pt idx="3001">
                        <c:v>42244</c:v>
                      </c:pt>
                      <c:pt idx="3002">
                        <c:v>42247</c:v>
                      </c:pt>
                      <c:pt idx="3003">
                        <c:v>42248</c:v>
                      </c:pt>
                      <c:pt idx="3004">
                        <c:v>42249</c:v>
                      </c:pt>
                      <c:pt idx="3005">
                        <c:v>42250</c:v>
                      </c:pt>
                      <c:pt idx="3006">
                        <c:v>42251</c:v>
                      </c:pt>
                      <c:pt idx="3007">
                        <c:v>42254</c:v>
                      </c:pt>
                      <c:pt idx="3008">
                        <c:v>42255</c:v>
                      </c:pt>
                      <c:pt idx="3009">
                        <c:v>42256</c:v>
                      </c:pt>
                      <c:pt idx="3010">
                        <c:v>42257</c:v>
                      </c:pt>
                      <c:pt idx="3011">
                        <c:v>42258</c:v>
                      </c:pt>
                      <c:pt idx="3012">
                        <c:v>42261</c:v>
                      </c:pt>
                      <c:pt idx="3013">
                        <c:v>42262</c:v>
                      </c:pt>
                      <c:pt idx="3014">
                        <c:v>42264</c:v>
                      </c:pt>
                      <c:pt idx="3015">
                        <c:v>42265</c:v>
                      </c:pt>
                      <c:pt idx="3016">
                        <c:v>42268</c:v>
                      </c:pt>
                      <c:pt idx="3017">
                        <c:v>42269</c:v>
                      </c:pt>
                      <c:pt idx="3018">
                        <c:v>42270</c:v>
                      </c:pt>
                      <c:pt idx="3019">
                        <c:v>42271</c:v>
                      </c:pt>
                      <c:pt idx="3020">
                        <c:v>42272</c:v>
                      </c:pt>
                      <c:pt idx="3021">
                        <c:v>42275</c:v>
                      </c:pt>
                      <c:pt idx="3022">
                        <c:v>42276</c:v>
                      </c:pt>
                      <c:pt idx="3023">
                        <c:v>42277</c:v>
                      </c:pt>
                      <c:pt idx="3024">
                        <c:v>42278</c:v>
                      </c:pt>
                      <c:pt idx="3025">
                        <c:v>42279</c:v>
                      </c:pt>
                      <c:pt idx="3026">
                        <c:v>42282</c:v>
                      </c:pt>
                      <c:pt idx="3027">
                        <c:v>42283</c:v>
                      </c:pt>
                      <c:pt idx="3028">
                        <c:v>42284</c:v>
                      </c:pt>
                      <c:pt idx="3029">
                        <c:v>42285</c:v>
                      </c:pt>
                      <c:pt idx="3030">
                        <c:v>42286</c:v>
                      </c:pt>
                      <c:pt idx="3031">
                        <c:v>42289</c:v>
                      </c:pt>
                      <c:pt idx="3032">
                        <c:v>42290</c:v>
                      </c:pt>
                      <c:pt idx="3033">
                        <c:v>42291</c:v>
                      </c:pt>
                      <c:pt idx="3034">
                        <c:v>42292</c:v>
                      </c:pt>
                      <c:pt idx="3035">
                        <c:v>42293</c:v>
                      </c:pt>
                      <c:pt idx="3036">
                        <c:v>42296</c:v>
                      </c:pt>
                      <c:pt idx="3037">
                        <c:v>42297</c:v>
                      </c:pt>
                      <c:pt idx="3038">
                        <c:v>42298</c:v>
                      </c:pt>
                      <c:pt idx="3039">
                        <c:v>42299</c:v>
                      </c:pt>
                      <c:pt idx="3040">
                        <c:v>42300</c:v>
                      </c:pt>
                      <c:pt idx="3041">
                        <c:v>42303</c:v>
                      </c:pt>
                      <c:pt idx="3042">
                        <c:v>42304</c:v>
                      </c:pt>
                      <c:pt idx="3043">
                        <c:v>42305</c:v>
                      </c:pt>
                      <c:pt idx="3044">
                        <c:v>42306</c:v>
                      </c:pt>
                      <c:pt idx="3045">
                        <c:v>42307</c:v>
                      </c:pt>
                      <c:pt idx="3046">
                        <c:v>42311</c:v>
                      </c:pt>
                      <c:pt idx="3047">
                        <c:v>42312</c:v>
                      </c:pt>
                      <c:pt idx="3048">
                        <c:v>42313</c:v>
                      </c:pt>
                      <c:pt idx="3049">
                        <c:v>42314</c:v>
                      </c:pt>
                      <c:pt idx="3050">
                        <c:v>42317</c:v>
                      </c:pt>
                      <c:pt idx="3051">
                        <c:v>42318</c:v>
                      </c:pt>
                      <c:pt idx="3052">
                        <c:v>42319</c:v>
                      </c:pt>
                      <c:pt idx="3053">
                        <c:v>42320</c:v>
                      </c:pt>
                      <c:pt idx="3054">
                        <c:v>42321</c:v>
                      </c:pt>
                      <c:pt idx="3055">
                        <c:v>42325</c:v>
                      </c:pt>
                      <c:pt idx="3056">
                        <c:v>42326</c:v>
                      </c:pt>
                      <c:pt idx="3057">
                        <c:v>42327</c:v>
                      </c:pt>
                      <c:pt idx="3058">
                        <c:v>42328</c:v>
                      </c:pt>
                      <c:pt idx="3059">
                        <c:v>42331</c:v>
                      </c:pt>
                      <c:pt idx="3060">
                        <c:v>42332</c:v>
                      </c:pt>
                      <c:pt idx="3061">
                        <c:v>42333</c:v>
                      </c:pt>
                      <c:pt idx="3062">
                        <c:v>42334</c:v>
                      </c:pt>
                      <c:pt idx="3063">
                        <c:v>42335</c:v>
                      </c:pt>
                      <c:pt idx="3064">
                        <c:v>42338</c:v>
                      </c:pt>
                      <c:pt idx="3065">
                        <c:v>42339</c:v>
                      </c:pt>
                      <c:pt idx="3066">
                        <c:v>42340</c:v>
                      </c:pt>
                      <c:pt idx="3067">
                        <c:v>42341</c:v>
                      </c:pt>
                      <c:pt idx="3068">
                        <c:v>42342</c:v>
                      </c:pt>
                      <c:pt idx="3069">
                        <c:v>42345</c:v>
                      </c:pt>
                      <c:pt idx="3070">
                        <c:v>42346</c:v>
                      </c:pt>
                      <c:pt idx="3071">
                        <c:v>42347</c:v>
                      </c:pt>
                      <c:pt idx="3072">
                        <c:v>42348</c:v>
                      </c:pt>
                      <c:pt idx="3073">
                        <c:v>42349</c:v>
                      </c:pt>
                      <c:pt idx="3074">
                        <c:v>42352</c:v>
                      </c:pt>
                      <c:pt idx="3075">
                        <c:v>42353</c:v>
                      </c:pt>
                      <c:pt idx="3076">
                        <c:v>42354</c:v>
                      </c:pt>
                      <c:pt idx="3077">
                        <c:v>42355</c:v>
                      </c:pt>
                      <c:pt idx="3078">
                        <c:v>42356</c:v>
                      </c:pt>
                      <c:pt idx="3079">
                        <c:v>42359</c:v>
                      </c:pt>
                      <c:pt idx="3080">
                        <c:v>42360</c:v>
                      </c:pt>
                      <c:pt idx="3081">
                        <c:v>42361</c:v>
                      </c:pt>
                      <c:pt idx="3082">
                        <c:v>42362</c:v>
                      </c:pt>
                      <c:pt idx="3083">
                        <c:v>42366</c:v>
                      </c:pt>
                      <c:pt idx="3084">
                        <c:v>42367</c:v>
                      </c:pt>
                      <c:pt idx="3085">
                        <c:v>42368</c:v>
                      </c:pt>
                      <c:pt idx="3086">
                        <c:v>42369</c:v>
                      </c:pt>
                      <c:pt idx="3087">
                        <c:v>42373</c:v>
                      </c:pt>
                      <c:pt idx="3088">
                        <c:v>42374</c:v>
                      </c:pt>
                      <c:pt idx="3089">
                        <c:v>42375</c:v>
                      </c:pt>
                      <c:pt idx="3090">
                        <c:v>42376</c:v>
                      </c:pt>
                      <c:pt idx="3091">
                        <c:v>42377</c:v>
                      </c:pt>
                      <c:pt idx="3092">
                        <c:v>42380</c:v>
                      </c:pt>
                      <c:pt idx="3093">
                        <c:v>42381</c:v>
                      </c:pt>
                      <c:pt idx="3094">
                        <c:v>42382</c:v>
                      </c:pt>
                      <c:pt idx="3095">
                        <c:v>42383</c:v>
                      </c:pt>
                      <c:pt idx="3096">
                        <c:v>42384</c:v>
                      </c:pt>
                      <c:pt idx="3097">
                        <c:v>42387</c:v>
                      </c:pt>
                      <c:pt idx="3098">
                        <c:v>42388</c:v>
                      </c:pt>
                      <c:pt idx="3099">
                        <c:v>42389</c:v>
                      </c:pt>
                      <c:pt idx="3100">
                        <c:v>42390</c:v>
                      </c:pt>
                      <c:pt idx="3101">
                        <c:v>42391</c:v>
                      </c:pt>
                      <c:pt idx="3102">
                        <c:v>42394</c:v>
                      </c:pt>
                      <c:pt idx="3103">
                        <c:v>42395</c:v>
                      </c:pt>
                      <c:pt idx="3104">
                        <c:v>42396</c:v>
                      </c:pt>
                      <c:pt idx="3105">
                        <c:v>42397</c:v>
                      </c:pt>
                      <c:pt idx="3106">
                        <c:v>42398</c:v>
                      </c:pt>
                      <c:pt idx="3107">
                        <c:v>42402</c:v>
                      </c:pt>
                      <c:pt idx="3108">
                        <c:v>42403</c:v>
                      </c:pt>
                      <c:pt idx="3109">
                        <c:v>42404</c:v>
                      </c:pt>
                      <c:pt idx="3110">
                        <c:v>42405</c:v>
                      </c:pt>
                      <c:pt idx="3111">
                        <c:v>42408</c:v>
                      </c:pt>
                      <c:pt idx="3112">
                        <c:v>42409</c:v>
                      </c:pt>
                      <c:pt idx="3113">
                        <c:v>42410</c:v>
                      </c:pt>
                      <c:pt idx="3114">
                        <c:v>42411</c:v>
                      </c:pt>
                      <c:pt idx="3115">
                        <c:v>42412</c:v>
                      </c:pt>
                      <c:pt idx="3116">
                        <c:v>42415</c:v>
                      </c:pt>
                      <c:pt idx="3117">
                        <c:v>42416</c:v>
                      </c:pt>
                      <c:pt idx="3118">
                        <c:v>42417</c:v>
                      </c:pt>
                      <c:pt idx="3119">
                        <c:v>42418</c:v>
                      </c:pt>
                      <c:pt idx="3120">
                        <c:v>42419</c:v>
                      </c:pt>
                      <c:pt idx="3121">
                        <c:v>42422</c:v>
                      </c:pt>
                      <c:pt idx="3122">
                        <c:v>42423</c:v>
                      </c:pt>
                      <c:pt idx="3123">
                        <c:v>42424</c:v>
                      </c:pt>
                      <c:pt idx="3124">
                        <c:v>42425</c:v>
                      </c:pt>
                      <c:pt idx="3125">
                        <c:v>42426</c:v>
                      </c:pt>
                      <c:pt idx="3126">
                        <c:v>42429</c:v>
                      </c:pt>
                      <c:pt idx="3127">
                        <c:v>42430</c:v>
                      </c:pt>
                      <c:pt idx="3128">
                        <c:v>42431</c:v>
                      </c:pt>
                      <c:pt idx="3129">
                        <c:v>42432</c:v>
                      </c:pt>
                      <c:pt idx="3130">
                        <c:v>42433</c:v>
                      </c:pt>
                      <c:pt idx="3131">
                        <c:v>42436</c:v>
                      </c:pt>
                      <c:pt idx="3132">
                        <c:v>42437</c:v>
                      </c:pt>
                      <c:pt idx="3133">
                        <c:v>42438</c:v>
                      </c:pt>
                      <c:pt idx="3134">
                        <c:v>42439</c:v>
                      </c:pt>
                      <c:pt idx="3135">
                        <c:v>42440</c:v>
                      </c:pt>
                      <c:pt idx="3136">
                        <c:v>42443</c:v>
                      </c:pt>
                      <c:pt idx="3137">
                        <c:v>42444</c:v>
                      </c:pt>
                      <c:pt idx="3138">
                        <c:v>42445</c:v>
                      </c:pt>
                      <c:pt idx="3139">
                        <c:v>42446</c:v>
                      </c:pt>
                      <c:pt idx="3140">
                        <c:v>42447</c:v>
                      </c:pt>
                      <c:pt idx="3141">
                        <c:v>42451</c:v>
                      </c:pt>
                      <c:pt idx="3142">
                        <c:v>42452</c:v>
                      </c:pt>
                      <c:pt idx="3143">
                        <c:v>42457</c:v>
                      </c:pt>
                      <c:pt idx="3144">
                        <c:v>42458</c:v>
                      </c:pt>
                      <c:pt idx="3145">
                        <c:v>42459</c:v>
                      </c:pt>
                      <c:pt idx="3146">
                        <c:v>42460</c:v>
                      </c:pt>
                      <c:pt idx="3147">
                        <c:v>42461</c:v>
                      </c:pt>
                      <c:pt idx="3148">
                        <c:v>42464</c:v>
                      </c:pt>
                      <c:pt idx="3149">
                        <c:v>42465</c:v>
                      </c:pt>
                      <c:pt idx="3150">
                        <c:v>42466</c:v>
                      </c:pt>
                      <c:pt idx="3151">
                        <c:v>42467</c:v>
                      </c:pt>
                      <c:pt idx="3152">
                        <c:v>42468</c:v>
                      </c:pt>
                      <c:pt idx="3153">
                        <c:v>42471</c:v>
                      </c:pt>
                      <c:pt idx="3154">
                        <c:v>42472</c:v>
                      </c:pt>
                      <c:pt idx="3155">
                        <c:v>42473</c:v>
                      </c:pt>
                      <c:pt idx="3156">
                        <c:v>42474</c:v>
                      </c:pt>
                      <c:pt idx="3157">
                        <c:v>42475</c:v>
                      </c:pt>
                      <c:pt idx="3158">
                        <c:v>42478</c:v>
                      </c:pt>
                      <c:pt idx="3159">
                        <c:v>42479</c:v>
                      </c:pt>
                      <c:pt idx="3160">
                        <c:v>42480</c:v>
                      </c:pt>
                      <c:pt idx="3161">
                        <c:v>42481</c:v>
                      </c:pt>
                      <c:pt idx="3162">
                        <c:v>42482</c:v>
                      </c:pt>
                      <c:pt idx="3163">
                        <c:v>42485</c:v>
                      </c:pt>
                      <c:pt idx="3164">
                        <c:v>42486</c:v>
                      </c:pt>
                      <c:pt idx="3165">
                        <c:v>42487</c:v>
                      </c:pt>
                      <c:pt idx="3166">
                        <c:v>42488</c:v>
                      </c:pt>
                      <c:pt idx="3167">
                        <c:v>42489</c:v>
                      </c:pt>
                      <c:pt idx="3168">
                        <c:v>42492</c:v>
                      </c:pt>
                      <c:pt idx="3169">
                        <c:v>42493</c:v>
                      </c:pt>
                      <c:pt idx="3170">
                        <c:v>42494</c:v>
                      </c:pt>
                      <c:pt idx="3171">
                        <c:v>42495</c:v>
                      </c:pt>
                      <c:pt idx="3172">
                        <c:v>42496</c:v>
                      </c:pt>
                      <c:pt idx="3173">
                        <c:v>42499</c:v>
                      </c:pt>
                      <c:pt idx="3174">
                        <c:v>42500</c:v>
                      </c:pt>
                      <c:pt idx="3175">
                        <c:v>42501</c:v>
                      </c:pt>
                      <c:pt idx="3176">
                        <c:v>42502</c:v>
                      </c:pt>
                      <c:pt idx="3177">
                        <c:v>42503</c:v>
                      </c:pt>
                      <c:pt idx="3178">
                        <c:v>42506</c:v>
                      </c:pt>
                      <c:pt idx="3179">
                        <c:v>42507</c:v>
                      </c:pt>
                      <c:pt idx="3180">
                        <c:v>42508</c:v>
                      </c:pt>
                      <c:pt idx="3181">
                        <c:v>42509</c:v>
                      </c:pt>
                      <c:pt idx="3182">
                        <c:v>42510</c:v>
                      </c:pt>
                      <c:pt idx="3183">
                        <c:v>42513</c:v>
                      </c:pt>
                      <c:pt idx="3184">
                        <c:v>42514</c:v>
                      </c:pt>
                      <c:pt idx="3185">
                        <c:v>42515</c:v>
                      </c:pt>
                      <c:pt idx="3186">
                        <c:v>42516</c:v>
                      </c:pt>
                      <c:pt idx="3187">
                        <c:v>42517</c:v>
                      </c:pt>
                      <c:pt idx="3188">
                        <c:v>42520</c:v>
                      </c:pt>
                      <c:pt idx="3189">
                        <c:v>42521</c:v>
                      </c:pt>
                      <c:pt idx="3190">
                        <c:v>42522</c:v>
                      </c:pt>
                      <c:pt idx="3191">
                        <c:v>42523</c:v>
                      </c:pt>
                      <c:pt idx="3192">
                        <c:v>42524</c:v>
                      </c:pt>
                      <c:pt idx="3193">
                        <c:v>42527</c:v>
                      </c:pt>
                      <c:pt idx="3194">
                        <c:v>42528</c:v>
                      </c:pt>
                      <c:pt idx="3195">
                        <c:v>42529</c:v>
                      </c:pt>
                      <c:pt idx="3196">
                        <c:v>42530</c:v>
                      </c:pt>
                      <c:pt idx="3197">
                        <c:v>42531</c:v>
                      </c:pt>
                      <c:pt idx="3198">
                        <c:v>42534</c:v>
                      </c:pt>
                      <c:pt idx="3199">
                        <c:v>42535</c:v>
                      </c:pt>
                      <c:pt idx="3200">
                        <c:v>42536</c:v>
                      </c:pt>
                      <c:pt idx="3201">
                        <c:v>42537</c:v>
                      </c:pt>
                      <c:pt idx="3202">
                        <c:v>42538</c:v>
                      </c:pt>
                      <c:pt idx="3203">
                        <c:v>42541</c:v>
                      </c:pt>
                      <c:pt idx="3204">
                        <c:v>42542</c:v>
                      </c:pt>
                      <c:pt idx="3205">
                        <c:v>42543</c:v>
                      </c:pt>
                      <c:pt idx="3206">
                        <c:v>42544</c:v>
                      </c:pt>
                      <c:pt idx="3207">
                        <c:v>42545</c:v>
                      </c:pt>
                      <c:pt idx="3208">
                        <c:v>42548</c:v>
                      </c:pt>
                      <c:pt idx="3209">
                        <c:v>42549</c:v>
                      </c:pt>
                      <c:pt idx="3210">
                        <c:v>42550</c:v>
                      </c:pt>
                      <c:pt idx="3211">
                        <c:v>42551</c:v>
                      </c:pt>
                      <c:pt idx="3212">
                        <c:v>42552</c:v>
                      </c:pt>
                      <c:pt idx="3213">
                        <c:v>42555</c:v>
                      </c:pt>
                      <c:pt idx="3214">
                        <c:v>42556</c:v>
                      </c:pt>
                      <c:pt idx="3215">
                        <c:v>42557</c:v>
                      </c:pt>
                      <c:pt idx="3216">
                        <c:v>42558</c:v>
                      </c:pt>
                      <c:pt idx="3217">
                        <c:v>42559</c:v>
                      </c:pt>
                      <c:pt idx="3218">
                        <c:v>42562</c:v>
                      </c:pt>
                      <c:pt idx="3219">
                        <c:v>42563</c:v>
                      </c:pt>
                      <c:pt idx="3220">
                        <c:v>42564</c:v>
                      </c:pt>
                      <c:pt idx="3221">
                        <c:v>42565</c:v>
                      </c:pt>
                      <c:pt idx="3222">
                        <c:v>42566</c:v>
                      </c:pt>
                      <c:pt idx="3223">
                        <c:v>42569</c:v>
                      </c:pt>
                      <c:pt idx="3224">
                        <c:v>42570</c:v>
                      </c:pt>
                      <c:pt idx="3225">
                        <c:v>42571</c:v>
                      </c:pt>
                      <c:pt idx="3226">
                        <c:v>42572</c:v>
                      </c:pt>
                      <c:pt idx="3227">
                        <c:v>42573</c:v>
                      </c:pt>
                      <c:pt idx="3228">
                        <c:v>42576</c:v>
                      </c:pt>
                      <c:pt idx="3229">
                        <c:v>42577</c:v>
                      </c:pt>
                      <c:pt idx="3230">
                        <c:v>42578</c:v>
                      </c:pt>
                      <c:pt idx="3231">
                        <c:v>42579</c:v>
                      </c:pt>
                      <c:pt idx="3232">
                        <c:v>42580</c:v>
                      </c:pt>
                      <c:pt idx="3233">
                        <c:v>42583</c:v>
                      </c:pt>
                      <c:pt idx="3234">
                        <c:v>42584</c:v>
                      </c:pt>
                      <c:pt idx="3235">
                        <c:v>42585</c:v>
                      </c:pt>
                      <c:pt idx="3236">
                        <c:v>42586</c:v>
                      </c:pt>
                      <c:pt idx="3237">
                        <c:v>42587</c:v>
                      </c:pt>
                      <c:pt idx="3238">
                        <c:v>42590</c:v>
                      </c:pt>
                      <c:pt idx="3239">
                        <c:v>42591</c:v>
                      </c:pt>
                      <c:pt idx="3240">
                        <c:v>42592</c:v>
                      </c:pt>
                      <c:pt idx="3241">
                        <c:v>42593</c:v>
                      </c:pt>
                      <c:pt idx="3242">
                        <c:v>42594</c:v>
                      </c:pt>
                      <c:pt idx="3243">
                        <c:v>42597</c:v>
                      </c:pt>
                      <c:pt idx="3244">
                        <c:v>42598</c:v>
                      </c:pt>
                      <c:pt idx="3245">
                        <c:v>42599</c:v>
                      </c:pt>
                      <c:pt idx="3246">
                        <c:v>42600</c:v>
                      </c:pt>
                      <c:pt idx="3247">
                        <c:v>42601</c:v>
                      </c:pt>
                      <c:pt idx="3248">
                        <c:v>42604</c:v>
                      </c:pt>
                      <c:pt idx="3249">
                        <c:v>42605</c:v>
                      </c:pt>
                      <c:pt idx="3250">
                        <c:v>42606</c:v>
                      </c:pt>
                      <c:pt idx="3251">
                        <c:v>42607</c:v>
                      </c:pt>
                      <c:pt idx="3252">
                        <c:v>42608</c:v>
                      </c:pt>
                      <c:pt idx="3253">
                        <c:v>42611</c:v>
                      </c:pt>
                      <c:pt idx="3254">
                        <c:v>42612</c:v>
                      </c:pt>
                      <c:pt idx="3255">
                        <c:v>42613</c:v>
                      </c:pt>
                      <c:pt idx="3256">
                        <c:v>42614</c:v>
                      </c:pt>
                      <c:pt idx="3257">
                        <c:v>42615</c:v>
                      </c:pt>
                      <c:pt idx="3258">
                        <c:v>42618</c:v>
                      </c:pt>
                      <c:pt idx="3259">
                        <c:v>42619</c:v>
                      </c:pt>
                      <c:pt idx="3260">
                        <c:v>42620</c:v>
                      </c:pt>
                      <c:pt idx="3261">
                        <c:v>42621</c:v>
                      </c:pt>
                      <c:pt idx="3262">
                        <c:v>42622</c:v>
                      </c:pt>
                      <c:pt idx="3263">
                        <c:v>42625</c:v>
                      </c:pt>
                      <c:pt idx="3264">
                        <c:v>42626</c:v>
                      </c:pt>
                      <c:pt idx="3265">
                        <c:v>42627</c:v>
                      </c:pt>
                      <c:pt idx="3266">
                        <c:v>42628</c:v>
                      </c:pt>
                      <c:pt idx="3267">
                        <c:v>42632</c:v>
                      </c:pt>
                      <c:pt idx="3268">
                        <c:v>42633</c:v>
                      </c:pt>
                      <c:pt idx="3269">
                        <c:v>42634</c:v>
                      </c:pt>
                      <c:pt idx="3270">
                        <c:v>42635</c:v>
                      </c:pt>
                      <c:pt idx="3271">
                        <c:v>42636</c:v>
                      </c:pt>
                      <c:pt idx="3272">
                        <c:v>42639</c:v>
                      </c:pt>
                      <c:pt idx="3273">
                        <c:v>42640</c:v>
                      </c:pt>
                      <c:pt idx="3274">
                        <c:v>42641</c:v>
                      </c:pt>
                      <c:pt idx="3275">
                        <c:v>42642</c:v>
                      </c:pt>
                      <c:pt idx="3276">
                        <c:v>42643</c:v>
                      </c:pt>
                      <c:pt idx="3277">
                        <c:v>42646</c:v>
                      </c:pt>
                      <c:pt idx="3278">
                        <c:v>42647</c:v>
                      </c:pt>
                      <c:pt idx="3279">
                        <c:v>42648</c:v>
                      </c:pt>
                      <c:pt idx="3280">
                        <c:v>42649</c:v>
                      </c:pt>
                      <c:pt idx="3281">
                        <c:v>42650</c:v>
                      </c:pt>
                      <c:pt idx="3282">
                        <c:v>42653</c:v>
                      </c:pt>
                      <c:pt idx="3283">
                        <c:v>42654</c:v>
                      </c:pt>
                      <c:pt idx="3284">
                        <c:v>42655</c:v>
                      </c:pt>
                      <c:pt idx="3285">
                        <c:v>42656</c:v>
                      </c:pt>
                      <c:pt idx="3286">
                        <c:v>42657</c:v>
                      </c:pt>
                      <c:pt idx="3287">
                        <c:v>42660</c:v>
                      </c:pt>
                      <c:pt idx="3288">
                        <c:v>42661</c:v>
                      </c:pt>
                      <c:pt idx="3289">
                        <c:v>42662</c:v>
                      </c:pt>
                      <c:pt idx="3290">
                        <c:v>42663</c:v>
                      </c:pt>
                      <c:pt idx="3291">
                        <c:v>42664</c:v>
                      </c:pt>
                      <c:pt idx="3292">
                        <c:v>42667</c:v>
                      </c:pt>
                      <c:pt idx="3293">
                        <c:v>42668</c:v>
                      </c:pt>
                      <c:pt idx="3294">
                        <c:v>42669</c:v>
                      </c:pt>
                      <c:pt idx="3295">
                        <c:v>42670</c:v>
                      </c:pt>
                      <c:pt idx="3296">
                        <c:v>42671</c:v>
                      </c:pt>
                      <c:pt idx="3297">
                        <c:v>42674</c:v>
                      </c:pt>
                      <c:pt idx="3298">
                        <c:v>42675</c:v>
                      </c:pt>
                      <c:pt idx="3299">
                        <c:v>42677</c:v>
                      </c:pt>
                      <c:pt idx="3300">
                        <c:v>42678</c:v>
                      </c:pt>
                      <c:pt idx="3301">
                        <c:v>42681</c:v>
                      </c:pt>
                      <c:pt idx="3302">
                        <c:v>42682</c:v>
                      </c:pt>
                      <c:pt idx="3303">
                        <c:v>42683</c:v>
                      </c:pt>
                      <c:pt idx="3304">
                        <c:v>42684</c:v>
                      </c:pt>
                      <c:pt idx="3305">
                        <c:v>42685</c:v>
                      </c:pt>
                      <c:pt idx="3306">
                        <c:v>42688</c:v>
                      </c:pt>
                      <c:pt idx="3307">
                        <c:v>42689</c:v>
                      </c:pt>
                      <c:pt idx="3308">
                        <c:v>42690</c:v>
                      </c:pt>
                      <c:pt idx="3309">
                        <c:v>42691</c:v>
                      </c:pt>
                      <c:pt idx="3310">
                        <c:v>42692</c:v>
                      </c:pt>
                      <c:pt idx="3311">
                        <c:v>42696</c:v>
                      </c:pt>
                      <c:pt idx="3312">
                        <c:v>42697</c:v>
                      </c:pt>
                      <c:pt idx="3313">
                        <c:v>42698</c:v>
                      </c:pt>
                      <c:pt idx="3314">
                        <c:v>42699</c:v>
                      </c:pt>
                      <c:pt idx="3315">
                        <c:v>42702</c:v>
                      </c:pt>
                      <c:pt idx="3316">
                        <c:v>42703</c:v>
                      </c:pt>
                      <c:pt idx="3317">
                        <c:v>42704</c:v>
                      </c:pt>
                      <c:pt idx="3318">
                        <c:v>42705</c:v>
                      </c:pt>
                      <c:pt idx="3319">
                        <c:v>42706</c:v>
                      </c:pt>
                      <c:pt idx="3320">
                        <c:v>42709</c:v>
                      </c:pt>
                      <c:pt idx="3321">
                        <c:v>42710</c:v>
                      </c:pt>
                      <c:pt idx="3322">
                        <c:v>42711</c:v>
                      </c:pt>
                      <c:pt idx="3323">
                        <c:v>42712</c:v>
                      </c:pt>
                      <c:pt idx="3324">
                        <c:v>42713</c:v>
                      </c:pt>
                      <c:pt idx="3325">
                        <c:v>42717</c:v>
                      </c:pt>
                      <c:pt idx="3326">
                        <c:v>42718</c:v>
                      </c:pt>
                      <c:pt idx="3327">
                        <c:v>42719</c:v>
                      </c:pt>
                      <c:pt idx="3328">
                        <c:v>42720</c:v>
                      </c:pt>
                      <c:pt idx="3329">
                        <c:v>42723</c:v>
                      </c:pt>
                      <c:pt idx="3330">
                        <c:v>42724</c:v>
                      </c:pt>
                      <c:pt idx="3331">
                        <c:v>42725</c:v>
                      </c:pt>
                      <c:pt idx="3332">
                        <c:v>42726</c:v>
                      </c:pt>
                      <c:pt idx="3333">
                        <c:v>42727</c:v>
                      </c:pt>
                      <c:pt idx="3334">
                        <c:v>42730</c:v>
                      </c:pt>
                      <c:pt idx="3335">
                        <c:v>42731</c:v>
                      </c:pt>
                      <c:pt idx="3336">
                        <c:v>42732</c:v>
                      </c:pt>
                      <c:pt idx="3337">
                        <c:v>42733</c:v>
                      </c:pt>
                      <c:pt idx="3338">
                        <c:v>42734</c:v>
                      </c:pt>
                      <c:pt idx="3339">
                        <c:v>42737</c:v>
                      </c:pt>
                      <c:pt idx="3340">
                        <c:v>42738</c:v>
                      </c:pt>
                      <c:pt idx="3341">
                        <c:v>42739</c:v>
                      </c:pt>
                      <c:pt idx="3342">
                        <c:v>42740</c:v>
                      </c:pt>
                      <c:pt idx="3343">
                        <c:v>42741</c:v>
                      </c:pt>
                      <c:pt idx="3344">
                        <c:v>42744</c:v>
                      </c:pt>
                      <c:pt idx="3345">
                        <c:v>42745</c:v>
                      </c:pt>
                      <c:pt idx="3346">
                        <c:v>42746</c:v>
                      </c:pt>
                      <c:pt idx="3347">
                        <c:v>42747</c:v>
                      </c:pt>
                      <c:pt idx="3348">
                        <c:v>42748</c:v>
                      </c:pt>
                      <c:pt idx="3349">
                        <c:v>42751</c:v>
                      </c:pt>
                      <c:pt idx="3350">
                        <c:v>42752</c:v>
                      </c:pt>
                      <c:pt idx="3351">
                        <c:v>42753</c:v>
                      </c:pt>
                      <c:pt idx="3352">
                        <c:v>42754</c:v>
                      </c:pt>
                      <c:pt idx="3353">
                        <c:v>42755</c:v>
                      </c:pt>
                      <c:pt idx="3354">
                        <c:v>42758</c:v>
                      </c:pt>
                      <c:pt idx="3355">
                        <c:v>42759</c:v>
                      </c:pt>
                      <c:pt idx="3356">
                        <c:v>42760</c:v>
                      </c:pt>
                      <c:pt idx="3357">
                        <c:v>42761</c:v>
                      </c:pt>
                      <c:pt idx="3358">
                        <c:v>42762</c:v>
                      </c:pt>
                      <c:pt idx="3359">
                        <c:v>42765</c:v>
                      </c:pt>
                      <c:pt idx="3360">
                        <c:v>42766</c:v>
                      </c:pt>
                      <c:pt idx="3361">
                        <c:v>42767</c:v>
                      </c:pt>
                      <c:pt idx="3362">
                        <c:v>42768</c:v>
                      </c:pt>
                      <c:pt idx="3363">
                        <c:v>42769</c:v>
                      </c:pt>
                      <c:pt idx="3364">
                        <c:v>42773</c:v>
                      </c:pt>
                      <c:pt idx="3365">
                        <c:v>42774</c:v>
                      </c:pt>
                      <c:pt idx="3366">
                        <c:v>42775</c:v>
                      </c:pt>
                      <c:pt idx="3367">
                        <c:v>42776</c:v>
                      </c:pt>
                      <c:pt idx="3368">
                        <c:v>42779</c:v>
                      </c:pt>
                      <c:pt idx="3369">
                        <c:v>42780</c:v>
                      </c:pt>
                      <c:pt idx="3370">
                        <c:v>42781</c:v>
                      </c:pt>
                      <c:pt idx="3371">
                        <c:v>42782</c:v>
                      </c:pt>
                      <c:pt idx="3372">
                        <c:v>42783</c:v>
                      </c:pt>
                      <c:pt idx="3373">
                        <c:v>42786</c:v>
                      </c:pt>
                      <c:pt idx="3374">
                        <c:v>42787</c:v>
                      </c:pt>
                      <c:pt idx="3375">
                        <c:v>42788</c:v>
                      </c:pt>
                      <c:pt idx="3376">
                        <c:v>42789</c:v>
                      </c:pt>
                      <c:pt idx="3377">
                        <c:v>42790</c:v>
                      </c:pt>
                      <c:pt idx="3378">
                        <c:v>42793</c:v>
                      </c:pt>
                      <c:pt idx="3379">
                        <c:v>42794</c:v>
                      </c:pt>
                      <c:pt idx="3380">
                        <c:v>42795</c:v>
                      </c:pt>
                      <c:pt idx="3381">
                        <c:v>42796</c:v>
                      </c:pt>
                      <c:pt idx="3382">
                        <c:v>42797</c:v>
                      </c:pt>
                      <c:pt idx="3383">
                        <c:v>42800</c:v>
                      </c:pt>
                      <c:pt idx="3384">
                        <c:v>42801</c:v>
                      </c:pt>
                      <c:pt idx="3385">
                        <c:v>42802</c:v>
                      </c:pt>
                      <c:pt idx="3386">
                        <c:v>42803</c:v>
                      </c:pt>
                      <c:pt idx="3387">
                        <c:v>42804</c:v>
                      </c:pt>
                      <c:pt idx="3388">
                        <c:v>42807</c:v>
                      </c:pt>
                      <c:pt idx="3389">
                        <c:v>42808</c:v>
                      </c:pt>
                      <c:pt idx="3390">
                        <c:v>42809</c:v>
                      </c:pt>
                      <c:pt idx="3391">
                        <c:v>42810</c:v>
                      </c:pt>
                      <c:pt idx="3392">
                        <c:v>42811</c:v>
                      </c:pt>
                      <c:pt idx="3393">
                        <c:v>42815</c:v>
                      </c:pt>
                      <c:pt idx="3394">
                        <c:v>42816</c:v>
                      </c:pt>
                      <c:pt idx="3395">
                        <c:v>42817</c:v>
                      </c:pt>
                      <c:pt idx="3396">
                        <c:v>42818</c:v>
                      </c:pt>
                      <c:pt idx="3397">
                        <c:v>42821</c:v>
                      </c:pt>
                      <c:pt idx="3398">
                        <c:v>42822</c:v>
                      </c:pt>
                      <c:pt idx="3399">
                        <c:v>42823</c:v>
                      </c:pt>
                      <c:pt idx="3400">
                        <c:v>42824</c:v>
                      </c:pt>
                      <c:pt idx="3401">
                        <c:v>42825</c:v>
                      </c:pt>
                      <c:pt idx="3402">
                        <c:v>42828</c:v>
                      </c:pt>
                      <c:pt idx="3403">
                        <c:v>42829</c:v>
                      </c:pt>
                      <c:pt idx="3404">
                        <c:v>42830</c:v>
                      </c:pt>
                      <c:pt idx="3405">
                        <c:v>42831</c:v>
                      </c:pt>
                      <c:pt idx="3406">
                        <c:v>42832</c:v>
                      </c:pt>
                      <c:pt idx="3407">
                        <c:v>42835</c:v>
                      </c:pt>
                      <c:pt idx="3408">
                        <c:v>42836</c:v>
                      </c:pt>
                      <c:pt idx="3409">
                        <c:v>42837</c:v>
                      </c:pt>
                      <c:pt idx="3410">
                        <c:v>42842</c:v>
                      </c:pt>
                      <c:pt idx="3411">
                        <c:v>42843</c:v>
                      </c:pt>
                      <c:pt idx="3412">
                        <c:v>42844</c:v>
                      </c:pt>
                      <c:pt idx="3413">
                        <c:v>42845</c:v>
                      </c:pt>
                      <c:pt idx="3414">
                        <c:v>42846</c:v>
                      </c:pt>
                      <c:pt idx="3415">
                        <c:v>42849</c:v>
                      </c:pt>
                      <c:pt idx="3416">
                        <c:v>42850</c:v>
                      </c:pt>
                      <c:pt idx="3417">
                        <c:v>42851</c:v>
                      </c:pt>
                      <c:pt idx="3418">
                        <c:v>42852</c:v>
                      </c:pt>
                      <c:pt idx="3419">
                        <c:v>42853</c:v>
                      </c:pt>
                      <c:pt idx="3420">
                        <c:v>42857</c:v>
                      </c:pt>
                      <c:pt idx="3421">
                        <c:v>42858</c:v>
                      </c:pt>
                      <c:pt idx="3422">
                        <c:v>42859</c:v>
                      </c:pt>
                      <c:pt idx="3423">
                        <c:v>42860</c:v>
                      </c:pt>
                      <c:pt idx="3424">
                        <c:v>42863</c:v>
                      </c:pt>
                      <c:pt idx="3425">
                        <c:v>42864</c:v>
                      </c:pt>
                      <c:pt idx="3426">
                        <c:v>42865</c:v>
                      </c:pt>
                      <c:pt idx="3427">
                        <c:v>42866</c:v>
                      </c:pt>
                      <c:pt idx="3428">
                        <c:v>42867</c:v>
                      </c:pt>
                      <c:pt idx="3429">
                        <c:v>42870</c:v>
                      </c:pt>
                      <c:pt idx="3430">
                        <c:v>42871</c:v>
                      </c:pt>
                      <c:pt idx="3431">
                        <c:v>42872</c:v>
                      </c:pt>
                      <c:pt idx="3432">
                        <c:v>42873</c:v>
                      </c:pt>
                      <c:pt idx="3433">
                        <c:v>42874</c:v>
                      </c:pt>
                      <c:pt idx="3434">
                        <c:v>42877</c:v>
                      </c:pt>
                      <c:pt idx="3435">
                        <c:v>42878</c:v>
                      </c:pt>
                      <c:pt idx="3436">
                        <c:v>42879</c:v>
                      </c:pt>
                      <c:pt idx="3437">
                        <c:v>42880</c:v>
                      </c:pt>
                      <c:pt idx="3438">
                        <c:v>42881</c:v>
                      </c:pt>
                      <c:pt idx="3439">
                        <c:v>42884</c:v>
                      </c:pt>
                      <c:pt idx="3440">
                        <c:v>42885</c:v>
                      </c:pt>
                      <c:pt idx="3441">
                        <c:v>42886</c:v>
                      </c:pt>
                      <c:pt idx="3442">
                        <c:v>42887</c:v>
                      </c:pt>
                      <c:pt idx="3443">
                        <c:v>42888</c:v>
                      </c:pt>
                      <c:pt idx="3444">
                        <c:v>42891</c:v>
                      </c:pt>
                      <c:pt idx="3445">
                        <c:v>42892</c:v>
                      </c:pt>
                      <c:pt idx="3446">
                        <c:v>42893</c:v>
                      </c:pt>
                      <c:pt idx="3447">
                        <c:v>42894</c:v>
                      </c:pt>
                      <c:pt idx="3448">
                        <c:v>42895</c:v>
                      </c:pt>
                      <c:pt idx="3449">
                        <c:v>42898</c:v>
                      </c:pt>
                      <c:pt idx="3450">
                        <c:v>42899</c:v>
                      </c:pt>
                      <c:pt idx="3451">
                        <c:v>42900</c:v>
                      </c:pt>
                      <c:pt idx="3452">
                        <c:v>42901</c:v>
                      </c:pt>
                      <c:pt idx="3453">
                        <c:v>42902</c:v>
                      </c:pt>
                      <c:pt idx="3454">
                        <c:v>42905</c:v>
                      </c:pt>
                      <c:pt idx="3455">
                        <c:v>42906</c:v>
                      </c:pt>
                      <c:pt idx="3456">
                        <c:v>42907</c:v>
                      </c:pt>
                      <c:pt idx="3457">
                        <c:v>42908</c:v>
                      </c:pt>
                      <c:pt idx="3458">
                        <c:v>42909</c:v>
                      </c:pt>
                      <c:pt idx="3459">
                        <c:v>42912</c:v>
                      </c:pt>
                      <c:pt idx="3460">
                        <c:v>42913</c:v>
                      </c:pt>
                      <c:pt idx="3461">
                        <c:v>42914</c:v>
                      </c:pt>
                      <c:pt idx="3462">
                        <c:v>42915</c:v>
                      </c:pt>
                      <c:pt idx="3463">
                        <c:v>42916</c:v>
                      </c:pt>
                      <c:pt idx="3464">
                        <c:v>42919</c:v>
                      </c:pt>
                      <c:pt idx="3465">
                        <c:v>42920</c:v>
                      </c:pt>
                      <c:pt idx="3466">
                        <c:v>42921</c:v>
                      </c:pt>
                      <c:pt idx="3467">
                        <c:v>42922</c:v>
                      </c:pt>
                      <c:pt idx="3468">
                        <c:v>42923</c:v>
                      </c:pt>
                      <c:pt idx="3469">
                        <c:v>42926</c:v>
                      </c:pt>
                      <c:pt idx="3470">
                        <c:v>42927</c:v>
                      </c:pt>
                      <c:pt idx="3471">
                        <c:v>42928</c:v>
                      </c:pt>
                      <c:pt idx="3472">
                        <c:v>42929</c:v>
                      </c:pt>
                      <c:pt idx="3473">
                        <c:v>42930</c:v>
                      </c:pt>
                      <c:pt idx="3474">
                        <c:v>42933</c:v>
                      </c:pt>
                      <c:pt idx="3475">
                        <c:v>42934</c:v>
                      </c:pt>
                      <c:pt idx="3476">
                        <c:v>42935</c:v>
                      </c:pt>
                      <c:pt idx="3477">
                        <c:v>42936</c:v>
                      </c:pt>
                      <c:pt idx="3478">
                        <c:v>42937</c:v>
                      </c:pt>
                      <c:pt idx="3479">
                        <c:v>42940</c:v>
                      </c:pt>
                      <c:pt idx="3480">
                        <c:v>42941</c:v>
                      </c:pt>
                      <c:pt idx="3481">
                        <c:v>42942</c:v>
                      </c:pt>
                      <c:pt idx="3482">
                        <c:v>42943</c:v>
                      </c:pt>
                      <c:pt idx="3483">
                        <c:v>42944</c:v>
                      </c:pt>
                      <c:pt idx="3484">
                        <c:v>42947</c:v>
                      </c:pt>
                      <c:pt idx="3485">
                        <c:v>42948</c:v>
                      </c:pt>
                      <c:pt idx="3486">
                        <c:v>42949</c:v>
                      </c:pt>
                      <c:pt idx="3487">
                        <c:v>42950</c:v>
                      </c:pt>
                      <c:pt idx="3488">
                        <c:v>42951</c:v>
                      </c:pt>
                      <c:pt idx="3489">
                        <c:v>42954</c:v>
                      </c:pt>
                      <c:pt idx="3490">
                        <c:v>42955</c:v>
                      </c:pt>
                      <c:pt idx="3491">
                        <c:v>42956</c:v>
                      </c:pt>
                      <c:pt idx="3492">
                        <c:v>42957</c:v>
                      </c:pt>
                      <c:pt idx="3493">
                        <c:v>42958</c:v>
                      </c:pt>
                      <c:pt idx="3494">
                        <c:v>42961</c:v>
                      </c:pt>
                      <c:pt idx="3495">
                        <c:v>42962</c:v>
                      </c:pt>
                      <c:pt idx="3496">
                        <c:v>42963</c:v>
                      </c:pt>
                      <c:pt idx="3497">
                        <c:v>42964</c:v>
                      </c:pt>
                      <c:pt idx="3498">
                        <c:v>42965</c:v>
                      </c:pt>
                      <c:pt idx="3499">
                        <c:v>42968</c:v>
                      </c:pt>
                      <c:pt idx="3500">
                        <c:v>42969</c:v>
                      </c:pt>
                      <c:pt idx="3501">
                        <c:v>42970</c:v>
                      </c:pt>
                      <c:pt idx="3502">
                        <c:v>42971</c:v>
                      </c:pt>
                      <c:pt idx="3503">
                        <c:v>42972</c:v>
                      </c:pt>
                      <c:pt idx="3504">
                        <c:v>42975</c:v>
                      </c:pt>
                      <c:pt idx="3505">
                        <c:v>42976</c:v>
                      </c:pt>
                      <c:pt idx="3506">
                        <c:v>42977</c:v>
                      </c:pt>
                      <c:pt idx="3507">
                        <c:v>42978</c:v>
                      </c:pt>
                      <c:pt idx="3508">
                        <c:v>42979</c:v>
                      </c:pt>
                      <c:pt idx="3509">
                        <c:v>42982</c:v>
                      </c:pt>
                      <c:pt idx="3510">
                        <c:v>42983</c:v>
                      </c:pt>
                      <c:pt idx="3511">
                        <c:v>42984</c:v>
                      </c:pt>
                      <c:pt idx="3512">
                        <c:v>42985</c:v>
                      </c:pt>
                      <c:pt idx="3513">
                        <c:v>42986</c:v>
                      </c:pt>
                      <c:pt idx="3514">
                        <c:v>42989</c:v>
                      </c:pt>
                      <c:pt idx="3515">
                        <c:v>42990</c:v>
                      </c:pt>
                      <c:pt idx="3516">
                        <c:v>42991</c:v>
                      </c:pt>
                      <c:pt idx="3517">
                        <c:v>42992</c:v>
                      </c:pt>
                      <c:pt idx="3518">
                        <c:v>42993</c:v>
                      </c:pt>
                      <c:pt idx="3519">
                        <c:v>42996</c:v>
                      </c:pt>
                      <c:pt idx="3520">
                        <c:v>42997</c:v>
                      </c:pt>
                      <c:pt idx="3521">
                        <c:v>42998</c:v>
                      </c:pt>
                      <c:pt idx="3522">
                        <c:v>42999</c:v>
                      </c:pt>
                      <c:pt idx="3523">
                        <c:v>43000</c:v>
                      </c:pt>
                      <c:pt idx="3524">
                        <c:v>43003</c:v>
                      </c:pt>
                      <c:pt idx="3525">
                        <c:v>43004</c:v>
                      </c:pt>
                      <c:pt idx="3526">
                        <c:v>43005</c:v>
                      </c:pt>
                      <c:pt idx="3527">
                        <c:v>43006</c:v>
                      </c:pt>
                      <c:pt idx="3528">
                        <c:v>43007</c:v>
                      </c:pt>
                      <c:pt idx="3529">
                        <c:v>43010</c:v>
                      </c:pt>
                      <c:pt idx="3530">
                        <c:v>43011</c:v>
                      </c:pt>
                      <c:pt idx="3531">
                        <c:v>43012</c:v>
                      </c:pt>
                      <c:pt idx="3532">
                        <c:v>43013</c:v>
                      </c:pt>
                      <c:pt idx="3533">
                        <c:v>43014</c:v>
                      </c:pt>
                      <c:pt idx="3534">
                        <c:v>43017</c:v>
                      </c:pt>
                      <c:pt idx="3535">
                        <c:v>43018</c:v>
                      </c:pt>
                      <c:pt idx="3536">
                        <c:v>43019</c:v>
                      </c:pt>
                      <c:pt idx="3537">
                        <c:v>43020</c:v>
                      </c:pt>
                      <c:pt idx="3538">
                        <c:v>43021</c:v>
                      </c:pt>
                      <c:pt idx="3539">
                        <c:v>43024</c:v>
                      </c:pt>
                      <c:pt idx="3540">
                        <c:v>43025</c:v>
                      </c:pt>
                      <c:pt idx="3541">
                        <c:v>43026</c:v>
                      </c:pt>
                      <c:pt idx="3542">
                        <c:v>43027</c:v>
                      </c:pt>
                      <c:pt idx="3543">
                        <c:v>43028</c:v>
                      </c:pt>
                      <c:pt idx="3544">
                        <c:v>43031</c:v>
                      </c:pt>
                      <c:pt idx="3545">
                        <c:v>43032</c:v>
                      </c:pt>
                      <c:pt idx="3546">
                        <c:v>43033</c:v>
                      </c:pt>
                      <c:pt idx="3547">
                        <c:v>43034</c:v>
                      </c:pt>
                      <c:pt idx="3548">
                        <c:v>43035</c:v>
                      </c:pt>
                      <c:pt idx="3549">
                        <c:v>43038</c:v>
                      </c:pt>
                      <c:pt idx="3550">
                        <c:v>43039</c:v>
                      </c:pt>
                      <c:pt idx="3551">
                        <c:v>43040</c:v>
                      </c:pt>
                      <c:pt idx="3552">
                        <c:v>43042</c:v>
                      </c:pt>
                      <c:pt idx="3553">
                        <c:v>43045</c:v>
                      </c:pt>
                      <c:pt idx="3554">
                        <c:v>43046</c:v>
                      </c:pt>
                      <c:pt idx="3555">
                        <c:v>43047</c:v>
                      </c:pt>
                      <c:pt idx="3556">
                        <c:v>43048</c:v>
                      </c:pt>
                      <c:pt idx="3557">
                        <c:v>43049</c:v>
                      </c:pt>
                      <c:pt idx="3558">
                        <c:v>43052</c:v>
                      </c:pt>
                      <c:pt idx="3559">
                        <c:v>43053</c:v>
                      </c:pt>
                      <c:pt idx="3560">
                        <c:v>43054</c:v>
                      </c:pt>
                      <c:pt idx="3561">
                        <c:v>43055</c:v>
                      </c:pt>
                      <c:pt idx="3562">
                        <c:v>43056</c:v>
                      </c:pt>
                      <c:pt idx="3563">
                        <c:v>43060</c:v>
                      </c:pt>
                      <c:pt idx="3564">
                        <c:v>43061</c:v>
                      </c:pt>
                      <c:pt idx="3565">
                        <c:v>43062</c:v>
                      </c:pt>
                      <c:pt idx="3566">
                        <c:v>43063</c:v>
                      </c:pt>
                      <c:pt idx="3567">
                        <c:v>43066</c:v>
                      </c:pt>
                      <c:pt idx="3568">
                        <c:v>43067</c:v>
                      </c:pt>
                      <c:pt idx="3569">
                        <c:v>43068</c:v>
                      </c:pt>
                      <c:pt idx="3570">
                        <c:v>43069</c:v>
                      </c:pt>
                      <c:pt idx="3571">
                        <c:v>43070</c:v>
                      </c:pt>
                      <c:pt idx="3572">
                        <c:v>43073</c:v>
                      </c:pt>
                      <c:pt idx="3573">
                        <c:v>43074</c:v>
                      </c:pt>
                      <c:pt idx="3574">
                        <c:v>43075</c:v>
                      </c:pt>
                      <c:pt idx="3575">
                        <c:v>43076</c:v>
                      </c:pt>
                      <c:pt idx="3576">
                        <c:v>43077</c:v>
                      </c:pt>
                      <c:pt idx="3577">
                        <c:v>43080</c:v>
                      </c:pt>
                      <c:pt idx="3578">
                        <c:v>43082</c:v>
                      </c:pt>
                      <c:pt idx="3579">
                        <c:v>43083</c:v>
                      </c:pt>
                      <c:pt idx="3580">
                        <c:v>43084</c:v>
                      </c:pt>
                      <c:pt idx="3581">
                        <c:v>43087</c:v>
                      </c:pt>
                      <c:pt idx="3582">
                        <c:v>43088</c:v>
                      </c:pt>
                      <c:pt idx="3583">
                        <c:v>43089</c:v>
                      </c:pt>
                      <c:pt idx="3584">
                        <c:v>43090</c:v>
                      </c:pt>
                      <c:pt idx="3585">
                        <c:v>43091</c:v>
                      </c:pt>
                      <c:pt idx="3586">
                        <c:v>43095</c:v>
                      </c:pt>
                      <c:pt idx="3587">
                        <c:v>43096</c:v>
                      </c:pt>
                      <c:pt idx="3588">
                        <c:v>43097</c:v>
                      </c:pt>
                      <c:pt idx="3589">
                        <c:v>43098</c:v>
                      </c:pt>
                      <c:pt idx="3590">
                        <c:v>43102</c:v>
                      </c:pt>
                      <c:pt idx="3591">
                        <c:v>43103</c:v>
                      </c:pt>
                      <c:pt idx="3592">
                        <c:v>43104</c:v>
                      </c:pt>
                      <c:pt idx="3593">
                        <c:v>43105</c:v>
                      </c:pt>
                      <c:pt idx="3594">
                        <c:v>43108</c:v>
                      </c:pt>
                      <c:pt idx="3595">
                        <c:v>43109</c:v>
                      </c:pt>
                      <c:pt idx="3596">
                        <c:v>43110</c:v>
                      </c:pt>
                      <c:pt idx="3597">
                        <c:v>43111</c:v>
                      </c:pt>
                      <c:pt idx="3598">
                        <c:v>43112</c:v>
                      </c:pt>
                      <c:pt idx="3599">
                        <c:v>43115</c:v>
                      </c:pt>
                      <c:pt idx="3600">
                        <c:v>43116</c:v>
                      </c:pt>
                      <c:pt idx="3601">
                        <c:v>43117</c:v>
                      </c:pt>
                      <c:pt idx="3602">
                        <c:v>43118</c:v>
                      </c:pt>
                      <c:pt idx="3603">
                        <c:v>43119</c:v>
                      </c:pt>
                      <c:pt idx="3604">
                        <c:v>43122</c:v>
                      </c:pt>
                      <c:pt idx="3605">
                        <c:v>43123</c:v>
                      </c:pt>
                      <c:pt idx="3606">
                        <c:v>43124</c:v>
                      </c:pt>
                      <c:pt idx="3607">
                        <c:v>43125</c:v>
                      </c:pt>
                      <c:pt idx="3608">
                        <c:v>43126</c:v>
                      </c:pt>
                      <c:pt idx="3609">
                        <c:v>43129</c:v>
                      </c:pt>
                      <c:pt idx="3610">
                        <c:v>43130</c:v>
                      </c:pt>
                      <c:pt idx="3611">
                        <c:v>43131</c:v>
                      </c:pt>
                      <c:pt idx="3612">
                        <c:v>43132</c:v>
                      </c:pt>
                      <c:pt idx="3613">
                        <c:v>43133</c:v>
                      </c:pt>
                      <c:pt idx="3614">
                        <c:v>43137</c:v>
                      </c:pt>
                      <c:pt idx="3615">
                        <c:v>43138</c:v>
                      </c:pt>
                      <c:pt idx="3616">
                        <c:v>43139</c:v>
                      </c:pt>
                      <c:pt idx="3617">
                        <c:v>43140</c:v>
                      </c:pt>
                      <c:pt idx="3618">
                        <c:v>43143</c:v>
                      </c:pt>
                      <c:pt idx="3619">
                        <c:v>43144</c:v>
                      </c:pt>
                      <c:pt idx="3620">
                        <c:v>43145</c:v>
                      </c:pt>
                      <c:pt idx="3621">
                        <c:v>43146</c:v>
                      </c:pt>
                      <c:pt idx="3622">
                        <c:v>43147</c:v>
                      </c:pt>
                      <c:pt idx="3623">
                        <c:v>43150</c:v>
                      </c:pt>
                      <c:pt idx="3624">
                        <c:v>43151</c:v>
                      </c:pt>
                      <c:pt idx="3625">
                        <c:v>43152</c:v>
                      </c:pt>
                      <c:pt idx="3626">
                        <c:v>43153</c:v>
                      </c:pt>
                      <c:pt idx="3627">
                        <c:v>43154</c:v>
                      </c:pt>
                      <c:pt idx="3628">
                        <c:v>43157</c:v>
                      </c:pt>
                      <c:pt idx="3629">
                        <c:v>43158</c:v>
                      </c:pt>
                      <c:pt idx="3630">
                        <c:v>43159</c:v>
                      </c:pt>
                      <c:pt idx="3631">
                        <c:v>43160</c:v>
                      </c:pt>
                      <c:pt idx="3632">
                        <c:v>43161</c:v>
                      </c:pt>
                      <c:pt idx="3633">
                        <c:v>43164</c:v>
                      </c:pt>
                      <c:pt idx="3634">
                        <c:v>43165</c:v>
                      </c:pt>
                      <c:pt idx="3635">
                        <c:v>43166</c:v>
                      </c:pt>
                      <c:pt idx="3636">
                        <c:v>43167</c:v>
                      </c:pt>
                      <c:pt idx="3637">
                        <c:v>43168</c:v>
                      </c:pt>
                      <c:pt idx="3638">
                        <c:v>43171</c:v>
                      </c:pt>
                      <c:pt idx="3639">
                        <c:v>43172</c:v>
                      </c:pt>
                      <c:pt idx="3640">
                        <c:v>43173</c:v>
                      </c:pt>
                      <c:pt idx="3641">
                        <c:v>43174</c:v>
                      </c:pt>
                      <c:pt idx="3642">
                        <c:v>43175</c:v>
                      </c:pt>
                      <c:pt idx="3643">
                        <c:v>43179</c:v>
                      </c:pt>
                      <c:pt idx="3644">
                        <c:v>43180</c:v>
                      </c:pt>
                      <c:pt idx="3645">
                        <c:v>43181</c:v>
                      </c:pt>
                      <c:pt idx="3646">
                        <c:v>43182</c:v>
                      </c:pt>
                      <c:pt idx="3647">
                        <c:v>43185</c:v>
                      </c:pt>
                      <c:pt idx="3648">
                        <c:v>43186</c:v>
                      </c:pt>
                      <c:pt idx="3649">
                        <c:v>43192</c:v>
                      </c:pt>
                      <c:pt idx="3650">
                        <c:v>43193</c:v>
                      </c:pt>
                      <c:pt idx="3651">
                        <c:v>43194</c:v>
                      </c:pt>
                      <c:pt idx="3652">
                        <c:v>43195</c:v>
                      </c:pt>
                      <c:pt idx="3653">
                        <c:v>43196</c:v>
                      </c:pt>
                      <c:pt idx="3654">
                        <c:v>43199</c:v>
                      </c:pt>
                      <c:pt idx="3655">
                        <c:v>43200</c:v>
                      </c:pt>
                      <c:pt idx="3656">
                        <c:v>43201</c:v>
                      </c:pt>
                      <c:pt idx="3657">
                        <c:v>43202</c:v>
                      </c:pt>
                      <c:pt idx="3658">
                        <c:v>43203</c:v>
                      </c:pt>
                      <c:pt idx="3659">
                        <c:v>43206</c:v>
                      </c:pt>
                      <c:pt idx="3660">
                        <c:v>43207</c:v>
                      </c:pt>
                      <c:pt idx="3661">
                        <c:v>43208</c:v>
                      </c:pt>
                      <c:pt idx="3662">
                        <c:v>43209</c:v>
                      </c:pt>
                      <c:pt idx="3663">
                        <c:v>43210</c:v>
                      </c:pt>
                      <c:pt idx="3664">
                        <c:v>43213</c:v>
                      </c:pt>
                      <c:pt idx="3665">
                        <c:v>43214</c:v>
                      </c:pt>
                      <c:pt idx="3666">
                        <c:v>43215</c:v>
                      </c:pt>
                      <c:pt idx="3667">
                        <c:v>43216</c:v>
                      </c:pt>
                      <c:pt idx="3668">
                        <c:v>43217</c:v>
                      </c:pt>
                      <c:pt idx="3669">
                        <c:v>43220</c:v>
                      </c:pt>
                      <c:pt idx="3670">
                        <c:v>43222</c:v>
                      </c:pt>
                      <c:pt idx="3671">
                        <c:v>43223</c:v>
                      </c:pt>
                      <c:pt idx="3672">
                        <c:v>43224</c:v>
                      </c:pt>
                      <c:pt idx="3673">
                        <c:v>43227</c:v>
                      </c:pt>
                      <c:pt idx="3674">
                        <c:v>43228</c:v>
                      </c:pt>
                      <c:pt idx="3675">
                        <c:v>43229</c:v>
                      </c:pt>
                      <c:pt idx="3676">
                        <c:v>43230</c:v>
                      </c:pt>
                      <c:pt idx="3677">
                        <c:v>43231</c:v>
                      </c:pt>
                      <c:pt idx="3678">
                        <c:v>43234</c:v>
                      </c:pt>
                      <c:pt idx="3679">
                        <c:v>43235</c:v>
                      </c:pt>
                      <c:pt idx="3680">
                        <c:v>43236</c:v>
                      </c:pt>
                      <c:pt idx="3681">
                        <c:v>43237</c:v>
                      </c:pt>
                      <c:pt idx="3682">
                        <c:v>43238</c:v>
                      </c:pt>
                      <c:pt idx="3683">
                        <c:v>43241</c:v>
                      </c:pt>
                      <c:pt idx="3684">
                        <c:v>43242</c:v>
                      </c:pt>
                      <c:pt idx="3685">
                        <c:v>43243</c:v>
                      </c:pt>
                      <c:pt idx="3686">
                        <c:v>43244</c:v>
                      </c:pt>
                      <c:pt idx="3687">
                        <c:v>43245</c:v>
                      </c:pt>
                      <c:pt idx="3688">
                        <c:v>43248</c:v>
                      </c:pt>
                      <c:pt idx="3689">
                        <c:v>43249</c:v>
                      </c:pt>
                      <c:pt idx="3690">
                        <c:v>43250</c:v>
                      </c:pt>
                      <c:pt idx="3691">
                        <c:v>43251</c:v>
                      </c:pt>
                      <c:pt idx="3692">
                        <c:v>43252</c:v>
                      </c:pt>
                      <c:pt idx="3693">
                        <c:v>43255</c:v>
                      </c:pt>
                      <c:pt idx="3694">
                        <c:v>43256</c:v>
                      </c:pt>
                      <c:pt idx="3695">
                        <c:v>43257</c:v>
                      </c:pt>
                      <c:pt idx="3696">
                        <c:v>43258</c:v>
                      </c:pt>
                      <c:pt idx="3697">
                        <c:v>43259</c:v>
                      </c:pt>
                      <c:pt idx="3698">
                        <c:v>43262</c:v>
                      </c:pt>
                      <c:pt idx="3699">
                        <c:v>43263</c:v>
                      </c:pt>
                      <c:pt idx="3700">
                        <c:v>43264</c:v>
                      </c:pt>
                      <c:pt idx="3701">
                        <c:v>43265</c:v>
                      </c:pt>
                      <c:pt idx="3702">
                        <c:v>43266</c:v>
                      </c:pt>
                      <c:pt idx="3703">
                        <c:v>43269</c:v>
                      </c:pt>
                      <c:pt idx="3704">
                        <c:v>43270</c:v>
                      </c:pt>
                      <c:pt idx="3705">
                        <c:v>43271</c:v>
                      </c:pt>
                      <c:pt idx="3706">
                        <c:v>43272</c:v>
                      </c:pt>
                      <c:pt idx="3707">
                        <c:v>43273</c:v>
                      </c:pt>
                      <c:pt idx="3708">
                        <c:v>43276</c:v>
                      </c:pt>
                      <c:pt idx="3709">
                        <c:v>43277</c:v>
                      </c:pt>
                      <c:pt idx="3710">
                        <c:v>43278</c:v>
                      </c:pt>
                      <c:pt idx="3711">
                        <c:v>43279</c:v>
                      </c:pt>
                      <c:pt idx="3712">
                        <c:v>43280</c:v>
                      </c:pt>
                      <c:pt idx="3713">
                        <c:v>43283</c:v>
                      </c:pt>
                      <c:pt idx="3714">
                        <c:v>43284</c:v>
                      </c:pt>
                      <c:pt idx="3715">
                        <c:v>43285</c:v>
                      </c:pt>
                      <c:pt idx="3716">
                        <c:v>43286</c:v>
                      </c:pt>
                      <c:pt idx="3717">
                        <c:v>43287</c:v>
                      </c:pt>
                      <c:pt idx="3718">
                        <c:v>43290</c:v>
                      </c:pt>
                      <c:pt idx="3719">
                        <c:v>43291</c:v>
                      </c:pt>
                      <c:pt idx="3720">
                        <c:v>43292</c:v>
                      </c:pt>
                      <c:pt idx="3721">
                        <c:v>43293</c:v>
                      </c:pt>
                      <c:pt idx="3722">
                        <c:v>43294</c:v>
                      </c:pt>
                      <c:pt idx="3723">
                        <c:v>43297</c:v>
                      </c:pt>
                      <c:pt idx="3724">
                        <c:v>43298</c:v>
                      </c:pt>
                      <c:pt idx="3725">
                        <c:v>43299</c:v>
                      </c:pt>
                      <c:pt idx="3726">
                        <c:v>43300</c:v>
                      </c:pt>
                      <c:pt idx="3727">
                        <c:v>43301</c:v>
                      </c:pt>
                      <c:pt idx="3728">
                        <c:v>43304</c:v>
                      </c:pt>
                      <c:pt idx="3729">
                        <c:v>43305</c:v>
                      </c:pt>
                      <c:pt idx="3730">
                        <c:v>43306</c:v>
                      </c:pt>
                      <c:pt idx="3731">
                        <c:v>43307</c:v>
                      </c:pt>
                      <c:pt idx="3732">
                        <c:v>43308</c:v>
                      </c:pt>
                      <c:pt idx="3733">
                        <c:v>43311</c:v>
                      </c:pt>
                      <c:pt idx="3734">
                        <c:v>43312</c:v>
                      </c:pt>
                      <c:pt idx="3735">
                        <c:v>43313</c:v>
                      </c:pt>
                      <c:pt idx="3736">
                        <c:v>43314</c:v>
                      </c:pt>
                      <c:pt idx="3737">
                        <c:v>43315</c:v>
                      </c:pt>
                      <c:pt idx="3738">
                        <c:v>43318</c:v>
                      </c:pt>
                      <c:pt idx="3739">
                        <c:v>43319</c:v>
                      </c:pt>
                      <c:pt idx="3740">
                        <c:v>43320</c:v>
                      </c:pt>
                      <c:pt idx="3741">
                        <c:v>43321</c:v>
                      </c:pt>
                      <c:pt idx="3742">
                        <c:v>43322</c:v>
                      </c:pt>
                      <c:pt idx="3743">
                        <c:v>43325</c:v>
                      </c:pt>
                      <c:pt idx="3744">
                        <c:v>43326</c:v>
                      </c:pt>
                      <c:pt idx="3745">
                        <c:v>43327</c:v>
                      </c:pt>
                      <c:pt idx="3746">
                        <c:v>43328</c:v>
                      </c:pt>
                      <c:pt idx="3747">
                        <c:v>43329</c:v>
                      </c:pt>
                      <c:pt idx="3748">
                        <c:v>43332</c:v>
                      </c:pt>
                      <c:pt idx="3749">
                        <c:v>43333</c:v>
                      </c:pt>
                      <c:pt idx="3750">
                        <c:v>43334</c:v>
                      </c:pt>
                      <c:pt idx="3751">
                        <c:v>43335</c:v>
                      </c:pt>
                      <c:pt idx="3752">
                        <c:v>43336</c:v>
                      </c:pt>
                      <c:pt idx="3753">
                        <c:v>43339</c:v>
                      </c:pt>
                      <c:pt idx="3754">
                        <c:v>43340</c:v>
                      </c:pt>
                      <c:pt idx="3755">
                        <c:v>43341</c:v>
                      </c:pt>
                      <c:pt idx="3756">
                        <c:v>43342</c:v>
                      </c:pt>
                      <c:pt idx="3757">
                        <c:v>43343</c:v>
                      </c:pt>
                      <c:pt idx="3758">
                        <c:v>43346</c:v>
                      </c:pt>
                      <c:pt idx="3759">
                        <c:v>43347</c:v>
                      </c:pt>
                      <c:pt idx="3760">
                        <c:v>43348</c:v>
                      </c:pt>
                      <c:pt idx="3761">
                        <c:v>43349</c:v>
                      </c:pt>
                      <c:pt idx="3762">
                        <c:v>43350</c:v>
                      </c:pt>
                      <c:pt idx="3763">
                        <c:v>43353</c:v>
                      </c:pt>
                      <c:pt idx="3764">
                        <c:v>43354</c:v>
                      </c:pt>
                      <c:pt idx="3765">
                        <c:v>43355</c:v>
                      </c:pt>
                      <c:pt idx="3766">
                        <c:v>43356</c:v>
                      </c:pt>
                      <c:pt idx="3767">
                        <c:v>43357</c:v>
                      </c:pt>
                      <c:pt idx="3768">
                        <c:v>43358</c:v>
                      </c:pt>
                      <c:pt idx="3769">
                        <c:v>43359</c:v>
                      </c:pt>
                      <c:pt idx="3770">
                        <c:v>43360</c:v>
                      </c:pt>
                      <c:pt idx="3771">
                        <c:v>43361</c:v>
                      </c:pt>
                      <c:pt idx="3772">
                        <c:v>43362</c:v>
                      </c:pt>
                      <c:pt idx="3773">
                        <c:v>43363</c:v>
                      </c:pt>
                      <c:pt idx="3774">
                        <c:v>43364</c:v>
                      </c:pt>
                      <c:pt idx="3775">
                        <c:v>43365</c:v>
                      </c:pt>
                      <c:pt idx="3776">
                        <c:v>43366</c:v>
                      </c:pt>
                      <c:pt idx="3777">
                        <c:v>43367</c:v>
                      </c:pt>
                      <c:pt idx="3778">
                        <c:v>43368</c:v>
                      </c:pt>
                      <c:pt idx="3779">
                        <c:v>43369</c:v>
                      </c:pt>
                      <c:pt idx="3780">
                        <c:v>43370</c:v>
                      </c:pt>
                      <c:pt idx="3781">
                        <c:v>43371</c:v>
                      </c:pt>
                      <c:pt idx="3782">
                        <c:v>43372</c:v>
                      </c:pt>
                      <c:pt idx="3783">
                        <c:v>43373</c:v>
                      </c:pt>
                      <c:pt idx="3784">
                        <c:v>43374</c:v>
                      </c:pt>
                      <c:pt idx="3785">
                        <c:v>43375</c:v>
                      </c:pt>
                      <c:pt idx="3786">
                        <c:v>43376</c:v>
                      </c:pt>
                      <c:pt idx="3787">
                        <c:v>43377</c:v>
                      </c:pt>
                      <c:pt idx="3788">
                        <c:v>43378</c:v>
                      </c:pt>
                      <c:pt idx="3789">
                        <c:v>43379</c:v>
                      </c:pt>
                      <c:pt idx="3790">
                        <c:v>43380</c:v>
                      </c:pt>
                      <c:pt idx="3791">
                        <c:v>43381</c:v>
                      </c:pt>
                      <c:pt idx="3792">
                        <c:v>43382</c:v>
                      </c:pt>
                      <c:pt idx="3793">
                        <c:v>43383</c:v>
                      </c:pt>
                      <c:pt idx="3794">
                        <c:v>43384</c:v>
                      </c:pt>
                      <c:pt idx="3795">
                        <c:v>43385</c:v>
                      </c:pt>
                      <c:pt idx="3796">
                        <c:v>43386</c:v>
                      </c:pt>
                      <c:pt idx="3797">
                        <c:v>43387</c:v>
                      </c:pt>
                      <c:pt idx="3798">
                        <c:v>43388</c:v>
                      </c:pt>
                      <c:pt idx="3799">
                        <c:v>43389</c:v>
                      </c:pt>
                      <c:pt idx="3800">
                        <c:v>43390</c:v>
                      </c:pt>
                      <c:pt idx="3801">
                        <c:v>43391</c:v>
                      </c:pt>
                      <c:pt idx="3802">
                        <c:v>43392</c:v>
                      </c:pt>
                      <c:pt idx="3803">
                        <c:v>43393</c:v>
                      </c:pt>
                      <c:pt idx="3804">
                        <c:v>43394</c:v>
                      </c:pt>
                      <c:pt idx="3805">
                        <c:v>43395</c:v>
                      </c:pt>
                      <c:pt idx="3806">
                        <c:v>43396</c:v>
                      </c:pt>
                      <c:pt idx="3807">
                        <c:v>43397</c:v>
                      </c:pt>
                      <c:pt idx="3808">
                        <c:v>43398</c:v>
                      </c:pt>
                      <c:pt idx="3809">
                        <c:v>43399</c:v>
                      </c:pt>
                      <c:pt idx="3810">
                        <c:v>43400</c:v>
                      </c:pt>
                      <c:pt idx="3811">
                        <c:v>43401</c:v>
                      </c:pt>
                      <c:pt idx="3812">
                        <c:v>43402</c:v>
                      </c:pt>
                      <c:pt idx="3813">
                        <c:v>43403</c:v>
                      </c:pt>
                      <c:pt idx="3814">
                        <c:v>43404</c:v>
                      </c:pt>
                      <c:pt idx="3815">
                        <c:v>43405</c:v>
                      </c:pt>
                      <c:pt idx="3816">
                        <c:v>43406</c:v>
                      </c:pt>
                      <c:pt idx="3817">
                        <c:v>43407</c:v>
                      </c:pt>
                      <c:pt idx="3818">
                        <c:v>43408</c:v>
                      </c:pt>
                      <c:pt idx="3819">
                        <c:v>43409</c:v>
                      </c:pt>
                      <c:pt idx="3820">
                        <c:v>43410</c:v>
                      </c:pt>
                      <c:pt idx="3821">
                        <c:v>43411</c:v>
                      </c:pt>
                      <c:pt idx="3822">
                        <c:v>43412</c:v>
                      </c:pt>
                      <c:pt idx="3823">
                        <c:v>43413</c:v>
                      </c:pt>
                      <c:pt idx="3824">
                        <c:v>43414</c:v>
                      </c:pt>
                      <c:pt idx="3825">
                        <c:v>43415</c:v>
                      </c:pt>
                      <c:pt idx="3826">
                        <c:v>43416</c:v>
                      </c:pt>
                      <c:pt idx="3827">
                        <c:v>43417</c:v>
                      </c:pt>
                      <c:pt idx="3828">
                        <c:v>43418</c:v>
                      </c:pt>
                      <c:pt idx="3829">
                        <c:v>43419</c:v>
                      </c:pt>
                      <c:pt idx="3830">
                        <c:v>43420</c:v>
                      </c:pt>
                      <c:pt idx="3831">
                        <c:v>43421</c:v>
                      </c:pt>
                      <c:pt idx="3832">
                        <c:v>43422</c:v>
                      </c:pt>
                      <c:pt idx="3833">
                        <c:v>43423</c:v>
                      </c:pt>
                      <c:pt idx="3834">
                        <c:v>43424</c:v>
                      </c:pt>
                      <c:pt idx="3835">
                        <c:v>43425</c:v>
                      </c:pt>
                      <c:pt idx="3836">
                        <c:v>43426</c:v>
                      </c:pt>
                      <c:pt idx="3837">
                        <c:v>43427</c:v>
                      </c:pt>
                      <c:pt idx="3838">
                        <c:v>43428</c:v>
                      </c:pt>
                      <c:pt idx="3839">
                        <c:v>43429</c:v>
                      </c:pt>
                      <c:pt idx="3840">
                        <c:v>43430</c:v>
                      </c:pt>
                      <c:pt idx="3841">
                        <c:v>43431</c:v>
                      </c:pt>
                      <c:pt idx="3842">
                        <c:v>43432</c:v>
                      </c:pt>
                      <c:pt idx="3843">
                        <c:v>43433</c:v>
                      </c:pt>
                      <c:pt idx="3844">
                        <c:v>43434</c:v>
                      </c:pt>
                      <c:pt idx="3845">
                        <c:v>43435</c:v>
                      </c:pt>
                      <c:pt idx="3846">
                        <c:v>43436</c:v>
                      </c:pt>
                      <c:pt idx="3847">
                        <c:v>43437</c:v>
                      </c:pt>
                      <c:pt idx="3848">
                        <c:v>43438</c:v>
                      </c:pt>
                      <c:pt idx="3849">
                        <c:v>43439</c:v>
                      </c:pt>
                      <c:pt idx="3850">
                        <c:v>43440</c:v>
                      </c:pt>
                      <c:pt idx="3851">
                        <c:v>43441</c:v>
                      </c:pt>
                      <c:pt idx="3852">
                        <c:v>43442</c:v>
                      </c:pt>
                      <c:pt idx="3853">
                        <c:v>43443</c:v>
                      </c:pt>
                      <c:pt idx="3854">
                        <c:v>43444</c:v>
                      </c:pt>
                      <c:pt idx="3855">
                        <c:v>43445</c:v>
                      </c:pt>
                      <c:pt idx="3856">
                        <c:v>43446</c:v>
                      </c:pt>
                      <c:pt idx="3857">
                        <c:v>43447</c:v>
                      </c:pt>
                      <c:pt idx="3858">
                        <c:v>43448</c:v>
                      </c:pt>
                      <c:pt idx="3859">
                        <c:v>43449</c:v>
                      </c:pt>
                      <c:pt idx="3860">
                        <c:v>43450</c:v>
                      </c:pt>
                      <c:pt idx="3861">
                        <c:v>43451</c:v>
                      </c:pt>
                      <c:pt idx="3862">
                        <c:v>43452</c:v>
                      </c:pt>
                      <c:pt idx="3863">
                        <c:v>43453</c:v>
                      </c:pt>
                      <c:pt idx="3864">
                        <c:v>43454</c:v>
                      </c:pt>
                      <c:pt idx="3865">
                        <c:v>43455</c:v>
                      </c:pt>
                      <c:pt idx="3866">
                        <c:v>43456</c:v>
                      </c:pt>
                      <c:pt idx="3867">
                        <c:v>43457</c:v>
                      </c:pt>
                      <c:pt idx="3868">
                        <c:v>43458</c:v>
                      </c:pt>
                      <c:pt idx="3869">
                        <c:v>43459</c:v>
                      </c:pt>
                      <c:pt idx="3870">
                        <c:v>43460</c:v>
                      </c:pt>
                      <c:pt idx="3871">
                        <c:v>43461</c:v>
                      </c:pt>
                      <c:pt idx="3872">
                        <c:v>43462</c:v>
                      </c:pt>
                      <c:pt idx="3873">
                        <c:v>43463</c:v>
                      </c:pt>
                      <c:pt idx="3874">
                        <c:v>43464</c:v>
                      </c:pt>
                      <c:pt idx="3875">
                        <c:v>43465</c:v>
                      </c:pt>
                      <c:pt idx="3876">
                        <c:v>43466</c:v>
                      </c:pt>
                      <c:pt idx="3877">
                        <c:v>43467</c:v>
                      </c:pt>
                      <c:pt idx="3878">
                        <c:v>43468</c:v>
                      </c:pt>
                      <c:pt idx="3879">
                        <c:v>43469</c:v>
                      </c:pt>
                      <c:pt idx="3880">
                        <c:v>43470</c:v>
                      </c:pt>
                      <c:pt idx="3881">
                        <c:v>43471</c:v>
                      </c:pt>
                      <c:pt idx="3882">
                        <c:v>43472</c:v>
                      </c:pt>
                      <c:pt idx="3883">
                        <c:v>43473</c:v>
                      </c:pt>
                      <c:pt idx="3884">
                        <c:v>43474</c:v>
                      </c:pt>
                      <c:pt idx="3885">
                        <c:v>43475</c:v>
                      </c:pt>
                      <c:pt idx="3886">
                        <c:v>43476</c:v>
                      </c:pt>
                      <c:pt idx="3887">
                        <c:v>43477</c:v>
                      </c:pt>
                      <c:pt idx="3888">
                        <c:v>43478</c:v>
                      </c:pt>
                      <c:pt idx="3889">
                        <c:v>43479</c:v>
                      </c:pt>
                      <c:pt idx="3890">
                        <c:v>43480</c:v>
                      </c:pt>
                      <c:pt idx="3891">
                        <c:v>43481</c:v>
                      </c:pt>
                      <c:pt idx="3892">
                        <c:v>43482</c:v>
                      </c:pt>
                      <c:pt idx="3893">
                        <c:v>43483</c:v>
                      </c:pt>
                      <c:pt idx="3894">
                        <c:v>43486</c:v>
                      </c:pt>
                      <c:pt idx="3895">
                        <c:v>43487</c:v>
                      </c:pt>
                      <c:pt idx="3896">
                        <c:v>43488</c:v>
                      </c:pt>
                      <c:pt idx="3897">
                        <c:v>43489</c:v>
                      </c:pt>
                      <c:pt idx="3898">
                        <c:v>43490</c:v>
                      </c:pt>
                      <c:pt idx="3899">
                        <c:v>43491</c:v>
                      </c:pt>
                      <c:pt idx="3900">
                        <c:v>43492</c:v>
                      </c:pt>
                      <c:pt idx="3901">
                        <c:v>43493</c:v>
                      </c:pt>
                      <c:pt idx="3902">
                        <c:v>43494</c:v>
                      </c:pt>
                      <c:pt idx="3903">
                        <c:v>43495</c:v>
                      </c:pt>
                      <c:pt idx="3904">
                        <c:v>43496</c:v>
                      </c:pt>
                      <c:pt idx="3905">
                        <c:v>43497</c:v>
                      </c:pt>
                      <c:pt idx="3906">
                        <c:v>43498</c:v>
                      </c:pt>
                      <c:pt idx="3907">
                        <c:v>43499</c:v>
                      </c:pt>
                      <c:pt idx="3908">
                        <c:v>43500</c:v>
                      </c:pt>
                      <c:pt idx="3909">
                        <c:v>43501</c:v>
                      </c:pt>
                      <c:pt idx="3910">
                        <c:v>43502</c:v>
                      </c:pt>
                      <c:pt idx="3911">
                        <c:v>43503</c:v>
                      </c:pt>
                      <c:pt idx="3912">
                        <c:v>43504</c:v>
                      </c:pt>
                      <c:pt idx="3913">
                        <c:v>43505</c:v>
                      </c:pt>
                      <c:pt idx="3914">
                        <c:v>43506</c:v>
                      </c:pt>
                      <c:pt idx="3915">
                        <c:v>43507</c:v>
                      </c:pt>
                      <c:pt idx="3916">
                        <c:v>43508</c:v>
                      </c:pt>
                      <c:pt idx="3917">
                        <c:v>43509</c:v>
                      </c:pt>
                      <c:pt idx="3918">
                        <c:v>43510</c:v>
                      </c:pt>
                      <c:pt idx="3919">
                        <c:v>43511</c:v>
                      </c:pt>
                      <c:pt idx="3920">
                        <c:v>43512</c:v>
                      </c:pt>
                      <c:pt idx="3921">
                        <c:v>43513</c:v>
                      </c:pt>
                      <c:pt idx="3922">
                        <c:v>43514</c:v>
                      </c:pt>
                      <c:pt idx="3923">
                        <c:v>43515</c:v>
                      </c:pt>
                      <c:pt idx="3924">
                        <c:v>43516</c:v>
                      </c:pt>
                      <c:pt idx="3925">
                        <c:v>43517</c:v>
                      </c:pt>
                      <c:pt idx="3926">
                        <c:v>43518</c:v>
                      </c:pt>
                      <c:pt idx="3927">
                        <c:v>43519</c:v>
                      </c:pt>
                      <c:pt idx="3928">
                        <c:v>43520</c:v>
                      </c:pt>
                      <c:pt idx="3929">
                        <c:v>43521</c:v>
                      </c:pt>
                      <c:pt idx="3930">
                        <c:v>43522</c:v>
                      </c:pt>
                      <c:pt idx="3931">
                        <c:v>43523</c:v>
                      </c:pt>
                      <c:pt idx="3932">
                        <c:v>43524</c:v>
                      </c:pt>
                      <c:pt idx="3933">
                        <c:v>43525</c:v>
                      </c:pt>
                      <c:pt idx="3934">
                        <c:v>43526</c:v>
                      </c:pt>
                      <c:pt idx="3935">
                        <c:v>43527</c:v>
                      </c:pt>
                      <c:pt idx="3936">
                        <c:v>43528</c:v>
                      </c:pt>
                      <c:pt idx="3937">
                        <c:v>43529</c:v>
                      </c:pt>
                      <c:pt idx="3938">
                        <c:v>43530</c:v>
                      </c:pt>
                      <c:pt idx="3939">
                        <c:v>43531</c:v>
                      </c:pt>
                      <c:pt idx="3940">
                        <c:v>43532</c:v>
                      </c:pt>
                      <c:pt idx="3941">
                        <c:v>43533</c:v>
                      </c:pt>
                      <c:pt idx="3942">
                        <c:v>43534</c:v>
                      </c:pt>
                      <c:pt idx="3943">
                        <c:v>43535</c:v>
                      </c:pt>
                      <c:pt idx="3944">
                        <c:v>43536</c:v>
                      </c:pt>
                      <c:pt idx="3945">
                        <c:v>43537</c:v>
                      </c:pt>
                    </c:numCache>
                  </c:numRef>
                </c:cat>
                <c:val>
                  <c:numRef>
                    <c:extLst>
                      <c:ext uri="{02D57815-91ED-43cb-92C2-25804820EDAC}">
                        <c15:formulaRef>
                          <c15:sqref>'Compensacion VALMER'!$F$2:$F$4996</c15:sqref>
                        </c15:formulaRef>
                      </c:ext>
                    </c:extLst>
                    <c:numCache>
                      <c:formatCode>General</c:formatCode>
                      <c:ptCount val="4995"/>
                      <c:pt idx="299">
                        <c:v>6</c:v>
                      </c:pt>
                      <c:pt idx="554">
                        <c:v>6</c:v>
                      </c:pt>
                      <c:pt idx="808">
                        <c:v>6</c:v>
                      </c:pt>
                      <c:pt idx="1055">
                        <c:v>6</c:v>
                      </c:pt>
                      <c:pt idx="1296">
                        <c:v>6</c:v>
                      </c:pt>
                      <c:pt idx="1555">
                        <c:v>6</c:v>
                      </c:pt>
                      <c:pt idx="1807">
                        <c:v>6</c:v>
                      </c:pt>
                      <c:pt idx="2060">
                        <c:v>6</c:v>
                      </c:pt>
                      <c:pt idx="2315">
                        <c:v>6</c:v>
                      </c:pt>
                      <c:pt idx="2565">
                        <c:v>6</c:v>
                      </c:pt>
                      <c:pt idx="2815">
                        <c:v>6</c:v>
                      </c:pt>
                      <c:pt idx="3065">
                        <c:v>6</c:v>
                      </c:pt>
                      <c:pt idx="3318">
                        <c:v>6</c:v>
                      </c:pt>
                      <c:pt idx="3589">
                        <c:v>6</c:v>
                      </c:pt>
                    </c:numCache>
                  </c:numRef>
                </c:val>
                <c:extLst>
                  <c:ext xmlns:c16="http://schemas.microsoft.com/office/drawing/2014/chart" uri="{C3380CC4-5D6E-409C-BE32-E72D297353CC}">
                    <c16:uniqueId val="{00000002-40A2-4493-80C7-30412311639B}"/>
                  </c:ext>
                </c:extLst>
              </c15:ser>
            </c15:filteredBarSeries>
          </c:ext>
        </c:extLst>
      </c:barChart>
      <c:lineChart>
        <c:grouping val="standard"/>
        <c:varyColors val="0"/>
        <c:ser>
          <c:idx val="3"/>
          <c:order val="0"/>
          <c:tx>
            <c:strRef>
              <c:f>'Compensacion VALMER'!$D$1</c:f>
              <c:strCache>
                <c:ptCount val="1"/>
                <c:pt idx="0">
                  <c:v>Compensación Implícita en Bonos a 10 Años</c:v>
                </c:pt>
              </c:strCache>
            </c:strRef>
          </c:tx>
          <c:spPr>
            <a:ln w="31750">
              <a:solidFill>
                <a:srgbClr val="FF0000"/>
              </a:solidFill>
              <a:prstDash val="solid"/>
            </a:ln>
          </c:spPr>
          <c:marker>
            <c:symbol val="none"/>
          </c:marker>
          <c:cat>
            <c:numRef>
              <c:f>'Compensacion VALMER'!$A$2:$A$4996</c:f>
              <c:numCache>
                <c:formatCode>m/d/yyyy</c:formatCode>
                <c:ptCount val="4995"/>
                <c:pt idx="0">
                  <c:v>37655</c:v>
                </c:pt>
                <c:pt idx="1">
                  <c:v>37656</c:v>
                </c:pt>
                <c:pt idx="2">
                  <c:v>37658</c:v>
                </c:pt>
                <c:pt idx="3">
                  <c:v>37659</c:v>
                </c:pt>
                <c:pt idx="4">
                  <c:v>37662</c:v>
                </c:pt>
                <c:pt idx="5">
                  <c:v>37663</c:v>
                </c:pt>
                <c:pt idx="6">
                  <c:v>37664</c:v>
                </c:pt>
                <c:pt idx="7">
                  <c:v>37665</c:v>
                </c:pt>
                <c:pt idx="8">
                  <c:v>37669</c:v>
                </c:pt>
                <c:pt idx="9">
                  <c:v>37670</c:v>
                </c:pt>
                <c:pt idx="10">
                  <c:v>37671</c:v>
                </c:pt>
                <c:pt idx="11">
                  <c:v>37672</c:v>
                </c:pt>
                <c:pt idx="12">
                  <c:v>37673</c:v>
                </c:pt>
                <c:pt idx="13">
                  <c:v>37676</c:v>
                </c:pt>
                <c:pt idx="14">
                  <c:v>37677</c:v>
                </c:pt>
                <c:pt idx="15">
                  <c:v>37680</c:v>
                </c:pt>
                <c:pt idx="16">
                  <c:v>37683</c:v>
                </c:pt>
                <c:pt idx="17">
                  <c:v>37684</c:v>
                </c:pt>
                <c:pt idx="18">
                  <c:v>37685</c:v>
                </c:pt>
                <c:pt idx="19">
                  <c:v>37686</c:v>
                </c:pt>
                <c:pt idx="20">
                  <c:v>37687</c:v>
                </c:pt>
                <c:pt idx="21">
                  <c:v>37690</c:v>
                </c:pt>
                <c:pt idx="22">
                  <c:v>37691</c:v>
                </c:pt>
                <c:pt idx="23">
                  <c:v>37692</c:v>
                </c:pt>
                <c:pt idx="24">
                  <c:v>37694</c:v>
                </c:pt>
                <c:pt idx="25">
                  <c:v>37697</c:v>
                </c:pt>
                <c:pt idx="26">
                  <c:v>37698</c:v>
                </c:pt>
                <c:pt idx="27">
                  <c:v>37699</c:v>
                </c:pt>
                <c:pt idx="28">
                  <c:v>37700</c:v>
                </c:pt>
                <c:pt idx="29">
                  <c:v>37704</c:v>
                </c:pt>
                <c:pt idx="30">
                  <c:v>37705</c:v>
                </c:pt>
                <c:pt idx="31">
                  <c:v>37706</c:v>
                </c:pt>
                <c:pt idx="32">
                  <c:v>37708</c:v>
                </c:pt>
                <c:pt idx="33">
                  <c:v>37711</c:v>
                </c:pt>
                <c:pt idx="34">
                  <c:v>37712</c:v>
                </c:pt>
                <c:pt idx="35">
                  <c:v>37713</c:v>
                </c:pt>
                <c:pt idx="36">
                  <c:v>37714</c:v>
                </c:pt>
                <c:pt idx="37">
                  <c:v>37715</c:v>
                </c:pt>
                <c:pt idx="38">
                  <c:v>37718</c:v>
                </c:pt>
                <c:pt idx="39">
                  <c:v>37719</c:v>
                </c:pt>
                <c:pt idx="40">
                  <c:v>37720</c:v>
                </c:pt>
                <c:pt idx="41">
                  <c:v>37721</c:v>
                </c:pt>
                <c:pt idx="42">
                  <c:v>37722</c:v>
                </c:pt>
                <c:pt idx="43">
                  <c:v>37725</c:v>
                </c:pt>
                <c:pt idx="44">
                  <c:v>37726</c:v>
                </c:pt>
                <c:pt idx="45">
                  <c:v>37727</c:v>
                </c:pt>
                <c:pt idx="46">
                  <c:v>37732</c:v>
                </c:pt>
                <c:pt idx="47">
                  <c:v>37733</c:v>
                </c:pt>
                <c:pt idx="48">
                  <c:v>37735</c:v>
                </c:pt>
                <c:pt idx="49">
                  <c:v>37736</c:v>
                </c:pt>
                <c:pt idx="50">
                  <c:v>37739</c:v>
                </c:pt>
                <c:pt idx="51">
                  <c:v>37753</c:v>
                </c:pt>
                <c:pt idx="52">
                  <c:v>37762</c:v>
                </c:pt>
                <c:pt idx="53">
                  <c:v>37763</c:v>
                </c:pt>
                <c:pt idx="54">
                  <c:v>37764</c:v>
                </c:pt>
                <c:pt idx="55">
                  <c:v>37769</c:v>
                </c:pt>
                <c:pt idx="56">
                  <c:v>37770</c:v>
                </c:pt>
                <c:pt idx="57">
                  <c:v>37776</c:v>
                </c:pt>
                <c:pt idx="58">
                  <c:v>37777</c:v>
                </c:pt>
                <c:pt idx="59">
                  <c:v>37778</c:v>
                </c:pt>
                <c:pt idx="60">
                  <c:v>37782</c:v>
                </c:pt>
                <c:pt idx="61">
                  <c:v>37783</c:v>
                </c:pt>
                <c:pt idx="62">
                  <c:v>37792</c:v>
                </c:pt>
                <c:pt idx="63">
                  <c:v>37795</c:v>
                </c:pt>
                <c:pt idx="64">
                  <c:v>37796</c:v>
                </c:pt>
                <c:pt idx="65">
                  <c:v>37798</c:v>
                </c:pt>
                <c:pt idx="66">
                  <c:v>37802</c:v>
                </c:pt>
                <c:pt idx="67">
                  <c:v>37804</c:v>
                </c:pt>
                <c:pt idx="68">
                  <c:v>37805</c:v>
                </c:pt>
                <c:pt idx="69">
                  <c:v>37827</c:v>
                </c:pt>
                <c:pt idx="70">
                  <c:v>37830</c:v>
                </c:pt>
                <c:pt idx="71">
                  <c:v>37838</c:v>
                </c:pt>
                <c:pt idx="72">
                  <c:v>37844</c:v>
                </c:pt>
                <c:pt idx="73">
                  <c:v>37845</c:v>
                </c:pt>
                <c:pt idx="74">
                  <c:v>37848</c:v>
                </c:pt>
                <c:pt idx="75">
                  <c:v>37866</c:v>
                </c:pt>
                <c:pt idx="76">
                  <c:v>37869</c:v>
                </c:pt>
                <c:pt idx="77">
                  <c:v>37872</c:v>
                </c:pt>
                <c:pt idx="78">
                  <c:v>37873</c:v>
                </c:pt>
                <c:pt idx="79">
                  <c:v>37876</c:v>
                </c:pt>
                <c:pt idx="80">
                  <c:v>37879</c:v>
                </c:pt>
                <c:pt idx="81">
                  <c:v>37881</c:v>
                </c:pt>
                <c:pt idx="82">
                  <c:v>37882</c:v>
                </c:pt>
                <c:pt idx="83">
                  <c:v>37883</c:v>
                </c:pt>
                <c:pt idx="84">
                  <c:v>37886</c:v>
                </c:pt>
                <c:pt idx="85">
                  <c:v>37887</c:v>
                </c:pt>
                <c:pt idx="86">
                  <c:v>37888</c:v>
                </c:pt>
                <c:pt idx="87">
                  <c:v>37889</c:v>
                </c:pt>
                <c:pt idx="88">
                  <c:v>37890</c:v>
                </c:pt>
                <c:pt idx="89">
                  <c:v>37893</c:v>
                </c:pt>
                <c:pt idx="90">
                  <c:v>37895</c:v>
                </c:pt>
                <c:pt idx="91">
                  <c:v>37900</c:v>
                </c:pt>
                <c:pt idx="92">
                  <c:v>37901</c:v>
                </c:pt>
                <c:pt idx="93">
                  <c:v>37902</c:v>
                </c:pt>
                <c:pt idx="94">
                  <c:v>37903</c:v>
                </c:pt>
                <c:pt idx="95">
                  <c:v>37904</c:v>
                </c:pt>
                <c:pt idx="96">
                  <c:v>37907</c:v>
                </c:pt>
                <c:pt idx="97">
                  <c:v>37914</c:v>
                </c:pt>
                <c:pt idx="98">
                  <c:v>37917</c:v>
                </c:pt>
                <c:pt idx="99">
                  <c:v>37921</c:v>
                </c:pt>
                <c:pt idx="100">
                  <c:v>37923</c:v>
                </c:pt>
                <c:pt idx="101">
                  <c:v>37925</c:v>
                </c:pt>
                <c:pt idx="102">
                  <c:v>37928</c:v>
                </c:pt>
                <c:pt idx="103">
                  <c:v>37929</c:v>
                </c:pt>
                <c:pt idx="104">
                  <c:v>37931</c:v>
                </c:pt>
                <c:pt idx="105">
                  <c:v>37935</c:v>
                </c:pt>
                <c:pt idx="106">
                  <c:v>37936</c:v>
                </c:pt>
                <c:pt idx="107">
                  <c:v>37937</c:v>
                </c:pt>
                <c:pt idx="108">
                  <c:v>37942</c:v>
                </c:pt>
                <c:pt idx="109">
                  <c:v>37943</c:v>
                </c:pt>
                <c:pt idx="110">
                  <c:v>37949</c:v>
                </c:pt>
                <c:pt idx="111">
                  <c:v>37950</c:v>
                </c:pt>
                <c:pt idx="112">
                  <c:v>37951</c:v>
                </c:pt>
                <c:pt idx="113">
                  <c:v>37956</c:v>
                </c:pt>
                <c:pt idx="114">
                  <c:v>37959</c:v>
                </c:pt>
                <c:pt idx="115">
                  <c:v>37965</c:v>
                </c:pt>
                <c:pt idx="116">
                  <c:v>37966</c:v>
                </c:pt>
                <c:pt idx="117">
                  <c:v>37970</c:v>
                </c:pt>
                <c:pt idx="118">
                  <c:v>37971</c:v>
                </c:pt>
                <c:pt idx="119">
                  <c:v>37978</c:v>
                </c:pt>
                <c:pt idx="120">
                  <c:v>37991</c:v>
                </c:pt>
                <c:pt idx="121">
                  <c:v>37992</c:v>
                </c:pt>
                <c:pt idx="122">
                  <c:v>37993</c:v>
                </c:pt>
                <c:pt idx="123">
                  <c:v>38000</c:v>
                </c:pt>
                <c:pt idx="124">
                  <c:v>38007</c:v>
                </c:pt>
                <c:pt idx="125">
                  <c:v>38009</c:v>
                </c:pt>
                <c:pt idx="126">
                  <c:v>38012</c:v>
                </c:pt>
                <c:pt idx="127">
                  <c:v>38013</c:v>
                </c:pt>
                <c:pt idx="128">
                  <c:v>38014</c:v>
                </c:pt>
                <c:pt idx="129">
                  <c:v>38026</c:v>
                </c:pt>
                <c:pt idx="130">
                  <c:v>38027</c:v>
                </c:pt>
                <c:pt idx="131">
                  <c:v>38028</c:v>
                </c:pt>
                <c:pt idx="132">
                  <c:v>38029</c:v>
                </c:pt>
                <c:pt idx="133">
                  <c:v>38033</c:v>
                </c:pt>
                <c:pt idx="134">
                  <c:v>38035</c:v>
                </c:pt>
                <c:pt idx="135">
                  <c:v>38037</c:v>
                </c:pt>
                <c:pt idx="136">
                  <c:v>38040</c:v>
                </c:pt>
                <c:pt idx="137">
                  <c:v>38041</c:v>
                </c:pt>
                <c:pt idx="138">
                  <c:v>38042</c:v>
                </c:pt>
                <c:pt idx="139">
                  <c:v>38043</c:v>
                </c:pt>
                <c:pt idx="140">
                  <c:v>38047</c:v>
                </c:pt>
                <c:pt idx="141">
                  <c:v>38048</c:v>
                </c:pt>
                <c:pt idx="142">
                  <c:v>38049</c:v>
                </c:pt>
                <c:pt idx="143">
                  <c:v>38050</c:v>
                </c:pt>
                <c:pt idx="144">
                  <c:v>38051</c:v>
                </c:pt>
                <c:pt idx="145">
                  <c:v>38054</c:v>
                </c:pt>
                <c:pt idx="146">
                  <c:v>38055</c:v>
                </c:pt>
                <c:pt idx="147">
                  <c:v>38056</c:v>
                </c:pt>
                <c:pt idx="148">
                  <c:v>38057</c:v>
                </c:pt>
                <c:pt idx="149">
                  <c:v>38058</c:v>
                </c:pt>
                <c:pt idx="150">
                  <c:v>38061</c:v>
                </c:pt>
                <c:pt idx="151">
                  <c:v>38062</c:v>
                </c:pt>
                <c:pt idx="152">
                  <c:v>38063</c:v>
                </c:pt>
                <c:pt idx="153">
                  <c:v>38064</c:v>
                </c:pt>
                <c:pt idx="154">
                  <c:v>38065</c:v>
                </c:pt>
                <c:pt idx="155">
                  <c:v>38071</c:v>
                </c:pt>
                <c:pt idx="156">
                  <c:v>38072</c:v>
                </c:pt>
                <c:pt idx="157">
                  <c:v>38076</c:v>
                </c:pt>
                <c:pt idx="158">
                  <c:v>38077</c:v>
                </c:pt>
                <c:pt idx="159">
                  <c:v>38078</c:v>
                </c:pt>
                <c:pt idx="160">
                  <c:v>38079</c:v>
                </c:pt>
                <c:pt idx="161">
                  <c:v>38096</c:v>
                </c:pt>
                <c:pt idx="162">
                  <c:v>38097</c:v>
                </c:pt>
                <c:pt idx="163">
                  <c:v>38098</c:v>
                </c:pt>
                <c:pt idx="164">
                  <c:v>38100</c:v>
                </c:pt>
                <c:pt idx="165">
                  <c:v>38103</c:v>
                </c:pt>
                <c:pt idx="166">
                  <c:v>38104</c:v>
                </c:pt>
                <c:pt idx="167">
                  <c:v>38105</c:v>
                </c:pt>
                <c:pt idx="168">
                  <c:v>38106</c:v>
                </c:pt>
                <c:pt idx="169">
                  <c:v>38110</c:v>
                </c:pt>
                <c:pt idx="170">
                  <c:v>38111</c:v>
                </c:pt>
                <c:pt idx="171">
                  <c:v>38112</c:v>
                </c:pt>
                <c:pt idx="172">
                  <c:v>38113</c:v>
                </c:pt>
                <c:pt idx="173">
                  <c:v>38114</c:v>
                </c:pt>
                <c:pt idx="174">
                  <c:v>38117</c:v>
                </c:pt>
                <c:pt idx="175">
                  <c:v>38118</c:v>
                </c:pt>
                <c:pt idx="176">
                  <c:v>38120</c:v>
                </c:pt>
                <c:pt idx="177">
                  <c:v>38124</c:v>
                </c:pt>
                <c:pt idx="178">
                  <c:v>38125</c:v>
                </c:pt>
                <c:pt idx="179">
                  <c:v>38126</c:v>
                </c:pt>
                <c:pt idx="180">
                  <c:v>38127</c:v>
                </c:pt>
                <c:pt idx="181">
                  <c:v>38131</c:v>
                </c:pt>
                <c:pt idx="182">
                  <c:v>38132</c:v>
                </c:pt>
                <c:pt idx="183">
                  <c:v>38133</c:v>
                </c:pt>
                <c:pt idx="184">
                  <c:v>38134</c:v>
                </c:pt>
                <c:pt idx="185">
                  <c:v>38135</c:v>
                </c:pt>
                <c:pt idx="186">
                  <c:v>38138</c:v>
                </c:pt>
                <c:pt idx="187">
                  <c:v>38140</c:v>
                </c:pt>
                <c:pt idx="188">
                  <c:v>38141</c:v>
                </c:pt>
                <c:pt idx="189">
                  <c:v>38142</c:v>
                </c:pt>
                <c:pt idx="190">
                  <c:v>38145</c:v>
                </c:pt>
                <c:pt idx="191">
                  <c:v>38146</c:v>
                </c:pt>
                <c:pt idx="192">
                  <c:v>38147</c:v>
                </c:pt>
                <c:pt idx="193">
                  <c:v>38148</c:v>
                </c:pt>
                <c:pt idx="194">
                  <c:v>38154</c:v>
                </c:pt>
                <c:pt idx="195">
                  <c:v>38155</c:v>
                </c:pt>
                <c:pt idx="196">
                  <c:v>38156</c:v>
                </c:pt>
                <c:pt idx="197">
                  <c:v>38159</c:v>
                </c:pt>
                <c:pt idx="198">
                  <c:v>38160</c:v>
                </c:pt>
                <c:pt idx="199">
                  <c:v>38161</c:v>
                </c:pt>
                <c:pt idx="200">
                  <c:v>38162</c:v>
                </c:pt>
                <c:pt idx="201">
                  <c:v>38163</c:v>
                </c:pt>
                <c:pt idx="202">
                  <c:v>38166</c:v>
                </c:pt>
                <c:pt idx="203">
                  <c:v>38167</c:v>
                </c:pt>
                <c:pt idx="204">
                  <c:v>38168</c:v>
                </c:pt>
                <c:pt idx="205">
                  <c:v>38169</c:v>
                </c:pt>
                <c:pt idx="206">
                  <c:v>38170</c:v>
                </c:pt>
                <c:pt idx="207">
                  <c:v>38175</c:v>
                </c:pt>
                <c:pt idx="208">
                  <c:v>38188</c:v>
                </c:pt>
                <c:pt idx="209">
                  <c:v>38189</c:v>
                </c:pt>
                <c:pt idx="210">
                  <c:v>38190</c:v>
                </c:pt>
                <c:pt idx="211">
                  <c:v>38191</c:v>
                </c:pt>
                <c:pt idx="212">
                  <c:v>38194</c:v>
                </c:pt>
                <c:pt idx="213">
                  <c:v>38195</c:v>
                </c:pt>
                <c:pt idx="214">
                  <c:v>38196</c:v>
                </c:pt>
                <c:pt idx="215">
                  <c:v>38197</c:v>
                </c:pt>
                <c:pt idx="216">
                  <c:v>38198</c:v>
                </c:pt>
                <c:pt idx="217">
                  <c:v>38201</c:v>
                </c:pt>
                <c:pt idx="218">
                  <c:v>38202</c:v>
                </c:pt>
                <c:pt idx="219">
                  <c:v>38203</c:v>
                </c:pt>
                <c:pt idx="220">
                  <c:v>38205</c:v>
                </c:pt>
                <c:pt idx="221">
                  <c:v>38208</c:v>
                </c:pt>
                <c:pt idx="222">
                  <c:v>38209</c:v>
                </c:pt>
                <c:pt idx="223">
                  <c:v>38210</c:v>
                </c:pt>
                <c:pt idx="224">
                  <c:v>38211</c:v>
                </c:pt>
                <c:pt idx="225">
                  <c:v>38212</c:v>
                </c:pt>
                <c:pt idx="226">
                  <c:v>38215</c:v>
                </c:pt>
                <c:pt idx="227">
                  <c:v>38216</c:v>
                </c:pt>
                <c:pt idx="228">
                  <c:v>38217</c:v>
                </c:pt>
                <c:pt idx="229">
                  <c:v>38218</c:v>
                </c:pt>
                <c:pt idx="230">
                  <c:v>38219</c:v>
                </c:pt>
                <c:pt idx="231">
                  <c:v>38222</c:v>
                </c:pt>
                <c:pt idx="232">
                  <c:v>38223</c:v>
                </c:pt>
                <c:pt idx="233">
                  <c:v>38224</c:v>
                </c:pt>
                <c:pt idx="234">
                  <c:v>38225</c:v>
                </c:pt>
                <c:pt idx="235">
                  <c:v>38226</c:v>
                </c:pt>
                <c:pt idx="236">
                  <c:v>38229</c:v>
                </c:pt>
                <c:pt idx="237">
                  <c:v>38230</c:v>
                </c:pt>
                <c:pt idx="238">
                  <c:v>38231</c:v>
                </c:pt>
                <c:pt idx="239">
                  <c:v>38232</c:v>
                </c:pt>
                <c:pt idx="240">
                  <c:v>38233</c:v>
                </c:pt>
                <c:pt idx="241">
                  <c:v>38236</c:v>
                </c:pt>
                <c:pt idx="242">
                  <c:v>38237</c:v>
                </c:pt>
                <c:pt idx="243">
                  <c:v>38238</c:v>
                </c:pt>
                <c:pt idx="244">
                  <c:v>38240</c:v>
                </c:pt>
                <c:pt idx="245">
                  <c:v>38243</c:v>
                </c:pt>
                <c:pt idx="246">
                  <c:v>38244</c:v>
                </c:pt>
                <c:pt idx="247">
                  <c:v>38245</c:v>
                </c:pt>
                <c:pt idx="248">
                  <c:v>38250</c:v>
                </c:pt>
                <c:pt idx="249">
                  <c:v>38251</c:v>
                </c:pt>
                <c:pt idx="250">
                  <c:v>38252</c:v>
                </c:pt>
                <c:pt idx="251">
                  <c:v>38254</c:v>
                </c:pt>
                <c:pt idx="252">
                  <c:v>38257</c:v>
                </c:pt>
                <c:pt idx="253">
                  <c:v>38258</c:v>
                </c:pt>
                <c:pt idx="254">
                  <c:v>38259</c:v>
                </c:pt>
                <c:pt idx="255">
                  <c:v>38260</c:v>
                </c:pt>
                <c:pt idx="256">
                  <c:v>38261</c:v>
                </c:pt>
                <c:pt idx="257">
                  <c:v>38264</c:v>
                </c:pt>
                <c:pt idx="258">
                  <c:v>38265</c:v>
                </c:pt>
                <c:pt idx="259">
                  <c:v>38266</c:v>
                </c:pt>
                <c:pt idx="260">
                  <c:v>38267</c:v>
                </c:pt>
                <c:pt idx="261">
                  <c:v>38268</c:v>
                </c:pt>
                <c:pt idx="262">
                  <c:v>38271</c:v>
                </c:pt>
                <c:pt idx="263">
                  <c:v>38272</c:v>
                </c:pt>
                <c:pt idx="264">
                  <c:v>38273</c:v>
                </c:pt>
                <c:pt idx="265">
                  <c:v>38274</c:v>
                </c:pt>
                <c:pt idx="266">
                  <c:v>38275</c:v>
                </c:pt>
                <c:pt idx="267">
                  <c:v>38278</c:v>
                </c:pt>
                <c:pt idx="268">
                  <c:v>38279</c:v>
                </c:pt>
                <c:pt idx="269">
                  <c:v>38280</c:v>
                </c:pt>
                <c:pt idx="270">
                  <c:v>38281</c:v>
                </c:pt>
                <c:pt idx="271">
                  <c:v>38282</c:v>
                </c:pt>
                <c:pt idx="272">
                  <c:v>38285</c:v>
                </c:pt>
                <c:pt idx="273">
                  <c:v>38286</c:v>
                </c:pt>
                <c:pt idx="274">
                  <c:v>38287</c:v>
                </c:pt>
                <c:pt idx="275">
                  <c:v>38288</c:v>
                </c:pt>
                <c:pt idx="276">
                  <c:v>38289</c:v>
                </c:pt>
                <c:pt idx="277">
                  <c:v>38292</c:v>
                </c:pt>
                <c:pt idx="278">
                  <c:v>38293</c:v>
                </c:pt>
                <c:pt idx="279">
                  <c:v>38294</c:v>
                </c:pt>
                <c:pt idx="280">
                  <c:v>38295</c:v>
                </c:pt>
                <c:pt idx="281">
                  <c:v>38296</c:v>
                </c:pt>
                <c:pt idx="282">
                  <c:v>38299</c:v>
                </c:pt>
                <c:pt idx="283">
                  <c:v>38300</c:v>
                </c:pt>
                <c:pt idx="284">
                  <c:v>38301</c:v>
                </c:pt>
                <c:pt idx="285">
                  <c:v>38302</c:v>
                </c:pt>
                <c:pt idx="286">
                  <c:v>38303</c:v>
                </c:pt>
                <c:pt idx="287">
                  <c:v>38306</c:v>
                </c:pt>
                <c:pt idx="288">
                  <c:v>38307</c:v>
                </c:pt>
                <c:pt idx="289">
                  <c:v>38308</c:v>
                </c:pt>
                <c:pt idx="290">
                  <c:v>38309</c:v>
                </c:pt>
                <c:pt idx="291">
                  <c:v>38310</c:v>
                </c:pt>
                <c:pt idx="292">
                  <c:v>38313</c:v>
                </c:pt>
                <c:pt idx="293">
                  <c:v>38314</c:v>
                </c:pt>
                <c:pt idx="294">
                  <c:v>38315</c:v>
                </c:pt>
                <c:pt idx="295">
                  <c:v>38316</c:v>
                </c:pt>
                <c:pt idx="296">
                  <c:v>38317</c:v>
                </c:pt>
                <c:pt idx="297">
                  <c:v>38320</c:v>
                </c:pt>
                <c:pt idx="298">
                  <c:v>38321</c:v>
                </c:pt>
                <c:pt idx="299">
                  <c:v>38322</c:v>
                </c:pt>
                <c:pt idx="300">
                  <c:v>38323</c:v>
                </c:pt>
                <c:pt idx="301">
                  <c:v>38324</c:v>
                </c:pt>
                <c:pt idx="302">
                  <c:v>38327</c:v>
                </c:pt>
                <c:pt idx="303">
                  <c:v>38328</c:v>
                </c:pt>
                <c:pt idx="304">
                  <c:v>38329</c:v>
                </c:pt>
                <c:pt idx="305">
                  <c:v>38330</c:v>
                </c:pt>
                <c:pt idx="306">
                  <c:v>38331</c:v>
                </c:pt>
                <c:pt idx="307">
                  <c:v>38334</c:v>
                </c:pt>
                <c:pt idx="308">
                  <c:v>38335</c:v>
                </c:pt>
                <c:pt idx="309">
                  <c:v>38336</c:v>
                </c:pt>
                <c:pt idx="310">
                  <c:v>38337</c:v>
                </c:pt>
                <c:pt idx="311">
                  <c:v>38338</c:v>
                </c:pt>
                <c:pt idx="312">
                  <c:v>38341</c:v>
                </c:pt>
                <c:pt idx="313">
                  <c:v>38342</c:v>
                </c:pt>
                <c:pt idx="314">
                  <c:v>38343</c:v>
                </c:pt>
                <c:pt idx="315">
                  <c:v>38344</c:v>
                </c:pt>
                <c:pt idx="316">
                  <c:v>38345</c:v>
                </c:pt>
                <c:pt idx="317">
                  <c:v>38348</c:v>
                </c:pt>
                <c:pt idx="318">
                  <c:v>38349</c:v>
                </c:pt>
                <c:pt idx="319">
                  <c:v>38350</c:v>
                </c:pt>
                <c:pt idx="320">
                  <c:v>38351</c:v>
                </c:pt>
                <c:pt idx="321">
                  <c:v>38352</c:v>
                </c:pt>
                <c:pt idx="322">
                  <c:v>38355</c:v>
                </c:pt>
                <c:pt idx="323">
                  <c:v>38356</c:v>
                </c:pt>
                <c:pt idx="324">
                  <c:v>38357</c:v>
                </c:pt>
                <c:pt idx="325">
                  <c:v>38358</c:v>
                </c:pt>
                <c:pt idx="326">
                  <c:v>38359</c:v>
                </c:pt>
                <c:pt idx="327">
                  <c:v>38362</c:v>
                </c:pt>
                <c:pt idx="328">
                  <c:v>38363</c:v>
                </c:pt>
                <c:pt idx="329">
                  <c:v>38364</c:v>
                </c:pt>
                <c:pt idx="330">
                  <c:v>38365</c:v>
                </c:pt>
                <c:pt idx="331">
                  <c:v>38366</c:v>
                </c:pt>
                <c:pt idx="332">
                  <c:v>38369</c:v>
                </c:pt>
                <c:pt idx="333">
                  <c:v>38370</c:v>
                </c:pt>
                <c:pt idx="334">
                  <c:v>38371</c:v>
                </c:pt>
                <c:pt idx="335">
                  <c:v>38372</c:v>
                </c:pt>
                <c:pt idx="336">
                  <c:v>38373</c:v>
                </c:pt>
                <c:pt idx="337">
                  <c:v>38376</c:v>
                </c:pt>
                <c:pt idx="338">
                  <c:v>38377</c:v>
                </c:pt>
                <c:pt idx="339">
                  <c:v>38378</c:v>
                </c:pt>
                <c:pt idx="340">
                  <c:v>38379</c:v>
                </c:pt>
                <c:pt idx="341">
                  <c:v>38380</c:v>
                </c:pt>
                <c:pt idx="342">
                  <c:v>38383</c:v>
                </c:pt>
                <c:pt idx="343">
                  <c:v>38384</c:v>
                </c:pt>
                <c:pt idx="344">
                  <c:v>38385</c:v>
                </c:pt>
                <c:pt idx="345">
                  <c:v>38386</c:v>
                </c:pt>
                <c:pt idx="346">
                  <c:v>38387</c:v>
                </c:pt>
                <c:pt idx="347">
                  <c:v>38390</c:v>
                </c:pt>
                <c:pt idx="348">
                  <c:v>38391</c:v>
                </c:pt>
                <c:pt idx="349">
                  <c:v>38392</c:v>
                </c:pt>
                <c:pt idx="350">
                  <c:v>38393</c:v>
                </c:pt>
                <c:pt idx="351">
                  <c:v>38394</c:v>
                </c:pt>
                <c:pt idx="352">
                  <c:v>38397</c:v>
                </c:pt>
                <c:pt idx="353">
                  <c:v>38398</c:v>
                </c:pt>
                <c:pt idx="354">
                  <c:v>38399</c:v>
                </c:pt>
                <c:pt idx="355">
                  <c:v>38400</c:v>
                </c:pt>
                <c:pt idx="356">
                  <c:v>38401</c:v>
                </c:pt>
                <c:pt idx="357">
                  <c:v>38404</c:v>
                </c:pt>
                <c:pt idx="358">
                  <c:v>38405</c:v>
                </c:pt>
                <c:pt idx="359">
                  <c:v>38406</c:v>
                </c:pt>
                <c:pt idx="360">
                  <c:v>38407</c:v>
                </c:pt>
                <c:pt idx="361">
                  <c:v>38411</c:v>
                </c:pt>
                <c:pt idx="362">
                  <c:v>38412</c:v>
                </c:pt>
                <c:pt idx="363">
                  <c:v>38413</c:v>
                </c:pt>
                <c:pt idx="364">
                  <c:v>38414</c:v>
                </c:pt>
                <c:pt idx="365">
                  <c:v>38415</c:v>
                </c:pt>
                <c:pt idx="366">
                  <c:v>38418</c:v>
                </c:pt>
                <c:pt idx="367">
                  <c:v>38419</c:v>
                </c:pt>
                <c:pt idx="368">
                  <c:v>38420</c:v>
                </c:pt>
                <c:pt idx="369">
                  <c:v>38421</c:v>
                </c:pt>
                <c:pt idx="370">
                  <c:v>38422</c:v>
                </c:pt>
                <c:pt idx="371">
                  <c:v>38425</c:v>
                </c:pt>
                <c:pt idx="372">
                  <c:v>38426</c:v>
                </c:pt>
                <c:pt idx="373">
                  <c:v>38427</c:v>
                </c:pt>
                <c:pt idx="374">
                  <c:v>38428</c:v>
                </c:pt>
                <c:pt idx="375">
                  <c:v>38429</c:v>
                </c:pt>
                <c:pt idx="376">
                  <c:v>38433</c:v>
                </c:pt>
                <c:pt idx="377">
                  <c:v>38434</c:v>
                </c:pt>
                <c:pt idx="378">
                  <c:v>38435</c:v>
                </c:pt>
                <c:pt idx="379">
                  <c:v>38436</c:v>
                </c:pt>
                <c:pt idx="380">
                  <c:v>38439</c:v>
                </c:pt>
                <c:pt idx="381">
                  <c:v>38440</c:v>
                </c:pt>
                <c:pt idx="382">
                  <c:v>38441</c:v>
                </c:pt>
                <c:pt idx="383">
                  <c:v>38442</c:v>
                </c:pt>
                <c:pt idx="384">
                  <c:v>38443</c:v>
                </c:pt>
                <c:pt idx="385">
                  <c:v>38446</c:v>
                </c:pt>
                <c:pt idx="386">
                  <c:v>38447</c:v>
                </c:pt>
                <c:pt idx="387">
                  <c:v>38448</c:v>
                </c:pt>
                <c:pt idx="388">
                  <c:v>38449</c:v>
                </c:pt>
                <c:pt idx="389">
                  <c:v>38450</c:v>
                </c:pt>
                <c:pt idx="390">
                  <c:v>38453</c:v>
                </c:pt>
                <c:pt idx="391">
                  <c:v>38454</c:v>
                </c:pt>
                <c:pt idx="392">
                  <c:v>38455</c:v>
                </c:pt>
                <c:pt idx="393">
                  <c:v>38456</c:v>
                </c:pt>
                <c:pt idx="394">
                  <c:v>38457</c:v>
                </c:pt>
                <c:pt idx="395">
                  <c:v>38460</c:v>
                </c:pt>
                <c:pt idx="396">
                  <c:v>38461</c:v>
                </c:pt>
                <c:pt idx="397">
                  <c:v>38462</c:v>
                </c:pt>
                <c:pt idx="398">
                  <c:v>38463</c:v>
                </c:pt>
                <c:pt idx="399">
                  <c:v>38464</c:v>
                </c:pt>
                <c:pt idx="400">
                  <c:v>38467</c:v>
                </c:pt>
                <c:pt idx="401">
                  <c:v>38468</c:v>
                </c:pt>
                <c:pt idx="402">
                  <c:v>38469</c:v>
                </c:pt>
                <c:pt idx="403">
                  <c:v>38471</c:v>
                </c:pt>
                <c:pt idx="404">
                  <c:v>38474</c:v>
                </c:pt>
                <c:pt idx="405">
                  <c:v>38475</c:v>
                </c:pt>
                <c:pt idx="406">
                  <c:v>38476</c:v>
                </c:pt>
                <c:pt idx="407">
                  <c:v>38477</c:v>
                </c:pt>
                <c:pt idx="408">
                  <c:v>38478</c:v>
                </c:pt>
                <c:pt idx="409">
                  <c:v>38481</c:v>
                </c:pt>
                <c:pt idx="410">
                  <c:v>38482</c:v>
                </c:pt>
                <c:pt idx="411">
                  <c:v>38483</c:v>
                </c:pt>
                <c:pt idx="412">
                  <c:v>38484</c:v>
                </c:pt>
                <c:pt idx="413">
                  <c:v>38485</c:v>
                </c:pt>
                <c:pt idx="414">
                  <c:v>38488</c:v>
                </c:pt>
                <c:pt idx="415">
                  <c:v>38489</c:v>
                </c:pt>
                <c:pt idx="416">
                  <c:v>38490</c:v>
                </c:pt>
                <c:pt idx="417">
                  <c:v>38491</c:v>
                </c:pt>
                <c:pt idx="418">
                  <c:v>38492</c:v>
                </c:pt>
                <c:pt idx="419">
                  <c:v>38495</c:v>
                </c:pt>
                <c:pt idx="420">
                  <c:v>38496</c:v>
                </c:pt>
                <c:pt idx="421">
                  <c:v>38498</c:v>
                </c:pt>
                <c:pt idx="422">
                  <c:v>38499</c:v>
                </c:pt>
                <c:pt idx="423">
                  <c:v>38502</c:v>
                </c:pt>
                <c:pt idx="424">
                  <c:v>38503</c:v>
                </c:pt>
                <c:pt idx="425">
                  <c:v>38504</c:v>
                </c:pt>
                <c:pt idx="426">
                  <c:v>38505</c:v>
                </c:pt>
                <c:pt idx="427">
                  <c:v>38506</c:v>
                </c:pt>
                <c:pt idx="428">
                  <c:v>38509</c:v>
                </c:pt>
                <c:pt idx="429">
                  <c:v>38510</c:v>
                </c:pt>
                <c:pt idx="430">
                  <c:v>38511</c:v>
                </c:pt>
                <c:pt idx="431">
                  <c:v>38512</c:v>
                </c:pt>
                <c:pt idx="432">
                  <c:v>38513</c:v>
                </c:pt>
                <c:pt idx="433">
                  <c:v>38516</c:v>
                </c:pt>
                <c:pt idx="434">
                  <c:v>38517</c:v>
                </c:pt>
                <c:pt idx="435">
                  <c:v>38518</c:v>
                </c:pt>
                <c:pt idx="436">
                  <c:v>38519</c:v>
                </c:pt>
                <c:pt idx="437">
                  <c:v>38520</c:v>
                </c:pt>
                <c:pt idx="438">
                  <c:v>38523</c:v>
                </c:pt>
                <c:pt idx="439">
                  <c:v>38524</c:v>
                </c:pt>
                <c:pt idx="440">
                  <c:v>38525</c:v>
                </c:pt>
                <c:pt idx="441">
                  <c:v>38526</c:v>
                </c:pt>
                <c:pt idx="442">
                  <c:v>38527</c:v>
                </c:pt>
                <c:pt idx="443">
                  <c:v>38530</c:v>
                </c:pt>
                <c:pt idx="444">
                  <c:v>38531</c:v>
                </c:pt>
                <c:pt idx="445">
                  <c:v>38532</c:v>
                </c:pt>
                <c:pt idx="446">
                  <c:v>38533</c:v>
                </c:pt>
                <c:pt idx="447">
                  <c:v>38534</c:v>
                </c:pt>
                <c:pt idx="448">
                  <c:v>38537</c:v>
                </c:pt>
                <c:pt idx="449">
                  <c:v>38538</c:v>
                </c:pt>
                <c:pt idx="450">
                  <c:v>38539</c:v>
                </c:pt>
                <c:pt idx="451">
                  <c:v>38540</c:v>
                </c:pt>
                <c:pt idx="452">
                  <c:v>38541</c:v>
                </c:pt>
                <c:pt idx="453">
                  <c:v>38544</c:v>
                </c:pt>
                <c:pt idx="454">
                  <c:v>38545</c:v>
                </c:pt>
                <c:pt idx="455">
                  <c:v>38546</c:v>
                </c:pt>
                <c:pt idx="456">
                  <c:v>38547</c:v>
                </c:pt>
                <c:pt idx="457">
                  <c:v>38548</c:v>
                </c:pt>
                <c:pt idx="458">
                  <c:v>38551</c:v>
                </c:pt>
                <c:pt idx="459">
                  <c:v>38552</c:v>
                </c:pt>
                <c:pt idx="460">
                  <c:v>38553</c:v>
                </c:pt>
                <c:pt idx="461">
                  <c:v>38554</c:v>
                </c:pt>
                <c:pt idx="462">
                  <c:v>38555</c:v>
                </c:pt>
                <c:pt idx="463">
                  <c:v>38558</c:v>
                </c:pt>
                <c:pt idx="464">
                  <c:v>38559</c:v>
                </c:pt>
                <c:pt idx="465">
                  <c:v>38560</c:v>
                </c:pt>
                <c:pt idx="466">
                  <c:v>38561</c:v>
                </c:pt>
                <c:pt idx="467">
                  <c:v>38562</c:v>
                </c:pt>
                <c:pt idx="468">
                  <c:v>38565</c:v>
                </c:pt>
                <c:pt idx="469">
                  <c:v>38566</c:v>
                </c:pt>
                <c:pt idx="470">
                  <c:v>38567</c:v>
                </c:pt>
                <c:pt idx="471">
                  <c:v>38568</c:v>
                </c:pt>
                <c:pt idx="472">
                  <c:v>38569</c:v>
                </c:pt>
                <c:pt idx="473">
                  <c:v>38572</c:v>
                </c:pt>
                <c:pt idx="474">
                  <c:v>38573</c:v>
                </c:pt>
                <c:pt idx="475">
                  <c:v>38574</c:v>
                </c:pt>
                <c:pt idx="476">
                  <c:v>38575</c:v>
                </c:pt>
                <c:pt idx="477">
                  <c:v>38576</c:v>
                </c:pt>
                <c:pt idx="478">
                  <c:v>38579</c:v>
                </c:pt>
                <c:pt idx="479">
                  <c:v>38580</c:v>
                </c:pt>
                <c:pt idx="480">
                  <c:v>38581</c:v>
                </c:pt>
                <c:pt idx="481">
                  <c:v>38582</c:v>
                </c:pt>
                <c:pt idx="482">
                  <c:v>38583</c:v>
                </c:pt>
                <c:pt idx="483">
                  <c:v>38586</c:v>
                </c:pt>
                <c:pt idx="484">
                  <c:v>38587</c:v>
                </c:pt>
                <c:pt idx="485">
                  <c:v>38588</c:v>
                </c:pt>
                <c:pt idx="486">
                  <c:v>38589</c:v>
                </c:pt>
                <c:pt idx="487">
                  <c:v>38590</c:v>
                </c:pt>
                <c:pt idx="488">
                  <c:v>38594</c:v>
                </c:pt>
                <c:pt idx="489">
                  <c:v>38595</c:v>
                </c:pt>
                <c:pt idx="490">
                  <c:v>38596</c:v>
                </c:pt>
                <c:pt idx="491">
                  <c:v>38597</c:v>
                </c:pt>
                <c:pt idx="492">
                  <c:v>38600</c:v>
                </c:pt>
                <c:pt idx="493">
                  <c:v>38601</c:v>
                </c:pt>
                <c:pt idx="494">
                  <c:v>38602</c:v>
                </c:pt>
                <c:pt idx="495">
                  <c:v>38603</c:v>
                </c:pt>
                <c:pt idx="496">
                  <c:v>38604</c:v>
                </c:pt>
                <c:pt idx="497">
                  <c:v>38607</c:v>
                </c:pt>
                <c:pt idx="498">
                  <c:v>38608</c:v>
                </c:pt>
                <c:pt idx="499">
                  <c:v>38609</c:v>
                </c:pt>
                <c:pt idx="500">
                  <c:v>38610</c:v>
                </c:pt>
                <c:pt idx="501">
                  <c:v>38614</c:v>
                </c:pt>
                <c:pt idx="502">
                  <c:v>38615</c:v>
                </c:pt>
                <c:pt idx="503">
                  <c:v>38616</c:v>
                </c:pt>
                <c:pt idx="504">
                  <c:v>38617</c:v>
                </c:pt>
                <c:pt idx="505">
                  <c:v>38618</c:v>
                </c:pt>
                <c:pt idx="506">
                  <c:v>38621</c:v>
                </c:pt>
                <c:pt idx="507">
                  <c:v>38622</c:v>
                </c:pt>
                <c:pt idx="508">
                  <c:v>38623</c:v>
                </c:pt>
                <c:pt idx="509">
                  <c:v>38624</c:v>
                </c:pt>
                <c:pt idx="510">
                  <c:v>38625</c:v>
                </c:pt>
                <c:pt idx="511">
                  <c:v>38628</c:v>
                </c:pt>
                <c:pt idx="512">
                  <c:v>38629</c:v>
                </c:pt>
                <c:pt idx="513">
                  <c:v>38630</c:v>
                </c:pt>
                <c:pt idx="514">
                  <c:v>38631</c:v>
                </c:pt>
                <c:pt idx="515">
                  <c:v>38632</c:v>
                </c:pt>
                <c:pt idx="516">
                  <c:v>38635</c:v>
                </c:pt>
                <c:pt idx="517">
                  <c:v>38636</c:v>
                </c:pt>
                <c:pt idx="518">
                  <c:v>38637</c:v>
                </c:pt>
                <c:pt idx="519">
                  <c:v>38638</c:v>
                </c:pt>
                <c:pt idx="520">
                  <c:v>38639</c:v>
                </c:pt>
                <c:pt idx="521">
                  <c:v>38642</c:v>
                </c:pt>
                <c:pt idx="522">
                  <c:v>38643</c:v>
                </c:pt>
                <c:pt idx="523">
                  <c:v>38644</c:v>
                </c:pt>
                <c:pt idx="524">
                  <c:v>38645</c:v>
                </c:pt>
                <c:pt idx="525">
                  <c:v>38646</c:v>
                </c:pt>
                <c:pt idx="526">
                  <c:v>38649</c:v>
                </c:pt>
                <c:pt idx="527">
                  <c:v>38650</c:v>
                </c:pt>
                <c:pt idx="528">
                  <c:v>38651</c:v>
                </c:pt>
                <c:pt idx="529">
                  <c:v>38652</c:v>
                </c:pt>
                <c:pt idx="530">
                  <c:v>38653</c:v>
                </c:pt>
                <c:pt idx="531">
                  <c:v>38656</c:v>
                </c:pt>
                <c:pt idx="532">
                  <c:v>38657</c:v>
                </c:pt>
                <c:pt idx="533">
                  <c:v>38658</c:v>
                </c:pt>
                <c:pt idx="534">
                  <c:v>38659</c:v>
                </c:pt>
                <c:pt idx="535">
                  <c:v>38660</c:v>
                </c:pt>
                <c:pt idx="536">
                  <c:v>38663</c:v>
                </c:pt>
                <c:pt idx="537">
                  <c:v>38664</c:v>
                </c:pt>
                <c:pt idx="538">
                  <c:v>38665</c:v>
                </c:pt>
                <c:pt idx="539">
                  <c:v>38666</c:v>
                </c:pt>
                <c:pt idx="540">
                  <c:v>38667</c:v>
                </c:pt>
                <c:pt idx="541">
                  <c:v>38670</c:v>
                </c:pt>
                <c:pt idx="542">
                  <c:v>38671</c:v>
                </c:pt>
                <c:pt idx="543">
                  <c:v>38672</c:v>
                </c:pt>
                <c:pt idx="544">
                  <c:v>38673</c:v>
                </c:pt>
                <c:pt idx="545">
                  <c:v>38674</c:v>
                </c:pt>
                <c:pt idx="546">
                  <c:v>38677</c:v>
                </c:pt>
                <c:pt idx="547">
                  <c:v>38678</c:v>
                </c:pt>
                <c:pt idx="548">
                  <c:v>38679</c:v>
                </c:pt>
                <c:pt idx="549">
                  <c:v>38680</c:v>
                </c:pt>
                <c:pt idx="550">
                  <c:v>38681</c:v>
                </c:pt>
                <c:pt idx="551">
                  <c:v>38684</c:v>
                </c:pt>
                <c:pt idx="552">
                  <c:v>38685</c:v>
                </c:pt>
                <c:pt idx="553">
                  <c:v>38686</c:v>
                </c:pt>
                <c:pt idx="554">
                  <c:v>38687</c:v>
                </c:pt>
                <c:pt idx="555">
                  <c:v>38688</c:v>
                </c:pt>
                <c:pt idx="556">
                  <c:v>38691</c:v>
                </c:pt>
                <c:pt idx="557">
                  <c:v>38692</c:v>
                </c:pt>
                <c:pt idx="558">
                  <c:v>38693</c:v>
                </c:pt>
                <c:pt idx="559">
                  <c:v>38694</c:v>
                </c:pt>
                <c:pt idx="560">
                  <c:v>38695</c:v>
                </c:pt>
                <c:pt idx="561">
                  <c:v>38699</c:v>
                </c:pt>
                <c:pt idx="562">
                  <c:v>38700</c:v>
                </c:pt>
                <c:pt idx="563">
                  <c:v>38701</c:v>
                </c:pt>
                <c:pt idx="564">
                  <c:v>38702</c:v>
                </c:pt>
                <c:pt idx="565">
                  <c:v>38705</c:v>
                </c:pt>
                <c:pt idx="566">
                  <c:v>38706</c:v>
                </c:pt>
                <c:pt idx="567">
                  <c:v>38707</c:v>
                </c:pt>
                <c:pt idx="568">
                  <c:v>38708</c:v>
                </c:pt>
                <c:pt idx="569">
                  <c:v>38709</c:v>
                </c:pt>
                <c:pt idx="570">
                  <c:v>38712</c:v>
                </c:pt>
                <c:pt idx="571">
                  <c:v>38713</c:v>
                </c:pt>
                <c:pt idx="572">
                  <c:v>38714</c:v>
                </c:pt>
                <c:pt idx="573">
                  <c:v>38715</c:v>
                </c:pt>
                <c:pt idx="574">
                  <c:v>38719</c:v>
                </c:pt>
                <c:pt idx="575">
                  <c:v>38720</c:v>
                </c:pt>
                <c:pt idx="576">
                  <c:v>38721</c:v>
                </c:pt>
                <c:pt idx="577">
                  <c:v>38722</c:v>
                </c:pt>
                <c:pt idx="578">
                  <c:v>38723</c:v>
                </c:pt>
                <c:pt idx="579">
                  <c:v>38726</c:v>
                </c:pt>
                <c:pt idx="580">
                  <c:v>38727</c:v>
                </c:pt>
                <c:pt idx="581">
                  <c:v>38728</c:v>
                </c:pt>
                <c:pt idx="582">
                  <c:v>38729</c:v>
                </c:pt>
                <c:pt idx="583">
                  <c:v>38730</c:v>
                </c:pt>
                <c:pt idx="584">
                  <c:v>38733</c:v>
                </c:pt>
                <c:pt idx="585">
                  <c:v>38734</c:v>
                </c:pt>
                <c:pt idx="586">
                  <c:v>38735</c:v>
                </c:pt>
                <c:pt idx="587">
                  <c:v>38736</c:v>
                </c:pt>
                <c:pt idx="588">
                  <c:v>38737</c:v>
                </c:pt>
                <c:pt idx="589">
                  <c:v>38740</c:v>
                </c:pt>
                <c:pt idx="590">
                  <c:v>38741</c:v>
                </c:pt>
                <c:pt idx="591">
                  <c:v>38742</c:v>
                </c:pt>
                <c:pt idx="592">
                  <c:v>38743</c:v>
                </c:pt>
                <c:pt idx="593">
                  <c:v>38744</c:v>
                </c:pt>
                <c:pt idx="594">
                  <c:v>38747</c:v>
                </c:pt>
                <c:pt idx="595">
                  <c:v>38748</c:v>
                </c:pt>
                <c:pt idx="596">
                  <c:v>38749</c:v>
                </c:pt>
                <c:pt idx="597">
                  <c:v>38750</c:v>
                </c:pt>
                <c:pt idx="598">
                  <c:v>38751</c:v>
                </c:pt>
                <c:pt idx="599">
                  <c:v>38755</c:v>
                </c:pt>
                <c:pt idx="600">
                  <c:v>38756</c:v>
                </c:pt>
                <c:pt idx="601">
                  <c:v>38757</c:v>
                </c:pt>
                <c:pt idx="602">
                  <c:v>38758</c:v>
                </c:pt>
                <c:pt idx="603">
                  <c:v>38761</c:v>
                </c:pt>
                <c:pt idx="604">
                  <c:v>38762</c:v>
                </c:pt>
                <c:pt idx="605">
                  <c:v>38763</c:v>
                </c:pt>
                <c:pt idx="606">
                  <c:v>38764</c:v>
                </c:pt>
                <c:pt idx="607">
                  <c:v>38765</c:v>
                </c:pt>
                <c:pt idx="608">
                  <c:v>38768</c:v>
                </c:pt>
                <c:pt idx="609">
                  <c:v>38769</c:v>
                </c:pt>
                <c:pt idx="610">
                  <c:v>38770</c:v>
                </c:pt>
                <c:pt idx="611">
                  <c:v>38771</c:v>
                </c:pt>
                <c:pt idx="612">
                  <c:v>38772</c:v>
                </c:pt>
                <c:pt idx="613">
                  <c:v>38775</c:v>
                </c:pt>
                <c:pt idx="614">
                  <c:v>38776</c:v>
                </c:pt>
                <c:pt idx="615">
                  <c:v>38777</c:v>
                </c:pt>
                <c:pt idx="616">
                  <c:v>38778</c:v>
                </c:pt>
                <c:pt idx="617">
                  <c:v>38779</c:v>
                </c:pt>
                <c:pt idx="618">
                  <c:v>38782</c:v>
                </c:pt>
                <c:pt idx="619">
                  <c:v>38783</c:v>
                </c:pt>
                <c:pt idx="620">
                  <c:v>38784</c:v>
                </c:pt>
                <c:pt idx="621">
                  <c:v>38785</c:v>
                </c:pt>
                <c:pt idx="622">
                  <c:v>38786</c:v>
                </c:pt>
                <c:pt idx="623">
                  <c:v>38789</c:v>
                </c:pt>
                <c:pt idx="624">
                  <c:v>38790</c:v>
                </c:pt>
                <c:pt idx="625">
                  <c:v>38791</c:v>
                </c:pt>
                <c:pt idx="626">
                  <c:v>38792</c:v>
                </c:pt>
                <c:pt idx="627">
                  <c:v>38793</c:v>
                </c:pt>
                <c:pt idx="628">
                  <c:v>38796</c:v>
                </c:pt>
                <c:pt idx="629">
                  <c:v>38798</c:v>
                </c:pt>
                <c:pt idx="630">
                  <c:v>38799</c:v>
                </c:pt>
                <c:pt idx="631">
                  <c:v>38800</c:v>
                </c:pt>
                <c:pt idx="632">
                  <c:v>38803</c:v>
                </c:pt>
                <c:pt idx="633">
                  <c:v>38804</c:v>
                </c:pt>
                <c:pt idx="634">
                  <c:v>38805</c:v>
                </c:pt>
                <c:pt idx="635">
                  <c:v>38806</c:v>
                </c:pt>
                <c:pt idx="636">
                  <c:v>38807</c:v>
                </c:pt>
                <c:pt idx="637">
                  <c:v>38810</c:v>
                </c:pt>
                <c:pt idx="638">
                  <c:v>38811</c:v>
                </c:pt>
                <c:pt idx="639">
                  <c:v>38812</c:v>
                </c:pt>
                <c:pt idx="640">
                  <c:v>38813</c:v>
                </c:pt>
                <c:pt idx="641">
                  <c:v>38814</c:v>
                </c:pt>
                <c:pt idx="642">
                  <c:v>38817</c:v>
                </c:pt>
                <c:pt idx="643">
                  <c:v>38818</c:v>
                </c:pt>
                <c:pt idx="644">
                  <c:v>38819</c:v>
                </c:pt>
                <c:pt idx="645">
                  <c:v>38824</c:v>
                </c:pt>
                <c:pt idx="646">
                  <c:v>38825</c:v>
                </c:pt>
                <c:pt idx="647">
                  <c:v>38826</c:v>
                </c:pt>
                <c:pt idx="648">
                  <c:v>38827</c:v>
                </c:pt>
                <c:pt idx="649">
                  <c:v>38828</c:v>
                </c:pt>
                <c:pt idx="650">
                  <c:v>38831</c:v>
                </c:pt>
                <c:pt idx="651">
                  <c:v>38832</c:v>
                </c:pt>
                <c:pt idx="652">
                  <c:v>38833</c:v>
                </c:pt>
                <c:pt idx="653">
                  <c:v>38834</c:v>
                </c:pt>
                <c:pt idx="654">
                  <c:v>38835</c:v>
                </c:pt>
                <c:pt idx="655">
                  <c:v>38839</c:v>
                </c:pt>
                <c:pt idx="656">
                  <c:v>38840</c:v>
                </c:pt>
                <c:pt idx="657">
                  <c:v>38841</c:v>
                </c:pt>
                <c:pt idx="658">
                  <c:v>38842</c:v>
                </c:pt>
                <c:pt idx="659">
                  <c:v>38845</c:v>
                </c:pt>
                <c:pt idx="660">
                  <c:v>38846</c:v>
                </c:pt>
                <c:pt idx="661">
                  <c:v>38847</c:v>
                </c:pt>
                <c:pt idx="662">
                  <c:v>38848</c:v>
                </c:pt>
                <c:pt idx="663">
                  <c:v>38849</c:v>
                </c:pt>
                <c:pt idx="664">
                  <c:v>38852</c:v>
                </c:pt>
                <c:pt idx="665">
                  <c:v>38853</c:v>
                </c:pt>
                <c:pt idx="666">
                  <c:v>38854</c:v>
                </c:pt>
                <c:pt idx="667">
                  <c:v>38855</c:v>
                </c:pt>
                <c:pt idx="668">
                  <c:v>38856</c:v>
                </c:pt>
                <c:pt idx="669">
                  <c:v>38859</c:v>
                </c:pt>
                <c:pt idx="670">
                  <c:v>38860</c:v>
                </c:pt>
                <c:pt idx="671">
                  <c:v>38861</c:v>
                </c:pt>
                <c:pt idx="672">
                  <c:v>38862</c:v>
                </c:pt>
                <c:pt idx="673">
                  <c:v>38863</c:v>
                </c:pt>
                <c:pt idx="674">
                  <c:v>38866</c:v>
                </c:pt>
                <c:pt idx="675">
                  <c:v>38867</c:v>
                </c:pt>
                <c:pt idx="676">
                  <c:v>38868</c:v>
                </c:pt>
                <c:pt idx="677">
                  <c:v>38869</c:v>
                </c:pt>
                <c:pt idx="678">
                  <c:v>38870</c:v>
                </c:pt>
                <c:pt idx="679">
                  <c:v>38873</c:v>
                </c:pt>
                <c:pt idx="680">
                  <c:v>38874</c:v>
                </c:pt>
                <c:pt idx="681">
                  <c:v>38875</c:v>
                </c:pt>
                <c:pt idx="682">
                  <c:v>38876</c:v>
                </c:pt>
                <c:pt idx="683">
                  <c:v>38877</c:v>
                </c:pt>
                <c:pt idx="684">
                  <c:v>38880</c:v>
                </c:pt>
                <c:pt idx="685">
                  <c:v>38881</c:v>
                </c:pt>
                <c:pt idx="686">
                  <c:v>38882</c:v>
                </c:pt>
                <c:pt idx="687">
                  <c:v>38883</c:v>
                </c:pt>
                <c:pt idx="688">
                  <c:v>38884</c:v>
                </c:pt>
                <c:pt idx="689">
                  <c:v>38887</c:v>
                </c:pt>
                <c:pt idx="690">
                  <c:v>38888</c:v>
                </c:pt>
                <c:pt idx="691">
                  <c:v>38889</c:v>
                </c:pt>
                <c:pt idx="692">
                  <c:v>38890</c:v>
                </c:pt>
                <c:pt idx="693">
                  <c:v>38891</c:v>
                </c:pt>
                <c:pt idx="694">
                  <c:v>38894</c:v>
                </c:pt>
                <c:pt idx="695">
                  <c:v>38895</c:v>
                </c:pt>
                <c:pt idx="696">
                  <c:v>38896</c:v>
                </c:pt>
                <c:pt idx="697">
                  <c:v>38897</c:v>
                </c:pt>
                <c:pt idx="698">
                  <c:v>38898</c:v>
                </c:pt>
                <c:pt idx="699">
                  <c:v>38901</c:v>
                </c:pt>
                <c:pt idx="700">
                  <c:v>38902</c:v>
                </c:pt>
                <c:pt idx="701">
                  <c:v>38903</c:v>
                </c:pt>
                <c:pt idx="702">
                  <c:v>38904</c:v>
                </c:pt>
                <c:pt idx="703">
                  <c:v>38905</c:v>
                </c:pt>
                <c:pt idx="704">
                  <c:v>38908</c:v>
                </c:pt>
                <c:pt idx="705">
                  <c:v>38909</c:v>
                </c:pt>
                <c:pt idx="706">
                  <c:v>38910</c:v>
                </c:pt>
                <c:pt idx="707">
                  <c:v>38911</c:v>
                </c:pt>
                <c:pt idx="708">
                  <c:v>38912</c:v>
                </c:pt>
                <c:pt idx="709">
                  <c:v>38915</c:v>
                </c:pt>
                <c:pt idx="710">
                  <c:v>38916</c:v>
                </c:pt>
                <c:pt idx="711">
                  <c:v>38917</c:v>
                </c:pt>
                <c:pt idx="712">
                  <c:v>38918</c:v>
                </c:pt>
                <c:pt idx="713">
                  <c:v>38919</c:v>
                </c:pt>
                <c:pt idx="714">
                  <c:v>38922</c:v>
                </c:pt>
                <c:pt idx="715">
                  <c:v>38923</c:v>
                </c:pt>
                <c:pt idx="716">
                  <c:v>38924</c:v>
                </c:pt>
                <c:pt idx="717">
                  <c:v>38925</c:v>
                </c:pt>
                <c:pt idx="718">
                  <c:v>38926</c:v>
                </c:pt>
                <c:pt idx="719">
                  <c:v>38929</c:v>
                </c:pt>
                <c:pt idx="720">
                  <c:v>38930</c:v>
                </c:pt>
                <c:pt idx="721">
                  <c:v>38931</c:v>
                </c:pt>
                <c:pt idx="722">
                  <c:v>38932</c:v>
                </c:pt>
                <c:pt idx="723">
                  <c:v>38933</c:v>
                </c:pt>
                <c:pt idx="724">
                  <c:v>38936</c:v>
                </c:pt>
                <c:pt idx="725">
                  <c:v>38937</c:v>
                </c:pt>
                <c:pt idx="726">
                  <c:v>38938</c:v>
                </c:pt>
                <c:pt idx="727">
                  <c:v>38939</c:v>
                </c:pt>
                <c:pt idx="728">
                  <c:v>38940</c:v>
                </c:pt>
                <c:pt idx="729">
                  <c:v>38943</c:v>
                </c:pt>
                <c:pt idx="730">
                  <c:v>38944</c:v>
                </c:pt>
                <c:pt idx="731">
                  <c:v>38945</c:v>
                </c:pt>
                <c:pt idx="732">
                  <c:v>38946</c:v>
                </c:pt>
                <c:pt idx="733">
                  <c:v>38947</c:v>
                </c:pt>
                <c:pt idx="734">
                  <c:v>38950</c:v>
                </c:pt>
                <c:pt idx="735">
                  <c:v>38951</c:v>
                </c:pt>
                <c:pt idx="736">
                  <c:v>38952</c:v>
                </c:pt>
                <c:pt idx="737">
                  <c:v>38953</c:v>
                </c:pt>
                <c:pt idx="738">
                  <c:v>38954</c:v>
                </c:pt>
                <c:pt idx="739">
                  <c:v>38957</c:v>
                </c:pt>
                <c:pt idx="740">
                  <c:v>38958</c:v>
                </c:pt>
                <c:pt idx="741">
                  <c:v>38959</c:v>
                </c:pt>
                <c:pt idx="742">
                  <c:v>38960</c:v>
                </c:pt>
                <c:pt idx="743">
                  <c:v>38961</c:v>
                </c:pt>
                <c:pt idx="744">
                  <c:v>38964</c:v>
                </c:pt>
                <c:pt idx="745">
                  <c:v>38965</c:v>
                </c:pt>
                <c:pt idx="746">
                  <c:v>38966</c:v>
                </c:pt>
                <c:pt idx="747">
                  <c:v>38967</c:v>
                </c:pt>
                <c:pt idx="748">
                  <c:v>38968</c:v>
                </c:pt>
                <c:pt idx="749">
                  <c:v>38971</c:v>
                </c:pt>
                <c:pt idx="750">
                  <c:v>38972</c:v>
                </c:pt>
                <c:pt idx="751">
                  <c:v>38973</c:v>
                </c:pt>
                <c:pt idx="752">
                  <c:v>38974</c:v>
                </c:pt>
                <c:pt idx="753">
                  <c:v>38975</c:v>
                </c:pt>
                <c:pt idx="754">
                  <c:v>38978</c:v>
                </c:pt>
                <c:pt idx="755">
                  <c:v>38979</c:v>
                </c:pt>
                <c:pt idx="756">
                  <c:v>38980</c:v>
                </c:pt>
                <c:pt idx="757">
                  <c:v>38981</c:v>
                </c:pt>
                <c:pt idx="758">
                  <c:v>38982</c:v>
                </c:pt>
                <c:pt idx="759">
                  <c:v>38985</c:v>
                </c:pt>
                <c:pt idx="760">
                  <c:v>38986</c:v>
                </c:pt>
                <c:pt idx="761">
                  <c:v>38987</c:v>
                </c:pt>
                <c:pt idx="762">
                  <c:v>38988</c:v>
                </c:pt>
                <c:pt idx="763">
                  <c:v>38989</c:v>
                </c:pt>
                <c:pt idx="764">
                  <c:v>38992</c:v>
                </c:pt>
                <c:pt idx="765">
                  <c:v>38993</c:v>
                </c:pt>
                <c:pt idx="766">
                  <c:v>38994</c:v>
                </c:pt>
                <c:pt idx="767">
                  <c:v>38995</c:v>
                </c:pt>
                <c:pt idx="768">
                  <c:v>38996</c:v>
                </c:pt>
                <c:pt idx="769">
                  <c:v>38999</c:v>
                </c:pt>
                <c:pt idx="770">
                  <c:v>39000</c:v>
                </c:pt>
                <c:pt idx="771">
                  <c:v>39001</c:v>
                </c:pt>
                <c:pt idx="772">
                  <c:v>39002</c:v>
                </c:pt>
                <c:pt idx="773">
                  <c:v>39003</c:v>
                </c:pt>
                <c:pt idx="774">
                  <c:v>39006</c:v>
                </c:pt>
                <c:pt idx="775">
                  <c:v>39007</c:v>
                </c:pt>
                <c:pt idx="776">
                  <c:v>39008</c:v>
                </c:pt>
                <c:pt idx="777">
                  <c:v>39009</c:v>
                </c:pt>
                <c:pt idx="778">
                  <c:v>39010</c:v>
                </c:pt>
                <c:pt idx="779">
                  <c:v>39013</c:v>
                </c:pt>
                <c:pt idx="780">
                  <c:v>39014</c:v>
                </c:pt>
                <c:pt idx="781">
                  <c:v>39015</c:v>
                </c:pt>
                <c:pt idx="782">
                  <c:v>39016</c:v>
                </c:pt>
                <c:pt idx="783">
                  <c:v>39017</c:v>
                </c:pt>
                <c:pt idx="784">
                  <c:v>39020</c:v>
                </c:pt>
                <c:pt idx="785">
                  <c:v>39021</c:v>
                </c:pt>
                <c:pt idx="786">
                  <c:v>39022</c:v>
                </c:pt>
                <c:pt idx="787">
                  <c:v>39023</c:v>
                </c:pt>
                <c:pt idx="788">
                  <c:v>39024</c:v>
                </c:pt>
                <c:pt idx="789">
                  <c:v>39027</c:v>
                </c:pt>
                <c:pt idx="790">
                  <c:v>39028</c:v>
                </c:pt>
                <c:pt idx="791">
                  <c:v>39029</c:v>
                </c:pt>
                <c:pt idx="792">
                  <c:v>39030</c:v>
                </c:pt>
                <c:pt idx="793">
                  <c:v>39031</c:v>
                </c:pt>
                <c:pt idx="794">
                  <c:v>39034</c:v>
                </c:pt>
                <c:pt idx="795">
                  <c:v>39035</c:v>
                </c:pt>
                <c:pt idx="796">
                  <c:v>39036</c:v>
                </c:pt>
                <c:pt idx="797">
                  <c:v>39037</c:v>
                </c:pt>
                <c:pt idx="798">
                  <c:v>39038</c:v>
                </c:pt>
                <c:pt idx="799">
                  <c:v>39041</c:v>
                </c:pt>
                <c:pt idx="800">
                  <c:v>39042</c:v>
                </c:pt>
                <c:pt idx="801">
                  <c:v>39043</c:v>
                </c:pt>
                <c:pt idx="802">
                  <c:v>39044</c:v>
                </c:pt>
                <c:pt idx="803">
                  <c:v>39045</c:v>
                </c:pt>
                <c:pt idx="804">
                  <c:v>39048</c:v>
                </c:pt>
                <c:pt idx="805">
                  <c:v>39049</c:v>
                </c:pt>
                <c:pt idx="806">
                  <c:v>39050</c:v>
                </c:pt>
                <c:pt idx="807">
                  <c:v>39051</c:v>
                </c:pt>
                <c:pt idx="808">
                  <c:v>39052</c:v>
                </c:pt>
                <c:pt idx="809">
                  <c:v>39055</c:v>
                </c:pt>
                <c:pt idx="810">
                  <c:v>39056</c:v>
                </c:pt>
                <c:pt idx="811">
                  <c:v>39057</c:v>
                </c:pt>
                <c:pt idx="812">
                  <c:v>39058</c:v>
                </c:pt>
                <c:pt idx="813">
                  <c:v>39059</c:v>
                </c:pt>
                <c:pt idx="814">
                  <c:v>39062</c:v>
                </c:pt>
                <c:pt idx="815">
                  <c:v>39063</c:v>
                </c:pt>
                <c:pt idx="816">
                  <c:v>39064</c:v>
                </c:pt>
                <c:pt idx="817">
                  <c:v>39065</c:v>
                </c:pt>
                <c:pt idx="818">
                  <c:v>39066</c:v>
                </c:pt>
                <c:pt idx="819">
                  <c:v>39069</c:v>
                </c:pt>
                <c:pt idx="820">
                  <c:v>39070</c:v>
                </c:pt>
                <c:pt idx="821">
                  <c:v>39071</c:v>
                </c:pt>
                <c:pt idx="822">
                  <c:v>39072</c:v>
                </c:pt>
                <c:pt idx="823">
                  <c:v>39073</c:v>
                </c:pt>
                <c:pt idx="824">
                  <c:v>39076</c:v>
                </c:pt>
                <c:pt idx="825">
                  <c:v>39077</c:v>
                </c:pt>
                <c:pt idx="826">
                  <c:v>39078</c:v>
                </c:pt>
                <c:pt idx="827">
                  <c:v>39079</c:v>
                </c:pt>
                <c:pt idx="828">
                  <c:v>39080</c:v>
                </c:pt>
                <c:pt idx="829">
                  <c:v>39083</c:v>
                </c:pt>
                <c:pt idx="830">
                  <c:v>39084</c:v>
                </c:pt>
                <c:pt idx="831">
                  <c:v>39085</c:v>
                </c:pt>
                <c:pt idx="832">
                  <c:v>39086</c:v>
                </c:pt>
                <c:pt idx="833">
                  <c:v>39087</c:v>
                </c:pt>
                <c:pt idx="834">
                  <c:v>39090</c:v>
                </c:pt>
                <c:pt idx="835">
                  <c:v>39091</c:v>
                </c:pt>
                <c:pt idx="836">
                  <c:v>39092</c:v>
                </c:pt>
                <c:pt idx="837">
                  <c:v>39093</c:v>
                </c:pt>
                <c:pt idx="838">
                  <c:v>39094</c:v>
                </c:pt>
                <c:pt idx="839">
                  <c:v>39097</c:v>
                </c:pt>
                <c:pt idx="840">
                  <c:v>39098</c:v>
                </c:pt>
                <c:pt idx="841">
                  <c:v>39099</c:v>
                </c:pt>
                <c:pt idx="842">
                  <c:v>39100</c:v>
                </c:pt>
                <c:pt idx="843">
                  <c:v>39101</c:v>
                </c:pt>
                <c:pt idx="844">
                  <c:v>39104</c:v>
                </c:pt>
                <c:pt idx="845">
                  <c:v>39105</c:v>
                </c:pt>
                <c:pt idx="846">
                  <c:v>39106</c:v>
                </c:pt>
                <c:pt idx="847">
                  <c:v>39107</c:v>
                </c:pt>
                <c:pt idx="848">
                  <c:v>39108</c:v>
                </c:pt>
                <c:pt idx="849">
                  <c:v>39111</c:v>
                </c:pt>
                <c:pt idx="850">
                  <c:v>39112</c:v>
                </c:pt>
                <c:pt idx="851">
                  <c:v>39113</c:v>
                </c:pt>
                <c:pt idx="852">
                  <c:v>39114</c:v>
                </c:pt>
                <c:pt idx="853">
                  <c:v>39115</c:v>
                </c:pt>
                <c:pt idx="854">
                  <c:v>39118</c:v>
                </c:pt>
                <c:pt idx="855">
                  <c:v>39119</c:v>
                </c:pt>
                <c:pt idx="856">
                  <c:v>39120</c:v>
                </c:pt>
                <c:pt idx="857">
                  <c:v>39121</c:v>
                </c:pt>
                <c:pt idx="858">
                  <c:v>39122</c:v>
                </c:pt>
                <c:pt idx="859">
                  <c:v>39125</c:v>
                </c:pt>
                <c:pt idx="860">
                  <c:v>39126</c:v>
                </c:pt>
                <c:pt idx="861">
                  <c:v>39127</c:v>
                </c:pt>
                <c:pt idx="862">
                  <c:v>39128</c:v>
                </c:pt>
                <c:pt idx="863">
                  <c:v>39129</c:v>
                </c:pt>
                <c:pt idx="864">
                  <c:v>39132</c:v>
                </c:pt>
                <c:pt idx="865">
                  <c:v>39133</c:v>
                </c:pt>
                <c:pt idx="866">
                  <c:v>39134</c:v>
                </c:pt>
                <c:pt idx="867">
                  <c:v>39135</c:v>
                </c:pt>
                <c:pt idx="868">
                  <c:v>39136</c:v>
                </c:pt>
                <c:pt idx="869">
                  <c:v>39139</c:v>
                </c:pt>
                <c:pt idx="870">
                  <c:v>39140</c:v>
                </c:pt>
                <c:pt idx="871">
                  <c:v>39141</c:v>
                </c:pt>
                <c:pt idx="872">
                  <c:v>39142</c:v>
                </c:pt>
                <c:pt idx="873">
                  <c:v>39143</c:v>
                </c:pt>
                <c:pt idx="874">
                  <c:v>39146</c:v>
                </c:pt>
                <c:pt idx="875">
                  <c:v>39147</c:v>
                </c:pt>
                <c:pt idx="876">
                  <c:v>39148</c:v>
                </c:pt>
                <c:pt idx="877">
                  <c:v>39149</c:v>
                </c:pt>
                <c:pt idx="878">
                  <c:v>39150</c:v>
                </c:pt>
                <c:pt idx="879">
                  <c:v>39153</c:v>
                </c:pt>
                <c:pt idx="880">
                  <c:v>39154</c:v>
                </c:pt>
                <c:pt idx="881">
                  <c:v>39155</c:v>
                </c:pt>
                <c:pt idx="882">
                  <c:v>39156</c:v>
                </c:pt>
                <c:pt idx="883">
                  <c:v>39157</c:v>
                </c:pt>
                <c:pt idx="884">
                  <c:v>39160</c:v>
                </c:pt>
                <c:pt idx="885">
                  <c:v>39161</c:v>
                </c:pt>
                <c:pt idx="886">
                  <c:v>39162</c:v>
                </c:pt>
                <c:pt idx="887">
                  <c:v>39163</c:v>
                </c:pt>
                <c:pt idx="888">
                  <c:v>39164</c:v>
                </c:pt>
                <c:pt idx="889">
                  <c:v>39167</c:v>
                </c:pt>
                <c:pt idx="890">
                  <c:v>39168</c:v>
                </c:pt>
                <c:pt idx="891">
                  <c:v>39169</c:v>
                </c:pt>
                <c:pt idx="892">
                  <c:v>39170</c:v>
                </c:pt>
                <c:pt idx="893">
                  <c:v>39171</c:v>
                </c:pt>
                <c:pt idx="894">
                  <c:v>39174</c:v>
                </c:pt>
                <c:pt idx="895">
                  <c:v>39175</c:v>
                </c:pt>
                <c:pt idx="896">
                  <c:v>39176</c:v>
                </c:pt>
                <c:pt idx="897">
                  <c:v>39177</c:v>
                </c:pt>
                <c:pt idx="898">
                  <c:v>39178</c:v>
                </c:pt>
                <c:pt idx="899">
                  <c:v>39181</c:v>
                </c:pt>
                <c:pt idx="900">
                  <c:v>39182</c:v>
                </c:pt>
                <c:pt idx="901">
                  <c:v>39183</c:v>
                </c:pt>
                <c:pt idx="902">
                  <c:v>39184</c:v>
                </c:pt>
                <c:pt idx="903">
                  <c:v>39185</c:v>
                </c:pt>
                <c:pt idx="904">
                  <c:v>39188</c:v>
                </c:pt>
                <c:pt idx="905">
                  <c:v>39189</c:v>
                </c:pt>
                <c:pt idx="906">
                  <c:v>39190</c:v>
                </c:pt>
                <c:pt idx="907">
                  <c:v>39191</c:v>
                </c:pt>
                <c:pt idx="908">
                  <c:v>39192</c:v>
                </c:pt>
                <c:pt idx="909">
                  <c:v>39195</c:v>
                </c:pt>
                <c:pt idx="910">
                  <c:v>39196</c:v>
                </c:pt>
                <c:pt idx="911">
                  <c:v>39197</c:v>
                </c:pt>
                <c:pt idx="912">
                  <c:v>39198</c:v>
                </c:pt>
                <c:pt idx="913">
                  <c:v>39199</c:v>
                </c:pt>
                <c:pt idx="914">
                  <c:v>39202</c:v>
                </c:pt>
                <c:pt idx="915">
                  <c:v>39203</c:v>
                </c:pt>
                <c:pt idx="916">
                  <c:v>39204</c:v>
                </c:pt>
                <c:pt idx="917">
                  <c:v>39205</c:v>
                </c:pt>
                <c:pt idx="918">
                  <c:v>39206</c:v>
                </c:pt>
                <c:pt idx="919">
                  <c:v>39209</c:v>
                </c:pt>
                <c:pt idx="920">
                  <c:v>39210</c:v>
                </c:pt>
                <c:pt idx="921">
                  <c:v>39211</c:v>
                </c:pt>
                <c:pt idx="922">
                  <c:v>39212</c:v>
                </c:pt>
                <c:pt idx="923">
                  <c:v>39213</c:v>
                </c:pt>
                <c:pt idx="924">
                  <c:v>39216</c:v>
                </c:pt>
                <c:pt idx="925">
                  <c:v>39217</c:v>
                </c:pt>
                <c:pt idx="926">
                  <c:v>39218</c:v>
                </c:pt>
                <c:pt idx="927">
                  <c:v>39219</c:v>
                </c:pt>
                <c:pt idx="928">
                  <c:v>39220</c:v>
                </c:pt>
                <c:pt idx="929">
                  <c:v>39223</c:v>
                </c:pt>
                <c:pt idx="930">
                  <c:v>39224</c:v>
                </c:pt>
                <c:pt idx="931">
                  <c:v>39225</c:v>
                </c:pt>
                <c:pt idx="932">
                  <c:v>39226</c:v>
                </c:pt>
                <c:pt idx="933">
                  <c:v>39227</c:v>
                </c:pt>
                <c:pt idx="934">
                  <c:v>39230</c:v>
                </c:pt>
                <c:pt idx="935">
                  <c:v>39231</c:v>
                </c:pt>
                <c:pt idx="936">
                  <c:v>39232</c:v>
                </c:pt>
                <c:pt idx="937">
                  <c:v>39233</c:v>
                </c:pt>
                <c:pt idx="938">
                  <c:v>39234</c:v>
                </c:pt>
                <c:pt idx="939">
                  <c:v>39237</c:v>
                </c:pt>
                <c:pt idx="940">
                  <c:v>39238</c:v>
                </c:pt>
                <c:pt idx="941">
                  <c:v>39239</c:v>
                </c:pt>
                <c:pt idx="942">
                  <c:v>39240</c:v>
                </c:pt>
                <c:pt idx="943">
                  <c:v>39241</c:v>
                </c:pt>
                <c:pt idx="944">
                  <c:v>39244</c:v>
                </c:pt>
                <c:pt idx="945">
                  <c:v>39245</c:v>
                </c:pt>
                <c:pt idx="946">
                  <c:v>39246</c:v>
                </c:pt>
                <c:pt idx="947">
                  <c:v>39247</c:v>
                </c:pt>
                <c:pt idx="948">
                  <c:v>39248</c:v>
                </c:pt>
                <c:pt idx="949">
                  <c:v>39251</c:v>
                </c:pt>
                <c:pt idx="950">
                  <c:v>39252</c:v>
                </c:pt>
                <c:pt idx="951">
                  <c:v>39253</c:v>
                </c:pt>
                <c:pt idx="952">
                  <c:v>39254</c:v>
                </c:pt>
                <c:pt idx="953">
                  <c:v>39255</c:v>
                </c:pt>
                <c:pt idx="954">
                  <c:v>39258</c:v>
                </c:pt>
                <c:pt idx="955">
                  <c:v>39259</c:v>
                </c:pt>
                <c:pt idx="956">
                  <c:v>39260</c:v>
                </c:pt>
                <c:pt idx="957">
                  <c:v>39261</c:v>
                </c:pt>
                <c:pt idx="958">
                  <c:v>39262</c:v>
                </c:pt>
                <c:pt idx="959">
                  <c:v>39265</c:v>
                </c:pt>
                <c:pt idx="960">
                  <c:v>39266</c:v>
                </c:pt>
                <c:pt idx="961">
                  <c:v>39267</c:v>
                </c:pt>
                <c:pt idx="962">
                  <c:v>39268</c:v>
                </c:pt>
                <c:pt idx="963">
                  <c:v>39269</c:v>
                </c:pt>
                <c:pt idx="964">
                  <c:v>39272</c:v>
                </c:pt>
                <c:pt idx="965">
                  <c:v>39273</c:v>
                </c:pt>
                <c:pt idx="966">
                  <c:v>39274</c:v>
                </c:pt>
                <c:pt idx="967">
                  <c:v>39275</c:v>
                </c:pt>
                <c:pt idx="968">
                  <c:v>39276</c:v>
                </c:pt>
                <c:pt idx="969">
                  <c:v>39279</c:v>
                </c:pt>
                <c:pt idx="970">
                  <c:v>39280</c:v>
                </c:pt>
                <c:pt idx="971">
                  <c:v>39281</c:v>
                </c:pt>
                <c:pt idx="972">
                  <c:v>39282</c:v>
                </c:pt>
                <c:pt idx="973">
                  <c:v>39283</c:v>
                </c:pt>
                <c:pt idx="974">
                  <c:v>39286</c:v>
                </c:pt>
                <c:pt idx="975">
                  <c:v>39287</c:v>
                </c:pt>
                <c:pt idx="976">
                  <c:v>39288</c:v>
                </c:pt>
                <c:pt idx="977">
                  <c:v>39289</c:v>
                </c:pt>
                <c:pt idx="978">
                  <c:v>39290</c:v>
                </c:pt>
                <c:pt idx="979">
                  <c:v>39293</c:v>
                </c:pt>
                <c:pt idx="980">
                  <c:v>39294</c:v>
                </c:pt>
                <c:pt idx="981">
                  <c:v>39295</c:v>
                </c:pt>
                <c:pt idx="982">
                  <c:v>39296</c:v>
                </c:pt>
                <c:pt idx="983">
                  <c:v>39297</c:v>
                </c:pt>
                <c:pt idx="984">
                  <c:v>39300</c:v>
                </c:pt>
                <c:pt idx="985">
                  <c:v>39301</c:v>
                </c:pt>
                <c:pt idx="986">
                  <c:v>39302</c:v>
                </c:pt>
                <c:pt idx="987">
                  <c:v>39303</c:v>
                </c:pt>
                <c:pt idx="988">
                  <c:v>39304</c:v>
                </c:pt>
                <c:pt idx="989">
                  <c:v>39307</c:v>
                </c:pt>
                <c:pt idx="990">
                  <c:v>39308</c:v>
                </c:pt>
                <c:pt idx="991">
                  <c:v>39309</c:v>
                </c:pt>
                <c:pt idx="992">
                  <c:v>39310</c:v>
                </c:pt>
                <c:pt idx="993">
                  <c:v>39311</c:v>
                </c:pt>
                <c:pt idx="994">
                  <c:v>39314</c:v>
                </c:pt>
                <c:pt idx="995">
                  <c:v>39315</c:v>
                </c:pt>
                <c:pt idx="996">
                  <c:v>39316</c:v>
                </c:pt>
                <c:pt idx="997">
                  <c:v>39317</c:v>
                </c:pt>
                <c:pt idx="998">
                  <c:v>39318</c:v>
                </c:pt>
                <c:pt idx="999">
                  <c:v>39321</c:v>
                </c:pt>
                <c:pt idx="1000">
                  <c:v>39322</c:v>
                </c:pt>
                <c:pt idx="1001">
                  <c:v>39323</c:v>
                </c:pt>
                <c:pt idx="1002">
                  <c:v>39324</c:v>
                </c:pt>
                <c:pt idx="1003">
                  <c:v>39325</c:v>
                </c:pt>
                <c:pt idx="1004">
                  <c:v>39328</c:v>
                </c:pt>
                <c:pt idx="1005">
                  <c:v>39329</c:v>
                </c:pt>
                <c:pt idx="1006">
                  <c:v>39335</c:v>
                </c:pt>
                <c:pt idx="1007">
                  <c:v>39336</c:v>
                </c:pt>
                <c:pt idx="1008">
                  <c:v>39338</c:v>
                </c:pt>
                <c:pt idx="1009">
                  <c:v>39339</c:v>
                </c:pt>
                <c:pt idx="1010">
                  <c:v>39342</c:v>
                </c:pt>
                <c:pt idx="1011">
                  <c:v>39343</c:v>
                </c:pt>
                <c:pt idx="1012">
                  <c:v>39345</c:v>
                </c:pt>
                <c:pt idx="1013">
                  <c:v>39346</c:v>
                </c:pt>
                <c:pt idx="1014">
                  <c:v>39349</c:v>
                </c:pt>
                <c:pt idx="1015">
                  <c:v>39351</c:v>
                </c:pt>
                <c:pt idx="1016">
                  <c:v>39352</c:v>
                </c:pt>
                <c:pt idx="1017">
                  <c:v>39353</c:v>
                </c:pt>
                <c:pt idx="1018">
                  <c:v>39356</c:v>
                </c:pt>
                <c:pt idx="1019">
                  <c:v>39358</c:v>
                </c:pt>
                <c:pt idx="1020">
                  <c:v>39359</c:v>
                </c:pt>
                <c:pt idx="1021">
                  <c:v>39360</c:v>
                </c:pt>
                <c:pt idx="1022">
                  <c:v>39363</c:v>
                </c:pt>
                <c:pt idx="1023">
                  <c:v>39364</c:v>
                </c:pt>
                <c:pt idx="1024">
                  <c:v>39365</c:v>
                </c:pt>
                <c:pt idx="1025">
                  <c:v>39366</c:v>
                </c:pt>
                <c:pt idx="1026">
                  <c:v>39367</c:v>
                </c:pt>
                <c:pt idx="1027">
                  <c:v>39370</c:v>
                </c:pt>
                <c:pt idx="1028">
                  <c:v>39371</c:v>
                </c:pt>
                <c:pt idx="1029">
                  <c:v>39372</c:v>
                </c:pt>
                <c:pt idx="1030">
                  <c:v>39373</c:v>
                </c:pt>
                <c:pt idx="1031">
                  <c:v>39374</c:v>
                </c:pt>
                <c:pt idx="1032">
                  <c:v>39377</c:v>
                </c:pt>
                <c:pt idx="1033">
                  <c:v>39378</c:v>
                </c:pt>
                <c:pt idx="1034">
                  <c:v>39379</c:v>
                </c:pt>
                <c:pt idx="1035">
                  <c:v>39384</c:v>
                </c:pt>
                <c:pt idx="1036">
                  <c:v>39385</c:v>
                </c:pt>
                <c:pt idx="1037">
                  <c:v>39386</c:v>
                </c:pt>
                <c:pt idx="1038">
                  <c:v>39387</c:v>
                </c:pt>
                <c:pt idx="1039">
                  <c:v>39391</c:v>
                </c:pt>
                <c:pt idx="1040">
                  <c:v>39392</c:v>
                </c:pt>
                <c:pt idx="1041">
                  <c:v>39395</c:v>
                </c:pt>
                <c:pt idx="1042">
                  <c:v>39398</c:v>
                </c:pt>
                <c:pt idx="1043">
                  <c:v>39399</c:v>
                </c:pt>
                <c:pt idx="1044">
                  <c:v>39400</c:v>
                </c:pt>
                <c:pt idx="1045">
                  <c:v>39401</c:v>
                </c:pt>
                <c:pt idx="1046">
                  <c:v>39402</c:v>
                </c:pt>
                <c:pt idx="1047">
                  <c:v>39406</c:v>
                </c:pt>
                <c:pt idx="1048">
                  <c:v>39408</c:v>
                </c:pt>
                <c:pt idx="1049">
                  <c:v>39409</c:v>
                </c:pt>
                <c:pt idx="1050">
                  <c:v>39412</c:v>
                </c:pt>
                <c:pt idx="1051">
                  <c:v>39413</c:v>
                </c:pt>
                <c:pt idx="1052">
                  <c:v>39414</c:v>
                </c:pt>
                <c:pt idx="1053">
                  <c:v>39415</c:v>
                </c:pt>
                <c:pt idx="1054">
                  <c:v>39416</c:v>
                </c:pt>
                <c:pt idx="1055">
                  <c:v>39419</c:v>
                </c:pt>
                <c:pt idx="1056">
                  <c:v>39420</c:v>
                </c:pt>
                <c:pt idx="1057">
                  <c:v>39421</c:v>
                </c:pt>
                <c:pt idx="1058">
                  <c:v>39422</c:v>
                </c:pt>
                <c:pt idx="1059">
                  <c:v>39423</c:v>
                </c:pt>
                <c:pt idx="1060">
                  <c:v>39426</c:v>
                </c:pt>
                <c:pt idx="1061">
                  <c:v>39427</c:v>
                </c:pt>
                <c:pt idx="1062">
                  <c:v>39429</c:v>
                </c:pt>
                <c:pt idx="1063">
                  <c:v>39430</c:v>
                </c:pt>
                <c:pt idx="1064">
                  <c:v>39433</c:v>
                </c:pt>
                <c:pt idx="1065">
                  <c:v>39434</c:v>
                </c:pt>
                <c:pt idx="1066">
                  <c:v>39435</c:v>
                </c:pt>
                <c:pt idx="1067">
                  <c:v>39436</c:v>
                </c:pt>
                <c:pt idx="1068">
                  <c:v>39437</c:v>
                </c:pt>
                <c:pt idx="1069">
                  <c:v>39442</c:v>
                </c:pt>
                <c:pt idx="1070">
                  <c:v>39443</c:v>
                </c:pt>
                <c:pt idx="1071">
                  <c:v>39444</c:v>
                </c:pt>
                <c:pt idx="1072">
                  <c:v>39447</c:v>
                </c:pt>
                <c:pt idx="1073">
                  <c:v>39449</c:v>
                </c:pt>
                <c:pt idx="1074">
                  <c:v>39450</c:v>
                </c:pt>
                <c:pt idx="1075">
                  <c:v>39451</c:v>
                </c:pt>
                <c:pt idx="1076">
                  <c:v>39454</c:v>
                </c:pt>
                <c:pt idx="1077">
                  <c:v>39455</c:v>
                </c:pt>
                <c:pt idx="1078">
                  <c:v>39456</c:v>
                </c:pt>
                <c:pt idx="1079">
                  <c:v>39457</c:v>
                </c:pt>
                <c:pt idx="1080">
                  <c:v>39461</c:v>
                </c:pt>
                <c:pt idx="1081">
                  <c:v>39463</c:v>
                </c:pt>
                <c:pt idx="1082">
                  <c:v>39465</c:v>
                </c:pt>
                <c:pt idx="1083">
                  <c:v>39468</c:v>
                </c:pt>
                <c:pt idx="1084">
                  <c:v>39469</c:v>
                </c:pt>
                <c:pt idx="1085">
                  <c:v>39470</c:v>
                </c:pt>
                <c:pt idx="1086">
                  <c:v>39471</c:v>
                </c:pt>
                <c:pt idx="1087">
                  <c:v>39472</c:v>
                </c:pt>
                <c:pt idx="1088">
                  <c:v>39475</c:v>
                </c:pt>
                <c:pt idx="1089">
                  <c:v>39476</c:v>
                </c:pt>
                <c:pt idx="1090">
                  <c:v>39477</c:v>
                </c:pt>
                <c:pt idx="1091">
                  <c:v>39478</c:v>
                </c:pt>
                <c:pt idx="1092">
                  <c:v>39479</c:v>
                </c:pt>
                <c:pt idx="1093">
                  <c:v>39483</c:v>
                </c:pt>
                <c:pt idx="1094">
                  <c:v>39484</c:v>
                </c:pt>
                <c:pt idx="1095">
                  <c:v>39485</c:v>
                </c:pt>
                <c:pt idx="1096">
                  <c:v>39486</c:v>
                </c:pt>
                <c:pt idx="1097">
                  <c:v>39489</c:v>
                </c:pt>
                <c:pt idx="1098">
                  <c:v>39490</c:v>
                </c:pt>
                <c:pt idx="1099">
                  <c:v>39491</c:v>
                </c:pt>
                <c:pt idx="1100">
                  <c:v>39492</c:v>
                </c:pt>
                <c:pt idx="1101">
                  <c:v>39493</c:v>
                </c:pt>
                <c:pt idx="1102">
                  <c:v>39496</c:v>
                </c:pt>
                <c:pt idx="1103">
                  <c:v>39497</c:v>
                </c:pt>
                <c:pt idx="1104">
                  <c:v>39498</c:v>
                </c:pt>
                <c:pt idx="1105">
                  <c:v>39499</c:v>
                </c:pt>
                <c:pt idx="1106">
                  <c:v>39500</c:v>
                </c:pt>
                <c:pt idx="1107">
                  <c:v>39503</c:v>
                </c:pt>
                <c:pt idx="1108">
                  <c:v>39504</c:v>
                </c:pt>
                <c:pt idx="1109">
                  <c:v>39505</c:v>
                </c:pt>
                <c:pt idx="1110">
                  <c:v>39506</c:v>
                </c:pt>
                <c:pt idx="1111">
                  <c:v>39507</c:v>
                </c:pt>
                <c:pt idx="1112">
                  <c:v>39510</c:v>
                </c:pt>
                <c:pt idx="1113">
                  <c:v>39511</c:v>
                </c:pt>
                <c:pt idx="1114">
                  <c:v>39512</c:v>
                </c:pt>
                <c:pt idx="1115">
                  <c:v>39513</c:v>
                </c:pt>
                <c:pt idx="1116">
                  <c:v>39514</c:v>
                </c:pt>
                <c:pt idx="1117">
                  <c:v>39517</c:v>
                </c:pt>
                <c:pt idx="1118">
                  <c:v>39518</c:v>
                </c:pt>
                <c:pt idx="1119">
                  <c:v>39520</c:v>
                </c:pt>
                <c:pt idx="1120">
                  <c:v>39521</c:v>
                </c:pt>
                <c:pt idx="1121">
                  <c:v>39525</c:v>
                </c:pt>
                <c:pt idx="1122">
                  <c:v>39526</c:v>
                </c:pt>
                <c:pt idx="1123">
                  <c:v>39531</c:v>
                </c:pt>
                <c:pt idx="1124">
                  <c:v>39532</c:v>
                </c:pt>
                <c:pt idx="1125">
                  <c:v>39533</c:v>
                </c:pt>
                <c:pt idx="1126">
                  <c:v>39534</c:v>
                </c:pt>
                <c:pt idx="1127">
                  <c:v>39535</c:v>
                </c:pt>
                <c:pt idx="1128">
                  <c:v>39538</c:v>
                </c:pt>
                <c:pt idx="1129">
                  <c:v>39539</c:v>
                </c:pt>
                <c:pt idx="1130">
                  <c:v>39540</c:v>
                </c:pt>
                <c:pt idx="1131">
                  <c:v>39541</c:v>
                </c:pt>
                <c:pt idx="1132">
                  <c:v>39542</c:v>
                </c:pt>
                <c:pt idx="1133">
                  <c:v>39545</c:v>
                </c:pt>
                <c:pt idx="1134">
                  <c:v>39546</c:v>
                </c:pt>
                <c:pt idx="1135">
                  <c:v>39547</c:v>
                </c:pt>
                <c:pt idx="1136">
                  <c:v>39548</c:v>
                </c:pt>
                <c:pt idx="1137">
                  <c:v>39549</c:v>
                </c:pt>
                <c:pt idx="1138">
                  <c:v>39552</c:v>
                </c:pt>
                <c:pt idx="1139">
                  <c:v>39553</c:v>
                </c:pt>
                <c:pt idx="1140">
                  <c:v>39554</c:v>
                </c:pt>
                <c:pt idx="1141">
                  <c:v>39555</c:v>
                </c:pt>
                <c:pt idx="1142">
                  <c:v>39556</c:v>
                </c:pt>
                <c:pt idx="1143">
                  <c:v>39559</c:v>
                </c:pt>
                <c:pt idx="1144">
                  <c:v>39560</c:v>
                </c:pt>
                <c:pt idx="1145">
                  <c:v>39561</c:v>
                </c:pt>
                <c:pt idx="1146">
                  <c:v>39562</c:v>
                </c:pt>
                <c:pt idx="1147">
                  <c:v>39563</c:v>
                </c:pt>
                <c:pt idx="1148">
                  <c:v>39566</c:v>
                </c:pt>
                <c:pt idx="1149">
                  <c:v>39567</c:v>
                </c:pt>
                <c:pt idx="1150">
                  <c:v>39568</c:v>
                </c:pt>
                <c:pt idx="1151">
                  <c:v>39569</c:v>
                </c:pt>
                <c:pt idx="1152">
                  <c:v>39574</c:v>
                </c:pt>
                <c:pt idx="1153">
                  <c:v>39575</c:v>
                </c:pt>
                <c:pt idx="1154">
                  <c:v>39576</c:v>
                </c:pt>
                <c:pt idx="1155">
                  <c:v>39577</c:v>
                </c:pt>
                <c:pt idx="1156">
                  <c:v>39581</c:v>
                </c:pt>
                <c:pt idx="1157">
                  <c:v>39582</c:v>
                </c:pt>
                <c:pt idx="1158">
                  <c:v>39583</c:v>
                </c:pt>
                <c:pt idx="1159">
                  <c:v>39584</c:v>
                </c:pt>
                <c:pt idx="1160">
                  <c:v>39588</c:v>
                </c:pt>
                <c:pt idx="1161">
                  <c:v>39589</c:v>
                </c:pt>
                <c:pt idx="1162">
                  <c:v>39591</c:v>
                </c:pt>
                <c:pt idx="1163">
                  <c:v>39595</c:v>
                </c:pt>
                <c:pt idx="1164">
                  <c:v>39596</c:v>
                </c:pt>
                <c:pt idx="1165">
                  <c:v>39597</c:v>
                </c:pt>
                <c:pt idx="1166">
                  <c:v>39598</c:v>
                </c:pt>
                <c:pt idx="1167">
                  <c:v>39601</c:v>
                </c:pt>
                <c:pt idx="1168">
                  <c:v>39602</c:v>
                </c:pt>
                <c:pt idx="1169">
                  <c:v>39603</c:v>
                </c:pt>
                <c:pt idx="1170">
                  <c:v>39604</c:v>
                </c:pt>
                <c:pt idx="1171">
                  <c:v>39605</c:v>
                </c:pt>
                <c:pt idx="1172">
                  <c:v>39608</c:v>
                </c:pt>
                <c:pt idx="1173">
                  <c:v>39609</c:v>
                </c:pt>
                <c:pt idx="1174">
                  <c:v>39610</c:v>
                </c:pt>
                <c:pt idx="1175">
                  <c:v>39611</c:v>
                </c:pt>
                <c:pt idx="1176">
                  <c:v>39612</c:v>
                </c:pt>
                <c:pt idx="1177">
                  <c:v>39615</c:v>
                </c:pt>
                <c:pt idx="1178">
                  <c:v>39616</c:v>
                </c:pt>
                <c:pt idx="1179">
                  <c:v>39617</c:v>
                </c:pt>
                <c:pt idx="1180">
                  <c:v>39618</c:v>
                </c:pt>
                <c:pt idx="1181">
                  <c:v>39619</c:v>
                </c:pt>
                <c:pt idx="1182">
                  <c:v>39622</c:v>
                </c:pt>
                <c:pt idx="1183">
                  <c:v>39623</c:v>
                </c:pt>
                <c:pt idx="1184">
                  <c:v>39624</c:v>
                </c:pt>
                <c:pt idx="1185">
                  <c:v>39625</c:v>
                </c:pt>
                <c:pt idx="1186">
                  <c:v>39626</c:v>
                </c:pt>
                <c:pt idx="1187">
                  <c:v>39629</c:v>
                </c:pt>
                <c:pt idx="1188">
                  <c:v>39630</c:v>
                </c:pt>
                <c:pt idx="1189">
                  <c:v>39631</c:v>
                </c:pt>
                <c:pt idx="1190">
                  <c:v>39632</c:v>
                </c:pt>
                <c:pt idx="1191">
                  <c:v>39633</c:v>
                </c:pt>
                <c:pt idx="1192">
                  <c:v>39636</c:v>
                </c:pt>
                <c:pt idx="1193">
                  <c:v>39637</c:v>
                </c:pt>
                <c:pt idx="1194">
                  <c:v>39638</c:v>
                </c:pt>
                <c:pt idx="1195">
                  <c:v>39639</c:v>
                </c:pt>
                <c:pt idx="1196">
                  <c:v>39640</c:v>
                </c:pt>
                <c:pt idx="1197">
                  <c:v>39643</c:v>
                </c:pt>
                <c:pt idx="1198">
                  <c:v>39644</c:v>
                </c:pt>
                <c:pt idx="1199">
                  <c:v>39645</c:v>
                </c:pt>
                <c:pt idx="1200">
                  <c:v>39646</c:v>
                </c:pt>
                <c:pt idx="1201">
                  <c:v>39647</c:v>
                </c:pt>
                <c:pt idx="1202">
                  <c:v>39650</c:v>
                </c:pt>
                <c:pt idx="1203">
                  <c:v>39651</c:v>
                </c:pt>
                <c:pt idx="1204">
                  <c:v>39652</c:v>
                </c:pt>
                <c:pt idx="1205">
                  <c:v>39653</c:v>
                </c:pt>
                <c:pt idx="1206">
                  <c:v>39654</c:v>
                </c:pt>
                <c:pt idx="1207">
                  <c:v>39657</c:v>
                </c:pt>
                <c:pt idx="1208">
                  <c:v>39658</c:v>
                </c:pt>
                <c:pt idx="1209">
                  <c:v>39659</c:v>
                </c:pt>
                <c:pt idx="1210">
                  <c:v>39660</c:v>
                </c:pt>
                <c:pt idx="1211">
                  <c:v>39661</c:v>
                </c:pt>
                <c:pt idx="1212">
                  <c:v>39664</c:v>
                </c:pt>
                <c:pt idx="1213">
                  <c:v>39665</c:v>
                </c:pt>
                <c:pt idx="1214">
                  <c:v>39666</c:v>
                </c:pt>
                <c:pt idx="1215">
                  <c:v>39667</c:v>
                </c:pt>
                <c:pt idx="1216">
                  <c:v>39668</c:v>
                </c:pt>
                <c:pt idx="1217">
                  <c:v>39671</c:v>
                </c:pt>
                <c:pt idx="1218">
                  <c:v>39672</c:v>
                </c:pt>
                <c:pt idx="1219">
                  <c:v>39673</c:v>
                </c:pt>
                <c:pt idx="1220">
                  <c:v>39674</c:v>
                </c:pt>
                <c:pt idx="1221">
                  <c:v>39675</c:v>
                </c:pt>
                <c:pt idx="1222">
                  <c:v>39678</c:v>
                </c:pt>
                <c:pt idx="1223">
                  <c:v>39679</c:v>
                </c:pt>
                <c:pt idx="1224">
                  <c:v>39680</c:v>
                </c:pt>
                <c:pt idx="1225">
                  <c:v>39681</c:v>
                </c:pt>
                <c:pt idx="1226">
                  <c:v>39682</c:v>
                </c:pt>
                <c:pt idx="1227">
                  <c:v>39685</c:v>
                </c:pt>
                <c:pt idx="1228">
                  <c:v>39686</c:v>
                </c:pt>
                <c:pt idx="1229">
                  <c:v>39687</c:v>
                </c:pt>
                <c:pt idx="1230">
                  <c:v>39688</c:v>
                </c:pt>
                <c:pt idx="1231">
                  <c:v>39689</c:v>
                </c:pt>
                <c:pt idx="1232">
                  <c:v>39692</c:v>
                </c:pt>
                <c:pt idx="1233">
                  <c:v>39693</c:v>
                </c:pt>
                <c:pt idx="1234">
                  <c:v>39694</c:v>
                </c:pt>
                <c:pt idx="1235">
                  <c:v>39695</c:v>
                </c:pt>
                <c:pt idx="1236">
                  <c:v>39696</c:v>
                </c:pt>
                <c:pt idx="1237">
                  <c:v>39699</c:v>
                </c:pt>
                <c:pt idx="1238">
                  <c:v>39700</c:v>
                </c:pt>
                <c:pt idx="1239">
                  <c:v>39701</c:v>
                </c:pt>
                <c:pt idx="1240">
                  <c:v>39702</c:v>
                </c:pt>
                <c:pt idx="1241">
                  <c:v>39703</c:v>
                </c:pt>
                <c:pt idx="1242">
                  <c:v>39706</c:v>
                </c:pt>
                <c:pt idx="1243">
                  <c:v>39708</c:v>
                </c:pt>
                <c:pt idx="1244">
                  <c:v>39709</c:v>
                </c:pt>
                <c:pt idx="1245">
                  <c:v>39710</c:v>
                </c:pt>
                <c:pt idx="1246">
                  <c:v>39713</c:v>
                </c:pt>
                <c:pt idx="1247">
                  <c:v>39714</c:v>
                </c:pt>
                <c:pt idx="1248">
                  <c:v>39715</c:v>
                </c:pt>
                <c:pt idx="1249">
                  <c:v>39716</c:v>
                </c:pt>
                <c:pt idx="1250">
                  <c:v>39717</c:v>
                </c:pt>
                <c:pt idx="1251">
                  <c:v>39720</c:v>
                </c:pt>
                <c:pt idx="1252">
                  <c:v>39721</c:v>
                </c:pt>
                <c:pt idx="1253">
                  <c:v>39722</c:v>
                </c:pt>
                <c:pt idx="1254">
                  <c:v>39723</c:v>
                </c:pt>
                <c:pt idx="1255">
                  <c:v>39724</c:v>
                </c:pt>
                <c:pt idx="1256">
                  <c:v>39727</c:v>
                </c:pt>
                <c:pt idx="1257">
                  <c:v>39728</c:v>
                </c:pt>
                <c:pt idx="1258">
                  <c:v>39729</c:v>
                </c:pt>
                <c:pt idx="1259">
                  <c:v>39730</c:v>
                </c:pt>
                <c:pt idx="1260">
                  <c:v>39731</c:v>
                </c:pt>
                <c:pt idx="1261">
                  <c:v>39734</c:v>
                </c:pt>
                <c:pt idx="1262">
                  <c:v>39735</c:v>
                </c:pt>
                <c:pt idx="1263">
                  <c:v>39736</c:v>
                </c:pt>
                <c:pt idx="1264">
                  <c:v>39737</c:v>
                </c:pt>
                <c:pt idx="1265">
                  <c:v>39738</c:v>
                </c:pt>
                <c:pt idx="1266">
                  <c:v>39741</c:v>
                </c:pt>
                <c:pt idx="1267">
                  <c:v>39742</c:v>
                </c:pt>
                <c:pt idx="1268">
                  <c:v>39743</c:v>
                </c:pt>
                <c:pt idx="1269">
                  <c:v>39744</c:v>
                </c:pt>
                <c:pt idx="1270">
                  <c:v>39745</c:v>
                </c:pt>
                <c:pt idx="1271">
                  <c:v>39748</c:v>
                </c:pt>
                <c:pt idx="1272">
                  <c:v>39749</c:v>
                </c:pt>
                <c:pt idx="1273">
                  <c:v>39750</c:v>
                </c:pt>
                <c:pt idx="1274">
                  <c:v>39751</c:v>
                </c:pt>
                <c:pt idx="1275">
                  <c:v>39752</c:v>
                </c:pt>
                <c:pt idx="1276">
                  <c:v>39755</c:v>
                </c:pt>
                <c:pt idx="1277">
                  <c:v>39756</c:v>
                </c:pt>
                <c:pt idx="1278">
                  <c:v>39757</c:v>
                </c:pt>
                <c:pt idx="1279">
                  <c:v>39758</c:v>
                </c:pt>
                <c:pt idx="1280">
                  <c:v>39759</c:v>
                </c:pt>
                <c:pt idx="1281">
                  <c:v>39762</c:v>
                </c:pt>
                <c:pt idx="1282">
                  <c:v>39763</c:v>
                </c:pt>
                <c:pt idx="1283">
                  <c:v>39764</c:v>
                </c:pt>
                <c:pt idx="1284">
                  <c:v>39765</c:v>
                </c:pt>
                <c:pt idx="1285">
                  <c:v>39766</c:v>
                </c:pt>
                <c:pt idx="1286">
                  <c:v>39769</c:v>
                </c:pt>
                <c:pt idx="1287">
                  <c:v>39770</c:v>
                </c:pt>
                <c:pt idx="1288">
                  <c:v>39771</c:v>
                </c:pt>
                <c:pt idx="1289">
                  <c:v>39772</c:v>
                </c:pt>
                <c:pt idx="1290">
                  <c:v>39773</c:v>
                </c:pt>
                <c:pt idx="1291">
                  <c:v>39776</c:v>
                </c:pt>
                <c:pt idx="1292">
                  <c:v>39777</c:v>
                </c:pt>
                <c:pt idx="1293">
                  <c:v>39778</c:v>
                </c:pt>
                <c:pt idx="1294">
                  <c:v>39779</c:v>
                </c:pt>
                <c:pt idx="1295">
                  <c:v>39780</c:v>
                </c:pt>
                <c:pt idx="1296">
                  <c:v>39783</c:v>
                </c:pt>
                <c:pt idx="1297">
                  <c:v>39784</c:v>
                </c:pt>
                <c:pt idx="1298">
                  <c:v>39785</c:v>
                </c:pt>
                <c:pt idx="1299">
                  <c:v>39786</c:v>
                </c:pt>
                <c:pt idx="1300">
                  <c:v>39787</c:v>
                </c:pt>
                <c:pt idx="1301">
                  <c:v>39790</c:v>
                </c:pt>
                <c:pt idx="1302">
                  <c:v>39791</c:v>
                </c:pt>
                <c:pt idx="1303">
                  <c:v>39792</c:v>
                </c:pt>
                <c:pt idx="1304">
                  <c:v>39793</c:v>
                </c:pt>
                <c:pt idx="1305">
                  <c:v>39794</c:v>
                </c:pt>
                <c:pt idx="1306">
                  <c:v>39797</c:v>
                </c:pt>
                <c:pt idx="1307">
                  <c:v>39798</c:v>
                </c:pt>
                <c:pt idx="1308">
                  <c:v>39799</c:v>
                </c:pt>
                <c:pt idx="1309">
                  <c:v>39800</c:v>
                </c:pt>
                <c:pt idx="1310">
                  <c:v>39801</c:v>
                </c:pt>
                <c:pt idx="1311">
                  <c:v>39804</c:v>
                </c:pt>
                <c:pt idx="1312">
                  <c:v>39805</c:v>
                </c:pt>
                <c:pt idx="1313">
                  <c:v>39806</c:v>
                </c:pt>
                <c:pt idx="1314">
                  <c:v>39807</c:v>
                </c:pt>
                <c:pt idx="1315">
                  <c:v>39808</c:v>
                </c:pt>
                <c:pt idx="1316">
                  <c:v>39811</c:v>
                </c:pt>
                <c:pt idx="1317">
                  <c:v>39812</c:v>
                </c:pt>
                <c:pt idx="1318">
                  <c:v>39813</c:v>
                </c:pt>
                <c:pt idx="1319">
                  <c:v>39814</c:v>
                </c:pt>
                <c:pt idx="1320">
                  <c:v>39815</c:v>
                </c:pt>
                <c:pt idx="1321">
                  <c:v>39818</c:v>
                </c:pt>
                <c:pt idx="1322">
                  <c:v>39818</c:v>
                </c:pt>
                <c:pt idx="1323">
                  <c:v>39820</c:v>
                </c:pt>
                <c:pt idx="1324">
                  <c:v>39821</c:v>
                </c:pt>
                <c:pt idx="1325">
                  <c:v>39822</c:v>
                </c:pt>
                <c:pt idx="1326">
                  <c:v>39825</c:v>
                </c:pt>
                <c:pt idx="1327">
                  <c:v>39826</c:v>
                </c:pt>
                <c:pt idx="1328">
                  <c:v>39827</c:v>
                </c:pt>
                <c:pt idx="1329">
                  <c:v>39828</c:v>
                </c:pt>
                <c:pt idx="1330">
                  <c:v>39829</c:v>
                </c:pt>
                <c:pt idx="1331">
                  <c:v>39832</c:v>
                </c:pt>
                <c:pt idx="1332">
                  <c:v>39833</c:v>
                </c:pt>
                <c:pt idx="1333">
                  <c:v>39834</c:v>
                </c:pt>
                <c:pt idx="1334">
                  <c:v>39835</c:v>
                </c:pt>
                <c:pt idx="1335">
                  <c:v>39836</c:v>
                </c:pt>
                <c:pt idx="1336">
                  <c:v>39839</c:v>
                </c:pt>
                <c:pt idx="1337">
                  <c:v>39840</c:v>
                </c:pt>
                <c:pt idx="1338">
                  <c:v>39841</c:v>
                </c:pt>
                <c:pt idx="1339">
                  <c:v>39842</c:v>
                </c:pt>
                <c:pt idx="1340">
                  <c:v>39843</c:v>
                </c:pt>
                <c:pt idx="1341">
                  <c:v>39846</c:v>
                </c:pt>
                <c:pt idx="1342">
                  <c:v>39847</c:v>
                </c:pt>
                <c:pt idx="1343">
                  <c:v>39848</c:v>
                </c:pt>
                <c:pt idx="1344">
                  <c:v>39849</c:v>
                </c:pt>
                <c:pt idx="1345">
                  <c:v>39850</c:v>
                </c:pt>
                <c:pt idx="1346">
                  <c:v>39853</c:v>
                </c:pt>
                <c:pt idx="1347">
                  <c:v>39854</c:v>
                </c:pt>
                <c:pt idx="1348">
                  <c:v>39855</c:v>
                </c:pt>
                <c:pt idx="1349">
                  <c:v>39856</c:v>
                </c:pt>
                <c:pt idx="1350">
                  <c:v>39857</c:v>
                </c:pt>
                <c:pt idx="1351">
                  <c:v>39860</c:v>
                </c:pt>
                <c:pt idx="1352">
                  <c:v>39861</c:v>
                </c:pt>
                <c:pt idx="1353">
                  <c:v>39862</c:v>
                </c:pt>
                <c:pt idx="1354">
                  <c:v>39863</c:v>
                </c:pt>
                <c:pt idx="1355">
                  <c:v>39864</c:v>
                </c:pt>
                <c:pt idx="1356">
                  <c:v>39867</c:v>
                </c:pt>
                <c:pt idx="1357">
                  <c:v>39868</c:v>
                </c:pt>
                <c:pt idx="1358">
                  <c:v>39869</c:v>
                </c:pt>
                <c:pt idx="1359">
                  <c:v>39870</c:v>
                </c:pt>
                <c:pt idx="1360">
                  <c:v>39871</c:v>
                </c:pt>
                <c:pt idx="1361">
                  <c:v>39874</c:v>
                </c:pt>
                <c:pt idx="1362">
                  <c:v>39875</c:v>
                </c:pt>
                <c:pt idx="1363">
                  <c:v>39876</c:v>
                </c:pt>
                <c:pt idx="1364">
                  <c:v>39877</c:v>
                </c:pt>
                <c:pt idx="1365">
                  <c:v>39878</c:v>
                </c:pt>
                <c:pt idx="1366">
                  <c:v>39881</c:v>
                </c:pt>
                <c:pt idx="1367">
                  <c:v>39882</c:v>
                </c:pt>
                <c:pt idx="1368">
                  <c:v>39883</c:v>
                </c:pt>
                <c:pt idx="1369">
                  <c:v>39884</c:v>
                </c:pt>
                <c:pt idx="1370">
                  <c:v>39885</c:v>
                </c:pt>
                <c:pt idx="1371">
                  <c:v>39888</c:v>
                </c:pt>
                <c:pt idx="1372">
                  <c:v>39889</c:v>
                </c:pt>
                <c:pt idx="1373">
                  <c:v>39890</c:v>
                </c:pt>
                <c:pt idx="1374">
                  <c:v>39891</c:v>
                </c:pt>
                <c:pt idx="1375">
                  <c:v>39892</c:v>
                </c:pt>
                <c:pt idx="1376">
                  <c:v>39895</c:v>
                </c:pt>
                <c:pt idx="1377">
                  <c:v>39896</c:v>
                </c:pt>
                <c:pt idx="1378">
                  <c:v>39897</c:v>
                </c:pt>
                <c:pt idx="1379">
                  <c:v>39898</c:v>
                </c:pt>
                <c:pt idx="1380">
                  <c:v>39899</c:v>
                </c:pt>
                <c:pt idx="1381">
                  <c:v>39902</c:v>
                </c:pt>
                <c:pt idx="1382">
                  <c:v>39903</c:v>
                </c:pt>
                <c:pt idx="1383">
                  <c:v>39904</c:v>
                </c:pt>
                <c:pt idx="1384">
                  <c:v>39905</c:v>
                </c:pt>
                <c:pt idx="1385">
                  <c:v>39906</c:v>
                </c:pt>
                <c:pt idx="1386">
                  <c:v>39909</c:v>
                </c:pt>
                <c:pt idx="1387">
                  <c:v>39910</c:v>
                </c:pt>
                <c:pt idx="1388">
                  <c:v>39911</c:v>
                </c:pt>
                <c:pt idx="1389">
                  <c:v>39912</c:v>
                </c:pt>
                <c:pt idx="1390">
                  <c:v>39913</c:v>
                </c:pt>
                <c:pt idx="1391">
                  <c:v>39916</c:v>
                </c:pt>
                <c:pt idx="1392">
                  <c:v>39917</c:v>
                </c:pt>
                <c:pt idx="1393">
                  <c:v>39918</c:v>
                </c:pt>
                <c:pt idx="1394">
                  <c:v>39919</c:v>
                </c:pt>
                <c:pt idx="1395">
                  <c:v>39920</c:v>
                </c:pt>
                <c:pt idx="1396">
                  <c:v>39923</c:v>
                </c:pt>
                <c:pt idx="1397">
                  <c:v>39924</c:v>
                </c:pt>
                <c:pt idx="1398">
                  <c:v>39925</c:v>
                </c:pt>
                <c:pt idx="1399">
                  <c:v>39926</c:v>
                </c:pt>
                <c:pt idx="1400">
                  <c:v>39927</c:v>
                </c:pt>
                <c:pt idx="1401">
                  <c:v>39930</c:v>
                </c:pt>
                <c:pt idx="1402">
                  <c:v>39931</c:v>
                </c:pt>
                <c:pt idx="1403">
                  <c:v>39932</c:v>
                </c:pt>
                <c:pt idx="1404">
                  <c:v>39933</c:v>
                </c:pt>
                <c:pt idx="1405">
                  <c:v>39934</c:v>
                </c:pt>
                <c:pt idx="1406">
                  <c:v>39937</c:v>
                </c:pt>
                <c:pt idx="1407">
                  <c:v>39938</c:v>
                </c:pt>
                <c:pt idx="1408">
                  <c:v>39939</c:v>
                </c:pt>
                <c:pt idx="1409">
                  <c:v>39940</c:v>
                </c:pt>
                <c:pt idx="1410">
                  <c:v>39941</c:v>
                </c:pt>
                <c:pt idx="1411">
                  <c:v>39944</c:v>
                </c:pt>
                <c:pt idx="1412">
                  <c:v>39945</c:v>
                </c:pt>
                <c:pt idx="1413">
                  <c:v>39946</c:v>
                </c:pt>
                <c:pt idx="1414">
                  <c:v>39947</c:v>
                </c:pt>
                <c:pt idx="1415">
                  <c:v>39948</c:v>
                </c:pt>
                <c:pt idx="1416">
                  <c:v>39951</c:v>
                </c:pt>
                <c:pt idx="1417">
                  <c:v>39952</c:v>
                </c:pt>
                <c:pt idx="1418">
                  <c:v>39953</c:v>
                </c:pt>
                <c:pt idx="1419">
                  <c:v>39954</c:v>
                </c:pt>
                <c:pt idx="1420">
                  <c:v>39955</c:v>
                </c:pt>
                <c:pt idx="1421">
                  <c:v>39958</c:v>
                </c:pt>
                <c:pt idx="1422">
                  <c:v>39959</c:v>
                </c:pt>
                <c:pt idx="1423">
                  <c:v>39960</c:v>
                </c:pt>
                <c:pt idx="1424">
                  <c:v>39961</c:v>
                </c:pt>
                <c:pt idx="1425">
                  <c:v>39962</c:v>
                </c:pt>
                <c:pt idx="1426">
                  <c:v>39965</c:v>
                </c:pt>
                <c:pt idx="1427">
                  <c:v>39966</c:v>
                </c:pt>
                <c:pt idx="1428">
                  <c:v>39967</c:v>
                </c:pt>
                <c:pt idx="1429">
                  <c:v>39968</c:v>
                </c:pt>
                <c:pt idx="1430">
                  <c:v>39969</c:v>
                </c:pt>
                <c:pt idx="1431">
                  <c:v>39972</c:v>
                </c:pt>
                <c:pt idx="1432">
                  <c:v>39973</c:v>
                </c:pt>
                <c:pt idx="1433">
                  <c:v>39974</c:v>
                </c:pt>
                <c:pt idx="1434">
                  <c:v>39975</c:v>
                </c:pt>
                <c:pt idx="1435">
                  <c:v>39976</c:v>
                </c:pt>
                <c:pt idx="1436">
                  <c:v>39979</c:v>
                </c:pt>
                <c:pt idx="1437">
                  <c:v>39980</c:v>
                </c:pt>
                <c:pt idx="1438">
                  <c:v>39981</c:v>
                </c:pt>
                <c:pt idx="1439">
                  <c:v>39982</c:v>
                </c:pt>
                <c:pt idx="1440">
                  <c:v>39983</c:v>
                </c:pt>
                <c:pt idx="1441">
                  <c:v>39986</c:v>
                </c:pt>
                <c:pt idx="1442">
                  <c:v>39987</c:v>
                </c:pt>
                <c:pt idx="1443">
                  <c:v>39988</c:v>
                </c:pt>
                <c:pt idx="1444">
                  <c:v>39989</c:v>
                </c:pt>
                <c:pt idx="1445">
                  <c:v>39990</c:v>
                </c:pt>
                <c:pt idx="1446">
                  <c:v>39993</c:v>
                </c:pt>
                <c:pt idx="1447">
                  <c:v>39994</c:v>
                </c:pt>
                <c:pt idx="1448">
                  <c:v>39995</c:v>
                </c:pt>
                <c:pt idx="1449">
                  <c:v>39996</c:v>
                </c:pt>
                <c:pt idx="1450">
                  <c:v>39997</c:v>
                </c:pt>
                <c:pt idx="1451">
                  <c:v>40000</c:v>
                </c:pt>
                <c:pt idx="1452">
                  <c:v>40001</c:v>
                </c:pt>
                <c:pt idx="1453">
                  <c:v>40002</c:v>
                </c:pt>
                <c:pt idx="1454">
                  <c:v>40003</c:v>
                </c:pt>
                <c:pt idx="1455">
                  <c:v>40004</c:v>
                </c:pt>
                <c:pt idx="1456">
                  <c:v>40007</c:v>
                </c:pt>
                <c:pt idx="1457">
                  <c:v>40008</c:v>
                </c:pt>
                <c:pt idx="1458">
                  <c:v>40009</c:v>
                </c:pt>
                <c:pt idx="1459">
                  <c:v>40010</c:v>
                </c:pt>
                <c:pt idx="1460">
                  <c:v>40011</c:v>
                </c:pt>
                <c:pt idx="1461">
                  <c:v>40014</c:v>
                </c:pt>
                <c:pt idx="1462">
                  <c:v>40015</c:v>
                </c:pt>
                <c:pt idx="1463">
                  <c:v>40016</c:v>
                </c:pt>
                <c:pt idx="1464">
                  <c:v>40017</c:v>
                </c:pt>
                <c:pt idx="1465">
                  <c:v>40018</c:v>
                </c:pt>
                <c:pt idx="1466">
                  <c:v>40021</c:v>
                </c:pt>
                <c:pt idx="1467">
                  <c:v>40022</c:v>
                </c:pt>
                <c:pt idx="1468">
                  <c:v>40023</c:v>
                </c:pt>
                <c:pt idx="1469">
                  <c:v>40024</c:v>
                </c:pt>
                <c:pt idx="1470">
                  <c:v>40025</c:v>
                </c:pt>
                <c:pt idx="1471">
                  <c:v>40028</c:v>
                </c:pt>
                <c:pt idx="1472">
                  <c:v>40029</c:v>
                </c:pt>
                <c:pt idx="1473">
                  <c:v>40030</c:v>
                </c:pt>
                <c:pt idx="1474">
                  <c:v>40031</c:v>
                </c:pt>
                <c:pt idx="1475">
                  <c:v>40032</c:v>
                </c:pt>
                <c:pt idx="1476">
                  <c:v>40035</c:v>
                </c:pt>
                <c:pt idx="1477">
                  <c:v>40036</c:v>
                </c:pt>
                <c:pt idx="1478">
                  <c:v>40037</c:v>
                </c:pt>
                <c:pt idx="1479">
                  <c:v>40038</c:v>
                </c:pt>
                <c:pt idx="1480">
                  <c:v>40039</c:v>
                </c:pt>
                <c:pt idx="1481">
                  <c:v>40042</c:v>
                </c:pt>
                <c:pt idx="1482">
                  <c:v>40043</c:v>
                </c:pt>
                <c:pt idx="1483">
                  <c:v>40044</c:v>
                </c:pt>
                <c:pt idx="1484">
                  <c:v>40045</c:v>
                </c:pt>
                <c:pt idx="1485">
                  <c:v>40046</c:v>
                </c:pt>
                <c:pt idx="1486">
                  <c:v>40049</c:v>
                </c:pt>
                <c:pt idx="1487">
                  <c:v>40050</c:v>
                </c:pt>
                <c:pt idx="1488">
                  <c:v>40051</c:v>
                </c:pt>
                <c:pt idx="1489">
                  <c:v>40052</c:v>
                </c:pt>
                <c:pt idx="1490">
                  <c:v>40053</c:v>
                </c:pt>
                <c:pt idx="1491">
                  <c:v>40056</c:v>
                </c:pt>
                <c:pt idx="1492">
                  <c:v>40057</c:v>
                </c:pt>
                <c:pt idx="1493">
                  <c:v>40058</c:v>
                </c:pt>
                <c:pt idx="1494">
                  <c:v>40059</c:v>
                </c:pt>
                <c:pt idx="1495">
                  <c:v>40060</c:v>
                </c:pt>
                <c:pt idx="1496">
                  <c:v>40063</c:v>
                </c:pt>
                <c:pt idx="1497">
                  <c:v>40064</c:v>
                </c:pt>
                <c:pt idx="1498">
                  <c:v>40065</c:v>
                </c:pt>
                <c:pt idx="1499">
                  <c:v>40066</c:v>
                </c:pt>
                <c:pt idx="1500">
                  <c:v>40067</c:v>
                </c:pt>
                <c:pt idx="1501">
                  <c:v>40070</c:v>
                </c:pt>
                <c:pt idx="1502">
                  <c:v>40071</c:v>
                </c:pt>
                <c:pt idx="1503">
                  <c:v>40073</c:v>
                </c:pt>
                <c:pt idx="1504">
                  <c:v>40074</c:v>
                </c:pt>
                <c:pt idx="1505">
                  <c:v>40077</c:v>
                </c:pt>
                <c:pt idx="1506">
                  <c:v>40078</c:v>
                </c:pt>
                <c:pt idx="1507">
                  <c:v>40079</c:v>
                </c:pt>
                <c:pt idx="1508">
                  <c:v>40080</c:v>
                </c:pt>
                <c:pt idx="1509">
                  <c:v>40081</c:v>
                </c:pt>
                <c:pt idx="1510">
                  <c:v>40084</c:v>
                </c:pt>
                <c:pt idx="1511">
                  <c:v>40085</c:v>
                </c:pt>
                <c:pt idx="1512">
                  <c:v>40086</c:v>
                </c:pt>
                <c:pt idx="1513">
                  <c:v>40087</c:v>
                </c:pt>
                <c:pt idx="1514">
                  <c:v>40088</c:v>
                </c:pt>
                <c:pt idx="1515">
                  <c:v>40091</c:v>
                </c:pt>
                <c:pt idx="1516">
                  <c:v>40092</c:v>
                </c:pt>
                <c:pt idx="1517">
                  <c:v>40093</c:v>
                </c:pt>
                <c:pt idx="1518">
                  <c:v>40094</c:v>
                </c:pt>
                <c:pt idx="1519">
                  <c:v>40095</c:v>
                </c:pt>
                <c:pt idx="1520">
                  <c:v>40098</c:v>
                </c:pt>
                <c:pt idx="1521">
                  <c:v>40099</c:v>
                </c:pt>
                <c:pt idx="1522">
                  <c:v>40100</c:v>
                </c:pt>
                <c:pt idx="1523">
                  <c:v>40101</c:v>
                </c:pt>
                <c:pt idx="1524">
                  <c:v>40102</c:v>
                </c:pt>
                <c:pt idx="1525">
                  <c:v>40105</c:v>
                </c:pt>
                <c:pt idx="1526">
                  <c:v>40106</c:v>
                </c:pt>
                <c:pt idx="1527">
                  <c:v>40107</c:v>
                </c:pt>
                <c:pt idx="1528">
                  <c:v>40108</c:v>
                </c:pt>
                <c:pt idx="1529">
                  <c:v>40109</c:v>
                </c:pt>
                <c:pt idx="1530">
                  <c:v>40112</c:v>
                </c:pt>
                <c:pt idx="1531">
                  <c:v>40113</c:v>
                </c:pt>
                <c:pt idx="1532">
                  <c:v>40114</c:v>
                </c:pt>
                <c:pt idx="1533">
                  <c:v>40115</c:v>
                </c:pt>
                <c:pt idx="1534">
                  <c:v>40116</c:v>
                </c:pt>
                <c:pt idx="1535">
                  <c:v>40119</c:v>
                </c:pt>
                <c:pt idx="1536">
                  <c:v>40120</c:v>
                </c:pt>
                <c:pt idx="1537">
                  <c:v>40121</c:v>
                </c:pt>
                <c:pt idx="1538">
                  <c:v>40122</c:v>
                </c:pt>
                <c:pt idx="1539">
                  <c:v>40123</c:v>
                </c:pt>
                <c:pt idx="1540">
                  <c:v>40126</c:v>
                </c:pt>
                <c:pt idx="1541">
                  <c:v>40127</c:v>
                </c:pt>
                <c:pt idx="1542">
                  <c:v>40128</c:v>
                </c:pt>
                <c:pt idx="1543">
                  <c:v>40129</c:v>
                </c:pt>
                <c:pt idx="1544">
                  <c:v>40130</c:v>
                </c:pt>
                <c:pt idx="1545">
                  <c:v>40134</c:v>
                </c:pt>
                <c:pt idx="1546">
                  <c:v>40135</c:v>
                </c:pt>
                <c:pt idx="1547">
                  <c:v>40136</c:v>
                </c:pt>
                <c:pt idx="1548">
                  <c:v>40137</c:v>
                </c:pt>
                <c:pt idx="1549">
                  <c:v>40140</c:v>
                </c:pt>
                <c:pt idx="1550">
                  <c:v>40141</c:v>
                </c:pt>
                <c:pt idx="1551">
                  <c:v>40142</c:v>
                </c:pt>
                <c:pt idx="1552">
                  <c:v>40143</c:v>
                </c:pt>
                <c:pt idx="1553">
                  <c:v>40144</c:v>
                </c:pt>
                <c:pt idx="1554">
                  <c:v>40147</c:v>
                </c:pt>
                <c:pt idx="1555">
                  <c:v>40148</c:v>
                </c:pt>
                <c:pt idx="1556">
                  <c:v>40149</c:v>
                </c:pt>
                <c:pt idx="1557">
                  <c:v>40150</c:v>
                </c:pt>
                <c:pt idx="1558">
                  <c:v>40151</c:v>
                </c:pt>
                <c:pt idx="1559">
                  <c:v>40154</c:v>
                </c:pt>
                <c:pt idx="1560">
                  <c:v>40155</c:v>
                </c:pt>
                <c:pt idx="1561">
                  <c:v>40156</c:v>
                </c:pt>
                <c:pt idx="1562">
                  <c:v>40157</c:v>
                </c:pt>
                <c:pt idx="1563">
                  <c:v>40158</c:v>
                </c:pt>
                <c:pt idx="1564">
                  <c:v>40161</c:v>
                </c:pt>
                <c:pt idx="1565">
                  <c:v>40162</c:v>
                </c:pt>
                <c:pt idx="1566">
                  <c:v>40163</c:v>
                </c:pt>
                <c:pt idx="1567">
                  <c:v>40164</c:v>
                </c:pt>
                <c:pt idx="1568">
                  <c:v>40165</c:v>
                </c:pt>
                <c:pt idx="1569">
                  <c:v>40168</c:v>
                </c:pt>
                <c:pt idx="1570">
                  <c:v>40169</c:v>
                </c:pt>
                <c:pt idx="1571">
                  <c:v>40170</c:v>
                </c:pt>
                <c:pt idx="1572">
                  <c:v>40171</c:v>
                </c:pt>
                <c:pt idx="1573">
                  <c:v>40175</c:v>
                </c:pt>
                <c:pt idx="1574">
                  <c:v>40176</c:v>
                </c:pt>
                <c:pt idx="1575">
                  <c:v>40177</c:v>
                </c:pt>
                <c:pt idx="1576">
                  <c:v>40178</c:v>
                </c:pt>
                <c:pt idx="1577">
                  <c:v>40179</c:v>
                </c:pt>
                <c:pt idx="1578">
                  <c:v>40182</c:v>
                </c:pt>
                <c:pt idx="1579">
                  <c:v>40183</c:v>
                </c:pt>
                <c:pt idx="1580">
                  <c:v>40184</c:v>
                </c:pt>
                <c:pt idx="1581">
                  <c:v>40185</c:v>
                </c:pt>
                <c:pt idx="1582">
                  <c:v>40186</c:v>
                </c:pt>
                <c:pt idx="1583">
                  <c:v>40189</c:v>
                </c:pt>
                <c:pt idx="1584">
                  <c:v>40190</c:v>
                </c:pt>
                <c:pt idx="1585">
                  <c:v>40191</c:v>
                </c:pt>
                <c:pt idx="1586">
                  <c:v>40192</c:v>
                </c:pt>
                <c:pt idx="1587">
                  <c:v>40193</c:v>
                </c:pt>
                <c:pt idx="1588">
                  <c:v>40196</c:v>
                </c:pt>
                <c:pt idx="1589">
                  <c:v>40197</c:v>
                </c:pt>
                <c:pt idx="1590">
                  <c:v>40198</c:v>
                </c:pt>
                <c:pt idx="1591">
                  <c:v>40199</c:v>
                </c:pt>
                <c:pt idx="1592">
                  <c:v>40200</c:v>
                </c:pt>
                <c:pt idx="1593">
                  <c:v>40203</c:v>
                </c:pt>
                <c:pt idx="1594">
                  <c:v>40204</c:v>
                </c:pt>
                <c:pt idx="1595">
                  <c:v>40205</c:v>
                </c:pt>
                <c:pt idx="1596">
                  <c:v>40206</c:v>
                </c:pt>
                <c:pt idx="1597">
                  <c:v>40207</c:v>
                </c:pt>
                <c:pt idx="1598">
                  <c:v>40211</c:v>
                </c:pt>
                <c:pt idx="1599">
                  <c:v>40212</c:v>
                </c:pt>
                <c:pt idx="1600">
                  <c:v>40213</c:v>
                </c:pt>
                <c:pt idx="1601">
                  <c:v>40214</c:v>
                </c:pt>
                <c:pt idx="1602">
                  <c:v>40217</c:v>
                </c:pt>
                <c:pt idx="1603">
                  <c:v>40218</c:v>
                </c:pt>
                <c:pt idx="1604">
                  <c:v>40219</c:v>
                </c:pt>
                <c:pt idx="1605">
                  <c:v>40220</c:v>
                </c:pt>
                <c:pt idx="1606">
                  <c:v>40221</c:v>
                </c:pt>
                <c:pt idx="1607">
                  <c:v>40224</c:v>
                </c:pt>
                <c:pt idx="1608">
                  <c:v>40225</c:v>
                </c:pt>
                <c:pt idx="1609">
                  <c:v>40226</c:v>
                </c:pt>
                <c:pt idx="1610">
                  <c:v>40227</c:v>
                </c:pt>
                <c:pt idx="1611">
                  <c:v>40228</c:v>
                </c:pt>
                <c:pt idx="1612">
                  <c:v>40231</c:v>
                </c:pt>
                <c:pt idx="1613">
                  <c:v>40232</c:v>
                </c:pt>
                <c:pt idx="1614">
                  <c:v>40233</c:v>
                </c:pt>
                <c:pt idx="1615">
                  <c:v>40234</c:v>
                </c:pt>
                <c:pt idx="1616">
                  <c:v>40235</c:v>
                </c:pt>
                <c:pt idx="1617">
                  <c:v>40238</c:v>
                </c:pt>
                <c:pt idx="1618">
                  <c:v>40239</c:v>
                </c:pt>
                <c:pt idx="1619">
                  <c:v>40240</c:v>
                </c:pt>
                <c:pt idx="1620">
                  <c:v>40241</c:v>
                </c:pt>
                <c:pt idx="1621">
                  <c:v>40242</c:v>
                </c:pt>
                <c:pt idx="1622">
                  <c:v>40245</c:v>
                </c:pt>
                <c:pt idx="1623">
                  <c:v>40246</c:v>
                </c:pt>
                <c:pt idx="1624">
                  <c:v>40247</c:v>
                </c:pt>
                <c:pt idx="1625">
                  <c:v>40248</c:v>
                </c:pt>
                <c:pt idx="1626">
                  <c:v>40249</c:v>
                </c:pt>
                <c:pt idx="1627">
                  <c:v>40253</c:v>
                </c:pt>
                <c:pt idx="1628">
                  <c:v>40254</c:v>
                </c:pt>
                <c:pt idx="1629">
                  <c:v>40255</c:v>
                </c:pt>
                <c:pt idx="1630">
                  <c:v>40256</c:v>
                </c:pt>
                <c:pt idx="1631">
                  <c:v>40259</c:v>
                </c:pt>
                <c:pt idx="1632">
                  <c:v>40260</c:v>
                </c:pt>
                <c:pt idx="1633">
                  <c:v>40261</c:v>
                </c:pt>
                <c:pt idx="1634">
                  <c:v>40262</c:v>
                </c:pt>
                <c:pt idx="1635">
                  <c:v>40263</c:v>
                </c:pt>
                <c:pt idx="1636">
                  <c:v>40266</c:v>
                </c:pt>
                <c:pt idx="1637">
                  <c:v>40267</c:v>
                </c:pt>
                <c:pt idx="1638">
                  <c:v>40268</c:v>
                </c:pt>
                <c:pt idx="1639">
                  <c:v>40273</c:v>
                </c:pt>
                <c:pt idx="1640">
                  <c:v>40274</c:v>
                </c:pt>
                <c:pt idx="1641">
                  <c:v>40275</c:v>
                </c:pt>
                <c:pt idx="1642">
                  <c:v>40276</c:v>
                </c:pt>
                <c:pt idx="1643">
                  <c:v>40277</c:v>
                </c:pt>
                <c:pt idx="1644">
                  <c:v>40280</c:v>
                </c:pt>
                <c:pt idx="1645">
                  <c:v>40281</c:v>
                </c:pt>
                <c:pt idx="1646">
                  <c:v>40282</c:v>
                </c:pt>
                <c:pt idx="1647">
                  <c:v>40283</c:v>
                </c:pt>
                <c:pt idx="1648">
                  <c:v>40284</c:v>
                </c:pt>
                <c:pt idx="1649">
                  <c:v>40287</c:v>
                </c:pt>
                <c:pt idx="1650">
                  <c:v>40288</c:v>
                </c:pt>
                <c:pt idx="1651">
                  <c:v>40289</c:v>
                </c:pt>
                <c:pt idx="1652">
                  <c:v>40290</c:v>
                </c:pt>
                <c:pt idx="1653">
                  <c:v>40291</c:v>
                </c:pt>
                <c:pt idx="1654">
                  <c:v>40294</c:v>
                </c:pt>
                <c:pt idx="1655">
                  <c:v>40295</c:v>
                </c:pt>
                <c:pt idx="1656">
                  <c:v>40296</c:v>
                </c:pt>
                <c:pt idx="1657">
                  <c:v>40297</c:v>
                </c:pt>
                <c:pt idx="1658">
                  <c:v>40298</c:v>
                </c:pt>
                <c:pt idx="1659">
                  <c:v>40301</c:v>
                </c:pt>
                <c:pt idx="1660">
                  <c:v>40302</c:v>
                </c:pt>
                <c:pt idx="1661">
                  <c:v>40303</c:v>
                </c:pt>
                <c:pt idx="1662">
                  <c:v>40304</c:v>
                </c:pt>
                <c:pt idx="1663">
                  <c:v>40305</c:v>
                </c:pt>
                <c:pt idx="1664">
                  <c:v>40308</c:v>
                </c:pt>
                <c:pt idx="1665">
                  <c:v>40309</c:v>
                </c:pt>
                <c:pt idx="1666">
                  <c:v>40310</c:v>
                </c:pt>
                <c:pt idx="1667">
                  <c:v>40311</c:v>
                </c:pt>
                <c:pt idx="1668">
                  <c:v>40312</c:v>
                </c:pt>
                <c:pt idx="1669">
                  <c:v>40315</c:v>
                </c:pt>
                <c:pt idx="1670">
                  <c:v>40316</c:v>
                </c:pt>
                <c:pt idx="1671">
                  <c:v>40317</c:v>
                </c:pt>
                <c:pt idx="1672">
                  <c:v>40318</c:v>
                </c:pt>
                <c:pt idx="1673">
                  <c:v>40319</c:v>
                </c:pt>
                <c:pt idx="1674">
                  <c:v>40322</c:v>
                </c:pt>
                <c:pt idx="1675">
                  <c:v>40323</c:v>
                </c:pt>
                <c:pt idx="1676">
                  <c:v>40324</c:v>
                </c:pt>
                <c:pt idx="1677">
                  <c:v>40325</c:v>
                </c:pt>
                <c:pt idx="1678">
                  <c:v>40326</c:v>
                </c:pt>
                <c:pt idx="1679">
                  <c:v>40329</c:v>
                </c:pt>
                <c:pt idx="1680">
                  <c:v>40330</c:v>
                </c:pt>
                <c:pt idx="1681">
                  <c:v>40331</c:v>
                </c:pt>
                <c:pt idx="1682">
                  <c:v>40332</c:v>
                </c:pt>
                <c:pt idx="1683">
                  <c:v>40333</c:v>
                </c:pt>
                <c:pt idx="1684">
                  <c:v>40336</c:v>
                </c:pt>
                <c:pt idx="1685">
                  <c:v>40337</c:v>
                </c:pt>
                <c:pt idx="1686">
                  <c:v>40338</c:v>
                </c:pt>
                <c:pt idx="1687">
                  <c:v>40339</c:v>
                </c:pt>
                <c:pt idx="1688">
                  <c:v>40340</c:v>
                </c:pt>
                <c:pt idx="1689">
                  <c:v>40343</c:v>
                </c:pt>
                <c:pt idx="1690">
                  <c:v>40344</c:v>
                </c:pt>
                <c:pt idx="1691">
                  <c:v>40345</c:v>
                </c:pt>
                <c:pt idx="1692">
                  <c:v>40346</c:v>
                </c:pt>
                <c:pt idx="1693">
                  <c:v>40347</c:v>
                </c:pt>
                <c:pt idx="1694">
                  <c:v>40350</c:v>
                </c:pt>
                <c:pt idx="1695">
                  <c:v>40351</c:v>
                </c:pt>
                <c:pt idx="1696">
                  <c:v>40352</c:v>
                </c:pt>
                <c:pt idx="1697">
                  <c:v>40353</c:v>
                </c:pt>
                <c:pt idx="1698">
                  <c:v>40354</c:v>
                </c:pt>
                <c:pt idx="1699">
                  <c:v>40357</c:v>
                </c:pt>
                <c:pt idx="1700">
                  <c:v>40358</c:v>
                </c:pt>
                <c:pt idx="1701">
                  <c:v>40359</c:v>
                </c:pt>
                <c:pt idx="1702">
                  <c:v>40360</c:v>
                </c:pt>
                <c:pt idx="1703">
                  <c:v>40361</c:v>
                </c:pt>
                <c:pt idx="1704">
                  <c:v>40364</c:v>
                </c:pt>
                <c:pt idx="1705">
                  <c:v>40365</c:v>
                </c:pt>
                <c:pt idx="1706">
                  <c:v>40366</c:v>
                </c:pt>
                <c:pt idx="1707">
                  <c:v>40367</c:v>
                </c:pt>
                <c:pt idx="1708">
                  <c:v>40368</c:v>
                </c:pt>
                <c:pt idx="1709">
                  <c:v>40371</c:v>
                </c:pt>
                <c:pt idx="1710">
                  <c:v>40372</c:v>
                </c:pt>
                <c:pt idx="1711">
                  <c:v>40373</c:v>
                </c:pt>
                <c:pt idx="1712">
                  <c:v>40374</c:v>
                </c:pt>
                <c:pt idx="1713">
                  <c:v>40375</c:v>
                </c:pt>
                <c:pt idx="1714">
                  <c:v>40378</c:v>
                </c:pt>
                <c:pt idx="1715">
                  <c:v>40379</c:v>
                </c:pt>
                <c:pt idx="1716">
                  <c:v>40380</c:v>
                </c:pt>
                <c:pt idx="1717">
                  <c:v>40381</c:v>
                </c:pt>
                <c:pt idx="1718">
                  <c:v>40382</c:v>
                </c:pt>
                <c:pt idx="1719">
                  <c:v>40385</c:v>
                </c:pt>
                <c:pt idx="1720">
                  <c:v>40386</c:v>
                </c:pt>
                <c:pt idx="1721">
                  <c:v>40387</c:v>
                </c:pt>
                <c:pt idx="1722">
                  <c:v>40388</c:v>
                </c:pt>
                <c:pt idx="1723">
                  <c:v>40389</c:v>
                </c:pt>
                <c:pt idx="1724">
                  <c:v>40392</c:v>
                </c:pt>
                <c:pt idx="1725">
                  <c:v>40393</c:v>
                </c:pt>
                <c:pt idx="1726">
                  <c:v>40394</c:v>
                </c:pt>
                <c:pt idx="1727">
                  <c:v>40395</c:v>
                </c:pt>
                <c:pt idx="1728">
                  <c:v>40396</c:v>
                </c:pt>
                <c:pt idx="1729">
                  <c:v>40399</c:v>
                </c:pt>
                <c:pt idx="1730">
                  <c:v>40400</c:v>
                </c:pt>
                <c:pt idx="1731">
                  <c:v>40401</c:v>
                </c:pt>
                <c:pt idx="1732">
                  <c:v>40402</c:v>
                </c:pt>
                <c:pt idx="1733">
                  <c:v>40403</c:v>
                </c:pt>
                <c:pt idx="1734">
                  <c:v>40406</c:v>
                </c:pt>
                <c:pt idx="1735">
                  <c:v>40407</c:v>
                </c:pt>
                <c:pt idx="1736">
                  <c:v>40408</c:v>
                </c:pt>
                <c:pt idx="1737">
                  <c:v>40409</c:v>
                </c:pt>
                <c:pt idx="1738">
                  <c:v>40410</c:v>
                </c:pt>
                <c:pt idx="1739">
                  <c:v>40413</c:v>
                </c:pt>
                <c:pt idx="1740">
                  <c:v>40414</c:v>
                </c:pt>
                <c:pt idx="1741">
                  <c:v>40415</c:v>
                </c:pt>
                <c:pt idx="1742">
                  <c:v>40416</c:v>
                </c:pt>
                <c:pt idx="1743">
                  <c:v>40417</c:v>
                </c:pt>
                <c:pt idx="1744">
                  <c:v>40420</c:v>
                </c:pt>
                <c:pt idx="1745">
                  <c:v>40421</c:v>
                </c:pt>
                <c:pt idx="1746">
                  <c:v>40422</c:v>
                </c:pt>
                <c:pt idx="1747">
                  <c:v>40423</c:v>
                </c:pt>
                <c:pt idx="1748">
                  <c:v>40424</c:v>
                </c:pt>
                <c:pt idx="1749">
                  <c:v>40427</c:v>
                </c:pt>
                <c:pt idx="1750">
                  <c:v>40428</c:v>
                </c:pt>
                <c:pt idx="1751">
                  <c:v>40429</c:v>
                </c:pt>
                <c:pt idx="1752">
                  <c:v>40430</c:v>
                </c:pt>
                <c:pt idx="1753">
                  <c:v>40431</c:v>
                </c:pt>
                <c:pt idx="1754">
                  <c:v>40434</c:v>
                </c:pt>
                <c:pt idx="1755">
                  <c:v>40435</c:v>
                </c:pt>
                <c:pt idx="1756">
                  <c:v>40436</c:v>
                </c:pt>
                <c:pt idx="1757">
                  <c:v>40441</c:v>
                </c:pt>
                <c:pt idx="1758">
                  <c:v>40442</c:v>
                </c:pt>
                <c:pt idx="1759">
                  <c:v>40443</c:v>
                </c:pt>
                <c:pt idx="1760">
                  <c:v>40444</c:v>
                </c:pt>
                <c:pt idx="1761">
                  <c:v>40445</c:v>
                </c:pt>
                <c:pt idx="1762">
                  <c:v>40448</c:v>
                </c:pt>
                <c:pt idx="1763">
                  <c:v>40449</c:v>
                </c:pt>
                <c:pt idx="1764">
                  <c:v>40450</c:v>
                </c:pt>
                <c:pt idx="1765">
                  <c:v>40451</c:v>
                </c:pt>
                <c:pt idx="1766">
                  <c:v>40452</c:v>
                </c:pt>
                <c:pt idx="1767">
                  <c:v>40455</c:v>
                </c:pt>
                <c:pt idx="1768">
                  <c:v>40456</c:v>
                </c:pt>
                <c:pt idx="1769">
                  <c:v>40457</c:v>
                </c:pt>
                <c:pt idx="1770">
                  <c:v>40458</c:v>
                </c:pt>
                <c:pt idx="1771">
                  <c:v>40459</c:v>
                </c:pt>
                <c:pt idx="1772">
                  <c:v>40462</c:v>
                </c:pt>
                <c:pt idx="1773">
                  <c:v>40463</c:v>
                </c:pt>
                <c:pt idx="1774">
                  <c:v>40464</c:v>
                </c:pt>
                <c:pt idx="1775">
                  <c:v>40465</c:v>
                </c:pt>
                <c:pt idx="1776">
                  <c:v>40466</c:v>
                </c:pt>
                <c:pt idx="1777">
                  <c:v>40469</c:v>
                </c:pt>
                <c:pt idx="1778">
                  <c:v>40470</c:v>
                </c:pt>
                <c:pt idx="1779">
                  <c:v>40471</c:v>
                </c:pt>
                <c:pt idx="1780">
                  <c:v>40472</c:v>
                </c:pt>
                <c:pt idx="1781">
                  <c:v>40473</c:v>
                </c:pt>
                <c:pt idx="1782">
                  <c:v>40476</c:v>
                </c:pt>
                <c:pt idx="1783">
                  <c:v>40477</c:v>
                </c:pt>
                <c:pt idx="1784">
                  <c:v>40478</c:v>
                </c:pt>
                <c:pt idx="1785">
                  <c:v>40479</c:v>
                </c:pt>
                <c:pt idx="1786">
                  <c:v>40480</c:v>
                </c:pt>
                <c:pt idx="1787">
                  <c:v>40483</c:v>
                </c:pt>
                <c:pt idx="1788">
                  <c:v>40485</c:v>
                </c:pt>
                <c:pt idx="1789">
                  <c:v>40486</c:v>
                </c:pt>
                <c:pt idx="1790">
                  <c:v>40487</c:v>
                </c:pt>
                <c:pt idx="1791">
                  <c:v>40490</c:v>
                </c:pt>
                <c:pt idx="1792">
                  <c:v>40491</c:v>
                </c:pt>
                <c:pt idx="1793">
                  <c:v>40492</c:v>
                </c:pt>
                <c:pt idx="1794">
                  <c:v>40493</c:v>
                </c:pt>
                <c:pt idx="1795">
                  <c:v>40494</c:v>
                </c:pt>
                <c:pt idx="1796">
                  <c:v>40498</c:v>
                </c:pt>
                <c:pt idx="1797">
                  <c:v>40499</c:v>
                </c:pt>
                <c:pt idx="1798">
                  <c:v>40500</c:v>
                </c:pt>
                <c:pt idx="1799">
                  <c:v>40501</c:v>
                </c:pt>
                <c:pt idx="1800">
                  <c:v>40504</c:v>
                </c:pt>
                <c:pt idx="1801">
                  <c:v>40505</c:v>
                </c:pt>
                <c:pt idx="1802">
                  <c:v>40506</c:v>
                </c:pt>
                <c:pt idx="1803">
                  <c:v>40507</c:v>
                </c:pt>
                <c:pt idx="1804">
                  <c:v>40508</c:v>
                </c:pt>
                <c:pt idx="1805">
                  <c:v>40511</c:v>
                </c:pt>
                <c:pt idx="1806">
                  <c:v>40512</c:v>
                </c:pt>
                <c:pt idx="1807">
                  <c:v>40513</c:v>
                </c:pt>
                <c:pt idx="1808">
                  <c:v>40514</c:v>
                </c:pt>
                <c:pt idx="1809">
                  <c:v>40515</c:v>
                </c:pt>
                <c:pt idx="1810">
                  <c:v>40518</c:v>
                </c:pt>
                <c:pt idx="1811">
                  <c:v>40519</c:v>
                </c:pt>
                <c:pt idx="1812">
                  <c:v>40520</c:v>
                </c:pt>
                <c:pt idx="1813">
                  <c:v>40521</c:v>
                </c:pt>
                <c:pt idx="1814">
                  <c:v>40522</c:v>
                </c:pt>
                <c:pt idx="1815">
                  <c:v>40525</c:v>
                </c:pt>
                <c:pt idx="1816">
                  <c:v>40526</c:v>
                </c:pt>
                <c:pt idx="1817">
                  <c:v>40527</c:v>
                </c:pt>
                <c:pt idx="1818">
                  <c:v>40528</c:v>
                </c:pt>
                <c:pt idx="1819">
                  <c:v>40529</c:v>
                </c:pt>
                <c:pt idx="1820">
                  <c:v>40532</c:v>
                </c:pt>
                <c:pt idx="1821">
                  <c:v>40533</c:v>
                </c:pt>
                <c:pt idx="1822">
                  <c:v>40534</c:v>
                </c:pt>
                <c:pt idx="1823">
                  <c:v>40535</c:v>
                </c:pt>
                <c:pt idx="1824">
                  <c:v>40536</c:v>
                </c:pt>
                <c:pt idx="1825">
                  <c:v>40539</c:v>
                </c:pt>
                <c:pt idx="1826">
                  <c:v>40540</c:v>
                </c:pt>
                <c:pt idx="1827">
                  <c:v>40541</c:v>
                </c:pt>
                <c:pt idx="1828">
                  <c:v>40542</c:v>
                </c:pt>
                <c:pt idx="1829">
                  <c:v>40543</c:v>
                </c:pt>
                <c:pt idx="1830">
                  <c:v>40546</c:v>
                </c:pt>
                <c:pt idx="1831">
                  <c:v>40547</c:v>
                </c:pt>
                <c:pt idx="1832">
                  <c:v>40548</c:v>
                </c:pt>
                <c:pt idx="1833">
                  <c:v>40549</c:v>
                </c:pt>
                <c:pt idx="1834">
                  <c:v>40550</c:v>
                </c:pt>
                <c:pt idx="1835">
                  <c:v>40553</c:v>
                </c:pt>
                <c:pt idx="1836">
                  <c:v>40554</c:v>
                </c:pt>
                <c:pt idx="1837">
                  <c:v>40555</c:v>
                </c:pt>
                <c:pt idx="1838">
                  <c:v>40556</c:v>
                </c:pt>
                <c:pt idx="1839">
                  <c:v>40557</c:v>
                </c:pt>
                <c:pt idx="1840">
                  <c:v>40560</c:v>
                </c:pt>
                <c:pt idx="1841">
                  <c:v>40561</c:v>
                </c:pt>
                <c:pt idx="1842">
                  <c:v>40562</c:v>
                </c:pt>
                <c:pt idx="1843">
                  <c:v>40563</c:v>
                </c:pt>
                <c:pt idx="1844">
                  <c:v>40564</c:v>
                </c:pt>
                <c:pt idx="1845">
                  <c:v>40567</c:v>
                </c:pt>
                <c:pt idx="1846">
                  <c:v>40568</c:v>
                </c:pt>
                <c:pt idx="1847">
                  <c:v>40569</c:v>
                </c:pt>
                <c:pt idx="1848">
                  <c:v>40570</c:v>
                </c:pt>
                <c:pt idx="1849">
                  <c:v>40571</c:v>
                </c:pt>
                <c:pt idx="1850">
                  <c:v>40574</c:v>
                </c:pt>
                <c:pt idx="1851">
                  <c:v>40575</c:v>
                </c:pt>
                <c:pt idx="1852">
                  <c:v>40576</c:v>
                </c:pt>
                <c:pt idx="1853">
                  <c:v>40577</c:v>
                </c:pt>
                <c:pt idx="1854">
                  <c:v>40578</c:v>
                </c:pt>
                <c:pt idx="1855">
                  <c:v>40582</c:v>
                </c:pt>
                <c:pt idx="1856">
                  <c:v>40583</c:v>
                </c:pt>
                <c:pt idx="1857">
                  <c:v>40584</c:v>
                </c:pt>
                <c:pt idx="1858">
                  <c:v>40585</c:v>
                </c:pt>
                <c:pt idx="1859">
                  <c:v>40588</c:v>
                </c:pt>
                <c:pt idx="1860">
                  <c:v>40589</c:v>
                </c:pt>
                <c:pt idx="1861">
                  <c:v>40590</c:v>
                </c:pt>
                <c:pt idx="1862">
                  <c:v>40591</c:v>
                </c:pt>
                <c:pt idx="1863">
                  <c:v>40592</c:v>
                </c:pt>
                <c:pt idx="1864">
                  <c:v>40595</c:v>
                </c:pt>
                <c:pt idx="1865">
                  <c:v>40596</c:v>
                </c:pt>
                <c:pt idx="1866">
                  <c:v>40597</c:v>
                </c:pt>
                <c:pt idx="1867">
                  <c:v>40598</c:v>
                </c:pt>
                <c:pt idx="1868">
                  <c:v>40599</c:v>
                </c:pt>
                <c:pt idx="1869">
                  <c:v>40602</c:v>
                </c:pt>
                <c:pt idx="1870">
                  <c:v>40603</c:v>
                </c:pt>
                <c:pt idx="1871">
                  <c:v>40604</c:v>
                </c:pt>
                <c:pt idx="1872">
                  <c:v>40605</c:v>
                </c:pt>
                <c:pt idx="1873">
                  <c:v>40606</c:v>
                </c:pt>
                <c:pt idx="1874">
                  <c:v>40609</c:v>
                </c:pt>
                <c:pt idx="1875">
                  <c:v>40610</c:v>
                </c:pt>
                <c:pt idx="1876">
                  <c:v>40611</c:v>
                </c:pt>
                <c:pt idx="1877">
                  <c:v>40612</c:v>
                </c:pt>
                <c:pt idx="1878">
                  <c:v>40613</c:v>
                </c:pt>
                <c:pt idx="1879">
                  <c:v>40616</c:v>
                </c:pt>
                <c:pt idx="1880">
                  <c:v>40617</c:v>
                </c:pt>
                <c:pt idx="1881">
                  <c:v>40618</c:v>
                </c:pt>
                <c:pt idx="1882">
                  <c:v>40619</c:v>
                </c:pt>
                <c:pt idx="1883">
                  <c:v>40620</c:v>
                </c:pt>
                <c:pt idx="1884">
                  <c:v>40624</c:v>
                </c:pt>
                <c:pt idx="1885">
                  <c:v>40625</c:v>
                </c:pt>
                <c:pt idx="1886">
                  <c:v>40626</c:v>
                </c:pt>
                <c:pt idx="1887">
                  <c:v>40627</c:v>
                </c:pt>
                <c:pt idx="1888">
                  <c:v>40630</c:v>
                </c:pt>
                <c:pt idx="1889">
                  <c:v>40631</c:v>
                </c:pt>
                <c:pt idx="1890">
                  <c:v>40632</c:v>
                </c:pt>
                <c:pt idx="1891">
                  <c:v>40633</c:v>
                </c:pt>
                <c:pt idx="1892">
                  <c:v>40634</c:v>
                </c:pt>
                <c:pt idx="1893">
                  <c:v>40637</c:v>
                </c:pt>
                <c:pt idx="1894">
                  <c:v>40638</c:v>
                </c:pt>
                <c:pt idx="1895">
                  <c:v>40639</c:v>
                </c:pt>
                <c:pt idx="1896">
                  <c:v>40640</c:v>
                </c:pt>
                <c:pt idx="1897">
                  <c:v>40641</c:v>
                </c:pt>
                <c:pt idx="1898">
                  <c:v>40644</c:v>
                </c:pt>
                <c:pt idx="1899">
                  <c:v>40645</c:v>
                </c:pt>
                <c:pt idx="1900">
                  <c:v>40646</c:v>
                </c:pt>
                <c:pt idx="1901">
                  <c:v>40647</c:v>
                </c:pt>
                <c:pt idx="1902">
                  <c:v>40648</c:v>
                </c:pt>
                <c:pt idx="1903">
                  <c:v>40651</c:v>
                </c:pt>
                <c:pt idx="1904">
                  <c:v>40652</c:v>
                </c:pt>
                <c:pt idx="1905">
                  <c:v>40653</c:v>
                </c:pt>
                <c:pt idx="1906">
                  <c:v>40658</c:v>
                </c:pt>
                <c:pt idx="1907">
                  <c:v>40659</c:v>
                </c:pt>
                <c:pt idx="1908">
                  <c:v>40660</c:v>
                </c:pt>
                <c:pt idx="1909">
                  <c:v>40661</c:v>
                </c:pt>
                <c:pt idx="1910">
                  <c:v>40662</c:v>
                </c:pt>
                <c:pt idx="1911">
                  <c:v>40665</c:v>
                </c:pt>
                <c:pt idx="1912">
                  <c:v>40666</c:v>
                </c:pt>
                <c:pt idx="1913">
                  <c:v>40667</c:v>
                </c:pt>
                <c:pt idx="1914">
                  <c:v>40668</c:v>
                </c:pt>
                <c:pt idx="1915">
                  <c:v>40669</c:v>
                </c:pt>
                <c:pt idx="1916">
                  <c:v>40672</c:v>
                </c:pt>
                <c:pt idx="1917">
                  <c:v>40673</c:v>
                </c:pt>
                <c:pt idx="1918">
                  <c:v>40674</c:v>
                </c:pt>
                <c:pt idx="1919">
                  <c:v>40675</c:v>
                </c:pt>
                <c:pt idx="1920">
                  <c:v>40676</c:v>
                </c:pt>
                <c:pt idx="1921">
                  <c:v>40679</c:v>
                </c:pt>
                <c:pt idx="1922">
                  <c:v>40680</c:v>
                </c:pt>
                <c:pt idx="1923">
                  <c:v>40681</c:v>
                </c:pt>
                <c:pt idx="1924">
                  <c:v>40682</c:v>
                </c:pt>
                <c:pt idx="1925">
                  <c:v>40683</c:v>
                </c:pt>
                <c:pt idx="1926">
                  <c:v>40686</c:v>
                </c:pt>
                <c:pt idx="1927">
                  <c:v>40687</c:v>
                </c:pt>
                <c:pt idx="1928">
                  <c:v>40688</c:v>
                </c:pt>
                <c:pt idx="1929">
                  <c:v>40689</c:v>
                </c:pt>
                <c:pt idx="1930">
                  <c:v>40690</c:v>
                </c:pt>
                <c:pt idx="1931">
                  <c:v>40693</c:v>
                </c:pt>
                <c:pt idx="1932">
                  <c:v>40694</c:v>
                </c:pt>
                <c:pt idx="1933">
                  <c:v>40695</c:v>
                </c:pt>
                <c:pt idx="1934">
                  <c:v>40696</c:v>
                </c:pt>
                <c:pt idx="1935">
                  <c:v>40697</c:v>
                </c:pt>
                <c:pt idx="1936">
                  <c:v>40700</c:v>
                </c:pt>
                <c:pt idx="1937">
                  <c:v>40701</c:v>
                </c:pt>
                <c:pt idx="1938">
                  <c:v>40702</c:v>
                </c:pt>
                <c:pt idx="1939">
                  <c:v>40703</c:v>
                </c:pt>
                <c:pt idx="1940">
                  <c:v>40704</c:v>
                </c:pt>
                <c:pt idx="1941">
                  <c:v>40707</c:v>
                </c:pt>
                <c:pt idx="1942">
                  <c:v>40708</c:v>
                </c:pt>
                <c:pt idx="1943">
                  <c:v>40709</c:v>
                </c:pt>
                <c:pt idx="1944">
                  <c:v>40710</c:v>
                </c:pt>
                <c:pt idx="1945">
                  <c:v>40711</c:v>
                </c:pt>
                <c:pt idx="1946">
                  <c:v>40714</c:v>
                </c:pt>
                <c:pt idx="1947">
                  <c:v>40715</c:v>
                </c:pt>
                <c:pt idx="1948">
                  <c:v>40716</c:v>
                </c:pt>
                <c:pt idx="1949">
                  <c:v>40717</c:v>
                </c:pt>
                <c:pt idx="1950">
                  <c:v>40718</c:v>
                </c:pt>
                <c:pt idx="1951">
                  <c:v>40721</c:v>
                </c:pt>
                <c:pt idx="1952">
                  <c:v>40722</c:v>
                </c:pt>
                <c:pt idx="1953">
                  <c:v>40723</c:v>
                </c:pt>
                <c:pt idx="1954">
                  <c:v>40724</c:v>
                </c:pt>
                <c:pt idx="1955">
                  <c:v>40725</c:v>
                </c:pt>
                <c:pt idx="1956">
                  <c:v>40728</c:v>
                </c:pt>
                <c:pt idx="1957">
                  <c:v>40729</c:v>
                </c:pt>
                <c:pt idx="1958">
                  <c:v>40730</c:v>
                </c:pt>
                <c:pt idx="1959">
                  <c:v>40731</c:v>
                </c:pt>
                <c:pt idx="1960">
                  <c:v>40732</c:v>
                </c:pt>
                <c:pt idx="1961">
                  <c:v>40735</c:v>
                </c:pt>
                <c:pt idx="1962">
                  <c:v>40736</c:v>
                </c:pt>
                <c:pt idx="1963">
                  <c:v>40737</c:v>
                </c:pt>
                <c:pt idx="1964">
                  <c:v>40738</c:v>
                </c:pt>
                <c:pt idx="1965">
                  <c:v>40739</c:v>
                </c:pt>
                <c:pt idx="1966">
                  <c:v>40742</c:v>
                </c:pt>
                <c:pt idx="1967">
                  <c:v>40743</c:v>
                </c:pt>
                <c:pt idx="1968">
                  <c:v>40744</c:v>
                </c:pt>
                <c:pt idx="1969">
                  <c:v>40745</c:v>
                </c:pt>
                <c:pt idx="1970">
                  <c:v>40746</c:v>
                </c:pt>
                <c:pt idx="1971">
                  <c:v>40749</c:v>
                </c:pt>
                <c:pt idx="1972">
                  <c:v>40750</c:v>
                </c:pt>
                <c:pt idx="1973">
                  <c:v>40751</c:v>
                </c:pt>
                <c:pt idx="1974">
                  <c:v>40752</c:v>
                </c:pt>
                <c:pt idx="1975">
                  <c:v>40753</c:v>
                </c:pt>
                <c:pt idx="1976">
                  <c:v>40756</c:v>
                </c:pt>
                <c:pt idx="1977">
                  <c:v>40757</c:v>
                </c:pt>
                <c:pt idx="1978">
                  <c:v>40758</c:v>
                </c:pt>
                <c:pt idx="1979">
                  <c:v>40759</c:v>
                </c:pt>
                <c:pt idx="1980">
                  <c:v>40760</c:v>
                </c:pt>
                <c:pt idx="1981">
                  <c:v>40763</c:v>
                </c:pt>
                <c:pt idx="1982">
                  <c:v>40764</c:v>
                </c:pt>
                <c:pt idx="1983">
                  <c:v>40765</c:v>
                </c:pt>
                <c:pt idx="1984">
                  <c:v>40766</c:v>
                </c:pt>
                <c:pt idx="1985">
                  <c:v>40767</c:v>
                </c:pt>
                <c:pt idx="1986">
                  <c:v>40770</c:v>
                </c:pt>
                <c:pt idx="1987">
                  <c:v>40771</c:v>
                </c:pt>
                <c:pt idx="1988">
                  <c:v>40772</c:v>
                </c:pt>
                <c:pt idx="1989">
                  <c:v>40773</c:v>
                </c:pt>
                <c:pt idx="1990">
                  <c:v>40774</c:v>
                </c:pt>
                <c:pt idx="1991">
                  <c:v>40777</c:v>
                </c:pt>
                <c:pt idx="1992">
                  <c:v>40778</c:v>
                </c:pt>
                <c:pt idx="1993">
                  <c:v>40779</c:v>
                </c:pt>
                <c:pt idx="1994">
                  <c:v>40780</c:v>
                </c:pt>
                <c:pt idx="1995">
                  <c:v>40781</c:v>
                </c:pt>
                <c:pt idx="1996">
                  <c:v>40784</c:v>
                </c:pt>
                <c:pt idx="1997">
                  <c:v>40785</c:v>
                </c:pt>
                <c:pt idx="1998">
                  <c:v>40786</c:v>
                </c:pt>
                <c:pt idx="1999">
                  <c:v>40787</c:v>
                </c:pt>
                <c:pt idx="2000">
                  <c:v>40791</c:v>
                </c:pt>
                <c:pt idx="2001">
                  <c:v>40792</c:v>
                </c:pt>
                <c:pt idx="2002">
                  <c:v>40793</c:v>
                </c:pt>
                <c:pt idx="2003">
                  <c:v>40794</c:v>
                </c:pt>
                <c:pt idx="2004">
                  <c:v>40795</c:v>
                </c:pt>
                <c:pt idx="2005">
                  <c:v>40798</c:v>
                </c:pt>
                <c:pt idx="2006">
                  <c:v>40799</c:v>
                </c:pt>
                <c:pt idx="2007">
                  <c:v>40800</c:v>
                </c:pt>
                <c:pt idx="2008">
                  <c:v>40801</c:v>
                </c:pt>
                <c:pt idx="2009">
                  <c:v>40805</c:v>
                </c:pt>
                <c:pt idx="2010">
                  <c:v>40806</c:v>
                </c:pt>
                <c:pt idx="2011">
                  <c:v>40807</c:v>
                </c:pt>
                <c:pt idx="2012">
                  <c:v>40808</c:v>
                </c:pt>
                <c:pt idx="2013">
                  <c:v>40809</c:v>
                </c:pt>
                <c:pt idx="2014">
                  <c:v>40812</c:v>
                </c:pt>
                <c:pt idx="2015">
                  <c:v>40813</c:v>
                </c:pt>
                <c:pt idx="2016">
                  <c:v>40814</c:v>
                </c:pt>
                <c:pt idx="2017">
                  <c:v>40815</c:v>
                </c:pt>
                <c:pt idx="2018">
                  <c:v>40816</c:v>
                </c:pt>
                <c:pt idx="2019">
                  <c:v>40819</c:v>
                </c:pt>
                <c:pt idx="2020">
                  <c:v>40820</c:v>
                </c:pt>
                <c:pt idx="2021">
                  <c:v>40821</c:v>
                </c:pt>
                <c:pt idx="2022">
                  <c:v>40822</c:v>
                </c:pt>
                <c:pt idx="2023">
                  <c:v>40823</c:v>
                </c:pt>
                <c:pt idx="2024">
                  <c:v>40826</c:v>
                </c:pt>
                <c:pt idx="2025">
                  <c:v>40827</c:v>
                </c:pt>
                <c:pt idx="2026">
                  <c:v>40828</c:v>
                </c:pt>
                <c:pt idx="2027">
                  <c:v>40829</c:v>
                </c:pt>
                <c:pt idx="2028">
                  <c:v>40830</c:v>
                </c:pt>
                <c:pt idx="2029">
                  <c:v>40833</c:v>
                </c:pt>
                <c:pt idx="2030">
                  <c:v>40834</c:v>
                </c:pt>
                <c:pt idx="2031">
                  <c:v>40835</c:v>
                </c:pt>
                <c:pt idx="2032">
                  <c:v>40836</c:v>
                </c:pt>
                <c:pt idx="2033">
                  <c:v>40837</c:v>
                </c:pt>
                <c:pt idx="2034">
                  <c:v>40840</c:v>
                </c:pt>
                <c:pt idx="2035">
                  <c:v>40841</c:v>
                </c:pt>
                <c:pt idx="2036">
                  <c:v>40842</c:v>
                </c:pt>
                <c:pt idx="2037">
                  <c:v>40843</c:v>
                </c:pt>
                <c:pt idx="2038">
                  <c:v>40844</c:v>
                </c:pt>
                <c:pt idx="2039">
                  <c:v>40847</c:v>
                </c:pt>
                <c:pt idx="2040">
                  <c:v>40848</c:v>
                </c:pt>
                <c:pt idx="2041">
                  <c:v>40850</c:v>
                </c:pt>
                <c:pt idx="2042">
                  <c:v>40851</c:v>
                </c:pt>
                <c:pt idx="2043">
                  <c:v>40854</c:v>
                </c:pt>
                <c:pt idx="2044">
                  <c:v>40855</c:v>
                </c:pt>
                <c:pt idx="2045">
                  <c:v>40856</c:v>
                </c:pt>
                <c:pt idx="2046">
                  <c:v>40857</c:v>
                </c:pt>
                <c:pt idx="2047">
                  <c:v>40858</c:v>
                </c:pt>
                <c:pt idx="2048">
                  <c:v>40861</c:v>
                </c:pt>
                <c:pt idx="2049">
                  <c:v>40862</c:v>
                </c:pt>
                <c:pt idx="2050">
                  <c:v>40863</c:v>
                </c:pt>
                <c:pt idx="2051">
                  <c:v>40864</c:v>
                </c:pt>
                <c:pt idx="2052">
                  <c:v>40865</c:v>
                </c:pt>
                <c:pt idx="2053">
                  <c:v>40869</c:v>
                </c:pt>
                <c:pt idx="2054">
                  <c:v>40870</c:v>
                </c:pt>
                <c:pt idx="2055">
                  <c:v>40871</c:v>
                </c:pt>
                <c:pt idx="2056">
                  <c:v>40872</c:v>
                </c:pt>
                <c:pt idx="2057">
                  <c:v>40875</c:v>
                </c:pt>
                <c:pt idx="2058">
                  <c:v>40876</c:v>
                </c:pt>
                <c:pt idx="2059">
                  <c:v>40877</c:v>
                </c:pt>
                <c:pt idx="2060">
                  <c:v>40878</c:v>
                </c:pt>
                <c:pt idx="2061">
                  <c:v>40879</c:v>
                </c:pt>
                <c:pt idx="2062">
                  <c:v>40882</c:v>
                </c:pt>
                <c:pt idx="2063">
                  <c:v>40883</c:v>
                </c:pt>
                <c:pt idx="2064">
                  <c:v>40884</c:v>
                </c:pt>
                <c:pt idx="2065">
                  <c:v>40885</c:v>
                </c:pt>
                <c:pt idx="2066">
                  <c:v>40886</c:v>
                </c:pt>
                <c:pt idx="2067">
                  <c:v>40890</c:v>
                </c:pt>
                <c:pt idx="2068">
                  <c:v>40891</c:v>
                </c:pt>
                <c:pt idx="2069">
                  <c:v>40892</c:v>
                </c:pt>
                <c:pt idx="2070">
                  <c:v>40893</c:v>
                </c:pt>
                <c:pt idx="2071">
                  <c:v>40896</c:v>
                </c:pt>
                <c:pt idx="2072">
                  <c:v>40897</c:v>
                </c:pt>
                <c:pt idx="2073">
                  <c:v>40898</c:v>
                </c:pt>
                <c:pt idx="2074">
                  <c:v>40899</c:v>
                </c:pt>
                <c:pt idx="2075">
                  <c:v>40900</c:v>
                </c:pt>
                <c:pt idx="2076">
                  <c:v>40903</c:v>
                </c:pt>
                <c:pt idx="2077">
                  <c:v>40904</c:v>
                </c:pt>
                <c:pt idx="2078">
                  <c:v>40905</c:v>
                </c:pt>
                <c:pt idx="2079">
                  <c:v>40906</c:v>
                </c:pt>
                <c:pt idx="2080">
                  <c:v>40907</c:v>
                </c:pt>
                <c:pt idx="2081">
                  <c:v>40910</c:v>
                </c:pt>
                <c:pt idx="2082">
                  <c:v>40911</c:v>
                </c:pt>
                <c:pt idx="2083">
                  <c:v>40912</c:v>
                </c:pt>
                <c:pt idx="2084">
                  <c:v>40913</c:v>
                </c:pt>
                <c:pt idx="2085">
                  <c:v>40914</c:v>
                </c:pt>
                <c:pt idx="2086">
                  <c:v>40917</c:v>
                </c:pt>
                <c:pt idx="2087">
                  <c:v>40918</c:v>
                </c:pt>
                <c:pt idx="2088">
                  <c:v>40919</c:v>
                </c:pt>
                <c:pt idx="2089">
                  <c:v>40921</c:v>
                </c:pt>
                <c:pt idx="2090">
                  <c:v>40924</c:v>
                </c:pt>
                <c:pt idx="2091">
                  <c:v>40925</c:v>
                </c:pt>
                <c:pt idx="2092">
                  <c:v>40926</c:v>
                </c:pt>
                <c:pt idx="2093">
                  <c:v>40927</c:v>
                </c:pt>
                <c:pt idx="2094">
                  <c:v>40928</c:v>
                </c:pt>
                <c:pt idx="2095">
                  <c:v>40931</c:v>
                </c:pt>
                <c:pt idx="2096">
                  <c:v>40932</c:v>
                </c:pt>
                <c:pt idx="2097">
                  <c:v>40933</c:v>
                </c:pt>
                <c:pt idx="2098">
                  <c:v>40934</c:v>
                </c:pt>
                <c:pt idx="2099">
                  <c:v>40935</c:v>
                </c:pt>
                <c:pt idx="2100">
                  <c:v>40938</c:v>
                </c:pt>
                <c:pt idx="2101">
                  <c:v>40939</c:v>
                </c:pt>
                <c:pt idx="2102">
                  <c:v>40940</c:v>
                </c:pt>
                <c:pt idx="2103">
                  <c:v>40941</c:v>
                </c:pt>
                <c:pt idx="2104">
                  <c:v>40942</c:v>
                </c:pt>
                <c:pt idx="2105">
                  <c:v>40946</c:v>
                </c:pt>
                <c:pt idx="2106">
                  <c:v>40947</c:v>
                </c:pt>
                <c:pt idx="2107">
                  <c:v>40948</c:v>
                </c:pt>
                <c:pt idx="2108">
                  <c:v>40949</c:v>
                </c:pt>
                <c:pt idx="2109">
                  <c:v>40952</c:v>
                </c:pt>
                <c:pt idx="2110">
                  <c:v>40953</c:v>
                </c:pt>
                <c:pt idx="2111">
                  <c:v>40954</c:v>
                </c:pt>
                <c:pt idx="2112">
                  <c:v>40955</c:v>
                </c:pt>
                <c:pt idx="2113">
                  <c:v>40956</c:v>
                </c:pt>
                <c:pt idx="2114">
                  <c:v>40959</c:v>
                </c:pt>
                <c:pt idx="2115">
                  <c:v>40960</c:v>
                </c:pt>
                <c:pt idx="2116">
                  <c:v>40961</c:v>
                </c:pt>
                <c:pt idx="2117">
                  <c:v>40962</c:v>
                </c:pt>
                <c:pt idx="2118">
                  <c:v>40963</c:v>
                </c:pt>
                <c:pt idx="2119">
                  <c:v>40966</c:v>
                </c:pt>
                <c:pt idx="2120">
                  <c:v>40967</c:v>
                </c:pt>
                <c:pt idx="2121">
                  <c:v>40968</c:v>
                </c:pt>
                <c:pt idx="2122">
                  <c:v>40969</c:v>
                </c:pt>
                <c:pt idx="2123">
                  <c:v>40970</c:v>
                </c:pt>
                <c:pt idx="2124">
                  <c:v>40973</c:v>
                </c:pt>
                <c:pt idx="2125">
                  <c:v>40974</c:v>
                </c:pt>
                <c:pt idx="2126">
                  <c:v>40975</c:v>
                </c:pt>
                <c:pt idx="2127">
                  <c:v>40976</c:v>
                </c:pt>
                <c:pt idx="2128">
                  <c:v>40977</c:v>
                </c:pt>
                <c:pt idx="2129">
                  <c:v>40980</c:v>
                </c:pt>
                <c:pt idx="2130">
                  <c:v>40981</c:v>
                </c:pt>
                <c:pt idx="2131">
                  <c:v>40982</c:v>
                </c:pt>
                <c:pt idx="2132">
                  <c:v>40983</c:v>
                </c:pt>
                <c:pt idx="2133">
                  <c:v>40984</c:v>
                </c:pt>
                <c:pt idx="2134">
                  <c:v>40988</c:v>
                </c:pt>
                <c:pt idx="2135">
                  <c:v>40988</c:v>
                </c:pt>
                <c:pt idx="2136">
                  <c:v>40989</c:v>
                </c:pt>
                <c:pt idx="2137">
                  <c:v>40990</c:v>
                </c:pt>
                <c:pt idx="2138">
                  <c:v>40991</c:v>
                </c:pt>
                <c:pt idx="2139">
                  <c:v>40994</c:v>
                </c:pt>
                <c:pt idx="2140">
                  <c:v>40995</c:v>
                </c:pt>
                <c:pt idx="2141">
                  <c:v>40996</c:v>
                </c:pt>
                <c:pt idx="2142">
                  <c:v>40997</c:v>
                </c:pt>
                <c:pt idx="2143">
                  <c:v>40998</c:v>
                </c:pt>
                <c:pt idx="2144">
                  <c:v>41001</c:v>
                </c:pt>
                <c:pt idx="2145">
                  <c:v>41002</c:v>
                </c:pt>
                <c:pt idx="2146">
                  <c:v>41003</c:v>
                </c:pt>
                <c:pt idx="2147">
                  <c:v>41008</c:v>
                </c:pt>
                <c:pt idx="2148">
                  <c:v>41009</c:v>
                </c:pt>
                <c:pt idx="2149">
                  <c:v>41010</c:v>
                </c:pt>
                <c:pt idx="2150">
                  <c:v>41011</c:v>
                </c:pt>
                <c:pt idx="2151">
                  <c:v>41012</c:v>
                </c:pt>
                <c:pt idx="2152">
                  <c:v>41015</c:v>
                </c:pt>
                <c:pt idx="2153">
                  <c:v>41016</c:v>
                </c:pt>
                <c:pt idx="2154">
                  <c:v>41017</c:v>
                </c:pt>
                <c:pt idx="2155">
                  <c:v>41018</c:v>
                </c:pt>
                <c:pt idx="2156">
                  <c:v>41019</c:v>
                </c:pt>
                <c:pt idx="2157">
                  <c:v>41022</c:v>
                </c:pt>
                <c:pt idx="2158">
                  <c:v>41023</c:v>
                </c:pt>
                <c:pt idx="2159">
                  <c:v>41024</c:v>
                </c:pt>
                <c:pt idx="2160">
                  <c:v>41025</c:v>
                </c:pt>
                <c:pt idx="2161">
                  <c:v>41026</c:v>
                </c:pt>
                <c:pt idx="2162">
                  <c:v>41029</c:v>
                </c:pt>
                <c:pt idx="2163">
                  <c:v>41031</c:v>
                </c:pt>
                <c:pt idx="2164">
                  <c:v>41032</c:v>
                </c:pt>
                <c:pt idx="2165">
                  <c:v>41033</c:v>
                </c:pt>
                <c:pt idx="2166">
                  <c:v>41036</c:v>
                </c:pt>
                <c:pt idx="2167">
                  <c:v>41037</c:v>
                </c:pt>
                <c:pt idx="2168">
                  <c:v>41038</c:v>
                </c:pt>
                <c:pt idx="2169">
                  <c:v>41039</c:v>
                </c:pt>
                <c:pt idx="2170">
                  <c:v>41040</c:v>
                </c:pt>
                <c:pt idx="2171">
                  <c:v>41043</c:v>
                </c:pt>
                <c:pt idx="2172">
                  <c:v>41044</c:v>
                </c:pt>
                <c:pt idx="2173">
                  <c:v>41045</c:v>
                </c:pt>
                <c:pt idx="2174">
                  <c:v>41046</c:v>
                </c:pt>
                <c:pt idx="2175">
                  <c:v>41047</c:v>
                </c:pt>
                <c:pt idx="2176">
                  <c:v>41050</c:v>
                </c:pt>
                <c:pt idx="2177">
                  <c:v>41051</c:v>
                </c:pt>
                <c:pt idx="2178">
                  <c:v>41052</c:v>
                </c:pt>
                <c:pt idx="2179">
                  <c:v>41053</c:v>
                </c:pt>
                <c:pt idx="2180">
                  <c:v>41054</c:v>
                </c:pt>
                <c:pt idx="2181">
                  <c:v>41057</c:v>
                </c:pt>
                <c:pt idx="2182">
                  <c:v>41058</c:v>
                </c:pt>
                <c:pt idx="2183">
                  <c:v>41059</c:v>
                </c:pt>
                <c:pt idx="2184">
                  <c:v>41060</c:v>
                </c:pt>
                <c:pt idx="2185">
                  <c:v>41061</c:v>
                </c:pt>
                <c:pt idx="2186">
                  <c:v>41064</c:v>
                </c:pt>
                <c:pt idx="2187">
                  <c:v>41065</c:v>
                </c:pt>
                <c:pt idx="2188">
                  <c:v>41066</c:v>
                </c:pt>
                <c:pt idx="2189">
                  <c:v>41067</c:v>
                </c:pt>
                <c:pt idx="2190">
                  <c:v>41068</c:v>
                </c:pt>
                <c:pt idx="2191">
                  <c:v>41071</c:v>
                </c:pt>
                <c:pt idx="2192">
                  <c:v>41072</c:v>
                </c:pt>
                <c:pt idx="2193">
                  <c:v>41073</c:v>
                </c:pt>
                <c:pt idx="2194">
                  <c:v>41074</c:v>
                </c:pt>
                <c:pt idx="2195">
                  <c:v>41075</c:v>
                </c:pt>
                <c:pt idx="2196">
                  <c:v>41078</c:v>
                </c:pt>
                <c:pt idx="2197">
                  <c:v>41079</c:v>
                </c:pt>
                <c:pt idx="2198">
                  <c:v>41080</c:v>
                </c:pt>
                <c:pt idx="2199">
                  <c:v>41081</c:v>
                </c:pt>
                <c:pt idx="2200">
                  <c:v>41082</c:v>
                </c:pt>
                <c:pt idx="2201">
                  <c:v>41085</c:v>
                </c:pt>
                <c:pt idx="2202">
                  <c:v>41086</c:v>
                </c:pt>
                <c:pt idx="2203">
                  <c:v>41087</c:v>
                </c:pt>
                <c:pt idx="2204">
                  <c:v>41088</c:v>
                </c:pt>
                <c:pt idx="2205">
                  <c:v>41089</c:v>
                </c:pt>
                <c:pt idx="2206">
                  <c:v>41092</c:v>
                </c:pt>
                <c:pt idx="2207">
                  <c:v>41093</c:v>
                </c:pt>
                <c:pt idx="2208">
                  <c:v>41094</c:v>
                </c:pt>
                <c:pt idx="2209">
                  <c:v>41095</c:v>
                </c:pt>
                <c:pt idx="2210">
                  <c:v>41096</c:v>
                </c:pt>
                <c:pt idx="2211">
                  <c:v>41099</c:v>
                </c:pt>
                <c:pt idx="2212">
                  <c:v>41100</c:v>
                </c:pt>
                <c:pt idx="2213">
                  <c:v>41101</c:v>
                </c:pt>
                <c:pt idx="2214">
                  <c:v>41102</c:v>
                </c:pt>
                <c:pt idx="2215">
                  <c:v>41103</c:v>
                </c:pt>
                <c:pt idx="2216">
                  <c:v>41106</c:v>
                </c:pt>
                <c:pt idx="2217">
                  <c:v>41107</c:v>
                </c:pt>
                <c:pt idx="2218">
                  <c:v>41108</c:v>
                </c:pt>
                <c:pt idx="2219">
                  <c:v>41109</c:v>
                </c:pt>
                <c:pt idx="2220">
                  <c:v>41110</c:v>
                </c:pt>
                <c:pt idx="2221">
                  <c:v>41113</c:v>
                </c:pt>
                <c:pt idx="2222">
                  <c:v>41114</c:v>
                </c:pt>
                <c:pt idx="2223">
                  <c:v>41115</c:v>
                </c:pt>
                <c:pt idx="2224">
                  <c:v>41116</c:v>
                </c:pt>
                <c:pt idx="2225">
                  <c:v>41117</c:v>
                </c:pt>
                <c:pt idx="2226">
                  <c:v>41120</c:v>
                </c:pt>
                <c:pt idx="2227">
                  <c:v>41121</c:v>
                </c:pt>
                <c:pt idx="2228">
                  <c:v>41122</c:v>
                </c:pt>
                <c:pt idx="2229">
                  <c:v>41123</c:v>
                </c:pt>
                <c:pt idx="2230">
                  <c:v>41124</c:v>
                </c:pt>
                <c:pt idx="2231">
                  <c:v>41127</c:v>
                </c:pt>
                <c:pt idx="2232">
                  <c:v>41128</c:v>
                </c:pt>
                <c:pt idx="2233">
                  <c:v>41129</c:v>
                </c:pt>
                <c:pt idx="2234">
                  <c:v>41130</c:v>
                </c:pt>
                <c:pt idx="2235">
                  <c:v>41131</c:v>
                </c:pt>
                <c:pt idx="2236">
                  <c:v>41134</c:v>
                </c:pt>
                <c:pt idx="2237">
                  <c:v>41135</c:v>
                </c:pt>
                <c:pt idx="2238">
                  <c:v>41136</c:v>
                </c:pt>
                <c:pt idx="2239">
                  <c:v>41137</c:v>
                </c:pt>
                <c:pt idx="2240">
                  <c:v>41138</c:v>
                </c:pt>
                <c:pt idx="2241">
                  <c:v>41141</c:v>
                </c:pt>
                <c:pt idx="2242">
                  <c:v>41142</c:v>
                </c:pt>
                <c:pt idx="2243">
                  <c:v>41143</c:v>
                </c:pt>
                <c:pt idx="2244">
                  <c:v>41144</c:v>
                </c:pt>
                <c:pt idx="2245">
                  <c:v>41145</c:v>
                </c:pt>
                <c:pt idx="2246">
                  <c:v>41148</c:v>
                </c:pt>
                <c:pt idx="2247">
                  <c:v>41149</c:v>
                </c:pt>
                <c:pt idx="2248">
                  <c:v>41150</c:v>
                </c:pt>
                <c:pt idx="2249">
                  <c:v>41151</c:v>
                </c:pt>
                <c:pt idx="2250">
                  <c:v>41152</c:v>
                </c:pt>
                <c:pt idx="2251">
                  <c:v>41155</c:v>
                </c:pt>
                <c:pt idx="2252">
                  <c:v>41156</c:v>
                </c:pt>
                <c:pt idx="2253">
                  <c:v>41157</c:v>
                </c:pt>
                <c:pt idx="2254">
                  <c:v>41158</c:v>
                </c:pt>
                <c:pt idx="2255">
                  <c:v>41159</c:v>
                </c:pt>
                <c:pt idx="2256">
                  <c:v>41162</c:v>
                </c:pt>
                <c:pt idx="2257">
                  <c:v>41163</c:v>
                </c:pt>
                <c:pt idx="2258">
                  <c:v>41164</c:v>
                </c:pt>
                <c:pt idx="2259">
                  <c:v>41165</c:v>
                </c:pt>
                <c:pt idx="2260">
                  <c:v>41166</c:v>
                </c:pt>
                <c:pt idx="2261">
                  <c:v>41169</c:v>
                </c:pt>
                <c:pt idx="2262">
                  <c:v>41170</c:v>
                </c:pt>
                <c:pt idx="2263">
                  <c:v>41171</c:v>
                </c:pt>
                <c:pt idx="2264">
                  <c:v>41172</c:v>
                </c:pt>
                <c:pt idx="2265">
                  <c:v>41173</c:v>
                </c:pt>
                <c:pt idx="2266">
                  <c:v>41176</c:v>
                </c:pt>
                <c:pt idx="2267">
                  <c:v>41177</c:v>
                </c:pt>
                <c:pt idx="2268">
                  <c:v>41178</c:v>
                </c:pt>
                <c:pt idx="2269">
                  <c:v>41179</c:v>
                </c:pt>
                <c:pt idx="2270">
                  <c:v>41180</c:v>
                </c:pt>
                <c:pt idx="2271">
                  <c:v>41183</c:v>
                </c:pt>
                <c:pt idx="2272">
                  <c:v>41184</c:v>
                </c:pt>
                <c:pt idx="2273">
                  <c:v>41185</c:v>
                </c:pt>
                <c:pt idx="2274">
                  <c:v>41186</c:v>
                </c:pt>
                <c:pt idx="2275">
                  <c:v>41187</c:v>
                </c:pt>
                <c:pt idx="2276">
                  <c:v>41190</c:v>
                </c:pt>
                <c:pt idx="2277">
                  <c:v>41191</c:v>
                </c:pt>
                <c:pt idx="2278">
                  <c:v>41192</c:v>
                </c:pt>
                <c:pt idx="2279">
                  <c:v>41193</c:v>
                </c:pt>
                <c:pt idx="2280">
                  <c:v>41194</c:v>
                </c:pt>
                <c:pt idx="2281">
                  <c:v>41197</c:v>
                </c:pt>
                <c:pt idx="2282">
                  <c:v>41198</c:v>
                </c:pt>
                <c:pt idx="2283">
                  <c:v>41199</c:v>
                </c:pt>
                <c:pt idx="2284">
                  <c:v>41200</c:v>
                </c:pt>
                <c:pt idx="2285">
                  <c:v>41201</c:v>
                </c:pt>
                <c:pt idx="2286">
                  <c:v>41204</c:v>
                </c:pt>
                <c:pt idx="2287">
                  <c:v>41205</c:v>
                </c:pt>
                <c:pt idx="2288">
                  <c:v>41206</c:v>
                </c:pt>
                <c:pt idx="2289">
                  <c:v>41207</c:v>
                </c:pt>
                <c:pt idx="2290">
                  <c:v>41208</c:v>
                </c:pt>
                <c:pt idx="2291">
                  <c:v>41211</c:v>
                </c:pt>
                <c:pt idx="2292">
                  <c:v>41212</c:v>
                </c:pt>
                <c:pt idx="2293">
                  <c:v>41213</c:v>
                </c:pt>
                <c:pt idx="2294">
                  <c:v>41214</c:v>
                </c:pt>
                <c:pt idx="2295">
                  <c:v>41218</c:v>
                </c:pt>
                <c:pt idx="2296">
                  <c:v>41219</c:v>
                </c:pt>
                <c:pt idx="2297">
                  <c:v>41220</c:v>
                </c:pt>
                <c:pt idx="2298">
                  <c:v>41221</c:v>
                </c:pt>
                <c:pt idx="2299">
                  <c:v>41222</c:v>
                </c:pt>
                <c:pt idx="2300">
                  <c:v>41225</c:v>
                </c:pt>
                <c:pt idx="2301">
                  <c:v>41226</c:v>
                </c:pt>
                <c:pt idx="2302">
                  <c:v>41227</c:v>
                </c:pt>
                <c:pt idx="2303">
                  <c:v>41228</c:v>
                </c:pt>
                <c:pt idx="2304">
                  <c:v>41229</c:v>
                </c:pt>
                <c:pt idx="2305">
                  <c:v>41232</c:v>
                </c:pt>
                <c:pt idx="2306">
                  <c:v>41233</c:v>
                </c:pt>
                <c:pt idx="2307">
                  <c:v>41234</c:v>
                </c:pt>
                <c:pt idx="2308">
                  <c:v>41235</c:v>
                </c:pt>
                <c:pt idx="2309">
                  <c:v>41236</c:v>
                </c:pt>
                <c:pt idx="2310">
                  <c:v>41239</c:v>
                </c:pt>
                <c:pt idx="2311">
                  <c:v>41240</c:v>
                </c:pt>
                <c:pt idx="2312">
                  <c:v>41241</c:v>
                </c:pt>
                <c:pt idx="2313">
                  <c:v>41242</c:v>
                </c:pt>
                <c:pt idx="2314">
                  <c:v>41243</c:v>
                </c:pt>
                <c:pt idx="2315">
                  <c:v>41246</c:v>
                </c:pt>
                <c:pt idx="2316">
                  <c:v>41247</c:v>
                </c:pt>
                <c:pt idx="2317">
                  <c:v>41248</c:v>
                </c:pt>
                <c:pt idx="2318">
                  <c:v>41249</c:v>
                </c:pt>
                <c:pt idx="2319">
                  <c:v>41250</c:v>
                </c:pt>
                <c:pt idx="2320">
                  <c:v>41253</c:v>
                </c:pt>
                <c:pt idx="2321">
                  <c:v>41254</c:v>
                </c:pt>
                <c:pt idx="2322">
                  <c:v>41256</c:v>
                </c:pt>
                <c:pt idx="2323">
                  <c:v>41257</c:v>
                </c:pt>
                <c:pt idx="2324">
                  <c:v>41260</c:v>
                </c:pt>
                <c:pt idx="2325">
                  <c:v>41261</c:v>
                </c:pt>
                <c:pt idx="2326">
                  <c:v>41262</c:v>
                </c:pt>
                <c:pt idx="2327">
                  <c:v>41263</c:v>
                </c:pt>
                <c:pt idx="2328">
                  <c:v>41264</c:v>
                </c:pt>
                <c:pt idx="2329">
                  <c:v>41267</c:v>
                </c:pt>
                <c:pt idx="2330">
                  <c:v>41269</c:v>
                </c:pt>
                <c:pt idx="2331">
                  <c:v>41270</c:v>
                </c:pt>
                <c:pt idx="2332">
                  <c:v>41267</c:v>
                </c:pt>
                <c:pt idx="2333">
                  <c:v>41269</c:v>
                </c:pt>
                <c:pt idx="2334">
                  <c:v>41270</c:v>
                </c:pt>
                <c:pt idx="2335">
                  <c:v>41271</c:v>
                </c:pt>
                <c:pt idx="2336">
                  <c:v>41274</c:v>
                </c:pt>
                <c:pt idx="2337">
                  <c:v>41276</c:v>
                </c:pt>
                <c:pt idx="2338">
                  <c:v>41277</c:v>
                </c:pt>
                <c:pt idx="2339">
                  <c:v>41278</c:v>
                </c:pt>
                <c:pt idx="2340">
                  <c:v>41281</c:v>
                </c:pt>
                <c:pt idx="2341">
                  <c:v>41282</c:v>
                </c:pt>
                <c:pt idx="2342">
                  <c:v>41283</c:v>
                </c:pt>
                <c:pt idx="2343">
                  <c:v>41284</c:v>
                </c:pt>
                <c:pt idx="2344">
                  <c:v>41285</c:v>
                </c:pt>
                <c:pt idx="2345">
                  <c:v>41288</c:v>
                </c:pt>
                <c:pt idx="2346">
                  <c:v>41289</c:v>
                </c:pt>
                <c:pt idx="2347">
                  <c:v>41290</c:v>
                </c:pt>
                <c:pt idx="2348">
                  <c:v>41291</c:v>
                </c:pt>
                <c:pt idx="2349">
                  <c:v>41292</c:v>
                </c:pt>
                <c:pt idx="2350">
                  <c:v>41295</c:v>
                </c:pt>
                <c:pt idx="2351">
                  <c:v>41296</c:v>
                </c:pt>
                <c:pt idx="2352">
                  <c:v>41297</c:v>
                </c:pt>
                <c:pt idx="2353">
                  <c:v>41298</c:v>
                </c:pt>
                <c:pt idx="2354">
                  <c:v>41299</c:v>
                </c:pt>
                <c:pt idx="2355">
                  <c:v>41302</c:v>
                </c:pt>
                <c:pt idx="2356">
                  <c:v>41303</c:v>
                </c:pt>
                <c:pt idx="2357">
                  <c:v>41304</c:v>
                </c:pt>
                <c:pt idx="2358">
                  <c:v>41305</c:v>
                </c:pt>
                <c:pt idx="2359">
                  <c:v>41306</c:v>
                </c:pt>
                <c:pt idx="2360">
                  <c:v>41310</c:v>
                </c:pt>
                <c:pt idx="2361">
                  <c:v>41311</c:v>
                </c:pt>
                <c:pt idx="2362">
                  <c:v>41312</c:v>
                </c:pt>
                <c:pt idx="2363">
                  <c:v>41313</c:v>
                </c:pt>
                <c:pt idx="2364">
                  <c:v>41316</c:v>
                </c:pt>
                <c:pt idx="2365">
                  <c:v>41317</c:v>
                </c:pt>
                <c:pt idx="2366">
                  <c:v>41318</c:v>
                </c:pt>
                <c:pt idx="2367">
                  <c:v>41319</c:v>
                </c:pt>
                <c:pt idx="2368">
                  <c:v>41320</c:v>
                </c:pt>
                <c:pt idx="2369">
                  <c:v>41323</c:v>
                </c:pt>
                <c:pt idx="2370">
                  <c:v>41324</c:v>
                </c:pt>
                <c:pt idx="2371">
                  <c:v>41325</c:v>
                </c:pt>
                <c:pt idx="2372">
                  <c:v>41326</c:v>
                </c:pt>
                <c:pt idx="2373">
                  <c:v>41327</c:v>
                </c:pt>
                <c:pt idx="2374">
                  <c:v>41330</c:v>
                </c:pt>
                <c:pt idx="2375">
                  <c:v>41331</c:v>
                </c:pt>
                <c:pt idx="2376">
                  <c:v>41332</c:v>
                </c:pt>
                <c:pt idx="2377">
                  <c:v>41333</c:v>
                </c:pt>
                <c:pt idx="2378">
                  <c:v>41334</c:v>
                </c:pt>
                <c:pt idx="2379">
                  <c:v>41337</c:v>
                </c:pt>
                <c:pt idx="2380">
                  <c:v>41338</c:v>
                </c:pt>
                <c:pt idx="2381">
                  <c:v>41339</c:v>
                </c:pt>
                <c:pt idx="2382">
                  <c:v>41340</c:v>
                </c:pt>
                <c:pt idx="2383">
                  <c:v>41341</c:v>
                </c:pt>
                <c:pt idx="2384">
                  <c:v>41344</c:v>
                </c:pt>
                <c:pt idx="2385">
                  <c:v>41345</c:v>
                </c:pt>
                <c:pt idx="2386">
                  <c:v>41346</c:v>
                </c:pt>
                <c:pt idx="2387">
                  <c:v>41347</c:v>
                </c:pt>
                <c:pt idx="2388">
                  <c:v>41348</c:v>
                </c:pt>
                <c:pt idx="2389">
                  <c:v>41352</c:v>
                </c:pt>
                <c:pt idx="2390">
                  <c:v>41353</c:v>
                </c:pt>
                <c:pt idx="2391">
                  <c:v>41354</c:v>
                </c:pt>
                <c:pt idx="2392">
                  <c:v>41355</c:v>
                </c:pt>
                <c:pt idx="2393">
                  <c:v>41358</c:v>
                </c:pt>
                <c:pt idx="2394">
                  <c:v>41359</c:v>
                </c:pt>
                <c:pt idx="2395">
                  <c:v>41360</c:v>
                </c:pt>
                <c:pt idx="2396">
                  <c:v>41365</c:v>
                </c:pt>
                <c:pt idx="2397">
                  <c:v>41366</c:v>
                </c:pt>
                <c:pt idx="2398">
                  <c:v>41367</c:v>
                </c:pt>
                <c:pt idx="2399">
                  <c:v>41368</c:v>
                </c:pt>
                <c:pt idx="2400">
                  <c:v>41372</c:v>
                </c:pt>
                <c:pt idx="2401">
                  <c:v>41373</c:v>
                </c:pt>
                <c:pt idx="2402">
                  <c:v>41374</c:v>
                </c:pt>
                <c:pt idx="2403">
                  <c:v>41375</c:v>
                </c:pt>
                <c:pt idx="2404">
                  <c:v>41376</c:v>
                </c:pt>
                <c:pt idx="2405">
                  <c:v>41379</c:v>
                </c:pt>
                <c:pt idx="2406">
                  <c:v>41380</c:v>
                </c:pt>
                <c:pt idx="2407">
                  <c:v>41381</c:v>
                </c:pt>
                <c:pt idx="2408">
                  <c:v>41382</c:v>
                </c:pt>
                <c:pt idx="2409">
                  <c:v>41383</c:v>
                </c:pt>
                <c:pt idx="2410">
                  <c:v>41386</c:v>
                </c:pt>
                <c:pt idx="2411">
                  <c:v>41387</c:v>
                </c:pt>
                <c:pt idx="2412">
                  <c:v>41388</c:v>
                </c:pt>
                <c:pt idx="2413">
                  <c:v>41389</c:v>
                </c:pt>
                <c:pt idx="2414">
                  <c:v>41390</c:v>
                </c:pt>
                <c:pt idx="2415">
                  <c:v>41393</c:v>
                </c:pt>
                <c:pt idx="2416">
                  <c:v>41394</c:v>
                </c:pt>
                <c:pt idx="2417">
                  <c:v>41396</c:v>
                </c:pt>
                <c:pt idx="2418">
                  <c:v>41397</c:v>
                </c:pt>
                <c:pt idx="2419">
                  <c:v>41400</c:v>
                </c:pt>
                <c:pt idx="2420">
                  <c:v>41403</c:v>
                </c:pt>
                <c:pt idx="2421">
                  <c:v>41404</c:v>
                </c:pt>
                <c:pt idx="2422">
                  <c:v>41407</c:v>
                </c:pt>
                <c:pt idx="2423">
                  <c:v>41408</c:v>
                </c:pt>
                <c:pt idx="2424">
                  <c:v>41409</c:v>
                </c:pt>
                <c:pt idx="2425">
                  <c:v>41410</c:v>
                </c:pt>
                <c:pt idx="2426">
                  <c:v>41411</c:v>
                </c:pt>
                <c:pt idx="2427">
                  <c:v>41414</c:v>
                </c:pt>
                <c:pt idx="2428">
                  <c:v>41415</c:v>
                </c:pt>
                <c:pt idx="2429">
                  <c:v>41416</c:v>
                </c:pt>
                <c:pt idx="2430">
                  <c:v>41417</c:v>
                </c:pt>
                <c:pt idx="2431">
                  <c:v>41418</c:v>
                </c:pt>
                <c:pt idx="2432">
                  <c:v>41421</c:v>
                </c:pt>
                <c:pt idx="2433">
                  <c:v>41422</c:v>
                </c:pt>
                <c:pt idx="2434">
                  <c:v>41423</c:v>
                </c:pt>
                <c:pt idx="2435">
                  <c:v>41424</c:v>
                </c:pt>
                <c:pt idx="2436">
                  <c:v>41425</c:v>
                </c:pt>
                <c:pt idx="2437">
                  <c:v>41428</c:v>
                </c:pt>
                <c:pt idx="2438">
                  <c:v>41429</c:v>
                </c:pt>
                <c:pt idx="2439">
                  <c:v>41430</c:v>
                </c:pt>
                <c:pt idx="2440">
                  <c:v>41431</c:v>
                </c:pt>
                <c:pt idx="2441">
                  <c:v>41432</c:v>
                </c:pt>
                <c:pt idx="2442">
                  <c:v>41435</c:v>
                </c:pt>
                <c:pt idx="2443">
                  <c:v>41436</c:v>
                </c:pt>
                <c:pt idx="2444">
                  <c:v>41437</c:v>
                </c:pt>
                <c:pt idx="2445">
                  <c:v>41438</c:v>
                </c:pt>
                <c:pt idx="2446">
                  <c:v>41439</c:v>
                </c:pt>
                <c:pt idx="2447">
                  <c:v>41442</c:v>
                </c:pt>
                <c:pt idx="2448">
                  <c:v>41443</c:v>
                </c:pt>
                <c:pt idx="2449">
                  <c:v>41444</c:v>
                </c:pt>
                <c:pt idx="2450">
                  <c:v>41445</c:v>
                </c:pt>
                <c:pt idx="2451">
                  <c:v>41446</c:v>
                </c:pt>
                <c:pt idx="2452">
                  <c:v>41449</c:v>
                </c:pt>
                <c:pt idx="2453">
                  <c:v>41450</c:v>
                </c:pt>
                <c:pt idx="2454">
                  <c:v>41451</c:v>
                </c:pt>
                <c:pt idx="2455">
                  <c:v>41452</c:v>
                </c:pt>
                <c:pt idx="2456">
                  <c:v>41453</c:v>
                </c:pt>
                <c:pt idx="2457">
                  <c:v>41456</c:v>
                </c:pt>
                <c:pt idx="2458">
                  <c:v>41457</c:v>
                </c:pt>
                <c:pt idx="2459">
                  <c:v>41458</c:v>
                </c:pt>
                <c:pt idx="2460">
                  <c:v>41459</c:v>
                </c:pt>
                <c:pt idx="2461">
                  <c:v>41460</c:v>
                </c:pt>
                <c:pt idx="2462">
                  <c:v>41463</c:v>
                </c:pt>
                <c:pt idx="2463">
                  <c:v>41464</c:v>
                </c:pt>
                <c:pt idx="2464">
                  <c:v>41465</c:v>
                </c:pt>
                <c:pt idx="2465">
                  <c:v>41466</c:v>
                </c:pt>
                <c:pt idx="2466">
                  <c:v>41467</c:v>
                </c:pt>
                <c:pt idx="2467">
                  <c:v>41470</c:v>
                </c:pt>
                <c:pt idx="2468">
                  <c:v>41471</c:v>
                </c:pt>
                <c:pt idx="2469">
                  <c:v>41472</c:v>
                </c:pt>
                <c:pt idx="2470">
                  <c:v>41473</c:v>
                </c:pt>
                <c:pt idx="2471">
                  <c:v>41474</c:v>
                </c:pt>
                <c:pt idx="2472">
                  <c:v>41477</c:v>
                </c:pt>
                <c:pt idx="2473">
                  <c:v>41478</c:v>
                </c:pt>
                <c:pt idx="2474">
                  <c:v>41479</c:v>
                </c:pt>
                <c:pt idx="2475">
                  <c:v>41480</c:v>
                </c:pt>
                <c:pt idx="2476">
                  <c:v>41481</c:v>
                </c:pt>
                <c:pt idx="2477">
                  <c:v>41484</c:v>
                </c:pt>
                <c:pt idx="2478">
                  <c:v>41485</c:v>
                </c:pt>
                <c:pt idx="2479">
                  <c:v>41486</c:v>
                </c:pt>
                <c:pt idx="2480">
                  <c:v>41487</c:v>
                </c:pt>
                <c:pt idx="2481">
                  <c:v>41488</c:v>
                </c:pt>
                <c:pt idx="2482">
                  <c:v>41491</c:v>
                </c:pt>
                <c:pt idx="2483">
                  <c:v>41492</c:v>
                </c:pt>
                <c:pt idx="2484">
                  <c:v>41493</c:v>
                </c:pt>
                <c:pt idx="2485">
                  <c:v>41494</c:v>
                </c:pt>
                <c:pt idx="2486">
                  <c:v>41495</c:v>
                </c:pt>
                <c:pt idx="2487">
                  <c:v>41498</c:v>
                </c:pt>
                <c:pt idx="2488">
                  <c:v>41499</c:v>
                </c:pt>
                <c:pt idx="2489">
                  <c:v>41500</c:v>
                </c:pt>
                <c:pt idx="2490">
                  <c:v>41501</c:v>
                </c:pt>
                <c:pt idx="2491">
                  <c:v>41502</c:v>
                </c:pt>
                <c:pt idx="2492">
                  <c:v>41505</c:v>
                </c:pt>
                <c:pt idx="2493">
                  <c:v>41506</c:v>
                </c:pt>
                <c:pt idx="2494">
                  <c:v>41507</c:v>
                </c:pt>
                <c:pt idx="2495">
                  <c:v>41508</c:v>
                </c:pt>
                <c:pt idx="2496">
                  <c:v>41509</c:v>
                </c:pt>
                <c:pt idx="2497">
                  <c:v>41512</c:v>
                </c:pt>
                <c:pt idx="2498">
                  <c:v>41513</c:v>
                </c:pt>
                <c:pt idx="2499">
                  <c:v>41514</c:v>
                </c:pt>
                <c:pt idx="2500">
                  <c:v>41515</c:v>
                </c:pt>
                <c:pt idx="2501">
                  <c:v>41516</c:v>
                </c:pt>
                <c:pt idx="2502">
                  <c:v>41519</c:v>
                </c:pt>
                <c:pt idx="2503">
                  <c:v>41520</c:v>
                </c:pt>
                <c:pt idx="2504">
                  <c:v>41521</c:v>
                </c:pt>
                <c:pt idx="2505">
                  <c:v>41522</c:v>
                </c:pt>
                <c:pt idx="2506">
                  <c:v>41523</c:v>
                </c:pt>
                <c:pt idx="2507">
                  <c:v>41526</c:v>
                </c:pt>
                <c:pt idx="2508">
                  <c:v>41527</c:v>
                </c:pt>
                <c:pt idx="2509">
                  <c:v>41528</c:v>
                </c:pt>
                <c:pt idx="2510">
                  <c:v>41529</c:v>
                </c:pt>
                <c:pt idx="2511">
                  <c:v>41530</c:v>
                </c:pt>
                <c:pt idx="2512">
                  <c:v>41534</c:v>
                </c:pt>
                <c:pt idx="2513">
                  <c:v>41535</c:v>
                </c:pt>
                <c:pt idx="2514">
                  <c:v>41536</c:v>
                </c:pt>
                <c:pt idx="2515">
                  <c:v>41537</c:v>
                </c:pt>
                <c:pt idx="2516">
                  <c:v>41540</c:v>
                </c:pt>
                <c:pt idx="2517">
                  <c:v>41541</c:v>
                </c:pt>
                <c:pt idx="2518">
                  <c:v>41542</c:v>
                </c:pt>
                <c:pt idx="2519">
                  <c:v>41543</c:v>
                </c:pt>
                <c:pt idx="2520">
                  <c:v>41544</c:v>
                </c:pt>
                <c:pt idx="2521">
                  <c:v>41547</c:v>
                </c:pt>
                <c:pt idx="2522">
                  <c:v>41548</c:v>
                </c:pt>
                <c:pt idx="2523">
                  <c:v>41549</c:v>
                </c:pt>
                <c:pt idx="2524">
                  <c:v>41550</c:v>
                </c:pt>
                <c:pt idx="2525">
                  <c:v>41551</c:v>
                </c:pt>
                <c:pt idx="2526">
                  <c:v>41554</c:v>
                </c:pt>
                <c:pt idx="2527">
                  <c:v>41555</c:v>
                </c:pt>
                <c:pt idx="2528">
                  <c:v>41556</c:v>
                </c:pt>
                <c:pt idx="2529">
                  <c:v>41557</c:v>
                </c:pt>
                <c:pt idx="2530">
                  <c:v>41558</c:v>
                </c:pt>
                <c:pt idx="2531">
                  <c:v>41561</c:v>
                </c:pt>
                <c:pt idx="2532">
                  <c:v>41562</c:v>
                </c:pt>
                <c:pt idx="2533">
                  <c:v>41563</c:v>
                </c:pt>
                <c:pt idx="2534">
                  <c:v>41564</c:v>
                </c:pt>
                <c:pt idx="2535">
                  <c:v>41565</c:v>
                </c:pt>
                <c:pt idx="2536">
                  <c:v>41568</c:v>
                </c:pt>
                <c:pt idx="2537">
                  <c:v>41569</c:v>
                </c:pt>
                <c:pt idx="2538">
                  <c:v>41570</c:v>
                </c:pt>
                <c:pt idx="2539">
                  <c:v>41571</c:v>
                </c:pt>
                <c:pt idx="2540">
                  <c:v>41572</c:v>
                </c:pt>
                <c:pt idx="2541">
                  <c:v>41575</c:v>
                </c:pt>
                <c:pt idx="2542">
                  <c:v>41576</c:v>
                </c:pt>
                <c:pt idx="2543">
                  <c:v>41577</c:v>
                </c:pt>
                <c:pt idx="2544">
                  <c:v>41578</c:v>
                </c:pt>
                <c:pt idx="2545">
                  <c:v>41579</c:v>
                </c:pt>
                <c:pt idx="2546">
                  <c:v>41582</c:v>
                </c:pt>
                <c:pt idx="2547">
                  <c:v>41583</c:v>
                </c:pt>
                <c:pt idx="2548">
                  <c:v>41584</c:v>
                </c:pt>
                <c:pt idx="2549">
                  <c:v>41585</c:v>
                </c:pt>
                <c:pt idx="2550">
                  <c:v>41586</c:v>
                </c:pt>
                <c:pt idx="2551">
                  <c:v>41589</c:v>
                </c:pt>
                <c:pt idx="2552">
                  <c:v>41590</c:v>
                </c:pt>
                <c:pt idx="2553">
                  <c:v>41591</c:v>
                </c:pt>
                <c:pt idx="2554">
                  <c:v>41592</c:v>
                </c:pt>
                <c:pt idx="2555">
                  <c:v>41593</c:v>
                </c:pt>
                <c:pt idx="2556">
                  <c:v>41597</c:v>
                </c:pt>
                <c:pt idx="2557">
                  <c:v>41598</c:v>
                </c:pt>
                <c:pt idx="2558">
                  <c:v>41599</c:v>
                </c:pt>
                <c:pt idx="2559">
                  <c:v>41600</c:v>
                </c:pt>
                <c:pt idx="2560">
                  <c:v>41603</c:v>
                </c:pt>
                <c:pt idx="2561">
                  <c:v>41604</c:v>
                </c:pt>
                <c:pt idx="2562">
                  <c:v>41605</c:v>
                </c:pt>
                <c:pt idx="2563">
                  <c:v>41606</c:v>
                </c:pt>
                <c:pt idx="2564">
                  <c:v>41607</c:v>
                </c:pt>
                <c:pt idx="2565">
                  <c:v>41610</c:v>
                </c:pt>
                <c:pt idx="2566">
                  <c:v>41611</c:v>
                </c:pt>
                <c:pt idx="2567">
                  <c:v>41612</c:v>
                </c:pt>
                <c:pt idx="2568">
                  <c:v>41613</c:v>
                </c:pt>
                <c:pt idx="2569">
                  <c:v>41614</c:v>
                </c:pt>
                <c:pt idx="2570">
                  <c:v>41617</c:v>
                </c:pt>
                <c:pt idx="2571">
                  <c:v>41618</c:v>
                </c:pt>
                <c:pt idx="2572">
                  <c:v>41619</c:v>
                </c:pt>
                <c:pt idx="2573">
                  <c:v>41621</c:v>
                </c:pt>
                <c:pt idx="2574">
                  <c:v>41624</c:v>
                </c:pt>
                <c:pt idx="2575">
                  <c:v>41625</c:v>
                </c:pt>
                <c:pt idx="2576">
                  <c:v>41626</c:v>
                </c:pt>
                <c:pt idx="2577">
                  <c:v>41627</c:v>
                </c:pt>
                <c:pt idx="2578">
                  <c:v>41628</c:v>
                </c:pt>
                <c:pt idx="2579">
                  <c:v>41631</c:v>
                </c:pt>
                <c:pt idx="2580">
                  <c:v>41632</c:v>
                </c:pt>
                <c:pt idx="2581">
                  <c:v>41634</c:v>
                </c:pt>
                <c:pt idx="2582">
                  <c:v>41635</c:v>
                </c:pt>
                <c:pt idx="2583">
                  <c:v>41638</c:v>
                </c:pt>
                <c:pt idx="2584">
                  <c:v>41639</c:v>
                </c:pt>
                <c:pt idx="2585">
                  <c:v>41641</c:v>
                </c:pt>
                <c:pt idx="2586">
                  <c:v>41642</c:v>
                </c:pt>
                <c:pt idx="2587">
                  <c:v>41645</c:v>
                </c:pt>
                <c:pt idx="2588">
                  <c:v>41646</c:v>
                </c:pt>
                <c:pt idx="2589">
                  <c:v>41647</c:v>
                </c:pt>
                <c:pt idx="2590">
                  <c:v>41648</c:v>
                </c:pt>
                <c:pt idx="2591">
                  <c:v>41649</c:v>
                </c:pt>
                <c:pt idx="2592">
                  <c:v>41652</c:v>
                </c:pt>
                <c:pt idx="2593">
                  <c:v>41653</c:v>
                </c:pt>
                <c:pt idx="2594">
                  <c:v>41654</c:v>
                </c:pt>
                <c:pt idx="2595">
                  <c:v>41655</c:v>
                </c:pt>
                <c:pt idx="2596">
                  <c:v>41656</c:v>
                </c:pt>
                <c:pt idx="2597">
                  <c:v>41659</c:v>
                </c:pt>
                <c:pt idx="2598">
                  <c:v>41660</c:v>
                </c:pt>
                <c:pt idx="2599">
                  <c:v>41661</c:v>
                </c:pt>
                <c:pt idx="2600">
                  <c:v>41662</c:v>
                </c:pt>
                <c:pt idx="2601">
                  <c:v>41663</c:v>
                </c:pt>
                <c:pt idx="2602">
                  <c:v>41666</c:v>
                </c:pt>
                <c:pt idx="2603">
                  <c:v>41667</c:v>
                </c:pt>
                <c:pt idx="2604">
                  <c:v>41668</c:v>
                </c:pt>
                <c:pt idx="2605">
                  <c:v>41669</c:v>
                </c:pt>
                <c:pt idx="2606">
                  <c:v>41670</c:v>
                </c:pt>
                <c:pt idx="2607">
                  <c:v>41674</c:v>
                </c:pt>
                <c:pt idx="2608">
                  <c:v>41675</c:v>
                </c:pt>
                <c:pt idx="2609">
                  <c:v>41676</c:v>
                </c:pt>
                <c:pt idx="2610">
                  <c:v>41677</c:v>
                </c:pt>
                <c:pt idx="2611">
                  <c:v>41680</c:v>
                </c:pt>
                <c:pt idx="2612">
                  <c:v>41681</c:v>
                </c:pt>
                <c:pt idx="2613">
                  <c:v>41682</c:v>
                </c:pt>
                <c:pt idx="2614">
                  <c:v>41683</c:v>
                </c:pt>
                <c:pt idx="2615">
                  <c:v>41684</c:v>
                </c:pt>
                <c:pt idx="2616">
                  <c:v>41687</c:v>
                </c:pt>
                <c:pt idx="2617">
                  <c:v>41688</c:v>
                </c:pt>
                <c:pt idx="2618">
                  <c:v>41689</c:v>
                </c:pt>
                <c:pt idx="2619">
                  <c:v>41690</c:v>
                </c:pt>
                <c:pt idx="2620">
                  <c:v>41691</c:v>
                </c:pt>
                <c:pt idx="2621">
                  <c:v>41694</c:v>
                </c:pt>
                <c:pt idx="2622">
                  <c:v>41695</c:v>
                </c:pt>
                <c:pt idx="2623">
                  <c:v>41696</c:v>
                </c:pt>
                <c:pt idx="2624">
                  <c:v>41697</c:v>
                </c:pt>
                <c:pt idx="2625">
                  <c:v>41698</c:v>
                </c:pt>
                <c:pt idx="2626">
                  <c:v>41701</c:v>
                </c:pt>
                <c:pt idx="2627">
                  <c:v>41702</c:v>
                </c:pt>
                <c:pt idx="2628">
                  <c:v>41703</c:v>
                </c:pt>
                <c:pt idx="2629">
                  <c:v>41704</c:v>
                </c:pt>
                <c:pt idx="2630">
                  <c:v>41705</c:v>
                </c:pt>
                <c:pt idx="2631">
                  <c:v>41708</c:v>
                </c:pt>
                <c:pt idx="2632">
                  <c:v>41709</c:v>
                </c:pt>
                <c:pt idx="2633">
                  <c:v>41710</c:v>
                </c:pt>
                <c:pt idx="2634">
                  <c:v>41711</c:v>
                </c:pt>
                <c:pt idx="2635">
                  <c:v>41712</c:v>
                </c:pt>
                <c:pt idx="2636">
                  <c:v>41716</c:v>
                </c:pt>
                <c:pt idx="2637">
                  <c:v>41717</c:v>
                </c:pt>
                <c:pt idx="2638">
                  <c:v>41718</c:v>
                </c:pt>
                <c:pt idx="2639">
                  <c:v>41719</c:v>
                </c:pt>
                <c:pt idx="2640">
                  <c:v>41722</c:v>
                </c:pt>
                <c:pt idx="2641">
                  <c:v>41723</c:v>
                </c:pt>
                <c:pt idx="2642">
                  <c:v>41724</c:v>
                </c:pt>
                <c:pt idx="2643">
                  <c:v>41725</c:v>
                </c:pt>
                <c:pt idx="2644">
                  <c:v>41726</c:v>
                </c:pt>
                <c:pt idx="2645">
                  <c:v>41729</c:v>
                </c:pt>
                <c:pt idx="2646">
                  <c:v>41730</c:v>
                </c:pt>
                <c:pt idx="2647">
                  <c:v>41731</c:v>
                </c:pt>
                <c:pt idx="2648">
                  <c:v>41732</c:v>
                </c:pt>
                <c:pt idx="2649">
                  <c:v>41733</c:v>
                </c:pt>
                <c:pt idx="2650">
                  <c:v>41736</c:v>
                </c:pt>
                <c:pt idx="2651">
                  <c:v>41737</c:v>
                </c:pt>
                <c:pt idx="2652">
                  <c:v>41738</c:v>
                </c:pt>
                <c:pt idx="2653">
                  <c:v>41739</c:v>
                </c:pt>
                <c:pt idx="2654">
                  <c:v>41740</c:v>
                </c:pt>
                <c:pt idx="2655">
                  <c:v>41743</c:v>
                </c:pt>
                <c:pt idx="2656">
                  <c:v>41744</c:v>
                </c:pt>
                <c:pt idx="2657">
                  <c:v>41745</c:v>
                </c:pt>
                <c:pt idx="2658">
                  <c:v>41750</c:v>
                </c:pt>
                <c:pt idx="2659">
                  <c:v>41751</c:v>
                </c:pt>
                <c:pt idx="2660">
                  <c:v>41752</c:v>
                </c:pt>
                <c:pt idx="2661">
                  <c:v>41753</c:v>
                </c:pt>
                <c:pt idx="2662">
                  <c:v>41754</c:v>
                </c:pt>
                <c:pt idx="2663">
                  <c:v>41757</c:v>
                </c:pt>
                <c:pt idx="2664">
                  <c:v>41758</c:v>
                </c:pt>
                <c:pt idx="2665">
                  <c:v>41759</c:v>
                </c:pt>
                <c:pt idx="2666">
                  <c:v>41761</c:v>
                </c:pt>
                <c:pt idx="2667">
                  <c:v>41764</c:v>
                </c:pt>
                <c:pt idx="2668">
                  <c:v>41765</c:v>
                </c:pt>
                <c:pt idx="2669">
                  <c:v>41766</c:v>
                </c:pt>
                <c:pt idx="2670">
                  <c:v>41767</c:v>
                </c:pt>
                <c:pt idx="2671">
                  <c:v>41768</c:v>
                </c:pt>
                <c:pt idx="2672">
                  <c:v>41771</c:v>
                </c:pt>
                <c:pt idx="2673">
                  <c:v>41772</c:v>
                </c:pt>
                <c:pt idx="2674">
                  <c:v>41773</c:v>
                </c:pt>
                <c:pt idx="2675">
                  <c:v>41774</c:v>
                </c:pt>
                <c:pt idx="2676">
                  <c:v>41775</c:v>
                </c:pt>
                <c:pt idx="2677">
                  <c:v>41778</c:v>
                </c:pt>
                <c:pt idx="2678">
                  <c:v>41779</c:v>
                </c:pt>
                <c:pt idx="2679">
                  <c:v>41780</c:v>
                </c:pt>
                <c:pt idx="2680">
                  <c:v>41781</c:v>
                </c:pt>
                <c:pt idx="2681">
                  <c:v>41782</c:v>
                </c:pt>
                <c:pt idx="2682">
                  <c:v>41785</c:v>
                </c:pt>
                <c:pt idx="2683">
                  <c:v>41786</c:v>
                </c:pt>
                <c:pt idx="2684">
                  <c:v>41787</c:v>
                </c:pt>
                <c:pt idx="2685">
                  <c:v>41788</c:v>
                </c:pt>
                <c:pt idx="2686">
                  <c:v>41789</c:v>
                </c:pt>
                <c:pt idx="2687">
                  <c:v>41792</c:v>
                </c:pt>
                <c:pt idx="2688">
                  <c:v>41793</c:v>
                </c:pt>
                <c:pt idx="2689">
                  <c:v>41794</c:v>
                </c:pt>
                <c:pt idx="2690">
                  <c:v>41795</c:v>
                </c:pt>
                <c:pt idx="2691">
                  <c:v>41796</c:v>
                </c:pt>
                <c:pt idx="2692">
                  <c:v>41799</c:v>
                </c:pt>
                <c:pt idx="2693">
                  <c:v>41800</c:v>
                </c:pt>
                <c:pt idx="2694">
                  <c:v>41801</c:v>
                </c:pt>
                <c:pt idx="2695">
                  <c:v>41802</c:v>
                </c:pt>
                <c:pt idx="2696">
                  <c:v>41803</c:v>
                </c:pt>
                <c:pt idx="2697">
                  <c:v>41806</c:v>
                </c:pt>
                <c:pt idx="2698">
                  <c:v>41807</c:v>
                </c:pt>
                <c:pt idx="2699">
                  <c:v>41808</c:v>
                </c:pt>
                <c:pt idx="2700">
                  <c:v>41809</c:v>
                </c:pt>
                <c:pt idx="2701">
                  <c:v>41810</c:v>
                </c:pt>
                <c:pt idx="2702">
                  <c:v>41813</c:v>
                </c:pt>
                <c:pt idx="2703">
                  <c:v>41814</c:v>
                </c:pt>
                <c:pt idx="2704">
                  <c:v>41815</c:v>
                </c:pt>
                <c:pt idx="2705">
                  <c:v>41816</c:v>
                </c:pt>
                <c:pt idx="2706">
                  <c:v>41817</c:v>
                </c:pt>
                <c:pt idx="2707">
                  <c:v>41820</c:v>
                </c:pt>
                <c:pt idx="2708">
                  <c:v>41821</c:v>
                </c:pt>
                <c:pt idx="2709">
                  <c:v>41822</c:v>
                </c:pt>
                <c:pt idx="2710">
                  <c:v>41823</c:v>
                </c:pt>
                <c:pt idx="2711">
                  <c:v>41824</c:v>
                </c:pt>
                <c:pt idx="2712">
                  <c:v>41827</c:v>
                </c:pt>
                <c:pt idx="2713">
                  <c:v>41828</c:v>
                </c:pt>
                <c:pt idx="2714">
                  <c:v>41829</c:v>
                </c:pt>
                <c:pt idx="2715">
                  <c:v>41830</c:v>
                </c:pt>
                <c:pt idx="2716">
                  <c:v>41831</c:v>
                </c:pt>
                <c:pt idx="2717">
                  <c:v>41834</c:v>
                </c:pt>
                <c:pt idx="2718">
                  <c:v>41835</c:v>
                </c:pt>
                <c:pt idx="2719">
                  <c:v>41836</c:v>
                </c:pt>
                <c:pt idx="2720">
                  <c:v>41837</c:v>
                </c:pt>
                <c:pt idx="2721">
                  <c:v>41838</c:v>
                </c:pt>
                <c:pt idx="2722">
                  <c:v>41841</c:v>
                </c:pt>
                <c:pt idx="2723">
                  <c:v>41842</c:v>
                </c:pt>
                <c:pt idx="2724">
                  <c:v>41843</c:v>
                </c:pt>
                <c:pt idx="2725">
                  <c:v>41844</c:v>
                </c:pt>
                <c:pt idx="2726">
                  <c:v>41845</c:v>
                </c:pt>
                <c:pt idx="2727">
                  <c:v>41848</c:v>
                </c:pt>
                <c:pt idx="2728">
                  <c:v>41849</c:v>
                </c:pt>
                <c:pt idx="2729">
                  <c:v>41850</c:v>
                </c:pt>
                <c:pt idx="2730">
                  <c:v>41851</c:v>
                </c:pt>
                <c:pt idx="2731">
                  <c:v>41852</c:v>
                </c:pt>
                <c:pt idx="2732">
                  <c:v>41855</c:v>
                </c:pt>
                <c:pt idx="2733">
                  <c:v>41856</c:v>
                </c:pt>
                <c:pt idx="2734">
                  <c:v>41857</c:v>
                </c:pt>
                <c:pt idx="2735">
                  <c:v>41858</c:v>
                </c:pt>
                <c:pt idx="2736">
                  <c:v>41859</c:v>
                </c:pt>
                <c:pt idx="2737">
                  <c:v>41862</c:v>
                </c:pt>
                <c:pt idx="2738">
                  <c:v>41863</c:v>
                </c:pt>
                <c:pt idx="2739">
                  <c:v>41864</c:v>
                </c:pt>
                <c:pt idx="2740">
                  <c:v>41865</c:v>
                </c:pt>
                <c:pt idx="2741">
                  <c:v>41866</c:v>
                </c:pt>
                <c:pt idx="2742">
                  <c:v>41869</c:v>
                </c:pt>
                <c:pt idx="2743">
                  <c:v>41870</c:v>
                </c:pt>
                <c:pt idx="2744">
                  <c:v>41871</c:v>
                </c:pt>
                <c:pt idx="2745">
                  <c:v>41872</c:v>
                </c:pt>
                <c:pt idx="2746">
                  <c:v>41873</c:v>
                </c:pt>
                <c:pt idx="2747">
                  <c:v>41876</c:v>
                </c:pt>
                <c:pt idx="2748">
                  <c:v>41877</c:v>
                </c:pt>
                <c:pt idx="2749">
                  <c:v>41878</c:v>
                </c:pt>
                <c:pt idx="2750">
                  <c:v>41879</c:v>
                </c:pt>
                <c:pt idx="2751">
                  <c:v>41880</c:v>
                </c:pt>
                <c:pt idx="2752">
                  <c:v>41883</c:v>
                </c:pt>
                <c:pt idx="2753">
                  <c:v>41884</c:v>
                </c:pt>
                <c:pt idx="2754">
                  <c:v>41885</c:v>
                </c:pt>
                <c:pt idx="2755">
                  <c:v>41886</c:v>
                </c:pt>
                <c:pt idx="2756">
                  <c:v>41887</c:v>
                </c:pt>
                <c:pt idx="2757">
                  <c:v>41890</c:v>
                </c:pt>
                <c:pt idx="2758">
                  <c:v>41891</c:v>
                </c:pt>
                <c:pt idx="2759">
                  <c:v>41892</c:v>
                </c:pt>
                <c:pt idx="2760">
                  <c:v>41893</c:v>
                </c:pt>
                <c:pt idx="2761">
                  <c:v>41894</c:v>
                </c:pt>
                <c:pt idx="2762">
                  <c:v>41897</c:v>
                </c:pt>
                <c:pt idx="2763">
                  <c:v>41899</c:v>
                </c:pt>
                <c:pt idx="2764">
                  <c:v>41900</c:v>
                </c:pt>
                <c:pt idx="2765">
                  <c:v>41901</c:v>
                </c:pt>
                <c:pt idx="2766">
                  <c:v>41904</c:v>
                </c:pt>
                <c:pt idx="2767">
                  <c:v>41905</c:v>
                </c:pt>
                <c:pt idx="2768">
                  <c:v>41906</c:v>
                </c:pt>
                <c:pt idx="2769">
                  <c:v>41907</c:v>
                </c:pt>
                <c:pt idx="2770">
                  <c:v>41908</c:v>
                </c:pt>
                <c:pt idx="2771">
                  <c:v>41911</c:v>
                </c:pt>
                <c:pt idx="2772">
                  <c:v>41912</c:v>
                </c:pt>
                <c:pt idx="2773">
                  <c:v>41913</c:v>
                </c:pt>
                <c:pt idx="2774">
                  <c:v>41914</c:v>
                </c:pt>
                <c:pt idx="2775">
                  <c:v>41915</c:v>
                </c:pt>
                <c:pt idx="2776">
                  <c:v>41918</c:v>
                </c:pt>
                <c:pt idx="2777">
                  <c:v>41919</c:v>
                </c:pt>
                <c:pt idx="2778">
                  <c:v>41920</c:v>
                </c:pt>
                <c:pt idx="2779">
                  <c:v>41921</c:v>
                </c:pt>
                <c:pt idx="2780">
                  <c:v>41922</c:v>
                </c:pt>
                <c:pt idx="2781">
                  <c:v>41925</c:v>
                </c:pt>
                <c:pt idx="2782">
                  <c:v>41926</c:v>
                </c:pt>
                <c:pt idx="2783">
                  <c:v>41927</c:v>
                </c:pt>
                <c:pt idx="2784">
                  <c:v>41928</c:v>
                </c:pt>
                <c:pt idx="2785">
                  <c:v>41929</c:v>
                </c:pt>
                <c:pt idx="2786">
                  <c:v>41932</c:v>
                </c:pt>
                <c:pt idx="2787">
                  <c:v>41933</c:v>
                </c:pt>
                <c:pt idx="2788">
                  <c:v>41934</c:v>
                </c:pt>
                <c:pt idx="2789">
                  <c:v>41935</c:v>
                </c:pt>
                <c:pt idx="2790">
                  <c:v>41936</c:v>
                </c:pt>
                <c:pt idx="2791">
                  <c:v>41939</c:v>
                </c:pt>
                <c:pt idx="2792">
                  <c:v>41940</c:v>
                </c:pt>
                <c:pt idx="2793">
                  <c:v>41941</c:v>
                </c:pt>
                <c:pt idx="2794">
                  <c:v>41942</c:v>
                </c:pt>
                <c:pt idx="2795">
                  <c:v>41943</c:v>
                </c:pt>
                <c:pt idx="2796">
                  <c:v>41946</c:v>
                </c:pt>
                <c:pt idx="2797">
                  <c:v>41947</c:v>
                </c:pt>
                <c:pt idx="2798">
                  <c:v>41948</c:v>
                </c:pt>
                <c:pt idx="2799">
                  <c:v>41949</c:v>
                </c:pt>
                <c:pt idx="2800">
                  <c:v>41950</c:v>
                </c:pt>
                <c:pt idx="2801">
                  <c:v>41953</c:v>
                </c:pt>
                <c:pt idx="2802">
                  <c:v>41954</c:v>
                </c:pt>
                <c:pt idx="2803">
                  <c:v>41955</c:v>
                </c:pt>
                <c:pt idx="2804">
                  <c:v>41956</c:v>
                </c:pt>
                <c:pt idx="2805">
                  <c:v>41957</c:v>
                </c:pt>
                <c:pt idx="2806">
                  <c:v>41961</c:v>
                </c:pt>
                <c:pt idx="2807">
                  <c:v>41962</c:v>
                </c:pt>
                <c:pt idx="2808">
                  <c:v>41963</c:v>
                </c:pt>
                <c:pt idx="2809">
                  <c:v>41964</c:v>
                </c:pt>
                <c:pt idx="2810">
                  <c:v>41967</c:v>
                </c:pt>
                <c:pt idx="2811">
                  <c:v>41968</c:v>
                </c:pt>
                <c:pt idx="2812">
                  <c:v>41969</c:v>
                </c:pt>
                <c:pt idx="2813">
                  <c:v>41970</c:v>
                </c:pt>
                <c:pt idx="2814">
                  <c:v>41971</c:v>
                </c:pt>
                <c:pt idx="2815">
                  <c:v>41974</c:v>
                </c:pt>
                <c:pt idx="2816">
                  <c:v>41975</c:v>
                </c:pt>
                <c:pt idx="2817">
                  <c:v>41976</c:v>
                </c:pt>
                <c:pt idx="2818">
                  <c:v>41977</c:v>
                </c:pt>
                <c:pt idx="2819">
                  <c:v>41978</c:v>
                </c:pt>
                <c:pt idx="2820">
                  <c:v>41981</c:v>
                </c:pt>
                <c:pt idx="2821">
                  <c:v>41982</c:v>
                </c:pt>
                <c:pt idx="2822">
                  <c:v>41983</c:v>
                </c:pt>
                <c:pt idx="2823">
                  <c:v>41984</c:v>
                </c:pt>
                <c:pt idx="2824">
                  <c:v>41988</c:v>
                </c:pt>
                <c:pt idx="2825">
                  <c:v>41989</c:v>
                </c:pt>
                <c:pt idx="2826">
                  <c:v>41990</c:v>
                </c:pt>
                <c:pt idx="2827">
                  <c:v>41991</c:v>
                </c:pt>
                <c:pt idx="2828">
                  <c:v>41992</c:v>
                </c:pt>
                <c:pt idx="2829">
                  <c:v>41995</c:v>
                </c:pt>
                <c:pt idx="2830">
                  <c:v>41996</c:v>
                </c:pt>
                <c:pt idx="2831">
                  <c:v>41997</c:v>
                </c:pt>
                <c:pt idx="2832">
                  <c:v>41999</c:v>
                </c:pt>
                <c:pt idx="2833">
                  <c:v>42002</c:v>
                </c:pt>
                <c:pt idx="2834">
                  <c:v>42003</c:v>
                </c:pt>
                <c:pt idx="2835">
                  <c:v>42004</c:v>
                </c:pt>
                <c:pt idx="2836">
                  <c:v>42006</c:v>
                </c:pt>
                <c:pt idx="2837">
                  <c:v>42009</c:v>
                </c:pt>
                <c:pt idx="2838">
                  <c:v>42010</c:v>
                </c:pt>
                <c:pt idx="2839">
                  <c:v>42011</c:v>
                </c:pt>
                <c:pt idx="2840">
                  <c:v>42012</c:v>
                </c:pt>
                <c:pt idx="2841">
                  <c:v>42013</c:v>
                </c:pt>
                <c:pt idx="2842">
                  <c:v>42016</c:v>
                </c:pt>
                <c:pt idx="2843">
                  <c:v>42017</c:v>
                </c:pt>
                <c:pt idx="2844">
                  <c:v>42018</c:v>
                </c:pt>
                <c:pt idx="2845">
                  <c:v>42019</c:v>
                </c:pt>
                <c:pt idx="2846">
                  <c:v>42020</c:v>
                </c:pt>
                <c:pt idx="2847">
                  <c:v>42023</c:v>
                </c:pt>
                <c:pt idx="2848">
                  <c:v>42024</c:v>
                </c:pt>
                <c:pt idx="2849">
                  <c:v>42025</c:v>
                </c:pt>
                <c:pt idx="2850">
                  <c:v>42026</c:v>
                </c:pt>
                <c:pt idx="2851">
                  <c:v>42027</c:v>
                </c:pt>
                <c:pt idx="2852">
                  <c:v>42030</c:v>
                </c:pt>
                <c:pt idx="2853">
                  <c:v>42031</c:v>
                </c:pt>
                <c:pt idx="2854">
                  <c:v>42032</c:v>
                </c:pt>
                <c:pt idx="2855">
                  <c:v>42033</c:v>
                </c:pt>
                <c:pt idx="2856">
                  <c:v>42034</c:v>
                </c:pt>
                <c:pt idx="2857">
                  <c:v>42038</c:v>
                </c:pt>
                <c:pt idx="2858">
                  <c:v>42039</c:v>
                </c:pt>
                <c:pt idx="2859">
                  <c:v>42040</c:v>
                </c:pt>
                <c:pt idx="2860">
                  <c:v>42041</c:v>
                </c:pt>
                <c:pt idx="2861">
                  <c:v>42044</c:v>
                </c:pt>
                <c:pt idx="2862">
                  <c:v>42045</c:v>
                </c:pt>
                <c:pt idx="2863">
                  <c:v>42046</c:v>
                </c:pt>
                <c:pt idx="2864">
                  <c:v>42047</c:v>
                </c:pt>
                <c:pt idx="2865">
                  <c:v>42048</c:v>
                </c:pt>
                <c:pt idx="2866">
                  <c:v>42051</c:v>
                </c:pt>
                <c:pt idx="2867">
                  <c:v>42052</c:v>
                </c:pt>
                <c:pt idx="2868">
                  <c:v>42053</c:v>
                </c:pt>
                <c:pt idx="2869">
                  <c:v>42054</c:v>
                </c:pt>
                <c:pt idx="2870">
                  <c:v>42055</c:v>
                </c:pt>
                <c:pt idx="2871">
                  <c:v>42058</c:v>
                </c:pt>
                <c:pt idx="2872">
                  <c:v>42059</c:v>
                </c:pt>
                <c:pt idx="2873">
                  <c:v>42060</c:v>
                </c:pt>
                <c:pt idx="2874">
                  <c:v>42061</c:v>
                </c:pt>
                <c:pt idx="2875">
                  <c:v>42062</c:v>
                </c:pt>
                <c:pt idx="2876">
                  <c:v>42065</c:v>
                </c:pt>
                <c:pt idx="2877">
                  <c:v>42066</c:v>
                </c:pt>
                <c:pt idx="2878">
                  <c:v>42067</c:v>
                </c:pt>
                <c:pt idx="2879">
                  <c:v>42068</c:v>
                </c:pt>
                <c:pt idx="2880">
                  <c:v>42069</c:v>
                </c:pt>
                <c:pt idx="2881">
                  <c:v>42072</c:v>
                </c:pt>
                <c:pt idx="2882">
                  <c:v>42073</c:v>
                </c:pt>
                <c:pt idx="2883">
                  <c:v>42074</c:v>
                </c:pt>
                <c:pt idx="2884">
                  <c:v>42075</c:v>
                </c:pt>
                <c:pt idx="2885">
                  <c:v>42076</c:v>
                </c:pt>
                <c:pt idx="2886">
                  <c:v>42080</c:v>
                </c:pt>
                <c:pt idx="2887">
                  <c:v>42081</c:v>
                </c:pt>
                <c:pt idx="2888">
                  <c:v>42082</c:v>
                </c:pt>
                <c:pt idx="2889">
                  <c:v>42083</c:v>
                </c:pt>
                <c:pt idx="2890">
                  <c:v>42086</c:v>
                </c:pt>
                <c:pt idx="2891">
                  <c:v>42087</c:v>
                </c:pt>
                <c:pt idx="2892">
                  <c:v>42088</c:v>
                </c:pt>
                <c:pt idx="2893">
                  <c:v>42089</c:v>
                </c:pt>
                <c:pt idx="2894">
                  <c:v>42090</c:v>
                </c:pt>
                <c:pt idx="2895">
                  <c:v>42093</c:v>
                </c:pt>
                <c:pt idx="2896">
                  <c:v>42094</c:v>
                </c:pt>
                <c:pt idx="2897">
                  <c:v>42095</c:v>
                </c:pt>
                <c:pt idx="2898">
                  <c:v>42100</c:v>
                </c:pt>
                <c:pt idx="2899">
                  <c:v>42101</c:v>
                </c:pt>
                <c:pt idx="2900">
                  <c:v>42102</c:v>
                </c:pt>
                <c:pt idx="2901">
                  <c:v>42103</c:v>
                </c:pt>
                <c:pt idx="2902">
                  <c:v>42104</c:v>
                </c:pt>
                <c:pt idx="2903">
                  <c:v>42107</c:v>
                </c:pt>
                <c:pt idx="2904">
                  <c:v>42108</c:v>
                </c:pt>
                <c:pt idx="2905">
                  <c:v>42109</c:v>
                </c:pt>
                <c:pt idx="2906">
                  <c:v>42110</c:v>
                </c:pt>
                <c:pt idx="2907">
                  <c:v>42111</c:v>
                </c:pt>
                <c:pt idx="2908">
                  <c:v>42114</c:v>
                </c:pt>
                <c:pt idx="2909">
                  <c:v>42115</c:v>
                </c:pt>
                <c:pt idx="2910">
                  <c:v>42116</c:v>
                </c:pt>
                <c:pt idx="2911">
                  <c:v>42117</c:v>
                </c:pt>
                <c:pt idx="2912">
                  <c:v>42118</c:v>
                </c:pt>
                <c:pt idx="2913">
                  <c:v>42121</c:v>
                </c:pt>
                <c:pt idx="2914">
                  <c:v>42122</c:v>
                </c:pt>
                <c:pt idx="2915">
                  <c:v>42123</c:v>
                </c:pt>
                <c:pt idx="2916">
                  <c:v>42124</c:v>
                </c:pt>
                <c:pt idx="2917">
                  <c:v>42128</c:v>
                </c:pt>
                <c:pt idx="2918">
                  <c:v>42129</c:v>
                </c:pt>
                <c:pt idx="2919">
                  <c:v>42130</c:v>
                </c:pt>
                <c:pt idx="2920">
                  <c:v>42131</c:v>
                </c:pt>
                <c:pt idx="2921">
                  <c:v>42132</c:v>
                </c:pt>
                <c:pt idx="2922">
                  <c:v>42135</c:v>
                </c:pt>
                <c:pt idx="2923">
                  <c:v>42136</c:v>
                </c:pt>
                <c:pt idx="2924">
                  <c:v>42137</c:v>
                </c:pt>
                <c:pt idx="2925">
                  <c:v>42138</c:v>
                </c:pt>
                <c:pt idx="2926">
                  <c:v>42139</c:v>
                </c:pt>
                <c:pt idx="2927">
                  <c:v>42142</c:v>
                </c:pt>
                <c:pt idx="2928">
                  <c:v>42143</c:v>
                </c:pt>
                <c:pt idx="2929">
                  <c:v>42144</c:v>
                </c:pt>
                <c:pt idx="2930">
                  <c:v>42145</c:v>
                </c:pt>
                <c:pt idx="2931">
                  <c:v>42146</c:v>
                </c:pt>
                <c:pt idx="2932">
                  <c:v>42149</c:v>
                </c:pt>
                <c:pt idx="2933">
                  <c:v>42150</c:v>
                </c:pt>
                <c:pt idx="2934">
                  <c:v>42151</c:v>
                </c:pt>
                <c:pt idx="2935">
                  <c:v>42152</c:v>
                </c:pt>
                <c:pt idx="2936">
                  <c:v>42153</c:v>
                </c:pt>
                <c:pt idx="2937">
                  <c:v>42156</c:v>
                </c:pt>
                <c:pt idx="2938">
                  <c:v>42157</c:v>
                </c:pt>
                <c:pt idx="2939">
                  <c:v>42158</c:v>
                </c:pt>
                <c:pt idx="2940">
                  <c:v>42159</c:v>
                </c:pt>
                <c:pt idx="2941">
                  <c:v>42160</c:v>
                </c:pt>
                <c:pt idx="2942">
                  <c:v>42163</c:v>
                </c:pt>
                <c:pt idx="2943">
                  <c:v>42164</c:v>
                </c:pt>
                <c:pt idx="2944">
                  <c:v>42165</c:v>
                </c:pt>
                <c:pt idx="2945">
                  <c:v>42166</c:v>
                </c:pt>
                <c:pt idx="2946">
                  <c:v>42167</c:v>
                </c:pt>
                <c:pt idx="2947">
                  <c:v>42170</c:v>
                </c:pt>
                <c:pt idx="2948">
                  <c:v>42171</c:v>
                </c:pt>
                <c:pt idx="2949">
                  <c:v>42172</c:v>
                </c:pt>
                <c:pt idx="2950">
                  <c:v>42173</c:v>
                </c:pt>
                <c:pt idx="2951">
                  <c:v>42174</c:v>
                </c:pt>
                <c:pt idx="2952">
                  <c:v>42177</c:v>
                </c:pt>
                <c:pt idx="2953">
                  <c:v>42178</c:v>
                </c:pt>
                <c:pt idx="2954">
                  <c:v>42179</c:v>
                </c:pt>
                <c:pt idx="2955">
                  <c:v>42180</c:v>
                </c:pt>
                <c:pt idx="2956">
                  <c:v>42181</c:v>
                </c:pt>
                <c:pt idx="2957">
                  <c:v>42184</c:v>
                </c:pt>
                <c:pt idx="2958">
                  <c:v>42185</c:v>
                </c:pt>
                <c:pt idx="2959">
                  <c:v>42186</c:v>
                </c:pt>
                <c:pt idx="2960">
                  <c:v>42187</c:v>
                </c:pt>
                <c:pt idx="2961">
                  <c:v>42188</c:v>
                </c:pt>
                <c:pt idx="2962">
                  <c:v>42191</c:v>
                </c:pt>
                <c:pt idx="2963">
                  <c:v>42192</c:v>
                </c:pt>
                <c:pt idx="2964">
                  <c:v>42193</c:v>
                </c:pt>
                <c:pt idx="2965">
                  <c:v>42194</c:v>
                </c:pt>
                <c:pt idx="2966">
                  <c:v>42195</c:v>
                </c:pt>
                <c:pt idx="2967">
                  <c:v>42198</c:v>
                </c:pt>
                <c:pt idx="2968">
                  <c:v>42199</c:v>
                </c:pt>
                <c:pt idx="2969">
                  <c:v>42200</c:v>
                </c:pt>
                <c:pt idx="2970">
                  <c:v>42201</c:v>
                </c:pt>
                <c:pt idx="2971">
                  <c:v>42202</c:v>
                </c:pt>
                <c:pt idx="2972">
                  <c:v>42205</c:v>
                </c:pt>
                <c:pt idx="2973">
                  <c:v>42206</c:v>
                </c:pt>
                <c:pt idx="2974">
                  <c:v>42207</c:v>
                </c:pt>
                <c:pt idx="2975">
                  <c:v>42208</c:v>
                </c:pt>
                <c:pt idx="2976">
                  <c:v>42209</c:v>
                </c:pt>
                <c:pt idx="2977">
                  <c:v>42212</c:v>
                </c:pt>
                <c:pt idx="2978">
                  <c:v>42213</c:v>
                </c:pt>
                <c:pt idx="2979">
                  <c:v>42214</c:v>
                </c:pt>
                <c:pt idx="2980">
                  <c:v>42215</c:v>
                </c:pt>
                <c:pt idx="2981">
                  <c:v>42216</c:v>
                </c:pt>
                <c:pt idx="2982">
                  <c:v>42219</c:v>
                </c:pt>
                <c:pt idx="2983">
                  <c:v>42220</c:v>
                </c:pt>
                <c:pt idx="2984">
                  <c:v>42221</c:v>
                </c:pt>
                <c:pt idx="2985">
                  <c:v>42222</c:v>
                </c:pt>
                <c:pt idx="2986">
                  <c:v>42223</c:v>
                </c:pt>
                <c:pt idx="2987">
                  <c:v>42226</c:v>
                </c:pt>
                <c:pt idx="2988">
                  <c:v>42227</c:v>
                </c:pt>
                <c:pt idx="2989">
                  <c:v>42228</c:v>
                </c:pt>
                <c:pt idx="2990">
                  <c:v>42229</c:v>
                </c:pt>
                <c:pt idx="2991">
                  <c:v>42230</c:v>
                </c:pt>
                <c:pt idx="2992">
                  <c:v>42233</c:v>
                </c:pt>
                <c:pt idx="2993">
                  <c:v>42234</c:v>
                </c:pt>
                <c:pt idx="2994">
                  <c:v>42235</c:v>
                </c:pt>
                <c:pt idx="2995">
                  <c:v>42236</c:v>
                </c:pt>
                <c:pt idx="2996">
                  <c:v>42237</c:v>
                </c:pt>
                <c:pt idx="2997">
                  <c:v>42240</c:v>
                </c:pt>
                <c:pt idx="2998">
                  <c:v>42241</c:v>
                </c:pt>
                <c:pt idx="2999">
                  <c:v>42242</c:v>
                </c:pt>
                <c:pt idx="3000">
                  <c:v>42243</c:v>
                </c:pt>
                <c:pt idx="3001">
                  <c:v>42244</c:v>
                </c:pt>
                <c:pt idx="3002">
                  <c:v>42247</c:v>
                </c:pt>
                <c:pt idx="3003">
                  <c:v>42248</c:v>
                </c:pt>
                <c:pt idx="3004">
                  <c:v>42249</c:v>
                </c:pt>
                <c:pt idx="3005">
                  <c:v>42250</c:v>
                </c:pt>
                <c:pt idx="3006">
                  <c:v>42251</c:v>
                </c:pt>
                <c:pt idx="3007">
                  <c:v>42254</c:v>
                </c:pt>
                <c:pt idx="3008">
                  <c:v>42255</c:v>
                </c:pt>
                <c:pt idx="3009">
                  <c:v>42256</c:v>
                </c:pt>
                <c:pt idx="3010">
                  <c:v>42257</c:v>
                </c:pt>
                <c:pt idx="3011">
                  <c:v>42258</c:v>
                </c:pt>
                <c:pt idx="3012">
                  <c:v>42261</c:v>
                </c:pt>
                <c:pt idx="3013">
                  <c:v>42262</c:v>
                </c:pt>
                <c:pt idx="3014">
                  <c:v>42264</c:v>
                </c:pt>
                <c:pt idx="3015">
                  <c:v>42265</c:v>
                </c:pt>
                <c:pt idx="3016">
                  <c:v>42268</c:v>
                </c:pt>
                <c:pt idx="3017">
                  <c:v>42269</c:v>
                </c:pt>
                <c:pt idx="3018">
                  <c:v>42270</c:v>
                </c:pt>
                <c:pt idx="3019">
                  <c:v>42271</c:v>
                </c:pt>
                <c:pt idx="3020">
                  <c:v>42272</c:v>
                </c:pt>
                <c:pt idx="3021">
                  <c:v>42275</c:v>
                </c:pt>
                <c:pt idx="3022">
                  <c:v>42276</c:v>
                </c:pt>
                <c:pt idx="3023">
                  <c:v>42277</c:v>
                </c:pt>
                <c:pt idx="3024">
                  <c:v>42278</c:v>
                </c:pt>
                <c:pt idx="3025">
                  <c:v>42279</c:v>
                </c:pt>
                <c:pt idx="3026">
                  <c:v>42282</c:v>
                </c:pt>
                <c:pt idx="3027">
                  <c:v>42283</c:v>
                </c:pt>
                <c:pt idx="3028">
                  <c:v>42284</c:v>
                </c:pt>
                <c:pt idx="3029">
                  <c:v>42285</c:v>
                </c:pt>
                <c:pt idx="3030">
                  <c:v>42286</c:v>
                </c:pt>
                <c:pt idx="3031">
                  <c:v>42289</c:v>
                </c:pt>
                <c:pt idx="3032">
                  <c:v>42290</c:v>
                </c:pt>
                <c:pt idx="3033">
                  <c:v>42291</c:v>
                </c:pt>
                <c:pt idx="3034">
                  <c:v>42292</c:v>
                </c:pt>
                <c:pt idx="3035">
                  <c:v>42293</c:v>
                </c:pt>
                <c:pt idx="3036">
                  <c:v>42296</c:v>
                </c:pt>
                <c:pt idx="3037">
                  <c:v>42297</c:v>
                </c:pt>
                <c:pt idx="3038">
                  <c:v>42298</c:v>
                </c:pt>
                <c:pt idx="3039">
                  <c:v>42299</c:v>
                </c:pt>
                <c:pt idx="3040">
                  <c:v>42300</c:v>
                </c:pt>
                <c:pt idx="3041">
                  <c:v>42303</c:v>
                </c:pt>
                <c:pt idx="3042">
                  <c:v>42304</c:v>
                </c:pt>
                <c:pt idx="3043">
                  <c:v>42305</c:v>
                </c:pt>
                <c:pt idx="3044">
                  <c:v>42306</c:v>
                </c:pt>
                <c:pt idx="3045">
                  <c:v>42307</c:v>
                </c:pt>
                <c:pt idx="3046">
                  <c:v>42311</c:v>
                </c:pt>
                <c:pt idx="3047">
                  <c:v>42312</c:v>
                </c:pt>
                <c:pt idx="3048">
                  <c:v>42313</c:v>
                </c:pt>
                <c:pt idx="3049">
                  <c:v>42314</c:v>
                </c:pt>
                <c:pt idx="3050">
                  <c:v>42317</c:v>
                </c:pt>
                <c:pt idx="3051">
                  <c:v>42318</c:v>
                </c:pt>
                <c:pt idx="3052">
                  <c:v>42319</c:v>
                </c:pt>
                <c:pt idx="3053">
                  <c:v>42320</c:v>
                </c:pt>
                <c:pt idx="3054">
                  <c:v>42321</c:v>
                </c:pt>
                <c:pt idx="3055">
                  <c:v>42325</c:v>
                </c:pt>
                <c:pt idx="3056">
                  <c:v>42326</c:v>
                </c:pt>
                <c:pt idx="3057">
                  <c:v>42327</c:v>
                </c:pt>
                <c:pt idx="3058">
                  <c:v>42328</c:v>
                </c:pt>
                <c:pt idx="3059">
                  <c:v>42331</c:v>
                </c:pt>
                <c:pt idx="3060">
                  <c:v>42332</c:v>
                </c:pt>
                <c:pt idx="3061">
                  <c:v>42333</c:v>
                </c:pt>
                <c:pt idx="3062">
                  <c:v>42334</c:v>
                </c:pt>
                <c:pt idx="3063">
                  <c:v>42335</c:v>
                </c:pt>
                <c:pt idx="3064">
                  <c:v>42338</c:v>
                </c:pt>
                <c:pt idx="3065">
                  <c:v>42339</c:v>
                </c:pt>
                <c:pt idx="3066">
                  <c:v>42340</c:v>
                </c:pt>
                <c:pt idx="3067">
                  <c:v>42341</c:v>
                </c:pt>
                <c:pt idx="3068">
                  <c:v>42342</c:v>
                </c:pt>
                <c:pt idx="3069">
                  <c:v>42345</c:v>
                </c:pt>
                <c:pt idx="3070">
                  <c:v>42346</c:v>
                </c:pt>
                <c:pt idx="3071">
                  <c:v>42347</c:v>
                </c:pt>
                <c:pt idx="3072">
                  <c:v>42348</c:v>
                </c:pt>
                <c:pt idx="3073">
                  <c:v>42349</c:v>
                </c:pt>
                <c:pt idx="3074">
                  <c:v>42352</c:v>
                </c:pt>
                <c:pt idx="3075">
                  <c:v>42353</c:v>
                </c:pt>
                <c:pt idx="3076">
                  <c:v>42354</c:v>
                </c:pt>
                <c:pt idx="3077">
                  <c:v>42355</c:v>
                </c:pt>
                <c:pt idx="3078">
                  <c:v>42356</c:v>
                </c:pt>
                <c:pt idx="3079">
                  <c:v>42359</c:v>
                </c:pt>
                <c:pt idx="3080">
                  <c:v>42360</c:v>
                </c:pt>
                <c:pt idx="3081">
                  <c:v>42361</c:v>
                </c:pt>
                <c:pt idx="3082">
                  <c:v>42362</c:v>
                </c:pt>
                <c:pt idx="3083">
                  <c:v>42366</c:v>
                </c:pt>
                <c:pt idx="3084">
                  <c:v>42367</c:v>
                </c:pt>
                <c:pt idx="3085">
                  <c:v>42368</c:v>
                </c:pt>
                <c:pt idx="3086">
                  <c:v>42369</c:v>
                </c:pt>
                <c:pt idx="3087">
                  <c:v>42373</c:v>
                </c:pt>
                <c:pt idx="3088">
                  <c:v>42374</c:v>
                </c:pt>
                <c:pt idx="3089">
                  <c:v>42375</c:v>
                </c:pt>
                <c:pt idx="3090">
                  <c:v>42376</c:v>
                </c:pt>
                <c:pt idx="3091">
                  <c:v>42377</c:v>
                </c:pt>
                <c:pt idx="3092">
                  <c:v>42380</c:v>
                </c:pt>
                <c:pt idx="3093">
                  <c:v>42381</c:v>
                </c:pt>
                <c:pt idx="3094">
                  <c:v>42382</c:v>
                </c:pt>
                <c:pt idx="3095">
                  <c:v>42383</c:v>
                </c:pt>
                <c:pt idx="3096">
                  <c:v>42384</c:v>
                </c:pt>
                <c:pt idx="3097">
                  <c:v>42387</c:v>
                </c:pt>
                <c:pt idx="3098">
                  <c:v>42388</c:v>
                </c:pt>
                <c:pt idx="3099">
                  <c:v>42389</c:v>
                </c:pt>
                <c:pt idx="3100">
                  <c:v>42390</c:v>
                </c:pt>
                <c:pt idx="3101">
                  <c:v>42391</c:v>
                </c:pt>
                <c:pt idx="3102">
                  <c:v>42394</c:v>
                </c:pt>
                <c:pt idx="3103">
                  <c:v>42395</c:v>
                </c:pt>
                <c:pt idx="3104">
                  <c:v>42396</c:v>
                </c:pt>
                <c:pt idx="3105">
                  <c:v>42397</c:v>
                </c:pt>
                <c:pt idx="3106">
                  <c:v>42398</c:v>
                </c:pt>
                <c:pt idx="3107">
                  <c:v>42402</c:v>
                </c:pt>
                <c:pt idx="3108">
                  <c:v>42403</c:v>
                </c:pt>
                <c:pt idx="3109">
                  <c:v>42404</c:v>
                </c:pt>
                <c:pt idx="3110">
                  <c:v>42405</c:v>
                </c:pt>
                <c:pt idx="3111">
                  <c:v>42408</c:v>
                </c:pt>
                <c:pt idx="3112">
                  <c:v>42409</c:v>
                </c:pt>
                <c:pt idx="3113">
                  <c:v>42410</c:v>
                </c:pt>
                <c:pt idx="3114">
                  <c:v>42411</c:v>
                </c:pt>
                <c:pt idx="3115">
                  <c:v>42412</c:v>
                </c:pt>
                <c:pt idx="3116">
                  <c:v>42415</c:v>
                </c:pt>
                <c:pt idx="3117">
                  <c:v>42416</c:v>
                </c:pt>
                <c:pt idx="3118">
                  <c:v>42417</c:v>
                </c:pt>
                <c:pt idx="3119">
                  <c:v>42418</c:v>
                </c:pt>
                <c:pt idx="3120">
                  <c:v>42419</c:v>
                </c:pt>
                <c:pt idx="3121">
                  <c:v>42422</c:v>
                </c:pt>
                <c:pt idx="3122">
                  <c:v>42423</c:v>
                </c:pt>
                <c:pt idx="3123">
                  <c:v>42424</c:v>
                </c:pt>
                <c:pt idx="3124">
                  <c:v>42425</c:v>
                </c:pt>
                <c:pt idx="3125">
                  <c:v>42426</c:v>
                </c:pt>
                <c:pt idx="3126">
                  <c:v>42429</c:v>
                </c:pt>
                <c:pt idx="3127">
                  <c:v>42430</c:v>
                </c:pt>
                <c:pt idx="3128">
                  <c:v>42431</c:v>
                </c:pt>
                <c:pt idx="3129">
                  <c:v>42432</c:v>
                </c:pt>
                <c:pt idx="3130">
                  <c:v>42433</c:v>
                </c:pt>
                <c:pt idx="3131">
                  <c:v>42436</c:v>
                </c:pt>
                <c:pt idx="3132">
                  <c:v>42437</c:v>
                </c:pt>
                <c:pt idx="3133">
                  <c:v>42438</c:v>
                </c:pt>
                <c:pt idx="3134">
                  <c:v>42439</c:v>
                </c:pt>
                <c:pt idx="3135">
                  <c:v>42440</c:v>
                </c:pt>
                <c:pt idx="3136">
                  <c:v>42443</c:v>
                </c:pt>
                <c:pt idx="3137">
                  <c:v>42444</c:v>
                </c:pt>
                <c:pt idx="3138">
                  <c:v>42445</c:v>
                </c:pt>
                <c:pt idx="3139">
                  <c:v>42446</c:v>
                </c:pt>
                <c:pt idx="3140">
                  <c:v>42447</c:v>
                </c:pt>
                <c:pt idx="3141">
                  <c:v>42451</c:v>
                </c:pt>
                <c:pt idx="3142">
                  <c:v>42452</c:v>
                </c:pt>
                <c:pt idx="3143">
                  <c:v>42457</c:v>
                </c:pt>
                <c:pt idx="3144">
                  <c:v>42458</c:v>
                </c:pt>
                <c:pt idx="3145">
                  <c:v>42459</c:v>
                </c:pt>
                <c:pt idx="3146">
                  <c:v>42460</c:v>
                </c:pt>
                <c:pt idx="3147">
                  <c:v>42461</c:v>
                </c:pt>
                <c:pt idx="3148">
                  <c:v>42464</c:v>
                </c:pt>
                <c:pt idx="3149">
                  <c:v>42465</c:v>
                </c:pt>
                <c:pt idx="3150">
                  <c:v>42466</c:v>
                </c:pt>
                <c:pt idx="3151">
                  <c:v>42467</c:v>
                </c:pt>
                <c:pt idx="3152">
                  <c:v>42468</c:v>
                </c:pt>
                <c:pt idx="3153">
                  <c:v>42471</c:v>
                </c:pt>
                <c:pt idx="3154">
                  <c:v>42472</c:v>
                </c:pt>
                <c:pt idx="3155">
                  <c:v>42473</c:v>
                </c:pt>
                <c:pt idx="3156">
                  <c:v>42474</c:v>
                </c:pt>
                <c:pt idx="3157">
                  <c:v>42475</c:v>
                </c:pt>
                <c:pt idx="3158">
                  <c:v>42478</c:v>
                </c:pt>
                <c:pt idx="3159">
                  <c:v>42479</c:v>
                </c:pt>
                <c:pt idx="3160">
                  <c:v>42480</c:v>
                </c:pt>
                <c:pt idx="3161">
                  <c:v>42481</c:v>
                </c:pt>
                <c:pt idx="3162">
                  <c:v>42482</c:v>
                </c:pt>
                <c:pt idx="3163">
                  <c:v>42485</c:v>
                </c:pt>
                <c:pt idx="3164">
                  <c:v>42486</c:v>
                </c:pt>
                <c:pt idx="3165">
                  <c:v>42487</c:v>
                </c:pt>
                <c:pt idx="3166">
                  <c:v>42488</c:v>
                </c:pt>
                <c:pt idx="3167">
                  <c:v>42489</c:v>
                </c:pt>
                <c:pt idx="3168">
                  <c:v>42492</c:v>
                </c:pt>
                <c:pt idx="3169">
                  <c:v>42493</c:v>
                </c:pt>
                <c:pt idx="3170">
                  <c:v>42494</c:v>
                </c:pt>
                <c:pt idx="3171">
                  <c:v>42495</c:v>
                </c:pt>
                <c:pt idx="3172">
                  <c:v>42496</c:v>
                </c:pt>
                <c:pt idx="3173">
                  <c:v>42499</c:v>
                </c:pt>
                <c:pt idx="3174">
                  <c:v>42500</c:v>
                </c:pt>
                <c:pt idx="3175">
                  <c:v>42501</c:v>
                </c:pt>
                <c:pt idx="3176">
                  <c:v>42502</c:v>
                </c:pt>
                <c:pt idx="3177">
                  <c:v>42503</c:v>
                </c:pt>
                <c:pt idx="3178">
                  <c:v>42506</c:v>
                </c:pt>
                <c:pt idx="3179">
                  <c:v>42507</c:v>
                </c:pt>
                <c:pt idx="3180">
                  <c:v>42508</c:v>
                </c:pt>
                <c:pt idx="3181">
                  <c:v>42509</c:v>
                </c:pt>
                <c:pt idx="3182">
                  <c:v>42510</c:v>
                </c:pt>
                <c:pt idx="3183">
                  <c:v>42513</c:v>
                </c:pt>
                <c:pt idx="3184">
                  <c:v>42514</c:v>
                </c:pt>
                <c:pt idx="3185">
                  <c:v>42515</c:v>
                </c:pt>
                <c:pt idx="3186">
                  <c:v>42516</c:v>
                </c:pt>
                <c:pt idx="3187">
                  <c:v>42517</c:v>
                </c:pt>
                <c:pt idx="3188">
                  <c:v>42520</c:v>
                </c:pt>
                <c:pt idx="3189">
                  <c:v>42521</c:v>
                </c:pt>
                <c:pt idx="3190">
                  <c:v>42522</c:v>
                </c:pt>
                <c:pt idx="3191">
                  <c:v>42523</c:v>
                </c:pt>
                <c:pt idx="3192">
                  <c:v>42524</c:v>
                </c:pt>
                <c:pt idx="3193">
                  <c:v>42527</c:v>
                </c:pt>
                <c:pt idx="3194">
                  <c:v>42528</c:v>
                </c:pt>
                <c:pt idx="3195">
                  <c:v>42529</c:v>
                </c:pt>
                <c:pt idx="3196">
                  <c:v>42530</c:v>
                </c:pt>
                <c:pt idx="3197">
                  <c:v>42531</c:v>
                </c:pt>
                <c:pt idx="3198">
                  <c:v>42534</c:v>
                </c:pt>
                <c:pt idx="3199">
                  <c:v>42535</c:v>
                </c:pt>
                <c:pt idx="3200">
                  <c:v>42536</c:v>
                </c:pt>
                <c:pt idx="3201">
                  <c:v>42537</c:v>
                </c:pt>
                <c:pt idx="3202">
                  <c:v>42538</c:v>
                </c:pt>
                <c:pt idx="3203">
                  <c:v>42541</c:v>
                </c:pt>
                <c:pt idx="3204">
                  <c:v>42542</c:v>
                </c:pt>
                <c:pt idx="3205">
                  <c:v>42543</c:v>
                </c:pt>
                <c:pt idx="3206">
                  <c:v>42544</c:v>
                </c:pt>
                <c:pt idx="3207">
                  <c:v>42545</c:v>
                </c:pt>
                <c:pt idx="3208">
                  <c:v>42548</c:v>
                </c:pt>
                <c:pt idx="3209">
                  <c:v>42549</c:v>
                </c:pt>
                <c:pt idx="3210">
                  <c:v>42550</c:v>
                </c:pt>
                <c:pt idx="3211">
                  <c:v>42551</c:v>
                </c:pt>
                <c:pt idx="3212">
                  <c:v>42552</c:v>
                </c:pt>
                <c:pt idx="3213">
                  <c:v>42555</c:v>
                </c:pt>
                <c:pt idx="3214">
                  <c:v>42556</c:v>
                </c:pt>
                <c:pt idx="3215">
                  <c:v>42557</c:v>
                </c:pt>
                <c:pt idx="3216">
                  <c:v>42558</c:v>
                </c:pt>
                <c:pt idx="3217">
                  <c:v>42559</c:v>
                </c:pt>
                <c:pt idx="3218">
                  <c:v>42562</c:v>
                </c:pt>
                <c:pt idx="3219">
                  <c:v>42563</c:v>
                </c:pt>
                <c:pt idx="3220">
                  <c:v>42564</c:v>
                </c:pt>
                <c:pt idx="3221">
                  <c:v>42565</c:v>
                </c:pt>
                <c:pt idx="3222">
                  <c:v>42566</c:v>
                </c:pt>
                <c:pt idx="3223">
                  <c:v>42569</c:v>
                </c:pt>
                <c:pt idx="3224">
                  <c:v>42570</c:v>
                </c:pt>
                <c:pt idx="3225">
                  <c:v>42571</c:v>
                </c:pt>
                <c:pt idx="3226">
                  <c:v>42572</c:v>
                </c:pt>
                <c:pt idx="3227">
                  <c:v>42573</c:v>
                </c:pt>
                <c:pt idx="3228">
                  <c:v>42576</c:v>
                </c:pt>
                <c:pt idx="3229">
                  <c:v>42577</c:v>
                </c:pt>
                <c:pt idx="3230">
                  <c:v>42578</c:v>
                </c:pt>
                <c:pt idx="3231">
                  <c:v>42579</c:v>
                </c:pt>
                <c:pt idx="3232">
                  <c:v>42580</c:v>
                </c:pt>
                <c:pt idx="3233">
                  <c:v>42583</c:v>
                </c:pt>
                <c:pt idx="3234">
                  <c:v>42584</c:v>
                </c:pt>
                <c:pt idx="3235">
                  <c:v>42585</c:v>
                </c:pt>
                <c:pt idx="3236">
                  <c:v>42586</c:v>
                </c:pt>
                <c:pt idx="3237">
                  <c:v>42587</c:v>
                </c:pt>
                <c:pt idx="3238">
                  <c:v>42590</c:v>
                </c:pt>
                <c:pt idx="3239">
                  <c:v>42591</c:v>
                </c:pt>
                <c:pt idx="3240">
                  <c:v>42592</c:v>
                </c:pt>
                <c:pt idx="3241">
                  <c:v>42593</c:v>
                </c:pt>
                <c:pt idx="3242">
                  <c:v>42594</c:v>
                </c:pt>
                <c:pt idx="3243">
                  <c:v>42597</c:v>
                </c:pt>
                <c:pt idx="3244">
                  <c:v>42598</c:v>
                </c:pt>
                <c:pt idx="3245">
                  <c:v>42599</c:v>
                </c:pt>
                <c:pt idx="3246">
                  <c:v>42600</c:v>
                </c:pt>
                <c:pt idx="3247">
                  <c:v>42601</c:v>
                </c:pt>
                <c:pt idx="3248">
                  <c:v>42604</c:v>
                </c:pt>
                <c:pt idx="3249">
                  <c:v>42605</c:v>
                </c:pt>
                <c:pt idx="3250">
                  <c:v>42606</c:v>
                </c:pt>
                <c:pt idx="3251">
                  <c:v>42607</c:v>
                </c:pt>
                <c:pt idx="3252">
                  <c:v>42608</c:v>
                </c:pt>
                <c:pt idx="3253">
                  <c:v>42611</c:v>
                </c:pt>
                <c:pt idx="3254">
                  <c:v>42612</c:v>
                </c:pt>
                <c:pt idx="3255">
                  <c:v>42613</c:v>
                </c:pt>
                <c:pt idx="3256">
                  <c:v>42614</c:v>
                </c:pt>
                <c:pt idx="3257">
                  <c:v>42615</c:v>
                </c:pt>
                <c:pt idx="3258">
                  <c:v>42618</c:v>
                </c:pt>
                <c:pt idx="3259">
                  <c:v>42619</c:v>
                </c:pt>
                <c:pt idx="3260">
                  <c:v>42620</c:v>
                </c:pt>
                <c:pt idx="3261">
                  <c:v>42621</c:v>
                </c:pt>
                <c:pt idx="3262">
                  <c:v>42622</c:v>
                </c:pt>
                <c:pt idx="3263">
                  <c:v>42625</c:v>
                </c:pt>
                <c:pt idx="3264">
                  <c:v>42626</c:v>
                </c:pt>
                <c:pt idx="3265">
                  <c:v>42627</c:v>
                </c:pt>
                <c:pt idx="3266">
                  <c:v>42628</c:v>
                </c:pt>
                <c:pt idx="3267">
                  <c:v>42632</c:v>
                </c:pt>
                <c:pt idx="3268">
                  <c:v>42633</c:v>
                </c:pt>
                <c:pt idx="3269">
                  <c:v>42634</c:v>
                </c:pt>
                <c:pt idx="3270">
                  <c:v>42635</c:v>
                </c:pt>
                <c:pt idx="3271">
                  <c:v>42636</c:v>
                </c:pt>
                <c:pt idx="3272">
                  <c:v>42639</c:v>
                </c:pt>
                <c:pt idx="3273">
                  <c:v>42640</c:v>
                </c:pt>
                <c:pt idx="3274">
                  <c:v>42641</c:v>
                </c:pt>
                <c:pt idx="3275">
                  <c:v>42642</c:v>
                </c:pt>
                <c:pt idx="3276">
                  <c:v>42643</c:v>
                </c:pt>
                <c:pt idx="3277">
                  <c:v>42646</c:v>
                </c:pt>
                <c:pt idx="3278">
                  <c:v>42647</c:v>
                </c:pt>
                <c:pt idx="3279">
                  <c:v>42648</c:v>
                </c:pt>
                <c:pt idx="3280">
                  <c:v>42649</c:v>
                </c:pt>
                <c:pt idx="3281">
                  <c:v>42650</c:v>
                </c:pt>
                <c:pt idx="3282">
                  <c:v>42653</c:v>
                </c:pt>
                <c:pt idx="3283">
                  <c:v>42654</c:v>
                </c:pt>
                <c:pt idx="3284">
                  <c:v>42655</c:v>
                </c:pt>
                <c:pt idx="3285">
                  <c:v>42656</c:v>
                </c:pt>
                <c:pt idx="3286">
                  <c:v>42657</c:v>
                </c:pt>
                <c:pt idx="3287">
                  <c:v>42660</c:v>
                </c:pt>
                <c:pt idx="3288">
                  <c:v>42661</c:v>
                </c:pt>
                <c:pt idx="3289">
                  <c:v>42662</c:v>
                </c:pt>
                <c:pt idx="3290">
                  <c:v>42663</c:v>
                </c:pt>
                <c:pt idx="3291">
                  <c:v>42664</c:v>
                </c:pt>
                <c:pt idx="3292">
                  <c:v>42667</c:v>
                </c:pt>
                <c:pt idx="3293">
                  <c:v>42668</c:v>
                </c:pt>
                <c:pt idx="3294">
                  <c:v>42669</c:v>
                </c:pt>
                <c:pt idx="3295">
                  <c:v>42670</c:v>
                </c:pt>
                <c:pt idx="3296">
                  <c:v>42671</c:v>
                </c:pt>
                <c:pt idx="3297">
                  <c:v>42674</c:v>
                </c:pt>
                <c:pt idx="3298">
                  <c:v>42675</c:v>
                </c:pt>
                <c:pt idx="3299">
                  <c:v>42677</c:v>
                </c:pt>
                <c:pt idx="3300">
                  <c:v>42678</c:v>
                </c:pt>
                <c:pt idx="3301">
                  <c:v>42681</c:v>
                </c:pt>
                <c:pt idx="3302">
                  <c:v>42682</c:v>
                </c:pt>
                <c:pt idx="3303">
                  <c:v>42683</c:v>
                </c:pt>
                <c:pt idx="3304">
                  <c:v>42684</c:v>
                </c:pt>
                <c:pt idx="3305">
                  <c:v>42685</c:v>
                </c:pt>
                <c:pt idx="3306">
                  <c:v>42688</c:v>
                </c:pt>
                <c:pt idx="3307">
                  <c:v>42689</c:v>
                </c:pt>
                <c:pt idx="3308">
                  <c:v>42690</c:v>
                </c:pt>
                <c:pt idx="3309">
                  <c:v>42691</c:v>
                </c:pt>
                <c:pt idx="3310">
                  <c:v>42692</c:v>
                </c:pt>
                <c:pt idx="3311">
                  <c:v>42696</c:v>
                </c:pt>
                <c:pt idx="3312">
                  <c:v>42697</c:v>
                </c:pt>
                <c:pt idx="3313">
                  <c:v>42698</c:v>
                </c:pt>
                <c:pt idx="3314">
                  <c:v>42699</c:v>
                </c:pt>
                <c:pt idx="3315">
                  <c:v>42702</c:v>
                </c:pt>
                <c:pt idx="3316">
                  <c:v>42703</c:v>
                </c:pt>
                <c:pt idx="3317">
                  <c:v>42704</c:v>
                </c:pt>
                <c:pt idx="3318">
                  <c:v>42705</c:v>
                </c:pt>
                <c:pt idx="3319">
                  <c:v>42706</c:v>
                </c:pt>
                <c:pt idx="3320">
                  <c:v>42709</c:v>
                </c:pt>
                <c:pt idx="3321">
                  <c:v>42710</c:v>
                </c:pt>
                <c:pt idx="3322">
                  <c:v>42711</c:v>
                </c:pt>
                <c:pt idx="3323">
                  <c:v>42712</c:v>
                </c:pt>
                <c:pt idx="3324">
                  <c:v>42713</c:v>
                </c:pt>
                <c:pt idx="3325">
                  <c:v>42717</c:v>
                </c:pt>
                <c:pt idx="3326">
                  <c:v>42718</c:v>
                </c:pt>
                <c:pt idx="3327">
                  <c:v>42719</c:v>
                </c:pt>
                <c:pt idx="3328">
                  <c:v>42720</c:v>
                </c:pt>
                <c:pt idx="3329">
                  <c:v>42723</c:v>
                </c:pt>
                <c:pt idx="3330">
                  <c:v>42724</c:v>
                </c:pt>
                <c:pt idx="3331">
                  <c:v>42725</c:v>
                </c:pt>
                <c:pt idx="3332">
                  <c:v>42726</c:v>
                </c:pt>
                <c:pt idx="3333">
                  <c:v>42727</c:v>
                </c:pt>
                <c:pt idx="3334">
                  <c:v>42730</c:v>
                </c:pt>
                <c:pt idx="3335">
                  <c:v>42731</c:v>
                </c:pt>
                <c:pt idx="3336">
                  <c:v>42732</c:v>
                </c:pt>
                <c:pt idx="3337">
                  <c:v>42733</c:v>
                </c:pt>
                <c:pt idx="3338">
                  <c:v>42734</c:v>
                </c:pt>
                <c:pt idx="3339">
                  <c:v>42737</c:v>
                </c:pt>
                <c:pt idx="3340">
                  <c:v>42738</c:v>
                </c:pt>
                <c:pt idx="3341">
                  <c:v>42739</c:v>
                </c:pt>
                <c:pt idx="3342">
                  <c:v>42740</c:v>
                </c:pt>
                <c:pt idx="3343">
                  <c:v>42741</c:v>
                </c:pt>
                <c:pt idx="3344">
                  <c:v>42744</c:v>
                </c:pt>
                <c:pt idx="3345">
                  <c:v>42745</c:v>
                </c:pt>
                <c:pt idx="3346">
                  <c:v>42746</c:v>
                </c:pt>
                <c:pt idx="3347">
                  <c:v>42747</c:v>
                </c:pt>
                <c:pt idx="3348">
                  <c:v>42748</c:v>
                </c:pt>
                <c:pt idx="3349">
                  <c:v>42751</c:v>
                </c:pt>
                <c:pt idx="3350">
                  <c:v>42752</c:v>
                </c:pt>
                <c:pt idx="3351">
                  <c:v>42753</c:v>
                </c:pt>
                <c:pt idx="3352">
                  <c:v>42754</c:v>
                </c:pt>
                <c:pt idx="3353">
                  <c:v>42755</c:v>
                </c:pt>
                <c:pt idx="3354">
                  <c:v>42758</c:v>
                </c:pt>
                <c:pt idx="3355">
                  <c:v>42759</c:v>
                </c:pt>
                <c:pt idx="3356">
                  <c:v>42760</c:v>
                </c:pt>
                <c:pt idx="3357">
                  <c:v>42761</c:v>
                </c:pt>
                <c:pt idx="3358">
                  <c:v>42762</c:v>
                </c:pt>
                <c:pt idx="3359">
                  <c:v>42765</c:v>
                </c:pt>
                <c:pt idx="3360">
                  <c:v>42766</c:v>
                </c:pt>
                <c:pt idx="3361">
                  <c:v>42767</c:v>
                </c:pt>
                <c:pt idx="3362">
                  <c:v>42768</c:v>
                </c:pt>
                <c:pt idx="3363">
                  <c:v>42769</c:v>
                </c:pt>
                <c:pt idx="3364">
                  <c:v>42773</c:v>
                </c:pt>
                <c:pt idx="3365">
                  <c:v>42774</c:v>
                </c:pt>
                <c:pt idx="3366">
                  <c:v>42775</c:v>
                </c:pt>
                <c:pt idx="3367">
                  <c:v>42776</c:v>
                </c:pt>
                <c:pt idx="3368">
                  <c:v>42779</c:v>
                </c:pt>
                <c:pt idx="3369">
                  <c:v>42780</c:v>
                </c:pt>
                <c:pt idx="3370">
                  <c:v>42781</c:v>
                </c:pt>
                <c:pt idx="3371">
                  <c:v>42782</c:v>
                </c:pt>
                <c:pt idx="3372">
                  <c:v>42783</c:v>
                </c:pt>
                <c:pt idx="3373">
                  <c:v>42786</c:v>
                </c:pt>
                <c:pt idx="3374">
                  <c:v>42787</c:v>
                </c:pt>
                <c:pt idx="3375">
                  <c:v>42788</c:v>
                </c:pt>
                <c:pt idx="3376">
                  <c:v>42789</c:v>
                </c:pt>
                <c:pt idx="3377">
                  <c:v>42790</c:v>
                </c:pt>
                <c:pt idx="3378">
                  <c:v>42793</c:v>
                </c:pt>
                <c:pt idx="3379">
                  <c:v>42794</c:v>
                </c:pt>
                <c:pt idx="3380">
                  <c:v>42795</c:v>
                </c:pt>
                <c:pt idx="3381">
                  <c:v>42796</c:v>
                </c:pt>
                <c:pt idx="3382">
                  <c:v>42797</c:v>
                </c:pt>
                <c:pt idx="3383">
                  <c:v>42800</c:v>
                </c:pt>
                <c:pt idx="3384">
                  <c:v>42801</c:v>
                </c:pt>
                <c:pt idx="3385">
                  <c:v>42802</c:v>
                </c:pt>
                <c:pt idx="3386">
                  <c:v>42803</c:v>
                </c:pt>
                <c:pt idx="3387">
                  <c:v>42804</c:v>
                </c:pt>
                <c:pt idx="3388">
                  <c:v>42807</c:v>
                </c:pt>
                <c:pt idx="3389">
                  <c:v>42808</c:v>
                </c:pt>
                <c:pt idx="3390">
                  <c:v>42809</c:v>
                </c:pt>
                <c:pt idx="3391">
                  <c:v>42810</c:v>
                </c:pt>
                <c:pt idx="3392">
                  <c:v>42811</c:v>
                </c:pt>
                <c:pt idx="3393">
                  <c:v>42815</c:v>
                </c:pt>
                <c:pt idx="3394">
                  <c:v>42816</c:v>
                </c:pt>
                <c:pt idx="3395">
                  <c:v>42817</c:v>
                </c:pt>
                <c:pt idx="3396">
                  <c:v>42818</c:v>
                </c:pt>
                <c:pt idx="3397">
                  <c:v>42821</c:v>
                </c:pt>
                <c:pt idx="3398">
                  <c:v>42822</c:v>
                </c:pt>
                <c:pt idx="3399">
                  <c:v>42823</c:v>
                </c:pt>
                <c:pt idx="3400">
                  <c:v>42824</c:v>
                </c:pt>
                <c:pt idx="3401">
                  <c:v>42825</c:v>
                </c:pt>
                <c:pt idx="3402">
                  <c:v>42828</c:v>
                </c:pt>
                <c:pt idx="3403">
                  <c:v>42829</c:v>
                </c:pt>
                <c:pt idx="3404">
                  <c:v>42830</c:v>
                </c:pt>
                <c:pt idx="3405">
                  <c:v>42831</c:v>
                </c:pt>
                <c:pt idx="3406">
                  <c:v>42832</c:v>
                </c:pt>
                <c:pt idx="3407">
                  <c:v>42835</c:v>
                </c:pt>
                <c:pt idx="3408">
                  <c:v>42836</c:v>
                </c:pt>
                <c:pt idx="3409">
                  <c:v>42837</c:v>
                </c:pt>
                <c:pt idx="3410">
                  <c:v>42842</c:v>
                </c:pt>
                <c:pt idx="3411">
                  <c:v>42843</c:v>
                </c:pt>
                <c:pt idx="3412">
                  <c:v>42844</c:v>
                </c:pt>
                <c:pt idx="3413">
                  <c:v>42845</c:v>
                </c:pt>
                <c:pt idx="3414">
                  <c:v>42846</c:v>
                </c:pt>
                <c:pt idx="3415">
                  <c:v>42849</c:v>
                </c:pt>
                <c:pt idx="3416">
                  <c:v>42850</c:v>
                </c:pt>
                <c:pt idx="3417">
                  <c:v>42851</c:v>
                </c:pt>
                <c:pt idx="3418">
                  <c:v>42852</c:v>
                </c:pt>
                <c:pt idx="3419">
                  <c:v>42853</c:v>
                </c:pt>
                <c:pt idx="3420">
                  <c:v>42857</c:v>
                </c:pt>
                <c:pt idx="3421">
                  <c:v>42858</c:v>
                </c:pt>
                <c:pt idx="3422">
                  <c:v>42859</c:v>
                </c:pt>
                <c:pt idx="3423">
                  <c:v>42860</c:v>
                </c:pt>
                <c:pt idx="3424">
                  <c:v>42863</c:v>
                </c:pt>
                <c:pt idx="3425">
                  <c:v>42864</c:v>
                </c:pt>
                <c:pt idx="3426">
                  <c:v>42865</c:v>
                </c:pt>
                <c:pt idx="3427">
                  <c:v>42866</c:v>
                </c:pt>
                <c:pt idx="3428">
                  <c:v>42867</c:v>
                </c:pt>
                <c:pt idx="3429">
                  <c:v>42870</c:v>
                </c:pt>
                <c:pt idx="3430">
                  <c:v>42871</c:v>
                </c:pt>
                <c:pt idx="3431">
                  <c:v>42872</c:v>
                </c:pt>
                <c:pt idx="3432">
                  <c:v>42873</c:v>
                </c:pt>
                <c:pt idx="3433">
                  <c:v>42874</c:v>
                </c:pt>
                <c:pt idx="3434">
                  <c:v>42877</c:v>
                </c:pt>
                <c:pt idx="3435">
                  <c:v>42878</c:v>
                </c:pt>
                <c:pt idx="3436">
                  <c:v>42879</c:v>
                </c:pt>
                <c:pt idx="3437">
                  <c:v>42880</c:v>
                </c:pt>
                <c:pt idx="3438">
                  <c:v>42881</c:v>
                </c:pt>
                <c:pt idx="3439">
                  <c:v>42884</c:v>
                </c:pt>
                <c:pt idx="3440">
                  <c:v>42885</c:v>
                </c:pt>
                <c:pt idx="3441">
                  <c:v>42886</c:v>
                </c:pt>
                <c:pt idx="3442">
                  <c:v>42887</c:v>
                </c:pt>
                <c:pt idx="3443">
                  <c:v>42888</c:v>
                </c:pt>
                <c:pt idx="3444">
                  <c:v>42891</c:v>
                </c:pt>
                <c:pt idx="3445">
                  <c:v>42892</c:v>
                </c:pt>
                <c:pt idx="3446">
                  <c:v>42893</c:v>
                </c:pt>
                <c:pt idx="3447">
                  <c:v>42894</c:v>
                </c:pt>
                <c:pt idx="3448">
                  <c:v>42895</c:v>
                </c:pt>
                <c:pt idx="3449">
                  <c:v>42898</c:v>
                </c:pt>
                <c:pt idx="3450">
                  <c:v>42899</c:v>
                </c:pt>
                <c:pt idx="3451">
                  <c:v>42900</c:v>
                </c:pt>
                <c:pt idx="3452">
                  <c:v>42901</c:v>
                </c:pt>
                <c:pt idx="3453">
                  <c:v>42902</c:v>
                </c:pt>
                <c:pt idx="3454">
                  <c:v>42905</c:v>
                </c:pt>
                <c:pt idx="3455">
                  <c:v>42906</c:v>
                </c:pt>
                <c:pt idx="3456">
                  <c:v>42907</c:v>
                </c:pt>
                <c:pt idx="3457">
                  <c:v>42908</c:v>
                </c:pt>
                <c:pt idx="3458">
                  <c:v>42909</c:v>
                </c:pt>
                <c:pt idx="3459">
                  <c:v>42912</c:v>
                </c:pt>
                <c:pt idx="3460">
                  <c:v>42913</c:v>
                </c:pt>
                <c:pt idx="3461">
                  <c:v>42914</c:v>
                </c:pt>
                <c:pt idx="3462">
                  <c:v>42915</c:v>
                </c:pt>
                <c:pt idx="3463">
                  <c:v>42916</c:v>
                </c:pt>
                <c:pt idx="3464">
                  <c:v>42919</c:v>
                </c:pt>
                <c:pt idx="3465">
                  <c:v>42920</c:v>
                </c:pt>
                <c:pt idx="3466">
                  <c:v>42921</c:v>
                </c:pt>
                <c:pt idx="3467">
                  <c:v>42922</c:v>
                </c:pt>
                <c:pt idx="3468">
                  <c:v>42923</c:v>
                </c:pt>
                <c:pt idx="3469">
                  <c:v>42926</c:v>
                </c:pt>
                <c:pt idx="3470">
                  <c:v>42927</c:v>
                </c:pt>
                <c:pt idx="3471">
                  <c:v>42928</c:v>
                </c:pt>
                <c:pt idx="3472">
                  <c:v>42929</c:v>
                </c:pt>
                <c:pt idx="3473">
                  <c:v>42930</c:v>
                </c:pt>
                <c:pt idx="3474">
                  <c:v>42933</c:v>
                </c:pt>
                <c:pt idx="3475">
                  <c:v>42934</c:v>
                </c:pt>
                <c:pt idx="3476">
                  <c:v>42935</c:v>
                </c:pt>
                <c:pt idx="3477">
                  <c:v>42936</c:v>
                </c:pt>
                <c:pt idx="3478">
                  <c:v>42937</c:v>
                </c:pt>
                <c:pt idx="3479">
                  <c:v>42940</c:v>
                </c:pt>
                <c:pt idx="3480">
                  <c:v>42941</c:v>
                </c:pt>
                <c:pt idx="3481">
                  <c:v>42942</c:v>
                </c:pt>
                <c:pt idx="3482">
                  <c:v>42943</c:v>
                </c:pt>
                <c:pt idx="3483">
                  <c:v>42944</c:v>
                </c:pt>
                <c:pt idx="3484">
                  <c:v>42947</c:v>
                </c:pt>
                <c:pt idx="3485">
                  <c:v>42948</c:v>
                </c:pt>
                <c:pt idx="3486">
                  <c:v>42949</c:v>
                </c:pt>
                <c:pt idx="3487">
                  <c:v>42950</c:v>
                </c:pt>
                <c:pt idx="3488">
                  <c:v>42951</c:v>
                </c:pt>
                <c:pt idx="3489">
                  <c:v>42954</c:v>
                </c:pt>
                <c:pt idx="3490">
                  <c:v>42955</c:v>
                </c:pt>
                <c:pt idx="3491">
                  <c:v>42956</c:v>
                </c:pt>
                <c:pt idx="3492">
                  <c:v>42957</c:v>
                </c:pt>
                <c:pt idx="3493">
                  <c:v>42958</c:v>
                </c:pt>
                <c:pt idx="3494">
                  <c:v>42961</c:v>
                </c:pt>
                <c:pt idx="3495">
                  <c:v>42962</c:v>
                </c:pt>
                <c:pt idx="3496">
                  <c:v>42963</c:v>
                </c:pt>
                <c:pt idx="3497">
                  <c:v>42964</c:v>
                </c:pt>
                <c:pt idx="3498">
                  <c:v>42965</c:v>
                </c:pt>
                <c:pt idx="3499">
                  <c:v>42968</c:v>
                </c:pt>
                <c:pt idx="3500">
                  <c:v>42969</c:v>
                </c:pt>
                <c:pt idx="3501">
                  <c:v>42970</c:v>
                </c:pt>
                <c:pt idx="3502">
                  <c:v>42971</c:v>
                </c:pt>
                <c:pt idx="3503">
                  <c:v>42972</c:v>
                </c:pt>
                <c:pt idx="3504">
                  <c:v>42975</c:v>
                </c:pt>
                <c:pt idx="3505">
                  <c:v>42976</c:v>
                </c:pt>
                <c:pt idx="3506">
                  <c:v>42977</c:v>
                </c:pt>
                <c:pt idx="3507">
                  <c:v>42978</c:v>
                </c:pt>
                <c:pt idx="3508">
                  <c:v>42979</c:v>
                </c:pt>
                <c:pt idx="3509">
                  <c:v>42982</c:v>
                </c:pt>
                <c:pt idx="3510">
                  <c:v>42983</c:v>
                </c:pt>
                <c:pt idx="3511">
                  <c:v>42984</c:v>
                </c:pt>
                <c:pt idx="3512">
                  <c:v>42985</c:v>
                </c:pt>
                <c:pt idx="3513">
                  <c:v>42986</c:v>
                </c:pt>
                <c:pt idx="3514">
                  <c:v>42989</c:v>
                </c:pt>
                <c:pt idx="3515">
                  <c:v>42990</c:v>
                </c:pt>
                <c:pt idx="3516">
                  <c:v>42991</c:v>
                </c:pt>
                <c:pt idx="3517">
                  <c:v>42992</c:v>
                </c:pt>
                <c:pt idx="3518">
                  <c:v>42993</c:v>
                </c:pt>
                <c:pt idx="3519">
                  <c:v>42996</c:v>
                </c:pt>
                <c:pt idx="3520">
                  <c:v>42997</c:v>
                </c:pt>
                <c:pt idx="3521">
                  <c:v>42998</c:v>
                </c:pt>
                <c:pt idx="3522">
                  <c:v>42999</c:v>
                </c:pt>
                <c:pt idx="3523">
                  <c:v>43000</c:v>
                </c:pt>
                <c:pt idx="3524">
                  <c:v>43003</c:v>
                </c:pt>
                <c:pt idx="3525">
                  <c:v>43004</c:v>
                </c:pt>
                <c:pt idx="3526">
                  <c:v>43005</c:v>
                </c:pt>
                <c:pt idx="3527">
                  <c:v>43006</c:v>
                </c:pt>
                <c:pt idx="3528">
                  <c:v>43007</c:v>
                </c:pt>
                <c:pt idx="3529">
                  <c:v>43010</c:v>
                </c:pt>
                <c:pt idx="3530">
                  <c:v>43011</c:v>
                </c:pt>
                <c:pt idx="3531">
                  <c:v>43012</c:v>
                </c:pt>
                <c:pt idx="3532">
                  <c:v>43013</c:v>
                </c:pt>
                <c:pt idx="3533">
                  <c:v>43014</c:v>
                </c:pt>
                <c:pt idx="3534">
                  <c:v>43017</c:v>
                </c:pt>
                <c:pt idx="3535">
                  <c:v>43018</c:v>
                </c:pt>
                <c:pt idx="3536">
                  <c:v>43019</c:v>
                </c:pt>
                <c:pt idx="3537">
                  <c:v>43020</c:v>
                </c:pt>
                <c:pt idx="3538">
                  <c:v>43021</c:v>
                </c:pt>
                <c:pt idx="3539">
                  <c:v>43024</c:v>
                </c:pt>
                <c:pt idx="3540">
                  <c:v>43025</c:v>
                </c:pt>
                <c:pt idx="3541">
                  <c:v>43026</c:v>
                </c:pt>
                <c:pt idx="3542">
                  <c:v>43027</c:v>
                </c:pt>
                <c:pt idx="3543">
                  <c:v>43028</c:v>
                </c:pt>
                <c:pt idx="3544">
                  <c:v>43031</c:v>
                </c:pt>
                <c:pt idx="3545">
                  <c:v>43032</c:v>
                </c:pt>
                <c:pt idx="3546">
                  <c:v>43033</c:v>
                </c:pt>
                <c:pt idx="3547">
                  <c:v>43034</c:v>
                </c:pt>
                <c:pt idx="3548">
                  <c:v>43035</c:v>
                </c:pt>
                <c:pt idx="3549">
                  <c:v>43038</c:v>
                </c:pt>
                <c:pt idx="3550">
                  <c:v>43039</c:v>
                </c:pt>
                <c:pt idx="3551">
                  <c:v>43040</c:v>
                </c:pt>
                <c:pt idx="3552">
                  <c:v>43042</c:v>
                </c:pt>
                <c:pt idx="3553">
                  <c:v>43045</c:v>
                </c:pt>
                <c:pt idx="3554">
                  <c:v>43046</c:v>
                </c:pt>
                <c:pt idx="3555">
                  <c:v>43047</c:v>
                </c:pt>
                <c:pt idx="3556">
                  <c:v>43048</c:v>
                </c:pt>
                <c:pt idx="3557">
                  <c:v>43049</c:v>
                </c:pt>
                <c:pt idx="3558">
                  <c:v>43052</c:v>
                </c:pt>
                <c:pt idx="3559">
                  <c:v>43053</c:v>
                </c:pt>
                <c:pt idx="3560">
                  <c:v>43054</c:v>
                </c:pt>
                <c:pt idx="3561">
                  <c:v>43055</c:v>
                </c:pt>
                <c:pt idx="3562">
                  <c:v>43056</c:v>
                </c:pt>
                <c:pt idx="3563">
                  <c:v>43060</c:v>
                </c:pt>
                <c:pt idx="3564">
                  <c:v>43061</c:v>
                </c:pt>
                <c:pt idx="3565">
                  <c:v>43062</c:v>
                </c:pt>
                <c:pt idx="3566">
                  <c:v>43063</c:v>
                </c:pt>
                <c:pt idx="3567">
                  <c:v>43066</c:v>
                </c:pt>
                <c:pt idx="3568">
                  <c:v>43067</c:v>
                </c:pt>
                <c:pt idx="3569">
                  <c:v>43068</c:v>
                </c:pt>
                <c:pt idx="3570">
                  <c:v>43069</c:v>
                </c:pt>
                <c:pt idx="3571">
                  <c:v>43070</c:v>
                </c:pt>
                <c:pt idx="3572">
                  <c:v>43073</c:v>
                </c:pt>
                <c:pt idx="3573">
                  <c:v>43074</c:v>
                </c:pt>
                <c:pt idx="3574">
                  <c:v>43075</c:v>
                </c:pt>
                <c:pt idx="3575">
                  <c:v>43076</c:v>
                </c:pt>
                <c:pt idx="3576">
                  <c:v>43077</c:v>
                </c:pt>
                <c:pt idx="3577">
                  <c:v>43080</c:v>
                </c:pt>
                <c:pt idx="3578">
                  <c:v>43082</c:v>
                </c:pt>
                <c:pt idx="3579">
                  <c:v>43083</c:v>
                </c:pt>
                <c:pt idx="3580">
                  <c:v>43084</c:v>
                </c:pt>
                <c:pt idx="3581">
                  <c:v>43087</c:v>
                </c:pt>
                <c:pt idx="3582">
                  <c:v>43088</c:v>
                </c:pt>
                <c:pt idx="3583">
                  <c:v>43089</c:v>
                </c:pt>
                <c:pt idx="3584">
                  <c:v>43090</c:v>
                </c:pt>
                <c:pt idx="3585">
                  <c:v>43091</c:v>
                </c:pt>
                <c:pt idx="3586">
                  <c:v>43095</c:v>
                </c:pt>
                <c:pt idx="3587">
                  <c:v>43096</c:v>
                </c:pt>
                <c:pt idx="3588">
                  <c:v>43097</c:v>
                </c:pt>
                <c:pt idx="3589">
                  <c:v>43098</c:v>
                </c:pt>
                <c:pt idx="3590">
                  <c:v>43102</c:v>
                </c:pt>
                <c:pt idx="3591">
                  <c:v>43103</c:v>
                </c:pt>
                <c:pt idx="3592">
                  <c:v>43104</c:v>
                </c:pt>
                <c:pt idx="3593">
                  <c:v>43105</c:v>
                </c:pt>
                <c:pt idx="3594">
                  <c:v>43108</c:v>
                </c:pt>
                <c:pt idx="3595">
                  <c:v>43109</c:v>
                </c:pt>
                <c:pt idx="3596">
                  <c:v>43110</c:v>
                </c:pt>
                <c:pt idx="3597">
                  <c:v>43111</c:v>
                </c:pt>
                <c:pt idx="3598">
                  <c:v>43112</c:v>
                </c:pt>
                <c:pt idx="3599">
                  <c:v>43115</c:v>
                </c:pt>
                <c:pt idx="3600">
                  <c:v>43116</c:v>
                </c:pt>
                <c:pt idx="3601">
                  <c:v>43117</c:v>
                </c:pt>
                <c:pt idx="3602">
                  <c:v>43118</c:v>
                </c:pt>
                <c:pt idx="3603">
                  <c:v>43119</c:v>
                </c:pt>
                <c:pt idx="3604">
                  <c:v>43122</c:v>
                </c:pt>
                <c:pt idx="3605">
                  <c:v>43123</c:v>
                </c:pt>
                <c:pt idx="3606">
                  <c:v>43124</c:v>
                </c:pt>
                <c:pt idx="3607">
                  <c:v>43125</c:v>
                </c:pt>
                <c:pt idx="3608">
                  <c:v>43126</c:v>
                </c:pt>
                <c:pt idx="3609">
                  <c:v>43129</c:v>
                </c:pt>
                <c:pt idx="3610">
                  <c:v>43130</c:v>
                </c:pt>
                <c:pt idx="3611">
                  <c:v>43131</c:v>
                </c:pt>
                <c:pt idx="3612">
                  <c:v>43132</c:v>
                </c:pt>
                <c:pt idx="3613">
                  <c:v>43133</c:v>
                </c:pt>
                <c:pt idx="3614">
                  <c:v>43137</c:v>
                </c:pt>
                <c:pt idx="3615">
                  <c:v>43138</c:v>
                </c:pt>
                <c:pt idx="3616">
                  <c:v>43139</c:v>
                </c:pt>
                <c:pt idx="3617">
                  <c:v>43140</c:v>
                </c:pt>
                <c:pt idx="3618">
                  <c:v>43143</c:v>
                </c:pt>
                <c:pt idx="3619">
                  <c:v>43144</c:v>
                </c:pt>
                <c:pt idx="3620">
                  <c:v>43145</c:v>
                </c:pt>
                <c:pt idx="3621">
                  <c:v>43146</c:v>
                </c:pt>
                <c:pt idx="3622">
                  <c:v>43147</c:v>
                </c:pt>
                <c:pt idx="3623">
                  <c:v>43150</c:v>
                </c:pt>
                <c:pt idx="3624">
                  <c:v>43151</c:v>
                </c:pt>
                <c:pt idx="3625">
                  <c:v>43152</c:v>
                </c:pt>
                <c:pt idx="3626">
                  <c:v>43153</c:v>
                </c:pt>
                <c:pt idx="3627">
                  <c:v>43154</c:v>
                </c:pt>
                <c:pt idx="3628">
                  <c:v>43157</c:v>
                </c:pt>
                <c:pt idx="3629">
                  <c:v>43158</c:v>
                </c:pt>
                <c:pt idx="3630">
                  <c:v>43159</c:v>
                </c:pt>
                <c:pt idx="3631">
                  <c:v>43160</c:v>
                </c:pt>
                <c:pt idx="3632">
                  <c:v>43161</c:v>
                </c:pt>
                <c:pt idx="3633">
                  <c:v>43164</c:v>
                </c:pt>
                <c:pt idx="3634">
                  <c:v>43165</c:v>
                </c:pt>
                <c:pt idx="3635">
                  <c:v>43166</c:v>
                </c:pt>
                <c:pt idx="3636">
                  <c:v>43167</c:v>
                </c:pt>
                <c:pt idx="3637">
                  <c:v>43168</c:v>
                </c:pt>
                <c:pt idx="3638">
                  <c:v>43171</c:v>
                </c:pt>
                <c:pt idx="3639">
                  <c:v>43172</c:v>
                </c:pt>
                <c:pt idx="3640">
                  <c:v>43173</c:v>
                </c:pt>
                <c:pt idx="3641">
                  <c:v>43174</c:v>
                </c:pt>
                <c:pt idx="3642">
                  <c:v>43175</c:v>
                </c:pt>
                <c:pt idx="3643">
                  <c:v>43179</c:v>
                </c:pt>
                <c:pt idx="3644">
                  <c:v>43180</c:v>
                </c:pt>
                <c:pt idx="3645">
                  <c:v>43181</c:v>
                </c:pt>
                <c:pt idx="3646">
                  <c:v>43182</c:v>
                </c:pt>
                <c:pt idx="3647">
                  <c:v>43185</c:v>
                </c:pt>
                <c:pt idx="3648">
                  <c:v>43186</c:v>
                </c:pt>
                <c:pt idx="3649">
                  <c:v>43192</c:v>
                </c:pt>
                <c:pt idx="3650">
                  <c:v>43193</c:v>
                </c:pt>
                <c:pt idx="3651">
                  <c:v>43194</c:v>
                </c:pt>
                <c:pt idx="3652">
                  <c:v>43195</c:v>
                </c:pt>
                <c:pt idx="3653">
                  <c:v>43196</c:v>
                </c:pt>
                <c:pt idx="3654">
                  <c:v>43199</c:v>
                </c:pt>
                <c:pt idx="3655">
                  <c:v>43200</c:v>
                </c:pt>
                <c:pt idx="3656">
                  <c:v>43201</c:v>
                </c:pt>
                <c:pt idx="3657">
                  <c:v>43202</c:v>
                </c:pt>
                <c:pt idx="3658">
                  <c:v>43203</c:v>
                </c:pt>
                <c:pt idx="3659">
                  <c:v>43206</c:v>
                </c:pt>
                <c:pt idx="3660">
                  <c:v>43207</c:v>
                </c:pt>
                <c:pt idx="3661">
                  <c:v>43208</c:v>
                </c:pt>
                <c:pt idx="3662">
                  <c:v>43209</c:v>
                </c:pt>
                <c:pt idx="3663">
                  <c:v>43210</c:v>
                </c:pt>
                <c:pt idx="3664">
                  <c:v>43213</c:v>
                </c:pt>
                <c:pt idx="3665">
                  <c:v>43214</c:v>
                </c:pt>
                <c:pt idx="3666">
                  <c:v>43215</c:v>
                </c:pt>
                <c:pt idx="3667">
                  <c:v>43216</c:v>
                </c:pt>
                <c:pt idx="3668">
                  <c:v>43217</c:v>
                </c:pt>
                <c:pt idx="3669">
                  <c:v>43220</c:v>
                </c:pt>
                <c:pt idx="3670">
                  <c:v>43222</c:v>
                </c:pt>
                <c:pt idx="3671">
                  <c:v>43223</c:v>
                </c:pt>
                <c:pt idx="3672">
                  <c:v>43224</c:v>
                </c:pt>
                <c:pt idx="3673">
                  <c:v>43227</c:v>
                </c:pt>
                <c:pt idx="3674">
                  <c:v>43228</c:v>
                </c:pt>
                <c:pt idx="3675">
                  <c:v>43229</c:v>
                </c:pt>
                <c:pt idx="3676">
                  <c:v>43230</c:v>
                </c:pt>
                <c:pt idx="3677">
                  <c:v>43231</c:v>
                </c:pt>
                <c:pt idx="3678">
                  <c:v>43234</c:v>
                </c:pt>
                <c:pt idx="3679">
                  <c:v>43235</c:v>
                </c:pt>
                <c:pt idx="3680">
                  <c:v>43236</c:v>
                </c:pt>
                <c:pt idx="3681">
                  <c:v>43237</c:v>
                </c:pt>
                <c:pt idx="3682">
                  <c:v>43238</c:v>
                </c:pt>
                <c:pt idx="3683">
                  <c:v>43241</c:v>
                </c:pt>
                <c:pt idx="3684">
                  <c:v>43242</c:v>
                </c:pt>
                <c:pt idx="3685">
                  <c:v>43243</c:v>
                </c:pt>
                <c:pt idx="3686">
                  <c:v>43244</c:v>
                </c:pt>
                <c:pt idx="3687">
                  <c:v>43245</c:v>
                </c:pt>
                <c:pt idx="3688">
                  <c:v>43248</c:v>
                </c:pt>
                <c:pt idx="3689">
                  <c:v>43249</c:v>
                </c:pt>
                <c:pt idx="3690">
                  <c:v>43250</c:v>
                </c:pt>
                <c:pt idx="3691">
                  <c:v>43251</c:v>
                </c:pt>
                <c:pt idx="3692">
                  <c:v>43252</c:v>
                </c:pt>
                <c:pt idx="3693">
                  <c:v>43255</c:v>
                </c:pt>
                <c:pt idx="3694">
                  <c:v>43256</c:v>
                </c:pt>
                <c:pt idx="3695">
                  <c:v>43257</c:v>
                </c:pt>
                <c:pt idx="3696">
                  <c:v>43258</c:v>
                </c:pt>
                <c:pt idx="3697">
                  <c:v>43259</c:v>
                </c:pt>
                <c:pt idx="3698">
                  <c:v>43262</c:v>
                </c:pt>
                <c:pt idx="3699">
                  <c:v>43263</c:v>
                </c:pt>
                <c:pt idx="3700">
                  <c:v>43264</c:v>
                </c:pt>
                <c:pt idx="3701">
                  <c:v>43265</c:v>
                </c:pt>
                <c:pt idx="3702">
                  <c:v>43266</c:v>
                </c:pt>
                <c:pt idx="3703">
                  <c:v>43269</c:v>
                </c:pt>
                <c:pt idx="3704">
                  <c:v>43270</c:v>
                </c:pt>
                <c:pt idx="3705">
                  <c:v>43271</c:v>
                </c:pt>
                <c:pt idx="3706">
                  <c:v>43272</c:v>
                </c:pt>
                <c:pt idx="3707">
                  <c:v>43273</c:v>
                </c:pt>
                <c:pt idx="3708">
                  <c:v>43276</c:v>
                </c:pt>
                <c:pt idx="3709">
                  <c:v>43277</c:v>
                </c:pt>
                <c:pt idx="3710">
                  <c:v>43278</c:v>
                </c:pt>
                <c:pt idx="3711">
                  <c:v>43279</c:v>
                </c:pt>
                <c:pt idx="3712">
                  <c:v>43280</c:v>
                </c:pt>
                <c:pt idx="3713">
                  <c:v>43283</c:v>
                </c:pt>
                <c:pt idx="3714">
                  <c:v>43284</c:v>
                </c:pt>
                <c:pt idx="3715">
                  <c:v>43285</c:v>
                </c:pt>
                <c:pt idx="3716">
                  <c:v>43286</c:v>
                </c:pt>
                <c:pt idx="3717">
                  <c:v>43287</c:v>
                </c:pt>
                <c:pt idx="3718">
                  <c:v>43290</c:v>
                </c:pt>
                <c:pt idx="3719">
                  <c:v>43291</c:v>
                </c:pt>
                <c:pt idx="3720">
                  <c:v>43292</c:v>
                </c:pt>
                <c:pt idx="3721">
                  <c:v>43293</c:v>
                </c:pt>
                <c:pt idx="3722">
                  <c:v>43294</c:v>
                </c:pt>
                <c:pt idx="3723">
                  <c:v>43297</c:v>
                </c:pt>
                <c:pt idx="3724">
                  <c:v>43298</c:v>
                </c:pt>
                <c:pt idx="3725">
                  <c:v>43299</c:v>
                </c:pt>
                <c:pt idx="3726">
                  <c:v>43300</c:v>
                </c:pt>
                <c:pt idx="3727">
                  <c:v>43301</c:v>
                </c:pt>
                <c:pt idx="3728">
                  <c:v>43304</c:v>
                </c:pt>
                <c:pt idx="3729">
                  <c:v>43305</c:v>
                </c:pt>
                <c:pt idx="3730">
                  <c:v>43306</c:v>
                </c:pt>
                <c:pt idx="3731">
                  <c:v>43307</c:v>
                </c:pt>
                <c:pt idx="3732">
                  <c:v>43308</c:v>
                </c:pt>
                <c:pt idx="3733">
                  <c:v>43311</c:v>
                </c:pt>
                <c:pt idx="3734">
                  <c:v>43312</c:v>
                </c:pt>
                <c:pt idx="3735">
                  <c:v>43313</c:v>
                </c:pt>
                <c:pt idx="3736">
                  <c:v>43314</c:v>
                </c:pt>
                <c:pt idx="3737">
                  <c:v>43315</c:v>
                </c:pt>
                <c:pt idx="3738">
                  <c:v>43318</c:v>
                </c:pt>
                <c:pt idx="3739">
                  <c:v>43319</c:v>
                </c:pt>
                <c:pt idx="3740">
                  <c:v>43320</c:v>
                </c:pt>
                <c:pt idx="3741">
                  <c:v>43321</c:v>
                </c:pt>
                <c:pt idx="3742">
                  <c:v>43322</c:v>
                </c:pt>
                <c:pt idx="3743">
                  <c:v>43325</c:v>
                </c:pt>
                <c:pt idx="3744">
                  <c:v>43326</c:v>
                </c:pt>
                <c:pt idx="3745">
                  <c:v>43327</c:v>
                </c:pt>
                <c:pt idx="3746">
                  <c:v>43328</c:v>
                </c:pt>
                <c:pt idx="3747">
                  <c:v>43329</c:v>
                </c:pt>
                <c:pt idx="3748">
                  <c:v>43332</c:v>
                </c:pt>
                <c:pt idx="3749">
                  <c:v>43333</c:v>
                </c:pt>
                <c:pt idx="3750">
                  <c:v>43334</c:v>
                </c:pt>
                <c:pt idx="3751">
                  <c:v>43335</c:v>
                </c:pt>
                <c:pt idx="3752">
                  <c:v>43336</c:v>
                </c:pt>
                <c:pt idx="3753">
                  <c:v>43339</c:v>
                </c:pt>
                <c:pt idx="3754">
                  <c:v>43340</c:v>
                </c:pt>
                <c:pt idx="3755">
                  <c:v>43341</c:v>
                </c:pt>
                <c:pt idx="3756">
                  <c:v>43342</c:v>
                </c:pt>
                <c:pt idx="3757">
                  <c:v>43343</c:v>
                </c:pt>
                <c:pt idx="3758">
                  <c:v>43346</c:v>
                </c:pt>
                <c:pt idx="3759">
                  <c:v>43347</c:v>
                </c:pt>
                <c:pt idx="3760">
                  <c:v>43348</c:v>
                </c:pt>
                <c:pt idx="3761">
                  <c:v>43349</c:v>
                </c:pt>
                <c:pt idx="3762">
                  <c:v>43350</c:v>
                </c:pt>
                <c:pt idx="3763">
                  <c:v>43353</c:v>
                </c:pt>
                <c:pt idx="3764">
                  <c:v>43354</c:v>
                </c:pt>
                <c:pt idx="3765">
                  <c:v>43355</c:v>
                </c:pt>
                <c:pt idx="3766">
                  <c:v>43356</c:v>
                </c:pt>
                <c:pt idx="3767">
                  <c:v>43357</c:v>
                </c:pt>
                <c:pt idx="3768">
                  <c:v>43358</c:v>
                </c:pt>
                <c:pt idx="3769">
                  <c:v>43359</c:v>
                </c:pt>
                <c:pt idx="3770">
                  <c:v>43360</c:v>
                </c:pt>
                <c:pt idx="3771">
                  <c:v>43361</c:v>
                </c:pt>
                <c:pt idx="3772">
                  <c:v>43362</c:v>
                </c:pt>
                <c:pt idx="3773">
                  <c:v>43363</c:v>
                </c:pt>
                <c:pt idx="3774">
                  <c:v>43364</c:v>
                </c:pt>
                <c:pt idx="3775">
                  <c:v>43365</c:v>
                </c:pt>
                <c:pt idx="3776">
                  <c:v>43366</c:v>
                </c:pt>
                <c:pt idx="3777">
                  <c:v>43367</c:v>
                </c:pt>
                <c:pt idx="3778">
                  <c:v>43368</c:v>
                </c:pt>
                <c:pt idx="3779">
                  <c:v>43369</c:v>
                </c:pt>
                <c:pt idx="3780">
                  <c:v>43370</c:v>
                </c:pt>
                <c:pt idx="3781">
                  <c:v>43371</c:v>
                </c:pt>
                <c:pt idx="3782">
                  <c:v>43372</c:v>
                </c:pt>
                <c:pt idx="3783">
                  <c:v>43373</c:v>
                </c:pt>
                <c:pt idx="3784">
                  <c:v>43374</c:v>
                </c:pt>
                <c:pt idx="3785">
                  <c:v>43375</c:v>
                </c:pt>
                <c:pt idx="3786">
                  <c:v>43376</c:v>
                </c:pt>
                <c:pt idx="3787">
                  <c:v>43377</c:v>
                </c:pt>
                <c:pt idx="3788">
                  <c:v>43378</c:v>
                </c:pt>
                <c:pt idx="3789">
                  <c:v>43379</c:v>
                </c:pt>
                <c:pt idx="3790">
                  <c:v>43380</c:v>
                </c:pt>
                <c:pt idx="3791">
                  <c:v>43381</c:v>
                </c:pt>
                <c:pt idx="3792">
                  <c:v>43382</c:v>
                </c:pt>
                <c:pt idx="3793">
                  <c:v>43383</c:v>
                </c:pt>
                <c:pt idx="3794">
                  <c:v>43384</c:v>
                </c:pt>
                <c:pt idx="3795">
                  <c:v>43385</c:v>
                </c:pt>
                <c:pt idx="3796">
                  <c:v>43386</c:v>
                </c:pt>
                <c:pt idx="3797">
                  <c:v>43387</c:v>
                </c:pt>
                <c:pt idx="3798">
                  <c:v>43388</c:v>
                </c:pt>
                <c:pt idx="3799">
                  <c:v>43389</c:v>
                </c:pt>
                <c:pt idx="3800">
                  <c:v>43390</c:v>
                </c:pt>
                <c:pt idx="3801">
                  <c:v>43391</c:v>
                </c:pt>
                <c:pt idx="3802">
                  <c:v>43392</c:v>
                </c:pt>
                <c:pt idx="3803">
                  <c:v>43393</c:v>
                </c:pt>
                <c:pt idx="3804">
                  <c:v>43394</c:v>
                </c:pt>
                <c:pt idx="3805">
                  <c:v>43395</c:v>
                </c:pt>
                <c:pt idx="3806">
                  <c:v>43396</c:v>
                </c:pt>
                <c:pt idx="3807">
                  <c:v>43397</c:v>
                </c:pt>
                <c:pt idx="3808">
                  <c:v>43398</c:v>
                </c:pt>
                <c:pt idx="3809">
                  <c:v>43399</c:v>
                </c:pt>
                <c:pt idx="3810">
                  <c:v>43400</c:v>
                </c:pt>
                <c:pt idx="3811">
                  <c:v>43401</c:v>
                </c:pt>
                <c:pt idx="3812">
                  <c:v>43402</c:v>
                </c:pt>
                <c:pt idx="3813">
                  <c:v>43403</c:v>
                </c:pt>
                <c:pt idx="3814">
                  <c:v>43404</c:v>
                </c:pt>
                <c:pt idx="3815">
                  <c:v>43405</c:v>
                </c:pt>
                <c:pt idx="3816">
                  <c:v>43406</c:v>
                </c:pt>
                <c:pt idx="3817">
                  <c:v>43407</c:v>
                </c:pt>
                <c:pt idx="3818">
                  <c:v>43408</c:v>
                </c:pt>
                <c:pt idx="3819">
                  <c:v>43409</c:v>
                </c:pt>
                <c:pt idx="3820">
                  <c:v>43410</c:v>
                </c:pt>
                <c:pt idx="3821">
                  <c:v>43411</c:v>
                </c:pt>
                <c:pt idx="3822">
                  <c:v>43412</c:v>
                </c:pt>
                <c:pt idx="3823">
                  <c:v>43413</c:v>
                </c:pt>
                <c:pt idx="3824">
                  <c:v>43414</c:v>
                </c:pt>
                <c:pt idx="3825">
                  <c:v>43415</c:v>
                </c:pt>
                <c:pt idx="3826">
                  <c:v>43416</c:v>
                </c:pt>
                <c:pt idx="3827">
                  <c:v>43417</c:v>
                </c:pt>
                <c:pt idx="3828">
                  <c:v>43418</c:v>
                </c:pt>
                <c:pt idx="3829">
                  <c:v>43419</c:v>
                </c:pt>
                <c:pt idx="3830">
                  <c:v>43420</c:v>
                </c:pt>
                <c:pt idx="3831">
                  <c:v>43421</c:v>
                </c:pt>
                <c:pt idx="3832">
                  <c:v>43422</c:v>
                </c:pt>
                <c:pt idx="3833">
                  <c:v>43423</c:v>
                </c:pt>
                <c:pt idx="3834">
                  <c:v>43424</c:v>
                </c:pt>
                <c:pt idx="3835">
                  <c:v>43425</c:v>
                </c:pt>
                <c:pt idx="3836">
                  <c:v>43426</c:v>
                </c:pt>
                <c:pt idx="3837">
                  <c:v>43427</c:v>
                </c:pt>
                <c:pt idx="3838">
                  <c:v>43428</c:v>
                </c:pt>
                <c:pt idx="3839">
                  <c:v>43429</c:v>
                </c:pt>
                <c:pt idx="3840">
                  <c:v>43430</c:v>
                </c:pt>
                <c:pt idx="3841">
                  <c:v>43431</c:v>
                </c:pt>
                <c:pt idx="3842">
                  <c:v>43432</c:v>
                </c:pt>
                <c:pt idx="3843">
                  <c:v>43433</c:v>
                </c:pt>
                <c:pt idx="3844">
                  <c:v>43434</c:v>
                </c:pt>
                <c:pt idx="3845">
                  <c:v>43435</c:v>
                </c:pt>
                <c:pt idx="3846">
                  <c:v>43436</c:v>
                </c:pt>
                <c:pt idx="3847">
                  <c:v>43437</c:v>
                </c:pt>
                <c:pt idx="3848">
                  <c:v>43438</c:v>
                </c:pt>
                <c:pt idx="3849">
                  <c:v>43439</c:v>
                </c:pt>
                <c:pt idx="3850">
                  <c:v>43440</c:v>
                </c:pt>
                <c:pt idx="3851">
                  <c:v>43441</c:v>
                </c:pt>
                <c:pt idx="3852">
                  <c:v>43442</c:v>
                </c:pt>
                <c:pt idx="3853">
                  <c:v>43443</c:v>
                </c:pt>
                <c:pt idx="3854">
                  <c:v>43444</c:v>
                </c:pt>
                <c:pt idx="3855">
                  <c:v>43445</c:v>
                </c:pt>
                <c:pt idx="3856">
                  <c:v>43446</c:v>
                </c:pt>
                <c:pt idx="3857">
                  <c:v>43447</c:v>
                </c:pt>
                <c:pt idx="3858">
                  <c:v>43448</c:v>
                </c:pt>
                <c:pt idx="3859">
                  <c:v>43449</c:v>
                </c:pt>
                <c:pt idx="3860">
                  <c:v>43450</c:v>
                </c:pt>
                <c:pt idx="3861">
                  <c:v>43451</c:v>
                </c:pt>
                <c:pt idx="3862">
                  <c:v>43452</c:v>
                </c:pt>
                <c:pt idx="3863">
                  <c:v>43453</c:v>
                </c:pt>
                <c:pt idx="3864">
                  <c:v>43454</c:v>
                </c:pt>
                <c:pt idx="3865">
                  <c:v>43455</c:v>
                </c:pt>
                <c:pt idx="3866">
                  <c:v>43456</c:v>
                </c:pt>
                <c:pt idx="3867">
                  <c:v>43457</c:v>
                </c:pt>
                <c:pt idx="3868">
                  <c:v>43458</c:v>
                </c:pt>
                <c:pt idx="3869">
                  <c:v>43459</c:v>
                </c:pt>
                <c:pt idx="3870">
                  <c:v>43460</c:v>
                </c:pt>
                <c:pt idx="3871">
                  <c:v>43461</c:v>
                </c:pt>
                <c:pt idx="3872">
                  <c:v>43462</c:v>
                </c:pt>
                <c:pt idx="3873">
                  <c:v>43463</c:v>
                </c:pt>
                <c:pt idx="3874">
                  <c:v>43464</c:v>
                </c:pt>
                <c:pt idx="3875">
                  <c:v>43465</c:v>
                </c:pt>
                <c:pt idx="3876">
                  <c:v>43466</c:v>
                </c:pt>
                <c:pt idx="3877">
                  <c:v>43467</c:v>
                </c:pt>
                <c:pt idx="3878">
                  <c:v>43468</c:v>
                </c:pt>
                <c:pt idx="3879">
                  <c:v>43469</c:v>
                </c:pt>
                <c:pt idx="3880">
                  <c:v>43470</c:v>
                </c:pt>
                <c:pt idx="3881">
                  <c:v>43471</c:v>
                </c:pt>
                <c:pt idx="3882">
                  <c:v>43472</c:v>
                </c:pt>
                <c:pt idx="3883">
                  <c:v>43473</c:v>
                </c:pt>
                <c:pt idx="3884">
                  <c:v>43474</c:v>
                </c:pt>
                <c:pt idx="3885">
                  <c:v>43475</c:v>
                </c:pt>
                <c:pt idx="3886">
                  <c:v>43476</c:v>
                </c:pt>
                <c:pt idx="3887">
                  <c:v>43477</c:v>
                </c:pt>
                <c:pt idx="3888">
                  <c:v>43478</c:v>
                </c:pt>
                <c:pt idx="3889">
                  <c:v>43479</c:v>
                </c:pt>
                <c:pt idx="3890">
                  <c:v>43480</c:v>
                </c:pt>
                <c:pt idx="3891">
                  <c:v>43481</c:v>
                </c:pt>
                <c:pt idx="3892">
                  <c:v>43482</c:v>
                </c:pt>
                <c:pt idx="3893">
                  <c:v>43483</c:v>
                </c:pt>
                <c:pt idx="3894">
                  <c:v>43486</c:v>
                </c:pt>
                <c:pt idx="3895">
                  <c:v>43487</c:v>
                </c:pt>
                <c:pt idx="3896">
                  <c:v>43488</c:v>
                </c:pt>
                <c:pt idx="3897">
                  <c:v>43489</c:v>
                </c:pt>
                <c:pt idx="3898">
                  <c:v>43490</c:v>
                </c:pt>
                <c:pt idx="3899">
                  <c:v>43491</c:v>
                </c:pt>
                <c:pt idx="3900">
                  <c:v>43492</c:v>
                </c:pt>
                <c:pt idx="3901">
                  <c:v>43493</c:v>
                </c:pt>
                <c:pt idx="3902">
                  <c:v>43494</c:v>
                </c:pt>
                <c:pt idx="3903">
                  <c:v>43495</c:v>
                </c:pt>
                <c:pt idx="3904">
                  <c:v>43496</c:v>
                </c:pt>
                <c:pt idx="3905">
                  <c:v>43497</c:v>
                </c:pt>
                <c:pt idx="3906">
                  <c:v>43498</c:v>
                </c:pt>
                <c:pt idx="3907">
                  <c:v>43499</c:v>
                </c:pt>
                <c:pt idx="3908">
                  <c:v>43500</c:v>
                </c:pt>
                <c:pt idx="3909">
                  <c:v>43501</c:v>
                </c:pt>
                <c:pt idx="3910">
                  <c:v>43502</c:v>
                </c:pt>
                <c:pt idx="3911">
                  <c:v>43503</c:v>
                </c:pt>
                <c:pt idx="3912">
                  <c:v>43504</c:v>
                </c:pt>
                <c:pt idx="3913">
                  <c:v>43505</c:v>
                </c:pt>
                <c:pt idx="3914">
                  <c:v>43506</c:v>
                </c:pt>
                <c:pt idx="3915">
                  <c:v>43507</c:v>
                </c:pt>
                <c:pt idx="3916">
                  <c:v>43508</c:v>
                </c:pt>
                <c:pt idx="3917">
                  <c:v>43509</c:v>
                </c:pt>
                <c:pt idx="3918">
                  <c:v>43510</c:v>
                </c:pt>
                <c:pt idx="3919">
                  <c:v>43511</c:v>
                </c:pt>
                <c:pt idx="3920">
                  <c:v>43512</c:v>
                </c:pt>
                <c:pt idx="3921">
                  <c:v>43513</c:v>
                </c:pt>
                <c:pt idx="3922">
                  <c:v>43514</c:v>
                </c:pt>
                <c:pt idx="3923">
                  <c:v>43515</c:v>
                </c:pt>
                <c:pt idx="3924">
                  <c:v>43516</c:v>
                </c:pt>
                <c:pt idx="3925">
                  <c:v>43517</c:v>
                </c:pt>
                <c:pt idx="3926">
                  <c:v>43518</c:v>
                </c:pt>
                <c:pt idx="3927">
                  <c:v>43519</c:v>
                </c:pt>
                <c:pt idx="3928">
                  <c:v>43520</c:v>
                </c:pt>
                <c:pt idx="3929">
                  <c:v>43521</c:v>
                </c:pt>
                <c:pt idx="3930">
                  <c:v>43522</c:v>
                </c:pt>
                <c:pt idx="3931">
                  <c:v>43523</c:v>
                </c:pt>
                <c:pt idx="3932">
                  <c:v>43524</c:v>
                </c:pt>
                <c:pt idx="3933">
                  <c:v>43525</c:v>
                </c:pt>
                <c:pt idx="3934">
                  <c:v>43526</c:v>
                </c:pt>
                <c:pt idx="3935">
                  <c:v>43527</c:v>
                </c:pt>
                <c:pt idx="3936">
                  <c:v>43528</c:v>
                </c:pt>
                <c:pt idx="3937">
                  <c:v>43529</c:v>
                </c:pt>
                <c:pt idx="3938">
                  <c:v>43530</c:v>
                </c:pt>
                <c:pt idx="3939">
                  <c:v>43531</c:v>
                </c:pt>
                <c:pt idx="3940">
                  <c:v>43532</c:v>
                </c:pt>
                <c:pt idx="3941">
                  <c:v>43533</c:v>
                </c:pt>
                <c:pt idx="3942">
                  <c:v>43534</c:v>
                </c:pt>
                <c:pt idx="3943">
                  <c:v>43535</c:v>
                </c:pt>
                <c:pt idx="3944">
                  <c:v>43536</c:v>
                </c:pt>
                <c:pt idx="3945">
                  <c:v>43537</c:v>
                </c:pt>
              </c:numCache>
            </c:numRef>
          </c:cat>
          <c:val>
            <c:numRef>
              <c:f>'Compensacion VALMER'!$D$2:$D$4996</c:f>
              <c:numCache>
                <c:formatCode>General</c:formatCode>
                <c:ptCount val="4995"/>
                <c:pt idx="328" formatCode="0.00">
                  <c:v>4.4423145682769114</c:v>
                </c:pt>
                <c:pt idx="329" formatCode="0.00">
                  <c:v>4.4203272450532731</c:v>
                </c:pt>
                <c:pt idx="330" formatCode="0.00">
                  <c:v>4.3453738584474886</c:v>
                </c:pt>
                <c:pt idx="331" formatCode="0.00">
                  <c:v>4.2423865258350002</c:v>
                </c:pt>
                <c:pt idx="332" formatCode="0.00">
                  <c:v>4.2258388048339528</c:v>
                </c:pt>
                <c:pt idx="333" formatCode="0.00">
                  <c:v>4.1629155961556759</c:v>
                </c:pt>
                <c:pt idx="334" formatCode="0.00">
                  <c:v>4.1439902931100114</c:v>
                </c:pt>
                <c:pt idx="335" formatCode="0.00">
                  <c:v>4.1847035309793466</c:v>
                </c:pt>
                <c:pt idx="336" formatCode="0.00">
                  <c:v>4.1839192919006374</c:v>
                </c:pt>
                <c:pt idx="337" formatCode="0.00">
                  <c:v>4.1278338250690005</c:v>
                </c:pt>
                <c:pt idx="338" formatCode="0.00">
                  <c:v>4.157697506186941</c:v>
                </c:pt>
                <c:pt idx="339" formatCode="0.00">
                  <c:v>4.186383019227109</c:v>
                </c:pt>
                <c:pt idx="340" formatCode="0.00">
                  <c:v>4.2915005236599058</c:v>
                </c:pt>
                <c:pt idx="341" formatCode="0.00">
                  <c:v>4.3027908969720059</c:v>
                </c:pt>
                <c:pt idx="342" formatCode="0.00">
                  <c:v>4.2935831270234246</c:v>
                </c:pt>
                <c:pt idx="343" formatCode="0.00">
                  <c:v>4.4812385757806545</c:v>
                </c:pt>
                <c:pt idx="344" formatCode="0.00">
                  <c:v>4.4911863277158899</c:v>
                </c:pt>
                <c:pt idx="345" formatCode="0.00">
                  <c:v>4.4269142149861951</c:v>
                </c:pt>
                <c:pt idx="346" formatCode="0.00">
                  <c:v>4.4554508235742167</c:v>
                </c:pt>
                <c:pt idx="347" formatCode="0.00">
                  <c:v>4.4552884615384611</c:v>
                </c:pt>
                <c:pt idx="348" formatCode="0.00">
                  <c:v>4.4446559436566098</c:v>
                </c:pt>
                <c:pt idx="349" formatCode="0.00">
                  <c:v>4.4174314546839302</c:v>
                </c:pt>
                <c:pt idx="350" formatCode="0.00">
                  <c:v>4.3600885292717759</c:v>
                </c:pt>
                <c:pt idx="351" formatCode="0.00">
                  <c:v>4.3264558347610889</c:v>
                </c:pt>
                <c:pt idx="352" formatCode="0.00">
                  <c:v>4.3027565200837632</c:v>
                </c:pt>
                <c:pt idx="353" formatCode="0.00">
                  <c:v>4.3505463544641163</c:v>
                </c:pt>
                <c:pt idx="354" formatCode="0.00">
                  <c:v>4.3784773505900265</c:v>
                </c:pt>
                <c:pt idx="355" formatCode="0.00">
                  <c:v>4.3707578065498849</c:v>
                </c:pt>
                <c:pt idx="356" formatCode="0.00">
                  <c:v>4.4939124226558773</c:v>
                </c:pt>
                <c:pt idx="357" formatCode="0.00">
                  <c:v>4.4942693955259392</c:v>
                </c:pt>
                <c:pt idx="358" formatCode="0.00">
                  <c:v>4.6081524842946893</c:v>
                </c:pt>
                <c:pt idx="359" formatCode="0.00">
                  <c:v>4.5979366136861142</c:v>
                </c:pt>
                <c:pt idx="360" formatCode="0.00">
                  <c:v>4.6639969547011804</c:v>
                </c:pt>
                <c:pt idx="361" formatCode="0.00">
                  <c:v>4.7297735705451434</c:v>
                </c:pt>
                <c:pt idx="362" formatCode="0.00">
                  <c:v>4.6632461231091238</c:v>
                </c:pt>
                <c:pt idx="363" formatCode="0.00">
                  <c:v>4.6062972124441064</c:v>
                </c:pt>
                <c:pt idx="364" formatCode="0.00">
                  <c:v>4.6060355817714775</c:v>
                </c:pt>
                <c:pt idx="365" formatCode="0.00">
                  <c:v>4.5734843006660331</c:v>
                </c:pt>
                <c:pt idx="366" formatCode="0.00">
                  <c:v>4.5309800190294958</c:v>
                </c:pt>
                <c:pt idx="367" formatCode="0.00">
                  <c:v>4.5414322421012567</c:v>
                </c:pt>
                <c:pt idx="368" formatCode="0.00">
                  <c:v>4.645932622763608</c:v>
                </c:pt>
                <c:pt idx="369" formatCode="0.00">
                  <c:v>4.6554201160909701</c:v>
                </c:pt>
                <c:pt idx="370" formatCode="0.00">
                  <c:v>4.7687829479493766</c:v>
                </c:pt>
                <c:pt idx="371" formatCode="0.00">
                  <c:v>4.7973092293054229</c:v>
                </c:pt>
                <c:pt idx="372" formatCode="0.00">
                  <c:v>4.8259086584205519</c:v>
                </c:pt>
                <c:pt idx="373" formatCode="0.00">
                  <c:v>4.797580875356803</c:v>
                </c:pt>
                <c:pt idx="374" formatCode="0.00">
                  <c:v>4.7692530922930541</c:v>
                </c:pt>
                <c:pt idx="375" formatCode="0.00">
                  <c:v>4.8168905803996198</c:v>
                </c:pt>
                <c:pt idx="376" formatCode="0.00">
                  <c:v>4.9121712654614651</c:v>
                </c:pt>
                <c:pt idx="377" formatCode="0.00">
                  <c:v>4.8938277830637498</c:v>
                </c:pt>
                <c:pt idx="380" formatCode="0.00">
                  <c:v>5.0741484300666047</c:v>
                </c:pt>
                <c:pt idx="381" formatCode="0.00">
                  <c:v>5.0818443831446789</c:v>
                </c:pt>
                <c:pt idx="382" formatCode="0.00">
                  <c:v>5.1453959501853781</c:v>
                </c:pt>
                <c:pt idx="383" formatCode="0.00">
                  <c:v>5.059105853287722</c:v>
                </c:pt>
                <c:pt idx="384" formatCode="0.00">
                  <c:v>4.9558684910680348</c:v>
                </c:pt>
                <c:pt idx="385" formatCode="0.00">
                  <c:v>5.1227641581147854</c:v>
                </c:pt>
                <c:pt idx="386" formatCode="0.00">
                  <c:v>4.7818799054373526</c:v>
                </c:pt>
                <c:pt idx="387" formatCode="0.00">
                  <c:v>4.8704901589704779</c:v>
                </c:pt>
                <c:pt idx="388" formatCode="0.00">
                  <c:v>4.8458095057754216</c:v>
                </c:pt>
                <c:pt idx="389" formatCode="0.00">
                  <c:v>4.753405000947148</c:v>
                </c:pt>
                <c:pt idx="390" formatCode="0.00">
                  <c:v>4.6603608637999612</c:v>
                </c:pt>
                <c:pt idx="391" formatCode="0.00">
                  <c:v>4.7098626373626375</c:v>
                </c:pt>
                <c:pt idx="392" formatCode="0.00">
                  <c:v>4.71932739674119</c:v>
                </c:pt>
                <c:pt idx="393" formatCode="0.00">
                  <c:v>4.8822955170126061</c:v>
                </c:pt>
                <c:pt idx="394" formatCode="0.00">
                  <c:v>4.9267506631299742</c:v>
                </c:pt>
                <c:pt idx="395" formatCode="0.00">
                  <c:v>4.9842497158014405</c:v>
                </c:pt>
                <c:pt idx="396" formatCode="0.00">
                  <c:v>4.8435202728306175</c:v>
                </c:pt>
                <c:pt idx="397" formatCode="0.00">
                  <c:v>4.8062116331943923</c:v>
                </c:pt>
                <c:pt idx="398" formatCode="0.00">
                  <c:v>4.8811358469117083</c:v>
                </c:pt>
                <c:pt idx="399" formatCode="0.00">
                  <c:v>4.8148791812754661</c:v>
                </c:pt>
                <c:pt idx="400" formatCode="0.00">
                  <c:v>4.7505831042002464</c:v>
                </c:pt>
                <c:pt idx="401" formatCode="0.00">
                  <c:v>4.711001895734598</c:v>
                </c:pt>
                <c:pt idx="402" formatCode="0.00">
                  <c:v>4.7777023696682468</c:v>
                </c:pt>
                <c:pt idx="403" formatCode="0.00">
                  <c:v>4.8803706161137432</c:v>
                </c:pt>
                <c:pt idx="404" formatCode="0.00">
                  <c:v>4.9195582938388629</c:v>
                </c:pt>
                <c:pt idx="405" formatCode="0.00">
                  <c:v>4.6941005015614641</c:v>
                </c:pt>
                <c:pt idx="406" formatCode="0.00">
                  <c:v>4.6544458128078823</c:v>
                </c:pt>
                <c:pt idx="407" formatCode="0.00">
                  <c:v>4.6625738916256161</c:v>
                </c:pt>
                <c:pt idx="408" formatCode="0.00">
                  <c:v>4.7187893141341419</c:v>
                </c:pt>
                <c:pt idx="409" formatCode="0.00">
                  <c:v>4.7181129215611977</c:v>
                </c:pt>
                <c:pt idx="410" formatCode="0.00">
                  <c:v>4.6426989389920417</c:v>
                </c:pt>
                <c:pt idx="411" formatCode="0.00">
                  <c:v>4.5675577870405446</c:v>
                </c:pt>
                <c:pt idx="412" formatCode="0.00">
                  <c:v>4.568928909952608</c:v>
                </c:pt>
                <c:pt idx="413" formatCode="0.00">
                  <c:v>4.4945177809388346</c:v>
                </c:pt>
                <c:pt idx="414" formatCode="0.00">
                  <c:v>4.4202812826107589</c:v>
                </c:pt>
                <c:pt idx="415" formatCode="0.00">
                  <c:v>4.3732383776091082</c:v>
                </c:pt>
                <c:pt idx="416" formatCode="0.00">
                  <c:v>4.4451106678065928</c:v>
                </c:pt>
                <c:pt idx="417" formatCode="0.00">
                  <c:v>4.4633295335803185</c:v>
                </c:pt>
                <c:pt idx="418" formatCode="0.00">
                  <c:v>4.33242205323194</c:v>
                </c:pt>
                <c:pt idx="419" formatCode="0.00">
                  <c:v>4.3461954765751205</c:v>
                </c:pt>
                <c:pt idx="420" formatCode="0.00">
                  <c:v>4.3104121166081102</c:v>
                </c:pt>
                <c:pt idx="421" formatCode="0.00">
                  <c:v>4.2844572134105805</c:v>
                </c:pt>
                <c:pt idx="422" formatCode="0.00">
                  <c:v>4.2859022627876033</c:v>
                </c:pt>
                <c:pt idx="423" formatCode="0.00">
                  <c:v>4.2769262217151551</c:v>
                </c:pt>
                <c:pt idx="424" formatCode="0.00">
                  <c:v>4.2863455686572847</c:v>
                </c:pt>
                <c:pt idx="425" formatCode="0.00">
                  <c:v>4.3239506466337003</c:v>
                </c:pt>
                <c:pt idx="426" formatCode="0.00">
                  <c:v>4.3814076469469292</c:v>
                </c:pt>
                <c:pt idx="427" formatCode="0.00">
                  <c:v>4.3719516834696606</c:v>
                </c:pt>
                <c:pt idx="428" formatCode="0.00">
                  <c:v>4.4458074947688813</c:v>
                </c:pt>
                <c:pt idx="429" formatCode="0.00">
                  <c:v>4.3594132750095085</c:v>
                </c:pt>
                <c:pt idx="430" formatCode="0.00">
                  <c:v>4.3322193683409447</c:v>
                </c:pt>
                <c:pt idx="431" formatCode="0.00">
                  <c:v>4.2884838678975923</c:v>
                </c:pt>
                <c:pt idx="432" formatCode="0.00">
                  <c:v>4.3269544113448184</c:v>
                </c:pt>
                <c:pt idx="433" formatCode="0.00">
                  <c:v>4.3838441039307128</c:v>
                </c:pt>
                <c:pt idx="434" formatCode="0.00">
                  <c:v>4.3019809614469304</c:v>
                </c:pt>
                <c:pt idx="435" formatCode="0.00">
                  <c:v>4.2639733460257023</c:v>
                </c:pt>
                <c:pt idx="436" formatCode="0.00">
                  <c:v>4.3032356020942411</c:v>
                </c:pt>
                <c:pt idx="437" formatCode="0.00">
                  <c:v>4.3604302712993821</c:v>
                </c:pt>
                <c:pt idx="438" formatCode="0.00">
                  <c:v>4.4170138029509758</c:v>
                </c:pt>
                <c:pt idx="439" formatCode="0.00">
                  <c:v>4.3333971246310581</c:v>
                </c:pt>
                <c:pt idx="440" formatCode="0.00">
                  <c:v>4.3374909506572674</c:v>
                </c:pt>
                <c:pt idx="441" formatCode="0.00">
                  <c:v>4.4030891598399693</c:v>
                </c:pt>
                <c:pt idx="442" formatCode="0.00">
                  <c:v>4.3047708869200729</c:v>
                </c:pt>
                <c:pt idx="443" formatCode="0.00">
                  <c:v>4.3542031056492325</c:v>
                </c:pt>
                <c:pt idx="444" formatCode="0.00">
                  <c:v>4.2949346934884165</c:v>
                </c:pt>
                <c:pt idx="445" formatCode="0.00">
                  <c:v>4.3335882521216744</c:v>
                </c:pt>
                <c:pt idx="446" formatCode="0.00">
                  <c:v>4.3229165078154779</c:v>
                </c:pt>
                <c:pt idx="447" formatCode="0.00">
                  <c:v>4.3499475691134402</c:v>
                </c:pt>
                <c:pt idx="448" formatCode="0.00">
                  <c:v>4.3328790622319646</c:v>
                </c:pt>
                <c:pt idx="449" formatCode="0.00">
                  <c:v>4.3408337303477849</c:v>
                </c:pt>
                <c:pt idx="450" formatCode="0.00">
                  <c:v>4.3036630455498379</c:v>
                </c:pt>
                <c:pt idx="451" formatCode="0.00">
                  <c:v>4.2669236633946444</c:v>
                </c:pt>
                <c:pt idx="452" formatCode="0.00">
                  <c:v>4.256632040407891</c:v>
                </c:pt>
                <c:pt idx="453" formatCode="0.00">
                  <c:v>4.2365500810063867</c:v>
                </c:pt>
                <c:pt idx="454" formatCode="0.00">
                  <c:v>4.2207125822760663</c:v>
                </c:pt>
                <c:pt idx="455" formatCode="0.00">
                  <c:v>4.1451116625310167</c:v>
                </c:pt>
                <c:pt idx="456" formatCode="0.00">
                  <c:v>4.2868505966587103</c:v>
                </c:pt>
                <c:pt idx="457" formatCode="0.00">
                  <c:v>4.258274940334128</c:v>
                </c:pt>
                <c:pt idx="458" formatCode="0.00">
                  <c:v>4.2683082061068705</c:v>
                </c:pt>
                <c:pt idx="459" formatCode="0.00">
                  <c:v>4.3430105885719739</c:v>
                </c:pt>
                <c:pt idx="460" formatCode="0.00">
                  <c:v>4.3782658022690439</c:v>
                </c:pt>
                <c:pt idx="461" formatCode="0.00">
                  <c:v>4.4331178489702516</c:v>
                </c:pt>
                <c:pt idx="462" formatCode="0.00">
                  <c:v>4.3478375286041189</c:v>
                </c:pt>
                <c:pt idx="463" formatCode="0.00">
                  <c:v>4.4196883339687396</c:v>
                </c:pt>
                <c:pt idx="464" formatCode="0.00">
                  <c:v>4.3273503621807086</c:v>
                </c:pt>
                <c:pt idx="465" formatCode="0.00">
                  <c:v>4.3871037573908067</c:v>
                </c:pt>
                <c:pt idx="466" formatCode="0.00">
                  <c:v>4.4378788167938925</c:v>
                </c:pt>
                <c:pt idx="467" formatCode="0.00">
                  <c:v>4.4472049985691129</c:v>
                </c:pt>
                <c:pt idx="468" formatCode="0.00">
                  <c:v>4.4742370780087724</c:v>
                </c:pt>
                <c:pt idx="469" formatCode="0.00">
                  <c:v>4.4111773685717024</c:v>
                </c:pt>
                <c:pt idx="470" formatCode="0.00">
                  <c:v>4.4097118595553866</c:v>
                </c:pt>
                <c:pt idx="471" formatCode="0.00">
                  <c:v>4.4835273351779419</c:v>
                </c:pt>
                <c:pt idx="472" formatCode="0.00">
                  <c:v>4.5888863441168048</c:v>
                </c:pt>
                <c:pt idx="473" formatCode="0.00">
                  <c:v>4.6077597557484973</c:v>
                </c:pt>
                <c:pt idx="474" formatCode="0.00">
                  <c:v>4.5434783853421132</c:v>
                </c:pt>
                <c:pt idx="475" formatCode="0.00">
                  <c:v>4.5233848649680315</c:v>
                </c:pt>
                <c:pt idx="476" formatCode="0.00">
                  <c:v>4.5098229623974024</c:v>
                </c:pt>
                <c:pt idx="477" formatCode="0.00">
                  <c:v>4.4862855506776089</c:v>
                </c:pt>
                <c:pt idx="478" formatCode="0.00">
                  <c:v>4.4853559839664054</c:v>
                </c:pt>
                <c:pt idx="479" formatCode="0.00">
                  <c:v>4.421351402939492</c:v>
                </c:pt>
                <c:pt idx="480" formatCode="0.00">
                  <c:v>4.4023277343004388</c:v>
                </c:pt>
                <c:pt idx="481" formatCode="0.00">
                  <c:v>4.4419721267659416</c:v>
                </c:pt>
                <c:pt idx="482" formatCode="0.00">
                  <c:v>4.3555689194348988</c:v>
                </c:pt>
                <c:pt idx="483" formatCode="0.00">
                  <c:v>4.3074646811760218</c:v>
                </c:pt>
                <c:pt idx="484" formatCode="0.00">
                  <c:v>4.3556696897374696</c:v>
                </c:pt>
                <c:pt idx="485" formatCode="0.00">
                  <c:v>4.3580276849642008</c:v>
                </c:pt>
                <c:pt idx="486" formatCode="0.00">
                  <c:v>4.3386813711448493</c:v>
                </c:pt>
                <c:pt idx="487" formatCode="0.00">
                  <c:v>4.2558906727828747</c:v>
                </c:pt>
                <c:pt idx="488" formatCode="0.00">
                  <c:v>4.1888673293825267</c:v>
                </c:pt>
                <c:pt idx="489" formatCode="0.00">
                  <c:v>4.1183913542463655</c:v>
                </c:pt>
                <c:pt idx="490" formatCode="0.00">
                  <c:v>4.0347867253251719</c:v>
                </c:pt>
                <c:pt idx="491" formatCode="0.00">
                  <c:v>4.065297607655503</c:v>
                </c:pt>
                <c:pt idx="492" formatCode="0.00">
                  <c:v>4.0655511961722484</c:v>
                </c:pt>
                <c:pt idx="493" formatCode="0.00">
                  <c:v>4.1026870813397123</c:v>
                </c:pt>
                <c:pt idx="494" formatCode="0.00">
                  <c:v>4.1715300651091543</c:v>
                </c:pt>
                <c:pt idx="495" formatCode="0.00">
                  <c:v>4.0790497174058826</c:v>
                </c:pt>
                <c:pt idx="496" formatCode="0.00">
                  <c:v>4.0826510067114095</c:v>
                </c:pt>
                <c:pt idx="497" formatCode="0.00">
                  <c:v>4.0630891658676891</c:v>
                </c:pt>
                <c:pt idx="498" formatCode="0.00">
                  <c:v>4.1100546867504546</c:v>
                </c:pt>
                <c:pt idx="499" formatCode="0.00">
                  <c:v>4.1383464415883378</c:v>
                </c:pt>
                <c:pt idx="500" formatCode="0.00">
                  <c:v>4.167584652278177</c:v>
                </c:pt>
                <c:pt idx="501" formatCode="0.00">
                  <c:v>4.205808555534241</c:v>
                </c:pt>
                <c:pt idx="502" formatCode="0.00">
                  <c:v>4.1803062008062968</c:v>
                </c:pt>
                <c:pt idx="503" formatCode="0.00">
                  <c:v>4.1393386446534839</c:v>
                </c:pt>
                <c:pt idx="504" formatCode="0.00">
                  <c:v>4.1592503359569974</c:v>
                </c:pt>
                <c:pt idx="505" formatCode="0.00">
                  <c:v>4.2235463442717327</c:v>
                </c:pt>
                <c:pt idx="506" formatCode="0.00">
                  <c:v>4.3375875299760187</c:v>
                </c:pt>
                <c:pt idx="507" formatCode="0.00">
                  <c:v>4.2800834532374106</c:v>
                </c:pt>
                <c:pt idx="508" formatCode="0.00">
                  <c:v>4.2358353325016793</c:v>
                </c:pt>
                <c:pt idx="509" formatCode="0.00">
                  <c:v>4.1995566644275986</c:v>
                </c:pt>
                <c:pt idx="510" formatCode="0.00">
                  <c:v>4.2373227137510794</c:v>
                </c:pt>
                <c:pt idx="511" formatCode="0.00">
                  <c:v>4.2653611510791363</c:v>
                </c:pt>
                <c:pt idx="512" formatCode="0.00">
                  <c:v>4.3475779376498798</c:v>
                </c:pt>
                <c:pt idx="513" formatCode="0.00">
                  <c:v>4.3209505995203834</c:v>
                </c:pt>
                <c:pt idx="514" formatCode="0.00">
                  <c:v>4.3863340044099317</c:v>
                </c:pt>
                <c:pt idx="515" formatCode="0.00">
                  <c:v>4.3368872266973524</c:v>
                </c:pt>
                <c:pt idx="516" formatCode="0.00">
                  <c:v>4.3001064441887227</c:v>
                </c:pt>
                <c:pt idx="517" formatCode="0.00">
                  <c:v>4.3803422818791962</c:v>
                </c:pt>
                <c:pt idx="518" formatCode="0.00">
                  <c:v>4.4937444891700205</c:v>
                </c:pt>
                <c:pt idx="519" formatCode="0.00">
                  <c:v>4.5299856239217942</c:v>
                </c:pt>
                <c:pt idx="520" formatCode="0.00">
                  <c:v>4.4220823754789276</c:v>
                </c:pt>
                <c:pt idx="521" formatCode="0.00">
                  <c:v>4.3088007662835253</c:v>
                </c:pt>
                <c:pt idx="522" formatCode="0.00">
                  <c:v>4.2241379310344831</c:v>
                </c:pt>
                <c:pt idx="523" formatCode="0.00">
                  <c:v>4.283245832534968</c:v>
                </c:pt>
                <c:pt idx="524" formatCode="0.00">
                  <c:v>4.342054623862003</c:v>
                </c:pt>
                <c:pt idx="525" formatCode="0.00">
                  <c:v>4.3052927647340677</c:v>
                </c:pt>
                <c:pt idx="526" formatCode="0.00">
                  <c:v>4.3062204120747483</c:v>
                </c:pt>
                <c:pt idx="527" formatCode="0.00">
                  <c:v>4.3071480594154288</c:v>
                </c:pt>
                <c:pt idx="528" formatCode="0.00">
                  <c:v>4.3588457854406126</c:v>
                </c:pt>
                <c:pt idx="529" formatCode="0.00">
                  <c:v>4.3182541658686082</c:v>
                </c:pt>
                <c:pt idx="530" formatCode="0.00">
                  <c:v>4.3282524178875805</c:v>
                </c:pt>
                <c:pt idx="531" formatCode="0.00">
                  <c:v>4.3364981327204832</c:v>
                </c:pt>
                <c:pt idx="532" formatCode="0.00">
                  <c:v>4.2806232647199618</c:v>
                </c:pt>
                <c:pt idx="533" formatCode="0.00">
                  <c:v>4.2515699789393064</c:v>
                </c:pt>
                <c:pt idx="534" formatCode="0.00">
                  <c:v>4.2747080222094578</c:v>
                </c:pt>
                <c:pt idx="535" formatCode="0.00">
                  <c:v>4.2732270725636603</c:v>
                </c:pt>
                <c:pt idx="536" formatCode="0.00">
                  <c:v>4.2000756270342707</c:v>
                </c:pt>
                <c:pt idx="537" formatCode="0.00">
                  <c:v>4.1443298870380998</c:v>
                </c:pt>
                <c:pt idx="538" formatCode="0.00">
                  <c:v>4.1556116003062789</c:v>
                </c:pt>
                <c:pt idx="539" formatCode="0.00">
                  <c:v>4.1389902373660039</c:v>
                </c:pt>
                <c:pt idx="540" formatCode="0.00">
                  <c:v>4.0992122894333844</c:v>
                </c:pt>
                <c:pt idx="541" formatCode="0.00">
                  <c:v>4.0995539816232762</c:v>
                </c:pt>
                <c:pt idx="542" formatCode="0.00">
                  <c:v>4.0306946703664721</c:v>
                </c:pt>
                <c:pt idx="543" formatCode="0.00">
                  <c:v>4.0598554747320055</c:v>
                </c:pt>
                <c:pt idx="544" formatCode="0.00">
                  <c:v>4.0827496409765445</c:v>
                </c:pt>
                <c:pt idx="545" formatCode="0.00">
                  <c:v>4.0828664432742938</c:v>
                </c:pt>
                <c:pt idx="546" formatCode="0.00">
                  <c:v>4.046145155112983</c:v>
                </c:pt>
                <c:pt idx="547" formatCode="0.00">
                  <c:v>3.9974784524037545</c:v>
                </c:pt>
                <c:pt idx="548" formatCode="0.00">
                  <c:v>3.9592855774755789</c:v>
                </c:pt>
                <c:pt idx="549" formatCode="0.00">
                  <c:v>3.9676606646872901</c:v>
                </c:pt>
                <c:pt idx="550" formatCode="0.00">
                  <c:v>3.976037356321839</c:v>
                </c:pt>
                <c:pt idx="551" formatCode="0.00">
                  <c:v>3.9949362843729035</c:v>
                </c:pt>
                <c:pt idx="552" formatCode="0.00">
                  <c:v>4.0617120137957459</c:v>
                </c:pt>
                <c:pt idx="553" formatCode="0.00">
                  <c:v>4.070526920866067</c:v>
                </c:pt>
                <c:pt idx="554" formatCode="0.00">
                  <c:v>4.0152534253137873</c:v>
                </c:pt>
                <c:pt idx="555" formatCode="0.00">
                  <c:v>3.9843848217707922</c:v>
                </c:pt>
                <c:pt idx="556" formatCode="0.00">
                  <c:v>4.0142813338443837</c:v>
                </c:pt>
                <c:pt idx="557" formatCode="0.00">
                  <c:v>3.9490599846684553</c:v>
                </c:pt>
                <c:pt idx="558" formatCode="0.00">
                  <c:v>3.948780441035475</c:v>
                </c:pt>
                <c:pt idx="559" formatCode="0.00">
                  <c:v>3.9488705656759362</c:v>
                </c:pt>
                <c:pt idx="560" formatCode="0.00">
                  <c:v>3.8564930955120826</c:v>
                </c:pt>
                <c:pt idx="561" formatCode="0.00">
                  <c:v>3.8082128475551307</c:v>
                </c:pt>
                <c:pt idx="562" formatCode="0.00">
                  <c:v>3.8186325278097426</c:v>
                </c:pt>
                <c:pt idx="563" formatCode="0.00">
                  <c:v>3.8484081319524357</c:v>
                </c:pt>
                <c:pt idx="564" formatCode="0.00">
                  <c:v>3.8512408899117769</c:v>
                </c:pt>
                <c:pt idx="565" formatCode="0.00">
                  <c:v>3.8727875299760193</c:v>
                </c:pt>
                <c:pt idx="566" formatCode="0.00">
                  <c:v>3.8227287550354894</c:v>
                </c:pt>
                <c:pt idx="567" formatCode="0.00">
                  <c:v>3.8045789372722045</c:v>
                </c:pt>
                <c:pt idx="568" formatCode="0.00">
                  <c:v>3.8220170727028586</c:v>
                </c:pt>
                <c:pt idx="569" formatCode="0.00">
                  <c:v>3.8417793764988013</c:v>
                </c:pt>
                <c:pt idx="570" formatCode="0.00">
                  <c:v>3.8515827338129505</c:v>
                </c:pt>
                <c:pt idx="571" formatCode="0.00">
                  <c:v>3.918643384822027</c:v>
                </c:pt>
                <c:pt idx="572" formatCode="0.00">
                  <c:v>3.9379343758994532</c:v>
                </c:pt>
                <c:pt idx="573" formatCode="0.00">
                  <c:v>3.9372715930902116</c:v>
                </c:pt>
                <c:pt idx="574" formatCode="0.00">
                  <c:v>3.927100767754319</c:v>
                </c:pt>
                <c:pt idx="575" formatCode="0.00">
                  <c:v>3.9039306968708014</c:v>
                </c:pt>
                <c:pt idx="576" formatCode="0.00">
                  <c:v>3.8752140526012671</c:v>
                </c:pt>
                <c:pt idx="577" formatCode="0.00">
                  <c:v>3.9040890765981953</c:v>
                </c:pt>
                <c:pt idx="578" formatCode="0.00">
                  <c:v>3.925717303629729</c:v>
                </c:pt>
                <c:pt idx="579" formatCode="0.00">
                  <c:v>3.9377469254419677</c:v>
                </c:pt>
                <c:pt idx="580" formatCode="0.00">
                  <c:v>3.9477673167451242</c:v>
                </c:pt>
                <c:pt idx="581" formatCode="0.00">
                  <c:v>3.9777609071689417</c:v>
                </c:pt>
                <c:pt idx="582" formatCode="0.00">
                  <c:v>3.9671096377438255</c:v>
                </c:pt>
                <c:pt idx="583" formatCode="0.00">
                  <c:v>3.9585940803382673</c:v>
                </c:pt>
                <c:pt idx="584" formatCode="0.00">
                  <c:v>3.9680836136472855</c:v>
                </c:pt>
                <c:pt idx="585" formatCode="0.00">
                  <c:v>3.9504036908881202</c:v>
                </c:pt>
                <c:pt idx="586" formatCode="0.00">
                  <c:v>3.9498760092272196</c:v>
                </c:pt>
                <c:pt idx="587" formatCode="0.00">
                  <c:v>3.886678839131271</c:v>
                </c:pt>
                <c:pt idx="588" formatCode="0.00">
                  <c:v>3.8634227220299882</c:v>
                </c:pt>
                <c:pt idx="589" formatCode="0.00">
                  <c:v>3.8438831218762011</c:v>
                </c:pt>
                <c:pt idx="590" formatCode="0.00">
                  <c:v>3.8258157869435636</c:v>
                </c:pt>
                <c:pt idx="591" formatCode="0.00">
                  <c:v>3.8735393636451017</c:v>
                </c:pt>
                <c:pt idx="592" formatCode="0.00">
                  <c:v>3.8735653176968183</c:v>
                </c:pt>
                <c:pt idx="593" formatCode="0.00">
                  <c:v>3.9309776026146301</c:v>
                </c:pt>
                <c:pt idx="594" formatCode="0.00">
                  <c:v>3.9780511243513361</c:v>
                </c:pt>
                <c:pt idx="595" formatCode="0.00">
                  <c:v>3.9477569644572528</c:v>
                </c:pt>
                <c:pt idx="596" formatCode="0.00">
                  <c:v>4.0054466858789626</c:v>
                </c:pt>
                <c:pt idx="597" formatCode="0.00">
                  <c:v>3.9478626320845351</c:v>
                </c:pt>
                <c:pt idx="598" formatCode="0.00">
                  <c:v>3.9094908741594621</c:v>
                </c:pt>
                <c:pt idx="599" formatCode="0.00">
                  <c:v>3.9244206936305117</c:v>
                </c:pt>
                <c:pt idx="600" formatCode="0.00">
                  <c:v>3.9393533820138349</c:v>
                </c:pt>
                <c:pt idx="601" formatCode="0.00">
                  <c:v>3.9501624219125429</c:v>
                </c:pt>
                <c:pt idx="602" formatCode="0.00">
                  <c:v>3.9509718350475818</c:v>
                </c:pt>
                <c:pt idx="603" formatCode="0.00">
                  <c:v>3.9808028074223629</c:v>
                </c:pt>
                <c:pt idx="604" formatCode="0.00">
                  <c:v>3.9904403422747805</c:v>
                </c:pt>
                <c:pt idx="605" formatCode="0.00">
                  <c:v>3.9909394230769233</c:v>
                </c:pt>
                <c:pt idx="606" formatCode="0.00">
                  <c:v>3.9341027120600103</c:v>
                </c:pt>
                <c:pt idx="607" formatCode="0.00">
                  <c:v>3.9348662947287414</c:v>
                </c:pt>
                <c:pt idx="608" formatCode="0.00">
                  <c:v>3.9542593305117348</c:v>
                </c:pt>
                <c:pt idx="609" formatCode="0.00">
                  <c:v>3.9074011353795828</c:v>
                </c:pt>
                <c:pt idx="610" formatCode="0.00">
                  <c:v>3.8413715110683353</c:v>
                </c:pt>
                <c:pt idx="611" formatCode="0.00">
                  <c:v>3.8124677574590957</c:v>
                </c:pt>
                <c:pt idx="612" formatCode="0.00">
                  <c:v>3.8509230028873915</c:v>
                </c:pt>
                <c:pt idx="613" formatCode="0.00">
                  <c:v>3.8310585065434952</c:v>
                </c:pt>
                <c:pt idx="614" formatCode="0.00">
                  <c:v>3.8134790142472084</c:v>
                </c:pt>
                <c:pt idx="615" formatCode="0.00">
                  <c:v>3.8150876348228042</c:v>
                </c:pt>
                <c:pt idx="616" formatCode="0.00">
                  <c:v>3.8249393297380583</c:v>
                </c:pt>
                <c:pt idx="617" formatCode="0.00">
                  <c:v>3.8537471109399077</c:v>
                </c:pt>
                <c:pt idx="618" formatCode="0.00">
                  <c:v>3.9790581664098621</c:v>
                </c:pt>
                <c:pt idx="619" formatCode="0.00">
                  <c:v>3.9124985585239296</c:v>
                </c:pt>
                <c:pt idx="620" formatCode="0.00">
                  <c:v>4.047956555171087</c:v>
                </c:pt>
                <c:pt idx="621" formatCode="0.00">
                  <c:v>4.0137982894483963</c:v>
                </c:pt>
                <c:pt idx="622" formatCode="0.00">
                  <c:v>4.0096328688130711</c:v>
                </c:pt>
                <c:pt idx="623" formatCode="0.00">
                  <c:v>4.0475451575710997</c:v>
                </c:pt>
                <c:pt idx="624" formatCode="0.00">
                  <c:v>3.9611491160645662</c:v>
                </c:pt>
                <c:pt idx="625" formatCode="0.00">
                  <c:v>4.0008391003460204</c:v>
                </c:pt>
                <c:pt idx="626" formatCode="0.00">
                  <c:v>3.9441145933474342</c:v>
                </c:pt>
                <c:pt idx="627" formatCode="0.00">
                  <c:v>3.9737832900682624</c:v>
                </c:pt>
                <c:pt idx="628" formatCode="0.00">
                  <c:v>4.021184273767183</c:v>
                </c:pt>
                <c:pt idx="629" formatCode="0.00">
                  <c:v>4.0967720545838935</c:v>
                </c:pt>
                <c:pt idx="630" formatCode="0.00">
                  <c:v>4.153992121445043</c:v>
                </c:pt>
                <c:pt idx="631" formatCode="0.00">
                  <c:v>4.1643282721506827</c:v>
                </c:pt>
                <c:pt idx="632" formatCode="0.00">
                  <c:v>4.2934987521597234</c:v>
                </c:pt>
                <c:pt idx="633" formatCode="0.00">
                  <c:v>4.2319035289604905</c:v>
                </c:pt>
                <c:pt idx="634" formatCode="0.00">
                  <c:v>4.2642519911716725</c:v>
                </c:pt>
                <c:pt idx="635" formatCode="0.00">
                  <c:v>4.1671651957022249</c:v>
                </c:pt>
                <c:pt idx="636" formatCode="0.00">
                  <c:v>4.0807271680736763</c:v>
                </c:pt>
                <c:pt idx="637" formatCode="0.00">
                  <c:v>4.1134149385560672</c:v>
                </c:pt>
                <c:pt idx="638" formatCode="0.00">
                  <c:v>4.0523884892086333</c:v>
                </c:pt>
                <c:pt idx="639" formatCode="0.00">
                  <c:v>4.1458398849472671</c:v>
                </c:pt>
                <c:pt idx="640" formatCode="0.00">
                  <c:v>4.2182067247820676</c:v>
                </c:pt>
                <c:pt idx="641" formatCode="0.00">
                  <c:v>4.2237799043062205</c:v>
                </c:pt>
                <c:pt idx="642" formatCode="0.00">
                  <c:v>4.2909521531100481</c:v>
                </c:pt>
                <c:pt idx="643" formatCode="0.00">
                  <c:v>4.1776169968418033</c:v>
                </c:pt>
                <c:pt idx="644" formatCode="0.00">
                  <c:v>4.1099177112238072</c:v>
                </c:pt>
                <c:pt idx="645" formatCode="0.00">
                  <c:v>4.0416258607498081</c:v>
                </c:pt>
                <c:pt idx="646" formatCode="0.00">
                  <c:v>3.9164575363427705</c:v>
                </c:pt>
                <c:pt idx="647" formatCode="0.00">
                  <c:v>4.0054326186830007</c:v>
                </c:pt>
                <c:pt idx="648" formatCode="0.00">
                  <c:v>4.0078002298410276</c:v>
                </c:pt>
                <c:pt idx="649" formatCode="0.00">
                  <c:v>4.0268735037824372</c:v>
                </c:pt>
                <c:pt idx="650" formatCode="0.00">
                  <c:v>4.0571127502634354</c:v>
                </c:pt>
                <c:pt idx="651" formatCode="0.00">
                  <c:v>4.0205125502969912</c:v>
                </c:pt>
                <c:pt idx="652" formatCode="0.00">
                  <c:v>4.0171306845380572</c:v>
                </c:pt>
                <c:pt idx="653" formatCode="0.00">
                  <c:v>3.998685117793527</c:v>
                </c:pt>
                <c:pt idx="654" formatCode="0.00">
                  <c:v>4.0205989458552951</c:v>
                </c:pt>
                <c:pt idx="655" formatCode="0.00">
                  <c:v>3.8944147509578539</c:v>
                </c:pt>
                <c:pt idx="656" formatCode="0.00">
                  <c:v>3.9065794768611672</c:v>
                </c:pt>
                <c:pt idx="657" formatCode="0.00">
                  <c:v>3.9558926689027309</c:v>
                </c:pt>
                <c:pt idx="658" formatCode="0.00">
                  <c:v>3.9864502828650878</c:v>
                </c:pt>
                <c:pt idx="659" formatCode="0.00">
                  <c:v>3.9578485139022059</c:v>
                </c:pt>
                <c:pt idx="660" formatCode="0.00">
                  <c:v>3.9486462128475557</c:v>
                </c:pt>
                <c:pt idx="661" formatCode="0.00">
                  <c:v>3.9104554607344908</c:v>
                </c:pt>
                <c:pt idx="662" formatCode="0.00">
                  <c:v>3.9096539825553531</c:v>
                </c:pt>
                <c:pt idx="663" formatCode="0.00">
                  <c:v>4.0123299482659514</c:v>
                </c:pt>
                <c:pt idx="664" formatCode="0.00">
                  <c:v>4.0588537776501008</c:v>
                </c:pt>
                <c:pt idx="665" formatCode="0.00">
                  <c:v>4.0041075021557919</c:v>
                </c:pt>
                <c:pt idx="666" formatCode="0.00">
                  <c:v>4.0011834546150897</c:v>
                </c:pt>
                <c:pt idx="667" formatCode="0.00">
                  <c:v>4.0679672539256986</c:v>
                </c:pt>
                <c:pt idx="668" formatCode="0.00">
                  <c:v>4.0303063373540118</c:v>
                </c:pt>
                <c:pt idx="669" formatCode="0.00">
                  <c:v>4.1418315789473681</c:v>
                </c:pt>
                <c:pt idx="670" formatCode="0.00">
                  <c:v>4.1330277511961722</c:v>
                </c:pt>
                <c:pt idx="671" formatCode="0.00">
                  <c:v>4.166451982799809</c:v>
                </c:pt>
                <c:pt idx="672" formatCode="0.00">
                  <c:v>4.0542369477911651</c:v>
                </c:pt>
                <c:pt idx="673" formatCode="0.00">
                  <c:v>4.0650540411286471</c:v>
                </c:pt>
                <c:pt idx="674" formatCode="0.00">
                  <c:v>4.1487864588314043</c:v>
                </c:pt>
                <c:pt idx="675" formatCode="0.00">
                  <c:v>3.9858743325705572</c:v>
                </c:pt>
                <c:pt idx="676" formatCode="0.00">
                  <c:v>4.033606291706386</c:v>
                </c:pt>
                <c:pt idx="677" formatCode="0.00">
                  <c:v>3.9703672612801681</c:v>
                </c:pt>
                <c:pt idx="678" formatCode="0.00">
                  <c:v>4.0949117282183414</c:v>
                </c:pt>
                <c:pt idx="679" formatCode="0.00">
                  <c:v>4.0749279923700534</c:v>
                </c:pt>
                <c:pt idx="680" formatCode="0.00">
                  <c:v>4.1223271340009537</c:v>
                </c:pt>
                <c:pt idx="681" formatCode="0.00">
                  <c:v>4.04613293915697</c:v>
                </c:pt>
                <c:pt idx="682" formatCode="0.00">
                  <c:v>4.0478598665395618</c:v>
                </c:pt>
                <c:pt idx="683" formatCode="0.00">
                  <c:v>4.0452330124845144</c:v>
                </c:pt>
                <c:pt idx="684" formatCode="0.00">
                  <c:v>4.0452330124845144</c:v>
                </c:pt>
                <c:pt idx="685" formatCode="0.00">
                  <c:v>4.2421704761904753</c:v>
                </c:pt>
                <c:pt idx="686" formatCode="0.00">
                  <c:v>4.4240609523809518</c:v>
                </c:pt>
                <c:pt idx="687" formatCode="0.00">
                  <c:v>4.3890070516485595</c:v>
                </c:pt>
                <c:pt idx="688" formatCode="0.00">
                  <c:v>4.4193985320751121</c:v>
                </c:pt>
                <c:pt idx="689" formatCode="0.00">
                  <c:v>4.391420822230681</c:v>
                </c:pt>
                <c:pt idx="690" formatCode="0.00">
                  <c:v>4.4373696231442716</c:v>
                </c:pt>
                <c:pt idx="691" formatCode="0.00">
                  <c:v>4.3316097979412884</c:v>
                </c:pt>
                <c:pt idx="692" formatCode="0.00">
                  <c:v>4.2853183984747378</c:v>
                </c:pt>
                <c:pt idx="693" formatCode="0.00">
                  <c:v>4.1857516464636824</c:v>
                </c:pt>
                <c:pt idx="694" formatCode="0.00">
                  <c:v>4.2641101775825856</c:v>
                </c:pt>
                <c:pt idx="695" formatCode="0.00">
                  <c:v>4.0685407725321889</c:v>
                </c:pt>
                <c:pt idx="696" formatCode="0.00">
                  <c:v>4.1391649966599857</c:v>
                </c:pt>
                <c:pt idx="697" formatCode="0.00">
                  <c:v>4.1569729936062592</c:v>
                </c:pt>
                <c:pt idx="698" formatCode="0.00">
                  <c:v>4.1794977561348237</c:v>
                </c:pt>
                <c:pt idx="699" formatCode="0.00">
                  <c:v>4.055161228590566</c:v>
                </c:pt>
                <c:pt idx="700" formatCode="0.00">
                  <c:v>3.9997643903840632</c:v>
                </c:pt>
                <c:pt idx="701" formatCode="0.00">
                  <c:v>4.2230961262553794</c:v>
                </c:pt>
                <c:pt idx="702" formatCode="0.00">
                  <c:v>3.9970802220945827</c:v>
                </c:pt>
                <c:pt idx="703" formatCode="0.00">
                  <c:v>3.9424980842911879</c:v>
                </c:pt>
                <c:pt idx="704" formatCode="0.00">
                  <c:v>4.0461551724137923</c:v>
                </c:pt>
                <c:pt idx="705" formatCode="0.00">
                  <c:v>4.041640632486823</c:v>
                </c:pt>
                <c:pt idx="706" formatCode="0.00">
                  <c:v>4.1365606133205564</c:v>
                </c:pt>
                <c:pt idx="707" formatCode="0.00">
                  <c:v>4.0254612440191391</c:v>
                </c:pt>
                <c:pt idx="708" formatCode="0.00">
                  <c:v>3.949662233279112</c:v>
                </c:pt>
                <c:pt idx="709" formatCode="0.00">
                  <c:v>4.0153899148406849</c:v>
                </c:pt>
                <c:pt idx="710" formatCode="0.00">
                  <c:v>4.012313654195772</c:v>
                </c:pt>
                <c:pt idx="711" formatCode="0.00">
                  <c:v>3.882792723791288</c:v>
                </c:pt>
                <c:pt idx="712" formatCode="0.00">
                  <c:v>3.9223070293047306</c:v>
                </c:pt>
                <c:pt idx="713" formatCode="0.00">
                  <c:v>3.9623242673817272</c:v>
                </c:pt>
                <c:pt idx="714" formatCode="0.00">
                  <c:v>3.8862116858237545</c:v>
                </c:pt>
                <c:pt idx="715" formatCode="0.00">
                  <c:v>3.8262735713601987</c:v>
                </c:pt>
                <c:pt idx="716" formatCode="0.00">
                  <c:v>3.8364994735330713</c:v>
                </c:pt>
                <c:pt idx="717" formatCode="0.00">
                  <c:v>3.8664285714285702</c:v>
                </c:pt>
                <c:pt idx="718" formatCode="0.00">
                  <c:v>3.8668869731800761</c:v>
                </c:pt>
                <c:pt idx="719" formatCode="0.00">
                  <c:v>3.916051699377693</c:v>
                </c:pt>
                <c:pt idx="720" formatCode="0.00">
                  <c:v>3.9921799904260418</c:v>
                </c:pt>
                <c:pt idx="721" formatCode="0.00">
                  <c:v>3.9273527439900384</c:v>
                </c:pt>
                <c:pt idx="722" formatCode="0.00">
                  <c:v>3.8621134316918955</c:v>
                </c:pt>
                <c:pt idx="723" formatCode="0.00">
                  <c:v>3.8446922929447855</c:v>
                </c:pt>
                <c:pt idx="724" formatCode="0.00">
                  <c:v>3.8459927140255012</c:v>
                </c:pt>
                <c:pt idx="725" formatCode="0.00">
                  <c:v>3.8169814033742338</c:v>
                </c:pt>
                <c:pt idx="726" formatCode="0.00">
                  <c:v>3.8064333652924267</c:v>
                </c:pt>
                <c:pt idx="727" formatCode="0.00">
                  <c:v>3.8456271576524736</c:v>
                </c:pt>
                <c:pt idx="728" formatCode="0.00">
                  <c:v>3.769470249520154</c:v>
                </c:pt>
                <c:pt idx="729" formatCode="0.00">
                  <c:v>3.8253559777393971</c:v>
                </c:pt>
                <c:pt idx="730" formatCode="0.00">
                  <c:v>3.7812510801728263</c:v>
                </c:pt>
                <c:pt idx="731" formatCode="0.00">
                  <c:v>3.8192298088927306</c:v>
                </c:pt>
                <c:pt idx="732" formatCode="0.00">
                  <c:v>3.8411497454615313</c:v>
                </c:pt>
                <c:pt idx="733" formatCode="0.00">
                  <c:v>3.8401392356443242</c:v>
                </c:pt>
                <c:pt idx="734" formatCode="0.00">
                  <c:v>3.8301805262147108</c:v>
                </c:pt>
                <c:pt idx="735" formatCode="0.00">
                  <c:v>3.9383890811226445</c:v>
                </c:pt>
                <c:pt idx="736" formatCode="0.00">
                  <c:v>4.0367942307692308</c:v>
                </c:pt>
                <c:pt idx="737" formatCode="0.00">
                  <c:v>4.0362298076923082</c:v>
                </c:pt>
                <c:pt idx="738" formatCode="0.00">
                  <c:v>4.1235105769230769</c:v>
                </c:pt>
                <c:pt idx="739" formatCode="0.00">
                  <c:v>4.0551365384615385</c:v>
                </c:pt>
                <c:pt idx="740" formatCode="0.00">
                  <c:v>4.0075276468891232</c:v>
                </c:pt>
                <c:pt idx="741" formatCode="0.00">
                  <c:v>4.0165525531301078</c:v>
                </c:pt>
                <c:pt idx="742" formatCode="0.00">
                  <c:v>4.0839465333205114</c:v>
                </c:pt>
                <c:pt idx="743" formatCode="0.00">
                  <c:v>4.0173910952976248</c:v>
                </c:pt>
                <c:pt idx="744" formatCode="0.00">
                  <c:v>3.999786517934417</c:v>
                </c:pt>
                <c:pt idx="745" formatCode="0.00">
                  <c:v>3.9974870167339871</c:v>
                </c:pt>
                <c:pt idx="746" formatCode="0.00">
                  <c:v>4.0559626851317558</c:v>
                </c:pt>
                <c:pt idx="747" formatCode="0.00">
                  <c:v>4.0931102135025954</c:v>
                </c:pt>
                <c:pt idx="748" formatCode="0.00">
                  <c:v>4.1272725524139249</c:v>
                </c:pt>
                <c:pt idx="749" formatCode="0.00">
                  <c:v>4.1614348913252543</c:v>
                </c:pt>
                <c:pt idx="750" formatCode="0.00">
                  <c:v>4.135286195286195</c:v>
                </c:pt>
                <c:pt idx="751" formatCode="0.00">
                  <c:v>4.1069039830671548</c:v>
                </c:pt>
                <c:pt idx="752" formatCode="0.00">
                  <c:v>4.0692264768135464</c:v>
                </c:pt>
                <c:pt idx="753" formatCode="0.00">
                  <c:v>4.0786745886654483</c:v>
                </c:pt>
                <c:pt idx="754" formatCode="0.00">
                  <c:v>4.0781093043394598</c:v>
                </c:pt>
                <c:pt idx="755" formatCode="0.00">
                  <c:v>4.0184913461538461</c:v>
                </c:pt>
                <c:pt idx="756" formatCode="0.00">
                  <c:v>4.0563291017503351</c:v>
                </c:pt>
                <c:pt idx="757" formatCode="0.00">
                  <c:v>4.1318503558376607</c:v>
                </c:pt>
                <c:pt idx="758" formatCode="0.00">
                  <c:v>4.1515049523992689</c:v>
                </c:pt>
                <c:pt idx="759" formatCode="0.00">
                  <c:v>4.1790087491587338</c:v>
                </c:pt>
                <c:pt idx="760" formatCode="0.00">
                  <c:v>4.1029247187770412</c:v>
                </c:pt>
                <c:pt idx="761" formatCode="0.00">
                  <c:v>4.1133775598500142</c:v>
                </c:pt>
                <c:pt idx="762" formatCode="0.00">
                  <c:v>4.1523398730525098</c:v>
                </c:pt>
                <c:pt idx="763" formatCode="0.00">
                  <c:v>4.1062496393884027</c:v>
                </c:pt>
                <c:pt idx="764" formatCode="0.00">
                  <c:v>4.1361421563912648</c:v>
                </c:pt>
                <c:pt idx="765" formatCode="0.00">
                  <c:v>4.1923612580552083</c:v>
                </c:pt>
                <c:pt idx="766" formatCode="0.00">
                  <c:v>4.1812251177997881</c:v>
                </c:pt>
                <c:pt idx="767" formatCode="0.00">
                  <c:v>4.2185843431429113</c:v>
                </c:pt>
                <c:pt idx="768" formatCode="0.00">
                  <c:v>4.2082371609924971</c:v>
                </c:pt>
                <c:pt idx="769" formatCode="0.00">
                  <c:v>4.2601442723862641</c:v>
                </c:pt>
                <c:pt idx="770" formatCode="0.00">
                  <c:v>4.2794565740117338</c:v>
                </c:pt>
                <c:pt idx="771" formatCode="0.00">
                  <c:v>4.2318474706674349</c:v>
                </c:pt>
                <c:pt idx="772" formatCode="0.00">
                  <c:v>4.2501173302558177</c:v>
                </c:pt>
                <c:pt idx="773" formatCode="0.00">
                  <c:v>4.0869282554337367</c:v>
                </c:pt>
                <c:pt idx="774" formatCode="0.00">
                  <c:v>4.0963383668365871</c:v>
                </c:pt>
                <c:pt idx="775" formatCode="0.00">
                  <c:v>4.0368166089965394</c:v>
                </c:pt>
                <c:pt idx="776" formatCode="0.00">
                  <c:v>3.9999172917868808</c:v>
                </c:pt>
                <c:pt idx="777" formatCode="0.00">
                  <c:v>3.9296922189092989</c:v>
                </c:pt>
                <c:pt idx="778" formatCode="0.00">
                  <c:v>3.9480625300625287</c:v>
                </c:pt>
                <c:pt idx="779" formatCode="0.00">
                  <c:v>3.9867012987012975</c:v>
                </c:pt>
                <c:pt idx="780" formatCode="0.00">
                  <c:v>3.8772368674235125</c:v>
                </c:pt>
                <c:pt idx="781" formatCode="0.00">
                  <c:v>3.9389847959969218</c:v>
                </c:pt>
                <c:pt idx="782" formatCode="0.00">
                  <c:v>3.8734555427251736</c:v>
                </c:pt>
                <c:pt idx="783" formatCode="0.00">
                  <c:v>3.872164918695276</c:v>
                </c:pt>
                <c:pt idx="784" formatCode="0.00">
                  <c:v>3.9029923987299155</c:v>
                </c:pt>
                <c:pt idx="785" formatCode="0.00">
                  <c:v>3.8715481574136441</c:v>
                </c:pt>
                <c:pt idx="786" formatCode="0.00">
                  <c:v>3.8268694062169186</c:v>
                </c:pt>
                <c:pt idx="788" formatCode="0.00">
                  <c:v>3.8541045135213166</c:v>
                </c:pt>
                <c:pt idx="789" formatCode="0.00">
                  <c:v>3.8647868347608512</c:v>
                </c:pt>
                <c:pt idx="790" formatCode="0.00">
                  <c:v>3.8473679145414303</c:v>
                </c:pt>
                <c:pt idx="791" formatCode="0.00">
                  <c:v>3.8334455883767928</c:v>
                </c:pt>
                <c:pt idx="792" formatCode="0.00">
                  <c:v>3.8431636678533629</c:v>
                </c:pt>
                <c:pt idx="793" formatCode="0.00">
                  <c:v>3.8142980852496873</c:v>
                </c:pt>
                <c:pt idx="794" formatCode="0.00">
                  <c:v>3.7663812181275862</c:v>
                </c:pt>
                <c:pt idx="795" formatCode="0.00">
                  <c:v>3.7070707070707063</c:v>
                </c:pt>
                <c:pt idx="796" formatCode="0.00">
                  <c:v>3.6981622245742334</c:v>
                </c:pt>
                <c:pt idx="797" formatCode="0.00">
                  <c:v>3.757074109720886</c:v>
                </c:pt>
                <c:pt idx="798" formatCode="0.00">
                  <c:v>3.767298623809066</c:v>
                </c:pt>
                <c:pt idx="800" formatCode="0.00">
                  <c:v>3.7392224788298694</c:v>
                </c:pt>
                <c:pt idx="801" formatCode="0.00">
                  <c:v>3.7382602001539653</c:v>
                </c:pt>
                <c:pt idx="802" formatCode="0.00">
                  <c:v>3.7383564280215555</c:v>
                </c:pt>
                <c:pt idx="803" formatCode="0.00">
                  <c:v>3.7576020015396456</c:v>
                </c:pt>
                <c:pt idx="804" formatCode="0.00">
                  <c:v>3.8241916859122407</c:v>
                </c:pt>
                <c:pt idx="805" formatCode="0.00">
                  <c:v>3.8047160731472567</c:v>
                </c:pt>
                <c:pt idx="806" formatCode="0.00">
                  <c:v>3.7935316199826743</c:v>
                </c:pt>
                <c:pt idx="807" formatCode="0.00">
                  <c:v>3.7365938191970733</c:v>
                </c:pt>
                <c:pt idx="809" formatCode="0.00">
                  <c:v>3.7406301185085264</c:v>
                </c:pt>
                <c:pt idx="810" formatCode="0.00">
                  <c:v>3.7472273121805384</c:v>
                </c:pt>
                <c:pt idx="811" formatCode="0.00">
                  <c:v>3.7574792511098241</c:v>
                </c:pt>
                <c:pt idx="812" formatCode="0.00">
                  <c:v>3.8032438694728712</c:v>
                </c:pt>
                <c:pt idx="813" formatCode="0.00">
                  <c:v>3.8058158632016235</c:v>
                </c:pt>
                <c:pt idx="814" formatCode="0.00">
                  <c:v>3.725745728352158</c:v>
                </c:pt>
                <c:pt idx="816" formatCode="0.00">
                  <c:v>3.797276414912111</c:v>
                </c:pt>
                <c:pt idx="817" formatCode="0.00">
                  <c:v>3.7765012550685455</c:v>
                </c:pt>
                <c:pt idx="818" formatCode="0.00">
                  <c:v>3.8034369569414936</c:v>
                </c:pt>
                <c:pt idx="819" formatCode="0.00">
                  <c:v>3.8239042286155627</c:v>
                </c:pt>
                <c:pt idx="820" formatCode="0.00">
                  <c:v>3.7759969103022115</c:v>
                </c:pt>
                <c:pt idx="821" formatCode="0.00">
                  <c:v>3.7595364558184445</c:v>
                </c:pt>
                <c:pt idx="822" formatCode="0.00">
                  <c:v>3.7700183521684538</c:v>
                </c:pt>
                <c:pt idx="823" formatCode="0.00">
                  <c:v>3.7989954602530673</c:v>
                </c:pt>
                <c:pt idx="825" formatCode="0.00">
                  <c:v>3.7970258787176516</c:v>
                </c:pt>
                <c:pt idx="826" formatCode="0.00">
                  <c:v>3.8063550318717398</c:v>
                </c:pt>
                <c:pt idx="827" formatCode="0.00">
                  <c:v>3.7910548686244203</c:v>
                </c:pt>
                <c:pt idx="828" formatCode="0.00">
                  <c:v>3.779967159277505</c:v>
                </c:pt>
                <c:pt idx="830" formatCode="0.00">
                  <c:v>3.7779387617115816</c:v>
                </c:pt>
                <c:pt idx="831" formatCode="0.00">
                  <c:v>3.8095468161174995</c:v>
                </c:pt>
                <c:pt idx="832" formatCode="0.00">
                  <c:v>3.8481978935162822</c:v>
                </c:pt>
                <c:pt idx="833" formatCode="0.00">
                  <c:v>3.8779710144927542</c:v>
                </c:pt>
                <c:pt idx="834" formatCode="0.00">
                  <c:v>3.9353560730505359</c:v>
                </c:pt>
                <c:pt idx="835" formatCode="0.00">
                  <c:v>3.9658103148541626</c:v>
                </c:pt>
                <c:pt idx="836" formatCode="0.00">
                  <c:v>3.9829051574270808</c:v>
                </c:pt>
                <c:pt idx="837" formatCode="0.00">
                  <c:v>4.0482905157427078</c:v>
                </c:pt>
                <c:pt idx="838" formatCode="0.00">
                  <c:v>4.0277992277992283</c:v>
                </c:pt>
                <c:pt idx="839" formatCode="0.00">
                  <c:v>4.0545208916336968</c:v>
                </c:pt>
                <c:pt idx="840" formatCode="0.00">
                  <c:v>4.0607756125795866</c:v>
                </c:pt>
                <c:pt idx="841" formatCode="0.00">
                  <c:v>4.0993345549233302</c:v>
                </c:pt>
                <c:pt idx="842" formatCode="0.00">
                  <c:v>4.001831854994216</c:v>
                </c:pt>
                <c:pt idx="843" formatCode="0.00">
                  <c:v>4.0292189006750245</c:v>
                </c:pt>
                <c:pt idx="844" formatCode="0.00">
                  <c:v>3.9988432620011558</c:v>
                </c:pt>
                <c:pt idx="845" formatCode="0.00">
                  <c:v>4.0077101002313027</c:v>
                </c:pt>
                <c:pt idx="846" formatCode="0.00">
                  <c:v>3.9880504962898722</c:v>
                </c:pt>
                <c:pt idx="847" formatCode="0.00">
                  <c:v>4.0359518072289147</c:v>
                </c:pt>
                <c:pt idx="848" formatCode="0.00">
                  <c:v>4.0521194605009638</c:v>
                </c:pt>
                <c:pt idx="849" formatCode="0.00">
                  <c:v>4.0906289126456699</c:v>
                </c:pt>
                <c:pt idx="850" formatCode="0.00">
                  <c:v>4.0177281048270546</c:v>
                </c:pt>
                <c:pt idx="851" formatCode="0.00">
                  <c:v>3.9693641618497115</c:v>
                </c:pt>
                <c:pt idx="852" formatCode="0.00">
                  <c:v>3.9303468208092482</c:v>
                </c:pt>
                <c:pt idx="853" formatCode="0.00">
                  <c:v>3.8939759036144577</c:v>
                </c:pt>
                <c:pt idx="855" formatCode="0.00">
                  <c:v>3.8735787242243203</c:v>
                </c:pt>
                <c:pt idx="856" formatCode="0.00">
                  <c:v>3.8454124903623748</c:v>
                </c:pt>
                <c:pt idx="857" formatCode="0.00">
                  <c:v>3.8558897243107761</c:v>
                </c:pt>
                <c:pt idx="858" formatCode="0.00">
                  <c:v>3.8658845078569364</c:v>
                </c:pt>
                <c:pt idx="859" formatCode="0.00">
                  <c:v>3.8659645232815967</c:v>
                </c:pt>
                <c:pt idx="860" formatCode="0.00">
                  <c:v>3.8578117465522239</c:v>
                </c:pt>
                <c:pt idx="861" formatCode="0.00">
                  <c:v>3.8489437638661137</c:v>
                </c:pt>
                <c:pt idx="862" formatCode="0.00">
                  <c:v>3.8678626543209873</c:v>
                </c:pt>
                <c:pt idx="863" formatCode="0.00">
                  <c:v>3.8574734811957567</c:v>
                </c:pt>
                <c:pt idx="864" formatCode="0.00">
                  <c:v>3.8575699132111865</c:v>
                </c:pt>
                <c:pt idx="865" formatCode="0.00">
                  <c:v>3.8772302054200027</c:v>
                </c:pt>
                <c:pt idx="866" formatCode="0.00">
                  <c:v>3.9059697174269465</c:v>
                </c:pt>
                <c:pt idx="867" formatCode="0.00">
                  <c:v>3.9065393518518521</c:v>
                </c:pt>
                <c:pt idx="868" formatCode="0.00">
                  <c:v>3.9238480817428179</c:v>
                </c:pt>
                <c:pt idx="869" formatCode="0.00">
                  <c:v>4.0285218731932932</c:v>
                </c:pt>
                <c:pt idx="870" formatCode="0.00">
                  <c:v>4.095972248988244</c:v>
                </c:pt>
                <c:pt idx="871" formatCode="0.00">
                  <c:v>4.0375722543352595</c:v>
                </c:pt>
                <c:pt idx="872" formatCode="0.00">
                  <c:v>4.0290064565866812</c:v>
                </c:pt>
                <c:pt idx="873" formatCode="0.00">
                  <c:v>4.0196607555898218</c:v>
                </c:pt>
                <c:pt idx="874" formatCode="0.00">
                  <c:v>4.0111828786272046</c:v>
                </c:pt>
                <c:pt idx="875" formatCode="0.00">
                  <c:v>3.9252723941760683</c:v>
                </c:pt>
                <c:pt idx="876" formatCode="0.00">
                  <c:v>3.9648919753086416</c:v>
                </c:pt>
                <c:pt idx="877" formatCode="0.00">
                  <c:v>3.9644131545954284</c:v>
                </c:pt>
                <c:pt idx="878" formatCode="0.00">
                  <c:v>3.9933455492332923</c:v>
                </c:pt>
                <c:pt idx="879" formatCode="0.00">
                  <c:v>4.0130195775870376</c:v>
                </c:pt>
                <c:pt idx="880" formatCode="0.00">
                  <c:v>4.0315302285218397</c:v>
                </c:pt>
                <c:pt idx="881" formatCode="0.00">
                  <c:v>4.0130195775870376</c:v>
                </c:pt>
                <c:pt idx="882" formatCode="0.00">
                  <c:v>3.9945017845085369</c:v>
                </c:pt>
                <c:pt idx="883" formatCode="0.00">
                  <c:v>3.9754027201697695</c:v>
                </c:pt>
                <c:pt idx="885" formatCode="0.00">
                  <c:v>3.9465560486204905</c:v>
                </c:pt>
                <c:pt idx="886" formatCode="0.00">
                  <c:v>3.9383323682686746</c:v>
                </c:pt>
                <c:pt idx="887" formatCode="0.00">
                  <c:v>3.8699343882670783</c:v>
                </c:pt>
                <c:pt idx="888" formatCode="0.00">
                  <c:v>3.8317252026244693</c:v>
                </c:pt>
                <c:pt idx="889" formatCode="0.00">
                  <c:v>3.8798726360478586</c:v>
                </c:pt>
                <c:pt idx="890" formatCode="0.00">
                  <c:v>3.9199806949806946</c:v>
                </c:pt>
                <c:pt idx="891" formatCode="0.00">
                  <c:v>3.9160552230160266</c:v>
                </c:pt>
                <c:pt idx="892" formatCode="0.00">
                  <c:v>3.9723671497584543</c:v>
                </c:pt>
                <c:pt idx="893" formatCode="0.00">
                  <c:v>3.9338647342995174</c:v>
                </c:pt>
                <c:pt idx="894" formatCode="0.00">
                  <c:v>3.8752897990726427</c:v>
                </c:pt>
                <c:pt idx="895" formatCode="0.00">
                  <c:v>3.8761352657004835</c:v>
                </c:pt>
                <c:pt idx="896" formatCode="0.00">
                  <c:v>3.9054981157599764</c:v>
                </c:pt>
                <c:pt idx="899" formatCode="0.00">
                  <c:v>3.9359110681488643</c:v>
                </c:pt>
                <c:pt idx="900" formatCode="0.00">
                  <c:v>3.9355789677169928</c:v>
                </c:pt>
                <c:pt idx="901" formatCode="0.00">
                  <c:v>3.9303904513385524</c:v>
                </c:pt>
                <c:pt idx="902" formatCode="0.00">
                  <c:v>3.9352469314777228</c:v>
                </c:pt>
                <c:pt idx="903" formatCode="0.00">
                  <c:v>3.9162075964047545</c:v>
                </c:pt>
                <c:pt idx="904" formatCode="0.00">
                  <c:v>3.9550550937560409</c:v>
                </c:pt>
                <c:pt idx="905" formatCode="0.00">
                  <c:v>3.9829918824893711</c:v>
                </c:pt>
                <c:pt idx="906" formatCode="0.00">
                  <c:v>3.9927522226517209</c:v>
                </c:pt>
                <c:pt idx="907" formatCode="0.00">
                  <c:v>3.9836683417085421</c:v>
                </c:pt>
                <c:pt idx="908" formatCode="0.00">
                  <c:v>3.9748670855485746</c:v>
                </c:pt>
                <c:pt idx="909" formatCode="0.00">
                  <c:v>4.0040603248259856</c:v>
                </c:pt>
                <c:pt idx="910" formatCode="0.00">
                  <c:v>4.0826885880077377</c:v>
                </c:pt>
                <c:pt idx="911" formatCode="0.00">
                  <c:v>3.9763056092843323</c:v>
                </c:pt>
                <c:pt idx="912" formatCode="0.00">
                  <c:v>3.9089941972920697</c:v>
                </c:pt>
                <c:pt idx="913" formatCode="0.00">
                  <c:v>4.0823904844792569</c:v>
                </c:pt>
                <c:pt idx="914" formatCode="0.00">
                  <c:v>3.9403532477560073</c:v>
                </c:pt>
                <c:pt idx="916" formatCode="0.00">
                  <c:v>3.9865881898880744</c:v>
                </c:pt>
                <c:pt idx="917" formatCode="0.00">
                  <c:v>4.007142857142858</c:v>
                </c:pt>
                <c:pt idx="918" formatCode="0.00">
                  <c:v>4.0256731975678015</c:v>
                </c:pt>
                <c:pt idx="919" formatCode="0.00">
                  <c:v>4.0167953667953675</c:v>
                </c:pt>
                <c:pt idx="920" formatCode="0.00">
                  <c:v>3.9889929516269182</c:v>
                </c:pt>
                <c:pt idx="921" formatCode="0.00">
                  <c:v>3.9996137131820371</c:v>
                </c:pt>
                <c:pt idx="922" formatCode="0.00">
                  <c:v>3.9801081498648125</c:v>
                </c:pt>
                <c:pt idx="923" formatCode="0.00">
                  <c:v>3.9802008885454896</c:v>
                </c:pt>
                <c:pt idx="924" formatCode="0.00">
                  <c:v>3.9798165137614676</c:v>
                </c:pt>
                <c:pt idx="925" formatCode="0.00">
                  <c:v>4.0193180720564099</c:v>
                </c:pt>
                <c:pt idx="926" formatCode="0.00">
                  <c:v>4.0282016611937408</c:v>
                </c:pt>
                <c:pt idx="927" formatCode="0.00">
                  <c:v>3.9992273517481158</c:v>
                </c:pt>
                <c:pt idx="928" formatCode="0.00">
                  <c:v>4.0189335394126733</c:v>
                </c:pt>
                <c:pt idx="929" formatCode="0.00">
                  <c:v>4.0575845410628029</c:v>
                </c:pt>
                <c:pt idx="930" formatCode="0.00">
                  <c:v>4.0579710144927539</c:v>
                </c:pt>
                <c:pt idx="931" formatCode="0.00">
                  <c:v>4.0726570048309183</c:v>
                </c:pt>
                <c:pt idx="932" formatCode="0.00">
                  <c:v>4.0672333848531688</c:v>
                </c:pt>
                <c:pt idx="933" formatCode="0.00">
                  <c:v>4.0591475790084077</c:v>
                </c:pt>
                <c:pt idx="934" formatCode="0.00">
                  <c:v>4.0398221534892711</c:v>
                </c:pt>
                <c:pt idx="935" formatCode="0.00">
                  <c:v>3.9617354333752051</c:v>
                </c:pt>
                <c:pt idx="936" formatCode="0.00">
                  <c:v>3.9821652972450452</c:v>
                </c:pt>
                <c:pt idx="937" formatCode="0.00">
                  <c:v>3.9724477958236659</c:v>
                </c:pt>
                <c:pt idx="938" formatCode="0.00">
                  <c:v>4.0307484045639139</c:v>
                </c:pt>
                <c:pt idx="939" formatCode="0.00">
                  <c:v>4.001740475730033</c:v>
                </c:pt>
                <c:pt idx="940" formatCode="0.00">
                  <c:v>4.010634184068059</c:v>
                </c:pt>
                <c:pt idx="941" formatCode="0.00">
                  <c:v>4.0675688738521023</c:v>
                </c:pt>
                <c:pt idx="942" formatCode="0.00">
                  <c:v>4.1144293031796648</c:v>
                </c:pt>
                <c:pt idx="943" formatCode="0.00">
                  <c:v>4.1166521697110268</c:v>
                </c:pt>
                <c:pt idx="944" formatCode="0.00">
                  <c:v>4.0685090346893418</c:v>
                </c:pt>
                <c:pt idx="945" formatCode="0.00">
                  <c:v>4.036307454615681</c:v>
                </c:pt>
                <c:pt idx="946" formatCode="0.00">
                  <c:v>4.0264504295781443</c:v>
                </c:pt>
                <c:pt idx="947" formatCode="0.00">
                  <c:v>4.0079173505841457</c:v>
                </c:pt>
                <c:pt idx="948" formatCode="0.00">
                  <c:v>3.9992272024729529</c:v>
                </c:pt>
                <c:pt idx="949" formatCode="0.00">
                  <c:v>3.96096995459376</c:v>
                </c:pt>
                <c:pt idx="950" formatCode="0.00">
                  <c:v>3.9624009278948384</c:v>
                </c:pt>
                <c:pt idx="951" formatCode="0.00">
                  <c:v>4.0393350729680098</c:v>
                </c:pt>
                <c:pt idx="952" formatCode="0.00">
                  <c:v>4.0288916803555894</c:v>
                </c:pt>
                <c:pt idx="953" formatCode="0.00">
                  <c:v>4.1066769736206403</c:v>
                </c:pt>
                <c:pt idx="954" formatCode="0.00">
                  <c:v>4.0974973427384294</c:v>
                </c:pt>
                <c:pt idx="955" formatCode="0.00">
                  <c:v>4.02587372079552</c:v>
                </c:pt>
                <c:pt idx="956" formatCode="0.00">
                  <c:v>4.0077257363592471</c:v>
                </c:pt>
                <c:pt idx="957" formatCode="0.00">
                  <c:v>4.0090794938665129</c:v>
                </c:pt>
                <c:pt idx="958" formatCode="0.00">
                  <c:v>4.0272384815995368</c:v>
                </c:pt>
                <c:pt idx="959" formatCode="0.00">
                  <c:v>4.0201005025125633</c:v>
                </c:pt>
                <c:pt idx="960" formatCode="0.00">
                  <c:v>4.0013529184383447</c:v>
                </c:pt>
                <c:pt idx="961" formatCode="0.00">
                  <c:v>4.0301536677297767</c:v>
                </c:pt>
                <c:pt idx="962" formatCode="0.00">
                  <c:v>4.0488888888888894</c:v>
                </c:pt>
                <c:pt idx="963" formatCode="0.00">
                  <c:v>4.0479180755482567</c:v>
                </c:pt>
                <c:pt idx="964" formatCode="0.00">
                  <c:v>4.0388368273596758</c:v>
                </c:pt>
                <c:pt idx="965" formatCode="0.00">
                  <c:v>4.0481066460587325</c:v>
                </c:pt>
                <c:pt idx="966" formatCode="0.00">
                  <c:v>4.0682125603864741</c:v>
                </c:pt>
                <c:pt idx="967" formatCode="0.00">
                  <c:v>4.0585507246376809</c:v>
                </c:pt>
                <c:pt idx="968" formatCode="0.00">
                  <c:v>4.069392094326858</c:v>
                </c:pt>
                <c:pt idx="969" formatCode="0.00">
                  <c:v>4.0689988403556239</c:v>
                </c:pt>
                <c:pt idx="970" formatCode="0.00">
                  <c:v>4.0494829419155307</c:v>
                </c:pt>
                <c:pt idx="971" formatCode="0.00">
                  <c:v>4.0589599845350861</c:v>
                </c:pt>
                <c:pt idx="972" formatCode="0.00">
                  <c:v>4.0496858385693573</c:v>
                </c:pt>
                <c:pt idx="973" formatCode="0.00">
                  <c:v>4.0603248259860782</c:v>
                </c:pt>
                <c:pt idx="974" formatCode="0.00">
                  <c:v>4.0596481051817488</c:v>
                </c:pt>
                <c:pt idx="975" formatCode="0.00">
                  <c:v>4.0993908923909892</c:v>
                </c:pt>
                <c:pt idx="976" formatCode="0.00">
                  <c:v>4.118449042738348</c:v>
                </c:pt>
                <c:pt idx="977" formatCode="0.00">
                  <c:v>4.1945867568873849</c:v>
                </c:pt>
                <c:pt idx="978" formatCode="0.00">
                  <c:v>4.1767378903606307</c:v>
                </c:pt>
                <c:pt idx="979" formatCode="0.00">
                  <c:v>4.1384645136337266</c:v>
                </c:pt>
                <c:pt idx="980" formatCode="0.00">
                  <c:v>4.1485349579344355</c:v>
                </c:pt>
                <c:pt idx="981" formatCode="0.00">
                  <c:v>4.1878928536891982</c:v>
                </c:pt>
                <c:pt idx="982" formatCode="0.00">
                  <c:v>4.2162266705347635</c:v>
                </c:pt>
                <c:pt idx="983" formatCode="0.00">
                  <c:v>4.2445604873803298</c:v>
                </c:pt>
                <c:pt idx="984" formatCode="0.00">
                  <c:v>4.2549076491635232</c:v>
                </c:pt>
                <c:pt idx="985" formatCode="0.00">
                  <c:v>4.2546421663442944</c:v>
                </c:pt>
                <c:pt idx="986" formatCode="0.00">
                  <c:v>4.2271232346682144</c:v>
                </c:pt>
                <c:pt idx="987" formatCode="0.00">
                  <c:v>4.2553191489361701</c:v>
                </c:pt>
                <c:pt idx="988" formatCode="0.00">
                  <c:v>4.2727448515904474</c:v>
                </c:pt>
                <c:pt idx="989" formatCode="0.00">
                  <c:v>4.2634886869077544</c:v>
                </c:pt>
                <c:pt idx="990" formatCode="0.00">
                  <c:v>4.2612812832157703</c:v>
                </c:pt>
                <c:pt idx="991" formatCode="0.00">
                  <c:v>4.2112023177209075</c:v>
                </c:pt>
                <c:pt idx="992" formatCode="0.00">
                  <c:v>4.2643001832738499</c:v>
                </c:pt>
                <c:pt idx="993" formatCode="0.00">
                  <c:v>4.1679050468011196</c:v>
                </c:pt>
                <c:pt idx="994" formatCode="0.00">
                  <c:v>4.1690467001157856</c:v>
                </c:pt>
                <c:pt idx="995" formatCode="0.00">
                  <c:v>4.1322720694645438</c:v>
                </c:pt>
                <c:pt idx="996" formatCode="0.00">
                  <c:v>4.1258086318431975</c:v>
                </c:pt>
                <c:pt idx="997" formatCode="0.00">
                  <c:v>4.1328698339127063</c:v>
                </c:pt>
                <c:pt idx="998" formatCode="0.00">
                  <c:v>4.1058425881216802</c:v>
                </c:pt>
                <c:pt idx="999" formatCode="0.00">
                  <c:v>4.1066151617576052</c:v>
                </c:pt>
                <c:pt idx="1000" formatCode="0.00">
                  <c:v>4.1653307580878804</c:v>
                </c:pt>
                <c:pt idx="1001" formatCode="0.00">
                  <c:v>4.1950748430709801</c:v>
                </c:pt>
                <c:pt idx="1002" formatCode="0.00">
                  <c:v>4.1858219045779403</c:v>
                </c:pt>
                <c:pt idx="1003" formatCode="0.00">
                  <c:v>4.1383307573415777</c:v>
                </c:pt>
                <c:pt idx="1004" formatCode="0.00">
                  <c:v>4.1191304347826092</c:v>
                </c:pt>
                <c:pt idx="1005" formatCode="0.00">
                  <c:v>4.0994298966083678</c:v>
                </c:pt>
                <c:pt idx="1006" formatCode="0.00">
                  <c:v>4.1952468360544879</c:v>
                </c:pt>
                <c:pt idx="1007" formatCode="0.00">
                  <c:v>4.1679713926742048</c:v>
                </c:pt>
                <c:pt idx="1008" formatCode="0.00">
                  <c:v>4.1277171287798291</c:v>
                </c:pt>
                <c:pt idx="1009" formatCode="0.00">
                  <c:v>4.1365787694388105</c:v>
                </c:pt>
                <c:pt idx="1010" formatCode="0.00">
                  <c:v>4.1370484836778054</c:v>
                </c:pt>
                <c:pt idx="1011" formatCode="0.00">
                  <c:v>4.0473018631142006</c:v>
                </c:pt>
                <c:pt idx="1012" formatCode="0.00">
                  <c:v>4.0662290017377876</c:v>
                </c:pt>
                <c:pt idx="1013" formatCode="0.00">
                  <c:v>4.1149724876918627</c:v>
                </c:pt>
                <c:pt idx="1014" formatCode="0.00">
                  <c:v>4.1339509747153054</c:v>
                </c:pt>
                <c:pt idx="1015" formatCode="0.00">
                  <c:v>4.1061878559706537</c:v>
                </c:pt>
                <c:pt idx="1016" formatCode="0.00">
                  <c:v>4.105491747900782</c:v>
                </c:pt>
                <c:pt idx="1017" formatCode="0.00">
                  <c:v>4.1038309369873582</c:v>
                </c:pt>
                <c:pt idx="1018" formatCode="0.00">
                  <c:v>4.1327800829875514</c:v>
                </c:pt>
                <c:pt idx="1019" formatCode="0.00">
                  <c:v>4.1349420849420842</c:v>
                </c:pt>
                <c:pt idx="1020" formatCode="0.00">
                  <c:v>4.1358108108108116</c:v>
                </c:pt>
                <c:pt idx="1021" formatCode="0.00">
                  <c:v>4.1629343629343625</c:v>
                </c:pt>
                <c:pt idx="1022" formatCode="0.00">
                  <c:v>4.1340733590733585</c:v>
                </c:pt>
                <c:pt idx="1023" formatCode="0.00">
                  <c:v>4.0948933294719572</c:v>
                </c:pt>
                <c:pt idx="1024" formatCode="0.00">
                  <c:v>4.1064774592142097</c:v>
                </c:pt>
                <c:pt idx="1025" formatCode="0.00">
                  <c:v>4.0771235521235525</c:v>
                </c:pt>
                <c:pt idx="1026" formatCode="0.00">
                  <c:v>4.0680436251327095</c:v>
                </c:pt>
                <c:pt idx="1027" formatCode="0.00">
                  <c:v>4.0776952031657174</c:v>
                </c:pt>
                <c:pt idx="1028" formatCode="0.00">
                  <c:v>4.0070402160285461</c:v>
                </c:pt>
                <c:pt idx="1029" formatCode="0.00">
                  <c:v>4.0163934426229515</c:v>
                </c:pt>
                <c:pt idx="1030" formatCode="0.00">
                  <c:v>4.0171682098765427</c:v>
                </c:pt>
                <c:pt idx="1031" formatCode="0.00">
                  <c:v>4.0090654836531971</c:v>
                </c:pt>
                <c:pt idx="1032" formatCode="0.00">
                  <c:v>4.0090654836531971</c:v>
                </c:pt>
                <c:pt idx="1033" formatCode="0.00">
                  <c:v>3.9792651171761997</c:v>
                </c:pt>
                <c:pt idx="1034" formatCode="0.00">
                  <c:v>3.9783007040216027</c:v>
                </c:pt>
                <c:pt idx="1035" formatCode="0.00">
                  <c:v>3.9886155330438977</c:v>
                </c:pt>
                <c:pt idx="1036" formatCode="0.00">
                  <c:v>4.0251808972503627</c:v>
                </c:pt>
                <c:pt idx="1037" formatCode="0.00">
                  <c:v>4.1020939882273479</c:v>
                </c:pt>
                <c:pt idx="1038" formatCode="0.00">
                  <c:v>4.1518046709129512</c:v>
                </c:pt>
                <c:pt idx="1039" formatCode="0.00">
                  <c:v>4.1807566106929164</c:v>
                </c:pt>
                <c:pt idx="1040" formatCode="0.00">
                  <c:v>4.2032426172553565</c:v>
                </c:pt>
                <c:pt idx="1041" formatCode="0.00">
                  <c:v>4.1741437530149534</c:v>
                </c:pt>
                <c:pt idx="1042" formatCode="0.00">
                  <c:v>4.164544138929088</c:v>
                </c:pt>
                <c:pt idx="1043" formatCode="0.00">
                  <c:v>4.0946871082827121</c:v>
                </c:pt>
                <c:pt idx="1044" formatCode="0.00">
                  <c:v>4.1422372227579558</c:v>
                </c:pt>
                <c:pt idx="1045" formatCode="0.00">
                  <c:v>4.1607211723871966</c:v>
                </c:pt>
                <c:pt idx="1046" formatCode="0.00">
                  <c:v>4.159660624758966</c:v>
                </c:pt>
                <c:pt idx="1047" formatCode="0.00">
                  <c:v>4.199382954107211</c:v>
                </c:pt>
                <c:pt idx="1048" formatCode="0.00">
                  <c:v>4.2067469879518065</c:v>
                </c:pt>
                <c:pt idx="1049" formatCode="0.00">
                  <c:v>4.1787332497830905</c:v>
                </c:pt>
                <c:pt idx="1050" formatCode="0.00">
                  <c:v>4.2069996143463175</c:v>
                </c:pt>
                <c:pt idx="1051" formatCode="0.00">
                  <c:v>4.2181081862886902</c:v>
                </c:pt>
                <c:pt idx="1052" formatCode="0.00">
                  <c:v>4.1632751470730067</c:v>
                </c:pt>
                <c:pt idx="1053" formatCode="0.00">
                  <c:v>4.1734182098765435</c:v>
                </c:pt>
                <c:pt idx="1054" formatCode="0.00">
                  <c:v>4.1638205499276406</c:v>
                </c:pt>
                <c:pt idx="1055" formatCode="0.00">
                  <c:v>4.165074770863483</c:v>
                </c:pt>
                <c:pt idx="1056" formatCode="0.00">
                  <c:v>4.1847742184484753</c:v>
                </c:pt>
                <c:pt idx="1057" formatCode="0.00">
                  <c:v>4.1469368065605394</c:v>
                </c:pt>
                <c:pt idx="1058" formatCode="0.00">
                  <c:v>4.1268815129293701</c:v>
                </c:pt>
                <c:pt idx="1059" formatCode="0.00">
                  <c:v>4.1644152836742565</c:v>
                </c:pt>
                <c:pt idx="1060" formatCode="0.00">
                  <c:v>4.1161041465766637</c:v>
                </c:pt>
                <c:pt idx="1061" formatCode="0.00">
                  <c:v>4.1447723765432096</c:v>
                </c:pt>
                <c:pt idx="1062" formatCode="0.00">
                  <c:v>4.1833526234567913</c:v>
                </c:pt>
                <c:pt idx="1063" formatCode="0.00">
                  <c:v>4.1941550925925926</c:v>
                </c:pt>
                <c:pt idx="1064" formatCode="0.00">
                  <c:v>4.2424768518518521</c:v>
                </c:pt>
                <c:pt idx="1065" formatCode="0.00">
                  <c:v>4.2493972417783779</c:v>
                </c:pt>
                <c:pt idx="1066" formatCode="0.00">
                  <c:v>4.2493972417783779</c:v>
                </c:pt>
                <c:pt idx="1067" formatCode="0.00">
                  <c:v>4.2522183641975309</c:v>
                </c:pt>
                <c:pt idx="1068" formatCode="0.00">
                  <c:v>4.2523148148148158</c:v>
                </c:pt>
                <c:pt idx="1069" formatCode="0.00">
                  <c:v>4.2725255643449742</c:v>
                </c:pt>
                <c:pt idx="1070" formatCode="0.00">
                  <c:v>4.3312427634118098</c:v>
                </c:pt>
                <c:pt idx="1071" formatCode="0.00">
                  <c:v>4.3393150024119631</c:v>
                </c:pt>
                <c:pt idx="1072" formatCode="0.00">
                  <c:v>4.3372238834764154</c:v>
                </c:pt>
                <c:pt idx="1073" formatCode="0.00">
                  <c:v>4.3264223722275803</c:v>
                </c:pt>
                <c:pt idx="1074" formatCode="0.00">
                  <c:v>4.3155255544840889</c:v>
                </c:pt>
                <c:pt idx="1075" formatCode="0.00">
                  <c:v>4.3356474785459458</c:v>
                </c:pt>
                <c:pt idx="1076" formatCode="0.00">
                  <c:v>4.3265188042430092</c:v>
                </c:pt>
                <c:pt idx="1077" formatCode="0.00">
                  <c:v>4.2067437379576118</c:v>
                </c:pt>
                <c:pt idx="1078" formatCode="0.00">
                  <c:v>4.246097513971864</c:v>
                </c:pt>
                <c:pt idx="1079" formatCode="0.00">
                  <c:v>4.2138382962320513</c:v>
                </c:pt>
                <c:pt idx="1080" formatCode="0.00">
                  <c:v>4.1405994025248152</c:v>
                </c:pt>
                <c:pt idx="1081" formatCode="0.00">
                  <c:v>4.0550043348425007</c:v>
                </c:pt>
                <c:pt idx="1082" formatCode="0.00">
                  <c:v>3.9600231191600028</c:v>
                </c:pt>
                <c:pt idx="1083" formatCode="0.00">
                  <c:v>3.9103873578724215</c:v>
                </c:pt>
                <c:pt idx="1084" formatCode="0.00">
                  <c:v>3.8625843780135005</c:v>
                </c:pt>
                <c:pt idx="1085" formatCode="0.00">
                  <c:v>3.8644476603955615</c:v>
                </c:pt>
                <c:pt idx="1086" formatCode="0.00">
                  <c:v>3.9159266409266413</c:v>
                </c:pt>
                <c:pt idx="1087" formatCode="0.00">
                  <c:v>3.9494354916529968</c:v>
                </c:pt>
                <c:pt idx="1088" formatCode="0.00">
                  <c:v>3.9038888352793597</c:v>
                </c:pt>
                <c:pt idx="1089" formatCode="0.00">
                  <c:v>3.9063706563706568</c:v>
                </c:pt>
                <c:pt idx="1090" formatCode="0.00">
                  <c:v>3.8801158301158298</c:v>
                </c:pt>
                <c:pt idx="1091" formatCode="0.00">
                  <c:v>3.8849903474903482</c:v>
                </c:pt>
                <c:pt idx="1092" formatCode="0.00">
                  <c:v>3.8898648648648644</c:v>
                </c:pt>
                <c:pt idx="1093" formatCode="0.00">
                  <c:v>3.8288470815243607</c:v>
                </c:pt>
                <c:pt idx="1094" formatCode="0.00">
                  <c:v>3.8220249010713254</c:v>
                </c:pt>
                <c:pt idx="1095" formatCode="0.00">
                  <c:v>3.7672779922779922</c:v>
                </c:pt>
                <c:pt idx="1096" formatCode="0.00">
                  <c:v>3.7501448156014674</c:v>
                </c:pt>
                <c:pt idx="1097" formatCode="0.00">
                  <c:v>3.7695501061981074</c:v>
                </c:pt>
                <c:pt idx="1098" formatCode="0.00">
                  <c:v>3.7562765546543067</c:v>
                </c:pt>
                <c:pt idx="1099" formatCode="0.00">
                  <c:v>3.876267748478702</c:v>
                </c:pt>
                <c:pt idx="1100" formatCode="0.00">
                  <c:v>3.8860233748671895</c:v>
                </c:pt>
                <c:pt idx="1101" formatCode="0.00">
                  <c:v>3.8667053028107796</c:v>
                </c:pt>
                <c:pt idx="1102" formatCode="0.00">
                  <c:v>3.8653530377668326</c:v>
                </c:pt>
                <c:pt idx="1103" formatCode="0.00">
                  <c:v>3.8854659584741671</c:v>
                </c:pt>
                <c:pt idx="1104" formatCode="0.00">
                  <c:v>3.9129888942539832</c:v>
                </c:pt>
                <c:pt idx="1105" formatCode="0.00">
                  <c:v>3.9244736333784038</c:v>
                </c:pt>
                <c:pt idx="1106" formatCode="0.00">
                  <c:v>3.9588564805872126</c:v>
                </c:pt>
                <c:pt idx="1107" formatCode="0.00">
                  <c:v>3.9588564805872126</c:v>
                </c:pt>
                <c:pt idx="1108" formatCode="0.00">
                  <c:v>3.9328761831176351</c:v>
                </c:pt>
                <c:pt idx="1109" formatCode="0.00">
                  <c:v>3.9164574077651149</c:v>
                </c:pt>
                <c:pt idx="1110" formatCode="0.00">
                  <c:v>3.8586053699053497</c:v>
                </c:pt>
                <c:pt idx="1111" formatCode="0.00">
                  <c:v>3.9132914451425811</c:v>
                </c:pt>
                <c:pt idx="1112" formatCode="0.00">
                  <c:v>3.9133881101981633</c:v>
                </c:pt>
                <c:pt idx="1113" formatCode="0.00">
                  <c:v>3.7867078825347766</c:v>
                </c:pt>
                <c:pt idx="1114" formatCode="0.00">
                  <c:v>3.8343082125603867</c:v>
                </c:pt>
                <c:pt idx="1115" formatCode="0.00">
                  <c:v>3.8797101449275369</c:v>
                </c:pt>
                <c:pt idx="1116" formatCode="0.00">
                  <c:v>3.8522705314009662</c:v>
                </c:pt>
                <c:pt idx="1117" formatCode="0.00">
                  <c:v>3.8523671497584542</c:v>
                </c:pt>
                <c:pt idx="1118" formatCode="0.00">
                  <c:v>3.8713167809873448</c:v>
                </c:pt>
                <c:pt idx="1119" formatCode="0.00">
                  <c:v>3.8791537867078838</c:v>
                </c:pt>
                <c:pt idx="1120" formatCode="0.00">
                  <c:v>3.8791537867078838</c:v>
                </c:pt>
                <c:pt idx="1121" formatCode="0.00">
                  <c:v>3.8324526661514686</c:v>
                </c:pt>
                <c:pt idx="1122" formatCode="0.00">
                  <c:v>3.810221213292118</c:v>
                </c:pt>
                <c:pt idx="1123" formatCode="0.00">
                  <c:v>3.8295981452859356</c:v>
                </c:pt>
                <c:pt idx="1124" formatCode="0.00">
                  <c:v>3.859144044053715</c:v>
                </c:pt>
                <c:pt idx="1125" formatCode="0.00">
                  <c:v>3.8526712394937688</c:v>
                </c:pt>
                <c:pt idx="1126" formatCode="0.00">
                  <c:v>3.8338164251207734</c:v>
                </c:pt>
                <c:pt idx="1127" formatCode="0.00">
                  <c:v>3.8338164251207734</c:v>
                </c:pt>
                <c:pt idx="1128" formatCode="0.00">
                  <c:v>3.8153266331658289</c:v>
                </c:pt>
                <c:pt idx="1129" formatCode="0.00">
                  <c:v>3.8227053140096623</c:v>
                </c:pt>
                <c:pt idx="1130" formatCode="0.00">
                  <c:v>3.8613526570048315</c:v>
                </c:pt>
                <c:pt idx="1131" formatCode="0.00">
                  <c:v>3.8650111121847526</c:v>
                </c:pt>
                <c:pt idx="1132" formatCode="0.00">
                  <c:v>3.8586336844139528</c:v>
                </c:pt>
                <c:pt idx="1133" formatCode="0.00">
                  <c:v>3.9037588172770321</c:v>
                </c:pt>
                <c:pt idx="1134" formatCode="0.00">
                  <c:v>3.8973813895062324</c:v>
                </c:pt>
                <c:pt idx="1135" formatCode="0.00">
                  <c:v>3.8668470383611941</c:v>
                </c:pt>
                <c:pt idx="1136" formatCode="0.00">
                  <c:v>3.8684897091506425</c:v>
                </c:pt>
                <c:pt idx="1137" formatCode="0.00">
                  <c:v>3.8781524785003381</c:v>
                </c:pt>
                <c:pt idx="1138" formatCode="0.00">
                  <c:v>3.8858937198067642</c:v>
                </c:pt>
                <c:pt idx="1139" formatCode="0.00">
                  <c:v>3.9044629057187019</c:v>
                </c:pt>
                <c:pt idx="1140" formatCode="0.00">
                  <c:v>3.9335394126738792</c:v>
                </c:pt>
                <c:pt idx="1141" formatCode="0.00">
                  <c:v>3.9323998068565906</c:v>
                </c:pt>
                <c:pt idx="1142" formatCode="0.00">
                  <c:v>3.956559513466551</c:v>
                </c:pt>
                <c:pt idx="1143" formatCode="0.00">
                  <c:v>3.9955589882216644</c:v>
                </c:pt>
                <c:pt idx="1144" formatCode="0.00">
                  <c:v>4.0136139808824947</c:v>
                </c:pt>
                <c:pt idx="1145" formatCode="0.00">
                  <c:v>4.0232692864729165</c:v>
                </c:pt>
                <c:pt idx="1146" formatCode="0.00">
                  <c:v>4.0688923195677349</c:v>
                </c:pt>
                <c:pt idx="1147" formatCode="0.00">
                  <c:v>4.0748384607966068</c:v>
                </c:pt>
                <c:pt idx="1148" formatCode="0.00">
                  <c:v>4.0675988428158147</c:v>
                </c:pt>
                <c:pt idx="1149" formatCode="0.00">
                  <c:v>4.110982547488188</c:v>
                </c:pt>
                <c:pt idx="1150" formatCode="0.00">
                  <c:v>4.0741490695207796</c:v>
                </c:pt>
                <c:pt idx="1152" formatCode="0.00">
                  <c:v>4.0519918973666442</c:v>
                </c:pt>
                <c:pt idx="1153" formatCode="0.00">
                  <c:v>4.0411764705882351</c:v>
                </c:pt>
                <c:pt idx="1154" formatCode="0.00">
                  <c:v>4.0296867469879514</c:v>
                </c:pt>
                <c:pt idx="1155" formatCode="0.00">
                  <c:v>4.1067951807228908</c:v>
                </c:pt>
                <c:pt idx="1156" formatCode="0.00">
                  <c:v>4.050578034682081</c:v>
                </c:pt>
                <c:pt idx="1157" formatCode="0.00">
                  <c:v>4.0914957141481274</c:v>
                </c:pt>
                <c:pt idx="1158" formatCode="0.00">
                  <c:v>4.0813102119460503</c:v>
                </c:pt>
                <c:pt idx="1159" formatCode="0.00">
                  <c:v>4.1013682790518411</c:v>
                </c:pt>
                <c:pt idx="1160" formatCode="0.00">
                  <c:v>4.1023515805705477</c:v>
                </c:pt>
                <c:pt idx="1161" formatCode="0.00">
                  <c:v>4.1601773323053193</c:v>
                </c:pt>
                <c:pt idx="1162" formatCode="0.00">
                  <c:v>4.1586705202312135</c:v>
                </c:pt>
                <c:pt idx="1163" formatCode="0.00">
                  <c:v>4.1487332626914544</c:v>
                </c:pt>
                <c:pt idx="1164" formatCode="0.00">
                  <c:v>4.1909257296984874</c:v>
                </c:pt>
                <c:pt idx="1165" formatCode="0.00">
                  <c:v>4.1445910798574319</c:v>
                </c:pt>
                <c:pt idx="1166" formatCode="0.00">
                  <c:v>4.1988247760331365</c:v>
                </c:pt>
                <c:pt idx="1167" formatCode="0.00">
                  <c:v>4.2251757680824431</c:v>
                </c:pt>
                <c:pt idx="1168" formatCode="0.00">
                  <c:v>4.2003657010874793</c:v>
                </c:pt>
                <c:pt idx="1169" formatCode="0.00">
                  <c:v>4.1775575016841495</c:v>
                </c:pt>
                <c:pt idx="1170" formatCode="0.00">
                  <c:v>4.2316427677798094</c:v>
                </c:pt>
                <c:pt idx="1171" formatCode="0.00">
                  <c:v>4.2776173979984602</c:v>
                </c:pt>
                <c:pt idx="1172" formatCode="0.00">
                  <c:v>4.3589225589225578</c:v>
                </c:pt>
                <c:pt idx="1173" formatCode="0.00">
                  <c:v>4.4557607232160015</c:v>
                </c:pt>
                <c:pt idx="1174" formatCode="0.00">
                  <c:v>4.492886944818304</c:v>
                </c:pt>
                <c:pt idx="1175" formatCode="0.00">
                  <c:v>4.6198251849005869</c:v>
                </c:pt>
                <c:pt idx="1176" formatCode="0.00">
                  <c:v>4.5392373451157439</c:v>
                </c:pt>
                <c:pt idx="1177" formatCode="0.00">
                  <c:v>4.5600806838920374</c:v>
                </c:pt>
                <c:pt idx="1178" formatCode="0.00">
                  <c:v>4.6203748197981742</c:v>
                </c:pt>
                <c:pt idx="1179" formatCode="0.00">
                  <c:v>4.5750552937782478</c:v>
                </c:pt>
                <c:pt idx="1180" formatCode="0.00">
                  <c:v>4.6069197501201353</c:v>
                </c:pt>
                <c:pt idx="1181" formatCode="0.00">
                  <c:v>4.6079976929731812</c:v>
                </c:pt>
                <c:pt idx="1182" formatCode="0.00">
                  <c:v>4.6357348703170045</c:v>
                </c:pt>
                <c:pt idx="1183" formatCode="0.00">
                  <c:v>4.6682023226797202</c:v>
                </c:pt>
                <c:pt idx="1184" formatCode="0.00">
                  <c:v>4.659409169384233</c:v>
                </c:pt>
                <c:pt idx="1185" formatCode="0.00">
                  <c:v>4.620994051045864</c:v>
                </c:pt>
                <c:pt idx="1186" formatCode="0.00">
                  <c:v>4.6953852057948771</c:v>
                </c:pt>
                <c:pt idx="1187" formatCode="0.00">
                  <c:v>4.7635491606714622</c:v>
                </c:pt>
                <c:pt idx="1188" formatCode="0.00">
                  <c:v>4.5484241785611648</c:v>
                </c:pt>
                <c:pt idx="1189" formatCode="0.00">
                  <c:v>4.6463087248322159</c:v>
                </c:pt>
                <c:pt idx="1190" formatCode="0.00">
                  <c:v>4.6425695110258882</c:v>
                </c:pt>
                <c:pt idx="1191" formatCode="0.00">
                  <c:v>4.6579098753595414</c:v>
                </c:pt>
                <c:pt idx="1192" formatCode="0.00">
                  <c:v>4.7242932438907523</c:v>
                </c:pt>
                <c:pt idx="1193" formatCode="0.00">
                  <c:v>4.785097813578826</c:v>
                </c:pt>
                <c:pt idx="1194" formatCode="0.00">
                  <c:v>4.7751439539347418</c:v>
                </c:pt>
                <c:pt idx="1195" formatCode="0.00">
                  <c:v>4.8080875996542121</c:v>
                </c:pt>
                <c:pt idx="1196" formatCode="0.00">
                  <c:v>4.8264208909370199</c:v>
                </c:pt>
                <c:pt idx="1197" formatCode="0.00">
                  <c:v>4.8534548944337814</c:v>
                </c:pt>
                <c:pt idx="1198" formatCode="0.00">
                  <c:v>4.853974654377879</c:v>
                </c:pt>
                <c:pt idx="1199" formatCode="0.00">
                  <c:v>4.8197367156721445</c:v>
                </c:pt>
                <c:pt idx="1200" formatCode="0.00">
                  <c:v>4.736376741950985</c:v>
                </c:pt>
                <c:pt idx="1201" formatCode="0.00">
                  <c:v>4.7330516612252742</c:v>
                </c:pt>
                <c:pt idx="1202" formatCode="0.00">
                  <c:v>4.7412419618005552</c:v>
                </c:pt>
                <c:pt idx="1203" formatCode="0.00">
                  <c:v>4.6404990403071009</c:v>
                </c:pt>
                <c:pt idx="1204" formatCode="0.00">
                  <c:v>4.6174606223588173</c:v>
                </c:pt>
                <c:pt idx="1205" formatCode="0.00">
                  <c:v>4.6174690112424317</c:v>
                </c:pt>
                <c:pt idx="1206" formatCode="0.00">
                  <c:v>4.6742307692307694</c:v>
                </c:pt>
                <c:pt idx="1207" formatCode="0.00">
                  <c:v>4.5458217136263102</c:v>
                </c:pt>
                <c:pt idx="1208" formatCode="0.00">
                  <c:v>4.6002114774584255</c:v>
                </c:pt>
                <c:pt idx="1209" formatCode="0.00">
                  <c:v>4.6924704298490232</c:v>
                </c:pt>
                <c:pt idx="1210" formatCode="0.00">
                  <c:v>4.767092989710549</c:v>
                </c:pt>
                <c:pt idx="1211" formatCode="0.00">
                  <c:v>4.7382440619290325</c:v>
                </c:pt>
                <c:pt idx="1212" formatCode="0.00">
                  <c:v>4.6825396825396828</c:v>
                </c:pt>
                <c:pt idx="1213" formatCode="0.00">
                  <c:v>4.7532254958598115</c:v>
                </c:pt>
                <c:pt idx="1214" formatCode="0.00">
                  <c:v>4.7341552687343471</c:v>
                </c:pt>
                <c:pt idx="1215" formatCode="0.00">
                  <c:v>4.7031295137217137</c:v>
                </c:pt>
                <c:pt idx="1216" formatCode="0.00">
                  <c:v>4.6824831568816174</c:v>
                </c:pt>
                <c:pt idx="1217" formatCode="0.00">
                  <c:v>4.6532576267924171</c:v>
                </c:pt>
                <c:pt idx="1218" formatCode="0.00">
                  <c:v>4.6745909528392682</c:v>
                </c:pt>
                <c:pt idx="1219" formatCode="0.00">
                  <c:v>4.6834456207892199</c:v>
                </c:pt>
                <c:pt idx="1220" formatCode="0.00">
                  <c:v>4.6436339139640079</c:v>
                </c:pt>
                <c:pt idx="1221" formatCode="0.00">
                  <c:v>4.5387578237843043</c:v>
                </c:pt>
                <c:pt idx="1222" formatCode="0.00">
                  <c:v>4.4688672890000962</c:v>
                </c:pt>
                <c:pt idx="1223" formatCode="0.00">
                  <c:v>4.4771983836828939</c:v>
                </c:pt>
                <c:pt idx="1224" formatCode="0.00">
                  <c:v>4.5152623976889741</c:v>
                </c:pt>
                <c:pt idx="1225" formatCode="0.00">
                  <c:v>4.5200308166409862</c:v>
                </c:pt>
                <c:pt idx="1226" formatCode="0.00">
                  <c:v>4.4994703899855573</c:v>
                </c:pt>
                <c:pt idx="1227" formatCode="0.00">
                  <c:v>4.4886385518967851</c:v>
                </c:pt>
                <c:pt idx="1228" formatCode="0.00">
                  <c:v>4.4672312578192663</c:v>
                </c:pt>
                <c:pt idx="1229" formatCode="0.00">
                  <c:v>4.4511068334937436</c:v>
                </c:pt>
                <c:pt idx="1230" formatCode="0.00">
                  <c:v>4.4317218798151004</c:v>
                </c:pt>
                <c:pt idx="1231" formatCode="0.00">
                  <c:v>4.3933384674624563</c:v>
                </c:pt>
                <c:pt idx="1232" formatCode="0.00">
                  <c:v>4.4236064311158181</c:v>
                </c:pt>
                <c:pt idx="1233" formatCode="0.00">
                  <c:v>4.3671032357473045</c:v>
                </c:pt>
                <c:pt idx="1234" formatCode="0.00">
                  <c:v>4.3776964560862863</c:v>
                </c:pt>
                <c:pt idx="1235" formatCode="0.00">
                  <c:v>4.4062770771156252</c:v>
                </c:pt>
                <c:pt idx="1236" formatCode="0.00">
                  <c:v>4.3778162911611798</c:v>
                </c:pt>
                <c:pt idx="1237" formatCode="0.00">
                  <c:v>4.3851930297487236</c:v>
                </c:pt>
                <c:pt idx="1238" formatCode="0.00">
                  <c:v>4.4320369657296883</c:v>
                </c:pt>
                <c:pt idx="1239" formatCode="0.00">
                  <c:v>4.4211336733711866</c:v>
                </c:pt>
                <c:pt idx="1240" formatCode="0.00">
                  <c:v>4.4124723318256178</c:v>
                </c:pt>
                <c:pt idx="1241" formatCode="0.00">
                  <c:v>4.3735565819861435</c:v>
                </c:pt>
                <c:pt idx="1242" formatCode="0.00">
                  <c:v>4.2719407863116405</c:v>
                </c:pt>
                <c:pt idx="1243" formatCode="0.00">
                  <c:v>4.4352421214450422</c:v>
                </c:pt>
                <c:pt idx="1244" formatCode="0.00">
                  <c:v>4.4615975422427026</c:v>
                </c:pt>
                <c:pt idx="1245" formatCode="0.00">
                  <c:v>4.3935341094967777</c:v>
                </c:pt>
                <c:pt idx="1246" formatCode="0.00">
                  <c:v>4.4321177715770244</c:v>
                </c:pt>
                <c:pt idx="1247" formatCode="0.00">
                  <c:v>4.3805173574382144</c:v>
                </c:pt>
                <c:pt idx="1248" formatCode="0.00">
                  <c:v>4.3765034157606095</c:v>
                </c:pt>
                <c:pt idx="1249" formatCode="0.00">
                  <c:v>4.2670000961815893</c:v>
                </c:pt>
                <c:pt idx="1250" formatCode="0.00">
                  <c:v>4.2446859671058954</c:v>
                </c:pt>
                <c:pt idx="1251" formatCode="0.00">
                  <c:v>4.3237472347792627</c:v>
                </c:pt>
                <c:pt idx="1252" formatCode="0.00">
                  <c:v>4.2660382802731549</c:v>
                </c:pt>
                <c:pt idx="1253" formatCode="0.00">
                  <c:v>4.2039442039442037</c:v>
                </c:pt>
                <c:pt idx="1254" formatCode="0.00">
                  <c:v>4.194324194324194</c:v>
                </c:pt>
                <c:pt idx="1255" formatCode="0.00">
                  <c:v>4.194324194324194</c:v>
                </c:pt>
                <c:pt idx="1256" formatCode="0.00">
                  <c:v>4.366426166426165</c:v>
                </c:pt>
                <c:pt idx="1257" formatCode="0.00">
                  <c:v>4.3867243867243859</c:v>
                </c:pt>
                <c:pt idx="1258" formatCode="0.00">
                  <c:v>4.3439392482937604</c:v>
                </c:pt>
                <c:pt idx="1259" formatCode="0.00">
                  <c:v>4.3271504084574728</c:v>
                </c:pt>
                <c:pt idx="1260" formatCode="0.00">
                  <c:v>4.7352234502642965</c:v>
                </c:pt>
                <c:pt idx="1261" formatCode="0.00">
                  <c:v>4.3904990403071018</c:v>
                </c:pt>
                <c:pt idx="1262" formatCode="0.00">
                  <c:v>4.2365117393387637</c:v>
                </c:pt>
                <c:pt idx="1263" formatCode="0.00">
                  <c:v>4.4133371658522567</c:v>
                </c:pt>
                <c:pt idx="1264" formatCode="0.00">
                  <c:v>4.3835642618251303</c:v>
                </c:pt>
                <c:pt idx="1265" formatCode="0.00">
                  <c:v>4.3701863354037265</c:v>
                </c:pt>
                <c:pt idx="1266" formatCode="0.00">
                  <c:v>4.5016221374045795</c:v>
                </c:pt>
                <c:pt idx="1267" formatCode="0.00">
                  <c:v>4.6226181402439019</c:v>
                </c:pt>
                <c:pt idx="1268" formatCode="0.00">
                  <c:v>4.6666666666666679</c:v>
                </c:pt>
                <c:pt idx="1269" formatCode="0.00">
                  <c:v>4.6146589944344862</c:v>
                </c:pt>
                <c:pt idx="1270" formatCode="0.00">
                  <c:v>4.5896833599549005</c:v>
                </c:pt>
                <c:pt idx="1271" formatCode="0.00">
                  <c:v>4.0377358490566033</c:v>
                </c:pt>
                <c:pt idx="1272" formatCode="0.00">
                  <c:v>4.1210621490434951</c:v>
                </c:pt>
                <c:pt idx="1273" formatCode="0.00">
                  <c:v>4.2900821708389074</c:v>
                </c:pt>
                <c:pt idx="1274" formatCode="0.00">
                  <c:v>4.4944896981312876</c:v>
                </c:pt>
                <c:pt idx="1275" formatCode="0.00">
                  <c:v>4.3624161073825505</c:v>
                </c:pt>
                <c:pt idx="1276" formatCode="0.00">
                  <c:v>4.4199424736337498</c:v>
                </c:pt>
                <c:pt idx="1277" formatCode="0.00">
                  <c:v>4.2761265580057533</c:v>
                </c:pt>
                <c:pt idx="1278" formatCode="0.00">
                  <c:v>4.3295019157088115</c:v>
                </c:pt>
                <c:pt idx="1279" formatCode="0.00">
                  <c:v>4.2475844255237742</c:v>
                </c:pt>
                <c:pt idx="1280" formatCode="0.00">
                  <c:v>4.1586998087954106</c:v>
                </c:pt>
                <c:pt idx="1281" formatCode="0.00">
                  <c:v>4.1089345437171518</c:v>
                </c:pt>
                <c:pt idx="1282" formatCode="0.00">
                  <c:v>4.0327962627514538</c:v>
                </c:pt>
                <c:pt idx="1283" formatCode="0.00">
                  <c:v>4.1599238457877199</c:v>
                </c:pt>
                <c:pt idx="1284" formatCode="0.00">
                  <c:v>4.1271347248576848</c:v>
                </c:pt>
                <c:pt idx="1285" formatCode="0.00">
                  <c:v>4.2986210175939128</c:v>
                </c:pt>
                <c:pt idx="1287" formatCode="0.00">
                  <c:v>4.4507845934379455</c:v>
                </c:pt>
                <c:pt idx="1288" formatCode="0.00">
                  <c:v>4.3892221270113305</c:v>
                </c:pt>
                <c:pt idx="1289" formatCode="0.00">
                  <c:v>4.3651925820256769</c:v>
                </c:pt>
                <c:pt idx="1290" formatCode="0.00">
                  <c:v>4.2919680243623901</c:v>
                </c:pt>
                <c:pt idx="1291" formatCode="0.00">
                  <c:v>4.2782277274892797</c:v>
                </c:pt>
                <c:pt idx="1292" formatCode="0.00">
                  <c:v>4.2143401983218922</c:v>
                </c:pt>
                <c:pt idx="1293" formatCode="0.00">
                  <c:v>4.2482100238663474</c:v>
                </c:pt>
                <c:pt idx="1294" formatCode="0.00">
                  <c:v>4.1642788920725886</c:v>
                </c:pt>
                <c:pt idx="1295" formatCode="0.00">
                  <c:v>4.240687679083095</c:v>
                </c:pt>
                <c:pt idx="1296" formatCode="0.00">
                  <c:v>4.0783190066857697</c:v>
                </c:pt>
                <c:pt idx="1297" formatCode="0.00">
                  <c:v>4.0019102196752634</c:v>
                </c:pt>
                <c:pt idx="1298" formatCode="0.00">
                  <c:v>4.0038222646918298</c:v>
                </c:pt>
                <c:pt idx="1299" formatCode="0.00">
                  <c:v>3.975155279503106</c:v>
                </c:pt>
                <c:pt idx="1300" formatCode="0.00">
                  <c:v>3.9406982305117166</c:v>
                </c:pt>
                <c:pt idx="1301" formatCode="0.00">
                  <c:v>3.8398927511251553</c:v>
                </c:pt>
                <c:pt idx="1302" formatCode="0.00">
                  <c:v>3.8395250861738788</c:v>
                </c:pt>
                <c:pt idx="1303" formatCode="0.00">
                  <c:v>3.8807972403219622</c:v>
                </c:pt>
                <c:pt idx="1304" formatCode="0.00">
                  <c:v>3.9380879247456329</c:v>
                </c:pt>
                <c:pt idx="1306" formatCode="0.00">
                  <c:v>3.9066999424073718</c:v>
                </c:pt>
                <c:pt idx="1307" formatCode="0.00">
                  <c:v>3.8321167883211675</c:v>
                </c:pt>
                <c:pt idx="1308" formatCode="0.00">
                  <c:v>3.772495428736407</c:v>
                </c:pt>
                <c:pt idx="1309" formatCode="0.00">
                  <c:v>3.7037037037037028</c:v>
                </c:pt>
                <c:pt idx="1310" formatCode="0.00">
                  <c:v>3.8191438191438185</c:v>
                </c:pt>
                <c:pt idx="1311" formatCode="0.00">
                  <c:v>3.8672438672438667</c:v>
                </c:pt>
                <c:pt idx="1312" formatCode="0.00">
                  <c:v>3.9049725882466082</c:v>
                </c:pt>
                <c:pt idx="1313" formatCode="0.00">
                  <c:v>3.895354429162257</c:v>
                </c:pt>
                <c:pt idx="1315" formatCode="0.00">
                  <c:v>3.9453425712086219</c:v>
                </c:pt>
                <c:pt idx="1316" formatCode="0.00">
                  <c:v>3.9549653579676671</c:v>
                </c:pt>
                <c:pt idx="1317" formatCode="0.00">
                  <c:v>3.9264748339909543</c:v>
                </c:pt>
                <c:pt idx="1318" formatCode="0.00">
                  <c:v>3.9258011740929653</c:v>
                </c:pt>
                <c:pt idx="1320" formatCode="0.00">
                  <c:v>3.8983540282991633</c:v>
                </c:pt>
                <c:pt idx="1321" formatCode="0.00">
                  <c:v>3.8064951334682466</c:v>
                </c:pt>
                <c:pt idx="1322" formatCode="0.00">
                  <c:v>3.8354052230895248</c:v>
                </c:pt>
                <c:pt idx="1323" formatCode="0.00">
                  <c:v>3.8272438060348981</c:v>
                </c:pt>
                <c:pt idx="1324" formatCode="0.00">
                  <c:v>3.7608486017357761</c:v>
                </c:pt>
                <c:pt idx="1325" formatCode="0.00">
                  <c:v>3.7670240509997104</c:v>
                </c:pt>
                <c:pt idx="1326" formatCode="0.00">
                  <c:v>3.7859764342283171</c:v>
                </c:pt>
                <c:pt idx="1327" formatCode="0.00">
                  <c:v>3.8041904026262428</c:v>
                </c:pt>
                <c:pt idx="1328" formatCode="0.00">
                  <c:v>3.8034559320397725</c:v>
                </c:pt>
                <c:pt idx="1329" formatCode="0.00">
                  <c:v>3.7723106608779546</c:v>
                </c:pt>
                <c:pt idx="1330" formatCode="0.00">
                  <c:v>3.7548262548262548</c:v>
                </c:pt>
                <c:pt idx="1331" formatCode="0.00">
                  <c:v>3.7644787644787643</c:v>
                </c:pt>
                <c:pt idx="1332" formatCode="0.00">
                  <c:v>3.7934362934362933</c:v>
                </c:pt>
                <c:pt idx="1333" formatCode="0.00">
                  <c:v>3.6954843689695096</c:v>
                </c:pt>
                <c:pt idx="1334" formatCode="0.00">
                  <c:v>3.5187506025257878</c:v>
                </c:pt>
                <c:pt idx="1335" formatCode="0.00">
                  <c:v>3.4891566265060239</c:v>
                </c:pt>
                <c:pt idx="1336" formatCode="0.00">
                  <c:v>3.5562837316885121</c:v>
                </c:pt>
                <c:pt idx="1337" formatCode="0.00">
                  <c:v>3.5050553683196921</c:v>
                </c:pt>
                <c:pt idx="1338" formatCode="0.00">
                  <c:v>3.6195610319599538</c:v>
                </c:pt>
                <c:pt idx="1339" formatCode="0.00">
                  <c:v>3.6174716182412929</c:v>
                </c:pt>
                <c:pt idx="1340" formatCode="0.00">
                  <c:v>3.6545489517214849</c:v>
                </c:pt>
                <c:pt idx="1342" formatCode="0.00">
                  <c:v>3.4307618591279345</c:v>
                </c:pt>
                <c:pt idx="1343" formatCode="0.00">
                  <c:v>3.5858101629913706</c:v>
                </c:pt>
                <c:pt idx="1344" formatCode="0.00">
                  <c:v>3.5803417162603188</c:v>
                </c:pt>
                <c:pt idx="1345" formatCode="0.00">
                  <c:v>3.5885626559201689</c:v>
                </c:pt>
                <c:pt idx="1346" formatCode="0.00">
                  <c:v>3.6145733461169711</c:v>
                </c:pt>
                <c:pt idx="1347" formatCode="0.00">
                  <c:v>3.6689014462216263</c:v>
                </c:pt>
                <c:pt idx="1348" formatCode="0.00">
                  <c:v>3.6937799043062198</c:v>
                </c:pt>
                <c:pt idx="1349" formatCode="0.00">
                  <c:v>3.8999616711383664</c:v>
                </c:pt>
                <c:pt idx="1350" formatCode="0.00">
                  <c:v>3.7534798886435632</c:v>
                </c:pt>
                <c:pt idx="1351" formatCode="0.00">
                  <c:v>3.7531196006911114</c:v>
                </c:pt>
                <c:pt idx="1352" formatCode="0.00">
                  <c:v>3.7505995203836933</c:v>
                </c:pt>
                <c:pt idx="1353" formatCode="0.00">
                  <c:v>3.723251127530947</c:v>
                </c:pt>
                <c:pt idx="1354" formatCode="0.00">
                  <c:v>3.6389822371579448</c:v>
                </c:pt>
                <c:pt idx="1355" formatCode="0.00">
                  <c:v>3.6650717703349285</c:v>
                </c:pt>
                <c:pt idx="1356" formatCode="0.00">
                  <c:v>3.7150224429376371</c:v>
                </c:pt>
                <c:pt idx="1357" formatCode="0.00">
                  <c:v>3.7883861092509332</c:v>
                </c:pt>
                <c:pt idx="1358" formatCode="0.00">
                  <c:v>3.7522733799176806</c:v>
                </c:pt>
                <c:pt idx="1359" formatCode="0.00">
                  <c:v>3.7618455058868583</c:v>
                </c:pt>
                <c:pt idx="1360" formatCode="0.00">
                  <c:v>3.7490436113236423</c:v>
                </c:pt>
                <c:pt idx="1361" formatCode="0.00">
                  <c:v>3.8461538461538463</c:v>
                </c:pt>
                <c:pt idx="1362" formatCode="0.00">
                  <c:v>3.8869257950530032</c:v>
                </c:pt>
                <c:pt idx="1363" formatCode="0.00">
                  <c:v>3.9969401415184542</c:v>
                </c:pt>
                <c:pt idx="1364" formatCode="0.00">
                  <c:v>4.0869065849923425</c:v>
                </c:pt>
                <c:pt idx="1365" formatCode="0.00">
                  <c:v>4.0673748684084607</c:v>
                </c:pt>
                <c:pt idx="1366" formatCode="0.00">
                  <c:v>4.0845609336139281</c:v>
                </c:pt>
                <c:pt idx="1367" formatCode="0.00">
                  <c:v>4.1650708540788957</c:v>
                </c:pt>
                <c:pt idx="1368" formatCode="0.00">
                  <c:v>4.1458733205374276</c:v>
                </c:pt>
                <c:pt idx="1369" formatCode="0.00">
                  <c:v>4.121037463976946</c:v>
                </c:pt>
                <c:pt idx="1370" formatCode="0.00">
                  <c:v>4.0865384615384617</c:v>
                </c:pt>
                <c:pt idx="1372" formatCode="0.00">
                  <c:v>4.1181564514577138</c:v>
                </c:pt>
                <c:pt idx="1373" formatCode="0.00">
                  <c:v>4.1510160839834347</c:v>
                </c:pt>
                <c:pt idx="1374" formatCode="0.00">
                  <c:v>4.1193455245428297</c:v>
                </c:pt>
                <c:pt idx="1375" formatCode="0.00">
                  <c:v>4.0979654806672459</c:v>
                </c:pt>
                <c:pt idx="1376" formatCode="0.00">
                  <c:v>4.1292812349252284</c:v>
                </c:pt>
                <c:pt idx="1377" formatCode="0.00">
                  <c:v>3.9151398264223722</c:v>
                </c:pt>
                <c:pt idx="1378" formatCode="0.00">
                  <c:v>3.8758195140763596</c:v>
                </c:pt>
                <c:pt idx="1379" formatCode="0.00">
                  <c:v>3.8951021982259926</c:v>
                </c:pt>
                <c:pt idx="1380" formatCode="0.00">
                  <c:v>3.9232697127433962</c:v>
                </c:pt>
                <c:pt idx="1381" formatCode="0.00">
                  <c:v>3.9506648679899783</c:v>
                </c:pt>
                <c:pt idx="1382" formatCode="0.00">
                  <c:v>3.825768526549099</c:v>
                </c:pt>
                <c:pt idx="1383" formatCode="0.00">
                  <c:v>3.7908748914825887</c:v>
                </c:pt>
                <c:pt idx="1384" formatCode="0.00">
                  <c:v>3.8187078109932502</c:v>
                </c:pt>
                <c:pt idx="1385" formatCode="0.00">
                  <c:v>3.8524590163934431</c:v>
                </c:pt>
                <c:pt idx="1386" formatCode="0.00">
                  <c:v>3.8761932311252538</c:v>
                </c:pt>
                <c:pt idx="1387" formatCode="0.00">
                  <c:v>3.8761932311252538</c:v>
                </c:pt>
                <c:pt idx="1388" formatCode="0.00">
                  <c:v>3.7653071063542578</c:v>
                </c:pt>
                <c:pt idx="1391" formatCode="0.00">
                  <c:v>3.6844135802469138</c:v>
                </c:pt>
                <c:pt idx="1392" formatCode="0.00">
                  <c:v>3.673705525021695</c:v>
                </c:pt>
                <c:pt idx="1393" formatCode="0.00">
                  <c:v>3.7304800462695198</c:v>
                </c:pt>
                <c:pt idx="1394" formatCode="0.00">
                  <c:v>3.7319189971070399</c:v>
                </c:pt>
                <c:pt idx="1395" formatCode="0.00">
                  <c:v>3.7233529468505839</c:v>
                </c:pt>
                <c:pt idx="1396" formatCode="0.00">
                  <c:v>3.8183396008099511</c:v>
                </c:pt>
                <c:pt idx="1397" formatCode="0.00">
                  <c:v>3.8580246913580245</c:v>
                </c:pt>
                <c:pt idx="1398" formatCode="0.00">
                  <c:v>3.9100212396215484</c:v>
                </c:pt>
                <c:pt idx="1399" formatCode="0.00">
                  <c:v>3.9297093753017283</c:v>
                </c:pt>
                <c:pt idx="1400" formatCode="0.00">
                  <c:v>3.8888352793592591</c:v>
                </c:pt>
                <c:pt idx="1401" formatCode="0.00">
                  <c:v>3.9919004917558576</c:v>
                </c:pt>
                <c:pt idx="1402" formatCode="0.00">
                  <c:v>3.9232697127433962</c:v>
                </c:pt>
                <c:pt idx="1403" formatCode="0.00">
                  <c:v>3.8758195140763596</c:v>
                </c:pt>
                <c:pt idx="1404" formatCode="0.00">
                  <c:v>3.846895487851909</c:v>
                </c:pt>
                <c:pt idx="1406" formatCode="0.00">
                  <c:v>3.8372541457770923</c:v>
                </c:pt>
                <c:pt idx="1407" formatCode="0.00">
                  <c:v>3.6622976098689279</c:v>
                </c:pt>
                <c:pt idx="1408" formatCode="0.00">
                  <c:v>3.6426712922810056</c:v>
                </c:pt>
                <c:pt idx="1409" formatCode="0.00">
                  <c:v>3.69263401465484</c:v>
                </c:pt>
                <c:pt idx="1410" formatCode="0.00">
                  <c:v>3.6919221129747442</c:v>
                </c:pt>
                <c:pt idx="1411" formatCode="0.00">
                  <c:v>3.7786774628879889</c:v>
                </c:pt>
                <c:pt idx="1412" formatCode="0.00">
                  <c:v>3.833558081294548</c:v>
                </c:pt>
                <c:pt idx="1413" formatCode="0.00">
                  <c:v>3.8253998843707842</c:v>
                </c:pt>
                <c:pt idx="1414" formatCode="0.00">
                  <c:v>3.903614457831325</c:v>
                </c:pt>
                <c:pt idx="1415" formatCode="0.00">
                  <c:v>3.7694013303769394</c:v>
                </c:pt>
                <c:pt idx="1416" formatCode="0.00">
                  <c:v>3.7308396799383008</c:v>
                </c:pt>
                <c:pt idx="1417" formatCode="0.00">
                  <c:v>3.6822826296510498</c:v>
                </c:pt>
                <c:pt idx="1418" formatCode="0.00">
                  <c:v>3.6894326172815717</c:v>
                </c:pt>
                <c:pt idx="1419" formatCode="0.00">
                  <c:v>3.6676934924913369</c:v>
                </c:pt>
                <c:pt idx="1420" formatCode="0.00">
                  <c:v>3.6556036556036551</c:v>
                </c:pt>
                <c:pt idx="1421" formatCode="0.00">
                  <c:v>3.6356641338847742</c:v>
                </c:pt>
                <c:pt idx="1422" formatCode="0.00">
                  <c:v>3.6843978453251252</c:v>
                </c:pt>
                <c:pt idx="1423" formatCode="0.00">
                  <c:v>3.8365384615384617</c:v>
                </c:pt>
                <c:pt idx="1424" formatCode="0.00">
                  <c:v>3.8931077573776793</c:v>
                </c:pt>
                <c:pt idx="1425" formatCode="0.00">
                  <c:v>3.8076923076923075</c:v>
                </c:pt>
                <c:pt idx="1426" formatCode="0.00">
                  <c:v>3.7866410379625184</c:v>
                </c:pt>
                <c:pt idx="1427" formatCode="0.00">
                  <c:v>3.8557692307692304</c:v>
                </c:pt>
                <c:pt idx="1428" formatCode="0.00">
                  <c:v>3.8791028972952155</c:v>
                </c:pt>
                <c:pt idx="1429" formatCode="0.00">
                  <c:v>3.879849812265332</c:v>
                </c:pt>
                <c:pt idx="1430" formatCode="0.00">
                  <c:v>3.9961482908040447</c:v>
                </c:pt>
                <c:pt idx="1431" formatCode="0.00">
                  <c:v>4.0431266846361194</c:v>
                </c:pt>
                <c:pt idx="1432" formatCode="0.00">
                  <c:v>4.0303963062716432</c:v>
                </c:pt>
                <c:pt idx="1433" formatCode="0.00">
                  <c:v>4.0749639596347906</c:v>
                </c:pt>
                <c:pt idx="1434" formatCode="0.00">
                  <c:v>4.0657439446366777</c:v>
                </c:pt>
                <c:pt idx="1435" formatCode="0.00">
                  <c:v>3.9984621299500187</c:v>
                </c:pt>
                <c:pt idx="1436" formatCode="0.00">
                  <c:v>4.0269101393560796</c:v>
                </c:pt>
                <c:pt idx="1437" formatCode="0.00">
                  <c:v>4.017299375300337</c:v>
                </c:pt>
                <c:pt idx="1438" formatCode="0.00">
                  <c:v>4.0841822025754384</c:v>
                </c:pt>
                <c:pt idx="1439" formatCode="0.00">
                  <c:v>4.0661347688166867</c:v>
                </c:pt>
                <c:pt idx="1440" formatCode="0.00">
                  <c:v>3.9988464865904061</c:v>
                </c:pt>
                <c:pt idx="1441" formatCode="0.00">
                  <c:v>3.9577329490874171</c:v>
                </c:pt>
                <c:pt idx="1442" formatCode="0.00">
                  <c:v>3.9650537634408591</c:v>
                </c:pt>
                <c:pt idx="1443" formatCode="0.00">
                  <c:v>3.9769452449567733</c:v>
                </c:pt>
                <c:pt idx="1444" formatCode="0.00">
                  <c:v>3.9715357245889016</c:v>
                </c:pt>
                <c:pt idx="1445" formatCode="0.00">
                  <c:v>4.0100009616309258</c:v>
                </c:pt>
                <c:pt idx="1446" formatCode="0.00">
                  <c:v>3.9903846153846154</c:v>
                </c:pt>
                <c:pt idx="1447" formatCode="0.00">
                  <c:v>4.0288461538461533</c:v>
                </c:pt>
                <c:pt idx="1448" formatCode="0.00">
                  <c:v>4.0288461538461533</c:v>
                </c:pt>
                <c:pt idx="1449" formatCode="0.00">
                  <c:v>4.030008656343175</c:v>
                </c:pt>
                <c:pt idx="1450" formatCode="0.00">
                  <c:v>4.0203904972588242</c:v>
                </c:pt>
                <c:pt idx="1451" formatCode="0.00">
                  <c:v>3.9430659742258123</c:v>
                </c:pt>
                <c:pt idx="1452" formatCode="0.00">
                  <c:v>3.895354429162257</c:v>
                </c:pt>
                <c:pt idx="1453" formatCode="0.00">
                  <c:v>3.936098546819363</c:v>
                </c:pt>
                <c:pt idx="1454" formatCode="0.00">
                  <c:v>3.9765068361255547</c:v>
                </c:pt>
                <c:pt idx="1455" formatCode="0.00">
                  <c:v>3.9861351819757371</c:v>
                </c:pt>
                <c:pt idx="1456" formatCode="0.00">
                  <c:v>3.9757412398921832</c:v>
                </c:pt>
                <c:pt idx="1457" formatCode="0.00">
                  <c:v>4.0327237728585175</c:v>
                </c:pt>
                <c:pt idx="1458" formatCode="0.00">
                  <c:v>4.0700471471182533</c:v>
                </c:pt>
                <c:pt idx="1459" formatCode="0.00">
                  <c:v>4.041181564514579</c:v>
                </c:pt>
                <c:pt idx="1460" formatCode="0.00">
                  <c:v>4.0708305264170921</c:v>
                </c:pt>
                <c:pt idx="1461" formatCode="0.00">
                  <c:v>4.0130882494466364</c:v>
                </c:pt>
                <c:pt idx="1462" formatCode="0.00">
                  <c:v>3.9453425712086219</c:v>
                </c:pt>
                <c:pt idx="1463" formatCode="0.00">
                  <c:v>4.0269749518304438</c:v>
                </c:pt>
                <c:pt idx="1464" formatCode="0.00">
                  <c:v>4.0674698795180717</c:v>
                </c:pt>
                <c:pt idx="1465" formatCode="0.00">
                  <c:v>4.0771084337349395</c:v>
                </c:pt>
                <c:pt idx="1466" formatCode="0.00">
                  <c:v>4.1542168674698798</c:v>
                </c:pt>
                <c:pt idx="1467" formatCode="0.00">
                  <c:v>4.2325491708445808</c:v>
                </c:pt>
                <c:pt idx="1468" formatCode="0.00">
                  <c:v>4.2421905129193975</c:v>
                </c:pt>
                <c:pt idx="1469" formatCode="0.00">
                  <c:v>4.2421905129193975</c:v>
                </c:pt>
                <c:pt idx="1470" formatCode="0.00">
                  <c:v>4.251831854994216</c:v>
                </c:pt>
                <c:pt idx="1471" formatCode="0.00">
                  <c:v>4.2903972232934819</c:v>
                </c:pt>
                <c:pt idx="1472" formatCode="0.00">
                  <c:v>4.3398591956794297</c:v>
                </c:pt>
                <c:pt idx="1473" formatCode="0.00">
                  <c:v>4.2828204880871992</c:v>
                </c:pt>
                <c:pt idx="1474" formatCode="0.00">
                  <c:v>4.3021124722677735</c:v>
                </c:pt>
                <c:pt idx="1475" formatCode="0.00">
                  <c:v>4.3406964406289186</c:v>
                </c:pt>
                <c:pt idx="1476" formatCode="0.00">
                  <c:v>4.3599884248094911</c:v>
                </c:pt>
                <c:pt idx="1477" formatCode="0.00">
                  <c:v>4.3696344168997774</c:v>
                </c:pt>
                <c:pt idx="1478" formatCode="0.00">
                  <c:v>4.4090689821514717</c:v>
                </c:pt>
                <c:pt idx="1479" formatCode="0.00">
                  <c:v>4.4178643773512105</c:v>
                </c:pt>
                <c:pt idx="1480" formatCode="0.00">
                  <c:v>4.3696344168997774</c:v>
                </c:pt>
                <c:pt idx="1481" formatCode="0.00">
                  <c:v>4.3117584643580598</c:v>
                </c:pt>
                <c:pt idx="1482" formatCode="0.00">
                  <c:v>4.2727623456790127</c:v>
                </c:pt>
                <c:pt idx="1483" formatCode="0.00">
                  <c:v>4.2421905129193975</c:v>
                </c:pt>
                <c:pt idx="1484" formatCode="0.00">
                  <c:v>4.2903972232934819</c:v>
                </c:pt>
                <c:pt idx="1485" formatCode="0.00">
                  <c:v>4.2409638554216871</c:v>
                </c:pt>
                <c:pt idx="1486" formatCode="0.00">
                  <c:v>4.2795180722891555</c:v>
                </c:pt>
                <c:pt idx="1487" formatCode="0.00">
                  <c:v>4.2895700790437621</c:v>
                </c:pt>
                <c:pt idx="1488" formatCode="0.00">
                  <c:v>4.3570464623096195</c:v>
                </c:pt>
                <c:pt idx="1489" formatCode="0.00">
                  <c:v>4.2799305957200682</c:v>
                </c:pt>
                <c:pt idx="1490" formatCode="0.00">
                  <c:v>4.250602409638554</c:v>
                </c:pt>
                <c:pt idx="1491" formatCode="0.00">
                  <c:v>4.2987951807228919</c:v>
                </c:pt>
                <c:pt idx="1492" formatCode="0.00">
                  <c:v>4.3429397590361445</c:v>
                </c:pt>
                <c:pt idx="1493" formatCode="0.00">
                  <c:v>4.3373493975903612</c:v>
                </c:pt>
                <c:pt idx="1494" formatCode="0.00">
                  <c:v>4.3092644365178812</c:v>
                </c:pt>
                <c:pt idx="1495" formatCode="0.00">
                  <c:v>4.2044358727097402</c:v>
                </c:pt>
                <c:pt idx="1496" formatCode="0.00">
                  <c:v>4.1465766634522661</c:v>
                </c:pt>
                <c:pt idx="1497" formatCode="0.00">
                  <c:v>4.1755062680810022</c:v>
                </c:pt>
                <c:pt idx="1498" formatCode="0.00">
                  <c:v>4.3037730386953585</c:v>
                </c:pt>
                <c:pt idx="1499" formatCode="0.00">
                  <c:v>4.2265753160281774</c:v>
                </c:pt>
                <c:pt idx="1500" formatCode="0.00">
                  <c:v>4.2861280046336514</c:v>
                </c:pt>
                <c:pt idx="1501" formatCode="0.00">
                  <c:v>4.3121744163611817</c:v>
                </c:pt>
                <c:pt idx="1502" formatCode="0.00">
                  <c:v>4.3436293436293436</c:v>
                </c:pt>
                <c:pt idx="1503" formatCode="0.00">
                  <c:v>4.3436293436293436</c:v>
                </c:pt>
                <c:pt idx="1504" formatCode="0.00">
                  <c:v>4.3415340086830678</c:v>
                </c:pt>
                <c:pt idx="1505" formatCode="0.00">
                  <c:v>4.3511818620356966</c:v>
                </c:pt>
                <c:pt idx="1506" formatCode="0.00">
                  <c:v>4.2937089926669234</c:v>
                </c:pt>
                <c:pt idx="1507" formatCode="0.00">
                  <c:v>4.2857142857142847</c:v>
                </c:pt>
                <c:pt idx="1508" formatCode="0.00">
                  <c:v>4.2390884511394367</c:v>
                </c:pt>
                <c:pt idx="1509" formatCode="0.00">
                  <c:v>4.2592234885068567</c:v>
                </c:pt>
                <c:pt idx="1510" formatCode="0.00">
                  <c:v>4.2801932367149762</c:v>
                </c:pt>
                <c:pt idx="1511" formatCode="0.00">
                  <c:v>4.2705314009661839</c:v>
                </c:pt>
                <c:pt idx="1512" formatCode="0.00">
                  <c:v>4.2995169082125608</c:v>
                </c:pt>
                <c:pt idx="1513" formatCode="0.00">
                  <c:v>4.3701053852847336</c:v>
                </c:pt>
                <c:pt idx="1514" formatCode="0.00">
                  <c:v>4.3217635115537085</c:v>
                </c:pt>
                <c:pt idx="1515" formatCode="0.00">
                  <c:v>4.2948345908299483</c:v>
                </c:pt>
                <c:pt idx="1516" formatCode="0.00">
                  <c:v>4.3554006968641117</c:v>
                </c:pt>
                <c:pt idx="1517" formatCode="0.00">
                  <c:v>4.4054996127033315</c:v>
                </c:pt>
                <c:pt idx="1518" formatCode="0.00">
                  <c:v>4.4072065091049977</c:v>
                </c:pt>
                <c:pt idx="1519" formatCode="0.00">
                  <c:v>4.4961240310077519</c:v>
                </c:pt>
                <c:pt idx="1520" formatCode="0.00">
                  <c:v>4.4767441860465116</c:v>
                </c:pt>
                <c:pt idx="1521" formatCode="0.00">
                  <c:v>4.3857101365088589</c:v>
                </c:pt>
                <c:pt idx="1522" formatCode="0.00">
                  <c:v>4.4565006781631462</c:v>
                </c:pt>
                <c:pt idx="1523" formatCode="0.00">
                  <c:v>4.5128801084640715</c:v>
                </c:pt>
                <c:pt idx="1524" formatCode="0.00">
                  <c:v>4.513317191283293</c:v>
                </c:pt>
                <c:pt idx="1525" formatCode="0.00">
                  <c:v>4.5894655305964376</c:v>
                </c:pt>
                <c:pt idx="1526" formatCode="0.00">
                  <c:v>4.6180656404298581</c:v>
                </c:pt>
                <c:pt idx="1527" formatCode="0.00">
                  <c:v>4.567005321722303</c:v>
                </c:pt>
                <c:pt idx="1528" formatCode="0.00">
                  <c:v>4.499274310595065</c:v>
                </c:pt>
                <c:pt idx="1529" formatCode="0.00">
                  <c:v>4.5960328979196898</c:v>
                </c:pt>
                <c:pt idx="1530" formatCode="0.00">
                  <c:v>4.6030364568223572</c:v>
                </c:pt>
                <c:pt idx="1531" formatCode="0.00">
                  <c:v>4.622376946136737</c:v>
                </c:pt>
                <c:pt idx="1532" formatCode="0.00">
                  <c:v>4.6144916320015481</c:v>
                </c:pt>
                <c:pt idx="1533" formatCode="0.00">
                  <c:v>4.5274257521524621</c:v>
                </c:pt>
                <c:pt idx="1534" formatCode="0.00">
                  <c:v>4.5573294629898404</c:v>
                </c:pt>
                <c:pt idx="1536" formatCode="0.00">
                  <c:v>4.5780100658149445</c:v>
                </c:pt>
                <c:pt idx="1537" formatCode="0.00">
                  <c:v>4.5863570391872273</c:v>
                </c:pt>
                <c:pt idx="1538" formatCode="0.00">
                  <c:v>4.545454545454545</c:v>
                </c:pt>
                <c:pt idx="1539" formatCode="0.00">
                  <c:v>4.5274257521524621</c:v>
                </c:pt>
                <c:pt idx="1540" formatCode="0.00">
                  <c:v>4.4680851063829774</c:v>
                </c:pt>
                <c:pt idx="1541" formatCode="0.00">
                  <c:v>4.3793503480278417</c:v>
                </c:pt>
                <c:pt idx="1542" formatCode="0.00">
                  <c:v>4.36968290796597</c:v>
                </c:pt>
                <c:pt idx="1543" formatCode="0.00">
                  <c:v>4.3213457076566133</c:v>
                </c:pt>
                <c:pt idx="1544" formatCode="0.00">
                  <c:v>4.3217635115537085</c:v>
                </c:pt>
                <c:pt idx="1545" formatCode="0.00">
                  <c:v>4.3692605123247938</c:v>
                </c:pt>
                <c:pt idx="1546" formatCode="0.00">
                  <c:v>4.3793503480278417</c:v>
                </c:pt>
                <c:pt idx="1547" formatCode="0.00">
                  <c:v>4.3398414846317417</c:v>
                </c:pt>
                <c:pt idx="1548" formatCode="0.00">
                  <c:v>4.3398414846317417</c:v>
                </c:pt>
                <c:pt idx="1549" formatCode="0.00">
                  <c:v>4.2915136284554425</c:v>
                </c:pt>
                <c:pt idx="1550" formatCode="0.00">
                  <c:v>4.294003868471953</c:v>
                </c:pt>
                <c:pt idx="1551" formatCode="0.00">
                  <c:v>4.283504157803133</c:v>
                </c:pt>
                <c:pt idx="1552" formatCode="0.00">
                  <c:v>4.3415200154708957</c:v>
                </c:pt>
                <c:pt idx="1553" formatCode="0.00">
                  <c:v>4.3511893250821894</c:v>
                </c:pt>
                <c:pt idx="1554" formatCode="0.00">
                  <c:v>4.3221813962483075</c:v>
                </c:pt>
                <c:pt idx="1555" formatCode="0.00">
                  <c:v>4.283504157803133</c:v>
                </c:pt>
                <c:pt idx="1556" formatCode="0.00">
                  <c:v>4.3911403423928803</c:v>
                </c:pt>
                <c:pt idx="1557" formatCode="0.00">
                  <c:v>4.4508950169327521</c:v>
                </c:pt>
                <c:pt idx="1558" formatCode="0.00">
                  <c:v>4.4315432994678279</c:v>
                </c:pt>
                <c:pt idx="1559" formatCode="0.00">
                  <c:v>4.4205842522731666</c:v>
                </c:pt>
                <c:pt idx="1560" formatCode="0.00">
                  <c:v>4.4605708756652147</c:v>
                </c:pt>
                <c:pt idx="1561" formatCode="0.00">
                  <c:v>4.4407894736842097</c:v>
                </c:pt>
                <c:pt idx="1562" formatCode="0.00">
                  <c:v>4.4605708756652147</c:v>
                </c:pt>
                <c:pt idx="1563" formatCode="0.00">
                  <c:v>4.4407894736842097</c:v>
                </c:pt>
                <c:pt idx="1564" formatCode="0.00">
                  <c:v>4.4205842522731666</c:v>
                </c:pt>
                <c:pt idx="1565" formatCode="0.00">
                  <c:v>4.4508950169327521</c:v>
                </c:pt>
                <c:pt idx="1566" formatCode="0.00">
                  <c:v>4.4614342398141877</c:v>
                </c:pt>
                <c:pt idx="1567" formatCode="0.00">
                  <c:v>4.4715447154471555</c:v>
                </c:pt>
                <c:pt idx="1568" formatCode="0.00">
                  <c:v>4.4222953357847876</c:v>
                </c:pt>
                <c:pt idx="1569" formatCode="0.00">
                  <c:v>4.4420787767347329</c:v>
                </c:pt>
                <c:pt idx="1570" formatCode="0.00">
                  <c:v>4.4614342398141877</c:v>
                </c:pt>
                <c:pt idx="1571" formatCode="0.00">
                  <c:v>4.4412191582002896</c:v>
                </c:pt>
                <c:pt idx="1572" formatCode="0.00">
                  <c:v>4.4407894736842097</c:v>
                </c:pt>
                <c:pt idx="1573" formatCode="0.00">
                  <c:v>4.4777562862669233</c:v>
                </c:pt>
                <c:pt idx="1574" formatCode="0.00">
                  <c:v>4.4386422976501301</c:v>
                </c:pt>
                <c:pt idx="1575" formatCode="0.00">
                  <c:v>4.4478824211951267</c:v>
                </c:pt>
                <c:pt idx="1576" formatCode="0.00">
                  <c:v>4.4672210404177131</c:v>
                </c:pt>
                <c:pt idx="1578" formatCode="0.00">
                  <c:v>4.4966637655932695</c:v>
                </c:pt>
                <c:pt idx="1579" formatCode="0.00">
                  <c:v>4.5278637770897827</c:v>
                </c:pt>
                <c:pt idx="1580" formatCode="0.00">
                  <c:v>4.5190632862395965</c:v>
                </c:pt>
                <c:pt idx="1581" formatCode="0.00">
                  <c:v>4.5599767644496083</c:v>
                </c:pt>
                <c:pt idx="1582" formatCode="0.00">
                  <c:v>4.5018878884693585</c:v>
                </c:pt>
                <c:pt idx="1583" formatCode="0.00">
                  <c:v>4.4732765298218444</c:v>
                </c:pt>
                <c:pt idx="1584" formatCode="0.00">
                  <c:v>4.5036319612590807</c:v>
                </c:pt>
                <c:pt idx="1585" formatCode="0.00">
                  <c:v>4.4939467312348667</c:v>
                </c:pt>
                <c:pt idx="1586" formatCode="0.00">
                  <c:v>4.4745762711864412</c:v>
                </c:pt>
                <c:pt idx="1587" formatCode="0.00">
                  <c:v>4.5053773859122179</c:v>
                </c:pt>
                <c:pt idx="1588" formatCode="0.00">
                  <c:v>4.485999418660982</c:v>
                </c:pt>
                <c:pt idx="1589" formatCode="0.00">
                  <c:v>4.4552058111380139</c:v>
                </c:pt>
                <c:pt idx="1590" formatCode="0.00">
                  <c:v>4.4741429401510748</c:v>
                </c:pt>
                <c:pt idx="1591" formatCode="0.00">
                  <c:v>4.4926413632842763</c:v>
                </c:pt>
                <c:pt idx="1592" formatCode="0.00">
                  <c:v>4.4926413632842763</c:v>
                </c:pt>
                <c:pt idx="1593" formatCode="0.00">
                  <c:v>4.4741429401510748</c:v>
                </c:pt>
                <c:pt idx="1594" formatCode="0.00">
                  <c:v>4.4758767680682032</c:v>
                </c:pt>
                <c:pt idx="1595" formatCode="0.00">
                  <c:v>4.4455205811138017</c:v>
                </c:pt>
                <c:pt idx="1596" formatCode="0.00">
                  <c:v>4.4543429844097995</c:v>
                </c:pt>
                <c:pt idx="1597" formatCode="0.00">
                  <c:v>4.444659630095865</c:v>
                </c:pt>
                <c:pt idx="1598" formatCode="0.00">
                  <c:v>4.3953916158389008</c:v>
                </c:pt>
                <c:pt idx="1599" formatCode="0.00">
                  <c:v>4.3861347792408978</c:v>
                </c:pt>
                <c:pt idx="1600" formatCode="0.00">
                  <c:v>4.3667699457784668</c:v>
                </c:pt>
                <c:pt idx="1601" formatCode="0.00">
                  <c:v>4.3848610976672147</c:v>
                </c:pt>
                <c:pt idx="1602" formatCode="0.00">
                  <c:v>4.3558222824508768</c:v>
                </c:pt>
                <c:pt idx="1603" formatCode="0.00">
                  <c:v>4.3676157272903353</c:v>
                </c:pt>
                <c:pt idx="1604" formatCode="0.00">
                  <c:v>4.3486682808716708</c:v>
                </c:pt>
                <c:pt idx="1605" formatCode="0.00">
                  <c:v>4.3899602674677771</c:v>
                </c:pt>
                <c:pt idx="1606" formatCode="0.00">
                  <c:v>4.3217054263565888</c:v>
                </c:pt>
                <c:pt idx="1607" formatCode="0.00">
                  <c:v>4.3617330619366088</c:v>
                </c:pt>
                <c:pt idx="1608" formatCode="0.00">
                  <c:v>4.3419267299864313</c:v>
                </c:pt>
                <c:pt idx="1609" formatCode="0.00">
                  <c:v>4.302742513809477</c:v>
                </c:pt>
                <c:pt idx="1610" formatCode="0.00">
                  <c:v>4.3326548415236985</c:v>
                </c:pt>
                <c:pt idx="1611" formatCode="0.00">
                  <c:v>4.3617330619366088</c:v>
                </c:pt>
                <c:pt idx="1612" formatCode="0.00">
                  <c:v>4.3023255813953485</c:v>
                </c:pt>
                <c:pt idx="1613" formatCode="0.00">
                  <c:v>4.3238002908385846</c:v>
                </c:pt>
                <c:pt idx="1614" formatCode="0.00">
                  <c:v>4.2934677263035468</c:v>
                </c:pt>
                <c:pt idx="1615" formatCode="0.00">
                  <c:v>4.302742513809477</c:v>
                </c:pt>
                <c:pt idx="1616" formatCode="0.00">
                  <c:v>4.3124333753270658</c:v>
                </c:pt>
                <c:pt idx="1617" formatCode="0.00">
                  <c:v>4.2433636892075173</c:v>
                </c:pt>
                <c:pt idx="1618" formatCode="0.00">
                  <c:v>4.2930516522918882</c:v>
                </c:pt>
                <c:pt idx="1619" formatCode="0.00">
                  <c:v>4.2631527952717763</c:v>
                </c:pt>
                <c:pt idx="1620" formatCode="0.00">
                  <c:v>4.2825307625230113</c:v>
                </c:pt>
                <c:pt idx="1621" formatCode="0.00">
                  <c:v>4.2421307506053267</c:v>
                </c:pt>
                <c:pt idx="1622" formatCode="0.00">
                  <c:v>4.2509925438171789</c:v>
                </c:pt>
                <c:pt idx="1623" formatCode="0.00">
                  <c:v>4.2598509052183182</c:v>
                </c:pt>
                <c:pt idx="1624" formatCode="0.00">
                  <c:v>4.2291686828607373</c:v>
                </c:pt>
                <c:pt idx="1625" formatCode="0.00">
                  <c:v>4.1989164086687305</c:v>
                </c:pt>
                <c:pt idx="1626" formatCode="0.00">
                  <c:v>4.1807800251621021</c:v>
                </c:pt>
                <c:pt idx="1627" formatCode="0.00">
                  <c:v>4.200135488241556</c:v>
                </c:pt>
                <c:pt idx="1628" formatCode="0.00">
                  <c:v>4.1904577567018286</c:v>
                </c:pt>
                <c:pt idx="1629" formatCode="0.00">
                  <c:v>4.1706986646022841</c:v>
                </c:pt>
                <c:pt idx="1630" formatCode="0.00">
                  <c:v>4.1795665634674926</c:v>
                </c:pt>
                <c:pt idx="1631" formatCode="0.00">
                  <c:v>4.1694882461062202</c:v>
                </c:pt>
                <c:pt idx="1632" formatCode="0.00">
                  <c:v>4.1501402728064232</c:v>
                </c:pt>
                <c:pt idx="1633" formatCode="0.00">
                  <c:v>4.1985102060559152</c:v>
                </c:pt>
                <c:pt idx="1634" formatCode="0.00">
                  <c:v>4.1981040820274709</c:v>
                </c:pt>
                <c:pt idx="1635" formatCode="0.00">
                  <c:v>4.1690849293867291</c:v>
                </c:pt>
                <c:pt idx="1636" formatCode="0.00">
                  <c:v>4.0800541428985797</c:v>
                </c:pt>
                <c:pt idx="1637" formatCode="0.00">
                  <c:v>4.0622884224779954</c:v>
                </c:pt>
                <c:pt idx="1638" formatCode="0.00">
                  <c:v>4.0537925696594419</c:v>
                </c:pt>
                <c:pt idx="1639" formatCode="0.00">
                  <c:v>4.0147044597078452</c:v>
                </c:pt>
                <c:pt idx="1640" formatCode="0.00">
                  <c:v>4.0751137353595972</c:v>
                </c:pt>
                <c:pt idx="1641" formatCode="0.00">
                  <c:v>4.1073331395912041</c:v>
                </c:pt>
                <c:pt idx="1642" formatCode="0.00">
                  <c:v>4.1182170542635657</c:v>
                </c:pt>
                <c:pt idx="1643" formatCode="0.00">
                  <c:v>4.1472868217054266</c:v>
                </c:pt>
                <c:pt idx="1644" formatCode="0.00">
                  <c:v>4.1763565891472867</c:v>
                </c:pt>
                <c:pt idx="1645" formatCode="0.00">
                  <c:v>4.1860465116279064</c:v>
                </c:pt>
                <c:pt idx="1646" formatCode="0.00">
                  <c:v>4.2248062015503871</c:v>
                </c:pt>
                <c:pt idx="1647" formatCode="0.00">
                  <c:v>4.1852354194923471</c:v>
                </c:pt>
                <c:pt idx="1648" formatCode="0.00">
                  <c:v>4.2046115093974032</c:v>
                </c:pt>
                <c:pt idx="1649" formatCode="0.00">
                  <c:v>4.154963680387409</c:v>
                </c:pt>
                <c:pt idx="1650" formatCode="0.00">
                  <c:v>4.0964555490993613</c:v>
                </c:pt>
                <c:pt idx="1651" formatCode="0.00">
                  <c:v>4.0193704600484264</c:v>
                </c:pt>
                <c:pt idx="1652" formatCode="0.00">
                  <c:v>3.9206195546950631</c:v>
                </c:pt>
                <c:pt idx="1653" formatCode="0.00">
                  <c:v>3.8915779283639891</c:v>
                </c:pt>
                <c:pt idx="1654" formatCode="0.00">
                  <c:v>3.8811459543166862</c:v>
                </c:pt>
                <c:pt idx="1655" formatCode="0.00">
                  <c:v>3.8394584139264989</c:v>
                </c:pt>
                <c:pt idx="1656" formatCode="0.00">
                  <c:v>3.8376027066215563</c:v>
                </c:pt>
                <c:pt idx="1657" formatCode="0.00">
                  <c:v>3.8695946599593691</c:v>
                </c:pt>
                <c:pt idx="1658" formatCode="0.00">
                  <c:v>3.8889426332591657</c:v>
                </c:pt>
                <c:pt idx="1659" formatCode="0.00">
                  <c:v>3.8491295938104448</c:v>
                </c:pt>
                <c:pt idx="1660" formatCode="0.00">
                  <c:v>3.8785182319373241</c:v>
                </c:pt>
                <c:pt idx="1661" formatCode="0.00">
                  <c:v>3.9164490861618795</c:v>
                </c:pt>
                <c:pt idx="1662" formatCode="0.00">
                  <c:v>3.895601739971001</c:v>
                </c:pt>
                <c:pt idx="1663" formatCode="0.00">
                  <c:v>3.9528365709867597</c:v>
                </c:pt>
                <c:pt idx="1664" formatCode="0.00">
                  <c:v>3.8870624637400892</c:v>
                </c:pt>
                <c:pt idx="1665" formatCode="0.00">
                  <c:v>3.8000386772384447</c:v>
                </c:pt>
                <c:pt idx="1666" formatCode="0.00">
                  <c:v>3.8305281485780611</c:v>
                </c:pt>
                <c:pt idx="1667" formatCode="0.00">
                  <c:v>3.8896952104499265</c:v>
                </c:pt>
                <c:pt idx="1668" formatCode="0.00">
                  <c:v>3.9671020803096266</c:v>
                </c:pt>
                <c:pt idx="1669" formatCode="0.00">
                  <c:v>4.0058055152394774</c:v>
                </c:pt>
                <c:pt idx="1670" formatCode="0.00">
                  <c:v>3.9671020803096266</c:v>
                </c:pt>
                <c:pt idx="1671" formatCode="0.00">
                  <c:v>3.9860681114551091</c:v>
                </c:pt>
                <c:pt idx="1672" formatCode="0.00">
                  <c:v>3.9856824997581501</c:v>
                </c:pt>
                <c:pt idx="1673" formatCode="0.00">
                  <c:v>3.977162763692665</c:v>
                </c:pt>
                <c:pt idx="1674" formatCode="0.00">
                  <c:v>3.8893188854489158</c:v>
                </c:pt>
                <c:pt idx="1675" formatCode="0.00">
                  <c:v>3.8297872340425534</c:v>
                </c:pt>
                <c:pt idx="1676" formatCode="0.00">
                  <c:v>3.7922027667601816</c:v>
                </c:pt>
                <c:pt idx="1677" formatCode="0.00">
                  <c:v>3.8029804528740074</c:v>
                </c:pt>
                <c:pt idx="1678" formatCode="0.00">
                  <c:v>3.8241843353664446</c:v>
                </c:pt>
                <c:pt idx="1679" formatCode="0.00">
                  <c:v>3.834608308318002</c:v>
                </c:pt>
                <c:pt idx="1680" formatCode="0.00">
                  <c:v>3.8457812651361039</c:v>
                </c:pt>
                <c:pt idx="1681" formatCode="0.00">
                  <c:v>3.7715726197401587</c:v>
                </c:pt>
                <c:pt idx="1682" formatCode="0.00">
                  <c:v>3.8226448045017949</c:v>
                </c:pt>
                <c:pt idx="1683" formatCode="0.00">
                  <c:v>3.8155339805825239</c:v>
                </c:pt>
                <c:pt idx="1684" formatCode="0.00">
                  <c:v>3.839051414131597</c:v>
                </c:pt>
                <c:pt idx="1685" formatCode="0.00">
                  <c:v>3.9164237123420795</c:v>
                </c:pt>
                <c:pt idx="1686" formatCode="0.00">
                  <c:v>3.956065318818041</c:v>
                </c:pt>
                <c:pt idx="1687" formatCode="0.00">
                  <c:v>3.9078448527267424</c:v>
                </c:pt>
                <c:pt idx="1688" formatCode="0.00">
                  <c:v>3.8596150106941476</c:v>
                </c:pt>
                <c:pt idx="1689" formatCode="0.00">
                  <c:v>3.8887808671981334</c:v>
                </c:pt>
                <c:pt idx="1690" formatCode="0.00">
                  <c:v>3.9295788347437011</c:v>
                </c:pt>
                <c:pt idx="1691" formatCode="0.00">
                  <c:v>3.9980544747081712</c:v>
                </c:pt>
                <c:pt idx="1692" formatCode="0.00">
                  <c:v>4.0272373540856039</c:v>
                </c:pt>
                <c:pt idx="1693" formatCode="0.00">
                  <c:v>4.0470862924408992</c:v>
                </c:pt>
                <c:pt idx="1694" formatCode="0.00">
                  <c:v>4.0568148652592662</c:v>
                </c:pt>
                <c:pt idx="1695" formatCode="0.00">
                  <c:v>3.9953339165937596</c:v>
                </c:pt>
                <c:pt idx="1696" formatCode="0.00">
                  <c:v>3.9665564845420964</c:v>
                </c:pt>
                <c:pt idx="1697" formatCode="0.00">
                  <c:v>3.9478802022559321</c:v>
                </c:pt>
                <c:pt idx="1698" formatCode="0.00">
                  <c:v>3.918708673667834</c:v>
                </c:pt>
                <c:pt idx="1699" formatCode="0.00">
                  <c:v>3.9089848308051347</c:v>
                </c:pt>
                <c:pt idx="1700" formatCode="0.00">
                  <c:v>3.9089848308051347</c:v>
                </c:pt>
                <c:pt idx="1701" formatCode="0.00">
                  <c:v>3.8895371450797356</c:v>
                </c:pt>
                <c:pt idx="1702" formatCode="0.00">
                  <c:v>3.9381563593932323</c:v>
                </c:pt>
                <c:pt idx="1703" formatCode="0.00">
                  <c:v>3.9089848308051347</c:v>
                </c:pt>
                <c:pt idx="1704" formatCode="0.00">
                  <c:v>3.8805679828827073</c:v>
                </c:pt>
                <c:pt idx="1705" formatCode="0.00">
                  <c:v>3.8412914519109211</c:v>
                </c:pt>
                <c:pt idx="1706" formatCode="0.00">
                  <c:v>3.7934053107674348</c:v>
                </c:pt>
                <c:pt idx="1707" formatCode="0.00">
                  <c:v>3.8540145985401457</c:v>
                </c:pt>
                <c:pt idx="1708" formatCode="0.00">
                  <c:v>3.9124087591240868</c:v>
                </c:pt>
                <c:pt idx="1709" formatCode="0.00">
                  <c:v>3.9614561027837252</c:v>
                </c:pt>
                <c:pt idx="1710" formatCode="0.00">
                  <c:v>3.9330218068535814</c:v>
                </c:pt>
                <c:pt idx="1711" formatCode="0.00">
                  <c:v>3.9341708053364508</c:v>
                </c:pt>
                <c:pt idx="1712" formatCode="0.00">
                  <c:v>3.8274250097389952</c:v>
                </c:pt>
                <c:pt idx="1713" formatCode="0.00">
                  <c:v>3.8885098918234089</c:v>
                </c:pt>
                <c:pt idx="1714" formatCode="0.00">
                  <c:v>3.919274641708101</c:v>
                </c:pt>
                <c:pt idx="1715" formatCode="0.00">
                  <c:v>4</c:v>
                </c:pt>
                <c:pt idx="1716" formatCode="0.00">
                  <c:v>3.9918016787038844</c:v>
                </c:pt>
                <c:pt idx="1717" formatCode="0.00">
                  <c:v>3.972281866094086</c:v>
                </c:pt>
                <c:pt idx="1718" formatCode="0.00">
                  <c:v>3.9824304538799415</c:v>
                </c:pt>
                <c:pt idx="1719" formatCode="0.00">
                  <c:v>3.9629087359687651</c:v>
                </c:pt>
                <c:pt idx="1720" formatCode="0.00">
                  <c:v>4.0316282702069515</c:v>
                </c:pt>
                <c:pt idx="1721" formatCode="0.00">
                  <c:v>3.9711191335740068</c:v>
                </c:pt>
                <c:pt idx="1722" formatCode="0.00">
                  <c:v>3.9828192112456073</c:v>
                </c:pt>
                <c:pt idx="1723" formatCode="0.00">
                  <c:v>3.9437719640765336</c:v>
                </c:pt>
                <c:pt idx="1724" formatCode="0.00">
                  <c:v>3.9535337758688018</c:v>
                </c:pt>
                <c:pt idx="1725" formatCode="0.00">
                  <c:v>3.9340101522842632</c:v>
                </c:pt>
                <c:pt idx="1726" formatCode="0.00">
                  <c:v>3.9539197500732213</c:v>
                </c:pt>
                <c:pt idx="1727" formatCode="0.00">
                  <c:v>3.9832080445182076</c:v>
                </c:pt>
                <c:pt idx="1728" formatCode="0.00">
                  <c:v>3.992581023037876</c:v>
                </c:pt>
                <c:pt idx="1729" formatCode="0.00">
                  <c:v>3.9340101522842632</c:v>
                </c:pt>
                <c:pt idx="1730" formatCode="0.00">
                  <c:v>3.9539197500732213</c:v>
                </c:pt>
                <c:pt idx="1731" formatCode="0.00">
                  <c:v>3.9765510503175379</c:v>
                </c:pt>
                <c:pt idx="1732" formatCode="0.00">
                  <c:v>3.8690766976062525</c:v>
                </c:pt>
                <c:pt idx="1733" formatCode="0.00">
                  <c:v>3.8807429130009776</c:v>
                </c:pt>
                <c:pt idx="1734" formatCode="0.00">
                  <c:v>3.8924205378973111</c:v>
                </c:pt>
                <c:pt idx="1735" formatCode="0.00">
                  <c:v>3.9248311637466964</c:v>
                </c:pt>
                <c:pt idx="1736" formatCode="0.00">
                  <c:v>3.9365452408930661</c:v>
                </c:pt>
                <c:pt idx="1737" formatCode="0.00">
                  <c:v>3.9576802507836994</c:v>
                </c:pt>
                <c:pt idx="1738" formatCode="0.00">
                  <c:v>3.9238767902687854</c:v>
                </c:pt>
                <c:pt idx="1739" formatCode="0.00">
                  <c:v>3.9129155634010004</c:v>
                </c:pt>
                <c:pt idx="1740" formatCode="0.00">
                  <c:v>3.9513677811550143</c:v>
                </c:pt>
                <c:pt idx="1741" formatCode="0.00">
                  <c:v>3.9698098412076073</c:v>
                </c:pt>
                <c:pt idx="1742" formatCode="0.00">
                  <c:v>3.9741581832419728</c:v>
                </c:pt>
                <c:pt idx="1743" formatCode="0.00">
                  <c:v>3.9639815992952916</c:v>
                </c:pt>
                <c:pt idx="1744" formatCode="0.00">
                  <c:v>3.9804400977995114</c:v>
                </c:pt>
                <c:pt idx="1745" formatCode="0.00">
                  <c:v>3.9647577092511019</c:v>
                </c:pt>
                <c:pt idx="1746" formatCode="0.00">
                  <c:v>4.0422824703924825</c:v>
                </c:pt>
                <c:pt idx="1747" formatCode="0.00">
                  <c:v>4.0516735173223726</c:v>
                </c:pt>
                <c:pt idx="1748" formatCode="0.00">
                  <c:v>4.0700518540260253</c:v>
                </c:pt>
                <c:pt idx="1749" formatCode="0.00">
                  <c:v>4.0227072526181855</c:v>
                </c:pt>
                <c:pt idx="1750" formatCode="0.00">
                  <c:v>4.0450538687561224</c:v>
                </c:pt>
                <c:pt idx="1751" formatCode="0.00">
                  <c:v>4.0568348848603621</c:v>
                </c:pt>
                <c:pt idx="1752" formatCode="0.00">
                  <c:v>4.1050259625747048</c:v>
                </c:pt>
                <c:pt idx="1753" formatCode="0.00">
                  <c:v>4.0638464551508031</c:v>
                </c:pt>
                <c:pt idx="1754" formatCode="0.00">
                  <c:v>3.962818003913894</c:v>
                </c:pt>
                <c:pt idx="1755" formatCode="0.00">
                  <c:v>4.0372366487016169</c:v>
                </c:pt>
                <c:pt idx="1756" formatCode="0.00">
                  <c:v>4.0446577220644402</c:v>
                </c:pt>
                <c:pt idx="1757" formatCode="0.00">
                  <c:v>4.023101018010963</c:v>
                </c:pt>
                <c:pt idx="1758" formatCode="0.00">
                  <c:v>4.0035238841033669</c:v>
                </c:pt>
                <c:pt idx="1759" formatCode="0.00">
                  <c:v>4.0262539184952972</c:v>
                </c:pt>
                <c:pt idx="1760" formatCode="0.00">
                  <c:v>4.0486226840505841</c:v>
                </c:pt>
                <c:pt idx="1761" formatCode="0.00">
                  <c:v>4.057232457859663</c:v>
                </c:pt>
                <c:pt idx="1762" formatCode="0.00">
                  <c:v>4.0384238384630473</c:v>
                </c:pt>
                <c:pt idx="1763" formatCode="0.00">
                  <c:v>4.0494166094715167</c:v>
                </c:pt>
                <c:pt idx="1764" formatCode="0.00">
                  <c:v>4.0580278376788872</c:v>
                </c:pt>
                <c:pt idx="1765" formatCode="0.00">
                  <c:v>4.0796312640972836</c:v>
                </c:pt>
                <c:pt idx="1766" formatCode="0.00">
                  <c:v>4.116839835326406</c:v>
                </c:pt>
                <c:pt idx="1767" formatCode="0.00">
                  <c:v>4.0678298372868067</c:v>
                </c:pt>
                <c:pt idx="1768" formatCode="0.00">
                  <c:v>4.0694253775250049</c:v>
                </c:pt>
                <c:pt idx="1769" formatCode="0.00">
                  <c:v>4.0706228543403622</c:v>
                </c:pt>
                <c:pt idx="1770" formatCode="0.00">
                  <c:v>4.0411966650318778</c:v>
                </c:pt>
                <c:pt idx="1771" formatCode="0.00">
                  <c:v>4.0117704757233934</c:v>
                </c:pt>
                <c:pt idx="1772" formatCode="0.00">
                  <c:v>4.0019617459538992</c:v>
                </c:pt>
                <c:pt idx="1773" formatCode="0.00">
                  <c:v>3.9423359811709329</c:v>
                </c:pt>
                <c:pt idx="1774" formatCode="0.00">
                  <c:v>3.973315020111841</c:v>
                </c:pt>
                <c:pt idx="1775" formatCode="0.00">
                  <c:v>4.013738959764475</c:v>
                </c:pt>
                <c:pt idx="1776" formatCode="0.00">
                  <c:v>4.0816326530612246</c:v>
                </c:pt>
                <c:pt idx="1777" formatCode="0.00">
                  <c:v>4.0718210361067495</c:v>
                </c:pt>
                <c:pt idx="1778" formatCode="0.00">
                  <c:v>4.1319069584846408</c:v>
                </c:pt>
                <c:pt idx="1779" formatCode="0.00">
                  <c:v>4.1421279937181001</c:v>
                </c:pt>
                <c:pt idx="1780" formatCode="0.00">
                  <c:v>4.1417214643242719</c:v>
                </c:pt>
                <c:pt idx="1781" formatCode="0.00">
                  <c:v>4.151535970163903</c:v>
                </c:pt>
                <c:pt idx="1782" formatCode="0.00">
                  <c:v>4.1623044762933148</c:v>
                </c:pt>
                <c:pt idx="1783" formatCode="0.00">
                  <c:v>4.1409086448827397</c:v>
                </c:pt>
                <c:pt idx="1784" formatCode="0.00">
                  <c:v>4.0898391526088655</c:v>
                </c:pt>
                <c:pt idx="1785" formatCode="0.00">
                  <c:v>3.99176147508827</c:v>
                </c:pt>
                <c:pt idx="1786" formatCode="0.00">
                  <c:v>3.9717563989408644</c:v>
                </c:pt>
                <c:pt idx="1787" formatCode="0.00">
                  <c:v>4.0796312640972836</c:v>
                </c:pt>
                <c:pt idx="1788" formatCode="0.00">
                  <c:v>4.0392156862745097</c:v>
                </c:pt>
                <c:pt idx="1789" formatCode="0.00">
                  <c:v>4.0411966650318769</c:v>
                </c:pt>
                <c:pt idx="1790" formatCode="0.00">
                  <c:v>4.0305972344807302</c:v>
                </c:pt>
                <c:pt idx="1791" formatCode="0.00">
                  <c:v>4.0502108463273512</c:v>
                </c:pt>
                <c:pt idx="1792" formatCode="0.00">
                  <c:v>4.0090178396392862</c:v>
                </c:pt>
                <c:pt idx="1793" formatCode="0.00">
                  <c:v>4.0960313571778544</c:v>
                </c:pt>
                <c:pt idx="1794" formatCode="0.00">
                  <c:v>4.0858318636096413</c:v>
                </c:pt>
                <c:pt idx="1795" formatCode="0.00">
                  <c:v>4.1140170437848962</c:v>
                </c:pt>
                <c:pt idx="1796" formatCode="0.00">
                  <c:v>4.1466992665036679</c:v>
                </c:pt>
                <c:pt idx="1797" formatCode="0.00">
                  <c:v>4.1059732134128462</c:v>
                </c:pt>
                <c:pt idx="1798" formatCode="0.00">
                  <c:v>4.1446725317693067</c:v>
                </c:pt>
                <c:pt idx="1799" formatCode="0.00">
                  <c:v>4.1544477028348012</c:v>
                </c:pt>
                <c:pt idx="1800" formatCode="0.00">
                  <c:v>4.164222873900294</c:v>
                </c:pt>
                <c:pt idx="1801" formatCode="0.00">
                  <c:v>4.1344932069201459</c:v>
                </c:pt>
                <c:pt idx="1802" formatCode="0.00">
                  <c:v>4.1617819460726846</c:v>
                </c:pt>
                <c:pt idx="1803" formatCode="0.00">
                  <c:v>4.1719589643380548</c:v>
                </c:pt>
                <c:pt idx="1804" formatCode="0.00">
                  <c:v>4.204878048780488</c:v>
                </c:pt>
                <c:pt idx="1805" formatCode="0.00">
                  <c:v>4.2003703342754122</c:v>
                </c:pt>
                <c:pt idx="1806" formatCode="0.00">
                  <c:v>4.1353750121915533</c:v>
                </c:pt>
                <c:pt idx="1807" formatCode="0.00">
                  <c:v>4.0943653733671281</c:v>
                </c:pt>
                <c:pt idx="1808" formatCode="0.00">
                  <c:v>4.1512375755213409</c:v>
                </c:pt>
                <c:pt idx="1809" formatCode="0.00">
                  <c:v>4.1642285937195229</c:v>
                </c:pt>
                <c:pt idx="1810" formatCode="0.00">
                  <c:v>4.1154671347766723</c:v>
                </c:pt>
                <c:pt idx="1811" formatCode="0.00">
                  <c:v>4.0599746860091521</c:v>
                </c:pt>
                <c:pt idx="1812" formatCode="0.00">
                  <c:v>4.1050583657587545</c:v>
                </c:pt>
                <c:pt idx="1813" formatCode="0.00">
                  <c:v>4.0459054658626732</c:v>
                </c:pt>
                <c:pt idx="1814" formatCode="0.00">
                  <c:v>4.0544482255712202</c:v>
                </c:pt>
                <c:pt idx="1815" formatCode="0.00">
                  <c:v>4.0848084030344287</c:v>
                </c:pt>
                <c:pt idx="1816" formatCode="0.00">
                  <c:v>4.0901583600505198</c:v>
                </c:pt>
                <c:pt idx="1817" formatCode="0.00">
                  <c:v>4.1141082864350871</c:v>
                </c:pt>
                <c:pt idx="1818" formatCode="0.00">
                  <c:v>4.1686910893013307</c:v>
                </c:pt>
                <c:pt idx="1819" formatCode="0.00">
                  <c:v>4.0657523587199682</c:v>
                </c:pt>
                <c:pt idx="1820" formatCode="0.00">
                  <c:v>4.0871934604904618</c:v>
                </c:pt>
                <c:pt idx="1821" formatCode="0.00">
                  <c:v>4.1257176218740881</c:v>
                </c:pt>
                <c:pt idx="1822" formatCode="0.00">
                  <c:v>4.1062566896954369</c:v>
                </c:pt>
                <c:pt idx="1823" formatCode="0.00">
                  <c:v>4.0746863755713312</c:v>
                </c:pt>
                <c:pt idx="1824" formatCode="0.00">
                  <c:v>4.0746863755713312</c:v>
                </c:pt>
                <c:pt idx="1825" formatCode="0.00">
                  <c:v>4.0844111640571823</c:v>
                </c:pt>
                <c:pt idx="1826" formatCode="0.00">
                  <c:v>4.1127856101118141</c:v>
                </c:pt>
                <c:pt idx="1827" formatCode="0.00">
                  <c:v>4.0945341373273694</c:v>
                </c:pt>
                <c:pt idx="1828" formatCode="0.00">
                  <c:v>4.0863981319322837</c:v>
                </c:pt>
                <c:pt idx="1829" formatCode="0.00">
                  <c:v>4.1569314641744537</c:v>
                </c:pt>
                <c:pt idx="1830" formatCode="0.00">
                  <c:v>4.1374610591900307</c:v>
                </c:pt>
                <c:pt idx="1831" formatCode="0.00">
                  <c:v>4.1082554517133962</c:v>
                </c:pt>
                <c:pt idx="1832" formatCode="0.00">
                  <c:v>4.1058571706557698</c:v>
                </c:pt>
                <c:pt idx="1833" formatCode="0.00">
                  <c:v>4.163424124513619</c:v>
                </c:pt>
                <c:pt idx="1834" formatCode="0.00">
                  <c:v>4.1545047674644868</c:v>
                </c:pt>
                <c:pt idx="1835" formatCode="0.00">
                  <c:v>4.1543569649805452</c:v>
                </c:pt>
                <c:pt idx="1836" formatCode="0.00">
                  <c:v>4.1524846834581348</c:v>
                </c:pt>
                <c:pt idx="1837" formatCode="0.00">
                  <c:v>4.1131855309218208</c:v>
                </c:pt>
                <c:pt idx="1838" formatCode="0.00">
                  <c:v>4.1233103180005841</c:v>
                </c:pt>
                <c:pt idx="1839" formatCode="0.00">
                  <c:v>4.1528885430850027</c:v>
                </c:pt>
                <c:pt idx="1840" formatCode="0.00">
                  <c:v>4.1796267496111987</c:v>
                </c:pt>
                <c:pt idx="1841" formatCode="0.00">
                  <c:v>4.1780023319082789</c:v>
                </c:pt>
                <c:pt idx="1842" formatCode="0.00">
                  <c:v>4.1869049931999207</c:v>
                </c:pt>
                <c:pt idx="1843" formatCode="0.00">
                  <c:v>4.1109171999224356</c:v>
                </c:pt>
                <c:pt idx="1844" formatCode="0.00">
                  <c:v>4.1597983128090759</c:v>
                </c:pt>
                <c:pt idx="1845" formatCode="0.00">
                  <c:v>4.0806435979451399</c:v>
                </c:pt>
                <c:pt idx="1846" formatCode="0.00">
                  <c:v>4.0073743450417245</c:v>
                </c:pt>
                <c:pt idx="1847" formatCode="0.00">
                  <c:v>3.9864209505334625</c:v>
                </c:pt>
                <c:pt idx="1848" formatCode="0.00">
                  <c:v>4.0256086914346696</c:v>
                </c:pt>
                <c:pt idx="1849" formatCode="0.00">
                  <c:v>4.0062081676205263</c:v>
                </c:pt>
                <c:pt idx="1850" formatCode="0.00">
                  <c:v>4.0353089533417394</c:v>
                </c:pt>
                <c:pt idx="1851" formatCode="0.00">
                  <c:v>4.024827853748425</c:v>
                </c:pt>
                <c:pt idx="1852" formatCode="0.00">
                  <c:v>4.0329617062530296</c:v>
                </c:pt>
                <c:pt idx="1853" formatCode="0.00">
                  <c:v>4.0507801143521656</c:v>
                </c:pt>
                <c:pt idx="1854" formatCode="0.00">
                  <c:v>4.1670704525632321</c:v>
                </c:pt>
                <c:pt idx="1855" formatCode="0.00">
                  <c:v>4.1844246416117787</c:v>
                </c:pt>
                <c:pt idx="1856" formatCode="0.00">
                  <c:v>4.1751428848203034</c:v>
                </c:pt>
                <c:pt idx="1857" formatCode="0.00">
                  <c:v>4.0545771240565127</c:v>
                </c:pt>
                <c:pt idx="1858" formatCode="0.00">
                  <c:v>4.0851887705711531</c:v>
                </c:pt>
                <c:pt idx="1859" formatCode="0.00">
                  <c:v>4.1154255834220974</c:v>
                </c:pt>
                <c:pt idx="1860" formatCode="0.00">
                  <c:v>4.0654341302874837</c:v>
                </c:pt>
                <c:pt idx="1861" formatCode="0.00">
                  <c:v>4.0762974438419821</c:v>
                </c:pt>
                <c:pt idx="1862" formatCode="0.00">
                  <c:v>4.0774818401937045</c:v>
                </c:pt>
                <c:pt idx="1863" formatCode="0.00">
                  <c:v>4.0864185569007265</c:v>
                </c:pt>
                <c:pt idx="1864" formatCode="0.00">
                  <c:v>4.1190153130451632</c:v>
                </c:pt>
                <c:pt idx="1865" formatCode="0.00">
                  <c:v>4.1295075610701817</c:v>
                </c:pt>
                <c:pt idx="1866" formatCode="0.00">
                  <c:v>4.1355932203389836</c:v>
                </c:pt>
                <c:pt idx="1867" formatCode="0.00">
                  <c:v>4.0859798605732003</c:v>
                </c:pt>
                <c:pt idx="1868" formatCode="0.00">
                  <c:v>4.0747440592621285</c:v>
                </c:pt>
                <c:pt idx="1869" formatCode="0.00">
                  <c:v>3.9651837524177944</c:v>
                </c:pt>
                <c:pt idx="1870" formatCode="0.00">
                  <c:v>3.9033816425120769</c:v>
                </c:pt>
                <c:pt idx="1871" formatCode="0.00">
                  <c:v>3.8818076477404415</c:v>
                </c:pt>
                <c:pt idx="1872" formatCode="0.00">
                  <c:v>3.9073806078147619</c:v>
                </c:pt>
                <c:pt idx="1873" formatCode="0.00">
                  <c:v>3.9579109952698133</c:v>
                </c:pt>
                <c:pt idx="1874" formatCode="0.00">
                  <c:v>3.9679474802085335</c:v>
                </c:pt>
                <c:pt idx="1875" formatCode="0.00">
                  <c:v>3.9590575511780606</c:v>
                </c:pt>
                <c:pt idx="1876" formatCode="0.00">
                  <c:v>3.9613526570048307</c:v>
                </c:pt>
                <c:pt idx="1877" formatCode="0.00">
                  <c:v>3.8948487484294962</c:v>
                </c:pt>
                <c:pt idx="1878" formatCode="0.00">
                  <c:v>3.9335072968010039</c:v>
                </c:pt>
                <c:pt idx="1879" formatCode="0.00">
                  <c:v>3.8550724637681157</c:v>
                </c:pt>
                <c:pt idx="1880" formatCode="0.00">
                  <c:v>3.8465255629651098</c:v>
                </c:pt>
                <c:pt idx="1881" formatCode="0.00">
                  <c:v>3.8561902000579877</c:v>
                </c:pt>
                <c:pt idx="1882" formatCode="0.00">
                  <c:v>3.9048907790450418</c:v>
                </c:pt>
                <c:pt idx="1883" formatCode="0.00">
                  <c:v>3.933127174333205</c:v>
                </c:pt>
                <c:pt idx="1884" formatCode="0.00">
                  <c:v>3.9513090522654819</c:v>
                </c:pt>
                <c:pt idx="1885" formatCode="0.00">
                  <c:v>3.933127174333205</c:v>
                </c:pt>
                <c:pt idx="1886" formatCode="0.00">
                  <c:v>3.9246012566457225</c:v>
                </c:pt>
                <c:pt idx="1887" formatCode="0.00">
                  <c:v>3.943553063986081</c:v>
                </c:pt>
                <c:pt idx="1888" formatCode="0.00">
                  <c:v>3.9145563502803014</c:v>
                </c:pt>
                <c:pt idx="1889" formatCode="0.00">
                  <c:v>3.9833703954365265</c:v>
                </c:pt>
                <c:pt idx="1890" formatCode="0.00">
                  <c:v>3.9636504253673626</c:v>
                </c:pt>
                <c:pt idx="1891" formatCode="0.00">
                  <c:v>3.9632672788786851</c:v>
                </c:pt>
                <c:pt idx="1892" formatCode="0.00">
                  <c:v>3.9539829853054909</c:v>
                </c:pt>
                <c:pt idx="1893" formatCode="0.00">
                  <c:v>3.9257397021852642</c:v>
                </c:pt>
                <c:pt idx="1894" formatCode="0.00">
                  <c:v>3.9071566731141192</c:v>
                </c:pt>
                <c:pt idx="1895" formatCode="0.00">
                  <c:v>3.9287787884652596</c:v>
                </c:pt>
                <c:pt idx="1896" formatCode="0.00">
                  <c:v>3.9384555835107413</c:v>
                </c:pt>
                <c:pt idx="1897" formatCode="0.00">
                  <c:v>3.9101819589624465</c:v>
                </c:pt>
                <c:pt idx="1898" formatCode="0.00">
                  <c:v>3.9511911679256255</c:v>
                </c:pt>
                <c:pt idx="1899" formatCode="0.00">
                  <c:v>3.9422704378148001</c:v>
                </c:pt>
                <c:pt idx="1900" formatCode="0.00">
                  <c:v>3.9426523297491043</c:v>
                </c:pt>
                <c:pt idx="1901" formatCode="0.00">
                  <c:v>3.9341085271317824</c:v>
                </c:pt>
                <c:pt idx="1902" formatCode="0.00">
                  <c:v>3.9170060112468494</c:v>
                </c:pt>
                <c:pt idx="1903" formatCode="0.00">
                  <c:v>3.9363971301144058</c:v>
                </c:pt>
                <c:pt idx="1904" formatCode="0.00">
                  <c:v>3.9580908032596045</c:v>
                </c:pt>
                <c:pt idx="1905" formatCode="0.00">
                  <c:v>3.9449452360182224</c:v>
                </c:pt>
                <c:pt idx="1906" formatCode="0.00">
                  <c:v>3.9546379761558583</c:v>
                </c:pt>
                <c:pt idx="1907" formatCode="0.00">
                  <c:v>3.9647150058162066</c:v>
                </c:pt>
                <c:pt idx="1908" formatCode="0.00">
                  <c:v>3.9236582057740756</c:v>
                </c:pt>
                <c:pt idx="1909" formatCode="0.00">
                  <c:v>3.9554047503635479</c:v>
                </c:pt>
                <c:pt idx="1910" formatCode="0.00">
                  <c:v>3.9666375715255553</c:v>
                </c:pt>
                <c:pt idx="1911" formatCode="0.00">
                  <c:v>3.9790372670807459</c:v>
                </c:pt>
                <c:pt idx="1912" formatCode="0.00">
                  <c:v>3.9883551673944693</c:v>
                </c:pt>
                <c:pt idx="1913" formatCode="0.00">
                  <c:v>3.9771073818993119</c:v>
                </c:pt>
                <c:pt idx="1914" formatCode="0.00">
                  <c:v>3.9984472049689441</c:v>
                </c:pt>
                <c:pt idx="1915" formatCode="0.00">
                  <c:v>3.9805825242718442</c:v>
                </c:pt>
                <c:pt idx="1916" formatCode="0.00">
                  <c:v>3.9910662264517391</c:v>
                </c:pt>
                <c:pt idx="1917" formatCode="0.00">
                  <c:v>3.9402173913043477</c:v>
                </c:pt>
                <c:pt idx="1918" formatCode="0.00">
                  <c:v>3.9103434892295761</c:v>
                </c:pt>
                <c:pt idx="1919" formatCode="0.00">
                  <c:v>3.9103434892295761</c:v>
                </c:pt>
                <c:pt idx="1920" formatCode="0.00">
                  <c:v>3.8909373180671452</c:v>
                </c:pt>
                <c:pt idx="1921" formatCode="0.00">
                  <c:v>3.8909373180671452</c:v>
                </c:pt>
                <c:pt idx="1922" formatCode="0.00">
                  <c:v>3.8715311469047147</c:v>
                </c:pt>
                <c:pt idx="1923" formatCode="0.00">
                  <c:v>3.7823683444864709</c:v>
                </c:pt>
                <c:pt idx="1924" formatCode="0.00">
                  <c:v>3.8230157189986427</c:v>
                </c:pt>
                <c:pt idx="1925" formatCode="0.00">
                  <c:v>3.8345791670711575</c:v>
                </c:pt>
                <c:pt idx="1926" formatCode="0.00">
                  <c:v>3.8043478260869557</c:v>
                </c:pt>
                <c:pt idx="1927" formatCode="0.00">
                  <c:v>3.7443010961295968</c:v>
                </c:pt>
                <c:pt idx="1928" formatCode="0.00">
                  <c:v>3.7745002910925685</c:v>
                </c:pt>
                <c:pt idx="1929" formatCode="0.00">
                  <c:v>3.7662589788390606</c:v>
                </c:pt>
                <c:pt idx="1930" formatCode="0.00">
                  <c:v>3.7468452727625703</c:v>
                </c:pt>
                <c:pt idx="1931" formatCode="0.00">
                  <c:v>3.7378640776699035</c:v>
                </c:pt>
                <c:pt idx="1932" formatCode="0.00">
                  <c:v>3.72743156668608</c:v>
                </c:pt>
                <c:pt idx="1933" formatCode="0.00">
                  <c:v>3.7094581472130517</c:v>
                </c:pt>
                <c:pt idx="1934" formatCode="0.00">
                  <c:v>3.7184466019417477</c:v>
                </c:pt>
                <c:pt idx="1935" formatCode="0.00">
                  <c:v>3.7191687706350742</c:v>
                </c:pt>
                <c:pt idx="1936" formatCode="0.00">
                  <c:v>3.8181288254153296</c:v>
                </c:pt>
                <c:pt idx="1937" formatCode="0.00">
                  <c:v>3.8682087666439888</c:v>
                </c:pt>
                <c:pt idx="1938" formatCode="0.00">
                  <c:v>3.8902937171756462</c:v>
                </c:pt>
                <c:pt idx="1939" formatCode="0.00">
                  <c:v>3.9269051321928461</c:v>
                </c:pt>
                <c:pt idx="1940" formatCode="0.00">
                  <c:v>3.8868914585560193</c:v>
                </c:pt>
                <c:pt idx="1941" formatCode="0.00">
                  <c:v>3.9171850699844475</c:v>
                </c:pt>
                <c:pt idx="1942" formatCode="0.00">
                  <c:v>3.8954730911210427</c:v>
                </c:pt>
                <c:pt idx="1943" formatCode="0.00">
                  <c:v>3.8670812281383609</c:v>
                </c:pt>
                <c:pt idx="1944" formatCode="0.00">
                  <c:v>3.8950947061680412</c:v>
                </c:pt>
                <c:pt idx="1945" formatCode="0.00">
                  <c:v>3.8842493688094772</c:v>
                </c:pt>
                <c:pt idx="1946" formatCode="0.00">
                  <c:v>3.8663299009131529</c:v>
                </c:pt>
                <c:pt idx="1947" formatCode="0.00">
                  <c:v>3.9183276616431693</c:v>
                </c:pt>
                <c:pt idx="1948" formatCode="0.00">
                  <c:v>3.9209963027826418</c:v>
                </c:pt>
                <c:pt idx="1949" formatCode="0.00">
                  <c:v>3.9314908524717795</c:v>
                </c:pt>
                <c:pt idx="1950" formatCode="0.00">
                  <c:v>3.9221411192214113</c:v>
                </c:pt>
                <c:pt idx="1951" formatCode="0.00">
                  <c:v>3.9902676399026764</c:v>
                </c:pt>
                <c:pt idx="1952" formatCode="0.00">
                  <c:v>3.968485555879778</c:v>
                </c:pt>
                <c:pt idx="1953" formatCode="0.00">
                  <c:v>3.9377734564900346</c:v>
                </c:pt>
                <c:pt idx="1954" formatCode="0.00">
                  <c:v>3.956834532374101</c:v>
                </c:pt>
                <c:pt idx="1955" formatCode="0.00">
                  <c:v>3.9261418853255599</c:v>
                </c:pt>
                <c:pt idx="1956" formatCode="0.00">
                  <c:v>3.9276686758701156</c:v>
                </c:pt>
                <c:pt idx="1957" formatCode="0.00">
                  <c:v>3.947112580206106</c:v>
                </c:pt>
                <c:pt idx="1958" formatCode="0.00">
                  <c:v>3.9478802022559321</c:v>
                </c:pt>
                <c:pt idx="1959" formatCode="0.00">
                  <c:v>3.9980544747081708</c:v>
                </c:pt>
                <c:pt idx="1960" formatCode="0.00">
                  <c:v>4.0105129952302159</c:v>
                </c:pt>
                <c:pt idx="1961" formatCode="0.00">
                  <c:v>3.9816978193146411</c:v>
                </c:pt>
                <c:pt idx="1962" formatCode="0.00">
                  <c:v>4.0003893322951134</c:v>
                </c:pt>
                <c:pt idx="1963" formatCode="0.00">
                  <c:v>4.0112939343783474</c:v>
                </c:pt>
                <c:pt idx="1964" formatCode="0.00">
                  <c:v>4.0241644743252456</c:v>
                </c:pt>
                <c:pt idx="1965" formatCode="0.00">
                  <c:v>4.0460173540021449</c:v>
                </c:pt>
                <c:pt idx="1966" formatCode="0.00">
                  <c:v>4.0257335022906711</c:v>
                </c:pt>
                <c:pt idx="1967" formatCode="0.00">
                  <c:v>4.0370550950755728</c:v>
                </c:pt>
                <c:pt idx="1968" formatCode="0.00">
                  <c:v>4.0155945419103309</c:v>
                </c:pt>
                <c:pt idx="1969" formatCode="0.00">
                  <c:v>4.0335151987529239</c:v>
                </c:pt>
                <c:pt idx="1970" formatCode="0.00">
                  <c:v>4.054976118530071</c:v>
                </c:pt>
                <c:pt idx="1971" formatCode="0.00">
                  <c:v>4.0651199064145054</c:v>
                </c:pt>
                <c:pt idx="1972" formatCode="0.00">
                  <c:v>4.0862102594109606</c:v>
                </c:pt>
                <c:pt idx="1973" formatCode="0.00">
                  <c:v>4.1377964282228952</c:v>
                </c:pt>
                <c:pt idx="1974" formatCode="0.00">
                  <c:v>4.1382002732773771</c:v>
                </c:pt>
                <c:pt idx="1975" formatCode="0.00">
                  <c:v>4.0726633460298851</c:v>
                </c:pt>
                <c:pt idx="1976" formatCode="0.00">
                  <c:v>4.0485038138079412</c:v>
                </c:pt>
                <c:pt idx="1977" formatCode="0.00">
                  <c:v>4.010956759929563</c:v>
                </c:pt>
                <c:pt idx="1978" formatCode="0.00">
                  <c:v>3.9545810493343772</c:v>
                </c:pt>
                <c:pt idx="1979" formatCode="0.00">
                  <c:v>3.9980401763841256</c:v>
                </c:pt>
                <c:pt idx="1980" formatCode="0.00">
                  <c:v>3.9972567845596161</c:v>
                </c:pt>
                <c:pt idx="1981" formatCode="0.00">
                  <c:v>3.976493633692459</c:v>
                </c:pt>
                <c:pt idx="1982" formatCode="0.00">
                  <c:v>4.0317056463450447</c:v>
                </c:pt>
                <c:pt idx="1983" formatCode="0.00">
                  <c:v>3.8698932105417851</c:v>
                </c:pt>
                <c:pt idx="1984" formatCode="0.00">
                  <c:v>3.9196472317491429</c:v>
                </c:pt>
                <c:pt idx="1985" formatCode="0.00">
                  <c:v>3.9490445859872616</c:v>
                </c:pt>
                <c:pt idx="1986" formatCode="0.00">
                  <c:v>3.9294463498285164</c:v>
                </c:pt>
                <c:pt idx="1987" formatCode="0.00">
                  <c:v>3.8612308898471186</c:v>
                </c:pt>
                <c:pt idx="1988" formatCode="0.00">
                  <c:v>3.8246543100912036</c:v>
                </c:pt>
                <c:pt idx="1989" formatCode="0.00">
                  <c:v>3.7789556340793089</c:v>
                </c:pt>
                <c:pt idx="1990" formatCode="0.00">
                  <c:v>3.8574793875147231</c:v>
                </c:pt>
                <c:pt idx="1991" formatCode="0.00">
                  <c:v>3.8487972508591071</c:v>
                </c:pt>
                <c:pt idx="1992" formatCode="0.00">
                  <c:v>3.7989594581329147</c:v>
                </c:pt>
                <c:pt idx="1993" formatCode="0.00">
                  <c:v>3.8295788442703231</c:v>
                </c:pt>
                <c:pt idx="1994" formatCode="0.00">
                  <c:v>3.8160469667318977</c:v>
                </c:pt>
                <c:pt idx="1995" formatCode="0.00">
                  <c:v>3.8838760298156139</c:v>
                </c:pt>
                <c:pt idx="1996" formatCode="0.00">
                  <c:v>3.7824595786379231</c:v>
                </c:pt>
                <c:pt idx="1997" formatCode="0.00">
                  <c:v>3.7689672050905529</c:v>
                </c:pt>
                <c:pt idx="1998" formatCode="0.00">
                  <c:v>3.7682294215523142</c:v>
                </c:pt>
                <c:pt idx="1999" formatCode="0.00">
                  <c:v>3.8416307330458643</c:v>
                </c:pt>
                <c:pt idx="2000" formatCode="0.00">
                  <c:v>3.8804507594316511</c:v>
                </c:pt>
                <c:pt idx="2001" formatCode="0.00">
                  <c:v>3.8623664346632678</c:v>
                </c:pt>
                <c:pt idx="2002" formatCode="0.00">
                  <c:v>3.8484136310223258</c:v>
                </c:pt>
                <c:pt idx="2003" formatCode="0.00">
                  <c:v>3.851808291678918</c:v>
                </c:pt>
                <c:pt idx="2004" formatCode="0.00">
                  <c:v>3.8891065830721003</c:v>
                </c:pt>
                <c:pt idx="2005" formatCode="0.00">
                  <c:v>3.9710485133020343</c:v>
                </c:pt>
                <c:pt idx="2006" formatCode="0.00">
                  <c:v>3.84765625</c:v>
                </c:pt>
                <c:pt idx="2007" formatCode="0.00">
                  <c:v>3.8702111024237675</c:v>
                </c:pt>
                <c:pt idx="2008" formatCode="0.00">
                  <c:v>3.9123630672926439</c:v>
                </c:pt>
                <c:pt idx="2009" formatCode="0.00">
                  <c:v>3.9855426394451499</c:v>
                </c:pt>
                <c:pt idx="2010" formatCode="0.00">
                  <c:v>3.9648437500000004</c:v>
                </c:pt>
                <c:pt idx="2011" formatCode="0.00">
                  <c:v>3.9343942204432305</c:v>
                </c:pt>
                <c:pt idx="2012" formatCode="0.00">
                  <c:v>3.968408736349454</c:v>
                </c:pt>
                <c:pt idx="2013" formatCode="0.00">
                  <c:v>3.9578865275882231</c:v>
                </c:pt>
                <c:pt idx="2014" formatCode="0.00">
                  <c:v>3.8986354775828458</c:v>
                </c:pt>
                <c:pt idx="2015" formatCode="0.00">
                  <c:v>3.8525309665463761</c:v>
                </c:pt>
                <c:pt idx="2016" formatCode="0.00">
                  <c:v>3.8634146341463427</c:v>
                </c:pt>
                <c:pt idx="2017" formatCode="0.00">
                  <c:v>3.9156332389415085</c:v>
                </c:pt>
                <c:pt idx="2018" formatCode="0.00">
                  <c:v>3.9223338862328041</c:v>
                </c:pt>
                <c:pt idx="2019" formatCode="0.00">
                  <c:v>3.8971161340607945</c:v>
                </c:pt>
                <c:pt idx="2020" formatCode="0.00">
                  <c:v>3.9337877312560861</c:v>
                </c:pt>
                <c:pt idx="2021" formatCode="0.00">
                  <c:v>3.8495273365169091</c:v>
                </c:pt>
                <c:pt idx="2022" formatCode="0.00">
                  <c:v>3.8326506729081329</c:v>
                </c:pt>
                <c:pt idx="2023" formatCode="0.00">
                  <c:v>3.8735486388916001</c:v>
                </c:pt>
                <c:pt idx="2024" formatCode="0.00">
                  <c:v>3.8258832715205937</c:v>
                </c:pt>
                <c:pt idx="2025" formatCode="0.00">
                  <c:v>3.7268292682926836</c:v>
                </c:pt>
                <c:pt idx="2026" formatCode="0.00">
                  <c:v>3.7188872620790634</c:v>
                </c:pt>
                <c:pt idx="2027" formatCode="0.00">
                  <c:v>3.7380441147764984</c:v>
                </c:pt>
                <c:pt idx="2028" formatCode="0.00">
                  <c:v>3.73265585303889</c:v>
                </c:pt>
                <c:pt idx="2029" formatCode="0.00">
                  <c:v>3.6610368056233522</c:v>
                </c:pt>
                <c:pt idx="2030" formatCode="0.00">
                  <c:v>3.7301044819841813</c:v>
                </c:pt>
                <c:pt idx="2031" formatCode="0.00">
                  <c:v>3.6418668228861555</c:v>
                </c:pt>
                <c:pt idx="2032" formatCode="0.00">
                  <c:v>3.6986435054162201</c:v>
                </c:pt>
                <c:pt idx="2033" formatCode="0.00">
                  <c:v>3.6888845515760709</c:v>
                </c:pt>
                <c:pt idx="2034" formatCode="0.00">
                  <c:v>3.7214299667903883</c:v>
                </c:pt>
                <c:pt idx="2035" formatCode="0.00">
                  <c:v>3.7112999316339481</c:v>
                </c:pt>
                <c:pt idx="2036" formatCode="0.00">
                  <c:v>3.8119440914866587</c:v>
                </c:pt>
                <c:pt idx="2037" formatCode="0.00">
                  <c:v>3.776169047153199</c:v>
                </c:pt>
                <c:pt idx="2038" formatCode="0.00">
                  <c:v>3.9064029763070289</c:v>
                </c:pt>
                <c:pt idx="2039" formatCode="0.00">
                  <c:v>3.8853004501859463</c:v>
                </c:pt>
                <c:pt idx="2040" formatCode="0.00">
                  <c:v>3.8739972608100173</c:v>
                </c:pt>
                <c:pt idx="2041" formatCode="0.00">
                  <c:v>3.8171674659880583</c:v>
                </c:pt>
                <c:pt idx="2042" formatCode="0.00">
                  <c:v>3.7591776798825256</c:v>
                </c:pt>
                <c:pt idx="2043" formatCode="0.00">
                  <c:v>3.7783868441660133</c:v>
                </c:pt>
                <c:pt idx="2044" formatCode="0.00">
                  <c:v>3.7374033851873598</c:v>
                </c:pt>
                <c:pt idx="2045" formatCode="0.00">
                  <c:v>3.7232483142773383</c:v>
                </c:pt>
                <c:pt idx="2046" formatCode="0.00">
                  <c:v>3.743158717748241</c:v>
                </c:pt>
                <c:pt idx="2047" formatCode="0.00">
                  <c:v>3.7427929248509719</c:v>
                </c:pt>
                <c:pt idx="2048" formatCode="0.00">
                  <c:v>3.7402343750000004</c:v>
                </c:pt>
                <c:pt idx="2049" formatCode="0.00">
                  <c:v>3.7571972284571098</c:v>
                </c:pt>
                <c:pt idx="2050" formatCode="0.00">
                  <c:v>3.7560975609756095</c:v>
                </c:pt>
                <c:pt idx="2051" formatCode="0.00">
                  <c:v>3.8322769380789854</c:v>
                </c:pt>
                <c:pt idx="2052" formatCode="0.00">
                  <c:v>3.8131460893309925</c:v>
                </c:pt>
                <c:pt idx="2053" formatCode="0.00">
                  <c:v>3.8225255972696242</c:v>
                </c:pt>
                <c:pt idx="2054" formatCode="0.00">
                  <c:v>3.859649122807018</c:v>
                </c:pt>
                <c:pt idx="2055" formatCode="0.00">
                  <c:v>3.8873733437256428</c:v>
                </c:pt>
                <c:pt idx="2056" formatCode="0.00">
                  <c:v>3.9446771208726989</c:v>
                </c:pt>
                <c:pt idx="2057" formatCode="0.00">
                  <c:v>3.9387735205225707</c:v>
                </c:pt>
                <c:pt idx="2058" formatCode="0.00">
                  <c:v>3.8637915894233585</c:v>
                </c:pt>
                <c:pt idx="2059" formatCode="0.00">
                  <c:v>3.8217183071058547</c:v>
                </c:pt>
                <c:pt idx="2060" formatCode="0.00">
                  <c:v>3.8510409539634449</c:v>
                </c:pt>
                <c:pt idx="2061" formatCode="0.00">
                  <c:v>3.8893775041532299</c:v>
                </c:pt>
                <c:pt idx="2062" formatCode="0.00">
                  <c:v>3.9002932551319653</c:v>
                </c:pt>
                <c:pt idx="2063" formatCode="0.00">
                  <c:v>3.7980863112673311</c:v>
                </c:pt>
                <c:pt idx="2064" formatCode="0.00">
                  <c:v>3.7481698389458273</c:v>
                </c:pt>
                <c:pt idx="2065" formatCode="0.00">
                  <c:v>3.7665886026541764</c:v>
                </c:pt>
                <c:pt idx="2066" formatCode="0.00">
                  <c:v>3.7665886026541764</c:v>
                </c:pt>
                <c:pt idx="2067" formatCode="0.00">
                  <c:v>3.8045068773778175</c:v>
                </c:pt>
                <c:pt idx="2068" formatCode="0.00">
                  <c:v>3.7892070913695703</c:v>
                </c:pt>
                <c:pt idx="2069" formatCode="0.00">
                  <c:v>3.7895762299074529</c:v>
                </c:pt>
                <c:pt idx="2070" formatCode="0.00">
                  <c:v>3.8090599123234297</c:v>
                </c:pt>
                <c:pt idx="2071" formatCode="0.00">
                  <c:v>3.7993180711154415</c:v>
                </c:pt>
                <c:pt idx="2072" formatCode="0.00">
                  <c:v>3.7524366471734893</c:v>
                </c:pt>
                <c:pt idx="2073" formatCode="0.00">
                  <c:v>3.6943171849108101</c:v>
                </c:pt>
                <c:pt idx="2074" formatCode="0.00">
                  <c:v>3.7152608483666505</c:v>
                </c:pt>
                <c:pt idx="2075" formatCode="0.00">
                  <c:v>3.6870854467420995</c:v>
                </c:pt>
                <c:pt idx="2076" formatCode="0.00">
                  <c:v>3.6773312524385489</c:v>
                </c:pt>
                <c:pt idx="2077" formatCode="0.00">
                  <c:v>3.7737688932228171</c:v>
                </c:pt>
                <c:pt idx="2078" formatCode="0.00">
                  <c:v>3.7632836111923562</c:v>
                </c:pt>
                <c:pt idx="2079" formatCode="0.00">
                  <c:v>3.7524366471734893</c:v>
                </c:pt>
                <c:pt idx="2080" formatCode="0.00">
                  <c:v>3.7221085452596712</c:v>
                </c:pt>
                <c:pt idx="2081" formatCode="0.00">
                  <c:v>3.7123648056123937</c:v>
                </c:pt>
                <c:pt idx="2082" formatCode="0.00">
                  <c:v>3.6849288360304153</c:v>
                </c:pt>
                <c:pt idx="2083" formatCode="0.00">
                  <c:v>3.6661466458658345</c:v>
                </c:pt>
                <c:pt idx="2084" formatCode="0.00">
                  <c:v>3.6672193504340194</c:v>
                </c:pt>
                <c:pt idx="2085" formatCode="0.00">
                  <c:v>3.6657892171200146</c:v>
                </c:pt>
                <c:pt idx="2086" formatCode="0.00">
                  <c:v>3.6950375353417182</c:v>
                </c:pt>
                <c:pt idx="2087" formatCode="0.00">
                  <c:v>3.6470014627011214</c:v>
                </c:pt>
                <c:pt idx="2088" formatCode="0.00">
                  <c:v>3.6762554851292055</c:v>
                </c:pt>
                <c:pt idx="2089" formatCode="0.00">
                  <c:v>3.6376048371367271</c:v>
                </c:pt>
                <c:pt idx="2090" formatCode="0.00">
                  <c:v>3.618806086617246</c:v>
                </c:pt>
                <c:pt idx="2091" formatCode="0.00">
                  <c:v>3.629622402185579</c:v>
                </c:pt>
                <c:pt idx="2092" formatCode="0.00">
                  <c:v>3.6523437500000004</c:v>
                </c:pt>
                <c:pt idx="2093" formatCode="0.00">
                  <c:v>3.6740277506351373</c:v>
                </c:pt>
                <c:pt idx="2094" formatCode="0.00">
                  <c:v>3.6566288619475951</c:v>
                </c:pt>
                <c:pt idx="2095" formatCode="0.00">
                  <c:v>3.6649726348709923</c:v>
                </c:pt>
                <c:pt idx="2096" formatCode="0.00">
                  <c:v>3.715291357059054</c:v>
                </c:pt>
                <c:pt idx="2097" formatCode="0.00">
                  <c:v>3.7268903452998141</c:v>
                </c:pt>
                <c:pt idx="2098" formatCode="0.00">
                  <c:v>3.7102300538423889</c:v>
                </c:pt>
                <c:pt idx="2099" formatCode="0.00">
                  <c:v>3.6899285504551242</c:v>
                </c:pt>
                <c:pt idx="2100" formatCode="0.00">
                  <c:v>3.6605657237936771</c:v>
                </c:pt>
                <c:pt idx="2101" formatCode="0.00">
                  <c:v>3.6500636070065564</c:v>
                </c:pt>
                <c:pt idx="2102" formatCode="0.00">
                  <c:v>3.6598493003229273</c:v>
                </c:pt>
                <c:pt idx="2103" formatCode="0.00">
                  <c:v>3.7287140340575453</c:v>
                </c:pt>
                <c:pt idx="2104" formatCode="0.00">
                  <c:v>3.726525821596244</c:v>
                </c:pt>
                <c:pt idx="2105" formatCode="0.00">
                  <c:v>3.7131131522376397</c:v>
                </c:pt>
                <c:pt idx="2106" formatCode="0.00">
                  <c:v>3.7409650322328578</c:v>
                </c:pt>
                <c:pt idx="2107" formatCode="0.00">
                  <c:v>3.8017982799061762</c:v>
                </c:pt>
                <c:pt idx="2108" formatCode="0.00">
                  <c:v>3.7999413890788318</c:v>
                </c:pt>
                <c:pt idx="2109" formatCode="0.00">
                  <c:v>3.7931371590575815</c:v>
                </c:pt>
                <c:pt idx="2110" formatCode="0.00">
                  <c:v>3.7935080172076656</c:v>
                </c:pt>
                <c:pt idx="2111" formatCode="0.00">
                  <c:v>3.7920250195465206</c:v>
                </c:pt>
                <c:pt idx="2112" formatCode="0.00">
                  <c:v>3.8119440914866587</c:v>
                </c:pt>
                <c:pt idx="2113" formatCode="0.00">
                  <c:v>3.8111990618586926</c:v>
                </c:pt>
                <c:pt idx="2114" formatCode="0.00">
                  <c:v>3.761602344894968</c:v>
                </c:pt>
                <c:pt idx="2115" formatCode="0.00">
                  <c:v>3.7706359284946762</c:v>
                </c:pt>
                <c:pt idx="2116" formatCode="0.00">
                  <c:v>3.7796659830061534</c:v>
                </c:pt>
                <c:pt idx="2117" formatCode="0.00">
                  <c:v>3.7188872620790634</c:v>
                </c:pt>
                <c:pt idx="2118" formatCode="0.00">
                  <c:v>3.7376793207768126</c:v>
                </c:pt>
                <c:pt idx="2119" formatCode="0.00">
                  <c:v>3.709126403123475</c:v>
                </c:pt>
                <c:pt idx="2120" formatCode="0.00">
                  <c:v>3.7098506296983307</c:v>
                </c:pt>
                <c:pt idx="2121" formatCode="0.00">
                  <c:v>3.7196133945133254</c:v>
                </c:pt>
                <c:pt idx="2122" formatCode="0.00">
                  <c:v>3.7080405932864946</c:v>
                </c:pt>
                <c:pt idx="2123" formatCode="0.00">
                  <c:v>3.717073170731708</c:v>
                </c:pt>
                <c:pt idx="2124" formatCode="0.00">
                  <c:v>3.715623171445289</c:v>
                </c:pt>
                <c:pt idx="2125" formatCode="0.00">
                  <c:v>3.7181614130965155</c:v>
                </c:pt>
                <c:pt idx="2126" formatCode="0.00">
                  <c:v>3.6805623352533439</c:v>
                </c:pt>
                <c:pt idx="2127" formatCode="0.00">
                  <c:v>3.632103104862332</c:v>
                </c:pt>
                <c:pt idx="2128" formatCode="0.00">
                  <c:v>3.6030071735311338</c:v>
                </c:pt>
                <c:pt idx="2129" formatCode="0.00">
                  <c:v>3.6422224392149198</c:v>
                </c:pt>
                <c:pt idx="2130" formatCode="0.00">
                  <c:v>3.6408003904343578</c:v>
                </c:pt>
                <c:pt idx="2131" formatCode="0.00">
                  <c:v>3.6672193504340194</c:v>
                </c:pt>
                <c:pt idx="2132" formatCode="0.00">
                  <c:v>3.6874451273046538</c:v>
                </c:pt>
                <c:pt idx="2133" formatCode="0.00">
                  <c:v>3.6964790792938653</c:v>
                </c:pt>
                <c:pt idx="2134" formatCode="0.00">
                  <c:v>3.705148205928237</c:v>
                </c:pt>
                <c:pt idx="2135" formatCode="0.00">
                  <c:v>3.705148205928237</c:v>
                </c:pt>
                <c:pt idx="2136" formatCode="0.00">
                  <c:v>3.6766140042910087</c:v>
                </c:pt>
                <c:pt idx="2137" formatCode="0.00">
                  <c:v>3.5874439461883414</c:v>
                </c:pt>
                <c:pt idx="2138" formatCode="0.00">
                  <c:v>3.5275774702786973</c:v>
                </c:pt>
                <c:pt idx="2139" formatCode="0.00">
                  <c:v>3.5265465172917687</c:v>
                </c:pt>
                <c:pt idx="2140" formatCode="0.00">
                  <c:v>3.5380116959064329</c:v>
                </c:pt>
                <c:pt idx="2141" formatCode="0.00">
                  <c:v>3.5776954572041331</c:v>
                </c:pt>
                <c:pt idx="2142" formatCode="0.00">
                  <c:v>3.6274987810823993</c:v>
                </c:pt>
                <c:pt idx="2143" formatCode="0.00">
                  <c:v>3.6588935505903009</c:v>
                </c:pt>
                <c:pt idx="2144" formatCode="0.00">
                  <c:v>3.6303308285351807</c:v>
                </c:pt>
                <c:pt idx="2145" formatCode="0.00">
                  <c:v>3.6404450517275033</c:v>
                </c:pt>
                <c:pt idx="2146" formatCode="0.00">
                  <c:v>3.7094884810620847</c:v>
                </c:pt>
                <c:pt idx="2147" formatCode="0.00">
                  <c:v>3.7029799706888129</c:v>
                </c:pt>
                <c:pt idx="2148" formatCode="0.00">
                  <c:v>3.7131131522376397</c:v>
                </c:pt>
                <c:pt idx="2149" formatCode="0.00">
                  <c:v>3.7555012224938875</c:v>
                </c:pt>
                <c:pt idx="2150" formatCode="0.00">
                  <c:v>3.7961060561588886</c:v>
                </c:pt>
                <c:pt idx="2151" formatCode="0.00">
                  <c:v>3.7972205911137209</c:v>
                </c:pt>
                <c:pt idx="2152" formatCode="0.00">
                  <c:v>3.7968490067521277</c:v>
                </c:pt>
                <c:pt idx="2153" formatCode="0.00">
                  <c:v>3.7787567302985803</c:v>
                </c:pt>
                <c:pt idx="2154" formatCode="0.00">
                  <c:v>3.7885462555066072</c:v>
                </c:pt>
                <c:pt idx="2155" formatCode="0.00">
                  <c:v>3.7885462555066072</c:v>
                </c:pt>
                <c:pt idx="2156" formatCode="0.00">
                  <c:v>3.7689672050905529</c:v>
                </c:pt>
                <c:pt idx="2157" formatCode="0.00">
                  <c:v>3.7486542037780168</c:v>
                </c:pt>
                <c:pt idx="2158" formatCode="0.00">
                  <c:v>3.71958187243201</c:v>
                </c:pt>
                <c:pt idx="2159" formatCode="0.00">
                  <c:v>3.7439886356968222</c:v>
                </c:pt>
                <c:pt idx="2160" formatCode="0.00">
                  <c:v>3.7521330365877521</c:v>
                </c:pt>
                <c:pt idx="2161" formatCode="0.00">
                  <c:v>3.7616878153725808</c:v>
                </c:pt>
                <c:pt idx="2162" formatCode="0.00">
                  <c:v>3.7621161908486513</c:v>
                </c:pt>
                <c:pt idx="2163" formatCode="0.00">
                  <c:v>3.6973304313802213</c:v>
                </c:pt>
                <c:pt idx="2164" formatCode="0.00">
                  <c:v>3.7786487855044082</c:v>
                </c:pt>
                <c:pt idx="2165" formatCode="0.00">
                  <c:v>3.7795549853085206</c:v>
                </c:pt>
                <c:pt idx="2166" formatCode="0.00">
                  <c:v>3.8028360697492167</c:v>
                </c:pt>
                <c:pt idx="2167" formatCode="0.00">
                  <c:v>3.8005074610790168</c:v>
                </c:pt>
                <c:pt idx="2168" formatCode="0.00">
                  <c:v>3.7895610708692242</c:v>
                </c:pt>
                <c:pt idx="2169" formatCode="0.00">
                  <c:v>3.8486085079302921</c:v>
                </c:pt>
                <c:pt idx="2170" formatCode="0.00">
                  <c:v>3.8357950376822942</c:v>
                </c:pt>
                <c:pt idx="2171" formatCode="0.00">
                  <c:v>3.8788008022698373</c:v>
                </c:pt>
                <c:pt idx="2172" formatCode="0.00">
                  <c:v>3.8614409273207473</c:v>
                </c:pt>
                <c:pt idx="2173" formatCode="0.00">
                  <c:v>3.820440512519562</c:v>
                </c:pt>
                <c:pt idx="2174" formatCode="0.00">
                  <c:v>3.7687956368616713</c:v>
                </c:pt>
                <c:pt idx="2175" formatCode="0.00">
                  <c:v>3.7569550151678248</c:v>
                </c:pt>
                <c:pt idx="2176" formatCode="0.00">
                  <c:v>3.7293978769200669</c:v>
                </c:pt>
                <c:pt idx="2177" formatCode="0.00">
                  <c:v>3.7384098630136986</c:v>
                </c:pt>
                <c:pt idx="2178" formatCode="0.00">
                  <c:v>3.7704364837100086</c:v>
                </c:pt>
                <c:pt idx="2179" formatCode="0.00">
                  <c:v>3.8379769652471851</c:v>
                </c:pt>
                <c:pt idx="2180" formatCode="0.00">
                  <c:v>3.9093651645768022</c:v>
                </c:pt>
                <c:pt idx="2181" formatCode="0.00">
                  <c:v>3.9262226533411719</c:v>
                </c:pt>
                <c:pt idx="2182" formatCode="0.00">
                  <c:v>3.9186722647058825</c:v>
                </c:pt>
                <c:pt idx="2183" formatCode="0.00">
                  <c:v>3.9208340719678394</c:v>
                </c:pt>
                <c:pt idx="2184" formatCode="0.00">
                  <c:v>3.9816798215511322</c:v>
                </c:pt>
                <c:pt idx="2185" formatCode="0.00">
                  <c:v>3.9535432928025092</c:v>
                </c:pt>
                <c:pt idx="2186" formatCode="0.00">
                  <c:v>3.9540309171162327</c:v>
                </c:pt>
                <c:pt idx="2187" formatCode="0.00">
                  <c:v>3.9647445873000304</c:v>
                </c:pt>
                <c:pt idx="2188" formatCode="0.00">
                  <c:v>4.0132076522593323</c:v>
                </c:pt>
                <c:pt idx="2189" formatCode="0.00">
                  <c:v>4.0009177256211323</c:v>
                </c:pt>
                <c:pt idx="2190" formatCode="0.00">
                  <c:v>3.9937395855838167</c:v>
                </c:pt>
                <c:pt idx="2191" formatCode="0.00">
                  <c:v>3.9707181121697284</c:v>
                </c:pt>
                <c:pt idx="2192" formatCode="0.00">
                  <c:v>3.9761062076416858</c:v>
                </c:pt>
                <c:pt idx="2193" formatCode="0.00">
                  <c:v>3.9856151021209745</c:v>
                </c:pt>
                <c:pt idx="2194" formatCode="0.00">
                  <c:v>3.9941024754420433</c:v>
                </c:pt>
                <c:pt idx="2195" formatCode="0.00">
                  <c:v>3.9670993022798737</c:v>
                </c:pt>
                <c:pt idx="2196" formatCode="0.00">
                  <c:v>3.941186247911137</c:v>
                </c:pt>
                <c:pt idx="2197" formatCode="0.00">
                  <c:v>3.9554758956692906</c:v>
                </c:pt>
                <c:pt idx="2198" formatCode="0.00">
                  <c:v>3.9727161792220578</c:v>
                </c:pt>
                <c:pt idx="2199" formatCode="0.00">
                  <c:v>3.9115512610837446</c:v>
                </c:pt>
                <c:pt idx="2200" formatCode="0.00">
                  <c:v>3.8635262561576353</c:v>
                </c:pt>
                <c:pt idx="2201" formatCode="0.00">
                  <c:v>3.918141232647435</c:v>
                </c:pt>
                <c:pt idx="2202" formatCode="0.00">
                  <c:v>3.898090550793182</c:v>
                </c:pt>
                <c:pt idx="2203" formatCode="0.00">
                  <c:v>3.8385753028064995</c:v>
                </c:pt>
                <c:pt idx="2204" formatCode="0.00">
                  <c:v>3.8928387357227252</c:v>
                </c:pt>
                <c:pt idx="2205" formatCode="0.00">
                  <c:v>3.8614739061884116</c:v>
                </c:pt>
                <c:pt idx="2206" formatCode="0.00">
                  <c:v>3.7907731466876973</c:v>
                </c:pt>
                <c:pt idx="2207" formatCode="0.00">
                  <c:v>3.8375076452599388</c:v>
                </c:pt>
                <c:pt idx="2208" formatCode="0.00">
                  <c:v>3.881418009478673</c:v>
                </c:pt>
                <c:pt idx="2209" formatCode="0.00">
                  <c:v>3.9247079059195573</c:v>
                </c:pt>
                <c:pt idx="2210" formatCode="0.00">
                  <c:v>3.8767927788205077</c:v>
                </c:pt>
                <c:pt idx="2211" formatCode="0.00">
                  <c:v>3.9206455138339917</c:v>
                </c:pt>
                <c:pt idx="2212" formatCode="0.00">
                  <c:v>3.9583142405376019</c:v>
                </c:pt>
                <c:pt idx="2213" formatCode="0.00">
                  <c:v>3.9375855520442431</c:v>
                </c:pt>
                <c:pt idx="2214" formatCode="0.00">
                  <c:v>3.9136155107686235</c:v>
                </c:pt>
                <c:pt idx="2215" formatCode="0.00">
                  <c:v>3.8677718972332014</c:v>
                </c:pt>
                <c:pt idx="2216" formatCode="0.00">
                  <c:v>3.8502989227119988</c:v>
                </c:pt>
                <c:pt idx="2217" formatCode="0.00">
                  <c:v>3.8329215775427499</c:v>
                </c:pt>
                <c:pt idx="2218" formatCode="0.00">
                  <c:v>3.8533802549659057</c:v>
                </c:pt>
                <c:pt idx="2219" formatCode="0.00">
                  <c:v>3.884036537130426</c:v>
                </c:pt>
                <c:pt idx="2220" formatCode="0.00">
                  <c:v>3.8831625655745809</c:v>
                </c:pt>
                <c:pt idx="2221" formatCode="0.00">
                  <c:v>3.9280057106096598</c:v>
                </c:pt>
                <c:pt idx="2222" formatCode="0.00">
                  <c:v>3.9929103107065105</c:v>
                </c:pt>
                <c:pt idx="2223" formatCode="0.00">
                  <c:v>4.0526710807600947</c:v>
                </c:pt>
                <c:pt idx="2224" formatCode="0.00">
                  <c:v>4.0590726679196756</c:v>
                </c:pt>
                <c:pt idx="2225" formatCode="0.00">
                  <c:v>4.0748692999802261</c:v>
                </c:pt>
                <c:pt idx="2226" formatCode="0.00">
                  <c:v>4.0226116605676978</c:v>
                </c:pt>
                <c:pt idx="2227" formatCode="0.00">
                  <c:v>4.0630749505342312</c:v>
                </c:pt>
                <c:pt idx="2228" formatCode="0.00">
                  <c:v>4.0340740180073222</c:v>
                </c:pt>
                <c:pt idx="2229" formatCode="0.00">
                  <c:v>4.1221044455445544</c:v>
                </c:pt>
                <c:pt idx="2230" formatCode="0.00">
                  <c:v>4.0670644248837888</c:v>
                </c:pt>
                <c:pt idx="2231" formatCode="0.00">
                  <c:v>3.9563666930067174</c:v>
                </c:pt>
                <c:pt idx="2232" formatCode="0.00">
                  <c:v>3.9534854674696418</c:v>
                </c:pt>
                <c:pt idx="2233" formatCode="0.00">
                  <c:v>3.9517360998717064</c:v>
                </c:pt>
                <c:pt idx="2234" formatCode="0.00">
                  <c:v>3.9267779213095353</c:v>
                </c:pt>
                <c:pt idx="2235" formatCode="0.00">
                  <c:v>3.8673678638381839</c:v>
                </c:pt>
                <c:pt idx="2236" formatCode="0.00">
                  <c:v>3.8552528709550113</c:v>
                </c:pt>
                <c:pt idx="2237" formatCode="0.00">
                  <c:v>3.8916770884702641</c:v>
                </c:pt>
                <c:pt idx="2238" formatCode="0.00">
                  <c:v>3.9250441159077472</c:v>
                </c:pt>
                <c:pt idx="2239" formatCode="0.00">
                  <c:v>3.9406940683811209</c:v>
                </c:pt>
                <c:pt idx="2240" formatCode="0.00">
                  <c:v>3.9427050546851907</c:v>
                </c:pt>
                <c:pt idx="2241" formatCode="0.00">
                  <c:v>3.9066915369458135</c:v>
                </c:pt>
                <c:pt idx="2242" formatCode="0.00">
                  <c:v>3.9425438478967592</c:v>
                </c:pt>
                <c:pt idx="2243" formatCode="0.00">
                  <c:v>3.927129924130456</c:v>
                </c:pt>
                <c:pt idx="2244" formatCode="0.00">
                  <c:v>3.9221739057570977</c:v>
                </c:pt>
                <c:pt idx="2245" formatCode="0.00">
                  <c:v>3.9120667126799442</c:v>
                </c:pt>
                <c:pt idx="2246" formatCode="0.00">
                  <c:v>3.8936667882851785</c:v>
                </c:pt>
                <c:pt idx="2247" formatCode="0.00">
                  <c:v>3.9245647923448757</c:v>
                </c:pt>
                <c:pt idx="2248" formatCode="0.00">
                  <c:v>3.9336672583826431</c:v>
                </c:pt>
                <c:pt idx="2249" formatCode="0.00">
                  <c:v>3.8898743569527943</c:v>
                </c:pt>
                <c:pt idx="2250" formatCode="0.00">
                  <c:v>3.8898295091661743</c:v>
                </c:pt>
                <c:pt idx="2251" formatCode="0.00">
                  <c:v>3.8799213581707077</c:v>
                </c:pt>
                <c:pt idx="2252" formatCode="0.00">
                  <c:v>3.7838625153827219</c:v>
                </c:pt>
                <c:pt idx="2253" formatCode="0.00">
                  <c:v>3.7913920039389466</c:v>
                </c:pt>
                <c:pt idx="2254" formatCode="0.00">
                  <c:v>3.8195046268950579</c:v>
                </c:pt>
                <c:pt idx="2255" formatCode="0.00">
                  <c:v>3.850393913728579</c:v>
                </c:pt>
                <c:pt idx="2256" formatCode="0.00">
                  <c:v>3.8728560468780779</c:v>
                </c:pt>
                <c:pt idx="2257" formatCode="0.00">
                  <c:v>3.9061106636471044</c:v>
                </c:pt>
                <c:pt idx="2258" formatCode="0.00">
                  <c:v>3.9177084358696725</c:v>
                </c:pt>
                <c:pt idx="2259" formatCode="0.00">
                  <c:v>3.9062222539370075</c:v>
                </c:pt>
                <c:pt idx="2260" formatCode="0.00">
                  <c:v>3.9208523720472441</c:v>
                </c:pt>
                <c:pt idx="2261" formatCode="0.00">
                  <c:v>3.9096060543414053</c:v>
                </c:pt>
                <c:pt idx="2262" formatCode="0.00">
                  <c:v>3.9160203565097493</c:v>
                </c:pt>
                <c:pt idx="2263" formatCode="0.00">
                  <c:v>3.910906824896593</c:v>
                </c:pt>
                <c:pt idx="2264" formatCode="0.00">
                  <c:v>3.9141408119026515</c:v>
                </c:pt>
                <c:pt idx="2265" formatCode="0.00">
                  <c:v>3.8880640090667193</c:v>
                </c:pt>
                <c:pt idx="2266" formatCode="0.00">
                  <c:v>3.8444290516561512</c:v>
                </c:pt>
                <c:pt idx="2267" formatCode="0.00">
                  <c:v>3.9131308375258955</c:v>
                </c:pt>
                <c:pt idx="2268" formatCode="0.00">
                  <c:v>3.9710201975308648</c:v>
                </c:pt>
                <c:pt idx="2269" formatCode="0.00">
                  <c:v>3.9931893530864198</c:v>
                </c:pt>
                <c:pt idx="2270" formatCode="0.00">
                  <c:v>3.9832807346696963</c:v>
                </c:pt>
                <c:pt idx="2271" formatCode="0.00">
                  <c:v>3.9788609657351639</c:v>
                </c:pt>
                <c:pt idx="2272" formatCode="0.00">
                  <c:v>4.0231360197530863</c:v>
                </c:pt>
                <c:pt idx="2273" formatCode="0.00">
                  <c:v>3.9823625752937692</c:v>
                </c:pt>
                <c:pt idx="2274" formatCode="0.00">
                  <c:v>3.9444424466824648</c:v>
                </c:pt>
                <c:pt idx="2275" formatCode="0.00">
                  <c:v>3.9291274738297455</c:v>
                </c:pt>
                <c:pt idx="2276" formatCode="0.00">
                  <c:v>3.9073391544843941</c:v>
                </c:pt>
                <c:pt idx="2277" formatCode="0.00">
                  <c:v>3.923273985185185</c:v>
                </c:pt>
                <c:pt idx="2278" formatCode="0.00">
                  <c:v>3.9319303841216557</c:v>
                </c:pt>
                <c:pt idx="2279" formatCode="0.00">
                  <c:v>3.9060799842006522</c:v>
                </c:pt>
                <c:pt idx="2280" formatCode="0.00">
                  <c:v>3.8917796131833433</c:v>
                </c:pt>
                <c:pt idx="2281" formatCode="0.00">
                  <c:v>3.9427239857862006</c:v>
                </c:pt>
                <c:pt idx="2282" formatCode="0.00">
                  <c:v>3.9466554568778367</c:v>
                </c:pt>
                <c:pt idx="2283" formatCode="0.00">
                  <c:v>3.961193775892681</c:v>
                </c:pt>
                <c:pt idx="2284" formatCode="0.00">
                  <c:v>3.9695003254758849</c:v>
                </c:pt>
                <c:pt idx="2285" formatCode="0.00">
                  <c:v>3.9406454186803437</c:v>
                </c:pt>
                <c:pt idx="2286" formatCode="0.00">
                  <c:v>3.9617306933622647</c:v>
                </c:pt>
                <c:pt idx="2287" formatCode="0.00">
                  <c:v>3.948368901597318</c:v>
                </c:pt>
                <c:pt idx="2288" formatCode="0.00">
                  <c:v>3.9501998423023852</c:v>
                </c:pt>
                <c:pt idx="2289" formatCode="0.00">
                  <c:v>3.9584515229176933</c:v>
                </c:pt>
                <c:pt idx="2290" formatCode="0.00">
                  <c:v>3.9784081033123027</c:v>
                </c:pt>
                <c:pt idx="2291" formatCode="0.00">
                  <c:v>3.9971749556475458</c:v>
                </c:pt>
                <c:pt idx="2292" formatCode="0.00">
                  <c:v>4.0137074413561997</c:v>
                </c:pt>
                <c:pt idx="2293" formatCode="0.00">
                  <c:v>3.9949804476434627</c:v>
                </c:pt>
                <c:pt idx="2294" formatCode="0.00">
                  <c:v>3.9641276239282552</c:v>
                </c:pt>
                <c:pt idx="2295" formatCode="0.00">
                  <c:v>3.9487195862068964</c:v>
                </c:pt>
                <c:pt idx="2296" formatCode="0.00">
                  <c:v>3.8468462007874016</c:v>
                </c:pt>
                <c:pt idx="2297" formatCode="0.00">
                  <c:v>3.8195727111636146</c:v>
                </c:pt>
                <c:pt idx="2298" formatCode="0.00">
                  <c:v>3.7788339537173807</c:v>
                </c:pt>
                <c:pt idx="2299" formatCode="0.00">
                  <c:v>3.7837707557394817</c:v>
                </c:pt>
                <c:pt idx="2300" formatCode="0.00">
                  <c:v>3.7661058527933791</c:v>
                </c:pt>
                <c:pt idx="2301" formatCode="0.00">
                  <c:v>3.8114358001576671</c:v>
                </c:pt>
                <c:pt idx="2302" formatCode="0.00">
                  <c:v>3.8481848526658129</c:v>
                </c:pt>
                <c:pt idx="2303" formatCode="0.00">
                  <c:v>3.8564007194244612</c:v>
                </c:pt>
                <c:pt idx="2304" formatCode="0.00">
                  <c:v>3.8444862252438661</c:v>
                </c:pt>
                <c:pt idx="2306" formatCode="0.00">
                  <c:v>3.8452794088669955</c:v>
                </c:pt>
                <c:pt idx="2307" formatCode="0.00">
                  <c:v>3.8744507339178411</c:v>
                </c:pt>
                <c:pt idx="2308" formatCode="0.00">
                  <c:v>3.8853613869188335</c:v>
                </c:pt>
                <c:pt idx="2309" formatCode="0.00">
                  <c:v>3.8922660561299853</c:v>
                </c:pt>
                <c:pt idx="2310" formatCode="0.00">
                  <c:v>3.8967583595903896</c:v>
                </c:pt>
                <c:pt idx="2311" formatCode="0.00">
                  <c:v>3.9057215284616897</c:v>
                </c:pt>
                <c:pt idx="2312" formatCode="0.00">
                  <c:v>3.8804804431314621</c:v>
                </c:pt>
                <c:pt idx="2313" formatCode="0.00">
                  <c:v>3.8819530616263047</c:v>
                </c:pt>
                <c:pt idx="2314" formatCode="0.00">
                  <c:v>3.8559419170525078</c:v>
                </c:pt>
                <c:pt idx="2315" formatCode="0.00">
                  <c:v>3.8453145601418588</c:v>
                </c:pt>
                <c:pt idx="2316" formatCode="0.00">
                  <c:v>3.842743127401715</c:v>
                </c:pt>
                <c:pt idx="2317" formatCode="0.00">
                  <c:v>3.80121287431048</c:v>
                </c:pt>
                <c:pt idx="2318" formatCode="0.00">
                  <c:v>3.8079762683479466</c:v>
                </c:pt>
                <c:pt idx="2319" formatCode="0.00">
                  <c:v>3.6907084038575078</c:v>
                </c:pt>
                <c:pt idx="2320" formatCode="0.00">
                  <c:v>3.7197192678606572</c:v>
                </c:pt>
                <c:pt idx="2321" formatCode="0.00">
                  <c:v>3.7315961712598429</c:v>
                </c:pt>
                <c:pt idx="2322" formatCode="0.00">
                  <c:v>3.7926441512406459</c:v>
                </c:pt>
                <c:pt idx="2323" formatCode="0.00">
                  <c:v>3.8085372143420018</c:v>
                </c:pt>
                <c:pt idx="2324" formatCode="0.00">
                  <c:v>3.8155276371515798</c:v>
                </c:pt>
                <c:pt idx="2325" formatCode="0.00">
                  <c:v>3.8068934219596255</c:v>
                </c:pt>
                <c:pt idx="2326" formatCode="0.00">
                  <c:v>3.8551529446523531</c:v>
                </c:pt>
                <c:pt idx="2327" formatCode="0.00">
                  <c:v>3.8543530529840457</c:v>
                </c:pt>
                <c:pt idx="2328" formatCode="0.00">
                  <c:v>3.8461101182266018</c:v>
                </c:pt>
                <c:pt idx="2329" formatCode="0.00">
                  <c:v>3.8448707430035483</c:v>
                </c:pt>
                <c:pt idx="2330" formatCode="0.00">
                  <c:v>3.8347834926579294</c:v>
                </c:pt>
                <c:pt idx="2331" formatCode="0.00">
                  <c:v>3.8770448245268136</c:v>
                </c:pt>
                <c:pt idx="2332" formatCode="0.00">
                  <c:v>3.8448707430035483</c:v>
                </c:pt>
                <c:pt idx="2333" formatCode="0.00">
                  <c:v>3.8347834926579294</c:v>
                </c:pt>
                <c:pt idx="2334" formatCode="0.00">
                  <c:v>3.8770448245268136</c:v>
                </c:pt>
                <c:pt idx="2335" formatCode="0.00">
                  <c:v>3.895022668112798</c:v>
                </c:pt>
                <c:pt idx="2336" formatCode="0.00">
                  <c:v>3.7931034482758621</c:v>
                </c:pt>
                <c:pt idx="2337" formatCode="0.00">
                  <c:v>3.815007082348306</c:v>
                </c:pt>
                <c:pt idx="2338" formatCode="0.00">
                  <c:v>3.763835082193129</c:v>
                </c:pt>
                <c:pt idx="2339" formatCode="0.00">
                  <c:v>3.8017757724857311</c:v>
                </c:pt>
                <c:pt idx="2340" formatCode="0.00">
                  <c:v>3.7984067814960629</c:v>
                </c:pt>
                <c:pt idx="2341" formatCode="0.00">
                  <c:v>3.7707059529666438</c:v>
                </c:pt>
                <c:pt idx="2342" formatCode="0.00">
                  <c:v>3.6945952596380809</c:v>
                </c:pt>
                <c:pt idx="2343" formatCode="0.00">
                  <c:v>3.6742193586464689</c:v>
                </c:pt>
                <c:pt idx="2344" formatCode="0.00">
                  <c:v>3.6449404267872954</c:v>
                </c:pt>
                <c:pt idx="2345" formatCode="0.00">
                  <c:v>3.648642632303758</c:v>
                </c:pt>
                <c:pt idx="2346" formatCode="0.00">
                  <c:v>3.6350133497294639</c:v>
                </c:pt>
                <c:pt idx="2347" formatCode="0.00">
                  <c:v>3.6474410057075377</c:v>
                </c:pt>
                <c:pt idx="2348" formatCode="0.00">
                  <c:v>3.6368624089746113</c:v>
                </c:pt>
                <c:pt idx="2349" formatCode="0.00">
                  <c:v>3.5845186509108813</c:v>
                </c:pt>
                <c:pt idx="2350" formatCode="0.00">
                  <c:v>3.5048078006500538</c:v>
                </c:pt>
                <c:pt idx="2351" formatCode="0.00">
                  <c:v>3.5334634098296065</c:v>
                </c:pt>
                <c:pt idx="2352" formatCode="0.00">
                  <c:v>3.5608309420575486</c:v>
                </c:pt>
                <c:pt idx="2353" formatCode="0.00">
                  <c:v>3.5150708444181693</c:v>
                </c:pt>
                <c:pt idx="2354" formatCode="0.00">
                  <c:v>3.5247449576521563</c:v>
                </c:pt>
                <c:pt idx="2355" formatCode="0.00">
                  <c:v>3.5397898670605614</c:v>
                </c:pt>
                <c:pt idx="2356" formatCode="0.00">
                  <c:v>3.4612800118098606</c:v>
                </c:pt>
                <c:pt idx="2357" formatCode="0.00">
                  <c:v>3.4777502214784923</c:v>
                </c:pt>
                <c:pt idx="2358" formatCode="0.00">
                  <c:v>3.4912871812543065</c:v>
                </c:pt>
                <c:pt idx="2359" formatCode="0.00">
                  <c:v>3.4895784300206829</c:v>
                </c:pt>
                <c:pt idx="2360" formatCode="0.00">
                  <c:v>3.4629955360662201</c:v>
                </c:pt>
                <c:pt idx="2361" formatCode="0.00">
                  <c:v>3.4720337735291227</c:v>
                </c:pt>
                <c:pt idx="2362" formatCode="0.00">
                  <c:v>3.5297995959795032</c:v>
                </c:pt>
                <c:pt idx="2363" formatCode="0.00">
                  <c:v>3.6018702287066247</c:v>
                </c:pt>
                <c:pt idx="2364" formatCode="0.00">
                  <c:v>3.6364219964490041</c:v>
                </c:pt>
                <c:pt idx="2365" formatCode="0.00">
                  <c:v>3.6286118204242719</c:v>
                </c:pt>
                <c:pt idx="2366" formatCode="0.00">
                  <c:v>3.5786209685373316</c:v>
                </c:pt>
                <c:pt idx="2367" formatCode="0.00">
                  <c:v>3.5318405165615143</c:v>
                </c:pt>
                <c:pt idx="2368" formatCode="0.00">
                  <c:v>3.5447074231072557</c:v>
                </c:pt>
                <c:pt idx="2369" formatCode="0.00">
                  <c:v>3.5440162164826496</c:v>
                </c:pt>
                <c:pt idx="2370" formatCode="0.00">
                  <c:v>3.5261507244948249</c:v>
                </c:pt>
                <c:pt idx="2371" formatCode="0.00">
                  <c:v>3.531056800709639</c:v>
                </c:pt>
                <c:pt idx="2372" formatCode="0.00">
                  <c:v>3.5081806740908652</c:v>
                </c:pt>
                <c:pt idx="2373" formatCode="0.00">
                  <c:v>3.5316860776967065</c:v>
                </c:pt>
                <c:pt idx="2374" formatCode="0.00">
                  <c:v>3.5254640737454404</c:v>
                </c:pt>
                <c:pt idx="2375" formatCode="0.00">
                  <c:v>3.4461942004726263</c:v>
                </c:pt>
                <c:pt idx="2376" formatCode="0.00">
                  <c:v>3.490480764306116</c:v>
                </c:pt>
                <c:pt idx="2377" formatCode="0.00">
                  <c:v>3.536175480437568</c:v>
                </c:pt>
                <c:pt idx="2378" formatCode="0.00">
                  <c:v>3.5867343260033526</c:v>
                </c:pt>
                <c:pt idx="2379" formatCode="0.00">
                  <c:v>3.5666531169855986</c:v>
                </c:pt>
                <c:pt idx="2380" formatCode="0.00">
                  <c:v>3.5512844233994283</c:v>
                </c:pt>
                <c:pt idx="2381" formatCode="0.00">
                  <c:v>3.500785621301775</c:v>
                </c:pt>
                <c:pt idx="2382" formatCode="0.00">
                  <c:v>3.4413707454151057</c:v>
                </c:pt>
                <c:pt idx="2383" formatCode="0.00">
                  <c:v>3.4808152056010253</c:v>
                </c:pt>
                <c:pt idx="2384" formatCode="0.00">
                  <c:v>3.4996055610333268</c:v>
                </c:pt>
                <c:pt idx="2385" formatCode="0.00">
                  <c:v>3.442503994870783</c:v>
                </c:pt>
                <c:pt idx="2386" formatCode="0.00">
                  <c:v>3.4885669233047083</c:v>
                </c:pt>
                <c:pt idx="2387" formatCode="0.00">
                  <c:v>3.4671398046759401</c:v>
                </c:pt>
                <c:pt idx="2388" formatCode="0.00">
                  <c:v>3.5014084254143643</c:v>
                </c:pt>
                <c:pt idx="2389" formatCode="0.00">
                  <c:v>3.5422325471232603</c:v>
                </c:pt>
                <c:pt idx="2390" formatCode="0.00">
                  <c:v>3.5395353991907625</c:v>
                </c:pt>
                <c:pt idx="2391" formatCode="0.00">
                  <c:v>3.5459529951643143</c:v>
                </c:pt>
                <c:pt idx="2392" formatCode="0.00">
                  <c:v>3.5977527983417232</c:v>
                </c:pt>
                <c:pt idx="2393" formatCode="0.00">
                  <c:v>3.5389700463556566</c:v>
                </c:pt>
                <c:pt idx="2394" formatCode="0.00">
                  <c:v>3.5643444850039452</c:v>
                </c:pt>
                <c:pt idx="2395" formatCode="0.00">
                  <c:v>3.5766137189103824</c:v>
                </c:pt>
                <c:pt idx="2396" formatCode="0.00">
                  <c:v>3.5595342411683437</c:v>
                </c:pt>
                <c:pt idx="2397" formatCode="0.00">
                  <c:v>3.5301223438887237</c:v>
                </c:pt>
                <c:pt idx="2398" formatCode="0.00">
                  <c:v>3.5477422849250191</c:v>
                </c:pt>
                <c:pt idx="2399" formatCode="0.00">
                  <c:v>3.5417150528082124</c:v>
                </c:pt>
                <c:pt idx="2400" formatCode="0.00">
                  <c:v>3.505945419507857</c:v>
                </c:pt>
                <c:pt idx="2401" formatCode="0.00">
                  <c:v>3.448030579165843</c:v>
                </c:pt>
                <c:pt idx="2402" formatCode="0.00">
                  <c:v>3.4987002768166087</c:v>
                </c:pt>
                <c:pt idx="2403" formatCode="0.00">
                  <c:v>3.4886083720470493</c:v>
                </c:pt>
                <c:pt idx="2404" formatCode="0.00">
                  <c:v>3.4709122813951185</c:v>
                </c:pt>
                <c:pt idx="2405" formatCode="0.00">
                  <c:v>3.4487447066956354</c:v>
                </c:pt>
                <c:pt idx="2406" formatCode="0.00">
                  <c:v>3.4429369689784632</c:v>
                </c:pt>
                <c:pt idx="2407" formatCode="0.00">
                  <c:v>3.4290738142292487</c:v>
                </c:pt>
                <c:pt idx="2408" formatCode="0.00">
                  <c:v>3.434958479185207</c:v>
                </c:pt>
                <c:pt idx="2409" formatCode="0.00">
                  <c:v>3.4213460777524984</c:v>
                </c:pt>
                <c:pt idx="2410" formatCode="0.00">
                  <c:v>3.4192740524492824</c:v>
                </c:pt>
                <c:pt idx="2411" formatCode="0.00">
                  <c:v>3.4221558654797231</c:v>
                </c:pt>
                <c:pt idx="2412" formatCode="0.00">
                  <c:v>3.4371895934315964</c:v>
                </c:pt>
                <c:pt idx="2413" formatCode="0.00">
                  <c:v>3.4188249431087363</c:v>
                </c:pt>
                <c:pt idx="2414" formatCode="0.00">
                  <c:v>3.3697901375012367</c:v>
                </c:pt>
                <c:pt idx="2415" formatCode="0.00">
                  <c:v>3.3587996637658226</c:v>
                </c:pt>
                <c:pt idx="2416" formatCode="0.00">
                  <c:v>3.3837486740550173</c:v>
                </c:pt>
                <c:pt idx="2417" formatCode="0.00">
                  <c:v>3.4333982077433407</c:v>
                </c:pt>
                <c:pt idx="2418" formatCode="0.00">
                  <c:v>3.5463537288303457</c:v>
                </c:pt>
                <c:pt idx="2419" formatCode="0.00">
                  <c:v>3.516353361053361</c:v>
                </c:pt>
                <c:pt idx="2420" formatCode="0.00">
                  <c:v>3.3843228118811881</c:v>
                </c:pt>
                <c:pt idx="2421" formatCode="0.00">
                  <c:v>3.4329244163039179</c:v>
                </c:pt>
                <c:pt idx="2422" formatCode="0.00">
                  <c:v>3.4284641218354421</c:v>
                </c:pt>
                <c:pt idx="2423" formatCode="0.00">
                  <c:v>3.4096249851749358</c:v>
                </c:pt>
                <c:pt idx="2424" formatCode="0.00">
                  <c:v>3.3968931330896157</c:v>
                </c:pt>
                <c:pt idx="2425" formatCode="0.00">
                  <c:v>3.3652762554369313</c:v>
                </c:pt>
                <c:pt idx="2426" formatCode="0.00">
                  <c:v>3.3609192611615955</c:v>
                </c:pt>
                <c:pt idx="2427" formatCode="0.00">
                  <c:v>3.3632207996051338</c:v>
                </c:pt>
                <c:pt idx="2428" formatCode="0.00">
                  <c:v>3.3099791239147591</c:v>
                </c:pt>
                <c:pt idx="2429" formatCode="0.00">
                  <c:v>3.4021006704791956</c:v>
                </c:pt>
                <c:pt idx="2430" formatCode="0.00">
                  <c:v>3.5681286714666145</c:v>
                </c:pt>
                <c:pt idx="2431" formatCode="0.00">
                  <c:v>3.524854598324298</c:v>
                </c:pt>
                <c:pt idx="2432" formatCode="0.00">
                  <c:v>3.5938457959586008</c:v>
                </c:pt>
                <c:pt idx="2433" formatCode="0.00">
                  <c:v>3.5332837944274882</c:v>
                </c:pt>
                <c:pt idx="2434" formatCode="0.00">
                  <c:v>3.5050781296095983</c:v>
                </c:pt>
                <c:pt idx="2435" formatCode="0.00">
                  <c:v>3.5358321607546426</c:v>
                </c:pt>
                <c:pt idx="2436" formatCode="0.00">
                  <c:v>3.5022491309044481</c:v>
                </c:pt>
                <c:pt idx="2437" formatCode="0.00">
                  <c:v>3.4367951619234547</c:v>
                </c:pt>
                <c:pt idx="2438" formatCode="0.00">
                  <c:v>3.4430671255777368</c:v>
                </c:pt>
                <c:pt idx="2439" formatCode="0.00">
                  <c:v>3.4281277291932786</c:v>
                </c:pt>
                <c:pt idx="2440" formatCode="0.00">
                  <c:v>3.5225624938587003</c:v>
                </c:pt>
                <c:pt idx="2441" formatCode="0.00">
                  <c:v>3.5504788992628993</c:v>
                </c:pt>
                <c:pt idx="2442" formatCode="0.00">
                  <c:v>3.5864884471927754</c:v>
                </c:pt>
                <c:pt idx="2443" formatCode="0.00">
                  <c:v>3.5395315210991174</c:v>
                </c:pt>
                <c:pt idx="2444" formatCode="0.00">
                  <c:v>3.4628975949739864</c:v>
                </c:pt>
                <c:pt idx="2445" formatCode="0.00">
                  <c:v>3.3453688764486347</c:v>
                </c:pt>
                <c:pt idx="2446" formatCode="0.00">
                  <c:v>3.3516877186087637</c:v>
                </c:pt>
                <c:pt idx="2447" formatCode="0.00">
                  <c:v>3.3886651605932618</c:v>
                </c:pt>
                <c:pt idx="2448" formatCode="0.00">
                  <c:v>3.533751601178782</c:v>
                </c:pt>
                <c:pt idx="2449" formatCode="0.00">
                  <c:v>3.4368902178178966</c:v>
                </c:pt>
                <c:pt idx="2450" formatCode="0.00">
                  <c:v>3.5303944384713124</c:v>
                </c:pt>
                <c:pt idx="2451" formatCode="0.00">
                  <c:v>3.5924401661779086</c:v>
                </c:pt>
                <c:pt idx="2452" formatCode="0.00">
                  <c:v>3.7446815568159595</c:v>
                </c:pt>
                <c:pt idx="2453" formatCode="0.00">
                  <c:v>3.7727927607121887</c:v>
                </c:pt>
                <c:pt idx="2454" formatCode="0.00">
                  <c:v>3.6860123216728549</c:v>
                </c:pt>
                <c:pt idx="2455" formatCode="0.00">
                  <c:v>3.6000419364303187</c:v>
                </c:pt>
                <c:pt idx="2456" formatCode="0.00">
                  <c:v>3.5528134696273113</c:v>
                </c:pt>
                <c:pt idx="2457" formatCode="0.00">
                  <c:v>3.4996937199960816</c:v>
                </c:pt>
                <c:pt idx="2458" formatCode="0.00">
                  <c:v>3.5294080517190718</c:v>
                </c:pt>
                <c:pt idx="2459" formatCode="0.00">
                  <c:v>3.6482233571638432</c:v>
                </c:pt>
                <c:pt idx="2460" formatCode="0.00">
                  <c:v>3.6441547252962496</c:v>
                </c:pt>
                <c:pt idx="2461" formatCode="0.00">
                  <c:v>3.7338115557729941</c:v>
                </c:pt>
                <c:pt idx="2462" formatCode="0.00">
                  <c:v>3.7625623445304086</c:v>
                </c:pt>
                <c:pt idx="2463" formatCode="0.00">
                  <c:v>3.7039401430531065</c:v>
                </c:pt>
                <c:pt idx="2464" formatCode="0.00">
                  <c:v>3.7198538551974134</c:v>
                </c:pt>
                <c:pt idx="2465" formatCode="0.00">
                  <c:v>3.7141554858319439</c:v>
                </c:pt>
                <c:pt idx="2466" formatCode="0.00">
                  <c:v>3.6524617722015291</c:v>
                </c:pt>
                <c:pt idx="2467" formatCode="0.00">
                  <c:v>3.6610649446132735</c:v>
                </c:pt>
                <c:pt idx="2468" formatCode="0.00">
                  <c:v>3.643602735294118</c:v>
                </c:pt>
                <c:pt idx="2469" formatCode="0.00">
                  <c:v>3.6144307352941181</c:v>
                </c:pt>
                <c:pt idx="2470" formatCode="0.00">
                  <c:v>3.5838999216224163</c:v>
                </c:pt>
                <c:pt idx="2471" formatCode="0.00">
                  <c:v>3.5944731511411505</c:v>
                </c:pt>
                <c:pt idx="2472" formatCode="0.00">
                  <c:v>3.5951719815758523</c:v>
                </c:pt>
                <c:pt idx="2473" formatCode="0.00">
                  <c:v>3.5837997647058821</c:v>
                </c:pt>
                <c:pt idx="2474" formatCode="0.00">
                  <c:v>3.5882507589854087</c:v>
                </c:pt>
                <c:pt idx="2475" formatCode="0.00">
                  <c:v>3.6310503964757705</c:v>
                </c:pt>
                <c:pt idx="2476" formatCode="0.00">
                  <c:v>3.6724449329286202</c:v>
                </c:pt>
                <c:pt idx="2477" formatCode="0.00">
                  <c:v>3.6253584824484206</c:v>
                </c:pt>
                <c:pt idx="2478" formatCode="0.00">
                  <c:v>3.6862513447432765</c:v>
                </c:pt>
                <c:pt idx="2479" formatCode="0.00">
                  <c:v>3.8241451473900705</c:v>
                </c:pt>
                <c:pt idx="2480" formatCode="0.00">
                  <c:v>3.8266216412064238</c:v>
                </c:pt>
                <c:pt idx="2481" formatCode="0.00">
                  <c:v>3.7051048907184163</c:v>
                </c:pt>
                <c:pt idx="2482" formatCode="0.00">
                  <c:v>3.6927542352941174</c:v>
                </c:pt>
                <c:pt idx="2483" formatCode="0.00">
                  <c:v>3.6741403113678643</c:v>
                </c:pt>
                <c:pt idx="2484" formatCode="0.00">
                  <c:v>3.7325036641520528</c:v>
                </c:pt>
                <c:pt idx="2485" formatCode="0.00">
                  <c:v>3.6962765023036956</c:v>
                </c:pt>
                <c:pt idx="2486" formatCode="0.00">
                  <c:v>3.7430866980576809</c:v>
                </c:pt>
                <c:pt idx="2487" formatCode="0.00">
                  <c:v>3.6817510000000002</c:v>
                </c:pt>
                <c:pt idx="2488" formatCode="0.00">
                  <c:v>3.6858195301027896</c:v>
                </c:pt>
                <c:pt idx="2489" formatCode="0.00">
                  <c:v>3.7227704598825833</c:v>
                </c:pt>
                <c:pt idx="2490" formatCode="0.00">
                  <c:v>3.8433605440845486</c:v>
                </c:pt>
                <c:pt idx="2491" formatCode="0.00">
                  <c:v>3.8728405225560225</c:v>
                </c:pt>
                <c:pt idx="2492" formatCode="0.00">
                  <c:v>3.8982434799608994</c:v>
                </c:pt>
                <c:pt idx="2493" formatCode="0.00">
                  <c:v>3.9149312885236274</c:v>
                </c:pt>
                <c:pt idx="2494" formatCode="0.00">
                  <c:v>3.8928012519561812</c:v>
                </c:pt>
                <c:pt idx="2495" formatCode="0.00">
                  <c:v>3.9146116588419408</c:v>
                </c:pt>
                <c:pt idx="2496" formatCode="0.00">
                  <c:v>3.9024725626468286</c:v>
                </c:pt>
                <c:pt idx="2497" formatCode="0.00">
                  <c:v>3.8970655580553655</c:v>
                </c:pt>
                <c:pt idx="2498" formatCode="0.00">
                  <c:v>3.9130888801955988</c:v>
                </c:pt>
                <c:pt idx="2499" formatCode="0.00">
                  <c:v>3.9274422230912114</c:v>
                </c:pt>
                <c:pt idx="2500" formatCode="0.00">
                  <c:v>4.0171324723608262</c:v>
                </c:pt>
                <c:pt idx="2501" formatCode="0.00">
                  <c:v>3.9966194618395301</c:v>
                </c:pt>
                <c:pt idx="2502" formatCode="0.00">
                  <c:v>4.011155889258462</c:v>
                </c:pt>
                <c:pt idx="2503" formatCode="0.00">
                  <c:v>4.0822328836754647</c:v>
                </c:pt>
                <c:pt idx="2504" formatCode="0.00">
                  <c:v>4.0270642591868651</c:v>
                </c:pt>
                <c:pt idx="2505" formatCode="0.00">
                  <c:v>4.0270642591868651</c:v>
                </c:pt>
                <c:pt idx="2506" formatCode="0.00">
                  <c:v>3.969061124694377</c:v>
                </c:pt>
                <c:pt idx="2507" formatCode="0.00">
                  <c:v>3.9391700225026911</c:v>
                </c:pt>
                <c:pt idx="2508" formatCode="0.00">
                  <c:v>3.8787714271749754</c:v>
                </c:pt>
                <c:pt idx="2509" formatCode="0.00">
                  <c:v>3.8928164125122193</c:v>
                </c:pt>
                <c:pt idx="2510" formatCode="0.00">
                  <c:v>3.8029137826469723</c:v>
                </c:pt>
                <c:pt idx="2511" formatCode="0.00">
                  <c:v>3.7987769893315053</c:v>
                </c:pt>
                <c:pt idx="2512" formatCode="0.00">
                  <c:v>3.7291526264305976</c:v>
                </c:pt>
                <c:pt idx="2513" formatCode="0.00">
                  <c:v>3.8022532706619656</c:v>
                </c:pt>
                <c:pt idx="2514" formatCode="0.00">
                  <c:v>3.7060582148111814</c:v>
                </c:pt>
                <c:pt idx="2515" formatCode="0.00">
                  <c:v>3.7254311525257475</c:v>
                </c:pt>
                <c:pt idx="2516" formatCode="0.00">
                  <c:v>3.7101850661440472</c:v>
                </c:pt>
                <c:pt idx="2517" formatCode="0.00">
                  <c:v>3.7838557341697707</c:v>
                </c:pt>
                <c:pt idx="2518" formatCode="0.00">
                  <c:v>3.7935774184063518</c:v>
                </c:pt>
                <c:pt idx="2519" formatCode="0.00">
                  <c:v>3.8377014795218494</c:v>
                </c:pt>
                <c:pt idx="2520" formatCode="0.00">
                  <c:v>3.8223022827471347</c:v>
                </c:pt>
                <c:pt idx="2521" formatCode="0.00">
                  <c:v>3.8818387283236997</c:v>
                </c:pt>
                <c:pt idx="2522" formatCode="0.00">
                  <c:v>3.8351076011362526</c:v>
                </c:pt>
                <c:pt idx="2523" formatCode="0.00">
                  <c:v>3.7713899324258158</c:v>
                </c:pt>
                <c:pt idx="2524" formatCode="0.00">
                  <c:v>3.6946286427732078</c:v>
                </c:pt>
                <c:pt idx="2525" formatCode="0.00">
                  <c:v>3.6996948188050931</c:v>
                </c:pt>
                <c:pt idx="2526" formatCode="0.00">
                  <c:v>3.6588870948790757</c:v>
                </c:pt>
                <c:pt idx="2527" formatCode="0.00">
                  <c:v>3.7746650181177168</c:v>
                </c:pt>
                <c:pt idx="2528" formatCode="0.00">
                  <c:v>3.7269579704472058</c:v>
                </c:pt>
                <c:pt idx="2529" formatCode="0.00">
                  <c:v>3.7172253842388643</c:v>
                </c:pt>
                <c:pt idx="2530" formatCode="0.00">
                  <c:v>3.660622144955926</c:v>
                </c:pt>
                <c:pt idx="2531" formatCode="0.00">
                  <c:v>3.696449603368916</c:v>
                </c:pt>
                <c:pt idx="2532" formatCode="0.00">
                  <c:v>3.6952290259422416</c:v>
                </c:pt>
                <c:pt idx="2533" formatCode="0.00">
                  <c:v>3.6656123592204493</c:v>
                </c:pt>
                <c:pt idx="2534" formatCode="0.00">
                  <c:v>3.5961283516268132</c:v>
                </c:pt>
                <c:pt idx="2535" formatCode="0.00">
                  <c:v>3.6187201333071948</c:v>
                </c:pt>
                <c:pt idx="2536" formatCode="0.00">
                  <c:v>3.630183617479914</c:v>
                </c:pt>
                <c:pt idx="2537" formatCode="0.00">
                  <c:v>3.6209510832271348</c:v>
                </c:pt>
                <c:pt idx="2538" formatCode="0.00">
                  <c:v>3.6421035693273196</c:v>
                </c:pt>
                <c:pt idx="2539" formatCode="0.00">
                  <c:v>3.6382302156862751</c:v>
                </c:pt>
                <c:pt idx="2540" formatCode="0.00">
                  <c:v>3.6351276355790918</c:v>
                </c:pt>
                <c:pt idx="2541" formatCode="0.00">
                  <c:v>3.7273193197412273</c:v>
                </c:pt>
                <c:pt idx="2542" formatCode="0.00">
                  <c:v>3.7767851126346725</c:v>
                </c:pt>
                <c:pt idx="2543" formatCode="0.00">
                  <c:v>3.763356253060425</c:v>
                </c:pt>
                <c:pt idx="2544" formatCode="0.00">
                  <c:v>3.7262593856989139</c:v>
                </c:pt>
                <c:pt idx="2545" formatCode="0.00">
                  <c:v>3.7866927592954989</c:v>
                </c:pt>
                <c:pt idx="2546" formatCode="0.00">
                  <c:v>3.7347676128021927</c:v>
                </c:pt>
                <c:pt idx="2547" formatCode="0.00">
                  <c:v>3.7491624462260464</c:v>
                </c:pt>
                <c:pt idx="2548" formatCode="0.00">
                  <c:v>3.7490199511241449</c:v>
                </c:pt>
                <c:pt idx="2549" formatCode="0.00">
                  <c:v>3.7020609872922781</c:v>
                </c:pt>
                <c:pt idx="2550" formatCode="0.00">
                  <c:v>3.7066708231618009</c:v>
                </c:pt>
                <c:pt idx="2551" formatCode="0.00">
                  <c:v>3.7903345891079456</c:v>
                </c:pt>
                <c:pt idx="2552" formatCode="0.00">
                  <c:v>3.7617083772700646</c:v>
                </c:pt>
                <c:pt idx="2553" formatCode="0.00">
                  <c:v>3.7155643958618003</c:v>
                </c:pt>
                <c:pt idx="2554" formatCode="0.00">
                  <c:v>3.6769809644670057</c:v>
                </c:pt>
                <c:pt idx="2555" formatCode="0.00">
                  <c:v>3.6627110319242409</c:v>
                </c:pt>
                <c:pt idx="2556" formatCode="0.00">
                  <c:v>3.644552451171875</c:v>
                </c:pt>
                <c:pt idx="2557" formatCode="0.00">
                  <c:v>3.6271644795938291</c:v>
                </c:pt>
                <c:pt idx="2558" formatCode="0.00">
                  <c:v>3.7044571888726212</c:v>
                </c:pt>
                <c:pt idx="2559" formatCode="0.00">
                  <c:v>3.7513400625061037</c:v>
                </c:pt>
                <c:pt idx="2560" formatCode="0.00">
                  <c:v>3.7958140052739524</c:v>
                </c:pt>
                <c:pt idx="2561" formatCode="0.00">
                  <c:v>3.7582526711592927</c:v>
                </c:pt>
                <c:pt idx="2562" formatCode="0.00">
                  <c:v>3.8016339556250616</c:v>
                </c:pt>
                <c:pt idx="2563" formatCode="0.00">
                  <c:v>3.8129872469437656</c:v>
                </c:pt>
                <c:pt idx="2564" formatCode="0.00">
                  <c:v>3.7808787647806112</c:v>
                </c:pt>
                <c:pt idx="2565" formatCode="0.00">
                  <c:v>3.7965384945816645</c:v>
                </c:pt>
                <c:pt idx="2566" formatCode="0.00">
                  <c:v>3.7615918373317734</c:v>
                </c:pt>
                <c:pt idx="2567" formatCode="0.00">
                  <c:v>3.7196926998050674</c:v>
                </c:pt>
                <c:pt idx="2568" formatCode="0.00">
                  <c:v>3.7486837964317044</c:v>
                </c:pt>
                <c:pt idx="2569" formatCode="0.00">
                  <c:v>3.6949464937091578</c:v>
                </c:pt>
                <c:pt idx="2570" formatCode="0.00">
                  <c:v>3.6732992101413942</c:v>
                </c:pt>
                <c:pt idx="2571" formatCode="0.00">
                  <c:v>3.6854673103179243</c:v>
                </c:pt>
                <c:pt idx="2572" formatCode="0.00">
                  <c:v>3.7336275112151349</c:v>
                </c:pt>
                <c:pt idx="2573" formatCode="0.00">
                  <c:v>3.7226590891359463</c:v>
                </c:pt>
                <c:pt idx="2574" formatCode="0.00">
                  <c:v>3.750617961969771</c:v>
                </c:pt>
                <c:pt idx="2575" formatCode="0.00">
                  <c:v>3.761188913806552</c:v>
                </c:pt>
                <c:pt idx="2576" formatCode="0.00">
                  <c:v>3.7812444997074302</c:v>
                </c:pt>
                <c:pt idx="2577" formatCode="0.00">
                  <c:v>3.753006690724666</c:v>
                </c:pt>
                <c:pt idx="2578" formatCode="0.00">
                  <c:v>3.6537090917959221</c:v>
                </c:pt>
                <c:pt idx="2579" formatCode="0.00">
                  <c:v>3.7218870354111795</c:v>
                </c:pt>
                <c:pt idx="2580" formatCode="0.00">
                  <c:v>3.8907462491464262</c:v>
                </c:pt>
                <c:pt idx="2581" formatCode="0.00">
                  <c:v>3.8179283083219646</c:v>
                </c:pt>
                <c:pt idx="2582" formatCode="0.00">
                  <c:v>3.7917897543380774</c:v>
                </c:pt>
                <c:pt idx="2583" formatCode="0.00">
                  <c:v>3.7858436262557298</c:v>
                </c:pt>
                <c:pt idx="2584" formatCode="0.00">
                  <c:v>3.7600400701959633</c:v>
                </c:pt>
                <c:pt idx="2585" formatCode="0.00">
                  <c:v>3.7665611354989763</c:v>
                </c:pt>
                <c:pt idx="2586" formatCode="0.00">
                  <c:v>3.7561240945035634</c:v>
                </c:pt>
                <c:pt idx="2587" formatCode="0.00">
                  <c:v>3.7942768862859935</c:v>
                </c:pt>
                <c:pt idx="2588" formatCode="0.00">
                  <c:v>3.7901023233112063</c:v>
                </c:pt>
                <c:pt idx="2589" formatCode="0.00">
                  <c:v>3.8168807707317076</c:v>
                </c:pt>
                <c:pt idx="2590" formatCode="0.00">
                  <c:v>3.8409193406807769</c:v>
                </c:pt>
                <c:pt idx="2591" formatCode="0.00">
                  <c:v>3.7748130243902445</c:v>
                </c:pt>
                <c:pt idx="2592" formatCode="0.00">
                  <c:v>3.7509139401034051</c:v>
                </c:pt>
                <c:pt idx="2593" formatCode="0.00">
                  <c:v>3.8041124548912504</c:v>
                </c:pt>
                <c:pt idx="2594" formatCode="0.00">
                  <c:v>3.8027685775567899</c:v>
                </c:pt>
                <c:pt idx="2595" formatCode="0.00">
                  <c:v>3.8157965658536592</c:v>
                </c:pt>
                <c:pt idx="2596" formatCode="0.00">
                  <c:v>3.7823427010148332</c:v>
                </c:pt>
                <c:pt idx="2597" formatCode="0.00">
                  <c:v>3.7787658665105397</c:v>
                </c:pt>
                <c:pt idx="2598" formatCode="0.00">
                  <c:v>3.821741439859526</c:v>
                </c:pt>
                <c:pt idx="2599" formatCode="0.00">
                  <c:v>3.826914408350405</c:v>
                </c:pt>
                <c:pt idx="2600" formatCode="0.00">
                  <c:v>3.8126554677592446</c:v>
                </c:pt>
                <c:pt idx="2601" formatCode="0.00">
                  <c:v>3.8202576581846546</c:v>
                </c:pt>
                <c:pt idx="2602" formatCode="0.00">
                  <c:v>3.7985505747126438</c:v>
                </c:pt>
                <c:pt idx="2603" formatCode="0.00">
                  <c:v>3.6315840716580663</c:v>
                </c:pt>
                <c:pt idx="2604" formatCode="0.00">
                  <c:v>3.6992735422953378</c:v>
                </c:pt>
                <c:pt idx="2605" formatCode="0.00">
                  <c:v>3.7582712324766354</c:v>
                </c:pt>
                <c:pt idx="2606" formatCode="0.00">
                  <c:v>3.7635108060747657</c:v>
                </c:pt>
                <c:pt idx="2607" formatCode="0.00">
                  <c:v>3.7588017907542581</c:v>
                </c:pt>
                <c:pt idx="2608" formatCode="0.00">
                  <c:v>3.6933381341902809</c:v>
                </c:pt>
                <c:pt idx="2609" formatCode="0.00">
                  <c:v>3.690212141581426</c:v>
                </c:pt>
                <c:pt idx="2610" formatCode="0.00">
                  <c:v>3.6047401130494112</c:v>
                </c:pt>
                <c:pt idx="2611" formatCode="0.00">
                  <c:v>3.6002631066068997</c:v>
                </c:pt>
                <c:pt idx="2612" formatCode="0.00">
                  <c:v>3.5697064704735921</c:v>
                </c:pt>
                <c:pt idx="2613" formatCode="0.00">
                  <c:v>3.6399451374001175</c:v>
                </c:pt>
                <c:pt idx="2614" formatCode="0.00">
                  <c:v>3.6132109583698933</c:v>
                </c:pt>
                <c:pt idx="2615" formatCode="0.00">
                  <c:v>3.6380774353973679</c:v>
                </c:pt>
                <c:pt idx="2616" formatCode="0.00">
                  <c:v>3.6598747220596834</c:v>
                </c:pt>
                <c:pt idx="2617" formatCode="0.00">
                  <c:v>3.6648407179787341</c:v>
                </c:pt>
                <c:pt idx="2618" formatCode="0.00">
                  <c:v>3.7188524575775301</c:v>
                </c:pt>
                <c:pt idx="2619" formatCode="0.00">
                  <c:v>3.7231124122464889</c:v>
                </c:pt>
                <c:pt idx="2620" formatCode="0.00">
                  <c:v>3.615009631507117</c:v>
                </c:pt>
                <c:pt idx="2621" formatCode="0.00">
                  <c:v>3.6012397055956327</c:v>
                </c:pt>
                <c:pt idx="2622" formatCode="0.00">
                  <c:v>3.5854249317738791</c:v>
                </c:pt>
                <c:pt idx="2623" formatCode="0.00">
                  <c:v>3.5917232771225263</c:v>
                </c:pt>
                <c:pt idx="2624" formatCode="0.00">
                  <c:v>3.6081603549141965</c:v>
                </c:pt>
                <c:pt idx="2625" formatCode="0.00">
                  <c:v>3.6276505850234013</c:v>
                </c:pt>
                <c:pt idx="2626" formatCode="0.00">
                  <c:v>3.6428855109204359</c:v>
                </c:pt>
                <c:pt idx="2627" formatCode="0.00">
                  <c:v>3.6179347796411858</c:v>
                </c:pt>
                <c:pt idx="2628" formatCode="0.00">
                  <c:v>3.5408969779684152</c:v>
                </c:pt>
                <c:pt idx="2629" formatCode="0.00">
                  <c:v>3.5246540306072713</c:v>
                </c:pt>
                <c:pt idx="2630" formatCode="0.00">
                  <c:v>3.5622721762011493</c:v>
                </c:pt>
                <c:pt idx="2631" formatCode="0.00">
                  <c:v>3.5535878460038983</c:v>
                </c:pt>
                <c:pt idx="2632" formatCode="0.00">
                  <c:v>3.5445044648079547</c:v>
                </c:pt>
                <c:pt idx="2633" formatCode="0.00">
                  <c:v>3.5544986643268008</c:v>
                </c:pt>
                <c:pt idx="2634" formatCode="0.00">
                  <c:v>3.5950286745342828</c:v>
                </c:pt>
                <c:pt idx="2635" formatCode="0.00">
                  <c:v>3.5673315578967917</c:v>
                </c:pt>
                <c:pt idx="2636" formatCode="0.00">
                  <c:v>3.5249284905844473</c:v>
                </c:pt>
                <c:pt idx="2637" formatCode="0.00">
                  <c:v>3.5063086095943836</c:v>
                </c:pt>
                <c:pt idx="2638" formatCode="0.00">
                  <c:v>3.5570465653317735</c:v>
                </c:pt>
                <c:pt idx="2639" formatCode="0.00">
                  <c:v>3.5303145780549605</c:v>
                </c:pt>
                <c:pt idx="2640" formatCode="0.00">
                  <c:v>3.5332689661892238</c:v>
                </c:pt>
                <c:pt idx="2641" formatCode="0.00">
                  <c:v>3.5162063931390706</c:v>
                </c:pt>
                <c:pt idx="2642" formatCode="0.00">
                  <c:v>3.4846026905829599</c:v>
                </c:pt>
                <c:pt idx="2643" formatCode="0.00">
                  <c:v>3.5002231121951226</c:v>
                </c:pt>
                <c:pt idx="2644" formatCode="0.00">
                  <c:v>3.605279028008197</c:v>
                </c:pt>
                <c:pt idx="2645" formatCode="0.00">
                  <c:v>3.6179375951590869</c:v>
                </c:pt>
                <c:pt idx="2646" formatCode="0.00">
                  <c:v>3.4263614650301966</c:v>
                </c:pt>
                <c:pt idx="2647" formatCode="0.00">
                  <c:v>3.4610807516308064</c:v>
                </c:pt>
                <c:pt idx="2648" formatCode="0.00">
                  <c:v>3.4510966218847341</c:v>
                </c:pt>
                <c:pt idx="2649" formatCode="0.00">
                  <c:v>3.443080313656731</c:v>
                </c:pt>
                <c:pt idx="2650" formatCode="0.00">
                  <c:v>3.3850179914280147</c:v>
                </c:pt>
                <c:pt idx="2651" formatCode="0.00">
                  <c:v>3.4038390372247127</c:v>
                </c:pt>
                <c:pt idx="2652" formatCode="0.00">
                  <c:v>3.4596268615984402</c:v>
                </c:pt>
                <c:pt idx="2653" formatCode="0.00">
                  <c:v>3.4071541325536061</c:v>
                </c:pt>
                <c:pt idx="2654" formatCode="0.00">
                  <c:v>3.3876308839294422</c:v>
                </c:pt>
                <c:pt idx="2655" formatCode="0.00">
                  <c:v>3.432463970373258</c:v>
                </c:pt>
                <c:pt idx="2656" formatCode="0.00">
                  <c:v>3.4657567196179713</c:v>
                </c:pt>
                <c:pt idx="2657" formatCode="0.00">
                  <c:v>3.4754181171425791</c:v>
                </c:pt>
                <c:pt idx="2658" formatCode="0.00">
                  <c:v>3.5068638339343146</c:v>
                </c:pt>
                <c:pt idx="2659" formatCode="0.00">
                  <c:v>3.3839859270072989</c:v>
                </c:pt>
                <c:pt idx="2660" formatCode="0.00">
                  <c:v>3.36681391025017</c:v>
                </c:pt>
                <c:pt idx="2661" formatCode="0.00">
                  <c:v>3.3848715314964473</c:v>
                </c:pt>
                <c:pt idx="2662" formatCode="0.00">
                  <c:v>3.4050085004868551</c:v>
                </c:pt>
                <c:pt idx="2663" formatCode="0.00">
                  <c:v>3.4360722617077211</c:v>
                </c:pt>
                <c:pt idx="2664" formatCode="0.00">
                  <c:v>3.4229733982473225</c:v>
                </c:pt>
                <c:pt idx="2665" formatCode="0.00">
                  <c:v>3.3955756354075377</c:v>
                </c:pt>
                <c:pt idx="2666" formatCode="0.00">
                  <c:v>3.4047476176556568</c:v>
                </c:pt>
                <c:pt idx="2667" formatCode="0.00">
                  <c:v>3.3654093025521137</c:v>
                </c:pt>
                <c:pt idx="2668" formatCode="0.00">
                  <c:v>3.3001245957529712</c:v>
                </c:pt>
                <c:pt idx="2669" formatCode="0.00">
                  <c:v>3.3270273586744636</c:v>
                </c:pt>
                <c:pt idx="2670" formatCode="0.00">
                  <c:v>3.3110373084805316</c:v>
                </c:pt>
                <c:pt idx="2671" formatCode="0.00">
                  <c:v>3.352407004878049</c:v>
                </c:pt>
                <c:pt idx="2672" formatCode="0.00">
                  <c:v>3.3763341204019905</c:v>
                </c:pt>
                <c:pt idx="2673" formatCode="0.00">
                  <c:v>3.3809107226562505</c:v>
                </c:pt>
                <c:pt idx="2674" formatCode="0.00">
                  <c:v>3.4499895143164272</c:v>
                </c:pt>
                <c:pt idx="2675" formatCode="0.00">
                  <c:v>3.3875952902091067</c:v>
                </c:pt>
                <c:pt idx="2676" formatCode="0.00">
                  <c:v>3.4314086200156373</c:v>
                </c:pt>
                <c:pt idx="2677" formatCode="0.00">
                  <c:v>3.4035528285295547</c:v>
                </c:pt>
                <c:pt idx="2678" formatCode="0.00">
                  <c:v>3.3267690866510535</c:v>
                </c:pt>
                <c:pt idx="2679" formatCode="0.00">
                  <c:v>3.3061449009466188</c:v>
                </c:pt>
                <c:pt idx="2680" formatCode="0.00">
                  <c:v>3.3219711176183506</c:v>
                </c:pt>
                <c:pt idx="2681" formatCode="0.00">
                  <c:v>3.3542415739113456</c:v>
                </c:pt>
                <c:pt idx="2682" formatCode="0.00">
                  <c:v>3.3614952157781683</c:v>
                </c:pt>
                <c:pt idx="2683" formatCode="0.00">
                  <c:v>3.3663161214725119</c:v>
                </c:pt>
                <c:pt idx="2684" formatCode="0.00">
                  <c:v>3.3301277788630594</c:v>
                </c:pt>
                <c:pt idx="2685" formatCode="0.00">
                  <c:v>3.3356901709819247</c:v>
                </c:pt>
                <c:pt idx="2686" formatCode="0.00">
                  <c:v>3.3630823581127274</c:v>
                </c:pt>
                <c:pt idx="2687" formatCode="0.00">
                  <c:v>3.3746368909286208</c:v>
                </c:pt>
                <c:pt idx="2688" formatCode="0.00">
                  <c:v>3.4245698164779381</c:v>
                </c:pt>
                <c:pt idx="2689" formatCode="0.00">
                  <c:v>3.4527604705652637</c:v>
                </c:pt>
                <c:pt idx="2690" formatCode="0.00">
                  <c:v>3.4426658300781248</c:v>
                </c:pt>
                <c:pt idx="2691" formatCode="0.00">
                  <c:v>3.3262113687506116</c:v>
                </c:pt>
                <c:pt idx="2692" formatCode="0.00">
                  <c:v>3.3613095881029249</c:v>
                </c:pt>
                <c:pt idx="2693" formatCode="0.00">
                  <c:v>3.4369714677103715</c:v>
                </c:pt>
                <c:pt idx="2694" formatCode="0.00">
                  <c:v>3.3985606164383562</c:v>
                </c:pt>
                <c:pt idx="2695" formatCode="0.00">
                  <c:v>3.4060871220275954</c:v>
                </c:pt>
                <c:pt idx="2696" formatCode="0.00">
                  <c:v>3.4040168868016831</c:v>
                </c:pt>
                <c:pt idx="2697" formatCode="0.00">
                  <c:v>3.3973378153725799</c:v>
                </c:pt>
                <c:pt idx="2698" formatCode="0.00">
                  <c:v>3.3622671517874583</c:v>
                </c:pt>
                <c:pt idx="2699" formatCode="0.00">
                  <c:v>3.341138409690338</c:v>
                </c:pt>
                <c:pt idx="2700" formatCode="0.00">
                  <c:v>3.2704877319789016</c:v>
                </c:pt>
                <c:pt idx="2701" formatCode="0.00">
                  <c:v>3.3024578031857712</c:v>
                </c:pt>
                <c:pt idx="2702" formatCode="0.00">
                  <c:v>3.2858024433150899</c:v>
                </c:pt>
                <c:pt idx="2703" formatCode="0.00">
                  <c:v>3.2842169484898833</c:v>
                </c:pt>
                <c:pt idx="2704" formatCode="0.00">
                  <c:v>3.2970138723237863</c:v>
                </c:pt>
                <c:pt idx="2705" formatCode="0.00">
                  <c:v>3.3199607607313975</c:v>
                </c:pt>
                <c:pt idx="2706" formatCode="0.00">
                  <c:v>3.298821480250294</c:v>
                </c:pt>
                <c:pt idx="2707" formatCode="0.00">
                  <c:v>3.3045782893450633</c:v>
                </c:pt>
                <c:pt idx="2708" formatCode="0.00">
                  <c:v>3.3037232287696665</c:v>
                </c:pt>
                <c:pt idx="2709" formatCode="0.00">
                  <c:v>3.3174436328125005</c:v>
                </c:pt>
                <c:pt idx="2710" formatCode="0.00">
                  <c:v>3.3532297830760207</c:v>
                </c:pt>
                <c:pt idx="2711" formatCode="0.00">
                  <c:v>3.388130687261707</c:v>
                </c:pt>
                <c:pt idx="2712" formatCode="0.00">
                  <c:v>3.3855120160344163</c:v>
                </c:pt>
                <c:pt idx="2713" formatCode="0.00">
                  <c:v>3.3598829079886583</c:v>
                </c:pt>
                <c:pt idx="2714" formatCode="0.00">
                  <c:v>3.3484177695239965</c:v>
                </c:pt>
                <c:pt idx="2715" formatCode="0.00">
                  <c:v>3.3087085125097726</c:v>
                </c:pt>
                <c:pt idx="2716" formatCode="0.00">
                  <c:v>3.2678637678327145</c:v>
                </c:pt>
                <c:pt idx="2717" formatCode="0.00">
                  <c:v>3.2744718374523782</c:v>
                </c:pt>
                <c:pt idx="2718" formatCode="0.00">
                  <c:v>3.2019589280484237</c:v>
                </c:pt>
                <c:pt idx="2719" formatCode="0.00">
                  <c:v>3.1900107986721342</c:v>
                </c:pt>
                <c:pt idx="2720" formatCode="0.00">
                  <c:v>3.1928257154018946</c:v>
                </c:pt>
                <c:pt idx="2721" formatCode="0.00">
                  <c:v>3.1873544966311882</c:v>
                </c:pt>
                <c:pt idx="2722" formatCode="0.00">
                  <c:v>3.1939852217229929</c:v>
                </c:pt>
                <c:pt idx="2723" formatCode="0.00">
                  <c:v>3.2126313171780336</c:v>
                </c:pt>
                <c:pt idx="2724" formatCode="0.00">
                  <c:v>3.1987681031955435</c:v>
                </c:pt>
                <c:pt idx="2725" formatCode="0.00">
                  <c:v>3.231070468093423</c:v>
                </c:pt>
                <c:pt idx="2726" formatCode="0.00">
                  <c:v>3.2442423460410565</c:v>
                </c:pt>
                <c:pt idx="2727" formatCode="0.00">
                  <c:v>#N/A</c:v>
                </c:pt>
                <c:pt idx="2728" formatCode="0.00">
                  <c:v>#N/A</c:v>
                </c:pt>
                <c:pt idx="2729" formatCode="0.00">
                  <c:v>#N/A</c:v>
                </c:pt>
                <c:pt idx="2730" formatCode="0.00">
                  <c:v>3.2580296495167427</c:v>
                </c:pt>
                <c:pt idx="2731" formatCode="0.00">
                  <c:v>3.3012230047865585</c:v>
                </c:pt>
                <c:pt idx="2732" formatCode="0.00">
                  <c:v>3.3084807072384481</c:v>
                </c:pt>
                <c:pt idx="2733" formatCode="0.00">
                  <c:v>3.3148169400507719</c:v>
                </c:pt>
                <c:pt idx="2734" formatCode="0.00">
                  <c:v>3.3058776052348864</c:v>
                </c:pt>
                <c:pt idx="2735" formatCode="0.00">
                  <c:v>3.272253125610471</c:v>
                </c:pt>
                <c:pt idx="2736" formatCode="0.00">
                  <c:v>3.2602941693524756</c:v>
                </c:pt>
                <c:pt idx="2737" formatCode="0.00">
                  <c:v>3.2348938946957113</c:v>
                </c:pt>
                <c:pt idx="2738" formatCode="0.00">
                  <c:v>3.1555295037123874</c:v>
                </c:pt>
                <c:pt idx="2739" formatCode="0.00">
                  <c:v>3.1824140652471193</c:v>
                </c:pt>
                <c:pt idx="2740" formatCode="0.00">
                  <c:v>3.2097433525446912</c:v>
                </c:pt>
                <c:pt idx="2741" formatCode="0.00">
                  <c:v>3.2034174044757155</c:v>
                </c:pt>
                <c:pt idx="2742" formatCode="0.00">
                  <c:v>3.225484910086005</c:v>
                </c:pt>
                <c:pt idx="2743" formatCode="0.00">
                  <c:v>3.2503291300097761</c:v>
                </c:pt>
                <c:pt idx="2744" formatCode="0.00">
                  <c:v>3.2651005765096732</c:v>
                </c:pt>
                <c:pt idx="2745" formatCode="0.00">
                  <c:v>3.2914518417195895</c:v>
                </c:pt>
                <c:pt idx="2746" formatCode="0.00">
                  <c:v>3.2985136354756786</c:v>
                </c:pt>
                <c:pt idx="2747" formatCode="0.00">
                  <c:v>3.3006023928117978</c:v>
                </c:pt>
                <c:pt idx="2748" formatCode="0.00">
                  <c:v>3.2757149790059565</c:v>
                </c:pt>
                <c:pt idx="2749" formatCode="0.00">
                  <c:v>3.2772697469961902</c:v>
                </c:pt>
                <c:pt idx="2750" formatCode="0.00">
                  <c:v>3.2570070737664869</c:v>
                </c:pt>
                <c:pt idx="2751" formatCode="0.00">
                  <c:v>3.2168984764137125</c:v>
                </c:pt>
                <c:pt idx="2752" formatCode="0.00">
                  <c:v>3.2383853165298939</c:v>
                </c:pt>
                <c:pt idx="2753" formatCode="0.00">
                  <c:v>3.2401987500000007</c:v>
                </c:pt>
                <c:pt idx="2754" formatCode="0.00">
                  <c:v>3.2552207482660931</c:v>
                </c:pt>
                <c:pt idx="2755" formatCode="0.00">
                  <c:v>3.2698886403594449</c:v>
                </c:pt>
                <c:pt idx="2756" formatCode="0.00">
                  <c:v>3.2454026565094241</c:v>
                </c:pt>
                <c:pt idx="2757" formatCode="0.00">
                  <c:v>3.233054275673565</c:v>
                </c:pt>
                <c:pt idx="2758" formatCode="0.00">
                  <c:v>3.2471775826748619</c:v>
                </c:pt>
                <c:pt idx="2759" formatCode="0.00">
                  <c:v>3.2630802810030244</c:v>
                </c:pt>
                <c:pt idx="2760" formatCode="0.00">
                  <c:v>3.2829211964477412</c:v>
                </c:pt>
                <c:pt idx="2761" formatCode="0.00">
                  <c:v>3.309490420446787</c:v>
                </c:pt>
                <c:pt idx="2762" formatCode="0.00">
                  <c:v>3.3309380278942751</c:v>
                </c:pt>
                <c:pt idx="2763" formatCode="0.00">
                  <c:v>3.2554623817419288</c:v>
                </c:pt>
                <c:pt idx="2764" formatCode="0.00">
                  <c:v>3.300454004487368</c:v>
                </c:pt>
                <c:pt idx="2765" formatCode="0.00">
                  <c:v>3.3043429658536589</c:v>
                </c:pt>
                <c:pt idx="2766" formatCode="0.00">
                  <c:v>3.2976095591104175</c:v>
                </c:pt>
                <c:pt idx="2767" formatCode="0.00">
                  <c:v>3.2977142104749828</c:v>
                </c:pt>
                <c:pt idx="2768" formatCode="0.00">
                  <c:v>3.3379143247196486</c:v>
                </c:pt>
                <c:pt idx="2769" formatCode="0.00">
                  <c:v>3.3532370294519205</c:v>
                </c:pt>
                <c:pt idx="2770" formatCode="0.00">
                  <c:v>3.39103612708313</c:v>
                </c:pt>
                <c:pt idx="2771" formatCode="0.00">
                  <c:v>3.3285798948495775</c:v>
                </c:pt>
                <c:pt idx="2772" formatCode="0.00">
                  <c:v>3.2867497419417666</c:v>
                </c:pt>
                <c:pt idx="2773" formatCode="0.00">
                  <c:v>3.3104038480272768</c:v>
                </c:pt>
                <c:pt idx="2774" formatCode="0.00">
                  <c:v>3.2770701909959077</c:v>
                </c:pt>
                <c:pt idx="2775" formatCode="0.00">
                  <c:v>3.2661375024352233</c:v>
                </c:pt>
                <c:pt idx="2776" formatCode="0.00">
                  <c:v>3.2362462594973702</c:v>
                </c:pt>
                <c:pt idx="2777" formatCode="0.00">
                  <c:v>3.2485291504286833</c:v>
                </c:pt>
                <c:pt idx="2778" formatCode="0.00">
                  <c:v>3.258750497076023</c:v>
                </c:pt>
                <c:pt idx="2779" formatCode="0.00">
                  <c:v>3.2293843116224648</c:v>
                </c:pt>
                <c:pt idx="2780" formatCode="0.00">
                  <c:v>3.24343738299532</c:v>
                </c:pt>
                <c:pt idx="2781" formatCode="0.00">
                  <c:v>3.2049976304241832</c:v>
                </c:pt>
                <c:pt idx="2782" formatCode="0.00">
                  <c:v>3.1649236516141608</c:v>
                </c:pt>
                <c:pt idx="2783" formatCode="0.00">
                  <c:v>3.132098712195122</c:v>
                </c:pt>
                <c:pt idx="2784" formatCode="0.00">
                  <c:v>3.1040722249293444</c:v>
                </c:pt>
                <c:pt idx="2785" formatCode="0.00">
                  <c:v>3.1445915212942204</c:v>
                </c:pt>
                <c:pt idx="2786" formatCode="0.00">
                  <c:v>3.1754821000292486</c:v>
                </c:pt>
                <c:pt idx="2787" formatCode="0.00">
                  <c:v>3.20731595983231</c:v>
                </c:pt>
                <c:pt idx="2788" formatCode="0.00">
                  <c:v>3.2348320530317793</c:v>
                </c:pt>
                <c:pt idx="2789" formatCode="0.00">
                  <c:v>3.2670177491710546</c:v>
                </c:pt>
                <c:pt idx="2790" formatCode="0.00">
                  <c:v>3.2669053268292685</c:v>
                </c:pt>
                <c:pt idx="2791" formatCode="0.00">
                  <c:v>3.2656817525370809</c:v>
                </c:pt>
                <c:pt idx="2792" formatCode="0.00">
                  <c:v>3.207744546341464</c:v>
                </c:pt>
                <c:pt idx="2793" formatCode="0.00">
                  <c:v>3.2121026141240736</c:v>
                </c:pt>
                <c:pt idx="2794" formatCode="0.00">
                  <c:v>3.2132817862714509</c:v>
                </c:pt>
                <c:pt idx="2795" formatCode="0.00">
                  <c:v>3.1834285769980504</c:v>
                </c:pt>
                <c:pt idx="2796" formatCode="0.00">
                  <c:v>3.1608181587920114</c:v>
                </c:pt>
                <c:pt idx="2797" formatCode="0.00">
                  <c:v>3.114111501753019</c:v>
                </c:pt>
                <c:pt idx="2798" formatCode="0.00">
                  <c:v>3.1184771058525662</c:v>
                </c:pt>
                <c:pt idx="2799" formatCode="0.00">
                  <c:v>3.1037291151562347</c:v>
                </c:pt>
                <c:pt idx="2800" formatCode="0.00">
                  <c:v>3.1152318562524348</c:v>
                </c:pt>
                <c:pt idx="2801" formatCode="0.00">
                  <c:v>3.1444948777875159</c:v>
                </c:pt>
                <c:pt idx="2802" formatCode="0.00">
                  <c:v>3.1676089767306008</c:v>
                </c:pt>
                <c:pt idx="2803" formatCode="0.00">
                  <c:v>3.163165248296008</c:v>
                </c:pt>
                <c:pt idx="2804" formatCode="0.00">
                  <c:v>3.1303661441090553</c:v>
                </c:pt>
                <c:pt idx="2805" formatCode="0.00">
                  <c:v>3.1690120116902101</c:v>
                </c:pt>
                <c:pt idx="2806" formatCode="0.00">
                  <c:v>3.1538406490595463</c:v>
                </c:pt>
                <c:pt idx="2807" formatCode="0.00">
                  <c:v>3.158890383865939</c:v>
                </c:pt>
                <c:pt idx="2808" formatCode="0.00">
                  <c:v>3.172217205767732</c:v>
                </c:pt>
                <c:pt idx="2809" formatCode="0.00">
                  <c:v>3.181902749341913</c:v>
                </c:pt>
                <c:pt idx="2810" formatCode="0.00">
                  <c:v>3.1930787846273905</c:v>
                </c:pt>
                <c:pt idx="2811" formatCode="0.00">
                  <c:v>3.1560186792820915</c:v>
                </c:pt>
                <c:pt idx="2812" formatCode="0.00">
                  <c:v>3.1414376316816233</c:v>
                </c:pt>
                <c:pt idx="2813" formatCode="0.00">
                  <c:v>3.1731962251268047</c:v>
                </c:pt>
                <c:pt idx="2814" formatCode="0.00">
                  <c:v>3.1157293320331543</c:v>
                </c:pt>
                <c:pt idx="2815" formatCode="0.00">
                  <c:v>3.1092204270670818</c:v>
                </c:pt>
                <c:pt idx="2816" formatCode="0.00">
                  <c:v>3.1134178887915089</c:v>
                </c:pt>
                <c:pt idx="2817" formatCode="0.00">
                  <c:v>3.1284236296368415</c:v>
                </c:pt>
                <c:pt idx="2818" formatCode="0.00">
                  <c:v>3.0922013726635509</c:v>
                </c:pt>
                <c:pt idx="2819" formatCode="0.00">
                  <c:v>3.1111462204494607</c:v>
                </c:pt>
                <c:pt idx="2820" formatCode="0.00">
                  <c:v>3.1748858796071184</c:v>
                </c:pt>
                <c:pt idx="2821" formatCode="0.00">
                  <c:v>3.1167606184364063</c:v>
                </c:pt>
                <c:pt idx="2822" formatCode="0.00">
                  <c:v>3.1248466459265023</c:v>
                </c:pt>
                <c:pt idx="2823" formatCode="0.00">
                  <c:v>3.1658800233417628</c:v>
                </c:pt>
                <c:pt idx="2824" formatCode="0.00">
                  <c:v>3.1842124550316</c:v>
                </c:pt>
                <c:pt idx="2825" formatCode="0.00">
                  <c:v>3.1989789775488391</c:v>
                </c:pt>
                <c:pt idx="2826" formatCode="0.00">
                  <c:v>3.2070174970805763</c:v>
                </c:pt>
                <c:pt idx="2827" formatCode="0.00">
                  <c:v>3.2106107052406001</c:v>
                </c:pt>
                <c:pt idx="2828" formatCode="0.00">
                  <c:v>3.2578247268825615</c:v>
                </c:pt>
                <c:pt idx="2829" formatCode="0.00">
                  <c:v>3.2901045756097562</c:v>
                </c:pt>
                <c:pt idx="2830" formatCode="0.00">
                  <c:v>3.2949121853658538</c:v>
                </c:pt>
                <c:pt idx="2831" formatCode="0.00">
                  <c:v>3.3283561689261676</c:v>
                </c:pt>
                <c:pt idx="2832" formatCode="0.00">
                  <c:v>3.2823363538821697</c:v>
                </c:pt>
                <c:pt idx="2833" formatCode="0.00">
                  <c:v>3.2247053601013547</c:v>
                </c:pt>
                <c:pt idx="2834" formatCode="0.00">
                  <c:v>3.1977196023004195</c:v>
                </c:pt>
                <c:pt idx="2835" formatCode="0.00">
                  <c:v>3.1231486209921058</c:v>
                </c:pt>
                <c:pt idx="2836" formatCode="0.00">
                  <c:v>3.1380263645224171</c:v>
                </c:pt>
                <c:pt idx="2837" formatCode="0.00">
                  <c:v>3.1258721567098728</c:v>
                </c:pt>
                <c:pt idx="2838" formatCode="0.00">
                  <c:v>3.045783261886204</c:v>
                </c:pt>
                <c:pt idx="2839" formatCode="0.00">
                  <c:v>3.0369842284823085</c:v>
                </c:pt>
                <c:pt idx="2840" formatCode="0.00">
                  <c:v>2.9656533593369088</c:v>
                </c:pt>
                <c:pt idx="2841" formatCode="0.00">
                  <c:v>2.9895154266211601</c:v>
                </c:pt>
                <c:pt idx="2842" formatCode="0.00">
                  <c:v>2.9899550258360148</c:v>
                </c:pt>
                <c:pt idx="2843" formatCode="0.00">
                  <c:v>2.9749821345029237</c:v>
                </c:pt>
                <c:pt idx="2844" formatCode="0.00">
                  <c:v>2.9374439255070199</c:v>
                </c:pt>
                <c:pt idx="2845" formatCode="0.00">
                  <c:v>2.8701875572891264</c:v>
                </c:pt>
                <c:pt idx="2846" formatCode="0.00">
                  <c:v>2.8734533385396328</c:v>
                </c:pt>
                <c:pt idx="2847" formatCode="0.00">
                  <c:v>2.9133887803925389</c:v>
                </c:pt>
                <c:pt idx="2848" formatCode="0.00">
                  <c:v>2.8897237965042479</c:v>
                </c:pt>
                <c:pt idx="2849" formatCode="0.00">
                  <c:v>2.9321289995119564</c:v>
                </c:pt>
                <c:pt idx="2850" formatCode="0.00">
                  <c:v>2.8108684975609757</c:v>
                </c:pt>
                <c:pt idx="2851" formatCode="0.00">
                  <c:v>2.7710181126183273</c:v>
                </c:pt>
                <c:pt idx="2852" formatCode="0.00">
                  <c:v>2.7418708528493365</c:v>
                </c:pt>
                <c:pt idx="2853" formatCode="0.00">
                  <c:v>2.6677721420210694</c:v>
                </c:pt>
                <c:pt idx="2854" formatCode="0.00">
                  <c:v>2.6939161819246542</c:v>
                </c:pt>
                <c:pt idx="2855" formatCode="0.00">
                  <c:v>2.6556460171807883</c:v>
                </c:pt>
                <c:pt idx="2856" formatCode="0.00">
                  <c:v>2.7344555750829915</c:v>
                </c:pt>
                <c:pt idx="2857" formatCode="0.00">
                  <c:v>2.7376894947327357</c:v>
                </c:pt>
                <c:pt idx="2858" formatCode="0.00">
                  <c:v>2.8315649492583921</c:v>
                </c:pt>
                <c:pt idx="2859" formatCode="0.00">
                  <c:v>2.8861711399570567</c:v>
                </c:pt>
                <c:pt idx="2860" formatCode="0.00">
                  <c:v>2.9162452392554337</c:v>
                </c:pt>
                <c:pt idx="2861" formatCode="0.00">
                  <c:v>2.9355068498489727</c:v>
                </c:pt>
                <c:pt idx="2862" formatCode="0.00">
                  <c:v>2.9007169603738681</c:v>
                </c:pt>
                <c:pt idx="2863" formatCode="0.00">
                  <c:v>2.8898698199513375</c:v>
                </c:pt>
                <c:pt idx="2864" formatCode="0.00">
                  <c:v>2.9115170919361124</c:v>
                </c:pt>
                <c:pt idx="2865" formatCode="0.00">
                  <c:v>2.94760830247515</c:v>
                </c:pt>
                <c:pt idx="2866" formatCode="0.00">
                  <c:v>2.9910272018706157</c:v>
                </c:pt>
                <c:pt idx="2867" formatCode="0.00">
                  <c:v>2.9769574169669819</c:v>
                </c:pt>
                <c:pt idx="2868" formatCode="0.00">
                  <c:v>3.0365474074074079</c:v>
                </c:pt>
                <c:pt idx="2869" formatCode="0.00">
                  <c:v>2.9462293355416986</c:v>
                </c:pt>
                <c:pt idx="2870" formatCode="0.00">
                  <c:v>2.9537514472273658</c:v>
                </c:pt>
                <c:pt idx="2871" formatCode="0.00">
                  <c:v>2.8865400935581325</c:v>
                </c:pt>
                <c:pt idx="2872" formatCode="0.00">
                  <c:v>2.8379854901578634</c:v>
                </c:pt>
                <c:pt idx="2873" formatCode="0.00">
                  <c:v>2.9082073983819088</c:v>
                </c:pt>
                <c:pt idx="2874" formatCode="0.00">
                  <c:v>2.9174011013645225</c:v>
                </c:pt>
                <c:pt idx="2875" formatCode="0.00">
                  <c:v>2.9409961703371659</c:v>
                </c:pt>
                <c:pt idx="2876" formatCode="0.00">
                  <c:v>2.9643065355020943</c:v>
                </c:pt>
                <c:pt idx="2877" formatCode="0.00">
                  <c:v>2.9762106236015171</c:v>
                </c:pt>
                <c:pt idx="2878" formatCode="0.00">
                  <c:v>3.0140770967114228</c:v>
                </c:pt>
                <c:pt idx="2879" formatCode="0.00">
                  <c:v>2.9517967905076836</c:v>
                </c:pt>
                <c:pt idx="2880" formatCode="0.00">
                  <c:v>2.9680750922867691</c:v>
                </c:pt>
                <c:pt idx="2881" formatCode="0.00">
                  <c:v>3.0010097864077667</c:v>
                </c:pt>
                <c:pt idx="2882" formatCode="0.00">
                  <c:v>3.0213393998251914</c:v>
                </c:pt>
                <c:pt idx="2883" formatCode="0.00">
                  <c:v>2.9990033242612761</c:v>
                </c:pt>
                <c:pt idx="2884" formatCode="0.00">
                  <c:v>3.00113110247693</c:v>
                </c:pt>
                <c:pt idx="2885" formatCode="0.00">
                  <c:v>2.9758605046094133</c:v>
                </c:pt>
                <c:pt idx="2886" formatCode="0.00">
                  <c:v>2.9624679514563108</c:v>
                </c:pt>
                <c:pt idx="2887" formatCode="0.00">
                  <c:v>2.9139787616640751</c:v>
                </c:pt>
                <c:pt idx="2888" formatCode="0.00">
                  <c:v>2.9030699543290259</c:v>
                </c:pt>
                <c:pt idx="2889" formatCode="0.00">
                  <c:v>2.8575046493531757</c:v>
                </c:pt>
                <c:pt idx="2890" formatCode="0.00">
                  <c:v>2.8540115100214045</c:v>
                </c:pt>
                <c:pt idx="2891" formatCode="0.00">
                  <c:v>2.8152461777864235</c:v>
                </c:pt>
                <c:pt idx="2892" formatCode="0.00">
                  <c:v>2.848420258578789</c:v>
                </c:pt>
                <c:pt idx="2893" formatCode="0.00">
                  <c:v>2.8536261127308071</c:v>
                </c:pt>
                <c:pt idx="2894" formatCode="0.00">
                  <c:v>2.8706225643516263</c:v>
                </c:pt>
                <c:pt idx="2895" formatCode="0.00">
                  <c:v>2.8603482427184463</c:v>
                </c:pt>
                <c:pt idx="2896" formatCode="0.00">
                  <c:v>2.8651835388948239</c:v>
                </c:pt>
                <c:pt idx="2897" formatCode="0.00">
                  <c:v>2.8568377222816057</c:v>
                </c:pt>
                <c:pt idx="2898" formatCode="0.00">
                  <c:v>2.8176139912493925</c:v>
                </c:pt>
                <c:pt idx="2899" formatCode="0.00">
                  <c:v>2.8284862075673574</c:v>
                </c:pt>
                <c:pt idx="2900" formatCode="0.00">
                  <c:v>2.7705914997082277</c:v>
                </c:pt>
                <c:pt idx="2901" formatCode="0.00">
                  <c:v>2.814852411982105</c:v>
                </c:pt>
                <c:pt idx="2902" formatCode="0.00">
                  <c:v>2.8533727219682965</c:v>
                </c:pt>
                <c:pt idx="2903" formatCode="0.00">
                  <c:v>2.872888290215911</c:v>
                </c:pt>
                <c:pt idx="2904" formatCode="0.00">
                  <c:v>2.8622493773107607</c:v>
                </c:pt>
                <c:pt idx="2905" formatCode="0.00">
                  <c:v>2.8927799591201091</c:v>
                </c:pt>
                <c:pt idx="2906" formatCode="0.00">
                  <c:v>2.9141918718972066</c:v>
                </c:pt>
                <c:pt idx="2907" formatCode="0.00">
                  <c:v>2.917185685091475</c:v>
                </c:pt>
                <c:pt idx="2908" formatCode="0.00">
                  <c:v>2.8880014488525867</c:v>
                </c:pt>
                <c:pt idx="2909" formatCode="0.00">
                  <c:v>2.8867212716313433</c:v>
                </c:pt>
                <c:pt idx="2910" formatCode="0.00">
                  <c:v>2.9311182887700533</c:v>
                </c:pt>
                <c:pt idx="2911" formatCode="0.00">
                  <c:v>2.8581870127345193</c:v>
                </c:pt>
                <c:pt idx="2912" formatCode="0.00">
                  <c:v>2.8482550792262078</c:v>
                </c:pt>
                <c:pt idx="2913" formatCode="0.00">
                  <c:v>2.8478708260447037</c:v>
                </c:pt>
                <c:pt idx="2914" formatCode="0.00">
                  <c:v>2.8200194463331707</c:v>
                </c:pt>
                <c:pt idx="2915" formatCode="0.00">
                  <c:v>2.8170666699038547</c:v>
                </c:pt>
                <c:pt idx="2916" formatCode="0.00">
                  <c:v>2.8598969220312647</c:v>
                </c:pt>
                <c:pt idx="2917" formatCode="0.00">
                  <c:v>2.8679362181042012</c:v>
                </c:pt>
                <c:pt idx="2918" formatCode="0.00">
                  <c:v>2.8677084157455881</c:v>
                </c:pt>
                <c:pt idx="2919" formatCode="0.00">
                  <c:v>2.9109193329455105</c:v>
                </c:pt>
                <c:pt idx="2920" formatCode="0.00">
                  <c:v>2.9588328932038839</c:v>
                </c:pt>
                <c:pt idx="2921" formatCode="0.00">
                  <c:v>2.9583233064437748</c:v>
                </c:pt>
                <c:pt idx="2922" formatCode="0.00">
                  <c:v>2.956445857212239</c:v>
                </c:pt>
                <c:pt idx="2923" formatCode="0.00">
                  <c:v>2.98823311965812</c:v>
                </c:pt>
                <c:pt idx="2924" formatCode="0.00">
                  <c:v>3.0491014085875263</c:v>
                </c:pt>
                <c:pt idx="2925" formatCode="0.00">
                  <c:v>3.0450741593780375</c:v>
                </c:pt>
                <c:pt idx="2926" formatCode="0.00">
                  <c:v>3.0372393830284152</c:v>
                </c:pt>
                <c:pt idx="2927" formatCode="0.00">
                  <c:v>3.0341340075853354</c:v>
                </c:pt>
                <c:pt idx="2928" formatCode="0.00">
                  <c:v>2.9818337480559878</c:v>
                </c:pt>
                <c:pt idx="2929" formatCode="0.00">
                  <c:v>2.990616073512252</c:v>
                </c:pt>
                <c:pt idx="2930" formatCode="0.00">
                  <c:v>3.0109887884091791</c:v>
                </c:pt>
                <c:pt idx="2931" formatCode="0.00">
                  <c:v>3.0058206105385965</c:v>
                </c:pt>
                <c:pt idx="2932" formatCode="0.00">
                  <c:v>3.0262494944584875</c:v>
                </c:pt>
                <c:pt idx="2933" formatCode="0.00">
                  <c:v>3.0082607583859988</c:v>
                </c:pt>
                <c:pt idx="2934" formatCode="0.00">
                  <c:v>3.0516846640085578</c:v>
                </c:pt>
                <c:pt idx="2935" formatCode="0.00">
                  <c:v>3.14263475384316</c:v>
                </c:pt>
                <c:pt idx="2936" formatCode="0.00">
                  <c:v>3.1125376908861004</c:v>
                </c:pt>
                <c:pt idx="2937" formatCode="0.00">
                  <c:v>3.109353304821151</c:v>
                </c:pt>
                <c:pt idx="2938" formatCode="0.00">
                  <c:v>3.1054984842596189</c:v>
                </c:pt>
                <c:pt idx="2939" formatCode="0.00">
                  <c:v>3.1281160773265979</c:v>
                </c:pt>
                <c:pt idx="2940" formatCode="0.00">
                  <c:v>3.1508257092887684</c:v>
                </c:pt>
                <c:pt idx="2941" formatCode="0.00">
                  <c:v>3.1956230343622596</c:v>
                </c:pt>
                <c:pt idx="2942" formatCode="0.00">
                  <c:v>3.1552113159937885</c:v>
                </c:pt>
                <c:pt idx="2943" formatCode="0.00">
                  <c:v>3.1601601339545717</c:v>
                </c:pt>
                <c:pt idx="2944" formatCode="0.00">
                  <c:v>3.176931751116288</c:v>
                </c:pt>
                <c:pt idx="2945" formatCode="0.00">
                  <c:v>3.1635332588635254</c:v>
                </c:pt>
                <c:pt idx="2946" formatCode="0.00">
                  <c:v>3.1801744827586202</c:v>
                </c:pt>
                <c:pt idx="2947" formatCode="0.00">
                  <c:v>3.1334136919790248</c:v>
                </c:pt>
                <c:pt idx="2948" formatCode="0.00">
                  <c:v>3.1147544421788522</c:v>
                </c:pt>
                <c:pt idx="2949" formatCode="0.00">
                  <c:v>3.1559526121577006</c:v>
                </c:pt>
                <c:pt idx="2950" formatCode="0.00">
                  <c:v>3.1092110376991844</c:v>
                </c:pt>
                <c:pt idx="2951" formatCode="0.00">
                  <c:v>3.1173668157076206</c:v>
                </c:pt>
                <c:pt idx="2952" formatCode="0.00">
                  <c:v>3.1000887496356739</c:v>
                </c:pt>
                <c:pt idx="2953" formatCode="0.00">
                  <c:v>3.0970368006993003</c:v>
                </c:pt>
                <c:pt idx="2954" formatCode="0.00">
                  <c:v>3.1273766106306478</c:v>
                </c:pt>
                <c:pt idx="2955" formatCode="0.00">
                  <c:v>3.1238202293043145</c:v>
                </c:pt>
                <c:pt idx="2956" formatCode="0.00">
                  <c:v>3.1408729506604511</c:v>
                </c:pt>
                <c:pt idx="2957" formatCode="0.00">
                  <c:v>3.1100992324135257</c:v>
                </c:pt>
                <c:pt idx="2958" formatCode="0.00">
                  <c:v>3.0983550437317793</c:v>
                </c:pt>
                <c:pt idx="2959" formatCode="0.00">
                  <c:v>3.1098064983001454</c:v>
                </c:pt>
                <c:pt idx="2960" formatCode="0.00">
                  <c:v>3.1299133903410743</c:v>
                </c:pt>
                <c:pt idx="2961" formatCode="0.00">
                  <c:v>3.1086439844509237</c:v>
                </c:pt>
                <c:pt idx="2962" formatCode="0.00">
                  <c:v>3.1110246937585075</c:v>
                </c:pt>
                <c:pt idx="2963" formatCode="0.00">
                  <c:v>3.0982483613731393</c:v>
                </c:pt>
                <c:pt idx="2964" formatCode="0.00">
                  <c:v>3.1209808287131602</c:v>
                </c:pt>
                <c:pt idx="2965" formatCode="0.00">
                  <c:v>3.0370972980853335</c:v>
                </c:pt>
                <c:pt idx="2966" formatCode="0.00">
                  <c:v>3.0768593449314809</c:v>
                </c:pt>
                <c:pt idx="2967" formatCode="0.00">
                  <c:v>3.0422956272471096</c:v>
                </c:pt>
                <c:pt idx="2968" formatCode="0.00">
                  <c:v>3.0014334369837727</c:v>
                </c:pt>
                <c:pt idx="2969" formatCode="0.00">
                  <c:v>3.0297155536113545</c:v>
                </c:pt>
                <c:pt idx="2970" formatCode="0.00">
                  <c:v>3.0218569484936837</c:v>
                </c:pt>
                <c:pt idx="2971" formatCode="0.00">
                  <c:v>3.0656067943234837</c:v>
                </c:pt>
                <c:pt idx="2972" formatCode="0.00">
                  <c:v>3.0751456126712662</c:v>
                </c:pt>
                <c:pt idx="2973" formatCode="0.00">
                  <c:v>3.0920829867858535</c:v>
                </c:pt>
                <c:pt idx="2974" formatCode="0.00">
                  <c:v>3.1170711773848847</c:v>
                </c:pt>
                <c:pt idx="2975" formatCode="0.00">
                  <c:v>3.1180415525114151</c:v>
                </c:pt>
                <c:pt idx="2976" formatCode="0.00">
                  <c:v>3.0976888716255582</c:v>
                </c:pt>
                <c:pt idx="2977" formatCode="0.00">
                  <c:v>3.0729655045158779</c:v>
                </c:pt>
                <c:pt idx="2978" formatCode="0.00">
                  <c:v>3.0607530348645233</c:v>
                </c:pt>
                <c:pt idx="2979" formatCode="0.00">
                  <c:v>3.0663722027972025</c:v>
                </c:pt>
                <c:pt idx="2980" formatCode="0.00">
                  <c:v>3.0773129370629366</c:v>
                </c:pt>
                <c:pt idx="2981" formatCode="0.00">
                  <c:v>3.0738592596191223</c:v>
                </c:pt>
                <c:pt idx="2982" formatCode="0.00">
                  <c:v>3.0343242592052841</c:v>
                </c:pt>
                <c:pt idx="2983" formatCode="0.00">
                  <c:v>3.0086269178481255</c:v>
                </c:pt>
                <c:pt idx="2984" formatCode="0.00">
                  <c:v>3.0288321522182313</c:v>
                </c:pt>
                <c:pt idx="2985" formatCode="0.00">
                  <c:v>3.0044497233278329</c:v>
                </c:pt>
                <c:pt idx="2986" formatCode="0.00">
                  <c:v>3.0011273089249291</c:v>
                </c:pt>
                <c:pt idx="2987" formatCode="0.00">
                  <c:v>2.9844960885179082</c:v>
                </c:pt>
                <c:pt idx="2988" formatCode="0.00">
                  <c:v>2.9680601165048541</c:v>
                </c:pt>
                <c:pt idx="2989" formatCode="0.00">
                  <c:v>2.9564391143911442</c:v>
                </c:pt>
                <c:pt idx="2990" formatCode="0.00">
                  <c:v>2.9557289514563103</c:v>
                </c:pt>
                <c:pt idx="2991" formatCode="0.00">
                  <c:v>2.951742887658996</c:v>
                </c:pt>
                <c:pt idx="2992" formatCode="0.00">
                  <c:v>2.941747572815534</c:v>
                </c:pt>
                <c:pt idx="2993" formatCode="0.00">
                  <c:v>2.9955347475728149</c:v>
                </c:pt>
                <c:pt idx="2994" formatCode="0.00">
                  <c:v>2.9736990486360551</c:v>
                </c:pt>
                <c:pt idx="2995" formatCode="0.00">
                  <c:v>2.9588627378640777</c:v>
                </c:pt>
                <c:pt idx="2996" formatCode="0.00">
                  <c:v>3</c:v>
                </c:pt>
                <c:pt idx="2997" formatCode="0.00">
                  <c:v>2.9697204968944098</c:v>
                </c:pt>
                <c:pt idx="2998" formatCode="0.00">
                  <c:v>2.9788472734329519</c:v>
                </c:pt>
                <c:pt idx="2999" formatCode="0.00">
                  <c:v>2.9923099534342263</c:v>
                </c:pt>
                <c:pt idx="3000" formatCode="0.00">
                  <c:v>2.9891304347826089</c:v>
                </c:pt>
                <c:pt idx="3001" formatCode="0.00">
                  <c:v>2.9897107357794601</c:v>
                </c:pt>
                <c:pt idx="3002" formatCode="0.00">
                  <c:v>2.9979224616579305</c:v>
                </c:pt>
                <c:pt idx="3003" formatCode="0.00">
                  <c:v>2.9991264680190239</c:v>
                </c:pt>
                <c:pt idx="3004" formatCode="0.00">
                  <c:v>3.0276564774381369</c:v>
                </c:pt>
                <c:pt idx="3005" formatCode="0.00">
                  <c:v>3.0673655600854199</c:v>
                </c:pt>
                <c:pt idx="3006" formatCode="0.00">
                  <c:v>3.0582524271844664</c:v>
                </c:pt>
                <c:pt idx="3007" formatCode="0.00">
                  <c:v>3.0873786407766985</c:v>
                </c:pt>
                <c:pt idx="3008" formatCode="0.00">
                  <c:v>3.1180426546266622</c:v>
                </c:pt>
                <c:pt idx="3009" formatCode="0.00">
                  <c:v>3.0876784153801338</c:v>
                </c:pt>
                <c:pt idx="3010" formatCode="0.00">
                  <c:v>3.0879782482035347</c:v>
                </c:pt>
                <c:pt idx="3011" formatCode="0.00">
                  <c:v>3.0982905982905984</c:v>
                </c:pt>
                <c:pt idx="3012" formatCode="0.00">
                  <c:v>3.1070977764831529</c:v>
                </c:pt>
                <c:pt idx="3013" formatCode="0.00">
                  <c:v>3.1259101058149699</c:v>
                </c:pt>
                <c:pt idx="3014" formatCode="0.00">
                  <c:v>3.1566508064516134</c:v>
                </c:pt>
                <c:pt idx="3015" formatCode="0.00">
                  <c:v>3.0709426627793981</c:v>
                </c:pt>
                <c:pt idx="3016" formatCode="0.00">
                  <c:v>3.0900787095520359</c:v>
                </c:pt>
                <c:pt idx="3017" formatCode="0.00">
                  <c:v>3.0709426627793976</c:v>
                </c:pt>
                <c:pt idx="3018" formatCode="0.00">
                  <c:v>3.0694511898980088</c:v>
                </c:pt>
                <c:pt idx="3019" formatCode="0.00">
                  <c:v>3.0879782482035347</c:v>
                </c:pt>
                <c:pt idx="3020" formatCode="0.00">
                  <c:v>3.0379501116179757</c:v>
                </c:pt>
                <c:pt idx="3021" formatCode="0.00">
                  <c:v>3.0473881782005243</c:v>
                </c:pt>
                <c:pt idx="3022" formatCode="0.00">
                  <c:v>3.0485436893203879</c:v>
                </c:pt>
                <c:pt idx="3023" formatCode="0.00">
                  <c:v>3.0256265702359002</c:v>
                </c:pt>
                <c:pt idx="3024" formatCode="0.00">
                  <c:v>2.9758534989808791</c:v>
                </c:pt>
                <c:pt idx="3025" formatCode="0.00">
                  <c:v>2.9120559114734998</c:v>
                </c:pt>
                <c:pt idx="3026" formatCode="0.00">
                  <c:v>2.9019384159953416</c:v>
                </c:pt>
                <c:pt idx="3027" formatCode="0.00">
                  <c:v>2.9269437408954055</c:v>
                </c:pt>
                <c:pt idx="3028" formatCode="0.00">
                  <c:v>2.939662748907236</c:v>
                </c:pt>
                <c:pt idx="3029" formatCode="0.00">
                  <c:v>2.9196686413518496</c:v>
                </c:pt>
                <c:pt idx="3030" formatCode="0.00">
                  <c:v>2.9226138460044662</c:v>
                </c:pt>
                <c:pt idx="3031" formatCode="0.00">
                  <c:v>2.9511712330097088</c:v>
                </c:pt>
                <c:pt idx="3032" formatCode="0.00">
                  <c:v>2.9464270944568489</c:v>
                </c:pt>
                <c:pt idx="3033" formatCode="0.00">
                  <c:v>2.9608584466019421</c:v>
                </c:pt>
                <c:pt idx="3034" formatCode="0.00">
                  <c:v>2.9569483830241814</c:v>
                </c:pt>
                <c:pt idx="3035" formatCode="0.00">
                  <c:v>2.9428904428904428</c:v>
                </c:pt>
                <c:pt idx="3036" formatCode="0.00">
                  <c:v>2.9616796620046619</c:v>
                </c:pt>
                <c:pt idx="3037" formatCode="0.00">
                  <c:v>2.9914529914529915</c:v>
                </c:pt>
                <c:pt idx="3038" formatCode="0.00">
                  <c:v>3.0014570179698881</c:v>
                </c:pt>
                <c:pt idx="3039" formatCode="0.00">
                  <c:v>2.9926156237854649</c:v>
                </c:pt>
                <c:pt idx="3040" formatCode="0.00">
                  <c:v>2.9917435648372996</c:v>
                </c:pt>
                <c:pt idx="3041" formatCode="0.00">
                  <c:v>2.9927308723528268</c:v>
                </c:pt>
                <c:pt idx="3042" formatCode="0.00">
                  <c:v>3.0052143606684809</c:v>
                </c:pt>
                <c:pt idx="3043" formatCode="0.00">
                  <c:v>3.0104168269697849</c:v>
                </c:pt>
                <c:pt idx="3044" formatCode="0.00">
                  <c:v>3.0516016993590984</c:v>
                </c:pt>
                <c:pt idx="3045" formatCode="0.00">
                  <c:v>3.0588463779374635</c:v>
                </c:pt>
                <c:pt idx="3046" formatCode="0.00">
                  <c:v>3.0442451465734806</c:v>
                </c:pt>
                <c:pt idx="3047" formatCode="0.00">
                  <c:v>3.0229764340483354</c:v>
                </c:pt>
                <c:pt idx="3048" formatCode="0.00">
                  <c:v>3.0085403726708071</c:v>
                </c:pt>
                <c:pt idx="3049" formatCode="0.00">
                  <c:v>3.0470645317806886</c:v>
                </c:pt>
                <c:pt idx="3050" formatCode="0.00">
                  <c:v>3.0655801319363594</c:v>
                </c:pt>
                <c:pt idx="3051" formatCode="0.00">
                  <c:v>3.0861801242236022</c:v>
                </c:pt>
                <c:pt idx="3052" formatCode="0.00">
                  <c:v>3.0955846676370697</c:v>
                </c:pt>
                <c:pt idx="3053" formatCode="0.00">
                  <c:v>3.0958850931677024</c:v>
                </c:pt>
                <c:pt idx="3054" formatCode="0.00">
                  <c:v>3.1061929722384001</c:v>
                </c:pt>
                <c:pt idx="3055" formatCode="0.00">
                  <c:v>3.0764751552795029</c:v>
                </c:pt>
                <c:pt idx="3056" formatCode="0.00">
                  <c:v>3.0467688725014557</c:v>
                </c:pt>
                <c:pt idx="3057" formatCode="0.00">
                  <c:v>3.028244200718238</c:v>
                </c:pt>
                <c:pt idx="3058" formatCode="0.00">
                  <c:v>3.0185382898185003</c:v>
                </c:pt>
                <c:pt idx="3059" formatCode="0.00">
                  <c:v>3.028244200718238</c:v>
                </c:pt>
                <c:pt idx="3060" formatCode="0.00">
                  <c:v>2.9736467358618688</c:v>
                </c:pt>
                <c:pt idx="3061" formatCode="0.00">
                  <c:v>2.9768253660428585</c:v>
                </c:pt>
                <c:pt idx="3062" formatCode="0.00">
                  <c:v>2.9862323056040325</c:v>
                </c:pt>
                <c:pt idx="3063" formatCode="0.00">
                  <c:v>2.9521490887941058</c:v>
                </c:pt>
                <c:pt idx="3064" formatCode="0.00">
                  <c:v>2.9169493167942631</c:v>
                </c:pt>
                <c:pt idx="3065" formatCode="0.00">
                  <c:v>2.8582501695572136</c:v>
                </c:pt>
                <c:pt idx="3066" formatCode="0.00">
                  <c:v>2.7780466556964476</c:v>
                </c:pt>
                <c:pt idx="3067" formatCode="0.00">
                  <c:v>2.8051847552718128</c:v>
                </c:pt>
                <c:pt idx="3068" formatCode="0.00">
                  <c:v>2.8657178816923228</c:v>
                </c:pt>
                <c:pt idx="3069" formatCode="0.00">
                  <c:v>2.8560364023622813</c:v>
                </c:pt>
                <c:pt idx="3070" formatCode="0.00">
                  <c:v>2.8296094215515568</c:v>
                </c:pt>
                <c:pt idx="3071" formatCode="0.00">
                  <c:v>2.7651551774146763</c:v>
                </c:pt>
                <c:pt idx="3072" formatCode="0.00">
                  <c:v>2.77428709521508</c:v>
                </c:pt>
                <c:pt idx="3073" formatCode="0.00">
                  <c:v>2.8452829869502176</c:v>
                </c:pt>
                <c:pt idx="3074" formatCode="0.00">
                  <c:v>2.8266576317061385</c:v>
                </c:pt>
                <c:pt idx="3075" formatCode="0.00">
                  <c:v>2.8541021671826621</c:v>
                </c:pt>
                <c:pt idx="3076" formatCode="0.00">
                  <c:v>2.9046973286875737</c:v>
                </c:pt>
                <c:pt idx="3077" formatCode="0.00">
                  <c:v>2.8630454871198916</c:v>
                </c:pt>
                <c:pt idx="3078" formatCode="0.00">
                  <c:v>2.8206193742129231</c:v>
                </c:pt>
                <c:pt idx="3079" formatCode="0.00">
                  <c:v>2.8240774774774779</c:v>
                </c:pt>
                <c:pt idx="3080" formatCode="0.00">
                  <c:v>2.8076290057120725</c:v>
                </c:pt>
                <c:pt idx="3081" formatCode="0.00">
                  <c:v>2.8565895226106321</c:v>
                </c:pt>
                <c:pt idx="3082" formatCode="0.00">
                  <c:v>2.8377328137103017</c:v>
                </c:pt>
                <c:pt idx="3083" formatCode="0.00">
                  <c:v>2.8173104850421149</c:v>
                </c:pt>
                <c:pt idx="3084" formatCode="0.00">
                  <c:v>2.8646085357592179</c:v>
                </c:pt>
                <c:pt idx="3085" formatCode="0.00">
                  <c:v>2.845253072679764</c:v>
                </c:pt>
                <c:pt idx="3086" formatCode="0.00">
                  <c:v>2.7866473149492017</c:v>
                </c:pt>
                <c:pt idx="3087" formatCode="0.00">
                  <c:v>2.7678312203619471</c:v>
                </c:pt>
                <c:pt idx="3088" formatCode="0.00">
                  <c:v>2.777508951901674</c:v>
                </c:pt>
                <c:pt idx="3089" formatCode="0.00">
                  <c:v>2.7879961277831558</c:v>
                </c:pt>
                <c:pt idx="3090" formatCode="0.00">
                  <c:v>2.8571428571428572</c:v>
                </c:pt>
                <c:pt idx="3091" formatCode="0.00">
                  <c:v>2.9281963260953852</c:v>
                </c:pt>
                <c:pt idx="3092" formatCode="0.00">
                  <c:v>2.9075402209730563</c:v>
                </c:pt>
                <c:pt idx="3093" formatCode="0.00">
                  <c:v>2.848561185931596</c:v>
                </c:pt>
                <c:pt idx="3094" formatCode="0.00">
                  <c:v>2.7883257967645063</c:v>
                </c:pt>
                <c:pt idx="3095" formatCode="0.00">
                  <c:v>2.7993025958930646</c:v>
                </c:pt>
                <c:pt idx="3096" formatCode="0.00">
                  <c:v>2.7987341335914815</c:v>
                </c:pt>
                <c:pt idx="3097" formatCode="0.00">
                  <c:v>2.8441818005808321</c:v>
                </c:pt>
                <c:pt idx="3098" formatCode="0.00">
                  <c:v>2.8509110002905009</c:v>
                </c:pt>
                <c:pt idx="3099" formatCode="0.00">
                  <c:v>2.8683910613984125</c:v>
                </c:pt>
                <c:pt idx="3100" formatCode="0.00">
                  <c:v>2.8568661630834788</c:v>
                </c:pt>
                <c:pt idx="3101" formatCode="0.00">
                  <c:v>2.9007000968898362</c:v>
                </c:pt>
                <c:pt idx="3102" formatCode="0.00">
                  <c:v>2.9163840713109193</c:v>
                </c:pt>
                <c:pt idx="3103" formatCode="0.00">
                  <c:v>2.8861996899825613</c:v>
                </c:pt>
                <c:pt idx="3104" formatCode="0.00">
                  <c:v>2.8878767322414962</c:v>
                </c:pt>
                <c:pt idx="3105" formatCode="0.00">
                  <c:v>2.8109058812130603</c:v>
                </c:pt>
                <c:pt idx="3106" formatCode="0.00">
                  <c:v>2.7826255574946668</c:v>
                </c:pt>
                <c:pt idx="3107" formatCode="0.00">
                  <c:v>2.8104167215975187</c:v>
                </c:pt>
                <c:pt idx="3108" formatCode="0.00">
                  <c:v>2.7942175220723784</c:v>
                </c:pt>
                <c:pt idx="3109" formatCode="0.00">
                  <c:v>2.8729496263224306</c:v>
                </c:pt>
                <c:pt idx="3110" formatCode="0.00">
                  <c:v>2.941461993981167</c:v>
                </c:pt>
                <c:pt idx="3111" formatCode="0.00">
                  <c:v>2.9408910026205959</c:v>
                </c:pt>
                <c:pt idx="3112" formatCode="0.00">
                  <c:v>3.029126213592233</c:v>
                </c:pt>
                <c:pt idx="3113" formatCode="0.00">
                  <c:v>2.8915195032020184</c:v>
                </c:pt>
                <c:pt idx="3114" formatCode="0.00">
                  <c:v>2.8901173504024831</c:v>
                </c:pt>
                <c:pt idx="3115" formatCode="0.00">
                  <c:v>2.8449380296712889</c:v>
                </c:pt>
                <c:pt idx="3116" formatCode="0.00">
                  <c:v>2.8644097885137763</c:v>
                </c:pt>
                <c:pt idx="3117" formatCode="0.00">
                  <c:v>2.9119321075101885</c:v>
                </c:pt>
                <c:pt idx="3118" formatCode="0.00">
                  <c:v>2.9063806539245176</c:v>
                </c:pt>
                <c:pt idx="3119" formatCode="0.00">
                  <c:v>2.9311850917208582</c:v>
                </c:pt>
                <c:pt idx="3120" formatCode="0.00">
                  <c:v>2.9100785721214475</c:v>
                </c:pt>
                <c:pt idx="3121" formatCode="0.00">
                  <c:v>2.8607447633824674</c:v>
                </c:pt>
                <c:pt idx="3122" formatCode="0.00">
                  <c:v>2.8379562112403098</c:v>
                </c:pt>
                <c:pt idx="3123" formatCode="0.00">
                  <c:v>2.8108946399147041</c:v>
                </c:pt>
                <c:pt idx="3124" formatCode="0.00">
                  <c:v>2.7818164195017929</c:v>
                </c:pt>
                <c:pt idx="3125" formatCode="0.00">
                  <c:v>2.8562517060876309</c:v>
                </c:pt>
                <c:pt idx="3126" formatCode="0.00">
                  <c:v>2.835353761147732</c:v>
                </c:pt>
                <c:pt idx="3127" formatCode="0.00">
                  <c:v>2.7855352582114143</c:v>
                </c:pt>
                <c:pt idx="3128" formatCode="0.00">
                  <c:v>2.8575802228682168</c:v>
                </c:pt>
                <c:pt idx="3129" formatCode="0.00">
                  <c:v>2.8522945553187369</c:v>
                </c:pt>
                <c:pt idx="3130" formatCode="0.00">
                  <c:v>2.8809828696073678</c:v>
                </c:pt>
                <c:pt idx="3131" formatCode="0.00">
                  <c:v>2.8596355176424972</c:v>
                </c:pt>
                <c:pt idx="3132" formatCode="0.00">
                  <c:v>2.9186463686609128</c:v>
                </c:pt>
                <c:pt idx="3133" formatCode="0.00">
                  <c:v>2.9144731071255454</c:v>
                </c:pt>
                <c:pt idx="3134" formatCode="0.00">
                  <c:v>2.9280589490013571</c:v>
                </c:pt>
                <c:pt idx="3135" formatCode="0.00">
                  <c:v>2.9236600930773702</c:v>
                </c:pt>
                <c:pt idx="3136" formatCode="0.00">
                  <c:v>2.9300981483276773</c:v>
                </c:pt>
                <c:pt idx="3137" formatCode="0.00">
                  <c:v>2.9471643238002909</c:v>
                </c:pt>
                <c:pt idx="3138" formatCode="0.00">
                  <c:v>2.9228693628164102</c:v>
                </c:pt>
                <c:pt idx="3139" formatCode="0.00">
                  <c:v>2.8887474026604525</c:v>
                </c:pt>
                <c:pt idx="3140" formatCode="0.00">
                  <c:v>2.8732284993205206</c:v>
                </c:pt>
                <c:pt idx="3141" formatCode="0.00">
                  <c:v>2.9017857142857144</c:v>
                </c:pt>
                <c:pt idx="3142" formatCode="0.00">
                  <c:v>2.9406055900621122</c:v>
                </c:pt>
                <c:pt idx="3143" formatCode="0.00">
                  <c:v>2.9114906832298137</c:v>
                </c:pt>
                <c:pt idx="3144" formatCode="0.00">
                  <c:v>2.9317541986214937</c:v>
                </c:pt>
                <c:pt idx="3145" formatCode="0.00">
                  <c:v>2.8743445329190136</c:v>
                </c:pt>
                <c:pt idx="3146" formatCode="0.00">
                  <c:v>2.8640776699029127</c:v>
                </c:pt>
                <c:pt idx="3147" formatCode="0.00">
                  <c:v>2.8795876978347406</c:v>
                </c:pt>
                <c:pt idx="3148" formatCode="0.00">
                  <c:v>2.8686005829204309</c:v>
                </c:pt>
                <c:pt idx="3149" formatCode="0.00">
                  <c:v>2.8498551627003392</c:v>
                </c:pt>
                <c:pt idx="3150" formatCode="0.00">
                  <c:v>2.8453715964264905</c:v>
                </c:pt>
                <c:pt idx="3151" formatCode="0.00">
                  <c:v>2.8346762450247547</c:v>
                </c:pt>
                <c:pt idx="3152" formatCode="0.00">
                  <c:v>2.853623922330097</c:v>
                </c:pt>
                <c:pt idx="3153" formatCode="0.00">
                  <c:v>2.8640776699029127</c:v>
                </c:pt>
                <c:pt idx="3154" formatCode="0.00">
                  <c:v>2.8271805614921313</c:v>
                </c:pt>
                <c:pt idx="3155" formatCode="0.00">
                  <c:v>2.8232838415226258</c:v>
                </c:pt>
                <c:pt idx="3156" formatCode="0.00">
                  <c:v>2.8310064594463324</c:v>
                </c:pt>
                <c:pt idx="3157" formatCode="0.00">
                  <c:v>2.8132954033041795</c:v>
                </c:pt>
                <c:pt idx="3158" formatCode="0.00">
                  <c:v>2.8182701652089408</c:v>
                </c:pt>
                <c:pt idx="3159" formatCode="0.00">
                  <c:v>2.7252689253470535</c:v>
                </c:pt>
                <c:pt idx="3160" formatCode="0.00">
                  <c:v>2.7304791925465839</c:v>
                </c:pt>
                <c:pt idx="3161" formatCode="0.00">
                  <c:v>2.7726484086939647</c:v>
                </c:pt>
                <c:pt idx="3162" formatCode="0.00">
                  <c:v>2.8050082500242648</c:v>
                </c:pt>
                <c:pt idx="3163" formatCode="0.00">
                  <c:v>2.7659161490683228</c:v>
                </c:pt>
                <c:pt idx="3164" formatCode="0.00">
                  <c:v>2.7661846064253131</c:v>
                </c:pt>
                <c:pt idx="3165" formatCode="0.00">
                  <c:v>2.8052805280528053</c:v>
                </c:pt>
                <c:pt idx="3166" formatCode="0.00">
                  <c:v>2.7679172524271838</c:v>
                </c:pt>
                <c:pt idx="3167" formatCode="0.00">
                  <c:v>2.7960553311322585</c:v>
                </c:pt>
                <c:pt idx="3168" formatCode="0.00">
                  <c:v>2.8257914158088946</c:v>
                </c:pt>
                <c:pt idx="3169" formatCode="0.00">
                  <c:v>2.8375697873166938</c:v>
                </c:pt>
                <c:pt idx="3170" formatCode="0.00">
                  <c:v>2.8215035048543688</c:v>
                </c:pt>
                <c:pt idx="3171" formatCode="0.00">
                  <c:v>2.8507950194174758</c:v>
                </c:pt>
                <c:pt idx="3172" formatCode="0.00">
                  <c:v>2.8178582427184469</c:v>
                </c:pt>
                <c:pt idx="3173" formatCode="0.00">
                  <c:v>2.7784601902173915</c:v>
                </c:pt>
                <c:pt idx="3174" formatCode="0.00">
                  <c:v>2.7850557981562352</c:v>
                </c:pt>
                <c:pt idx="3175" formatCode="0.00">
                  <c:v>2.7720857073549392</c:v>
                </c:pt>
                <c:pt idx="3176" formatCode="0.00">
                  <c:v>2.8055528589457341</c:v>
                </c:pt>
                <c:pt idx="3177" formatCode="0.00">
                  <c:v>2.8249684496650813</c:v>
                </c:pt>
                <c:pt idx="3178" formatCode="0.00">
                  <c:v>2.8033677012609122</c:v>
                </c:pt>
                <c:pt idx="3179" formatCode="0.00">
                  <c:v>2.8290511201629327</c:v>
                </c:pt>
                <c:pt idx="3180" formatCode="0.00">
                  <c:v>2.853220048473097</c:v>
                </c:pt>
                <c:pt idx="3181" formatCode="0.00">
                  <c:v>2.8313748546511621</c:v>
                </c:pt>
                <c:pt idx="3182" formatCode="0.00">
                  <c:v>2.8124621838969097</c:v>
                </c:pt>
                <c:pt idx="3183" formatCode="0.00">
                  <c:v>2.8223660664149479</c:v>
                </c:pt>
                <c:pt idx="3184" formatCode="0.00">
                  <c:v>2.7965351340884892</c:v>
                </c:pt>
                <c:pt idx="3185" formatCode="0.00">
                  <c:v>2.7659209583736697</c:v>
                </c:pt>
                <c:pt idx="3186" formatCode="0.00">
                  <c:v>2.8165253706754529</c:v>
                </c:pt>
                <c:pt idx="3187" formatCode="0.00">
                  <c:v>2.8668326126999513</c:v>
                </c:pt>
                <c:pt idx="3188" formatCode="0.00">
                  <c:v>2.8984102365257853</c:v>
                </c:pt>
                <c:pt idx="3189" formatCode="0.00">
                  <c:v>2.879882294796007</c:v>
                </c:pt>
                <c:pt idx="3190" formatCode="0.00">
                  <c:v>2.9306441535776613</c:v>
                </c:pt>
                <c:pt idx="3191" formatCode="0.00">
                  <c:v>2.9272075215663471</c:v>
                </c:pt>
                <c:pt idx="3192" formatCode="0.00">
                  <c:v>2.957596653409643</c:v>
                </c:pt>
                <c:pt idx="3193" formatCode="0.00">
                  <c:v>3.0007067222815014</c:v>
                </c:pt>
                <c:pt idx="3194" formatCode="0.00">
                  <c:v>2.9588668994955376</c:v>
                </c:pt>
                <c:pt idx="3195" formatCode="0.00">
                  <c:v>2.9499338349514566</c:v>
                </c:pt>
                <c:pt idx="3196" formatCode="0.00">
                  <c:v>2.979971821272462</c:v>
                </c:pt>
                <c:pt idx="3197" formatCode="0.00">
                  <c:v>2.9497380166893068</c:v>
                </c:pt>
                <c:pt idx="3198" formatCode="0.00">
                  <c:v>2.9651189312384831</c:v>
                </c:pt>
                <c:pt idx="3199" formatCode="0.00">
                  <c:v>3.0038462314482497</c:v>
                </c:pt>
                <c:pt idx="3200" formatCode="0.00">
                  <c:v>3.0330308439351268</c:v>
                </c:pt>
                <c:pt idx="3201" formatCode="0.00">
                  <c:v>3.0849096066051476</c:v>
                </c:pt>
                <c:pt idx="3202" formatCode="0.00">
                  <c:v>3.0468677544677543</c:v>
                </c:pt>
                <c:pt idx="3203" formatCode="0.00">
                  <c:v>3.0510682502671718</c:v>
                </c:pt>
                <c:pt idx="3204" formatCode="0.00">
                  <c:v>3.0750997182824942</c:v>
                </c:pt>
                <c:pt idx="3205" formatCode="0.00">
                  <c:v>3.0585461784985917</c:v>
                </c:pt>
                <c:pt idx="3206" formatCode="0.00">
                  <c:v>3.0318221930846931</c:v>
                </c:pt>
                <c:pt idx="3207" formatCode="0.00">
                  <c:v>3.0075026226323454</c:v>
                </c:pt>
                <c:pt idx="3208" formatCode="0.00">
                  <c:v>3.0303596385542177</c:v>
                </c:pt>
                <c:pt idx="3209" formatCode="0.00">
                  <c:v>3.0307995333916593</c:v>
                </c:pt>
                <c:pt idx="3210" formatCode="0.00">
                  <c:v>3.0355104075479038</c:v>
                </c:pt>
                <c:pt idx="3211" formatCode="0.00">
                  <c:v>3.0535330122591944</c:v>
                </c:pt>
                <c:pt idx="3212" formatCode="0.00">
                  <c:v>3.0814590015570262</c:v>
                </c:pt>
                <c:pt idx="3213" formatCode="0.00">
                  <c:v>3.1170111521992991</c:v>
                </c:pt>
                <c:pt idx="3214" formatCode="0.00">
                  <c:v>3.1344300593789542</c:v>
                </c:pt>
                <c:pt idx="3215" formatCode="0.00">
                  <c:v>3.1695767312749585</c:v>
                </c:pt>
                <c:pt idx="3216" formatCode="0.00">
                  <c:v>3.2044414142397977</c:v>
                </c:pt>
                <c:pt idx="3217" formatCode="0.00">
                  <c:v>3.197504386820043</c:v>
                </c:pt>
                <c:pt idx="3218" formatCode="0.00">
                  <c:v>3.2163742690058483</c:v>
                </c:pt>
                <c:pt idx="3219" formatCode="0.00">
                  <c:v>3.2855610802378865</c:v>
                </c:pt>
                <c:pt idx="3220" formatCode="0.00">
                  <c:v>3.2882422540703908</c:v>
                </c:pt>
                <c:pt idx="3221" formatCode="0.00">
                  <c:v>3.2550433680927786</c:v>
                </c:pt>
                <c:pt idx="3222" formatCode="0.00">
                  <c:v>3.267020909622127</c:v>
                </c:pt>
                <c:pt idx="3223" formatCode="0.00">
                  <c:v>3.2350608704118393</c:v>
                </c:pt>
                <c:pt idx="3224" formatCode="0.00">
                  <c:v>3.211035358847016</c:v>
                </c:pt>
                <c:pt idx="3225" formatCode="0.00">
                  <c:v>3.2129296076331419</c:v>
                </c:pt>
                <c:pt idx="3226" formatCode="0.00">
                  <c:v>3.2041761028337721</c:v>
                </c:pt>
                <c:pt idx="3227" formatCode="0.00">
                  <c:v>3.1953239162201656</c:v>
                </c:pt>
                <c:pt idx="3228" formatCode="0.00">
                  <c:v>3.2040749561659849</c:v>
                </c:pt>
                <c:pt idx="3229" formatCode="0.00">
                  <c:v>3.2298876254506483</c:v>
                </c:pt>
                <c:pt idx="3230" formatCode="0.00">
                  <c:v>3.2607165870772823</c:v>
                </c:pt>
                <c:pt idx="3231" formatCode="0.00">
                  <c:v>3.3050599590523544</c:v>
                </c:pt>
                <c:pt idx="3232" formatCode="0.00">
                  <c:v>3.3407164911254141</c:v>
                </c:pt>
                <c:pt idx="3233" formatCode="0.00">
                  <c:v>3.3784090403744873</c:v>
                </c:pt>
                <c:pt idx="3234" formatCode="0.00">
                  <c:v>3.4133021259996097</c:v>
                </c:pt>
                <c:pt idx="3235" formatCode="0.00">
                  <c:v>3.4221549585568014</c:v>
                </c:pt>
                <c:pt idx="3236" formatCode="0.00">
                  <c:v>3.4172537741369213</c:v>
                </c:pt>
                <c:pt idx="3237" formatCode="0.00">
                  <c:v>3.3746220618355602</c:v>
                </c:pt>
                <c:pt idx="3238" formatCode="0.00">
                  <c:v>3.3057045343734766</c:v>
                </c:pt>
                <c:pt idx="3239" formatCode="0.00">
                  <c:v>3.2254921068017928</c:v>
                </c:pt>
                <c:pt idx="3240" formatCode="0.00">
                  <c:v>3.2220421401422863</c:v>
                </c:pt>
                <c:pt idx="3241" formatCode="0.00">
                  <c:v>3.2192751876767089</c:v>
                </c:pt>
                <c:pt idx="3242" formatCode="0.00">
                  <c:v>3.2188289850833578</c:v>
                </c:pt>
                <c:pt idx="3243" formatCode="0.00">
                  <c:v>3.1665429100477538</c:v>
                </c:pt>
                <c:pt idx="3244" formatCode="0.00">
                  <c:v>3.1086217708942141</c:v>
                </c:pt>
                <c:pt idx="3245" formatCode="0.00">
                  <c:v>3.0837598227330285</c:v>
                </c:pt>
                <c:pt idx="3246" formatCode="0.00">
                  <c:v>3.090710784218218</c:v>
                </c:pt>
                <c:pt idx="3247" formatCode="0.00">
                  <c:v>3.116781922664849</c:v>
                </c:pt>
                <c:pt idx="3248" formatCode="0.00">
                  <c:v>3.1164783794312427</c:v>
                </c:pt>
                <c:pt idx="3249" formatCode="0.00">
                  <c:v>3.1385517771934954</c:v>
                </c:pt>
                <c:pt idx="3250" formatCode="0.00">
                  <c:v>3.1343352746396573</c:v>
                </c:pt>
                <c:pt idx="3251" formatCode="0.00">
                  <c:v>3.10673938449552</c:v>
                </c:pt>
                <c:pt idx="3252" formatCode="0.00">
                  <c:v>3.0974098363848857</c:v>
                </c:pt>
                <c:pt idx="3253" formatCode="0.00">
                  <c:v>3.0952353588470158</c:v>
                </c:pt>
                <c:pt idx="3254" formatCode="0.00">
                  <c:v>3.0860591900311518</c:v>
                </c:pt>
                <c:pt idx="3255" formatCode="0.00">
                  <c:v>3.0522364547843863</c:v>
                </c:pt>
                <c:pt idx="3256" formatCode="0.00">
                  <c:v>3.0982233008763389</c:v>
                </c:pt>
                <c:pt idx="3257" formatCode="0.00">
                  <c:v>3.1068047818465141</c:v>
                </c:pt>
                <c:pt idx="3258" formatCode="0.00">
                  <c:v>3.10673938449552</c:v>
                </c:pt>
                <c:pt idx="3259" formatCode="0.00">
                  <c:v>3.0282375851996104</c:v>
                </c:pt>
                <c:pt idx="3260" formatCode="0.00">
                  <c:v>3.0580444098169073</c:v>
                </c:pt>
                <c:pt idx="3261" formatCode="0.00">
                  <c:v>3.0872613946240746</c:v>
                </c:pt>
                <c:pt idx="3262" formatCode="0.00">
                  <c:v>3.1054802879937737</c:v>
                </c:pt>
                <c:pt idx="3263" formatCode="0.00">
                  <c:v>3.1553627153284669</c:v>
                </c:pt>
                <c:pt idx="3264" formatCode="0.00">
                  <c:v>3.2019464720194644</c:v>
                </c:pt>
                <c:pt idx="3265" formatCode="0.00">
                  <c:v>3.2016348773841958</c:v>
                </c:pt>
                <c:pt idx="3266" formatCode="0.00">
                  <c:v>3.2431279972752041</c:v>
                </c:pt>
                <c:pt idx="3267" formatCode="0.00">
                  <c:v>3.2265648162551042</c:v>
                </c:pt>
                <c:pt idx="3268" formatCode="0.00">
                  <c:v>3.2377248420029168</c:v>
                </c:pt>
                <c:pt idx="3269" formatCode="0.00">
                  <c:v>3.2298861756980251</c:v>
                </c:pt>
                <c:pt idx="3270" formatCode="0.00">
                  <c:v>3.2648844431464168</c:v>
                </c:pt>
                <c:pt idx="3271" formatCode="0.00">
                  <c:v>3.317025350330868</c:v>
                </c:pt>
                <c:pt idx="3272" formatCode="0.00">
                  <c:v>3.3271719038817005</c:v>
                </c:pt>
                <c:pt idx="3273" formatCode="0.00">
                  <c:v>3.2751377531152643</c:v>
                </c:pt>
                <c:pt idx="3274" formatCode="0.00">
                  <c:v>3.3008763388510225</c:v>
                </c:pt>
                <c:pt idx="3275" formatCode="0.00">
                  <c:v>3.2845974488802336</c:v>
                </c:pt>
                <c:pt idx="3276" formatCode="0.00">
                  <c:v>3.315926640701071</c:v>
                </c:pt>
                <c:pt idx="3277" formatCode="0.00">
                  <c:v>3.2804438820208306</c:v>
                </c:pt>
                <c:pt idx="3278" formatCode="0.00">
                  <c:v>3.3128404418921549</c:v>
                </c:pt>
                <c:pt idx="3279" formatCode="0.00">
                  <c:v>3.313519266322857</c:v>
                </c:pt>
                <c:pt idx="3280" formatCode="0.00">
                  <c:v>3.2894515033570104</c:v>
                </c:pt>
                <c:pt idx="3281" formatCode="0.00">
                  <c:v>3.3187347931873479</c:v>
                </c:pt>
                <c:pt idx="3282" formatCode="0.00">
                  <c:v>3.2933741213124335</c:v>
                </c:pt>
                <c:pt idx="3283" formatCode="0.00">
                  <c:v>3.2597061399241021</c:v>
                </c:pt>
                <c:pt idx="3284" formatCode="0.00">
                  <c:v>3.2688004669714954</c:v>
                </c:pt>
                <c:pt idx="3285" formatCode="0.00">
                  <c:v>3.2456611111111111</c:v>
                </c:pt>
                <c:pt idx="3286" formatCode="0.00">
                  <c:v>3.2299690339527185</c:v>
                </c:pt>
                <c:pt idx="3287" formatCode="0.00">
                  <c:v>3.2302004280988514</c:v>
                </c:pt>
                <c:pt idx="3288" formatCode="0.00">
                  <c:v>3.205328575598366</c:v>
                </c:pt>
                <c:pt idx="3289" formatCode="0.00">
                  <c:v>3.2204709087371084</c:v>
                </c:pt>
                <c:pt idx="3290" formatCode="0.00">
                  <c:v>3.2562218816890454</c:v>
                </c:pt>
                <c:pt idx="3291" formatCode="0.00">
                  <c:v>3.2895377128953767</c:v>
                </c:pt>
                <c:pt idx="3292" formatCode="0.00">
                  <c:v>3.3016880474985393</c:v>
                </c:pt>
                <c:pt idx="3293" formatCode="0.00">
                  <c:v>3.2942342089900767</c:v>
                </c:pt>
                <c:pt idx="3294" formatCode="0.00">
                  <c:v>3.3070712965664817</c:v>
                </c:pt>
                <c:pt idx="3295" formatCode="0.00">
                  <c:v>3.3313727078269331</c:v>
                </c:pt>
                <c:pt idx="3296" formatCode="0.00">
                  <c:v>3.3440188824101078</c:v>
                </c:pt>
                <c:pt idx="3297" formatCode="0.00">
                  <c:v>3.2336375995338895</c:v>
                </c:pt>
                <c:pt idx="3298" formatCode="0.00">
                  <c:v>3.2576557613967032</c:v>
                </c:pt>
                <c:pt idx="3299" formatCode="0.00">
                  <c:v>3.2634171486801247</c:v>
                </c:pt>
                <c:pt idx="3300" formatCode="0.00">
                  <c:v>3.2307341487089887</c:v>
                </c:pt>
                <c:pt idx="3301" formatCode="0.00">
                  <c:v>3.1544210424148309</c:v>
                </c:pt>
                <c:pt idx="3302" formatCode="0.00">
                  <c:v>3.1365313653136528</c:v>
                </c:pt>
                <c:pt idx="3303" formatCode="0.00">
                  <c:v>3.2916250048421465</c:v>
                </c:pt>
                <c:pt idx="3304" formatCode="0.00">
                  <c:v>3.5698574825986076</c:v>
                </c:pt>
                <c:pt idx="3305" formatCode="0.00">
                  <c:v>3.5810810810810807</c:v>
                </c:pt>
                <c:pt idx="3306" formatCode="0.00">
                  <c:v>3.5703946733571361</c:v>
                </c:pt>
                <c:pt idx="3307" formatCode="0.00">
                  <c:v>3.5748503625640531</c:v>
                </c:pt>
                <c:pt idx="3308" formatCode="0.00">
                  <c:v>3.5927220406189559</c:v>
                </c:pt>
                <c:pt idx="3309" formatCode="0.00">
                  <c:v>3.7144021593880128</c:v>
                </c:pt>
                <c:pt idx="3310" formatCode="0.00">
                  <c:v>3.83834477424345</c:v>
                </c:pt>
                <c:pt idx="3311" formatCode="0.00">
                  <c:v>3.8164251207729474</c:v>
                </c:pt>
                <c:pt idx="3312" formatCode="0.00">
                  <c:v>3.9334176658286593</c:v>
                </c:pt>
                <c:pt idx="3313" formatCode="0.00">
                  <c:v>4.0137341458696074</c:v>
                </c:pt>
                <c:pt idx="3314" formatCode="0.00">
                  <c:v>4.0061931488291078</c:v>
                </c:pt>
                <c:pt idx="3315" formatCode="0.00">
                  <c:v>3.8986166199090646</c:v>
                </c:pt>
                <c:pt idx="3316" formatCode="0.00">
                  <c:v>3.8698095887760027</c:v>
                </c:pt>
                <c:pt idx="3317" formatCode="0.00">
                  <c:v>3.9020139426800924</c:v>
                </c:pt>
                <c:pt idx="3318" formatCode="0.00">
                  <c:v>3.9197738095238104</c:v>
                </c:pt>
                <c:pt idx="3319" formatCode="0.00">
                  <c:v>3.9726331945788975</c:v>
                </c:pt>
                <c:pt idx="3320" formatCode="0.00">
                  <c:v>3.951353683802886</c:v>
                </c:pt>
                <c:pt idx="3321" formatCode="0.00">
                  <c:v>3.9595477334366533</c:v>
                </c:pt>
                <c:pt idx="3322" formatCode="0.00">
                  <c:v>3.9437984496124026</c:v>
                </c:pt>
                <c:pt idx="3323" formatCode="0.00">
                  <c:v>3.9132119333591633</c:v>
                </c:pt>
                <c:pt idx="3324" formatCode="0.00">
                  <c:v>4.0094698014527843</c:v>
                </c:pt>
                <c:pt idx="3325" formatCode="0.00">
                  <c:v>3.9713289422704374</c:v>
                </c:pt>
                <c:pt idx="3326" formatCode="0.00">
                  <c:v>3.9918612537544811</c:v>
                </c:pt>
                <c:pt idx="3327" formatCode="0.00">
                  <c:v>3.9769731376537822</c:v>
                </c:pt>
                <c:pt idx="3328" formatCode="0.00">
                  <c:v>4.0282462365591405</c:v>
                </c:pt>
                <c:pt idx="3329" formatCode="0.00">
                  <c:v>4.00271370420624</c:v>
                </c:pt>
                <c:pt idx="3330" formatCode="0.00">
                  <c:v>4.0548419445521517</c:v>
                </c:pt>
                <c:pt idx="3331" formatCode="0.00">
                  <c:v>4.0822263162998151</c:v>
                </c:pt>
                <c:pt idx="3332" formatCode="0.00">
                  <c:v>4.1225344058926154</c:v>
                </c:pt>
                <c:pt idx="3333" formatCode="0.00">
                  <c:v>4.1344620602771585</c:v>
                </c:pt>
                <c:pt idx="3334" formatCode="0.00">
                  <c:v>4.1392094485899795</c:v>
                </c:pt>
                <c:pt idx="3335" formatCode="0.00">
                  <c:v>4.4839428155339807</c:v>
                </c:pt>
                <c:pt idx="3336" formatCode="0.00">
                  <c:v>4.4399380652047347</c:v>
                </c:pt>
                <c:pt idx="3337" formatCode="0.00">
                  <c:v>4.4658845862470873</c:v>
                </c:pt>
                <c:pt idx="3338" formatCode="0.00">
                  <c:v>4.4196211753278289</c:v>
                </c:pt>
                <c:pt idx="3339" formatCode="0.00">
                  <c:v>4.4293346284604169</c:v>
                </c:pt>
                <c:pt idx="3340" formatCode="0.00">
                  <c:v>4.4651523975926999</c:v>
                </c:pt>
                <c:pt idx="3341" formatCode="0.00">
                  <c:v>4.4819557625145521</c:v>
                </c:pt>
                <c:pt idx="3342" formatCode="0.00">
                  <c:v>4.5679371544952003</c:v>
                </c:pt>
                <c:pt idx="3343" formatCode="0.00">
                  <c:v>4.4719210342485702</c:v>
                </c:pt>
                <c:pt idx="3344" formatCode="0.00">
                  <c:v>4.4612549704199402</c:v>
                </c:pt>
                <c:pt idx="3345" formatCode="0.00">
                  <c:v>4.4853309973829587</c:v>
                </c:pt>
                <c:pt idx="3346" formatCode="0.00">
                  <c:v>4.4514684281974199</c:v>
                </c:pt>
                <c:pt idx="3347" formatCode="0.00">
                  <c:v>4.4481488403687539</c:v>
                </c:pt>
                <c:pt idx="3348" formatCode="0.00">
                  <c:v>4.3778384988363079</c:v>
                </c:pt>
                <c:pt idx="3349" formatCode="0.00">
                  <c:v>4.3592437390967236</c:v>
                </c:pt>
                <c:pt idx="3350" formatCode="0.00">
                  <c:v>4.3608876829150107</c:v>
                </c:pt>
                <c:pt idx="3351" formatCode="0.00">
                  <c:v>4.4930037618770609</c:v>
                </c:pt>
                <c:pt idx="3352" formatCode="0.00">
                  <c:v>4.5130754219204663</c:v>
                </c:pt>
                <c:pt idx="3353" formatCode="0.00">
                  <c:v>4.5449635278128344</c:v>
                </c:pt>
                <c:pt idx="3354" formatCode="0.00">
                  <c:v>4.4845661036691897</c:v>
                </c:pt>
                <c:pt idx="3355" formatCode="0.00">
                  <c:v>4.5339805825242721</c:v>
                </c:pt>
                <c:pt idx="3356" formatCode="0.00">
                  <c:v>4.5331003688604152</c:v>
                </c:pt>
                <c:pt idx="3357" formatCode="0.00">
                  <c:v>4.4257226448045017</c:v>
                </c:pt>
                <c:pt idx="3358" formatCode="0.00">
                  <c:v>4.3857946827091014</c:v>
                </c:pt>
                <c:pt idx="3359" formatCode="0.00">
                  <c:v>4.2940065658035111</c:v>
                </c:pt>
                <c:pt idx="3360" formatCode="0.00">
                  <c:v>4.1880756180319922</c:v>
                </c:pt>
                <c:pt idx="3361" formatCode="0.00">
                  <c:v>4.1238628911927142</c:v>
                </c:pt>
                <c:pt idx="3362" formatCode="0.00">
                  <c:v>4.137596899224806</c:v>
                </c:pt>
                <c:pt idx="3363" formatCode="0.00">
                  <c:v>4.1464832396822313</c:v>
                </c:pt>
                <c:pt idx="3364" formatCode="0.00">
                  <c:v>4.10304287928696</c:v>
                </c:pt>
                <c:pt idx="3365" formatCode="0.00">
                  <c:v>4.0612581176698654</c:v>
                </c:pt>
                <c:pt idx="3366" formatCode="0.00">
                  <c:v>4.131839800271476</c:v>
                </c:pt>
                <c:pt idx="3367" formatCode="0.00">
                  <c:v>4.1046948322668229</c:v>
                </c:pt>
                <c:pt idx="3368" formatCode="0.00">
                  <c:v>4.0742745588520464</c:v>
                </c:pt>
                <c:pt idx="3369" formatCode="0.00">
                  <c:v>4.0599219455479121</c:v>
                </c:pt>
                <c:pt idx="3370" formatCode="0.00">
                  <c:v>4.0732654237288139</c:v>
                </c:pt>
                <c:pt idx="3371" formatCode="0.00">
                  <c:v>4.1139565297422971</c:v>
                </c:pt>
                <c:pt idx="3372" formatCode="0.00">
                  <c:v>4.1775709993215084</c:v>
                </c:pt>
                <c:pt idx="3373" formatCode="0.00">
                  <c:v>4.1683501696229515</c:v>
                </c:pt>
                <c:pt idx="3374" formatCode="0.00">
                  <c:v>4.0340018401937039</c:v>
                </c:pt>
                <c:pt idx="3375" formatCode="0.00">
                  <c:v>3.9660474336625997</c:v>
                </c:pt>
                <c:pt idx="3376" formatCode="0.00">
                  <c:v>3.9395386574970939</c:v>
                </c:pt>
                <c:pt idx="3377" formatCode="0.00">
                  <c:v>3.9933204030226697</c:v>
                </c:pt>
                <c:pt idx="3378" formatCode="0.00">
                  <c:v>4.0258176094537008</c:v>
                </c:pt>
                <c:pt idx="3379" formatCode="0.00">
                  <c:v>4.0271055179090034</c:v>
                </c:pt>
                <c:pt idx="3380" formatCode="0.00">
                  <c:v>4.0271055179090034</c:v>
                </c:pt>
                <c:pt idx="3381" formatCode="0.00">
                  <c:v>4.0360046457607437</c:v>
                </c:pt>
                <c:pt idx="3382" formatCode="0.00">
                  <c:v>3.9503004551176515</c:v>
                </c:pt>
                <c:pt idx="3383" formatCode="0.00">
                  <c:v>3.9694065253170683</c:v>
                </c:pt>
                <c:pt idx="3384" formatCode="0.00">
                  <c:v>3.892247580801238</c:v>
                </c:pt>
                <c:pt idx="3385" formatCode="0.00">
                  <c:v>3.8978139028637777</c:v>
                </c:pt>
                <c:pt idx="3386" formatCode="0.00">
                  <c:v>3.9402894176823371</c:v>
                </c:pt>
                <c:pt idx="3387" formatCode="0.00">
                  <c:v>3.9444341234520119</c:v>
                </c:pt>
                <c:pt idx="3388" formatCode="0.00">
                  <c:v>3.9086687306501555</c:v>
                </c:pt>
                <c:pt idx="3389" formatCode="0.00">
                  <c:v>3.8483852252949142</c:v>
                </c:pt>
                <c:pt idx="3390" formatCode="0.00">
                  <c:v>3.8212247267098771</c:v>
                </c:pt>
                <c:pt idx="3391" formatCode="0.00">
                  <c:v>3.8197466395899817</c:v>
                </c:pt>
                <c:pt idx="3392" formatCode="0.00">
                  <c:v>3.7918359450570707</c:v>
                </c:pt>
                <c:pt idx="3393" formatCode="0.00">
                  <c:v>3.7175624153935414</c:v>
                </c:pt>
                <c:pt idx="3394" formatCode="0.00">
                  <c:v>3.7148108735609942</c:v>
                </c:pt>
                <c:pt idx="3395" formatCode="0.00">
                  <c:v>3.6382185450324078</c:v>
                </c:pt>
                <c:pt idx="3396" formatCode="0.00">
                  <c:v>3.6384749371008316</c:v>
                </c:pt>
                <c:pt idx="3397" formatCode="0.00">
                  <c:v>3.687572590011615</c:v>
                </c:pt>
                <c:pt idx="3398" formatCode="0.00">
                  <c:v>3.7449196826011222</c:v>
                </c:pt>
                <c:pt idx="3399" formatCode="0.00">
                  <c:v>3.6879295324750756</c:v>
                </c:pt>
                <c:pt idx="3400" formatCode="0.00">
                  <c:v>3.6398838334946757</c:v>
                </c:pt>
                <c:pt idx="3401" formatCode="0.00">
                  <c:v>3.5213022430629399</c:v>
                </c:pt>
                <c:pt idx="3402" formatCode="0.00">
                  <c:v>3.5672853828306264</c:v>
                </c:pt>
                <c:pt idx="3403" formatCode="0.00">
                  <c:v>3.5782276891852711</c:v>
                </c:pt>
                <c:pt idx="3404" formatCode="0.00">
                  <c:v>3.5082632647144094</c:v>
                </c:pt>
                <c:pt idx="3405" formatCode="0.00">
                  <c:v>3.5720382347254458</c:v>
                </c:pt>
                <c:pt idx="3406" formatCode="0.00">
                  <c:v>3.5954094653388764</c:v>
                </c:pt>
                <c:pt idx="3407" formatCode="0.00">
                  <c:v>3.6568622933384907</c:v>
                </c:pt>
                <c:pt idx="3408" formatCode="0.00">
                  <c:v>3.6346060898985018</c:v>
                </c:pt>
                <c:pt idx="3409" formatCode="0.00">
                  <c:v>3.6256405298269359</c:v>
                </c:pt>
                <c:pt idx="3410" formatCode="0.00">
                  <c:v>3.553710691155147</c:v>
                </c:pt>
                <c:pt idx="3411" formatCode="0.00">
                  <c:v>3.5212793156775564</c:v>
                </c:pt>
                <c:pt idx="3412" formatCode="0.00">
                  <c:v>3.5465790490916125</c:v>
                </c:pt>
                <c:pt idx="3413" formatCode="0.00">
                  <c:v>3.5455178516228747</c:v>
                </c:pt>
                <c:pt idx="3414" formatCode="0.00">
                  <c:v>3.5377911338613095</c:v>
                </c:pt>
                <c:pt idx="3415" formatCode="0.00">
                  <c:v>3.5762129855072469</c:v>
                </c:pt>
                <c:pt idx="3416" formatCode="0.00">
                  <c:v>3.623888674139931</c:v>
                </c:pt>
                <c:pt idx="3417" formatCode="0.00">
                  <c:v>3.6926051232479455</c:v>
                </c:pt>
                <c:pt idx="3418" formatCode="0.00">
                  <c:v>3.7341588468607916</c:v>
                </c:pt>
                <c:pt idx="3419" formatCode="0.00">
                  <c:v>3.7194371262699559</c:v>
                </c:pt>
                <c:pt idx="3420" formatCode="0.00">
                  <c:v>3.7270087124879003</c:v>
                </c:pt>
                <c:pt idx="3421" formatCode="0.00">
                  <c:v>3.7567776917118518</c:v>
                </c:pt>
                <c:pt idx="3422" formatCode="0.00">
                  <c:v>3.7972240321331792</c:v>
                </c:pt>
                <c:pt idx="3423" formatCode="0.00">
                  <c:v>3.7947725072604066</c:v>
                </c:pt>
                <c:pt idx="3424" formatCode="0.00">
                  <c:v>3.8238141335914815</c:v>
                </c:pt>
                <c:pt idx="3425" formatCode="0.00">
                  <c:v>3.862910252686611</c:v>
                </c:pt>
                <c:pt idx="3426" formatCode="0.00">
                  <c:v>3.8435472940265272</c:v>
                </c:pt>
                <c:pt idx="3427" formatCode="0.00">
                  <c:v>3.7940379403794044</c:v>
                </c:pt>
                <c:pt idx="3428" formatCode="0.00">
                  <c:v>3.7565308779401798</c:v>
                </c:pt>
                <c:pt idx="3429" formatCode="0.00">
                  <c:v>3.7259266427949282</c:v>
                </c:pt>
                <c:pt idx="3430" formatCode="0.00">
                  <c:v>3.6675108455882346</c:v>
                </c:pt>
                <c:pt idx="3431" formatCode="0.00">
                  <c:v>3.6496093486886667</c:v>
                </c:pt>
                <c:pt idx="3432" formatCode="0.00">
                  <c:v>3.7230828366873059</c:v>
                </c:pt>
                <c:pt idx="3433" formatCode="0.00">
                  <c:v>3.7011381960556848</c:v>
                </c:pt>
                <c:pt idx="3434" formatCode="0.00">
                  <c:v>3.7027689698492465</c:v>
                </c:pt>
                <c:pt idx="3435" formatCode="0.00">
                  <c:v>3.7272850570268705</c:v>
                </c:pt>
                <c:pt idx="3436" formatCode="0.00">
                  <c:v>3.7797899226305618</c:v>
                </c:pt>
                <c:pt idx="3437" formatCode="0.00">
                  <c:v>3.79110251450677</c:v>
                </c:pt>
                <c:pt idx="3438" formatCode="0.00">
                  <c:v>3.8119195046439627</c:v>
                </c:pt>
                <c:pt idx="3439" formatCode="0.00">
                  <c:v>3.8175234616873062</c:v>
                </c:pt>
                <c:pt idx="3440" formatCode="0.00">
                  <c:v>3.820116054158607</c:v>
                </c:pt>
                <c:pt idx="3441" formatCode="0.00">
                  <c:v>3.8111820468175663</c:v>
                </c:pt>
                <c:pt idx="3442" formatCode="0.00">
                  <c:v>3.8371707704219911</c:v>
                </c:pt>
                <c:pt idx="3443" formatCode="0.00">
                  <c:v>3.8585787644039899</c:v>
                </c:pt>
                <c:pt idx="3444" formatCode="0.00">
                  <c:v>3.8312706771287415</c:v>
                </c:pt>
                <c:pt idx="3445" formatCode="0.00">
                  <c:v>3.9267015706806285</c:v>
                </c:pt>
                <c:pt idx="3446" formatCode="0.00">
                  <c:v>3.858084528887165</c:v>
                </c:pt>
                <c:pt idx="3447" formatCode="0.00">
                  <c:v>3.8595810705973621</c:v>
                </c:pt>
                <c:pt idx="3448" formatCode="0.00">
                  <c:v>3.8286050901687019</c:v>
                </c:pt>
                <c:pt idx="3449" formatCode="0.00">
                  <c:v>3.83243400542846</c:v>
                </c:pt>
                <c:pt idx="3450" formatCode="0.00">
                  <c:v>3.7214207962030219</c:v>
                </c:pt>
                <c:pt idx="3451" formatCode="0.00">
                  <c:v>3.6357763321061811</c:v>
                </c:pt>
                <c:pt idx="3452" formatCode="0.00">
                  <c:v>3.6150243387268675</c:v>
                </c:pt>
                <c:pt idx="3453" formatCode="0.00">
                  <c:v>3.5770313008918175</c:v>
                </c:pt>
                <c:pt idx="3454" formatCode="0.00">
                  <c:v>3.575927899990309</c:v>
                </c:pt>
                <c:pt idx="3455" formatCode="0.00">
                  <c:v>3.5741960480433934</c:v>
                </c:pt>
                <c:pt idx="3456" formatCode="0.00">
                  <c:v>3.6043829523440531</c:v>
                </c:pt>
                <c:pt idx="3457" formatCode="0.00">
                  <c:v>3.5154449999999997</c:v>
                </c:pt>
                <c:pt idx="3458" formatCode="0.00">
                  <c:v>3.4318952981095494</c:v>
                </c:pt>
                <c:pt idx="3459" formatCode="0.00">
                  <c:v>3.4228643459711043</c:v>
                </c:pt>
                <c:pt idx="3460" formatCode="0.00">
                  <c:v>3.4302325581395348</c:v>
                </c:pt>
                <c:pt idx="3461" formatCode="0.00">
                  <c:v>3.4136118057574869</c:v>
                </c:pt>
                <c:pt idx="3462" formatCode="0.00">
                  <c:v>3.4202112198430386</c:v>
                </c:pt>
                <c:pt idx="3463" formatCode="0.00">
                  <c:v>3.4657500096880449</c:v>
                </c:pt>
                <c:pt idx="3464" formatCode="0.00">
                  <c:v>3.4929878644067802</c:v>
                </c:pt>
                <c:pt idx="3465" formatCode="0.00">
                  <c:v>3.5364790233504508</c:v>
                </c:pt>
                <c:pt idx="3466" formatCode="0.00">
                  <c:v>3.4876961829102888</c:v>
                </c:pt>
                <c:pt idx="3467" formatCode="0.00">
                  <c:v>3.4866828087167065</c:v>
                </c:pt>
                <c:pt idx="3468" formatCode="0.00">
                  <c:v>3.4306824941905498</c:v>
                </c:pt>
                <c:pt idx="3469" formatCode="0.00">
                  <c:v>3.4178931061192874</c:v>
                </c:pt>
                <c:pt idx="3470" formatCode="0.00">
                  <c:v>3.4095742909689291</c:v>
                </c:pt>
                <c:pt idx="3471" formatCode="0.00">
                  <c:v>3.4271905190780556</c:v>
                </c:pt>
                <c:pt idx="3472" formatCode="0.00">
                  <c:v>3.4363374515879159</c:v>
                </c:pt>
                <c:pt idx="3473" formatCode="0.00">
                  <c:v>3.4586320480527029</c:v>
                </c:pt>
                <c:pt idx="3474" formatCode="0.00">
                  <c:v>3.4880341052223618</c:v>
                </c:pt>
                <c:pt idx="3475" formatCode="0.00">
                  <c:v>3.4871465607440411</c:v>
                </c:pt>
                <c:pt idx="3476" formatCode="0.00">
                  <c:v>3.5147584245712635</c:v>
                </c:pt>
                <c:pt idx="3477" formatCode="0.00">
                  <c:v>3.5371704109323505</c:v>
                </c:pt>
                <c:pt idx="3478" formatCode="0.00">
                  <c:v>3.5469839116107775</c:v>
                </c:pt>
                <c:pt idx="3479" formatCode="0.00">
                  <c:v>3.5967038293746971</c:v>
                </c:pt>
                <c:pt idx="3480" formatCode="0.00">
                  <c:v>3.5960065910632935</c:v>
                </c:pt>
                <c:pt idx="3481" formatCode="0.00">
                  <c:v>3.5961863486523176</c:v>
                </c:pt>
                <c:pt idx="3482" formatCode="0.00">
                  <c:v>3.5868413241566492</c:v>
                </c:pt>
                <c:pt idx="3483" formatCode="0.00">
                  <c:v>3.5354890815733384</c:v>
                </c:pt>
                <c:pt idx="3484" formatCode="0.00">
                  <c:v>3.5264483627204033</c:v>
                </c:pt>
                <c:pt idx="3485" formatCode="0.00">
                  <c:v>3.554053265503875</c:v>
                </c:pt>
                <c:pt idx="3486" formatCode="0.00">
                  <c:v>3.5847201822411772</c:v>
                </c:pt>
                <c:pt idx="3487" formatCode="0.00">
                  <c:v>3.5773022588463399</c:v>
                </c:pt>
                <c:pt idx="3488" formatCode="0.00">
                  <c:v>3.6015634900630147</c:v>
                </c:pt>
                <c:pt idx="3489" formatCode="0.00">
                  <c:v>3.6063984488608822</c:v>
                </c:pt>
                <c:pt idx="3490" formatCode="0.00">
                  <c:v>3.5793367283651518</c:v>
                </c:pt>
                <c:pt idx="3491" formatCode="0.00">
                  <c:v>3.5790876732241488</c:v>
                </c:pt>
                <c:pt idx="3492" formatCode="0.00">
                  <c:v>3.5410628330588123</c:v>
                </c:pt>
                <c:pt idx="3493" formatCode="0.00">
                  <c:v>3.5306919178214939</c:v>
                </c:pt>
                <c:pt idx="3494" formatCode="0.00">
                  <c:v>3.539616863733281</c:v>
                </c:pt>
                <c:pt idx="3495" formatCode="0.00">
                  <c:v>3.577525523255813</c:v>
                </c:pt>
                <c:pt idx="3496" formatCode="0.00">
                  <c:v>3.559871128125605</c:v>
                </c:pt>
                <c:pt idx="3497" formatCode="0.00">
                  <c:v>3.5399848338017255</c:v>
                </c:pt>
                <c:pt idx="3498" formatCode="0.00">
                  <c:v>3.5244320864424838</c:v>
                </c:pt>
                <c:pt idx="3499" formatCode="0.00">
                  <c:v>3.5101535956580738</c:v>
                </c:pt>
                <c:pt idx="3500" formatCode="0.00">
                  <c:v>3.5418240694067475</c:v>
                </c:pt>
                <c:pt idx="3501" formatCode="0.00">
                  <c:v>3.5215911320023263</c:v>
                </c:pt>
                <c:pt idx="3502" formatCode="0.00">
                  <c:v>3.5505839197441116</c:v>
                </c:pt>
                <c:pt idx="3503" formatCode="0.00">
                  <c:v>3.555250998449011</c:v>
                </c:pt>
                <c:pt idx="3504" formatCode="0.00">
                  <c:v>3.5543213413452208</c:v>
                </c:pt>
                <c:pt idx="3505">
                  <c:v>3.5525829618143052</c:v>
                </c:pt>
                <c:pt idx="3506">
                  <c:v>3.5618094513377274</c:v>
                </c:pt>
                <c:pt idx="3507">
                  <c:v>3.5347979067739121</c:v>
                </c:pt>
                <c:pt idx="3508">
                  <c:v>3.5518689214071122</c:v>
                </c:pt>
                <c:pt idx="3509">
                  <c:v>3.5609678457214851</c:v>
                </c:pt>
                <c:pt idx="3510">
                  <c:v>3.5571237790697676</c:v>
                </c:pt>
                <c:pt idx="3511">
                  <c:v>3.5828029177975953</c:v>
                </c:pt>
                <c:pt idx="3512">
                  <c:v>3.5094522539990298</c:v>
                </c:pt>
                <c:pt idx="3513">
                  <c:v>3.4900630150266601</c:v>
                </c:pt>
                <c:pt idx="3514">
                  <c:v>3.4771975668863888</c:v>
                </c:pt>
                <c:pt idx="3515">
                  <c:v>3.4935454871546292</c:v>
                </c:pt>
                <c:pt idx="3516">
                  <c:v>3.4987400659042449</c:v>
                </c:pt>
                <c:pt idx="3517">
                  <c:v>3.4880341052223618</c:v>
                </c:pt>
                <c:pt idx="3518">
                  <c:v>3.4923754457364335</c:v>
                </c:pt>
                <c:pt idx="3519">
                  <c:v>3.5174418604651159</c:v>
                </c:pt>
                <c:pt idx="3520">
                  <c:v>3.5165473016180608</c:v>
                </c:pt>
                <c:pt idx="3521">
                  <c:v>3.5271913961825399</c:v>
                </c:pt>
                <c:pt idx="3522">
                  <c:v>3.5026388409729625</c:v>
                </c:pt>
                <c:pt idx="3523">
                  <c:v>3.4493421180118204</c:v>
                </c:pt>
                <c:pt idx="3524">
                  <c:v>3.4596804185640928</c:v>
                </c:pt>
                <c:pt idx="3525">
                  <c:v>3.4864091957364338</c:v>
                </c:pt>
                <c:pt idx="3526">
                  <c:v>3.5455000775193799</c:v>
                </c:pt>
                <c:pt idx="3527">
                  <c:v>3.562259205426356</c:v>
                </c:pt>
                <c:pt idx="3528">
                  <c:v>3.5791657458563528</c:v>
                </c:pt>
                <c:pt idx="3529">
                  <c:v>3.5752776819459249</c:v>
                </c:pt>
                <c:pt idx="3530">
                  <c:v>3.5507615034389226</c:v>
                </c:pt>
                <c:pt idx="3531">
                  <c:v>3.5537910332139058</c:v>
                </c:pt>
                <c:pt idx="3532">
                  <c:v>3.5994504307424271</c:v>
                </c:pt>
                <c:pt idx="3533">
                  <c:v>3.6214575285465456</c:v>
                </c:pt>
                <c:pt idx="3534">
                  <c:v>3.5962895133984709</c:v>
                </c:pt>
                <c:pt idx="3535">
                  <c:v>3.6595118011220742</c:v>
                </c:pt>
                <c:pt idx="3536">
                  <c:v>3.6685812754015865</c:v>
                </c:pt>
                <c:pt idx="3537">
                  <c:v>3.6527191678761484</c:v>
                </c:pt>
                <c:pt idx="3538">
                  <c:v>3.71051325336171</c:v>
                </c:pt>
                <c:pt idx="3539">
                  <c:v>3.7573968281597523</c:v>
                </c:pt>
                <c:pt idx="3540">
                  <c:v>3.7313645242474109</c:v>
                </c:pt>
                <c:pt idx="3541">
                  <c:v>3.6930649656240915</c:v>
                </c:pt>
                <c:pt idx="3542">
                  <c:v>3.6839722545031961</c:v>
                </c:pt>
                <c:pt idx="3543">
                  <c:v>3.7664601084430678</c:v>
                </c:pt>
                <c:pt idx="3544">
                  <c:v>3.7695616479473282</c:v>
                </c:pt>
                <c:pt idx="3545">
                  <c:v>3.8137643984125451</c:v>
                </c:pt>
                <c:pt idx="3546">
                  <c:v>3.8331236085567708</c:v>
                </c:pt>
                <c:pt idx="3547">
                  <c:v>3.7962525205611994</c:v>
                </c:pt>
                <c:pt idx="3548">
                  <c:v>3.7925491630382191</c:v>
                </c:pt>
                <c:pt idx="3549">
                  <c:v>3.7480497582672592</c:v>
                </c:pt>
                <c:pt idx="3550">
                  <c:v>3.7234042553191489</c:v>
                </c:pt>
                <c:pt idx="3551">
                  <c:v>3.7287735905618407</c:v>
                </c:pt>
                <c:pt idx="3552">
                  <c:v>3.7321923783731497</c:v>
                </c:pt>
                <c:pt idx="3553">
                  <c:v>3.695105436254595</c:v>
                </c:pt>
                <c:pt idx="3554">
                  <c:v>3.6424835186080231</c:v>
                </c:pt>
                <c:pt idx="3555">
                  <c:v>3.6638043591726275</c:v>
                </c:pt>
                <c:pt idx="3556" formatCode="0.000000000">
                  <c:v>3.6748857695282293</c:v>
                </c:pt>
                <c:pt idx="3557" formatCode="0.00000000">
                  <c:v>3.6910575833736115</c:v>
                </c:pt>
                <c:pt idx="3558" formatCode="0.00000">
                  <c:v>3.6655785583148135</c:v>
                </c:pt>
                <c:pt idx="3559">
                  <c:v>3.6582914807302243</c:v>
                </c:pt>
                <c:pt idx="3560" formatCode="0.00">
                  <c:v>3.698301168630481</c:v>
                </c:pt>
                <c:pt idx="3561">
                  <c:v>3.7212744950227115</c:v>
                </c:pt>
                <c:pt idx="3562">
                  <c:v>3.7021701179427691</c:v>
                </c:pt>
                <c:pt idx="3563">
                  <c:v>3.6955541243593464</c:v>
                </c:pt>
                <c:pt idx="3564">
                  <c:v>3.6857582841667478</c:v>
                </c:pt>
                <c:pt idx="3565">
                  <c:v>3.7330754352030944</c:v>
                </c:pt>
                <c:pt idx="3566">
                  <c:v>3.7037079667407906</c:v>
                </c:pt>
                <c:pt idx="3567">
                  <c:v>3.6735823438406494</c:v>
                </c:pt>
                <c:pt idx="3568">
                  <c:v>3.6335523772709708</c:v>
                </c:pt>
                <c:pt idx="3569">
                  <c:v>3.6825826406340614</c:v>
                </c:pt>
                <c:pt idx="3570">
                  <c:v>3.6938724434564083</c:v>
                </c:pt>
                <c:pt idx="3571">
                  <c:v>3.672171235260004</c:v>
                </c:pt>
                <c:pt idx="3572">
                  <c:v>3.6809861119164973</c:v>
                </c:pt>
                <c:pt idx="3573">
                  <c:v>3.6797332367149762</c:v>
                </c:pt>
                <c:pt idx="3574">
                  <c:v>3.6851580040575791</c:v>
                </c:pt>
                <c:pt idx="3575">
                  <c:v>3.6972918341708545</c:v>
                </c:pt>
                <c:pt idx="3576">
                  <c:v>3.7119381343644271</c:v>
                </c:pt>
                <c:pt idx="3577">
                  <c:v>3.7476977000386542</c:v>
                </c:pt>
                <c:pt idx="3578">
                  <c:v>3.7989366843885932</c:v>
                </c:pt>
                <c:pt idx="3579">
                  <c:v>3.8089308458192357</c:v>
                </c:pt>
                <c:pt idx="3580">
                  <c:v>3.8142139822325216</c:v>
                </c:pt>
                <c:pt idx="3581">
                  <c:v>3.8295858550724642</c:v>
                </c:pt>
                <c:pt idx="3582">
                  <c:v>3.8881640421215349</c:v>
                </c:pt>
                <c:pt idx="3583">
                  <c:v>3.9713228836490146</c:v>
                </c:pt>
                <c:pt idx="3584">
                  <c:v>4.0600687143823038</c:v>
                </c:pt>
                <c:pt idx="3585">
                  <c:v>4.0351385268848343</c:v>
                </c:pt>
                <c:pt idx="3586">
                  <c:v>3.9834104938271597</c:v>
                </c:pt>
                <c:pt idx="3587">
                  <c:v>3.9857170430418836</c:v>
                </c:pt>
                <c:pt idx="3588">
                  <c:v>3.996910600502027</c:v>
                </c:pt>
                <c:pt idx="3589">
                  <c:v>3.9688595808383238</c:v>
                </c:pt>
                <c:pt idx="3590">
                  <c:v>3.9264100859820315</c:v>
                </c:pt>
                <c:pt idx="3591">
                  <c:v>3.9338874927508218</c:v>
                </c:pt>
                <c:pt idx="3592">
                  <c:v>3.8959783449342607</c:v>
                </c:pt>
                <c:pt idx="3593">
                  <c:v>3.8859305848235866</c:v>
                </c:pt>
                <c:pt idx="3594">
                  <c:v>3.8769723511214229</c:v>
                </c:pt>
                <c:pt idx="3595">
                  <c:v>3.8647342995169085</c:v>
                </c:pt>
                <c:pt idx="3596">
                  <c:v>3.8960743312409458</c:v>
                </c:pt>
                <c:pt idx="3597">
                  <c:v>3.8907124927592198</c:v>
                </c:pt>
                <c:pt idx="3598">
                  <c:v>3.9129480490631634</c:v>
                </c:pt>
                <c:pt idx="3599">
                  <c:v>3.8922155688622753</c:v>
                </c:pt>
                <c:pt idx="3600">
                  <c:v>3.8663749734479103</c:v>
                </c:pt>
                <c:pt idx="3601">
                  <c:v>3.8331563193975087</c:v>
                </c:pt>
                <c:pt idx="3602">
                  <c:v>3.8513513513513509</c:v>
                </c:pt>
                <c:pt idx="3603">
                  <c:v>3.85172313929916</c:v>
                </c:pt>
                <c:pt idx="3604">
                  <c:v>3.8513513513513509</c:v>
                </c:pt>
                <c:pt idx="3605">
                  <c:v>3.7722619668017749</c:v>
                </c:pt>
                <c:pt idx="3606">
                  <c:v>3.7641154328732744</c:v>
                </c:pt>
                <c:pt idx="3607">
                  <c:v>3.792970202702703</c:v>
                </c:pt>
                <c:pt idx="3608">
                  <c:v>3.8586490680830519</c:v>
                </c:pt>
                <c:pt idx="3609">
                  <c:v>3.9050084202394744</c:v>
                </c:pt>
                <c:pt idx="3610">
                  <c:v>3.9092664092664098</c:v>
                </c:pt>
                <c:pt idx="3611">
                  <c:v>3.8675092953667956</c:v>
                </c:pt>
                <c:pt idx="3612">
                  <c:v>3.85172313929916</c:v>
                </c:pt>
                <c:pt idx="3613">
                  <c:v>3.8509796351703502</c:v>
                </c:pt>
                <c:pt idx="3614">
                  <c:v>3.8425430004823928</c:v>
                </c:pt>
                <c:pt idx="3615">
                  <c:v>3.7905092592592595</c:v>
                </c:pt>
                <c:pt idx="3616">
                  <c:v>3.8387345679012346</c:v>
                </c:pt>
                <c:pt idx="3617">
                  <c:v>3.8850862816928555</c:v>
                </c:pt>
                <c:pt idx="3618">
                  <c:v>3.8461538461538458</c:v>
                </c:pt>
                <c:pt idx="3619">
                  <c:v>3.8865744360902243</c:v>
                </c:pt>
                <c:pt idx="3620">
                  <c:v>3.9096730409638547</c:v>
                </c:pt>
                <c:pt idx="3621">
                  <c:v>3.8600561885482936</c:v>
                </c:pt>
                <c:pt idx="3622">
                  <c:v>3.8483818067875051</c:v>
                </c:pt>
                <c:pt idx="3623">
                  <c:v>3.8486614442730436</c:v>
                </c:pt>
                <c:pt idx="3624">
                  <c:v>3.8152383888995951</c:v>
                </c:pt>
                <c:pt idx="3625">
                  <c:v>3.7775850438469694</c:v>
                </c:pt>
                <c:pt idx="3626">
                  <c:v>3.7770251590514743</c:v>
                </c:pt>
                <c:pt idx="3627">
                  <c:v>3.7711228017740077</c:v>
                </c:pt>
                <c:pt idx="3628">
                  <c:v>3.7761439560439558</c:v>
                </c:pt>
                <c:pt idx="3629">
                  <c:v>3.7838351262772312</c:v>
                </c:pt>
                <c:pt idx="3630">
                  <c:v>3.7694013303769394</c:v>
                </c:pt>
                <c:pt idx="3631">
                  <c:v>3.7501205051576205</c:v>
                </c:pt>
                <c:pt idx="3632">
                  <c:v>3.7397966936572193</c:v>
                </c:pt>
                <c:pt idx="3633">
                  <c:v>3.7485303710843363</c:v>
                </c:pt>
                <c:pt idx="3634">
                  <c:v>3.740840725028924</c:v>
                </c:pt>
                <c:pt idx="3635">
                  <c:v>3.7211992673286414</c:v>
                </c:pt>
                <c:pt idx="3636">
                  <c:v>3.7375403721916882</c:v>
                </c:pt>
                <c:pt idx="3637">
                  <c:v>3.7457617862654313</c:v>
                </c:pt>
                <c:pt idx="3638">
                  <c:v>3.7467494309413576</c:v>
                </c:pt>
                <c:pt idx="3639">
                  <c:v>3.7009425761666019</c:v>
                </c:pt>
                <c:pt idx="3640">
                  <c:v>3.7315591553369978</c:v>
                </c:pt>
                <c:pt idx="3641">
                  <c:v>3.7392242576166606</c:v>
                </c:pt>
                <c:pt idx="3642">
                  <c:v>3.6726431463273563</c:v>
                </c:pt>
                <c:pt idx="3643">
                  <c:v>3.6715813819022838</c:v>
                </c:pt>
                <c:pt idx="3644">
                  <c:v>3.6670730242868155</c:v>
                </c:pt>
                <c:pt idx="3645">
                  <c:v>3.6435440717177561</c:v>
                </c:pt>
                <c:pt idx="3646">
                  <c:v>3.590486084610196</c:v>
                </c:pt>
                <c:pt idx="3647">
                  <c:v>3.5623173686746989</c:v>
                </c:pt>
                <c:pt idx="3648">
                  <c:v>3.5515977242044361</c:v>
                </c:pt>
                <c:pt idx="3649">
                  <c:v>3.5455604222907833</c:v>
                </c:pt>
                <c:pt idx="3650">
                  <c:v>3.5239189429012341</c:v>
                </c:pt>
                <c:pt idx="3651">
                  <c:v>3.5025086839058273</c:v>
                </c:pt>
                <c:pt idx="3652">
                  <c:v>3.5184838077776703</c:v>
                </c:pt>
                <c:pt idx="3653">
                  <c:v>3.510213024602026</c:v>
                </c:pt>
                <c:pt idx="3654">
                  <c:v>3.4746347092294334</c:v>
                </c:pt>
                <c:pt idx="3655">
                  <c:v>3.5227457614041855</c:v>
                </c:pt>
                <c:pt idx="3656">
                  <c:v>3.5091101899161283</c:v>
                </c:pt>
                <c:pt idx="3657">
                  <c:v>3.5146560945033749</c:v>
                </c:pt>
                <c:pt idx="3658">
                  <c:v>3.5294117647058827</c:v>
                </c:pt>
                <c:pt idx="3659">
                  <c:v>3.5243691121179981</c:v>
                </c:pt>
                <c:pt idx="3660">
                  <c:v>3.5366525935210187</c:v>
                </c:pt>
                <c:pt idx="3661">
                  <c:v>3.5483559926718735</c:v>
                </c:pt>
                <c:pt idx="3662">
                  <c:v>3.5890206843373491</c:v>
                </c:pt>
                <c:pt idx="3663">
                  <c:v>3.6344355538417039</c:v>
                </c:pt>
                <c:pt idx="3664">
                  <c:v>3.6822826296510498</c:v>
                </c:pt>
                <c:pt idx="3665">
                  <c:v>3.7211992673286414</c:v>
                </c:pt>
                <c:pt idx="3666">
                  <c:v>3.7289705910712567</c:v>
                </c:pt>
                <c:pt idx="3667">
                  <c:v>3.7196979168675863</c:v>
                </c:pt>
                <c:pt idx="3668">
                  <c:v>3.6939266595908911</c:v>
                </c:pt>
                <c:pt idx="3669">
                  <c:v>3.6880130510272982</c:v>
                </c:pt>
                <c:pt idx="3670">
                  <c:v>3.7229938271604941</c:v>
                </c:pt>
                <c:pt idx="3671">
                  <c:v>3.7229938271604941</c:v>
                </c:pt>
                <c:pt idx="3672">
                  <c:v>3.7251123891245665</c:v>
                </c:pt>
                <c:pt idx="3673">
                  <c:v>3.7664104867469881</c:v>
                </c:pt>
                <c:pt idx="3674">
                  <c:v>3.8354877613953944</c:v>
                </c:pt>
                <c:pt idx="3675">
                  <c:v>3.8327059090032769</c:v>
                </c:pt>
                <c:pt idx="3676">
                  <c:v>3.771183418539596</c:v>
                </c:pt>
                <c:pt idx="3677">
                  <c:v>3.764588524590164</c:v>
                </c:pt>
                <c:pt idx="3678">
                  <c:v>3.8234664417237059</c:v>
                </c:pt>
                <c:pt idx="3679">
                  <c:v>3.8939759036144577</c:v>
                </c:pt>
                <c:pt idx="3680">
                  <c:v>3.8754458690831961</c:v>
                </c:pt>
                <c:pt idx="3681">
                  <c:v>3.8972488526802942</c:v>
                </c:pt>
                <c:pt idx="3682">
                  <c:v>3.8938506215669255</c:v>
                </c:pt>
                <c:pt idx="3683">
                  <c:v>3.8847117794486206</c:v>
                </c:pt>
                <c:pt idx="3684" formatCode="0.00">
                  <c:v>3.8550501156515034</c:v>
                </c:pt>
                <c:pt idx="3685" formatCode="0.00">
                  <c:v>3.8411315337896452</c:v>
                </c:pt>
                <c:pt idx="3686" formatCode="0.00">
                  <c:v>3.8626835937500008</c:v>
                </c:pt>
                <c:pt idx="3687" formatCode="0.00">
                  <c:v>3.848550303907381</c:v>
                </c:pt>
                <c:pt idx="3688" formatCode="0.00">
                  <c:v>3.868750159189581</c:v>
                </c:pt>
                <c:pt idx="3689" formatCode="0.00">
                  <c:v>3.8565368299267258</c:v>
                </c:pt>
                <c:pt idx="3690" formatCode="0.00">
                  <c:v>3.8786900443330765</c:v>
                </c:pt>
                <c:pt idx="3691" formatCode="0.00">
                  <c:v>3.8900634252120274</c:v>
                </c:pt>
                <c:pt idx="3692" formatCode="0.00">
                  <c:v>3.9024860281364431</c:v>
                </c:pt>
                <c:pt idx="3693" formatCode="0.00">
                  <c:v>3.916364611234223</c:v>
                </c:pt>
                <c:pt idx="3694" formatCode="0.00">
                  <c:v>3.9242378685681256</c:v>
                </c:pt>
                <c:pt idx="3695" formatCode="0.00">
                  <c:v>3.9223500000000002</c:v>
                </c:pt>
                <c:pt idx="3696" formatCode="0.00">
                  <c:v>3.9574942939759032</c:v>
                </c:pt>
                <c:pt idx="3697" formatCode="0.00">
                  <c:v>3.9628303865805461</c:v>
                </c:pt>
                <c:pt idx="3698" formatCode="0.00">
                  <c:v>3.9503350452881101</c:v>
                </c:pt>
                <c:pt idx="3699" formatCode="0.00">
                  <c:v>4.0428629590361442</c:v>
                </c:pt>
                <c:pt idx="3700" formatCode="0.00">
                  <c:v>4.0419625542168669</c:v>
                </c:pt>
                <c:pt idx="3701" formatCode="0.00">
                  <c:v>4.0458009443962615</c:v>
                </c:pt>
                <c:pt idx="3702" formatCode="0.00">
                  <c:v>4.0958236144578315</c:v>
                </c:pt>
                <c:pt idx="3703" formatCode="0.00">
                  <c:v>4.0453446297724627</c:v>
                </c:pt>
                <c:pt idx="3704" formatCode="0.00">
                  <c:v>3.9877064217529652</c:v>
                </c:pt>
                <c:pt idx="3705" formatCode="0.00">
                  <c:v>3.9440694310511093</c:v>
                </c:pt>
                <c:pt idx="3706" formatCode="0.00">
                  <c:v>3.9731450424382722</c:v>
                </c:pt>
                <c:pt idx="3707" formatCode="0.00">
                  <c:v>3.9213731648500048</c:v>
                </c:pt>
                <c:pt idx="3708" formatCode="0.00">
                  <c:v>3.8758195140763596</c:v>
                </c:pt>
                <c:pt idx="3709" formatCode="0.00">
                  <c:v>3.7641185313674468</c:v>
                </c:pt>
                <c:pt idx="3710" formatCode="0.00">
                  <c:v>3.7768571153290296</c:v>
                </c:pt>
                <c:pt idx="3711" formatCode="0.00">
                  <c:v>3.6873550563964135</c:v>
                </c:pt>
                <c:pt idx="3712" formatCode="0.00">
                  <c:v>3.7168876132639284</c:v>
                </c:pt>
                <c:pt idx="3713" formatCode="0.00">
                  <c:v>3.7752230895249101</c:v>
                </c:pt>
                <c:pt idx="3714" formatCode="0.00">
                  <c:v>3.7837312921890067</c:v>
                </c:pt>
                <c:pt idx="3715" formatCode="0.00">
                  <c:v>3.8381776073323679</c:v>
                </c:pt>
                <c:pt idx="3716" formatCode="0.00">
                  <c:v>3.9688726342217069</c:v>
                </c:pt>
                <c:pt idx="3717" formatCode="0.00">
                  <c:v>3.980275948633774</c:v>
                </c:pt>
                <c:pt idx="3718" formatCode="0.00">
                  <c:v>4.0370871160903992</c:v>
                </c:pt>
                <c:pt idx="3719" formatCode="0.00">
                  <c:v>4.0401338711235635</c:v>
                </c:pt>
                <c:pt idx="3720" formatCode="0.00">
                  <c:v>4.02587372079552</c:v>
                </c:pt>
                <c:pt idx="3721" formatCode="0.00">
                  <c:v>4.02587372079552</c:v>
                </c:pt>
                <c:pt idx="3722" formatCode="0.00">
                  <c:v>4.0095749107401328</c:v>
                </c:pt>
                <c:pt idx="3723" formatCode="0.00">
                  <c:v>4.0055837756973256</c:v>
                </c:pt>
                <c:pt idx="3724" formatCode="0.00">
                  <c:v>3.9965121911196912</c:v>
                </c:pt>
                <c:pt idx="3725" formatCode="0.00">
                  <c:v>3.8814617232728681</c:v>
                </c:pt>
                <c:pt idx="3726" formatCode="0.00">
                  <c:v>3.9956926723305655</c:v>
                </c:pt>
                <c:pt idx="3727" formatCode="0.00">
                  <c:v>3.966267397180923</c:v>
                </c:pt>
                <c:pt idx="3728" formatCode="0.00">
                  <c:v>4.0068281714616729</c:v>
                </c:pt>
                <c:pt idx="3729" formatCode="0.00">
                  <c:v>4.05444540978859</c:v>
                </c:pt>
                <c:pt idx="3730" formatCode="0.00">
                  <c:v>4.0431423370352482</c:v>
                </c:pt>
                <c:pt idx="3731" formatCode="0.00">
                  <c:v>4.0401005119289088</c:v>
                </c:pt>
                <c:pt idx="3732" formatCode="0.00">
                  <c:v>4.0782888438133877</c:v>
                </c:pt>
                <c:pt idx="3733" formatCode="0.00">
                  <c:v>4.0763724454317156</c:v>
                </c:pt>
                <c:pt idx="3734" formatCode="0.00">
                  <c:v>4.0711073691327009</c:v>
                </c:pt>
                <c:pt idx="3735" formatCode="0.00">
                  <c:v>4.0817640366972485</c:v>
                </c:pt>
                <c:pt idx="3736" formatCode="0.00">
                  <c:v>4.0561941369651313</c:v>
                </c:pt>
                <c:pt idx="3737" formatCode="0.00">
                  <c:v>4.0048344181554798</c:v>
                </c:pt>
                <c:pt idx="3738" formatCode="0.00">
                  <c:v>4.0083356480587202</c:v>
                </c:pt>
                <c:pt idx="3739" formatCode="0.00">
                  <c:v>4.0177464123611779</c:v>
                </c:pt>
                <c:pt idx="3740" formatCode="0.00">
                  <c:v>3.9884113954611293</c:v>
                </c:pt>
                <c:pt idx="3741" formatCode="0.00">
                  <c:v>4.0278068965517253</c:v>
                </c:pt>
                <c:pt idx="3742" formatCode="0.00">
                  <c:v>4.061032560834299</c:v>
                </c:pt>
                <c:pt idx="3743" formatCode="0.00">
                  <c:v>4.0733463075586451</c:v>
                </c:pt>
                <c:pt idx="3744" formatCode="0.00">
                  <c:v>4.0828369208494202</c:v>
                </c:pt>
                <c:pt idx="3745" formatCode="0.00">
                  <c:v>4.0999421184642104</c:v>
                </c:pt>
                <c:pt idx="3746" formatCode="0.00">
                  <c:v>4.1099855282199709</c:v>
                </c:pt>
                <c:pt idx="3747" formatCode="0.00">
                  <c:v>4.1221764620729591</c:v>
                </c:pt>
                <c:pt idx="3748" formatCode="0.00">
                  <c:v>4.1036641478479057</c:v>
                </c:pt>
                <c:pt idx="3749" formatCode="0.00">
                  <c:v>4.0954698812626704</c:v>
                </c:pt>
                <c:pt idx="3750" formatCode="0.00">
                  <c:v>4.0852967075407927</c:v>
                </c:pt>
                <c:pt idx="3751" formatCode="0.00">
                  <c:v>4.1075856122054839</c:v>
                </c:pt>
                <c:pt idx="3752" formatCode="0.00">
                  <c:v>4.1041987063139596</c:v>
                </c:pt>
                <c:pt idx="3753" formatCode="0.00">
                  <c:v>4.1015406760019308</c:v>
                </c:pt>
                <c:pt idx="3754" formatCode="0.00">
                  <c:v>4.1199476732960028</c:v>
                </c:pt>
                <c:pt idx="3755" formatCode="0.00">
                  <c:v>4.1513805754006565</c:v>
                </c:pt>
                <c:pt idx="3756" formatCode="0.00">
                  <c:v>4.1769271647842459</c:v>
                </c:pt>
                <c:pt idx="3757" formatCode="0.00">
                  <c:v>4.1631046235521225</c:v>
                </c:pt>
                <c:pt idx="3758" formatCode="0.00">
                  <c:v>4.1493775933609953</c:v>
                </c:pt>
                <c:pt idx="3759" formatCode="0.00">
                  <c:v>4.1554184342460463</c:v>
                </c:pt>
                <c:pt idx="3760" formatCode="0.00">
                  <c:v>4.169805235753544</c:v>
                </c:pt>
                <c:pt idx="3761" formatCode="0.00">
                  <c:v>4.1584111293278054</c:v>
                </c:pt>
                <c:pt idx="3762" formatCode="0.00">
                  <c:v>4.1625910536970983</c:v>
                </c:pt>
                <c:pt idx="3763" formatCode="0.00">
                  <c:v>4.1694219298245594</c:v>
                </c:pt>
                <c:pt idx="3764" formatCode="0.00">
                  <c:v>4.1512478126806709</c:v>
                </c:pt>
                <c:pt idx="3765" formatCode="0.00">
                  <c:v>4.1339442752505775</c:v>
                </c:pt>
                <c:pt idx="3766" formatCode="0.00">
                  <c:v>4.0798846265060247</c:v>
                </c:pt>
                <c:pt idx="3767" formatCode="0.00">
                  <c:v>4.0708563445418635</c:v>
                </c:pt>
                <c:pt idx="3768" formatCode="0.00">
                  <c:v>#N/A</c:v>
                </c:pt>
                <c:pt idx="3769" formatCode="0.00">
                  <c:v>#N/A</c:v>
                </c:pt>
                <c:pt idx="3770" formatCode="0.00">
                  <c:v>4.0716625084288607</c:v>
                </c:pt>
                <c:pt idx="3771" formatCode="0.00">
                  <c:v>4.1112763827327035</c:v>
                </c:pt>
                <c:pt idx="3772" formatCode="0.00">
                  <c:v>4.1012454282686184</c:v>
                </c:pt>
                <c:pt idx="3773" formatCode="0.00">
                  <c:v>4.1538164996144955</c:v>
                </c:pt>
                <c:pt idx="3774" formatCode="0.00">
                  <c:v>4.1753840339375241</c:v>
                </c:pt>
                <c:pt idx="3775" formatCode="0.00">
                  <c:v>#N/A</c:v>
                </c:pt>
                <c:pt idx="3776" formatCode="0.00">
                  <c:v>#N/A</c:v>
                </c:pt>
                <c:pt idx="3777" formatCode="0.00">
                  <c:v>4.1338733661075757</c:v>
                </c:pt>
                <c:pt idx="3778" formatCode="0.00">
                  <c:v>4.1553858864359388</c:v>
                </c:pt>
                <c:pt idx="3779" formatCode="0.00">
                  <c:v>4.1476181151731462</c:v>
                </c:pt>
                <c:pt idx="3780" formatCode="0.00">
                  <c:v>4.1156074377773502</c:v>
                </c:pt>
                <c:pt idx="3781" formatCode="0.00">
                  <c:v>4.102430456167423</c:v>
                </c:pt>
                <c:pt idx="3782" formatCode="0.00">
                  <c:v>#N/A</c:v>
                </c:pt>
                <c:pt idx="3783" formatCode="0.00">
                  <c:v>#N/A</c:v>
                </c:pt>
                <c:pt idx="3784" formatCode="0.00">
                  <c:v>4.0929086025653394</c:v>
                </c:pt>
                <c:pt idx="3785" formatCode="0.00">
                  <c:v>4.0686463555726968</c:v>
                </c:pt>
                <c:pt idx="3786" formatCode="0.00">
                  <c:v>4.0778945338860506</c:v>
                </c:pt>
                <c:pt idx="3787" formatCode="0.00">
                  <c:v>4.1089287655391731</c:v>
                </c:pt>
                <c:pt idx="3788" formatCode="0.00">
                  <c:v>4.2007900568455536</c:v>
                </c:pt>
                <c:pt idx="3789" formatCode="0.00">
                  <c:v>#N/A</c:v>
                </c:pt>
                <c:pt idx="3790" formatCode="0.00">
                  <c:v>#N/A</c:v>
                </c:pt>
                <c:pt idx="3791" formatCode="0.00">
                  <c:v>4.174791241930822</c:v>
                </c:pt>
                <c:pt idx="3792" formatCode="0.00">
                  <c:v>4.210424896425474</c:v>
                </c:pt>
                <c:pt idx="3793" formatCode="0.00">
                  <c:v>4.2397975330056852</c:v>
                </c:pt>
                <c:pt idx="3794" formatCode="0.00">
                  <c:v>4.250580414457831</c:v>
                </c:pt>
                <c:pt idx="3795" formatCode="0.00">
                  <c:v>4.2372221226142273</c:v>
                </c:pt>
                <c:pt idx="3796" formatCode="0.00">
                  <c:v>#N/A</c:v>
                </c:pt>
                <c:pt idx="3797" formatCode="0.00">
                  <c:v>#N/A</c:v>
                </c:pt>
                <c:pt idx="3798" formatCode="0.00">
                  <c:v>4.2356859814886239</c:v>
                </c:pt>
                <c:pt idx="3799" formatCode="0.00">
                  <c:v>4.2233150130170669</c:v>
                </c:pt>
                <c:pt idx="3800" formatCode="0.00">
                  <c:v>4.2120481927710829</c:v>
                </c:pt>
                <c:pt idx="3801" formatCode="0.00">
                  <c:v>4.2302510695702455</c:v>
                </c:pt>
                <c:pt idx="3802" formatCode="0.00">
                  <c:v>4.2599698747591521</c:v>
                </c:pt>
                <c:pt idx="3803" formatCode="0.00">
                  <c:v>#N/A</c:v>
                </c:pt>
                <c:pt idx="3804" formatCode="0.00">
                  <c:v>#N/A</c:v>
                </c:pt>
                <c:pt idx="3805" formatCode="0.00">
                  <c:v>4.355191852065877</c:v>
                </c:pt>
                <c:pt idx="3806" formatCode="0.00">
                  <c:v>4.3390692485549129</c:v>
                </c:pt>
                <c:pt idx="3807" formatCode="0.00">
                  <c:v>4.3520123242826898</c:v>
                </c:pt>
                <c:pt idx="3808" formatCode="0.00">
                  <c:v>4.3375637974196044</c:v>
                </c:pt>
                <c:pt idx="3809" formatCode="0.00">
                  <c:v>4.3104440069317418</c:v>
                </c:pt>
                <c:pt idx="3810" formatCode="0.00">
                  <c:v>#N/A</c:v>
                </c:pt>
                <c:pt idx="3811" formatCode="0.00">
                  <c:v>#N/A</c:v>
                </c:pt>
                <c:pt idx="3812" formatCode="0.00">
                  <c:v>4.4478888088376562</c:v>
                </c:pt>
                <c:pt idx="3813" formatCode="0.00">
                  <c:v>4.4071051368218912</c:v>
                </c:pt>
                <c:pt idx="3814" formatCode="0.00">
                  <c:v>4.4905008635578589</c:v>
                </c:pt>
                <c:pt idx="3815" formatCode="0.00">
                  <c:v>4.3999924176984351</c:v>
                </c:pt>
                <c:pt idx="3816" formatCode="0.00">
                  <c:v>#N/A</c:v>
                </c:pt>
                <c:pt idx="3817" formatCode="0.00">
                  <c:v>#N/A</c:v>
                </c:pt>
                <c:pt idx="3818" formatCode="0.00">
                  <c:v>#N/A</c:v>
                </c:pt>
                <c:pt idx="3819" formatCode="0.00">
                  <c:v>4.3181061839831001</c:v>
                </c:pt>
                <c:pt idx="3820" formatCode="0.00">
                  <c:v>4.3222273818670764</c:v>
                </c:pt>
                <c:pt idx="3821" formatCode="0.00">
                  <c:v>4.3414433342931185</c:v>
                </c:pt>
                <c:pt idx="3822" formatCode="0.00">
                  <c:v>4.4468723373632715</c:v>
                </c:pt>
                <c:pt idx="3823" formatCode="0.00">
                  <c:v>4.5162398714134913</c:v>
                </c:pt>
                <c:pt idx="3824" formatCode="0.00">
                  <c:v>#N/A</c:v>
                </c:pt>
                <c:pt idx="3825" formatCode="0.00">
                  <c:v>#N/A</c:v>
                </c:pt>
                <c:pt idx="3826" formatCode="0.00">
                  <c:v>4.5208762667946258</c:v>
                </c:pt>
                <c:pt idx="3827" formatCode="0.00">
                  <c:v>4.6056375959324631</c:v>
                </c:pt>
                <c:pt idx="3828" formatCode="0.00">
                  <c:v>4.6632124352331612</c:v>
                </c:pt>
                <c:pt idx="3829" formatCode="0.00">
                  <c:v>4.6377520291662666</c:v>
                </c:pt>
                <c:pt idx="3830" formatCode="0.00">
                  <c:v>4.631068553881585</c:v>
                </c:pt>
                <c:pt idx="3831" formatCode="0.00">
                  <c:v>#N/A</c:v>
                </c:pt>
                <c:pt idx="3832" formatCode="0.00">
                  <c:v>#N/A</c:v>
                </c:pt>
                <c:pt idx="3833" formatCode="0.00">
                  <c:v>#N/A</c:v>
                </c:pt>
                <c:pt idx="3834" formatCode="0.00">
                  <c:v>4.72187258420497</c:v>
                </c:pt>
                <c:pt idx="3835" formatCode="0.00">
                  <c:v>4.6546078015545547</c:v>
                </c:pt>
                <c:pt idx="3836" formatCode="0.00">
                  <c:v>4.6458784419073202</c:v>
                </c:pt>
                <c:pt idx="3837" formatCode="0.00">
                  <c:v>4.6633611452138881</c:v>
                </c:pt>
                <c:pt idx="3838" formatCode="0.00">
                  <c:v>#N/A</c:v>
                </c:pt>
                <c:pt idx="3839" formatCode="0.00">
                  <c:v>#N/A</c:v>
                </c:pt>
                <c:pt idx="3840" formatCode="0.00">
                  <c:v>4.7128441452663843</c:v>
                </c:pt>
                <c:pt idx="3841" formatCode="0.00">
                  <c:v>4.6656541363462276</c:v>
                </c:pt>
                <c:pt idx="3842" formatCode="0.00">
                  <c:v>4.5741626794258368</c:v>
                </c:pt>
                <c:pt idx="3843" formatCode="0.00">
                  <c:v>4.4649479326186814</c:v>
                </c:pt>
                <c:pt idx="3844" formatCode="0.00">
                  <c:v>4.4890082185227707</c:v>
                </c:pt>
                <c:pt idx="3845" formatCode="0.00">
                  <c:v>#N/A</c:v>
                </c:pt>
                <c:pt idx="3846" formatCode="0.00">
                  <c:v>#N/A</c:v>
                </c:pt>
                <c:pt idx="3847" formatCode="0.00">
                  <c:v>4.452121948884848</c:v>
                </c:pt>
                <c:pt idx="3848" formatCode="0.00">
                  <c:v>4.5213813875598099</c:v>
                </c:pt>
                <c:pt idx="3849" formatCode="0.00">
                  <c:v>4.4600275231990825</c:v>
                </c:pt>
                <c:pt idx="3850" formatCode="0.00">
                  <c:v>4.4360242105263161</c:v>
                </c:pt>
                <c:pt idx="3851" formatCode="0.00">
                  <c:v>4.4272667528240479</c:v>
                </c:pt>
                <c:pt idx="3852" formatCode="0.00">
                  <c:v>#N/A</c:v>
                </c:pt>
                <c:pt idx="3853" formatCode="0.00">
                  <c:v>#N/A</c:v>
                </c:pt>
                <c:pt idx="3854" formatCode="0.00">
                  <c:v>4.4120201148325364</c:v>
                </c:pt>
                <c:pt idx="3855" formatCode="0.00">
                  <c:v>4.4131725062224776</c:v>
                </c:pt>
                <c:pt idx="3856" formatCode="0.00">
                  <c:v>#N/A</c:v>
                </c:pt>
                <c:pt idx="3857" formatCode="0.00">
                  <c:v>4.4428998179553494</c:v>
                </c:pt>
                <c:pt idx="3858" formatCode="0.00">
                  <c:v>4.4475148662896578</c:v>
                </c:pt>
                <c:pt idx="3859" formatCode="0.00">
                  <c:v>#N/A</c:v>
                </c:pt>
                <c:pt idx="3860" formatCode="0.00">
                  <c:v>#N/A</c:v>
                </c:pt>
                <c:pt idx="3861" formatCode="0.00">
                  <c:v>4.4632019476158495</c:v>
                </c:pt>
                <c:pt idx="3862" formatCode="0.00">
                  <c:v>4.461549198117738</c:v>
                </c:pt>
                <c:pt idx="3863" formatCode="0.00">
                  <c:v>4.4292261024113753</c:v>
                </c:pt>
                <c:pt idx="3864" formatCode="0.00">
                  <c:v>4.4235951268742797</c:v>
                </c:pt>
                <c:pt idx="3865" formatCode="0.00">
                  <c:v>4.5445810914681024</c:v>
                </c:pt>
                <c:pt idx="3866" formatCode="0.00">
                  <c:v>#N/A</c:v>
                </c:pt>
                <c:pt idx="3867" formatCode="0.00">
                  <c:v>#N/A</c:v>
                </c:pt>
                <c:pt idx="3868" formatCode="0.00">
                  <c:v>4.5131553677741501</c:v>
                </c:pt>
                <c:pt idx="3869" formatCode="0.00">
                  <c:v>#N/A</c:v>
                </c:pt>
                <c:pt idx="3870" formatCode="0.00">
                  <c:v>4.5253468978102198</c:v>
                </c:pt>
                <c:pt idx="3871" formatCode="0.00">
                  <c:v>4.4659958217270193</c:v>
                </c:pt>
                <c:pt idx="3872" formatCode="0.00">
                  <c:v>4.4564863182167569</c:v>
                </c:pt>
                <c:pt idx="3873" formatCode="0.00">
                  <c:v>#N/A</c:v>
                </c:pt>
                <c:pt idx="3874" formatCode="0.00">
                  <c:v>#N/A</c:v>
                </c:pt>
                <c:pt idx="3875" formatCode="0.00">
                  <c:v>4.3799827105945637</c:v>
                </c:pt>
                <c:pt idx="3876" formatCode="0.00">
                  <c:v>#N/A</c:v>
                </c:pt>
                <c:pt idx="3877" formatCode="0.00">
                  <c:v>4.3782273155265186</c:v>
                </c:pt>
                <c:pt idx="3878" formatCode="0.00">
                  <c:v>4.3132748895292998</c:v>
                </c:pt>
                <c:pt idx="3879" formatCode="0.00">
                  <c:v>4.1710655493661166</c:v>
                </c:pt>
                <c:pt idx="3880" formatCode="0.00">
                  <c:v>#N/A</c:v>
                </c:pt>
                <c:pt idx="3881" formatCode="0.00">
                  <c:v>#N/A</c:v>
                </c:pt>
                <c:pt idx="3882" formatCode="0.00">
                  <c:v>4.2455859831029183</c:v>
                </c:pt>
                <c:pt idx="3883" formatCode="0.00">
                  <c:v>4.2298100901592175</c:v>
                </c:pt>
                <c:pt idx="3884" formatCode="0.00">
                  <c:v>4.1870269234454343</c:v>
                </c:pt>
                <c:pt idx="3885" formatCode="0.00">
                  <c:v>4.1299555811056807</c:v>
                </c:pt>
                <c:pt idx="3886" formatCode="0.00">
                  <c:v>4.1598773123741974</c:v>
                </c:pt>
                <c:pt idx="3887" formatCode="0.00">
                  <c:v>#N/A</c:v>
                </c:pt>
                <c:pt idx="3888" formatCode="0.00">
                  <c:v>#N/A</c:v>
                </c:pt>
                <c:pt idx="3889" formatCode="0.00">
                  <c:v>4.1699388547861114</c:v>
                </c:pt>
                <c:pt idx="3890" formatCode="0.00">
                  <c:v>4.2506236806754947</c:v>
                </c:pt>
                <c:pt idx="3891" formatCode="0.00">
                  <c:v>4.2593712420810128</c:v>
                </c:pt>
                <c:pt idx="3892" formatCode="0.00">
                  <c:v>4.3282678472022269</c:v>
                </c:pt>
                <c:pt idx="3893" formatCode="0.00">
                  <c:v>4.2801924191536314</c:v>
                </c:pt>
                <c:pt idx="3894" formatCode="0.00">
                  <c:v>4.2827390445126632</c:v>
                </c:pt>
                <c:pt idx="3895" formatCode="0.00">
                  <c:v>4.2243851471857328</c:v>
                </c:pt>
                <c:pt idx="3896" formatCode="0.00">
                  <c:v>4.1971593438219497</c:v>
                </c:pt>
                <c:pt idx="3897" formatCode="0.00">
                  <c:v>4.0280042198139459</c:v>
                </c:pt>
                <c:pt idx="3898" formatCode="0.00">
                  <c:v>4.0059650292622084</c:v>
                </c:pt>
                <c:pt idx="3899" formatCode="0.00">
                  <c:v>#N/A</c:v>
                </c:pt>
                <c:pt idx="3900" formatCode="0.00">
                  <c:v>#N/A</c:v>
                </c:pt>
                <c:pt idx="3901" formatCode="0.00">
                  <c:v>4.0384333397294441</c:v>
                </c:pt>
                <c:pt idx="3902" formatCode="0.00">
                  <c:v>4.069994518049155</c:v>
                </c:pt>
                <c:pt idx="3903" formatCode="0.00">
                  <c:v>4.1078713545663845</c:v>
                </c:pt>
                <c:pt idx="3904" formatCode="0.00">
                  <c:v>4.1390885634722476</c:v>
                </c:pt>
                <c:pt idx="3905" formatCode="0.00">
                  <c:v>4.2037490537035254</c:v>
                </c:pt>
                <c:pt idx="3906" formatCode="0.00">
                  <c:v>#N/A</c:v>
                </c:pt>
                <c:pt idx="3907" formatCode="0.00">
                  <c:v>#N/A</c:v>
                </c:pt>
                <c:pt idx="3908" formatCode="0.00">
                  <c:v>#N/A</c:v>
                </c:pt>
                <c:pt idx="3909" formatCode="0.00">
                  <c:v>4.1406475165721979</c:v>
                </c:pt>
                <c:pt idx="3910" formatCode="0.00">
                  <c:v>4.121037463976946</c:v>
                </c:pt>
                <c:pt idx="3911" formatCode="0.00">
                  <c:v>4.1706707668652712</c:v>
                </c:pt>
                <c:pt idx="3912" formatCode="0.00">
                  <c:v>4.1618687241611392</c:v>
                </c:pt>
                <c:pt idx="3913" formatCode="0.00">
                  <c:v>#N/A</c:v>
                </c:pt>
                <c:pt idx="3914" formatCode="0.00">
                  <c:v>#N/A</c:v>
                </c:pt>
                <c:pt idx="3915" formatCode="0.00">
                  <c:v>4.2381997020949456</c:v>
                </c:pt>
                <c:pt idx="3916" formatCode="0.00">
                  <c:v>4.2442961460836139</c:v>
                </c:pt>
                <c:pt idx="3917" formatCode="0.00">
                  <c:v>4.2676566721106743</c:v>
                </c:pt>
                <c:pt idx="3918" formatCode="0.00">
                  <c:v>4.2024603824348983</c:v>
                </c:pt>
                <c:pt idx="3919" formatCode="0.00">
                  <c:v>4.1542197020663147</c:v>
                </c:pt>
                <c:pt idx="3920" formatCode="0.00">
                  <c:v>#N/A</c:v>
                </c:pt>
                <c:pt idx="3921" formatCode="0.00">
                  <c:v>#N/A</c:v>
                </c:pt>
                <c:pt idx="3922" formatCode="0.00">
                  <c:v>4.1222254251945802</c:v>
                </c:pt>
                <c:pt idx="3923" formatCode="0.00">
                  <c:v>4.0568817212563628</c:v>
                </c:pt>
                <c:pt idx="3924" formatCode="0.00">
                  <c:v>4.0330324563088151</c:v>
                </c:pt>
                <c:pt idx="3925" formatCode="0.00">
                  <c:v>4.0338071456012301</c:v>
                </c:pt>
                <c:pt idx="3926" formatCode="0.00">
                  <c:v>4.0323335414465484</c:v>
                </c:pt>
                <c:pt idx="3927" formatCode="0.00">
                  <c:v>#N/A</c:v>
                </c:pt>
                <c:pt idx="3928" formatCode="0.00">
                  <c:v>#N/A</c:v>
                </c:pt>
                <c:pt idx="3929" formatCode="0.00">
                  <c:v>3.9987268473143081</c:v>
                </c:pt>
                <c:pt idx="3930" formatCode="0.00">
                  <c:v>3.9582152056901188</c:v>
                </c:pt>
                <c:pt idx="3931" formatCode="0.00">
                  <c:v>3.9643813857389985</c:v>
                </c:pt>
                <c:pt idx="3932" formatCode="0.00">
                  <c:v>4.0191226814031715</c:v>
                </c:pt>
                <c:pt idx="3933" formatCode="0.00">
                  <c:v>4.0506049995192779</c:v>
                </c:pt>
                <c:pt idx="3934" formatCode="0.00">
                  <c:v>#N/A</c:v>
                </c:pt>
                <c:pt idx="3935" formatCode="0.00">
                  <c:v>#N/A</c:v>
                </c:pt>
                <c:pt idx="3936" formatCode="0.00">
                  <c:v>4.072940717238728</c:v>
                </c:pt>
                <c:pt idx="3937" formatCode="0.00">
                  <c:v>3.9988464865904061</c:v>
                </c:pt>
                <c:pt idx="3938" formatCode="0.00">
                  <c:v>3.9407920030757406</c:v>
                </c:pt>
                <c:pt idx="3939" formatCode="0.00">
                  <c:v>3.9933947221688131</c:v>
                </c:pt>
                <c:pt idx="3940" formatCode="0.00">
                  <c:v>4.0169775170689483</c:v>
                </c:pt>
                <c:pt idx="3941" formatCode="0.00">
                  <c:v>#N/A</c:v>
                </c:pt>
                <c:pt idx="3942" formatCode="0.00">
                  <c:v>#N/A</c:v>
                </c:pt>
                <c:pt idx="3943" formatCode="0.00">
                  <c:v>3.9895544684944677</c:v>
                </c:pt>
                <c:pt idx="3944" formatCode="0.00">
                  <c:v>3.9495202809313059</c:v>
                </c:pt>
                <c:pt idx="3945" formatCode="0.00">
                  <c:v>3.947917726267193</c:v>
                </c:pt>
              </c:numCache>
            </c:numRef>
          </c:val>
          <c:smooth val="0"/>
          <c:extLst>
            <c:ext xmlns:c16="http://schemas.microsoft.com/office/drawing/2014/chart" uri="{C3380CC4-5D6E-409C-BE32-E72D297353CC}">
              <c16:uniqueId val="{00000000-40A2-4493-80C7-30412311639B}"/>
            </c:ext>
          </c:extLst>
        </c:ser>
        <c:ser>
          <c:idx val="4"/>
          <c:order val="1"/>
          <c:tx>
            <c:strRef>
              <c:f>'Compensacion VALMER'!$E$1</c:f>
              <c:strCache>
                <c:ptCount val="1"/>
                <c:pt idx="0">
                  <c:v>Media Móvil 20 Días</c:v>
                </c:pt>
              </c:strCache>
            </c:strRef>
          </c:tx>
          <c:spPr>
            <a:ln w="31750">
              <a:solidFill>
                <a:srgbClr val="0000FA"/>
              </a:solidFill>
            </a:ln>
          </c:spPr>
          <c:marker>
            <c:symbol val="none"/>
          </c:marker>
          <c:cat>
            <c:numRef>
              <c:f>'Compensacion VALMER'!$A$2:$A$4996</c:f>
              <c:numCache>
                <c:formatCode>m/d/yyyy</c:formatCode>
                <c:ptCount val="4995"/>
                <c:pt idx="0">
                  <c:v>37655</c:v>
                </c:pt>
                <c:pt idx="1">
                  <c:v>37656</c:v>
                </c:pt>
                <c:pt idx="2">
                  <c:v>37658</c:v>
                </c:pt>
                <c:pt idx="3">
                  <c:v>37659</c:v>
                </c:pt>
                <c:pt idx="4">
                  <c:v>37662</c:v>
                </c:pt>
                <c:pt idx="5">
                  <c:v>37663</c:v>
                </c:pt>
                <c:pt idx="6">
                  <c:v>37664</c:v>
                </c:pt>
                <c:pt idx="7">
                  <c:v>37665</c:v>
                </c:pt>
                <c:pt idx="8">
                  <c:v>37669</c:v>
                </c:pt>
                <c:pt idx="9">
                  <c:v>37670</c:v>
                </c:pt>
                <c:pt idx="10">
                  <c:v>37671</c:v>
                </c:pt>
                <c:pt idx="11">
                  <c:v>37672</c:v>
                </c:pt>
                <c:pt idx="12">
                  <c:v>37673</c:v>
                </c:pt>
                <c:pt idx="13">
                  <c:v>37676</c:v>
                </c:pt>
                <c:pt idx="14">
                  <c:v>37677</c:v>
                </c:pt>
                <c:pt idx="15">
                  <c:v>37680</c:v>
                </c:pt>
                <c:pt idx="16">
                  <c:v>37683</c:v>
                </c:pt>
                <c:pt idx="17">
                  <c:v>37684</c:v>
                </c:pt>
                <c:pt idx="18">
                  <c:v>37685</c:v>
                </c:pt>
                <c:pt idx="19">
                  <c:v>37686</c:v>
                </c:pt>
                <c:pt idx="20">
                  <c:v>37687</c:v>
                </c:pt>
                <c:pt idx="21">
                  <c:v>37690</c:v>
                </c:pt>
                <c:pt idx="22">
                  <c:v>37691</c:v>
                </c:pt>
                <c:pt idx="23">
                  <c:v>37692</c:v>
                </c:pt>
                <c:pt idx="24">
                  <c:v>37694</c:v>
                </c:pt>
                <c:pt idx="25">
                  <c:v>37697</c:v>
                </c:pt>
                <c:pt idx="26">
                  <c:v>37698</c:v>
                </c:pt>
                <c:pt idx="27">
                  <c:v>37699</c:v>
                </c:pt>
                <c:pt idx="28">
                  <c:v>37700</c:v>
                </c:pt>
                <c:pt idx="29">
                  <c:v>37704</c:v>
                </c:pt>
                <c:pt idx="30">
                  <c:v>37705</c:v>
                </c:pt>
                <c:pt idx="31">
                  <c:v>37706</c:v>
                </c:pt>
                <c:pt idx="32">
                  <c:v>37708</c:v>
                </c:pt>
                <c:pt idx="33">
                  <c:v>37711</c:v>
                </c:pt>
                <c:pt idx="34">
                  <c:v>37712</c:v>
                </c:pt>
                <c:pt idx="35">
                  <c:v>37713</c:v>
                </c:pt>
                <c:pt idx="36">
                  <c:v>37714</c:v>
                </c:pt>
                <c:pt idx="37">
                  <c:v>37715</c:v>
                </c:pt>
                <c:pt idx="38">
                  <c:v>37718</c:v>
                </c:pt>
                <c:pt idx="39">
                  <c:v>37719</c:v>
                </c:pt>
                <c:pt idx="40">
                  <c:v>37720</c:v>
                </c:pt>
                <c:pt idx="41">
                  <c:v>37721</c:v>
                </c:pt>
                <c:pt idx="42">
                  <c:v>37722</c:v>
                </c:pt>
                <c:pt idx="43">
                  <c:v>37725</c:v>
                </c:pt>
                <c:pt idx="44">
                  <c:v>37726</c:v>
                </c:pt>
                <c:pt idx="45">
                  <c:v>37727</c:v>
                </c:pt>
                <c:pt idx="46">
                  <c:v>37732</c:v>
                </c:pt>
                <c:pt idx="47">
                  <c:v>37733</c:v>
                </c:pt>
                <c:pt idx="48">
                  <c:v>37735</c:v>
                </c:pt>
                <c:pt idx="49">
                  <c:v>37736</c:v>
                </c:pt>
                <c:pt idx="50">
                  <c:v>37739</c:v>
                </c:pt>
                <c:pt idx="51">
                  <c:v>37753</c:v>
                </c:pt>
                <c:pt idx="52">
                  <c:v>37762</c:v>
                </c:pt>
                <c:pt idx="53">
                  <c:v>37763</c:v>
                </c:pt>
                <c:pt idx="54">
                  <c:v>37764</c:v>
                </c:pt>
                <c:pt idx="55">
                  <c:v>37769</c:v>
                </c:pt>
                <c:pt idx="56">
                  <c:v>37770</c:v>
                </c:pt>
                <c:pt idx="57">
                  <c:v>37776</c:v>
                </c:pt>
                <c:pt idx="58">
                  <c:v>37777</c:v>
                </c:pt>
                <c:pt idx="59">
                  <c:v>37778</c:v>
                </c:pt>
                <c:pt idx="60">
                  <c:v>37782</c:v>
                </c:pt>
                <c:pt idx="61">
                  <c:v>37783</c:v>
                </c:pt>
                <c:pt idx="62">
                  <c:v>37792</c:v>
                </c:pt>
                <c:pt idx="63">
                  <c:v>37795</c:v>
                </c:pt>
                <c:pt idx="64">
                  <c:v>37796</c:v>
                </c:pt>
                <c:pt idx="65">
                  <c:v>37798</c:v>
                </c:pt>
                <c:pt idx="66">
                  <c:v>37802</c:v>
                </c:pt>
                <c:pt idx="67">
                  <c:v>37804</c:v>
                </c:pt>
                <c:pt idx="68">
                  <c:v>37805</c:v>
                </c:pt>
                <c:pt idx="69">
                  <c:v>37827</c:v>
                </c:pt>
                <c:pt idx="70">
                  <c:v>37830</c:v>
                </c:pt>
                <c:pt idx="71">
                  <c:v>37838</c:v>
                </c:pt>
                <c:pt idx="72">
                  <c:v>37844</c:v>
                </c:pt>
                <c:pt idx="73">
                  <c:v>37845</c:v>
                </c:pt>
                <c:pt idx="74">
                  <c:v>37848</c:v>
                </c:pt>
                <c:pt idx="75">
                  <c:v>37866</c:v>
                </c:pt>
                <c:pt idx="76">
                  <c:v>37869</c:v>
                </c:pt>
                <c:pt idx="77">
                  <c:v>37872</c:v>
                </c:pt>
                <c:pt idx="78">
                  <c:v>37873</c:v>
                </c:pt>
                <c:pt idx="79">
                  <c:v>37876</c:v>
                </c:pt>
                <c:pt idx="80">
                  <c:v>37879</c:v>
                </c:pt>
                <c:pt idx="81">
                  <c:v>37881</c:v>
                </c:pt>
                <c:pt idx="82">
                  <c:v>37882</c:v>
                </c:pt>
                <c:pt idx="83">
                  <c:v>37883</c:v>
                </c:pt>
                <c:pt idx="84">
                  <c:v>37886</c:v>
                </c:pt>
                <c:pt idx="85">
                  <c:v>37887</c:v>
                </c:pt>
                <c:pt idx="86">
                  <c:v>37888</c:v>
                </c:pt>
                <c:pt idx="87">
                  <c:v>37889</c:v>
                </c:pt>
                <c:pt idx="88">
                  <c:v>37890</c:v>
                </c:pt>
                <c:pt idx="89">
                  <c:v>37893</c:v>
                </c:pt>
                <c:pt idx="90">
                  <c:v>37895</c:v>
                </c:pt>
                <c:pt idx="91">
                  <c:v>37900</c:v>
                </c:pt>
                <c:pt idx="92">
                  <c:v>37901</c:v>
                </c:pt>
                <c:pt idx="93">
                  <c:v>37902</c:v>
                </c:pt>
                <c:pt idx="94">
                  <c:v>37903</c:v>
                </c:pt>
                <c:pt idx="95">
                  <c:v>37904</c:v>
                </c:pt>
                <c:pt idx="96">
                  <c:v>37907</c:v>
                </c:pt>
                <c:pt idx="97">
                  <c:v>37914</c:v>
                </c:pt>
                <c:pt idx="98">
                  <c:v>37917</c:v>
                </c:pt>
                <c:pt idx="99">
                  <c:v>37921</c:v>
                </c:pt>
                <c:pt idx="100">
                  <c:v>37923</c:v>
                </c:pt>
                <c:pt idx="101">
                  <c:v>37925</c:v>
                </c:pt>
                <c:pt idx="102">
                  <c:v>37928</c:v>
                </c:pt>
                <c:pt idx="103">
                  <c:v>37929</c:v>
                </c:pt>
                <c:pt idx="104">
                  <c:v>37931</c:v>
                </c:pt>
                <c:pt idx="105">
                  <c:v>37935</c:v>
                </c:pt>
                <c:pt idx="106">
                  <c:v>37936</c:v>
                </c:pt>
                <c:pt idx="107">
                  <c:v>37937</c:v>
                </c:pt>
                <c:pt idx="108">
                  <c:v>37942</c:v>
                </c:pt>
                <c:pt idx="109">
                  <c:v>37943</c:v>
                </c:pt>
                <c:pt idx="110">
                  <c:v>37949</c:v>
                </c:pt>
                <c:pt idx="111">
                  <c:v>37950</c:v>
                </c:pt>
                <c:pt idx="112">
                  <c:v>37951</c:v>
                </c:pt>
                <c:pt idx="113">
                  <c:v>37956</c:v>
                </c:pt>
                <c:pt idx="114">
                  <c:v>37959</c:v>
                </c:pt>
                <c:pt idx="115">
                  <c:v>37965</c:v>
                </c:pt>
                <c:pt idx="116">
                  <c:v>37966</c:v>
                </c:pt>
                <c:pt idx="117">
                  <c:v>37970</c:v>
                </c:pt>
                <c:pt idx="118">
                  <c:v>37971</c:v>
                </c:pt>
                <c:pt idx="119">
                  <c:v>37978</c:v>
                </c:pt>
                <c:pt idx="120">
                  <c:v>37991</c:v>
                </c:pt>
                <c:pt idx="121">
                  <c:v>37992</c:v>
                </c:pt>
                <c:pt idx="122">
                  <c:v>37993</c:v>
                </c:pt>
                <c:pt idx="123">
                  <c:v>38000</c:v>
                </c:pt>
                <c:pt idx="124">
                  <c:v>38007</c:v>
                </c:pt>
                <c:pt idx="125">
                  <c:v>38009</c:v>
                </c:pt>
                <c:pt idx="126">
                  <c:v>38012</c:v>
                </c:pt>
                <c:pt idx="127">
                  <c:v>38013</c:v>
                </c:pt>
                <c:pt idx="128">
                  <c:v>38014</c:v>
                </c:pt>
                <c:pt idx="129">
                  <c:v>38026</c:v>
                </c:pt>
                <c:pt idx="130">
                  <c:v>38027</c:v>
                </c:pt>
                <c:pt idx="131">
                  <c:v>38028</c:v>
                </c:pt>
                <c:pt idx="132">
                  <c:v>38029</c:v>
                </c:pt>
                <c:pt idx="133">
                  <c:v>38033</c:v>
                </c:pt>
                <c:pt idx="134">
                  <c:v>38035</c:v>
                </c:pt>
                <c:pt idx="135">
                  <c:v>38037</c:v>
                </c:pt>
                <c:pt idx="136">
                  <c:v>38040</c:v>
                </c:pt>
                <c:pt idx="137">
                  <c:v>38041</c:v>
                </c:pt>
                <c:pt idx="138">
                  <c:v>38042</c:v>
                </c:pt>
                <c:pt idx="139">
                  <c:v>38043</c:v>
                </c:pt>
                <c:pt idx="140">
                  <c:v>38047</c:v>
                </c:pt>
                <c:pt idx="141">
                  <c:v>38048</c:v>
                </c:pt>
                <c:pt idx="142">
                  <c:v>38049</c:v>
                </c:pt>
                <c:pt idx="143">
                  <c:v>38050</c:v>
                </c:pt>
                <c:pt idx="144">
                  <c:v>38051</c:v>
                </c:pt>
                <c:pt idx="145">
                  <c:v>38054</c:v>
                </c:pt>
                <c:pt idx="146">
                  <c:v>38055</c:v>
                </c:pt>
                <c:pt idx="147">
                  <c:v>38056</c:v>
                </c:pt>
                <c:pt idx="148">
                  <c:v>38057</c:v>
                </c:pt>
                <c:pt idx="149">
                  <c:v>38058</c:v>
                </c:pt>
                <c:pt idx="150">
                  <c:v>38061</c:v>
                </c:pt>
                <c:pt idx="151">
                  <c:v>38062</c:v>
                </c:pt>
                <c:pt idx="152">
                  <c:v>38063</c:v>
                </c:pt>
                <c:pt idx="153">
                  <c:v>38064</c:v>
                </c:pt>
                <c:pt idx="154">
                  <c:v>38065</c:v>
                </c:pt>
                <c:pt idx="155">
                  <c:v>38071</c:v>
                </c:pt>
                <c:pt idx="156">
                  <c:v>38072</c:v>
                </c:pt>
                <c:pt idx="157">
                  <c:v>38076</c:v>
                </c:pt>
                <c:pt idx="158">
                  <c:v>38077</c:v>
                </c:pt>
                <c:pt idx="159">
                  <c:v>38078</c:v>
                </c:pt>
                <c:pt idx="160">
                  <c:v>38079</c:v>
                </c:pt>
                <c:pt idx="161">
                  <c:v>38096</c:v>
                </c:pt>
                <c:pt idx="162">
                  <c:v>38097</c:v>
                </c:pt>
                <c:pt idx="163">
                  <c:v>38098</c:v>
                </c:pt>
                <c:pt idx="164">
                  <c:v>38100</c:v>
                </c:pt>
                <c:pt idx="165">
                  <c:v>38103</c:v>
                </c:pt>
                <c:pt idx="166">
                  <c:v>38104</c:v>
                </c:pt>
                <c:pt idx="167">
                  <c:v>38105</c:v>
                </c:pt>
                <c:pt idx="168">
                  <c:v>38106</c:v>
                </c:pt>
                <c:pt idx="169">
                  <c:v>38110</c:v>
                </c:pt>
                <c:pt idx="170">
                  <c:v>38111</c:v>
                </c:pt>
                <c:pt idx="171">
                  <c:v>38112</c:v>
                </c:pt>
                <c:pt idx="172">
                  <c:v>38113</c:v>
                </c:pt>
                <c:pt idx="173">
                  <c:v>38114</c:v>
                </c:pt>
                <c:pt idx="174">
                  <c:v>38117</c:v>
                </c:pt>
                <c:pt idx="175">
                  <c:v>38118</c:v>
                </c:pt>
                <c:pt idx="176">
                  <c:v>38120</c:v>
                </c:pt>
                <c:pt idx="177">
                  <c:v>38124</c:v>
                </c:pt>
                <c:pt idx="178">
                  <c:v>38125</c:v>
                </c:pt>
                <c:pt idx="179">
                  <c:v>38126</c:v>
                </c:pt>
                <c:pt idx="180">
                  <c:v>38127</c:v>
                </c:pt>
                <c:pt idx="181">
                  <c:v>38131</c:v>
                </c:pt>
                <c:pt idx="182">
                  <c:v>38132</c:v>
                </c:pt>
                <c:pt idx="183">
                  <c:v>38133</c:v>
                </c:pt>
                <c:pt idx="184">
                  <c:v>38134</c:v>
                </c:pt>
                <c:pt idx="185">
                  <c:v>38135</c:v>
                </c:pt>
                <c:pt idx="186">
                  <c:v>38138</c:v>
                </c:pt>
                <c:pt idx="187">
                  <c:v>38140</c:v>
                </c:pt>
                <c:pt idx="188">
                  <c:v>38141</c:v>
                </c:pt>
                <c:pt idx="189">
                  <c:v>38142</c:v>
                </c:pt>
                <c:pt idx="190">
                  <c:v>38145</c:v>
                </c:pt>
                <c:pt idx="191">
                  <c:v>38146</c:v>
                </c:pt>
                <c:pt idx="192">
                  <c:v>38147</c:v>
                </c:pt>
                <c:pt idx="193">
                  <c:v>38148</c:v>
                </c:pt>
                <c:pt idx="194">
                  <c:v>38154</c:v>
                </c:pt>
                <c:pt idx="195">
                  <c:v>38155</c:v>
                </c:pt>
                <c:pt idx="196">
                  <c:v>38156</c:v>
                </c:pt>
                <c:pt idx="197">
                  <c:v>38159</c:v>
                </c:pt>
                <c:pt idx="198">
                  <c:v>38160</c:v>
                </c:pt>
                <c:pt idx="199">
                  <c:v>38161</c:v>
                </c:pt>
                <c:pt idx="200">
                  <c:v>38162</c:v>
                </c:pt>
                <c:pt idx="201">
                  <c:v>38163</c:v>
                </c:pt>
                <c:pt idx="202">
                  <c:v>38166</c:v>
                </c:pt>
                <c:pt idx="203">
                  <c:v>38167</c:v>
                </c:pt>
                <c:pt idx="204">
                  <c:v>38168</c:v>
                </c:pt>
                <c:pt idx="205">
                  <c:v>38169</c:v>
                </c:pt>
                <c:pt idx="206">
                  <c:v>38170</c:v>
                </c:pt>
                <c:pt idx="207">
                  <c:v>38175</c:v>
                </c:pt>
                <c:pt idx="208">
                  <c:v>38188</c:v>
                </c:pt>
                <c:pt idx="209">
                  <c:v>38189</c:v>
                </c:pt>
                <c:pt idx="210">
                  <c:v>38190</c:v>
                </c:pt>
                <c:pt idx="211">
                  <c:v>38191</c:v>
                </c:pt>
                <c:pt idx="212">
                  <c:v>38194</c:v>
                </c:pt>
                <c:pt idx="213">
                  <c:v>38195</c:v>
                </c:pt>
                <c:pt idx="214">
                  <c:v>38196</c:v>
                </c:pt>
                <c:pt idx="215">
                  <c:v>38197</c:v>
                </c:pt>
                <c:pt idx="216">
                  <c:v>38198</c:v>
                </c:pt>
                <c:pt idx="217">
                  <c:v>38201</c:v>
                </c:pt>
                <c:pt idx="218">
                  <c:v>38202</c:v>
                </c:pt>
                <c:pt idx="219">
                  <c:v>38203</c:v>
                </c:pt>
                <c:pt idx="220">
                  <c:v>38205</c:v>
                </c:pt>
                <c:pt idx="221">
                  <c:v>38208</c:v>
                </c:pt>
                <c:pt idx="222">
                  <c:v>38209</c:v>
                </c:pt>
                <c:pt idx="223">
                  <c:v>38210</c:v>
                </c:pt>
                <c:pt idx="224">
                  <c:v>38211</c:v>
                </c:pt>
                <c:pt idx="225">
                  <c:v>38212</c:v>
                </c:pt>
                <c:pt idx="226">
                  <c:v>38215</c:v>
                </c:pt>
                <c:pt idx="227">
                  <c:v>38216</c:v>
                </c:pt>
                <c:pt idx="228">
                  <c:v>38217</c:v>
                </c:pt>
                <c:pt idx="229">
                  <c:v>38218</c:v>
                </c:pt>
                <c:pt idx="230">
                  <c:v>38219</c:v>
                </c:pt>
                <c:pt idx="231">
                  <c:v>38222</c:v>
                </c:pt>
                <c:pt idx="232">
                  <c:v>38223</c:v>
                </c:pt>
                <c:pt idx="233">
                  <c:v>38224</c:v>
                </c:pt>
                <c:pt idx="234">
                  <c:v>38225</c:v>
                </c:pt>
                <c:pt idx="235">
                  <c:v>38226</c:v>
                </c:pt>
                <c:pt idx="236">
                  <c:v>38229</c:v>
                </c:pt>
                <c:pt idx="237">
                  <c:v>38230</c:v>
                </c:pt>
                <c:pt idx="238">
                  <c:v>38231</c:v>
                </c:pt>
                <c:pt idx="239">
                  <c:v>38232</c:v>
                </c:pt>
                <c:pt idx="240">
                  <c:v>38233</c:v>
                </c:pt>
                <c:pt idx="241">
                  <c:v>38236</c:v>
                </c:pt>
                <c:pt idx="242">
                  <c:v>38237</c:v>
                </c:pt>
                <c:pt idx="243">
                  <c:v>38238</c:v>
                </c:pt>
                <c:pt idx="244">
                  <c:v>38240</c:v>
                </c:pt>
                <c:pt idx="245">
                  <c:v>38243</c:v>
                </c:pt>
                <c:pt idx="246">
                  <c:v>38244</c:v>
                </c:pt>
                <c:pt idx="247">
                  <c:v>38245</c:v>
                </c:pt>
                <c:pt idx="248">
                  <c:v>38250</c:v>
                </c:pt>
                <c:pt idx="249">
                  <c:v>38251</c:v>
                </c:pt>
                <c:pt idx="250">
                  <c:v>38252</c:v>
                </c:pt>
                <c:pt idx="251">
                  <c:v>38254</c:v>
                </c:pt>
                <c:pt idx="252">
                  <c:v>38257</c:v>
                </c:pt>
                <c:pt idx="253">
                  <c:v>38258</c:v>
                </c:pt>
                <c:pt idx="254">
                  <c:v>38259</c:v>
                </c:pt>
                <c:pt idx="255">
                  <c:v>38260</c:v>
                </c:pt>
                <c:pt idx="256">
                  <c:v>38261</c:v>
                </c:pt>
                <c:pt idx="257">
                  <c:v>38264</c:v>
                </c:pt>
                <c:pt idx="258">
                  <c:v>38265</c:v>
                </c:pt>
                <c:pt idx="259">
                  <c:v>38266</c:v>
                </c:pt>
                <c:pt idx="260">
                  <c:v>38267</c:v>
                </c:pt>
                <c:pt idx="261">
                  <c:v>38268</c:v>
                </c:pt>
                <c:pt idx="262">
                  <c:v>38271</c:v>
                </c:pt>
                <c:pt idx="263">
                  <c:v>38272</c:v>
                </c:pt>
                <c:pt idx="264">
                  <c:v>38273</c:v>
                </c:pt>
                <c:pt idx="265">
                  <c:v>38274</c:v>
                </c:pt>
                <c:pt idx="266">
                  <c:v>38275</c:v>
                </c:pt>
                <c:pt idx="267">
                  <c:v>38278</c:v>
                </c:pt>
                <c:pt idx="268">
                  <c:v>38279</c:v>
                </c:pt>
                <c:pt idx="269">
                  <c:v>38280</c:v>
                </c:pt>
                <c:pt idx="270">
                  <c:v>38281</c:v>
                </c:pt>
                <c:pt idx="271">
                  <c:v>38282</c:v>
                </c:pt>
                <c:pt idx="272">
                  <c:v>38285</c:v>
                </c:pt>
                <c:pt idx="273">
                  <c:v>38286</c:v>
                </c:pt>
                <c:pt idx="274">
                  <c:v>38287</c:v>
                </c:pt>
                <c:pt idx="275">
                  <c:v>38288</c:v>
                </c:pt>
                <c:pt idx="276">
                  <c:v>38289</c:v>
                </c:pt>
                <c:pt idx="277">
                  <c:v>38292</c:v>
                </c:pt>
                <c:pt idx="278">
                  <c:v>38293</c:v>
                </c:pt>
                <c:pt idx="279">
                  <c:v>38294</c:v>
                </c:pt>
                <c:pt idx="280">
                  <c:v>38295</c:v>
                </c:pt>
                <c:pt idx="281">
                  <c:v>38296</c:v>
                </c:pt>
                <c:pt idx="282">
                  <c:v>38299</c:v>
                </c:pt>
                <c:pt idx="283">
                  <c:v>38300</c:v>
                </c:pt>
                <c:pt idx="284">
                  <c:v>38301</c:v>
                </c:pt>
                <c:pt idx="285">
                  <c:v>38302</c:v>
                </c:pt>
                <c:pt idx="286">
                  <c:v>38303</c:v>
                </c:pt>
                <c:pt idx="287">
                  <c:v>38306</c:v>
                </c:pt>
                <c:pt idx="288">
                  <c:v>38307</c:v>
                </c:pt>
                <c:pt idx="289">
                  <c:v>38308</c:v>
                </c:pt>
                <c:pt idx="290">
                  <c:v>38309</c:v>
                </c:pt>
                <c:pt idx="291">
                  <c:v>38310</c:v>
                </c:pt>
                <c:pt idx="292">
                  <c:v>38313</c:v>
                </c:pt>
                <c:pt idx="293">
                  <c:v>38314</c:v>
                </c:pt>
                <c:pt idx="294">
                  <c:v>38315</c:v>
                </c:pt>
                <c:pt idx="295">
                  <c:v>38316</c:v>
                </c:pt>
                <c:pt idx="296">
                  <c:v>38317</c:v>
                </c:pt>
                <c:pt idx="297">
                  <c:v>38320</c:v>
                </c:pt>
                <c:pt idx="298">
                  <c:v>38321</c:v>
                </c:pt>
                <c:pt idx="299">
                  <c:v>38322</c:v>
                </c:pt>
                <c:pt idx="300">
                  <c:v>38323</c:v>
                </c:pt>
                <c:pt idx="301">
                  <c:v>38324</c:v>
                </c:pt>
                <c:pt idx="302">
                  <c:v>38327</c:v>
                </c:pt>
                <c:pt idx="303">
                  <c:v>38328</c:v>
                </c:pt>
                <c:pt idx="304">
                  <c:v>38329</c:v>
                </c:pt>
                <c:pt idx="305">
                  <c:v>38330</c:v>
                </c:pt>
                <c:pt idx="306">
                  <c:v>38331</c:v>
                </c:pt>
                <c:pt idx="307">
                  <c:v>38334</c:v>
                </c:pt>
                <c:pt idx="308">
                  <c:v>38335</c:v>
                </c:pt>
                <c:pt idx="309">
                  <c:v>38336</c:v>
                </c:pt>
                <c:pt idx="310">
                  <c:v>38337</c:v>
                </c:pt>
                <c:pt idx="311">
                  <c:v>38338</c:v>
                </c:pt>
                <c:pt idx="312">
                  <c:v>38341</c:v>
                </c:pt>
                <c:pt idx="313">
                  <c:v>38342</c:v>
                </c:pt>
                <c:pt idx="314">
                  <c:v>38343</c:v>
                </c:pt>
                <c:pt idx="315">
                  <c:v>38344</c:v>
                </c:pt>
                <c:pt idx="316">
                  <c:v>38345</c:v>
                </c:pt>
                <c:pt idx="317">
                  <c:v>38348</c:v>
                </c:pt>
                <c:pt idx="318">
                  <c:v>38349</c:v>
                </c:pt>
                <c:pt idx="319">
                  <c:v>38350</c:v>
                </c:pt>
                <c:pt idx="320">
                  <c:v>38351</c:v>
                </c:pt>
                <c:pt idx="321">
                  <c:v>38352</c:v>
                </c:pt>
                <c:pt idx="322">
                  <c:v>38355</c:v>
                </c:pt>
                <c:pt idx="323">
                  <c:v>38356</c:v>
                </c:pt>
                <c:pt idx="324">
                  <c:v>38357</c:v>
                </c:pt>
                <c:pt idx="325">
                  <c:v>38358</c:v>
                </c:pt>
                <c:pt idx="326">
                  <c:v>38359</c:v>
                </c:pt>
                <c:pt idx="327">
                  <c:v>38362</c:v>
                </c:pt>
                <c:pt idx="328">
                  <c:v>38363</c:v>
                </c:pt>
                <c:pt idx="329">
                  <c:v>38364</c:v>
                </c:pt>
                <c:pt idx="330">
                  <c:v>38365</c:v>
                </c:pt>
                <c:pt idx="331">
                  <c:v>38366</c:v>
                </c:pt>
                <c:pt idx="332">
                  <c:v>38369</c:v>
                </c:pt>
                <c:pt idx="333">
                  <c:v>38370</c:v>
                </c:pt>
                <c:pt idx="334">
                  <c:v>38371</c:v>
                </c:pt>
                <c:pt idx="335">
                  <c:v>38372</c:v>
                </c:pt>
                <c:pt idx="336">
                  <c:v>38373</c:v>
                </c:pt>
                <c:pt idx="337">
                  <c:v>38376</c:v>
                </c:pt>
                <c:pt idx="338">
                  <c:v>38377</c:v>
                </c:pt>
                <c:pt idx="339">
                  <c:v>38378</c:v>
                </c:pt>
                <c:pt idx="340">
                  <c:v>38379</c:v>
                </c:pt>
                <c:pt idx="341">
                  <c:v>38380</c:v>
                </c:pt>
                <c:pt idx="342">
                  <c:v>38383</c:v>
                </c:pt>
                <c:pt idx="343">
                  <c:v>38384</c:v>
                </c:pt>
                <c:pt idx="344">
                  <c:v>38385</c:v>
                </c:pt>
                <c:pt idx="345">
                  <c:v>38386</c:v>
                </c:pt>
                <c:pt idx="346">
                  <c:v>38387</c:v>
                </c:pt>
                <c:pt idx="347">
                  <c:v>38390</c:v>
                </c:pt>
                <c:pt idx="348">
                  <c:v>38391</c:v>
                </c:pt>
                <c:pt idx="349">
                  <c:v>38392</c:v>
                </c:pt>
                <c:pt idx="350">
                  <c:v>38393</c:v>
                </c:pt>
                <c:pt idx="351">
                  <c:v>38394</c:v>
                </c:pt>
                <c:pt idx="352">
                  <c:v>38397</c:v>
                </c:pt>
                <c:pt idx="353">
                  <c:v>38398</c:v>
                </c:pt>
                <c:pt idx="354">
                  <c:v>38399</c:v>
                </c:pt>
                <c:pt idx="355">
                  <c:v>38400</c:v>
                </c:pt>
                <c:pt idx="356">
                  <c:v>38401</c:v>
                </c:pt>
                <c:pt idx="357">
                  <c:v>38404</c:v>
                </c:pt>
                <c:pt idx="358">
                  <c:v>38405</c:v>
                </c:pt>
                <c:pt idx="359">
                  <c:v>38406</c:v>
                </c:pt>
                <c:pt idx="360">
                  <c:v>38407</c:v>
                </c:pt>
                <c:pt idx="361">
                  <c:v>38411</c:v>
                </c:pt>
                <c:pt idx="362">
                  <c:v>38412</c:v>
                </c:pt>
                <c:pt idx="363">
                  <c:v>38413</c:v>
                </c:pt>
                <c:pt idx="364">
                  <c:v>38414</c:v>
                </c:pt>
                <c:pt idx="365">
                  <c:v>38415</c:v>
                </c:pt>
                <c:pt idx="366">
                  <c:v>38418</c:v>
                </c:pt>
                <c:pt idx="367">
                  <c:v>38419</c:v>
                </c:pt>
                <c:pt idx="368">
                  <c:v>38420</c:v>
                </c:pt>
                <c:pt idx="369">
                  <c:v>38421</c:v>
                </c:pt>
                <c:pt idx="370">
                  <c:v>38422</c:v>
                </c:pt>
                <c:pt idx="371">
                  <c:v>38425</c:v>
                </c:pt>
                <c:pt idx="372">
                  <c:v>38426</c:v>
                </c:pt>
                <c:pt idx="373">
                  <c:v>38427</c:v>
                </c:pt>
                <c:pt idx="374">
                  <c:v>38428</c:v>
                </c:pt>
                <c:pt idx="375">
                  <c:v>38429</c:v>
                </c:pt>
                <c:pt idx="376">
                  <c:v>38433</c:v>
                </c:pt>
                <c:pt idx="377">
                  <c:v>38434</c:v>
                </c:pt>
                <c:pt idx="378">
                  <c:v>38435</c:v>
                </c:pt>
                <c:pt idx="379">
                  <c:v>38436</c:v>
                </c:pt>
                <c:pt idx="380">
                  <c:v>38439</c:v>
                </c:pt>
                <c:pt idx="381">
                  <c:v>38440</c:v>
                </c:pt>
                <c:pt idx="382">
                  <c:v>38441</c:v>
                </c:pt>
                <c:pt idx="383">
                  <c:v>38442</c:v>
                </c:pt>
                <c:pt idx="384">
                  <c:v>38443</c:v>
                </c:pt>
                <c:pt idx="385">
                  <c:v>38446</c:v>
                </c:pt>
                <c:pt idx="386">
                  <c:v>38447</c:v>
                </c:pt>
                <c:pt idx="387">
                  <c:v>38448</c:v>
                </c:pt>
                <c:pt idx="388">
                  <c:v>38449</c:v>
                </c:pt>
                <c:pt idx="389">
                  <c:v>38450</c:v>
                </c:pt>
                <c:pt idx="390">
                  <c:v>38453</c:v>
                </c:pt>
                <c:pt idx="391">
                  <c:v>38454</c:v>
                </c:pt>
                <c:pt idx="392">
                  <c:v>38455</c:v>
                </c:pt>
                <c:pt idx="393">
                  <c:v>38456</c:v>
                </c:pt>
                <c:pt idx="394">
                  <c:v>38457</c:v>
                </c:pt>
                <c:pt idx="395">
                  <c:v>38460</c:v>
                </c:pt>
                <c:pt idx="396">
                  <c:v>38461</c:v>
                </c:pt>
                <c:pt idx="397">
                  <c:v>38462</c:v>
                </c:pt>
                <c:pt idx="398">
                  <c:v>38463</c:v>
                </c:pt>
                <c:pt idx="399">
                  <c:v>38464</c:v>
                </c:pt>
                <c:pt idx="400">
                  <c:v>38467</c:v>
                </c:pt>
                <c:pt idx="401">
                  <c:v>38468</c:v>
                </c:pt>
                <c:pt idx="402">
                  <c:v>38469</c:v>
                </c:pt>
                <c:pt idx="403">
                  <c:v>38471</c:v>
                </c:pt>
                <c:pt idx="404">
                  <c:v>38474</c:v>
                </c:pt>
                <c:pt idx="405">
                  <c:v>38475</c:v>
                </c:pt>
                <c:pt idx="406">
                  <c:v>38476</c:v>
                </c:pt>
                <c:pt idx="407">
                  <c:v>38477</c:v>
                </c:pt>
                <c:pt idx="408">
                  <c:v>38478</c:v>
                </c:pt>
                <c:pt idx="409">
                  <c:v>38481</c:v>
                </c:pt>
                <c:pt idx="410">
                  <c:v>38482</c:v>
                </c:pt>
                <c:pt idx="411">
                  <c:v>38483</c:v>
                </c:pt>
                <c:pt idx="412">
                  <c:v>38484</c:v>
                </c:pt>
                <c:pt idx="413">
                  <c:v>38485</c:v>
                </c:pt>
                <c:pt idx="414">
                  <c:v>38488</c:v>
                </c:pt>
                <c:pt idx="415">
                  <c:v>38489</c:v>
                </c:pt>
                <c:pt idx="416">
                  <c:v>38490</c:v>
                </c:pt>
                <c:pt idx="417">
                  <c:v>38491</c:v>
                </c:pt>
                <c:pt idx="418">
                  <c:v>38492</c:v>
                </c:pt>
                <c:pt idx="419">
                  <c:v>38495</c:v>
                </c:pt>
                <c:pt idx="420">
                  <c:v>38496</c:v>
                </c:pt>
                <c:pt idx="421">
                  <c:v>38498</c:v>
                </c:pt>
                <c:pt idx="422">
                  <c:v>38499</c:v>
                </c:pt>
                <c:pt idx="423">
                  <c:v>38502</c:v>
                </c:pt>
                <c:pt idx="424">
                  <c:v>38503</c:v>
                </c:pt>
                <c:pt idx="425">
                  <c:v>38504</c:v>
                </c:pt>
                <c:pt idx="426">
                  <c:v>38505</c:v>
                </c:pt>
                <c:pt idx="427">
                  <c:v>38506</c:v>
                </c:pt>
                <c:pt idx="428">
                  <c:v>38509</c:v>
                </c:pt>
                <c:pt idx="429">
                  <c:v>38510</c:v>
                </c:pt>
                <c:pt idx="430">
                  <c:v>38511</c:v>
                </c:pt>
                <c:pt idx="431">
                  <c:v>38512</c:v>
                </c:pt>
                <c:pt idx="432">
                  <c:v>38513</c:v>
                </c:pt>
                <c:pt idx="433">
                  <c:v>38516</c:v>
                </c:pt>
                <c:pt idx="434">
                  <c:v>38517</c:v>
                </c:pt>
                <c:pt idx="435">
                  <c:v>38518</c:v>
                </c:pt>
                <c:pt idx="436">
                  <c:v>38519</c:v>
                </c:pt>
                <c:pt idx="437">
                  <c:v>38520</c:v>
                </c:pt>
                <c:pt idx="438">
                  <c:v>38523</c:v>
                </c:pt>
                <c:pt idx="439">
                  <c:v>38524</c:v>
                </c:pt>
                <c:pt idx="440">
                  <c:v>38525</c:v>
                </c:pt>
                <c:pt idx="441">
                  <c:v>38526</c:v>
                </c:pt>
                <c:pt idx="442">
                  <c:v>38527</c:v>
                </c:pt>
                <c:pt idx="443">
                  <c:v>38530</c:v>
                </c:pt>
                <c:pt idx="444">
                  <c:v>38531</c:v>
                </c:pt>
                <c:pt idx="445">
                  <c:v>38532</c:v>
                </c:pt>
                <c:pt idx="446">
                  <c:v>38533</c:v>
                </c:pt>
                <c:pt idx="447">
                  <c:v>38534</c:v>
                </c:pt>
                <c:pt idx="448">
                  <c:v>38537</c:v>
                </c:pt>
                <c:pt idx="449">
                  <c:v>38538</c:v>
                </c:pt>
                <c:pt idx="450">
                  <c:v>38539</c:v>
                </c:pt>
                <c:pt idx="451">
                  <c:v>38540</c:v>
                </c:pt>
                <c:pt idx="452">
                  <c:v>38541</c:v>
                </c:pt>
                <c:pt idx="453">
                  <c:v>38544</c:v>
                </c:pt>
                <c:pt idx="454">
                  <c:v>38545</c:v>
                </c:pt>
                <c:pt idx="455">
                  <c:v>38546</c:v>
                </c:pt>
                <c:pt idx="456">
                  <c:v>38547</c:v>
                </c:pt>
                <c:pt idx="457">
                  <c:v>38548</c:v>
                </c:pt>
                <c:pt idx="458">
                  <c:v>38551</c:v>
                </c:pt>
                <c:pt idx="459">
                  <c:v>38552</c:v>
                </c:pt>
                <c:pt idx="460">
                  <c:v>38553</c:v>
                </c:pt>
                <c:pt idx="461">
                  <c:v>38554</c:v>
                </c:pt>
                <c:pt idx="462">
                  <c:v>38555</c:v>
                </c:pt>
                <c:pt idx="463">
                  <c:v>38558</c:v>
                </c:pt>
                <c:pt idx="464">
                  <c:v>38559</c:v>
                </c:pt>
                <c:pt idx="465">
                  <c:v>38560</c:v>
                </c:pt>
                <c:pt idx="466">
                  <c:v>38561</c:v>
                </c:pt>
                <c:pt idx="467">
                  <c:v>38562</c:v>
                </c:pt>
                <c:pt idx="468">
                  <c:v>38565</c:v>
                </c:pt>
                <c:pt idx="469">
                  <c:v>38566</c:v>
                </c:pt>
                <c:pt idx="470">
                  <c:v>38567</c:v>
                </c:pt>
                <c:pt idx="471">
                  <c:v>38568</c:v>
                </c:pt>
                <c:pt idx="472">
                  <c:v>38569</c:v>
                </c:pt>
                <c:pt idx="473">
                  <c:v>38572</c:v>
                </c:pt>
                <c:pt idx="474">
                  <c:v>38573</c:v>
                </c:pt>
                <c:pt idx="475">
                  <c:v>38574</c:v>
                </c:pt>
                <c:pt idx="476">
                  <c:v>38575</c:v>
                </c:pt>
                <c:pt idx="477">
                  <c:v>38576</c:v>
                </c:pt>
                <c:pt idx="478">
                  <c:v>38579</c:v>
                </c:pt>
                <c:pt idx="479">
                  <c:v>38580</c:v>
                </c:pt>
                <c:pt idx="480">
                  <c:v>38581</c:v>
                </c:pt>
                <c:pt idx="481">
                  <c:v>38582</c:v>
                </c:pt>
                <c:pt idx="482">
                  <c:v>38583</c:v>
                </c:pt>
                <c:pt idx="483">
                  <c:v>38586</c:v>
                </c:pt>
                <c:pt idx="484">
                  <c:v>38587</c:v>
                </c:pt>
                <c:pt idx="485">
                  <c:v>38588</c:v>
                </c:pt>
                <c:pt idx="486">
                  <c:v>38589</c:v>
                </c:pt>
                <c:pt idx="487">
                  <c:v>38590</c:v>
                </c:pt>
                <c:pt idx="488">
                  <c:v>38594</c:v>
                </c:pt>
                <c:pt idx="489">
                  <c:v>38595</c:v>
                </c:pt>
                <c:pt idx="490">
                  <c:v>38596</c:v>
                </c:pt>
                <c:pt idx="491">
                  <c:v>38597</c:v>
                </c:pt>
                <c:pt idx="492">
                  <c:v>38600</c:v>
                </c:pt>
                <c:pt idx="493">
                  <c:v>38601</c:v>
                </c:pt>
                <c:pt idx="494">
                  <c:v>38602</c:v>
                </c:pt>
                <c:pt idx="495">
                  <c:v>38603</c:v>
                </c:pt>
                <c:pt idx="496">
                  <c:v>38604</c:v>
                </c:pt>
                <c:pt idx="497">
                  <c:v>38607</c:v>
                </c:pt>
                <c:pt idx="498">
                  <c:v>38608</c:v>
                </c:pt>
                <c:pt idx="499">
                  <c:v>38609</c:v>
                </c:pt>
                <c:pt idx="500">
                  <c:v>38610</c:v>
                </c:pt>
                <c:pt idx="501">
                  <c:v>38614</c:v>
                </c:pt>
                <c:pt idx="502">
                  <c:v>38615</c:v>
                </c:pt>
                <c:pt idx="503">
                  <c:v>38616</c:v>
                </c:pt>
                <c:pt idx="504">
                  <c:v>38617</c:v>
                </c:pt>
                <c:pt idx="505">
                  <c:v>38618</c:v>
                </c:pt>
                <c:pt idx="506">
                  <c:v>38621</c:v>
                </c:pt>
                <c:pt idx="507">
                  <c:v>38622</c:v>
                </c:pt>
                <c:pt idx="508">
                  <c:v>38623</c:v>
                </c:pt>
                <c:pt idx="509">
                  <c:v>38624</c:v>
                </c:pt>
                <c:pt idx="510">
                  <c:v>38625</c:v>
                </c:pt>
                <c:pt idx="511">
                  <c:v>38628</c:v>
                </c:pt>
                <c:pt idx="512">
                  <c:v>38629</c:v>
                </c:pt>
                <c:pt idx="513">
                  <c:v>38630</c:v>
                </c:pt>
                <c:pt idx="514">
                  <c:v>38631</c:v>
                </c:pt>
                <c:pt idx="515">
                  <c:v>38632</c:v>
                </c:pt>
                <c:pt idx="516">
                  <c:v>38635</c:v>
                </c:pt>
                <c:pt idx="517">
                  <c:v>38636</c:v>
                </c:pt>
                <c:pt idx="518">
                  <c:v>38637</c:v>
                </c:pt>
                <c:pt idx="519">
                  <c:v>38638</c:v>
                </c:pt>
                <c:pt idx="520">
                  <c:v>38639</c:v>
                </c:pt>
                <c:pt idx="521">
                  <c:v>38642</c:v>
                </c:pt>
                <c:pt idx="522">
                  <c:v>38643</c:v>
                </c:pt>
                <c:pt idx="523">
                  <c:v>38644</c:v>
                </c:pt>
                <c:pt idx="524">
                  <c:v>38645</c:v>
                </c:pt>
                <c:pt idx="525">
                  <c:v>38646</c:v>
                </c:pt>
                <c:pt idx="526">
                  <c:v>38649</c:v>
                </c:pt>
                <c:pt idx="527">
                  <c:v>38650</c:v>
                </c:pt>
                <c:pt idx="528">
                  <c:v>38651</c:v>
                </c:pt>
                <c:pt idx="529">
                  <c:v>38652</c:v>
                </c:pt>
                <c:pt idx="530">
                  <c:v>38653</c:v>
                </c:pt>
                <c:pt idx="531">
                  <c:v>38656</c:v>
                </c:pt>
                <c:pt idx="532">
                  <c:v>38657</c:v>
                </c:pt>
                <c:pt idx="533">
                  <c:v>38658</c:v>
                </c:pt>
                <c:pt idx="534">
                  <c:v>38659</c:v>
                </c:pt>
                <c:pt idx="535">
                  <c:v>38660</c:v>
                </c:pt>
                <c:pt idx="536">
                  <c:v>38663</c:v>
                </c:pt>
                <c:pt idx="537">
                  <c:v>38664</c:v>
                </c:pt>
                <c:pt idx="538">
                  <c:v>38665</c:v>
                </c:pt>
                <c:pt idx="539">
                  <c:v>38666</c:v>
                </c:pt>
                <c:pt idx="540">
                  <c:v>38667</c:v>
                </c:pt>
                <c:pt idx="541">
                  <c:v>38670</c:v>
                </c:pt>
                <c:pt idx="542">
                  <c:v>38671</c:v>
                </c:pt>
                <c:pt idx="543">
                  <c:v>38672</c:v>
                </c:pt>
                <c:pt idx="544">
                  <c:v>38673</c:v>
                </c:pt>
                <c:pt idx="545">
                  <c:v>38674</c:v>
                </c:pt>
                <c:pt idx="546">
                  <c:v>38677</c:v>
                </c:pt>
                <c:pt idx="547">
                  <c:v>38678</c:v>
                </c:pt>
                <c:pt idx="548">
                  <c:v>38679</c:v>
                </c:pt>
                <c:pt idx="549">
                  <c:v>38680</c:v>
                </c:pt>
                <c:pt idx="550">
                  <c:v>38681</c:v>
                </c:pt>
                <c:pt idx="551">
                  <c:v>38684</c:v>
                </c:pt>
                <c:pt idx="552">
                  <c:v>38685</c:v>
                </c:pt>
                <c:pt idx="553">
                  <c:v>38686</c:v>
                </c:pt>
                <c:pt idx="554">
                  <c:v>38687</c:v>
                </c:pt>
                <c:pt idx="555">
                  <c:v>38688</c:v>
                </c:pt>
                <c:pt idx="556">
                  <c:v>38691</c:v>
                </c:pt>
                <c:pt idx="557">
                  <c:v>38692</c:v>
                </c:pt>
                <c:pt idx="558">
                  <c:v>38693</c:v>
                </c:pt>
                <c:pt idx="559">
                  <c:v>38694</c:v>
                </c:pt>
                <c:pt idx="560">
                  <c:v>38695</c:v>
                </c:pt>
                <c:pt idx="561">
                  <c:v>38699</c:v>
                </c:pt>
                <c:pt idx="562">
                  <c:v>38700</c:v>
                </c:pt>
                <c:pt idx="563">
                  <c:v>38701</c:v>
                </c:pt>
                <c:pt idx="564">
                  <c:v>38702</c:v>
                </c:pt>
                <c:pt idx="565">
                  <c:v>38705</c:v>
                </c:pt>
                <c:pt idx="566">
                  <c:v>38706</c:v>
                </c:pt>
                <c:pt idx="567">
                  <c:v>38707</c:v>
                </c:pt>
                <c:pt idx="568">
                  <c:v>38708</c:v>
                </c:pt>
                <c:pt idx="569">
                  <c:v>38709</c:v>
                </c:pt>
                <c:pt idx="570">
                  <c:v>38712</c:v>
                </c:pt>
                <c:pt idx="571">
                  <c:v>38713</c:v>
                </c:pt>
                <c:pt idx="572">
                  <c:v>38714</c:v>
                </c:pt>
                <c:pt idx="573">
                  <c:v>38715</c:v>
                </c:pt>
                <c:pt idx="574">
                  <c:v>38719</c:v>
                </c:pt>
                <c:pt idx="575">
                  <c:v>38720</c:v>
                </c:pt>
                <c:pt idx="576">
                  <c:v>38721</c:v>
                </c:pt>
                <c:pt idx="577">
                  <c:v>38722</c:v>
                </c:pt>
                <c:pt idx="578">
                  <c:v>38723</c:v>
                </c:pt>
                <c:pt idx="579">
                  <c:v>38726</c:v>
                </c:pt>
                <c:pt idx="580">
                  <c:v>38727</c:v>
                </c:pt>
                <c:pt idx="581">
                  <c:v>38728</c:v>
                </c:pt>
                <c:pt idx="582">
                  <c:v>38729</c:v>
                </c:pt>
                <c:pt idx="583">
                  <c:v>38730</c:v>
                </c:pt>
                <c:pt idx="584">
                  <c:v>38733</c:v>
                </c:pt>
                <c:pt idx="585">
                  <c:v>38734</c:v>
                </c:pt>
                <c:pt idx="586">
                  <c:v>38735</c:v>
                </c:pt>
                <c:pt idx="587">
                  <c:v>38736</c:v>
                </c:pt>
                <c:pt idx="588">
                  <c:v>38737</c:v>
                </c:pt>
                <c:pt idx="589">
                  <c:v>38740</c:v>
                </c:pt>
                <c:pt idx="590">
                  <c:v>38741</c:v>
                </c:pt>
                <c:pt idx="591">
                  <c:v>38742</c:v>
                </c:pt>
                <c:pt idx="592">
                  <c:v>38743</c:v>
                </c:pt>
                <c:pt idx="593">
                  <c:v>38744</c:v>
                </c:pt>
                <c:pt idx="594">
                  <c:v>38747</c:v>
                </c:pt>
                <c:pt idx="595">
                  <c:v>38748</c:v>
                </c:pt>
                <c:pt idx="596">
                  <c:v>38749</c:v>
                </c:pt>
                <c:pt idx="597">
                  <c:v>38750</c:v>
                </c:pt>
                <c:pt idx="598">
                  <c:v>38751</c:v>
                </c:pt>
                <c:pt idx="599">
                  <c:v>38755</c:v>
                </c:pt>
                <c:pt idx="600">
                  <c:v>38756</c:v>
                </c:pt>
                <c:pt idx="601">
                  <c:v>38757</c:v>
                </c:pt>
                <c:pt idx="602">
                  <c:v>38758</c:v>
                </c:pt>
                <c:pt idx="603">
                  <c:v>38761</c:v>
                </c:pt>
                <c:pt idx="604">
                  <c:v>38762</c:v>
                </c:pt>
                <c:pt idx="605">
                  <c:v>38763</c:v>
                </c:pt>
                <c:pt idx="606">
                  <c:v>38764</c:v>
                </c:pt>
                <c:pt idx="607">
                  <c:v>38765</c:v>
                </c:pt>
                <c:pt idx="608">
                  <c:v>38768</c:v>
                </c:pt>
                <c:pt idx="609">
                  <c:v>38769</c:v>
                </c:pt>
                <c:pt idx="610">
                  <c:v>38770</c:v>
                </c:pt>
                <c:pt idx="611">
                  <c:v>38771</c:v>
                </c:pt>
                <c:pt idx="612">
                  <c:v>38772</c:v>
                </c:pt>
                <c:pt idx="613">
                  <c:v>38775</c:v>
                </c:pt>
                <c:pt idx="614">
                  <c:v>38776</c:v>
                </c:pt>
                <c:pt idx="615">
                  <c:v>38777</c:v>
                </c:pt>
                <c:pt idx="616">
                  <c:v>38778</c:v>
                </c:pt>
                <c:pt idx="617">
                  <c:v>38779</c:v>
                </c:pt>
                <c:pt idx="618">
                  <c:v>38782</c:v>
                </c:pt>
                <c:pt idx="619">
                  <c:v>38783</c:v>
                </c:pt>
                <c:pt idx="620">
                  <c:v>38784</c:v>
                </c:pt>
                <c:pt idx="621">
                  <c:v>38785</c:v>
                </c:pt>
                <c:pt idx="622">
                  <c:v>38786</c:v>
                </c:pt>
                <c:pt idx="623">
                  <c:v>38789</c:v>
                </c:pt>
                <c:pt idx="624">
                  <c:v>38790</c:v>
                </c:pt>
                <c:pt idx="625">
                  <c:v>38791</c:v>
                </c:pt>
                <c:pt idx="626">
                  <c:v>38792</c:v>
                </c:pt>
                <c:pt idx="627">
                  <c:v>38793</c:v>
                </c:pt>
                <c:pt idx="628">
                  <c:v>38796</c:v>
                </c:pt>
                <c:pt idx="629">
                  <c:v>38798</c:v>
                </c:pt>
                <c:pt idx="630">
                  <c:v>38799</c:v>
                </c:pt>
                <c:pt idx="631">
                  <c:v>38800</c:v>
                </c:pt>
                <c:pt idx="632">
                  <c:v>38803</c:v>
                </c:pt>
                <c:pt idx="633">
                  <c:v>38804</c:v>
                </c:pt>
                <c:pt idx="634">
                  <c:v>38805</c:v>
                </c:pt>
                <c:pt idx="635">
                  <c:v>38806</c:v>
                </c:pt>
                <c:pt idx="636">
                  <c:v>38807</c:v>
                </c:pt>
                <c:pt idx="637">
                  <c:v>38810</c:v>
                </c:pt>
                <c:pt idx="638">
                  <c:v>38811</c:v>
                </c:pt>
                <c:pt idx="639">
                  <c:v>38812</c:v>
                </c:pt>
                <c:pt idx="640">
                  <c:v>38813</c:v>
                </c:pt>
                <c:pt idx="641">
                  <c:v>38814</c:v>
                </c:pt>
                <c:pt idx="642">
                  <c:v>38817</c:v>
                </c:pt>
                <c:pt idx="643">
                  <c:v>38818</c:v>
                </c:pt>
                <c:pt idx="644">
                  <c:v>38819</c:v>
                </c:pt>
                <c:pt idx="645">
                  <c:v>38824</c:v>
                </c:pt>
                <c:pt idx="646">
                  <c:v>38825</c:v>
                </c:pt>
                <c:pt idx="647">
                  <c:v>38826</c:v>
                </c:pt>
                <c:pt idx="648">
                  <c:v>38827</c:v>
                </c:pt>
                <c:pt idx="649">
                  <c:v>38828</c:v>
                </c:pt>
                <c:pt idx="650">
                  <c:v>38831</c:v>
                </c:pt>
                <c:pt idx="651">
                  <c:v>38832</c:v>
                </c:pt>
                <c:pt idx="652">
                  <c:v>38833</c:v>
                </c:pt>
                <c:pt idx="653">
                  <c:v>38834</c:v>
                </c:pt>
                <c:pt idx="654">
                  <c:v>38835</c:v>
                </c:pt>
                <c:pt idx="655">
                  <c:v>38839</c:v>
                </c:pt>
                <c:pt idx="656">
                  <c:v>38840</c:v>
                </c:pt>
                <c:pt idx="657">
                  <c:v>38841</c:v>
                </c:pt>
                <c:pt idx="658">
                  <c:v>38842</c:v>
                </c:pt>
                <c:pt idx="659">
                  <c:v>38845</c:v>
                </c:pt>
                <c:pt idx="660">
                  <c:v>38846</c:v>
                </c:pt>
                <c:pt idx="661">
                  <c:v>38847</c:v>
                </c:pt>
                <c:pt idx="662">
                  <c:v>38848</c:v>
                </c:pt>
                <c:pt idx="663">
                  <c:v>38849</c:v>
                </c:pt>
                <c:pt idx="664">
                  <c:v>38852</c:v>
                </c:pt>
                <c:pt idx="665">
                  <c:v>38853</c:v>
                </c:pt>
                <c:pt idx="666">
                  <c:v>38854</c:v>
                </c:pt>
                <c:pt idx="667">
                  <c:v>38855</c:v>
                </c:pt>
                <c:pt idx="668">
                  <c:v>38856</c:v>
                </c:pt>
                <c:pt idx="669">
                  <c:v>38859</c:v>
                </c:pt>
                <c:pt idx="670">
                  <c:v>38860</c:v>
                </c:pt>
                <c:pt idx="671">
                  <c:v>38861</c:v>
                </c:pt>
                <c:pt idx="672">
                  <c:v>38862</c:v>
                </c:pt>
                <c:pt idx="673">
                  <c:v>38863</c:v>
                </c:pt>
                <c:pt idx="674">
                  <c:v>38866</c:v>
                </c:pt>
                <c:pt idx="675">
                  <c:v>38867</c:v>
                </c:pt>
                <c:pt idx="676">
                  <c:v>38868</c:v>
                </c:pt>
                <c:pt idx="677">
                  <c:v>38869</c:v>
                </c:pt>
                <c:pt idx="678">
                  <c:v>38870</c:v>
                </c:pt>
                <c:pt idx="679">
                  <c:v>38873</c:v>
                </c:pt>
                <c:pt idx="680">
                  <c:v>38874</c:v>
                </c:pt>
                <c:pt idx="681">
                  <c:v>38875</c:v>
                </c:pt>
                <c:pt idx="682">
                  <c:v>38876</c:v>
                </c:pt>
                <c:pt idx="683">
                  <c:v>38877</c:v>
                </c:pt>
                <c:pt idx="684">
                  <c:v>38880</c:v>
                </c:pt>
                <c:pt idx="685">
                  <c:v>38881</c:v>
                </c:pt>
                <c:pt idx="686">
                  <c:v>38882</c:v>
                </c:pt>
                <c:pt idx="687">
                  <c:v>38883</c:v>
                </c:pt>
                <c:pt idx="688">
                  <c:v>38884</c:v>
                </c:pt>
                <c:pt idx="689">
                  <c:v>38887</c:v>
                </c:pt>
                <c:pt idx="690">
                  <c:v>38888</c:v>
                </c:pt>
                <c:pt idx="691">
                  <c:v>38889</c:v>
                </c:pt>
                <c:pt idx="692">
                  <c:v>38890</c:v>
                </c:pt>
                <c:pt idx="693">
                  <c:v>38891</c:v>
                </c:pt>
                <c:pt idx="694">
                  <c:v>38894</c:v>
                </c:pt>
                <c:pt idx="695">
                  <c:v>38895</c:v>
                </c:pt>
                <c:pt idx="696">
                  <c:v>38896</c:v>
                </c:pt>
                <c:pt idx="697">
                  <c:v>38897</c:v>
                </c:pt>
                <c:pt idx="698">
                  <c:v>38898</c:v>
                </c:pt>
                <c:pt idx="699">
                  <c:v>38901</c:v>
                </c:pt>
                <c:pt idx="700">
                  <c:v>38902</c:v>
                </c:pt>
                <c:pt idx="701">
                  <c:v>38903</c:v>
                </c:pt>
                <c:pt idx="702">
                  <c:v>38904</c:v>
                </c:pt>
                <c:pt idx="703">
                  <c:v>38905</c:v>
                </c:pt>
                <c:pt idx="704">
                  <c:v>38908</c:v>
                </c:pt>
                <c:pt idx="705">
                  <c:v>38909</c:v>
                </c:pt>
                <c:pt idx="706">
                  <c:v>38910</c:v>
                </c:pt>
                <c:pt idx="707">
                  <c:v>38911</c:v>
                </c:pt>
                <c:pt idx="708">
                  <c:v>38912</c:v>
                </c:pt>
                <c:pt idx="709">
                  <c:v>38915</c:v>
                </c:pt>
                <c:pt idx="710">
                  <c:v>38916</c:v>
                </c:pt>
                <c:pt idx="711">
                  <c:v>38917</c:v>
                </c:pt>
                <c:pt idx="712">
                  <c:v>38918</c:v>
                </c:pt>
                <c:pt idx="713">
                  <c:v>38919</c:v>
                </c:pt>
                <c:pt idx="714">
                  <c:v>38922</c:v>
                </c:pt>
                <c:pt idx="715">
                  <c:v>38923</c:v>
                </c:pt>
                <c:pt idx="716">
                  <c:v>38924</c:v>
                </c:pt>
                <c:pt idx="717">
                  <c:v>38925</c:v>
                </c:pt>
                <c:pt idx="718">
                  <c:v>38926</c:v>
                </c:pt>
                <c:pt idx="719">
                  <c:v>38929</c:v>
                </c:pt>
                <c:pt idx="720">
                  <c:v>38930</c:v>
                </c:pt>
                <c:pt idx="721">
                  <c:v>38931</c:v>
                </c:pt>
                <c:pt idx="722">
                  <c:v>38932</c:v>
                </c:pt>
                <c:pt idx="723">
                  <c:v>38933</c:v>
                </c:pt>
                <c:pt idx="724">
                  <c:v>38936</c:v>
                </c:pt>
                <c:pt idx="725">
                  <c:v>38937</c:v>
                </c:pt>
                <c:pt idx="726">
                  <c:v>38938</c:v>
                </c:pt>
                <c:pt idx="727">
                  <c:v>38939</c:v>
                </c:pt>
                <c:pt idx="728">
                  <c:v>38940</c:v>
                </c:pt>
                <c:pt idx="729">
                  <c:v>38943</c:v>
                </c:pt>
                <c:pt idx="730">
                  <c:v>38944</c:v>
                </c:pt>
                <c:pt idx="731">
                  <c:v>38945</c:v>
                </c:pt>
                <c:pt idx="732">
                  <c:v>38946</c:v>
                </c:pt>
                <c:pt idx="733">
                  <c:v>38947</c:v>
                </c:pt>
                <c:pt idx="734">
                  <c:v>38950</c:v>
                </c:pt>
                <c:pt idx="735">
                  <c:v>38951</c:v>
                </c:pt>
                <c:pt idx="736">
                  <c:v>38952</c:v>
                </c:pt>
                <c:pt idx="737">
                  <c:v>38953</c:v>
                </c:pt>
                <c:pt idx="738">
                  <c:v>38954</c:v>
                </c:pt>
                <c:pt idx="739">
                  <c:v>38957</c:v>
                </c:pt>
                <c:pt idx="740">
                  <c:v>38958</c:v>
                </c:pt>
                <c:pt idx="741">
                  <c:v>38959</c:v>
                </c:pt>
                <c:pt idx="742">
                  <c:v>38960</c:v>
                </c:pt>
                <c:pt idx="743">
                  <c:v>38961</c:v>
                </c:pt>
                <c:pt idx="744">
                  <c:v>38964</c:v>
                </c:pt>
                <c:pt idx="745">
                  <c:v>38965</c:v>
                </c:pt>
                <c:pt idx="746">
                  <c:v>38966</c:v>
                </c:pt>
                <c:pt idx="747">
                  <c:v>38967</c:v>
                </c:pt>
                <c:pt idx="748">
                  <c:v>38968</c:v>
                </c:pt>
                <c:pt idx="749">
                  <c:v>38971</c:v>
                </c:pt>
                <c:pt idx="750">
                  <c:v>38972</c:v>
                </c:pt>
                <c:pt idx="751">
                  <c:v>38973</c:v>
                </c:pt>
                <c:pt idx="752">
                  <c:v>38974</c:v>
                </c:pt>
                <c:pt idx="753">
                  <c:v>38975</c:v>
                </c:pt>
                <c:pt idx="754">
                  <c:v>38978</c:v>
                </c:pt>
                <c:pt idx="755">
                  <c:v>38979</c:v>
                </c:pt>
                <c:pt idx="756">
                  <c:v>38980</c:v>
                </c:pt>
                <c:pt idx="757">
                  <c:v>38981</c:v>
                </c:pt>
                <c:pt idx="758">
                  <c:v>38982</c:v>
                </c:pt>
                <c:pt idx="759">
                  <c:v>38985</c:v>
                </c:pt>
                <c:pt idx="760">
                  <c:v>38986</c:v>
                </c:pt>
                <c:pt idx="761">
                  <c:v>38987</c:v>
                </c:pt>
                <c:pt idx="762">
                  <c:v>38988</c:v>
                </c:pt>
                <c:pt idx="763">
                  <c:v>38989</c:v>
                </c:pt>
                <c:pt idx="764">
                  <c:v>38992</c:v>
                </c:pt>
                <c:pt idx="765">
                  <c:v>38993</c:v>
                </c:pt>
                <c:pt idx="766">
                  <c:v>38994</c:v>
                </c:pt>
                <c:pt idx="767">
                  <c:v>38995</c:v>
                </c:pt>
                <c:pt idx="768">
                  <c:v>38996</c:v>
                </c:pt>
                <c:pt idx="769">
                  <c:v>38999</c:v>
                </c:pt>
                <c:pt idx="770">
                  <c:v>39000</c:v>
                </c:pt>
                <c:pt idx="771">
                  <c:v>39001</c:v>
                </c:pt>
                <c:pt idx="772">
                  <c:v>39002</c:v>
                </c:pt>
                <c:pt idx="773">
                  <c:v>39003</c:v>
                </c:pt>
                <c:pt idx="774">
                  <c:v>39006</c:v>
                </c:pt>
                <c:pt idx="775">
                  <c:v>39007</c:v>
                </c:pt>
                <c:pt idx="776">
                  <c:v>39008</c:v>
                </c:pt>
                <c:pt idx="777">
                  <c:v>39009</c:v>
                </c:pt>
                <c:pt idx="778">
                  <c:v>39010</c:v>
                </c:pt>
                <c:pt idx="779">
                  <c:v>39013</c:v>
                </c:pt>
                <c:pt idx="780">
                  <c:v>39014</c:v>
                </c:pt>
                <c:pt idx="781">
                  <c:v>39015</c:v>
                </c:pt>
                <c:pt idx="782">
                  <c:v>39016</c:v>
                </c:pt>
                <c:pt idx="783">
                  <c:v>39017</c:v>
                </c:pt>
                <c:pt idx="784">
                  <c:v>39020</c:v>
                </c:pt>
                <c:pt idx="785">
                  <c:v>39021</c:v>
                </c:pt>
                <c:pt idx="786">
                  <c:v>39022</c:v>
                </c:pt>
                <c:pt idx="787">
                  <c:v>39023</c:v>
                </c:pt>
                <c:pt idx="788">
                  <c:v>39024</c:v>
                </c:pt>
                <c:pt idx="789">
                  <c:v>39027</c:v>
                </c:pt>
                <c:pt idx="790">
                  <c:v>39028</c:v>
                </c:pt>
                <c:pt idx="791">
                  <c:v>39029</c:v>
                </c:pt>
                <c:pt idx="792">
                  <c:v>39030</c:v>
                </c:pt>
                <c:pt idx="793">
                  <c:v>39031</c:v>
                </c:pt>
                <c:pt idx="794">
                  <c:v>39034</c:v>
                </c:pt>
                <c:pt idx="795">
                  <c:v>39035</c:v>
                </c:pt>
                <c:pt idx="796">
                  <c:v>39036</c:v>
                </c:pt>
                <c:pt idx="797">
                  <c:v>39037</c:v>
                </c:pt>
                <c:pt idx="798">
                  <c:v>39038</c:v>
                </c:pt>
                <c:pt idx="799">
                  <c:v>39041</c:v>
                </c:pt>
                <c:pt idx="800">
                  <c:v>39042</c:v>
                </c:pt>
                <c:pt idx="801">
                  <c:v>39043</c:v>
                </c:pt>
                <c:pt idx="802">
                  <c:v>39044</c:v>
                </c:pt>
                <c:pt idx="803">
                  <c:v>39045</c:v>
                </c:pt>
                <c:pt idx="804">
                  <c:v>39048</c:v>
                </c:pt>
                <c:pt idx="805">
                  <c:v>39049</c:v>
                </c:pt>
                <c:pt idx="806">
                  <c:v>39050</c:v>
                </c:pt>
                <c:pt idx="807">
                  <c:v>39051</c:v>
                </c:pt>
                <c:pt idx="808">
                  <c:v>39052</c:v>
                </c:pt>
                <c:pt idx="809">
                  <c:v>39055</c:v>
                </c:pt>
                <c:pt idx="810">
                  <c:v>39056</c:v>
                </c:pt>
                <c:pt idx="811">
                  <c:v>39057</c:v>
                </c:pt>
                <c:pt idx="812">
                  <c:v>39058</c:v>
                </c:pt>
                <c:pt idx="813">
                  <c:v>39059</c:v>
                </c:pt>
                <c:pt idx="814">
                  <c:v>39062</c:v>
                </c:pt>
                <c:pt idx="815">
                  <c:v>39063</c:v>
                </c:pt>
                <c:pt idx="816">
                  <c:v>39064</c:v>
                </c:pt>
                <c:pt idx="817">
                  <c:v>39065</c:v>
                </c:pt>
                <c:pt idx="818">
                  <c:v>39066</c:v>
                </c:pt>
                <c:pt idx="819">
                  <c:v>39069</c:v>
                </c:pt>
                <c:pt idx="820">
                  <c:v>39070</c:v>
                </c:pt>
                <c:pt idx="821">
                  <c:v>39071</c:v>
                </c:pt>
                <c:pt idx="822">
                  <c:v>39072</c:v>
                </c:pt>
                <c:pt idx="823">
                  <c:v>39073</c:v>
                </c:pt>
                <c:pt idx="824">
                  <c:v>39076</c:v>
                </c:pt>
                <c:pt idx="825">
                  <c:v>39077</c:v>
                </c:pt>
                <c:pt idx="826">
                  <c:v>39078</c:v>
                </c:pt>
                <c:pt idx="827">
                  <c:v>39079</c:v>
                </c:pt>
                <c:pt idx="828">
                  <c:v>39080</c:v>
                </c:pt>
                <c:pt idx="829">
                  <c:v>39083</c:v>
                </c:pt>
                <c:pt idx="830">
                  <c:v>39084</c:v>
                </c:pt>
                <c:pt idx="831">
                  <c:v>39085</c:v>
                </c:pt>
                <c:pt idx="832">
                  <c:v>39086</c:v>
                </c:pt>
                <c:pt idx="833">
                  <c:v>39087</c:v>
                </c:pt>
                <c:pt idx="834">
                  <c:v>39090</c:v>
                </c:pt>
                <c:pt idx="835">
                  <c:v>39091</c:v>
                </c:pt>
                <c:pt idx="836">
                  <c:v>39092</c:v>
                </c:pt>
                <c:pt idx="837">
                  <c:v>39093</c:v>
                </c:pt>
                <c:pt idx="838">
                  <c:v>39094</c:v>
                </c:pt>
                <c:pt idx="839">
                  <c:v>39097</c:v>
                </c:pt>
                <c:pt idx="840">
                  <c:v>39098</c:v>
                </c:pt>
                <c:pt idx="841">
                  <c:v>39099</c:v>
                </c:pt>
                <c:pt idx="842">
                  <c:v>39100</c:v>
                </c:pt>
                <c:pt idx="843">
                  <c:v>39101</c:v>
                </c:pt>
                <c:pt idx="844">
                  <c:v>39104</c:v>
                </c:pt>
                <c:pt idx="845">
                  <c:v>39105</c:v>
                </c:pt>
                <c:pt idx="846">
                  <c:v>39106</c:v>
                </c:pt>
                <c:pt idx="847">
                  <c:v>39107</c:v>
                </c:pt>
                <c:pt idx="848">
                  <c:v>39108</c:v>
                </c:pt>
                <c:pt idx="849">
                  <c:v>39111</c:v>
                </c:pt>
                <c:pt idx="850">
                  <c:v>39112</c:v>
                </c:pt>
                <c:pt idx="851">
                  <c:v>39113</c:v>
                </c:pt>
                <c:pt idx="852">
                  <c:v>39114</c:v>
                </c:pt>
                <c:pt idx="853">
                  <c:v>39115</c:v>
                </c:pt>
                <c:pt idx="854">
                  <c:v>39118</c:v>
                </c:pt>
                <c:pt idx="855">
                  <c:v>39119</c:v>
                </c:pt>
                <c:pt idx="856">
                  <c:v>39120</c:v>
                </c:pt>
                <c:pt idx="857">
                  <c:v>39121</c:v>
                </c:pt>
                <c:pt idx="858">
                  <c:v>39122</c:v>
                </c:pt>
                <c:pt idx="859">
                  <c:v>39125</c:v>
                </c:pt>
                <c:pt idx="860">
                  <c:v>39126</c:v>
                </c:pt>
                <c:pt idx="861">
                  <c:v>39127</c:v>
                </c:pt>
                <c:pt idx="862">
                  <c:v>39128</c:v>
                </c:pt>
                <c:pt idx="863">
                  <c:v>39129</c:v>
                </c:pt>
                <c:pt idx="864">
                  <c:v>39132</c:v>
                </c:pt>
                <c:pt idx="865">
                  <c:v>39133</c:v>
                </c:pt>
                <c:pt idx="866">
                  <c:v>39134</c:v>
                </c:pt>
                <c:pt idx="867">
                  <c:v>39135</c:v>
                </c:pt>
                <c:pt idx="868">
                  <c:v>39136</c:v>
                </c:pt>
                <c:pt idx="869">
                  <c:v>39139</c:v>
                </c:pt>
                <c:pt idx="870">
                  <c:v>39140</c:v>
                </c:pt>
                <c:pt idx="871">
                  <c:v>39141</c:v>
                </c:pt>
                <c:pt idx="872">
                  <c:v>39142</c:v>
                </c:pt>
                <c:pt idx="873">
                  <c:v>39143</c:v>
                </c:pt>
                <c:pt idx="874">
                  <c:v>39146</c:v>
                </c:pt>
                <c:pt idx="875">
                  <c:v>39147</c:v>
                </c:pt>
                <c:pt idx="876">
                  <c:v>39148</c:v>
                </c:pt>
                <c:pt idx="877">
                  <c:v>39149</c:v>
                </c:pt>
                <c:pt idx="878">
                  <c:v>39150</c:v>
                </c:pt>
                <c:pt idx="879">
                  <c:v>39153</c:v>
                </c:pt>
                <c:pt idx="880">
                  <c:v>39154</c:v>
                </c:pt>
                <c:pt idx="881">
                  <c:v>39155</c:v>
                </c:pt>
                <c:pt idx="882">
                  <c:v>39156</c:v>
                </c:pt>
                <c:pt idx="883">
                  <c:v>39157</c:v>
                </c:pt>
                <c:pt idx="884">
                  <c:v>39160</c:v>
                </c:pt>
                <c:pt idx="885">
                  <c:v>39161</c:v>
                </c:pt>
                <c:pt idx="886">
                  <c:v>39162</c:v>
                </c:pt>
                <c:pt idx="887">
                  <c:v>39163</c:v>
                </c:pt>
                <c:pt idx="888">
                  <c:v>39164</c:v>
                </c:pt>
                <c:pt idx="889">
                  <c:v>39167</c:v>
                </c:pt>
                <c:pt idx="890">
                  <c:v>39168</c:v>
                </c:pt>
                <c:pt idx="891">
                  <c:v>39169</c:v>
                </c:pt>
                <c:pt idx="892">
                  <c:v>39170</c:v>
                </c:pt>
                <c:pt idx="893">
                  <c:v>39171</c:v>
                </c:pt>
                <c:pt idx="894">
                  <c:v>39174</c:v>
                </c:pt>
                <c:pt idx="895">
                  <c:v>39175</c:v>
                </c:pt>
                <c:pt idx="896">
                  <c:v>39176</c:v>
                </c:pt>
                <c:pt idx="897">
                  <c:v>39177</c:v>
                </c:pt>
                <c:pt idx="898">
                  <c:v>39178</c:v>
                </c:pt>
                <c:pt idx="899">
                  <c:v>39181</c:v>
                </c:pt>
                <c:pt idx="900">
                  <c:v>39182</c:v>
                </c:pt>
                <c:pt idx="901">
                  <c:v>39183</c:v>
                </c:pt>
                <c:pt idx="902">
                  <c:v>39184</c:v>
                </c:pt>
                <c:pt idx="903">
                  <c:v>39185</c:v>
                </c:pt>
                <c:pt idx="904">
                  <c:v>39188</c:v>
                </c:pt>
                <c:pt idx="905">
                  <c:v>39189</c:v>
                </c:pt>
                <c:pt idx="906">
                  <c:v>39190</c:v>
                </c:pt>
                <c:pt idx="907">
                  <c:v>39191</c:v>
                </c:pt>
                <c:pt idx="908">
                  <c:v>39192</c:v>
                </c:pt>
                <c:pt idx="909">
                  <c:v>39195</c:v>
                </c:pt>
                <c:pt idx="910">
                  <c:v>39196</c:v>
                </c:pt>
                <c:pt idx="911">
                  <c:v>39197</c:v>
                </c:pt>
                <c:pt idx="912">
                  <c:v>39198</c:v>
                </c:pt>
                <c:pt idx="913">
                  <c:v>39199</c:v>
                </c:pt>
                <c:pt idx="914">
                  <c:v>39202</c:v>
                </c:pt>
                <c:pt idx="915">
                  <c:v>39203</c:v>
                </c:pt>
                <c:pt idx="916">
                  <c:v>39204</c:v>
                </c:pt>
                <c:pt idx="917">
                  <c:v>39205</c:v>
                </c:pt>
                <c:pt idx="918">
                  <c:v>39206</c:v>
                </c:pt>
                <c:pt idx="919">
                  <c:v>39209</c:v>
                </c:pt>
                <c:pt idx="920">
                  <c:v>39210</c:v>
                </c:pt>
                <c:pt idx="921">
                  <c:v>39211</c:v>
                </c:pt>
                <c:pt idx="922">
                  <c:v>39212</c:v>
                </c:pt>
                <c:pt idx="923">
                  <c:v>39213</c:v>
                </c:pt>
                <c:pt idx="924">
                  <c:v>39216</c:v>
                </c:pt>
                <c:pt idx="925">
                  <c:v>39217</c:v>
                </c:pt>
                <c:pt idx="926">
                  <c:v>39218</c:v>
                </c:pt>
                <c:pt idx="927">
                  <c:v>39219</c:v>
                </c:pt>
                <c:pt idx="928">
                  <c:v>39220</c:v>
                </c:pt>
                <c:pt idx="929">
                  <c:v>39223</c:v>
                </c:pt>
                <c:pt idx="930">
                  <c:v>39224</c:v>
                </c:pt>
                <c:pt idx="931">
                  <c:v>39225</c:v>
                </c:pt>
                <c:pt idx="932">
                  <c:v>39226</c:v>
                </c:pt>
                <c:pt idx="933">
                  <c:v>39227</c:v>
                </c:pt>
                <c:pt idx="934">
                  <c:v>39230</c:v>
                </c:pt>
                <c:pt idx="935">
                  <c:v>39231</c:v>
                </c:pt>
                <c:pt idx="936">
                  <c:v>39232</c:v>
                </c:pt>
                <c:pt idx="937">
                  <c:v>39233</c:v>
                </c:pt>
                <c:pt idx="938">
                  <c:v>39234</c:v>
                </c:pt>
                <c:pt idx="939">
                  <c:v>39237</c:v>
                </c:pt>
                <c:pt idx="940">
                  <c:v>39238</c:v>
                </c:pt>
                <c:pt idx="941">
                  <c:v>39239</c:v>
                </c:pt>
                <c:pt idx="942">
                  <c:v>39240</c:v>
                </c:pt>
                <c:pt idx="943">
                  <c:v>39241</c:v>
                </c:pt>
                <c:pt idx="944">
                  <c:v>39244</c:v>
                </c:pt>
                <c:pt idx="945">
                  <c:v>39245</c:v>
                </c:pt>
                <c:pt idx="946">
                  <c:v>39246</c:v>
                </c:pt>
                <c:pt idx="947">
                  <c:v>39247</c:v>
                </c:pt>
                <c:pt idx="948">
                  <c:v>39248</c:v>
                </c:pt>
                <c:pt idx="949">
                  <c:v>39251</c:v>
                </c:pt>
                <c:pt idx="950">
                  <c:v>39252</c:v>
                </c:pt>
                <c:pt idx="951">
                  <c:v>39253</c:v>
                </c:pt>
                <c:pt idx="952">
                  <c:v>39254</c:v>
                </c:pt>
                <c:pt idx="953">
                  <c:v>39255</c:v>
                </c:pt>
                <c:pt idx="954">
                  <c:v>39258</c:v>
                </c:pt>
                <c:pt idx="955">
                  <c:v>39259</c:v>
                </c:pt>
                <c:pt idx="956">
                  <c:v>39260</c:v>
                </c:pt>
                <c:pt idx="957">
                  <c:v>39261</c:v>
                </c:pt>
                <c:pt idx="958">
                  <c:v>39262</c:v>
                </c:pt>
                <c:pt idx="959">
                  <c:v>39265</c:v>
                </c:pt>
                <c:pt idx="960">
                  <c:v>39266</c:v>
                </c:pt>
                <c:pt idx="961">
                  <c:v>39267</c:v>
                </c:pt>
                <c:pt idx="962">
                  <c:v>39268</c:v>
                </c:pt>
                <c:pt idx="963">
                  <c:v>39269</c:v>
                </c:pt>
                <c:pt idx="964">
                  <c:v>39272</c:v>
                </c:pt>
                <c:pt idx="965">
                  <c:v>39273</c:v>
                </c:pt>
                <c:pt idx="966">
                  <c:v>39274</c:v>
                </c:pt>
                <c:pt idx="967">
                  <c:v>39275</c:v>
                </c:pt>
                <c:pt idx="968">
                  <c:v>39276</c:v>
                </c:pt>
                <c:pt idx="969">
                  <c:v>39279</c:v>
                </c:pt>
                <c:pt idx="970">
                  <c:v>39280</c:v>
                </c:pt>
                <c:pt idx="971">
                  <c:v>39281</c:v>
                </c:pt>
                <c:pt idx="972">
                  <c:v>39282</c:v>
                </c:pt>
                <c:pt idx="973">
                  <c:v>39283</c:v>
                </c:pt>
                <c:pt idx="974">
                  <c:v>39286</c:v>
                </c:pt>
                <c:pt idx="975">
                  <c:v>39287</c:v>
                </c:pt>
                <c:pt idx="976">
                  <c:v>39288</c:v>
                </c:pt>
                <c:pt idx="977">
                  <c:v>39289</c:v>
                </c:pt>
                <c:pt idx="978">
                  <c:v>39290</c:v>
                </c:pt>
                <c:pt idx="979">
                  <c:v>39293</c:v>
                </c:pt>
                <c:pt idx="980">
                  <c:v>39294</c:v>
                </c:pt>
                <c:pt idx="981">
                  <c:v>39295</c:v>
                </c:pt>
                <c:pt idx="982">
                  <c:v>39296</c:v>
                </c:pt>
                <c:pt idx="983">
                  <c:v>39297</c:v>
                </c:pt>
                <c:pt idx="984">
                  <c:v>39300</c:v>
                </c:pt>
                <c:pt idx="985">
                  <c:v>39301</c:v>
                </c:pt>
                <c:pt idx="986">
                  <c:v>39302</c:v>
                </c:pt>
                <c:pt idx="987">
                  <c:v>39303</c:v>
                </c:pt>
                <c:pt idx="988">
                  <c:v>39304</c:v>
                </c:pt>
                <c:pt idx="989">
                  <c:v>39307</c:v>
                </c:pt>
                <c:pt idx="990">
                  <c:v>39308</c:v>
                </c:pt>
                <c:pt idx="991">
                  <c:v>39309</c:v>
                </c:pt>
                <c:pt idx="992">
                  <c:v>39310</c:v>
                </c:pt>
                <c:pt idx="993">
                  <c:v>39311</c:v>
                </c:pt>
                <c:pt idx="994">
                  <c:v>39314</c:v>
                </c:pt>
                <c:pt idx="995">
                  <c:v>39315</c:v>
                </c:pt>
                <c:pt idx="996">
                  <c:v>39316</c:v>
                </c:pt>
                <c:pt idx="997">
                  <c:v>39317</c:v>
                </c:pt>
                <c:pt idx="998">
                  <c:v>39318</c:v>
                </c:pt>
                <c:pt idx="999">
                  <c:v>39321</c:v>
                </c:pt>
                <c:pt idx="1000">
                  <c:v>39322</c:v>
                </c:pt>
                <c:pt idx="1001">
                  <c:v>39323</c:v>
                </c:pt>
                <c:pt idx="1002">
                  <c:v>39324</c:v>
                </c:pt>
                <c:pt idx="1003">
                  <c:v>39325</c:v>
                </c:pt>
                <c:pt idx="1004">
                  <c:v>39328</c:v>
                </c:pt>
                <c:pt idx="1005">
                  <c:v>39329</c:v>
                </c:pt>
                <c:pt idx="1006">
                  <c:v>39335</c:v>
                </c:pt>
                <c:pt idx="1007">
                  <c:v>39336</c:v>
                </c:pt>
                <c:pt idx="1008">
                  <c:v>39338</c:v>
                </c:pt>
                <c:pt idx="1009">
                  <c:v>39339</c:v>
                </c:pt>
                <c:pt idx="1010">
                  <c:v>39342</c:v>
                </c:pt>
                <c:pt idx="1011">
                  <c:v>39343</c:v>
                </c:pt>
                <c:pt idx="1012">
                  <c:v>39345</c:v>
                </c:pt>
                <c:pt idx="1013">
                  <c:v>39346</c:v>
                </c:pt>
                <c:pt idx="1014">
                  <c:v>39349</c:v>
                </c:pt>
                <c:pt idx="1015">
                  <c:v>39351</c:v>
                </c:pt>
                <c:pt idx="1016">
                  <c:v>39352</c:v>
                </c:pt>
                <c:pt idx="1017">
                  <c:v>39353</c:v>
                </c:pt>
                <c:pt idx="1018">
                  <c:v>39356</c:v>
                </c:pt>
                <c:pt idx="1019">
                  <c:v>39358</c:v>
                </c:pt>
                <c:pt idx="1020">
                  <c:v>39359</c:v>
                </c:pt>
                <c:pt idx="1021">
                  <c:v>39360</c:v>
                </c:pt>
                <c:pt idx="1022">
                  <c:v>39363</c:v>
                </c:pt>
                <c:pt idx="1023">
                  <c:v>39364</c:v>
                </c:pt>
                <c:pt idx="1024">
                  <c:v>39365</c:v>
                </c:pt>
                <c:pt idx="1025">
                  <c:v>39366</c:v>
                </c:pt>
                <c:pt idx="1026">
                  <c:v>39367</c:v>
                </c:pt>
                <c:pt idx="1027">
                  <c:v>39370</c:v>
                </c:pt>
                <c:pt idx="1028">
                  <c:v>39371</c:v>
                </c:pt>
                <c:pt idx="1029">
                  <c:v>39372</c:v>
                </c:pt>
                <c:pt idx="1030">
                  <c:v>39373</c:v>
                </c:pt>
                <c:pt idx="1031">
                  <c:v>39374</c:v>
                </c:pt>
                <c:pt idx="1032">
                  <c:v>39377</c:v>
                </c:pt>
                <c:pt idx="1033">
                  <c:v>39378</c:v>
                </c:pt>
                <c:pt idx="1034">
                  <c:v>39379</c:v>
                </c:pt>
                <c:pt idx="1035">
                  <c:v>39384</c:v>
                </c:pt>
                <c:pt idx="1036">
                  <c:v>39385</c:v>
                </c:pt>
                <c:pt idx="1037">
                  <c:v>39386</c:v>
                </c:pt>
                <c:pt idx="1038">
                  <c:v>39387</c:v>
                </c:pt>
                <c:pt idx="1039">
                  <c:v>39391</c:v>
                </c:pt>
                <c:pt idx="1040">
                  <c:v>39392</c:v>
                </c:pt>
                <c:pt idx="1041">
                  <c:v>39395</c:v>
                </c:pt>
                <c:pt idx="1042">
                  <c:v>39398</c:v>
                </c:pt>
                <c:pt idx="1043">
                  <c:v>39399</c:v>
                </c:pt>
                <c:pt idx="1044">
                  <c:v>39400</c:v>
                </c:pt>
                <c:pt idx="1045">
                  <c:v>39401</c:v>
                </c:pt>
                <c:pt idx="1046">
                  <c:v>39402</c:v>
                </c:pt>
                <c:pt idx="1047">
                  <c:v>39406</c:v>
                </c:pt>
                <c:pt idx="1048">
                  <c:v>39408</c:v>
                </c:pt>
                <c:pt idx="1049">
                  <c:v>39409</c:v>
                </c:pt>
                <c:pt idx="1050">
                  <c:v>39412</c:v>
                </c:pt>
                <c:pt idx="1051">
                  <c:v>39413</c:v>
                </c:pt>
                <c:pt idx="1052">
                  <c:v>39414</c:v>
                </c:pt>
                <c:pt idx="1053">
                  <c:v>39415</c:v>
                </c:pt>
                <c:pt idx="1054">
                  <c:v>39416</c:v>
                </c:pt>
                <c:pt idx="1055">
                  <c:v>39419</c:v>
                </c:pt>
                <c:pt idx="1056">
                  <c:v>39420</c:v>
                </c:pt>
                <c:pt idx="1057">
                  <c:v>39421</c:v>
                </c:pt>
                <c:pt idx="1058">
                  <c:v>39422</c:v>
                </c:pt>
                <c:pt idx="1059">
                  <c:v>39423</c:v>
                </c:pt>
                <c:pt idx="1060">
                  <c:v>39426</c:v>
                </c:pt>
                <c:pt idx="1061">
                  <c:v>39427</c:v>
                </c:pt>
                <c:pt idx="1062">
                  <c:v>39429</c:v>
                </c:pt>
                <c:pt idx="1063">
                  <c:v>39430</c:v>
                </c:pt>
                <c:pt idx="1064">
                  <c:v>39433</c:v>
                </c:pt>
                <c:pt idx="1065">
                  <c:v>39434</c:v>
                </c:pt>
                <c:pt idx="1066">
                  <c:v>39435</c:v>
                </c:pt>
                <c:pt idx="1067">
                  <c:v>39436</c:v>
                </c:pt>
                <c:pt idx="1068">
                  <c:v>39437</c:v>
                </c:pt>
                <c:pt idx="1069">
                  <c:v>39442</c:v>
                </c:pt>
                <c:pt idx="1070">
                  <c:v>39443</c:v>
                </c:pt>
                <c:pt idx="1071">
                  <c:v>39444</c:v>
                </c:pt>
                <c:pt idx="1072">
                  <c:v>39447</c:v>
                </c:pt>
                <c:pt idx="1073">
                  <c:v>39449</c:v>
                </c:pt>
                <c:pt idx="1074">
                  <c:v>39450</c:v>
                </c:pt>
                <c:pt idx="1075">
                  <c:v>39451</c:v>
                </c:pt>
                <c:pt idx="1076">
                  <c:v>39454</c:v>
                </c:pt>
                <c:pt idx="1077">
                  <c:v>39455</c:v>
                </c:pt>
                <c:pt idx="1078">
                  <c:v>39456</c:v>
                </c:pt>
                <c:pt idx="1079">
                  <c:v>39457</c:v>
                </c:pt>
                <c:pt idx="1080">
                  <c:v>39461</c:v>
                </c:pt>
                <c:pt idx="1081">
                  <c:v>39463</c:v>
                </c:pt>
                <c:pt idx="1082">
                  <c:v>39465</c:v>
                </c:pt>
                <c:pt idx="1083">
                  <c:v>39468</c:v>
                </c:pt>
                <c:pt idx="1084">
                  <c:v>39469</c:v>
                </c:pt>
                <c:pt idx="1085">
                  <c:v>39470</c:v>
                </c:pt>
                <c:pt idx="1086">
                  <c:v>39471</c:v>
                </c:pt>
                <c:pt idx="1087">
                  <c:v>39472</c:v>
                </c:pt>
                <c:pt idx="1088">
                  <c:v>39475</c:v>
                </c:pt>
                <c:pt idx="1089">
                  <c:v>39476</c:v>
                </c:pt>
                <c:pt idx="1090">
                  <c:v>39477</c:v>
                </c:pt>
                <c:pt idx="1091">
                  <c:v>39478</c:v>
                </c:pt>
                <c:pt idx="1092">
                  <c:v>39479</c:v>
                </c:pt>
                <c:pt idx="1093">
                  <c:v>39483</c:v>
                </c:pt>
                <c:pt idx="1094">
                  <c:v>39484</c:v>
                </c:pt>
                <c:pt idx="1095">
                  <c:v>39485</c:v>
                </c:pt>
                <c:pt idx="1096">
                  <c:v>39486</c:v>
                </c:pt>
                <c:pt idx="1097">
                  <c:v>39489</c:v>
                </c:pt>
                <c:pt idx="1098">
                  <c:v>39490</c:v>
                </c:pt>
                <c:pt idx="1099">
                  <c:v>39491</c:v>
                </c:pt>
                <c:pt idx="1100">
                  <c:v>39492</c:v>
                </c:pt>
                <c:pt idx="1101">
                  <c:v>39493</c:v>
                </c:pt>
                <c:pt idx="1102">
                  <c:v>39496</c:v>
                </c:pt>
                <c:pt idx="1103">
                  <c:v>39497</c:v>
                </c:pt>
                <c:pt idx="1104">
                  <c:v>39498</c:v>
                </c:pt>
                <c:pt idx="1105">
                  <c:v>39499</c:v>
                </c:pt>
                <c:pt idx="1106">
                  <c:v>39500</c:v>
                </c:pt>
                <c:pt idx="1107">
                  <c:v>39503</c:v>
                </c:pt>
                <c:pt idx="1108">
                  <c:v>39504</c:v>
                </c:pt>
                <c:pt idx="1109">
                  <c:v>39505</c:v>
                </c:pt>
                <c:pt idx="1110">
                  <c:v>39506</c:v>
                </c:pt>
                <c:pt idx="1111">
                  <c:v>39507</c:v>
                </c:pt>
                <c:pt idx="1112">
                  <c:v>39510</c:v>
                </c:pt>
                <c:pt idx="1113">
                  <c:v>39511</c:v>
                </c:pt>
                <c:pt idx="1114">
                  <c:v>39512</c:v>
                </c:pt>
                <c:pt idx="1115">
                  <c:v>39513</c:v>
                </c:pt>
                <c:pt idx="1116">
                  <c:v>39514</c:v>
                </c:pt>
                <c:pt idx="1117">
                  <c:v>39517</c:v>
                </c:pt>
                <c:pt idx="1118">
                  <c:v>39518</c:v>
                </c:pt>
                <c:pt idx="1119">
                  <c:v>39520</c:v>
                </c:pt>
                <c:pt idx="1120">
                  <c:v>39521</c:v>
                </c:pt>
                <c:pt idx="1121">
                  <c:v>39525</c:v>
                </c:pt>
                <c:pt idx="1122">
                  <c:v>39526</c:v>
                </c:pt>
                <c:pt idx="1123">
                  <c:v>39531</c:v>
                </c:pt>
                <c:pt idx="1124">
                  <c:v>39532</c:v>
                </c:pt>
                <c:pt idx="1125">
                  <c:v>39533</c:v>
                </c:pt>
                <c:pt idx="1126">
                  <c:v>39534</c:v>
                </c:pt>
                <c:pt idx="1127">
                  <c:v>39535</c:v>
                </c:pt>
                <c:pt idx="1128">
                  <c:v>39538</c:v>
                </c:pt>
                <c:pt idx="1129">
                  <c:v>39539</c:v>
                </c:pt>
                <c:pt idx="1130">
                  <c:v>39540</c:v>
                </c:pt>
                <c:pt idx="1131">
                  <c:v>39541</c:v>
                </c:pt>
                <c:pt idx="1132">
                  <c:v>39542</c:v>
                </c:pt>
                <c:pt idx="1133">
                  <c:v>39545</c:v>
                </c:pt>
                <c:pt idx="1134">
                  <c:v>39546</c:v>
                </c:pt>
                <c:pt idx="1135">
                  <c:v>39547</c:v>
                </c:pt>
                <c:pt idx="1136">
                  <c:v>39548</c:v>
                </c:pt>
                <c:pt idx="1137">
                  <c:v>39549</c:v>
                </c:pt>
                <c:pt idx="1138">
                  <c:v>39552</c:v>
                </c:pt>
                <c:pt idx="1139">
                  <c:v>39553</c:v>
                </c:pt>
                <c:pt idx="1140">
                  <c:v>39554</c:v>
                </c:pt>
                <c:pt idx="1141">
                  <c:v>39555</c:v>
                </c:pt>
                <c:pt idx="1142">
                  <c:v>39556</c:v>
                </c:pt>
                <c:pt idx="1143">
                  <c:v>39559</c:v>
                </c:pt>
                <c:pt idx="1144">
                  <c:v>39560</c:v>
                </c:pt>
                <c:pt idx="1145">
                  <c:v>39561</c:v>
                </c:pt>
                <c:pt idx="1146">
                  <c:v>39562</c:v>
                </c:pt>
                <c:pt idx="1147">
                  <c:v>39563</c:v>
                </c:pt>
                <c:pt idx="1148">
                  <c:v>39566</c:v>
                </c:pt>
                <c:pt idx="1149">
                  <c:v>39567</c:v>
                </c:pt>
                <c:pt idx="1150">
                  <c:v>39568</c:v>
                </c:pt>
                <c:pt idx="1151">
                  <c:v>39569</c:v>
                </c:pt>
                <c:pt idx="1152">
                  <c:v>39574</c:v>
                </c:pt>
                <c:pt idx="1153">
                  <c:v>39575</c:v>
                </c:pt>
                <c:pt idx="1154">
                  <c:v>39576</c:v>
                </c:pt>
                <c:pt idx="1155">
                  <c:v>39577</c:v>
                </c:pt>
                <c:pt idx="1156">
                  <c:v>39581</c:v>
                </c:pt>
                <c:pt idx="1157">
                  <c:v>39582</c:v>
                </c:pt>
                <c:pt idx="1158">
                  <c:v>39583</c:v>
                </c:pt>
                <c:pt idx="1159">
                  <c:v>39584</c:v>
                </c:pt>
                <c:pt idx="1160">
                  <c:v>39588</c:v>
                </c:pt>
                <c:pt idx="1161">
                  <c:v>39589</c:v>
                </c:pt>
                <c:pt idx="1162">
                  <c:v>39591</c:v>
                </c:pt>
                <c:pt idx="1163">
                  <c:v>39595</c:v>
                </c:pt>
                <c:pt idx="1164">
                  <c:v>39596</c:v>
                </c:pt>
                <c:pt idx="1165">
                  <c:v>39597</c:v>
                </c:pt>
                <c:pt idx="1166">
                  <c:v>39598</c:v>
                </c:pt>
                <c:pt idx="1167">
                  <c:v>39601</c:v>
                </c:pt>
                <c:pt idx="1168">
                  <c:v>39602</c:v>
                </c:pt>
                <c:pt idx="1169">
                  <c:v>39603</c:v>
                </c:pt>
                <c:pt idx="1170">
                  <c:v>39604</c:v>
                </c:pt>
                <c:pt idx="1171">
                  <c:v>39605</c:v>
                </c:pt>
                <c:pt idx="1172">
                  <c:v>39608</c:v>
                </c:pt>
                <c:pt idx="1173">
                  <c:v>39609</c:v>
                </c:pt>
                <c:pt idx="1174">
                  <c:v>39610</c:v>
                </c:pt>
                <c:pt idx="1175">
                  <c:v>39611</c:v>
                </c:pt>
                <c:pt idx="1176">
                  <c:v>39612</c:v>
                </c:pt>
                <c:pt idx="1177">
                  <c:v>39615</c:v>
                </c:pt>
                <c:pt idx="1178">
                  <c:v>39616</c:v>
                </c:pt>
                <c:pt idx="1179">
                  <c:v>39617</c:v>
                </c:pt>
                <c:pt idx="1180">
                  <c:v>39618</c:v>
                </c:pt>
                <c:pt idx="1181">
                  <c:v>39619</c:v>
                </c:pt>
                <c:pt idx="1182">
                  <c:v>39622</c:v>
                </c:pt>
                <c:pt idx="1183">
                  <c:v>39623</c:v>
                </c:pt>
                <c:pt idx="1184">
                  <c:v>39624</c:v>
                </c:pt>
                <c:pt idx="1185">
                  <c:v>39625</c:v>
                </c:pt>
                <c:pt idx="1186">
                  <c:v>39626</c:v>
                </c:pt>
                <c:pt idx="1187">
                  <c:v>39629</c:v>
                </c:pt>
                <c:pt idx="1188">
                  <c:v>39630</c:v>
                </c:pt>
                <c:pt idx="1189">
                  <c:v>39631</c:v>
                </c:pt>
                <c:pt idx="1190">
                  <c:v>39632</c:v>
                </c:pt>
                <c:pt idx="1191">
                  <c:v>39633</c:v>
                </c:pt>
                <c:pt idx="1192">
                  <c:v>39636</c:v>
                </c:pt>
                <c:pt idx="1193">
                  <c:v>39637</c:v>
                </c:pt>
                <c:pt idx="1194">
                  <c:v>39638</c:v>
                </c:pt>
                <c:pt idx="1195">
                  <c:v>39639</c:v>
                </c:pt>
                <c:pt idx="1196">
                  <c:v>39640</c:v>
                </c:pt>
                <c:pt idx="1197">
                  <c:v>39643</c:v>
                </c:pt>
                <c:pt idx="1198">
                  <c:v>39644</c:v>
                </c:pt>
                <c:pt idx="1199">
                  <c:v>39645</c:v>
                </c:pt>
                <c:pt idx="1200">
                  <c:v>39646</c:v>
                </c:pt>
                <c:pt idx="1201">
                  <c:v>39647</c:v>
                </c:pt>
                <c:pt idx="1202">
                  <c:v>39650</c:v>
                </c:pt>
                <c:pt idx="1203">
                  <c:v>39651</c:v>
                </c:pt>
                <c:pt idx="1204">
                  <c:v>39652</c:v>
                </c:pt>
                <c:pt idx="1205">
                  <c:v>39653</c:v>
                </c:pt>
                <c:pt idx="1206">
                  <c:v>39654</c:v>
                </c:pt>
                <c:pt idx="1207">
                  <c:v>39657</c:v>
                </c:pt>
                <c:pt idx="1208">
                  <c:v>39658</c:v>
                </c:pt>
                <c:pt idx="1209">
                  <c:v>39659</c:v>
                </c:pt>
                <c:pt idx="1210">
                  <c:v>39660</c:v>
                </c:pt>
                <c:pt idx="1211">
                  <c:v>39661</c:v>
                </c:pt>
                <c:pt idx="1212">
                  <c:v>39664</c:v>
                </c:pt>
                <c:pt idx="1213">
                  <c:v>39665</c:v>
                </c:pt>
                <c:pt idx="1214">
                  <c:v>39666</c:v>
                </c:pt>
                <c:pt idx="1215">
                  <c:v>39667</c:v>
                </c:pt>
                <c:pt idx="1216">
                  <c:v>39668</c:v>
                </c:pt>
                <c:pt idx="1217">
                  <c:v>39671</c:v>
                </c:pt>
                <c:pt idx="1218">
                  <c:v>39672</c:v>
                </c:pt>
                <c:pt idx="1219">
                  <c:v>39673</c:v>
                </c:pt>
                <c:pt idx="1220">
                  <c:v>39674</c:v>
                </c:pt>
                <c:pt idx="1221">
                  <c:v>39675</c:v>
                </c:pt>
                <c:pt idx="1222">
                  <c:v>39678</c:v>
                </c:pt>
                <c:pt idx="1223">
                  <c:v>39679</c:v>
                </c:pt>
                <c:pt idx="1224">
                  <c:v>39680</c:v>
                </c:pt>
                <c:pt idx="1225">
                  <c:v>39681</c:v>
                </c:pt>
                <c:pt idx="1226">
                  <c:v>39682</c:v>
                </c:pt>
                <c:pt idx="1227">
                  <c:v>39685</c:v>
                </c:pt>
                <c:pt idx="1228">
                  <c:v>39686</c:v>
                </c:pt>
                <c:pt idx="1229">
                  <c:v>39687</c:v>
                </c:pt>
                <c:pt idx="1230">
                  <c:v>39688</c:v>
                </c:pt>
                <c:pt idx="1231">
                  <c:v>39689</c:v>
                </c:pt>
                <c:pt idx="1232">
                  <c:v>39692</c:v>
                </c:pt>
                <c:pt idx="1233">
                  <c:v>39693</c:v>
                </c:pt>
                <c:pt idx="1234">
                  <c:v>39694</c:v>
                </c:pt>
                <c:pt idx="1235">
                  <c:v>39695</c:v>
                </c:pt>
                <c:pt idx="1236">
                  <c:v>39696</c:v>
                </c:pt>
                <c:pt idx="1237">
                  <c:v>39699</c:v>
                </c:pt>
                <c:pt idx="1238">
                  <c:v>39700</c:v>
                </c:pt>
                <c:pt idx="1239">
                  <c:v>39701</c:v>
                </c:pt>
                <c:pt idx="1240">
                  <c:v>39702</c:v>
                </c:pt>
                <c:pt idx="1241">
                  <c:v>39703</c:v>
                </c:pt>
                <c:pt idx="1242">
                  <c:v>39706</c:v>
                </c:pt>
                <c:pt idx="1243">
                  <c:v>39708</c:v>
                </c:pt>
                <c:pt idx="1244">
                  <c:v>39709</c:v>
                </c:pt>
                <c:pt idx="1245">
                  <c:v>39710</c:v>
                </c:pt>
                <c:pt idx="1246">
                  <c:v>39713</c:v>
                </c:pt>
                <c:pt idx="1247">
                  <c:v>39714</c:v>
                </c:pt>
                <c:pt idx="1248">
                  <c:v>39715</c:v>
                </c:pt>
                <c:pt idx="1249">
                  <c:v>39716</c:v>
                </c:pt>
                <c:pt idx="1250">
                  <c:v>39717</c:v>
                </c:pt>
                <c:pt idx="1251">
                  <c:v>39720</c:v>
                </c:pt>
                <c:pt idx="1252">
                  <c:v>39721</c:v>
                </c:pt>
                <c:pt idx="1253">
                  <c:v>39722</c:v>
                </c:pt>
                <c:pt idx="1254">
                  <c:v>39723</c:v>
                </c:pt>
                <c:pt idx="1255">
                  <c:v>39724</c:v>
                </c:pt>
                <c:pt idx="1256">
                  <c:v>39727</c:v>
                </c:pt>
                <c:pt idx="1257">
                  <c:v>39728</c:v>
                </c:pt>
                <c:pt idx="1258">
                  <c:v>39729</c:v>
                </c:pt>
                <c:pt idx="1259">
                  <c:v>39730</c:v>
                </c:pt>
                <c:pt idx="1260">
                  <c:v>39731</c:v>
                </c:pt>
                <c:pt idx="1261">
                  <c:v>39734</c:v>
                </c:pt>
                <c:pt idx="1262">
                  <c:v>39735</c:v>
                </c:pt>
                <c:pt idx="1263">
                  <c:v>39736</c:v>
                </c:pt>
                <c:pt idx="1264">
                  <c:v>39737</c:v>
                </c:pt>
                <c:pt idx="1265">
                  <c:v>39738</c:v>
                </c:pt>
                <c:pt idx="1266">
                  <c:v>39741</c:v>
                </c:pt>
                <c:pt idx="1267">
                  <c:v>39742</c:v>
                </c:pt>
                <c:pt idx="1268">
                  <c:v>39743</c:v>
                </c:pt>
                <c:pt idx="1269">
                  <c:v>39744</c:v>
                </c:pt>
                <c:pt idx="1270">
                  <c:v>39745</c:v>
                </c:pt>
                <c:pt idx="1271">
                  <c:v>39748</c:v>
                </c:pt>
                <c:pt idx="1272">
                  <c:v>39749</c:v>
                </c:pt>
                <c:pt idx="1273">
                  <c:v>39750</c:v>
                </c:pt>
                <c:pt idx="1274">
                  <c:v>39751</c:v>
                </c:pt>
                <c:pt idx="1275">
                  <c:v>39752</c:v>
                </c:pt>
                <c:pt idx="1276">
                  <c:v>39755</c:v>
                </c:pt>
                <c:pt idx="1277">
                  <c:v>39756</c:v>
                </c:pt>
                <c:pt idx="1278">
                  <c:v>39757</c:v>
                </c:pt>
                <c:pt idx="1279">
                  <c:v>39758</c:v>
                </c:pt>
                <c:pt idx="1280">
                  <c:v>39759</c:v>
                </c:pt>
                <c:pt idx="1281">
                  <c:v>39762</c:v>
                </c:pt>
                <c:pt idx="1282">
                  <c:v>39763</c:v>
                </c:pt>
                <c:pt idx="1283">
                  <c:v>39764</c:v>
                </c:pt>
                <c:pt idx="1284">
                  <c:v>39765</c:v>
                </c:pt>
                <c:pt idx="1285">
                  <c:v>39766</c:v>
                </c:pt>
                <c:pt idx="1286">
                  <c:v>39769</c:v>
                </c:pt>
                <c:pt idx="1287">
                  <c:v>39770</c:v>
                </c:pt>
                <c:pt idx="1288">
                  <c:v>39771</c:v>
                </c:pt>
                <c:pt idx="1289">
                  <c:v>39772</c:v>
                </c:pt>
                <c:pt idx="1290">
                  <c:v>39773</c:v>
                </c:pt>
                <c:pt idx="1291">
                  <c:v>39776</c:v>
                </c:pt>
                <c:pt idx="1292">
                  <c:v>39777</c:v>
                </c:pt>
                <c:pt idx="1293">
                  <c:v>39778</c:v>
                </c:pt>
                <c:pt idx="1294">
                  <c:v>39779</c:v>
                </c:pt>
                <c:pt idx="1295">
                  <c:v>39780</c:v>
                </c:pt>
                <c:pt idx="1296">
                  <c:v>39783</c:v>
                </c:pt>
                <c:pt idx="1297">
                  <c:v>39784</c:v>
                </c:pt>
                <c:pt idx="1298">
                  <c:v>39785</c:v>
                </c:pt>
                <c:pt idx="1299">
                  <c:v>39786</c:v>
                </c:pt>
                <c:pt idx="1300">
                  <c:v>39787</c:v>
                </c:pt>
                <c:pt idx="1301">
                  <c:v>39790</c:v>
                </c:pt>
                <c:pt idx="1302">
                  <c:v>39791</c:v>
                </c:pt>
                <c:pt idx="1303">
                  <c:v>39792</c:v>
                </c:pt>
                <c:pt idx="1304">
                  <c:v>39793</c:v>
                </c:pt>
                <c:pt idx="1305">
                  <c:v>39794</c:v>
                </c:pt>
                <c:pt idx="1306">
                  <c:v>39797</c:v>
                </c:pt>
                <c:pt idx="1307">
                  <c:v>39798</c:v>
                </c:pt>
                <c:pt idx="1308">
                  <c:v>39799</c:v>
                </c:pt>
                <c:pt idx="1309">
                  <c:v>39800</c:v>
                </c:pt>
                <c:pt idx="1310">
                  <c:v>39801</c:v>
                </c:pt>
                <c:pt idx="1311">
                  <c:v>39804</c:v>
                </c:pt>
                <c:pt idx="1312">
                  <c:v>39805</c:v>
                </c:pt>
                <c:pt idx="1313">
                  <c:v>39806</c:v>
                </c:pt>
                <c:pt idx="1314">
                  <c:v>39807</c:v>
                </c:pt>
                <c:pt idx="1315">
                  <c:v>39808</c:v>
                </c:pt>
                <c:pt idx="1316">
                  <c:v>39811</c:v>
                </c:pt>
                <c:pt idx="1317">
                  <c:v>39812</c:v>
                </c:pt>
                <c:pt idx="1318">
                  <c:v>39813</c:v>
                </c:pt>
                <c:pt idx="1319">
                  <c:v>39814</c:v>
                </c:pt>
                <c:pt idx="1320">
                  <c:v>39815</c:v>
                </c:pt>
                <c:pt idx="1321">
                  <c:v>39818</c:v>
                </c:pt>
                <c:pt idx="1322">
                  <c:v>39818</c:v>
                </c:pt>
                <c:pt idx="1323">
                  <c:v>39820</c:v>
                </c:pt>
                <c:pt idx="1324">
                  <c:v>39821</c:v>
                </c:pt>
                <c:pt idx="1325">
                  <c:v>39822</c:v>
                </c:pt>
                <c:pt idx="1326">
                  <c:v>39825</c:v>
                </c:pt>
                <c:pt idx="1327">
                  <c:v>39826</c:v>
                </c:pt>
                <c:pt idx="1328">
                  <c:v>39827</c:v>
                </c:pt>
                <c:pt idx="1329">
                  <c:v>39828</c:v>
                </c:pt>
                <c:pt idx="1330">
                  <c:v>39829</c:v>
                </c:pt>
                <c:pt idx="1331">
                  <c:v>39832</c:v>
                </c:pt>
                <c:pt idx="1332">
                  <c:v>39833</c:v>
                </c:pt>
                <c:pt idx="1333">
                  <c:v>39834</c:v>
                </c:pt>
                <c:pt idx="1334">
                  <c:v>39835</c:v>
                </c:pt>
                <c:pt idx="1335">
                  <c:v>39836</c:v>
                </c:pt>
                <c:pt idx="1336">
                  <c:v>39839</c:v>
                </c:pt>
                <c:pt idx="1337">
                  <c:v>39840</c:v>
                </c:pt>
                <c:pt idx="1338">
                  <c:v>39841</c:v>
                </c:pt>
                <c:pt idx="1339">
                  <c:v>39842</c:v>
                </c:pt>
                <c:pt idx="1340">
                  <c:v>39843</c:v>
                </c:pt>
                <c:pt idx="1341">
                  <c:v>39846</c:v>
                </c:pt>
                <c:pt idx="1342">
                  <c:v>39847</c:v>
                </c:pt>
                <c:pt idx="1343">
                  <c:v>39848</c:v>
                </c:pt>
                <c:pt idx="1344">
                  <c:v>39849</c:v>
                </c:pt>
                <c:pt idx="1345">
                  <c:v>39850</c:v>
                </c:pt>
                <c:pt idx="1346">
                  <c:v>39853</c:v>
                </c:pt>
                <c:pt idx="1347">
                  <c:v>39854</c:v>
                </c:pt>
                <c:pt idx="1348">
                  <c:v>39855</c:v>
                </c:pt>
                <c:pt idx="1349">
                  <c:v>39856</c:v>
                </c:pt>
                <c:pt idx="1350">
                  <c:v>39857</c:v>
                </c:pt>
                <c:pt idx="1351">
                  <c:v>39860</c:v>
                </c:pt>
                <c:pt idx="1352">
                  <c:v>39861</c:v>
                </c:pt>
                <c:pt idx="1353">
                  <c:v>39862</c:v>
                </c:pt>
                <c:pt idx="1354">
                  <c:v>39863</c:v>
                </c:pt>
                <c:pt idx="1355">
                  <c:v>39864</c:v>
                </c:pt>
                <c:pt idx="1356">
                  <c:v>39867</c:v>
                </c:pt>
                <c:pt idx="1357">
                  <c:v>39868</c:v>
                </c:pt>
                <c:pt idx="1358">
                  <c:v>39869</c:v>
                </c:pt>
                <c:pt idx="1359">
                  <c:v>39870</c:v>
                </c:pt>
                <c:pt idx="1360">
                  <c:v>39871</c:v>
                </c:pt>
                <c:pt idx="1361">
                  <c:v>39874</c:v>
                </c:pt>
                <c:pt idx="1362">
                  <c:v>39875</c:v>
                </c:pt>
                <c:pt idx="1363">
                  <c:v>39876</c:v>
                </c:pt>
                <c:pt idx="1364">
                  <c:v>39877</c:v>
                </c:pt>
                <c:pt idx="1365">
                  <c:v>39878</c:v>
                </c:pt>
                <c:pt idx="1366">
                  <c:v>39881</c:v>
                </c:pt>
                <c:pt idx="1367">
                  <c:v>39882</c:v>
                </c:pt>
                <c:pt idx="1368">
                  <c:v>39883</c:v>
                </c:pt>
                <c:pt idx="1369">
                  <c:v>39884</c:v>
                </c:pt>
                <c:pt idx="1370">
                  <c:v>39885</c:v>
                </c:pt>
                <c:pt idx="1371">
                  <c:v>39888</c:v>
                </c:pt>
                <c:pt idx="1372">
                  <c:v>39889</c:v>
                </c:pt>
                <c:pt idx="1373">
                  <c:v>39890</c:v>
                </c:pt>
                <c:pt idx="1374">
                  <c:v>39891</c:v>
                </c:pt>
                <c:pt idx="1375">
                  <c:v>39892</c:v>
                </c:pt>
                <c:pt idx="1376">
                  <c:v>39895</c:v>
                </c:pt>
                <c:pt idx="1377">
                  <c:v>39896</c:v>
                </c:pt>
                <c:pt idx="1378">
                  <c:v>39897</c:v>
                </c:pt>
                <c:pt idx="1379">
                  <c:v>39898</c:v>
                </c:pt>
                <c:pt idx="1380">
                  <c:v>39899</c:v>
                </c:pt>
                <c:pt idx="1381">
                  <c:v>39902</c:v>
                </c:pt>
                <c:pt idx="1382">
                  <c:v>39903</c:v>
                </c:pt>
                <c:pt idx="1383">
                  <c:v>39904</c:v>
                </c:pt>
                <c:pt idx="1384">
                  <c:v>39905</c:v>
                </c:pt>
                <c:pt idx="1385">
                  <c:v>39906</c:v>
                </c:pt>
                <c:pt idx="1386">
                  <c:v>39909</c:v>
                </c:pt>
                <c:pt idx="1387">
                  <c:v>39910</c:v>
                </c:pt>
                <c:pt idx="1388">
                  <c:v>39911</c:v>
                </c:pt>
                <c:pt idx="1389">
                  <c:v>39912</c:v>
                </c:pt>
                <c:pt idx="1390">
                  <c:v>39913</c:v>
                </c:pt>
                <c:pt idx="1391">
                  <c:v>39916</c:v>
                </c:pt>
                <c:pt idx="1392">
                  <c:v>39917</c:v>
                </c:pt>
                <c:pt idx="1393">
                  <c:v>39918</c:v>
                </c:pt>
                <c:pt idx="1394">
                  <c:v>39919</c:v>
                </c:pt>
                <c:pt idx="1395">
                  <c:v>39920</c:v>
                </c:pt>
                <c:pt idx="1396">
                  <c:v>39923</c:v>
                </c:pt>
                <c:pt idx="1397">
                  <c:v>39924</c:v>
                </c:pt>
                <c:pt idx="1398">
                  <c:v>39925</c:v>
                </c:pt>
                <c:pt idx="1399">
                  <c:v>39926</c:v>
                </c:pt>
                <c:pt idx="1400">
                  <c:v>39927</c:v>
                </c:pt>
                <c:pt idx="1401">
                  <c:v>39930</c:v>
                </c:pt>
                <c:pt idx="1402">
                  <c:v>39931</c:v>
                </c:pt>
                <c:pt idx="1403">
                  <c:v>39932</c:v>
                </c:pt>
                <c:pt idx="1404">
                  <c:v>39933</c:v>
                </c:pt>
                <c:pt idx="1405">
                  <c:v>39934</c:v>
                </c:pt>
                <c:pt idx="1406">
                  <c:v>39937</c:v>
                </c:pt>
                <c:pt idx="1407">
                  <c:v>39938</c:v>
                </c:pt>
                <c:pt idx="1408">
                  <c:v>39939</c:v>
                </c:pt>
                <c:pt idx="1409">
                  <c:v>39940</c:v>
                </c:pt>
                <c:pt idx="1410">
                  <c:v>39941</c:v>
                </c:pt>
                <c:pt idx="1411">
                  <c:v>39944</c:v>
                </c:pt>
                <c:pt idx="1412">
                  <c:v>39945</c:v>
                </c:pt>
                <c:pt idx="1413">
                  <c:v>39946</c:v>
                </c:pt>
                <c:pt idx="1414">
                  <c:v>39947</c:v>
                </c:pt>
                <c:pt idx="1415">
                  <c:v>39948</c:v>
                </c:pt>
                <c:pt idx="1416">
                  <c:v>39951</c:v>
                </c:pt>
                <c:pt idx="1417">
                  <c:v>39952</c:v>
                </c:pt>
                <c:pt idx="1418">
                  <c:v>39953</c:v>
                </c:pt>
                <c:pt idx="1419">
                  <c:v>39954</c:v>
                </c:pt>
                <c:pt idx="1420">
                  <c:v>39955</c:v>
                </c:pt>
                <c:pt idx="1421">
                  <c:v>39958</c:v>
                </c:pt>
                <c:pt idx="1422">
                  <c:v>39959</c:v>
                </c:pt>
                <c:pt idx="1423">
                  <c:v>39960</c:v>
                </c:pt>
                <c:pt idx="1424">
                  <c:v>39961</c:v>
                </c:pt>
                <c:pt idx="1425">
                  <c:v>39962</c:v>
                </c:pt>
                <c:pt idx="1426">
                  <c:v>39965</c:v>
                </c:pt>
                <c:pt idx="1427">
                  <c:v>39966</c:v>
                </c:pt>
                <c:pt idx="1428">
                  <c:v>39967</c:v>
                </c:pt>
                <c:pt idx="1429">
                  <c:v>39968</c:v>
                </c:pt>
                <c:pt idx="1430">
                  <c:v>39969</c:v>
                </c:pt>
                <c:pt idx="1431">
                  <c:v>39972</c:v>
                </c:pt>
                <c:pt idx="1432">
                  <c:v>39973</c:v>
                </c:pt>
                <c:pt idx="1433">
                  <c:v>39974</c:v>
                </c:pt>
                <c:pt idx="1434">
                  <c:v>39975</c:v>
                </c:pt>
                <c:pt idx="1435">
                  <c:v>39976</c:v>
                </c:pt>
                <c:pt idx="1436">
                  <c:v>39979</c:v>
                </c:pt>
                <c:pt idx="1437">
                  <c:v>39980</c:v>
                </c:pt>
                <c:pt idx="1438">
                  <c:v>39981</c:v>
                </c:pt>
                <c:pt idx="1439">
                  <c:v>39982</c:v>
                </c:pt>
                <c:pt idx="1440">
                  <c:v>39983</c:v>
                </c:pt>
                <c:pt idx="1441">
                  <c:v>39986</c:v>
                </c:pt>
                <c:pt idx="1442">
                  <c:v>39987</c:v>
                </c:pt>
                <c:pt idx="1443">
                  <c:v>39988</c:v>
                </c:pt>
                <c:pt idx="1444">
                  <c:v>39989</c:v>
                </c:pt>
                <c:pt idx="1445">
                  <c:v>39990</c:v>
                </c:pt>
                <c:pt idx="1446">
                  <c:v>39993</c:v>
                </c:pt>
                <c:pt idx="1447">
                  <c:v>39994</c:v>
                </c:pt>
                <c:pt idx="1448">
                  <c:v>39995</c:v>
                </c:pt>
                <c:pt idx="1449">
                  <c:v>39996</c:v>
                </c:pt>
                <c:pt idx="1450">
                  <c:v>39997</c:v>
                </c:pt>
                <c:pt idx="1451">
                  <c:v>40000</c:v>
                </c:pt>
                <c:pt idx="1452">
                  <c:v>40001</c:v>
                </c:pt>
                <c:pt idx="1453">
                  <c:v>40002</c:v>
                </c:pt>
                <c:pt idx="1454">
                  <c:v>40003</c:v>
                </c:pt>
                <c:pt idx="1455">
                  <c:v>40004</c:v>
                </c:pt>
                <c:pt idx="1456">
                  <c:v>40007</c:v>
                </c:pt>
                <c:pt idx="1457">
                  <c:v>40008</c:v>
                </c:pt>
                <c:pt idx="1458">
                  <c:v>40009</c:v>
                </c:pt>
                <c:pt idx="1459">
                  <c:v>40010</c:v>
                </c:pt>
                <c:pt idx="1460">
                  <c:v>40011</c:v>
                </c:pt>
                <c:pt idx="1461">
                  <c:v>40014</c:v>
                </c:pt>
                <c:pt idx="1462">
                  <c:v>40015</c:v>
                </c:pt>
                <c:pt idx="1463">
                  <c:v>40016</c:v>
                </c:pt>
                <c:pt idx="1464">
                  <c:v>40017</c:v>
                </c:pt>
                <c:pt idx="1465">
                  <c:v>40018</c:v>
                </c:pt>
                <c:pt idx="1466">
                  <c:v>40021</c:v>
                </c:pt>
                <c:pt idx="1467">
                  <c:v>40022</c:v>
                </c:pt>
                <c:pt idx="1468">
                  <c:v>40023</c:v>
                </c:pt>
                <c:pt idx="1469">
                  <c:v>40024</c:v>
                </c:pt>
                <c:pt idx="1470">
                  <c:v>40025</c:v>
                </c:pt>
                <c:pt idx="1471">
                  <c:v>40028</c:v>
                </c:pt>
                <c:pt idx="1472">
                  <c:v>40029</c:v>
                </c:pt>
                <c:pt idx="1473">
                  <c:v>40030</c:v>
                </c:pt>
                <c:pt idx="1474">
                  <c:v>40031</c:v>
                </c:pt>
                <c:pt idx="1475">
                  <c:v>40032</c:v>
                </c:pt>
                <c:pt idx="1476">
                  <c:v>40035</c:v>
                </c:pt>
                <c:pt idx="1477">
                  <c:v>40036</c:v>
                </c:pt>
                <c:pt idx="1478">
                  <c:v>40037</c:v>
                </c:pt>
                <c:pt idx="1479">
                  <c:v>40038</c:v>
                </c:pt>
                <c:pt idx="1480">
                  <c:v>40039</c:v>
                </c:pt>
                <c:pt idx="1481">
                  <c:v>40042</c:v>
                </c:pt>
                <c:pt idx="1482">
                  <c:v>40043</c:v>
                </c:pt>
                <c:pt idx="1483">
                  <c:v>40044</c:v>
                </c:pt>
                <c:pt idx="1484">
                  <c:v>40045</c:v>
                </c:pt>
                <c:pt idx="1485">
                  <c:v>40046</c:v>
                </c:pt>
                <c:pt idx="1486">
                  <c:v>40049</c:v>
                </c:pt>
                <c:pt idx="1487">
                  <c:v>40050</c:v>
                </c:pt>
                <c:pt idx="1488">
                  <c:v>40051</c:v>
                </c:pt>
                <c:pt idx="1489">
                  <c:v>40052</c:v>
                </c:pt>
                <c:pt idx="1490">
                  <c:v>40053</c:v>
                </c:pt>
                <c:pt idx="1491">
                  <c:v>40056</c:v>
                </c:pt>
                <c:pt idx="1492">
                  <c:v>40057</c:v>
                </c:pt>
                <c:pt idx="1493">
                  <c:v>40058</c:v>
                </c:pt>
                <c:pt idx="1494">
                  <c:v>40059</c:v>
                </c:pt>
                <c:pt idx="1495">
                  <c:v>40060</c:v>
                </c:pt>
                <c:pt idx="1496">
                  <c:v>40063</c:v>
                </c:pt>
                <c:pt idx="1497">
                  <c:v>40064</c:v>
                </c:pt>
                <c:pt idx="1498">
                  <c:v>40065</c:v>
                </c:pt>
                <c:pt idx="1499">
                  <c:v>40066</c:v>
                </c:pt>
                <c:pt idx="1500">
                  <c:v>40067</c:v>
                </c:pt>
                <c:pt idx="1501">
                  <c:v>40070</c:v>
                </c:pt>
                <c:pt idx="1502">
                  <c:v>40071</c:v>
                </c:pt>
                <c:pt idx="1503">
                  <c:v>40073</c:v>
                </c:pt>
                <c:pt idx="1504">
                  <c:v>40074</c:v>
                </c:pt>
                <c:pt idx="1505">
                  <c:v>40077</c:v>
                </c:pt>
                <c:pt idx="1506">
                  <c:v>40078</c:v>
                </c:pt>
                <c:pt idx="1507">
                  <c:v>40079</c:v>
                </c:pt>
                <c:pt idx="1508">
                  <c:v>40080</c:v>
                </c:pt>
                <c:pt idx="1509">
                  <c:v>40081</c:v>
                </c:pt>
                <c:pt idx="1510">
                  <c:v>40084</c:v>
                </c:pt>
                <c:pt idx="1511">
                  <c:v>40085</c:v>
                </c:pt>
                <c:pt idx="1512">
                  <c:v>40086</c:v>
                </c:pt>
                <c:pt idx="1513">
                  <c:v>40087</c:v>
                </c:pt>
                <c:pt idx="1514">
                  <c:v>40088</c:v>
                </c:pt>
                <c:pt idx="1515">
                  <c:v>40091</c:v>
                </c:pt>
                <c:pt idx="1516">
                  <c:v>40092</c:v>
                </c:pt>
                <c:pt idx="1517">
                  <c:v>40093</c:v>
                </c:pt>
                <c:pt idx="1518">
                  <c:v>40094</c:v>
                </c:pt>
                <c:pt idx="1519">
                  <c:v>40095</c:v>
                </c:pt>
                <c:pt idx="1520">
                  <c:v>40098</c:v>
                </c:pt>
                <c:pt idx="1521">
                  <c:v>40099</c:v>
                </c:pt>
                <c:pt idx="1522">
                  <c:v>40100</c:v>
                </c:pt>
                <c:pt idx="1523">
                  <c:v>40101</c:v>
                </c:pt>
                <c:pt idx="1524">
                  <c:v>40102</c:v>
                </c:pt>
                <c:pt idx="1525">
                  <c:v>40105</c:v>
                </c:pt>
                <c:pt idx="1526">
                  <c:v>40106</c:v>
                </c:pt>
                <c:pt idx="1527">
                  <c:v>40107</c:v>
                </c:pt>
                <c:pt idx="1528">
                  <c:v>40108</c:v>
                </c:pt>
                <c:pt idx="1529">
                  <c:v>40109</c:v>
                </c:pt>
                <c:pt idx="1530">
                  <c:v>40112</c:v>
                </c:pt>
                <c:pt idx="1531">
                  <c:v>40113</c:v>
                </c:pt>
                <c:pt idx="1532">
                  <c:v>40114</c:v>
                </c:pt>
                <c:pt idx="1533">
                  <c:v>40115</c:v>
                </c:pt>
                <c:pt idx="1534">
                  <c:v>40116</c:v>
                </c:pt>
                <c:pt idx="1535">
                  <c:v>40119</c:v>
                </c:pt>
                <c:pt idx="1536">
                  <c:v>40120</c:v>
                </c:pt>
                <c:pt idx="1537">
                  <c:v>40121</c:v>
                </c:pt>
                <c:pt idx="1538">
                  <c:v>40122</c:v>
                </c:pt>
                <c:pt idx="1539">
                  <c:v>40123</c:v>
                </c:pt>
                <c:pt idx="1540">
                  <c:v>40126</c:v>
                </c:pt>
                <c:pt idx="1541">
                  <c:v>40127</c:v>
                </c:pt>
                <c:pt idx="1542">
                  <c:v>40128</c:v>
                </c:pt>
                <c:pt idx="1543">
                  <c:v>40129</c:v>
                </c:pt>
                <c:pt idx="1544">
                  <c:v>40130</c:v>
                </c:pt>
                <c:pt idx="1545">
                  <c:v>40134</c:v>
                </c:pt>
                <c:pt idx="1546">
                  <c:v>40135</c:v>
                </c:pt>
                <c:pt idx="1547">
                  <c:v>40136</c:v>
                </c:pt>
                <c:pt idx="1548">
                  <c:v>40137</c:v>
                </c:pt>
                <c:pt idx="1549">
                  <c:v>40140</c:v>
                </c:pt>
                <c:pt idx="1550">
                  <c:v>40141</c:v>
                </c:pt>
                <c:pt idx="1551">
                  <c:v>40142</c:v>
                </c:pt>
                <c:pt idx="1552">
                  <c:v>40143</c:v>
                </c:pt>
                <c:pt idx="1553">
                  <c:v>40144</c:v>
                </c:pt>
                <c:pt idx="1554">
                  <c:v>40147</c:v>
                </c:pt>
                <c:pt idx="1555">
                  <c:v>40148</c:v>
                </c:pt>
                <c:pt idx="1556">
                  <c:v>40149</c:v>
                </c:pt>
                <c:pt idx="1557">
                  <c:v>40150</c:v>
                </c:pt>
                <c:pt idx="1558">
                  <c:v>40151</c:v>
                </c:pt>
                <c:pt idx="1559">
                  <c:v>40154</c:v>
                </c:pt>
                <c:pt idx="1560">
                  <c:v>40155</c:v>
                </c:pt>
                <c:pt idx="1561">
                  <c:v>40156</c:v>
                </c:pt>
                <c:pt idx="1562">
                  <c:v>40157</c:v>
                </c:pt>
                <c:pt idx="1563">
                  <c:v>40158</c:v>
                </c:pt>
                <c:pt idx="1564">
                  <c:v>40161</c:v>
                </c:pt>
                <c:pt idx="1565">
                  <c:v>40162</c:v>
                </c:pt>
                <c:pt idx="1566">
                  <c:v>40163</c:v>
                </c:pt>
                <c:pt idx="1567">
                  <c:v>40164</c:v>
                </c:pt>
                <c:pt idx="1568">
                  <c:v>40165</c:v>
                </c:pt>
                <c:pt idx="1569">
                  <c:v>40168</c:v>
                </c:pt>
                <c:pt idx="1570">
                  <c:v>40169</c:v>
                </c:pt>
                <c:pt idx="1571">
                  <c:v>40170</c:v>
                </c:pt>
                <c:pt idx="1572">
                  <c:v>40171</c:v>
                </c:pt>
                <c:pt idx="1573">
                  <c:v>40175</c:v>
                </c:pt>
                <c:pt idx="1574">
                  <c:v>40176</c:v>
                </c:pt>
                <c:pt idx="1575">
                  <c:v>40177</c:v>
                </c:pt>
                <c:pt idx="1576">
                  <c:v>40178</c:v>
                </c:pt>
                <c:pt idx="1577">
                  <c:v>40179</c:v>
                </c:pt>
                <c:pt idx="1578">
                  <c:v>40182</c:v>
                </c:pt>
                <c:pt idx="1579">
                  <c:v>40183</c:v>
                </c:pt>
                <c:pt idx="1580">
                  <c:v>40184</c:v>
                </c:pt>
                <c:pt idx="1581">
                  <c:v>40185</c:v>
                </c:pt>
                <c:pt idx="1582">
                  <c:v>40186</c:v>
                </c:pt>
                <c:pt idx="1583">
                  <c:v>40189</c:v>
                </c:pt>
                <c:pt idx="1584">
                  <c:v>40190</c:v>
                </c:pt>
                <c:pt idx="1585">
                  <c:v>40191</c:v>
                </c:pt>
                <c:pt idx="1586">
                  <c:v>40192</c:v>
                </c:pt>
                <c:pt idx="1587">
                  <c:v>40193</c:v>
                </c:pt>
                <c:pt idx="1588">
                  <c:v>40196</c:v>
                </c:pt>
                <c:pt idx="1589">
                  <c:v>40197</c:v>
                </c:pt>
                <c:pt idx="1590">
                  <c:v>40198</c:v>
                </c:pt>
                <c:pt idx="1591">
                  <c:v>40199</c:v>
                </c:pt>
                <c:pt idx="1592">
                  <c:v>40200</c:v>
                </c:pt>
                <c:pt idx="1593">
                  <c:v>40203</c:v>
                </c:pt>
                <c:pt idx="1594">
                  <c:v>40204</c:v>
                </c:pt>
                <c:pt idx="1595">
                  <c:v>40205</c:v>
                </c:pt>
                <c:pt idx="1596">
                  <c:v>40206</c:v>
                </c:pt>
                <c:pt idx="1597">
                  <c:v>40207</c:v>
                </c:pt>
                <c:pt idx="1598">
                  <c:v>40211</c:v>
                </c:pt>
                <c:pt idx="1599">
                  <c:v>40212</c:v>
                </c:pt>
                <c:pt idx="1600">
                  <c:v>40213</c:v>
                </c:pt>
                <c:pt idx="1601">
                  <c:v>40214</c:v>
                </c:pt>
                <c:pt idx="1602">
                  <c:v>40217</c:v>
                </c:pt>
                <c:pt idx="1603">
                  <c:v>40218</c:v>
                </c:pt>
                <c:pt idx="1604">
                  <c:v>40219</c:v>
                </c:pt>
                <c:pt idx="1605">
                  <c:v>40220</c:v>
                </c:pt>
                <c:pt idx="1606">
                  <c:v>40221</c:v>
                </c:pt>
                <c:pt idx="1607">
                  <c:v>40224</c:v>
                </c:pt>
                <c:pt idx="1608">
                  <c:v>40225</c:v>
                </c:pt>
                <c:pt idx="1609">
                  <c:v>40226</c:v>
                </c:pt>
                <c:pt idx="1610">
                  <c:v>40227</c:v>
                </c:pt>
                <c:pt idx="1611">
                  <c:v>40228</c:v>
                </c:pt>
                <c:pt idx="1612">
                  <c:v>40231</c:v>
                </c:pt>
                <c:pt idx="1613">
                  <c:v>40232</c:v>
                </c:pt>
                <c:pt idx="1614">
                  <c:v>40233</c:v>
                </c:pt>
                <c:pt idx="1615">
                  <c:v>40234</c:v>
                </c:pt>
                <c:pt idx="1616">
                  <c:v>40235</c:v>
                </c:pt>
                <c:pt idx="1617">
                  <c:v>40238</c:v>
                </c:pt>
                <c:pt idx="1618">
                  <c:v>40239</c:v>
                </c:pt>
                <c:pt idx="1619">
                  <c:v>40240</c:v>
                </c:pt>
                <c:pt idx="1620">
                  <c:v>40241</c:v>
                </c:pt>
                <c:pt idx="1621">
                  <c:v>40242</c:v>
                </c:pt>
                <c:pt idx="1622">
                  <c:v>40245</c:v>
                </c:pt>
                <c:pt idx="1623">
                  <c:v>40246</c:v>
                </c:pt>
                <c:pt idx="1624">
                  <c:v>40247</c:v>
                </c:pt>
                <c:pt idx="1625">
                  <c:v>40248</c:v>
                </c:pt>
                <c:pt idx="1626">
                  <c:v>40249</c:v>
                </c:pt>
                <c:pt idx="1627">
                  <c:v>40253</c:v>
                </c:pt>
                <c:pt idx="1628">
                  <c:v>40254</c:v>
                </c:pt>
                <c:pt idx="1629">
                  <c:v>40255</c:v>
                </c:pt>
                <c:pt idx="1630">
                  <c:v>40256</c:v>
                </c:pt>
                <c:pt idx="1631">
                  <c:v>40259</c:v>
                </c:pt>
                <c:pt idx="1632">
                  <c:v>40260</c:v>
                </c:pt>
                <c:pt idx="1633">
                  <c:v>40261</c:v>
                </c:pt>
                <c:pt idx="1634">
                  <c:v>40262</c:v>
                </c:pt>
                <c:pt idx="1635">
                  <c:v>40263</c:v>
                </c:pt>
                <c:pt idx="1636">
                  <c:v>40266</c:v>
                </c:pt>
                <c:pt idx="1637">
                  <c:v>40267</c:v>
                </c:pt>
                <c:pt idx="1638">
                  <c:v>40268</c:v>
                </c:pt>
                <c:pt idx="1639">
                  <c:v>40273</c:v>
                </c:pt>
                <c:pt idx="1640">
                  <c:v>40274</c:v>
                </c:pt>
                <c:pt idx="1641">
                  <c:v>40275</c:v>
                </c:pt>
                <c:pt idx="1642">
                  <c:v>40276</c:v>
                </c:pt>
                <c:pt idx="1643">
                  <c:v>40277</c:v>
                </c:pt>
                <c:pt idx="1644">
                  <c:v>40280</c:v>
                </c:pt>
                <c:pt idx="1645">
                  <c:v>40281</c:v>
                </c:pt>
                <c:pt idx="1646">
                  <c:v>40282</c:v>
                </c:pt>
                <c:pt idx="1647">
                  <c:v>40283</c:v>
                </c:pt>
                <c:pt idx="1648">
                  <c:v>40284</c:v>
                </c:pt>
                <c:pt idx="1649">
                  <c:v>40287</c:v>
                </c:pt>
                <c:pt idx="1650">
                  <c:v>40288</c:v>
                </c:pt>
                <c:pt idx="1651">
                  <c:v>40289</c:v>
                </c:pt>
                <c:pt idx="1652">
                  <c:v>40290</c:v>
                </c:pt>
                <c:pt idx="1653">
                  <c:v>40291</c:v>
                </c:pt>
                <c:pt idx="1654">
                  <c:v>40294</c:v>
                </c:pt>
                <c:pt idx="1655">
                  <c:v>40295</c:v>
                </c:pt>
                <c:pt idx="1656">
                  <c:v>40296</c:v>
                </c:pt>
                <c:pt idx="1657">
                  <c:v>40297</c:v>
                </c:pt>
                <c:pt idx="1658">
                  <c:v>40298</c:v>
                </c:pt>
                <c:pt idx="1659">
                  <c:v>40301</c:v>
                </c:pt>
                <c:pt idx="1660">
                  <c:v>40302</c:v>
                </c:pt>
                <c:pt idx="1661">
                  <c:v>40303</c:v>
                </c:pt>
                <c:pt idx="1662">
                  <c:v>40304</c:v>
                </c:pt>
                <c:pt idx="1663">
                  <c:v>40305</c:v>
                </c:pt>
                <c:pt idx="1664">
                  <c:v>40308</c:v>
                </c:pt>
                <c:pt idx="1665">
                  <c:v>40309</c:v>
                </c:pt>
                <c:pt idx="1666">
                  <c:v>40310</c:v>
                </c:pt>
                <c:pt idx="1667">
                  <c:v>40311</c:v>
                </c:pt>
                <c:pt idx="1668">
                  <c:v>40312</c:v>
                </c:pt>
                <c:pt idx="1669">
                  <c:v>40315</c:v>
                </c:pt>
                <c:pt idx="1670">
                  <c:v>40316</c:v>
                </c:pt>
                <c:pt idx="1671">
                  <c:v>40317</c:v>
                </c:pt>
                <c:pt idx="1672">
                  <c:v>40318</c:v>
                </c:pt>
                <c:pt idx="1673">
                  <c:v>40319</c:v>
                </c:pt>
                <c:pt idx="1674">
                  <c:v>40322</c:v>
                </c:pt>
                <c:pt idx="1675">
                  <c:v>40323</c:v>
                </c:pt>
                <c:pt idx="1676">
                  <c:v>40324</c:v>
                </c:pt>
                <c:pt idx="1677">
                  <c:v>40325</c:v>
                </c:pt>
                <c:pt idx="1678">
                  <c:v>40326</c:v>
                </c:pt>
                <c:pt idx="1679">
                  <c:v>40329</c:v>
                </c:pt>
                <c:pt idx="1680">
                  <c:v>40330</c:v>
                </c:pt>
                <c:pt idx="1681">
                  <c:v>40331</c:v>
                </c:pt>
                <c:pt idx="1682">
                  <c:v>40332</c:v>
                </c:pt>
                <c:pt idx="1683">
                  <c:v>40333</c:v>
                </c:pt>
                <c:pt idx="1684">
                  <c:v>40336</c:v>
                </c:pt>
                <c:pt idx="1685">
                  <c:v>40337</c:v>
                </c:pt>
                <c:pt idx="1686">
                  <c:v>40338</c:v>
                </c:pt>
                <c:pt idx="1687">
                  <c:v>40339</c:v>
                </c:pt>
                <c:pt idx="1688">
                  <c:v>40340</c:v>
                </c:pt>
                <c:pt idx="1689">
                  <c:v>40343</c:v>
                </c:pt>
                <c:pt idx="1690">
                  <c:v>40344</c:v>
                </c:pt>
                <c:pt idx="1691">
                  <c:v>40345</c:v>
                </c:pt>
                <c:pt idx="1692">
                  <c:v>40346</c:v>
                </c:pt>
                <c:pt idx="1693">
                  <c:v>40347</c:v>
                </c:pt>
                <c:pt idx="1694">
                  <c:v>40350</c:v>
                </c:pt>
                <c:pt idx="1695">
                  <c:v>40351</c:v>
                </c:pt>
                <c:pt idx="1696">
                  <c:v>40352</c:v>
                </c:pt>
                <c:pt idx="1697">
                  <c:v>40353</c:v>
                </c:pt>
                <c:pt idx="1698">
                  <c:v>40354</c:v>
                </c:pt>
                <c:pt idx="1699">
                  <c:v>40357</c:v>
                </c:pt>
                <c:pt idx="1700">
                  <c:v>40358</c:v>
                </c:pt>
                <c:pt idx="1701">
                  <c:v>40359</c:v>
                </c:pt>
                <c:pt idx="1702">
                  <c:v>40360</c:v>
                </c:pt>
                <c:pt idx="1703">
                  <c:v>40361</c:v>
                </c:pt>
                <c:pt idx="1704">
                  <c:v>40364</c:v>
                </c:pt>
                <c:pt idx="1705">
                  <c:v>40365</c:v>
                </c:pt>
                <c:pt idx="1706">
                  <c:v>40366</c:v>
                </c:pt>
                <c:pt idx="1707">
                  <c:v>40367</c:v>
                </c:pt>
                <c:pt idx="1708">
                  <c:v>40368</c:v>
                </c:pt>
                <c:pt idx="1709">
                  <c:v>40371</c:v>
                </c:pt>
                <c:pt idx="1710">
                  <c:v>40372</c:v>
                </c:pt>
                <c:pt idx="1711">
                  <c:v>40373</c:v>
                </c:pt>
                <c:pt idx="1712">
                  <c:v>40374</c:v>
                </c:pt>
                <c:pt idx="1713">
                  <c:v>40375</c:v>
                </c:pt>
                <c:pt idx="1714">
                  <c:v>40378</c:v>
                </c:pt>
                <c:pt idx="1715">
                  <c:v>40379</c:v>
                </c:pt>
                <c:pt idx="1716">
                  <c:v>40380</c:v>
                </c:pt>
                <c:pt idx="1717">
                  <c:v>40381</c:v>
                </c:pt>
                <c:pt idx="1718">
                  <c:v>40382</c:v>
                </c:pt>
                <c:pt idx="1719">
                  <c:v>40385</c:v>
                </c:pt>
                <c:pt idx="1720">
                  <c:v>40386</c:v>
                </c:pt>
                <c:pt idx="1721">
                  <c:v>40387</c:v>
                </c:pt>
                <c:pt idx="1722">
                  <c:v>40388</c:v>
                </c:pt>
                <c:pt idx="1723">
                  <c:v>40389</c:v>
                </c:pt>
                <c:pt idx="1724">
                  <c:v>40392</c:v>
                </c:pt>
                <c:pt idx="1725">
                  <c:v>40393</c:v>
                </c:pt>
                <c:pt idx="1726">
                  <c:v>40394</c:v>
                </c:pt>
                <c:pt idx="1727">
                  <c:v>40395</c:v>
                </c:pt>
                <c:pt idx="1728">
                  <c:v>40396</c:v>
                </c:pt>
                <c:pt idx="1729">
                  <c:v>40399</c:v>
                </c:pt>
                <c:pt idx="1730">
                  <c:v>40400</c:v>
                </c:pt>
                <c:pt idx="1731">
                  <c:v>40401</c:v>
                </c:pt>
                <c:pt idx="1732">
                  <c:v>40402</c:v>
                </c:pt>
                <c:pt idx="1733">
                  <c:v>40403</c:v>
                </c:pt>
                <c:pt idx="1734">
                  <c:v>40406</c:v>
                </c:pt>
                <c:pt idx="1735">
                  <c:v>40407</c:v>
                </c:pt>
                <c:pt idx="1736">
                  <c:v>40408</c:v>
                </c:pt>
                <c:pt idx="1737">
                  <c:v>40409</c:v>
                </c:pt>
                <c:pt idx="1738">
                  <c:v>40410</c:v>
                </c:pt>
                <c:pt idx="1739">
                  <c:v>40413</c:v>
                </c:pt>
                <c:pt idx="1740">
                  <c:v>40414</c:v>
                </c:pt>
                <c:pt idx="1741">
                  <c:v>40415</c:v>
                </c:pt>
                <c:pt idx="1742">
                  <c:v>40416</c:v>
                </c:pt>
                <c:pt idx="1743">
                  <c:v>40417</c:v>
                </c:pt>
                <c:pt idx="1744">
                  <c:v>40420</c:v>
                </c:pt>
                <c:pt idx="1745">
                  <c:v>40421</c:v>
                </c:pt>
                <c:pt idx="1746">
                  <c:v>40422</c:v>
                </c:pt>
                <c:pt idx="1747">
                  <c:v>40423</c:v>
                </c:pt>
                <c:pt idx="1748">
                  <c:v>40424</c:v>
                </c:pt>
                <c:pt idx="1749">
                  <c:v>40427</c:v>
                </c:pt>
                <c:pt idx="1750">
                  <c:v>40428</c:v>
                </c:pt>
                <c:pt idx="1751">
                  <c:v>40429</c:v>
                </c:pt>
                <c:pt idx="1752">
                  <c:v>40430</c:v>
                </c:pt>
                <c:pt idx="1753">
                  <c:v>40431</c:v>
                </c:pt>
                <c:pt idx="1754">
                  <c:v>40434</c:v>
                </c:pt>
                <c:pt idx="1755">
                  <c:v>40435</c:v>
                </c:pt>
                <c:pt idx="1756">
                  <c:v>40436</c:v>
                </c:pt>
                <c:pt idx="1757">
                  <c:v>40441</c:v>
                </c:pt>
                <c:pt idx="1758">
                  <c:v>40442</c:v>
                </c:pt>
                <c:pt idx="1759">
                  <c:v>40443</c:v>
                </c:pt>
                <c:pt idx="1760">
                  <c:v>40444</c:v>
                </c:pt>
                <c:pt idx="1761">
                  <c:v>40445</c:v>
                </c:pt>
                <c:pt idx="1762">
                  <c:v>40448</c:v>
                </c:pt>
                <c:pt idx="1763">
                  <c:v>40449</c:v>
                </c:pt>
                <c:pt idx="1764">
                  <c:v>40450</c:v>
                </c:pt>
                <c:pt idx="1765">
                  <c:v>40451</c:v>
                </c:pt>
                <c:pt idx="1766">
                  <c:v>40452</c:v>
                </c:pt>
                <c:pt idx="1767">
                  <c:v>40455</c:v>
                </c:pt>
                <c:pt idx="1768">
                  <c:v>40456</c:v>
                </c:pt>
                <c:pt idx="1769">
                  <c:v>40457</c:v>
                </c:pt>
                <c:pt idx="1770">
                  <c:v>40458</c:v>
                </c:pt>
                <c:pt idx="1771">
                  <c:v>40459</c:v>
                </c:pt>
                <c:pt idx="1772">
                  <c:v>40462</c:v>
                </c:pt>
                <c:pt idx="1773">
                  <c:v>40463</c:v>
                </c:pt>
                <c:pt idx="1774">
                  <c:v>40464</c:v>
                </c:pt>
                <c:pt idx="1775">
                  <c:v>40465</c:v>
                </c:pt>
                <c:pt idx="1776">
                  <c:v>40466</c:v>
                </c:pt>
                <c:pt idx="1777">
                  <c:v>40469</c:v>
                </c:pt>
                <c:pt idx="1778">
                  <c:v>40470</c:v>
                </c:pt>
                <c:pt idx="1779">
                  <c:v>40471</c:v>
                </c:pt>
                <c:pt idx="1780">
                  <c:v>40472</c:v>
                </c:pt>
                <c:pt idx="1781">
                  <c:v>40473</c:v>
                </c:pt>
                <c:pt idx="1782">
                  <c:v>40476</c:v>
                </c:pt>
                <c:pt idx="1783">
                  <c:v>40477</c:v>
                </c:pt>
                <c:pt idx="1784">
                  <c:v>40478</c:v>
                </c:pt>
                <c:pt idx="1785">
                  <c:v>40479</c:v>
                </c:pt>
                <c:pt idx="1786">
                  <c:v>40480</c:v>
                </c:pt>
                <c:pt idx="1787">
                  <c:v>40483</c:v>
                </c:pt>
                <c:pt idx="1788">
                  <c:v>40485</c:v>
                </c:pt>
                <c:pt idx="1789">
                  <c:v>40486</c:v>
                </c:pt>
                <c:pt idx="1790">
                  <c:v>40487</c:v>
                </c:pt>
                <c:pt idx="1791">
                  <c:v>40490</c:v>
                </c:pt>
                <c:pt idx="1792">
                  <c:v>40491</c:v>
                </c:pt>
                <c:pt idx="1793">
                  <c:v>40492</c:v>
                </c:pt>
                <c:pt idx="1794">
                  <c:v>40493</c:v>
                </c:pt>
                <c:pt idx="1795">
                  <c:v>40494</c:v>
                </c:pt>
                <c:pt idx="1796">
                  <c:v>40498</c:v>
                </c:pt>
                <c:pt idx="1797">
                  <c:v>40499</c:v>
                </c:pt>
                <c:pt idx="1798">
                  <c:v>40500</c:v>
                </c:pt>
                <c:pt idx="1799">
                  <c:v>40501</c:v>
                </c:pt>
                <c:pt idx="1800">
                  <c:v>40504</c:v>
                </c:pt>
                <c:pt idx="1801">
                  <c:v>40505</c:v>
                </c:pt>
                <c:pt idx="1802">
                  <c:v>40506</c:v>
                </c:pt>
                <c:pt idx="1803">
                  <c:v>40507</c:v>
                </c:pt>
                <c:pt idx="1804">
                  <c:v>40508</c:v>
                </c:pt>
                <c:pt idx="1805">
                  <c:v>40511</c:v>
                </c:pt>
                <c:pt idx="1806">
                  <c:v>40512</c:v>
                </c:pt>
                <c:pt idx="1807">
                  <c:v>40513</c:v>
                </c:pt>
                <c:pt idx="1808">
                  <c:v>40514</c:v>
                </c:pt>
                <c:pt idx="1809">
                  <c:v>40515</c:v>
                </c:pt>
                <c:pt idx="1810">
                  <c:v>40518</c:v>
                </c:pt>
                <c:pt idx="1811">
                  <c:v>40519</c:v>
                </c:pt>
                <c:pt idx="1812">
                  <c:v>40520</c:v>
                </c:pt>
                <c:pt idx="1813">
                  <c:v>40521</c:v>
                </c:pt>
                <c:pt idx="1814">
                  <c:v>40522</c:v>
                </c:pt>
                <c:pt idx="1815">
                  <c:v>40525</c:v>
                </c:pt>
                <c:pt idx="1816">
                  <c:v>40526</c:v>
                </c:pt>
                <c:pt idx="1817">
                  <c:v>40527</c:v>
                </c:pt>
                <c:pt idx="1818">
                  <c:v>40528</c:v>
                </c:pt>
                <c:pt idx="1819">
                  <c:v>40529</c:v>
                </c:pt>
                <c:pt idx="1820">
                  <c:v>40532</c:v>
                </c:pt>
                <c:pt idx="1821">
                  <c:v>40533</c:v>
                </c:pt>
                <c:pt idx="1822">
                  <c:v>40534</c:v>
                </c:pt>
                <c:pt idx="1823">
                  <c:v>40535</c:v>
                </c:pt>
                <c:pt idx="1824">
                  <c:v>40536</c:v>
                </c:pt>
                <c:pt idx="1825">
                  <c:v>40539</c:v>
                </c:pt>
                <c:pt idx="1826">
                  <c:v>40540</c:v>
                </c:pt>
                <c:pt idx="1827">
                  <c:v>40541</c:v>
                </c:pt>
                <c:pt idx="1828">
                  <c:v>40542</c:v>
                </c:pt>
                <c:pt idx="1829">
                  <c:v>40543</c:v>
                </c:pt>
                <c:pt idx="1830">
                  <c:v>40546</c:v>
                </c:pt>
                <c:pt idx="1831">
                  <c:v>40547</c:v>
                </c:pt>
                <c:pt idx="1832">
                  <c:v>40548</c:v>
                </c:pt>
                <c:pt idx="1833">
                  <c:v>40549</c:v>
                </c:pt>
                <c:pt idx="1834">
                  <c:v>40550</c:v>
                </c:pt>
                <c:pt idx="1835">
                  <c:v>40553</c:v>
                </c:pt>
                <c:pt idx="1836">
                  <c:v>40554</c:v>
                </c:pt>
                <c:pt idx="1837">
                  <c:v>40555</c:v>
                </c:pt>
                <c:pt idx="1838">
                  <c:v>40556</c:v>
                </c:pt>
                <c:pt idx="1839">
                  <c:v>40557</c:v>
                </c:pt>
                <c:pt idx="1840">
                  <c:v>40560</c:v>
                </c:pt>
                <c:pt idx="1841">
                  <c:v>40561</c:v>
                </c:pt>
                <c:pt idx="1842">
                  <c:v>40562</c:v>
                </c:pt>
                <c:pt idx="1843">
                  <c:v>40563</c:v>
                </c:pt>
                <c:pt idx="1844">
                  <c:v>40564</c:v>
                </c:pt>
                <c:pt idx="1845">
                  <c:v>40567</c:v>
                </c:pt>
                <c:pt idx="1846">
                  <c:v>40568</c:v>
                </c:pt>
                <c:pt idx="1847">
                  <c:v>40569</c:v>
                </c:pt>
                <c:pt idx="1848">
                  <c:v>40570</c:v>
                </c:pt>
                <c:pt idx="1849">
                  <c:v>40571</c:v>
                </c:pt>
                <c:pt idx="1850">
                  <c:v>40574</c:v>
                </c:pt>
                <c:pt idx="1851">
                  <c:v>40575</c:v>
                </c:pt>
                <c:pt idx="1852">
                  <c:v>40576</c:v>
                </c:pt>
                <c:pt idx="1853">
                  <c:v>40577</c:v>
                </c:pt>
                <c:pt idx="1854">
                  <c:v>40578</c:v>
                </c:pt>
                <c:pt idx="1855">
                  <c:v>40582</c:v>
                </c:pt>
                <c:pt idx="1856">
                  <c:v>40583</c:v>
                </c:pt>
                <c:pt idx="1857">
                  <c:v>40584</c:v>
                </c:pt>
                <c:pt idx="1858">
                  <c:v>40585</c:v>
                </c:pt>
                <c:pt idx="1859">
                  <c:v>40588</c:v>
                </c:pt>
                <c:pt idx="1860">
                  <c:v>40589</c:v>
                </c:pt>
                <c:pt idx="1861">
                  <c:v>40590</c:v>
                </c:pt>
                <c:pt idx="1862">
                  <c:v>40591</c:v>
                </c:pt>
                <c:pt idx="1863">
                  <c:v>40592</c:v>
                </c:pt>
                <c:pt idx="1864">
                  <c:v>40595</c:v>
                </c:pt>
                <c:pt idx="1865">
                  <c:v>40596</c:v>
                </c:pt>
                <c:pt idx="1866">
                  <c:v>40597</c:v>
                </c:pt>
                <c:pt idx="1867">
                  <c:v>40598</c:v>
                </c:pt>
                <c:pt idx="1868">
                  <c:v>40599</c:v>
                </c:pt>
                <c:pt idx="1869">
                  <c:v>40602</c:v>
                </c:pt>
                <c:pt idx="1870">
                  <c:v>40603</c:v>
                </c:pt>
                <c:pt idx="1871">
                  <c:v>40604</c:v>
                </c:pt>
                <c:pt idx="1872">
                  <c:v>40605</c:v>
                </c:pt>
                <c:pt idx="1873">
                  <c:v>40606</c:v>
                </c:pt>
                <c:pt idx="1874">
                  <c:v>40609</c:v>
                </c:pt>
                <c:pt idx="1875">
                  <c:v>40610</c:v>
                </c:pt>
                <c:pt idx="1876">
                  <c:v>40611</c:v>
                </c:pt>
                <c:pt idx="1877">
                  <c:v>40612</c:v>
                </c:pt>
                <c:pt idx="1878">
                  <c:v>40613</c:v>
                </c:pt>
                <c:pt idx="1879">
                  <c:v>40616</c:v>
                </c:pt>
                <c:pt idx="1880">
                  <c:v>40617</c:v>
                </c:pt>
                <c:pt idx="1881">
                  <c:v>40618</c:v>
                </c:pt>
                <c:pt idx="1882">
                  <c:v>40619</c:v>
                </c:pt>
                <c:pt idx="1883">
                  <c:v>40620</c:v>
                </c:pt>
                <c:pt idx="1884">
                  <c:v>40624</c:v>
                </c:pt>
                <c:pt idx="1885">
                  <c:v>40625</c:v>
                </c:pt>
                <c:pt idx="1886">
                  <c:v>40626</c:v>
                </c:pt>
                <c:pt idx="1887">
                  <c:v>40627</c:v>
                </c:pt>
                <c:pt idx="1888">
                  <c:v>40630</c:v>
                </c:pt>
                <c:pt idx="1889">
                  <c:v>40631</c:v>
                </c:pt>
                <c:pt idx="1890">
                  <c:v>40632</c:v>
                </c:pt>
                <c:pt idx="1891">
                  <c:v>40633</c:v>
                </c:pt>
                <c:pt idx="1892">
                  <c:v>40634</c:v>
                </c:pt>
                <c:pt idx="1893">
                  <c:v>40637</c:v>
                </c:pt>
                <c:pt idx="1894">
                  <c:v>40638</c:v>
                </c:pt>
                <c:pt idx="1895">
                  <c:v>40639</c:v>
                </c:pt>
                <c:pt idx="1896">
                  <c:v>40640</c:v>
                </c:pt>
                <c:pt idx="1897">
                  <c:v>40641</c:v>
                </c:pt>
                <c:pt idx="1898">
                  <c:v>40644</c:v>
                </c:pt>
                <c:pt idx="1899">
                  <c:v>40645</c:v>
                </c:pt>
                <c:pt idx="1900">
                  <c:v>40646</c:v>
                </c:pt>
                <c:pt idx="1901">
                  <c:v>40647</c:v>
                </c:pt>
                <c:pt idx="1902">
                  <c:v>40648</c:v>
                </c:pt>
                <c:pt idx="1903">
                  <c:v>40651</c:v>
                </c:pt>
                <c:pt idx="1904">
                  <c:v>40652</c:v>
                </c:pt>
                <c:pt idx="1905">
                  <c:v>40653</c:v>
                </c:pt>
                <c:pt idx="1906">
                  <c:v>40658</c:v>
                </c:pt>
                <c:pt idx="1907">
                  <c:v>40659</c:v>
                </c:pt>
                <c:pt idx="1908">
                  <c:v>40660</c:v>
                </c:pt>
                <c:pt idx="1909">
                  <c:v>40661</c:v>
                </c:pt>
                <c:pt idx="1910">
                  <c:v>40662</c:v>
                </c:pt>
                <c:pt idx="1911">
                  <c:v>40665</c:v>
                </c:pt>
                <c:pt idx="1912">
                  <c:v>40666</c:v>
                </c:pt>
                <c:pt idx="1913">
                  <c:v>40667</c:v>
                </c:pt>
                <c:pt idx="1914">
                  <c:v>40668</c:v>
                </c:pt>
                <c:pt idx="1915">
                  <c:v>40669</c:v>
                </c:pt>
                <c:pt idx="1916">
                  <c:v>40672</c:v>
                </c:pt>
                <c:pt idx="1917">
                  <c:v>40673</c:v>
                </c:pt>
                <c:pt idx="1918">
                  <c:v>40674</c:v>
                </c:pt>
                <c:pt idx="1919">
                  <c:v>40675</c:v>
                </c:pt>
                <c:pt idx="1920">
                  <c:v>40676</c:v>
                </c:pt>
                <c:pt idx="1921">
                  <c:v>40679</c:v>
                </c:pt>
                <c:pt idx="1922">
                  <c:v>40680</c:v>
                </c:pt>
                <c:pt idx="1923">
                  <c:v>40681</c:v>
                </c:pt>
                <c:pt idx="1924">
                  <c:v>40682</c:v>
                </c:pt>
                <c:pt idx="1925">
                  <c:v>40683</c:v>
                </c:pt>
                <c:pt idx="1926">
                  <c:v>40686</c:v>
                </c:pt>
                <c:pt idx="1927">
                  <c:v>40687</c:v>
                </c:pt>
                <c:pt idx="1928">
                  <c:v>40688</c:v>
                </c:pt>
                <c:pt idx="1929">
                  <c:v>40689</c:v>
                </c:pt>
                <c:pt idx="1930">
                  <c:v>40690</c:v>
                </c:pt>
                <c:pt idx="1931">
                  <c:v>40693</c:v>
                </c:pt>
                <c:pt idx="1932">
                  <c:v>40694</c:v>
                </c:pt>
                <c:pt idx="1933">
                  <c:v>40695</c:v>
                </c:pt>
                <c:pt idx="1934">
                  <c:v>40696</c:v>
                </c:pt>
                <c:pt idx="1935">
                  <c:v>40697</c:v>
                </c:pt>
                <c:pt idx="1936">
                  <c:v>40700</c:v>
                </c:pt>
                <c:pt idx="1937">
                  <c:v>40701</c:v>
                </c:pt>
                <c:pt idx="1938">
                  <c:v>40702</c:v>
                </c:pt>
                <c:pt idx="1939">
                  <c:v>40703</c:v>
                </c:pt>
                <c:pt idx="1940">
                  <c:v>40704</c:v>
                </c:pt>
                <c:pt idx="1941">
                  <c:v>40707</c:v>
                </c:pt>
                <c:pt idx="1942">
                  <c:v>40708</c:v>
                </c:pt>
                <c:pt idx="1943">
                  <c:v>40709</c:v>
                </c:pt>
                <c:pt idx="1944">
                  <c:v>40710</c:v>
                </c:pt>
                <c:pt idx="1945">
                  <c:v>40711</c:v>
                </c:pt>
                <c:pt idx="1946">
                  <c:v>40714</c:v>
                </c:pt>
                <c:pt idx="1947">
                  <c:v>40715</c:v>
                </c:pt>
                <c:pt idx="1948">
                  <c:v>40716</c:v>
                </c:pt>
                <c:pt idx="1949">
                  <c:v>40717</c:v>
                </c:pt>
                <c:pt idx="1950">
                  <c:v>40718</c:v>
                </c:pt>
                <c:pt idx="1951">
                  <c:v>40721</c:v>
                </c:pt>
                <c:pt idx="1952">
                  <c:v>40722</c:v>
                </c:pt>
                <c:pt idx="1953">
                  <c:v>40723</c:v>
                </c:pt>
                <c:pt idx="1954">
                  <c:v>40724</c:v>
                </c:pt>
                <c:pt idx="1955">
                  <c:v>40725</c:v>
                </c:pt>
                <c:pt idx="1956">
                  <c:v>40728</c:v>
                </c:pt>
                <c:pt idx="1957">
                  <c:v>40729</c:v>
                </c:pt>
                <c:pt idx="1958">
                  <c:v>40730</c:v>
                </c:pt>
                <c:pt idx="1959">
                  <c:v>40731</c:v>
                </c:pt>
                <c:pt idx="1960">
                  <c:v>40732</c:v>
                </c:pt>
                <c:pt idx="1961">
                  <c:v>40735</c:v>
                </c:pt>
                <c:pt idx="1962">
                  <c:v>40736</c:v>
                </c:pt>
                <c:pt idx="1963">
                  <c:v>40737</c:v>
                </c:pt>
                <c:pt idx="1964">
                  <c:v>40738</c:v>
                </c:pt>
                <c:pt idx="1965">
                  <c:v>40739</c:v>
                </c:pt>
                <c:pt idx="1966">
                  <c:v>40742</c:v>
                </c:pt>
                <c:pt idx="1967">
                  <c:v>40743</c:v>
                </c:pt>
                <c:pt idx="1968">
                  <c:v>40744</c:v>
                </c:pt>
                <c:pt idx="1969">
                  <c:v>40745</c:v>
                </c:pt>
                <c:pt idx="1970">
                  <c:v>40746</c:v>
                </c:pt>
                <c:pt idx="1971">
                  <c:v>40749</c:v>
                </c:pt>
                <c:pt idx="1972">
                  <c:v>40750</c:v>
                </c:pt>
                <c:pt idx="1973">
                  <c:v>40751</c:v>
                </c:pt>
                <c:pt idx="1974">
                  <c:v>40752</c:v>
                </c:pt>
                <c:pt idx="1975">
                  <c:v>40753</c:v>
                </c:pt>
                <c:pt idx="1976">
                  <c:v>40756</c:v>
                </c:pt>
                <c:pt idx="1977">
                  <c:v>40757</c:v>
                </c:pt>
                <c:pt idx="1978">
                  <c:v>40758</c:v>
                </c:pt>
                <c:pt idx="1979">
                  <c:v>40759</c:v>
                </c:pt>
                <c:pt idx="1980">
                  <c:v>40760</c:v>
                </c:pt>
                <c:pt idx="1981">
                  <c:v>40763</c:v>
                </c:pt>
                <c:pt idx="1982">
                  <c:v>40764</c:v>
                </c:pt>
                <c:pt idx="1983">
                  <c:v>40765</c:v>
                </c:pt>
                <c:pt idx="1984">
                  <c:v>40766</c:v>
                </c:pt>
                <c:pt idx="1985">
                  <c:v>40767</c:v>
                </c:pt>
                <c:pt idx="1986">
                  <c:v>40770</c:v>
                </c:pt>
                <c:pt idx="1987">
                  <c:v>40771</c:v>
                </c:pt>
                <c:pt idx="1988">
                  <c:v>40772</c:v>
                </c:pt>
                <c:pt idx="1989">
                  <c:v>40773</c:v>
                </c:pt>
                <c:pt idx="1990">
                  <c:v>40774</c:v>
                </c:pt>
                <c:pt idx="1991">
                  <c:v>40777</c:v>
                </c:pt>
                <c:pt idx="1992">
                  <c:v>40778</c:v>
                </c:pt>
                <c:pt idx="1993">
                  <c:v>40779</c:v>
                </c:pt>
                <c:pt idx="1994">
                  <c:v>40780</c:v>
                </c:pt>
                <c:pt idx="1995">
                  <c:v>40781</c:v>
                </c:pt>
                <c:pt idx="1996">
                  <c:v>40784</c:v>
                </c:pt>
                <c:pt idx="1997">
                  <c:v>40785</c:v>
                </c:pt>
                <c:pt idx="1998">
                  <c:v>40786</c:v>
                </c:pt>
                <c:pt idx="1999">
                  <c:v>40787</c:v>
                </c:pt>
                <c:pt idx="2000">
                  <c:v>40791</c:v>
                </c:pt>
                <c:pt idx="2001">
                  <c:v>40792</c:v>
                </c:pt>
                <c:pt idx="2002">
                  <c:v>40793</c:v>
                </c:pt>
                <c:pt idx="2003">
                  <c:v>40794</c:v>
                </c:pt>
                <c:pt idx="2004">
                  <c:v>40795</c:v>
                </c:pt>
                <c:pt idx="2005">
                  <c:v>40798</c:v>
                </c:pt>
                <c:pt idx="2006">
                  <c:v>40799</c:v>
                </c:pt>
                <c:pt idx="2007">
                  <c:v>40800</c:v>
                </c:pt>
                <c:pt idx="2008">
                  <c:v>40801</c:v>
                </c:pt>
                <c:pt idx="2009">
                  <c:v>40805</c:v>
                </c:pt>
                <c:pt idx="2010">
                  <c:v>40806</c:v>
                </c:pt>
                <c:pt idx="2011">
                  <c:v>40807</c:v>
                </c:pt>
                <c:pt idx="2012">
                  <c:v>40808</c:v>
                </c:pt>
                <c:pt idx="2013">
                  <c:v>40809</c:v>
                </c:pt>
                <c:pt idx="2014">
                  <c:v>40812</c:v>
                </c:pt>
                <c:pt idx="2015">
                  <c:v>40813</c:v>
                </c:pt>
                <c:pt idx="2016">
                  <c:v>40814</c:v>
                </c:pt>
                <c:pt idx="2017">
                  <c:v>40815</c:v>
                </c:pt>
                <c:pt idx="2018">
                  <c:v>40816</c:v>
                </c:pt>
                <c:pt idx="2019">
                  <c:v>40819</c:v>
                </c:pt>
                <c:pt idx="2020">
                  <c:v>40820</c:v>
                </c:pt>
                <c:pt idx="2021">
                  <c:v>40821</c:v>
                </c:pt>
                <c:pt idx="2022">
                  <c:v>40822</c:v>
                </c:pt>
                <c:pt idx="2023">
                  <c:v>40823</c:v>
                </c:pt>
                <c:pt idx="2024">
                  <c:v>40826</c:v>
                </c:pt>
                <c:pt idx="2025">
                  <c:v>40827</c:v>
                </c:pt>
                <c:pt idx="2026">
                  <c:v>40828</c:v>
                </c:pt>
                <c:pt idx="2027">
                  <c:v>40829</c:v>
                </c:pt>
                <c:pt idx="2028">
                  <c:v>40830</c:v>
                </c:pt>
                <c:pt idx="2029">
                  <c:v>40833</c:v>
                </c:pt>
                <c:pt idx="2030">
                  <c:v>40834</c:v>
                </c:pt>
                <c:pt idx="2031">
                  <c:v>40835</c:v>
                </c:pt>
                <c:pt idx="2032">
                  <c:v>40836</c:v>
                </c:pt>
                <c:pt idx="2033">
                  <c:v>40837</c:v>
                </c:pt>
                <c:pt idx="2034">
                  <c:v>40840</c:v>
                </c:pt>
                <c:pt idx="2035">
                  <c:v>40841</c:v>
                </c:pt>
                <c:pt idx="2036">
                  <c:v>40842</c:v>
                </c:pt>
                <c:pt idx="2037">
                  <c:v>40843</c:v>
                </c:pt>
                <c:pt idx="2038">
                  <c:v>40844</c:v>
                </c:pt>
                <c:pt idx="2039">
                  <c:v>40847</c:v>
                </c:pt>
                <c:pt idx="2040">
                  <c:v>40848</c:v>
                </c:pt>
                <c:pt idx="2041">
                  <c:v>40850</c:v>
                </c:pt>
                <c:pt idx="2042">
                  <c:v>40851</c:v>
                </c:pt>
                <c:pt idx="2043">
                  <c:v>40854</c:v>
                </c:pt>
                <c:pt idx="2044">
                  <c:v>40855</c:v>
                </c:pt>
                <c:pt idx="2045">
                  <c:v>40856</c:v>
                </c:pt>
                <c:pt idx="2046">
                  <c:v>40857</c:v>
                </c:pt>
                <c:pt idx="2047">
                  <c:v>40858</c:v>
                </c:pt>
                <c:pt idx="2048">
                  <c:v>40861</c:v>
                </c:pt>
                <c:pt idx="2049">
                  <c:v>40862</c:v>
                </c:pt>
                <c:pt idx="2050">
                  <c:v>40863</c:v>
                </c:pt>
                <c:pt idx="2051">
                  <c:v>40864</c:v>
                </c:pt>
                <c:pt idx="2052">
                  <c:v>40865</c:v>
                </c:pt>
                <c:pt idx="2053">
                  <c:v>40869</c:v>
                </c:pt>
                <c:pt idx="2054">
                  <c:v>40870</c:v>
                </c:pt>
                <c:pt idx="2055">
                  <c:v>40871</c:v>
                </c:pt>
                <c:pt idx="2056">
                  <c:v>40872</c:v>
                </c:pt>
                <c:pt idx="2057">
                  <c:v>40875</c:v>
                </c:pt>
                <c:pt idx="2058">
                  <c:v>40876</c:v>
                </c:pt>
                <c:pt idx="2059">
                  <c:v>40877</c:v>
                </c:pt>
                <c:pt idx="2060">
                  <c:v>40878</c:v>
                </c:pt>
                <c:pt idx="2061">
                  <c:v>40879</c:v>
                </c:pt>
                <c:pt idx="2062">
                  <c:v>40882</c:v>
                </c:pt>
                <c:pt idx="2063">
                  <c:v>40883</c:v>
                </c:pt>
                <c:pt idx="2064">
                  <c:v>40884</c:v>
                </c:pt>
                <c:pt idx="2065">
                  <c:v>40885</c:v>
                </c:pt>
                <c:pt idx="2066">
                  <c:v>40886</c:v>
                </c:pt>
                <c:pt idx="2067">
                  <c:v>40890</c:v>
                </c:pt>
                <c:pt idx="2068">
                  <c:v>40891</c:v>
                </c:pt>
                <c:pt idx="2069">
                  <c:v>40892</c:v>
                </c:pt>
                <c:pt idx="2070">
                  <c:v>40893</c:v>
                </c:pt>
                <c:pt idx="2071">
                  <c:v>40896</c:v>
                </c:pt>
                <c:pt idx="2072">
                  <c:v>40897</c:v>
                </c:pt>
                <c:pt idx="2073">
                  <c:v>40898</c:v>
                </c:pt>
                <c:pt idx="2074">
                  <c:v>40899</c:v>
                </c:pt>
                <c:pt idx="2075">
                  <c:v>40900</c:v>
                </c:pt>
                <c:pt idx="2076">
                  <c:v>40903</c:v>
                </c:pt>
                <c:pt idx="2077">
                  <c:v>40904</c:v>
                </c:pt>
                <c:pt idx="2078">
                  <c:v>40905</c:v>
                </c:pt>
                <c:pt idx="2079">
                  <c:v>40906</c:v>
                </c:pt>
                <c:pt idx="2080">
                  <c:v>40907</c:v>
                </c:pt>
                <c:pt idx="2081">
                  <c:v>40910</c:v>
                </c:pt>
                <c:pt idx="2082">
                  <c:v>40911</c:v>
                </c:pt>
                <c:pt idx="2083">
                  <c:v>40912</c:v>
                </c:pt>
                <c:pt idx="2084">
                  <c:v>40913</c:v>
                </c:pt>
                <c:pt idx="2085">
                  <c:v>40914</c:v>
                </c:pt>
                <c:pt idx="2086">
                  <c:v>40917</c:v>
                </c:pt>
                <c:pt idx="2087">
                  <c:v>40918</c:v>
                </c:pt>
                <c:pt idx="2088">
                  <c:v>40919</c:v>
                </c:pt>
                <c:pt idx="2089">
                  <c:v>40921</c:v>
                </c:pt>
                <c:pt idx="2090">
                  <c:v>40924</c:v>
                </c:pt>
                <c:pt idx="2091">
                  <c:v>40925</c:v>
                </c:pt>
                <c:pt idx="2092">
                  <c:v>40926</c:v>
                </c:pt>
                <c:pt idx="2093">
                  <c:v>40927</c:v>
                </c:pt>
                <c:pt idx="2094">
                  <c:v>40928</c:v>
                </c:pt>
                <c:pt idx="2095">
                  <c:v>40931</c:v>
                </c:pt>
                <c:pt idx="2096">
                  <c:v>40932</c:v>
                </c:pt>
                <c:pt idx="2097">
                  <c:v>40933</c:v>
                </c:pt>
                <c:pt idx="2098">
                  <c:v>40934</c:v>
                </c:pt>
                <c:pt idx="2099">
                  <c:v>40935</c:v>
                </c:pt>
                <c:pt idx="2100">
                  <c:v>40938</c:v>
                </c:pt>
                <c:pt idx="2101">
                  <c:v>40939</c:v>
                </c:pt>
                <c:pt idx="2102">
                  <c:v>40940</c:v>
                </c:pt>
                <c:pt idx="2103">
                  <c:v>40941</c:v>
                </c:pt>
                <c:pt idx="2104">
                  <c:v>40942</c:v>
                </c:pt>
                <c:pt idx="2105">
                  <c:v>40946</c:v>
                </c:pt>
                <c:pt idx="2106">
                  <c:v>40947</c:v>
                </c:pt>
                <c:pt idx="2107">
                  <c:v>40948</c:v>
                </c:pt>
                <c:pt idx="2108">
                  <c:v>40949</c:v>
                </c:pt>
                <c:pt idx="2109">
                  <c:v>40952</c:v>
                </c:pt>
                <c:pt idx="2110">
                  <c:v>40953</c:v>
                </c:pt>
                <c:pt idx="2111">
                  <c:v>40954</c:v>
                </c:pt>
                <c:pt idx="2112">
                  <c:v>40955</c:v>
                </c:pt>
                <c:pt idx="2113">
                  <c:v>40956</c:v>
                </c:pt>
                <c:pt idx="2114">
                  <c:v>40959</c:v>
                </c:pt>
                <c:pt idx="2115">
                  <c:v>40960</c:v>
                </c:pt>
                <c:pt idx="2116">
                  <c:v>40961</c:v>
                </c:pt>
                <c:pt idx="2117">
                  <c:v>40962</c:v>
                </c:pt>
                <c:pt idx="2118">
                  <c:v>40963</c:v>
                </c:pt>
                <c:pt idx="2119">
                  <c:v>40966</c:v>
                </c:pt>
                <c:pt idx="2120">
                  <c:v>40967</c:v>
                </c:pt>
                <c:pt idx="2121">
                  <c:v>40968</c:v>
                </c:pt>
                <c:pt idx="2122">
                  <c:v>40969</c:v>
                </c:pt>
                <c:pt idx="2123">
                  <c:v>40970</c:v>
                </c:pt>
                <c:pt idx="2124">
                  <c:v>40973</c:v>
                </c:pt>
                <c:pt idx="2125">
                  <c:v>40974</c:v>
                </c:pt>
                <c:pt idx="2126">
                  <c:v>40975</c:v>
                </c:pt>
                <c:pt idx="2127">
                  <c:v>40976</c:v>
                </c:pt>
                <c:pt idx="2128">
                  <c:v>40977</c:v>
                </c:pt>
                <c:pt idx="2129">
                  <c:v>40980</c:v>
                </c:pt>
                <c:pt idx="2130">
                  <c:v>40981</c:v>
                </c:pt>
                <c:pt idx="2131">
                  <c:v>40982</c:v>
                </c:pt>
                <c:pt idx="2132">
                  <c:v>40983</c:v>
                </c:pt>
                <c:pt idx="2133">
                  <c:v>40984</c:v>
                </c:pt>
                <c:pt idx="2134">
                  <c:v>40988</c:v>
                </c:pt>
                <c:pt idx="2135">
                  <c:v>40988</c:v>
                </c:pt>
                <c:pt idx="2136">
                  <c:v>40989</c:v>
                </c:pt>
                <c:pt idx="2137">
                  <c:v>40990</c:v>
                </c:pt>
                <c:pt idx="2138">
                  <c:v>40991</c:v>
                </c:pt>
                <c:pt idx="2139">
                  <c:v>40994</c:v>
                </c:pt>
                <c:pt idx="2140">
                  <c:v>40995</c:v>
                </c:pt>
                <c:pt idx="2141">
                  <c:v>40996</c:v>
                </c:pt>
                <c:pt idx="2142">
                  <c:v>40997</c:v>
                </c:pt>
                <c:pt idx="2143">
                  <c:v>40998</c:v>
                </c:pt>
                <c:pt idx="2144">
                  <c:v>41001</c:v>
                </c:pt>
                <c:pt idx="2145">
                  <c:v>41002</c:v>
                </c:pt>
                <c:pt idx="2146">
                  <c:v>41003</c:v>
                </c:pt>
                <c:pt idx="2147">
                  <c:v>41008</c:v>
                </c:pt>
                <c:pt idx="2148">
                  <c:v>41009</c:v>
                </c:pt>
                <c:pt idx="2149">
                  <c:v>41010</c:v>
                </c:pt>
                <c:pt idx="2150">
                  <c:v>41011</c:v>
                </c:pt>
                <c:pt idx="2151">
                  <c:v>41012</c:v>
                </c:pt>
                <c:pt idx="2152">
                  <c:v>41015</c:v>
                </c:pt>
                <c:pt idx="2153">
                  <c:v>41016</c:v>
                </c:pt>
                <c:pt idx="2154">
                  <c:v>41017</c:v>
                </c:pt>
                <c:pt idx="2155">
                  <c:v>41018</c:v>
                </c:pt>
                <c:pt idx="2156">
                  <c:v>41019</c:v>
                </c:pt>
                <c:pt idx="2157">
                  <c:v>41022</c:v>
                </c:pt>
                <c:pt idx="2158">
                  <c:v>41023</c:v>
                </c:pt>
                <c:pt idx="2159">
                  <c:v>41024</c:v>
                </c:pt>
                <c:pt idx="2160">
                  <c:v>41025</c:v>
                </c:pt>
                <c:pt idx="2161">
                  <c:v>41026</c:v>
                </c:pt>
                <c:pt idx="2162">
                  <c:v>41029</c:v>
                </c:pt>
                <c:pt idx="2163">
                  <c:v>41031</c:v>
                </c:pt>
                <c:pt idx="2164">
                  <c:v>41032</c:v>
                </c:pt>
                <c:pt idx="2165">
                  <c:v>41033</c:v>
                </c:pt>
                <c:pt idx="2166">
                  <c:v>41036</c:v>
                </c:pt>
                <c:pt idx="2167">
                  <c:v>41037</c:v>
                </c:pt>
                <c:pt idx="2168">
                  <c:v>41038</c:v>
                </c:pt>
                <c:pt idx="2169">
                  <c:v>41039</c:v>
                </c:pt>
                <c:pt idx="2170">
                  <c:v>41040</c:v>
                </c:pt>
                <c:pt idx="2171">
                  <c:v>41043</c:v>
                </c:pt>
                <c:pt idx="2172">
                  <c:v>41044</c:v>
                </c:pt>
                <c:pt idx="2173">
                  <c:v>41045</c:v>
                </c:pt>
                <c:pt idx="2174">
                  <c:v>41046</c:v>
                </c:pt>
                <c:pt idx="2175">
                  <c:v>41047</c:v>
                </c:pt>
                <c:pt idx="2176">
                  <c:v>41050</c:v>
                </c:pt>
                <c:pt idx="2177">
                  <c:v>41051</c:v>
                </c:pt>
                <c:pt idx="2178">
                  <c:v>41052</c:v>
                </c:pt>
                <c:pt idx="2179">
                  <c:v>41053</c:v>
                </c:pt>
                <c:pt idx="2180">
                  <c:v>41054</c:v>
                </c:pt>
                <c:pt idx="2181">
                  <c:v>41057</c:v>
                </c:pt>
                <c:pt idx="2182">
                  <c:v>41058</c:v>
                </c:pt>
                <c:pt idx="2183">
                  <c:v>41059</c:v>
                </c:pt>
                <c:pt idx="2184">
                  <c:v>41060</c:v>
                </c:pt>
                <c:pt idx="2185">
                  <c:v>41061</c:v>
                </c:pt>
                <c:pt idx="2186">
                  <c:v>41064</c:v>
                </c:pt>
                <c:pt idx="2187">
                  <c:v>41065</c:v>
                </c:pt>
                <c:pt idx="2188">
                  <c:v>41066</c:v>
                </c:pt>
                <c:pt idx="2189">
                  <c:v>41067</c:v>
                </c:pt>
                <c:pt idx="2190">
                  <c:v>41068</c:v>
                </c:pt>
                <c:pt idx="2191">
                  <c:v>41071</c:v>
                </c:pt>
                <c:pt idx="2192">
                  <c:v>41072</c:v>
                </c:pt>
                <c:pt idx="2193">
                  <c:v>41073</c:v>
                </c:pt>
                <c:pt idx="2194">
                  <c:v>41074</c:v>
                </c:pt>
                <c:pt idx="2195">
                  <c:v>41075</c:v>
                </c:pt>
                <c:pt idx="2196">
                  <c:v>41078</c:v>
                </c:pt>
                <c:pt idx="2197">
                  <c:v>41079</c:v>
                </c:pt>
                <c:pt idx="2198">
                  <c:v>41080</c:v>
                </c:pt>
                <c:pt idx="2199">
                  <c:v>41081</c:v>
                </c:pt>
                <c:pt idx="2200">
                  <c:v>41082</c:v>
                </c:pt>
                <c:pt idx="2201">
                  <c:v>41085</c:v>
                </c:pt>
                <c:pt idx="2202">
                  <c:v>41086</c:v>
                </c:pt>
                <c:pt idx="2203">
                  <c:v>41087</c:v>
                </c:pt>
                <c:pt idx="2204">
                  <c:v>41088</c:v>
                </c:pt>
                <c:pt idx="2205">
                  <c:v>41089</c:v>
                </c:pt>
                <c:pt idx="2206">
                  <c:v>41092</c:v>
                </c:pt>
                <c:pt idx="2207">
                  <c:v>41093</c:v>
                </c:pt>
                <c:pt idx="2208">
                  <c:v>41094</c:v>
                </c:pt>
                <c:pt idx="2209">
                  <c:v>41095</c:v>
                </c:pt>
                <c:pt idx="2210">
                  <c:v>41096</c:v>
                </c:pt>
                <c:pt idx="2211">
                  <c:v>41099</c:v>
                </c:pt>
                <c:pt idx="2212">
                  <c:v>41100</c:v>
                </c:pt>
                <c:pt idx="2213">
                  <c:v>41101</c:v>
                </c:pt>
                <c:pt idx="2214">
                  <c:v>41102</c:v>
                </c:pt>
                <c:pt idx="2215">
                  <c:v>41103</c:v>
                </c:pt>
                <c:pt idx="2216">
                  <c:v>41106</c:v>
                </c:pt>
                <c:pt idx="2217">
                  <c:v>41107</c:v>
                </c:pt>
                <c:pt idx="2218">
                  <c:v>41108</c:v>
                </c:pt>
                <c:pt idx="2219">
                  <c:v>41109</c:v>
                </c:pt>
                <c:pt idx="2220">
                  <c:v>41110</c:v>
                </c:pt>
                <c:pt idx="2221">
                  <c:v>41113</c:v>
                </c:pt>
                <c:pt idx="2222">
                  <c:v>41114</c:v>
                </c:pt>
                <c:pt idx="2223">
                  <c:v>41115</c:v>
                </c:pt>
                <c:pt idx="2224">
                  <c:v>41116</c:v>
                </c:pt>
                <c:pt idx="2225">
                  <c:v>41117</c:v>
                </c:pt>
                <c:pt idx="2226">
                  <c:v>41120</c:v>
                </c:pt>
                <c:pt idx="2227">
                  <c:v>41121</c:v>
                </c:pt>
                <c:pt idx="2228">
                  <c:v>41122</c:v>
                </c:pt>
                <c:pt idx="2229">
                  <c:v>41123</c:v>
                </c:pt>
                <c:pt idx="2230">
                  <c:v>41124</c:v>
                </c:pt>
                <c:pt idx="2231">
                  <c:v>41127</c:v>
                </c:pt>
                <c:pt idx="2232">
                  <c:v>41128</c:v>
                </c:pt>
                <c:pt idx="2233">
                  <c:v>41129</c:v>
                </c:pt>
                <c:pt idx="2234">
                  <c:v>41130</c:v>
                </c:pt>
                <c:pt idx="2235">
                  <c:v>41131</c:v>
                </c:pt>
                <c:pt idx="2236">
                  <c:v>41134</c:v>
                </c:pt>
                <c:pt idx="2237">
                  <c:v>41135</c:v>
                </c:pt>
                <c:pt idx="2238">
                  <c:v>41136</c:v>
                </c:pt>
                <c:pt idx="2239">
                  <c:v>41137</c:v>
                </c:pt>
                <c:pt idx="2240">
                  <c:v>41138</c:v>
                </c:pt>
                <c:pt idx="2241">
                  <c:v>41141</c:v>
                </c:pt>
                <c:pt idx="2242">
                  <c:v>41142</c:v>
                </c:pt>
                <c:pt idx="2243">
                  <c:v>41143</c:v>
                </c:pt>
                <c:pt idx="2244">
                  <c:v>41144</c:v>
                </c:pt>
                <c:pt idx="2245">
                  <c:v>41145</c:v>
                </c:pt>
                <c:pt idx="2246">
                  <c:v>41148</c:v>
                </c:pt>
                <c:pt idx="2247">
                  <c:v>41149</c:v>
                </c:pt>
                <c:pt idx="2248">
                  <c:v>41150</c:v>
                </c:pt>
                <c:pt idx="2249">
                  <c:v>41151</c:v>
                </c:pt>
                <c:pt idx="2250">
                  <c:v>41152</c:v>
                </c:pt>
                <c:pt idx="2251">
                  <c:v>41155</c:v>
                </c:pt>
                <c:pt idx="2252">
                  <c:v>41156</c:v>
                </c:pt>
                <c:pt idx="2253">
                  <c:v>41157</c:v>
                </c:pt>
                <c:pt idx="2254">
                  <c:v>41158</c:v>
                </c:pt>
                <c:pt idx="2255">
                  <c:v>41159</c:v>
                </c:pt>
                <c:pt idx="2256">
                  <c:v>41162</c:v>
                </c:pt>
                <c:pt idx="2257">
                  <c:v>41163</c:v>
                </c:pt>
                <c:pt idx="2258">
                  <c:v>41164</c:v>
                </c:pt>
                <c:pt idx="2259">
                  <c:v>41165</c:v>
                </c:pt>
                <c:pt idx="2260">
                  <c:v>41166</c:v>
                </c:pt>
                <c:pt idx="2261">
                  <c:v>41169</c:v>
                </c:pt>
                <c:pt idx="2262">
                  <c:v>41170</c:v>
                </c:pt>
                <c:pt idx="2263">
                  <c:v>41171</c:v>
                </c:pt>
                <c:pt idx="2264">
                  <c:v>41172</c:v>
                </c:pt>
                <c:pt idx="2265">
                  <c:v>41173</c:v>
                </c:pt>
                <c:pt idx="2266">
                  <c:v>41176</c:v>
                </c:pt>
                <c:pt idx="2267">
                  <c:v>41177</c:v>
                </c:pt>
                <c:pt idx="2268">
                  <c:v>41178</c:v>
                </c:pt>
                <c:pt idx="2269">
                  <c:v>41179</c:v>
                </c:pt>
                <c:pt idx="2270">
                  <c:v>41180</c:v>
                </c:pt>
                <c:pt idx="2271">
                  <c:v>41183</c:v>
                </c:pt>
                <c:pt idx="2272">
                  <c:v>41184</c:v>
                </c:pt>
                <c:pt idx="2273">
                  <c:v>41185</c:v>
                </c:pt>
                <c:pt idx="2274">
                  <c:v>41186</c:v>
                </c:pt>
                <c:pt idx="2275">
                  <c:v>41187</c:v>
                </c:pt>
                <c:pt idx="2276">
                  <c:v>41190</c:v>
                </c:pt>
                <c:pt idx="2277">
                  <c:v>41191</c:v>
                </c:pt>
                <c:pt idx="2278">
                  <c:v>41192</c:v>
                </c:pt>
                <c:pt idx="2279">
                  <c:v>41193</c:v>
                </c:pt>
                <c:pt idx="2280">
                  <c:v>41194</c:v>
                </c:pt>
                <c:pt idx="2281">
                  <c:v>41197</c:v>
                </c:pt>
                <c:pt idx="2282">
                  <c:v>41198</c:v>
                </c:pt>
                <c:pt idx="2283">
                  <c:v>41199</c:v>
                </c:pt>
                <c:pt idx="2284">
                  <c:v>41200</c:v>
                </c:pt>
                <c:pt idx="2285">
                  <c:v>41201</c:v>
                </c:pt>
                <c:pt idx="2286">
                  <c:v>41204</c:v>
                </c:pt>
                <c:pt idx="2287">
                  <c:v>41205</c:v>
                </c:pt>
                <c:pt idx="2288">
                  <c:v>41206</c:v>
                </c:pt>
                <c:pt idx="2289">
                  <c:v>41207</c:v>
                </c:pt>
                <c:pt idx="2290">
                  <c:v>41208</c:v>
                </c:pt>
                <c:pt idx="2291">
                  <c:v>41211</c:v>
                </c:pt>
                <c:pt idx="2292">
                  <c:v>41212</c:v>
                </c:pt>
                <c:pt idx="2293">
                  <c:v>41213</c:v>
                </c:pt>
                <c:pt idx="2294">
                  <c:v>41214</c:v>
                </c:pt>
                <c:pt idx="2295">
                  <c:v>41218</c:v>
                </c:pt>
                <c:pt idx="2296">
                  <c:v>41219</c:v>
                </c:pt>
                <c:pt idx="2297">
                  <c:v>41220</c:v>
                </c:pt>
                <c:pt idx="2298">
                  <c:v>41221</c:v>
                </c:pt>
                <c:pt idx="2299">
                  <c:v>41222</c:v>
                </c:pt>
                <c:pt idx="2300">
                  <c:v>41225</c:v>
                </c:pt>
                <c:pt idx="2301">
                  <c:v>41226</c:v>
                </c:pt>
                <c:pt idx="2302">
                  <c:v>41227</c:v>
                </c:pt>
                <c:pt idx="2303">
                  <c:v>41228</c:v>
                </c:pt>
                <c:pt idx="2304">
                  <c:v>41229</c:v>
                </c:pt>
                <c:pt idx="2305">
                  <c:v>41232</c:v>
                </c:pt>
                <c:pt idx="2306">
                  <c:v>41233</c:v>
                </c:pt>
                <c:pt idx="2307">
                  <c:v>41234</c:v>
                </c:pt>
                <c:pt idx="2308">
                  <c:v>41235</c:v>
                </c:pt>
                <c:pt idx="2309">
                  <c:v>41236</c:v>
                </c:pt>
                <c:pt idx="2310">
                  <c:v>41239</c:v>
                </c:pt>
                <c:pt idx="2311">
                  <c:v>41240</c:v>
                </c:pt>
                <c:pt idx="2312">
                  <c:v>41241</c:v>
                </c:pt>
                <c:pt idx="2313">
                  <c:v>41242</c:v>
                </c:pt>
                <c:pt idx="2314">
                  <c:v>41243</c:v>
                </c:pt>
                <c:pt idx="2315">
                  <c:v>41246</c:v>
                </c:pt>
                <c:pt idx="2316">
                  <c:v>41247</c:v>
                </c:pt>
                <c:pt idx="2317">
                  <c:v>41248</c:v>
                </c:pt>
                <c:pt idx="2318">
                  <c:v>41249</c:v>
                </c:pt>
                <c:pt idx="2319">
                  <c:v>41250</c:v>
                </c:pt>
                <c:pt idx="2320">
                  <c:v>41253</c:v>
                </c:pt>
                <c:pt idx="2321">
                  <c:v>41254</c:v>
                </c:pt>
                <c:pt idx="2322">
                  <c:v>41256</c:v>
                </c:pt>
                <c:pt idx="2323">
                  <c:v>41257</c:v>
                </c:pt>
                <c:pt idx="2324">
                  <c:v>41260</c:v>
                </c:pt>
                <c:pt idx="2325">
                  <c:v>41261</c:v>
                </c:pt>
                <c:pt idx="2326">
                  <c:v>41262</c:v>
                </c:pt>
                <c:pt idx="2327">
                  <c:v>41263</c:v>
                </c:pt>
                <c:pt idx="2328">
                  <c:v>41264</c:v>
                </c:pt>
                <c:pt idx="2329">
                  <c:v>41267</c:v>
                </c:pt>
                <c:pt idx="2330">
                  <c:v>41269</c:v>
                </c:pt>
                <c:pt idx="2331">
                  <c:v>41270</c:v>
                </c:pt>
                <c:pt idx="2332">
                  <c:v>41267</c:v>
                </c:pt>
                <c:pt idx="2333">
                  <c:v>41269</c:v>
                </c:pt>
                <c:pt idx="2334">
                  <c:v>41270</c:v>
                </c:pt>
                <c:pt idx="2335">
                  <c:v>41271</c:v>
                </c:pt>
                <c:pt idx="2336">
                  <c:v>41274</c:v>
                </c:pt>
                <c:pt idx="2337">
                  <c:v>41276</c:v>
                </c:pt>
                <c:pt idx="2338">
                  <c:v>41277</c:v>
                </c:pt>
                <c:pt idx="2339">
                  <c:v>41278</c:v>
                </c:pt>
                <c:pt idx="2340">
                  <c:v>41281</c:v>
                </c:pt>
                <c:pt idx="2341">
                  <c:v>41282</c:v>
                </c:pt>
                <c:pt idx="2342">
                  <c:v>41283</c:v>
                </c:pt>
                <c:pt idx="2343">
                  <c:v>41284</c:v>
                </c:pt>
                <c:pt idx="2344">
                  <c:v>41285</c:v>
                </c:pt>
                <c:pt idx="2345">
                  <c:v>41288</c:v>
                </c:pt>
                <c:pt idx="2346">
                  <c:v>41289</c:v>
                </c:pt>
                <c:pt idx="2347">
                  <c:v>41290</c:v>
                </c:pt>
                <c:pt idx="2348">
                  <c:v>41291</c:v>
                </c:pt>
                <c:pt idx="2349">
                  <c:v>41292</c:v>
                </c:pt>
                <c:pt idx="2350">
                  <c:v>41295</c:v>
                </c:pt>
                <c:pt idx="2351">
                  <c:v>41296</c:v>
                </c:pt>
                <c:pt idx="2352">
                  <c:v>41297</c:v>
                </c:pt>
                <c:pt idx="2353">
                  <c:v>41298</c:v>
                </c:pt>
                <c:pt idx="2354">
                  <c:v>41299</c:v>
                </c:pt>
                <c:pt idx="2355">
                  <c:v>41302</c:v>
                </c:pt>
                <c:pt idx="2356">
                  <c:v>41303</c:v>
                </c:pt>
                <c:pt idx="2357">
                  <c:v>41304</c:v>
                </c:pt>
                <c:pt idx="2358">
                  <c:v>41305</c:v>
                </c:pt>
                <c:pt idx="2359">
                  <c:v>41306</c:v>
                </c:pt>
                <c:pt idx="2360">
                  <c:v>41310</c:v>
                </c:pt>
                <c:pt idx="2361">
                  <c:v>41311</c:v>
                </c:pt>
                <c:pt idx="2362">
                  <c:v>41312</c:v>
                </c:pt>
                <c:pt idx="2363">
                  <c:v>41313</c:v>
                </c:pt>
                <c:pt idx="2364">
                  <c:v>41316</c:v>
                </c:pt>
                <c:pt idx="2365">
                  <c:v>41317</c:v>
                </c:pt>
                <c:pt idx="2366">
                  <c:v>41318</c:v>
                </c:pt>
                <c:pt idx="2367">
                  <c:v>41319</c:v>
                </c:pt>
                <c:pt idx="2368">
                  <c:v>41320</c:v>
                </c:pt>
                <c:pt idx="2369">
                  <c:v>41323</c:v>
                </c:pt>
                <c:pt idx="2370">
                  <c:v>41324</c:v>
                </c:pt>
                <c:pt idx="2371">
                  <c:v>41325</c:v>
                </c:pt>
                <c:pt idx="2372">
                  <c:v>41326</c:v>
                </c:pt>
                <c:pt idx="2373">
                  <c:v>41327</c:v>
                </c:pt>
                <c:pt idx="2374">
                  <c:v>41330</c:v>
                </c:pt>
                <c:pt idx="2375">
                  <c:v>41331</c:v>
                </c:pt>
                <c:pt idx="2376">
                  <c:v>41332</c:v>
                </c:pt>
                <c:pt idx="2377">
                  <c:v>41333</c:v>
                </c:pt>
                <c:pt idx="2378">
                  <c:v>41334</c:v>
                </c:pt>
                <c:pt idx="2379">
                  <c:v>41337</c:v>
                </c:pt>
                <c:pt idx="2380">
                  <c:v>41338</c:v>
                </c:pt>
                <c:pt idx="2381">
                  <c:v>41339</c:v>
                </c:pt>
                <c:pt idx="2382">
                  <c:v>41340</c:v>
                </c:pt>
                <c:pt idx="2383">
                  <c:v>41341</c:v>
                </c:pt>
                <c:pt idx="2384">
                  <c:v>41344</c:v>
                </c:pt>
                <c:pt idx="2385">
                  <c:v>41345</c:v>
                </c:pt>
                <c:pt idx="2386">
                  <c:v>41346</c:v>
                </c:pt>
                <c:pt idx="2387">
                  <c:v>41347</c:v>
                </c:pt>
                <c:pt idx="2388">
                  <c:v>41348</c:v>
                </c:pt>
                <c:pt idx="2389">
                  <c:v>41352</c:v>
                </c:pt>
                <c:pt idx="2390">
                  <c:v>41353</c:v>
                </c:pt>
                <c:pt idx="2391">
                  <c:v>41354</c:v>
                </c:pt>
                <c:pt idx="2392">
                  <c:v>41355</c:v>
                </c:pt>
                <c:pt idx="2393">
                  <c:v>41358</c:v>
                </c:pt>
                <c:pt idx="2394">
                  <c:v>41359</c:v>
                </c:pt>
                <c:pt idx="2395">
                  <c:v>41360</c:v>
                </c:pt>
                <c:pt idx="2396">
                  <c:v>41365</c:v>
                </c:pt>
                <c:pt idx="2397">
                  <c:v>41366</c:v>
                </c:pt>
                <c:pt idx="2398">
                  <c:v>41367</c:v>
                </c:pt>
                <c:pt idx="2399">
                  <c:v>41368</c:v>
                </c:pt>
                <c:pt idx="2400">
                  <c:v>41372</c:v>
                </c:pt>
                <c:pt idx="2401">
                  <c:v>41373</c:v>
                </c:pt>
                <c:pt idx="2402">
                  <c:v>41374</c:v>
                </c:pt>
                <c:pt idx="2403">
                  <c:v>41375</c:v>
                </c:pt>
                <c:pt idx="2404">
                  <c:v>41376</c:v>
                </c:pt>
                <c:pt idx="2405">
                  <c:v>41379</c:v>
                </c:pt>
                <c:pt idx="2406">
                  <c:v>41380</c:v>
                </c:pt>
                <c:pt idx="2407">
                  <c:v>41381</c:v>
                </c:pt>
                <c:pt idx="2408">
                  <c:v>41382</c:v>
                </c:pt>
                <c:pt idx="2409">
                  <c:v>41383</c:v>
                </c:pt>
                <c:pt idx="2410">
                  <c:v>41386</c:v>
                </c:pt>
                <c:pt idx="2411">
                  <c:v>41387</c:v>
                </c:pt>
                <c:pt idx="2412">
                  <c:v>41388</c:v>
                </c:pt>
                <c:pt idx="2413">
                  <c:v>41389</c:v>
                </c:pt>
                <c:pt idx="2414">
                  <c:v>41390</c:v>
                </c:pt>
                <c:pt idx="2415">
                  <c:v>41393</c:v>
                </c:pt>
                <c:pt idx="2416">
                  <c:v>41394</c:v>
                </c:pt>
                <c:pt idx="2417">
                  <c:v>41396</c:v>
                </c:pt>
                <c:pt idx="2418">
                  <c:v>41397</c:v>
                </c:pt>
                <c:pt idx="2419">
                  <c:v>41400</c:v>
                </c:pt>
                <c:pt idx="2420">
                  <c:v>41403</c:v>
                </c:pt>
                <c:pt idx="2421">
                  <c:v>41404</c:v>
                </c:pt>
                <c:pt idx="2422">
                  <c:v>41407</c:v>
                </c:pt>
                <c:pt idx="2423">
                  <c:v>41408</c:v>
                </c:pt>
                <c:pt idx="2424">
                  <c:v>41409</c:v>
                </c:pt>
                <c:pt idx="2425">
                  <c:v>41410</c:v>
                </c:pt>
                <c:pt idx="2426">
                  <c:v>41411</c:v>
                </c:pt>
                <c:pt idx="2427">
                  <c:v>41414</c:v>
                </c:pt>
                <c:pt idx="2428">
                  <c:v>41415</c:v>
                </c:pt>
                <c:pt idx="2429">
                  <c:v>41416</c:v>
                </c:pt>
                <c:pt idx="2430">
                  <c:v>41417</c:v>
                </c:pt>
                <c:pt idx="2431">
                  <c:v>41418</c:v>
                </c:pt>
                <c:pt idx="2432">
                  <c:v>41421</c:v>
                </c:pt>
                <c:pt idx="2433">
                  <c:v>41422</c:v>
                </c:pt>
                <c:pt idx="2434">
                  <c:v>41423</c:v>
                </c:pt>
                <c:pt idx="2435">
                  <c:v>41424</c:v>
                </c:pt>
                <c:pt idx="2436">
                  <c:v>41425</c:v>
                </c:pt>
                <c:pt idx="2437">
                  <c:v>41428</c:v>
                </c:pt>
                <c:pt idx="2438">
                  <c:v>41429</c:v>
                </c:pt>
                <c:pt idx="2439">
                  <c:v>41430</c:v>
                </c:pt>
                <c:pt idx="2440">
                  <c:v>41431</c:v>
                </c:pt>
                <c:pt idx="2441">
                  <c:v>41432</c:v>
                </c:pt>
                <c:pt idx="2442">
                  <c:v>41435</c:v>
                </c:pt>
                <c:pt idx="2443">
                  <c:v>41436</c:v>
                </c:pt>
                <c:pt idx="2444">
                  <c:v>41437</c:v>
                </c:pt>
                <c:pt idx="2445">
                  <c:v>41438</c:v>
                </c:pt>
                <c:pt idx="2446">
                  <c:v>41439</c:v>
                </c:pt>
                <c:pt idx="2447">
                  <c:v>41442</c:v>
                </c:pt>
                <c:pt idx="2448">
                  <c:v>41443</c:v>
                </c:pt>
                <c:pt idx="2449">
                  <c:v>41444</c:v>
                </c:pt>
                <c:pt idx="2450">
                  <c:v>41445</c:v>
                </c:pt>
                <c:pt idx="2451">
                  <c:v>41446</c:v>
                </c:pt>
                <c:pt idx="2452">
                  <c:v>41449</c:v>
                </c:pt>
                <c:pt idx="2453">
                  <c:v>41450</c:v>
                </c:pt>
                <c:pt idx="2454">
                  <c:v>41451</c:v>
                </c:pt>
                <c:pt idx="2455">
                  <c:v>41452</c:v>
                </c:pt>
                <c:pt idx="2456">
                  <c:v>41453</c:v>
                </c:pt>
                <c:pt idx="2457">
                  <c:v>41456</c:v>
                </c:pt>
                <c:pt idx="2458">
                  <c:v>41457</c:v>
                </c:pt>
                <c:pt idx="2459">
                  <c:v>41458</c:v>
                </c:pt>
                <c:pt idx="2460">
                  <c:v>41459</c:v>
                </c:pt>
                <c:pt idx="2461">
                  <c:v>41460</c:v>
                </c:pt>
                <c:pt idx="2462">
                  <c:v>41463</c:v>
                </c:pt>
                <c:pt idx="2463">
                  <c:v>41464</c:v>
                </c:pt>
                <c:pt idx="2464">
                  <c:v>41465</c:v>
                </c:pt>
                <c:pt idx="2465">
                  <c:v>41466</c:v>
                </c:pt>
                <c:pt idx="2466">
                  <c:v>41467</c:v>
                </c:pt>
                <c:pt idx="2467">
                  <c:v>41470</c:v>
                </c:pt>
                <c:pt idx="2468">
                  <c:v>41471</c:v>
                </c:pt>
                <c:pt idx="2469">
                  <c:v>41472</c:v>
                </c:pt>
                <c:pt idx="2470">
                  <c:v>41473</c:v>
                </c:pt>
                <c:pt idx="2471">
                  <c:v>41474</c:v>
                </c:pt>
                <c:pt idx="2472">
                  <c:v>41477</c:v>
                </c:pt>
                <c:pt idx="2473">
                  <c:v>41478</c:v>
                </c:pt>
                <c:pt idx="2474">
                  <c:v>41479</c:v>
                </c:pt>
                <c:pt idx="2475">
                  <c:v>41480</c:v>
                </c:pt>
                <c:pt idx="2476">
                  <c:v>41481</c:v>
                </c:pt>
                <c:pt idx="2477">
                  <c:v>41484</c:v>
                </c:pt>
                <c:pt idx="2478">
                  <c:v>41485</c:v>
                </c:pt>
                <c:pt idx="2479">
                  <c:v>41486</c:v>
                </c:pt>
                <c:pt idx="2480">
                  <c:v>41487</c:v>
                </c:pt>
                <c:pt idx="2481">
                  <c:v>41488</c:v>
                </c:pt>
                <c:pt idx="2482">
                  <c:v>41491</c:v>
                </c:pt>
                <c:pt idx="2483">
                  <c:v>41492</c:v>
                </c:pt>
                <c:pt idx="2484">
                  <c:v>41493</c:v>
                </c:pt>
                <c:pt idx="2485">
                  <c:v>41494</c:v>
                </c:pt>
                <c:pt idx="2486">
                  <c:v>41495</c:v>
                </c:pt>
                <c:pt idx="2487">
                  <c:v>41498</c:v>
                </c:pt>
                <c:pt idx="2488">
                  <c:v>41499</c:v>
                </c:pt>
                <c:pt idx="2489">
                  <c:v>41500</c:v>
                </c:pt>
                <c:pt idx="2490">
                  <c:v>41501</c:v>
                </c:pt>
                <c:pt idx="2491">
                  <c:v>41502</c:v>
                </c:pt>
                <c:pt idx="2492">
                  <c:v>41505</c:v>
                </c:pt>
                <c:pt idx="2493">
                  <c:v>41506</c:v>
                </c:pt>
                <c:pt idx="2494">
                  <c:v>41507</c:v>
                </c:pt>
                <c:pt idx="2495">
                  <c:v>41508</c:v>
                </c:pt>
                <c:pt idx="2496">
                  <c:v>41509</c:v>
                </c:pt>
                <c:pt idx="2497">
                  <c:v>41512</c:v>
                </c:pt>
                <c:pt idx="2498">
                  <c:v>41513</c:v>
                </c:pt>
                <c:pt idx="2499">
                  <c:v>41514</c:v>
                </c:pt>
                <c:pt idx="2500">
                  <c:v>41515</c:v>
                </c:pt>
                <c:pt idx="2501">
                  <c:v>41516</c:v>
                </c:pt>
                <c:pt idx="2502">
                  <c:v>41519</c:v>
                </c:pt>
                <c:pt idx="2503">
                  <c:v>41520</c:v>
                </c:pt>
                <c:pt idx="2504">
                  <c:v>41521</c:v>
                </c:pt>
                <c:pt idx="2505">
                  <c:v>41522</c:v>
                </c:pt>
                <c:pt idx="2506">
                  <c:v>41523</c:v>
                </c:pt>
                <c:pt idx="2507">
                  <c:v>41526</c:v>
                </c:pt>
                <c:pt idx="2508">
                  <c:v>41527</c:v>
                </c:pt>
                <c:pt idx="2509">
                  <c:v>41528</c:v>
                </c:pt>
                <c:pt idx="2510">
                  <c:v>41529</c:v>
                </c:pt>
                <c:pt idx="2511">
                  <c:v>41530</c:v>
                </c:pt>
                <c:pt idx="2512">
                  <c:v>41534</c:v>
                </c:pt>
                <c:pt idx="2513">
                  <c:v>41535</c:v>
                </c:pt>
                <c:pt idx="2514">
                  <c:v>41536</c:v>
                </c:pt>
                <c:pt idx="2515">
                  <c:v>41537</c:v>
                </c:pt>
                <c:pt idx="2516">
                  <c:v>41540</c:v>
                </c:pt>
                <c:pt idx="2517">
                  <c:v>41541</c:v>
                </c:pt>
                <c:pt idx="2518">
                  <c:v>41542</c:v>
                </c:pt>
                <c:pt idx="2519">
                  <c:v>41543</c:v>
                </c:pt>
                <c:pt idx="2520">
                  <c:v>41544</c:v>
                </c:pt>
                <c:pt idx="2521">
                  <c:v>41547</c:v>
                </c:pt>
                <c:pt idx="2522">
                  <c:v>41548</c:v>
                </c:pt>
                <c:pt idx="2523">
                  <c:v>41549</c:v>
                </c:pt>
                <c:pt idx="2524">
                  <c:v>41550</c:v>
                </c:pt>
                <c:pt idx="2525">
                  <c:v>41551</c:v>
                </c:pt>
                <c:pt idx="2526">
                  <c:v>41554</c:v>
                </c:pt>
                <c:pt idx="2527">
                  <c:v>41555</c:v>
                </c:pt>
                <c:pt idx="2528">
                  <c:v>41556</c:v>
                </c:pt>
                <c:pt idx="2529">
                  <c:v>41557</c:v>
                </c:pt>
                <c:pt idx="2530">
                  <c:v>41558</c:v>
                </c:pt>
                <c:pt idx="2531">
                  <c:v>41561</c:v>
                </c:pt>
                <c:pt idx="2532">
                  <c:v>41562</c:v>
                </c:pt>
                <c:pt idx="2533">
                  <c:v>41563</c:v>
                </c:pt>
                <c:pt idx="2534">
                  <c:v>41564</c:v>
                </c:pt>
                <c:pt idx="2535">
                  <c:v>41565</c:v>
                </c:pt>
                <c:pt idx="2536">
                  <c:v>41568</c:v>
                </c:pt>
                <c:pt idx="2537">
                  <c:v>41569</c:v>
                </c:pt>
                <c:pt idx="2538">
                  <c:v>41570</c:v>
                </c:pt>
                <c:pt idx="2539">
                  <c:v>41571</c:v>
                </c:pt>
                <c:pt idx="2540">
                  <c:v>41572</c:v>
                </c:pt>
                <c:pt idx="2541">
                  <c:v>41575</c:v>
                </c:pt>
                <c:pt idx="2542">
                  <c:v>41576</c:v>
                </c:pt>
                <c:pt idx="2543">
                  <c:v>41577</c:v>
                </c:pt>
                <c:pt idx="2544">
                  <c:v>41578</c:v>
                </c:pt>
                <c:pt idx="2545">
                  <c:v>41579</c:v>
                </c:pt>
                <c:pt idx="2546">
                  <c:v>41582</c:v>
                </c:pt>
                <c:pt idx="2547">
                  <c:v>41583</c:v>
                </c:pt>
                <c:pt idx="2548">
                  <c:v>41584</c:v>
                </c:pt>
                <c:pt idx="2549">
                  <c:v>41585</c:v>
                </c:pt>
                <c:pt idx="2550">
                  <c:v>41586</c:v>
                </c:pt>
                <c:pt idx="2551">
                  <c:v>41589</c:v>
                </c:pt>
                <c:pt idx="2552">
                  <c:v>41590</c:v>
                </c:pt>
                <c:pt idx="2553">
                  <c:v>41591</c:v>
                </c:pt>
                <c:pt idx="2554">
                  <c:v>41592</c:v>
                </c:pt>
                <c:pt idx="2555">
                  <c:v>41593</c:v>
                </c:pt>
                <c:pt idx="2556">
                  <c:v>41597</c:v>
                </c:pt>
                <c:pt idx="2557">
                  <c:v>41598</c:v>
                </c:pt>
                <c:pt idx="2558">
                  <c:v>41599</c:v>
                </c:pt>
                <c:pt idx="2559">
                  <c:v>41600</c:v>
                </c:pt>
                <c:pt idx="2560">
                  <c:v>41603</c:v>
                </c:pt>
                <c:pt idx="2561">
                  <c:v>41604</c:v>
                </c:pt>
                <c:pt idx="2562">
                  <c:v>41605</c:v>
                </c:pt>
                <c:pt idx="2563">
                  <c:v>41606</c:v>
                </c:pt>
                <c:pt idx="2564">
                  <c:v>41607</c:v>
                </c:pt>
                <c:pt idx="2565">
                  <c:v>41610</c:v>
                </c:pt>
                <c:pt idx="2566">
                  <c:v>41611</c:v>
                </c:pt>
                <c:pt idx="2567">
                  <c:v>41612</c:v>
                </c:pt>
                <c:pt idx="2568">
                  <c:v>41613</c:v>
                </c:pt>
                <c:pt idx="2569">
                  <c:v>41614</c:v>
                </c:pt>
                <c:pt idx="2570">
                  <c:v>41617</c:v>
                </c:pt>
                <c:pt idx="2571">
                  <c:v>41618</c:v>
                </c:pt>
                <c:pt idx="2572">
                  <c:v>41619</c:v>
                </c:pt>
                <c:pt idx="2573">
                  <c:v>41621</c:v>
                </c:pt>
                <c:pt idx="2574">
                  <c:v>41624</c:v>
                </c:pt>
                <c:pt idx="2575">
                  <c:v>41625</c:v>
                </c:pt>
                <c:pt idx="2576">
                  <c:v>41626</c:v>
                </c:pt>
                <c:pt idx="2577">
                  <c:v>41627</c:v>
                </c:pt>
                <c:pt idx="2578">
                  <c:v>41628</c:v>
                </c:pt>
                <c:pt idx="2579">
                  <c:v>41631</c:v>
                </c:pt>
                <c:pt idx="2580">
                  <c:v>41632</c:v>
                </c:pt>
                <c:pt idx="2581">
                  <c:v>41634</c:v>
                </c:pt>
                <c:pt idx="2582">
                  <c:v>41635</c:v>
                </c:pt>
                <c:pt idx="2583">
                  <c:v>41638</c:v>
                </c:pt>
                <c:pt idx="2584">
                  <c:v>41639</c:v>
                </c:pt>
                <c:pt idx="2585">
                  <c:v>41641</c:v>
                </c:pt>
                <c:pt idx="2586">
                  <c:v>41642</c:v>
                </c:pt>
                <c:pt idx="2587">
                  <c:v>41645</c:v>
                </c:pt>
                <c:pt idx="2588">
                  <c:v>41646</c:v>
                </c:pt>
                <c:pt idx="2589">
                  <c:v>41647</c:v>
                </c:pt>
                <c:pt idx="2590">
                  <c:v>41648</c:v>
                </c:pt>
                <c:pt idx="2591">
                  <c:v>41649</c:v>
                </c:pt>
                <c:pt idx="2592">
                  <c:v>41652</c:v>
                </c:pt>
                <c:pt idx="2593">
                  <c:v>41653</c:v>
                </c:pt>
                <c:pt idx="2594">
                  <c:v>41654</c:v>
                </c:pt>
                <c:pt idx="2595">
                  <c:v>41655</c:v>
                </c:pt>
                <c:pt idx="2596">
                  <c:v>41656</c:v>
                </c:pt>
                <c:pt idx="2597">
                  <c:v>41659</c:v>
                </c:pt>
                <c:pt idx="2598">
                  <c:v>41660</c:v>
                </c:pt>
                <c:pt idx="2599">
                  <c:v>41661</c:v>
                </c:pt>
                <c:pt idx="2600">
                  <c:v>41662</c:v>
                </c:pt>
                <c:pt idx="2601">
                  <c:v>41663</c:v>
                </c:pt>
                <c:pt idx="2602">
                  <c:v>41666</c:v>
                </c:pt>
                <c:pt idx="2603">
                  <c:v>41667</c:v>
                </c:pt>
                <c:pt idx="2604">
                  <c:v>41668</c:v>
                </c:pt>
                <c:pt idx="2605">
                  <c:v>41669</c:v>
                </c:pt>
                <c:pt idx="2606">
                  <c:v>41670</c:v>
                </c:pt>
                <c:pt idx="2607">
                  <c:v>41674</c:v>
                </c:pt>
                <c:pt idx="2608">
                  <c:v>41675</c:v>
                </c:pt>
                <c:pt idx="2609">
                  <c:v>41676</c:v>
                </c:pt>
                <c:pt idx="2610">
                  <c:v>41677</c:v>
                </c:pt>
                <c:pt idx="2611">
                  <c:v>41680</c:v>
                </c:pt>
                <c:pt idx="2612">
                  <c:v>41681</c:v>
                </c:pt>
                <c:pt idx="2613">
                  <c:v>41682</c:v>
                </c:pt>
                <c:pt idx="2614">
                  <c:v>41683</c:v>
                </c:pt>
                <c:pt idx="2615">
                  <c:v>41684</c:v>
                </c:pt>
                <c:pt idx="2616">
                  <c:v>41687</c:v>
                </c:pt>
                <c:pt idx="2617">
                  <c:v>41688</c:v>
                </c:pt>
                <c:pt idx="2618">
                  <c:v>41689</c:v>
                </c:pt>
                <c:pt idx="2619">
                  <c:v>41690</c:v>
                </c:pt>
                <c:pt idx="2620">
                  <c:v>41691</c:v>
                </c:pt>
                <c:pt idx="2621">
                  <c:v>41694</c:v>
                </c:pt>
                <c:pt idx="2622">
                  <c:v>41695</c:v>
                </c:pt>
                <c:pt idx="2623">
                  <c:v>41696</c:v>
                </c:pt>
                <c:pt idx="2624">
                  <c:v>41697</c:v>
                </c:pt>
                <c:pt idx="2625">
                  <c:v>41698</c:v>
                </c:pt>
                <c:pt idx="2626">
                  <c:v>41701</c:v>
                </c:pt>
                <c:pt idx="2627">
                  <c:v>41702</c:v>
                </c:pt>
                <c:pt idx="2628">
                  <c:v>41703</c:v>
                </c:pt>
                <c:pt idx="2629">
                  <c:v>41704</c:v>
                </c:pt>
                <c:pt idx="2630">
                  <c:v>41705</c:v>
                </c:pt>
                <c:pt idx="2631">
                  <c:v>41708</c:v>
                </c:pt>
                <c:pt idx="2632">
                  <c:v>41709</c:v>
                </c:pt>
                <c:pt idx="2633">
                  <c:v>41710</c:v>
                </c:pt>
                <c:pt idx="2634">
                  <c:v>41711</c:v>
                </c:pt>
                <c:pt idx="2635">
                  <c:v>41712</c:v>
                </c:pt>
                <c:pt idx="2636">
                  <c:v>41716</c:v>
                </c:pt>
                <c:pt idx="2637">
                  <c:v>41717</c:v>
                </c:pt>
                <c:pt idx="2638">
                  <c:v>41718</c:v>
                </c:pt>
                <c:pt idx="2639">
                  <c:v>41719</c:v>
                </c:pt>
                <c:pt idx="2640">
                  <c:v>41722</c:v>
                </c:pt>
                <c:pt idx="2641">
                  <c:v>41723</c:v>
                </c:pt>
                <c:pt idx="2642">
                  <c:v>41724</c:v>
                </c:pt>
                <c:pt idx="2643">
                  <c:v>41725</c:v>
                </c:pt>
                <c:pt idx="2644">
                  <c:v>41726</c:v>
                </c:pt>
                <c:pt idx="2645">
                  <c:v>41729</c:v>
                </c:pt>
                <c:pt idx="2646">
                  <c:v>41730</c:v>
                </c:pt>
                <c:pt idx="2647">
                  <c:v>41731</c:v>
                </c:pt>
                <c:pt idx="2648">
                  <c:v>41732</c:v>
                </c:pt>
                <c:pt idx="2649">
                  <c:v>41733</c:v>
                </c:pt>
                <c:pt idx="2650">
                  <c:v>41736</c:v>
                </c:pt>
                <c:pt idx="2651">
                  <c:v>41737</c:v>
                </c:pt>
                <c:pt idx="2652">
                  <c:v>41738</c:v>
                </c:pt>
                <c:pt idx="2653">
                  <c:v>41739</c:v>
                </c:pt>
                <c:pt idx="2654">
                  <c:v>41740</c:v>
                </c:pt>
                <c:pt idx="2655">
                  <c:v>41743</c:v>
                </c:pt>
                <c:pt idx="2656">
                  <c:v>41744</c:v>
                </c:pt>
                <c:pt idx="2657">
                  <c:v>41745</c:v>
                </c:pt>
                <c:pt idx="2658">
                  <c:v>41750</c:v>
                </c:pt>
                <c:pt idx="2659">
                  <c:v>41751</c:v>
                </c:pt>
                <c:pt idx="2660">
                  <c:v>41752</c:v>
                </c:pt>
                <c:pt idx="2661">
                  <c:v>41753</c:v>
                </c:pt>
                <c:pt idx="2662">
                  <c:v>41754</c:v>
                </c:pt>
                <c:pt idx="2663">
                  <c:v>41757</c:v>
                </c:pt>
                <c:pt idx="2664">
                  <c:v>41758</c:v>
                </c:pt>
                <c:pt idx="2665">
                  <c:v>41759</c:v>
                </c:pt>
                <c:pt idx="2666">
                  <c:v>41761</c:v>
                </c:pt>
                <c:pt idx="2667">
                  <c:v>41764</c:v>
                </c:pt>
                <c:pt idx="2668">
                  <c:v>41765</c:v>
                </c:pt>
                <c:pt idx="2669">
                  <c:v>41766</c:v>
                </c:pt>
                <c:pt idx="2670">
                  <c:v>41767</c:v>
                </c:pt>
                <c:pt idx="2671">
                  <c:v>41768</c:v>
                </c:pt>
                <c:pt idx="2672">
                  <c:v>41771</c:v>
                </c:pt>
                <c:pt idx="2673">
                  <c:v>41772</c:v>
                </c:pt>
                <c:pt idx="2674">
                  <c:v>41773</c:v>
                </c:pt>
                <c:pt idx="2675">
                  <c:v>41774</c:v>
                </c:pt>
                <c:pt idx="2676">
                  <c:v>41775</c:v>
                </c:pt>
                <c:pt idx="2677">
                  <c:v>41778</c:v>
                </c:pt>
                <c:pt idx="2678">
                  <c:v>41779</c:v>
                </c:pt>
                <c:pt idx="2679">
                  <c:v>41780</c:v>
                </c:pt>
                <c:pt idx="2680">
                  <c:v>41781</c:v>
                </c:pt>
                <c:pt idx="2681">
                  <c:v>41782</c:v>
                </c:pt>
                <c:pt idx="2682">
                  <c:v>41785</c:v>
                </c:pt>
                <c:pt idx="2683">
                  <c:v>41786</c:v>
                </c:pt>
                <c:pt idx="2684">
                  <c:v>41787</c:v>
                </c:pt>
                <c:pt idx="2685">
                  <c:v>41788</c:v>
                </c:pt>
                <c:pt idx="2686">
                  <c:v>41789</c:v>
                </c:pt>
                <c:pt idx="2687">
                  <c:v>41792</c:v>
                </c:pt>
                <c:pt idx="2688">
                  <c:v>41793</c:v>
                </c:pt>
                <c:pt idx="2689">
                  <c:v>41794</c:v>
                </c:pt>
                <c:pt idx="2690">
                  <c:v>41795</c:v>
                </c:pt>
                <c:pt idx="2691">
                  <c:v>41796</c:v>
                </c:pt>
                <c:pt idx="2692">
                  <c:v>41799</c:v>
                </c:pt>
                <c:pt idx="2693">
                  <c:v>41800</c:v>
                </c:pt>
                <c:pt idx="2694">
                  <c:v>41801</c:v>
                </c:pt>
                <c:pt idx="2695">
                  <c:v>41802</c:v>
                </c:pt>
                <c:pt idx="2696">
                  <c:v>41803</c:v>
                </c:pt>
                <c:pt idx="2697">
                  <c:v>41806</c:v>
                </c:pt>
                <c:pt idx="2698">
                  <c:v>41807</c:v>
                </c:pt>
                <c:pt idx="2699">
                  <c:v>41808</c:v>
                </c:pt>
                <c:pt idx="2700">
                  <c:v>41809</c:v>
                </c:pt>
                <c:pt idx="2701">
                  <c:v>41810</c:v>
                </c:pt>
                <c:pt idx="2702">
                  <c:v>41813</c:v>
                </c:pt>
                <c:pt idx="2703">
                  <c:v>41814</c:v>
                </c:pt>
                <c:pt idx="2704">
                  <c:v>41815</c:v>
                </c:pt>
                <c:pt idx="2705">
                  <c:v>41816</c:v>
                </c:pt>
                <c:pt idx="2706">
                  <c:v>41817</c:v>
                </c:pt>
                <c:pt idx="2707">
                  <c:v>41820</c:v>
                </c:pt>
                <c:pt idx="2708">
                  <c:v>41821</c:v>
                </c:pt>
                <c:pt idx="2709">
                  <c:v>41822</c:v>
                </c:pt>
                <c:pt idx="2710">
                  <c:v>41823</c:v>
                </c:pt>
                <c:pt idx="2711">
                  <c:v>41824</c:v>
                </c:pt>
                <c:pt idx="2712">
                  <c:v>41827</c:v>
                </c:pt>
                <c:pt idx="2713">
                  <c:v>41828</c:v>
                </c:pt>
                <c:pt idx="2714">
                  <c:v>41829</c:v>
                </c:pt>
                <c:pt idx="2715">
                  <c:v>41830</c:v>
                </c:pt>
                <c:pt idx="2716">
                  <c:v>41831</c:v>
                </c:pt>
                <c:pt idx="2717">
                  <c:v>41834</c:v>
                </c:pt>
                <c:pt idx="2718">
                  <c:v>41835</c:v>
                </c:pt>
                <c:pt idx="2719">
                  <c:v>41836</c:v>
                </c:pt>
                <c:pt idx="2720">
                  <c:v>41837</c:v>
                </c:pt>
                <c:pt idx="2721">
                  <c:v>41838</c:v>
                </c:pt>
                <c:pt idx="2722">
                  <c:v>41841</c:v>
                </c:pt>
                <c:pt idx="2723">
                  <c:v>41842</c:v>
                </c:pt>
                <c:pt idx="2724">
                  <c:v>41843</c:v>
                </c:pt>
                <c:pt idx="2725">
                  <c:v>41844</c:v>
                </c:pt>
                <c:pt idx="2726">
                  <c:v>41845</c:v>
                </c:pt>
                <c:pt idx="2727">
                  <c:v>41848</c:v>
                </c:pt>
                <c:pt idx="2728">
                  <c:v>41849</c:v>
                </c:pt>
                <c:pt idx="2729">
                  <c:v>41850</c:v>
                </c:pt>
                <c:pt idx="2730">
                  <c:v>41851</c:v>
                </c:pt>
                <c:pt idx="2731">
                  <c:v>41852</c:v>
                </c:pt>
                <c:pt idx="2732">
                  <c:v>41855</c:v>
                </c:pt>
                <c:pt idx="2733">
                  <c:v>41856</c:v>
                </c:pt>
                <c:pt idx="2734">
                  <c:v>41857</c:v>
                </c:pt>
                <c:pt idx="2735">
                  <c:v>41858</c:v>
                </c:pt>
                <c:pt idx="2736">
                  <c:v>41859</c:v>
                </c:pt>
                <c:pt idx="2737">
                  <c:v>41862</c:v>
                </c:pt>
                <c:pt idx="2738">
                  <c:v>41863</c:v>
                </c:pt>
                <c:pt idx="2739">
                  <c:v>41864</c:v>
                </c:pt>
                <c:pt idx="2740">
                  <c:v>41865</c:v>
                </c:pt>
                <c:pt idx="2741">
                  <c:v>41866</c:v>
                </c:pt>
                <c:pt idx="2742">
                  <c:v>41869</c:v>
                </c:pt>
                <c:pt idx="2743">
                  <c:v>41870</c:v>
                </c:pt>
                <c:pt idx="2744">
                  <c:v>41871</c:v>
                </c:pt>
                <c:pt idx="2745">
                  <c:v>41872</c:v>
                </c:pt>
                <c:pt idx="2746">
                  <c:v>41873</c:v>
                </c:pt>
                <c:pt idx="2747">
                  <c:v>41876</c:v>
                </c:pt>
                <c:pt idx="2748">
                  <c:v>41877</c:v>
                </c:pt>
                <c:pt idx="2749">
                  <c:v>41878</c:v>
                </c:pt>
                <c:pt idx="2750">
                  <c:v>41879</c:v>
                </c:pt>
                <c:pt idx="2751">
                  <c:v>41880</c:v>
                </c:pt>
                <c:pt idx="2752">
                  <c:v>41883</c:v>
                </c:pt>
                <c:pt idx="2753">
                  <c:v>41884</c:v>
                </c:pt>
                <c:pt idx="2754">
                  <c:v>41885</c:v>
                </c:pt>
                <c:pt idx="2755">
                  <c:v>41886</c:v>
                </c:pt>
                <c:pt idx="2756">
                  <c:v>41887</c:v>
                </c:pt>
                <c:pt idx="2757">
                  <c:v>41890</c:v>
                </c:pt>
                <c:pt idx="2758">
                  <c:v>41891</c:v>
                </c:pt>
                <c:pt idx="2759">
                  <c:v>41892</c:v>
                </c:pt>
                <c:pt idx="2760">
                  <c:v>41893</c:v>
                </c:pt>
                <c:pt idx="2761">
                  <c:v>41894</c:v>
                </c:pt>
                <c:pt idx="2762">
                  <c:v>41897</c:v>
                </c:pt>
                <c:pt idx="2763">
                  <c:v>41899</c:v>
                </c:pt>
                <c:pt idx="2764">
                  <c:v>41900</c:v>
                </c:pt>
                <c:pt idx="2765">
                  <c:v>41901</c:v>
                </c:pt>
                <c:pt idx="2766">
                  <c:v>41904</c:v>
                </c:pt>
                <c:pt idx="2767">
                  <c:v>41905</c:v>
                </c:pt>
                <c:pt idx="2768">
                  <c:v>41906</c:v>
                </c:pt>
                <c:pt idx="2769">
                  <c:v>41907</c:v>
                </c:pt>
                <c:pt idx="2770">
                  <c:v>41908</c:v>
                </c:pt>
                <c:pt idx="2771">
                  <c:v>41911</c:v>
                </c:pt>
                <c:pt idx="2772">
                  <c:v>41912</c:v>
                </c:pt>
                <c:pt idx="2773">
                  <c:v>41913</c:v>
                </c:pt>
                <c:pt idx="2774">
                  <c:v>41914</c:v>
                </c:pt>
                <c:pt idx="2775">
                  <c:v>41915</c:v>
                </c:pt>
                <c:pt idx="2776">
                  <c:v>41918</c:v>
                </c:pt>
                <c:pt idx="2777">
                  <c:v>41919</c:v>
                </c:pt>
                <c:pt idx="2778">
                  <c:v>41920</c:v>
                </c:pt>
                <c:pt idx="2779">
                  <c:v>41921</c:v>
                </c:pt>
                <c:pt idx="2780">
                  <c:v>41922</c:v>
                </c:pt>
                <c:pt idx="2781">
                  <c:v>41925</c:v>
                </c:pt>
                <c:pt idx="2782">
                  <c:v>41926</c:v>
                </c:pt>
                <c:pt idx="2783">
                  <c:v>41927</c:v>
                </c:pt>
                <c:pt idx="2784">
                  <c:v>41928</c:v>
                </c:pt>
                <c:pt idx="2785">
                  <c:v>41929</c:v>
                </c:pt>
                <c:pt idx="2786">
                  <c:v>41932</c:v>
                </c:pt>
                <c:pt idx="2787">
                  <c:v>41933</c:v>
                </c:pt>
                <c:pt idx="2788">
                  <c:v>41934</c:v>
                </c:pt>
                <c:pt idx="2789">
                  <c:v>41935</c:v>
                </c:pt>
                <c:pt idx="2790">
                  <c:v>41936</c:v>
                </c:pt>
                <c:pt idx="2791">
                  <c:v>41939</c:v>
                </c:pt>
                <c:pt idx="2792">
                  <c:v>41940</c:v>
                </c:pt>
                <c:pt idx="2793">
                  <c:v>41941</c:v>
                </c:pt>
                <c:pt idx="2794">
                  <c:v>41942</c:v>
                </c:pt>
                <c:pt idx="2795">
                  <c:v>41943</c:v>
                </c:pt>
                <c:pt idx="2796">
                  <c:v>41946</c:v>
                </c:pt>
                <c:pt idx="2797">
                  <c:v>41947</c:v>
                </c:pt>
                <c:pt idx="2798">
                  <c:v>41948</c:v>
                </c:pt>
                <c:pt idx="2799">
                  <c:v>41949</c:v>
                </c:pt>
                <c:pt idx="2800">
                  <c:v>41950</c:v>
                </c:pt>
                <c:pt idx="2801">
                  <c:v>41953</c:v>
                </c:pt>
                <c:pt idx="2802">
                  <c:v>41954</c:v>
                </c:pt>
                <c:pt idx="2803">
                  <c:v>41955</c:v>
                </c:pt>
                <c:pt idx="2804">
                  <c:v>41956</c:v>
                </c:pt>
                <c:pt idx="2805">
                  <c:v>41957</c:v>
                </c:pt>
                <c:pt idx="2806">
                  <c:v>41961</c:v>
                </c:pt>
                <c:pt idx="2807">
                  <c:v>41962</c:v>
                </c:pt>
                <c:pt idx="2808">
                  <c:v>41963</c:v>
                </c:pt>
                <c:pt idx="2809">
                  <c:v>41964</c:v>
                </c:pt>
                <c:pt idx="2810">
                  <c:v>41967</c:v>
                </c:pt>
                <c:pt idx="2811">
                  <c:v>41968</c:v>
                </c:pt>
                <c:pt idx="2812">
                  <c:v>41969</c:v>
                </c:pt>
                <c:pt idx="2813">
                  <c:v>41970</c:v>
                </c:pt>
                <c:pt idx="2814">
                  <c:v>41971</c:v>
                </c:pt>
                <c:pt idx="2815">
                  <c:v>41974</c:v>
                </c:pt>
                <c:pt idx="2816">
                  <c:v>41975</c:v>
                </c:pt>
                <c:pt idx="2817">
                  <c:v>41976</c:v>
                </c:pt>
                <c:pt idx="2818">
                  <c:v>41977</c:v>
                </c:pt>
                <c:pt idx="2819">
                  <c:v>41978</c:v>
                </c:pt>
                <c:pt idx="2820">
                  <c:v>41981</c:v>
                </c:pt>
                <c:pt idx="2821">
                  <c:v>41982</c:v>
                </c:pt>
                <c:pt idx="2822">
                  <c:v>41983</c:v>
                </c:pt>
                <c:pt idx="2823">
                  <c:v>41984</c:v>
                </c:pt>
                <c:pt idx="2824">
                  <c:v>41988</c:v>
                </c:pt>
                <c:pt idx="2825">
                  <c:v>41989</c:v>
                </c:pt>
                <c:pt idx="2826">
                  <c:v>41990</c:v>
                </c:pt>
                <c:pt idx="2827">
                  <c:v>41991</c:v>
                </c:pt>
                <c:pt idx="2828">
                  <c:v>41992</c:v>
                </c:pt>
                <c:pt idx="2829">
                  <c:v>41995</c:v>
                </c:pt>
                <c:pt idx="2830">
                  <c:v>41996</c:v>
                </c:pt>
                <c:pt idx="2831">
                  <c:v>41997</c:v>
                </c:pt>
                <c:pt idx="2832">
                  <c:v>41999</c:v>
                </c:pt>
                <c:pt idx="2833">
                  <c:v>42002</c:v>
                </c:pt>
                <c:pt idx="2834">
                  <c:v>42003</c:v>
                </c:pt>
                <c:pt idx="2835">
                  <c:v>42004</c:v>
                </c:pt>
                <c:pt idx="2836">
                  <c:v>42006</c:v>
                </c:pt>
                <c:pt idx="2837">
                  <c:v>42009</c:v>
                </c:pt>
                <c:pt idx="2838">
                  <c:v>42010</c:v>
                </c:pt>
                <c:pt idx="2839">
                  <c:v>42011</c:v>
                </c:pt>
                <c:pt idx="2840">
                  <c:v>42012</c:v>
                </c:pt>
                <c:pt idx="2841">
                  <c:v>42013</c:v>
                </c:pt>
                <c:pt idx="2842">
                  <c:v>42016</c:v>
                </c:pt>
                <c:pt idx="2843">
                  <c:v>42017</c:v>
                </c:pt>
                <c:pt idx="2844">
                  <c:v>42018</c:v>
                </c:pt>
                <c:pt idx="2845">
                  <c:v>42019</c:v>
                </c:pt>
                <c:pt idx="2846">
                  <c:v>42020</c:v>
                </c:pt>
                <c:pt idx="2847">
                  <c:v>42023</c:v>
                </c:pt>
                <c:pt idx="2848">
                  <c:v>42024</c:v>
                </c:pt>
                <c:pt idx="2849">
                  <c:v>42025</c:v>
                </c:pt>
                <c:pt idx="2850">
                  <c:v>42026</c:v>
                </c:pt>
                <c:pt idx="2851">
                  <c:v>42027</c:v>
                </c:pt>
                <c:pt idx="2852">
                  <c:v>42030</c:v>
                </c:pt>
                <c:pt idx="2853">
                  <c:v>42031</c:v>
                </c:pt>
                <c:pt idx="2854">
                  <c:v>42032</c:v>
                </c:pt>
                <c:pt idx="2855">
                  <c:v>42033</c:v>
                </c:pt>
                <c:pt idx="2856">
                  <c:v>42034</c:v>
                </c:pt>
                <c:pt idx="2857">
                  <c:v>42038</c:v>
                </c:pt>
                <c:pt idx="2858">
                  <c:v>42039</c:v>
                </c:pt>
                <c:pt idx="2859">
                  <c:v>42040</c:v>
                </c:pt>
                <c:pt idx="2860">
                  <c:v>42041</c:v>
                </c:pt>
                <c:pt idx="2861">
                  <c:v>42044</c:v>
                </c:pt>
                <c:pt idx="2862">
                  <c:v>42045</c:v>
                </c:pt>
                <c:pt idx="2863">
                  <c:v>42046</c:v>
                </c:pt>
                <c:pt idx="2864">
                  <c:v>42047</c:v>
                </c:pt>
                <c:pt idx="2865">
                  <c:v>42048</c:v>
                </c:pt>
                <c:pt idx="2866">
                  <c:v>42051</c:v>
                </c:pt>
                <c:pt idx="2867">
                  <c:v>42052</c:v>
                </c:pt>
                <c:pt idx="2868">
                  <c:v>42053</c:v>
                </c:pt>
                <c:pt idx="2869">
                  <c:v>42054</c:v>
                </c:pt>
                <c:pt idx="2870">
                  <c:v>42055</c:v>
                </c:pt>
                <c:pt idx="2871">
                  <c:v>42058</c:v>
                </c:pt>
                <c:pt idx="2872">
                  <c:v>42059</c:v>
                </c:pt>
                <c:pt idx="2873">
                  <c:v>42060</c:v>
                </c:pt>
                <c:pt idx="2874">
                  <c:v>42061</c:v>
                </c:pt>
                <c:pt idx="2875">
                  <c:v>42062</c:v>
                </c:pt>
                <c:pt idx="2876">
                  <c:v>42065</c:v>
                </c:pt>
                <c:pt idx="2877">
                  <c:v>42066</c:v>
                </c:pt>
                <c:pt idx="2878">
                  <c:v>42067</c:v>
                </c:pt>
                <c:pt idx="2879">
                  <c:v>42068</c:v>
                </c:pt>
                <c:pt idx="2880">
                  <c:v>42069</c:v>
                </c:pt>
                <c:pt idx="2881">
                  <c:v>42072</c:v>
                </c:pt>
                <c:pt idx="2882">
                  <c:v>42073</c:v>
                </c:pt>
                <c:pt idx="2883">
                  <c:v>42074</c:v>
                </c:pt>
                <c:pt idx="2884">
                  <c:v>42075</c:v>
                </c:pt>
                <c:pt idx="2885">
                  <c:v>42076</c:v>
                </c:pt>
                <c:pt idx="2886">
                  <c:v>42080</c:v>
                </c:pt>
                <c:pt idx="2887">
                  <c:v>42081</c:v>
                </c:pt>
                <c:pt idx="2888">
                  <c:v>42082</c:v>
                </c:pt>
                <c:pt idx="2889">
                  <c:v>42083</c:v>
                </c:pt>
                <c:pt idx="2890">
                  <c:v>42086</c:v>
                </c:pt>
                <c:pt idx="2891">
                  <c:v>42087</c:v>
                </c:pt>
                <c:pt idx="2892">
                  <c:v>42088</c:v>
                </c:pt>
                <c:pt idx="2893">
                  <c:v>42089</c:v>
                </c:pt>
                <c:pt idx="2894">
                  <c:v>42090</c:v>
                </c:pt>
                <c:pt idx="2895">
                  <c:v>42093</c:v>
                </c:pt>
                <c:pt idx="2896">
                  <c:v>42094</c:v>
                </c:pt>
                <c:pt idx="2897">
                  <c:v>42095</c:v>
                </c:pt>
                <c:pt idx="2898">
                  <c:v>42100</c:v>
                </c:pt>
                <c:pt idx="2899">
                  <c:v>42101</c:v>
                </c:pt>
                <c:pt idx="2900">
                  <c:v>42102</c:v>
                </c:pt>
                <c:pt idx="2901">
                  <c:v>42103</c:v>
                </c:pt>
                <c:pt idx="2902">
                  <c:v>42104</c:v>
                </c:pt>
                <c:pt idx="2903">
                  <c:v>42107</c:v>
                </c:pt>
                <c:pt idx="2904">
                  <c:v>42108</c:v>
                </c:pt>
                <c:pt idx="2905">
                  <c:v>42109</c:v>
                </c:pt>
                <c:pt idx="2906">
                  <c:v>42110</c:v>
                </c:pt>
                <c:pt idx="2907">
                  <c:v>42111</c:v>
                </c:pt>
                <c:pt idx="2908">
                  <c:v>42114</c:v>
                </c:pt>
                <c:pt idx="2909">
                  <c:v>42115</c:v>
                </c:pt>
                <c:pt idx="2910">
                  <c:v>42116</c:v>
                </c:pt>
                <c:pt idx="2911">
                  <c:v>42117</c:v>
                </c:pt>
                <c:pt idx="2912">
                  <c:v>42118</c:v>
                </c:pt>
                <c:pt idx="2913">
                  <c:v>42121</c:v>
                </c:pt>
                <c:pt idx="2914">
                  <c:v>42122</c:v>
                </c:pt>
                <c:pt idx="2915">
                  <c:v>42123</c:v>
                </c:pt>
                <c:pt idx="2916">
                  <c:v>42124</c:v>
                </c:pt>
                <c:pt idx="2917">
                  <c:v>42128</c:v>
                </c:pt>
                <c:pt idx="2918">
                  <c:v>42129</c:v>
                </c:pt>
                <c:pt idx="2919">
                  <c:v>42130</c:v>
                </c:pt>
                <c:pt idx="2920">
                  <c:v>42131</c:v>
                </c:pt>
                <c:pt idx="2921">
                  <c:v>42132</c:v>
                </c:pt>
                <c:pt idx="2922">
                  <c:v>42135</c:v>
                </c:pt>
                <c:pt idx="2923">
                  <c:v>42136</c:v>
                </c:pt>
                <c:pt idx="2924">
                  <c:v>42137</c:v>
                </c:pt>
                <c:pt idx="2925">
                  <c:v>42138</c:v>
                </c:pt>
                <c:pt idx="2926">
                  <c:v>42139</c:v>
                </c:pt>
                <c:pt idx="2927">
                  <c:v>42142</c:v>
                </c:pt>
                <c:pt idx="2928">
                  <c:v>42143</c:v>
                </c:pt>
                <c:pt idx="2929">
                  <c:v>42144</c:v>
                </c:pt>
                <c:pt idx="2930">
                  <c:v>42145</c:v>
                </c:pt>
                <c:pt idx="2931">
                  <c:v>42146</c:v>
                </c:pt>
                <c:pt idx="2932">
                  <c:v>42149</c:v>
                </c:pt>
                <c:pt idx="2933">
                  <c:v>42150</c:v>
                </c:pt>
                <c:pt idx="2934">
                  <c:v>42151</c:v>
                </c:pt>
                <c:pt idx="2935">
                  <c:v>42152</c:v>
                </c:pt>
                <c:pt idx="2936">
                  <c:v>42153</c:v>
                </c:pt>
                <c:pt idx="2937">
                  <c:v>42156</c:v>
                </c:pt>
                <c:pt idx="2938">
                  <c:v>42157</c:v>
                </c:pt>
                <c:pt idx="2939">
                  <c:v>42158</c:v>
                </c:pt>
                <c:pt idx="2940">
                  <c:v>42159</c:v>
                </c:pt>
                <c:pt idx="2941">
                  <c:v>42160</c:v>
                </c:pt>
                <c:pt idx="2942">
                  <c:v>42163</c:v>
                </c:pt>
                <c:pt idx="2943">
                  <c:v>42164</c:v>
                </c:pt>
                <c:pt idx="2944">
                  <c:v>42165</c:v>
                </c:pt>
                <c:pt idx="2945">
                  <c:v>42166</c:v>
                </c:pt>
                <c:pt idx="2946">
                  <c:v>42167</c:v>
                </c:pt>
                <c:pt idx="2947">
                  <c:v>42170</c:v>
                </c:pt>
                <c:pt idx="2948">
                  <c:v>42171</c:v>
                </c:pt>
                <c:pt idx="2949">
                  <c:v>42172</c:v>
                </c:pt>
                <c:pt idx="2950">
                  <c:v>42173</c:v>
                </c:pt>
                <c:pt idx="2951">
                  <c:v>42174</c:v>
                </c:pt>
                <c:pt idx="2952">
                  <c:v>42177</c:v>
                </c:pt>
                <c:pt idx="2953">
                  <c:v>42178</c:v>
                </c:pt>
                <c:pt idx="2954">
                  <c:v>42179</c:v>
                </c:pt>
                <c:pt idx="2955">
                  <c:v>42180</c:v>
                </c:pt>
                <c:pt idx="2956">
                  <c:v>42181</c:v>
                </c:pt>
                <c:pt idx="2957">
                  <c:v>42184</c:v>
                </c:pt>
                <c:pt idx="2958">
                  <c:v>42185</c:v>
                </c:pt>
                <c:pt idx="2959">
                  <c:v>42186</c:v>
                </c:pt>
                <c:pt idx="2960">
                  <c:v>42187</c:v>
                </c:pt>
                <c:pt idx="2961">
                  <c:v>42188</c:v>
                </c:pt>
                <c:pt idx="2962">
                  <c:v>42191</c:v>
                </c:pt>
                <c:pt idx="2963">
                  <c:v>42192</c:v>
                </c:pt>
                <c:pt idx="2964">
                  <c:v>42193</c:v>
                </c:pt>
                <c:pt idx="2965">
                  <c:v>42194</c:v>
                </c:pt>
                <c:pt idx="2966">
                  <c:v>42195</c:v>
                </c:pt>
                <c:pt idx="2967">
                  <c:v>42198</c:v>
                </c:pt>
                <c:pt idx="2968">
                  <c:v>42199</c:v>
                </c:pt>
                <c:pt idx="2969">
                  <c:v>42200</c:v>
                </c:pt>
                <c:pt idx="2970">
                  <c:v>42201</c:v>
                </c:pt>
                <c:pt idx="2971">
                  <c:v>42202</c:v>
                </c:pt>
                <c:pt idx="2972">
                  <c:v>42205</c:v>
                </c:pt>
                <c:pt idx="2973">
                  <c:v>42206</c:v>
                </c:pt>
                <c:pt idx="2974">
                  <c:v>42207</c:v>
                </c:pt>
                <c:pt idx="2975">
                  <c:v>42208</c:v>
                </c:pt>
                <c:pt idx="2976">
                  <c:v>42209</c:v>
                </c:pt>
                <c:pt idx="2977">
                  <c:v>42212</c:v>
                </c:pt>
                <c:pt idx="2978">
                  <c:v>42213</c:v>
                </c:pt>
                <c:pt idx="2979">
                  <c:v>42214</c:v>
                </c:pt>
                <c:pt idx="2980">
                  <c:v>42215</c:v>
                </c:pt>
                <c:pt idx="2981">
                  <c:v>42216</c:v>
                </c:pt>
                <c:pt idx="2982">
                  <c:v>42219</c:v>
                </c:pt>
                <c:pt idx="2983">
                  <c:v>42220</c:v>
                </c:pt>
                <c:pt idx="2984">
                  <c:v>42221</c:v>
                </c:pt>
                <c:pt idx="2985">
                  <c:v>42222</c:v>
                </c:pt>
                <c:pt idx="2986">
                  <c:v>42223</c:v>
                </c:pt>
                <c:pt idx="2987">
                  <c:v>42226</c:v>
                </c:pt>
                <c:pt idx="2988">
                  <c:v>42227</c:v>
                </c:pt>
                <c:pt idx="2989">
                  <c:v>42228</c:v>
                </c:pt>
                <c:pt idx="2990">
                  <c:v>42229</c:v>
                </c:pt>
                <c:pt idx="2991">
                  <c:v>42230</c:v>
                </c:pt>
                <c:pt idx="2992">
                  <c:v>42233</c:v>
                </c:pt>
                <c:pt idx="2993">
                  <c:v>42234</c:v>
                </c:pt>
                <c:pt idx="2994">
                  <c:v>42235</c:v>
                </c:pt>
                <c:pt idx="2995">
                  <c:v>42236</c:v>
                </c:pt>
                <c:pt idx="2996">
                  <c:v>42237</c:v>
                </c:pt>
                <c:pt idx="2997">
                  <c:v>42240</c:v>
                </c:pt>
                <c:pt idx="2998">
                  <c:v>42241</c:v>
                </c:pt>
                <c:pt idx="2999">
                  <c:v>42242</c:v>
                </c:pt>
                <c:pt idx="3000">
                  <c:v>42243</c:v>
                </c:pt>
                <c:pt idx="3001">
                  <c:v>42244</c:v>
                </c:pt>
                <c:pt idx="3002">
                  <c:v>42247</c:v>
                </c:pt>
                <c:pt idx="3003">
                  <c:v>42248</c:v>
                </c:pt>
                <c:pt idx="3004">
                  <c:v>42249</c:v>
                </c:pt>
                <c:pt idx="3005">
                  <c:v>42250</c:v>
                </c:pt>
                <c:pt idx="3006">
                  <c:v>42251</c:v>
                </c:pt>
                <c:pt idx="3007">
                  <c:v>42254</c:v>
                </c:pt>
                <c:pt idx="3008">
                  <c:v>42255</c:v>
                </c:pt>
                <c:pt idx="3009">
                  <c:v>42256</c:v>
                </c:pt>
                <c:pt idx="3010">
                  <c:v>42257</c:v>
                </c:pt>
                <c:pt idx="3011">
                  <c:v>42258</c:v>
                </c:pt>
                <c:pt idx="3012">
                  <c:v>42261</c:v>
                </c:pt>
                <c:pt idx="3013">
                  <c:v>42262</c:v>
                </c:pt>
                <c:pt idx="3014">
                  <c:v>42264</c:v>
                </c:pt>
                <c:pt idx="3015">
                  <c:v>42265</c:v>
                </c:pt>
                <c:pt idx="3016">
                  <c:v>42268</c:v>
                </c:pt>
                <c:pt idx="3017">
                  <c:v>42269</c:v>
                </c:pt>
                <c:pt idx="3018">
                  <c:v>42270</c:v>
                </c:pt>
                <c:pt idx="3019">
                  <c:v>42271</c:v>
                </c:pt>
                <c:pt idx="3020">
                  <c:v>42272</c:v>
                </c:pt>
                <c:pt idx="3021">
                  <c:v>42275</c:v>
                </c:pt>
                <c:pt idx="3022">
                  <c:v>42276</c:v>
                </c:pt>
                <c:pt idx="3023">
                  <c:v>42277</c:v>
                </c:pt>
                <c:pt idx="3024">
                  <c:v>42278</c:v>
                </c:pt>
                <c:pt idx="3025">
                  <c:v>42279</c:v>
                </c:pt>
                <c:pt idx="3026">
                  <c:v>42282</c:v>
                </c:pt>
                <c:pt idx="3027">
                  <c:v>42283</c:v>
                </c:pt>
                <c:pt idx="3028">
                  <c:v>42284</c:v>
                </c:pt>
                <c:pt idx="3029">
                  <c:v>42285</c:v>
                </c:pt>
                <c:pt idx="3030">
                  <c:v>42286</c:v>
                </c:pt>
                <c:pt idx="3031">
                  <c:v>42289</c:v>
                </c:pt>
                <c:pt idx="3032">
                  <c:v>42290</c:v>
                </c:pt>
                <c:pt idx="3033">
                  <c:v>42291</c:v>
                </c:pt>
                <c:pt idx="3034">
                  <c:v>42292</c:v>
                </c:pt>
                <c:pt idx="3035">
                  <c:v>42293</c:v>
                </c:pt>
                <c:pt idx="3036">
                  <c:v>42296</c:v>
                </c:pt>
                <c:pt idx="3037">
                  <c:v>42297</c:v>
                </c:pt>
                <c:pt idx="3038">
                  <c:v>42298</c:v>
                </c:pt>
                <c:pt idx="3039">
                  <c:v>42299</c:v>
                </c:pt>
                <c:pt idx="3040">
                  <c:v>42300</c:v>
                </c:pt>
                <c:pt idx="3041">
                  <c:v>42303</c:v>
                </c:pt>
                <c:pt idx="3042">
                  <c:v>42304</c:v>
                </c:pt>
                <c:pt idx="3043">
                  <c:v>42305</c:v>
                </c:pt>
                <c:pt idx="3044">
                  <c:v>42306</c:v>
                </c:pt>
                <c:pt idx="3045">
                  <c:v>42307</c:v>
                </c:pt>
                <c:pt idx="3046">
                  <c:v>42311</c:v>
                </c:pt>
                <c:pt idx="3047">
                  <c:v>42312</c:v>
                </c:pt>
                <c:pt idx="3048">
                  <c:v>42313</c:v>
                </c:pt>
                <c:pt idx="3049">
                  <c:v>42314</c:v>
                </c:pt>
                <c:pt idx="3050">
                  <c:v>42317</c:v>
                </c:pt>
                <c:pt idx="3051">
                  <c:v>42318</c:v>
                </c:pt>
                <c:pt idx="3052">
                  <c:v>42319</c:v>
                </c:pt>
                <c:pt idx="3053">
                  <c:v>42320</c:v>
                </c:pt>
                <c:pt idx="3054">
                  <c:v>42321</c:v>
                </c:pt>
                <c:pt idx="3055">
                  <c:v>42325</c:v>
                </c:pt>
                <c:pt idx="3056">
                  <c:v>42326</c:v>
                </c:pt>
                <c:pt idx="3057">
                  <c:v>42327</c:v>
                </c:pt>
                <c:pt idx="3058">
                  <c:v>42328</c:v>
                </c:pt>
                <c:pt idx="3059">
                  <c:v>42331</c:v>
                </c:pt>
                <c:pt idx="3060">
                  <c:v>42332</c:v>
                </c:pt>
                <c:pt idx="3061">
                  <c:v>42333</c:v>
                </c:pt>
                <c:pt idx="3062">
                  <c:v>42334</c:v>
                </c:pt>
                <c:pt idx="3063">
                  <c:v>42335</c:v>
                </c:pt>
                <c:pt idx="3064">
                  <c:v>42338</c:v>
                </c:pt>
                <c:pt idx="3065">
                  <c:v>42339</c:v>
                </c:pt>
                <c:pt idx="3066">
                  <c:v>42340</c:v>
                </c:pt>
                <c:pt idx="3067">
                  <c:v>42341</c:v>
                </c:pt>
                <c:pt idx="3068">
                  <c:v>42342</c:v>
                </c:pt>
                <c:pt idx="3069">
                  <c:v>42345</c:v>
                </c:pt>
                <c:pt idx="3070">
                  <c:v>42346</c:v>
                </c:pt>
                <c:pt idx="3071">
                  <c:v>42347</c:v>
                </c:pt>
                <c:pt idx="3072">
                  <c:v>42348</c:v>
                </c:pt>
                <c:pt idx="3073">
                  <c:v>42349</c:v>
                </c:pt>
                <c:pt idx="3074">
                  <c:v>42352</c:v>
                </c:pt>
                <c:pt idx="3075">
                  <c:v>42353</c:v>
                </c:pt>
                <c:pt idx="3076">
                  <c:v>42354</c:v>
                </c:pt>
                <c:pt idx="3077">
                  <c:v>42355</c:v>
                </c:pt>
                <c:pt idx="3078">
                  <c:v>42356</c:v>
                </c:pt>
                <c:pt idx="3079">
                  <c:v>42359</c:v>
                </c:pt>
                <c:pt idx="3080">
                  <c:v>42360</c:v>
                </c:pt>
                <c:pt idx="3081">
                  <c:v>42361</c:v>
                </c:pt>
                <c:pt idx="3082">
                  <c:v>42362</c:v>
                </c:pt>
                <c:pt idx="3083">
                  <c:v>42366</c:v>
                </c:pt>
                <c:pt idx="3084">
                  <c:v>42367</c:v>
                </c:pt>
                <c:pt idx="3085">
                  <c:v>42368</c:v>
                </c:pt>
                <c:pt idx="3086">
                  <c:v>42369</c:v>
                </c:pt>
                <c:pt idx="3087">
                  <c:v>42373</c:v>
                </c:pt>
                <c:pt idx="3088">
                  <c:v>42374</c:v>
                </c:pt>
                <c:pt idx="3089">
                  <c:v>42375</c:v>
                </c:pt>
                <c:pt idx="3090">
                  <c:v>42376</c:v>
                </c:pt>
                <c:pt idx="3091">
                  <c:v>42377</c:v>
                </c:pt>
                <c:pt idx="3092">
                  <c:v>42380</c:v>
                </c:pt>
                <c:pt idx="3093">
                  <c:v>42381</c:v>
                </c:pt>
                <c:pt idx="3094">
                  <c:v>42382</c:v>
                </c:pt>
                <c:pt idx="3095">
                  <c:v>42383</c:v>
                </c:pt>
                <c:pt idx="3096">
                  <c:v>42384</c:v>
                </c:pt>
                <c:pt idx="3097">
                  <c:v>42387</c:v>
                </c:pt>
                <c:pt idx="3098">
                  <c:v>42388</c:v>
                </c:pt>
                <c:pt idx="3099">
                  <c:v>42389</c:v>
                </c:pt>
                <c:pt idx="3100">
                  <c:v>42390</c:v>
                </c:pt>
                <c:pt idx="3101">
                  <c:v>42391</c:v>
                </c:pt>
                <c:pt idx="3102">
                  <c:v>42394</c:v>
                </c:pt>
                <c:pt idx="3103">
                  <c:v>42395</c:v>
                </c:pt>
                <c:pt idx="3104">
                  <c:v>42396</c:v>
                </c:pt>
                <c:pt idx="3105">
                  <c:v>42397</c:v>
                </c:pt>
                <c:pt idx="3106">
                  <c:v>42398</c:v>
                </c:pt>
                <c:pt idx="3107">
                  <c:v>42402</c:v>
                </c:pt>
                <c:pt idx="3108">
                  <c:v>42403</c:v>
                </c:pt>
                <c:pt idx="3109">
                  <c:v>42404</c:v>
                </c:pt>
                <c:pt idx="3110">
                  <c:v>42405</c:v>
                </c:pt>
                <c:pt idx="3111">
                  <c:v>42408</c:v>
                </c:pt>
                <c:pt idx="3112">
                  <c:v>42409</c:v>
                </c:pt>
                <c:pt idx="3113">
                  <c:v>42410</c:v>
                </c:pt>
                <c:pt idx="3114">
                  <c:v>42411</c:v>
                </c:pt>
                <c:pt idx="3115">
                  <c:v>42412</c:v>
                </c:pt>
                <c:pt idx="3116">
                  <c:v>42415</c:v>
                </c:pt>
                <c:pt idx="3117">
                  <c:v>42416</c:v>
                </c:pt>
                <c:pt idx="3118">
                  <c:v>42417</c:v>
                </c:pt>
                <c:pt idx="3119">
                  <c:v>42418</c:v>
                </c:pt>
                <c:pt idx="3120">
                  <c:v>42419</c:v>
                </c:pt>
                <c:pt idx="3121">
                  <c:v>42422</c:v>
                </c:pt>
                <c:pt idx="3122">
                  <c:v>42423</c:v>
                </c:pt>
                <c:pt idx="3123">
                  <c:v>42424</c:v>
                </c:pt>
                <c:pt idx="3124">
                  <c:v>42425</c:v>
                </c:pt>
                <c:pt idx="3125">
                  <c:v>42426</c:v>
                </c:pt>
                <c:pt idx="3126">
                  <c:v>42429</c:v>
                </c:pt>
                <c:pt idx="3127">
                  <c:v>42430</c:v>
                </c:pt>
                <c:pt idx="3128">
                  <c:v>42431</c:v>
                </c:pt>
                <c:pt idx="3129">
                  <c:v>42432</c:v>
                </c:pt>
                <c:pt idx="3130">
                  <c:v>42433</c:v>
                </c:pt>
                <c:pt idx="3131">
                  <c:v>42436</c:v>
                </c:pt>
                <c:pt idx="3132">
                  <c:v>42437</c:v>
                </c:pt>
                <c:pt idx="3133">
                  <c:v>42438</c:v>
                </c:pt>
                <c:pt idx="3134">
                  <c:v>42439</c:v>
                </c:pt>
                <c:pt idx="3135">
                  <c:v>42440</c:v>
                </c:pt>
                <c:pt idx="3136">
                  <c:v>42443</c:v>
                </c:pt>
                <c:pt idx="3137">
                  <c:v>42444</c:v>
                </c:pt>
                <c:pt idx="3138">
                  <c:v>42445</c:v>
                </c:pt>
                <c:pt idx="3139">
                  <c:v>42446</c:v>
                </c:pt>
                <c:pt idx="3140">
                  <c:v>42447</c:v>
                </c:pt>
                <c:pt idx="3141">
                  <c:v>42451</c:v>
                </c:pt>
                <c:pt idx="3142">
                  <c:v>42452</c:v>
                </c:pt>
                <c:pt idx="3143">
                  <c:v>42457</c:v>
                </c:pt>
                <c:pt idx="3144">
                  <c:v>42458</c:v>
                </c:pt>
                <c:pt idx="3145">
                  <c:v>42459</c:v>
                </c:pt>
                <c:pt idx="3146">
                  <c:v>42460</c:v>
                </c:pt>
                <c:pt idx="3147">
                  <c:v>42461</c:v>
                </c:pt>
                <c:pt idx="3148">
                  <c:v>42464</c:v>
                </c:pt>
                <c:pt idx="3149">
                  <c:v>42465</c:v>
                </c:pt>
                <c:pt idx="3150">
                  <c:v>42466</c:v>
                </c:pt>
                <c:pt idx="3151">
                  <c:v>42467</c:v>
                </c:pt>
                <c:pt idx="3152">
                  <c:v>42468</c:v>
                </c:pt>
                <c:pt idx="3153">
                  <c:v>42471</c:v>
                </c:pt>
                <c:pt idx="3154">
                  <c:v>42472</c:v>
                </c:pt>
                <c:pt idx="3155">
                  <c:v>42473</c:v>
                </c:pt>
                <c:pt idx="3156">
                  <c:v>42474</c:v>
                </c:pt>
                <c:pt idx="3157">
                  <c:v>42475</c:v>
                </c:pt>
                <c:pt idx="3158">
                  <c:v>42478</c:v>
                </c:pt>
                <c:pt idx="3159">
                  <c:v>42479</c:v>
                </c:pt>
                <c:pt idx="3160">
                  <c:v>42480</c:v>
                </c:pt>
                <c:pt idx="3161">
                  <c:v>42481</c:v>
                </c:pt>
                <c:pt idx="3162">
                  <c:v>42482</c:v>
                </c:pt>
                <c:pt idx="3163">
                  <c:v>42485</c:v>
                </c:pt>
                <c:pt idx="3164">
                  <c:v>42486</c:v>
                </c:pt>
                <c:pt idx="3165">
                  <c:v>42487</c:v>
                </c:pt>
                <c:pt idx="3166">
                  <c:v>42488</c:v>
                </c:pt>
                <c:pt idx="3167">
                  <c:v>42489</c:v>
                </c:pt>
                <c:pt idx="3168">
                  <c:v>42492</c:v>
                </c:pt>
                <c:pt idx="3169">
                  <c:v>42493</c:v>
                </c:pt>
                <c:pt idx="3170">
                  <c:v>42494</c:v>
                </c:pt>
                <c:pt idx="3171">
                  <c:v>42495</c:v>
                </c:pt>
                <c:pt idx="3172">
                  <c:v>42496</c:v>
                </c:pt>
                <c:pt idx="3173">
                  <c:v>42499</c:v>
                </c:pt>
                <c:pt idx="3174">
                  <c:v>42500</c:v>
                </c:pt>
                <c:pt idx="3175">
                  <c:v>42501</c:v>
                </c:pt>
                <c:pt idx="3176">
                  <c:v>42502</c:v>
                </c:pt>
                <c:pt idx="3177">
                  <c:v>42503</c:v>
                </c:pt>
                <c:pt idx="3178">
                  <c:v>42506</c:v>
                </c:pt>
                <c:pt idx="3179">
                  <c:v>42507</c:v>
                </c:pt>
                <c:pt idx="3180">
                  <c:v>42508</c:v>
                </c:pt>
                <c:pt idx="3181">
                  <c:v>42509</c:v>
                </c:pt>
                <c:pt idx="3182">
                  <c:v>42510</c:v>
                </c:pt>
                <c:pt idx="3183">
                  <c:v>42513</c:v>
                </c:pt>
                <c:pt idx="3184">
                  <c:v>42514</c:v>
                </c:pt>
                <c:pt idx="3185">
                  <c:v>42515</c:v>
                </c:pt>
                <c:pt idx="3186">
                  <c:v>42516</c:v>
                </c:pt>
                <c:pt idx="3187">
                  <c:v>42517</c:v>
                </c:pt>
                <c:pt idx="3188">
                  <c:v>42520</c:v>
                </c:pt>
                <c:pt idx="3189">
                  <c:v>42521</c:v>
                </c:pt>
                <c:pt idx="3190">
                  <c:v>42522</c:v>
                </c:pt>
                <c:pt idx="3191">
                  <c:v>42523</c:v>
                </c:pt>
                <c:pt idx="3192">
                  <c:v>42524</c:v>
                </c:pt>
                <c:pt idx="3193">
                  <c:v>42527</c:v>
                </c:pt>
                <c:pt idx="3194">
                  <c:v>42528</c:v>
                </c:pt>
                <c:pt idx="3195">
                  <c:v>42529</c:v>
                </c:pt>
                <c:pt idx="3196">
                  <c:v>42530</c:v>
                </c:pt>
                <c:pt idx="3197">
                  <c:v>42531</c:v>
                </c:pt>
                <c:pt idx="3198">
                  <c:v>42534</c:v>
                </c:pt>
                <c:pt idx="3199">
                  <c:v>42535</c:v>
                </c:pt>
                <c:pt idx="3200">
                  <c:v>42536</c:v>
                </c:pt>
                <c:pt idx="3201">
                  <c:v>42537</c:v>
                </c:pt>
                <c:pt idx="3202">
                  <c:v>42538</c:v>
                </c:pt>
                <c:pt idx="3203">
                  <c:v>42541</c:v>
                </c:pt>
                <c:pt idx="3204">
                  <c:v>42542</c:v>
                </c:pt>
                <c:pt idx="3205">
                  <c:v>42543</c:v>
                </c:pt>
                <c:pt idx="3206">
                  <c:v>42544</c:v>
                </c:pt>
                <c:pt idx="3207">
                  <c:v>42545</c:v>
                </c:pt>
                <c:pt idx="3208">
                  <c:v>42548</c:v>
                </c:pt>
                <c:pt idx="3209">
                  <c:v>42549</c:v>
                </c:pt>
                <c:pt idx="3210">
                  <c:v>42550</c:v>
                </c:pt>
                <c:pt idx="3211">
                  <c:v>42551</c:v>
                </c:pt>
                <c:pt idx="3212">
                  <c:v>42552</c:v>
                </c:pt>
                <c:pt idx="3213">
                  <c:v>42555</c:v>
                </c:pt>
                <c:pt idx="3214">
                  <c:v>42556</c:v>
                </c:pt>
                <c:pt idx="3215">
                  <c:v>42557</c:v>
                </c:pt>
                <c:pt idx="3216">
                  <c:v>42558</c:v>
                </c:pt>
                <c:pt idx="3217">
                  <c:v>42559</c:v>
                </c:pt>
                <c:pt idx="3218">
                  <c:v>42562</c:v>
                </c:pt>
                <c:pt idx="3219">
                  <c:v>42563</c:v>
                </c:pt>
                <c:pt idx="3220">
                  <c:v>42564</c:v>
                </c:pt>
                <c:pt idx="3221">
                  <c:v>42565</c:v>
                </c:pt>
                <c:pt idx="3222">
                  <c:v>42566</c:v>
                </c:pt>
                <c:pt idx="3223">
                  <c:v>42569</c:v>
                </c:pt>
                <c:pt idx="3224">
                  <c:v>42570</c:v>
                </c:pt>
                <c:pt idx="3225">
                  <c:v>42571</c:v>
                </c:pt>
                <c:pt idx="3226">
                  <c:v>42572</c:v>
                </c:pt>
                <c:pt idx="3227">
                  <c:v>42573</c:v>
                </c:pt>
                <c:pt idx="3228">
                  <c:v>42576</c:v>
                </c:pt>
                <c:pt idx="3229">
                  <c:v>42577</c:v>
                </c:pt>
                <c:pt idx="3230">
                  <c:v>42578</c:v>
                </c:pt>
                <c:pt idx="3231">
                  <c:v>42579</c:v>
                </c:pt>
                <c:pt idx="3232">
                  <c:v>42580</c:v>
                </c:pt>
                <c:pt idx="3233">
                  <c:v>42583</c:v>
                </c:pt>
                <c:pt idx="3234">
                  <c:v>42584</c:v>
                </c:pt>
                <c:pt idx="3235">
                  <c:v>42585</c:v>
                </c:pt>
                <c:pt idx="3236">
                  <c:v>42586</c:v>
                </c:pt>
                <c:pt idx="3237">
                  <c:v>42587</c:v>
                </c:pt>
                <c:pt idx="3238">
                  <c:v>42590</c:v>
                </c:pt>
                <c:pt idx="3239">
                  <c:v>42591</c:v>
                </c:pt>
                <c:pt idx="3240">
                  <c:v>42592</c:v>
                </c:pt>
                <c:pt idx="3241">
                  <c:v>42593</c:v>
                </c:pt>
                <c:pt idx="3242">
                  <c:v>42594</c:v>
                </c:pt>
                <c:pt idx="3243">
                  <c:v>42597</c:v>
                </c:pt>
                <c:pt idx="3244">
                  <c:v>42598</c:v>
                </c:pt>
                <c:pt idx="3245">
                  <c:v>42599</c:v>
                </c:pt>
                <c:pt idx="3246">
                  <c:v>42600</c:v>
                </c:pt>
                <c:pt idx="3247">
                  <c:v>42601</c:v>
                </c:pt>
                <c:pt idx="3248">
                  <c:v>42604</c:v>
                </c:pt>
                <c:pt idx="3249">
                  <c:v>42605</c:v>
                </c:pt>
                <c:pt idx="3250">
                  <c:v>42606</c:v>
                </c:pt>
                <c:pt idx="3251">
                  <c:v>42607</c:v>
                </c:pt>
                <c:pt idx="3252">
                  <c:v>42608</c:v>
                </c:pt>
                <c:pt idx="3253">
                  <c:v>42611</c:v>
                </c:pt>
                <c:pt idx="3254">
                  <c:v>42612</c:v>
                </c:pt>
                <c:pt idx="3255">
                  <c:v>42613</c:v>
                </c:pt>
                <c:pt idx="3256">
                  <c:v>42614</c:v>
                </c:pt>
                <c:pt idx="3257">
                  <c:v>42615</c:v>
                </c:pt>
                <c:pt idx="3258">
                  <c:v>42618</c:v>
                </c:pt>
                <c:pt idx="3259">
                  <c:v>42619</c:v>
                </c:pt>
                <c:pt idx="3260">
                  <c:v>42620</c:v>
                </c:pt>
                <c:pt idx="3261">
                  <c:v>42621</c:v>
                </c:pt>
                <c:pt idx="3262">
                  <c:v>42622</c:v>
                </c:pt>
                <c:pt idx="3263">
                  <c:v>42625</c:v>
                </c:pt>
                <c:pt idx="3264">
                  <c:v>42626</c:v>
                </c:pt>
                <c:pt idx="3265">
                  <c:v>42627</c:v>
                </c:pt>
                <c:pt idx="3266">
                  <c:v>42628</c:v>
                </c:pt>
                <c:pt idx="3267">
                  <c:v>42632</c:v>
                </c:pt>
                <c:pt idx="3268">
                  <c:v>42633</c:v>
                </c:pt>
                <c:pt idx="3269">
                  <c:v>42634</c:v>
                </c:pt>
                <c:pt idx="3270">
                  <c:v>42635</c:v>
                </c:pt>
                <c:pt idx="3271">
                  <c:v>42636</c:v>
                </c:pt>
                <c:pt idx="3272">
                  <c:v>42639</c:v>
                </c:pt>
                <c:pt idx="3273">
                  <c:v>42640</c:v>
                </c:pt>
                <c:pt idx="3274">
                  <c:v>42641</c:v>
                </c:pt>
                <c:pt idx="3275">
                  <c:v>42642</c:v>
                </c:pt>
                <c:pt idx="3276">
                  <c:v>42643</c:v>
                </c:pt>
                <c:pt idx="3277">
                  <c:v>42646</c:v>
                </c:pt>
                <c:pt idx="3278">
                  <c:v>42647</c:v>
                </c:pt>
                <c:pt idx="3279">
                  <c:v>42648</c:v>
                </c:pt>
                <c:pt idx="3280">
                  <c:v>42649</c:v>
                </c:pt>
                <c:pt idx="3281">
                  <c:v>42650</c:v>
                </c:pt>
                <c:pt idx="3282">
                  <c:v>42653</c:v>
                </c:pt>
                <c:pt idx="3283">
                  <c:v>42654</c:v>
                </c:pt>
                <c:pt idx="3284">
                  <c:v>42655</c:v>
                </c:pt>
                <c:pt idx="3285">
                  <c:v>42656</c:v>
                </c:pt>
                <c:pt idx="3286">
                  <c:v>42657</c:v>
                </c:pt>
                <c:pt idx="3287">
                  <c:v>42660</c:v>
                </c:pt>
                <c:pt idx="3288">
                  <c:v>42661</c:v>
                </c:pt>
                <c:pt idx="3289">
                  <c:v>42662</c:v>
                </c:pt>
                <c:pt idx="3290">
                  <c:v>42663</c:v>
                </c:pt>
                <c:pt idx="3291">
                  <c:v>42664</c:v>
                </c:pt>
                <c:pt idx="3292">
                  <c:v>42667</c:v>
                </c:pt>
                <c:pt idx="3293">
                  <c:v>42668</c:v>
                </c:pt>
                <c:pt idx="3294">
                  <c:v>42669</c:v>
                </c:pt>
                <c:pt idx="3295">
                  <c:v>42670</c:v>
                </c:pt>
                <c:pt idx="3296">
                  <c:v>42671</c:v>
                </c:pt>
                <c:pt idx="3297">
                  <c:v>42674</c:v>
                </c:pt>
                <c:pt idx="3298">
                  <c:v>42675</c:v>
                </c:pt>
                <c:pt idx="3299">
                  <c:v>42677</c:v>
                </c:pt>
                <c:pt idx="3300">
                  <c:v>42678</c:v>
                </c:pt>
                <c:pt idx="3301">
                  <c:v>42681</c:v>
                </c:pt>
                <c:pt idx="3302">
                  <c:v>42682</c:v>
                </c:pt>
                <c:pt idx="3303">
                  <c:v>42683</c:v>
                </c:pt>
                <c:pt idx="3304">
                  <c:v>42684</c:v>
                </c:pt>
                <c:pt idx="3305">
                  <c:v>42685</c:v>
                </c:pt>
                <c:pt idx="3306">
                  <c:v>42688</c:v>
                </c:pt>
                <c:pt idx="3307">
                  <c:v>42689</c:v>
                </c:pt>
                <c:pt idx="3308">
                  <c:v>42690</c:v>
                </c:pt>
                <c:pt idx="3309">
                  <c:v>42691</c:v>
                </c:pt>
                <c:pt idx="3310">
                  <c:v>42692</c:v>
                </c:pt>
                <c:pt idx="3311">
                  <c:v>42696</c:v>
                </c:pt>
                <c:pt idx="3312">
                  <c:v>42697</c:v>
                </c:pt>
                <c:pt idx="3313">
                  <c:v>42698</c:v>
                </c:pt>
                <c:pt idx="3314">
                  <c:v>42699</c:v>
                </c:pt>
                <c:pt idx="3315">
                  <c:v>42702</c:v>
                </c:pt>
                <c:pt idx="3316">
                  <c:v>42703</c:v>
                </c:pt>
                <c:pt idx="3317">
                  <c:v>42704</c:v>
                </c:pt>
                <c:pt idx="3318">
                  <c:v>42705</c:v>
                </c:pt>
                <c:pt idx="3319">
                  <c:v>42706</c:v>
                </c:pt>
                <c:pt idx="3320">
                  <c:v>42709</c:v>
                </c:pt>
                <c:pt idx="3321">
                  <c:v>42710</c:v>
                </c:pt>
                <c:pt idx="3322">
                  <c:v>42711</c:v>
                </c:pt>
                <c:pt idx="3323">
                  <c:v>42712</c:v>
                </c:pt>
                <c:pt idx="3324">
                  <c:v>42713</c:v>
                </c:pt>
                <c:pt idx="3325">
                  <c:v>42717</c:v>
                </c:pt>
                <c:pt idx="3326">
                  <c:v>42718</c:v>
                </c:pt>
                <c:pt idx="3327">
                  <c:v>42719</c:v>
                </c:pt>
                <c:pt idx="3328">
                  <c:v>42720</c:v>
                </c:pt>
                <c:pt idx="3329">
                  <c:v>42723</c:v>
                </c:pt>
                <c:pt idx="3330">
                  <c:v>42724</c:v>
                </c:pt>
                <c:pt idx="3331">
                  <c:v>42725</c:v>
                </c:pt>
                <c:pt idx="3332">
                  <c:v>42726</c:v>
                </c:pt>
                <c:pt idx="3333">
                  <c:v>42727</c:v>
                </c:pt>
                <c:pt idx="3334">
                  <c:v>42730</c:v>
                </c:pt>
                <c:pt idx="3335">
                  <c:v>42731</c:v>
                </c:pt>
                <c:pt idx="3336">
                  <c:v>42732</c:v>
                </c:pt>
                <c:pt idx="3337">
                  <c:v>42733</c:v>
                </c:pt>
                <c:pt idx="3338">
                  <c:v>42734</c:v>
                </c:pt>
                <c:pt idx="3339">
                  <c:v>42737</c:v>
                </c:pt>
                <c:pt idx="3340">
                  <c:v>42738</c:v>
                </c:pt>
                <c:pt idx="3341">
                  <c:v>42739</c:v>
                </c:pt>
                <c:pt idx="3342">
                  <c:v>42740</c:v>
                </c:pt>
                <c:pt idx="3343">
                  <c:v>42741</c:v>
                </c:pt>
                <c:pt idx="3344">
                  <c:v>42744</c:v>
                </c:pt>
                <c:pt idx="3345">
                  <c:v>42745</c:v>
                </c:pt>
                <c:pt idx="3346">
                  <c:v>42746</c:v>
                </c:pt>
                <c:pt idx="3347">
                  <c:v>42747</c:v>
                </c:pt>
                <c:pt idx="3348">
                  <c:v>42748</c:v>
                </c:pt>
                <c:pt idx="3349">
                  <c:v>42751</c:v>
                </c:pt>
                <c:pt idx="3350">
                  <c:v>42752</c:v>
                </c:pt>
                <c:pt idx="3351">
                  <c:v>42753</c:v>
                </c:pt>
                <c:pt idx="3352">
                  <c:v>42754</c:v>
                </c:pt>
                <c:pt idx="3353">
                  <c:v>42755</c:v>
                </c:pt>
                <c:pt idx="3354">
                  <c:v>42758</c:v>
                </c:pt>
                <c:pt idx="3355">
                  <c:v>42759</c:v>
                </c:pt>
                <c:pt idx="3356">
                  <c:v>42760</c:v>
                </c:pt>
                <c:pt idx="3357">
                  <c:v>42761</c:v>
                </c:pt>
                <c:pt idx="3358">
                  <c:v>42762</c:v>
                </c:pt>
                <c:pt idx="3359">
                  <c:v>42765</c:v>
                </c:pt>
                <c:pt idx="3360">
                  <c:v>42766</c:v>
                </c:pt>
                <c:pt idx="3361">
                  <c:v>42767</c:v>
                </c:pt>
                <c:pt idx="3362">
                  <c:v>42768</c:v>
                </c:pt>
                <c:pt idx="3363">
                  <c:v>42769</c:v>
                </c:pt>
                <c:pt idx="3364">
                  <c:v>42773</c:v>
                </c:pt>
                <c:pt idx="3365">
                  <c:v>42774</c:v>
                </c:pt>
                <c:pt idx="3366">
                  <c:v>42775</c:v>
                </c:pt>
                <c:pt idx="3367">
                  <c:v>42776</c:v>
                </c:pt>
                <c:pt idx="3368">
                  <c:v>42779</c:v>
                </c:pt>
                <c:pt idx="3369">
                  <c:v>42780</c:v>
                </c:pt>
                <c:pt idx="3370">
                  <c:v>42781</c:v>
                </c:pt>
                <c:pt idx="3371">
                  <c:v>42782</c:v>
                </c:pt>
                <c:pt idx="3372">
                  <c:v>42783</c:v>
                </c:pt>
                <c:pt idx="3373">
                  <c:v>42786</c:v>
                </c:pt>
                <c:pt idx="3374">
                  <c:v>42787</c:v>
                </c:pt>
                <c:pt idx="3375">
                  <c:v>42788</c:v>
                </c:pt>
                <c:pt idx="3376">
                  <c:v>42789</c:v>
                </c:pt>
                <c:pt idx="3377">
                  <c:v>42790</c:v>
                </c:pt>
                <c:pt idx="3378">
                  <c:v>42793</c:v>
                </c:pt>
                <c:pt idx="3379">
                  <c:v>42794</c:v>
                </c:pt>
                <c:pt idx="3380">
                  <c:v>42795</c:v>
                </c:pt>
                <c:pt idx="3381">
                  <c:v>42796</c:v>
                </c:pt>
                <c:pt idx="3382">
                  <c:v>42797</c:v>
                </c:pt>
                <c:pt idx="3383">
                  <c:v>42800</c:v>
                </c:pt>
                <c:pt idx="3384">
                  <c:v>42801</c:v>
                </c:pt>
                <c:pt idx="3385">
                  <c:v>42802</c:v>
                </c:pt>
                <c:pt idx="3386">
                  <c:v>42803</c:v>
                </c:pt>
                <c:pt idx="3387">
                  <c:v>42804</c:v>
                </c:pt>
                <c:pt idx="3388">
                  <c:v>42807</c:v>
                </c:pt>
                <c:pt idx="3389">
                  <c:v>42808</c:v>
                </c:pt>
                <c:pt idx="3390">
                  <c:v>42809</c:v>
                </c:pt>
                <c:pt idx="3391">
                  <c:v>42810</c:v>
                </c:pt>
                <c:pt idx="3392">
                  <c:v>42811</c:v>
                </c:pt>
                <c:pt idx="3393">
                  <c:v>42815</c:v>
                </c:pt>
                <c:pt idx="3394">
                  <c:v>42816</c:v>
                </c:pt>
                <c:pt idx="3395">
                  <c:v>42817</c:v>
                </c:pt>
                <c:pt idx="3396">
                  <c:v>42818</c:v>
                </c:pt>
                <c:pt idx="3397">
                  <c:v>42821</c:v>
                </c:pt>
                <c:pt idx="3398">
                  <c:v>42822</c:v>
                </c:pt>
                <c:pt idx="3399">
                  <c:v>42823</c:v>
                </c:pt>
                <c:pt idx="3400">
                  <c:v>42824</c:v>
                </c:pt>
                <c:pt idx="3401">
                  <c:v>42825</c:v>
                </c:pt>
                <c:pt idx="3402">
                  <c:v>42828</c:v>
                </c:pt>
                <c:pt idx="3403">
                  <c:v>42829</c:v>
                </c:pt>
                <c:pt idx="3404">
                  <c:v>42830</c:v>
                </c:pt>
                <c:pt idx="3405">
                  <c:v>42831</c:v>
                </c:pt>
                <c:pt idx="3406">
                  <c:v>42832</c:v>
                </c:pt>
                <c:pt idx="3407">
                  <c:v>42835</c:v>
                </c:pt>
                <c:pt idx="3408">
                  <c:v>42836</c:v>
                </c:pt>
                <c:pt idx="3409">
                  <c:v>42837</c:v>
                </c:pt>
                <c:pt idx="3410">
                  <c:v>42842</c:v>
                </c:pt>
                <c:pt idx="3411">
                  <c:v>42843</c:v>
                </c:pt>
                <c:pt idx="3412">
                  <c:v>42844</c:v>
                </c:pt>
                <c:pt idx="3413">
                  <c:v>42845</c:v>
                </c:pt>
                <c:pt idx="3414">
                  <c:v>42846</c:v>
                </c:pt>
                <c:pt idx="3415">
                  <c:v>42849</c:v>
                </c:pt>
                <c:pt idx="3416">
                  <c:v>42850</c:v>
                </c:pt>
                <c:pt idx="3417">
                  <c:v>42851</c:v>
                </c:pt>
                <c:pt idx="3418">
                  <c:v>42852</c:v>
                </c:pt>
                <c:pt idx="3419">
                  <c:v>42853</c:v>
                </c:pt>
                <c:pt idx="3420">
                  <c:v>42857</c:v>
                </c:pt>
                <c:pt idx="3421">
                  <c:v>42858</c:v>
                </c:pt>
                <c:pt idx="3422">
                  <c:v>42859</c:v>
                </c:pt>
                <c:pt idx="3423">
                  <c:v>42860</c:v>
                </c:pt>
                <c:pt idx="3424">
                  <c:v>42863</c:v>
                </c:pt>
                <c:pt idx="3425">
                  <c:v>42864</c:v>
                </c:pt>
                <c:pt idx="3426">
                  <c:v>42865</c:v>
                </c:pt>
                <c:pt idx="3427">
                  <c:v>42866</c:v>
                </c:pt>
                <c:pt idx="3428">
                  <c:v>42867</c:v>
                </c:pt>
                <c:pt idx="3429">
                  <c:v>42870</c:v>
                </c:pt>
                <c:pt idx="3430">
                  <c:v>42871</c:v>
                </c:pt>
                <c:pt idx="3431">
                  <c:v>42872</c:v>
                </c:pt>
                <c:pt idx="3432">
                  <c:v>42873</c:v>
                </c:pt>
                <c:pt idx="3433">
                  <c:v>42874</c:v>
                </c:pt>
                <c:pt idx="3434">
                  <c:v>42877</c:v>
                </c:pt>
                <c:pt idx="3435">
                  <c:v>42878</c:v>
                </c:pt>
                <c:pt idx="3436">
                  <c:v>42879</c:v>
                </c:pt>
                <c:pt idx="3437">
                  <c:v>42880</c:v>
                </c:pt>
                <c:pt idx="3438">
                  <c:v>42881</c:v>
                </c:pt>
                <c:pt idx="3439">
                  <c:v>42884</c:v>
                </c:pt>
                <c:pt idx="3440">
                  <c:v>42885</c:v>
                </c:pt>
                <c:pt idx="3441">
                  <c:v>42886</c:v>
                </c:pt>
                <c:pt idx="3442">
                  <c:v>42887</c:v>
                </c:pt>
                <c:pt idx="3443">
                  <c:v>42888</c:v>
                </c:pt>
                <c:pt idx="3444">
                  <c:v>42891</c:v>
                </c:pt>
                <c:pt idx="3445">
                  <c:v>42892</c:v>
                </c:pt>
                <c:pt idx="3446">
                  <c:v>42893</c:v>
                </c:pt>
                <c:pt idx="3447">
                  <c:v>42894</c:v>
                </c:pt>
                <c:pt idx="3448">
                  <c:v>42895</c:v>
                </c:pt>
                <c:pt idx="3449">
                  <c:v>42898</c:v>
                </c:pt>
                <c:pt idx="3450">
                  <c:v>42899</c:v>
                </c:pt>
                <c:pt idx="3451">
                  <c:v>42900</c:v>
                </c:pt>
                <c:pt idx="3452">
                  <c:v>42901</c:v>
                </c:pt>
                <c:pt idx="3453">
                  <c:v>42902</c:v>
                </c:pt>
                <c:pt idx="3454">
                  <c:v>42905</c:v>
                </c:pt>
                <c:pt idx="3455">
                  <c:v>42906</c:v>
                </c:pt>
                <c:pt idx="3456">
                  <c:v>42907</c:v>
                </c:pt>
                <c:pt idx="3457">
                  <c:v>42908</c:v>
                </c:pt>
                <c:pt idx="3458">
                  <c:v>42909</c:v>
                </c:pt>
                <c:pt idx="3459">
                  <c:v>42912</c:v>
                </c:pt>
                <c:pt idx="3460">
                  <c:v>42913</c:v>
                </c:pt>
                <c:pt idx="3461">
                  <c:v>42914</c:v>
                </c:pt>
                <c:pt idx="3462">
                  <c:v>42915</c:v>
                </c:pt>
                <c:pt idx="3463">
                  <c:v>42916</c:v>
                </c:pt>
                <c:pt idx="3464">
                  <c:v>42919</c:v>
                </c:pt>
                <c:pt idx="3465">
                  <c:v>42920</c:v>
                </c:pt>
                <c:pt idx="3466">
                  <c:v>42921</c:v>
                </c:pt>
                <c:pt idx="3467">
                  <c:v>42922</c:v>
                </c:pt>
                <c:pt idx="3468">
                  <c:v>42923</c:v>
                </c:pt>
                <c:pt idx="3469">
                  <c:v>42926</c:v>
                </c:pt>
                <c:pt idx="3470">
                  <c:v>42927</c:v>
                </c:pt>
                <c:pt idx="3471">
                  <c:v>42928</c:v>
                </c:pt>
                <c:pt idx="3472">
                  <c:v>42929</c:v>
                </c:pt>
                <c:pt idx="3473">
                  <c:v>42930</c:v>
                </c:pt>
                <c:pt idx="3474">
                  <c:v>42933</c:v>
                </c:pt>
                <c:pt idx="3475">
                  <c:v>42934</c:v>
                </c:pt>
                <c:pt idx="3476">
                  <c:v>42935</c:v>
                </c:pt>
                <c:pt idx="3477">
                  <c:v>42936</c:v>
                </c:pt>
                <c:pt idx="3478">
                  <c:v>42937</c:v>
                </c:pt>
                <c:pt idx="3479">
                  <c:v>42940</c:v>
                </c:pt>
                <c:pt idx="3480">
                  <c:v>42941</c:v>
                </c:pt>
                <c:pt idx="3481">
                  <c:v>42942</c:v>
                </c:pt>
                <c:pt idx="3482">
                  <c:v>42943</c:v>
                </c:pt>
                <c:pt idx="3483">
                  <c:v>42944</c:v>
                </c:pt>
                <c:pt idx="3484">
                  <c:v>42947</c:v>
                </c:pt>
                <c:pt idx="3485">
                  <c:v>42948</c:v>
                </c:pt>
                <c:pt idx="3486">
                  <c:v>42949</c:v>
                </c:pt>
                <c:pt idx="3487">
                  <c:v>42950</c:v>
                </c:pt>
                <c:pt idx="3488">
                  <c:v>42951</c:v>
                </c:pt>
                <c:pt idx="3489">
                  <c:v>42954</c:v>
                </c:pt>
                <c:pt idx="3490">
                  <c:v>42955</c:v>
                </c:pt>
                <c:pt idx="3491">
                  <c:v>42956</c:v>
                </c:pt>
                <c:pt idx="3492">
                  <c:v>42957</c:v>
                </c:pt>
                <c:pt idx="3493">
                  <c:v>42958</c:v>
                </c:pt>
                <c:pt idx="3494">
                  <c:v>42961</c:v>
                </c:pt>
                <c:pt idx="3495">
                  <c:v>42962</c:v>
                </c:pt>
                <c:pt idx="3496">
                  <c:v>42963</c:v>
                </c:pt>
                <c:pt idx="3497">
                  <c:v>42964</c:v>
                </c:pt>
                <c:pt idx="3498">
                  <c:v>42965</c:v>
                </c:pt>
                <c:pt idx="3499">
                  <c:v>42968</c:v>
                </c:pt>
                <c:pt idx="3500">
                  <c:v>42969</c:v>
                </c:pt>
                <c:pt idx="3501">
                  <c:v>42970</c:v>
                </c:pt>
                <c:pt idx="3502">
                  <c:v>42971</c:v>
                </c:pt>
                <c:pt idx="3503">
                  <c:v>42972</c:v>
                </c:pt>
                <c:pt idx="3504">
                  <c:v>42975</c:v>
                </c:pt>
                <c:pt idx="3505">
                  <c:v>42976</c:v>
                </c:pt>
                <c:pt idx="3506">
                  <c:v>42977</c:v>
                </c:pt>
                <c:pt idx="3507">
                  <c:v>42978</c:v>
                </c:pt>
                <c:pt idx="3508">
                  <c:v>42979</c:v>
                </c:pt>
                <c:pt idx="3509">
                  <c:v>42982</c:v>
                </c:pt>
                <c:pt idx="3510">
                  <c:v>42983</c:v>
                </c:pt>
                <c:pt idx="3511">
                  <c:v>42984</c:v>
                </c:pt>
                <c:pt idx="3512">
                  <c:v>42985</c:v>
                </c:pt>
                <c:pt idx="3513">
                  <c:v>42986</c:v>
                </c:pt>
                <c:pt idx="3514">
                  <c:v>42989</c:v>
                </c:pt>
                <c:pt idx="3515">
                  <c:v>42990</c:v>
                </c:pt>
                <c:pt idx="3516">
                  <c:v>42991</c:v>
                </c:pt>
                <c:pt idx="3517">
                  <c:v>42992</c:v>
                </c:pt>
                <c:pt idx="3518">
                  <c:v>42993</c:v>
                </c:pt>
                <c:pt idx="3519">
                  <c:v>42996</c:v>
                </c:pt>
                <c:pt idx="3520">
                  <c:v>42997</c:v>
                </c:pt>
                <c:pt idx="3521">
                  <c:v>42998</c:v>
                </c:pt>
                <c:pt idx="3522">
                  <c:v>42999</c:v>
                </c:pt>
                <c:pt idx="3523">
                  <c:v>43000</c:v>
                </c:pt>
                <c:pt idx="3524">
                  <c:v>43003</c:v>
                </c:pt>
                <c:pt idx="3525">
                  <c:v>43004</c:v>
                </c:pt>
                <c:pt idx="3526">
                  <c:v>43005</c:v>
                </c:pt>
                <c:pt idx="3527">
                  <c:v>43006</c:v>
                </c:pt>
                <c:pt idx="3528">
                  <c:v>43007</c:v>
                </c:pt>
                <c:pt idx="3529">
                  <c:v>43010</c:v>
                </c:pt>
                <c:pt idx="3530">
                  <c:v>43011</c:v>
                </c:pt>
                <c:pt idx="3531">
                  <c:v>43012</c:v>
                </c:pt>
                <c:pt idx="3532">
                  <c:v>43013</c:v>
                </c:pt>
                <c:pt idx="3533">
                  <c:v>43014</c:v>
                </c:pt>
                <c:pt idx="3534">
                  <c:v>43017</c:v>
                </c:pt>
                <c:pt idx="3535">
                  <c:v>43018</c:v>
                </c:pt>
                <c:pt idx="3536">
                  <c:v>43019</c:v>
                </c:pt>
                <c:pt idx="3537">
                  <c:v>43020</c:v>
                </c:pt>
                <c:pt idx="3538">
                  <c:v>43021</c:v>
                </c:pt>
                <c:pt idx="3539">
                  <c:v>43024</c:v>
                </c:pt>
                <c:pt idx="3540">
                  <c:v>43025</c:v>
                </c:pt>
                <c:pt idx="3541">
                  <c:v>43026</c:v>
                </c:pt>
                <c:pt idx="3542">
                  <c:v>43027</c:v>
                </c:pt>
                <c:pt idx="3543">
                  <c:v>43028</c:v>
                </c:pt>
                <c:pt idx="3544">
                  <c:v>43031</c:v>
                </c:pt>
                <c:pt idx="3545">
                  <c:v>43032</c:v>
                </c:pt>
                <c:pt idx="3546">
                  <c:v>43033</c:v>
                </c:pt>
                <c:pt idx="3547">
                  <c:v>43034</c:v>
                </c:pt>
                <c:pt idx="3548">
                  <c:v>43035</c:v>
                </c:pt>
                <c:pt idx="3549">
                  <c:v>43038</c:v>
                </c:pt>
                <c:pt idx="3550">
                  <c:v>43039</c:v>
                </c:pt>
                <c:pt idx="3551">
                  <c:v>43040</c:v>
                </c:pt>
                <c:pt idx="3552">
                  <c:v>43042</c:v>
                </c:pt>
                <c:pt idx="3553">
                  <c:v>43045</c:v>
                </c:pt>
                <c:pt idx="3554">
                  <c:v>43046</c:v>
                </c:pt>
                <c:pt idx="3555">
                  <c:v>43047</c:v>
                </c:pt>
                <c:pt idx="3556">
                  <c:v>43048</c:v>
                </c:pt>
                <c:pt idx="3557">
                  <c:v>43049</c:v>
                </c:pt>
                <c:pt idx="3558">
                  <c:v>43052</c:v>
                </c:pt>
                <c:pt idx="3559">
                  <c:v>43053</c:v>
                </c:pt>
                <c:pt idx="3560">
                  <c:v>43054</c:v>
                </c:pt>
                <c:pt idx="3561">
                  <c:v>43055</c:v>
                </c:pt>
                <c:pt idx="3562">
                  <c:v>43056</c:v>
                </c:pt>
                <c:pt idx="3563">
                  <c:v>43060</c:v>
                </c:pt>
                <c:pt idx="3564">
                  <c:v>43061</c:v>
                </c:pt>
                <c:pt idx="3565">
                  <c:v>43062</c:v>
                </c:pt>
                <c:pt idx="3566">
                  <c:v>43063</c:v>
                </c:pt>
                <c:pt idx="3567">
                  <c:v>43066</c:v>
                </c:pt>
                <c:pt idx="3568">
                  <c:v>43067</c:v>
                </c:pt>
                <c:pt idx="3569">
                  <c:v>43068</c:v>
                </c:pt>
                <c:pt idx="3570">
                  <c:v>43069</c:v>
                </c:pt>
                <c:pt idx="3571">
                  <c:v>43070</c:v>
                </c:pt>
                <c:pt idx="3572">
                  <c:v>43073</c:v>
                </c:pt>
                <c:pt idx="3573">
                  <c:v>43074</c:v>
                </c:pt>
                <c:pt idx="3574">
                  <c:v>43075</c:v>
                </c:pt>
                <c:pt idx="3575">
                  <c:v>43076</c:v>
                </c:pt>
                <c:pt idx="3576">
                  <c:v>43077</c:v>
                </c:pt>
                <c:pt idx="3577">
                  <c:v>43080</c:v>
                </c:pt>
                <c:pt idx="3578">
                  <c:v>43082</c:v>
                </c:pt>
                <c:pt idx="3579">
                  <c:v>43083</c:v>
                </c:pt>
                <c:pt idx="3580">
                  <c:v>43084</c:v>
                </c:pt>
                <c:pt idx="3581">
                  <c:v>43087</c:v>
                </c:pt>
                <c:pt idx="3582">
                  <c:v>43088</c:v>
                </c:pt>
                <c:pt idx="3583">
                  <c:v>43089</c:v>
                </c:pt>
                <c:pt idx="3584">
                  <c:v>43090</c:v>
                </c:pt>
                <c:pt idx="3585">
                  <c:v>43091</c:v>
                </c:pt>
                <c:pt idx="3586">
                  <c:v>43095</c:v>
                </c:pt>
                <c:pt idx="3587">
                  <c:v>43096</c:v>
                </c:pt>
                <c:pt idx="3588">
                  <c:v>43097</c:v>
                </c:pt>
                <c:pt idx="3589">
                  <c:v>43098</c:v>
                </c:pt>
                <c:pt idx="3590">
                  <c:v>43102</c:v>
                </c:pt>
                <c:pt idx="3591">
                  <c:v>43103</c:v>
                </c:pt>
                <c:pt idx="3592">
                  <c:v>43104</c:v>
                </c:pt>
                <c:pt idx="3593">
                  <c:v>43105</c:v>
                </c:pt>
                <c:pt idx="3594">
                  <c:v>43108</c:v>
                </c:pt>
                <c:pt idx="3595">
                  <c:v>43109</c:v>
                </c:pt>
                <c:pt idx="3596">
                  <c:v>43110</c:v>
                </c:pt>
                <c:pt idx="3597">
                  <c:v>43111</c:v>
                </c:pt>
                <c:pt idx="3598">
                  <c:v>43112</c:v>
                </c:pt>
                <c:pt idx="3599">
                  <c:v>43115</c:v>
                </c:pt>
                <c:pt idx="3600">
                  <c:v>43116</c:v>
                </c:pt>
                <c:pt idx="3601">
                  <c:v>43117</c:v>
                </c:pt>
                <c:pt idx="3602">
                  <c:v>43118</c:v>
                </c:pt>
                <c:pt idx="3603">
                  <c:v>43119</c:v>
                </c:pt>
                <c:pt idx="3604">
                  <c:v>43122</c:v>
                </c:pt>
                <c:pt idx="3605">
                  <c:v>43123</c:v>
                </c:pt>
                <c:pt idx="3606">
                  <c:v>43124</c:v>
                </c:pt>
                <c:pt idx="3607">
                  <c:v>43125</c:v>
                </c:pt>
                <c:pt idx="3608">
                  <c:v>43126</c:v>
                </c:pt>
                <c:pt idx="3609">
                  <c:v>43129</c:v>
                </c:pt>
                <c:pt idx="3610">
                  <c:v>43130</c:v>
                </c:pt>
                <c:pt idx="3611">
                  <c:v>43131</c:v>
                </c:pt>
                <c:pt idx="3612">
                  <c:v>43132</c:v>
                </c:pt>
                <c:pt idx="3613">
                  <c:v>43133</c:v>
                </c:pt>
                <c:pt idx="3614">
                  <c:v>43137</c:v>
                </c:pt>
                <c:pt idx="3615">
                  <c:v>43138</c:v>
                </c:pt>
                <c:pt idx="3616">
                  <c:v>43139</c:v>
                </c:pt>
                <c:pt idx="3617">
                  <c:v>43140</c:v>
                </c:pt>
                <c:pt idx="3618">
                  <c:v>43143</c:v>
                </c:pt>
                <c:pt idx="3619">
                  <c:v>43144</c:v>
                </c:pt>
                <c:pt idx="3620">
                  <c:v>43145</c:v>
                </c:pt>
                <c:pt idx="3621">
                  <c:v>43146</c:v>
                </c:pt>
                <c:pt idx="3622">
                  <c:v>43147</c:v>
                </c:pt>
                <c:pt idx="3623">
                  <c:v>43150</c:v>
                </c:pt>
                <c:pt idx="3624">
                  <c:v>43151</c:v>
                </c:pt>
                <c:pt idx="3625">
                  <c:v>43152</c:v>
                </c:pt>
                <c:pt idx="3626">
                  <c:v>43153</c:v>
                </c:pt>
                <c:pt idx="3627">
                  <c:v>43154</c:v>
                </c:pt>
                <c:pt idx="3628">
                  <c:v>43157</c:v>
                </c:pt>
                <c:pt idx="3629">
                  <c:v>43158</c:v>
                </c:pt>
                <c:pt idx="3630">
                  <c:v>43159</c:v>
                </c:pt>
                <c:pt idx="3631">
                  <c:v>43160</c:v>
                </c:pt>
                <c:pt idx="3632">
                  <c:v>43161</c:v>
                </c:pt>
                <c:pt idx="3633">
                  <c:v>43164</c:v>
                </c:pt>
                <c:pt idx="3634">
                  <c:v>43165</c:v>
                </c:pt>
                <c:pt idx="3635">
                  <c:v>43166</c:v>
                </c:pt>
                <c:pt idx="3636">
                  <c:v>43167</c:v>
                </c:pt>
                <c:pt idx="3637">
                  <c:v>43168</c:v>
                </c:pt>
                <c:pt idx="3638">
                  <c:v>43171</c:v>
                </c:pt>
                <c:pt idx="3639">
                  <c:v>43172</c:v>
                </c:pt>
                <c:pt idx="3640">
                  <c:v>43173</c:v>
                </c:pt>
                <c:pt idx="3641">
                  <c:v>43174</c:v>
                </c:pt>
                <c:pt idx="3642">
                  <c:v>43175</c:v>
                </c:pt>
                <c:pt idx="3643">
                  <c:v>43179</c:v>
                </c:pt>
                <c:pt idx="3644">
                  <c:v>43180</c:v>
                </c:pt>
                <c:pt idx="3645">
                  <c:v>43181</c:v>
                </c:pt>
                <c:pt idx="3646">
                  <c:v>43182</c:v>
                </c:pt>
                <c:pt idx="3647">
                  <c:v>43185</c:v>
                </c:pt>
                <c:pt idx="3648">
                  <c:v>43186</c:v>
                </c:pt>
                <c:pt idx="3649">
                  <c:v>43192</c:v>
                </c:pt>
                <c:pt idx="3650">
                  <c:v>43193</c:v>
                </c:pt>
                <c:pt idx="3651">
                  <c:v>43194</c:v>
                </c:pt>
                <c:pt idx="3652">
                  <c:v>43195</c:v>
                </c:pt>
                <c:pt idx="3653">
                  <c:v>43196</c:v>
                </c:pt>
                <c:pt idx="3654">
                  <c:v>43199</c:v>
                </c:pt>
                <c:pt idx="3655">
                  <c:v>43200</c:v>
                </c:pt>
                <c:pt idx="3656">
                  <c:v>43201</c:v>
                </c:pt>
                <c:pt idx="3657">
                  <c:v>43202</c:v>
                </c:pt>
                <c:pt idx="3658">
                  <c:v>43203</c:v>
                </c:pt>
                <c:pt idx="3659">
                  <c:v>43206</c:v>
                </c:pt>
                <c:pt idx="3660">
                  <c:v>43207</c:v>
                </c:pt>
                <c:pt idx="3661">
                  <c:v>43208</c:v>
                </c:pt>
                <c:pt idx="3662">
                  <c:v>43209</c:v>
                </c:pt>
                <c:pt idx="3663">
                  <c:v>43210</c:v>
                </c:pt>
                <c:pt idx="3664">
                  <c:v>43213</c:v>
                </c:pt>
                <c:pt idx="3665">
                  <c:v>43214</c:v>
                </c:pt>
                <c:pt idx="3666">
                  <c:v>43215</c:v>
                </c:pt>
                <c:pt idx="3667">
                  <c:v>43216</c:v>
                </c:pt>
                <c:pt idx="3668">
                  <c:v>43217</c:v>
                </c:pt>
                <c:pt idx="3669">
                  <c:v>43220</c:v>
                </c:pt>
                <c:pt idx="3670">
                  <c:v>43222</c:v>
                </c:pt>
                <c:pt idx="3671">
                  <c:v>43223</c:v>
                </c:pt>
                <c:pt idx="3672">
                  <c:v>43224</c:v>
                </c:pt>
                <c:pt idx="3673">
                  <c:v>43227</c:v>
                </c:pt>
                <c:pt idx="3674">
                  <c:v>43228</c:v>
                </c:pt>
                <c:pt idx="3675">
                  <c:v>43229</c:v>
                </c:pt>
                <c:pt idx="3676">
                  <c:v>43230</c:v>
                </c:pt>
                <c:pt idx="3677">
                  <c:v>43231</c:v>
                </c:pt>
                <c:pt idx="3678">
                  <c:v>43234</c:v>
                </c:pt>
                <c:pt idx="3679">
                  <c:v>43235</c:v>
                </c:pt>
                <c:pt idx="3680">
                  <c:v>43236</c:v>
                </c:pt>
                <c:pt idx="3681">
                  <c:v>43237</c:v>
                </c:pt>
                <c:pt idx="3682">
                  <c:v>43238</c:v>
                </c:pt>
                <c:pt idx="3683">
                  <c:v>43241</c:v>
                </c:pt>
                <c:pt idx="3684">
                  <c:v>43242</c:v>
                </c:pt>
                <c:pt idx="3685">
                  <c:v>43243</c:v>
                </c:pt>
                <c:pt idx="3686">
                  <c:v>43244</c:v>
                </c:pt>
                <c:pt idx="3687">
                  <c:v>43245</c:v>
                </c:pt>
                <c:pt idx="3688">
                  <c:v>43248</c:v>
                </c:pt>
                <c:pt idx="3689">
                  <c:v>43249</c:v>
                </c:pt>
                <c:pt idx="3690">
                  <c:v>43250</c:v>
                </c:pt>
                <c:pt idx="3691">
                  <c:v>43251</c:v>
                </c:pt>
                <c:pt idx="3692">
                  <c:v>43252</c:v>
                </c:pt>
                <c:pt idx="3693">
                  <c:v>43255</c:v>
                </c:pt>
                <c:pt idx="3694">
                  <c:v>43256</c:v>
                </c:pt>
                <c:pt idx="3695">
                  <c:v>43257</c:v>
                </c:pt>
                <c:pt idx="3696">
                  <c:v>43258</c:v>
                </c:pt>
                <c:pt idx="3697">
                  <c:v>43259</c:v>
                </c:pt>
                <c:pt idx="3698">
                  <c:v>43262</c:v>
                </c:pt>
                <c:pt idx="3699">
                  <c:v>43263</c:v>
                </c:pt>
                <c:pt idx="3700">
                  <c:v>43264</c:v>
                </c:pt>
                <c:pt idx="3701">
                  <c:v>43265</c:v>
                </c:pt>
                <c:pt idx="3702">
                  <c:v>43266</c:v>
                </c:pt>
                <c:pt idx="3703">
                  <c:v>43269</c:v>
                </c:pt>
                <c:pt idx="3704">
                  <c:v>43270</c:v>
                </c:pt>
                <c:pt idx="3705">
                  <c:v>43271</c:v>
                </c:pt>
                <c:pt idx="3706">
                  <c:v>43272</c:v>
                </c:pt>
                <c:pt idx="3707">
                  <c:v>43273</c:v>
                </c:pt>
                <c:pt idx="3708">
                  <c:v>43276</c:v>
                </c:pt>
                <c:pt idx="3709">
                  <c:v>43277</c:v>
                </c:pt>
                <c:pt idx="3710">
                  <c:v>43278</c:v>
                </c:pt>
                <c:pt idx="3711">
                  <c:v>43279</c:v>
                </c:pt>
                <c:pt idx="3712">
                  <c:v>43280</c:v>
                </c:pt>
                <c:pt idx="3713">
                  <c:v>43283</c:v>
                </c:pt>
                <c:pt idx="3714">
                  <c:v>43284</c:v>
                </c:pt>
                <c:pt idx="3715">
                  <c:v>43285</c:v>
                </c:pt>
                <c:pt idx="3716">
                  <c:v>43286</c:v>
                </c:pt>
                <c:pt idx="3717">
                  <c:v>43287</c:v>
                </c:pt>
                <c:pt idx="3718">
                  <c:v>43290</c:v>
                </c:pt>
                <c:pt idx="3719">
                  <c:v>43291</c:v>
                </c:pt>
                <c:pt idx="3720">
                  <c:v>43292</c:v>
                </c:pt>
                <c:pt idx="3721">
                  <c:v>43293</c:v>
                </c:pt>
                <c:pt idx="3722">
                  <c:v>43294</c:v>
                </c:pt>
                <c:pt idx="3723">
                  <c:v>43297</c:v>
                </c:pt>
                <c:pt idx="3724">
                  <c:v>43298</c:v>
                </c:pt>
                <c:pt idx="3725">
                  <c:v>43299</c:v>
                </c:pt>
                <c:pt idx="3726">
                  <c:v>43300</c:v>
                </c:pt>
                <c:pt idx="3727">
                  <c:v>43301</c:v>
                </c:pt>
                <c:pt idx="3728">
                  <c:v>43304</c:v>
                </c:pt>
                <c:pt idx="3729">
                  <c:v>43305</c:v>
                </c:pt>
                <c:pt idx="3730">
                  <c:v>43306</c:v>
                </c:pt>
                <c:pt idx="3731">
                  <c:v>43307</c:v>
                </c:pt>
                <c:pt idx="3732">
                  <c:v>43308</c:v>
                </c:pt>
                <c:pt idx="3733">
                  <c:v>43311</c:v>
                </c:pt>
                <c:pt idx="3734">
                  <c:v>43312</c:v>
                </c:pt>
                <c:pt idx="3735">
                  <c:v>43313</c:v>
                </c:pt>
                <c:pt idx="3736">
                  <c:v>43314</c:v>
                </c:pt>
                <c:pt idx="3737">
                  <c:v>43315</c:v>
                </c:pt>
                <c:pt idx="3738">
                  <c:v>43318</c:v>
                </c:pt>
                <c:pt idx="3739">
                  <c:v>43319</c:v>
                </c:pt>
                <c:pt idx="3740">
                  <c:v>43320</c:v>
                </c:pt>
                <c:pt idx="3741">
                  <c:v>43321</c:v>
                </c:pt>
                <c:pt idx="3742">
                  <c:v>43322</c:v>
                </c:pt>
                <c:pt idx="3743">
                  <c:v>43325</c:v>
                </c:pt>
                <c:pt idx="3744">
                  <c:v>43326</c:v>
                </c:pt>
                <c:pt idx="3745">
                  <c:v>43327</c:v>
                </c:pt>
                <c:pt idx="3746">
                  <c:v>43328</c:v>
                </c:pt>
                <c:pt idx="3747">
                  <c:v>43329</c:v>
                </c:pt>
                <c:pt idx="3748">
                  <c:v>43332</c:v>
                </c:pt>
                <c:pt idx="3749">
                  <c:v>43333</c:v>
                </c:pt>
                <c:pt idx="3750">
                  <c:v>43334</c:v>
                </c:pt>
                <c:pt idx="3751">
                  <c:v>43335</c:v>
                </c:pt>
                <c:pt idx="3752">
                  <c:v>43336</c:v>
                </c:pt>
                <c:pt idx="3753">
                  <c:v>43339</c:v>
                </c:pt>
                <c:pt idx="3754">
                  <c:v>43340</c:v>
                </c:pt>
                <c:pt idx="3755">
                  <c:v>43341</c:v>
                </c:pt>
                <c:pt idx="3756">
                  <c:v>43342</c:v>
                </c:pt>
                <c:pt idx="3757">
                  <c:v>43343</c:v>
                </c:pt>
                <c:pt idx="3758">
                  <c:v>43346</c:v>
                </c:pt>
                <c:pt idx="3759">
                  <c:v>43347</c:v>
                </c:pt>
                <c:pt idx="3760">
                  <c:v>43348</c:v>
                </c:pt>
                <c:pt idx="3761">
                  <c:v>43349</c:v>
                </c:pt>
                <c:pt idx="3762">
                  <c:v>43350</c:v>
                </c:pt>
                <c:pt idx="3763">
                  <c:v>43353</c:v>
                </c:pt>
                <c:pt idx="3764">
                  <c:v>43354</c:v>
                </c:pt>
                <c:pt idx="3765">
                  <c:v>43355</c:v>
                </c:pt>
                <c:pt idx="3766">
                  <c:v>43356</c:v>
                </c:pt>
                <c:pt idx="3767">
                  <c:v>43357</c:v>
                </c:pt>
                <c:pt idx="3768">
                  <c:v>43358</c:v>
                </c:pt>
                <c:pt idx="3769">
                  <c:v>43359</c:v>
                </c:pt>
                <c:pt idx="3770">
                  <c:v>43360</c:v>
                </c:pt>
                <c:pt idx="3771">
                  <c:v>43361</c:v>
                </c:pt>
                <c:pt idx="3772">
                  <c:v>43362</c:v>
                </c:pt>
                <c:pt idx="3773">
                  <c:v>43363</c:v>
                </c:pt>
                <c:pt idx="3774">
                  <c:v>43364</c:v>
                </c:pt>
                <c:pt idx="3775">
                  <c:v>43365</c:v>
                </c:pt>
                <c:pt idx="3776">
                  <c:v>43366</c:v>
                </c:pt>
                <c:pt idx="3777">
                  <c:v>43367</c:v>
                </c:pt>
                <c:pt idx="3778">
                  <c:v>43368</c:v>
                </c:pt>
                <c:pt idx="3779">
                  <c:v>43369</c:v>
                </c:pt>
                <c:pt idx="3780">
                  <c:v>43370</c:v>
                </c:pt>
                <c:pt idx="3781">
                  <c:v>43371</c:v>
                </c:pt>
                <c:pt idx="3782">
                  <c:v>43372</c:v>
                </c:pt>
                <c:pt idx="3783">
                  <c:v>43373</c:v>
                </c:pt>
                <c:pt idx="3784">
                  <c:v>43374</c:v>
                </c:pt>
                <c:pt idx="3785">
                  <c:v>43375</c:v>
                </c:pt>
                <c:pt idx="3786">
                  <c:v>43376</c:v>
                </c:pt>
                <c:pt idx="3787">
                  <c:v>43377</c:v>
                </c:pt>
                <c:pt idx="3788">
                  <c:v>43378</c:v>
                </c:pt>
                <c:pt idx="3789">
                  <c:v>43379</c:v>
                </c:pt>
                <c:pt idx="3790">
                  <c:v>43380</c:v>
                </c:pt>
                <c:pt idx="3791">
                  <c:v>43381</c:v>
                </c:pt>
                <c:pt idx="3792">
                  <c:v>43382</c:v>
                </c:pt>
                <c:pt idx="3793">
                  <c:v>43383</c:v>
                </c:pt>
                <c:pt idx="3794">
                  <c:v>43384</c:v>
                </c:pt>
                <c:pt idx="3795">
                  <c:v>43385</c:v>
                </c:pt>
                <c:pt idx="3796">
                  <c:v>43386</c:v>
                </c:pt>
                <c:pt idx="3797">
                  <c:v>43387</c:v>
                </c:pt>
                <c:pt idx="3798">
                  <c:v>43388</c:v>
                </c:pt>
                <c:pt idx="3799">
                  <c:v>43389</c:v>
                </c:pt>
                <c:pt idx="3800">
                  <c:v>43390</c:v>
                </c:pt>
                <c:pt idx="3801">
                  <c:v>43391</c:v>
                </c:pt>
                <c:pt idx="3802">
                  <c:v>43392</c:v>
                </c:pt>
                <c:pt idx="3803">
                  <c:v>43393</c:v>
                </c:pt>
                <c:pt idx="3804">
                  <c:v>43394</c:v>
                </c:pt>
                <c:pt idx="3805">
                  <c:v>43395</c:v>
                </c:pt>
                <c:pt idx="3806">
                  <c:v>43396</c:v>
                </c:pt>
                <c:pt idx="3807">
                  <c:v>43397</c:v>
                </c:pt>
                <c:pt idx="3808">
                  <c:v>43398</c:v>
                </c:pt>
                <c:pt idx="3809">
                  <c:v>43399</c:v>
                </c:pt>
                <c:pt idx="3810">
                  <c:v>43400</c:v>
                </c:pt>
                <c:pt idx="3811">
                  <c:v>43401</c:v>
                </c:pt>
                <c:pt idx="3812">
                  <c:v>43402</c:v>
                </c:pt>
                <c:pt idx="3813">
                  <c:v>43403</c:v>
                </c:pt>
                <c:pt idx="3814">
                  <c:v>43404</c:v>
                </c:pt>
                <c:pt idx="3815">
                  <c:v>43405</c:v>
                </c:pt>
                <c:pt idx="3816">
                  <c:v>43406</c:v>
                </c:pt>
                <c:pt idx="3817">
                  <c:v>43407</c:v>
                </c:pt>
                <c:pt idx="3818">
                  <c:v>43408</c:v>
                </c:pt>
                <c:pt idx="3819">
                  <c:v>43409</c:v>
                </c:pt>
                <c:pt idx="3820">
                  <c:v>43410</c:v>
                </c:pt>
                <c:pt idx="3821">
                  <c:v>43411</c:v>
                </c:pt>
                <c:pt idx="3822">
                  <c:v>43412</c:v>
                </c:pt>
                <c:pt idx="3823">
                  <c:v>43413</c:v>
                </c:pt>
                <c:pt idx="3824">
                  <c:v>43414</c:v>
                </c:pt>
                <c:pt idx="3825">
                  <c:v>43415</c:v>
                </c:pt>
                <c:pt idx="3826">
                  <c:v>43416</c:v>
                </c:pt>
                <c:pt idx="3827">
                  <c:v>43417</c:v>
                </c:pt>
                <c:pt idx="3828">
                  <c:v>43418</c:v>
                </c:pt>
                <c:pt idx="3829">
                  <c:v>43419</c:v>
                </c:pt>
                <c:pt idx="3830">
                  <c:v>43420</c:v>
                </c:pt>
                <c:pt idx="3831">
                  <c:v>43421</c:v>
                </c:pt>
                <c:pt idx="3832">
                  <c:v>43422</c:v>
                </c:pt>
                <c:pt idx="3833">
                  <c:v>43423</c:v>
                </c:pt>
                <c:pt idx="3834">
                  <c:v>43424</c:v>
                </c:pt>
                <c:pt idx="3835">
                  <c:v>43425</c:v>
                </c:pt>
                <c:pt idx="3836">
                  <c:v>43426</c:v>
                </c:pt>
                <c:pt idx="3837">
                  <c:v>43427</c:v>
                </c:pt>
                <c:pt idx="3838">
                  <c:v>43428</c:v>
                </c:pt>
                <c:pt idx="3839">
                  <c:v>43429</c:v>
                </c:pt>
                <c:pt idx="3840">
                  <c:v>43430</c:v>
                </c:pt>
                <c:pt idx="3841">
                  <c:v>43431</c:v>
                </c:pt>
                <c:pt idx="3842">
                  <c:v>43432</c:v>
                </c:pt>
                <c:pt idx="3843">
                  <c:v>43433</c:v>
                </c:pt>
                <c:pt idx="3844">
                  <c:v>43434</c:v>
                </c:pt>
                <c:pt idx="3845">
                  <c:v>43435</c:v>
                </c:pt>
                <c:pt idx="3846">
                  <c:v>43436</c:v>
                </c:pt>
                <c:pt idx="3847">
                  <c:v>43437</c:v>
                </c:pt>
                <c:pt idx="3848">
                  <c:v>43438</c:v>
                </c:pt>
                <c:pt idx="3849">
                  <c:v>43439</c:v>
                </c:pt>
                <c:pt idx="3850">
                  <c:v>43440</c:v>
                </c:pt>
                <c:pt idx="3851">
                  <c:v>43441</c:v>
                </c:pt>
                <c:pt idx="3852">
                  <c:v>43442</c:v>
                </c:pt>
                <c:pt idx="3853">
                  <c:v>43443</c:v>
                </c:pt>
                <c:pt idx="3854">
                  <c:v>43444</c:v>
                </c:pt>
                <c:pt idx="3855">
                  <c:v>43445</c:v>
                </c:pt>
                <c:pt idx="3856">
                  <c:v>43446</c:v>
                </c:pt>
                <c:pt idx="3857">
                  <c:v>43447</c:v>
                </c:pt>
                <c:pt idx="3858">
                  <c:v>43448</c:v>
                </c:pt>
                <c:pt idx="3859">
                  <c:v>43449</c:v>
                </c:pt>
                <c:pt idx="3860">
                  <c:v>43450</c:v>
                </c:pt>
                <c:pt idx="3861">
                  <c:v>43451</c:v>
                </c:pt>
                <c:pt idx="3862">
                  <c:v>43452</c:v>
                </c:pt>
                <c:pt idx="3863">
                  <c:v>43453</c:v>
                </c:pt>
                <c:pt idx="3864">
                  <c:v>43454</c:v>
                </c:pt>
                <c:pt idx="3865">
                  <c:v>43455</c:v>
                </c:pt>
                <c:pt idx="3866">
                  <c:v>43456</c:v>
                </c:pt>
                <c:pt idx="3867">
                  <c:v>43457</c:v>
                </c:pt>
                <c:pt idx="3868">
                  <c:v>43458</c:v>
                </c:pt>
                <c:pt idx="3869">
                  <c:v>43459</c:v>
                </c:pt>
                <c:pt idx="3870">
                  <c:v>43460</c:v>
                </c:pt>
                <c:pt idx="3871">
                  <c:v>43461</c:v>
                </c:pt>
                <c:pt idx="3872">
                  <c:v>43462</c:v>
                </c:pt>
                <c:pt idx="3873">
                  <c:v>43463</c:v>
                </c:pt>
                <c:pt idx="3874">
                  <c:v>43464</c:v>
                </c:pt>
                <c:pt idx="3875">
                  <c:v>43465</c:v>
                </c:pt>
                <c:pt idx="3876">
                  <c:v>43466</c:v>
                </c:pt>
                <c:pt idx="3877">
                  <c:v>43467</c:v>
                </c:pt>
                <c:pt idx="3878">
                  <c:v>43468</c:v>
                </c:pt>
                <c:pt idx="3879">
                  <c:v>43469</c:v>
                </c:pt>
                <c:pt idx="3880">
                  <c:v>43470</c:v>
                </c:pt>
                <c:pt idx="3881">
                  <c:v>43471</c:v>
                </c:pt>
                <c:pt idx="3882">
                  <c:v>43472</c:v>
                </c:pt>
                <c:pt idx="3883">
                  <c:v>43473</c:v>
                </c:pt>
                <c:pt idx="3884">
                  <c:v>43474</c:v>
                </c:pt>
                <c:pt idx="3885">
                  <c:v>43475</c:v>
                </c:pt>
                <c:pt idx="3886">
                  <c:v>43476</c:v>
                </c:pt>
                <c:pt idx="3887">
                  <c:v>43477</c:v>
                </c:pt>
                <c:pt idx="3888">
                  <c:v>43478</c:v>
                </c:pt>
                <c:pt idx="3889">
                  <c:v>43479</c:v>
                </c:pt>
                <c:pt idx="3890">
                  <c:v>43480</c:v>
                </c:pt>
                <c:pt idx="3891">
                  <c:v>43481</c:v>
                </c:pt>
                <c:pt idx="3892">
                  <c:v>43482</c:v>
                </c:pt>
                <c:pt idx="3893">
                  <c:v>43483</c:v>
                </c:pt>
                <c:pt idx="3894">
                  <c:v>43486</c:v>
                </c:pt>
                <c:pt idx="3895">
                  <c:v>43487</c:v>
                </c:pt>
                <c:pt idx="3896">
                  <c:v>43488</c:v>
                </c:pt>
                <c:pt idx="3897">
                  <c:v>43489</c:v>
                </c:pt>
                <c:pt idx="3898">
                  <c:v>43490</c:v>
                </c:pt>
                <c:pt idx="3899">
                  <c:v>43491</c:v>
                </c:pt>
                <c:pt idx="3900">
                  <c:v>43492</c:v>
                </c:pt>
                <c:pt idx="3901">
                  <c:v>43493</c:v>
                </c:pt>
                <c:pt idx="3902">
                  <c:v>43494</c:v>
                </c:pt>
                <c:pt idx="3903">
                  <c:v>43495</c:v>
                </c:pt>
                <c:pt idx="3904">
                  <c:v>43496</c:v>
                </c:pt>
                <c:pt idx="3905">
                  <c:v>43497</c:v>
                </c:pt>
                <c:pt idx="3906">
                  <c:v>43498</c:v>
                </c:pt>
                <c:pt idx="3907">
                  <c:v>43499</c:v>
                </c:pt>
                <c:pt idx="3908">
                  <c:v>43500</c:v>
                </c:pt>
                <c:pt idx="3909">
                  <c:v>43501</c:v>
                </c:pt>
                <c:pt idx="3910">
                  <c:v>43502</c:v>
                </c:pt>
                <c:pt idx="3911">
                  <c:v>43503</c:v>
                </c:pt>
                <c:pt idx="3912">
                  <c:v>43504</c:v>
                </c:pt>
                <c:pt idx="3913">
                  <c:v>43505</c:v>
                </c:pt>
                <c:pt idx="3914">
                  <c:v>43506</c:v>
                </c:pt>
                <c:pt idx="3915">
                  <c:v>43507</c:v>
                </c:pt>
                <c:pt idx="3916">
                  <c:v>43508</c:v>
                </c:pt>
                <c:pt idx="3917">
                  <c:v>43509</c:v>
                </c:pt>
                <c:pt idx="3918">
                  <c:v>43510</c:v>
                </c:pt>
                <c:pt idx="3919">
                  <c:v>43511</c:v>
                </c:pt>
                <c:pt idx="3920">
                  <c:v>43512</c:v>
                </c:pt>
                <c:pt idx="3921">
                  <c:v>43513</c:v>
                </c:pt>
                <c:pt idx="3922">
                  <c:v>43514</c:v>
                </c:pt>
                <c:pt idx="3923">
                  <c:v>43515</c:v>
                </c:pt>
                <c:pt idx="3924">
                  <c:v>43516</c:v>
                </c:pt>
                <c:pt idx="3925">
                  <c:v>43517</c:v>
                </c:pt>
                <c:pt idx="3926">
                  <c:v>43518</c:v>
                </c:pt>
                <c:pt idx="3927">
                  <c:v>43519</c:v>
                </c:pt>
                <c:pt idx="3928">
                  <c:v>43520</c:v>
                </c:pt>
                <c:pt idx="3929">
                  <c:v>43521</c:v>
                </c:pt>
                <c:pt idx="3930">
                  <c:v>43522</c:v>
                </c:pt>
                <c:pt idx="3931">
                  <c:v>43523</c:v>
                </c:pt>
                <c:pt idx="3932">
                  <c:v>43524</c:v>
                </c:pt>
                <c:pt idx="3933">
                  <c:v>43525</c:v>
                </c:pt>
                <c:pt idx="3934">
                  <c:v>43526</c:v>
                </c:pt>
                <c:pt idx="3935">
                  <c:v>43527</c:v>
                </c:pt>
                <c:pt idx="3936">
                  <c:v>43528</c:v>
                </c:pt>
                <c:pt idx="3937">
                  <c:v>43529</c:v>
                </c:pt>
                <c:pt idx="3938">
                  <c:v>43530</c:v>
                </c:pt>
                <c:pt idx="3939">
                  <c:v>43531</c:v>
                </c:pt>
                <c:pt idx="3940">
                  <c:v>43532</c:v>
                </c:pt>
                <c:pt idx="3941">
                  <c:v>43533</c:v>
                </c:pt>
                <c:pt idx="3942">
                  <c:v>43534</c:v>
                </c:pt>
                <c:pt idx="3943">
                  <c:v>43535</c:v>
                </c:pt>
                <c:pt idx="3944">
                  <c:v>43536</c:v>
                </c:pt>
                <c:pt idx="3945">
                  <c:v>43537</c:v>
                </c:pt>
              </c:numCache>
            </c:numRef>
          </c:cat>
          <c:val>
            <c:numRef>
              <c:f>'Compensacion VALMER'!$E$2:$E$4996</c:f>
              <c:numCache>
                <c:formatCode>General</c:formatCode>
                <c:ptCount val="4995"/>
                <c:pt idx="328" formatCode="0.00">
                  <c:v>4.4423145682769114</c:v>
                </c:pt>
                <c:pt idx="329" formatCode="0.00">
                  <c:v>4.4313209066650927</c:v>
                </c:pt>
                <c:pt idx="330" formatCode="0.00">
                  <c:v>4.4026718905925577</c:v>
                </c:pt>
                <c:pt idx="331" formatCode="0.00">
                  <c:v>4.3626005494031688</c:v>
                </c:pt>
                <c:pt idx="332" formatCode="0.00">
                  <c:v>4.3352482004893256</c:v>
                </c:pt>
                <c:pt idx="333" formatCode="0.00">
                  <c:v>4.3065260997670505</c:v>
                </c:pt>
                <c:pt idx="334" formatCode="0.00">
                  <c:v>4.2833066988160446</c:v>
                </c:pt>
                <c:pt idx="335" formatCode="0.00">
                  <c:v>4.2709813028364572</c:v>
                </c:pt>
                <c:pt idx="336" formatCode="0.00">
                  <c:v>4.2613077460658104</c:v>
                </c:pt>
                <c:pt idx="337" formatCode="0.00">
                  <c:v>4.2479603539661301</c:v>
                </c:pt>
                <c:pt idx="338" formatCode="0.00">
                  <c:v>4.2397546405316584</c:v>
                </c:pt>
                <c:pt idx="339" formatCode="0.00">
                  <c:v>4.2353070054229454</c:v>
                </c:pt>
                <c:pt idx="340" formatCode="0.00">
                  <c:v>4.239629583748866</c:v>
                </c:pt>
                <c:pt idx="341" formatCode="0.00">
                  <c:v>4.2441411061219467</c:v>
                </c:pt>
                <c:pt idx="342" formatCode="0.00">
                  <c:v>4.2474372408487122</c:v>
                </c:pt>
                <c:pt idx="343" formatCode="0.00">
                  <c:v>4.2620498242819584</c:v>
                </c:pt>
                <c:pt idx="344" formatCode="0.00">
                  <c:v>4.2755284421310131</c:v>
                </c:pt>
                <c:pt idx="345" formatCode="0.00">
                  <c:v>4.2839387628451906</c:v>
                </c:pt>
                <c:pt idx="346" formatCode="0.00">
                  <c:v>4.2929657134098758</c:v>
                </c:pt>
                <c:pt idx="347" formatCode="0.00">
                  <c:v>4.3010818508163045</c:v>
                </c:pt>
                <c:pt idx="348" formatCode="0.00">
                  <c:v>4.30119891958529</c:v>
                </c:pt>
                <c:pt idx="349" formatCode="0.00">
                  <c:v>4.3010541300668219</c:v>
                </c:pt>
                <c:pt idx="350" formatCode="0.00">
                  <c:v>4.3017898636080378</c:v>
                </c:pt>
                <c:pt idx="351" formatCode="0.00">
                  <c:v>4.3059933290543428</c:v>
                </c:pt>
                <c:pt idx="352" formatCode="0.00">
                  <c:v>4.309839214816833</c:v>
                </c:pt>
                <c:pt idx="353" formatCode="0.00">
                  <c:v>4.3192207527322548</c:v>
                </c:pt>
                <c:pt idx="354" formatCode="0.00">
                  <c:v>4.330945105606256</c:v>
                </c:pt>
                <c:pt idx="355" formatCode="0.00">
                  <c:v>4.340247819384782</c:v>
                </c:pt>
                <c:pt idx="356" formatCode="0.00">
                  <c:v>4.3557474759225441</c:v>
                </c:pt>
                <c:pt idx="357" formatCode="0.00">
                  <c:v>4.3740692544453914</c:v>
                </c:pt>
                <c:pt idx="358" formatCode="0.00">
                  <c:v>4.3965920033507784</c:v>
                </c:pt>
                <c:pt idx="359" formatCode="0.00">
                  <c:v>4.4171696830737286</c:v>
                </c:pt>
                <c:pt idx="360" formatCode="0.00">
                  <c:v>4.4357945046257923</c:v>
                </c:pt>
                <c:pt idx="361" formatCode="0.00">
                  <c:v>4.4571436383044496</c:v>
                </c:pt>
                <c:pt idx="362" formatCode="0.00">
                  <c:v>4.4756267881087339</c:v>
                </c:pt>
                <c:pt idx="363" formatCode="0.00">
                  <c:v>4.4818797199419063</c:v>
                </c:pt>
                <c:pt idx="364" formatCode="0.00">
                  <c:v>4.487622182644686</c:v>
                </c:pt>
                <c:pt idx="365" formatCode="0.00">
                  <c:v>4.4949506869286777</c:v>
                </c:pt>
                <c:pt idx="366" formatCode="0.00">
                  <c:v>4.4987271467014427</c:v>
                </c:pt>
                <c:pt idx="367" formatCode="0.00">
                  <c:v>4.5030343357295814</c:v>
                </c:pt>
                <c:pt idx="368" formatCode="0.00">
                  <c:v>4.5130981696849322</c:v>
                </c:pt>
                <c:pt idx="369" formatCode="0.00">
                  <c:v>4.5249976027552838</c:v>
                </c:pt>
                <c:pt idx="370" formatCode="0.00">
                  <c:v>4.5454323236891643</c:v>
                </c:pt>
                <c:pt idx="371" formatCode="0.00">
                  <c:v>4.5689749934163801</c:v>
                </c:pt>
                <c:pt idx="372" formatCode="0.00">
                  <c:v>4.59513260033322</c:v>
                </c:pt>
                <c:pt idx="373" formatCode="0.00">
                  <c:v>4.6174843263778538</c:v>
                </c:pt>
                <c:pt idx="374" formatCode="0.00">
                  <c:v>4.6370231134630053</c:v>
                </c:pt>
                <c:pt idx="375" formatCode="0.00">
                  <c:v>4.6593297521554922</c:v>
                </c:pt>
                <c:pt idx="376" formatCode="0.00">
                  <c:v>4.6802426942957718</c:v>
                </c:pt>
                <c:pt idx="377" formatCode="0.00">
                  <c:v>4.7002206136726619</c:v>
                </c:pt>
                <c:pt idx="378" formatCode="0.00">
                  <c:v>4.7145043786111165</c:v>
                </c:pt>
                <c:pt idx="379" formatCode="0.00">
                  <c:v>4.7292989370799985</c:v>
                </c:pt>
                <c:pt idx="380" formatCode="0.00">
                  <c:v>4.7269123708909788</c:v>
                </c:pt>
                <c:pt idx="381" formatCode="0.00">
                  <c:v>4.7445159115209563</c:v>
                </c:pt>
                <c:pt idx="382" formatCode="0.00">
                  <c:v>4.7686234028747689</c:v>
                </c:pt>
                <c:pt idx="383" formatCode="0.00">
                  <c:v>4.7912638349169496</c:v>
                </c:pt>
                <c:pt idx="384" formatCode="0.00">
                  <c:v>4.8087554803817767</c:v>
                </c:pt>
                <c:pt idx="385" formatCode="0.00">
                  <c:v>4.8362194732542143</c:v>
                </c:pt>
                <c:pt idx="386" formatCode="0.00">
                  <c:v>4.8487644675746067</c:v>
                </c:pt>
                <c:pt idx="387" formatCode="0.00">
                  <c:v>4.8652173634180675</c:v>
                </c:pt>
                <c:pt idx="388" formatCode="0.00">
                  <c:v>4.8752112075686584</c:v>
                </c:pt>
                <c:pt idx="389" formatCode="0.00">
                  <c:v>4.8801104518114675</c:v>
                </c:pt>
                <c:pt idx="390" formatCode="0.00">
                  <c:v>4.8746893476039972</c:v>
                </c:pt>
                <c:pt idx="391" formatCode="0.00">
                  <c:v>4.8703170180068573</c:v>
                </c:pt>
                <c:pt idx="392" formatCode="0.00">
                  <c:v>4.8649879549228894</c:v>
                </c:pt>
                <c:pt idx="393" formatCode="0.00">
                  <c:v>4.8692236870056789</c:v>
                </c:pt>
                <c:pt idx="394" formatCode="0.00">
                  <c:v>4.8770985655475254</c:v>
                </c:pt>
                <c:pt idx="395" formatCode="0.00">
                  <c:v>4.8854665223176159</c:v>
                </c:pt>
                <c:pt idx="396" formatCode="0.00">
                  <c:v>4.8820339726860738</c:v>
                </c:pt>
                <c:pt idx="397" formatCode="0.00">
                  <c:v>4.8776531651926058</c:v>
                </c:pt>
                <c:pt idx="398" formatCode="0.00">
                  <c:v>4.8770185683850036</c:v>
                </c:pt>
                <c:pt idx="399" formatCode="0.00">
                  <c:v>4.8730711382955905</c:v>
                </c:pt>
                <c:pt idx="400" formatCode="0.00">
                  <c:v>4.8797870119595625</c:v>
                </c:pt>
                <c:pt idx="401" formatCode="0.00">
                  <c:v>4.8612448875890584</c:v>
                </c:pt>
                <c:pt idx="402" formatCode="0.00">
                  <c:v>4.8428602085632013</c:v>
                </c:pt>
                <c:pt idx="403" formatCode="0.00">
                  <c:v>4.8339234467045014</c:v>
                </c:pt>
                <c:pt idx="404" formatCode="0.00">
                  <c:v>4.8321079368430437</c:v>
                </c:pt>
                <c:pt idx="405" formatCode="0.00">
                  <c:v>4.8106747540153778</c:v>
                </c:pt>
                <c:pt idx="406" formatCode="0.00">
                  <c:v>4.8043030493839041</c:v>
                </c:pt>
                <c:pt idx="407" formatCode="0.00">
                  <c:v>4.7939072360166604</c:v>
                </c:pt>
                <c:pt idx="408" formatCode="0.00">
                  <c:v>4.7875562264345959</c:v>
                </c:pt>
                <c:pt idx="409" formatCode="0.00">
                  <c:v>4.7857916224652985</c:v>
                </c:pt>
                <c:pt idx="410" formatCode="0.00">
                  <c:v>4.7849085262249034</c:v>
                </c:pt>
                <c:pt idx="411" formatCode="0.00">
                  <c:v>4.7777932837087986</c:v>
                </c:pt>
                <c:pt idx="412" formatCode="0.00">
                  <c:v>4.7702733593693694</c:v>
                </c:pt>
                <c:pt idx="413" formatCode="0.00">
                  <c:v>4.7508844725656809</c:v>
                </c:pt>
                <c:pt idx="414" formatCode="0.00">
                  <c:v>4.7255610035397204</c:v>
                </c:pt>
                <c:pt idx="415" formatCode="0.00">
                  <c:v>4.6950104366301035</c:v>
                </c:pt>
                <c:pt idx="416" formatCode="0.00">
                  <c:v>4.6750899563789021</c:v>
                </c:pt>
                <c:pt idx="417" formatCode="0.00">
                  <c:v>4.6579458513981988</c:v>
                </c:pt>
                <c:pt idx="418" formatCode="0.00">
                  <c:v>4.6280319569148469</c:v>
                </c:pt>
                <c:pt idx="419" formatCode="0.00">
                  <c:v>4.6045977716798294</c:v>
                </c:pt>
                <c:pt idx="420" formatCode="0.00">
                  <c:v>4.5825892223002223</c:v>
                </c:pt>
                <c:pt idx="421" formatCode="0.00">
                  <c:v>4.5612619881840208</c:v>
                </c:pt>
                <c:pt idx="422" formatCode="0.00">
                  <c:v>4.5366719828399891</c:v>
                </c:pt>
                <c:pt idx="423" formatCode="0.00">
                  <c:v>4.5064997631200594</c:v>
                </c:pt>
                <c:pt idx="424" formatCode="0.00">
                  <c:v>4.4748391268609806</c:v>
                </c:pt>
                <c:pt idx="425" formatCode="0.00">
                  <c:v>4.4563316341145924</c:v>
                </c:pt>
                <c:pt idx="426" formatCode="0.00">
                  <c:v>4.4426797258215451</c:v>
                </c:pt>
                <c:pt idx="427" formatCode="0.00">
                  <c:v>4.4281486154137477</c:v>
                </c:pt>
                <c:pt idx="428" formatCode="0.00">
                  <c:v>4.4144995244454845</c:v>
                </c:pt>
                <c:pt idx="429" formatCode="0.00">
                  <c:v>4.3965645421179005</c:v>
                </c:pt>
                <c:pt idx="430" formatCode="0.00">
                  <c:v>4.3810405635853451</c:v>
                </c:pt>
                <c:pt idx="431" formatCode="0.00">
                  <c:v>4.3670868676281982</c:v>
                </c:pt>
                <c:pt idx="432" formatCode="0.00">
                  <c:v>4.3549881426978079</c:v>
                </c:pt>
                <c:pt idx="433" formatCode="0.00">
                  <c:v>4.3494544588474024</c:v>
                </c:pt>
                <c:pt idx="434" formatCode="0.00">
                  <c:v>4.3435394427892096</c:v>
                </c:pt>
                <c:pt idx="435" formatCode="0.00">
                  <c:v>4.3380761912100398</c:v>
                </c:pt>
                <c:pt idx="436" formatCode="0.00">
                  <c:v>4.3309824379244226</c:v>
                </c:pt>
                <c:pt idx="437" formatCode="0.00">
                  <c:v>4.3258374748103758</c:v>
                </c:pt>
                <c:pt idx="438" formatCode="0.00">
                  <c:v>4.3325452670956919</c:v>
                </c:pt>
                <c:pt idx="439" formatCode="0.00">
                  <c:v>4.3319053494984896</c:v>
                </c:pt>
                <c:pt idx="440" formatCode="0.00">
                  <c:v>4.3332592912009469</c:v>
                </c:pt>
                <c:pt idx="441" formatCode="0.00">
                  <c:v>4.3391908885224151</c:v>
                </c:pt>
                <c:pt idx="442" formatCode="0.00">
                  <c:v>4.3401343197290387</c:v>
                </c:pt>
                <c:pt idx="443" formatCode="0.00">
                  <c:v>4.3439981639257423</c:v>
                </c:pt>
                <c:pt idx="444" formatCode="0.00">
                  <c:v>4.3444276201672993</c:v>
                </c:pt>
                <c:pt idx="445" formatCode="0.00">
                  <c:v>4.3449095004416973</c:v>
                </c:pt>
                <c:pt idx="446" formatCode="0.00">
                  <c:v>4.3419849434851256</c:v>
                </c:pt>
                <c:pt idx="447" formatCode="0.00">
                  <c:v>4.3408847377673148</c:v>
                </c:pt>
                <c:pt idx="448" formatCode="0.00">
                  <c:v>4.3352383161404688</c:v>
                </c:pt>
                <c:pt idx="449" formatCode="0.00">
                  <c:v>4.3343093389073832</c:v>
                </c:pt>
                <c:pt idx="450" formatCode="0.00">
                  <c:v>4.3328815227678277</c:v>
                </c:pt>
                <c:pt idx="451" formatCode="0.00">
                  <c:v>4.331803512542681</c:v>
                </c:pt>
                <c:pt idx="452" formatCode="0.00">
                  <c:v>4.3282873939958346</c:v>
                </c:pt>
                <c:pt idx="453" formatCode="0.00">
                  <c:v>4.3209226928496181</c:v>
                </c:pt>
                <c:pt idx="454" formatCode="0.00">
                  <c:v>4.3168592738910743</c:v>
                </c:pt>
                <c:pt idx="455" formatCode="0.00">
                  <c:v>4.3109161897163402</c:v>
                </c:pt>
                <c:pt idx="456" formatCode="0.00">
                  <c:v>4.3100969394445636</c:v>
                </c:pt>
                <c:pt idx="457" formatCode="0.00">
                  <c:v>4.3049891728963008</c:v>
                </c:pt>
                <c:pt idx="458" formatCode="0.00">
                  <c:v>4.2975538930540953</c:v>
                </c:pt>
                <c:pt idx="459" formatCode="0.00">
                  <c:v>4.2980345662511414</c:v>
                </c:pt>
                <c:pt idx="460" formatCode="0.00">
                  <c:v>4.3000733088317293</c:v>
                </c:pt>
                <c:pt idx="461" formatCode="0.00">
                  <c:v>4.3015747432882439</c:v>
                </c:pt>
                <c:pt idx="462" formatCode="0.00">
                  <c:v>4.3037280753724456</c:v>
                </c:pt>
                <c:pt idx="463" formatCode="0.00">
                  <c:v>4.3070023367884209</c:v>
                </c:pt>
                <c:pt idx="464" formatCode="0.00">
                  <c:v>4.3086231202230358</c:v>
                </c:pt>
                <c:pt idx="465" formatCode="0.00">
                  <c:v>4.3112988954864928</c:v>
                </c:pt>
                <c:pt idx="466" formatCode="0.00">
                  <c:v>4.3170470109354131</c:v>
                </c:pt>
                <c:pt idx="467" formatCode="0.00">
                  <c:v>4.321909882408197</c:v>
                </c:pt>
                <c:pt idx="468" formatCode="0.00">
                  <c:v>4.3289777831970371</c:v>
                </c:pt>
                <c:pt idx="469" formatCode="0.00">
                  <c:v>4.332494965108233</c:v>
                </c:pt>
                <c:pt idx="470" formatCode="0.00">
                  <c:v>4.3377974058085105</c:v>
                </c:pt>
                <c:pt idx="471" formatCode="0.00">
                  <c:v>4.348627589397676</c:v>
                </c:pt>
                <c:pt idx="472" formatCode="0.00">
                  <c:v>4.3652403045831205</c:v>
                </c:pt>
                <c:pt idx="473" formatCode="0.00">
                  <c:v>4.3838007883202268</c:v>
                </c:pt>
                <c:pt idx="474" formatCode="0.00">
                  <c:v>4.3999390784735288</c:v>
                </c:pt>
                <c:pt idx="475" formatCode="0.00">
                  <c:v>4.4188527385953806</c:v>
                </c:pt>
                <c:pt idx="476" formatCode="0.00">
                  <c:v>4.4300013568823156</c:v>
                </c:pt>
                <c:pt idx="477" formatCode="0.00">
                  <c:v>4.4414018873994889</c:v>
                </c:pt>
                <c:pt idx="478" formatCode="0.00">
                  <c:v>4.4522542762924662</c:v>
                </c:pt>
                <c:pt idx="479" formatCode="0.00">
                  <c:v>4.4561713170108419</c:v>
                </c:pt>
                <c:pt idx="480" formatCode="0.00">
                  <c:v>4.4573744136124116</c:v>
                </c:pt>
                <c:pt idx="481" formatCode="0.00">
                  <c:v>4.4578171275021958</c:v>
                </c:pt>
                <c:pt idx="482" formatCode="0.00">
                  <c:v>4.4582036970437349</c:v>
                </c:pt>
                <c:pt idx="483" formatCode="0.00">
                  <c:v>4.4525925144040999</c:v>
                </c:pt>
                <c:pt idx="484" formatCode="0.00">
                  <c:v>4.4540084807819378</c:v>
                </c:pt>
                <c:pt idx="485" formatCode="0.00">
                  <c:v>4.4525546771606077</c:v>
                </c:pt>
                <c:pt idx="486" formatCode="0.00">
                  <c:v>4.4475948048781548</c:v>
                </c:pt>
                <c:pt idx="487" formatCode="0.00">
                  <c:v>4.4380290885888414</c:v>
                </c:pt>
                <c:pt idx="488" formatCode="0.00">
                  <c:v>4.4237606011575306</c:v>
                </c:pt>
                <c:pt idx="489" formatCode="0.00">
                  <c:v>4.4091213004412628</c:v>
                </c:pt>
                <c:pt idx="490" formatCode="0.00">
                  <c:v>4.3903750437297528</c:v>
                </c:pt>
                <c:pt idx="491" formatCode="0.00">
                  <c:v>4.3664777511866166</c:v>
                </c:pt>
                <c:pt idx="492" formatCode="0.00">
                  <c:v>4.3373251803465012</c:v>
                </c:pt>
                <c:pt idx="493" formatCode="0.00">
                  <c:v>4.3120715466260613</c:v>
                </c:pt>
                <c:pt idx="494" formatCode="0.00">
                  <c:v>4.2934741306144124</c:v>
                </c:pt>
                <c:pt idx="495" formatCode="0.00">
                  <c:v>4.2712573732363053</c:v>
                </c:pt>
                <c:pt idx="496" formatCode="0.00">
                  <c:v>4.2498987754520057</c:v>
                </c:pt>
                <c:pt idx="497" formatCode="0.00">
                  <c:v>4.2287389562115099</c:v>
                </c:pt>
                <c:pt idx="498" formatCode="0.00">
                  <c:v>4.2099738913507121</c:v>
                </c:pt>
                <c:pt idx="499" formatCode="0.00">
                  <c:v>4.1958236432831546</c:v>
                </c:pt>
                <c:pt idx="500" formatCode="0.00">
                  <c:v>4.1840864891820413</c:v>
                </c:pt>
                <c:pt idx="501" formatCode="0.00">
                  <c:v>4.1722783106204568</c:v>
                </c:pt>
                <c:pt idx="502" formatCode="0.00">
                  <c:v>4.1635151746890262</c:v>
                </c:pt>
                <c:pt idx="503" formatCode="0.00">
                  <c:v>4.1551088728628987</c:v>
                </c:pt>
                <c:pt idx="504" formatCode="0.00">
                  <c:v>4.1452879051738751</c:v>
                </c:pt>
                <c:pt idx="505" formatCode="0.00">
                  <c:v>4.1385638381392518</c:v>
                </c:pt>
                <c:pt idx="506" formatCode="0.00">
                  <c:v>4.1385091460808106</c:v>
                </c:pt>
                <c:pt idx="507" formatCode="0.00">
                  <c:v>4.139718785103538</c:v>
                </c:pt>
                <c:pt idx="508" formatCode="0.00">
                  <c:v>4.1420671852594957</c:v>
                </c:pt>
                <c:pt idx="509" formatCode="0.00">
                  <c:v>4.1461254507685572</c:v>
                </c:pt>
                <c:pt idx="510" formatCode="0.00">
                  <c:v>4.1562522501898531</c:v>
                </c:pt>
                <c:pt idx="511" formatCode="0.00">
                  <c:v>4.169241233528048</c:v>
                </c:pt>
                <c:pt idx="512" formatCode="0.00">
                  <c:v>4.1863283840448187</c:v>
                </c:pt>
                <c:pt idx="513" formatCode="0.00">
                  <c:v>4.1972415599538522</c:v>
                </c:pt>
                <c:pt idx="514" formatCode="0.00">
                  <c:v>4.2079817569188904</c:v>
                </c:pt>
                <c:pt idx="515" formatCode="0.00">
                  <c:v>4.2208736323834639</c:v>
                </c:pt>
                <c:pt idx="516" formatCode="0.00">
                  <c:v>4.231746404257331</c:v>
                </c:pt>
                <c:pt idx="517" formatCode="0.00">
                  <c:v>4.2476090600579059</c:v>
                </c:pt>
                <c:pt idx="518" formatCode="0.00">
                  <c:v>4.2667935501788836</c:v>
                </c:pt>
                <c:pt idx="519" formatCode="0.00">
                  <c:v>4.2863755092955573</c:v>
                </c:pt>
                <c:pt idx="520" formatCode="0.00">
                  <c:v>4.2991003954555929</c:v>
                </c:pt>
                <c:pt idx="521" formatCode="0.00">
                  <c:v>4.3042500059930573</c:v>
                </c:pt>
                <c:pt idx="522" formatCode="0.00">
                  <c:v>4.3064415925044663</c:v>
                </c:pt>
                <c:pt idx="523" formatCode="0.00">
                  <c:v>4.3136369518985411</c:v>
                </c:pt>
                <c:pt idx="524" formatCode="0.00">
                  <c:v>4.3227771662937915</c:v>
                </c:pt>
                <c:pt idx="525" formatCode="0.00">
                  <c:v>4.3268644873169082</c:v>
                </c:pt>
                <c:pt idx="526" formatCode="0.00">
                  <c:v>4.3252961314218448</c:v>
                </c:pt>
                <c:pt idx="527" formatCode="0.00">
                  <c:v>4.3266493617307464</c:v>
                </c:pt>
                <c:pt idx="528" formatCode="0.00">
                  <c:v>4.3327998843776925</c:v>
                </c:pt>
                <c:pt idx="529" formatCode="0.00">
                  <c:v>4.3387347594497427</c:v>
                </c:pt>
                <c:pt idx="530" formatCode="0.00">
                  <c:v>4.3432812446565681</c:v>
                </c:pt>
                <c:pt idx="531" formatCode="0.00">
                  <c:v>4.3468380937386355</c:v>
                </c:pt>
                <c:pt idx="532" formatCode="0.00">
                  <c:v>4.3434903600921402</c:v>
                </c:pt>
                <c:pt idx="533" formatCode="0.00">
                  <c:v>4.3400213290630862</c:v>
                </c:pt>
                <c:pt idx="534" formatCode="0.00">
                  <c:v>4.3344400299530621</c:v>
                </c:pt>
                <c:pt idx="535" formatCode="0.00">
                  <c:v>4.3312570222463771</c:v>
                </c:pt>
                <c:pt idx="536" formatCode="0.00">
                  <c:v>4.3262554813886549</c:v>
                </c:pt>
                <c:pt idx="537" formatCode="0.00">
                  <c:v>4.3144548616466007</c:v>
                </c:pt>
                <c:pt idx="538" formatCode="0.00">
                  <c:v>4.2975482172034125</c:v>
                </c:pt>
                <c:pt idx="539" formatCode="0.00">
                  <c:v>4.277998447875623</c:v>
                </c:pt>
                <c:pt idx="540" formatCode="0.00">
                  <c:v>4.2618549435733462</c:v>
                </c:pt>
                <c:pt idx="541" formatCode="0.00">
                  <c:v>4.2513926043403334</c:v>
                </c:pt>
                <c:pt idx="542" formatCode="0.00">
                  <c:v>4.241720441306934</c:v>
                </c:pt>
                <c:pt idx="543" formatCode="0.00">
                  <c:v>4.2305509234167848</c:v>
                </c:pt>
                <c:pt idx="544" formatCode="0.00">
                  <c:v>4.2175856742725122</c:v>
                </c:pt>
                <c:pt idx="545" formatCode="0.00">
                  <c:v>4.2064643581995238</c:v>
                </c:pt>
                <c:pt idx="546" formatCode="0.00">
                  <c:v>4.1934605953514357</c:v>
                </c:pt>
                <c:pt idx="547" formatCode="0.00">
                  <c:v>4.1779771150008518</c:v>
                </c:pt>
                <c:pt idx="548" formatCode="0.00">
                  <c:v>4.1579991046026006</c:v>
                </c:pt>
                <c:pt idx="549" formatCode="0.00">
                  <c:v>4.1404694295435345</c:v>
                </c:pt>
                <c:pt idx="550" formatCode="0.00">
                  <c:v>4.1228586764652473</c:v>
                </c:pt>
                <c:pt idx="551" formatCode="0.00">
                  <c:v>4.1057805840478672</c:v>
                </c:pt>
                <c:pt idx="552" formatCode="0.00">
                  <c:v>4.0948350215016562</c:v>
                </c:pt>
                <c:pt idx="553" formatCode="0.00">
                  <c:v>4.0857828685979953</c:v>
                </c:pt>
                <c:pt idx="554" formatCode="0.00">
                  <c:v>4.0728101387532112</c:v>
                </c:pt>
                <c:pt idx="555" formatCode="0.00">
                  <c:v>4.058368026213568</c:v>
                </c:pt>
                <c:pt idx="556" formatCode="0.00">
                  <c:v>4.0490783115540738</c:v>
                </c:pt>
                <c:pt idx="557" formatCode="0.00">
                  <c:v>4.0393148164355912</c:v>
                </c:pt>
                <c:pt idx="558" formatCode="0.00">
                  <c:v>4.0289732584720515</c:v>
                </c:pt>
                <c:pt idx="559" formatCode="0.00">
                  <c:v>4.019467274887548</c:v>
                </c:pt>
                <c:pt idx="560" formatCode="0.00">
                  <c:v>4.0073313151914833</c:v>
                </c:pt>
                <c:pt idx="561" formatCode="0.00">
                  <c:v>3.9927642584880756</c:v>
                </c:pt>
                <c:pt idx="562" formatCode="0.00">
                  <c:v>3.9821611513602391</c:v>
                </c:pt>
                <c:pt idx="563" formatCode="0.00">
                  <c:v>3.9715887842212609</c:v>
                </c:pt>
                <c:pt idx="564" formatCode="0.00">
                  <c:v>3.9600133466680227</c:v>
                </c:pt>
                <c:pt idx="565" formatCode="0.00">
                  <c:v>3.9495094010031098</c:v>
                </c:pt>
                <c:pt idx="566" formatCode="0.00">
                  <c:v>3.938338580999234</c:v>
                </c:pt>
                <c:pt idx="567" formatCode="0.00">
                  <c:v>3.9286936052426569</c:v>
                </c:pt>
                <c:pt idx="568" formatCode="0.00">
                  <c:v>3.9218301800040214</c:v>
                </c:pt>
                <c:pt idx="569" formatCode="0.00">
                  <c:v>3.9155361155945974</c:v>
                </c:pt>
                <c:pt idx="570" formatCode="0.00">
                  <c:v>3.909313384469153</c:v>
                </c:pt>
                <c:pt idx="571" formatCode="0.00">
                  <c:v>3.905498739491609</c:v>
                </c:pt>
                <c:pt idx="572" formatCode="0.00">
                  <c:v>3.8993098575967933</c:v>
                </c:pt>
                <c:pt idx="573" formatCode="0.00">
                  <c:v>3.8926470912080013</c:v>
                </c:pt>
                <c:pt idx="574" formatCode="0.00">
                  <c:v>3.8882394583300282</c:v>
                </c:pt>
                <c:pt idx="575" formatCode="0.00">
                  <c:v>3.8842167520850275</c:v>
                </c:pt>
                <c:pt idx="576" formatCode="0.00">
                  <c:v>3.8772633880228717</c:v>
                </c:pt>
                <c:pt idx="577" formatCode="0.00">
                  <c:v>3.8750148426193585</c:v>
                </c:pt>
                <c:pt idx="578" formatCode="0.00">
                  <c:v>3.8738616857490706</c:v>
                </c:pt>
                <c:pt idx="579" formatCode="0.00">
                  <c:v>3.8733055037373725</c:v>
                </c:pt>
                <c:pt idx="580" formatCode="0.00">
                  <c:v>3.8778692147990248</c:v>
                </c:pt>
                <c:pt idx="581" formatCode="0.00">
                  <c:v>3.8863466177797159</c:v>
                </c:pt>
                <c:pt idx="582" formatCode="0.00">
                  <c:v>3.8937704732764202</c:v>
                </c:pt>
                <c:pt idx="583" formatCode="0.00">
                  <c:v>3.8992797706957125</c:v>
                </c:pt>
                <c:pt idx="584" formatCode="0.00">
                  <c:v>3.9051219068824872</c:v>
                </c:pt>
                <c:pt idx="585" formatCode="0.00">
                  <c:v>3.9090027149280928</c:v>
                </c:pt>
                <c:pt idx="586" formatCode="0.00">
                  <c:v>3.9153600776376791</c:v>
                </c:pt>
                <c:pt idx="587" formatCode="0.00">
                  <c:v>3.9194650727306324</c:v>
                </c:pt>
                <c:pt idx="588" formatCode="0.00">
                  <c:v>3.9215353551969891</c:v>
                </c:pt>
                <c:pt idx="589" formatCode="0.00">
                  <c:v>3.9216405424658589</c:v>
                </c:pt>
                <c:pt idx="590" formatCode="0.00">
                  <c:v>3.9203521951223892</c:v>
                </c:pt>
                <c:pt idx="591" formatCode="0.00">
                  <c:v>3.9180969940635437</c:v>
                </c:pt>
                <c:pt idx="592" formatCode="0.00">
                  <c:v>3.9148785411534113</c:v>
                </c:pt>
                <c:pt idx="593" formatCode="0.00">
                  <c:v>3.914563841629632</c:v>
                </c:pt>
                <c:pt idx="594" formatCode="0.00">
                  <c:v>3.9171113594594837</c:v>
                </c:pt>
                <c:pt idx="595" formatCode="0.00">
                  <c:v>3.9193026728388061</c:v>
                </c:pt>
                <c:pt idx="596" formatCode="0.00">
                  <c:v>3.9258143045026905</c:v>
                </c:pt>
                <c:pt idx="597" formatCode="0.00">
                  <c:v>3.9280029822770075</c:v>
                </c:pt>
                <c:pt idx="598" formatCode="0.00">
                  <c:v>3.9271916608034934</c:v>
                </c:pt>
                <c:pt idx="599" formatCode="0.00">
                  <c:v>3.9265253492129211</c:v>
                </c:pt>
                <c:pt idx="600" formatCode="0.00">
                  <c:v>3.9261046524763565</c:v>
                </c:pt>
                <c:pt idx="601" formatCode="0.00">
                  <c:v>3.924724728213536</c:v>
                </c:pt>
                <c:pt idx="602" formatCode="0.00">
                  <c:v>3.9239178380787245</c:v>
                </c:pt>
                <c:pt idx="603" formatCode="0.00">
                  <c:v>3.925028274432929</c:v>
                </c:pt>
                <c:pt idx="604" formatCode="0.00">
                  <c:v>3.9261461108643041</c:v>
                </c:pt>
                <c:pt idx="605" formatCode="0.00">
                  <c:v>3.9281728974737442</c:v>
                </c:pt>
                <c:pt idx="606" formatCode="0.00">
                  <c:v>3.9273842326153834</c:v>
                </c:pt>
                <c:pt idx="607" formatCode="0.00">
                  <c:v>3.9297936053952567</c:v>
                </c:pt>
                <c:pt idx="608" formatCode="0.00">
                  <c:v>3.9343354358193436</c:v>
                </c:pt>
                <c:pt idx="609" formatCode="0.00">
                  <c:v>3.9375113364945138</c:v>
                </c:pt>
                <c:pt idx="610" formatCode="0.00">
                  <c:v>3.9382891227007519</c:v>
                </c:pt>
                <c:pt idx="611" formatCode="0.00">
                  <c:v>3.9352355423914518</c:v>
                </c:pt>
                <c:pt idx="612" formatCode="0.00">
                  <c:v>3.9311065743134592</c:v>
                </c:pt>
                <c:pt idx="613" formatCode="0.00">
                  <c:v>3.9241131001080829</c:v>
                </c:pt>
                <c:pt idx="614" formatCode="0.00">
                  <c:v>3.9118901321937103</c:v>
                </c:pt>
                <c:pt idx="615" formatCode="0.00">
                  <c:v>3.8992650292574966</c:v>
                </c:pt>
                <c:pt idx="616" formatCode="0.00">
                  <c:v>3.8842474564102587</c:v>
                </c:pt>
                <c:pt idx="617" formatCode="0.00">
                  <c:v>3.8795416803530287</c:v>
                </c:pt>
                <c:pt idx="618" formatCode="0.00">
                  <c:v>3.8830200449655479</c:v>
                </c:pt>
                <c:pt idx="619" formatCode="0.00">
                  <c:v>3.8824239382102186</c:v>
                </c:pt>
                <c:pt idx="620" formatCode="0.00">
                  <c:v>3.887854096868081</c:v>
                </c:pt>
                <c:pt idx="621" formatCode="0.00">
                  <c:v>3.8910358902448743</c:v>
                </c:pt>
                <c:pt idx="622" formatCode="0.00">
                  <c:v>3.8939689419331485</c:v>
                </c:pt>
                <c:pt idx="623" formatCode="0.00">
                  <c:v>3.8973060594405853</c:v>
                </c:pt>
                <c:pt idx="624" formatCode="0.00">
                  <c:v>3.895841498130074</c:v>
                </c:pt>
                <c:pt idx="625" formatCode="0.00">
                  <c:v>3.896336481993528</c:v>
                </c:pt>
                <c:pt idx="626" formatCode="0.00">
                  <c:v>3.8968370760579001</c:v>
                </c:pt>
                <c:pt idx="627" formatCode="0.00">
                  <c:v>3.8987829258248761</c:v>
                </c:pt>
                <c:pt idx="628" formatCode="0.00">
                  <c:v>3.9021291729876495</c:v>
                </c:pt>
                <c:pt idx="629" formatCode="0.00">
                  <c:v>3.9115977189478648</c:v>
                </c:pt>
                <c:pt idx="630" formatCode="0.00">
                  <c:v>3.9272287494667006</c:v>
                </c:pt>
                <c:pt idx="631" formatCode="0.00">
                  <c:v>3.9448217752012793</c:v>
                </c:pt>
                <c:pt idx="632" formatCode="0.00">
                  <c:v>3.9699474150024168</c:v>
                </c:pt>
                <c:pt idx="633" formatCode="0.00">
                  <c:v>3.9919871855250846</c:v>
                </c:pt>
                <c:pt idx="634" formatCode="0.00">
                  <c:v>4.0185201967804751</c:v>
                </c:pt>
                <c:pt idx="635" formatCode="0.00">
                  <c:v>4.0421157112789379</c:v>
                </c:pt>
                <c:pt idx="636" formatCode="0.00">
                  <c:v>4.0608973082359112</c:v>
                </c:pt>
                <c:pt idx="637" formatCode="0.00">
                  <c:v>4.0738806996167192</c:v>
                </c:pt>
                <c:pt idx="638" formatCode="0.00">
                  <c:v>4.0775472157566579</c:v>
                </c:pt>
                <c:pt idx="639" formatCode="0.00">
                  <c:v>4.0892142820778243</c:v>
                </c:pt>
                <c:pt idx="640" formatCode="0.00">
                  <c:v>4.0977267905583741</c:v>
                </c:pt>
                <c:pt idx="641" formatCode="0.00">
                  <c:v>4.1082258713012658</c:v>
                </c:pt>
                <c:pt idx="642" formatCode="0.00">
                  <c:v>4.1222918355161138</c:v>
                </c:pt>
                <c:pt idx="643" formatCode="0.00">
                  <c:v>4.1287954274796492</c:v>
                </c:pt>
                <c:pt idx="644" formatCode="0.00">
                  <c:v>4.1362338572376114</c:v>
                </c:pt>
                <c:pt idx="645" formatCode="0.00">
                  <c:v>4.1382731952578</c:v>
                </c:pt>
                <c:pt idx="646" formatCode="0.00">
                  <c:v>4.1368903424075665</c:v>
                </c:pt>
                <c:pt idx="647" formatCode="0.00">
                  <c:v>4.138472808838304</c:v>
                </c:pt>
                <c:pt idx="648" formatCode="0.00">
                  <c:v>4.1378036066419961</c:v>
                </c:pt>
                <c:pt idx="649" formatCode="0.00">
                  <c:v>4.1343086791019239</c:v>
                </c:pt>
                <c:pt idx="650" formatCode="0.00">
                  <c:v>4.1294647105428437</c:v>
                </c:pt>
                <c:pt idx="651" formatCode="0.00">
                  <c:v>4.1222739244501581</c:v>
                </c:pt>
                <c:pt idx="652" formatCode="0.00">
                  <c:v>4.1084555210690761</c:v>
                </c:pt>
                <c:pt idx="653" formatCode="0.00">
                  <c:v>4.0967946005107283</c:v>
                </c:pt>
                <c:pt idx="654" formatCode="0.00">
                  <c:v>4.084611948244909</c:v>
                </c:pt>
                <c:pt idx="655" formatCode="0.00">
                  <c:v>4.0709744260076901</c:v>
                </c:pt>
                <c:pt idx="656" formatCode="0.00">
                  <c:v>4.0622670414470647</c:v>
                </c:pt>
                <c:pt idx="657" formatCode="0.00">
                  <c:v>4.0543909279643975</c:v>
                </c:pt>
                <c:pt idx="658" formatCode="0.00">
                  <c:v>4.0510940176472214</c:v>
                </c:pt>
                <c:pt idx="659" formatCode="0.00">
                  <c:v>4.041694449094968</c:v>
                </c:pt>
                <c:pt idx="660" formatCode="0.00">
                  <c:v>4.0282164234982414</c:v>
                </c:pt>
                <c:pt idx="661" formatCode="0.00">
                  <c:v>4.0125502013196561</c:v>
                </c:pt>
                <c:pt idx="662" formatCode="0.00">
                  <c:v>3.9934852927919211</c:v>
                </c:pt>
                <c:pt idx="663" formatCode="0.00">
                  <c:v>3.9852209403631287</c:v>
                </c:pt>
                <c:pt idx="664" formatCode="0.00">
                  <c:v>3.9826677436844435</c:v>
                </c:pt>
                <c:pt idx="665" formatCode="0.00">
                  <c:v>3.9807918257547414</c:v>
                </c:pt>
                <c:pt idx="666" formatCode="0.00">
                  <c:v>3.9850281216683578</c:v>
                </c:pt>
                <c:pt idx="667" formatCode="0.00">
                  <c:v>3.9881548534304927</c:v>
                </c:pt>
                <c:pt idx="668" formatCode="0.00">
                  <c:v>3.9892801588061411</c:v>
                </c:pt>
                <c:pt idx="669" formatCode="0.00">
                  <c:v>3.9950280625643884</c:v>
                </c:pt>
                <c:pt idx="670" formatCode="0.00">
                  <c:v>3.998823812611024</c:v>
                </c:pt>
                <c:pt idx="671" formatCode="0.00">
                  <c:v>4.006120784236165</c:v>
                </c:pt>
                <c:pt idx="672" formatCode="0.00">
                  <c:v>4.0079760973988217</c:v>
                </c:pt>
                <c:pt idx="673" formatCode="0.00">
                  <c:v>4.0112945435655778</c:v>
                </c:pt>
                <c:pt idx="674" formatCode="0.00">
                  <c:v>4.0023119837632777</c:v>
                </c:pt>
                <c:pt idx="675" formatCode="0.00">
                  <c:v>4.0068849628439134</c:v>
                </c:pt>
                <c:pt idx="676" formatCode="0.00">
                  <c:v>4.013236303586174</c:v>
                </c:pt>
                <c:pt idx="677" formatCode="0.00">
                  <c:v>4.0139600332050467</c:v>
                </c:pt>
                <c:pt idx="678" formatCode="0.00">
                  <c:v>4.0193831054727092</c:v>
                </c:pt>
                <c:pt idx="679" formatCode="0.00">
                  <c:v>4.025237079396101</c:v>
                </c:pt>
                <c:pt idx="680" formatCode="0.00">
                  <c:v>4.0339211254537712</c:v>
                </c:pt>
                <c:pt idx="681" formatCode="0.00">
                  <c:v>4.0407049993748947</c:v>
                </c:pt>
                <c:pt idx="682" formatCode="0.00">
                  <c:v>4.0476152935741059</c:v>
                </c:pt>
                <c:pt idx="683" formatCode="0.00">
                  <c:v>4.0492604467850342</c:v>
                </c:pt>
                <c:pt idx="684" formatCode="0.00">
                  <c:v>4.0485794085267548</c:v>
                </c:pt>
                <c:pt idx="685" formatCode="0.00">
                  <c:v>4.0604825572284895</c:v>
                </c:pt>
                <c:pt idx="686" formatCode="0.00">
                  <c:v>4.0816264321167823</c:v>
                </c:pt>
                <c:pt idx="687" formatCode="0.00">
                  <c:v>4.0976784220029252</c:v>
                </c:pt>
                <c:pt idx="688" formatCode="0.00">
                  <c:v>4.1171330317389794</c:v>
                </c:pt>
                <c:pt idx="689" formatCode="0.00">
                  <c:v>4.1296124939031458</c:v>
                </c:pt>
                <c:pt idx="690" formatCode="0.00">
                  <c:v>4.1448295875005501</c:v>
                </c:pt>
                <c:pt idx="691" formatCode="0.00">
                  <c:v>4.1530874782576239</c:v>
                </c:pt>
                <c:pt idx="692" formatCode="0.00">
                  <c:v>4.1646415507918029</c:v>
                </c:pt>
                <c:pt idx="693" formatCode="0.00">
                  <c:v>4.1706764310585545</c:v>
                </c:pt>
                <c:pt idx="694" formatCode="0.00">
                  <c:v>4.1918345524472187</c:v>
                </c:pt>
                <c:pt idx="695" formatCode="0.00">
                  <c:v>4.1959678744452997</c:v>
                </c:pt>
                <c:pt idx="696" formatCode="0.00">
                  <c:v>4.2012458096929794</c:v>
                </c:pt>
                <c:pt idx="697" formatCode="0.00">
                  <c:v>4.2105760963092838</c:v>
                </c:pt>
                <c:pt idx="698" formatCode="0.00">
                  <c:v>4.2148053977051081</c:v>
                </c:pt>
                <c:pt idx="699" formatCode="0.00">
                  <c:v>4.2138170595161339</c:v>
                </c:pt>
                <c:pt idx="700" formatCode="0.00">
                  <c:v>4.2076889223352891</c:v>
                </c:pt>
                <c:pt idx="701" formatCode="0.00">
                  <c:v>4.2165370816902099</c:v>
                </c:pt>
                <c:pt idx="702" formatCode="0.00">
                  <c:v>4.2139980994679611</c:v>
                </c:pt>
                <c:pt idx="703" formatCode="0.00">
                  <c:v>4.2088613530582943</c:v>
                </c:pt>
                <c:pt idx="704" formatCode="0.00">
                  <c:v>4.2089074610547588</c:v>
                </c:pt>
                <c:pt idx="705" formatCode="0.00">
                  <c:v>4.1988809688695756</c:v>
                </c:pt>
                <c:pt idx="706" formatCode="0.00">
                  <c:v>4.1845059519165559</c:v>
                </c:pt>
                <c:pt idx="707" formatCode="0.00">
                  <c:v>4.1663286615350845</c:v>
                </c:pt>
                <c:pt idx="708" formatCode="0.00">
                  <c:v>4.1428418465952852</c:v>
                </c:pt>
                <c:pt idx="709" formatCode="0.00">
                  <c:v>4.1240403012257847</c:v>
                </c:pt>
                <c:pt idx="710" formatCode="0.00">
                  <c:v>4.1027875027783605</c:v>
                </c:pt>
                <c:pt idx="711" formatCode="0.00">
                  <c:v>4.0803466490708598</c:v>
                </c:pt>
                <c:pt idx="712" formatCode="0.00">
                  <c:v>4.0621960806123596</c:v>
                </c:pt>
                <c:pt idx="713" formatCode="0.00">
                  <c:v>4.0510247116582629</c:v>
                </c:pt>
                <c:pt idx="714" formatCode="0.00">
                  <c:v>4.0321297870703203</c:v>
                </c:pt>
                <c:pt idx="715" formatCode="0.00">
                  <c:v>4.0200164270117211</c:v>
                </c:pt>
                <c:pt idx="716" formatCode="0.00">
                  <c:v>4.0048831508553757</c:v>
                </c:pt>
                <c:pt idx="717" formatCode="0.00">
                  <c:v>3.9903559297464914</c:v>
                </c:pt>
                <c:pt idx="718" formatCode="0.00">
                  <c:v>3.9747253905987541</c:v>
                </c:pt>
                <c:pt idx="719" formatCode="0.00">
                  <c:v>3.9677699141381098</c:v>
                </c:pt>
                <c:pt idx="720" formatCode="0.00">
                  <c:v>3.9673906941402088</c:v>
                </c:pt>
                <c:pt idx="721" formatCode="0.00">
                  <c:v>3.9526035250269418</c:v>
                </c:pt>
                <c:pt idx="722" formatCode="0.00">
                  <c:v>3.9458551855068071</c:v>
                </c:pt>
                <c:pt idx="723" formatCode="0.00">
                  <c:v>3.9409648959394872</c:v>
                </c:pt>
                <c:pt idx="724" formatCode="0.00">
                  <c:v>3.9309567730200725</c:v>
                </c:pt>
                <c:pt idx="725" formatCode="0.00">
                  <c:v>3.9197238115644431</c:v>
                </c:pt>
                <c:pt idx="726" formatCode="0.00">
                  <c:v>3.9032174491630363</c:v>
                </c:pt>
                <c:pt idx="727" formatCode="0.00">
                  <c:v>3.8942257448447029</c:v>
                </c:pt>
                <c:pt idx="728" formatCode="0.00">
                  <c:v>3.8852161456567549</c:v>
                </c:pt>
                <c:pt idx="729" formatCode="0.00">
                  <c:v>3.8757144488016912</c:v>
                </c:pt>
                <c:pt idx="730" formatCode="0.00">
                  <c:v>3.8641613201005436</c:v>
                </c:pt>
                <c:pt idx="731" formatCode="0.00">
                  <c:v>3.8609831743556158</c:v>
                </c:pt>
                <c:pt idx="732" formatCode="0.00">
                  <c:v>3.8569253101634557</c:v>
                </c:pt>
                <c:pt idx="733" formatCode="0.00">
                  <c:v>3.8508160585765863</c:v>
                </c:pt>
                <c:pt idx="734" formatCode="0.00">
                  <c:v>3.8480145005961348</c:v>
                </c:pt>
                <c:pt idx="735" formatCode="0.00">
                  <c:v>3.8536202760842571</c:v>
                </c:pt>
                <c:pt idx="736" formatCode="0.00">
                  <c:v>3.8636350139460647</c:v>
                </c:pt>
                <c:pt idx="737" formatCode="0.00">
                  <c:v>3.8721250757592514</c:v>
                </c:pt>
                <c:pt idx="738" formatCode="0.00">
                  <c:v>3.8849562559464017</c:v>
                </c:pt>
                <c:pt idx="739" formatCode="0.00">
                  <c:v>3.8919104979005938</c:v>
                </c:pt>
                <c:pt idx="740" formatCode="0.00">
                  <c:v>3.8926778807237468</c:v>
                </c:pt>
                <c:pt idx="741" formatCode="0.00">
                  <c:v>3.8971378711807518</c:v>
                </c:pt>
                <c:pt idx="742" formatCode="0.00">
                  <c:v>3.9082295262621818</c:v>
                </c:pt>
                <c:pt idx="743" formatCode="0.00">
                  <c:v>3.916864466379824</c:v>
                </c:pt>
                <c:pt idx="744" formatCode="0.00">
                  <c:v>3.9245541565752697</c:v>
                </c:pt>
                <c:pt idx="745" formatCode="0.00">
                  <c:v>3.9335794372432575</c:v>
                </c:pt>
                <c:pt idx="746" formatCode="0.00">
                  <c:v>3.9460559032352238</c:v>
                </c:pt>
                <c:pt idx="747" formatCode="0.00">
                  <c:v>3.9584300560277299</c:v>
                </c:pt>
                <c:pt idx="748" formatCode="0.00">
                  <c:v>3.9763201711724192</c:v>
                </c:pt>
                <c:pt idx="749" formatCode="0.00">
                  <c:v>3.9931241168517113</c:v>
                </c:pt>
                <c:pt idx="750" formatCode="0.00">
                  <c:v>4.0108258726073798</c:v>
                </c:pt>
                <c:pt idx="751" formatCode="0.00">
                  <c:v>4.0252095813161013</c:v>
                </c:pt>
                <c:pt idx="752" formatCode="0.00">
                  <c:v>4.0366134178837019</c:v>
                </c:pt>
                <c:pt idx="753" formatCode="0.00">
                  <c:v>4.0485401855347583</c:v>
                </c:pt>
                <c:pt idx="754" formatCode="0.00">
                  <c:v>4.0609366244409957</c:v>
                </c:pt>
                <c:pt idx="755" formatCode="0.00">
                  <c:v>4.0649417376925552</c:v>
                </c:pt>
                <c:pt idx="756" formatCode="0.00">
                  <c:v>4.0659184812416109</c:v>
                </c:pt>
                <c:pt idx="757" formatCode="0.00">
                  <c:v>4.0706995086488789</c:v>
                </c:pt>
                <c:pt idx="758" formatCode="0.00">
                  <c:v>4.0720992274226884</c:v>
                </c:pt>
                <c:pt idx="759" formatCode="0.00">
                  <c:v>4.078292837957548</c:v>
                </c:pt>
                <c:pt idx="760" formatCode="0.00">
                  <c:v>4.0830626915519428</c:v>
                </c:pt>
                <c:pt idx="761" formatCode="0.00">
                  <c:v>4.087903941887939</c:v>
                </c:pt>
                <c:pt idx="762" formatCode="0.00">
                  <c:v>4.0913236088745384</c:v>
                </c:pt>
                <c:pt idx="763" formatCode="0.00">
                  <c:v>4.0957665360790774</c:v>
                </c:pt>
                <c:pt idx="764" formatCode="0.00">
                  <c:v>4.1025843180019201</c:v>
                </c:pt>
                <c:pt idx="765" formatCode="0.00">
                  <c:v>4.1123280300679816</c:v>
                </c:pt>
                <c:pt idx="766" formatCode="0.00">
                  <c:v>4.1185911517013825</c:v>
                </c:pt>
                <c:pt idx="767" formatCode="0.00">
                  <c:v>4.1248648581833987</c:v>
                </c:pt>
                <c:pt idx="768" formatCode="0.00">
                  <c:v>4.1289130886123271</c:v>
                </c:pt>
                <c:pt idx="769" formatCode="0.00">
                  <c:v>4.1338485576653783</c:v>
                </c:pt>
                <c:pt idx="770" formatCode="0.00">
                  <c:v>4.1410570766016539</c:v>
                </c:pt>
                <c:pt idx="771" formatCode="0.00">
                  <c:v>4.1473042509816684</c:v>
                </c:pt>
                <c:pt idx="772" formatCode="0.00">
                  <c:v>4.1563487936537822</c:v>
                </c:pt>
                <c:pt idx="773" formatCode="0.00">
                  <c:v>4.1567614769921963</c:v>
                </c:pt>
                <c:pt idx="774" formatCode="0.00">
                  <c:v>4.1576729301170534</c:v>
                </c:pt>
                <c:pt idx="775" formatCode="0.00">
                  <c:v>4.1585891932591874</c:v>
                </c:pt>
                <c:pt idx="776" formatCode="0.00">
                  <c:v>4.1557686027610155</c:v>
                </c:pt>
                <c:pt idx="777" formatCode="0.00">
                  <c:v>4.1456606959145974</c:v>
                </c:pt>
                <c:pt idx="778" formatCode="0.00">
                  <c:v>4.1354885747977601</c:v>
                </c:pt>
                <c:pt idx="779" formatCode="0.00">
                  <c:v>4.1258732022748879</c:v>
                </c:pt>
                <c:pt idx="780" formatCode="0.00">
                  <c:v>4.1145888097072101</c:v>
                </c:pt>
                <c:pt idx="781" formatCode="0.00">
                  <c:v>4.1058691715145565</c:v>
                </c:pt>
                <c:pt idx="782" formatCode="0.00">
                  <c:v>4.0919249549981895</c:v>
                </c:pt>
                <c:pt idx="783" formatCode="0.00">
                  <c:v>4.0802207189635329</c:v>
                </c:pt>
                <c:pt idx="784" formatCode="0.00">
                  <c:v>4.068563231080466</c:v>
                </c:pt>
                <c:pt idx="785" formatCode="0.00">
                  <c:v>4.0525225760483874</c:v>
                </c:pt>
                <c:pt idx="786" formatCode="0.00">
                  <c:v>4.0348047904692441</c:v>
                </c:pt>
                <c:pt idx="787" formatCode="0.00">
                  <c:v>4.0152190436229445</c:v>
                </c:pt>
                <c:pt idx="788" formatCode="0.00">
                  <c:v>3.9975124112493861</c:v>
                </c:pt>
                <c:pt idx="789" formatCode="0.00">
                  <c:v>3.9777445393681155</c:v>
                </c:pt>
                <c:pt idx="790" formatCode="0.00">
                  <c:v>3.9561401063946002</c:v>
                </c:pt>
                <c:pt idx="791" formatCode="0.00">
                  <c:v>3.9362200122800681</c:v>
                </c:pt>
                <c:pt idx="792" formatCode="0.00">
                  <c:v>3.9158723291599449</c:v>
                </c:pt>
                <c:pt idx="793" formatCode="0.00">
                  <c:v>3.9022408206507428</c:v>
                </c:pt>
                <c:pt idx="794" formatCode="0.00">
                  <c:v>3.8857429632152929</c:v>
                </c:pt>
                <c:pt idx="795" formatCode="0.00">
                  <c:v>3.8692556681190018</c:v>
                </c:pt>
                <c:pt idx="796" formatCode="0.00">
                  <c:v>3.8541679147583694</c:v>
                </c:pt>
                <c:pt idx="797" formatCode="0.00">
                  <c:v>3.8455370092989485</c:v>
                </c:pt>
                <c:pt idx="798" formatCode="0.00">
                  <c:v>3.8364988139862746</c:v>
                </c:pt>
                <c:pt idx="799" formatCode="0.00">
                  <c:v>3.8255286802416633</c:v>
                </c:pt>
                <c:pt idx="800" formatCode="0.00">
                  <c:v>3.8186279608119813</c:v>
                </c:pt>
                <c:pt idx="801" formatCode="0.00">
                  <c:v>3.8085917310198334</c:v>
                </c:pt>
                <c:pt idx="802" formatCode="0.00">
                  <c:v>3.8018367752846522</c:v>
                </c:pt>
                <c:pt idx="803" formatCode="0.00">
                  <c:v>3.7961086294268718</c:v>
                </c:pt>
                <c:pt idx="804" formatCode="0.00">
                  <c:v>3.7921685937859877</c:v>
                </c:pt>
                <c:pt idx="805" formatCode="0.00">
                  <c:v>3.790825924987133</c:v>
                </c:pt>
                <c:pt idx="806" formatCode="0.00">
                  <c:v>3.8092176947961049</c:v>
                </c:pt>
                <c:pt idx="807" formatCode="0.00">
                  <c:v>3.8237491882498738</c:v>
                </c:pt>
                <c:pt idx="808" formatCode="0.00">
                  <c:v>3.8369189263384236</c:v>
                </c:pt>
                <c:pt idx="809" formatCode="0.00">
                  <c:v>3.8307110905258073</c:v>
                </c:pt>
                <c:pt idx="810" formatCode="0.00">
                  <c:v>3.8257040604077623</c:v>
                </c:pt>
                <c:pt idx="811" formatCode="0.00">
                  <c:v>3.8219057435444137</c:v>
                </c:pt>
                <c:pt idx="812" formatCode="0.00">
                  <c:v>3.8199097536253888</c:v>
                </c:pt>
                <c:pt idx="813" formatCode="0.00">
                  <c:v>3.8194856425229857</c:v>
                </c:pt>
                <c:pt idx="814" formatCode="0.00">
                  <c:v>3.8174538680342138</c:v>
                </c:pt>
                <c:pt idx="815" formatCode="0.00">
                  <c:v>3.8183876190982864</c:v>
                </c:pt>
                <c:pt idx="816" formatCode="0.00">
                  <c:v>3.8233433286151799</c:v>
                </c:pt>
                <c:pt idx="817" formatCode="0.00">
                  <c:v>3.8243146858825625</c:v>
                </c:pt>
                <c:pt idx="818" formatCode="0.00">
                  <c:v>3.8261216025391853</c:v>
                </c:pt>
                <c:pt idx="819" formatCode="0.00">
                  <c:v>3.8289518827795099</c:v>
                </c:pt>
                <c:pt idx="820" formatCode="0.00">
                  <c:v>3.830790604353127</c:v>
                </c:pt>
                <c:pt idx="821" formatCode="0.00">
                  <c:v>3.8318544171363511</c:v>
                </c:pt>
                <c:pt idx="822" formatCode="0.00">
                  <c:v>3.8334375133436964</c:v>
                </c:pt>
                <c:pt idx="823" formatCode="0.00">
                  <c:v>3.8355071862793673</c:v>
                </c:pt>
                <c:pt idx="824" formatCode="0.00">
                  <c:v>3.8342473749964086</c:v>
                </c:pt>
                <c:pt idx="825" formatCode="0.00">
                  <c:v>3.8318639298604635</c:v>
                </c:pt>
                <c:pt idx="826" formatCode="0.00">
                  <c:v>3.8124464413342323</c:v>
                </c:pt>
                <c:pt idx="827" formatCode="0.00">
                  <c:v>3.7961242210008379</c:v>
                </c:pt>
                <c:pt idx="828" formatCode="0.00">
                  <c:v>3.7792476152000987</c:v>
                </c:pt>
                <c:pt idx="829" formatCode="0.00">
                  <c:v>3.7812144672385473</c:v>
                </c:pt>
                <c:pt idx="830" formatCode="0.00">
                  <c:v>3.7827500397150997</c:v>
                </c:pt>
                <c:pt idx="831" formatCode="0.00">
                  <c:v>3.7853534179654837</c:v>
                </c:pt>
                <c:pt idx="832" formatCode="0.00">
                  <c:v>3.7876011191676549</c:v>
                </c:pt>
                <c:pt idx="833" formatCode="0.00">
                  <c:v>3.791208876732211</c:v>
                </c:pt>
                <c:pt idx="834" formatCode="0.00">
                  <c:v>3.8016893939671306</c:v>
                </c:pt>
                <c:pt idx="835" formatCode="0.00">
                  <c:v>3.8136926232922308</c:v>
                </c:pt>
                <c:pt idx="836" formatCode="0.00">
                  <c:v>3.8229740604179789</c:v>
                </c:pt>
                <c:pt idx="837" formatCode="0.00">
                  <c:v>3.8365635234516873</c:v>
                </c:pt>
                <c:pt idx="838" formatCode="0.00">
                  <c:v>3.847781636994573</c:v>
                </c:pt>
                <c:pt idx="839" formatCode="0.00">
                  <c:v>3.85931247014548</c:v>
                </c:pt>
                <c:pt idx="840" formatCode="0.00">
                  <c:v>3.8735514052593487</c:v>
                </c:pt>
                <c:pt idx="841" formatCode="0.00">
                  <c:v>3.8905413102145929</c:v>
                </c:pt>
                <c:pt idx="842" formatCode="0.00">
                  <c:v>3.9021319853558816</c:v>
                </c:pt>
                <c:pt idx="843" formatCode="0.00">
                  <c:v>3.913643157376979</c:v>
                </c:pt>
                <c:pt idx="844" formatCode="0.00">
                  <c:v>3.9236355474643836</c:v>
                </c:pt>
                <c:pt idx="845" formatCode="0.00">
                  <c:v>3.9341697585400666</c:v>
                </c:pt>
                <c:pt idx="846" formatCode="0.00">
                  <c:v>3.9432545317609731</c:v>
                </c:pt>
                <c:pt idx="847" formatCode="0.00">
                  <c:v>3.9554993786911981</c:v>
                </c:pt>
                <c:pt idx="848" formatCode="0.00">
                  <c:v>3.9691069937523706</c:v>
                </c:pt>
                <c:pt idx="849" formatCode="0.00">
                  <c:v>3.9846400814207783</c:v>
                </c:pt>
                <c:pt idx="850" formatCode="0.00">
                  <c:v>3.9966295485765522</c:v>
                </c:pt>
                <c:pt idx="851" formatCode="0.00">
                  <c:v>4.0046204158631626</c:v>
                </c:pt>
                <c:pt idx="852" formatCode="0.00">
                  <c:v>4.0087278622278104</c:v>
                </c:pt>
                <c:pt idx="853" formatCode="0.00">
                  <c:v>4.0095281066838959</c:v>
                </c:pt>
                <c:pt idx="854" formatCode="0.00">
                  <c:v>4.0074590982120917</c:v>
                </c:pt>
                <c:pt idx="855" formatCode="0.00">
                  <c:v>4.0028475186805998</c:v>
                </c:pt>
                <c:pt idx="856" formatCode="0.00">
                  <c:v>3.9959728853273653</c:v>
                </c:pt>
                <c:pt idx="857" formatCode="0.00">
                  <c:v>3.9863528457557678</c:v>
                </c:pt>
                <c:pt idx="858" formatCode="0.00">
                  <c:v>3.9782571097586534</c:v>
                </c:pt>
                <c:pt idx="859" formatCode="0.00">
                  <c:v>3.9688292913410477</c:v>
                </c:pt>
                <c:pt idx="860" formatCode="0.00">
                  <c:v>3.9586810980396807</c:v>
                </c:pt>
                <c:pt idx="861" formatCode="0.00">
                  <c:v>3.9461615584868204</c:v>
                </c:pt>
                <c:pt idx="862" formatCode="0.00">
                  <c:v>3.9394630984531589</c:v>
                </c:pt>
                <c:pt idx="863" formatCode="0.00">
                  <c:v>3.9308758274791957</c:v>
                </c:pt>
                <c:pt idx="864" formatCode="0.00">
                  <c:v>3.9238121600396965</c:v>
                </c:pt>
                <c:pt idx="865" formatCode="0.00">
                  <c:v>3.9172881652991323</c:v>
                </c:pt>
                <c:pt idx="866" formatCode="0.00">
                  <c:v>3.9131841263559854</c:v>
                </c:pt>
                <c:pt idx="867" formatCode="0.00">
                  <c:v>3.906713503587131</c:v>
                </c:pt>
                <c:pt idx="868" formatCode="0.00">
                  <c:v>3.9002999346492238</c:v>
                </c:pt>
                <c:pt idx="869" formatCode="0.00">
                  <c:v>3.8971945826766059</c:v>
                </c:pt>
                <c:pt idx="870" formatCode="0.00">
                  <c:v>3.9011067898846656</c:v>
                </c:pt>
                <c:pt idx="871" formatCode="0.00">
                  <c:v>3.904517194508943</c:v>
                </c:pt>
                <c:pt idx="872" formatCode="0.00">
                  <c:v>3.9094501762978147</c:v>
                </c:pt>
                <c:pt idx="873" formatCode="0.00">
                  <c:v>3.9157344188965828</c:v>
                </c:pt>
                <c:pt idx="874" formatCode="0.00">
                  <c:v>3.9215947676472203</c:v>
                </c:pt>
                <c:pt idx="875" formatCode="0.00">
                  <c:v>3.9241794511448078</c:v>
                </c:pt>
                <c:pt idx="876" formatCode="0.00">
                  <c:v>3.9301534253921213</c:v>
                </c:pt>
                <c:pt idx="877" formatCode="0.00">
                  <c:v>3.9355795969063534</c:v>
                </c:pt>
                <c:pt idx="878" formatCode="0.00">
                  <c:v>3.9419526489751719</c:v>
                </c:pt>
                <c:pt idx="879" formatCode="0.00">
                  <c:v>3.9493054016904439</c:v>
                </c:pt>
                <c:pt idx="880" formatCode="0.00">
                  <c:v>3.9579913257889237</c:v>
                </c:pt>
                <c:pt idx="881" formatCode="0.00">
                  <c:v>3.9661951164749696</c:v>
                </c:pt>
                <c:pt idx="882" formatCode="0.00">
                  <c:v>3.9725270729843474</c:v>
                </c:pt>
                <c:pt idx="883" formatCode="0.00">
                  <c:v>3.9784235349330488</c:v>
                </c:pt>
                <c:pt idx="884" formatCode="0.00">
                  <c:v>3.9843151752809769</c:v>
                </c:pt>
                <c:pt idx="885" formatCode="0.00">
                  <c:v>3.987781467441001</c:v>
                </c:pt>
                <c:pt idx="886" formatCode="0.00">
                  <c:v>3.9893995999830878</c:v>
                </c:pt>
                <c:pt idx="887" formatCode="0.00">
                  <c:v>3.9875693518038497</c:v>
                </c:pt>
                <c:pt idx="888" formatCode="0.00">
                  <c:v>3.982963207847932</c:v>
                </c:pt>
                <c:pt idx="889" formatCode="0.00">
                  <c:v>3.9755307459906604</c:v>
                </c:pt>
                <c:pt idx="890" formatCode="0.00">
                  <c:v>3.9667311682902828</c:v>
                </c:pt>
                <c:pt idx="891" formatCode="0.00">
                  <c:v>3.9606553167243219</c:v>
                </c:pt>
                <c:pt idx="892" formatCode="0.00">
                  <c:v>3.9578233513829097</c:v>
                </c:pt>
                <c:pt idx="893" formatCode="0.00">
                  <c:v>3.9535335503183946</c:v>
                </c:pt>
                <c:pt idx="894" formatCode="0.00">
                  <c:v>3.9467388963406664</c:v>
                </c:pt>
                <c:pt idx="895" formatCode="0.00">
                  <c:v>3.9442820399168865</c:v>
                </c:pt>
                <c:pt idx="896" formatCode="0.00">
                  <c:v>3.941312346939454</c:v>
                </c:pt>
                <c:pt idx="897" formatCode="0.00">
                  <c:v>3.9383665949976816</c:v>
                </c:pt>
                <c:pt idx="898" formatCode="0.00">
                  <c:v>3.9339742233240158</c:v>
                </c:pt>
                <c:pt idx="899" formatCode="0.00">
                  <c:v>3.9301187978521077</c:v>
                </c:pt>
                <c:pt idx="900" formatCode="0.00">
                  <c:v>3.9253212348118653</c:v>
                </c:pt>
                <c:pt idx="901" formatCode="0.00">
                  <c:v>3.9211897784994405</c:v>
                </c:pt>
                <c:pt idx="902" formatCode="0.00">
                  <c:v>3.9182270358478997</c:v>
                </c:pt>
                <c:pt idx="903" formatCode="0.00">
                  <c:v>3.9152672796596484</c:v>
                </c:pt>
                <c:pt idx="904" formatCode="0.00">
                  <c:v>3.9142498983389622</c:v>
                </c:pt>
                <c:pt idx="905" formatCode="0.00">
                  <c:v>3.9160716900324068</c:v>
                </c:pt>
                <c:pt idx="906" formatCode="0.00">
                  <c:v>3.9187926827515591</c:v>
                </c:pt>
                <c:pt idx="907" formatCode="0.00">
                  <c:v>3.9244793804236311</c:v>
                </c:pt>
                <c:pt idx="908" formatCode="0.00">
                  <c:v>3.9316364745698364</c:v>
                </c:pt>
                <c:pt idx="909" formatCode="0.00">
                  <c:v>3.9378458590087435</c:v>
                </c:pt>
                <c:pt idx="910" formatCode="0.00">
                  <c:v>3.9459812536600962</c:v>
                </c:pt>
                <c:pt idx="911" formatCode="0.00">
                  <c:v>3.9489937729735116</c:v>
                </c:pt>
                <c:pt idx="912" formatCode="0.00">
                  <c:v>3.9458251253501926</c:v>
                </c:pt>
                <c:pt idx="913" formatCode="0.00">
                  <c:v>3.9532514128591791</c:v>
                </c:pt>
                <c:pt idx="914" formatCode="0.00">
                  <c:v>3.9565045852933478</c:v>
                </c:pt>
                <c:pt idx="915" formatCode="0.00">
                  <c:v>3.9597154843961233</c:v>
                </c:pt>
                <c:pt idx="916" formatCode="0.00">
                  <c:v>3.9637699881025283</c:v>
                </c:pt>
                <c:pt idx="917" formatCode="0.00">
                  <c:v>3.9688522251716711</c:v>
                </c:pt>
                <c:pt idx="918" formatCode="0.00">
                  <c:v>3.9748609792620626</c:v>
                </c:pt>
                <c:pt idx="919" formatCode="0.00">
                  <c:v>3.9789051941943874</c:v>
                </c:pt>
                <c:pt idx="920" formatCode="0.00">
                  <c:v>3.9815758933898833</c:v>
                </c:pt>
                <c:pt idx="921" formatCode="0.00">
                  <c:v>3.9850370564820587</c:v>
                </c:pt>
                <c:pt idx="922" formatCode="0.00">
                  <c:v>3.9872801174014136</c:v>
                </c:pt>
                <c:pt idx="923" formatCode="0.00">
                  <c:v>3.9904797820084497</c:v>
                </c:pt>
                <c:pt idx="924" formatCode="0.00">
                  <c:v>3.9917178530087218</c:v>
                </c:pt>
                <c:pt idx="925" formatCode="0.00">
                  <c:v>3.993534162487073</c:v>
                </c:pt>
                <c:pt idx="926" formatCode="0.00">
                  <c:v>3.9953066344141748</c:v>
                </c:pt>
                <c:pt idx="927" formatCode="0.00">
                  <c:v>3.996084584916153</c:v>
                </c:pt>
                <c:pt idx="928" formatCode="0.00">
                  <c:v>3.9982879076093583</c:v>
                </c:pt>
                <c:pt idx="929" formatCode="0.00">
                  <c:v>4.0009641184211997</c:v>
                </c:pt>
                <c:pt idx="930" formatCode="0.00">
                  <c:v>3.9997282397454499</c:v>
                </c:pt>
                <c:pt idx="931" formatCode="0.00">
                  <c:v>4.0045458095227797</c:v>
                </c:pt>
                <c:pt idx="932" formatCode="0.00">
                  <c:v>4.0124577689008341</c:v>
                </c:pt>
                <c:pt idx="933" formatCode="0.00">
                  <c:v>4.0112956236272916</c:v>
                </c:pt>
                <c:pt idx="934" formatCode="0.00">
                  <c:v>4.0162690689139549</c:v>
                </c:pt>
                <c:pt idx="935" formatCode="0.00">
                  <c:v>4.0173381781949145</c:v>
                </c:pt>
                <c:pt idx="936" formatCode="0.00">
                  <c:v>4.0171170335627631</c:v>
                </c:pt>
                <c:pt idx="937" formatCode="0.00">
                  <c:v>4.0153822804968033</c:v>
                </c:pt>
                <c:pt idx="938" formatCode="0.00">
                  <c:v>4.0156360408466094</c:v>
                </c:pt>
                <c:pt idx="939" formatCode="0.00">
                  <c:v>4.014883296293343</c:v>
                </c:pt>
                <c:pt idx="940" formatCode="0.00">
                  <c:v>4.0159653579153982</c:v>
                </c:pt>
                <c:pt idx="941" formatCode="0.00">
                  <c:v>4.0193631159489014</c:v>
                </c:pt>
                <c:pt idx="942" formatCode="0.00">
                  <c:v>4.0260791736146446</c:v>
                </c:pt>
                <c:pt idx="943" formatCode="0.00">
                  <c:v>4.0329017376729217</c:v>
                </c:pt>
                <c:pt idx="944" formatCode="0.00">
                  <c:v>4.0373363637193158</c:v>
                </c:pt>
                <c:pt idx="945" formatCode="0.00">
                  <c:v>4.0381858328472795</c:v>
                </c:pt>
                <c:pt idx="946" formatCode="0.00">
                  <c:v>4.0380982712665006</c:v>
                </c:pt>
                <c:pt idx="947" formatCode="0.00">
                  <c:v>4.0385327712083017</c:v>
                </c:pt>
                <c:pt idx="948" formatCode="0.00">
                  <c:v>4.0375474543613148</c:v>
                </c:pt>
                <c:pt idx="949" formatCode="0.00">
                  <c:v>4.0327167250378633</c:v>
                </c:pt>
                <c:pt idx="950" formatCode="0.00">
                  <c:v>4.0279382207079673</c:v>
                </c:pt>
                <c:pt idx="951" formatCode="0.00">
                  <c:v>4.026272124114822</c:v>
                </c:pt>
                <c:pt idx="952" formatCode="0.00">
                  <c:v>4.0243550388899427</c:v>
                </c:pt>
                <c:pt idx="953" formatCode="0.00">
                  <c:v>4.0267315086205535</c:v>
                </c:pt>
                <c:pt idx="954" formatCode="0.00">
                  <c:v>4.0296152680830115</c:v>
                </c:pt>
                <c:pt idx="955" formatCode="0.00">
                  <c:v>4.0328221824540282</c:v>
                </c:pt>
                <c:pt idx="956" formatCode="0.00">
                  <c:v>4.0341002044097376</c:v>
                </c:pt>
                <c:pt idx="957" formatCode="0.00">
                  <c:v>4.0359317893118805</c:v>
                </c:pt>
                <c:pt idx="958" formatCode="0.00">
                  <c:v>4.0357562931636624</c:v>
                </c:pt>
                <c:pt idx="959" formatCode="0.00">
                  <c:v>4.036674294502788</c:v>
                </c:pt>
                <c:pt idx="960" formatCode="0.00">
                  <c:v>4.0362102312213022</c:v>
                </c:pt>
                <c:pt idx="961" formatCode="0.00">
                  <c:v>4.034339470915187</c:v>
                </c:pt>
                <c:pt idx="962" formatCode="0.00">
                  <c:v>4.0310624502006478</c:v>
                </c:pt>
                <c:pt idx="963" formatCode="0.00">
                  <c:v>4.0276257454925091</c:v>
                </c:pt>
                <c:pt idx="964" formatCode="0.00">
                  <c:v>4.0261421351260269</c:v>
                </c:pt>
                <c:pt idx="965" formatCode="0.00">
                  <c:v>4.0267320946981773</c:v>
                </c:pt>
                <c:pt idx="966" formatCode="0.00">
                  <c:v>4.0288202012385943</c:v>
                </c:pt>
                <c:pt idx="967" formatCode="0.00">
                  <c:v>4.0313518699412709</c:v>
                </c:pt>
                <c:pt idx="968" formatCode="0.00">
                  <c:v>4.0348601145339664</c:v>
                </c:pt>
                <c:pt idx="969" formatCode="0.00">
                  <c:v>4.040261558822059</c:v>
                </c:pt>
                <c:pt idx="970" formatCode="0.00">
                  <c:v>4.0446156595230942</c:v>
                </c:pt>
                <c:pt idx="971" formatCode="0.00">
                  <c:v>4.0455969051014478</c:v>
                </c:pt>
                <c:pt idx="972" formatCode="0.00">
                  <c:v>4.0466366130121374</c:v>
                </c:pt>
                <c:pt idx="973" formatCode="0.00">
                  <c:v>4.0443190056304088</c:v>
                </c:pt>
                <c:pt idx="974" formatCode="0.00">
                  <c:v>4.0424265437525753</c:v>
                </c:pt>
                <c:pt idx="975" formatCode="0.00">
                  <c:v>4.0461024023323482</c:v>
                </c:pt>
                <c:pt idx="976" formatCode="0.00">
                  <c:v>4.0516385676513034</c:v>
                </c:pt>
                <c:pt idx="977" formatCode="0.00">
                  <c:v>4.0609139308023474</c:v>
                </c:pt>
                <c:pt idx="978" formatCode="0.00">
                  <c:v>4.068388901240402</c:v>
                </c:pt>
                <c:pt idx="979" formatCode="0.00">
                  <c:v>4.0743071017964594</c:v>
                </c:pt>
                <c:pt idx="980" formatCode="0.00">
                  <c:v>4.0816662037712641</c:v>
                </c:pt>
                <c:pt idx="981" formatCode="0.00">
                  <c:v>4.089553163069235</c:v>
                </c:pt>
                <c:pt idx="982" formatCode="0.00">
                  <c:v>4.0979200521515278</c:v>
                </c:pt>
                <c:pt idx="983" formatCode="0.00">
                  <c:v>4.1077521727431323</c:v>
                </c:pt>
                <c:pt idx="984" formatCode="0.00">
                  <c:v>4.1185557138333255</c:v>
                </c:pt>
                <c:pt idx="985" formatCode="0.00">
                  <c:v>4.1288824898476033</c:v>
                </c:pt>
                <c:pt idx="986" formatCode="0.00">
                  <c:v>4.1368280235616899</c:v>
                </c:pt>
                <c:pt idx="987" formatCode="0.00">
                  <c:v>4.1466664447766153</c:v>
                </c:pt>
                <c:pt idx="988" formatCode="0.00">
                  <c:v>4.1568340826397945</c:v>
                </c:pt>
                <c:pt idx="989" formatCode="0.00">
                  <c:v>4.1665585749674001</c:v>
                </c:pt>
                <c:pt idx="990" formatCode="0.00">
                  <c:v>4.1771484920324129</c:v>
                </c:pt>
                <c:pt idx="991" formatCode="0.00">
                  <c:v>4.1847606086917031</c:v>
                </c:pt>
                <c:pt idx="992" formatCode="0.00">
                  <c:v>4.1954913259269278</c:v>
                </c:pt>
                <c:pt idx="993" formatCode="0.00">
                  <c:v>4.2008703369676805</c:v>
                </c:pt>
                <c:pt idx="994" formatCode="0.00">
                  <c:v>4.206340266714383</c:v>
                </c:pt>
                <c:pt idx="995" formatCode="0.00">
                  <c:v>4.2079843255680602</c:v>
                </c:pt>
                <c:pt idx="996" formatCode="0.00">
                  <c:v>4.2083523050233023</c:v>
                </c:pt>
                <c:pt idx="997" formatCode="0.00">
                  <c:v>4.2052664588745685</c:v>
                </c:pt>
                <c:pt idx="998" formatCode="0.00">
                  <c:v>4.2017216937626207</c:v>
                </c:pt>
                <c:pt idx="999" formatCode="0.00">
                  <c:v>4.2001292261688139</c:v>
                </c:pt>
                <c:pt idx="1000" formatCode="0.00">
                  <c:v>4.2009690161764865</c:v>
                </c:pt>
                <c:pt idx="1001" formatCode="0.00">
                  <c:v>4.2013281156455751</c:v>
                </c:pt>
                <c:pt idx="1002" formatCode="0.00">
                  <c:v>4.1998078773477348</c:v>
                </c:pt>
                <c:pt idx="1003" formatCode="0.00">
                  <c:v>4.1944963908457975</c:v>
                </c:pt>
                <c:pt idx="1004" formatCode="0.00">
                  <c:v>4.1877075301267519</c:v>
                </c:pt>
                <c:pt idx="1005" formatCode="0.00">
                  <c:v>4.1799469166399552</c:v>
                </c:pt>
                <c:pt idx="1006" formatCode="0.00">
                  <c:v>4.1783530967092686</c:v>
                </c:pt>
                <c:pt idx="1007" formatCode="0.00">
                  <c:v>4.1739857088961703</c:v>
                </c:pt>
                <c:pt idx="1008" formatCode="0.00">
                  <c:v>4.1667343227556408</c:v>
                </c:pt>
                <c:pt idx="1009" formatCode="0.00">
                  <c:v>4.160388826882194</c:v>
                </c:pt>
                <c:pt idx="1010" formatCode="0.00">
                  <c:v>4.1541771869052955</c:v>
                </c:pt>
                <c:pt idx="1011" formatCode="0.00">
                  <c:v>4.1459821641749599</c:v>
                </c:pt>
                <c:pt idx="1012" formatCode="0.00">
                  <c:v>4.1360786050981559</c:v>
                </c:pt>
                <c:pt idx="1013" formatCode="0.00">
                  <c:v>4.1334319771426928</c:v>
                </c:pt>
                <c:pt idx="1014" formatCode="0.00">
                  <c:v>4.1316771908726686</c:v>
                </c:pt>
                <c:pt idx="1015" formatCode="0.00">
                  <c:v>4.1303729801979738</c:v>
                </c:pt>
                <c:pt idx="1016" formatCode="0.00">
                  <c:v>4.1293571360008539</c:v>
                </c:pt>
                <c:pt idx="1017" formatCode="0.00">
                  <c:v>4.1279051911545874</c:v>
                </c:pt>
                <c:pt idx="1018" formatCode="0.00">
                  <c:v>4.1292520658978811</c:v>
                </c:pt>
                <c:pt idx="1019" formatCode="0.00">
                  <c:v>4.1306684120571049</c:v>
                </c:pt>
                <c:pt idx="1020" formatCode="0.00">
                  <c:v>4.129192414693251</c:v>
                </c:pt>
                <c:pt idx="1021" formatCode="0.00">
                  <c:v>4.1275853906864199</c:v>
                </c:pt>
                <c:pt idx="1022" formatCode="0.00">
                  <c:v>4.1249979634111904</c:v>
                </c:pt>
                <c:pt idx="1023" formatCode="0.00">
                  <c:v>4.1228260920177098</c:v>
                </c:pt>
                <c:pt idx="1024" formatCode="0.00">
                  <c:v>4.122193443239289</c:v>
                </c:pt>
                <c:pt idx="1025" formatCode="0.00">
                  <c:v>4.121078126015048</c:v>
                </c:pt>
                <c:pt idx="1026" formatCode="0.00">
                  <c:v>4.1147179654689596</c:v>
                </c:pt>
                <c:pt idx="1027" formatCode="0.00">
                  <c:v>4.1102041559935358</c:v>
                </c:pt>
                <c:pt idx="1028" formatCode="0.00">
                  <c:v>4.104170310355971</c:v>
                </c:pt>
                <c:pt idx="1029" formatCode="0.00">
                  <c:v>4.0981610440151783</c:v>
                </c:pt>
                <c:pt idx="1030" formatCode="0.00">
                  <c:v>4.0921670303251156</c:v>
                </c:pt>
                <c:pt idx="1031" formatCode="0.00">
                  <c:v>4.0902552113520656</c:v>
                </c:pt>
                <c:pt idx="1032" formatCode="0.00">
                  <c:v>4.0873970354478368</c:v>
                </c:pt>
                <c:pt idx="1033" formatCode="0.00">
                  <c:v>4.0806116669220529</c:v>
                </c:pt>
                <c:pt idx="1034" formatCode="0.00">
                  <c:v>4.0728291533873673</c:v>
                </c:pt>
                <c:pt idx="1035" formatCode="0.00">
                  <c:v>4.0669505372410297</c:v>
                </c:pt>
                <c:pt idx="1036" formatCode="0.00">
                  <c:v>4.0629349947085087</c:v>
                </c:pt>
                <c:pt idx="1037" formatCode="0.00">
                  <c:v>4.0628481472705085</c:v>
                </c:pt>
                <c:pt idx="1038" formatCode="0.00">
                  <c:v>4.0637993766667773</c:v>
                </c:pt>
                <c:pt idx="1039" formatCode="0.00">
                  <c:v>4.0660901029543188</c:v>
                </c:pt>
                <c:pt idx="1040" formatCode="0.00">
                  <c:v>4.0694616932765459</c:v>
                </c:pt>
                <c:pt idx="1041" formatCode="0.00">
                  <c:v>4.0700221627805764</c:v>
                </c:pt>
                <c:pt idx="1042" formatCode="0.00">
                  <c:v>4.0715457017733616</c:v>
                </c:pt>
                <c:pt idx="1043" formatCode="0.00">
                  <c:v>4.0715353907139011</c:v>
                </c:pt>
                <c:pt idx="1044" formatCode="0.00">
                  <c:v>4.0733233788910876</c:v>
                </c:pt>
                <c:pt idx="1045" formatCode="0.00">
                  <c:v>4.0775032599042706</c:v>
                </c:pt>
                <c:pt idx="1046" formatCode="0.00">
                  <c:v>4.0820841098855833</c:v>
                </c:pt>
                <c:pt idx="1047" formatCode="0.00">
                  <c:v>4.0881684974326573</c:v>
                </c:pt>
                <c:pt idx="1048" formatCode="0.00">
                  <c:v>4.0981538360288203</c:v>
                </c:pt>
                <c:pt idx="1049" formatCode="0.00">
                  <c:v>4.1062708263868277</c:v>
                </c:pt>
                <c:pt idx="1050" formatCode="0.00">
                  <c:v>4.1157623966103163</c:v>
                </c:pt>
                <c:pt idx="1051" formatCode="0.00">
                  <c:v>4.1262145317420913</c:v>
                </c:pt>
                <c:pt idx="1052" formatCode="0.00">
                  <c:v>4.1339250149130811</c:v>
                </c:pt>
                <c:pt idx="1053" formatCode="0.00">
                  <c:v>4.1436326695480989</c:v>
                </c:pt>
                <c:pt idx="1054" formatCode="0.00">
                  <c:v>4.1529086618433997</c:v>
                </c:pt>
                <c:pt idx="1055" formatCode="0.00">
                  <c:v>4.1617316237343793</c:v>
                </c:pt>
                <c:pt idx="1056" formatCode="0.00">
                  <c:v>4.169711289794285</c:v>
                </c:pt>
                <c:pt idx="1057" formatCode="0.00">
                  <c:v>4.1719534307109454</c:v>
                </c:pt>
                <c:pt idx="1058" formatCode="0.00">
                  <c:v>4.1707072728117662</c:v>
                </c:pt>
                <c:pt idx="1059" formatCode="0.00">
                  <c:v>4.169890206460833</c:v>
                </c:pt>
                <c:pt idx="1060" formatCode="0.00">
                  <c:v>4.1655332829268996</c:v>
                </c:pt>
                <c:pt idx="1061" formatCode="0.00">
                  <c:v>4.1640647141033122</c:v>
                </c:pt>
                <c:pt idx="1062" formatCode="0.00">
                  <c:v>4.1650051383296969</c:v>
                </c:pt>
                <c:pt idx="1063" formatCode="0.00">
                  <c:v>4.1699785375451901</c:v>
                </c:pt>
                <c:pt idx="1064" formatCode="0.00">
                  <c:v>4.1749905189998859</c:v>
                </c:pt>
                <c:pt idx="1065" formatCode="0.00">
                  <c:v>4.179424322469445</c:v>
                </c:pt>
                <c:pt idx="1066" formatCode="0.00">
                  <c:v>4.1839111533204152</c:v>
                </c:pt>
                <c:pt idx="1067" formatCode="0.00">
                  <c:v>4.1865529238249319</c:v>
                </c:pt>
                <c:pt idx="1068" formatCode="0.00">
                  <c:v>4.1888313151680823</c:v>
                </c:pt>
                <c:pt idx="1069" formatCode="0.00">
                  <c:v>4.1935209308961756</c:v>
                </c:pt>
                <c:pt idx="1070" formatCode="0.00">
                  <c:v>4.1997330883494506</c:v>
                </c:pt>
                <c:pt idx="1071" formatCode="0.00">
                  <c:v>4.2057934291556132</c:v>
                </c:pt>
                <c:pt idx="1072" formatCode="0.00">
                  <c:v>4.214490865975784</c:v>
                </c:pt>
                <c:pt idx="1073" formatCode="0.00">
                  <c:v>4.2221410740933356</c:v>
                </c:pt>
                <c:pt idx="1074" formatCode="0.00">
                  <c:v>4.2297263243211578</c:v>
                </c:pt>
                <c:pt idx="1075" formatCode="0.00">
                  <c:v>4.238254959705281</c:v>
                </c:pt>
                <c:pt idx="1076" formatCode="0.00">
                  <c:v>4.245342188995008</c:v>
                </c:pt>
                <c:pt idx="1077" formatCode="0.00">
                  <c:v>4.2483325355648613</c:v>
                </c:pt>
                <c:pt idx="1078" formatCode="0.00">
                  <c:v>4.2542933356169863</c:v>
                </c:pt>
                <c:pt idx="1079" formatCode="0.00">
                  <c:v>4.2567644862448759</c:v>
                </c:pt>
                <c:pt idx="1080" formatCode="0.00">
                  <c:v>4.2579892490422839</c:v>
                </c:pt>
                <c:pt idx="1081" formatCode="0.00">
                  <c:v>4.2535008469572491</c:v>
                </c:pt>
                <c:pt idx="1082" formatCode="0.00">
                  <c:v>4.242334371742408</c:v>
                </c:pt>
                <c:pt idx="1083" formatCode="0.00">
                  <c:v>4.2281459850064005</c:v>
                </c:pt>
                <c:pt idx="1084" formatCode="0.00">
                  <c:v>4.2091513613144826</c:v>
                </c:pt>
                <c:pt idx="1085" formatCode="0.00">
                  <c:v>4.1899038822453409</c:v>
                </c:pt>
                <c:pt idx="1086" formatCode="0.00">
                  <c:v>4.1732303522027543</c:v>
                </c:pt>
                <c:pt idx="1087" formatCode="0.00">
                  <c:v>4.1580912085755273</c:v>
                </c:pt>
                <c:pt idx="1088" formatCode="0.00">
                  <c:v>4.1406699095987545</c:v>
                </c:pt>
                <c:pt idx="1089" formatCode="0.00">
                  <c:v>4.1223621642000392</c:v>
                </c:pt>
                <c:pt idx="1090" formatCode="0.00">
                  <c:v>4.0998058175352403</c:v>
                </c:pt>
                <c:pt idx="1091" formatCode="0.00">
                  <c:v>4.0770895847891593</c:v>
                </c:pt>
                <c:pt idx="1092" formatCode="0.00">
                  <c:v>4.0547216338585823</c:v>
                </c:pt>
                <c:pt idx="1093" formatCode="0.00">
                  <c:v>4.0298428693234216</c:v>
                </c:pt>
                <c:pt idx="1094" formatCode="0.00">
                  <c:v>4.0051678366527836</c:v>
                </c:pt>
                <c:pt idx="1095" formatCode="0.00">
                  <c:v>3.9767493623393859</c:v>
                </c:pt>
                <c:pt idx="1096" formatCode="0.00">
                  <c:v>3.9479306629073094</c:v>
                </c:pt>
                <c:pt idx="1097" formatCode="0.00">
                  <c:v>3.9260709813193335</c:v>
                </c:pt>
                <c:pt idx="1098" formatCode="0.00">
                  <c:v>3.9015799333534558</c:v>
                </c:pt>
                <c:pt idx="1099" formatCode="0.00">
                  <c:v>3.8847014059657874</c:v>
                </c:pt>
                <c:pt idx="1100" formatCode="0.00">
                  <c:v>3.8719726045829064</c:v>
                </c:pt>
                <c:pt idx="1101" formatCode="0.00">
                  <c:v>3.8625576529813208</c:v>
                </c:pt>
                <c:pt idx="1102" formatCode="0.00">
                  <c:v>3.8578241489116629</c:v>
                </c:pt>
                <c:pt idx="1103" formatCode="0.00">
                  <c:v>3.8565780789417503</c:v>
                </c:pt>
                <c:pt idx="1104" formatCode="0.00">
                  <c:v>3.8590983047537746</c:v>
                </c:pt>
                <c:pt idx="1105" formatCode="0.00">
                  <c:v>3.8620996034029154</c:v>
                </c:pt>
                <c:pt idx="1106" formatCode="0.00">
                  <c:v>3.864246095385945</c:v>
                </c:pt>
                <c:pt idx="1107" formatCode="0.00">
                  <c:v>3.8647171448326545</c:v>
                </c:pt>
                <c:pt idx="1108" formatCode="0.00">
                  <c:v>3.8661665122245692</c:v>
                </c:pt>
                <c:pt idx="1109" formatCode="0.00">
                  <c:v>3.8666708497942919</c:v>
                </c:pt>
                <c:pt idx="1110" formatCode="0.00">
                  <c:v>3.8655953267837675</c:v>
                </c:pt>
                <c:pt idx="1111" formatCode="0.00">
                  <c:v>3.867010381666379</c:v>
                </c:pt>
                <c:pt idx="1112" formatCode="0.00">
                  <c:v>3.8681865439330445</c:v>
                </c:pt>
                <c:pt idx="1113" formatCode="0.00">
                  <c:v>3.8660795839835651</c:v>
                </c:pt>
                <c:pt idx="1114" formatCode="0.00">
                  <c:v>3.8666937495580185</c:v>
                </c:pt>
                <c:pt idx="1115" formatCode="0.00">
                  <c:v>3.8723153571904958</c:v>
                </c:pt>
                <c:pt idx="1116" formatCode="0.00">
                  <c:v>3.8774216429804711</c:v>
                </c:pt>
                <c:pt idx="1117" formatCode="0.00">
                  <c:v>3.8815624951584882</c:v>
                </c:pt>
                <c:pt idx="1118" formatCode="0.00">
                  <c:v>3.8873145064751391</c:v>
                </c:pt>
                <c:pt idx="1119" formatCode="0.00">
                  <c:v>3.8874588083865986</c:v>
                </c:pt>
                <c:pt idx="1120" formatCode="0.00">
                  <c:v>3.8871153289786333</c:v>
                </c:pt>
                <c:pt idx="1121" formatCode="0.00">
                  <c:v>3.8854026971456692</c:v>
                </c:pt>
                <c:pt idx="1122" formatCode="0.00">
                  <c:v>3.8826461059219328</c:v>
                </c:pt>
                <c:pt idx="1123" formatCode="0.00">
                  <c:v>3.8798527152625213</c:v>
                </c:pt>
                <c:pt idx="1124" formatCode="0.00">
                  <c:v>3.8771604727525082</c:v>
                </c:pt>
                <c:pt idx="1125" formatCode="0.00">
                  <c:v>3.8735703530582759</c:v>
                </c:pt>
                <c:pt idx="1126" formatCode="0.00">
                  <c:v>3.867318350284954</c:v>
                </c:pt>
                <c:pt idx="1127" formatCode="0.00">
                  <c:v>3.861066347511632</c:v>
                </c:pt>
                <c:pt idx="1128" formatCode="0.00">
                  <c:v>3.8551888700140404</c:v>
                </c:pt>
                <c:pt idx="1129" formatCode="0.00">
                  <c:v>3.850501265326268</c:v>
                </c:pt>
                <c:pt idx="1130" formatCode="0.00">
                  <c:v>3.8506386296812423</c:v>
                </c:pt>
                <c:pt idx="1131" formatCode="0.00">
                  <c:v>3.8482246130333508</c:v>
                </c:pt>
                <c:pt idx="1132" formatCode="0.00">
                  <c:v>3.8454868917441409</c:v>
                </c:pt>
                <c:pt idx="1133" formatCode="0.00">
                  <c:v>3.8513394384812534</c:v>
                </c:pt>
                <c:pt idx="1134" formatCode="0.00">
                  <c:v>3.8544930973285458</c:v>
                </c:pt>
                <c:pt idx="1135" formatCode="0.00">
                  <c:v>3.8538499420002288</c:v>
                </c:pt>
                <c:pt idx="1136" formatCode="0.00">
                  <c:v>3.8546609008877128</c:v>
                </c:pt>
                <c:pt idx="1137" formatCode="0.00">
                  <c:v>3.8559501673248064</c:v>
                </c:pt>
                <c:pt idx="1138" formatCode="0.00">
                  <c:v>3.8566790142657772</c:v>
                </c:pt>
                <c:pt idx="1139" formatCode="0.00">
                  <c:v>3.8579444702163181</c:v>
                </c:pt>
                <c:pt idx="1140" formatCode="0.00">
                  <c:v>3.8606637515146174</c:v>
                </c:pt>
                <c:pt idx="1141" formatCode="0.00">
                  <c:v>3.8656611085498747</c:v>
                </c:pt>
                <c:pt idx="1142" formatCode="0.00">
                  <c:v>3.8729780235585958</c:v>
                </c:pt>
                <c:pt idx="1143" formatCode="0.00">
                  <c:v>3.8812760657053822</c:v>
                </c:pt>
                <c:pt idx="1144" formatCode="0.00">
                  <c:v>3.8889995625468208</c:v>
                </c:pt>
                <c:pt idx="1145" formatCode="0.00">
                  <c:v>3.8975294648957783</c:v>
                </c:pt>
                <c:pt idx="1146" formatCode="0.00">
                  <c:v>3.9092832596181273</c:v>
                </c:pt>
                <c:pt idx="1147" formatCode="0.00">
                  <c:v>3.9213343614019194</c:v>
                </c:pt>
                <c:pt idx="1148" formatCode="0.00">
                  <c:v>3.9339479718844181</c:v>
                </c:pt>
                <c:pt idx="1149" formatCode="0.00">
                  <c:v>3.9483618335583452</c:v>
                </c:pt>
                <c:pt idx="1150" formatCode="0.00">
                  <c:v>3.9590016541841422</c:v>
                </c:pt>
                <c:pt idx="1151" formatCode="0.00">
                  <c:v>3.969458552050944</c:v>
                </c:pt>
                <c:pt idx="1152" formatCode="0.00">
                  <c:v>3.9791264626985785</c:v>
                </c:pt>
                <c:pt idx="1153" formatCode="0.00">
                  <c:v>3.9859973453641389</c:v>
                </c:pt>
                <c:pt idx="1154" formatCode="0.00">
                  <c:v>3.9926126132382236</c:v>
                </c:pt>
                <c:pt idx="1155" formatCode="0.00">
                  <c:v>4.0046100203563082</c:v>
                </c:pt>
                <c:pt idx="1156" formatCode="0.00">
                  <c:v>4.0137144366328794</c:v>
                </c:pt>
                <c:pt idx="1157" formatCode="0.00">
                  <c:v>4.0243815984152693</c:v>
                </c:pt>
                <c:pt idx="1158" formatCode="0.00">
                  <c:v>4.0341524230222339</c:v>
                </c:pt>
                <c:pt idx="1159" formatCode="0.00">
                  <c:v>4.0439976916888902</c:v>
                </c:pt>
                <c:pt idx="1160" formatCode="0.00">
                  <c:v>4.0524383000837236</c:v>
                </c:pt>
                <c:pt idx="1161" formatCode="0.00">
                  <c:v>4.0638271763561606</c:v>
                </c:pt>
                <c:pt idx="1162" formatCode="0.00">
                  <c:v>4.0739327266943937</c:v>
                </c:pt>
                <c:pt idx="1163" formatCode="0.00">
                  <c:v>4.081591440417883</c:v>
                </c:pt>
                <c:pt idx="1164" formatCode="0.00">
                  <c:v>4.0904570278586823</c:v>
                </c:pt>
                <c:pt idx="1165" formatCode="0.00">
                  <c:v>4.0965231175279087</c:v>
                </c:pt>
                <c:pt idx="1166" formatCode="0.00">
                  <c:v>4.1030197403511783</c:v>
                </c:pt>
                <c:pt idx="1167" formatCode="0.00">
                  <c:v>4.1105366057154704</c:v>
                </c:pt>
                <c:pt idx="1168" formatCode="0.00">
                  <c:v>4.117174948629053</c:v>
                </c:pt>
                <c:pt idx="1169" formatCode="0.00">
                  <c:v>4.1205036963388508</c:v>
                </c:pt>
                <c:pt idx="1170" formatCode="0.00">
                  <c:v>4.1283783812518031</c:v>
                </c:pt>
                <c:pt idx="1171" formatCode="0.00">
                  <c:v>4.1385517976756869</c:v>
                </c:pt>
                <c:pt idx="1172" formatCode="0.00">
                  <c:v>4.1538983307534822</c:v>
                </c:pt>
                <c:pt idx="1173" formatCode="0.00">
                  <c:v>4.1746275433848705</c:v>
                </c:pt>
                <c:pt idx="1174" formatCode="0.00">
                  <c:v>4.1977875532763891</c:v>
                </c:pt>
                <c:pt idx="1175" formatCode="0.00">
                  <c:v>4.2234390534852748</c:v>
                </c:pt>
                <c:pt idx="1176" formatCode="0.00">
                  <c:v>4.2478720190069579</c:v>
                </c:pt>
                <c:pt idx="1177" formatCode="0.00">
                  <c:v>4.2713012674941542</c:v>
                </c:pt>
                <c:pt idx="1178" formatCode="0.00">
                  <c:v>4.2982544978867594</c:v>
                </c:pt>
                <c:pt idx="1179" formatCode="0.00">
                  <c:v>4.3219388486230788</c:v>
                </c:pt>
                <c:pt idx="1180" formatCode="0.00">
                  <c:v>4.3471672571005593</c:v>
                </c:pt>
                <c:pt idx="1181" formatCode="0.00">
                  <c:v>4.3695582751339526</c:v>
                </c:pt>
                <c:pt idx="1182" formatCode="0.00">
                  <c:v>4.3934114926382417</c:v>
                </c:pt>
                <c:pt idx="1183" formatCode="0.00">
                  <c:v>4.4193849456376553</c:v>
                </c:pt>
                <c:pt idx="1184" formatCode="0.00">
                  <c:v>4.4428091176219429</c:v>
                </c:pt>
                <c:pt idx="1185" formatCode="0.00">
                  <c:v>4.4666292661813642</c:v>
                </c:pt>
                <c:pt idx="1186" formatCode="0.00">
                  <c:v>4.4914572876694505</c:v>
                </c:pt>
                <c:pt idx="1187" formatCode="0.00">
                  <c:v>4.5183759572989013</c:v>
                </c:pt>
                <c:pt idx="1188" formatCode="0.00">
                  <c:v>4.5357788811725861</c:v>
                </c:pt>
                <c:pt idx="1189" formatCode="0.00">
                  <c:v>4.5592164423299888</c:v>
                </c:pt>
                <c:pt idx="1190" formatCode="0.00">
                  <c:v>4.5797627794922917</c:v>
                </c:pt>
                <c:pt idx="1191" formatCode="0.00">
                  <c:v>4.5987774033603461</c:v>
                </c:pt>
                <c:pt idx="1192" formatCode="0.00">
                  <c:v>4.6170459376087551</c:v>
                </c:pt>
                <c:pt idx="1193" formatCode="0.00">
                  <c:v>4.633512792126897</c:v>
                </c:pt>
                <c:pt idx="1194" formatCode="0.00">
                  <c:v>4.6476256425827192</c:v>
                </c:pt>
                <c:pt idx="1195" formatCode="0.00">
                  <c:v>4.6570387633204007</c:v>
                </c:pt>
                <c:pt idx="1196" formatCode="0.00">
                  <c:v>4.671397940611465</c:v>
                </c:pt>
                <c:pt idx="1197" formatCode="0.00">
                  <c:v>4.6860666511385523</c:v>
                </c:pt>
                <c:pt idx="1198" formatCode="0.00">
                  <c:v>4.6977466428675374</c:v>
                </c:pt>
                <c:pt idx="1199" formatCode="0.00">
                  <c:v>4.7099807139622332</c:v>
                </c:pt>
                <c:pt idx="1200" formatCode="0.00">
                  <c:v>4.7164535635537757</c:v>
                </c:pt>
                <c:pt idx="1201" formatCode="0.00">
                  <c:v>4.7227062619663807</c:v>
                </c:pt>
                <c:pt idx="1202" formatCode="0.00">
                  <c:v>4.7279816165405579</c:v>
                </c:pt>
                <c:pt idx="1203" formatCode="0.00">
                  <c:v>4.7265964524219282</c:v>
                </c:pt>
                <c:pt idx="1204" formatCode="0.00">
                  <c:v>4.7244990250706564</c:v>
                </c:pt>
                <c:pt idx="1205" formatCode="0.00">
                  <c:v>4.7243227730804849</c:v>
                </c:pt>
                <c:pt idx="1206" formatCode="0.00">
                  <c:v>4.7232650512522794</c:v>
                </c:pt>
                <c:pt idx="1207" formatCode="0.00">
                  <c:v>4.7123786789000217</c:v>
                </c:pt>
                <c:pt idx="1208" formatCode="0.00">
                  <c:v>4.7149680438448849</c:v>
                </c:pt>
                <c:pt idx="1209" formatCode="0.00">
                  <c:v>4.7172761290957244</c:v>
                </c:pt>
                <c:pt idx="1210" formatCode="0.00">
                  <c:v>4.7235023030299574</c:v>
                </c:pt>
                <c:pt idx="1211" formatCode="0.00">
                  <c:v>4.7275190123584316</c:v>
                </c:pt>
                <c:pt idx="1212" formatCode="0.00">
                  <c:v>4.7254313342908789</c:v>
                </c:pt>
                <c:pt idx="1213" formatCode="0.00">
                  <c:v>4.7238377184049281</c:v>
                </c:pt>
                <c:pt idx="1214" formatCode="0.00">
                  <c:v>4.7217882841449077</c:v>
                </c:pt>
                <c:pt idx="1215" formatCode="0.00">
                  <c:v>4.7165403798482828</c:v>
                </c:pt>
                <c:pt idx="1216" formatCode="0.00">
                  <c:v>4.7093434931455125</c:v>
                </c:pt>
                <c:pt idx="1217" formatCode="0.00">
                  <c:v>4.6993336297634443</c:v>
                </c:pt>
                <c:pt idx="1218" formatCode="0.00">
                  <c:v>4.690364444686514</c:v>
                </c:pt>
                <c:pt idx="1219" formatCode="0.00">
                  <c:v>4.6835498899423671</c:v>
                </c:pt>
                <c:pt idx="1220" formatCode="0.00">
                  <c:v>4.6789127485430182</c:v>
                </c:pt>
                <c:pt idx="1221" formatCode="0.00">
                  <c:v>4.6691980566709699</c:v>
                </c:pt>
                <c:pt idx="1222" formatCode="0.00">
                  <c:v>4.6555793230309472</c:v>
                </c:pt>
                <c:pt idx="1223" formatCode="0.00">
                  <c:v>4.6474142901997366</c:v>
                </c:pt>
                <c:pt idx="1224" formatCode="0.00">
                  <c:v>4.6423043789662453</c:v>
                </c:pt>
                <c:pt idx="1225" formatCode="0.00">
                  <c:v>4.6374324692361721</c:v>
                </c:pt>
                <c:pt idx="1226" formatCode="0.00">
                  <c:v>4.6286944502739118</c:v>
                </c:pt>
                <c:pt idx="1227" formatCode="0.00">
                  <c:v>4.6258352921874355</c:v>
                </c:pt>
                <c:pt idx="1228" formatCode="0.00">
                  <c:v>4.6191862812054776</c:v>
                </c:pt>
                <c:pt idx="1229" formatCode="0.00">
                  <c:v>4.6071181013877132</c:v>
                </c:pt>
                <c:pt idx="1230" formatCode="0.00">
                  <c:v>4.5903495458929404</c:v>
                </c:pt>
                <c:pt idx="1231" formatCode="0.00">
                  <c:v>4.5731042661696124</c:v>
                </c:pt>
                <c:pt idx="1232" formatCode="0.00">
                  <c:v>4.5601576035984186</c:v>
                </c:pt>
                <c:pt idx="1233" formatCode="0.00">
                  <c:v>4.5408514905927939</c:v>
                </c:pt>
                <c:pt idx="1234" formatCode="0.00">
                  <c:v>4.5230285499603902</c:v>
                </c:pt>
                <c:pt idx="1235" formatCode="0.00">
                  <c:v>4.5081859281300867</c:v>
                </c:pt>
                <c:pt idx="1236" formatCode="0.00">
                  <c:v>4.4929525848440655</c:v>
                </c:pt>
                <c:pt idx="1237" formatCode="0.00">
                  <c:v>4.4795493549918799</c:v>
                </c:pt>
                <c:pt idx="1238" formatCode="0.00">
                  <c:v>4.467421655636401</c:v>
                </c:pt>
                <c:pt idx="1239" formatCode="0.00">
                  <c:v>4.4543060582654999</c:v>
                </c:pt>
                <c:pt idx="1240" formatCode="0.00">
                  <c:v>4.4427479791585807</c:v>
                </c:pt>
                <c:pt idx="1241" formatCode="0.00">
                  <c:v>4.4344879170686706</c:v>
                </c:pt>
                <c:pt idx="1242" formatCode="0.00">
                  <c:v>4.4246415919342486</c:v>
                </c:pt>
                <c:pt idx="1243" formatCode="0.00">
                  <c:v>4.4225437788223569</c:v>
                </c:pt>
                <c:pt idx="1244" formatCode="0.00">
                  <c:v>4.4198605360500425</c:v>
                </c:pt>
                <c:pt idx="1245" formatCode="0.00">
                  <c:v>4.4135357006928331</c:v>
                </c:pt>
                <c:pt idx="1246" formatCode="0.00">
                  <c:v>4.4101680697724062</c:v>
                </c:pt>
                <c:pt idx="1247" formatCode="0.00">
                  <c:v>4.4047620100494767</c:v>
                </c:pt>
                <c:pt idx="1248" formatCode="0.00">
                  <c:v>4.4002256179465444</c:v>
                </c:pt>
                <c:pt idx="1249" formatCode="0.00">
                  <c:v>4.3910202810809364</c:v>
                </c:pt>
                <c:pt idx="1250" formatCode="0.00">
                  <c:v>4.3816684854454762</c:v>
                </c:pt>
                <c:pt idx="1251" formatCode="0.00">
                  <c:v>4.3781889238113161</c:v>
                </c:pt>
                <c:pt idx="1252" formatCode="0.00">
                  <c:v>4.3703105162691838</c:v>
                </c:pt>
                <c:pt idx="1253" formatCode="0.00">
                  <c:v>4.362152564679028</c:v>
                </c:pt>
                <c:pt idx="1254" formatCode="0.00">
                  <c:v>4.3529839515909234</c:v>
                </c:pt>
                <c:pt idx="1255" formatCode="0.00">
                  <c:v>4.3423863074513527</c:v>
                </c:pt>
                <c:pt idx="1256" formatCode="0.00">
                  <c:v>4.3418168012146019</c:v>
                </c:pt>
                <c:pt idx="1257" formatCode="0.00">
                  <c:v>4.341893369063385</c:v>
                </c:pt>
                <c:pt idx="1258" formatCode="0.00">
                  <c:v>4.3374884831915885</c:v>
                </c:pt>
                <c:pt idx="1259" formatCode="0.00">
                  <c:v>4.3327893199459027</c:v>
                </c:pt>
                <c:pt idx="1260" formatCode="0.00">
                  <c:v>4.3489268758678366</c:v>
                </c:pt>
                <c:pt idx="1261" formatCode="0.00">
                  <c:v>4.3497739987838848</c:v>
                </c:pt>
                <c:pt idx="1262" formatCode="0.00">
                  <c:v>4.3480025464352412</c:v>
                </c:pt>
                <c:pt idx="1263" formatCode="0.00">
                  <c:v>4.3469072986556023</c:v>
                </c:pt>
                <c:pt idx="1264" formatCode="0.00">
                  <c:v>4.3430056346347232</c:v>
                </c:pt>
                <c:pt idx="1265" formatCode="0.00">
                  <c:v>4.3418382459300702</c:v>
                </c:pt>
                <c:pt idx="1266" formatCode="0.00">
                  <c:v>4.3453134642214479</c:v>
                </c:pt>
                <c:pt idx="1267" formatCode="0.00">
                  <c:v>4.3574185033617328</c:v>
                </c:pt>
                <c:pt idx="1268" formatCode="0.00">
                  <c:v>4.3719266659070355</c:v>
                </c:pt>
                <c:pt idx="1269" formatCode="0.00">
                  <c:v>4.389309610819681</c:v>
                </c:pt>
                <c:pt idx="1270" formatCode="0.00">
                  <c:v>4.4065594804621311</c:v>
                </c:pt>
                <c:pt idx="1271" formatCode="0.00">
                  <c:v>4.3922589111759986</c:v>
                </c:pt>
                <c:pt idx="1272" formatCode="0.00">
                  <c:v>4.3850101046145156</c:v>
                </c:pt>
                <c:pt idx="1273" formatCode="0.00">
                  <c:v>4.3893170029592499</c:v>
                </c:pt>
                <c:pt idx="1274" formatCode="0.00">
                  <c:v>4.4043252781496047</c:v>
                </c:pt>
                <c:pt idx="1275" formatCode="0.00">
                  <c:v>4.4127298738025216</c:v>
                </c:pt>
                <c:pt idx="1276" formatCode="0.00">
                  <c:v>4.4154056891629008</c:v>
                </c:pt>
                <c:pt idx="1277" formatCode="0.00">
                  <c:v>4.4098757977269694</c:v>
                </c:pt>
                <c:pt idx="1278" formatCode="0.00">
                  <c:v>4.4091539310977215</c:v>
                </c:pt>
                <c:pt idx="1279" formatCode="0.00">
                  <c:v>4.4051756319510371</c:v>
                </c:pt>
                <c:pt idx="1280" formatCode="0.00">
                  <c:v>4.3763494498775923</c:v>
                </c:pt>
                <c:pt idx="1281" formatCode="0.00">
                  <c:v>4.3622712250480955</c:v>
                </c:pt>
                <c:pt idx="1282" formatCode="0.00">
                  <c:v>4.3520854512187297</c:v>
                </c:pt>
                <c:pt idx="1283" formatCode="0.00">
                  <c:v>4.3394147852155029</c:v>
                </c:pt>
                <c:pt idx="1284" formatCode="0.00">
                  <c:v>4.32659330836713</c:v>
                </c:pt>
                <c:pt idx="1285" formatCode="0.00">
                  <c:v>4.3230150424766407</c:v>
                </c:pt>
                <c:pt idx="1286" formatCode="0.00">
                  <c:v>4.3128649864861073</c:v>
                </c:pt>
                <c:pt idx="1287" formatCode="0.00">
                  <c:v>4.3042733091458096</c:v>
                </c:pt>
                <c:pt idx="1288" formatCode="0.00">
                  <c:v>4.2904010821630427</c:v>
                </c:pt>
                <c:pt idx="1289" formatCode="0.00">
                  <c:v>4.2779277615426015</c:v>
                </c:pt>
                <c:pt idx="1290" formatCode="0.00">
                  <c:v>4.2630419947629772</c:v>
                </c:pt>
                <c:pt idx="1291" formatCode="0.00">
                  <c:v>4.2750665886846111</c:v>
                </c:pt>
                <c:pt idx="1292" formatCode="0.00">
                  <c:v>4.2797304911485297</c:v>
                </c:pt>
                <c:pt idx="1293" formatCode="0.00">
                  <c:v>4.2776368837999019</c:v>
                </c:pt>
                <c:pt idx="1294" formatCode="0.00">
                  <c:v>4.2611263434969668</c:v>
                </c:pt>
                <c:pt idx="1295" formatCode="0.00">
                  <c:v>4.2550399220819939</c:v>
                </c:pt>
                <c:pt idx="1296" formatCode="0.00">
                  <c:v>4.2379587487345951</c:v>
                </c:pt>
                <c:pt idx="1297" formatCode="0.00">
                  <c:v>4.2242479318180717</c:v>
                </c:pt>
                <c:pt idx="1298" formatCode="0.00">
                  <c:v>4.2079639492672225</c:v>
                </c:pt>
                <c:pt idx="1299" formatCode="0.00">
                  <c:v>4.1943424919661894</c:v>
                </c:pt>
                <c:pt idx="1300" formatCode="0.00">
                  <c:v>4.1834424130520036</c:v>
                </c:pt>
                <c:pt idx="1301" formatCode="0.00">
                  <c:v>4.1699903234224021</c:v>
                </c:pt>
                <c:pt idx="1302" formatCode="0.00">
                  <c:v>4.160326764593524</c:v>
                </c:pt>
                <c:pt idx="1303" formatCode="0.00">
                  <c:v>4.1463704343202368</c:v>
                </c:pt>
                <c:pt idx="1304" formatCode="0.00">
                  <c:v>4.136918094314634</c:v>
                </c:pt>
                <c:pt idx="1305" formatCode="0.00">
                  <c:v>4.11889143967222</c:v>
                </c:pt>
                <c:pt idx="1306" formatCode="0.00">
                  <c:v>4.0992953859128933</c:v>
                </c:pt>
                <c:pt idx="1307" formatCode="0.00">
                  <c:v>4.068361995657054</c:v>
                </c:pt>
                <c:pt idx="1308" formatCode="0.00">
                  <c:v>4.0375256607433077</c:v>
                </c:pt>
                <c:pt idx="1309" formatCode="0.00">
                  <c:v>4.0044512168272099</c:v>
                </c:pt>
                <c:pt idx="1310" formatCode="0.00">
                  <c:v>3.9808100065662813</c:v>
                </c:pt>
                <c:pt idx="1311" formatCode="0.00">
                  <c:v>3.9602608135540107</c:v>
                </c:pt>
                <c:pt idx="1312" formatCode="0.00">
                  <c:v>3.944792433050246</c:v>
                </c:pt>
                <c:pt idx="1313" formatCode="0.00">
                  <c:v>3.9271496533150412</c:v>
                </c:pt>
                <c:pt idx="1314" formatCode="0.00">
                  <c:v>3.9137034301695244</c:v>
                </c:pt>
                <c:pt idx="1315" formatCode="0.00">
                  <c:v>3.8989361747758009</c:v>
                </c:pt>
                <c:pt idx="1316" formatCode="0.00">
                  <c:v>3.8927684923398957</c:v>
                </c:pt>
                <c:pt idx="1317" formatCode="0.00">
                  <c:v>3.8889967230556808</c:v>
                </c:pt>
                <c:pt idx="1318" formatCode="0.00">
                  <c:v>3.8850956685257372</c:v>
                </c:pt>
                <c:pt idx="1319" formatCode="0.00">
                  <c:v>3.8826279632552305</c:v>
                </c:pt>
                <c:pt idx="1320" formatCode="0.00">
                  <c:v>3.8805107531446028</c:v>
                </c:pt>
                <c:pt idx="1321" formatCode="0.00">
                  <c:v>3.8788408722617569</c:v>
                </c:pt>
                <c:pt idx="1322" formatCode="0.00">
                  <c:v>3.8788408722617569</c:v>
                </c:pt>
                <c:pt idx="1323" formatCode="0.00">
                  <c:v>3.8759572073931863</c:v>
                </c:pt>
                <c:pt idx="1324" formatCode="0.00">
                  <c:v>3.8670952412426933</c:v>
                </c:pt>
                <c:pt idx="1325" formatCode="0.00">
                  <c:v>3.8585420475553973</c:v>
                </c:pt>
                <c:pt idx="1326" formatCode="0.00">
                  <c:v>3.8525058721464447</c:v>
                </c:pt>
                <c:pt idx="1327" formatCode="0.00">
                  <c:v>3.8511095528616983</c:v>
                </c:pt>
                <c:pt idx="1328" formatCode="0.00">
                  <c:v>3.8526575780268666</c:v>
                </c:pt>
                <c:pt idx="1329" formatCode="0.00">
                  <c:v>3.8560879258855794</c:v>
                </c:pt>
                <c:pt idx="1330" formatCode="0.00">
                  <c:v>3.8528720476697011</c:v>
                </c:pt>
                <c:pt idx="1331" formatCode="0.00">
                  <c:v>3.8477337925314457</c:v>
                </c:pt>
                <c:pt idx="1332" formatCode="0.00">
                  <c:v>3.8421569777909297</c:v>
                </c:pt>
                <c:pt idx="1333" formatCode="0.00">
                  <c:v>3.832163474781292</c:v>
                </c:pt>
                <c:pt idx="1334" formatCode="0.00">
                  <c:v>3.8133332834494693</c:v>
                </c:pt>
                <c:pt idx="1335" formatCode="0.00">
                  <c:v>3.7905239862143389</c:v>
                </c:pt>
                <c:pt idx="1336" formatCode="0.00">
                  <c:v>3.7705899049003824</c:v>
                </c:pt>
                <c:pt idx="1337" formatCode="0.00">
                  <c:v>3.7495189316168185</c:v>
                </c:pt>
                <c:pt idx="1338" formatCode="0.00">
                  <c:v>3.7342069245101683</c:v>
                </c:pt>
                <c:pt idx="1339" formatCode="0.00">
                  <c:v>3.7187904467175841</c:v>
                </c:pt>
                <c:pt idx="1340" formatCode="0.00">
                  <c:v>3.7066001928887014</c:v>
                </c:pt>
                <c:pt idx="1341" formatCode="0.00">
                  <c:v>3.699002883801362</c:v>
                </c:pt>
                <c:pt idx="1342" formatCode="0.00">
                  <c:v>3.6787707156032829</c:v>
                </c:pt>
                <c:pt idx="1343" formatCode="0.00">
                  <c:v>3.6666990334511071</c:v>
                </c:pt>
                <c:pt idx="1344" formatCode="0.00">
                  <c:v>3.6576736891773338</c:v>
                </c:pt>
                <c:pt idx="1345" formatCode="0.00">
                  <c:v>3.6487506194233568</c:v>
                </c:pt>
                <c:pt idx="1346" formatCode="0.00">
                  <c:v>3.64018046501779</c:v>
                </c:pt>
                <c:pt idx="1347" formatCode="0.00">
                  <c:v>3.6334160171975589</c:v>
                </c:pt>
                <c:pt idx="1348" formatCode="0.00">
                  <c:v>3.627932215810882</c:v>
                </c:pt>
                <c:pt idx="1349" formatCode="0.00">
                  <c:v>3.6343147663239024</c:v>
                </c:pt>
                <c:pt idx="1350" formatCode="0.00">
                  <c:v>3.6342474480147677</c:v>
                </c:pt>
                <c:pt idx="1351" formatCode="0.00">
                  <c:v>3.633679489825385</c:v>
                </c:pt>
                <c:pt idx="1352" formatCode="0.00">
                  <c:v>3.6315376511727537</c:v>
                </c:pt>
                <c:pt idx="1353" formatCode="0.00">
                  <c:v>3.6329259891008254</c:v>
                </c:pt>
                <c:pt idx="1354" formatCode="0.00">
                  <c:v>3.6389375708324336</c:v>
                </c:pt>
                <c:pt idx="1355" formatCode="0.00">
                  <c:v>3.6477333280238797</c:v>
                </c:pt>
                <c:pt idx="1356" formatCode="0.00">
                  <c:v>3.6556702635863352</c:v>
                </c:pt>
                <c:pt idx="1357" formatCode="0.00">
                  <c:v>3.6698368006328979</c:v>
                </c:pt>
                <c:pt idx="1358" formatCode="0.00">
                  <c:v>3.6764724180307837</c:v>
                </c:pt>
                <c:pt idx="1359" formatCode="0.00">
                  <c:v>3.6836911124130616</c:v>
                </c:pt>
                <c:pt idx="1360" formatCode="0.00">
                  <c:v>3.6884158453931697</c:v>
                </c:pt>
                <c:pt idx="1361" formatCode="0.00">
                  <c:v>3.6979960901147884</c:v>
                </c:pt>
                <c:pt idx="1362" formatCode="0.00">
                  <c:v>3.7208042869110414</c:v>
                </c:pt>
                <c:pt idx="1363" formatCode="0.00">
                  <c:v>3.7413607858373958</c:v>
                </c:pt>
                <c:pt idx="1364" formatCode="0.00">
                  <c:v>3.7666890292739978</c:v>
                </c:pt>
                <c:pt idx="1365" formatCode="0.00">
                  <c:v>3.7906296398984125</c:v>
                </c:pt>
                <c:pt idx="1366" formatCode="0.00">
                  <c:v>3.8141290192732606</c:v>
                </c:pt>
                <c:pt idx="1367" formatCode="0.00">
                  <c:v>3.8389374896661232</c:v>
                </c:pt>
                <c:pt idx="1368" formatCode="0.00">
                  <c:v>3.8615421604776836</c:v>
                </c:pt>
                <c:pt idx="1369" formatCode="0.00">
                  <c:v>3.8725959501196123</c:v>
                </c:pt>
                <c:pt idx="1370" formatCode="0.00">
                  <c:v>3.8892488787643571</c:v>
                </c:pt>
                <c:pt idx="1371" formatCode="0.00">
                  <c:v>3.9059198218067253</c:v>
                </c:pt>
                <c:pt idx="1372" formatCode="0.00">
                  <c:v>3.9242976683604254</c:v>
                </c:pt>
                <c:pt idx="1373" formatCode="0.00">
                  <c:v>3.94568591618305</c:v>
                </c:pt>
                <c:pt idx="1374" formatCode="0.00">
                  <c:v>3.969704080552293</c:v>
                </c:pt>
                <c:pt idx="1375" formatCode="0.00">
                  <c:v>3.9913487660689091</c:v>
                </c:pt>
                <c:pt idx="1376" formatCode="0.00">
                  <c:v>4.0120617056682892</c:v>
                </c:pt>
                <c:pt idx="1377" formatCode="0.00">
                  <c:v>4.0183993915268612</c:v>
                </c:pt>
                <c:pt idx="1378" formatCode="0.00">
                  <c:v>4.024576698234795</c:v>
                </c:pt>
                <c:pt idx="1379" formatCode="0.00">
                  <c:v>4.0312395328517523</c:v>
                </c:pt>
                <c:pt idx="1380" formatCode="0.00">
                  <c:v>4.0399508379227402</c:v>
                </c:pt>
                <c:pt idx="1381" formatCode="0.00">
                  <c:v>4.0451763890145473</c:v>
                </c:pt>
                <c:pt idx="1382" formatCode="0.00">
                  <c:v>4.0421185255893519</c:v>
                </c:pt>
                <c:pt idx="1383" formatCode="0.00">
                  <c:v>4.031815263087557</c:v>
                </c:pt>
                <c:pt idx="1384" formatCode="0.00">
                  <c:v>4.0184053243876026</c:v>
                </c:pt>
                <c:pt idx="1385" formatCode="0.00">
                  <c:v>4.0076595317868522</c:v>
                </c:pt>
                <c:pt idx="1386" formatCode="0.00">
                  <c:v>3.9972411466624189</c:v>
                </c:pt>
                <c:pt idx="1387" formatCode="0.00">
                  <c:v>3.982797265514737</c:v>
                </c:pt>
                <c:pt idx="1388" formatCode="0.00">
                  <c:v>3.963768954805579</c:v>
                </c:pt>
                <c:pt idx="1389" formatCode="0.00">
                  <c:v>3.9459824369244445</c:v>
                </c:pt>
                <c:pt idx="1390" formatCode="0.00">
                  <c:v>3.9299208691652341</c:v>
                </c:pt>
                <c:pt idx="1391" formatCode="0.00">
                  <c:v>3.9098146251006569</c:v>
                </c:pt>
                <c:pt idx="1392" formatCode="0.00">
                  <c:v>3.8875920787788552</c:v>
                </c:pt>
                <c:pt idx="1393" formatCode="0.00">
                  <c:v>3.8665652768931595</c:v>
                </c:pt>
                <c:pt idx="1394" formatCode="0.00">
                  <c:v>3.8471939505213704</c:v>
                </c:pt>
                <c:pt idx="1395" formatCode="0.00">
                  <c:v>3.8284633238305377</c:v>
                </c:pt>
                <c:pt idx="1396" formatCode="0.00">
                  <c:v>3.8129162421247735</c:v>
                </c:pt>
                <c:pt idx="1397" formatCode="0.00">
                  <c:v>3.8100604853715554</c:v>
                </c:pt>
                <c:pt idx="1398" formatCode="0.00">
                  <c:v>3.8117705716488146</c:v>
                </c:pt>
                <c:pt idx="1399" formatCode="0.00">
                  <c:v>3.8135009305026011</c:v>
                </c:pt>
                <c:pt idx="1400" formatCode="0.00">
                  <c:v>3.8117792088333942</c:v>
                </c:pt>
                <c:pt idx="1401" formatCode="0.00">
                  <c:v>3.8138409900216885</c:v>
                </c:pt>
                <c:pt idx="1402" formatCode="0.00">
                  <c:v>3.8187160493314032</c:v>
                </c:pt>
                <c:pt idx="1403" formatCode="0.00">
                  <c:v>3.8229632804610914</c:v>
                </c:pt>
                <c:pt idx="1404" formatCode="0.00">
                  <c:v>3.8243726643040246</c:v>
                </c:pt>
                <c:pt idx="1405" formatCode="0.00">
                  <c:v>3.8240944878769483</c:v>
                </c:pt>
                <c:pt idx="1406" formatCode="0.00">
                  <c:v>3.8221475336095407</c:v>
                </c:pt>
                <c:pt idx="1407" formatCode="0.00">
                  <c:v>3.8114527525467246</c:v>
                </c:pt>
                <c:pt idx="1408" formatCode="0.00">
                  <c:v>3.8053209618430621</c:v>
                </c:pt>
                <c:pt idx="1409" formatCode="0.00">
                  <c:v>3.8016873072580912</c:v>
                </c:pt>
                <c:pt idx="1410" formatCode="0.00">
                  <c:v>3.7980180575891156</c:v>
                </c:pt>
                <c:pt idx="1411" formatCode="0.00">
                  <c:v>3.8027312517211689</c:v>
                </c:pt>
                <c:pt idx="1412" formatCode="0.00">
                  <c:v>3.8107238795348124</c:v>
                </c:pt>
                <c:pt idx="1413" formatCode="0.00">
                  <c:v>3.8154698714398756</c:v>
                </c:pt>
                <c:pt idx="1414" formatCode="0.00">
                  <c:v>3.8240546444760897</c:v>
                </c:pt>
                <c:pt idx="1415" formatCode="0.00">
                  <c:v>3.8263570636524071</c:v>
                </c:pt>
                <c:pt idx="1416" formatCode="0.00">
                  <c:v>3.8219820676088245</c:v>
                </c:pt>
                <c:pt idx="1417" formatCode="0.00">
                  <c:v>3.8131949645234764</c:v>
                </c:pt>
                <c:pt idx="1418" formatCode="0.00">
                  <c:v>3.8021655334064777</c:v>
                </c:pt>
                <c:pt idx="1419" formatCode="0.00">
                  <c:v>3.7890647392659575</c:v>
                </c:pt>
                <c:pt idx="1420" formatCode="0.00">
                  <c:v>3.7774031580781768</c:v>
                </c:pt>
                <c:pt idx="1421" formatCode="0.00">
                  <c:v>3.7595913401846226</c:v>
                </c:pt>
                <c:pt idx="1422" formatCode="0.00">
                  <c:v>3.7476477468137093</c:v>
                </c:pt>
                <c:pt idx="1423" formatCode="0.00">
                  <c:v>3.7456836941868139</c:v>
                </c:pt>
                <c:pt idx="1424" formatCode="0.00">
                  <c:v>3.7479943076631024</c:v>
                </c:pt>
                <c:pt idx="1425" formatCode="0.00">
                  <c:v>3.7460341486551227</c:v>
                </c:pt>
                <c:pt idx="1426" formatCode="0.00">
                  <c:v>3.7435034932643942</c:v>
                </c:pt>
                <c:pt idx="1427" formatCode="0.00">
                  <c:v>3.7531770743094093</c:v>
                </c:pt>
                <c:pt idx="1428" formatCode="0.00">
                  <c:v>3.7649986545601188</c:v>
                </c:pt>
                <c:pt idx="1429" formatCode="0.00">
                  <c:v>3.7743594444406439</c:v>
                </c:pt>
                <c:pt idx="1430" formatCode="0.00">
                  <c:v>3.7895707533321086</c:v>
                </c:pt>
                <c:pt idx="1431" formatCode="0.00">
                  <c:v>3.8027932144195153</c:v>
                </c:pt>
                <c:pt idx="1432" formatCode="0.00">
                  <c:v>3.8126351256683706</c:v>
                </c:pt>
                <c:pt idx="1433" formatCode="0.00">
                  <c:v>3.8251133294315709</c:v>
                </c:pt>
                <c:pt idx="1434" formatCode="0.00">
                  <c:v>3.8332198037718386</c:v>
                </c:pt>
                <c:pt idx="1435" formatCode="0.00">
                  <c:v>3.8446728437504922</c:v>
                </c:pt>
                <c:pt idx="1436" formatCode="0.00">
                  <c:v>3.8594763667213812</c:v>
                </c:pt>
                <c:pt idx="1437" formatCode="0.00">
                  <c:v>3.8762272040038455</c:v>
                </c:pt>
                <c:pt idx="1438" formatCode="0.00">
                  <c:v>3.8959646832685393</c:v>
                </c:pt>
                <c:pt idx="1439" formatCode="0.00">
                  <c:v>3.9158867470848064</c:v>
                </c:pt>
                <c:pt idx="1440" formatCode="0.00">
                  <c:v>3.9330488886341444</c:v>
                </c:pt>
                <c:pt idx="1441" formatCode="0.00">
                  <c:v>3.9491523293942761</c:v>
                </c:pt>
                <c:pt idx="1442" formatCode="0.00">
                  <c:v>3.9631851253000638</c:v>
                </c:pt>
                <c:pt idx="1443" formatCode="0.00">
                  <c:v>3.970205464470979</c:v>
                </c:pt>
                <c:pt idx="1444" formatCode="0.00">
                  <c:v>3.9741268628315405</c:v>
                </c:pt>
                <c:pt idx="1445" formatCode="0.00">
                  <c:v>3.9842422955284711</c:v>
                </c:pt>
                <c:pt idx="1446" formatCode="0.00">
                  <c:v>3.9944294743995763</c:v>
                </c:pt>
                <c:pt idx="1447" formatCode="0.00">
                  <c:v>4.0030833205534222</c:v>
                </c:pt>
                <c:pt idx="1448" formatCode="0.00">
                  <c:v>4.0105704833809694</c:v>
                </c:pt>
                <c:pt idx="1449" formatCode="0.00">
                  <c:v>4.0180784255848607</c:v>
                </c:pt>
                <c:pt idx="1450" formatCode="0.00">
                  <c:v>4.0192905359076008</c:v>
                </c:pt>
                <c:pt idx="1451" formatCode="0.00">
                  <c:v>4.0142875003870859</c:v>
                </c:pt>
                <c:pt idx="1452" formatCode="0.00">
                  <c:v>4.0075354065316153</c:v>
                </c:pt>
                <c:pt idx="1453" formatCode="0.00">
                  <c:v>4.0005921358908436</c:v>
                </c:pt>
                <c:pt idx="1454" formatCode="0.00">
                  <c:v>3.9961302804652874</c:v>
                </c:pt>
                <c:pt idx="1455" formatCode="0.00">
                  <c:v>3.9955139330665737</c:v>
                </c:pt>
                <c:pt idx="1456" formatCode="0.00">
                  <c:v>3.9929554880933793</c:v>
                </c:pt>
                <c:pt idx="1457" formatCode="0.00">
                  <c:v>3.9937267079712884</c:v>
                </c:pt>
                <c:pt idx="1458" formatCode="0.00">
                  <c:v>3.9930199551984287</c:v>
                </c:pt>
                <c:pt idx="1459" formatCode="0.00">
                  <c:v>3.9917722949833232</c:v>
                </c:pt>
                <c:pt idx="1460" formatCode="0.00">
                  <c:v>3.995371496974657</c:v>
                </c:pt>
                <c:pt idx="1461" formatCode="0.00">
                  <c:v>3.9981392619926184</c:v>
                </c:pt>
                <c:pt idx="1462" formatCode="0.00">
                  <c:v>3.9971537023810066</c:v>
                </c:pt>
                <c:pt idx="1463" formatCode="0.00">
                  <c:v>3.9996551877246902</c:v>
                </c:pt>
                <c:pt idx="1464" formatCode="0.00">
                  <c:v>4.0044518954711483</c:v>
                </c:pt>
                <c:pt idx="1465" formatCode="0.00">
                  <c:v>4.0078072690763493</c:v>
                </c:pt>
                <c:pt idx="1466" formatCode="0.00">
                  <c:v>4.0159988816806118</c:v>
                </c:pt>
                <c:pt idx="1467" formatCode="0.00">
                  <c:v>4.0261840325305336</c:v>
                </c:pt>
                <c:pt idx="1468" formatCode="0.00">
                  <c:v>4.0368512504841956</c:v>
                </c:pt>
                <c:pt idx="1469" formatCode="0.00">
                  <c:v>4.0474603433130074</c:v>
                </c:pt>
                <c:pt idx="1470" formatCode="0.00">
                  <c:v>4.0590324111997766</c:v>
                </c:pt>
                <c:pt idx="1471" formatCode="0.00">
                  <c:v>4.0763989736531601</c:v>
                </c:pt>
                <c:pt idx="1472" formatCode="0.00">
                  <c:v>4.0986242119790184</c:v>
                </c:pt>
                <c:pt idx="1473" formatCode="0.00">
                  <c:v>4.1159603090424106</c:v>
                </c:pt>
                <c:pt idx="1474" formatCode="0.00">
                  <c:v>4.1322405908495217</c:v>
                </c:pt>
                <c:pt idx="1475" formatCode="0.00">
                  <c:v>4.1499686537821798</c:v>
                </c:pt>
                <c:pt idx="1476" formatCode="0.00">
                  <c:v>4.1691810130280462</c:v>
                </c:pt>
                <c:pt idx="1477" formatCode="0.00">
                  <c:v>4.1860265452301082</c:v>
                </c:pt>
                <c:pt idx="1478" formatCode="0.00">
                  <c:v>4.2029776369817693</c:v>
                </c:pt>
                <c:pt idx="1479" formatCode="0.00">
                  <c:v>4.2218117776236008</c:v>
                </c:pt>
                <c:pt idx="1480" formatCode="0.00">
                  <c:v>4.2367519721477347</c:v>
                </c:pt>
                <c:pt idx="1481" formatCode="0.00">
                  <c:v>4.2516854828933059</c:v>
                </c:pt>
                <c:pt idx="1482" formatCode="0.00">
                  <c:v>4.2680564716168261</c:v>
                </c:pt>
                <c:pt idx="1483" formatCode="0.00">
                  <c:v>4.278817249671274</c:v>
                </c:pt>
                <c:pt idx="1484" formatCode="0.00">
                  <c:v>4.2899636168600441</c:v>
                </c:pt>
                <c:pt idx="1485" formatCode="0.00">
                  <c:v>4.298156387944382</c:v>
                </c:pt>
                <c:pt idx="1486" formatCode="0.00">
                  <c:v>4.3044214481853453</c:v>
                </c:pt>
                <c:pt idx="1487" formatCode="0.00">
                  <c:v>4.3072724935953044</c:v>
                </c:pt>
                <c:pt idx="1488" formatCode="0.00">
                  <c:v>4.3130152910648158</c:v>
                </c:pt>
                <c:pt idx="1489" formatCode="0.00">
                  <c:v>4.3149022952048499</c:v>
                </c:pt>
                <c:pt idx="1490" formatCode="0.00">
                  <c:v>4.3148408229370663</c:v>
                </c:pt>
                <c:pt idx="1491" formatCode="0.00">
                  <c:v>4.3152607208085376</c:v>
                </c:pt>
                <c:pt idx="1492" formatCode="0.00">
                  <c:v>4.3154147489763739</c:v>
                </c:pt>
                <c:pt idx="1493" formatCode="0.00">
                  <c:v>4.318141194451532</c:v>
                </c:pt>
                <c:pt idx="1494" formatCode="0.00">
                  <c:v>4.3184987926640366</c:v>
                </c:pt>
                <c:pt idx="1495" formatCode="0.00">
                  <c:v>4.311685764268077</c:v>
                </c:pt>
                <c:pt idx="1496" formatCode="0.00">
                  <c:v>4.3010151762002158</c:v>
                </c:pt>
                <c:pt idx="1497" formatCode="0.00">
                  <c:v>4.2913087687592775</c:v>
                </c:pt>
                <c:pt idx="1498" formatCode="0.00">
                  <c:v>4.2860439715864711</c:v>
                </c:pt>
                <c:pt idx="1499" formatCode="0.00">
                  <c:v>4.2764795185203193</c:v>
                </c:pt>
                <c:pt idx="1500" formatCode="0.00">
                  <c:v>4.2723041979070135</c:v>
                </c:pt>
                <c:pt idx="1501" formatCode="0.00">
                  <c:v>4.2723249955071694</c:v>
                </c:pt>
                <c:pt idx="1502" formatCode="0.00">
                  <c:v>4.2758683454046862</c:v>
                </c:pt>
                <c:pt idx="1503" formatCode="0.00">
                  <c:v>4.2809402869401829</c:v>
                </c:pt>
                <c:pt idx="1504" formatCode="0.00">
                  <c:v>4.2834971262096628</c:v>
                </c:pt>
                <c:pt idx="1505" formatCode="0.00">
                  <c:v>4.2890080265403636</c:v>
                </c:pt>
                <c:pt idx="1506" formatCode="0.00">
                  <c:v>4.289717572559252</c:v>
                </c:pt>
                <c:pt idx="1507" formatCode="0.00">
                  <c:v>4.2895247828927783</c:v>
                </c:pt>
                <c:pt idx="1508" formatCode="0.00">
                  <c:v>4.2836268823342696</c:v>
                </c:pt>
                <c:pt idx="1509" formatCode="0.00">
                  <c:v>4.2825915269736088</c:v>
                </c:pt>
                <c:pt idx="1510" formatCode="0.00">
                  <c:v>4.2840710683274299</c:v>
                </c:pt>
                <c:pt idx="1511" formatCode="0.00">
                  <c:v>4.2826578793395935</c:v>
                </c:pt>
                <c:pt idx="1512" formatCode="0.00">
                  <c:v>4.280486736798415</c:v>
                </c:pt>
                <c:pt idx="1513" formatCode="0.00">
                  <c:v>4.2821245361831339</c:v>
                </c:pt>
                <c:pt idx="1514" formatCode="0.00">
                  <c:v>4.2827494899349245</c:v>
                </c:pt>
                <c:pt idx="1515" formatCode="0.00">
                  <c:v>4.2872694258409352</c:v>
                </c:pt>
                <c:pt idx="1516" formatCode="0.00">
                  <c:v>4.2977106275115275</c:v>
                </c:pt>
                <c:pt idx="1517" formatCode="0.00">
                  <c:v>4.3092102947426447</c:v>
                </c:pt>
                <c:pt idx="1518" formatCode="0.00">
                  <c:v>4.3143819682631257</c:v>
                </c:pt>
                <c:pt idx="1519" formatCode="0.00">
                  <c:v>4.3278594040121039</c:v>
                </c:pt>
                <c:pt idx="1520" formatCode="0.00">
                  <c:v>4.337390213082748</c:v>
                </c:pt>
                <c:pt idx="1521" formatCode="0.00">
                  <c:v>4.3410669990901321</c:v>
                </c:pt>
                <c:pt idx="1522" formatCode="0.00">
                  <c:v>4.3467105658168226</c:v>
                </c:pt>
                <c:pt idx="1523" formatCode="0.00">
                  <c:v>4.3551731040585588</c:v>
                </c:pt>
                <c:pt idx="1524" formatCode="0.00">
                  <c:v>4.36376226318857</c:v>
                </c:pt>
                <c:pt idx="1525" formatCode="0.00">
                  <c:v>4.3756764466166072</c:v>
                </c:pt>
                <c:pt idx="1526" formatCode="0.00">
                  <c:v>4.3918942790047542</c:v>
                </c:pt>
                <c:pt idx="1527" formatCode="0.00">
                  <c:v>4.4059588308051545</c:v>
                </c:pt>
                <c:pt idx="1528" formatCode="0.00">
                  <c:v>4.418968123777935</c:v>
                </c:pt>
                <c:pt idx="1529" formatCode="0.00">
                  <c:v>4.4358085942485781</c:v>
                </c:pt>
                <c:pt idx="1530" formatCode="0.00">
                  <c:v>4.4519507552539457</c:v>
                </c:pt>
                <c:pt idx="1531" formatCode="0.00">
                  <c:v>4.4695430325124743</c:v>
                </c:pt>
                <c:pt idx="1532" formatCode="0.00">
                  <c:v>4.4852917687019227</c:v>
                </c:pt>
                <c:pt idx="1533" formatCode="0.00">
                  <c:v>4.4931577870453099</c:v>
                </c:pt>
                <c:pt idx="1534" formatCode="0.00">
                  <c:v>4.5049360846171158</c:v>
                </c:pt>
                <c:pt idx="1535" formatCode="0.00">
                  <c:v>4.5180608282251109</c:v>
                </c:pt>
                <c:pt idx="1536" formatCode="0.00">
                  <c:v>4.5291912966726526</c:v>
                </c:pt>
                <c:pt idx="1537" formatCode="0.00">
                  <c:v>4.5382341679968476</c:v>
                </c:pt>
                <c:pt idx="1538" formatCode="0.00">
                  <c:v>4.5451465698143245</c:v>
                </c:pt>
                <c:pt idx="1539" formatCode="0.00">
                  <c:v>4.5467116558715599</c:v>
                </c:pt>
                <c:pt idx="1540" formatCode="0.00">
                  <c:v>4.546278701888383</c:v>
                </c:pt>
                <c:pt idx="1541" formatCode="0.00">
                  <c:v>4.5459607124643338</c:v>
                </c:pt>
                <c:pt idx="1542" formatCode="0.00">
                  <c:v>4.5416198239544734</c:v>
                </c:pt>
                <c:pt idx="1543" formatCode="0.00">
                  <c:v>4.5320431039141011</c:v>
                </c:pt>
                <c:pt idx="1544" formatCode="0.00">
                  <c:v>4.522465419927622</c:v>
                </c:pt>
                <c:pt idx="1545" formatCode="0.00">
                  <c:v>4.5114551690140399</c:v>
                </c:pt>
                <c:pt idx="1546" formatCode="0.00">
                  <c:v>4.499519404393939</c:v>
                </c:pt>
                <c:pt idx="1547" formatCode="0.00">
                  <c:v>4.4881612125394117</c:v>
                </c:pt>
                <c:pt idx="1548" formatCode="0.00">
                  <c:v>4.4801895712412456</c:v>
                </c:pt>
                <c:pt idx="1549" formatCode="0.00">
                  <c:v>4.4649636077680324</c:v>
                </c:pt>
                <c:pt idx="1550" formatCode="0.00">
                  <c:v>4.4495119783505128</c:v>
                </c:pt>
                <c:pt idx="1551" formatCode="0.00">
                  <c:v>4.432568338933832</c:v>
                </c:pt>
                <c:pt idx="1552" formatCode="0.00">
                  <c:v>4.4189197581072985</c:v>
                </c:pt>
                <c:pt idx="1553" formatCode="0.00">
                  <c:v>4.4101079367537848</c:v>
                </c:pt>
                <c:pt idx="1554" formatCode="0.00">
                  <c:v>4.3983505334167079</c:v>
                </c:pt>
                <c:pt idx="1555" formatCode="0.00">
                  <c:v>4.3846592681573728</c:v>
                </c:pt>
                <c:pt idx="1556" formatCode="0.00">
                  <c:v>4.3753157819862691</c:v>
                </c:pt>
                <c:pt idx="1557" formatCode="0.00">
                  <c:v>4.3685426808735457</c:v>
                </c:pt>
                <c:pt idx="1558" formatCode="0.00">
                  <c:v>4.3628471185742104</c:v>
                </c:pt>
                <c:pt idx="1559" formatCode="0.00">
                  <c:v>4.3575050435802449</c:v>
                </c:pt>
                <c:pt idx="1560" formatCode="0.00">
                  <c:v>4.3571293320443569</c:v>
                </c:pt>
                <c:pt idx="1561" formatCode="0.00">
                  <c:v>4.3602012883271763</c:v>
                </c:pt>
                <c:pt idx="1562" formatCode="0.00">
                  <c:v>4.3647456867121388</c:v>
                </c:pt>
                <c:pt idx="1563" formatCode="0.00">
                  <c:v>4.3707178750135176</c:v>
                </c:pt>
                <c:pt idx="1564" formatCode="0.00">
                  <c:v>4.3756589120494898</c:v>
                </c:pt>
                <c:pt idx="1565" formatCode="0.00">
                  <c:v>4.3797406372798884</c:v>
                </c:pt>
                <c:pt idx="1566" formatCode="0.00">
                  <c:v>4.3838448318692054</c:v>
                </c:pt>
                <c:pt idx="1567" formatCode="0.00">
                  <c:v>4.3904299934099758</c:v>
                </c:pt>
                <c:pt idx="1568" formatCode="0.00">
                  <c:v>4.3945526859676276</c:v>
                </c:pt>
                <c:pt idx="1569" formatCode="0.00">
                  <c:v>4.4020809433815931</c:v>
                </c:pt>
                <c:pt idx="1570" formatCode="0.00">
                  <c:v>4.4104524619487036</c:v>
                </c:pt>
                <c:pt idx="1571" formatCode="0.00">
                  <c:v>4.4183382119685621</c:v>
                </c:pt>
                <c:pt idx="1572" formatCode="0.00">
                  <c:v>4.4233016848792275</c:v>
                </c:pt>
                <c:pt idx="1573" formatCode="0.00">
                  <c:v>4.4296300329384639</c:v>
                </c:pt>
                <c:pt idx="1574" formatCode="0.00">
                  <c:v>4.4354530780085559</c:v>
                </c:pt>
                <c:pt idx="1575" formatCode="0.00">
                  <c:v>4.4436719911781566</c:v>
                </c:pt>
                <c:pt idx="1576" formatCode="0.00">
                  <c:v>4.4474760260793982</c:v>
                </c:pt>
                <c:pt idx="1577" formatCode="0.00">
                  <c:v>4.4482923272536468</c:v>
                </c:pt>
                <c:pt idx="1578" formatCode="0.00">
                  <c:v>4.4515483505599187</c:v>
                </c:pt>
                <c:pt idx="1579" formatCode="0.00">
                  <c:v>4.4569123268007491</c:v>
                </c:pt>
                <c:pt idx="1580" formatCode="0.00">
                  <c:v>4.4598369473294683</c:v>
                </c:pt>
                <c:pt idx="1581" formatCode="0.00">
                  <c:v>4.4657963118677388</c:v>
                </c:pt>
                <c:pt idx="1582" formatCode="0.00">
                  <c:v>4.467862162507946</c:v>
                </c:pt>
                <c:pt idx="1583" formatCode="0.00">
                  <c:v>4.4694865153148271</c:v>
                </c:pt>
                <c:pt idx="1584" formatCode="0.00">
                  <c:v>4.4736389007641231</c:v>
                </c:pt>
                <c:pt idx="1585" formatCode="0.00">
                  <c:v>4.4757914864792276</c:v>
                </c:pt>
                <c:pt idx="1586" formatCode="0.00">
                  <c:v>4.4764485880478411</c:v>
                </c:pt>
                <c:pt idx="1587" formatCode="0.00">
                  <c:v>4.4781402215710937</c:v>
                </c:pt>
                <c:pt idx="1588" formatCode="0.00">
                  <c:v>4.4813254257149033</c:v>
                </c:pt>
                <c:pt idx="1589" formatCode="0.00">
                  <c:v>4.4819817774350676</c:v>
                </c:pt>
                <c:pt idx="1590" formatCode="0.00">
                  <c:v>4.4826172124519115</c:v>
                </c:pt>
                <c:pt idx="1591" formatCode="0.00">
                  <c:v>4.4851883227061107</c:v>
                </c:pt>
                <c:pt idx="1592" formatCode="0.00">
                  <c:v>4.4877809171861154</c:v>
                </c:pt>
                <c:pt idx="1593" formatCode="0.00">
                  <c:v>4.4876002498803214</c:v>
                </c:pt>
                <c:pt idx="1594" formatCode="0.00">
                  <c:v>4.4894619734012249</c:v>
                </c:pt>
                <c:pt idx="1595" formatCode="0.00">
                  <c:v>4.4893438813971596</c:v>
                </c:pt>
                <c:pt idx="1596" formatCode="0.00">
                  <c:v>4.4886999785967641</c:v>
                </c:pt>
                <c:pt idx="1597" formatCode="0.00">
                  <c:v>4.487571908080672</c:v>
                </c:pt>
                <c:pt idx="1598" formatCode="0.00">
                  <c:v>4.4825083005929542</c:v>
                </c:pt>
                <c:pt idx="1599" formatCode="0.00">
                  <c:v>4.475421850700509</c:v>
                </c:pt>
                <c:pt idx="1600" formatCode="0.00">
                  <c:v>4.4678071836774542</c:v>
                </c:pt>
                <c:pt idx="1601" formatCode="0.00">
                  <c:v>4.4590514003383346</c:v>
                </c:pt>
                <c:pt idx="1602" formatCode="0.00">
                  <c:v>4.4517481200374096</c:v>
                </c:pt>
                <c:pt idx="1603" formatCode="0.00">
                  <c:v>4.4464650799108343</c:v>
                </c:pt>
                <c:pt idx="1604" formatCode="0.00">
                  <c:v>4.4387168958914627</c:v>
                </c:pt>
                <c:pt idx="1605" formatCode="0.00">
                  <c:v>4.4335175727031082</c:v>
                </c:pt>
                <c:pt idx="1606" formatCode="0.00">
                  <c:v>4.4258740304616158</c:v>
                </c:pt>
                <c:pt idx="1607" formatCode="0.00">
                  <c:v>4.418691814262834</c:v>
                </c:pt>
                <c:pt idx="1608" formatCode="0.00">
                  <c:v>4.4114881798291066</c:v>
                </c:pt>
                <c:pt idx="1609" formatCode="0.00">
                  <c:v>4.4038650149626797</c:v>
                </c:pt>
                <c:pt idx="1610" formatCode="0.00">
                  <c:v>4.3967906100313119</c:v>
                </c:pt>
                <c:pt idx="1611" formatCode="0.00">
                  <c:v>4.3902451949639287</c:v>
                </c:pt>
                <c:pt idx="1612" formatCode="0.00">
                  <c:v>4.3807294058694817</c:v>
                </c:pt>
                <c:pt idx="1613" formatCode="0.00">
                  <c:v>4.3732122734038574</c:v>
                </c:pt>
                <c:pt idx="1614" formatCode="0.00">
                  <c:v>4.3640918213156255</c:v>
                </c:pt>
                <c:pt idx="1615" formatCode="0.00">
                  <c:v>4.3569529179504087</c:v>
                </c:pt>
                <c:pt idx="1616" formatCode="0.00">
                  <c:v>4.3498574374962722</c:v>
                </c:pt>
                <c:pt idx="1617" formatCode="0.00">
                  <c:v>4.3397926404518543</c:v>
                </c:pt>
                <c:pt idx="1618" formatCode="0.00">
                  <c:v>4.3346756422745045</c:v>
                </c:pt>
                <c:pt idx="1619" formatCode="0.00">
                  <c:v>4.3285265430760482</c:v>
                </c:pt>
                <c:pt idx="1620" formatCode="0.00">
                  <c:v>4.3243145839132753</c:v>
                </c:pt>
                <c:pt idx="1621" formatCode="0.00">
                  <c:v>4.3171780665601807</c:v>
                </c:pt>
                <c:pt idx="1622" formatCode="0.00">
                  <c:v>4.3119365796284956</c:v>
                </c:pt>
                <c:pt idx="1623" formatCode="0.00">
                  <c:v>4.3065483385248955</c:v>
                </c:pt>
                <c:pt idx="1624" formatCode="0.00">
                  <c:v>4.3005733586243471</c:v>
                </c:pt>
                <c:pt idx="1625" formatCode="0.00">
                  <c:v>4.2910211656843966</c:v>
                </c:pt>
                <c:pt idx="1626" formatCode="0.00">
                  <c:v>4.2839748956246719</c:v>
                </c:pt>
                <c:pt idx="1627" formatCode="0.00">
                  <c:v>4.275895016939919</c:v>
                </c:pt>
                <c:pt idx="1628" formatCode="0.00">
                  <c:v>4.2683215682756899</c:v>
                </c:pt>
                <c:pt idx="1629" formatCode="0.00">
                  <c:v>4.2617193758153302</c:v>
                </c:pt>
                <c:pt idx="1630" formatCode="0.00">
                  <c:v>4.254064961912519</c:v>
                </c:pt>
                <c:pt idx="1631" formatCode="0.00">
                  <c:v>4.2444527211209993</c:v>
                </c:pt>
                <c:pt idx="1632" formatCode="0.00">
                  <c:v>4.2368434556915533</c:v>
                </c:pt>
                <c:pt idx="1633" formatCode="0.00">
                  <c:v>4.2305789514524204</c:v>
                </c:pt>
                <c:pt idx="1634" formatCode="0.00">
                  <c:v>4.225810769238616</c:v>
                </c:pt>
                <c:pt idx="1635" formatCode="0.00">
                  <c:v>4.2191278900174787</c:v>
                </c:pt>
                <c:pt idx="1636" formatCode="0.00">
                  <c:v>4.2075089283960541</c:v>
                </c:pt>
                <c:pt idx="1637" formatCode="0.00">
                  <c:v>4.1984551650595776</c:v>
                </c:pt>
                <c:pt idx="1638" formatCode="0.00">
                  <c:v>4.1864922109279554</c:v>
                </c:pt>
                <c:pt idx="1639" formatCode="0.00">
                  <c:v>4.1740697941497586</c:v>
                </c:pt>
                <c:pt idx="1640" formatCode="0.00">
                  <c:v>4.163698942791588</c:v>
                </c:pt>
                <c:pt idx="1641" formatCode="0.00">
                  <c:v>4.1569590622408814</c:v>
                </c:pt>
                <c:pt idx="1642" formatCode="0.00">
                  <c:v>4.1503202877632024</c:v>
                </c:pt>
                <c:pt idx="1643" formatCode="0.00">
                  <c:v>4.1446920835875574</c:v>
                </c:pt>
                <c:pt idx="1644" formatCode="0.00">
                  <c:v>4.1420514789018847</c:v>
                </c:pt>
                <c:pt idx="1645" formatCode="0.00">
                  <c:v>4.1414079840498434</c:v>
                </c:pt>
                <c:pt idx="1646" formatCode="0.00">
                  <c:v>4.1436092928692583</c:v>
                </c:pt>
                <c:pt idx="1647" formatCode="0.00">
                  <c:v>4.1428642894317971</c:v>
                </c:pt>
                <c:pt idx="1648" formatCode="0.00">
                  <c:v>4.1435719770665767</c:v>
                </c:pt>
                <c:pt idx="1649" formatCode="0.00">
                  <c:v>4.1427852278558328</c:v>
                </c:pt>
                <c:pt idx="1650" formatCode="0.00">
                  <c:v>4.138629677137426</c:v>
                </c:pt>
                <c:pt idx="1651" formatCode="0.00">
                  <c:v>4.1311237878345359</c:v>
                </c:pt>
                <c:pt idx="1652" formatCode="0.00">
                  <c:v>4.1196477519289685</c:v>
                </c:pt>
                <c:pt idx="1653" formatCode="0.00">
                  <c:v>4.1043011380443719</c:v>
                </c:pt>
                <c:pt idx="1654" formatCode="0.00">
                  <c:v>4.0884532316588338</c:v>
                </c:pt>
                <c:pt idx="1655" formatCode="0.00">
                  <c:v>4.071971905885821</c:v>
                </c:pt>
                <c:pt idx="1656" formatCode="0.00">
                  <c:v>4.0598493340719699</c:v>
                </c:pt>
                <c:pt idx="1657" formatCode="0.00">
                  <c:v>4.0502146459460375</c:v>
                </c:pt>
                <c:pt idx="1658" formatCode="0.00">
                  <c:v>4.0419721491260239</c:v>
                </c:pt>
                <c:pt idx="1659" formatCode="0.00">
                  <c:v>4.0336934058311549</c:v>
                </c:pt>
                <c:pt idx="1660" formatCode="0.00">
                  <c:v>4.023863630660041</c:v>
                </c:pt>
                <c:pt idx="1661" formatCode="0.00">
                  <c:v>4.0143194279885748</c:v>
                </c:pt>
                <c:pt idx="1662" formatCode="0.00">
                  <c:v>4.0031886622739465</c:v>
                </c:pt>
                <c:pt idx="1663" formatCode="0.00">
                  <c:v>3.9934661497380128</c:v>
                </c:pt>
                <c:pt idx="1664" formatCode="0.00">
                  <c:v>3.9790014434676535</c:v>
                </c:pt>
                <c:pt idx="1665" formatCode="0.00">
                  <c:v>3.9597010517481808</c:v>
                </c:pt>
                <c:pt idx="1666" formatCode="0.00">
                  <c:v>3.9399871490995637</c:v>
                </c:pt>
                <c:pt idx="1667" formatCode="0.00">
                  <c:v>3.9252101386474436</c:v>
                </c:pt>
                <c:pt idx="1668" formatCode="0.00">
                  <c:v>3.9133346671930545</c:v>
                </c:pt>
                <c:pt idx="1669" formatCode="0.00">
                  <c:v>3.9058767589356576</c:v>
                </c:pt>
                <c:pt idx="1670" formatCode="0.00">
                  <c:v>3.8994090854961714</c:v>
                </c:pt>
                <c:pt idx="1671" formatCode="0.00">
                  <c:v>3.8977439680665049</c:v>
                </c:pt>
                <c:pt idx="1672" formatCode="0.00">
                  <c:v>3.9009971153196603</c:v>
                </c:pt>
                <c:pt idx="1673" formatCode="0.00">
                  <c:v>3.9052763570860938</c:v>
                </c:pt>
                <c:pt idx="1674" formatCode="0.00">
                  <c:v>3.9056850036427049</c:v>
                </c:pt>
                <c:pt idx="1675" formatCode="0.00">
                  <c:v>3.9052014446485082</c:v>
                </c:pt>
                <c:pt idx="1676" formatCode="0.00">
                  <c:v>3.9029314476554395</c:v>
                </c:pt>
                <c:pt idx="1677" formatCode="0.00">
                  <c:v>3.8996007373011716</c:v>
                </c:pt>
                <c:pt idx="1678" formatCode="0.00">
                  <c:v>3.8963628224065352</c:v>
                </c:pt>
                <c:pt idx="1679" formatCode="0.00">
                  <c:v>3.895636758131912</c:v>
                </c:pt>
                <c:pt idx="1680" formatCode="0.00">
                  <c:v>3.8939999097918516</c:v>
                </c:pt>
                <c:pt idx="1681" formatCode="0.00">
                  <c:v>3.8867560864707649</c:v>
                </c:pt>
                <c:pt idx="1682" formatCode="0.00">
                  <c:v>3.8831082396973047</c:v>
                </c:pt>
                <c:pt idx="1683" formatCode="0.00">
                  <c:v>3.8762431101770938</c:v>
                </c:pt>
                <c:pt idx="1684" formatCode="0.00">
                  <c:v>3.87384255769667</c:v>
                </c:pt>
                <c:pt idx="1685" formatCode="0.00">
                  <c:v>3.8796618094518514</c:v>
                </c:pt>
                <c:pt idx="1686" formatCode="0.00">
                  <c:v>3.8859386679638503</c:v>
                </c:pt>
                <c:pt idx="1687" formatCode="0.00">
                  <c:v>3.8868461500776896</c:v>
                </c:pt>
                <c:pt idx="1688" formatCode="0.00">
                  <c:v>3.8814717965969159</c:v>
                </c:pt>
                <c:pt idx="1689" formatCode="0.00">
                  <c:v>3.8756205641948478</c:v>
                </c:pt>
                <c:pt idx="1690" formatCode="0.00">
                  <c:v>3.8737444019165523</c:v>
                </c:pt>
                <c:pt idx="1691" formatCode="0.00">
                  <c:v>3.8743437200792057</c:v>
                </c:pt>
                <c:pt idx="1692" formatCode="0.00">
                  <c:v>3.876421462795578</c:v>
                </c:pt>
                <c:pt idx="1693" formatCode="0.00">
                  <c:v>3.8799176392329899</c:v>
                </c:pt>
                <c:pt idx="1694" formatCode="0.00">
                  <c:v>3.8882924382235076</c:v>
                </c:pt>
                <c:pt idx="1695" formatCode="0.00">
                  <c:v>3.8965697723510679</c:v>
                </c:pt>
                <c:pt idx="1696" formatCode="0.00">
                  <c:v>3.9052874582401644</c:v>
                </c:pt>
                <c:pt idx="1697" formatCode="0.00">
                  <c:v>3.9125324457092603</c:v>
                </c:pt>
                <c:pt idx="1698" formatCode="0.00">
                  <c:v>3.91725866262433</c:v>
                </c:pt>
                <c:pt idx="1699" formatCode="0.00">
                  <c:v>3.9209774887486875</c:v>
                </c:pt>
                <c:pt idx="1700" formatCode="0.00">
                  <c:v>3.9241376670321388</c:v>
                </c:pt>
                <c:pt idx="1701" formatCode="0.00">
                  <c:v>3.9300358932991175</c:v>
                </c:pt>
                <c:pt idx="1702" formatCode="0.00">
                  <c:v>3.9358114710436887</c:v>
                </c:pt>
                <c:pt idx="1703" formatCode="0.00">
                  <c:v>3.9404840135548191</c:v>
                </c:pt>
                <c:pt idx="1704" formatCode="0.00">
                  <c:v>3.9425598419923746</c:v>
                </c:pt>
                <c:pt idx="1705" formatCode="0.00">
                  <c:v>3.9388032289708166</c:v>
                </c:pt>
                <c:pt idx="1706" formatCode="0.00">
                  <c:v>3.9306702285682862</c:v>
                </c:pt>
                <c:pt idx="1707" formatCode="0.00">
                  <c:v>3.9279787158589565</c:v>
                </c:pt>
                <c:pt idx="1708" formatCode="0.00">
                  <c:v>3.9306184032804539</c:v>
                </c:pt>
                <c:pt idx="1709" formatCode="0.00">
                  <c:v>3.9342521650597329</c:v>
                </c:pt>
                <c:pt idx="1710" formatCode="0.00">
                  <c:v>3.9344243136652266</c:v>
                </c:pt>
                <c:pt idx="1711" formatCode="0.00">
                  <c:v>3.9312301301966408</c:v>
                </c:pt>
                <c:pt idx="1712" formatCode="0.00">
                  <c:v>3.9212395129793109</c:v>
                </c:pt>
                <c:pt idx="1713" formatCode="0.00">
                  <c:v>3.9133106929484347</c:v>
                </c:pt>
                <c:pt idx="1714" formatCode="0.00">
                  <c:v>3.9064336817708778</c:v>
                </c:pt>
                <c:pt idx="1715" formatCode="0.00">
                  <c:v>3.9066669859411887</c:v>
                </c:pt>
                <c:pt idx="1716" formatCode="0.00">
                  <c:v>3.9079292456492789</c:v>
                </c:pt>
                <c:pt idx="1717" formatCode="0.00">
                  <c:v>3.9091493288411869</c:v>
                </c:pt>
                <c:pt idx="1718" formatCode="0.00">
                  <c:v>3.9123354178517915</c:v>
                </c:pt>
                <c:pt idx="1719" formatCode="0.00">
                  <c:v>3.9150316131099743</c:v>
                </c:pt>
                <c:pt idx="1720" formatCode="0.00">
                  <c:v>3.9211637850800649</c:v>
                </c:pt>
                <c:pt idx="1721" formatCode="0.00">
                  <c:v>3.9252428845047782</c:v>
                </c:pt>
                <c:pt idx="1722" formatCode="0.00">
                  <c:v>3.9274760270973972</c:v>
                </c:pt>
                <c:pt idx="1723" formatCode="0.00">
                  <c:v>3.9292153837609667</c:v>
                </c:pt>
                <c:pt idx="1724" formatCode="0.00">
                  <c:v>3.9328636734102722</c:v>
                </c:pt>
                <c:pt idx="1725" formatCode="0.00">
                  <c:v>3.9374996084289386</c:v>
                </c:pt>
                <c:pt idx="1726" formatCode="0.00">
                  <c:v>3.9455253303942284</c:v>
                </c:pt>
                <c:pt idx="1727" formatCode="0.00">
                  <c:v>3.9519850026931307</c:v>
                </c:pt>
                <c:pt idx="1728" formatCode="0.00">
                  <c:v>3.9559936158888198</c:v>
                </c:pt>
                <c:pt idx="1729" formatCode="0.00">
                  <c:v>3.9546213183638463</c:v>
                </c:pt>
                <c:pt idx="1730" formatCode="0.00">
                  <c:v>3.955666215524829</c:v>
                </c:pt>
                <c:pt idx="1731" formatCode="0.00">
                  <c:v>3.9577852277738836</c:v>
                </c:pt>
                <c:pt idx="1732" formatCode="0.00">
                  <c:v>3.9598678121672464</c:v>
                </c:pt>
                <c:pt idx="1733" formatCode="0.00">
                  <c:v>3.959479463226125</c:v>
                </c:pt>
                <c:pt idx="1734" formatCode="0.00">
                  <c:v>3.9581367580355846</c:v>
                </c:pt>
                <c:pt idx="1735" formatCode="0.00">
                  <c:v>3.9543783162229205</c:v>
                </c:pt>
                <c:pt idx="1736" formatCode="0.00">
                  <c:v>3.9516154943323798</c:v>
                </c:pt>
                <c:pt idx="1737" formatCode="0.00">
                  <c:v>3.9508854135668607</c:v>
                </c:pt>
                <c:pt idx="1738" formatCode="0.00">
                  <c:v>3.9479577303863023</c:v>
                </c:pt>
                <c:pt idx="1739" formatCode="0.00">
                  <c:v>3.9454580717579142</c:v>
                </c:pt>
                <c:pt idx="1740" formatCode="0.00">
                  <c:v>3.9414450473053164</c:v>
                </c:pt>
                <c:pt idx="1741" formatCode="0.00">
                  <c:v>3.9413795826869964</c:v>
                </c:pt>
                <c:pt idx="1742" formatCode="0.00">
                  <c:v>3.9409465312868148</c:v>
                </c:pt>
                <c:pt idx="1743" formatCode="0.00">
                  <c:v>3.9419570130477539</c:v>
                </c:pt>
                <c:pt idx="1744" formatCode="0.00">
                  <c:v>3.9433023291442892</c:v>
                </c:pt>
                <c:pt idx="1745" formatCode="0.00">
                  <c:v>3.9448397069926315</c:v>
                </c:pt>
                <c:pt idx="1746" formatCode="0.00">
                  <c:v>3.9492578430085947</c:v>
                </c:pt>
                <c:pt idx="1747" formatCode="0.00">
                  <c:v>3.9526811166488023</c:v>
                </c:pt>
                <c:pt idx="1748" formatCode="0.00">
                  <c:v>3.9565546581982085</c:v>
                </c:pt>
                <c:pt idx="1749" formatCode="0.00">
                  <c:v>3.9609895132149058</c:v>
                </c:pt>
                <c:pt idx="1750" formatCode="0.00">
                  <c:v>3.9655462191490507</c:v>
                </c:pt>
                <c:pt idx="1751" formatCode="0.00">
                  <c:v>3.9695604108761926</c:v>
                </c:pt>
                <c:pt idx="1752" formatCode="0.00">
                  <c:v>3.9813578741246145</c:v>
                </c:pt>
                <c:pt idx="1753" formatCode="0.00">
                  <c:v>3.9905130512321065</c:v>
                </c:pt>
                <c:pt idx="1754" formatCode="0.00">
                  <c:v>3.9940329245329345</c:v>
                </c:pt>
                <c:pt idx="1755" formatCode="0.00">
                  <c:v>3.999653198780682</c:v>
                </c:pt>
                <c:pt idx="1756" formatCode="0.00">
                  <c:v>4.005058822839251</c:v>
                </c:pt>
                <c:pt idx="1757" formatCode="0.00">
                  <c:v>4.0083298612006129</c:v>
                </c:pt>
                <c:pt idx="1758" formatCode="0.00">
                  <c:v>4.0123122158923419</c:v>
                </c:pt>
                <c:pt idx="1759" formatCode="0.00">
                  <c:v>4.0179791336470583</c:v>
                </c:pt>
                <c:pt idx="1760" formatCode="0.00">
                  <c:v>4.0228418787918354</c:v>
                </c:pt>
                <c:pt idx="1761" formatCode="0.00">
                  <c:v>4.0272130096244387</c:v>
                </c:pt>
                <c:pt idx="1762" formatCode="0.00">
                  <c:v>4.030426292385493</c:v>
                </c:pt>
                <c:pt idx="1763" formatCode="0.00">
                  <c:v>4.0346980428943038</c:v>
                </c:pt>
                <c:pt idx="1764" formatCode="0.00">
                  <c:v>4.0385774298882726</c:v>
                </c:pt>
                <c:pt idx="1765" formatCode="0.00">
                  <c:v>4.0443211076305818</c:v>
                </c:pt>
                <c:pt idx="1766" formatCode="0.00">
                  <c:v>4.0480489758772773</c:v>
                </c:pt>
                <c:pt idx="1767" formatCode="0.00">
                  <c:v>4.0488567918754992</c:v>
                </c:pt>
                <c:pt idx="1768" formatCode="0.00">
                  <c:v>4.0488254680504481</c:v>
                </c:pt>
                <c:pt idx="1769" formatCode="0.00">
                  <c:v>4.0512212481365566</c:v>
                </c:pt>
                <c:pt idx="1770" formatCode="0.00">
                  <c:v>4.0510283879503444</c:v>
                </c:pt>
                <c:pt idx="1771" formatCode="0.00">
                  <c:v>4.0487751674934955</c:v>
                </c:pt>
                <c:pt idx="1772" formatCode="0.00">
                  <c:v>4.0436219566624541</c:v>
                </c:pt>
                <c:pt idx="1773" formatCode="0.00">
                  <c:v>4.0375464329634614</c:v>
                </c:pt>
                <c:pt idx="1774" formatCode="0.00">
                  <c:v>4.038071283773359</c:v>
                </c:pt>
                <c:pt idx="1775" formatCode="0.00">
                  <c:v>4.0368963993265021</c:v>
                </c:pt>
                <c:pt idx="1776" formatCode="0.00">
                  <c:v>4.0387451458763417</c:v>
                </c:pt>
                <c:pt idx="1777" formatCode="0.00">
                  <c:v>4.0411811467811312</c:v>
                </c:pt>
                <c:pt idx="1778" formatCode="0.00">
                  <c:v>4.0476003005001946</c:v>
                </c:pt>
                <c:pt idx="1779" formatCode="0.00">
                  <c:v>4.0533940042613352</c:v>
                </c:pt>
                <c:pt idx="1780" formatCode="0.00">
                  <c:v>4.0580489432750202</c:v>
                </c:pt>
                <c:pt idx="1781" formatCode="0.00">
                  <c:v>4.0627641188902315</c:v>
                </c:pt>
                <c:pt idx="1782" formatCode="0.00">
                  <c:v>4.0689581507817447</c:v>
                </c:pt>
                <c:pt idx="1783" formatCode="0.00">
                  <c:v>4.073532752552306</c:v>
                </c:pt>
                <c:pt idx="1784" formatCode="0.00">
                  <c:v>4.0751233182988047</c:v>
                </c:pt>
                <c:pt idx="1785" formatCode="0.00">
                  <c:v>4.0707298288483535</c:v>
                </c:pt>
                <c:pt idx="1786" formatCode="0.00">
                  <c:v>4.0634756570290769</c:v>
                </c:pt>
                <c:pt idx="1787" formatCode="0.00">
                  <c:v>4.0640657283696004</c:v>
                </c:pt>
                <c:pt idx="1788" formatCode="0.00">
                  <c:v>4.0625552438070773</c:v>
                </c:pt>
                <c:pt idx="1789" formatCode="0.00">
                  <c:v>4.061083934341652</c:v>
                </c:pt>
                <c:pt idx="1790" formatCode="0.00">
                  <c:v>4.0605539628140948</c:v>
                </c:pt>
                <c:pt idx="1791" formatCode="0.00">
                  <c:v>4.062475981344293</c:v>
                </c:pt>
                <c:pt idx="1792" formatCode="0.00">
                  <c:v>4.0628287860285619</c:v>
                </c:pt>
                <c:pt idx="1793" formatCode="0.00">
                  <c:v>4.0705135548289073</c:v>
                </c:pt>
                <c:pt idx="1794" formatCode="0.00">
                  <c:v>4.0761393970037973</c:v>
                </c:pt>
                <c:pt idx="1795" formatCode="0.00">
                  <c:v>4.081153301204818</c:v>
                </c:pt>
                <c:pt idx="1796" formatCode="0.00">
                  <c:v>4.0844066318769405</c:v>
                </c:pt>
                <c:pt idx="1797" formatCode="0.00">
                  <c:v>4.0861142407422459</c:v>
                </c:pt>
                <c:pt idx="1798" formatCode="0.00">
                  <c:v>4.0867525194064793</c:v>
                </c:pt>
                <c:pt idx="1799" formatCode="0.00">
                  <c:v>4.0873685048623143</c:v>
                </c:pt>
                <c:pt idx="1800" formatCode="0.00">
                  <c:v>4.0884935753411158</c:v>
                </c:pt>
                <c:pt idx="1801" formatCode="0.00">
                  <c:v>4.0876414371789274</c:v>
                </c:pt>
                <c:pt idx="1802" formatCode="0.00">
                  <c:v>4.0876153106678954</c:v>
                </c:pt>
                <c:pt idx="1803" formatCode="0.00">
                  <c:v>4.0891678266406615</c:v>
                </c:pt>
                <c:pt idx="1804" formatCode="0.00">
                  <c:v>4.0949197714492431</c:v>
                </c:pt>
                <c:pt idx="1805" formatCode="0.00">
                  <c:v>4.1053502144085998</c:v>
                </c:pt>
                <c:pt idx="1806" formatCode="0.00">
                  <c:v>4.1135311450711338</c:v>
                </c:pt>
                <c:pt idx="1807" formatCode="0.00">
                  <c:v>4.1142678505346257</c:v>
                </c:pt>
                <c:pt idx="1808" formatCode="0.00">
                  <c:v>4.1198689449969681</c:v>
                </c:pt>
                <c:pt idx="1809" formatCode="0.00">
                  <c:v>4.12602054143135</c:v>
                </c:pt>
                <c:pt idx="1810" formatCode="0.00">
                  <c:v>4.1302640364461469</c:v>
                </c:pt>
                <c:pt idx="1811" formatCode="0.00">
                  <c:v>4.1307522284302376</c:v>
                </c:pt>
                <c:pt idx="1812" formatCode="0.00">
                  <c:v>4.1355542547362116</c:v>
                </c:pt>
                <c:pt idx="1813" formatCode="0.00">
                  <c:v>4.1330479601704511</c:v>
                </c:pt>
                <c:pt idx="1814" formatCode="0.00">
                  <c:v>4.1314787782685309</c:v>
                </c:pt>
                <c:pt idx="1815" formatCode="0.00">
                  <c:v>4.1300183462310072</c:v>
                </c:pt>
                <c:pt idx="1816" formatCode="0.00">
                  <c:v>4.1271913009083496</c:v>
                </c:pt>
                <c:pt idx="1817" formatCode="0.00">
                  <c:v>4.1275980545594617</c:v>
                </c:pt>
                <c:pt idx="1818" formatCode="0.00">
                  <c:v>4.1287989824360629</c:v>
                </c:pt>
                <c:pt idx="1819" formatCode="0.00">
                  <c:v>4.1243642152303206</c:v>
                </c:pt>
                <c:pt idx="1820" formatCode="0.00">
                  <c:v>4.1205127445598304</c:v>
                </c:pt>
                <c:pt idx="1821" formatCode="0.00">
                  <c:v>4.1200739653075269</c:v>
                </c:pt>
                <c:pt idx="1822" formatCode="0.00">
                  <c:v>4.1172977024886652</c:v>
                </c:pt>
                <c:pt idx="1823" formatCode="0.00">
                  <c:v>4.1124340730503288</c:v>
                </c:pt>
                <c:pt idx="1824" formatCode="0.00">
                  <c:v>4.1059244893898708</c:v>
                </c:pt>
                <c:pt idx="1825" formatCode="0.00">
                  <c:v>4.1001265308789598</c:v>
                </c:pt>
                <c:pt idx="1826" formatCode="0.00">
                  <c:v>4.0989970607749724</c:v>
                </c:pt>
                <c:pt idx="1827" formatCode="0.00">
                  <c:v>4.0990054989729838</c:v>
                </c:pt>
                <c:pt idx="1828" formatCode="0.00">
                  <c:v>4.0957635267935313</c:v>
                </c:pt>
                <c:pt idx="1829" formatCode="0.00">
                  <c:v>4.0953986703162784</c:v>
                </c:pt>
                <c:pt idx="1830" formatCode="0.00">
                  <c:v>4.0964983665369461</c:v>
                </c:pt>
                <c:pt idx="1831" formatCode="0.00">
                  <c:v>4.0989124048221575</c:v>
                </c:pt>
                <c:pt idx="1832" formatCode="0.00">
                  <c:v>4.0989523450670076</c:v>
                </c:pt>
                <c:pt idx="1833" formatCode="0.00">
                  <c:v>4.1048282779995562</c:v>
                </c:pt>
                <c:pt idx="1834" formatCode="0.00">
                  <c:v>4.1098311050942202</c:v>
                </c:pt>
                <c:pt idx="1835" formatCode="0.00">
                  <c:v>4.1133085331915265</c:v>
                </c:pt>
                <c:pt idx="1836" formatCode="0.00">
                  <c:v>4.1164248493619073</c:v>
                </c:pt>
                <c:pt idx="1837" formatCode="0.00">
                  <c:v>4.1163787115862442</c:v>
                </c:pt>
                <c:pt idx="1838" formatCode="0.00">
                  <c:v>4.1141096730212059</c:v>
                </c:pt>
                <c:pt idx="1839" formatCode="0.00">
                  <c:v>4.1184664822394579</c:v>
                </c:pt>
                <c:pt idx="1840" formatCode="0.00">
                  <c:v>4.1230881466954941</c:v>
                </c:pt>
                <c:pt idx="1841" formatCode="0.00">
                  <c:v>4.1257023821972032</c:v>
                </c:pt>
                <c:pt idx="1842" formatCode="0.00">
                  <c:v>4.1297347973724268</c:v>
                </c:pt>
                <c:pt idx="1843" formatCode="0.00">
                  <c:v>4.1315463385899829</c:v>
                </c:pt>
                <c:pt idx="1844" formatCode="0.00">
                  <c:v>4.1358019354518696</c:v>
                </c:pt>
                <c:pt idx="1845" formatCode="0.00">
                  <c:v>4.135613557146268</c:v>
                </c:pt>
                <c:pt idx="1846" formatCode="0.00">
                  <c:v>4.1303429938927634</c:v>
                </c:pt>
                <c:pt idx="1847" formatCode="0.00">
                  <c:v>4.1249373345530689</c:v>
                </c:pt>
                <c:pt idx="1848" formatCode="0.00">
                  <c:v>4.1218978625281881</c:v>
                </c:pt>
                <c:pt idx="1849" formatCode="0.00">
                  <c:v>4.1143616977004909</c:v>
                </c:pt>
                <c:pt idx="1850" formatCode="0.00">
                  <c:v>4.1092540924080767</c:v>
                </c:pt>
                <c:pt idx="1851" formatCode="0.00">
                  <c:v>4.1050827125098284</c:v>
                </c:pt>
                <c:pt idx="1852" formatCode="0.00">
                  <c:v>4.1014379392896911</c:v>
                </c:pt>
                <c:pt idx="1853" formatCode="0.00">
                  <c:v>4.0958057387816185</c:v>
                </c:pt>
                <c:pt idx="1854" formatCode="0.00">
                  <c:v>4.0964340230365561</c:v>
                </c:pt>
                <c:pt idx="1855" formatCode="0.00">
                  <c:v>4.0979374068681178</c:v>
                </c:pt>
                <c:pt idx="1856" formatCode="0.00">
                  <c:v>4.0990703169362259</c:v>
                </c:pt>
                <c:pt idx="1857" formatCode="0.00">
                  <c:v>4.0961398965929607</c:v>
                </c:pt>
                <c:pt idx="1858" formatCode="0.00">
                  <c:v>4.0942338192214889</c:v>
                </c:pt>
                <c:pt idx="1859" formatCode="0.00">
                  <c:v>4.0923606712383434</c:v>
                </c:pt>
                <c:pt idx="1860" formatCode="0.00">
                  <c:v>4.086651040272157</c:v>
                </c:pt>
                <c:pt idx="1861" formatCode="0.00">
                  <c:v>4.0815657958688423</c:v>
                </c:pt>
                <c:pt idx="1862" formatCode="0.00">
                  <c:v>4.0760946382185317</c:v>
                </c:pt>
                <c:pt idx="1863" formatCode="0.00">
                  <c:v>4.0748697060674468</c:v>
                </c:pt>
                <c:pt idx="1864" formatCode="0.00">
                  <c:v>4.0728305560792499</c:v>
                </c:pt>
                <c:pt idx="1865" formatCode="0.00">
                  <c:v>4.0752737542355026</c:v>
                </c:pt>
                <c:pt idx="1866" formatCode="0.00">
                  <c:v>4.081684698000366</c:v>
                </c:pt>
                <c:pt idx="1867" formatCode="0.00">
                  <c:v>4.0866626435023532</c:v>
                </c:pt>
                <c:pt idx="1868" formatCode="0.00">
                  <c:v>4.0891194118937264</c:v>
                </c:pt>
                <c:pt idx="1869" formatCode="0.00">
                  <c:v>4.0870681911335893</c:v>
                </c:pt>
                <c:pt idx="1870" formatCode="0.00">
                  <c:v>4.0804718255921069</c:v>
                </c:pt>
                <c:pt idx="1871" formatCode="0.00">
                  <c:v>4.0733208152917069</c:v>
                </c:pt>
                <c:pt idx="1872" formatCode="0.00">
                  <c:v>4.0670417603697944</c:v>
                </c:pt>
                <c:pt idx="1873" formatCode="0.00">
                  <c:v>4.0623983044156757</c:v>
                </c:pt>
                <c:pt idx="1874" formatCode="0.00">
                  <c:v>4.0524421557979418</c:v>
                </c:pt>
                <c:pt idx="1875" formatCode="0.00">
                  <c:v>4.0411738012762557</c:v>
                </c:pt>
                <c:pt idx="1876" formatCode="0.00">
                  <c:v>4.0304842898854814</c:v>
                </c:pt>
                <c:pt idx="1877" formatCode="0.00">
                  <c:v>4.0224978711041315</c:v>
                </c:pt>
                <c:pt idx="1878" formatCode="0.00">
                  <c:v>4.0149137974156233</c:v>
                </c:pt>
                <c:pt idx="1879" formatCode="0.00">
                  <c:v>4.0018961414329235</c:v>
                </c:pt>
                <c:pt idx="1880" formatCode="0.00">
                  <c:v>3.9909507130668045</c:v>
                </c:pt>
                <c:pt idx="1881" formatCode="0.00">
                  <c:v>3.9799453508776068</c:v>
                </c:pt>
                <c:pt idx="1882" formatCode="0.00">
                  <c:v>3.9713157978201723</c:v>
                </c:pt>
                <c:pt idx="1883" formatCode="0.00">
                  <c:v>3.9636512286917962</c:v>
                </c:pt>
                <c:pt idx="1884" formatCode="0.00">
                  <c:v>3.9552659156528138</c:v>
                </c:pt>
                <c:pt idx="1885" formatCode="0.00">
                  <c:v>3.945446896315965</c:v>
                </c:pt>
                <c:pt idx="1886" formatCode="0.00">
                  <c:v>3.9348972981313013</c:v>
                </c:pt>
                <c:pt idx="1887" formatCode="0.00">
                  <c:v>3.9277759583019458</c:v>
                </c:pt>
                <c:pt idx="1888" formatCode="0.00">
                  <c:v>3.9197665728528541</c:v>
                </c:pt>
                <c:pt idx="1889" formatCode="0.00">
                  <c:v>3.9206759050037903</c:v>
                </c:pt>
                <c:pt idx="1890" formatCode="0.00">
                  <c:v>3.9236893441465548</c:v>
                </c:pt>
                <c:pt idx="1891" formatCode="0.00">
                  <c:v>3.9277623257034668</c:v>
                </c:pt>
                <c:pt idx="1892" formatCode="0.00">
                  <c:v>3.9300924445780026</c:v>
                </c:pt>
                <c:pt idx="1893" formatCode="0.00">
                  <c:v>3.9284838799237756</c:v>
                </c:pt>
                <c:pt idx="1894" formatCode="0.00">
                  <c:v>3.9254443395690544</c:v>
                </c:pt>
                <c:pt idx="1895" formatCode="0.00">
                  <c:v>3.9239304014334144</c:v>
                </c:pt>
                <c:pt idx="1896" formatCode="0.00">
                  <c:v>3.9227855477587106</c:v>
                </c:pt>
                <c:pt idx="1897" formatCode="0.00">
                  <c:v>3.9235522082853578</c:v>
                </c:pt>
                <c:pt idx="1898" formatCode="0.00">
                  <c:v>3.9244364018415885</c:v>
                </c:pt>
                <c:pt idx="1899" formatCode="0.00">
                  <c:v>3.9287963005439224</c:v>
                </c:pt>
                <c:pt idx="1900" formatCode="0.00">
                  <c:v>3.933602638883122</c:v>
                </c:pt>
                <c:pt idx="1901" formatCode="0.00">
                  <c:v>3.9374985552368118</c:v>
                </c:pt>
                <c:pt idx="1902" formatCode="0.00">
                  <c:v>3.9381043168469034</c:v>
                </c:pt>
                <c:pt idx="1903" formatCode="0.00">
                  <c:v>3.9382678146359624</c:v>
                </c:pt>
                <c:pt idx="1904" formatCode="0.00">
                  <c:v>3.9386069021856684</c:v>
                </c:pt>
                <c:pt idx="1905" formatCode="0.00">
                  <c:v>3.9391978052699201</c:v>
                </c:pt>
                <c:pt idx="1906" formatCode="0.00">
                  <c:v>3.9406996412454278</c:v>
                </c:pt>
                <c:pt idx="1907" formatCode="0.00">
                  <c:v>3.9417577383369333</c:v>
                </c:pt>
                <c:pt idx="1908" formatCode="0.00">
                  <c:v>3.9422128311116209</c:v>
                </c:pt>
                <c:pt idx="1909" formatCode="0.00">
                  <c:v>3.9408145488579711</c:v>
                </c:pt>
                <c:pt idx="1910" formatCode="0.00">
                  <c:v>3.9409639061658814</c:v>
                </c:pt>
                <c:pt idx="1911" formatCode="0.00">
                  <c:v>3.9417524055759849</c:v>
                </c:pt>
                <c:pt idx="1912" formatCode="0.00">
                  <c:v>3.9434710146804335</c:v>
                </c:pt>
                <c:pt idx="1913" formatCode="0.00">
                  <c:v>3.9460393986661373</c:v>
                </c:pt>
                <c:pt idx="1914" formatCode="0.00">
                  <c:v>3.9506039252588776</c:v>
                </c:pt>
                <c:pt idx="1915" formatCode="0.00">
                  <c:v>3.9531941120492071</c:v>
                </c:pt>
                <c:pt idx="1916" formatCode="0.00">
                  <c:v>3.9558246441962566</c:v>
                </c:pt>
                <c:pt idx="1917" formatCode="0.00">
                  <c:v>3.957326415813351</c:v>
                </c:pt>
                <c:pt idx="1918" formatCode="0.00">
                  <c:v>3.9552840318785494</c:v>
                </c:pt>
                <c:pt idx="1919" formatCode="0.00">
                  <c:v>3.9536876844492879</c:v>
                </c:pt>
                <c:pt idx="1920" formatCode="0.00">
                  <c:v>3.95110193386519</c:v>
                </c:pt>
                <c:pt idx="1921" formatCode="0.00">
                  <c:v>3.9489433734119586</c:v>
                </c:pt>
                <c:pt idx="1922" formatCode="0.00">
                  <c:v>3.9466696301948518</c:v>
                </c:pt>
                <c:pt idx="1923" formatCode="0.00">
                  <c:v>3.9389681909134553</c:v>
                </c:pt>
                <c:pt idx="1924" formatCode="0.00">
                  <c:v>3.932214436700407</c:v>
                </c:pt>
                <c:pt idx="1925" formatCode="0.00">
                  <c:v>3.9266961332530537</c:v>
                </c:pt>
                <c:pt idx="1926" formatCode="0.00">
                  <c:v>3.9191816257496086</c:v>
                </c:pt>
                <c:pt idx="1927" formatCode="0.00">
                  <c:v>3.9081609302652778</c:v>
                </c:pt>
                <c:pt idx="1928" formatCode="0.00">
                  <c:v>3.9007030345312024</c:v>
                </c:pt>
                <c:pt idx="1929" formatCode="0.00">
                  <c:v>3.8912457459549779</c:v>
                </c:pt>
                <c:pt idx="1930" formatCode="0.00">
                  <c:v>3.8802561310168286</c:v>
                </c:pt>
                <c:pt idx="1931" formatCode="0.00">
                  <c:v>3.8681974715462863</c:v>
                </c:pt>
                <c:pt idx="1932" formatCode="0.00">
                  <c:v>3.8551512915108668</c:v>
                </c:pt>
                <c:pt idx="1933" formatCode="0.00">
                  <c:v>3.8417688297765538</c:v>
                </c:pt>
                <c:pt idx="1934" formatCode="0.00">
                  <c:v>3.8277687996251943</c:v>
                </c:pt>
                <c:pt idx="1935" formatCode="0.00">
                  <c:v>3.8146981119433567</c:v>
                </c:pt>
                <c:pt idx="1936" formatCode="0.00">
                  <c:v>3.8060512418915358</c:v>
                </c:pt>
                <c:pt idx="1937" formatCode="0.00">
                  <c:v>3.802450810658518</c:v>
                </c:pt>
                <c:pt idx="1938" formatCode="0.00">
                  <c:v>3.8014483220558217</c:v>
                </c:pt>
                <c:pt idx="1939" formatCode="0.00">
                  <c:v>3.8022764042039854</c:v>
                </c:pt>
                <c:pt idx="1940" formatCode="0.00">
                  <c:v>3.8020741112284293</c:v>
                </c:pt>
                <c:pt idx="1941" formatCode="0.00">
                  <c:v>3.8033864988242931</c:v>
                </c:pt>
                <c:pt idx="1942" formatCode="0.00">
                  <c:v>3.8045835960351098</c:v>
                </c:pt>
                <c:pt idx="1943" formatCode="0.00">
                  <c:v>3.8088192402177041</c:v>
                </c:pt>
                <c:pt idx="1944" formatCode="0.00">
                  <c:v>3.8124231895761738</c:v>
                </c:pt>
                <c:pt idx="1945" formatCode="0.00">
                  <c:v>3.8149066996630898</c:v>
                </c:pt>
                <c:pt idx="1946" formatCode="0.00">
                  <c:v>3.8180058034044002</c:v>
                </c:pt>
                <c:pt idx="1947" formatCode="0.00">
                  <c:v>3.8267071316800796</c:v>
                </c:pt>
                <c:pt idx="1948" formatCode="0.00">
                  <c:v>3.8340319322645824</c:v>
                </c:pt>
                <c:pt idx="1949" formatCode="0.00">
                  <c:v>3.8422935259462188</c:v>
                </c:pt>
                <c:pt idx="1950" formatCode="0.00">
                  <c:v>3.8510583182691605</c:v>
                </c:pt>
                <c:pt idx="1951" formatCode="0.00">
                  <c:v>3.8636784963807989</c:v>
                </c:pt>
                <c:pt idx="1952" formatCode="0.00">
                  <c:v>3.8757311958404834</c:v>
                </c:pt>
                <c:pt idx="1953" formatCode="0.00">
                  <c:v>3.887146961304333</c:v>
                </c:pt>
                <c:pt idx="1954" formatCode="0.00">
                  <c:v>3.8990663578259515</c:v>
                </c:pt>
                <c:pt idx="1955" formatCode="0.00">
                  <c:v>3.909415013560475</c:v>
                </c:pt>
                <c:pt idx="1956" formatCode="0.00">
                  <c:v>3.914892006083214</c:v>
                </c:pt>
                <c:pt idx="1957" formatCode="0.00">
                  <c:v>3.91883719676132</c:v>
                </c:pt>
                <c:pt idx="1958" formatCode="0.00">
                  <c:v>3.9217165210153349</c:v>
                </c:pt>
                <c:pt idx="1959" formatCode="0.00">
                  <c:v>3.9252739881411012</c:v>
                </c:pt>
                <c:pt idx="1960" formatCode="0.00">
                  <c:v>3.9314550649748106</c:v>
                </c:pt>
                <c:pt idx="1961" formatCode="0.00">
                  <c:v>3.9346807024413204</c:v>
                </c:pt>
                <c:pt idx="1962" formatCode="0.00">
                  <c:v>3.9399265145000242</c:v>
                </c:pt>
                <c:pt idx="1963" formatCode="0.00">
                  <c:v>3.9471371498120233</c:v>
                </c:pt>
                <c:pt idx="1964" formatCode="0.00">
                  <c:v>3.9535906382198833</c:v>
                </c:pt>
                <c:pt idx="1965" formatCode="0.00">
                  <c:v>3.9616790374795157</c:v>
                </c:pt>
                <c:pt idx="1966" formatCode="0.00">
                  <c:v>3.9696492175483931</c:v>
                </c:pt>
                <c:pt idx="1967" formatCode="0.00">
                  <c:v>3.9755855892200129</c:v>
                </c:pt>
                <c:pt idx="1968" formatCode="0.00">
                  <c:v>3.9803155011763978</c:v>
                </c:pt>
                <c:pt idx="1969" formatCode="0.00">
                  <c:v>3.9854167184904545</c:v>
                </c:pt>
                <c:pt idx="1970" formatCode="0.00">
                  <c:v>3.9920584684558875</c:v>
                </c:pt>
                <c:pt idx="1971" formatCode="0.00">
                  <c:v>3.9958010817814782</c:v>
                </c:pt>
                <c:pt idx="1972" formatCode="0.00">
                  <c:v>4.0016873169580389</c:v>
                </c:pt>
                <c:pt idx="1973" formatCode="0.00">
                  <c:v>4.0116884655446814</c:v>
                </c:pt>
                <c:pt idx="1974" formatCode="0.00">
                  <c:v>4.0207567525898451</c:v>
                </c:pt>
                <c:pt idx="1975" formatCode="0.00">
                  <c:v>4.0280828256250611</c:v>
                </c:pt>
                <c:pt idx="1976" formatCode="0.00">
                  <c:v>4.0341245825219527</c:v>
                </c:pt>
                <c:pt idx="1977" formatCode="0.00">
                  <c:v>4.0373167915081254</c:v>
                </c:pt>
                <c:pt idx="1978" formatCode="0.00">
                  <c:v>4.0376518338620482</c:v>
                </c:pt>
                <c:pt idx="1979" formatCode="0.00">
                  <c:v>4.0376511189458455</c:v>
                </c:pt>
                <c:pt idx="1980" formatCode="0.00">
                  <c:v>4.0369883084123153</c:v>
                </c:pt>
                <c:pt idx="1981" formatCode="0.00">
                  <c:v>4.0367280991312064</c:v>
                </c:pt>
                <c:pt idx="1982" formatCode="0.00">
                  <c:v>4.0382939148337025</c:v>
                </c:pt>
                <c:pt idx="1983" formatCode="0.00">
                  <c:v>4.0312238786418755</c:v>
                </c:pt>
                <c:pt idx="1984" formatCode="0.00">
                  <c:v>4.0259980165130695</c:v>
                </c:pt>
                <c:pt idx="1985" formatCode="0.00">
                  <c:v>4.0211493781123258</c:v>
                </c:pt>
                <c:pt idx="1986" formatCode="0.00">
                  <c:v>4.0163350204892172</c:v>
                </c:pt>
                <c:pt idx="1987" formatCode="0.00">
                  <c:v>4.0075438102277952</c:v>
                </c:pt>
                <c:pt idx="1988" formatCode="0.00">
                  <c:v>3.9979967986368385</c:v>
                </c:pt>
                <c:pt idx="1989" formatCode="0.00">
                  <c:v>3.9852688204031579</c:v>
                </c:pt>
                <c:pt idx="1990" formatCode="0.00">
                  <c:v>3.9753939838523906</c:v>
                </c:pt>
                <c:pt idx="1991" formatCode="0.00">
                  <c:v>3.9645778510746204</c:v>
                </c:pt>
                <c:pt idx="1992" formatCode="0.00">
                  <c:v>3.9502153110107181</c:v>
                </c:pt>
                <c:pt idx="1993" formatCode="0.00">
                  <c:v>3.9348044318130904</c:v>
                </c:pt>
                <c:pt idx="1994" formatCode="0.00">
                  <c:v>3.9186967664858168</c:v>
                </c:pt>
                <c:pt idx="1995" formatCode="0.00">
                  <c:v>3.9092574006751031</c:v>
                </c:pt>
                <c:pt idx="1996" formatCode="0.00">
                  <c:v>3.8959551889166013</c:v>
                </c:pt>
                <c:pt idx="1997" formatCode="0.00">
                  <c:v>3.8838557111746503</c:v>
                </c:pt>
                <c:pt idx="1998" formatCode="0.00">
                  <c:v>3.8745381297855479</c:v>
                </c:pt>
                <c:pt idx="1999" formatCode="0.00">
                  <c:v>3.8667176576186342</c:v>
                </c:pt>
                <c:pt idx="2000" formatCode="0.00">
                  <c:v>3.8608773563622365</c:v>
                </c:pt>
                <c:pt idx="2001" formatCode="0.00">
                  <c:v>3.8551709964107772</c:v>
                </c:pt>
                <c:pt idx="2002" formatCode="0.00">
                  <c:v>3.8460063956446411</c:v>
                </c:pt>
                <c:pt idx="2003" formatCode="0.00">
                  <c:v>3.8451021497014977</c:v>
                </c:pt>
                <c:pt idx="2004" formatCode="0.00">
                  <c:v>3.8435751172676462</c:v>
                </c:pt>
                <c:pt idx="2005" formatCode="0.00">
                  <c:v>3.8446753136333847</c:v>
                </c:pt>
                <c:pt idx="2006" formatCode="0.00">
                  <c:v>3.8405858086419586</c:v>
                </c:pt>
                <c:pt idx="2007" formatCode="0.00">
                  <c:v>3.8410348192707908</c:v>
                </c:pt>
                <c:pt idx="2008" formatCode="0.00">
                  <c:v>3.8454202571308627</c:v>
                </c:pt>
                <c:pt idx="2009" formatCode="0.00">
                  <c:v>3.8557496073991544</c:v>
                </c:pt>
                <c:pt idx="2010" formatCode="0.00">
                  <c:v>3.8611178255234195</c:v>
                </c:pt>
                <c:pt idx="2011" formatCode="0.00">
                  <c:v>3.8653976740026246</c:v>
                </c:pt>
                <c:pt idx="2012" formatCode="0.00">
                  <c:v>3.8738701379134519</c:v>
                </c:pt>
                <c:pt idx="2013" formatCode="0.00">
                  <c:v>3.8802855220793475</c:v>
                </c:pt>
                <c:pt idx="2014" formatCode="0.00">
                  <c:v>3.8844149476218943</c:v>
                </c:pt>
                <c:pt idx="2015" formatCode="0.00">
                  <c:v>3.8828476944584329</c:v>
                </c:pt>
                <c:pt idx="2016" formatCode="0.00">
                  <c:v>3.8868954472338531</c:v>
                </c:pt>
                <c:pt idx="2017" formatCode="0.00">
                  <c:v>3.8942287489264009</c:v>
                </c:pt>
                <c:pt idx="2018" formatCode="0.00">
                  <c:v>3.9019339721604256</c:v>
                </c:pt>
                <c:pt idx="2019" formatCode="0.00">
                  <c:v>3.9047082422111714</c:v>
                </c:pt>
                <c:pt idx="2020" formatCode="0.00">
                  <c:v>3.9073750908023941</c:v>
                </c:pt>
                <c:pt idx="2021" formatCode="0.00">
                  <c:v>3.9067331358950761</c:v>
                </c:pt>
                <c:pt idx="2022" formatCode="0.00">
                  <c:v>3.9059449879893662</c:v>
                </c:pt>
                <c:pt idx="2023" formatCode="0.00">
                  <c:v>3.9070320053500005</c:v>
                </c:pt>
                <c:pt idx="2024" formatCode="0.00">
                  <c:v>3.9038708397724258</c:v>
                </c:pt>
                <c:pt idx="2025" formatCode="0.00">
                  <c:v>3.8916598775219584</c:v>
                </c:pt>
                <c:pt idx="2026" formatCode="0.00">
                  <c:v>3.8852214281259116</c:v>
                </c:pt>
                <c:pt idx="2027" formatCode="0.00">
                  <c:v>3.8786130787435473</c:v>
                </c:pt>
                <c:pt idx="2028" formatCode="0.00">
                  <c:v>3.86962771803086</c:v>
                </c:pt>
                <c:pt idx="2029" formatCode="0.00">
                  <c:v>3.8534024263397697</c:v>
                </c:pt>
                <c:pt idx="2030" formatCode="0.00">
                  <c:v>3.8416654629389781</c:v>
                </c:pt>
                <c:pt idx="2031" formatCode="0.00">
                  <c:v>3.8270390930611251</c:v>
                </c:pt>
                <c:pt idx="2032" formatCode="0.00">
                  <c:v>3.8135508315144628</c:v>
                </c:pt>
                <c:pt idx="2033" formatCode="0.00">
                  <c:v>3.8001007327138554</c:v>
                </c:pt>
                <c:pt idx="2034" formatCode="0.00">
                  <c:v>3.791240457174232</c:v>
                </c:pt>
                <c:pt idx="2035" formatCode="0.00">
                  <c:v>3.784178905428611</c:v>
                </c:pt>
                <c:pt idx="2036" formatCode="0.00">
                  <c:v>3.7816053782956276</c:v>
                </c:pt>
                <c:pt idx="2037" formatCode="0.00">
                  <c:v>3.7746321687062112</c:v>
                </c:pt>
                <c:pt idx="2038" formatCode="0.00">
                  <c:v>3.7738356232099237</c:v>
                </c:pt>
                <c:pt idx="2039" formatCode="0.00">
                  <c:v>3.7732448390161815</c:v>
                </c:pt>
                <c:pt idx="2040" formatCode="0.00">
                  <c:v>3.7702553154938769</c:v>
                </c:pt>
                <c:pt idx="2041" formatCode="0.00">
                  <c:v>3.7686373219674349</c:v>
                </c:pt>
                <c:pt idx="2042" formatCode="0.00">
                  <c:v>3.7649636723161541</c:v>
                </c:pt>
                <c:pt idx="2043" formatCode="0.00">
                  <c:v>3.7602055825798741</c:v>
                </c:pt>
                <c:pt idx="2044" formatCode="0.00">
                  <c:v>3.7557815882632122</c:v>
                </c:pt>
                <c:pt idx="2045" formatCode="0.00">
                  <c:v>3.7556025405624451</c:v>
                </c:pt>
                <c:pt idx="2046" formatCode="0.00">
                  <c:v>3.7568161133459044</c:v>
                </c:pt>
                <c:pt idx="2047" formatCode="0.00">
                  <c:v>3.7570535538496279</c:v>
                </c:pt>
                <c:pt idx="2048" formatCode="0.00">
                  <c:v>3.7574324799476839</c:v>
                </c:pt>
                <c:pt idx="2049" formatCode="0.00">
                  <c:v>3.762240501089372</c:v>
                </c:pt>
                <c:pt idx="2050" formatCode="0.00">
                  <c:v>3.7635401550389433</c:v>
                </c:pt>
                <c:pt idx="2051" formatCode="0.00">
                  <c:v>3.7730606607985857</c:v>
                </c:pt>
                <c:pt idx="2052" formatCode="0.00">
                  <c:v>3.7787857899943247</c:v>
                </c:pt>
                <c:pt idx="2053" formatCode="0.00">
                  <c:v>3.7854678422790018</c:v>
                </c:pt>
                <c:pt idx="2054" formatCode="0.00">
                  <c:v>3.7923788000798333</c:v>
                </c:pt>
                <c:pt idx="2055" formatCode="0.00">
                  <c:v>3.8011824706844166</c:v>
                </c:pt>
                <c:pt idx="2056" formatCode="0.00">
                  <c:v>3.807819122153719</c:v>
                </c:pt>
                <c:pt idx="2057" formatCode="0.00">
                  <c:v>3.815949345822188</c:v>
                </c:pt>
                <c:pt idx="2058" formatCode="0.00">
                  <c:v>3.813818776478004</c:v>
                </c:pt>
                <c:pt idx="2059" formatCode="0.00">
                  <c:v>3.8106396693239999</c:v>
                </c:pt>
                <c:pt idx="2060" formatCode="0.00">
                  <c:v>3.8094918539816711</c:v>
                </c:pt>
                <c:pt idx="2061" formatCode="0.00">
                  <c:v>3.8131023558899302</c:v>
                </c:pt>
                <c:pt idx="2062" formatCode="0.00">
                  <c:v>3.8201581346524023</c:v>
                </c:pt>
                <c:pt idx="2063" formatCode="0.00">
                  <c:v>3.8211431080074676</c:v>
                </c:pt>
                <c:pt idx="2064" formatCode="0.00">
                  <c:v>3.8216814306953908</c:v>
                </c:pt>
                <c:pt idx="2065" formatCode="0.00">
                  <c:v>3.8238484451142325</c:v>
                </c:pt>
                <c:pt idx="2066" formatCode="0.00">
                  <c:v>3.8250199393595303</c:v>
                </c:pt>
                <c:pt idx="2067" formatCode="0.00">
                  <c:v>3.8281056369858724</c:v>
                </c:pt>
                <c:pt idx="2068" formatCode="0.00">
                  <c:v>3.8305542728043513</c:v>
                </c:pt>
                <c:pt idx="2069" formatCode="0.00">
                  <c:v>3.8321732228768681</c:v>
                </c:pt>
                <c:pt idx="2070" formatCode="0.00">
                  <c:v>3.8348213404442588</c:v>
                </c:pt>
                <c:pt idx="2071" formatCode="0.00">
                  <c:v>3.8331733970960813</c:v>
                </c:pt>
                <c:pt idx="2072" formatCode="0.00">
                  <c:v>3.8301379249882062</c:v>
                </c:pt>
                <c:pt idx="2073" formatCode="0.00">
                  <c:v>3.8237275043702645</c:v>
                </c:pt>
                <c:pt idx="2074" formatCode="0.00">
                  <c:v>3.8165080906482465</c:v>
                </c:pt>
                <c:pt idx="2075" formatCode="0.00">
                  <c:v>3.8064936957990705</c:v>
                </c:pt>
                <c:pt idx="2076" formatCode="0.00">
                  <c:v>3.7931264023773621</c:v>
                </c:pt>
                <c:pt idx="2077" formatCode="0.00">
                  <c:v>3.7848761710123746</c:v>
                </c:pt>
                <c:pt idx="2078" formatCode="0.00">
                  <c:v>3.7798507721008243</c:v>
                </c:pt>
                <c:pt idx="2079" formatCode="0.00">
                  <c:v>3.7763866891042071</c:v>
                </c:pt>
                <c:pt idx="2080" formatCode="0.00">
                  <c:v>3.7699400686690177</c:v>
                </c:pt>
                <c:pt idx="2081" formatCode="0.00">
                  <c:v>3.7610894337419758</c:v>
                </c:pt>
                <c:pt idx="2082" formatCode="0.00">
                  <c:v>3.7503212127868979</c:v>
                </c:pt>
                <c:pt idx="2083" formatCode="0.00">
                  <c:v>3.7437242295168227</c:v>
                </c:pt>
                <c:pt idx="2084" formatCode="0.00">
                  <c:v>3.7396767050912336</c:v>
                </c:pt>
                <c:pt idx="2085" formatCode="0.00">
                  <c:v>3.7346367358145258</c:v>
                </c:pt>
                <c:pt idx="2086" formatCode="0.00">
                  <c:v>3.7310591824489014</c:v>
                </c:pt>
                <c:pt idx="2087" formatCode="0.00">
                  <c:v>3.7231839117150671</c:v>
                </c:pt>
                <c:pt idx="2088" formatCode="0.00">
                  <c:v>3.717536331403049</c:v>
                </c:pt>
                <c:pt idx="2089" formatCode="0.00">
                  <c:v>3.7099377617645124</c:v>
                </c:pt>
                <c:pt idx="2090" formatCode="0.00">
                  <c:v>3.700425070479203</c:v>
                </c:pt>
                <c:pt idx="2091" formatCode="0.00">
                  <c:v>3.6919402870327098</c:v>
                </c:pt>
                <c:pt idx="2092" formatCode="0.00">
                  <c:v>3.6869356421740358</c:v>
                </c:pt>
                <c:pt idx="2093" formatCode="0.00">
                  <c:v>3.6859211704602521</c:v>
                </c:pt>
                <c:pt idx="2094" formatCode="0.00">
                  <c:v>3.6829895711392999</c:v>
                </c:pt>
                <c:pt idx="2095" formatCode="0.00">
                  <c:v>3.6818839305457445</c:v>
                </c:pt>
                <c:pt idx="2096" formatCode="0.00">
                  <c:v>3.68378193577677</c:v>
                </c:pt>
                <c:pt idx="2097" formatCode="0.00">
                  <c:v>3.6814380083806193</c:v>
                </c:pt>
                <c:pt idx="2098" formatCode="0.00">
                  <c:v>3.6787853305131213</c:v>
                </c:pt>
                <c:pt idx="2099" formatCode="0.00">
                  <c:v>3.6756599256772029</c:v>
                </c:pt>
                <c:pt idx="2100" formatCode="0.00">
                  <c:v>3.672582784603903</c:v>
                </c:pt>
                <c:pt idx="2101" formatCode="0.00">
                  <c:v>3.6694677246736114</c:v>
                </c:pt>
                <c:pt idx="2102" formatCode="0.00">
                  <c:v>3.6682137478882368</c:v>
                </c:pt>
                <c:pt idx="2103" formatCode="0.00">
                  <c:v>3.6713421172978222</c:v>
                </c:pt>
                <c:pt idx="2104" formatCode="0.00">
                  <c:v>3.6743074408559329</c:v>
                </c:pt>
                <c:pt idx="2105" formatCode="0.00">
                  <c:v>3.6766736376118141</c:v>
                </c:pt>
                <c:pt idx="2106" formatCode="0.00">
                  <c:v>3.6789700124563716</c:v>
                </c:pt>
                <c:pt idx="2107" formatCode="0.00">
                  <c:v>3.686709853316624</c:v>
                </c:pt>
                <c:pt idx="2108" formatCode="0.00">
                  <c:v>3.6928941485141054</c:v>
                </c:pt>
                <c:pt idx="2109" formatCode="0.00">
                  <c:v>3.7006707646101473</c:v>
                </c:pt>
                <c:pt idx="2110" formatCode="0.00">
                  <c:v>3.7094058611396692</c:v>
                </c:pt>
                <c:pt idx="2111" formatCode="0.00">
                  <c:v>3.7175259920077166</c:v>
                </c:pt>
                <c:pt idx="2112" formatCode="0.00">
                  <c:v>3.7255060090820491</c:v>
                </c:pt>
                <c:pt idx="2113" formatCode="0.00">
                  <c:v>3.7323645746432255</c:v>
                </c:pt>
                <c:pt idx="2114" formatCode="0.00">
                  <c:v>3.7376132487905949</c:v>
                </c:pt>
                <c:pt idx="2115" formatCode="0.00">
                  <c:v>3.7428964134717795</c:v>
                </c:pt>
                <c:pt idx="2116" formatCode="0.00">
                  <c:v>3.746115144769135</c:v>
                </c:pt>
                <c:pt idx="2117" formatCode="0.00">
                  <c:v>3.7457149906080978</c:v>
                </c:pt>
                <c:pt idx="2118" formatCode="0.00">
                  <c:v>3.7470874539548182</c:v>
                </c:pt>
                <c:pt idx="2119" formatCode="0.00">
                  <c:v>3.7480473465882356</c:v>
                </c:pt>
                <c:pt idx="2120" formatCode="0.00">
                  <c:v>3.7505115918834688</c:v>
                </c:pt>
                <c:pt idx="2121" formatCode="0.00">
                  <c:v>3.7539890812588084</c:v>
                </c:pt>
                <c:pt idx="2122" formatCode="0.00">
                  <c:v>3.7563986459069865</c:v>
                </c:pt>
                <c:pt idx="2123" formatCode="0.00">
                  <c:v>3.755816602740695</c:v>
                </c:pt>
                <c:pt idx="2124" formatCode="0.00">
                  <c:v>3.7552714702331462</c:v>
                </c:pt>
                <c:pt idx="2125" formatCode="0.00">
                  <c:v>3.7555238832760898</c:v>
                </c:pt>
                <c:pt idx="2126" formatCode="0.00">
                  <c:v>3.7525037484271144</c:v>
                </c:pt>
                <c:pt idx="2127" formatCode="0.00">
                  <c:v>3.7440189896749225</c:v>
                </c:pt>
                <c:pt idx="2128" formatCode="0.00">
                  <c:v>3.734172278897538</c:v>
                </c:pt>
                <c:pt idx="2129" formatCode="0.00">
                  <c:v>3.7266265429054046</c:v>
                </c:pt>
                <c:pt idx="2130" formatCode="0.00">
                  <c:v>3.718991161566739</c:v>
                </c:pt>
                <c:pt idx="2131" formatCode="0.00">
                  <c:v>3.7127508781111138</c:v>
                </c:pt>
                <c:pt idx="2132" formatCode="0.00">
                  <c:v>3.7065259299020132</c:v>
                </c:pt>
                <c:pt idx="2133" formatCode="0.00">
                  <c:v>3.7007899307737717</c:v>
                </c:pt>
                <c:pt idx="2134" formatCode="0.00">
                  <c:v>3.6979672238254344</c:v>
                </c:pt>
                <c:pt idx="2135" formatCode="0.00">
                  <c:v>3.6979672238254344</c:v>
                </c:pt>
                <c:pt idx="2136" formatCode="0.00">
                  <c:v>3.6895402387613556</c:v>
                </c:pt>
                <c:pt idx="2137" formatCode="0.00">
                  <c:v>3.6829680729668204</c:v>
                </c:pt>
                <c:pt idx="2138" formatCode="0.00">
                  <c:v>3.6724629804419151</c:v>
                </c:pt>
                <c:pt idx="2139" formatCode="0.00">
                  <c:v>3.6633339861503296</c:v>
                </c:pt>
                <c:pt idx="2140" formatCode="0.00">
                  <c:v>3.6547420394607344</c:v>
                </c:pt>
                <c:pt idx="2141" formatCode="0.00">
                  <c:v>3.6476461425952751</c:v>
                </c:pt>
                <c:pt idx="2142" formatCode="0.00">
                  <c:v>3.6436190519850697</c:v>
                </c:pt>
                <c:pt idx="2143" formatCode="0.00">
                  <c:v>3.6407100709780003</c:v>
                </c:pt>
                <c:pt idx="2144" formatCode="0.00">
                  <c:v>3.6364454538324948</c:v>
                </c:pt>
                <c:pt idx="2145" formatCode="0.00">
                  <c:v>3.6325596357640442</c:v>
                </c:pt>
                <c:pt idx="2146" formatCode="0.00">
                  <c:v>3.6340059430544804</c:v>
                </c:pt>
                <c:pt idx="2147" formatCode="0.00">
                  <c:v>3.6375497863458044</c:v>
                </c:pt>
                <c:pt idx="2148" formatCode="0.00">
                  <c:v>3.6430550852811301</c:v>
                </c:pt>
                <c:pt idx="2149" formatCode="0.00">
                  <c:v>3.6487190244450787</c:v>
                </c:pt>
                <c:pt idx="2150" formatCode="0.00">
                  <c:v>3.6564843077313052</c:v>
                </c:pt>
                <c:pt idx="2151" formatCode="0.00">
                  <c:v>3.6629843697652902</c:v>
                </c:pt>
                <c:pt idx="2152" formatCode="0.00">
                  <c:v>3.6684545637376642</c:v>
                </c:pt>
                <c:pt idx="2153" formatCode="0.00">
                  <c:v>3.6725684462878996</c:v>
                </c:pt>
                <c:pt idx="2154" formatCode="0.00">
                  <c:v>3.6767383487668184</c:v>
                </c:pt>
                <c:pt idx="2155" formatCode="0.00">
                  <c:v>3.6809082512457358</c:v>
                </c:pt>
                <c:pt idx="2156" formatCode="0.00">
                  <c:v>3.6855259112857133</c:v>
                </c:pt>
                <c:pt idx="2157" formatCode="0.00">
                  <c:v>3.693586424165197</c:v>
                </c:pt>
                <c:pt idx="2158" formatCode="0.00">
                  <c:v>3.7031866442728636</c:v>
                </c:pt>
                <c:pt idx="2159" formatCode="0.00">
                  <c:v>3.7140587501931166</c:v>
                </c:pt>
                <c:pt idx="2160" formatCode="0.00">
                  <c:v>3.7247648172271814</c:v>
                </c:pt>
                <c:pt idx="2161" formatCode="0.00">
                  <c:v>3.7339644351356034</c:v>
                </c:pt>
                <c:pt idx="2162" formatCode="0.00">
                  <c:v>3.7406953056239161</c:v>
                </c:pt>
                <c:pt idx="2163" formatCode="0.00">
                  <c:v>3.7426171496634133</c:v>
                </c:pt>
                <c:pt idx="2164" formatCode="0.00">
                  <c:v>3.7500330475118737</c:v>
                </c:pt>
                <c:pt idx="2165" formatCode="0.00">
                  <c:v>3.756988544190925</c:v>
                </c:pt>
                <c:pt idx="2166" formatCode="0.00">
                  <c:v>3.7616559236252813</c:v>
                </c:pt>
                <c:pt idx="2167" formatCode="0.00">
                  <c:v>3.7665322981447913</c:v>
                </c:pt>
                <c:pt idx="2168" formatCode="0.00">
                  <c:v>3.7703546940763708</c:v>
                </c:pt>
                <c:pt idx="2169" formatCode="0.00">
                  <c:v>3.7750100583481916</c:v>
                </c:pt>
                <c:pt idx="2170" formatCode="0.00">
                  <c:v>3.7769945074243614</c:v>
                </c:pt>
                <c:pt idx="2171" formatCode="0.00">
                  <c:v>3.7810735179821671</c:v>
                </c:pt>
                <c:pt idx="2172" formatCode="0.00">
                  <c:v>3.7843031140105978</c:v>
                </c:pt>
                <c:pt idx="2173" formatCode="0.00">
                  <c:v>3.7863873031216473</c:v>
                </c:pt>
                <c:pt idx="2174" formatCode="0.00">
                  <c:v>3.7853997721894013</c:v>
                </c:pt>
                <c:pt idx="2175" formatCode="0.00">
                  <c:v>3.7838202101724612</c:v>
                </c:pt>
                <c:pt idx="2176" formatCode="0.00">
                  <c:v>3.7818417437639367</c:v>
                </c:pt>
                <c:pt idx="2177" formatCode="0.00">
                  <c:v>3.7813295267257212</c:v>
                </c:pt>
                <c:pt idx="2178" formatCode="0.00">
                  <c:v>3.7838722572896208</c:v>
                </c:pt>
                <c:pt idx="2179" formatCode="0.00">
                  <c:v>3.7885716737671387</c:v>
                </c:pt>
                <c:pt idx="2180" formatCode="0.00">
                  <c:v>3.7964332801665912</c:v>
                </c:pt>
                <c:pt idx="2181" formatCode="0.00">
                  <c:v>3.8046600220650206</c:v>
                </c:pt>
                <c:pt idx="2182" formatCode="0.00">
                  <c:v>3.812487825757882</c:v>
                </c:pt>
                <c:pt idx="2183" formatCode="0.00">
                  <c:v>3.8236630077872631</c:v>
                </c:pt>
                <c:pt idx="2184" formatCode="0.00">
                  <c:v>3.8338145595895994</c:v>
                </c:pt>
                <c:pt idx="2185" formatCode="0.00">
                  <c:v>3.8425139749642989</c:v>
                </c:pt>
                <c:pt idx="2186" formatCode="0.00">
                  <c:v>3.8500737173326494</c:v>
                </c:pt>
                <c:pt idx="2187" formatCode="0.00">
                  <c:v>3.8582855736437005</c:v>
                </c:pt>
                <c:pt idx="2188" formatCode="0.00">
                  <c:v>3.8694679027132053</c:v>
                </c:pt>
                <c:pt idx="2189" formatCode="0.00">
                  <c:v>3.8770833635977491</c:v>
                </c:pt>
                <c:pt idx="2190" formatCode="0.00">
                  <c:v>3.8849805909928237</c:v>
                </c:pt>
                <c:pt idx="2191" formatCode="0.00">
                  <c:v>3.889576456487819</c:v>
                </c:pt>
                <c:pt idx="2192" formatCode="0.00">
                  <c:v>3.895309720503866</c:v>
                </c:pt>
                <c:pt idx="2193" formatCode="0.00">
                  <c:v>3.9035684499839363</c:v>
                </c:pt>
                <c:pt idx="2194" formatCode="0.00">
                  <c:v>3.9148337919129554</c:v>
                </c:pt>
                <c:pt idx="2195" formatCode="0.00">
                  <c:v>3.9253410062685581</c:v>
                </c:pt>
                <c:pt idx="2196" formatCode="0.00">
                  <c:v>3.9359304248181117</c:v>
                </c:pt>
                <c:pt idx="2197" formatCode="0.00">
                  <c:v>3.9467837264508909</c:v>
                </c:pt>
                <c:pt idx="2198" formatCode="0.00">
                  <c:v>3.9568977112264934</c:v>
                </c:pt>
                <c:pt idx="2199" formatCode="0.00">
                  <c:v>3.9605764260183207</c:v>
                </c:pt>
                <c:pt idx="2200" formatCode="0.00">
                  <c:v>3.9582844805973627</c:v>
                </c:pt>
                <c:pt idx="2201" formatCode="0.00">
                  <c:v>3.9578804095626752</c:v>
                </c:pt>
                <c:pt idx="2202" formatCode="0.00">
                  <c:v>3.9568513238670406</c:v>
                </c:pt>
                <c:pt idx="2203" formatCode="0.00">
                  <c:v>3.9527383854089742</c:v>
                </c:pt>
                <c:pt idx="2204" formatCode="0.00">
                  <c:v>3.948296331117553</c:v>
                </c:pt>
                <c:pt idx="2205" formatCode="0.00">
                  <c:v>3.9436928617868481</c:v>
                </c:pt>
                <c:pt idx="2206" formatCode="0.00">
                  <c:v>3.935529973265421</c:v>
                </c:pt>
                <c:pt idx="2207" formatCode="0.00">
                  <c:v>3.9291681261634168</c:v>
                </c:pt>
                <c:pt idx="2208" formatCode="0.00">
                  <c:v>3.9225786440243837</c:v>
                </c:pt>
                <c:pt idx="2209" formatCode="0.00">
                  <c:v>3.9187681530393057</c:v>
                </c:pt>
                <c:pt idx="2210" formatCode="0.00">
                  <c:v>3.9129208127011403</c:v>
                </c:pt>
                <c:pt idx="2211" formatCode="0.00">
                  <c:v>3.9104171827843528</c:v>
                </c:pt>
                <c:pt idx="2212" formatCode="0.00">
                  <c:v>3.9095275844291484</c:v>
                </c:pt>
                <c:pt idx="2213" formatCode="0.00">
                  <c:v>3.907126106925312</c:v>
                </c:pt>
                <c:pt idx="2214" formatCode="0.00">
                  <c:v>3.9031017586916414</c:v>
                </c:pt>
                <c:pt idx="2215" formatCode="0.00">
                  <c:v>3.8981353884393073</c:v>
                </c:pt>
                <c:pt idx="2216" formatCode="0.00">
                  <c:v>3.8935910221793506</c:v>
                </c:pt>
                <c:pt idx="2217" formatCode="0.00">
                  <c:v>3.8874633062730233</c:v>
                </c:pt>
                <c:pt idx="2218" formatCode="0.00">
                  <c:v>3.8814965100602152</c:v>
                </c:pt>
                <c:pt idx="2219" formatCode="0.00">
                  <c:v>3.8801207738625498</c:v>
                </c:pt>
                <c:pt idx="2220" formatCode="0.00">
                  <c:v>3.8811025893333975</c:v>
                </c:pt>
                <c:pt idx="2221" formatCode="0.00">
                  <c:v>3.8815958132315083</c:v>
                </c:pt>
                <c:pt idx="2222" formatCode="0.00">
                  <c:v>3.8863368012271744</c:v>
                </c:pt>
                <c:pt idx="2223" formatCode="0.00">
                  <c:v>3.8970415901248545</c:v>
                </c:pt>
                <c:pt idx="2224" formatCode="0.00">
                  <c:v>3.9053532867347025</c:v>
                </c:pt>
                <c:pt idx="2225" formatCode="0.00">
                  <c:v>3.9160230564242937</c:v>
                </c:pt>
                <c:pt idx="2226" formatCode="0.00">
                  <c:v>3.927614982118294</c:v>
                </c:pt>
                <c:pt idx="2227" formatCode="0.00">
                  <c:v>3.9388933473820074</c:v>
                </c:pt>
                <c:pt idx="2228" formatCode="0.00">
                  <c:v>3.9465261478084401</c:v>
                </c:pt>
                <c:pt idx="2229" formatCode="0.00">
                  <c:v>3.9563959747896895</c:v>
                </c:pt>
                <c:pt idx="2230" formatCode="0.00">
                  <c:v>3.9659095570928544</c:v>
                </c:pt>
                <c:pt idx="2231" formatCode="0.00">
                  <c:v>3.9676956160514907</c:v>
                </c:pt>
                <c:pt idx="2232" formatCode="0.00">
                  <c:v>3.9674541773980936</c:v>
                </c:pt>
                <c:pt idx="2233" formatCode="0.00">
                  <c:v>3.9681617047894662</c:v>
                </c:pt>
                <c:pt idx="2234" formatCode="0.00">
                  <c:v>3.9688198253165119</c:v>
                </c:pt>
                <c:pt idx="2235" formatCode="0.00">
                  <c:v>3.9687996236467606</c:v>
                </c:pt>
                <c:pt idx="2236" formatCode="0.00">
                  <c:v>3.9690473210589112</c:v>
                </c:pt>
                <c:pt idx="2237" formatCode="0.00">
                  <c:v>3.9719850966052865</c:v>
                </c:pt>
                <c:pt idx="2238" formatCode="0.00">
                  <c:v>3.9755682896523785</c:v>
                </c:pt>
                <c:pt idx="2239" formatCode="0.00">
                  <c:v>3.9784011662149132</c:v>
                </c:pt>
                <c:pt idx="2240" formatCode="0.00">
                  <c:v>3.981378290670444</c:v>
                </c:pt>
                <c:pt idx="2241" formatCode="0.00">
                  <c:v>3.9803125819872518</c:v>
                </c:pt>
                <c:pt idx="2242" formatCode="0.00">
                  <c:v>3.9777942588467647</c:v>
                </c:pt>
                <c:pt idx="2243" formatCode="0.00">
                  <c:v>3.9715172010152822</c:v>
                </c:pt>
                <c:pt idx="2244" formatCode="0.00">
                  <c:v>3.9646722629071531</c:v>
                </c:pt>
                <c:pt idx="2245" formatCode="0.00">
                  <c:v>3.9565321335421393</c:v>
                </c:pt>
                <c:pt idx="2246" formatCode="0.00">
                  <c:v>3.950084889928013</c:v>
                </c:pt>
                <c:pt idx="2247" formatCode="0.00">
                  <c:v>3.9431593820185453</c:v>
                </c:pt>
                <c:pt idx="2248" formatCode="0.00">
                  <c:v>3.9381390440373112</c:v>
                </c:pt>
                <c:pt idx="2249" formatCode="0.00">
                  <c:v>3.9265275396077235</c:v>
                </c:pt>
                <c:pt idx="2250" formatCode="0.00">
                  <c:v>3.9176657938218424</c:v>
                </c:pt>
                <c:pt idx="2251" formatCode="0.00">
                  <c:v>3.9138435270800422</c:v>
                </c:pt>
                <c:pt idx="2252" formatCode="0.00">
                  <c:v>3.905362379475696</c:v>
                </c:pt>
                <c:pt idx="2253" formatCode="0.00">
                  <c:v>3.8973451746790588</c:v>
                </c:pt>
                <c:pt idx="2254" formatCode="0.00">
                  <c:v>3.8919815099583346</c:v>
                </c:pt>
                <c:pt idx="2255" formatCode="0.00">
                  <c:v>3.8911328124528537</c:v>
                </c:pt>
                <c:pt idx="2256" formatCode="0.00">
                  <c:v>3.8920129712490081</c:v>
                </c:pt>
                <c:pt idx="2257" formatCode="0.00">
                  <c:v>3.8927346500078492</c:v>
                </c:pt>
                <c:pt idx="2258" formatCode="0.00">
                  <c:v>3.8923678660059458</c:v>
                </c:pt>
                <c:pt idx="2259" formatCode="0.00">
                  <c:v>3.8906442752837398</c:v>
                </c:pt>
                <c:pt idx="2260" formatCode="0.00">
                  <c:v>3.8895516411518427</c:v>
                </c:pt>
                <c:pt idx="2261" formatCode="0.00">
                  <c:v>3.8896973670216228</c:v>
                </c:pt>
                <c:pt idx="2262" formatCode="0.00">
                  <c:v>3.8883711924522721</c:v>
                </c:pt>
                <c:pt idx="2263" formatCode="0.00">
                  <c:v>3.8875600374905792</c:v>
                </c:pt>
                <c:pt idx="2264" formatCode="0.00">
                  <c:v>3.8871583827978569</c:v>
                </c:pt>
                <c:pt idx="2265" formatCode="0.00">
                  <c:v>3.8859582476171957</c:v>
                </c:pt>
                <c:pt idx="2266" formatCode="0.00">
                  <c:v>3.883496360785744</c:v>
                </c:pt>
                <c:pt idx="2267" formatCode="0.00">
                  <c:v>3.8829246630447947</c:v>
                </c:pt>
                <c:pt idx="2268" formatCode="0.00">
                  <c:v>3.8847923100022057</c:v>
                </c:pt>
                <c:pt idx="2269" formatCode="0.00">
                  <c:v>3.8899580598088876</c:v>
                </c:pt>
                <c:pt idx="2270" formatCode="0.00">
                  <c:v>3.8946306210840627</c:v>
                </c:pt>
                <c:pt idx="2271" formatCode="0.00">
                  <c:v>3.899577601462286</c:v>
                </c:pt>
                <c:pt idx="2272" formatCode="0.00">
                  <c:v>3.9115412766808033</c:v>
                </c:pt>
                <c:pt idx="2273" formatCode="0.00">
                  <c:v>3.9210898052485446</c:v>
                </c:pt>
                <c:pt idx="2274" formatCode="0.00">
                  <c:v>3.9273366962379148</c:v>
                </c:pt>
                <c:pt idx="2275" formatCode="0.00">
                  <c:v>3.9312733742429735</c:v>
                </c:pt>
                <c:pt idx="2276" formatCode="0.00">
                  <c:v>3.9329975296232904</c:v>
                </c:pt>
                <c:pt idx="2277" formatCode="0.00">
                  <c:v>3.9338556957001947</c:v>
                </c:pt>
                <c:pt idx="2278" formatCode="0.00">
                  <c:v>3.9345667931127943</c:v>
                </c:pt>
                <c:pt idx="2279" formatCode="0.00">
                  <c:v>3.9345596796259761</c:v>
                </c:pt>
                <c:pt idx="2280" formatCode="0.00">
                  <c:v>3.9331060416827817</c:v>
                </c:pt>
                <c:pt idx="2281" formatCode="0.00">
                  <c:v>3.9347619382550207</c:v>
                </c:pt>
                <c:pt idx="2282" formatCode="0.00">
                  <c:v>3.9362936932734249</c:v>
                </c:pt>
                <c:pt idx="2283" formatCode="0.00">
                  <c:v>3.9388080408232291</c:v>
                </c:pt>
                <c:pt idx="2284" formatCode="0.00">
                  <c:v>3.9415760165018909</c:v>
                </c:pt>
                <c:pt idx="2285" formatCode="0.00">
                  <c:v>3.9442050869825729</c:v>
                </c:pt>
                <c:pt idx="2286" formatCode="0.00">
                  <c:v>3.9500701690678781</c:v>
                </c:pt>
                <c:pt idx="2287" formatCode="0.00">
                  <c:v>3.9518320722714493</c:v>
                </c:pt>
                <c:pt idx="2288" formatCode="0.00">
                  <c:v>3.9507910545100251</c:v>
                </c:pt>
                <c:pt idx="2289" formatCode="0.00">
                  <c:v>3.949054163001589</c:v>
                </c:pt>
                <c:pt idx="2290" formatCode="0.00">
                  <c:v>3.9488105314337183</c:v>
                </c:pt>
                <c:pt idx="2291" formatCode="0.00">
                  <c:v>3.9497262309293384</c:v>
                </c:pt>
                <c:pt idx="2292" formatCode="0.00">
                  <c:v>3.9492548020094937</c:v>
                </c:pt>
                <c:pt idx="2293" formatCode="0.00">
                  <c:v>3.9498856956269774</c:v>
                </c:pt>
                <c:pt idx="2294" formatCode="0.00">
                  <c:v>3.9508699544892671</c:v>
                </c:pt>
                <c:pt idx="2295" formatCode="0.00">
                  <c:v>3.9518495601081236</c:v>
                </c:pt>
                <c:pt idx="2296" formatCode="0.00">
                  <c:v>3.9488249124232739</c:v>
                </c:pt>
                <c:pt idx="2297" formatCode="0.00">
                  <c:v>3.9436398487221966</c:v>
                </c:pt>
                <c:pt idx="2298" formatCode="0.00">
                  <c:v>3.9359850272019825</c:v>
                </c:pt>
                <c:pt idx="2299" formatCode="0.00">
                  <c:v>3.9298695657789251</c:v>
                </c:pt>
                <c:pt idx="2300" formatCode="0.00">
                  <c:v>3.9235858777594266</c:v>
                </c:pt>
                <c:pt idx="2301" formatCode="0.00">
                  <c:v>3.917021468478</c:v>
                </c:pt>
                <c:pt idx="2302" formatCode="0.00">
                  <c:v>3.9120979382673986</c:v>
                </c:pt>
                <c:pt idx="2303" formatCode="0.00">
                  <c:v>3.9068582854439873</c:v>
                </c:pt>
                <c:pt idx="2304" formatCode="0.00">
                  <c:v>3.9006075804323865</c:v>
                </c:pt>
                <c:pt idx="2305" formatCode="0.00">
                  <c:v>3.8957996207605632</c:v>
                </c:pt>
                <c:pt idx="2306" formatCode="0.00">
                  <c:v>3.8899770565358005</c:v>
                </c:pt>
                <c:pt idx="2307" formatCode="0.00">
                  <c:v>3.8862811481518258</c:v>
                </c:pt>
                <c:pt idx="2308" formatCode="0.00">
                  <c:v>3.8830392253826482</c:v>
                </c:pt>
                <c:pt idx="2309" formatCode="0.00">
                  <c:v>3.8797299520432622</c:v>
                </c:pt>
                <c:pt idx="2310" formatCode="0.00">
                  <c:v>3.8756474648571668</c:v>
                </c:pt>
                <c:pt idx="2311" formatCode="0.00">
                  <c:v>3.8710747934978742</c:v>
                </c:pt>
                <c:pt idx="2312" formatCode="0.00">
                  <c:v>3.8644134435866371</c:v>
                </c:pt>
                <c:pt idx="2313" formatCode="0.00">
                  <c:v>3.8587620742857789</c:v>
                </c:pt>
                <c:pt idx="2314" formatCode="0.00">
                  <c:v>3.853352788941991</c:v>
                </c:pt>
                <c:pt idx="2315" formatCode="0.00">
                  <c:v>3.8481825376387397</c:v>
                </c:pt>
                <c:pt idx="2316" formatCode="0.00">
                  <c:v>3.8479773839694547</c:v>
                </c:pt>
                <c:pt idx="2317" formatCode="0.00">
                  <c:v>3.8470593921267993</c:v>
                </c:pt>
                <c:pt idx="2318" formatCode="0.00">
                  <c:v>3.848516507858327</c:v>
                </c:pt>
                <c:pt idx="2319" formatCode="0.00">
                  <c:v>3.8438633902642279</c:v>
                </c:pt>
                <c:pt idx="2320" formatCode="0.00">
                  <c:v>3.8415440610175926</c:v>
                </c:pt>
                <c:pt idx="2321" formatCode="0.00">
                  <c:v>3.8375520795727014</c:v>
                </c:pt>
                <c:pt idx="2322" formatCode="0.00">
                  <c:v>3.8347750445014426</c:v>
                </c:pt>
                <c:pt idx="2323" formatCode="0.00">
                  <c:v>3.8323818692473197</c:v>
                </c:pt>
                <c:pt idx="2324" formatCode="0.00">
                  <c:v>3.8309339398427049</c:v>
                </c:pt>
                <c:pt idx="2325" formatCode="0.00">
                  <c:v>3.8290542996784938</c:v>
                </c:pt>
                <c:pt idx="2326" formatCode="0.00">
                  <c:v>3.8295479764677607</c:v>
                </c:pt>
                <c:pt idx="2327" formatCode="0.00">
                  <c:v>3.8285430924210724</c:v>
                </c:pt>
                <c:pt idx="2328" formatCode="0.00">
                  <c:v>3.8265805289864603</c:v>
                </c:pt>
                <c:pt idx="2329" formatCode="0.00">
                  <c:v>3.8242107633301385</c:v>
                </c:pt>
                <c:pt idx="2330" formatCode="0.00">
                  <c:v>3.8211120199835165</c:v>
                </c:pt>
                <c:pt idx="2331" formatCode="0.00">
                  <c:v>3.8196781847867727</c:v>
                </c:pt>
                <c:pt idx="2332" formatCode="0.00">
                  <c:v>3.8242107633301385</c:v>
                </c:pt>
                <c:pt idx="2333" formatCode="0.00">
                  <c:v>3.8211120199835165</c:v>
                </c:pt>
                <c:pt idx="2334" formatCode="0.00">
                  <c:v>3.8196781847867727</c:v>
                </c:pt>
                <c:pt idx="2335" formatCode="0.00">
                  <c:v>3.81907977210422</c:v>
                </c:pt>
                <c:pt idx="2336" formatCode="0.00">
                  <c:v>3.8165977881479263</c:v>
                </c:pt>
                <c:pt idx="2337" formatCode="0.00">
                  <c:v>3.8172874985498177</c:v>
                </c:pt>
                <c:pt idx="2338" formatCode="0.00">
                  <c:v>3.8150804392420761</c:v>
                </c:pt>
                <c:pt idx="2339" formatCode="0.00">
                  <c:v>3.8206338076734867</c:v>
                </c:pt>
                <c:pt idx="2340" formatCode="0.00">
                  <c:v>3.8245681833552583</c:v>
                </c:pt>
                <c:pt idx="2341" formatCode="0.00">
                  <c:v>3.8265236724405982</c:v>
                </c:pt>
                <c:pt idx="2342" formatCode="0.00">
                  <c:v>3.82162122786047</c:v>
                </c:pt>
                <c:pt idx="2343" formatCode="0.00">
                  <c:v>3.814905335075693</c:v>
                </c:pt>
                <c:pt idx="2344" formatCode="0.00">
                  <c:v>3.8063759745574792</c:v>
                </c:pt>
                <c:pt idx="2345" formatCode="0.00">
                  <c:v>3.7984634350746864</c:v>
                </c:pt>
                <c:pt idx="2346" formatCode="0.00">
                  <c:v>3.7874564553285426</c:v>
                </c:pt>
                <c:pt idx="2347" formatCode="0.00">
                  <c:v>3.7771108529647157</c:v>
                </c:pt>
                <c:pt idx="2348" formatCode="0.00">
                  <c:v>3.7666484675021161</c:v>
                </c:pt>
                <c:pt idx="2349" formatCode="0.00">
                  <c:v>3.7536308628974822</c:v>
                </c:pt>
                <c:pt idx="2350" formatCode="0.00">
                  <c:v>3.7371320782970883</c:v>
                </c:pt>
                <c:pt idx="2351" formatCode="0.00">
                  <c:v>3.7199530075622285</c:v>
                </c:pt>
                <c:pt idx="2352" formatCode="0.00">
                  <c:v>3.7057510175149284</c:v>
                </c:pt>
                <c:pt idx="2353" formatCode="0.00">
                  <c:v>3.6897653851029411</c:v>
                </c:pt>
                <c:pt idx="2354" formatCode="0.00">
                  <c:v>3.6721503917592089</c:v>
                </c:pt>
                <c:pt idx="2355" formatCode="0.00">
                  <c:v>3.6543887517065969</c:v>
                </c:pt>
                <c:pt idx="2356" formatCode="0.00">
                  <c:v>3.6377975798832964</c:v>
                </c:pt>
                <c:pt idx="2357" formatCode="0.00">
                  <c:v>3.6209347368398057</c:v>
                </c:pt>
                <c:pt idx="2358" formatCode="0.00">
                  <c:v>3.6073073417928647</c:v>
                </c:pt>
                <c:pt idx="2359" formatCode="0.00">
                  <c:v>3.5916974746696129</c:v>
                </c:pt>
                <c:pt idx="2360" formatCode="0.00">
                  <c:v>3.5749269123981202</c:v>
                </c:pt>
                <c:pt idx="2361" formatCode="0.00">
                  <c:v>3.5599933034262436</c:v>
                </c:pt>
                <c:pt idx="2362" formatCode="0.00">
                  <c:v>3.5517535202433144</c:v>
                </c:pt>
                <c:pt idx="2363" formatCode="0.00">
                  <c:v>3.5481360637463224</c:v>
                </c:pt>
                <c:pt idx="2364" formatCode="0.00">
                  <c:v>3.5477101422294082</c:v>
                </c:pt>
                <c:pt idx="2365" formatCode="0.00">
                  <c:v>3.5467086016354337</c:v>
                </c:pt>
                <c:pt idx="2366" formatCode="0.00">
                  <c:v>3.5438889825758273</c:v>
                </c:pt>
                <c:pt idx="2367" formatCode="0.00">
                  <c:v>3.5381089581185265</c:v>
                </c:pt>
                <c:pt idx="2368" formatCode="0.00">
                  <c:v>3.5335012088251574</c:v>
                </c:pt>
                <c:pt idx="2369" formatCode="0.00">
                  <c:v>3.5314760871037465</c:v>
                </c:pt>
                <c:pt idx="2370" formatCode="0.00">
                  <c:v>3.5325432332959847</c:v>
                </c:pt>
                <c:pt idx="2371" formatCode="0.00">
                  <c:v>3.5324229028399872</c:v>
                </c:pt>
                <c:pt idx="2372" formatCode="0.00">
                  <c:v>3.5297903894416529</c:v>
                </c:pt>
                <c:pt idx="2373" formatCode="0.00">
                  <c:v>3.5306211511055792</c:v>
                </c:pt>
                <c:pt idx="2374" formatCode="0.00">
                  <c:v>3.5306571069102448</c:v>
                </c:pt>
                <c:pt idx="2375" formatCode="0.00">
                  <c:v>3.525977323580848</c:v>
                </c:pt>
                <c:pt idx="2376" formatCode="0.00">
                  <c:v>3.52743736120566</c:v>
                </c:pt>
                <c:pt idx="2377" formatCode="0.00">
                  <c:v>3.5303586241536138</c:v>
                </c:pt>
                <c:pt idx="2378" formatCode="0.00">
                  <c:v>3.5351309813910659</c:v>
                </c:pt>
                <c:pt idx="2379" formatCode="0.00">
                  <c:v>3.5389847157393119</c:v>
                </c:pt>
                <c:pt idx="2380" formatCode="0.00">
                  <c:v>3.5433991601059716</c:v>
                </c:pt>
                <c:pt idx="2381" formatCode="0.00">
                  <c:v>3.5448367524946045</c:v>
                </c:pt>
                <c:pt idx="2382" formatCode="0.00">
                  <c:v>3.5404153099663844</c:v>
                </c:pt>
                <c:pt idx="2383" formatCode="0.00">
                  <c:v>3.5343625588111047</c:v>
                </c:pt>
                <c:pt idx="2384" formatCode="0.00">
                  <c:v>3.5275217370403205</c:v>
                </c:pt>
                <c:pt idx="2385" formatCode="0.00">
                  <c:v>3.5182163457626459</c:v>
                </c:pt>
                <c:pt idx="2386" formatCode="0.00">
                  <c:v>3.5137136435010148</c:v>
                </c:pt>
                <c:pt idx="2387" formatCode="0.00">
                  <c:v>3.5104786079067365</c:v>
                </c:pt>
                <c:pt idx="2388" formatCode="0.00">
                  <c:v>3.5083136580220922</c:v>
                </c:pt>
                <c:pt idx="2389" formatCode="0.00">
                  <c:v>3.5082244745541233</c:v>
                </c:pt>
                <c:pt idx="2390" formatCode="0.00">
                  <c:v>3.5088937082889196</c:v>
                </c:pt>
                <c:pt idx="2391" formatCode="0.00">
                  <c:v>3.5096385180116534</c:v>
                </c:pt>
                <c:pt idx="2392" formatCode="0.00">
                  <c:v>3.5141171242241969</c:v>
                </c:pt>
                <c:pt idx="2393" formatCode="0.00">
                  <c:v>3.5144813226571436</c:v>
                </c:pt>
                <c:pt idx="2394" formatCode="0.00">
                  <c:v>3.5164253432200687</c:v>
                </c:pt>
                <c:pt idx="2395" formatCode="0.00">
                  <c:v>3.522946319141957</c:v>
                </c:pt>
                <c:pt idx="2396" formatCode="0.00">
                  <c:v>3.5263989929850688</c:v>
                </c:pt>
                <c:pt idx="2397" formatCode="0.00">
                  <c:v>3.5260963361576261</c:v>
                </c:pt>
                <c:pt idx="2398" formatCode="0.00">
                  <c:v>3.5241467341037094</c:v>
                </c:pt>
                <c:pt idx="2399" formatCode="0.00">
                  <c:v>3.5228998308948398</c:v>
                </c:pt>
                <c:pt idx="2400" formatCode="0.00">
                  <c:v>3.5206328807002611</c:v>
                </c:pt>
                <c:pt idx="2401" formatCode="0.00">
                  <c:v>3.5179951285934647</c:v>
                </c:pt>
                <c:pt idx="2402" formatCode="0.00">
                  <c:v>3.5208616051635397</c:v>
                </c:pt>
                <c:pt idx="2403" formatCode="0.00">
                  <c:v>3.5212512634858415</c:v>
                </c:pt>
                <c:pt idx="2404" formatCode="0.00">
                  <c:v>3.5198165995039306</c:v>
                </c:pt>
                <c:pt idx="2405" formatCode="0.00">
                  <c:v>3.5201286350951735</c:v>
                </c:pt>
                <c:pt idx="2406" formatCode="0.00">
                  <c:v>3.5178471373788609</c:v>
                </c:pt>
                <c:pt idx="2407" formatCode="0.00">
                  <c:v>3.5159438378565269</c:v>
                </c:pt>
                <c:pt idx="2408" formatCode="0.00">
                  <c:v>3.5126213405450692</c:v>
                </c:pt>
                <c:pt idx="2409" formatCode="0.00">
                  <c:v>3.5065770170765314</c:v>
                </c:pt>
                <c:pt idx="2410" formatCode="0.00">
                  <c:v>3.5005639497394561</c:v>
                </c:pt>
                <c:pt idx="2411" formatCode="0.00">
                  <c:v>3.4943740932552267</c:v>
                </c:pt>
                <c:pt idx="2412" formatCode="0.00">
                  <c:v>3.4863459330097202</c:v>
                </c:pt>
                <c:pt idx="2413" formatCode="0.00">
                  <c:v>3.4803386778473735</c:v>
                </c:pt>
                <c:pt idx="2414" formatCode="0.00">
                  <c:v>3.4706109604722393</c:v>
                </c:pt>
                <c:pt idx="2415" formatCode="0.00">
                  <c:v>3.4597202577150115</c:v>
                </c:pt>
                <c:pt idx="2416" formatCode="0.00">
                  <c:v>3.4509309793593443</c:v>
                </c:pt>
                <c:pt idx="2417" formatCode="0.00">
                  <c:v>3.4460947725520752</c:v>
                </c:pt>
                <c:pt idx="2418" formatCode="0.00">
                  <c:v>3.4460253447473419</c:v>
                </c:pt>
                <c:pt idx="2419" formatCode="0.00">
                  <c:v>3.4447572601595993</c:v>
                </c:pt>
                <c:pt idx="2420" formatCode="0.00">
                  <c:v>3.4386761297782664</c:v>
                </c:pt>
                <c:pt idx="2421" formatCode="0.00">
                  <c:v>3.4379208216351698</c:v>
                </c:pt>
                <c:pt idx="2422" formatCode="0.00">
                  <c:v>3.4344090138861119</c:v>
                </c:pt>
                <c:pt idx="2423" formatCode="0.00">
                  <c:v>3.4304598445425056</c:v>
                </c:pt>
                <c:pt idx="2424" formatCode="0.00">
                  <c:v>3.4267588871272308</c:v>
                </c:pt>
                <c:pt idx="2425" formatCode="0.00">
                  <c:v>3.4225854645642952</c:v>
                </c:pt>
                <c:pt idx="2426" formatCode="0.00">
                  <c:v>3.4184845791734517</c:v>
                </c:pt>
                <c:pt idx="2427" formatCode="0.00">
                  <c:v>3.4151919284422463</c:v>
                </c:pt>
                <c:pt idx="2428" formatCode="0.00">
                  <c:v>3.4089429606787243</c:v>
                </c:pt>
                <c:pt idx="2429" formatCode="0.00">
                  <c:v>3.4079806903150591</c:v>
                </c:pt>
                <c:pt idx="2430" formatCode="0.00">
                  <c:v>3.4154234212659254</c:v>
                </c:pt>
                <c:pt idx="2431" formatCode="0.00">
                  <c:v>3.4205583579081535</c:v>
                </c:pt>
                <c:pt idx="2432" formatCode="0.00">
                  <c:v>3.4283911680345041</c:v>
                </c:pt>
                <c:pt idx="2433" formatCode="0.00">
                  <c:v>3.4341141106004422</c:v>
                </c:pt>
                <c:pt idx="2434" formatCode="0.00">
                  <c:v>3.4408785102058603</c:v>
                </c:pt>
                <c:pt idx="2435" formatCode="0.00">
                  <c:v>3.4497301350553009</c:v>
                </c:pt>
                <c:pt idx="2436" formatCode="0.00">
                  <c:v>3.4556551578977723</c:v>
                </c:pt>
                <c:pt idx="2437" formatCode="0.00">
                  <c:v>3.4558250056067785</c:v>
                </c:pt>
                <c:pt idx="2438" formatCode="0.00">
                  <c:v>3.4506606754441478</c:v>
                </c:pt>
                <c:pt idx="2439" formatCode="0.00">
                  <c:v>3.4462493938511445</c:v>
                </c:pt>
                <c:pt idx="2440" formatCode="0.00">
                  <c:v>3.4531613779500199</c:v>
                </c:pt>
                <c:pt idx="2441" formatCode="0.00">
                  <c:v>3.4590391020979689</c:v>
                </c:pt>
                <c:pt idx="2442" formatCode="0.00">
                  <c:v>3.4669403183658352</c:v>
                </c:pt>
                <c:pt idx="2443" formatCode="0.00">
                  <c:v>3.4734356451620441</c:v>
                </c:pt>
                <c:pt idx="2444" formatCode="0.00">
                  <c:v>3.4767358682562621</c:v>
                </c:pt>
                <c:pt idx="2445" formatCode="0.00">
                  <c:v>3.475740499306847</c:v>
                </c:pt>
                <c:pt idx="2446" formatCode="0.00">
                  <c:v>3.4752789221792058</c:v>
                </c:pt>
                <c:pt idx="2447" formatCode="0.00">
                  <c:v>3.4765511402286124</c:v>
                </c:pt>
                <c:pt idx="2448" formatCode="0.00">
                  <c:v>3.4877397640918133</c:v>
                </c:pt>
                <c:pt idx="2449" formatCode="0.00">
                  <c:v>3.4894792414587483</c:v>
                </c:pt>
                <c:pt idx="2450" formatCode="0.00">
                  <c:v>3.487592529808984</c:v>
                </c:pt>
                <c:pt idx="2451" formatCode="0.00">
                  <c:v>3.4909718082016648</c:v>
                </c:pt>
                <c:pt idx="2452" formatCode="0.00">
                  <c:v>3.4985135962445328</c:v>
                </c:pt>
                <c:pt idx="2453" formatCode="0.00">
                  <c:v>3.510489044558768</c:v>
                </c:pt>
                <c:pt idx="2454" formatCode="0.00">
                  <c:v>3.5195357541619301</c:v>
                </c:pt>
                <c:pt idx="2455" formatCode="0.00">
                  <c:v>3.5227462429457135</c:v>
                </c:pt>
                <c:pt idx="2456" formatCode="0.00">
                  <c:v>3.5252744598818566</c:v>
                </c:pt>
                <c:pt idx="2457" formatCode="0.00">
                  <c:v>3.5284193877854881</c:v>
                </c:pt>
                <c:pt idx="2458" formatCode="0.00">
                  <c:v>3.5327364340925556</c:v>
                </c:pt>
                <c:pt idx="2459" formatCode="0.00">
                  <c:v>3.543741215491083</c:v>
                </c:pt>
                <c:pt idx="2460" formatCode="0.00">
                  <c:v>3.5498208270629612</c:v>
                </c:pt>
                <c:pt idx="2461" formatCode="0.00">
                  <c:v>3.5589874598884657</c:v>
                </c:pt>
                <c:pt idx="2462" formatCode="0.00">
                  <c:v>3.5677911547553469</c:v>
                </c:pt>
                <c:pt idx="2463" formatCode="0.00">
                  <c:v>3.5760115858530463</c:v>
                </c:pt>
                <c:pt idx="2464" formatCode="0.00">
                  <c:v>3.588859398864217</c:v>
                </c:pt>
                <c:pt idx="2465" formatCode="0.00">
                  <c:v>3.6072987293333831</c:v>
                </c:pt>
                <c:pt idx="2466" formatCode="0.00">
                  <c:v>3.6223374320130213</c:v>
                </c:pt>
                <c:pt idx="2467" formatCode="0.00">
                  <c:v>3.6359574212140222</c:v>
                </c:pt>
                <c:pt idx="2468" formatCode="0.00">
                  <c:v>3.6414499779197897</c:v>
                </c:pt>
                <c:pt idx="2469" formatCode="0.00">
                  <c:v>3.6503270037936004</c:v>
                </c:pt>
                <c:pt idx="2470" formatCode="0.00">
                  <c:v>3.6530022779511553</c:v>
                </c:pt>
                <c:pt idx="2471" formatCode="0.00">
                  <c:v>3.6531039271993166</c:v>
                </c:pt>
                <c:pt idx="2472" formatCode="0.00">
                  <c:v>3.6456284484373116</c:v>
                </c:pt>
                <c:pt idx="2473" formatCode="0.00">
                  <c:v>3.6361787986369967</c:v>
                </c:pt>
                <c:pt idx="2474" formatCode="0.00">
                  <c:v>3.631290720502625</c:v>
                </c:pt>
                <c:pt idx="2475" formatCode="0.00">
                  <c:v>3.6328411435048977</c:v>
                </c:pt>
                <c:pt idx="2476" formatCode="0.00">
                  <c:v>3.6388227166699623</c:v>
                </c:pt>
                <c:pt idx="2477" formatCode="0.00">
                  <c:v>3.6451059547925801</c:v>
                </c:pt>
                <c:pt idx="2478" formatCode="0.00">
                  <c:v>3.6529481194437907</c:v>
                </c:pt>
                <c:pt idx="2479" formatCode="0.00">
                  <c:v>3.6617442089551018</c:v>
                </c:pt>
                <c:pt idx="2480" formatCode="0.00">
                  <c:v>3.6708675547506102</c:v>
                </c:pt>
                <c:pt idx="2481" formatCode="0.00">
                  <c:v>3.669432221497881</c:v>
                </c:pt>
                <c:pt idx="2482" formatCode="0.00">
                  <c:v>3.6659418160360664</c:v>
                </c:pt>
                <c:pt idx="2483" formatCode="0.00">
                  <c:v>3.6644518244518038</c:v>
                </c:pt>
                <c:pt idx="2484" formatCode="0.00">
                  <c:v>3.6650843148995356</c:v>
                </c:pt>
                <c:pt idx="2485" formatCode="0.00">
                  <c:v>3.6641903657231234</c:v>
                </c:pt>
                <c:pt idx="2486" formatCode="0.00">
                  <c:v>3.6687216120159314</c:v>
                </c:pt>
                <c:pt idx="2487" formatCode="0.00">
                  <c:v>3.6697559147852679</c:v>
                </c:pt>
                <c:pt idx="2488" formatCode="0.00">
                  <c:v>3.671866754525702</c:v>
                </c:pt>
                <c:pt idx="2489" formatCode="0.00">
                  <c:v>3.6772837407551249</c:v>
                </c:pt>
                <c:pt idx="2490" formatCode="0.00">
                  <c:v>3.6902567718782309</c:v>
                </c:pt>
                <c:pt idx="2491" formatCode="0.00">
                  <c:v>3.7041751404489744</c:v>
                </c:pt>
                <c:pt idx="2492" formatCode="0.00">
                  <c:v>3.7193287153682268</c:v>
                </c:pt>
                <c:pt idx="2493" formatCode="0.00">
                  <c:v>3.7358852915591143</c:v>
                </c:pt>
                <c:pt idx="2494" formatCode="0.00">
                  <c:v>3.7511128162076539</c:v>
                </c:pt>
                <c:pt idx="2495" formatCode="0.00">
                  <c:v>3.7652908793259612</c:v>
                </c:pt>
                <c:pt idx="2496" formatCode="0.00">
                  <c:v>3.7767922608118716</c:v>
                </c:pt>
                <c:pt idx="2497" formatCode="0.00">
                  <c:v>3.7903776145922188</c:v>
                </c:pt>
                <c:pt idx="2498" formatCode="0.00">
                  <c:v>3.8017194913648353</c:v>
                </c:pt>
                <c:pt idx="2499" formatCode="0.00">
                  <c:v>3.8068843451498919</c:v>
                </c:pt>
                <c:pt idx="2500" formatCode="0.00">
                  <c:v>3.8164098867076119</c:v>
                </c:pt>
                <c:pt idx="2501" formatCode="0.00">
                  <c:v>3.8309856152636677</c:v>
                </c:pt>
                <c:pt idx="2502" formatCode="0.00">
                  <c:v>3.8469056979618856</c:v>
                </c:pt>
                <c:pt idx="2503" formatCode="0.00">
                  <c:v>3.8673103265772655</c:v>
                </c:pt>
                <c:pt idx="2504" formatCode="0.00">
                  <c:v>3.8820383563290064</c:v>
                </c:pt>
                <c:pt idx="2505" formatCode="0.00">
                  <c:v>3.8987245312138215</c:v>
                </c:pt>
                <c:pt idx="2506" formatCode="0.00">
                  <c:v>3.9100232525456562</c:v>
                </c:pt>
                <c:pt idx="2507" formatCode="0.00">
                  <c:v>3.9228942036707912</c:v>
                </c:pt>
                <c:pt idx="2508" formatCode="0.00">
                  <c:v>3.9325417985244009</c:v>
                </c:pt>
                <c:pt idx="2509" formatCode="0.00">
                  <c:v>3.9410440961558826</c:v>
                </c:pt>
                <c:pt idx="2510" formatCode="0.00">
                  <c:v>3.939021758084003</c:v>
                </c:pt>
                <c:pt idx="2511" formatCode="0.00">
                  <c:v>3.9353185814227771</c:v>
                </c:pt>
                <c:pt idx="2512" formatCode="0.00">
                  <c:v>3.9268640387462623</c:v>
                </c:pt>
                <c:pt idx="2513" formatCode="0.00">
                  <c:v>3.9212301378531791</c:v>
                </c:pt>
                <c:pt idx="2514" formatCode="0.00">
                  <c:v>3.9118929859959293</c:v>
                </c:pt>
                <c:pt idx="2515" formatCode="0.00">
                  <c:v>3.9024339606801193</c:v>
                </c:pt>
                <c:pt idx="2516" formatCode="0.00">
                  <c:v>3.8928195858549808</c:v>
                </c:pt>
                <c:pt idx="2517" formatCode="0.00">
                  <c:v>3.8871590946607006</c:v>
                </c:pt>
                <c:pt idx="2518" formatCode="0.00">
                  <c:v>3.8811835215712391</c:v>
                </c:pt>
                <c:pt idx="2519" formatCode="0.00">
                  <c:v>3.8766964843927711</c:v>
                </c:pt>
                <c:pt idx="2520" formatCode="0.00">
                  <c:v>3.866954974912086</c:v>
                </c:pt>
                <c:pt idx="2521" formatCode="0.00">
                  <c:v>3.8612159382362941</c:v>
                </c:pt>
                <c:pt idx="2522" formatCode="0.00">
                  <c:v>3.8524135238301831</c:v>
                </c:pt>
                <c:pt idx="2523" formatCode="0.00">
                  <c:v>3.8368713762677009</c:v>
                </c:pt>
                <c:pt idx="2524" formatCode="0.00">
                  <c:v>3.8202495954470188</c:v>
                </c:pt>
                <c:pt idx="2525" formatCode="0.00">
                  <c:v>3.8037343363872735</c:v>
                </c:pt>
                <c:pt idx="2526" formatCode="0.00">
                  <c:v>3.788225634896508</c:v>
                </c:pt>
                <c:pt idx="2527" formatCode="0.00">
                  <c:v>3.7800003846772592</c:v>
                </c:pt>
                <c:pt idx="2528" formatCode="0.00">
                  <c:v>3.7724097118408699</c:v>
                </c:pt>
                <c:pt idx="2529" formatCode="0.00">
                  <c:v>3.7636301604272013</c:v>
                </c:pt>
                <c:pt idx="2530" formatCode="0.00">
                  <c:v>3.7565155785426496</c:v>
                </c:pt>
                <c:pt idx="2531" formatCode="0.00">
                  <c:v>3.7513992092445205</c:v>
                </c:pt>
                <c:pt idx="2532" formatCode="0.00">
                  <c:v>3.7497030292201039</c:v>
                </c:pt>
                <c:pt idx="2533" formatCode="0.00">
                  <c:v>3.7428709836480274</c:v>
                </c:pt>
                <c:pt idx="2534" formatCode="0.00">
                  <c:v>3.73737449048881</c:v>
                </c:pt>
                <c:pt idx="2535" formatCode="0.00">
                  <c:v>3.7320389395278815</c:v>
                </c:pt>
                <c:pt idx="2536" formatCode="0.00">
                  <c:v>3.728038867094674</c:v>
                </c:pt>
                <c:pt idx="2537" formatCode="0.00">
                  <c:v>3.7198936345475424</c:v>
                </c:pt>
                <c:pt idx="2538" formatCode="0.00">
                  <c:v>3.7123199420935911</c:v>
                </c:pt>
                <c:pt idx="2539" formatCode="0.00">
                  <c:v>3.7023463789018125</c:v>
                </c:pt>
                <c:pt idx="2540" formatCode="0.00">
                  <c:v>3.6929876465434104</c:v>
                </c:pt>
                <c:pt idx="2541" formatCode="0.00">
                  <c:v>3.685261676114286</c:v>
                </c:pt>
                <c:pt idx="2542" formatCode="0.00">
                  <c:v>3.6823455516892074</c:v>
                </c:pt>
                <c:pt idx="2543" formatCode="0.00">
                  <c:v>3.6819438677209377</c:v>
                </c:pt>
                <c:pt idx="2544" formatCode="0.00">
                  <c:v>3.6835254048672228</c:v>
                </c:pt>
                <c:pt idx="2545" formatCode="0.00">
                  <c:v>3.6878753018917436</c:v>
                </c:pt>
                <c:pt idx="2546" formatCode="0.00">
                  <c:v>3.6916693277878991</c:v>
                </c:pt>
                <c:pt idx="2547" formatCode="0.00">
                  <c:v>3.690394199193316</c:v>
                </c:pt>
                <c:pt idx="2548" formatCode="0.00">
                  <c:v>3.691497298227163</c:v>
                </c:pt>
                <c:pt idx="2549" formatCode="0.00">
                  <c:v>3.6907390783798339</c:v>
                </c:pt>
                <c:pt idx="2550" formatCode="0.00">
                  <c:v>3.6930415122901272</c:v>
                </c:pt>
                <c:pt idx="2551" formatCode="0.00">
                  <c:v>3.6977357615770785</c:v>
                </c:pt>
                <c:pt idx="2552" formatCode="0.00">
                  <c:v>3.7010597291434699</c:v>
                </c:pt>
                <c:pt idx="2553" formatCode="0.00">
                  <c:v>3.7035573309755376</c:v>
                </c:pt>
                <c:pt idx="2554" formatCode="0.00">
                  <c:v>3.7075999616175479</c:v>
                </c:pt>
                <c:pt idx="2555" formatCode="0.00">
                  <c:v>3.7097995065484</c:v>
                </c:pt>
                <c:pt idx="2556" formatCode="0.00">
                  <c:v>3.7105179482329973</c:v>
                </c:pt>
                <c:pt idx="2557" formatCode="0.00">
                  <c:v>3.7108286180513317</c:v>
                </c:pt>
                <c:pt idx="2558" formatCode="0.00">
                  <c:v>3.713946299028597</c:v>
                </c:pt>
                <c:pt idx="2559" formatCode="0.00">
                  <c:v>3.7196017913695889</c:v>
                </c:pt>
                <c:pt idx="2560" formatCode="0.00">
                  <c:v>3.7276361098543318</c:v>
                </c:pt>
                <c:pt idx="2561" formatCode="0.00">
                  <c:v>3.7291827774252355</c:v>
                </c:pt>
                <c:pt idx="2562" formatCode="0.00">
                  <c:v>3.7304252195747551</c:v>
                </c:pt>
                <c:pt idx="2563" formatCode="0.00">
                  <c:v>3.7329067692689222</c:v>
                </c:pt>
                <c:pt idx="2564" formatCode="0.00">
                  <c:v>3.7356377382230064</c:v>
                </c:pt>
                <c:pt idx="2565" formatCode="0.00">
                  <c:v>3.7361300249873155</c:v>
                </c:pt>
                <c:pt idx="2566" formatCode="0.00">
                  <c:v>3.737471236213795</c:v>
                </c:pt>
                <c:pt idx="2567" formatCode="0.00">
                  <c:v>3.7359977488927454</c:v>
                </c:pt>
                <c:pt idx="2568" formatCode="0.00">
                  <c:v>3.7359809411581231</c:v>
                </c:pt>
                <c:pt idx="2569" formatCode="0.00">
                  <c:v>3.7356252164789674</c:v>
                </c:pt>
                <c:pt idx="2570" formatCode="0.00">
                  <c:v>3.7339566358279463</c:v>
                </c:pt>
                <c:pt idx="2571" formatCode="0.00">
                  <c:v>3.728713271888445</c:v>
                </c:pt>
                <c:pt idx="2572" formatCode="0.00">
                  <c:v>3.7273092285856984</c:v>
                </c:pt>
                <c:pt idx="2573" formatCode="0.00">
                  <c:v>3.7276639632494062</c:v>
                </c:pt>
                <c:pt idx="2574" formatCode="0.00">
                  <c:v>3.7313458131245447</c:v>
                </c:pt>
                <c:pt idx="2575" formatCode="0.00">
                  <c:v>3.7362697072186597</c:v>
                </c:pt>
                <c:pt idx="2576" formatCode="0.00">
                  <c:v>3.7431043096454375</c:v>
                </c:pt>
                <c:pt idx="2577" formatCode="0.00">
                  <c:v>3.7493964202019798</c:v>
                </c:pt>
                <c:pt idx="2578" formatCode="0.00">
                  <c:v>3.7468590153481443</c:v>
                </c:pt>
                <c:pt idx="2579" formatCode="0.00">
                  <c:v>3.7453863639933984</c:v>
                </c:pt>
                <c:pt idx="2580" formatCode="0.00">
                  <c:v>3.750132976187023</c:v>
                </c:pt>
                <c:pt idx="2581" formatCode="0.00">
                  <c:v>3.7531167580451568</c:v>
                </c:pt>
                <c:pt idx="2582" formatCode="0.00">
                  <c:v>3.7526245479808069</c:v>
                </c:pt>
                <c:pt idx="2583" formatCode="0.00">
                  <c:v>3.7512673669464052</c:v>
                </c:pt>
                <c:pt idx="2584" formatCode="0.00">
                  <c:v>3.7502254322171731</c:v>
                </c:pt>
                <c:pt idx="2585" formatCode="0.00">
                  <c:v>3.7487265642630385</c:v>
                </c:pt>
                <c:pt idx="2586" formatCode="0.00">
                  <c:v>3.7484531771216281</c:v>
                </c:pt>
                <c:pt idx="2587" formatCode="0.00">
                  <c:v>3.7521823864456749</c:v>
                </c:pt>
                <c:pt idx="2588" formatCode="0.00">
                  <c:v>3.7542533127896491</c:v>
                </c:pt>
                <c:pt idx="2589" formatCode="0.00">
                  <c:v>3.7603500266407766</c:v>
                </c:pt>
                <c:pt idx="2590" formatCode="0.00">
                  <c:v>3.7687310331677453</c:v>
                </c:pt>
                <c:pt idx="2591" formatCode="0.00">
                  <c:v>3.7731983188713611</c:v>
                </c:pt>
                <c:pt idx="2592" formatCode="0.00">
                  <c:v>3.774062640315774</c:v>
                </c:pt>
                <c:pt idx="2593" formatCode="0.00">
                  <c:v>3.7781353086035394</c:v>
                </c:pt>
                <c:pt idx="2594" formatCode="0.00">
                  <c:v>3.7807428393828908</c:v>
                </c:pt>
                <c:pt idx="2595" formatCode="0.00">
                  <c:v>3.783473221985246</c:v>
                </c:pt>
                <c:pt idx="2596" formatCode="0.00">
                  <c:v>3.7835281320506162</c:v>
                </c:pt>
                <c:pt idx="2597" formatCode="0.00">
                  <c:v>3.7848160908399096</c:v>
                </c:pt>
                <c:pt idx="2598" formatCode="0.00">
                  <c:v>3.7932177082430898</c:v>
                </c:pt>
                <c:pt idx="2599" formatCode="0.00">
                  <c:v>3.7984690768900515</c:v>
                </c:pt>
                <c:pt idx="2600" formatCode="0.00">
                  <c:v>3.7945645378206918</c:v>
                </c:pt>
                <c:pt idx="2601" formatCode="0.00">
                  <c:v>3.7946810053138273</c:v>
                </c:pt>
                <c:pt idx="2602" formatCode="0.00">
                  <c:v>3.7950190463325564</c:v>
                </c:pt>
                <c:pt idx="2603" formatCode="0.00">
                  <c:v>3.7873060686026734</c:v>
                </c:pt>
                <c:pt idx="2604" formatCode="0.00">
                  <c:v>3.7842677422076418</c:v>
                </c:pt>
                <c:pt idx="2605" formatCode="0.00">
                  <c:v>3.7838532470565243</c:v>
                </c:pt>
                <c:pt idx="2606" formatCode="0.00">
                  <c:v>3.7842225826350839</c:v>
                </c:pt>
                <c:pt idx="2607" formatCode="0.00">
                  <c:v>3.7824488278584973</c:v>
                </c:pt>
                <c:pt idx="2608" formatCode="0.00">
                  <c:v>3.7776106184024512</c:v>
                </c:pt>
                <c:pt idx="2609" formatCode="0.00">
                  <c:v>3.7712771869449377</c:v>
                </c:pt>
                <c:pt idx="2610" formatCode="0.00">
                  <c:v>3.7594682255633693</c:v>
                </c:pt>
                <c:pt idx="2611" formatCode="0.00">
                  <c:v>3.7507407296742015</c:v>
                </c:pt>
                <c:pt idx="2612" formatCode="0.00">
                  <c:v>3.741680356192711</c:v>
                </c:pt>
                <c:pt idx="2613" formatCode="0.00">
                  <c:v>3.7334719903181535</c:v>
                </c:pt>
                <c:pt idx="2614" formatCode="0.00">
                  <c:v>3.7239941093588094</c:v>
                </c:pt>
                <c:pt idx="2615" formatCode="0.00">
                  <c:v>3.7151081528359939</c:v>
                </c:pt>
                <c:pt idx="2616" formatCode="0.00">
                  <c:v>3.7089847538882372</c:v>
                </c:pt>
                <c:pt idx="2617" formatCode="0.00">
                  <c:v>3.703288496461647</c:v>
                </c:pt>
                <c:pt idx="2618" formatCode="0.00">
                  <c:v>3.6981440473475473</c:v>
                </c:pt>
                <c:pt idx="2619" formatCode="0.00">
                  <c:v>3.6929539475423518</c:v>
                </c:pt>
                <c:pt idx="2620" formatCode="0.00">
                  <c:v>3.6830716557297456</c:v>
                </c:pt>
                <c:pt idx="2621" formatCode="0.00">
                  <c:v>3.6721207581002941</c:v>
                </c:pt>
                <c:pt idx="2622" formatCode="0.00">
                  <c:v>3.6614644759533563</c:v>
                </c:pt>
                <c:pt idx="2623" formatCode="0.00">
                  <c:v>3.6594714362265792</c:v>
                </c:pt>
                <c:pt idx="2624" formatCode="0.00">
                  <c:v>3.6549157768575213</c:v>
                </c:pt>
                <c:pt idx="2625" formatCode="0.00">
                  <c:v>3.6483847444848601</c:v>
                </c:pt>
                <c:pt idx="2626" formatCode="0.00">
                  <c:v>3.6423534797271437</c:v>
                </c:pt>
                <c:pt idx="2627" formatCode="0.00">
                  <c:v>3.63531012917149</c:v>
                </c:pt>
                <c:pt idx="2628" formatCode="0.00">
                  <c:v>3.6276880713603967</c:v>
                </c:pt>
                <c:pt idx="2629" formatCode="0.00">
                  <c:v>3.6194101658116886</c:v>
                </c:pt>
                <c:pt idx="2630" formatCode="0.00">
                  <c:v>3.6172867689692749</c:v>
                </c:pt>
                <c:pt idx="2631" formatCode="0.00">
                  <c:v>3.6149530059391255</c:v>
                </c:pt>
                <c:pt idx="2632" formatCode="0.00">
                  <c:v>3.6136929056558444</c:v>
                </c:pt>
                <c:pt idx="2633" formatCode="0.00">
                  <c:v>3.6094205820021785</c:v>
                </c:pt>
                <c:pt idx="2634" formatCode="0.00">
                  <c:v>3.6085114678103976</c:v>
                </c:pt>
                <c:pt idx="2635" formatCode="0.00">
                  <c:v>3.6049741739353691</c:v>
                </c:pt>
                <c:pt idx="2636" formatCode="0.00">
                  <c:v>3.5982268623616074</c:v>
                </c:pt>
                <c:pt idx="2637" formatCode="0.00">
                  <c:v>3.5903002569423896</c:v>
                </c:pt>
                <c:pt idx="2638" formatCode="0.00">
                  <c:v>3.582209962330102</c:v>
                </c:pt>
                <c:pt idx="2639" formatCode="0.00">
                  <c:v>3.5725700706205252</c:v>
                </c:pt>
                <c:pt idx="2640" formatCode="0.00">
                  <c:v>3.5684830373546306</c:v>
                </c:pt>
                <c:pt idx="2641" formatCode="0.00">
                  <c:v>3.564231371731803</c:v>
                </c:pt>
                <c:pt idx="2642" formatCode="0.00">
                  <c:v>3.5591902596722571</c:v>
                </c:pt>
                <c:pt idx="2643" formatCode="0.00">
                  <c:v>3.5546152514258864</c:v>
                </c:pt>
                <c:pt idx="2644" formatCode="0.00">
                  <c:v>3.5544711850805868</c:v>
                </c:pt>
                <c:pt idx="2645" formatCode="0.00">
                  <c:v>3.5539855355873713</c:v>
                </c:pt>
                <c:pt idx="2646" formatCode="0.00">
                  <c:v>3.5431593332928593</c:v>
                </c:pt>
                <c:pt idx="2647" formatCode="0.00">
                  <c:v>3.5353166318923401</c:v>
                </c:pt>
                <c:pt idx="2648" formatCode="0.00">
                  <c:v>3.5308266140881557</c:v>
                </c:pt>
                <c:pt idx="2649" formatCode="0.00">
                  <c:v>3.5267479282406291</c:v>
                </c:pt>
                <c:pt idx="2650" formatCode="0.00">
                  <c:v>3.5178852190019718</c:v>
                </c:pt>
                <c:pt idx="2651" formatCode="0.00">
                  <c:v>3.5103977785630129</c:v>
                </c:pt>
                <c:pt idx="2652" formatCode="0.00">
                  <c:v>3.5061538984025367</c:v>
                </c:pt>
                <c:pt idx="2653" formatCode="0.00">
                  <c:v>3.4987866718138769</c:v>
                </c:pt>
                <c:pt idx="2654" formatCode="0.00">
                  <c:v>3.4884167822836347</c:v>
                </c:pt>
                <c:pt idx="2655" formatCode="0.00">
                  <c:v>3.4816734029074587</c:v>
                </c:pt>
                <c:pt idx="2656" formatCode="0.00">
                  <c:v>3.4787148143591344</c:v>
                </c:pt>
                <c:pt idx="2657" formatCode="0.00">
                  <c:v>3.4771702897365442</c:v>
                </c:pt>
                <c:pt idx="2658" formatCode="0.00">
                  <c:v>3.4746611531666716</c:v>
                </c:pt>
                <c:pt idx="2659" formatCode="0.00">
                  <c:v>3.467344720614288</c:v>
                </c:pt>
                <c:pt idx="2660" formatCode="0.00">
                  <c:v>3.4590219678173355</c:v>
                </c:pt>
                <c:pt idx="2661" formatCode="0.00">
                  <c:v>3.4524552247352047</c:v>
                </c:pt>
                <c:pt idx="2662" formatCode="0.00">
                  <c:v>3.448475515230399</c:v>
                </c:pt>
                <c:pt idx="2663" formatCode="0.00">
                  <c:v>3.4452679727060294</c:v>
                </c:pt>
                <c:pt idx="2664" formatCode="0.00">
                  <c:v>3.4361526912179854</c:v>
                </c:pt>
                <c:pt idx="2665" formatCode="0.00">
                  <c:v>3.4250345932304085</c:v>
                </c:pt>
                <c:pt idx="2666" formatCode="0.00">
                  <c:v>3.4239539008616817</c:v>
                </c:pt>
                <c:pt idx="2667" formatCode="0.00">
                  <c:v>3.419170328407747</c:v>
                </c:pt>
                <c:pt idx="2668" formatCode="0.00">
                  <c:v>3.4116217271011586</c:v>
                </c:pt>
                <c:pt idx="2669" formatCode="0.00">
                  <c:v>3.4058190793520451</c:v>
                </c:pt>
                <c:pt idx="2670" formatCode="0.00">
                  <c:v>3.4021200452046712</c:v>
                </c:pt>
                <c:pt idx="2671" formatCode="0.00">
                  <c:v>3.3995484435873373</c:v>
                </c:pt>
                <c:pt idx="2672" formatCode="0.00">
                  <c:v>3.3953838065275148</c:v>
                </c:pt>
                <c:pt idx="2673" formatCode="0.00">
                  <c:v>3.3940716360326468</c:v>
                </c:pt>
                <c:pt idx="2674" formatCode="0.00">
                  <c:v>3.3971895675519965</c:v>
                </c:pt>
                <c:pt idx="2675" formatCode="0.00">
                  <c:v>3.3949461335437889</c:v>
                </c:pt>
                <c:pt idx="2676" formatCode="0.00">
                  <c:v>3.3932287285636717</c:v>
                </c:pt>
                <c:pt idx="2677" formatCode="0.00">
                  <c:v>3.3896354641330206</c:v>
                </c:pt>
                <c:pt idx="2678" formatCode="0.00">
                  <c:v>3.380630726768858</c:v>
                </c:pt>
                <c:pt idx="2679" formatCode="0.00">
                  <c:v>3.3767386754658242</c:v>
                </c:pt>
                <c:pt idx="2680" formatCode="0.00">
                  <c:v>3.3744965358342327</c:v>
                </c:pt>
                <c:pt idx="2681" formatCode="0.00">
                  <c:v>3.3729650379549789</c:v>
                </c:pt>
                <c:pt idx="2682" formatCode="0.00">
                  <c:v>3.370789373719544</c:v>
                </c:pt>
                <c:pt idx="2683" formatCode="0.00">
                  <c:v>3.3673015667077832</c:v>
                </c:pt>
                <c:pt idx="2684" formatCode="0.00">
                  <c:v>3.3626592857385704</c:v>
                </c:pt>
                <c:pt idx="2685" formatCode="0.00">
                  <c:v>3.35966501251729</c:v>
                </c:pt>
                <c:pt idx="2686" formatCode="0.00">
                  <c:v>3.3575817495401439</c:v>
                </c:pt>
                <c:pt idx="2687" formatCode="0.00">
                  <c:v>3.3580431289589692</c:v>
                </c:pt>
                <c:pt idx="2688" formatCode="0.00">
                  <c:v>3.3642653899952171</c:v>
                </c:pt>
                <c:pt idx="2689" formatCode="0.00">
                  <c:v>3.3705520455897569</c:v>
                </c:pt>
                <c:pt idx="2690" formatCode="0.00">
                  <c:v>3.3771334716696373</c:v>
                </c:pt>
                <c:pt idx="2691" formatCode="0.00">
                  <c:v>3.3758236898632648</c:v>
                </c:pt>
                <c:pt idx="2692" formatCode="0.00">
                  <c:v>3.375072463248312</c:v>
                </c:pt>
                <c:pt idx="2693" formatCode="0.00">
                  <c:v>3.3778755005010184</c:v>
                </c:pt>
                <c:pt idx="2694" formatCode="0.00">
                  <c:v>3.3753040556071148</c:v>
                </c:pt>
                <c:pt idx="2695" formatCode="0.00">
                  <c:v>3.3762286471980389</c:v>
                </c:pt>
                <c:pt idx="2696" formatCode="0.00">
                  <c:v>3.3748590605373407</c:v>
                </c:pt>
                <c:pt idx="2697" formatCode="0.00">
                  <c:v>3.3745483098794913</c:v>
                </c:pt>
                <c:pt idx="2698" formatCode="0.00">
                  <c:v>3.3763232131363119</c:v>
                </c:pt>
                <c:pt idx="2699" formatCode="0.00">
                  <c:v>3.3780728885734979</c:v>
                </c:pt>
                <c:pt idx="2700" formatCode="0.00">
                  <c:v>3.3754987192915258</c:v>
                </c:pt>
                <c:pt idx="2701" formatCode="0.00">
                  <c:v>3.3729095307552464</c:v>
                </c:pt>
                <c:pt idx="2702" formatCode="0.00">
                  <c:v>3.3691248921320929</c:v>
                </c:pt>
                <c:pt idx="2703" formatCode="0.00">
                  <c:v>3.3650199334829609</c:v>
                </c:pt>
                <c:pt idx="2704" formatCode="0.00">
                  <c:v>3.3633642381559974</c:v>
                </c:pt>
                <c:pt idx="2705" formatCode="0.00">
                  <c:v>3.3625777676434714</c:v>
                </c:pt>
                <c:pt idx="2706" formatCode="0.00">
                  <c:v>3.3593647237503506</c:v>
                </c:pt>
                <c:pt idx="2707" formatCode="0.00">
                  <c:v>3.3558617936711719</c:v>
                </c:pt>
                <c:pt idx="2708" formatCode="0.00">
                  <c:v>3.3498194642857593</c:v>
                </c:pt>
                <c:pt idx="2709" formatCode="0.00">
                  <c:v>3.3430536223981209</c:v>
                </c:pt>
                <c:pt idx="2710" formatCode="0.00">
                  <c:v>3.3385818200480153</c:v>
                </c:pt>
                <c:pt idx="2711" formatCode="0.00">
                  <c:v>3.3416777859735705</c:v>
                </c:pt>
                <c:pt idx="2712" formatCode="0.00">
                  <c:v>3.3428879073701445</c:v>
                </c:pt>
                <c:pt idx="2713" formatCode="0.00">
                  <c:v>3.3390334793840588</c:v>
                </c:pt>
                <c:pt idx="2714" formatCode="0.00">
                  <c:v>3.3365263370383405</c:v>
                </c:pt>
                <c:pt idx="2715" formatCode="0.00">
                  <c:v>3.3316574065624502</c:v>
                </c:pt>
                <c:pt idx="2716" formatCode="0.00">
                  <c:v>3.3248497506140011</c:v>
                </c:pt>
                <c:pt idx="2717" formatCode="0.00">
                  <c:v>3.3187064517179907</c:v>
                </c:pt>
                <c:pt idx="2718" formatCode="0.00">
                  <c:v>3.3106910405310392</c:v>
                </c:pt>
                <c:pt idx="2719" formatCode="0.00">
                  <c:v>3.3031346599801297</c:v>
                </c:pt>
                <c:pt idx="2720" formatCode="0.00">
                  <c:v>3.2992515591512785</c:v>
                </c:pt>
                <c:pt idx="2721" formatCode="0.00">
                  <c:v>3.29349639382355</c:v>
                </c:pt>
                <c:pt idx="2722" formatCode="0.00">
                  <c:v>3.2889055327439451</c:v>
                </c:pt>
                <c:pt idx="2723" formatCode="0.00">
                  <c:v>3.2853262511783519</c:v>
                </c:pt>
                <c:pt idx="2724" formatCode="0.00">
                  <c:v>3.2804139627219397</c:v>
                </c:pt>
                <c:pt idx="2725" formatCode="0.00">
                  <c:v>3.2759694480900414</c:v>
                </c:pt>
                <c:pt idx="2726" formatCode="0.00">
                  <c:v>3.2732404913795796</c:v>
                </c:pt>
                <c:pt idx="2727" formatCode="0.00">
                  <c:v>3.2695992806449814</c:v>
                </c:pt>
                <c:pt idx="2728" formatCode="0.00">
                  <c:v>3.2643679643154599</c:v>
                </c:pt>
                <c:pt idx="2729" formatCode="0.00">
                  <c:v>3.2610979991445026</c:v>
                </c:pt>
                <c:pt idx="2730" formatCode="0.00">
                  <c:v>3.256337992466539</c:v>
                </c:pt>
                <c:pt idx="2731" formatCode="0.00">
                  <c:v>3.2519926083427819</c:v>
                </c:pt>
                <c:pt idx="2732" formatCode="0.00">
                  <c:v>3.2481410429029838</c:v>
                </c:pt>
                <c:pt idx="2733" formatCode="0.00">
                  <c:v>3.2458877445060894</c:v>
                </c:pt>
                <c:pt idx="2734" formatCode="0.00">
                  <c:v>3.243760736291633</c:v>
                </c:pt>
                <c:pt idx="2735" formatCode="0.00">
                  <c:v>3.2419379669466686</c:v>
                </c:pt>
                <c:pt idx="2736" formatCode="0.00">
                  <c:v>3.2415594870226565</c:v>
                </c:pt>
                <c:pt idx="2737" formatCode="0.00">
                  <c:v>3.2395805898848229</c:v>
                </c:pt>
                <c:pt idx="2738" formatCode="0.00">
                  <c:v>3.2372591186680211</c:v>
                </c:pt>
                <c:pt idx="2739" formatCode="0.00">
                  <c:v>3.23687928199677</c:v>
                </c:pt>
                <c:pt idx="2740" formatCode="0.00">
                  <c:v>3.2377251638539102</c:v>
                </c:pt>
                <c:pt idx="2741" formatCode="0.00">
                  <c:v>3.2385283092461372</c:v>
                </c:pt>
                <c:pt idx="2742" formatCode="0.00">
                  <c:v>3.240103293664288</c:v>
                </c:pt>
                <c:pt idx="2743" formatCode="0.00">
                  <c:v>3.2419881843058747</c:v>
                </c:pt>
                <c:pt idx="2744" formatCode="0.00">
                  <c:v>3.2453048079715812</c:v>
                </c:pt>
                <c:pt idx="2745" formatCode="0.00">
                  <c:v>3.2483238766528899</c:v>
                </c:pt>
                <c:pt idx="2746" formatCode="0.00">
                  <c:v>3.2510374411246206</c:v>
                </c:pt>
                <c:pt idx="2747" formatCode="0.00">
                  <c:v>3.2544798570325555</c:v>
                </c:pt>
                <c:pt idx="2748" formatCode="0.00">
                  <c:v>3.2583107608738922</c:v>
                </c:pt>
                <c:pt idx="2749" formatCode="0.00">
                  <c:v>3.2595720317540327</c:v>
                </c:pt>
                <c:pt idx="2750" formatCode="0.00">
                  <c:v>3.2595209029665191</c:v>
                </c:pt>
                <c:pt idx="2751" formatCode="0.00">
                  <c:v>3.2553046765478775</c:v>
                </c:pt>
                <c:pt idx="2752" formatCode="0.00">
                  <c:v>3.2517999070124497</c:v>
                </c:pt>
                <c:pt idx="2753" formatCode="0.00">
                  <c:v>3.2480689975099111</c:v>
                </c:pt>
                <c:pt idx="2754" formatCode="0.00">
                  <c:v>3.2455361546614712</c:v>
                </c:pt>
                <c:pt idx="2755" formatCode="0.00">
                  <c:v>3.2454179303989195</c:v>
                </c:pt>
                <c:pt idx="2756" formatCode="0.00">
                  <c:v>3.2446733547567668</c:v>
                </c:pt>
                <c:pt idx="2757" formatCode="0.00">
                  <c:v>3.2445813738056599</c:v>
                </c:pt>
                <c:pt idx="2758" formatCode="0.00">
                  <c:v>3.2491637777537838</c:v>
                </c:pt>
                <c:pt idx="2759" formatCode="0.00">
                  <c:v>3.2531970885415795</c:v>
                </c:pt>
                <c:pt idx="2760" formatCode="0.00">
                  <c:v>3.2568559807367317</c:v>
                </c:pt>
                <c:pt idx="2761" formatCode="0.00">
                  <c:v>3.2621596315352854</c:v>
                </c:pt>
                <c:pt idx="2762" formatCode="0.00">
                  <c:v>3.2674322874256987</c:v>
                </c:pt>
                <c:pt idx="2763" formatCode="0.00">
                  <c:v>3.2676889500123067</c:v>
                </c:pt>
                <c:pt idx="2764" formatCode="0.00">
                  <c:v>3.2694566214111918</c:v>
                </c:pt>
                <c:pt idx="2765" formatCode="0.00">
                  <c:v>3.270101177617895</c:v>
                </c:pt>
                <c:pt idx="2766" formatCode="0.00">
                  <c:v>3.2700559737996313</c:v>
                </c:pt>
                <c:pt idx="2767" formatCode="0.00">
                  <c:v>3.2699115646827908</c:v>
                </c:pt>
                <c:pt idx="2768" formatCode="0.00">
                  <c:v>3.2730215319684759</c:v>
                </c:pt>
                <c:pt idx="2769" formatCode="0.00">
                  <c:v>3.2768198960912622</c:v>
                </c:pt>
                <c:pt idx="2770" formatCode="0.00">
                  <c:v>3.2835213487570938</c:v>
                </c:pt>
                <c:pt idx="2771" formatCode="0.00">
                  <c:v>3.2891054196788878</c:v>
                </c:pt>
                <c:pt idx="2772" formatCode="0.00">
                  <c:v>3.2915236409494808</c:v>
                </c:pt>
                <c:pt idx="2773" formatCode="0.00">
                  <c:v>3.2950338958508447</c:v>
                </c:pt>
                <c:pt idx="2774" formatCode="0.00">
                  <c:v>3.2961263679873363</c:v>
                </c:pt>
                <c:pt idx="2775" formatCode="0.00">
                  <c:v>3.295938811091125</c:v>
                </c:pt>
                <c:pt idx="2776" formatCode="0.00">
                  <c:v>3.2954809912405216</c:v>
                </c:pt>
                <c:pt idx="2777" formatCode="0.00">
                  <c:v>3.2962547349782776</c:v>
                </c:pt>
                <c:pt idx="2778" formatCode="0.00">
                  <c:v>3.2968333806983354</c:v>
                </c:pt>
                <c:pt idx="2779" formatCode="0.00">
                  <c:v>3.2951485822293072</c:v>
                </c:pt>
                <c:pt idx="2780" formatCode="0.00">
                  <c:v>3.2931743915566862</c:v>
                </c:pt>
                <c:pt idx="2781" formatCode="0.00">
                  <c:v>3.2879497520555558</c:v>
                </c:pt>
                <c:pt idx="2782" formatCode="0.00">
                  <c:v>3.2796490332415509</c:v>
                </c:pt>
                <c:pt idx="2783" formatCode="0.00">
                  <c:v>3.2734808497642098</c:v>
                </c:pt>
                <c:pt idx="2784" formatCode="0.00">
                  <c:v>3.2636617607863085</c:v>
                </c:pt>
                <c:pt idx="2785" formatCode="0.00">
                  <c:v>3.2556741885583369</c:v>
                </c:pt>
                <c:pt idx="2786" formatCode="0.00">
                  <c:v>3.2495678156042787</c:v>
                </c:pt>
                <c:pt idx="2787" formatCode="0.00">
                  <c:v>3.2450479030721455</c:v>
                </c:pt>
                <c:pt idx="2788" formatCode="0.00">
                  <c:v>3.239893789487752</c:v>
                </c:pt>
                <c:pt idx="2789" formatCode="0.00">
                  <c:v>3.2355828254737085</c:v>
                </c:pt>
                <c:pt idx="2790" formatCode="0.00">
                  <c:v>3.2293762854610151</c:v>
                </c:pt>
                <c:pt idx="2791" formatCode="0.00">
                  <c:v>3.22623137834539</c:v>
                </c:pt>
                <c:pt idx="2792" formatCode="0.00">
                  <c:v>3.2222811185653755</c:v>
                </c:pt>
                <c:pt idx="2793" formatCode="0.00">
                  <c:v>3.2173660568702154</c:v>
                </c:pt>
                <c:pt idx="2794" formatCode="0.00">
                  <c:v>3.2141766366339923</c:v>
                </c:pt>
                <c:pt idx="2795" formatCode="0.00">
                  <c:v>3.2100411903621335</c:v>
                </c:pt>
                <c:pt idx="2796" formatCode="0.00">
                  <c:v>3.206269785326866</c:v>
                </c:pt>
                <c:pt idx="2797" formatCode="0.00">
                  <c:v>3.1995489028930826</c:v>
                </c:pt>
                <c:pt idx="2798" formatCode="0.00">
                  <c:v>3.1925352333319097</c:v>
                </c:pt>
                <c:pt idx="2799" formatCode="0.00">
                  <c:v>3.1862524735085982</c:v>
                </c:pt>
                <c:pt idx="2800" formatCode="0.00">
                  <c:v>3.1798421971714537</c:v>
                </c:pt>
                <c:pt idx="2801" formatCode="0.00">
                  <c:v>3.1768170595396201</c:v>
                </c:pt>
                <c:pt idx="2802" formatCode="0.00">
                  <c:v>3.176951325795442</c:v>
                </c:pt>
                <c:pt idx="2803" formatCode="0.00">
                  <c:v>3.1785046526004868</c:v>
                </c:pt>
                <c:pt idx="2804" formatCode="0.00">
                  <c:v>3.1798193485594717</c:v>
                </c:pt>
                <c:pt idx="2805" formatCode="0.00">
                  <c:v>3.1810403730792713</c:v>
                </c:pt>
                <c:pt idx="2806" formatCode="0.00">
                  <c:v>3.1799583005307865</c:v>
                </c:pt>
                <c:pt idx="2807" formatCode="0.00">
                  <c:v>3.1775370217324683</c:v>
                </c:pt>
                <c:pt idx="2808" formatCode="0.00">
                  <c:v>3.1744062793692658</c:v>
                </c:pt>
                <c:pt idx="2809" formatCode="0.00">
                  <c:v>3.1701505293778087</c:v>
                </c:pt>
                <c:pt idx="2810" formatCode="0.00">
                  <c:v>3.1664592022677143</c:v>
                </c:pt>
                <c:pt idx="2811" formatCode="0.00">
                  <c:v>3.1609760486049652</c:v>
                </c:pt>
                <c:pt idx="2812" formatCode="0.00">
                  <c:v>3.1576607028719734</c:v>
                </c:pt>
                <c:pt idx="2813" formatCode="0.00">
                  <c:v>3.1557153834221099</c:v>
                </c:pt>
                <c:pt idx="2814" formatCode="0.00">
                  <c:v>3.1508377607101949</c:v>
                </c:pt>
                <c:pt idx="2815" formatCode="0.00">
                  <c:v>3.1471273532136461</c:v>
                </c:pt>
                <c:pt idx="2816" formatCode="0.00">
                  <c:v>3.1447573397136215</c:v>
                </c:pt>
                <c:pt idx="2817" formatCode="0.00">
                  <c:v>3.1454729461078124</c:v>
                </c:pt>
                <c:pt idx="2818" formatCode="0.00">
                  <c:v>3.1441591594483618</c:v>
                </c:pt>
                <c:pt idx="2819" formatCode="0.00">
                  <c:v>3.1445300147130233</c:v>
                </c:pt>
                <c:pt idx="2820" formatCode="0.00">
                  <c:v>3.1475127158807572</c:v>
                </c:pt>
                <c:pt idx="2821" formatCode="0.00">
                  <c:v>3.1461260029132019</c:v>
                </c:pt>
                <c:pt idx="2822" formatCode="0.00">
                  <c:v>3.1439878863729973</c:v>
                </c:pt>
                <c:pt idx="2823" formatCode="0.00">
                  <c:v>3.1441236251252849</c:v>
                </c:pt>
                <c:pt idx="2824" formatCode="0.00">
                  <c:v>3.146815940671412</c:v>
                </c:pt>
                <c:pt idx="2825" formatCode="0.00">
                  <c:v>3.1483142889643436</c:v>
                </c:pt>
                <c:pt idx="2826" formatCode="0.00">
                  <c:v>3.1509731313653955</c:v>
                </c:pt>
                <c:pt idx="2827" formatCode="0.00">
                  <c:v>3.1535591474341285</c:v>
                </c:pt>
                <c:pt idx="2828" formatCode="0.00">
                  <c:v>3.1578395234898697</c:v>
                </c:pt>
                <c:pt idx="2829" formatCode="0.00">
                  <c:v>3.1632496148032621</c:v>
                </c:pt>
                <c:pt idx="2830" formatCode="0.00">
                  <c:v>3.1683412848401842</c:v>
                </c:pt>
                <c:pt idx="2831" formatCode="0.00">
                  <c:v>3.1769581593223881</c:v>
                </c:pt>
                <c:pt idx="2832" formatCode="0.00">
                  <c:v>3.1840030954324154</c:v>
                </c:pt>
                <c:pt idx="2833" formatCode="0.00">
                  <c:v>3.1865785521811434</c:v>
                </c:pt>
                <c:pt idx="2834" formatCode="0.00">
                  <c:v>3.1906780656945064</c:v>
                </c:pt>
                <c:pt idx="2835" formatCode="0.00">
                  <c:v>3.1913744753907576</c:v>
                </c:pt>
                <c:pt idx="2836" formatCode="0.00">
                  <c:v>3.1926048991773031</c:v>
                </c:pt>
                <c:pt idx="2837" formatCode="0.00">
                  <c:v>3.1924773255309549</c:v>
                </c:pt>
                <c:pt idx="2838" formatCode="0.00">
                  <c:v>3.1901564199920878</c:v>
                </c:pt>
                <c:pt idx="2839" formatCode="0.00">
                  <c:v>3.1864483203937302</c:v>
                </c:pt>
                <c:pt idx="2840" formatCode="0.00">
                  <c:v>3.17598669438022</c:v>
                </c:pt>
                <c:pt idx="2841" formatCode="0.00">
                  <c:v>3.1696244347894575</c:v>
                </c:pt>
                <c:pt idx="2842" formatCode="0.00">
                  <c:v>3.1628798537849332</c:v>
                </c:pt>
                <c:pt idx="2843" formatCode="0.00">
                  <c:v>3.1533349593429909</c:v>
                </c:pt>
                <c:pt idx="2844" formatCode="0.00">
                  <c:v>3.1409965328667622</c:v>
                </c:pt>
                <c:pt idx="2845" formatCode="0.00">
                  <c:v>3.1245569618537767</c:v>
                </c:pt>
                <c:pt idx="2846" formatCode="0.00">
                  <c:v>3.1078787539267294</c:v>
                </c:pt>
                <c:pt idx="2847" formatCode="0.00">
                  <c:v>3.0930176576843262</c:v>
                </c:pt>
                <c:pt idx="2848" formatCode="0.00">
                  <c:v>3.0746126111654108</c:v>
                </c:pt>
                <c:pt idx="2849" formatCode="0.00">
                  <c:v>3.0567138323605207</c:v>
                </c:pt>
                <c:pt idx="2850" formatCode="0.00">
                  <c:v>3.0325116479702765</c:v>
                </c:pt>
                <c:pt idx="2851" formatCode="0.00">
                  <c:v>3.0046447451548839</c:v>
                </c:pt>
                <c:pt idx="2852" formatCode="0.00">
                  <c:v>2.9776214701032431</c:v>
                </c:pt>
                <c:pt idx="2853" formatCode="0.00">
                  <c:v>2.9497748091992291</c:v>
                </c:pt>
                <c:pt idx="2854" formatCode="0.00">
                  <c:v>2.9245846381804403</c:v>
                </c:pt>
                <c:pt idx="2855" formatCode="0.00">
                  <c:v>2.9012095079898743</c:v>
                </c:pt>
                <c:pt idx="2856" formatCode="0.00">
                  <c:v>2.8810309685179027</c:v>
                </c:pt>
                <c:pt idx="2857" formatCode="0.00">
                  <c:v>2.8616218354190459</c:v>
                </c:pt>
                <c:pt idx="2858" formatCode="0.00">
                  <c:v>2.8509109197876557</c:v>
                </c:pt>
                <c:pt idx="2859" formatCode="0.00">
                  <c:v>2.843370265361393</c:v>
                </c:pt>
                <c:pt idx="2860" formatCode="0.00">
                  <c:v>2.8408998593573189</c:v>
                </c:pt>
                <c:pt idx="2861" formatCode="0.00">
                  <c:v>2.8381994305187095</c:v>
                </c:pt>
                <c:pt idx="2862" formatCode="0.00">
                  <c:v>2.833737527245602</c:v>
                </c:pt>
                <c:pt idx="2863" formatCode="0.00">
                  <c:v>2.8294819115180223</c:v>
                </c:pt>
                <c:pt idx="2864" formatCode="0.00">
                  <c:v>2.8281855698394773</c:v>
                </c:pt>
                <c:pt idx="2865" formatCode="0.00">
                  <c:v>2.8320566070987789</c:v>
                </c:pt>
                <c:pt idx="2866" formatCode="0.00">
                  <c:v>2.837935300265328</c:v>
                </c:pt>
                <c:pt idx="2867" formatCode="0.00">
                  <c:v>2.8411137320940503</c:v>
                </c:pt>
                <c:pt idx="2868" formatCode="0.00">
                  <c:v>2.848454912639208</c:v>
                </c:pt>
                <c:pt idx="2869" formatCode="0.00">
                  <c:v>2.8491599294406962</c:v>
                </c:pt>
                <c:pt idx="2870" formatCode="0.00">
                  <c:v>2.8563040769240158</c:v>
                </c:pt>
                <c:pt idx="2871" formatCode="0.00">
                  <c:v>2.8620801759710055</c:v>
                </c:pt>
                <c:pt idx="2872" formatCode="0.00">
                  <c:v>2.8668859078364322</c:v>
                </c:pt>
                <c:pt idx="2873" formatCode="0.00">
                  <c:v>2.8789076706544736</c:v>
                </c:pt>
                <c:pt idx="2874" formatCode="0.00">
                  <c:v>2.8900819166264675</c:v>
                </c:pt>
                <c:pt idx="2875" formatCode="0.00">
                  <c:v>2.9043494242842858</c:v>
                </c:pt>
                <c:pt idx="2876" formatCode="0.00">
                  <c:v>2.9158419723052411</c:v>
                </c:pt>
                <c:pt idx="2877" formatCode="0.00">
                  <c:v>2.9277680287486803</c:v>
                </c:pt>
                <c:pt idx="2878" formatCode="0.00">
                  <c:v>2.936893636121332</c:v>
                </c:pt>
                <c:pt idx="2879" formatCode="0.00">
                  <c:v>2.9401749186488635</c:v>
                </c:pt>
                <c:pt idx="2880" formatCode="0.00">
                  <c:v>2.9427664113004299</c:v>
                </c:pt>
                <c:pt idx="2881" formatCode="0.00">
                  <c:v>2.9460415581283694</c:v>
                </c:pt>
                <c:pt idx="2882" formatCode="0.00">
                  <c:v>2.9520726801009358</c:v>
                </c:pt>
                <c:pt idx="2883" formatCode="0.00">
                  <c:v>2.9575293553164324</c:v>
                </c:pt>
                <c:pt idx="2884" formatCode="0.00">
                  <c:v>2.9620100558434732</c:v>
                </c:pt>
                <c:pt idx="2885" formatCode="0.00">
                  <c:v>2.9634226659501861</c:v>
                </c:pt>
                <c:pt idx="2886" formatCode="0.00">
                  <c:v>2.9619947034294709</c:v>
                </c:pt>
                <c:pt idx="2887" formatCode="0.00">
                  <c:v>2.9588457706643259</c:v>
                </c:pt>
                <c:pt idx="2888" formatCode="0.00">
                  <c:v>2.9521718980104064</c:v>
                </c:pt>
                <c:pt idx="2889" formatCode="0.00">
                  <c:v>2.9477356637009806</c:v>
                </c:pt>
                <c:pt idx="2890" formatCode="0.00">
                  <c:v>2.9427486668406821</c:v>
                </c:pt>
                <c:pt idx="2891" formatCode="0.00">
                  <c:v>2.9391839710520968</c:v>
                </c:pt>
                <c:pt idx="2892" formatCode="0.00">
                  <c:v>2.9397057094731434</c:v>
                </c:pt>
                <c:pt idx="2893" formatCode="0.00">
                  <c:v>2.9369766451905885</c:v>
                </c:pt>
                <c:pt idx="2894" formatCode="0.00">
                  <c:v>2.9346377183399435</c:v>
                </c:pt>
                <c:pt idx="2895" formatCode="0.00">
                  <c:v>2.9306053219590078</c:v>
                </c:pt>
                <c:pt idx="2896" formatCode="0.00">
                  <c:v>2.9256491721286446</c:v>
                </c:pt>
                <c:pt idx="2897" formatCode="0.00">
                  <c:v>2.9196805270626482</c:v>
                </c:pt>
                <c:pt idx="2898" formatCode="0.00">
                  <c:v>2.9098573717895468</c:v>
                </c:pt>
                <c:pt idx="2899" formatCode="0.00">
                  <c:v>2.9036918426425307</c:v>
                </c:pt>
                <c:pt idx="2900" formatCode="0.00">
                  <c:v>2.8938176630136034</c:v>
                </c:pt>
                <c:pt idx="2901" formatCode="0.00">
                  <c:v>2.8845097942923204</c:v>
                </c:pt>
                <c:pt idx="2902" formatCode="0.00">
                  <c:v>2.8761114603994757</c:v>
                </c:pt>
                <c:pt idx="2903" formatCode="0.00">
                  <c:v>2.8698057086972075</c:v>
                </c:pt>
                <c:pt idx="2904" formatCode="0.00">
                  <c:v>2.8628616224388987</c:v>
                </c:pt>
                <c:pt idx="2905" formatCode="0.00">
                  <c:v>2.8587075951644336</c:v>
                </c:pt>
                <c:pt idx="2906" formatCode="0.00">
                  <c:v>2.856293791186479</c:v>
                </c:pt>
                <c:pt idx="2907" formatCode="0.00">
                  <c:v>2.8564541373578485</c:v>
                </c:pt>
                <c:pt idx="2908" formatCode="0.00">
                  <c:v>2.855700712084027</c:v>
                </c:pt>
                <c:pt idx="2909" formatCode="0.00">
                  <c:v>2.8571615431979351</c:v>
                </c:pt>
                <c:pt idx="2910" formatCode="0.00">
                  <c:v>2.8610168821353676</c:v>
                </c:pt>
                <c:pt idx="2911" formatCode="0.00">
                  <c:v>2.8631639238827722</c:v>
                </c:pt>
                <c:pt idx="2912" formatCode="0.00">
                  <c:v>2.8631556649151433</c:v>
                </c:pt>
                <c:pt idx="2913" formatCode="0.00">
                  <c:v>2.862867900580838</c:v>
                </c:pt>
                <c:pt idx="2914" formatCode="0.00">
                  <c:v>2.8603377446799145</c:v>
                </c:pt>
                <c:pt idx="2915" formatCode="0.00">
                  <c:v>2.858173666039185</c:v>
                </c:pt>
                <c:pt idx="2916" formatCode="0.00">
                  <c:v>2.8579093351960076</c:v>
                </c:pt>
                <c:pt idx="2917" formatCode="0.00">
                  <c:v>2.8584642599871368</c:v>
                </c:pt>
                <c:pt idx="2918" formatCode="0.00">
                  <c:v>2.860968981211947</c:v>
                </c:pt>
                <c:pt idx="2919" formatCode="0.00">
                  <c:v>2.8650906374808551</c:v>
                </c:pt>
                <c:pt idx="2920" formatCode="0.00">
                  <c:v>2.8745027071556377</c:v>
                </c:pt>
                <c:pt idx="2921" formatCode="0.00">
                  <c:v>2.8816762518787211</c:v>
                </c:pt>
                <c:pt idx="2922" formatCode="0.00">
                  <c:v>2.8868299086409182</c:v>
                </c:pt>
                <c:pt idx="2923" formatCode="0.00">
                  <c:v>2.8925971501130285</c:v>
                </c:pt>
                <c:pt idx="2924" formatCode="0.00">
                  <c:v>2.9019397516768666</c:v>
                </c:pt>
                <c:pt idx="2925" formatCode="0.00">
                  <c:v>2.9095544616897628</c:v>
                </c:pt>
                <c:pt idx="2926" formatCode="0.00">
                  <c:v>2.9157068372463235</c:v>
                </c:pt>
                <c:pt idx="2927" formatCode="0.00">
                  <c:v>2.9215542533710166</c:v>
                </c:pt>
                <c:pt idx="2928" formatCode="0.00">
                  <c:v>2.9262458683311872</c:v>
                </c:pt>
                <c:pt idx="2929" formatCode="0.00">
                  <c:v>2.9314406084252322</c:v>
                </c:pt>
                <c:pt idx="2930" formatCode="0.00">
                  <c:v>2.9354341334071887</c:v>
                </c:pt>
                <c:pt idx="2931" formatCode="0.00">
                  <c:v>2.9428158132973925</c:v>
                </c:pt>
                <c:pt idx="2932" formatCode="0.00">
                  <c:v>2.9517155340590069</c:v>
                </c:pt>
                <c:pt idx="2933" formatCode="0.00">
                  <c:v>2.9597350306760712</c:v>
                </c:pt>
                <c:pt idx="2934" formatCode="0.00">
                  <c:v>2.9713182915598404</c:v>
                </c:pt>
                <c:pt idx="2935" formatCode="0.00">
                  <c:v>2.9875966957568059</c:v>
                </c:pt>
                <c:pt idx="2936" formatCode="0.00">
                  <c:v>3.0002287341995477</c:v>
                </c:pt>
                <c:pt idx="2937" formatCode="0.00">
                  <c:v>3.0122995885353947</c:v>
                </c:pt>
                <c:pt idx="2938" formatCode="0.00">
                  <c:v>3.0241890919610963</c:v>
                </c:pt>
                <c:pt idx="2939" formatCode="0.00">
                  <c:v>3.0350489291801508</c:v>
                </c:pt>
                <c:pt idx="2940" formatCode="0.00">
                  <c:v>3.0446485699843953</c:v>
                </c:pt>
                <c:pt idx="2941" formatCode="0.00">
                  <c:v>3.056513556380319</c:v>
                </c:pt>
                <c:pt idx="2942" formatCode="0.00">
                  <c:v>3.0664518293193965</c:v>
                </c:pt>
                <c:pt idx="2943" formatCode="0.00">
                  <c:v>3.0750481800342189</c:v>
                </c:pt>
                <c:pt idx="2944" formatCode="0.00">
                  <c:v>3.0814396971606568</c:v>
                </c:pt>
                <c:pt idx="2945" formatCode="0.00">
                  <c:v>3.0873626521349311</c:v>
                </c:pt>
                <c:pt idx="2946" formatCode="0.00">
                  <c:v>3.0945094071214418</c:v>
                </c:pt>
                <c:pt idx="2947" formatCode="0.00">
                  <c:v>3.0994733913411259</c:v>
                </c:pt>
                <c:pt idx="2948" formatCode="0.00">
                  <c:v>3.1061194260472691</c:v>
                </c:pt>
                <c:pt idx="2949" formatCode="0.00">
                  <c:v>3.1143862529795419</c:v>
                </c:pt>
                <c:pt idx="2950" formatCode="0.00">
                  <c:v>3.1192973654440421</c:v>
                </c:pt>
                <c:pt idx="2951" formatCode="0.00">
                  <c:v>3.1248746757024932</c:v>
                </c:pt>
                <c:pt idx="2952" formatCode="0.00">
                  <c:v>3.1285666384613529</c:v>
                </c:pt>
                <c:pt idx="2953" formatCode="0.00">
                  <c:v>3.1330054405770178</c:v>
                </c:pt>
                <c:pt idx="2954" formatCode="0.00">
                  <c:v>3.1367900379081224</c:v>
                </c:pt>
                <c:pt idx="2955" formatCode="0.00">
                  <c:v>3.1358493116811803</c:v>
                </c:pt>
                <c:pt idx="2956" formatCode="0.00">
                  <c:v>3.1372660746698977</c:v>
                </c:pt>
                <c:pt idx="2957" formatCode="0.00">
                  <c:v>3.1373033710495166</c:v>
                </c:pt>
                <c:pt idx="2958" formatCode="0.00">
                  <c:v>3.1369461990231247</c:v>
                </c:pt>
                <c:pt idx="2959" formatCode="0.00">
                  <c:v>3.1360307200718021</c:v>
                </c:pt>
                <c:pt idx="2960" formatCode="0.00">
                  <c:v>3.1349851041244174</c:v>
                </c:pt>
                <c:pt idx="2961" formatCode="0.00">
                  <c:v>3.1306361516288503</c:v>
                </c:pt>
                <c:pt idx="2962" formatCode="0.00">
                  <c:v>3.1284268205170864</c:v>
                </c:pt>
                <c:pt idx="2963" formatCode="0.00">
                  <c:v>3.1253312318880146</c:v>
                </c:pt>
                <c:pt idx="2964" formatCode="0.00">
                  <c:v>3.1225336857678583</c:v>
                </c:pt>
                <c:pt idx="2965" formatCode="0.00">
                  <c:v>3.1162118877289489</c:v>
                </c:pt>
                <c:pt idx="2966" formatCode="0.00">
                  <c:v>3.1110461308375918</c:v>
                </c:pt>
                <c:pt idx="2967" formatCode="0.00">
                  <c:v>3.1064902276009958</c:v>
                </c:pt>
                <c:pt idx="2968" formatCode="0.00">
                  <c:v>3.1008241773412419</c:v>
                </c:pt>
                <c:pt idx="2969" formatCode="0.00">
                  <c:v>3.0945123244139245</c:v>
                </c:pt>
                <c:pt idx="2970" formatCode="0.00">
                  <c:v>3.0901446199536493</c:v>
                </c:pt>
                <c:pt idx="2971" formatCode="0.00">
                  <c:v>3.0875566188844425</c:v>
                </c:pt>
                <c:pt idx="2972" formatCode="0.00">
                  <c:v>3.0863094620362226</c:v>
                </c:pt>
                <c:pt idx="2973" formatCode="0.00">
                  <c:v>3.0860617713405505</c:v>
                </c:pt>
                <c:pt idx="2974" formatCode="0.00">
                  <c:v>3.0855464996782622</c:v>
                </c:pt>
                <c:pt idx="2975" formatCode="0.00">
                  <c:v>3.0852575658386172</c:v>
                </c:pt>
                <c:pt idx="2976" formatCode="0.00">
                  <c:v>3.083098361886873</c:v>
                </c:pt>
                <c:pt idx="2977" formatCode="0.00">
                  <c:v>3.0812416754919907</c:v>
                </c:pt>
                <c:pt idx="2978" formatCode="0.00">
                  <c:v>3.0793615750486278</c:v>
                </c:pt>
                <c:pt idx="2979" formatCode="0.00">
                  <c:v>3.0771898602734806</c:v>
                </c:pt>
                <c:pt idx="2980" formatCode="0.00">
                  <c:v>3.0745598376095735</c:v>
                </c:pt>
                <c:pt idx="2981" formatCode="0.00">
                  <c:v>3.0728206013679835</c:v>
                </c:pt>
                <c:pt idx="2982" formatCode="0.00">
                  <c:v>3.068985579640322</c:v>
                </c:pt>
                <c:pt idx="2983" formatCode="0.00">
                  <c:v>3.0645045074640715</c:v>
                </c:pt>
                <c:pt idx="2984" formatCode="0.00">
                  <c:v>3.0598970736393247</c:v>
                </c:pt>
                <c:pt idx="2985" formatCode="0.00">
                  <c:v>3.0582646949014496</c:v>
                </c:pt>
                <c:pt idx="2986" formatCode="0.00">
                  <c:v>3.0544780931011219</c:v>
                </c:pt>
                <c:pt idx="2987" formatCode="0.00">
                  <c:v>3.0515881161646616</c:v>
                </c:pt>
                <c:pt idx="2988" formatCode="0.00">
                  <c:v>3.0499194501407159</c:v>
                </c:pt>
                <c:pt idx="2989" formatCode="0.00">
                  <c:v>3.0462556281797051</c:v>
                </c:pt>
                <c:pt idx="2990" formatCode="0.00">
                  <c:v>3.0429492283278363</c:v>
                </c:pt>
                <c:pt idx="2991" formatCode="0.00">
                  <c:v>3.0372560329946117</c:v>
                </c:pt>
                <c:pt idx="2992" formatCode="0.00">
                  <c:v>3.0305861310018254</c:v>
                </c:pt>
                <c:pt idx="2993" formatCode="0.00">
                  <c:v>3.0257587190411739</c:v>
                </c:pt>
                <c:pt idx="2994" formatCode="0.00">
                  <c:v>3.0185901126037327</c:v>
                </c:pt>
                <c:pt idx="2995" formatCode="0.00">
                  <c:v>3.0106311718713661</c:v>
                </c:pt>
                <c:pt idx="2996" formatCode="0.00">
                  <c:v>3.005746728290088</c:v>
                </c:pt>
                <c:pt idx="2997" formatCode="0.00">
                  <c:v>3.0005844779090145</c:v>
                </c:pt>
                <c:pt idx="2998" formatCode="0.00">
                  <c:v>2.9964891898374364</c:v>
                </c:pt>
                <c:pt idx="2999" formatCode="0.00">
                  <c:v>2.9927860773692876</c:v>
                </c:pt>
                <c:pt idx="3000" formatCode="0.00">
                  <c:v>2.9883769522552712</c:v>
                </c:pt>
                <c:pt idx="3001" formatCode="0.00">
                  <c:v>2.9841695260632877</c:v>
                </c:pt>
                <c:pt idx="3002" formatCode="0.00">
                  <c:v>2.9823494361859204</c:v>
                </c:pt>
                <c:pt idx="3003" formatCode="0.00">
                  <c:v>2.9818744136944648</c:v>
                </c:pt>
                <c:pt idx="3004" formatCode="0.00">
                  <c:v>2.9818156299554603</c:v>
                </c:pt>
                <c:pt idx="3005" formatCode="0.00">
                  <c:v>2.9849614217933391</c:v>
                </c:pt>
                <c:pt idx="3006" formatCode="0.00">
                  <c:v>2.9878176777063166</c:v>
                </c:pt>
                <c:pt idx="3007" formatCode="0.00">
                  <c:v>2.9929618053192555</c:v>
                </c:pt>
                <c:pt idx="3008" formatCode="0.00">
                  <c:v>3.0004609322253457</c:v>
                </c:pt>
                <c:pt idx="3009" formatCode="0.00">
                  <c:v>3.0070228972747954</c:v>
                </c:pt>
                <c:pt idx="3010" formatCode="0.00">
                  <c:v>3.0136353621121565</c:v>
                </c:pt>
                <c:pt idx="3011" formatCode="0.00">
                  <c:v>3.0209627476437366</c:v>
                </c:pt>
                <c:pt idx="3012" formatCode="0.00">
                  <c:v>3.0292302578271175</c:v>
                </c:pt>
                <c:pt idx="3013" formatCode="0.00">
                  <c:v>3.0357490257392254</c:v>
                </c:pt>
                <c:pt idx="3014" formatCode="0.00">
                  <c:v>3.0448966136300033</c:v>
                </c:pt>
                <c:pt idx="3015" formatCode="0.00">
                  <c:v>3.0505006098757699</c:v>
                </c:pt>
                <c:pt idx="3016" formatCode="0.00">
                  <c:v>3.0550045453533716</c:v>
                </c:pt>
                <c:pt idx="3017" formatCode="0.00">
                  <c:v>3.0600656536476207</c:v>
                </c:pt>
                <c:pt idx="3018" formatCode="0.00">
                  <c:v>3.0645958494708738</c:v>
                </c:pt>
                <c:pt idx="3019" formatCode="0.00">
                  <c:v>3.0693792642093394</c:v>
                </c:pt>
                <c:pt idx="3020" formatCode="0.00">
                  <c:v>3.0718202480511074</c:v>
                </c:pt>
                <c:pt idx="3021" formatCode="0.00">
                  <c:v>3.0747041201721608</c:v>
                </c:pt>
                <c:pt idx="3022" formatCode="0.00">
                  <c:v>3.0772351815552836</c:v>
                </c:pt>
                <c:pt idx="3023" formatCode="0.00">
                  <c:v>3.078560186666127</c:v>
                </c:pt>
                <c:pt idx="3024" formatCode="0.00">
                  <c:v>3.0759700377432648</c:v>
                </c:pt>
                <c:pt idx="3025" formatCode="0.00">
                  <c:v>3.0682045553126689</c:v>
                </c:pt>
                <c:pt idx="3026" formatCode="0.00">
                  <c:v>3.0603888547532123</c:v>
                </c:pt>
                <c:pt idx="3027" formatCode="0.00">
                  <c:v>3.0523671097591478</c:v>
                </c:pt>
                <c:pt idx="3028" formatCode="0.00">
                  <c:v>3.0434481144731764</c:v>
                </c:pt>
                <c:pt idx="3029" formatCode="0.00">
                  <c:v>3.0347009738343047</c:v>
                </c:pt>
                <c:pt idx="3030" formatCode="0.00">
                  <c:v>3.0264327537243516</c:v>
                </c:pt>
                <c:pt idx="3031" formatCode="0.00">
                  <c:v>3.0190767854603071</c:v>
                </c:pt>
                <c:pt idx="3032" formatCode="0.00">
                  <c:v>3.0110432513589918</c:v>
                </c:pt>
                <c:pt idx="3033" formatCode="0.00">
                  <c:v>3.0027906683983407</c:v>
                </c:pt>
                <c:pt idx="3034" formatCode="0.00">
                  <c:v>2.9928055472269688</c:v>
                </c:pt>
                <c:pt idx="3035" formatCode="0.00">
                  <c:v>2.9864029362325213</c:v>
                </c:pt>
                <c:pt idx="3036" formatCode="0.00">
                  <c:v>2.9799829838551526</c:v>
                </c:pt>
                <c:pt idx="3037" formatCode="0.00">
                  <c:v>2.9760085002888323</c:v>
                </c:pt>
                <c:pt idx="3038" formatCode="0.00">
                  <c:v>2.972608791692426</c:v>
                </c:pt>
                <c:pt idx="3039" formatCode="0.00">
                  <c:v>2.9678406604715226</c:v>
                </c:pt>
                <c:pt idx="3040" formatCode="0.00">
                  <c:v>2.9655303331324885</c:v>
                </c:pt>
                <c:pt idx="3041" formatCode="0.00">
                  <c:v>2.9627974678401037</c:v>
                </c:pt>
                <c:pt idx="3042" formatCode="0.00">
                  <c:v>2.960631001407509</c:v>
                </c:pt>
                <c:pt idx="3043" formatCode="0.00">
                  <c:v>2.9598705142442032</c:v>
                </c:pt>
                <c:pt idx="3044" formatCode="0.00">
                  <c:v>2.963657924263114</c:v>
                </c:pt>
                <c:pt idx="3045" formatCode="0.00">
                  <c:v>2.9709974475863121</c:v>
                </c:pt>
                <c:pt idx="3046" formatCode="0.00">
                  <c:v>2.9781127841152188</c:v>
                </c:pt>
                <c:pt idx="3047" formatCode="0.00">
                  <c:v>2.9829144187728653</c:v>
                </c:pt>
                <c:pt idx="3048" formatCode="0.00">
                  <c:v>2.9863582999610445</c:v>
                </c:pt>
                <c:pt idx="3049" formatCode="0.00">
                  <c:v>2.9930747464199436</c:v>
                </c:pt>
                <c:pt idx="3050" formatCode="0.00">
                  <c:v>3.0002230607165385</c:v>
                </c:pt>
                <c:pt idx="3051" formatCode="0.00">
                  <c:v>3.0069735052772328</c:v>
                </c:pt>
                <c:pt idx="3052" formatCode="0.00">
                  <c:v>3.0144313839362438</c:v>
                </c:pt>
                <c:pt idx="3053" formatCode="0.00">
                  <c:v>3.0211827162645317</c:v>
                </c:pt>
                <c:pt idx="3054" formatCode="0.00">
                  <c:v>3.0286449457252425</c:v>
                </c:pt>
                <c:pt idx="3055" formatCode="0.00">
                  <c:v>3.0353241813446958</c:v>
                </c:pt>
                <c:pt idx="3056" formatCode="0.00">
                  <c:v>3.039578641869535</c:v>
                </c:pt>
                <c:pt idx="3057" formatCode="0.00">
                  <c:v>3.0414182023327969</c:v>
                </c:pt>
                <c:pt idx="3058" formatCode="0.00">
                  <c:v>3.0422722659252281</c:v>
                </c:pt>
                <c:pt idx="3059" formatCode="0.00">
                  <c:v>3.0440536947718666</c:v>
                </c:pt>
                <c:pt idx="3060" formatCode="0.00">
                  <c:v>3.0431488533230953</c:v>
                </c:pt>
                <c:pt idx="3061" formatCode="0.00">
                  <c:v>3.0423535780075972</c:v>
                </c:pt>
                <c:pt idx="3062" formatCode="0.00">
                  <c:v>3.0414044752543745</c:v>
                </c:pt>
                <c:pt idx="3063" formatCode="0.00">
                  <c:v>3.0384910883455905</c:v>
                </c:pt>
                <c:pt idx="3064" formatCode="0.00">
                  <c:v>3.0317584692173489</c:v>
                </c:pt>
                <c:pt idx="3065" formatCode="0.00">
                  <c:v>3.0217286587983372</c:v>
                </c:pt>
                <c:pt idx="3066" formatCode="0.00">
                  <c:v>3.0084187342544855</c:v>
                </c:pt>
                <c:pt idx="3067" formatCode="0.00">
                  <c:v>2.9975291503156591</c:v>
                </c:pt>
                <c:pt idx="3068" formatCode="0.00">
                  <c:v>2.9903880257667348</c:v>
                </c:pt>
                <c:pt idx="3069" formatCode="0.00">
                  <c:v>2.9808366192958138</c:v>
                </c:pt>
                <c:pt idx="3070" formatCode="0.00">
                  <c:v>2.969038083776574</c:v>
                </c:pt>
                <c:pt idx="3071" formatCode="0.00">
                  <c:v>2.9529868364361276</c:v>
                </c:pt>
                <c:pt idx="3072" formatCode="0.00">
                  <c:v>2.9369219578150281</c:v>
                </c:pt>
                <c:pt idx="3073" formatCode="0.00">
                  <c:v>2.9243918525041535</c:v>
                </c:pt>
                <c:pt idx="3074" formatCode="0.00">
                  <c:v>2.9104150854775406</c:v>
                </c:pt>
                <c:pt idx="3075" formatCode="0.00">
                  <c:v>2.8992964360726985</c:v>
                </c:pt>
                <c:pt idx="3076" formatCode="0.00">
                  <c:v>2.8921928588820043</c:v>
                </c:pt>
                <c:pt idx="3077" formatCode="0.00">
                  <c:v>2.8839329232020869</c:v>
                </c:pt>
                <c:pt idx="3078" formatCode="0.00">
                  <c:v>2.8740369774218082</c:v>
                </c:pt>
                <c:pt idx="3079" formatCode="0.00">
                  <c:v>2.86382864125977</c:v>
                </c:pt>
                <c:pt idx="3080" formatCode="0.00">
                  <c:v>2.8555277547522806</c:v>
                </c:pt>
                <c:pt idx="3081" formatCode="0.00">
                  <c:v>2.8495159625806692</c:v>
                </c:pt>
                <c:pt idx="3082" formatCode="0.00">
                  <c:v>2.8420909879859826</c:v>
                </c:pt>
                <c:pt idx="3083" formatCode="0.00">
                  <c:v>2.8353490577983833</c:v>
                </c:pt>
                <c:pt idx="3084" formatCode="0.00">
                  <c:v>2.8327320187466309</c:v>
                </c:pt>
                <c:pt idx="3085" formatCode="0.00">
                  <c:v>2.8320821639027587</c:v>
                </c:pt>
                <c:pt idx="3086" formatCode="0.00">
                  <c:v>2.8325121968653963</c:v>
                </c:pt>
                <c:pt idx="3087" formatCode="0.00">
                  <c:v>2.8306445201199026</c:v>
                </c:pt>
                <c:pt idx="3088" formatCode="0.00">
                  <c:v>2.8262340736303702</c:v>
                </c:pt>
                <c:pt idx="3089" formatCode="0.00">
                  <c:v>2.8228320599014132</c:v>
                </c:pt>
                <c:pt idx="3090" formatCode="0.00">
                  <c:v>2.8242087316809785</c:v>
                </c:pt>
                <c:pt idx="3091" formatCode="0.00">
                  <c:v>2.8323607891150138</c:v>
                </c:pt>
                <c:pt idx="3092" formatCode="0.00">
                  <c:v>2.8390234454029124</c:v>
                </c:pt>
                <c:pt idx="3093" formatCode="0.00">
                  <c:v>2.8391873553519815</c:v>
                </c:pt>
                <c:pt idx="3094" formatCode="0.00">
                  <c:v>2.8372707636048995</c:v>
                </c:pt>
                <c:pt idx="3095" formatCode="0.00">
                  <c:v>2.8345307850404202</c:v>
                </c:pt>
                <c:pt idx="3096" formatCode="0.00">
                  <c:v>2.8292326252856155</c:v>
                </c:pt>
                <c:pt idx="3097" formatCode="0.00">
                  <c:v>2.8282894409586623</c:v>
                </c:pt>
                <c:pt idx="3098" formatCode="0.00">
                  <c:v>2.8298040222625422</c:v>
                </c:pt>
                <c:pt idx="3099" formatCode="0.00">
                  <c:v>2.8320197014585888</c:v>
                </c:pt>
                <c:pt idx="3100" formatCode="0.00">
                  <c:v>2.8344815593271591</c:v>
                </c:pt>
                <c:pt idx="3101" formatCode="0.00">
                  <c:v>2.8366870880411197</c:v>
                </c:pt>
                <c:pt idx="3102" formatCode="0.00">
                  <c:v>2.840619650921151</c:v>
                </c:pt>
                <c:pt idx="3103" formatCode="0.00">
                  <c:v>2.8440641111681733</c:v>
                </c:pt>
                <c:pt idx="3104" formatCode="0.00">
                  <c:v>2.8452275209922866</c:v>
                </c:pt>
                <c:pt idx="3105" formatCode="0.00">
                  <c:v>2.8435101614189517</c:v>
                </c:pt>
                <c:pt idx="3106" formatCode="0.00">
                  <c:v>2.8433090735462248</c:v>
                </c:pt>
                <c:pt idx="3107" formatCode="0.00">
                  <c:v>2.845438348608003</c:v>
                </c:pt>
                <c:pt idx="3108" formatCode="0.00">
                  <c:v>2.8462737771165383</c:v>
                </c:pt>
                <c:pt idx="3109" formatCode="0.00">
                  <c:v>2.8505214520435023</c:v>
                </c:pt>
                <c:pt idx="3110" formatCode="0.00">
                  <c:v>2.8547374088854172</c:v>
                </c:pt>
                <c:pt idx="3111" formatCode="0.00">
                  <c:v>2.8553721427116776</c:v>
                </c:pt>
                <c:pt idx="3112" formatCode="0.00">
                  <c:v>2.8614514423426369</c:v>
                </c:pt>
                <c:pt idx="3113" formatCode="0.00">
                  <c:v>2.8635993582061579</c:v>
                </c:pt>
                <c:pt idx="3114" formatCode="0.00">
                  <c:v>2.868688935888057</c:v>
                </c:pt>
                <c:pt idx="3115" formatCode="0.00">
                  <c:v>2.8709707075769684</c:v>
                </c:pt>
                <c:pt idx="3116" formatCode="0.00">
                  <c:v>2.8742544903230831</c:v>
                </c:pt>
                <c:pt idx="3117" formatCode="0.00">
                  <c:v>2.8776420056695509</c:v>
                </c:pt>
                <c:pt idx="3118" formatCode="0.00">
                  <c:v>2.8804154883512516</c:v>
                </c:pt>
                <c:pt idx="3119" formatCode="0.00">
                  <c:v>2.8835551898673737</c:v>
                </c:pt>
                <c:pt idx="3120" formatCode="0.00">
                  <c:v>2.8862158103192721</c:v>
                </c:pt>
                <c:pt idx="3121" formatCode="0.00">
                  <c:v>2.8842180436439038</c:v>
                </c:pt>
                <c:pt idx="3122" formatCode="0.00">
                  <c:v>2.8802966506403735</c:v>
                </c:pt>
                <c:pt idx="3123" formatCode="0.00">
                  <c:v>2.8765313981369807</c:v>
                </c:pt>
                <c:pt idx="3124" formatCode="0.00">
                  <c:v>2.8712283824999956</c:v>
                </c:pt>
                <c:pt idx="3125" formatCode="0.00">
                  <c:v>2.8734956737437241</c:v>
                </c:pt>
                <c:pt idx="3126" formatCode="0.00">
                  <c:v>2.8761320839263775</c:v>
                </c:pt>
                <c:pt idx="3127" formatCode="0.00">
                  <c:v>2.8766905473329851</c:v>
                </c:pt>
                <c:pt idx="3128" formatCode="0.00">
                  <c:v>2.8798586823727774</c:v>
                </c:pt>
                <c:pt idx="3129" formatCode="0.00">
                  <c:v>2.8788259288225926</c:v>
                </c:pt>
                <c:pt idx="3130" formatCode="0.00">
                  <c:v>2.8758019726039019</c:v>
                </c:pt>
                <c:pt idx="3131" formatCode="0.00">
                  <c:v>2.8717391983549971</c:v>
                </c:pt>
                <c:pt idx="3132" formatCode="0.00">
                  <c:v>2.8662152061084312</c:v>
                </c:pt>
                <c:pt idx="3133" formatCode="0.00">
                  <c:v>2.8673628863046074</c:v>
                </c:pt>
                <c:pt idx="3134" formatCode="0.00">
                  <c:v>2.8692599662345506</c:v>
                </c:pt>
                <c:pt idx="3135" formatCode="0.00">
                  <c:v>2.8731960694048553</c:v>
                </c:pt>
                <c:pt idx="3136" formatCode="0.00">
                  <c:v>2.8764804873955501</c:v>
                </c:pt>
                <c:pt idx="3137" formatCode="0.00">
                  <c:v>2.8782420982100558</c:v>
                </c:pt>
                <c:pt idx="3138" formatCode="0.00">
                  <c:v>2.8790665336546502</c:v>
                </c:pt>
                <c:pt idx="3139" formatCode="0.00">
                  <c:v>2.8769446492016302</c:v>
                </c:pt>
                <c:pt idx="3140" formatCode="0.00">
                  <c:v>2.8751021455615837</c:v>
                </c:pt>
                <c:pt idx="3141" formatCode="0.00">
                  <c:v>2.8771541931067461</c:v>
                </c:pt>
                <c:pt idx="3142" formatCode="0.00">
                  <c:v>2.8822866620478362</c:v>
                </c:pt>
                <c:pt idx="3143" formatCode="0.00">
                  <c:v>2.8873164642135913</c:v>
                </c:pt>
                <c:pt idx="3144" formatCode="0.00">
                  <c:v>2.8948133531695763</c:v>
                </c:pt>
                <c:pt idx="3145" formatCode="0.00">
                  <c:v>2.8957179945111453</c:v>
                </c:pt>
                <c:pt idx="3146" formatCode="0.00">
                  <c:v>2.8971541899489042</c:v>
                </c:pt>
                <c:pt idx="3147" formatCode="0.00">
                  <c:v>2.9000542753541576</c:v>
                </c:pt>
                <c:pt idx="3148" formatCode="0.00">
                  <c:v>2.9006052933567679</c:v>
                </c:pt>
                <c:pt idx="3149" formatCode="0.00">
                  <c:v>2.9004833237258483</c:v>
                </c:pt>
                <c:pt idx="3150" formatCode="0.00">
                  <c:v>2.8987027600668043</c:v>
                </c:pt>
                <c:pt idx="3151" formatCode="0.00">
                  <c:v>2.897454796435917</c:v>
                </c:pt>
                <c:pt idx="3152" formatCode="0.00">
                  <c:v>2.894203674119376</c:v>
                </c:pt>
                <c:pt idx="3153" formatCode="0.00">
                  <c:v>2.8916839022582446</c:v>
                </c:pt>
                <c:pt idx="3154" formatCode="0.00">
                  <c:v>2.8866399828827838</c:v>
                </c:pt>
                <c:pt idx="3155" formatCode="0.00">
                  <c:v>2.8816211703050465</c:v>
                </c:pt>
                <c:pt idx="3156" formatCode="0.00">
                  <c:v>2.8766665858609786</c:v>
                </c:pt>
                <c:pt idx="3157" formatCode="0.00">
                  <c:v>2.8699731398361736</c:v>
                </c:pt>
                <c:pt idx="3158" formatCode="0.00">
                  <c:v>2.8647431799558003</c:v>
                </c:pt>
                <c:pt idx="3159" formatCode="0.00">
                  <c:v>2.8565692560901308</c:v>
                </c:pt>
                <c:pt idx="3160" formatCode="0.00">
                  <c:v>2.8494317907514342</c:v>
                </c:pt>
                <c:pt idx="3161" formatCode="0.00">
                  <c:v>2.8429749254718462</c:v>
                </c:pt>
                <c:pt idx="3162" formatCode="0.00">
                  <c:v>2.8361950584699542</c:v>
                </c:pt>
                <c:pt idx="3163" formatCode="0.00">
                  <c:v>2.8289163317618797</c:v>
                </c:pt>
                <c:pt idx="3164" formatCode="0.00">
                  <c:v>2.8206378521520707</c:v>
                </c:pt>
                <c:pt idx="3165" formatCode="0.00">
                  <c:v>2.81718465190876</c:v>
                </c:pt>
                <c:pt idx="3166" formatCode="0.00">
                  <c:v>2.8123766310349732</c:v>
                </c:pt>
                <c:pt idx="3167" formatCode="0.00">
                  <c:v>2.8082000126998494</c:v>
                </c:pt>
                <c:pt idx="3168" formatCode="0.00">
                  <c:v>2.8060595543442721</c:v>
                </c:pt>
                <c:pt idx="3169" formatCode="0.00">
                  <c:v>2.8054452855750904</c:v>
                </c:pt>
                <c:pt idx="3170" formatCode="0.00">
                  <c:v>2.804251880996484</c:v>
                </c:pt>
                <c:pt idx="3171" formatCode="0.00">
                  <c:v>2.8050578197161196</c:v>
                </c:pt>
                <c:pt idx="3172" formatCode="0.00">
                  <c:v>2.8032695357355371</c:v>
                </c:pt>
                <c:pt idx="3173" formatCode="0.00">
                  <c:v>2.7989886617512614</c:v>
                </c:pt>
                <c:pt idx="3174" formatCode="0.00">
                  <c:v>2.7968824235844667</c:v>
                </c:pt>
                <c:pt idx="3175" formatCode="0.00">
                  <c:v>2.7943225168760826</c:v>
                </c:pt>
                <c:pt idx="3176" formatCode="0.00">
                  <c:v>2.7930498368510523</c:v>
                </c:pt>
                <c:pt idx="3177" formatCode="0.00">
                  <c:v>2.793633489169097</c:v>
                </c:pt>
                <c:pt idx="3178" formatCode="0.00">
                  <c:v>2.7928883659716961</c:v>
                </c:pt>
                <c:pt idx="3179" formatCode="0.00">
                  <c:v>2.79807747571249</c:v>
                </c:pt>
                <c:pt idx="3180" formatCode="0.00">
                  <c:v>2.8042145185088154</c:v>
                </c:pt>
                <c:pt idx="3181" formatCode="0.00">
                  <c:v>2.807150840806675</c:v>
                </c:pt>
                <c:pt idx="3182" formatCode="0.00">
                  <c:v>2.8075235375003076</c:v>
                </c:pt>
                <c:pt idx="3183" formatCode="0.00">
                  <c:v>2.8103460333676389</c:v>
                </c:pt>
                <c:pt idx="3184" formatCode="0.00">
                  <c:v>2.8118635597507975</c:v>
                </c:pt>
                <c:pt idx="3185" formatCode="0.00">
                  <c:v>2.8098955812668409</c:v>
                </c:pt>
                <c:pt idx="3186" formatCode="0.00">
                  <c:v>2.8123259871792543</c:v>
                </c:pt>
                <c:pt idx="3187" formatCode="0.00">
                  <c:v>2.815864851257639</c:v>
                </c:pt>
                <c:pt idx="3188" formatCode="0.00">
                  <c:v>2.8194957922934836</c:v>
                </c:pt>
                <c:pt idx="3189" formatCode="0.00">
                  <c:v>2.8216114176674494</c:v>
                </c:pt>
                <c:pt idx="3190" formatCode="0.00">
                  <c:v>2.8270684501036141</c:v>
                </c:pt>
                <c:pt idx="3191" formatCode="0.00">
                  <c:v>2.8308890752110569</c:v>
                </c:pt>
                <c:pt idx="3192" formatCode="0.00">
                  <c:v>2.837875995745617</c:v>
                </c:pt>
                <c:pt idx="3193" formatCode="0.00">
                  <c:v>2.8489883223488226</c:v>
                </c:pt>
                <c:pt idx="3194" formatCode="0.00">
                  <c:v>2.857678877415788</c:v>
                </c:pt>
                <c:pt idx="3195" formatCode="0.00">
                  <c:v>2.8665712837956141</c:v>
                </c:pt>
                <c:pt idx="3196" formatCode="0.00">
                  <c:v>2.8752922319119505</c:v>
                </c:pt>
                <c:pt idx="3197" formatCode="0.00">
                  <c:v>2.8815307102631622</c:v>
                </c:pt>
                <c:pt idx="3198" formatCode="0.00">
                  <c:v>2.8896182717620409</c:v>
                </c:pt>
                <c:pt idx="3199" formatCode="0.00">
                  <c:v>2.8983580273263065</c:v>
                </c:pt>
                <c:pt idx="3200" formatCode="0.00">
                  <c:v>2.9073485670994081</c:v>
                </c:pt>
                <c:pt idx="3201" formatCode="0.00">
                  <c:v>2.9200253046971074</c:v>
                </c:pt>
                <c:pt idx="3202" formatCode="0.00">
                  <c:v>2.9317455832256494</c:v>
                </c:pt>
                <c:pt idx="3203" formatCode="0.00">
                  <c:v>2.9431806924182604</c:v>
                </c:pt>
                <c:pt idx="3204" formatCode="0.00">
                  <c:v>2.9571089216279605</c:v>
                </c:pt>
                <c:pt idx="3205" formatCode="0.00">
                  <c:v>2.9717401826342069</c:v>
                </c:pt>
                <c:pt idx="3206" formatCode="0.00">
                  <c:v>2.9825050237546682</c:v>
                </c:pt>
                <c:pt idx="3207" formatCode="0.00">
                  <c:v>2.9895385242512882</c:v>
                </c:pt>
                <c:pt idx="3208" formatCode="0.00">
                  <c:v>2.9961359943527093</c:v>
                </c:pt>
                <c:pt idx="3209" formatCode="0.00">
                  <c:v>3.0036818562824918</c:v>
                </c:pt>
                <c:pt idx="3210" formatCode="0.00">
                  <c:v>3.0089251689810039</c:v>
                </c:pt>
                <c:pt idx="3211" formatCode="0.00">
                  <c:v>3.0152414435156465</c:v>
                </c:pt>
                <c:pt idx="3212" formatCode="0.00">
                  <c:v>3.0214345609230162</c:v>
                </c:pt>
                <c:pt idx="3213" formatCode="0.00">
                  <c:v>3.0272497824189055</c:v>
                </c:pt>
                <c:pt idx="3214" formatCode="0.00">
                  <c:v>3.036027940413077</c:v>
                </c:pt>
                <c:pt idx="3215" formatCode="0.00">
                  <c:v>3.0470100852292523</c:v>
                </c:pt>
                <c:pt idx="3216" formatCode="0.00">
                  <c:v>3.0582335648776189</c:v>
                </c:pt>
                <c:pt idx="3217" formatCode="0.00">
                  <c:v>3.0706218833841552</c:v>
                </c:pt>
                <c:pt idx="3218" formatCode="0.00">
                  <c:v>3.083184650272524</c:v>
                </c:pt>
                <c:pt idx="3219" formatCode="0.00">
                  <c:v>3.0972703927120055</c:v>
                </c:pt>
                <c:pt idx="3220" formatCode="0.00">
                  <c:v>3.1100309632187684</c:v>
                </c:pt>
                <c:pt idx="3221" formatCode="0.00">
                  <c:v>3.11853765129315</c:v>
                </c:pt>
                <c:pt idx="3222" formatCode="0.00">
                  <c:v>3.1295453090508683</c:v>
                </c:pt>
                <c:pt idx="3223" formatCode="0.00">
                  <c:v>3.138744940058102</c:v>
                </c:pt>
                <c:pt idx="3224" formatCode="0.00">
                  <c:v>3.1455417220863282</c:v>
                </c:pt>
                <c:pt idx="3225" formatCode="0.00">
                  <c:v>3.1532608935430551</c:v>
                </c:pt>
                <c:pt idx="3226" formatCode="0.00">
                  <c:v>3.1618785890305099</c:v>
                </c:pt>
                <c:pt idx="3227" formatCode="0.00">
                  <c:v>3.171269653709901</c:v>
                </c:pt>
                <c:pt idx="3228" formatCode="0.00">
                  <c:v>3.1799554195904891</c:v>
                </c:pt>
                <c:pt idx="3229" formatCode="0.00">
                  <c:v>3.1899098241934389</c:v>
                </c:pt>
                <c:pt idx="3230" formatCode="0.00">
                  <c:v>3.2011701331699078</c:v>
                </c:pt>
                <c:pt idx="3231" formatCode="0.00">
                  <c:v>3.2137464805095659</c:v>
                </c:pt>
                <c:pt idx="3232" formatCode="0.00">
                  <c:v>3.2267093549879853</c:v>
                </c:pt>
                <c:pt idx="3233" formatCode="0.00">
                  <c:v>3.2397792493967446</c:v>
                </c:pt>
                <c:pt idx="3234" formatCode="0.00">
                  <c:v>3.2537228527277775</c:v>
                </c:pt>
                <c:pt idx="3235" formatCode="0.00">
                  <c:v>3.2663517640918691</c:v>
                </c:pt>
                <c:pt idx="3236" formatCode="0.00">
                  <c:v>3.2769923820867257</c:v>
                </c:pt>
                <c:pt idx="3237" formatCode="0.00">
                  <c:v>3.2858482658375019</c:v>
                </c:pt>
                <c:pt idx="3238" formatCode="0.00">
                  <c:v>3.2903147791058833</c:v>
                </c:pt>
                <c:pt idx="3239" formatCode="0.00">
                  <c:v>3.2873113304340782</c:v>
                </c:pt>
                <c:pt idx="3240" formatCode="0.00">
                  <c:v>3.2840013247376731</c:v>
                </c:pt>
                <c:pt idx="3241" formatCode="0.00">
                  <c:v>3.2822129157168698</c:v>
                </c:pt>
                <c:pt idx="3242" formatCode="0.00">
                  <c:v>3.2798033194899312</c:v>
                </c:pt>
                <c:pt idx="3243" formatCode="0.00">
                  <c:v>3.2763774214717265</c:v>
                </c:pt>
                <c:pt idx="3244" formatCode="0.00">
                  <c:v>3.2712567420740859</c:v>
                </c:pt>
                <c:pt idx="3245" formatCode="0.00">
                  <c:v>3.2647982528290811</c:v>
                </c:pt>
                <c:pt idx="3246" formatCode="0.00">
                  <c:v>3.2591249868983034</c:v>
                </c:pt>
                <c:pt idx="3247" formatCode="0.00">
                  <c:v>3.2551978872205374</c:v>
                </c:pt>
                <c:pt idx="3248" formatCode="0.00">
                  <c:v>3.2508180583838007</c:v>
                </c:pt>
                <c:pt idx="3249" formatCode="0.00">
                  <c:v>3.2462512659709426</c:v>
                </c:pt>
                <c:pt idx="3250" formatCode="0.00">
                  <c:v>3.2399322003490618</c:v>
                </c:pt>
                <c:pt idx="3251" formatCode="0.00">
                  <c:v>3.2300161716212203</c:v>
                </c:pt>
                <c:pt idx="3252" formatCode="0.00">
                  <c:v>3.2178508388841935</c:v>
                </c:pt>
                <c:pt idx="3253" formatCode="0.00">
                  <c:v>3.2036921548078197</c:v>
                </c:pt>
                <c:pt idx="3254" formatCode="0.00">
                  <c:v>3.1873300080093965</c:v>
                </c:pt>
                <c:pt idx="3255" formatCode="0.00">
                  <c:v>3.1688340828207759</c:v>
                </c:pt>
                <c:pt idx="3256" formatCode="0.00">
                  <c:v>3.1528825591577467</c:v>
                </c:pt>
                <c:pt idx="3257" formatCode="0.00">
                  <c:v>3.1394916951582945</c:v>
                </c:pt>
                <c:pt idx="3258" formatCode="0.00">
                  <c:v>3.1295434376643967</c:v>
                </c:pt>
                <c:pt idx="3259" formatCode="0.00">
                  <c:v>3.1196807115842873</c:v>
                </c:pt>
                <c:pt idx="3260" formatCode="0.00">
                  <c:v>3.1114808250680186</c:v>
                </c:pt>
                <c:pt idx="3261" formatCode="0.00">
                  <c:v>3.1048801354153865</c:v>
                </c:pt>
                <c:pt idx="3262" formatCode="0.00">
                  <c:v>3.0992127005609076</c:v>
                </c:pt>
                <c:pt idx="3263" formatCode="0.00">
                  <c:v>3.0986536908249436</c:v>
                </c:pt>
                <c:pt idx="3264" formatCode="0.00">
                  <c:v>3.1033199258812059</c:v>
                </c:pt>
                <c:pt idx="3265" formatCode="0.00">
                  <c:v>3.1092136786137639</c:v>
                </c:pt>
                <c:pt idx="3266" formatCode="0.00">
                  <c:v>3.116834539266613</c:v>
                </c:pt>
                <c:pt idx="3267" formatCode="0.00">
                  <c:v>3.1223236839461257</c:v>
                </c:pt>
                <c:pt idx="3268" formatCode="0.00">
                  <c:v>3.1283860070747096</c:v>
                </c:pt>
                <c:pt idx="3269" formatCode="0.00">
                  <c:v>3.1329527269999362</c:v>
                </c:pt>
                <c:pt idx="3270" formatCode="0.00">
                  <c:v>3.1394801854252745</c:v>
                </c:pt>
                <c:pt idx="3271" formatCode="0.00">
                  <c:v>3.1499944837170419</c:v>
                </c:pt>
                <c:pt idx="3272" formatCode="0.00">
                  <c:v>3.1614825870918826</c:v>
                </c:pt>
                <c:pt idx="3273" formatCode="0.00">
                  <c:v>3.1704777068052952</c:v>
                </c:pt>
                <c:pt idx="3274" formatCode="0.00">
                  <c:v>3.1812185642462887</c:v>
                </c:pt>
                <c:pt idx="3275" formatCode="0.00">
                  <c:v>3.1928366139510813</c:v>
                </c:pt>
                <c:pt idx="3276" formatCode="0.00">
                  <c:v>3.2037217809423177</c:v>
                </c:pt>
                <c:pt idx="3277" formatCode="0.00">
                  <c:v>3.2124037359510331</c:v>
                </c:pt>
                <c:pt idx="3278" formatCode="0.00">
                  <c:v>3.222708788820865</c:v>
                </c:pt>
                <c:pt idx="3279" formatCode="0.00">
                  <c:v>3.2369728728770277</c:v>
                </c:pt>
                <c:pt idx="3280" formatCode="0.00">
                  <c:v>3.2485432275540331</c:v>
                </c:pt>
                <c:pt idx="3281" formatCode="0.00">
                  <c:v>3.2601168974821966</c:v>
                </c:pt>
                <c:pt idx="3282" formatCode="0.00">
                  <c:v>3.2695115891481294</c:v>
                </c:pt>
                <c:pt idx="3283" formatCode="0.00">
                  <c:v>3.2747287603779114</c:v>
                </c:pt>
                <c:pt idx="3284" formatCode="0.00">
                  <c:v>3.2780714601255125</c:v>
                </c:pt>
                <c:pt idx="3285" formatCode="0.00">
                  <c:v>3.2802727718118581</c:v>
                </c:pt>
                <c:pt idx="3286" formatCode="0.00">
                  <c:v>3.2796148236457343</c:v>
                </c:pt>
                <c:pt idx="3287" formatCode="0.00">
                  <c:v>3.2797966042379216</c:v>
                </c:pt>
                <c:pt idx="3288" formatCode="0.00">
                  <c:v>3.2781767909176942</c:v>
                </c:pt>
                <c:pt idx="3289" formatCode="0.00">
                  <c:v>3.2777060275696486</c:v>
                </c:pt>
                <c:pt idx="3290" formatCode="0.00">
                  <c:v>3.2772728994967792</c:v>
                </c:pt>
                <c:pt idx="3291" formatCode="0.00">
                  <c:v>3.2758985176250057</c:v>
                </c:pt>
                <c:pt idx="3292" formatCode="0.00">
                  <c:v>3.2746243248058469</c:v>
                </c:pt>
                <c:pt idx="3293" formatCode="0.00">
                  <c:v>3.2755791475995877</c:v>
                </c:pt>
                <c:pt idx="3294" formatCode="0.00">
                  <c:v>3.2758888954853602</c:v>
                </c:pt>
                <c:pt idx="3295" formatCode="0.00">
                  <c:v>3.2782276584326953</c:v>
                </c:pt>
                <c:pt idx="3296" formatCode="0.00">
                  <c:v>3.2796322705181473</c:v>
                </c:pt>
                <c:pt idx="3297" formatCode="0.00">
                  <c:v>3.2772919563938006</c:v>
                </c:pt>
                <c:pt idx="3298" formatCode="0.00">
                  <c:v>3.2745327223690284</c:v>
                </c:pt>
                <c:pt idx="3299" formatCode="0.00">
                  <c:v>3.2720276164868913</c:v>
                </c:pt>
                <c:pt idx="3300" formatCode="0.00">
                  <c:v>3.2690917487544899</c:v>
                </c:pt>
                <c:pt idx="3301" formatCode="0.00">
                  <c:v>3.2608760612158649</c:v>
                </c:pt>
                <c:pt idx="3302" formatCode="0.00">
                  <c:v>3.2530339234159262</c:v>
                </c:pt>
                <c:pt idx="3303" formatCode="0.00">
                  <c:v>3.2546298666618285</c:v>
                </c:pt>
                <c:pt idx="3304" formatCode="0.00">
                  <c:v>3.269682717443184</c:v>
                </c:pt>
                <c:pt idx="3305" formatCode="0.00">
                  <c:v>3.2864537159416813</c:v>
                </c:pt>
                <c:pt idx="3306" formatCode="0.00">
                  <c:v>3.3034749979119029</c:v>
                </c:pt>
                <c:pt idx="3307" formatCode="0.00">
                  <c:v>3.3207074946351627</c:v>
                </c:pt>
                <c:pt idx="3308" formatCode="0.00">
                  <c:v>3.3400771678861916</c:v>
                </c:pt>
                <c:pt idx="3309" formatCode="0.00">
                  <c:v>3.3647737304187366</c:v>
                </c:pt>
                <c:pt idx="3310" formatCode="0.00">
                  <c:v>3.3938798750464572</c:v>
                </c:pt>
                <c:pt idx="3311" formatCode="0.00">
                  <c:v>3.4202242454403362</c:v>
                </c:pt>
                <c:pt idx="3312" formatCode="0.00">
                  <c:v>3.4518107263568418</c:v>
                </c:pt>
                <c:pt idx="3313" formatCode="0.00">
                  <c:v>3.4877857232008189</c:v>
                </c:pt>
                <c:pt idx="3314" formatCode="0.00">
                  <c:v>3.5227418158139505</c:v>
                </c:pt>
                <c:pt idx="3315" formatCode="0.00">
                  <c:v>3.5511040114180568</c:v>
                </c:pt>
                <c:pt idx="3316" formatCode="0.00">
                  <c:v>3.5773935467363516</c:v>
                </c:pt>
                <c:pt idx="3317" formatCode="0.00">
                  <c:v>3.610812363893662</c:v>
                </c:pt>
                <c:pt idx="3318" formatCode="0.00">
                  <c:v>3.6439182663000169</c:v>
                </c:pt>
                <c:pt idx="3319" formatCode="0.00">
                  <c:v>3.6793790685949554</c:v>
                </c:pt>
                <c:pt idx="3320" formatCode="0.00">
                  <c:v>3.7154100453496497</c:v>
                </c:pt>
                <c:pt idx="3321" formatCode="0.00">
                  <c:v>3.7556663799007408</c:v>
                </c:pt>
                <c:pt idx="3322" formatCode="0.00">
                  <c:v>3.7960297341156783</c:v>
                </c:pt>
                <c:pt idx="3323" formatCode="0.00">
                  <c:v>3.8271090805415291</c:v>
                </c:pt>
                <c:pt idx="3324" formatCode="0.00">
                  <c:v>3.8490896964842376</c:v>
                </c:pt>
                <c:pt idx="3325" formatCode="0.00">
                  <c:v>3.8686020895437054</c:v>
                </c:pt>
                <c:pt idx="3326" formatCode="0.00">
                  <c:v>3.8896754185635727</c:v>
                </c:pt>
                <c:pt idx="3327" formatCode="0.00">
                  <c:v>3.9097815573180599</c:v>
                </c:pt>
                <c:pt idx="3328" formatCode="0.00">
                  <c:v>3.931557767115069</c:v>
                </c:pt>
                <c:pt idx="3329" formatCode="0.00">
                  <c:v>3.9459733443559815</c:v>
                </c:pt>
                <c:pt idx="3330" formatCode="0.00">
                  <c:v>3.9567982028714157</c:v>
                </c:pt>
                <c:pt idx="3331" formatCode="0.00">
                  <c:v>3.9700882626477587</c:v>
                </c:pt>
                <c:pt idx="3332" formatCode="0.00">
                  <c:v>3.979544099650957</c:v>
                </c:pt>
                <c:pt idx="3333" formatCode="0.00">
                  <c:v>3.9855804953713339</c:v>
                </c:pt>
                <c:pt idx="3334" formatCode="0.00">
                  <c:v>3.9922313103593772</c:v>
                </c:pt>
                <c:pt idx="3335" formatCode="0.00">
                  <c:v>4.0214976201406234</c:v>
                </c:pt>
                <c:pt idx="3336" formatCode="0.00">
                  <c:v>4.0500040439620602</c:v>
                </c:pt>
                <c:pt idx="3337" formatCode="0.00">
                  <c:v>4.0781975761404095</c:v>
                </c:pt>
                <c:pt idx="3338" formatCode="0.00">
                  <c:v>4.1031899444306115</c:v>
                </c:pt>
                <c:pt idx="3339" formatCode="0.00">
                  <c:v>4.1260250161246876</c:v>
                </c:pt>
                <c:pt idx="3340" formatCode="0.00">
                  <c:v>4.1517149518141778</c:v>
                </c:pt>
                <c:pt idx="3341" formatCode="0.00">
                  <c:v>4.1778353532680743</c:v>
                </c:pt>
                <c:pt idx="3342" formatCode="0.00">
                  <c:v>4.2090422885122134</c:v>
                </c:pt>
                <c:pt idx="3343" formatCode="0.00">
                  <c:v>4.2369777435566824</c:v>
                </c:pt>
                <c:pt idx="3344" formatCode="0.00">
                  <c:v>4.2595670020050402</c:v>
                </c:pt>
                <c:pt idx="3345" formatCode="0.00">
                  <c:v>4.2852671047606661</c:v>
                </c:pt>
                <c:pt idx="3346" formatCode="0.00">
                  <c:v>4.3082474634828136</c:v>
                </c:pt>
                <c:pt idx="3347" formatCode="0.00">
                  <c:v>4.3318062486185624</c:v>
                </c:pt>
                <c:pt idx="3348" formatCode="0.00">
                  <c:v>4.3492858617324206</c:v>
                </c:pt>
                <c:pt idx="3349" formatCode="0.00">
                  <c:v>4.3671123634769451</c:v>
                </c:pt>
                <c:pt idx="3350" formatCode="0.00">
                  <c:v>4.3824146503950878</c:v>
                </c:pt>
                <c:pt idx="3351" formatCode="0.00">
                  <c:v>4.4029535226739505</c:v>
                </c:pt>
                <c:pt idx="3352" formatCode="0.00">
                  <c:v>4.4224805734753421</c:v>
                </c:pt>
                <c:pt idx="3353" formatCode="0.00">
                  <c:v>4.4430056468521268</c:v>
                </c:pt>
                <c:pt idx="3354" formatCode="0.00">
                  <c:v>4.4602734796060872</c:v>
                </c:pt>
                <c:pt idx="3355" formatCode="0.00">
                  <c:v>4.4627753679556026</c:v>
                </c:pt>
                <c:pt idx="3356" formatCode="0.00">
                  <c:v>4.4674334831383868</c:v>
                </c:pt>
                <c:pt idx="3357" formatCode="0.00">
                  <c:v>4.4654253860662578</c:v>
                </c:pt>
                <c:pt idx="3358" formatCode="0.00">
                  <c:v>4.4637340614353223</c:v>
                </c:pt>
                <c:pt idx="3359" formatCode="0.00">
                  <c:v>4.4569676583024753</c:v>
                </c:pt>
                <c:pt idx="3360" formatCode="0.00">
                  <c:v>4.4431138193244397</c:v>
                </c:pt>
                <c:pt idx="3361" formatCode="0.00">
                  <c:v>4.4252091757583472</c:v>
                </c:pt>
                <c:pt idx="3362" formatCode="0.00">
                  <c:v>4.4036921629948278</c:v>
                </c:pt>
                <c:pt idx="3363" formatCode="0.00">
                  <c:v>4.3874202732665095</c:v>
                </c:pt>
                <c:pt idx="3364" formatCode="0.00">
                  <c:v>4.3695096687098616</c:v>
                </c:pt>
                <c:pt idx="3365" formatCode="0.00">
                  <c:v>4.3483060247242067</c:v>
                </c:pt>
                <c:pt idx="3366" formatCode="0.00">
                  <c:v>4.3323245933279093</c:v>
                </c:pt>
                <c:pt idx="3367" formatCode="0.00">
                  <c:v>4.3151518929228132</c:v>
                </c:pt>
                <c:pt idx="3368" formatCode="0.00">
                  <c:v>4.2999736959236001</c:v>
                </c:pt>
                <c:pt idx="3369" formatCode="0.00">
                  <c:v>4.2850076062461602</c:v>
                </c:pt>
                <c:pt idx="3370" formatCode="0.00">
                  <c:v>4.2706264932868505</c:v>
                </c:pt>
                <c:pt idx="3371" formatCode="0.00">
                  <c:v>4.2516741316801117</c:v>
                </c:pt>
                <c:pt idx="3372" formatCode="0.00">
                  <c:v>4.2348989105501635</c:v>
                </c:pt>
                <c:pt idx="3373" formatCode="0.00">
                  <c:v>4.2160682426406684</c:v>
                </c:pt>
                <c:pt idx="3374" formatCode="0.00">
                  <c:v>4.1935400294668961</c:v>
                </c:pt>
                <c:pt idx="3375" formatCode="0.00">
                  <c:v>4.1651433720238114</c:v>
                </c:pt>
                <c:pt idx="3376" formatCode="0.00">
                  <c:v>4.1354652864556458</c:v>
                </c:pt>
                <c:pt idx="3377" formatCode="0.00">
                  <c:v>4.1138451743665545</c:v>
                </c:pt>
                <c:pt idx="3378" formatCode="0.00">
                  <c:v>4.0958463207037834</c:v>
                </c:pt>
                <c:pt idx="3379" formatCode="0.00">
                  <c:v>4.0825012683090582</c:v>
                </c:pt>
                <c:pt idx="3380" formatCode="0.00">
                  <c:v>4.0744527633029088</c:v>
                </c:pt>
                <c:pt idx="3381" formatCode="0.00">
                  <c:v>4.0700598510313108</c:v>
                </c:pt>
                <c:pt idx="3382" formatCode="0.00">
                  <c:v>4.060695028825954</c:v>
                </c:pt>
                <c:pt idx="3383" formatCode="0.00">
                  <c:v>4.0518411931076956</c:v>
                </c:pt>
                <c:pt idx="3384" formatCode="0.00">
                  <c:v>4.0413014281834094</c:v>
                </c:pt>
                <c:pt idx="3385" formatCode="0.00">
                  <c:v>4.033129217443105</c:v>
                </c:pt>
                <c:pt idx="3386" formatCode="0.00">
                  <c:v>4.0235516983136481</c:v>
                </c:pt>
                <c:pt idx="3387" formatCode="0.00">
                  <c:v>4.0155386628729062</c:v>
                </c:pt>
                <c:pt idx="3388" formatCode="0.00">
                  <c:v>4.0072583714628118</c:v>
                </c:pt>
                <c:pt idx="3389" formatCode="0.00">
                  <c:v>3.9966815354501626</c:v>
                </c:pt>
                <c:pt idx="3390" formatCode="0.00">
                  <c:v>3.9840795005992149</c:v>
                </c:pt>
                <c:pt idx="3391" formatCode="0.00">
                  <c:v>3.9693690060915992</c:v>
                </c:pt>
                <c:pt idx="3392" formatCode="0.00">
                  <c:v>3.950082253378377</c:v>
                </c:pt>
                <c:pt idx="3393" formatCode="0.00">
                  <c:v>3.9275428656669069</c:v>
                </c:pt>
                <c:pt idx="3394" formatCode="0.00">
                  <c:v>3.9115833173352721</c:v>
                </c:pt>
                <c:pt idx="3395" formatCode="0.00">
                  <c:v>3.8951918729037613</c:v>
                </c:pt>
                <c:pt idx="3396" formatCode="0.00">
                  <c:v>3.8801386868839485</c:v>
                </c:pt>
                <c:pt idx="3397" formatCode="0.00">
                  <c:v>3.8648512962333967</c:v>
                </c:pt>
                <c:pt idx="3398" formatCode="0.00">
                  <c:v>3.8508063998907671</c:v>
                </c:pt>
                <c:pt idx="3399" formatCode="0.00">
                  <c:v>3.8338476006190718</c:v>
                </c:pt>
                <c:pt idx="3400" formatCode="0.00">
                  <c:v>3.8144865163983552</c:v>
                </c:pt>
                <c:pt idx="3401" formatCode="0.00">
                  <c:v>3.7887513962634651</c:v>
                </c:pt>
                <c:pt idx="3402" formatCode="0.00">
                  <c:v>3.7696006426491131</c:v>
                </c:pt>
                <c:pt idx="3403" formatCode="0.00">
                  <c:v>3.7500417008425231</c:v>
                </c:pt>
                <c:pt idx="3404" formatCode="0.00">
                  <c:v>3.7308424850381825</c:v>
                </c:pt>
                <c:pt idx="3405" formatCode="0.00">
                  <c:v>3.7145537016312651</c:v>
                </c:pt>
                <c:pt idx="3406" formatCode="0.00">
                  <c:v>3.6973097040140921</c:v>
                </c:pt>
                <c:pt idx="3407" formatCode="0.00">
                  <c:v>3.6829311125084159</c:v>
                </c:pt>
                <c:pt idx="3408" formatCode="0.00">
                  <c:v>3.6692279804708336</c:v>
                </c:pt>
                <c:pt idx="3409" formatCode="0.00">
                  <c:v>3.6580907456974345</c:v>
                </c:pt>
                <c:pt idx="3410" formatCode="0.00">
                  <c:v>3.6447150439196982</c:v>
                </c:pt>
                <c:pt idx="3411" formatCode="0.00">
                  <c:v>3.6297916777240773</c:v>
                </c:pt>
                <c:pt idx="3412" formatCode="0.00">
                  <c:v>3.6175288329258044</c:v>
                </c:pt>
                <c:pt idx="3413" formatCode="0.00">
                  <c:v>3.6089266047372712</c:v>
                </c:pt>
                <c:pt idx="3414" formatCode="0.00">
                  <c:v>3.6000756177522861</c:v>
                </c:pt>
                <c:pt idx="3415" formatCode="0.00">
                  <c:v>3.5969753397760278</c:v>
                </c:pt>
                <c:pt idx="3416" formatCode="0.00">
                  <c:v>3.5962460266279828</c:v>
                </c:pt>
                <c:pt idx="3417" formatCode="0.00">
                  <c:v>3.5964976532897999</c:v>
                </c:pt>
                <c:pt idx="3418" formatCode="0.00">
                  <c:v>3.5959596115027836</c:v>
                </c:pt>
                <c:pt idx="3419" formatCode="0.00">
                  <c:v>3.5975349911925276</c:v>
                </c:pt>
                <c:pt idx="3420" formatCode="0.00">
                  <c:v>3.6018912351421881</c:v>
                </c:pt>
                <c:pt idx="3421" formatCode="0.00">
                  <c:v>3.6136650075746339</c:v>
                </c:pt>
                <c:pt idx="3422" formatCode="0.00">
                  <c:v>3.6251619400397614</c:v>
                </c:pt>
                <c:pt idx="3423" formatCode="0.00">
                  <c:v>3.6359891809435183</c:v>
                </c:pt>
                <c:pt idx="3424" formatCode="0.00">
                  <c:v>3.6517667243873726</c:v>
                </c:pt>
                <c:pt idx="3425" formatCode="0.00">
                  <c:v>3.6663103252854312</c:v>
                </c:pt>
                <c:pt idx="3426" formatCode="0.00">
                  <c:v>3.678717216719813</c:v>
                </c:pt>
                <c:pt idx="3427" formatCode="0.00">
                  <c:v>3.6855759990718591</c:v>
                </c:pt>
                <c:pt idx="3428" formatCode="0.00">
                  <c:v>3.6916722384739429</c:v>
                </c:pt>
                <c:pt idx="3429" formatCode="0.00">
                  <c:v>3.6966865441223424</c:v>
                </c:pt>
                <c:pt idx="3430" formatCode="0.00">
                  <c:v>3.7023765518439973</c:v>
                </c:pt>
                <c:pt idx="3431" formatCode="0.00">
                  <c:v>3.7087930534945528</c:v>
                </c:pt>
                <c:pt idx="3432" formatCode="0.00">
                  <c:v>3.7176182428743374</c:v>
                </c:pt>
                <c:pt idx="3433" formatCode="0.00">
                  <c:v>3.7253992600959771</c:v>
                </c:pt>
                <c:pt idx="3434" formatCode="0.00">
                  <c:v>3.7336481518953741</c:v>
                </c:pt>
                <c:pt idx="3435" formatCode="0.00">
                  <c:v>3.741201755471355</c:v>
                </c:pt>
                <c:pt idx="3436" formatCode="0.00">
                  <c:v>3.748996817895887</c:v>
                </c:pt>
                <c:pt idx="3437" formatCode="0.00">
                  <c:v>3.7539216874588277</c:v>
                </c:pt>
                <c:pt idx="3438" formatCode="0.00">
                  <c:v>3.7578097203479865</c:v>
                </c:pt>
                <c:pt idx="3439" formatCode="0.00">
                  <c:v>3.7627140371188537</c:v>
                </c:pt>
                <c:pt idx="3440" formatCode="0.00">
                  <c:v>3.7673694042023889</c:v>
                </c:pt>
                <c:pt idx="3441" formatCode="0.00">
                  <c:v>3.7700896219576743</c:v>
                </c:pt>
                <c:pt idx="3442" formatCode="0.00">
                  <c:v>3.7720869588721149</c:v>
                </c:pt>
                <c:pt idx="3443" formatCode="0.00">
                  <c:v>3.7752772717292942</c:v>
                </c:pt>
                <c:pt idx="3444" formatCode="0.00">
                  <c:v>3.7756500989061577</c:v>
                </c:pt>
                <c:pt idx="3445" formatCode="0.00">
                  <c:v>3.7788396648058589</c:v>
                </c:pt>
                <c:pt idx="3446" formatCode="0.00">
                  <c:v>3.7795665265488907</c:v>
                </c:pt>
                <c:pt idx="3447" formatCode="0.00">
                  <c:v>3.782843683059788</c:v>
                </c:pt>
                <c:pt idx="3448" formatCode="0.00">
                  <c:v>3.7864473936712146</c:v>
                </c:pt>
                <c:pt idx="3449" formatCode="0.00">
                  <c:v>3.7917727618028905</c:v>
                </c:pt>
                <c:pt idx="3450" formatCode="0.00">
                  <c:v>3.7944682593336303</c:v>
                </c:pt>
                <c:pt idx="3451" formatCode="0.00">
                  <c:v>3.7937766085045057</c:v>
                </c:pt>
                <c:pt idx="3452" formatCode="0.00">
                  <c:v>3.7883736836064834</c:v>
                </c:pt>
                <c:pt idx="3453" formatCode="0.00">
                  <c:v>3.7821683388482912</c:v>
                </c:pt>
                <c:pt idx="3454" formatCode="0.00">
                  <c:v>3.7758262853553441</c:v>
                </c:pt>
                <c:pt idx="3455" formatCode="0.00">
                  <c:v>3.7681718349061706</c:v>
                </c:pt>
                <c:pt idx="3456" formatCode="0.00">
                  <c:v>3.7594014863918446</c:v>
                </c:pt>
                <c:pt idx="3457" formatCode="0.00">
                  <c:v>3.7456186106665066</c:v>
                </c:pt>
                <c:pt idx="3458" formatCode="0.00">
                  <c:v>3.7266174003397858</c:v>
                </c:pt>
                <c:pt idx="3459" formatCode="0.00">
                  <c:v>3.7068844445539759</c:v>
                </c:pt>
                <c:pt idx="3460" formatCode="0.00">
                  <c:v>3.6873902697530219</c:v>
                </c:pt>
                <c:pt idx="3461" formatCode="0.00">
                  <c:v>3.667511757700018</c:v>
                </c:pt>
                <c:pt idx="3462" formatCode="0.00">
                  <c:v>3.6466637801710702</c:v>
                </c:pt>
                <c:pt idx="3463" formatCode="0.00">
                  <c:v>3.6270223424352737</c:v>
                </c:pt>
                <c:pt idx="3464" formatCode="0.00">
                  <c:v>3.6101082017991764</c:v>
                </c:pt>
                <c:pt idx="3465" formatCode="0.00">
                  <c:v>3.5905970744326674</c:v>
                </c:pt>
                <c:pt idx="3466" formatCode="0.00">
                  <c:v>3.5720776571338226</c:v>
                </c:pt>
                <c:pt idx="3467" formatCode="0.00">
                  <c:v>3.5534327440397897</c:v>
                </c:pt>
                <c:pt idx="3468" formatCode="0.00">
                  <c:v>3.5335366142408815</c:v>
                </c:pt>
                <c:pt idx="3469" formatCode="0.00">
                  <c:v>3.5128095692754244</c:v>
                </c:pt>
                <c:pt idx="3470" formatCode="0.00">
                  <c:v>3.4972172440137186</c:v>
                </c:pt>
                <c:pt idx="3471" formatCode="0.00">
                  <c:v>3.4867879533623123</c:v>
                </c:pt>
                <c:pt idx="3472" formatCode="0.00">
                  <c:v>3.4778536090053649</c:v>
                </c:pt>
                <c:pt idx="3473" formatCode="0.00">
                  <c:v>3.4719336463634094</c:v>
                </c:pt>
                <c:pt idx="3474" formatCode="0.00">
                  <c:v>3.4675389566250119</c:v>
                </c:pt>
                <c:pt idx="3475" formatCode="0.00">
                  <c:v>3.4631864822600442</c:v>
                </c:pt>
                <c:pt idx="3476" formatCode="0.00">
                  <c:v>3.4587052558714051</c:v>
                </c:pt>
                <c:pt idx="3477" formatCode="0.00">
                  <c:v>3.4597915264180221</c:v>
                </c:pt>
                <c:pt idx="3478" formatCode="0.00">
                  <c:v>3.4655459570930836</c:v>
                </c:pt>
                <c:pt idx="3479" formatCode="0.00">
                  <c:v>3.474237931263263</c:v>
                </c:pt>
                <c:pt idx="3480" formatCode="0.00">
                  <c:v>3.4825266329094502</c:v>
                </c:pt>
                <c:pt idx="3481" formatCode="0.00">
                  <c:v>3.4916553600541924</c:v>
                </c:pt>
                <c:pt idx="3482" formatCode="0.00">
                  <c:v>3.4999868652698738</c:v>
                </c:pt>
                <c:pt idx="3483" formatCode="0.00">
                  <c:v>3.5034738188641383</c:v>
                </c:pt>
                <c:pt idx="3484" formatCode="0.00">
                  <c:v>3.5051468437798192</c:v>
                </c:pt>
                <c:pt idx="3485" formatCode="0.00">
                  <c:v>3.5060255558874909</c:v>
                </c:pt>
                <c:pt idx="3486" formatCode="0.00">
                  <c:v>3.5108767558540341</c:v>
                </c:pt>
                <c:pt idx="3487" formatCode="0.00">
                  <c:v>3.5154077283605161</c:v>
                </c:pt>
                <c:pt idx="3488" formatCode="0.00">
                  <c:v>3.5239517781541396</c:v>
                </c:pt>
                <c:pt idx="3489" formatCode="0.00">
                  <c:v>3.533377045291219</c:v>
                </c:pt>
                <c:pt idx="3490" formatCode="0.00">
                  <c:v>3.5418651671610299</c:v>
                </c:pt>
                <c:pt idx="3491" formatCode="0.00">
                  <c:v>3.5494600248683348</c:v>
                </c:pt>
                <c:pt idx="3492" formatCode="0.00">
                  <c:v>3.5546962939418796</c:v>
                </c:pt>
                <c:pt idx="3493" formatCode="0.00">
                  <c:v>3.5582992874303194</c:v>
                </c:pt>
                <c:pt idx="3494" formatCode="0.00">
                  <c:v>3.5608784253558659</c:v>
                </c:pt>
                <c:pt idx="3495" formatCode="0.00">
                  <c:v>3.5653973734814541</c:v>
                </c:pt>
                <c:pt idx="3496" formatCode="0.00">
                  <c:v>3.5676530086591711</c:v>
                </c:pt>
                <c:pt idx="3497" formatCode="0.00">
                  <c:v>3.5677937298026392</c:v>
                </c:pt>
                <c:pt idx="3498" formatCode="0.00">
                  <c:v>3.5666661385442247</c:v>
                </c:pt>
                <c:pt idx="3499" formatCode="0.00">
                  <c:v>3.5623386268583936</c:v>
                </c:pt>
                <c:pt idx="3500" formatCode="0.00">
                  <c:v>3.5596295007755665</c:v>
                </c:pt>
                <c:pt idx="3501" formatCode="0.00">
                  <c:v>3.5558997399430665</c:v>
                </c:pt>
                <c:pt idx="3502" formatCode="0.00">
                  <c:v>3.5540868697224406</c:v>
                </c:pt>
                <c:pt idx="3503" formatCode="0.00">
                  <c:v>3.5550749655662237</c:v>
                </c:pt>
                <c:pt idx="3504" formatCode="0.00">
                  <c:v>3.5564686144974642</c:v>
                </c:pt>
                <c:pt idx="3505" formatCode="0.00">
                  <c:v>3.5563950993129865</c:v>
                </c:pt>
                <c:pt idx="3506" formatCode="0.00">
                  <c:v>3.555249562767814</c:v>
                </c:pt>
                <c:pt idx="3507" formatCode="0.00">
                  <c:v>3.5531243451641927</c:v>
                </c:pt>
                <c:pt idx="3508" formatCode="0.00">
                  <c:v>3.5506396167313974</c:v>
                </c:pt>
                <c:pt idx="3509" formatCode="0.00">
                  <c:v>3.5483680865744267</c:v>
                </c:pt>
                <c:pt idx="3510" formatCode="0.00">
                  <c:v>3.5472574391096585</c:v>
                </c:pt>
                <c:pt idx="3511" formatCode="0.00">
                  <c:v>3.5474432013383308</c:v>
                </c:pt>
                <c:pt idx="3512" formatCode="0.00">
                  <c:v>3.5458626723853421</c:v>
                </c:pt>
                <c:pt idx="3513" formatCode="0.00">
                  <c:v>3.5438312272456001</c:v>
                </c:pt>
                <c:pt idx="3514" formatCode="0.00">
                  <c:v>3.5407102624032554</c:v>
                </c:pt>
                <c:pt idx="3515" formatCode="0.00">
                  <c:v>3.5365112605981963</c:v>
                </c:pt>
                <c:pt idx="3516" formatCode="0.00">
                  <c:v>3.5334547074871283</c:v>
                </c:pt>
                <c:pt idx="3517" formatCode="0.00">
                  <c:v>3.5308571710581602</c:v>
                </c:pt>
                <c:pt idx="3518" formatCode="0.00">
                  <c:v>3.5292543390228568</c:v>
                </c:pt>
                <c:pt idx="3519" formatCode="0.00">
                  <c:v>3.5296187522632088</c:v>
                </c:pt>
                <c:pt idx="3520" formatCode="0.00">
                  <c:v>3.5283549138737746</c:v>
                </c:pt>
                <c:pt idx="3521" formatCode="0.00">
                  <c:v>3.5286349270827864</c:v>
                </c:pt>
                <c:pt idx="3522" formatCode="0.00">
                  <c:v>3.5262376731442289</c:v>
                </c:pt>
                <c:pt idx="3523" formatCode="0.00">
                  <c:v>3.5209422291223689</c:v>
                </c:pt>
                <c:pt idx="3524" formatCode="0.00">
                  <c:v>3.5162101829833121</c:v>
                </c:pt>
                <c:pt idx="3525" formatCode="0.00">
                  <c:v>3.5129014946794186</c:v>
                </c:pt>
                <c:pt idx="3526" formatCode="0.00">
                  <c:v>3.5120860259885007</c:v>
                </c:pt>
                <c:pt idx="3527" formatCode="0.00">
                  <c:v>3.5134590909211241</c:v>
                </c:pt>
                <c:pt idx="3528" formatCode="0.00">
                  <c:v>3.5148239321435852</c:v>
                </c:pt>
                <c:pt idx="3529" formatCode="0.00">
                  <c:v>3.5155394239548072</c:v>
                </c:pt>
                <c:pt idx="3530" formatCode="0.00">
                  <c:v>3.5152213101732648</c:v>
                </c:pt>
                <c:pt idx="3531" formatCode="0.00">
                  <c:v>3.5137707159440814</c:v>
                </c:pt>
                <c:pt idx="3532" formatCode="0.00">
                  <c:v>3.5182706247812505</c:v>
                </c:pt>
                <c:pt idx="3533" formatCode="0.00">
                  <c:v>3.5248403504572443</c:v>
                </c:pt>
                <c:pt idx="3534" formatCode="0.00">
                  <c:v>3.5307949477828493</c:v>
                </c:pt>
                <c:pt idx="3535" formatCode="0.00">
                  <c:v>3.5390932634812216</c:v>
                </c:pt>
                <c:pt idx="3536" formatCode="0.00">
                  <c:v>3.5475853239560893</c:v>
                </c:pt>
                <c:pt idx="3537" formatCode="0.00">
                  <c:v>3.5558195770887773</c:v>
                </c:pt>
                <c:pt idx="3538" formatCode="0.00">
                  <c:v>3.5667264674700414</c:v>
                </c:pt>
                <c:pt idx="3539" formatCode="0.00">
                  <c:v>3.5787242158547734</c:v>
                </c:pt>
                <c:pt idx="3540" formatCode="0.00">
                  <c:v>3.5894650769862411</c:v>
                </c:pt>
                <c:pt idx="3541" formatCode="0.00">
                  <c:v>3.5977587554583179</c:v>
                </c:pt>
                <c:pt idx="3542" formatCode="0.00">
                  <c:v>3.6068254261348303</c:v>
                </c:pt>
                <c:pt idx="3543" formatCode="0.00">
                  <c:v>3.6226813256563921</c:v>
                </c:pt>
                <c:pt idx="3544" formatCode="0.00">
                  <c:v>3.6381753871255542</c:v>
                </c:pt>
                <c:pt idx="3545" formatCode="0.00">
                  <c:v>3.6545431472593592</c:v>
                </c:pt>
                <c:pt idx="3546" formatCode="0.00">
                  <c:v>3.6689243238112299</c:v>
                </c:pt>
                <c:pt idx="3547" formatCode="0.00">
                  <c:v>3.6806239895679722</c:v>
                </c:pt>
                <c:pt idx="3548" formatCode="0.00">
                  <c:v>3.6912931604270645</c:v>
                </c:pt>
                <c:pt idx="3549" formatCode="0.00">
                  <c:v>3.6999317642431309</c:v>
                </c:pt>
                <c:pt idx="3550" formatCode="0.00">
                  <c:v>3.7085639018371426</c:v>
                </c:pt>
                <c:pt idx="3551" formatCode="0.00">
                  <c:v>3.7173130297045396</c:v>
                </c:pt>
                <c:pt idx="3552" formatCode="0.00">
                  <c:v>3.7239501270860758</c:v>
                </c:pt>
                <c:pt idx="3553" formatCode="0.00">
                  <c:v>3.7276325224714784</c:v>
                </c:pt>
                <c:pt idx="3554" formatCode="0.00">
                  <c:v>3.7299422227319554</c:v>
                </c:pt>
                <c:pt idx="3555" formatCode="0.00">
                  <c:v>3.7301568506344829</c:v>
                </c:pt>
                <c:pt idx="3556" formatCode="0.00">
                  <c:v>3.7304720753408147</c:v>
                </c:pt>
                <c:pt idx="3557" formatCode="0.00">
                  <c:v>3.732388996115688</c:v>
                </c:pt>
                <c:pt idx="3558" formatCode="0.00">
                  <c:v>3.7301422613633433</c:v>
                </c:pt>
                <c:pt idx="3559" formatCode="0.00">
                  <c:v>3.7251869939918683</c:v>
                </c:pt>
                <c:pt idx="3560" formatCode="0.00">
                  <c:v>3.723533826211022</c:v>
                </c:pt>
                <c:pt idx="3561" formatCode="0.00">
                  <c:v>3.7249443026809521</c:v>
                </c:pt>
                <c:pt idx="3562" formatCode="0.00">
                  <c:v>3.7258541958529312</c:v>
                </c:pt>
                <c:pt idx="3563" formatCode="0.00">
                  <c:v>3.7223088966487454</c:v>
                </c:pt>
                <c:pt idx="3564" formatCode="0.00">
                  <c:v>3.7181187284597166</c:v>
                </c:pt>
                <c:pt idx="3565" formatCode="0.00">
                  <c:v>3.7140842802992431</c:v>
                </c:pt>
                <c:pt idx="3566" formatCode="0.00">
                  <c:v>3.7076134982084445</c:v>
                </c:pt>
                <c:pt idx="3567" formatCode="0.00">
                  <c:v>3.7014799893724168</c:v>
                </c:pt>
                <c:pt idx="3568" formatCode="0.00">
                  <c:v>3.6935301500840545</c:v>
                </c:pt>
                <c:pt idx="3569" formatCode="0.00">
                  <c:v>3.6902567942023952</c:v>
                </c:pt>
                <c:pt idx="3570" formatCode="0.00">
                  <c:v>3.6887802036092578</c:v>
                </c:pt>
                <c:pt idx="3571" formatCode="0.00">
                  <c:v>3.6859500858441665</c:v>
                </c:pt>
                <c:pt idx="3572" formatCode="0.00">
                  <c:v>3.6833897725213331</c:v>
                </c:pt>
                <c:pt idx="3573" formatCode="0.00">
                  <c:v>3.6826211625443528</c:v>
                </c:pt>
                <c:pt idx="3574" formatCode="0.00">
                  <c:v>3.6847548868168305</c:v>
                </c:pt>
                <c:pt idx="3575" formatCode="0.00">
                  <c:v>3.686429260566741</c:v>
                </c:pt>
                <c:pt idx="3576" formatCode="0.00">
                  <c:v>3.6882818788085507</c:v>
                </c:pt>
                <c:pt idx="3577" formatCode="0.00">
                  <c:v>3.6911138846418035</c:v>
                </c:pt>
                <c:pt idx="3578" formatCode="0.00">
                  <c:v>3.6977817909454922</c:v>
                </c:pt>
                <c:pt idx="3579" formatCode="0.00">
                  <c:v>3.7053137591999423</c:v>
                </c:pt>
                <c:pt idx="3580" formatCode="0.00">
                  <c:v>3.7111093998800442</c:v>
                </c:pt>
                <c:pt idx="3581" formatCode="0.00">
                  <c:v>3.7165249678825321</c:v>
                </c:pt>
                <c:pt idx="3582" formatCode="0.00">
                  <c:v>3.7258246640914701</c:v>
                </c:pt>
                <c:pt idx="3583" formatCode="0.00">
                  <c:v>3.7396131020559529</c:v>
                </c:pt>
                <c:pt idx="3584" formatCode="0.00">
                  <c:v>3.7583286235667317</c:v>
                </c:pt>
                <c:pt idx="3585" formatCode="0.00">
                  <c:v>3.7734317781508189</c:v>
                </c:pt>
                <c:pt idx="3586" formatCode="0.00">
                  <c:v>3.7874169045051382</c:v>
                </c:pt>
                <c:pt idx="3587" formatCode="0.00">
                  <c:v>3.8030236394651999</c:v>
                </c:pt>
                <c:pt idx="3588" formatCode="0.00">
                  <c:v>3.8211915506267529</c:v>
                </c:pt>
                <c:pt idx="3589" formatCode="0.00">
                  <c:v>3.835505397636966</c:v>
                </c:pt>
                <c:pt idx="3590" formatCode="0.00">
                  <c:v>3.8471322797632466</c:v>
                </c:pt>
                <c:pt idx="3591" formatCode="0.00">
                  <c:v>3.8602180926377878</c:v>
                </c:pt>
                <c:pt idx="3592" formatCode="0.00">
                  <c:v>3.8709677042886752</c:v>
                </c:pt>
                <c:pt idx="3593" formatCode="0.00">
                  <c:v>3.8812775716941061</c:v>
                </c:pt>
                <c:pt idx="3594" formatCode="0.00">
                  <c:v>3.8908682890472983</c:v>
                </c:pt>
                <c:pt idx="3595" formatCode="0.00">
                  <c:v>3.8992404123146001</c:v>
                </c:pt>
                <c:pt idx="3596" formatCode="0.00">
                  <c:v>3.9084472221584265</c:v>
                </c:pt>
                <c:pt idx="3597" formatCode="0.00">
                  <c:v>3.9155979617944547</c:v>
                </c:pt>
                <c:pt idx="3598" formatCode="0.00">
                  <c:v>3.9212985300281828</c:v>
                </c:pt>
                <c:pt idx="3599" formatCode="0.00">
                  <c:v>3.9254627661803356</c:v>
                </c:pt>
                <c:pt idx="3600" formatCode="0.00">
                  <c:v>3.9280708157411039</c:v>
                </c:pt>
                <c:pt idx="3601" formatCode="0.00">
                  <c:v>3.9282493389573561</c:v>
                </c:pt>
                <c:pt idx="3602" formatCode="0.00">
                  <c:v>3.9264087044188472</c:v>
                </c:pt>
                <c:pt idx="3603" formatCode="0.00">
                  <c:v>3.9204287172013546</c:v>
                </c:pt>
                <c:pt idx="3604" formatCode="0.00">
                  <c:v>3.9099928490498073</c:v>
                </c:pt>
                <c:pt idx="3605" formatCode="0.00">
                  <c:v>3.8968490210456546</c:v>
                </c:pt>
                <c:pt idx="3606" formatCode="0.00">
                  <c:v>3.8858842679979602</c:v>
                </c:pt>
                <c:pt idx="3607" formatCode="0.00">
                  <c:v>3.8762469259810013</c:v>
                </c:pt>
                <c:pt idx="3608" formatCode="0.00">
                  <c:v>3.8693338493600522</c:v>
                </c:pt>
                <c:pt idx="3609" formatCode="0.00">
                  <c:v>3.8661412913301092</c:v>
                </c:pt>
                <c:pt idx="3610" formatCode="0.00">
                  <c:v>3.865284107494328</c:v>
                </c:pt>
                <c:pt idx="3611" formatCode="0.00">
                  <c:v>3.8619651976251275</c:v>
                </c:pt>
                <c:pt idx="3612" formatCode="0.00">
                  <c:v>3.8597524373433729</c:v>
                </c:pt>
                <c:pt idx="3613" formatCode="0.00">
                  <c:v>3.8580048898607111</c:v>
                </c:pt>
                <c:pt idx="3614" formatCode="0.00">
                  <c:v>3.8562834223287594</c:v>
                </c:pt>
                <c:pt idx="3615" formatCode="0.00">
                  <c:v>3.8525721703158764</c:v>
                </c:pt>
                <c:pt idx="3616" formatCode="0.00">
                  <c:v>3.8497051821488908</c:v>
                </c:pt>
                <c:pt idx="3617" formatCode="0.00">
                  <c:v>3.8494238715955733</c:v>
                </c:pt>
                <c:pt idx="3618" formatCode="0.00">
                  <c:v>3.8460841614501065</c:v>
                </c:pt>
                <c:pt idx="3619" formatCode="0.00">
                  <c:v>3.8458021048115043</c:v>
                </c:pt>
                <c:pt idx="3620" formatCode="0.00">
                  <c:v>3.8479670081873012</c:v>
                </c:pt>
                <c:pt idx="3621" formatCode="0.00">
                  <c:v>3.849312001644841</c:v>
                </c:pt>
                <c:pt idx="3622" formatCode="0.00">
                  <c:v>3.8491635244166487</c:v>
                </c:pt>
                <c:pt idx="3623" formatCode="0.00">
                  <c:v>3.8490104396653431</c:v>
                </c:pt>
                <c:pt idx="3624" formatCode="0.00">
                  <c:v>3.8472047915427554</c:v>
                </c:pt>
                <c:pt idx="3625" formatCode="0.00">
                  <c:v>3.8474709453950147</c:v>
                </c:pt>
                <c:pt idx="3626" formatCode="0.00">
                  <c:v>3.8481164317039251</c:v>
                </c:pt>
                <c:pt idx="3627" formatCode="0.00">
                  <c:v>3.8470240616574904</c:v>
                </c:pt>
                <c:pt idx="3628" formatCode="0.00">
                  <c:v>3.8428988060555347</c:v>
                </c:pt>
                <c:pt idx="3629" formatCode="0.00">
                  <c:v>3.8368401413574227</c:v>
                </c:pt>
                <c:pt idx="3630" formatCode="0.00">
                  <c:v>3.8298468874129492</c:v>
                </c:pt>
                <c:pt idx="3631" formatCode="0.00">
                  <c:v>3.8239774479024904</c:v>
                </c:pt>
                <c:pt idx="3632" formatCode="0.00">
                  <c:v>3.8183811256203937</c:v>
                </c:pt>
                <c:pt idx="3633" formatCode="0.00">
                  <c:v>3.8132586624160938</c:v>
                </c:pt>
                <c:pt idx="3634" formatCode="0.00">
                  <c:v>3.8081735486434196</c:v>
                </c:pt>
                <c:pt idx="3635" formatCode="0.00">
                  <c:v>3.8047080490468885</c:v>
                </c:pt>
                <c:pt idx="3636" formatCode="0.00">
                  <c:v>3.7996483392614109</c:v>
                </c:pt>
                <c:pt idx="3637" formatCode="0.00">
                  <c:v>3.7926821144900393</c:v>
                </c:pt>
                <c:pt idx="3638" formatCode="0.00">
                  <c:v>3.7877118937294156</c:v>
                </c:pt>
                <c:pt idx="3639" formatCode="0.00">
                  <c:v>3.7784303007332349</c:v>
                </c:pt>
                <c:pt idx="3640" formatCode="0.00">
                  <c:v>3.769524606451891</c:v>
                </c:pt>
                <c:pt idx="3641" formatCode="0.00">
                  <c:v>3.7634830099053098</c:v>
                </c:pt>
                <c:pt idx="3642" formatCode="0.00">
                  <c:v>3.7546960768823028</c:v>
                </c:pt>
                <c:pt idx="3643" formatCode="0.00">
                  <c:v>3.7458420737637654</c:v>
                </c:pt>
                <c:pt idx="3644" formatCode="0.00">
                  <c:v>3.7384338055331261</c:v>
                </c:pt>
                <c:pt idx="3645" formatCode="0.00">
                  <c:v>3.7317317569266657</c:v>
                </c:pt>
                <c:pt idx="3646" formatCode="0.00">
                  <c:v>3.7224048032046015</c:v>
                </c:pt>
                <c:pt idx="3647" formatCode="0.00">
                  <c:v>3.7119645315496355</c:v>
                </c:pt>
                <c:pt idx="3648" formatCode="0.00">
                  <c:v>3.7007372199576603</c:v>
                </c:pt>
                <c:pt idx="3649" formatCode="0.00">
                  <c:v>3.6888234847583377</c:v>
                </c:pt>
                <c:pt idx="3650" formatCode="0.00">
                  <c:v>3.6765493653845516</c:v>
                </c:pt>
                <c:pt idx="3651" formatCode="0.00">
                  <c:v>3.6641687743219626</c:v>
                </c:pt>
                <c:pt idx="3652" formatCode="0.00">
                  <c:v>3.653103130027985</c:v>
                </c:pt>
                <c:pt idx="3653" formatCode="0.00">
                  <c:v>3.6411872627038688</c:v>
                </c:pt>
                <c:pt idx="3654" formatCode="0.00">
                  <c:v>3.627876961913894</c:v>
                </c:pt>
                <c:pt idx="3655" formatCode="0.00">
                  <c:v>3.6179542866176719</c:v>
                </c:pt>
                <c:pt idx="3656" formatCode="0.00">
                  <c:v>3.6065327775038938</c:v>
                </c:pt>
                <c:pt idx="3657" formatCode="0.00">
                  <c:v>3.5949774929157909</c:v>
                </c:pt>
                <c:pt idx="3658" formatCode="0.00">
                  <c:v>3.5841106096040178</c:v>
                </c:pt>
                <c:pt idx="3659" formatCode="0.00">
                  <c:v>3.5752819364015869</c:v>
                </c:pt>
                <c:pt idx="3660" formatCode="0.00">
                  <c:v>3.5655366083107878</c:v>
                </c:pt>
                <c:pt idx="3661" formatCode="0.00">
                  <c:v>3.5559931950635488</c:v>
                </c:pt>
                <c:pt idx="3662" formatCode="0.00">
                  <c:v>3.5518120719640494</c:v>
                </c:pt>
                <c:pt idx="3663" formatCode="0.00">
                  <c:v>3.549954780561019</c:v>
                </c:pt>
                <c:pt idx="3664" formatCode="0.00">
                  <c:v>3.5507152608292314</c:v>
                </c:pt>
                <c:pt idx="3665" formatCode="0.00">
                  <c:v>3.554598020609776</c:v>
                </c:pt>
                <c:pt idx="3666" formatCode="0.00">
                  <c:v>3.5615222459328288</c:v>
                </c:pt>
                <c:pt idx="3667" formatCode="0.00">
                  <c:v>3.5693912733424731</c:v>
                </c:pt>
                <c:pt idx="3668" formatCode="0.00">
                  <c:v>3.5765077201117954</c:v>
                </c:pt>
                <c:pt idx="3669" formatCode="0.00">
                  <c:v>3.5836303515486216</c:v>
                </c:pt>
                <c:pt idx="3670" formatCode="0.00">
                  <c:v>3.5935840957615843</c:v>
                </c:pt>
                <c:pt idx="3671" formatCode="0.00">
                  <c:v>3.6046083529243185</c:v>
                </c:pt>
                <c:pt idx="3672" formatCode="0.00">
                  <c:v>3.6149397819916631</c:v>
                </c:pt>
                <c:pt idx="3673" formatCode="0.00">
                  <c:v>3.6277496550989112</c:v>
                </c:pt>
                <c:pt idx="3674" formatCode="0.00">
                  <c:v>3.6457923077072096</c:v>
                </c:pt>
                <c:pt idx="3675" formatCode="0.00">
                  <c:v>3.6612903150871645</c:v>
                </c:pt>
                <c:pt idx="3676" formatCode="0.00">
                  <c:v>3.6743939765183371</c:v>
                </c:pt>
                <c:pt idx="3677" formatCode="0.00">
                  <c:v>3.6868905980226763</c:v>
                </c:pt>
                <c:pt idx="3678" formatCode="0.00">
                  <c:v>3.7015933318735668</c:v>
                </c:pt>
                <c:pt idx="3679" formatCode="0.00">
                  <c:v>3.7200736714483904</c:v>
                </c:pt>
                <c:pt idx="3680" formatCode="0.00">
                  <c:v>3.7370133352264991</c:v>
                </c:pt>
                <c:pt idx="3681" formatCode="0.00">
                  <c:v>3.7544579782269194</c:v>
                </c:pt>
                <c:pt idx="3682" formatCode="0.00">
                  <c:v>3.769699475088399</c:v>
                </c:pt>
                <c:pt idx="3683" formatCode="0.00">
                  <c:v>3.7822132863687452</c:v>
                </c:pt>
                <c:pt idx="3684" formatCode="0.00">
                  <c:v>3.7908516606687677</c:v>
                </c:pt>
                <c:pt idx="3685" formatCode="0.00">
                  <c:v>3.7968482739918179</c:v>
                </c:pt>
                <c:pt idx="3686" formatCode="0.00">
                  <c:v>3.8035339241257553</c:v>
                </c:pt>
                <c:pt idx="3687" formatCode="0.00">
                  <c:v>3.8099765434777453</c:v>
                </c:pt>
                <c:pt idx="3688" formatCode="0.00">
                  <c:v>3.8187177184576795</c:v>
                </c:pt>
                <c:pt idx="3689" formatCode="0.00">
                  <c:v>3.8271439074026512</c:v>
                </c:pt>
                <c:pt idx="3690" formatCode="0.00">
                  <c:v>3.8349287182612799</c:v>
                </c:pt>
                <c:pt idx="3691" formatCode="0.00">
                  <c:v>3.8432821981638563</c:v>
                </c:pt>
                <c:pt idx="3692" formatCode="0.00">
                  <c:v>3.8521508801144506</c:v>
                </c:pt>
                <c:pt idx="3693" formatCode="0.00">
                  <c:v>3.8596485863388126</c:v>
                </c:pt>
                <c:pt idx="3694" formatCode="0.00">
                  <c:v>3.8640860916974482</c:v>
                </c:pt>
                <c:pt idx="3695" formatCode="0.00">
                  <c:v>3.8685682962472847</c:v>
                </c:pt>
                <c:pt idx="3696" formatCode="0.00">
                  <c:v>3.8778838400190998</c:v>
                </c:pt>
                <c:pt idx="3697" formatCode="0.00">
                  <c:v>3.8877959331186185</c:v>
                </c:pt>
                <c:pt idx="3698" formatCode="0.00">
                  <c:v>3.8941393632968393</c:v>
                </c:pt>
                <c:pt idx="3699" formatCode="0.00">
                  <c:v>3.9015837160679241</c:v>
                </c:pt>
                <c:pt idx="3700" formatCode="0.00">
                  <c:v>3.9099095503246075</c:v>
                </c:pt>
                <c:pt idx="3701" formatCode="0.00">
                  <c:v>3.9173371549104061</c:v>
                </c:pt>
                <c:pt idx="3702" formatCode="0.00">
                  <c:v>3.9274358045549511</c:v>
                </c:pt>
                <c:pt idx="3703" formatCode="0.00">
                  <c:v>3.9354674470711428</c:v>
                </c:pt>
                <c:pt idx="3704" formatCode="0.00">
                  <c:v>3.9421002623762158</c:v>
                </c:pt>
                <c:pt idx="3705" formatCode="0.00">
                  <c:v>3.9472471572392882</c:v>
                </c:pt>
                <c:pt idx="3706" formatCode="0.00">
                  <c:v>3.9527702296737024</c:v>
                </c:pt>
                <c:pt idx="3707" formatCode="0.00">
                  <c:v>3.9564113727208343</c:v>
                </c:pt>
                <c:pt idx="3708" formatCode="0.00">
                  <c:v>3.9567648404651727</c:v>
                </c:pt>
                <c:pt idx="3709" formatCode="0.00">
                  <c:v>3.9521439255372086</c:v>
                </c:pt>
                <c:pt idx="3710" formatCode="0.00">
                  <c:v>3.9470522790870062</c:v>
                </c:pt>
                <c:pt idx="3711" formatCode="0.00">
                  <c:v>3.9369168606462259</c:v>
                </c:pt>
                <c:pt idx="3712" formatCode="0.00">
                  <c:v>3.9276369399025994</c:v>
                </c:pt>
                <c:pt idx="3713" formatCode="0.00">
                  <c:v>3.9205798638171339</c:v>
                </c:pt>
                <c:pt idx="3714" formatCode="0.00">
                  <c:v>3.9135545349981791</c:v>
                </c:pt>
                <c:pt idx="3715" formatCode="0.00">
                  <c:v>3.9093459153647969</c:v>
                </c:pt>
                <c:pt idx="3716" formatCode="0.00">
                  <c:v>3.9099148323770878</c:v>
                </c:pt>
                <c:pt idx="3717" formatCode="0.00">
                  <c:v>3.9107871104797489</c:v>
                </c:pt>
                <c:pt idx="3718" formatCode="0.00">
                  <c:v>3.9151247140198633</c:v>
                </c:pt>
                <c:pt idx="3719" formatCode="0.00">
                  <c:v>3.9149882596242342</c:v>
                </c:pt>
                <c:pt idx="3720" formatCode="0.00">
                  <c:v>3.9141838179531661</c:v>
                </c:pt>
                <c:pt idx="3721" formatCode="0.00">
                  <c:v>3.9131874567731288</c:v>
                </c:pt>
                <c:pt idx="3722" formatCode="0.00">
                  <c:v>3.9088750215872436</c:v>
                </c:pt>
                <c:pt idx="3723" formatCode="0.00">
                  <c:v>3.9068869788834872</c:v>
                </c:pt>
                <c:pt idx="3724" formatCode="0.00">
                  <c:v>3.9073272673518238</c:v>
                </c:pt>
                <c:pt idx="3725" formatCode="0.00">
                  <c:v>3.9041968819629118</c:v>
                </c:pt>
                <c:pt idx="3726" formatCode="0.00">
                  <c:v>3.9053242634575263</c:v>
                </c:pt>
                <c:pt idx="3727" formatCode="0.00">
                  <c:v>3.9075689750740721</c:v>
                </c:pt>
                <c:pt idx="3728" formatCode="0.00">
                  <c:v>3.9141194079433381</c:v>
                </c:pt>
                <c:pt idx="3729" formatCode="0.00">
                  <c:v>3.928635751864396</c:v>
                </c:pt>
                <c:pt idx="3730" formatCode="0.00">
                  <c:v>3.9419500129497065</c:v>
                </c:pt>
                <c:pt idx="3731" formatCode="0.00">
                  <c:v>3.959587285726331</c:v>
                </c:pt>
                <c:pt idx="3732" formatCode="0.00">
                  <c:v>3.9776573472538042</c:v>
                </c:pt>
                <c:pt idx="3733" formatCode="0.00">
                  <c:v>3.9927148150491441</c:v>
                </c:pt>
                <c:pt idx="3734" formatCode="0.00">
                  <c:v>4.0070836188963295</c:v>
                </c:pt>
                <c:pt idx="3735" formatCode="0.00">
                  <c:v>4.0192629403645732</c:v>
                </c:pt>
                <c:pt idx="3736" formatCode="0.00">
                  <c:v>4.0236290155017445</c:v>
                </c:pt>
                <c:pt idx="3737" formatCode="0.00">
                  <c:v>4.0248569389778304</c:v>
                </c:pt>
                <c:pt idx="3738" formatCode="0.00">
                  <c:v>4.0234193655762462</c:v>
                </c:pt>
                <c:pt idx="3739" formatCode="0.00">
                  <c:v>4.0222999926381267</c:v>
                </c:pt>
                <c:pt idx="3740" formatCode="0.00">
                  <c:v>4.0204268763714071</c:v>
                </c:pt>
                <c:pt idx="3741" formatCode="0.00">
                  <c:v>4.0205235351592172</c:v>
                </c:pt>
                <c:pt idx="3742" formatCode="0.00">
                  <c:v>4.0230964176639246</c:v>
                </c:pt>
                <c:pt idx="3743" formatCode="0.00">
                  <c:v>4.0264845442569914</c:v>
                </c:pt>
                <c:pt idx="3744" formatCode="0.00">
                  <c:v>4.030800780743478</c:v>
                </c:pt>
                <c:pt idx="3745" formatCode="0.00">
                  <c:v>4.0417248005030455</c:v>
                </c:pt>
                <c:pt idx="3746" formatCode="0.00">
                  <c:v>4.0474394432975149</c:v>
                </c:pt>
                <c:pt idx="3747" formatCode="0.00">
                  <c:v>4.0552348965421166</c:v>
                </c:pt>
                <c:pt idx="3748" formatCode="0.00">
                  <c:v>4.0600766953614285</c:v>
                </c:pt>
                <c:pt idx="3749" formatCode="0.00">
                  <c:v>4.0621279189351327</c:v>
                </c:pt>
                <c:pt idx="3750" formatCode="0.00">
                  <c:v>4.0642356374604098</c:v>
                </c:pt>
                <c:pt idx="3751" formatCode="0.00">
                  <c:v>4.0676098924742394</c:v>
                </c:pt>
                <c:pt idx="3752" formatCode="0.00">
                  <c:v>4.0689053855992672</c:v>
                </c:pt>
                <c:pt idx="3753" formatCode="0.00">
                  <c:v>4.070163797127778</c:v>
                </c:pt>
                <c:pt idx="3754" formatCode="0.00">
                  <c:v>4.0726058123359437</c:v>
                </c:pt>
                <c:pt idx="3755" formatCode="0.00">
                  <c:v>4.0760866392711135</c:v>
                </c:pt>
                <c:pt idx="3756" formatCode="0.00">
                  <c:v>4.0821232906620688</c:v>
                </c:pt>
                <c:pt idx="3757" formatCode="0.00">
                  <c:v>4.0900368009319008</c:v>
                </c:pt>
                <c:pt idx="3758" formatCode="0.00">
                  <c:v>4.0970888981970139</c:v>
                </c:pt>
                <c:pt idx="3759" formatCode="0.00">
                  <c:v>4.1039724992912578</c:v>
                </c:pt>
                <c:pt idx="3760" formatCode="0.00">
                  <c:v>4.1130421913058788</c:v>
                </c:pt>
                <c:pt idx="3761" formatCode="0.00">
                  <c:v>4.1195724029446827</c:v>
                </c:pt>
                <c:pt idx="3762" formatCode="0.00">
                  <c:v>4.1246503275878235</c:v>
                </c:pt>
                <c:pt idx="3763" formatCode="0.00">
                  <c:v>4.1294541087011192</c:v>
                </c:pt>
                <c:pt idx="3764" formatCode="0.00">
                  <c:v>4.1328746532926814</c:v>
                </c:pt>
                <c:pt idx="3765" formatCode="0.00">
                  <c:v>4.134574761131999</c:v>
                </c:pt>
                <c:pt idx="3766" formatCode="0.00">
                  <c:v>4.1330697160463021</c:v>
                </c:pt>
                <c:pt idx="3767" formatCode="0.00">
                  <c:v>4.1305037101697479</c:v>
                </c:pt>
                <c:pt idx="3768" formatCode="0.00">
                  <c:v>#N/A</c:v>
                </c:pt>
                <c:pt idx="3769" formatCode="0.00">
                  <c:v>#N/A</c:v>
                </c:pt>
                <c:pt idx="3770" formatCode="0.00">
                  <c:v>4.1289036281987963</c:v>
                </c:pt>
                <c:pt idx="3771" formatCode="0.00">
                  <c:v>4.1296939532722963</c:v>
                </c:pt>
                <c:pt idx="3772" formatCode="0.00">
                  <c:v>4.1304913893086876</c:v>
                </c:pt>
                <c:pt idx="3773" formatCode="0.00">
                  <c:v>4.1328029336791383</c:v>
                </c:pt>
                <c:pt idx="3774" formatCode="0.00">
                  <c:v>4.1363622000603169</c:v>
                </c:pt>
                <c:pt idx="3775" formatCode="0.00">
                  <c:v>#N/A</c:v>
                </c:pt>
                <c:pt idx="3776" formatCode="0.00">
                  <c:v>#N/A</c:v>
                </c:pt>
                <c:pt idx="3777" formatCode="0.00">
                  <c:v>4.1379788345655992</c:v>
                </c:pt>
                <c:pt idx="3778" formatCode="0.00">
                  <c:v>4.1397507452225959</c:v>
                </c:pt>
                <c:pt idx="3779" formatCode="0.00">
                  <c:v>4.139562622211221</c:v>
                </c:pt>
                <c:pt idx="3780" formatCode="0.00">
                  <c:v>4.1364966358608761</c:v>
                </c:pt>
                <c:pt idx="3781" formatCode="0.00">
                  <c:v>4.1334629274916415</c:v>
                </c:pt>
                <c:pt idx="3782" formatCode="0.00">
                  <c:v>#N/A</c:v>
                </c:pt>
                <c:pt idx="3783" formatCode="0.00">
                  <c:v>#N/A</c:v>
                </c:pt>
                <c:pt idx="3784" formatCode="0.00">
                  <c:v>4.1306394779518589</c:v>
                </c:pt>
                <c:pt idx="3785" formatCode="0.00">
                  <c:v>4.1263008740181908</c:v>
                </c:pt>
                <c:pt idx="3786" formatCode="0.00">
                  <c:v>4.1217053389248166</c:v>
                </c:pt>
                <c:pt idx="3787" formatCode="0.00">
                  <c:v>4.1192312207353847</c:v>
                </c:pt>
                <c:pt idx="3788" formatCode="0.00">
                  <c:v>4.1211411708928072</c:v>
                </c:pt>
                <c:pt idx="3789" formatCode="0.00">
                  <c:v>#N/A</c:v>
                </c:pt>
                <c:pt idx="3790" formatCode="0.00">
                  <c:v>#N/A</c:v>
                </c:pt>
                <c:pt idx="3791" formatCode="0.00">
                  <c:v>4.1214096364981199</c:v>
                </c:pt>
                <c:pt idx="3792" formatCode="0.00">
                  <c:v>4.1243684906853613</c:v>
                </c:pt>
                <c:pt idx="3793" formatCode="0.00">
                  <c:v>4.1296611535731156</c:v>
                </c:pt>
                <c:pt idx="3794" formatCode="0.00">
                  <c:v>4.1381959429707065</c:v>
                </c:pt>
                <c:pt idx="3795" formatCode="0.00">
                  <c:v>4.1465142318743249</c:v>
                </c:pt>
                <c:pt idx="3796" formatCode="0.00">
                  <c:v>#N/A</c:v>
                </c:pt>
                <c:pt idx="3797" formatCode="0.00">
                  <c:v>#N/A</c:v>
                </c:pt>
                <c:pt idx="3798" formatCode="0.00">
                  <c:v>4.1547154055273134</c:v>
                </c:pt>
                <c:pt idx="3799" formatCode="0.00">
                  <c:v>4.1603173370415316</c:v>
                </c:pt>
                <c:pt idx="3800" formatCode="0.00">
                  <c:v>4.1658574752666544</c:v>
                </c:pt>
                <c:pt idx="3801" formatCode="0.00">
                  <c:v>4.1696792037644412</c:v>
                </c:pt>
                <c:pt idx="3802" formatCode="0.00">
                  <c:v>4.1739084958055228</c:v>
                </c:pt>
                <c:pt idx="3803" formatCode="0.00">
                  <c:v>#N/A</c:v>
                </c:pt>
                <c:pt idx="3804" formatCode="0.00">
                  <c:v>#N/A</c:v>
                </c:pt>
                <c:pt idx="3805" formatCode="0.00">
                  <c:v>4.1849744201034369</c:v>
                </c:pt>
                <c:pt idx="3806" formatCode="0.00">
                  <c:v>4.194158588209385</c:v>
                </c:pt>
                <c:pt idx="3807" formatCode="0.00">
                  <c:v>4.2043782986648619</c:v>
                </c:pt>
                <c:pt idx="3808" formatCode="0.00">
                  <c:v>4.2154761166469763</c:v>
                </c:pt>
                <c:pt idx="3809" formatCode="0.00">
                  <c:v>4.2258767941851927</c:v>
                </c:pt>
                <c:pt idx="3810" formatCode="0.00">
                  <c:v>#N/A</c:v>
                </c:pt>
                <c:pt idx="3811" formatCode="0.00">
                  <c:v>#N/A</c:v>
                </c:pt>
                <c:pt idx="3812" formatCode="0.00">
                  <c:v>4.2436258044988078</c:v>
                </c:pt>
                <c:pt idx="3813" formatCode="0.00">
                  <c:v>4.2605487435612686</c:v>
                </c:pt>
                <c:pt idx="3814" formatCode="0.00">
                  <c:v>4.2811790600448587</c:v>
                </c:pt>
                <c:pt idx="3815" formatCode="0.00">
                  <c:v>4.2957322426528224</c:v>
                </c:pt>
                <c:pt idx="3816" formatCode="0.00">
                  <c:v>#N/A</c:v>
                </c:pt>
                <c:pt idx="3817" formatCode="0.00">
                  <c:v>#N/A</c:v>
                </c:pt>
                <c:pt idx="3818" formatCode="0.00">
                  <c:v>#N/A</c:v>
                </c:pt>
                <c:pt idx="3819" formatCode="0.00">
                  <c:v>4.3015980490096997</c:v>
                </c:pt>
                <c:pt idx="3820" formatCode="0.00">
                  <c:v>4.3089698560065122</c:v>
                </c:pt>
                <c:pt idx="3821" formatCode="0.00">
                  <c:v>4.3155207778998941</c:v>
                </c:pt>
                <c:pt idx="3822" formatCode="0.00">
                  <c:v>4.3258745181177733</c:v>
                </c:pt>
                <c:pt idx="3823" formatCode="0.00">
                  <c:v>4.3391574909655564</c:v>
                </c:pt>
                <c:pt idx="3824" formatCode="0.00">
                  <c:v>#N/A</c:v>
                </c:pt>
                <c:pt idx="3825" formatCode="0.00">
                  <c:v>#N/A</c:v>
                </c:pt>
                <c:pt idx="3826" formatCode="0.00">
                  <c:v>4.3533401981745765</c:v>
                </c:pt>
                <c:pt idx="3827" formatCode="0.00">
                  <c:v>4.3718377788967677</c:v>
                </c:pt>
                <c:pt idx="3828" formatCode="0.00">
                  <c:v>4.3938326500075728</c:v>
                </c:pt>
                <c:pt idx="3829" formatCode="0.00">
                  <c:v>4.4151178418273327</c:v>
                </c:pt>
                <c:pt idx="3830" formatCode="0.00">
                  <c:v>4.4351587160429</c:v>
                </c:pt>
                <c:pt idx="3831" formatCode="0.00">
                  <c:v>#N/A</c:v>
                </c:pt>
                <c:pt idx="3832" formatCode="0.00">
                  <c:v>#N/A</c:v>
                </c:pt>
                <c:pt idx="3833" formatCode="0.00">
                  <c:v>#N/A</c:v>
                </c:pt>
                <c:pt idx="3834" formatCode="0.00">
                  <c:v>4.4582538515151899</c:v>
                </c:pt>
                <c:pt idx="3835" formatCode="0.00">
                  <c:v>4.4732246489896239</c:v>
                </c:pt>
                <c:pt idx="3836" formatCode="0.00">
                  <c:v>4.4885651086572436</c:v>
                </c:pt>
                <c:pt idx="3837" formatCode="0.00">
                  <c:v>4.5041325497038045</c:v>
                </c:pt>
                <c:pt idx="3838" formatCode="0.00">
                  <c:v>#N/A</c:v>
                </c:pt>
                <c:pt idx="3839" formatCode="0.00">
                  <c:v>#N/A</c:v>
                </c:pt>
                <c:pt idx="3840" formatCode="0.00">
                  <c:v>4.5228965670961427</c:v>
                </c:pt>
                <c:pt idx="3841" formatCode="0.00">
                  <c:v>4.5406570735668668</c:v>
                </c:pt>
                <c:pt idx="3842" formatCode="0.00">
                  <c:v>4.5469707670962753</c:v>
                </c:pt>
                <c:pt idx="3843" formatCode="0.00">
                  <c:v>4.5498629068861165</c:v>
                </c:pt>
                <c:pt idx="3844" formatCode="0.00">
                  <c:v>4.5497882746343619</c:v>
                </c:pt>
                <c:pt idx="3845" formatCode="0.00">
                  <c:v>#N/A</c:v>
                </c:pt>
                <c:pt idx="3846" formatCode="0.00">
                  <c:v>#N/A</c:v>
                </c:pt>
                <c:pt idx="3847" formatCode="0.00">
                  <c:v>4.5523947511936829</c:v>
                </c:pt>
                <c:pt idx="3848" formatCode="0.00">
                  <c:v>4.5625585113725178</c:v>
                </c:pt>
                <c:pt idx="3849" formatCode="0.00">
                  <c:v>4.5694485184391187</c:v>
                </c:pt>
                <c:pt idx="3850" formatCode="0.00">
                  <c:v>4.5741775622507781</c:v>
                </c:pt>
                <c:pt idx="3851" formatCode="0.00">
                  <c:v>4.5731972830238172</c:v>
                </c:pt>
                <c:pt idx="3852" formatCode="0.00">
                  <c:v>#N/A</c:v>
                </c:pt>
                <c:pt idx="3853" formatCode="0.00">
                  <c:v>#N/A</c:v>
                </c:pt>
                <c:pt idx="3854" formatCode="0.00">
                  <c:v>4.5679862951947694</c:v>
                </c:pt>
                <c:pt idx="3855" formatCode="0.00">
                  <c:v>4.5626011071661621</c:v>
                </c:pt>
                <c:pt idx="3856" formatCode="0.00">
                  <c:v>#N/A</c:v>
                </c:pt>
                <c:pt idx="3857" formatCode="0.00">
                  <c:v>4.5544642182673076</c:v>
                </c:pt>
                <c:pt idx="3858" formatCode="0.00">
                  <c:v>4.5436793398201321</c:v>
                </c:pt>
                <c:pt idx="3859" formatCode="0.00">
                  <c:v>#N/A</c:v>
                </c:pt>
                <c:pt idx="3860" formatCode="0.00">
                  <c:v>#N/A</c:v>
                </c:pt>
                <c:pt idx="3861" formatCode="0.00">
                  <c:v>4.5349518357426097</c:v>
                </c:pt>
                <c:pt idx="3862" formatCode="0.00">
                  <c:v>4.5264758679544173</c:v>
                </c:pt>
                <c:pt idx="3863" formatCode="0.00">
                  <c:v>4.5118435438647371</c:v>
                </c:pt>
                <c:pt idx="3864" formatCode="0.00">
                  <c:v>4.5002929101307227</c:v>
                </c:pt>
                <c:pt idx="3865" formatCode="0.00">
                  <c:v>4.4952280426087627</c:v>
                </c:pt>
                <c:pt idx="3866" formatCode="0.00">
                  <c:v>#N/A</c:v>
                </c:pt>
                <c:pt idx="3867" formatCode="0.00">
                  <c:v>#N/A</c:v>
                </c:pt>
                <c:pt idx="3868" formatCode="0.00">
                  <c:v>4.4877177537367761</c:v>
                </c:pt>
                <c:pt idx="3869" formatCode="0.00">
                  <c:v>#N/A</c:v>
                </c:pt>
                <c:pt idx="3870" formatCode="0.00">
                  <c:v>4.478342891363968</c:v>
                </c:pt>
                <c:pt idx="3871" formatCode="0.00">
                  <c:v>4.4683599756330077</c:v>
                </c:pt>
                <c:pt idx="3872" formatCode="0.00">
                  <c:v>4.4624761575725547</c:v>
                </c:pt>
                <c:pt idx="3873" formatCode="0.00">
                  <c:v>#N/A</c:v>
                </c:pt>
                <c:pt idx="3874" formatCode="0.00">
                  <c:v>#N/A</c:v>
                </c:pt>
                <c:pt idx="3875" formatCode="0.00">
                  <c:v>4.4582278964713478</c:v>
                </c:pt>
                <c:pt idx="3876" formatCode="0.00">
                  <c:v>#N/A</c:v>
                </c:pt>
                <c:pt idx="3877" formatCode="0.00">
                  <c:v>4.4526888513215352</c:v>
                </c:pt>
                <c:pt idx="3878" formatCode="0.00">
                  <c:v>4.445746498353758</c:v>
                </c:pt>
                <c:pt idx="3879" formatCode="0.00">
                  <c:v>4.4282307064440731</c:v>
                </c:pt>
                <c:pt idx="3880" formatCode="0.00">
                  <c:v>#N/A</c:v>
                </c:pt>
                <c:pt idx="3881" formatCode="0.00">
                  <c:v>#N/A</c:v>
                </c:pt>
                <c:pt idx="3882" formatCode="0.00">
                  <c:v>4.4175086294392649</c:v>
                </c:pt>
                <c:pt idx="3883" formatCode="0.00">
                  <c:v>4.4071979234209104</c:v>
                </c:pt>
                <c:pt idx="3884" formatCode="0.00">
                  <c:v>4.3951859319519793</c:v>
                </c:pt>
                <c:pt idx="3885" formatCode="0.00">
                  <c:v>4.3810827052656354</c:v>
                </c:pt>
                <c:pt idx="3886" formatCode="0.00">
                  <c:v>4.3684179455732215</c:v>
                </c:pt>
                <c:pt idx="3887" formatCode="0.00">
                  <c:v>#N/A</c:v>
                </c:pt>
                <c:pt idx="3888" formatCode="0.00">
                  <c:v>#N/A</c:v>
                </c:pt>
                <c:pt idx="3889" formatCode="0.00">
                  <c:v>4.3547698974147595</c:v>
                </c:pt>
                <c:pt idx="3890" formatCode="0.00">
                  <c:v>4.3449253381340505</c:v>
                </c:pt>
                <c:pt idx="3891" formatCode="0.00">
                  <c:v>4.3347338028573095</c:v>
                </c:pt>
                <c:pt idx="3892" formatCode="0.00">
                  <c:v>4.3280697353115345</c:v>
                </c:pt>
                <c:pt idx="3893" formatCode="0.00">
                  <c:v>4.3206180511486485</c:v>
                </c:pt>
                <c:pt idx="3894" formatCode="0.00">
                  <c:v>4.3135752470305686</c:v>
                </c:pt>
                <c:pt idx="3895" formatCode="0.00">
                  <c:v>4.2975654498164495</c:v>
                </c:pt>
                <c:pt idx="3896" formatCode="0.00">
                  <c:v>4.2817656486188387</c:v>
                </c:pt>
                <c:pt idx="3897" formatCode="0.00">
                  <c:v>4.2568985147190253</c:v>
                </c:pt>
                <c:pt idx="3898" formatCode="0.00">
                  <c:v>4.2338969750957842</c:v>
                </c:pt>
                <c:pt idx="3899" formatCode="0.00">
                  <c:v>#N/A</c:v>
                </c:pt>
                <c:pt idx="3900" formatCode="0.00">
                  <c:v>#N/A</c:v>
                </c:pt>
                <c:pt idx="3901" formatCode="0.00">
                  <c:v>4.2129943261714189</c:v>
                </c:pt>
                <c:pt idx="3902" formatCode="0.00">
                  <c:v>4.1974949165441489</c:v>
                </c:pt>
                <c:pt idx="3903" formatCode="0.00">
                  <c:v>4.1839771184961405</c:v>
                </c:pt>
                <c:pt idx="3904" formatCode="0.00">
                  <c:v>4.1752678021932885</c:v>
                </c:pt>
                <c:pt idx="3905" formatCode="0.00">
                  <c:v>4.1769019774101581</c:v>
                </c:pt>
                <c:pt idx="3906" formatCode="0.00">
                  <c:v>#N/A</c:v>
                </c:pt>
                <c:pt idx="3907" formatCode="0.00">
                  <c:v>#N/A</c:v>
                </c:pt>
                <c:pt idx="3908" formatCode="0.00">
                  <c:v>#N/A</c:v>
                </c:pt>
                <c:pt idx="3909" formatCode="0.00">
                  <c:v>4.1716550540836232</c:v>
                </c:pt>
                <c:pt idx="3910" formatCode="0.00">
                  <c:v>4.1662164227745091</c:v>
                </c:pt>
                <c:pt idx="3911" formatCode="0.00">
                  <c:v>4.1653986149455022</c:v>
                </c:pt>
                <c:pt idx="3912" formatCode="0.00">
                  <c:v>4.1669942720982744</c:v>
                </c:pt>
                <c:pt idx="3913" formatCode="0.00">
                  <c:v>#N/A</c:v>
                </c:pt>
                <c:pt idx="3914" formatCode="0.00">
                  <c:v>#N/A</c:v>
                </c:pt>
                <c:pt idx="3915" formatCode="0.00">
                  <c:v>4.1709103915843118</c:v>
                </c:pt>
                <c:pt idx="3916" formatCode="0.00">
                  <c:v>4.1746282561491865</c:v>
                </c:pt>
                <c:pt idx="3917" formatCode="0.00">
                  <c:v>4.1754799057209464</c:v>
                </c:pt>
                <c:pt idx="3918" formatCode="0.00">
                  <c:v>4.1726343627386395</c:v>
                </c:pt>
                <c:pt idx="3919" formatCode="0.00">
                  <c:v>4.1639319554818446</c:v>
                </c:pt>
                <c:pt idx="3920" formatCode="0.00">
                  <c:v>#N/A</c:v>
                </c:pt>
                <c:pt idx="3921" formatCode="0.00">
                  <c:v>#N/A</c:v>
                </c:pt>
                <c:pt idx="3922" formatCode="0.00">
                  <c:v>4.1560336057838914</c:v>
                </c:pt>
                <c:pt idx="3923" formatCode="0.00">
                  <c:v>4.1447407396210769</c:v>
                </c:pt>
                <c:pt idx="3924" formatCode="0.00">
                  <c:v>4.1351731050772305</c:v>
                </c:pt>
                <c:pt idx="3925" formatCode="0.00">
                  <c:v>4.1270054951661956</c:v>
                </c:pt>
                <c:pt idx="3926" formatCode="0.00">
                  <c:v>4.1272219612478249</c:v>
                </c:pt>
                <c:pt idx="3927" formatCode="0.00">
                  <c:v>#N/A</c:v>
                </c:pt>
                <c:pt idx="3928" formatCode="0.00">
                  <c:v>#N/A</c:v>
                </c:pt>
                <c:pt idx="3929" formatCode="0.00">
                  <c:v>4.1268600521504295</c:v>
                </c:pt>
                <c:pt idx="3930" formatCode="0.00">
                  <c:v>4.1228491454484635</c:v>
                </c:pt>
                <c:pt idx="3931" formatCode="0.00">
                  <c:v>4.1175684888329558</c:v>
                </c:pt>
                <c:pt idx="3932" formatCode="0.00">
                  <c:v>4.1131310551747955</c:v>
                </c:pt>
                <c:pt idx="3933" formatCode="0.00">
                  <c:v>4.1087068769771466</c:v>
                </c:pt>
                <c:pt idx="3934" formatCode="0.00">
                  <c:v>#N/A</c:v>
                </c:pt>
                <c:pt idx="3935" formatCode="0.00">
                  <c:v>#N/A</c:v>
                </c:pt>
                <c:pt idx="3936" formatCode="0.00">
                  <c:v>4.1021664601539074</c:v>
                </c:pt>
                <c:pt idx="3937" formatCode="0.00">
                  <c:v>4.0950764086548173</c:v>
                </c:pt>
                <c:pt idx="3938" formatCode="0.00">
                  <c:v>4.0860641356097567</c:v>
                </c:pt>
                <c:pt idx="3939" formatCode="0.00">
                  <c:v>4.0772003333749343</c:v>
                </c:pt>
                <c:pt idx="3940" formatCode="0.00">
                  <c:v>4.0699557730203244</c:v>
                </c:pt>
                <c:pt idx="3941" formatCode="0.00">
                  <c:v>#N/A</c:v>
                </c:pt>
                <c:pt idx="3942" formatCode="0.00">
                  <c:v>#N/A</c:v>
                </c:pt>
                <c:pt idx="3943" formatCode="0.00">
                  <c:v>4.0575235113403005</c:v>
                </c:pt>
                <c:pt idx="3944" formatCode="0.00">
                  <c:v>4.042784718082685</c:v>
                </c:pt>
                <c:pt idx="3945" formatCode="0.00">
                  <c:v>4.0267977707905107</c:v>
                </c:pt>
              </c:numCache>
            </c:numRef>
          </c:val>
          <c:smooth val="0"/>
          <c:extLst>
            <c:ext xmlns:c16="http://schemas.microsoft.com/office/drawing/2014/chart" uri="{C3380CC4-5D6E-409C-BE32-E72D297353CC}">
              <c16:uniqueId val="{00000001-40A2-4493-80C7-30412311639B}"/>
            </c:ext>
          </c:extLst>
        </c:ser>
        <c:dLbls>
          <c:showLegendKey val="0"/>
          <c:showVal val="0"/>
          <c:showCatName val="0"/>
          <c:showSerName val="0"/>
          <c:showPercent val="0"/>
          <c:showBubbleSize val="0"/>
        </c:dLbls>
        <c:marker val="1"/>
        <c:smooth val="0"/>
        <c:axId val="753721200"/>
        <c:axId val="753709776"/>
      </c:lineChart>
      <c:dateAx>
        <c:axId val="753721200"/>
        <c:scaling>
          <c:orientation val="minMax"/>
          <c:min val="40179"/>
        </c:scaling>
        <c:delete val="0"/>
        <c:axPos val="b"/>
        <c:numFmt formatCode="yyyy" sourceLinked="0"/>
        <c:majorTickMark val="out"/>
        <c:minorTickMark val="none"/>
        <c:tickLblPos val="low"/>
        <c:spPr>
          <a:ln w="9525">
            <a:solidFill>
              <a:srgbClr val="000000"/>
            </a:solidFill>
            <a:prstDash val="solid"/>
          </a:ln>
        </c:spPr>
        <c:txPr>
          <a:bodyPr rot="-5400000" vert="horz"/>
          <a:lstStyle/>
          <a:p>
            <a:pPr>
              <a:defRPr sz="1200">
                <a:solidFill>
                  <a:srgbClr val="182B47"/>
                </a:solidFill>
                <a:latin typeface="+mn-lt"/>
              </a:defRPr>
            </a:pPr>
            <a:endParaRPr lang="es-MX"/>
          </a:p>
        </c:txPr>
        <c:crossAx val="753709776"/>
        <c:crosses val="autoZero"/>
        <c:auto val="1"/>
        <c:lblOffset val="100"/>
        <c:baseTimeUnit val="days"/>
        <c:minorUnit val="1"/>
        <c:minorTimeUnit val="days"/>
      </c:dateAx>
      <c:valAx>
        <c:axId val="753709776"/>
        <c:scaling>
          <c:orientation val="minMax"/>
          <c:max val="5"/>
          <c:min val="2"/>
        </c:scaling>
        <c:delete val="0"/>
        <c:axPos val="r"/>
        <c:majorGridlines>
          <c:spPr>
            <a:ln>
              <a:solidFill>
                <a:srgbClr val="969696"/>
              </a:solidFill>
              <a:prstDash val="lgDash"/>
            </a:ln>
          </c:spPr>
        </c:majorGridlines>
        <c:numFmt formatCode="0.0" sourceLinked="0"/>
        <c:majorTickMark val="out"/>
        <c:minorTickMark val="none"/>
        <c:tickLblPos val="nextTo"/>
        <c:spPr>
          <a:ln w="9525">
            <a:solidFill>
              <a:srgbClr val="000000"/>
            </a:solidFill>
            <a:prstDash val="solid"/>
          </a:ln>
        </c:spPr>
        <c:txPr>
          <a:bodyPr/>
          <a:lstStyle/>
          <a:p>
            <a:pPr>
              <a:defRPr sz="1200">
                <a:ln>
                  <a:noFill/>
                </a:ln>
                <a:solidFill>
                  <a:srgbClr val="182B47"/>
                </a:solidFill>
                <a:latin typeface="+mn-lt"/>
              </a:defRPr>
            </a:pPr>
            <a:endParaRPr lang="es-MX"/>
          </a:p>
        </c:txPr>
        <c:crossAx val="753721200"/>
        <c:crosses val="max"/>
        <c:crossBetween val="between"/>
        <c:majorUnit val="0.5"/>
        <c:minorUnit val="0.05"/>
      </c:valAx>
      <c:spPr>
        <a:noFill/>
        <a:ln w="25400">
          <a:noFill/>
        </a:ln>
      </c:spPr>
    </c:plotArea>
    <c:plotVisOnly val="1"/>
    <c:dispBlanksAs val="gap"/>
    <c:showDLblsOverMax val="0"/>
  </c:chart>
  <c:spPr>
    <a:noFill/>
    <a:ln w="9525">
      <a:noFill/>
    </a:ln>
  </c:spPr>
  <c:txPr>
    <a:bodyPr/>
    <a:lstStyle/>
    <a:p>
      <a:pPr>
        <a:defRPr sz="700">
          <a:latin typeface="Arial" pitchFamily="34" charset="0"/>
          <a:cs typeface="Arial" pitchFamily="34" charset="0"/>
        </a:defRPr>
      </a:pPr>
      <a:endParaRPr lang="es-MX"/>
    </a:p>
  </c:txPr>
  <c:externalData r:id="rId2">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2.6227838419441402E-2"/>
          <c:y val="2.1185941778969604E-2"/>
          <c:w val="0.90684165693961749"/>
          <c:h val="0.82973360695130616"/>
        </c:manualLayout>
      </c:layout>
      <c:lineChart>
        <c:grouping val="standard"/>
        <c:varyColors val="0"/>
        <c:ser>
          <c:idx val="0"/>
          <c:order val="0"/>
          <c:tx>
            <c:strRef>
              <c:f>Medianas!$C$1</c:f>
              <c:strCache>
                <c:ptCount val="1"/>
                <c:pt idx="0">
                  <c:v>General siguientes 4 años</c:v>
                </c:pt>
              </c:strCache>
            </c:strRef>
          </c:tx>
          <c:spPr>
            <a:ln w="31750">
              <a:solidFill>
                <a:srgbClr val="FF0000"/>
              </a:solidFill>
              <a:prstDash val="solid"/>
            </a:ln>
          </c:spPr>
          <c:marker>
            <c:symbol val="none"/>
          </c:marker>
          <c:cat>
            <c:numRef>
              <c:f>Medianas!$B$2:$B$300</c:f>
              <c:numCache>
                <c:formatCode>m/d/yyyy</c:formatCode>
                <c:ptCount val="299"/>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41646</c:v>
                </c:pt>
                <c:pt idx="133">
                  <c:v>41660</c:v>
                </c:pt>
                <c:pt idx="134">
                  <c:v>41675</c:v>
                </c:pt>
                <c:pt idx="135">
                  <c:v>41690</c:v>
                </c:pt>
                <c:pt idx="136">
                  <c:v>41703</c:v>
                </c:pt>
                <c:pt idx="137">
                  <c:v>41718</c:v>
                </c:pt>
                <c:pt idx="138">
                  <c:v>41736</c:v>
                </c:pt>
                <c:pt idx="139">
                  <c:v>41751</c:v>
                </c:pt>
                <c:pt idx="140">
                  <c:v>41765</c:v>
                </c:pt>
                <c:pt idx="141">
                  <c:v>41779</c:v>
                </c:pt>
                <c:pt idx="142">
                  <c:v>41795</c:v>
                </c:pt>
                <c:pt idx="143">
                  <c:v>41810</c:v>
                </c:pt>
                <c:pt idx="144">
                  <c:v>41827</c:v>
                </c:pt>
                <c:pt idx="145">
                  <c:v>41842</c:v>
                </c:pt>
                <c:pt idx="146">
                  <c:v>41856</c:v>
                </c:pt>
                <c:pt idx="147">
                  <c:v>41871</c:v>
                </c:pt>
                <c:pt idx="148">
                  <c:v>41887</c:v>
                </c:pt>
                <c:pt idx="149">
                  <c:v>41904</c:v>
                </c:pt>
                <c:pt idx="150">
                  <c:v>41919</c:v>
                </c:pt>
                <c:pt idx="151">
                  <c:v>41933</c:v>
                </c:pt>
                <c:pt idx="152">
                  <c:v>41948</c:v>
                </c:pt>
                <c:pt idx="153">
                  <c:v>41963</c:v>
                </c:pt>
                <c:pt idx="154">
                  <c:v>41978</c:v>
                </c:pt>
                <c:pt idx="155">
                  <c:v>41989</c:v>
                </c:pt>
                <c:pt idx="156">
                  <c:v>42011</c:v>
                </c:pt>
                <c:pt idx="157">
                  <c:v>42024</c:v>
                </c:pt>
                <c:pt idx="158">
                  <c:v>42040</c:v>
                </c:pt>
                <c:pt idx="159">
                  <c:v>42055</c:v>
                </c:pt>
                <c:pt idx="160">
                  <c:v>42068</c:v>
                </c:pt>
                <c:pt idx="161">
                  <c:v>42083</c:v>
                </c:pt>
                <c:pt idx="162">
                  <c:v>42101</c:v>
                </c:pt>
                <c:pt idx="163">
                  <c:v>42115</c:v>
                </c:pt>
                <c:pt idx="164">
                  <c:v>42129</c:v>
                </c:pt>
                <c:pt idx="165">
                  <c:v>42144</c:v>
                </c:pt>
                <c:pt idx="166">
                  <c:v>42160</c:v>
                </c:pt>
                <c:pt idx="167">
                  <c:v>42177</c:v>
                </c:pt>
                <c:pt idx="168">
                  <c:v>42192</c:v>
                </c:pt>
                <c:pt idx="169">
                  <c:v>42206</c:v>
                </c:pt>
                <c:pt idx="170">
                  <c:v>42221</c:v>
                </c:pt>
                <c:pt idx="171">
                  <c:v>42236</c:v>
                </c:pt>
                <c:pt idx="172">
                  <c:v>42254</c:v>
                </c:pt>
                <c:pt idx="173">
                  <c:v>42269</c:v>
                </c:pt>
                <c:pt idx="174">
                  <c:v>42283</c:v>
                </c:pt>
                <c:pt idx="175">
                  <c:v>42299</c:v>
                </c:pt>
                <c:pt idx="176">
                  <c:v>42313</c:v>
                </c:pt>
                <c:pt idx="177">
                  <c:v>42328</c:v>
                </c:pt>
                <c:pt idx="178">
                  <c:v>42345</c:v>
                </c:pt>
                <c:pt idx="179">
                  <c:v>42354</c:v>
                </c:pt>
                <c:pt idx="180">
                  <c:v>42376</c:v>
                </c:pt>
                <c:pt idx="181">
                  <c:v>42389</c:v>
                </c:pt>
                <c:pt idx="182">
                  <c:v>42405</c:v>
                </c:pt>
                <c:pt idx="183">
                  <c:v>42422</c:v>
                </c:pt>
                <c:pt idx="184">
                  <c:v>42436</c:v>
                </c:pt>
                <c:pt idx="185">
                  <c:v>42447</c:v>
                </c:pt>
                <c:pt idx="186">
                  <c:v>42465</c:v>
                </c:pt>
                <c:pt idx="187">
                  <c:v>42480</c:v>
                </c:pt>
                <c:pt idx="188">
                  <c:v>42496</c:v>
                </c:pt>
                <c:pt idx="189">
                  <c:v>42510</c:v>
                </c:pt>
                <c:pt idx="190">
                  <c:v>42528</c:v>
                </c:pt>
                <c:pt idx="191">
                  <c:v>42542</c:v>
                </c:pt>
                <c:pt idx="192">
                  <c:v>42556</c:v>
                </c:pt>
                <c:pt idx="193">
                  <c:v>42571</c:v>
                </c:pt>
                <c:pt idx="194">
                  <c:v>42587</c:v>
                </c:pt>
                <c:pt idx="195">
                  <c:v>42604</c:v>
                </c:pt>
                <c:pt idx="196">
                  <c:v>42619</c:v>
                </c:pt>
                <c:pt idx="197">
                  <c:v>42633</c:v>
                </c:pt>
                <c:pt idx="198">
                  <c:v>42648</c:v>
                </c:pt>
                <c:pt idx="199">
                  <c:v>42664</c:v>
                </c:pt>
                <c:pt idx="200">
                  <c:v>42681</c:v>
                </c:pt>
                <c:pt idx="201">
                  <c:v>42696</c:v>
                </c:pt>
                <c:pt idx="202">
                  <c:v>42710</c:v>
                </c:pt>
                <c:pt idx="203">
                  <c:v>42720</c:v>
                </c:pt>
                <c:pt idx="204">
                  <c:v>42740</c:v>
                </c:pt>
                <c:pt idx="205">
                  <c:v>42755</c:v>
                </c:pt>
                <c:pt idx="206">
                  <c:v>42773</c:v>
                </c:pt>
                <c:pt idx="207">
                  <c:v>42794</c:v>
                </c:pt>
                <c:pt idx="208">
                  <c:v>42801</c:v>
                </c:pt>
                <c:pt idx="209">
                  <c:v>42815</c:v>
                </c:pt>
                <c:pt idx="210">
                  <c:v>42830</c:v>
                </c:pt>
                <c:pt idx="211">
                  <c:v>42845</c:v>
                </c:pt>
                <c:pt idx="212">
                  <c:v>42860</c:v>
                </c:pt>
                <c:pt idx="213">
                  <c:v>42877</c:v>
                </c:pt>
                <c:pt idx="214">
                  <c:v>42892</c:v>
                </c:pt>
                <c:pt idx="215">
                  <c:v>42906</c:v>
                </c:pt>
                <c:pt idx="216">
                  <c:v>42921</c:v>
                </c:pt>
                <c:pt idx="217">
                  <c:v>42936</c:v>
                </c:pt>
                <c:pt idx="218">
                  <c:v>42954</c:v>
                </c:pt>
                <c:pt idx="219">
                  <c:v>42969</c:v>
                </c:pt>
                <c:pt idx="220">
                  <c:v>42983</c:v>
                </c:pt>
                <c:pt idx="221">
                  <c:v>42998</c:v>
                </c:pt>
                <c:pt idx="222">
                  <c:v>43013</c:v>
                </c:pt>
                <c:pt idx="223">
                  <c:v>43028</c:v>
                </c:pt>
                <c:pt idx="224">
                  <c:v>43046</c:v>
                </c:pt>
                <c:pt idx="225">
                  <c:v>43060</c:v>
                </c:pt>
                <c:pt idx="226">
                  <c:v>43074</c:v>
                </c:pt>
                <c:pt idx="227">
                  <c:v>43084</c:v>
                </c:pt>
                <c:pt idx="228">
                  <c:v>43108</c:v>
                </c:pt>
                <c:pt idx="229">
                  <c:v>43122</c:v>
                </c:pt>
                <c:pt idx="230">
                  <c:v>43137</c:v>
                </c:pt>
                <c:pt idx="231">
                  <c:v>43151</c:v>
                </c:pt>
                <c:pt idx="232">
                  <c:v>43165</c:v>
                </c:pt>
                <c:pt idx="233">
                  <c:v>43179</c:v>
                </c:pt>
                <c:pt idx="234">
                  <c:v>43195</c:v>
                </c:pt>
                <c:pt idx="235">
                  <c:v>43210</c:v>
                </c:pt>
                <c:pt idx="236">
                  <c:v>43227</c:v>
                </c:pt>
                <c:pt idx="237">
                  <c:v>43242</c:v>
                </c:pt>
                <c:pt idx="238">
                  <c:v>43256</c:v>
                </c:pt>
                <c:pt idx="239">
                  <c:v>43271</c:v>
                </c:pt>
                <c:pt idx="240">
                  <c:v>43286</c:v>
                </c:pt>
                <c:pt idx="241">
                  <c:v>43301</c:v>
                </c:pt>
                <c:pt idx="242">
                  <c:v>43319</c:v>
                </c:pt>
                <c:pt idx="243">
                  <c:v>43333</c:v>
                </c:pt>
                <c:pt idx="244">
                  <c:v>43348</c:v>
                </c:pt>
                <c:pt idx="245">
                  <c:v>43363</c:v>
                </c:pt>
                <c:pt idx="246">
                  <c:v>43378</c:v>
                </c:pt>
                <c:pt idx="247">
                  <c:v>43395</c:v>
                </c:pt>
                <c:pt idx="248">
                  <c:v>43410</c:v>
                </c:pt>
                <c:pt idx="249">
                  <c:v>43424</c:v>
                </c:pt>
                <c:pt idx="250">
                  <c:v>43439</c:v>
                </c:pt>
                <c:pt idx="251">
                  <c:v>43453</c:v>
                </c:pt>
                <c:pt idx="252">
                  <c:v>43472</c:v>
                </c:pt>
                <c:pt idx="253">
                  <c:v>43487</c:v>
                </c:pt>
                <c:pt idx="254">
                  <c:v>43501</c:v>
                </c:pt>
                <c:pt idx="255">
                  <c:v>43516</c:v>
                </c:pt>
                <c:pt idx="256">
                  <c:v>43529</c:v>
                </c:pt>
              </c:numCache>
            </c:numRef>
          </c:cat>
          <c:val>
            <c:numRef>
              <c:f>Medianas!$C$2:$C$300</c:f>
              <c:numCache>
                <c:formatCode>General</c:formatCode>
                <c:ptCount val="299"/>
                <c:pt idx="0">
                  <c:v>#N/A</c:v>
                </c:pt>
                <c:pt idx="1">
                  <c:v>#N/A</c:v>
                </c:pt>
                <c:pt idx="2">
                  <c:v>#N/A</c:v>
                </c:pt>
                <c:pt idx="3">
                  <c:v>#N/A</c:v>
                </c:pt>
                <c:pt idx="4">
                  <c:v>#N/A</c:v>
                </c:pt>
                <c:pt idx="5">
                  <c:v>#N/A</c:v>
                </c:pt>
                <c:pt idx="6">
                  <c:v>#N/A</c:v>
                </c:pt>
                <c:pt idx="7">
                  <c:v>#N/A</c:v>
                </c:pt>
                <c:pt idx="8">
                  <c:v>3.45</c:v>
                </c:pt>
                <c:pt idx="9">
                  <c:v>3.5</c:v>
                </c:pt>
                <c:pt idx="10">
                  <c:v>3.415</c:v>
                </c:pt>
                <c:pt idx="11">
                  <c:v>3.5</c:v>
                </c:pt>
                <c:pt idx="12">
                  <c:v>3.5</c:v>
                </c:pt>
                <c:pt idx="13">
                  <c:v>3.5</c:v>
                </c:pt>
                <c:pt idx="14">
                  <c:v>3.59</c:v>
                </c:pt>
                <c:pt idx="15">
                  <c:v>3.58</c:v>
                </c:pt>
                <c:pt idx="16">
                  <c:v>3.6</c:v>
                </c:pt>
                <c:pt idx="17">
                  <c:v>3.7</c:v>
                </c:pt>
                <c:pt idx="18">
                  <c:v>3.7</c:v>
                </c:pt>
                <c:pt idx="19">
                  <c:v>3.67</c:v>
                </c:pt>
                <c:pt idx="20">
                  <c:v>3.8</c:v>
                </c:pt>
                <c:pt idx="21">
                  <c:v>3.91</c:v>
                </c:pt>
                <c:pt idx="22">
                  <c:v>4</c:v>
                </c:pt>
                <c:pt idx="23">
                  <c:v>3.92</c:v>
                </c:pt>
                <c:pt idx="24">
                  <c:v>3.8</c:v>
                </c:pt>
                <c:pt idx="25">
                  <c:v>3.9</c:v>
                </c:pt>
                <c:pt idx="26">
                  <c:v>3.81</c:v>
                </c:pt>
                <c:pt idx="27">
                  <c:v>3.76</c:v>
                </c:pt>
                <c:pt idx="28">
                  <c:v>3.74</c:v>
                </c:pt>
                <c:pt idx="29">
                  <c:v>3.77</c:v>
                </c:pt>
                <c:pt idx="30">
                  <c:v>3.72</c:v>
                </c:pt>
                <c:pt idx="31">
                  <c:v>3.69</c:v>
                </c:pt>
                <c:pt idx="32">
                  <c:v>3.63</c:v>
                </c:pt>
                <c:pt idx="33">
                  <c:v>3.6</c:v>
                </c:pt>
                <c:pt idx="34">
                  <c:v>3.6</c:v>
                </c:pt>
                <c:pt idx="35">
                  <c:v>3.54</c:v>
                </c:pt>
                <c:pt idx="36">
                  <c:v>3.52</c:v>
                </c:pt>
                <c:pt idx="37">
                  <c:v>3.56</c:v>
                </c:pt>
                <c:pt idx="38">
                  <c:v>3.51</c:v>
                </c:pt>
                <c:pt idx="39">
                  <c:v>3.52</c:v>
                </c:pt>
                <c:pt idx="40">
                  <c:v>3.49</c:v>
                </c:pt>
                <c:pt idx="41">
                  <c:v>3.5</c:v>
                </c:pt>
                <c:pt idx="42">
                  <c:v>3.5</c:v>
                </c:pt>
                <c:pt idx="43">
                  <c:v>3.45</c:v>
                </c:pt>
                <c:pt idx="44">
                  <c:v>3.5</c:v>
                </c:pt>
                <c:pt idx="45">
                  <c:v>3.5</c:v>
                </c:pt>
                <c:pt idx="46">
                  <c:v>3.47</c:v>
                </c:pt>
                <c:pt idx="47">
                  <c:v>3.5</c:v>
                </c:pt>
                <c:pt idx="48">
                  <c:v>3.5</c:v>
                </c:pt>
                <c:pt idx="49">
                  <c:v>3.5</c:v>
                </c:pt>
                <c:pt idx="50">
                  <c:v>3.5</c:v>
                </c:pt>
                <c:pt idx="51">
                  <c:v>3.5</c:v>
                </c:pt>
                <c:pt idx="52">
                  <c:v>3.5</c:v>
                </c:pt>
                <c:pt idx="53">
                  <c:v>3.45</c:v>
                </c:pt>
                <c:pt idx="54">
                  <c:v>3.45</c:v>
                </c:pt>
                <c:pt idx="55">
                  <c:v>3.41</c:v>
                </c:pt>
                <c:pt idx="56">
                  <c:v>3.5</c:v>
                </c:pt>
                <c:pt idx="57">
                  <c:v>3.5049999999999999</c:v>
                </c:pt>
                <c:pt idx="58">
                  <c:v>3.52</c:v>
                </c:pt>
                <c:pt idx="59">
                  <c:v>3.5</c:v>
                </c:pt>
                <c:pt idx="60">
                  <c:v>3.4</c:v>
                </c:pt>
                <c:pt idx="61">
                  <c:v>3.4</c:v>
                </c:pt>
                <c:pt idx="62">
                  <c:v>3.4249999999999998</c:v>
                </c:pt>
                <c:pt idx="63">
                  <c:v>3.4049999999999998</c:v>
                </c:pt>
                <c:pt idx="64">
                  <c:v>3.45</c:v>
                </c:pt>
                <c:pt idx="65">
                  <c:v>3.4950000000000001</c:v>
                </c:pt>
                <c:pt idx="66">
                  <c:v>3.57</c:v>
                </c:pt>
                <c:pt idx="67">
                  <c:v>3.6</c:v>
                </c:pt>
                <c:pt idx="68">
                  <c:v>3.6</c:v>
                </c:pt>
                <c:pt idx="69">
                  <c:v>3.6</c:v>
                </c:pt>
                <c:pt idx="70">
                  <c:v>3.75</c:v>
                </c:pt>
                <c:pt idx="71">
                  <c:v>3.7</c:v>
                </c:pt>
                <c:pt idx="72">
                  <c:v>3.5</c:v>
                </c:pt>
                <c:pt idx="73">
                  <c:v>3.46</c:v>
                </c:pt>
                <c:pt idx="74">
                  <c:v>3.5</c:v>
                </c:pt>
                <c:pt idx="75">
                  <c:v>3.51</c:v>
                </c:pt>
                <c:pt idx="76">
                  <c:v>3.5</c:v>
                </c:pt>
                <c:pt idx="77">
                  <c:v>3.55</c:v>
                </c:pt>
                <c:pt idx="78">
                  <c:v>3.6</c:v>
                </c:pt>
                <c:pt idx="79">
                  <c:v>3.6</c:v>
                </c:pt>
                <c:pt idx="80">
                  <c:v>3.75</c:v>
                </c:pt>
                <c:pt idx="81">
                  <c:v>3.8</c:v>
                </c:pt>
                <c:pt idx="82">
                  <c:v>3.95</c:v>
                </c:pt>
                <c:pt idx="83">
                  <c:v>3.65</c:v>
                </c:pt>
                <c:pt idx="84">
                  <c:v>3.6</c:v>
                </c:pt>
                <c:pt idx="85">
                  <c:v>3.6</c:v>
                </c:pt>
                <c:pt idx="86">
                  <c:v>3.6</c:v>
                </c:pt>
                <c:pt idx="87">
                  <c:v>3.8</c:v>
                </c:pt>
                <c:pt idx="88">
                  <c:v>3.68</c:v>
                </c:pt>
                <c:pt idx="89">
                  <c:v>3.7</c:v>
                </c:pt>
                <c:pt idx="90">
                  <c:v>3.65</c:v>
                </c:pt>
                <c:pt idx="91">
                  <c:v>3.7</c:v>
                </c:pt>
                <c:pt idx="92">
                  <c:v>3.7</c:v>
                </c:pt>
                <c:pt idx="93">
                  <c:v>3.7</c:v>
                </c:pt>
                <c:pt idx="94">
                  <c:v>3.7</c:v>
                </c:pt>
                <c:pt idx="95">
                  <c:v>3.6</c:v>
                </c:pt>
                <c:pt idx="96">
                  <c:v>3.6</c:v>
                </c:pt>
                <c:pt idx="97">
                  <c:v>3.6</c:v>
                </c:pt>
                <c:pt idx="98">
                  <c:v>3.6</c:v>
                </c:pt>
                <c:pt idx="99">
                  <c:v>3.6</c:v>
                </c:pt>
                <c:pt idx="100">
                  <c:v>3.6</c:v>
                </c:pt>
                <c:pt idx="101">
                  <c:v>3.6</c:v>
                </c:pt>
                <c:pt idx="102">
                  <c:v>3.6</c:v>
                </c:pt>
                <c:pt idx="103">
                  <c:v>3.6</c:v>
                </c:pt>
                <c:pt idx="104">
                  <c:v>3.6</c:v>
                </c:pt>
                <c:pt idx="105">
                  <c:v>3.6</c:v>
                </c:pt>
                <c:pt idx="106">
                  <c:v>3.6</c:v>
                </c:pt>
                <c:pt idx="107">
                  <c:v>3.6</c:v>
                </c:pt>
                <c:pt idx="108">
                  <c:v>3.6</c:v>
                </c:pt>
                <c:pt idx="109">
                  <c:v>3.6</c:v>
                </c:pt>
                <c:pt idx="110">
                  <c:v>3.6</c:v>
                </c:pt>
                <c:pt idx="111">
                  <c:v>3.6</c:v>
                </c:pt>
                <c:pt idx="112">
                  <c:v>3.6</c:v>
                </c:pt>
                <c:pt idx="113">
                  <c:v>3.6</c:v>
                </c:pt>
                <c:pt idx="114">
                  <c:v>3.5</c:v>
                </c:pt>
                <c:pt idx="115">
                  <c:v>3.55</c:v>
                </c:pt>
                <c:pt idx="116" formatCode="0.00">
                  <c:v>3.6</c:v>
                </c:pt>
                <c:pt idx="117" formatCode="0.00">
                  <c:v>3.6</c:v>
                </c:pt>
                <c:pt idx="118" formatCode="0.00">
                  <c:v>3.6</c:v>
                </c:pt>
                <c:pt idx="119" formatCode="0.00">
                  <c:v>3.6</c:v>
                </c:pt>
                <c:pt idx="120" formatCode="0.00">
                  <c:v>3.5</c:v>
                </c:pt>
                <c:pt idx="121" formatCode="0.00">
                  <c:v>3.5</c:v>
                </c:pt>
                <c:pt idx="122" formatCode="0.00">
                  <c:v>3.54</c:v>
                </c:pt>
                <c:pt idx="123" formatCode="0.00">
                  <c:v>3.52</c:v>
                </c:pt>
                <c:pt idx="124" formatCode="0.00">
                  <c:v>3.5449999999999999</c:v>
                </c:pt>
                <c:pt idx="125" formatCode="0.00">
                  <c:v>3.5</c:v>
                </c:pt>
                <c:pt idx="126" formatCode="0.00">
                  <c:v>3.6</c:v>
                </c:pt>
                <c:pt idx="127" formatCode="0.00">
                  <c:v>3.56</c:v>
                </c:pt>
                <c:pt idx="128" formatCode="0.00">
                  <c:v>3.51</c:v>
                </c:pt>
                <c:pt idx="129" formatCode="0.00">
                  <c:v>3.53</c:v>
                </c:pt>
                <c:pt idx="130">
                  <c:v>3.6</c:v>
                </c:pt>
                <c:pt idx="131">
                  <c:v>3.6</c:v>
                </c:pt>
                <c:pt idx="132">
                  <c:v>#N/A</c:v>
                </c:pt>
                <c:pt idx="133">
                  <c:v>3.5</c:v>
                </c:pt>
                <c:pt idx="134">
                  <c:v>#N/A</c:v>
                </c:pt>
                <c:pt idx="135">
                  <c:v>3.51</c:v>
                </c:pt>
                <c:pt idx="136">
                  <c:v>#N/A</c:v>
                </c:pt>
                <c:pt idx="137">
                  <c:v>3.5</c:v>
                </c:pt>
                <c:pt idx="138">
                  <c:v>#N/A</c:v>
                </c:pt>
                <c:pt idx="139">
                  <c:v>3.5</c:v>
                </c:pt>
                <c:pt idx="140">
                  <c:v>#N/A</c:v>
                </c:pt>
                <c:pt idx="141">
                  <c:v>3.5</c:v>
                </c:pt>
                <c:pt idx="142">
                  <c:v>#N/A</c:v>
                </c:pt>
                <c:pt idx="143">
                  <c:v>3.52</c:v>
                </c:pt>
                <c:pt idx="144">
                  <c:v>#N/A</c:v>
                </c:pt>
                <c:pt idx="145">
                  <c:v>3.5</c:v>
                </c:pt>
                <c:pt idx="146">
                  <c:v>#N/A</c:v>
                </c:pt>
                <c:pt idx="147">
                  <c:v>3.5</c:v>
                </c:pt>
                <c:pt idx="148">
                  <c:v>#N/A</c:v>
                </c:pt>
                <c:pt idx="149">
                  <c:v>3.5</c:v>
                </c:pt>
                <c:pt idx="150">
                  <c:v>#N/A</c:v>
                </c:pt>
                <c:pt idx="151">
                  <c:v>3.5</c:v>
                </c:pt>
                <c:pt idx="152">
                  <c:v>#N/A</c:v>
                </c:pt>
                <c:pt idx="153">
                  <c:v>3.5</c:v>
                </c:pt>
                <c:pt idx="154">
                  <c:v>#N/A</c:v>
                </c:pt>
                <c:pt idx="155">
                  <c:v>3.5</c:v>
                </c:pt>
                <c:pt idx="156">
                  <c:v>#N/A</c:v>
                </c:pt>
                <c:pt idx="157">
                  <c:v>3.5</c:v>
                </c:pt>
                <c:pt idx="158">
                  <c:v>#N/A</c:v>
                </c:pt>
                <c:pt idx="159">
                  <c:v>3.45</c:v>
                </c:pt>
                <c:pt idx="160">
                  <c:v>#N/A</c:v>
                </c:pt>
                <c:pt idx="161">
                  <c:v>3.5</c:v>
                </c:pt>
                <c:pt idx="162">
                  <c:v>#N/A</c:v>
                </c:pt>
                <c:pt idx="163">
                  <c:v>3.48</c:v>
                </c:pt>
                <c:pt idx="164">
                  <c:v>#N/A</c:v>
                </c:pt>
                <c:pt idx="165">
                  <c:v>3.46</c:v>
                </c:pt>
                <c:pt idx="166">
                  <c:v>#N/A</c:v>
                </c:pt>
                <c:pt idx="167">
                  <c:v>3.5</c:v>
                </c:pt>
                <c:pt idx="168">
                  <c:v>#N/A</c:v>
                </c:pt>
                <c:pt idx="169">
                  <c:v>3.4450000000000003</c:v>
                </c:pt>
                <c:pt idx="170">
                  <c:v>#N/A</c:v>
                </c:pt>
                <c:pt idx="171">
                  <c:v>3.46</c:v>
                </c:pt>
                <c:pt idx="172">
                  <c:v>#N/A</c:v>
                </c:pt>
                <c:pt idx="173">
                  <c:v>3.4550000000000001</c:v>
                </c:pt>
                <c:pt idx="174">
                  <c:v>#N/A</c:v>
                </c:pt>
                <c:pt idx="175">
                  <c:v>3.4</c:v>
                </c:pt>
                <c:pt idx="176">
                  <c:v>#N/A</c:v>
                </c:pt>
                <c:pt idx="177">
                  <c:v>3.4</c:v>
                </c:pt>
                <c:pt idx="178">
                  <c:v>#N/A</c:v>
                </c:pt>
                <c:pt idx="179">
                  <c:v>3.39</c:v>
                </c:pt>
                <c:pt idx="180">
                  <c:v>#N/A</c:v>
                </c:pt>
                <c:pt idx="181">
                  <c:v>3.4</c:v>
                </c:pt>
                <c:pt idx="182">
                  <c:v>#N/A</c:v>
                </c:pt>
                <c:pt idx="183">
                  <c:v>3.38</c:v>
                </c:pt>
                <c:pt idx="184">
                  <c:v>#N/A</c:v>
                </c:pt>
                <c:pt idx="185">
                  <c:v>3.3</c:v>
                </c:pt>
                <c:pt idx="186">
                  <c:v>#N/A</c:v>
                </c:pt>
                <c:pt idx="187">
                  <c:v>3.3</c:v>
                </c:pt>
                <c:pt idx="188">
                  <c:v>#N/A</c:v>
                </c:pt>
                <c:pt idx="189">
                  <c:v>3.3</c:v>
                </c:pt>
                <c:pt idx="190">
                  <c:v>#N/A</c:v>
                </c:pt>
                <c:pt idx="191">
                  <c:v>3.4</c:v>
                </c:pt>
                <c:pt idx="192">
                  <c:v>#N/A</c:v>
                </c:pt>
                <c:pt idx="193">
                  <c:v>3.36</c:v>
                </c:pt>
                <c:pt idx="194">
                  <c:v>#N/A</c:v>
                </c:pt>
                <c:pt idx="195">
                  <c:v>3.3099999999999996</c:v>
                </c:pt>
                <c:pt idx="196">
                  <c:v>#N/A</c:v>
                </c:pt>
                <c:pt idx="197">
                  <c:v>3.34</c:v>
                </c:pt>
                <c:pt idx="198">
                  <c:v>#N/A</c:v>
                </c:pt>
                <c:pt idx="199">
                  <c:v>3.41</c:v>
                </c:pt>
                <c:pt idx="200">
                  <c:v>#N/A</c:v>
                </c:pt>
                <c:pt idx="201">
                  <c:v>3.54</c:v>
                </c:pt>
                <c:pt idx="202">
                  <c:v>#N/A</c:v>
                </c:pt>
                <c:pt idx="203">
                  <c:v>3.6500000000000004</c:v>
                </c:pt>
                <c:pt idx="204">
                  <c:v>#N/A</c:v>
                </c:pt>
                <c:pt idx="205">
                  <c:v>3.6</c:v>
                </c:pt>
                <c:pt idx="206">
                  <c:v>#N/A</c:v>
                </c:pt>
                <c:pt idx="207">
                  <c:v>3.6</c:v>
                </c:pt>
                <c:pt idx="208">
                  <c:v>#N/A</c:v>
                </c:pt>
                <c:pt idx="209">
                  <c:v>3.5</c:v>
                </c:pt>
                <c:pt idx="210">
                  <c:v>#N/A</c:v>
                </c:pt>
                <c:pt idx="211">
                  <c:v>3.5</c:v>
                </c:pt>
                <c:pt idx="212">
                  <c:v>#N/A</c:v>
                </c:pt>
                <c:pt idx="213">
                  <c:v>3.5</c:v>
                </c:pt>
                <c:pt idx="214">
                  <c:v>#N/A</c:v>
                </c:pt>
                <c:pt idx="215">
                  <c:v>3.5</c:v>
                </c:pt>
                <c:pt idx="216">
                  <c:v>#N/A</c:v>
                </c:pt>
                <c:pt idx="217">
                  <c:v>3.5049999999999999</c:v>
                </c:pt>
                <c:pt idx="218">
                  <c:v>#N/A</c:v>
                </c:pt>
                <c:pt idx="219">
                  <c:v>3.5</c:v>
                </c:pt>
                <c:pt idx="220">
                  <c:v>#N/A</c:v>
                </c:pt>
                <c:pt idx="221">
                  <c:v>3.5</c:v>
                </c:pt>
                <c:pt idx="222">
                  <c:v>#N/A</c:v>
                </c:pt>
                <c:pt idx="223">
                  <c:v>3.5</c:v>
                </c:pt>
                <c:pt idx="224">
                  <c:v>#N/A</c:v>
                </c:pt>
                <c:pt idx="225">
                  <c:v>3.5049999999999999</c:v>
                </c:pt>
                <c:pt idx="226">
                  <c:v>#N/A</c:v>
                </c:pt>
                <c:pt idx="227">
                  <c:v>3.5</c:v>
                </c:pt>
                <c:pt idx="228">
                  <c:v>#N/A</c:v>
                </c:pt>
                <c:pt idx="229">
                  <c:v>3.5</c:v>
                </c:pt>
                <c:pt idx="230">
                  <c:v>#N/A</c:v>
                </c:pt>
                <c:pt idx="231">
                  <c:v>3.5</c:v>
                </c:pt>
                <c:pt idx="232">
                  <c:v>#N/A</c:v>
                </c:pt>
                <c:pt idx="233">
                  <c:v>3.5</c:v>
                </c:pt>
                <c:pt idx="234">
                  <c:v>#N/A</c:v>
                </c:pt>
                <c:pt idx="235">
                  <c:v>3.5</c:v>
                </c:pt>
                <c:pt idx="236">
                  <c:v>#N/A</c:v>
                </c:pt>
                <c:pt idx="237">
                  <c:v>3.5</c:v>
                </c:pt>
                <c:pt idx="238">
                  <c:v>#N/A</c:v>
                </c:pt>
                <c:pt idx="239">
                  <c:v>3.5</c:v>
                </c:pt>
                <c:pt idx="240">
                  <c:v>#N/A</c:v>
                </c:pt>
                <c:pt idx="241">
                  <c:v>3.5</c:v>
                </c:pt>
                <c:pt idx="242">
                  <c:v>#N/A</c:v>
                </c:pt>
                <c:pt idx="243">
                  <c:v>3.5</c:v>
                </c:pt>
                <c:pt idx="244">
                  <c:v>#N/A</c:v>
                </c:pt>
                <c:pt idx="245">
                  <c:v>3.51</c:v>
                </c:pt>
                <c:pt idx="246">
                  <c:v>#N/A</c:v>
                </c:pt>
                <c:pt idx="247">
                  <c:v>3.5</c:v>
                </c:pt>
                <c:pt idx="248">
                  <c:v>#N/A</c:v>
                </c:pt>
                <c:pt idx="249">
                  <c:v>3.52</c:v>
                </c:pt>
                <c:pt idx="250">
                  <c:v>#N/A</c:v>
                </c:pt>
                <c:pt idx="251">
                  <c:v>3.55</c:v>
                </c:pt>
                <c:pt idx="252">
                  <c:v>#N/A</c:v>
                </c:pt>
                <c:pt idx="253">
                  <c:v>3.53</c:v>
                </c:pt>
                <c:pt idx="254">
                  <c:v>#N/A</c:v>
                </c:pt>
                <c:pt idx="255">
                  <c:v>3.5</c:v>
                </c:pt>
                <c:pt idx="256">
                  <c:v>#N/A</c:v>
                </c:pt>
              </c:numCache>
            </c:numRef>
          </c:val>
          <c:smooth val="0"/>
          <c:extLst>
            <c:ext xmlns:c16="http://schemas.microsoft.com/office/drawing/2014/chart" uri="{C3380CC4-5D6E-409C-BE32-E72D297353CC}">
              <c16:uniqueId val="{00000000-6B8D-4EBD-8314-F5AFD0CD3580}"/>
            </c:ext>
          </c:extLst>
        </c:ser>
        <c:ser>
          <c:idx val="1"/>
          <c:order val="1"/>
          <c:tx>
            <c:strRef>
              <c:f>Medianas!$D$1</c:f>
              <c:strCache>
                <c:ptCount val="1"/>
                <c:pt idx="0">
                  <c:v>General siguientes 5 a 8 años</c:v>
                </c:pt>
              </c:strCache>
            </c:strRef>
          </c:tx>
          <c:spPr>
            <a:ln w="31750">
              <a:solidFill>
                <a:srgbClr val="0000FF"/>
              </a:solidFill>
              <a:prstDash val="solid"/>
            </a:ln>
          </c:spPr>
          <c:marker>
            <c:symbol val="none"/>
          </c:marker>
          <c:cat>
            <c:numRef>
              <c:f>Medianas!$B$2:$B$300</c:f>
              <c:numCache>
                <c:formatCode>m/d/yyyy</c:formatCode>
                <c:ptCount val="299"/>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41646</c:v>
                </c:pt>
                <c:pt idx="133">
                  <c:v>41660</c:v>
                </c:pt>
                <c:pt idx="134">
                  <c:v>41675</c:v>
                </c:pt>
                <c:pt idx="135">
                  <c:v>41690</c:v>
                </c:pt>
                <c:pt idx="136">
                  <c:v>41703</c:v>
                </c:pt>
                <c:pt idx="137">
                  <c:v>41718</c:v>
                </c:pt>
                <c:pt idx="138">
                  <c:v>41736</c:v>
                </c:pt>
                <c:pt idx="139">
                  <c:v>41751</c:v>
                </c:pt>
                <c:pt idx="140">
                  <c:v>41765</c:v>
                </c:pt>
                <c:pt idx="141">
                  <c:v>41779</c:v>
                </c:pt>
                <c:pt idx="142">
                  <c:v>41795</c:v>
                </c:pt>
                <c:pt idx="143">
                  <c:v>41810</c:v>
                </c:pt>
                <c:pt idx="144">
                  <c:v>41827</c:v>
                </c:pt>
                <c:pt idx="145">
                  <c:v>41842</c:v>
                </c:pt>
                <c:pt idx="146">
                  <c:v>41856</c:v>
                </c:pt>
                <c:pt idx="147">
                  <c:v>41871</c:v>
                </c:pt>
                <c:pt idx="148">
                  <c:v>41887</c:v>
                </c:pt>
                <c:pt idx="149">
                  <c:v>41904</c:v>
                </c:pt>
                <c:pt idx="150">
                  <c:v>41919</c:v>
                </c:pt>
                <c:pt idx="151">
                  <c:v>41933</c:v>
                </c:pt>
                <c:pt idx="152">
                  <c:v>41948</c:v>
                </c:pt>
                <c:pt idx="153">
                  <c:v>41963</c:v>
                </c:pt>
                <c:pt idx="154">
                  <c:v>41978</c:v>
                </c:pt>
                <c:pt idx="155">
                  <c:v>41989</c:v>
                </c:pt>
                <c:pt idx="156">
                  <c:v>42011</c:v>
                </c:pt>
                <c:pt idx="157">
                  <c:v>42024</c:v>
                </c:pt>
                <c:pt idx="158">
                  <c:v>42040</c:v>
                </c:pt>
                <c:pt idx="159">
                  <c:v>42055</c:v>
                </c:pt>
                <c:pt idx="160">
                  <c:v>42068</c:v>
                </c:pt>
                <c:pt idx="161">
                  <c:v>42083</c:v>
                </c:pt>
                <c:pt idx="162">
                  <c:v>42101</c:v>
                </c:pt>
                <c:pt idx="163">
                  <c:v>42115</c:v>
                </c:pt>
                <c:pt idx="164">
                  <c:v>42129</c:v>
                </c:pt>
                <c:pt idx="165">
                  <c:v>42144</c:v>
                </c:pt>
                <c:pt idx="166">
                  <c:v>42160</c:v>
                </c:pt>
                <c:pt idx="167">
                  <c:v>42177</c:v>
                </c:pt>
                <c:pt idx="168">
                  <c:v>42192</c:v>
                </c:pt>
                <c:pt idx="169">
                  <c:v>42206</c:v>
                </c:pt>
                <c:pt idx="170">
                  <c:v>42221</c:v>
                </c:pt>
                <c:pt idx="171">
                  <c:v>42236</c:v>
                </c:pt>
                <c:pt idx="172">
                  <c:v>42254</c:v>
                </c:pt>
                <c:pt idx="173">
                  <c:v>42269</c:v>
                </c:pt>
                <c:pt idx="174">
                  <c:v>42283</c:v>
                </c:pt>
                <c:pt idx="175">
                  <c:v>42299</c:v>
                </c:pt>
                <c:pt idx="176">
                  <c:v>42313</c:v>
                </c:pt>
                <c:pt idx="177">
                  <c:v>42328</c:v>
                </c:pt>
                <c:pt idx="178">
                  <c:v>42345</c:v>
                </c:pt>
                <c:pt idx="179">
                  <c:v>42354</c:v>
                </c:pt>
                <c:pt idx="180">
                  <c:v>42376</c:v>
                </c:pt>
                <c:pt idx="181">
                  <c:v>42389</c:v>
                </c:pt>
                <c:pt idx="182">
                  <c:v>42405</c:v>
                </c:pt>
                <c:pt idx="183">
                  <c:v>42422</c:v>
                </c:pt>
                <c:pt idx="184">
                  <c:v>42436</c:v>
                </c:pt>
                <c:pt idx="185">
                  <c:v>42447</c:v>
                </c:pt>
                <c:pt idx="186">
                  <c:v>42465</c:v>
                </c:pt>
                <c:pt idx="187">
                  <c:v>42480</c:v>
                </c:pt>
                <c:pt idx="188">
                  <c:v>42496</c:v>
                </c:pt>
                <c:pt idx="189">
                  <c:v>42510</c:v>
                </c:pt>
                <c:pt idx="190">
                  <c:v>42528</c:v>
                </c:pt>
                <c:pt idx="191">
                  <c:v>42542</c:v>
                </c:pt>
                <c:pt idx="192">
                  <c:v>42556</c:v>
                </c:pt>
                <c:pt idx="193">
                  <c:v>42571</c:v>
                </c:pt>
                <c:pt idx="194">
                  <c:v>42587</c:v>
                </c:pt>
                <c:pt idx="195">
                  <c:v>42604</c:v>
                </c:pt>
                <c:pt idx="196">
                  <c:v>42619</c:v>
                </c:pt>
                <c:pt idx="197">
                  <c:v>42633</c:v>
                </c:pt>
                <c:pt idx="198">
                  <c:v>42648</c:v>
                </c:pt>
                <c:pt idx="199">
                  <c:v>42664</c:v>
                </c:pt>
                <c:pt idx="200">
                  <c:v>42681</c:v>
                </c:pt>
                <c:pt idx="201">
                  <c:v>42696</c:v>
                </c:pt>
                <c:pt idx="202">
                  <c:v>42710</c:v>
                </c:pt>
                <c:pt idx="203">
                  <c:v>42720</c:v>
                </c:pt>
                <c:pt idx="204">
                  <c:v>42740</c:v>
                </c:pt>
                <c:pt idx="205">
                  <c:v>42755</c:v>
                </c:pt>
                <c:pt idx="206">
                  <c:v>42773</c:v>
                </c:pt>
                <c:pt idx="207">
                  <c:v>42794</c:v>
                </c:pt>
                <c:pt idx="208">
                  <c:v>42801</c:v>
                </c:pt>
                <c:pt idx="209">
                  <c:v>42815</c:v>
                </c:pt>
                <c:pt idx="210">
                  <c:v>42830</c:v>
                </c:pt>
                <c:pt idx="211">
                  <c:v>42845</c:v>
                </c:pt>
                <c:pt idx="212">
                  <c:v>42860</c:v>
                </c:pt>
                <c:pt idx="213">
                  <c:v>42877</c:v>
                </c:pt>
                <c:pt idx="214">
                  <c:v>42892</c:v>
                </c:pt>
                <c:pt idx="215">
                  <c:v>42906</c:v>
                </c:pt>
                <c:pt idx="216">
                  <c:v>42921</c:v>
                </c:pt>
                <c:pt idx="217">
                  <c:v>42936</c:v>
                </c:pt>
                <c:pt idx="218">
                  <c:v>42954</c:v>
                </c:pt>
                <c:pt idx="219">
                  <c:v>42969</c:v>
                </c:pt>
                <c:pt idx="220">
                  <c:v>42983</c:v>
                </c:pt>
                <c:pt idx="221">
                  <c:v>42998</c:v>
                </c:pt>
                <c:pt idx="222">
                  <c:v>43013</c:v>
                </c:pt>
                <c:pt idx="223">
                  <c:v>43028</c:v>
                </c:pt>
                <c:pt idx="224">
                  <c:v>43046</c:v>
                </c:pt>
                <c:pt idx="225">
                  <c:v>43060</c:v>
                </c:pt>
                <c:pt idx="226">
                  <c:v>43074</c:v>
                </c:pt>
                <c:pt idx="227">
                  <c:v>43084</c:v>
                </c:pt>
                <c:pt idx="228">
                  <c:v>43108</c:v>
                </c:pt>
                <c:pt idx="229">
                  <c:v>43122</c:v>
                </c:pt>
                <c:pt idx="230">
                  <c:v>43137</c:v>
                </c:pt>
                <c:pt idx="231">
                  <c:v>43151</c:v>
                </c:pt>
                <c:pt idx="232">
                  <c:v>43165</c:v>
                </c:pt>
                <c:pt idx="233">
                  <c:v>43179</c:v>
                </c:pt>
                <c:pt idx="234">
                  <c:v>43195</c:v>
                </c:pt>
                <c:pt idx="235">
                  <c:v>43210</c:v>
                </c:pt>
                <c:pt idx="236">
                  <c:v>43227</c:v>
                </c:pt>
                <c:pt idx="237">
                  <c:v>43242</c:v>
                </c:pt>
                <c:pt idx="238">
                  <c:v>43256</c:v>
                </c:pt>
                <c:pt idx="239">
                  <c:v>43271</c:v>
                </c:pt>
                <c:pt idx="240">
                  <c:v>43286</c:v>
                </c:pt>
                <c:pt idx="241">
                  <c:v>43301</c:v>
                </c:pt>
                <c:pt idx="242">
                  <c:v>43319</c:v>
                </c:pt>
                <c:pt idx="243">
                  <c:v>43333</c:v>
                </c:pt>
                <c:pt idx="244">
                  <c:v>43348</c:v>
                </c:pt>
                <c:pt idx="245">
                  <c:v>43363</c:v>
                </c:pt>
                <c:pt idx="246">
                  <c:v>43378</c:v>
                </c:pt>
                <c:pt idx="247">
                  <c:v>43395</c:v>
                </c:pt>
                <c:pt idx="248">
                  <c:v>43410</c:v>
                </c:pt>
                <c:pt idx="249">
                  <c:v>43424</c:v>
                </c:pt>
                <c:pt idx="250">
                  <c:v>43439</c:v>
                </c:pt>
                <c:pt idx="251">
                  <c:v>43453</c:v>
                </c:pt>
                <c:pt idx="252">
                  <c:v>43472</c:v>
                </c:pt>
                <c:pt idx="253">
                  <c:v>43487</c:v>
                </c:pt>
                <c:pt idx="254">
                  <c:v>43501</c:v>
                </c:pt>
                <c:pt idx="255">
                  <c:v>43516</c:v>
                </c:pt>
                <c:pt idx="256">
                  <c:v>43529</c:v>
                </c:pt>
              </c:numCache>
            </c:numRef>
          </c:cat>
          <c:val>
            <c:numRef>
              <c:f>Medianas!$D$2:$D$300</c:f>
              <c:numCache>
                <c:formatCode>General</c:formatCode>
                <c:ptCount val="29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3.4590000000000001</c:v>
                </c:pt>
                <c:pt idx="68">
                  <c:v>3.4</c:v>
                </c:pt>
                <c:pt idx="69">
                  <c:v>3.4</c:v>
                </c:pt>
                <c:pt idx="70">
                  <c:v>3.4550000000000001</c:v>
                </c:pt>
                <c:pt idx="71">
                  <c:v>3.41</c:v>
                </c:pt>
                <c:pt idx="72">
                  <c:v>3.3650000000000002</c:v>
                </c:pt>
                <c:pt idx="73">
                  <c:v>3.33</c:v>
                </c:pt>
                <c:pt idx="74">
                  <c:v>3.4</c:v>
                </c:pt>
                <c:pt idx="75">
                  <c:v>3.35</c:v>
                </c:pt>
                <c:pt idx="76">
                  <c:v>3.4</c:v>
                </c:pt>
                <c:pt idx="77">
                  <c:v>3.45</c:v>
                </c:pt>
                <c:pt idx="78">
                  <c:v>3.5</c:v>
                </c:pt>
                <c:pt idx="79">
                  <c:v>3.5</c:v>
                </c:pt>
                <c:pt idx="80">
                  <c:v>3.5</c:v>
                </c:pt>
                <c:pt idx="81">
                  <c:v>3.5</c:v>
                </c:pt>
                <c:pt idx="82">
                  <c:v>3.5</c:v>
                </c:pt>
                <c:pt idx="83">
                  <c:v>3.45</c:v>
                </c:pt>
                <c:pt idx="84">
                  <c:v>3.4</c:v>
                </c:pt>
                <c:pt idx="85">
                  <c:v>3.4</c:v>
                </c:pt>
                <c:pt idx="86">
                  <c:v>3.4</c:v>
                </c:pt>
                <c:pt idx="87">
                  <c:v>3.5</c:v>
                </c:pt>
                <c:pt idx="88">
                  <c:v>3.5</c:v>
                </c:pt>
                <c:pt idx="89">
                  <c:v>3.5</c:v>
                </c:pt>
                <c:pt idx="90">
                  <c:v>3.5</c:v>
                </c:pt>
                <c:pt idx="91">
                  <c:v>3.5</c:v>
                </c:pt>
                <c:pt idx="92">
                  <c:v>3.5</c:v>
                </c:pt>
                <c:pt idx="93">
                  <c:v>3.5</c:v>
                </c:pt>
                <c:pt idx="94">
                  <c:v>3.5</c:v>
                </c:pt>
                <c:pt idx="95">
                  <c:v>3.5</c:v>
                </c:pt>
                <c:pt idx="96">
                  <c:v>3.5</c:v>
                </c:pt>
                <c:pt idx="97">
                  <c:v>3.5</c:v>
                </c:pt>
                <c:pt idx="98">
                  <c:v>3.5</c:v>
                </c:pt>
                <c:pt idx="99">
                  <c:v>3.5</c:v>
                </c:pt>
                <c:pt idx="100">
                  <c:v>3.5</c:v>
                </c:pt>
                <c:pt idx="101">
                  <c:v>3.5</c:v>
                </c:pt>
                <c:pt idx="102">
                  <c:v>3.5</c:v>
                </c:pt>
                <c:pt idx="103">
                  <c:v>3.5</c:v>
                </c:pt>
                <c:pt idx="104">
                  <c:v>3.5</c:v>
                </c:pt>
                <c:pt idx="105">
                  <c:v>3.5</c:v>
                </c:pt>
                <c:pt idx="106">
                  <c:v>3.5</c:v>
                </c:pt>
                <c:pt idx="107">
                  <c:v>3.5</c:v>
                </c:pt>
                <c:pt idx="108">
                  <c:v>3.5</c:v>
                </c:pt>
                <c:pt idx="109">
                  <c:v>3.5</c:v>
                </c:pt>
                <c:pt idx="110">
                  <c:v>3.45</c:v>
                </c:pt>
                <c:pt idx="111">
                  <c:v>3.5</c:v>
                </c:pt>
                <c:pt idx="112">
                  <c:v>3.5</c:v>
                </c:pt>
                <c:pt idx="113">
                  <c:v>3.5</c:v>
                </c:pt>
                <c:pt idx="114">
                  <c:v>3.4</c:v>
                </c:pt>
                <c:pt idx="115">
                  <c:v>3.5</c:v>
                </c:pt>
                <c:pt idx="116" formatCode="0.00">
                  <c:v>3.45</c:v>
                </c:pt>
                <c:pt idx="117" formatCode="0.00">
                  <c:v>3.4</c:v>
                </c:pt>
                <c:pt idx="118" formatCode="0.00">
                  <c:v>3.5</c:v>
                </c:pt>
                <c:pt idx="119" formatCode="0.00">
                  <c:v>3.5</c:v>
                </c:pt>
                <c:pt idx="120" formatCode="0.00">
                  <c:v>3.5</c:v>
                </c:pt>
                <c:pt idx="121" formatCode="0.00">
                  <c:v>3.4</c:v>
                </c:pt>
                <c:pt idx="122" formatCode="0.00">
                  <c:v>3.5</c:v>
                </c:pt>
                <c:pt idx="123" formatCode="0.00">
                  <c:v>3.5</c:v>
                </c:pt>
                <c:pt idx="124" formatCode="0.00">
                  <c:v>3.5</c:v>
                </c:pt>
                <c:pt idx="125" formatCode="0.00">
                  <c:v>3.4849999999999999</c:v>
                </c:pt>
                <c:pt idx="126" formatCode="0.00">
                  <c:v>3.5</c:v>
                </c:pt>
                <c:pt idx="127" formatCode="0.00">
                  <c:v>3.5</c:v>
                </c:pt>
                <c:pt idx="128" formatCode="0.00">
                  <c:v>3.5</c:v>
                </c:pt>
                <c:pt idx="129" formatCode="0.00">
                  <c:v>3.5</c:v>
                </c:pt>
                <c:pt idx="130">
                  <c:v>3.5</c:v>
                </c:pt>
                <c:pt idx="131">
                  <c:v>3.5</c:v>
                </c:pt>
                <c:pt idx="132">
                  <c:v>#N/A</c:v>
                </c:pt>
                <c:pt idx="133">
                  <c:v>3.5</c:v>
                </c:pt>
                <c:pt idx="134">
                  <c:v>#N/A</c:v>
                </c:pt>
                <c:pt idx="135">
                  <c:v>3.5</c:v>
                </c:pt>
                <c:pt idx="136">
                  <c:v>#N/A</c:v>
                </c:pt>
                <c:pt idx="137">
                  <c:v>3.5</c:v>
                </c:pt>
                <c:pt idx="138">
                  <c:v>#N/A</c:v>
                </c:pt>
                <c:pt idx="139">
                  <c:v>3.5</c:v>
                </c:pt>
                <c:pt idx="140">
                  <c:v>#N/A</c:v>
                </c:pt>
                <c:pt idx="141">
                  <c:v>3.41</c:v>
                </c:pt>
                <c:pt idx="142">
                  <c:v>#N/A</c:v>
                </c:pt>
                <c:pt idx="143">
                  <c:v>3.5</c:v>
                </c:pt>
                <c:pt idx="144">
                  <c:v>#N/A</c:v>
                </c:pt>
                <c:pt idx="145">
                  <c:v>3.5</c:v>
                </c:pt>
                <c:pt idx="146">
                  <c:v>#N/A</c:v>
                </c:pt>
                <c:pt idx="147">
                  <c:v>3.46</c:v>
                </c:pt>
                <c:pt idx="148">
                  <c:v>#N/A</c:v>
                </c:pt>
                <c:pt idx="149">
                  <c:v>3.5</c:v>
                </c:pt>
                <c:pt idx="150">
                  <c:v>#N/A</c:v>
                </c:pt>
                <c:pt idx="151">
                  <c:v>3.5</c:v>
                </c:pt>
                <c:pt idx="152">
                  <c:v>#N/A</c:v>
                </c:pt>
                <c:pt idx="153">
                  <c:v>3.5</c:v>
                </c:pt>
                <c:pt idx="154">
                  <c:v>#N/A</c:v>
                </c:pt>
                <c:pt idx="155">
                  <c:v>3.5</c:v>
                </c:pt>
                <c:pt idx="156">
                  <c:v>#N/A</c:v>
                </c:pt>
                <c:pt idx="157">
                  <c:v>3.5</c:v>
                </c:pt>
                <c:pt idx="158">
                  <c:v>#N/A</c:v>
                </c:pt>
                <c:pt idx="159">
                  <c:v>3.5</c:v>
                </c:pt>
                <c:pt idx="160">
                  <c:v>#N/A</c:v>
                </c:pt>
                <c:pt idx="161">
                  <c:v>3.45</c:v>
                </c:pt>
                <c:pt idx="162">
                  <c:v>#N/A</c:v>
                </c:pt>
                <c:pt idx="163">
                  <c:v>3.5</c:v>
                </c:pt>
                <c:pt idx="164">
                  <c:v>#N/A</c:v>
                </c:pt>
                <c:pt idx="165">
                  <c:v>3.5</c:v>
                </c:pt>
                <c:pt idx="166">
                  <c:v>#N/A</c:v>
                </c:pt>
                <c:pt idx="167">
                  <c:v>3.5</c:v>
                </c:pt>
                <c:pt idx="168">
                  <c:v>#N/A</c:v>
                </c:pt>
                <c:pt idx="169">
                  <c:v>3.42</c:v>
                </c:pt>
                <c:pt idx="170">
                  <c:v>#N/A</c:v>
                </c:pt>
                <c:pt idx="171">
                  <c:v>3.5</c:v>
                </c:pt>
                <c:pt idx="172">
                  <c:v>#N/A</c:v>
                </c:pt>
                <c:pt idx="173">
                  <c:v>3.5</c:v>
                </c:pt>
                <c:pt idx="174">
                  <c:v>#N/A</c:v>
                </c:pt>
                <c:pt idx="175">
                  <c:v>3.32</c:v>
                </c:pt>
                <c:pt idx="176">
                  <c:v>#N/A</c:v>
                </c:pt>
                <c:pt idx="177">
                  <c:v>3.4</c:v>
                </c:pt>
                <c:pt idx="178">
                  <c:v>#N/A</c:v>
                </c:pt>
                <c:pt idx="179">
                  <c:v>3.4</c:v>
                </c:pt>
                <c:pt idx="180">
                  <c:v>#N/A</c:v>
                </c:pt>
                <c:pt idx="181">
                  <c:v>3.3</c:v>
                </c:pt>
                <c:pt idx="182">
                  <c:v>#N/A</c:v>
                </c:pt>
                <c:pt idx="183">
                  <c:v>3.3</c:v>
                </c:pt>
                <c:pt idx="184">
                  <c:v>#N/A</c:v>
                </c:pt>
                <c:pt idx="185">
                  <c:v>3.3</c:v>
                </c:pt>
                <c:pt idx="186">
                  <c:v>#N/A</c:v>
                </c:pt>
                <c:pt idx="187">
                  <c:v>3.3</c:v>
                </c:pt>
                <c:pt idx="188">
                  <c:v>#N/A</c:v>
                </c:pt>
                <c:pt idx="189">
                  <c:v>3.3</c:v>
                </c:pt>
                <c:pt idx="190">
                  <c:v>#N/A</c:v>
                </c:pt>
                <c:pt idx="191">
                  <c:v>3.3</c:v>
                </c:pt>
                <c:pt idx="192">
                  <c:v>#N/A</c:v>
                </c:pt>
                <c:pt idx="193">
                  <c:v>3.3</c:v>
                </c:pt>
                <c:pt idx="194">
                  <c:v>#N/A</c:v>
                </c:pt>
                <c:pt idx="195">
                  <c:v>3.3</c:v>
                </c:pt>
                <c:pt idx="196">
                  <c:v>#N/A</c:v>
                </c:pt>
                <c:pt idx="197">
                  <c:v>3.3</c:v>
                </c:pt>
                <c:pt idx="198">
                  <c:v>#N/A</c:v>
                </c:pt>
                <c:pt idx="199">
                  <c:v>3.4</c:v>
                </c:pt>
                <c:pt idx="200">
                  <c:v>#N/A</c:v>
                </c:pt>
                <c:pt idx="201">
                  <c:v>3.4</c:v>
                </c:pt>
                <c:pt idx="202">
                  <c:v>#N/A</c:v>
                </c:pt>
                <c:pt idx="203">
                  <c:v>3.45</c:v>
                </c:pt>
                <c:pt idx="204">
                  <c:v>#N/A</c:v>
                </c:pt>
                <c:pt idx="205">
                  <c:v>3.5</c:v>
                </c:pt>
                <c:pt idx="206">
                  <c:v>#N/A</c:v>
                </c:pt>
                <c:pt idx="207">
                  <c:v>3.5</c:v>
                </c:pt>
                <c:pt idx="208">
                  <c:v>#N/A</c:v>
                </c:pt>
                <c:pt idx="209">
                  <c:v>3.5</c:v>
                </c:pt>
                <c:pt idx="210">
                  <c:v>#N/A</c:v>
                </c:pt>
                <c:pt idx="211">
                  <c:v>3.4</c:v>
                </c:pt>
                <c:pt idx="212">
                  <c:v>#N/A</c:v>
                </c:pt>
                <c:pt idx="213">
                  <c:v>3.4450000000000003</c:v>
                </c:pt>
                <c:pt idx="214">
                  <c:v>#N/A</c:v>
                </c:pt>
                <c:pt idx="215">
                  <c:v>3.4</c:v>
                </c:pt>
                <c:pt idx="216">
                  <c:v>#N/A</c:v>
                </c:pt>
                <c:pt idx="217">
                  <c:v>3.4</c:v>
                </c:pt>
                <c:pt idx="218">
                  <c:v>#N/A</c:v>
                </c:pt>
                <c:pt idx="219">
                  <c:v>3.4</c:v>
                </c:pt>
                <c:pt idx="220">
                  <c:v>#N/A</c:v>
                </c:pt>
                <c:pt idx="221">
                  <c:v>3.45</c:v>
                </c:pt>
                <c:pt idx="222">
                  <c:v>#N/A</c:v>
                </c:pt>
                <c:pt idx="223">
                  <c:v>3.3</c:v>
                </c:pt>
                <c:pt idx="224">
                  <c:v>#N/A</c:v>
                </c:pt>
                <c:pt idx="225">
                  <c:v>3.5</c:v>
                </c:pt>
                <c:pt idx="226">
                  <c:v>#N/A</c:v>
                </c:pt>
                <c:pt idx="227">
                  <c:v>3.5</c:v>
                </c:pt>
                <c:pt idx="228">
                  <c:v>#N/A</c:v>
                </c:pt>
                <c:pt idx="229">
                  <c:v>3.4</c:v>
                </c:pt>
                <c:pt idx="230">
                  <c:v>#N/A</c:v>
                </c:pt>
                <c:pt idx="231">
                  <c:v>3.44</c:v>
                </c:pt>
                <c:pt idx="232">
                  <c:v>#N/A</c:v>
                </c:pt>
                <c:pt idx="233">
                  <c:v>3.4850000000000003</c:v>
                </c:pt>
                <c:pt idx="234">
                  <c:v>#N/A</c:v>
                </c:pt>
                <c:pt idx="235">
                  <c:v>3.5</c:v>
                </c:pt>
                <c:pt idx="236">
                  <c:v>#N/A</c:v>
                </c:pt>
                <c:pt idx="237">
                  <c:v>3.5</c:v>
                </c:pt>
                <c:pt idx="238">
                  <c:v>#N/A</c:v>
                </c:pt>
                <c:pt idx="239">
                  <c:v>3.5</c:v>
                </c:pt>
                <c:pt idx="240">
                  <c:v>#N/A</c:v>
                </c:pt>
                <c:pt idx="241">
                  <c:v>3.5</c:v>
                </c:pt>
                <c:pt idx="242">
                  <c:v>#N/A</c:v>
                </c:pt>
                <c:pt idx="243">
                  <c:v>3.5</c:v>
                </c:pt>
                <c:pt idx="244">
                  <c:v>#N/A</c:v>
                </c:pt>
                <c:pt idx="245">
                  <c:v>3.5</c:v>
                </c:pt>
                <c:pt idx="246">
                  <c:v>#N/A</c:v>
                </c:pt>
                <c:pt idx="247">
                  <c:v>3.5</c:v>
                </c:pt>
                <c:pt idx="248">
                  <c:v>#N/A</c:v>
                </c:pt>
                <c:pt idx="249">
                  <c:v>3.5</c:v>
                </c:pt>
                <c:pt idx="250">
                  <c:v>#N/A</c:v>
                </c:pt>
                <c:pt idx="251">
                  <c:v>3.5</c:v>
                </c:pt>
                <c:pt idx="252">
                  <c:v>#N/A</c:v>
                </c:pt>
                <c:pt idx="253">
                  <c:v>3.5</c:v>
                </c:pt>
                <c:pt idx="254">
                  <c:v>#N/A</c:v>
                </c:pt>
                <c:pt idx="255">
                  <c:v>3.5</c:v>
                </c:pt>
                <c:pt idx="256">
                  <c:v>#N/A</c:v>
                </c:pt>
              </c:numCache>
            </c:numRef>
          </c:val>
          <c:smooth val="0"/>
          <c:extLst>
            <c:ext xmlns:c16="http://schemas.microsoft.com/office/drawing/2014/chart" uri="{C3380CC4-5D6E-409C-BE32-E72D297353CC}">
              <c16:uniqueId val="{00000001-6B8D-4EBD-8314-F5AFD0CD3580}"/>
            </c:ext>
          </c:extLst>
        </c:ser>
        <c:ser>
          <c:idx val="4"/>
          <c:order val="2"/>
          <c:tx>
            <c:strRef>
              <c:f>Medianas!$I$1</c:f>
              <c:strCache>
                <c:ptCount val="1"/>
                <c:pt idx="0">
                  <c:v>Inflación objetivo</c:v>
                </c:pt>
              </c:strCache>
            </c:strRef>
          </c:tx>
          <c:spPr>
            <a:ln w="31750">
              <a:solidFill>
                <a:srgbClr val="FF7800"/>
              </a:solidFill>
            </a:ln>
          </c:spPr>
          <c:marker>
            <c:symbol val="none"/>
          </c:marker>
          <c:cat>
            <c:numRef>
              <c:f>Medianas!$B$2:$B$300</c:f>
              <c:numCache>
                <c:formatCode>m/d/yyyy</c:formatCode>
                <c:ptCount val="299"/>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41646</c:v>
                </c:pt>
                <c:pt idx="133">
                  <c:v>41660</c:v>
                </c:pt>
                <c:pt idx="134">
                  <c:v>41675</c:v>
                </c:pt>
                <c:pt idx="135">
                  <c:v>41690</c:v>
                </c:pt>
                <c:pt idx="136">
                  <c:v>41703</c:v>
                </c:pt>
                <c:pt idx="137">
                  <c:v>41718</c:v>
                </c:pt>
                <c:pt idx="138">
                  <c:v>41736</c:v>
                </c:pt>
                <c:pt idx="139">
                  <c:v>41751</c:v>
                </c:pt>
                <c:pt idx="140">
                  <c:v>41765</c:v>
                </c:pt>
                <c:pt idx="141">
                  <c:v>41779</c:v>
                </c:pt>
                <c:pt idx="142">
                  <c:v>41795</c:v>
                </c:pt>
                <c:pt idx="143">
                  <c:v>41810</c:v>
                </c:pt>
                <c:pt idx="144">
                  <c:v>41827</c:v>
                </c:pt>
                <c:pt idx="145">
                  <c:v>41842</c:v>
                </c:pt>
                <c:pt idx="146">
                  <c:v>41856</c:v>
                </c:pt>
                <c:pt idx="147">
                  <c:v>41871</c:v>
                </c:pt>
                <c:pt idx="148">
                  <c:v>41887</c:v>
                </c:pt>
                <c:pt idx="149">
                  <c:v>41904</c:v>
                </c:pt>
                <c:pt idx="150">
                  <c:v>41919</c:v>
                </c:pt>
                <c:pt idx="151">
                  <c:v>41933</c:v>
                </c:pt>
                <c:pt idx="152">
                  <c:v>41948</c:v>
                </c:pt>
                <c:pt idx="153">
                  <c:v>41963</c:v>
                </c:pt>
                <c:pt idx="154">
                  <c:v>41978</c:v>
                </c:pt>
                <c:pt idx="155">
                  <c:v>41989</c:v>
                </c:pt>
                <c:pt idx="156">
                  <c:v>42011</c:v>
                </c:pt>
                <c:pt idx="157">
                  <c:v>42024</c:v>
                </c:pt>
                <c:pt idx="158">
                  <c:v>42040</c:v>
                </c:pt>
                <c:pt idx="159">
                  <c:v>42055</c:v>
                </c:pt>
                <c:pt idx="160">
                  <c:v>42068</c:v>
                </c:pt>
                <c:pt idx="161">
                  <c:v>42083</c:v>
                </c:pt>
                <c:pt idx="162">
                  <c:v>42101</c:v>
                </c:pt>
                <c:pt idx="163">
                  <c:v>42115</c:v>
                </c:pt>
                <c:pt idx="164">
                  <c:v>42129</c:v>
                </c:pt>
                <c:pt idx="165">
                  <c:v>42144</c:v>
                </c:pt>
                <c:pt idx="166">
                  <c:v>42160</c:v>
                </c:pt>
                <c:pt idx="167">
                  <c:v>42177</c:v>
                </c:pt>
                <c:pt idx="168">
                  <c:v>42192</c:v>
                </c:pt>
                <c:pt idx="169">
                  <c:v>42206</c:v>
                </c:pt>
                <c:pt idx="170">
                  <c:v>42221</c:v>
                </c:pt>
                <c:pt idx="171">
                  <c:v>42236</c:v>
                </c:pt>
                <c:pt idx="172">
                  <c:v>42254</c:v>
                </c:pt>
                <c:pt idx="173">
                  <c:v>42269</c:v>
                </c:pt>
                <c:pt idx="174">
                  <c:v>42283</c:v>
                </c:pt>
                <c:pt idx="175">
                  <c:v>42299</c:v>
                </c:pt>
                <c:pt idx="176">
                  <c:v>42313</c:v>
                </c:pt>
                <c:pt idx="177">
                  <c:v>42328</c:v>
                </c:pt>
                <c:pt idx="178">
                  <c:v>42345</c:v>
                </c:pt>
                <c:pt idx="179">
                  <c:v>42354</c:v>
                </c:pt>
                <c:pt idx="180">
                  <c:v>42376</c:v>
                </c:pt>
                <c:pt idx="181">
                  <c:v>42389</c:v>
                </c:pt>
                <c:pt idx="182">
                  <c:v>42405</c:v>
                </c:pt>
                <c:pt idx="183">
                  <c:v>42422</c:v>
                </c:pt>
                <c:pt idx="184">
                  <c:v>42436</c:v>
                </c:pt>
                <c:pt idx="185">
                  <c:v>42447</c:v>
                </c:pt>
                <c:pt idx="186">
                  <c:v>42465</c:v>
                </c:pt>
                <c:pt idx="187">
                  <c:v>42480</c:v>
                </c:pt>
                <c:pt idx="188">
                  <c:v>42496</c:v>
                </c:pt>
                <c:pt idx="189">
                  <c:v>42510</c:v>
                </c:pt>
                <c:pt idx="190">
                  <c:v>42528</c:v>
                </c:pt>
                <c:pt idx="191">
                  <c:v>42542</c:v>
                </c:pt>
                <c:pt idx="192">
                  <c:v>42556</c:v>
                </c:pt>
                <c:pt idx="193">
                  <c:v>42571</c:v>
                </c:pt>
                <c:pt idx="194">
                  <c:v>42587</c:v>
                </c:pt>
                <c:pt idx="195">
                  <c:v>42604</c:v>
                </c:pt>
                <c:pt idx="196">
                  <c:v>42619</c:v>
                </c:pt>
                <c:pt idx="197">
                  <c:v>42633</c:v>
                </c:pt>
                <c:pt idx="198">
                  <c:v>42648</c:v>
                </c:pt>
                <c:pt idx="199">
                  <c:v>42664</c:v>
                </c:pt>
                <c:pt idx="200">
                  <c:v>42681</c:v>
                </c:pt>
                <c:pt idx="201">
                  <c:v>42696</c:v>
                </c:pt>
                <c:pt idx="202">
                  <c:v>42710</c:v>
                </c:pt>
                <c:pt idx="203">
                  <c:v>42720</c:v>
                </c:pt>
                <c:pt idx="204">
                  <c:v>42740</c:v>
                </c:pt>
                <c:pt idx="205">
                  <c:v>42755</c:v>
                </c:pt>
                <c:pt idx="206">
                  <c:v>42773</c:v>
                </c:pt>
                <c:pt idx="207">
                  <c:v>42794</c:v>
                </c:pt>
                <c:pt idx="208">
                  <c:v>42801</c:v>
                </c:pt>
                <c:pt idx="209">
                  <c:v>42815</c:v>
                </c:pt>
                <c:pt idx="210">
                  <c:v>42830</c:v>
                </c:pt>
                <c:pt idx="211">
                  <c:v>42845</c:v>
                </c:pt>
                <c:pt idx="212">
                  <c:v>42860</c:v>
                </c:pt>
                <c:pt idx="213">
                  <c:v>42877</c:v>
                </c:pt>
                <c:pt idx="214">
                  <c:v>42892</c:v>
                </c:pt>
                <c:pt idx="215">
                  <c:v>42906</c:v>
                </c:pt>
                <c:pt idx="216">
                  <c:v>42921</c:v>
                </c:pt>
                <c:pt idx="217">
                  <c:v>42936</c:v>
                </c:pt>
                <c:pt idx="218">
                  <c:v>42954</c:v>
                </c:pt>
                <c:pt idx="219">
                  <c:v>42969</c:v>
                </c:pt>
                <c:pt idx="220">
                  <c:v>42983</c:v>
                </c:pt>
                <c:pt idx="221">
                  <c:v>42998</c:v>
                </c:pt>
                <c:pt idx="222">
                  <c:v>43013</c:v>
                </c:pt>
                <c:pt idx="223">
                  <c:v>43028</c:v>
                </c:pt>
                <c:pt idx="224">
                  <c:v>43046</c:v>
                </c:pt>
                <c:pt idx="225">
                  <c:v>43060</c:v>
                </c:pt>
                <c:pt idx="226">
                  <c:v>43074</c:v>
                </c:pt>
                <c:pt idx="227">
                  <c:v>43084</c:v>
                </c:pt>
                <c:pt idx="228">
                  <c:v>43108</c:v>
                </c:pt>
                <c:pt idx="229">
                  <c:v>43122</c:v>
                </c:pt>
                <c:pt idx="230">
                  <c:v>43137</c:v>
                </c:pt>
                <c:pt idx="231">
                  <c:v>43151</c:v>
                </c:pt>
                <c:pt idx="232">
                  <c:v>43165</c:v>
                </c:pt>
                <c:pt idx="233">
                  <c:v>43179</c:v>
                </c:pt>
                <c:pt idx="234">
                  <c:v>43195</c:v>
                </c:pt>
                <c:pt idx="235">
                  <c:v>43210</c:v>
                </c:pt>
                <c:pt idx="236">
                  <c:v>43227</c:v>
                </c:pt>
                <c:pt idx="237">
                  <c:v>43242</c:v>
                </c:pt>
                <c:pt idx="238">
                  <c:v>43256</c:v>
                </c:pt>
                <c:pt idx="239">
                  <c:v>43271</c:v>
                </c:pt>
                <c:pt idx="240">
                  <c:v>43286</c:v>
                </c:pt>
                <c:pt idx="241">
                  <c:v>43301</c:v>
                </c:pt>
                <c:pt idx="242">
                  <c:v>43319</c:v>
                </c:pt>
                <c:pt idx="243">
                  <c:v>43333</c:v>
                </c:pt>
                <c:pt idx="244">
                  <c:v>43348</c:v>
                </c:pt>
                <c:pt idx="245">
                  <c:v>43363</c:v>
                </c:pt>
                <c:pt idx="246">
                  <c:v>43378</c:v>
                </c:pt>
                <c:pt idx="247">
                  <c:v>43395</c:v>
                </c:pt>
                <c:pt idx="248">
                  <c:v>43410</c:v>
                </c:pt>
                <c:pt idx="249">
                  <c:v>43424</c:v>
                </c:pt>
                <c:pt idx="250">
                  <c:v>43439</c:v>
                </c:pt>
                <c:pt idx="251">
                  <c:v>43453</c:v>
                </c:pt>
                <c:pt idx="252">
                  <c:v>43472</c:v>
                </c:pt>
                <c:pt idx="253">
                  <c:v>43487</c:v>
                </c:pt>
                <c:pt idx="254">
                  <c:v>43501</c:v>
                </c:pt>
                <c:pt idx="255">
                  <c:v>43516</c:v>
                </c:pt>
                <c:pt idx="256">
                  <c:v>43529</c:v>
                </c:pt>
              </c:numCache>
            </c:numRef>
          </c:cat>
          <c:val>
            <c:numRef>
              <c:f>Medianas!$I$2:$I$300</c:f>
              <c:numCache>
                <c:formatCode>General</c:formatCode>
                <c:ptCount val="299"/>
                <c:pt idx="0">
                  <c:v>3</c:v>
                </c:pt>
                <c:pt idx="1">
                  <c:v>3</c:v>
                </c:pt>
                <c:pt idx="2">
                  <c:v>3</c:v>
                </c:pt>
                <c:pt idx="3">
                  <c:v>3</c:v>
                </c:pt>
                <c:pt idx="4">
                  <c:v>3</c:v>
                </c:pt>
                <c:pt idx="5">
                  <c:v>3</c:v>
                </c:pt>
                <c:pt idx="6">
                  <c:v>3</c:v>
                </c:pt>
                <c:pt idx="7">
                  <c:v>3</c:v>
                </c:pt>
                <c:pt idx="8">
                  <c:v>3</c:v>
                </c:pt>
                <c:pt idx="9">
                  <c:v>3</c:v>
                </c:pt>
                <c:pt idx="10">
                  <c:v>3</c:v>
                </c:pt>
                <c:pt idx="11">
                  <c:v>3</c:v>
                </c:pt>
                <c:pt idx="12">
                  <c:v>3</c:v>
                </c:pt>
                <c:pt idx="13">
                  <c:v>3</c:v>
                </c:pt>
                <c:pt idx="14">
                  <c:v>3</c:v>
                </c:pt>
                <c:pt idx="15">
                  <c:v>3</c:v>
                </c:pt>
                <c:pt idx="16">
                  <c:v>3</c:v>
                </c:pt>
                <c:pt idx="17">
                  <c:v>3</c:v>
                </c:pt>
                <c:pt idx="18">
                  <c:v>3</c:v>
                </c:pt>
                <c:pt idx="19">
                  <c:v>3</c:v>
                </c:pt>
                <c:pt idx="20">
                  <c:v>3</c:v>
                </c:pt>
                <c:pt idx="21">
                  <c:v>3</c:v>
                </c:pt>
                <c:pt idx="22">
                  <c:v>3</c:v>
                </c:pt>
                <c:pt idx="23">
                  <c:v>3</c:v>
                </c:pt>
                <c:pt idx="24">
                  <c:v>3</c:v>
                </c:pt>
                <c:pt idx="25">
                  <c:v>3</c:v>
                </c:pt>
                <c:pt idx="26">
                  <c:v>3</c:v>
                </c:pt>
                <c:pt idx="27">
                  <c:v>3</c:v>
                </c:pt>
                <c:pt idx="28">
                  <c:v>3</c:v>
                </c:pt>
                <c:pt idx="29">
                  <c:v>3</c:v>
                </c:pt>
                <c:pt idx="30">
                  <c:v>3</c:v>
                </c:pt>
                <c:pt idx="31">
                  <c:v>3</c:v>
                </c:pt>
                <c:pt idx="32">
                  <c:v>3</c:v>
                </c:pt>
                <c:pt idx="33">
                  <c:v>3</c:v>
                </c:pt>
                <c:pt idx="34">
                  <c:v>3</c:v>
                </c:pt>
                <c:pt idx="35">
                  <c:v>3</c:v>
                </c:pt>
                <c:pt idx="36">
                  <c:v>3</c:v>
                </c:pt>
                <c:pt idx="37">
                  <c:v>3</c:v>
                </c:pt>
                <c:pt idx="38">
                  <c:v>3</c:v>
                </c:pt>
                <c:pt idx="39">
                  <c:v>3</c:v>
                </c:pt>
                <c:pt idx="40">
                  <c:v>3</c:v>
                </c:pt>
                <c:pt idx="41">
                  <c:v>3</c:v>
                </c:pt>
                <c:pt idx="42">
                  <c:v>3</c:v>
                </c:pt>
                <c:pt idx="43">
                  <c:v>3</c:v>
                </c:pt>
                <c:pt idx="44">
                  <c:v>3</c:v>
                </c:pt>
                <c:pt idx="45">
                  <c:v>3</c:v>
                </c:pt>
                <c:pt idx="46">
                  <c:v>3</c:v>
                </c:pt>
                <c:pt idx="47">
                  <c:v>3</c:v>
                </c:pt>
                <c:pt idx="48">
                  <c:v>3</c:v>
                </c:pt>
                <c:pt idx="49">
                  <c:v>3</c:v>
                </c:pt>
                <c:pt idx="50">
                  <c:v>3</c:v>
                </c:pt>
                <c:pt idx="51">
                  <c:v>3</c:v>
                </c:pt>
                <c:pt idx="52">
                  <c:v>3</c:v>
                </c:pt>
                <c:pt idx="53">
                  <c:v>3</c:v>
                </c:pt>
                <c:pt idx="54">
                  <c:v>3</c:v>
                </c:pt>
                <c:pt idx="55">
                  <c:v>3</c:v>
                </c:pt>
                <c:pt idx="56">
                  <c:v>3</c:v>
                </c:pt>
                <c:pt idx="57">
                  <c:v>3</c:v>
                </c:pt>
                <c:pt idx="58">
                  <c:v>3</c:v>
                </c:pt>
                <c:pt idx="59">
                  <c:v>3</c:v>
                </c:pt>
                <c:pt idx="60">
                  <c:v>3</c:v>
                </c:pt>
                <c:pt idx="61">
                  <c:v>3</c:v>
                </c:pt>
                <c:pt idx="62">
                  <c:v>3</c:v>
                </c:pt>
                <c:pt idx="63">
                  <c:v>3</c:v>
                </c:pt>
                <c:pt idx="64">
                  <c:v>3</c:v>
                </c:pt>
                <c:pt idx="65">
                  <c:v>3</c:v>
                </c:pt>
                <c:pt idx="66">
                  <c:v>3</c:v>
                </c:pt>
                <c:pt idx="67">
                  <c:v>3</c:v>
                </c:pt>
                <c:pt idx="68">
                  <c:v>3</c:v>
                </c:pt>
                <c:pt idx="69">
                  <c:v>3</c:v>
                </c:pt>
                <c:pt idx="70">
                  <c:v>3</c:v>
                </c:pt>
                <c:pt idx="71">
                  <c:v>3</c:v>
                </c:pt>
                <c:pt idx="72">
                  <c:v>3</c:v>
                </c:pt>
                <c:pt idx="73">
                  <c:v>3</c:v>
                </c:pt>
                <c:pt idx="74">
                  <c:v>3</c:v>
                </c:pt>
                <c:pt idx="75">
                  <c:v>3</c:v>
                </c:pt>
                <c:pt idx="76">
                  <c:v>3</c:v>
                </c:pt>
                <c:pt idx="77">
                  <c:v>3</c:v>
                </c:pt>
                <c:pt idx="78">
                  <c:v>3</c:v>
                </c:pt>
                <c:pt idx="79">
                  <c:v>3</c:v>
                </c:pt>
                <c:pt idx="80">
                  <c:v>3</c:v>
                </c:pt>
                <c:pt idx="81">
                  <c:v>3</c:v>
                </c:pt>
                <c:pt idx="82">
                  <c:v>3</c:v>
                </c:pt>
                <c:pt idx="83">
                  <c:v>3</c:v>
                </c:pt>
                <c:pt idx="84">
                  <c:v>3</c:v>
                </c:pt>
                <c:pt idx="85">
                  <c:v>3</c:v>
                </c:pt>
                <c:pt idx="86">
                  <c:v>3</c:v>
                </c:pt>
                <c:pt idx="87">
                  <c:v>3</c:v>
                </c:pt>
                <c:pt idx="88">
                  <c:v>3</c:v>
                </c:pt>
                <c:pt idx="89">
                  <c:v>3</c:v>
                </c:pt>
                <c:pt idx="90">
                  <c:v>3</c:v>
                </c:pt>
                <c:pt idx="91">
                  <c:v>3</c:v>
                </c:pt>
                <c:pt idx="92">
                  <c:v>3</c:v>
                </c:pt>
                <c:pt idx="93">
                  <c:v>3</c:v>
                </c:pt>
                <c:pt idx="94">
                  <c:v>3</c:v>
                </c:pt>
                <c:pt idx="95">
                  <c:v>3</c:v>
                </c:pt>
                <c:pt idx="96">
                  <c:v>3</c:v>
                </c:pt>
                <c:pt idx="97">
                  <c:v>3</c:v>
                </c:pt>
                <c:pt idx="98">
                  <c:v>3</c:v>
                </c:pt>
                <c:pt idx="99">
                  <c:v>3</c:v>
                </c:pt>
                <c:pt idx="100">
                  <c:v>3</c:v>
                </c:pt>
                <c:pt idx="101">
                  <c:v>3</c:v>
                </c:pt>
                <c:pt idx="102">
                  <c:v>3</c:v>
                </c:pt>
                <c:pt idx="103">
                  <c:v>3</c:v>
                </c:pt>
                <c:pt idx="104">
                  <c:v>3</c:v>
                </c:pt>
                <c:pt idx="105">
                  <c:v>3</c:v>
                </c:pt>
                <c:pt idx="106">
                  <c:v>3</c:v>
                </c:pt>
                <c:pt idx="107">
                  <c:v>3</c:v>
                </c:pt>
                <c:pt idx="108">
                  <c:v>3</c:v>
                </c:pt>
                <c:pt idx="109">
                  <c:v>3</c:v>
                </c:pt>
                <c:pt idx="110">
                  <c:v>3</c:v>
                </c:pt>
                <c:pt idx="111">
                  <c:v>3</c:v>
                </c:pt>
                <c:pt idx="112">
                  <c:v>3</c:v>
                </c:pt>
                <c:pt idx="113">
                  <c:v>3</c:v>
                </c:pt>
                <c:pt idx="114">
                  <c:v>3</c:v>
                </c:pt>
                <c:pt idx="115">
                  <c:v>3</c:v>
                </c:pt>
                <c:pt idx="116">
                  <c:v>3</c:v>
                </c:pt>
                <c:pt idx="117">
                  <c:v>3</c:v>
                </c:pt>
                <c:pt idx="118">
                  <c:v>3</c:v>
                </c:pt>
                <c:pt idx="119">
                  <c:v>3</c:v>
                </c:pt>
                <c:pt idx="120">
                  <c:v>3</c:v>
                </c:pt>
                <c:pt idx="121">
                  <c:v>3</c:v>
                </c:pt>
                <c:pt idx="122">
                  <c:v>3</c:v>
                </c:pt>
                <c:pt idx="123">
                  <c:v>3</c:v>
                </c:pt>
                <c:pt idx="124">
                  <c:v>3</c:v>
                </c:pt>
                <c:pt idx="125">
                  <c:v>3</c:v>
                </c:pt>
                <c:pt idx="126">
                  <c:v>3</c:v>
                </c:pt>
                <c:pt idx="127">
                  <c:v>3</c:v>
                </c:pt>
                <c:pt idx="128">
                  <c:v>3</c:v>
                </c:pt>
                <c:pt idx="129">
                  <c:v>3</c:v>
                </c:pt>
                <c:pt idx="130">
                  <c:v>3</c:v>
                </c:pt>
                <c:pt idx="131">
                  <c:v>3</c:v>
                </c:pt>
                <c:pt idx="132">
                  <c:v>3</c:v>
                </c:pt>
                <c:pt idx="133">
                  <c:v>3</c:v>
                </c:pt>
                <c:pt idx="134">
                  <c:v>3</c:v>
                </c:pt>
                <c:pt idx="135">
                  <c:v>3</c:v>
                </c:pt>
                <c:pt idx="136">
                  <c:v>3</c:v>
                </c:pt>
                <c:pt idx="137">
                  <c:v>3</c:v>
                </c:pt>
                <c:pt idx="138">
                  <c:v>3</c:v>
                </c:pt>
                <c:pt idx="139">
                  <c:v>3</c:v>
                </c:pt>
                <c:pt idx="140">
                  <c:v>3</c:v>
                </c:pt>
                <c:pt idx="141">
                  <c:v>3</c:v>
                </c:pt>
                <c:pt idx="142">
                  <c:v>3</c:v>
                </c:pt>
                <c:pt idx="143">
                  <c:v>3</c:v>
                </c:pt>
                <c:pt idx="144">
                  <c:v>3</c:v>
                </c:pt>
                <c:pt idx="145">
                  <c:v>3</c:v>
                </c:pt>
                <c:pt idx="146">
                  <c:v>3</c:v>
                </c:pt>
                <c:pt idx="147">
                  <c:v>3</c:v>
                </c:pt>
                <c:pt idx="148">
                  <c:v>3</c:v>
                </c:pt>
                <c:pt idx="149">
                  <c:v>3</c:v>
                </c:pt>
                <c:pt idx="150">
                  <c:v>3</c:v>
                </c:pt>
                <c:pt idx="151">
                  <c:v>3</c:v>
                </c:pt>
                <c:pt idx="152">
                  <c:v>3</c:v>
                </c:pt>
                <c:pt idx="153">
                  <c:v>3</c:v>
                </c:pt>
                <c:pt idx="154">
                  <c:v>3</c:v>
                </c:pt>
                <c:pt idx="155">
                  <c:v>3</c:v>
                </c:pt>
                <c:pt idx="156">
                  <c:v>3</c:v>
                </c:pt>
                <c:pt idx="157">
                  <c:v>3</c:v>
                </c:pt>
                <c:pt idx="158">
                  <c:v>3</c:v>
                </c:pt>
                <c:pt idx="159">
                  <c:v>3</c:v>
                </c:pt>
                <c:pt idx="160">
                  <c:v>3</c:v>
                </c:pt>
                <c:pt idx="161">
                  <c:v>3</c:v>
                </c:pt>
                <c:pt idx="162">
                  <c:v>3</c:v>
                </c:pt>
                <c:pt idx="163">
                  <c:v>3</c:v>
                </c:pt>
                <c:pt idx="164">
                  <c:v>3</c:v>
                </c:pt>
                <c:pt idx="165">
                  <c:v>3</c:v>
                </c:pt>
                <c:pt idx="166">
                  <c:v>3</c:v>
                </c:pt>
                <c:pt idx="167">
                  <c:v>3</c:v>
                </c:pt>
                <c:pt idx="168">
                  <c:v>3</c:v>
                </c:pt>
                <c:pt idx="169">
                  <c:v>3</c:v>
                </c:pt>
                <c:pt idx="170">
                  <c:v>3</c:v>
                </c:pt>
                <c:pt idx="171">
                  <c:v>3</c:v>
                </c:pt>
                <c:pt idx="172">
                  <c:v>3</c:v>
                </c:pt>
                <c:pt idx="173">
                  <c:v>3</c:v>
                </c:pt>
                <c:pt idx="174">
                  <c:v>3</c:v>
                </c:pt>
                <c:pt idx="175">
                  <c:v>3</c:v>
                </c:pt>
                <c:pt idx="176">
                  <c:v>3</c:v>
                </c:pt>
                <c:pt idx="177">
                  <c:v>3</c:v>
                </c:pt>
                <c:pt idx="178">
                  <c:v>3</c:v>
                </c:pt>
                <c:pt idx="179">
                  <c:v>3</c:v>
                </c:pt>
                <c:pt idx="180">
                  <c:v>3</c:v>
                </c:pt>
                <c:pt idx="181">
                  <c:v>3</c:v>
                </c:pt>
                <c:pt idx="182">
                  <c:v>3</c:v>
                </c:pt>
                <c:pt idx="183">
                  <c:v>3</c:v>
                </c:pt>
                <c:pt idx="184">
                  <c:v>3</c:v>
                </c:pt>
                <c:pt idx="185">
                  <c:v>3</c:v>
                </c:pt>
                <c:pt idx="186">
                  <c:v>3</c:v>
                </c:pt>
                <c:pt idx="187">
                  <c:v>3</c:v>
                </c:pt>
                <c:pt idx="188">
                  <c:v>3</c:v>
                </c:pt>
                <c:pt idx="189">
                  <c:v>3</c:v>
                </c:pt>
                <c:pt idx="190">
                  <c:v>3</c:v>
                </c:pt>
                <c:pt idx="191">
                  <c:v>3</c:v>
                </c:pt>
                <c:pt idx="192">
                  <c:v>3</c:v>
                </c:pt>
                <c:pt idx="193">
                  <c:v>3</c:v>
                </c:pt>
                <c:pt idx="194">
                  <c:v>3</c:v>
                </c:pt>
                <c:pt idx="195">
                  <c:v>3</c:v>
                </c:pt>
                <c:pt idx="196">
                  <c:v>3</c:v>
                </c:pt>
                <c:pt idx="197">
                  <c:v>3</c:v>
                </c:pt>
                <c:pt idx="198">
                  <c:v>3</c:v>
                </c:pt>
                <c:pt idx="199">
                  <c:v>3</c:v>
                </c:pt>
                <c:pt idx="200">
                  <c:v>3</c:v>
                </c:pt>
                <c:pt idx="201">
                  <c:v>3</c:v>
                </c:pt>
                <c:pt idx="202">
                  <c:v>3</c:v>
                </c:pt>
                <c:pt idx="203">
                  <c:v>3</c:v>
                </c:pt>
                <c:pt idx="204">
                  <c:v>3</c:v>
                </c:pt>
                <c:pt idx="205">
                  <c:v>3</c:v>
                </c:pt>
                <c:pt idx="206">
                  <c:v>3</c:v>
                </c:pt>
                <c:pt idx="207">
                  <c:v>3</c:v>
                </c:pt>
                <c:pt idx="208">
                  <c:v>3</c:v>
                </c:pt>
                <c:pt idx="209">
                  <c:v>3</c:v>
                </c:pt>
                <c:pt idx="210">
                  <c:v>3</c:v>
                </c:pt>
                <c:pt idx="211">
                  <c:v>3</c:v>
                </c:pt>
                <c:pt idx="212">
                  <c:v>3</c:v>
                </c:pt>
                <c:pt idx="213">
                  <c:v>3</c:v>
                </c:pt>
                <c:pt idx="214">
                  <c:v>3</c:v>
                </c:pt>
                <c:pt idx="215">
                  <c:v>3</c:v>
                </c:pt>
                <c:pt idx="216">
                  <c:v>3</c:v>
                </c:pt>
                <c:pt idx="217">
                  <c:v>3</c:v>
                </c:pt>
                <c:pt idx="218">
                  <c:v>3</c:v>
                </c:pt>
                <c:pt idx="219">
                  <c:v>3</c:v>
                </c:pt>
                <c:pt idx="220">
                  <c:v>3</c:v>
                </c:pt>
                <c:pt idx="221">
                  <c:v>3</c:v>
                </c:pt>
                <c:pt idx="222">
                  <c:v>3</c:v>
                </c:pt>
                <c:pt idx="223">
                  <c:v>3</c:v>
                </c:pt>
                <c:pt idx="224">
                  <c:v>3</c:v>
                </c:pt>
                <c:pt idx="225">
                  <c:v>3</c:v>
                </c:pt>
                <c:pt idx="226">
                  <c:v>3</c:v>
                </c:pt>
                <c:pt idx="227">
                  <c:v>3</c:v>
                </c:pt>
                <c:pt idx="228">
                  <c:v>3</c:v>
                </c:pt>
                <c:pt idx="229">
                  <c:v>3</c:v>
                </c:pt>
                <c:pt idx="230">
                  <c:v>3</c:v>
                </c:pt>
                <c:pt idx="231">
                  <c:v>3</c:v>
                </c:pt>
                <c:pt idx="232">
                  <c:v>3</c:v>
                </c:pt>
                <c:pt idx="233">
                  <c:v>3</c:v>
                </c:pt>
                <c:pt idx="234">
                  <c:v>3</c:v>
                </c:pt>
                <c:pt idx="235">
                  <c:v>3</c:v>
                </c:pt>
                <c:pt idx="236">
                  <c:v>3</c:v>
                </c:pt>
                <c:pt idx="237">
                  <c:v>3</c:v>
                </c:pt>
                <c:pt idx="238">
                  <c:v>3</c:v>
                </c:pt>
                <c:pt idx="239">
                  <c:v>3</c:v>
                </c:pt>
                <c:pt idx="240">
                  <c:v>3</c:v>
                </c:pt>
                <c:pt idx="241">
                  <c:v>3</c:v>
                </c:pt>
                <c:pt idx="242">
                  <c:v>3</c:v>
                </c:pt>
                <c:pt idx="243">
                  <c:v>3</c:v>
                </c:pt>
                <c:pt idx="244">
                  <c:v>3</c:v>
                </c:pt>
                <c:pt idx="245">
                  <c:v>3</c:v>
                </c:pt>
                <c:pt idx="246">
                  <c:v>3</c:v>
                </c:pt>
                <c:pt idx="247">
                  <c:v>3</c:v>
                </c:pt>
                <c:pt idx="248">
                  <c:v>3</c:v>
                </c:pt>
                <c:pt idx="249">
                  <c:v>3</c:v>
                </c:pt>
                <c:pt idx="250">
                  <c:v>3</c:v>
                </c:pt>
                <c:pt idx="251">
                  <c:v>3</c:v>
                </c:pt>
                <c:pt idx="252">
                  <c:v>3</c:v>
                </c:pt>
                <c:pt idx="253">
                  <c:v>3</c:v>
                </c:pt>
                <c:pt idx="254">
                  <c:v>3</c:v>
                </c:pt>
                <c:pt idx="255">
                  <c:v>3</c:v>
                </c:pt>
                <c:pt idx="256">
                  <c:v>3</c:v>
                </c:pt>
              </c:numCache>
            </c:numRef>
          </c:val>
          <c:smooth val="0"/>
          <c:extLst>
            <c:ext xmlns:c16="http://schemas.microsoft.com/office/drawing/2014/chart" uri="{C3380CC4-5D6E-409C-BE32-E72D297353CC}">
              <c16:uniqueId val="{00000002-6B8D-4EBD-8314-F5AFD0CD3580}"/>
            </c:ext>
          </c:extLst>
        </c:ser>
        <c:ser>
          <c:idx val="5"/>
          <c:order val="5"/>
          <c:tx>
            <c:strRef>
              <c:f>Medianas!$O$1</c:f>
              <c:strCache>
                <c:ptCount val="1"/>
                <c:pt idx="0">
                  <c:v>General Banamex sig 3 a 8 años (mediana)</c:v>
                </c:pt>
              </c:strCache>
            </c:strRef>
          </c:tx>
          <c:spPr>
            <a:ln w="31750">
              <a:solidFill>
                <a:srgbClr val="31B133"/>
              </a:solidFill>
            </a:ln>
          </c:spPr>
          <c:marker>
            <c:symbol val="none"/>
          </c:marker>
          <c:cat>
            <c:numRef>
              <c:f>Medianas!$B$2:$B$300</c:f>
              <c:numCache>
                <c:formatCode>m/d/yyyy</c:formatCode>
                <c:ptCount val="299"/>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41646</c:v>
                </c:pt>
                <c:pt idx="133">
                  <c:v>41660</c:v>
                </c:pt>
                <c:pt idx="134">
                  <c:v>41675</c:v>
                </c:pt>
                <c:pt idx="135">
                  <c:v>41690</c:v>
                </c:pt>
                <c:pt idx="136">
                  <c:v>41703</c:v>
                </c:pt>
                <c:pt idx="137">
                  <c:v>41718</c:v>
                </c:pt>
                <c:pt idx="138">
                  <c:v>41736</c:v>
                </c:pt>
                <c:pt idx="139">
                  <c:v>41751</c:v>
                </c:pt>
                <c:pt idx="140">
                  <c:v>41765</c:v>
                </c:pt>
                <c:pt idx="141">
                  <c:v>41779</c:v>
                </c:pt>
                <c:pt idx="142">
                  <c:v>41795</c:v>
                </c:pt>
                <c:pt idx="143">
                  <c:v>41810</c:v>
                </c:pt>
                <c:pt idx="144">
                  <c:v>41827</c:v>
                </c:pt>
                <c:pt idx="145">
                  <c:v>41842</c:v>
                </c:pt>
                <c:pt idx="146">
                  <c:v>41856</c:v>
                </c:pt>
                <c:pt idx="147">
                  <c:v>41871</c:v>
                </c:pt>
                <c:pt idx="148">
                  <c:v>41887</c:v>
                </c:pt>
                <c:pt idx="149">
                  <c:v>41904</c:v>
                </c:pt>
                <c:pt idx="150">
                  <c:v>41919</c:v>
                </c:pt>
                <c:pt idx="151">
                  <c:v>41933</c:v>
                </c:pt>
                <c:pt idx="152">
                  <c:v>41948</c:v>
                </c:pt>
                <c:pt idx="153">
                  <c:v>41963</c:v>
                </c:pt>
                <c:pt idx="154">
                  <c:v>41978</c:v>
                </c:pt>
                <c:pt idx="155">
                  <c:v>41989</c:v>
                </c:pt>
                <c:pt idx="156">
                  <c:v>42011</c:v>
                </c:pt>
                <c:pt idx="157">
                  <c:v>42024</c:v>
                </c:pt>
                <c:pt idx="158">
                  <c:v>42040</c:v>
                </c:pt>
                <c:pt idx="159">
                  <c:v>42055</c:v>
                </c:pt>
                <c:pt idx="160">
                  <c:v>42068</c:v>
                </c:pt>
                <c:pt idx="161">
                  <c:v>42083</c:v>
                </c:pt>
                <c:pt idx="162">
                  <c:v>42101</c:v>
                </c:pt>
                <c:pt idx="163">
                  <c:v>42115</c:v>
                </c:pt>
                <c:pt idx="164">
                  <c:v>42129</c:v>
                </c:pt>
                <c:pt idx="165">
                  <c:v>42144</c:v>
                </c:pt>
                <c:pt idx="166">
                  <c:v>42160</c:v>
                </c:pt>
                <c:pt idx="167">
                  <c:v>42177</c:v>
                </c:pt>
                <c:pt idx="168">
                  <c:v>42192</c:v>
                </c:pt>
                <c:pt idx="169">
                  <c:v>42206</c:v>
                </c:pt>
                <c:pt idx="170">
                  <c:v>42221</c:v>
                </c:pt>
                <c:pt idx="171">
                  <c:v>42236</c:v>
                </c:pt>
                <c:pt idx="172">
                  <c:v>42254</c:v>
                </c:pt>
                <c:pt idx="173">
                  <c:v>42269</c:v>
                </c:pt>
                <c:pt idx="174">
                  <c:v>42283</c:v>
                </c:pt>
                <c:pt idx="175">
                  <c:v>42299</c:v>
                </c:pt>
                <c:pt idx="176">
                  <c:v>42313</c:v>
                </c:pt>
                <c:pt idx="177">
                  <c:v>42328</c:v>
                </c:pt>
                <c:pt idx="178">
                  <c:v>42345</c:v>
                </c:pt>
                <c:pt idx="179">
                  <c:v>42354</c:v>
                </c:pt>
                <c:pt idx="180">
                  <c:v>42376</c:v>
                </c:pt>
                <c:pt idx="181">
                  <c:v>42389</c:v>
                </c:pt>
                <c:pt idx="182">
                  <c:v>42405</c:v>
                </c:pt>
                <c:pt idx="183">
                  <c:v>42422</c:v>
                </c:pt>
                <c:pt idx="184">
                  <c:v>42436</c:v>
                </c:pt>
                <c:pt idx="185">
                  <c:v>42447</c:v>
                </c:pt>
                <c:pt idx="186">
                  <c:v>42465</c:v>
                </c:pt>
                <c:pt idx="187">
                  <c:v>42480</c:v>
                </c:pt>
                <c:pt idx="188">
                  <c:v>42496</c:v>
                </c:pt>
                <c:pt idx="189">
                  <c:v>42510</c:v>
                </c:pt>
                <c:pt idx="190">
                  <c:v>42528</c:v>
                </c:pt>
                <c:pt idx="191">
                  <c:v>42542</c:v>
                </c:pt>
                <c:pt idx="192">
                  <c:v>42556</c:v>
                </c:pt>
                <c:pt idx="193">
                  <c:v>42571</c:v>
                </c:pt>
                <c:pt idx="194">
                  <c:v>42587</c:v>
                </c:pt>
                <c:pt idx="195">
                  <c:v>42604</c:v>
                </c:pt>
                <c:pt idx="196">
                  <c:v>42619</c:v>
                </c:pt>
                <c:pt idx="197">
                  <c:v>42633</c:v>
                </c:pt>
                <c:pt idx="198">
                  <c:v>42648</c:v>
                </c:pt>
                <c:pt idx="199">
                  <c:v>42664</c:v>
                </c:pt>
                <c:pt idx="200">
                  <c:v>42681</c:v>
                </c:pt>
                <c:pt idx="201">
                  <c:v>42696</c:v>
                </c:pt>
                <c:pt idx="202">
                  <c:v>42710</c:v>
                </c:pt>
                <c:pt idx="203">
                  <c:v>42720</c:v>
                </c:pt>
                <c:pt idx="204">
                  <c:v>42740</c:v>
                </c:pt>
                <c:pt idx="205">
                  <c:v>42755</c:v>
                </c:pt>
                <c:pt idx="206">
                  <c:v>42773</c:v>
                </c:pt>
                <c:pt idx="207">
                  <c:v>42794</c:v>
                </c:pt>
                <c:pt idx="208">
                  <c:v>42801</c:v>
                </c:pt>
                <c:pt idx="209">
                  <c:v>42815</c:v>
                </c:pt>
                <c:pt idx="210">
                  <c:v>42830</c:v>
                </c:pt>
                <c:pt idx="211">
                  <c:v>42845</c:v>
                </c:pt>
                <c:pt idx="212">
                  <c:v>42860</c:v>
                </c:pt>
                <c:pt idx="213">
                  <c:v>42877</c:v>
                </c:pt>
                <c:pt idx="214">
                  <c:v>42892</c:v>
                </c:pt>
                <c:pt idx="215">
                  <c:v>42906</c:v>
                </c:pt>
                <c:pt idx="216">
                  <c:v>42921</c:v>
                </c:pt>
                <c:pt idx="217">
                  <c:v>42936</c:v>
                </c:pt>
                <c:pt idx="218">
                  <c:v>42954</c:v>
                </c:pt>
                <c:pt idx="219">
                  <c:v>42969</c:v>
                </c:pt>
                <c:pt idx="220">
                  <c:v>42983</c:v>
                </c:pt>
                <c:pt idx="221">
                  <c:v>42998</c:v>
                </c:pt>
                <c:pt idx="222">
                  <c:v>43013</c:v>
                </c:pt>
                <c:pt idx="223">
                  <c:v>43028</c:v>
                </c:pt>
                <c:pt idx="224">
                  <c:v>43046</c:v>
                </c:pt>
                <c:pt idx="225">
                  <c:v>43060</c:v>
                </c:pt>
                <c:pt idx="226">
                  <c:v>43074</c:v>
                </c:pt>
                <c:pt idx="227">
                  <c:v>43084</c:v>
                </c:pt>
                <c:pt idx="228">
                  <c:v>43108</c:v>
                </c:pt>
                <c:pt idx="229">
                  <c:v>43122</c:v>
                </c:pt>
                <c:pt idx="230">
                  <c:v>43137</c:v>
                </c:pt>
                <c:pt idx="231">
                  <c:v>43151</c:v>
                </c:pt>
                <c:pt idx="232">
                  <c:v>43165</c:v>
                </c:pt>
                <c:pt idx="233">
                  <c:v>43179</c:v>
                </c:pt>
                <c:pt idx="234">
                  <c:v>43195</c:v>
                </c:pt>
                <c:pt idx="235">
                  <c:v>43210</c:v>
                </c:pt>
                <c:pt idx="236">
                  <c:v>43227</c:v>
                </c:pt>
                <c:pt idx="237">
                  <c:v>43242</c:v>
                </c:pt>
                <c:pt idx="238">
                  <c:v>43256</c:v>
                </c:pt>
                <c:pt idx="239">
                  <c:v>43271</c:v>
                </c:pt>
                <c:pt idx="240">
                  <c:v>43286</c:v>
                </c:pt>
                <c:pt idx="241">
                  <c:v>43301</c:v>
                </c:pt>
                <c:pt idx="242">
                  <c:v>43319</c:v>
                </c:pt>
                <c:pt idx="243">
                  <c:v>43333</c:v>
                </c:pt>
                <c:pt idx="244">
                  <c:v>43348</c:v>
                </c:pt>
                <c:pt idx="245">
                  <c:v>43363</c:v>
                </c:pt>
                <c:pt idx="246">
                  <c:v>43378</c:v>
                </c:pt>
                <c:pt idx="247">
                  <c:v>43395</c:v>
                </c:pt>
                <c:pt idx="248">
                  <c:v>43410</c:v>
                </c:pt>
                <c:pt idx="249">
                  <c:v>43424</c:v>
                </c:pt>
                <c:pt idx="250">
                  <c:v>43439</c:v>
                </c:pt>
                <c:pt idx="251">
                  <c:v>43453</c:v>
                </c:pt>
                <c:pt idx="252">
                  <c:v>43472</c:v>
                </c:pt>
                <c:pt idx="253">
                  <c:v>43487</c:v>
                </c:pt>
                <c:pt idx="254">
                  <c:v>43501</c:v>
                </c:pt>
                <c:pt idx="255">
                  <c:v>43516</c:v>
                </c:pt>
                <c:pt idx="256">
                  <c:v>43529</c:v>
                </c:pt>
              </c:numCache>
            </c:numRef>
          </c:cat>
          <c:val>
            <c:numRef>
              <c:f>Medianas!$O$2:$O$300</c:f>
              <c:numCache>
                <c:formatCode>General</c:formatCode>
                <c:ptCount val="299"/>
                <c:pt idx="132">
                  <c:v>3.5</c:v>
                </c:pt>
                <c:pt idx="133">
                  <c:v>3.5</c:v>
                </c:pt>
                <c:pt idx="134">
                  <c:v>3.5</c:v>
                </c:pt>
                <c:pt idx="135">
                  <c:v>3.5</c:v>
                </c:pt>
                <c:pt idx="136">
                  <c:v>3.5</c:v>
                </c:pt>
                <c:pt idx="137">
                  <c:v>3.5</c:v>
                </c:pt>
                <c:pt idx="138">
                  <c:v>3.5</c:v>
                </c:pt>
                <c:pt idx="139">
                  <c:v>3.5</c:v>
                </c:pt>
                <c:pt idx="140">
                  <c:v>3.48</c:v>
                </c:pt>
                <c:pt idx="141">
                  <c:v>3.44</c:v>
                </c:pt>
                <c:pt idx="142">
                  <c:v>3.47</c:v>
                </c:pt>
                <c:pt idx="143">
                  <c:v>3.44</c:v>
                </c:pt>
                <c:pt idx="144">
                  <c:v>3.45</c:v>
                </c:pt>
                <c:pt idx="145">
                  <c:v>3.45</c:v>
                </c:pt>
                <c:pt idx="146">
                  <c:v>3.42</c:v>
                </c:pt>
                <c:pt idx="147">
                  <c:v>3.41</c:v>
                </c:pt>
                <c:pt idx="148">
                  <c:v>3.48</c:v>
                </c:pt>
                <c:pt idx="149">
                  <c:v>3.41</c:v>
                </c:pt>
                <c:pt idx="150">
                  <c:v>3.49</c:v>
                </c:pt>
                <c:pt idx="151">
                  <c:v>3.5</c:v>
                </c:pt>
                <c:pt idx="152">
                  <c:v>3.5</c:v>
                </c:pt>
                <c:pt idx="153">
                  <c:v>3.5</c:v>
                </c:pt>
                <c:pt idx="154">
                  <c:v>3.5</c:v>
                </c:pt>
                <c:pt idx="155">
                  <c:v>3.5</c:v>
                </c:pt>
                <c:pt idx="156">
                  <c:v>3.48</c:v>
                </c:pt>
                <c:pt idx="157">
                  <c:v>3.49</c:v>
                </c:pt>
                <c:pt idx="158">
                  <c:v>3.42</c:v>
                </c:pt>
                <c:pt idx="159">
                  <c:v>3.41</c:v>
                </c:pt>
                <c:pt idx="160">
                  <c:v>3.41</c:v>
                </c:pt>
                <c:pt idx="161">
                  <c:v>3.43</c:v>
                </c:pt>
                <c:pt idx="162">
                  <c:v>3.45</c:v>
                </c:pt>
                <c:pt idx="163">
                  <c:v>3.48</c:v>
                </c:pt>
                <c:pt idx="164">
                  <c:v>3.44</c:v>
                </c:pt>
                <c:pt idx="165">
                  <c:v>3.4</c:v>
                </c:pt>
                <c:pt idx="166">
                  <c:v>3.4</c:v>
                </c:pt>
                <c:pt idx="167">
                  <c:v>3.44</c:v>
                </c:pt>
                <c:pt idx="168">
                  <c:v>3.47</c:v>
                </c:pt>
                <c:pt idx="169">
                  <c:v>3.4</c:v>
                </c:pt>
                <c:pt idx="170">
                  <c:v>3.44</c:v>
                </c:pt>
                <c:pt idx="171">
                  <c:v>3.44</c:v>
                </c:pt>
                <c:pt idx="172">
                  <c:v>3.45</c:v>
                </c:pt>
                <c:pt idx="173">
                  <c:v>3.45</c:v>
                </c:pt>
                <c:pt idx="174">
                  <c:v>3.47</c:v>
                </c:pt>
                <c:pt idx="175">
                  <c:v>3.4</c:v>
                </c:pt>
                <c:pt idx="176">
                  <c:v>3.4</c:v>
                </c:pt>
                <c:pt idx="177">
                  <c:v>3.41</c:v>
                </c:pt>
                <c:pt idx="178">
                  <c:v>3.43</c:v>
                </c:pt>
                <c:pt idx="179">
                  <c:v>3.38</c:v>
                </c:pt>
                <c:pt idx="180">
                  <c:v>3.3</c:v>
                </c:pt>
                <c:pt idx="181">
                  <c:v>3.3</c:v>
                </c:pt>
                <c:pt idx="182">
                  <c:v>3.3</c:v>
                </c:pt>
                <c:pt idx="183">
                  <c:v>3.3</c:v>
                </c:pt>
                <c:pt idx="184">
                  <c:v>3.3</c:v>
                </c:pt>
                <c:pt idx="185">
                  <c:v>3.3</c:v>
                </c:pt>
                <c:pt idx="186">
                  <c:v>3.3</c:v>
                </c:pt>
                <c:pt idx="187">
                  <c:v>3.3</c:v>
                </c:pt>
                <c:pt idx="188">
                  <c:v>3.3</c:v>
                </c:pt>
                <c:pt idx="189">
                  <c:v>3.3</c:v>
                </c:pt>
                <c:pt idx="190">
                  <c:v>3.3</c:v>
                </c:pt>
                <c:pt idx="191">
                  <c:v>3.3</c:v>
                </c:pt>
                <c:pt idx="192">
                  <c:v>3.3</c:v>
                </c:pt>
                <c:pt idx="193">
                  <c:v>3.32</c:v>
                </c:pt>
                <c:pt idx="194">
                  <c:v>3.3</c:v>
                </c:pt>
                <c:pt idx="195">
                  <c:v>3.3</c:v>
                </c:pt>
                <c:pt idx="196">
                  <c:v>3.39</c:v>
                </c:pt>
                <c:pt idx="197">
                  <c:v>3.35</c:v>
                </c:pt>
                <c:pt idx="198">
                  <c:v>3.4</c:v>
                </c:pt>
                <c:pt idx="199">
                  <c:v>3.33</c:v>
                </c:pt>
                <c:pt idx="200">
                  <c:v>3.36</c:v>
                </c:pt>
                <c:pt idx="201">
                  <c:v>3.4</c:v>
                </c:pt>
                <c:pt idx="202">
                  <c:v>3.43</c:v>
                </c:pt>
                <c:pt idx="203">
                  <c:v>3.44</c:v>
                </c:pt>
                <c:pt idx="204">
                  <c:v>3.5</c:v>
                </c:pt>
                <c:pt idx="205">
                  <c:v>3.5</c:v>
                </c:pt>
                <c:pt idx="206">
                  <c:v>3.5</c:v>
                </c:pt>
                <c:pt idx="207">
                  <c:v>3.5</c:v>
                </c:pt>
                <c:pt idx="208">
                  <c:v>3.5</c:v>
                </c:pt>
                <c:pt idx="209">
                  <c:v>3.5</c:v>
                </c:pt>
                <c:pt idx="210">
                  <c:v>3.5</c:v>
                </c:pt>
                <c:pt idx="211">
                  <c:v>3.5</c:v>
                </c:pt>
                <c:pt idx="212">
                  <c:v>3.5</c:v>
                </c:pt>
                <c:pt idx="213">
                  <c:v>3.5</c:v>
                </c:pt>
                <c:pt idx="214">
                  <c:v>3.5</c:v>
                </c:pt>
                <c:pt idx="215">
                  <c:v>3.5</c:v>
                </c:pt>
                <c:pt idx="216">
                  <c:v>3.5</c:v>
                </c:pt>
                <c:pt idx="217">
                  <c:v>3.5</c:v>
                </c:pt>
                <c:pt idx="218">
                  <c:v>3.5</c:v>
                </c:pt>
                <c:pt idx="219">
                  <c:v>3.5</c:v>
                </c:pt>
                <c:pt idx="220">
                  <c:v>3.5</c:v>
                </c:pt>
                <c:pt idx="221">
                  <c:v>3.5</c:v>
                </c:pt>
                <c:pt idx="222">
                  <c:v>3.5</c:v>
                </c:pt>
                <c:pt idx="223">
                  <c:v>3.5</c:v>
                </c:pt>
                <c:pt idx="224">
                  <c:v>3.5</c:v>
                </c:pt>
                <c:pt idx="225">
                  <c:v>3.5</c:v>
                </c:pt>
                <c:pt idx="226">
                  <c:v>3.5</c:v>
                </c:pt>
                <c:pt idx="227">
                  <c:v>3.47</c:v>
                </c:pt>
                <c:pt idx="228">
                  <c:v>3.45</c:v>
                </c:pt>
                <c:pt idx="229">
                  <c:v>3.5</c:v>
                </c:pt>
                <c:pt idx="230">
                  <c:v>3.5</c:v>
                </c:pt>
                <c:pt idx="231">
                  <c:v>3.5</c:v>
                </c:pt>
                <c:pt idx="232">
                  <c:v>3.5</c:v>
                </c:pt>
                <c:pt idx="233">
                  <c:v>3.5</c:v>
                </c:pt>
                <c:pt idx="234">
                  <c:v>3.5</c:v>
                </c:pt>
                <c:pt idx="235">
                  <c:v>3.5</c:v>
                </c:pt>
                <c:pt idx="236">
                  <c:v>3.5</c:v>
                </c:pt>
                <c:pt idx="237">
                  <c:v>3.5</c:v>
                </c:pt>
                <c:pt idx="238">
                  <c:v>3.5</c:v>
                </c:pt>
                <c:pt idx="239">
                  <c:v>3.5</c:v>
                </c:pt>
                <c:pt idx="240">
                  <c:v>3.5</c:v>
                </c:pt>
                <c:pt idx="241">
                  <c:v>3.5</c:v>
                </c:pt>
                <c:pt idx="242">
                  <c:v>3.5</c:v>
                </c:pt>
                <c:pt idx="243">
                  <c:v>3.5</c:v>
                </c:pt>
                <c:pt idx="244">
                  <c:v>3.5</c:v>
                </c:pt>
                <c:pt idx="245">
                  <c:v>3.5</c:v>
                </c:pt>
                <c:pt idx="246">
                  <c:v>3.5</c:v>
                </c:pt>
                <c:pt idx="247">
                  <c:v>3.5</c:v>
                </c:pt>
                <c:pt idx="248">
                  <c:v>3.5</c:v>
                </c:pt>
                <c:pt idx="249">
                  <c:v>3.53</c:v>
                </c:pt>
                <c:pt idx="250">
                  <c:v>3.52</c:v>
                </c:pt>
                <c:pt idx="251">
                  <c:v>3.56</c:v>
                </c:pt>
                <c:pt idx="252">
                  <c:v>3.58</c:v>
                </c:pt>
                <c:pt idx="253">
                  <c:v>3.5</c:v>
                </c:pt>
                <c:pt idx="254">
                  <c:v>3.5</c:v>
                </c:pt>
                <c:pt idx="255">
                  <c:v>3.5</c:v>
                </c:pt>
                <c:pt idx="256">
                  <c:v>3.5</c:v>
                </c:pt>
              </c:numCache>
            </c:numRef>
          </c:val>
          <c:smooth val="0"/>
          <c:extLst>
            <c:ext xmlns:c16="http://schemas.microsoft.com/office/drawing/2014/chart" uri="{C3380CC4-5D6E-409C-BE32-E72D297353CC}">
              <c16:uniqueId val="{00000003-6B8D-4EBD-8314-F5AFD0CD3580}"/>
            </c:ext>
          </c:extLst>
        </c:ser>
        <c:dLbls>
          <c:showLegendKey val="0"/>
          <c:showVal val="0"/>
          <c:showCatName val="0"/>
          <c:showSerName val="0"/>
          <c:showPercent val="0"/>
          <c:showBubbleSize val="0"/>
        </c:dLbls>
        <c:smooth val="0"/>
        <c:axId val="753710864"/>
        <c:axId val="753721744"/>
        <c:extLst>
          <c:ext xmlns:c15="http://schemas.microsoft.com/office/drawing/2012/chart" uri="{02D57815-91ED-43cb-92C2-25804820EDAC}">
            <c15:filteredLineSeries>
              <c15:ser>
                <c:idx val="2"/>
                <c:order val="3"/>
                <c:tx>
                  <c:strRef>
                    <c:extLst>
                      <c:ext uri="{02D57815-91ED-43cb-92C2-25804820EDAC}">
                        <c15:formulaRef>
                          <c15:sqref>Medianas!$G$1</c15:sqref>
                        </c15:formulaRef>
                      </c:ext>
                    </c:extLst>
                    <c:strCache>
                      <c:ptCount val="1"/>
                      <c:pt idx="0">
                        <c:v>Intervalo de Variabilidad</c:v>
                      </c:pt>
                    </c:strCache>
                  </c:strRef>
                </c:tx>
                <c:spPr>
                  <a:ln w="38100">
                    <a:solidFill>
                      <a:srgbClr val="FF7800"/>
                    </a:solidFill>
                    <a:prstDash val="dash"/>
                  </a:ln>
                </c:spPr>
                <c:marker>
                  <c:symbol val="none"/>
                </c:marker>
                <c:cat>
                  <c:numRef>
                    <c:extLst>
                      <c:ext uri="{02D57815-91ED-43cb-92C2-25804820EDAC}">
                        <c15:formulaRef>
                          <c15:sqref>Medianas!$B$2:$B$300</c15:sqref>
                        </c15:formulaRef>
                      </c:ext>
                    </c:extLst>
                    <c:numCache>
                      <c:formatCode>m/d/yyyy</c:formatCode>
                      <c:ptCount val="299"/>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41646</c:v>
                      </c:pt>
                      <c:pt idx="133">
                        <c:v>41660</c:v>
                      </c:pt>
                      <c:pt idx="134">
                        <c:v>41675</c:v>
                      </c:pt>
                      <c:pt idx="135">
                        <c:v>41690</c:v>
                      </c:pt>
                      <c:pt idx="136">
                        <c:v>41703</c:v>
                      </c:pt>
                      <c:pt idx="137">
                        <c:v>41718</c:v>
                      </c:pt>
                      <c:pt idx="138">
                        <c:v>41736</c:v>
                      </c:pt>
                      <c:pt idx="139">
                        <c:v>41751</c:v>
                      </c:pt>
                      <c:pt idx="140">
                        <c:v>41765</c:v>
                      </c:pt>
                      <c:pt idx="141">
                        <c:v>41779</c:v>
                      </c:pt>
                      <c:pt idx="142">
                        <c:v>41795</c:v>
                      </c:pt>
                      <c:pt idx="143">
                        <c:v>41810</c:v>
                      </c:pt>
                      <c:pt idx="144">
                        <c:v>41827</c:v>
                      </c:pt>
                      <c:pt idx="145">
                        <c:v>41842</c:v>
                      </c:pt>
                      <c:pt idx="146">
                        <c:v>41856</c:v>
                      </c:pt>
                      <c:pt idx="147">
                        <c:v>41871</c:v>
                      </c:pt>
                      <c:pt idx="148">
                        <c:v>41887</c:v>
                      </c:pt>
                      <c:pt idx="149">
                        <c:v>41904</c:v>
                      </c:pt>
                      <c:pt idx="150">
                        <c:v>41919</c:v>
                      </c:pt>
                      <c:pt idx="151">
                        <c:v>41933</c:v>
                      </c:pt>
                      <c:pt idx="152">
                        <c:v>41948</c:v>
                      </c:pt>
                      <c:pt idx="153">
                        <c:v>41963</c:v>
                      </c:pt>
                      <c:pt idx="154">
                        <c:v>41978</c:v>
                      </c:pt>
                      <c:pt idx="155">
                        <c:v>41989</c:v>
                      </c:pt>
                      <c:pt idx="156">
                        <c:v>42011</c:v>
                      </c:pt>
                      <c:pt idx="157">
                        <c:v>42024</c:v>
                      </c:pt>
                      <c:pt idx="158">
                        <c:v>42040</c:v>
                      </c:pt>
                      <c:pt idx="159">
                        <c:v>42055</c:v>
                      </c:pt>
                      <c:pt idx="160">
                        <c:v>42068</c:v>
                      </c:pt>
                      <c:pt idx="161">
                        <c:v>42083</c:v>
                      </c:pt>
                      <c:pt idx="162">
                        <c:v>42101</c:v>
                      </c:pt>
                      <c:pt idx="163">
                        <c:v>42115</c:v>
                      </c:pt>
                      <c:pt idx="164">
                        <c:v>42129</c:v>
                      </c:pt>
                      <c:pt idx="165">
                        <c:v>42144</c:v>
                      </c:pt>
                      <c:pt idx="166">
                        <c:v>42160</c:v>
                      </c:pt>
                      <c:pt idx="167">
                        <c:v>42177</c:v>
                      </c:pt>
                      <c:pt idx="168">
                        <c:v>42192</c:v>
                      </c:pt>
                      <c:pt idx="169">
                        <c:v>42206</c:v>
                      </c:pt>
                      <c:pt idx="170">
                        <c:v>42221</c:v>
                      </c:pt>
                      <c:pt idx="171">
                        <c:v>42236</c:v>
                      </c:pt>
                      <c:pt idx="172">
                        <c:v>42254</c:v>
                      </c:pt>
                      <c:pt idx="173">
                        <c:v>42269</c:v>
                      </c:pt>
                      <c:pt idx="174">
                        <c:v>42283</c:v>
                      </c:pt>
                      <c:pt idx="175">
                        <c:v>42299</c:v>
                      </c:pt>
                      <c:pt idx="176">
                        <c:v>42313</c:v>
                      </c:pt>
                      <c:pt idx="177">
                        <c:v>42328</c:v>
                      </c:pt>
                      <c:pt idx="178">
                        <c:v>42345</c:v>
                      </c:pt>
                      <c:pt idx="179">
                        <c:v>42354</c:v>
                      </c:pt>
                      <c:pt idx="180">
                        <c:v>42376</c:v>
                      </c:pt>
                      <c:pt idx="181">
                        <c:v>42389</c:v>
                      </c:pt>
                      <c:pt idx="182">
                        <c:v>42405</c:v>
                      </c:pt>
                      <c:pt idx="183">
                        <c:v>42422</c:v>
                      </c:pt>
                      <c:pt idx="184">
                        <c:v>42436</c:v>
                      </c:pt>
                      <c:pt idx="185">
                        <c:v>42447</c:v>
                      </c:pt>
                      <c:pt idx="186">
                        <c:v>42465</c:v>
                      </c:pt>
                      <c:pt idx="187">
                        <c:v>42480</c:v>
                      </c:pt>
                      <c:pt idx="188">
                        <c:v>42496</c:v>
                      </c:pt>
                      <c:pt idx="189">
                        <c:v>42510</c:v>
                      </c:pt>
                      <c:pt idx="190">
                        <c:v>42528</c:v>
                      </c:pt>
                      <c:pt idx="191">
                        <c:v>42542</c:v>
                      </c:pt>
                      <c:pt idx="192">
                        <c:v>42556</c:v>
                      </c:pt>
                      <c:pt idx="193">
                        <c:v>42571</c:v>
                      </c:pt>
                      <c:pt idx="194">
                        <c:v>42587</c:v>
                      </c:pt>
                      <c:pt idx="195">
                        <c:v>42604</c:v>
                      </c:pt>
                      <c:pt idx="196">
                        <c:v>42619</c:v>
                      </c:pt>
                      <c:pt idx="197">
                        <c:v>42633</c:v>
                      </c:pt>
                      <c:pt idx="198">
                        <c:v>42648</c:v>
                      </c:pt>
                      <c:pt idx="199">
                        <c:v>42664</c:v>
                      </c:pt>
                      <c:pt idx="200">
                        <c:v>42681</c:v>
                      </c:pt>
                      <c:pt idx="201">
                        <c:v>42696</c:v>
                      </c:pt>
                      <c:pt idx="202">
                        <c:v>42710</c:v>
                      </c:pt>
                      <c:pt idx="203">
                        <c:v>42720</c:v>
                      </c:pt>
                      <c:pt idx="204">
                        <c:v>42740</c:v>
                      </c:pt>
                      <c:pt idx="205">
                        <c:v>42755</c:v>
                      </c:pt>
                      <c:pt idx="206">
                        <c:v>42773</c:v>
                      </c:pt>
                      <c:pt idx="207">
                        <c:v>42794</c:v>
                      </c:pt>
                      <c:pt idx="208">
                        <c:v>42801</c:v>
                      </c:pt>
                      <c:pt idx="209">
                        <c:v>42815</c:v>
                      </c:pt>
                      <c:pt idx="210">
                        <c:v>42830</c:v>
                      </c:pt>
                      <c:pt idx="211">
                        <c:v>42845</c:v>
                      </c:pt>
                      <c:pt idx="212">
                        <c:v>42860</c:v>
                      </c:pt>
                      <c:pt idx="213">
                        <c:v>42877</c:v>
                      </c:pt>
                      <c:pt idx="214">
                        <c:v>42892</c:v>
                      </c:pt>
                      <c:pt idx="215">
                        <c:v>42906</c:v>
                      </c:pt>
                      <c:pt idx="216">
                        <c:v>42921</c:v>
                      </c:pt>
                      <c:pt idx="217">
                        <c:v>42936</c:v>
                      </c:pt>
                      <c:pt idx="218">
                        <c:v>42954</c:v>
                      </c:pt>
                      <c:pt idx="219">
                        <c:v>42969</c:v>
                      </c:pt>
                      <c:pt idx="220">
                        <c:v>42983</c:v>
                      </c:pt>
                      <c:pt idx="221">
                        <c:v>42998</c:v>
                      </c:pt>
                      <c:pt idx="222">
                        <c:v>43013</c:v>
                      </c:pt>
                      <c:pt idx="223">
                        <c:v>43028</c:v>
                      </c:pt>
                      <c:pt idx="224">
                        <c:v>43046</c:v>
                      </c:pt>
                      <c:pt idx="225">
                        <c:v>43060</c:v>
                      </c:pt>
                      <c:pt idx="226">
                        <c:v>43074</c:v>
                      </c:pt>
                      <c:pt idx="227">
                        <c:v>43084</c:v>
                      </c:pt>
                      <c:pt idx="228">
                        <c:v>43108</c:v>
                      </c:pt>
                      <c:pt idx="229">
                        <c:v>43122</c:v>
                      </c:pt>
                      <c:pt idx="230">
                        <c:v>43137</c:v>
                      </c:pt>
                      <c:pt idx="231">
                        <c:v>43151</c:v>
                      </c:pt>
                      <c:pt idx="232">
                        <c:v>43165</c:v>
                      </c:pt>
                      <c:pt idx="233">
                        <c:v>43179</c:v>
                      </c:pt>
                      <c:pt idx="234">
                        <c:v>43195</c:v>
                      </c:pt>
                      <c:pt idx="235">
                        <c:v>43210</c:v>
                      </c:pt>
                      <c:pt idx="236">
                        <c:v>43227</c:v>
                      </c:pt>
                      <c:pt idx="237">
                        <c:v>43242</c:v>
                      </c:pt>
                      <c:pt idx="238">
                        <c:v>43256</c:v>
                      </c:pt>
                      <c:pt idx="239">
                        <c:v>43271</c:v>
                      </c:pt>
                      <c:pt idx="240">
                        <c:v>43286</c:v>
                      </c:pt>
                      <c:pt idx="241">
                        <c:v>43301</c:v>
                      </c:pt>
                      <c:pt idx="242">
                        <c:v>43319</c:v>
                      </c:pt>
                      <c:pt idx="243">
                        <c:v>43333</c:v>
                      </c:pt>
                      <c:pt idx="244">
                        <c:v>43348</c:v>
                      </c:pt>
                      <c:pt idx="245">
                        <c:v>43363</c:v>
                      </c:pt>
                      <c:pt idx="246">
                        <c:v>43378</c:v>
                      </c:pt>
                      <c:pt idx="247">
                        <c:v>43395</c:v>
                      </c:pt>
                      <c:pt idx="248">
                        <c:v>43410</c:v>
                      </c:pt>
                      <c:pt idx="249">
                        <c:v>43424</c:v>
                      </c:pt>
                      <c:pt idx="250">
                        <c:v>43439</c:v>
                      </c:pt>
                      <c:pt idx="251">
                        <c:v>43453</c:v>
                      </c:pt>
                      <c:pt idx="252">
                        <c:v>43472</c:v>
                      </c:pt>
                      <c:pt idx="253">
                        <c:v>43487</c:v>
                      </c:pt>
                      <c:pt idx="254">
                        <c:v>43501</c:v>
                      </c:pt>
                      <c:pt idx="255">
                        <c:v>43516</c:v>
                      </c:pt>
                      <c:pt idx="256">
                        <c:v>43529</c:v>
                      </c:pt>
                    </c:numCache>
                  </c:numRef>
                </c:cat>
                <c:val>
                  <c:numRef>
                    <c:extLst>
                      <c:ext uri="{02D57815-91ED-43cb-92C2-25804820EDAC}">
                        <c15:formulaRef>
                          <c15:sqref>Medianas!$G$2:$G$300</c15:sqref>
                        </c15:formulaRef>
                      </c:ext>
                    </c:extLst>
                    <c:numCache>
                      <c:formatCode>General</c:formatCode>
                      <c:ptCount val="299"/>
                      <c:pt idx="0">
                        <c:v>2</c:v>
                      </c:pt>
                      <c:pt idx="1">
                        <c:v>2</c:v>
                      </c:pt>
                      <c:pt idx="2">
                        <c:v>2</c:v>
                      </c:pt>
                      <c:pt idx="3">
                        <c:v>2</c:v>
                      </c:pt>
                      <c:pt idx="4">
                        <c:v>2</c:v>
                      </c:pt>
                      <c:pt idx="5">
                        <c:v>2</c:v>
                      </c:pt>
                      <c:pt idx="6">
                        <c:v>2</c:v>
                      </c:pt>
                      <c:pt idx="7">
                        <c:v>2</c:v>
                      </c:pt>
                      <c:pt idx="8">
                        <c:v>2</c:v>
                      </c:pt>
                      <c:pt idx="9">
                        <c:v>2</c:v>
                      </c:pt>
                      <c:pt idx="10">
                        <c:v>2</c:v>
                      </c:pt>
                      <c:pt idx="11">
                        <c:v>2</c:v>
                      </c:pt>
                      <c:pt idx="12">
                        <c:v>2</c:v>
                      </c:pt>
                      <c:pt idx="13">
                        <c:v>2</c:v>
                      </c:pt>
                      <c:pt idx="14">
                        <c:v>2</c:v>
                      </c:pt>
                      <c:pt idx="15">
                        <c:v>2</c:v>
                      </c:pt>
                      <c:pt idx="16">
                        <c:v>2</c:v>
                      </c:pt>
                      <c:pt idx="17">
                        <c:v>2</c:v>
                      </c:pt>
                      <c:pt idx="18">
                        <c:v>2</c:v>
                      </c:pt>
                      <c:pt idx="19">
                        <c:v>2</c:v>
                      </c:pt>
                      <c:pt idx="20">
                        <c:v>2</c:v>
                      </c:pt>
                      <c:pt idx="21">
                        <c:v>2</c:v>
                      </c:pt>
                      <c:pt idx="22">
                        <c:v>2</c:v>
                      </c:pt>
                      <c:pt idx="23">
                        <c:v>2</c:v>
                      </c:pt>
                      <c:pt idx="24">
                        <c:v>2</c:v>
                      </c:pt>
                      <c:pt idx="25">
                        <c:v>2</c:v>
                      </c:pt>
                      <c:pt idx="26">
                        <c:v>2</c:v>
                      </c:pt>
                      <c:pt idx="27">
                        <c:v>2</c:v>
                      </c:pt>
                      <c:pt idx="28">
                        <c:v>2</c:v>
                      </c:pt>
                      <c:pt idx="29">
                        <c:v>2</c:v>
                      </c:pt>
                      <c:pt idx="30">
                        <c:v>2</c:v>
                      </c:pt>
                      <c:pt idx="31">
                        <c:v>2</c:v>
                      </c:pt>
                      <c:pt idx="32">
                        <c:v>2</c:v>
                      </c:pt>
                      <c:pt idx="33">
                        <c:v>2</c:v>
                      </c:pt>
                      <c:pt idx="34">
                        <c:v>2</c:v>
                      </c:pt>
                      <c:pt idx="35">
                        <c:v>2</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2</c:v>
                      </c:pt>
                      <c:pt idx="99">
                        <c:v>2</c:v>
                      </c:pt>
                      <c:pt idx="100">
                        <c:v>2</c:v>
                      </c:pt>
                      <c:pt idx="101">
                        <c:v>2</c:v>
                      </c:pt>
                      <c:pt idx="102">
                        <c:v>2</c:v>
                      </c:pt>
                      <c:pt idx="103">
                        <c:v>2</c:v>
                      </c:pt>
                      <c:pt idx="104">
                        <c:v>2</c:v>
                      </c:pt>
                      <c:pt idx="105">
                        <c:v>2</c:v>
                      </c:pt>
                      <c:pt idx="106">
                        <c:v>2</c:v>
                      </c:pt>
                      <c:pt idx="107">
                        <c:v>2</c:v>
                      </c:pt>
                      <c:pt idx="108">
                        <c:v>2</c:v>
                      </c:pt>
                      <c:pt idx="109">
                        <c:v>2</c:v>
                      </c:pt>
                      <c:pt idx="110">
                        <c:v>2</c:v>
                      </c:pt>
                      <c:pt idx="111">
                        <c:v>2</c:v>
                      </c:pt>
                      <c:pt idx="112">
                        <c:v>2</c:v>
                      </c:pt>
                      <c:pt idx="113">
                        <c:v>2</c:v>
                      </c:pt>
                      <c:pt idx="114">
                        <c:v>2</c:v>
                      </c:pt>
                      <c:pt idx="115">
                        <c:v>2</c:v>
                      </c:pt>
                      <c:pt idx="116">
                        <c:v>2</c:v>
                      </c:pt>
                      <c:pt idx="117">
                        <c:v>2</c:v>
                      </c:pt>
                      <c:pt idx="118">
                        <c:v>2</c:v>
                      </c:pt>
                      <c:pt idx="119">
                        <c:v>2</c:v>
                      </c:pt>
                      <c:pt idx="120">
                        <c:v>2</c:v>
                      </c:pt>
                      <c:pt idx="121">
                        <c:v>2</c:v>
                      </c:pt>
                      <c:pt idx="122">
                        <c:v>2</c:v>
                      </c:pt>
                      <c:pt idx="123">
                        <c:v>2</c:v>
                      </c:pt>
                      <c:pt idx="124">
                        <c:v>2</c:v>
                      </c:pt>
                      <c:pt idx="125">
                        <c:v>2</c:v>
                      </c:pt>
                      <c:pt idx="126">
                        <c:v>2</c:v>
                      </c:pt>
                      <c:pt idx="127">
                        <c:v>2</c:v>
                      </c:pt>
                      <c:pt idx="128">
                        <c:v>2</c:v>
                      </c:pt>
                      <c:pt idx="129">
                        <c:v>2</c:v>
                      </c:pt>
                      <c:pt idx="130">
                        <c:v>2</c:v>
                      </c:pt>
                      <c:pt idx="131">
                        <c:v>2</c:v>
                      </c:pt>
                      <c:pt idx="132">
                        <c:v>2</c:v>
                      </c:pt>
                      <c:pt idx="133">
                        <c:v>2</c:v>
                      </c:pt>
                      <c:pt idx="134">
                        <c:v>2</c:v>
                      </c:pt>
                      <c:pt idx="135">
                        <c:v>2</c:v>
                      </c:pt>
                      <c:pt idx="136">
                        <c:v>2</c:v>
                      </c:pt>
                      <c:pt idx="137">
                        <c:v>2</c:v>
                      </c:pt>
                      <c:pt idx="138">
                        <c:v>2</c:v>
                      </c:pt>
                      <c:pt idx="139">
                        <c:v>2</c:v>
                      </c:pt>
                      <c:pt idx="140">
                        <c:v>2</c:v>
                      </c:pt>
                      <c:pt idx="141">
                        <c:v>2</c:v>
                      </c:pt>
                      <c:pt idx="142">
                        <c:v>2</c:v>
                      </c:pt>
                      <c:pt idx="143">
                        <c:v>2</c:v>
                      </c:pt>
                      <c:pt idx="144">
                        <c:v>2</c:v>
                      </c:pt>
                      <c:pt idx="145">
                        <c:v>2</c:v>
                      </c:pt>
                      <c:pt idx="146">
                        <c:v>2</c:v>
                      </c:pt>
                      <c:pt idx="147">
                        <c:v>2</c:v>
                      </c:pt>
                      <c:pt idx="148">
                        <c:v>2</c:v>
                      </c:pt>
                      <c:pt idx="149">
                        <c:v>2</c:v>
                      </c:pt>
                      <c:pt idx="150">
                        <c:v>2</c:v>
                      </c:pt>
                      <c:pt idx="151">
                        <c:v>2</c:v>
                      </c:pt>
                      <c:pt idx="152">
                        <c:v>2</c:v>
                      </c:pt>
                      <c:pt idx="153">
                        <c:v>2</c:v>
                      </c:pt>
                      <c:pt idx="154">
                        <c:v>2</c:v>
                      </c:pt>
                      <c:pt idx="155">
                        <c:v>2</c:v>
                      </c:pt>
                      <c:pt idx="156">
                        <c:v>2</c:v>
                      </c:pt>
                      <c:pt idx="157">
                        <c:v>2</c:v>
                      </c:pt>
                      <c:pt idx="158">
                        <c:v>2</c:v>
                      </c:pt>
                      <c:pt idx="159">
                        <c:v>2</c:v>
                      </c:pt>
                      <c:pt idx="160">
                        <c:v>2</c:v>
                      </c:pt>
                      <c:pt idx="161">
                        <c:v>2</c:v>
                      </c:pt>
                      <c:pt idx="162">
                        <c:v>2</c:v>
                      </c:pt>
                      <c:pt idx="163">
                        <c:v>2</c:v>
                      </c:pt>
                      <c:pt idx="164">
                        <c:v>2</c:v>
                      </c:pt>
                      <c:pt idx="165">
                        <c:v>2</c:v>
                      </c:pt>
                      <c:pt idx="166">
                        <c:v>2</c:v>
                      </c:pt>
                      <c:pt idx="167">
                        <c:v>2</c:v>
                      </c:pt>
                      <c:pt idx="168">
                        <c:v>2</c:v>
                      </c:pt>
                      <c:pt idx="169">
                        <c:v>2</c:v>
                      </c:pt>
                      <c:pt idx="170">
                        <c:v>2</c:v>
                      </c:pt>
                      <c:pt idx="171">
                        <c:v>2</c:v>
                      </c:pt>
                      <c:pt idx="172">
                        <c:v>2</c:v>
                      </c:pt>
                      <c:pt idx="173">
                        <c:v>2</c:v>
                      </c:pt>
                      <c:pt idx="174">
                        <c:v>2</c:v>
                      </c:pt>
                      <c:pt idx="175">
                        <c:v>2</c:v>
                      </c:pt>
                      <c:pt idx="176">
                        <c:v>2</c:v>
                      </c:pt>
                      <c:pt idx="177">
                        <c:v>2</c:v>
                      </c:pt>
                      <c:pt idx="178">
                        <c:v>2</c:v>
                      </c:pt>
                      <c:pt idx="179">
                        <c:v>2</c:v>
                      </c:pt>
                      <c:pt idx="180">
                        <c:v>2</c:v>
                      </c:pt>
                      <c:pt idx="181">
                        <c:v>2</c:v>
                      </c:pt>
                      <c:pt idx="182">
                        <c:v>2</c:v>
                      </c:pt>
                      <c:pt idx="183">
                        <c:v>2</c:v>
                      </c:pt>
                      <c:pt idx="184">
                        <c:v>2</c:v>
                      </c:pt>
                      <c:pt idx="185">
                        <c:v>2</c:v>
                      </c:pt>
                      <c:pt idx="186">
                        <c:v>2</c:v>
                      </c:pt>
                      <c:pt idx="187">
                        <c:v>2</c:v>
                      </c:pt>
                      <c:pt idx="188">
                        <c:v>2</c:v>
                      </c:pt>
                      <c:pt idx="189">
                        <c:v>2</c:v>
                      </c:pt>
                      <c:pt idx="190">
                        <c:v>2</c:v>
                      </c:pt>
                      <c:pt idx="191">
                        <c:v>2</c:v>
                      </c:pt>
                      <c:pt idx="192">
                        <c:v>2</c:v>
                      </c:pt>
                      <c:pt idx="193">
                        <c:v>2</c:v>
                      </c:pt>
                      <c:pt idx="194">
                        <c:v>2</c:v>
                      </c:pt>
                      <c:pt idx="195">
                        <c:v>2</c:v>
                      </c:pt>
                      <c:pt idx="196">
                        <c:v>2</c:v>
                      </c:pt>
                      <c:pt idx="197">
                        <c:v>2</c:v>
                      </c:pt>
                      <c:pt idx="198">
                        <c:v>2</c:v>
                      </c:pt>
                      <c:pt idx="199">
                        <c:v>2</c:v>
                      </c:pt>
                      <c:pt idx="200">
                        <c:v>2</c:v>
                      </c:pt>
                      <c:pt idx="201">
                        <c:v>2</c:v>
                      </c:pt>
                      <c:pt idx="202">
                        <c:v>2</c:v>
                      </c:pt>
                      <c:pt idx="203">
                        <c:v>2</c:v>
                      </c:pt>
                      <c:pt idx="204">
                        <c:v>2</c:v>
                      </c:pt>
                      <c:pt idx="205">
                        <c:v>2</c:v>
                      </c:pt>
                      <c:pt idx="206">
                        <c:v>2</c:v>
                      </c:pt>
                      <c:pt idx="207">
                        <c:v>2</c:v>
                      </c:pt>
                      <c:pt idx="208">
                        <c:v>2</c:v>
                      </c:pt>
                      <c:pt idx="209">
                        <c:v>2</c:v>
                      </c:pt>
                      <c:pt idx="210">
                        <c:v>2</c:v>
                      </c:pt>
                      <c:pt idx="211">
                        <c:v>2</c:v>
                      </c:pt>
                      <c:pt idx="212">
                        <c:v>2</c:v>
                      </c:pt>
                      <c:pt idx="213">
                        <c:v>2</c:v>
                      </c:pt>
                      <c:pt idx="214">
                        <c:v>2</c:v>
                      </c:pt>
                      <c:pt idx="215">
                        <c:v>2</c:v>
                      </c:pt>
                      <c:pt idx="216">
                        <c:v>2</c:v>
                      </c:pt>
                      <c:pt idx="217">
                        <c:v>2</c:v>
                      </c:pt>
                      <c:pt idx="218">
                        <c:v>2</c:v>
                      </c:pt>
                      <c:pt idx="219">
                        <c:v>2</c:v>
                      </c:pt>
                      <c:pt idx="220">
                        <c:v>2</c:v>
                      </c:pt>
                      <c:pt idx="221">
                        <c:v>2</c:v>
                      </c:pt>
                      <c:pt idx="222">
                        <c:v>2</c:v>
                      </c:pt>
                      <c:pt idx="223">
                        <c:v>2</c:v>
                      </c:pt>
                      <c:pt idx="224">
                        <c:v>2</c:v>
                      </c:pt>
                      <c:pt idx="225">
                        <c:v>2</c:v>
                      </c:pt>
                      <c:pt idx="226">
                        <c:v>2</c:v>
                      </c:pt>
                      <c:pt idx="227">
                        <c:v>2</c:v>
                      </c:pt>
                      <c:pt idx="228">
                        <c:v>2</c:v>
                      </c:pt>
                      <c:pt idx="229">
                        <c:v>2</c:v>
                      </c:pt>
                      <c:pt idx="230">
                        <c:v>2</c:v>
                      </c:pt>
                      <c:pt idx="231">
                        <c:v>2</c:v>
                      </c:pt>
                      <c:pt idx="232">
                        <c:v>2</c:v>
                      </c:pt>
                      <c:pt idx="233">
                        <c:v>2</c:v>
                      </c:pt>
                      <c:pt idx="234">
                        <c:v>2</c:v>
                      </c:pt>
                      <c:pt idx="235">
                        <c:v>2</c:v>
                      </c:pt>
                      <c:pt idx="236">
                        <c:v>2</c:v>
                      </c:pt>
                      <c:pt idx="237">
                        <c:v>2</c:v>
                      </c:pt>
                      <c:pt idx="238">
                        <c:v>2</c:v>
                      </c:pt>
                      <c:pt idx="239">
                        <c:v>2</c:v>
                      </c:pt>
                      <c:pt idx="240">
                        <c:v>2</c:v>
                      </c:pt>
                      <c:pt idx="241">
                        <c:v>2</c:v>
                      </c:pt>
                      <c:pt idx="242">
                        <c:v>2</c:v>
                      </c:pt>
                      <c:pt idx="243">
                        <c:v>2</c:v>
                      </c:pt>
                      <c:pt idx="244">
                        <c:v>2</c:v>
                      </c:pt>
                      <c:pt idx="245">
                        <c:v>2</c:v>
                      </c:pt>
                      <c:pt idx="246">
                        <c:v>2</c:v>
                      </c:pt>
                      <c:pt idx="247">
                        <c:v>2</c:v>
                      </c:pt>
                      <c:pt idx="248">
                        <c:v>2</c:v>
                      </c:pt>
                      <c:pt idx="249">
                        <c:v>2</c:v>
                      </c:pt>
                      <c:pt idx="250">
                        <c:v>2</c:v>
                      </c:pt>
                      <c:pt idx="251">
                        <c:v>2</c:v>
                      </c:pt>
                      <c:pt idx="252">
                        <c:v>2</c:v>
                      </c:pt>
                      <c:pt idx="253">
                        <c:v>2</c:v>
                      </c:pt>
                      <c:pt idx="254">
                        <c:v>2</c:v>
                      </c:pt>
                      <c:pt idx="255">
                        <c:v>2</c:v>
                      </c:pt>
                      <c:pt idx="256">
                        <c:v>2</c:v>
                      </c:pt>
                    </c:numCache>
                  </c:numRef>
                </c:val>
                <c:smooth val="0"/>
                <c:extLst>
                  <c:ext xmlns:c16="http://schemas.microsoft.com/office/drawing/2014/chart" uri="{C3380CC4-5D6E-409C-BE32-E72D297353CC}">
                    <c16:uniqueId val="{00000004-6B8D-4EBD-8314-F5AFD0CD3580}"/>
                  </c:ext>
                </c:extLst>
              </c15:ser>
            </c15:filteredLineSeries>
            <c15:filteredLineSeries>
              <c15:ser>
                <c:idx val="3"/>
                <c:order val="4"/>
                <c:tx>
                  <c:strRef>
                    <c:extLst xmlns:c15="http://schemas.microsoft.com/office/drawing/2012/chart">
                      <c:ext xmlns:c15="http://schemas.microsoft.com/office/drawing/2012/chart" uri="{02D57815-91ED-43cb-92C2-25804820EDAC}">
                        <c15:formulaRef>
                          <c15:sqref>Medianas!$H$1</c15:sqref>
                        </c15:formulaRef>
                      </c:ext>
                    </c:extLst>
                    <c:strCache>
                      <c:ptCount val="1"/>
                      <c:pt idx="0">
                        <c:v>Límite superior</c:v>
                      </c:pt>
                    </c:strCache>
                  </c:strRef>
                </c:tx>
                <c:spPr>
                  <a:ln w="38100">
                    <a:solidFill>
                      <a:srgbClr val="FF7800"/>
                    </a:solidFill>
                    <a:prstDash val="dash"/>
                  </a:ln>
                </c:spPr>
                <c:marker>
                  <c:symbol val="none"/>
                </c:marker>
                <c:cat>
                  <c:numRef>
                    <c:extLst xmlns:c15="http://schemas.microsoft.com/office/drawing/2012/chart">
                      <c:ext xmlns:c15="http://schemas.microsoft.com/office/drawing/2012/chart" uri="{02D57815-91ED-43cb-92C2-25804820EDAC}">
                        <c15:formulaRef>
                          <c15:sqref>Medianas!$B$2:$B$300</c15:sqref>
                        </c15:formulaRef>
                      </c:ext>
                    </c:extLst>
                    <c:numCache>
                      <c:formatCode>m/d/yyyy</c:formatCode>
                      <c:ptCount val="299"/>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41646</c:v>
                      </c:pt>
                      <c:pt idx="133">
                        <c:v>41660</c:v>
                      </c:pt>
                      <c:pt idx="134">
                        <c:v>41675</c:v>
                      </c:pt>
                      <c:pt idx="135">
                        <c:v>41690</c:v>
                      </c:pt>
                      <c:pt idx="136">
                        <c:v>41703</c:v>
                      </c:pt>
                      <c:pt idx="137">
                        <c:v>41718</c:v>
                      </c:pt>
                      <c:pt idx="138">
                        <c:v>41736</c:v>
                      </c:pt>
                      <c:pt idx="139">
                        <c:v>41751</c:v>
                      </c:pt>
                      <c:pt idx="140">
                        <c:v>41765</c:v>
                      </c:pt>
                      <c:pt idx="141">
                        <c:v>41779</c:v>
                      </c:pt>
                      <c:pt idx="142">
                        <c:v>41795</c:v>
                      </c:pt>
                      <c:pt idx="143">
                        <c:v>41810</c:v>
                      </c:pt>
                      <c:pt idx="144">
                        <c:v>41827</c:v>
                      </c:pt>
                      <c:pt idx="145">
                        <c:v>41842</c:v>
                      </c:pt>
                      <c:pt idx="146">
                        <c:v>41856</c:v>
                      </c:pt>
                      <c:pt idx="147">
                        <c:v>41871</c:v>
                      </c:pt>
                      <c:pt idx="148">
                        <c:v>41887</c:v>
                      </c:pt>
                      <c:pt idx="149">
                        <c:v>41904</c:v>
                      </c:pt>
                      <c:pt idx="150">
                        <c:v>41919</c:v>
                      </c:pt>
                      <c:pt idx="151">
                        <c:v>41933</c:v>
                      </c:pt>
                      <c:pt idx="152">
                        <c:v>41948</c:v>
                      </c:pt>
                      <c:pt idx="153">
                        <c:v>41963</c:v>
                      </c:pt>
                      <c:pt idx="154">
                        <c:v>41978</c:v>
                      </c:pt>
                      <c:pt idx="155">
                        <c:v>41989</c:v>
                      </c:pt>
                      <c:pt idx="156">
                        <c:v>42011</c:v>
                      </c:pt>
                      <c:pt idx="157">
                        <c:v>42024</c:v>
                      </c:pt>
                      <c:pt idx="158">
                        <c:v>42040</c:v>
                      </c:pt>
                      <c:pt idx="159">
                        <c:v>42055</c:v>
                      </c:pt>
                      <c:pt idx="160">
                        <c:v>42068</c:v>
                      </c:pt>
                      <c:pt idx="161">
                        <c:v>42083</c:v>
                      </c:pt>
                      <c:pt idx="162">
                        <c:v>42101</c:v>
                      </c:pt>
                      <c:pt idx="163">
                        <c:v>42115</c:v>
                      </c:pt>
                      <c:pt idx="164">
                        <c:v>42129</c:v>
                      </c:pt>
                      <c:pt idx="165">
                        <c:v>42144</c:v>
                      </c:pt>
                      <c:pt idx="166">
                        <c:v>42160</c:v>
                      </c:pt>
                      <c:pt idx="167">
                        <c:v>42177</c:v>
                      </c:pt>
                      <c:pt idx="168">
                        <c:v>42192</c:v>
                      </c:pt>
                      <c:pt idx="169">
                        <c:v>42206</c:v>
                      </c:pt>
                      <c:pt idx="170">
                        <c:v>42221</c:v>
                      </c:pt>
                      <c:pt idx="171">
                        <c:v>42236</c:v>
                      </c:pt>
                      <c:pt idx="172">
                        <c:v>42254</c:v>
                      </c:pt>
                      <c:pt idx="173">
                        <c:v>42269</c:v>
                      </c:pt>
                      <c:pt idx="174">
                        <c:v>42283</c:v>
                      </c:pt>
                      <c:pt idx="175">
                        <c:v>42299</c:v>
                      </c:pt>
                      <c:pt idx="176">
                        <c:v>42313</c:v>
                      </c:pt>
                      <c:pt idx="177">
                        <c:v>42328</c:v>
                      </c:pt>
                      <c:pt idx="178">
                        <c:v>42345</c:v>
                      </c:pt>
                      <c:pt idx="179">
                        <c:v>42354</c:v>
                      </c:pt>
                      <c:pt idx="180">
                        <c:v>42376</c:v>
                      </c:pt>
                      <c:pt idx="181">
                        <c:v>42389</c:v>
                      </c:pt>
                      <c:pt idx="182">
                        <c:v>42405</c:v>
                      </c:pt>
                      <c:pt idx="183">
                        <c:v>42422</c:v>
                      </c:pt>
                      <c:pt idx="184">
                        <c:v>42436</c:v>
                      </c:pt>
                      <c:pt idx="185">
                        <c:v>42447</c:v>
                      </c:pt>
                      <c:pt idx="186">
                        <c:v>42465</c:v>
                      </c:pt>
                      <c:pt idx="187">
                        <c:v>42480</c:v>
                      </c:pt>
                      <c:pt idx="188">
                        <c:v>42496</c:v>
                      </c:pt>
                      <c:pt idx="189">
                        <c:v>42510</c:v>
                      </c:pt>
                      <c:pt idx="190">
                        <c:v>42528</c:v>
                      </c:pt>
                      <c:pt idx="191">
                        <c:v>42542</c:v>
                      </c:pt>
                      <c:pt idx="192">
                        <c:v>42556</c:v>
                      </c:pt>
                      <c:pt idx="193">
                        <c:v>42571</c:v>
                      </c:pt>
                      <c:pt idx="194">
                        <c:v>42587</c:v>
                      </c:pt>
                      <c:pt idx="195">
                        <c:v>42604</c:v>
                      </c:pt>
                      <c:pt idx="196">
                        <c:v>42619</c:v>
                      </c:pt>
                      <c:pt idx="197">
                        <c:v>42633</c:v>
                      </c:pt>
                      <c:pt idx="198">
                        <c:v>42648</c:v>
                      </c:pt>
                      <c:pt idx="199">
                        <c:v>42664</c:v>
                      </c:pt>
                      <c:pt idx="200">
                        <c:v>42681</c:v>
                      </c:pt>
                      <c:pt idx="201">
                        <c:v>42696</c:v>
                      </c:pt>
                      <c:pt idx="202">
                        <c:v>42710</c:v>
                      </c:pt>
                      <c:pt idx="203">
                        <c:v>42720</c:v>
                      </c:pt>
                      <c:pt idx="204">
                        <c:v>42740</c:v>
                      </c:pt>
                      <c:pt idx="205">
                        <c:v>42755</c:v>
                      </c:pt>
                      <c:pt idx="206">
                        <c:v>42773</c:v>
                      </c:pt>
                      <c:pt idx="207">
                        <c:v>42794</c:v>
                      </c:pt>
                      <c:pt idx="208">
                        <c:v>42801</c:v>
                      </c:pt>
                      <c:pt idx="209">
                        <c:v>42815</c:v>
                      </c:pt>
                      <c:pt idx="210">
                        <c:v>42830</c:v>
                      </c:pt>
                      <c:pt idx="211">
                        <c:v>42845</c:v>
                      </c:pt>
                      <c:pt idx="212">
                        <c:v>42860</c:v>
                      </c:pt>
                      <c:pt idx="213">
                        <c:v>42877</c:v>
                      </c:pt>
                      <c:pt idx="214">
                        <c:v>42892</c:v>
                      </c:pt>
                      <c:pt idx="215">
                        <c:v>42906</c:v>
                      </c:pt>
                      <c:pt idx="216">
                        <c:v>42921</c:v>
                      </c:pt>
                      <c:pt idx="217">
                        <c:v>42936</c:v>
                      </c:pt>
                      <c:pt idx="218">
                        <c:v>42954</c:v>
                      </c:pt>
                      <c:pt idx="219">
                        <c:v>42969</c:v>
                      </c:pt>
                      <c:pt idx="220">
                        <c:v>42983</c:v>
                      </c:pt>
                      <c:pt idx="221">
                        <c:v>42998</c:v>
                      </c:pt>
                      <c:pt idx="222">
                        <c:v>43013</c:v>
                      </c:pt>
                      <c:pt idx="223">
                        <c:v>43028</c:v>
                      </c:pt>
                      <c:pt idx="224">
                        <c:v>43046</c:v>
                      </c:pt>
                      <c:pt idx="225">
                        <c:v>43060</c:v>
                      </c:pt>
                      <c:pt idx="226">
                        <c:v>43074</c:v>
                      </c:pt>
                      <c:pt idx="227">
                        <c:v>43084</c:v>
                      </c:pt>
                      <c:pt idx="228">
                        <c:v>43108</c:v>
                      </c:pt>
                      <c:pt idx="229">
                        <c:v>43122</c:v>
                      </c:pt>
                      <c:pt idx="230">
                        <c:v>43137</c:v>
                      </c:pt>
                      <c:pt idx="231">
                        <c:v>43151</c:v>
                      </c:pt>
                      <c:pt idx="232">
                        <c:v>43165</c:v>
                      </c:pt>
                      <c:pt idx="233">
                        <c:v>43179</c:v>
                      </c:pt>
                      <c:pt idx="234">
                        <c:v>43195</c:v>
                      </c:pt>
                      <c:pt idx="235">
                        <c:v>43210</c:v>
                      </c:pt>
                      <c:pt idx="236">
                        <c:v>43227</c:v>
                      </c:pt>
                      <c:pt idx="237">
                        <c:v>43242</c:v>
                      </c:pt>
                      <c:pt idx="238">
                        <c:v>43256</c:v>
                      </c:pt>
                      <c:pt idx="239">
                        <c:v>43271</c:v>
                      </c:pt>
                      <c:pt idx="240">
                        <c:v>43286</c:v>
                      </c:pt>
                      <c:pt idx="241">
                        <c:v>43301</c:v>
                      </c:pt>
                      <c:pt idx="242">
                        <c:v>43319</c:v>
                      </c:pt>
                      <c:pt idx="243">
                        <c:v>43333</c:v>
                      </c:pt>
                      <c:pt idx="244">
                        <c:v>43348</c:v>
                      </c:pt>
                      <c:pt idx="245">
                        <c:v>43363</c:v>
                      </c:pt>
                      <c:pt idx="246">
                        <c:v>43378</c:v>
                      </c:pt>
                      <c:pt idx="247">
                        <c:v>43395</c:v>
                      </c:pt>
                      <c:pt idx="248">
                        <c:v>43410</c:v>
                      </c:pt>
                      <c:pt idx="249">
                        <c:v>43424</c:v>
                      </c:pt>
                      <c:pt idx="250">
                        <c:v>43439</c:v>
                      </c:pt>
                      <c:pt idx="251">
                        <c:v>43453</c:v>
                      </c:pt>
                      <c:pt idx="252">
                        <c:v>43472</c:v>
                      </c:pt>
                      <c:pt idx="253">
                        <c:v>43487</c:v>
                      </c:pt>
                      <c:pt idx="254">
                        <c:v>43501</c:v>
                      </c:pt>
                      <c:pt idx="255">
                        <c:v>43516</c:v>
                      </c:pt>
                      <c:pt idx="256">
                        <c:v>43529</c:v>
                      </c:pt>
                    </c:numCache>
                  </c:numRef>
                </c:cat>
                <c:val>
                  <c:numRef>
                    <c:extLst xmlns:c15="http://schemas.microsoft.com/office/drawing/2012/chart">
                      <c:ext xmlns:c15="http://schemas.microsoft.com/office/drawing/2012/chart" uri="{02D57815-91ED-43cb-92C2-25804820EDAC}">
                        <c15:formulaRef>
                          <c15:sqref>Medianas!$H$2:$H$300</c15:sqref>
                        </c15:formulaRef>
                      </c:ext>
                    </c:extLst>
                    <c:numCache>
                      <c:formatCode>General</c:formatCode>
                      <c:ptCount val="299"/>
                      <c:pt idx="0">
                        <c:v>4</c:v>
                      </c:pt>
                      <c:pt idx="1">
                        <c:v>4</c:v>
                      </c:pt>
                      <c:pt idx="2">
                        <c:v>4</c:v>
                      </c:pt>
                      <c:pt idx="3">
                        <c:v>4</c:v>
                      </c:pt>
                      <c:pt idx="4">
                        <c:v>4</c:v>
                      </c:pt>
                      <c:pt idx="5">
                        <c:v>4</c:v>
                      </c:pt>
                      <c:pt idx="6">
                        <c:v>4</c:v>
                      </c:pt>
                      <c:pt idx="7">
                        <c:v>4</c:v>
                      </c:pt>
                      <c:pt idx="8">
                        <c:v>4</c:v>
                      </c:pt>
                      <c:pt idx="9">
                        <c:v>4</c:v>
                      </c:pt>
                      <c:pt idx="10">
                        <c:v>4</c:v>
                      </c:pt>
                      <c:pt idx="11">
                        <c:v>4</c:v>
                      </c:pt>
                      <c:pt idx="12">
                        <c:v>4</c:v>
                      </c:pt>
                      <c:pt idx="13">
                        <c:v>4</c:v>
                      </c:pt>
                      <c:pt idx="14">
                        <c:v>4</c:v>
                      </c:pt>
                      <c:pt idx="15">
                        <c:v>4</c:v>
                      </c:pt>
                      <c:pt idx="16">
                        <c:v>4</c:v>
                      </c:pt>
                      <c:pt idx="17">
                        <c:v>4</c:v>
                      </c:pt>
                      <c:pt idx="18">
                        <c:v>4</c:v>
                      </c:pt>
                      <c:pt idx="19">
                        <c:v>4</c:v>
                      </c:pt>
                      <c:pt idx="20">
                        <c:v>4</c:v>
                      </c:pt>
                      <c:pt idx="21">
                        <c:v>4</c:v>
                      </c:pt>
                      <c:pt idx="22">
                        <c:v>4</c:v>
                      </c:pt>
                      <c:pt idx="23">
                        <c:v>4</c:v>
                      </c:pt>
                      <c:pt idx="24">
                        <c:v>4</c:v>
                      </c:pt>
                      <c:pt idx="25">
                        <c:v>4</c:v>
                      </c:pt>
                      <c:pt idx="26">
                        <c:v>4</c:v>
                      </c:pt>
                      <c:pt idx="27">
                        <c:v>4</c:v>
                      </c:pt>
                      <c:pt idx="28">
                        <c:v>4</c:v>
                      </c:pt>
                      <c:pt idx="29">
                        <c:v>4</c:v>
                      </c:pt>
                      <c:pt idx="30">
                        <c:v>4</c:v>
                      </c:pt>
                      <c:pt idx="31">
                        <c:v>4</c:v>
                      </c:pt>
                      <c:pt idx="32">
                        <c:v>4</c:v>
                      </c:pt>
                      <c:pt idx="33">
                        <c:v>4</c:v>
                      </c:pt>
                      <c:pt idx="34">
                        <c:v>4</c:v>
                      </c:pt>
                      <c:pt idx="35">
                        <c:v>4</c:v>
                      </c:pt>
                      <c:pt idx="36">
                        <c:v>4</c:v>
                      </c:pt>
                      <c:pt idx="37">
                        <c:v>4</c:v>
                      </c:pt>
                      <c:pt idx="38">
                        <c:v>4</c:v>
                      </c:pt>
                      <c:pt idx="39">
                        <c:v>4</c:v>
                      </c:pt>
                      <c:pt idx="40">
                        <c:v>4</c:v>
                      </c:pt>
                      <c:pt idx="41">
                        <c:v>4</c:v>
                      </c:pt>
                      <c:pt idx="42">
                        <c:v>4</c:v>
                      </c:pt>
                      <c:pt idx="43">
                        <c:v>4</c:v>
                      </c:pt>
                      <c:pt idx="44">
                        <c:v>4</c:v>
                      </c:pt>
                      <c:pt idx="45">
                        <c:v>4</c:v>
                      </c:pt>
                      <c:pt idx="46">
                        <c:v>4</c:v>
                      </c:pt>
                      <c:pt idx="47">
                        <c:v>4</c:v>
                      </c:pt>
                      <c:pt idx="48">
                        <c:v>4</c:v>
                      </c:pt>
                      <c:pt idx="49">
                        <c:v>4</c:v>
                      </c:pt>
                      <c:pt idx="50">
                        <c:v>4</c:v>
                      </c:pt>
                      <c:pt idx="51">
                        <c:v>4</c:v>
                      </c:pt>
                      <c:pt idx="52">
                        <c:v>4</c:v>
                      </c:pt>
                      <c:pt idx="53">
                        <c:v>4</c:v>
                      </c:pt>
                      <c:pt idx="54">
                        <c:v>4</c:v>
                      </c:pt>
                      <c:pt idx="55">
                        <c:v>4</c:v>
                      </c:pt>
                      <c:pt idx="56">
                        <c:v>4</c:v>
                      </c:pt>
                      <c:pt idx="57">
                        <c:v>4</c:v>
                      </c:pt>
                      <c:pt idx="58">
                        <c:v>4</c:v>
                      </c:pt>
                      <c:pt idx="59">
                        <c:v>4</c:v>
                      </c:pt>
                      <c:pt idx="60">
                        <c:v>4</c:v>
                      </c:pt>
                      <c:pt idx="61">
                        <c:v>4</c:v>
                      </c:pt>
                      <c:pt idx="62">
                        <c:v>4</c:v>
                      </c:pt>
                      <c:pt idx="63">
                        <c:v>4</c:v>
                      </c:pt>
                      <c:pt idx="64">
                        <c:v>4</c:v>
                      </c:pt>
                      <c:pt idx="65">
                        <c:v>4</c:v>
                      </c:pt>
                      <c:pt idx="66">
                        <c:v>4</c:v>
                      </c:pt>
                      <c:pt idx="67">
                        <c:v>4</c:v>
                      </c:pt>
                      <c:pt idx="68">
                        <c:v>4</c:v>
                      </c:pt>
                      <c:pt idx="69">
                        <c:v>4</c:v>
                      </c:pt>
                      <c:pt idx="70">
                        <c:v>4</c:v>
                      </c:pt>
                      <c:pt idx="71">
                        <c:v>4</c:v>
                      </c:pt>
                      <c:pt idx="72">
                        <c:v>4</c:v>
                      </c:pt>
                      <c:pt idx="73">
                        <c:v>4</c:v>
                      </c:pt>
                      <c:pt idx="74">
                        <c:v>4</c:v>
                      </c:pt>
                      <c:pt idx="75">
                        <c:v>4</c:v>
                      </c:pt>
                      <c:pt idx="76">
                        <c:v>4</c:v>
                      </c:pt>
                      <c:pt idx="77">
                        <c:v>4</c:v>
                      </c:pt>
                      <c:pt idx="78">
                        <c:v>4</c:v>
                      </c:pt>
                      <c:pt idx="79">
                        <c:v>4</c:v>
                      </c:pt>
                      <c:pt idx="80">
                        <c:v>4</c:v>
                      </c:pt>
                      <c:pt idx="81">
                        <c:v>4</c:v>
                      </c:pt>
                      <c:pt idx="82">
                        <c:v>4</c:v>
                      </c:pt>
                      <c:pt idx="83">
                        <c:v>4</c:v>
                      </c:pt>
                      <c:pt idx="84">
                        <c:v>4</c:v>
                      </c:pt>
                      <c:pt idx="85">
                        <c:v>4</c:v>
                      </c:pt>
                      <c:pt idx="86">
                        <c:v>4</c:v>
                      </c:pt>
                      <c:pt idx="87">
                        <c:v>4</c:v>
                      </c:pt>
                      <c:pt idx="88">
                        <c:v>4</c:v>
                      </c:pt>
                      <c:pt idx="89">
                        <c:v>4</c:v>
                      </c:pt>
                      <c:pt idx="90">
                        <c:v>4</c:v>
                      </c:pt>
                      <c:pt idx="91">
                        <c:v>4</c:v>
                      </c:pt>
                      <c:pt idx="92">
                        <c:v>4</c:v>
                      </c:pt>
                      <c:pt idx="93">
                        <c:v>4</c:v>
                      </c:pt>
                      <c:pt idx="94">
                        <c:v>4</c:v>
                      </c:pt>
                      <c:pt idx="95">
                        <c:v>4</c:v>
                      </c:pt>
                      <c:pt idx="96">
                        <c:v>4</c:v>
                      </c:pt>
                      <c:pt idx="97">
                        <c:v>4</c:v>
                      </c:pt>
                      <c:pt idx="98">
                        <c:v>4</c:v>
                      </c:pt>
                      <c:pt idx="99">
                        <c:v>4</c:v>
                      </c:pt>
                      <c:pt idx="100">
                        <c:v>4</c:v>
                      </c:pt>
                      <c:pt idx="101">
                        <c:v>4</c:v>
                      </c:pt>
                      <c:pt idx="102">
                        <c:v>4</c:v>
                      </c:pt>
                      <c:pt idx="103">
                        <c:v>4</c:v>
                      </c:pt>
                      <c:pt idx="104">
                        <c:v>4</c:v>
                      </c:pt>
                      <c:pt idx="105">
                        <c:v>4</c:v>
                      </c:pt>
                      <c:pt idx="106">
                        <c:v>4</c:v>
                      </c:pt>
                      <c:pt idx="107">
                        <c:v>4</c:v>
                      </c:pt>
                      <c:pt idx="108">
                        <c:v>4</c:v>
                      </c:pt>
                      <c:pt idx="109">
                        <c:v>4</c:v>
                      </c:pt>
                      <c:pt idx="110">
                        <c:v>4</c:v>
                      </c:pt>
                      <c:pt idx="111">
                        <c:v>4</c:v>
                      </c:pt>
                      <c:pt idx="112">
                        <c:v>4</c:v>
                      </c:pt>
                      <c:pt idx="113">
                        <c:v>4</c:v>
                      </c:pt>
                      <c:pt idx="114">
                        <c:v>4</c:v>
                      </c:pt>
                      <c:pt idx="115">
                        <c:v>4</c:v>
                      </c:pt>
                      <c:pt idx="116">
                        <c:v>4</c:v>
                      </c:pt>
                      <c:pt idx="117">
                        <c:v>4</c:v>
                      </c:pt>
                      <c:pt idx="118">
                        <c:v>4</c:v>
                      </c:pt>
                      <c:pt idx="119">
                        <c:v>4</c:v>
                      </c:pt>
                      <c:pt idx="120">
                        <c:v>4</c:v>
                      </c:pt>
                      <c:pt idx="121">
                        <c:v>4</c:v>
                      </c:pt>
                      <c:pt idx="122">
                        <c:v>4</c:v>
                      </c:pt>
                      <c:pt idx="123">
                        <c:v>4</c:v>
                      </c:pt>
                      <c:pt idx="124">
                        <c:v>4</c:v>
                      </c:pt>
                      <c:pt idx="125">
                        <c:v>4</c:v>
                      </c:pt>
                      <c:pt idx="126">
                        <c:v>4</c:v>
                      </c:pt>
                      <c:pt idx="127">
                        <c:v>4</c:v>
                      </c:pt>
                      <c:pt idx="128">
                        <c:v>4</c:v>
                      </c:pt>
                      <c:pt idx="129">
                        <c:v>4</c:v>
                      </c:pt>
                      <c:pt idx="130">
                        <c:v>4</c:v>
                      </c:pt>
                      <c:pt idx="131">
                        <c:v>4</c:v>
                      </c:pt>
                      <c:pt idx="132">
                        <c:v>4</c:v>
                      </c:pt>
                      <c:pt idx="133">
                        <c:v>4</c:v>
                      </c:pt>
                      <c:pt idx="134">
                        <c:v>4</c:v>
                      </c:pt>
                      <c:pt idx="135">
                        <c:v>4</c:v>
                      </c:pt>
                      <c:pt idx="136">
                        <c:v>4</c:v>
                      </c:pt>
                      <c:pt idx="137">
                        <c:v>4</c:v>
                      </c:pt>
                      <c:pt idx="138">
                        <c:v>4</c:v>
                      </c:pt>
                      <c:pt idx="139">
                        <c:v>4</c:v>
                      </c:pt>
                      <c:pt idx="140">
                        <c:v>4</c:v>
                      </c:pt>
                      <c:pt idx="141">
                        <c:v>4</c:v>
                      </c:pt>
                      <c:pt idx="142">
                        <c:v>4</c:v>
                      </c:pt>
                      <c:pt idx="143">
                        <c:v>4</c:v>
                      </c:pt>
                      <c:pt idx="144">
                        <c:v>4</c:v>
                      </c:pt>
                      <c:pt idx="145">
                        <c:v>4</c:v>
                      </c:pt>
                      <c:pt idx="146">
                        <c:v>4</c:v>
                      </c:pt>
                      <c:pt idx="147">
                        <c:v>4</c:v>
                      </c:pt>
                      <c:pt idx="148">
                        <c:v>4</c:v>
                      </c:pt>
                      <c:pt idx="149">
                        <c:v>4</c:v>
                      </c:pt>
                      <c:pt idx="150">
                        <c:v>4</c:v>
                      </c:pt>
                      <c:pt idx="151">
                        <c:v>4</c:v>
                      </c:pt>
                      <c:pt idx="152">
                        <c:v>4</c:v>
                      </c:pt>
                      <c:pt idx="153">
                        <c:v>4</c:v>
                      </c:pt>
                      <c:pt idx="154">
                        <c:v>4</c:v>
                      </c:pt>
                      <c:pt idx="155">
                        <c:v>4</c:v>
                      </c:pt>
                      <c:pt idx="156">
                        <c:v>4</c:v>
                      </c:pt>
                      <c:pt idx="157">
                        <c:v>4</c:v>
                      </c:pt>
                      <c:pt idx="158">
                        <c:v>4</c:v>
                      </c:pt>
                      <c:pt idx="159">
                        <c:v>4</c:v>
                      </c:pt>
                      <c:pt idx="160">
                        <c:v>4</c:v>
                      </c:pt>
                      <c:pt idx="161">
                        <c:v>4</c:v>
                      </c:pt>
                      <c:pt idx="162">
                        <c:v>4</c:v>
                      </c:pt>
                      <c:pt idx="163">
                        <c:v>4</c:v>
                      </c:pt>
                      <c:pt idx="164">
                        <c:v>4</c:v>
                      </c:pt>
                      <c:pt idx="165">
                        <c:v>4</c:v>
                      </c:pt>
                      <c:pt idx="166">
                        <c:v>4</c:v>
                      </c:pt>
                      <c:pt idx="167">
                        <c:v>4</c:v>
                      </c:pt>
                      <c:pt idx="168">
                        <c:v>4</c:v>
                      </c:pt>
                      <c:pt idx="169">
                        <c:v>4</c:v>
                      </c:pt>
                      <c:pt idx="170">
                        <c:v>4</c:v>
                      </c:pt>
                      <c:pt idx="171">
                        <c:v>4</c:v>
                      </c:pt>
                      <c:pt idx="172">
                        <c:v>4</c:v>
                      </c:pt>
                      <c:pt idx="173">
                        <c:v>4</c:v>
                      </c:pt>
                      <c:pt idx="174">
                        <c:v>4</c:v>
                      </c:pt>
                      <c:pt idx="175">
                        <c:v>4</c:v>
                      </c:pt>
                      <c:pt idx="176">
                        <c:v>4</c:v>
                      </c:pt>
                      <c:pt idx="177">
                        <c:v>4</c:v>
                      </c:pt>
                      <c:pt idx="178">
                        <c:v>4</c:v>
                      </c:pt>
                      <c:pt idx="179">
                        <c:v>4</c:v>
                      </c:pt>
                      <c:pt idx="180">
                        <c:v>4</c:v>
                      </c:pt>
                      <c:pt idx="181">
                        <c:v>4</c:v>
                      </c:pt>
                      <c:pt idx="182">
                        <c:v>4</c:v>
                      </c:pt>
                      <c:pt idx="183">
                        <c:v>4</c:v>
                      </c:pt>
                      <c:pt idx="184">
                        <c:v>4</c:v>
                      </c:pt>
                      <c:pt idx="185">
                        <c:v>4</c:v>
                      </c:pt>
                      <c:pt idx="186">
                        <c:v>4</c:v>
                      </c:pt>
                      <c:pt idx="187">
                        <c:v>4</c:v>
                      </c:pt>
                      <c:pt idx="188">
                        <c:v>4</c:v>
                      </c:pt>
                      <c:pt idx="189">
                        <c:v>4</c:v>
                      </c:pt>
                      <c:pt idx="190">
                        <c:v>4</c:v>
                      </c:pt>
                      <c:pt idx="191">
                        <c:v>4</c:v>
                      </c:pt>
                      <c:pt idx="192">
                        <c:v>4</c:v>
                      </c:pt>
                      <c:pt idx="193">
                        <c:v>4</c:v>
                      </c:pt>
                      <c:pt idx="194">
                        <c:v>4</c:v>
                      </c:pt>
                      <c:pt idx="195">
                        <c:v>4</c:v>
                      </c:pt>
                      <c:pt idx="196">
                        <c:v>4</c:v>
                      </c:pt>
                      <c:pt idx="197">
                        <c:v>4</c:v>
                      </c:pt>
                      <c:pt idx="198">
                        <c:v>4</c:v>
                      </c:pt>
                      <c:pt idx="199">
                        <c:v>4</c:v>
                      </c:pt>
                      <c:pt idx="200">
                        <c:v>4</c:v>
                      </c:pt>
                      <c:pt idx="201">
                        <c:v>4</c:v>
                      </c:pt>
                      <c:pt idx="202">
                        <c:v>4</c:v>
                      </c:pt>
                      <c:pt idx="203">
                        <c:v>4</c:v>
                      </c:pt>
                      <c:pt idx="204">
                        <c:v>4</c:v>
                      </c:pt>
                      <c:pt idx="205">
                        <c:v>4</c:v>
                      </c:pt>
                      <c:pt idx="206">
                        <c:v>4</c:v>
                      </c:pt>
                      <c:pt idx="207">
                        <c:v>4</c:v>
                      </c:pt>
                      <c:pt idx="208">
                        <c:v>4</c:v>
                      </c:pt>
                      <c:pt idx="209">
                        <c:v>4</c:v>
                      </c:pt>
                      <c:pt idx="210">
                        <c:v>4</c:v>
                      </c:pt>
                      <c:pt idx="211">
                        <c:v>4</c:v>
                      </c:pt>
                      <c:pt idx="212">
                        <c:v>4</c:v>
                      </c:pt>
                      <c:pt idx="213">
                        <c:v>4</c:v>
                      </c:pt>
                      <c:pt idx="214">
                        <c:v>4</c:v>
                      </c:pt>
                      <c:pt idx="215">
                        <c:v>4</c:v>
                      </c:pt>
                      <c:pt idx="216">
                        <c:v>4</c:v>
                      </c:pt>
                      <c:pt idx="217">
                        <c:v>4</c:v>
                      </c:pt>
                      <c:pt idx="218">
                        <c:v>4</c:v>
                      </c:pt>
                      <c:pt idx="219">
                        <c:v>4</c:v>
                      </c:pt>
                      <c:pt idx="220">
                        <c:v>4</c:v>
                      </c:pt>
                      <c:pt idx="221">
                        <c:v>4</c:v>
                      </c:pt>
                      <c:pt idx="222">
                        <c:v>4</c:v>
                      </c:pt>
                      <c:pt idx="223">
                        <c:v>4</c:v>
                      </c:pt>
                      <c:pt idx="224">
                        <c:v>4</c:v>
                      </c:pt>
                      <c:pt idx="225">
                        <c:v>4</c:v>
                      </c:pt>
                      <c:pt idx="226">
                        <c:v>4</c:v>
                      </c:pt>
                      <c:pt idx="227">
                        <c:v>4</c:v>
                      </c:pt>
                      <c:pt idx="228">
                        <c:v>4</c:v>
                      </c:pt>
                      <c:pt idx="229">
                        <c:v>4</c:v>
                      </c:pt>
                      <c:pt idx="230">
                        <c:v>4</c:v>
                      </c:pt>
                      <c:pt idx="231">
                        <c:v>4</c:v>
                      </c:pt>
                      <c:pt idx="232">
                        <c:v>4</c:v>
                      </c:pt>
                      <c:pt idx="233">
                        <c:v>4</c:v>
                      </c:pt>
                      <c:pt idx="234">
                        <c:v>4</c:v>
                      </c:pt>
                      <c:pt idx="235">
                        <c:v>4</c:v>
                      </c:pt>
                      <c:pt idx="236">
                        <c:v>4</c:v>
                      </c:pt>
                      <c:pt idx="237">
                        <c:v>4</c:v>
                      </c:pt>
                      <c:pt idx="238">
                        <c:v>4</c:v>
                      </c:pt>
                      <c:pt idx="239">
                        <c:v>4</c:v>
                      </c:pt>
                      <c:pt idx="240">
                        <c:v>4</c:v>
                      </c:pt>
                      <c:pt idx="241">
                        <c:v>4</c:v>
                      </c:pt>
                      <c:pt idx="242">
                        <c:v>4</c:v>
                      </c:pt>
                      <c:pt idx="243">
                        <c:v>4</c:v>
                      </c:pt>
                      <c:pt idx="244">
                        <c:v>4</c:v>
                      </c:pt>
                      <c:pt idx="245">
                        <c:v>4</c:v>
                      </c:pt>
                      <c:pt idx="246">
                        <c:v>4</c:v>
                      </c:pt>
                      <c:pt idx="247">
                        <c:v>4</c:v>
                      </c:pt>
                      <c:pt idx="248">
                        <c:v>4</c:v>
                      </c:pt>
                      <c:pt idx="249">
                        <c:v>4</c:v>
                      </c:pt>
                      <c:pt idx="250">
                        <c:v>4</c:v>
                      </c:pt>
                      <c:pt idx="251">
                        <c:v>4</c:v>
                      </c:pt>
                      <c:pt idx="252">
                        <c:v>4</c:v>
                      </c:pt>
                      <c:pt idx="253">
                        <c:v>4</c:v>
                      </c:pt>
                      <c:pt idx="254">
                        <c:v>4</c:v>
                      </c:pt>
                      <c:pt idx="255">
                        <c:v>4</c:v>
                      </c:pt>
                      <c:pt idx="256">
                        <c:v>4</c:v>
                      </c:pt>
                    </c:numCache>
                  </c:numRef>
                </c:val>
                <c:smooth val="0"/>
                <c:extLst xmlns:c15="http://schemas.microsoft.com/office/drawing/2012/chart">
                  <c:ext xmlns:c16="http://schemas.microsoft.com/office/drawing/2014/chart" uri="{C3380CC4-5D6E-409C-BE32-E72D297353CC}">
                    <c16:uniqueId val="{00000005-6B8D-4EBD-8314-F5AFD0CD3580}"/>
                  </c:ext>
                </c:extLst>
              </c15:ser>
            </c15:filteredLineSeries>
            <c15:filteredLineSeries>
              <c15:ser>
                <c:idx val="9"/>
                <c:order val="6"/>
                <c:tx>
                  <c:strRef>
                    <c:extLst xmlns:c15="http://schemas.microsoft.com/office/drawing/2012/chart">
                      <c:ext xmlns:c15="http://schemas.microsoft.com/office/drawing/2012/chart" uri="{02D57815-91ED-43cb-92C2-25804820EDAC}">
                        <c15:formulaRef>
                          <c15:sqref>Medianas!$Z$1</c15:sqref>
                        </c15:formulaRef>
                      </c:ext>
                    </c:extLst>
                    <c:strCache>
                      <c:ptCount val="1"/>
                      <c:pt idx="0">
                        <c:v>Expectativa de Inflación (Instrumentos de Mercados) Nuevo Modelo 31 enero 2019</c:v>
                      </c:pt>
                    </c:strCache>
                  </c:strRef>
                </c:tx>
                <c:spPr>
                  <a:ln w="31750">
                    <a:solidFill>
                      <a:srgbClr val="FF00FF"/>
                    </a:solidFill>
                  </a:ln>
                </c:spPr>
                <c:marker>
                  <c:symbol val="none"/>
                </c:marker>
                <c:cat>
                  <c:numRef>
                    <c:extLst xmlns:c15="http://schemas.microsoft.com/office/drawing/2012/chart">
                      <c:ext xmlns:c15="http://schemas.microsoft.com/office/drawing/2012/chart" uri="{02D57815-91ED-43cb-92C2-25804820EDAC}">
                        <c15:formulaRef>
                          <c15:sqref>Medianas!$B$2:$B$300</c15:sqref>
                        </c15:formulaRef>
                      </c:ext>
                    </c:extLst>
                    <c:numCache>
                      <c:formatCode>m/d/yyyy</c:formatCode>
                      <c:ptCount val="299"/>
                      <c:pt idx="0">
                        <c:v>37622</c:v>
                      </c:pt>
                      <c:pt idx="1">
                        <c:v>37653</c:v>
                      </c:pt>
                      <c:pt idx="2">
                        <c:v>37681</c:v>
                      </c:pt>
                      <c:pt idx="3">
                        <c:v>37712</c:v>
                      </c:pt>
                      <c:pt idx="4">
                        <c:v>37742</c:v>
                      </c:pt>
                      <c:pt idx="5">
                        <c:v>37773</c:v>
                      </c:pt>
                      <c:pt idx="6">
                        <c:v>37803</c:v>
                      </c:pt>
                      <c:pt idx="7">
                        <c:v>37834</c:v>
                      </c:pt>
                      <c:pt idx="8">
                        <c:v>37865</c:v>
                      </c:pt>
                      <c:pt idx="9">
                        <c:v>37895</c:v>
                      </c:pt>
                      <c:pt idx="10">
                        <c:v>37926</c:v>
                      </c:pt>
                      <c:pt idx="11">
                        <c:v>37956</c:v>
                      </c:pt>
                      <c:pt idx="12">
                        <c:v>37987</c:v>
                      </c:pt>
                      <c:pt idx="13">
                        <c:v>38018</c:v>
                      </c:pt>
                      <c:pt idx="14">
                        <c:v>38047</c:v>
                      </c:pt>
                      <c:pt idx="15">
                        <c:v>38078</c:v>
                      </c:pt>
                      <c:pt idx="16">
                        <c:v>38108</c:v>
                      </c:pt>
                      <c:pt idx="17">
                        <c:v>38139</c:v>
                      </c:pt>
                      <c:pt idx="18">
                        <c:v>38169</c:v>
                      </c:pt>
                      <c:pt idx="19">
                        <c:v>38200</c:v>
                      </c:pt>
                      <c:pt idx="20">
                        <c:v>38231</c:v>
                      </c:pt>
                      <c:pt idx="21">
                        <c:v>38261</c:v>
                      </c:pt>
                      <c:pt idx="22">
                        <c:v>38292</c:v>
                      </c:pt>
                      <c:pt idx="23">
                        <c:v>38322</c:v>
                      </c:pt>
                      <c:pt idx="24">
                        <c:v>38353</c:v>
                      </c:pt>
                      <c:pt idx="25">
                        <c:v>38384</c:v>
                      </c:pt>
                      <c:pt idx="26">
                        <c:v>38412</c:v>
                      </c:pt>
                      <c:pt idx="27">
                        <c:v>38443</c:v>
                      </c:pt>
                      <c:pt idx="28">
                        <c:v>38473</c:v>
                      </c:pt>
                      <c:pt idx="29">
                        <c:v>38504</c:v>
                      </c:pt>
                      <c:pt idx="30">
                        <c:v>38534</c:v>
                      </c:pt>
                      <c:pt idx="31">
                        <c:v>38565</c:v>
                      </c:pt>
                      <c:pt idx="32">
                        <c:v>38596</c:v>
                      </c:pt>
                      <c:pt idx="33">
                        <c:v>38626</c:v>
                      </c:pt>
                      <c:pt idx="34">
                        <c:v>38657</c:v>
                      </c:pt>
                      <c:pt idx="35">
                        <c:v>38687</c:v>
                      </c:pt>
                      <c:pt idx="36">
                        <c:v>38718</c:v>
                      </c:pt>
                      <c:pt idx="37">
                        <c:v>38749</c:v>
                      </c:pt>
                      <c:pt idx="38">
                        <c:v>38777</c:v>
                      </c:pt>
                      <c:pt idx="39">
                        <c:v>38808</c:v>
                      </c:pt>
                      <c:pt idx="40">
                        <c:v>38838</c:v>
                      </c:pt>
                      <c:pt idx="41">
                        <c:v>38869</c:v>
                      </c:pt>
                      <c:pt idx="42">
                        <c:v>38899</c:v>
                      </c:pt>
                      <c:pt idx="43">
                        <c:v>38930</c:v>
                      </c:pt>
                      <c:pt idx="44">
                        <c:v>38961</c:v>
                      </c:pt>
                      <c:pt idx="45">
                        <c:v>38991</c:v>
                      </c:pt>
                      <c:pt idx="46">
                        <c:v>39022</c:v>
                      </c:pt>
                      <c:pt idx="47">
                        <c:v>39052</c:v>
                      </c:pt>
                      <c:pt idx="48">
                        <c:v>39083</c:v>
                      </c:pt>
                      <c:pt idx="49">
                        <c:v>39114</c:v>
                      </c:pt>
                      <c:pt idx="50">
                        <c:v>39142</c:v>
                      </c:pt>
                      <c:pt idx="51">
                        <c:v>39173</c:v>
                      </c:pt>
                      <c:pt idx="52">
                        <c:v>39203</c:v>
                      </c:pt>
                      <c:pt idx="53">
                        <c:v>39234</c:v>
                      </c:pt>
                      <c:pt idx="54">
                        <c:v>39264</c:v>
                      </c:pt>
                      <c:pt idx="55">
                        <c:v>39295</c:v>
                      </c:pt>
                      <c:pt idx="56">
                        <c:v>39326</c:v>
                      </c:pt>
                      <c:pt idx="57">
                        <c:v>39356</c:v>
                      </c:pt>
                      <c:pt idx="58">
                        <c:v>39387</c:v>
                      </c:pt>
                      <c:pt idx="59">
                        <c:v>39417</c:v>
                      </c:pt>
                      <c:pt idx="60">
                        <c:v>39448</c:v>
                      </c:pt>
                      <c:pt idx="61">
                        <c:v>39479</c:v>
                      </c:pt>
                      <c:pt idx="62">
                        <c:v>39508</c:v>
                      </c:pt>
                      <c:pt idx="63">
                        <c:v>39539</c:v>
                      </c:pt>
                      <c:pt idx="64">
                        <c:v>39569</c:v>
                      </c:pt>
                      <c:pt idx="65">
                        <c:v>39600</c:v>
                      </c:pt>
                      <c:pt idx="66">
                        <c:v>39630</c:v>
                      </c:pt>
                      <c:pt idx="67">
                        <c:v>39661</c:v>
                      </c:pt>
                      <c:pt idx="68">
                        <c:v>39692</c:v>
                      </c:pt>
                      <c:pt idx="69">
                        <c:v>39722</c:v>
                      </c:pt>
                      <c:pt idx="70">
                        <c:v>39753</c:v>
                      </c:pt>
                      <c:pt idx="71">
                        <c:v>39783</c:v>
                      </c:pt>
                      <c:pt idx="72">
                        <c:v>39814</c:v>
                      </c:pt>
                      <c:pt idx="73">
                        <c:v>39845</c:v>
                      </c:pt>
                      <c:pt idx="74">
                        <c:v>39873</c:v>
                      </c:pt>
                      <c:pt idx="75">
                        <c:v>39904</c:v>
                      </c:pt>
                      <c:pt idx="76">
                        <c:v>39934</c:v>
                      </c:pt>
                      <c:pt idx="77">
                        <c:v>39965</c:v>
                      </c:pt>
                      <c:pt idx="78">
                        <c:v>39995</c:v>
                      </c:pt>
                      <c:pt idx="79">
                        <c:v>40026</c:v>
                      </c:pt>
                      <c:pt idx="80">
                        <c:v>40057</c:v>
                      </c:pt>
                      <c:pt idx="81">
                        <c:v>40087</c:v>
                      </c:pt>
                      <c:pt idx="82">
                        <c:v>40118</c:v>
                      </c:pt>
                      <c:pt idx="83">
                        <c:v>40148</c:v>
                      </c:pt>
                      <c:pt idx="84">
                        <c:v>40179</c:v>
                      </c:pt>
                      <c:pt idx="85">
                        <c:v>40210</c:v>
                      </c:pt>
                      <c:pt idx="86">
                        <c:v>40238</c:v>
                      </c:pt>
                      <c:pt idx="87">
                        <c:v>40269</c:v>
                      </c:pt>
                      <c:pt idx="88">
                        <c:v>40299</c:v>
                      </c:pt>
                      <c:pt idx="89">
                        <c:v>40330</c:v>
                      </c:pt>
                      <c:pt idx="90">
                        <c:v>40360</c:v>
                      </c:pt>
                      <c:pt idx="91">
                        <c:v>40391</c:v>
                      </c:pt>
                      <c:pt idx="92">
                        <c:v>40422</c:v>
                      </c:pt>
                      <c:pt idx="93">
                        <c:v>40452</c:v>
                      </c:pt>
                      <c:pt idx="94">
                        <c:v>40483</c:v>
                      </c:pt>
                      <c:pt idx="95">
                        <c:v>40513</c:v>
                      </c:pt>
                      <c:pt idx="96">
                        <c:v>40544</c:v>
                      </c:pt>
                      <c:pt idx="97">
                        <c:v>40575</c:v>
                      </c:pt>
                      <c:pt idx="98">
                        <c:v>40603</c:v>
                      </c:pt>
                      <c:pt idx="99">
                        <c:v>40634</c:v>
                      </c:pt>
                      <c:pt idx="100">
                        <c:v>40664</c:v>
                      </c:pt>
                      <c:pt idx="101">
                        <c:v>40695</c:v>
                      </c:pt>
                      <c:pt idx="102">
                        <c:v>40725</c:v>
                      </c:pt>
                      <c:pt idx="103">
                        <c:v>40756</c:v>
                      </c:pt>
                      <c:pt idx="104">
                        <c:v>40787</c:v>
                      </c:pt>
                      <c:pt idx="105">
                        <c:v>40817</c:v>
                      </c:pt>
                      <c:pt idx="106">
                        <c:v>40848</c:v>
                      </c:pt>
                      <c:pt idx="107">
                        <c:v>40878</c:v>
                      </c:pt>
                      <c:pt idx="108">
                        <c:v>40909</c:v>
                      </c:pt>
                      <c:pt idx="109">
                        <c:v>40940</c:v>
                      </c:pt>
                      <c:pt idx="110">
                        <c:v>40969</c:v>
                      </c:pt>
                      <c:pt idx="111">
                        <c:v>41000</c:v>
                      </c:pt>
                      <c:pt idx="112">
                        <c:v>41030</c:v>
                      </c:pt>
                      <c:pt idx="113">
                        <c:v>41061</c:v>
                      </c:pt>
                      <c:pt idx="114">
                        <c:v>41091</c:v>
                      </c:pt>
                      <c:pt idx="115">
                        <c:v>41122</c:v>
                      </c:pt>
                      <c:pt idx="116">
                        <c:v>41153</c:v>
                      </c:pt>
                      <c:pt idx="117">
                        <c:v>41183</c:v>
                      </c:pt>
                      <c:pt idx="118">
                        <c:v>41214</c:v>
                      </c:pt>
                      <c:pt idx="119">
                        <c:v>41244</c:v>
                      </c:pt>
                      <c:pt idx="120">
                        <c:v>41275</c:v>
                      </c:pt>
                      <c:pt idx="121">
                        <c:v>41306</c:v>
                      </c:pt>
                      <c:pt idx="122">
                        <c:v>41334</c:v>
                      </c:pt>
                      <c:pt idx="123">
                        <c:v>41365</c:v>
                      </c:pt>
                      <c:pt idx="124">
                        <c:v>41395</c:v>
                      </c:pt>
                      <c:pt idx="125">
                        <c:v>41426</c:v>
                      </c:pt>
                      <c:pt idx="126">
                        <c:v>41456</c:v>
                      </c:pt>
                      <c:pt idx="127">
                        <c:v>41487</c:v>
                      </c:pt>
                      <c:pt idx="128">
                        <c:v>41518</c:v>
                      </c:pt>
                      <c:pt idx="129">
                        <c:v>41548</c:v>
                      </c:pt>
                      <c:pt idx="130">
                        <c:v>41579</c:v>
                      </c:pt>
                      <c:pt idx="131">
                        <c:v>41609</c:v>
                      </c:pt>
                      <c:pt idx="132">
                        <c:v>41646</c:v>
                      </c:pt>
                      <c:pt idx="133">
                        <c:v>41660</c:v>
                      </c:pt>
                      <c:pt idx="134">
                        <c:v>41675</c:v>
                      </c:pt>
                      <c:pt idx="135">
                        <c:v>41690</c:v>
                      </c:pt>
                      <c:pt idx="136">
                        <c:v>41703</c:v>
                      </c:pt>
                      <c:pt idx="137">
                        <c:v>41718</c:v>
                      </c:pt>
                      <c:pt idx="138">
                        <c:v>41736</c:v>
                      </c:pt>
                      <c:pt idx="139">
                        <c:v>41751</c:v>
                      </c:pt>
                      <c:pt idx="140">
                        <c:v>41765</c:v>
                      </c:pt>
                      <c:pt idx="141">
                        <c:v>41779</c:v>
                      </c:pt>
                      <c:pt idx="142">
                        <c:v>41795</c:v>
                      </c:pt>
                      <c:pt idx="143">
                        <c:v>41810</c:v>
                      </c:pt>
                      <c:pt idx="144">
                        <c:v>41827</c:v>
                      </c:pt>
                      <c:pt idx="145">
                        <c:v>41842</c:v>
                      </c:pt>
                      <c:pt idx="146">
                        <c:v>41856</c:v>
                      </c:pt>
                      <c:pt idx="147">
                        <c:v>41871</c:v>
                      </c:pt>
                      <c:pt idx="148">
                        <c:v>41887</c:v>
                      </c:pt>
                      <c:pt idx="149">
                        <c:v>41904</c:v>
                      </c:pt>
                      <c:pt idx="150">
                        <c:v>41919</c:v>
                      </c:pt>
                      <c:pt idx="151">
                        <c:v>41933</c:v>
                      </c:pt>
                      <c:pt idx="152">
                        <c:v>41948</c:v>
                      </c:pt>
                      <c:pt idx="153">
                        <c:v>41963</c:v>
                      </c:pt>
                      <c:pt idx="154">
                        <c:v>41978</c:v>
                      </c:pt>
                      <c:pt idx="155">
                        <c:v>41989</c:v>
                      </c:pt>
                      <c:pt idx="156">
                        <c:v>42011</c:v>
                      </c:pt>
                      <c:pt idx="157">
                        <c:v>42024</c:v>
                      </c:pt>
                      <c:pt idx="158">
                        <c:v>42040</c:v>
                      </c:pt>
                      <c:pt idx="159">
                        <c:v>42055</c:v>
                      </c:pt>
                      <c:pt idx="160">
                        <c:v>42068</c:v>
                      </c:pt>
                      <c:pt idx="161">
                        <c:v>42083</c:v>
                      </c:pt>
                      <c:pt idx="162">
                        <c:v>42101</c:v>
                      </c:pt>
                      <c:pt idx="163">
                        <c:v>42115</c:v>
                      </c:pt>
                      <c:pt idx="164">
                        <c:v>42129</c:v>
                      </c:pt>
                      <c:pt idx="165">
                        <c:v>42144</c:v>
                      </c:pt>
                      <c:pt idx="166">
                        <c:v>42160</c:v>
                      </c:pt>
                      <c:pt idx="167">
                        <c:v>42177</c:v>
                      </c:pt>
                      <c:pt idx="168">
                        <c:v>42192</c:v>
                      </c:pt>
                      <c:pt idx="169">
                        <c:v>42206</c:v>
                      </c:pt>
                      <c:pt idx="170">
                        <c:v>42221</c:v>
                      </c:pt>
                      <c:pt idx="171">
                        <c:v>42236</c:v>
                      </c:pt>
                      <c:pt idx="172">
                        <c:v>42254</c:v>
                      </c:pt>
                      <c:pt idx="173">
                        <c:v>42269</c:v>
                      </c:pt>
                      <c:pt idx="174">
                        <c:v>42283</c:v>
                      </c:pt>
                      <c:pt idx="175">
                        <c:v>42299</c:v>
                      </c:pt>
                      <c:pt idx="176">
                        <c:v>42313</c:v>
                      </c:pt>
                      <c:pt idx="177">
                        <c:v>42328</c:v>
                      </c:pt>
                      <c:pt idx="178">
                        <c:v>42345</c:v>
                      </c:pt>
                      <c:pt idx="179">
                        <c:v>42354</c:v>
                      </c:pt>
                      <c:pt idx="180">
                        <c:v>42376</c:v>
                      </c:pt>
                      <c:pt idx="181">
                        <c:v>42389</c:v>
                      </c:pt>
                      <c:pt idx="182">
                        <c:v>42405</c:v>
                      </c:pt>
                      <c:pt idx="183">
                        <c:v>42422</c:v>
                      </c:pt>
                      <c:pt idx="184">
                        <c:v>42436</c:v>
                      </c:pt>
                      <c:pt idx="185">
                        <c:v>42447</c:v>
                      </c:pt>
                      <c:pt idx="186">
                        <c:v>42465</c:v>
                      </c:pt>
                      <c:pt idx="187">
                        <c:v>42480</c:v>
                      </c:pt>
                      <c:pt idx="188">
                        <c:v>42496</c:v>
                      </c:pt>
                      <c:pt idx="189">
                        <c:v>42510</c:v>
                      </c:pt>
                      <c:pt idx="190">
                        <c:v>42528</c:v>
                      </c:pt>
                      <c:pt idx="191">
                        <c:v>42542</c:v>
                      </c:pt>
                      <c:pt idx="192">
                        <c:v>42556</c:v>
                      </c:pt>
                      <c:pt idx="193">
                        <c:v>42571</c:v>
                      </c:pt>
                      <c:pt idx="194">
                        <c:v>42587</c:v>
                      </c:pt>
                      <c:pt idx="195">
                        <c:v>42604</c:v>
                      </c:pt>
                      <c:pt idx="196">
                        <c:v>42619</c:v>
                      </c:pt>
                      <c:pt idx="197">
                        <c:v>42633</c:v>
                      </c:pt>
                      <c:pt idx="198">
                        <c:v>42648</c:v>
                      </c:pt>
                      <c:pt idx="199">
                        <c:v>42664</c:v>
                      </c:pt>
                      <c:pt idx="200">
                        <c:v>42681</c:v>
                      </c:pt>
                      <c:pt idx="201">
                        <c:v>42696</c:v>
                      </c:pt>
                      <c:pt idx="202">
                        <c:v>42710</c:v>
                      </c:pt>
                      <c:pt idx="203">
                        <c:v>42720</c:v>
                      </c:pt>
                      <c:pt idx="204">
                        <c:v>42740</c:v>
                      </c:pt>
                      <c:pt idx="205">
                        <c:v>42755</c:v>
                      </c:pt>
                      <c:pt idx="206">
                        <c:v>42773</c:v>
                      </c:pt>
                      <c:pt idx="207">
                        <c:v>42794</c:v>
                      </c:pt>
                      <c:pt idx="208">
                        <c:v>42801</c:v>
                      </c:pt>
                      <c:pt idx="209">
                        <c:v>42815</c:v>
                      </c:pt>
                      <c:pt idx="210">
                        <c:v>42830</c:v>
                      </c:pt>
                      <c:pt idx="211">
                        <c:v>42845</c:v>
                      </c:pt>
                      <c:pt idx="212">
                        <c:v>42860</c:v>
                      </c:pt>
                      <c:pt idx="213">
                        <c:v>42877</c:v>
                      </c:pt>
                      <c:pt idx="214">
                        <c:v>42892</c:v>
                      </c:pt>
                      <c:pt idx="215">
                        <c:v>42906</c:v>
                      </c:pt>
                      <c:pt idx="216">
                        <c:v>42921</c:v>
                      </c:pt>
                      <c:pt idx="217">
                        <c:v>42936</c:v>
                      </c:pt>
                      <c:pt idx="218">
                        <c:v>42954</c:v>
                      </c:pt>
                      <c:pt idx="219">
                        <c:v>42969</c:v>
                      </c:pt>
                      <c:pt idx="220">
                        <c:v>42983</c:v>
                      </c:pt>
                      <c:pt idx="221">
                        <c:v>42998</c:v>
                      </c:pt>
                      <c:pt idx="222">
                        <c:v>43013</c:v>
                      </c:pt>
                      <c:pt idx="223">
                        <c:v>43028</c:v>
                      </c:pt>
                      <c:pt idx="224">
                        <c:v>43046</c:v>
                      </c:pt>
                      <c:pt idx="225">
                        <c:v>43060</c:v>
                      </c:pt>
                      <c:pt idx="226">
                        <c:v>43074</c:v>
                      </c:pt>
                      <c:pt idx="227">
                        <c:v>43084</c:v>
                      </c:pt>
                      <c:pt idx="228">
                        <c:v>43108</c:v>
                      </c:pt>
                      <c:pt idx="229">
                        <c:v>43122</c:v>
                      </c:pt>
                      <c:pt idx="230">
                        <c:v>43137</c:v>
                      </c:pt>
                      <c:pt idx="231">
                        <c:v>43151</c:v>
                      </c:pt>
                      <c:pt idx="232">
                        <c:v>43165</c:v>
                      </c:pt>
                      <c:pt idx="233">
                        <c:v>43179</c:v>
                      </c:pt>
                      <c:pt idx="234">
                        <c:v>43195</c:v>
                      </c:pt>
                      <c:pt idx="235">
                        <c:v>43210</c:v>
                      </c:pt>
                      <c:pt idx="236">
                        <c:v>43227</c:v>
                      </c:pt>
                      <c:pt idx="237">
                        <c:v>43242</c:v>
                      </c:pt>
                      <c:pt idx="238">
                        <c:v>43256</c:v>
                      </c:pt>
                      <c:pt idx="239">
                        <c:v>43271</c:v>
                      </c:pt>
                      <c:pt idx="240">
                        <c:v>43286</c:v>
                      </c:pt>
                      <c:pt idx="241">
                        <c:v>43301</c:v>
                      </c:pt>
                      <c:pt idx="242">
                        <c:v>43319</c:v>
                      </c:pt>
                      <c:pt idx="243">
                        <c:v>43333</c:v>
                      </c:pt>
                      <c:pt idx="244">
                        <c:v>43348</c:v>
                      </c:pt>
                      <c:pt idx="245">
                        <c:v>43363</c:v>
                      </c:pt>
                      <c:pt idx="246">
                        <c:v>43378</c:v>
                      </c:pt>
                      <c:pt idx="247">
                        <c:v>43395</c:v>
                      </c:pt>
                      <c:pt idx="248">
                        <c:v>43410</c:v>
                      </c:pt>
                      <c:pt idx="249">
                        <c:v>43424</c:v>
                      </c:pt>
                      <c:pt idx="250">
                        <c:v>43439</c:v>
                      </c:pt>
                      <c:pt idx="251">
                        <c:v>43453</c:v>
                      </c:pt>
                      <c:pt idx="252">
                        <c:v>43472</c:v>
                      </c:pt>
                      <c:pt idx="253">
                        <c:v>43487</c:v>
                      </c:pt>
                      <c:pt idx="254">
                        <c:v>43501</c:v>
                      </c:pt>
                      <c:pt idx="255">
                        <c:v>43516</c:v>
                      </c:pt>
                      <c:pt idx="256">
                        <c:v>43529</c:v>
                      </c:pt>
                    </c:numCache>
                  </c:numRef>
                </c:cat>
                <c:val>
                  <c:numRef>
                    <c:extLst xmlns:c15="http://schemas.microsoft.com/office/drawing/2012/chart">
                      <c:ext xmlns:c15="http://schemas.microsoft.com/office/drawing/2012/chart" uri="{02D57815-91ED-43cb-92C2-25804820EDAC}">
                        <c15:formulaRef>
                          <c15:sqref>Medianas!$Z$2:$Z$300</c15:sqref>
                        </c15:formulaRef>
                      </c:ext>
                    </c:extLst>
                    <c:numCache>
                      <c:formatCode>General</c:formatCode>
                      <c:ptCount val="299"/>
                      <c:pt idx="24">
                        <c:v>3.68649270175891</c:v>
                      </c:pt>
                      <c:pt idx="25">
                        <c:v>3.6986286699231599</c:v>
                      </c:pt>
                      <c:pt idx="26">
                        <c:v>3.7370325033285998</c:v>
                      </c:pt>
                      <c:pt idx="27">
                        <c:v>3.7919835674321898</c:v>
                      </c:pt>
                      <c:pt idx="28">
                        <c:v>3.8088950175710501</c:v>
                      </c:pt>
                      <c:pt idx="29">
                        <c:v>3.7925450054473799</c:v>
                      </c:pt>
                      <c:pt idx="30">
                        <c:v>3.7681370195365398</c:v>
                      </c:pt>
                      <c:pt idx="31">
                        <c:v>3.7563296077805801</c:v>
                      </c:pt>
                      <c:pt idx="32">
                        <c:v>3.713845507536</c:v>
                      </c:pt>
                      <c:pt idx="33">
                        <c:v>3.68861625088245</c:v>
                      </c:pt>
                      <c:pt idx="34">
                        <c:v>3.6696279409003001</c:v>
                      </c:pt>
                      <c:pt idx="35">
                        <c:v>3.6287121112476601</c:v>
                      </c:pt>
                      <c:pt idx="36">
                        <c:v>3.5786220061860501</c:v>
                      </c:pt>
                      <c:pt idx="37">
                        <c:v>3.53809902675648</c:v>
                      </c:pt>
                      <c:pt idx="38">
                        <c:v>3.51779166677251</c:v>
                      </c:pt>
                      <c:pt idx="39">
                        <c:v>3.5223362179089399</c:v>
                      </c:pt>
                      <c:pt idx="40">
                        <c:v>3.5278016711970102</c:v>
                      </c:pt>
                      <c:pt idx="41">
                        <c:v>3.55608247222046</c:v>
                      </c:pt>
                      <c:pt idx="42">
                        <c:v>3.5479076619521801</c:v>
                      </c:pt>
                      <c:pt idx="43">
                        <c:v>3.52666360087008</c:v>
                      </c:pt>
                      <c:pt idx="44">
                        <c:v>3.5057504239898898</c:v>
                      </c:pt>
                      <c:pt idx="45">
                        <c:v>3.4924334600822</c:v>
                      </c:pt>
                      <c:pt idx="46">
                        <c:v>3.4696713629405802</c:v>
                      </c:pt>
                      <c:pt idx="47">
                        <c:v>3.4426440879004798</c:v>
                      </c:pt>
                      <c:pt idx="48">
                        <c:v>3.4404883481506099</c:v>
                      </c:pt>
                      <c:pt idx="49">
                        <c:v>3.4378784748658999</c:v>
                      </c:pt>
                      <c:pt idx="50">
                        <c:v>3.4352363538345299</c:v>
                      </c:pt>
                      <c:pt idx="51">
                        <c:v>3.4272696863262402</c:v>
                      </c:pt>
                      <c:pt idx="52">
                        <c:v>3.4332300214014602</c:v>
                      </c:pt>
                      <c:pt idx="53">
                        <c:v>3.43677223087237</c:v>
                      </c:pt>
                      <c:pt idx="54">
                        <c:v>3.4368508502219299</c:v>
                      </c:pt>
                      <c:pt idx="55">
                        <c:v>3.4439167838435001</c:v>
                      </c:pt>
                      <c:pt idx="56">
                        <c:v>3.4498024868563801</c:v>
                      </c:pt>
                      <c:pt idx="57">
                        <c:v>3.4570860990261698</c:v>
                      </c:pt>
                      <c:pt idx="58">
                        <c:v>3.4697536778039599</c:v>
                      </c:pt>
                      <c:pt idx="59">
                        <c:v>3.4798666603112798</c:v>
                      </c:pt>
                      <c:pt idx="60">
                        <c:v>3.4804862275851098</c:v>
                      </c:pt>
                      <c:pt idx="61">
                        <c:v>3.4631662578137199</c:v>
                      </c:pt>
                      <c:pt idx="62">
                        <c:v>3.4455635343644899</c:v>
                      </c:pt>
                      <c:pt idx="63">
                        <c:v>3.4390624894025201</c:v>
                      </c:pt>
                      <c:pt idx="64">
                        <c:v>3.4482747849140298</c:v>
                      </c:pt>
                      <c:pt idx="65">
                        <c:v>3.4800787568600802</c:v>
                      </c:pt>
                      <c:pt idx="66">
                        <c:v>3.5205891461496601</c:v>
                      </c:pt>
                      <c:pt idx="67">
                        <c:v>3.5357153528766498</c:v>
                      </c:pt>
                      <c:pt idx="68">
                        <c:v>3.53622372097806</c:v>
                      </c:pt>
                      <c:pt idx="69">
                        <c:v>3.55217684114595</c:v>
                      </c:pt>
                      <c:pt idx="70">
                        <c:v>3.5596036363198702</c:v>
                      </c:pt>
                      <c:pt idx="71">
                        <c:v>3.5189972430823202</c:v>
                      </c:pt>
                      <c:pt idx="72">
                        <c:v>3.45321226988596</c:v>
                      </c:pt>
                      <c:pt idx="73">
                        <c:v>3.42326566963825</c:v>
                      </c:pt>
                      <c:pt idx="74">
                        <c:v>3.4035276748654</c:v>
                      </c:pt>
                      <c:pt idx="75">
                        <c:v>3.3406865831237198</c:v>
                      </c:pt>
                      <c:pt idx="76">
                        <c:v>3.2879525669262901</c:v>
                      </c:pt>
                      <c:pt idx="77">
                        <c:v>3.2676536785522599</c:v>
                      </c:pt>
                      <c:pt idx="78">
                        <c:v>3.2445617557041602</c:v>
                      </c:pt>
                      <c:pt idx="79">
                        <c:v>3.24331221005315</c:v>
                      </c:pt>
                      <c:pt idx="80">
                        <c:v>3.2471841713734602</c:v>
                      </c:pt>
                      <c:pt idx="81">
                        <c:v>3.2512374707502101</c:v>
                      </c:pt>
                      <c:pt idx="82">
                        <c:v>3.2576090374073399</c:v>
                      </c:pt>
                      <c:pt idx="83">
                        <c:v>3.2673936926035898</c:v>
                      </c:pt>
                      <c:pt idx="84">
                        <c:v>3.2655552302428101</c:v>
                      </c:pt>
                      <c:pt idx="85">
                        <c:v>3.2509690396675799</c:v>
                      </c:pt>
                      <c:pt idx="86">
                        <c:v>3.2360298299617098</c:v>
                      </c:pt>
                      <c:pt idx="87">
                        <c:v>3.2249580503817099</c:v>
                      </c:pt>
                      <c:pt idx="88">
                        <c:v>3.21695271153011</c:v>
                      </c:pt>
                      <c:pt idx="89">
                        <c:v>3.2000896737171298</c:v>
                      </c:pt>
                      <c:pt idx="90">
                        <c:v>3.1809402120136498</c:v>
                      </c:pt>
                      <c:pt idx="91">
                        <c:v>3.1576023990693298</c:v>
                      </c:pt>
                      <c:pt idx="92">
                        <c:v>3.1413574740127901</c:v>
                      </c:pt>
                      <c:pt idx="93">
                        <c:v>3.1200292031875998</c:v>
                      </c:pt>
                      <c:pt idx="94">
                        <c:v>3.1057099931004202</c:v>
                      </c:pt>
                      <c:pt idx="95">
                        <c:v>3.1219330325999999</c:v>
                      </c:pt>
                      <c:pt idx="96">
                        <c:v>3.1432504269978399</c:v>
                      </c:pt>
                      <c:pt idx="97">
                        <c:v>3.1710054618217201</c:v>
                      </c:pt>
                      <c:pt idx="98">
                        <c:v>3.2015951584389599</c:v>
                      </c:pt>
                      <c:pt idx="99">
                        <c:v>3.2126763644504499</c:v>
                      </c:pt>
                      <c:pt idx="100">
                        <c:v>3.2075826746009102</c:v>
                      </c:pt>
                      <c:pt idx="101">
                        <c:v>3.19625659984785</c:v>
                      </c:pt>
                      <c:pt idx="102">
                        <c:v>3.1801502966681001</c:v>
                      </c:pt>
                      <c:pt idx="103">
                        <c:v>3.1395134437593</c:v>
                      </c:pt>
                      <c:pt idx="104">
                        <c:v>3.1184616598628199</c:v>
                      </c:pt>
                      <c:pt idx="105">
                        <c:v>3.1053217642044402</c:v>
                      </c:pt>
                      <c:pt idx="106">
                        <c:v>3.0966843265601498</c:v>
                      </c:pt>
                      <c:pt idx="107">
                        <c:v>3.09575156275293</c:v>
                      </c:pt>
                      <c:pt idx="108">
                        <c:v>3.0886424230932601</c:v>
                      </c:pt>
                      <c:pt idx="109">
                        <c:v>3.0825573609891599</c:v>
                      </c:pt>
                      <c:pt idx="110">
                        <c:v>3.08366354598909</c:v>
                      </c:pt>
                      <c:pt idx="111">
                        <c:v>3.0791747030241901</c:v>
                      </c:pt>
                      <c:pt idx="112">
                        <c:v>3.0750527888225201</c:v>
                      </c:pt>
                      <c:pt idx="113">
                        <c:v>3.0585590886226099</c:v>
                      </c:pt>
                      <c:pt idx="114">
                        <c:v>3.0349696865267402</c:v>
                      </c:pt>
                      <c:pt idx="115">
                        <c:v>3.0238876930156602</c:v>
                      </c:pt>
                      <c:pt idx="116">
                        <c:v>3.0166482757196</c:v>
                      </c:pt>
                      <c:pt idx="117">
                        <c:v>3.01237099347723</c:v>
                      </c:pt>
                      <c:pt idx="118">
                        <c:v>3.0192499954715002</c:v>
                      </c:pt>
                      <c:pt idx="119">
                        <c:v>3.0256912495043</c:v>
                      </c:pt>
                      <c:pt idx="120">
                        <c:v>3.0293869560298998</c:v>
                      </c:pt>
                      <c:pt idx="121">
                        <c:v>3.0183927485766699</c:v>
                      </c:pt>
                      <c:pt idx="122">
                        <c:v>2.99835624059406</c:v>
                      </c:pt>
                      <c:pt idx="123">
                        <c:v>2.9694852263196498</c:v>
                      </c:pt>
                      <c:pt idx="124">
                        <c:v>2.9464355151210602</c:v>
                      </c:pt>
                      <c:pt idx="125">
                        <c:v>2.96166509532901</c:v>
                      </c:pt>
                      <c:pt idx="126">
                        <c:v>2.9843964066156299</c:v>
                      </c:pt>
                      <c:pt idx="127">
                        <c:v>3.0065721975141302</c:v>
                      </c:pt>
                      <c:pt idx="128">
                        <c:v>3.0144968050023202</c:v>
                      </c:pt>
                      <c:pt idx="129">
                        <c:v>3.0072308487150599</c:v>
                      </c:pt>
                      <c:pt idx="130">
                        <c:v>3.0110659345484199</c:v>
                      </c:pt>
                      <c:pt idx="131">
                        <c:v>3.0142811281364099</c:v>
                      </c:pt>
                      <c:pt idx="132">
                        <c:v>3.0148063813513399</c:v>
                      </c:pt>
                      <c:pt idx="133">
                        <c:v>#N/A</c:v>
                      </c:pt>
                      <c:pt idx="134">
                        <c:v>3.0116030703255601</c:v>
                      </c:pt>
                      <c:pt idx="135">
                        <c:v>#N/A</c:v>
                      </c:pt>
                      <c:pt idx="136">
                        <c:v>3.0096169740068999</c:v>
                      </c:pt>
                      <c:pt idx="137">
                        <c:v>#N/A</c:v>
                      </c:pt>
                      <c:pt idx="138">
                        <c:v>3.0107419981119099</c:v>
                      </c:pt>
                      <c:pt idx="139">
                        <c:v>#N/A</c:v>
                      </c:pt>
                      <c:pt idx="140">
                        <c:v>3.0060635022407598</c:v>
                      </c:pt>
                      <c:pt idx="141">
                        <c:v>#N/A</c:v>
                      </c:pt>
                      <c:pt idx="142">
                        <c:v>2.9863940793711499</c:v>
                      </c:pt>
                      <c:pt idx="143">
                        <c:v>#N/A</c:v>
                      </c:pt>
                      <c:pt idx="144">
                        <c:v>2.96391850753953</c:v>
                      </c:pt>
                      <c:pt idx="145">
                        <c:v>#N/A</c:v>
                      </c:pt>
                      <c:pt idx="146">
                        <c:v>2.9501560222633501</c:v>
                      </c:pt>
                      <c:pt idx="147">
                        <c:v>#N/A</c:v>
                      </c:pt>
                      <c:pt idx="148">
                        <c:v>2.9495158586016199</c:v>
                      </c:pt>
                      <c:pt idx="149">
                        <c:v>#N/A</c:v>
                      </c:pt>
                      <c:pt idx="150">
                        <c:v>2.95050556802651</c:v>
                      </c:pt>
                      <c:pt idx="151">
                        <c:v>#N/A</c:v>
                      </c:pt>
                      <c:pt idx="152">
                        <c:v>2.95135884625061</c:v>
                      </c:pt>
                      <c:pt idx="153">
                        <c:v>#N/A</c:v>
                      </c:pt>
                      <c:pt idx="154">
                        <c:v>2.95720087595295</c:v>
                      </c:pt>
                      <c:pt idx="155">
                        <c:v>#N/A</c:v>
                      </c:pt>
                      <c:pt idx="156">
                        <c:v>2.9560089346071199</c:v>
                      </c:pt>
                      <c:pt idx="157">
                        <c:v>#N/A</c:v>
                      </c:pt>
                      <c:pt idx="158">
                        <c:v>2.9679740683183602</c:v>
                      </c:pt>
                      <c:pt idx="159">
                        <c:v>#N/A</c:v>
                      </c:pt>
                      <c:pt idx="160">
                        <c:v>2.9882717160029602</c:v>
                      </c:pt>
                      <c:pt idx="161">
                        <c:v>#N/A</c:v>
                      </c:pt>
                      <c:pt idx="162">
                        <c:v>2.9959611407000701</c:v>
                      </c:pt>
                      <c:pt idx="163">
                        <c:v>#N/A</c:v>
                      </c:pt>
                      <c:pt idx="164">
                        <c:v>3.0085676788195701</c:v>
                      </c:pt>
                      <c:pt idx="165">
                        <c:v>#N/A</c:v>
                      </c:pt>
                      <c:pt idx="166">
                        <c:v>3.0230183295432802</c:v>
                      </c:pt>
                      <c:pt idx="167">
                        <c:v>#N/A</c:v>
                      </c:pt>
                      <c:pt idx="168">
                        <c:v>3.03170831051525</c:v>
                      </c:pt>
                      <c:pt idx="169">
                        <c:v>#N/A</c:v>
                      </c:pt>
                      <c:pt idx="170">
                        <c:v>3.0433566888233399</c:v>
                      </c:pt>
                      <c:pt idx="171">
                        <c:v>#N/A</c:v>
                      </c:pt>
                      <c:pt idx="172">
                        <c:v>3.0512160728931801</c:v>
                      </c:pt>
                      <c:pt idx="173">
                        <c:v>#N/A</c:v>
                      </c:pt>
                      <c:pt idx="174">
                        <c:v>3.0452116809937402</c:v>
                      </c:pt>
                      <c:pt idx="175">
                        <c:v>#N/A</c:v>
                      </c:pt>
                      <c:pt idx="176">
                        <c:v>3.0514695306233799</c:v>
                      </c:pt>
                      <c:pt idx="177">
                        <c:v>#N/A</c:v>
                      </c:pt>
                      <c:pt idx="178">
                        <c:v>3.0621996399137599</c:v>
                      </c:pt>
                      <c:pt idx="179">
                        <c:v>#N/A</c:v>
                      </c:pt>
                      <c:pt idx="180">
                        <c:v>3.0618283887756199</c:v>
                      </c:pt>
                      <c:pt idx="181">
                        <c:v>#N/A</c:v>
                      </c:pt>
                      <c:pt idx="182">
                        <c:v>3.0626821200515599</c:v>
                      </c:pt>
                      <c:pt idx="183">
                        <c:v>#N/A</c:v>
                      </c:pt>
                      <c:pt idx="184">
                        <c:v>3.07250224172508</c:v>
                      </c:pt>
                      <c:pt idx="185">
                        <c:v>#N/A</c:v>
                      </c:pt>
                      <c:pt idx="186">
                        <c:v>3.0723919168726601</c:v>
                      </c:pt>
                      <c:pt idx="187">
                        <c:v>#N/A</c:v>
                      </c:pt>
                      <c:pt idx="188">
                        <c:v>3.0806790830031701</c:v>
                      </c:pt>
                      <c:pt idx="189">
                        <c:v>#N/A</c:v>
                      </c:pt>
                      <c:pt idx="190">
                        <c:v>3.09351149318781</c:v>
                      </c:pt>
                      <c:pt idx="191">
                        <c:v>#N/A</c:v>
                      </c:pt>
                      <c:pt idx="192">
                        <c:v>3.1083174826956599</c:v>
                      </c:pt>
                      <c:pt idx="193">
                        <c:v>#N/A</c:v>
                      </c:pt>
                      <c:pt idx="194">
                        <c:v>3.1163928832693899</c:v>
                      </c:pt>
                      <c:pt idx="195">
                        <c:v>#N/A</c:v>
                      </c:pt>
                      <c:pt idx="196">
                        <c:v>3.1262656201821</c:v>
                      </c:pt>
                      <c:pt idx="197">
                        <c:v>#N/A</c:v>
                      </c:pt>
                      <c:pt idx="198">
                        <c:v>3.1409352519410798</c:v>
                      </c:pt>
                      <c:pt idx="199">
                        <c:v>#N/A</c:v>
                      </c:pt>
                      <c:pt idx="200">
                        <c:v>3.1922516284540801</c:v>
                      </c:pt>
                      <c:pt idx="201">
                        <c:v>#N/A</c:v>
                      </c:pt>
                      <c:pt idx="202">
                        <c:v>#N/A</c:v>
                      </c:pt>
                      <c:pt idx="203">
                        <c:v>#N/A</c:v>
                      </c:pt>
                      <c:pt idx="204">
                        <c:v>3.29045191086345</c:v>
                      </c:pt>
                      <c:pt idx="205">
                        <c:v>#N/A</c:v>
                      </c:pt>
                      <c:pt idx="206">
                        <c:v>3.3064067683889902</c:v>
                      </c:pt>
                      <c:pt idx="207">
                        <c:v>#N/A</c:v>
                      </c:pt>
                      <c:pt idx="208">
                        <c:v>3.3111639222094502</c:v>
                      </c:pt>
                      <c:pt idx="209">
                        <c:v>#N/A</c:v>
                      </c:pt>
                      <c:pt idx="210">
                        <c:v>3.3061851740155399</c:v>
                      </c:pt>
                      <c:pt idx="211">
                        <c:v>#N/A</c:v>
                      </c:pt>
                      <c:pt idx="212">
                        <c:v>3.3063278684908899</c:v>
                      </c:pt>
                      <c:pt idx="213">
                        <c:v>#N/A</c:v>
                      </c:pt>
                      <c:pt idx="214">
                        <c:v>3.29637952647807</c:v>
                      </c:pt>
                      <c:pt idx="215">
                        <c:v>#N/A</c:v>
                      </c:pt>
                      <c:pt idx="216">
                        <c:v>3.2821786807836202</c:v>
                      </c:pt>
                      <c:pt idx="217">
                        <c:v>#N/A</c:v>
                      </c:pt>
                      <c:pt idx="218">
                        <c:v>3.27238922708684</c:v>
                      </c:pt>
                      <c:pt idx="219">
                        <c:v>#N/A</c:v>
                      </c:pt>
                      <c:pt idx="220">
                        <c:v>3.2650819661658099</c:v>
                      </c:pt>
                      <c:pt idx="221">
                        <c:v>#N/A</c:v>
                      </c:pt>
                      <c:pt idx="222">
                        <c:v>3.27308771011859</c:v>
                      </c:pt>
                      <c:pt idx="223">
                        <c:v>#N/A</c:v>
                      </c:pt>
                      <c:pt idx="224">
                        <c:v>3.2822368404807301</c:v>
                      </c:pt>
                      <c:pt idx="225">
                        <c:v>#N/A</c:v>
                      </c:pt>
                      <c:pt idx="226">
                        <c:v>3.3014714718000602</c:v>
                      </c:pt>
                      <c:pt idx="227">
                        <c:v>#N/A</c:v>
                      </c:pt>
                      <c:pt idx="228">
                        <c:v>3.3278579735473701</c:v>
                      </c:pt>
                      <c:pt idx="229">
                        <c:v>#N/A</c:v>
                      </c:pt>
                      <c:pt idx="230">
                        <c:v>3.3591240457465301</c:v>
                      </c:pt>
                      <c:pt idx="231">
                        <c:v>#N/A</c:v>
                      </c:pt>
                      <c:pt idx="232">
                        <c:v>3.3768755136209001</c:v>
                      </c:pt>
                      <c:pt idx="233">
                        <c:v>#N/A</c:v>
                      </c:pt>
                      <c:pt idx="234">
                        <c:v>3.38455899378397</c:v>
                      </c:pt>
                      <c:pt idx="235">
                        <c:v>#N/A</c:v>
                      </c:pt>
                      <c:pt idx="236">
                        <c:v>3.4057838468126</c:v>
                      </c:pt>
                      <c:pt idx="237">
                        <c:v>#N/A</c:v>
                      </c:pt>
                      <c:pt idx="238">
                        <c:v>3.4289209528975499</c:v>
                      </c:pt>
                      <c:pt idx="239">
                        <c:v>#N/A</c:v>
                      </c:pt>
                      <c:pt idx="240">
                        <c:v>3.4391851782609302</c:v>
                      </c:pt>
                      <c:pt idx="241">
                        <c:v>#N/A</c:v>
                      </c:pt>
                      <c:pt idx="242">
                        <c:v>3.4469285316804799</c:v>
                      </c:pt>
                      <c:pt idx="243">
                        <c:v>#N/A</c:v>
                      </c:pt>
                      <c:pt idx="244">
                        <c:v>3.45837103732977</c:v>
                      </c:pt>
                      <c:pt idx="245">
                        <c:v>#N/A</c:v>
                      </c:pt>
                      <c:pt idx="246">
                        <c:v>3.4739497653442499</c:v>
                      </c:pt>
                      <c:pt idx="247">
                        <c:v>#N/A</c:v>
                      </c:pt>
                      <c:pt idx="248">
                        <c:v>3.52013590423502</c:v>
                      </c:pt>
                      <c:pt idx="249">
                        <c:v>#N/A</c:v>
                      </c:pt>
                      <c:pt idx="250">
                        <c:v>3.5523641139251998</c:v>
                      </c:pt>
                      <c:pt idx="251">
                        <c:v>#N/A</c:v>
                      </c:pt>
                      <c:pt idx="252">
                        <c:v>3.5594451856232698</c:v>
                      </c:pt>
                      <c:pt idx="253">
                        <c:v>#N/A</c:v>
                      </c:pt>
                      <c:pt idx="254">
                        <c:v>#N/A</c:v>
                      </c:pt>
                    </c:numCache>
                  </c:numRef>
                </c:val>
                <c:smooth val="0"/>
                <c:extLst xmlns:c15="http://schemas.microsoft.com/office/drawing/2012/chart">
                  <c:ext xmlns:c16="http://schemas.microsoft.com/office/drawing/2014/chart" uri="{C3380CC4-5D6E-409C-BE32-E72D297353CC}">
                    <c16:uniqueId val="{00000006-6B8D-4EBD-8314-F5AFD0CD3580}"/>
                  </c:ext>
                </c:extLst>
              </c15:ser>
            </c15:filteredLineSeries>
          </c:ext>
        </c:extLst>
      </c:lineChart>
      <c:dateAx>
        <c:axId val="753710864"/>
        <c:scaling>
          <c:orientation val="minMax"/>
          <c:min val="41640"/>
        </c:scaling>
        <c:delete val="0"/>
        <c:axPos val="b"/>
        <c:numFmt formatCode="mmm\-yy" sourceLinked="0"/>
        <c:majorTickMark val="out"/>
        <c:minorTickMark val="none"/>
        <c:tickLblPos val="low"/>
        <c:spPr>
          <a:ln>
            <a:solidFill>
              <a:srgbClr val="000000"/>
            </a:solidFill>
            <a:prstDash val="solid"/>
          </a:ln>
        </c:spPr>
        <c:txPr>
          <a:bodyPr rot="-5400000" vert="horz"/>
          <a:lstStyle/>
          <a:p>
            <a:pPr>
              <a:defRPr sz="1200" b="0">
                <a:solidFill>
                  <a:srgbClr val="182B47"/>
                </a:solidFill>
              </a:defRPr>
            </a:pPr>
            <a:endParaRPr lang="es-MX"/>
          </a:p>
        </c:txPr>
        <c:crossAx val="753721744"/>
        <c:crosses val="autoZero"/>
        <c:auto val="1"/>
        <c:lblOffset val="100"/>
        <c:baseTimeUnit val="months"/>
        <c:majorUnit val="6"/>
        <c:majorTimeUnit val="months"/>
      </c:dateAx>
      <c:valAx>
        <c:axId val="753721744"/>
        <c:scaling>
          <c:orientation val="minMax"/>
          <c:max val="4.5"/>
          <c:min val="1.5"/>
        </c:scaling>
        <c:delete val="0"/>
        <c:axPos val="r"/>
        <c:majorGridlines>
          <c:spPr>
            <a:ln>
              <a:solidFill>
                <a:srgbClr val="969696"/>
              </a:solidFill>
              <a:prstDash val="lgDash"/>
            </a:ln>
          </c:spPr>
        </c:majorGridlines>
        <c:numFmt formatCode="0.0" sourceLinked="0"/>
        <c:majorTickMark val="out"/>
        <c:minorTickMark val="none"/>
        <c:tickLblPos val="nextTo"/>
        <c:spPr>
          <a:ln>
            <a:solidFill>
              <a:srgbClr val="000000"/>
            </a:solidFill>
            <a:prstDash val="solid"/>
          </a:ln>
        </c:spPr>
        <c:txPr>
          <a:bodyPr/>
          <a:lstStyle/>
          <a:p>
            <a:pPr>
              <a:defRPr sz="1200" b="0">
                <a:solidFill>
                  <a:srgbClr val="182B47"/>
                </a:solidFill>
              </a:defRPr>
            </a:pPr>
            <a:endParaRPr lang="es-MX"/>
          </a:p>
        </c:txPr>
        <c:crossAx val="753710864"/>
        <c:crosses val="max"/>
        <c:crossBetween val="midCat"/>
        <c:majorUnit val="0.5"/>
      </c:valAx>
      <c:spPr>
        <a:noFill/>
        <a:ln w="25400">
          <a:noFill/>
        </a:ln>
      </c:spPr>
    </c:plotArea>
    <c:plotVisOnly val="1"/>
    <c:dispBlanksAs val="gap"/>
    <c:showDLblsOverMax val="0"/>
  </c:chart>
  <c:spPr>
    <a:noFill/>
    <a:ln w="9525">
      <a:noFill/>
    </a:ln>
  </c:spPr>
  <c:externalData r:id="rId2">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847881917986058E-3"/>
          <c:y val="2.1185941778969604E-2"/>
          <c:w val="0.9236685199296325"/>
          <c:h val="0.81158958155526106"/>
        </c:manualLayout>
      </c:layout>
      <c:lineChart>
        <c:grouping val="standard"/>
        <c:varyColors val="0"/>
        <c:ser>
          <c:idx val="1"/>
          <c:order val="0"/>
          <c:tx>
            <c:strRef>
              <c:f>Banxico!$E$5</c:f>
              <c:strCache>
                <c:ptCount val="1"/>
                <c:pt idx="0">
                  <c:v>2008</c:v>
                </c:pt>
              </c:strCache>
            </c:strRef>
          </c:tx>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Banxico!$E$6:$E$222</c:f>
            </c:numRef>
          </c:val>
          <c:smooth val="0"/>
          <c:extLst>
            <c:ext xmlns:c16="http://schemas.microsoft.com/office/drawing/2014/chart" uri="{C3380CC4-5D6E-409C-BE32-E72D297353CC}">
              <c16:uniqueId val="{00000000-47D0-4570-B7D9-D3F273D93860}"/>
            </c:ext>
          </c:extLst>
        </c:ser>
        <c:ser>
          <c:idx val="2"/>
          <c:order val="1"/>
          <c:tx>
            <c:strRef>
              <c:f>Banxico!$F$5</c:f>
              <c:strCache>
                <c:ptCount val="1"/>
                <c:pt idx="0">
                  <c:v>2009</c:v>
                </c:pt>
              </c:strCache>
            </c:strRef>
          </c:tx>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Banxico!$F$6:$F$222</c:f>
            </c:numRef>
          </c:val>
          <c:smooth val="0"/>
          <c:extLst>
            <c:ext xmlns:c16="http://schemas.microsoft.com/office/drawing/2014/chart" uri="{C3380CC4-5D6E-409C-BE32-E72D297353CC}">
              <c16:uniqueId val="{00000001-47D0-4570-B7D9-D3F273D93860}"/>
            </c:ext>
          </c:extLst>
        </c:ser>
        <c:ser>
          <c:idx val="11"/>
          <c:order val="2"/>
          <c:tx>
            <c:strRef>
              <c:f>Banxico!$G$5</c:f>
              <c:strCache>
                <c:ptCount val="1"/>
                <c:pt idx="0">
                  <c:v>2010</c:v>
                </c:pt>
              </c:strCache>
            </c:strRef>
          </c:tx>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Banxico!$G$6:$G$222</c:f>
            </c:numRef>
          </c:val>
          <c:smooth val="0"/>
          <c:extLst>
            <c:ext xmlns:c16="http://schemas.microsoft.com/office/drawing/2014/chart" uri="{C3380CC4-5D6E-409C-BE32-E72D297353CC}">
              <c16:uniqueId val="{00000002-47D0-4570-B7D9-D3F273D93860}"/>
            </c:ext>
          </c:extLst>
        </c:ser>
        <c:ser>
          <c:idx val="12"/>
          <c:order val="3"/>
          <c:tx>
            <c:strRef>
              <c:f>Banxico!$H$5</c:f>
              <c:strCache>
                <c:ptCount val="1"/>
                <c:pt idx="0">
                  <c:v>2011</c:v>
                </c:pt>
              </c:strCache>
            </c:strRef>
          </c:tx>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Banxico!$H$6:$H$222</c:f>
            </c:numRef>
          </c:val>
          <c:smooth val="0"/>
          <c:extLst>
            <c:ext xmlns:c16="http://schemas.microsoft.com/office/drawing/2014/chart" uri="{C3380CC4-5D6E-409C-BE32-E72D297353CC}">
              <c16:uniqueId val="{00000003-47D0-4570-B7D9-D3F273D93860}"/>
            </c:ext>
          </c:extLst>
        </c:ser>
        <c:ser>
          <c:idx val="15"/>
          <c:order val="4"/>
          <c:tx>
            <c:strRef>
              <c:f>Banxico!$I$5</c:f>
              <c:strCache>
                <c:ptCount val="1"/>
                <c:pt idx="0">
                  <c:v>2012</c:v>
                </c:pt>
              </c:strCache>
            </c:strRef>
          </c:tx>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Banxico!$I$6:$I$222</c:f>
            </c:numRef>
          </c:val>
          <c:smooth val="0"/>
          <c:extLst>
            <c:ext xmlns:c16="http://schemas.microsoft.com/office/drawing/2014/chart" uri="{C3380CC4-5D6E-409C-BE32-E72D297353CC}">
              <c16:uniqueId val="{00000004-47D0-4570-B7D9-D3F273D93860}"/>
            </c:ext>
          </c:extLst>
        </c:ser>
        <c:ser>
          <c:idx val="16"/>
          <c:order val="5"/>
          <c:tx>
            <c:strRef>
              <c:f>Banxico!$J$5</c:f>
              <c:strCache>
                <c:ptCount val="1"/>
                <c:pt idx="0">
                  <c:v>2013</c:v>
                </c:pt>
              </c:strCache>
            </c:strRef>
          </c:tx>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Banxico!$J$6:$J$222</c:f>
            </c:numRef>
          </c:val>
          <c:smooth val="0"/>
          <c:extLst>
            <c:ext xmlns:c16="http://schemas.microsoft.com/office/drawing/2014/chart" uri="{C3380CC4-5D6E-409C-BE32-E72D297353CC}">
              <c16:uniqueId val="{00000005-47D0-4570-B7D9-D3F273D93860}"/>
            </c:ext>
          </c:extLst>
        </c:ser>
        <c:ser>
          <c:idx val="17"/>
          <c:order val="6"/>
          <c:tx>
            <c:strRef>
              <c:f>Banxico!$K$5</c:f>
              <c:strCache>
                <c:ptCount val="1"/>
                <c:pt idx="0">
                  <c:v>2014</c:v>
                </c:pt>
              </c:strCache>
            </c:strRef>
          </c:tx>
          <c:spPr>
            <a:ln w="12700"/>
          </c:spPr>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Banxico!$K$6:$K$222</c:f>
            </c:numRef>
          </c:val>
          <c:smooth val="0"/>
          <c:extLst>
            <c:ext xmlns:c16="http://schemas.microsoft.com/office/drawing/2014/chart" uri="{C3380CC4-5D6E-409C-BE32-E72D297353CC}">
              <c16:uniqueId val="{00000006-47D0-4570-B7D9-D3F273D93860}"/>
            </c:ext>
          </c:extLst>
        </c:ser>
        <c:ser>
          <c:idx val="18"/>
          <c:order val="7"/>
          <c:tx>
            <c:strRef>
              <c:f>Banxico!$L$5</c:f>
              <c:strCache>
                <c:ptCount val="1"/>
                <c:pt idx="0">
                  <c:v>2015</c:v>
                </c:pt>
              </c:strCache>
            </c:strRef>
          </c:tx>
          <c:spPr>
            <a:ln w="12700"/>
          </c:spPr>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Banxico!$L$6:$L$222</c:f>
            </c:numRef>
          </c:val>
          <c:smooth val="0"/>
          <c:extLst>
            <c:ext xmlns:c16="http://schemas.microsoft.com/office/drawing/2014/chart" uri="{C3380CC4-5D6E-409C-BE32-E72D297353CC}">
              <c16:uniqueId val="{00000007-47D0-4570-B7D9-D3F273D93860}"/>
            </c:ext>
          </c:extLst>
        </c:ser>
        <c:ser>
          <c:idx val="19"/>
          <c:order val="8"/>
          <c:tx>
            <c:strRef>
              <c:f>Banxico!$P$5</c:f>
              <c:strCache>
                <c:ptCount val="1"/>
                <c:pt idx="0">
                  <c:v>2019</c:v>
                </c:pt>
              </c:strCache>
            </c:strRef>
          </c:tx>
          <c:spPr>
            <a:ln w="31750">
              <a:solidFill>
                <a:srgbClr val="00B050"/>
              </a:solidFill>
            </a:ln>
          </c:spPr>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Banxico!$P$6:$P$400</c:f>
              <c:numCache>
                <c:formatCode>General</c:formatCode>
                <c:ptCount val="395"/>
                <c:pt idx="203">
                  <c:v>3.5</c:v>
                </c:pt>
                <c:pt idx="204">
                  <c:v>3.5</c:v>
                </c:pt>
                <c:pt idx="205">
                  <c:v>3.5</c:v>
                </c:pt>
                <c:pt idx="206">
                  <c:v>3.5</c:v>
                </c:pt>
                <c:pt idx="207">
                  <c:v>3.44</c:v>
                </c:pt>
                <c:pt idx="208">
                  <c:v>3.5</c:v>
                </c:pt>
                <c:pt idx="209">
                  <c:v>3.5</c:v>
                </c:pt>
                <c:pt idx="210">
                  <c:v>3.5</c:v>
                </c:pt>
                <c:pt idx="211">
                  <c:v>3.5</c:v>
                </c:pt>
                <c:pt idx="212" formatCode="0.00">
                  <c:v>3.5</c:v>
                </c:pt>
                <c:pt idx="213">
                  <c:v>3.5</c:v>
                </c:pt>
                <c:pt idx="214" formatCode="0.00">
                  <c:v>3.5</c:v>
                </c:pt>
                <c:pt idx="215" formatCode="0.00">
                  <c:v>3.59</c:v>
                </c:pt>
                <c:pt idx="216" formatCode="0.00">
                  <c:v>3.52</c:v>
                </c:pt>
                <c:pt idx="217" formatCode="0.00">
                  <c:v>3.58</c:v>
                </c:pt>
                <c:pt idx="218" formatCode="0.00">
                  <c:v>3.6</c:v>
                </c:pt>
                <c:pt idx="219" formatCode="0.00">
                  <c:v>3.58</c:v>
                </c:pt>
                <c:pt idx="220" formatCode="0.00">
                  <c:v>3.5449999999999999</c:v>
                </c:pt>
                <c:pt idx="221" formatCode="0.00">
                  <c:v>3.56</c:v>
                </c:pt>
                <c:pt idx="222" formatCode="0.00">
                  <c:v>3.6</c:v>
                </c:pt>
                <c:pt idx="223" formatCode="0.00">
                  <c:v>3.68</c:v>
                </c:pt>
                <c:pt idx="224" formatCode="0.00">
                  <c:v>3.7</c:v>
                </c:pt>
                <c:pt idx="225">
                  <c:v>3.71</c:v>
                </c:pt>
                <c:pt idx="226">
                  <c:v>3.9</c:v>
                </c:pt>
                <c:pt idx="227">
                  <c:v>3.89</c:v>
                </c:pt>
                <c:pt idx="228" formatCode="0.00">
                  <c:v>3.8</c:v>
                </c:pt>
                <c:pt idx="229">
                  <c:v>3.65</c:v>
                </c:pt>
              </c:numCache>
            </c:numRef>
          </c:val>
          <c:smooth val="0"/>
          <c:extLst>
            <c:ext xmlns:c16="http://schemas.microsoft.com/office/drawing/2014/chart" uri="{C3380CC4-5D6E-409C-BE32-E72D297353CC}">
              <c16:uniqueId val="{00000008-47D0-4570-B7D9-D3F273D93860}"/>
            </c:ext>
          </c:extLst>
        </c:ser>
        <c:ser>
          <c:idx val="20"/>
          <c:order val="9"/>
          <c:tx>
            <c:strRef>
              <c:f>Banxico!$Q$5</c:f>
              <c:strCache>
                <c:ptCount val="1"/>
                <c:pt idx="0">
                  <c:v>2020</c:v>
                </c:pt>
              </c:strCache>
            </c:strRef>
          </c:tx>
          <c:spPr>
            <a:ln w="31750">
              <a:solidFill>
                <a:srgbClr val="FF0000"/>
              </a:solidFill>
            </a:ln>
          </c:spPr>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Banxico!$Q$6:$Q$400</c:f>
              <c:numCache>
                <c:formatCode>General</c:formatCode>
                <c:ptCount val="395"/>
                <c:pt idx="215" formatCode="0.00">
                  <c:v>3.5</c:v>
                </c:pt>
                <c:pt idx="216" formatCode="0.00">
                  <c:v>3.49</c:v>
                </c:pt>
                <c:pt idx="217" formatCode="0.00">
                  <c:v>3.5</c:v>
                </c:pt>
                <c:pt idx="218" formatCode="0.00">
                  <c:v>3.5</c:v>
                </c:pt>
                <c:pt idx="219" formatCode="0.00">
                  <c:v>3.5</c:v>
                </c:pt>
                <c:pt idx="220" formatCode="0.00">
                  <c:v>3.5</c:v>
                </c:pt>
                <c:pt idx="221" formatCode="0.00">
                  <c:v>3.5</c:v>
                </c:pt>
                <c:pt idx="222" formatCode="0.00">
                  <c:v>3.5</c:v>
                </c:pt>
                <c:pt idx="223" formatCode="0.00">
                  <c:v>3.5</c:v>
                </c:pt>
                <c:pt idx="224" formatCode="0.00">
                  <c:v>3.5</c:v>
                </c:pt>
                <c:pt idx="225">
                  <c:v>3.5</c:v>
                </c:pt>
                <c:pt idx="226">
                  <c:v>3.5</c:v>
                </c:pt>
                <c:pt idx="227">
                  <c:v>3.79</c:v>
                </c:pt>
                <c:pt idx="228">
                  <c:v>3.71</c:v>
                </c:pt>
                <c:pt idx="229">
                  <c:v>3.6</c:v>
                </c:pt>
              </c:numCache>
            </c:numRef>
          </c:val>
          <c:smooth val="0"/>
          <c:extLst>
            <c:ext xmlns:c16="http://schemas.microsoft.com/office/drawing/2014/chart" uri="{C3380CC4-5D6E-409C-BE32-E72D297353CC}">
              <c16:uniqueId val="{00000009-47D0-4570-B7D9-D3F273D93860}"/>
            </c:ext>
          </c:extLst>
        </c:ser>
        <c:ser>
          <c:idx val="21"/>
          <c:order val="10"/>
          <c:tx>
            <c:strRef>
              <c:f>Banxico!$AD$5</c:f>
              <c:strCache>
                <c:ptCount val="1"/>
                <c:pt idx="0">
                  <c:v>2019</c:v>
                </c:pt>
              </c:strCache>
            </c:strRef>
          </c:tx>
          <c:spPr>
            <a:ln w="31750">
              <a:solidFill>
                <a:srgbClr val="00B050"/>
              </a:solidFill>
              <a:prstDash val="sysDash"/>
            </a:ln>
          </c:spPr>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extLst xmlns:c15="http://schemas.microsoft.com/office/drawing/2012/chart"/>
            </c:numRef>
          </c:cat>
          <c:val>
            <c:numRef>
              <c:f>Banxico!$AD$6:$AD$400</c:f>
              <c:numCache>
                <c:formatCode>General</c:formatCode>
                <c:ptCount val="395"/>
                <c:pt idx="203">
                  <c:v>3.5</c:v>
                </c:pt>
                <c:pt idx="204">
                  <c:v>3.5</c:v>
                </c:pt>
                <c:pt idx="205">
                  <c:v>3.43</c:v>
                </c:pt>
                <c:pt idx="206">
                  <c:v>3.42</c:v>
                </c:pt>
                <c:pt idx="207">
                  <c:v>3.4</c:v>
                </c:pt>
                <c:pt idx="208">
                  <c:v>3.45</c:v>
                </c:pt>
                <c:pt idx="209">
                  <c:v>3.3</c:v>
                </c:pt>
                <c:pt idx="210">
                  <c:v>3.33</c:v>
                </c:pt>
                <c:pt idx="211">
                  <c:v>3.3</c:v>
                </c:pt>
                <c:pt idx="212">
                  <c:v>3.38</c:v>
                </c:pt>
                <c:pt idx="213">
                  <c:v>3.35</c:v>
                </c:pt>
                <c:pt idx="214" formatCode="0.00">
                  <c:v>3.42</c:v>
                </c:pt>
                <c:pt idx="215" formatCode="0.00">
                  <c:v>3.43</c:v>
                </c:pt>
                <c:pt idx="216" formatCode="0.00">
                  <c:v>3.32</c:v>
                </c:pt>
                <c:pt idx="217" formatCode="0.00">
                  <c:v>3.36</c:v>
                </c:pt>
                <c:pt idx="218" formatCode="0.00">
                  <c:v>3.4</c:v>
                </c:pt>
                <c:pt idx="219" formatCode="0.00">
                  <c:v>3.36</c:v>
                </c:pt>
                <c:pt idx="220" formatCode="0.00">
                  <c:v>3.36</c:v>
                </c:pt>
                <c:pt idx="221" formatCode="0.00">
                  <c:v>3.39</c:v>
                </c:pt>
                <c:pt idx="222" formatCode="0.00">
                  <c:v>3.4400000000000004</c:v>
                </c:pt>
                <c:pt idx="223" formatCode="0.00">
                  <c:v>3.42</c:v>
                </c:pt>
                <c:pt idx="224" formatCode="0.00">
                  <c:v>3.43</c:v>
                </c:pt>
                <c:pt idx="225">
                  <c:v>3.45</c:v>
                </c:pt>
                <c:pt idx="226">
                  <c:v>3.5</c:v>
                </c:pt>
                <c:pt idx="227">
                  <c:v>3.5</c:v>
                </c:pt>
                <c:pt idx="228">
                  <c:v>3.5</c:v>
                </c:pt>
                <c:pt idx="229">
                  <c:v>3.5</c:v>
                </c:pt>
              </c:numCache>
            </c:numRef>
          </c:val>
          <c:smooth val="0"/>
          <c:extLst>
            <c:ext xmlns:c16="http://schemas.microsoft.com/office/drawing/2014/chart" uri="{C3380CC4-5D6E-409C-BE32-E72D297353CC}">
              <c16:uniqueId val="{0000000A-47D0-4570-B7D9-D3F273D93860}"/>
            </c:ext>
          </c:extLst>
        </c:ser>
        <c:ser>
          <c:idx val="3"/>
          <c:order val="11"/>
          <c:tx>
            <c:strRef>
              <c:f>Banxico!$E$5</c:f>
              <c:strCache>
                <c:ptCount val="1"/>
                <c:pt idx="0">
                  <c:v>2008</c:v>
                </c:pt>
              </c:strCache>
            </c:strRef>
          </c:tx>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Banxico!$E$6:$E$222</c:f>
            </c:numRef>
          </c:val>
          <c:smooth val="0"/>
          <c:extLst>
            <c:ext xmlns:c16="http://schemas.microsoft.com/office/drawing/2014/chart" uri="{C3380CC4-5D6E-409C-BE32-E72D297353CC}">
              <c16:uniqueId val="{0000000B-47D0-4570-B7D9-D3F273D93860}"/>
            </c:ext>
          </c:extLst>
        </c:ser>
        <c:ser>
          <c:idx val="4"/>
          <c:order val="12"/>
          <c:tx>
            <c:strRef>
              <c:f>Banxico!$F$5</c:f>
              <c:strCache>
                <c:ptCount val="1"/>
                <c:pt idx="0">
                  <c:v>2009</c:v>
                </c:pt>
              </c:strCache>
            </c:strRef>
          </c:tx>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Banxico!$F$6:$F$222</c:f>
            </c:numRef>
          </c:val>
          <c:smooth val="0"/>
          <c:extLst>
            <c:ext xmlns:c16="http://schemas.microsoft.com/office/drawing/2014/chart" uri="{C3380CC4-5D6E-409C-BE32-E72D297353CC}">
              <c16:uniqueId val="{0000000C-47D0-4570-B7D9-D3F273D93860}"/>
            </c:ext>
          </c:extLst>
        </c:ser>
        <c:ser>
          <c:idx val="5"/>
          <c:order val="13"/>
          <c:tx>
            <c:strRef>
              <c:f>Banxico!$G$5</c:f>
              <c:strCache>
                <c:ptCount val="1"/>
                <c:pt idx="0">
                  <c:v>2010</c:v>
                </c:pt>
              </c:strCache>
            </c:strRef>
          </c:tx>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Banxico!$G$6:$G$222</c:f>
            </c:numRef>
          </c:val>
          <c:smooth val="0"/>
          <c:extLst>
            <c:ext xmlns:c16="http://schemas.microsoft.com/office/drawing/2014/chart" uri="{C3380CC4-5D6E-409C-BE32-E72D297353CC}">
              <c16:uniqueId val="{0000000D-47D0-4570-B7D9-D3F273D93860}"/>
            </c:ext>
          </c:extLst>
        </c:ser>
        <c:ser>
          <c:idx val="6"/>
          <c:order val="14"/>
          <c:tx>
            <c:strRef>
              <c:f>Banxico!$H$5</c:f>
              <c:strCache>
                <c:ptCount val="1"/>
                <c:pt idx="0">
                  <c:v>2011</c:v>
                </c:pt>
              </c:strCache>
            </c:strRef>
          </c:tx>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Banxico!$H$6:$H$222</c:f>
            </c:numRef>
          </c:val>
          <c:smooth val="0"/>
          <c:extLst>
            <c:ext xmlns:c16="http://schemas.microsoft.com/office/drawing/2014/chart" uri="{C3380CC4-5D6E-409C-BE32-E72D297353CC}">
              <c16:uniqueId val="{0000000E-47D0-4570-B7D9-D3F273D93860}"/>
            </c:ext>
          </c:extLst>
        </c:ser>
        <c:ser>
          <c:idx val="7"/>
          <c:order val="15"/>
          <c:tx>
            <c:strRef>
              <c:f>Banxico!$I$5</c:f>
              <c:strCache>
                <c:ptCount val="1"/>
                <c:pt idx="0">
                  <c:v>2012</c:v>
                </c:pt>
              </c:strCache>
            </c:strRef>
          </c:tx>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Banxico!$I$6:$I$222</c:f>
            </c:numRef>
          </c:val>
          <c:smooth val="0"/>
          <c:extLst>
            <c:ext xmlns:c16="http://schemas.microsoft.com/office/drawing/2014/chart" uri="{C3380CC4-5D6E-409C-BE32-E72D297353CC}">
              <c16:uniqueId val="{0000000F-47D0-4570-B7D9-D3F273D93860}"/>
            </c:ext>
          </c:extLst>
        </c:ser>
        <c:ser>
          <c:idx val="8"/>
          <c:order val="16"/>
          <c:tx>
            <c:strRef>
              <c:f>Banxico!$J$5</c:f>
              <c:strCache>
                <c:ptCount val="1"/>
                <c:pt idx="0">
                  <c:v>2013</c:v>
                </c:pt>
              </c:strCache>
            </c:strRef>
          </c:tx>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Banxico!$J$6:$J$222</c:f>
            </c:numRef>
          </c:val>
          <c:smooth val="0"/>
          <c:extLst>
            <c:ext xmlns:c16="http://schemas.microsoft.com/office/drawing/2014/chart" uri="{C3380CC4-5D6E-409C-BE32-E72D297353CC}">
              <c16:uniqueId val="{00000010-47D0-4570-B7D9-D3F273D93860}"/>
            </c:ext>
          </c:extLst>
        </c:ser>
        <c:ser>
          <c:idx val="9"/>
          <c:order val="17"/>
          <c:tx>
            <c:strRef>
              <c:f>Banxico!$K$5</c:f>
              <c:strCache>
                <c:ptCount val="1"/>
                <c:pt idx="0">
                  <c:v>2014</c:v>
                </c:pt>
              </c:strCache>
            </c:strRef>
          </c:tx>
          <c:spPr>
            <a:ln w="12700"/>
          </c:spPr>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Banxico!$K$6:$K$222</c:f>
            </c:numRef>
          </c:val>
          <c:smooth val="0"/>
          <c:extLst>
            <c:ext xmlns:c16="http://schemas.microsoft.com/office/drawing/2014/chart" uri="{C3380CC4-5D6E-409C-BE32-E72D297353CC}">
              <c16:uniqueId val="{00000011-47D0-4570-B7D9-D3F273D93860}"/>
            </c:ext>
          </c:extLst>
        </c:ser>
        <c:ser>
          <c:idx val="10"/>
          <c:order val="18"/>
          <c:tx>
            <c:strRef>
              <c:f>Banxico!$L$5</c:f>
              <c:strCache>
                <c:ptCount val="1"/>
                <c:pt idx="0">
                  <c:v>2015</c:v>
                </c:pt>
              </c:strCache>
            </c:strRef>
          </c:tx>
          <c:spPr>
            <a:ln w="12700"/>
          </c:spPr>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Banxico!$L$6:$L$222</c:f>
            </c:numRef>
          </c:val>
          <c:smooth val="0"/>
          <c:extLst>
            <c:ext xmlns:c16="http://schemas.microsoft.com/office/drawing/2014/chart" uri="{C3380CC4-5D6E-409C-BE32-E72D297353CC}">
              <c16:uniqueId val="{00000012-47D0-4570-B7D9-D3F273D93860}"/>
            </c:ext>
          </c:extLst>
        </c:ser>
        <c:ser>
          <c:idx val="13"/>
          <c:order val="19"/>
          <c:tx>
            <c:strRef>
              <c:f>Banxico!$AE$5</c:f>
              <c:strCache>
                <c:ptCount val="1"/>
                <c:pt idx="0">
                  <c:v>2020</c:v>
                </c:pt>
              </c:strCache>
            </c:strRef>
          </c:tx>
          <c:spPr>
            <a:ln w="31750">
              <a:solidFill>
                <a:srgbClr val="FF0000"/>
              </a:solidFill>
              <a:prstDash val="sysDash"/>
            </a:ln>
          </c:spPr>
          <c:marker>
            <c:symbol val="none"/>
          </c:marker>
          <c:cat>
            <c:numRef>
              <c:f>Banxico!$A$6:$A$400</c:f>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f>Banxico!$AE$6:$AE$400</c:f>
              <c:numCache>
                <c:formatCode>General</c:formatCode>
                <c:ptCount val="395"/>
                <c:pt idx="215" formatCode="0.00">
                  <c:v>3.35</c:v>
                </c:pt>
                <c:pt idx="216" formatCode="0.00">
                  <c:v>3.3</c:v>
                </c:pt>
                <c:pt idx="217" formatCode="0.00">
                  <c:v>3.35</c:v>
                </c:pt>
                <c:pt idx="218" formatCode="0.00">
                  <c:v>3.3</c:v>
                </c:pt>
                <c:pt idx="219" formatCode="0.00">
                  <c:v>3.35</c:v>
                </c:pt>
                <c:pt idx="220" formatCode="0.00">
                  <c:v>3.35</c:v>
                </c:pt>
                <c:pt idx="221" formatCode="0.00">
                  <c:v>3.3</c:v>
                </c:pt>
                <c:pt idx="222" formatCode="0.00">
                  <c:v>3.3449999999999998</c:v>
                </c:pt>
                <c:pt idx="223" formatCode="0.00">
                  <c:v>3.3</c:v>
                </c:pt>
                <c:pt idx="224" formatCode="0.00">
                  <c:v>3.3</c:v>
                </c:pt>
                <c:pt idx="225">
                  <c:v>3.33</c:v>
                </c:pt>
                <c:pt idx="226">
                  <c:v>3.4</c:v>
                </c:pt>
                <c:pt idx="227">
                  <c:v>3.37</c:v>
                </c:pt>
                <c:pt idx="228">
                  <c:v>3.45</c:v>
                </c:pt>
                <c:pt idx="229">
                  <c:v>3.48</c:v>
                </c:pt>
              </c:numCache>
            </c:numRef>
          </c:val>
          <c:smooth val="0"/>
          <c:extLst>
            <c:ext xmlns:c16="http://schemas.microsoft.com/office/drawing/2014/chart" uri="{C3380CC4-5D6E-409C-BE32-E72D297353CC}">
              <c16:uniqueId val="{00000013-47D0-4570-B7D9-D3F273D93860}"/>
            </c:ext>
          </c:extLst>
        </c:ser>
        <c:dLbls>
          <c:showLegendKey val="0"/>
          <c:showVal val="0"/>
          <c:showCatName val="0"/>
          <c:showSerName val="0"/>
          <c:showPercent val="0"/>
          <c:showBubbleSize val="0"/>
        </c:dLbls>
        <c:smooth val="0"/>
        <c:axId val="753710320"/>
        <c:axId val="753711408"/>
        <c:extLst>
          <c:ext xmlns:c15="http://schemas.microsoft.com/office/drawing/2012/chart" uri="{02D57815-91ED-43cb-92C2-25804820EDAC}">
            <c15:filteredLineSeries>
              <c15:ser>
                <c:idx val="14"/>
                <c:order val="20"/>
                <c:tx>
                  <c:strRef>
                    <c:extLst>
                      <c:ext uri="{02D57815-91ED-43cb-92C2-25804820EDAC}">
                        <c15:formulaRef>
                          <c15:sqref>Banxico!$AQ$5</c15:sqref>
                        </c15:formulaRef>
                      </c:ext>
                    </c:extLst>
                    <c:strCache>
                      <c:ptCount val="1"/>
                      <c:pt idx="0">
                        <c:v>2019</c:v>
                      </c:pt>
                    </c:strCache>
                  </c:strRef>
                </c:tx>
                <c:spPr>
                  <a:ln>
                    <a:solidFill>
                      <a:srgbClr val="00B050"/>
                    </a:solidFill>
                    <a:prstDash val="sysDot"/>
                  </a:ln>
                </c:spPr>
                <c:marker>
                  <c:symbol val="none"/>
                </c:marker>
                <c:cat>
                  <c:numRef>
                    <c:extLst>
                      <c:ext uri="{02D57815-91ED-43cb-92C2-25804820EDAC}">
                        <c15:formulaRef>
                          <c15:sqref>Banxico!$A$6:$A$400</c15:sqref>
                        </c15:formulaRef>
                      </c:ext>
                    </c:extLst>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extLst>
                      <c:ext uri="{02D57815-91ED-43cb-92C2-25804820EDAC}">
                        <c15:formulaRef>
                          <c15:sqref>Banxico!$AQ$6:$AQ$400</c15:sqref>
                        </c15:formulaRef>
                      </c:ext>
                    </c:extLst>
                    <c:numCache>
                      <c:formatCode>General</c:formatCode>
                      <c:ptCount val="395"/>
                      <c:pt idx="203" formatCode="0.00">
                        <c:v>3.4936293343198876</c:v>
                      </c:pt>
                      <c:pt idx="204" formatCode="0.00">
                        <c:v>3.4936293343198876</c:v>
                      </c:pt>
                      <c:pt idx="205" formatCode="0.00">
                        <c:v>3.7331355498028329</c:v>
                      </c:pt>
                      <c:pt idx="206" formatCode="0.00">
                        <c:v>3.7673507234432533</c:v>
                      </c:pt>
                      <c:pt idx="207" formatCode="0.00">
                        <c:v>3.5705992402932298</c:v>
                      </c:pt>
                      <c:pt idx="208" formatCode="0.00">
                        <c:v>3.6647052025219904</c:v>
                      </c:pt>
                      <c:pt idx="209" formatCode="0.00">
                        <c:v>4.1779328071283031</c:v>
                      </c:pt>
                      <c:pt idx="210" formatCode="0.00">
                        <c:v>4.0752872862070406</c:v>
                      </c:pt>
                      <c:pt idx="211" formatCode="0.00">
                        <c:v>4.1779328071283031</c:v>
                      </c:pt>
                      <c:pt idx="212" formatCode="0.00">
                        <c:v>3.9042114180049379</c:v>
                      </c:pt>
                      <c:pt idx="213" formatCode="0.00">
                        <c:v>4.0068569389261981</c:v>
                      </c:pt>
                      <c:pt idx="214" formatCode="0.00">
                        <c:v>3.7673507234432533</c:v>
                      </c:pt>
                      <c:pt idx="215" formatCode="0.00">
                        <c:v>4.1309082954491299</c:v>
                      </c:pt>
                      <c:pt idx="216" formatCode="0.00">
                        <c:v>4.1978964033244157</c:v>
                      </c:pt>
                      <c:pt idx="217" formatCode="0.00">
                        <c:v>4.3262175391935989</c:v>
                      </c:pt>
                      <c:pt idx="218" formatCode="0.00">
                        <c:v>4.2777507881088708</c:v>
                      </c:pt>
                      <c:pt idx="219" formatCode="0.00">
                        <c:v>4.3262175391935989</c:v>
                      </c:pt>
                      <c:pt idx="220" formatCode="0.00">
                        <c:v>4.1715281381089264</c:v>
                      </c:pt>
                      <c:pt idx="221" formatCode="0.00">
                        <c:v>4.1351780747953812</c:v>
                      </c:pt>
                      <c:pt idx="222" formatCode="0.00">
                        <c:v>4.1408900935471866</c:v>
                      </c:pt>
                      <c:pt idx="223" formatCode="0.00">
                        <c:v>4.4835834483094272</c:v>
                      </c:pt>
                      <c:pt idx="224" formatCode="0.00">
                        <c:v>4.5344905040136352</c:v>
                      </c:pt>
                      <c:pt idx="225" formatCode="0.00">
                        <c:v>4.5135834483094248</c:v>
                      </c:pt>
                      <c:pt idx="226" formatCode="0.00">
                        <c:v>5.1362822281683496</c:v>
                      </c:pt>
                      <c:pt idx="227" formatCode="0.00">
                        <c:v>5.0953751724641414</c:v>
                      </c:pt>
                      <c:pt idx="228" formatCode="0.00">
                        <c:v>4.7272116711262608</c:v>
                      </c:pt>
                      <c:pt idx="229" formatCode="0.00">
                        <c:v>4.1136058355631295</c:v>
                      </c:pt>
                    </c:numCache>
                  </c:numRef>
                </c:val>
                <c:smooth val="0"/>
                <c:extLst>
                  <c:ext xmlns:c16="http://schemas.microsoft.com/office/drawing/2014/chart" uri="{C3380CC4-5D6E-409C-BE32-E72D297353CC}">
                    <c16:uniqueId val="{00000014-47D0-4570-B7D9-D3F273D93860}"/>
                  </c:ext>
                </c:extLst>
              </c15:ser>
            </c15:filteredLineSeries>
            <c15:filteredLineSeries>
              <c15:ser>
                <c:idx val="0"/>
                <c:order val="21"/>
                <c:tx>
                  <c:strRef>
                    <c:extLst xmlns:c15="http://schemas.microsoft.com/office/drawing/2012/chart">
                      <c:ext xmlns:c15="http://schemas.microsoft.com/office/drawing/2012/chart" uri="{02D57815-91ED-43cb-92C2-25804820EDAC}">
                        <c15:formulaRef>
                          <c15:sqref>Banxico!$AR$5</c15:sqref>
                        </c15:formulaRef>
                      </c:ext>
                    </c:extLst>
                    <c:strCache>
                      <c:ptCount val="1"/>
                      <c:pt idx="0">
                        <c:v>2020</c:v>
                      </c:pt>
                    </c:strCache>
                  </c:strRef>
                </c:tx>
                <c:spPr>
                  <a:ln>
                    <a:solidFill>
                      <a:srgbClr val="FF0000"/>
                    </a:solidFill>
                    <a:prstDash val="sysDot"/>
                  </a:ln>
                </c:spPr>
                <c:marker>
                  <c:symbol val="none"/>
                </c:marker>
                <c:cat>
                  <c:numRef>
                    <c:extLst xmlns:c15="http://schemas.microsoft.com/office/drawing/2012/chart">
                      <c:ext xmlns:c15="http://schemas.microsoft.com/office/drawing/2012/chart" uri="{02D57815-91ED-43cb-92C2-25804820EDAC}">
                        <c15:formulaRef>
                          <c15:sqref>Banxico!$A$6:$A$400</c15:sqref>
                        </c15:formulaRef>
                      </c:ext>
                    </c:extLst>
                    <c:numCache>
                      <c:formatCode>mmm\-yy</c:formatCode>
                      <c:ptCount val="395"/>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numCache>
                  </c:numRef>
                </c:cat>
                <c:val>
                  <c:numRef>
                    <c:extLst xmlns:c15="http://schemas.microsoft.com/office/drawing/2012/chart">
                      <c:ext xmlns:c15="http://schemas.microsoft.com/office/drawing/2012/chart" uri="{02D57815-91ED-43cb-92C2-25804820EDAC}">
                        <c15:formulaRef>
                          <c15:sqref>Banxico!$AR$6:$AR$400</c15:sqref>
                        </c15:formulaRef>
                      </c:ext>
                    </c:extLst>
                    <c:numCache>
                      <c:formatCode>General</c:formatCode>
                      <c:ptCount val="395"/>
                      <c:pt idx="215" formatCode="0.00">
                        <c:v>4.0068569389261981</c:v>
                      </c:pt>
                      <c:pt idx="216" formatCode="0.00">
                        <c:v>4.1337358353898264</c:v>
                      </c:pt>
                      <c:pt idx="217" formatCode="0.00">
                        <c:v>4.0068569389261981</c:v>
                      </c:pt>
                      <c:pt idx="218" formatCode="0.00">
                        <c:v>4.1779328071283031</c:v>
                      </c:pt>
                      <c:pt idx="219" formatCode="0.00">
                        <c:v>4.0068569389261981</c:v>
                      </c:pt>
                      <c:pt idx="220" formatCode="0.00">
                        <c:v>4.0068569389261981</c:v>
                      </c:pt>
                      <c:pt idx="221" formatCode="0.00">
                        <c:v>4.1779328071283031</c:v>
                      </c:pt>
                      <c:pt idx="222" formatCode="0.00">
                        <c:v>4.0239645257464094</c:v>
                      </c:pt>
                      <c:pt idx="223" formatCode="0.00">
                        <c:v>4.1181411140841746</c:v>
                      </c:pt>
                      <c:pt idx="224" formatCode="0.00">
                        <c:v>4.1181411140841746</c:v>
                      </c:pt>
                      <c:pt idx="225" formatCode="0.00">
                        <c:v>4.0254199469715468</c:v>
                      </c:pt>
                      <c:pt idx="226" formatCode="0.00">
                        <c:v>3.8090705570420864</c:v>
                      </c:pt>
                      <c:pt idx="227" formatCode="0.00">
                        <c:v>5.0880963395767669</c:v>
                      </c:pt>
                      <c:pt idx="228" formatCode="0.00">
                        <c:v>4.5135834483094248</c:v>
                      </c:pt>
                      <c:pt idx="229" formatCode="0.00">
                        <c:v>3.9708846684505033</c:v>
                      </c:pt>
                    </c:numCache>
                  </c:numRef>
                </c:val>
                <c:smooth val="0"/>
                <c:extLst xmlns:c15="http://schemas.microsoft.com/office/drawing/2012/chart">
                  <c:ext xmlns:c16="http://schemas.microsoft.com/office/drawing/2014/chart" uri="{C3380CC4-5D6E-409C-BE32-E72D297353CC}">
                    <c16:uniqueId val="{00000015-47D0-4570-B7D9-D3F273D93860}"/>
                  </c:ext>
                </c:extLst>
              </c15:ser>
            </c15:filteredLineSeries>
          </c:ext>
        </c:extLst>
      </c:lineChart>
      <c:dateAx>
        <c:axId val="753710320"/>
        <c:scaling>
          <c:orientation val="minMax"/>
          <c:min val="42736"/>
        </c:scaling>
        <c:delete val="0"/>
        <c:axPos val="b"/>
        <c:numFmt formatCode="mmm\-yy" sourceLinked="0"/>
        <c:majorTickMark val="out"/>
        <c:minorTickMark val="none"/>
        <c:tickLblPos val="low"/>
        <c:spPr>
          <a:ln>
            <a:solidFill>
              <a:srgbClr val="000000"/>
            </a:solidFill>
            <a:prstDash val="solid"/>
          </a:ln>
        </c:spPr>
        <c:txPr>
          <a:bodyPr rot="-5400000" vert="horz"/>
          <a:lstStyle/>
          <a:p>
            <a:pPr>
              <a:defRPr>
                <a:solidFill>
                  <a:srgbClr val="182B47"/>
                </a:solidFill>
              </a:defRPr>
            </a:pPr>
            <a:endParaRPr lang="es-MX"/>
          </a:p>
        </c:txPr>
        <c:crossAx val="753711408"/>
        <c:crosses val="autoZero"/>
        <c:auto val="1"/>
        <c:lblOffset val="100"/>
        <c:baseTimeUnit val="months"/>
      </c:dateAx>
      <c:valAx>
        <c:axId val="753711408"/>
        <c:scaling>
          <c:orientation val="minMax"/>
          <c:max val="4.5"/>
          <c:min val="2.5"/>
        </c:scaling>
        <c:delete val="0"/>
        <c:axPos val="r"/>
        <c:majorGridlines>
          <c:spPr>
            <a:ln>
              <a:solidFill>
                <a:srgbClr val="969696"/>
              </a:solidFill>
              <a:prstDash val="lgDash"/>
            </a:ln>
          </c:spPr>
        </c:majorGridlines>
        <c:numFmt formatCode="0.0" sourceLinked="0"/>
        <c:majorTickMark val="out"/>
        <c:minorTickMark val="none"/>
        <c:tickLblPos val="nextTo"/>
        <c:spPr>
          <a:ln>
            <a:solidFill>
              <a:srgbClr val="000000"/>
            </a:solidFill>
            <a:prstDash val="solid"/>
          </a:ln>
        </c:spPr>
        <c:txPr>
          <a:bodyPr/>
          <a:lstStyle/>
          <a:p>
            <a:pPr>
              <a:defRPr lang="es-MX">
                <a:solidFill>
                  <a:srgbClr val="182B47"/>
                </a:solidFill>
              </a:defRPr>
            </a:pPr>
            <a:endParaRPr lang="es-MX"/>
          </a:p>
        </c:txPr>
        <c:crossAx val="753710320"/>
        <c:crosses val="max"/>
        <c:crossBetween val="between"/>
        <c:majorUnit val="0.5"/>
      </c:valAx>
      <c:spPr>
        <a:noFill/>
        <a:ln w="25400">
          <a:noFill/>
        </a:ln>
      </c:spPr>
    </c:plotArea>
    <c:plotVisOnly val="1"/>
    <c:dispBlanksAs val="gap"/>
    <c:showDLblsOverMax val="0"/>
  </c:chart>
  <c:spPr>
    <a:noFill/>
    <a:ln w="9525">
      <a:noFill/>
    </a:ln>
  </c:spPr>
  <c:txPr>
    <a:bodyPr/>
    <a:lstStyle/>
    <a:p>
      <a:pPr>
        <a:defRPr sz="1200">
          <a:solidFill>
            <a:srgbClr val="182B47"/>
          </a:solidFill>
        </a:defRPr>
      </a:pPr>
      <a:endParaRPr lang="es-MX"/>
    </a:p>
  </c:txPr>
  <c:externalData r:id="rId2">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2.7051823001190092E-2"/>
          <c:y val="2.8498205930211951E-2"/>
          <c:w val="0.86475008114248619"/>
          <c:h val="0.86263685679893765"/>
        </c:manualLayout>
      </c:layout>
      <c:areaChart>
        <c:grouping val="stacked"/>
        <c:varyColors val="0"/>
        <c:ser>
          <c:idx val="3"/>
          <c:order val="3"/>
          <c:tx>
            <c:strRef>
              <c:f>'32A'!$E$1</c:f>
              <c:strCache>
                <c:ptCount val="1"/>
                <c:pt idx="0">
                  <c:v>si positivo inf</c:v>
                </c:pt>
              </c:strCache>
            </c:strRef>
          </c:tx>
          <c:spPr>
            <a:solidFill>
              <a:schemeClr val="bg1">
                <a:alpha val="50000"/>
              </a:schemeClr>
            </a:solidFill>
            <a:ln w="12700"/>
          </c:spPr>
          <c:cat>
            <c:numRef>
              <c:f>'32A'!$A$2:$A$50000</c:f>
              <c:numCache>
                <c:formatCode>m/d/yyyy</c:formatCode>
                <c:ptCount val="49999"/>
                <c:pt idx="0">
                  <c:v>38719</c:v>
                </c:pt>
                <c:pt idx="1">
                  <c:v>38720</c:v>
                </c:pt>
                <c:pt idx="2">
                  <c:v>38721</c:v>
                </c:pt>
                <c:pt idx="3">
                  <c:v>38722</c:v>
                </c:pt>
                <c:pt idx="4">
                  <c:v>38723</c:v>
                </c:pt>
                <c:pt idx="5">
                  <c:v>38726</c:v>
                </c:pt>
                <c:pt idx="6">
                  <c:v>38727</c:v>
                </c:pt>
                <c:pt idx="7">
                  <c:v>38728</c:v>
                </c:pt>
                <c:pt idx="8">
                  <c:v>38729</c:v>
                </c:pt>
                <c:pt idx="9">
                  <c:v>38730</c:v>
                </c:pt>
                <c:pt idx="10">
                  <c:v>38733</c:v>
                </c:pt>
                <c:pt idx="11">
                  <c:v>38734</c:v>
                </c:pt>
                <c:pt idx="12">
                  <c:v>38735</c:v>
                </c:pt>
                <c:pt idx="13">
                  <c:v>38736</c:v>
                </c:pt>
                <c:pt idx="14">
                  <c:v>38737</c:v>
                </c:pt>
                <c:pt idx="15">
                  <c:v>38740</c:v>
                </c:pt>
                <c:pt idx="16">
                  <c:v>38741</c:v>
                </c:pt>
                <c:pt idx="17">
                  <c:v>38742</c:v>
                </c:pt>
                <c:pt idx="18">
                  <c:v>38743</c:v>
                </c:pt>
                <c:pt idx="19">
                  <c:v>38744</c:v>
                </c:pt>
                <c:pt idx="20">
                  <c:v>38747</c:v>
                </c:pt>
                <c:pt idx="21">
                  <c:v>38748</c:v>
                </c:pt>
                <c:pt idx="22">
                  <c:v>38749</c:v>
                </c:pt>
                <c:pt idx="23">
                  <c:v>38750</c:v>
                </c:pt>
                <c:pt idx="24">
                  <c:v>38751</c:v>
                </c:pt>
                <c:pt idx="25">
                  <c:v>38754</c:v>
                </c:pt>
                <c:pt idx="26">
                  <c:v>38755</c:v>
                </c:pt>
                <c:pt idx="27">
                  <c:v>38756</c:v>
                </c:pt>
                <c:pt idx="28">
                  <c:v>38757</c:v>
                </c:pt>
                <c:pt idx="29">
                  <c:v>38758</c:v>
                </c:pt>
                <c:pt idx="30">
                  <c:v>38761</c:v>
                </c:pt>
                <c:pt idx="31">
                  <c:v>38762</c:v>
                </c:pt>
                <c:pt idx="32">
                  <c:v>38763</c:v>
                </c:pt>
                <c:pt idx="33">
                  <c:v>38764</c:v>
                </c:pt>
                <c:pt idx="34">
                  <c:v>38765</c:v>
                </c:pt>
                <c:pt idx="35">
                  <c:v>38768</c:v>
                </c:pt>
                <c:pt idx="36">
                  <c:v>38769</c:v>
                </c:pt>
                <c:pt idx="37">
                  <c:v>38770</c:v>
                </c:pt>
                <c:pt idx="38">
                  <c:v>38771</c:v>
                </c:pt>
                <c:pt idx="39">
                  <c:v>38772</c:v>
                </c:pt>
                <c:pt idx="40">
                  <c:v>38775</c:v>
                </c:pt>
                <c:pt idx="41">
                  <c:v>38776</c:v>
                </c:pt>
                <c:pt idx="42">
                  <c:v>38777</c:v>
                </c:pt>
                <c:pt idx="43">
                  <c:v>38778</c:v>
                </c:pt>
                <c:pt idx="44">
                  <c:v>38779</c:v>
                </c:pt>
                <c:pt idx="45">
                  <c:v>38782</c:v>
                </c:pt>
                <c:pt idx="46">
                  <c:v>38783</c:v>
                </c:pt>
                <c:pt idx="47">
                  <c:v>38784</c:v>
                </c:pt>
                <c:pt idx="48">
                  <c:v>38785</c:v>
                </c:pt>
                <c:pt idx="49">
                  <c:v>38786</c:v>
                </c:pt>
                <c:pt idx="50">
                  <c:v>38789</c:v>
                </c:pt>
                <c:pt idx="51">
                  <c:v>38790</c:v>
                </c:pt>
                <c:pt idx="52">
                  <c:v>38791</c:v>
                </c:pt>
                <c:pt idx="53">
                  <c:v>38792</c:v>
                </c:pt>
                <c:pt idx="54">
                  <c:v>38793</c:v>
                </c:pt>
                <c:pt idx="55">
                  <c:v>38796</c:v>
                </c:pt>
                <c:pt idx="56">
                  <c:v>38797</c:v>
                </c:pt>
                <c:pt idx="57">
                  <c:v>38798</c:v>
                </c:pt>
                <c:pt idx="58">
                  <c:v>38799</c:v>
                </c:pt>
                <c:pt idx="59">
                  <c:v>38800</c:v>
                </c:pt>
                <c:pt idx="60">
                  <c:v>38803</c:v>
                </c:pt>
                <c:pt idx="61">
                  <c:v>38804</c:v>
                </c:pt>
                <c:pt idx="62">
                  <c:v>38805</c:v>
                </c:pt>
                <c:pt idx="63">
                  <c:v>38806</c:v>
                </c:pt>
                <c:pt idx="64">
                  <c:v>38807</c:v>
                </c:pt>
                <c:pt idx="65">
                  <c:v>38810</c:v>
                </c:pt>
                <c:pt idx="66">
                  <c:v>38811</c:v>
                </c:pt>
                <c:pt idx="67">
                  <c:v>38812</c:v>
                </c:pt>
                <c:pt idx="68">
                  <c:v>38813</c:v>
                </c:pt>
                <c:pt idx="69">
                  <c:v>38814</c:v>
                </c:pt>
                <c:pt idx="70">
                  <c:v>38817</c:v>
                </c:pt>
                <c:pt idx="71">
                  <c:v>38818</c:v>
                </c:pt>
                <c:pt idx="72">
                  <c:v>38819</c:v>
                </c:pt>
                <c:pt idx="73">
                  <c:v>38820</c:v>
                </c:pt>
                <c:pt idx="74">
                  <c:v>38821</c:v>
                </c:pt>
                <c:pt idx="75">
                  <c:v>38824</c:v>
                </c:pt>
                <c:pt idx="76">
                  <c:v>38825</c:v>
                </c:pt>
                <c:pt idx="77">
                  <c:v>38826</c:v>
                </c:pt>
                <c:pt idx="78">
                  <c:v>38827</c:v>
                </c:pt>
                <c:pt idx="79">
                  <c:v>38828</c:v>
                </c:pt>
                <c:pt idx="80">
                  <c:v>38831</c:v>
                </c:pt>
                <c:pt idx="81">
                  <c:v>38832</c:v>
                </c:pt>
                <c:pt idx="82">
                  <c:v>38833</c:v>
                </c:pt>
                <c:pt idx="83">
                  <c:v>38834</c:v>
                </c:pt>
                <c:pt idx="84">
                  <c:v>38835</c:v>
                </c:pt>
                <c:pt idx="85">
                  <c:v>38838</c:v>
                </c:pt>
                <c:pt idx="86">
                  <c:v>38839</c:v>
                </c:pt>
                <c:pt idx="87">
                  <c:v>38840</c:v>
                </c:pt>
                <c:pt idx="88">
                  <c:v>38841</c:v>
                </c:pt>
                <c:pt idx="89">
                  <c:v>38842</c:v>
                </c:pt>
                <c:pt idx="90">
                  <c:v>38845</c:v>
                </c:pt>
                <c:pt idx="91">
                  <c:v>38846</c:v>
                </c:pt>
                <c:pt idx="92">
                  <c:v>38847</c:v>
                </c:pt>
                <c:pt idx="93">
                  <c:v>38848</c:v>
                </c:pt>
                <c:pt idx="94">
                  <c:v>38849</c:v>
                </c:pt>
                <c:pt idx="95">
                  <c:v>38852</c:v>
                </c:pt>
                <c:pt idx="96">
                  <c:v>38853</c:v>
                </c:pt>
                <c:pt idx="97">
                  <c:v>38854</c:v>
                </c:pt>
                <c:pt idx="98">
                  <c:v>38855</c:v>
                </c:pt>
                <c:pt idx="99">
                  <c:v>38856</c:v>
                </c:pt>
                <c:pt idx="100">
                  <c:v>38859</c:v>
                </c:pt>
                <c:pt idx="101">
                  <c:v>38860</c:v>
                </c:pt>
                <c:pt idx="102">
                  <c:v>38861</c:v>
                </c:pt>
                <c:pt idx="103">
                  <c:v>38862</c:v>
                </c:pt>
                <c:pt idx="104">
                  <c:v>38863</c:v>
                </c:pt>
                <c:pt idx="105">
                  <c:v>38866</c:v>
                </c:pt>
                <c:pt idx="106">
                  <c:v>38867</c:v>
                </c:pt>
                <c:pt idx="107">
                  <c:v>38868</c:v>
                </c:pt>
                <c:pt idx="108">
                  <c:v>38869</c:v>
                </c:pt>
                <c:pt idx="109">
                  <c:v>38870</c:v>
                </c:pt>
                <c:pt idx="110">
                  <c:v>38873</c:v>
                </c:pt>
                <c:pt idx="111">
                  <c:v>38874</c:v>
                </c:pt>
                <c:pt idx="112">
                  <c:v>38875</c:v>
                </c:pt>
                <c:pt idx="113">
                  <c:v>38876</c:v>
                </c:pt>
                <c:pt idx="114">
                  <c:v>38877</c:v>
                </c:pt>
                <c:pt idx="115">
                  <c:v>38880</c:v>
                </c:pt>
                <c:pt idx="116">
                  <c:v>38881</c:v>
                </c:pt>
                <c:pt idx="117">
                  <c:v>38882</c:v>
                </c:pt>
                <c:pt idx="118">
                  <c:v>38883</c:v>
                </c:pt>
                <c:pt idx="119">
                  <c:v>38884</c:v>
                </c:pt>
                <c:pt idx="120">
                  <c:v>38887</c:v>
                </c:pt>
                <c:pt idx="121">
                  <c:v>38888</c:v>
                </c:pt>
                <c:pt idx="122">
                  <c:v>38889</c:v>
                </c:pt>
                <c:pt idx="123">
                  <c:v>38890</c:v>
                </c:pt>
                <c:pt idx="124">
                  <c:v>38891</c:v>
                </c:pt>
                <c:pt idx="125">
                  <c:v>38894</c:v>
                </c:pt>
                <c:pt idx="126">
                  <c:v>38895</c:v>
                </c:pt>
                <c:pt idx="127">
                  <c:v>38896</c:v>
                </c:pt>
                <c:pt idx="128">
                  <c:v>38897</c:v>
                </c:pt>
                <c:pt idx="129">
                  <c:v>38898</c:v>
                </c:pt>
                <c:pt idx="130">
                  <c:v>38901</c:v>
                </c:pt>
                <c:pt idx="131">
                  <c:v>38902</c:v>
                </c:pt>
                <c:pt idx="132">
                  <c:v>38903</c:v>
                </c:pt>
                <c:pt idx="133">
                  <c:v>38904</c:v>
                </c:pt>
                <c:pt idx="134">
                  <c:v>38905</c:v>
                </c:pt>
                <c:pt idx="135">
                  <c:v>38908</c:v>
                </c:pt>
                <c:pt idx="136">
                  <c:v>38909</c:v>
                </c:pt>
                <c:pt idx="137">
                  <c:v>38910</c:v>
                </c:pt>
                <c:pt idx="138">
                  <c:v>38911</c:v>
                </c:pt>
                <c:pt idx="139">
                  <c:v>38912</c:v>
                </c:pt>
                <c:pt idx="140">
                  <c:v>38915</c:v>
                </c:pt>
                <c:pt idx="141">
                  <c:v>38916</c:v>
                </c:pt>
                <c:pt idx="142">
                  <c:v>38917</c:v>
                </c:pt>
                <c:pt idx="143">
                  <c:v>38918</c:v>
                </c:pt>
                <c:pt idx="144">
                  <c:v>38919</c:v>
                </c:pt>
                <c:pt idx="145">
                  <c:v>38922</c:v>
                </c:pt>
                <c:pt idx="146">
                  <c:v>38923</c:v>
                </c:pt>
                <c:pt idx="147">
                  <c:v>38924</c:v>
                </c:pt>
                <c:pt idx="148">
                  <c:v>38925</c:v>
                </c:pt>
                <c:pt idx="149">
                  <c:v>38926</c:v>
                </c:pt>
                <c:pt idx="150">
                  <c:v>38929</c:v>
                </c:pt>
                <c:pt idx="151">
                  <c:v>38930</c:v>
                </c:pt>
                <c:pt idx="152">
                  <c:v>38931</c:v>
                </c:pt>
                <c:pt idx="153">
                  <c:v>38932</c:v>
                </c:pt>
                <c:pt idx="154">
                  <c:v>38933</c:v>
                </c:pt>
                <c:pt idx="155">
                  <c:v>38936</c:v>
                </c:pt>
                <c:pt idx="156">
                  <c:v>38937</c:v>
                </c:pt>
                <c:pt idx="157">
                  <c:v>38938</c:v>
                </c:pt>
                <c:pt idx="158">
                  <c:v>38939</c:v>
                </c:pt>
                <c:pt idx="159">
                  <c:v>38940</c:v>
                </c:pt>
                <c:pt idx="160">
                  <c:v>38943</c:v>
                </c:pt>
                <c:pt idx="161">
                  <c:v>38944</c:v>
                </c:pt>
                <c:pt idx="162">
                  <c:v>38945</c:v>
                </c:pt>
                <c:pt idx="163">
                  <c:v>38946</c:v>
                </c:pt>
                <c:pt idx="164">
                  <c:v>38947</c:v>
                </c:pt>
                <c:pt idx="165">
                  <c:v>38950</c:v>
                </c:pt>
                <c:pt idx="166">
                  <c:v>38951</c:v>
                </c:pt>
                <c:pt idx="167">
                  <c:v>38952</c:v>
                </c:pt>
                <c:pt idx="168">
                  <c:v>38953</c:v>
                </c:pt>
                <c:pt idx="169">
                  <c:v>38954</c:v>
                </c:pt>
                <c:pt idx="170">
                  <c:v>38957</c:v>
                </c:pt>
                <c:pt idx="171">
                  <c:v>38958</c:v>
                </c:pt>
                <c:pt idx="172">
                  <c:v>38959</c:v>
                </c:pt>
                <c:pt idx="173">
                  <c:v>38960</c:v>
                </c:pt>
                <c:pt idx="174">
                  <c:v>38961</c:v>
                </c:pt>
                <c:pt idx="175">
                  <c:v>38964</c:v>
                </c:pt>
                <c:pt idx="176">
                  <c:v>38965</c:v>
                </c:pt>
                <c:pt idx="177">
                  <c:v>38966</c:v>
                </c:pt>
                <c:pt idx="178">
                  <c:v>38967</c:v>
                </c:pt>
                <c:pt idx="179">
                  <c:v>38968</c:v>
                </c:pt>
                <c:pt idx="180">
                  <c:v>38971</c:v>
                </c:pt>
                <c:pt idx="181">
                  <c:v>38972</c:v>
                </c:pt>
                <c:pt idx="182">
                  <c:v>38973</c:v>
                </c:pt>
                <c:pt idx="183">
                  <c:v>38974</c:v>
                </c:pt>
                <c:pt idx="184">
                  <c:v>38975</c:v>
                </c:pt>
                <c:pt idx="185">
                  <c:v>38978</c:v>
                </c:pt>
                <c:pt idx="186">
                  <c:v>38979</c:v>
                </c:pt>
                <c:pt idx="187">
                  <c:v>38980</c:v>
                </c:pt>
                <c:pt idx="188">
                  <c:v>38981</c:v>
                </c:pt>
                <c:pt idx="189">
                  <c:v>38982</c:v>
                </c:pt>
                <c:pt idx="190">
                  <c:v>38985</c:v>
                </c:pt>
                <c:pt idx="191">
                  <c:v>38986</c:v>
                </c:pt>
                <c:pt idx="192">
                  <c:v>38987</c:v>
                </c:pt>
                <c:pt idx="193">
                  <c:v>38988</c:v>
                </c:pt>
                <c:pt idx="194">
                  <c:v>38989</c:v>
                </c:pt>
                <c:pt idx="195">
                  <c:v>38992</c:v>
                </c:pt>
                <c:pt idx="196">
                  <c:v>38993</c:v>
                </c:pt>
                <c:pt idx="197">
                  <c:v>38994</c:v>
                </c:pt>
                <c:pt idx="198">
                  <c:v>38995</c:v>
                </c:pt>
                <c:pt idx="199">
                  <c:v>38996</c:v>
                </c:pt>
                <c:pt idx="200">
                  <c:v>38999</c:v>
                </c:pt>
                <c:pt idx="201">
                  <c:v>39000</c:v>
                </c:pt>
                <c:pt idx="202">
                  <c:v>39001</c:v>
                </c:pt>
                <c:pt idx="203">
                  <c:v>39002</c:v>
                </c:pt>
                <c:pt idx="204">
                  <c:v>39003</c:v>
                </c:pt>
                <c:pt idx="205">
                  <c:v>39006</c:v>
                </c:pt>
                <c:pt idx="206">
                  <c:v>39007</c:v>
                </c:pt>
                <c:pt idx="207">
                  <c:v>39008</c:v>
                </c:pt>
                <c:pt idx="208">
                  <c:v>39009</c:v>
                </c:pt>
                <c:pt idx="209">
                  <c:v>39010</c:v>
                </c:pt>
                <c:pt idx="210">
                  <c:v>39013</c:v>
                </c:pt>
                <c:pt idx="211">
                  <c:v>39014</c:v>
                </c:pt>
                <c:pt idx="212">
                  <c:v>39015</c:v>
                </c:pt>
                <c:pt idx="213">
                  <c:v>39016</c:v>
                </c:pt>
                <c:pt idx="214">
                  <c:v>39017</c:v>
                </c:pt>
                <c:pt idx="215">
                  <c:v>39020</c:v>
                </c:pt>
                <c:pt idx="216">
                  <c:v>39021</c:v>
                </c:pt>
                <c:pt idx="217">
                  <c:v>39022</c:v>
                </c:pt>
                <c:pt idx="218">
                  <c:v>39023</c:v>
                </c:pt>
                <c:pt idx="219">
                  <c:v>39024</c:v>
                </c:pt>
                <c:pt idx="220">
                  <c:v>39027</c:v>
                </c:pt>
                <c:pt idx="221">
                  <c:v>39028</c:v>
                </c:pt>
                <c:pt idx="222">
                  <c:v>39029</c:v>
                </c:pt>
                <c:pt idx="223">
                  <c:v>39030</c:v>
                </c:pt>
                <c:pt idx="224">
                  <c:v>39031</c:v>
                </c:pt>
                <c:pt idx="225">
                  <c:v>39034</c:v>
                </c:pt>
                <c:pt idx="226">
                  <c:v>39035</c:v>
                </c:pt>
                <c:pt idx="227">
                  <c:v>39036</c:v>
                </c:pt>
                <c:pt idx="228">
                  <c:v>39037</c:v>
                </c:pt>
                <c:pt idx="229">
                  <c:v>39038</c:v>
                </c:pt>
                <c:pt idx="230">
                  <c:v>39041</c:v>
                </c:pt>
                <c:pt idx="231">
                  <c:v>39042</c:v>
                </c:pt>
                <c:pt idx="232">
                  <c:v>39043</c:v>
                </c:pt>
                <c:pt idx="233">
                  <c:v>39044</c:v>
                </c:pt>
                <c:pt idx="234">
                  <c:v>39045</c:v>
                </c:pt>
                <c:pt idx="235">
                  <c:v>39048</c:v>
                </c:pt>
                <c:pt idx="236">
                  <c:v>39049</c:v>
                </c:pt>
                <c:pt idx="237">
                  <c:v>39050</c:v>
                </c:pt>
                <c:pt idx="238">
                  <c:v>39051</c:v>
                </c:pt>
                <c:pt idx="239">
                  <c:v>39052</c:v>
                </c:pt>
                <c:pt idx="240">
                  <c:v>39055</c:v>
                </c:pt>
                <c:pt idx="241">
                  <c:v>39056</c:v>
                </c:pt>
                <c:pt idx="242">
                  <c:v>39057</c:v>
                </c:pt>
                <c:pt idx="243">
                  <c:v>39058</c:v>
                </c:pt>
                <c:pt idx="244">
                  <c:v>39059</c:v>
                </c:pt>
                <c:pt idx="245">
                  <c:v>39062</c:v>
                </c:pt>
                <c:pt idx="246">
                  <c:v>39063</c:v>
                </c:pt>
                <c:pt idx="247">
                  <c:v>39064</c:v>
                </c:pt>
                <c:pt idx="248">
                  <c:v>39065</c:v>
                </c:pt>
                <c:pt idx="249">
                  <c:v>39066</c:v>
                </c:pt>
                <c:pt idx="250">
                  <c:v>39069</c:v>
                </c:pt>
                <c:pt idx="251">
                  <c:v>39070</c:v>
                </c:pt>
                <c:pt idx="252">
                  <c:v>39071</c:v>
                </c:pt>
                <c:pt idx="253">
                  <c:v>39072</c:v>
                </c:pt>
                <c:pt idx="254">
                  <c:v>39073</c:v>
                </c:pt>
                <c:pt idx="255">
                  <c:v>39077</c:v>
                </c:pt>
                <c:pt idx="256">
                  <c:v>39078</c:v>
                </c:pt>
                <c:pt idx="257">
                  <c:v>39079</c:v>
                </c:pt>
                <c:pt idx="258">
                  <c:v>39080</c:v>
                </c:pt>
                <c:pt idx="259">
                  <c:v>39083</c:v>
                </c:pt>
                <c:pt idx="260">
                  <c:v>39084</c:v>
                </c:pt>
                <c:pt idx="261">
                  <c:v>39085</c:v>
                </c:pt>
                <c:pt idx="262">
                  <c:v>39086</c:v>
                </c:pt>
                <c:pt idx="263">
                  <c:v>39087</c:v>
                </c:pt>
                <c:pt idx="264">
                  <c:v>39090</c:v>
                </c:pt>
                <c:pt idx="265">
                  <c:v>39091</c:v>
                </c:pt>
                <c:pt idx="266">
                  <c:v>39092</c:v>
                </c:pt>
                <c:pt idx="267">
                  <c:v>39093</c:v>
                </c:pt>
                <c:pt idx="268">
                  <c:v>39094</c:v>
                </c:pt>
                <c:pt idx="269">
                  <c:v>39097</c:v>
                </c:pt>
                <c:pt idx="270">
                  <c:v>39098</c:v>
                </c:pt>
                <c:pt idx="271">
                  <c:v>39099</c:v>
                </c:pt>
                <c:pt idx="272">
                  <c:v>39100</c:v>
                </c:pt>
                <c:pt idx="273">
                  <c:v>39101</c:v>
                </c:pt>
                <c:pt idx="274">
                  <c:v>39104</c:v>
                </c:pt>
                <c:pt idx="275">
                  <c:v>39105</c:v>
                </c:pt>
                <c:pt idx="276">
                  <c:v>39106</c:v>
                </c:pt>
                <c:pt idx="277">
                  <c:v>39107</c:v>
                </c:pt>
                <c:pt idx="278">
                  <c:v>39108</c:v>
                </c:pt>
                <c:pt idx="279">
                  <c:v>39111</c:v>
                </c:pt>
                <c:pt idx="280">
                  <c:v>39112</c:v>
                </c:pt>
                <c:pt idx="281">
                  <c:v>39113</c:v>
                </c:pt>
                <c:pt idx="282">
                  <c:v>39114</c:v>
                </c:pt>
                <c:pt idx="283">
                  <c:v>39115</c:v>
                </c:pt>
                <c:pt idx="284">
                  <c:v>39118</c:v>
                </c:pt>
                <c:pt idx="285">
                  <c:v>39119</c:v>
                </c:pt>
                <c:pt idx="286">
                  <c:v>39120</c:v>
                </c:pt>
                <c:pt idx="287">
                  <c:v>39121</c:v>
                </c:pt>
                <c:pt idx="288">
                  <c:v>39122</c:v>
                </c:pt>
                <c:pt idx="289">
                  <c:v>39125</c:v>
                </c:pt>
                <c:pt idx="290">
                  <c:v>39126</c:v>
                </c:pt>
                <c:pt idx="291">
                  <c:v>39127</c:v>
                </c:pt>
                <c:pt idx="292">
                  <c:v>39128</c:v>
                </c:pt>
                <c:pt idx="293">
                  <c:v>39129</c:v>
                </c:pt>
                <c:pt idx="294">
                  <c:v>39132</c:v>
                </c:pt>
                <c:pt idx="295">
                  <c:v>39133</c:v>
                </c:pt>
                <c:pt idx="296">
                  <c:v>39134</c:v>
                </c:pt>
                <c:pt idx="297">
                  <c:v>39135</c:v>
                </c:pt>
                <c:pt idx="298">
                  <c:v>39136</c:v>
                </c:pt>
                <c:pt idx="299">
                  <c:v>39139</c:v>
                </c:pt>
                <c:pt idx="300">
                  <c:v>39140</c:v>
                </c:pt>
                <c:pt idx="301">
                  <c:v>39141</c:v>
                </c:pt>
                <c:pt idx="302">
                  <c:v>39142</c:v>
                </c:pt>
                <c:pt idx="303">
                  <c:v>39143</c:v>
                </c:pt>
                <c:pt idx="304">
                  <c:v>39146</c:v>
                </c:pt>
                <c:pt idx="305">
                  <c:v>39147</c:v>
                </c:pt>
                <c:pt idx="306">
                  <c:v>39148</c:v>
                </c:pt>
                <c:pt idx="307">
                  <c:v>39149</c:v>
                </c:pt>
                <c:pt idx="308">
                  <c:v>39150</c:v>
                </c:pt>
                <c:pt idx="309">
                  <c:v>39153</c:v>
                </c:pt>
                <c:pt idx="310">
                  <c:v>39154</c:v>
                </c:pt>
                <c:pt idx="311">
                  <c:v>39155</c:v>
                </c:pt>
                <c:pt idx="312">
                  <c:v>39156</c:v>
                </c:pt>
                <c:pt idx="313">
                  <c:v>39157</c:v>
                </c:pt>
                <c:pt idx="314">
                  <c:v>39160</c:v>
                </c:pt>
                <c:pt idx="315">
                  <c:v>39161</c:v>
                </c:pt>
                <c:pt idx="316">
                  <c:v>39162</c:v>
                </c:pt>
                <c:pt idx="317">
                  <c:v>39163</c:v>
                </c:pt>
                <c:pt idx="318">
                  <c:v>39164</c:v>
                </c:pt>
                <c:pt idx="319">
                  <c:v>39167</c:v>
                </c:pt>
                <c:pt idx="320">
                  <c:v>39168</c:v>
                </c:pt>
                <c:pt idx="321">
                  <c:v>39169</c:v>
                </c:pt>
                <c:pt idx="322">
                  <c:v>39170</c:v>
                </c:pt>
                <c:pt idx="323">
                  <c:v>39171</c:v>
                </c:pt>
                <c:pt idx="324">
                  <c:v>39174</c:v>
                </c:pt>
                <c:pt idx="325">
                  <c:v>39175</c:v>
                </c:pt>
                <c:pt idx="326">
                  <c:v>39176</c:v>
                </c:pt>
                <c:pt idx="327">
                  <c:v>39177</c:v>
                </c:pt>
                <c:pt idx="328">
                  <c:v>39178</c:v>
                </c:pt>
                <c:pt idx="329">
                  <c:v>39181</c:v>
                </c:pt>
                <c:pt idx="330">
                  <c:v>39182</c:v>
                </c:pt>
                <c:pt idx="331">
                  <c:v>39183</c:v>
                </c:pt>
                <c:pt idx="332">
                  <c:v>39184</c:v>
                </c:pt>
                <c:pt idx="333">
                  <c:v>39185</c:v>
                </c:pt>
                <c:pt idx="334">
                  <c:v>39188</c:v>
                </c:pt>
                <c:pt idx="335">
                  <c:v>39189</c:v>
                </c:pt>
                <c:pt idx="336">
                  <c:v>39190</c:v>
                </c:pt>
                <c:pt idx="337">
                  <c:v>39191</c:v>
                </c:pt>
                <c:pt idx="338">
                  <c:v>39192</c:v>
                </c:pt>
                <c:pt idx="339">
                  <c:v>39195</c:v>
                </c:pt>
                <c:pt idx="340">
                  <c:v>39196</c:v>
                </c:pt>
                <c:pt idx="341">
                  <c:v>39197</c:v>
                </c:pt>
                <c:pt idx="342">
                  <c:v>39198</c:v>
                </c:pt>
                <c:pt idx="343">
                  <c:v>39199</c:v>
                </c:pt>
                <c:pt idx="344">
                  <c:v>39202</c:v>
                </c:pt>
                <c:pt idx="345">
                  <c:v>39203</c:v>
                </c:pt>
                <c:pt idx="346">
                  <c:v>39204</c:v>
                </c:pt>
                <c:pt idx="347">
                  <c:v>39205</c:v>
                </c:pt>
                <c:pt idx="348">
                  <c:v>39206</c:v>
                </c:pt>
                <c:pt idx="349">
                  <c:v>39209</c:v>
                </c:pt>
                <c:pt idx="350">
                  <c:v>39210</c:v>
                </c:pt>
                <c:pt idx="351">
                  <c:v>39211</c:v>
                </c:pt>
                <c:pt idx="352">
                  <c:v>39212</c:v>
                </c:pt>
                <c:pt idx="353">
                  <c:v>39213</c:v>
                </c:pt>
                <c:pt idx="354">
                  <c:v>39216</c:v>
                </c:pt>
                <c:pt idx="355">
                  <c:v>39217</c:v>
                </c:pt>
                <c:pt idx="356">
                  <c:v>39218</c:v>
                </c:pt>
                <c:pt idx="357">
                  <c:v>39219</c:v>
                </c:pt>
                <c:pt idx="358">
                  <c:v>39220</c:v>
                </c:pt>
                <c:pt idx="359">
                  <c:v>39223</c:v>
                </c:pt>
                <c:pt idx="360">
                  <c:v>39224</c:v>
                </c:pt>
                <c:pt idx="361">
                  <c:v>39225</c:v>
                </c:pt>
                <c:pt idx="362">
                  <c:v>39226</c:v>
                </c:pt>
                <c:pt idx="363">
                  <c:v>39227</c:v>
                </c:pt>
                <c:pt idx="364">
                  <c:v>39230</c:v>
                </c:pt>
                <c:pt idx="365">
                  <c:v>39231</c:v>
                </c:pt>
                <c:pt idx="366">
                  <c:v>39232</c:v>
                </c:pt>
                <c:pt idx="367">
                  <c:v>39233</c:v>
                </c:pt>
                <c:pt idx="368">
                  <c:v>39234</c:v>
                </c:pt>
                <c:pt idx="369">
                  <c:v>39237</c:v>
                </c:pt>
                <c:pt idx="370">
                  <c:v>39238</c:v>
                </c:pt>
                <c:pt idx="371">
                  <c:v>39239</c:v>
                </c:pt>
                <c:pt idx="372">
                  <c:v>39240</c:v>
                </c:pt>
                <c:pt idx="373">
                  <c:v>39241</c:v>
                </c:pt>
                <c:pt idx="374">
                  <c:v>39244</c:v>
                </c:pt>
                <c:pt idx="375">
                  <c:v>39245</c:v>
                </c:pt>
                <c:pt idx="376">
                  <c:v>39246</c:v>
                </c:pt>
                <c:pt idx="377">
                  <c:v>39247</c:v>
                </c:pt>
                <c:pt idx="378">
                  <c:v>39248</c:v>
                </c:pt>
                <c:pt idx="379">
                  <c:v>39251</c:v>
                </c:pt>
                <c:pt idx="380">
                  <c:v>39252</c:v>
                </c:pt>
                <c:pt idx="381">
                  <c:v>39253</c:v>
                </c:pt>
                <c:pt idx="382">
                  <c:v>39254</c:v>
                </c:pt>
                <c:pt idx="383">
                  <c:v>39255</c:v>
                </c:pt>
                <c:pt idx="384">
                  <c:v>39258</c:v>
                </c:pt>
                <c:pt idx="385">
                  <c:v>39259</c:v>
                </c:pt>
                <c:pt idx="386">
                  <c:v>39260</c:v>
                </c:pt>
                <c:pt idx="387">
                  <c:v>39261</c:v>
                </c:pt>
                <c:pt idx="388">
                  <c:v>39262</c:v>
                </c:pt>
                <c:pt idx="389">
                  <c:v>39265</c:v>
                </c:pt>
                <c:pt idx="390">
                  <c:v>39266</c:v>
                </c:pt>
                <c:pt idx="391">
                  <c:v>39267</c:v>
                </c:pt>
                <c:pt idx="392">
                  <c:v>39268</c:v>
                </c:pt>
                <c:pt idx="393">
                  <c:v>39269</c:v>
                </c:pt>
                <c:pt idx="394">
                  <c:v>39272</c:v>
                </c:pt>
                <c:pt idx="395">
                  <c:v>39273</c:v>
                </c:pt>
                <c:pt idx="396">
                  <c:v>39274</c:v>
                </c:pt>
                <c:pt idx="397">
                  <c:v>39275</c:v>
                </c:pt>
                <c:pt idx="398">
                  <c:v>39276</c:v>
                </c:pt>
                <c:pt idx="399">
                  <c:v>39279</c:v>
                </c:pt>
                <c:pt idx="400">
                  <c:v>39280</c:v>
                </c:pt>
                <c:pt idx="401">
                  <c:v>39281</c:v>
                </c:pt>
                <c:pt idx="402">
                  <c:v>39282</c:v>
                </c:pt>
                <c:pt idx="403">
                  <c:v>39283</c:v>
                </c:pt>
                <c:pt idx="404">
                  <c:v>39286</c:v>
                </c:pt>
                <c:pt idx="405">
                  <c:v>39287</c:v>
                </c:pt>
                <c:pt idx="406">
                  <c:v>39288</c:v>
                </c:pt>
                <c:pt idx="407">
                  <c:v>39289</c:v>
                </c:pt>
                <c:pt idx="408">
                  <c:v>39290</c:v>
                </c:pt>
                <c:pt idx="409">
                  <c:v>39293</c:v>
                </c:pt>
                <c:pt idx="410">
                  <c:v>39294</c:v>
                </c:pt>
                <c:pt idx="411">
                  <c:v>39295</c:v>
                </c:pt>
                <c:pt idx="412">
                  <c:v>39296</c:v>
                </c:pt>
                <c:pt idx="413">
                  <c:v>39297</c:v>
                </c:pt>
                <c:pt idx="414">
                  <c:v>39300</c:v>
                </c:pt>
                <c:pt idx="415">
                  <c:v>39301</c:v>
                </c:pt>
                <c:pt idx="416">
                  <c:v>39302</c:v>
                </c:pt>
                <c:pt idx="417">
                  <c:v>39303</c:v>
                </c:pt>
                <c:pt idx="418">
                  <c:v>39304</c:v>
                </c:pt>
                <c:pt idx="419">
                  <c:v>39307</c:v>
                </c:pt>
                <c:pt idx="420">
                  <c:v>39308</c:v>
                </c:pt>
                <c:pt idx="421">
                  <c:v>39309</c:v>
                </c:pt>
                <c:pt idx="422">
                  <c:v>39310</c:v>
                </c:pt>
                <c:pt idx="423">
                  <c:v>39311</c:v>
                </c:pt>
                <c:pt idx="424">
                  <c:v>39314</c:v>
                </c:pt>
                <c:pt idx="425">
                  <c:v>39315</c:v>
                </c:pt>
                <c:pt idx="426">
                  <c:v>39316</c:v>
                </c:pt>
                <c:pt idx="427">
                  <c:v>39317</c:v>
                </c:pt>
                <c:pt idx="428">
                  <c:v>39318</c:v>
                </c:pt>
                <c:pt idx="429">
                  <c:v>39321</c:v>
                </c:pt>
                <c:pt idx="430">
                  <c:v>39322</c:v>
                </c:pt>
                <c:pt idx="431">
                  <c:v>39323</c:v>
                </c:pt>
                <c:pt idx="432">
                  <c:v>39324</c:v>
                </c:pt>
                <c:pt idx="433">
                  <c:v>39325</c:v>
                </c:pt>
                <c:pt idx="434">
                  <c:v>39328</c:v>
                </c:pt>
                <c:pt idx="435">
                  <c:v>39329</c:v>
                </c:pt>
                <c:pt idx="436">
                  <c:v>39330</c:v>
                </c:pt>
                <c:pt idx="437">
                  <c:v>39331</c:v>
                </c:pt>
                <c:pt idx="438">
                  <c:v>39332</c:v>
                </c:pt>
                <c:pt idx="439">
                  <c:v>39335</c:v>
                </c:pt>
                <c:pt idx="440">
                  <c:v>39336</c:v>
                </c:pt>
                <c:pt idx="441">
                  <c:v>39337</c:v>
                </c:pt>
                <c:pt idx="442">
                  <c:v>39338</c:v>
                </c:pt>
                <c:pt idx="443">
                  <c:v>39339</c:v>
                </c:pt>
                <c:pt idx="444">
                  <c:v>39342</c:v>
                </c:pt>
                <c:pt idx="445">
                  <c:v>39343</c:v>
                </c:pt>
                <c:pt idx="446">
                  <c:v>39344</c:v>
                </c:pt>
                <c:pt idx="447">
                  <c:v>39345</c:v>
                </c:pt>
                <c:pt idx="448">
                  <c:v>39346</c:v>
                </c:pt>
                <c:pt idx="449">
                  <c:v>39349</c:v>
                </c:pt>
                <c:pt idx="450">
                  <c:v>39350</c:v>
                </c:pt>
                <c:pt idx="451">
                  <c:v>39351</c:v>
                </c:pt>
                <c:pt idx="452">
                  <c:v>39352</c:v>
                </c:pt>
                <c:pt idx="453">
                  <c:v>39353</c:v>
                </c:pt>
                <c:pt idx="454">
                  <c:v>39356</c:v>
                </c:pt>
                <c:pt idx="455">
                  <c:v>39357</c:v>
                </c:pt>
                <c:pt idx="456">
                  <c:v>39358</c:v>
                </c:pt>
                <c:pt idx="457">
                  <c:v>39359</c:v>
                </c:pt>
                <c:pt idx="458">
                  <c:v>39360</c:v>
                </c:pt>
                <c:pt idx="459">
                  <c:v>39363</c:v>
                </c:pt>
                <c:pt idx="460">
                  <c:v>39364</c:v>
                </c:pt>
                <c:pt idx="461">
                  <c:v>39365</c:v>
                </c:pt>
                <c:pt idx="462">
                  <c:v>39366</c:v>
                </c:pt>
                <c:pt idx="463">
                  <c:v>39367</c:v>
                </c:pt>
                <c:pt idx="464">
                  <c:v>39370</c:v>
                </c:pt>
                <c:pt idx="465">
                  <c:v>39371</c:v>
                </c:pt>
                <c:pt idx="466">
                  <c:v>39372</c:v>
                </c:pt>
                <c:pt idx="467">
                  <c:v>39373</c:v>
                </c:pt>
                <c:pt idx="468">
                  <c:v>39374</c:v>
                </c:pt>
                <c:pt idx="469">
                  <c:v>39377</c:v>
                </c:pt>
                <c:pt idx="470">
                  <c:v>39378</c:v>
                </c:pt>
                <c:pt idx="471">
                  <c:v>39379</c:v>
                </c:pt>
                <c:pt idx="472">
                  <c:v>39380</c:v>
                </c:pt>
                <c:pt idx="473">
                  <c:v>39381</c:v>
                </c:pt>
                <c:pt idx="474">
                  <c:v>39384</c:v>
                </c:pt>
                <c:pt idx="475">
                  <c:v>39385</c:v>
                </c:pt>
                <c:pt idx="476">
                  <c:v>39386</c:v>
                </c:pt>
                <c:pt idx="477">
                  <c:v>39387</c:v>
                </c:pt>
                <c:pt idx="478">
                  <c:v>39388</c:v>
                </c:pt>
                <c:pt idx="479">
                  <c:v>39391</c:v>
                </c:pt>
                <c:pt idx="480">
                  <c:v>39392</c:v>
                </c:pt>
                <c:pt idx="481">
                  <c:v>39393</c:v>
                </c:pt>
                <c:pt idx="482">
                  <c:v>39394</c:v>
                </c:pt>
                <c:pt idx="483">
                  <c:v>39395</c:v>
                </c:pt>
                <c:pt idx="484">
                  <c:v>39398</c:v>
                </c:pt>
                <c:pt idx="485">
                  <c:v>39399</c:v>
                </c:pt>
                <c:pt idx="486">
                  <c:v>39400</c:v>
                </c:pt>
                <c:pt idx="487">
                  <c:v>39401</c:v>
                </c:pt>
                <c:pt idx="488">
                  <c:v>39402</c:v>
                </c:pt>
                <c:pt idx="489">
                  <c:v>39405</c:v>
                </c:pt>
                <c:pt idx="490">
                  <c:v>39406</c:v>
                </c:pt>
                <c:pt idx="491">
                  <c:v>39407</c:v>
                </c:pt>
                <c:pt idx="492">
                  <c:v>39408</c:v>
                </c:pt>
                <c:pt idx="493">
                  <c:v>39409</c:v>
                </c:pt>
                <c:pt idx="494">
                  <c:v>39412</c:v>
                </c:pt>
                <c:pt idx="495">
                  <c:v>39413</c:v>
                </c:pt>
                <c:pt idx="496">
                  <c:v>39414</c:v>
                </c:pt>
                <c:pt idx="497">
                  <c:v>39415</c:v>
                </c:pt>
                <c:pt idx="498">
                  <c:v>39416</c:v>
                </c:pt>
                <c:pt idx="499">
                  <c:v>39419</c:v>
                </c:pt>
                <c:pt idx="500">
                  <c:v>39420</c:v>
                </c:pt>
                <c:pt idx="501">
                  <c:v>39421</c:v>
                </c:pt>
                <c:pt idx="502">
                  <c:v>39422</c:v>
                </c:pt>
                <c:pt idx="503">
                  <c:v>39423</c:v>
                </c:pt>
                <c:pt idx="504">
                  <c:v>39426</c:v>
                </c:pt>
                <c:pt idx="505">
                  <c:v>39427</c:v>
                </c:pt>
                <c:pt idx="506">
                  <c:v>39428</c:v>
                </c:pt>
                <c:pt idx="507">
                  <c:v>39429</c:v>
                </c:pt>
                <c:pt idx="508">
                  <c:v>39430</c:v>
                </c:pt>
                <c:pt idx="509">
                  <c:v>39433</c:v>
                </c:pt>
                <c:pt idx="510">
                  <c:v>39434</c:v>
                </c:pt>
                <c:pt idx="511">
                  <c:v>39435</c:v>
                </c:pt>
                <c:pt idx="512">
                  <c:v>39436</c:v>
                </c:pt>
                <c:pt idx="513">
                  <c:v>39437</c:v>
                </c:pt>
                <c:pt idx="514">
                  <c:v>39440</c:v>
                </c:pt>
                <c:pt idx="515">
                  <c:v>39441</c:v>
                </c:pt>
                <c:pt idx="516">
                  <c:v>39442</c:v>
                </c:pt>
                <c:pt idx="517">
                  <c:v>39443</c:v>
                </c:pt>
                <c:pt idx="518">
                  <c:v>39444</c:v>
                </c:pt>
                <c:pt idx="519">
                  <c:v>39447</c:v>
                </c:pt>
                <c:pt idx="520">
                  <c:v>39448</c:v>
                </c:pt>
                <c:pt idx="521">
                  <c:v>39449</c:v>
                </c:pt>
                <c:pt idx="522">
                  <c:v>39450</c:v>
                </c:pt>
                <c:pt idx="523">
                  <c:v>39451</c:v>
                </c:pt>
                <c:pt idx="524">
                  <c:v>39454</c:v>
                </c:pt>
                <c:pt idx="525">
                  <c:v>39455</c:v>
                </c:pt>
                <c:pt idx="526">
                  <c:v>39456</c:v>
                </c:pt>
                <c:pt idx="527">
                  <c:v>39457</c:v>
                </c:pt>
                <c:pt idx="528">
                  <c:v>39458</c:v>
                </c:pt>
                <c:pt idx="529">
                  <c:v>39461</c:v>
                </c:pt>
                <c:pt idx="530">
                  <c:v>39462</c:v>
                </c:pt>
                <c:pt idx="531">
                  <c:v>39463</c:v>
                </c:pt>
                <c:pt idx="532">
                  <c:v>39464</c:v>
                </c:pt>
                <c:pt idx="533">
                  <c:v>39465</c:v>
                </c:pt>
                <c:pt idx="534">
                  <c:v>39468</c:v>
                </c:pt>
                <c:pt idx="535">
                  <c:v>39469</c:v>
                </c:pt>
                <c:pt idx="536">
                  <c:v>39470</c:v>
                </c:pt>
                <c:pt idx="537">
                  <c:v>39471</c:v>
                </c:pt>
                <c:pt idx="538">
                  <c:v>39472</c:v>
                </c:pt>
                <c:pt idx="539">
                  <c:v>39475</c:v>
                </c:pt>
                <c:pt idx="540">
                  <c:v>39476</c:v>
                </c:pt>
                <c:pt idx="541">
                  <c:v>39477</c:v>
                </c:pt>
                <c:pt idx="542">
                  <c:v>39478</c:v>
                </c:pt>
                <c:pt idx="543">
                  <c:v>39479</c:v>
                </c:pt>
                <c:pt idx="544">
                  <c:v>39482</c:v>
                </c:pt>
                <c:pt idx="545">
                  <c:v>39483</c:v>
                </c:pt>
                <c:pt idx="546">
                  <c:v>39484</c:v>
                </c:pt>
                <c:pt idx="547">
                  <c:v>39485</c:v>
                </c:pt>
                <c:pt idx="548">
                  <c:v>39486</c:v>
                </c:pt>
                <c:pt idx="549">
                  <c:v>39489</c:v>
                </c:pt>
                <c:pt idx="550">
                  <c:v>39490</c:v>
                </c:pt>
                <c:pt idx="551">
                  <c:v>39491</c:v>
                </c:pt>
                <c:pt idx="552">
                  <c:v>39492</c:v>
                </c:pt>
                <c:pt idx="553">
                  <c:v>39493</c:v>
                </c:pt>
                <c:pt idx="554">
                  <c:v>39496</c:v>
                </c:pt>
                <c:pt idx="555">
                  <c:v>39497</c:v>
                </c:pt>
                <c:pt idx="556">
                  <c:v>39498</c:v>
                </c:pt>
                <c:pt idx="557">
                  <c:v>39499</c:v>
                </c:pt>
                <c:pt idx="558">
                  <c:v>39500</c:v>
                </c:pt>
                <c:pt idx="559">
                  <c:v>39503</c:v>
                </c:pt>
                <c:pt idx="560">
                  <c:v>39504</c:v>
                </c:pt>
                <c:pt idx="561">
                  <c:v>39505</c:v>
                </c:pt>
                <c:pt idx="562">
                  <c:v>39506</c:v>
                </c:pt>
                <c:pt idx="563">
                  <c:v>39507</c:v>
                </c:pt>
                <c:pt idx="564">
                  <c:v>39510</c:v>
                </c:pt>
                <c:pt idx="565">
                  <c:v>39511</c:v>
                </c:pt>
                <c:pt idx="566">
                  <c:v>39512</c:v>
                </c:pt>
                <c:pt idx="567">
                  <c:v>39513</c:v>
                </c:pt>
                <c:pt idx="568">
                  <c:v>39514</c:v>
                </c:pt>
                <c:pt idx="569">
                  <c:v>39517</c:v>
                </c:pt>
                <c:pt idx="570">
                  <c:v>39518</c:v>
                </c:pt>
                <c:pt idx="571">
                  <c:v>39519</c:v>
                </c:pt>
                <c:pt idx="572">
                  <c:v>39520</c:v>
                </c:pt>
                <c:pt idx="573">
                  <c:v>39521</c:v>
                </c:pt>
                <c:pt idx="574">
                  <c:v>39524</c:v>
                </c:pt>
                <c:pt idx="575">
                  <c:v>39525</c:v>
                </c:pt>
                <c:pt idx="576">
                  <c:v>39526</c:v>
                </c:pt>
                <c:pt idx="577">
                  <c:v>39527</c:v>
                </c:pt>
                <c:pt idx="578">
                  <c:v>39528</c:v>
                </c:pt>
                <c:pt idx="579">
                  <c:v>39531</c:v>
                </c:pt>
                <c:pt idx="580">
                  <c:v>39532</c:v>
                </c:pt>
                <c:pt idx="581">
                  <c:v>39533</c:v>
                </c:pt>
                <c:pt idx="582">
                  <c:v>39534</c:v>
                </c:pt>
                <c:pt idx="583">
                  <c:v>39535</c:v>
                </c:pt>
                <c:pt idx="584">
                  <c:v>39538</c:v>
                </c:pt>
                <c:pt idx="585">
                  <c:v>39539</c:v>
                </c:pt>
                <c:pt idx="586">
                  <c:v>39540</c:v>
                </c:pt>
                <c:pt idx="587">
                  <c:v>39541</c:v>
                </c:pt>
                <c:pt idx="588">
                  <c:v>39542</c:v>
                </c:pt>
                <c:pt idx="589">
                  <c:v>39545</c:v>
                </c:pt>
                <c:pt idx="590">
                  <c:v>39546</c:v>
                </c:pt>
                <c:pt idx="591">
                  <c:v>39547</c:v>
                </c:pt>
                <c:pt idx="592">
                  <c:v>39548</c:v>
                </c:pt>
                <c:pt idx="593">
                  <c:v>39549</c:v>
                </c:pt>
                <c:pt idx="594">
                  <c:v>39552</c:v>
                </c:pt>
                <c:pt idx="595">
                  <c:v>39553</c:v>
                </c:pt>
                <c:pt idx="596">
                  <c:v>39554</c:v>
                </c:pt>
                <c:pt idx="597">
                  <c:v>39555</c:v>
                </c:pt>
                <c:pt idx="598">
                  <c:v>39556</c:v>
                </c:pt>
                <c:pt idx="599">
                  <c:v>39559</c:v>
                </c:pt>
                <c:pt idx="600">
                  <c:v>39560</c:v>
                </c:pt>
                <c:pt idx="601">
                  <c:v>39561</c:v>
                </c:pt>
                <c:pt idx="602">
                  <c:v>39562</c:v>
                </c:pt>
                <c:pt idx="603">
                  <c:v>39563</c:v>
                </c:pt>
                <c:pt idx="604">
                  <c:v>39566</c:v>
                </c:pt>
                <c:pt idx="605">
                  <c:v>39567</c:v>
                </c:pt>
                <c:pt idx="606">
                  <c:v>39568</c:v>
                </c:pt>
                <c:pt idx="607">
                  <c:v>39569</c:v>
                </c:pt>
                <c:pt idx="608">
                  <c:v>39570</c:v>
                </c:pt>
                <c:pt idx="609">
                  <c:v>39573</c:v>
                </c:pt>
                <c:pt idx="610">
                  <c:v>39574</c:v>
                </c:pt>
                <c:pt idx="611">
                  <c:v>39575</c:v>
                </c:pt>
                <c:pt idx="612">
                  <c:v>39576</c:v>
                </c:pt>
                <c:pt idx="613">
                  <c:v>39577</c:v>
                </c:pt>
                <c:pt idx="614">
                  <c:v>39580</c:v>
                </c:pt>
                <c:pt idx="615">
                  <c:v>39581</c:v>
                </c:pt>
                <c:pt idx="616">
                  <c:v>39582</c:v>
                </c:pt>
                <c:pt idx="617">
                  <c:v>39583</c:v>
                </c:pt>
                <c:pt idx="618">
                  <c:v>39584</c:v>
                </c:pt>
                <c:pt idx="619">
                  <c:v>39587</c:v>
                </c:pt>
                <c:pt idx="620">
                  <c:v>39588</c:v>
                </c:pt>
                <c:pt idx="621">
                  <c:v>39589</c:v>
                </c:pt>
                <c:pt idx="622">
                  <c:v>39590</c:v>
                </c:pt>
                <c:pt idx="623">
                  <c:v>39591</c:v>
                </c:pt>
                <c:pt idx="624">
                  <c:v>39594</c:v>
                </c:pt>
                <c:pt idx="625">
                  <c:v>39595</c:v>
                </c:pt>
                <c:pt idx="626">
                  <c:v>39596</c:v>
                </c:pt>
                <c:pt idx="627">
                  <c:v>39597</c:v>
                </c:pt>
                <c:pt idx="628">
                  <c:v>39598</c:v>
                </c:pt>
                <c:pt idx="629">
                  <c:v>39601</c:v>
                </c:pt>
                <c:pt idx="630">
                  <c:v>39602</c:v>
                </c:pt>
                <c:pt idx="631">
                  <c:v>39603</c:v>
                </c:pt>
                <c:pt idx="632">
                  <c:v>39604</c:v>
                </c:pt>
                <c:pt idx="633">
                  <c:v>39605</c:v>
                </c:pt>
                <c:pt idx="634">
                  <c:v>39608</c:v>
                </c:pt>
                <c:pt idx="635">
                  <c:v>39609</c:v>
                </c:pt>
                <c:pt idx="636">
                  <c:v>39610</c:v>
                </c:pt>
                <c:pt idx="637">
                  <c:v>39611</c:v>
                </c:pt>
                <c:pt idx="638">
                  <c:v>39612</c:v>
                </c:pt>
                <c:pt idx="639">
                  <c:v>39615</c:v>
                </c:pt>
                <c:pt idx="640">
                  <c:v>39616</c:v>
                </c:pt>
                <c:pt idx="641">
                  <c:v>39617</c:v>
                </c:pt>
                <c:pt idx="642">
                  <c:v>39618</c:v>
                </c:pt>
                <c:pt idx="643">
                  <c:v>39619</c:v>
                </c:pt>
                <c:pt idx="644">
                  <c:v>39622</c:v>
                </c:pt>
                <c:pt idx="645">
                  <c:v>39623</c:v>
                </c:pt>
                <c:pt idx="646">
                  <c:v>39624</c:v>
                </c:pt>
                <c:pt idx="647">
                  <c:v>39625</c:v>
                </c:pt>
                <c:pt idx="648">
                  <c:v>39626</c:v>
                </c:pt>
                <c:pt idx="649">
                  <c:v>39629</c:v>
                </c:pt>
                <c:pt idx="650">
                  <c:v>39630</c:v>
                </c:pt>
                <c:pt idx="651">
                  <c:v>39631</c:v>
                </c:pt>
                <c:pt idx="652">
                  <c:v>39632</c:v>
                </c:pt>
                <c:pt idx="653">
                  <c:v>39633</c:v>
                </c:pt>
                <c:pt idx="654">
                  <c:v>39636</c:v>
                </c:pt>
                <c:pt idx="655">
                  <c:v>39637</c:v>
                </c:pt>
                <c:pt idx="656">
                  <c:v>39638</c:v>
                </c:pt>
                <c:pt idx="657">
                  <c:v>39639</c:v>
                </c:pt>
                <c:pt idx="658">
                  <c:v>39640</c:v>
                </c:pt>
                <c:pt idx="659">
                  <c:v>39643</c:v>
                </c:pt>
                <c:pt idx="660">
                  <c:v>39644</c:v>
                </c:pt>
                <c:pt idx="661">
                  <c:v>39645</c:v>
                </c:pt>
                <c:pt idx="662">
                  <c:v>39646</c:v>
                </c:pt>
                <c:pt idx="663">
                  <c:v>39647</c:v>
                </c:pt>
                <c:pt idx="664">
                  <c:v>39650</c:v>
                </c:pt>
                <c:pt idx="665">
                  <c:v>39651</c:v>
                </c:pt>
                <c:pt idx="666">
                  <c:v>39652</c:v>
                </c:pt>
                <c:pt idx="667">
                  <c:v>39653</c:v>
                </c:pt>
                <c:pt idx="668">
                  <c:v>39654</c:v>
                </c:pt>
                <c:pt idx="669">
                  <c:v>39657</c:v>
                </c:pt>
                <c:pt idx="670">
                  <c:v>39658</c:v>
                </c:pt>
                <c:pt idx="671">
                  <c:v>39659</c:v>
                </c:pt>
                <c:pt idx="672">
                  <c:v>39660</c:v>
                </c:pt>
                <c:pt idx="673">
                  <c:v>39661</c:v>
                </c:pt>
                <c:pt idx="674">
                  <c:v>39664</c:v>
                </c:pt>
                <c:pt idx="675">
                  <c:v>39665</c:v>
                </c:pt>
                <c:pt idx="676">
                  <c:v>39666</c:v>
                </c:pt>
                <c:pt idx="677">
                  <c:v>39667</c:v>
                </c:pt>
                <c:pt idx="678">
                  <c:v>39668</c:v>
                </c:pt>
                <c:pt idx="679">
                  <c:v>39671</c:v>
                </c:pt>
                <c:pt idx="680">
                  <c:v>39672</c:v>
                </c:pt>
                <c:pt idx="681">
                  <c:v>39673</c:v>
                </c:pt>
                <c:pt idx="682">
                  <c:v>39674</c:v>
                </c:pt>
                <c:pt idx="683">
                  <c:v>39675</c:v>
                </c:pt>
                <c:pt idx="684">
                  <c:v>39678</c:v>
                </c:pt>
                <c:pt idx="685">
                  <c:v>39679</c:v>
                </c:pt>
                <c:pt idx="686">
                  <c:v>39680</c:v>
                </c:pt>
                <c:pt idx="687">
                  <c:v>39681</c:v>
                </c:pt>
                <c:pt idx="688">
                  <c:v>39682</c:v>
                </c:pt>
                <c:pt idx="689">
                  <c:v>39685</c:v>
                </c:pt>
                <c:pt idx="690">
                  <c:v>39686</c:v>
                </c:pt>
                <c:pt idx="691">
                  <c:v>39687</c:v>
                </c:pt>
                <c:pt idx="692">
                  <c:v>39688</c:v>
                </c:pt>
                <c:pt idx="693">
                  <c:v>39689</c:v>
                </c:pt>
                <c:pt idx="694">
                  <c:v>39692</c:v>
                </c:pt>
                <c:pt idx="695">
                  <c:v>39693</c:v>
                </c:pt>
                <c:pt idx="696">
                  <c:v>39694</c:v>
                </c:pt>
                <c:pt idx="697">
                  <c:v>39695</c:v>
                </c:pt>
                <c:pt idx="698">
                  <c:v>39696</c:v>
                </c:pt>
                <c:pt idx="699">
                  <c:v>39699</c:v>
                </c:pt>
                <c:pt idx="700">
                  <c:v>39700</c:v>
                </c:pt>
                <c:pt idx="701">
                  <c:v>39701</c:v>
                </c:pt>
                <c:pt idx="702">
                  <c:v>39702</c:v>
                </c:pt>
                <c:pt idx="703">
                  <c:v>39703</c:v>
                </c:pt>
                <c:pt idx="704">
                  <c:v>39706</c:v>
                </c:pt>
                <c:pt idx="705">
                  <c:v>39707</c:v>
                </c:pt>
                <c:pt idx="706">
                  <c:v>39708</c:v>
                </c:pt>
                <c:pt idx="707">
                  <c:v>39709</c:v>
                </c:pt>
                <c:pt idx="708">
                  <c:v>39710</c:v>
                </c:pt>
                <c:pt idx="709">
                  <c:v>39713</c:v>
                </c:pt>
                <c:pt idx="710">
                  <c:v>39714</c:v>
                </c:pt>
                <c:pt idx="711">
                  <c:v>39715</c:v>
                </c:pt>
                <c:pt idx="712">
                  <c:v>39716</c:v>
                </c:pt>
                <c:pt idx="713">
                  <c:v>39717</c:v>
                </c:pt>
                <c:pt idx="714">
                  <c:v>39720</c:v>
                </c:pt>
                <c:pt idx="715">
                  <c:v>39721</c:v>
                </c:pt>
                <c:pt idx="716">
                  <c:v>39722</c:v>
                </c:pt>
                <c:pt idx="717">
                  <c:v>39723</c:v>
                </c:pt>
                <c:pt idx="718">
                  <c:v>39724</c:v>
                </c:pt>
                <c:pt idx="719">
                  <c:v>39727</c:v>
                </c:pt>
                <c:pt idx="720">
                  <c:v>39728</c:v>
                </c:pt>
                <c:pt idx="721">
                  <c:v>39729</c:v>
                </c:pt>
                <c:pt idx="722">
                  <c:v>39730</c:v>
                </c:pt>
                <c:pt idx="723">
                  <c:v>39731</c:v>
                </c:pt>
                <c:pt idx="724">
                  <c:v>39734</c:v>
                </c:pt>
                <c:pt idx="725">
                  <c:v>39735</c:v>
                </c:pt>
                <c:pt idx="726">
                  <c:v>39736</c:v>
                </c:pt>
                <c:pt idx="727">
                  <c:v>39737</c:v>
                </c:pt>
                <c:pt idx="728">
                  <c:v>39738</c:v>
                </c:pt>
                <c:pt idx="729">
                  <c:v>39741</c:v>
                </c:pt>
                <c:pt idx="730">
                  <c:v>39742</c:v>
                </c:pt>
                <c:pt idx="731">
                  <c:v>39743</c:v>
                </c:pt>
                <c:pt idx="732">
                  <c:v>39744</c:v>
                </c:pt>
                <c:pt idx="733">
                  <c:v>39745</c:v>
                </c:pt>
                <c:pt idx="734">
                  <c:v>39748</c:v>
                </c:pt>
                <c:pt idx="735">
                  <c:v>39749</c:v>
                </c:pt>
                <c:pt idx="736">
                  <c:v>39750</c:v>
                </c:pt>
                <c:pt idx="737">
                  <c:v>39751</c:v>
                </c:pt>
                <c:pt idx="738">
                  <c:v>39752</c:v>
                </c:pt>
                <c:pt idx="739">
                  <c:v>39755</c:v>
                </c:pt>
                <c:pt idx="740">
                  <c:v>39756</c:v>
                </c:pt>
                <c:pt idx="741">
                  <c:v>39757</c:v>
                </c:pt>
                <c:pt idx="742">
                  <c:v>39758</c:v>
                </c:pt>
                <c:pt idx="743">
                  <c:v>39759</c:v>
                </c:pt>
                <c:pt idx="744">
                  <c:v>39762</c:v>
                </c:pt>
                <c:pt idx="745">
                  <c:v>39763</c:v>
                </c:pt>
                <c:pt idx="746">
                  <c:v>39764</c:v>
                </c:pt>
                <c:pt idx="747">
                  <c:v>39765</c:v>
                </c:pt>
                <c:pt idx="748">
                  <c:v>39766</c:v>
                </c:pt>
                <c:pt idx="749">
                  <c:v>39769</c:v>
                </c:pt>
                <c:pt idx="750">
                  <c:v>39770</c:v>
                </c:pt>
                <c:pt idx="751">
                  <c:v>39771</c:v>
                </c:pt>
                <c:pt idx="752">
                  <c:v>39772</c:v>
                </c:pt>
                <c:pt idx="753">
                  <c:v>39773</c:v>
                </c:pt>
                <c:pt idx="754">
                  <c:v>39776</c:v>
                </c:pt>
                <c:pt idx="755">
                  <c:v>39777</c:v>
                </c:pt>
                <c:pt idx="756">
                  <c:v>39778</c:v>
                </c:pt>
                <c:pt idx="757">
                  <c:v>39779</c:v>
                </c:pt>
                <c:pt idx="758">
                  <c:v>39780</c:v>
                </c:pt>
                <c:pt idx="759">
                  <c:v>39783</c:v>
                </c:pt>
                <c:pt idx="760">
                  <c:v>39784</c:v>
                </c:pt>
                <c:pt idx="761">
                  <c:v>39785</c:v>
                </c:pt>
                <c:pt idx="762">
                  <c:v>39786</c:v>
                </c:pt>
                <c:pt idx="763">
                  <c:v>39787</c:v>
                </c:pt>
                <c:pt idx="764">
                  <c:v>39790</c:v>
                </c:pt>
                <c:pt idx="765">
                  <c:v>39791</c:v>
                </c:pt>
                <c:pt idx="766">
                  <c:v>39792</c:v>
                </c:pt>
                <c:pt idx="767">
                  <c:v>39793</c:v>
                </c:pt>
                <c:pt idx="768">
                  <c:v>39794</c:v>
                </c:pt>
                <c:pt idx="769">
                  <c:v>39797</c:v>
                </c:pt>
                <c:pt idx="770">
                  <c:v>39798</c:v>
                </c:pt>
                <c:pt idx="771">
                  <c:v>39799</c:v>
                </c:pt>
                <c:pt idx="772">
                  <c:v>39800</c:v>
                </c:pt>
                <c:pt idx="773">
                  <c:v>39801</c:v>
                </c:pt>
                <c:pt idx="774">
                  <c:v>39804</c:v>
                </c:pt>
                <c:pt idx="775">
                  <c:v>39805</c:v>
                </c:pt>
                <c:pt idx="776">
                  <c:v>39806</c:v>
                </c:pt>
                <c:pt idx="777">
                  <c:v>39807</c:v>
                </c:pt>
                <c:pt idx="778">
                  <c:v>39808</c:v>
                </c:pt>
                <c:pt idx="779">
                  <c:v>39811</c:v>
                </c:pt>
                <c:pt idx="780">
                  <c:v>39812</c:v>
                </c:pt>
                <c:pt idx="781">
                  <c:v>39813</c:v>
                </c:pt>
                <c:pt idx="782">
                  <c:v>39814</c:v>
                </c:pt>
                <c:pt idx="783">
                  <c:v>39815</c:v>
                </c:pt>
                <c:pt idx="784">
                  <c:v>39818</c:v>
                </c:pt>
                <c:pt idx="785">
                  <c:v>39819</c:v>
                </c:pt>
                <c:pt idx="786">
                  <c:v>39820</c:v>
                </c:pt>
                <c:pt idx="787">
                  <c:v>39821</c:v>
                </c:pt>
                <c:pt idx="788">
                  <c:v>39822</c:v>
                </c:pt>
                <c:pt idx="789">
                  <c:v>39825</c:v>
                </c:pt>
                <c:pt idx="790">
                  <c:v>39826</c:v>
                </c:pt>
                <c:pt idx="791">
                  <c:v>39827</c:v>
                </c:pt>
                <c:pt idx="792">
                  <c:v>39828</c:v>
                </c:pt>
                <c:pt idx="793">
                  <c:v>39829</c:v>
                </c:pt>
                <c:pt idx="794">
                  <c:v>39832</c:v>
                </c:pt>
                <c:pt idx="795">
                  <c:v>39833</c:v>
                </c:pt>
                <c:pt idx="796">
                  <c:v>39834</c:v>
                </c:pt>
                <c:pt idx="797">
                  <c:v>39835</c:v>
                </c:pt>
                <c:pt idx="798">
                  <c:v>39836</c:v>
                </c:pt>
                <c:pt idx="799">
                  <c:v>39839</c:v>
                </c:pt>
                <c:pt idx="800">
                  <c:v>39840</c:v>
                </c:pt>
                <c:pt idx="801">
                  <c:v>39841</c:v>
                </c:pt>
                <c:pt idx="802">
                  <c:v>39842</c:v>
                </c:pt>
                <c:pt idx="803">
                  <c:v>39843</c:v>
                </c:pt>
                <c:pt idx="804">
                  <c:v>39846</c:v>
                </c:pt>
                <c:pt idx="805">
                  <c:v>39847</c:v>
                </c:pt>
                <c:pt idx="806">
                  <c:v>39848</c:v>
                </c:pt>
                <c:pt idx="807">
                  <c:v>39849</c:v>
                </c:pt>
                <c:pt idx="808">
                  <c:v>39850</c:v>
                </c:pt>
                <c:pt idx="809">
                  <c:v>39853</c:v>
                </c:pt>
                <c:pt idx="810">
                  <c:v>39854</c:v>
                </c:pt>
                <c:pt idx="811">
                  <c:v>39855</c:v>
                </c:pt>
                <c:pt idx="812">
                  <c:v>39856</c:v>
                </c:pt>
                <c:pt idx="813">
                  <c:v>39857</c:v>
                </c:pt>
                <c:pt idx="814">
                  <c:v>39860</c:v>
                </c:pt>
                <c:pt idx="815">
                  <c:v>39861</c:v>
                </c:pt>
                <c:pt idx="816">
                  <c:v>39862</c:v>
                </c:pt>
                <c:pt idx="817">
                  <c:v>39863</c:v>
                </c:pt>
                <c:pt idx="818">
                  <c:v>39864</c:v>
                </c:pt>
                <c:pt idx="819">
                  <c:v>39867</c:v>
                </c:pt>
                <c:pt idx="820">
                  <c:v>39868</c:v>
                </c:pt>
                <c:pt idx="821">
                  <c:v>39869</c:v>
                </c:pt>
                <c:pt idx="822">
                  <c:v>39870</c:v>
                </c:pt>
                <c:pt idx="823">
                  <c:v>39871</c:v>
                </c:pt>
                <c:pt idx="824">
                  <c:v>39874</c:v>
                </c:pt>
                <c:pt idx="825">
                  <c:v>39875</c:v>
                </c:pt>
                <c:pt idx="826">
                  <c:v>39876</c:v>
                </c:pt>
                <c:pt idx="827">
                  <c:v>39877</c:v>
                </c:pt>
                <c:pt idx="828">
                  <c:v>39878</c:v>
                </c:pt>
                <c:pt idx="829">
                  <c:v>39881</c:v>
                </c:pt>
                <c:pt idx="830">
                  <c:v>39882</c:v>
                </c:pt>
                <c:pt idx="831">
                  <c:v>39883</c:v>
                </c:pt>
                <c:pt idx="832">
                  <c:v>39884</c:v>
                </c:pt>
                <c:pt idx="833">
                  <c:v>39885</c:v>
                </c:pt>
                <c:pt idx="834">
                  <c:v>39888</c:v>
                </c:pt>
                <c:pt idx="835">
                  <c:v>39889</c:v>
                </c:pt>
                <c:pt idx="836">
                  <c:v>39890</c:v>
                </c:pt>
                <c:pt idx="837">
                  <c:v>39891</c:v>
                </c:pt>
                <c:pt idx="838">
                  <c:v>39892</c:v>
                </c:pt>
                <c:pt idx="839">
                  <c:v>39895</c:v>
                </c:pt>
                <c:pt idx="840">
                  <c:v>39896</c:v>
                </c:pt>
                <c:pt idx="841">
                  <c:v>39897</c:v>
                </c:pt>
                <c:pt idx="842">
                  <c:v>39898</c:v>
                </c:pt>
                <c:pt idx="843">
                  <c:v>39899</c:v>
                </c:pt>
                <c:pt idx="844">
                  <c:v>39902</c:v>
                </c:pt>
                <c:pt idx="845">
                  <c:v>39903</c:v>
                </c:pt>
                <c:pt idx="846">
                  <c:v>39904</c:v>
                </c:pt>
                <c:pt idx="847">
                  <c:v>39905</c:v>
                </c:pt>
                <c:pt idx="848">
                  <c:v>39906</c:v>
                </c:pt>
                <c:pt idx="849">
                  <c:v>39909</c:v>
                </c:pt>
                <c:pt idx="850">
                  <c:v>39910</c:v>
                </c:pt>
                <c:pt idx="851">
                  <c:v>39911</c:v>
                </c:pt>
                <c:pt idx="852">
                  <c:v>39912</c:v>
                </c:pt>
                <c:pt idx="853">
                  <c:v>39913</c:v>
                </c:pt>
                <c:pt idx="854">
                  <c:v>39916</c:v>
                </c:pt>
                <c:pt idx="855">
                  <c:v>39917</c:v>
                </c:pt>
                <c:pt idx="856">
                  <c:v>39918</c:v>
                </c:pt>
                <c:pt idx="857">
                  <c:v>39919</c:v>
                </c:pt>
                <c:pt idx="858">
                  <c:v>39920</c:v>
                </c:pt>
                <c:pt idx="859">
                  <c:v>39923</c:v>
                </c:pt>
                <c:pt idx="860">
                  <c:v>39924</c:v>
                </c:pt>
                <c:pt idx="861">
                  <c:v>39925</c:v>
                </c:pt>
                <c:pt idx="862">
                  <c:v>39926</c:v>
                </c:pt>
                <c:pt idx="863">
                  <c:v>39927</c:v>
                </c:pt>
                <c:pt idx="864">
                  <c:v>39930</c:v>
                </c:pt>
                <c:pt idx="865">
                  <c:v>39931</c:v>
                </c:pt>
                <c:pt idx="866">
                  <c:v>39932</c:v>
                </c:pt>
                <c:pt idx="867">
                  <c:v>39933</c:v>
                </c:pt>
                <c:pt idx="868">
                  <c:v>39934</c:v>
                </c:pt>
                <c:pt idx="869">
                  <c:v>39937</c:v>
                </c:pt>
                <c:pt idx="870">
                  <c:v>39938</c:v>
                </c:pt>
                <c:pt idx="871">
                  <c:v>39939</c:v>
                </c:pt>
                <c:pt idx="872">
                  <c:v>39940</c:v>
                </c:pt>
                <c:pt idx="873">
                  <c:v>39941</c:v>
                </c:pt>
                <c:pt idx="874">
                  <c:v>39944</c:v>
                </c:pt>
                <c:pt idx="875">
                  <c:v>39945</c:v>
                </c:pt>
                <c:pt idx="876">
                  <c:v>39946</c:v>
                </c:pt>
                <c:pt idx="877">
                  <c:v>39947</c:v>
                </c:pt>
                <c:pt idx="878">
                  <c:v>39948</c:v>
                </c:pt>
                <c:pt idx="879">
                  <c:v>39951</c:v>
                </c:pt>
                <c:pt idx="880">
                  <c:v>39952</c:v>
                </c:pt>
                <c:pt idx="881">
                  <c:v>39953</c:v>
                </c:pt>
                <c:pt idx="882">
                  <c:v>39954</c:v>
                </c:pt>
                <c:pt idx="883">
                  <c:v>39955</c:v>
                </c:pt>
                <c:pt idx="884">
                  <c:v>39958</c:v>
                </c:pt>
                <c:pt idx="885">
                  <c:v>39959</c:v>
                </c:pt>
                <c:pt idx="886">
                  <c:v>39960</c:v>
                </c:pt>
                <c:pt idx="887">
                  <c:v>39961</c:v>
                </c:pt>
                <c:pt idx="888">
                  <c:v>39962</c:v>
                </c:pt>
                <c:pt idx="889">
                  <c:v>39965</c:v>
                </c:pt>
                <c:pt idx="890">
                  <c:v>39966</c:v>
                </c:pt>
                <c:pt idx="891">
                  <c:v>39967</c:v>
                </c:pt>
                <c:pt idx="892">
                  <c:v>39968</c:v>
                </c:pt>
                <c:pt idx="893">
                  <c:v>39969</c:v>
                </c:pt>
                <c:pt idx="894">
                  <c:v>39972</c:v>
                </c:pt>
                <c:pt idx="895">
                  <c:v>39973</c:v>
                </c:pt>
                <c:pt idx="896">
                  <c:v>39974</c:v>
                </c:pt>
                <c:pt idx="897">
                  <c:v>39975</c:v>
                </c:pt>
                <c:pt idx="898">
                  <c:v>39976</c:v>
                </c:pt>
                <c:pt idx="899">
                  <c:v>39979</c:v>
                </c:pt>
                <c:pt idx="900">
                  <c:v>39980</c:v>
                </c:pt>
                <c:pt idx="901">
                  <c:v>39981</c:v>
                </c:pt>
                <c:pt idx="902">
                  <c:v>39982</c:v>
                </c:pt>
                <c:pt idx="903">
                  <c:v>39983</c:v>
                </c:pt>
                <c:pt idx="904">
                  <c:v>39986</c:v>
                </c:pt>
                <c:pt idx="905">
                  <c:v>39987</c:v>
                </c:pt>
                <c:pt idx="906">
                  <c:v>39988</c:v>
                </c:pt>
                <c:pt idx="907">
                  <c:v>39989</c:v>
                </c:pt>
                <c:pt idx="908">
                  <c:v>39990</c:v>
                </c:pt>
                <c:pt idx="909">
                  <c:v>39993</c:v>
                </c:pt>
                <c:pt idx="910">
                  <c:v>39994</c:v>
                </c:pt>
                <c:pt idx="911">
                  <c:v>39995</c:v>
                </c:pt>
                <c:pt idx="912">
                  <c:v>39996</c:v>
                </c:pt>
                <c:pt idx="913">
                  <c:v>39997</c:v>
                </c:pt>
                <c:pt idx="914">
                  <c:v>40000</c:v>
                </c:pt>
                <c:pt idx="915">
                  <c:v>40001</c:v>
                </c:pt>
                <c:pt idx="916">
                  <c:v>40002</c:v>
                </c:pt>
                <c:pt idx="917">
                  <c:v>40003</c:v>
                </c:pt>
                <c:pt idx="918">
                  <c:v>40004</c:v>
                </c:pt>
                <c:pt idx="919">
                  <c:v>40007</c:v>
                </c:pt>
                <c:pt idx="920">
                  <c:v>40008</c:v>
                </c:pt>
                <c:pt idx="921">
                  <c:v>40009</c:v>
                </c:pt>
                <c:pt idx="922">
                  <c:v>40010</c:v>
                </c:pt>
                <c:pt idx="923">
                  <c:v>40011</c:v>
                </c:pt>
                <c:pt idx="924">
                  <c:v>40014</c:v>
                </c:pt>
                <c:pt idx="925">
                  <c:v>40015</c:v>
                </c:pt>
                <c:pt idx="926">
                  <c:v>40016</c:v>
                </c:pt>
                <c:pt idx="927">
                  <c:v>40017</c:v>
                </c:pt>
                <c:pt idx="928">
                  <c:v>40018</c:v>
                </c:pt>
                <c:pt idx="929">
                  <c:v>40021</c:v>
                </c:pt>
                <c:pt idx="930">
                  <c:v>40022</c:v>
                </c:pt>
                <c:pt idx="931">
                  <c:v>40023</c:v>
                </c:pt>
                <c:pt idx="932">
                  <c:v>40024</c:v>
                </c:pt>
                <c:pt idx="933">
                  <c:v>40025</c:v>
                </c:pt>
                <c:pt idx="934">
                  <c:v>40028</c:v>
                </c:pt>
                <c:pt idx="935">
                  <c:v>40029</c:v>
                </c:pt>
                <c:pt idx="936">
                  <c:v>40030</c:v>
                </c:pt>
                <c:pt idx="937">
                  <c:v>40031</c:v>
                </c:pt>
                <c:pt idx="938">
                  <c:v>40032</c:v>
                </c:pt>
                <c:pt idx="939">
                  <c:v>40035</c:v>
                </c:pt>
                <c:pt idx="940">
                  <c:v>40036</c:v>
                </c:pt>
                <c:pt idx="941">
                  <c:v>40037</c:v>
                </c:pt>
                <c:pt idx="942">
                  <c:v>40038</c:v>
                </c:pt>
                <c:pt idx="943">
                  <c:v>40039</c:v>
                </c:pt>
                <c:pt idx="944">
                  <c:v>40042</c:v>
                </c:pt>
                <c:pt idx="945">
                  <c:v>40043</c:v>
                </c:pt>
                <c:pt idx="946">
                  <c:v>40044</c:v>
                </c:pt>
                <c:pt idx="947">
                  <c:v>40045</c:v>
                </c:pt>
                <c:pt idx="948">
                  <c:v>40046</c:v>
                </c:pt>
                <c:pt idx="949">
                  <c:v>40049</c:v>
                </c:pt>
                <c:pt idx="950">
                  <c:v>40050</c:v>
                </c:pt>
                <c:pt idx="951">
                  <c:v>40051</c:v>
                </c:pt>
                <c:pt idx="952">
                  <c:v>40052</c:v>
                </c:pt>
                <c:pt idx="953">
                  <c:v>40053</c:v>
                </c:pt>
                <c:pt idx="954">
                  <c:v>40056</c:v>
                </c:pt>
                <c:pt idx="955">
                  <c:v>40057</c:v>
                </c:pt>
                <c:pt idx="956">
                  <c:v>40058</c:v>
                </c:pt>
                <c:pt idx="957">
                  <c:v>40059</c:v>
                </c:pt>
                <c:pt idx="958">
                  <c:v>40060</c:v>
                </c:pt>
                <c:pt idx="959">
                  <c:v>40063</c:v>
                </c:pt>
                <c:pt idx="960">
                  <c:v>40064</c:v>
                </c:pt>
                <c:pt idx="961">
                  <c:v>40065</c:v>
                </c:pt>
                <c:pt idx="962">
                  <c:v>40066</c:v>
                </c:pt>
                <c:pt idx="963">
                  <c:v>40067</c:v>
                </c:pt>
                <c:pt idx="964">
                  <c:v>40070</c:v>
                </c:pt>
                <c:pt idx="965">
                  <c:v>40071</c:v>
                </c:pt>
                <c:pt idx="966">
                  <c:v>40072</c:v>
                </c:pt>
                <c:pt idx="967">
                  <c:v>40073</c:v>
                </c:pt>
                <c:pt idx="968">
                  <c:v>40074</c:v>
                </c:pt>
                <c:pt idx="969">
                  <c:v>40077</c:v>
                </c:pt>
                <c:pt idx="970">
                  <c:v>40078</c:v>
                </c:pt>
                <c:pt idx="971">
                  <c:v>40079</c:v>
                </c:pt>
                <c:pt idx="972">
                  <c:v>40080</c:v>
                </c:pt>
                <c:pt idx="973">
                  <c:v>40081</c:v>
                </c:pt>
                <c:pt idx="974">
                  <c:v>40084</c:v>
                </c:pt>
                <c:pt idx="975">
                  <c:v>40085</c:v>
                </c:pt>
                <c:pt idx="976">
                  <c:v>40086</c:v>
                </c:pt>
                <c:pt idx="977">
                  <c:v>40087</c:v>
                </c:pt>
                <c:pt idx="978">
                  <c:v>40088</c:v>
                </c:pt>
                <c:pt idx="979">
                  <c:v>40091</c:v>
                </c:pt>
                <c:pt idx="980">
                  <c:v>40092</c:v>
                </c:pt>
                <c:pt idx="981">
                  <c:v>40093</c:v>
                </c:pt>
                <c:pt idx="982">
                  <c:v>40094</c:v>
                </c:pt>
                <c:pt idx="983">
                  <c:v>40095</c:v>
                </c:pt>
                <c:pt idx="984">
                  <c:v>40098</c:v>
                </c:pt>
                <c:pt idx="985">
                  <c:v>40099</c:v>
                </c:pt>
                <c:pt idx="986">
                  <c:v>40100</c:v>
                </c:pt>
                <c:pt idx="987">
                  <c:v>40101</c:v>
                </c:pt>
                <c:pt idx="988">
                  <c:v>40102</c:v>
                </c:pt>
                <c:pt idx="989">
                  <c:v>40105</c:v>
                </c:pt>
                <c:pt idx="990">
                  <c:v>40106</c:v>
                </c:pt>
                <c:pt idx="991">
                  <c:v>40107</c:v>
                </c:pt>
                <c:pt idx="992">
                  <c:v>40108</c:v>
                </c:pt>
                <c:pt idx="993">
                  <c:v>40109</c:v>
                </c:pt>
                <c:pt idx="994">
                  <c:v>40112</c:v>
                </c:pt>
                <c:pt idx="995">
                  <c:v>40113</c:v>
                </c:pt>
                <c:pt idx="996">
                  <c:v>40114</c:v>
                </c:pt>
                <c:pt idx="997">
                  <c:v>40115</c:v>
                </c:pt>
                <c:pt idx="998">
                  <c:v>40116</c:v>
                </c:pt>
                <c:pt idx="999">
                  <c:v>40119</c:v>
                </c:pt>
                <c:pt idx="1000">
                  <c:v>40120</c:v>
                </c:pt>
                <c:pt idx="1001">
                  <c:v>40121</c:v>
                </c:pt>
                <c:pt idx="1002">
                  <c:v>40122</c:v>
                </c:pt>
                <c:pt idx="1003">
                  <c:v>40123</c:v>
                </c:pt>
                <c:pt idx="1004">
                  <c:v>40126</c:v>
                </c:pt>
                <c:pt idx="1005">
                  <c:v>40127</c:v>
                </c:pt>
                <c:pt idx="1006">
                  <c:v>40128</c:v>
                </c:pt>
                <c:pt idx="1007">
                  <c:v>40129</c:v>
                </c:pt>
                <c:pt idx="1008">
                  <c:v>40130</c:v>
                </c:pt>
                <c:pt idx="1009">
                  <c:v>40133</c:v>
                </c:pt>
                <c:pt idx="1010">
                  <c:v>40134</c:v>
                </c:pt>
                <c:pt idx="1011">
                  <c:v>40135</c:v>
                </c:pt>
                <c:pt idx="1012">
                  <c:v>40136</c:v>
                </c:pt>
                <c:pt idx="1013">
                  <c:v>40137</c:v>
                </c:pt>
                <c:pt idx="1014">
                  <c:v>40140</c:v>
                </c:pt>
                <c:pt idx="1015">
                  <c:v>40141</c:v>
                </c:pt>
                <c:pt idx="1016">
                  <c:v>40142</c:v>
                </c:pt>
                <c:pt idx="1017">
                  <c:v>40143</c:v>
                </c:pt>
                <c:pt idx="1018">
                  <c:v>40144</c:v>
                </c:pt>
                <c:pt idx="1019">
                  <c:v>40147</c:v>
                </c:pt>
                <c:pt idx="1020">
                  <c:v>40148</c:v>
                </c:pt>
                <c:pt idx="1021">
                  <c:v>40149</c:v>
                </c:pt>
                <c:pt idx="1022">
                  <c:v>40150</c:v>
                </c:pt>
                <c:pt idx="1023">
                  <c:v>40151</c:v>
                </c:pt>
                <c:pt idx="1024">
                  <c:v>40154</c:v>
                </c:pt>
                <c:pt idx="1025">
                  <c:v>40155</c:v>
                </c:pt>
                <c:pt idx="1026">
                  <c:v>40156</c:v>
                </c:pt>
                <c:pt idx="1027">
                  <c:v>40157</c:v>
                </c:pt>
                <c:pt idx="1028">
                  <c:v>40158</c:v>
                </c:pt>
                <c:pt idx="1029">
                  <c:v>40161</c:v>
                </c:pt>
                <c:pt idx="1030">
                  <c:v>40162</c:v>
                </c:pt>
                <c:pt idx="1031">
                  <c:v>40163</c:v>
                </c:pt>
                <c:pt idx="1032">
                  <c:v>40164</c:v>
                </c:pt>
                <c:pt idx="1033">
                  <c:v>40165</c:v>
                </c:pt>
                <c:pt idx="1034">
                  <c:v>40168</c:v>
                </c:pt>
                <c:pt idx="1035">
                  <c:v>40169</c:v>
                </c:pt>
                <c:pt idx="1036">
                  <c:v>40170</c:v>
                </c:pt>
                <c:pt idx="1037">
                  <c:v>40171</c:v>
                </c:pt>
                <c:pt idx="1038">
                  <c:v>40172</c:v>
                </c:pt>
                <c:pt idx="1039">
                  <c:v>40175</c:v>
                </c:pt>
                <c:pt idx="1040">
                  <c:v>40176</c:v>
                </c:pt>
                <c:pt idx="1041">
                  <c:v>40177</c:v>
                </c:pt>
                <c:pt idx="1042">
                  <c:v>40178</c:v>
                </c:pt>
                <c:pt idx="1043">
                  <c:v>40179</c:v>
                </c:pt>
                <c:pt idx="1044">
                  <c:v>40182</c:v>
                </c:pt>
                <c:pt idx="1045">
                  <c:v>40183</c:v>
                </c:pt>
                <c:pt idx="1046">
                  <c:v>40184</c:v>
                </c:pt>
                <c:pt idx="1047">
                  <c:v>40185</c:v>
                </c:pt>
                <c:pt idx="1048">
                  <c:v>40186</c:v>
                </c:pt>
                <c:pt idx="1049">
                  <c:v>40189</c:v>
                </c:pt>
                <c:pt idx="1050">
                  <c:v>40190</c:v>
                </c:pt>
                <c:pt idx="1051">
                  <c:v>40191</c:v>
                </c:pt>
                <c:pt idx="1052">
                  <c:v>40192</c:v>
                </c:pt>
                <c:pt idx="1053">
                  <c:v>40193</c:v>
                </c:pt>
                <c:pt idx="1054">
                  <c:v>40196</c:v>
                </c:pt>
                <c:pt idx="1055">
                  <c:v>40197</c:v>
                </c:pt>
                <c:pt idx="1056">
                  <c:v>40198</c:v>
                </c:pt>
                <c:pt idx="1057">
                  <c:v>40199</c:v>
                </c:pt>
                <c:pt idx="1058">
                  <c:v>40200</c:v>
                </c:pt>
                <c:pt idx="1059">
                  <c:v>40203</c:v>
                </c:pt>
                <c:pt idx="1060">
                  <c:v>40204</c:v>
                </c:pt>
                <c:pt idx="1061">
                  <c:v>40205</c:v>
                </c:pt>
                <c:pt idx="1062">
                  <c:v>40206</c:v>
                </c:pt>
                <c:pt idx="1063">
                  <c:v>40207</c:v>
                </c:pt>
                <c:pt idx="1064">
                  <c:v>40210</c:v>
                </c:pt>
                <c:pt idx="1065">
                  <c:v>40211</c:v>
                </c:pt>
                <c:pt idx="1066">
                  <c:v>40212</c:v>
                </c:pt>
                <c:pt idx="1067">
                  <c:v>40213</c:v>
                </c:pt>
                <c:pt idx="1068">
                  <c:v>40214</c:v>
                </c:pt>
                <c:pt idx="1069">
                  <c:v>40217</c:v>
                </c:pt>
                <c:pt idx="1070">
                  <c:v>40218</c:v>
                </c:pt>
                <c:pt idx="1071">
                  <c:v>40219</c:v>
                </c:pt>
                <c:pt idx="1072">
                  <c:v>40220</c:v>
                </c:pt>
                <c:pt idx="1073">
                  <c:v>40221</c:v>
                </c:pt>
                <c:pt idx="1074">
                  <c:v>40224</c:v>
                </c:pt>
                <c:pt idx="1075">
                  <c:v>40225</c:v>
                </c:pt>
                <c:pt idx="1076">
                  <c:v>40226</c:v>
                </c:pt>
                <c:pt idx="1077">
                  <c:v>40227</c:v>
                </c:pt>
                <c:pt idx="1078">
                  <c:v>40228</c:v>
                </c:pt>
                <c:pt idx="1079">
                  <c:v>40231</c:v>
                </c:pt>
                <c:pt idx="1080">
                  <c:v>40232</c:v>
                </c:pt>
                <c:pt idx="1081">
                  <c:v>40233</c:v>
                </c:pt>
                <c:pt idx="1082">
                  <c:v>40234</c:v>
                </c:pt>
                <c:pt idx="1083">
                  <c:v>40235</c:v>
                </c:pt>
                <c:pt idx="1084">
                  <c:v>40238</c:v>
                </c:pt>
                <c:pt idx="1085">
                  <c:v>40239</c:v>
                </c:pt>
                <c:pt idx="1086">
                  <c:v>40240</c:v>
                </c:pt>
                <c:pt idx="1087">
                  <c:v>40241</c:v>
                </c:pt>
                <c:pt idx="1088">
                  <c:v>40242</c:v>
                </c:pt>
                <c:pt idx="1089">
                  <c:v>40245</c:v>
                </c:pt>
                <c:pt idx="1090">
                  <c:v>40246</c:v>
                </c:pt>
                <c:pt idx="1091">
                  <c:v>40247</c:v>
                </c:pt>
                <c:pt idx="1092">
                  <c:v>40248</c:v>
                </c:pt>
                <c:pt idx="1093">
                  <c:v>40249</c:v>
                </c:pt>
                <c:pt idx="1094">
                  <c:v>40252</c:v>
                </c:pt>
                <c:pt idx="1095">
                  <c:v>40253</c:v>
                </c:pt>
                <c:pt idx="1096">
                  <c:v>40254</c:v>
                </c:pt>
                <c:pt idx="1097">
                  <c:v>40255</c:v>
                </c:pt>
                <c:pt idx="1098">
                  <c:v>40256</c:v>
                </c:pt>
                <c:pt idx="1099">
                  <c:v>40259</c:v>
                </c:pt>
                <c:pt idx="1100">
                  <c:v>40260</c:v>
                </c:pt>
                <c:pt idx="1101">
                  <c:v>40261</c:v>
                </c:pt>
                <c:pt idx="1102">
                  <c:v>40262</c:v>
                </c:pt>
                <c:pt idx="1103">
                  <c:v>40263</c:v>
                </c:pt>
                <c:pt idx="1104">
                  <c:v>40266</c:v>
                </c:pt>
                <c:pt idx="1105">
                  <c:v>40267</c:v>
                </c:pt>
                <c:pt idx="1106">
                  <c:v>40268</c:v>
                </c:pt>
                <c:pt idx="1107">
                  <c:v>40269</c:v>
                </c:pt>
                <c:pt idx="1108">
                  <c:v>40270</c:v>
                </c:pt>
                <c:pt idx="1109">
                  <c:v>40273</c:v>
                </c:pt>
                <c:pt idx="1110">
                  <c:v>40274</c:v>
                </c:pt>
                <c:pt idx="1111">
                  <c:v>40275</c:v>
                </c:pt>
                <c:pt idx="1112">
                  <c:v>40276</c:v>
                </c:pt>
                <c:pt idx="1113">
                  <c:v>40277</c:v>
                </c:pt>
                <c:pt idx="1114">
                  <c:v>40280</c:v>
                </c:pt>
                <c:pt idx="1115">
                  <c:v>40281</c:v>
                </c:pt>
                <c:pt idx="1116">
                  <c:v>40282</c:v>
                </c:pt>
                <c:pt idx="1117">
                  <c:v>40283</c:v>
                </c:pt>
                <c:pt idx="1118">
                  <c:v>40284</c:v>
                </c:pt>
                <c:pt idx="1119">
                  <c:v>40287</c:v>
                </c:pt>
                <c:pt idx="1120">
                  <c:v>40288</c:v>
                </c:pt>
                <c:pt idx="1121">
                  <c:v>40289</c:v>
                </c:pt>
                <c:pt idx="1122">
                  <c:v>40290</c:v>
                </c:pt>
                <c:pt idx="1123">
                  <c:v>40291</c:v>
                </c:pt>
                <c:pt idx="1124">
                  <c:v>40294</c:v>
                </c:pt>
                <c:pt idx="1125">
                  <c:v>40295</c:v>
                </c:pt>
                <c:pt idx="1126">
                  <c:v>40296</c:v>
                </c:pt>
                <c:pt idx="1127">
                  <c:v>40297</c:v>
                </c:pt>
                <c:pt idx="1128">
                  <c:v>40298</c:v>
                </c:pt>
                <c:pt idx="1129">
                  <c:v>40301</c:v>
                </c:pt>
                <c:pt idx="1130">
                  <c:v>40302</c:v>
                </c:pt>
                <c:pt idx="1131">
                  <c:v>40303</c:v>
                </c:pt>
                <c:pt idx="1132">
                  <c:v>40304</c:v>
                </c:pt>
                <c:pt idx="1133">
                  <c:v>40305</c:v>
                </c:pt>
                <c:pt idx="1134">
                  <c:v>40308</c:v>
                </c:pt>
                <c:pt idx="1135">
                  <c:v>40309</c:v>
                </c:pt>
                <c:pt idx="1136">
                  <c:v>40310</c:v>
                </c:pt>
                <c:pt idx="1137">
                  <c:v>40311</c:v>
                </c:pt>
                <c:pt idx="1138">
                  <c:v>40312</c:v>
                </c:pt>
                <c:pt idx="1139">
                  <c:v>40315</c:v>
                </c:pt>
                <c:pt idx="1140">
                  <c:v>40316</c:v>
                </c:pt>
                <c:pt idx="1141">
                  <c:v>40317</c:v>
                </c:pt>
                <c:pt idx="1142">
                  <c:v>40318</c:v>
                </c:pt>
                <c:pt idx="1143">
                  <c:v>40319</c:v>
                </c:pt>
                <c:pt idx="1144">
                  <c:v>40322</c:v>
                </c:pt>
                <c:pt idx="1145">
                  <c:v>40323</c:v>
                </c:pt>
                <c:pt idx="1146">
                  <c:v>40324</c:v>
                </c:pt>
                <c:pt idx="1147">
                  <c:v>40325</c:v>
                </c:pt>
                <c:pt idx="1148">
                  <c:v>40326</c:v>
                </c:pt>
                <c:pt idx="1149">
                  <c:v>40329</c:v>
                </c:pt>
                <c:pt idx="1150">
                  <c:v>40330</c:v>
                </c:pt>
                <c:pt idx="1151">
                  <c:v>40331</c:v>
                </c:pt>
                <c:pt idx="1152">
                  <c:v>40332</c:v>
                </c:pt>
                <c:pt idx="1153">
                  <c:v>40333</c:v>
                </c:pt>
                <c:pt idx="1154">
                  <c:v>40336</c:v>
                </c:pt>
                <c:pt idx="1155">
                  <c:v>40337</c:v>
                </c:pt>
                <c:pt idx="1156">
                  <c:v>40338</c:v>
                </c:pt>
                <c:pt idx="1157">
                  <c:v>40339</c:v>
                </c:pt>
                <c:pt idx="1158">
                  <c:v>40340</c:v>
                </c:pt>
                <c:pt idx="1159">
                  <c:v>40343</c:v>
                </c:pt>
                <c:pt idx="1160">
                  <c:v>40344</c:v>
                </c:pt>
                <c:pt idx="1161">
                  <c:v>40345</c:v>
                </c:pt>
                <c:pt idx="1162">
                  <c:v>40346</c:v>
                </c:pt>
                <c:pt idx="1163">
                  <c:v>40347</c:v>
                </c:pt>
                <c:pt idx="1164">
                  <c:v>40350</c:v>
                </c:pt>
                <c:pt idx="1165">
                  <c:v>40351</c:v>
                </c:pt>
                <c:pt idx="1166">
                  <c:v>40352</c:v>
                </c:pt>
                <c:pt idx="1167">
                  <c:v>40353</c:v>
                </c:pt>
                <c:pt idx="1168">
                  <c:v>40354</c:v>
                </c:pt>
                <c:pt idx="1169">
                  <c:v>40357</c:v>
                </c:pt>
                <c:pt idx="1170">
                  <c:v>40358</c:v>
                </c:pt>
                <c:pt idx="1171">
                  <c:v>40359</c:v>
                </c:pt>
                <c:pt idx="1172">
                  <c:v>40360</c:v>
                </c:pt>
                <c:pt idx="1173">
                  <c:v>40361</c:v>
                </c:pt>
                <c:pt idx="1174">
                  <c:v>40364</c:v>
                </c:pt>
                <c:pt idx="1175">
                  <c:v>40365</c:v>
                </c:pt>
                <c:pt idx="1176">
                  <c:v>40366</c:v>
                </c:pt>
                <c:pt idx="1177">
                  <c:v>40367</c:v>
                </c:pt>
                <c:pt idx="1178">
                  <c:v>40368</c:v>
                </c:pt>
                <c:pt idx="1179">
                  <c:v>40371</c:v>
                </c:pt>
                <c:pt idx="1180">
                  <c:v>40372</c:v>
                </c:pt>
                <c:pt idx="1181">
                  <c:v>40373</c:v>
                </c:pt>
                <c:pt idx="1182">
                  <c:v>40374</c:v>
                </c:pt>
                <c:pt idx="1183">
                  <c:v>40375</c:v>
                </c:pt>
                <c:pt idx="1184">
                  <c:v>40378</c:v>
                </c:pt>
                <c:pt idx="1185">
                  <c:v>40379</c:v>
                </c:pt>
                <c:pt idx="1186">
                  <c:v>40380</c:v>
                </c:pt>
                <c:pt idx="1187">
                  <c:v>40381</c:v>
                </c:pt>
                <c:pt idx="1188">
                  <c:v>40382</c:v>
                </c:pt>
                <c:pt idx="1189">
                  <c:v>40385</c:v>
                </c:pt>
                <c:pt idx="1190">
                  <c:v>40386</c:v>
                </c:pt>
                <c:pt idx="1191">
                  <c:v>40387</c:v>
                </c:pt>
                <c:pt idx="1192">
                  <c:v>40388</c:v>
                </c:pt>
                <c:pt idx="1193">
                  <c:v>40389</c:v>
                </c:pt>
                <c:pt idx="1194">
                  <c:v>40392</c:v>
                </c:pt>
                <c:pt idx="1195">
                  <c:v>40393</c:v>
                </c:pt>
                <c:pt idx="1196">
                  <c:v>40394</c:v>
                </c:pt>
                <c:pt idx="1197">
                  <c:v>40395</c:v>
                </c:pt>
                <c:pt idx="1198">
                  <c:v>40396</c:v>
                </c:pt>
                <c:pt idx="1199">
                  <c:v>40399</c:v>
                </c:pt>
                <c:pt idx="1200">
                  <c:v>40400</c:v>
                </c:pt>
                <c:pt idx="1201">
                  <c:v>40401</c:v>
                </c:pt>
                <c:pt idx="1202">
                  <c:v>40402</c:v>
                </c:pt>
                <c:pt idx="1203">
                  <c:v>40403</c:v>
                </c:pt>
                <c:pt idx="1204">
                  <c:v>40406</c:v>
                </c:pt>
                <c:pt idx="1205">
                  <c:v>40407</c:v>
                </c:pt>
                <c:pt idx="1206">
                  <c:v>40408</c:v>
                </c:pt>
                <c:pt idx="1207">
                  <c:v>40409</c:v>
                </c:pt>
                <c:pt idx="1208">
                  <c:v>40410</c:v>
                </c:pt>
                <c:pt idx="1209">
                  <c:v>40413</c:v>
                </c:pt>
                <c:pt idx="1210">
                  <c:v>40414</c:v>
                </c:pt>
                <c:pt idx="1211">
                  <c:v>40415</c:v>
                </c:pt>
                <c:pt idx="1212">
                  <c:v>40416</c:v>
                </c:pt>
                <c:pt idx="1213">
                  <c:v>40417</c:v>
                </c:pt>
                <c:pt idx="1214">
                  <c:v>40420</c:v>
                </c:pt>
                <c:pt idx="1215">
                  <c:v>40421</c:v>
                </c:pt>
                <c:pt idx="1216">
                  <c:v>40422</c:v>
                </c:pt>
                <c:pt idx="1217">
                  <c:v>40423</c:v>
                </c:pt>
                <c:pt idx="1218">
                  <c:v>40424</c:v>
                </c:pt>
                <c:pt idx="1219">
                  <c:v>40427</c:v>
                </c:pt>
                <c:pt idx="1220">
                  <c:v>40428</c:v>
                </c:pt>
                <c:pt idx="1221">
                  <c:v>40429</c:v>
                </c:pt>
                <c:pt idx="1222">
                  <c:v>40430</c:v>
                </c:pt>
                <c:pt idx="1223">
                  <c:v>40431</c:v>
                </c:pt>
                <c:pt idx="1224">
                  <c:v>40434</c:v>
                </c:pt>
                <c:pt idx="1225">
                  <c:v>40435</c:v>
                </c:pt>
                <c:pt idx="1226">
                  <c:v>40436</c:v>
                </c:pt>
                <c:pt idx="1227">
                  <c:v>40437</c:v>
                </c:pt>
                <c:pt idx="1228">
                  <c:v>40438</c:v>
                </c:pt>
                <c:pt idx="1229">
                  <c:v>40441</c:v>
                </c:pt>
                <c:pt idx="1230">
                  <c:v>40442</c:v>
                </c:pt>
                <c:pt idx="1231">
                  <c:v>40443</c:v>
                </c:pt>
                <c:pt idx="1232">
                  <c:v>40444</c:v>
                </c:pt>
                <c:pt idx="1233">
                  <c:v>40445</c:v>
                </c:pt>
                <c:pt idx="1234">
                  <c:v>40448</c:v>
                </c:pt>
                <c:pt idx="1235">
                  <c:v>40449</c:v>
                </c:pt>
                <c:pt idx="1236">
                  <c:v>40450</c:v>
                </c:pt>
                <c:pt idx="1237">
                  <c:v>40451</c:v>
                </c:pt>
                <c:pt idx="1238">
                  <c:v>40452</c:v>
                </c:pt>
                <c:pt idx="1239">
                  <c:v>40455</c:v>
                </c:pt>
                <c:pt idx="1240">
                  <c:v>40456</c:v>
                </c:pt>
                <c:pt idx="1241">
                  <c:v>40457</c:v>
                </c:pt>
                <c:pt idx="1242">
                  <c:v>40458</c:v>
                </c:pt>
                <c:pt idx="1243">
                  <c:v>40459</c:v>
                </c:pt>
                <c:pt idx="1244">
                  <c:v>40462</c:v>
                </c:pt>
                <c:pt idx="1245">
                  <c:v>40463</c:v>
                </c:pt>
                <c:pt idx="1246">
                  <c:v>40464</c:v>
                </c:pt>
                <c:pt idx="1247">
                  <c:v>40465</c:v>
                </c:pt>
                <c:pt idx="1248">
                  <c:v>40466</c:v>
                </c:pt>
                <c:pt idx="1249">
                  <c:v>40469</c:v>
                </c:pt>
                <c:pt idx="1250">
                  <c:v>40470</c:v>
                </c:pt>
                <c:pt idx="1251">
                  <c:v>40471</c:v>
                </c:pt>
                <c:pt idx="1252">
                  <c:v>40472</c:v>
                </c:pt>
                <c:pt idx="1253">
                  <c:v>40473</c:v>
                </c:pt>
                <c:pt idx="1254">
                  <c:v>40476</c:v>
                </c:pt>
                <c:pt idx="1255">
                  <c:v>40477</c:v>
                </c:pt>
                <c:pt idx="1256">
                  <c:v>40478</c:v>
                </c:pt>
                <c:pt idx="1257">
                  <c:v>40479</c:v>
                </c:pt>
                <c:pt idx="1258">
                  <c:v>40480</c:v>
                </c:pt>
                <c:pt idx="1259">
                  <c:v>40483</c:v>
                </c:pt>
                <c:pt idx="1260">
                  <c:v>40484</c:v>
                </c:pt>
                <c:pt idx="1261">
                  <c:v>40485</c:v>
                </c:pt>
                <c:pt idx="1262">
                  <c:v>40486</c:v>
                </c:pt>
                <c:pt idx="1263">
                  <c:v>40487</c:v>
                </c:pt>
                <c:pt idx="1264">
                  <c:v>40490</c:v>
                </c:pt>
                <c:pt idx="1265">
                  <c:v>40491</c:v>
                </c:pt>
                <c:pt idx="1266">
                  <c:v>40492</c:v>
                </c:pt>
                <c:pt idx="1267">
                  <c:v>40493</c:v>
                </c:pt>
                <c:pt idx="1268">
                  <c:v>40494</c:v>
                </c:pt>
                <c:pt idx="1269">
                  <c:v>40497</c:v>
                </c:pt>
                <c:pt idx="1270">
                  <c:v>40498</c:v>
                </c:pt>
                <c:pt idx="1271">
                  <c:v>40499</c:v>
                </c:pt>
                <c:pt idx="1272">
                  <c:v>40500</c:v>
                </c:pt>
                <c:pt idx="1273">
                  <c:v>40501</c:v>
                </c:pt>
                <c:pt idx="1274">
                  <c:v>40504</c:v>
                </c:pt>
                <c:pt idx="1275">
                  <c:v>40505</c:v>
                </c:pt>
                <c:pt idx="1276">
                  <c:v>40506</c:v>
                </c:pt>
                <c:pt idx="1277">
                  <c:v>40507</c:v>
                </c:pt>
                <c:pt idx="1278">
                  <c:v>40508</c:v>
                </c:pt>
                <c:pt idx="1279">
                  <c:v>40511</c:v>
                </c:pt>
                <c:pt idx="1280">
                  <c:v>40512</c:v>
                </c:pt>
                <c:pt idx="1281">
                  <c:v>40513</c:v>
                </c:pt>
                <c:pt idx="1282">
                  <c:v>40514</c:v>
                </c:pt>
                <c:pt idx="1283">
                  <c:v>40515</c:v>
                </c:pt>
                <c:pt idx="1284">
                  <c:v>40518</c:v>
                </c:pt>
                <c:pt idx="1285">
                  <c:v>40519</c:v>
                </c:pt>
                <c:pt idx="1286">
                  <c:v>40520</c:v>
                </c:pt>
                <c:pt idx="1287">
                  <c:v>40521</c:v>
                </c:pt>
                <c:pt idx="1288">
                  <c:v>40522</c:v>
                </c:pt>
                <c:pt idx="1289">
                  <c:v>40525</c:v>
                </c:pt>
                <c:pt idx="1290">
                  <c:v>40526</c:v>
                </c:pt>
                <c:pt idx="1291">
                  <c:v>40527</c:v>
                </c:pt>
                <c:pt idx="1292">
                  <c:v>40528</c:v>
                </c:pt>
                <c:pt idx="1293">
                  <c:v>40529</c:v>
                </c:pt>
                <c:pt idx="1294">
                  <c:v>40532</c:v>
                </c:pt>
                <c:pt idx="1295">
                  <c:v>40533</c:v>
                </c:pt>
                <c:pt idx="1296">
                  <c:v>40534</c:v>
                </c:pt>
                <c:pt idx="1297">
                  <c:v>40535</c:v>
                </c:pt>
                <c:pt idx="1298">
                  <c:v>40536</c:v>
                </c:pt>
                <c:pt idx="1299">
                  <c:v>40539</c:v>
                </c:pt>
                <c:pt idx="1300">
                  <c:v>40540</c:v>
                </c:pt>
                <c:pt idx="1301">
                  <c:v>40541</c:v>
                </c:pt>
                <c:pt idx="1302">
                  <c:v>40542</c:v>
                </c:pt>
                <c:pt idx="1303">
                  <c:v>40543</c:v>
                </c:pt>
                <c:pt idx="1304">
                  <c:v>40546</c:v>
                </c:pt>
                <c:pt idx="1305">
                  <c:v>40547</c:v>
                </c:pt>
                <c:pt idx="1306">
                  <c:v>40548</c:v>
                </c:pt>
                <c:pt idx="1307">
                  <c:v>40549</c:v>
                </c:pt>
                <c:pt idx="1308">
                  <c:v>40550</c:v>
                </c:pt>
                <c:pt idx="1309">
                  <c:v>40553</c:v>
                </c:pt>
                <c:pt idx="1310">
                  <c:v>40554</c:v>
                </c:pt>
                <c:pt idx="1311">
                  <c:v>40555</c:v>
                </c:pt>
                <c:pt idx="1312">
                  <c:v>40556</c:v>
                </c:pt>
                <c:pt idx="1313">
                  <c:v>40557</c:v>
                </c:pt>
                <c:pt idx="1314">
                  <c:v>40560</c:v>
                </c:pt>
                <c:pt idx="1315">
                  <c:v>40561</c:v>
                </c:pt>
                <c:pt idx="1316">
                  <c:v>40562</c:v>
                </c:pt>
                <c:pt idx="1317">
                  <c:v>40563</c:v>
                </c:pt>
                <c:pt idx="1318">
                  <c:v>40564</c:v>
                </c:pt>
                <c:pt idx="1319">
                  <c:v>40567</c:v>
                </c:pt>
                <c:pt idx="1320">
                  <c:v>40568</c:v>
                </c:pt>
                <c:pt idx="1321">
                  <c:v>40569</c:v>
                </c:pt>
                <c:pt idx="1322">
                  <c:v>40570</c:v>
                </c:pt>
                <c:pt idx="1323">
                  <c:v>40571</c:v>
                </c:pt>
                <c:pt idx="1324">
                  <c:v>40574</c:v>
                </c:pt>
                <c:pt idx="1325">
                  <c:v>40575</c:v>
                </c:pt>
                <c:pt idx="1326">
                  <c:v>40576</c:v>
                </c:pt>
                <c:pt idx="1327">
                  <c:v>40577</c:v>
                </c:pt>
                <c:pt idx="1328">
                  <c:v>40578</c:v>
                </c:pt>
                <c:pt idx="1329">
                  <c:v>40581</c:v>
                </c:pt>
                <c:pt idx="1330">
                  <c:v>40582</c:v>
                </c:pt>
                <c:pt idx="1331">
                  <c:v>40583</c:v>
                </c:pt>
                <c:pt idx="1332">
                  <c:v>40584</c:v>
                </c:pt>
                <c:pt idx="1333">
                  <c:v>40585</c:v>
                </c:pt>
                <c:pt idx="1334">
                  <c:v>40588</c:v>
                </c:pt>
                <c:pt idx="1335">
                  <c:v>40589</c:v>
                </c:pt>
                <c:pt idx="1336">
                  <c:v>40590</c:v>
                </c:pt>
                <c:pt idx="1337">
                  <c:v>40591</c:v>
                </c:pt>
                <c:pt idx="1338">
                  <c:v>40592</c:v>
                </c:pt>
                <c:pt idx="1339">
                  <c:v>40595</c:v>
                </c:pt>
                <c:pt idx="1340">
                  <c:v>40596</c:v>
                </c:pt>
                <c:pt idx="1341">
                  <c:v>40597</c:v>
                </c:pt>
                <c:pt idx="1342">
                  <c:v>40598</c:v>
                </c:pt>
                <c:pt idx="1343">
                  <c:v>40599</c:v>
                </c:pt>
                <c:pt idx="1344">
                  <c:v>40602</c:v>
                </c:pt>
                <c:pt idx="1345">
                  <c:v>40603</c:v>
                </c:pt>
                <c:pt idx="1346">
                  <c:v>40604</c:v>
                </c:pt>
                <c:pt idx="1347">
                  <c:v>40605</c:v>
                </c:pt>
                <c:pt idx="1348">
                  <c:v>40606</c:v>
                </c:pt>
                <c:pt idx="1349">
                  <c:v>40609</c:v>
                </c:pt>
                <c:pt idx="1350">
                  <c:v>40610</c:v>
                </c:pt>
                <c:pt idx="1351">
                  <c:v>40611</c:v>
                </c:pt>
                <c:pt idx="1352">
                  <c:v>40612</c:v>
                </c:pt>
                <c:pt idx="1353">
                  <c:v>40613</c:v>
                </c:pt>
                <c:pt idx="1354">
                  <c:v>40616</c:v>
                </c:pt>
                <c:pt idx="1355">
                  <c:v>40617</c:v>
                </c:pt>
                <c:pt idx="1356">
                  <c:v>40618</c:v>
                </c:pt>
                <c:pt idx="1357">
                  <c:v>40619</c:v>
                </c:pt>
                <c:pt idx="1358">
                  <c:v>40620</c:v>
                </c:pt>
                <c:pt idx="1359">
                  <c:v>40623</c:v>
                </c:pt>
                <c:pt idx="1360">
                  <c:v>40624</c:v>
                </c:pt>
                <c:pt idx="1361">
                  <c:v>40625</c:v>
                </c:pt>
                <c:pt idx="1362">
                  <c:v>40626</c:v>
                </c:pt>
                <c:pt idx="1363">
                  <c:v>40627</c:v>
                </c:pt>
                <c:pt idx="1364">
                  <c:v>40630</c:v>
                </c:pt>
                <c:pt idx="1365">
                  <c:v>40631</c:v>
                </c:pt>
                <c:pt idx="1366">
                  <c:v>40632</c:v>
                </c:pt>
                <c:pt idx="1367">
                  <c:v>40633</c:v>
                </c:pt>
                <c:pt idx="1368">
                  <c:v>40634</c:v>
                </c:pt>
                <c:pt idx="1369">
                  <c:v>40637</c:v>
                </c:pt>
                <c:pt idx="1370">
                  <c:v>40638</c:v>
                </c:pt>
                <c:pt idx="1371">
                  <c:v>40639</c:v>
                </c:pt>
                <c:pt idx="1372">
                  <c:v>40640</c:v>
                </c:pt>
                <c:pt idx="1373">
                  <c:v>40641</c:v>
                </c:pt>
                <c:pt idx="1374">
                  <c:v>40644</c:v>
                </c:pt>
                <c:pt idx="1375">
                  <c:v>40645</c:v>
                </c:pt>
                <c:pt idx="1376">
                  <c:v>40646</c:v>
                </c:pt>
                <c:pt idx="1377">
                  <c:v>40647</c:v>
                </c:pt>
                <c:pt idx="1378">
                  <c:v>40648</c:v>
                </c:pt>
                <c:pt idx="1379">
                  <c:v>40651</c:v>
                </c:pt>
                <c:pt idx="1380">
                  <c:v>40652</c:v>
                </c:pt>
                <c:pt idx="1381">
                  <c:v>40653</c:v>
                </c:pt>
                <c:pt idx="1382">
                  <c:v>40654</c:v>
                </c:pt>
                <c:pt idx="1383">
                  <c:v>40655</c:v>
                </c:pt>
                <c:pt idx="1384">
                  <c:v>40658</c:v>
                </c:pt>
                <c:pt idx="1385">
                  <c:v>40659</c:v>
                </c:pt>
                <c:pt idx="1386">
                  <c:v>40660</c:v>
                </c:pt>
                <c:pt idx="1387">
                  <c:v>40661</c:v>
                </c:pt>
                <c:pt idx="1388">
                  <c:v>40662</c:v>
                </c:pt>
                <c:pt idx="1389">
                  <c:v>40665</c:v>
                </c:pt>
                <c:pt idx="1390">
                  <c:v>40666</c:v>
                </c:pt>
                <c:pt idx="1391">
                  <c:v>40667</c:v>
                </c:pt>
                <c:pt idx="1392">
                  <c:v>40668</c:v>
                </c:pt>
                <c:pt idx="1393">
                  <c:v>40669</c:v>
                </c:pt>
                <c:pt idx="1394">
                  <c:v>40672</c:v>
                </c:pt>
                <c:pt idx="1395">
                  <c:v>40673</c:v>
                </c:pt>
                <c:pt idx="1396">
                  <c:v>40674</c:v>
                </c:pt>
                <c:pt idx="1397">
                  <c:v>40675</c:v>
                </c:pt>
                <c:pt idx="1398">
                  <c:v>40676</c:v>
                </c:pt>
                <c:pt idx="1399">
                  <c:v>40679</c:v>
                </c:pt>
                <c:pt idx="1400">
                  <c:v>40680</c:v>
                </c:pt>
                <c:pt idx="1401">
                  <c:v>40681</c:v>
                </c:pt>
                <c:pt idx="1402">
                  <c:v>40682</c:v>
                </c:pt>
                <c:pt idx="1403">
                  <c:v>40683</c:v>
                </c:pt>
                <c:pt idx="1404">
                  <c:v>40686</c:v>
                </c:pt>
                <c:pt idx="1405">
                  <c:v>40687</c:v>
                </c:pt>
                <c:pt idx="1406">
                  <c:v>40688</c:v>
                </c:pt>
                <c:pt idx="1407">
                  <c:v>40689</c:v>
                </c:pt>
                <c:pt idx="1408">
                  <c:v>40690</c:v>
                </c:pt>
                <c:pt idx="1409">
                  <c:v>40693</c:v>
                </c:pt>
                <c:pt idx="1410">
                  <c:v>40694</c:v>
                </c:pt>
                <c:pt idx="1411">
                  <c:v>40695</c:v>
                </c:pt>
                <c:pt idx="1412">
                  <c:v>40696</c:v>
                </c:pt>
                <c:pt idx="1413">
                  <c:v>40697</c:v>
                </c:pt>
                <c:pt idx="1414">
                  <c:v>40700</c:v>
                </c:pt>
                <c:pt idx="1415">
                  <c:v>40701</c:v>
                </c:pt>
                <c:pt idx="1416">
                  <c:v>40702</c:v>
                </c:pt>
                <c:pt idx="1417">
                  <c:v>40703</c:v>
                </c:pt>
                <c:pt idx="1418">
                  <c:v>40704</c:v>
                </c:pt>
                <c:pt idx="1419">
                  <c:v>40707</c:v>
                </c:pt>
                <c:pt idx="1420">
                  <c:v>40708</c:v>
                </c:pt>
                <c:pt idx="1421">
                  <c:v>40709</c:v>
                </c:pt>
                <c:pt idx="1422">
                  <c:v>40710</c:v>
                </c:pt>
                <c:pt idx="1423">
                  <c:v>40711</c:v>
                </c:pt>
                <c:pt idx="1424">
                  <c:v>40714</c:v>
                </c:pt>
                <c:pt idx="1425">
                  <c:v>40715</c:v>
                </c:pt>
                <c:pt idx="1426">
                  <c:v>40716</c:v>
                </c:pt>
                <c:pt idx="1427">
                  <c:v>40717</c:v>
                </c:pt>
                <c:pt idx="1428">
                  <c:v>40718</c:v>
                </c:pt>
                <c:pt idx="1429">
                  <c:v>40721</c:v>
                </c:pt>
                <c:pt idx="1430">
                  <c:v>40722</c:v>
                </c:pt>
                <c:pt idx="1431">
                  <c:v>40723</c:v>
                </c:pt>
                <c:pt idx="1432">
                  <c:v>40724</c:v>
                </c:pt>
                <c:pt idx="1433">
                  <c:v>40725</c:v>
                </c:pt>
                <c:pt idx="1434">
                  <c:v>40728</c:v>
                </c:pt>
                <c:pt idx="1435">
                  <c:v>40729</c:v>
                </c:pt>
                <c:pt idx="1436">
                  <c:v>40730</c:v>
                </c:pt>
                <c:pt idx="1437">
                  <c:v>40731</c:v>
                </c:pt>
                <c:pt idx="1438">
                  <c:v>40732</c:v>
                </c:pt>
                <c:pt idx="1439">
                  <c:v>40735</c:v>
                </c:pt>
                <c:pt idx="1440">
                  <c:v>40736</c:v>
                </c:pt>
                <c:pt idx="1441">
                  <c:v>40737</c:v>
                </c:pt>
                <c:pt idx="1442">
                  <c:v>40738</c:v>
                </c:pt>
                <c:pt idx="1443">
                  <c:v>40739</c:v>
                </c:pt>
                <c:pt idx="1444">
                  <c:v>40742</c:v>
                </c:pt>
                <c:pt idx="1445">
                  <c:v>40743</c:v>
                </c:pt>
                <c:pt idx="1446">
                  <c:v>40744</c:v>
                </c:pt>
                <c:pt idx="1447">
                  <c:v>40745</c:v>
                </c:pt>
                <c:pt idx="1448">
                  <c:v>40746</c:v>
                </c:pt>
                <c:pt idx="1449">
                  <c:v>40749</c:v>
                </c:pt>
                <c:pt idx="1450">
                  <c:v>40750</c:v>
                </c:pt>
                <c:pt idx="1451">
                  <c:v>40751</c:v>
                </c:pt>
                <c:pt idx="1452">
                  <c:v>40752</c:v>
                </c:pt>
                <c:pt idx="1453">
                  <c:v>40753</c:v>
                </c:pt>
                <c:pt idx="1454">
                  <c:v>40756</c:v>
                </c:pt>
                <c:pt idx="1455">
                  <c:v>40757</c:v>
                </c:pt>
                <c:pt idx="1456">
                  <c:v>40758</c:v>
                </c:pt>
                <c:pt idx="1457">
                  <c:v>40759</c:v>
                </c:pt>
                <c:pt idx="1458">
                  <c:v>40760</c:v>
                </c:pt>
                <c:pt idx="1459">
                  <c:v>40763</c:v>
                </c:pt>
                <c:pt idx="1460">
                  <c:v>40764</c:v>
                </c:pt>
                <c:pt idx="1461">
                  <c:v>40765</c:v>
                </c:pt>
                <c:pt idx="1462">
                  <c:v>40766</c:v>
                </c:pt>
                <c:pt idx="1463">
                  <c:v>40767</c:v>
                </c:pt>
                <c:pt idx="1464">
                  <c:v>40770</c:v>
                </c:pt>
                <c:pt idx="1465">
                  <c:v>40771</c:v>
                </c:pt>
                <c:pt idx="1466">
                  <c:v>40772</c:v>
                </c:pt>
                <c:pt idx="1467">
                  <c:v>40773</c:v>
                </c:pt>
                <c:pt idx="1468">
                  <c:v>40774</c:v>
                </c:pt>
                <c:pt idx="1469">
                  <c:v>40777</c:v>
                </c:pt>
                <c:pt idx="1470">
                  <c:v>40778</c:v>
                </c:pt>
                <c:pt idx="1471">
                  <c:v>40779</c:v>
                </c:pt>
                <c:pt idx="1472">
                  <c:v>40780</c:v>
                </c:pt>
                <c:pt idx="1473">
                  <c:v>40781</c:v>
                </c:pt>
                <c:pt idx="1474">
                  <c:v>40784</c:v>
                </c:pt>
                <c:pt idx="1475">
                  <c:v>40785</c:v>
                </c:pt>
                <c:pt idx="1476">
                  <c:v>40786</c:v>
                </c:pt>
                <c:pt idx="1477">
                  <c:v>40787</c:v>
                </c:pt>
                <c:pt idx="1478">
                  <c:v>40788</c:v>
                </c:pt>
                <c:pt idx="1479">
                  <c:v>40791</c:v>
                </c:pt>
                <c:pt idx="1480">
                  <c:v>40792</c:v>
                </c:pt>
                <c:pt idx="1481">
                  <c:v>40793</c:v>
                </c:pt>
                <c:pt idx="1482">
                  <c:v>40794</c:v>
                </c:pt>
                <c:pt idx="1483">
                  <c:v>40795</c:v>
                </c:pt>
                <c:pt idx="1484">
                  <c:v>40798</c:v>
                </c:pt>
                <c:pt idx="1485">
                  <c:v>40799</c:v>
                </c:pt>
                <c:pt idx="1486">
                  <c:v>40800</c:v>
                </c:pt>
                <c:pt idx="1487">
                  <c:v>40801</c:v>
                </c:pt>
                <c:pt idx="1488">
                  <c:v>40802</c:v>
                </c:pt>
                <c:pt idx="1489">
                  <c:v>40805</c:v>
                </c:pt>
                <c:pt idx="1490">
                  <c:v>40806</c:v>
                </c:pt>
                <c:pt idx="1491">
                  <c:v>40807</c:v>
                </c:pt>
                <c:pt idx="1492">
                  <c:v>40808</c:v>
                </c:pt>
                <c:pt idx="1493">
                  <c:v>40809</c:v>
                </c:pt>
                <c:pt idx="1494">
                  <c:v>40812</c:v>
                </c:pt>
                <c:pt idx="1495">
                  <c:v>40813</c:v>
                </c:pt>
                <c:pt idx="1496">
                  <c:v>40814</c:v>
                </c:pt>
                <c:pt idx="1497">
                  <c:v>40815</c:v>
                </c:pt>
                <c:pt idx="1498">
                  <c:v>40816</c:v>
                </c:pt>
                <c:pt idx="1499">
                  <c:v>40819</c:v>
                </c:pt>
                <c:pt idx="1500">
                  <c:v>40820</c:v>
                </c:pt>
                <c:pt idx="1501">
                  <c:v>40821</c:v>
                </c:pt>
                <c:pt idx="1502">
                  <c:v>40822</c:v>
                </c:pt>
                <c:pt idx="1503">
                  <c:v>40823</c:v>
                </c:pt>
                <c:pt idx="1504">
                  <c:v>40826</c:v>
                </c:pt>
                <c:pt idx="1505">
                  <c:v>40827</c:v>
                </c:pt>
                <c:pt idx="1506">
                  <c:v>40828</c:v>
                </c:pt>
                <c:pt idx="1507">
                  <c:v>40829</c:v>
                </c:pt>
                <c:pt idx="1508">
                  <c:v>40830</c:v>
                </c:pt>
                <c:pt idx="1509">
                  <c:v>40833</c:v>
                </c:pt>
                <c:pt idx="1510">
                  <c:v>40834</c:v>
                </c:pt>
                <c:pt idx="1511">
                  <c:v>40835</c:v>
                </c:pt>
                <c:pt idx="1512">
                  <c:v>40836</c:v>
                </c:pt>
                <c:pt idx="1513">
                  <c:v>40837</c:v>
                </c:pt>
                <c:pt idx="1514">
                  <c:v>40840</c:v>
                </c:pt>
                <c:pt idx="1515">
                  <c:v>40841</c:v>
                </c:pt>
                <c:pt idx="1516">
                  <c:v>40842</c:v>
                </c:pt>
                <c:pt idx="1517">
                  <c:v>40843</c:v>
                </c:pt>
                <c:pt idx="1518">
                  <c:v>40844</c:v>
                </c:pt>
                <c:pt idx="1519">
                  <c:v>40847</c:v>
                </c:pt>
                <c:pt idx="1520">
                  <c:v>40848</c:v>
                </c:pt>
                <c:pt idx="1521">
                  <c:v>40849</c:v>
                </c:pt>
                <c:pt idx="1522">
                  <c:v>40850</c:v>
                </c:pt>
                <c:pt idx="1523">
                  <c:v>40851</c:v>
                </c:pt>
                <c:pt idx="1524">
                  <c:v>40854</c:v>
                </c:pt>
                <c:pt idx="1525">
                  <c:v>40855</c:v>
                </c:pt>
                <c:pt idx="1526">
                  <c:v>40856</c:v>
                </c:pt>
                <c:pt idx="1527">
                  <c:v>40857</c:v>
                </c:pt>
                <c:pt idx="1528">
                  <c:v>40858</c:v>
                </c:pt>
                <c:pt idx="1529">
                  <c:v>40861</c:v>
                </c:pt>
                <c:pt idx="1530">
                  <c:v>40862</c:v>
                </c:pt>
                <c:pt idx="1531">
                  <c:v>40863</c:v>
                </c:pt>
                <c:pt idx="1532">
                  <c:v>40864</c:v>
                </c:pt>
                <c:pt idx="1533">
                  <c:v>40865</c:v>
                </c:pt>
                <c:pt idx="1534">
                  <c:v>40868</c:v>
                </c:pt>
                <c:pt idx="1535">
                  <c:v>40869</c:v>
                </c:pt>
                <c:pt idx="1536">
                  <c:v>40870</c:v>
                </c:pt>
                <c:pt idx="1537">
                  <c:v>40871</c:v>
                </c:pt>
                <c:pt idx="1538">
                  <c:v>40872</c:v>
                </c:pt>
                <c:pt idx="1539">
                  <c:v>40875</c:v>
                </c:pt>
                <c:pt idx="1540">
                  <c:v>40876</c:v>
                </c:pt>
                <c:pt idx="1541">
                  <c:v>40877</c:v>
                </c:pt>
                <c:pt idx="1542">
                  <c:v>40878</c:v>
                </c:pt>
                <c:pt idx="1543">
                  <c:v>40879</c:v>
                </c:pt>
                <c:pt idx="1544">
                  <c:v>40882</c:v>
                </c:pt>
                <c:pt idx="1545">
                  <c:v>40883</c:v>
                </c:pt>
                <c:pt idx="1546">
                  <c:v>40884</c:v>
                </c:pt>
                <c:pt idx="1547">
                  <c:v>40885</c:v>
                </c:pt>
                <c:pt idx="1548">
                  <c:v>40886</c:v>
                </c:pt>
                <c:pt idx="1549">
                  <c:v>40889</c:v>
                </c:pt>
                <c:pt idx="1550">
                  <c:v>40890</c:v>
                </c:pt>
                <c:pt idx="1551">
                  <c:v>40891</c:v>
                </c:pt>
                <c:pt idx="1552">
                  <c:v>40892</c:v>
                </c:pt>
                <c:pt idx="1553">
                  <c:v>40893</c:v>
                </c:pt>
                <c:pt idx="1554">
                  <c:v>40896</c:v>
                </c:pt>
                <c:pt idx="1555">
                  <c:v>40897</c:v>
                </c:pt>
                <c:pt idx="1556">
                  <c:v>40898</c:v>
                </c:pt>
                <c:pt idx="1557">
                  <c:v>40899</c:v>
                </c:pt>
                <c:pt idx="1558">
                  <c:v>40900</c:v>
                </c:pt>
                <c:pt idx="1559">
                  <c:v>40903</c:v>
                </c:pt>
                <c:pt idx="1560">
                  <c:v>40904</c:v>
                </c:pt>
                <c:pt idx="1561">
                  <c:v>40905</c:v>
                </c:pt>
                <c:pt idx="1562">
                  <c:v>40906</c:v>
                </c:pt>
                <c:pt idx="1563">
                  <c:v>40907</c:v>
                </c:pt>
                <c:pt idx="1564">
                  <c:v>40910</c:v>
                </c:pt>
                <c:pt idx="1565">
                  <c:v>40911</c:v>
                </c:pt>
                <c:pt idx="1566">
                  <c:v>40912</c:v>
                </c:pt>
                <c:pt idx="1567">
                  <c:v>40913</c:v>
                </c:pt>
                <c:pt idx="1568">
                  <c:v>40914</c:v>
                </c:pt>
                <c:pt idx="1569">
                  <c:v>40917</c:v>
                </c:pt>
                <c:pt idx="1570">
                  <c:v>40918</c:v>
                </c:pt>
                <c:pt idx="1571">
                  <c:v>40919</c:v>
                </c:pt>
                <c:pt idx="1572">
                  <c:v>40920</c:v>
                </c:pt>
                <c:pt idx="1573">
                  <c:v>40921</c:v>
                </c:pt>
                <c:pt idx="1574">
                  <c:v>40924</c:v>
                </c:pt>
                <c:pt idx="1575">
                  <c:v>40925</c:v>
                </c:pt>
                <c:pt idx="1576">
                  <c:v>40926</c:v>
                </c:pt>
                <c:pt idx="1577">
                  <c:v>40927</c:v>
                </c:pt>
                <c:pt idx="1578">
                  <c:v>40928</c:v>
                </c:pt>
                <c:pt idx="1579">
                  <c:v>40931</c:v>
                </c:pt>
                <c:pt idx="1580">
                  <c:v>40932</c:v>
                </c:pt>
                <c:pt idx="1581">
                  <c:v>40933</c:v>
                </c:pt>
                <c:pt idx="1582">
                  <c:v>40934</c:v>
                </c:pt>
                <c:pt idx="1583">
                  <c:v>40935</c:v>
                </c:pt>
                <c:pt idx="1584">
                  <c:v>40938</c:v>
                </c:pt>
                <c:pt idx="1585">
                  <c:v>40939</c:v>
                </c:pt>
                <c:pt idx="1586">
                  <c:v>40940</c:v>
                </c:pt>
                <c:pt idx="1587">
                  <c:v>40941</c:v>
                </c:pt>
                <c:pt idx="1588">
                  <c:v>40942</c:v>
                </c:pt>
                <c:pt idx="1589">
                  <c:v>40945</c:v>
                </c:pt>
                <c:pt idx="1590">
                  <c:v>40946</c:v>
                </c:pt>
                <c:pt idx="1591">
                  <c:v>40947</c:v>
                </c:pt>
                <c:pt idx="1592">
                  <c:v>40948</c:v>
                </c:pt>
                <c:pt idx="1593">
                  <c:v>40949</c:v>
                </c:pt>
                <c:pt idx="1594">
                  <c:v>40952</c:v>
                </c:pt>
                <c:pt idx="1595">
                  <c:v>40953</c:v>
                </c:pt>
                <c:pt idx="1596">
                  <c:v>40954</c:v>
                </c:pt>
                <c:pt idx="1597">
                  <c:v>40955</c:v>
                </c:pt>
                <c:pt idx="1598">
                  <c:v>40956</c:v>
                </c:pt>
                <c:pt idx="1599">
                  <c:v>40959</c:v>
                </c:pt>
                <c:pt idx="1600">
                  <c:v>40960</c:v>
                </c:pt>
                <c:pt idx="1601">
                  <c:v>40961</c:v>
                </c:pt>
                <c:pt idx="1602">
                  <c:v>40962</c:v>
                </c:pt>
                <c:pt idx="1603">
                  <c:v>40963</c:v>
                </c:pt>
                <c:pt idx="1604">
                  <c:v>40966</c:v>
                </c:pt>
                <c:pt idx="1605">
                  <c:v>40967</c:v>
                </c:pt>
                <c:pt idx="1606">
                  <c:v>40968</c:v>
                </c:pt>
                <c:pt idx="1607">
                  <c:v>40969</c:v>
                </c:pt>
                <c:pt idx="1608">
                  <c:v>40970</c:v>
                </c:pt>
                <c:pt idx="1609">
                  <c:v>40973</c:v>
                </c:pt>
                <c:pt idx="1610">
                  <c:v>40974</c:v>
                </c:pt>
                <c:pt idx="1611">
                  <c:v>40975</c:v>
                </c:pt>
                <c:pt idx="1612">
                  <c:v>40976</c:v>
                </c:pt>
                <c:pt idx="1613">
                  <c:v>40977</c:v>
                </c:pt>
                <c:pt idx="1614">
                  <c:v>40980</c:v>
                </c:pt>
                <c:pt idx="1615">
                  <c:v>40981</c:v>
                </c:pt>
                <c:pt idx="1616">
                  <c:v>40982</c:v>
                </c:pt>
                <c:pt idx="1617">
                  <c:v>40983</c:v>
                </c:pt>
                <c:pt idx="1618">
                  <c:v>40984</c:v>
                </c:pt>
                <c:pt idx="1619">
                  <c:v>40987</c:v>
                </c:pt>
                <c:pt idx="1620">
                  <c:v>40988</c:v>
                </c:pt>
                <c:pt idx="1621">
                  <c:v>40989</c:v>
                </c:pt>
                <c:pt idx="1622">
                  <c:v>40990</c:v>
                </c:pt>
                <c:pt idx="1623">
                  <c:v>40991</c:v>
                </c:pt>
                <c:pt idx="1624">
                  <c:v>40994</c:v>
                </c:pt>
                <c:pt idx="1625">
                  <c:v>40995</c:v>
                </c:pt>
                <c:pt idx="1626">
                  <c:v>40996</c:v>
                </c:pt>
                <c:pt idx="1627">
                  <c:v>40997</c:v>
                </c:pt>
                <c:pt idx="1628">
                  <c:v>40998</c:v>
                </c:pt>
                <c:pt idx="1629">
                  <c:v>41001</c:v>
                </c:pt>
                <c:pt idx="1630">
                  <c:v>41002</c:v>
                </c:pt>
                <c:pt idx="1631">
                  <c:v>41003</c:v>
                </c:pt>
                <c:pt idx="1632">
                  <c:v>41004</c:v>
                </c:pt>
                <c:pt idx="1633">
                  <c:v>41005</c:v>
                </c:pt>
                <c:pt idx="1634">
                  <c:v>41008</c:v>
                </c:pt>
                <c:pt idx="1635">
                  <c:v>41009</c:v>
                </c:pt>
                <c:pt idx="1636">
                  <c:v>41010</c:v>
                </c:pt>
                <c:pt idx="1637">
                  <c:v>41011</c:v>
                </c:pt>
                <c:pt idx="1638">
                  <c:v>41012</c:v>
                </c:pt>
                <c:pt idx="1639">
                  <c:v>41015</c:v>
                </c:pt>
                <c:pt idx="1640">
                  <c:v>41016</c:v>
                </c:pt>
                <c:pt idx="1641">
                  <c:v>41017</c:v>
                </c:pt>
                <c:pt idx="1642">
                  <c:v>41018</c:v>
                </c:pt>
                <c:pt idx="1643">
                  <c:v>41019</c:v>
                </c:pt>
                <c:pt idx="1644">
                  <c:v>41022</c:v>
                </c:pt>
                <c:pt idx="1645">
                  <c:v>41023</c:v>
                </c:pt>
                <c:pt idx="1646">
                  <c:v>41024</c:v>
                </c:pt>
                <c:pt idx="1647">
                  <c:v>41025</c:v>
                </c:pt>
                <c:pt idx="1648">
                  <c:v>41026</c:v>
                </c:pt>
                <c:pt idx="1649">
                  <c:v>41029</c:v>
                </c:pt>
                <c:pt idx="1650">
                  <c:v>41030</c:v>
                </c:pt>
                <c:pt idx="1651">
                  <c:v>41031</c:v>
                </c:pt>
                <c:pt idx="1652">
                  <c:v>41032</c:v>
                </c:pt>
                <c:pt idx="1653">
                  <c:v>41033</c:v>
                </c:pt>
                <c:pt idx="1654">
                  <c:v>41036</c:v>
                </c:pt>
                <c:pt idx="1655">
                  <c:v>41037</c:v>
                </c:pt>
                <c:pt idx="1656">
                  <c:v>41038</c:v>
                </c:pt>
                <c:pt idx="1657">
                  <c:v>41039</c:v>
                </c:pt>
                <c:pt idx="1658">
                  <c:v>41040</c:v>
                </c:pt>
                <c:pt idx="1659">
                  <c:v>41043</c:v>
                </c:pt>
                <c:pt idx="1660">
                  <c:v>41044</c:v>
                </c:pt>
                <c:pt idx="1661">
                  <c:v>41045</c:v>
                </c:pt>
                <c:pt idx="1662">
                  <c:v>41046</c:v>
                </c:pt>
                <c:pt idx="1663">
                  <c:v>41047</c:v>
                </c:pt>
                <c:pt idx="1664">
                  <c:v>41050</c:v>
                </c:pt>
                <c:pt idx="1665">
                  <c:v>41051</c:v>
                </c:pt>
                <c:pt idx="1666">
                  <c:v>41052</c:v>
                </c:pt>
                <c:pt idx="1667">
                  <c:v>41053</c:v>
                </c:pt>
                <c:pt idx="1668">
                  <c:v>41054</c:v>
                </c:pt>
                <c:pt idx="1669">
                  <c:v>41057</c:v>
                </c:pt>
                <c:pt idx="1670">
                  <c:v>41058</c:v>
                </c:pt>
                <c:pt idx="1671">
                  <c:v>41059</c:v>
                </c:pt>
                <c:pt idx="1672">
                  <c:v>41060</c:v>
                </c:pt>
                <c:pt idx="1673">
                  <c:v>41061</c:v>
                </c:pt>
                <c:pt idx="1674">
                  <c:v>41064</c:v>
                </c:pt>
                <c:pt idx="1675">
                  <c:v>41065</c:v>
                </c:pt>
                <c:pt idx="1676">
                  <c:v>41066</c:v>
                </c:pt>
                <c:pt idx="1677">
                  <c:v>41067</c:v>
                </c:pt>
                <c:pt idx="1678">
                  <c:v>41068</c:v>
                </c:pt>
                <c:pt idx="1679">
                  <c:v>41071</c:v>
                </c:pt>
                <c:pt idx="1680">
                  <c:v>41072</c:v>
                </c:pt>
                <c:pt idx="1681">
                  <c:v>41073</c:v>
                </c:pt>
                <c:pt idx="1682">
                  <c:v>41074</c:v>
                </c:pt>
                <c:pt idx="1683">
                  <c:v>41075</c:v>
                </c:pt>
                <c:pt idx="1684">
                  <c:v>41078</c:v>
                </c:pt>
                <c:pt idx="1685">
                  <c:v>41079</c:v>
                </c:pt>
                <c:pt idx="1686">
                  <c:v>41080</c:v>
                </c:pt>
                <c:pt idx="1687">
                  <c:v>41081</c:v>
                </c:pt>
                <c:pt idx="1688">
                  <c:v>41082</c:v>
                </c:pt>
                <c:pt idx="1689">
                  <c:v>41085</c:v>
                </c:pt>
                <c:pt idx="1690">
                  <c:v>41086</c:v>
                </c:pt>
                <c:pt idx="1691">
                  <c:v>41087</c:v>
                </c:pt>
                <c:pt idx="1692">
                  <c:v>41088</c:v>
                </c:pt>
                <c:pt idx="1693">
                  <c:v>41089</c:v>
                </c:pt>
                <c:pt idx="1694">
                  <c:v>41092</c:v>
                </c:pt>
                <c:pt idx="1695">
                  <c:v>41093</c:v>
                </c:pt>
                <c:pt idx="1696">
                  <c:v>41094</c:v>
                </c:pt>
                <c:pt idx="1697">
                  <c:v>41095</c:v>
                </c:pt>
                <c:pt idx="1698">
                  <c:v>41096</c:v>
                </c:pt>
                <c:pt idx="1699">
                  <c:v>41099</c:v>
                </c:pt>
                <c:pt idx="1700">
                  <c:v>41100</c:v>
                </c:pt>
                <c:pt idx="1701">
                  <c:v>41101</c:v>
                </c:pt>
                <c:pt idx="1702">
                  <c:v>41102</c:v>
                </c:pt>
                <c:pt idx="1703">
                  <c:v>41103</c:v>
                </c:pt>
                <c:pt idx="1704">
                  <c:v>41106</c:v>
                </c:pt>
                <c:pt idx="1705">
                  <c:v>41107</c:v>
                </c:pt>
                <c:pt idx="1706">
                  <c:v>41108</c:v>
                </c:pt>
                <c:pt idx="1707">
                  <c:v>41109</c:v>
                </c:pt>
                <c:pt idx="1708">
                  <c:v>41110</c:v>
                </c:pt>
                <c:pt idx="1709">
                  <c:v>41113</c:v>
                </c:pt>
                <c:pt idx="1710">
                  <c:v>41114</c:v>
                </c:pt>
                <c:pt idx="1711">
                  <c:v>41115</c:v>
                </c:pt>
                <c:pt idx="1712">
                  <c:v>41116</c:v>
                </c:pt>
                <c:pt idx="1713">
                  <c:v>41117</c:v>
                </c:pt>
                <c:pt idx="1714">
                  <c:v>41120</c:v>
                </c:pt>
                <c:pt idx="1715">
                  <c:v>41121</c:v>
                </c:pt>
                <c:pt idx="1716">
                  <c:v>41122</c:v>
                </c:pt>
                <c:pt idx="1717">
                  <c:v>41123</c:v>
                </c:pt>
                <c:pt idx="1718">
                  <c:v>41124</c:v>
                </c:pt>
                <c:pt idx="1719">
                  <c:v>41127</c:v>
                </c:pt>
                <c:pt idx="1720">
                  <c:v>41128</c:v>
                </c:pt>
                <c:pt idx="1721">
                  <c:v>41129</c:v>
                </c:pt>
                <c:pt idx="1722">
                  <c:v>41130</c:v>
                </c:pt>
                <c:pt idx="1723">
                  <c:v>41131</c:v>
                </c:pt>
                <c:pt idx="1724">
                  <c:v>41134</c:v>
                </c:pt>
                <c:pt idx="1725">
                  <c:v>41135</c:v>
                </c:pt>
                <c:pt idx="1726">
                  <c:v>41136</c:v>
                </c:pt>
                <c:pt idx="1727">
                  <c:v>41137</c:v>
                </c:pt>
                <c:pt idx="1728">
                  <c:v>41138</c:v>
                </c:pt>
                <c:pt idx="1729">
                  <c:v>41141</c:v>
                </c:pt>
                <c:pt idx="1730">
                  <c:v>41142</c:v>
                </c:pt>
                <c:pt idx="1731">
                  <c:v>41143</c:v>
                </c:pt>
                <c:pt idx="1732">
                  <c:v>41144</c:v>
                </c:pt>
                <c:pt idx="1733">
                  <c:v>41145</c:v>
                </c:pt>
                <c:pt idx="1734">
                  <c:v>41148</c:v>
                </c:pt>
                <c:pt idx="1735">
                  <c:v>41149</c:v>
                </c:pt>
                <c:pt idx="1736">
                  <c:v>41150</c:v>
                </c:pt>
                <c:pt idx="1737">
                  <c:v>41151</c:v>
                </c:pt>
                <c:pt idx="1738">
                  <c:v>41152</c:v>
                </c:pt>
                <c:pt idx="1739">
                  <c:v>41155</c:v>
                </c:pt>
                <c:pt idx="1740">
                  <c:v>41156</c:v>
                </c:pt>
                <c:pt idx="1741">
                  <c:v>41157</c:v>
                </c:pt>
                <c:pt idx="1742">
                  <c:v>41158</c:v>
                </c:pt>
                <c:pt idx="1743">
                  <c:v>41159</c:v>
                </c:pt>
                <c:pt idx="1744">
                  <c:v>41162</c:v>
                </c:pt>
                <c:pt idx="1745">
                  <c:v>41163</c:v>
                </c:pt>
                <c:pt idx="1746">
                  <c:v>41164</c:v>
                </c:pt>
                <c:pt idx="1747">
                  <c:v>41165</c:v>
                </c:pt>
                <c:pt idx="1748">
                  <c:v>41166</c:v>
                </c:pt>
                <c:pt idx="1749">
                  <c:v>41169</c:v>
                </c:pt>
                <c:pt idx="1750">
                  <c:v>41170</c:v>
                </c:pt>
                <c:pt idx="1751">
                  <c:v>41171</c:v>
                </c:pt>
                <c:pt idx="1752">
                  <c:v>41172</c:v>
                </c:pt>
                <c:pt idx="1753">
                  <c:v>41173</c:v>
                </c:pt>
                <c:pt idx="1754">
                  <c:v>41176</c:v>
                </c:pt>
                <c:pt idx="1755">
                  <c:v>41177</c:v>
                </c:pt>
                <c:pt idx="1756">
                  <c:v>41178</c:v>
                </c:pt>
                <c:pt idx="1757">
                  <c:v>41179</c:v>
                </c:pt>
                <c:pt idx="1758">
                  <c:v>41180</c:v>
                </c:pt>
                <c:pt idx="1759">
                  <c:v>41183</c:v>
                </c:pt>
                <c:pt idx="1760">
                  <c:v>41184</c:v>
                </c:pt>
                <c:pt idx="1761">
                  <c:v>41185</c:v>
                </c:pt>
                <c:pt idx="1762">
                  <c:v>41186</c:v>
                </c:pt>
                <c:pt idx="1763">
                  <c:v>41187</c:v>
                </c:pt>
                <c:pt idx="1764">
                  <c:v>41190</c:v>
                </c:pt>
                <c:pt idx="1765">
                  <c:v>41191</c:v>
                </c:pt>
                <c:pt idx="1766">
                  <c:v>41192</c:v>
                </c:pt>
                <c:pt idx="1767">
                  <c:v>41193</c:v>
                </c:pt>
                <c:pt idx="1768">
                  <c:v>41194</c:v>
                </c:pt>
                <c:pt idx="1769">
                  <c:v>41197</c:v>
                </c:pt>
                <c:pt idx="1770">
                  <c:v>41198</c:v>
                </c:pt>
                <c:pt idx="1771">
                  <c:v>41199</c:v>
                </c:pt>
                <c:pt idx="1772">
                  <c:v>41200</c:v>
                </c:pt>
                <c:pt idx="1773">
                  <c:v>41201</c:v>
                </c:pt>
                <c:pt idx="1774">
                  <c:v>41204</c:v>
                </c:pt>
                <c:pt idx="1775">
                  <c:v>41205</c:v>
                </c:pt>
                <c:pt idx="1776">
                  <c:v>41206</c:v>
                </c:pt>
                <c:pt idx="1777">
                  <c:v>41207</c:v>
                </c:pt>
                <c:pt idx="1778">
                  <c:v>41208</c:v>
                </c:pt>
                <c:pt idx="1779">
                  <c:v>41211</c:v>
                </c:pt>
                <c:pt idx="1780">
                  <c:v>41212</c:v>
                </c:pt>
                <c:pt idx="1781">
                  <c:v>41213</c:v>
                </c:pt>
                <c:pt idx="1782">
                  <c:v>41214</c:v>
                </c:pt>
                <c:pt idx="1783">
                  <c:v>41215</c:v>
                </c:pt>
                <c:pt idx="1784">
                  <c:v>41218</c:v>
                </c:pt>
                <c:pt idx="1785">
                  <c:v>41219</c:v>
                </c:pt>
                <c:pt idx="1786">
                  <c:v>41220</c:v>
                </c:pt>
                <c:pt idx="1787">
                  <c:v>41221</c:v>
                </c:pt>
                <c:pt idx="1788">
                  <c:v>41222</c:v>
                </c:pt>
                <c:pt idx="1789">
                  <c:v>41225</c:v>
                </c:pt>
                <c:pt idx="1790">
                  <c:v>41226</c:v>
                </c:pt>
                <c:pt idx="1791">
                  <c:v>41227</c:v>
                </c:pt>
                <c:pt idx="1792">
                  <c:v>41228</c:v>
                </c:pt>
                <c:pt idx="1793">
                  <c:v>41229</c:v>
                </c:pt>
                <c:pt idx="1794">
                  <c:v>41232</c:v>
                </c:pt>
                <c:pt idx="1795">
                  <c:v>41233</c:v>
                </c:pt>
                <c:pt idx="1796">
                  <c:v>41234</c:v>
                </c:pt>
                <c:pt idx="1797">
                  <c:v>41235</c:v>
                </c:pt>
                <c:pt idx="1798">
                  <c:v>41236</c:v>
                </c:pt>
                <c:pt idx="1799">
                  <c:v>41239</c:v>
                </c:pt>
                <c:pt idx="1800">
                  <c:v>41240</c:v>
                </c:pt>
                <c:pt idx="1801">
                  <c:v>41241</c:v>
                </c:pt>
                <c:pt idx="1802">
                  <c:v>41242</c:v>
                </c:pt>
                <c:pt idx="1803">
                  <c:v>41243</c:v>
                </c:pt>
                <c:pt idx="1804">
                  <c:v>41246</c:v>
                </c:pt>
                <c:pt idx="1805">
                  <c:v>41247</c:v>
                </c:pt>
                <c:pt idx="1806">
                  <c:v>41248</c:v>
                </c:pt>
                <c:pt idx="1807">
                  <c:v>41249</c:v>
                </c:pt>
                <c:pt idx="1808">
                  <c:v>41250</c:v>
                </c:pt>
                <c:pt idx="1809">
                  <c:v>41253</c:v>
                </c:pt>
                <c:pt idx="1810">
                  <c:v>41254</c:v>
                </c:pt>
                <c:pt idx="1811">
                  <c:v>41255</c:v>
                </c:pt>
                <c:pt idx="1812">
                  <c:v>41256</c:v>
                </c:pt>
                <c:pt idx="1813">
                  <c:v>41257</c:v>
                </c:pt>
                <c:pt idx="1814">
                  <c:v>41260</c:v>
                </c:pt>
                <c:pt idx="1815">
                  <c:v>41261</c:v>
                </c:pt>
                <c:pt idx="1816">
                  <c:v>41262</c:v>
                </c:pt>
                <c:pt idx="1817">
                  <c:v>41263</c:v>
                </c:pt>
                <c:pt idx="1818">
                  <c:v>41264</c:v>
                </c:pt>
                <c:pt idx="1819">
                  <c:v>41267</c:v>
                </c:pt>
                <c:pt idx="1820">
                  <c:v>41268</c:v>
                </c:pt>
                <c:pt idx="1821">
                  <c:v>41269</c:v>
                </c:pt>
                <c:pt idx="1822">
                  <c:v>41270</c:v>
                </c:pt>
                <c:pt idx="1823">
                  <c:v>41271</c:v>
                </c:pt>
                <c:pt idx="1824">
                  <c:v>41274</c:v>
                </c:pt>
                <c:pt idx="1825">
                  <c:v>41275</c:v>
                </c:pt>
                <c:pt idx="1826">
                  <c:v>41276</c:v>
                </c:pt>
                <c:pt idx="1827">
                  <c:v>41277</c:v>
                </c:pt>
                <c:pt idx="1828">
                  <c:v>41278</c:v>
                </c:pt>
                <c:pt idx="1829">
                  <c:v>41281</c:v>
                </c:pt>
                <c:pt idx="1830">
                  <c:v>41282</c:v>
                </c:pt>
                <c:pt idx="1831">
                  <c:v>41283</c:v>
                </c:pt>
                <c:pt idx="1832">
                  <c:v>41284</c:v>
                </c:pt>
                <c:pt idx="1833">
                  <c:v>41285</c:v>
                </c:pt>
                <c:pt idx="1834">
                  <c:v>41288</c:v>
                </c:pt>
                <c:pt idx="1835">
                  <c:v>41289</c:v>
                </c:pt>
                <c:pt idx="1836">
                  <c:v>41290</c:v>
                </c:pt>
                <c:pt idx="1837">
                  <c:v>41291</c:v>
                </c:pt>
                <c:pt idx="1838">
                  <c:v>41292</c:v>
                </c:pt>
                <c:pt idx="1839">
                  <c:v>41295</c:v>
                </c:pt>
                <c:pt idx="1840">
                  <c:v>41296</c:v>
                </c:pt>
                <c:pt idx="1841">
                  <c:v>41297</c:v>
                </c:pt>
                <c:pt idx="1842">
                  <c:v>41298</c:v>
                </c:pt>
                <c:pt idx="1843">
                  <c:v>41299</c:v>
                </c:pt>
                <c:pt idx="1844">
                  <c:v>41302</c:v>
                </c:pt>
                <c:pt idx="1845">
                  <c:v>41303</c:v>
                </c:pt>
                <c:pt idx="1846">
                  <c:v>41304</c:v>
                </c:pt>
                <c:pt idx="1847">
                  <c:v>41305</c:v>
                </c:pt>
                <c:pt idx="1848">
                  <c:v>41306</c:v>
                </c:pt>
                <c:pt idx="1849">
                  <c:v>41309</c:v>
                </c:pt>
                <c:pt idx="1850">
                  <c:v>41310</c:v>
                </c:pt>
                <c:pt idx="1851">
                  <c:v>41311</c:v>
                </c:pt>
                <c:pt idx="1852">
                  <c:v>41312</c:v>
                </c:pt>
                <c:pt idx="1853">
                  <c:v>41313</c:v>
                </c:pt>
                <c:pt idx="1854">
                  <c:v>41316</c:v>
                </c:pt>
                <c:pt idx="1855">
                  <c:v>41317</c:v>
                </c:pt>
                <c:pt idx="1856">
                  <c:v>41318</c:v>
                </c:pt>
                <c:pt idx="1857">
                  <c:v>41319</c:v>
                </c:pt>
                <c:pt idx="1858">
                  <c:v>41320</c:v>
                </c:pt>
                <c:pt idx="1859">
                  <c:v>41323</c:v>
                </c:pt>
                <c:pt idx="1860">
                  <c:v>41324</c:v>
                </c:pt>
                <c:pt idx="1861">
                  <c:v>41325</c:v>
                </c:pt>
                <c:pt idx="1862">
                  <c:v>41326</c:v>
                </c:pt>
                <c:pt idx="1863">
                  <c:v>41327</c:v>
                </c:pt>
                <c:pt idx="1864">
                  <c:v>41330</c:v>
                </c:pt>
                <c:pt idx="1865">
                  <c:v>41331</c:v>
                </c:pt>
                <c:pt idx="1866">
                  <c:v>41332</c:v>
                </c:pt>
                <c:pt idx="1867">
                  <c:v>41333</c:v>
                </c:pt>
                <c:pt idx="1868">
                  <c:v>41334</c:v>
                </c:pt>
                <c:pt idx="1869">
                  <c:v>41337</c:v>
                </c:pt>
                <c:pt idx="1870">
                  <c:v>41338</c:v>
                </c:pt>
                <c:pt idx="1871">
                  <c:v>41339</c:v>
                </c:pt>
                <c:pt idx="1872">
                  <c:v>41340</c:v>
                </c:pt>
                <c:pt idx="1873">
                  <c:v>41341</c:v>
                </c:pt>
                <c:pt idx="1874">
                  <c:v>41344</c:v>
                </c:pt>
                <c:pt idx="1875">
                  <c:v>41345</c:v>
                </c:pt>
                <c:pt idx="1876">
                  <c:v>41346</c:v>
                </c:pt>
                <c:pt idx="1877">
                  <c:v>41347</c:v>
                </c:pt>
                <c:pt idx="1878">
                  <c:v>41348</c:v>
                </c:pt>
                <c:pt idx="1879">
                  <c:v>41351</c:v>
                </c:pt>
                <c:pt idx="1880">
                  <c:v>41352</c:v>
                </c:pt>
                <c:pt idx="1881">
                  <c:v>41353</c:v>
                </c:pt>
                <c:pt idx="1882">
                  <c:v>41354</c:v>
                </c:pt>
                <c:pt idx="1883">
                  <c:v>41355</c:v>
                </c:pt>
                <c:pt idx="1884">
                  <c:v>41358</c:v>
                </c:pt>
                <c:pt idx="1885">
                  <c:v>41359</c:v>
                </c:pt>
                <c:pt idx="1886">
                  <c:v>41360</c:v>
                </c:pt>
                <c:pt idx="1887">
                  <c:v>41361</c:v>
                </c:pt>
                <c:pt idx="1888">
                  <c:v>41362</c:v>
                </c:pt>
                <c:pt idx="1889">
                  <c:v>41365</c:v>
                </c:pt>
                <c:pt idx="1890">
                  <c:v>41366</c:v>
                </c:pt>
                <c:pt idx="1891">
                  <c:v>41367</c:v>
                </c:pt>
                <c:pt idx="1892">
                  <c:v>41368</c:v>
                </c:pt>
                <c:pt idx="1893">
                  <c:v>41369</c:v>
                </c:pt>
                <c:pt idx="1894">
                  <c:v>41372</c:v>
                </c:pt>
                <c:pt idx="1895">
                  <c:v>41373</c:v>
                </c:pt>
                <c:pt idx="1896">
                  <c:v>41374</c:v>
                </c:pt>
                <c:pt idx="1897">
                  <c:v>41375</c:v>
                </c:pt>
                <c:pt idx="1898">
                  <c:v>41376</c:v>
                </c:pt>
                <c:pt idx="1899">
                  <c:v>41379</c:v>
                </c:pt>
                <c:pt idx="1900">
                  <c:v>41380</c:v>
                </c:pt>
                <c:pt idx="1901">
                  <c:v>41381</c:v>
                </c:pt>
                <c:pt idx="1902">
                  <c:v>41382</c:v>
                </c:pt>
                <c:pt idx="1903">
                  <c:v>41383</c:v>
                </c:pt>
                <c:pt idx="1904">
                  <c:v>41386</c:v>
                </c:pt>
                <c:pt idx="1905">
                  <c:v>41387</c:v>
                </c:pt>
                <c:pt idx="1906">
                  <c:v>41388</c:v>
                </c:pt>
                <c:pt idx="1907">
                  <c:v>41389</c:v>
                </c:pt>
                <c:pt idx="1908">
                  <c:v>41390</c:v>
                </c:pt>
                <c:pt idx="1909">
                  <c:v>41393</c:v>
                </c:pt>
                <c:pt idx="1910">
                  <c:v>41394</c:v>
                </c:pt>
                <c:pt idx="1911">
                  <c:v>41395</c:v>
                </c:pt>
                <c:pt idx="1912">
                  <c:v>41396</c:v>
                </c:pt>
                <c:pt idx="1913">
                  <c:v>41397</c:v>
                </c:pt>
                <c:pt idx="1914">
                  <c:v>41400</c:v>
                </c:pt>
                <c:pt idx="1915">
                  <c:v>41401</c:v>
                </c:pt>
                <c:pt idx="1916">
                  <c:v>41402</c:v>
                </c:pt>
                <c:pt idx="1917">
                  <c:v>41403</c:v>
                </c:pt>
                <c:pt idx="1918">
                  <c:v>41404</c:v>
                </c:pt>
                <c:pt idx="1919">
                  <c:v>41407</c:v>
                </c:pt>
                <c:pt idx="1920">
                  <c:v>41408</c:v>
                </c:pt>
                <c:pt idx="1921">
                  <c:v>41409</c:v>
                </c:pt>
                <c:pt idx="1922">
                  <c:v>41410</c:v>
                </c:pt>
                <c:pt idx="1923">
                  <c:v>41411</c:v>
                </c:pt>
                <c:pt idx="1924">
                  <c:v>41414</c:v>
                </c:pt>
                <c:pt idx="1925">
                  <c:v>41415</c:v>
                </c:pt>
                <c:pt idx="1926">
                  <c:v>41416</c:v>
                </c:pt>
                <c:pt idx="1927">
                  <c:v>41417</c:v>
                </c:pt>
                <c:pt idx="1928">
                  <c:v>41418</c:v>
                </c:pt>
                <c:pt idx="1929">
                  <c:v>41421</c:v>
                </c:pt>
                <c:pt idx="1930">
                  <c:v>41422</c:v>
                </c:pt>
                <c:pt idx="1931">
                  <c:v>41423</c:v>
                </c:pt>
                <c:pt idx="1932">
                  <c:v>41424</c:v>
                </c:pt>
                <c:pt idx="1933">
                  <c:v>41425</c:v>
                </c:pt>
                <c:pt idx="1934">
                  <c:v>41428</c:v>
                </c:pt>
                <c:pt idx="1935">
                  <c:v>41429</c:v>
                </c:pt>
                <c:pt idx="1936">
                  <c:v>41430</c:v>
                </c:pt>
                <c:pt idx="1937">
                  <c:v>41431</c:v>
                </c:pt>
                <c:pt idx="1938">
                  <c:v>41432</c:v>
                </c:pt>
                <c:pt idx="1939">
                  <c:v>41435</c:v>
                </c:pt>
                <c:pt idx="1940">
                  <c:v>41436</c:v>
                </c:pt>
                <c:pt idx="1941">
                  <c:v>41437</c:v>
                </c:pt>
                <c:pt idx="1942">
                  <c:v>41438</c:v>
                </c:pt>
                <c:pt idx="1943">
                  <c:v>41439</c:v>
                </c:pt>
                <c:pt idx="1944">
                  <c:v>41442</c:v>
                </c:pt>
                <c:pt idx="1945">
                  <c:v>41443</c:v>
                </c:pt>
                <c:pt idx="1946">
                  <c:v>41444</c:v>
                </c:pt>
                <c:pt idx="1947">
                  <c:v>41445</c:v>
                </c:pt>
                <c:pt idx="1948">
                  <c:v>41446</c:v>
                </c:pt>
                <c:pt idx="1949">
                  <c:v>41449</c:v>
                </c:pt>
                <c:pt idx="1950">
                  <c:v>41450</c:v>
                </c:pt>
                <c:pt idx="1951">
                  <c:v>41451</c:v>
                </c:pt>
                <c:pt idx="1952">
                  <c:v>41452</c:v>
                </c:pt>
                <c:pt idx="1953">
                  <c:v>41453</c:v>
                </c:pt>
                <c:pt idx="1954">
                  <c:v>41456</c:v>
                </c:pt>
                <c:pt idx="1955">
                  <c:v>41457</c:v>
                </c:pt>
                <c:pt idx="1956">
                  <c:v>41458</c:v>
                </c:pt>
                <c:pt idx="1957">
                  <c:v>41459</c:v>
                </c:pt>
                <c:pt idx="1958">
                  <c:v>41460</c:v>
                </c:pt>
                <c:pt idx="1959">
                  <c:v>41463</c:v>
                </c:pt>
                <c:pt idx="1960">
                  <c:v>41464</c:v>
                </c:pt>
                <c:pt idx="1961">
                  <c:v>41465</c:v>
                </c:pt>
                <c:pt idx="1962">
                  <c:v>41466</c:v>
                </c:pt>
                <c:pt idx="1963">
                  <c:v>41467</c:v>
                </c:pt>
                <c:pt idx="1964">
                  <c:v>41470</c:v>
                </c:pt>
                <c:pt idx="1965">
                  <c:v>41471</c:v>
                </c:pt>
                <c:pt idx="1966">
                  <c:v>41472</c:v>
                </c:pt>
                <c:pt idx="1967">
                  <c:v>41473</c:v>
                </c:pt>
                <c:pt idx="1968">
                  <c:v>41474</c:v>
                </c:pt>
                <c:pt idx="1969">
                  <c:v>41477</c:v>
                </c:pt>
                <c:pt idx="1970">
                  <c:v>41478</c:v>
                </c:pt>
                <c:pt idx="1971">
                  <c:v>41479</c:v>
                </c:pt>
                <c:pt idx="1972">
                  <c:v>41480</c:v>
                </c:pt>
                <c:pt idx="1973">
                  <c:v>41481</c:v>
                </c:pt>
                <c:pt idx="1974">
                  <c:v>41484</c:v>
                </c:pt>
                <c:pt idx="1975">
                  <c:v>41485</c:v>
                </c:pt>
                <c:pt idx="1976">
                  <c:v>41486</c:v>
                </c:pt>
                <c:pt idx="1977">
                  <c:v>41487</c:v>
                </c:pt>
                <c:pt idx="1978">
                  <c:v>41488</c:v>
                </c:pt>
                <c:pt idx="1979">
                  <c:v>41491</c:v>
                </c:pt>
                <c:pt idx="1980">
                  <c:v>41492</c:v>
                </c:pt>
                <c:pt idx="1981">
                  <c:v>41493</c:v>
                </c:pt>
                <c:pt idx="1982">
                  <c:v>41494</c:v>
                </c:pt>
                <c:pt idx="1983">
                  <c:v>41495</c:v>
                </c:pt>
                <c:pt idx="1984">
                  <c:v>41498</c:v>
                </c:pt>
                <c:pt idx="1985">
                  <c:v>41499</c:v>
                </c:pt>
                <c:pt idx="1986">
                  <c:v>41500</c:v>
                </c:pt>
                <c:pt idx="1987">
                  <c:v>41501</c:v>
                </c:pt>
                <c:pt idx="1988">
                  <c:v>41502</c:v>
                </c:pt>
                <c:pt idx="1989">
                  <c:v>41505</c:v>
                </c:pt>
                <c:pt idx="1990">
                  <c:v>41506</c:v>
                </c:pt>
                <c:pt idx="1991">
                  <c:v>41507</c:v>
                </c:pt>
                <c:pt idx="1992">
                  <c:v>41508</c:v>
                </c:pt>
                <c:pt idx="1993">
                  <c:v>41509</c:v>
                </c:pt>
                <c:pt idx="1994">
                  <c:v>41512</c:v>
                </c:pt>
                <c:pt idx="1995">
                  <c:v>41513</c:v>
                </c:pt>
                <c:pt idx="1996">
                  <c:v>41514</c:v>
                </c:pt>
                <c:pt idx="1997">
                  <c:v>41515</c:v>
                </c:pt>
                <c:pt idx="1998">
                  <c:v>41516</c:v>
                </c:pt>
                <c:pt idx="1999">
                  <c:v>41519</c:v>
                </c:pt>
                <c:pt idx="2000">
                  <c:v>41520</c:v>
                </c:pt>
                <c:pt idx="2001">
                  <c:v>41521</c:v>
                </c:pt>
                <c:pt idx="2002">
                  <c:v>41522</c:v>
                </c:pt>
                <c:pt idx="2003">
                  <c:v>41523</c:v>
                </c:pt>
                <c:pt idx="2004">
                  <c:v>41526</c:v>
                </c:pt>
                <c:pt idx="2005">
                  <c:v>41527</c:v>
                </c:pt>
                <c:pt idx="2006">
                  <c:v>41528</c:v>
                </c:pt>
                <c:pt idx="2007">
                  <c:v>41529</c:v>
                </c:pt>
                <c:pt idx="2008">
                  <c:v>41530</c:v>
                </c:pt>
                <c:pt idx="2009">
                  <c:v>41533</c:v>
                </c:pt>
                <c:pt idx="2010">
                  <c:v>41534</c:v>
                </c:pt>
                <c:pt idx="2011">
                  <c:v>41535</c:v>
                </c:pt>
                <c:pt idx="2012">
                  <c:v>41536</c:v>
                </c:pt>
                <c:pt idx="2013">
                  <c:v>41537</c:v>
                </c:pt>
                <c:pt idx="2014">
                  <c:v>41540</c:v>
                </c:pt>
                <c:pt idx="2015">
                  <c:v>41541</c:v>
                </c:pt>
                <c:pt idx="2016">
                  <c:v>41542</c:v>
                </c:pt>
                <c:pt idx="2017">
                  <c:v>41543</c:v>
                </c:pt>
                <c:pt idx="2018">
                  <c:v>41544</c:v>
                </c:pt>
                <c:pt idx="2019">
                  <c:v>41547</c:v>
                </c:pt>
                <c:pt idx="2020">
                  <c:v>41548</c:v>
                </c:pt>
                <c:pt idx="2021">
                  <c:v>41549</c:v>
                </c:pt>
                <c:pt idx="2022">
                  <c:v>41550</c:v>
                </c:pt>
                <c:pt idx="2023">
                  <c:v>41551</c:v>
                </c:pt>
                <c:pt idx="2024">
                  <c:v>41554</c:v>
                </c:pt>
                <c:pt idx="2025">
                  <c:v>41555</c:v>
                </c:pt>
                <c:pt idx="2026">
                  <c:v>41556</c:v>
                </c:pt>
                <c:pt idx="2027">
                  <c:v>41557</c:v>
                </c:pt>
                <c:pt idx="2028">
                  <c:v>41558</c:v>
                </c:pt>
                <c:pt idx="2029">
                  <c:v>41561</c:v>
                </c:pt>
                <c:pt idx="2030">
                  <c:v>41562</c:v>
                </c:pt>
                <c:pt idx="2031">
                  <c:v>41563</c:v>
                </c:pt>
                <c:pt idx="2032">
                  <c:v>41564</c:v>
                </c:pt>
                <c:pt idx="2033">
                  <c:v>41565</c:v>
                </c:pt>
                <c:pt idx="2034">
                  <c:v>41568</c:v>
                </c:pt>
                <c:pt idx="2035">
                  <c:v>41569</c:v>
                </c:pt>
                <c:pt idx="2036">
                  <c:v>41570</c:v>
                </c:pt>
                <c:pt idx="2037">
                  <c:v>41571</c:v>
                </c:pt>
                <c:pt idx="2038">
                  <c:v>41572</c:v>
                </c:pt>
                <c:pt idx="2039">
                  <c:v>41575</c:v>
                </c:pt>
                <c:pt idx="2040">
                  <c:v>41576</c:v>
                </c:pt>
                <c:pt idx="2041">
                  <c:v>41577</c:v>
                </c:pt>
                <c:pt idx="2042">
                  <c:v>41578</c:v>
                </c:pt>
                <c:pt idx="2043">
                  <c:v>41579</c:v>
                </c:pt>
                <c:pt idx="2044">
                  <c:v>41582</c:v>
                </c:pt>
                <c:pt idx="2045">
                  <c:v>41583</c:v>
                </c:pt>
                <c:pt idx="2046">
                  <c:v>41584</c:v>
                </c:pt>
                <c:pt idx="2047">
                  <c:v>41585</c:v>
                </c:pt>
                <c:pt idx="2048">
                  <c:v>41586</c:v>
                </c:pt>
                <c:pt idx="2049">
                  <c:v>41589</c:v>
                </c:pt>
                <c:pt idx="2050">
                  <c:v>41590</c:v>
                </c:pt>
                <c:pt idx="2051">
                  <c:v>41591</c:v>
                </c:pt>
                <c:pt idx="2052">
                  <c:v>41592</c:v>
                </c:pt>
                <c:pt idx="2053">
                  <c:v>41593</c:v>
                </c:pt>
                <c:pt idx="2054">
                  <c:v>41596</c:v>
                </c:pt>
                <c:pt idx="2055">
                  <c:v>41597</c:v>
                </c:pt>
                <c:pt idx="2056">
                  <c:v>41598</c:v>
                </c:pt>
                <c:pt idx="2057">
                  <c:v>41599</c:v>
                </c:pt>
                <c:pt idx="2058">
                  <c:v>41600</c:v>
                </c:pt>
                <c:pt idx="2059">
                  <c:v>41603</c:v>
                </c:pt>
                <c:pt idx="2060">
                  <c:v>41604</c:v>
                </c:pt>
                <c:pt idx="2061">
                  <c:v>41605</c:v>
                </c:pt>
                <c:pt idx="2062">
                  <c:v>41606</c:v>
                </c:pt>
                <c:pt idx="2063">
                  <c:v>41607</c:v>
                </c:pt>
                <c:pt idx="2064">
                  <c:v>41610</c:v>
                </c:pt>
                <c:pt idx="2065">
                  <c:v>41611</c:v>
                </c:pt>
                <c:pt idx="2066">
                  <c:v>41612</c:v>
                </c:pt>
                <c:pt idx="2067">
                  <c:v>41613</c:v>
                </c:pt>
                <c:pt idx="2068">
                  <c:v>41614</c:v>
                </c:pt>
                <c:pt idx="2069">
                  <c:v>41617</c:v>
                </c:pt>
                <c:pt idx="2070">
                  <c:v>41618</c:v>
                </c:pt>
                <c:pt idx="2071">
                  <c:v>41619</c:v>
                </c:pt>
                <c:pt idx="2072">
                  <c:v>41620</c:v>
                </c:pt>
                <c:pt idx="2073">
                  <c:v>41621</c:v>
                </c:pt>
                <c:pt idx="2074">
                  <c:v>41624</c:v>
                </c:pt>
                <c:pt idx="2075">
                  <c:v>41625</c:v>
                </c:pt>
                <c:pt idx="2076">
                  <c:v>41626</c:v>
                </c:pt>
                <c:pt idx="2077">
                  <c:v>41627</c:v>
                </c:pt>
                <c:pt idx="2078">
                  <c:v>41628</c:v>
                </c:pt>
                <c:pt idx="2079">
                  <c:v>41631</c:v>
                </c:pt>
                <c:pt idx="2080">
                  <c:v>41632</c:v>
                </c:pt>
                <c:pt idx="2081">
                  <c:v>41633</c:v>
                </c:pt>
                <c:pt idx="2082">
                  <c:v>41634</c:v>
                </c:pt>
                <c:pt idx="2083">
                  <c:v>41635</c:v>
                </c:pt>
                <c:pt idx="2084">
                  <c:v>41638</c:v>
                </c:pt>
                <c:pt idx="2085">
                  <c:v>41639</c:v>
                </c:pt>
                <c:pt idx="2086">
                  <c:v>41640</c:v>
                </c:pt>
                <c:pt idx="2087">
                  <c:v>41641</c:v>
                </c:pt>
                <c:pt idx="2088">
                  <c:v>41642</c:v>
                </c:pt>
                <c:pt idx="2089">
                  <c:v>41645</c:v>
                </c:pt>
                <c:pt idx="2090">
                  <c:v>41646</c:v>
                </c:pt>
                <c:pt idx="2091">
                  <c:v>41647</c:v>
                </c:pt>
                <c:pt idx="2092">
                  <c:v>41648</c:v>
                </c:pt>
                <c:pt idx="2093">
                  <c:v>41649</c:v>
                </c:pt>
                <c:pt idx="2094">
                  <c:v>41652</c:v>
                </c:pt>
                <c:pt idx="2095">
                  <c:v>41653</c:v>
                </c:pt>
                <c:pt idx="2096">
                  <c:v>41654</c:v>
                </c:pt>
                <c:pt idx="2097">
                  <c:v>41655</c:v>
                </c:pt>
                <c:pt idx="2098">
                  <c:v>41656</c:v>
                </c:pt>
                <c:pt idx="2099">
                  <c:v>41659</c:v>
                </c:pt>
                <c:pt idx="2100">
                  <c:v>41660</c:v>
                </c:pt>
                <c:pt idx="2101">
                  <c:v>41661</c:v>
                </c:pt>
                <c:pt idx="2102">
                  <c:v>41662</c:v>
                </c:pt>
                <c:pt idx="2103">
                  <c:v>41663</c:v>
                </c:pt>
                <c:pt idx="2104">
                  <c:v>41666</c:v>
                </c:pt>
                <c:pt idx="2105">
                  <c:v>41667</c:v>
                </c:pt>
                <c:pt idx="2106">
                  <c:v>41668</c:v>
                </c:pt>
                <c:pt idx="2107">
                  <c:v>41669</c:v>
                </c:pt>
                <c:pt idx="2108">
                  <c:v>41670</c:v>
                </c:pt>
                <c:pt idx="2109">
                  <c:v>41673</c:v>
                </c:pt>
                <c:pt idx="2110">
                  <c:v>41674</c:v>
                </c:pt>
                <c:pt idx="2111">
                  <c:v>41675</c:v>
                </c:pt>
                <c:pt idx="2112">
                  <c:v>41676</c:v>
                </c:pt>
                <c:pt idx="2113">
                  <c:v>41677</c:v>
                </c:pt>
                <c:pt idx="2114">
                  <c:v>41680</c:v>
                </c:pt>
                <c:pt idx="2115">
                  <c:v>41681</c:v>
                </c:pt>
                <c:pt idx="2116">
                  <c:v>41682</c:v>
                </c:pt>
                <c:pt idx="2117">
                  <c:v>41683</c:v>
                </c:pt>
                <c:pt idx="2118">
                  <c:v>41684</c:v>
                </c:pt>
                <c:pt idx="2119">
                  <c:v>41687</c:v>
                </c:pt>
                <c:pt idx="2120">
                  <c:v>41688</c:v>
                </c:pt>
                <c:pt idx="2121">
                  <c:v>41689</c:v>
                </c:pt>
                <c:pt idx="2122">
                  <c:v>41690</c:v>
                </c:pt>
                <c:pt idx="2123">
                  <c:v>41691</c:v>
                </c:pt>
                <c:pt idx="2124">
                  <c:v>41694</c:v>
                </c:pt>
                <c:pt idx="2125">
                  <c:v>41695</c:v>
                </c:pt>
                <c:pt idx="2126">
                  <c:v>41696</c:v>
                </c:pt>
                <c:pt idx="2127">
                  <c:v>41697</c:v>
                </c:pt>
                <c:pt idx="2128">
                  <c:v>41698</c:v>
                </c:pt>
                <c:pt idx="2129">
                  <c:v>41701</c:v>
                </c:pt>
                <c:pt idx="2130">
                  <c:v>41702</c:v>
                </c:pt>
                <c:pt idx="2131">
                  <c:v>41703</c:v>
                </c:pt>
                <c:pt idx="2132">
                  <c:v>41704</c:v>
                </c:pt>
                <c:pt idx="2133">
                  <c:v>41705</c:v>
                </c:pt>
                <c:pt idx="2134">
                  <c:v>41708</c:v>
                </c:pt>
                <c:pt idx="2135">
                  <c:v>41709</c:v>
                </c:pt>
                <c:pt idx="2136">
                  <c:v>41710</c:v>
                </c:pt>
                <c:pt idx="2137">
                  <c:v>41711</c:v>
                </c:pt>
                <c:pt idx="2138">
                  <c:v>41712</c:v>
                </c:pt>
                <c:pt idx="2139">
                  <c:v>41715</c:v>
                </c:pt>
                <c:pt idx="2140">
                  <c:v>41716</c:v>
                </c:pt>
                <c:pt idx="2141">
                  <c:v>41717</c:v>
                </c:pt>
                <c:pt idx="2142">
                  <c:v>41718</c:v>
                </c:pt>
                <c:pt idx="2143">
                  <c:v>41719</c:v>
                </c:pt>
                <c:pt idx="2144">
                  <c:v>41722</c:v>
                </c:pt>
                <c:pt idx="2145">
                  <c:v>41723</c:v>
                </c:pt>
                <c:pt idx="2146">
                  <c:v>41724</c:v>
                </c:pt>
                <c:pt idx="2147">
                  <c:v>41725</c:v>
                </c:pt>
                <c:pt idx="2148">
                  <c:v>41726</c:v>
                </c:pt>
                <c:pt idx="2149">
                  <c:v>41729</c:v>
                </c:pt>
                <c:pt idx="2150">
                  <c:v>41730</c:v>
                </c:pt>
                <c:pt idx="2151">
                  <c:v>41731</c:v>
                </c:pt>
                <c:pt idx="2152">
                  <c:v>41732</c:v>
                </c:pt>
                <c:pt idx="2153">
                  <c:v>41733</c:v>
                </c:pt>
                <c:pt idx="2154">
                  <c:v>41736</c:v>
                </c:pt>
                <c:pt idx="2155">
                  <c:v>41737</c:v>
                </c:pt>
                <c:pt idx="2156">
                  <c:v>41738</c:v>
                </c:pt>
                <c:pt idx="2157">
                  <c:v>41739</c:v>
                </c:pt>
                <c:pt idx="2158">
                  <c:v>41740</c:v>
                </c:pt>
                <c:pt idx="2159">
                  <c:v>41743</c:v>
                </c:pt>
                <c:pt idx="2160">
                  <c:v>41744</c:v>
                </c:pt>
                <c:pt idx="2161">
                  <c:v>41745</c:v>
                </c:pt>
                <c:pt idx="2162">
                  <c:v>41746</c:v>
                </c:pt>
                <c:pt idx="2163">
                  <c:v>41747</c:v>
                </c:pt>
                <c:pt idx="2164">
                  <c:v>41750</c:v>
                </c:pt>
                <c:pt idx="2165">
                  <c:v>41751</c:v>
                </c:pt>
                <c:pt idx="2166">
                  <c:v>41752</c:v>
                </c:pt>
                <c:pt idx="2167">
                  <c:v>41753</c:v>
                </c:pt>
                <c:pt idx="2168">
                  <c:v>41754</c:v>
                </c:pt>
                <c:pt idx="2169">
                  <c:v>41757</c:v>
                </c:pt>
                <c:pt idx="2170">
                  <c:v>41758</c:v>
                </c:pt>
                <c:pt idx="2171">
                  <c:v>41759</c:v>
                </c:pt>
                <c:pt idx="2172">
                  <c:v>41760</c:v>
                </c:pt>
                <c:pt idx="2173">
                  <c:v>41761</c:v>
                </c:pt>
                <c:pt idx="2174">
                  <c:v>41764</c:v>
                </c:pt>
                <c:pt idx="2175">
                  <c:v>41765</c:v>
                </c:pt>
                <c:pt idx="2176">
                  <c:v>41766</c:v>
                </c:pt>
                <c:pt idx="2177">
                  <c:v>41767</c:v>
                </c:pt>
                <c:pt idx="2178">
                  <c:v>41768</c:v>
                </c:pt>
                <c:pt idx="2179">
                  <c:v>41771</c:v>
                </c:pt>
                <c:pt idx="2180">
                  <c:v>41772</c:v>
                </c:pt>
                <c:pt idx="2181">
                  <c:v>41773</c:v>
                </c:pt>
                <c:pt idx="2182">
                  <c:v>41774</c:v>
                </c:pt>
                <c:pt idx="2183">
                  <c:v>41775</c:v>
                </c:pt>
                <c:pt idx="2184">
                  <c:v>41778</c:v>
                </c:pt>
                <c:pt idx="2185">
                  <c:v>41779</c:v>
                </c:pt>
                <c:pt idx="2186">
                  <c:v>41780</c:v>
                </c:pt>
                <c:pt idx="2187">
                  <c:v>41781</c:v>
                </c:pt>
                <c:pt idx="2188">
                  <c:v>41782</c:v>
                </c:pt>
                <c:pt idx="2189">
                  <c:v>41785</c:v>
                </c:pt>
                <c:pt idx="2190">
                  <c:v>41786</c:v>
                </c:pt>
                <c:pt idx="2191">
                  <c:v>41787</c:v>
                </c:pt>
                <c:pt idx="2192">
                  <c:v>41788</c:v>
                </c:pt>
                <c:pt idx="2193">
                  <c:v>41789</c:v>
                </c:pt>
                <c:pt idx="2194">
                  <c:v>41792</c:v>
                </c:pt>
                <c:pt idx="2195">
                  <c:v>41793</c:v>
                </c:pt>
                <c:pt idx="2196">
                  <c:v>41794</c:v>
                </c:pt>
                <c:pt idx="2197">
                  <c:v>41795</c:v>
                </c:pt>
                <c:pt idx="2198">
                  <c:v>41796</c:v>
                </c:pt>
                <c:pt idx="2199">
                  <c:v>41799</c:v>
                </c:pt>
                <c:pt idx="2200">
                  <c:v>41800</c:v>
                </c:pt>
                <c:pt idx="2201">
                  <c:v>41801</c:v>
                </c:pt>
                <c:pt idx="2202">
                  <c:v>41802</c:v>
                </c:pt>
                <c:pt idx="2203">
                  <c:v>41803</c:v>
                </c:pt>
                <c:pt idx="2204">
                  <c:v>41806</c:v>
                </c:pt>
                <c:pt idx="2205">
                  <c:v>41807</c:v>
                </c:pt>
                <c:pt idx="2206">
                  <c:v>41808</c:v>
                </c:pt>
                <c:pt idx="2207">
                  <c:v>41809</c:v>
                </c:pt>
                <c:pt idx="2208">
                  <c:v>41810</c:v>
                </c:pt>
                <c:pt idx="2209">
                  <c:v>41813</c:v>
                </c:pt>
                <c:pt idx="2210">
                  <c:v>41814</c:v>
                </c:pt>
                <c:pt idx="2211">
                  <c:v>41815</c:v>
                </c:pt>
                <c:pt idx="2212">
                  <c:v>41816</c:v>
                </c:pt>
                <c:pt idx="2213">
                  <c:v>41817</c:v>
                </c:pt>
                <c:pt idx="2214">
                  <c:v>41820</c:v>
                </c:pt>
                <c:pt idx="2215">
                  <c:v>41821</c:v>
                </c:pt>
                <c:pt idx="2216">
                  <c:v>41822</c:v>
                </c:pt>
                <c:pt idx="2217">
                  <c:v>41823</c:v>
                </c:pt>
                <c:pt idx="2218">
                  <c:v>41824</c:v>
                </c:pt>
                <c:pt idx="2219">
                  <c:v>41827</c:v>
                </c:pt>
                <c:pt idx="2220">
                  <c:v>41828</c:v>
                </c:pt>
                <c:pt idx="2221">
                  <c:v>41829</c:v>
                </c:pt>
                <c:pt idx="2222">
                  <c:v>41830</c:v>
                </c:pt>
                <c:pt idx="2223">
                  <c:v>41831</c:v>
                </c:pt>
                <c:pt idx="2224">
                  <c:v>41834</c:v>
                </c:pt>
                <c:pt idx="2225">
                  <c:v>41835</c:v>
                </c:pt>
                <c:pt idx="2226">
                  <c:v>41836</c:v>
                </c:pt>
                <c:pt idx="2227">
                  <c:v>41837</c:v>
                </c:pt>
                <c:pt idx="2228">
                  <c:v>41838</c:v>
                </c:pt>
                <c:pt idx="2229">
                  <c:v>41841</c:v>
                </c:pt>
                <c:pt idx="2230">
                  <c:v>41842</c:v>
                </c:pt>
                <c:pt idx="2231">
                  <c:v>41843</c:v>
                </c:pt>
                <c:pt idx="2232">
                  <c:v>41844</c:v>
                </c:pt>
                <c:pt idx="2233">
                  <c:v>41845</c:v>
                </c:pt>
                <c:pt idx="2234">
                  <c:v>41848</c:v>
                </c:pt>
                <c:pt idx="2235">
                  <c:v>41849</c:v>
                </c:pt>
                <c:pt idx="2236">
                  <c:v>41850</c:v>
                </c:pt>
                <c:pt idx="2237">
                  <c:v>41851</c:v>
                </c:pt>
                <c:pt idx="2238">
                  <c:v>41852</c:v>
                </c:pt>
                <c:pt idx="2239">
                  <c:v>41855</c:v>
                </c:pt>
                <c:pt idx="2240">
                  <c:v>41856</c:v>
                </c:pt>
                <c:pt idx="2241">
                  <c:v>41857</c:v>
                </c:pt>
                <c:pt idx="2242">
                  <c:v>41858</c:v>
                </c:pt>
                <c:pt idx="2243">
                  <c:v>41859</c:v>
                </c:pt>
                <c:pt idx="2244">
                  <c:v>41862</c:v>
                </c:pt>
                <c:pt idx="2245">
                  <c:v>41863</c:v>
                </c:pt>
                <c:pt idx="2246">
                  <c:v>41864</c:v>
                </c:pt>
                <c:pt idx="2247">
                  <c:v>41865</c:v>
                </c:pt>
                <c:pt idx="2248">
                  <c:v>41866</c:v>
                </c:pt>
                <c:pt idx="2249">
                  <c:v>41869</c:v>
                </c:pt>
                <c:pt idx="2250">
                  <c:v>41870</c:v>
                </c:pt>
                <c:pt idx="2251">
                  <c:v>41871</c:v>
                </c:pt>
                <c:pt idx="2252">
                  <c:v>41872</c:v>
                </c:pt>
                <c:pt idx="2253">
                  <c:v>41873</c:v>
                </c:pt>
                <c:pt idx="2254">
                  <c:v>41876</c:v>
                </c:pt>
                <c:pt idx="2255">
                  <c:v>41877</c:v>
                </c:pt>
                <c:pt idx="2256">
                  <c:v>41878</c:v>
                </c:pt>
                <c:pt idx="2257">
                  <c:v>41879</c:v>
                </c:pt>
                <c:pt idx="2258">
                  <c:v>41880</c:v>
                </c:pt>
                <c:pt idx="2259">
                  <c:v>41883</c:v>
                </c:pt>
                <c:pt idx="2260">
                  <c:v>41884</c:v>
                </c:pt>
                <c:pt idx="2261">
                  <c:v>41885</c:v>
                </c:pt>
                <c:pt idx="2262">
                  <c:v>41886</c:v>
                </c:pt>
                <c:pt idx="2263">
                  <c:v>41887</c:v>
                </c:pt>
                <c:pt idx="2264">
                  <c:v>41890</c:v>
                </c:pt>
                <c:pt idx="2265">
                  <c:v>41891</c:v>
                </c:pt>
                <c:pt idx="2266">
                  <c:v>41892</c:v>
                </c:pt>
                <c:pt idx="2267">
                  <c:v>41893</c:v>
                </c:pt>
                <c:pt idx="2268">
                  <c:v>41894</c:v>
                </c:pt>
                <c:pt idx="2269">
                  <c:v>41897</c:v>
                </c:pt>
                <c:pt idx="2270">
                  <c:v>41898</c:v>
                </c:pt>
                <c:pt idx="2271">
                  <c:v>41899</c:v>
                </c:pt>
                <c:pt idx="2272">
                  <c:v>41900</c:v>
                </c:pt>
                <c:pt idx="2273">
                  <c:v>41901</c:v>
                </c:pt>
                <c:pt idx="2274">
                  <c:v>41904</c:v>
                </c:pt>
                <c:pt idx="2275">
                  <c:v>41905</c:v>
                </c:pt>
                <c:pt idx="2276">
                  <c:v>41906</c:v>
                </c:pt>
                <c:pt idx="2277">
                  <c:v>41907</c:v>
                </c:pt>
                <c:pt idx="2278">
                  <c:v>41908</c:v>
                </c:pt>
                <c:pt idx="2279">
                  <c:v>41911</c:v>
                </c:pt>
                <c:pt idx="2280">
                  <c:v>41912</c:v>
                </c:pt>
                <c:pt idx="2281">
                  <c:v>41913</c:v>
                </c:pt>
                <c:pt idx="2282">
                  <c:v>41914</c:v>
                </c:pt>
                <c:pt idx="2283">
                  <c:v>41915</c:v>
                </c:pt>
                <c:pt idx="2284">
                  <c:v>41918</c:v>
                </c:pt>
                <c:pt idx="2285">
                  <c:v>41919</c:v>
                </c:pt>
                <c:pt idx="2286">
                  <c:v>41920</c:v>
                </c:pt>
                <c:pt idx="2287">
                  <c:v>41921</c:v>
                </c:pt>
                <c:pt idx="2288">
                  <c:v>41922</c:v>
                </c:pt>
                <c:pt idx="2289">
                  <c:v>41925</c:v>
                </c:pt>
                <c:pt idx="2290">
                  <c:v>41926</c:v>
                </c:pt>
                <c:pt idx="2291">
                  <c:v>41927</c:v>
                </c:pt>
                <c:pt idx="2292">
                  <c:v>41928</c:v>
                </c:pt>
                <c:pt idx="2293">
                  <c:v>41929</c:v>
                </c:pt>
                <c:pt idx="2294">
                  <c:v>41932</c:v>
                </c:pt>
                <c:pt idx="2295">
                  <c:v>41933</c:v>
                </c:pt>
                <c:pt idx="2296">
                  <c:v>41934</c:v>
                </c:pt>
                <c:pt idx="2297">
                  <c:v>41935</c:v>
                </c:pt>
                <c:pt idx="2298">
                  <c:v>41936</c:v>
                </c:pt>
                <c:pt idx="2299">
                  <c:v>41939</c:v>
                </c:pt>
                <c:pt idx="2300">
                  <c:v>41940</c:v>
                </c:pt>
                <c:pt idx="2301">
                  <c:v>41941</c:v>
                </c:pt>
                <c:pt idx="2302">
                  <c:v>41942</c:v>
                </c:pt>
                <c:pt idx="2303">
                  <c:v>41943</c:v>
                </c:pt>
                <c:pt idx="2304">
                  <c:v>41946</c:v>
                </c:pt>
                <c:pt idx="2305">
                  <c:v>41947</c:v>
                </c:pt>
                <c:pt idx="2306">
                  <c:v>41948</c:v>
                </c:pt>
                <c:pt idx="2307">
                  <c:v>41949</c:v>
                </c:pt>
                <c:pt idx="2308">
                  <c:v>41950</c:v>
                </c:pt>
                <c:pt idx="2309">
                  <c:v>41953</c:v>
                </c:pt>
                <c:pt idx="2310">
                  <c:v>41954</c:v>
                </c:pt>
                <c:pt idx="2311">
                  <c:v>41955</c:v>
                </c:pt>
                <c:pt idx="2312">
                  <c:v>41956</c:v>
                </c:pt>
                <c:pt idx="2313">
                  <c:v>41957</c:v>
                </c:pt>
                <c:pt idx="2314">
                  <c:v>41960</c:v>
                </c:pt>
                <c:pt idx="2315">
                  <c:v>41961</c:v>
                </c:pt>
                <c:pt idx="2316">
                  <c:v>41962</c:v>
                </c:pt>
                <c:pt idx="2317">
                  <c:v>41963</c:v>
                </c:pt>
                <c:pt idx="2318">
                  <c:v>41964</c:v>
                </c:pt>
                <c:pt idx="2319">
                  <c:v>41967</c:v>
                </c:pt>
                <c:pt idx="2320">
                  <c:v>41968</c:v>
                </c:pt>
                <c:pt idx="2321">
                  <c:v>41969</c:v>
                </c:pt>
                <c:pt idx="2322">
                  <c:v>41970</c:v>
                </c:pt>
                <c:pt idx="2323">
                  <c:v>41971</c:v>
                </c:pt>
                <c:pt idx="2324">
                  <c:v>41974</c:v>
                </c:pt>
                <c:pt idx="2325">
                  <c:v>41975</c:v>
                </c:pt>
                <c:pt idx="2326">
                  <c:v>41976</c:v>
                </c:pt>
                <c:pt idx="2327">
                  <c:v>41977</c:v>
                </c:pt>
                <c:pt idx="2328">
                  <c:v>41978</c:v>
                </c:pt>
                <c:pt idx="2329">
                  <c:v>41981</c:v>
                </c:pt>
                <c:pt idx="2330">
                  <c:v>41982</c:v>
                </c:pt>
                <c:pt idx="2331">
                  <c:v>41983</c:v>
                </c:pt>
                <c:pt idx="2332">
                  <c:v>41984</c:v>
                </c:pt>
                <c:pt idx="2333">
                  <c:v>41985</c:v>
                </c:pt>
                <c:pt idx="2334">
                  <c:v>41988</c:v>
                </c:pt>
                <c:pt idx="2335">
                  <c:v>41989</c:v>
                </c:pt>
                <c:pt idx="2336">
                  <c:v>41990</c:v>
                </c:pt>
                <c:pt idx="2337">
                  <c:v>41991</c:v>
                </c:pt>
                <c:pt idx="2338">
                  <c:v>41992</c:v>
                </c:pt>
                <c:pt idx="2339">
                  <c:v>41995</c:v>
                </c:pt>
                <c:pt idx="2340">
                  <c:v>41996</c:v>
                </c:pt>
                <c:pt idx="2341">
                  <c:v>41997</c:v>
                </c:pt>
                <c:pt idx="2342">
                  <c:v>41998</c:v>
                </c:pt>
                <c:pt idx="2343">
                  <c:v>41999</c:v>
                </c:pt>
                <c:pt idx="2344">
                  <c:v>42002</c:v>
                </c:pt>
                <c:pt idx="2345">
                  <c:v>42003</c:v>
                </c:pt>
                <c:pt idx="2346">
                  <c:v>42004</c:v>
                </c:pt>
                <c:pt idx="2347">
                  <c:v>42005</c:v>
                </c:pt>
                <c:pt idx="2348">
                  <c:v>42006</c:v>
                </c:pt>
                <c:pt idx="2349">
                  <c:v>42009</c:v>
                </c:pt>
                <c:pt idx="2350">
                  <c:v>42010</c:v>
                </c:pt>
                <c:pt idx="2351">
                  <c:v>42011</c:v>
                </c:pt>
                <c:pt idx="2352">
                  <c:v>42012</c:v>
                </c:pt>
                <c:pt idx="2353">
                  <c:v>42013</c:v>
                </c:pt>
                <c:pt idx="2354">
                  <c:v>42016</c:v>
                </c:pt>
                <c:pt idx="2355">
                  <c:v>42017</c:v>
                </c:pt>
                <c:pt idx="2356">
                  <c:v>42018</c:v>
                </c:pt>
                <c:pt idx="2357">
                  <c:v>42019</c:v>
                </c:pt>
                <c:pt idx="2358">
                  <c:v>42020</c:v>
                </c:pt>
                <c:pt idx="2359">
                  <c:v>42023</c:v>
                </c:pt>
                <c:pt idx="2360">
                  <c:v>42024</c:v>
                </c:pt>
                <c:pt idx="2361">
                  <c:v>42025</c:v>
                </c:pt>
                <c:pt idx="2362">
                  <c:v>42026</c:v>
                </c:pt>
                <c:pt idx="2363">
                  <c:v>42027</c:v>
                </c:pt>
                <c:pt idx="2364">
                  <c:v>42030</c:v>
                </c:pt>
                <c:pt idx="2365">
                  <c:v>42031</c:v>
                </c:pt>
                <c:pt idx="2366">
                  <c:v>42032</c:v>
                </c:pt>
                <c:pt idx="2367">
                  <c:v>42033</c:v>
                </c:pt>
                <c:pt idx="2368">
                  <c:v>42034</c:v>
                </c:pt>
                <c:pt idx="2369">
                  <c:v>42037</c:v>
                </c:pt>
                <c:pt idx="2370">
                  <c:v>42038</c:v>
                </c:pt>
                <c:pt idx="2371">
                  <c:v>42039</c:v>
                </c:pt>
                <c:pt idx="2372">
                  <c:v>42040</c:v>
                </c:pt>
                <c:pt idx="2373">
                  <c:v>42041</c:v>
                </c:pt>
                <c:pt idx="2374">
                  <c:v>42044</c:v>
                </c:pt>
                <c:pt idx="2375">
                  <c:v>42045</c:v>
                </c:pt>
                <c:pt idx="2376">
                  <c:v>42046</c:v>
                </c:pt>
                <c:pt idx="2377">
                  <c:v>42047</c:v>
                </c:pt>
                <c:pt idx="2378">
                  <c:v>42048</c:v>
                </c:pt>
                <c:pt idx="2379">
                  <c:v>42051</c:v>
                </c:pt>
                <c:pt idx="2380">
                  <c:v>42052</c:v>
                </c:pt>
                <c:pt idx="2381">
                  <c:v>42053</c:v>
                </c:pt>
                <c:pt idx="2382">
                  <c:v>42054</c:v>
                </c:pt>
                <c:pt idx="2383">
                  <c:v>42055</c:v>
                </c:pt>
                <c:pt idx="2384">
                  <c:v>42058</c:v>
                </c:pt>
                <c:pt idx="2385">
                  <c:v>42059</c:v>
                </c:pt>
                <c:pt idx="2386">
                  <c:v>42060</c:v>
                </c:pt>
                <c:pt idx="2387">
                  <c:v>42061</c:v>
                </c:pt>
                <c:pt idx="2388">
                  <c:v>42062</c:v>
                </c:pt>
                <c:pt idx="2389">
                  <c:v>42065</c:v>
                </c:pt>
                <c:pt idx="2390">
                  <c:v>42066</c:v>
                </c:pt>
                <c:pt idx="2391">
                  <c:v>42067</c:v>
                </c:pt>
                <c:pt idx="2392">
                  <c:v>42068</c:v>
                </c:pt>
                <c:pt idx="2393">
                  <c:v>42069</c:v>
                </c:pt>
                <c:pt idx="2394">
                  <c:v>42072</c:v>
                </c:pt>
                <c:pt idx="2395">
                  <c:v>42073</c:v>
                </c:pt>
                <c:pt idx="2396">
                  <c:v>42074</c:v>
                </c:pt>
                <c:pt idx="2397">
                  <c:v>42075</c:v>
                </c:pt>
                <c:pt idx="2398">
                  <c:v>42076</c:v>
                </c:pt>
                <c:pt idx="2399">
                  <c:v>42079</c:v>
                </c:pt>
                <c:pt idx="2400">
                  <c:v>42080</c:v>
                </c:pt>
                <c:pt idx="2401">
                  <c:v>42081</c:v>
                </c:pt>
                <c:pt idx="2402">
                  <c:v>42082</c:v>
                </c:pt>
                <c:pt idx="2403">
                  <c:v>42083</c:v>
                </c:pt>
                <c:pt idx="2404">
                  <c:v>42086</c:v>
                </c:pt>
                <c:pt idx="2405">
                  <c:v>42087</c:v>
                </c:pt>
                <c:pt idx="2406">
                  <c:v>42088</c:v>
                </c:pt>
                <c:pt idx="2407">
                  <c:v>42089</c:v>
                </c:pt>
                <c:pt idx="2408">
                  <c:v>42090</c:v>
                </c:pt>
                <c:pt idx="2409">
                  <c:v>42093</c:v>
                </c:pt>
                <c:pt idx="2410">
                  <c:v>42094</c:v>
                </c:pt>
                <c:pt idx="2411">
                  <c:v>42095</c:v>
                </c:pt>
                <c:pt idx="2412">
                  <c:v>42096</c:v>
                </c:pt>
                <c:pt idx="2413">
                  <c:v>42097</c:v>
                </c:pt>
                <c:pt idx="2414">
                  <c:v>42100</c:v>
                </c:pt>
                <c:pt idx="2415">
                  <c:v>42101</c:v>
                </c:pt>
                <c:pt idx="2416">
                  <c:v>42102</c:v>
                </c:pt>
                <c:pt idx="2417">
                  <c:v>42103</c:v>
                </c:pt>
                <c:pt idx="2418">
                  <c:v>42104</c:v>
                </c:pt>
                <c:pt idx="2419">
                  <c:v>42107</c:v>
                </c:pt>
                <c:pt idx="2420">
                  <c:v>42108</c:v>
                </c:pt>
                <c:pt idx="2421">
                  <c:v>42109</c:v>
                </c:pt>
                <c:pt idx="2422">
                  <c:v>42110</c:v>
                </c:pt>
                <c:pt idx="2423">
                  <c:v>42111</c:v>
                </c:pt>
                <c:pt idx="2424">
                  <c:v>42114</c:v>
                </c:pt>
                <c:pt idx="2425">
                  <c:v>42115</c:v>
                </c:pt>
                <c:pt idx="2426">
                  <c:v>42116</c:v>
                </c:pt>
                <c:pt idx="2427">
                  <c:v>42117</c:v>
                </c:pt>
                <c:pt idx="2428">
                  <c:v>42118</c:v>
                </c:pt>
                <c:pt idx="2429">
                  <c:v>42121</c:v>
                </c:pt>
                <c:pt idx="2430">
                  <c:v>42122</c:v>
                </c:pt>
                <c:pt idx="2431">
                  <c:v>42123</c:v>
                </c:pt>
                <c:pt idx="2432">
                  <c:v>42124</c:v>
                </c:pt>
                <c:pt idx="2433">
                  <c:v>42125</c:v>
                </c:pt>
                <c:pt idx="2434">
                  <c:v>42128</c:v>
                </c:pt>
                <c:pt idx="2435">
                  <c:v>42129</c:v>
                </c:pt>
                <c:pt idx="2436">
                  <c:v>42130</c:v>
                </c:pt>
                <c:pt idx="2437">
                  <c:v>42131</c:v>
                </c:pt>
                <c:pt idx="2438">
                  <c:v>42132</c:v>
                </c:pt>
                <c:pt idx="2439">
                  <c:v>42135</c:v>
                </c:pt>
                <c:pt idx="2440">
                  <c:v>42136</c:v>
                </c:pt>
                <c:pt idx="2441">
                  <c:v>42137</c:v>
                </c:pt>
                <c:pt idx="2442">
                  <c:v>42138</c:v>
                </c:pt>
                <c:pt idx="2443">
                  <c:v>42139</c:v>
                </c:pt>
                <c:pt idx="2444">
                  <c:v>42142</c:v>
                </c:pt>
                <c:pt idx="2445">
                  <c:v>42143</c:v>
                </c:pt>
                <c:pt idx="2446">
                  <c:v>42144</c:v>
                </c:pt>
                <c:pt idx="2447">
                  <c:v>42145</c:v>
                </c:pt>
                <c:pt idx="2448">
                  <c:v>42146</c:v>
                </c:pt>
                <c:pt idx="2449">
                  <c:v>42149</c:v>
                </c:pt>
                <c:pt idx="2450">
                  <c:v>42150</c:v>
                </c:pt>
                <c:pt idx="2451">
                  <c:v>42151</c:v>
                </c:pt>
                <c:pt idx="2452">
                  <c:v>42152</c:v>
                </c:pt>
                <c:pt idx="2453">
                  <c:v>42153</c:v>
                </c:pt>
                <c:pt idx="2454">
                  <c:v>42156</c:v>
                </c:pt>
                <c:pt idx="2455">
                  <c:v>42157</c:v>
                </c:pt>
                <c:pt idx="2456">
                  <c:v>42158</c:v>
                </c:pt>
                <c:pt idx="2457">
                  <c:v>42159</c:v>
                </c:pt>
                <c:pt idx="2458">
                  <c:v>42160</c:v>
                </c:pt>
                <c:pt idx="2459">
                  <c:v>42163</c:v>
                </c:pt>
                <c:pt idx="2460">
                  <c:v>42164</c:v>
                </c:pt>
                <c:pt idx="2461">
                  <c:v>42165</c:v>
                </c:pt>
                <c:pt idx="2462">
                  <c:v>42166</c:v>
                </c:pt>
                <c:pt idx="2463">
                  <c:v>42167</c:v>
                </c:pt>
                <c:pt idx="2464">
                  <c:v>42170</c:v>
                </c:pt>
                <c:pt idx="2465">
                  <c:v>42171</c:v>
                </c:pt>
                <c:pt idx="2466">
                  <c:v>42172</c:v>
                </c:pt>
                <c:pt idx="2467">
                  <c:v>42173</c:v>
                </c:pt>
                <c:pt idx="2468">
                  <c:v>42174</c:v>
                </c:pt>
                <c:pt idx="2469">
                  <c:v>42177</c:v>
                </c:pt>
                <c:pt idx="2470">
                  <c:v>42178</c:v>
                </c:pt>
                <c:pt idx="2471">
                  <c:v>42179</c:v>
                </c:pt>
                <c:pt idx="2472">
                  <c:v>42180</c:v>
                </c:pt>
                <c:pt idx="2473">
                  <c:v>42181</c:v>
                </c:pt>
                <c:pt idx="2474">
                  <c:v>42184</c:v>
                </c:pt>
                <c:pt idx="2475">
                  <c:v>42185</c:v>
                </c:pt>
                <c:pt idx="2476">
                  <c:v>42186</c:v>
                </c:pt>
                <c:pt idx="2477">
                  <c:v>42187</c:v>
                </c:pt>
                <c:pt idx="2478">
                  <c:v>42188</c:v>
                </c:pt>
                <c:pt idx="2479">
                  <c:v>42191</c:v>
                </c:pt>
                <c:pt idx="2480">
                  <c:v>42192</c:v>
                </c:pt>
                <c:pt idx="2481">
                  <c:v>42193</c:v>
                </c:pt>
                <c:pt idx="2482">
                  <c:v>42194</c:v>
                </c:pt>
                <c:pt idx="2483">
                  <c:v>42195</c:v>
                </c:pt>
                <c:pt idx="2484">
                  <c:v>42198</c:v>
                </c:pt>
                <c:pt idx="2485">
                  <c:v>42199</c:v>
                </c:pt>
                <c:pt idx="2486">
                  <c:v>42200</c:v>
                </c:pt>
                <c:pt idx="2487">
                  <c:v>42201</c:v>
                </c:pt>
                <c:pt idx="2488">
                  <c:v>42202</c:v>
                </c:pt>
                <c:pt idx="2489">
                  <c:v>42205</c:v>
                </c:pt>
                <c:pt idx="2490">
                  <c:v>42206</c:v>
                </c:pt>
                <c:pt idx="2491">
                  <c:v>42207</c:v>
                </c:pt>
                <c:pt idx="2492">
                  <c:v>42208</c:v>
                </c:pt>
                <c:pt idx="2493">
                  <c:v>42209</c:v>
                </c:pt>
                <c:pt idx="2494">
                  <c:v>42212</c:v>
                </c:pt>
                <c:pt idx="2495">
                  <c:v>42213</c:v>
                </c:pt>
                <c:pt idx="2496">
                  <c:v>42214</c:v>
                </c:pt>
                <c:pt idx="2497">
                  <c:v>42215</c:v>
                </c:pt>
                <c:pt idx="2498">
                  <c:v>42216</c:v>
                </c:pt>
                <c:pt idx="2499">
                  <c:v>42219</c:v>
                </c:pt>
                <c:pt idx="2500">
                  <c:v>42220</c:v>
                </c:pt>
                <c:pt idx="2501">
                  <c:v>42221</c:v>
                </c:pt>
                <c:pt idx="2502">
                  <c:v>42222</c:v>
                </c:pt>
                <c:pt idx="2503">
                  <c:v>42223</c:v>
                </c:pt>
                <c:pt idx="2504">
                  <c:v>42226</c:v>
                </c:pt>
                <c:pt idx="2505">
                  <c:v>42227</c:v>
                </c:pt>
                <c:pt idx="2506">
                  <c:v>42228</c:v>
                </c:pt>
                <c:pt idx="2507">
                  <c:v>42229</c:v>
                </c:pt>
                <c:pt idx="2508">
                  <c:v>42230</c:v>
                </c:pt>
                <c:pt idx="2509">
                  <c:v>42233</c:v>
                </c:pt>
                <c:pt idx="2510">
                  <c:v>42234</c:v>
                </c:pt>
                <c:pt idx="2511">
                  <c:v>42235</c:v>
                </c:pt>
                <c:pt idx="2512">
                  <c:v>42236</c:v>
                </c:pt>
                <c:pt idx="2513">
                  <c:v>42237</c:v>
                </c:pt>
                <c:pt idx="2514">
                  <c:v>42240</c:v>
                </c:pt>
                <c:pt idx="2515">
                  <c:v>42241</c:v>
                </c:pt>
                <c:pt idx="2516">
                  <c:v>42242</c:v>
                </c:pt>
                <c:pt idx="2517">
                  <c:v>42243</c:v>
                </c:pt>
                <c:pt idx="2518">
                  <c:v>42244</c:v>
                </c:pt>
                <c:pt idx="2519">
                  <c:v>42247</c:v>
                </c:pt>
                <c:pt idx="2520">
                  <c:v>42248</c:v>
                </c:pt>
                <c:pt idx="2521">
                  <c:v>42249</c:v>
                </c:pt>
                <c:pt idx="2522">
                  <c:v>42250</c:v>
                </c:pt>
                <c:pt idx="2523">
                  <c:v>42251</c:v>
                </c:pt>
                <c:pt idx="2524">
                  <c:v>42254</c:v>
                </c:pt>
                <c:pt idx="2525">
                  <c:v>42255</c:v>
                </c:pt>
                <c:pt idx="2526">
                  <c:v>42256</c:v>
                </c:pt>
                <c:pt idx="2527">
                  <c:v>42257</c:v>
                </c:pt>
                <c:pt idx="2528">
                  <c:v>42258</c:v>
                </c:pt>
                <c:pt idx="2529">
                  <c:v>42261</c:v>
                </c:pt>
                <c:pt idx="2530">
                  <c:v>42262</c:v>
                </c:pt>
                <c:pt idx="2531">
                  <c:v>42263</c:v>
                </c:pt>
                <c:pt idx="2532">
                  <c:v>42264</c:v>
                </c:pt>
                <c:pt idx="2533">
                  <c:v>42265</c:v>
                </c:pt>
                <c:pt idx="2534">
                  <c:v>42268</c:v>
                </c:pt>
                <c:pt idx="2535">
                  <c:v>42269</c:v>
                </c:pt>
                <c:pt idx="2536">
                  <c:v>42270</c:v>
                </c:pt>
                <c:pt idx="2537">
                  <c:v>42271</c:v>
                </c:pt>
                <c:pt idx="2538">
                  <c:v>42272</c:v>
                </c:pt>
                <c:pt idx="2539">
                  <c:v>42275</c:v>
                </c:pt>
                <c:pt idx="2540">
                  <c:v>42276</c:v>
                </c:pt>
                <c:pt idx="2541">
                  <c:v>42277</c:v>
                </c:pt>
                <c:pt idx="2542">
                  <c:v>42278</c:v>
                </c:pt>
                <c:pt idx="2543">
                  <c:v>42279</c:v>
                </c:pt>
                <c:pt idx="2544">
                  <c:v>42282</c:v>
                </c:pt>
                <c:pt idx="2545">
                  <c:v>42283</c:v>
                </c:pt>
                <c:pt idx="2546">
                  <c:v>42284</c:v>
                </c:pt>
                <c:pt idx="2547">
                  <c:v>42285</c:v>
                </c:pt>
                <c:pt idx="2548">
                  <c:v>42286</c:v>
                </c:pt>
                <c:pt idx="2549">
                  <c:v>42289</c:v>
                </c:pt>
                <c:pt idx="2550">
                  <c:v>42290</c:v>
                </c:pt>
                <c:pt idx="2551">
                  <c:v>42291</c:v>
                </c:pt>
                <c:pt idx="2552">
                  <c:v>42292</c:v>
                </c:pt>
                <c:pt idx="2553">
                  <c:v>42293</c:v>
                </c:pt>
                <c:pt idx="2554">
                  <c:v>42296</c:v>
                </c:pt>
                <c:pt idx="2555">
                  <c:v>42297</c:v>
                </c:pt>
                <c:pt idx="2556">
                  <c:v>42298</c:v>
                </c:pt>
                <c:pt idx="2557">
                  <c:v>42299</c:v>
                </c:pt>
                <c:pt idx="2558">
                  <c:v>42300</c:v>
                </c:pt>
                <c:pt idx="2559">
                  <c:v>42303</c:v>
                </c:pt>
                <c:pt idx="2560">
                  <c:v>42304</c:v>
                </c:pt>
                <c:pt idx="2561">
                  <c:v>42305</c:v>
                </c:pt>
                <c:pt idx="2562">
                  <c:v>42306</c:v>
                </c:pt>
                <c:pt idx="2563">
                  <c:v>42307</c:v>
                </c:pt>
                <c:pt idx="2564">
                  <c:v>42310</c:v>
                </c:pt>
                <c:pt idx="2565">
                  <c:v>42311</c:v>
                </c:pt>
                <c:pt idx="2566">
                  <c:v>42312</c:v>
                </c:pt>
                <c:pt idx="2567">
                  <c:v>42313</c:v>
                </c:pt>
                <c:pt idx="2568">
                  <c:v>42314</c:v>
                </c:pt>
                <c:pt idx="2569">
                  <c:v>42317</c:v>
                </c:pt>
                <c:pt idx="2570">
                  <c:v>42318</c:v>
                </c:pt>
                <c:pt idx="2571">
                  <c:v>42319</c:v>
                </c:pt>
                <c:pt idx="2572">
                  <c:v>42320</c:v>
                </c:pt>
                <c:pt idx="2573">
                  <c:v>42321</c:v>
                </c:pt>
                <c:pt idx="2574">
                  <c:v>42324</c:v>
                </c:pt>
                <c:pt idx="2575">
                  <c:v>42325</c:v>
                </c:pt>
                <c:pt idx="2576">
                  <c:v>42326</c:v>
                </c:pt>
                <c:pt idx="2577">
                  <c:v>42327</c:v>
                </c:pt>
                <c:pt idx="2578">
                  <c:v>42328</c:v>
                </c:pt>
                <c:pt idx="2579">
                  <c:v>42331</c:v>
                </c:pt>
                <c:pt idx="2580">
                  <c:v>42332</c:v>
                </c:pt>
                <c:pt idx="2581">
                  <c:v>42333</c:v>
                </c:pt>
                <c:pt idx="2582">
                  <c:v>42334</c:v>
                </c:pt>
                <c:pt idx="2583">
                  <c:v>42335</c:v>
                </c:pt>
                <c:pt idx="2584">
                  <c:v>42338</c:v>
                </c:pt>
                <c:pt idx="2585">
                  <c:v>42339</c:v>
                </c:pt>
                <c:pt idx="2586">
                  <c:v>42340</c:v>
                </c:pt>
                <c:pt idx="2587">
                  <c:v>42341</c:v>
                </c:pt>
                <c:pt idx="2588">
                  <c:v>42342</c:v>
                </c:pt>
                <c:pt idx="2589">
                  <c:v>42345</c:v>
                </c:pt>
                <c:pt idx="2590">
                  <c:v>42346</c:v>
                </c:pt>
                <c:pt idx="2591">
                  <c:v>42347</c:v>
                </c:pt>
                <c:pt idx="2592">
                  <c:v>42348</c:v>
                </c:pt>
                <c:pt idx="2593">
                  <c:v>42349</c:v>
                </c:pt>
                <c:pt idx="2594">
                  <c:v>42352</c:v>
                </c:pt>
                <c:pt idx="2595">
                  <c:v>42353</c:v>
                </c:pt>
                <c:pt idx="2596">
                  <c:v>42354</c:v>
                </c:pt>
                <c:pt idx="2597">
                  <c:v>42355</c:v>
                </c:pt>
                <c:pt idx="2598">
                  <c:v>42356</c:v>
                </c:pt>
                <c:pt idx="2599">
                  <c:v>42359</c:v>
                </c:pt>
                <c:pt idx="2600">
                  <c:v>42360</c:v>
                </c:pt>
                <c:pt idx="2601">
                  <c:v>42361</c:v>
                </c:pt>
                <c:pt idx="2602">
                  <c:v>42362</c:v>
                </c:pt>
                <c:pt idx="2603">
                  <c:v>42363</c:v>
                </c:pt>
                <c:pt idx="2604">
                  <c:v>42366</c:v>
                </c:pt>
                <c:pt idx="2605">
                  <c:v>42367</c:v>
                </c:pt>
                <c:pt idx="2606">
                  <c:v>42368</c:v>
                </c:pt>
                <c:pt idx="2607">
                  <c:v>42369</c:v>
                </c:pt>
                <c:pt idx="2608">
                  <c:v>42370</c:v>
                </c:pt>
                <c:pt idx="2609">
                  <c:v>42373</c:v>
                </c:pt>
                <c:pt idx="2610">
                  <c:v>42374</c:v>
                </c:pt>
                <c:pt idx="2611">
                  <c:v>42375</c:v>
                </c:pt>
                <c:pt idx="2612">
                  <c:v>42376</c:v>
                </c:pt>
                <c:pt idx="2613">
                  <c:v>42377</c:v>
                </c:pt>
                <c:pt idx="2614">
                  <c:v>42380</c:v>
                </c:pt>
                <c:pt idx="2615">
                  <c:v>42381</c:v>
                </c:pt>
                <c:pt idx="2616">
                  <c:v>42382</c:v>
                </c:pt>
                <c:pt idx="2617">
                  <c:v>42383</c:v>
                </c:pt>
                <c:pt idx="2618">
                  <c:v>42384</c:v>
                </c:pt>
                <c:pt idx="2619">
                  <c:v>42387</c:v>
                </c:pt>
                <c:pt idx="2620">
                  <c:v>42388</c:v>
                </c:pt>
                <c:pt idx="2621">
                  <c:v>42389</c:v>
                </c:pt>
                <c:pt idx="2622">
                  <c:v>42390</c:v>
                </c:pt>
                <c:pt idx="2623">
                  <c:v>42391</c:v>
                </c:pt>
                <c:pt idx="2624">
                  <c:v>42394</c:v>
                </c:pt>
                <c:pt idx="2625">
                  <c:v>42395</c:v>
                </c:pt>
                <c:pt idx="2626">
                  <c:v>42396</c:v>
                </c:pt>
                <c:pt idx="2627">
                  <c:v>42397</c:v>
                </c:pt>
                <c:pt idx="2628">
                  <c:v>42398</c:v>
                </c:pt>
                <c:pt idx="2629">
                  <c:v>42401</c:v>
                </c:pt>
                <c:pt idx="2630">
                  <c:v>42402</c:v>
                </c:pt>
                <c:pt idx="2631">
                  <c:v>42403</c:v>
                </c:pt>
                <c:pt idx="2632">
                  <c:v>42404</c:v>
                </c:pt>
                <c:pt idx="2633">
                  <c:v>42405</c:v>
                </c:pt>
                <c:pt idx="2634">
                  <c:v>42408</c:v>
                </c:pt>
                <c:pt idx="2635">
                  <c:v>42409</c:v>
                </c:pt>
                <c:pt idx="2636">
                  <c:v>42410</c:v>
                </c:pt>
                <c:pt idx="2637">
                  <c:v>42411</c:v>
                </c:pt>
                <c:pt idx="2638">
                  <c:v>42412</c:v>
                </c:pt>
                <c:pt idx="2639">
                  <c:v>42415</c:v>
                </c:pt>
                <c:pt idx="2640">
                  <c:v>42416</c:v>
                </c:pt>
                <c:pt idx="2641">
                  <c:v>42417</c:v>
                </c:pt>
                <c:pt idx="2642">
                  <c:v>42418</c:v>
                </c:pt>
                <c:pt idx="2643">
                  <c:v>42419</c:v>
                </c:pt>
                <c:pt idx="2644">
                  <c:v>42422</c:v>
                </c:pt>
                <c:pt idx="2645">
                  <c:v>42423</c:v>
                </c:pt>
                <c:pt idx="2646">
                  <c:v>42424</c:v>
                </c:pt>
                <c:pt idx="2647">
                  <c:v>42425</c:v>
                </c:pt>
                <c:pt idx="2648">
                  <c:v>42426</c:v>
                </c:pt>
                <c:pt idx="2649">
                  <c:v>42429</c:v>
                </c:pt>
                <c:pt idx="2650">
                  <c:v>42430</c:v>
                </c:pt>
                <c:pt idx="2651">
                  <c:v>42431</c:v>
                </c:pt>
                <c:pt idx="2652">
                  <c:v>42432</c:v>
                </c:pt>
                <c:pt idx="2653">
                  <c:v>42433</c:v>
                </c:pt>
                <c:pt idx="2654">
                  <c:v>42436</c:v>
                </c:pt>
                <c:pt idx="2655">
                  <c:v>42437</c:v>
                </c:pt>
                <c:pt idx="2656">
                  <c:v>42438</c:v>
                </c:pt>
                <c:pt idx="2657">
                  <c:v>42439</c:v>
                </c:pt>
                <c:pt idx="2658">
                  <c:v>42440</c:v>
                </c:pt>
                <c:pt idx="2659">
                  <c:v>42443</c:v>
                </c:pt>
                <c:pt idx="2660">
                  <c:v>42444</c:v>
                </c:pt>
                <c:pt idx="2661">
                  <c:v>42445</c:v>
                </c:pt>
                <c:pt idx="2662">
                  <c:v>42446</c:v>
                </c:pt>
                <c:pt idx="2663">
                  <c:v>42447</c:v>
                </c:pt>
                <c:pt idx="2664">
                  <c:v>42450</c:v>
                </c:pt>
                <c:pt idx="2665">
                  <c:v>42451</c:v>
                </c:pt>
                <c:pt idx="2666">
                  <c:v>42452</c:v>
                </c:pt>
                <c:pt idx="2667">
                  <c:v>42453</c:v>
                </c:pt>
                <c:pt idx="2668">
                  <c:v>42454</c:v>
                </c:pt>
                <c:pt idx="2669">
                  <c:v>42457</c:v>
                </c:pt>
                <c:pt idx="2670">
                  <c:v>42458</c:v>
                </c:pt>
                <c:pt idx="2671">
                  <c:v>42459</c:v>
                </c:pt>
                <c:pt idx="2672">
                  <c:v>42460</c:v>
                </c:pt>
                <c:pt idx="2673">
                  <c:v>42461</c:v>
                </c:pt>
                <c:pt idx="2674">
                  <c:v>42464</c:v>
                </c:pt>
                <c:pt idx="2675">
                  <c:v>42465</c:v>
                </c:pt>
                <c:pt idx="2676">
                  <c:v>42466</c:v>
                </c:pt>
                <c:pt idx="2677">
                  <c:v>42467</c:v>
                </c:pt>
                <c:pt idx="2678">
                  <c:v>42468</c:v>
                </c:pt>
                <c:pt idx="2679">
                  <c:v>42471</c:v>
                </c:pt>
                <c:pt idx="2680">
                  <c:v>42472</c:v>
                </c:pt>
                <c:pt idx="2681">
                  <c:v>42473</c:v>
                </c:pt>
                <c:pt idx="2682">
                  <c:v>42474</c:v>
                </c:pt>
                <c:pt idx="2683">
                  <c:v>42475</c:v>
                </c:pt>
                <c:pt idx="2684">
                  <c:v>42478</c:v>
                </c:pt>
                <c:pt idx="2685">
                  <c:v>42479</c:v>
                </c:pt>
                <c:pt idx="2686">
                  <c:v>42480</c:v>
                </c:pt>
                <c:pt idx="2687">
                  <c:v>42481</c:v>
                </c:pt>
                <c:pt idx="2688">
                  <c:v>42482</c:v>
                </c:pt>
                <c:pt idx="2689">
                  <c:v>42485</c:v>
                </c:pt>
                <c:pt idx="2690">
                  <c:v>42486</c:v>
                </c:pt>
                <c:pt idx="2691">
                  <c:v>42487</c:v>
                </c:pt>
                <c:pt idx="2692">
                  <c:v>42488</c:v>
                </c:pt>
                <c:pt idx="2693">
                  <c:v>42489</c:v>
                </c:pt>
                <c:pt idx="2694">
                  <c:v>42492</c:v>
                </c:pt>
                <c:pt idx="2695">
                  <c:v>42493</c:v>
                </c:pt>
                <c:pt idx="2696">
                  <c:v>42494</c:v>
                </c:pt>
                <c:pt idx="2697">
                  <c:v>42495</c:v>
                </c:pt>
                <c:pt idx="2698">
                  <c:v>42496</c:v>
                </c:pt>
                <c:pt idx="2699">
                  <c:v>42499</c:v>
                </c:pt>
                <c:pt idx="2700">
                  <c:v>42500</c:v>
                </c:pt>
                <c:pt idx="2701">
                  <c:v>42501</c:v>
                </c:pt>
                <c:pt idx="2702">
                  <c:v>42502</c:v>
                </c:pt>
                <c:pt idx="2703">
                  <c:v>42503</c:v>
                </c:pt>
                <c:pt idx="2704">
                  <c:v>42506</c:v>
                </c:pt>
                <c:pt idx="2705">
                  <c:v>42507</c:v>
                </c:pt>
                <c:pt idx="2706">
                  <c:v>42508</c:v>
                </c:pt>
                <c:pt idx="2707">
                  <c:v>42509</c:v>
                </c:pt>
                <c:pt idx="2708">
                  <c:v>42510</c:v>
                </c:pt>
                <c:pt idx="2709">
                  <c:v>42513</c:v>
                </c:pt>
                <c:pt idx="2710">
                  <c:v>42514</c:v>
                </c:pt>
                <c:pt idx="2711">
                  <c:v>42515</c:v>
                </c:pt>
                <c:pt idx="2712">
                  <c:v>42516</c:v>
                </c:pt>
                <c:pt idx="2713">
                  <c:v>42517</c:v>
                </c:pt>
                <c:pt idx="2714">
                  <c:v>42520</c:v>
                </c:pt>
                <c:pt idx="2715">
                  <c:v>42521</c:v>
                </c:pt>
                <c:pt idx="2716">
                  <c:v>42522</c:v>
                </c:pt>
                <c:pt idx="2717">
                  <c:v>42523</c:v>
                </c:pt>
                <c:pt idx="2718">
                  <c:v>42524</c:v>
                </c:pt>
                <c:pt idx="2719">
                  <c:v>42527</c:v>
                </c:pt>
                <c:pt idx="2720">
                  <c:v>42528</c:v>
                </c:pt>
                <c:pt idx="2721">
                  <c:v>42529</c:v>
                </c:pt>
                <c:pt idx="2722">
                  <c:v>42530</c:v>
                </c:pt>
                <c:pt idx="2723">
                  <c:v>42531</c:v>
                </c:pt>
                <c:pt idx="2724">
                  <c:v>42534</c:v>
                </c:pt>
                <c:pt idx="2725">
                  <c:v>42535</c:v>
                </c:pt>
                <c:pt idx="2726">
                  <c:v>42536</c:v>
                </c:pt>
                <c:pt idx="2727">
                  <c:v>42537</c:v>
                </c:pt>
                <c:pt idx="2728">
                  <c:v>42538</c:v>
                </c:pt>
                <c:pt idx="2729">
                  <c:v>42541</c:v>
                </c:pt>
                <c:pt idx="2730">
                  <c:v>42542</c:v>
                </c:pt>
                <c:pt idx="2731">
                  <c:v>42543</c:v>
                </c:pt>
                <c:pt idx="2732">
                  <c:v>42544</c:v>
                </c:pt>
                <c:pt idx="2733">
                  <c:v>42545</c:v>
                </c:pt>
                <c:pt idx="2734">
                  <c:v>42548</c:v>
                </c:pt>
                <c:pt idx="2735">
                  <c:v>42549</c:v>
                </c:pt>
                <c:pt idx="2736">
                  <c:v>42550</c:v>
                </c:pt>
                <c:pt idx="2737">
                  <c:v>42551</c:v>
                </c:pt>
                <c:pt idx="2738">
                  <c:v>42552</c:v>
                </c:pt>
                <c:pt idx="2739">
                  <c:v>42555</c:v>
                </c:pt>
                <c:pt idx="2740">
                  <c:v>42556</c:v>
                </c:pt>
                <c:pt idx="2741">
                  <c:v>42557</c:v>
                </c:pt>
                <c:pt idx="2742">
                  <c:v>42558</c:v>
                </c:pt>
                <c:pt idx="2743">
                  <c:v>42559</c:v>
                </c:pt>
                <c:pt idx="2744">
                  <c:v>42562</c:v>
                </c:pt>
                <c:pt idx="2745">
                  <c:v>42563</c:v>
                </c:pt>
                <c:pt idx="2746">
                  <c:v>42564</c:v>
                </c:pt>
                <c:pt idx="2747">
                  <c:v>42565</c:v>
                </c:pt>
                <c:pt idx="2748">
                  <c:v>42566</c:v>
                </c:pt>
                <c:pt idx="2749">
                  <c:v>42569</c:v>
                </c:pt>
                <c:pt idx="2750">
                  <c:v>42570</c:v>
                </c:pt>
                <c:pt idx="2751">
                  <c:v>42571</c:v>
                </c:pt>
                <c:pt idx="2752">
                  <c:v>42572</c:v>
                </c:pt>
                <c:pt idx="2753">
                  <c:v>42573</c:v>
                </c:pt>
                <c:pt idx="2754">
                  <c:v>42576</c:v>
                </c:pt>
                <c:pt idx="2755">
                  <c:v>42577</c:v>
                </c:pt>
                <c:pt idx="2756">
                  <c:v>42578</c:v>
                </c:pt>
                <c:pt idx="2757">
                  <c:v>42579</c:v>
                </c:pt>
                <c:pt idx="2758">
                  <c:v>42580</c:v>
                </c:pt>
                <c:pt idx="2759">
                  <c:v>42583</c:v>
                </c:pt>
                <c:pt idx="2760">
                  <c:v>42584</c:v>
                </c:pt>
                <c:pt idx="2761">
                  <c:v>42585</c:v>
                </c:pt>
                <c:pt idx="2762">
                  <c:v>42586</c:v>
                </c:pt>
                <c:pt idx="2763">
                  <c:v>42587</c:v>
                </c:pt>
                <c:pt idx="2764">
                  <c:v>42590</c:v>
                </c:pt>
                <c:pt idx="2765">
                  <c:v>42591</c:v>
                </c:pt>
                <c:pt idx="2766">
                  <c:v>42592</c:v>
                </c:pt>
                <c:pt idx="2767">
                  <c:v>42593</c:v>
                </c:pt>
                <c:pt idx="2768">
                  <c:v>42594</c:v>
                </c:pt>
                <c:pt idx="2769">
                  <c:v>42597</c:v>
                </c:pt>
                <c:pt idx="2770">
                  <c:v>42598</c:v>
                </c:pt>
                <c:pt idx="2771">
                  <c:v>42599</c:v>
                </c:pt>
                <c:pt idx="2772">
                  <c:v>42600</c:v>
                </c:pt>
                <c:pt idx="2773">
                  <c:v>42601</c:v>
                </c:pt>
                <c:pt idx="2774">
                  <c:v>42604</c:v>
                </c:pt>
                <c:pt idx="2775">
                  <c:v>42605</c:v>
                </c:pt>
                <c:pt idx="2776">
                  <c:v>42606</c:v>
                </c:pt>
                <c:pt idx="2777">
                  <c:v>42607</c:v>
                </c:pt>
                <c:pt idx="2778">
                  <c:v>42608</c:v>
                </c:pt>
                <c:pt idx="2779">
                  <c:v>42611</c:v>
                </c:pt>
                <c:pt idx="2780">
                  <c:v>42612</c:v>
                </c:pt>
                <c:pt idx="2781">
                  <c:v>42613</c:v>
                </c:pt>
                <c:pt idx="2782">
                  <c:v>42614</c:v>
                </c:pt>
                <c:pt idx="2783">
                  <c:v>42615</c:v>
                </c:pt>
                <c:pt idx="2784">
                  <c:v>42618</c:v>
                </c:pt>
                <c:pt idx="2785">
                  <c:v>42619</c:v>
                </c:pt>
                <c:pt idx="2786">
                  <c:v>42620</c:v>
                </c:pt>
                <c:pt idx="2787">
                  <c:v>42621</c:v>
                </c:pt>
                <c:pt idx="2788">
                  <c:v>42622</c:v>
                </c:pt>
                <c:pt idx="2789">
                  <c:v>42625</c:v>
                </c:pt>
                <c:pt idx="2790">
                  <c:v>42626</c:v>
                </c:pt>
                <c:pt idx="2791">
                  <c:v>42627</c:v>
                </c:pt>
                <c:pt idx="2792">
                  <c:v>42628</c:v>
                </c:pt>
                <c:pt idx="2793">
                  <c:v>42629</c:v>
                </c:pt>
                <c:pt idx="2794">
                  <c:v>42632</c:v>
                </c:pt>
                <c:pt idx="2795">
                  <c:v>42633</c:v>
                </c:pt>
                <c:pt idx="2796">
                  <c:v>42634</c:v>
                </c:pt>
                <c:pt idx="2797">
                  <c:v>42635</c:v>
                </c:pt>
                <c:pt idx="2798">
                  <c:v>42636</c:v>
                </c:pt>
                <c:pt idx="2799">
                  <c:v>42639</c:v>
                </c:pt>
                <c:pt idx="2800">
                  <c:v>42640</c:v>
                </c:pt>
                <c:pt idx="2801">
                  <c:v>42641</c:v>
                </c:pt>
                <c:pt idx="2802">
                  <c:v>42642</c:v>
                </c:pt>
                <c:pt idx="2803">
                  <c:v>42643</c:v>
                </c:pt>
                <c:pt idx="2804">
                  <c:v>42646</c:v>
                </c:pt>
                <c:pt idx="2805">
                  <c:v>42647</c:v>
                </c:pt>
                <c:pt idx="2806">
                  <c:v>42648</c:v>
                </c:pt>
                <c:pt idx="2807">
                  <c:v>42649</c:v>
                </c:pt>
                <c:pt idx="2808">
                  <c:v>42650</c:v>
                </c:pt>
                <c:pt idx="2809">
                  <c:v>42653</c:v>
                </c:pt>
                <c:pt idx="2810">
                  <c:v>42654</c:v>
                </c:pt>
                <c:pt idx="2811">
                  <c:v>42655</c:v>
                </c:pt>
                <c:pt idx="2812">
                  <c:v>42656</c:v>
                </c:pt>
                <c:pt idx="2813">
                  <c:v>42657</c:v>
                </c:pt>
                <c:pt idx="2814">
                  <c:v>42660</c:v>
                </c:pt>
                <c:pt idx="2815">
                  <c:v>42661</c:v>
                </c:pt>
                <c:pt idx="2816">
                  <c:v>42662</c:v>
                </c:pt>
                <c:pt idx="2817">
                  <c:v>42663</c:v>
                </c:pt>
                <c:pt idx="2818">
                  <c:v>42664</c:v>
                </c:pt>
                <c:pt idx="2819">
                  <c:v>42667</c:v>
                </c:pt>
                <c:pt idx="2820">
                  <c:v>42668</c:v>
                </c:pt>
                <c:pt idx="2821">
                  <c:v>42669</c:v>
                </c:pt>
                <c:pt idx="2822">
                  <c:v>42670</c:v>
                </c:pt>
                <c:pt idx="2823">
                  <c:v>42671</c:v>
                </c:pt>
                <c:pt idx="2824">
                  <c:v>42674</c:v>
                </c:pt>
                <c:pt idx="2825">
                  <c:v>42675</c:v>
                </c:pt>
                <c:pt idx="2826">
                  <c:v>42676</c:v>
                </c:pt>
                <c:pt idx="2827">
                  <c:v>42677</c:v>
                </c:pt>
                <c:pt idx="2828">
                  <c:v>42678</c:v>
                </c:pt>
                <c:pt idx="2829">
                  <c:v>42681</c:v>
                </c:pt>
                <c:pt idx="2830">
                  <c:v>42682</c:v>
                </c:pt>
                <c:pt idx="2831">
                  <c:v>42683</c:v>
                </c:pt>
                <c:pt idx="2832">
                  <c:v>42684</c:v>
                </c:pt>
                <c:pt idx="2833">
                  <c:v>42685</c:v>
                </c:pt>
                <c:pt idx="2834">
                  <c:v>42688</c:v>
                </c:pt>
                <c:pt idx="2835">
                  <c:v>42689</c:v>
                </c:pt>
                <c:pt idx="2836">
                  <c:v>42690</c:v>
                </c:pt>
                <c:pt idx="2837">
                  <c:v>42691</c:v>
                </c:pt>
                <c:pt idx="2838">
                  <c:v>42692</c:v>
                </c:pt>
                <c:pt idx="2839">
                  <c:v>42695</c:v>
                </c:pt>
                <c:pt idx="2840">
                  <c:v>42696</c:v>
                </c:pt>
                <c:pt idx="2841">
                  <c:v>42697</c:v>
                </c:pt>
                <c:pt idx="2842">
                  <c:v>42698</c:v>
                </c:pt>
                <c:pt idx="2843">
                  <c:v>42699</c:v>
                </c:pt>
                <c:pt idx="2844">
                  <c:v>42702</c:v>
                </c:pt>
                <c:pt idx="2845">
                  <c:v>42703</c:v>
                </c:pt>
                <c:pt idx="2846">
                  <c:v>42704</c:v>
                </c:pt>
                <c:pt idx="2847">
                  <c:v>42705</c:v>
                </c:pt>
                <c:pt idx="2848">
                  <c:v>42706</c:v>
                </c:pt>
                <c:pt idx="2849">
                  <c:v>42709</c:v>
                </c:pt>
                <c:pt idx="2850">
                  <c:v>42710</c:v>
                </c:pt>
                <c:pt idx="2851">
                  <c:v>42711</c:v>
                </c:pt>
                <c:pt idx="2852">
                  <c:v>42712</c:v>
                </c:pt>
                <c:pt idx="2853">
                  <c:v>42713</c:v>
                </c:pt>
                <c:pt idx="2854">
                  <c:v>42716</c:v>
                </c:pt>
                <c:pt idx="2855">
                  <c:v>42717</c:v>
                </c:pt>
                <c:pt idx="2856">
                  <c:v>42718</c:v>
                </c:pt>
                <c:pt idx="2857">
                  <c:v>42719</c:v>
                </c:pt>
                <c:pt idx="2858">
                  <c:v>42720</c:v>
                </c:pt>
                <c:pt idx="2859">
                  <c:v>42723</c:v>
                </c:pt>
                <c:pt idx="2860">
                  <c:v>42724</c:v>
                </c:pt>
                <c:pt idx="2861">
                  <c:v>42725</c:v>
                </c:pt>
                <c:pt idx="2862">
                  <c:v>42726</c:v>
                </c:pt>
                <c:pt idx="2863">
                  <c:v>42727</c:v>
                </c:pt>
                <c:pt idx="2864">
                  <c:v>42730</c:v>
                </c:pt>
                <c:pt idx="2865">
                  <c:v>42731</c:v>
                </c:pt>
                <c:pt idx="2866">
                  <c:v>42732</c:v>
                </c:pt>
                <c:pt idx="2867">
                  <c:v>42733</c:v>
                </c:pt>
                <c:pt idx="2868">
                  <c:v>42734</c:v>
                </c:pt>
                <c:pt idx="2869">
                  <c:v>42737</c:v>
                </c:pt>
                <c:pt idx="2870">
                  <c:v>42738</c:v>
                </c:pt>
                <c:pt idx="2871">
                  <c:v>42739</c:v>
                </c:pt>
                <c:pt idx="2872">
                  <c:v>42740</c:v>
                </c:pt>
                <c:pt idx="2873">
                  <c:v>42741</c:v>
                </c:pt>
                <c:pt idx="2874">
                  <c:v>42744</c:v>
                </c:pt>
                <c:pt idx="2875">
                  <c:v>42745</c:v>
                </c:pt>
                <c:pt idx="2876">
                  <c:v>42746</c:v>
                </c:pt>
                <c:pt idx="2877">
                  <c:v>42747</c:v>
                </c:pt>
                <c:pt idx="2878">
                  <c:v>42748</c:v>
                </c:pt>
                <c:pt idx="2879">
                  <c:v>42751</c:v>
                </c:pt>
                <c:pt idx="2880">
                  <c:v>42752</c:v>
                </c:pt>
                <c:pt idx="2881">
                  <c:v>42753</c:v>
                </c:pt>
                <c:pt idx="2882">
                  <c:v>42754</c:v>
                </c:pt>
                <c:pt idx="2883">
                  <c:v>42755</c:v>
                </c:pt>
                <c:pt idx="2884">
                  <c:v>42758</c:v>
                </c:pt>
                <c:pt idx="2885">
                  <c:v>42759</c:v>
                </c:pt>
                <c:pt idx="2886">
                  <c:v>42760</c:v>
                </c:pt>
                <c:pt idx="2887">
                  <c:v>42761</c:v>
                </c:pt>
                <c:pt idx="2888">
                  <c:v>42762</c:v>
                </c:pt>
                <c:pt idx="2889">
                  <c:v>42765</c:v>
                </c:pt>
                <c:pt idx="2890">
                  <c:v>42766</c:v>
                </c:pt>
                <c:pt idx="2891">
                  <c:v>42767</c:v>
                </c:pt>
                <c:pt idx="2892">
                  <c:v>42768</c:v>
                </c:pt>
                <c:pt idx="2893">
                  <c:v>42769</c:v>
                </c:pt>
                <c:pt idx="2894">
                  <c:v>42772</c:v>
                </c:pt>
                <c:pt idx="2895">
                  <c:v>42773</c:v>
                </c:pt>
                <c:pt idx="2896">
                  <c:v>42774</c:v>
                </c:pt>
                <c:pt idx="2897">
                  <c:v>42775</c:v>
                </c:pt>
                <c:pt idx="2898">
                  <c:v>42776</c:v>
                </c:pt>
                <c:pt idx="2899">
                  <c:v>42779</c:v>
                </c:pt>
                <c:pt idx="2900">
                  <c:v>42780</c:v>
                </c:pt>
                <c:pt idx="2901">
                  <c:v>42781</c:v>
                </c:pt>
                <c:pt idx="2902">
                  <c:v>42782</c:v>
                </c:pt>
                <c:pt idx="2903">
                  <c:v>42783</c:v>
                </c:pt>
                <c:pt idx="2904">
                  <c:v>42786</c:v>
                </c:pt>
                <c:pt idx="2905">
                  <c:v>42787</c:v>
                </c:pt>
                <c:pt idx="2906">
                  <c:v>42788</c:v>
                </c:pt>
                <c:pt idx="2907">
                  <c:v>42789</c:v>
                </c:pt>
                <c:pt idx="2908">
                  <c:v>42790</c:v>
                </c:pt>
                <c:pt idx="2909">
                  <c:v>42793</c:v>
                </c:pt>
                <c:pt idx="2910">
                  <c:v>42794</c:v>
                </c:pt>
                <c:pt idx="2911">
                  <c:v>42795</c:v>
                </c:pt>
                <c:pt idx="2912">
                  <c:v>42796</c:v>
                </c:pt>
                <c:pt idx="2913">
                  <c:v>42797</c:v>
                </c:pt>
                <c:pt idx="2914">
                  <c:v>42800</c:v>
                </c:pt>
                <c:pt idx="2915">
                  <c:v>42801</c:v>
                </c:pt>
                <c:pt idx="2916">
                  <c:v>42802</c:v>
                </c:pt>
                <c:pt idx="2917">
                  <c:v>42803</c:v>
                </c:pt>
                <c:pt idx="2918">
                  <c:v>42804</c:v>
                </c:pt>
                <c:pt idx="2919">
                  <c:v>42807</c:v>
                </c:pt>
                <c:pt idx="2920">
                  <c:v>42808</c:v>
                </c:pt>
                <c:pt idx="2921">
                  <c:v>42809</c:v>
                </c:pt>
                <c:pt idx="2922">
                  <c:v>42810</c:v>
                </c:pt>
                <c:pt idx="2923">
                  <c:v>42811</c:v>
                </c:pt>
                <c:pt idx="2924">
                  <c:v>42814</c:v>
                </c:pt>
                <c:pt idx="2925">
                  <c:v>42815</c:v>
                </c:pt>
                <c:pt idx="2926">
                  <c:v>42816</c:v>
                </c:pt>
                <c:pt idx="2927">
                  <c:v>42817</c:v>
                </c:pt>
                <c:pt idx="2928">
                  <c:v>42818</c:v>
                </c:pt>
                <c:pt idx="2929">
                  <c:v>42821</c:v>
                </c:pt>
                <c:pt idx="2930">
                  <c:v>42822</c:v>
                </c:pt>
                <c:pt idx="2931">
                  <c:v>42823</c:v>
                </c:pt>
                <c:pt idx="2932">
                  <c:v>42824</c:v>
                </c:pt>
                <c:pt idx="2933">
                  <c:v>42825</c:v>
                </c:pt>
                <c:pt idx="2934">
                  <c:v>42828</c:v>
                </c:pt>
                <c:pt idx="2935">
                  <c:v>42829</c:v>
                </c:pt>
                <c:pt idx="2936">
                  <c:v>42830</c:v>
                </c:pt>
                <c:pt idx="2937">
                  <c:v>42831</c:v>
                </c:pt>
                <c:pt idx="2938">
                  <c:v>42832</c:v>
                </c:pt>
                <c:pt idx="2939">
                  <c:v>42835</c:v>
                </c:pt>
                <c:pt idx="2940">
                  <c:v>42836</c:v>
                </c:pt>
                <c:pt idx="2941">
                  <c:v>42837</c:v>
                </c:pt>
                <c:pt idx="2942">
                  <c:v>42838</c:v>
                </c:pt>
                <c:pt idx="2943">
                  <c:v>42839</c:v>
                </c:pt>
                <c:pt idx="2944">
                  <c:v>42842</c:v>
                </c:pt>
                <c:pt idx="2945">
                  <c:v>42843</c:v>
                </c:pt>
                <c:pt idx="2946">
                  <c:v>42844</c:v>
                </c:pt>
                <c:pt idx="2947">
                  <c:v>42845</c:v>
                </c:pt>
                <c:pt idx="2948">
                  <c:v>42846</c:v>
                </c:pt>
                <c:pt idx="2949">
                  <c:v>42849</c:v>
                </c:pt>
                <c:pt idx="2950">
                  <c:v>42850</c:v>
                </c:pt>
                <c:pt idx="2951">
                  <c:v>42851</c:v>
                </c:pt>
                <c:pt idx="2952">
                  <c:v>42852</c:v>
                </c:pt>
                <c:pt idx="2953">
                  <c:v>42853</c:v>
                </c:pt>
                <c:pt idx="2954">
                  <c:v>42856</c:v>
                </c:pt>
                <c:pt idx="2955">
                  <c:v>42857</c:v>
                </c:pt>
                <c:pt idx="2956">
                  <c:v>42858</c:v>
                </c:pt>
                <c:pt idx="2957">
                  <c:v>42859</c:v>
                </c:pt>
                <c:pt idx="2958">
                  <c:v>42860</c:v>
                </c:pt>
                <c:pt idx="2959">
                  <c:v>42863</c:v>
                </c:pt>
                <c:pt idx="2960">
                  <c:v>42864</c:v>
                </c:pt>
                <c:pt idx="2961">
                  <c:v>42865</c:v>
                </c:pt>
                <c:pt idx="2962">
                  <c:v>42866</c:v>
                </c:pt>
                <c:pt idx="2963">
                  <c:v>42867</c:v>
                </c:pt>
                <c:pt idx="2964">
                  <c:v>42870</c:v>
                </c:pt>
                <c:pt idx="2965">
                  <c:v>42871</c:v>
                </c:pt>
                <c:pt idx="2966">
                  <c:v>42872</c:v>
                </c:pt>
                <c:pt idx="2967">
                  <c:v>42873</c:v>
                </c:pt>
                <c:pt idx="2968">
                  <c:v>42874</c:v>
                </c:pt>
                <c:pt idx="2969">
                  <c:v>42877</c:v>
                </c:pt>
                <c:pt idx="2970">
                  <c:v>42878</c:v>
                </c:pt>
                <c:pt idx="2971">
                  <c:v>42879</c:v>
                </c:pt>
                <c:pt idx="2972">
                  <c:v>42880</c:v>
                </c:pt>
                <c:pt idx="2973">
                  <c:v>42881</c:v>
                </c:pt>
                <c:pt idx="2974">
                  <c:v>42884</c:v>
                </c:pt>
                <c:pt idx="2975">
                  <c:v>42885</c:v>
                </c:pt>
                <c:pt idx="2976">
                  <c:v>42886</c:v>
                </c:pt>
                <c:pt idx="2977">
                  <c:v>42887</c:v>
                </c:pt>
                <c:pt idx="2978">
                  <c:v>42888</c:v>
                </c:pt>
                <c:pt idx="2979">
                  <c:v>42891</c:v>
                </c:pt>
                <c:pt idx="2980">
                  <c:v>42892</c:v>
                </c:pt>
                <c:pt idx="2981">
                  <c:v>42893</c:v>
                </c:pt>
                <c:pt idx="2982">
                  <c:v>42894</c:v>
                </c:pt>
                <c:pt idx="2983">
                  <c:v>42895</c:v>
                </c:pt>
                <c:pt idx="2984">
                  <c:v>42898</c:v>
                </c:pt>
                <c:pt idx="2985">
                  <c:v>42899</c:v>
                </c:pt>
                <c:pt idx="2986">
                  <c:v>42900</c:v>
                </c:pt>
                <c:pt idx="2987">
                  <c:v>42901</c:v>
                </c:pt>
                <c:pt idx="2988">
                  <c:v>42902</c:v>
                </c:pt>
                <c:pt idx="2989">
                  <c:v>42905</c:v>
                </c:pt>
                <c:pt idx="2990">
                  <c:v>42906</c:v>
                </c:pt>
                <c:pt idx="2991">
                  <c:v>42907</c:v>
                </c:pt>
                <c:pt idx="2992">
                  <c:v>42908</c:v>
                </c:pt>
                <c:pt idx="2993">
                  <c:v>42909</c:v>
                </c:pt>
                <c:pt idx="2994">
                  <c:v>42912</c:v>
                </c:pt>
                <c:pt idx="2995">
                  <c:v>42913</c:v>
                </c:pt>
                <c:pt idx="2996">
                  <c:v>42914</c:v>
                </c:pt>
                <c:pt idx="2997">
                  <c:v>42915</c:v>
                </c:pt>
                <c:pt idx="2998">
                  <c:v>42916</c:v>
                </c:pt>
                <c:pt idx="2999">
                  <c:v>42919</c:v>
                </c:pt>
                <c:pt idx="3000">
                  <c:v>42920</c:v>
                </c:pt>
                <c:pt idx="3001">
                  <c:v>42921</c:v>
                </c:pt>
                <c:pt idx="3002">
                  <c:v>42922</c:v>
                </c:pt>
                <c:pt idx="3003">
                  <c:v>42923</c:v>
                </c:pt>
                <c:pt idx="3004">
                  <c:v>42926</c:v>
                </c:pt>
                <c:pt idx="3005">
                  <c:v>42927</c:v>
                </c:pt>
                <c:pt idx="3006">
                  <c:v>42928</c:v>
                </c:pt>
                <c:pt idx="3007">
                  <c:v>42929</c:v>
                </c:pt>
                <c:pt idx="3008">
                  <c:v>42930</c:v>
                </c:pt>
                <c:pt idx="3009">
                  <c:v>42933</c:v>
                </c:pt>
                <c:pt idx="3010">
                  <c:v>42934</c:v>
                </c:pt>
                <c:pt idx="3011">
                  <c:v>42935</c:v>
                </c:pt>
                <c:pt idx="3012">
                  <c:v>42936</c:v>
                </c:pt>
                <c:pt idx="3013">
                  <c:v>42937</c:v>
                </c:pt>
                <c:pt idx="3014">
                  <c:v>42940</c:v>
                </c:pt>
                <c:pt idx="3015">
                  <c:v>42941</c:v>
                </c:pt>
                <c:pt idx="3016">
                  <c:v>42942</c:v>
                </c:pt>
                <c:pt idx="3017">
                  <c:v>42943</c:v>
                </c:pt>
                <c:pt idx="3018">
                  <c:v>42944</c:v>
                </c:pt>
                <c:pt idx="3019">
                  <c:v>42947</c:v>
                </c:pt>
                <c:pt idx="3020">
                  <c:v>42948</c:v>
                </c:pt>
                <c:pt idx="3021">
                  <c:v>42949</c:v>
                </c:pt>
                <c:pt idx="3022">
                  <c:v>42950</c:v>
                </c:pt>
                <c:pt idx="3023">
                  <c:v>42951</c:v>
                </c:pt>
                <c:pt idx="3024">
                  <c:v>42954</c:v>
                </c:pt>
                <c:pt idx="3025">
                  <c:v>42955</c:v>
                </c:pt>
                <c:pt idx="3026">
                  <c:v>42956</c:v>
                </c:pt>
                <c:pt idx="3027">
                  <c:v>42957</c:v>
                </c:pt>
                <c:pt idx="3028">
                  <c:v>42958</c:v>
                </c:pt>
                <c:pt idx="3029">
                  <c:v>42961</c:v>
                </c:pt>
                <c:pt idx="3030">
                  <c:v>42962</c:v>
                </c:pt>
                <c:pt idx="3031">
                  <c:v>42963</c:v>
                </c:pt>
                <c:pt idx="3032">
                  <c:v>42964</c:v>
                </c:pt>
                <c:pt idx="3033">
                  <c:v>42965</c:v>
                </c:pt>
                <c:pt idx="3034">
                  <c:v>42968</c:v>
                </c:pt>
                <c:pt idx="3035">
                  <c:v>42969</c:v>
                </c:pt>
                <c:pt idx="3036">
                  <c:v>42970</c:v>
                </c:pt>
                <c:pt idx="3037">
                  <c:v>42971</c:v>
                </c:pt>
                <c:pt idx="3038">
                  <c:v>42972</c:v>
                </c:pt>
                <c:pt idx="3039">
                  <c:v>42975</c:v>
                </c:pt>
                <c:pt idx="3040">
                  <c:v>42976</c:v>
                </c:pt>
                <c:pt idx="3041">
                  <c:v>42977</c:v>
                </c:pt>
                <c:pt idx="3042">
                  <c:v>42978</c:v>
                </c:pt>
                <c:pt idx="3043">
                  <c:v>42979</c:v>
                </c:pt>
                <c:pt idx="3044">
                  <c:v>42982</c:v>
                </c:pt>
                <c:pt idx="3045">
                  <c:v>42983</c:v>
                </c:pt>
                <c:pt idx="3046">
                  <c:v>42984</c:v>
                </c:pt>
                <c:pt idx="3047">
                  <c:v>42985</c:v>
                </c:pt>
                <c:pt idx="3048">
                  <c:v>42986</c:v>
                </c:pt>
                <c:pt idx="3049">
                  <c:v>42989</c:v>
                </c:pt>
                <c:pt idx="3050">
                  <c:v>42990</c:v>
                </c:pt>
                <c:pt idx="3051">
                  <c:v>42991</c:v>
                </c:pt>
                <c:pt idx="3052">
                  <c:v>42992</c:v>
                </c:pt>
                <c:pt idx="3053">
                  <c:v>42993</c:v>
                </c:pt>
                <c:pt idx="3054">
                  <c:v>42996</c:v>
                </c:pt>
                <c:pt idx="3055">
                  <c:v>42997</c:v>
                </c:pt>
                <c:pt idx="3056">
                  <c:v>42998</c:v>
                </c:pt>
                <c:pt idx="3057">
                  <c:v>42999</c:v>
                </c:pt>
                <c:pt idx="3058">
                  <c:v>43000</c:v>
                </c:pt>
                <c:pt idx="3059">
                  <c:v>43003</c:v>
                </c:pt>
                <c:pt idx="3060">
                  <c:v>43004</c:v>
                </c:pt>
                <c:pt idx="3061">
                  <c:v>43005</c:v>
                </c:pt>
                <c:pt idx="3062">
                  <c:v>43006</c:v>
                </c:pt>
                <c:pt idx="3063">
                  <c:v>43007</c:v>
                </c:pt>
                <c:pt idx="3064">
                  <c:v>43010</c:v>
                </c:pt>
                <c:pt idx="3065">
                  <c:v>43011</c:v>
                </c:pt>
                <c:pt idx="3066">
                  <c:v>43012</c:v>
                </c:pt>
                <c:pt idx="3067">
                  <c:v>43013</c:v>
                </c:pt>
                <c:pt idx="3068">
                  <c:v>43014</c:v>
                </c:pt>
                <c:pt idx="3069">
                  <c:v>43017</c:v>
                </c:pt>
                <c:pt idx="3070">
                  <c:v>43018</c:v>
                </c:pt>
                <c:pt idx="3071">
                  <c:v>43019</c:v>
                </c:pt>
                <c:pt idx="3072">
                  <c:v>43020</c:v>
                </c:pt>
                <c:pt idx="3073">
                  <c:v>43021</c:v>
                </c:pt>
                <c:pt idx="3074">
                  <c:v>43024</c:v>
                </c:pt>
                <c:pt idx="3075">
                  <c:v>43025</c:v>
                </c:pt>
                <c:pt idx="3076">
                  <c:v>43026</c:v>
                </c:pt>
                <c:pt idx="3077">
                  <c:v>43027</c:v>
                </c:pt>
                <c:pt idx="3078">
                  <c:v>43028</c:v>
                </c:pt>
                <c:pt idx="3079">
                  <c:v>43031</c:v>
                </c:pt>
                <c:pt idx="3080">
                  <c:v>43032</c:v>
                </c:pt>
                <c:pt idx="3081">
                  <c:v>43033</c:v>
                </c:pt>
                <c:pt idx="3082">
                  <c:v>43034</c:v>
                </c:pt>
                <c:pt idx="3083">
                  <c:v>43035</c:v>
                </c:pt>
                <c:pt idx="3084">
                  <c:v>43038</c:v>
                </c:pt>
                <c:pt idx="3085">
                  <c:v>43039</c:v>
                </c:pt>
                <c:pt idx="3086">
                  <c:v>43040</c:v>
                </c:pt>
                <c:pt idx="3087">
                  <c:v>43041</c:v>
                </c:pt>
                <c:pt idx="3088">
                  <c:v>43042</c:v>
                </c:pt>
                <c:pt idx="3089">
                  <c:v>43045</c:v>
                </c:pt>
                <c:pt idx="3090">
                  <c:v>43046</c:v>
                </c:pt>
                <c:pt idx="3091">
                  <c:v>43047</c:v>
                </c:pt>
                <c:pt idx="3092">
                  <c:v>43048</c:v>
                </c:pt>
                <c:pt idx="3093">
                  <c:v>43049</c:v>
                </c:pt>
                <c:pt idx="3094">
                  <c:v>43052</c:v>
                </c:pt>
                <c:pt idx="3095">
                  <c:v>43053</c:v>
                </c:pt>
                <c:pt idx="3096">
                  <c:v>43054</c:v>
                </c:pt>
                <c:pt idx="3097">
                  <c:v>43055</c:v>
                </c:pt>
                <c:pt idx="3098">
                  <c:v>43056</c:v>
                </c:pt>
                <c:pt idx="3099">
                  <c:v>43059</c:v>
                </c:pt>
                <c:pt idx="3100">
                  <c:v>43060</c:v>
                </c:pt>
                <c:pt idx="3101">
                  <c:v>43061</c:v>
                </c:pt>
                <c:pt idx="3102">
                  <c:v>43062</c:v>
                </c:pt>
                <c:pt idx="3103">
                  <c:v>43063</c:v>
                </c:pt>
                <c:pt idx="3104">
                  <c:v>43066</c:v>
                </c:pt>
                <c:pt idx="3105">
                  <c:v>43067</c:v>
                </c:pt>
                <c:pt idx="3106">
                  <c:v>43068</c:v>
                </c:pt>
                <c:pt idx="3107">
                  <c:v>43069</c:v>
                </c:pt>
                <c:pt idx="3108">
                  <c:v>43070</c:v>
                </c:pt>
                <c:pt idx="3109">
                  <c:v>43073</c:v>
                </c:pt>
                <c:pt idx="3110">
                  <c:v>43074</c:v>
                </c:pt>
                <c:pt idx="3111">
                  <c:v>43075</c:v>
                </c:pt>
                <c:pt idx="3112">
                  <c:v>43076</c:v>
                </c:pt>
                <c:pt idx="3113">
                  <c:v>43077</c:v>
                </c:pt>
                <c:pt idx="3114">
                  <c:v>43080</c:v>
                </c:pt>
                <c:pt idx="3115">
                  <c:v>43081</c:v>
                </c:pt>
                <c:pt idx="3116">
                  <c:v>43082</c:v>
                </c:pt>
                <c:pt idx="3117">
                  <c:v>43083</c:v>
                </c:pt>
                <c:pt idx="3118">
                  <c:v>43084</c:v>
                </c:pt>
                <c:pt idx="3119">
                  <c:v>43087</c:v>
                </c:pt>
                <c:pt idx="3120">
                  <c:v>43088</c:v>
                </c:pt>
                <c:pt idx="3121">
                  <c:v>43089</c:v>
                </c:pt>
                <c:pt idx="3122">
                  <c:v>43090</c:v>
                </c:pt>
                <c:pt idx="3123">
                  <c:v>43091</c:v>
                </c:pt>
                <c:pt idx="3124">
                  <c:v>43094</c:v>
                </c:pt>
                <c:pt idx="3125">
                  <c:v>43095</c:v>
                </c:pt>
                <c:pt idx="3126">
                  <c:v>43096</c:v>
                </c:pt>
                <c:pt idx="3127">
                  <c:v>43097</c:v>
                </c:pt>
                <c:pt idx="3128">
                  <c:v>43098</c:v>
                </c:pt>
                <c:pt idx="3129">
                  <c:v>43102</c:v>
                </c:pt>
                <c:pt idx="3130">
                  <c:v>43103</c:v>
                </c:pt>
                <c:pt idx="3131">
                  <c:v>43104</c:v>
                </c:pt>
                <c:pt idx="3132">
                  <c:v>43105</c:v>
                </c:pt>
                <c:pt idx="3133">
                  <c:v>43108</c:v>
                </c:pt>
                <c:pt idx="3134">
                  <c:v>43109</c:v>
                </c:pt>
                <c:pt idx="3135">
                  <c:v>43110</c:v>
                </c:pt>
                <c:pt idx="3136">
                  <c:v>43111</c:v>
                </c:pt>
                <c:pt idx="3137">
                  <c:v>43112</c:v>
                </c:pt>
                <c:pt idx="3138">
                  <c:v>43115</c:v>
                </c:pt>
                <c:pt idx="3139">
                  <c:v>43116</c:v>
                </c:pt>
                <c:pt idx="3140">
                  <c:v>43117</c:v>
                </c:pt>
                <c:pt idx="3141">
                  <c:v>43118</c:v>
                </c:pt>
                <c:pt idx="3142">
                  <c:v>43119</c:v>
                </c:pt>
                <c:pt idx="3143">
                  <c:v>43122</c:v>
                </c:pt>
                <c:pt idx="3144">
                  <c:v>43123</c:v>
                </c:pt>
                <c:pt idx="3145">
                  <c:v>43124</c:v>
                </c:pt>
                <c:pt idx="3146">
                  <c:v>43125</c:v>
                </c:pt>
                <c:pt idx="3147">
                  <c:v>43126</c:v>
                </c:pt>
                <c:pt idx="3148">
                  <c:v>43129</c:v>
                </c:pt>
                <c:pt idx="3149">
                  <c:v>43130</c:v>
                </c:pt>
                <c:pt idx="3150">
                  <c:v>43131</c:v>
                </c:pt>
                <c:pt idx="3151">
                  <c:v>43132</c:v>
                </c:pt>
                <c:pt idx="3152">
                  <c:v>43133</c:v>
                </c:pt>
                <c:pt idx="3153">
                  <c:v>43136</c:v>
                </c:pt>
                <c:pt idx="3154">
                  <c:v>43137</c:v>
                </c:pt>
                <c:pt idx="3155">
                  <c:v>43138</c:v>
                </c:pt>
                <c:pt idx="3156">
                  <c:v>43139</c:v>
                </c:pt>
                <c:pt idx="3157">
                  <c:v>43140</c:v>
                </c:pt>
                <c:pt idx="3158">
                  <c:v>43143</c:v>
                </c:pt>
                <c:pt idx="3159">
                  <c:v>43144</c:v>
                </c:pt>
                <c:pt idx="3160">
                  <c:v>43145</c:v>
                </c:pt>
                <c:pt idx="3161">
                  <c:v>43146</c:v>
                </c:pt>
                <c:pt idx="3162">
                  <c:v>43147</c:v>
                </c:pt>
                <c:pt idx="3163">
                  <c:v>43150</c:v>
                </c:pt>
                <c:pt idx="3164">
                  <c:v>43151</c:v>
                </c:pt>
                <c:pt idx="3165">
                  <c:v>43152</c:v>
                </c:pt>
                <c:pt idx="3166">
                  <c:v>43153</c:v>
                </c:pt>
                <c:pt idx="3167">
                  <c:v>43154</c:v>
                </c:pt>
                <c:pt idx="3168">
                  <c:v>43157</c:v>
                </c:pt>
                <c:pt idx="3169">
                  <c:v>43158</c:v>
                </c:pt>
                <c:pt idx="3170">
                  <c:v>43159</c:v>
                </c:pt>
                <c:pt idx="3171">
                  <c:v>43160</c:v>
                </c:pt>
                <c:pt idx="3172">
                  <c:v>43161</c:v>
                </c:pt>
                <c:pt idx="3173">
                  <c:v>43164</c:v>
                </c:pt>
                <c:pt idx="3174">
                  <c:v>43165</c:v>
                </c:pt>
                <c:pt idx="3175">
                  <c:v>43166</c:v>
                </c:pt>
                <c:pt idx="3176">
                  <c:v>43167</c:v>
                </c:pt>
                <c:pt idx="3177">
                  <c:v>43168</c:v>
                </c:pt>
                <c:pt idx="3178">
                  <c:v>43171</c:v>
                </c:pt>
                <c:pt idx="3179">
                  <c:v>43172</c:v>
                </c:pt>
                <c:pt idx="3180">
                  <c:v>43173</c:v>
                </c:pt>
                <c:pt idx="3181">
                  <c:v>43174</c:v>
                </c:pt>
                <c:pt idx="3182">
                  <c:v>43175</c:v>
                </c:pt>
                <c:pt idx="3183">
                  <c:v>43178</c:v>
                </c:pt>
                <c:pt idx="3184">
                  <c:v>43179</c:v>
                </c:pt>
                <c:pt idx="3185">
                  <c:v>43180</c:v>
                </c:pt>
                <c:pt idx="3186">
                  <c:v>43181</c:v>
                </c:pt>
                <c:pt idx="3187">
                  <c:v>43182</c:v>
                </c:pt>
                <c:pt idx="3188">
                  <c:v>43185</c:v>
                </c:pt>
                <c:pt idx="3189">
                  <c:v>43186</c:v>
                </c:pt>
                <c:pt idx="3190">
                  <c:v>43187</c:v>
                </c:pt>
                <c:pt idx="3191">
                  <c:v>43188</c:v>
                </c:pt>
                <c:pt idx="3192">
                  <c:v>43189</c:v>
                </c:pt>
                <c:pt idx="3193">
                  <c:v>43192</c:v>
                </c:pt>
                <c:pt idx="3194">
                  <c:v>43193</c:v>
                </c:pt>
                <c:pt idx="3195">
                  <c:v>43194</c:v>
                </c:pt>
                <c:pt idx="3196">
                  <c:v>43195</c:v>
                </c:pt>
                <c:pt idx="3197">
                  <c:v>43196</c:v>
                </c:pt>
                <c:pt idx="3198">
                  <c:v>43199</c:v>
                </c:pt>
                <c:pt idx="3199">
                  <c:v>43200</c:v>
                </c:pt>
                <c:pt idx="3200">
                  <c:v>43201</c:v>
                </c:pt>
                <c:pt idx="3201">
                  <c:v>43202</c:v>
                </c:pt>
                <c:pt idx="3202">
                  <c:v>43203</c:v>
                </c:pt>
                <c:pt idx="3203">
                  <c:v>43206</c:v>
                </c:pt>
                <c:pt idx="3204">
                  <c:v>43207</c:v>
                </c:pt>
                <c:pt idx="3205">
                  <c:v>43208</c:v>
                </c:pt>
                <c:pt idx="3206">
                  <c:v>43209</c:v>
                </c:pt>
                <c:pt idx="3207">
                  <c:v>43210</c:v>
                </c:pt>
                <c:pt idx="3208">
                  <c:v>43213</c:v>
                </c:pt>
                <c:pt idx="3209">
                  <c:v>43214</c:v>
                </c:pt>
                <c:pt idx="3210">
                  <c:v>43215</c:v>
                </c:pt>
                <c:pt idx="3211">
                  <c:v>43216</c:v>
                </c:pt>
                <c:pt idx="3212">
                  <c:v>43217</c:v>
                </c:pt>
                <c:pt idx="3213">
                  <c:v>43220</c:v>
                </c:pt>
                <c:pt idx="3214">
                  <c:v>43221</c:v>
                </c:pt>
                <c:pt idx="3215">
                  <c:v>43222</c:v>
                </c:pt>
                <c:pt idx="3216">
                  <c:v>43223</c:v>
                </c:pt>
                <c:pt idx="3217">
                  <c:v>43224</c:v>
                </c:pt>
                <c:pt idx="3218">
                  <c:v>43227</c:v>
                </c:pt>
                <c:pt idx="3219">
                  <c:v>43228</c:v>
                </c:pt>
                <c:pt idx="3220">
                  <c:v>43229</c:v>
                </c:pt>
                <c:pt idx="3221">
                  <c:v>43230</c:v>
                </c:pt>
                <c:pt idx="3222">
                  <c:v>43231</c:v>
                </c:pt>
                <c:pt idx="3223">
                  <c:v>43234</c:v>
                </c:pt>
                <c:pt idx="3224">
                  <c:v>43235</c:v>
                </c:pt>
                <c:pt idx="3225">
                  <c:v>43236</c:v>
                </c:pt>
                <c:pt idx="3226">
                  <c:v>43237</c:v>
                </c:pt>
                <c:pt idx="3227">
                  <c:v>43238</c:v>
                </c:pt>
                <c:pt idx="3228">
                  <c:v>43241</c:v>
                </c:pt>
                <c:pt idx="3229">
                  <c:v>43242</c:v>
                </c:pt>
                <c:pt idx="3230">
                  <c:v>43243</c:v>
                </c:pt>
                <c:pt idx="3231">
                  <c:v>43244</c:v>
                </c:pt>
                <c:pt idx="3232">
                  <c:v>43245</c:v>
                </c:pt>
                <c:pt idx="3233">
                  <c:v>43248</c:v>
                </c:pt>
                <c:pt idx="3234">
                  <c:v>43249</c:v>
                </c:pt>
                <c:pt idx="3235">
                  <c:v>43250</c:v>
                </c:pt>
                <c:pt idx="3236">
                  <c:v>43251</c:v>
                </c:pt>
                <c:pt idx="3237">
                  <c:v>43252</c:v>
                </c:pt>
                <c:pt idx="3238">
                  <c:v>43255</c:v>
                </c:pt>
                <c:pt idx="3239">
                  <c:v>43256</c:v>
                </c:pt>
                <c:pt idx="3240">
                  <c:v>43257</c:v>
                </c:pt>
                <c:pt idx="3241">
                  <c:v>43258</c:v>
                </c:pt>
                <c:pt idx="3242">
                  <c:v>43259</c:v>
                </c:pt>
                <c:pt idx="3243">
                  <c:v>43262</c:v>
                </c:pt>
                <c:pt idx="3244">
                  <c:v>43263</c:v>
                </c:pt>
                <c:pt idx="3245">
                  <c:v>43264</c:v>
                </c:pt>
                <c:pt idx="3246">
                  <c:v>43265</c:v>
                </c:pt>
                <c:pt idx="3247">
                  <c:v>43266</c:v>
                </c:pt>
                <c:pt idx="3248">
                  <c:v>43269</c:v>
                </c:pt>
                <c:pt idx="3249">
                  <c:v>43270</c:v>
                </c:pt>
                <c:pt idx="3250">
                  <c:v>43271</c:v>
                </c:pt>
                <c:pt idx="3251">
                  <c:v>43272</c:v>
                </c:pt>
                <c:pt idx="3252">
                  <c:v>43273</c:v>
                </c:pt>
                <c:pt idx="3253">
                  <c:v>43276</c:v>
                </c:pt>
                <c:pt idx="3254">
                  <c:v>43277</c:v>
                </c:pt>
                <c:pt idx="3255">
                  <c:v>43278</c:v>
                </c:pt>
                <c:pt idx="3256">
                  <c:v>43279</c:v>
                </c:pt>
                <c:pt idx="3257">
                  <c:v>43280</c:v>
                </c:pt>
                <c:pt idx="3258">
                  <c:v>43283</c:v>
                </c:pt>
                <c:pt idx="3259">
                  <c:v>43284</c:v>
                </c:pt>
                <c:pt idx="3260">
                  <c:v>43285</c:v>
                </c:pt>
                <c:pt idx="3261">
                  <c:v>43286</c:v>
                </c:pt>
                <c:pt idx="3262">
                  <c:v>43287</c:v>
                </c:pt>
                <c:pt idx="3263">
                  <c:v>43290</c:v>
                </c:pt>
                <c:pt idx="3264">
                  <c:v>43291</c:v>
                </c:pt>
                <c:pt idx="3265">
                  <c:v>43292</c:v>
                </c:pt>
                <c:pt idx="3266">
                  <c:v>43293</c:v>
                </c:pt>
                <c:pt idx="3267">
                  <c:v>43294</c:v>
                </c:pt>
                <c:pt idx="3268">
                  <c:v>43297</c:v>
                </c:pt>
                <c:pt idx="3269">
                  <c:v>43298</c:v>
                </c:pt>
                <c:pt idx="3270">
                  <c:v>43299</c:v>
                </c:pt>
                <c:pt idx="3271">
                  <c:v>43300</c:v>
                </c:pt>
                <c:pt idx="3272">
                  <c:v>43301</c:v>
                </c:pt>
                <c:pt idx="3273">
                  <c:v>43304</c:v>
                </c:pt>
                <c:pt idx="3274">
                  <c:v>43305</c:v>
                </c:pt>
                <c:pt idx="3275">
                  <c:v>43306</c:v>
                </c:pt>
                <c:pt idx="3276">
                  <c:v>43307</c:v>
                </c:pt>
                <c:pt idx="3277">
                  <c:v>43308</c:v>
                </c:pt>
                <c:pt idx="3278">
                  <c:v>43311</c:v>
                </c:pt>
                <c:pt idx="3279">
                  <c:v>43312</c:v>
                </c:pt>
                <c:pt idx="3280">
                  <c:v>43313</c:v>
                </c:pt>
                <c:pt idx="3281">
                  <c:v>43314</c:v>
                </c:pt>
                <c:pt idx="3282">
                  <c:v>43315</c:v>
                </c:pt>
                <c:pt idx="3283">
                  <c:v>43318</c:v>
                </c:pt>
                <c:pt idx="3284">
                  <c:v>43319</c:v>
                </c:pt>
                <c:pt idx="3285">
                  <c:v>43320</c:v>
                </c:pt>
                <c:pt idx="3286">
                  <c:v>43321</c:v>
                </c:pt>
                <c:pt idx="3287">
                  <c:v>43322</c:v>
                </c:pt>
                <c:pt idx="3288">
                  <c:v>43325</c:v>
                </c:pt>
                <c:pt idx="3289">
                  <c:v>43326</c:v>
                </c:pt>
                <c:pt idx="3290">
                  <c:v>43327</c:v>
                </c:pt>
                <c:pt idx="3291">
                  <c:v>43328</c:v>
                </c:pt>
                <c:pt idx="3292">
                  <c:v>43329</c:v>
                </c:pt>
                <c:pt idx="3293">
                  <c:v>43332</c:v>
                </c:pt>
                <c:pt idx="3294">
                  <c:v>43333</c:v>
                </c:pt>
                <c:pt idx="3295">
                  <c:v>43334</c:v>
                </c:pt>
                <c:pt idx="3296">
                  <c:v>43335</c:v>
                </c:pt>
                <c:pt idx="3297">
                  <c:v>43336</c:v>
                </c:pt>
                <c:pt idx="3298">
                  <c:v>43339</c:v>
                </c:pt>
                <c:pt idx="3299">
                  <c:v>43340</c:v>
                </c:pt>
                <c:pt idx="3300">
                  <c:v>43341</c:v>
                </c:pt>
                <c:pt idx="3301">
                  <c:v>43342</c:v>
                </c:pt>
                <c:pt idx="3302">
                  <c:v>43343</c:v>
                </c:pt>
                <c:pt idx="3303">
                  <c:v>43346</c:v>
                </c:pt>
                <c:pt idx="3304">
                  <c:v>43347</c:v>
                </c:pt>
                <c:pt idx="3305">
                  <c:v>43348</c:v>
                </c:pt>
                <c:pt idx="3306">
                  <c:v>43349</c:v>
                </c:pt>
                <c:pt idx="3307">
                  <c:v>43350</c:v>
                </c:pt>
                <c:pt idx="3308">
                  <c:v>43353</c:v>
                </c:pt>
                <c:pt idx="3309">
                  <c:v>43354</c:v>
                </c:pt>
                <c:pt idx="3310">
                  <c:v>43355</c:v>
                </c:pt>
                <c:pt idx="3311">
                  <c:v>43356</c:v>
                </c:pt>
                <c:pt idx="3312">
                  <c:v>43357</c:v>
                </c:pt>
                <c:pt idx="3313">
                  <c:v>43360</c:v>
                </c:pt>
                <c:pt idx="3314">
                  <c:v>43361</c:v>
                </c:pt>
                <c:pt idx="3315">
                  <c:v>43362</c:v>
                </c:pt>
                <c:pt idx="3316">
                  <c:v>43363</c:v>
                </c:pt>
                <c:pt idx="3317">
                  <c:v>43364</c:v>
                </c:pt>
                <c:pt idx="3318">
                  <c:v>43367</c:v>
                </c:pt>
                <c:pt idx="3319">
                  <c:v>43368</c:v>
                </c:pt>
                <c:pt idx="3320">
                  <c:v>43369</c:v>
                </c:pt>
                <c:pt idx="3321">
                  <c:v>43370</c:v>
                </c:pt>
                <c:pt idx="3322">
                  <c:v>43371</c:v>
                </c:pt>
                <c:pt idx="3323">
                  <c:v>43374</c:v>
                </c:pt>
                <c:pt idx="3324">
                  <c:v>43375</c:v>
                </c:pt>
                <c:pt idx="3325">
                  <c:v>43376</c:v>
                </c:pt>
                <c:pt idx="3326">
                  <c:v>43377</c:v>
                </c:pt>
                <c:pt idx="3327">
                  <c:v>43378</c:v>
                </c:pt>
                <c:pt idx="3328">
                  <c:v>43381</c:v>
                </c:pt>
                <c:pt idx="3329">
                  <c:v>43382</c:v>
                </c:pt>
                <c:pt idx="3330">
                  <c:v>43383</c:v>
                </c:pt>
                <c:pt idx="3331">
                  <c:v>43384</c:v>
                </c:pt>
                <c:pt idx="3332">
                  <c:v>43385</c:v>
                </c:pt>
                <c:pt idx="3333">
                  <c:v>43388</c:v>
                </c:pt>
                <c:pt idx="3334">
                  <c:v>43389</c:v>
                </c:pt>
                <c:pt idx="3335">
                  <c:v>43390</c:v>
                </c:pt>
                <c:pt idx="3336">
                  <c:v>43391</c:v>
                </c:pt>
                <c:pt idx="3337">
                  <c:v>43392</c:v>
                </c:pt>
                <c:pt idx="3338">
                  <c:v>43395</c:v>
                </c:pt>
                <c:pt idx="3339">
                  <c:v>43396</c:v>
                </c:pt>
                <c:pt idx="3340">
                  <c:v>43397</c:v>
                </c:pt>
                <c:pt idx="3341">
                  <c:v>43398</c:v>
                </c:pt>
                <c:pt idx="3342">
                  <c:v>43399</c:v>
                </c:pt>
                <c:pt idx="3343">
                  <c:v>43402</c:v>
                </c:pt>
                <c:pt idx="3344">
                  <c:v>43403</c:v>
                </c:pt>
                <c:pt idx="3345">
                  <c:v>43404</c:v>
                </c:pt>
                <c:pt idx="3346">
                  <c:v>43405</c:v>
                </c:pt>
                <c:pt idx="3347">
                  <c:v>43406</c:v>
                </c:pt>
                <c:pt idx="3348">
                  <c:v>43409</c:v>
                </c:pt>
                <c:pt idx="3349">
                  <c:v>43410</c:v>
                </c:pt>
                <c:pt idx="3350">
                  <c:v>43411</c:v>
                </c:pt>
                <c:pt idx="3351">
                  <c:v>43412</c:v>
                </c:pt>
                <c:pt idx="3352">
                  <c:v>43413</c:v>
                </c:pt>
                <c:pt idx="3353">
                  <c:v>43416</c:v>
                </c:pt>
                <c:pt idx="3354">
                  <c:v>43417</c:v>
                </c:pt>
                <c:pt idx="3355">
                  <c:v>43418</c:v>
                </c:pt>
                <c:pt idx="3356">
                  <c:v>43419</c:v>
                </c:pt>
                <c:pt idx="3357">
                  <c:v>43420</c:v>
                </c:pt>
                <c:pt idx="3358">
                  <c:v>43423</c:v>
                </c:pt>
                <c:pt idx="3359">
                  <c:v>43424</c:v>
                </c:pt>
                <c:pt idx="3360">
                  <c:v>43425</c:v>
                </c:pt>
                <c:pt idx="3361">
                  <c:v>43426</c:v>
                </c:pt>
                <c:pt idx="3362">
                  <c:v>43427</c:v>
                </c:pt>
                <c:pt idx="3363">
                  <c:v>43430</c:v>
                </c:pt>
                <c:pt idx="3364">
                  <c:v>43431</c:v>
                </c:pt>
                <c:pt idx="3365">
                  <c:v>43432</c:v>
                </c:pt>
                <c:pt idx="3366">
                  <c:v>43433</c:v>
                </c:pt>
                <c:pt idx="3367">
                  <c:v>43434</c:v>
                </c:pt>
                <c:pt idx="3368">
                  <c:v>43437</c:v>
                </c:pt>
                <c:pt idx="3369">
                  <c:v>43438</c:v>
                </c:pt>
                <c:pt idx="3370">
                  <c:v>43439</c:v>
                </c:pt>
                <c:pt idx="3371">
                  <c:v>43440</c:v>
                </c:pt>
                <c:pt idx="3372">
                  <c:v>43441</c:v>
                </c:pt>
                <c:pt idx="3373">
                  <c:v>43444</c:v>
                </c:pt>
                <c:pt idx="3374">
                  <c:v>43445</c:v>
                </c:pt>
                <c:pt idx="3375">
                  <c:v>43446</c:v>
                </c:pt>
                <c:pt idx="3376">
                  <c:v>43447</c:v>
                </c:pt>
                <c:pt idx="3377">
                  <c:v>43448</c:v>
                </c:pt>
                <c:pt idx="3378">
                  <c:v>43451</c:v>
                </c:pt>
                <c:pt idx="3379">
                  <c:v>43452</c:v>
                </c:pt>
                <c:pt idx="3380">
                  <c:v>43453</c:v>
                </c:pt>
                <c:pt idx="3381">
                  <c:v>43454</c:v>
                </c:pt>
                <c:pt idx="3382">
                  <c:v>43455</c:v>
                </c:pt>
                <c:pt idx="3383">
                  <c:v>43458</c:v>
                </c:pt>
                <c:pt idx="3384">
                  <c:v>43459</c:v>
                </c:pt>
                <c:pt idx="3385">
                  <c:v>43460</c:v>
                </c:pt>
                <c:pt idx="3386">
                  <c:v>43461</c:v>
                </c:pt>
                <c:pt idx="3387">
                  <c:v>43462</c:v>
                </c:pt>
                <c:pt idx="3388">
                  <c:v>43465</c:v>
                </c:pt>
                <c:pt idx="3389">
                  <c:v>43466</c:v>
                </c:pt>
                <c:pt idx="3390">
                  <c:v>43467</c:v>
                </c:pt>
                <c:pt idx="3391">
                  <c:v>43468</c:v>
                </c:pt>
                <c:pt idx="3392">
                  <c:v>43469</c:v>
                </c:pt>
                <c:pt idx="3393">
                  <c:v>43472</c:v>
                </c:pt>
                <c:pt idx="3394">
                  <c:v>43473</c:v>
                </c:pt>
                <c:pt idx="3395">
                  <c:v>43474</c:v>
                </c:pt>
                <c:pt idx="3396">
                  <c:v>43475</c:v>
                </c:pt>
                <c:pt idx="3397">
                  <c:v>43476</c:v>
                </c:pt>
                <c:pt idx="3398">
                  <c:v>43479</c:v>
                </c:pt>
                <c:pt idx="3399">
                  <c:v>43480</c:v>
                </c:pt>
                <c:pt idx="3400">
                  <c:v>43481</c:v>
                </c:pt>
                <c:pt idx="3401">
                  <c:v>43482</c:v>
                </c:pt>
                <c:pt idx="3402">
                  <c:v>43483</c:v>
                </c:pt>
                <c:pt idx="3403">
                  <c:v>43486</c:v>
                </c:pt>
                <c:pt idx="3404">
                  <c:v>43487</c:v>
                </c:pt>
                <c:pt idx="3405">
                  <c:v>43488</c:v>
                </c:pt>
                <c:pt idx="3406">
                  <c:v>43489</c:v>
                </c:pt>
                <c:pt idx="3407">
                  <c:v>43490</c:v>
                </c:pt>
                <c:pt idx="3408">
                  <c:v>43493</c:v>
                </c:pt>
                <c:pt idx="3409">
                  <c:v>43494</c:v>
                </c:pt>
                <c:pt idx="3410">
                  <c:v>43495</c:v>
                </c:pt>
                <c:pt idx="3411">
                  <c:v>43496</c:v>
                </c:pt>
                <c:pt idx="3412">
                  <c:v>43497</c:v>
                </c:pt>
                <c:pt idx="3413">
                  <c:v>43500</c:v>
                </c:pt>
                <c:pt idx="3414">
                  <c:v>43501</c:v>
                </c:pt>
                <c:pt idx="3415">
                  <c:v>43502</c:v>
                </c:pt>
                <c:pt idx="3416">
                  <c:v>43503</c:v>
                </c:pt>
                <c:pt idx="3417">
                  <c:v>43504</c:v>
                </c:pt>
                <c:pt idx="3418">
                  <c:v>43507</c:v>
                </c:pt>
                <c:pt idx="3419">
                  <c:v>43508</c:v>
                </c:pt>
                <c:pt idx="3420">
                  <c:v>43509</c:v>
                </c:pt>
                <c:pt idx="3421">
                  <c:v>43510</c:v>
                </c:pt>
                <c:pt idx="3422">
                  <c:v>43511</c:v>
                </c:pt>
                <c:pt idx="3423">
                  <c:v>43514</c:v>
                </c:pt>
                <c:pt idx="3424">
                  <c:v>43515</c:v>
                </c:pt>
                <c:pt idx="3425">
                  <c:v>43516</c:v>
                </c:pt>
                <c:pt idx="3426">
                  <c:v>43517</c:v>
                </c:pt>
                <c:pt idx="3427">
                  <c:v>43518</c:v>
                </c:pt>
                <c:pt idx="3428">
                  <c:v>43521</c:v>
                </c:pt>
                <c:pt idx="3429">
                  <c:v>43522</c:v>
                </c:pt>
                <c:pt idx="3430">
                  <c:v>43523</c:v>
                </c:pt>
                <c:pt idx="3431">
                  <c:v>43524</c:v>
                </c:pt>
              </c:numCache>
            </c:numRef>
          </c:cat>
          <c:val>
            <c:numRef>
              <c:f>'32A'!$E$2:$E$50000</c:f>
              <c:numCache>
                <c:formatCode>General</c:formatCode>
                <c:ptCount val="49999"/>
                <c:pt idx="0">
                  <c:v>2.1017209291574299E-3</c:v>
                </c:pt>
                <c:pt idx="1">
                  <c:v>4.2913401616620798E-3</c:v>
                </c:pt>
                <c:pt idx="2">
                  <c:v>8.7318597790142193E-3</c:v>
                </c:pt>
                <c:pt idx="3">
                  <c:v>9.6610793413462199E-3</c:v>
                </c:pt>
                <c:pt idx="4">
                  <c:v>8.1041628292825296E-3</c:v>
                </c:pt>
                <c:pt idx="5">
                  <c:v>1.3983529085375E-2</c:v>
                </c:pt>
                <c:pt idx="6">
                  <c:v>1.5016058046529401E-2</c:v>
                </c:pt>
                <c:pt idx="7">
                  <c:v>1.6457777784157902E-2</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1.6250501541934099E-2</c:v>
                </c:pt>
                <c:pt idx="529">
                  <c:v>0</c:v>
                </c:pt>
                <c:pt idx="530">
                  <c:v>1.5402483805398199E-2</c:v>
                </c:pt>
                <c:pt idx="531">
                  <c:v>1.4930150281626401E-2</c:v>
                </c:pt>
                <c:pt idx="532">
                  <c:v>2.9046488202120701E-2</c:v>
                </c:pt>
                <c:pt idx="533">
                  <c:v>4.27720012877729E-2</c:v>
                </c:pt>
                <c:pt idx="534">
                  <c:v>6.6900657885693396E-2</c:v>
                </c:pt>
                <c:pt idx="535">
                  <c:v>5.46638555287167E-2</c:v>
                </c:pt>
                <c:pt idx="536">
                  <c:v>0.101693377086768</c:v>
                </c:pt>
                <c:pt idx="537">
                  <c:v>8.0846371085551094E-2</c:v>
                </c:pt>
                <c:pt idx="538">
                  <c:v>3.4632815050210403E-2</c:v>
                </c:pt>
                <c:pt idx="539">
                  <c:v>7.7813003722825402E-2</c:v>
                </c:pt>
                <c:pt idx="540">
                  <c:v>0.128482281418726</c:v>
                </c:pt>
                <c:pt idx="541">
                  <c:v>0.174181743885228</c:v>
                </c:pt>
                <c:pt idx="542">
                  <c:v>0.118714466256194</c:v>
                </c:pt>
                <c:pt idx="543">
                  <c:v>0.18618436415924999</c:v>
                </c:pt>
                <c:pt idx="544">
                  <c:v>0.18281411000627801</c:v>
                </c:pt>
                <c:pt idx="545">
                  <c:v>0.17143062554213601</c:v>
                </c:pt>
                <c:pt idx="546">
                  <c:v>0.17143062554213601</c:v>
                </c:pt>
                <c:pt idx="547">
                  <c:v>0.1610367335366</c:v>
                </c:pt>
                <c:pt idx="548">
                  <c:v>0.161394915385946</c:v>
                </c:pt>
                <c:pt idx="549">
                  <c:v>0.14224656996825999</c:v>
                </c:pt>
                <c:pt idx="550">
                  <c:v>0.122467439569224</c:v>
                </c:pt>
                <c:pt idx="551">
                  <c:v>0.103166866525166</c:v>
                </c:pt>
                <c:pt idx="552">
                  <c:v>0.111697654891774</c:v>
                </c:pt>
                <c:pt idx="553">
                  <c:v>0.15521846719249499</c:v>
                </c:pt>
                <c:pt idx="554">
                  <c:v>0.14705373181862</c:v>
                </c:pt>
                <c:pt idx="555">
                  <c:v>0.162505721082495</c:v>
                </c:pt>
                <c:pt idx="556">
                  <c:v>0.12672408755873599</c:v>
                </c:pt>
                <c:pt idx="557">
                  <c:v>3.2751382695973399E-2</c:v>
                </c:pt>
                <c:pt idx="558">
                  <c:v>2.4093120109211798E-2</c:v>
                </c:pt>
                <c:pt idx="559">
                  <c:v>8.2360352166218703E-2</c:v>
                </c:pt>
                <c:pt idx="560">
                  <c:v>0.101281861921746</c:v>
                </c:pt>
                <c:pt idx="561">
                  <c:v>9.9949726327197397E-2</c:v>
                </c:pt>
                <c:pt idx="562">
                  <c:v>9.1171596429498097E-2</c:v>
                </c:pt>
                <c:pt idx="563">
                  <c:v>5.4693297670191203E-2</c:v>
                </c:pt>
                <c:pt idx="564">
                  <c:v>6.15179011818862E-2</c:v>
                </c:pt>
                <c:pt idx="565">
                  <c:v>3.8032756593451497E-2</c:v>
                </c:pt>
                <c:pt idx="566">
                  <c:v>1.54068665123035E-2</c:v>
                </c:pt>
                <c:pt idx="567">
                  <c:v>0</c:v>
                </c:pt>
                <c:pt idx="568">
                  <c:v>0</c:v>
                </c:pt>
                <c:pt idx="569">
                  <c:v>0</c:v>
                </c:pt>
                <c:pt idx="570">
                  <c:v>0</c:v>
                </c:pt>
                <c:pt idx="571">
                  <c:v>5.52418954409594E-2</c:v>
                </c:pt>
                <c:pt idx="572">
                  <c:v>2.2123414615709099E-2</c:v>
                </c:pt>
                <c:pt idx="573">
                  <c:v>3.0526301562112501E-2</c:v>
                </c:pt>
                <c:pt idx="574">
                  <c:v>0</c:v>
                </c:pt>
                <c:pt idx="575">
                  <c:v>6.8747436963932903E-3</c:v>
                </c:pt>
                <c:pt idx="576">
                  <c:v>9.9776685354889996E-2</c:v>
                </c:pt>
                <c:pt idx="577">
                  <c:v>0</c:v>
                </c:pt>
                <c:pt idx="578">
                  <c:v>0.193112867127499</c:v>
                </c:pt>
                <c:pt idx="579">
                  <c:v>0</c:v>
                </c:pt>
                <c:pt idx="580">
                  <c:v>0</c:v>
                </c:pt>
                <c:pt idx="581">
                  <c:v>0</c:v>
                </c:pt>
                <c:pt idx="582">
                  <c:v>0</c:v>
                </c:pt>
                <c:pt idx="583">
                  <c:v>0</c:v>
                </c:pt>
                <c:pt idx="584">
                  <c:v>0</c:v>
                </c:pt>
                <c:pt idx="585">
                  <c:v>0</c:v>
                </c:pt>
                <c:pt idx="586">
                  <c:v>0</c:v>
                </c:pt>
                <c:pt idx="587">
                  <c:v>0</c:v>
                </c:pt>
                <c:pt idx="588">
                  <c:v>1.9418378578635501E-2</c:v>
                </c:pt>
                <c:pt idx="589">
                  <c:v>4.9076250058078599E-3</c:v>
                </c:pt>
                <c:pt idx="590">
                  <c:v>0</c:v>
                </c:pt>
                <c:pt idx="591">
                  <c:v>0</c:v>
                </c:pt>
                <c:pt idx="592">
                  <c:v>0</c:v>
                </c:pt>
                <c:pt idx="593">
                  <c:v>0</c:v>
                </c:pt>
                <c:pt idx="594">
                  <c:v>0</c:v>
                </c:pt>
                <c:pt idx="595">
                  <c:v>0</c:v>
                </c:pt>
                <c:pt idx="596">
                  <c:v>0</c:v>
                </c:pt>
                <c:pt idx="597">
                  <c:v>4.5897963896814097E-3</c:v>
                </c:pt>
                <c:pt idx="598">
                  <c:v>0</c:v>
                </c:pt>
                <c:pt idx="599">
                  <c:v>0</c:v>
                </c:pt>
                <c:pt idx="600">
                  <c:v>0</c:v>
                </c:pt>
                <c:pt idx="601">
                  <c:v>0.151434125498151</c:v>
                </c:pt>
                <c:pt idx="602">
                  <c:v>0</c:v>
                </c:pt>
                <c:pt idx="603">
                  <c:v>1.40015268206583E-2</c:v>
                </c:pt>
                <c:pt idx="604">
                  <c:v>2.3885240521164301E-2</c:v>
                </c:pt>
                <c:pt idx="605">
                  <c:v>3.7660889018072297E-2</c:v>
                </c:pt>
                <c:pt idx="606">
                  <c:v>4.1961068367436398E-2</c:v>
                </c:pt>
                <c:pt idx="607">
                  <c:v>4.19161310731299E-2</c:v>
                </c:pt>
                <c:pt idx="608">
                  <c:v>7.4694889070735404E-2</c:v>
                </c:pt>
                <c:pt idx="609">
                  <c:v>6.5962159076960403E-2</c:v>
                </c:pt>
                <c:pt idx="610">
                  <c:v>7.7814030303481593E-2</c:v>
                </c:pt>
                <c:pt idx="611">
                  <c:v>6.7320493238228099E-2</c:v>
                </c:pt>
                <c:pt idx="612">
                  <c:v>6.9260849856896095E-2</c:v>
                </c:pt>
                <c:pt idx="613">
                  <c:v>9.3150604873597803E-2</c:v>
                </c:pt>
                <c:pt idx="614">
                  <c:v>9.3740781730430697E-2</c:v>
                </c:pt>
                <c:pt idx="615">
                  <c:v>0.121443892864641</c:v>
                </c:pt>
                <c:pt idx="616">
                  <c:v>0.11141816814774499</c:v>
                </c:pt>
                <c:pt idx="617">
                  <c:v>0.10083316649034101</c:v>
                </c:pt>
                <c:pt idx="618">
                  <c:v>0.116458128944849</c:v>
                </c:pt>
                <c:pt idx="619">
                  <c:v>4.0259459447951E-2</c:v>
                </c:pt>
                <c:pt idx="620">
                  <c:v>9.1581926634615798E-2</c:v>
                </c:pt>
                <c:pt idx="621">
                  <c:v>0.110142593661194</c:v>
                </c:pt>
                <c:pt idx="622">
                  <c:v>9.8960475795181593E-2</c:v>
                </c:pt>
                <c:pt idx="623">
                  <c:v>0.10031346507609</c:v>
                </c:pt>
                <c:pt idx="624">
                  <c:v>0.10132152286436701</c:v>
                </c:pt>
                <c:pt idx="625">
                  <c:v>0.13000650614585499</c:v>
                </c:pt>
                <c:pt idx="626">
                  <c:v>0.152946028592582</c:v>
                </c:pt>
                <c:pt idx="627">
                  <c:v>0.16051570445279001</c:v>
                </c:pt>
                <c:pt idx="628">
                  <c:v>0.124774377201657</c:v>
                </c:pt>
                <c:pt idx="629">
                  <c:v>7.4453514548631694E-2</c:v>
                </c:pt>
                <c:pt idx="630">
                  <c:v>8.8392500327008294E-2</c:v>
                </c:pt>
                <c:pt idx="631">
                  <c:v>8.0413707571251894E-2</c:v>
                </c:pt>
                <c:pt idx="632">
                  <c:v>0.143230244534645</c:v>
                </c:pt>
                <c:pt idx="633">
                  <c:v>0.142145742991483</c:v>
                </c:pt>
                <c:pt idx="634">
                  <c:v>0.129734841829346</c:v>
                </c:pt>
                <c:pt idx="635">
                  <c:v>9.9548019333289398E-2</c:v>
                </c:pt>
                <c:pt idx="636">
                  <c:v>0.10990754929043101</c:v>
                </c:pt>
                <c:pt idx="637">
                  <c:v>0.12581728022285699</c:v>
                </c:pt>
                <c:pt idx="638">
                  <c:v>0.12049387426213801</c:v>
                </c:pt>
                <c:pt idx="639">
                  <c:v>0.13208215817953001</c:v>
                </c:pt>
                <c:pt idx="640">
                  <c:v>0.13436226522787401</c:v>
                </c:pt>
                <c:pt idx="641">
                  <c:v>0.15342460460724799</c:v>
                </c:pt>
                <c:pt idx="642">
                  <c:v>0.15642927256406</c:v>
                </c:pt>
                <c:pt idx="643">
                  <c:v>0.159441382664676</c:v>
                </c:pt>
                <c:pt idx="644">
                  <c:v>0.15699546073728499</c:v>
                </c:pt>
                <c:pt idx="645">
                  <c:v>0.18040464068727399</c:v>
                </c:pt>
                <c:pt idx="646">
                  <c:v>0.16575773746028299</c:v>
                </c:pt>
                <c:pt idx="647">
                  <c:v>0.16066638079779999</c:v>
                </c:pt>
                <c:pt idx="648">
                  <c:v>0.15435571122422001</c:v>
                </c:pt>
                <c:pt idx="649">
                  <c:v>0.10037184251989401</c:v>
                </c:pt>
                <c:pt idx="650">
                  <c:v>9.7416294181198904E-2</c:v>
                </c:pt>
                <c:pt idx="651">
                  <c:v>0</c:v>
                </c:pt>
                <c:pt idx="652">
                  <c:v>0.112827784473247</c:v>
                </c:pt>
                <c:pt idx="653">
                  <c:v>0.10221351858927399</c:v>
                </c:pt>
                <c:pt idx="654">
                  <c:v>0</c:v>
                </c:pt>
                <c:pt idx="655">
                  <c:v>0</c:v>
                </c:pt>
                <c:pt idx="656">
                  <c:v>0</c:v>
                </c:pt>
                <c:pt idx="657">
                  <c:v>0</c:v>
                </c:pt>
                <c:pt idx="658">
                  <c:v>7.5234606500333007E-2</c:v>
                </c:pt>
                <c:pt idx="659">
                  <c:v>0.12761825533839999</c:v>
                </c:pt>
                <c:pt idx="660">
                  <c:v>5.0011112151967199E-2</c:v>
                </c:pt>
                <c:pt idx="661">
                  <c:v>0.117055762552444</c:v>
                </c:pt>
                <c:pt idx="662">
                  <c:v>5.54899109618677E-2</c:v>
                </c:pt>
                <c:pt idx="663">
                  <c:v>0.16924288476987401</c:v>
                </c:pt>
                <c:pt idx="664">
                  <c:v>0.17577451809358899</c:v>
                </c:pt>
                <c:pt idx="665">
                  <c:v>1.7278719375457101E-2</c:v>
                </c:pt>
                <c:pt idx="666">
                  <c:v>0</c:v>
                </c:pt>
                <c:pt idx="667">
                  <c:v>0.13764190657898201</c:v>
                </c:pt>
                <c:pt idx="668">
                  <c:v>8.0598825023972198E-2</c:v>
                </c:pt>
                <c:pt idx="669">
                  <c:v>0.183113860988217</c:v>
                </c:pt>
                <c:pt idx="670">
                  <c:v>6.1147505120351997E-2</c:v>
                </c:pt>
                <c:pt idx="671">
                  <c:v>0.182017132293431</c:v>
                </c:pt>
                <c:pt idx="672">
                  <c:v>0.14415846578977001</c:v>
                </c:pt>
                <c:pt idx="673">
                  <c:v>0.17523912670476999</c:v>
                </c:pt>
                <c:pt idx="674">
                  <c:v>0.15414642734526299</c:v>
                </c:pt>
                <c:pt idx="675">
                  <c:v>0.11491270450103901</c:v>
                </c:pt>
                <c:pt idx="676">
                  <c:v>0.16864226823980299</c:v>
                </c:pt>
                <c:pt idx="677">
                  <c:v>0.193063241463591</c:v>
                </c:pt>
                <c:pt idx="678">
                  <c:v>0.20527332104369</c:v>
                </c:pt>
                <c:pt idx="679">
                  <c:v>4.9532399234183601E-2</c:v>
                </c:pt>
                <c:pt idx="680">
                  <c:v>0.118067287747637</c:v>
                </c:pt>
                <c:pt idx="681">
                  <c:v>0.14895640984984801</c:v>
                </c:pt>
                <c:pt idx="682">
                  <c:v>0.21560082856023999</c:v>
                </c:pt>
                <c:pt idx="683">
                  <c:v>5.75174204604453E-2</c:v>
                </c:pt>
                <c:pt idx="684">
                  <c:v>1.4852557509595099E-2</c:v>
                </c:pt>
                <c:pt idx="685">
                  <c:v>0.160888498825247</c:v>
                </c:pt>
                <c:pt idx="686">
                  <c:v>2.5669309845635299E-2</c:v>
                </c:pt>
                <c:pt idx="687">
                  <c:v>3.6550253293929698E-2</c:v>
                </c:pt>
                <c:pt idx="688">
                  <c:v>0.119660595215808</c:v>
                </c:pt>
                <c:pt idx="689">
                  <c:v>4.4287885718080303E-2</c:v>
                </c:pt>
                <c:pt idx="690">
                  <c:v>3.9197317543704098E-2</c:v>
                </c:pt>
                <c:pt idx="691">
                  <c:v>0</c:v>
                </c:pt>
                <c:pt idx="692">
                  <c:v>9.4599297768925394E-2</c:v>
                </c:pt>
                <c:pt idx="693">
                  <c:v>4.7333692015502103E-2</c:v>
                </c:pt>
                <c:pt idx="694">
                  <c:v>4.7333692015502103E-2</c:v>
                </c:pt>
                <c:pt idx="695">
                  <c:v>4.7333692015502103E-2</c:v>
                </c:pt>
                <c:pt idx="696">
                  <c:v>0</c:v>
                </c:pt>
                <c:pt idx="697">
                  <c:v>2.2289665776409801E-2</c:v>
                </c:pt>
                <c:pt idx="698">
                  <c:v>0.17393645342601299</c:v>
                </c:pt>
                <c:pt idx="699">
                  <c:v>0.223289905138364</c:v>
                </c:pt>
                <c:pt idx="700">
                  <c:v>0</c:v>
                </c:pt>
                <c:pt idx="701">
                  <c:v>0</c:v>
                </c:pt>
                <c:pt idx="702">
                  <c:v>0</c:v>
                </c:pt>
                <c:pt idx="703">
                  <c:v>0</c:v>
                </c:pt>
                <c:pt idx="704">
                  <c:v>0.20116934347257301</c:v>
                </c:pt>
                <c:pt idx="705">
                  <c:v>0</c:v>
                </c:pt>
                <c:pt idx="706">
                  <c:v>0.16110774974337899</c:v>
                </c:pt>
                <c:pt idx="707">
                  <c:v>0</c:v>
                </c:pt>
                <c:pt idx="708">
                  <c:v>0</c:v>
                </c:pt>
                <c:pt idx="709">
                  <c:v>0</c:v>
                </c:pt>
                <c:pt idx="710">
                  <c:v>0</c:v>
                </c:pt>
                <c:pt idx="711">
                  <c:v>0</c:v>
                </c:pt>
                <c:pt idx="712">
                  <c:v>0</c:v>
                </c:pt>
                <c:pt idx="713">
                  <c:v>3.4052913318197299E-2</c:v>
                </c:pt>
                <c:pt idx="714">
                  <c:v>0</c:v>
                </c:pt>
                <c:pt idx="715">
                  <c:v>0</c:v>
                </c:pt>
                <c:pt idx="716">
                  <c:v>0</c:v>
                </c:pt>
                <c:pt idx="717">
                  <c:v>0</c:v>
                </c:pt>
                <c:pt idx="718">
                  <c:v>0</c:v>
                </c:pt>
                <c:pt idx="719">
                  <c:v>7.3320730406341794E-2</c:v>
                </c:pt>
                <c:pt idx="720">
                  <c:v>0</c:v>
                </c:pt>
                <c:pt idx="721">
                  <c:v>0</c:v>
                </c:pt>
                <c:pt idx="722">
                  <c:v>0</c:v>
                </c:pt>
                <c:pt idx="723">
                  <c:v>0</c:v>
                </c:pt>
                <c:pt idx="724">
                  <c:v>0</c:v>
                </c:pt>
                <c:pt idx="725">
                  <c:v>0</c:v>
                </c:pt>
                <c:pt idx="726">
                  <c:v>5.5438710676571898E-2</c:v>
                </c:pt>
                <c:pt idx="727">
                  <c:v>0</c:v>
                </c:pt>
                <c:pt idx="728">
                  <c:v>0</c:v>
                </c:pt>
                <c:pt idx="729">
                  <c:v>0</c:v>
                </c:pt>
                <c:pt idx="730">
                  <c:v>0.112372915798711</c:v>
                </c:pt>
                <c:pt idx="731">
                  <c:v>9.6265573953085506E-2</c:v>
                </c:pt>
                <c:pt idx="732">
                  <c:v>0</c:v>
                </c:pt>
                <c:pt idx="733">
                  <c:v>0</c:v>
                </c:pt>
                <c:pt idx="734">
                  <c:v>3.21865132509793E-2</c:v>
                </c:pt>
                <c:pt idx="735">
                  <c:v>0</c:v>
                </c:pt>
                <c:pt idx="736">
                  <c:v>0</c:v>
                </c:pt>
                <c:pt idx="737">
                  <c:v>5.1661196230355498E-2</c:v>
                </c:pt>
                <c:pt idx="738">
                  <c:v>5.20459117235261E-2</c:v>
                </c:pt>
                <c:pt idx="739">
                  <c:v>0</c:v>
                </c:pt>
                <c:pt idx="740">
                  <c:v>0</c:v>
                </c:pt>
                <c:pt idx="741">
                  <c:v>2.4178339109437699E-2</c:v>
                </c:pt>
                <c:pt idx="742">
                  <c:v>5.7416451329352801E-3</c:v>
                </c:pt>
                <c:pt idx="743">
                  <c:v>0</c:v>
                </c:pt>
                <c:pt idx="744">
                  <c:v>0</c:v>
                </c:pt>
                <c:pt idx="745">
                  <c:v>7.6639633344359706E-2</c:v>
                </c:pt>
                <c:pt idx="746">
                  <c:v>9.8203582556347604E-2</c:v>
                </c:pt>
                <c:pt idx="747">
                  <c:v>0</c:v>
                </c:pt>
                <c:pt idx="748">
                  <c:v>9.3332202422984293E-3</c:v>
                </c:pt>
                <c:pt idx="749">
                  <c:v>1.28155473753472E-2</c:v>
                </c:pt>
                <c:pt idx="750">
                  <c:v>0</c:v>
                </c:pt>
                <c:pt idx="751">
                  <c:v>8.0031912332385394E-2</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2.14787953492547E-2</c:v>
                </c:pt>
                <c:pt idx="770">
                  <c:v>0</c:v>
                </c:pt>
                <c:pt idx="771">
                  <c:v>0</c:v>
                </c:pt>
                <c:pt idx="772">
                  <c:v>0.10395581836904701</c:v>
                </c:pt>
                <c:pt idx="773">
                  <c:v>9.8368299564220996E-2</c:v>
                </c:pt>
                <c:pt idx="774">
                  <c:v>5.8576018571442103E-2</c:v>
                </c:pt>
                <c:pt idx="775">
                  <c:v>8.9621565396629396E-2</c:v>
                </c:pt>
                <c:pt idx="776">
                  <c:v>0</c:v>
                </c:pt>
                <c:pt idx="777">
                  <c:v>0</c:v>
                </c:pt>
                <c:pt idx="778">
                  <c:v>0</c:v>
                </c:pt>
                <c:pt idx="779">
                  <c:v>1.8722625524918799E-2</c:v>
                </c:pt>
                <c:pt idx="780">
                  <c:v>0</c:v>
                </c:pt>
                <c:pt idx="781">
                  <c:v>0</c:v>
                </c:pt>
                <c:pt idx="782">
                  <c:v>0</c:v>
                </c:pt>
                <c:pt idx="783">
                  <c:v>1.0451659312233E-2</c:v>
                </c:pt>
                <c:pt idx="784">
                  <c:v>5.84268383451087E-2</c:v>
                </c:pt>
                <c:pt idx="785">
                  <c:v>0</c:v>
                </c:pt>
                <c:pt idx="786">
                  <c:v>0.10620543554616101</c:v>
                </c:pt>
                <c:pt idx="787">
                  <c:v>0</c:v>
                </c:pt>
                <c:pt idx="788">
                  <c:v>1.5431835584723099E-2</c:v>
                </c:pt>
                <c:pt idx="789">
                  <c:v>0.11097931025281101</c:v>
                </c:pt>
                <c:pt idx="790">
                  <c:v>0</c:v>
                </c:pt>
                <c:pt idx="791">
                  <c:v>9.5934063597222702E-2</c:v>
                </c:pt>
                <c:pt idx="792">
                  <c:v>0</c:v>
                </c:pt>
                <c:pt idx="793">
                  <c:v>3.7585658236719097E-2</c:v>
                </c:pt>
                <c:pt idx="794">
                  <c:v>3.53122721674754E-2</c:v>
                </c:pt>
                <c:pt idx="795">
                  <c:v>0</c:v>
                </c:pt>
                <c:pt idx="796">
                  <c:v>0</c:v>
                </c:pt>
                <c:pt idx="797">
                  <c:v>1.78071521430226E-2</c:v>
                </c:pt>
                <c:pt idx="798">
                  <c:v>7.6123849400427504E-2</c:v>
                </c:pt>
                <c:pt idx="799">
                  <c:v>8.5685713069067304E-2</c:v>
                </c:pt>
                <c:pt idx="800">
                  <c:v>0</c:v>
                </c:pt>
                <c:pt idx="801">
                  <c:v>0</c:v>
                </c:pt>
                <c:pt idx="802">
                  <c:v>0</c:v>
                </c:pt>
                <c:pt idx="803">
                  <c:v>7.4890139583482396E-2</c:v>
                </c:pt>
                <c:pt idx="804">
                  <c:v>0</c:v>
                </c:pt>
                <c:pt idx="805">
                  <c:v>0</c:v>
                </c:pt>
                <c:pt idx="806">
                  <c:v>0</c:v>
                </c:pt>
                <c:pt idx="807">
                  <c:v>0</c:v>
                </c:pt>
                <c:pt idx="808">
                  <c:v>0</c:v>
                </c:pt>
                <c:pt idx="809">
                  <c:v>0</c:v>
                </c:pt>
                <c:pt idx="810">
                  <c:v>0</c:v>
                </c:pt>
                <c:pt idx="811">
                  <c:v>0</c:v>
                </c:pt>
                <c:pt idx="812">
                  <c:v>3.8801756580951502E-2</c:v>
                </c:pt>
                <c:pt idx="813">
                  <c:v>1.28098447350625E-2</c:v>
                </c:pt>
                <c:pt idx="814">
                  <c:v>6.1862932811183697E-3</c:v>
                </c:pt>
                <c:pt idx="815">
                  <c:v>5.5466179102411202E-2</c:v>
                </c:pt>
                <c:pt idx="816">
                  <c:v>5.1984716928344103E-2</c:v>
                </c:pt>
                <c:pt idx="817">
                  <c:v>0</c:v>
                </c:pt>
                <c:pt idx="818">
                  <c:v>5.5346323245605802E-2</c:v>
                </c:pt>
                <c:pt idx="819">
                  <c:v>5.77115559879176E-2</c:v>
                </c:pt>
                <c:pt idx="820">
                  <c:v>0</c:v>
                </c:pt>
                <c:pt idx="821">
                  <c:v>0</c:v>
                </c:pt>
                <c:pt idx="822">
                  <c:v>0</c:v>
                </c:pt>
                <c:pt idx="823">
                  <c:v>0</c:v>
                </c:pt>
                <c:pt idx="824">
                  <c:v>0</c:v>
                </c:pt>
                <c:pt idx="825">
                  <c:v>7.1396539733939099E-3</c:v>
                </c:pt>
                <c:pt idx="826">
                  <c:v>0</c:v>
                </c:pt>
                <c:pt idx="827">
                  <c:v>2.4418672439139501E-2</c:v>
                </c:pt>
                <c:pt idx="828">
                  <c:v>0</c:v>
                </c:pt>
                <c:pt idx="829">
                  <c:v>0</c:v>
                </c:pt>
                <c:pt idx="830">
                  <c:v>0</c:v>
                </c:pt>
                <c:pt idx="831">
                  <c:v>3.0994432959757699E-2</c:v>
                </c:pt>
                <c:pt idx="832">
                  <c:v>0</c:v>
                </c:pt>
                <c:pt idx="833">
                  <c:v>0</c:v>
                </c:pt>
                <c:pt idx="834">
                  <c:v>0</c:v>
                </c:pt>
                <c:pt idx="835">
                  <c:v>0</c:v>
                </c:pt>
                <c:pt idx="836">
                  <c:v>0</c:v>
                </c:pt>
                <c:pt idx="837">
                  <c:v>0</c:v>
                </c:pt>
                <c:pt idx="838">
                  <c:v>0</c:v>
                </c:pt>
                <c:pt idx="839">
                  <c:v>0</c:v>
                </c:pt>
                <c:pt idx="840">
                  <c:v>0</c:v>
                </c:pt>
                <c:pt idx="841">
                  <c:v>0</c:v>
                </c:pt>
                <c:pt idx="842">
                  <c:v>0</c:v>
                </c:pt>
                <c:pt idx="843">
                  <c:v>0</c:v>
                </c:pt>
                <c:pt idx="844">
                  <c:v>4.1001621108373999E-2</c:v>
                </c:pt>
                <c:pt idx="845">
                  <c:v>0</c:v>
                </c:pt>
                <c:pt idx="846">
                  <c:v>0</c:v>
                </c:pt>
                <c:pt idx="847">
                  <c:v>0</c:v>
                </c:pt>
                <c:pt idx="848">
                  <c:v>0</c:v>
                </c:pt>
                <c:pt idx="849">
                  <c:v>5.2850314839310797E-2</c:v>
                </c:pt>
                <c:pt idx="850">
                  <c:v>5.5294776575727303E-2</c:v>
                </c:pt>
                <c:pt idx="851">
                  <c:v>0</c:v>
                </c:pt>
                <c:pt idx="852">
                  <c:v>0</c:v>
                </c:pt>
                <c:pt idx="853">
                  <c:v>0</c:v>
                </c:pt>
                <c:pt idx="854">
                  <c:v>0</c:v>
                </c:pt>
                <c:pt idx="855">
                  <c:v>0</c:v>
                </c:pt>
                <c:pt idx="856">
                  <c:v>0</c:v>
                </c:pt>
                <c:pt idx="857">
                  <c:v>0</c:v>
                </c:pt>
                <c:pt idx="858">
                  <c:v>0</c:v>
                </c:pt>
                <c:pt idx="859">
                  <c:v>5.9109736789433702E-2</c:v>
                </c:pt>
                <c:pt idx="860">
                  <c:v>0</c:v>
                </c:pt>
                <c:pt idx="861">
                  <c:v>0</c:v>
                </c:pt>
                <c:pt idx="862">
                  <c:v>0</c:v>
                </c:pt>
                <c:pt idx="863">
                  <c:v>0</c:v>
                </c:pt>
                <c:pt idx="864">
                  <c:v>4.7757986256424398E-2</c:v>
                </c:pt>
                <c:pt idx="865">
                  <c:v>0</c:v>
                </c:pt>
                <c:pt idx="866">
                  <c:v>0</c:v>
                </c:pt>
                <c:pt idx="867">
                  <c:v>0</c:v>
                </c:pt>
                <c:pt idx="868">
                  <c:v>6.0443776700991499E-3</c:v>
                </c:pt>
                <c:pt idx="869">
                  <c:v>0</c:v>
                </c:pt>
                <c:pt idx="870">
                  <c:v>0</c:v>
                </c:pt>
                <c:pt idx="871">
                  <c:v>0</c:v>
                </c:pt>
                <c:pt idx="872">
                  <c:v>0</c:v>
                </c:pt>
                <c:pt idx="873">
                  <c:v>0</c:v>
                </c:pt>
                <c:pt idx="874">
                  <c:v>0</c:v>
                </c:pt>
                <c:pt idx="875">
                  <c:v>0</c:v>
                </c:pt>
                <c:pt idx="876">
                  <c:v>0</c:v>
                </c:pt>
                <c:pt idx="877">
                  <c:v>0</c:v>
                </c:pt>
                <c:pt idx="878">
                  <c:v>2.0192311079212902E-3</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2.3901607610059398E-3</c:v>
                </c:pt>
                <c:pt idx="1117">
                  <c:v>1.0285219044421199E-2</c:v>
                </c:pt>
                <c:pt idx="1118">
                  <c:v>0</c:v>
                </c:pt>
                <c:pt idx="1119">
                  <c:v>6.5593362715771599E-3</c:v>
                </c:pt>
                <c:pt idx="1120">
                  <c:v>0</c:v>
                </c:pt>
                <c:pt idx="1121">
                  <c:v>0</c:v>
                </c:pt>
                <c:pt idx="1122">
                  <c:v>0</c:v>
                </c:pt>
                <c:pt idx="1123">
                  <c:v>0</c:v>
                </c:pt>
                <c:pt idx="1124">
                  <c:v>0</c:v>
                </c:pt>
                <c:pt idx="1125">
                  <c:v>0</c:v>
                </c:pt>
                <c:pt idx="1126">
                  <c:v>0</c:v>
                </c:pt>
                <c:pt idx="1127">
                  <c:v>0</c:v>
                </c:pt>
                <c:pt idx="1128">
                  <c:v>1.2911007972095099E-2</c:v>
                </c:pt>
                <c:pt idx="1129">
                  <c:v>0</c:v>
                </c:pt>
                <c:pt idx="1130">
                  <c:v>1.6270398049761499E-2</c:v>
                </c:pt>
                <c:pt idx="1131">
                  <c:v>2.7742013464996801E-2</c:v>
                </c:pt>
                <c:pt idx="1132">
                  <c:v>2.93706609270196E-2</c:v>
                </c:pt>
                <c:pt idx="1133">
                  <c:v>1.1268765555832101E-2</c:v>
                </c:pt>
                <c:pt idx="1134">
                  <c:v>9.5420405157405908E-3</c:v>
                </c:pt>
                <c:pt idx="1135">
                  <c:v>0</c:v>
                </c:pt>
                <c:pt idx="1136">
                  <c:v>0</c:v>
                </c:pt>
                <c:pt idx="1137">
                  <c:v>1.17316340281434E-2</c:v>
                </c:pt>
                <c:pt idx="1138">
                  <c:v>7.4196041314572797E-3</c:v>
                </c:pt>
                <c:pt idx="1139">
                  <c:v>0</c:v>
                </c:pt>
                <c:pt idx="1140">
                  <c:v>1.08913702895178E-2</c:v>
                </c:pt>
                <c:pt idx="1141">
                  <c:v>1.22387719668214E-2</c:v>
                </c:pt>
                <c:pt idx="1142">
                  <c:v>1.6079311155606402E-2</c:v>
                </c:pt>
                <c:pt idx="1143">
                  <c:v>0</c:v>
                </c:pt>
                <c:pt idx="1144">
                  <c:v>2.00617333821261E-2</c:v>
                </c:pt>
                <c:pt idx="1145">
                  <c:v>0</c:v>
                </c:pt>
                <c:pt idx="1146">
                  <c:v>0</c:v>
                </c:pt>
                <c:pt idx="1147">
                  <c:v>0</c:v>
                </c:pt>
                <c:pt idx="1148">
                  <c:v>1.0573258399314099E-2</c:v>
                </c:pt>
                <c:pt idx="1149">
                  <c:v>2.6114382319537702E-3</c:v>
                </c:pt>
                <c:pt idx="1150">
                  <c:v>7.8367127389442105E-3</c:v>
                </c:pt>
                <c:pt idx="1151">
                  <c:v>0</c:v>
                </c:pt>
                <c:pt idx="1152">
                  <c:v>1.5544816277108801E-2</c:v>
                </c:pt>
                <c:pt idx="1153">
                  <c:v>1.33194308359053E-2</c:v>
                </c:pt>
                <c:pt idx="1154">
                  <c:v>1.2653179210352101E-2</c:v>
                </c:pt>
                <c:pt idx="1155">
                  <c:v>2.41126594943235E-2</c:v>
                </c:pt>
                <c:pt idx="1156">
                  <c:v>1.28387057413591E-2</c:v>
                </c:pt>
                <c:pt idx="1157">
                  <c:v>0</c:v>
                </c:pt>
                <c:pt idx="1158">
                  <c:v>7.2747659185876104E-3</c:v>
                </c:pt>
                <c:pt idx="1159">
                  <c:v>1.1490572779890299E-2</c:v>
                </c:pt>
                <c:pt idx="1160">
                  <c:v>0</c:v>
                </c:pt>
                <c:pt idx="1161">
                  <c:v>3.8040568719530897E-2</c:v>
                </c:pt>
                <c:pt idx="1162">
                  <c:v>3.1648132357376901E-2</c:v>
                </c:pt>
                <c:pt idx="1163">
                  <c:v>0</c:v>
                </c:pt>
                <c:pt idx="1164">
                  <c:v>2.1136781459846501E-2</c:v>
                </c:pt>
                <c:pt idx="1165">
                  <c:v>1.7233008776813399E-2</c:v>
                </c:pt>
                <c:pt idx="1166">
                  <c:v>2.0883776417239899E-2</c:v>
                </c:pt>
                <c:pt idx="1167">
                  <c:v>1.47992073424041E-2</c:v>
                </c:pt>
                <c:pt idx="1168">
                  <c:v>0</c:v>
                </c:pt>
                <c:pt idx="1169">
                  <c:v>1.0942793321031101E-3</c:v>
                </c:pt>
                <c:pt idx="1170">
                  <c:v>4.2587406469310196E-3</c:v>
                </c:pt>
                <c:pt idx="1171">
                  <c:v>0</c:v>
                </c:pt>
                <c:pt idx="1172">
                  <c:v>0</c:v>
                </c:pt>
                <c:pt idx="1173">
                  <c:v>0</c:v>
                </c:pt>
                <c:pt idx="1174">
                  <c:v>0</c:v>
                </c:pt>
                <c:pt idx="1175">
                  <c:v>0</c:v>
                </c:pt>
                <c:pt idx="1176">
                  <c:v>0</c:v>
                </c:pt>
                <c:pt idx="1177">
                  <c:v>0</c:v>
                </c:pt>
                <c:pt idx="1178">
                  <c:v>0</c:v>
                </c:pt>
                <c:pt idx="1179">
                  <c:v>0</c:v>
                </c:pt>
                <c:pt idx="1180">
                  <c:v>0</c:v>
                </c:pt>
                <c:pt idx="1181">
                  <c:v>1.6196669729330201E-2</c:v>
                </c:pt>
                <c:pt idx="1182">
                  <c:v>0</c:v>
                </c:pt>
                <c:pt idx="1183">
                  <c:v>2.0971449270785099E-2</c:v>
                </c:pt>
                <c:pt idx="1184">
                  <c:v>2.3169644509219899E-2</c:v>
                </c:pt>
                <c:pt idx="1185">
                  <c:v>1.1356773456773101E-2</c:v>
                </c:pt>
                <c:pt idx="1186">
                  <c:v>3.3071597457237097E-2</c:v>
                </c:pt>
                <c:pt idx="1187">
                  <c:v>0</c:v>
                </c:pt>
                <c:pt idx="1188">
                  <c:v>1.4930694208239399E-2</c:v>
                </c:pt>
                <c:pt idx="1189">
                  <c:v>0</c:v>
                </c:pt>
                <c:pt idx="1190">
                  <c:v>1.3810777534620599E-2</c:v>
                </c:pt>
                <c:pt idx="1191">
                  <c:v>1.4857718132898601E-2</c:v>
                </c:pt>
                <c:pt idx="1192">
                  <c:v>1.5454830011184899E-2</c:v>
                </c:pt>
                <c:pt idx="1193">
                  <c:v>1.21398561459096E-2</c:v>
                </c:pt>
                <c:pt idx="1194">
                  <c:v>1.2314309033766299E-2</c:v>
                </c:pt>
                <c:pt idx="1195">
                  <c:v>0</c:v>
                </c:pt>
                <c:pt idx="1196">
                  <c:v>0</c:v>
                </c:pt>
                <c:pt idx="1197">
                  <c:v>0</c:v>
                </c:pt>
                <c:pt idx="1198">
                  <c:v>0</c:v>
                </c:pt>
                <c:pt idx="1199">
                  <c:v>2.9219537136387901E-2</c:v>
                </c:pt>
                <c:pt idx="1200">
                  <c:v>2.90758831339713E-2</c:v>
                </c:pt>
                <c:pt idx="1201">
                  <c:v>6.0439839875548698E-2</c:v>
                </c:pt>
                <c:pt idx="1202">
                  <c:v>6.3756526992081106E-2</c:v>
                </c:pt>
                <c:pt idx="1203">
                  <c:v>6.4528725444191595E-2</c:v>
                </c:pt>
                <c:pt idx="1204">
                  <c:v>4.2658128033409799E-2</c:v>
                </c:pt>
                <c:pt idx="1205">
                  <c:v>4.97803637930107E-2</c:v>
                </c:pt>
                <c:pt idx="1206">
                  <c:v>4.6626917007360401E-2</c:v>
                </c:pt>
                <c:pt idx="1207">
                  <c:v>5.8014090517094503E-2</c:v>
                </c:pt>
                <c:pt idx="1208">
                  <c:v>4.9807761611628899E-2</c:v>
                </c:pt>
                <c:pt idx="1209">
                  <c:v>5.5088757282819797E-2</c:v>
                </c:pt>
                <c:pt idx="1210">
                  <c:v>5.9679578714545899E-2</c:v>
                </c:pt>
                <c:pt idx="1211">
                  <c:v>5.8975598656780301E-2</c:v>
                </c:pt>
                <c:pt idx="1212">
                  <c:v>7.3337939677031103E-2</c:v>
                </c:pt>
                <c:pt idx="1213">
                  <c:v>3.4141022268660598E-3</c:v>
                </c:pt>
                <c:pt idx="1214">
                  <c:v>6.5816962871003901E-2</c:v>
                </c:pt>
                <c:pt idx="1215">
                  <c:v>7.01449665983951E-2</c:v>
                </c:pt>
                <c:pt idx="1216">
                  <c:v>4.8677952604738901E-2</c:v>
                </c:pt>
                <c:pt idx="1217">
                  <c:v>7.1779775192924195E-2</c:v>
                </c:pt>
                <c:pt idx="1218">
                  <c:v>1.14880286750328E-2</c:v>
                </c:pt>
                <c:pt idx="1219">
                  <c:v>7.4093510314469799E-2</c:v>
                </c:pt>
                <c:pt idx="1220">
                  <c:v>5.5406757409210798E-2</c:v>
                </c:pt>
                <c:pt idx="1221">
                  <c:v>8.1833113988775505E-2</c:v>
                </c:pt>
                <c:pt idx="1222">
                  <c:v>7.0723509919114802E-2</c:v>
                </c:pt>
                <c:pt idx="1223">
                  <c:v>8.5674220488444294E-2</c:v>
                </c:pt>
                <c:pt idx="1224">
                  <c:v>8.7165320940138305E-2</c:v>
                </c:pt>
                <c:pt idx="1225">
                  <c:v>5.0458239809422302E-2</c:v>
                </c:pt>
                <c:pt idx="1226">
                  <c:v>6.6888128255255003E-2</c:v>
                </c:pt>
                <c:pt idx="1227">
                  <c:v>5.31790633713679E-2</c:v>
                </c:pt>
                <c:pt idx="1228">
                  <c:v>3.4628986496890002E-2</c:v>
                </c:pt>
                <c:pt idx="1229">
                  <c:v>3.4628986496890002E-2</c:v>
                </c:pt>
                <c:pt idx="1230">
                  <c:v>2.6675743221930397E-4</c:v>
                </c:pt>
                <c:pt idx="1231">
                  <c:v>0</c:v>
                </c:pt>
                <c:pt idx="1232">
                  <c:v>4.9406519641485298E-2</c:v>
                </c:pt>
                <c:pt idx="1233">
                  <c:v>0</c:v>
                </c:pt>
                <c:pt idx="1234">
                  <c:v>5.5684237882715801E-2</c:v>
                </c:pt>
                <c:pt idx="1235">
                  <c:v>6.0374934605260999E-2</c:v>
                </c:pt>
                <c:pt idx="1236">
                  <c:v>4.0049893862125097E-2</c:v>
                </c:pt>
                <c:pt idx="1237">
                  <c:v>3.84121809053386E-2</c:v>
                </c:pt>
                <c:pt idx="1238">
                  <c:v>1.56163085236683E-2</c:v>
                </c:pt>
                <c:pt idx="1239">
                  <c:v>1.56163085236683E-2</c:v>
                </c:pt>
                <c:pt idx="1240">
                  <c:v>0</c:v>
                </c:pt>
                <c:pt idx="1241">
                  <c:v>7.8188370699293504E-4</c:v>
                </c:pt>
                <c:pt idx="1242">
                  <c:v>5.99456971964425E-2</c:v>
                </c:pt>
                <c:pt idx="1243">
                  <c:v>3.57993902944197E-3</c:v>
                </c:pt>
                <c:pt idx="1244">
                  <c:v>1.9483672487161E-2</c:v>
                </c:pt>
                <c:pt idx="1245">
                  <c:v>1.9339133964753299E-2</c:v>
                </c:pt>
                <c:pt idx="1246">
                  <c:v>8.6768337443958697E-3</c:v>
                </c:pt>
                <c:pt idx="1247">
                  <c:v>0</c:v>
                </c:pt>
                <c:pt idx="1248">
                  <c:v>0</c:v>
                </c:pt>
                <c:pt idx="1249">
                  <c:v>0</c:v>
                </c:pt>
                <c:pt idx="1250">
                  <c:v>0</c:v>
                </c:pt>
                <c:pt idx="1251">
                  <c:v>0</c:v>
                </c:pt>
                <c:pt idx="1252">
                  <c:v>5.0372791898127101E-2</c:v>
                </c:pt>
                <c:pt idx="1253">
                  <c:v>4.5411656560165999E-2</c:v>
                </c:pt>
                <c:pt idx="1254">
                  <c:v>3.12889289913331E-2</c:v>
                </c:pt>
                <c:pt idx="1255">
                  <c:v>3.3720784004639202E-2</c:v>
                </c:pt>
                <c:pt idx="1256">
                  <c:v>1.6565177237015401E-2</c:v>
                </c:pt>
                <c:pt idx="1257">
                  <c:v>0</c:v>
                </c:pt>
                <c:pt idx="1258">
                  <c:v>0</c:v>
                </c:pt>
                <c:pt idx="1259">
                  <c:v>0</c:v>
                </c:pt>
                <c:pt idx="1260">
                  <c:v>2.6645245560819299E-2</c:v>
                </c:pt>
                <c:pt idx="1261">
                  <c:v>0</c:v>
                </c:pt>
                <c:pt idx="1262">
                  <c:v>0</c:v>
                </c:pt>
                <c:pt idx="1263">
                  <c:v>1.75649574736872E-2</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4.9245656865425799E-2</c:v>
                </c:pt>
                <c:pt idx="1378">
                  <c:v>6.9176177047286194E-2</c:v>
                </c:pt>
                <c:pt idx="1379">
                  <c:v>0.11830494751097</c:v>
                </c:pt>
                <c:pt idx="1380">
                  <c:v>0.11830494751097</c:v>
                </c:pt>
                <c:pt idx="1381">
                  <c:v>0.122368613537137</c:v>
                </c:pt>
                <c:pt idx="1382">
                  <c:v>0.118055753787375</c:v>
                </c:pt>
                <c:pt idx="1383">
                  <c:v>0.119773897460334</c:v>
                </c:pt>
                <c:pt idx="1384">
                  <c:v>0.107131790879546</c:v>
                </c:pt>
                <c:pt idx="1385">
                  <c:v>7.1027605297122404E-2</c:v>
                </c:pt>
                <c:pt idx="1386">
                  <c:v>5.8586719292127699E-2</c:v>
                </c:pt>
                <c:pt idx="1387">
                  <c:v>6.2439793299387897E-2</c:v>
                </c:pt>
                <c:pt idx="1388">
                  <c:v>6.2439793299387897E-2</c:v>
                </c:pt>
                <c:pt idx="1389">
                  <c:v>4.0672731220695903E-2</c:v>
                </c:pt>
                <c:pt idx="1390">
                  <c:v>5.0902879057488498E-2</c:v>
                </c:pt>
                <c:pt idx="1391">
                  <c:v>0.106825365397565</c:v>
                </c:pt>
                <c:pt idx="1392">
                  <c:v>4.5442613074605898E-2</c:v>
                </c:pt>
                <c:pt idx="1393">
                  <c:v>5.9177593738497798E-2</c:v>
                </c:pt>
                <c:pt idx="1394">
                  <c:v>8.0107795383347599E-2</c:v>
                </c:pt>
                <c:pt idx="1395">
                  <c:v>8.0107795383347599E-2</c:v>
                </c:pt>
                <c:pt idx="1396">
                  <c:v>4.6496586921692798E-2</c:v>
                </c:pt>
                <c:pt idx="1397">
                  <c:v>6.79244090557619E-2</c:v>
                </c:pt>
                <c:pt idx="1398">
                  <c:v>7.3706241461500496E-2</c:v>
                </c:pt>
                <c:pt idx="1399">
                  <c:v>0.13702021047535101</c:v>
                </c:pt>
                <c:pt idx="1400">
                  <c:v>0.11474621187485901</c:v>
                </c:pt>
                <c:pt idx="1401">
                  <c:v>8.7723694098465005E-2</c:v>
                </c:pt>
                <c:pt idx="1402">
                  <c:v>9.2656137441440203E-2</c:v>
                </c:pt>
                <c:pt idx="1403">
                  <c:v>0.118784945277293</c:v>
                </c:pt>
                <c:pt idx="1404">
                  <c:v>0.10814380715966999</c:v>
                </c:pt>
                <c:pt idx="1405">
                  <c:v>0.100339084285782</c:v>
                </c:pt>
                <c:pt idx="1406">
                  <c:v>0.10940218089692</c:v>
                </c:pt>
                <c:pt idx="1407">
                  <c:v>9.6750707580519901E-2</c:v>
                </c:pt>
                <c:pt idx="1408">
                  <c:v>3.2388517724750897E-2</c:v>
                </c:pt>
                <c:pt idx="1409">
                  <c:v>2.7087390849795799E-2</c:v>
                </c:pt>
                <c:pt idx="1410">
                  <c:v>4.0432561231440303E-2</c:v>
                </c:pt>
                <c:pt idx="1411">
                  <c:v>3.8293281042758497E-2</c:v>
                </c:pt>
                <c:pt idx="1412">
                  <c:v>6.9336124664833701E-2</c:v>
                </c:pt>
                <c:pt idx="1413">
                  <c:v>9.5601442993575897E-2</c:v>
                </c:pt>
                <c:pt idx="1414">
                  <c:v>9.5533914552458299E-2</c:v>
                </c:pt>
                <c:pt idx="1415">
                  <c:v>5.67222031448954E-2</c:v>
                </c:pt>
                <c:pt idx="1416">
                  <c:v>6.8247355459202505E-2</c:v>
                </c:pt>
                <c:pt idx="1417">
                  <c:v>6.5693806895901902E-2</c:v>
                </c:pt>
                <c:pt idx="1418">
                  <c:v>7.2050678275719607E-2</c:v>
                </c:pt>
                <c:pt idx="1419">
                  <c:v>8.1826218463574601E-2</c:v>
                </c:pt>
                <c:pt idx="1420">
                  <c:v>7.8760055236119703E-2</c:v>
                </c:pt>
                <c:pt idx="1421">
                  <c:v>0.10106169717470399</c:v>
                </c:pt>
                <c:pt idx="1422">
                  <c:v>0.110780188400941</c:v>
                </c:pt>
                <c:pt idx="1423">
                  <c:v>0.116400061166842</c:v>
                </c:pt>
                <c:pt idx="1424">
                  <c:v>0.12101459106354399</c:v>
                </c:pt>
                <c:pt idx="1425">
                  <c:v>9.8063363214246899E-2</c:v>
                </c:pt>
                <c:pt idx="1426">
                  <c:v>0.106619957341716</c:v>
                </c:pt>
                <c:pt idx="1427">
                  <c:v>0.108402187683588</c:v>
                </c:pt>
                <c:pt idx="1428">
                  <c:v>0.10398135405707799</c:v>
                </c:pt>
                <c:pt idx="1429">
                  <c:v>0.10535697129275901</c:v>
                </c:pt>
                <c:pt idx="1430">
                  <c:v>0.11925868493385</c:v>
                </c:pt>
                <c:pt idx="1431">
                  <c:v>6.9607812924137605E-2</c:v>
                </c:pt>
                <c:pt idx="1432">
                  <c:v>7.5415740266720904E-2</c:v>
                </c:pt>
                <c:pt idx="1433">
                  <c:v>8.8439801390443107E-2</c:v>
                </c:pt>
                <c:pt idx="1434">
                  <c:v>7.2964065011247206E-2</c:v>
                </c:pt>
                <c:pt idx="1435">
                  <c:v>9.3482845378621393E-2</c:v>
                </c:pt>
                <c:pt idx="1436">
                  <c:v>0.101890323727012</c:v>
                </c:pt>
                <c:pt idx="1437">
                  <c:v>0.11260391184777201</c:v>
                </c:pt>
                <c:pt idx="1438">
                  <c:v>0.14290259315593701</c:v>
                </c:pt>
                <c:pt idx="1439">
                  <c:v>0.14540184796441399</c:v>
                </c:pt>
                <c:pt idx="1440">
                  <c:v>0.13994747200752999</c:v>
                </c:pt>
                <c:pt idx="1441">
                  <c:v>0.152097524382277</c:v>
                </c:pt>
                <c:pt idx="1442">
                  <c:v>0.15947055947607999</c:v>
                </c:pt>
                <c:pt idx="1443">
                  <c:v>0.156597605550058</c:v>
                </c:pt>
                <c:pt idx="1444">
                  <c:v>0.165438959200705</c:v>
                </c:pt>
                <c:pt idx="1445">
                  <c:v>0.14462734111328299</c:v>
                </c:pt>
                <c:pt idx="1446">
                  <c:v>0.14461144152775199</c:v>
                </c:pt>
                <c:pt idx="1447">
                  <c:v>0.15875527635978301</c:v>
                </c:pt>
                <c:pt idx="1448">
                  <c:v>0.213781631340033</c:v>
                </c:pt>
                <c:pt idx="1449">
                  <c:v>0.19227144605681701</c:v>
                </c:pt>
                <c:pt idx="1450">
                  <c:v>0.16461366610603301</c:v>
                </c:pt>
                <c:pt idx="1451">
                  <c:v>0.174534028401583</c:v>
                </c:pt>
                <c:pt idx="1452">
                  <c:v>0.139282954096763</c:v>
                </c:pt>
                <c:pt idx="1453">
                  <c:v>0.123715366389722</c:v>
                </c:pt>
                <c:pt idx="1454">
                  <c:v>0.137335010935067</c:v>
                </c:pt>
                <c:pt idx="1455">
                  <c:v>0.104444058864683</c:v>
                </c:pt>
                <c:pt idx="1456">
                  <c:v>8.8584974949820303E-2</c:v>
                </c:pt>
                <c:pt idx="1457">
                  <c:v>0.12779641461090399</c:v>
                </c:pt>
                <c:pt idx="1458">
                  <c:v>0.166256451614305</c:v>
                </c:pt>
                <c:pt idx="1459">
                  <c:v>0.16582654030900501</c:v>
                </c:pt>
                <c:pt idx="1460">
                  <c:v>0.142425179456527</c:v>
                </c:pt>
                <c:pt idx="1461">
                  <c:v>0.13259175024654099</c:v>
                </c:pt>
                <c:pt idx="1462">
                  <c:v>0.12411951740939201</c:v>
                </c:pt>
                <c:pt idx="1463">
                  <c:v>0.11323738197554301</c:v>
                </c:pt>
                <c:pt idx="1464">
                  <c:v>0.12818340631465699</c:v>
                </c:pt>
                <c:pt idx="1465">
                  <c:v>0.13960498578498101</c:v>
                </c:pt>
                <c:pt idx="1466">
                  <c:v>0.158995253197079</c:v>
                </c:pt>
                <c:pt idx="1467">
                  <c:v>0.15075880308102099</c:v>
                </c:pt>
                <c:pt idx="1468">
                  <c:v>0.13350441669361199</c:v>
                </c:pt>
                <c:pt idx="1469">
                  <c:v>0.12920402368601799</c:v>
                </c:pt>
                <c:pt idx="1470">
                  <c:v>0.16150785886434699</c:v>
                </c:pt>
                <c:pt idx="1471">
                  <c:v>0.13513155212564601</c:v>
                </c:pt>
                <c:pt idx="1472">
                  <c:v>0.14236392923442701</c:v>
                </c:pt>
                <c:pt idx="1473">
                  <c:v>0.13696957065348001</c:v>
                </c:pt>
                <c:pt idx="1474">
                  <c:v>0.14458335668887201</c:v>
                </c:pt>
                <c:pt idx="1475">
                  <c:v>0.151839845078338</c:v>
                </c:pt>
                <c:pt idx="1476">
                  <c:v>0.166023304089021</c:v>
                </c:pt>
                <c:pt idx="1477">
                  <c:v>0.14691510119902901</c:v>
                </c:pt>
                <c:pt idx="1478">
                  <c:v>0.164633694131222</c:v>
                </c:pt>
                <c:pt idx="1479">
                  <c:v>0.15297644034244301</c:v>
                </c:pt>
                <c:pt idx="1480">
                  <c:v>0.14905096747118099</c:v>
                </c:pt>
                <c:pt idx="1481">
                  <c:v>0.15340280342186199</c:v>
                </c:pt>
                <c:pt idx="1482">
                  <c:v>0.16060574120118401</c:v>
                </c:pt>
                <c:pt idx="1483">
                  <c:v>0.145047054034314</c:v>
                </c:pt>
                <c:pt idx="1484">
                  <c:v>0.142193729047291</c:v>
                </c:pt>
                <c:pt idx="1485">
                  <c:v>0.14873151096043899</c:v>
                </c:pt>
                <c:pt idx="1486">
                  <c:v>0.14817566497473</c:v>
                </c:pt>
                <c:pt idx="1487">
                  <c:v>0.124508758748958</c:v>
                </c:pt>
                <c:pt idx="1488">
                  <c:v>9.4763961058290797E-2</c:v>
                </c:pt>
                <c:pt idx="1489">
                  <c:v>0.104916775197798</c:v>
                </c:pt>
                <c:pt idx="1490">
                  <c:v>9.6477592007735702E-2</c:v>
                </c:pt>
                <c:pt idx="1491">
                  <c:v>0.10518373177783399</c:v>
                </c:pt>
                <c:pt idx="1492">
                  <c:v>7.4511228777657895E-2</c:v>
                </c:pt>
                <c:pt idx="1493">
                  <c:v>7.4831652121306394E-2</c:v>
                </c:pt>
                <c:pt idx="1494">
                  <c:v>7.6005437293077294E-2</c:v>
                </c:pt>
                <c:pt idx="1495">
                  <c:v>0.101790651254259</c:v>
                </c:pt>
                <c:pt idx="1496">
                  <c:v>0.10376504126710701</c:v>
                </c:pt>
                <c:pt idx="1497">
                  <c:v>0.100723803569802</c:v>
                </c:pt>
                <c:pt idx="1498">
                  <c:v>9.5520380397387306E-2</c:v>
                </c:pt>
                <c:pt idx="1499">
                  <c:v>9.5520380397387306E-2</c:v>
                </c:pt>
                <c:pt idx="1500">
                  <c:v>7.9625634822949903E-2</c:v>
                </c:pt>
                <c:pt idx="1501">
                  <c:v>8.4971802370028895E-2</c:v>
                </c:pt>
                <c:pt idx="1502">
                  <c:v>9.5483211145548405E-2</c:v>
                </c:pt>
                <c:pt idx="1503">
                  <c:v>0.107445421694203</c:v>
                </c:pt>
                <c:pt idx="1504">
                  <c:v>0.107445421694203</c:v>
                </c:pt>
                <c:pt idx="1505">
                  <c:v>0.115070776757095</c:v>
                </c:pt>
                <c:pt idx="1506">
                  <c:v>0.111010707697769</c:v>
                </c:pt>
                <c:pt idx="1507">
                  <c:v>0.110641745616804</c:v>
                </c:pt>
                <c:pt idx="1508">
                  <c:v>8.6579859401848799E-2</c:v>
                </c:pt>
                <c:pt idx="1509">
                  <c:v>8.6579859401848799E-2</c:v>
                </c:pt>
                <c:pt idx="1510">
                  <c:v>7.8664549993982202E-2</c:v>
                </c:pt>
                <c:pt idx="1511">
                  <c:v>8.6214035793985094E-2</c:v>
                </c:pt>
                <c:pt idx="1512">
                  <c:v>9.0733783180177302E-2</c:v>
                </c:pt>
                <c:pt idx="1513">
                  <c:v>9.3758331570056405E-2</c:v>
                </c:pt>
                <c:pt idx="1514">
                  <c:v>7.0100816853792894E-2</c:v>
                </c:pt>
                <c:pt idx="1515">
                  <c:v>5.1120029681463099E-2</c:v>
                </c:pt>
                <c:pt idx="1516">
                  <c:v>3.9097479168447802E-2</c:v>
                </c:pt>
                <c:pt idx="1517">
                  <c:v>2.6698498290202901E-2</c:v>
                </c:pt>
                <c:pt idx="1518">
                  <c:v>5.3549343638102598E-2</c:v>
                </c:pt>
                <c:pt idx="1519">
                  <c:v>2.8231844293284802E-2</c:v>
                </c:pt>
                <c:pt idx="1520">
                  <c:v>3.66942612412441E-2</c:v>
                </c:pt>
                <c:pt idx="1521">
                  <c:v>0</c:v>
                </c:pt>
                <c:pt idx="1522">
                  <c:v>6.3653964988350598E-3</c:v>
                </c:pt>
                <c:pt idx="1523">
                  <c:v>6.1928179737453298E-3</c:v>
                </c:pt>
                <c:pt idx="1524">
                  <c:v>6.1928179737453298E-3</c:v>
                </c:pt>
                <c:pt idx="1525">
                  <c:v>1.03825248509503E-2</c:v>
                </c:pt>
                <c:pt idx="1526">
                  <c:v>1.7678303320248001E-2</c:v>
                </c:pt>
                <c:pt idx="1527">
                  <c:v>3.7389281263911299E-2</c:v>
                </c:pt>
                <c:pt idx="1528">
                  <c:v>4.2174179264290602E-2</c:v>
                </c:pt>
                <c:pt idx="1529">
                  <c:v>4.2174179264290602E-2</c:v>
                </c:pt>
                <c:pt idx="1530">
                  <c:v>4.9222975833872702E-2</c:v>
                </c:pt>
                <c:pt idx="1531">
                  <c:v>8.5928037621829406E-2</c:v>
                </c:pt>
                <c:pt idx="1532">
                  <c:v>0.116165624006144</c:v>
                </c:pt>
                <c:pt idx="1533">
                  <c:v>0.111194999526354</c:v>
                </c:pt>
                <c:pt idx="1534">
                  <c:v>0.120899262101808</c:v>
                </c:pt>
                <c:pt idx="1535">
                  <c:v>0.12257398500625299</c:v>
                </c:pt>
                <c:pt idx="1536">
                  <c:v>9.5286949753835698E-2</c:v>
                </c:pt>
                <c:pt idx="1537">
                  <c:v>0.122547680601228</c:v>
                </c:pt>
                <c:pt idx="1538">
                  <c:v>0.12832104707436801</c:v>
                </c:pt>
                <c:pt idx="1539">
                  <c:v>9.3927195499433E-2</c:v>
                </c:pt>
                <c:pt idx="1540">
                  <c:v>3.7285534223719399E-2</c:v>
                </c:pt>
                <c:pt idx="1541">
                  <c:v>1.52222454939322E-2</c:v>
                </c:pt>
                <c:pt idx="1542">
                  <c:v>4.0798149467363799E-2</c:v>
                </c:pt>
                <c:pt idx="1543">
                  <c:v>7.0850284436440106E-2</c:v>
                </c:pt>
                <c:pt idx="1544">
                  <c:v>2.5918408890848701E-2</c:v>
                </c:pt>
                <c:pt idx="1545">
                  <c:v>3.9190704569222398E-2</c:v>
                </c:pt>
                <c:pt idx="1546">
                  <c:v>5.7262585053606201E-2</c:v>
                </c:pt>
                <c:pt idx="1547">
                  <c:v>5.7262585053606201E-2</c:v>
                </c:pt>
                <c:pt idx="1548">
                  <c:v>5.9106112933076202E-2</c:v>
                </c:pt>
                <c:pt idx="1549">
                  <c:v>5.92581642144904E-2</c:v>
                </c:pt>
                <c:pt idx="1550">
                  <c:v>7.7985222711843605E-2</c:v>
                </c:pt>
                <c:pt idx="1551">
                  <c:v>9.8786242830298701E-2</c:v>
                </c:pt>
                <c:pt idx="1552">
                  <c:v>9.0409419352379394E-2</c:v>
                </c:pt>
                <c:pt idx="1553">
                  <c:v>0.102823116654256</c:v>
                </c:pt>
                <c:pt idx="1554">
                  <c:v>0.104284037082134</c:v>
                </c:pt>
                <c:pt idx="1555">
                  <c:v>0.103965267830552</c:v>
                </c:pt>
                <c:pt idx="1556">
                  <c:v>9.1683013963871796E-2</c:v>
                </c:pt>
                <c:pt idx="1557">
                  <c:v>0.109913283154457</c:v>
                </c:pt>
                <c:pt idx="1558">
                  <c:v>0.11270085874746701</c:v>
                </c:pt>
                <c:pt idx="1559">
                  <c:v>0.105064597213921</c:v>
                </c:pt>
                <c:pt idx="1560">
                  <c:v>6.5271909334763997E-2</c:v>
                </c:pt>
                <c:pt idx="1561">
                  <c:v>0</c:v>
                </c:pt>
                <c:pt idx="1562">
                  <c:v>0</c:v>
                </c:pt>
                <c:pt idx="1563">
                  <c:v>0</c:v>
                </c:pt>
                <c:pt idx="1564">
                  <c:v>0</c:v>
                </c:pt>
                <c:pt idx="1565">
                  <c:v>2.25135062832541E-2</c:v>
                </c:pt>
                <c:pt idx="1566">
                  <c:v>7.6661249553699504E-2</c:v>
                </c:pt>
                <c:pt idx="1567">
                  <c:v>0.112270785392862</c:v>
                </c:pt>
                <c:pt idx="1568">
                  <c:v>7.6897627551558503E-2</c:v>
                </c:pt>
                <c:pt idx="1569">
                  <c:v>7.6897627551558503E-2</c:v>
                </c:pt>
                <c:pt idx="1570">
                  <c:v>0.110702081718891</c:v>
                </c:pt>
                <c:pt idx="1571">
                  <c:v>8.6828484575673798E-2</c:v>
                </c:pt>
                <c:pt idx="1572">
                  <c:v>0.12527711386632601</c:v>
                </c:pt>
                <c:pt idx="1573">
                  <c:v>0.13261900189276199</c:v>
                </c:pt>
                <c:pt idx="1574">
                  <c:v>0.11530468591604701</c:v>
                </c:pt>
                <c:pt idx="1575">
                  <c:v>0.142681372079529</c:v>
                </c:pt>
                <c:pt idx="1576">
                  <c:v>0.10926081700397999</c:v>
                </c:pt>
                <c:pt idx="1577">
                  <c:v>0.10926081700397999</c:v>
                </c:pt>
                <c:pt idx="1578">
                  <c:v>0.124231285403713</c:v>
                </c:pt>
                <c:pt idx="1579">
                  <c:v>0.113744411306212</c:v>
                </c:pt>
                <c:pt idx="1580">
                  <c:v>0.122344565607232</c:v>
                </c:pt>
                <c:pt idx="1581">
                  <c:v>0.13831016227666501</c:v>
                </c:pt>
                <c:pt idx="1582">
                  <c:v>0.160265019774433</c:v>
                </c:pt>
                <c:pt idx="1583">
                  <c:v>0.176068410277953</c:v>
                </c:pt>
                <c:pt idx="1584">
                  <c:v>0.123732148479403</c:v>
                </c:pt>
                <c:pt idx="1585">
                  <c:v>0.20346168233422399</c:v>
                </c:pt>
                <c:pt idx="1586">
                  <c:v>0.21239502669569299</c:v>
                </c:pt>
                <c:pt idx="1587">
                  <c:v>0.21129655376163201</c:v>
                </c:pt>
                <c:pt idx="1588">
                  <c:v>0.20666551136580399</c:v>
                </c:pt>
                <c:pt idx="1589">
                  <c:v>0.17538831868640001</c:v>
                </c:pt>
                <c:pt idx="1590">
                  <c:v>0.199813923206203</c:v>
                </c:pt>
                <c:pt idx="1591">
                  <c:v>0.20823411280583301</c:v>
                </c:pt>
                <c:pt idx="1592">
                  <c:v>0.21299978519474999</c:v>
                </c:pt>
                <c:pt idx="1593">
                  <c:v>0.20831474396431601</c:v>
                </c:pt>
                <c:pt idx="1594">
                  <c:v>0.204880552974888</c:v>
                </c:pt>
                <c:pt idx="1595">
                  <c:v>0.20525580597670601</c:v>
                </c:pt>
                <c:pt idx="1596">
                  <c:v>0.20424955618312299</c:v>
                </c:pt>
                <c:pt idx="1597">
                  <c:v>0.19757091809142699</c:v>
                </c:pt>
                <c:pt idx="1598">
                  <c:v>0.20464096403121801</c:v>
                </c:pt>
                <c:pt idx="1599">
                  <c:v>0.19703888523538499</c:v>
                </c:pt>
                <c:pt idx="1600">
                  <c:v>0.213512666931507</c:v>
                </c:pt>
                <c:pt idx="1601">
                  <c:v>0.212289807132923</c:v>
                </c:pt>
                <c:pt idx="1602">
                  <c:v>0.213083862732732</c:v>
                </c:pt>
                <c:pt idx="1603">
                  <c:v>0.22253297309291001</c:v>
                </c:pt>
                <c:pt idx="1604">
                  <c:v>0.217452947407068</c:v>
                </c:pt>
                <c:pt idx="1605">
                  <c:v>0.226876818024938</c:v>
                </c:pt>
                <c:pt idx="1606">
                  <c:v>0.23214077826208601</c:v>
                </c:pt>
                <c:pt idx="1607">
                  <c:v>0.22968815731323</c:v>
                </c:pt>
                <c:pt idx="1608">
                  <c:v>0.22587357787339901</c:v>
                </c:pt>
                <c:pt idx="1609">
                  <c:v>0.224786304850636</c:v>
                </c:pt>
                <c:pt idx="1610">
                  <c:v>0.22100049975434299</c:v>
                </c:pt>
                <c:pt idx="1611">
                  <c:v>0.229445671567755</c:v>
                </c:pt>
                <c:pt idx="1612">
                  <c:v>0.229619088470842</c:v>
                </c:pt>
                <c:pt idx="1613">
                  <c:v>0.227872001925886</c:v>
                </c:pt>
                <c:pt idx="1614">
                  <c:v>0.226550158339167</c:v>
                </c:pt>
                <c:pt idx="1615">
                  <c:v>0.227545186332472</c:v>
                </c:pt>
                <c:pt idx="1616">
                  <c:v>0.22879037310101599</c:v>
                </c:pt>
                <c:pt idx="1617">
                  <c:v>0.22701755100259399</c:v>
                </c:pt>
                <c:pt idx="1618">
                  <c:v>0.23298892620872</c:v>
                </c:pt>
                <c:pt idx="1619">
                  <c:v>0.23422309976009001</c:v>
                </c:pt>
                <c:pt idx="1620">
                  <c:v>0.238285381374026</c:v>
                </c:pt>
                <c:pt idx="1621">
                  <c:v>0.244705302076067</c:v>
                </c:pt>
                <c:pt idx="1622">
                  <c:v>0.23746431578527</c:v>
                </c:pt>
                <c:pt idx="1623">
                  <c:v>0.23612803760186499</c:v>
                </c:pt>
                <c:pt idx="1624">
                  <c:v>0.24011776278969299</c:v>
                </c:pt>
                <c:pt idx="1625">
                  <c:v>0.25190002351595803</c:v>
                </c:pt>
                <c:pt idx="1626">
                  <c:v>0.25091428890509099</c:v>
                </c:pt>
                <c:pt idx="1627">
                  <c:v>0.25128408290697002</c:v>
                </c:pt>
                <c:pt idx="1628">
                  <c:v>0.25153896442658502</c:v>
                </c:pt>
                <c:pt idx="1629">
                  <c:v>0.25456627521182201</c:v>
                </c:pt>
                <c:pt idx="1630">
                  <c:v>0.25199035532829001</c:v>
                </c:pt>
                <c:pt idx="1631">
                  <c:v>0.249590017358717</c:v>
                </c:pt>
                <c:pt idx="1632">
                  <c:v>0.255427332961711</c:v>
                </c:pt>
                <c:pt idx="1633">
                  <c:v>0.247015359208938</c:v>
                </c:pt>
                <c:pt idx="1634">
                  <c:v>0.24864402608384001</c:v>
                </c:pt>
                <c:pt idx="1635">
                  <c:v>0.24832734657288399</c:v>
                </c:pt>
                <c:pt idx="1636">
                  <c:v>0.249894286757359</c:v>
                </c:pt>
                <c:pt idx="1637">
                  <c:v>0.23968829923236501</c:v>
                </c:pt>
                <c:pt idx="1638">
                  <c:v>0.25252487329394901</c:v>
                </c:pt>
                <c:pt idx="1639">
                  <c:v>0.24632926521106899</c:v>
                </c:pt>
                <c:pt idx="1640">
                  <c:v>0.24494000716449399</c:v>
                </c:pt>
                <c:pt idx="1641">
                  <c:v>0.25169474302857497</c:v>
                </c:pt>
                <c:pt idx="1642">
                  <c:v>0.24038403338672301</c:v>
                </c:pt>
                <c:pt idx="1643">
                  <c:v>0.24490288434152799</c:v>
                </c:pt>
                <c:pt idx="1644">
                  <c:v>0.245997619143969</c:v>
                </c:pt>
                <c:pt idx="1645">
                  <c:v>0.25528541896353302</c:v>
                </c:pt>
                <c:pt idx="1646">
                  <c:v>0.24283520101786599</c:v>
                </c:pt>
                <c:pt idx="1647">
                  <c:v>0.26099029301687798</c:v>
                </c:pt>
                <c:pt idx="1648">
                  <c:v>0.280646252631222</c:v>
                </c:pt>
                <c:pt idx="1649">
                  <c:v>0.28390253223246198</c:v>
                </c:pt>
                <c:pt idx="1650">
                  <c:v>0.28312952560085902</c:v>
                </c:pt>
                <c:pt idx="1651">
                  <c:v>0.274337557923921</c:v>
                </c:pt>
                <c:pt idx="1652">
                  <c:v>0.26648471184504202</c:v>
                </c:pt>
                <c:pt idx="1653">
                  <c:v>0.27506611646880103</c:v>
                </c:pt>
                <c:pt idx="1654">
                  <c:v>0.249701235374928</c:v>
                </c:pt>
                <c:pt idx="1655">
                  <c:v>0.260132274036522</c:v>
                </c:pt>
                <c:pt idx="1656">
                  <c:v>0.24383894248515001</c:v>
                </c:pt>
                <c:pt idx="1657">
                  <c:v>0.24070287730574899</c:v>
                </c:pt>
                <c:pt idx="1658">
                  <c:v>0.239224433192013</c:v>
                </c:pt>
                <c:pt idx="1659">
                  <c:v>0.226309176598911</c:v>
                </c:pt>
                <c:pt idx="1660">
                  <c:v>0.21022886717807901</c:v>
                </c:pt>
                <c:pt idx="1661">
                  <c:v>0.18027865297239501</c:v>
                </c:pt>
                <c:pt idx="1662">
                  <c:v>0.17702619910272599</c:v>
                </c:pt>
                <c:pt idx="1663">
                  <c:v>0.16128285259664599</c:v>
                </c:pt>
                <c:pt idx="1664">
                  <c:v>0.152998606240835</c:v>
                </c:pt>
                <c:pt idx="1665">
                  <c:v>0.16991974841086799</c:v>
                </c:pt>
                <c:pt idx="1666">
                  <c:v>0.16846159460817001</c:v>
                </c:pt>
                <c:pt idx="1667">
                  <c:v>0.15968972813291599</c:v>
                </c:pt>
                <c:pt idx="1668">
                  <c:v>0.17002127868210501</c:v>
                </c:pt>
                <c:pt idx="1669">
                  <c:v>0.17002127868210501</c:v>
                </c:pt>
                <c:pt idx="1670">
                  <c:v>0.18715595008215999</c:v>
                </c:pt>
                <c:pt idx="1671">
                  <c:v>0.19269441472191701</c:v>
                </c:pt>
                <c:pt idx="1672">
                  <c:v>0.178058263298741</c:v>
                </c:pt>
                <c:pt idx="1673">
                  <c:v>0.189004581710292</c:v>
                </c:pt>
                <c:pt idx="1674">
                  <c:v>0.18933038047728901</c:v>
                </c:pt>
                <c:pt idx="1675">
                  <c:v>0.19955846138872901</c:v>
                </c:pt>
                <c:pt idx="1676">
                  <c:v>0.19955846138872901</c:v>
                </c:pt>
                <c:pt idx="1677">
                  <c:v>0.21143071314942699</c:v>
                </c:pt>
                <c:pt idx="1678">
                  <c:v>0.206510957838033</c:v>
                </c:pt>
                <c:pt idx="1679">
                  <c:v>0.203635715199493</c:v>
                </c:pt>
                <c:pt idx="1680">
                  <c:v>0.20256706589401199</c:v>
                </c:pt>
                <c:pt idx="1681">
                  <c:v>0.203664917024688</c:v>
                </c:pt>
                <c:pt idx="1682">
                  <c:v>0.20219573651189701</c:v>
                </c:pt>
                <c:pt idx="1683">
                  <c:v>0.19206576132221101</c:v>
                </c:pt>
                <c:pt idx="1684">
                  <c:v>0.21690024196317001</c:v>
                </c:pt>
                <c:pt idx="1685">
                  <c:v>0.22443419226164299</c:v>
                </c:pt>
                <c:pt idx="1686">
                  <c:v>0.23534757156278399</c:v>
                </c:pt>
                <c:pt idx="1687">
                  <c:v>0.22759136143636899</c:v>
                </c:pt>
                <c:pt idx="1688">
                  <c:v>0.224522130195941</c:v>
                </c:pt>
                <c:pt idx="1689">
                  <c:v>0.228296068000787</c:v>
                </c:pt>
                <c:pt idx="1690">
                  <c:v>0.23043997551997999</c:v>
                </c:pt>
                <c:pt idx="1691">
                  <c:v>0.230398886856715</c:v>
                </c:pt>
                <c:pt idx="1692">
                  <c:v>0.23186537843440599</c:v>
                </c:pt>
                <c:pt idx="1693">
                  <c:v>0.24503103030279899</c:v>
                </c:pt>
                <c:pt idx="1694">
                  <c:v>0.24306602968795801</c:v>
                </c:pt>
                <c:pt idx="1695">
                  <c:v>0.25114478644981802</c:v>
                </c:pt>
                <c:pt idx="1696">
                  <c:v>0.25397244063026497</c:v>
                </c:pt>
                <c:pt idx="1697">
                  <c:v>0.24920971754368401</c:v>
                </c:pt>
                <c:pt idx="1698">
                  <c:v>0.246517296366151</c:v>
                </c:pt>
                <c:pt idx="1699">
                  <c:v>0.23694810298969801</c:v>
                </c:pt>
                <c:pt idx="1700">
                  <c:v>0.24270899225608999</c:v>
                </c:pt>
                <c:pt idx="1701">
                  <c:v>0.24233693782195301</c:v>
                </c:pt>
                <c:pt idx="1702">
                  <c:v>0.20960881931780301</c:v>
                </c:pt>
                <c:pt idx="1703">
                  <c:v>0.21995945811440301</c:v>
                </c:pt>
                <c:pt idx="1704">
                  <c:v>0.23111185709955401</c:v>
                </c:pt>
                <c:pt idx="1705">
                  <c:v>0.21628187772504201</c:v>
                </c:pt>
                <c:pt idx="1706">
                  <c:v>0.23246780515520199</c:v>
                </c:pt>
                <c:pt idx="1707">
                  <c:v>0.231849618564378</c:v>
                </c:pt>
                <c:pt idx="1708">
                  <c:v>0.23611770430582599</c:v>
                </c:pt>
                <c:pt idx="1709">
                  <c:v>0.22388634676596</c:v>
                </c:pt>
                <c:pt idx="1710">
                  <c:v>0.22474529505218099</c:v>
                </c:pt>
                <c:pt idx="1711">
                  <c:v>0.20254060165231699</c:v>
                </c:pt>
                <c:pt idx="1712">
                  <c:v>0.211585263699412</c:v>
                </c:pt>
                <c:pt idx="1713">
                  <c:v>0.231253397559087</c:v>
                </c:pt>
                <c:pt idx="1714">
                  <c:v>0.23020641448663101</c:v>
                </c:pt>
                <c:pt idx="1715">
                  <c:v>0.237888147801605</c:v>
                </c:pt>
                <c:pt idx="1716">
                  <c:v>0.23641001977200099</c:v>
                </c:pt>
                <c:pt idx="1717">
                  <c:v>0.247374237157343</c:v>
                </c:pt>
                <c:pt idx="1718">
                  <c:v>0.23454211056691601</c:v>
                </c:pt>
                <c:pt idx="1719">
                  <c:v>0.24467410711923099</c:v>
                </c:pt>
                <c:pt idx="1720">
                  <c:v>0.25011991615435403</c:v>
                </c:pt>
                <c:pt idx="1721">
                  <c:v>0.25745437601578502</c:v>
                </c:pt>
                <c:pt idx="1722">
                  <c:v>0.25891488075247998</c:v>
                </c:pt>
                <c:pt idx="1723">
                  <c:v>0.26668212815857401</c:v>
                </c:pt>
                <c:pt idx="1724">
                  <c:v>0.25915290841644101</c:v>
                </c:pt>
                <c:pt idx="1725">
                  <c:v>0.26960369350184998</c:v>
                </c:pt>
                <c:pt idx="1726">
                  <c:v>0.26724304618699501</c:v>
                </c:pt>
                <c:pt idx="1727">
                  <c:v>0.25016002337306498</c:v>
                </c:pt>
                <c:pt idx="1728">
                  <c:v>0.25506796931422998</c:v>
                </c:pt>
                <c:pt idx="1729">
                  <c:v>0.2539111945277</c:v>
                </c:pt>
                <c:pt idx="1730">
                  <c:v>0.25391685822357102</c:v>
                </c:pt>
                <c:pt idx="1731">
                  <c:v>0.25890501808988398</c:v>
                </c:pt>
                <c:pt idx="1732">
                  <c:v>0.26319037544656299</c:v>
                </c:pt>
                <c:pt idx="1733">
                  <c:v>0.26159363922228601</c:v>
                </c:pt>
                <c:pt idx="1734">
                  <c:v>0.25378418168740002</c:v>
                </c:pt>
                <c:pt idx="1735">
                  <c:v>0.250982000097694</c:v>
                </c:pt>
                <c:pt idx="1736">
                  <c:v>0.235777280349489</c:v>
                </c:pt>
                <c:pt idx="1737">
                  <c:v>0.236609936972311</c:v>
                </c:pt>
                <c:pt idx="1738">
                  <c:v>0.23472003170077799</c:v>
                </c:pt>
                <c:pt idx="1739">
                  <c:v>0.236557553230478</c:v>
                </c:pt>
                <c:pt idx="1740">
                  <c:v>0.23999572894671101</c:v>
                </c:pt>
                <c:pt idx="1741">
                  <c:v>0.23146653328309699</c:v>
                </c:pt>
                <c:pt idx="1742">
                  <c:v>0.22869295134027501</c:v>
                </c:pt>
                <c:pt idx="1743">
                  <c:v>0.24291518811417501</c:v>
                </c:pt>
                <c:pt idx="1744">
                  <c:v>0.209737388924785</c:v>
                </c:pt>
                <c:pt idx="1745">
                  <c:v>0.241987663885563</c:v>
                </c:pt>
                <c:pt idx="1746">
                  <c:v>0.24344155564987</c:v>
                </c:pt>
                <c:pt idx="1747">
                  <c:v>0.26422254360285502</c:v>
                </c:pt>
                <c:pt idx="1748">
                  <c:v>0.27256963313701799</c:v>
                </c:pt>
                <c:pt idx="1749">
                  <c:v>0.272059936265105</c:v>
                </c:pt>
                <c:pt idx="1750">
                  <c:v>0.25348972029530897</c:v>
                </c:pt>
                <c:pt idx="1751">
                  <c:v>0.25781327485882199</c:v>
                </c:pt>
                <c:pt idx="1752">
                  <c:v>0.257216785791268</c:v>
                </c:pt>
                <c:pt idx="1753">
                  <c:v>0.26589204455155002</c:v>
                </c:pt>
                <c:pt idx="1754">
                  <c:v>0.25457267828537899</c:v>
                </c:pt>
                <c:pt idx="1755">
                  <c:v>0.24694551242531801</c:v>
                </c:pt>
                <c:pt idx="1756">
                  <c:v>0.24445822267879899</c:v>
                </c:pt>
                <c:pt idx="1757">
                  <c:v>0.24646466911192699</c:v>
                </c:pt>
                <c:pt idx="1758">
                  <c:v>0.25226502655967398</c:v>
                </c:pt>
                <c:pt idx="1759">
                  <c:v>0.25226502655967398</c:v>
                </c:pt>
                <c:pt idx="1760">
                  <c:v>0.25008738851824103</c:v>
                </c:pt>
                <c:pt idx="1761">
                  <c:v>0.25008738851824103</c:v>
                </c:pt>
                <c:pt idx="1762">
                  <c:v>0.24871516584999301</c:v>
                </c:pt>
                <c:pt idx="1763">
                  <c:v>0.25409188202324301</c:v>
                </c:pt>
                <c:pt idx="1764">
                  <c:v>0.26458487265945702</c:v>
                </c:pt>
                <c:pt idx="1765">
                  <c:v>0.27138268035909502</c:v>
                </c:pt>
                <c:pt idx="1766">
                  <c:v>0.26480574480039598</c:v>
                </c:pt>
                <c:pt idx="1767">
                  <c:v>0.26696937840212298</c:v>
                </c:pt>
                <c:pt idx="1768">
                  <c:v>0.28040781729571701</c:v>
                </c:pt>
                <c:pt idx="1769">
                  <c:v>0.27707961065166198</c:v>
                </c:pt>
                <c:pt idx="1770">
                  <c:v>0.28510870831921697</c:v>
                </c:pt>
                <c:pt idx="1771">
                  <c:v>0.308238723032349</c:v>
                </c:pt>
                <c:pt idx="1772">
                  <c:v>0.30312071010701302</c:v>
                </c:pt>
                <c:pt idx="1773">
                  <c:v>0.29630801353452901</c:v>
                </c:pt>
                <c:pt idx="1774">
                  <c:v>0.29392434961526098</c:v>
                </c:pt>
                <c:pt idx="1775">
                  <c:v>0.29446717973685999</c:v>
                </c:pt>
                <c:pt idx="1776">
                  <c:v>0.286947821130414</c:v>
                </c:pt>
                <c:pt idx="1777">
                  <c:v>0.28235754773618499</c:v>
                </c:pt>
                <c:pt idx="1778">
                  <c:v>0.28177815977520099</c:v>
                </c:pt>
                <c:pt idx="1779">
                  <c:v>0.28962634643117702</c:v>
                </c:pt>
                <c:pt idx="1780">
                  <c:v>0.29807574833793399</c:v>
                </c:pt>
                <c:pt idx="1781">
                  <c:v>0.30653819706431601</c:v>
                </c:pt>
                <c:pt idx="1782">
                  <c:v>0.30154963518987099</c:v>
                </c:pt>
                <c:pt idx="1783">
                  <c:v>0.32059082535891598</c:v>
                </c:pt>
                <c:pt idx="1784">
                  <c:v>0.30724689089855201</c:v>
                </c:pt>
                <c:pt idx="1785">
                  <c:v>0.30325916586487101</c:v>
                </c:pt>
                <c:pt idx="1786">
                  <c:v>0.31296266396427902</c:v>
                </c:pt>
                <c:pt idx="1787">
                  <c:v>0.30133903797204098</c:v>
                </c:pt>
                <c:pt idx="1788">
                  <c:v>0.29243403013145902</c:v>
                </c:pt>
                <c:pt idx="1789">
                  <c:v>0.29351471333461798</c:v>
                </c:pt>
                <c:pt idx="1790">
                  <c:v>0.27992882852071199</c:v>
                </c:pt>
                <c:pt idx="1791">
                  <c:v>0.28575866027941799</c:v>
                </c:pt>
                <c:pt idx="1792">
                  <c:v>0.27416607650693903</c:v>
                </c:pt>
                <c:pt idx="1793">
                  <c:v>0.25257700429461</c:v>
                </c:pt>
                <c:pt idx="1794">
                  <c:v>0.25487330026937699</c:v>
                </c:pt>
                <c:pt idx="1795">
                  <c:v>0.264073554683117</c:v>
                </c:pt>
                <c:pt idx="1796">
                  <c:v>0.26609679110059498</c:v>
                </c:pt>
                <c:pt idx="1797">
                  <c:v>0.25763213044867</c:v>
                </c:pt>
                <c:pt idx="1798">
                  <c:v>0.258871850674879</c:v>
                </c:pt>
                <c:pt idx="1799">
                  <c:v>0.271512203263653</c:v>
                </c:pt>
                <c:pt idx="1800">
                  <c:v>0.27305259964699402</c:v>
                </c:pt>
                <c:pt idx="1801">
                  <c:v>0.285184641745171</c:v>
                </c:pt>
                <c:pt idx="1802">
                  <c:v>0.289231572788195</c:v>
                </c:pt>
                <c:pt idx="1803">
                  <c:v>0.27779771212703602</c:v>
                </c:pt>
                <c:pt idx="1804">
                  <c:v>0.27922499609138801</c:v>
                </c:pt>
                <c:pt idx="1805">
                  <c:v>0.28779475738729998</c:v>
                </c:pt>
                <c:pt idx="1806">
                  <c:v>0.29249242294038602</c:v>
                </c:pt>
                <c:pt idx="1807">
                  <c:v>0.30329345003577401</c:v>
                </c:pt>
                <c:pt idx="1808">
                  <c:v>0.29982312635117703</c:v>
                </c:pt>
                <c:pt idx="1809">
                  <c:v>0.27006950869915097</c:v>
                </c:pt>
                <c:pt idx="1810">
                  <c:v>0.27033930213151902</c:v>
                </c:pt>
                <c:pt idx="1811">
                  <c:v>0.27166106997516498</c:v>
                </c:pt>
                <c:pt idx="1812">
                  <c:v>0.28681627757266298</c:v>
                </c:pt>
                <c:pt idx="1813">
                  <c:v>0.29012058691889903</c:v>
                </c:pt>
                <c:pt idx="1814">
                  <c:v>0.30114335453591001</c:v>
                </c:pt>
                <c:pt idx="1815">
                  <c:v>0.30375012201316698</c:v>
                </c:pt>
                <c:pt idx="1816">
                  <c:v>0.30844976508187999</c:v>
                </c:pt>
                <c:pt idx="1817">
                  <c:v>0.30793839678126</c:v>
                </c:pt>
                <c:pt idx="1818">
                  <c:v>0.29624000076318202</c:v>
                </c:pt>
                <c:pt idx="1819">
                  <c:v>0.29138960164189598</c:v>
                </c:pt>
                <c:pt idx="1820">
                  <c:v>0.289294035518119</c:v>
                </c:pt>
                <c:pt idx="1821">
                  <c:v>0.298069717363457</c:v>
                </c:pt>
                <c:pt idx="1822">
                  <c:v>0.29023659875753399</c:v>
                </c:pt>
                <c:pt idx="1823">
                  <c:v>0.29585379681278201</c:v>
                </c:pt>
                <c:pt idx="1824">
                  <c:v>0.293222177222284</c:v>
                </c:pt>
                <c:pt idx="1825">
                  <c:v>0.29396149234100599</c:v>
                </c:pt>
                <c:pt idx="1826">
                  <c:v>0.299430831618195</c:v>
                </c:pt>
                <c:pt idx="1827">
                  <c:v>0.30026174363252001</c:v>
                </c:pt>
                <c:pt idx="1828">
                  <c:v>0.294749992322829</c:v>
                </c:pt>
                <c:pt idx="1829">
                  <c:v>0.29260728278407699</c:v>
                </c:pt>
                <c:pt idx="1830">
                  <c:v>0.29252172696975698</c:v>
                </c:pt>
                <c:pt idx="1831">
                  <c:v>0.30106809602953699</c:v>
                </c:pt>
                <c:pt idx="1832">
                  <c:v>0.30719224523198202</c:v>
                </c:pt>
                <c:pt idx="1833">
                  <c:v>0.294254539551976</c:v>
                </c:pt>
                <c:pt idx="1834">
                  <c:v>0.28531461499084299</c:v>
                </c:pt>
                <c:pt idx="1835">
                  <c:v>0.28359859077925798</c:v>
                </c:pt>
                <c:pt idx="1836">
                  <c:v>0.27666902408338701</c:v>
                </c:pt>
                <c:pt idx="1837">
                  <c:v>0.27018148031461697</c:v>
                </c:pt>
                <c:pt idx="1838">
                  <c:v>0.26593595808594001</c:v>
                </c:pt>
                <c:pt idx="1839">
                  <c:v>0.269598341343389</c:v>
                </c:pt>
                <c:pt idx="1840">
                  <c:v>0.27578285047592699</c:v>
                </c:pt>
                <c:pt idx="1841">
                  <c:v>0.27706557994838699</c:v>
                </c:pt>
                <c:pt idx="1842">
                  <c:v>0.27503892117964801</c:v>
                </c:pt>
                <c:pt idx="1843">
                  <c:v>0.27811913337195598</c:v>
                </c:pt>
                <c:pt idx="1844">
                  <c:v>0.21354928666593101</c:v>
                </c:pt>
                <c:pt idx="1845">
                  <c:v>0.25098045678944902</c:v>
                </c:pt>
                <c:pt idx="1846">
                  <c:v>0.25464893339580702</c:v>
                </c:pt>
                <c:pt idx="1847">
                  <c:v>0.24224322801679701</c:v>
                </c:pt>
                <c:pt idx="1848">
                  <c:v>0.239045490990305</c:v>
                </c:pt>
                <c:pt idx="1849">
                  <c:v>0.256897396411989</c:v>
                </c:pt>
                <c:pt idx="1850">
                  <c:v>0.25491576263287402</c:v>
                </c:pt>
                <c:pt idx="1851">
                  <c:v>0.247667046253011</c:v>
                </c:pt>
                <c:pt idx="1852">
                  <c:v>0.25989568213200898</c:v>
                </c:pt>
                <c:pt idx="1853">
                  <c:v>0.24575872290648301</c:v>
                </c:pt>
                <c:pt idx="1854">
                  <c:v>0.24575872290648301</c:v>
                </c:pt>
                <c:pt idx="1855">
                  <c:v>0.24587923983773599</c:v>
                </c:pt>
                <c:pt idx="1856">
                  <c:v>0.25908355104759001</c:v>
                </c:pt>
                <c:pt idx="1857">
                  <c:v>0.27237756855949002</c:v>
                </c:pt>
                <c:pt idx="1858">
                  <c:v>0.28277523335305699</c:v>
                </c:pt>
                <c:pt idx="1859">
                  <c:v>0.26634618754744199</c:v>
                </c:pt>
                <c:pt idx="1860">
                  <c:v>0.268916024487943</c:v>
                </c:pt>
                <c:pt idx="1861">
                  <c:v>0.25726068315429101</c:v>
                </c:pt>
                <c:pt idx="1862">
                  <c:v>0.27815460573124601</c:v>
                </c:pt>
                <c:pt idx="1863">
                  <c:v>0.278635111718402</c:v>
                </c:pt>
                <c:pt idx="1864">
                  <c:v>0.27085583156251503</c:v>
                </c:pt>
                <c:pt idx="1865">
                  <c:v>0.26693838697621902</c:v>
                </c:pt>
                <c:pt idx="1866">
                  <c:v>0.28166408023654399</c:v>
                </c:pt>
                <c:pt idx="1867">
                  <c:v>0.27599262803951402</c:v>
                </c:pt>
                <c:pt idx="1868">
                  <c:v>0.28068103668034899</c:v>
                </c:pt>
                <c:pt idx="1869">
                  <c:v>0.27831691517203699</c:v>
                </c:pt>
                <c:pt idx="1870">
                  <c:v>0.283634655544383</c:v>
                </c:pt>
                <c:pt idx="1871">
                  <c:v>0.267025283535262</c:v>
                </c:pt>
                <c:pt idx="1872">
                  <c:v>0.27294773105398701</c:v>
                </c:pt>
                <c:pt idx="1873">
                  <c:v>0.263708255752933</c:v>
                </c:pt>
                <c:pt idx="1874">
                  <c:v>0.263318430033878</c:v>
                </c:pt>
                <c:pt idx="1875">
                  <c:v>0.249641556472849</c:v>
                </c:pt>
                <c:pt idx="1876">
                  <c:v>0.26413556436269497</c:v>
                </c:pt>
                <c:pt idx="1877">
                  <c:v>0.20777833077688401</c:v>
                </c:pt>
                <c:pt idx="1878">
                  <c:v>0.23430107219014701</c:v>
                </c:pt>
                <c:pt idx="1879">
                  <c:v>0.241151090977578</c:v>
                </c:pt>
                <c:pt idx="1880">
                  <c:v>0.23425558214206099</c:v>
                </c:pt>
                <c:pt idx="1881">
                  <c:v>0.239046545240339</c:v>
                </c:pt>
                <c:pt idx="1882">
                  <c:v>0.23840750488604201</c:v>
                </c:pt>
                <c:pt idx="1883">
                  <c:v>0.24057426089146899</c:v>
                </c:pt>
                <c:pt idx="1884">
                  <c:v>0.23769240388134899</c:v>
                </c:pt>
                <c:pt idx="1885">
                  <c:v>0.23592865980552399</c:v>
                </c:pt>
                <c:pt idx="1886">
                  <c:v>0.23156389963555099</c:v>
                </c:pt>
                <c:pt idx="1887">
                  <c:v>0.233518112220512</c:v>
                </c:pt>
                <c:pt idx="1888">
                  <c:v>0.12586148114871701</c:v>
                </c:pt>
                <c:pt idx="1889">
                  <c:v>0.228822100705625</c:v>
                </c:pt>
                <c:pt idx="1890">
                  <c:v>0.20948765104560799</c:v>
                </c:pt>
                <c:pt idx="1891">
                  <c:v>0.182113531223801</c:v>
                </c:pt>
                <c:pt idx="1892">
                  <c:v>0.19613311965504199</c:v>
                </c:pt>
                <c:pt idx="1893">
                  <c:v>0.16780413788988099</c:v>
                </c:pt>
                <c:pt idx="1894">
                  <c:v>0.157957515422155</c:v>
                </c:pt>
                <c:pt idx="1895">
                  <c:v>0.16495618523165401</c:v>
                </c:pt>
                <c:pt idx="1896">
                  <c:v>0.142149632700795</c:v>
                </c:pt>
                <c:pt idx="1897">
                  <c:v>0.12760048158326301</c:v>
                </c:pt>
                <c:pt idx="1898">
                  <c:v>0.12832118050629501</c:v>
                </c:pt>
                <c:pt idx="1899">
                  <c:v>0.17700342909362901</c:v>
                </c:pt>
                <c:pt idx="1900">
                  <c:v>0.170002249253038</c:v>
                </c:pt>
                <c:pt idx="1901">
                  <c:v>0.15942825056158</c:v>
                </c:pt>
                <c:pt idx="1902">
                  <c:v>0.15073136151113101</c:v>
                </c:pt>
                <c:pt idx="1903">
                  <c:v>0.18888390940904101</c:v>
                </c:pt>
                <c:pt idx="1904">
                  <c:v>0.18902229992504399</c:v>
                </c:pt>
                <c:pt idx="1905">
                  <c:v>0.182806954373532</c:v>
                </c:pt>
                <c:pt idx="1906">
                  <c:v>0.170928936044971</c:v>
                </c:pt>
                <c:pt idx="1907">
                  <c:v>0.18464297952204001</c:v>
                </c:pt>
                <c:pt idx="1908">
                  <c:v>0.17462890054566499</c:v>
                </c:pt>
                <c:pt idx="1909">
                  <c:v>0.17369076421294499</c:v>
                </c:pt>
                <c:pt idx="1910">
                  <c:v>0.206604440856128</c:v>
                </c:pt>
                <c:pt idx="1911">
                  <c:v>0.199230159704917</c:v>
                </c:pt>
                <c:pt idx="1912">
                  <c:v>0.201884136803996</c:v>
                </c:pt>
                <c:pt idx="1913">
                  <c:v>0.19586618332861699</c:v>
                </c:pt>
                <c:pt idx="1914">
                  <c:v>0.20811064742701499</c:v>
                </c:pt>
                <c:pt idx="1915">
                  <c:v>0.21005903612787399</c:v>
                </c:pt>
                <c:pt idx="1916">
                  <c:v>0.21499238370857701</c:v>
                </c:pt>
                <c:pt idx="1917">
                  <c:v>0.20697996257613699</c:v>
                </c:pt>
                <c:pt idx="1918">
                  <c:v>0.19452156909099499</c:v>
                </c:pt>
                <c:pt idx="1919">
                  <c:v>0.17512877933772</c:v>
                </c:pt>
                <c:pt idx="1920">
                  <c:v>0.19846031339137199</c:v>
                </c:pt>
                <c:pt idx="1921">
                  <c:v>0.184812206288826</c:v>
                </c:pt>
                <c:pt idx="1922">
                  <c:v>0.182611638495461</c:v>
                </c:pt>
                <c:pt idx="1923">
                  <c:v>0.182611638495461</c:v>
                </c:pt>
                <c:pt idx="1924">
                  <c:v>0.175189968859333</c:v>
                </c:pt>
                <c:pt idx="1925">
                  <c:v>0.175528476679321</c:v>
                </c:pt>
                <c:pt idx="1926">
                  <c:v>0.184401576611919</c:v>
                </c:pt>
                <c:pt idx="1927">
                  <c:v>0.15114076015879699</c:v>
                </c:pt>
                <c:pt idx="1928">
                  <c:v>0.158841368010505</c:v>
                </c:pt>
                <c:pt idx="1929">
                  <c:v>0.16587341979051901</c:v>
                </c:pt>
                <c:pt idx="1930">
                  <c:v>0.17319040686930101</c:v>
                </c:pt>
                <c:pt idx="1931">
                  <c:v>0.15436229216297101</c:v>
                </c:pt>
                <c:pt idx="1932">
                  <c:v>0.17565727771857001</c:v>
                </c:pt>
                <c:pt idx="1933">
                  <c:v>0.18132397300681399</c:v>
                </c:pt>
                <c:pt idx="1934">
                  <c:v>0.18368669328873199</c:v>
                </c:pt>
                <c:pt idx="1935">
                  <c:v>0.18311983162339901</c:v>
                </c:pt>
                <c:pt idx="1936">
                  <c:v>0.185527737558142</c:v>
                </c:pt>
                <c:pt idx="1937">
                  <c:v>0.18035766598136899</c:v>
                </c:pt>
                <c:pt idx="1938">
                  <c:v>0.17339599832644001</c:v>
                </c:pt>
                <c:pt idx="1939">
                  <c:v>0.17635330962040799</c:v>
                </c:pt>
                <c:pt idx="1940">
                  <c:v>0.15980650070307301</c:v>
                </c:pt>
                <c:pt idx="1941">
                  <c:v>0.15826101320269401</c:v>
                </c:pt>
                <c:pt idx="1942">
                  <c:v>0.143782897891955</c:v>
                </c:pt>
                <c:pt idx="1943">
                  <c:v>0.16194146941277901</c:v>
                </c:pt>
                <c:pt idx="1944">
                  <c:v>0.155280176747052</c:v>
                </c:pt>
                <c:pt idx="1945">
                  <c:v>0.157004112325627</c:v>
                </c:pt>
                <c:pt idx="1946">
                  <c:v>0.15335127443575</c:v>
                </c:pt>
                <c:pt idx="1947">
                  <c:v>0.114388470754441</c:v>
                </c:pt>
                <c:pt idx="1948">
                  <c:v>0.11580230542787499</c:v>
                </c:pt>
                <c:pt idx="1949">
                  <c:v>0.108591275491968</c:v>
                </c:pt>
                <c:pt idx="1950">
                  <c:v>0.115828582579052</c:v>
                </c:pt>
                <c:pt idx="1951">
                  <c:v>0.127458705906034</c:v>
                </c:pt>
                <c:pt idx="1952">
                  <c:v>0.12676028100307399</c:v>
                </c:pt>
                <c:pt idx="1953">
                  <c:v>0.13198832795483501</c:v>
                </c:pt>
                <c:pt idx="1954">
                  <c:v>0.13434344861469599</c:v>
                </c:pt>
                <c:pt idx="1955">
                  <c:v>0.15366835871368001</c:v>
                </c:pt>
                <c:pt idx="1956">
                  <c:v>0.14725461553215599</c:v>
                </c:pt>
                <c:pt idx="1957">
                  <c:v>0.15401366191674501</c:v>
                </c:pt>
                <c:pt idx="1958">
                  <c:v>0.14891956949870799</c:v>
                </c:pt>
                <c:pt idx="1959">
                  <c:v>0.14429637633411099</c:v>
                </c:pt>
                <c:pt idx="1960">
                  <c:v>0.15935515401254499</c:v>
                </c:pt>
                <c:pt idx="1961">
                  <c:v>0.168706487710959</c:v>
                </c:pt>
                <c:pt idx="1962">
                  <c:v>0.162862879487044</c:v>
                </c:pt>
                <c:pt idx="1963">
                  <c:v>0.16593101445157099</c:v>
                </c:pt>
                <c:pt idx="1964">
                  <c:v>0.16575163905449999</c:v>
                </c:pt>
                <c:pt idx="1965">
                  <c:v>0.17043989303399601</c:v>
                </c:pt>
                <c:pt idx="1966">
                  <c:v>0.173907090180661</c:v>
                </c:pt>
                <c:pt idx="1967">
                  <c:v>0.175012323551622</c:v>
                </c:pt>
                <c:pt idx="1968">
                  <c:v>0.18125462223769601</c:v>
                </c:pt>
                <c:pt idx="1969">
                  <c:v>0.18571993245913301</c:v>
                </c:pt>
                <c:pt idx="1970">
                  <c:v>0.19615606634168001</c:v>
                </c:pt>
                <c:pt idx="1971">
                  <c:v>0.195413693879467</c:v>
                </c:pt>
                <c:pt idx="1972">
                  <c:v>0.18842620125165599</c:v>
                </c:pt>
                <c:pt idx="1973">
                  <c:v>0.18502392994235201</c:v>
                </c:pt>
                <c:pt idx="1974">
                  <c:v>0.18531237847073001</c:v>
                </c:pt>
                <c:pt idx="1975">
                  <c:v>0.18717137377450699</c:v>
                </c:pt>
                <c:pt idx="1976">
                  <c:v>0.18347339231305199</c:v>
                </c:pt>
                <c:pt idx="1977">
                  <c:v>0.17949534449834001</c:v>
                </c:pt>
                <c:pt idx="1978">
                  <c:v>0.17909756454817699</c:v>
                </c:pt>
                <c:pt idx="1979">
                  <c:v>0.182413129258821</c:v>
                </c:pt>
                <c:pt idx="1980">
                  <c:v>0.18447570587891901</c:v>
                </c:pt>
                <c:pt idx="1981">
                  <c:v>0.189451302701935</c:v>
                </c:pt>
                <c:pt idx="1982">
                  <c:v>0.18122476043143801</c:v>
                </c:pt>
                <c:pt idx="1983">
                  <c:v>0.179974932579896</c:v>
                </c:pt>
                <c:pt idx="1984">
                  <c:v>0.17846259226264599</c:v>
                </c:pt>
                <c:pt idx="1985">
                  <c:v>0.17858620811589099</c:v>
                </c:pt>
                <c:pt idx="1986">
                  <c:v>0.17383599738834599</c:v>
                </c:pt>
                <c:pt idx="1987">
                  <c:v>0.17382613505706401</c:v>
                </c:pt>
                <c:pt idx="1988">
                  <c:v>0.17154739394312901</c:v>
                </c:pt>
                <c:pt idx="1989">
                  <c:v>0.169911555887865</c:v>
                </c:pt>
                <c:pt idx="1990">
                  <c:v>0.17233157060783399</c:v>
                </c:pt>
                <c:pt idx="1991">
                  <c:v>0.172933938419813</c:v>
                </c:pt>
                <c:pt idx="1992">
                  <c:v>0.16738127413864801</c:v>
                </c:pt>
                <c:pt idx="1993">
                  <c:v>0.16916023590606899</c:v>
                </c:pt>
                <c:pt idx="1994">
                  <c:v>0.17300760576458399</c:v>
                </c:pt>
                <c:pt idx="1995">
                  <c:v>0.165515472685621</c:v>
                </c:pt>
                <c:pt idx="1996">
                  <c:v>0.158558932572717</c:v>
                </c:pt>
                <c:pt idx="1997">
                  <c:v>0.157790421965641</c:v>
                </c:pt>
                <c:pt idx="1998">
                  <c:v>0.157699257298371</c:v>
                </c:pt>
                <c:pt idx="1999">
                  <c:v>0.15558170653542699</c:v>
                </c:pt>
                <c:pt idx="2000">
                  <c:v>0.15430252597142799</c:v>
                </c:pt>
                <c:pt idx="2001">
                  <c:v>0.15427129722008301</c:v>
                </c:pt>
                <c:pt idx="2002">
                  <c:v>0.15077795970556801</c:v>
                </c:pt>
                <c:pt idx="2003">
                  <c:v>0.15225515439401299</c:v>
                </c:pt>
                <c:pt idx="2004">
                  <c:v>0.15585726794361299</c:v>
                </c:pt>
                <c:pt idx="2005">
                  <c:v>0.15779420198601801</c:v>
                </c:pt>
                <c:pt idx="2006">
                  <c:v>0.163115878537788</c:v>
                </c:pt>
                <c:pt idx="2007">
                  <c:v>0.16080843631611499</c:v>
                </c:pt>
                <c:pt idx="2008">
                  <c:v>0.16144721453998701</c:v>
                </c:pt>
                <c:pt idx="2009">
                  <c:v>0.16246538303477701</c:v>
                </c:pt>
                <c:pt idx="2010">
                  <c:v>0.162550153815365</c:v>
                </c:pt>
                <c:pt idx="2011">
                  <c:v>0.16952300126397901</c:v>
                </c:pt>
                <c:pt idx="2012">
                  <c:v>0.16784195852626099</c:v>
                </c:pt>
                <c:pt idx="2013">
                  <c:v>0.16910274068977199</c:v>
                </c:pt>
                <c:pt idx="2014">
                  <c:v>0.17072228620188701</c:v>
                </c:pt>
                <c:pt idx="2015">
                  <c:v>0.16727808474513001</c:v>
                </c:pt>
                <c:pt idx="2016">
                  <c:v>0.16703802998763301</c:v>
                </c:pt>
                <c:pt idx="2017">
                  <c:v>0.171517912746322</c:v>
                </c:pt>
                <c:pt idx="2018">
                  <c:v>0.17270167952964899</c:v>
                </c:pt>
                <c:pt idx="2019">
                  <c:v>0.16975006418487401</c:v>
                </c:pt>
                <c:pt idx="2020">
                  <c:v>0.17020867665449901</c:v>
                </c:pt>
                <c:pt idx="2021">
                  <c:v>0.17760641288873699</c:v>
                </c:pt>
                <c:pt idx="2022">
                  <c:v>0.17553564173154501</c:v>
                </c:pt>
                <c:pt idx="2023">
                  <c:v>0.171748719585542</c:v>
                </c:pt>
                <c:pt idx="2024">
                  <c:v>0.17685773773140101</c:v>
                </c:pt>
                <c:pt idx="2025">
                  <c:v>0.17840834737479999</c:v>
                </c:pt>
                <c:pt idx="2026">
                  <c:v>0.17755127656654199</c:v>
                </c:pt>
                <c:pt idx="2027">
                  <c:v>0.17848725752095701</c:v>
                </c:pt>
                <c:pt idx="2028">
                  <c:v>0.18461925266781001</c:v>
                </c:pt>
                <c:pt idx="2029">
                  <c:v>0.186196361350673</c:v>
                </c:pt>
                <c:pt idx="2030">
                  <c:v>0.18941753784661999</c:v>
                </c:pt>
                <c:pt idx="2031">
                  <c:v>0.19838371165763599</c:v>
                </c:pt>
                <c:pt idx="2032">
                  <c:v>0.19407438733461699</c:v>
                </c:pt>
                <c:pt idx="2033">
                  <c:v>0.19386876754487301</c:v>
                </c:pt>
                <c:pt idx="2034">
                  <c:v>0.194526625944269</c:v>
                </c:pt>
                <c:pt idx="2035">
                  <c:v>0.196843926462302</c:v>
                </c:pt>
                <c:pt idx="2036">
                  <c:v>0.206980550956788</c:v>
                </c:pt>
                <c:pt idx="2037">
                  <c:v>0.203951206789457</c:v>
                </c:pt>
                <c:pt idx="2038">
                  <c:v>0.204407888998309</c:v>
                </c:pt>
                <c:pt idx="2039">
                  <c:v>0.20754625279179501</c:v>
                </c:pt>
                <c:pt idx="2040">
                  <c:v>0.21356365497233501</c:v>
                </c:pt>
                <c:pt idx="2041">
                  <c:v>0.21446361271688899</c:v>
                </c:pt>
                <c:pt idx="2042">
                  <c:v>0.209752529084028</c:v>
                </c:pt>
                <c:pt idx="2043">
                  <c:v>0.202027462082041</c:v>
                </c:pt>
                <c:pt idx="2044">
                  <c:v>0.20359010228013399</c:v>
                </c:pt>
                <c:pt idx="2045">
                  <c:v>0.19760578917034899</c:v>
                </c:pt>
                <c:pt idx="2046">
                  <c:v>0.20644232605782201</c:v>
                </c:pt>
                <c:pt idx="2047">
                  <c:v>0.19936526576677599</c:v>
                </c:pt>
                <c:pt idx="2048">
                  <c:v>0.202749434875204</c:v>
                </c:pt>
                <c:pt idx="2049">
                  <c:v>0.20025096840895801</c:v>
                </c:pt>
                <c:pt idx="2050">
                  <c:v>0.202735217576444</c:v>
                </c:pt>
                <c:pt idx="2051">
                  <c:v>0.21300155129067599</c:v>
                </c:pt>
                <c:pt idx="2052">
                  <c:v>0.20875027432238499</c:v>
                </c:pt>
                <c:pt idx="2053">
                  <c:v>0.212226032181801</c:v>
                </c:pt>
                <c:pt idx="2054">
                  <c:v>0.219382723703685</c:v>
                </c:pt>
                <c:pt idx="2055">
                  <c:v>0.22076387844025899</c:v>
                </c:pt>
                <c:pt idx="2056">
                  <c:v>0.22348275844989801</c:v>
                </c:pt>
                <c:pt idx="2057">
                  <c:v>0.222289221365955</c:v>
                </c:pt>
                <c:pt idx="2058">
                  <c:v>0.21941677612350199</c:v>
                </c:pt>
                <c:pt idx="2059">
                  <c:v>0.21753622405287701</c:v>
                </c:pt>
                <c:pt idx="2060">
                  <c:v>0.21570210625775699</c:v>
                </c:pt>
                <c:pt idx="2061">
                  <c:v>0.216307508767736</c:v>
                </c:pt>
                <c:pt idx="2062">
                  <c:v>0.21711642052688199</c:v>
                </c:pt>
                <c:pt idx="2063">
                  <c:v>0.21369764164053201</c:v>
                </c:pt>
                <c:pt idx="2064">
                  <c:v>0.21244440669363501</c:v>
                </c:pt>
                <c:pt idx="2065">
                  <c:v>0.209555324385058</c:v>
                </c:pt>
                <c:pt idx="2066">
                  <c:v>0.20782677117807399</c:v>
                </c:pt>
                <c:pt idx="2067">
                  <c:v>0.21083767341170101</c:v>
                </c:pt>
                <c:pt idx="2068">
                  <c:v>0.21130955709150001</c:v>
                </c:pt>
                <c:pt idx="2069">
                  <c:v>0.21529972155108901</c:v>
                </c:pt>
                <c:pt idx="2070">
                  <c:v>0.21450174964739799</c:v>
                </c:pt>
                <c:pt idx="2071">
                  <c:v>0.20519248284387101</c:v>
                </c:pt>
                <c:pt idx="2072">
                  <c:v>0.20042261974269299</c:v>
                </c:pt>
                <c:pt idx="2073">
                  <c:v>0.20112662840238901</c:v>
                </c:pt>
                <c:pt idx="2074">
                  <c:v>0.203931515945836</c:v>
                </c:pt>
                <c:pt idx="2075">
                  <c:v>0.20748582692496401</c:v>
                </c:pt>
                <c:pt idx="2076">
                  <c:v>0.21440177399174901</c:v>
                </c:pt>
                <c:pt idx="2077">
                  <c:v>0.21843224905286701</c:v>
                </c:pt>
                <c:pt idx="2078">
                  <c:v>0.21374243803288401</c:v>
                </c:pt>
                <c:pt idx="2079">
                  <c:v>0.21740086567998901</c:v>
                </c:pt>
                <c:pt idx="2080">
                  <c:v>0.21766842064582101</c:v>
                </c:pt>
                <c:pt idx="2081">
                  <c:v>0.219956413396933</c:v>
                </c:pt>
                <c:pt idx="2082">
                  <c:v>0.21917986972207501</c:v>
                </c:pt>
                <c:pt idx="2083">
                  <c:v>0.21119987050077499</c:v>
                </c:pt>
                <c:pt idx="2084">
                  <c:v>0.21305798879374899</c:v>
                </c:pt>
                <c:pt idx="2085">
                  <c:v>0.212203055265094</c:v>
                </c:pt>
                <c:pt idx="2086">
                  <c:v>0.21139615887897301</c:v>
                </c:pt>
                <c:pt idx="2087">
                  <c:v>0.21025246993166699</c:v>
                </c:pt>
                <c:pt idx="2088">
                  <c:v>0.20990896819396301</c:v>
                </c:pt>
                <c:pt idx="2089">
                  <c:v>0.22274127978706901</c:v>
                </c:pt>
                <c:pt idx="2090">
                  <c:v>0.21937052872849899</c:v>
                </c:pt>
                <c:pt idx="2091">
                  <c:v>0.222182857592163</c:v>
                </c:pt>
                <c:pt idx="2092">
                  <c:v>0.230400120660082</c:v>
                </c:pt>
                <c:pt idx="2093">
                  <c:v>0.239071899238021</c:v>
                </c:pt>
                <c:pt idx="2094">
                  <c:v>0.246711636858406</c:v>
                </c:pt>
                <c:pt idx="2095">
                  <c:v>0.24929376645791601</c:v>
                </c:pt>
                <c:pt idx="2096">
                  <c:v>0.24653475203055999</c:v>
                </c:pt>
                <c:pt idx="2097">
                  <c:v>0.24783044984462399</c:v>
                </c:pt>
                <c:pt idx="2098">
                  <c:v>0.239174998942835</c:v>
                </c:pt>
                <c:pt idx="2099">
                  <c:v>0.24015683120856399</c:v>
                </c:pt>
                <c:pt idx="2100">
                  <c:v>0.23732620024762699</c:v>
                </c:pt>
                <c:pt idx="2101">
                  <c:v>0.242814802295552</c:v>
                </c:pt>
                <c:pt idx="2102">
                  <c:v>0.24432757947813499</c:v>
                </c:pt>
                <c:pt idx="2103">
                  <c:v>0.217250432345065</c:v>
                </c:pt>
                <c:pt idx="2104">
                  <c:v>0.20855256659577801</c:v>
                </c:pt>
                <c:pt idx="2105">
                  <c:v>0.210847584159294</c:v>
                </c:pt>
                <c:pt idx="2106">
                  <c:v>0.20420028092079501</c:v>
                </c:pt>
                <c:pt idx="2107">
                  <c:v>0.193246283491083</c:v>
                </c:pt>
                <c:pt idx="2108">
                  <c:v>0.190786422044948</c:v>
                </c:pt>
                <c:pt idx="2109">
                  <c:v>0.191095458900782</c:v>
                </c:pt>
                <c:pt idx="2110">
                  <c:v>0.19555089934320899</c:v>
                </c:pt>
                <c:pt idx="2111">
                  <c:v>0.197540647770235</c:v>
                </c:pt>
                <c:pt idx="2112">
                  <c:v>0.216511844174402</c:v>
                </c:pt>
                <c:pt idx="2113">
                  <c:v>0.20327448787887401</c:v>
                </c:pt>
                <c:pt idx="2114">
                  <c:v>0.19679059856453399</c:v>
                </c:pt>
                <c:pt idx="2115">
                  <c:v>0.18840870885821301</c:v>
                </c:pt>
                <c:pt idx="2116">
                  <c:v>0.187380922819299</c:v>
                </c:pt>
                <c:pt idx="2117">
                  <c:v>0.21419601795474599</c:v>
                </c:pt>
                <c:pt idx="2118">
                  <c:v>0.20823205092970301</c:v>
                </c:pt>
                <c:pt idx="2119">
                  <c:v>0.204234972148405</c:v>
                </c:pt>
                <c:pt idx="2120">
                  <c:v>0.195408311655064</c:v>
                </c:pt>
                <c:pt idx="2121">
                  <c:v>0.22218144658212299</c:v>
                </c:pt>
                <c:pt idx="2122">
                  <c:v>0.230137193919146</c:v>
                </c:pt>
                <c:pt idx="2123">
                  <c:v>0.23571386376206699</c:v>
                </c:pt>
                <c:pt idx="2124">
                  <c:v>0.23036329948479201</c:v>
                </c:pt>
                <c:pt idx="2125">
                  <c:v>0.22891302014422599</c:v>
                </c:pt>
                <c:pt idx="2126">
                  <c:v>0.23069367678859101</c:v>
                </c:pt>
                <c:pt idx="2127">
                  <c:v>0.233009148416505</c:v>
                </c:pt>
                <c:pt idx="2128">
                  <c:v>0.22995158641020599</c:v>
                </c:pt>
                <c:pt idx="2129">
                  <c:v>0.20633916316586801</c:v>
                </c:pt>
                <c:pt idx="2130">
                  <c:v>0.208339684631766</c:v>
                </c:pt>
                <c:pt idx="2131">
                  <c:v>0.21771444886876201</c:v>
                </c:pt>
                <c:pt idx="2132">
                  <c:v>0.219437096852101</c:v>
                </c:pt>
                <c:pt idx="2133">
                  <c:v>0.21768204284319601</c:v>
                </c:pt>
                <c:pt idx="2134">
                  <c:v>0.217345457925088</c:v>
                </c:pt>
                <c:pt idx="2135">
                  <c:v>0.21944297842282301</c:v>
                </c:pt>
                <c:pt idx="2136">
                  <c:v>0.22255695840003201</c:v>
                </c:pt>
                <c:pt idx="2137">
                  <c:v>0.21637202099584399</c:v>
                </c:pt>
                <c:pt idx="2138">
                  <c:v>0.21003135720461599</c:v>
                </c:pt>
                <c:pt idx="2139">
                  <c:v>0.211849096442632</c:v>
                </c:pt>
                <c:pt idx="2140">
                  <c:v>0.21120212332834101</c:v>
                </c:pt>
                <c:pt idx="2141">
                  <c:v>0.208871172405138</c:v>
                </c:pt>
                <c:pt idx="2142">
                  <c:v>0.208871172405138</c:v>
                </c:pt>
                <c:pt idx="2143">
                  <c:v>0.21943623473375401</c:v>
                </c:pt>
                <c:pt idx="2144">
                  <c:v>0.22196306697421</c:v>
                </c:pt>
                <c:pt idx="2145">
                  <c:v>0.22671034229148099</c:v>
                </c:pt>
                <c:pt idx="2146">
                  <c:v>0.233769470005247</c:v>
                </c:pt>
                <c:pt idx="2147">
                  <c:v>0.22399425025773401</c:v>
                </c:pt>
                <c:pt idx="2148">
                  <c:v>0.22612311633962301</c:v>
                </c:pt>
                <c:pt idx="2149">
                  <c:v>0.23170576043999799</c:v>
                </c:pt>
                <c:pt idx="2150">
                  <c:v>0.236234160460113</c:v>
                </c:pt>
                <c:pt idx="2151">
                  <c:v>0.248541113232363</c:v>
                </c:pt>
                <c:pt idx="2152">
                  <c:v>0.24928936345432201</c:v>
                </c:pt>
                <c:pt idx="2153">
                  <c:v>0.26042104997137699</c:v>
                </c:pt>
                <c:pt idx="2154">
                  <c:v>0.26190345323679698</c:v>
                </c:pt>
                <c:pt idx="2155">
                  <c:v>0.26264732102947103</c:v>
                </c:pt>
                <c:pt idx="2156">
                  <c:v>0.26658885810590599</c:v>
                </c:pt>
                <c:pt idx="2157">
                  <c:v>0.26109246635729899</c:v>
                </c:pt>
                <c:pt idx="2158">
                  <c:v>0.25251850840101497</c:v>
                </c:pt>
                <c:pt idx="2159">
                  <c:v>0.23976828865795899</c:v>
                </c:pt>
                <c:pt idx="2160">
                  <c:v>0.23175228378204599</c:v>
                </c:pt>
                <c:pt idx="2161">
                  <c:v>0.225673911430951</c:v>
                </c:pt>
                <c:pt idx="2162">
                  <c:v>0.23796172443342201</c:v>
                </c:pt>
                <c:pt idx="2163">
                  <c:v>0.24326176738484201</c:v>
                </c:pt>
                <c:pt idx="2164">
                  <c:v>0.246566145479923</c:v>
                </c:pt>
                <c:pt idx="2165">
                  <c:v>0.246941049147684</c:v>
                </c:pt>
                <c:pt idx="2166">
                  <c:v>0.23750340290939201</c:v>
                </c:pt>
                <c:pt idx="2167">
                  <c:v>0.24297222326960699</c:v>
                </c:pt>
                <c:pt idx="2168">
                  <c:v>0.240798761309927</c:v>
                </c:pt>
                <c:pt idx="2169">
                  <c:v>0.25516120103144002</c:v>
                </c:pt>
                <c:pt idx="2170">
                  <c:v>0.25822898195123301</c:v>
                </c:pt>
                <c:pt idx="2171">
                  <c:v>0.26204022398745003</c:v>
                </c:pt>
                <c:pt idx="2172">
                  <c:v>0.26204022398745003</c:v>
                </c:pt>
                <c:pt idx="2173">
                  <c:v>0.259824165073202</c:v>
                </c:pt>
                <c:pt idx="2174">
                  <c:v>0.259824165073202</c:v>
                </c:pt>
                <c:pt idx="2175">
                  <c:v>0.259824165073202</c:v>
                </c:pt>
                <c:pt idx="2176">
                  <c:v>0.27650212944347102</c:v>
                </c:pt>
                <c:pt idx="2177">
                  <c:v>0.27047585908101401</c:v>
                </c:pt>
                <c:pt idx="2178">
                  <c:v>0.27610238008362498</c:v>
                </c:pt>
                <c:pt idx="2179">
                  <c:v>0.28170743009997801</c:v>
                </c:pt>
                <c:pt idx="2180">
                  <c:v>0.26919636766528099</c:v>
                </c:pt>
                <c:pt idx="2181">
                  <c:v>0.28158575225569998</c:v>
                </c:pt>
                <c:pt idx="2182">
                  <c:v>0.26927841146577702</c:v>
                </c:pt>
                <c:pt idx="2183">
                  <c:v>0.27629862518471898</c:v>
                </c:pt>
                <c:pt idx="2184">
                  <c:v>0.28188425553573798</c:v>
                </c:pt>
                <c:pt idx="2185">
                  <c:v>0.28077830665694697</c:v>
                </c:pt>
                <c:pt idx="2186">
                  <c:v>0.28035507952609701</c:v>
                </c:pt>
                <c:pt idx="2187">
                  <c:v>0.27665439522319701</c:v>
                </c:pt>
                <c:pt idx="2188">
                  <c:v>0.27611506315303602</c:v>
                </c:pt>
                <c:pt idx="2189">
                  <c:v>0.28068218125709299</c:v>
                </c:pt>
                <c:pt idx="2190">
                  <c:v>0.28521338217278702</c:v>
                </c:pt>
                <c:pt idx="2191">
                  <c:v>0.281917250040016</c:v>
                </c:pt>
                <c:pt idx="2192">
                  <c:v>0.27611280395726401</c:v>
                </c:pt>
                <c:pt idx="2193">
                  <c:v>0.27770233301642</c:v>
                </c:pt>
                <c:pt idx="2194">
                  <c:v>0.27734929360503402</c:v>
                </c:pt>
                <c:pt idx="2195">
                  <c:v>0.27469972612666399</c:v>
                </c:pt>
                <c:pt idx="2196">
                  <c:v>0.27134117457918799</c:v>
                </c:pt>
                <c:pt idx="2197">
                  <c:v>0.27419935808409102</c:v>
                </c:pt>
                <c:pt idx="2198">
                  <c:v>0.28959515004750702</c:v>
                </c:pt>
                <c:pt idx="2199">
                  <c:v>0.28998770539630903</c:v>
                </c:pt>
                <c:pt idx="2200">
                  <c:v>0.29470513749149102</c:v>
                </c:pt>
                <c:pt idx="2201">
                  <c:v>0.30795592331952099</c:v>
                </c:pt>
                <c:pt idx="2202">
                  <c:v>0.30520317784422402</c:v>
                </c:pt>
                <c:pt idx="2203">
                  <c:v>0.30295896109149301</c:v>
                </c:pt>
                <c:pt idx="2204">
                  <c:v>0.289280162131902</c:v>
                </c:pt>
                <c:pt idx="2205">
                  <c:v>0.28219577205707003</c:v>
                </c:pt>
                <c:pt idx="2206">
                  <c:v>0.27193461689868398</c:v>
                </c:pt>
                <c:pt idx="2207">
                  <c:v>0.28714660087214899</c:v>
                </c:pt>
                <c:pt idx="2208">
                  <c:v>0.28919755923201801</c:v>
                </c:pt>
                <c:pt idx="2209">
                  <c:v>0.27334184727809901</c:v>
                </c:pt>
                <c:pt idx="2210">
                  <c:v>0.28385925909195697</c:v>
                </c:pt>
                <c:pt idx="2211">
                  <c:v>0.28950977721862797</c:v>
                </c:pt>
                <c:pt idx="2212">
                  <c:v>0.29763326708131299</c:v>
                </c:pt>
                <c:pt idx="2213">
                  <c:v>0.29135720228140399</c:v>
                </c:pt>
                <c:pt idx="2214">
                  <c:v>0.28210446525648902</c:v>
                </c:pt>
                <c:pt idx="2215">
                  <c:v>0.27476195758170302</c:v>
                </c:pt>
                <c:pt idx="2216">
                  <c:v>0.26722961523521099</c:v>
                </c:pt>
                <c:pt idx="2217">
                  <c:v>0.268627277446497</c:v>
                </c:pt>
                <c:pt idx="2218">
                  <c:v>0.28171198982524398</c:v>
                </c:pt>
                <c:pt idx="2219">
                  <c:v>0.29083589017009998</c:v>
                </c:pt>
                <c:pt idx="2220">
                  <c:v>0.30377038629893</c:v>
                </c:pt>
                <c:pt idx="2221">
                  <c:v>0.30491105743056401</c:v>
                </c:pt>
                <c:pt idx="2222">
                  <c:v>0.29127748504414003</c:v>
                </c:pt>
                <c:pt idx="2223">
                  <c:v>0.27588913946676802</c:v>
                </c:pt>
                <c:pt idx="2224">
                  <c:v>0.27690447819425501</c:v>
                </c:pt>
                <c:pt idx="2225">
                  <c:v>0.264896745873132</c:v>
                </c:pt>
                <c:pt idx="2226">
                  <c:v>0.27208042790629999</c:v>
                </c:pt>
                <c:pt idx="2227">
                  <c:v>0.25742715177403502</c:v>
                </c:pt>
                <c:pt idx="2228">
                  <c:v>0.24499294426078699</c:v>
                </c:pt>
                <c:pt idx="2229">
                  <c:v>0.27404236269959797</c:v>
                </c:pt>
                <c:pt idx="2230">
                  <c:v>0.283986021126378</c:v>
                </c:pt>
                <c:pt idx="2231">
                  <c:v>0.307158238466893</c:v>
                </c:pt>
                <c:pt idx="2232">
                  <c:v>0.278414681852862</c:v>
                </c:pt>
                <c:pt idx="2233">
                  <c:v>0.27831684752807601</c:v>
                </c:pt>
                <c:pt idx="2234">
                  <c:v>0.281221455452976</c:v>
                </c:pt>
                <c:pt idx="2235">
                  <c:v>0.28808517242304998</c:v>
                </c:pt>
                <c:pt idx="2236">
                  <c:v>0.28500778628489898</c:v>
                </c:pt>
                <c:pt idx="2237">
                  <c:v>0.26166531765871998</c:v>
                </c:pt>
                <c:pt idx="2238">
                  <c:v>0.24912410181533101</c:v>
                </c:pt>
                <c:pt idx="2239">
                  <c:v>0.26466274540625201</c:v>
                </c:pt>
                <c:pt idx="2240">
                  <c:v>0.28034694045348002</c:v>
                </c:pt>
                <c:pt idx="2241">
                  <c:v>0.25920336065508898</c:v>
                </c:pt>
                <c:pt idx="2242">
                  <c:v>0.24016901218839301</c:v>
                </c:pt>
                <c:pt idx="2243">
                  <c:v>0.23654267986678801</c:v>
                </c:pt>
                <c:pt idx="2244">
                  <c:v>0.23544392766385899</c:v>
                </c:pt>
                <c:pt idx="2245">
                  <c:v>0.23901389813367399</c:v>
                </c:pt>
                <c:pt idx="2246">
                  <c:v>0.23648729241406399</c:v>
                </c:pt>
                <c:pt idx="2247">
                  <c:v>0.261409760677489</c:v>
                </c:pt>
                <c:pt idx="2248">
                  <c:v>0.267027473381796</c:v>
                </c:pt>
                <c:pt idx="2249">
                  <c:v>0.25700499323259901</c:v>
                </c:pt>
                <c:pt idx="2250">
                  <c:v>0.25265366158026598</c:v>
                </c:pt>
                <c:pt idx="2251">
                  <c:v>0.25808405419407199</c:v>
                </c:pt>
                <c:pt idx="2252">
                  <c:v>0.249645274328258</c:v>
                </c:pt>
                <c:pt idx="2253">
                  <c:v>0.25697268013144497</c:v>
                </c:pt>
                <c:pt idx="2254">
                  <c:v>0.25263350007522201</c:v>
                </c:pt>
                <c:pt idx="2255">
                  <c:v>0.256268651384994</c:v>
                </c:pt>
                <c:pt idx="2256">
                  <c:v>0.26105821877205498</c:v>
                </c:pt>
                <c:pt idx="2257">
                  <c:v>0.253698736619485</c:v>
                </c:pt>
                <c:pt idx="2258">
                  <c:v>0.25768996309637499</c:v>
                </c:pt>
                <c:pt idx="2259">
                  <c:v>0.252084842960561</c:v>
                </c:pt>
                <c:pt idx="2260">
                  <c:v>0.24507489520461001</c:v>
                </c:pt>
                <c:pt idx="2261">
                  <c:v>0.25225969251200497</c:v>
                </c:pt>
                <c:pt idx="2262">
                  <c:v>0.237330852861625</c:v>
                </c:pt>
                <c:pt idx="2263">
                  <c:v>0.23227588665882801</c:v>
                </c:pt>
                <c:pt idx="2264">
                  <c:v>0.22786554877529699</c:v>
                </c:pt>
                <c:pt idx="2265">
                  <c:v>0.21772583084800901</c:v>
                </c:pt>
                <c:pt idx="2266">
                  <c:v>0.20903940366816001</c:v>
                </c:pt>
                <c:pt idx="2267">
                  <c:v>0.21126373461856099</c:v>
                </c:pt>
                <c:pt idx="2268">
                  <c:v>0.206973674334098</c:v>
                </c:pt>
                <c:pt idx="2269">
                  <c:v>0.207164950119091</c:v>
                </c:pt>
                <c:pt idx="2270">
                  <c:v>0.20403948126825799</c:v>
                </c:pt>
                <c:pt idx="2271">
                  <c:v>0.20980388332910399</c:v>
                </c:pt>
                <c:pt idx="2272">
                  <c:v>0.21329154979408299</c:v>
                </c:pt>
                <c:pt idx="2273">
                  <c:v>0.216601634169064</c:v>
                </c:pt>
                <c:pt idx="2274">
                  <c:v>0.21568407533292899</c:v>
                </c:pt>
                <c:pt idx="2275">
                  <c:v>0.226429342478977</c:v>
                </c:pt>
                <c:pt idx="2276">
                  <c:v>0.20819186227797001</c:v>
                </c:pt>
                <c:pt idx="2277">
                  <c:v>0.18936067832082901</c:v>
                </c:pt>
                <c:pt idx="2278">
                  <c:v>0.18789680683429</c:v>
                </c:pt>
                <c:pt idx="2279">
                  <c:v>0.19526260921094299</c:v>
                </c:pt>
                <c:pt idx="2280">
                  <c:v>0.19458919277133799</c:v>
                </c:pt>
                <c:pt idx="2281">
                  <c:v>0.18302312785883801</c:v>
                </c:pt>
                <c:pt idx="2282">
                  <c:v>0.188279856937968</c:v>
                </c:pt>
                <c:pt idx="2283">
                  <c:v>0.18580664113985901</c:v>
                </c:pt>
                <c:pt idx="2284">
                  <c:v>0.18672853200244899</c:v>
                </c:pt>
                <c:pt idx="2285">
                  <c:v>0.19302498288818901</c:v>
                </c:pt>
                <c:pt idx="2286">
                  <c:v>0.17693680607926601</c:v>
                </c:pt>
                <c:pt idx="2287">
                  <c:v>0.187978850040601</c:v>
                </c:pt>
                <c:pt idx="2288">
                  <c:v>0.18420595062339901</c:v>
                </c:pt>
                <c:pt idx="2289">
                  <c:v>0.18702612015658801</c:v>
                </c:pt>
                <c:pt idx="2290">
                  <c:v>0.17602491239582299</c:v>
                </c:pt>
                <c:pt idx="2291">
                  <c:v>0.16944267148255099</c:v>
                </c:pt>
                <c:pt idx="2292">
                  <c:v>0.14927080053104</c:v>
                </c:pt>
                <c:pt idx="2293">
                  <c:v>0.14979443545197099</c:v>
                </c:pt>
                <c:pt idx="2294">
                  <c:v>0.15073570723607299</c:v>
                </c:pt>
                <c:pt idx="2295">
                  <c:v>0.15160528495002701</c:v>
                </c:pt>
                <c:pt idx="2296">
                  <c:v>0.15728436151455599</c:v>
                </c:pt>
                <c:pt idx="2297">
                  <c:v>0.15659742914904301</c:v>
                </c:pt>
                <c:pt idx="2298">
                  <c:v>0.158884166782328</c:v>
                </c:pt>
                <c:pt idx="2299">
                  <c:v>0.16645312669842899</c:v>
                </c:pt>
                <c:pt idx="2300">
                  <c:v>0.171160693425295</c:v>
                </c:pt>
                <c:pt idx="2301">
                  <c:v>0.16640106652039</c:v>
                </c:pt>
                <c:pt idx="2302">
                  <c:v>0.16684625364393699</c:v>
                </c:pt>
                <c:pt idx="2303">
                  <c:v>0.15701623101290399</c:v>
                </c:pt>
                <c:pt idx="2304">
                  <c:v>0.153382345175722</c:v>
                </c:pt>
                <c:pt idx="2305">
                  <c:v>0.15038059200135701</c:v>
                </c:pt>
                <c:pt idx="2306">
                  <c:v>0.15697876162656901</c:v>
                </c:pt>
                <c:pt idx="2307">
                  <c:v>0.15265495803936899</c:v>
                </c:pt>
                <c:pt idx="2308">
                  <c:v>0.15176331854695099</c:v>
                </c:pt>
                <c:pt idx="2309">
                  <c:v>0.15857180537142401</c:v>
                </c:pt>
                <c:pt idx="2310">
                  <c:v>0.15642081262224</c:v>
                </c:pt>
                <c:pt idx="2311">
                  <c:v>0.16936150272935799</c:v>
                </c:pt>
                <c:pt idx="2312">
                  <c:v>0.163749622564792</c:v>
                </c:pt>
                <c:pt idx="2313">
                  <c:v>0.168711096197492</c:v>
                </c:pt>
                <c:pt idx="2314">
                  <c:v>0.16598989082039201</c:v>
                </c:pt>
                <c:pt idx="2315">
                  <c:v>0.164701756509125</c:v>
                </c:pt>
                <c:pt idx="2316">
                  <c:v>0.152210446679508</c:v>
                </c:pt>
                <c:pt idx="2317">
                  <c:v>0.15380748233924599</c:v>
                </c:pt>
                <c:pt idx="2318">
                  <c:v>0.16037244617928401</c:v>
                </c:pt>
                <c:pt idx="2319">
                  <c:v>0.166608053628479</c:v>
                </c:pt>
                <c:pt idx="2320">
                  <c:v>0.165678002857165</c:v>
                </c:pt>
                <c:pt idx="2321">
                  <c:v>0.1641046504334</c:v>
                </c:pt>
                <c:pt idx="2322">
                  <c:v>0.16419802595055599</c:v>
                </c:pt>
                <c:pt idx="2323">
                  <c:v>0.154680518076593</c:v>
                </c:pt>
                <c:pt idx="2324">
                  <c:v>0.15489263466841199</c:v>
                </c:pt>
                <c:pt idx="2325">
                  <c:v>0.14943768636018601</c:v>
                </c:pt>
                <c:pt idx="2326">
                  <c:v>0.15117024735356299</c:v>
                </c:pt>
                <c:pt idx="2327">
                  <c:v>0.16080416406749401</c:v>
                </c:pt>
                <c:pt idx="2328">
                  <c:v>0.15878240230211901</c:v>
                </c:pt>
                <c:pt idx="2329">
                  <c:v>0.155690202249507</c:v>
                </c:pt>
                <c:pt idx="2330">
                  <c:v>0.15288774028430299</c:v>
                </c:pt>
                <c:pt idx="2331">
                  <c:v>0.15341599257236899</c:v>
                </c:pt>
                <c:pt idx="2332">
                  <c:v>0.14984993792169901</c:v>
                </c:pt>
                <c:pt idx="2333">
                  <c:v>0.14688998206919801</c:v>
                </c:pt>
                <c:pt idx="2334">
                  <c:v>0.14952183143859499</c:v>
                </c:pt>
                <c:pt idx="2335">
                  <c:v>0.115022407446706</c:v>
                </c:pt>
                <c:pt idx="2336">
                  <c:v>8.1586501930162494E-2</c:v>
                </c:pt>
                <c:pt idx="2337">
                  <c:v>4.3628657155632897E-2</c:v>
                </c:pt>
                <c:pt idx="2338">
                  <c:v>0.13002448304174799</c:v>
                </c:pt>
                <c:pt idx="2339">
                  <c:v>0.12616442993979901</c:v>
                </c:pt>
                <c:pt idx="2340">
                  <c:v>0.123740115866265</c:v>
                </c:pt>
                <c:pt idx="2341">
                  <c:v>0.125208593865208</c:v>
                </c:pt>
                <c:pt idx="2342">
                  <c:v>0.12593268320165901</c:v>
                </c:pt>
                <c:pt idx="2343">
                  <c:v>0.12379590836783901</c:v>
                </c:pt>
                <c:pt idx="2344">
                  <c:v>0.123586229073032</c:v>
                </c:pt>
                <c:pt idx="2345">
                  <c:v>0.125569318978794</c:v>
                </c:pt>
                <c:pt idx="2346">
                  <c:v>0.12577082669147899</c:v>
                </c:pt>
                <c:pt idx="2347">
                  <c:v>0.12550465237309799</c:v>
                </c:pt>
                <c:pt idx="2348">
                  <c:v>0.12363621560320499</c:v>
                </c:pt>
                <c:pt idx="2349">
                  <c:v>0.124402506360034</c:v>
                </c:pt>
                <c:pt idx="2350">
                  <c:v>0.12654566372579501</c:v>
                </c:pt>
                <c:pt idx="2351">
                  <c:v>0.12053322849682301</c:v>
                </c:pt>
                <c:pt idx="2352">
                  <c:v>0.123471432187855</c:v>
                </c:pt>
                <c:pt idx="2353">
                  <c:v>0.13001382072882001</c:v>
                </c:pt>
                <c:pt idx="2354">
                  <c:v>0.12975506372378501</c:v>
                </c:pt>
                <c:pt idx="2355">
                  <c:v>0.126676470236468</c:v>
                </c:pt>
                <c:pt idx="2356">
                  <c:v>0.130002777583062</c:v>
                </c:pt>
                <c:pt idx="2357">
                  <c:v>9.9763240126919894E-2</c:v>
                </c:pt>
                <c:pt idx="2358">
                  <c:v>8.9370609495856596E-2</c:v>
                </c:pt>
                <c:pt idx="2359">
                  <c:v>9.5737873660269396E-2</c:v>
                </c:pt>
                <c:pt idx="2360">
                  <c:v>0.103844303359677</c:v>
                </c:pt>
                <c:pt idx="2361">
                  <c:v>0.104396173761325</c:v>
                </c:pt>
                <c:pt idx="2362">
                  <c:v>0.105934203845984</c:v>
                </c:pt>
                <c:pt idx="2363">
                  <c:v>9.6967446151201994E-2</c:v>
                </c:pt>
                <c:pt idx="2364">
                  <c:v>9.8257733749004206E-2</c:v>
                </c:pt>
                <c:pt idx="2365">
                  <c:v>9.5660180938254694E-2</c:v>
                </c:pt>
                <c:pt idx="2366">
                  <c:v>9.5520564452447596E-2</c:v>
                </c:pt>
                <c:pt idx="2367">
                  <c:v>9.8657107924883206E-2</c:v>
                </c:pt>
                <c:pt idx="2368">
                  <c:v>9.5232890610871104E-2</c:v>
                </c:pt>
                <c:pt idx="2369">
                  <c:v>9.6866469653672502E-2</c:v>
                </c:pt>
                <c:pt idx="2370">
                  <c:v>0.101100964515821</c:v>
                </c:pt>
                <c:pt idx="2371">
                  <c:v>9.8548691046016698E-2</c:v>
                </c:pt>
                <c:pt idx="2372">
                  <c:v>0.102477763288968</c:v>
                </c:pt>
                <c:pt idx="2373">
                  <c:v>9.9130401792905498E-2</c:v>
                </c:pt>
                <c:pt idx="2374">
                  <c:v>9.3970616192095097E-2</c:v>
                </c:pt>
                <c:pt idx="2375">
                  <c:v>9.3655302973598906E-2</c:v>
                </c:pt>
                <c:pt idx="2376">
                  <c:v>9.3566096462334894E-2</c:v>
                </c:pt>
                <c:pt idx="2377">
                  <c:v>9.7752141680365695E-2</c:v>
                </c:pt>
                <c:pt idx="2378">
                  <c:v>0.10192088202805601</c:v>
                </c:pt>
                <c:pt idx="2379">
                  <c:v>9.9830354329625906E-2</c:v>
                </c:pt>
                <c:pt idx="2380">
                  <c:v>0.101930098911527</c:v>
                </c:pt>
                <c:pt idx="2381">
                  <c:v>0.101769430313081</c:v>
                </c:pt>
                <c:pt idx="2382">
                  <c:v>0.10708743962036001</c:v>
                </c:pt>
                <c:pt idx="2383">
                  <c:v>0.10460196315920101</c:v>
                </c:pt>
                <c:pt idx="2384">
                  <c:v>0.104060167232801</c:v>
                </c:pt>
                <c:pt idx="2385">
                  <c:v>0.10684036618663</c:v>
                </c:pt>
                <c:pt idx="2386">
                  <c:v>0.120118946052076</c:v>
                </c:pt>
                <c:pt idx="2387">
                  <c:v>0.11557694481674299</c:v>
                </c:pt>
                <c:pt idx="2388">
                  <c:v>0.11206392818679101</c:v>
                </c:pt>
                <c:pt idx="2389">
                  <c:v>0.112705494572517</c:v>
                </c:pt>
                <c:pt idx="2390">
                  <c:v>0.11142538935712799</c:v>
                </c:pt>
                <c:pt idx="2391">
                  <c:v>9.7342492062847605E-2</c:v>
                </c:pt>
                <c:pt idx="2392">
                  <c:v>0.10074713893723899</c:v>
                </c:pt>
                <c:pt idx="2393">
                  <c:v>9.7328963096749502E-2</c:v>
                </c:pt>
                <c:pt idx="2394">
                  <c:v>0.100762141579255</c:v>
                </c:pt>
                <c:pt idx="2395">
                  <c:v>8.9477057147405004E-2</c:v>
                </c:pt>
                <c:pt idx="2396">
                  <c:v>9.2484023058092099E-2</c:v>
                </c:pt>
                <c:pt idx="2397">
                  <c:v>9.4183861405314706E-2</c:v>
                </c:pt>
                <c:pt idx="2398">
                  <c:v>8.9650883711597101E-2</c:v>
                </c:pt>
                <c:pt idx="2399">
                  <c:v>9.0310524383353297E-2</c:v>
                </c:pt>
                <c:pt idx="2400">
                  <c:v>9.3899536878758599E-2</c:v>
                </c:pt>
                <c:pt idx="2401">
                  <c:v>9.9453236708213696E-2</c:v>
                </c:pt>
                <c:pt idx="2402">
                  <c:v>9.0140536331456494E-2</c:v>
                </c:pt>
                <c:pt idx="2403">
                  <c:v>9.4459315920680798E-2</c:v>
                </c:pt>
                <c:pt idx="2404">
                  <c:v>9.4469624229693405E-2</c:v>
                </c:pt>
                <c:pt idx="2405">
                  <c:v>9.6742187028736604E-2</c:v>
                </c:pt>
                <c:pt idx="2406">
                  <c:v>0.100178305987804</c:v>
                </c:pt>
                <c:pt idx="2407">
                  <c:v>9.3392760866811503E-2</c:v>
                </c:pt>
                <c:pt idx="2408">
                  <c:v>9.0621158599180504E-2</c:v>
                </c:pt>
                <c:pt idx="2409">
                  <c:v>8.8416069173189102E-2</c:v>
                </c:pt>
                <c:pt idx="2410">
                  <c:v>8.6959835392835902E-2</c:v>
                </c:pt>
                <c:pt idx="2411">
                  <c:v>8.9355582504096503E-2</c:v>
                </c:pt>
                <c:pt idx="2412">
                  <c:v>9.4616446552617001E-2</c:v>
                </c:pt>
                <c:pt idx="2413">
                  <c:v>9.3326821999801496E-2</c:v>
                </c:pt>
                <c:pt idx="2414">
                  <c:v>9.5016624034775302E-2</c:v>
                </c:pt>
                <c:pt idx="2415">
                  <c:v>9.6143611628769401E-2</c:v>
                </c:pt>
                <c:pt idx="2416">
                  <c:v>9.6643171616604795E-2</c:v>
                </c:pt>
                <c:pt idx="2417">
                  <c:v>9.00972061990582E-2</c:v>
                </c:pt>
                <c:pt idx="2418">
                  <c:v>8.9410831696561999E-2</c:v>
                </c:pt>
                <c:pt idx="2419">
                  <c:v>8.7288969793664795E-2</c:v>
                </c:pt>
                <c:pt idx="2420">
                  <c:v>9.0240219916199405E-2</c:v>
                </c:pt>
                <c:pt idx="2421">
                  <c:v>8.9382785912659496E-2</c:v>
                </c:pt>
                <c:pt idx="2422">
                  <c:v>8.7775599056958406E-2</c:v>
                </c:pt>
                <c:pt idx="2423">
                  <c:v>9.0552095158521501E-2</c:v>
                </c:pt>
                <c:pt idx="2424">
                  <c:v>8.86982022440784E-2</c:v>
                </c:pt>
                <c:pt idx="2425">
                  <c:v>8.7715216081014902E-2</c:v>
                </c:pt>
                <c:pt idx="2426">
                  <c:v>8.7020516558352898E-2</c:v>
                </c:pt>
                <c:pt idx="2427">
                  <c:v>8.7674634423275097E-2</c:v>
                </c:pt>
                <c:pt idx="2428">
                  <c:v>8.7674951810460103E-2</c:v>
                </c:pt>
                <c:pt idx="2429">
                  <c:v>8.8552332886202095E-2</c:v>
                </c:pt>
                <c:pt idx="2430">
                  <c:v>9.3098800793262701E-2</c:v>
                </c:pt>
                <c:pt idx="2431">
                  <c:v>9.3092486951073097E-2</c:v>
                </c:pt>
                <c:pt idx="2432">
                  <c:v>9.3393444207255497E-2</c:v>
                </c:pt>
                <c:pt idx="2433">
                  <c:v>9.0754512264965198E-2</c:v>
                </c:pt>
                <c:pt idx="2434">
                  <c:v>8.8189199130203705E-2</c:v>
                </c:pt>
                <c:pt idx="2435">
                  <c:v>8.9184898385079106E-2</c:v>
                </c:pt>
                <c:pt idx="2436">
                  <c:v>8.9809825602205906E-2</c:v>
                </c:pt>
                <c:pt idx="2437">
                  <c:v>8.7995914464671296E-2</c:v>
                </c:pt>
                <c:pt idx="2438">
                  <c:v>8.5507954827093405E-2</c:v>
                </c:pt>
                <c:pt idx="2439">
                  <c:v>8.6349483632422799E-2</c:v>
                </c:pt>
                <c:pt idx="2440">
                  <c:v>8.6531059101629101E-2</c:v>
                </c:pt>
                <c:pt idx="2441">
                  <c:v>9.3639612597938501E-2</c:v>
                </c:pt>
                <c:pt idx="2442">
                  <c:v>9.34908561249157E-2</c:v>
                </c:pt>
                <c:pt idx="2443">
                  <c:v>9.5072630279169595E-2</c:v>
                </c:pt>
                <c:pt idx="2444">
                  <c:v>9.3383638346133904E-2</c:v>
                </c:pt>
                <c:pt idx="2445">
                  <c:v>8.7680317029868907E-2</c:v>
                </c:pt>
                <c:pt idx="2446">
                  <c:v>8.6975505332731101E-2</c:v>
                </c:pt>
                <c:pt idx="2447">
                  <c:v>8.6823801234038503E-2</c:v>
                </c:pt>
                <c:pt idx="2448">
                  <c:v>8.4246766910545501E-2</c:v>
                </c:pt>
                <c:pt idx="2449">
                  <c:v>8.20145712419071E-2</c:v>
                </c:pt>
                <c:pt idx="2450">
                  <c:v>7.8521815422902097E-2</c:v>
                </c:pt>
                <c:pt idx="2451">
                  <c:v>8.2349810546689106E-2</c:v>
                </c:pt>
                <c:pt idx="2452">
                  <c:v>8.3470355941708693E-2</c:v>
                </c:pt>
                <c:pt idx="2453">
                  <c:v>8.4579751468130404E-2</c:v>
                </c:pt>
                <c:pt idx="2454">
                  <c:v>8.2269000615624394E-2</c:v>
                </c:pt>
                <c:pt idx="2455">
                  <c:v>8.5110932261286701E-2</c:v>
                </c:pt>
                <c:pt idx="2456">
                  <c:v>7.9540165237194302E-2</c:v>
                </c:pt>
                <c:pt idx="2457">
                  <c:v>7.7957624050213503E-2</c:v>
                </c:pt>
                <c:pt idx="2458">
                  <c:v>7.4850916828940905E-2</c:v>
                </c:pt>
                <c:pt idx="2459">
                  <c:v>7.5330293213414196E-2</c:v>
                </c:pt>
                <c:pt idx="2460">
                  <c:v>7.3335947746287697E-2</c:v>
                </c:pt>
                <c:pt idx="2461">
                  <c:v>7.5069369546517301E-2</c:v>
                </c:pt>
                <c:pt idx="2462">
                  <c:v>7.0777732258957199E-2</c:v>
                </c:pt>
                <c:pt idx="2463">
                  <c:v>7.3475558902408505E-2</c:v>
                </c:pt>
                <c:pt idx="2464">
                  <c:v>7.35663708013259E-2</c:v>
                </c:pt>
                <c:pt idx="2465">
                  <c:v>7.4335100003417906E-2</c:v>
                </c:pt>
                <c:pt idx="2466">
                  <c:v>7.7414206661902393E-2</c:v>
                </c:pt>
                <c:pt idx="2467">
                  <c:v>7.8663957982013893E-2</c:v>
                </c:pt>
                <c:pt idx="2468">
                  <c:v>7.6063328498708005E-2</c:v>
                </c:pt>
                <c:pt idx="2469">
                  <c:v>7.9214413892307406E-2</c:v>
                </c:pt>
                <c:pt idx="2470">
                  <c:v>7.8646231093559199E-2</c:v>
                </c:pt>
                <c:pt idx="2471">
                  <c:v>7.8873679449268097E-2</c:v>
                </c:pt>
                <c:pt idx="2472">
                  <c:v>7.5942258048560002E-2</c:v>
                </c:pt>
                <c:pt idx="2473">
                  <c:v>7.6575090734926396E-2</c:v>
                </c:pt>
                <c:pt idx="2474">
                  <c:v>6.9266469403402503E-2</c:v>
                </c:pt>
                <c:pt idx="2475">
                  <c:v>7.0819974029359703E-2</c:v>
                </c:pt>
                <c:pt idx="2476">
                  <c:v>7.4328624363966797E-2</c:v>
                </c:pt>
                <c:pt idx="2477">
                  <c:v>7.4178626807399894E-2</c:v>
                </c:pt>
                <c:pt idx="2478">
                  <c:v>7.1663527446375705E-2</c:v>
                </c:pt>
                <c:pt idx="2479">
                  <c:v>7.3743122791397706E-2</c:v>
                </c:pt>
                <c:pt idx="2480">
                  <c:v>7.1370969795051697E-2</c:v>
                </c:pt>
                <c:pt idx="2481">
                  <c:v>7.6256371455738797E-2</c:v>
                </c:pt>
                <c:pt idx="2482">
                  <c:v>7.5128395813883503E-2</c:v>
                </c:pt>
                <c:pt idx="2483">
                  <c:v>8.1972943462829295E-2</c:v>
                </c:pt>
                <c:pt idx="2484">
                  <c:v>8.4573968816982106E-2</c:v>
                </c:pt>
                <c:pt idx="2485">
                  <c:v>8.4050726498038297E-2</c:v>
                </c:pt>
                <c:pt idx="2486">
                  <c:v>8.5043195971346103E-2</c:v>
                </c:pt>
                <c:pt idx="2487">
                  <c:v>8.3522387568635795E-2</c:v>
                </c:pt>
                <c:pt idx="2488">
                  <c:v>8.8364396225194E-2</c:v>
                </c:pt>
                <c:pt idx="2489">
                  <c:v>8.9672530688091001E-2</c:v>
                </c:pt>
                <c:pt idx="2490">
                  <c:v>8.9295523712649205E-2</c:v>
                </c:pt>
                <c:pt idx="2491">
                  <c:v>9.0696177180518603E-2</c:v>
                </c:pt>
                <c:pt idx="2492">
                  <c:v>8.9479425012425701E-2</c:v>
                </c:pt>
                <c:pt idx="2493">
                  <c:v>8.9987515342195304E-2</c:v>
                </c:pt>
                <c:pt idx="2494">
                  <c:v>9.0040578777487806E-2</c:v>
                </c:pt>
                <c:pt idx="2495">
                  <c:v>9.1907071425442605E-2</c:v>
                </c:pt>
                <c:pt idx="2496">
                  <c:v>9.25267220505199E-2</c:v>
                </c:pt>
                <c:pt idx="2497">
                  <c:v>9.0295709076021205E-2</c:v>
                </c:pt>
                <c:pt idx="2498">
                  <c:v>9.0983018691837794E-2</c:v>
                </c:pt>
                <c:pt idx="2499">
                  <c:v>8.9982913911356793E-2</c:v>
                </c:pt>
                <c:pt idx="2500">
                  <c:v>8.9784036406361706E-2</c:v>
                </c:pt>
                <c:pt idx="2501">
                  <c:v>9.2135912633462103E-2</c:v>
                </c:pt>
                <c:pt idx="2502">
                  <c:v>9.2253103509487594E-2</c:v>
                </c:pt>
                <c:pt idx="2503">
                  <c:v>9.3467262108516094E-2</c:v>
                </c:pt>
                <c:pt idx="2504">
                  <c:v>9.4543082099955295E-2</c:v>
                </c:pt>
                <c:pt idx="2505">
                  <c:v>9.4147631777025204E-2</c:v>
                </c:pt>
                <c:pt idx="2506">
                  <c:v>9.7274937458061095E-2</c:v>
                </c:pt>
                <c:pt idx="2507">
                  <c:v>9.6081371525676099E-2</c:v>
                </c:pt>
                <c:pt idx="2508">
                  <c:v>0.10048069125674999</c:v>
                </c:pt>
                <c:pt idx="2509">
                  <c:v>9.9105150879282303E-2</c:v>
                </c:pt>
                <c:pt idx="2510">
                  <c:v>9.7783015450322197E-2</c:v>
                </c:pt>
                <c:pt idx="2511">
                  <c:v>0.10029340517925101</c:v>
                </c:pt>
                <c:pt idx="2512">
                  <c:v>0.100591335814535</c:v>
                </c:pt>
                <c:pt idx="2513">
                  <c:v>9.9049964993276798E-2</c:v>
                </c:pt>
                <c:pt idx="2514">
                  <c:v>9.0173505943883195E-2</c:v>
                </c:pt>
                <c:pt idx="2515">
                  <c:v>9.0929222737510196E-2</c:v>
                </c:pt>
                <c:pt idx="2516">
                  <c:v>8.9461148335448104E-2</c:v>
                </c:pt>
                <c:pt idx="2517">
                  <c:v>8.3570916437386095E-2</c:v>
                </c:pt>
                <c:pt idx="2518">
                  <c:v>8.7682820018551794E-2</c:v>
                </c:pt>
                <c:pt idx="2519">
                  <c:v>8.3598272842930102E-2</c:v>
                </c:pt>
                <c:pt idx="2520">
                  <c:v>8.0455317926508493E-2</c:v>
                </c:pt>
                <c:pt idx="2521">
                  <c:v>7.9954115610047699E-2</c:v>
                </c:pt>
                <c:pt idx="2522">
                  <c:v>8.0123145691208902E-2</c:v>
                </c:pt>
                <c:pt idx="2523">
                  <c:v>8.0234700564109002E-2</c:v>
                </c:pt>
                <c:pt idx="2524">
                  <c:v>8.0161557238725104E-2</c:v>
                </c:pt>
                <c:pt idx="2525">
                  <c:v>8.1218694270448394E-2</c:v>
                </c:pt>
                <c:pt idx="2526">
                  <c:v>8.2756757478493495E-2</c:v>
                </c:pt>
                <c:pt idx="2527">
                  <c:v>8.4218873747976694E-2</c:v>
                </c:pt>
                <c:pt idx="2528">
                  <c:v>8.55092647613475E-2</c:v>
                </c:pt>
                <c:pt idx="2529">
                  <c:v>8.4597820685660394E-2</c:v>
                </c:pt>
                <c:pt idx="2530">
                  <c:v>8.2841970399697998E-2</c:v>
                </c:pt>
                <c:pt idx="2531">
                  <c:v>8.6349124006049993E-2</c:v>
                </c:pt>
                <c:pt idx="2532">
                  <c:v>9.1380750836066199E-2</c:v>
                </c:pt>
                <c:pt idx="2533">
                  <c:v>8.8394417288387803E-2</c:v>
                </c:pt>
                <c:pt idx="2534">
                  <c:v>9.2170056320649202E-2</c:v>
                </c:pt>
                <c:pt idx="2535">
                  <c:v>8.9533881769155596E-2</c:v>
                </c:pt>
                <c:pt idx="2536">
                  <c:v>9.3585610441629802E-2</c:v>
                </c:pt>
                <c:pt idx="2537">
                  <c:v>9.0937557254178902E-2</c:v>
                </c:pt>
                <c:pt idx="2538">
                  <c:v>9.0340960668252507E-2</c:v>
                </c:pt>
                <c:pt idx="2539">
                  <c:v>9.3587679271628602E-2</c:v>
                </c:pt>
                <c:pt idx="2540">
                  <c:v>8.5471995877571399E-2</c:v>
                </c:pt>
                <c:pt idx="2541">
                  <c:v>9.0695235727999701E-2</c:v>
                </c:pt>
                <c:pt idx="2542">
                  <c:v>9.1174816377818504E-2</c:v>
                </c:pt>
                <c:pt idx="2543">
                  <c:v>9.9855597123076595E-2</c:v>
                </c:pt>
                <c:pt idx="2544">
                  <c:v>0.101131233104911</c:v>
                </c:pt>
                <c:pt idx="2545">
                  <c:v>0.10095764977949299</c:v>
                </c:pt>
                <c:pt idx="2546">
                  <c:v>0.1036107755465</c:v>
                </c:pt>
                <c:pt idx="2547">
                  <c:v>9.5681129789685598E-2</c:v>
                </c:pt>
                <c:pt idx="2548">
                  <c:v>9.6619809113354604E-2</c:v>
                </c:pt>
                <c:pt idx="2549">
                  <c:v>0.10015681968785201</c:v>
                </c:pt>
                <c:pt idx="2550">
                  <c:v>9.8816303550676096E-2</c:v>
                </c:pt>
                <c:pt idx="2551">
                  <c:v>9.9018158467915701E-2</c:v>
                </c:pt>
                <c:pt idx="2552">
                  <c:v>9.4119670477031903E-2</c:v>
                </c:pt>
                <c:pt idx="2553">
                  <c:v>9.2914640625271799E-2</c:v>
                </c:pt>
                <c:pt idx="2554">
                  <c:v>9.5032702219831899E-2</c:v>
                </c:pt>
                <c:pt idx="2555">
                  <c:v>9.5744965234401E-2</c:v>
                </c:pt>
                <c:pt idx="2556">
                  <c:v>9.8900885621411402E-2</c:v>
                </c:pt>
                <c:pt idx="2557">
                  <c:v>8.9354707393385802E-2</c:v>
                </c:pt>
                <c:pt idx="2558">
                  <c:v>7.6966191705114498E-2</c:v>
                </c:pt>
                <c:pt idx="2559">
                  <c:v>8.5025835435150895E-2</c:v>
                </c:pt>
                <c:pt idx="2560">
                  <c:v>8.9738097239791398E-2</c:v>
                </c:pt>
                <c:pt idx="2561">
                  <c:v>8.5016504813597002E-2</c:v>
                </c:pt>
                <c:pt idx="2562">
                  <c:v>8.4218391452475505E-2</c:v>
                </c:pt>
                <c:pt idx="2563">
                  <c:v>8.4497111388457599E-2</c:v>
                </c:pt>
                <c:pt idx="2564">
                  <c:v>8.9400185884733405E-2</c:v>
                </c:pt>
                <c:pt idx="2565">
                  <c:v>8.9131259194339604E-2</c:v>
                </c:pt>
                <c:pt idx="2566">
                  <c:v>8.8152145595776693E-2</c:v>
                </c:pt>
                <c:pt idx="2567">
                  <c:v>8.7691711603371594E-2</c:v>
                </c:pt>
                <c:pt idx="2568">
                  <c:v>8.4066579565371904E-2</c:v>
                </c:pt>
                <c:pt idx="2569">
                  <c:v>7.9708247929222001E-2</c:v>
                </c:pt>
                <c:pt idx="2570">
                  <c:v>8.1167487063015006E-2</c:v>
                </c:pt>
                <c:pt idx="2571">
                  <c:v>7.9134017157193606E-2</c:v>
                </c:pt>
                <c:pt idx="2572">
                  <c:v>8.1732938703605706E-2</c:v>
                </c:pt>
                <c:pt idx="2573">
                  <c:v>8.0953302214898701E-2</c:v>
                </c:pt>
                <c:pt idx="2574">
                  <c:v>8.0508947482138396E-2</c:v>
                </c:pt>
                <c:pt idx="2575">
                  <c:v>7.5747628712409601E-2</c:v>
                </c:pt>
                <c:pt idx="2576">
                  <c:v>7.5844582181356895E-2</c:v>
                </c:pt>
                <c:pt idx="2577">
                  <c:v>7.3788241946034699E-2</c:v>
                </c:pt>
                <c:pt idx="2578">
                  <c:v>7.0264906789370099E-2</c:v>
                </c:pt>
                <c:pt idx="2579">
                  <c:v>6.5181498455700607E-2</c:v>
                </c:pt>
                <c:pt idx="2580">
                  <c:v>6.7859022134041005E-2</c:v>
                </c:pt>
                <c:pt idx="2581">
                  <c:v>6.5079904941176298E-2</c:v>
                </c:pt>
                <c:pt idx="2582">
                  <c:v>6.2386424361665201E-2</c:v>
                </c:pt>
                <c:pt idx="2583">
                  <c:v>6.2034022285642601E-2</c:v>
                </c:pt>
                <c:pt idx="2584">
                  <c:v>5.68191647434911E-2</c:v>
                </c:pt>
                <c:pt idx="2585">
                  <c:v>5.9389104664619302E-2</c:v>
                </c:pt>
                <c:pt idx="2586">
                  <c:v>5.6665769996952602E-2</c:v>
                </c:pt>
                <c:pt idx="2587">
                  <c:v>6.4301018208458502E-2</c:v>
                </c:pt>
                <c:pt idx="2588">
                  <c:v>6.5053779583621504E-2</c:v>
                </c:pt>
                <c:pt idx="2589">
                  <c:v>6.6003808608257594E-2</c:v>
                </c:pt>
                <c:pt idx="2590">
                  <c:v>6.7127058347021401E-2</c:v>
                </c:pt>
                <c:pt idx="2591">
                  <c:v>7.2169763599376199E-2</c:v>
                </c:pt>
                <c:pt idx="2592">
                  <c:v>6.7389366964241401E-2</c:v>
                </c:pt>
                <c:pt idx="2593">
                  <c:v>6.9167969449559205E-2</c:v>
                </c:pt>
                <c:pt idx="2594">
                  <c:v>6.9801124952389604E-2</c:v>
                </c:pt>
                <c:pt idx="2595">
                  <c:v>7.4194619784577601E-2</c:v>
                </c:pt>
                <c:pt idx="2596">
                  <c:v>7.1630067716401499E-2</c:v>
                </c:pt>
                <c:pt idx="2597">
                  <c:v>7.3924243673851295E-2</c:v>
                </c:pt>
                <c:pt idx="2598">
                  <c:v>7.0299700902680895E-2</c:v>
                </c:pt>
                <c:pt idx="2599">
                  <c:v>6.7974862360980007E-2</c:v>
                </c:pt>
                <c:pt idx="2600">
                  <c:v>6.6061534756721801E-2</c:v>
                </c:pt>
                <c:pt idx="2601">
                  <c:v>7.46434263162013E-2</c:v>
                </c:pt>
                <c:pt idx="2602">
                  <c:v>7.4024454801918493E-2</c:v>
                </c:pt>
                <c:pt idx="2603">
                  <c:v>7.3516832095135001E-2</c:v>
                </c:pt>
                <c:pt idx="2604">
                  <c:v>6.8639497333198504E-2</c:v>
                </c:pt>
                <c:pt idx="2605">
                  <c:v>6.9096914962085004E-2</c:v>
                </c:pt>
                <c:pt idx="2606">
                  <c:v>6.4815243822430799E-2</c:v>
                </c:pt>
                <c:pt idx="2607">
                  <c:v>6.3838921851011005E-2</c:v>
                </c:pt>
                <c:pt idx="2608">
                  <c:v>6.4156000720845499E-2</c:v>
                </c:pt>
                <c:pt idx="2609">
                  <c:v>6.5352198530106403E-2</c:v>
                </c:pt>
                <c:pt idx="2610">
                  <c:v>6.5464990798088304E-2</c:v>
                </c:pt>
                <c:pt idx="2611">
                  <c:v>6.5286991737741801E-2</c:v>
                </c:pt>
                <c:pt idx="2612">
                  <c:v>6.7580027716957397E-2</c:v>
                </c:pt>
                <c:pt idx="2613">
                  <c:v>7.0735423472186906E-2</c:v>
                </c:pt>
                <c:pt idx="2614">
                  <c:v>7.0970245109404806E-2</c:v>
                </c:pt>
                <c:pt idx="2615">
                  <c:v>6.8348547408547705E-2</c:v>
                </c:pt>
                <c:pt idx="2616">
                  <c:v>7.2323700825368903E-2</c:v>
                </c:pt>
                <c:pt idx="2617">
                  <c:v>6.7916119214322196E-2</c:v>
                </c:pt>
                <c:pt idx="2618">
                  <c:v>6.9621434147254399E-2</c:v>
                </c:pt>
                <c:pt idx="2619">
                  <c:v>6.6863246452346398E-2</c:v>
                </c:pt>
                <c:pt idx="2620">
                  <c:v>6.3717418713488003E-2</c:v>
                </c:pt>
                <c:pt idx="2621">
                  <c:v>5.9138643542089801E-2</c:v>
                </c:pt>
                <c:pt idx="2622">
                  <c:v>5.10337010384024E-2</c:v>
                </c:pt>
                <c:pt idx="2623">
                  <c:v>5.4656685625224397E-2</c:v>
                </c:pt>
                <c:pt idx="2624">
                  <c:v>5.03129754709251E-2</c:v>
                </c:pt>
                <c:pt idx="2625">
                  <c:v>5.1943844373174897E-2</c:v>
                </c:pt>
                <c:pt idx="2626">
                  <c:v>5.12492883610043E-2</c:v>
                </c:pt>
                <c:pt idx="2627">
                  <c:v>4.6612172165173098E-2</c:v>
                </c:pt>
                <c:pt idx="2628">
                  <c:v>4.5273978857220003E-2</c:v>
                </c:pt>
                <c:pt idx="2629">
                  <c:v>4.3914473967457499E-2</c:v>
                </c:pt>
                <c:pt idx="2630">
                  <c:v>4.9906617282394601E-2</c:v>
                </c:pt>
                <c:pt idx="2631">
                  <c:v>4.98816266619799E-2</c:v>
                </c:pt>
                <c:pt idx="2632">
                  <c:v>4.7989880374579998E-2</c:v>
                </c:pt>
                <c:pt idx="2633">
                  <c:v>4.8328978939742397E-2</c:v>
                </c:pt>
                <c:pt idx="2634">
                  <c:v>4.5798284610720899E-2</c:v>
                </c:pt>
                <c:pt idx="2635">
                  <c:v>4.2752326010971002E-2</c:v>
                </c:pt>
                <c:pt idx="2636">
                  <c:v>3.9394362524720297E-2</c:v>
                </c:pt>
                <c:pt idx="2637">
                  <c:v>3.8319983515001398E-2</c:v>
                </c:pt>
                <c:pt idx="2638">
                  <c:v>3.93483225878394E-2</c:v>
                </c:pt>
                <c:pt idx="2639">
                  <c:v>4.0149105174306497E-2</c:v>
                </c:pt>
                <c:pt idx="2640">
                  <c:v>4.0263379733714501E-2</c:v>
                </c:pt>
                <c:pt idx="2641">
                  <c:v>3.4451658852331597E-2</c:v>
                </c:pt>
                <c:pt idx="2642">
                  <c:v>3.00805284697153E-2</c:v>
                </c:pt>
                <c:pt idx="2643">
                  <c:v>2.84499608937628E-2</c:v>
                </c:pt>
                <c:pt idx="2644">
                  <c:v>2.8184127420502199E-2</c:v>
                </c:pt>
                <c:pt idx="2645">
                  <c:v>2.37097898247998E-2</c:v>
                </c:pt>
                <c:pt idx="2646">
                  <c:v>2.6746616772359701E-2</c:v>
                </c:pt>
                <c:pt idx="2647">
                  <c:v>2.7545721155774801E-2</c:v>
                </c:pt>
                <c:pt idx="2648">
                  <c:v>2.53984802673499E-2</c:v>
                </c:pt>
                <c:pt idx="2649">
                  <c:v>2.3140999761785502E-2</c:v>
                </c:pt>
                <c:pt idx="2650">
                  <c:v>2.2715815467670701E-2</c:v>
                </c:pt>
                <c:pt idx="2651">
                  <c:v>2.3303363270736201E-2</c:v>
                </c:pt>
                <c:pt idx="2652">
                  <c:v>2.4201333167865002E-2</c:v>
                </c:pt>
                <c:pt idx="2653">
                  <c:v>2.69062150195871E-2</c:v>
                </c:pt>
                <c:pt idx="2654">
                  <c:v>2.5472139016286598E-2</c:v>
                </c:pt>
                <c:pt idx="2655">
                  <c:v>3.0362228750178799E-2</c:v>
                </c:pt>
                <c:pt idx="2656">
                  <c:v>3.2214418139046103E-2</c:v>
                </c:pt>
                <c:pt idx="2657">
                  <c:v>3.0959915274736498E-2</c:v>
                </c:pt>
                <c:pt idx="2658">
                  <c:v>3.4127699603909302E-2</c:v>
                </c:pt>
                <c:pt idx="2659">
                  <c:v>3.5881932946599901E-2</c:v>
                </c:pt>
                <c:pt idx="2660">
                  <c:v>3.8867896453089301E-2</c:v>
                </c:pt>
                <c:pt idx="2661">
                  <c:v>4.1792470947909902E-2</c:v>
                </c:pt>
                <c:pt idx="2662">
                  <c:v>4.3809919458647102E-2</c:v>
                </c:pt>
                <c:pt idx="2663">
                  <c:v>3.9760751682778497E-2</c:v>
                </c:pt>
                <c:pt idx="2664">
                  <c:v>3.86715274019351E-2</c:v>
                </c:pt>
                <c:pt idx="2665">
                  <c:v>3.84037391394733E-2</c:v>
                </c:pt>
                <c:pt idx="2666">
                  <c:v>4.1963748459194899E-2</c:v>
                </c:pt>
                <c:pt idx="2667">
                  <c:v>3.5188728847853103E-2</c:v>
                </c:pt>
                <c:pt idx="2668">
                  <c:v>3.5347525273510101E-2</c:v>
                </c:pt>
                <c:pt idx="2669">
                  <c:v>2.99252665875047E-2</c:v>
                </c:pt>
                <c:pt idx="2670">
                  <c:v>3.0134607133174202E-2</c:v>
                </c:pt>
                <c:pt idx="2671">
                  <c:v>3.3677095266301103E-2</c:v>
                </c:pt>
                <c:pt idx="2672">
                  <c:v>3.3610046071650697E-2</c:v>
                </c:pt>
                <c:pt idx="2673">
                  <c:v>3.3675079252313299E-2</c:v>
                </c:pt>
                <c:pt idx="2674">
                  <c:v>3.4835046590737502E-2</c:v>
                </c:pt>
                <c:pt idx="2675">
                  <c:v>3.5043423093347001E-2</c:v>
                </c:pt>
                <c:pt idx="2676">
                  <c:v>3.4572667265139502E-2</c:v>
                </c:pt>
                <c:pt idx="2677">
                  <c:v>3.3835714795676597E-2</c:v>
                </c:pt>
                <c:pt idx="2678">
                  <c:v>3.3765405005806701E-2</c:v>
                </c:pt>
                <c:pt idx="2679">
                  <c:v>3.8895789165163799E-2</c:v>
                </c:pt>
                <c:pt idx="2680">
                  <c:v>4.5185318079986499E-2</c:v>
                </c:pt>
                <c:pt idx="2681">
                  <c:v>4.1435418163032103E-2</c:v>
                </c:pt>
                <c:pt idx="2682">
                  <c:v>4.3089922936934498E-2</c:v>
                </c:pt>
                <c:pt idx="2683">
                  <c:v>4.6485772040344001E-2</c:v>
                </c:pt>
                <c:pt idx="2684">
                  <c:v>4.6613801613650203E-2</c:v>
                </c:pt>
                <c:pt idx="2685">
                  <c:v>4.7855771030665399E-2</c:v>
                </c:pt>
                <c:pt idx="2686">
                  <c:v>5.3967007024971099E-2</c:v>
                </c:pt>
                <c:pt idx="2687">
                  <c:v>4.4948653938477301E-2</c:v>
                </c:pt>
                <c:pt idx="2688">
                  <c:v>4.5285602415172398E-2</c:v>
                </c:pt>
                <c:pt idx="2689">
                  <c:v>4.7204838718898301E-2</c:v>
                </c:pt>
                <c:pt idx="2690">
                  <c:v>4.7113945060240699E-2</c:v>
                </c:pt>
                <c:pt idx="2691">
                  <c:v>4.8193795158267799E-2</c:v>
                </c:pt>
                <c:pt idx="2692">
                  <c:v>5.8273626809532901E-2</c:v>
                </c:pt>
                <c:pt idx="2693">
                  <c:v>5.8347451328152597E-2</c:v>
                </c:pt>
                <c:pt idx="2694">
                  <c:v>5.8358107256859103E-2</c:v>
                </c:pt>
                <c:pt idx="2695">
                  <c:v>5.70257792164496E-2</c:v>
                </c:pt>
                <c:pt idx="2696">
                  <c:v>5.8098747038481703E-2</c:v>
                </c:pt>
                <c:pt idx="2697">
                  <c:v>5.6879517868636403E-2</c:v>
                </c:pt>
                <c:pt idx="2698">
                  <c:v>5.7555231657905701E-2</c:v>
                </c:pt>
                <c:pt idx="2699">
                  <c:v>5.92236229194937E-2</c:v>
                </c:pt>
                <c:pt idx="2700">
                  <c:v>6.1661294747853597E-2</c:v>
                </c:pt>
                <c:pt idx="2701">
                  <c:v>6.4584481148168102E-2</c:v>
                </c:pt>
                <c:pt idx="2702">
                  <c:v>6.1285688367356102E-2</c:v>
                </c:pt>
                <c:pt idx="2703">
                  <c:v>6.2786172094575404E-2</c:v>
                </c:pt>
                <c:pt idx="2704">
                  <c:v>6.3086857304008495E-2</c:v>
                </c:pt>
                <c:pt idx="2705">
                  <c:v>6.4612404867510104E-2</c:v>
                </c:pt>
                <c:pt idx="2706">
                  <c:v>6.4403624356065697E-2</c:v>
                </c:pt>
                <c:pt idx="2707">
                  <c:v>6.2454404191668401E-2</c:v>
                </c:pt>
                <c:pt idx="2708">
                  <c:v>5.85370817608757E-2</c:v>
                </c:pt>
                <c:pt idx="2709">
                  <c:v>6.3785184298580599E-2</c:v>
                </c:pt>
                <c:pt idx="2710">
                  <c:v>6.0317556521520203E-2</c:v>
                </c:pt>
                <c:pt idx="2711">
                  <c:v>6.2449498227977199E-2</c:v>
                </c:pt>
                <c:pt idx="2712">
                  <c:v>6.26962844395937E-2</c:v>
                </c:pt>
                <c:pt idx="2713">
                  <c:v>6.1701769997269097E-2</c:v>
                </c:pt>
                <c:pt idx="2714">
                  <c:v>5.9652199584748801E-2</c:v>
                </c:pt>
                <c:pt idx="2715">
                  <c:v>6.3096894113525398E-2</c:v>
                </c:pt>
                <c:pt idx="2716">
                  <c:v>6.5234850484757204E-2</c:v>
                </c:pt>
                <c:pt idx="2717">
                  <c:v>6.6494242879114401E-2</c:v>
                </c:pt>
                <c:pt idx="2718">
                  <c:v>6.5551977930552605E-2</c:v>
                </c:pt>
                <c:pt idx="2719">
                  <c:v>6.5551977930552605E-2</c:v>
                </c:pt>
                <c:pt idx="2720">
                  <c:v>6.9871861186769996E-2</c:v>
                </c:pt>
                <c:pt idx="2721">
                  <c:v>7.3094749008682194E-2</c:v>
                </c:pt>
                <c:pt idx="2722">
                  <c:v>6.36756572484901E-2</c:v>
                </c:pt>
                <c:pt idx="2723">
                  <c:v>5.5354012299645899E-2</c:v>
                </c:pt>
                <c:pt idx="2724">
                  <c:v>5.7537306800811497E-2</c:v>
                </c:pt>
                <c:pt idx="2725">
                  <c:v>5.6924372146081197E-2</c:v>
                </c:pt>
                <c:pt idx="2726">
                  <c:v>6.0169376119889498E-2</c:v>
                </c:pt>
                <c:pt idx="2727">
                  <c:v>5.8312415522678802E-2</c:v>
                </c:pt>
                <c:pt idx="2728">
                  <c:v>5.2357244109553697E-2</c:v>
                </c:pt>
                <c:pt idx="2729">
                  <c:v>5.7528935120010699E-2</c:v>
                </c:pt>
                <c:pt idx="2730">
                  <c:v>5.7803267835463801E-2</c:v>
                </c:pt>
                <c:pt idx="2731">
                  <c:v>5.7251452133327198E-2</c:v>
                </c:pt>
                <c:pt idx="2732">
                  <c:v>4.8777633423500798E-2</c:v>
                </c:pt>
                <c:pt idx="2733">
                  <c:v>4.1744210408309203E-2</c:v>
                </c:pt>
                <c:pt idx="2734">
                  <c:v>3.8641700720032798E-2</c:v>
                </c:pt>
                <c:pt idx="2735">
                  <c:v>3.85411968614712E-2</c:v>
                </c:pt>
                <c:pt idx="2736">
                  <c:v>3.9243591191445402E-2</c:v>
                </c:pt>
                <c:pt idx="2737">
                  <c:v>3.6255300714064E-2</c:v>
                </c:pt>
                <c:pt idx="2738">
                  <c:v>3.5439745494783903E-2</c:v>
                </c:pt>
                <c:pt idx="2739">
                  <c:v>4.6898631271135298E-2</c:v>
                </c:pt>
                <c:pt idx="2740">
                  <c:v>3.99566224473243E-2</c:v>
                </c:pt>
                <c:pt idx="2741">
                  <c:v>3.9431169968293801E-2</c:v>
                </c:pt>
                <c:pt idx="2742">
                  <c:v>4.1076661581023202E-2</c:v>
                </c:pt>
                <c:pt idx="2743">
                  <c:v>4.0992485108321798E-2</c:v>
                </c:pt>
                <c:pt idx="2744">
                  <c:v>4.1370488360966601E-2</c:v>
                </c:pt>
                <c:pt idx="2745">
                  <c:v>3.9779297782227302E-2</c:v>
                </c:pt>
                <c:pt idx="2746">
                  <c:v>3.9995680057745599E-2</c:v>
                </c:pt>
                <c:pt idx="2747">
                  <c:v>3.6552646278789798E-2</c:v>
                </c:pt>
                <c:pt idx="2748">
                  <c:v>3.64021200002244E-2</c:v>
                </c:pt>
                <c:pt idx="2749">
                  <c:v>3.4504364071388197E-2</c:v>
                </c:pt>
                <c:pt idx="2750">
                  <c:v>3.1028814950690198E-2</c:v>
                </c:pt>
                <c:pt idx="2751">
                  <c:v>2.8248046142140701E-2</c:v>
                </c:pt>
                <c:pt idx="2752">
                  <c:v>2.6675394734249E-2</c:v>
                </c:pt>
                <c:pt idx="2753">
                  <c:v>1.86493898622264E-2</c:v>
                </c:pt>
                <c:pt idx="2754">
                  <c:v>2.1139539807771699E-2</c:v>
                </c:pt>
                <c:pt idx="2755">
                  <c:v>2.0262049547222199E-2</c:v>
                </c:pt>
                <c:pt idx="2756">
                  <c:v>1.73627252581375E-2</c:v>
                </c:pt>
                <c:pt idx="2757">
                  <c:v>1.52424988299357E-2</c:v>
                </c:pt>
                <c:pt idx="2758">
                  <c:v>1.66991938199458E-2</c:v>
                </c:pt>
                <c:pt idx="2759">
                  <c:v>2.0399366952542498E-2</c:v>
                </c:pt>
                <c:pt idx="2760">
                  <c:v>1.57970959990613E-2</c:v>
                </c:pt>
                <c:pt idx="2761">
                  <c:v>1.9068143156570998E-2</c:v>
                </c:pt>
                <c:pt idx="2762">
                  <c:v>2.3753844449857599E-2</c:v>
                </c:pt>
                <c:pt idx="2763">
                  <c:v>2.2015582911110401E-2</c:v>
                </c:pt>
                <c:pt idx="2764">
                  <c:v>1.9636569256069901E-2</c:v>
                </c:pt>
                <c:pt idx="2765">
                  <c:v>1.4252030990567301E-2</c:v>
                </c:pt>
                <c:pt idx="2766">
                  <c:v>1.55943938869611E-2</c:v>
                </c:pt>
                <c:pt idx="2767">
                  <c:v>8.6059539065964294E-3</c:v>
                </c:pt>
                <c:pt idx="2768">
                  <c:v>1.19955969668099E-2</c:v>
                </c:pt>
                <c:pt idx="2769">
                  <c:v>1.19955969668099E-2</c:v>
                </c:pt>
                <c:pt idx="2770">
                  <c:v>1.08509202172694E-2</c:v>
                </c:pt>
                <c:pt idx="2771">
                  <c:v>1.33265335500393E-2</c:v>
                </c:pt>
                <c:pt idx="2772">
                  <c:v>1.6123955035950099E-2</c:v>
                </c:pt>
                <c:pt idx="2773">
                  <c:v>9.8475887241889493E-3</c:v>
                </c:pt>
                <c:pt idx="2774">
                  <c:v>1.25018087924998E-2</c:v>
                </c:pt>
                <c:pt idx="2775">
                  <c:v>1.25303051672381E-2</c:v>
                </c:pt>
                <c:pt idx="2776">
                  <c:v>1.4519305909584499E-2</c:v>
                </c:pt>
                <c:pt idx="2777">
                  <c:v>9.4466841526816402E-3</c:v>
                </c:pt>
                <c:pt idx="2778">
                  <c:v>7.9032316013417404E-3</c:v>
                </c:pt>
                <c:pt idx="2779">
                  <c:v>1.1212020296957099E-2</c:v>
                </c:pt>
                <c:pt idx="2780">
                  <c:v>1.18779698383563E-2</c:v>
                </c:pt>
                <c:pt idx="2781">
                  <c:v>7.8815581839655393E-3</c:v>
                </c:pt>
                <c:pt idx="2782">
                  <c:v>1.66069181376522E-2</c:v>
                </c:pt>
                <c:pt idx="2783">
                  <c:v>1.5679976954911998E-2</c:v>
                </c:pt>
                <c:pt idx="2784">
                  <c:v>1.85146904240816E-2</c:v>
                </c:pt>
                <c:pt idx="2785">
                  <c:v>2.0525797172140401E-2</c:v>
                </c:pt>
                <c:pt idx="2786">
                  <c:v>1.6975887307623502E-2</c:v>
                </c:pt>
                <c:pt idx="2787">
                  <c:v>1.7904422033887899E-2</c:v>
                </c:pt>
                <c:pt idx="2788">
                  <c:v>2.2749564882308199E-2</c:v>
                </c:pt>
                <c:pt idx="2789">
                  <c:v>2.4177108342896901E-2</c:v>
                </c:pt>
                <c:pt idx="2790">
                  <c:v>2.3074595125156399E-2</c:v>
                </c:pt>
                <c:pt idx="2791">
                  <c:v>2.3074595125156399E-2</c:v>
                </c:pt>
                <c:pt idx="2792">
                  <c:v>2.3074595125156399E-2</c:v>
                </c:pt>
                <c:pt idx="2793">
                  <c:v>2.3074595125156399E-2</c:v>
                </c:pt>
                <c:pt idx="2794">
                  <c:v>2.1829747084797999E-2</c:v>
                </c:pt>
                <c:pt idx="2795">
                  <c:v>2.4715212543793399E-2</c:v>
                </c:pt>
                <c:pt idx="2796">
                  <c:v>2.4643472857136799E-2</c:v>
                </c:pt>
                <c:pt idx="2797">
                  <c:v>3.04090318398231E-2</c:v>
                </c:pt>
                <c:pt idx="2798">
                  <c:v>2.6883712811066399E-2</c:v>
                </c:pt>
                <c:pt idx="2799">
                  <c:v>2.57782297576735E-2</c:v>
                </c:pt>
                <c:pt idx="2800">
                  <c:v>2.1106668855143999E-2</c:v>
                </c:pt>
                <c:pt idx="2801">
                  <c:v>2.30192361769073E-2</c:v>
                </c:pt>
                <c:pt idx="2802">
                  <c:v>1.9994304250259599E-2</c:v>
                </c:pt>
                <c:pt idx="2803">
                  <c:v>1.9103447448527801E-2</c:v>
                </c:pt>
                <c:pt idx="2804">
                  <c:v>1.9103447448527801E-2</c:v>
                </c:pt>
                <c:pt idx="2805">
                  <c:v>2.2019864340018801E-2</c:v>
                </c:pt>
                <c:pt idx="2806">
                  <c:v>1.5506237504770501E-2</c:v>
                </c:pt>
                <c:pt idx="2807">
                  <c:v>1.8680962331524099E-2</c:v>
                </c:pt>
                <c:pt idx="2808">
                  <c:v>1.55649799961391E-2</c:v>
                </c:pt>
                <c:pt idx="2809">
                  <c:v>1.77176728829141E-2</c:v>
                </c:pt>
                <c:pt idx="2810">
                  <c:v>1.6850215311510701E-2</c:v>
                </c:pt>
                <c:pt idx="2811">
                  <c:v>1.6415064796613199E-2</c:v>
                </c:pt>
                <c:pt idx="2812">
                  <c:v>1.18300698583196E-2</c:v>
                </c:pt>
                <c:pt idx="2813">
                  <c:v>2.0065461625200599E-2</c:v>
                </c:pt>
                <c:pt idx="2814">
                  <c:v>1.9158852081142499E-2</c:v>
                </c:pt>
                <c:pt idx="2815">
                  <c:v>2.3940555713049899E-2</c:v>
                </c:pt>
                <c:pt idx="2816">
                  <c:v>2.3872986296882202E-2</c:v>
                </c:pt>
                <c:pt idx="2817">
                  <c:v>2.28719834939809E-2</c:v>
                </c:pt>
                <c:pt idx="2818">
                  <c:v>1.9412964550640701E-2</c:v>
                </c:pt>
                <c:pt idx="2819">
                  <c:v>2.4086462058523699E-2</c:v>
                </c:pt>
                <c:pt idx="2820">
                  <c:v>1.8574377309002001E-2</c:v>
                </c:pt>
                <c:pt idx="2821">
                  <c:v>1.8404345311003299E-2</c:v>
                </c:pt>
                <c:pt idx="2822">
                  <c:v>1.2858112266359099E-2</c:v>
                </c:pt>
                <c:pt idx="2823">
                  <c:v>1.44296852513233E-2</c:v>
                </c:pt>
                <c:pt idx="2824">
                  <c:v>1.22853636572393E-2</c:v>
                </c:pt>
                <c:pt idx="2825">
                  <c:v>1.9413528714718398E-2</c:v>
                </c:pt>
                <c:pt idx="2826">
                  <c:v>1.7488821408608302E-2</c:v>
                </c:pt>
                <c:pt idx="2827">
                  <c:v>1.0739030562133199E-2</c:v>
                </c:pt>
                <c:pt idx="2828">
                  <c:v>1.23078126710371E-2</c:v>
                </c:pt>
                <c:pt idx="2829">
                  <c:v>1.23078126710371E-2</c:v>
                </c:pt>
                <c:pt idx="2830">
                  <c:v>1.23078126710371E-2</c:v>
                </c:pt>
                <c:pt idx="2831">
                  <c:v>1.23078126710371E-2</c:v>
                </c:pt>
                <c:pt idx="2832">
                  <c:v>1.27103883512047E-2</c:v>
                </c:pt>
                <c:pt idx="2833">
                  <c:v>1.3368985220313399E-2</c:v>
                </c:pt>
                <c:pt idx="2834">
                  <c:v>1.3368985220313399E-2</c:v>
                </c:pt>
                <c:pt idx="2835">
                  <c:v>1.3368985220313399E-2</c:v>
                </c:pt>
                <c:pt idx="2836">
                  <c:v>1.3368985220313399E-2</c:v>
                </c:pt>
                <c:pt idx="2837">
                  <c:v>1.2990275241580401E-2</c:v>
                </c:pt>
                <c:pt idx="2838">
                  <c:v>1.0860006365653801E-2</c:v>
                </c:pt>
                <c:pt idx="2839">
                  <c:v>9.8983660624707304E-3</c:v>
                </c:pt>
                <c:pt idx="2840">
                  <c:v>1.12551264747251E-2</c:v>
                </c:pt>
                <c:pt idx="2841">
                  <c:v>2.2265928105048401E-2</c:v>
                </c:pt>
                <c:pt idx="2842">
                  <c:v>1.24316659088211E-2</c:v>
                </c:pt>
                <c:pt idx="2843">
                  <c:v>1.2609903131117499E-2</c:v>
                </c:pt>
                <c:pt idx="2844">
                  <c:v>1.2609903131117499E-2</c:v>
                </c:pt>
                <c:pt idx="2845">
                  <c:v>2.9878710753355698E-3</c:v>
                </c:pt>
                <c:pt idx="2846">
                  <c:v>8.1264138981132598E-3</c:v>
                </c:pt>
                <c:pt idx="2847">
                  <c:v>5.7623071646626597E-3</c:v>
                </c:pt>
                <c:pt idx="2848">
                  <c:v>1.42718916862128E-2</c:v>
                </c:pt>
                <c:pt idx="2849">
                  <c:v>4.4576335977163199E-3</c:v>
                </c:pt>
                <c:pt idx="2850">
                  <c:v>1.1526867891389E-2</c:v>
                </c:pt>
                <c:pt idx="2851">
                  <c:v>1.20093968872544E-2</c:v>
                </c:pt>
                <c:pt idx="2852">
                  <c:v>1.2164426028246E-2</c:v>
                </c:pt>
                <c:pt idx="2853">
                  <c:v>1.5945957147088099E-2</c:v>
                </c:pt>
                <c:pt idx="2854">
                  <c:v>1.23360915400893E-2</c:v>
                </c:pt>
                <c:pt idx="2855">
                  <c:v>6.7136368154062801E-3</c:v>
                </c:pt>
                <c:pt idx="2856">
                  <c:v>4.2763266901202903E-3</c:v>
                </c:pt>
                <c:pt idx="2857">
                  <c:v>0</c:v>
                </c:pt>
                <c:pt idx="2858">
                  <c:v>0</c:v>
                </c:pt>
                <c:pt idx="2859">
                  <c:v>0</c:v>
                </c:pt>
                <c:pt idx="2860">
                  <c:v>0</c:v>
                </c:pt>
                <c:pt idx="2861">
                  <c:v>0</c:v>
                </c:pt>
                <c:pt idx="2862">
                  <c:v>0</c:v>
                </c:pt>
                <c:pt idx="2863">
                  <c:v>0</c:v>
                </c:pt>
                <c:pt idx="2864">
                  <c:v>0</c:v>
                </c:pt>
                <c:pt idx="2865">
                  <c:v>0</c:v>
                </c:pt>
                <c:pt idx="2866">
                  <c:v>0</c:v>
                </c:pt>
                <c:pt idx="2867">
                  <c:v>1.03893194951277E-2</c:v>
                </c:pt>
                <c:pt idx="2868">
                  <c:v>1.03893194951277E-2</c:v>
                </c:pt>
                <c:pt idx="2869">
                  <c:v>1.03893194951277E-2</c:v>
                </c:pt>
                <c:pt idx="2870">
                  <c:v>0</c:v>
                </c:pt>
                <c:pt idx="2871">
                  <c:v>0</c:v>
                </c:pt>
                <c:pt idx="2872">
                  <c:v>0</c:v>
                </c:pt>
                <c:pt idx="2873">
                  <c:v>2.9521761187579403E-4</c:v>
                </c:pt>
                <c:pt idx="2874">
                  <c:v>2.05198125319284E-3</c:v>
                </c:pt>
                <c:pt idx="2875">
                  <c:v>1.4875245501782201E-3</c:v>
                </c:pt>
                <c:pt idx="2876">
                  <c:v>4.50983844395836E-3</c:v>
                </c:pt>
                <c:pt idx="2877">
                  <c:v>0</c:v>
                </c:pt>
                <c:pt idx="2878">
                  <c:v>3.62012848768595E-3</c:v>
                </c:pt>
                <c:pt idx="2879">
                  <c:v>3.62012848768595E-3</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1.3973848341664299E-3</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numCache>
            </c:numRef>
          </c:val>
          <c:extLst>
            <c:ext xmlns:c16="http://schemas.microsoft.com/office/drawing/2014/chart" uri="{C3380CC4-5D6E-409C-BE32-E72D297353CC}">
              <c16:uniqueId val="{00000000-4C8F-45CE-9661-B85AF11C9806}"/>
            </c:ext>
          </c:extLst>
        </c:ser>
        <c:ser>
          <c:idx val="5"/>
          <c:order val="5"/>
          <c:tx>
            <c:strRef>
              <c:f>'32A'!$G$1</c:f>
              <c:strCache>
                <c:ptCount val="1"/>
                <c:pt idx="0">
                  <c:v>si positivo sup</c:v>
                </c:pt>
              </c:strCache>
            </c:strRef>
          </c:tx>
          <c:spPr>
            <a:solidFill>
              <a:schemeClr val="bg2">
                <a:lumMod val="25000"/>
                <a:lumOff val="75000"/>
                <a:alpha val="60000"/>
              </a:schemeClr>
            </a:solidFill>
          </c:spPr>
          <c:cat>
            <c:numRef>
              <c:f>'32A'!$A$2:$A$50000</c:f>
              <c:numCache>
                <c:formatCode>m/d/yyyy</c:formatCode>
                <c:ptCount val="49999"/>
                <c:pt idx="0">
                  <c:v>38719</c:v>
                </c:pt>
                <c:pt idx="1">
                  <c:v>38720</c:v>
                </c:pt>
                <c:pt idx="2">
                  <c:v>38721</c:v>
                </c:pt>
                <c:pt idx="3">
                  <c:v>38722</c:v>
                </c:pt>
                <c:pt idx="4">
                  <c:v>38723</c:v>
                </c:pt>
                <c:pt idx="5">
                  <c:v>38726</c:v>
                </c:pt>
                <c:pt idx="6">
                  <c:v>38727</c:v>
                </c:pt>
                <c:pt idx="7">
                  <c:v>38728</c:v>
                </c:pt>
                <c:pt idx="8">
                  <c:v>38729</c:v>
                </c:pt>
                <c:pt idx="9">
                  <c:v>38730</c:v>
                </c:pt>
                <c:pt idx="10">
                  <c:v>38733</c:v>
                </c:pt>
                <c:pt idx="11">
                  <c:v>38734</c:v>
                </c:pt>
                <c:pt idx="12">
                  <c:v>38735</c:v>
                </c:pt>
                <c:pt idx="13">
                  <c:v>38736</c:v>
                </c:pt>
                <c:pt idx="14">
                  <c:v>38737</c:v>
                </c:pt>
                <c:pt idx="15">
                  <c:v>38740</c:v>
                </c:pt>
                <c:pt idx="16">
                  <c:v>38741</c:v>
                </c:pt>
                <c:pt idx="17">
                  <c:v>38742</c:v>
                </c:pt>
                <c:pt idx="18">
                  <c:v>38743</c:v>
                </c:pt>
                <c:pt idx="19">
                  <c:v>38744</c:v>
                </c:pt>
                <c:pt idx="20">
                  <c:v>38747</c:v>
                </c:pt>
                <c:pt idx="21">
                  <c:v>38748</c:v>
                </c:pt>
                <c:pt idx="22">
                  <c:v>38749</c:v>
                </c:pt>
                <c:pt idx="23">
                  <c:v>38750</c:v>
                </c:pt>
                <c:pt idx="24">
                  <c:v>38751</c:v>
                </c:pt>
                <c:pt idx="25">
                  <c:v>38754</c:v>
                </c:pt>
                <c:pt idx="26">
                  <c:v>38755</c:v>
                </c:pt>
                <c:pt idx="27">
                  <c:v>38756</c:v>
                </c:pt>
                <c:pt idx="28">
                  <c:v>38757</c:v>
                </c:pt>
                <c:pt idx="29">
                  <c:v>38758</c:v>
                </c:pt>
                <c:pt idx="30">
                  <c:v>38761</c:v>
                </c:pt>
                <c:pt idx="31">
                  <c:v>38762</c:v>
                </c:pt>
                <c:pt idx="32">
                  <c:v>38763</c:v>
                </c:pt>
                <c:pt idx="33">
                  <c:v>38764</c:v>
                </c:pt>
                <c:pt idx="34">
                  <c:v>38765</c:v>
                </c:pt>
                <c:pt idx="35">
                  <c:v>38768</c:v>
                </c:pt>
                <c:pt idx="36">
                  <c:v>38769</c:v>
                </c:pt>
                <c:pt idx="37">
                  <c:v>38770</c:v>
                </c:pt>
                <c:pt idx="38">
                  <c:v>38771</c:v>
                </c:pt>
                <c:pt idx="39">
                  <c:v>38772</c:v>
                </c:pt>
                <c:pt idx="40">
                  <c:v>38775</c:v>
                </c:pt>
                <c:pt idx="41">
                  <c:v>38776</c:v>
                </c:pt>
                <c:pt idx="42">
                  <c:v>38777</c:v>
                </c:pt>
                <c:pt idx="43">
                  <c:v>38778</c:v>
                </c:pt>
                <c:pt idx="44">
                  <c:v>38779</c:v>
                </c:pt>
                <c:pt idx="45">
                  <c:v>38782</c:v>
                </c:pt>
                <c:pt idx="46">
                  <c:v>38783</c:v>
                </c:pt>
                <c:pt idx="47">
                  <c:v>38784</c:v>
                </c:pt>
                <c:pt idx="48">
                  <c:v>38785</c:v>
                </c:pt>
                <c:pt idx="49">
                  <c:v>38786</c:v>
                </c:pt>
                <c:pt idx="50">
                  <c:v>38789</c:v>
                </c:pt>
                <c:pt idx="51">
                  <c:v>38790</c:v>
                </c:pt>
                <c:pt idx="52">
                  <c:v>38791</c:v>
                </c:pt>
                <c:pt idx="53">
                  <c:v>38792</c:v>
                </c:pt>
                <c:pt idx="54">
                  <c:v>38793</c:v>
                </c:pt>
                <c:pt idx="55">
                  <c:v>38796</c:v>
                </c:pt>
                <c:pt idx="56">
                  <c:v>38797</c:v>
                </c:pt>
                <c:pt idx="57">
                  <c:v>38798</c:v>
                </c:pt>
                <c:pt idx="58">
                  <c:v>38799</c:v>
                </c:pt>
                <c:pt idx="59">
                  <c:v>38800</c:v>
                </c:pt>
                <c:pt idx="60">
                  <c:v>38803</c:v>
                </c:pt>
                <c:pt idx="61">
                  <c:v>38804</c:v>
                </c:pt>
                <c:pt idx="62">
                  <c:v>38805</c:v>
                </c:pt>
                <c:pt idx="63">
                  <c:v>38806</c:v>
                </c:pt>
                <c:pt idx="64">
                  <c:v>38807</c:v>
                </c:pt>
                <c:pt idx="65">
                  <c:v>38810</c:v>
                </c:pt>
                <c:pt idx="66">
                  <c:v>38811</c:v>
                </c:pt>
                <c:pt idx="67">
                  <c:v>38812</c:v>
                </c:pt>
                <c:pt idx="68">
                  <c:v>38813</c:v>
                </c:pt>
                <c:pt idx="69">
                  <c:v>38814</c:v>
                </c:pt>
                <c:pt idx="70">
                  <c:v>38817</c:v>
                </c:pt>
                <c:pt idx="71">
                  <c:v>38818</c:v>
                </c:pt>
                <c:pt idx="72">
                  <c:v>38819</c:v>
                </c:pt>
                <c:pt idx="73">
                  <c:v>38820</c:v>
                </c:pt>
                <c:pt idx="74">
                  <c:v>38821</c:v>
                </c:pt>
                <c:pt idx="75">
                  <c:v>38824</c:v>
                </c:pt>
                <c:pt idx="76">
                  <c:v>38825</c:v>
                </c:pt>
                <c:pt idx="77">
                  <c:v>38826</c:v>
                </c:pt>
                <c:pt idx="78">
                  <c:v>38827</c:v>
                </c:pt>
                <c:pt idx="79">
                  <c:v>38828</c:v>
                </c:pt>
                <c:pt idx="80">
                  <c:v>38831</c:v>
                </c:pt>
                <c:pt idx="81">
                  <c:v>38832</c:v>
                </c:pt>
                <c:pt idx="82">
                  <c:v>38833</c:v>
                </c:pt>
                <c:pt idx="83">
                  <c:v>38834</c:v>
                </c:pt>
                <c:pt idx="84">
                  <c:v>38835</c:v>
                </c:pt>
                <c:pt idx="85">
                  <c:v>38838</c:v>
                </c:pt>
                <c:pt idx="86">
                  <c:v>38839</c:v>
                </c:pt>
                <c:pt idx="87">
                  <c:v>38840</c:v>
                </c:pt>
                <c:pt idx="88">
                  <c:v>38841</c:v>
                </c:pt>
                <c:pt idx="89">
                  <c:v>38842</c:v>
                </c:pt>
                <c:pt idx="90">
                  <c:v>38845</c:v>
                </c:pt>
                <c:pt idx="91">
                  <c:v>38846</c:v>
                </c:pt>
                <c:pt idx="92">
                  <c:v>38847</c:v>
                </c:pt>
                <c:pt idx="93">
                  <c:v>38848</c:v>
                </c:pt>
                <c:pt idx="94">
                  <c:v>38849</c:v>
                </c:pt>
                <c:pt idx="95">
                  <c:v>38852</c:v>
                </c:pt>
                <c:pt idx="96">
                  <c:v>38853</c:v>
                </c:pt>
                <c:pt idx="97">
                  <c:v>38854</c:v>
                </c:pt>
                <c:pt idx="98">
                  <c:v>38855</c:v>
                </c:pt>
                <c:pt idx="99">
                  <c:v>38856</c:v>
                </c:pt>
                <c:pt idx="100">
                  <c:v>38859</c:v>
                </c:pt>
                <c:pt idx="101">
                  <c:v>38860</c:v>
                </c:pt>
                <c:pt idx="102">
                  <c:v>38861</c:v>
                </c:pt>
                <c:pt idx="103">
                  <c:v>38862</c:v>
                </c:pt>
                <c:pt idx="104">
                  <c:v>38863</c:v>
                </c:pt>
                <c:pt idx="105">
                  <c:v>38866</c:v>
                </c:pt>
                <c:pt idx="106">
                  <c:v>38867</c:v>
                </c:pt>
                <c:pt idx="107">
                  <c:v>38868</c:v>
                </c:pt>
                <c:pt idx="108">
                  <c:v>38869</c:v>
                </c:pt>
                <c:pt idx="109">
                  <c:v>38870</c:v>
                </c:pt>
                <c:pt idx="110">
                  <c:v>38873</c:v>
                </c:pt>
                <c:pt idx="111">
                  <c:v>38874</c:v>
                </c:pt>
                <c:pt idx="112">
                  <c:v>38875</c:v>
                </c:pt>
                <c:pt idx="113">
                  <c:v>38876</c:v>
                </c:pt>
                <c:pt idx="114">
                  <c:v>38877</c:v>
                </c:pt>
                <c:pt idx="115">
                  <c:v>38880</c:v>
                </c:pt>
                <c:pt idx="116">
                  <c:v>38881</c:v>
                </c:pt>
                <c:pt idx="117">
                  <c:v>38882</c:v>
                </c:pt>
                <c:pt idx="118">
                  <c:v>38883</c:v>
                </c:pt>
                <c:pt idx="119">
                  <c:v>38884</c:v>
                </c:pt>
                <c:pt idx="120">
                  <c:v>38887</c:v>
                </c:pt>
                <c:pt idx="121">
                  <c:v>38888</c:v>
                </c:pt>
                <c:pt idx="122">
                  <c:v>38889</c:v>
                </c:pt>
                <c:pt idx="123">
                  <c:v>38890</c:v>
                </c:pt>
                <c:pt idx="124">
                  <c:v>38891</c:v>
                </c:pt>
                <c:pt idx="125">
                  <c:v>38894</c:v>
                </c:pt>
                <c:pt idx="126">
                  <c:v>38895</c:v>
                </c:pt>
                <c:pt idx="127">
                  <c:v>38896</c:v>
                </c:pt>
                <c:pt idx="128">
                  <c:v>38897</c:v>
                </c:pt>
                <c:pt idx="129">
                  <c:v>38898</c:v>
                </c:pt>
                <c:pt idx="130">
                  <c:v>38901</c:v>
                </c:pt>
                <c:pt idx="131">
                  <c:v>38902</c:v>
                </c:pt>
                <c:pt idx="132">
                  <c:v>38903</c:v>
                </c:pt>
                <c:pt idx="133">
                  <c:v>38904</c:v>
                </c:pt>
                <c:pt idx="134">
                  <c:v>38905</c:v>
                </c:pt>
                <c:pt idx="135">
                  <c:v>38908</c:v>
                </c:pt>
                <c:pt idx="136">
                  <c:v>38909</c:v>
                </c:pt>
                <c:pt idx="137">
                  <c:v>38910</c:v>
                </c:pt>
                <c:pt idx="138">
                  <c:v>38911</c:v>
                </c:pt>
                <c:pt idx="139">
                  <c:v>38912</c:v>
                </c:pt>
                <c:pt idx="140">
                  <c:v>38915</c:v>
                </c:pt>
                <c:pt idx="141">
                  <c:v>38916</c:v>
                </c:pt>
                <c:pt idx="142">
                  <c:v>38917</c:v>
                </c:pt>
                <c:pt idx="143">
                  <c:v>38918</c:v>
                </c:pt>
                <c:pt idx="144">
                  <c:v>38919</c:v>
                </c:pt>
                <c:pt idx="145">
                  <c:v>38922</c:v>
                </c:pt>
                <c:pt idx="146">
                  <c:v>38923</c:v>
                </c:pt>
                <c:pt idx="147">
                  <c:v>38924</c:v>
                </c:pt>
                <c:pt idx="148">
                  <c:v>38925</c:v>
                </c:pt>
                <c:pt idx="149">
                  <c:v>38926</c:v>
                </c:pt>
                <c:pt idx="150">
                  <c:v>38929</c:v>
                </c:pt>
                <c:pt idx="151">
                  <c:v>38930</c:v>
                </c:pt>
                <c:pt idx="152">
                  <c:v>38931</c:v>
                </c:pt>
                <c:pt idx="153">
                  <c:v>38932</c:v>
                </c:pt>
                <c:pt idx="154">
                  <c:v>38933</c:v>
                </c:pt>
                <c:pt idx="155">
                  <c:v>38936</c:v>
                </c:pt>
                <c:pt idx="156">
                  <c:v>38937</c:v>
                </c:pt>
                <c:pt idx="157">
                  <c:v>38938</c:v>
                </c:pt>
                <c:pt idx="158">
                  <c:v>38939</c:v>
                </c:pt>
                <c:pt idx="159">
                  <c:v>38940</c:v>
                </c:pt>
                <c:pt idx="160">
                  <c:v>38943</c:v>
                </c:pt>
                <c:pt idx="161">
                  <c:v>38944</c:v>
                </c:pt>
                <c:pt idx="162">
                  <c:v>38945</c:v>
                </c:pt>
                <c:pt idx="163">
                  <c:v>38946</c:v>
                </c:pt>
                <c:pt idx="164">
                  <c:v>38947</c:v>
                </c:pt>
                <c:pt idx="165">
                  <c:v>38950</c:v>
                </c:pt>
                <c:pt idx="166">
                  <c:v>38951</c:v>
                </c:pt>
                <c:pt idx="167">
                  <c:v>38952</c:v>
                </c:pt>
                <c:pt idx="168">
                  <c:v>38953</c:v>
                </c:pt>
                <c:pt idx="169">
                  <c:v>38954</c:v>
                </c:pt>
                <c:pt idx="170">
                  <c:v>38957</c:v>
                </c:pt>
                <c:pt idx="171">
                  <c:v>38958</c:v>
                </c:pt>
                <c:pt idx="172">
                  <c:v>38959</c:v>
                </c:pt>
                <c:pt idx="173">
                  <c:v>38960</c:v>
                </c:pt>
                <c:pt idx="174">
                  <c:v>38961</c:v>
                </c:pt>
                <c:pt idx="175">
                  <c:v>38964</c:v>
                </c:pt>
                <c:pt idx="176">
                  <c:v>38965</c:v>
                </c:pt>
                <c:pt idx="177">
                  <c:v>38966</c:v>
                </c:pt>
                <c:pt idx="178">
                  <c:v>38967</c:v>
                </c:pt>
                <c:pt idx="179">
                  <c:v>38968</c:v>
                </c:pt>
                <c:pt idx="180">
                  <c:v>38971</c:v>
                </c:pt>
                <c:pt idx="181">
                  <c:v>38972</c:v>
                </c:pt>
                <c:pt idx="182">
                  <c:v>38973</c:v>
                </c:pt>
                <c:pt idx="183">
                  <c:v>38974</c:v>
                </c:pt>
                <c:pt idx="184">
                  <c:v>38975</c:v>
                </c:pt>
                <c:pt idx="185">
                  <c:v>38978</c:v>
                </c:pt>
                <c:pt idx="186">
                  <c:v>38979</c:v>
                </c:pt>
                <c:pt idx="187">
                  <c:v>38980</c:v>
                </c:pt>
                <c:pt idx="188">
                  <c:v>38981</c:v>
                </c:pt>
                <c:pt idx="189">
                  <c:v>38982</c:v>
                </c:pt>
                <c:pt idx="190">
                  <c:v>38985</c:v>
                </c:pt>
                <c:pt idx="191">
                  <c:v>38986</c:v>
                </c:pt>
                <c:pt idx="192">
                  <c:v>38987</c:v>
                </c:pt>
                <c:pt idx="193">
                  <c:v>38988</c:v>
                </c:pt>
                <c:pt idx="194">
                  <c:v>38989</c:v>
                </c:pt>
                <c:pt idx="195">
                  <c:v>38992</c:v>
                </c:pt>
                <c:pt idx="196">
                  <c:v>38993</c:v>
                </c:pt>
                <c:pt idx="197">
                  <c:v>38994</c:v>
                </c:pt>
                <c:pt idx="198">
                  <c:v>38995</c:v>
                </c:pt>
                <c:pt idx="199">
                  <c:v>38996</c:v>
                </c:pt>
                <c:pt idx="200">
                  <c:v>38999</c:v>
                </c:pt>
                <c:pt idx="201">
                  <c:v>39000</c:v>
                </c:pt>
                <c:pt idx="202">
                  <c:v>39001</c:v>
                </c:pt>
                <c:pt idx="203">
                  <c:v>39002</c:v>
                </c:pt>
                <c:pt idx="204">
                  <c:v>39003</c:v>
                </c:pt>
                <c:pt idx="205">
                  <c:v>39006</c:v>
                </c:pt>
                <c:pt idx="206">
                  <c:v>39007</c:v>
                </c:pt>
                <c:pt idx="207">
                  <c:v>39008</c:v>
                </c:pt>
                <c:pt idx="208">
                  <c:v>39009</c:v>
                </c:pt>
                <c:pt idx="209">
                  <c:v>39010</c:v>
                </c:pt>
                <c:pt idx="210">
                  <c:v>39013</c:v>
                </c:pt>
                <c:pt idx="211">
                  <c:v>39014</c:v>
                </c:pt>
                <c:pt idx="212">
                  <c:v>39015</c:v>
                </c:pt>
                <c:pt idx="213">
                  <c:v>39016</c:v>
                </c:pt>
                <c:pt idx="214">
                  <c:v>39017</c:v>
                </c:pt>
                <c:pt idx="215">
                  <c:v>39020</c:v>
                </c:pt>
                <c:pt idx="216">
                  <c:v>39021</c:v>
                </c:pt>
                <c:pt idx="217">
                  <c:v>39022</c:v>
                </c:pt>
                <c:pt idx="218">
                  <c:v>39023</c:v>
                </c:pt>
                <c:pt idx="219">
                  <c:v>39024</c:v>
                </c:pt>
                <c:pt idx="220">
                  <c:v>39027</c:v>
                </c:pt>
                <c:pt idx="221">
                  <c:v>39028</c:v>
                </c:pt>
                <c:pt idx="222">
                  <c:v>39029</c:v>
                </c:pt>
                <c:pt idx="223">
                  <c:v>39030</c:v>
                </c:pt>
                <c:pt idx="224">
                  <c:v>39031</c:v>
                </c:pt>
                <c:pt idx="225">
                  <c:v>39034</c:v>
                </c:pt>
                <c:pt idx="226">
                  <c:v>39035</c:v>
                </c:pt>
                <c:pt idx="227">
                  <c:v>39036</c:v>
                </c:pt>
                <c:pt idx="228">
                  <c:v>39037</c:v>
                </c:pt>
                <c:pt idx="229">
                  <c:v>39038</c:v>
                </c:pt>
                <c:pt idx="230">
                  <c:v>39041</c:v>
                </c:pt>
                <c:pt idx="231">
                  <c:v>39042</c:v>
                </c:pt>
                <c:pt idx="232">
                  <c:v>39043</c:v>
                </c:pt>
                <c:pt idx="233">
                  <c:v>39044</c:v>
                </c:pt>
                <c:pt idx="234">
                  <c:v>39045</c:v>
                </c:pt>
                <c:pt idx="235">
                  <c:v>39048</c:v>
                </c:pt>
                <c:pt idx="236">
                  <c:v>39049</c:v>
                </c:pt>
                <c:pt idx="237">
                  <c:v>39050</c:v>
                </c:pt>
                <c:pt idx="238">
                  <c:v>39051</c:v>
                </c:pt>
                <c:pt idx="239">
                  <c:v>39052</c:v>
                </c:pt>
                <c:pt idx="240">
                  <c:v>39055</c:v>
                </c:pt>
                <c:pt idx="241">
                  <c:v>39056</c:v>
                </c:pt>
                <c:pt idx="242">
                  <c:v>39057</c:v>
                </c:pt>
                <c:pt idx="243">
                  <c:v>39058</c:v>
                </c:pt>
                <c:pt idx="244">
                  <c:v>39059</c:v>
                </c:pt>
                <c:pt idx="245">
                  <c:v>39062</c:v>
                </c:pt>
                <c:pt idx="246">
                  <c:v>39063</c:v>
                </c:pt>
                <c:pt idx="247">
                  <c:v>39064</c:v>
                </c:pt>
                <c:pt idx="248">
                  <c:v>39065</c:v>
                </c:pt>
                <c:pt idx="249">
                  <c:v>39066</c:v>
                </c:pt>
                <c:pt idx="250">
                  <c:v>39069</c:v>
                </c:pt>
                <c:pt idx="251">
                  <c:v>39070</c:v>
                </c:pt>
                <c:pt idx="252">
                  <c:v>39071</c:v>
                </c:pt>
                <c:pt idx="253">
                  <c:v>39072</c:v>
                </c:pt>
                <c:pt idx="254">
                  <c:v>39073</c:v>
                </c:pt>
                <c:pt idx="255">
                  <c:v>39077</c:v>
                </c:pt>
                <c:pt idx="256">
                  <c:v>39078</c:v>
                </c:pt>
                <c:pt idx="257">
                  <c:v>39079</c:v>
                </c:pt>
                <c:pt idx="258">
                  <c:v>39080</c:v>
                </c:pt>
                <c:pt idx="259">
                  <c:v>39083</c:v>
                </c:pt>
                <c:pt idx="260">
                  <c:v>39084</c:v>
                </c:pt>
                <c:pt idx="261">
                  <c:v>39085</c:v>
                </c:pt>
                <c:pt idx="262">
                  <c:v>39086</c:v>
                </c:pt>
                <c:pt idx="263">
                  <c:v>39087</c:v>
                </c:pt>
                <c:pt idx="264">
                  <c:v>39090</c:v>
                </c:pt>
                <c:pt idx="265">
                  <c:v>39091</c:v>
                </c:pt>
                <c:pt idx="266">
                  <c:v>39092</c:v>
                </c:pt>
                <c:pt idx="267">
                  <c:v>39093</c:v>
                </c:pt>
                <c:pt idx="268">
                  <c:v>39094</c:v>
                </c:pt>
                <c:pt idx="269">
                  <c:v>39097</c:v>
                </c:pt>
                <c:pt idx="270">
                  <c:v>39098</c:v>
                </c:pt>
                <c:pt idx="271">
                  <c:v>39099</c:v>
                </c:pt>
                <c:pt idx="272">
                  <c:v>39100</c:v>
                </c:pt>
                <c:pt idx="273">
                  <c:v>39101</c:v>
                </c:pt>
                <c:pt idx="274">
                  <c:v>39104</c:v>
                </c:pt>
                <c:pt idx="275">
                  <c:v>39105</c:v>
                </c:pt>
                <c:pt idx="276">
                  <c:v>39106</c:v>
                </c:pt>
                <c:pt idx="277">
                  <c:v>39107</c:v>
                </c:pt>
                <c:pt idx="278">
                  <c:v>39108</c:v>
                </c:pt>
                <c:pt idx="279">
                  <c:v>39111</c:v>
                </c:pt>
                <c:pt idx="280">
                  <c:v>39112</c:v>
                </c:pt>
                <c:pt idx="281">
                  <c:v>39113</c:v>
                </c:pt>
                <c:pt idx="282">
                  <c:v>39114</c:v>
                </c:pt>
                <c:pt idx="283">
                  <c:v>39115</c:v>
                </c:pt>
                <c:pt idx="284">
                  <c:v>39118</c:v>
                </c:pt>
                <c:pt idx="285">
                  <c:v>39119</c:v>
                </c:pt>
                <c:pt idx="286">
                  <c:v>39120</c:v>
                </c:pt>
                <c:pt idx="287">
                  <c:v>39121</c:v>
                </c:pt>
                <c:pt idx="288">
                  <c:v>39122</c:v>
                </c:pt>
                <c:pt idx="289">
                  <c:v>39125</c:v>
                </c:pt>
                <c:pt idx="290">
                  <c:v>39126</c:v>
                </c:pt>
                <c:pt idx="291">
                  <c:v>39127</c:v>
                </c:pt>
                <c:pt idx="292">
                  <c:v>39128</c:v>
                </c:pt>
                <c:pt idx="293">
                  <c:v>39129</c:v>
                </c:pt>
                <c:pt idx="294">
                  <c:v>39132</c:v>
                </c:pt>
                <c:pt idx="295">
                  <c:v>39133</c:v>
                </c:pt>
                <c:pt idx="296">
                  <c:v>39134</c:v>
                </c:pt>
                <c:pt idx="297">
                  <c:v>39135</c:v>
                </c:pt>
                <c:pt idx="298">
                  <c:v>39136</c:v>
                </c:pt>
                <c:pt idx="299">
                  <c:v>39139</c:v>
                </c:pt>
                <c:pt idx="300">
                  <c:v>39140</c:v>
                </c:pt>
                <c:pt idx="301">
                  <c:v>39141</c:v>
                </c:pt>
                <c:pt idx="302">
                  <c:v>39142</c:v>
                </c:pt>
                <c:pt idx="303">
                  <c:v>39143</c:v>
                </c:pt>
                <c:pt idx="304">
                  <c:v>39146</c:v>
                </c:pt>
                <c:pt idx="305">
                  <c:v>39147</c:v>
                </c:pt>
                <c:pt idx="306">
                  <c:v>39148</c:v>
                </c:pt>
                <c:pt idx="307">
                  <c:v>39149</c:v>
                </c:pt>
                <c:pt idx="308">
                  <c:v>39150</c:v>
                </c:pt>
                <c:pt idx="309">
                  <c:v>39153</c:v>
                </c:pt>
                <c:pt idx="310">
                  <c:v>39154</c:v>
                </c:pt>
                <c:pt idx="311">
                  <c:v>39155</c:v>
                </c:pt>
                <c:pt idx="312">
                  <c:v>39156</c:v>
                </c:pt>
                <c:pt idx="313">
                  <c:v>39157</c:v>
                </c:pt>
                <c:pt idx="314">
                  <c:v>39160</c:v>
                </c:pt>
                <c:pt idx="315">
                  <c:v>39161</c:v>
                </c:pt>
                <c:pt idx="316">
                  <c:v>39162</c:v>
                </c:pt>
                <c:pt idx="317">
                  <c:v>39163</c:v>
                </c:pt>
                <c:pt idx="318">
                  <c:v>39164</c:v>
                </c:pt>
                <c:pt idx="319">
                  <c:v>39167</c:v>
                </c:pt>
                <c:pt idx="320">
                  <c:v>39168</c:v>
                </c:pt>
                <c:pt idx="321">
                  <c:v>39169</c:v>
                </c:pt>
                <c:pt idx="322">
                  <c:v>39170</c:v>
                </c:pt>
                <c:pt idx="323">
                  <c:v>39171</c:v>
                </c:pt>
                <c:pt idx="324">
                  <c:v>39174</c:v>
                </c:pt>
                <c:pt idx="325">
                  <c:v>39175</c:v>
                </c:pt>
                <c:pt idx="326">
                  <c:v>39176</c:v>
                </c:pt>
                <c:pt idx="327">
                  <c:v>39177</c:v>
                </c:pt>
                <c:pt idx="328">
                  <c:v>39178</c:v>
                </c:pt>
                <c:pt idx="329">
                  <c:v>39181</c:v>
                </c:pt>
                <c:pt idx="330">
                  <c:v>39182</c:v>
                </c:pt>
                <c:pt idx="331">
                  <c:v>39183</c:v>
                </c:pt>
                <c:pt idx="332">
                  <c:v>39184</c:v>
                </c:pt>
                <c:pt idx="333">
                  <c:v>39185</c:v>
                </c:pt>
                <c:pt idx="334">
                  <c:v>39188</c:v>
                </c:pt>
                <c:pt idx="335">
                  <c:v>39189</c:v>
                </c:pt>
                <c:pt idx="336">
                  <c:v>39190</c:v>
                </c:pt>
                <c:pt idx="337">
                  <c:v>39191</c:v>
                </c:pt>
                <c:pt idx="338">
                  <c:v>39192</c:v>
                </c:pt>
                <c:pt idx="339">
                  <c:v>39195</c:v>
                </c:pt>
                <c:pt idx="340">
                  <c:v>39196</c:v>
                </c:pt>
                <c:pt idx="341">
                  <c:v>39197</c:v>
                </c:pt>
                <c:pt idx="342">
                  <c:v>39198</c:v>
                </c:pt>
                <c:pt idx="343">
                  <c:v>39199</c:v>
                </c:pt>
                <c:pt idx="344">
                  <c:v>39202</c:v>
                </c:pt>
                <c:pt idx="345">
                  <c:v>39203</c:v>
                </c:pt>
                <c:pt idx="346">
                  <c:v>39204</c:v>
                </c:pt>
                <c:pt idx="347">
                  <c:v>39205</c:v>
                </c:pt>
                <c:pt idx="348">
                  <c:v>39206</c:v>
                </c:pt>
                <c:pt idx="349">
                  <c:v>39209</c:v>
                </c:pt>
                <c:pt idx="350">
                  <c:v>39210</c:v>
                </c:pt>
                <c:pt idx="351">
                  <c:v>39211</c:v>
                </c:pt>
                <c:pt idx="352">
                  <c:v>39212</c:v>
                </c:pt>
                <c:pt idx="353">
                  <c:v>39213</c:v>
                </c:pt>
                <c:pt idx="354">
                  <c:v>39216</c:v>
                </c:pt>
                <c:pt idx="355">
                  <c:v>39217</c:v>
                </c:pt>
                <c:pt idx="356">
                  <c:v>39218</c:v>
                </c:pt>
                <c:pt idx="357">
                  <c:v>39219</c:v>
                </c:pt>
                <c:pt idx="358">
                  <c:v>39220</c:v>
                </c:pt>
                <c:pt idx="359">
                  <c:v>39223</c:v>
                </c:pt>
                <c:pt idx="360">
                  <c:v>39224</c:v>
                </c:pt>
                <c:pt idx="361">
                  <c:v>39225</c:v>
                </c:pt>
                <c:pt idx="362">
                  <c:v>39226</c:v>
                </c:pt>
                <c:pt idx="363">
                  <c:v>39227</c:v>
                </c:pt>
                <c:pt idx="364">
                  <c:v>39230</c:v>
                </c:pt>
                <c:pt idx="365">
                  <c:v>39231</c:v>
                </c:pt>
                <c:pt idx="366">
                  <c:v>39232</c:v>
                </c:pt>
                <c:pt idx="367">
                  <c:v>39233</c:v>
                </c:pt>
                <c:pt idx="368">
                  <c:v>39234</c:v>
                </c:pt>
                <c:pt idx="369">
                  <c:v>39237</c:v>
                </c:pt>
                <c:pt idx="370">
                  <c:v>39238</c:v>
                </c:pt>
                <c:pt idx="371">
                  <c:v>39239</c:v>
                </c:pt>
                <c:pt idx="372">
                  <c:v>39240</c:v>
                </c:pt>
                <c:pt idx="373">
                  <c:v>39241</c:v>
                </c:pt>
                <c:pt idx="374">
                  <c:v>39244</c:v>
                </c:pt>
                <c:pt idx="375">
                  <c:v>39245</c:v>
                </c:pt>
                <c:pt idx="376">
                  <c:v>39246</c:v>
                </c:pt>
                <c:pt idx="377">
                  <c:v>39247</c:v>
                </c:pt>
                <c:pt idx="378">
                  <c:v>39248</c:v>
                </c:pt>
                <c:pt idx="379">
                  <c:v>39251</c:v>
                </c:pt>
                <c:pt idx="380">
                  <c:v>39252</c:v>
                </c:pt>
                <c:pt idx="381">
                  <c:v>39253</c:v>
                </c:pt>
                <c:pt idx="382">
                  <c:v>39254</c:v>
                </c:pt>
                <c:pt idx="383">
                  <c:v>39255</c:v>
                </c:pt>
                <c:pt idx="384">
                  <c:v>39258</c:v>
                </c:pt>
                <c:pt idx="385">
                  <c:v>39259</c:v>
                </c:pt>
                <c:pt idx="386">
                  <c:v>39260</c:v>
                </c:pt>
                <c:pt idx="387">
                  <c:v>39261</c:v>
                </c:pt>
                <c:pt idx="388">
                  <c:v>39262</c:v>
                </c:pt>
                <c:pt idx="389">
                  <c:v>39265</c:v>
                </c:pt>
                <c:pt idx="390">
                  <c:v>39266</c:v>
                </c:pt>
                <c:pt idx="391">
                  <c:v>39267</c:v>
                </c:pt>
                <c:pt idx="392">
                  <c:v>39268</c:v>
                </c:pt>
                <c:pt idx="393">
                  <c:v>39269</c:v>
                </c:pt>
                <c:pt idx="394">
                  <c:v>39272</c:v>
                </c:pt>
                <c:pt idx="395">
                  <c:v>39273</c:v>
                </c:pt>
                <c:pt idx="396">
                  <c:v>39274</c:v>
                </c:pt>
                <c:pt idx="397">
                  <c:v>39275</c:v>
                </c:pt>
                <c:pt idx="398">
                  <c:v>39276</c:v>
                </c:pt>
                <c:pt idx="399">
                  <c:v>39279</c:v>
                </c:pt>
                <c:pt idx="400">
                  <c:v>39280</c:v>
                </c:pt>
                <c:pt idx="401">
                  <c:v>39281</c:v>
                </c:pt>
                <c:pt idx="402">
                  <c:v>39282</c:v>
                </c:pt>
                <c:pt idx="403">
                  <c:v>39283</c:v>
                </c:pt>
                <c:pt idx="404">
                  <c:v>39286</c:v>
                </c:pt>
                <c:pt idx="405">
                  <c:v>39287</c:v>
                </c:pt>
                <c:pt idx="406">
                  <c:v>39288</c:v>
                </c:pt>
                <c:pt idx="407">
                  <c:v>39289</c:v>
                </c:pt>
                <c:pt idx="408">
                  <c:v>39290</c:v>
                </c:pt>
                <c:pt idx="409">
                  <c:v>39293</c:v>
                </c:pt>
                <c:pt idx="410">
                  <c:v>39294</c:v>
                </c:pt>
                <c:pt idx="411">
                  <c:v>39295</c:v>
                </c:pt>
                <c:pt idx="412">
                  <c:v>39296</c:v>
                </c:pt>
                <c:pt idx="413">
                  <c:v>39297</c:v>
                </c:pt>
                <c:pt idx="414">
                  <c:v>39300</c:v>
                </c:pt>
                <c:pt idx="415">
                  <c:v>39301</c:v>
                </c:pt>
                <c:pt idx="416">
                  <c:v>39302</c:v>
                </c:pt>
                <c:pt idx="417">
                  <c:v>39303</c:v>
                </c:pt>
                <c:pt idx="418">
                  <c:v>39304</c:v>
                </c:pt>
                <c:pt idx="419">
                  <c:v>39307</c:v>
                </c:pt>
                <c:pt idx="420">
                  <c:v>39308</c:v>
                </c:pt>
                <c:pt idx="421">
                  <c:v>39309</c:v>
                </c:pt>
                <c:pt idx="422">
                  <c:v>39310</c:v>
                </c:pt>
                <c:pt idx="423">
                  <c:v>39311</c:v>
                </c:pt>
                <c:pt idx="424">
                  <c:v>39314</c:v>
                </c:pt>
                <c:pt idx="425">
                  <c:v>39315</c:v>
                </c:pt>
                <c:pt idx="426">
                  <c:v>39316</c:v>
                </c:pt>
                <c:pt idx="427">
                  <c:v>39317</c:v>
                </c:pt>
                <c:pt idx="428">
                  <c:v>39318</c:v>
                </c:pt>
                <c:pt idx="429">
                  <c:v>39321</c:v>
                </c:pt>
                <c:pt idx="430">
                  <c:v>39322</c:v>
                </c:pt>
                <c:pt idx="431">
                  <c:v>39323</c:v>
                </c:pt>
                <c:pt idx="432">
                  <c:v>39324</c:v>
                </c:pt>
                <c:pt idx="433">
                  <c:v>39325</c:v>
                </c:pt>
                <c:pt idx="434">
                  <c:v>39328</c:v>
                </c:pt>
                <c:pt idx="435">
                  <c:v>39329</c:v>
                </c:pt>
                <c:pt idx="436">
                  <c:v>39330</c:v>
                </c:pt>
                <c:pt idx="437">
                  <c:v>39331</c:v>
                </c:pt>
                <c:pt idx="438">
                  <c:v>39332</c:v>
                </c:pt>
                <c:pt idx="439">
                  <c:v>39335</c:v>
                </c:pt>
                <c:pt idx="440">
                  <c:v>39336</c:v>
                </c:pt>
                <c:pt idx="441">
                  <c:v>39337</c:v>
                </c:pt>
                <c:pt idx="442">
                  <c:v>39338</c:v>
                </c:pt>
                <c:pt idx="443">
                  <c:v>39339</c:v>
                </c:pt>
                <c:pt idx="444">
                  <c:v>39342</c:v>
                </c:pt>
                <c:pt idx="445">
                  <c:v>39343</c:v>
                </c:pt>
                <c:pt idx="446">
                  <c:v>39344</c:v>
                </c:pt>
                <c:pt idx="447">
                  <c:v>39345</c:v>
                </c:pt>
                <c:pt idx="448">
                  <c:v>39346</c:v>
                </c:pt>
                <c:pt idx="449">
                  <c:v>39349</c:v>
                </c:pt>
                <c:pt idx="450">
                  <c:v>39350</c:v>
                </c:pt>
                <c:pt idx="451">
                  <c:v>39351</c:v>
                </c:pt>
                <c:pt idx="452">
                  <c:v>39352</c:v>
                </c:pt>
                <c:pt idx="453">
                  <c:v>39353</c:v>
                </c:pt>
                <c:pt idx="454">
                  <c:v>39356</c:v>
                </c:pt>
                <c:pt idx="455">
                  <c:v>39357</c:v>
                </c:pt>
                <c:pt idx="456">
                  <c:v>39358</c:v>
                </c:pt>
                <c:pt idx="457">
                  <c:v>39359</c:v>
                </c:pt>
                <c:pt idx="458">
                  <c:v>39360</c:v>
                </c:pt>
                <c:pt idx="459">
                  <c:v>39363</c:v>
                </c:pt>
                <c:pt idx="460">
                  <c:v>39364</c:v>
                </c:pt>
                <c:pt idx="461">
                  <c:v>39365</c:v>
                </c:pt>
                <c:pt idx="462">
                  <c:v>39366</c:v>
                </c:pt>
                <c:pt idx="463">
                  <c:v>39367</c:v>
                </c:pt>
                <c:pt idx="464">
                  <c:v>39370</c:v>
                </c:pt>
                <c:pt idx="465">
                  <c:v>39371</c:v>
                </c:pt>
                <c:pt idx="466">
                  <c:v>39372</c:v>
                </c:pt>
                <c:pt idx="467">
                  <c:v>39373</c:v>
                </c:pt>
                <c:pt idx="468">
                  <c:v>39374</c:v>
                </c:pt>
                <c:pt idx="469">
                  <c:v>39377</c:v>
                </c:pt>
                <c:pt idx="470">
                  <c:v>39378</c:v>
                </c:pt>
                <c:pt idx="471">
                  <c:v>39379</c:v>
                </c:pt>
                <c:pt idx="472">
                  <c:v>39380</c:v>
                </c:pt>
                <c:pt idx="473">
                  <c:v>39381</c:v>
                </c:pt>
                <c:pt idx="474">
                  <c:v>39384</c:v>
                </c:pt>
                <c:pt idx="475">
                  <c:v>39385</c:v>
                </c:pt>
                <c:pt idx="476">
                  <c:v>39386</c:v>
                </c:pt>
                <c:pt idx="477">
                  <c:v>39387</c:v>
                </c:pt>
                <c:pt idx="478">
                  <c:v>39388</c:v>
                </c:pt>
                <c:pt idx="479">
                  <c:v>39391</c:v>
                </c:pt>
                <c:pt idx="480">
                  <c:v>39392</c:v>
                </c:pt>
                <c:pt idx="481">
                  <c:v>39393</c:v>
                </c:pt>
                <c:pt idx="482">
                  <c:v>39394</c:v>
                </c:pt>
                <c:pt idx="483">
                  <c:v>39395</c:v>
                </c:pt>
                <c:pt idx="484">
                  <c:v>39398</c:v>
                </c:pt>
                <c:pt idx="485">
                  <c:v>39399</c:v>
                </c:pt>
                <c:pt idx="486">
                  <c:v>39400</c:v>
                </c:pt>
                <c:pt idx="487">
                  <c:v>39401</c:v>
                </c:pt>
                <c:pt idx="488">
                  <c:v>39402</c:v>
                </c:pt>
                <c:pt idx="489">
                  <c:v>39405</c:v>
                </c:pt>
                <c:pt idx="490">
                  <c:v>39406</c:v>
                </c:pt>
                <c:pt idx="491">
                  <c:v>39407</c:v>
                </c:pt>
                <c:pt idx="492">
                  <c:v>39408</c:v>
                </c:pt>
                <c:pt idx="493">
                  <c:v>39409</c:v>
                </c:pt>
                <c:pt idx="494">
                  <c:v>39412</c:v>
                </c:pt>
                <c:pt idx="495">
                  <c:v>39413</c:v>
                </c:pt>
                <c:pt idx="496">
                  <c:v>39414</c:v>
                </c:pt>
                <c:pt idx="497">
                  <c:v>39415</c:v>
                </c:pt>
                <c:pt idx="498">
                  <c:v>39416</c:v>
                </c:pt>
                <c:pt idx="499">
                  <c:v>39419</c:v>
                </c:pt>
                <c:pt idx="500">
                  <c:v>39420</c:v>
                </c:pt>
                <c:pt idx="501">
                  <c:v>39421</c:v>
                </c:pt>
                <c:pt idx="502">
                  <c:v>39422</c:v>
                </c:pt>
                <c:pt idx="503">
                  <c:v>39423</c:v>
                </c:pt>
                <c:pt idx="504">
                  <c:v>39426</c:v>
                </c:pt>
                <c:pt idx="505">
                  <c:v>39427</c:v>
                </c:pt>
                <c:pt idx="506">
                  <c:v>39428</c:v>
                </c:pt>
                <c:pt idx="507">
                  <c:v>39429</c:v>
                </c:pt>
                <c:pt idx="508">
                  <c:v>39430</c:v>
                </c:pt>
                <c:pt idx="509">
                  <c:v>39433</c:v>
                </c:pt>
                <c:pt idx="510">
                  <c:v>39434</c:v>
                </c:pt>
                <c:pt idx="511">
                  <c:v>39435</c:v>
                </c:pt>
                <c:pt idx="512">
                  <c:v>39436</c:v>
                </c:pt>
                <c:pt idx="513">
                  <c:v>39437</c:v>
                </c:pt>
                <c:pt idx="514">
                  <c:v>39440</c:v>
                </c:pt>
                <c:pt idx="515">
                  <c:v>39441</c:v>
                </c:pt>
                <c:pt idx="516">
                  <c:v>39442</c:v>
                </c:pt>
                <c:pt idx="517">
                  <c:v>39443</c:v>
                </c:pt>
                <c:pt idx="518">
                  <c:v>39444</c:v>
                </c:pt>
                <c:pt idx="519">
                  <c:v>39447</c:v>
                </c:pt>
                <c:pt idx="520">
                  <c:v>39448</c:v>
                </c:pt>
                <c:pt idx="521">
                  <c:v>39449</c:v>
                </c:pt>
                <c:pt idx="522">
                  <c:v>39450</c:v>
                </c:pt>
                <c:pt idx="523">
                  <c:v>39451</c:v>
                </c:pt>
                <c:pt idx="524">
                  <c:v>39454</c:v>
                </c:pt>
                <c:pt idx="525">
                  <c:v>39455</c:v>
                </c:pt>
                <c:pt idx="526">
                  <c:v>39456</c:v>
                </c:pt>
                <c:pt idx="527">
                  <c:v>39457</c:v>
                </c:pt>
                <c:pt idx="528">
                  <c:v>39458</c:v>
                </c:pt>
                <c:pt idx="529">
                  <c:v>39461</c:v>
                </c:pt>
                <c:pt idx="530">
                  <c:v>39462</c:v>
                </c:pt>
                <c:pt idx="531">
                  <c:v>39463</c:v>
                </c:pt>
                <c:pt idx="532">
                  <c:v>39464</c:v>
                </c:pt>
                <c:pt idx="533">
                  <c:v>39465</c:v>
                </c:pt>
                <c:pt idx="534">
                  <c:v>39468</c:v>
                </c:pt>
                <c:pt idx="535">
                  <c:v>39469</c:v>
                </c:pt>
                <c:pt idx="536">
                  <c:v>39470</c:v>
                </c:pt>
                <c:pt idx="537">
                  <c:v>39471</c:v>
                </c:pt>
                <c:pt idx="538">
                  <c:v>39472</c:v>
                </c:pt>
                <c:pt idx="539">
                  <c:v>39475</c:v>
                </c:pt>
                <c:pt idx="540">
                  <c:v>39476</c:v>
                </c:pt>
                <c:pt idx="541">
                  <c:v>39477</c:v>
                </c:pt>
                <c:pt idx="542">
                  <c:v>39478</c:v>
                </c:pt>
                <c:pt idx="543">
                  <c:v>39479</c:v>
                </c:pt>
                <c:pt idx="544">
                  <c:v>39482</c:v>
                </c:pt>
                <c:pt idx="545">
                  <c:v>39483</c:v>
                </c:pt>
                <c:pt idx="546">
                  <c:v>39484</c:v>
                </c:pt>
                <c:pt idx="547">
                  <c:v>39485</c:v>
                </c:pt>
                <c:pt idx="548">
                  <c:v>39486</c:v>
                </c:pt>
                <c:pt idx="549">
                  <c:v>39489</c:v>
                </c:pt>
                <c:pt idx="550">
                  <c:v>39490</c:v>
                </c:pt>
                <c:pt idx="551">
                  <c:v>39491</c:v>
                </c:pt>
                <c:pt idx="552">
                  <c:v>39492</c:v>
                </c:pt>
                <c:pt idx="553">
                  <c:v>39493</c:v>
                </c:pt>
                <c:pt idx="554">
                  <c:v>39496</c:v>
                </c:pt>
                <c:pt idx="555">
                  <c:v>39497</c:v>
                </c:pt>
                <c:pt idx="556">
                  <c:v>39498</c:v>
                </c:pt>
                <c:pt idx="557">
                  <c:v>39499</c:v>
                </c:pt>
                <c:pt idx="558">
                  <c:v>39500</c:v>
                </c:pt>
                <c:pt idx="559">
                  <c:v>39503</c:v>
                </c:pt>
                <c:pt idx="560">
                  <c:v>39504</c:v>
                </c:pt>
                <c:pt idx="561">
                  <c:v>39505</c:v>
                </c:pt>
                <c:pt idx="562">
                  <c:v>39506</c:v>
                </c:pt>
                <c:pt idx="563">
                  <c:v>39507</c:v>
                </c:pt>
                <c:pt idx="564">
                  <c:v>39510</c:v>
                </c:pt>
                <c:pt idx="565">
                  <c:v>39511</c:v>
                </c:pt>
                <c:pt idx="566">
                  <c:v>39512</c:v>
                </c:pt>
                <c:pt idx="567">
                  <c:v>39513</c:v>
                </c:pt>
                <c:pt idx="568">
                  <c:v>39514</c:v>
                </c:pt>
                <c:pt idx="569">
                  <c:v>39517</c:v>
                </c:pt>
                <c:pt idx="570">
                  <c:v>39518</c:v>
                </c:pt>
                <c:pt idx="571">
                  <c:v>39519</c:v>
                </c:pt>
                <c:pt idx="572">
                  <c:v>39520</c:v>
                </c:pt>
                <c:pt idx="573">
                  <c:v>39521</c:v>
                </c:pt>
                <c:pt idx="574">
                  <c:v>39524</c:v>
                </c:pt>
                <c:pt idx="575">
                  <c:v>39525</c:v>
                </c:pt>
                <c:pt idx="576">
                  <c:v>39526</c:v>
                </c:pt>
                <c:pt idx="577">
                  <c:v>39527</c:v>
                </c:pt>
                <c:pt idx="578">
                  <c:v>39528</c:v>
                </c:pt>
                <c:pt idx="579">
                  <c:v>39531</c:v>
                </c:pt>
                <c:pt idx="580">
                  <c:v>39532</c:v>
                </c:pt>
                <c:pt idx="581">
                  <c:v>39533</c:v>
                </c:pt>
                <c:pt idx="582">
                  <c:v>39534</c:v>
                </c:pt>
                <c:pt idx="583">
                  <c:v>39535</c:v>
                </c:pt>
                <c:pt idx="584">
                  <c:v>39538</c:v>
                </c:pt>
                <c:pt idx="585">
                  <c:v>39539</c:v>
                </c:pt>
                <c:pt idx="586">
                  <c:v>39540</c:v>
                </c:pt>
                <c:pt idx="587">
                  <c:v>39541</c:v>
                </c:pt>
                <c:pt idx="588">
                  <c:v>39542</c:v>
                </c:pt>
                <c:pt idx="589">
                  <c:v>39545</c:v>
                </c:pt>
                <c:pt idx="590">
                  <c:v>39546</c:v>
                </c:pt>
                <c:pt idx="591">
                  <c:v>39547</c:v>
                </c:pt>
                <c:pt idx="592">
                  <c:v>39548</c:v>
                </c:pt>
                <c:pt idx="593">
                  <c:v>39549</c:v>
                </c:pt>
                <c:pt idx="594">
                  <c:v>39552</c:v>
                </c:pt>
                <c:pt idx="595">
                  <c:v>39553</c:v>
                </c:pt>
                <c:pt idx="596">
                  <c:v>39554</c:v>
                </c:pt>
                <c:pt idx="597">
                  <c:v>39555</c:v>
                </c:pt>
                <c:pt idx="598">
                  <c:v>39556</c:v>
                </c:pt>
                <c:pt idx="599">
                  <c:v>39559</c:v>
                </c:pt>
                <c:pt idx="600">
                  <c:v>39560</c:v>
                </c:pt>
                <c:pt idx="601">
                  <c:v>39561</c:v>
                </c:pt>
                <c:pt idx="602">
                  <c:v>39562</c:v>
                </c:pt>
                <c:pt idx="603">
                  <c:v>39563</c:v>
                </c:pt>
                <c:pt idx="604">
                  <c:v>39566</c:v>
                </c:pt>
                <c:pt idx="605">
                  <c:v>39567</c:v>
                </c:pt>
                <c:pt idx="606">
                  <c:v>39568</c:v>
                </c:pt>
                <c:pt idx="607">
                  <c:v>39569</c:v>
                </c:pt>
                <c:pt idx="608">
                  <c:v>39570</c:v>
                </c:pt>
                <c:pt idx="609">
                  <c:v>39573</c:v>
                </c:pt>
                <c:pt idx="610">
                  <c:v>39574</c:v>
                </c:pt>
                <c:pt idx="611">
                  <c:v>39575</c:v>
                </c:pt>
                <c:pt idx="612">
                  <c:v>39576</c:v>
                </c:pt>
                <c:pt idx="613">
                  <c:v>39577</c:v>
                </c:pt>
                <c:pt idx="614">
                  <c:v>39580</c:v>
                </c:pt>
                <c:pt idx="615">
                  <c:v>39581</c:v>
                </c:pt>
                <c:pt idx="616">
                  <c:v>39582</c:v>
                </c:pt>
                <c:pt idx="617">
                  <c:v>39583</c:v>
                </c:pt>
                <c:pt idx="618">
                  <c:v>39584</c:v>
                </c:pt>
                <c:pt idx="619">
                  <c:v>39587</c:v>
                </c:pt>
                <c:pt idx="620">
                  <c:v>39588</c:v>
                </c:pt>
                <c:pt idx="621">
                  <c:v>39589</c:v>
                </c:pt>
                <c:pt idx="622">
                  <c:v>39590</c:v>
                </c:pt>
                <c:pt idx="623">
                  <c:v>39591</c:v>
                </c:pt>
                <c:pt idx="624">
                  <c:v>39594</c:v>
                </c:pt>
                <c:pt idx="625">
                  <c:v>39595</c:v>
                </c:pt>
                <c:pt idx="626">
                  <c:v>39596</c:v>
                </c:pt>
                <c:pt idx="627">
                  <c:v>39597</c:v>
                </c:pt>
                <c:pt idx="628">
                  <c:v>39598</c:v>
                </c:pt>
                <c:pt idx="629">
                  <c:v>39601</c:v>
                </c:pt>
                <c:pt idx="630">
                  <c:v>39602</c:v>
                </c:pt>
                <c:pt idx="631">
                  <c:v>39603</c:v>
                </c:pt>
                <c:pt idx="632">
                  <c:v>39604</c:v>
                </c:pt>
                <c:pt idx="633">
                  <c:v>39605</c:v>
                </c:pt>
                <c:pt idx="634">
                  <c:v>39608</c:v>
                </c:pt>
                <c:pt idx="635">
                  <c:v>39609</c:v>
                </c:pt>
                <c:pt idx="636">
                  <c:v>39610</c:v>
                </c:pt>
                <c:pt idx="637">
                  <c:v>39611</c:v>
                </c:pt>
                <c:pt idx="638">
                  <c:v>39612</c:v>
                </c:pt>
                <c:pt idx="639">
                  <c:v>39615</c:v>
                </c:pt>
                <c:pt idx="640">
                  <c:v>39616</c:v>
                </c:pt>
                <c:pt idx="641">
                  <c:v>39617</c:v>
                </c:pt>
                <c:pt idx="642">
                  <c:v>39618</c:v>
                </c:pt>
                <c:pt idx="643">
                  <c:v>39619</c:v>
                </c:pt>
                <c:pt idx="644">
                  <c:v>39622</c:v>
                </c:pt>
                <c:pt idx="645">
                  <c:v>39623</c:v>
                </c:pt>
                <c:pt idx="646">
                  <c:v>39624</c:v>
                </c:pt>
                <c:pt idx="647">
                  <c:v>39625</c:v>
                </c:pt>
                <c:pt idx="648">
                  <c:v>39626</c:v>
                </c:pt>
                <c:pt idx="649">
                  <c:v>39629</c:v>
                </c:pt>
                <c:pt idx="650">
                  <c:v>39630</c:v>
                </c:pt>
                <c:pt idx="651">
                  <c:v>39631</c:v>
                </c:pt>
                <c:pt idx="652">
                  <c:v>39632</c:v>
                </c:pt>
                <c:pt idx="653">
                  <c:v>39633</c:v>
                </c:pt>
                <c:pt idx="654">
                  <c:v>39636</c:v>
                </c:pt>
                <c:pt idx="655">
                  <c:v>39637</c:v>
                </c:pt>
                <c:pt idx="656">
                  <c:v>39638</c:v>
                </c:pt>
                <c:pt idx="657">
                  <c:v>39639</c:v>
                </c:pt>
                <c:pt idx="658">
                  <c:v>39640</c:v>
                </c:pt>
                <c:pt idx="659">
                  <c:v>39643</c:v>
                </c:pt>
                <c:pt idx="660">
                  <c:v>39644</c:v>
                </c:pt>
                <c:pt idx="661">
                  <c:v>39645</c:v>
                </c:pt>
                <c:pt idx="662">
                  <c:v>39646</c:v>
                </c:pt>
                <c:pt idx="663">
                  <c:v>39647</c:v>
                </c:pt>
                <c:pt idx="664">
                  <c:v>39650</c:v>
                </c:pt>
                <c:pt idx="665">
                  <c:v>39651</c:v>
                </c:pt>
                <c:pt idx="666">
                  <c:v>39652</c:v>
                </c:pt>
                <c:pt idx="667">
                  <c:v>39653</c:v>
                </c:pt>
                <c:pt idx="668">
                  <c:v>39654</c:v>
                </c:pt>
                <c:pt idx="669">
                  <c:v>39657</c:v>
                </c:pt>
                <c:pt idx="670">
                  <c:v>39658</c:v>
                </c:pt>
                <c:pt idx="671">
                  <c:v>39659</c:v>
                </c:pt>
                <c:pt idx="672">
                  <c:v>39660</c:v>
                </c:pt>
                <c:pt idx="673">
                  <c:v>39661</c:v>
                </c:pt>
                <c:pt idx="674">
                  <c:v>39664</c:v>
                </c:pt>
                <c:pt idx="675">
                  <c:v>39665</c:v>
                </c:pt>
                <c:pt idx="676">
                  <c:v>39666</c:v>
                </c:pt>
                <c:pt idx="677">
                  <c:v>39667</c:v>
                </c:pt>
                <c:pt idx="678">
                  <c:v>39668</c:v>
                </c:pt>
                <c:pt idx="679">
                  <c:v>39671</c:v>
                </c:pt>
                <c:pt idx="680">
                  <c:v>39672</c:v>
                </c:pt>
                <c:pt idx="681">
                  <c:v>39673</c:v>
                </c:pt>
                <c:pt idx="682">
                  <c:v>39674</c:v>
                </c:pt>
                <c:pt idx="683">
                  <c:v>39675</c:v>
                </c:pt>
                <c:pt idx="684">
                  <c:v>39678</c:v>
                </c:pt>
                <c:pt idx="685">
                  <c:v>39679</c:v>
                </c:pt>
                <c:pt idx="686">
                  <c:v>39680</c:v>
                </c:pt>
                <c:pt idx="687">
                  <c:v>39681</c:v>
                </c:pt>
                <c:pt idx="688">
                  <c:v>39682</c:v>
                </c:pt>
                <c:pt idx="689">
                  <c:v>39685</c:v>
                </c:pt>
                <c:pt idx="690">
                  <c:v>39686</c:v>
                </c:pt>
                <c:pt idx="691">
                  <c:v>39687</c:v>
                </c:pt>
                <c:pt idx="692">
                  <c:v>39688</c:v>
                </c:pt>
                <c:pt idx="693">
                  <c:v>39689</c:v>
                </c:pt>
                <c:pt idx="694">
                  <c:v>39692</c:v>
                </c:pt>
                <c:pt idx="695">
                  <c:v>39693</c:v>
                </c:pt>
                <c:pt idx="696">
                  <c:v>39694</c:v>
                </c:pt>
                <c:pt idx="697">
                  <c:v>39695</c:v>
                </c:pt>
                <c:pt idx="698">
                  <c:v>39696</c:v>
                </c:pt>
                <c:pt idx="699">
                  <c:v>39699</c:v>
                </c:pt>
                <c:pt idx="700">
                  <c:v>39700</c:v>
                </c:pt>
                <c:pt idx="701">
                  <c:v>39701</c:v>
                </c:pt>
                <c:pt idx="702">
                  <c:v>39702</c:v>
                </c:pt>
                <c:pt idx="703">
                  <c:v>39703</c:v>
                </c:pt>
                <c:pt idx="704">
                  <c:v>39706</c:v>
                </c:pt>
                <c:pt idx="705">
                  <c:v>39707</c:v>
                </c:pt>
                <c:pt idx="706">
                  <c:v>39708</c:v>
                </c:pt>
                <c:pt idx="707">
                  <c:v>39709</c:v>
                </c:pt>
                <c:pt idx="708">
                  <c:v>39710</c:v>
                </c:pt>
                <c:pt idx="709">
                  <c:v>39713</c:v>
                </c:pt>
                <c:pt idx="710">
                  <c:v>39714</c:v>
                </c:pt>
                <c:pt idx="711">
                  <c:v>39715</c:v>
                </c:pt>
                <c:pt idx="712">
                  <c:v>39716</c:v>
                </c:pt>
                <c:pt idx="713">
                  <c:v>39717</c:v>
                </c:pt>
                <c:pt idx="714">
                  <c:v>39720</c:v>
                </c:pt>
                <c:pt idx="715">
                  <c:v>39721</c:v>
                </c:pt>
                <c:pt idx="716">
                  <c:v>39722</c:v>
                </c:pt>
                <c:pt idx="717">
                  <c:v>39723</c:v>
                </c:pt>
                <c:pt idx="718">
                  <c:v>39724</c:v>
                </c:pt>
                <c:pt idx="719">
                  <c:v>39727</c:v>
                </c:pt>
                <c:pt idx="720">
                  <c:v>39728</c:v>
                </c:pt>
                <c:pt idx="721">
                  <c:v>39729</c:v>
                </c:pt>
                <c:pt idx="722">
                  <c:v>39730</c:v>
                </c:pt>
                <c:pt idx="723">
                  <c:v>39731</c:v>
                </c:pt>
                <c:pt idx="724">
                  <c:v>39734</c:v>
                </c:pt>
                <c:pt idx="725">
                  <c:v>39735</c:v>
                </c:pt>
                <c:pt idx="726">
                  <c:v>39736</c:v>
                </c:pt>
                <c:pt idx="727">
                  <c:v>39737</c:v>
                </c:pt>
                <c:pt idx="728">
                  <c:v>39738</c:v>
                </c:pt>
                <c:pt idx="729">
                  <c:v>39741</c:v>
                </c:pt>
                <c:pt idx="730">
                  <c:v>39742</c:v>
                </c:pt>
                <c:pt idx="731">
                  <c:v>39743</c:v>
                </c:pt>
                <c:pt idx="732">
                  <c:v>39744</c:v>
                </c:pt>
                <c:pt idx="733">
                  <c:v>39745</c:v>
                </c:pt>
                <c:pt idx="734">
                  <c:v>39748</c:v>
                </c:pt>
                <c:pt idx="735">
                  <c:v>39749</c:v>
                </c:pt>
                <c:pt idx="736">
                  <c:v>39750</c:v>
                </c:pt>
                <c:pt idx="737">
                  <c:v>39751</c:v>
                </c:pt>
                <c:pt idx="738">
                  <c:v>39752</c:v>
                </c:pt>
                <c:pt idx="739">
                  <c:v>39755</c:v>
                </c:pt>
                <c:pt idx="740">
                  <c:v>39756</c:v>
                </c:pt>
                <c:pt idx="741">
                  <c:v>39757</c:v>
                </c:pt>
                <c:pt idx="742">
                  <c:v>39758</c:v>
                </c:pt>
                <c:pt idx="743">
                  <c:v>39759</c:v>
                </c:pt>
                <c:pt idx="744">
                  <c:v>39762</c:v>
                </c:pt>
                <c:pt idx="745">
                  <c:v>39763</c:v>
                </c:pt>
                <c:pt idx="746">
                  <c:v>39764</c:v>
                </c:pt>
                <c:pt idx="747">
                  <c:v>39765</c:v>
                </c:pt>
                <c:pt idx="748">
                  <c:v>39766</c:v>
                </c:pt>
                <c:pt idx="749">
                  <c:v>39769</c:v>
                </c:pt>
                <c:pt idx="750">
                  <c:v>39770</c:v>
                </c:pt>
                <c:pt idx="751">
                  <c:v>39771</c:v>
                </c:pt>
                <c:pt idx="752">
                  <c:v>39772</c:v>
                </c:pt>
                <c:pt idx="753">
                  <c:v>39773</c:v>
                </c:pt>
                <c:pt idx="754">
                  <c:v>39776</c:v>
                </c:pt>
                <c:pt idx="755">
                  <c:v>39777</c:v>
                </c:pt>
                <c:pt idx="756">
                  <c:v>39778</c:v>
                </c:pt>
                <c:pt idx="757">
                  <c:v>39779</c:v>
                </c:pt>
                <c:pt idx="758">
                  <c:v>39780</c:v>
                </c:pt>
                <c:pt idx="759">
                  <c:v>39783</c:v>
                </c:pt>
                <c:pt idx="760">
                  <c:v>39784</c:v>
                </c:pt>
                <c:pt idx="761">
                  <c:v>39785</c:v>
                </c:pt>
                <c:pt idx="762">
                  <c:v>39786</c:v>
                </c:pt>
                <c:pt idx="763">
                  <c:v>39787</c:v>
                </c:pt>
                <c:pt idx="764">
                  <c:v>39790</c:v>
                </c:pt>
                <c:pt idx="765">
                  <c:v>39791</c:v>
                </c:pt>
                <c:pt idx="766">
                  <c:v>39792</c:v>
                </c:pt>
                <c:pt idx="767">
                  <c:v>39793</c:v>
                </c:pt>
                <c:pt idx="768">
                  <c:v>39794</c:v>
                </c:pt>
                <c:pt idx="769">
                  <c:v>39797</c:v>
                </c:pt>
                <c:pt idx="770">
                  <c:v>39798</c:v>
                </c:pt>
                <c:pt idx="771">
                  <c:v>39799</c:v>
                </c:pt>
                <c:pt idx="772">
                  <c:v>39800</c:v>
                </c:pt>
                <c:pt idx="773">
                  <c:v>39801</c:v>
                </c:pt>
                <c:pt idx="774">
                  <c:v>39804</c:v>
                </c:pt>
                <c:pt idx="775">
                  <c:v>39805</c:v>
                </c:pt>
                <c:pt idx="776">
                  <c:v>39806</c:v>
                </c:pt>
                <c:pt idx="777">
                  <c:v>39807</c:v>
                </c:pt>
                <c:pt idx="778">
                  <c:v>39808</c:v>
                </c:pt>
                <c:pt idx="779">
                  <c:v>39811</c:v>
                </c:pt>
                <c:pt idx="780">
                  <c:v>39812</c:v>
                </c:pt>
                <c:pt idx="781">
                  <c:v>39813</c:v>
                </c:pt>
                <c:pt idx="782">
                  <c:v>39814</c:v>
                </c:pt>
                <c:pt idx="783">
                  <c:v>39815</c:v>
                </c:pt>
                <c:pt idx="784">
                  <c:v>39818</c:v>
                </c:pt>
                <c:pt idx="785">
                  <c:v>39819</c:v>
                </c:pt>
                <c:pt idx="786">
                  <c:v>39820</c:v>
                </c:pt>
                <c:pt idx="787">
                  <c:v>39821</c:v>
                </c:pt>
                <c:pt idx="788">
                  <c:v>39822</c:v>
                </c:pt>
                <c:pt idx="789">
                  <c:v>39825</c:v>
                </c:pt>
                <c:pt idx="790">
                  <c:v>39826</c:v>
                </c:pt>
                <c:pt idx="791">
                  <c:v>39827</c:v>
                </c:pt>
                <c:pt idx="792">
                  <c:v>39828</c:v>
                </c:pt>
                <c:pt idx="793">
                  <c:v>39829</c:v>
                </c:pt>
                <c:pt idx="794">
                  <c:v>39832</c:v>
                </c:pt>
                <c:pt idx="795">
                  <c:v>39833</c:v>
                </c:pt>
                <c:pt idx="796">
                  <c:v>39834</c:v>
                </c:pt>
                <c:pt idx="797">
                  <c:v>39835</c:v>
                </c:pt>
                <c:pt idx="798">
                  <c:v>39836</c:v>
                </c:pt>
                <c:pt idx="799">
                  <c:v>39839</c:v>
                </c:pt>
                <c:pt idx="800">
                  <c:v>39840</c:v>
                </c:pt>
                <c:pt idx="801">
                  <c:v>39841</c:v>
                </c:pt>
                <c:pt idx="802">
                  <c:v>39842</c:v>
                </c:pt>
                <c:pt idx="803">
                  <c:v>39843</c:v>
                </c:pt>
                <c:pt idx="804">
                  <c:v>39846</c:v>
                </c:pt>
                <c:pt idx="805">
                  <c:v>39847</c:v>
                </c:pt>
                <c:pt idx="806">
                  <c:v>39848</c:v>
                </c:pt>
                <c:pt idx="807">
                  <c:v>39849</c:v>
                </c:pt>
                <c:pt idx="808">
                  <c:v>39850</c:v>
                </c:pt>
                <c:pt idx="809">
                  <c:v>39853</c:v>
                </c:pt>
                <c:pt idx="810">
                  <c:v>39854</c:v>
                </c:pt>
                <c:pt idx="811">
                  <c:v>39855</c:v>
                </c:pt>
                <c:pt idx="812">
                  <c:v>39856</c:v>
                </c:pt>
                <c:pt idx="813">
                  <c:v>39857</c:v>
                </c:pt>
                <c:pt idx="814">
                  <c:v>39860</c:v>
                </c:pt>
                <c:pt idx="815">
                  <c:v>39861</c:v>
                </c:pt>
                <c:pt idx="816">
                  <c:v>39862</c:v>
                </c:pt>
                <c:pt idx="817">
                  <c:v>39863</c:v>
                </c:pt>
                <c:pt idx="818">
                  <c:v>39864</c:v>
                </c:pt>
                <c:pt idx="819">
                  <c:v>39867</c:v>
                </c:pt>
                <c:pt idx="820">
                  <c:v>39868</c:v>
                </c:pt>
                <c:pt idx="821">
                  <c:v>39869</c:v>
                </c:pt>
                <c:pt idx="822">
                  <c:v>39870</c:v>
                </c:pt>
                <c:pt idx="823">
                  <c:v>39871</c:v>
                </c:pt>
                <c:pt idx="824">
                  <c:v>39874</c:v>
                </c:pt>
                <c:pt idx="825">
                  <c:v>39875</c:v>
                </c:pt>
                <c:pt idx="826">
                  <c:v>39876</c:v>
                </c:pt>
                <c:pt idx="827">
                  <c:v>39877</c:v>
                </c:pt>
                <c:pt idx="828">
                  <c:v>39878</c:v>
                </c:pt>
                <c:pt idx="829">
                  <c:v>39881</c:v>
                </c:pt>
                <c:pt idx="830">
                  <c:v>39882</c:v>
                </c:pt>
                <c:pt idx="831">
                  <c:v>39883</c:v>
                </c:pt>
                <c:pt idx="832">
                  <c:v>39884</c:v>
                </c:pt>
                <c:pt idx="833">
                  <c:v>39885</c:v>
                </c:pt>
                <c:pt idx="834">
                  <c:v>39888</c:v>
                </c:pt>
                <c:pt idx="835">
                  <c:v>39889</c:v>
                </c:pt>
                <c:pt idx="836">
                  <c:v>39890</c:v>
                </c:pt>
                <c:pt idx="837">
                  <c:v>39891</c:v>
                </c:pt>
                <c:pt idx="838">
                  <c:v>39892</c:v>
                </c:pt>
                <c:pt idx="839">
                  <c:v>39895</c:v>
                </c:pt>
                <c:pt idx="840">
                  <c:v>39896</c:v>
                </c:pt>
                <c:pt idx="841">
                  <c:v>39897</c:v>
                </c:pt>
                <c:pt idx="842">
                  <c:v>39898</c:v>
                </c:pt>
                <c:pt idx="843">
                  <c:v>39899</c:v>
                </c:pt>
                <c:pt idx="844">
                  <c:v>39902</c:v>
                </c:pt>
                <c:pt idx="845">
                  <c:v>39903</c:v>
                </c:pt>
                <c:pt idx="846">
                  <c:v>39904</c:v>
                </c:pt>
                <c:pt idx="847">
                  <c:v>39905</c:v>
                </c:pt>
                <c:pt idx="848">
                  <c:v>39906</c:v>
                </c:pt>
                <c:pt idx="849">
                  <c:v>39909</c:v>
                </c:pt>
                <c:pt idx="850">
                  <c:v>39910</c:v>
                </c:pt>
                <c:pt idx="851">
                  <c:v>39911</c:v>
                </c:pt>
                <c:pt idx="852">
                  <c:v>39912</c:v>
                </c:pt>
                <c:pt idx="853">
                  <c:v>39913</c:v>
                </c:pt>
                <c:pt idx="854">
                  <c:v>39916</c:v>
                </c:pt>
                <c:pt idx="855">
                  <c:v>39917</c:v>
                </c:pt>
                <c:pt idx="856">
                  <c:v>39918</c:v>
                </c:pt>
                <c:pt idx="857">
                  <c:v>39919</c:v>
                </c:pt>
                <c:pt idx="858">
                  <c:v>39920</c:v>
                </c:pt>
                <c:pt idx="859">
                  <c:v>39923</c:v>
                </c:pt>
                <c:pt idx="860">
                  <c:v>39924</c:v>
                </c:pt>
                <c:pt idx="861">
                  <c:v>39925</c:v>
                </c:pt>
                <c:pt idx="862">
                  <c:v>39926</c:v>
                </c:pt>
                <c:pt idx="863">
                  <c:v>39927</c:v>
                </c:pt>
                <c:pt idx="864">
                  <c:v>39930</c:v>
                </c:pt>
                <c:pt idx="865">
                  <c:v>39931</c:v>
                </c:pt>
                <c:pt idx="866">
                  <c:v>39932</c:v>
                </c:pt>
                <c:pt idx="867">
                  <c:v>39933</c:v>
                </c:pt>
                <c:pt idx="868">
                  <c:v>39934</c:v>
                </c:pt>
                <c:pt idx="869">
                  <c:v>39937</c:v>
                </c:pt>
                <c:pt idx="870">
                  <c:v>39938</c:v>
                </c:pt>
                <c:pt idx="871">
                  <c:v>39939</c:v>
                </c:pt>
                <c:pt idx="872">
                  <c:v>39940</c:v>
                </c:pt>
                <c:pt idx="873">
                  <c:v>39941</c:v>
                </c:pt>
                <c:pt idx="874">
                  <c:v>39944</c:v>
                </c:pt>
                <c:pt idx="875">
                  <c:v>39945</c:v>
                </c:pt>
                <c:pt idx="876">
                  <c:v>39946</c:v>
                </c:pt>
                <c:pt idx="877">
                  <c:v>39947</c:v>
                </c:pt>
                <c:pt idx="878">
                  <c:v>39948</c:v>
                </c:pt>
                <c:pt idx="879">
                  <c:v>39951</c:v>
                </c:pt>
                <c:pt idx="880">
                  <c:v>39952</c:v>
                </c:pt>
                <c:pt idx="881">
                  <c:v>39953</c:v>
                </c:pt>
                <c:pt idx="882">
                  <c:v>39954</c:v>
                </c:pt>
                <c:pt idx="883">
                  <c:v>39955</c:v>
                </c:pt>
                <c:pt idx="884">
                  <c:v>39958</c:v>
                </c:pt>
                <c:pt idx="885">
                  <c:v>39959</c:v>
                </c:pt>
                <c:pt idx="886">
                  <c:v>39960</c:v>
                </c:pt>
                <c:pt idx="887">
                  <c:v>39961</c:v>
                </c:pt>
                <c:pt idx="888">
                  <c:v>39962</c:v>
                </c:pt>
                <c:pt idx="889">
                  <c:v>39965</c:v>
                </c:pt>
                <c:pt idx="890">
                  <c:v>39966</c:v>
                </c:pt>
                <c:pt idx="891">
                  <c:v>39967</c:v>
                </c:pt>
                <c:pt idx="892">
                  <c:v>39968</c:v>
                </c:pt>
                <c:pt idx="893">
                  <c:v>39969</c:v>
                </c:pt>
                <c:pt idx="894">
                  <c:v>39972</c:v>
                </c:pt>
                <c:pt idx="895">
                  <c:v>39973</c:v>
                </c:pt>
                <c:pt idx="896">
                  <c:v>39974</c:v>
                </c:pt>
                <c:pt idx="897">
                  <c:v>39975</c:v>
                </c:pt>
                <c:pt idx="898">
                  <c:v>39976</c:v>
                </c:pt>
                <c:pt idx="899">
                  <c:v>39979</c:v>
                </c:pt>
                <c:pt idx="900">
                  <c:v>39980</c:v>
                </c:pt>
                <c:pt idx="901">
                  <c:v>39981</c:v>
                </c:pt>
                <c:pt idx="902">
                  <c:v>39982</c:v>
                </c:pt>
                <c:pt idx="903">
                  <c:v>39983</c:v>
                </c:pt>
                <c:pt idx="904">
                  <c:v>39986</c:v>
                </c:pt>
                <c:pt idx="905">
                  <c:v>39987</c:v>
                </c:pt>
                <c:pt idx="906">
                  <c:v>39988</c:v>
                </c:pt>
                <c:pt idx="907">
                  <c:v>39989</c:v>
                </c:pt>
                <c:pt idx="908">
                  <c:v>39990</c:v>
                </c:pt>
                <c:pt idx="909">
                  <c:v>39993</c:v>
                </c:pt>
                <c:pt idx="910">
                  <c:v>39994</c:v>
                </c:pt>
                <c:pt idx="911">
                  <c:v>39995</c:v>
                </c:pt>
                <c:pt idx="912">
                  <c:v>39996</c:v>
                </c:pt>
                <c:pt idx="913">
                  <c:v>39997</c:v>
                </c:pt>
                <c:pt idx="914">
                  <c:v>40000</c:v>
                </c:pt>
                <c:pt idx="915">
                  <c:v>40001</c:v>
                </c:pt>
                <c:pt idx="916">
                  <c:v>40002</c:v>
                </c:pt>
                <c:pt idx="917">
                  <c:v>40003</c:v>
                </c:pt>
                <c:pt idx="918">
                  <c:v>40004</c:v>
                </c:pt>
                <c:pt idx="919">
                  <c:v>40007</c:v>
                </c:pt>
                <c:pt idx="920">
                  <c:v>40008</c:v>
                </c:pt>
                <c:pt idx="921">
                  <c:v>40009</c:v>
                </c:pt>
                <c:pt idx="922">
                  <c:v>40010</c:v>
                </c:pt>
                <c:pt idx="923">
                  <c:v>40011</c:v>
                </c:pt>
                <c:pt idx="924">
                  <c:v>40014</c:v>
                </c:pt>
                <c:pt idx="925">
                  <c:v>40015</c:v>
                </c:pt>
                <c:pt idx="926">
                  <c:v>40016</c:v>
                </c:pt>
                <c:pt idx="927">
                  <c:v>40017</c:v>
                </c:pt>
                <c:pt idx="928">
                  <c:v>40018</c:v>
                </c:pt>
                <c:pt idx="929">
                  <c:v>40021</c:v>
                </c:pt>
                <c:pt idx="930">
                  <c:v>40022</c:v>
                </c:pt>
                <c:pt idx="931">
                  <c:v>40023</c:v>
                </c:pt>
                <c:pt idx="932">
                  <c:v>40024</c:v>
                </c:pt>
                <c:pt idx="933">
                  <c:v>40025</c:v>
                </c:pt>
                <c:pt idx="934">
                  <c:v>40028</c:v>
                </c:pt>
                <c:pt idx="935">
                  <c:v>40029</c:v>
                </c:pt>
                <c:pt idx="936">
                  <c:v>40030</c:v>
                </c:pt>
                <c:pt idx="937">
                  <c:v>40031</c:v>
                </c:pt>
                <c:pt idx="938">
                  <c:v>40032</c:v>
                </c:pt>
                <c:pt idx="939">
                  <c:v>40035</c:v>
                </c:pt>
                <c:pt idx="940">
                  <c:v>40036</c:v>
                </c:pt>
                <c:pt idx="941">
                  <c:v>40037</c:v>
                </c:pt>
                <c:pt idx="942">
                  <c:v>40038</c:v>
                </c:pt>
                <c:pt idx="943">
                  <c:v>40039</c:v>
                </c:pt>
                <c:pt idx="944">
                  <c:v>40042</c:v>
                </c:pt>
                <c:pt idx="945">
                  <c:v>40043</c:v>
                </c:pt>
                <c:pt idx="946">
                  <c:v>40044</c:v>
                </c:pt>
                <c:pt idx="947">
                  <c:v>40045</c:v>
                </c:pt>
                <c:pt idx="948">
                  <c:v>40046</c:v>
                </c:pt>
                <c:pt idx="949">
                  <c:v>40049</c:v>
                </c:pt>
                <c:pt idx="950">
                  <c:v>40050</c:v>
                </c:pt>
                <c:pt idx="951">
                  <c:v>40051</c:v>
                </c:pt>
                <c:pt idx="952">
                  <c:v>40052</c:v>
                </c:pt>
                <c:pt idx="953">
                  <c:v>40053</c:v>
                </c:pt>
                <c:pt idx="954">
                  <c:v>40056</c:v>
                </c:pt>
                <c:pt idx="955">
                  <c:v>40057</c:v>
                </c:pt>
                <c:pt idx="956">
                  <c:v>40058</c:v>
                </c:pt>
                <c:pt idx="957">
                  <c:v>40059</c:v>
                </c:pt>
                <c:pt idx="958">
                  <c:v>40060</c:v>
                </c:pt>
                <c:pt idx="959">
                  <c:v>40063</c:v>
                </c:pt>
                <c:pt idx="960">
                  <c:v>40064</c:v>
                </c:pt>
                <c:pt idx="961">
                  <c:v>40065</c:v>
                </c:pt>
                <c:pt idx="962">
                  <c:v>40066</c:v>
                </c:pt>
                <c:pt idx="963">
                  <c:v>40067</c:v>
                </c:pt>
                <c:pt idx="964">
                  <c:v>40070</c:v>
                </c:pt>
                <c:pt idx="965">
                  <c:v>40071</c:v>
                </c:pt>
                <c:pt idx="966">
                  <c:v>40072</c:v>
                </c:pt>
                <c:pt idx="967">
                  <c:v>40073</c:v>
                </c:pt>
                <c:pt idx="968">
                  <c:v>40074</c:v>
                </c:pt>
                <c:pt idx="969">
                  <c:v>40077</c:v>
                </c:pt>
                <c:pt idx="970">
                  <c:v>40078</c:v>
                </c:pt>
                <c:pt idx="971">
                  <c:v>40079</c:v>
                </c:pt>
                <c:pt idx="972">
                  <c:v>40080</c:v>
                </c:pt>
                <c:pt idx="973">
                  <c:v>40081</c:v>
                </c:pt>
                <c:pt idx="974">
                  <c:v>40084</c:v>
                </c:pt>
                <c:pt idx="975">
                  <c:v>40085</c:v>
                </c:pt>
                <c:pt idx="976">
                  <c:v>40086</c:v>
                </c:pt>
                <c:pt idx="977">
                  <c:v>40087</c:v>
                </c:pt>
                <c:pt idx="978">
                  <c:v>40088</c:v>
                </c:pt>
                <c:pt idx="979">
                  <c:v>40091</c:v>
                </c:pt>
                <c:pt idx="980">
                  <c:v>40092</c:v>
                </c:pt>
                <c:pt idx="981">
                  <c:v>40093</c:v>
                </c:pt>
                <c:pt idx="982">
                  <c:v>40094</c:v>
                </c:pt>
                <c:pt idx="983">
                  <c:v>40095</c:v>
                </c:pt>
                <c:pt idx="984">
                  <c:v>40098</c:v>
                </c:pt>
                <c:pt idx="985">
                  <c:v>40099</c:v>
                </c:pt>
                <c:pt idx="986">
                  <c:v>40100</c:v>
                </c:pt>
                <c:pt idx="987">
                  <c:v>40101</c:v>
                </c:pt>
                <c:pt idx="988">
                  <c:v>40102</c:v>
                </c:pt>
                <c:pt idx="989">
                  <c:v>40105</c:v>
                </c:pt>
                <c:pt idx="990">
                  <c:v>40106</c:v>
                </c:pt>
                <c:pt idx="991">
                  <c:v>40107</c:v>
                </c:pt>
                <c:pt idx="992">
                  <c:v>40108</c:v>
                </c:pt>
                <c:pt idx="993">
                  <c:v>40109</c:v>
                </c:pt>
                <c:pt idx="994">
                  <c:v>40112</c:v>
                </c:pt>
                <c:pt idx="995">
                  <c:v>40113</c:v>
                </c:pt>
                <c:pt idx="996">
                  <c:v>40114</c:v>
                </c:pt>
                <c:pt idx="997">
                  <c:v>40115</c:v>
                </c:pt>
                <c:pt idx="998">
                  <c:v>40116</c:v>
                </c:pt>
                <c:pt idx="999">
                  <c:v>40119</c:v>
                </c:pt>
                <c:pt idx="1000">
                  <c:v>40120</c:v>
                </c:pt>
                <c:pt idx="1001">
                  <c:v>40121</c:v>
                </c:pt>
                <c:pt idx="1002">
                  <c:v>40122</c:v>
                </c:pt>
                <c:pt idx="1003">
                  <c:v>40123</c:v>
                </c:pt>
                <c:pt idx="1004">
                  <c:v>40126</c:v>
                </c:pt>
                <c:pt idx="1005">
                  <c:v>40127</c:v>
                </c:pt>
                <c:pt idx="1006">
                  <c:v>40128</c:v>
                </c:pt>
                <c:pt idx="1007">
                  <c:v>40129</c:v>
                </c:pt>
                <c:pt idx="1008">
                  <c:v>40130</c:v>
                </c:pt>
                <c:pt idx="1009">
                  <c:v>40133</c:v>
                </c:pt>
                <c:pt idx="1010">
                  <c:v>40134</c:v>
                </c:pt>
                <c:pt idx="1011">
                  <c:v>40135</c:v>
                </c:pt>
                <c:pt idx="1012">
                  <c:v>40136</c:v>
                </c:pt>
                <c:pt idx="1013">
                  <c:v>40137</c:v>
                </c:pt>
                <c:pt idx="1014">
                  <c:v>40140</c:v>
                </c:pt>
                <c:pt idx="1015">
                  <c:v>40141</c:v>
                </c:pt>
                <c:pt idx="1016">
                  <c:v>40142</c:v>
                </c:pt>
                <c:pt idx="1017">
                  <c:v>40143</c:v>
                </c:pt>
                <c:pt idx="1018">
                  <c:v>40144</c:v>
                </c:pt>
                <c:pt idx="1019">
                  <c:v>40147</c:v>
                </c:pt>
                <c:pt idx="1020">
                  <c:v>40148</c:v>
                </c:pt>
                <c:pt idx="1021">
                  <c:v>40149</c:v>
                </c:pt>
                <c:pt idx="1022">
                  <c:v>40150</c:v>
                </c:pt>
                <c:pt idx="1023">
                  <c:v>40151</c:v>
                </c:pt>
                <c:pt idx="1024">
                  <c:v>40154</c:v>
                </c:pt>
                <c:pt idx="1025">
                  <c:v>40155</c:v>
                </c:pt>
                <c:pt idx="1026">
                  <c:v>40156</c:v>
                </c:pt>
                <c:pt idx="1027">
                  <c:v>40157</c:v>
                </c:pt>
                <c:pt idx="1028">
                  <c:v>40158</c:v>
                </c:pt>
                <c:pt idx="1029">
                  <c:v>40161</c:v>
                </c:pt>
                <c:pt idx="1030">
                  <c:v>40162</c:v>
                </c:pt>
                <c:pt idx="1031">
                  <c:v>40163</c:v>
                </c:pt>
                <c:pt idx="1032">
                  <c:v>40164</c:v>
                </c:pt>
                <c:pt idx="1033">
                  <c:v>40165</c:v>
                </c:pt>
                <c:pt idx="1034">
                  <c:v>40168</c:v>
                </c:pt>
                <c:pt idx="1035">
                  <c:v>40169</c:v>
                </c:pt>
                <c:pt idx="1036">
                  <c:v>40170</c:v>
                </c:pt>
                <c:pt idx="1037">
                  <c:v>40171</c:v>
                </c:pt>
                <c:pt idx="1038">
                  <c:v>40172</c:v>
                </c:pt>
                <c:pt idx="1039">
                  <c:v>40175</c:v>
                </c:pt>
                <c:pt idx="1040">
                  <c:v>40176</c:v>
                </c:pt>
                <c:pt idx="1041">
                  <c:v>40177</c:v>
                </c:pt>
                <c:pt idx="1042">
                  <c:v>40178</c:v>
                </c:pt>
                <c:pt idx="1043">
                  <c:v>40179</c:v>
                </c:pt>
                <c:pt idx="1044">
                  <c:v>40182</c:v>
                </c:pt>
                <c:pt idx="1045">
                  <c:v>40183</c:v>
                </c:pt>
                <c:pt idx="1046">
                  <c:v>40184</c:v>
                </c:pt>
                <c:pt idx="1047">
                  <c:v>40185</c:v>
                </c:pt>
                <c:pt idx="1048">
                  <c:v>40186</c:v>
                </c:pt>
                <c:pt idx="1049">
                  <c:v>40189</c:v>
                </c:pt>
                <c:pt idx="1050">
                  <c:v>40190</c:v>
                </c:pt>
                <c:pt idx="1051">
                  <c:v>40191</c:v>
                </c:pt>
                <c:pt idx="1052">
                  <c:v>40192</c:v>
                </c:pt>
                <c:pt idx="1053">
                  <c:v>40193</c:v>
                </c:pt>
                <c:pt idx="1054">
                  <c:v>40196</c:v>
                </c:pt>
                <c:pt idx="1055">
                  <c:v>40197</c:v>
                </c:pt>
                <c:pt idx="1056">
                  <c:v>40198</c:v>
                </c:pt>
                <c:pt idx="1057">
                  <c:v>40199</c:v>
                </c:pt>
                <c:pt idx="1058">
                  <c:v>40200</c:v>
                </c:pt>
                <c:pt idx="1059">
                  <c:v>40203</c:v>
                </c:pt>
                <c:pt idx="1060">
                  <c:v>40204</c:v>
                </c:pt>
                <c:pt idx="1061">
                  <c:v>40205</c:v>
                </c:pt>
                <c:pt idx="1062">
                  <c:v>40206</c:v>
                </c:pt>
                <c:pt idx="1063">
                  <c:v>40207</c:v>
                </c:pt>
                <c:pt idx="1064">
                  <c:v>40210</c:v>
                </c:pt>
                <c:pt idx="1065">
                  <c:v>40211</c:v>
                </c:pt>
                <c:pt idx="1066">
                  <c:v>40212</c:v>
                </c:pt>
                <c:pt idx="1067">
                  <c:v>40213</c:v>
                </c:pt>
                <c:pt idx="1068">
                  <c:v>40214</c:v>
                </c:pt>
                <c:pt idx="1069">
                  <c:v>40217</c:v>
                </c:pt>
                <c:pt idx="1070">
                  <c:v>40218</c:v>
                </c:pt>
                <c:pt idx="1071">
                  <c:v>40219</c:v>
                </c:pt>
                <c:pt idx="1072">
                  <c:v>40220</c:v>
                </c:pt>
                <c:pt idx="1073">
                  <c:v>40221</c:v>
                </c:pt>
                <c:pt idx="1074">
                  <c:v>40224</c:v>
                </c:pt>
                <c:pt idx="1075">
                  <c:v>40225</c:v>
                </c:pt>
                <c:pt idx="1076">
                  <c:v>40226</c:v>
                </c:pt>
                <c:pt idx="1077">
                  <c:v>40227</c:v>
                </c:pt>
                <c:pt idx="1078">
                  <c:v>40228</c:v>
                </c:pt>
                <c:pt idx="1079">
                  <c:v>40231</c:v>
                </c:pt>
                <c:pt idx="1080">
                  <c:v>40232</c:v>
                </c:pt>
                <c:pt idx="1081">
                  <c:v>40233</c:v>
                </c:pt>
                <c:pt idx="1082">
                  <c:v>40234</c:v>
                </c:pt>
                <c:pt idx="1083">
                  <c:v>40235</c:v>
                </c:pt>
                <c:pt idx="1084">
                  <c:v>40238</c:v>
                </c:pt>
                <c:pt idx="1085">
                  <c:v>40239</c:v>
                </c:pt>
                <c:pt idx="1086">
                  <c:v>40240</c:v>
                </c:pt>
                <c:pt idx="1087">
                  <c:v>40241</c:v>
                </c:pt>
                <c:pt idx="1088">
                  <c:v>40242</c:v>
                </c:pt>
                <c:pt idx="1089">
                  <c:v>40245</c:v>
                </c:pt>
                <c:pt idx="1090">
                  <c:v>40246</c:v>
                </c:pt>
                <c:pt idx="1091">
                  <c:v>40247</c:v>
                </c:pt>
                <c:pt idx="1092">
                  <c:v>40248</c:v>
                </c:pt>
                <c:pt idx="1093">
                  <c:v>40249</c:v>
                </c:pt>
                <c:pt idx="1094">
                  <c:v>40252</c:v>
                </c:pt>
                <c:pt idx="1095">
                  <c:v>40253</c:v>
                </c:pt>
                <c:pt idx="1096">
                  <c:v>40254</c:v>
                </c:pt>
                <c:pt idx="1097">
                  <c:v>40255</c:v>
                </c:pt>
                <c:pt idx="1098">
                  <c:v>40256</c:v>
                </c:pt>
                <c:pt idx="1099">
                  <c:v>40259</c:v>
                </c:pt>
                <c:pt idx="1100">
                  <c:v>40260</c:v>
                </c:pt>
                <c:pt idx="1101">
                  <c:v>40261</c:v>
                </c:pt>
                <c:pt idx="1102">
                  <c:v>40262</c:v>
                </c:pt>
                <c:pt idx="1103">
                  <c:v>40263</c:v>
                </c:pt>
                <c:pt idx="1104">
                  <c:v>40266</c:v>
                </c:pt>
                <c:pt idx="1105">
                  <c:v>40267</c:v>
                </c:pt>
                <c:pt idx="1106">
                  <c:v>40268</c:v>
                </c:pt>
                <c:pt idx="1107">
                  <c:v>40269</c:v>
                </c:pt>
                <c:pt idx="1108">
                  <c:v>40270</c:v>
                </c:pt>
                <c:pt idx="1109">
                  <c:v>40273</c:v>
                </c:pt>
                <c:pt idx="1110">
                  <c:v>40274</c:v>
                </c:pt>
                <c:pt idx="1111">
                  <c:v>40275</c:v>
                </c:pt>
                <c:pt idx="1112">
                  <c:v>40276</c:v>
                </c:pt>
                <c:pt idx="1113">
                  <c:v>40277</c:v>
                </c:pt>
                <c:pt idx="1114">
                  <c:v>40280</c:v>
                </c:pt>
                <c:pt idx="1115">
                  <c:v>40281</c:v>
                </c:pt>
                <c:pt idx="1116">
                  <c:v>40282</c:v>
                </c:pt>
                <c:pt idx="1117">
                  <c:v>40283</c:v>
                </c:pt>
                <c:pt idx="1118">
                  <c:v>40284</c:v>
                </c:pt>
                <c:pt idx="1119">
                  <c:v>40287</c:v>
                </c:pt>
                <c:pt idx="1120">
                  <c:v>40288</c:v>
                </c:pt>
                <c:pt idx="1121">
                  <c:v>40289</c:v>
                </c:pt>
                <c:pt idx="1122">
                  <c:v>40290</c:v>
                </c:pt>
                <c:pt idx="1123">
                  <c:v>40291</c:v>
                </c:pt>
                <c:pt idx="1124">
                  <c:v>40294</c:v>
                </c:pt>
                <c:pt idx="1125">
                  <c:v>40295</c:v>
                </c:pt>
                <c:pt idx="1126">
                  <c:v>40296</c:v>
                </c:pt>
                <c:pt idx="1127">
                  <c:v>40297</c:v>
                </c:pt>
                <c:pt idx="1128">
                  <c:v>40298</c:v>
                </c:pt>
                <c:pt idx="1129">
                  <c:v>40301</c:v>
                </c:pt>
                <c:pt idx="1130">
                  <c:v>40302</c:v>
                </c:pt>
                <c:pt idx="1131">
                  <c:v>40303</c:v>
                </c:pt>
                <c:pt idx="1132">
                  <c:v>40304</c:v>
                </c:pt>
                <c:pt idx="1133">
                  <c:v>40305</c:v>
                </c:pt>
                <c:pt idx="1134">
                  <c:v>40308</c:v>
                </c:pt>
                <c:pt idx="1135">
                  <c:v>40309</c:v>
                </c:pt>
                <c:pt idx="1136">
                  <c:v>40310</c:v>
                </c:pt>
                <c:pt idx="1137">
                  <c:v>40311</c:v>
                </c:pt>
                <c:pt idx="1138">
                  <c:v>40312</c:v>
                </c:pt>
                <c:pt idx="1139">
                  <c:v>40315</c:v>
                </c:pt>
                <c:pt idx="1140">
                  <c:v>40316</c:v>
                </c:pt>
                <c:pt idx="1141">
                  <c:v>40317</c:v>
                </c:pt>
                <c:pt idx="1142">
                  <c:v>40318</c:v>
                </c:pt>
                <c:pt idx="1143">
                  <c:v>40319</c:v>
                </c:pt>
                <c:pt idx="1144">
                  <c:v>40322</c:v>
                </c:pt>
                <c:pt idx="1145">
                  <c:v>40323</c:v>
                </c:pt>
                <c:pt idx="1146">
                  <c:v>40324</c:v>
                </c:pt>
                <c:pt idx="1147">
                  <c:v>40325</c:v>
                </c:pt>
                <c:pt idx="1148">
                  <c:v>40326</c:v>
                </c:pt>
                <c:pt idx="1149">
                  <c:v>40329</c:v>
                </c:pt>
                <c:pt idx="1150">
                  <c:v>40330</c:v>
                </c:pt>
                <c:pt idx="1151">
                  <c:v>40331</c:v>
                </c:pt>
                <c:pt idx="1152">
                  <c:v>40332</c:v>
                </c:pt>
                <c:pt idx="1153">
                  <c:v>40333</c:v>
                </c:pt>
                <c:pt idx="1154">
                  <c:v>40336</c:v>
                </c:pt>
                <c:pt idx="1155">
                  <c:v>40337</c:v>
                </c:pt>
                <c:pt idx="1156">
                  <c:v>40338</c:v>
                </c:pt>
                <c:pt idx="1157">
                  <c:v>40339</c:v>
                </c:pt>
                <c:pt idx="1158">
                  <c:v>40340</c:v>
                </c:pt>
                <c:pt idx="1159">
                  <c:v>40343</c:v>
                </c:pt>
                <c:pt idx="1160">
                  <c:v>40344</c:v>
                </c:pt>
                <c:pt idx="1161">
                  <c:v>40345</c:v>
                </c:pt>
                <c:pt idx="1162">
                  <c:v>40346</c:v>
                </c:pt>
                <c:pt idx="1163">
                  <c:v>40347</c:v>
                </c:pt>
                <c:pt idx="1164">
                  <c:v>40350</c:v>
                </c:pt>
                <c:pt idx="1165">
                  <c:v>40351</c:v>
                </c:pt>
                <c:pt idx="1166">
                  <c:v>40352</c:v>
                </c:pt>
                <c:pt idx="1167">
                  <c:v>40353</c:v>
                </c:pt>
                <c:pt idx="1168">
                  <c:v>40354</c:v>
                </c:pt>
                <c:pt idx="1169">
                  <c:v>40357</c:v>
                </c:pt>
                <c:pt idx="1170">
                  <c:v>40358</c:v>
                </c:pt>
                <c:pt idx="1171">
                  <c:v>40359</c:v>
                </c:pt>
                <c:pt idx="1172">
                  <c:v>40360</c:v>
                </c:pt>
                <c:pt idx="1173">
                  <c:v>40361</c:v>
                </c:pt>
                <c:pt idx="1174">
                  <c:v>40364</c:v>
                </c:pt>
                <c:pt idx="1175">
                  <c:v>40365</c:v>
                </c:pt>
                <c:pt idx="1176">
                  <c:v>40366</c:v>
                </c:pt>
                <c:pt idx="1177">
                  <c:v>40367</c:v>
                </c:pt>
                <c:pt idx="1178">
                  <c:v>40368</c:v>
                </c:pt>
                <c:pt idx="1179">
                  <c:v>40371</c:v>
                </c:pt>
                <c:pt idx="1180">
                  <c:v>40372</c:v>
                </c:pt>
                <c:pt idx="1181">
                  <c:v>40373</c:v>
                </c:pt>
                <c:pt idx="1182">
                  <c:v>40374</c:v>
                </c:pt>
                <c:pt idx="1183">
                  <c:v>40375</c:v>
                </c:pt>
                <c:pt idx="1184">
                  <c:v>40378</c:v>
                </c:pt>
                <c:pt idx="1185">
                  <c:v>40379</c:v>
                </c:pt>
                <c:pt idx="1186">
                  <c:v>40380</c:v>
                </c:pt>
                <c:pt idx="1187">
                  <c:v>40381</c:v>
                </c:pt>
                <c:pt idx="1188">
                  <c:v>40382</c:v>
                </c:pt>
                <c:pt idx="1189">
                  <c:v>40385</c:v>
                </c:pt>
                <c:pt idx="1190">
                  <c:v>40386</c:v>
                </c:pt>
                <c:pt idx="1191">
                  <c:v>40387</c:v>
                </c:pt>
                <c:pt idx="1192">
                  <c:v>40388</c:v>
                </c:pt>
                <c:pt idx="1193">
                  <c:v>40389</c:v>
                </c:pt>
                <c:pt idx="1194">
                  <c:v>40392</c:v>
                </c:pt>
                <c:pt idx="1195">
                  <c:v>40393</c:v>
                </c:pt>
                <c:pt idx="1196">
                  <c:v>40394</c:v>
                </c:pt>
                <c:pt idx="1197">
                  <c:v>40395</c:v>
                </c:pt>
                <c:pt idx="1198">
                  <c:v>40396</c:v>
                </c:pt>
                <c:pt idx="1199">
                  <c:v>40399</c:v>
                </c:pt>
                <c:pt idx="1200">
                  <c:v>40400</c:v>
                </c:pt>
                <c:pt idx="1201">
                  <c:v>40401</c:v>
                </c:pt>
                <c:pt idx="1202">
                  <c:v>40402</c:v>
                </c:pt>
                <c:pt idx="1203">
                  <c:v>40403</c:v>
                </c:pt>
                <c:pt idx="1204">
                  <c:v>40406</c:v>
                </c:pt>
                <c:pt idx="1205">
                  <c:v>40407</c:v>
                </c:pt>
                <c:pt idx="1206">
                  <c:v>40408</c:v>
                </c:pt>
                <c:pt idx="1207">
                  <c:v>40409</c:v>
                </c:pt>
                <c:pt idx="1208">
                  <c:v>40410</c:v>
                </c:pt>
                <c:pt idx="1209">
                  <c:v>40413</c:v>
                </c:pt>
                <c:pt idx="1210">
                  <c:v>40414</c:v>
                </c:pt>
                <c:pt idx="1211">
                  <c:v>40415</c:v>
                </c:pt>
                <c:pt idx="1212">
                  <c:v>40416</c:v>
                </c:pt>
                <c:pt idx="1213">
                  <c:v>40417</c:v>
                </c:pt>
                <c:pt idx="1214">
                  <c:v>40420</c:v>
                </c:pt>
                <c:pt idx="1215">
                  <c:v>40421</c:v>
                </c:pt>
                <c:pt idx="1216">
                  <c:v>40422</c:v>
                </c:pt>
                <c:pt idx="1217">
                  <c:v>40423</c:v>
                </c:pt>
                <c:pt idx="1218">
                  <c:v>40424</c:v>
                </c:pt>
                <c:pt idx="1219">
                  <c:v>40427</c:v>
                </c:pt>
                <c:pt idx="1220">
                  <c:v>40428</c:v>
                </c:pt>
                <c:pt idx="1221">
                  <c:v>40429</c:v>
                </c:pt>
                <c:pt idx="1222">
                  <c:v>40430</c:v>
                </c:pt>
                <c:pt idx="1223">
                  <c:v>40431</c:v>
                </c:pt>
                <c:pt idx="1224">
                  <c:v>40434</c:v>
                </c:pt>
                <c:pt idx="1225">
                  <c:v>40435</c:v>
                </c:pt>
                <c:pt idx="1226">
                  <c:v>40436</c:v>
                </c:pt>
                <c:pt idx="1227">
                  <c:v>40437</c:v>
                </c:pt>
                <c:pt idx="1228">
                  <c:v>40438</c:v>
                </c:pt>
                <c:pt idx="1229">
                  <c:v>40441</c:v>
                </c:pt>
                <c:pt idx="1230">
                  <c:v>40442</c:v>
                </c:pt>
                <c:pt idx="1231">
                  <c:v>40443</c:v>
                </c:pt>
                <c:pt idx="1232">
                  <c:v>40444</c:v>
                </c:pt>
                <c:pt idx="1233">
                  <c:v>40445</c:v>
                </c:pt>
                <c:pt idx="1234">
                  <c:v>40448</c:v>
                </c:pt>
                <c:pt idx="1235">
                  <c:v>40449</c:v>
                </c:pt>
                <c:pt idx="1236">
                  <c:v>40450</c:v>
                </c:pt>
                <c:pt idx="1237">
                  <c:v>40451</c:v>
                </c:pt>
                <c:pt idx="1238">
                  <c:v>40452</c:v>
                </c:pt>
                <c:pt idx="1239">
                  <c:v>40455</c:v>
                </c:pt>
                <c:pt idx="1240">
                  <c:v>40456</c:v>
                </c:pt>
                <c:pt idx="1241">
                  <c:v>40457</c:v>
                </c:pt>
                <c:pt idx="1242">
                  <c:v>40458</c:v>
                </c:pt>
                <c:pt idx="1243">
                  <c:v>40459</c:v>
                </c:pt>
                <c:pt idx="1244">
                  <c:v>40462</c:v>
                </c:pt>
                <c:pt idx="1245">
                  <c:v>40463</c:v>
                </c:pt>
                <c:pt idx="1246">
                  <c:v>40464</c:v>
                </c:pt>
                <c:pt idx="1247">
                  <c:v>40465</c:v>
                </c:pt>
                <c:pt idx="1248">
                  <c:v>40466</c:v>
                </c:pt>
                <c:pt idx="1249">
                  <c:v>40469</c:v>
                </c:pt>
                <c:pt idx="1250">
                  <c:v>40470</c:v>
                </c:pt>
                <c:pt idx="1251">
                  <c:v>40471</c:v>
                </c:pt>
                <c:pt idx="1252">
                  <c:v>40472</c:v>
                </c:pt>
                <c:pt idx="1253">
                  <c:v>40473</c:v>
                </c:pt>
                <c:pt idx="1254">
                  <c:v>40476</c:v>
                </c:pt>
                <c:pt idx="1255">
                  <c:v>40477</c:v>
                </c:pt>
                <c:pt idx="1256">
                  <c:v>40478</c:v>
                </c:pt>
                <c:pt idx="1257">
                  <c:v>40479</c:v>
                </c:pt>
                <c:pt idx="1258">
                  <c:v>40480</c:v>
                </c:pt>
                <c:pt idx="1259">
                  <c:v>40483</c:v>
                </c:pt>
                <c:pt idx="1260">
                  <c:v>40484</c:v>
                </c:pt>
                <c:pt idx="1261">
                  <c:v>40485</c:v>
                </c:pt>
                <c:pt idx="1262">
                  <c:v>40486</c:v>
                </c:pt>
                <c:pt idx="1263">
                  <c:v>40487</c:v>
                </c:pt>
                <c:pt idx="1264">
                  <c:v>40490</c:v>
                </c:pt>
                <c:pt idx="1265">
                  <c:v>40491</c:v>
                </c:pt>
                <c:pt idx="1266">
                  <c:v>40492</c:v>
                </c:pt>
                <c:pt idx="1267">
                  <c:v>40493</c:v>
                </c:pt>
                <c:pt idx="1268">
                  <c:v>40494</c:v>
                </c:pt>
                <c:pt idx="1269">
                  <c:v>40497</c:v>
                </c:pt>
                <c:pt idx="1270">
                  <c:v>40498</c:v>
                </c:pt>
                <c:pt idx="1271">
                  <c:v>40499</c:v>
                </c:pt>
                <c:pt idx="1272">
                  <c:v>40500</c:v>
                </c:pt>
                <c:pt idx="1273">
                  <c:v>40501</c:v>
                </c:pt>
                <c:pt idx="1274">
                  <c:v>40504</c:v>
                </c:pt>
                <c:pt idx="1275">
                  <c:v>40505</c:v>
                </c:pt>
                <c:pt idx="1276">
                  <c:v>40506</c:v>
                </c:pt>
                <c:pt idx="1277">
                  <c:v>40507</c:v>
                </c:pt>
                <c:pt idx="1278">
                  <c:v>40508</c:v>
                </c:pt>
                <c:pt idx="1279">
                  <c:v>40511</c:v>
                </c:pt>
                <c:pt idx="1280">
                  <c:v>40512</c:v>
                </c:pt>
                <c:pt idx="1281">
                  <c:v>40513</c:v>
                </c:pt>
                <c:pt idx="1282">
                  <c:v>40514</c:v>
                </c:pt>
                <c:pt idx="1283">
                  <c:v>40515</c:v>
                </c:pt>
                <c:pt idx="1284">
                  <c:v>40518</c:v>
                </c:pt>
                <c:pt idx="1285">
                  <c:v>40519</c:v>
                </c:pt>
                <c:pt idx="1286">
                  <c:v>40520</c:v>
                </c:pt>
                <c:pt idx="1287">
                  <c:v>40521</c:v>
                </c:pt>
                <c:pt idx="1288">
                  <c:v>40522</c:v>
                </c:pt>
                <c:pt idx="1289">
                  <c:v>40525</c:v>
                </c:pt>
                <c:pt idx="1290">
                  <c:v>40526</c:v>
                </c:pt>
                <c:pt idx="1291">
                  <c:v>40527</c:v>
                </c:pt>
                <c:pt idx="1292">
                  <c:v>40528</c:v>
                </c:pt>
                <c:pt idx="1293">
                  <c:v>40529</c:v>
                </c:pt>
                <c:pt idx="1294">
                  <c:v>40532</c:v>
                </c:pt>
                <c:pt idx="1295">
                  <c:v>40533</c:v>
                </c:pt>
                <c:pt idx="1296">
                  <c:v>40534</c:v>
                </c:pt>
                <c:pt idx="1297">
                  <c:v>40535</c:v>
                </c:pt>
                <c:pt idx="1298">
                  <c:v>40536</c:v>
                </c:pt>
                <c:pt idx="1299">
                  <c:v>40539</c:v>
                </c:pt>
                <c:pt idx="1300">
                  <c:v>40540</c:v>
                </c:pt>
                <c:pt idx="1301">
                  <c:v>40541</c:v>
                </c:pt>
                <c:pt idx="1302">
                  <c:v>40542</c:v>
                </c:pt>
                <c:pt idx="1303">
                  <c:v>40543</c:v>
                </c:pt>
                <c:pt idx="1304">
                  <c:v>40546</c:v>
                </c:pt>
                <c:pt idx="1305">
                  <c:v>40547</c:v>
                </c:pt>
                <c:pt idx="1306">
                  <c:v>40548</c:v>
                </c:pt>
                <c:pt idx="1307">
                  <c:v>40549</c:v>
                </c:pt>
                <c:pt idx="1308">
                  <c:v>40550</c:v>
                </c:pt>
                <c:pt idx="1309">
                  <c:v>40553</c:v>
                </c:pt>
                <c:pt idx="1310">
                  <c:v>40554</c:v>
                </c:pt>
                <c:pt idx="1311">
                  <c:v>40555</c:v>
                </c:pt>
                <c:pt idx="1312">
                  <c:v>40556</c:v>
                </c:pt>
                <c:pt idx="1313">
                  <c:v>40557</c:v>
                </c:pt>
                <c:pt idx="1314">
                  <c:v>40560</c:v>
                </c:pt>
                <c:pt idx="1315">
                  <c:v>40561</c:v>
                </c:pt>
                <c:pt idx="1316">
                  <c:v>40562</c:v>
                </c:pt>
                <c:pt idx="1317">
                  <c:v>40563</c:v>
                </c:pt>
                <c:pt idx="1318">
                  <c:v>40564</c:v>
                </c:pt>
                <c:pt idx="1319">
                  <c:v>40567</c:v>
                </c:pt>
                <c:pt idx="1320">
                  <c:v>40568</c:v>
                </c:pt>
                <c:pt idx="1321">
                  <c:v>40569</c:v>
                </c:pt>
                <c:pt idx="1322">
                  <c:v>40570</c:v>
                </c:pt>
                <c:pt idx="1323">
                  <c:v>40571</c:v>
                </c:pt>
                <c:pt idx="1324">
                  <c:v>40574</c:v>
                </c:pt>
                <c:pt idx="1325">
                  <c:v>40575</c:v>
                </c:pt>
                <c:pt idx="1326">
                  <c:v>40576</c:v>
                </c:pt>
                <c:pt idx="1327">
                  <c:v>40577</c:v>
                </c:pt>
                <c:pt idx="1328">
                  <c:v>40578</c:v>
                </c:pt>
                <c:pt idx="1329">
                  <c:v>40581</c:v>
                </c:pt>
                <c:pt idx="1330">
                  <c:v>40582</c:v>
                </c:pt>
                <c:pt idx="1331">
                  <c:v>40583</c:v>
                </c:pt>
                <c:pt idx="1332">
                  <c:v>40584</c:v>
                </c:pt>
                <c:pt idx="1333">
                  <c:v>40585</c:v>
                </c:pt>
                <c:pt idx="1334">
                  <c:v>40588</c:v>
                </c:pt>
                <c:pt idx="1335">
                  <c:v>40589</c:v>
                </c:pt>
                <c:pt idx="1336">
                  <c:v>40590</c:v>
                </c:pt>
                <c:pt idx="1337">
                  <c:v>40591</c:v>
                </c:pt>
                <c:pt idx="1338">
                  <c:v>40592</c:v>
                </c:pt>
                <c:pt idx="1339">
                  <c:v>40595</c:v>
                </c:pt>
                <c:pt idx="1340">
                  <c:v>40596</c:v>
                </c:pt>
                <c:pt idx="1341">
                  <c:v>40597</c:v>
                </c:pt>
                <c:pt idx="1342">
                  <c:v>40598</c:v>
                </c:pt>
                <c:pt idx="1343">
                  <c:v>40599</c:v>
                </c:pt>
                <c:pt idx="1344">
                  <c:v>40602</c:v>
                </c:pt>
                <c:pt idx="1345">
                  <c:v>40603</c:v>
                </c:pt>
                <c:pt idx="1346">
                  <c:v>40604</c:v>
                </c:pt>
                <c:pt idx="1347">
                  <c:v>40605</c:v>
                </c:pt>
                <c:pt idx="1348">
                  <c:v>40606</c:v>
                </c:pt>
                <c:pt idx="1349">
                  <c:v>40609</c:v>
                </c:pt>
                <c:pt idx="1350">
                  <c:v>40610</c:v>
                </c:pt>
                <c:pt idx="1351">
                  <c:v>40611</c:v>
                </c:pt>
                <c:pt idx="1352">
                  <c:v>40612</c:v>
                </c:pt>
                <c:pt idx="1353">
                  <c:v>40613</c:v>
                </c:pt>
                <c:pt idx="1354">
                  <c:v>40616</c:v>
                </c:pt>
                <c:pt idx="1355">
                  <c:v>40617</c:v>
                </c:pt>
                <c:pt idx="1356">
                  <c:v>40618</c:v>
                </c:pt>
                <c:pt idx="1357">
                  <c:v>40619</c:v>
                </c:pt>
                <c:pt idx="1358">
                  <c:v>40620</c:v>
                </c:pt>
                <c:pt idx="1359">
                  <c:v>40623</c:v>
                </c:pt>
                <c:pt idx="1360">
                  <c:v>40624</c:v>
                </c:pt>
                <c:pt idx="1361">
                  <c:v>40625</c:v>
                </c:pt>
                <c:pt idx="1362">
                  <c:v>40626</c:v>
                </c:pt>
                <c:pt idx="1363">
                  <c:v>40627</c:v>
                </c:pt>
                <c:pt idx="1364">
                  <c:v>40630</c:v>
                </c:pt>
                <c:pt idx="1365">
                  <c:v>40631</c:v>
                </c:pt>
                <c:pt idx="1366">
                  <c:v>40632</c:v>
                </c:pt>
                <c:pt idx="1367">
                  <c:v>40633</c:v>
                </c:pt>
                <c:pt idx="1368">
                  <c:v>40634</c:v>
                </c:pt>
                <c:pt idx="1369">
                  <c:v>40637</c:v>
                </c:pt>
                <c:pt idx="1370">
                  <c:v>40638</c:v>
                </c:pt>
                <c:pt idx="1371">
                  <c:v>40639</c:v>
                </c:pt>
                <c:pt idx="1372">
                  <c:v>40640</c:v>
                </c:pt>
                <c:pt idx="1373">
                  <c:v>40641</c:v>
                </c:pt>
                <c:pt idx="1374">
                  <c:v>40644</c:v>
                </c:pt>
                <c:pt idx="1375">
                  <c:v>40645</c:v>
                </c:pt>
                <c:pt idx="1376">
                  <c:v>40646</c:v>
                </c:pt>
                <c:pt idx="1377">
                  <c:v>40647</c:v>
                </c:pt>
                <c:pt idx="1378">
                  <c:v>40648</c:v>
                </c:pt>
                <c:pt idx="1379">
                  <c:v>40651</c:v>
                </c:pt>
                <c:pt idx="1380">
                  <c:v>40652</c:v>
                </c:pt>
                <c:pt idx="1381">
                  <c:v>40653</c:v>
                </c:pt>
                <c:pt idx="1382">
                  <c:v>40654</c:v>
                </c:pt>
                <c:pt idx="1383">
                  <c:v>40655</c:v>
                </c:pt>
                <c:pt idx="1384">
                  <c:v>40658</c:v>
                </c:pt>
                <c:pt idx="1385">
                  <c:v>40659</c:v>
                </c:pt>
                <c:pt idx="1386">
                  <c:v>40660</c:v>
                </c:pt>
                <c:pt idx="1387">
                  <c:v>40661</c:v>
                </c:pt>
                <c:pt idx="1388">
                  <c:v>40662</c:v>
                </c:pt>
                <c:pt idx="1389">
                  <c:v>40665</c:v>
                </c:pt>
                <c:pt idx="1390">
                  <c:v>40666</c:v>
                </c:pt>
                <c:pt idx="1391">
                  <c:v>40667</c:v>
                </c:pt>
                <c:pt idx="1392">
                  <c:v>40668</c:v>
                </c:pt>
                <c:pt idx="1393">
                  <c:v>40669</c:v>
                </c:pt>
                <c:pt idx="1394">
                  <c:v>40672</c:v>
                </c:pt>
                <c:pt idx="1395">
                  <c:v>40673</c:v>
                </c:pt>
                <c:pt idx="1396">
                  <c:v>40674</c:v>
                </c:pt>
                <c:pt idx="1397">
                  <c:v>40675</c:v>
                </c:pt>
                <c:pt idx="1398">
                  <c:v>40676</c:v>
                </c:pt>
                <c:pt idx="1399">
                  <c:v>40679</c:v>
                </c:pt>
                <c:pt idx="1400">
                  <c:v>40680</c:v>
                </c:pt>
                <c:pt idx="1401">
                  <c:v>40681</c:v>
                </c:pt>
                <c:pt idx="1402">
                  <c:v>40682</c:v>
                </c:pt>
                <c:pt idx="1403">
                  <c:v>40683</c:v>
                </c:pt>
                <c:pt idx="1404">
                  <c:v>40686</c:v>
                </c:pt>
                <c:pt idx="1405">
                  <c:v>40687</c:v>
                </c:pt>
                <c:pt idx="1406">
                  <c:v>40688</c:v>
                </c:pt>
                <c:pt idx="1407">
                  <c:v>40689</c:v>
                </c:pt>
                <c:pt idx="1408">
                  <c:v>40690</c:v>
                </c:pt>
                <c:pt idx="1409">
                  <c:v>40693</c:v>
                </c:pt>
                <c:pt idx="1410">
                  <c:v>40694</c:v>
                </c:pt>
                <c:pt idx="1411">
                  <c:v>40695</c:v>
                </c:pt>
                <c:pt idx="1412">
                  <c:v>40696</c:v>
                </c:pt>
                <c:pt idx="1413">
                  <c:v>40697</c:v>
                </c:pt>
                <c:pt idx="1414">
                  <c:v>40700</c:v>
                </c:pt>
                <c:pt idx="1415">
                  <c:v>40701</c:v>
                </c:pt>
                <c:pt idx="1416">
                  <c:v>40702</c:v>
                </c:pt>
                <c:pt idx="1417">
                  <c:v>40703</c:v>
                </c:pt>
                <c:pt idx="1418">
                  <c:v>40704</c:v>
                </c:pt>
                <c:pt idx="1419">
                  <c:v>40707</c:v>
                </c:pt>
                <c:pt idx="1420">
                  <c:v>40708</c:v>
                </c:pt>
                <c:pt idx="1421">
                  <c:v>40709</c:v>
                </c:pt>
                <c:pt idx="1422">
                  <c:v>40710</c:v>
                </c:pt>
                <c:pt idx="1423">
                  <c:v>40711</c:v>
                </c:pt>
                <c:pt idx="1424">
                  <c:v>40714</c:v>
                </c:pt>
                <c:pt idx="1425">
                  <c:v>40715</c:v>
                </c:pt>
                <c:pt idx="1426">
                  <c:v>40716</c:v>
                </c:pt>
                <c:pt idx="1427">
                  <c:v>40717</c:v>
                </c:pt>
                <c:pt idx="1428">
                  <c:v>40718</c:v>
                </c:pt>
                <c:pt idx="1429">
                  <c:v>40721</c:v>
                </c:pt>
                <c:pt idx="1430">
                  <c:v>40722</c:v>
                </c:pt>
                <c:pt idx="1431">
                  <c:v>40723</c:v>
                </c:pt>
                <c:pt idx="1432">
                  <c:v>40724</c:v>
                </c:pt>
                <c:pt idx="1433">
                  <c:v>40725</c:v>
                </c:pt>
                <c:pt idx="1434">
                  <c:v>40728</c:v>
                </c:pt>
                <c:pt idx="1435">
                  <c:v>40729</c:v>
                </c:pt>
                <c:pt idx="1436">
                  <c:v>40730</c:v>
                </c:pt>
                <c:pt idx="1437">
                  <c:v>40731</c:v>
                </c:pt>
                <c:pt idx="1438">
                  <c:v>40732</c:v>
                </c:pt>
                <c:pt idx="1439">
                  <c:v>40735</c:v>
                </c:pt>
                <c:pt idx="1440">
                  <c:v>40736</c:v>
                </c:pt>
                <c:pt idx="1441">
                  <c:v>40737</c:v>
                </c:pt>
                <c:pt idx="1442">
                  <c:v>40738</c:v>
                </c:pt>
                <c:pt idx="1443">
                  <c:v>40739</c:v>
                </c:pt>
                <c:pt idx="1444">
                  <c:v>40742</c:v>
                </c:pt>
                <c:pt idx="1445">
                  <c:v>40743</c:v>
                </c:pt>
                <c:pt idx="1446">
                  <c:v>40744</c:v>
                </c:pt>
                <c:pt idx="1447">
                  <c:v>40745</c:v>
                </c:pt>
                <c:pt idx="1448">
                  <c:v>40746</c:v>
                </c:pt>
                <c:pt idx="1449">
                  <c:v>40749</c:v>
                </c:pt>
                <c:pt idx="1450">
                  <c:v>40750</c:v>
                </c:pt>
                <c:pt idx="1451">
                  <c:v>40751</c:v>
                </c:pt>
                <c:pt idx="1452">
                  <c:v>40752</c:v>
                </c:pt>
                <c:pt idx="1453">
                  <c:v>40753</c:v>
                </c:pt>
                <c:pt idx="1454">
                  <c:v>40756</c:v>
                </c:pt>
                <c:pt idx="1455">
                  <c:v>40757</c:v>
                </c:pt>
                <c:pt idx="1456">
                  <c:v>40758</c:v>
                </c:pt>
                <c:pt idx="1457">
                  <c:v>40759</c:v>
                </c:pt>
                <c:pt idx="1458">
                  <c:v>40760</c:v>
                </c:pt>
                <c:pt idx="1459">
                  <c:v>40763</c:v>
                </c:pt>
                <c:pt idx="1460">
                  <c:v>40764</c:v>
                </c:pt>
                <c:pt idx="1461">
                  <c:v>40765</c:v>
                </c:pt>
                <c:pt idx="1462">
                  <c:v>40766</c:v>
                </c:pt>
                <c:pt idx="1463">
                  <c:v>40767</c:v>
                </c:pt>
                <c:pt idx="1464">
                  <c:v>40770</c:v>
                </c:pt>
                <c:pt idx="1465">
                  <c:v>40771</c:v>
                </c:pt>
                <c:pt idx="1466">
                  <c:v>40772</c:v>
                </c:pt>
                <c:pt idx="1467">
                  <c:v>40773</c:v>
                </c:pt>
                <c:pt idx="1468">
                  <c:v>40774</c:v>
                </c:pt>
                <c:pt idx="1469">
                  <c:v>40777</c:v>
                </c:pt>
                <c:pt idx="1470">
                  <c:v>40778</c:v>
                </c:pt>
                <c:pt idx="1471">
                  <c:v>40779</c:v>
                </c:pt>
                <c:pt idx="1472">
                  <c:v>40780</c:v>
                </c:pt>
                <c:pt idx="1473">
                  <c:v>40781</c:v>
                </c:pt>
                <c:pt idx="1474">
                  <c:v>40784</c:v>
                </c:pt>
                <c:pt idx="1475">
                  <c:v>40785</c:v>
                </c:pt>
                <c:pt idx="1476">
                  <c:v>40786</c:v>
                </c:pt>
                <c:pt idx="1477">
                  <c:v>40787</c:v>
                </c:pt>
                <c:pt idx="1478">
                  <c:v>40788</c:v>
                </c:pt>
                <c:pt idx="1479">
                  <c:v>40791</c:v>
                </c:pt>
                <c:pt idx="1480">
                  <c:v>40792</c:v>
                </c:pt>
                <c:pt idx="1481">
                  <c:v>40793</c:v>
                </c:pt>
                <c:pt idx="1482">
                  <c:v>40794</c:v>
                </c:pt>
                <c:pt idx="1483">
                  <c:v>40795</c:v>
                </c:pt>
                <c:pt idx="1484">
                  <c:v>40798</c:v>
                </c:pt>
                <c:pt idx="1485">
                  <c:v>40799</c:v>
                </c:pt>
                <c:pt idx="1486">
                  <c:v>40800</c:v>
                </c:pt>
                <c:pt idx="1487">
                  <c:v>40801</c:v>
                </c:pt>
                <c:pt idx="1488">
                  <c:v>40802</c:v>
                </c:pt>
                <c:pt idx="1489">
                  <c:v>40805</c:v>
                </c:pt>
                <c:pt idx="1490">
                  <c:v>40806</c:v>
                </c:pt>
                <c:pt idx="1491">
                  <c:v>40807</c:v>
                </c:pt>
                <c:pt idx="1492">
                  <c:v>40808</c:v>
                </c:pt>
                <c:pt idx="1493">
                  <c:v>40809</c:v>
                </c:pt>
                <c:pt idx="1494">
                  <c:v>40812</c:v>
                </c:pt>
                <c:pt idx="1495">
                  <c:v>40813</c:v>
                </c:pt>
                <c:pt idx="1496">
                  <c:v>40814</c:v>
                </c:pt>
                <c:pt idx="1497">
                  <c:v>40815</c:v>
                </c:pt>
                <c:pt idx="1498">
                  <c:v>40816</c:v>
                </c:pt>
                <c:pt idx="1499">
                  <c:v>40819</c:v>
                </c:pt>
                <c:pt idx="1500">
                  <c:v>40820</c:v>
                </c:pt>
                <c:pt idx="1501">
                  <c:v>40821</c:v>
                </c:pt>
                <c:pt idx="1502">
                  <c:v>40822</c:v>
                </c:pt>
                <c:pt idx="1503">
                  <c:v>40823</c:v>
                </c:pt>
                <c:pt idx="1504">
                  <c:v>40826</c:v>
                </c:pt>
                <c:pt idx="1505">
                  <c:v>40827</c:v>
                </c:pt>
                <c:pt idx="1506">
                  <c:v>40828</c:v>
                </c:pt>
                <c:pt idx="1507">
                  <c:v>40829</c:v>
                </c:pt>
                <c:pt idx="1508">
                  <c:v>40830</c:v>
                </c:pt>
                <c:pt idx="1509">
                  <c:v>40833</c:v>
                </c:pt>
                <c:pt idx="1510">
                  <c:v>40834</c:v>
                </c:pt>
                <c:pt idx="1511">
                  <c:v>40835</c:v>
                </c:pt>
                <c:pt idx="1512">
                  <c:v>40836</c:v>
                </c:pt>
                <c:pt idx="1513">
                  <c:v>40837</c:v>
                </c:pt>
                <c:pt idx="1514">
                  <c:v>40840</c:v>
                </c:pt>
                <c:pt idx="1515">
                  <c:v>40841</c:v>
                </c:pt>
                <c:pt idx="1516">
                  <c:v>40842</c:v>
                </c:pt>
                <c:pt idx="1517">
                  <c:v>40843</c:v>
                </c:pt>
                <c:pt idx="1518">
                  <c:v>40844</c:v>
                </c:pt>
                <c:pt idx="1519">
                  <c:v>40847</c:v>
                </c:pt>
                <c:pt idx="1520">
                  <c:v>40848</c:v>
                </c:pt>
                <c:pt idx="1521">
                  <c:v>40849</c:v>
                </c:pt>
                <c:pt idx="1522">
                  <c:v>40850</c:v>
                </c:pt>
                <c:pt idx="1523">
                  <c:v>40851</c:v>
                </c:pt>
                <c:pt idx="1524">
                  <c:v>40854</c:v>
                </c:pt>
                <c:pt idx="1525">
                  <c:v>40855</c:v>
                </c:pt>
                <c:pt idx="1526">
                  <c:v>40856</c:v>
                </c:pt>
                <c:pt idx="1527">
                  <c:v>40857</c:v>
                </c:pt>
                <c:pt idx="1528">
                  <c:v>40858</c:v>
                </c:pt>
                <c:pt idx="1529">
                  <c:v>40861</c:v>
                </c:pt>
                <c:pt idx="1530">
                  <c:v>40862</c:v>
                </c:pt>
                <c:pt idx="1531">
                  <c:v>40863</c:v>
                </c:pt>
                <c:pt idx="1532">
                  <c:v>40864</c:v>
                </c:pt>
                <c:pt idx="1533">
                  <c:v>40865</c:v>
                </c:pt>
                <c:pt idx="1534">
                  <c:v>40868</c:v>
                </c:pt>
                <c:pt idx="1535">
                  <c:v>40869</c:v>
                </c:pt>
                <c:pt idx="1536">
                  <c:v>40870</c:v>
                </c:pt>
                <c:pt idx="1537">
                  <c:v>40871</c:v>
                </c:pt>
                <c:pt idx="1538">
                  <c:v>40872</c:v>
                </c:pt>
                <c:pt idx="1539">
                  <c:v>40875</c:v>
                </c:pt>
                <c:pt idx="1540">
                  <c:v>40876</c:v>
                </c:pt>
                <c:pt idx="1541">
                  <c:v>40877</c:v>
                </c:pt>
                <c:pt idx="1542">
                  <c:v>40878</c:v>
                </c:pt>
                <c:pt idx="1543">
                  <c:v>40879</c:v>
                </c:pt>
                <c:pt idx="1544">
                  <c:v>40882</c:v>
                </c:pt>
                <c:pt idx="1545">
                  <c:v>40883</c:v>
                </c:pt>
                <c:pt idx="1546">
                  <c:v>40884</c:v>
                </c:pt>
                <c:pt idx="1547">
                  <c:v>40885</c:v>
                </c:pt>
                <c:pt idx="1548">
                  <c:v>40886</c:v>
                </c:pt>
                <c:pt idx="1549">
                  <c:v>40889</c:v>
                </c:pt>
                <c:pt idx="1550">
                  <c:v>40890</c:v>
                </c:pt>
                <c:pt idx="1551">
                  <c:v>40891</c:v>
                </c:pt>
                <c:pt idx="1552">
                  <c:v>40892</c:v>
                </c:pt>
                <c:pt idx="1553">
                  <c:v>40893</c:v>
                </c:pt>
                <c:pt idx="1554">
                  <c:v>40896</c:v>
                </c:pt>
                <c:pt idx="1555">
                  <c:v>40897</c:v>
                </c:pt>
                <c:pt idx="1556">
                  <c:v>40898</c:v>
                </c:pt>
                <c:pt idx="1557">
                  <c:v>40899</c:v>
                </c:pt>
                <c:pt idx="1558">
                  <c:v>40900</c:v>
                </c:pt>
                <c:pt idx="1559">
                  <c:v>40903</c:v>
                </c:pt>
                <c:pt idx="1560">
                  <c:v>40904</c:v>
                </c:pt>
                <c:pt idx="1561">
                  <c:v>40905</c:v>
                </c:pt>
                <c:pt idx="1562">
                  <c:v>40906</c:v>
                </c:pt>
                <c:pt idx="1563">
                  <c:v>40907</c:v>
                </c:pt>
                <c:pt idx="1564">
                  <c:v>40910</c:v>
                </c:pt>
                <c:pt idx="1565">
                  <c:v>40911</c:v>
                </c:pt>
                <c:pt idx="1566">
                  <c:v>40912</c:v>
                </c:pt>
                <c:pt idx="1567">
                  <c:v>40913</c:v>
                </c:pt>
                <c:pt idx="1568">
                  <c:v>40914</c:v>
                </c:pt>
                <c:pt idx="1569">
                  <c:v>40917</c:v>
                </c:pt>
                <c:pt idx="1570">
                  <c:v>40918</c:v>
                </c:pt>
                <c:pt idx="1571">
                  <c:v>40919</c:v>
                </c:pt>
                <c:pt idx="1572">
                  <c:v>40920</c:v>
                </c:pt>
                <c:pt idx="1573">
                  <c:v>40921</c:v>
                </c:pt>
                <c:pt idx="1574">
                  <c:v>40924</c:v>
                </c:pt>
                <c:pt idx="1575">
                  <c:v>40925</c:v>
                </c:pt>
                <c:pt idx="1576">
                  <c:v>40926</c:v>
                </c:pt>
                <c:pt idx="1577">
                  <c:v>40927</c:v>
                </c:pt>
                <c:pt idx="1578">
                  <c:v>40928</c:v>
                </c:pt>
                <c:pt idx="1579">
                  <c:v>40931</c:v>
                </c:pt>
                <c:pt idx="1580">
                  <c:v>40932</c:v>
                </c:pt>
                <c:pt idx="1581">
                  <c:v>40933</c:v>
                </c:pt>
                <c:pt idx="1582">
                  <c:v>40934</c:v>
                </c:pt>
                <c:pt idx="1583">
                  <c:v>40935</c:v>
                </c:pt>
                <c:pt idx="1584">
                  <c:v>40938</c:v>
                </c:pt>
                <c:pt idx="1585">
                  <c:v>40939</c:v>
                </c:pt>
                <c:pt idx="1586">
                  <c:v>40940</c:v>
                </c:pt>
                <c:pt idx="1587">
                  <c:v>40941</c:v>
                </c:pt>
                <c:pt idx="1588">
                  <c:v>40942</c:v>
                </c:pt>
                <c:pt idx="1589">
                  <c:v>40945</c:v>
                </c:pt>
                <c:pt idx="1590">
                  <c:v>40946</c:v>
                </c:pt>
                <c:pt idx="1591">
                  <c:v>40947</c:v>
                </c:pt>
                <c:pt idx="1592">
                  <c:v>40948</c:v>
                </c:pt>
                <c:pt idx="1593">
                  <c:v>40949</c:v>
                </c:pt>
                <c:pt idx="1594">
                  <c:v>40952</c:v>
                </c:pt>
                <c:pt idx="1595">
                  <c:v>40953</c:v>
                </c:pt>
                <c:pt idx="1596">
                  <c:v>40954</c:v>
                </c:pt>
                <c:pt idx="1597">
                  <c:v>40955</c:v>
                </c:pt>
                <c:pt idx="1598">
                  <c:v>40956</c:v>
                </c:pt>
                <c:pt idx="1599">
                  <c:v>40959</c:v>
                </c:pt>
                <c:pt idx="1600">
                  <c:v>40960</c:v>
                </c:pt>
                <c:pt idx="1601">
                  <c:v>40961</c:v>
                </c:pt>
                <c:pt idx="1602">
                  <c:v>40962</c:v>
                </c:pt>
                <c:pt idx="1603">
                  <c:v>40963</c:v>
                </c:pt>
                <c:pt idx="1604">
                  <c:v>40966</c:v>
                </c:pt>
                <c:pt idx="1605">
                  <c:v>40967</c:v>
                </c:pt>
                <c:pt idx="1606">
                  <c:v>40968</c:v>
                </c:pt>
                <c:pt idx="1607">
                  <c:v>40969</c:v>
                </c:pt>
                <c:pt idx="1608">
                  <c:v>40970</c:v>
                </c:pt>
                <c:pt idx="1609">
                  <c:v>40973</c:v>
                </c:pt>
                <c:pt idx="1610">
                  <c:v>40974</c:v>
                </c:pt>
                <c:pt idx="1611">
                  <c:v>40975</c:v>
                </c:pt>
                <c:pt idx="1612">
                  <c:v>40976</c:v>
                </c:pt>
                <c:pt idx="1613">
                  <c:v>40977</c:v>
                </c:pt>
                <c:pt idx="1614">
                  <c:v>40980</c:v>
                </c:pt>
                <c:pt idx="1615">
                  <c:v>40981</c:v>
                </c:pt>
                <c:pt idx="1616">
                  <c:v>40982</c:v>
                </c:pt>
                <c:pt idx="1617">
                  <c:v>40983</c:v>
                </c:pt>
                <c:pt idx="1618">
                  <c:v>40984</c:v>
                </c:pt>
                <c:pt idx="1619">
                  <c:v>40987</c:v>
                </c:pt>
                <c:pt idx="1620">
                  <c:v>40988</c:v>
                </c:pt>
                <c:pt idx="1621">
                  <c:v>40989</c:v>
                </c:pt>
                <c:pt idx="1622">
                  <c:v>40990</c:v>
                </c:pt>
                <c:pt idx="1623">
                  <c:v>40991</c:v>
                </c:pt>
                <c:pt idx="1624">
                  <c:v>40994</c:v>
                </c:pt>
                <c:pt idx="1625">
                  <c:v>40995</c:v>
                </c:pt>
                <c:pt idx="1626">
                  <c:v>40996</c:v>
                </c:pt>
                <c:pt idx="1627">
                  <c:v>40997</c:v>
                </c:pt>
                <c:pt idx="1628">
                  <c:v>40998</c:v>
                </c:pt>
                <c:pt idx="1629">
                  <c:v>41001</c:v>
                </c:pt>
                <c:pt idx="1630">
                  <c:v>41002</c:v>
                </c:pt>
                <c:pt idx="1631">
                  <c:v>41003</c:v>
                </c:pt>
                <c:pt idx="1632">
                  <c:v>41004</c:v>
                </c:pt>
                <c:pt idx="1633">
                  <c:v>41005</c:v>
                </c:pt>
                <c:pt idx="1634">
                  <c:v>41008</c:v>
                </c:pt>
                <c:pt idx="1635">
                  <c:v>41009</c:v>
                </c:pt>
                <c:pt idx="1636">
                  <c:v>41010</c:v>
                </c:pt>
                <c:pt idx="1637">
                  <c:v>41011</c:v>
                </c:pt>
                <c:pt idx="1638">
                  <c:v>41012</c:v>
                </c:pt>
                <c:pt idx="1639">
                  <c:v>41015</c:v>
                </c:pt>
                <c:pt idx="1640">
                  <c:v>41016</c:v>
                </c:pt>
                <c:pt idx="1641">
                  <c:v>41017</c:v>
                </c:pt>
                <c:pt idx="1642">
                  <c:v>41018</c:v>
                </c:pt>
                <c:pt idx="1643">
                  <c:v>41019</c:v>
                </c:pt>
                <c:pt idx="1644">
                  <c:v>41022</c:v>
                </c:pt>
                <c:pt idx="1645">
                  <c:v>41023</c:v>
                </c:pt>
                <c:pt idx="1646">
                  <c:v>41024</c:v>
                </c:pt>
                <c:pt idx="1647">
                  <c:v>41025</c:v>
                </c:pt>
                <c:pt idx="1648">
                  <c:v>41026</c:v>
                </c:pt>
                <c:pt idx="1649">
                  <c:v>41029</c:v>
                </c:pt>
                <c:pt idx="1650">
                  <c:v>41030</c:v>
                </c:pt>
                <c:pt idx="1651">
                  <c:v>41031</c:v>
                </c:pt>
                <c:pt idx="1652">
                  <c:v>41032</c:v>
                </c:pt>
                <c:pt idx="1653">
                  <c:v>41033</c:v>
                </c:pt>
                <c:pt idx="1654">
                  <c:v>41036</c:v>
                </c:pt>
                <c:pt idx="1655">
                  <c:v>41037</c:v>
                </c:pt>
                <c:pt idx="1656">
                  <c:v>41038</c:v>
                </c:pt>
                <c:pt idx="1657">
                  <c:v>41039</c:v>
                </c:pt>
                <c:pt idx="1658">
                  <c:v>41040</c:v>
                </c:pt>
                <c:pt idx="1659">
                  <c:v>41043</c:v>
                </c:pt>
                <c:pt idx="1660">
                  <c:v>41044</c:v>
                </c:pt>
                <c:pt idx="1661">
                  <c:v>41045</c:v>
                </c:pt>
                <c:pt idx="1662">
                  <c:v>41046</c:v>
                </c:pt>
                <c:pt idx="1663">
                  <c:v>41047</c:v>
                </c:pt>
                <c:pt idx="1664">
                  <c:v>41050</c:v>
                </c:pt>
                <c:pt idx="1665">
                  <c:v>41051</c:v>
                </c:pt>
                <c:pt idx="1666">
                  <c:v>41052</c:v>
                </c:pt>
                <c:pt idx="1667">
                  <c:v>41053</c:v>
                </c:pt>
                <c:pt idx="1668">
                  <c:v>41054</c:v>
                </c:pt>
                <c:pt idx="1669">
                  <c:v>41057</c:v>
                </c:pt>
                <c:pt idx="1670">
                  <c:v>41058</c:v>
                </c:pt>
                <c:pt idx="1671">
                  <c:v>41059</c:v>
                </c:pt>
                <c:pt idx="1672">
                  <c:v>41060</c:v>
                </c:pt>
                <c:pt idx="1673">
                  <c:v>41061</c:v>
                </c:pt>
                <c:pt idx="1674">
                  <c:v>41064</c:v>
                </c:pt>
                <c:pt idx="1675">
                  <c:v>41065</c:v>
                </c:pt>
                <c:pt idx="1676">
                  <c:v>41066</c:v>
                </c:pt>
                <c:pt idx="1677">
                  <c:v>41067</c:v>
                </c:pt>
                <c:pt idx="1678">
                  <c:v>41068</c:v>
                </c:pt>
                <c:pt idx="1679">
                  <c:v>41071</c:v>
                </c:pt>
                <c:pt idx="1680">
                  <c:v>41072</c:v>
                </c:pt>
                <c:pt idx="1681">
                  <c:v>41073</c:v>
                </c:pt>
                <c:pt idx="1682">
                  <c:v>41074</c:v>
                </c:pt>
                <c:pt idx="1683">
                  <c:v>41075</c:v>
                </c:pt>
                <c:pt idx="1684">
                  <c:v>41078</c:v>
                </c:pt>
                <c:pt idx="1685">
                  <c:v>41079</c:v>
                </c:pt>
                <c:pt idx="1686">
                  <c:v>41080</c:v>
                </c:pt>
                <c:pt idx="1687">
                  <c:v>41081</c:v>
                </c:pt>
                <c:pt idx="1688">
                  <c:v>41082</c:v>
                </c:pt>
                <c:pt idx="1689">
                  <c:v>41085</c:v>
                </c:pt>
                <c:pt idx="1690">
                  <c:v>41086</c:v>
                </c:pt>
                <c:pt idx="1691">
                  <c:v>41087</c:v>
                </c:pt>
                <c:pt idx="1692">
                  <c:v>41088</c:v>
                </c:pt>
                <c:pt idx="1693">
                  <c:v>41089</c:v>
                </c:pt>
                <c:pt idx="1694">
                  <c:v>41092</c:v>
                </c:pt>
                <c:pt idx="1695">
                  <c:v>41093</c:v>
                </c:pt>
                <c:pt idx="1696">
                  <c:v>41094</c:v>
                </c:pt>
                <c:pt idx="1697">
                  <c:v>41095</c:v>
                </c:pt>
                <c:pt idx="1698">
                  <c:v>41096</c:v>
                </c:pt>
                <c:pt idx="1699">
                  <c:v>41099</c:v>
                </c:pt>
                <c:pt idx="1700">
                  <c:v>41100</c:v>
                </c:pt>
                <c:pt idx="1701">
                  <c:v>41101</c:v>
                </c:pt>
                <c:pt idx="1702">
                  <c:v>41102</c:v>
                </c:pt>
                <c:pt idx="1703">
                  <c:v>41103</c:v>
                </c:pt>
                <c:pt idx="1704">
                  <c:v>41106</c:v>
                </c:pt>
                <c:pt idx="1705">
                  <c:v>41107</c:v>
                </c:pt>
                <c:pt idx="1706">
                  <c:v>41108</c:v>
                </c:pt>
                <c:pt idx="1707">
                  <c:v>41109</c:v>
                </c:pt>
                <c:pt idx="1708">
                  <c:v>41110</c:v>
                </c:pt>
                <c:pt idx="1709">
                  <c:v>41113</c:v>
                </c:pt>
                <c:pt idx="1710">
                  <c:v>41114</c:v>
                </c:pt>
                <c:pt idx="1711">
                  <c:v>41115</c:v>
                </c:pt>
                <c:pt idx="1712">
                  <c:v>41116</c:v>
                </c:pt>
                <c:pt idx="1713">
                  <c:v>41117</c:v>
                </c:pt>
                <c:pt idx="1714">
                  <c:v>41120</c:v>
                </c:pt>
                <c:pt idx="1715">
                  <c:v>41121</c:v>
                </c:pt>
                <c:pt idx="1716">
                  <c:v>41122</c:v>
                </c:pt>
                <c:pt idx="1717">
                  <c:v>41123</c:v>
                </c:pt>
                <c:pt idx="1718">
                  <c:v>41124</c:v>
                </c:pt>
                <c:pt idx="1719">
                  <c:v>41127</c:v>
                </c:pt>
                <c:pt idx="1720">
                  <c:v>41128</c:v>
                </c:pt>
                <c:pt idx="1721">
                  <c:v>41129</c:v>
                </c:pt>
                <c:pt idx="1722">
                  <c:v>41130</c:v>
                </c:pt>
                <c:pt idx="1723">
                  <c:v>41131</c:v>
                </c:pt>
                <c:pt idx="1724">
                  <c:v>41134</c:v>
                </c:pt>
                <c:pt idx="1725">
                  <c:v>41135</c:v>
                </c:pt>
                <c:pt idx="1726">
                  <c:v>41136</c:v>
                </c:pt>
                <c:pt idx="1727">
                  <c:v>41137</c:v>
                </c:pt>
                <c:pt idx="1728">
                  <c:v>41138</c:v>
                </c:pt>
                <c:pt idx="1729">
                  <c:v>41141</c:v>
                </c:pt>
                <c:pt idx="1730">
                  <c:v>41142</c:v>
                </c:pt>
                <c:pt idx="1731">
                  <c:v>41143</c:v>
                </c:pt>
                <c:pt idx="1732">
                  <c:v>41144</c:v>
                </c:pt>
                <c:pt idx="1733">
                  <c:v>41145</c:v>
                </c:pt>
                <c:pt idx="1734">
                  <c:v>41148</c:v>
                </c:pt>
                <c:pt idx="1735">
                  <c:v>41149</c:v>
                </c:pt>
                <c:pt idx="1736">
                  <c:v>41150</c:v>
                </c:pt>
                <c:pt idx="1737">
                  <c:v>41151</c:v>
                </c:pt>
                <c:pt idx="1738">
                  <c:v>41152</c:v>
                </c:pt>
                <c:pt idx="1739">
                  <c:v>41155</c:v>
                </c:pt>
                <c:pt idx="1740">
                  <c:v>41156</c:v>
                </c:pt>
                <c:pt idx="1741">
                  <c:v>41157</c:v>
                </c:pt>
                <c:pt idx="1742">
                  <c:v>41158</c:v>
                </c:pt>
                <c:pt idx="1743">
                  <c:v>41159</c:v>
                </c:pt>
                <c:pt idx="1744">
                  <c:v>41162</c:v>
                </c:pt>
                <c:pt idx="1745">
                  <c:v>41163</c:v>
                </c:pt>
                <c:pt idx="1746">
                  <c:v>41164</c:v>
                </c:pt>
                <c:pt idx="1747">
                  <c:v>41165</c:v>
                </c:pt>
                <c:pt idx="1748">
                  <c:v>41166</c:v>
                </c:pt>
                <c:pt idx="1749">
                  <c:v>41169</c:v>
                </c:pt>
                <c:pt idx="1750">
                  <c:v>41170</c:v>
                </c:pt>
                <c:pt idx="1751">
                  <c:v>41171</c:v>
                </c:pt>
                <c:pt idx="1752">
                  <c:v>41172</c:v>
                </c:pt>
                <c:pt idx="1753">
                  <c:v>41173</c:v>
                </c:pt>
                <c:pt idx="1754">
                  <c:v>41176</c:v>
                </c:pt>
                <c:pt idx="1755">
                  <c:v>41177</c:v>
                </c:pt>
                <c:pt idx="1756">
                  <c:v>41178</c:v>
                </c:pt>
                <c:pt idx="1757">
                  <c:v>41179</c:v>
                </c:pt>
                <c:pt idx="1758">
                  <c:v>41180</c:v>
                </c:pt>
                <c:pt idx="1759">
                  <c:v>41183</c:v>
                </c:pt>
                <c:pt idx="1760">
                  <c:v>41184</c:v>
                </c:pt>
                <c:pt idx="1761">
                  <c:v>41185</c:v>
                </c:pt>
                <c:pt idx="1762">
                  <c:v>41186</c:v>
                </c:pt>
                <c:pt idx="1763">
                  <c:v>41187</c:v>
                </c:pt>
                <c:pt idx="1764">
                  <c:v>41190</c:v>
                </c:pt>
                <c:pt idx="1765">
                  <c:v>41191</c:v>
                </c:pt>
                <c:pt idx="1766">
                  <c:v>41192</c:v>
                </c:pt>
                <c:pt idx="1767">
                  <c:v>41193</c:v>
                </c:pt>
                <c:pt idx="1768">
                  <c:v>41194</c:v>
                </c:pt>
                <c:pt idx="1769">
                  <c:v>41197</c:v>
                </c:pt>
                <c:pt idx="1770">
                  <c:v>41198</c:v>
                </c:pt>
                <c:pt idx="1771">
                  <c:v>41199</c:v>
                </c:pt>
                <c:pt idx="1772">
                  <c:v>41200</c:v>
                </c:pt>
                <c:pt idx="1773">
                  <c:v>41201</c:v>
                </c:pt>
                <c:pt idx="1774">
                  <c:v>41204</c:v>
                </c:pt>
                <c:pt idx="1775">
                  <c:v>41205</c:v>
                </c:pt>
                <c:pt idx="1776">
                  <c:v>41206</c:v>
                </c:pt>
                <c:pt idx="1777">
                  <c:v>41207</c:v>
                </c:pt>
                <c:pt idx="1778">
                  <c:v>41208</c:v>
                </c:pt>
                <c:pt idx="1779">
                  <c:v>41211</c:v>
                </c:pt>
                <c:pt idx="1780">
                  <c:v>41212</c:v>
                </c:pt>
                <c:pt idx="1781">
                  <c:v>41213</c:v>
                </c:pt>
                <c:pt idx="1782">
                  <c:v>41214</c:v>
                </c:pt>
                <c:pt idx="1783">
                  <c:v>41215</c:v>
                </c:pt>
                <c:pt idx="1784">
                  <c:v>41218</c:v>
                </c:pt>
                <c:pt idx="1785">
                  <c:v>41219</c:v>
                </c:pt>
                <c:pt idx="1786">
                  <c:v>41220</c:v>
                </c:pt>
                <c:pt idx="1787">
                  <c:v>41221</c:v>
                </c:pt>
                <c:pt idx="1788">
                  <c:v>41222</c:v>
                </c:pt>
                <c:pt idx="1789">
                  <c:v>41225</c:v>
                </c:pt>
                <c:pt idx="1790">
                  <c:v>41226</c:v>
                </c:pt>
                <c:pt idx="1791">
                  <c:v>41227</c:v>
                </c:pt>
                <c:pt idx="1792">
                  <c:v>41228</c:v>
                </c:pt>
                <c:pt idx="1793">
                  <c:v>41229</c:v>
                </c:pt>
                <c:pt idx="1794">
                  <c:v>41232</c:v>
                </c:pt>
                <c:pt idx="1795">
                  <c:v>41233</c:v>
                </c:pt>
                <c:pt idx="1796">
                  <c:v>41234</c:v>
                </c:pt>
                <c:pt idx="1797">
                  <c:v>41235</c:v>
                </c:pt>
                <c:pt idx="1798">
                  <c:v>41236</c:v>
                </c:pt>
                <c:pt idx="1799">
                  <c:v>41239</c:v>
                </c:pt>
                <c:pt idx="1800">
                  <c:v>41240</c:v>
                </c:pt>
                <c:pt idx="1801">
                  <c:v>41241</c:v>
                </c:pt>
                <c:pt idx="1802">
                  <c:v>41242</c:v>
                </c:pt>
                <c:pt idx="1803">
                  <c:v>41243</c:v>
                </c:pt>
                <c:pt idx="1804">
                  <c:v>41246</c:v>
                </c:pt>
                <c:pt idx="1805">
                  <c:v>41247</c:v>
                </c:pt>
                <c:pt idx="1806">
                  <c:v>41248</c:v>
                </c:pt>
                <c:pt idx="1807">
                  <c:v>41249</c:v>
                </c:pt>
                <c:pt idx="1808">
                  <c:v>41250</c:v>
                </c:pt>
                <c:pt idx="1809">
                  <c:v>41253</c:v>
                </c:pt>
                <c:pt idx="1810">
                  <c:v>41254</c:v>
                </c:pt>
                <c:pt idx="1811">
                  <c:v>41255</c:v>
                </c:pt>
                <c:pt idx="1812">
                  <c:v>41256</c:v>
                </c:pt>
                <c:pt idx="1813">
                  <c:v>41257</c:v>
                </c:pt>
                <c:pt idx="1814">
                  <c:v>41260</c:v>
                </c:pt>
                <c:pt idx="1815">
                  <c:v>41261</c:v>
                </c:pt>
                <c:pt idx="1816">
                  <c:v>41262</c:v>
                </c:pt>
                <c:pt idx="1817">
                  <c:v>41263</c:v>
                </c:pt>
                <c:pt idx="1818">
                  <c:v>41264</c:v>
                </c:pt>
                <c:pt idx="1819">
                  <c:v>41267</c:v>
                </c:pt>
                <c:pt idx="1820">
                  <c:v>41268</c:v>
                </c:pt>
                <c:pt idx="1821">
                  <c:v>41269</c:v>
                </c:pt>
                <c:pt idx="1822">
                  <c:v>41270</c:v>
                </c:pt>
                <c:pt idx="1823">
                  <c:v>41271</c:v>
                </c:pt>
                <c:pt idx="1824">
                  <c:v>41274</c:v>
                </c:pt>
                <c:pt idx="1825">
                  <c:v>41275</c:v>
                </c:pt>
                <c:pt idx="1826">
                  <c:v>41276</c:v>
                </c:pt>
                <c:pt idx="1827">
                  <c:v>41277</c:v>
                </c:pt>
                <c:pt idx="1828">
                  <c:v>41278</c:v>
                </c:pt>
                <c:pt idx="1829">
                  <c:v>41281</c:v>
                </c:pt>
                <c:pt idx="1830">
                  <c:v>41282</c:v>
                </c:pt>
                <c:pt idx="1831">
                  <c:v>41283</c:v>
                </c:pt>
                <c:pt idx="1832">
                  <c:v>41284</c:v>
                </c:pt>
                <c:pt idx="1833">
                  <c:v>41285</c:v>
                </c:pt>
                <c:pt idx="1834">
                  <c:v>41288</c:v>
                </c:pt>
                <c:pt idx="1835">
                  <c:v>41289</c:v>
                </c:pt>
                <c:pt idx="1836">
                  <c:v>41290</c:v>
                </c:pt>
                <c:pt idx="1837">
                  <c:v>41291</c:v>
                </c:pt>
                <c:pt idx="1838">
                  <c:v>41292</c:v>
                </c:pt>
                <c:pt idx="1839">
                  <c:v>41295</c:v>
                </c:pt>
                <c:pt idx="1840">
                  <c:v>41296</c:v>
                </c:pt>
                <c:pt idx="1841">
                  <c:v>41297</c:v>
                </c:pt>
                <c:pt idx="1842">
                  <c:v>41298</c:v>
                </c:pt>
                <c:pt idx="1843">
                  <c:v>41299</c:v>
                </c:pt>
                <c:pt idx="1844">
                  <c:v>41302</c:v>
                </c:pt>
                <c:pt idx="1845">
                  <c:v>41303</c:v>
                </c:pt>
                <c:pt idx="1846">
                  <c:v>41304</c:v>
                </c:pt>
                <c:pt idx="1847">
                  <c:v>41305</c:v>
                </c:pt>
                <c:pt idx="1848">
                  <c:v>41306</c:v>
                </c:pt>
                <c:pt idx="1849">
                  <c:v>41309</c:v>
                </c:pt>
                <c:pt idx="1850">
                  <c:v>41310</c:v>
                </c:pt>
                <c:pt idx="1851">
                  <c:v>41311</c:v>
                </c:pt>
                <c:pt idx="1852">
                  <c:v>41312</c:v>
                </c:pt>
                <c:pt idx="1853">
                  <c:v>41313</c:v>
                </c:pt>
                <c:pt idx="1854">
                  <c:v>41316</c:v>
                </c:pt>
                <c:pt idx="1855">
                  <c:v>41317</c:v>
                </c:pt>
                <c:pt idx="1856">
                  <c:v>41318</c:v>
                </c:pt>
                <c:pt idx="1857">
                  <c:v>41319</c:v>
                </c:pt>
                <c:pt idx="1858">
                  <c:v>41320</c:v>
                </c:pt>
                <c:pt idx="1859">
                  <c:v>41323</c:v>
                </c:pt>
                <c:pt idx="1860">
                  <c:v>41324</c:v>
                </c:pt>
                <c:pt idx="1861">
                  <c:v>41325</c:v>
                </c:pt>
                <c:pt idx="1862">
                  <c:v>41326</c:v>
                </c:pt>
                <c:pt idx="1863">
                  <c:v>41327</c:v>
                </c:pt>
                <c:pt idx="1864">
                  <c:v>41330</c:v>
                </c:pt>
                <c:pt idx="1865">
                  <c:v>41331</c:v>
                </c:pt>
                <c:pt idx="1866">
                  <c:v>41332</c:v>
                </c:pt>
                <c:pt idx="1867">
                  <c:v>41333</c:v>
                </c:pt>
                <c:pt idx="1868">
                  <c:v>41334</c:v>
                </c:pt>
                <c:pt idx="1869">
                  <c:v>41337</c:v>
                </c:pt>
                <c:pt idx="1870">
                  <c:v>41338</c:v>
                </c:pt>
                <c:pt idx="1871">
                  <c:v>41339</c:v>
                </c:pt>
                <c:pt idx="1872">
                  <c:v>41340</c:v>
                </c:pt>
                <c:pt idx="1873">
                  <c:v>41341</c:v>
                </c:pt>
                <c:pt idx="1874">
                  <c:v>41344</c:v>
                </c:pt>
                <c:pt idx="1875">
                  <c:v>41345</c:v>
                </c:pt>
                <c:pt idx="1876">
                  <c:v>41346</c:v>
                </c:pt>
                <c:pt idx="1877">
                  <c:v>41347</c:v>
                </c:pt>
                <c:pt idx="1878">
                  <c:v>41348</c:v>
                </c:pt>
                <c:pt idx="1879">
                  <c:v>41351</c:v>
                </c:pt>
                <c:pt idx="1880">
                  <c:v>41352</c:v>
                </c:pt>
                <c:pt idx="1881">
                  <c:v>41353</c:v>
                </c:pt>
                <c:pt idx="1882">
                  <c:v>41354</c:v>
                </c:pt>
                <c:pt idx="1883">
                  <c:v>41355</c:v>
                </c:pt>
                <c:pt idx="1884">
                  <c:v>41358</c:v>
                </c:pt>
                <c:pt idx="1885">
                  <c:v>41359</c:v>
                </c:pt>
                <c:pt idx="1886">
                  <c:v>41360</c:v>
                </c:pt>
                <c:pt idx="1887">
                  <c:v>41361</c:v>
                </c:pt>
                <c:pt idx="1888">
                  <c:v>41362</c:v>
                </c:pt>
                <c:pt idx="1889">
                  <c:v>41365</c:v>
                </c:pt>
                <c:pt idx="1890">
                  <c:v>41366</c:v>
                </c:pt>
                <c:pt idx="1891">
                  <c:v>41367</c:v>
                </c:pt>
                <c:pt idx="1892">
                  <c:v>41368</c:v>
                </c:pt>
                <c:pt idx="1893">
                  <c:v>41369</c:v>
                </c:pt>
                <c:pt idx="1894">
                  <c:v>41372</c:v>
                </c:pt>
                <c:pt idx="1895">
                  <c:v>41373</c:v>
                </c:pt>
                <c:pt idx="1896">
                  <c:v>41374</c:v>
                </c:pt>
                <c:pt idx="1897">
                  <c:v>41375</c:v>
                </c:pt>
                <c:pt idx="1898">
                  <c:v>41376</c:v>
                </c:pt>
                <c:pt idx="1899">
                  <c:v>41379</c:v>
                </c:pt>
                <c:pt idx="1900">
                  <c:v>41380</c:v>
                </c:pt>
                <c:pt idx="1901">
                  <c:v>41381</c:v>
                </c:pt>
                <c:pt idx="1902">
                  <c:v>41382</c:v>
                </c:pt>
                <c:pt idx="1903">
                  <c:v>41383</c:v>
                </c:pt>
                <c:pt idx="1904">
                  <c:v>41386</c:v>
                </c:pt>
                <c:pt idx="1905">
                  <c:v>41387</c:v>
                </c:pt>
                <c:pt idx="1906">
                  <c:v>41388</c:v>
                </c:pt>
                <c:pt idx="1907">
                  <c:v>41389</c:v>
                </c:pt>
                <c:pt idx="1908">
                  <c:v>41390</c:v>
                </c:pt>
                <c:pt idx="1909">
                  <c:v>41393</c:v>
                </c:pt>
                <c:pt idx="1910">
                  <c:v>41394</c:v>
                </c:pt>
                <c:pt idx="1911">
                  <c:v>41395</c:v>
                </c:pt>
                <c:pt idx="1912">
                  <c:v>41396</c:v>
                </c:pt>
                <c:pt idx="1913">
                  <c:v>41397</c:v>
                </c:pt>
                <c:pt idx="1914">
                  <c:v>41400</c:v>
                </c:pt>
                <c:pt idx="1915">
                  <c:v>41401</c:v>
                </c:pt>
                <c:pt idx="1916">
                  <c:v>41402</c:v>
                </c:pt>
                <c:pt idx="1917">
                  <c:v>41403</c:v>
                </c:pt>
                <c:pt idx="1918">
                  <c:v>41404</c:v>
                </c:pt>
                <c:pt idx="1919">
                  <c:v>41407</c:v>
                </c:pt>
                <c:pt idx="1920">
                  <c:v>41408</c:v>
                </c:pt>
                <c:pt idx="1921">
                  <c:v>41409</c:v>
                </c:pt>
                <c:pt idx="1922">
                  <c:v>41410</c:v>
                </c:pt>
                <c:pt idx="1923">
                  <c:v>41411</c:v>
                </c:pt>
                <c:pt idx="1924">
                  <c:v>41414</c:v>
                </c:pt>
                <c:pt idx="1925">
                  <c:v>41415</c:v>
                </c:pt>
                <c:pt idx="1926">
                  <c:v>41416</c:v>
                </c:pt>
                <c:pt idx="1927">
                  <c:v>41417</c:v>
                </c:pt>
                <c:pt idx="1928">
                  <c:v>41418</c:v>
                </c:pt>
                <c:pt idx="1929">
                  <c:v>41421</c:v>
                </c:pt>
                <c:pt idx="1930">
                  <c:v>41422</c:v>
                </c:pt>
                <c:pt idx="1931">
                  <c:v>41423</c:v>
                </c:pt>
                <c:pt idx="1932">
                  <c:v>41424</c:v>
                </c:pt>
                <c:pt idx="1933">
                  <c:v>41425</c:v>
                </c:pt>
                <c:pt idx="1934">
                  <c:v>41428</c:v>
                </c:pt>
                <c:pt idx="1935">
                  <c:v>41429</c:v>
                </c:pt>
                <c:pt idx="1936">
                  <c:v>41430</c:v>
                </c:pt>
                <c:pt idx="1937">
                  <c:v>41431</c:v>
                </c:pt>
                <c:pt idx="1938">
                  <c:v>41432</c:v>
                </c:pt>
                <c:pt idx="1939">
                  <c:v>41435</c:v>
                </c:pt>
                <c:pt idx="1940">
                  <c:v>41436</c:v>
                </c:pt>
                <c:pt idx="1941">
                  <c:v>41437</c:v>
                </c:pt>
                <c:pt idx="1942">
                  <c:v>41438</c:v>
                </c:pt>
                <c:pt idx="1943">
                  <c:v>41439</c:v>
                </c:pt>
                <c:pt idx="1944">
                  <c:v>41442</c:v>
                </c:pt>
                <c:pt idx="1945">
                  <c:v>41443</c:v>
                </c:pt>
                <c:pt idx="1946">
                  <c:v>41444</c:v>
                </c:pt>
                <c:pt idx="1947">
                  <c:v>41445</c:v>
                </c:pt>
                <c:pt idx="1948">
                  <c:v>41446</c:v>
                </c:pt>
                <c:pt idx="1949">
                  <c:v>41449</c:v>
                </c:pt>
                <c:pt idx="1950">
                  <c:v>41450</c:v>
                </c:pt>
                <c:pt idx="1951">
                  <c:v>41451</c:v>
                </c:pt>
                <c:pt idx="1952">
                  <c:v>41452</c:v>
                </c:pt>
                <c:pt idx="1953">
                  <c:v>41453</c:v>
                </c:pt>
                <c:pt idx="1954">
                  <c:v>41456</c:v>
                </c:pt>
                <c:pt idx="1955">
                  <c:v>41457</c:v>
                </c:pt>
                <c:pt idx="1956">
                  <c:v>41458</c:v>
                </c:pt>
                <c:pt idx="1957">
                  <c:v>41459</c:v>
                </c:pt>
                <c:pt idx="1958">
                  <c:v>41460</c:v>
                </c:pt>
                <c:pt idx="1959">
                  <c:v>41463</c:v>
                </c:pt>
                <c:pt idx="1960">
                  <c:v>41464</c:v>
                </c:pt>
                <c:pt idx="1961">
                  <c:v>41465</c:v>
                </c:pt>
                <c:pt idx="1962">
                  <c:v>41466</c:v>
                </c:pt>
                <c:pt idx="1963">
                  <c:v>41467</c:v>
                </c:pt>
                <c:pt idx="1964">
                  <c:v>41470</c:v>
                </c:pt>
                <c:pt idx="1965">
                  <c:v>41471</c:v>
                </c:pt>
                <c:pt idx="1966">
                  <c:v>41472</c:v>
                </c:pt>
                <c:pt idx="1967">
                  <c:v>41473</c:v>
                </c:pt>
                <c:pt idx="1968">
                  <c:v>41474</c:v>
                </c:pt>
                <c:pt idx="1969">
                  <c:v>41477</c:v>
                </c:pt>
                <c:pt idx="1970">
                  <c:v>41478</c:v>
                </c:pt>
                <c:pt idx="1971">
                  <c:v>41479</c:v>
                </c:pt>
                <c:pt idx="1972">
                  <c:v>41480</c:v>
                </c:pt>
                <c:pt idx="1973">
                  <c:v>41481</c:v>
                </c:pt>
                <c:pt idx="1974">
                  <c:v>41484</c:v>
                </c:pt>
                <c:pt idx="1975">
                  <c:v>41485</c:v>
                </c:pt>
                <c:pt idx="1976">
                  <c:v>41486</c:v>
                </c:pt>
                <c:pt idx="1977">
                  <c:v>41487</c:v>
                </c:pt>
                <c:pt idx="1978">
                  <c:v>41488</c:v>
                </c:pt>
                <c:pt idx="1979">
                  <c:v>41491</c:v>
                </c:pt>
                <c:pt idx="1980">
                  <c:v>41492</c:v>
                </c:pt>
                <c:pt idx="1981">
                  <c:v>41493</c:v>
                </c:pt>
                <c:pt idx="1982">
                  <c:v>41494</c:v>
                </c:pt>
                <c:pt idx="1983">
                  <c:v>41495</c:v>
                </c:pt>
                <c:pt idx="1984">
                  <c:v>41498</c:v>
                </c:pt>
                <c:pt idx="1985">
                  <c:v>41499</c:v>
                </c:pt>
                <c:pt idx="1986">
                  <c:v>41500</c:v>
                </c:pt>
                <c:pt idx="1987">
                  <c:v>41501</c:v>
                </c:pt>
                <c:pt idx="1988">
                  <c:v>41502</c:v>
                </c:pt>
                <c:pt idx="1989">
                  <c:v>41505</c:v>
                </c:pt>
                <c:pt idx="1990">
                  <c:v>41506</c:v>
                </c:pt>
                <c:pt idx="1991">
                  <c:v>41507</c:v>
                </c:pt>
                <c:pt idx="1992">
                  <c:v>41508</c:v>
                </c:pt>
                <c:pt idx="1993">
                  <c:v>41509</c:v>
                </c:pt>
                <c:pt idx="1994">
                  <c:v>41512</c:v>
                </c:pt>
                <c:pt idx="1995">
                  <c:v>41513</c:v>
                </c:pt>
                <c:pt idx="1996">
                  <c:v>41514</c:v>
                </c:pt>
                <c:pt idx="1997">
                  <c:v>41515</c:v>
                </c:pt>
                <c:pt idx="1998">
                  <c:v>41516</c:v>
                </c:pt>
                <c:pt idx="1999">
                  <c:v>41519</c:v>
                </c:pt>
                <c:pt idx="2000">
                  <c:v>41520</c:v>
                </c:pt>
                <c:pt idx="2001">
                  <c:v>41521</c:v>
                </c:pt>
                <c:pt idx="2002">
                  <c:v>41522</c:v>
                </c:pt>
                <c:pt idx="2003">
                  <c:v>41523</c:v>
                </c:pt>
                <c:pt idx="2004">
                  <c:v>41526</c:v>
                </c:pt>
                <c:pt idx="2005">
                  <c:v>41527</c:v>
                </c:pt>
                <c:pt idx="2006">
                  <c:v>41528</c:v>
                </c:pt>
                <c:pt idx="2007">
                  <c:v>41529</c:v>
                </c:pt>
                <c:pt idx="2008">
                  <c:v>41530</c:v>
                </c:pt>
                <c:pt idx="2009">
                  <c:v>41533</c:v>
                </c:pt>
                <c:pt idx="2010">
                  <c:v>41534</c:v>
                </c:pt>
                <c:pt idx="2011">
                  <c:v>41535</c:v>
                </c:pt>
                <c:pt idx="2012">
                  <c:v>41536</c:v>
                </c:pt>
                <c:pt idx="2013">
                  <c:v>41537</c:v>
                </c:pt>
                <c:pt idx="2014">
                  <c:v>41540</c:v>
                </c:pt>
                <c:pt idx="2015">
                  <c:v>41541</c:v>
                </c:pt>
                <c:pt idx="2016">
                  <c:v>41542</c:v>
                </c:pt>
                <c:pt idx="2017">
                  <c:v>41543</c:v>
                </c:pt>
                <c:pt idx="2018">
                  <c:v>41544</c:v>
                </c:pt>
                <c:pt idx="2019">
                  <c:v>41547</c:v>
                </c:pt>
                <c:pt idx="2020">
                  <c:v>41548</c:v>
                </c:pt>
                <c:pt idx="2021">
                  <c:v>41549</c:v>
                </c:pt>
                <c:pt idx="2022">
                  <c:v>41550</c:v>
                </c:pt>
                <c:pt idx="2023">
                  <c:v>41551</c:v>
                </c:pt>
                <c:pt idx="2024">
                  <c:v>41554</c:v>
                </c:pt>
                <c:pt idx="2025">
                  <c:v>41555</c:v>
                </c:pt>
                <c:pt idx="2026">
                  <c:v>41556</c:v>
                </c:pt>
                <c:pt idx="2027">
                  <c:v>41557</c:v>
                </c:pt>
                <c:pt idx="2028">
                  <c:v>41558</c:v>
                </c:pt>
                <c:pt idx="2029">
                  <c:v>41561</c:v>
                </c:pt>
                <c:pt idx="2030">
                  <c:v>41562</c:v>
                </c:pt>
                <c:pt idx="2031">
                  <c:v>41563</c:v>
                </c:pt>
                <c:pt idx="2032">
                  <c:v>41564</c:v>
                </c:pt>
                <c:pt idx="2033">
                  <c:v>41565</c:v>
                </c:pt>
                <c:pt idx="2034">
                  <c:v>41568</c:v>
                </c:pt>
                <c:pt idx="2035">
                  <c:v>41569</c:v>
                </c:pt>
                <c:pt idx="2036">
                  <c:v>41570</c:v>
                </c:pt>
                <c:pt idx="2037">
                  <c:v>41571</c:v>
                </c:pt>
                <c:pt idx="2038">
                  <c:v>41572</c:v>
                </c:pt>
                <c:pt idx="2039">
                  <c:v>41575</c:v>
                </c:pt>
                <c:pt idx="2040">
                  <c:v>41576</c:v>
                </c:pt>
                <c:pt idx="2041">
                  <c:v>41577</c:v>
                </c:pt>
                <c:pt idx="2042">
                  <c:v>41578</c:v>
                </c:pt>
                <c:pt idx="2043">
                  <c:v>41579</c:v>
                </c:pt>
                <c:pt idx="2044">
                  <c:v>41582</c:v>
                </c:pt>
                <c:pt idx="2045">
                  <c:v>41583</c:v>
                </c:pt>
                <c:pt idx="2046">
                  <c:v>41584</c:v>
                </c:pt>
                <c:pt idx="2047">
                  <c:v>41585</c:v>
                </c:pt>
                <c:pt idx="2048">
                  <c:v>41586</c:v>
                </c:pt>
                <c:pt idx="2049">
                  <c:v>41589</c:v>
                </c:pt>
                <c:pt idx="2050">
                  <c:v>41590</c:v>
                </c:pt>
                <c:pt idx="2051">
                  <c:v>41591</c:v>
                </c:pt>
                <c:pt idx="2052">
                  <c:v>41592</c:v>
                </c:pt>
                <c:pt idx="2053">
                  <c:v>41593</c:v>
                </c:pt>
                <c:pt idx="2054">
                  <c:v>41596</c:v>
                </c:pt>
                <c:pt idx="2055">
                  <c:v>41597</c:v>
                </c:pt>
                <c:pt idx="2056">
                  <c:v>41598</c:v>
                </c:pt>
                <c:pt idx="2057">
                  <c:v>41599</c:v>
                </c:pt>
                <c:pt idx="2058">
                  <c:v>41600</c:v>
                </c:pt>
                <c:pt idx="2059">
                  <c:v>41603</c:v>
                </c:pt>
                <c:pt idx="2060">
                  <c:v>41604</c:v>
                </c:pt>
                <c:pt idx="2061">
                  <c:v>41605</c:v>
                </c:pt>
                <c:pt idx="2062">
                  <c:v>41606</c:v>
                </c:pt>
                <c:pt idx="2063">
                  <c:v>41607</c:v>
                </c:pt>
                <c:pt idx="2064">
                  <c:v>41610</c:v>
                </c:pt>
                <c:pt idx="2065">
                  <c:v>41611</c:v>
                </c:pt>
                <c:pt idx="2066">
                  <c:v>41612</c:v>
                </c:pt>
                <c:pt idx="2067">
                  <c:v>41613</c:v>
                </c:pt>
                <c:pt idx="2068">
                  <c:v>41614</c:v>
                </c:pt>
                <c:pt idx="2069">
                  <c:v>41617</c:v>
                </c:pt>
                <c:pt idx="2070">
                  <c:v>41618</c:v>
                </c:pt>
                <c:pt idx="2071">
                  <c:v>41619</c:v>
                </c:pt>
                <c:pt idx="2072">
                  <c:v>41620</c:v>
                </c:pt>
                <c:pt idx="2073">
                  <c:v>41621</c:v>
                </c:pt>
                <c:pt idx="2074">
                  <c:v>41624</c:v>
                </c:pt>
                <c:pt idx="2075">
                  <c:v>41625</c:v>
                </c:pt>
                <c:pt idx="2076">
                  <c:v>41626</c:v>
                </c:pt>
                <c:pt idx="2077">
                  <c:v>41627</c:v>
                </c:pt>
                <c:pt idx="2078">
                  <c:v>41628</c:v>
                </c:pt>
                <c:pt idx="2079">
                  <c:v>41631</c:v>
                </c:pt>
                <c:pt idx="2080">
                  <c:v>41632</c:v>
                </c:pt>
                <c:pt idx="2081">
                  <c:v>41633</c:v>
                </c:pt>
                <c:pt idx="2082">
                  <c:v>41634</c:v>
                </c:pt>
                <c:pt idx="2083">
                  <c:v>41635</c:v>
                </c:pt>
                <c:pt idx="2084">
                  <c:v>41638</c:v>
                </c:pt>
                <c:pt idx="2085">
                  <c:v>41639</c:v>
                </c:pt>
                <c:pt idx="2086">
                  <c:v>41640</c:v>
                </c:pt>
                <c:pt idx="2087">
                  <c:v>41641</c:v>
                </c:pt>
                <c:pt idx="2088">
                  <c:v>41642</c:v>
                </c:pt>
                <c:pt idx="2089">
                  <c:v>41645</c:v>
                </c:pt>
                <c:pt idx="2090">
                  <c:v>41646</c:v>
                </c:pt>
                <c:pt idx="2091">
                  <c:v>41647</c:v>
                </c:pt>
                <c:pt idx="2092">
                  <c:v>41648</c:v>
                </c:pt>
                <c:pt idx="2093">
                  <c:v>41649</c:v>
                </c:pt>
                <c:pt idx="2094">
                  <c:v>41652</c:v>
                </c:pt>
                <c:pt idx="2095">
                  <c:v>41653</c:v>
                </c:pt>
                <c:pt idx="2096">
                  <c:v>41654</c:v>
                </c:pt>
                <c:pt idx="2097">
                  <c:v>41655</c:v>
                </c:pt>
                <c:pt idx="2098">
                  <c:v>41656</c:v>
                </c:pt>
                <c:pt idx="2099">
                  <c:v>41659</c:v>
                </c:pt>
                <c:pt idx="2100">
                  <c:v>41660</c:v>
                </c:pt>
                <c:pt idx="2101">
                  <c:v>41661</c:v>
                </c:pt>
                <c:pt idx="2102">
                  <c:v>41662</c:v>
                </c:pt>
                <c:pt idx="2103">
                  <c:v>41663</c:v>
                </c:pt>
                <c:pt idx="2104">
                  <c:v>41666</c:v>
                </c:pt>
                <c:pt idx="2105">
                  <c:v>41667</c:v>
                </c:pt>
                <c:pt idx="2106">
                  <c:v>41668</c:v>
                </c:pt>
                <c:pt idx="2107">
                  <c:v>41669</c:v>
                </c:pt>
                <c:pt idx="2108">
                  <c:v>41670</c:v>
                </c:pt>
                <c:pt idx="2109">
                  <c:v>41673</c:v>
                </c:pt>
                <c:pt idx="2110">
                  <c:v>41674</c:v>
                </c:pt>
                <c:pt idx="2111">
                  <c:v>41675</c:v>
                </c:pt>
                <c:pt idx="2112">
                  <c:v>41676</c:v>
                </c:pt>
                <c:pt idx="2113">
                  <c:v>41677</c:v>
                </c:pt>
                <c:pt idx="2114">
                  <c:v>41680</c:v>
                </c:pt>
                <c:pt idx="2115">
                  <c:v>41681</c:v>
                </c:pt>
                <c:pt idx="2116">
                  <c:v>41682</c:v>
                </c:pt>
                <c:pt idx="2117">
                  <c:v>41683</c:v>
                </c:pt>
                <c:pt idx="2118">
                  <c:v>41684</c:v>
                </c:pt>
                <c:pt idx="2119">
                  <c:v>41687</c:v>
                </c:pt>
                <c:pt idx="2120">
                  <c:v>41688</c:v>
                </c:pt>
                <c:pt idx="2121">
                  <c:v>41689</c:v>
                </c:pt>
                <c:pt idx="2122">
                  <c:v>41690</c:v>
                </c:pt>
                <c:pt idx="2123">
                  <c:v>41691</c:v>
                </c:pt>
                <c:pt idx="2124">
                  <c:v>41694</c:v>
                </c:pt>
                <c:pt idx="2125">
                  <c:v>41695</c:v>
                </c:pt>
                <c:pt idx="2126">
                  <c:v>41696</c:v>
                </c:pt>
                <c:pt idx="2127">
                  <c:v>41697</c:v>
                </c:pt>
                <c:pt idx="2128">
                  <c:v>41698</c:v>
                </c:pt>
                <c:pt idx="2129">
                  <c:v>41701</c:v>
                </c:pt>
                <c:pt idx="2130">
                  <c:v>41702</c:v>
                </c:pt>
                <c:pt idx="2131">
                  <c:v>41703</c:v>
                </c:pt>
                <c:pt idx="2132">
                  <c:v>41704</c:v>
                </c:pt>
                <c:pt idx="2133">
                  <c:v>41705</c:v>
                </c:pt>
                <c:pt idx="2134">
                  <c:v>41708</c:v>
                </c:pt>
                <c:pt idx="2135">
                  <c:v>41709</c:v>
                </c:pt>
                <c:pt idx="2136">
                  <c:v>41710</c:v>
                </c:pt>
                <c:pt idx="2137">
                  <c:v>41711</c:v>
                </c:pt>
                <c:pt idx="2138">
                  <c:v>41712</c:v>
                </c:pt>
                <c:pt idx="2139">
                  <c:v>41715</c:v>
                </c:pt>
                <c:pt idx="2140">
                  <c:v>41716</c:v>
                </c:pt>
                <c:pt idx="2141">
                  <c:v>41717</c:v>
                </c:pt>
                <c:pt idx="2142">
                  <c:v>41718</c:v>
                </c:pt>
                <c:pt idx="2143">
                  <c:v>41719</c:v>
                </c:pt>
                <c:pt idx="2144">
                  <c:v>41722</c:v>
                </c:pt>
                <c:pt idx="2145">
                  <c:v>41723</c:v>
                </c:pt>
                <c:pt idx="2146">
                  <c:v>41724</c:v>
                </c:pt>
                <c:pt idx="2147">
                  <c:v>41725</c:v>
                </c:pt>
                <c:pt idx="2148">
                  <c:v>41726</c:v>
                </c:pt>
                <c:pt idx="2149">
                  <c:v>41729</c:v>
                </c:pt>
                <c:pt idx="2150">
                  <c:v>41730</c:v>
                </c:pt>
                <c:pt idx="2151">
                  <c:v>41731</c:v>
                </c:pt>
                <c:pt idx="2152">
                  <c:v>41732</c:v>
                </c:pt>
                <c:pt idx="2153">
                  <c:v>41733</c:v>
                </c:pt>
                <c:pt idx="2154">
                  <c:v>41736</c:v>
                </c:pt>
                <c:pt idx="2155">
                  <c:v>41737</c:v>
                </c:pt>
                <c:pt idx="2156">
                  <c:v>41738</c:v>
                </c:pt>
                <c:pt idx="2157">
                  <c:v>41739</c:v>
                </c:pt>
                <c:pt idx="2158">
                  <c:v>41740</c:v>
                </c:pt>
                <c:pt idx="2159">
                  <c:v>41743</c:v>
                </c:pt>
                <c:pt idx="2160">
                  <c:v>41744</c:v>
                </c:pt>
                <c:pt idx="2161">
                  <c:v>41745</c:v>
                </c:pt>
                <c:pt idx="2162">
                  <c:v>41746</c:v>
                </c:pt>
                <c:pt idx="2163">
                  <c:v>41747</c:v>
                </c:pt>
                <c:pt idx="2164">
                  <c:v>41750</c:v>
                </c:pt>
                <c:pt idx="2165">
                  <c:v>41751</c:v>
                </c:pt>
                <c:pt idx="2166">
                  <c:v>41752</c:v>
                </c:pt>
                <c:pt idx="2167">
                  <c:v>41753</c:v>
                </c:pt>
                <c:pt idx="2168">
                  <c:v>41754</c:v>
                </c:pt>
                <c:pt idx="2169">
                  <c:v>41757</c:v>
                </c:pt>
                <c:pt idx="2170">
                  <c:v>41758</c:v>
                </c:pt>
                <c:pt idx="2171">
                  <c:v>41759</c:v>
                </c:pt>
                <c:pt idx="2172">
                  <c:v>41760</c:v>
                </c:pt>
                <c:pt idx="2173">
                  <c:v>41761</c:v>
                </c:pt>
                <c:pt idx="2174">
                  <c:v>41764</c:v>
                </c:pt>
                <c:pt idx="2175">
                  <c:v>41765</c:v>
                </c:pt>
                <c:pt idx="2176">
                  <c:v>41766</c:v>
                </c:pt>
                <c:pt idx="2177">
                  <c:v>41767</c:v>
                </c:pt>
                <c:pt idx="2178">
                  <c:v>41768</c:v>
                </c:pt>
                <c:pt idx="2179">
                  <c:v>41771</c:v>
                </c:pt>
                <c:pt idx="2180">
                  <c:v>41772</c:v>
                </c:pt>
                <c:pt idx="2181">
                  <c:v>41773</c:v>
                </c:pt>
                <c:pt idx="2182">
                  <c:v>41774</c:v>
                </c:pt>
                <c:pt idx="2183">
                  <c:v>41775</c:v>
                </c:pt>
                <c:pt idx="2184">
                  <c:v>41778</c:v>
                </c:pt>
                <c:pt idx="2185">
                  <c:v>41779</c:v>
                </c:pt>
                <c:pt idx="2186">
                  <c:v>41780</c:v>
                </c:pt>
                <c:pt idx="2187">
                  <c:v>41781</c:v>
                </c:pt>
                <c:pt idx="2188">
                  <c:v>41782</c:v>
                </c:pt>
                <c:pt idx="2189">
                  <c:v>41785</c:v>
                </c:pt>
                <c:pt idx="2190">
                  <c:v>41786</c:v>
                </c:pt>
                <c:pt idx="2191">
                  <c:v>41787</c:v>
                </c:pt>
                <c:pt idx="2192">
                  <c:v>41788</c:v>
                </c:pt>
                <c:pt idx="2193">
                  <c:v>41789</c:v>
                </c:pt>
                <c:pt idx="2194">
                  <c:v>41792</c:v>
                </c:pt>
                <c:pt idx="2195">
                  <c:v>41793</c:v>
                </c:pt>
                <c:pt idx="2196">
                  <c:v>41794</c:v>
                </c:pt>
                <c:pt idx="2197">
                  <c:v>41795</c:v>
                </c:pt>
                <c:pt idx="2198">
                  <c:v>41796</c:v>
                </c:pt>
                <c:pt idx="2199">
                  <c:v>41799</c:v>
                </c:pt>
                <c:pt idx="2200">
                  <c:v>41800</c:v>
                </c:pt>
                <c:pt idx="2201">
                  <c:v>41801</c:v>
                </c:pt>
                <c:pt idx="2202">
                  <c:v>41802</c:v>
                </c:pt>
                <c:pt idx="2203">
                  <c:v>41803</c:v>
                </c:pt>
                <c:pt idx="2204">
                  <c:v>41806</c:v>
                </c:pt>
                <c:pt idx="2205">
                  <c:v>41807</c:v>
                </c:pt>
                <c:pt idx="2206">
                  <c:v>41808</c:v>
                </c:pt>
                <c:pt idx="2207">
                  <c:v>41809</c:v>
                </c:pt>
                <c:pt idx="2208">
                  <c:v>41810</c:v>
                </c:pt>
                <c:pt idx="2209">
                  <c:v>41813</c:v>
                </c:pt>
                <c:pt idx="2210">
                  <c:v>41814</c:v>
                </c:pt>
                <c:pt idx="2211">
                  <c:v>41815</c:v>
                </c:pt>
                <c:pt idx="2212">
                  <c:v>41816</c:v>
                </c:pt>
                <c:pt idx="2213">
                  <c:v>41817</c:v>
                </c:pt>
                <c:pt idx="2214">
                  <c:v>41820</c:v>
                </c:pt>
                <c:pt idx="2215">
                  <c:v>41821</c:v>
                </c:pt>
                <c:pt idx="2216">
                  <c:v>41822</c:v>
                </c:pt>
                <c:pt idx="2217">
                  <c:v>41823</c:v>
                </c:pt>
                <c:pt idx="2218">
                  <c:v>41824</c:v>
                </c:pt>
                <c:pt idx="2219">
                  <c:v>41827</c:v>
                </c:pt>
                <c:pt idx="2220">
                  <c:v>41828</c:v>
                </c:pt>
                <c:pt idx="2221">
                  <c:v>41829</c:v>
                </c:pt>
                <c:pt idx="2222">
                  <c:v>41830</c:v>
                </c:pt>
                <c:pt idx="2223">
                  <c:v>41831</c:v>
                </c:pt>
                <c:pt idx="2224">
                  <c:v>41834</c:v>
                </c:pt>
                <c:pt idx="2225">
                  <c:v>41835</c:v>
                </c:pt>
                <c:pt idx="2226">
                  <c:v>41836</c:v>
                </c:pt>
                <c:pt idx="2227">
                  <c:v>41837</c:v>
                </c:pt>
                <c:pt idx="2228">
                  <c:v>41838</c:v>
                </c:pt>
                <c:pt idx="2229">
                  <c:v>41841</c:v>
                </c:pt>
                <c:pt idx="2230">
                  <c:v>41842</c:v>
                </c:pt>
                <c:pt idx="2231">
                  <c:v>41843</c:v>
                </c:pt>
                <c:pt idx="2232">
                  <c:v>41844</c:v>
                </c:pt>
                <c:pt idx="2233">
                  <c:v>41845</c:v>
                </c:pt>
                <c:pt idx="2234">
                  <c:v>41848</c:v>
                </c:pt>
                <c:pt idx="2235">
                  <c:v>41849</c:v>
                </c:pt>
                <c:pt idx="2236">
                  <c:v>41850</c:v>
                </c:pt>
                <c:pt idx="2237">
                  <c:v>41851</c:v>
                </c:pt>
                <c:pt idx="2238">
                  <c:v>41852</c:v>
                </c:pt>
                <c:pt idx="2239">
                  <c:v>41855</c:v>
                </c:pt>
                <c:pt idx="2240">
                  <c:v>41856</c:v>
                </c:pt>
                <c:pt idx="2241">
                  <c:v>41857</c:v>
                </c:pt>
                <c:pt idx="2242">
                  <c:v>41858</c:v>
                </c:pt>
                <c:pt idx="2243">
                  <c:v>41859</c:v>
                </c:pt>
                <c:pt idx="2244">
                  <c:v>41862</c:v>
                </c:pt>
                <c:pt idx="2245">
                  <c:v>41863</c:v>
                </c:pt>
                <c:pt idx="2246">
                  <c:v>41864</c:v>
                </c:pt>
                <c:pt idx="2247">
                  <c:v>41865</c:v>
                </c:pt>
                <c:pt idx="2248">
                  <c:v>41866</c:v>
                </c:pt>
                <c:pt idx="2249">
                  <c:v>41869</c:v>
                </c:pt>
                <c:pt idx="2250">
                  <c:v>41870</c:v>
                </c:pt>
                <c:pt idx="2251">
                  <c:v>41871</c:v>
                </c:pt>
                <c:pt idx="2252">
                  <c:v>41872</c:v>
                </c:pt>
                <c:pt idx="2253">
                  <c:v>41873</c:v>
                </c:pt>
                <c:pt idx="2254">
                  <c:v>41876</c:v>
                </c:pt>
                <c:pt idx="2255">
                  <c:v>41877</c:v>
                </c:pt>
                <c:pt idx="2256">
                  <c:v>41878</c:v>
                </c:pt>
                <c:pt idx="2257">
                  <c:v>41879</c:v>
                </c:pt>
                <c:pt idx="2258">
                  <c:v>41880</c:v>
                </c:pt>
                <c:pt idx="2259">
                  <c:v>41883</c:v>
                </c:pt>
                <c:pt idx="2260">
                  <c:v>41884</c:v>
                </c:pt>
                <c:pt idx="2261">
                  <c:v>41885</c:v>
                </c:pt>
                <c:pt idx="2262">
                  <c:v>41886</c:v>
                </c:pt>
                <c:pt idx="2263">
                  <c:v>41887</c:v>
                </c:pt>
                <c:pt idx="2264">
                  <c:v>41890</c:v>
                </c:pt>
                <c:pt idx="2265">
                  <c:v>41891</c:v>
                </c:pt>
                <c:pt idx="2266">
                  <c:v>41892</c:v>
                </c:pt>
                <c:pt idx="2267">
                  <c:v>41893</c:v>
                </c:pt>
                <c:pt idx="2268">
                  <c:v>41894</c:v>
                </c:pt>
                <c:pt idx="2269">
                  <c:v>41897</c:v>
                </c:pt>
                <c:pt idx="2270">
                  <c:v>41898</c:v>
                </c:pt>
                <c:pt idx="2271">
                  <c:v>41899</c:v>
                </c:pt>
                <c:pt idx="2272">
                  <c:v>41900</c:v>
                </c:pt>
                <c:pt idx="2273">
                  <c:v>41901</c:v>
                </c:pt>
                <c:pt idx="2274">
                  <c:v>41904</c:v>
                </c:pt>
                <c:pt idx="2275">
                  <c:v>41905</c:v>
                </c:pt>
                <c:pt idx="2276">
                  <c:v>41906</c:v>
                </c:pt>
                <c:pt idx="2277">
                  <c:v>41907</c:v>
                </c:pt>
                <c:pt idx="2278">
                  <c:v>41908</c:v>
                </c:pt>
                <c:pt idx="2279">
                  <c:v>41911</c:v>
                </c:pt>
                <c:pt idx="2280">
                  <c:v>41912</c:v>
                </c:pt>
                <c:pt idx="2281">
                  <c:v>41913</c:v>
                </c:pt>
                <c:pt idx="2282">
                  <c:v>41914</c:v>
                </c:pt>
                <c:pt idx="2283">
                  <c:v>41915</c:v>
                </c:pt>
                <c:pt idx="2284">
                  <c:v>41918</c:v>
                </c:pt>
                <c:pt idx="2285">
                  <c:v>41919</c:v>
                </c:pt>
                <c:pt idx="2286">
                  <c:v>41920</c:v>
                </c:pt>
                <c:pt idx="2287">
                  <c:v>41921</c:v>
                </c:pt>
                <c:pt idx="2288">
                  <c:v>41922</c:v>
                </c:pt>
                <c:pt idx="2289">
                  <c:v>41925</c:v>
                </c:pt>
                <c:pt idx="2290">
                  <c:v>41926</c:v>
                </c:pt>
                <c:pt idx="2291">
                  <c:v>41927</c:v>
                </c:pt>
                <c:pt idx="2292">
                  <c:v>41928</c:v>
                </c:pt>
                <c:pt idx="2293">
                  <c:v>41929</c:v>
                </c:pt>
                <c:pt idx="2294">
                  <c:v>41932</c:v>
                </c:pt>
                <c:pt idx="2295">
                  <c:v>41933</c:v>
                </c:pt>
                <c:pt idx="2296">
                  <c:v>41934</c:v>
                </c:pt>
                <c:pt idx="2297">
                  <c:v>41935</c:v>
                </c:pt>
                <c:pt idx="2298">
                  <c:v>41936</c:v>
                </c:pt>
                <c:pt idx="2299">
                  <c:v>41939</c:v>
                </c:pt>
                <c:pt idx="2300">
                  <c:v>41940</c:v>
                </c:pt>
                <c:pt idx="2301">
                  <c:v>41941</c:v>
                </c:pt>
                <c:pt idx="2302">
                  <c:v>41942</c:v>
                </c:pt>
                <c:pt idx="2303">
                  <c:v>41943</c:v>
                </c:pt>
                <c:pt idx="2304">
                  <c:v>41946</c:v>
                </c:pt>
                <c:pt idx="2305">
                  <c:v>41947</c:v>
                </c:pt>
                <c:pt idx="2306">
                  <c:v>41948</c:v>
                </c:pt>
                <c:pt idx="2307">
                  <c:v>41949</c:v>
                </c:pt>
                <c:pt idx="2308">
                  <c:v>41950</c:v>
                </c:pt>
                <c:pt idx="2309">
                  <c:v>41953</c:v>
                </c:pt>
                <c:pt idx="2310">
                  <c:v>41954</c:v>
                </c:pt>
                <c:pt idx="2311">
                  <c:v>41955</c:v>
                </c:pt>
                <c:pt idx="2312">
                  <c:v>41956</c:v>
                </c:pt>
                <c:pt idx="2313">
                  <c:v>41957</c:v>
                </c:pt>
                <c:pt idx="2314">
                  <c:v>41960</c:v>
                </c:pt>
                <c:pt idx="2315">
                  <c:v>41961</c:v>
                </c:pt>
                <c:pt idx="2316">
                  <c:v>41962</c:v>
                </c:pt>
                <c:pt idx="2317">
                  <c:v>41963</c:v>
                </c:pt>
                <c:pt idx="2318">
                  <c:v>41964</c:v>
                </c:pt>
                <c:pt idx="2319">
                  <c:v>41967</c:v>
                </c:pt>
                <c:pt idx="2320">
                  <c:v>41968</c:v>
                </c:pt>
                <c:pt idx="2321">
                  <c:v>41969</c:v>
                </c:pt>
                <c:pt idx="2322">
                  <c:v>41970</c:v>
                </c:pt>
                <c:pt idx="2323">
                  <c:v>41971</c:v>
                </c:pt>
                <c:pt idx="2324">
                  <c:v>41974</c:v>
                </c:pt>
                <c:pt idx="2325">
                  <c:v>41975</c:v>
                </c:pt>
                <c:pt idx="2326">
                  <c:v>41976</c:v>
                </c:pt>
                <c:pt idx="2327">
                  <c:v>41977</c:v>
                </c:pt>
                <c:pt idx="2328">
                  <c:v>41978</c:v>
                </c:pt>
                <c:pt idx="2329">
                  <c:v>41981</c:v>
                </c:pt>
                <c:pt idx="2330">
                  <c:v>41982</c:v>
                </c:pt>
                <c:pt idx="2331">
                  <c:v>41983</c:v>
                </c:pt>
                <c:pt idx="2332">
                  <c:v>41984</c:v>
                </c:pt>
                <c:pt idx="2333">
                  <c:v>41985</c:v>
                </c:pt>
                <c:pt idx="2334">
                  <c:v>41988</c:v>
                </c:pt>
                <c:pt idx="2335">
                  <c:v>41989</c:v>
                </c:pt>
                <c:pt idx="2336">
                  <c:v>41990</c:v>
                </c:pt>
                <c:pt idx="2337">
                  <c:v>41991</c:v>
                </c:pt>
                <c:pt idx="2338">
                  <c:v>41992</c:v>
                </c:pt>
                <c:pt idx="2339">
                  <c:v>41995</c:v>
                </c:pt>
                <c:pt idx="2340">
                  <c:v>41996</c:v>
                </c:pt>
                <c:pt idx="2341">
                  <c:v>41997</c:v>
                </c:pt>
                <c:pt idx="2342">
                  <c:v>41998</c:v>
                </c:pt>
                <c:pt idx="2343">
                  <c:v>41999</c:v>
                </c:pt>
                <c:pt idx="2344">
                  <c:v>42002</c:v>
                </c:pt>
                <c:pt idx="2345">
                  <c:v>42003</c:v>
                </c:pt>
                <c:pt idx="2346">
                  <c:v>42004</c:v>
                </c:pt>
                <c:pt idx="2347">
                  <c:v>42005</c:v>
                </c:pt>
                <c:pt idx="2348">
                  <c:v>42006</c:v>
                </c:pt>
                <c:pt idx="2349">
                  <c:v>42009</c:v>
                </c:pt>
                <c:pt idx="2350">
                  <c:v>42010</c:v>
                </c:pt>
                <c:pt idx="2351">
                  <c:v>42011</c:v>
                </c:pt>
                <c:pt idx="2352">
                  <c:v>42012</c:v>
                </c:pt>
                <c:pt idx="2353">
                  <c:v>42013</c:v>
                </c:pt>
                <c:pt idx="2354">
                  <c:v>42016</c:v>
                </c:pt>
                <c:pt idx="2355">
                  <c:v>42017</c:v>
                </c:pt>
                <c:pt idx="2356">
                  <c:v>42018</c:v>
                </c:pt>
                <c:pt idx="2357">
                  <c:v>42019</c:v>
                </c:pt>
                <c:pt idx="2358">
                  <c:v>42020</c:v>
                </c:pt>
                <c:pt idx="2359">
                  <c:v>42023</c:v>
                </c:pt>
                <c:pt idx="2360">
                  <c:v>42024</c:v>
                </c:pt>
                <c:pt idx="2361">
                  <c:v>42025</c:v>
                </c:pt>
                <c:pt idx="2362">
                  <c:v>42026</c:v>
                </c:pt>
                <c:pt idx="2363">
                  <c:v>42027</c:v>
                </c:pt>
                <c:pt idx="2364">
                  <c:v>42030</c:v>
                </c:pt>
                <c:pt idx="2365">
                  <c:v>42031</c:v>
                </c:pt>
                <c:pt idx="2366">
                  <c:v>42032</c:v>
                </c:pt>
                <c:pt idx="2367">
                  <c:v>42033</c:v>
                </c:pt>
                <c:pt idx="2368">
                  <c:v>42034</c:v>
                </c:pt>
                <c:pt idx="2369">
                  <c:v>42037</c:v>
                </c:pt>
                <c:pt idx="2370">
                  <c:v>42038</c:v>
                </c:pt>
                <c:pt idx="2371">
                  <c:v>42039</c:v>
                </c:pt>
                <c:pt idx="2372">
                  <c:v>42040</c:v>
                </c:pt>
                <c:pt idx="2373">
                  <c:v>42041</c:v>
                </c:pt>
                <c:pt idx="2374">
                  <c:v>42044</c:v>
                </c:pt>
                <c:pt idx="2375">
                  <c:v>42045</c:v>
                </c:pt>
                <c:pt idx="2376">
                  <c:v>42046</c:v>
                </c:pt>
                <c:pt idx="2377">
                  <c:v>42047</c:v>
                </c:pt>
                <c:pt idx="2378">
                  <c:v>42048</c:v>
                </c:pt>
                <c:pt idx="2379">
                  <c:v>42051</c:v>
                </c:pt>
                <c:pt idx="2380">
                  <c:v>42052</c:v>
                </c:pt>
                <c:pt idx="2381">
                  <c:v>42053</c:v>
                </c:pt>
                <c:pt idx="2382">
                  <c:v>42054</c:v>
                </c:pt>
                <c:pt idx="2383">
                  <c:v>42055</c:v>
                </c:pt>
                <c:pt idx="2384">
                  <c:v>42058</c:v>
                </c:pt>
                <c:pt idx="2385">
                  <c:v>42059</c:v>
                </c:pt>
                <c:pt idx="2386">
                  <c:v>42060</c:v>
                </c:pt>
                <c:pt idx="2387">
                  <c:v>42061</c:v>
                </c:pt>
                <c:pt idx="2388">
                  <c:v>42062</c:v>
                </c:pt>
                <c:pt idx="2389">
                  <c:v>42065</c:v>
                </c:pt>
                <c:pt idx="2390">
                  <c:v>42066</c:v>
                </c:pt>
                <c:pt idx="2391">
                  <c:v>42067</c:v>
                </c:pt>
                <c:pt idx="2392">
                  <c:v>42068</c:v>
                </c:pt>
                <c:pt idx="2393">
                  <c:v>42069</c:v>
                </c:pt>
                <c:pt idx="2394">
                  <c:v>42072</c:v>
                </c:pt>
                <c:pt idx="2395">
                  <c:v>42073</c:v>
                </c:pt>
                <c:pt idx="2396">
                  <c:v>42074</c:v>
                </c:pt>
                <c:pt idx="2397">
                  <c:v>42075</c:v>
                </c:pt>
                <c:pt idx="2398">
                  <c:v>42076</c:v>
                </c:pt>
                <c:pt idx="2399">
                  <c:v>42079</c:v>
                </c:pt>
                <c:pt idx="2400">
                  <c:v>42080</c:v>
                </c:pt>
                <c:pt idx="2401">
                  <c:v>42081</c:v>
                </c:pt>
                <c:pt idx="2402">
                  <c:v>42082</c:v>
                </c:pt>
                <c:pt idx="2403">
                  <c:v>42083</c:v>
                </c:pt>
                <c:pt idx="2404">
                  <c:v>42086</c:v>
                </c:pt>
                <c:pt idx="2405">
                  <c:v>42087</c:v>
                </c:pt>
                <c:pt idx="2406">
                  <c:v>42088</c:v>
                </c:pt>
                <c:pt idx="2407">
                  <c:v>42089</c:v>
                </c:pt>
                <c:pt idx="2408">
                  <c:v>42090</c:v>
                </c:pt>
                <c:pt idx="2409">
                  <c:v>42093</c:v>
                </c:pt>
                <c:pt idx="2410">
                  <c:v>42094</c:v>
                </c:pt>
                <c:pt idx="2411">
                  <c:v>42095</c:v>
                </c:pt>
                <c:pt idx="2412">
                  <c:v>42096</c:v>
                </c:pt>
                <c:pt idx="2413">
                  <c:v>42097</c:v>
                </c:pt>
                <c:pt idx="2414">
                  <c:v>42100</c:v>
                </c:pt>
                <c:pt idx="2415">
                  <c:v>42101</c:v>
                </c:pt>
                <c:pt idx="2416">
                  <c:v>42102</c:v>
                </c:pt>
                <c:pt idx="2417">
                  <c:v>42103</c:v>
                </c:pt>
                <c:pt idx="2418">
                  <c:v>42104</c:v>
                </c:pt>
                <c:pt idx="2419">
                  <c:v>42107</c:v>
                </c:pt>
                <c:pt idx="2420">
                  <c:v>42108</c:v>
                </c:pt>
                <c:pt idx="2421">
                  <c:v>42109</c:v>
                </c:pt>
                <c:pt idx="2422">
                  <c:v>42110</c:v>
                </c:pt>
                <c:pt idx="2423">
                  <c:v>42111</c:v>
                </c:pt>
                <c:pt idx="2424">
                  <c:v>42114</c:v>
                </c:pt>
                <c:pt idx="2425">
                  <c:v>42115</c:v>
                </c:pt>
                <c:pt idx="2426">
                  <c:v>42116</c:v>
                </c:pt>
                <c:pt idx="2427">
                  <c:v>42117</c:v>
                </c:pt>
                <c:pt idx="2428">
                  <c:v>42118</c:v>
                </c:pt>
                <c:pt idx="2429">
                  <c:v>42121</c:v>
                </c:pt>
                <c:pt idx="2430">
                  <c:v>42122</c:v>
                </c:pt>
                <c:pt idx="2431">
                  <c:v>42123</c:v>
                </c:pt>
                <c:pt idx="2432">
                  <c:v>42124</c:v>
                </c:pt>
                <c:pt idx="2433">
                  <c:v>42125</c:v>
                </c:pt>
                <c:pt idx="2434">
                  <c:v>42128</c:v>
                </c:pt>
                <c:pt idx="2435">
                  <c:v>42129</c:v>
                </c:pt>
                <c:pt idx="2436">
                  <c:v>42130</c:v>
                </c:pt>
                <c:pt idx="2437">
                  <c:v>42131</c:v>
                </c:pt>
                <c:pt idx="2438">
                  <c:v>42132</c:v>
                </c:pt>
                <c:pt idx="2439">
                  <c:v>42135</c:v>
                </c:pt>
                <c:pt idx="2440">
                  <c:v>42136</c:v>
                </c:pt>
                <c:pt idx="2441">
                  <c:v>42137</c:v>
                </c:pt>
                <c:pt idx="2442">
                  <c:v>42138</c:v>
                </c:pt>
                <c:pt idx="2443">
                  <c:v>42139</c:v>
                </c:pt>
                <c:pt idx="2444">
                  <c:v>42142</c:v>
                </c:pt>
                <c:pt idx="2445">
                  <c:v>42143</c:v>
                </c:pt>
                <c:pt idx="2446">
                  <c:v>42144</c:v>
                </c:pt>
                <c:pt idx="2447">
                  <c:v>42145</c:v>
                </c:pt>
                <c:pt idx="2448">
                  <c:v>42146</c:v>
                </c:pt>
                <c:pt idx="2449">
                  <c:v>42149</c:v>
                </c:pt>
                <c:pt idx="2450">
                  <c:v>42150</c:v>
                </c:pt>
                <c:pt idx="2451">
                  <c:v>42151</c:v>
                </c:pt>
                <c:pt idx="2452">
                  <c:v>42152</c:v>
                </c:pt>
                <c:pt idx="2453">
                  <c:v>42153</c:v>
                </c:pt>
                <c:pt idx="2454">
                  <c:v>42156</c:v>
                </c:pt>
                <c:pt idx="2455">
                  <c:v>42157</c:v>
                </c:pt>
                <c:pt idx="2456">
                  <c:v>42158</c:v>
                </c:pt>
                <c:pt idx="2457">
                  <c:v>42159</c:v>
                </c:pt>
                <c:pt idx="2458">
                  <c:v>42160</c:v>
                </c:pt>
                <c:pt idx="2459">
                  <c:v>42163</c:v>
                </c:pt>
                <c:pt idx="2460">
                  <c:v>42164</c:v>
                </c:pt>
                <c:pt idx="2461">
                  <c:v>42165</c:v>
                </c:pt>
                <c:pt idx="2462">
                  <c:v>42166</c:v>
                </c:pt>
                <c:pt idx="2463">
                  <c:v>42167</c:v>
                </c:pt>
                <c:pt idx="2464">
                  <c:v>42170</c:v>
                </c:pt>
                <c:pt idx="2465">
                  <c:v>42171</c:v>
                </c:pt>
                <c:pt idx="2466">
                  <c:v>42172</c:v>
                </c:pt>
                <c:pt idx="2467">
                  <c:v>42173</c:v>
                </c:pt>
                <c:pt idx="2468">
                  <c:v>42174</c:v>
                </c:pt>
                <c:pt idx="2469">
                  <c:v>42177</c:v>
                </c:pt>
                <c:pt idx="2470">
                  <c:v>42178</c:v>
                </c:pt>
                <c:pt idx="2471">
                  <c:v>42179</c:v>
                </c:pt>
                <c:pt idx="2472">
                  <c:v>42180</c:v>
                </c:pt>
                <c:pt idx="2473">
                  <c:v>42181</c:v>
                </c:pt>
                <c:pt idx="2474">
                  <c:v>42184</c:v>
                </c:pt>
                <c:pt idx="2475">
                  <c:v>42185</c:v>
                </c:pt>
                <c:pt idx="2476">
                  <c:v>42186</c:v>
                </c:pt>
                <c:pt idx="2477">
                  <c:v>42187</c:v>
                </c:pt>
                <c:pt idx="2478">
                  <c:v>42188</c:v>
                </c:pt>
                <c:pt idx="2479">
                  <c:v>42191</c:v>
                </c:pt>
                <c:pt idx="2480">
                  <c:v>42192</c:v>
                </c:pt>
                <c:pt idx="2481">
                  <c:v>42193</c:v>
                </c:pt>
                <c:pt idx="2482">
                  <c:v>42194</c:v>
                </c:pt>
                <c:pt idx="2483">
                  <c:v>42195</c:v>
                </c:pt>
                <c:pt idx="2484">
                  <c:v>42198</c:v>
                </c:pt>
                <c:pt idx="2485">
                  <c:v>42199</c:v>
                </c:pt>
                <c:pt idx="2486">
                  <c:v>42200</c:v>
                </c:pt>
                <c:pt idx="2487">
                  <c:v>42201</c:v>
                </c:pt>
                <c:pt idx="2488">
                  <c:v>42202</c:v>
                </c:pt>
                <c:pt idx="2489">
                  <c:v>42205</c:v>
                </c:pt>
                <c:pt idx="2490">
                  <c:v>42206</c:v>
                </c:pt>
                <c:pt idx="2491">
                  <c:v>42207</c:v>
                </c:pt>
                <c:pt idx="2492">
                  <c:v>42208</c:v>
                </c:pt>
                <c:pt idx="2493">
                  <c:v>42209</c:v>
                </c:pt>
                <c:pt idx="2494">
                  <c:v>42212</c:v>
                </c:pt>
                <c:pt idx="2495">
                  <c:v>42213</c:v>
                </c:pt>
                <c:pt idx="2496">
                  <c:v>42214</c:v>
                </c:pt>
                <c:pt idx="2497">
                  <c:v>42215</c:v>
                </c:pt>
                <c:pt idx="2498">
                  <c:v>42216</c:v>
                </c:pt>
                <c:pt idx="2499">
                  <c:v>42219</c:v>
                </c:pt>
                <c:pt idx="2500">
                  <c:v>42220</c:v>
                </c:pt>
                <c:pt idx="2501">
                  <c:v>42221</c:v>
                </c:pt>
                <c:pt idx="2502">
                  <c:v>42222</c:v>
                </c:pt>
                <c:pt idx="2503">
                  <c:v>42223</c:v>
                </c:pt>
                <c:pt idx="2504">
                  <c:v>42226</c:v>
                </c:pt>
                <c:pt idx="2505">
                  <c:v>42227</c:v>
                </c:pt>
                <c:pt idx="2506">
                  <c:v>42228</c:v>
                </c:pt>
                <c:pt idx="2507">
                  <c:v>42229</c:v>
                </c:pt>
                <c:pt idx="2508">
                  <c:v>42230</c:v>
                </c:pt>
                <c:pt idx="2509">
                  <c:v>42233</c:v>
                </c:pt>
                <c:pt idx="2510">
                  <c:v>42234</c:v>
                </c:pt>
                <c:pt idx="2511">
                  <c:v>42235</c:v>
                </c:pt>
                <c:pt idx="2512">
                  <c:v>42236</c:v>
                </c:pt>
                <c:pt idx="2513">
                  <c:v>42237</c:v>
                </c:pt>
                <c:pt idx="2514">
                  <c:v>42240</c:v>
                </c:pt>
                <c:pt idx="2515">
                  <c:v>42241</c:v>
                </c:pt>
                <c:pt idx="2516">
                  <c:v>42242</c:v>
                </c:pt>
                <c:pt idx="2517">
                  <c:v>42243</c:v>
                </c:pt>
                <c:pt idx="2518">
                  <c:v>42244</c:v>
                </c:pt>
                <c:pt idx="2519">
                  <c:v>42247</c:v>
                </c:pt>
                <c:pt idx="2520">
                  <c:v>42248</c:v>
                </c:pt>
                <c:pt idx="2521">
                  <c:v>42249</c:v>
                </c:pt>
                <c:pt idx="2522">
                  <c:v>42250</c:v>
                </c:pt>
                <c:pt idx="2523">
                  <c:v>42251</c:v>
                </c:pt>
                <c:pt idx="2524">
                  <c:v>42254</c:v>
                </c:pt>
                <c:pt idx="2525">
                  <c:v>42255</c:v>
                </c:pt>
                <c:pt idx="2526">
                  <c:v>42256</c:v>
                </c:pt>
                <c:pt idx="2527">
                  <c:v>42257</c:v>
                </c:pt>
                <c:pt idx="2528">
                  <c:v>42258</c:v>
                </c:pt>
                <c:pt idx="2529">
                  <c:v>42261</c:v>
                </c:pt>
                <c:pt idx="2530">
                  <c:v>42262</c:v>
                </c:pt>
                <c:pt idx="2531">
                  <c:v>42263</c:v>
                </c:pt>
                <c:pt idx="2532">
                  <c:v>42264</c:v>
                </c:pt>
                <c:pt idx="2533">
                  <c:v>42265</c:v>
                </c:pt>
                <c:pt idx="2534">
                  <c:v>42268</c:v>
                </c:pt>
                <c:pt idx="2535">
                  <c:v>42269</c:v>
                </c:pt>
                <c:pt idx="2536">
                  <c:v>42270</c:v>
                </c:pt>
                <c:pt idx="2537">
                  <c:v>42271</c:v>
                </c:pt>
                <c:pt idx="2538">
                  <c:v>42272</c:v>
                </c:pt>
                <c:pt idx="2539">
                  <c:v>42275</c:v>
                </c:pt>
                <c:pt idx="2540">
                  <c:v>42276</c:v>
                </c:pt>
                <c:pt idx="2541">
                  <c:v>42277</c:v>
                </c:pt>
                <c:pt idx="2542">
                  <c:v>42278</c:v>
                </c:pt>
                <c:pt idx="2543">
                  <c:v>42279</c:v>
                </c:pt>
                <c:pt idx="2544">
                  <c:v>42282</c:v>
                </c:pt>
                <c:pt idx="2545">
                  <c:v>42283</c:v>
                </c:pt>
                <c:pt idx="2546">
                  <c:v>42284</c:v>
                </c:pt>
                <c:pt idx="2547">
                  <c:v>42285</c:v>
                </c:pt>
                <c:pt idx="2548">
                  <c:v>42286</c:v>
                </c:pt>
                <c:pt idx="2549">
                  <c:v>42289</c:v>
                </c:pt>
                <c:pt idx="2550">
                  <c:v>42290</c:v>
                </c:pt>
                <c:pt idx="2551">
                  <c:v>42291</c:v>
                </c:pt>
                <c:pt idx="2552">
                  <c:v>42292</c:v>
                </c:pt>
                <c:pt idx="2553">
                  <c:v>42293</c:v>
                </c:pt>
                <c:pt idx="2554">
                  <c:v>42296</c:v>
                </c:pt>
                <c:pt idx="2555">
                  <c:v>42297</c:v>
                </c:pt>
                <c:pt idx="2556">
                  <c:v>42298</c:v>
                </c:pt>
                <c:pt idx="2557">
                  <c:v>42299</c:v>
                </c:pt>
                <c:pt idx="2558">
                  <c:v>42300</c:v>
                </c:pt>
                <c:pt idx="2559">
                  <c:v>42303</c:v>
                </c:pt>
                <c:pt idx="2560">
                  <c:v>42304</c:v>
                </c:pt>
                <c:pt idx="2561">
                  <c:v>42305</c:v>
                </c:pt>
                <c:pt idx="2562">
                  <c:v>42306</c:v>
                </c:pt>
                <c:pt idx="2563">
                  <c:v>42307</c:v>
                </c:pt>
                <c:pt idx="2564">
                  <c:v>42310</c:v>
                </c:pt>
                <c:pt idx="2565">
                  <c:v>42311</c:v>
                </c:pt>
                <c:pt idx="2566">
                  <c:v>42312</c:v>
                </c:pt>
                <c:pt idx="2567">
                  <c:v>42313</c:v>
                </c:pt>
                <c:pt idx="2568">
                  <c:v>42314</c:v>
                </c:pt>
                <c:pt idx="2569">
                  <c:v>42317</c:v>
                </c:pt>
                <c:pt idx="2570">
                  <c:v>42318</c:v>
                </c:pt>
                <c:pt idx="2571">
                  <c:v>42319</c:v>
                </c:pt>
                <c:pt idx="2572">
                  <c:v>42320</c:v>
                </c:pt>
                <c:pt idx="2573">
                  <c:v>42321</c:v>
                </c:pt>
                <c:pt idx="2574">
                  <c:v>42324</c:v>
                </c:pt>
                <c:pt idx="2575">
                  <c:v>42325</c:v>
                </c:pt>
                <c:pt idx="2576">
                  <c:v>42326</c:v>
                </c:pt>
                <c:pt idx="2577">
                  <c:v>42327</c:v>
                </c:pt>
                <c:pt idx="2578">
                  <c:v>42328</c:v>
                </c:pt>
                <c:pt idx="2579">
                  <c:v>42331</c:v>
                </c:pt>
                <c:pt idx="2580">
                  <c:v>42332</c:v>
                </c:pt>
                <c:pt idx="2581">
                  <c:v>42333</c:v>
                </c:pt>
                <c:pt idx="2582">
                  <c:v>42334</c:v>
                </c:pt>
                <c:pt idx="2583">
                  <c:v>42335</c:v>
                </c:pt>
                <c:pt idx="2584">
                  <c:v>42338</c:v>
                </c:pt>
                <c:pt idx="2585">
                  <c:v>42339</c:v>
                </c:pt>
                <c:pt idx="2586">
                  <c:v>42340</c:v>
                </c:pt>
                <c:pt idx="2587">
                  <c:v>42341</c:v>
                </c:pt>
                <c:pt idx="2588">
                  <c:v>42342</c:v>
                </c:pt>
                <c:pt idx="2589">
                  <c:v>42345</c:v>
                </c:pt>
                <c:pt idx="2590">
                  <c:v>42346</c:v>
                </c:pt>
                <c:pt idx="2591">
                  <c:v>42347</c:v>
                </c:pt>
                <c:pt idx="2592">
                  <c:v>42348</c:v>
                </c:pt>
                <c:pt idx="2593">
                  <c:v>42349</c:v>
                </c:pt>
                <c:pt idx="2594">
                  <c:v>42352</c:v>
                </c:pt>
                <c:pt idx="2595">
                  <c:v>42353</c:v>
                </c:pt>
                <c:pt idx="2596">
                  <c:v>42354</c:v>
                </c:pt>
                <c:pt idx="2597">
                  <c:v>42355</c:v>
                </c:pt>
                <c:pt idx="2598">
                  <c:v>42356</c:v>
                </c:pt>
                <c:pt idx="2599">
                  <c:v>42359</c:v>
                </c:pt>
                <c:pt idx="2600">
                  <c:v>42360</c:v>
                </c:pt>
                <c:pt idx="2601">
                  <c:v>42361</c:v>
                </c:pt>
                <c:pt idx="2602">
                  <c:v>42362</c:v>
                </c:pt>
                <c:pt idx="2603">
                  <c:v>42363</c:v>
                </c:pt>
                <c:pt idx="2604">
                  <c:v>42366</c:v>
                </c:pt>
                <c:pt idx="2605">
                  <c:v>42367</c:v>
                </c:pt>
                <c:pt idx="2606">
                  <c:v>42368</c:v>
                </c:pt>
                <c:pt idx="2607">
                  <c:v>42369</c:v>
                </c:pt>
                <c:pt idx="2608">
                  <c:v>42370</c:v>
                </c:pt>
                <c:pt idx="2609">
                  <c:v>42373</c:v>
                </c:pt>
                <c:pt idx="2610">
                  <c:v>42374</c:v>
                </c:pt>
                <c:pt idx="2611">
                  <c:v>42375</c:v>
                </c:pt>
                <c:pt idx="2612">
                  <c:v>42376</c:v>
                </c:pt>
                <c:pt idx="2613">
                  <c:v>42377</c:v>
                </c:pt>
                <c:pt idx="2614">
                  <c:v>42380</c:v>
                </c:pt>
                <c:pt idx="2615">
                  <c:v>42381</c:v>
                </c:pt>
                <c:pt idx="2616">
                  <c:v>42382</c:v>
                </c:pt>
                <c:pt idx="2617">
                  <c:v>42383</c:v>
                </c:pt>
                <c:pt idx="2618">
                  <c:v>42384</c:v>
                </c:pt>
                <c:pt idx="2619">
                  <c:v>42387</c:v>
                </c:pt>
                <c:pt idx="2620">
                  <c:v>42388</c:v>
                </c:pt>
                <c:pt idx="2621">
                  <c:v>42389</c:v>
                </c:pt>
                <c:pt idx="2622">
                  <c:v>42390</c:v>
                </c:pt>
                <c:pt idx="2623">
                  <c:v>42391</c:v>
                </c:pt>
                <c:pt idx="2624">
                  <c:v>42394</c:v>
                </c:pt>
                <c:pt idx="2625">
                  <c:v>42395</c:v>
                </c:pt>
                <c:pt idx="2626">
                  <c:v>42396</c:v>
                </c:pt>
                <c:pt idx="2627">
                  <c:v>42397</c:v>
                </c:pt>
                <c:pt idx="2628">
                  <c:v>42398</c:v>
                </c:pt>
                <c:pt idx="2629">
                  <c:v>42401</c:v>
                </c:pt>
                <c:pt idx="2630">
                  <c:v>42402</c:v>
                </c:pt>
                <c:pt idx="2631">
                  <c:v>42403</c:v>
                </c:pt>
                <c:pt idx="2632">
                  <c:v>42404</c:v>
                </c:pt>
                <c:pt idx="2633">
                  <c:v>42405</c:v>
                </c:pt>
                <c:pt idx="2634">
                  <c:v>42408</c:v>
                </c:pt>
                <c:pt idx="2635">
                  <c:v>42409</c:v>
                </c:pt>
                <c:pt idx="2636">
                  <c:v>42410</c:v>
                </c:pt>
                <c:pt idx="2637">
                  <c:v>42411</c:v>
                </c:pt>
                <c:pt idx="2638">
                  <c:v>42412</c:v>
                </c:pt>
                <c:pt idx="2639">
                  <c:v>42415</c:v>
                </c:pt>
                <c:pt idx="2640">
                  <c:v>42416</c:v>
                </c:pt>
                <c:pt idx="2641">
                  <c:v>42417</c:v>
                </c:pt>
                <c:pt idx="2642">
                  <c:v>42418</c:v>
                </c:pt>
                <c:pt idx="2643">
                  <c:v>42419</c:v>
                </c:pt>
                <c:pt idx="2644">
                  <c:v>42422</c:v>
                </c:pt>
                <c:pt idx="2645">
                  <c:v>42423</c:v>
                </c:pt>
                <c:pt idx="2646">
                  <c:v>42424</c:v>
                </c:pt>
                <c:pt idx="2647">
                  <c:v>42425</c:v>
                </c:pt>
                <c:pt idx="2648">
                  <c:v>42426</c:v>
                </c:pt>
                <c:pt idx="2649">
                  <c:v>42429</c:v>
                </c:pt>
                <c:pt idx="2650">
                  <c:v>42430</c:v>
                </c:pt>
                <c:pt idx="2651">
                  <c:v>42431</c:v>
                </c:pt>
                <c:pt idx="2652">
                  <c:v>42432</c:v>
                </c:pt>
                <c:pt idx="2653">
                  <c:v>42433</c:v>
                </c:pt>
                <c:pt idx="2654">
                  <c:v>42436</c:v>
                </c:pt>
                <c:pt idx="2655">
                  <c:v>42437</c:v>
                </c:pt>
                <c:pt idx="2656">
                  <c:v>42438</c:v>
                </c:pt>
                <c:pt idx="2657">
                  <c:v>42439</c:v>
                </c:pt>
                <c:pt idx="2658">
                  <c:v>42440</c:v>
                </c:pt>
                <c:pt idx="2659">
                  <c:v>42443</c:v>
                </c:pt>
                <c:pt idx="2660">
                  <c:v>42444</c:v>
                </c:pt>
                <c:pt idx="2661">
                  <c:v>42445</c:v>
                </c:pt>
                <c:pt idx="2662">
                  <c:v>42446</c:v>
                </c:pt>
                <c:pt idx="2663">
                  <c:v>42447</c:v>
                </c:pt>
                <c:pt idx="2664">
                  <c:v>42450</c:v>
                </c:pt>
                <c:pt idx="2665">
                  <c:v>42451</c:v>
                </c:pt>
                <c:pt idx="2666">
                  <c:v>42452</c:v>
                </c:pt>
                <c:pt idx="2667">
                  <c:v>42453</c:v>
                </c:pt>
                <c:pt idx="2668">
                  <c:v>42454</c:v>
                </c:pt>
                <c:pt idx="2669">
                  <c:v>42457</c:v>
                </c:pt>
                <c:pt idx="2670">
                  <c:v>42458</c:v>
                </c:pt>
                <c:pt idx="2671">
                  <c:v>42459</c:v>
                </c:pt>
                <c:pt idx="2672">
                  <c:v>42460</c:v>
                </c:pt>
                <c:pt idx="2673">
                  <c:v>42461</c:v>
                </c:pt>
                <c:pt idx="2674">
                  <c:v>42464</c:v>
                </c:pt>
                <c:pt idx="2675">
                  <c:v>42465</c:v>
                </c:pt>
                <c:pt idx="2676">
                  <c:v>42466</c:v>
                </c:pt>
                <c:pt idx="2677">
                  <c:v>42467</c:v>
                </c:pt>
                <c:pt idx="2678">
                  <c:v>42468</c:v>
                </c:pt>
                <c:pt idx="2679">
                  <c:v>42471</c:v>
                </c:pt>
                <c:pt idx="2680">
                  <c:v>42472</c:v>
                </c:pt>
                <c:pt idx="2681">
                  <c:v>42473</c:v>
                </c:pt>
                <c:pt idx="2682">
                  <c:v>42474</c:v>
                </c:pt>
                <c:pt idx="2683">
                  <c:v>42475</c:v>
                </c:pt>
                <c:pt idx="2684">
                  <c:v>42478</c:v>
                </c:pt>
                <c:pt idx="2685">
                  <c:v>42479</c:v>
                </c:pt>
                <c:pt idx="2686">
                  <c:v>42480</c:v>
                </c:pt>
                <c:pt idx="2687">
                  <c:v>42481</c:v>
                </c:pt>
                <c:pt idx="2688">
                  <c:v>42482</c:v>
                </c:pt>
                <c:pt idx="2689">
                  <c:v>42485</c:v>
                </c:pt>
                <c:pt idx="2690">
                  <c:v>42486</c:v>
                </c:pt>
                <c:pt idx="2691">
                  <c:v>42487</c:v>
                </c:pt>
                <c:pt idx="2692">
                  <c:v>42488</c:v>
                </c:pt>
                <c:pt idx="2693">
                  <c:v>42489</c:v>
                </c:pt>
                <c:pt idx="2694">
                  <c:v>42492</c:v>
                </c:pt>
                <c:pt idx="2695">
                  <c:v>42493</c:v>
                </c:pt>
                <c:pt idx="2696">
                  <c:v>42494</c:v>
                </c:pt>
                <c:pt idx="2697">
                  <c:v>42495</c:v>
                </c:pt>
                <c:pt idx="2698">
                  <c:v>42496</c:v>
                </c:pt>
                <c:pt idx="2699">
                  <c:v>42499</c:v>
                </c:pt>
                <c:pt idx="2700">
                  <c:v>42500</c:v>
                </c:pt>
                <c:pt idx="2701">
                  <c:v>42501</c:v>
                </c:pt>
                <c:pt idx="2702">
                  <c:v>42502</c:v>
                </c:pt>
                <c:pt idx="2703">
                  <c:v>42503</c:v>
                </c:pt>
                <c:pt idx="2704">
                  <c:v>42506</c:v>
                </c:pt>
                <c:pt idx="2705">
                  <c:v>42507</c:v>
                </c:pt>
                <c:pt idx="2706">
                  <c:v>42508</c:v>
                </c:pt>
                <c:pt idx="2707">
                  <c:v>42509</c:v>
                </c:pt>
                <c:pt idx="2708">
                  <c:v>42510</c:v>
                </c:pt>
                <c:pt idx="2709">
                  <c:v>42513</c:v>
                </c:pt>
                <c:pt idx="2710">
                  <c:v>42514</c:v>
                </c:pt>
                <c:pt idx="2711">
                  <c:v>42515</c:v>
                </c:pt>
                <c:pt idx="2712">
                  <c:v>42516</c:v>
                </c:pt>
                <c:pt idx="2713">
                  <c:v>42517</c:v>
                </c:pt>
                <c:pt idx="2714">
                  <c:v>42520</c:v>
                </c:pt>
                <c:pt idx="2715">
                  <c:v>42521</c:v>
                </c:pt>
                <c:pt idx="2716">
                  <c:v>42522</c:v>
                </c:pt>
                <c:pt idx="2717">
                  <c:v>42523</c:v>
                </c:pt>
                <c:pt idx="2718">
                  <c:v>42524</c:v>
                </c:pt>
                <c:pt idx="2719">
                  <c:v>42527</c:v>
                </c:pt>
                <c:pt idx="2720">
                  <c:v>42528</c:v>
                </c:pt>
                <c:pt idx="2721">
                  <c:v>42529</c:v>
                </c:pt>
                <c:pt idx="2722">
                  <c:v>42530</c:v>
                </c:pt>
                <c:pt idx="2723">
                  <c:v>42531</c:v>
                </c:pt>
                <c:pt idx="2724">
                  <c:v>42534</c:v>
                </c:pt>
                <c:pt idx="2725">
                  <c:v>42535</c:v>
                </c:pt>
                <c:pt idx="2726">
                  <c:v>42536</c:v>
                </c:pt>
                <c:pt idx="2727">
                  <c:v>42537</c:v>
                </c:pt>
                <c:pt idx="2728">
                  <c:v>42538</c:v>
                </c:pt>
                <c:pt idx="2729">
                  <c:v>42541</c:v>
                </c:pt>
                <c:pt idx="2730">
                  <c:v>42542</c:v>
                </c:pt>
                <c:pt idx="2731">
                  <c:v>42543</c:v>
                </c:pt>
                <c:pt idx="2732">
                  <c:v>42544</c:v>
                </c:pt>
                <c:pt idx="2733">
                  <c:v>42545</c:v>
                </c:pt>
                <c:pt idx="2734">
                  <c:v>42548</c:v>
                </c:pt>
                <c:pt idx="2735">
                  <c:v>42549</c:v>
                </c:pt>
                <c:pt idx="2736">
                  <c:v>42550</c:v>
                </c:pt>
                <c:pt idx="2737">
                  <c:v>42551</c:v>
                </c:pt>
                <c:pt idx="2738">
                  <c:v>42552</c:v>
                </c:pt>
                <c:pt idx="2739">
                  <c:v>42555</c:v>
                </c:pt>
                <c:pt idx="2740">
                  <c:v>42556</c:v>
                </c:pt>
                <c:pt idx="2741">
                  <c:v>42557</c:v>
                </c:pt>
                <c:pt idx="2742">
                  <c:v>42558</c:v>
                </c:pt>
                <c:pt idx="2743">
                  <c:v>42559</c:v>
                </c:pt>
                <c:pt idx="2744">
                  <c:v>42562</c:v>
                </c:pt>
                <c:pt idx="2745">
                  <c:v>42563</c:v>
                </c:pt>
                <c:pt idx="2746">
                  <c:v>42564</c:v>
                </c:pt>
                <c:pt idx="2747">
                  <c:v>42565</c:v>
                </c:pt>
                <c:pt idx="2748">
                  <c:v>42566</c:v>
                </c:pt>
                <c:pt idx="2749">
                  <c:v>42569</c:v>
                </c:pt>
                <c:pt idx="2750">
                  <c:v>42570</c:v>
                </c:pt>
                <c:pt idx="2751">
                  <c:v>42571</c:v>
                </c:pt>
                <c:pt idx="2752">
                  <c:v>42572</c:v>
                </c:pt>
                <c:pt idx="2753">
                  <c:v>42573</c:v>
                </c:pt>
                <c:pt idx="2754">
                  <c:v>42576</c:v>
                </c:pt>
                <c:pt idx="2755">
                  <c:v>42577</c:v>
                </c:pt>
                <c:pt idx="2756">
                  <c:v>42578</c:v>
                </c:pt>
                <c:pt idx="2757">
                  <c:v>42579</c:v>
                </c:pt>
                <c:pt idx="2758">
                  <c:v>42580</c:v>
                </c:pt>
                <c:pt idx="2759">
                  <c:v>42583</c:v>
                </c:pt>
                <c:pt idx="2760">
                  <c:v>42584</c:v>
                </c:pt>
                <c:pt idx="2761">
                  <c:v>42585</c:v>
                </c:pt>
                <c:pt idx="2762">
                  <c:v>42586</c:v>
                </c:pt>
                <c:pt idx="2763">
                  <c:v>42587</c:v>
                </c:pt>
                <c:pt idx="2764">
                  <c:v>42590</c:v>
                </c:pt>
                <c:pt idx="2765">
                  <c:v>42591</c:v>
                </c:pt>
                <c:pt idx="2766">
                  <c:v>42592</c:v>
                </c:pt>
                <c:pt idx="2767">
                  <c:v>42593</c:v>
                </c:pt>
                <c:pt idx="2768">
                  <c:v>42594</c:v>
                </c:pt>
                <c:pt idx="2769">
                  <c:v>42597</c:v>
                </c:pt>
                <c:pt idx="2770">
                  <c:v>42598</c:v>
                </c:pt>
                <c:pt idx="2771">
                  <c:v>42599</c:v>
                </c:pt>
                <c:pt idx="2772">
                  <c:v>42600</c:v>
                </c:pt>
                <c:pt idx="2773">
                  <c:v>42601</c:v>
                </c:pt>
                <c:pt idx="2774">
                  <c:v>42604</c:v>
                </c:pt>
                <c:pt idx="2775">
                  <c:v>42605</c:v>
                </c:pt>
                <c:pt idx="2776">
                  <c:v>42606</c:v>
                </c:pt>
                <c:pt idx="2777">
                  <c:v>42607</c:v>
                </c:pt>
                <c:pt idx="2778">
                  <c:v>42608</c:v>
                </c:pt>
                <c:pt idx="2779">
                  <c:v>42611</c:v>
                </c:pt>
                <c:pt idx="2780">
                  <c:v>42612</c:v>
                </c:pt>
                <c:pt idx="2781">
                  <c:v>42613</c:v>
                </c:pt>
                <c:pt idx="2782">
                  <c:v>42614</c:v>
                </c:pt>
                <c:pt idx="2783">
                  <c:v>42615</c:v>
                </c:pt>
                <c:pt idx="2784">
                  <c:v>42618</c:v>
                </c:pt>
                <c:pt idx="2785">
                  <c:v>42619</c:v>
                </c:pt>
                <c:pt idx="2786">
                  <c:v>42620</c:v>
                </c:pt>
                <c:pt idx="2787">
                  <c:v>42621</c:v>
                </c:pt>
                <c:pt idx="2788">
                  <c:v>42622</c:v>
                </c:pt>
                <c:pt idx="2789">
                  <c:v>42625</c:v>
                </c:pt>
                <c:pt idx="2790">
                  <c:v>42626</c:v>
                </c:pt>
                <c:pt idx="2791">
                  <c:v>42627</c:v>
                </c:pt>
                <c:pt idx="2792">
                  <c:v>42628</c:v>
                </c:pt>
                <c:pt idx="2793">
                  <c:v>42629</c:v>
                </c:pt>
                <c:pt idx="2794">
                  <c:v>42632</c:v>
                </c:pt>
                <c:pt idx="2795">
                  <c:v>42633</c:v>
                </c:pt>
                <c:pt idx="2796">
                  <c:v>42634</c:v>
                </c:pt>
                <c:pt idx="2797">
                  <c:v>42635</c:v>
                </c:pt>
                <c:pt idx="2798">
                  <c:v>42636</c:v>
                </c:pt>
                <c:pt idx="2799">
                  <c:v>42639</c:v>
                </c:pt>
                <c:pt idx="2800">
                  <c:v>42640</c:v>
                </c:pt>
                <c:pt idx="2801">
                  <c:v>42641</c:v>
                </c:pt>
                <c:pt idx="2802">
                  <c:v>42642</c:v>
                </c:pt>
                <c:pt idx="2803">
                  <c:v>42643</c:v>
                </c:pt>
                <c:pt idx="2804">
                  <c:v>42646</c:v>
                </c:pt>
                <c:pt idx="2805">
                  <c:v>42647</c:v>
                </c:pt>
                <c:pt idx="2806">
                  <c:v>42648</c:v>
                </c:pt>
                <c:pt idx="2807">
                  <c:v>42649</c:v>
                </c:pt>
                <c:pt idx="2808">
                  <c:v>42650</c:v>
                </c:pt>
                <c:pt idx="2809">
                  <c:v>42653</c:v>
                </c:pt>
                <c:pt idx="2810">
                  <c:v>42654</c:v>
                </c:pt>
                <c:pt idx="2811">
                  <c:v>42655</c:v>
                </c:pt>
                <c:pt idx="2812">
                  <c:v>42656</c:v>
                </c:pt>
                <c:pt idx="2813">
                  <c:v>42657</c:v>
                </c:pt>
                <c:pt idx="2814">
                  <c:v>42660</c:v>
                </c:pt>
                <c:pt idx="2815">
                  <c:v>42661</c:v>
                </c:pt>
                <c:pt idx="2816">
                  <c:v>42662</c:v>
                </c:pt>
                <c:pt idx="2817">
                  <c:v>42663</c:v>
                </c:pt>
                <c:pt idx="2818">
                  <c:v>42664</c:v>
                </c:pt>
                <c:pt idx="2819">
                  <c:v>42667</c:v>
                </c:pt>
                <c:pt idx="2820">
                  <c:v>42668</c:v>
                </c:pt>
                <c:pt idx="2821">
                  <c:v>42669</c:v>
                </c:pt>
                <c:pt idx="2822">
                  <c:v>42670</c:v>
                </c:pt>
                <c:pt idx="2823">
                  <c:v>42671</c:v>
                </c:pt>
                <c:pt idx="2824">
                  <c:v>42674</c:v>
                </c:pt>
                <c:pt idx="2825">
                  <c:v>42675</c:v>
                </c:pt>
                <c:pt idx="2826">
                  <c:v>42676</c:v>
                </c:pt>
                <c:pt idx="2827">
                  <c:v>42677</c:v>
                </c:pt>
                <c:pt idx="2828">
                  <c:v>42678</c:v>
                </c:pt>
                <c:pt idx="2829">
                  <c:v>42681</c:v>
                </c:pt>
                <c:pt idx="2830">
                  <c:v>42682</c:v>
                </c:pt>
                <c:pt idx="2831">
                  <c:v>42683</c:v>
                </c:pt>
                <c:pt idx="2832">
                  <c:v>42684</c:v>
                </c:pt>
                <c:pt idx="2833">
                  <c:v>42685</c:v>
                </c:pt>
                <c:pt idx="2834">
                  <c:v>42688</c:v>
                </c:pt>
                <c:pt idx="2835">
                  <c:v>42689</c:v>
                </c:pt>
                <c:pt idx="2836">
                  <c:v>42690</c:v>
                </c:pt>
                <c:pt idx="2837">
                  <c:v>42691</c:v>
                </c:pt>
                <c:pt idx="2838">
                  <c:v>42692</c:v>
                </c:pt>
                <c:pt idx="2839">
                  <c:v>42695</c:v>
                </c:pt>
                <c:pt idx="2840">
                  <c:v>42696</c:v>
                </c:pt>
                <c:pt idx="2841">
                  <c:v>42697</c:v>
                </c:pt>
                <c:pt idx="2842">
                  <c:v>42698</c:v>
                </c:pt>
                <c:pt idx="2843">
                  <c:v>42699</c:v>
                </c:pt>
                <c:pt idx="2844">
                  <c:v>42702</c:v>
                </c:pt>
                <c:pt idx="2845">
                  <c:v>42703</c:v>
                </c:pt>
                <c:pt idx="2846">
                  <c:v>42704</c:v>
                </c:pt>
                <c:pt idx="2847">
                  <c:v>42705</c:v>
                </c:pt>
                <c:pt idx="2848">
                  <c:v>42706</c:v>
                </c:pt>
                <c:pt idx="2849">
                  <c:v>42709</c:v>
                </c:pt>
                <c:pt idx="2850">
                  <c:v>42710</c:v>
                </c:pt>
                <c:pt idx="2851">
                  <c:v>42711</c:v>
                </c:pt>
                <c:pt idx="2852">
                  <c:v>42712</c:v>
                </c:pt>
                <c:pt idx="2853">
                  <c:v>42713</c:v>
                </c:pt>
                <c:pt idx="2854">
                  <c:v>42716</c:v>
                </c:pt>
                <c:pt idx="2855">
                  <c:v>42717</c:v>
                </c:pt>
                <c:pt idx="2856">
                  <c:v>42718</c:v>
                </c:pt>
                <c:pt idx="2857">
                  <c:v>42719</c:v>
                </c:pt>
                <c:pt idx="2858">
                  <c:v>42720</c:v>
                </c:pt>
                <c:pt idx="2859">
                  <c:v>42723</c:v>
                </c:pt>
                <c:pt idx="2860">
                  <c:v>42724</c:v>
                </c:pt>
                <c:pt idx="2861">
                  <c:v>42725</c:v>
                </c:pt>
                <c:pt idx="2862">
                  <c:v>42726</c:v>
                </c:pt>
                <c:pt idx="2863">
                  <c:v>42727</c:v>
                </c:pt>
                <c:pt idx="2864">
                  <c:v>42730</c:v>
                </c:pt>
                <c:pt idx="2865">
                  <c:v>42731</c:v>
                </c:pt>
                <c:pt idx="2866">
                  <c:v>42732</c:v>
                </c:pt>
                <c:pt idx="2867">
                  <c:v>42733</c:v>
                </c:pt>
                <c:pt idx="2868">
                  <c:v>42734</c:v>
                </c:pt>
                <c:pt idx="2869">
                  <c:v>42737</c:v>
                </c:pt>
                <c:pt idx="2870">
                  <c:v>42738</c:v>
                </c:pt>
                <c:pt idx="2871">
                  <c:v>42739</c:v>
                </c:pt>
                <c:pt idx="2872">
                  <c:v>42740</c:v>
                </c:pt>
                <c:pt idx="2873">
                  <c:v>42741</c:v>
                </c:pt>
                <c:pt idx="2874">
                  <c:v>42744</c:v>
                </c:pt>
                <c:pt idx="2875">
                  <c:v>42745</c:v>
                </c:pt>
                <c:pt idx="2876">
                  <c:v>42746</c:v>
                </c:pt>
                <c:pt idx="2877">
                  <c:v>42747</c:v>
                </c:pt>
                <c:pt idx="2878">
                  <c:v>42748</c:v>
                </c:pt>
                <c:pt idx="2879">
                  <c:v>42751</c:v>
                </c:pt>
                <c:pt idx="2880">
                  <c:v>42752</c:v>
                </c:pt>
                <c:pt idx="2881">
                  <c:v>42753</c:v>
                </c:pt>
                <c:pt idx="2882">
                  <c:v>42754</c:v>
                </c:pt>
                <c:pt idx="2883">
                  <c:v>42755</c:v>
                </c:pt>
                <c:pt idx="2884">
                  <c:v>42758</c:v>
                </c:pt>
                <c:pt idx="2885">
                  <c:v>42759</c:v>
                </c:pt>
                <c:pt idx="2886">
                  <c:v>42760</c:v>
                </c:pt>
                <c:pt idx="2887">
                  <c:v>42761</c:v>
                </c:pt>
                <c:pt idx="2888">
                  <c:v>42762</c:v>
                </c:pt>
                <c:pt idx="2889">
                  <c:v>42765</c:v>
                </c:pt>
                <c:pt idx="2890">
                  <c:v>42766</c:v>
                </c:pt>
                <c:pt idx="2891">
                  <c:v>42767</c:v>
                </c:pt>
                <c:pt idx="2892">
                  <c:v>42768</c:v>
                </c:pt>
                <c:pt idx="2893">
                  <c:v>42769</c:v>
                </c:pt>
                <c:pt idx="2894">
                  <c:v>42772</c:v>
                </c:pt>
                <c:pt idx="2895">
                  <c:v>42773</c:v>
                </c:pt>
                <c:pt idx="2896">
                  <c:v>42774</c:v>
                </c:pt>
                <c:pt idx="2897">
                  <c:v>42775</c:v>
                </c:pt>
                <c:pt idx="2898">
                  <c:v>42776</c:v>
                </c:pt>
                <c:pt idx="2899">
                  <c:v>42779</c:v>
                </c:pt>
                <c:pt idx="2900">
                  <c:v>42780</c:v>
                </c:pt>
                <c:pt idx="2901">
                  <c:v>42781</c:v>
                </c:pt>
                <c:pt idx="2902">
                  <c:v>42782</c:v>
                </c:pt>
                <c:pt idx="2903">
                  <c:v>42783</c:v>
                </c:pt>
                <c:pt idx="2904">
                  <c:v>42786</c:v>
                </c:pt>
                <c:pt idx="2905">
                  <c:v>42787</c:v>
                </c:pt>
                <c:pt idx="2906">
                  <c:v>42788</c:v>
                </c:pt>
                <c:pt idx="2907">
                  <c:v>42789</c:v>
                </c:pt>
                <c:pt idx="2908">
                  <c:v>42790</c:v>
                </c:pt>
                <c:pt idx="2909">
                  <c:v>42793</c:v>
                </c:pt>
                <c:pt idx="2910">
                  <c:v>42794</c:v>
                </c:pt>
                <c:pt idx="2911">
                  <c:v>42795</c:v>
                </c:pt>
                <c:pt idx="2912">
                  <c:v>42796</c:v>
                </c:pt>
                <c:pt idx="2913">
                  <c:v>42797</c:v>
                </c:pt>
                <c:pt idx="2914">
                  <c:v>42800</c:v>
                </c:pt>
                <c:pt idx="2915">
                  <c:v>42801</c:v>
                </c:pt>
                <c:pt idx="2916">
                  <c:v>42802</c:v>
                </c:pt>
                <c:pt idx="2917">
                  <c:v>42803</c:v>
                </c:pt>
                <c:pt idx="2918">
                  <c:v>42804</c:v>
                </c:pt>
                <c:pt idx="2919">
                  <c:v>42807</c:v>
                </c:pt>
                <c:pt idx="2920">
                  <c:v>42808</c:v>
                </c:pt>
                <c:pt idx="2921">
                  <c:v>42809</c:v>
                </c:pt>
                <c:pt idx="2922">
                  <c:v>42810</c:v>
                </c:pt>
                <c:pt idx="2923">
                  <c:v>42811</c:v>
                </c:pt>
                <c:pt idx="2924">
                  <c:v>42814</c:v>
                </c:pt>
                <c:pt idx="2925">
                  <c:v>42815</c:v>
                </c:pt>
                <c:pt idx="2926">
                  <c:v>42816</c:v>
                </c:pt>
                <c:pt idx="2927">
                  <c:v>42817</c:v>
                </c:pt>
                <c:pt idx="2928">
                  <c:v>42818</c:v>
                </c:pt>
                <c:pt idx="2929">
                  <c:v>42821</c:v>
                </c:pt>
                <c:pt idx="2930">
                  <c:v>42822</c:v>
                </c:pt>
                <c:pt idx="2931">
                  <c:v>42823</c:v>
                </c:pt>
                <c:pt idx="2932">
                  <c:v>42824</c:v>
                </c:pt>
                <c:pt idx="2933">
                  <c:v>42825</c:v>
                </c:pt>
                <c:pt idx="2934">
                  <c:v>42828</c:v>
                </c:pt>
                <c:pt idx="2935">
                  <c:v>42829</c:v>
                </c:pt>
                <c:pt idx="2936">
                  <c:v>42830</c:v>
                </c:pt>
                <c:pt idx="2937">
                  <c:v>42831</c:v>
                </c:pt>
                <c:pt idx="2938">
                  <c:v>42832</c:v>
                </c:pt>
                <c:pt idx="2939">
                  <c:v>42835</c:v>
                </c:pt>
                <c:pt idx="2940">
                  <c:v>42836</c:v>
                </c:pt>
                <c:pt idx="2941">
                  <c:v>42837</c:v>
                </c:pt>
                <c:pt idx="2942">
                  <c:v>42838</c:v>
                </c:pt>
                <c:pt idx="2943">
                  <c:v>42839</c:v>
                </c:pt>
                <c:pt idx="2944">
                  <c:v>42842</c:v>
                </c:pt>
                <c:pt idx="2945">
                  <c:v>42843</c:v>
                </c:pt>
                <c:pt idx="2946">
                  <c:v>42844</c:v>
                </c:pt>
                <c:pt idx="2947">
                  <c:v>42845</c:v>
                </c:pt>
                <c:pt idx="2948">
                  <c:v>42846</c:v>
                </c:pt>
                <c:pt idx="2949">
                  <c:v>42849</c:v>
                </c:pt>
                <c:pt idx="2950">
                  <c:v>42850</c:v>
                </c:pt>
                <c:pt idx="2951">
                  <c:v>42851</c:v>
                </c:pt>
                <c:pt idx="2952">
                  <c:v>42852</c:v>
                </c:pt>
                <c:pt idx="2953">
                  <c:v>42853</c:v>
                </c:pt>
                <c:pt idx="2954">
                  <c:v>42856</c:v>
                </c:pt>
                <c:pt idx="2955">
                  <c:v>42857</c:v>
                </c:pt>
                <c:pt idx="2956">
                  <c:v>42858</c:v>
                </c:pt>
                <c:pt idx="2957">
                  <c:v>42859</c:v>
                </c:pt>
                <c:pt idx="2958">
                  <c:v>42860</c:v>
                </c:pt>
                <c:pt idx="2959">
                  <c:v>42863</c:v>
                </c:pt>
                <c:pt idx="2960">
                  <c:v>42864</c:v>
                </c:pt>
                <c:pt idx="2961">
                  <c:v>42865</c:v>
                </c:pt>
                <c:pt idx="2962">
                  <c:v>42866</c:v>
                </c:pt>
                <c:pt idx="2963">
                  <c:v>42867</c:v>
                </c:pt>
                <c:pt idx="2964">
                  <c:v>42870</c:v>
                </c:pt>
                <c:pt idx="2965">
                  <c:v>42871</c:v>
                </c:pt>
                <c:pt idx="2966">
                  <c:v>42872</c:v>
                </c:pt>
                <c:pt idx="2967">
                  <c:v>42873</c:v>
                </c:pt>
                <c:pt idx="2968">
                  <c:v>42874</c:v>
                </c:pt>
                <c:pt idx="2969">
                  <c:v>42877</c:v>
                </c:pt>
                <c:pt idx="2970">
                  <c:v>42878</c:v>
                </c:pt>
                <c:pt idx="2971">
                  <c:v>42879</c:v>
                </c:pt>
                <c:pt idx="2972">
                  <c:v>42880</c:v>
                </c:pt>
                <c:pt idx="2973">
                  <c:v>42881</c:v>
                </c:pt>
                <c:pt idx="2974">
                  <c:v>42884</c:v>
                </c:pt>
                <c:pt idx="2975">
                  <c:v>42885</c:v>
                </c:pt>
                <c:pt idx="2976">
                  <c:v>42886</c:v>
                </c:pt>
                <c:pt idx="2977">
                  <c:v>42887</c:v>
                </c:pt>
                <c:pt idx="2978">
                  <c:v>42888</c:v>
                </c:pt>
                <c:pt idx="2979">
                  <c:v>42891</c:v>
                </c:pt>
                <c:pt idx="2980">
                  <c:v>42892</c:v>
                </c:pt>
                <c:pt idx="2981">
                  <c:v>42893</c:v>
                </c:pt>
                <c:pt idx="2982">
                  <c:v>42894</c:v>
                </c:pt>
                <c:pt idx="2983">
                  <c:v>42895</c:v>
                </c:pt>
                <c:pt idx="2984">
                  <c:v>42898</c:v>
                </c:pt>
                <c:pt idx="2985">
                  <c:v>42899</c:v>
                </c:pt>
                <c:pt idx="2986">
                  <c:v>42900</c:v>
                </c:pt>
                <c:pt idx="2987">
                  <c:v>42901</c:v>
                </c:pt>
                <c:pt idx="2988">
                  <c:v>42902</c:v>
                </c:pt>
                <c:pt idx="2989">
                  <c:v>42905</c:v>
                </c:pt>
                <c:pt idx="2990">
                  <c:v>42906</c:v>
                </c:pt>
                <c:pt idx="2991">
                  <c:v>42907</c:v>
                </c:pt>
                <c:pt idx="2992">
                  <c:v>42908</c:v>
                </c:pt>
                <c:pt idx="2993">
                  <c:v>42909</c:v>
                </c:pt>
                <c:pt idx="2994">
                  <c:v>42912</c:v>
                </c:pt>
                <c:pt idx="2995">
                  <c:v>42913</c:v>
                </c:pt>
                <c:pt idx="2996">
                  <c:v>42914</c:v>
                </c:pt>
                <c:pt idx="2997">
                  <c:v>42915</c:v>
                </c:pt>
                <c:pt idx="2998">
                  <c:v>42916</c:v>
                </c:pt>
                <c:pt idx="2999">
                  <c:v>42919</c:v>
                </c:pt>
                <c:pt idx="3000">
                  <c:v>42920</c:v>
                </c:pt>
                <c:pt idx="3001">
                  <c:v>42921</c:v>
                </c:pt>
                <c:pt idx="3002">
                  <c:v>42922</c:v>
                </c:pt>
                <c:pt idx="3003">
                  <c:v>42923</c:v>
                </c:pt>
                <c:pt idx="3004">
                  <c:v>42926</c:v>
                </c:pt>
                <c:pt idx="3005">
                  <c:v>42927</c:v>
                </c:pt>
                <c:pt idx="3006">
                  <c:v>42928</c:v>
                </c:pt>
                <c:pt idx="3007">
                  <c:v>42929</c:v>
                </c:pt>
                <c:pt idx="3008">
                  <c:v>42930</c:v>
                </c:pt>
                <c:pt idx="3009">
                  <c:v>42933</c:v>
                </c:pt>
                <c:pt idx="3010">
                  <c:v>42934</c:v>
                </c:pt>
                <c:pt idx="3011">
                  <c:v>42935</c:v>
                </c:pt>
                <c:pt idx="3012">
                  <c:v>42936</c:v>
                </c:pt>
                <c:pt idx="3013">
                  <c:v>42937</c:v>
                </c:pt>
                <c:pt idx="3014">
                  <c:v>42940</c:v>
                </c:pt>
                <c:pt idx="3015">
                  <c:v>42941</c:v>
                </c:pt>
                <c:pt idx="3016">
                  <c:v>42942</c:v>
                </c:pt>
                <c:pt idx="3017">
                  <c:v>42943</c:v>
                </c:pt>
                <c:pt idx="3018">
                  <c:v>42944</c:v>
                </c:pt>
                <c:pt idx="3019">
                  <c:v>42947</c:v>
                </c:pt>
                <c:pt idx="3020">
                  <c:v>42948</c:v>
                </c:pt>
                <c:pt idx="3021">
                  <c:v>42949</c:v>
                </c:pt>
                <c:pt idx="3022">
                  <c:v>42950</c:v>
                </c:pt>
                <c:pt idx="3023">
                  <c:v>42951</c:v>
                </c:pt>
                <c:pt idx="3024">
                  <c:v>42954</c:v>
                </c:pt>
                <c:pt idx="3025">
                  <c:v>42955</c:v>
                </c:pt>
                <c:pt idx="3026">
                  <c:v>42956</c:v>
                </c:pt>
                <c:pt idx="3027">
                  <c:v>42957</c:v>
                </c:pt>
                <c:pt idx="3028">
                  <c:v>42958</c:v>
                </c:pt>
                <c:pt idx="3029">
                  <c:v>42961</c:v>
                </c:pt>
                <c:pt idx="3030">
                  <c:v>42962</c:v>
                </c:pt>
                <c:pt idx="3031">
                  <c:v>42963</c:v>
                </c:pt>
                <c:pt idx="3032">
                  <c:v>42964</c:v>
                </c:pt>
                <c:pt idx="3033">
                  <c:v>42965</c:v>
                </c:pt>
                <c:pt idx="3034">
                  <c:v>42968</c:v>
                </c:pt>
                <c:pt idx="3035">
                  <c:v>42969</c:v>
                </c:pt>
                <c:pt idx="3036">
                  <c:v>42970</c:v>
                </c:pt>
                <c:pt idx="3037">
                  <c:v>42971</c:v>
                </c:pt>
                <c:pt idx="3038">
                  <c:v>42972</c:v>
                </c:pt>
                <c:pt idx="3039">
                  <c:v>42975</c:v>
                </c:pt>
                <c:pt idx="3040">
                  <c:v>42976</c:v>
                </c:pt>
                <c:pt idx="3041">
                  <c:v>42977</c:v>
                </c:pt>
                <c:pt idx="3042">
                  <c:v>42978</c:v>
                </c:pt>
                <c:pt idx="3043">
                  <c:v>42979</c:v>
                </c:pt>
                <c:pt idx="3044">
                  <c:v>42982</c:v>
                </c:pt>
                <c:pt idx="3045">
                  <c:v>42983</c:v>
                </c:pt>
                <c:pt idx="3046">
                  <c:v>42984</c:v>
                </c:pt>
                <c:pt idx="3047">
                  <c:v>42985</c:v>
                </c:pt>
                <c:pt idx="3048">
                  <c:v>42986</c:v>
                </c:pt>
                <c:pt idx="3049">
                  <c:v>42989</c:v>
                </c:pt>
                <c:pt idx="3050">
                  <c:v>42990</c:v>
                </c:pt>
                <c:pt idx="3051">
                  <c:v>42991</c:v>
                </c:pt>
                <c:pt idx="3052">
                  <c:v>42992</c:v>
                </c:pt>
                <c:pt idx="3053">
                  <c:v>42993</c:v>
                </c:pt>
                <c:pt idx="3054">
                  <c:v>42996</c:v>
                </c:pt>
                <c:pt idx="3055">
                  <c:v>42997</c:v>
                </c:pt>
                <c:pt idx="3056">
                  <c:v>42998</c:v>
                </c:pt>
                <c:pt idx="3057">
                  <c:v>42999</c:v>
                </c:pt>
                <c:pt idx="3058">
                  <c:v>43000</c:v>
                </c:pt>
                <c:pt idx="3059">
                  <c:v>43003</c:v>
                </c:pt>
                <c:pt idx="3060">
                  <c:v>43004</c:v>
                </c:pt>
                <c:pt idx="3061">
                  <c:v>43005</c:v>
                </c:pt>
                <c:pt idx="3062">
                  <c:v>43006</c:v>
                </c:pt>
                <c:pt idx="3063">
                  <c:v>43007</c:v>
                </c:pt>
                <c:pt idx="3064">
                  <c:v>43010</c:v>
                </c:pt>
                <c:pt idx="3065">
                  <c:v>43011</c:v>
                </c:pt>
                <c:pt idx="3066">
                  <c:v>43012</c:v>
                </c:pt>
                <c:pt idx="3067">
                  <c:v>43013</c:v>
                </c:pt>
                <c:pt idx="3068">
                  <c:v>43014</c:v>
                </c:pt>
                <c:pt idx="3069">
                  <c:v>43017</c:v>
                </c:pt>
                <c:pt idx="3070">
                  <c:v>43018</c:v>
                </c:pt>
                <c:pt idx="3071">
                  <c:v>43019</c:v>
                </c:pt>
                <c:pt idx="3072">
                  <c:v>43020</c:v>
                </c:pt>
                <c:pt idx="3073">
                  <c:v>43021</c:v>
                </c:pt>
                <c:pt idx="3074">
                  <c:v>43024</c:v>
                </c:pt>
                <c:pt idx="3075">
                  <c:v>43025</c:v>
                </c:pt>
                <c:pt idx="3076">
                  <c:v>43026</c:v>
                </c:pt>
                <c:pt idx="3077">
                  <c:v>43027</c:v>
                </c:pt>
                <c:pt idx="3078">
                  <c:v>43028</c:v>
                </c:pt>
                <c:pt idx="3079">
                  <c:v>43031</c:v>
                </c:pt>
                <c:pt idx="3080">
                  <c:v>43032</c:v>
                </c:pt>
                <c:pt idx="3081">
                  <c:v>43033</c:v>
                </c:pt>
                <c:pt idx="3082">
                  <c:v>43034</c:v>
                </c:pt>
                <c:pt idx="3083">
                  <c:v>43035</c:v>
                </c:pt>
                <c:pt idx="3084">
                  <c:v>43038</c:v>
                </c:pt>
                <c:pt idx="3085">
                  <c:v>43039</c:v>
                </c:pt>
                <c:pt idx="3086">
                  <c:v>43040</c:v>
                </c:pt>
                <c:pt idx="3087">
                  <c:v>43041</c:v>
                </c:pt>
                <c:pt idx="3088">
                  <c:v>43042</c:v>
                </c:pt>
                <c:pt idx="3089">
                  <c:v>43045</c:v>
                </c:pt>
                <c:pt idx="3090">
                  <c:v>43046</c:v>
                </c:pt>
                <c:pt idx="3091">
                  <c:v>43047</c:v>
                </c:pt>
                <c:pt idx="3092">
                  <c:v>43048</c:v>
                </c:pt>
                <c:pt idx="3093">
                  <c:v>43049</c:v>
                </c:pt>
                <c:pt idx="3094">
                  <c:v>43052</c:v>
                </c:pt>
                <c:pt idx="3095">
                  <c:v>43053</c:v>
                </c:pt>
                <c:pt idx="3096">
                  <c:v>43054</c:v>
                </c:pt>
                <c:pt idx="3097">
                  <c:v>43055</c:v>
                </c:pt>
                <c:pt idx="3098">
                  <c:v>43056</c:v>
                </c:pt>
                <c:pt idx="3099">
                  <c:v>43059</c:v>
                </c:pt>
                <c:pt idx="3100">
                  <c:v>43060</c:v>
                </c:pt>
                <c:pt idx="3101">
                  <c:v>43061</c:v>
                </c:pt>
                <c:pt idx="3102">
                  <c:v>43062</c:v>
                </c:pt>
                <c:pt idx="3103">
                  <c:v>43063</c:v>
                </c:pt>
                <c:pt idx="3104">
                  <c:v>43066</c:v>
                </c:pt>
                <c:pt idx="3105">
                  <c:v>43067</c:v>
                </c:pt>
                <c:pt idx="3106">
                  <c:v>43068</c:v>
                </c:pt>
                <c:pt idx="3107">
                  <c:v>43069</c:v>
                </c:pt>
                <c:pt idx="3108">
                  <c:v>43070</c:v>
                </c:pt>
                <c:pt idx="3109">
                  <c:v>43073</c:v>
                </c:pt>
                <c:pt idx="3110">
                  <c:v>43074</c:v>
                </c:pt>
                <c:pt idx="3111">
                  <c:v>43075</c:v>
                </c:pt>
                <c:pt idx="3112">
                  <c:v>43076</c:v>
                </c:pt>
                <c:pt idx="3113">
                  <c:v>43077</c:v>
                </c:pt>
                <c:pt idx="3114">
                  <c:v>43080</c:v>
                </c:pt>
                <c:pt idx="3115">
                  <c:v>43081</c:v>
                </c:pt>
                <c:pt idx="3116">
                  <c:v>43082</c:v>
                </c:pt>
                <c:pt idx="3117">
                  <c:v>43083</c:v>
                </c:pt>
                <c:pt idx="3118">
                  <c:v>43084</c:v>
                </c:pt>
                <c:pt idx="3119">
                  <c:v>43087</c:v>
                </c:pt>
                <c:pt idx="3120">
                  <c:v>43088</c:v>
                </c:pt>
                <c:pt idx="3121">
                  <c:v>43089</c:v>
                </c:pt>
                <c:pt idx="3122">
                  <c:v>43090</c:v>
                </c:pt>
                <c:pt idx="3123">
                  <c:v>43091</c:v>
                </c:pt>
                <c:pt idx="3124">
                  <c:v>43094</c:v>
                </c:pt>
                <c:pt idx="3125">
                  <c:v>43095</c:v>
                </c:pt>
                <c:pt idx="3126">
                  <c:v>43096</c:v>
                </c:pt>
                <c:pt idx="3127">
                  <c:v>43097</c:v>
                </c:pt>
                <c:pt idx="3128">
                  <c:v>43098</c:v>
                </c:pt>
                <c:pt idx="3129">
                  <c:v>43102</c:v>
                </c:pt>
                <c:pt idx="3130">
                  <c:v>43103</c:v>
                </c:pt>
                <c:pt idx="3131">
                  <c:v>43104</c:v>
                </c:pt>
                <c:pt idx="3132">
                  <c:v>43105</c:v>
                </c:pt>
                <c:pt idx="3133">
                  <c:v>43108</c:v>
                </c:pt>
                <c:pt idx="3134">
                  <c:v>43109</c:v>
                </c:pt>
                <c:pt idx="3135">
                  <c:v>43110</c:v>
                </c:pt>
                <c:pt idx="3136">
                  <c:v>43111</c:v>
                </c:pt>
                <c:pt idx="3137">
                  <c:v>43112</c:v>
                </c:pt>
                <c:pt idx="3138">
                  <c:v>43115</c:v>
                </c:pt>
                <c:pt idx="3139">
                  <c:v>43116</c:v>
                </c:pt>
                <c:pt idx="3140">
                  <c:v>43117</c:v>
                </c:pt>
                <c:pt idx="3141">
                  <c:v>43118</c:v>
                </c:pt>
                <c:pt idx="3142">
                  <c:v>43119</c:v>
                </c:pt>
                <c:pt idx="3143">
                  <c:v>43122</c:v>
                </c:pt>
                <c:pt idx="3144">
                  <c:v>43123</c:v>
                </c:pt>
                <c:pt idx="3145">
                  <c:v>43124</c:v>
                </c:pt>
                <c:pt idx="3146">
                  <c:v>43125</c:v>
                </c:pt>
                <c:pt idx="3147">
                  <c:v>43126</c:v>
                </c:pt>
                <c:pt idx="3148">
                  <c:v>43129</c:v>
                </c:pt>
                <c:pt idx="3149">
                  <c:v>43130</c:v>
                </c:pt>
                <c:pt idx="3150">
                  <c:v>43131</c:v>
                </c:pt>
                <c:pt idx="3151">
                  <c:v>43132</c:v>
                </c:pt>
                <c:pt idx="3152">
                  <c:v>43133</c:v>
                </c:pt>
                <c:pt idx="3153">
                  <c:v>43136</c:v>
                </c:pt>
                <c:pt idx="3154">
                  <c:v>43137</c:v>
                </c:pt>
                <c:pt idx="3155">
                  <c:v>43138</c:v>
                </c:pt>
                <c:pt idx="3156">
                  <c:v>43139</c:v>
                </c:pt>
                <c:pt idx="3157">
                  <c:v>43140</c:v>
                </c:pt>
                <c:pt idx="3158">
                  <c:v>43143</c:v>
                </c:pt>
                <c:pt idx="3159">
                  <c:v>43144</c:v>
                </c:pt>
                <c:pt idx="3160">
                  <c:v>43145</c:v>
                </c:pt>
                <c:pt idx="3161">
                  <c:v>43146</c:v>
                </c:pt>
                <c:pt idx="3162">
                  <c:v>43147</c:v>
                </c:pt>
                <c:pt idx="3163">
                  <c:v>43150</c:v>
                </c:pt>
                <c:pt idx="3164">
                  <c:v>43151</c:v>
                </c:pt>
                <c:pt idx="3165">
                  <c:v>43152</c:v>
                </c:pt>
                <c:pt idx="3166">
                  <c:v>43153</c:v>
                </c:pt>
                <c:pt idx="3167">
                  <c:v>43154</c:v>
                </c:pt>
                <c:pt idx="3168">
                  <c:v>43157</c:v>
                </c:pt>
                <c:pt idx="3169">
                  <c:v>43158</c:v>
                </c:pt>
                <c:pt idx="3170">
                  <c:v>43159</c:v>
                </c:pt>
                <c:pt idx="3171">
                  <c:v>43160</c:v>
                </c:pt>
                <c:pt idx="3172">
                  <c:v>43161</c:v>
                </c:pt>
                <c:pt idx="3173">
                  <c:v>43164</c:v>
                </c:pt>
                <c:pt idx="3174">
                  <c:v>43165</c:v>
                </c:pt>
                <c:pt idx="3175">
                  <c:v>43166</c:v>
                </c:pt>
                <c:pt idx="3176">
                  <c:v>43167</c:v>
                </c:pt>
                <c:pt idx="3177">
                  <c:v>43168</c:v>
                </c:pt>
                <c:pt idx="3178">
                  <c:v>43171</c:v>
                </c:pt>
                <c:pt idx="3179">
                  <c:v>43172</c:v>
                </c:pt>
                <c:pt idx="3180">
                  <c:v>43173</c:v>
                </c:pt>
                <c:pt idx="3181">
                  <c:v>43174</c:v>
                </c:pt>
                <c:pt idx="3182">
                  <c:v>43175</c:v>
                </c:pt>
                <c:pt idx="3183">
                  <c:v>43178</c:v>
                </c:pt>
                <c:pt idx="3184">
                  <c:v>43179</c:v>
                </c:pt>
                <c:pt idx="3185">
                  <c:v>43180</c:v>
                </c:pt>
                <c:pt idx="3186">
                  <c:v>43181</c:v>
                </c:pt>
                <c:pt idx="3187">
                  <c:v>43182</c:v>
                </c:pt>
                <c:pt idx="3188">
                  <c:v>43185</c:v>
                </c:pt>
                <c:pt idx="3189">
                  <c:v>43186</c:v>
                </c:pt>
                <c:pt idx="3190">
                  <c:v>43187</c:v>
                </c:pt>
                <c:pt idx="3191">
                  <c:v>43188</c:v>
                </c:pt>
                <c:pt idx="3192">
                  <c:v>43189</c:v>
                </c:pt>
                <c:pt idx="3193">
                  <c:v>43192</c:v>
                </c:pt>
                <c:pt idx="3194">
                  <c:v>43193</c:v>
                </c:pt>
                <c:pt idx="3195">
                  <c:v>43194</c:v>
                </c:pt>
                <c:pt idx="3196">
                  <c:v>43195</c:v>
                </c:pt>
                <c:pt idx="3197">
                  <c:v>43196</c:v>
                </c:pt>
                <c:pt idx="3198">
                  <c:v>43199</c:v>
                </c:pt>
                <c:pt idx="3199">
                  <c:v>43200</c:v>
                </c:pt>
                <c:pt idx="3200">
                  <c:v>43201</c:v>
                </c:pt>
                <c:pt idx="3201">
                  <c:v>43202</c:v>
                </c:pt>
                <c:pt idx="3202">
                  <c:v>43203</c:v>
                </c:pt>
                <c:pt idx="3203">
                  <c:v>43206</c:v>
                </c:pt>
                <c:pt idx="3204">
                  <c:v>43207</c:v>
                </c:pt>
                <c:pt idx="3205">
                  <c:v>43208</c:v>
                </c:pt>
                <c:pt idx="3206">
                  <c:v>43209</c:v>
                </c:pt>
                <c:pt idx="3207">
                  <c:v>43210</c:v>
                </c:pt>
                <c:pt idx="3208">
                  <c:v>43213</c:v>
                </c:pt>
                <c:pt idx="3209">
                  <c:v>43214</c:v>
                </c:pt>
                <c:pt idx="3210">
                  <c:v>43215</c:v>
                </c:pt>
                <c:pt idx="3211">
                  <c:v>43216</c:v>
                </c:pt>
                <c:pt idx="3212">
                  <c:v>43217</c:v>
                </c:pt>
                <c:pt idx="3213">
                  <c:v>43220</c:v>
                </c:pt>
                <c:pt idx="3214">
                  <c:v>43221</c:v>
                </c:pt>
                <c:pt idx="3215">
                  <c:v>43222</c:v>
                </c:pt>
                <c:pt idx="3216">
                  <c:v>43223</c:v>
                </c:pt>
                <c:pt idx="3217">
                  <c:v>43224</c:v>
                </c:pt>
                <c:pt idx="3218">
                  <c:v>43227</c:v>
                </c:pt>
                <c:pt idx="3219">
                  <c:v>43228</c:v>
                </c:pt>
                <c:pt idx="3220">
                  <c:v>43229</c:v>
                </c:pt>
                <c:pt idx="3221">
                  <c:v>43230</c:v>
                </c:pt>
                <c:pt idx="3222">
                  <c:v>43231</c:v>
                </c:pt>
                <c:pt idx="3223">
                  <c:v>43234</c:v>
                </c:pt>
                <c:pt idx="3224">
                  <c:v>43235</c:v>
                </c:pt>
                <c:pt idx="3225">
                  <c:v>43236</c:v>
                </c:pt>
                <c:pt idx="3226">
                  <c:v>43237</c:v>
                </c:pt>
                <c:pt idx="3227">
                  <c:v>43238</c:v>
                </c:pt>
                <c:pt idx="3228">
                  <c:v>43241</c:v>
                </c:pt>
                <c:pt idx="3229">
                  <c:v>43242</c:v>
                </c:pt>
                <c:pt idx="3230">
                  <c:v>43243</c:v>
                </c:pt>
                <c:pt idx="3231">
                  <c:v>43244</c:v>
                </c:pt>
                <c:pt idx="3232">
                  <c:v>43245</c:v>
                </c:pt>
                <c:pt idx="3233">
                  <c:v>43248</c:v>
                </c:pt>
                <c:pt idx="3234">
                  <c:v>43249</c:v>
                </c:pt>
                <c:pt idx="3235">
                  <c:v>43250</c:v>
                </c:pt>
                <c:pt idx="3236">
                  <c:v>43251</c:v>
                </c:pt>
                <c:pt idx="3237">
                  <c:v>43252</c:v>
                </c:pt>
                <c:pt idx="3238">
                  <c:v>43255</c:v>
                </c:pt>
                <c:pt idx="3239">
                  <c:v>43256</c:v>
                </c:pt>
                <c:pt idx="3240">
                  <c:v>43257</c:v>
                </c:pt>
                <c:pt idx="3241">
                  <c:v>43258</c:v>
                </c:pt>
                <c:pt idx="3242">
                  <c:v>43259</c:v>
                </c:pt>
                <c:pt idx="3243">
                  <c:v>43262</c:v>
                </c:pt>
                <c:pt idx="3244">
                  <c:v>43263</c:v>
                </c:pt>
                <c:pt idx="3245">
                  <c:v>43264</c:v>
                </c:pt>
                <c:pt idx="3246">
                  <c:v>43265</c:v>
                </c:pt>
                <c:pt idx="3247">
                  <c:v>43266</c:v>
                </c:pt>
                <c:pt idx="3248">
                  <c:v>43269</c:v>
                </c:pt>
                <c:pt idx="3249">
                  <c:v>43270</c:v>
                </c:pt>
                <c:pt idx="3250">
                  <c:v>43271</c:v>
                </c:pt>
                <c:pt idx="3251">
                  <c:v>43272</c:v>
                </c:pt>
                <c:pt idx="3252">
                  <c:v>43273</c:v>
                </c:pt>
                <c:pt idx="3253">
                  <c:v>43276</c:v>
                </c:pt>
                <c:pt idx="3254">
                  <c:v>43277</c:v>
                </c:pt>
                <c:pt idx="3255">
                  <c:v>43278</c:v>
                </c:pt>
                <c:pt idx="3256">
                  <c:v>43279</c:v>
                </c:pt>
                <c:pt idx="3257">
                  <c:v>43280</c:v>
                </c:pt>
                <c:pt idx="3258">
                  <c:v>43283</c:v>
                </c:pt>
                <c:pt idx="3259">
                  <c:v>43284</c:v>
                </c:pt>
                <c:pt idx="3260">
                  <c:v>43285</c:v>
                </c:pt>
                <c:pt idx="3261">
                  <c:v>43286</c:v>
                </c:pt>
                <c:pt idx="3262">
                  <c:v>43287</c:v>
                </c:pt>
                <c:pt idx="3263">
                  <c:v>43290</c:v>
                </c:pt>
                <c:pt idx="3264">
                  <c:v>43291</c:v>
                </c:pt>
                <c:pt idx="3265">
                  <c:v>43292</c:v>
                </c:pt>
                <c:pt idx="3266">
                  <c:v>43293</c:v>
                </c:pt>
                <c:pt idx="3267">
                  <c:v>43294</c:v>
                </c:pt>
                <c:pt idx="3268">
                  <c:v>43297</c:v>
                </c:pt>
                <c:pt idx="3269">
                  <c:v>43298</c:v>
                </c:pt>
                <c:pt idx="3270">
                  <c:v>43299</c:v>
                </c:pt>
                <c:pt idx="3271">
                  <c:v>43300</c:v>
                </c:pt>
                <c:pt idx="3272">
                  <c:v>43301</c:v>
                </c:pt>
                <c:pt idx="3273">
                  <c:v>43304</c:v>
                </c:pt>
                <c:pt idx="3274">
                  <c:v>43305</c:v>
                </c:pt>
                <c:pt idx="3275">
                  <c:v>43306</c:v>
                </c:pt>
                <c:pt idx="3276">
                  <c:v>43307</c:v>
                </c:pt>
                <c:pt idx="3277">
                  <c:v>43308</c:v>
                </c:pt>
                <c:pt idx="3278">
                  <c:v>43311</c:v>
                </c:pt>
                <c:pt idx="3279">
                  <c:v>43312</c:v>
                </c:pt>
                <c:pt idx="3280">
                  <c:v>43313</c:v>
                </c:pt>
                <c:pt idx="3281">
                  <c:v>43314</c:v>
                </c:pt>
                <c:pt idx="3282">
                  <c:v>43315</c:v>
                </c:pt>
                <c:pt idx="3283">
                  <c:v>43318</c:v>
                </c:pt>
                <c:pt idx="3284">
                  <c:v>43319</c:v>
                </c:pt>
                <c:pt idx="3285">
                  <c:v>43320</c:v>
                </c:pt>
                <c:pt idx="3286">
                  <c:v>43321</c:v>
                </c:pt>
                <c:pt idx="3287">
                  <c:v>43322</c:v>
                </c:pt>
                <c:pt idx="3288">
                  <c:v>43325</c:v>
                </c:pt>
                <c:pt idx="3289">
                  <c:v>43326</c:v>
                </c:pt>
                <c:pt idx="3290">
                  <c:v>43327</c:v>
                </c:pt>
                <c:pt idx="3291">
                  <c:v>43328</c:v>
                </c:pt>
                <c:pt idx="3292">
                  <c:v>43329</c:v>
                </c:pt>
                <c:pt idx="3293">
                  <c:v>43332</c:v>
                </c:pt>
                <c:pt idx="3294">
                  <c:v>43333</c:v>
                </c:pt>
                <c:pt idx="3295">
                  <c:v>43334</c:v>
                </c:pt>
                <c:pt idx="3296">
                  <c:v>43335</c:v>
                </c:pt>
                <c:pt idx="3297">
                  <c:v>43336</c:v>
                </c:pt>
                <c:pt idx="3298">
                  <c:v>43339</c:v>
                </c:pt>
                <c:pt idx="3299">
                  <c:v>43340</c:v>
                </c:pt>
                <c:pt idx="3300">
                  <c:v>43341</c:v>
                </c:pt>
                <c:pt idx="3301">
                  <c:v>43342</c:v>
                </c:pt>
                <c:pt idx="3302">
                  <c:v>43343</c:v>
                </c:pt>
                <c:pt idx="3303">
                  <c:v>43346</c:v>
                </c:pt>
                <c:pt idx="3304">
                  <c:v>43347</c:v>
                </c:pt>
                <c:pt idx="3305">
                  <c:v>43348</c:v>
                </c:pt>
                <c:pt idx="3306">
                  <c:v>43349</c:v>
                </c:pt>
                <c:pt idx="3307">
                  <c:v>43350</c:v>
                </c:pt>
                <c:pt idx="3308">
                  <c:v>43353</c:v>
                </c:pt>
                <c:pt idx="3309">
                  <c:v>43354</c:v>
                </c:pt>
                <c:pt idx="3310">
                  <c:v>43355</c:v>
                </c:pt>
                <c:pt idx="3311">
                  <c:v>43356</c:v>
                </c:pt>
                <c:pt idx="3312">
                  <c:v>43357</c:v>
                </c:pt>
                <c:pt idx="3313">
                  <c:v>43360</c:v>
                </c:pt>
                <c:pt idx="3314">
                  <c:v>43361</c:v>
                </c:pt>
                <c:pt idx="3315">
                  <c:v>43362</c:v>
                </c:pt>
                <c:pt idx="3316">
                  <c:v>43363</c:v>
                </c:pt>
                <c:pt idx="3317">
                  <c:v>43364</c:v>
                </c:pt>
                <c:pt idx="3318">
                  <c:v>43367</c:v>
                </c:pt>
                <c:pt idx="3319">
                  <c:v>43368</c:v>
                </c:pt>
                <c:pt idx="3320">
                  <c:v>43369</c:v>
                </c:pt>
                <c:pt idx="3321">
                  <c:v>43370</c:v>
                </c:pt>
                <c:pt idx="3322">
                  <c:v>43371</c:v>
                </c:pt>
                <c:pt idx="3323">
                  <c:v>43374</c:v>
                </c:pt>
                <c:pt idx="3324">
                  <c:v>43375</c:v>
                </c:pt>
                <c:pt idx="3325">
                  <c:v>43376</c:v>
                </c:pt>
                <c:pt idx="3326">
                  <c:v>43377</c:v>
                </c:pt>
                <c:pt idx="3327">
                  <c:v>43378</c:v>
                </c:pt>
                <c:pt idx="3328">
                  <c:v>43381</c:v>
                </c:pt>
                <c:pt idx="3329">
                  <c:v>43382</c:v>
                </c:pt>
                <c:pt idx="3330">
                  <c:v>43383</c:v>
                </c:pt>
                <c:pt idx="3331">
                  <c:v>43384</c:v>
                </c:pt>
                <c:pt idx="3332">
                  <c:v>43385</c:v>
                </c:pt>
                <c:pt idx="3333">
                  <c:v>43388</c:v>
                </c:pt>
                <c:pt idx="3334">
                  <c:v>43389</c:v>
                </c:pt>
                <c:pt idx="3335">
                  <c:v>43390</c:v>
                </c:pt>
                <c:pt idx="3336">
                  <c:v>43391</c:v>
                </c:pt>
                <c:pt idx="3337">
                  <c:v>43392</c:v>
                </c:pt>
                <c:pt idx="3338">
                  <c:v>43395</c:v>
                </c:pt>
                <c:pt idx="3339">
                  <c:v>43396</c:v>
                </c:pt>
                <c:pt idx="3340">
                  <c:v>43397</c:v>
                </c:pt>
                <c:pt idx="3341">
                  <c:v>43398</c:v>
                </c:pt>
                <c:pt idx="3342">
                  <c:v>43399</c:v>
                </c:pt>
                <c:pt idx="3343">
                  <c:v>43402</c:v>
                </c:pt>
                <c:pt idx="3344">
                  <c:v>43403</c:v>
                </c:pt>
                <c:pt idx="3345">
                  <c:v>43404</c:v>
                </c:pt>
                <c:pt idx="3346">
                  <c:v>43405</c:v>
                </c:pt>
                <c:pt idx="3347">
                  <c:v>43406</c:v>
                </c:pt>
                <c:pt idx="3348">
                  <c:v>43409</c:v>
                </c:pt>
                <c:pt idx="3349">
                  <c:v>43410</c:v>
                </c:pt>
                <c:pt idx="3350">
                  <c:v>43411</c:v>
                </c:pt>
                <c:pt idx="3351">
                  <c:v>43412</c:v>
                </c:pt>
                <c:pt idx="3352">
                  <c:v>43413</c:v>
                </c:pt>
                <c:pt idx="3353">
                  <c:v>43416</c:v>
                </c:pt>
                <c:pt idx="3354">
                  <c:v>43417</c:v>
                </c:pt>
                <c:pt idx="3355">
                  <c:v>43418</c:v>
                </c:pt>
                <c:pt idx="3356">
                  <c:v>43419</c:v>
                </c:pt>
                <c:pt idx="3357">
                  <c:v>43420</c:v>
                </c:pt>
                <c:pt idx="3358">
                  <c:v>43423</c:v>
                </c:pt>
                <c:pt idx="3359">
                  <c:v>43424</c:v>
                </c:pt>
                <c:pt idx="3360">
                  <c:v>43425</c:v>
                </c:pt>
                <c:pt idx="3361">
                  <c:v>43426</c:v>
                </c:pt>
                <c:pt idx="3362">
                  <c:v>43427</c:v>
                </c:pt>
                <c:pt idx="3363">
                  <c:v>43430</c:v>
                </c:pt>
                <c:pt idx="3364">
                  <c:v>43431</c:v>
                </c:pt>
                <c:pt idx="3365">
                  <c:v>43432</c:v>
                </c:pt>
                <c:pt idx="3366">
                  <c:v>43433</c:v>
                </c:pt>
                <c:pt idx="3367">
                  <c:v>43434</c:v>
                </c:pt>
                <c:pt idx="3368">
                  <c:v>43437</c:v>
                </c:pt>
                <c:pt idx="3369">
                  <c:v>43438</c:v>
                </c:pt>
                <c:pt idx="3370">
                  <c:v>43439</c:v>
                </c:pt>
                <c:pt idx="3371">
                  <c:v>43440</c:v>
                </c:pt>
                <c:pt idx="3372">
                  <c:v>43441</c:v>
                </c:pt>
                <c:pt idx="3373">
                  <c:v>43444</c:v>
                </c:pt>
                <c:pt idx="3374">
                  <c:v>43445</c:v>
                </c:pt>
                <c:pt idx="3375">
                  <c:v>43446</c:v>
                </c:pt>
                <c:pt idx="3376">
                  <c:v>43447</c:v>
                </c:pt>
                <c:pt idx="3377">
                  <c:v>43448</c:v>
                </c:pt>
                <c:pt idx="3378">
                  <c:v>43451</c:v>
                </c:pt>
                <c:pt idx="3379">
                  <c:v>43452</c:v>
                </c:pt>
                <c:pt idx="3380">
                  <c:v>43453</c:v>
                </c:pt>
                <c:pt idx="3381">
                  <c:v>43454</c:v>
                </c:pt>
                <c:pt idx="3382">
                  <c:v>43455</c:v>
                </c:pt>
                <c:pt idx="3383">
                  <c:v>43458</c:v>
                </c:pt>
                <c:pt idx="3384">
                  <c:v>43459</c:v>
                </c:pt>
                <c:pt idx="3385">
                  <c:v>43460</c:v>
                </c:pt>
                <c:pt idx="3386">
                  <c:v>43461</c:v>
                </c:pt>
                <c:pt idx="3387">
                  <c:v>43462</c:v>
                </c:pt>
                <c:pt idx="3388">
                  <c:v>43465</c:v>
                </c:pt>
                <c:pt idx="3389">
                  <c:v>43466</c:v>
                </c:pt>
                <c:pt idx="3390">
                  <c:v>43467</c:v>
                </c:pt>
                <c:pt idx="3391">
                  <c:v>43468</c:v>
                </c:pt>
                <c:pt idx="3392">
                  <c:v>43469</c:v>
                </c:pt>
                <c:pt idx="3393">
                  <c:v>43472</c:v>
                </c:pt>
                <c:pt idx="3394">
                  <c:v>43473</c:v>
                </c:pt>
                <c:pt idx="3395">
                  <c:v>43474</c:v>
                </c:pt>
                <c:pt idx="3396">
                  <c:v>43475</c:v>
                </c:pt>
                <c:pt idx="3397">
                  <c:v>43476</c:v>
                </c:pt>
                <c:pt idx="3398">
                  <c:v>43479</c:v>
                </c:pt>
                <c:pt idx="3399">
                  <c:v>43480</c:v>
                </c:pt>
                <c:pt idx="3400">
                  <c:v>43481</c:v>
                </c:pt>
                <c:pt idx="3401">
                  <c:v>43482</c:v>
                </c:pt>
                <c:pt idx="3402">
                  <c:v>43483</c:v>
                </c:pt>
                <c:pt idx="3403">
                  <c:v>43486</c:v>
                </c:pt>
                <c:pt idx="3404">
                  <c:v>43487</c:v>
                </c:pt>
                <c:pt idx="3405">
                  <c:v>43488</c:v>
                </c:pt>
                <c:pt idx="3406">
                  <c:v>43489</c:v>
                </c:pt>
                <c:pt idx="3407">
                  <c:v>43490</c:v>
                </c:pt>
                <c:pt idx="3408">
                  <c:v>43493</c:v>
                </c:pt>
                <c:pt idx="3409">
                  <c:v>43494</c:v>
                </c:pt>
                <c:pt idx="3410">
                  <c:v>43495</c:v>
                </c:pt>
                <c:pt idx="3411">
                  <c:v>43496</c:v>
                </c:pt>
                <c:pt idx="3412">
                  <c:v>43497</c:v>
                </c:pt>
                <c:pt idx="3413">
                  <c:v>43500</c:v>
                </c:pt>
                <c:pt idx="3414">
                  <c:v>43501</c:v>
                </c:pt>
                <c:pt idx="3415">
                  <c:v>43502</c:v>
                </c:pt>
                <c:pt idx="3416">
                  <c:v>43503</c:v>
                </c:pt>
                <c:pt idx="3417">
                  <c:v>43504</c:v>
                </c:pt>
                <c:pt idx="3418">
                  <c:v>43507</c:v>
                </c:pt>
                <c:pt idx="3419">
                  <c:v>43508</c:v>
                </c:pt>
                <c:pt idx="3420">
                  <c:v>43509</c:v>
                </c:pt>
                <c:pt idx="3421">
                  <c:v>43510</c:v>
                </c:pt>
                <c:pt idx="3422">
                  <c:v>43511</c:v>
                </c:pt>
                <c:pt idx="3423">
                  <c:v>43514</c:v>
                </c:pt>
                <c:pt idx="3424">
                  <c:v>43515</c:v>
                </c:pt>
                <c:pt idx="3425">
                  <c:v>43516</c:v>
                </c:pt>
                <c:pt idx="3426">
                  <c:v>43517</c:v>
                </c:pt>
                <c:pt idx="3427">
                  <c:v>43518</c:v>
                </c:pt>
                <c:pt idx="3428">
                  <c:v>43521</c:v>
                </c:pt>
                <c:pt idx="3429">
                  <c:v>43522</c:v>
                </c:pt>
                <c:pt idx="3430">
                  <c:v>43523</c:v>
                </c:pt>
                <c:pt idx="3431">
                  <c:v>43524</c:v>
                </c:pt>
              </c:numCache>
            </c:numRef>
          </c:cat>
          <c:val>
            <c:numRef>
              <c:f>'32A'!$G$2:$G$50000</c:f>
              <c:numCache>
                <c:formatCode>General</c:formatCode>
                <c:ptCount val="49999"/>
                <c:pt idx="0">
                  <c:v>1.0232917898712826</c:v>
                </c:pt>
                <c:pt idx="1">
                  <c:v>1.087456505117278</c:v>
                </c:pt>
                <c:pt idx="2">
                  <c:v>1.0471104977655858</c:v>
                </c:pt>
                <c:pt idx="3">
                  <c:v>1.0733552810619036</c:v>
                </c:pt>
                <c:pt idx="4">
                  <c:v>1.0772753536231374</c:v>
                </c:pt>
                <c:pt idx="5">
                  <c:v>1.0323566454538651</c:v>
                </c:pt>
                <c:pt idx="6">
                  <c:v>0.99134400370661069</c:v>
                </c:pt>
                <c:pt idx="7">
                  <c:v>1.0314982847907121</c:v>
                </c:pt>
                <c:pt idx="8">
                  <c:v>1.0103076557931301</c:v>
                </c:pt>
                <c:pt idx="9">
                  <c:v>1.02106104845171</c:v>
                </c:pt>
                <c:pt idx="10">
                  <c:v>1.0191344891585099</c:v>
                </c:pt>
                <c:pt idx="11">
                  <c:v>1.0444605068245301</c:v>
                </c:pt>
                <c:pt idx="12">
                  <c:v>1.0317453540619601</c:v>
                </c:pt>
                <c:pt idx="13">
                  <c:v>1.0448384775341999</c:v>
                </c:pt>
                <c:pt idx="14">
                  <c:v>1.0373325591868801</c:v>
                </c:pt>
                <c:pt idx="15">
                  <c:v>1.0258479162741601</c:v>
                </c:pt>
                <c:pt idx="16">
                  <c:v>1.01334412480872</c:v>
                </c:pt>
                <c:pt idx="17">
                  <c:v>1.01216125533571</c:v>
                </c:pt>
                <c:pt idx="18">
                  <c:v>1.03869796622969</c:v>
                </c:pt>
                <c:pt idx="19">
                  <c:v>1.0314756747530101</c:v>
                </c:pt>
                <c:pt idx="20">
                  <c:v>1.0186170450704899</c:v>
                </c:pt>
                <c:pt idx="21">
                  <c:v>1.0118447334085601</c:v>
                </c:pt>
                <c:pt idx="22">
                  <c:v>1.01653630954577</c:v>
                </c:pt>
                <c:pt idx="23">
                  <c:v>1.0422240569633101</c:v>
                </c:pt>
                <c:pt idx="24">
                  <c:v>1.0496784858433601</c:v>
                </c:pt>
                <c:pt idx="25">
                  <c:v>1.0160629051671499</c:v>
                </c:pt>
                <c:pt idx="26">
                  <c:v>1.04009415263037</c:v>
                </c:pt>
                <c:pt idx="27">
                  <c:v>1.0074939626733499</c:v>
                </c:pt>
                <c:pt idx="28">
                  <c:v>1.0078305917667301</c:v>
                </c:pt>
                <c:pt idx="29">
                  <c:v>1.05273332475519</c:v>
                </c:pt>
                <c:pt idx="30">
                  <c:v>1.01560613094548</c:v>
                </c:pt>
                <c:pt idx="31">
                  <c:v>1.0256055384307099</c:v>
                </c:pt>
                <c:pt idx="32">
                  <c:v>1.0461693824963301</c:v>
                </c:pt>
                <c:pt idx="33">
                  <c:v>1.02932467797834</c:v>
                </c:pt>
                <c:pt idx="34">
                  <c:v>0.955851341495498</c:v>
                </c:pt>
                <c:pt idx="35">
                  <c:v>0.97159214174294695</c:v>
                </c:pt>
                <c:pt idx="36">
                  <c:v>0.99849166827526503</c:v>
                </c:pt>
                <c:pt idx="37">
                  <c:v>0.96927839614089095</c:v>
                </c:pt>
                <c:pt idx="38">
                  <c:v>1.0058728920262601</c:v>
                </c:pt>
                <c:pt idx="39">
                  <c:v>0.95815844080357904</c:v>
                </c:pt>
                <c:pt idx="40">
                  <c:v>0.99707143207744198</c:v>
                </c:pt>
                <c:pt idx="41">
                  <c:v>1.02807129857641</c:v>
                </c:pt>
                <c:pt idx="42">
                  <c:v>0.999498655176007</c:v>
                </c:pt>
                <c:pt idx="43">
                  <c:v>0.96681749775233095</c:v>
                </c:pt>
                <c:pt idx="44">
                  <c:v>0.96444486931846696</c:v>
                </c:pt>
                <c:pt idx="45">
                  <c:v>0.92521826761950499</c:v>
                </c:pt>
                <c:pt idx="46">
                  <c:v>0.92725149190041001</c:v>
                </c:pt>
                <c:pt idx="47">
                  <c:v>0.76451148284951698</c:v>
                </c:pt>
                <c:pt idx="48">
                  <c:v>0.82791690663779605</c:v>
                </c:pt>
                <c:pt idx="49">
                  <c:v>0.74782163119732104</c:v>
                </c:pt>
                <c:pt idx="50">
                  <c:v>0.776061121396314</c:v>
                </c:pt>
                <c:pt idx="51">
                  <c:v>0.75521655470047999</c:v>
                </c:pt>
                <c:pt idx="52">
                  <c:v>0.78123501981981802</c:v>
                </c:pt>
                <c:pt idx="53">
                  <c:v>0.83608060618406199</c:v>
                </c:pt>
                <c:pt idx="54">
                  <c:v>0.87232148573370805</c:v>
                </c:pt>
                <c:pt idx="55">
                  <c:v>0.828980394267813</c:v>
                </c:pt>
                <c:pt idx="56">
                  <c:v>0.81569363799936601</c:v>
                </c:pt>
                <c:pt idx="57">
                  <c:v>0.82014340015317</c:v>
                </c:pt>
                <c:pt idx="58">
                  <c:v>0.85025266055067505</c:v>
                </c:pt>
                <c:pt idx="59">
                  <c:v>0.83727885225302101</c:v>
                </c:pt>
                <c:pt idx="60">
                  <c:v>0.80584530433108803</c:v>
                </c:pt>
                <c:pt idx="61">
                  <c:v>0.75169355691919904</c:v>
                </c:pt>
                <c:pt idx="62">
                  <c:v>0.73660988392935101</c:v>
                </c:pt>
                <c:pt idx="63">
                  <c:v>0.74481066540512397</c:v>
                </c:pt>
                <c:pt idx="64">
                  <c:v>0.77842382480425298</c:v>
                </c:pt>
                <c:pt idx="65">
                  <c:v>0.78360750249637101</c:v>
                </c:pt>
                <c:pt idx="66">
                  <c:v>0.80072291889395097</c:v>
                </c:pt>
                <c:pt idx="67">
                  <c:v>0.82056660676672599</c:v>
                </c:pt>
                <c:pt idx="68">
                  <c:v>0.82413282711339497</c:v>
                </c:pt>
                <c:pt idx="69">
                  <c:v>0.75140153136989996</c:v>
                </c:pt>
                <c:pt idx="70">
                  <c:v>0.83604039416753595</c:v>
                </c:pt>
                <c:pt idx="71">
                  <c:v>0.83474631530246801</c:v>
                </c:pt>
                <c:pt idx="72">
                  <c:v>0.826975529297031</c:v>
                </c:pt>
                <c:pt idx="73">
                  <c:v>0.83864539301002705</c:v>
                </c:pt>
                <c:pt idx="74">
                  <c:v>0.83864539301002705</c:v>
                </c:pt>
                <c:pt idx="75">
                  <c:v>0.81984025944903105</c:v>
                </c:pt>
                <c:pt idx="76">
                  <c:v>0.83743467308479103</c:v>
                </c:pt>
                <c:pt idx="77">
                  <c:v>0.847352854417045</c:v>
                </c:pt>
                <c:pt idx="78">
                  <c:v>0.86853034990223099</c:v>
                </c:pt>
                <c:pt idx="79">
                  <c:v>0.92743253416646598</c:v>
                </c:pt>
                <c:pt idx="80">
                  <c:v>0.91616458378808996</c:v>
                </c:pt>
                <c:pt idx="81">
                  <c:v>0.92645445744880095</c:v>
                </c:pt>
                <c:pt idx="82">
                  <c:v>0.93636205456573596</c:v>
                </c:pt>
                <c:pt idx="83">
                  <c:v>0.94840408771717299</c:v>
                </c:pt>
                <c:pt idx="84">
                  <c:v>0.78796965064688096</c:v>
                </c:pt>
                <c:pt idx="85">
                  <c:v>0.930159908034773</c:v>
                </c:pt>
                <c:pt idx="86">
                  <c:v>0.92890215861518199</c:v>
                </c:pt>
                <c:pt idx="87">
                  <c:v>0.77316521424963403</c:v>
                </c:pt>
                <c:pt idx="88">
                  <c:v>0.99538161831902705</c:v>
                </c:pt>
                <c:pt idx="89">
                  <c:v>0.95537114433756998</c:v>
                </c:pt>
                <c:pt idx="90">
                  <c:v>0.91325272539828195</c:v>
                </c:pt>
                <c:pt idx="91">
                  <c:v>0.83923360364037003</c:v>
                </c:pt>
                <c:pt idx="92">
                  <c:v>0.72903303491110305</c:v>
                </c:pt>
                <c:pt idx="93">
                  <c:v>0.63419383295801901</c:v>
                </c:pt>
                <c:pt idx="94">
                  <c:v>0.56977905563241404</c:v>
                </c:pt>
                <c:pt idx="95">
                  <c:v>0.63329732610142198</c:v>
                </c:pt>
                <c:pt idx="96">
                  <c:v>0.62324837592410898</c:v>
                </c:pt>
                <c:pt idx="97">
                  <c:v>0.54369672425156701</c:v>
                </c:pt>
                <c:pt idx="98">
                  <c:v>0.56045069008843795</c:v>
                </c:pt>
                <c:pt idx="99">
                  <c:v>0.56640170778613097</c:v>
                </c:pt>
                <c:pt idx="100">
                  <c:v>0.48898632862771702</c:v>
                </c:pt>
                <c:pt idx="101">
                  <c:v>0.498324345496518</c:v>
                </c:pt>
                <c:pt idx="102">
                  <c:v>0.59670341345307698</c:v>
                </c:pt>
                <c:pt idx="103">
                  <c:v>0.57255962484261003</c:v>
                </c:pt>
                <c:pt idx="104">
                  <c:v>0.61335020056157596</c:v>
                </c:pt>
                <c:pt idx="105">
                  <c:v>0.56352737793427998</c:v>
                </c:pt>
                <c:pt idx="106">
                  <c:v>0.50636743737026202</c:v>
                </c:pt>
                <c:pt idx="107">
                  <c:v>0.53711283007659005</c:v>
                </c:pt>
                <c:pt idx="108">
                  <c:v>0.58809540892860901</c:v>
                </c:pt>
                <c:pt idx="109">
                  <c:v>0.545405907387705</c:v>
                </c:pt>
                <c:pt idx="110">
                  <c:v>0.54828257557260895</c:v>
                </c:pt>
                <c:pt idx="111">
                  <c:v>0.55142651842507096</c:v>
                </c:pt>
                <c:pt idx="112">
                  <c:v>0.55386668532291405</c:v>
                </c:pt>
                <c:pt idx="113">
                  <c:v>0.52457417073036505</c:v>
                </c:pt>
                <c:pt idx="114">
                  <c:v>0.56551939466109302</c:v>
                </c:pt>
                <c:pt idx="115">
                  <c:v>0.52041272864299404</c:v>
                </c:pt>
                <c:pt idx="116">
                  <c:v>0.54500356728735</c:v>
                </c:pt>
                <c:pt idx="117">
                  <c:v>0.55024420139070895</c:v>
                </c:pt>
                <c:pt idx="118">
                  <c:v>0.55142426756725205</c:v>
                </c:pt>
                <c:pt idx="119">
                  <c:v>0.58289487757627401</c:v>
                </c:pt>
                <c:pt idx="120">
                  <c:v>0.55462266181256004</c:v>
                </c:pt>
                <c:pt idx="121">
                  <c:v>0.53908348148978602</c:v>
                </c:pt>
                <c:pt idx="122">
                  <c:v>0.564481417118191</c:v>
                </c:pt>
                <c:pt idx="123">
                  <c:v>0.57613217026196295</c:v>
                </c:pt>
                <c:pt idx="124">
                  <c:v>0.56152937036471895</c:v>
                </c:pt>
                <c:pt idx="125">
                  <c:v>0.573936186860317</c:v>
                </c:pt>
                <c:pt idx="126">
                  <c:v>0.58134051082243599</c:v>
                </c:pt>
                <c:pt idx="127">
                  <c:v>0.58906457397994505</c:v>
                </c:pt>
                <c:pt idx="128">
                  <c:v>0.61955221464381105</c:v>
                </c:pt>
                <c:pt idx="129">
                  <c:v>0.62527016791325796</c:v>
                </c:pt>
                <c:pt idx="130">
                  <c:v>0.68418172544948597</c:v>
                </c:pt>
                <c:pt idx="131">
                  <c:v>0.66470450871333198</c:v>
                </c:pt>
                <c:pt idx="132">
                  <c:v>0.60820716209709802</c:v>
                </c:pt>
                <c:pt idx="133">
                  <c:v>0.67751196701340599</c:v>
                </c:pt>
                <c:pt idx="134">
                  <c:v>0.62810854677854999</c:v>
                </c:pt>
                <c:pt idx="135">
                  <c:v>0.60392026710139601</c:v>
                </c:pt>
                <c:pt idx="136">
                  <c:v>0.64634228488030998</c:v>
                </c:pt>
                <c:pt idx="137">
                  <c:v>0.68322743852989898</c:v>
                </c:pt>
                <c:pt idx="138">
                  <c:v>0.61413409546966502</c:v>
                </c:pt>
                <c:pt idx="139">
                  <c:v>0.64839953339324596</c:v>
                </c:pt>
                <c:pt idx="140">
                  <c:v>0.58605440787180796</c:v>
                </c:pt>
                <c:pt idx="141">
                  <c:v>0.64298139825243505</c:v>
                </c:pt>
                <c:pt idx="142">
                  <c:v>0.67297043771297804</c:v>
                </c:pt>
                <c:pt idx="143">
                  <c:v>0.72683319157683801</c:v>
                </c:pt>
                <c:pt idx="144">
                  <c:v>0.73952146180466105</c:v>
                </c:pt>
                <c:pt idx="145">
                  <c:v>0.765932761255391</c:v>
                </c:pt>
                <c:pt idx="146">
                  <c:v>0.77985590262752602</c:v>
                </c:pt>
                <c:pt idx="147">
                  <c:v>0.81738932685754995</c:v>
                </c:pt>
                <c:pt idx="148">
                  <c:v>0.78723755159967301</c:v>
                </c:pt>
                <c:pt idx="149">
                  <c:v>0.75898137676905497</c:v>
                </c:pt>
                <c:pt idx="150">
                  <c:v>0.75012693794944696</c:v>
                </c:pt>
                <c:pt idx="151">
                  <c:v>0.74758710800259098</c:v>
                </c:pt>
                <c:pt idx="152">
                  <c:v>0.74289539500656399</c:v>
                </c:pt>
                <c:pt idx="153">
                  <c:v>0.78737374210396704</c:v>
                </c:pt>
                <c:pt idx="154">
                  <c:v>0.78259495355182995</c:v>
                </c:pt>
                <c:pt idx="155">
                  <c:v>0.80688780835576102</c:v>
                </c:pt>
                <c:pt idx="156">
                  <c:v>0.79056423210144999</c:v>
                </c:pt>
                <c:pt idx="157">
                  <c:v>0.82027490926138702</c:v>
                </c:pt>
                <c:pt idx="158">
                  <c:v>0.84310996979237396</c:v>
                </c:pt>
                <c:pt idx="159">
                  <c:v>0.84200207080382705</c:v>
                </c:pt>
                <c:pt idx="160">
                  <c:v>0.86298865623918997</c:v>
                </c:pt>
                <c:pt idx="161">
                  <c:v>0.83981214992907505</c:v>
                </c:pt>
                <c:pt idx="162">
                  <c:v>0.86874221192878998</c:v>
                </c:pt>
                <c:pt idx="163">
                  <c:v>0.91484362029409205</c:v>
                </c:pt>
                <c:pt idx="164">
                  <c:v>0.88927557495161202</c:v>
                </c:pt>
                <c:pt idx="165">
                  <c:v>0.90393656692357505</c:v>
                </c:pt>
                <c:pt idx="166">
                  <c:v>0.87554727514736697</c:v>
                </c:pt>
                <c:pt idx="167">
                  <c:v>0.90442943720639102</c:v>
                </c:pt>
                <c:pt idx="168">
                  <c:v>0.83751645821782905</c:v>
                </c:pt>
                <c:pt idx="169">
                  <c:v>0.85553182856161603</c:v>
                </c:pt>
                <c:pt idx="170">
                  <c:v>0.85553182856161603</c:v>
                </c:pt>
                <c:pt idx="171">
                  <c:v>0.88422399226057702</c:v>
                </c:pt>
                <c:pt idx="172">
                  <c:v>0.89907851980699405</c:v>
                </c:pt>
                <c:pt idx="173">
                  <c:v>0.90645408509939096</c:v>
                </c:pt>
                <c:pt idx="174">
                  <c:v>0.89244559289137204</c:v>
                </c:pt>
                <c:pt idx="175">
                  <c:v>0.92758881769931101</c:v>
                </c:pt>
                <c:pt idx="176">
                  <c:v>0.95189133531634396</c:v>
                </c:pt>
                <c:pt idx="177">
                  <c:v>0.93292900068391804</c:v>
                </c:pt>
                <c:pt idx="178">
                  <c:v>0.87715128926852803</c:v>
                </c:pt>
                <c:pt idx="179">
                  <c:v>0.87926909485801397</c:v>
                </c:pt>
                <c:pt idx="180">
                  <c:v>0.87734883423127996</c:v>
                </c:pt>
                <c:pt idx="181">
                  <c:v>0.88657745674222999</c:v>
                </c:pt>
                <c:pt idx="182">
                  <c:v>0.93331234150428</c:v>
                </c:pt>
                <c:pt idx="183">
                  <c:v>0.94026502593426697</c:v>
                </c:pt>
                <c:pt idx="184">
                  <c:v>0.91931569527030699</c:v>
                </c:pt>
                <c:pt idx="185">
                  <c:v>0.903265821797129</c:v>
                </c:pt>
                <c:pt idx="186">
                  <c:v>0.91569748669705398</c:v>
                </c:pt>
                <c:pt idx="187">
                  <c:v>0.92687857249649397</c:v>
                </c:pt>
                <c:pt idx="188">
                  <c:v>0.82441246905088605</c:v>
                </c:pt>
                <c:pt idx="189">
                  <c:v>0.71913688869367098</c:v>
                </c:pt>
                <c:pt idx="190">
                  <c:v>0.72847652539325802</c:v>
                </c:pt>
                <c:pt idx="191">
                  <c:v>0.75769402560102606</c:v>
                </c:pt>
                <c:pt idx="192">
                  <c:v>0.77695806973122805</c:v>
                </c:pt>
                <c:pt idx="193">
                  <c:v>0.78512536621240703</c:v>
                </c:pt>
                <c:pt idx="194">
                  <c:v>0.79878831417638596</c:v>
                </c:pt>
                <c:pt idx="195">
                  <c:v>0.79065879582642196</c:v>
                </c:pt>
                <c:pt idx="196">
                  <c:v>0.81029048345189303</c:v>
                </c:pt>
                <c:pt idx="197">
                  <c:v>0.81268069194567005</c:v>
                </c:pt>
                <c:pt idx="198">
                  <c:v>0.68523016010456705</c:v>
                </c:pt>
                <c:pt idx="199">
                  <c:v>0.85019385063651598</c:v>
                </c:pt>
                <c:pt idx="200">
                  <c:v>0.88065492171778303</c:v>
                </c:pt>
                <c:pt idx="201">
                  <c:v>0.98743288942187801</c:v>
                </c:pt>
                <c:pt idx="202">
                  <c:v>0.99820401926213698</c:v>
                </c:pt>
                <c:pt idx="203">
                  <c:v>1.0088888080531</c:v>
                </c:pt>
                <c:pt idx="204">
                  <c:v>0.97518539867547205</c:v>
                </c:pt>
                <c:pt idx="205">
                  <c:v>1.0067195003207701</c:v>
                </c:pt>
                <c:pt idx="206">
                  <c:v>0.96981073293715503</c:v>
                </c:pt>
                <c:pt idx="207">
                  <c:v>0.97300674526401199</c:v>
                </c:pt>
                <c:pt idx="208">
                  <c:v>1.04917345125829</c:v>
                </c:pt>
                <c:pt idx="209">
                  <c:v>1.0282986556456599</c:v>
                </c:pt>
                <c:pt idx="210">
                  <c:v>1.0319170564871001</c:v>
                </c:pt>
                <c:pt idx="211">
                  <c:v>1.0179204079428901</c:v>
                </c:pt>
                <c:pt idx="212">
                  <c:v>1.02511812687781</c:v>
                </c:pt>
                <c:pt idx="213">
                  <c:v>1.048743096573</c:v>
                </c:pt>
                <c:pt idx="214">
                  <c:v>0.99427468227915305</c:v>
                </c:pt>
                <c:pt idx="215">
                  <c:v>0.97198757355238896</c:v>
                </c:pt>
                <c:pt idx="216">
                  <c:v>0.99470802411911596</c:v>
                </c:pt>
                <c:pt idx="217">
                  <c:v>0.99646266594076605</c:v>
                </c:pt>
                <c:pt idx="218">
                  <c:v>0.94369642901622597</c:v>
                </c:pt>
                <c:pt idx="219">
                  <c:v>0.95745789102745305</c:v>
                </c:pt>
                <c:pt idx="220">
                  <c:v>1.00851569440829</c:v>
                </c:pt>
                <c:pt idx="221">
                  <c:v>1.00198801797276</c:v>
                </c:pt>
                <c:pt idx="222">
                  <c:v>0.98797141844765402</c:v>
                </c:pt>
                <c:pt idx="223">
                  <c:v>1.0247042398217501</c:v>
                </c:pt>
                <c:pt idx="224">
                  <c:v>1.0132565941335101</c:v>
                </c:pt>
                <c:pt idx="225">
                  <c:v>1.03538484769981</c:v>
                </c:pt>
                <c:pt idx="226">
                  <c:v>1.0451427433279099</c:v>
                </c:pt>
                <c:pt idx="227">
                  <c:v>1.0715848957284</c:v>
                </c:pt>
                <c:pt idx="228">
                  <c:v>1.1051911143528099</c:v>
                </c:pt>
                <c:pt idx="229">
                  <c:v>1.0437237679624201</c:v>
                </c:pt>
                <c:pt idx="230">
                  <c:v>1.01932016771601</c:v>
                </c:pt>
                <c:pt idx="231">
                  <c:v>1.00897283217219</c:v>
                </c:pt>
                <c:pt idx="232">
                  <c:v>0.98108101855880603</c:v>
                </c:pt>
                <c:pt idx="233">
                  <c:v>0.98819643340493302</c:v>
                </c:pt>
                <c:pt idx="234">
                  <c:v>0.99023289524269298</c:v>
                </c:pt>
                <c:pt idx="235">
                  <c:v>0.98028479303705995</c:v>
                </c:pt>
                <c:pt idx="236">
                  <c:v>0.92480594805553995</c:v>
                </c:pt>
                <c:pt idx="237">
                  <c:v>0.932155805588741</c:v>
                </c:pt>
                <c:pt idx="238">
                  <c:v>0.98895624670706705</c:v>
                </c:pt>
                <c:pt idx="239">
                  <c:v>1.0228920592561399</c:v>
                </c:pt>
                <c:pt idx="240">
                  <c:v>1.0203296776150099</c:v>
                </c:pt>
                <c:pt idx="241">
                  <c:v>1.0373852726814601</c:v>
                </c:pt>
                <c:pt idx="242">
                  <c:v>1.0097234107748001</c:v>
                </c:pt>
                <c:pt idx="243">
                  <c:v>1.01688283632187</c:v>
                </c:pt>
                <c:pt idx="244">
                  <c:v>1.0295875599340001</c:v>
                </c:pt>
                <c:pt idx="245">
                  <c:v>0.99777538646058705</c:v>
                </c:pt>
                <c:pt idx="246">
                  <c:v>1.0406785536679499</c:v>
                </c:pt>
                <c:pt idx="247">
                  <c:v>1.0826012876195601</c:v>
                </c:pt>
                <c:pt idx="248">
                  <c:v>1.10475571505732</c:v>
                </c:pt>
                <c:pt idx="249">
                  <c:v>1.11394610890831</c:v>
                </c:pt>
                <c:pt idx="250">
                  <c:v>1.1283593975351001</c:v>
                </c:pt>
                <c:pt idx="251">
                  <c:v>1.0985381386858599</c:v>
                </c:pt>
                <c:pt idx="252">
                  <c:v>1.1429951906978599</c:v>
                </c:pt>
                <c:pt idx="253">
                  <c:v>1.1600570330742599</c:v>
                </c:pt>
                <c:pt idx="254">
                  <c:v>1.1600570330742599</c:v>
                </c:pt>
                <c:pt idx="255">
                  <c:v>1.1600570330742599</c:v>
                </c:pt>
                <c:pt idx="256">
                  <c:v>1.1584750055915201</c:v>
                </c:pt>
                <c:pt idx="257">
                  <c:v>1.2036130580036499</c:v>
                </c:pt>
                <c:pt idx="258">
                  <c:v>1.1693546452156101</c:v>
                </c:pt>
                <c:pt idx="259">
                  <c:v>1.1693546452156101</c:v>
                </c:pt>
                <c:pt idx="260">
                  <c:v>1.1693546452156101</c:v>
                </c:pt>
                <c:pt idx="261">
                  <c:v>1.14991357657798</c:v>
                </c:pt>
                <c:pt idx="262">
                  <c:v>1.10763038828778</c:v>
                </c:pt>
                <c:pt idx="263">
                  <c:v>1.0581909954694999</c:v>
                </c:pt>
                <c:pt idx="264">
                  <c:v>1.0001599306736</c:v>
                </c:pt>
                <c:pt idx="265">
                  <c:v>1.02820920049647</c:v>
                </c:pt>
                <c:pt idx="266">
                  <c:v>0.97176422222588899</c:v>
                </c:pt>
                <c:pt idx="267">
                  <c:v>1.0096083788971399</c:v>
                </c:pt>
                <c:pt idx="268">
                  <c:v>1.0921151585953599</c:v>
                </c:pt>
                <c:pt idx="269">
                  <c:v>1.10626957482586</c:v>
                </c:pt>
                <c:pt idx="270">
                  <c:v>1.0750261690926499</c:v>
                </c:pt>
                <c:pt idx="271">
                  <c:v>1.0855994361299099</c:v>
                </c:pt>
                <c:pt idx="272">
                  <c:v>1.15875200817118</c:v>
                </c:pt>
                <c:pt idx="273">
                  <c:v>1.13367745564694</c:v>
                </c:pt>
                <c:pt idx="274">
                  <c:v>1.1433611620228701</c:v>
                </c:pt>
                <c:pt idx="275">
                  <c:v>1.1051694890205599</c:v>
                </c:pt>
                <c:pt idx="276">
                  <c:v>1.1294874749031001</c:v>
                </c:pt>
                <c:pt idx="277">
                  <c:v>1.0783332793081799</c:v>
                </c:pt>
                <c:pt idx="278">
                  <c:v>1.0529069852825701</c:v>
                </c:pt>
                <c:pt idx="279">
                  <c:v>1.09135259380988</c:v>
                </c:pt>
                <c:pt idx="280">
                  <c:v>1.08537400349658</c:v>
                </c:pt>
                <c:pt idx="281">
                  <c:v>1.05967503168564</c:v>
                </c:pt>
                <c:pt idx="282">
                  <c:v>1.12770198128773</c:v>
                </c:pt>
                <c:pt idx="283">
                  <c:v>1.12648521659959</c:v>
                </c:pt>
                <c:pt idx="284">
                  <c:v>1.12473770356902</c:v>
                </c:pt>
                <c:pt idx="285">
                  <c:v>1.1082927933512501</c:v>
                </c:pt>
                <c:pt idx="286">
                  <c:v>1.11347811111096</c:v>
                </c:pt>
                <c:pt idx="287">
                  <c:v>1.0965182676323</c:v>
                </c:pt>
                <c:pt idx="288">
                  <c:v>1.11498902975059</c:v>
                </c:pt>
                <c:pt idx="289">
                  <c:v>1.10010003365994</c:v>
                </c:pt>
                <c:pt idx="290">
                  <c:v>1.1078805610031399</c:v>
                </c:pt>
                <c:pt idx="291">
                  <c:v>1.1565016803149899</c:v>
                </c:pt>
                <c:pt idx="292">
                  <c:v>1.12231746544374</c:v>
                </c:pt>
                <c:pt idx="293">
                  <c:v>1.16520289469907</c:v>
                </c:pt>
                <c:pt idx="294">
                  <c:v>1.1526408568755599</c:v>
                </c:pt>
                <c:pt idx="295">
                  <c:v>1.15705349772162</c:v>
                </c:pt>
                <c:pt idx="296">
                  <c:v>1.1697161505373099</c:v>
                </c:pt>
                <c:pt idx="297">
                  <c:v>1.1633462941475701</c:v>
                </c:pt>
                <c:pt idx="298">
                  <c:v>1.21300926805389</c:v>
                </c:pt>
                <c:pt idx="299">
                  <c:v>1.17249828901278</c:v>
                </c:pt>
                <c:pt idx="300">
                  <c:v>1.0536455864505401</c:v>
                </c:pt>
                <c:pt idx="301">
                  <c:v>1.01311577788462</c:v>
                </c:pt>
                <c:pt idx="302">
                  <c:v>1.0050463451757601</c:v>
                </c:pt>
                <c:pt idx="303">
                  <c:v>1.00050044927476</c:v>
                </c:pt>
                <c:pt idx="304">
                  <c:v>0.86594967285798397</c:v>
                </c:pt>
                <c:pt idx="305">
                  <c:v>0.90552033538833698</c:v>
                </c:pt>
                <c:pt idx="306">
                  <c:v>0.94203996965708203</c:v>
                </c:pt>
                <c:pt idx="307">
                  <c:v>0.99723271575727601</c:v>
                </c:pt>
                <c:pt idx="308">
                  <c:v>1.00513381401232</c:v>
                </c:pt>
                <c:pt idx="309">
                  <c:v>1.04496540416676</c:v>
                </c:pt>
                <c:pt idx="310">
                  <c:v>1.0307307945523301</c:v>
                </c:pt>
                <c:pt idx="311">
                  <c:v>0.99980082345901999</c:v>
                </c:pt>
                <c:pt idx="312">
                  <c:v>1.00807514327937</c:v>
                </c:pt>
                <c:pt idx="313">
                  <c:v>1.04075858415337</c:v>
                </c:pt>
                <c:pt idx="314">
                  <c:v>1.08216236673635</c:v>
                </c:pt>
                <c:pt idx="315">
                  <c:v>1.1154250470834299</c:v>
                </c:pt>
                <c:pt idx="316">
                  <c:v>1.11685553117078</c:v>
                </c:pt>
                <c:pt idx="317">
                  <c:v>1.1880925009785199</c:v>
                </c:pt>
                <c:pt idx="318">
                  <c:v>1.1775152246090901</c:v>
                </c:pt>
                <c:pt idx="319">
                  <c:v>1.1771564108906201</c:v>
                </c:pt>
                <c:pt idx="320">
                  <c:v>1.16516897487233</c:v>
                </c:pt>
                <c:pt idx="321">
                  <c:v>1.1636081546789501</c:v>
                </c:pt>
                <c:pt idx="322">
                  <c:v>1.15996387874829</c:v>
                </c:pt>
                <c:pt idx="323">
                  <c:v>1.21210068014096</c:v>
                </c:pt>
                <c:pt idx="324">
                  <c:v>1.2181930828537</c:v>
                </c:pt>
                <c:pt idx="325">
                  <c:v>1.21669647131324</c:v>
                </c:pt>
                <c:pt idx="326">
                  <c:v>1.25332067805522</c:v>
                </c:pt>
                <c:pt idx="327">
                  <c:v>1.22532401633933</c:v>
                </c:pt>
                <c:pt idx="328">
                  <c:v>1.2239795263083999</c:v>
                </c:pt>
                <c:pt idx="329">
                  <c:v>1.23140232955287</c:v>
                </c:pt>
                <c:pt idx="330">
                  <c:v>1.21274680408309</c:v>
                </c:pt>
                <c:pt idx="331">
                  <c:v>1.20637716084276</c:v>
                </c:pt>
                <c:pt idx="332">
                  <c:v>1.11564838730289</c:v>
                </c:pt>
                <c:pt idx="333">
                  <c:v>1.13895573637667</c:v>
                </c:pt>
                <c:pt idx="334">
                  <c:v>1.14728811382471</c:v>
                </c:pt>
                <c:pt idx="335">
                  <c:v>1.14180667593925</c:v>
                </c:pt>
                <c:pt idx="336">
                  <c:v>1.1002744202816199</c:v>
                </c:pt>
                <c:pt idx="337">
                  <c:v>1.14901709022229</c:v>
                </c:pt>
                <c:pt idx="338">
                  <c:v>1.1712427742810601</c:v>
                </c:pt>
                <c:pt idx="339">
                  <c:v>1.1712964445279599</c:v>
                </c:pt>
                <c:pt idx="340">
                  <c:v>1.16525582508781</c:v>
                </c:pt>
                <c:pt idx="341">
                  <c:v>1.2005376624284301</c:v>
                </c:pt>
                <c:pt idx="342">
                  <c:v>1.1590595904602601</c:v>
                </c:pt>
                <c:pt idx="343">
                  <c:v>1.15903690370596</c:v>
                </c:pt>
                <c:pt idx="344">
                  <c:v>0.960302473717357</c:v>
                </c:pt>
                <c:pt idx="345">
                  <c:v>0.925876411583342</c:v>
                </c:pt>
                <c:pt idx="346">
                  <c:v>0.94995478817924595</c:v>
                </c:pt>
                <c:pt idx="347">
                  <c:v>1.04621009474882</c:v>
                </c:pt>
                <c:pt idx="348">
                  <c:v>1.1402473746562001</c:v>
                </c:pt>
                <c:pt idx="349">
                  <c:v>1.1055060648338499</c:v>
                </c:pt>
                <c:pt idx="350">
                  <c:v>1.1125592520454799</c:v>
                </c:pt>
                <c:pt idx="351">
                  <c:v>1.1156828469474001</c:v>
                </c:pt>
                <c:pt idx="352">
                  <c:v>1.17603534885848</c:v>
                </c:pt>
                <c:pt idx="353">
                  <c:v>1.0753763725800201</c:v>
                </c:pt>
                <c:pt idx="354">
                  <c:v>1.10389030776251</c:v>
                </c:pt>
                <c:pt idx="355">
                  <c:v>1.0574027008533899</c:v>
                </c:pt>
                <c:pt idx="356">
                  <c:v>1.0765987383311399</c:v>
                </c:pt>
                <c:pt idx="357">
                  <c:v>1.0662379087170799</c:v>
                </c:pt>
                <c:pt idx="358">
                  <c:v>1.0443217743169999</c:v>
                </c:pt>
                <c:pt idx="359">
                  <c:v>1.0443054592525101</c:v>
                </c:pt>
                <c:pt idx="360">
                  <c:v>1.0158336870355</c:v>
                </c:pt>
                <c:pt idx="361">
                  <c:v>1.0166399441104601</c:v>
                </c:pt>
                <c:pt idx="362">
                  <c:v>0.99821753854594397</c:v>
                </c:pt>
                <c:pt idx="363">
                  <c:v>1.0617109622796801</c:v>
                </c:pt>
                <c:pt idx="364">
                  <c:v>1.01641091001676</c:v>
                </c:pt>
                <c:pt idx="365">
                  <c:v>1.0588444547567</c:v>
                </c:pt>
                <c:pt idx="366">
                  <c:v>1.03719094948062</c:v>
                </c:pt>
                <c:pt idx="367">
                  <c:v>1.0863521693111899</c:v>
                </c:pt>
                <c:pt idx="368">
                  <c:v>1.05141106563994</c:v>
                </c:pt>
                <c:pt idx="369">
                  <c:v>1.06542410350062</c:v>
                </c:pt>
                <c:pt idx="370">
                  <c:v>1.05968026418371</c:v>
                </c:pt>
                <c:pt idx="371">
                  <c:v>0.99213419803080105</c:v>
                </c:pt>
                <c:pt idx="372">
                  <c:v>0.98417483572437903</c:v>
                </c:pt>
                <c:pt idx="373">
                  <c:v>0.91807939106615499</c:v>
                </c:pt>
                <c:pt idx="374">
                  <c:v>0.93036906249680695</c:v>
                </c:pt>
                <c:pt idx="375">
                  <c:v>0.95103114692373003</c:v>
                </c:pt>
                <c:pt idx="376">
                  <c:v>0.95751913849373305</c:v>
                </c:pt>
                <c:pt idx="377">
                  <c:v>0.96622067058019501</c:v>
                </c:pt>
                <c:pt idx="378">
                  <c:v>0.98343144499066903</c:v>
                </c:pt>
                <c:pt idx="379">
                  <c:v>0.98010290449216897</c:v>
                </c:pt>
                <c:pt idx="380">
                  <c:v>0.92566030721142301</c:v>
                </c:pt>
                <c:pt idx="381">
                  <c:v>0.92912480136659803</c:v>
                </c:pt>
                <c:pt idx="382">
                  <c:v>0.93778781078558904</c:v>
                </c:pt>
                <c:pt idx="383">
                  <c:v>0.91459909750046797</c:v>
                </c:pt>
                <c:pt idx="384">
                  <c:v>0.91623162515412304</c:v>
                </c:pt>
                <c:pt idx="385">
                  <c:v>0.91150785611999996</c:v>
                </c:pt>
                <c:pt idx="386">
                  <c:v>0.90913431096439901</c:v>
                </c:pt>
                <c:pt idx="387">
                  <c:v>0.90057571471435405</c:v>
                </c:pt>
                <c:pt idx="388">
                  <c:v>0.91375605256099601</c:v>
                </c:pt>
                <c:pt idx="389">
                  <c:v>0.95532774966077705</c:v>
                </c:pt>
                <c:pt idx="390">
                  <c:v>0.94320083079891104</c:v>
                </c:pt>
                <c:pt idx="391">
                  <c:v>0.94235440169542894</c:v>
                </c:pt>
                <c:pt idx="392">
                  <c:v>0.93619355328494602</c:v>
                </c:pt>
                <c:pt idx="393">
                  <c:v>0.93031247790333205</c:v>
                </c:pt>
                <c:pt idx="394">
                  <c:v>0.93292220935014902</c:v>
                </c:pt>
                <c:pt idx="395">
                  <c:v>0.93357876572880005</c:v>
                </c:pt>
                <c:pt idx="396">
                  <c:v>0.94708500625131298</c:v>
                </c:pt>
                <c:pt idx="397">
                  <c:v>0.94152074677201103</c:v>
                </c:pt>
                <c:pt idx="398">
                  <c:v>0.94836046150396203</c:v>
                </c:pt>
                <c:pt idx="399">
                  <c:v>0.94740954817746004</c:v>
                </c:pt>
                <c:pt idx="400">
                  <c:v>0.89435718645945605</c:v>
                </c:pt>
                <c:pt idx="401">
                  <c:v>0.94415873516792803</c:v>
                </c:pt>
                <c:pt idx="402">
                  <c:v>0.95099276269969502</c:v>
                </c:pt>
                <c:pt idx="403">
                  <c:v>0.95012385924804998</c:v>
                </c:pt>
                <c:pt idx="404">
                  <c:v>0.967006204449672</c:v>
                </c:pt>
                <c:pt idx="405">
                  <c:v>1.0835839058872101</c:v>
                </c:pt>
                <c:pt idx="406">
                  <c:v>1.0602236388159201</c:v>
                </c:pt>
                <c:pt idx="407">
                  <c:v>0.92514900735470995</c:v>
                </c:pt>
                <c:pt idx="408">
                  <c:v>0.77164705334126804</c:v>
                </c:pt>
                <c:pt idx="409">
                  <c:v>0.757495066319536</c:v>
                </c:pt>
                <c:pt idx="410">
                  <c:v>0.79636046764263901</c:v>
                </c:pt>
                <c:pt idx="411">
                  <c:v>0.803857810180303</c:v>
                </c:pt>
                <c:pt idx="412">
                  <c:v>0.820147660706526</c:v>
                </c:pt>
                <c:pt idx="413">
                  <c:v>0.836228411095851</c:v>
                </c:pt>
                <c:pt idx="414">
                  <c:v>0.80842634425951398</c:v>
                </c:pt>
                <c:pt idx="415">
                  <c:v>0.80489822655358001</c:v>
                </c:pt>
                <c:pt idx="416">
                  <c:v>0.80926289331215895</c:v>
                </c:pt>
                <c:pt idx="417">
                  <c:v>0.82327963824453199</c:v>
                </c:pt>
                <c:pt idx="418">
                  <c:v>0.74001413219351297</c:v>
                </c:pt>
                <c:pt idx="419">
                  <c:v>0.76477079856508101</c:v>
                </c:pt>
                <c:pt idx="420">
                  <c:v>0.77938374397187205</c:v>
                </c:pt>
                <c:pt idx="421">
                  <c:v>0.72564429899462601</c:v>
                </c:pt>
                <c:pt idx="422">
                  <c:v>0.60781745069353998</c:v>
                </c:pt>
                <c:pt idx="423">
                  <c:v>0.61915956453596499</c:v>
                </c:pt>
                <c:pt idx="424">
                  <c:v>0.69184792628716296</c:v>
                </c:pt>
                <c:pt idx="425">
                  <c:v>0.64914966290660403</c:v>
                </c:pt>
                <c:pt idx="426">
                  <c:v>0.68551664341032403</c:v>
                </c:pt>
                <c:pt idx="427">
                  <c:v>0.74191069628840001</c:v>
                </c:pt>
                <c:pt idx="428">
                  <c:v>0.73949583929143903</c:v>
                </c:pt>
                <c:pt idx="429">
                  <c:v>0.74819928340438702</c:v>
                </c:pt>
                <c:pt idx="430">
                  <c:v>0.75353688912050898</c:v>
                </c:pt>
                <c:pt idx="431">
                  <c:v>0.73842240887687804</c:v>
                </c:pt>
                <c:pt idx="432">
                  <c:v>0.764723542904444</c:v>
                </c:pt>
                <c:pt idx="433">
                  <c:v>0.79018314565207703</c:v>
                </c:pt>
                <c:pt idx="434">
                  <c:v>0.78503530634656904</c:v>
                </c:pt>
                <c:pt idx="435">
                  <c:v>0.75176571518225499</c:v>
                </c:pt>
                <c:pt idx="436">
                  <c:v>0.75445136631590604</c:v>
                </c:pt>
                <c:pt idx="437">
                  <c:v>0.77568388858047799</c:v>
                </c:pt>
                <c:pt idx="438">
                  <c:v>0.80790611707487303</c:v>
                </c:pt>
                <c:pt idx="439">
                  <c:v>0.804485539431392</c:v>
                </c:pt>
                <c:pt idx="440">
                  <c:v>0.81764632905297197</c:v>
                </c:pt>
                <c:pt idx="441">
                  <c:v>0.80964209185097502</c:v>
                </c:pt>
                <c:pt idx="442">
                  <c:v>0.80146737109333699</c:v>
                </c:pt>
                <c:pt idx="443">
                  <c:v>0.76311128396561601</c:v>
                </c:pt>
                <c:pt idx="444">
                  <c:v>0.75898436836585803</c:v>
                </c:pt>
                <c:pt idx="445">
                  <c:v>0.74959569972849704</c:v>
                </c:pt>
                <c:pt idx="446">
                  <c:v>0.83585778935626698</c:v>
                </c:pt>
                <c:pt idx="447">
                  <c:v>0.82914982651084101</c:v>
                </c:pt>
                <c:pt idx="448">
                  <c:v>0.84198448516131397</c:v>
                </c:pt>
                <c:pt idx="449">
                  <c:v>0.83791936442216897</c:v>
                </c:pt>
                <c:pt idx="450">
                  <c:v>0.85011185478403595</c:v>
                </c:pt>
                <c:pt idx="451">
                  <c:v>0.84735130705962902</c:v>
                </c:pt>
                <c:pt idx="452">
                  <c:v>0.90030396257688705</c:v>
                </c:pt>
                <c:pt idx="453">
                  <c:v>0.91864793963399805</c:v>
                </c:pt>
                <c:pt idx="454">
                  <c:v>0.90321896206026797</c:v>
                </c:pt>
                <c:pt idx="455">
                  <c:v>0.90313500826653903</c:v>
                </c:pt>
                <c:pt idx="456">
                  <c:v>0.89114765793536599</c:v>
                </c:pt>
                <c:pt idx="457">
                  <c:v>0.88784370165194204</c:v>
                </c:pt>
                <c:pt idx="458">
                  <c:v>0.87441872349294303</c:v>
                </c:pt>
                <c:pt idx="459">
                  <c:v>0.84826607969354395</c:v>
                </c:pt>
                <c:pt idx="460">
                  <c:v>0.85547031595372902</c:v>
                </c:pt>
                <c:pt idx="461">
                  <c:v>0.80783744318223205</c:v>
                </c:pt>
                <c:pt idx="462">
                  <c:v>0.84072715974405399</c:v>
                </c:pt>
                <c:pt idx="463">
                  <c:v>0.81204322614715896</c:v>
                </c:pt>
                <c:pt idx="464">
                  <c:v>0.79424071258796602</c:v>
                </c:pt>
                <c:pt idx="465">
                  <c:v>0.79949459485264496</c:v>
                </c:pt>
                <c:pt idx="466">
                  <c:v>0.76507668556840303</c:v>
                </c:pt>
                <c:pt idx="467">
                  <c:v>0.74619676657244804</c:v>
                </c:pt>
                <c:pt idx="468">
                  <c:v>0.71794667299441794</c:v>
                </c:pt>
                <c:pt idx="469">
                  <c:v>0.66715526270736603</c:v>
                </c:pt>
                <c:pt idx="470">
                  <c:v>0.69324989157949202</c:v>
                </c:pt>
                <c:pt idx="471">
                  <c:v>0.69956167232514099</c:v>
                </c:pt>
                <c:pt idx="472">
                  <c:v>0.71729133458110295</c:v>
                </c:pt>
                <c:pt idx="473">
                  <c:v>0.71143536235946403</c:v>
                </c:pt>
                <c:pt idx="474">
                  <c:v>0.70257436527935702</c:v>
                </c:pt>
                <c:pt idx="475">
                  <c:v>0.72057932361684196</c:v>
                </c:pt>
                <c:pt idx="476">
                  <c:v>0.73723805861839298</c:v>
                </c:pt>
                <c:pt idx="477">
                  <c:v>0.73999084341615995</c:v>
                </c:pt>
                <c:pt idx="478">
                  <c:v>0.71846139749906801</c:v>
                </c:pt>
                <c:pt idx="479">
                  <c:v>0.72183734662114696</c:v>
                </c:pt>
                <c:pt idx="480">
                  <c:v>0.71429445122195001</c:v>
                </c:pt>
                <c:pt idx="481">
                  <c:v>0.72670999346955001</c:v>
                </c:pt>
                <c:pt idx="482">
                  <c:v>0.68918253677897501</c:v>
                </c:pt>
                <c:pt idx="483">
                  <c:v>0.69195955987541902</c:v>
                </c:pt>
                <c:pt idx="484">
                  <c:v>0.64164199646569797</c:v>
                </c:pt>
                <c:pt idx="485">
                  <c:v>0.65493394761762003</c:v>
                </c:pt>
                <c:pt idx="486">
                  <c:v>0.68383726756755303</c:v>
                </c:pt>
                <c:pt idx="487">
                  <c:v>0.70083831448582101</c:v>
                </c:pt>
                <c:pt idx="488">
                  <c:v>0.66585884415191898</c:v>
                </c:pt>
                <c:pt idx="489">
                  <c:v>0.70031866878878801</c:v>
                </c:pt>
                <c:pt idx="490">
                  <c:v>0.68892131325142303</c:v>
                </c:pt>
                <c:pt idx="491">
                  <c:v>0.68851911088555295</c:v>
                </c:pt>
                <c:pt idx="492">
                  <c:v>0.69122269519748203</c:v>
                </c:pt>
                <c:pt idx="493">
                  <c:v>0.674981389363978</c:v>
                </c:pt>
                <c:pt idx="494">
                  <c:v>0.704617834603808</c:v>
                </c:pt>
                <c:pt idx="495">
                  <c:v>0.671472299665829</c:v>
                </c:pt>
                <c:pt idx="496">
                  <c:v>0.67445373751447502</c:v>
                </c:pt>
                <c:pt idx="497">
                  <c:v>0.66229360040827301</c:v>
                </c:pt>
                <c:pt idx="498">
                  <c:v>0.68520524279351902</c:v>
                </c:pt>
                <c:pt idx="499">
                  <c:v>0.68792547638311097</c:v>
                </c:pt>
                <c:pt idx="500">
                  <c:v>0.71469753713898698</c:v>
                </c:pt>
                <c:pt idx="501">
                  <c:v>0.71758375221538195</c:v>
                </c:pt>
                <c:pt idx="502">
                  <c:v>0.72796562511785701</c:v>
                </c:pt>
                <c:pt idx="503">
                  <c:v>0.74714046873700801</c:v>
                </c:pt>
                <c:pt idx="504">
                  <c:v>0.76608663618006501</c:v>
                </c:pt>
                <c:pt idx="505">
                  <c:v>0.76402846731685403</c:v>
                </c:pt>
                <c:pt idx="506">
                  <c:v>0.77472605039208098</c:v>
                </c:pt>
                <c:pt idx="507">
                  <c:v>0.77489670313716696</c:v>
                </c:pt>
                <c:pt idx="508">
                  <c:v>0.74319557626907895</c:v>
                </c:pt>
                <c:pt idx="509">
                  <c:v>0.75772892288524496</c:v>
                </c:pt>
                <c:pt idx="510">
                  <c:v>0.78472424452482104</c:v>
                </c:pt>
                <c:pt idx="511">
                  <c:v>0.79149044350448805</c:v>
                </c:pt>
                <c:pt idx="512">
                  <c:v>0.785616965740488</c:v>
                </c:pt>
                <c:pt idx="513">
                  <c:v>0.79042550050317395</c:v>
                </c:pt>
                <c:pt idx="514">
                  <c:v>0.78926090509910896</c:v>
                </c:pt>
                <c:pt idx="515">
                  <c:v>0.78693416535092398</c:v>
                </c:pt>
                <c:pt idx="516">
                  <c:v>0.78807637407254905</c:v>
                </c:pt>
                <c:pt idx="517">
                  <c:v>0.791480490661151</c:v>
                </c:pt>
                <c:pt idx="518">
                  <c:v>0.79464997290202899</c:v>
                </c:pt>
                <c:pt idx="519">
                  <c:v>0.79703866598124096</c:v>
                </c:pt>
                <c:pt idx="520">
                  <c:v>0.79703866598124096</c:v>
                </c:pt>
                <c:pt idx="521">
                  <c:v>0.80687480746581897</c:v>
                </c:pt>
                <c:pt idx="522">
                  <c:v>0.80222455438878004</c:v>
                </c:pt>
                <c:pt idx="523">
                  <c:v>0.807512998072905</c:v>
                </c:pt>
                <c:pt idx="524">
                  <c:v>0.81193185628672504</c:v>
                </c:pt>
                <c:pt idx="525">
                  <c:v>0.81258075826995402</c:v>
                </c:pt>
                <c:pt idx="526">
                  <c:v>0.81912143286293604</c:v>
                </c:pt>
                <c:pt idx="527">
                  <c:v>0.80793743750748803</c:v>
                </c:pt>
                <c:pt idx="528">
                  <c:v>0.81454467864492397</c:v>
                </c:pt>
                <c:pt idx="529">
                  <c:v>0.84631077520003195</c:v>
                </c:pt>
                <c:pt idx="530">
                  <c:v>0.88842968640898179</c:v>
                </c:pt>
                <c:pt idx="531">
                  <c:v>0.81621258710280564</c:v>
                </c:pt>
                <c:pt idx="532">
                  <c:v>0.79436903859863128</c:v>
                </c:pt>
                <c:pt idx="533">
                  <c:v>0.80589731290769806</c:v>
                </c:pt>
                <c:pt idx="534">
                  <c:v>0.69338770258705451</c:v>
                </c:pt>
                <c:pt idx="535">
                  <c:v>0.69812587149318428</c:v>
                </c:pt>
                <c:pt idx="536">
                  <c:v>0.61495088264065101</c:v>
                </c:pt>
                <c:pt idx="537">
                  <c:v>0.63997717030806589</c:v>
                </c:pt>
                <c:pt idx="538">
                  <c:v>0.68890007942786857</c:v>
                </c:pt>
                <c:pt idx="539">
                  <c:v>0.68651580362286257</c:v>
                </c:pt>
                <c:pt idx="540">
                  <c:v>0.63087038721980404</c:v>
                </c:pt>
                <c:pt idx="541">
                  <c:v>0.57458110527332695</c:v>
                </c:pt>
                <c:pt idx="542">
                  <c:v>0.673852741875275</c:v>
                </c:pt>
                <c:pt idx="543">
                  <c:v>0.63021261475239698</c:v>
                </c:pt>
                <c:pt idx="544">
                  <c:v>0.67397149617362795</c:v>
                </c:pt>
                <c:pt idx="545">
                  <c:v>0.700777745999283</c:v>
                </c:pt>
                <c:pt idx="546">
                  <c:v>0.66601088664005692</c:v>
                </c:pt>
                <c:pt idx="547">
                  <c:v>0.69439095409067098</c:v>
                </c:pt>
                <c:pt idx="548">
                  <c:v>0.71689764115843102</c:v>
                </c:pt>
                <c:pt idx="549">
                  <c:v>0.58982301540445303</c:v>
                </c:pt>
                <c:pt idx="550">
                  <c:v>0.62636480475066503</c:v>
                </c:pt>
                <c:pt idx="551">
                  <c:v>0.6521647305112519</c:v>
                </c:pt>
                <c:pt idx="552">
                  <c:v>0.69459134929387401</c:v>
                </c:pt>
                <c:pt idx="553">
                  <c:v>0.65073084087142496</c:v>
                </c:pt>
                <c:pt idx="554">
                  <c:v>0.69813439288207002</c:v>
                </c:pt>
                <c:pt idx="555">
                  <c:v>0.66054893102787804</c:v>
                </c:pt>
                <c:pt idx="556">
                  <c:v>0.677087644621434</c:v>
                </c:pt>
                <c:pt idx="557">
                  <c:v>0.7861699383140266</c:v>
                </c:pt>
                <c:pt idx="558">
                  <c:v>0.81931764103949112</c:v>
                </c:pt>
                <c:pt idx="559">
                  <c:v>0.75490401902313431</c:v>
                </c:pt>
                <c:pt idx="560">
                  <c:v>0.72518462863369992</c:v>
                </c:pt>
                <c:pt idx="561">
                  <c:v>0.7751315713660476</c:v>
                </c:pt>
                <c:pt idx="562">
                  <c:v>0.80921174466476486</c:v>
                </c:pt>
                <c:pt idx="563">
                  <c:v>0.79659837168285685</c:v>
                </c:pt>
                <c:pt idx="564">
                  <c:v>0.75119486624377985</c:v>
                </c:pt>
                <c:pt idx="565">
                  <c:v>0.73433284835478052</c:v>
                </c:pt>
                <c:pt idx="566">
                  <c:v>0.76070361749968451</c:v>
                </c:pt>
                <c:pt idx="567">
                  <c:v>0.79164178307070798</c:v>
                </c:pt>
                <c:pt idx="568">
                  <c:v>0.71483307774261295</c:v>
                </c:pt>
                <c:pt idx="569">
                  <c:v>0.73115754841937197</c:v>
                </c:pt>
                <c:pt idx="570">
                  <c:v>0.73630471039859902</c:v>
                </c:pt>
                <c:pt idx="571">
                  <c:v>0.75378030639279858</c:v>
                </c:pt>
                <c:pt idx="572">
                  <c:v>0.72817450910455694</c:v>
                </c:pt>
                <c:pt idx="573">
                  <c:v>0.74640985456628051</c:v>
                </c:pt>
                <c:pt idx="574">
                  <c:v>0.76827982636539405</c:v>
                </c:pt>
                <c:pt idx="575">
                  <c:v>0.71896852665627276</c:v>
                </c:pt>
                <c:pt idx="576">
                  <c:v>0.64699312932152897</c:v>
                </c:pt>
                <c:pt idx="577">
                  <c:v>0.73473534263708795</c:v>
                </c:pt>
                <c:pt idx="578">
                  <c:v>0.56002310639215602</c:v>
                </c:pt>
                <c:pt idx="579">
                  <c:v>0.75345502914060103</c:v>
                </c:pt>
                <c:pt idx="580">
                  <c:v>0.75989021678302704</c:v>
                </c:pt>
                <c:pt idx="581">
                  <c:v>0.77716694763518701</c:v>
                </c:pt>
                <c:pt idx="582">
                  <c:v>0.78173198922975595</c:v>
                </c:pt>
                <c:pt idx="583">
                  <c:v>0.77785716719699005</c:v>
                </c:pt>
                <c:pt idx="584">
                  <c:v>0.77363653551431799</c:v>
                </c:pt>
                <c:pt idx="585">
                  <c:v>0.76854195002692804</c:v>
                </c:pt>
                <c:pt idx="586">
                  <c:v>0.76187246136673403</c:v>
                </c:pt>
                <c:pt idx="587">
                  <c:v>0.73966635968545202</c:v>
                </c:pt>
                <c:pt idx="588">
                  <c:v>0.71098399917826749</c:v>
                </c:pt>
                <c:pt idx="589">
                  <c:v>0.73788800078935712</c:v>
                </c:pt>
                <c:pt idx="590">
                  <c:v>0.75538545575183302</c:v>
                </c:pt>
                <c:pt idx="591">
                  <c:v>0.75163430775720996</c:v>
                </c:pt>
                <c:pt idx="592">
                  <c:v>0.75187124390013504</c:v>
                </c:pt>
                <c:pt idx="593">
                  <c:v>0.77223304058717801</c:v>
                </c:pt>
                <c:pt idx="594">
                  <c:v>0.76138038637748795</c:v>
                </c:pt>
                <c:pt idx="595">
                  <c:v>0.76940934277401096</c:v>
                </c:pt>
                <c:pt idx="596">
                  <c:v>0.78109335228045196</c:v>
                </c:pt>
                <c:pt idx="597">
                  <c:v>0.78268254659887659</c:v>
                </c:pt>
                <c:pt idx="598">
                  <c:v>0.79349172642652199</c:v>
                </c:pt>
                <c:pt idx="599">
                  <c:v>0.808756545042705</c:v>
                </c:pt>
                <c:pt idx="600">
                  <c:v>0.808756545042705</c:v>
                </c:pt>
                <c:pt idx="601">
                  <c:v>0.65732241954455395</c:v>
                </c:pt>
                <c:pt idx="602">
                  <c:v>0.808756545042705</c:v>
                </c:pt>
                <c:pt idx="603">
                  <c:v>0.79475501822204675</c:v>
                </c:pt>
                <c:pt idx="604">
                  <c:v>0.78487130452154075</c:v>
                </c:pt>
                <c:pt idx="605">
                  <c:v>0.78343080059743275</c:v>
                </c:pt>
                <c:pt idx="606">
                  <c:v>0.77611720043635457</c:v>
                </c:pt>
                <c:pt idx="607">
                  <c:v>0.77323629314031417</c:v>
                </c:pt>
                <c:pt idx="608">
                  <c:v>0.75679706435867655</c:v>
                </c:pt>
                <c:pt idx="609">
                  <c:v>0.76200445925274352</c:v>
                </c:pt>
                <c:pt idx="610">
                  <c:v>0.73094251473922345</c:v>
                </c:pt>
                <c:pt idx="611">
                  <c:v>0.74143605180447691</c:v>
                </c:pt>
                <c:pt idx="612">
                  <c:v>0.7435242102733759</c:v>
                </c:pt>
                <c:pt idx="613">
                  <c:v>0.73422873622815821</c:v>
                </c:pt>
                <c:pt idx="614">
                  <c:v>0.74011648868178337</c:v>
                </c:pt>
                <c:pt idx="615">
                  <c:v>0.70269285244177704</c:v>
                </c:pt>
                <c:pt idx="616">
                  <c:v>0.739045544130423</c:v>
                </c:pt>
                <c:pt idx="617">
                  <c:v>0.73099469606085399</c:v>
                </c:pt>
                <c:pt idx="618">
                  <c:v>0.69229841609785603</c:v>
                </c:pt>
                <c:pt idx="619">
                  <c:v>0.76849708559475405</c:v>
                </c:pt>
                <c:pt idx="620">
                  <c:v>0.71717461840808916</c:v>
                </c:pt>
                <c:pt idx="621">
                  <c:v>0.70235499990497008</c:v>
                </c:pt>
                <c:pt idx="622">
                  <c:v>0.70979606924752336</c:v>
                </c:pt>
                <c:pt idx="623">
                  <c:v>0.70844307996661504</c:v>
                </c:pt>
                <c:pt idx="624">
                  <c:v>0.70743502217833798</c:v>
                </c:pt>
                <c:pt idx="625">
                  <c:v>0.67875003889685004</c:v>
                </c:pt>
                <c:pt idx="626">
                  <c:v>0.67647567026560196</c:v>
                </c:pt>
                <c:pt idx="627">
                  <c:v>0.64824084058991494</c:v>
                </c:pt>
                <c:pt idx="628">
                  <c:v>0.68398216784104804</c:v>
                </c:pt>
                <c:pt idx="629">
                  <c:v>0.73430303049407331</c:v>
                </c:pt>
                <c:pt idx="630">
                  <c:v>0.72146271806567774</c:v>
                </c:pt>
                <c:pt idx="631">
                  <c:v>0.73525024250522109</c:v>
                </c:pt>
                <c:pt idx="632">
                  <c:v>0.69772997419128702</c:v>
                </c:pt>
                <c:pt idx="633">
                  <c:v>0.70126628268096403</c:v>
                </c:pt>
                <c:pt idx="634">
                  <c:v>0.70630486567311501</c:v>
                </c:pt>
                <c:pt idx="635">
                  <c:v>0.7159241529648116</c:v>
                </c:pt>
                <c:pt idx="636">
                  <c:v>0.71158250289496594</c:v>
                </c:pt>
                <c:pt idx="637">
                  <c:v>0.69392470721639699</c:v>
                </c:pt>
                <c:pt idx="638">
                  <c:v>0.69595401015285208</c:v>
                </c:pt>
                <c:pt idx="639">
                  <c:v>0.70259161898894296</c:v>
                </c:pt>
                <c:pt idx="640">
                  <c:v>0.72491459491288901</c:v>
                </c:pt>
                <c:pt idx="641">
                  <c:v>0.6837961240782271</c:v>
                </c:pt>
                <c:pt idx="642">
                  <c:v>0.66174331613221293</c:v>
                </c:pt>
                <c:pt idx="643">
                  <c:v>0.67874862958111704</c:v>
                </c:pt>
                <c:pt idx="644">
                  <c:v>0.691983861295007</c:v>
                </c:pt>
                <c:pt idx="645">
                  <c:v>0.69333842976413795</c:v>
                </c:pt>
                <c:pt idx="646">
                  <c:v>0.72651107331334097</c:v>
                </c:pt>
                <c:pt idx="647">
                  <c:v>0.7404555966992179</c:v>
                </c:pt>
                <c:pt idx="648">
                  <c:v>0.75559802951709298</c:v>
                </c:pt>
                <c:pt idx="649">
                  <c:v>0.78441333613112807</c:v>
                </c:pt>
                <c:pt idx="650">
                  <c:v>0.7635996771294401</c:v>
                </c:pt>
                <c:pt idx="651">
                  <c:v>0.85273984752084098</c:v>
                </c:pt>
                <c:pt idx="652">
                  <c:v>0.74253168176661899</c:v>
                </c:pt>
                <c:pt idx="653">
                  <c:v>0.72320033368819103</c:v>
                </c:pt>
                <c:pt idx="654">
                  <c:v>0.852761610631528</c:v>
                </c:pt>
                <c:pt idx="655">
                  <c:v>0.87135340129846695</c:v>
                </c:pt>
                <c:pt idx="656">
                  <c:v>0.89113356259218401</c:v>
                </c:pt>
                <c:pt idx="657">
                  <c:v>1.0595887388212799</c:v>
                </c:pt>
                <c:pt idx="658">
                  <c:v>0.95285163041952703</c:v>
                </c:pt>
                <c:pt idx="659">
                  <c:v>0.86292288388220806</c:v>
                </c:pt>
                <c:pt idx="660">
                  <c:v>0.95336312791602273</c:v>
                </c:pt>
                <c:pt idx="661">
                  <c:v>0.85924518554867901</c:v>
                </c:pt>
                <c:pt idx="662">
                  <c:v>0.95476700990325225</c:v>
                </c:pt>
                <c:pt idx="663">
                  <c:v>0.8325189913302059</c:v>
                </c:pt>
                <c:pt idx="664">
                  <c:v>0.84096674830779095</c:v>
                </c:pt>
                <c:pt idx="665">
                  <c:v>0.99496732113745279</c:v>
                </c:pt>
                <c:pt idx="666">
                  <c:v>0.99086886562529597</c:v>
                </c:pt>
                <c:pt idx="667">
                  <c:v>0.87167079153898808</c:v>
                </c:pt>
                <c:pt idx="668">
                  <c:v>0.91001258269088581</c:v>
                </c:pt>
                <c:pt idx="669">
                  <c:v>0.81053422690952892</c:v>
                </c:pt>
                <c:pt idx="670">
                  <c:v>0.88908695429738094</c:v>
                </c:pt>
                <c:pt idx="671">
                  <c:v>0.76872918227155707</c:v>
                </c:pt>
                <c:pt idx="672">
                  <c:v>0.88102174325788007</c:v>
                </c:pt>
                <c:pt idx="673">
                  <c:v>0.84977573413965013</c:v>
                </c:pt>
                <c:pt idx="674">
                  <c:v>0.88586916529107695</c:v>
                </c:pt>
                <c:pt idx="675">
                  <c:v>0.91087545485907095</c:v>
                </c:pt>
                <c:pt idx="676">
                  <c:v>0.86313057555935702</c:v>
                </c:pt>
                <c:pt idx="677">
                  <c:v>0.87547210942147891</c:v>
                </c:pt>
                <c:pt idx="678">
                  <c:v>0.82851748808345993</c:v>
                </c:pt>
                <c:pt idx="679">
                  <c:v>0.97265910816621637</c:v>
                </c:pt>
                <c:pt idx="680">
                  <c:v>0.91565164977116309</c:v>
                </c:pt>
                <c:pt idx="681">
                  <c:v>0.90808396321496188</c:v>
                </c:pt>
                <c:pt idx="682">
                  <c:v>0.82454045591309999</c:v>
                </c:pt>
                <c:pt idx="683">
                  <c:v>1.0105714414570846</c:v>
                </c:pt>
                <c:pt idx="684">
                  <c:v>1.0694139966562251</c:v>
                </c:pt>
                <c:pt idx="685">
                  <c:v>0.92664466389661304</c:v>
                </c:pt>
                <c:pt idx="686">
                  <c:v>1.0366995610848646</c:v>
                </c:pt>
                <c:pt idx="687">
                  <c:v>1.1027080120036403</c:v>
                </c:pt>
                <c:pt idx="688">
                  <c:v>1.027656787137162</c:v>
                </c:pt>
                <c:pt idx="689">
                  <c:v>1.0863368605221797</c:v>
                </c:pt>
                <c:pt idx="690">
                  <c:v>1.0841490231567559</c:v>
                </c:pt>
                <c:pt idx="691">
                  <c:v>1.1422714755214201</c:v>
                </c:pt>
                <c:pt idx="692">
                  <c:v>1.0569966228939145</c:v>
                </c:pt>
                <c:pt idx="693">
                  <c:v>1.1594548571238179</c:v>
                </c:pt>
                <c:pt idx="694">
                  <c:v>1.151608713453018</c:v>
                </c:pt>
                <c:pt idx="695">
                  <c:v>1.0926238889289579</c:v>
                </c:pt>
                <c:pt idx="696">
                  <c:v>1.07902172421637</c:v>
                </c:pt>
                <c:pt idx="697">
                  <c:v>0.9950859339737903</c:v>
                </c:pt>
                <c:pt idx="698">
                  <c:v>0.85568245404378684</c:v>
                </c:pt>
                <c:pt idx="699">
                  <c:v>0.81859940774023598</c:v>
                </c:pt>
                <c:pt idx="700">
                  <c:v>1.01526122010612</c:v>
                </c:pt>
                <c:pt idx="701">
                  <c:v>0.98822483616590795</c:v>
                </c:pt>
                <c:pt idx="702">
                  <c:v>0.90716664453513995</c:v>
                </c:pt>
                <c:pt idx="703">
                  <c:v>0.92893698146787596</c:v>
                </c:pt>
                <c:pt idx="704">
                  <c:v>0.67150121917168404</c:v>
                </c:pt>
                <c:pt idx="705">
                  <c:v>0.82258461038221398</c:v>
                </c:pt>
                <c:pt idx="706">
                  <c:v>0.61060103974101398</c:v>
                </c:pt>
                <c:pt idx="707">
                  <c:v>0.79048946098900397</c:v>
                </c:pt>
                <c:pt idx="708">
                  <c:v>0.82118912563472801</c:v>
                </c:pt>
                <c:pt idx="709">
                  <c:v>0.80888566109354798</c:v>
                </c:pt>
                <c:pt idx="710">
                  <c:v>0.83712385326129501</c:v>
                </c:pt>
                <c:pt idx="711">
                  <c:v>0.81149725456333899</c:v>
                </c:pt>
                <c:pt idx="712">
                  <c:v>0.78716756089737105</c:v>
                </c:pt>
                <c:pt idx="713">
                  <c:v>0.79947356302767869</c:v>
                </c:pt>
                <c:pt idx="714">
                  <c:v>0.79580626765694895</c:v>
                </c:pt>
                <c:pt idx="715">
                  <c:v>0.80534824550180595</c:v>
                </c:pt>
                <c:pt idx="716">
                  <c:v>0.78920133861952502</c:v>
                </c:pt>
                <c:pt idx="717">
                  <c:v>0.725134142583857</c:v>
                </c:pt>
                <c:pt idx="718">
                  <c:v>0.72303223231827596</c:v>
                </c:pt>
                <c:pt idx="719">
                  <c:v>0.52814970442084919</c:v>
                </c:pt>
                <c:pt idx="720">
                  <c:v>0.61246937823957504</c:v>
                </c:pt>
                <c:pt idx="721">
                  <c:v>0.53876218125994502</c:v>
                </c:pt>
                <c:pt idx="722">
                  <c:v>0.52427738087591103</c:v>
                </c:pt>
                <c:pt idx="723">
                  <c:v>0.43586511577168202</c:v>
                </c:pt>
                <c:pt idx="724">
                  <c:v>0.45481828604777502</c:v>
                </c:pt>
                <c:pt idx="725">
                  <c:v>0.53337613568244802</c:v>
                </c:pt>
                <c:pt idx="726">
                  <c:v>0.44854910884778409</c:v>
                </c:pt>
                <c:pt idx="727">
                  <c:v>0.41028617906361697</c:v>
                </c:pt>
                <c:pt idx="728">
                  <c:v>0.47299496693292098</c:v>
                </c:pt>
                <c:pt idx="729">
                  <c:v>0.49584647092629902</c:v>
                </c:pt>
                <c:pt idx="730">
                  <c:v>0.36076836692313102</c:v>
                </c:pt>
                <c:pt idx="731">
                  <c:v>0.38516753997994552</c:v>
                </c:pt>
                <c:pt idx="732">
                  <c:v>0.495447666355399</c:v>
                </c:pt>
                <c:pt idx="733">
                  <c:v>0.47818166934469097</c:v>
                </c:pt>
                <c:pt idx="734">
                  <c:v>0.46153760794342169</c:v>
                </c:pt>
                <c:pt idx="735">
                  <c:v>0.567696536627741</c:v>
                </c:pt>
                <c:pt idx="736">
                  <c:v>0.61135812811539703</c:v>
                </c:pt>
                <c:pt idx="737">
                  <c:v>0.45353462287126356</c:v>
                </c:pt>
                <c:pt idx="738">
                  <c:v>0.42764177774969392</c:v>
                </c:pt>
                <c:pt idx="739">
                  <c:v>0.53943878260808298</c:v>
                </c:pt>
                <c:pt idx="740">
                  <c:v>0.54101762354970195</c:v>
                </c:pt>
                <c:pt idx="741">
                  <c:v>0.58924495190706427</c:v>
                </c:pt>
                <c:pt idx="742">
                  <c:v>0.55966696570892471</c:v>
                </c:pt>
                <c:pt idx="743">
                  <c:v>0.53335046469182601</c:v>
                </c:pt>
                <c:pt idx="744">
                  <c:v>0.56172233653065196</c:v>
                </c:pt>
                <c:pt idx="745">
                  <c:v>0.45007779505914131</c:v>
                </c:pt>
                <c:pt idx="746">
                  <c:v>0.39131021364151941</c:v>
                </c:pt>
                <c:pt idx="747">
                  <c:v>0.560408530406585</c:v>
                </c:pt>
                <c:pt idx="748">
                  <c:v>0.5597744981291406</c:v>
                </c:pt>
                <c:pt idx="749">
                  <c:v>0.54766792407969878</c:v>
                </c:pt>
                <c:pt idx="750">
                  <c:v>0.555499088519952</c:v>
                </c:pt>
                <c:pt idx="751">
                  <c:v>0.45783511897727558</c:v>
                </c:pt>
                <c:pt idx="752">
                  <c:v>0.56974105232526795</c:v>
                </c:pt>
                <c:pt idx="753">
                  <c:v>0.55373536131533796</c:v>
                </c:pt>
                <c:pt idx="754">
                  <c:v>0.54829269849626305</c:v>
                </c:pt>
                <c:pt idx="755">
                  <c:v>0.56480002924763295</c:v>
                </c:pt>
                <c:pt idx="756">
                  <c:v>0.562556979342963</c:v>
                </c:pt>
                <c:pt idx="757">
                  <c:v>0.57650456056369404</c:v>
                </c:pt>
                <c:pt idx="758">
                  <c:v>0.55430418489441302</c:v>
                </c:pt>
                <c:pt idx="759">
                  <c:v>0.54717925935059497</c:v>
                </c:pt>
                <c:pt idx="760">
                  <c:v>0.507981400747197</c:v>
                </c:pt>
                <c:pt idx="761">
                  <c:v>0.51111863968219495</c:v>
                </c:pt>
                <c:pt idx="762">
                  <c:v>0.50916103629308496</c:v>
                </c:pt>
                <c:pt idx="763">
                  <c:v>0.50219488390325295</c:v>
                </c:pt>
                <c:pt idx="764">
                  <c:v>0.50178058227925804</c:v>
                </c:pt>
                <c:pt idx="765">
                  <c:v>0.49834822235849202</c:v>
                </c:pt>
                <c:pt idx="766">
                  <c:v>0.49728243029644298</c:v>
                </c:pt>
                <c:pt idx="767">
                  <c:v>0.51700099943262001</c:v>
                </c:pt>
                <c:pt idx="768">
                  <c:v>0.52106704055200503</c:v>
                </c:pt>
                <c:pt idx="769">
                  <c:v>0.50425606519355437</c:v>
                </c:pt>
                <c:pt idx="770">
                  <c:v>0.53285914632636899</c:v>
                </c:pt>
                <c:pt idx="771">
                  <c:v>0.53773865667329601</c:v>
                </c:pt>
                <c:pt idx="772">
                  <c:v>0.484431849216725</c:v>
                </c:pt>
                <c:pt idx="773">
                  <c:v>0.49917218344371506</c:v>
                </c:pt>
                <c:pt idx="774">
                  <c:v>0.53770148910018989</c:v>
                </c:pt>
                <c:pt idx="775">
                  <c:v>0.52693347233854659</c:v>
                </c:pt>
                <c:pt idx="776">
                  <c:v>0.62582969528030297</c:v>
                </c:pt>
                <c:pt idx="777">
                  <c:v>0.62119538274173103</c:v>
                </c:pt>
                <c:pt idx="778">
                  <c:v>0.61931164686383899</c:v>
                </c:pt>
                <c:pt idx="779">
                  <c:v>0.59506087479679826</c:v>
                </c:pt>
                <c:pt idx="780">
                  <c:v>0.626939863881395</c:v>
                </c:pt>
                <c:pt idx="781">
                  <c:v>0.627113340922545</c:v>
                </c:pt>
                <c:pt idx="782">
                  <c:v>0.624153697188774</c:v>
                </c:pt>
                <c:pt idx="783">
                  <c:v>0.60083563792836503</c:v>
                </c:pt>
                <c:pt idx="784">
                  <c:v>0.52667901724343924</c:v>
                </c:pt>
                <c:pt idx="785">
                  <c:v>0.58310416147747002</c:v>
                </c:pt>
                <c:pt idx="786">
                  <c:v>0.47447074323438299</c:v>
                </c:pt>
                <c:pt idx="787">
                  <c:v>0.54932534108535302</c:v>
                </c:pt>
                <c:pt idx="788">
                  <c:v>0.51976239052569695</c:v>
                </c:pt>
                <c:pt idx="789">
                  <c:v>0.39562441325650005</c:v>
                </c:pt>
                <c:pt idx="790">
                  <c:v>0.54578266421085997</c:v>
                </c:pt>
                <c:pt idx="791">
                  <c:v>0.40461741224344938</c:v>
                </c:pt>
                <c:pt idx="792">
                  <c:v>0.536039517651001</c:v>
                </c:pt>
                <c:pt idx="793">
                  <c:v>0.42136061529763891</c:v>
                </c:pt>
                <c:pt idx="794">
                  <c:v>0.43119069569522461</c:v>
                </c:pt>
                <c:pt idx="795">
                  <c:v>0.49550816497808597</c:v>
                </c:pt>
                <c:pt idx="796">
                  <c:v>0.50198808934170003</c:v>
                </c:pt>
                <c:pt idx="797">
                  <c:v>0.60028630713843834</c:v>
                </c:pt>
                <c:pt idx="798">
                  <c:v>0.45633319430023056</c:v>
                </c:pt>
                <c:pt idx="799">
                  <c:v>0.50303184761100961</c:v>
                </c:pt>
                <c:pt idx="800">
                  <c:v>0.50447214522927197</c:v>
                </c:pt>
                <c:pt idx="801">
                  <c:v>0.63875984814039199</c:v>
                </c:pt>
                <c:pt idx="802">
                  <c:v>0.57754326743684004</c:v>
                </c:pt>
                <c:pt idx="803">
                  <c:v>0.50519583950435765</c:v>
                </c:pt>
                <c:pt idx="804">
                  <c:v>0.50580312453139697</c:v>
                </c:pt>
                <c:pt idx="805">
                  <c:v>0.47432581963540099</c:v>
                </c:pt>
                <c:pt idx="806">
                  <c:v>0.46821772693296698</c:v>
                </c:pt>
                <c:pt idx="807">
                  <c:v>0.49738705918890203</c:v>
                </c:pt>
                <c:pt idx="808">
                  <c:v>0.51401479986669696</c:v>
                </c:pt>
                <c:pt idx="809">
                  <c:v>0.53825305864284401</c:v>
                </c:pt>
                <c:pt idx="810">
                  <c:v>0.50498239742033801</c:v>
                </c:pt>
                <c:pt idx="811">
                  <c:v>0.529339746097238</c:v>
                </c:pt>
                <c:pt idx="812">
                  <c:v>0.44667469579012353</c:v>
                </c:pt>
                <c:pt idx="813">
                  <c:v>0.48173582875147847</c:v>
                </c:pt>
                <c:pt idx="814">
                  <c:v>0.47788172940730261</c:v>
                </c:pt>
                <c:pt idx="815">
                  <c:v>0.39339201294768378</c:v>
                </c:pt>
                <c:pt idx="816">
                  <c:v>0.38619519827404891</c:v>
                </c:pt>
                <c:pt idx="817">
                  <c:v>0.44442022870620601</c:v>
                </c:pt>
                <c:pt idx="818">
                  <c:v>0.3761249071296402</c:v>
                </c:pt>
                <c:pt idx="819">
                  <c:v>0.38703160496750738</c:v>
                </c:pt>
                <c:pt idx="820">
                  <c:v>0.44333220055610401</c:v>
                </c:pt>
                <c:pt idx="821">
                  <c:v>0.44669967306126501</c:v>
                </c:pt>
                <c:pt idx="822">
                  <c:v>0.460786787884647</c:v>
                </c:pt>
                <c:pt idx="823">
                  <c:v>0.47572782662901902</c:v>
                </c:pt>
                <c:pt idx="824">
                  <c:v>0.447409946293646</c:v>
                </c:pt>
                <c:pt idx="825">
                  <c:v>0.44444452400414514</c:v>
                </c:pt>
                <c:pt idx="826">
                  <c:v>0.426573464923516</c:v>
                </c:pt>
                <c:pt idx="827">
                  <c:v>0.3851404452411285</c:v>
                </c:pt>
                <c:pt idx="828">
                  <c:v>0.49460332454624401</c:v>
                </c:pt>
                <c:pt idx="829">
                  <c:v>0.435977367061545</c:v>
                </c:pt>
                <c:pt idx="830">
                  <c:v>0.429049257058366</c:v>
                </c:pt>
                <c:pt idx="831">
                  <c:v>0.41277684040513329</c:v>
                </c:pt>
                <c:pt idx="832">
                  <c:v>0.45370110800414098</c:v>
                </c:pt>
                <c:pt idx="833">
                  <c:v>0.457725252073655</c:v>
                </c:pt>
                <c:pt idx="834">
                  <c:v>0.48426080034219798</c:v>
                </c:pt>
                <c:pt idx="835">
                  <c:v>0.50360647331511899</c:v>
                </c:pt>
                <c:pt idx="836">
                  <c:v>0.50478205409704802</c:v>
                </c:pt>
                <c:pt idx="837">
                  <c:v>0.482839908381615</c:v>
                </c:pt>
                <c:pt idx="838">
                  <c:v>0.470626923293814</c:v>
                </c:pt>
                <c:pt idx="839">
                  <c:v>0.49094149992990999</c:v>
                </c:pt>
                <c:pt idx="840">
                  <c:v>0.46793153719936798</c:v>
                </c:pt>
                <c:pt idx="841">
                  <c:v>0.47865456452791499</c:v>
                </c:pt>
                <c:pt idx="842">
                  <c:v>0.49914207714425601</c:v>
                </c:pt>
                <c:pt idx="843">
                  <c:v>0.47269772079262201</c:v>
                </c:pt>
                <c:pt idx="844">
                  <c:v>0.40048480268476799</c:v>
                </c:pt>
                <c:pt idx="845">
                  <c:v>0.443054126794037</c:v>
                </c:pt>
                <c:pt idx="846">
                  <c:v>0.45679861845713499</c:v>
                </c:pt>
                <c:pt idx="847">
                  <c:v>0.45586407345888802</c:v>
                </c:pt>
                <c:pt idx="848">
                  <c:v>0.457336857610395</c:v>
                </c:pt>
                <c:pt idx="849">
                  <c:v>0.40824857335854919</c:v>
                </c:pt>
                <c:pt idx="850">
                  <c:v>0.43553720520234174</c:v>
                </c:pt>
                <c:pt idx="851">
                  <c:v>0.477192012436566</c:v>
                </c:pt>
                <c:pt idx="852">
                  <c:v>0.49125010474889003</c:v>
                </c:pt>
                <c:pt idx="853">
                  <c:v>0.49450977429368798</c:v>
                </c:pt>
                <c:pt idx="854">
                  <c:v>0.466404914957053</c:v>
                </c:pt>
                <c:pt idx="855">
                  <c:v>0.48615615641309501</c:v>
                </c:pt>
                <c:pt idx="856">
                  <c:v>0.48594075423779498</c:v>
                </c:pt>
                <c:pt idx="857">
                  <c:v>0.49989420775182303</c:v>
                </c:pt>
                <c:pt idx="858">
                  <c:v>0.51089814881682105</c:v>
                </c:pt>
                <c:pt idx="859">
                  <c:v>0.38427006069259828</c:v>
                </c:pt>
                <c:pt idx="860">
                  <c:v>0.44329907564636101</c:v>
                </c:pt>
                <c:pt idx="861">
                  <c:v>0.49099561700169297</c:v>
                </c:pt>
                <c:pt idx="862">
                  <c:v>0.48408385472988902</c:v>
                </c:pt>
                <c:pt idx="863">
                  <c:v>0.49058082189404001</c:v>
                </c:pt>
                <c:pt idx="864">
                  <c:v>0.42306538728552756</c:v>
                </c:pt>
                <c:pt idx="865">
                  <c:v>0.448891154071418</c:v>
                </c:pt>
                <c:pt idx="866">
                  <c:v>0.45213478735092399</c:v>
                </c:pt>
                <c:pt idx="867">
                  <c:v>0.48278622596866599</c:v>
                </c:pt>
                <c:pt idx="868">
                  <c:v>0.46784843564589884</c:v>
                </c:pt>
                <c:pt idx="869">
                  <c:v>0.49177948542386901</c:v>
                </c:pt>
                <c:pt idx="870">
                  <c:v>0.47145515414161698</c:v>
                </c:pt>
                <c:pt idx="871">
                  <c:v>0.467871842888468</c:v>
                </c:pt>
                <c:pt idx="872">
                  <c:v>0.46343920797416299</c:v>
                </c:pt>
                <c:pt idx="873">
                  <c:v>0.44742857541881498</c:v>
                </c:pt>
                <c:pt idx="874">
                  <c:v>0.44742857541881498</c:v>
                </c:pt>
                <c:pt idx="875">
                  <c:v>0.44413858906554299</c:v>
                </c:pt>
                <c:pt idx="876">
                  <c:v>0.44492561648376699</c:v>
                </c:pt>
                <c:pt idx="877">
                  <c:v>0.45288665640296599</c:v>
                </c:pt>
                <c:pt idx="878">
                  <c:v>0.44851314875998771</c:v>
                </c:pt>
                <c:pt idx="879">
                  <c:v>0.471741921548128</c:v>
                </c:pt>
                <c:pt idx="880">
                  <c:v>0.47574683426919401</c:v>
                </c:pt>
                <c:pt idx="881">
                  <c:v>0.49614503363877399</c:v>
                </c:pt>
                <c:pt idx="882">
                  <c:v>0.51671646202657195</c:v>
                </c:pt>
                <c:pt idx="883">
                  <c:v>0.49668237609339499</c:v>
                </c:pt>
                <c:pt idx="884">
                  <c:v>0.49755351879311999</c:v>
                </c:pt>
                <c:pt idx="885">
                  <c:v>0.48665816914474902</c:v>
                </c:pt>
                <c:pt idx="886">
                  <c:v>0.48008735312082801</c:v>
                </c:pt>
                <c:pt idx="887">
                  <c:v>0.48196395114271701</c:v>
                </c:pt>
                <c:pt idx="888">
                  <c:v>0.47390468269452302</c:v>
                </c:pt>
                <c:pt idx="889">
                  <c:v>0.47584787975081499</c:v>
                </c:pt>
                <c:pt idx="890">
                  <c:v>0.47476198947499398</c:v>
                </c:pt>
                <c:pt idx="891">
                  <c:v>0.47493115199605901</c:v>
                </c:pt>
                <c:pt idx="892">
                  <c:v>0.49452690847860198</c:v>
                </c:pt>
                <c:pt idx="893">
                  <c:v>0.48326289066634398</c:v>
                </c:pt>
                <c:pt idx="894">
                  <c:v>0.48987325426022399</c:v>
                </c:pt>
                <c:pt idx="895">
                  <c:v>0.49251905816851499</c:v>
                </c:pt>
                <c:pt idx="896">
                  <c:v>0.51177906093589398</c:v>
                </c:pt>
                <c:pt idx="897">
                  <c:v>0.52305367975679296</c:v>
                </c:pt>
                <c:pt idx="898">
                  <c:v>0.51270165550110602</c:v>
                </c:pt>
                <c:pt idx="899">
                  <c:v>0.51045283335746205</c:v>
                </c:pt>
                <c:pt idx="900">
                  <c:v>0.52576463858290501</c:v>
                </c:pt>
                <c:pt idx="901">
                  <c:v>0.51165707334525701</c:v>
                </c:pt>
                <c:pt idx="902">
                  <c:v>0.52841506567328</c:v>
                </c:pt>
                <c:pt idx="903">
                  <c:v>0.52616279639485897</c:v>
                </c:pt>
                <c:pt idx="904">
                  <c:v>0.52238991756728204</c:v>
                </c:pt>
                <c:pt idx="905">
                  <c:v>0.51728365975599</c:v>
                </c:pt>
                <c:pt idx="906">
                  <c:v>0.51694022451149602</c:v>
                </c:pt>
                <c:pt idx="907">
                  <c:v>0.53291455801499499</c:v>
                </c:pt>
                <c:pt idx="908">
                  <c:v>0.53909841076680598</c:v>
                </c:pt>
                <c:pt idx="909">
                  <c:v>0.53394075665666296</c:v>
                </c:pt>
                <c:pt idx="910">
                  <c:v>0.55238965388699002</c:v>
                </c:pt>
                <c:pt idx="911">
                  <c:v>0.55093078707695697</c:v>
                </c:pt>
                <c:pt idx="912">
                  <c:v>0.56016920624237199</c:v>
                </c:pt>
                <c:pt idx="913">
                  <c:v>0.54446143077567899</c:v>
                </c:pt>
                <c:pt idx="914">
                  <c:v>0.53480617064338898</c:v>
                </c:pt>
                <c:pt idx="915">
                  <c:v>0.53388092413199195</c:v>
                </c:pt>
                <c:pt idx="916">
                  <c:v>0.54943532732384104</c:v>
                </c:pt>
                <c:pt idx="917">
                  <c:v>0.56786269821609803</c:v>
                </c:pt>
                <c:pt idx="918">
                  <c:v>0.54838020924582798</c:v>
                </c:pt>
                <c:pt idx="919">
                  <c:v>0.544143877800077</c:v>
                </c:pt>
                <c:pt idx="920">
                  <c:v>0.525321011105641</c:v>
                </c:pt>
                <c:pt idx="921">
                  <c:v>0.53281638189887004</c:v>
                </c:pt>
                <c:pt idx="922">
                  <c:v>0.55238729530111397</c:v>
                </c:pt>
                <c:pt idx="923">
                  <c:v>0.53339438828525498</c:v>
                </c:pt>
                <c:pt idx="924">
                  <c:v>0.53195884942719096</c:v>
                </c:pt>
                <c:pt idx="925">
                  <c:v>0.541686350766167</c:v>
                </c:pt>
                <c:pt idx="926">
                  <c:v>0.53560871364517804</c:v>
                </c:pt>
                <c:pt idx="927">
                  <c:v>0.53998458827727203</c:v>
                </c:pt>
                <c:pt idx="928">
                  <c:v>0.53347752607594601</c:v>
                </c:pt>
                <c:pt idx="929">
                  <c:v>0.529912180230102</c:v>
                </c:pt>
                <c:pt idx="930">
                  <c:v>0.52894997701684798</c:v>
                </c:pt>
                <c:pt idx="931">
                  <c:v>0.51806922759311003</c:v>
                </c:pt>
                <c:pt idx="932">
                  <c:v>0.50442127706172601</c:v>
                </c:pt>
                <c:pt idx="933">
                  <c:v>0.522788854031072</c:v>
                </c:pt>
                <c:pt idx="934">
                  <c:v>0.53017709508062605</c:v>
                </c:pt>
                <c:pt idx="935">
                  <c:v>0.525575621016244</c:v>
                </c:pt>
                <c:pt idx="936">
                  <c:v>0.52035342787555305</c:v>
                </c:pt>
                <c:pt idx="937">
                  <c:v>0.51639410568351796</c:v>
                </c:pt>
                <c:pt idx="938">
                  <c:v>0.48702903896101302</c:v>
                </c:pt>
                <c:pt idx="939">
                  <c:v>0.49978404903748602</c:v>
                </c:pt>
                <c:pt idx="940">
                  <c:v>0.49610584578857603</c:v>
                </c:pt>
                <c:pt idx="941">
                  <c:v>0.47480948321980398</c:v>
                </c:pt>
                <c:pt idx="942">
                  <c:v>0.49141781188960498</c:v>
                </c:pt>
                <c:pt idx="943">
                  <c:v>0.485561298761847</c:v>
                </c:pt>
                <c:pt idx="944">
                  <c:v>0.48013381419017698</c:v>
                </c:pt>
                <c:pt idx="945">
                  <c:v>0.48759157750005599</c:v>
                </c:pt>
                <c:pt idx="946">
                  <c:v>0.48743913974172098</c:v>
                </c:pt>
                <c:pt idx="947">
                  <c:v>0.49856630193364398</c:v>
                </c:pt>
                <c:pt idx="948">
                  <c:v>0.49419301797923898</c:v>
                </c:pt>
                <c:pt idx="949">
                  <c:v>0.49652406392894399</c:v>
                </c:pt>
                <c:pt idx="950">
                  <c:v>0.48513360835034502</c:v>
                </c:pt>
                <c:pt idx="951">
                  <c:v>0.49103131786405901</c:v>
                </c:pt>
                <c:pt idx="952">
                  <c:v>0.48411368505050101</c:v>
                </c:pt>
                <c:pt idx="953">
                  <c:v>0.45796153808914303</c:v>
                </c:pt>
                <c:pt idx="954">
                  <c:v>0.48999515228375501</c:v>
                </c:pt>
                <c:pt idx="955">
                  <c:v>0.49502387897182898</c:v>
                </c:pt>
                <c:pt idx="956">
                  <c:v>0.49059071694858403</c:v>
                </c:pt>
                <c:pt idx="957">
                  <c:v>0.50293919819903499</c:v>
                </c:pt>
                <c:pt idx="958">
                  <c:v>0.50327928709673697</c:v>
                </c:pt>
                <c:pt idx="959">
                  <c:v>0.48650165247600202</c:v>
                </c:pt>
                <c:pt idx="960">
                  <c:v>0.50010599507841702</c:v>
                </c:pt>
                <c:pt idx="961">
                  <c:v>0.525612613159124</c:v>
                </c:pt>
                <c:pt idx="962">
                  <c:v>0.51446669723775795</c:v>
                </c:pt>
                <c:pt idx="963">
                  <c:v>0.52720196216762705</c:v>
                </c:pt>
                <c:pt idx="964">
                  <c:v>0.51881720242842999</c:v>
                </c:pt>
                <c:pt idx="965">
                  <c:v>0.53948079653815695</c:v>
                </c:pt>
                <c:pt idx="966">
                  <c:v>0.55017885254100496</c:v>
                </c:pt>
                <c:pt idx="967">
                  <c:v>0.54969983356566199</c:v>
                </c:pt>
                <c:pt idx="968">
                  <c:v>0.53829294201850098</c:v>
                </c:pt>
                <c:pt idx="969">
                  <c:v>0.53145584525489797</c:v>
                </c:pt>
                <c:pt idx="970">
                  <c:v>0.52734562464830603</c:v>
                </c:pt>
                <c:pt idx="971">
                  <c:v>0.54152589985681299</c:v>
                </c:pt>
                <c:pt idx="972">
                  <c:v>0.55033318061811198</c:v>
                </c:pt>
                <c:pt idx="973">
                  <c:v>0.51755730766908403</c:v>
                </c:pt>
                <c:pt idx="974">
                  <c:v>0.53512432236417395</c:v>
                </c:pt>
                <c:pt idx="975">
                  <c:v>0.54570231490098597</c:v>
                </c:pt>
                <c:pt idx="976">
                  <c:v>0.55682491339993301</c:v>
                </c:pt>
                <c:pt idx="977">
                  <c:v>0.53303151021484596</c:v>
                </c:pt>
                <c:pt idx="978">
                  <c:v>0.54274325469808204</c:v>
                </c:pt>
                <c:pt idx="979">
                  <c:v>0.55871021656919695</c:v>
                </c:pt>
                <c:pt idx="980">
                  <c:v>0.55117698251594305</c:v>
                </c:pt>
                <c:pt idx="981">
                  <c:v>0.55699003016973303</c:v>
                </c:pt>
                <c:pt idx="982">
                  <c:v>0.55022961933147496</c:v>
                </c:pt>
                <c:pt idx="983">
                  <c:v>0.53731873863092405</c:v>
                </c:pt>
                <c:pt idx="984">
                  <c:v>0.53339282064968097</c:v>
                </c:pt>
                <c:pt idx="985">
                  <c:v>0.52666538097611104</c:v>
                </c:pt>
                <c:pt idx="986">
                  <c:v>0.51233675430237802</c:v>
                </c:pt>
                <c:pt idx="987">
                  <c:v>0.51759589989976995</c:v>
                </c:pt>
                <c:pt idx="988">
                  <c:v>0.480377020108193</c:v>
                </c:pt>
                <c:pt idx="989">
                  <c:v>0.496820587349389</c:v>
                </c:pt>
                <c:pt idx="990">
                  <c:v>0.49059181527113699</c:v>
                </c:pt>
                <c:pt idx="991">
                  <c:v>0.497981381229117</c:v>
                </c:pt>
                <c:pt idx="992">
                  <c:v>0.49519752825861502</c:v>
                </c:pt>
                <c:pt idx="993">
                  <c:v>0.50198263627764605</c:v>
                </c:pt>
                <c:pt idx="994">
                  <c:v>0.49647696326822999</c:v>
                </c:pt>
                <c:pt idx="995">
                  <c:v>0.49989172622049599</c:v>
                </c:pt>
                <c:pt idx="996">
                  <c:v>0.478959600489898</c:v>
                </c:pt>
                <c:pt idx="997">
                  <c:v>0.48885022785700899</c:v>
                </c:pt>
                <c:pt idx="998">
                  <c:v>0.48435119135559601</c:v>
                </c:pt>
                <c:pt idx="999">
                  <c:v>0.49281313097191298</c:v>
                </c:pt>
                <c:pt idx="1000">
                  <c:v>0.48378529141751397</c:v>
                </c:pt>
                <c:pt idx="1001">
                  <c:v>0.47897815621594497</c:v>
                </c:pt>
                <c:pt idx="1002">
                  <c:v>0.49236610207264497</c:v>
                </c:pt>
                <c:pt idx="1003">
                  <c:v>0.49089998994748102</c:v>
                </c:pt>
                <c:pt idx="1004">
                  <c:v>0.49394450689886499</c:v>
                </c:pt>
                <c:pt idx="1005">
                  <c:v>0.50920773568036903</c:v>
                </c:pt>
                <c:pt idx="1006">
                  <c:v>0.50486521059490197</c:v>
                </c:pt>
                <c:pt idx="1007">
                  <c:v>0.52132333279484699</c:v>
                </c:pt>
                <c:pt idx="1008">
                  <c:v>0.497633039894818</c:v>
                </c:pt>
                <c:pt idx="1009">
                  <c:v>0.49565585309578503</c:v>
                </c:pt>
                <c:pt idx="1010">
                  <c:v>0.50458289092640096</c:v>
                </c:pt>
                <c:pt idx="1011">
                  <c:v>0.51537333072295799</c:v>
                </c:pt>
                <c:pt idx="1012">
                  <c:v>0.51372964133783805</c:v>
                </c:pt>
                <c:pt idx="1013">
                  <c:v>0.50537185248224903</c:v>
                </c:pt>
                <c:pt idx="1014">
                  <c:v>0.50801708734112305</c:v>
                </c:pt>
                <c:pt idx="1015">
                  <c:v>0.52146474115348196</c:v>
                </c:pt>
                <c:pt idx="1016">
                  <c:v>0.50912860744726196</c:v>
                </c:pt>
                <c:pt idx="1017">
                  <c:v>0.48243325513378998</c:v>
                </c:pt>
                <c:pt idx="1018">
                  <c:v>0.44744499597305498</c:v>
                </c:pt>
                <c:pt idx="1019">
                  <c:v>0.46400389224812999</c:v>
                </c:pt>
                <c:pt idx="1020">
                  <c:v>0.47230945450647799</c:v>
                </c:pt>
                <c:pt idx="1021">
                  <c:v>0.47178811395866899</c:v>
                </c:pt>
                <c:pt idx="1022">
                  <c:v>0.48015605561964098</c:v>
                </c:pt>
                <c:pt idx="1023">
                  <c:v>0.48282697831443799</c:v>
                </c:pt>
                <c:pt idx="1024">
                  <c:v>0.480413182410587</c:v>
                </c:pt>
                <c:pt idx="1025">
                  <c:v>0.48836300288178902</c:v>
                </c:pt>
                <c:pt idx="1026">
                  <c:v>0.48320836670336997</c:v>
                </c:pt>
                <c:pt idx="1027">
                  <c:v>0.49063232302124499</c:v>
                </c:pt>
                <c:pt idx="1028">
                  <c:v>0.517722497246907</c:v>
                </c:pt>
                <c:pt idx="1029">
                  <c:v>0.50875143356633301</c:v>
                </c:pt>
                <c:pt idx="1030">
                  <c:v>0.49917678231679002</c:v>
                </c:pt>
                <c:pt idx="1031">
                  <c:v>0.49934791190660299</c:v>
                </c:pt>
                <c:pt idx="1032">
                  <c:v>0.493640898987731</c:v>
                </c:pt>
                <c:pt idx="1033">
                  <c:v>0.49416649747446101</c:v>
                </c:pt>
                <c:pt idx="1034">
                  <c:v>0.487075406199379</c:v>
                </c:pt>
                <c:pt idx="1035">
                  <c:v>0.48534501024353299</c:v>
                </c:pt>
                <c:pt idx="1036">
                  <c:v>0.47857463778070197</c:v>
                </c:pt>
                <c:pt idx="1037">
                  <c:v>0.48577851382464698</c:v>
                </c:pt>
                <c:pt idx="1038">
                  <c:v>0.482369634355654</c:v>
                </c:pt>
                <c:pt idx="1039">
                  <c:v>0.49856584233913098</c:v>
                </c:pt>
                <c:pt idx="1040">
                  <c:v>0.482626932646402</c:v>
                </c:pt>
                <c:pt idx="1041">
                  <c:v>0.50212926107785405</c:v>
                </c:pt>
                <c:pt idx="1042">
                  <c:v>0.46629076045232298</c:v>
                </c:pt>
                <c:pt idx="1043">
                  <c:v>0.46629076045232298</c:v>
                </c:pt>
                <c:pt idx="1044">
                  <c:v>0.469063993056129</c:v>
                </c:pt>
                <c:pt idx="1045">
                  <c:v>0.477584064787481</c:v>
                </c:pt>
                <c:pt idx="1046">
                  <c:v>0.50373419494327298</c:v>
                </c:pt>
                <c:pt idx="1047">
                  <c:v>0.48749861640430497</c:v>
                </c:pt>
                <c:pt idx="1048">
                  <c:v>0.49429674164520399</c:v>
                </c:pt>
                <c:pt idx="1049">
                  <c:v>0.48778249717557598</c:v>
                </c:pt>
                <c:pt idx="1050">
                  <c:v>0.48942765997827697</c:v>
                </c:pt>
                <c:pt idx="1051">
                  <c:v>0.52463053942122195</c:v>
                </c:pt>
                <c:pt idx="1052">
                  <c:v>0.52091011034835399</c:v>
                </c:pt>
                <c:pt idx="1053">
                  <c:v>0.52102995104576399</c:v>
                </c:pt>
                <c:pt idx="1054">
                  <c:v>0.49299960182045899</c:v>
                </c:pt>
                <c:pt idx="1055">
                  <c:v>0.52176776108686396</c:v>
                </c:pt>
                <c:pt idx="1056">
                  <c:v>0.53028318698997501</c:v>
                </c:pt>
                <c:pt idx="1057">
                  <c:v>0.51267426647659797</c:v>
                </c:pt>
                <c:pt idx="1058">
                  <c:v>0.47739990858248099</c:v>
                </c:pt>
                <c:pt idx="1059">
                  <c:v>0.479103689924328</c:v>
                </c:pt>
                <c:pt idx="1060">
                  <c:v>0.47947249722385998</c:v>
                </c:pt>
                <c:pt idx="1061">
                  <c:v>0.48531750461977102</c:v>
                </c:pt>
                <c:pt idx="1062">
                  <c:v>0.49251646289777201</c:v>
                </c:pt>
                <c:pt idx="1063">
                  <c:v>0.48537676371030702</c:v>
                </c:pt>
                <c:pt idx="1064">
                  <c:v>0.48517141079171699</c:v>
                </c:pt>
                <c:pt idx="1065">
                  <c:v>0.48837918834795702</c:v>
                </c:pt>
                <c:pt idx="1066">
                  <c:v>0.492791276822936</c:v>
                </c:pt>
                <c:pt idx="1067">
                  <c:v>0.69292977782866605</c:v>
                </c:pt>
                <c:pt idx="1068">
                  <c:v>0.46769825863668102</c:v>
                </c:pt>
                <c:pt idx="1069">
                  <c:v>0.46546000651178998</c:v>
                </c:pt>
                <c:pt idx="1070">
                  <c:v>0.46247148936397497</c:v>
                </c:pt>
                <c:pt idx="1071">
                  <c:v>0.46460306999602002</c:v>
                </c:pt>
                <c:pt idx="1072">
                  <c:v>0.46705793996940498</c:v>
                </c:pt>
                <c:pt idx="1073">
                  <c:v>0.51043860120890705</c:v>
                </c:pt>
                <c:pt idx="1074">
                  <c:v>0.51043860120890705</c:v>
                </c:pt>
                <c:pt idx="1075">
                  <c:v>0.51043860120890705</c:v>
                </c:pt>
                <c:pt idx="1076">
                  <c:v>0.50951165325703396</c:v>
                </c:pt>
                <c:pt idx="1077">
                  <c:v>0.50620434762895805</c:v>
                </c:pt>
                <c:pt idx="1078">
                  <c:v>0.497262236888246</c:v>
                </c:pt>
                <c:pt idx="1079">
                  <c:v>0.49828505021357999</c:v>
                </c:pt>
                <c:pt idx="1080">
                  <c:v>0.46691797506190402</c:v>
                </c:pt>
                <c:pt idx="1081">
                  <c:v>0.46069730361966699</c:v>
                </c:pt>
                <c:pt idx="1082">
                  <c:v>0.47754194050738202</c:v>
                </c:pt>
                <c:pt idx="1083">
                  <c:v>0.49221540852102103</c:v>
                </c:pt>
                <c:pt idx="1084">
                  <c:v>0.49919164518607501</c:v>
                </c:pt>
                <c:pt idx="1085">
                  <c:v>0.50387557923597204</c:v>
                </c:pt>
                <c:pt idx="1086">
                  <c:v>0.511546119983039</c:v>
                </c:pt>
                <c:pt idx="1087">
                  <c:v>0.53570027544972199</c:v>
                </c:pt>
                <c:pt idx="1088">
                  <c:v>0.52192649605327401</c:v>
                </c:pt>
                <c:pt idx="1089">
                  <c:v>0.51782725301420496</c:v>
                </c:pt>
                <c:pt idx="1090">
                  <c:v>0.520388790817221</c:v>
                </c:pt>
                <c:pt idx="1091">
                  <c:v>0.56655988589880402</c:v>
                </c:pt>
                <c:pt idx="1092">
                  <c:v>0.56317856097637498</c:v>
                </c:pt>
                <c:pt idx="1093">
                  <c:v>0.55192715855586205</c:v>
                </c:pt>
                <c:pt idx="1094">
                  <c:v>0.54702067177144698</c:v>
                </c:pt>
                <c:pt idx="1095">
                  <c:v>0.55307315516002797</c:v>
                </c:pt>
                <c:pt idx="1096">
                  <c:v>0.55933113902127296</c:v>
                </c:pt>
                <c:pt idx="1097">
                  <c:v>0.55340950513501597</c:v>
                </c:pt>
                <c:pt idx="1098">
                  <c:v>0.547394103470766</c:v>
                </c:pt>
                <c:pt idx="1099">
                  <c:v>0.53197507394205701</c:v>
                </c:pt>
                <c:pt idx="1100">
                  <c:v>0.53714942498657803</c:v>
                </c:pt>
                <c:pt idx="1101">
                  <c:v>0.51893150810740296</c:v>
                </c:pt>
                <c:pt idx="1102">
                  <c:v>0.55161570348384503</c:v>
                </c:pt>
                <c:pt idx="1103">
                  <c:v>0.57588078614731597</c:v>
                </c:pt>
                <c:pt idx="1104">
                  <c:v>0.59143707302265303</c:v>
                </c:pt>
                <c:pt idx="1105">
                  <c:v>0.58014695430120899</c:v>
                </c:pt>
                <c:pt idx="1106">
                  <c:v>0.57470995869200303</c:v>
                </c:pt>
                <c:pt idx="1107">
                  <c:v>0.57880653786185898</c:v>
                </c:pt>
                <c:pt idx="1108">
                  <c:v>0.58146140378502698</c:v>
                </c:pt>
                <c:pt idx="1109">
                  <c:v>0.56632403548292298</c:v>
                </c:pt>
                <c:pt idx="1110">
                  <c:v>0.58362474241851903</c:v>
                </c:pt>
                <c:pt idx="1111">
                  <c:v>0.59496556536223599</c:v>
                </c:pt>
                <c:pt idx="1112">
                  <c:v>0.57194308504916702</c:v>
                </c:pt>
                <c:pt idx="1113">
                  <c:v>0.56123723339408704</c:v>
                </c:pt>
                <c:pt idx="1114">
                  <c:v>0.56892651369608205</c:v>
                </c:pt>
                <c:pt idx="1115">
                  <c:v>0.56657228772033297</c:v>
                </c:pt>
                <c:pt idx="1116">
                  <c:v>0.59566191717544503</c:v>
                </c:pt>
                <c:pt idx="1117">
                  <c:v>0.5645542742275349</c:v>
                </c:pt>
                <c:pt idx="1118">
                  <c:v>0.578546084561538</c:v>
                </c:pt>
                <c:pt idx="1119">
                  <c:v>0.57049664406078793</c:v>
                </c:pt>
                <c:pt idx="1120">
                  <c:v>0.59368732981558803</c:v>
                </c:pt>
                <c:pt idx="1121">
                  <c:v>0.59368732981558803</c:v>
                </c:pt>
                <c:pt idx="1122">
                  <c:v>0.59238748894925797</c:v>
                </c:pt>
                <c:pt idx="1123">
                  <c:v>0.59882919917339505</c:v>
                </c:pt>
                <c:pt idx="1124">
                  <c:v>0.61644447755443099</c:v>
                </c:pt>
                <c:pt idx="1125">
                  <c:v>0.59734644400257597</c:v>
                </c:pt>
                <c:pt idx="1126">
                  <c:v>0.59860914279575905</c:v>
                </c:pt>
                <c:pt idx="1127">
                  <c:v>0.60458288390013704</c:v>
                </c:pt>
                <c:pt idx="1128">
                  <c:v>0.60402209635129289</c:v>
                </c:pt>
                <c:pt idx="1129">
                  <c:v>0.62462226868322601</c:v>
                </c:pt>
                <c:pt idx="1130">
                  <c:v>0.64414046238157252</c:v>
                </c:pt>
                <c:pt idx="1131">
                  <c:v>0.51331327774458813</c:v>
                </c:pt>
                <c:pt idx="1132">
                  <c:v>0.48582499821206243</c:v>
                </c:pt>
                <c:pt idx="1133">
                  <c:v>0.4581113097533569</c:v>
                </c:pt>
                <c:pt idx="1134">
                  <c:v>0.53108342721139046</c:v>
                </c:pt>
                <c:pt idx="1135">
                  <c:v>0.52800182907206805</c:v>
                </c:pt>
                <c:pt idx="1136">
                  <c:v>0.55047983527364197</c:v>
                </c:pt>
                <c:pt idx="1137">
                  <c:v>0.55858504004903164</c:v>
                </c:pt>
                <c:pt idx="1138">
                  <c:v>0.49979801168517879</c:v>
                </c:pt>
                <c:pt idx="1139">
                  <c:v>0.51187334599324996</c:v>
                </c:pt>
                <c:pt idx="1140">
                  <c:v>0.49611830237456822</c:v>
                </c:pt>
                <c:pt idx="1141">
                  <c:v>0.46148684084023162</c:v>
                </c:pt>
                <c:pt idx="1142">
                  <c:v>0.42483461671700762</c:v>
                </c:pt>
                <c:pt idx="1143">
                  <c:v>0.44918211401393798</c:v>
                </c:pt>
                <c:pt idx="1144">
                  <c:v>0.42955196096911591</c:v>
                </c:pt>
                <c:pt idx="1145">
                  <c:v>0.44057849578532798</c:v>
                </c:pt>
                <c:pt idx="1146">
                  <c:v>0.44655331062102399</c:v>
                </c:pt>
                <c:pt idx="1147">
                  <c:v>0.48456984290271399</c:v>
                </c:pt>
                <c:pt idx="1148">
                  <c:v>0.4855329559461839</c:v>
                </c:pt>
                <c:pt idx="1149">
                  <c:v>0.47947378989109524</c:v>
                </c:pt>
                <c:pt idx="1150">
                  <c:v>0.48786921346825179</c:v>
                </c:pt>
                <c:pt idx="1151">
                  <c:v>0.50483030141023899</c:v>
                </c:pt>
                <c:pt idx="1152">
                  <c:v>0.48928548513313019</c:v>
                </c:pt>
                <c:pt idx="1153">
                  <c:v>0.47038948778513567</c:v>
                </c:pt>
                <c:pt idx="1154">
                  <c:v>0.46311687943258689</c:v>
                </c:pt>
                <c:pt idx="1155">
                  <c:v>0.46909714103203448</c:v>
                </c:pt>
                <c:pt idx="1156">
                  <c:v>0.48659649391203891</c:v>
                </c:pt>
                <c:pt idx="1157">
                  <c:v>0.52452518251712499</c:v>
                </c:pt>
                <c:pt idx="1158">
                  <c:v>0.51600711132843546</c:v>
                </c:pt>
                <c:pt idx="1159">
                  <c:v>0.51452866621450866</c:v>
                </c:pt>
                <c:pt idx="1160">
                  <c:v>0.53279366971461695</c:v>
                </c:pt>
                <c:pt idx="1161">
                  <c:v>0.51307145411570509</c:v>
                </c:pt>
                <c:pt idx="1162">
                  <c:v>0.55230111897857204</c:v>
                </c:pt>
                <c:pt idx="1163">
                  <c:v>0.55840911355099898</c:v>
                </c:pt>
                <c:pt idx="1164">
                  <c:v>0.55678513207794744</c:v>
                </c:pt>
                <c:pt idx="1165">
                  <c:v>0.52852123112631655</c:v>
                </c:pt>
                <c:pt idx="1166">
                  <c:v>0.51485021985343005</c:v>
                </c:pt>
                <c:pt idx="1167">
                  <c:v>0.51991359596971487</c:v>
                </c:pt>
                <c:pt idx="1168">
                  <c:v>0.53994069976312997</c:v>
                </c:pt>
                <c:pt idx="1169">
                  <c:v>0.55596790740158886</c:v>
                </c:pt>
                <c:pt idx="1170">
                  <c:v>0.50264153510076104</c:v>
                </c:pt>
                <c:pt idx="1171">
                  <c:v>0.506038220982584</c:v>
                </c:pt>
                <c:pt idx="1172">
                  <c:v>0.52595963361063103</c:v>
                </c:pt>
                <c:pt idx="1173">
                  <c:v>0.52962678460511403</c:v>
                </c:pt>
                <c:pt idx="1174">
                  <c:v>0.52709592727719601</c:v>
                </c:pt>
                <c:pt idx="1175">
                  <c:v>0.52905391258200496</c:v>
                </c:pt>
                <c:pt idx="1176">
                  <c:v>0.52865524065990299</c:v>
                </c:pt>
                <c:pt idx="1177">
                  <c:v>0.53271735751860405</c:v>
                </c:pt>
                <c:pt idx="1178">
                  <c:v>0.58295180244685496</c:v>
                </c:pt>
                <c:pt idx="1179">
                  <c:v>0.54176863630724903</c:v>
                </c:pt>
                <c:pt idx="1180">
                  <c:v>0.534689313944959</c:v>
                </c:pt>
                <c:pt idx="1181">
                  <c:v>0.52434537425544281</c:v>
                </c:pt>
                <c:pt idx="1182">
                  <c:v>0.54285697100137398</c:v>
                </c:pt>
                <c:pt idx="1183">
                  <c:v>0.51120175259994793</c:v>
                </c:pt>
                <c:pt idx="1184">
                  <c:v>0.5072067551230961</c:v>
                </c:pt>
                <c:pt idx="1185">
                  <c:v>0.52559162793397485</c:v>
                </c:pt>
                <c:pt idx="1186">
                  <c:v>0.50324585911029995</c:v>
                </c:pt>
                <c:pt idx="1187">
                  <c:v>0.54793360180810602</c:v>
                </c:pt>
                <c:pt idx="1188">
                  <c:v>0.52877423502359555</c:v>
                </c:pt>
                <c:pt idx="1189">
                  <c:v>0.551663288873535</c:v>
                </c:pt>
                <c:pt idx="1190">
                  <c:v>0.55794374359571042</c:v>
                </c:pt>
                <c:pt idx="1191">
                  <c:v>0.55047412912016136</c:v>
                </c:pt>
                <c:pt idx="1192">
                  <c:v>0.5570512152733591</c:v>
                </c:pt>
                <c:pt idx="1193">
                  <c:v>0.54863498026573243</c:v>
                </c:pt>
                <c:pt idx="1194">
                  <c:v>0.56535163329641969</c:v>
                </c:pt>
                <c:pt idx="1195">
                  <c:v>0.59608117590672904</c:v>
                </c:pt>
                <c:pt idx="1196">
                  <c:v>0.60626729393211098</c:v>
                </c:pt>
                <c:pt idx="1197">
                  <c:v>0.59761516252922198</c:v>
                </c:pt>
                <c:pt idx="1198">
                  <c:v>0.59374904973882303</c:v>
                </c:pt>
                <c:pt idx="1199">
                  <c:v>0.59409028725074209</c:v>
                </c:pt>
                <c:pt idx="1200">
                  <c:v>0.60022621595689973</c:v>
                </c:pt>
                <c:pt idx="1201">
                  <c:v>0.52962988592290727</c:v>
                </c:pt>
                <c:pt idx="1202">
                  <c:v>0.54218357916181592</c:v>
                </c:pt>
                <c:pt idx="1203">
                  <c:v>0.53093269207454641</c:v>
                </c:pt>
                <c:pt idx="1204">
                  <c:v>0.56978495445684019</c:v>
                </c:pt>
                <c:pt idx="1205">
                  <c:v>0.58089520798924732</c:v>
                </c:pt>
                <c:pt idx="1206">
                  <c:v>0.57259084972651153</c:v>
                </c:pt>
                <c:pt idx="1207">
                  <c:v>0.56281804275339953</c:v>
                </c:pt>
                <c:pt idx="1208">
                  <c:v>0.53950356430805213</c:v>
                </c:pt>
                <c:pt idx="1209">
                  <c:v>0.54389480037468418</c:v>
                </c:pt>
                <c:pt idx="1210">
                  <c:v>0.5058788761653541</c:v>
                </c:pt>
                <c:pt idx="1211">
                  <c:v>0.49087155268920973</c:v>
                </c:pt>
                <c:pt idx="1212">
                  <c:v>0.51116341981323199</c:v>
                </c:pt>
                <c:pt idx="1213">
                  <c:v>0.60051864348229789</c:v>
                </c:pt>
                <c:pt idx="1214">
                  <c:v>0.51545777334704013</c:v>
                </c:pt>
                <c:pt idx="1215">
                  <c:v>0.5370474871875659</c:v>
                </c:pt>
                <c:pt idx="1216">
                  <c:v>0.55187251520884306</c:v>
                </c:pt>
                <c:pt idx="1217">
                  <c:v>0.55241233927347577</c:v>
                </c:pt>
                <c:pt idx="1218">
                  <c:v>0.60099171100264415</c:v>
                </c:pt>
                <c:pt idx="1219">
                  <c:v>0.53309197209408621</c:v>
                </c:pt>
                <c:pt idx="1220">
                  <c:v>0.55177872499934522</c:v>
                </c:pt>
                <c:pt idx="1221">
                  <c:v>0.51472295139971158</c:v>
                </c:pt>
                <c:pt idx="1222">
                  <c:v>0.54375758057210921</c:v>
                </c:pt>
                <c:pt idx="1223">
                  <c:v>0.52867331985468169</c:v>
                </c:pt>
                <c:pt idx="1224">
                  <c:v>0.55157945507496775</c:v>
                </c:pt>
                <c:pt idx="1225">
                  <c:v>0.53830379400992667</c:v>
                </c:pt>
                <c:pt idx="1226">
                  <c:v>0.52927988716130192</c:v>
                </c:pt>
                <c:pt idx="1227">
                  <c:v>0.5381655655773101</c:v>
                </c:pt>
                <c:pt idx="1228">
                  <c:v>0.570930960966199</c:v>
                </c:pt>
                <c:pt idx="1229">
                  <c:v>0.57686188248787795</c:v>
                </c:pt>
                <c:pt idx="1230">
                  <c:v>0.59264289613677879</c:v>
                </c:pt>
                <c:pt idx="1231">
                  <c:v>0.61247900955714996</c:v>
                </c:pt>
                <c:pt idx="1232">
                  <c:v>0.53563670204038161</c:v>
                </c:pt>
                <c:pt idx="1233">
                  <c:v>0.59805902347650097</c:v>
                </c:pt>
                <c:pt idx="1234">
                  <c:v>0.54590886731787414</c:v>
                </c:pt>
                <c:pt idx="1235">
                  <c:v>0.53773458084800596</c:v>
                </c:pt>
                <c:pt idx="1236">
                  <c:v>0.54509980006550995</c:v>
                </c:pt>
                <c:pt idx="1237">
                  <c:v>0.55010774526836337</c:v>
                </c:pt>
                <c:pt idx="1238">
                  <c:v>0.5695333854039667</c:v>
                </c:pt>
                <c:pt idx="1239">
                  <c:v>0.5695333854039667</c:v>
                </c:pt>
                <c:pt idx="1240">
                  <c:v>0.552517520488916</c:v>
                </c:pt>
                <c:pt idx="1241">
                  <c:v>0.54372953078531505</c:v>
                </c:pt>
                <c:pt idx="1242">
                  <c:v>0.45809622844402653</c:v>
                </c:pt>
                <c:pt idx="1243">
                  <c:v>0.54205199469931398</c:v>
                </c:pt>
                <c:pt idx="1244">
                  <c:v>0.51989679545319001</c:v>
                </c:pt>
                <c:pt idx="1245">
                  <c:v>0.52004133397559771</c:v>
                </c:pt>
                <c:pt idx="1246">
                  <c:v>0.54884247116685814</c:v>
                </c:pt>
                <c:pt idx="1247">
                  <c:v>0.51126232985909503</c:v>
                </c:pt>
                <c:pt idx="1248">
                  <c:v>0.50315976530927498</c:v>
                </c:pt>
                <c:pt idx="1249">
                  <c:v>0.48880384490227502</c:v>
                </c:pt>
                <c:pt idx="1250">
                  <c:v>0.50694257986149105</c:v>
                </c:pt>
                <c:pt idx="1251">
                  <c:v>0.51234879353859097</c:v>
                </c:pt>
                <c:pt idx="1252">
                  <c:v>0.4749419547767369</c:v>
                </c:pt>
                <c:pt idx="1253">
                  <c:v>0.46625446698863005</c:v>
                </c:pt>
                <c:pt idx="1254">
                  <c:v>0.47832046631533592</c:v>
                </c:pt>
                <c:pt idx="1255">
                  <c:v>0.49500610944968182</c:v>
                </c:pt>
                <c:pt idx="1256">
                  <c:v>0.48886389747125764</c:v>
                </c:pt>
                <c:pt idx="1257">
                  <c:v>0.50823904122530295</c:v>
                </c:pt>
                <c:pt idx="1258">
                  <c:v>0.53787249724141395</c:v>
                </c:pt>
                <c:pt idx="1259">
                  <c:v>0.50762528133721296</c:v>
                </c:pt>
                <c:pt idx="1260">
                  <c:v>0.48519726224843168</c:v>
                </c:pt>
                <c:pt idx="1261">
                  <c:v>0.52121226845810797</c:v>
                </c:pt>
                <c:pt idx="1262">
                  <c:v>0.534895162322087</c:v>
                </c:pt>
                <c:pt idx="1263">
                  <c:v>0.52813143774612981</c:v>
                </c:pt>
                <c:pt idx="1264">
                  <c:v>0.53214646093276896</c:v>
                </c:pt>
                <c:pt idx="1265">
                  <c:v>0.53111823585936302</c:v>
                </c:pt>
                <c:pt idx="1266">
                  <c:v>0.55153005968414504</c:v>
                </c:pt>
                <c:pt idx="1267">
                  <c:v>0.55046358829766195</c:v>
                </c:pt>
                <c:pt idx="1268">
                  <c:v>0.54973432330893701</c:v>
                </c:pt>
                <c:pt idx="1269">
                  <c:v>0.54973432330893701</c:v>
                </c:pt>
                <c:pt idx="1270">
                  <c:v>0.49403812981228001</c:v>
                </c:pt>
                <c:pt idx="1271">
                  <c:v>0.55882736861682802</c:v>
                </c:pt>
                <c:pt idx="1272">
                  <c:v>0.56669702893780505</c:v>
                </c:pt>
                <c:pt idx="1273">
                  <c:v>0.56872039861992396</c:v>
                </c:pt>
                <c:pt idx="1274">
                  <c:v>0.56108171247036398</c:v>
                </c:pt>
                <c:pt idx="1275">
                  <c:v>0.55400032320992998</c:v>
                </c:pt>
                <c:pt idx="1276">
                  <c:v>0.54251921648644896</c:v>
                </c:pt>
                <c:pt idx="1277">
                  <c:v>0.55434672160424503</c:v>
                </c:pt>
                <c:pt idx="1278">
                  <c:v>0.54652888305959801</c:v>
                </c:pt>
                <c:pt idx="1279">
                  <c:v>0.55186311470447003</c:v>
                </c:pt>
                <c:pt idx="1280">
                  <c:v>0.57018781743954094</c:v>
                </c:pt>
                <c:pt idx="1281">
                  <c:v>0.597783763562725</c:v>
                </c:pt>
                <c:pt idx="1282">
                  <c:v>0.63396091115429598</c:v>
                </c:pt>
                <c:pt idx="1283">
                  <c:v>0.63118999625265604</c:v>
                </c:pt>
                <c:pt idx="1284">
                  <c:v>0.635950552799183</c:v>
                </c:pt>
                <c:pt idx="1285">
                  <c:v>0.63617939850056204</c:v>
                </c:pt>
                <c:pt idx="1286">
                  <c:v>0.60334865539140403</c:v>
                </c:pt>
                <c:pt idx="1287">
                  <c:v>0.62386937493926398</c:v>
                </c:pt>
                <c:pt idx="1288">
                  <c:v>0.59513960012661304</c:v>
                </c:pt>
                <c:pt idx="1289">
                  <c:v>0.67981625058494499</c:v>
                </c:pt>
                <c:pt idx="1290">
                  <c:v>0.600202807892395</c:v>
                </c:pt>
                <c:pt idx="1291">
                  <c:v>0.60367844427830797</c:v>
                </c:pt>
                <c:pt idx="1292">
                  <c:v>0.64082587808784897</c:v>
                </c:pt>
                <c:pt idx="1293">
                  <c:v>0.614711683279762</c:v>
                </c:pt>
                <c:pt idx="1294">
                  <c:v>0.61698059589281995</c:v>
                </c:pt>
                <c:pt idx="1295">
                  <c:v>0.64025111402032198</c:v>
                </c:pt>
                <c:pt idx="1296">
                  <c:v>0.64866507498290604</c:v>
                </c:pt>
                <c:pt idx="1297">
                  <c:v>0.65436461811274005</c:v>
                </c:pt>
                <c:pt idx="1298">
                  <c:v>0.66102850449664696</c:v>
                </c:pt>
                <c:pt idx="1299">
                  <c:v>0.65101539269229702</c:v>
                </c:pt>
                <c:pt idx="1300">
                  <c:v>0.66549833003727199</c:v>
                </c:pt>
                <c:pt idx="1301">
                  <c:v>0.63033035439416296</c:v>
                </c:pt>
                <c:pt idx="1302">
                  <c:v>0.71922649408796502</c:v>
                </c:pt>
                <c:pt idx="1303">
                  <c:v>0.55306714274541802</c:v>
                </c:pt>
                <c:pt idx="1304">
                  <c:v>0.61166539390997499</c:v>
                </c:pt>
                <c:pt idx="1305">
                  <c:v>0.59426165297150402</c:v>
                </c:pt>
                <c:pt idx="1306">
                  <c:v>0.56058816039676096</c:v>
                </c:pt>
                <c:pt idx="1307">
                  <c:v>0.53550039679481998</c:v>
                </c:pt>
                <c:pt idx="1308">
                  <c:v>0.56251482406983899</c:v>
                </c:pt>
                <c:pt idx="1309">
                  <c:v>0.59771969074412801</c:v>
                </c:pt>
                <c:pt idx="1310">
                  <c:v>0.62818777974033502</c:v>
                </c:pt>
                <c:pt idx="1311">
                  <c:v>0.64234094316831203</c:v>
                </c:pt>
                <c:pt idx="1312">
                  <c:v>0.77042825716916996</c:v>
                </c:pt>
                <c:pt idx="1313">
                  <c:v>0.67336615298736502</c:v>
                </c:pt>
                <c:pt idx="1314">
                  <c:v>0.66746488315728503</c:v>
                </c:pt>
                <c:pt idx="1315">
                  <c:v>0.71300473683054699</c:v>
                </c:pt>
                <c:pt idx="1316">
                  <c:v>0.71317493102845197</c:v>
                </c:pt>
                <c:pt idx="1317">
                  <c:v>0.68792222339494002</c:v>
                </c:pt>
                <c:pt idx="1318">
                  <c:v>0.67505814040901402</c:v>
                </c:pt>
                <c:pt idx="1319">
                  <c:v>0.68972187347964098</c:v>
                </c:pt>
                <c:pt idx="1320">
                  <c:v>0.59400898241368705</c:v>
                </c:pt>
                <c:pt idx="1321">
                  <c:v>0.67323393086668604</c:v>
                </c:pt>
                <c:pt idx="1322">
                  <c:v>0.67325010601111202</c:v>
                </c:pt>
                <c:pt idx="1323">
                  <c:v>0.65540637725848405</c:v>
                </c:pt>
                <c:pt idx="1324">
                  <c:v>0.69695153157070799</c:v>
                </c:pt>
                <c:pt idx="1325">
                  <c:v>0.72322676781780004</c:v>
                </c:pt>
                <c:pt idx="1326">
                  <c:v>0.74201764858892005</c:v>
                </c:pt>
                <c:pt idx="1327">
                  <c:v>0.74340882690980603</c:v>
                </c:pt>
                <c:pt idx="1328">
                  <c:v>0.72802589569885001</c:v>
                </c:pt>
                <c:pt idx="1329">
                  <c:v>0.700655754590497</c:v>
                </c:pt>
                <c:pt idx="1330">
                  <c:v>0.700655754590497</c:v>
                </c:pt>
                <c:pt idx="1331">
                  <c:v>0.73115977570597102</c:v>
                </c:pt>
                <c:pt idx="1332">
                  <c:v>0.767674242971214</c:v>
                </c:pt>
                <c:pt idx="1333">
                  <c:v>0.70410347739260104</c:v>
                </c:pt>
                <c:pt idx="1334">
                  <c:v>0.73050778081005896</c:v>
                </c:pt>
                <c:pt idx="1335">
                  <c:v>0.75166598969968901</c:v>
                </c:pt>
                <c:pt idx="1336">
                  <c:v>0.73045300895917098</c:v>
                </c:pt>
                <c:pt idx="1337">
                  <c:v>0.73339260875156298</c:v>
                </c:pt>
                <c:pt idx="1338">
                  <c:v>0.75135572779712001</c:v>
                </c:pt>
                <c:pt idx="1339">
                  <c:v>0.70799359877986701</c:v>
                </c:pt>
                <c:pt idx="1340">
                  <c:v>0.67453674482373804</c:v>
                </c:pt>
                <c:pt idx="1341">
                  <c:v>0.67156301039456201</c:v>
                </c:pt>
                <c:pt idx="1342">
                  <c:v>0.73339398811894496</c:v>
                </c:pt>
                <c:pt idx="1343">
                  <c:v>0.61797718763276799</c:v>
                </c:pt>
                <c:pt idx="1344">
                  <c:v>0.70767841499997397</c:v>
                </c:pt>
                <c:pt idx="1345">
                  <c:v>0.69505185367278</c:v>
                </c:pt>
                <c:pt idx="1346">
                  <c:v>0.71461710597240302</c:v>
                </c:pt>
                <c:pt idx="1347">
                  <c:v>0.78570980182046402</c:v>
                </c:pt>
                <c:pt idx="1348">
                  <c:v>0.79916138359703204</c:v>
                </c:pt>
                <c:pt idx="1349">
                  <c:v>0.79916138359703204</c:v>
                </c:pt>
                <c:pt idx="1350">
                  <c:v>0.79916138359703204</c:v>
                </c:pt>
                <c:pt idx="1351">
                  <c:v>0.77272099639595904</c:v>
                </c:pt>
                <c:pt idx="1352">
                  <c:v>0.74942958434878704</c:v>
                </c:pt>
                <c:pt idx="1353">
                  <c:v>0.75996586106388497</c:v>
                </c:pt>
                <c:pt idx="1354">
                  <c:v>0.75132186471838702</c:v>
                </c:pt>
                <c:pt idx="1355">
                  <c:v>0.75728105565312698</c:v>
                </c:pt>
                <c:pt idx="1356">
                  <c:v>0.80005629567284897</c:v>
                </c:pt>
                <c:pt idx="1357">
                  <c:v>0.71161123230883705</c:v>
                </c:pt>
                <c:pt idx="1358">
                  <c:v>0.73727005991796501</c:v>
                </c:pt>
                <c:pt idx="1359">
                  <c:v>0.75614442078238298</c:v>
                </c:pt>
                <c:pt idx="1360">
                  <c:v>0.75560087258657005</c:v>
                </c:pt>
                <c:pt idx="1361">
                  <c:v>0.77431894255153699</c:v>
                </c:pt>
                <c:pt idx="1362">
                  <c:v>0.76652576744398404</c:v>
                </c:pt>
                <c:pt idx="1363">
                  <c:v>0.76125510147502495</c:v>
                </c:pt>
                <c:pt idx="1364">
                  <c:v>0.74522349681811195</c:v>
                </c:pt>
                <c:pt idx="1365">
                  <c:v>0.77526149402288902</c:v>
                </c:pt>
                <c:pt idx="1366">
                  <c:v>0.76523657512840304</c:v>
                </c:pt>
                <c:pt idx="1367">
                  <c:v>0.75890437974814495</c:v>
                </c:pt>
                <c:pt idx="1368">
                  <c:v>0.72533481821420798</c:v>
                </c:pt>
                <c:pt idx="1369">
                  <c:v>0.85034528881274396</c:v>
                </c:pt>
                <c:pt idx="1370">
                  <c:v>0.71881248420455501</c:v>
                </c:pt>
                <c:pt idx="1371">
                  <c:v>0.67047895243812805</c:v>
                </c:pt>
                <c:pt idx="1372">
                  <c:v>0.60287792091150505</c:v>
                </c:pt>
                <c:pt idx="1373">
                  <c:v>0.60565434525420003</c:v>
                </c:pt>
                <c:pt idx="1374">
                  <c:v>0.61848941735471397</c:v>
                </c:pt>
                <c:pt idx="1375">
                  <c:v>0.60734000113486397</c:v>
                </c:pt>
                <c:pt idx="1376">
                  <c:v>0.67826534065695798</c:v>
                </c:pt>
                <c:pt idx="1377">
                  <c:v>0.58678652361652417</c:v>
                </c:pt>
                <c:pt idx="1378">
                  <c:v>0.5533098353446958</c:v>
                </c:pt>
                <c:pt idx="1379">
                  <c:v>0.47306321880702307</c:v>
                </c:pt>
                <c:pt idx="1380">
                  <c:v>0.45793145113028899</c:v>
                </c:pt>
                <c:pt idx="1381">
                  <c:v>0.44457903513170294</c:v>
                </c:pt>
                <c:pt idx="1382">
                  <c:v>0.44772218120692897</c:v>
                </c:pt>
                <c:pt idx="1383">
                  <c:v>0.44357569493129495</c:v>
                </c:pt>
                <c:pt idx="1384">
                  <c:v>0.45238706697014902</c:v>
                </c:pt>
                <c:pt idx="1385">
                  <c:v>0.48424093146349667</c:v>
                </c:pt>
                <c:pt idx="1386">
                  <c:v>0.48539959908957325</c:v>
                </c:pt>
                <c:pt idx="1387">
                  <c:v>0.4843726216456391</c:v>
                </c:pt>
                <c:pt idx="1388">
                  <c:v>0.48804192125538515</c:v>
                </c:pt>
                <c:pt idx="1389">
                  <c:v>0.50816013197260712</c:v>
                </c:pt>
                <c:pt idx="1390">
                  <c:v>0.50116199481724055</c:v>
                </c:pt>
                <c:pt idx="1391">
                  <c:v>0.43442211807753101</c:v>
                </c:pt>
                <c:pt idx="1392">
                  <c:v>0.48559678829042213</c:v>
                </c:pt>
                <c:pt idx="1393">
                  <c:v>0.46224887053753622</c:v>
                </c:pt>
                <c:pt idx="1394">
                  <c:v>0.45636739385481634</c:v>
                </c:pt>
                <c:pt idx="1395">
                  <c:v>0.45750161178846743</c:v>
                </c:pt>
                <c:pt idx="1396">
                  <c:v>0.52582869479752126</c:v>
                </c:pt>
                <c:pt idx="1397">
                  <c:v>0.49772954486052812</c:v>
                </c:pt>
                <c:pt idx="1398">
                  <c:v>0.51980178688409351</c:v>
                </c:pt>
                <c:pt idx="1399">
                  <c:v>0.45250890062048493</c:v>
                </c:pt>
                <c:pt idx="1400">
                  <c:v>0.47680121306471401</c:v>
                </c:pt>
                <c:pt idx="1401">
                  <c:v>0.499557820885558</c:v>
                </c:pt>
                <c:pt idx="1402">
                  <c:v>0.4797829278982978</c:v>
                </c:pt>
                <c:pt idx="1403">
                  <c:v>0.40095908613003706</c:v>
                </c:pt>
                <c:pt idx="1404">
                  <c:v>0.44747167499624607</c:v>
                </c:pt>
                <c:pt idx="1405">
                  <c:v>0.450321721574511</c:v>
                </c:pt>
                <c:pt idx="1406">
                  <c:v>0.43856224100729002</c:v>
                </c:pt>
                <c:pt idx="1407">
                  <c:v>0.52384299830721504</c:v>
                </c:pt>
                <c:pt idx="1408">
                  <c:v>0.60043403349213809</c:v>
                </c:pt>
                <c:pt idx="1409">
                  <c:v>0.83708447306602718</c:v>
                </c:pt>
                <c:pt idx="1410">
                  <c:v>0.60827180684620163</c:v>
                </c:pt>
                <c:pt idx="1411">
                  <c:v>0.60013149975239843</c:v>
                </c:pt>
                <c:pt idx="1412">
                  <c:v>0.56904154102447324</c:v>
                </c:pt>
                <c:pt idx="1413">
                  <c:v>0.57037960464767312</c:v>
                </c:pt>
                <c:pt idx="1414">
                  <c:v>0.50988524506819666</c:v>
                </c:pt>
                <c:pt idx="1415">
                  <c:v>0.58665335198191959</c:v>
                </c:pt>
                <c:pt idx="1416">
                  <c:v>0.58317569181071049</c:v>
                </c:pt>
                <c:pt idx="1417">
                  <c:v>0.61233633789199515</c:v>
                </c:pt>
                <c:pt idx="1418">
                  <c:v>0.5991969057990324</c:v>
                </c:pt>
                <c:pt idx="1419">
                  <c:v>0.60966794573687833</c:v>
                </c:pt>
                <c:pt idx="1420">
                  <c:v>0.62932600106526326</c:v>
                </c:pt>
                <c:pt idx="1421">
                  <c:v>0.57547343802459994</c:v>
                </c:pt>
                <c:pt idx="1422">
                  <c:v>0.54483567486313089</c:v>
                </c:pt>
                <c:pt idx="1423">
                  <c:v>0.55419595860077497</c:v>
                </c:pt>
                <c:pt idx="1424">
                  <c:v>0.55819352438426606</c:v>
                </c:pt>
                <c:pt idx="1425">
                  <c:v>0.62071987612536705</c:v>
                </c:pt>
                <c:pt idx="1426">
                  <c:v>0.61307425801085502</c:v>
                </c:pt>
                <c:pt idx="1427">
                  <c:v>0.61129202766898305</c:v>
                </c:pt>
                <c:pt idx="1428">
                  <c:v>0.59988655120829504</c:v>
                </c:pt>
                <c:pt idx="1429">
                  <c:v>0.60983324342996503</c:v>
                </c:pt>
                <c:pt idx="1430">
                  <c:v>0.60968550596370807</c:v>
                </c:pt>
                <c:pt idx="1431">
                  <c:v>0.65512934838994941</c:v>
                </c:pt>
                <c:pt idx="1432">
                  <c:v>0.69648227693510512</c:v>
                </c:pt>
                <c:pt idx="1433">
                  <c:v>0.61229171819866779</c:v>
                </c:pt>
                <c:pt idx="1434">
                  <c:v>0.59355207040772184</c:v>
                </c:pt>
                <c:pt idx="1435">
                  <c:v>0.58742897048288556</c:v>
                </c:pt>
                <c:pt idx="1436">
                  <c:v>0.62897037898309094</c:v>
                </c:pt>
                <c:pt idx="1437">
                  <c:v>0.63285598937680199</c:v>
                </c:pt>
                <c:pt idx="1438">
                  <c:v>0.64822764636016594</c:v>
                </c:pt>
                <c:pt idx="1439">
                  <c:v>0.51309454632713403</c:v>
                </c:pt>
                <c:pt idx="1440">
                  <c:v>0.54118904827340897</c:v>
                </c:pt>
                <c:pt idx="1441">
                  <c:v>0.52869642985413701</c:v>
                </c:pt>
                <c:pt idx="1442">
                  <c:v>0.50862201894593895</c:v>
                </c:pt>
                <c:pt idx="1443">
                  <c:v>0.527779221267212</c:v>
                </c:pt>
                <c:pt idx="1444">
                  <c:v>0.50405423020678408</c:v>
                </c:pt>
                <c:pt idx="1445">
                  <c:v>0.53130240525125894</c:v>
                </c:pt>
                <c:pt idx="1446">
                  <c:v>0.52444727760981602</c:v>
                </c:pt>
                <c:pt idx="1447">
                  <c:v>0.49324911969467</c:v>
                </c:pt>
                <c:pt idx="1448">
                  <c:v>0.39904882568329392</c:v>
                </c:pt>
                <c:pt idx="1449">
                  <c:v>0.38071685661241794</c:v>
                </c:pt>
                <c:pt idx="1450">
                  <c:v>0.43132718087577104</c:v>
                </c:pt>
                <c:pt idx="1451">
                  <c:v>0.42445179646165504</c:v>
                </c:pt>
                <c:pt idx="1452">
                  <c:v>0.46144731714897896</c:v>
                </c:pt>
                <c:pt idx="1453">
                  <c:v>0.52562755172630493</c:v>
                </c:pt>
                <c:pt idx="1454">
                  <c:v>0.49167182402717996</c:v>
                </c:pt>
                <c:pt idx="1455">
                  <c:v>0.47320437397762005</c:v>
                </c:pt>
                <c:pt idx="1456">
                  <c:v>0.4438330450493797</c:v>
                </c:pt>
                <c:pt idx="1457">
                  <c:v>0.38019134298802604</c:v>
                </c:pt>
                <c:pt idx="1458">
                  <c:v>0.33299797257627806</c:v>
                </c:pt>
                <c:pt idx="1459">
                  <c:v>0.33452195491691594</c:v>
                </c:pt>
                <c:pt idx="1460">
                  <c:v>0.336139196786926</c:v>
                </c:pt>
                <c:pt idx="1461">
                  <c:v>0.31528465571477404</c:v>
                </c:pt>
                <c:pt idx="1462">
                  <c:v>0.37424821580595102</c:v>
                </c:pt>
                <c:pt idx="1463">
                  <c:v>0.34970899782487297</c:v>
                </c:pt>
                <c:pt idx="1464">
                  <c:v>0.33597114197341704</c:v>
                </c:pt>
                <c:pt idx="1465">
                  <c:v>0.30275336897508998</c:v>
                </c:pt>
                <c:pt idx="1466">
                  <c:v>0.27778902936804706</c:v>
                </c:pt>
                <c:pt idx="1467">
                  <c:v>0.27514094794761301</c:v>
                </c:pt>
                <c:pt idx="1468">
                  <c:v>0.33282292162594707</c:v>
                </c:pt>
                <c:pt idx="1469">
                  <c:v>0.32389260998543801</c:v>
                </c:pt>
                <c:pt idx="1470">
                  <c:v>0.29911765491299502</c:v>
                </c:pt>
                <c:pt idx="1471">
                  <c:v>0.29388886950085602</c:v>
                </c:pt>
                <c:pt idx="1472">
                  <c:v>0.28725447864310094</c:v>
                </c:pt>
                <c:pt idx="1473">
                  <c:v>0.28360344891204803</c:v>
                </c:pt>
                <c:pt idx="1474">
                  <c:v>0.32351203797982397</c:v>
                </c:pt>
                <c:pt idx="1475">
                  <c:v>0.27164722775896499</c:v>
                </c:pt>
                <c:pt idx="1476">
                  <c:v>0.27142327549658901</c:v>
                </c:pt>
                <c:pt idx="1477">
                  <c:v>0.28188511507175201</c:v>
                </c:pt>
                <c:pt idx="1478">
                  <c:v>0.28044386707928004</c:v>
                </c:pt>
                <c:pt idx="1479">
                  <c:v>0.28630190907397601</c:v>
                </c:pt>
                <c:pt idx="1480">
                  <c:v>0.30149514861205096</c:v>
                </c:pt>
                <c:pt idx="1481">
                  <c:v>0.29714331266136995</c:v>
                </c:pt>
                <c:pt idx="1482">
                  <c:v>0.29085783367844298</c:v>
                </c:pt>
                <c:pt idx="1483">
                  <c:v>0.291323704129063</c:v>
                </c:pt>
                <c:pt idx="1484">
                  <c:v>0.292233826323895</c:v>
                </c:pt>
                <c:pt idx="1485">
                  <c:v>0.27096076878850406</c:v>
                </c:pt>
                <c:pt idx="1486">
                  <c:v>0.276403105764084</c:v>
                </c:pt>
                <c:pt idx="1487">
                  <c:v>0.295420296013918</c:v>
                </c:pt>
                <c:pt idx="1488">
                  <c:v>0.33294069643189617</c:v>
                </c:pt>
                <c:pt idx="1489">
                  <c:v>0.306176335097046</c:v>
                </c:pt>
                <c:pt idx="1490">
                  <c:v>0.29323785252897727</c:v>
                </c:pt>
                <c:pt idx="1491">
                  <c:v>0.22726417125161599</c:v>
                </c:pt>
                <c:pt idx="1492">
                  <c:v>0.23239226218674411</c:v>
                </c:pt>
                <c:pt idx="1493">
                  <c:v>0.23665185570570862</c:v>
                </c:pt>
                <c:pt idx="1494">
                  <c:v>0.21974698049251773</c:v>
                </c:pt>
                <c:pt idx="1495">
                  <c:v>0.203022666028777</c:v>
                </c:pt>
                <c:pt idx="1496">
                  <c:v>0.20894946084702498</c:v>
                </c:pt>
                <c:pt idx="1497">
                  <c:v>0.21447083206745704</c:v>
                </c:pt>
                <c:pt idx="1498">
                  <c:v>0.22721013678313268</c:v>
                </c:pt>
                <c:pt idx="1499">
                  <c:v>0.22511743814977769</c:v>
                </c:pt>
                <c:pt idx="1500">
                  <c:v>0.2229970715179351</c:v>
                </c:pt>
                <c:pt idx="1501">
                  <c:v>0.2323072922355171</c:v>
                </c:pt>
                <c:pt idx="1502">
                  <c:v>0.2554875653635586</c:v>
                </c:pt>
                <c:pt idx="1503">
                  <c:v>0.25722936060350099</c:v>
                </c:pt>
                <c:pt idx="1504">
                  <c:v>0.255569060151352</c:v>
                </c:pt>
                <c:pt idx="1505">
                  <c:v>0.27898952217669704</c:v>
                </c:pt>
                <c:pt idx="1506">
                  <c:v>0.28304959123602302</c:v>
                </c:pt>
                <c:pt idx="1507">
                  <c:v>0.28114424493359297</c:v>
                </c:pt>
                <c:pt idx="1508">
                  <c:v>0.32998996686574716</c:v>
                </c:pt>
                <c:pt idx="1509">
                  <c:v>0.31032026810377117</c:v>
                </c:pt>
                <c:pt idx="1510">
                  <c:v>0.31923283348227377</c:v>
                </c:pt>
                <c:pt idx="1511">
                  <c:v>0.30836529148760394</c:v>
                </c:pt>
                <c:pt idx="1512">
                  <c:v>0.36253039683321875</c:v>
                </c:pt>
                <c:pt idx="1513">
                  <c:v>0.38188878372805257</c:v>
                </c:pt>
                <c:pt idx="1514">
                  <c:v>0.39050597780089513</c:v>
                </c:pt>
                <c:pt idx="1515">
                  <c:v>0.42430236041978586</c:v>
                </c:pt>
                <c:pt idx="1516">
                  <c:v>0.49996555152220717</c:v>
                </c:pt>
                <c:pt idx="1517">
                  <c:v>0.51536943457445816</c:v>
                </c:pt>
                <c:pt idx="1518">
                  <c:v>0.48691850069492038</c:v>
                </c:pt>
                <c:pt idx="1519">
                  <c:v>0.4914530422063102</c:v>
                </c:pt>
                <c:pt idx="1520">
                  <c:v>0.47239711692066688</c:v>
                </c:pt>
                <c:pt idx="1521">
                  <c:v>0.50826331524056501</c:v>
                </c:pt>
                <c:pt idx="1522">
                  <c:v>0.5058910150279009</c:v>
                </c:pt>
                <c:pt idx="1523">
                  <c:v>0.4896526450294047</c:v>
                </c:pt>
                <c:pt idx="1524">
                  <c:v>0.48419288725737669</c:v>
                </c:pt>
                <c:pt idx="1525">
                  <c:v>0.48602050271739566</c:v>
                </c:pt>
                <c:pt idx="1526">
                  <c:v>0.47516817938823402</c:v>
                </c:pt>
                <c:pt idx="1527">
                  <c:v>0.44464849797718975</c:v>
                </c:pt>
                <c:pt idx="1528">
                  <c:v>0.45732306898271535</c:v>
                </c:pt>
                <c:pt idx="1529">
                  <c:v>0.46302383828925936</c:v>
                </c:pt>
                <c:pt idx="1530">
                  <c:v>0.44747783572421329</c:v>
                </c:pt>
                <c:pt idx="1531">
                  <c:v>0.40191113318867655</c:v>
                </c:pt>
                <c:pt idx="1532">
                  <c:v>0.368074159480207</c:v>
                </c:pt>
                <c:pt idx="1533">
                  <c:v>0.35156393377716899</c:v>
                </c:pt>
                <c:pt idx="1534">
                  <c:v>0.33380872745579299</c:v>
                </c:pt>
                <c:pt idx="1535">
                  <c:v>0.35235218015624403</c:v>
                </c:pt>
                <c:pt idx="1536">
                  <c:v>0.39424316147474725</c:v>
                </c:pt>
                <c:pt idx="1537">
                  <c:v>0.36916229376501197</c:v>
                </c:pt>
                <c:pt idx="1538">
                  <c:v>0.33764005849463796</c:v>
                </c:pt>
                <c:pt idx="1539">
                  <c:v>0.36950299952111898</c:v>
                </c:pt>
                <c:pt idx="1540">
                  <c:v>0.4360787793752236</c:v>
                </c:pt>
                <c:pt idx="1541">
                  <c:v>0.44242594847335681</c:v>
                </c:pt>
                <c:pt idx="1542">
                  <c:v>0.4128315270943772</c:v>
                </c:pt>
                <c:pt idx="1543">
                  <c:v>0.40879202277097693</c:v>
                </c:pt>
                <c:pt idx="1544">
                  <c:v>0.46711893318929831</c:v>
                </c:pt>
                <c:pt idx="1545">
                  <c:v>0.46018478465490859</c:v>
                </c:pt>
                <c:pt idx="1546">
                  <c:v>0.45219861975880676</c:v>
                </c:pt>
                <c:pt idx="1547">
                  <c:v>0.44621123753948183</c:v>
                </c:pt>
                <c:pt idx="1548">
                  <c:v>0.44932563937816583</c:v>
                </c:pt>
                <c:pt idx="1549">
                  <c:v>0.46780685043131365</c:v>
                </c:pt>
                <c:pt idx="1550">
                  <c:v>0.45230558942687538</c:v>
                </c:pt>
                <c:pt idx="1551">
                  <c:v>0.4448110098433723</c:v>
                </c:pt>
                <c:pt idx="1552">
                  <c:v>0.45702977057912059</c:v>
                </c:pt>
                <c:pt idx="1553">
                  <c:v>0.44960245223895401</c:v>
                </c:pt>
                <c:pt idx="1554">
                  <c:v>0.44006440245115203</c:v>
                </c:pt>
                <c:pt idx="1555">
                  <c:v>0.43810047763689602</c:v>
                </c:pt>
                <c:pt idx="1556">
                  <c:v>0.44706155472328823</c:v>
                </c:pt>
                <c:pt idx="1557">
                  <c:v>0.414066815207081</c:v>
                </c:pt>
                <c:pt idx="1558">
                  <c:v>0.40565787651378299</c:v>
                </c:pt>
                <c:pt idx="1559">
                  <c:v>0.41671415600045492</c:v>
                </c:pt>
                <c:pt idx="1560">
                  <c:v>0.46444719120542</c:v>
                </c:pt>
                <c:pt idx="1561">
                  <c:v>0.48950507774144802</c:v>
                </c:pt>
                <c:pt idx="1562">
                  <c:v>0.49505391102473201</c:v>
                </c:pt>
                <c:pt idx="1563">
                  <c:v>0.53073658586041905</c:v>
                </c:pt>
                <c:pt idx="1564">
                  <c:v>0.53307798758843095</c:v>
                </c:pt>
                <c:pt idx="1565">
                  <c:v>0.5803521208691319</c:v>
                </c:pt>
                <c:pt idx="1566">
                  <c:v>0.55108941574933457</c:v>
                </c:pt>
                <c:pt idx="1567">
                  <c:v>0.52273130371572596</c:v>
                </c:pt>
                <c:pt idx="1568">
                  <c:v>0.5666092202688825</c:v>
                </c:pt>
                <c:pt idx="1569">
                  <c:v>0.60289871964039154</c:v>
                </c:pt>
                <c:pt idx="1570">
                  <c:v>0.587744472124203</c:v>
                </c:pt>
                <c:pt idx="1571">
                  <c:v>0.59311233645862516</c:v>
                </c:pt>
                <c:pt idx="1572">
                  <c:v>0.55245117827036494</c:v>
                </c:pt>
                <c:pt idx="1573">
                  <c:v>0.56666162104558004</c:v>
                </c:pt>
                <c:pt idx="1574">
                  <c:v>0.58693836173995495</c:v>
                </c:pt>
                <c:pt idx="1575">
                  <c:v>0.55182824502669203</c:v>
                </c:pt>
                <c:pt idx="1576">
                  <c:v>0.55865023207967091</c:v>
                </c:pt>
                <c:pt idx="1577">
                  <c:v>0.56018112026237499</c:v>
                </c:pt>
                <c:pt idx="1578">
                  <c:v>0.56262648696657103</c:v>
                </c:pt>
                <c:pt idx="1579">
                  <c:v>0.56513186547946292</c:v>
                </c:pt>
                <c:pt idx="1580">
                  <c:v>0.56486655943014008</c:v>
                </c:pt>
                <c:pt idx="1581">
                  <c:v>0.56089548883366791</c:v>
                </c:pt>
                <c:pt idx="1582">
                  <c:v>0.50834603514258303</c:v>
                </c:pt>
                <c:pt idx="1583">
                  <c:v>0.45417617797076698</c:v>
                </c:pt>
                <c:pt idx="1584">
                  <c:v>0.46712419956332901</c:v>
                </c:pt>
                <c:pt idx="1585">
                  <c:v>0.43432074894147099</c:v>
                </c:pt>
                <c:pt idx="1586">
                  <c:v>0.421582624093644</c:v>
                </c:pt>
                <c:pt idx="1587">
                  <c:v>0.42678814687642397</c:v>
                </c:pt>
                <c:pt idx="1588">
                  <c:v>0.44188846671020299</c:v>
                </c:pt>
                <c:pt idx="1589">
                  <c:v>0.48285907384284199</c:v>
                </c:pt>
                <c:pt idx="1590">
                  <c:v>0.47888438518410897</c:v>
                </c:pt>
                <c:pt idx="1591">
                  <c:v>0.47080757338704993</c:v>
                </c:pt>
                <c:pt idx="1592">
                  <c:v>0.44567914470457698</c:v>
                </c:pt>
                <c:pt idx="1593">
                  <c:v>0.43601103497024296</c:v>
                </c:pt>
                <c:pt idx="1594">
                  <c:v>0.40605204068866502</c:v>
                </c:pt>
                <c:pt idx="1595">
                  <c:v>0.42971601905218104</c:v>
                </c:pt>
                <c:pt idx="1596">
                  <c:v>0.42003607945187693</c:v>
                </c:pt>
                <c:pt idx="1597">
                  <c:v>0.43002524590682101</c:v>
                </c:pt>
                <c:pt idx="1598">
                  <c:v>0.42746695538601898</c:v>
                </c:pt>
                <c:pt idx="1599">
                  <c:v>0.41801086824734507</c:v>
                </c:pt>
                <c:pt idx="1600">
                  <c:v>0.40153708655122305</c:v>
                </c:pt>
                <c:pt idx="1601">
                  <c:v>0.41498459545800104</c:v>
                </c:pt>
                <c:pt idx="1602">
                  <c:v>0.40514061041821198</c:v>
                </c:pt>
                <c:pt idx="1603">
                  <c:v>0.403269688622375</c:v>
                </c:pt>
                <c:pt idx="1604">
                  <c:v>0.44814088778162098</c:v>
                </c:pt>
                <c:pt idx="1605">
                  <c:v>0.44829324021884498</c:v>
                </c:pt>
                <c:pt idx="1606">
                  <c:v>0.42060847633767595</c:v>
                </c:pt>
                <c:pt idx="1607">
                  <c:v>0.45832851436774003</c:v>
                </c:pt>
                <c:pt idx="1608">
                  <c:v>0.43419774266259903</c:v>
                </c:pt>
                <c:pt idx="1609">
                  <c:v>0.42858569981773298</c:v>
                </c:pt>
                <c:pt idx="1610">
                  <c:v>0.41433297478574305</c:v>
                </c:pt>
                <c:pt idx="1611">
                  <c:v>0.39975130118813806</c:v>
                </c:pt>
                <c:pt idx="1612">
                  <c:v>0.388872236665886</c:v>
                </c:pt>
                <c:pt idx="1613">
                  <c:v>0.40223459284387908</c:v>
                </c:pt>
                <c:pt idx="1614">
                  <c:v>0.40645156630839596</c:v>
                </c:pt>
                <c:pt idx="1615">
                  <c:v>0.40631043607317696</c:v>
                </c:pt>
                <c:pt idx="1616">
                  <c:v>0.41713767386674794</c:v>
                </c:pt>
                <c:pt idx="1617">
                  <c:v>0.42652337895517201</c:v>
                </c:pt>
                <c:pt idx="1618">
                  <c:v>0.40973972291238092</c:v>
                </c:pt>
                <c:pt idx="1619">
                  <c:v>0.42142126831399396</c:v>
                </c:pt>
                <c:pt idx="1620">
                  <c:v>0.41690327584874398</c:v>
                </c:pt>
                <c:pt idx="1621">
                  <c:v>0.40813004687972998</c:v>
                </c:pt>
                <c:pt idx="1622">
                  <c:v>0.435479501163549</c:v>
                </c:pt>
                <c:pt idx="1623">
                  <c:v>0.45367819156765909</c:v>
                </c:pt>
                <c:pt idx="1624">
                  <c:v>0.45834502609689098</c:v>
                </c:pt>
                <c:pt idx="1625">
                  <c:v>0.44890144943195692</c:v>
                </c:pt>
                <c:pt idx="1626">
                  <c:v>0.47501694896527397</c:v>
                </c:pt>
                <c:pt idx="1627">
                  <c:v>0.46615637907011298</c:v>
                </c:pt>
                <c:pt idx="1628">
                  <c:v>0.46109996838039896</c:v>
                </c:pt>
                <c:pt idx="1629">
                  <c:v>0.46651782752361798</c:v>
                </c:pt>
                <c:pt idx="1630">
                  <c:v>0.49432117805880299</c:v>
                </c:pt>
                <c:pt idx="1631">
                  <c:v>0.49029943324215997</c:v>
                </c:pt>
                <c:pt idx="1632">
                  <c:v>0.49404021719801899</c:v>
                </c:pt>
                <c:pt idx="1633">
                  <c:v>0.50607483645089901</c:v>
                </c:pt>
                <c:pt idx="1634">
                  <c:v>0.50161821621464897</c:v>
                </c:pt>
                <c:pt idx="1635">
                  <c:v>0.49613782471660595</c:v>
                </c:pt>
                <c:pt idx="1636">
                  <c:v>0.48341618840554501</c:v>
                </c:pt>
                <c:pt idx="1637">
                  <c:v>0.49532782642303697</c:v>
                </c:pt>
                <c:pt idx="1638">
                  <c:v>0.49671983352014504</c:v>
                </c:pt>
                <c:pt idx="1639">
                  <c:v>0.49961818109910994</c:v>
                </c:pt>
                <c:pt idx="1640">
                  <c:v>0.51819098179994505</c:v>
                </c:pt>
                <c:pt idx="1641">
                  <c:v>0.53360637855651805</c:v>
                </c:pt>
                <c:pt idx="1642">
                  <c:v>0.54379346156569397</c:v>
                </c:pt>
                <c:pt idx="1643">
                  <c:v>0.55241205129132609</c:v>
                </c:pt>
                <c:pt idx="1644">
                  <c:v>0.55014728910898003</c:v>
                </c:pt>
                <c:pt idx="1645">
                  <c:v>0.532663844051112</c:v>
                </c:pt>
                <c:pt idx="1646">
                  <c:v>0.56591930026938497</c:v>
                </c:pt>
                <c:pt idx="1647">
                  <c:v>0.55318416176684293</c:v>
                </c:pt>
                <c:pt idx="1648">
                  <c:v>0.55410758320536002</c:v>
                </c:pt>
                <c:pt idx="1649">
                  <c:v>0.53778521425753201</c:v>
                </c:pt>
                <c:pt idx="1650">
                  <c:v>0.53649913537371796</c:v>
                </c:pt>
                <c:pt idx="1651">
                  <c:v>0.543381124075064</c:v>
                </c:pt>
                <c:pt idx="1652">
                  <c:v>0.56234264524188204</c:v>
                </c:pt>
                <c:pt idx="1653">
                  <c:v>0.58062388752122307</c:v>
                </c:pt>
                <c:pt idx="1654">
                  <c:v>0.58926747096478893</c:v>
                </c:pt>
                <c:pt idx="1655">
                  <c:v>0.54300884306402497</c:v>
                </c:pt>
                <c:pt idx="1656">
                  <c:v>0.52406538795234592</c:v>
                </c:pt>
                <c:pt idx="1657">
                  <c:v>0.54589959477344596</c:v>
                </c:pt>
                <c:pt idx="1658">
                  <c:v>0.54235896308797993</c:v>
                </c:pt>
                <c:pt idx="1659">
                  <c:v>0.48954728368560396</c:v>
                </c:pt>
                <c:pt idx="1660">
                  <c:v>0.482361672927756</c:v>
                </c:pt>
                <c:pt idx="1661">
                  <c:v>0.495410427221324</c:v>
                </c:pt>
                <c:pt idx="1662">
                  <c:v>0.47961791745419502</c:v>
                </c:pt>
                <c:pt idx="1663">
                  <c:v>0.46393571282601997</c:v>
                </c:pt>
                <c:pt idx="1664">
                  <c:v>0.48165544237058106</c:v>
                </c:pt>
                <c:pt idx="1665">
                  <c:v>0.49717568540974399</c:v>
                </c:pt>
                <c:pt idx="1666">
                  <c:v>0.46863257801455105</c:v>
                </c:pt>
                <c:pt idx="1667">
                  <c:v>0.49671502455711297</c:v>
                </c:pt>
                <c:pt idx="1668">
                  <c:v>0.48929893881231701</c:v>
                </c:pt>
                <c:pt idx="1669">
                  <c:v>0.500817810083375</c:v>
                </c:pt>
                <c:pt idx="1670">
                  <c:v>0.49271526706933799</c:v>
                </c:pt>
                <c:pt idx="1671">
                  <c:v>0.46270521771060596</c:v>
                </c:pt>
                <c:pt idx="1672">
                  <c:v>0.42881593550279007</c:v>
                </c:pt>
                <c:pt idx="1673">
                  <c:v>0.42625724037326396</c:v>
                </c:pt>
                <c:pt idx="1674">
                  <c:v>0.42217244426386002</c:v>
                </c:pt>
                <c:pt idx="1675">
                  <c:v>0.41325736579772498</c:v>
                </c:pt>
                <c:pt idx="1676">
                  <c:v>0.41871740340698593</c:v>
                </c:pt>
                <c:pt idx="1677">
                  <c:v>0.44239041694732306</c:v>
                </c:pt>
                <c:pt idx="1678">
                  <c:v>0.40428926236515106</c:v>
                </c:pt>
                <c:pt idx="1679">
                  <c:v>0.41416587773053104</c:v>
                </c:pt>
                <c:pt idx="1680">
                  <c:v>0.38682737847894799</c:v>
                </c:pt>
                <c:pt idx="1681">
                  <c:v>0.40358837511319701</c:v>
                </c:pt>
                <c:pt idx="1682">
                  <c:v>0.42558160965580394</c:v>
                </c:pt>
                <c:pt idx="1683">
                  <c:v>0.42698265161961901</c:v>
                </c:pt>
                <c:pt idx="1684">
                  <c:v>0.42678273498021901</c:v>
                </c:pt>
                <c:pt idx="1685">
                  <c:v>0.438307648502828</c:v>
                </c:pt>
                <c:pt idx="1686">
                  <c:v>0.42600166684010299</c:v>
                </c:pt>
                <c:pt idx="1687">
                  <c:v>0.45549463439598797</c:v>
                </c:pt>
                <c:pt idx="1688">
                  <c:v>0.43476234348315601</c:v>
                </c:pt>
                <c:pt idx="1689">
                  <c:v>0.43233874707915804</c:v>
                </c:pt>
                <c:pt idx="1690">
                  <c:v>0.42527876692553901</c:v>
                </c:pt>
                <c:pt idx="1691">
                  <c:v>0.43529587060602598</c:v>
                </c:pt>
                <c:pt idx="1692">
                  <c:v>0.44061915006664198</c:v>
                </c:pt>
                <c:pt idx="1693">
                  <c:v>0.46734938560609102</c:v>
                </c:pt>
                <c:pt idx="1694">
                  <c:v>0.49265952795396206</c:v>
                </c:pt>
                <c:pt idx="1695">
                  <c:v>0.46502876447730895</c:v>
                </c:pt>
                <c:pt idx="1696">
                  <c:v>0.46588310600903299</c:v>
                </c:pt>
                <c:pt idx="1697">
                  <c:v>0.43584152922068697</c:v>
                </c:pt>
                <c:pt idx="1698">
                  <c:v>0.416555656785846</c:v>
                </c:pt>
                <c:pt idx="1699">
                  <c:v>0.40362570237071993</c:v>
                </c:pt>
                <c:pt idx="1700">
                  <c:v>0.41095183320768502</c:v>
                </c:pt>
                <c:pt idx="1701">
                  <c:v>0.43106051847007298</c:v>
                </c:pt>
                <c:pt idx="1702">
                  <c:v>0.45663059222895402</c:v>
                </c:pt>
                <c:pt idx="1703">
                  <c:v>0.452916030381463</c:v>
                </c:pt>
                <c:pt idx="1704">
                  <c:v>0.48065233175498195</c:v>
                </c:pt>
                <c:pt idx="1705">
                  <c:v>0.48620473944870901</c:v>
                </c:pt>
                <c:pt idx="1706">
                  <c:v>0.459413854174271</c:v>
                </c:pt>
                <c:pt idx="1707">
                  <c:v>0.478692875941931</c:v>
                </c:pt>
                <c:pt idx="1708">
                  <c:v>0.43493485289678402</c:v>
                </c:pt>
                <c:pt idx="1709">
                  <c:v>0.41778735386579502</c:v>
                </c:pt>
                <c:pt idx="1710">
                  <c:v>0.41418103727273203</c:v>
                </c:pt>
                <c:pt idx="1711">
                  <c:v>0.43902723688963996</c:v>
                </c:pt>
                <c:pt idx="1712">
                  <c:v>0.41338933784444598</c:v>
                </c:pt>
                <c:pt idx="1713">
                  <c:v>0.37016029324105693</c:v>
                </c:pt>
                <c:pt idx="1714">
                  <c:v>0.35343248797970594</c:v>
                </c:pt>
                <c:pt idx="1715">
                  <c:v>0.31556010101451898</c:v>
                </c:pt>
                <c:pt idx="1716">
                  <c:v>0.32210148759044205</c:v>
                </c:pt>
                <c:pt idx="1717">
                  <c:v>0.31486034364220505</c:v>
                </c:pt>
                <c:pt idx="1718">
                  <c:v>0.33299045681886696</c:v>
                </c:pt>
                <c:pt idx="1719">
                  <c:v>0.33849096477554996</c:v>
                </c:pt>
                <c:pt idx="1720">
                  <c:v>0.35528116138375598</c:v>
                </c:pt>
                <c:pt idx="1721">
                  <c:v>0.35624858009184002</c:v>
                </c:pt>
                <c:pt idx="1722">
                  <c:v>0.37763467720799299</c:v>
                </c:pt>
                <c:pt idx="1723">
                  <c:v>0.33798001659020099</c:v>
                </c:pt>
                <c:pt idx="1724">
                  <c:v>0.35567713190718298</c:v>
                </c:pt>
                <c:pt idx="1725">
                  <c:v>0.351391399553864</c:v>
                </c:pt>
                <c:pt idx="1726">
                  <c:v>0.33951363205917695</c:v>
                </c:pt>
                <c:pt idx="1727">
                  <c:v>0.353269392565009</c:v>
                </c:pt>
                <c:pt idx="1728">
                  <c:v>0.32460162470759207</c:v>
                </c:pt>
                <c:pt idx="1729">
                  <c:v>0.32281133539680201</c:v>
                </c:pt>
                <c:pt idx="1730">
                  <c:v>0.320940205027611</c:v>
                </c:pt>
                <c:pt idx="1731">
                  <c:v>0.31272933746826503</c:v>
                </c:pt>
                <c:pt idx="1732">
                  <c:v>0.31678837610353106</c:v>
                </c:pt>
                <c:pt idx="1733">
                  <c:v>0.32447269249358396</c:v>
                </c:pt>
                <c:pt idx="1734">
                  <c:v>0.33592541678583598</c:v>
                </c:pt>
                <c:pt idx="1735">
                  <c:v>0.31258298241673199</c:v>
                </c:pt>
                <c:pt idx="1736">
                  <c:v>0.31178251836139903</c:v>
                </c:pt>
                <c:pt idx="1737">
                  <c:v>0.30060406268600492</c:v>
                </c:pt>
                <c:pt idx="1738">
                  <c:v>0.29173447036587802</c:v>
                </c:pt>
                <c:pt idx="1739">
                  <c:v>0.28867911250501299</c:v>
                </c:pt>
                <c:pt idx="1740">
                  <c:v>0.31574433590214296</c:v>
                </c:pt>
                <c:pt idx="1741">
                  <c:v>0.31820295620511607</c:v>
                </c:pt>
                <c:pt idx="1742">
                  <c:v>0.32874874862089298</c:v>
                </c:pt>
                <c:pt idx="1743">
                  <c:v>0.31079401389213202</c:v>
                </c:pt>
                <c:pt idx="1744">
                  <c:v>0.35341584720236696</c:v>
                </c:pt>
                <c:pt idx="1745">
                  <c:v>0.31352672153880901</c:v>
                </c:pt>
                <c:pt idx="1746">
                  <c:v>0.30209572730182199</c:v>
                </c:pt>
                <c:pt idx="1747">
                  <c:v>0.32758217718613203</c:v>
                </c:pt>
                <c:pt idx="1748">
                  <c:v>0.30992913222460206</c:v>
                </c:pt>
                <c:pt idx="1749">
                  <c:v>0.31043882909651505</c:v>
                </c:pt>
                <c:pt idx="1750">
                  <c:v>0.32900904506631107</c:v>
                </c:pt>
                <c:pt idx="1751">
                  <c:v>0.32468549050279805</c:v>
                </c:pt>
                <c:pt idx="1752">
                  <c:v>0.32528197957035204</c:v>
                </c:pt>
                <c:pt idx="1753">
                  <c:v>0.31660672081007002</c:v>
                </c:pt>
                <c:pt idx="1754">
                  <c:v>0.32792608707624105</c:v>
                </c:pt>
                <c:pt idx="1755">
                  <c:v>0.34229822584106295</c:v>
                </c:pt>
                <c:pt idx="1756">
                  <c:v>0.36496590191755096</c:v>
                </c:pt>
                <c:pt idx="1757">
                  <c:v>0.34964810372716504</c:v>
                </c:pt>
                <c:pt idx="1758">
                  <c:v>0.37264189894022004</c:v>
                </c:pt>
                <c:pt idx="1759">
                  <c:v>0.37528232330151701</c:v>
                </c:pt>
                <c:pt idx="1760">
                  <c:v>0.38598280136514701</c:v>
                </c:pt>
                <c:pt idx="1761">
                  <c:v>0.38741445786416201</c:v>
                </c:pt>
                <c:pt idx="1762">
                  <c:v>0.38251178744217806</c:v>
                </c:pt>
                <c:pt idx="1763">
                  <c:v>0.41647886894296698</c:v>
                </c:pt>
                <c:pt idx="1764">
                  <c:v>0.34799919723147893</c:v>
                </c:pt>
                <c:pt idx="1765">
                  <c:v>0.327409515528363</c:v>
                </c:pt>
                <c:pt idx="1766">
                  <c:v>0.35500983596373803</c:v>
                </c:pt>
                <c:pt idx="1767">
                  <c:v>0.394473277539369</c:v>
                </c:pt>
                <c:pt idx="1768">
                  <c:v>0.35883843825261202</c:v>
                </c:pt>
                <c:pt idx="1769">
                  <c:v>0.36558279461877197</c:v>
                </c:pt>
                <c:pt idx="1770">
                  <c:v>0.35752104861629908</c:v>
                </c:pt>
                <c:pt idx="1771">
                  <c:v>0.35883053825537503</c:v>
                </c:pt>
                <c:pt idx="1772">
                  <c:v>0.37439579217670493</c:v>
                </c:pt>
                <c:pt idx="1773">
                  <c:v>0.40712454017291094</c:v>
                </c:pt>
                <c:pt idx="1774">
                  <c:v>0.38970343331893104</c:v>
                </c:pt>
                <c:pt idx="1775">
                  <c:v>0.37182656070525599</c:v>
                </c:pt>
                <c:pt idx="1776">
                  <c:v>0.38842241775727099</c:v>
                </c:pt>
                <c:pt idx="1777">
                  <c:v>0.39133356984312401</c:v>
                </c:pt>
                <c:pt idx="1778">
                  <c:v>0.39989961522035505</c:v>
                </c:pt>
                <c:pt idx="1779">
                  <c:v>0.36865914965049096</c:v>
                </c:pt>
                <c:pt idx="1780">
                  <c:v>0.36671132484199503</c:v>
                </c:pt>
                <c:pt idx="1781">
                  <c:v>0.35901547182900101</c:v>
                </c:pt>
                <c:pt idx="1782">
                  <c:v>0.38755483710406802</c:v>
                </c:pt>
                <c:pt idx="1783">
                  <c:v>0.35607511582980206</c:v>
                </c:pt>
                <c:pt idx="1784">
                  <c:v>0.34810359262167295</c:v>
                </c:pt>
                <c:pt idx="1785">
                  <c:v>0.36130734539827702</c:v>
                </c:pt>
                <c:pt idx="1786">
                  <c:v>0.36611758910619802</c:v>
                </c:pt>
                <c:pt idx="1787">
                  <c:v>0.37165034218822002</c:v>
                </c:pt>
                <c:pt idx="1788">
                  <c:v>0.33452094173923502</c:v>
                </c:pt>
                <c:pt idx="1789">
                  <c:v>0.31731353018005004</c:v>
                </c:pt>
                <c:pt idx="1790">
                  <c:v>0.30381330167548404</c:v>
                </c:pt>
                <c:pt idx="1791">
                  <c:v>0.32480166993060899</c:v>
                </c:pt>
                <c:pt idx="1792">
                  <c:v>0.35071287655413697</c:v>
                </c:pt>
                <c:pt idx="1793">
                  <c:v>0.37574873984041796</c:v>
                </c:pt>
                <c:pt idx="1794">
                  <c:v>0.37078079567932704</c:v>
                </c:pt>
                <c:pt idx="1795">
                  <c:v>0.39373705630904299</c:v>
                </c:pt>
                <c:pt idx="1796">
                  <c:v>0.39036443148848105</c:v>
                </c:pt>
                <c:pt idx="1797">
                  <c:v>0.41536441749188696</c:v>
                </c:pt>
                <c:pt idx="1798">
                  <c:v>0.41251136208568501</c:v>
                </c:pt>
                <c:pt idx="1799">
                  <c:v>0.41577242196714204</c:v>
                </c:pt>
                <c:pt idx="1800">
                  <c:v>0.40763705287784002</c:v>
                </c:pt>
                <c:pt idx="1801">
                  <c:v>0.40877213830373005</c:v>
                </c:pt>
                <c:pt idx="1802">
                  <c:v>0.41377887500543098</c:v>
                </c:pt>
                <c:pt idx="1803">
                  <c:v>0.427342898485851</c:v>
                </c:pt>
                <c:pt idx="1804">
                  <c:v>0.397412751881349</c:v>
                </c:pt>
                <c:pt idx="1805">
                  <c:v>0.41109692426112998</c:v>
                </c:pt>
                <c:pt idx="1806">
                  <c:v>0.42868127343847395</c:v>
                </c:pt>
                <c:pt idx="1807">
                  <c:v>0.41316690445878401</c:v>
                </c:pt>
                <c:pt idx="1808">
                  <c:v>0.41954111643877301</c:v>
                </c:pt>
                <c:pt idx="1809">
                  <c:v>0.43209711536458301</c:v>
                </c:pt>
                <c:pt idx="1810">
                  <c:v>0.40981720180302494</c:v>
                </c:pt>
                <c:pt idx="1811">
                  <c:v>0.40660985023465007</c:v>
                </c:pt>
                <c:pt idx="1812">
                  <c:v>0.39030023046860202</c:v>
                </c:pt>
                <c:pt idx="1813">
                  <c:v>0.39949350885870799</c:v>
                </c:pt>
                <c:pt idx="1814">
                  <c:v>0.36913148141602203</c:v>
                </c:pt>
                <c:pt idx="1815">
                  <c:v>0.38209905166425906</c:v>
                </c:pt>
                <c:pt idx="1816">
                  <c:v>0.37910965560933102</c:v>
                </c:pt>
                <c:pt idx="1817">
                  <c:v>0.38347837407807794</c:v>
                </c:pt>
                <c:pt idx="1818">
                  <c:v>0.39142171822223903</c:v>
                </c:pt>
                <c:pt idx="1819">
                  <c:v>0.38327187992874301</c:v>
                </c:pt>
                <c:pt idx="1820">
                  <c:v>0.38666098493332496</c:v>
                </c:pt>
                <c:pt idx="1821">
                  <c:v>0.37692042892035604</c:v>
                </c:pt>
                <c:pt idx="1822">
                  <c:v>0.39208292884733903</c:v>
                </c:pt>
                <c:pt idx="1823">
                  <c:v>0.38259431106887998</c:v>
                </c:pt>
                <c:pt idx="1824">
                  <c:v>0.40815434368424702</c:v>
                </c:pt>
                <c:pt idx="1825">
                  <c:v>0.42164821957227605</c:v>
                </c:pt>
                <c:pt idx="1826">
                  <c:v>0.42617884638768905</c:v>
                </c:pt>
                <c:pt idx="1827">
                  <c:v>0.43837232889619304</c:v>
                </c:pt>
                <c:pt idx="1828">
                  <c:v>0.45382829419473597</c:v>
                </c:pt>
                <c:pt idx="1829">
                  <c:v>0.44340738422558801</c:v>
                </c:pt>
                <c:pt idx="1830">
                  <c:v>0.48311175396489103</c:v>
                </c:pt>
                <c:pt idx="1831">
                  <c:v>0.49250535021369002</c:v>
                </c:pt>
                <c:pt idx="1832">
                  <c:v>0.54938561327883906</c:v>
                </c:pt>
                <c:pt idx="1833">
                  <c:v>0.55029193375445695</c:v>
                </c:pt>
                <c:pt idx="1834">
                  <c:v>0.56810690460229396</c:v>
                </c:pt>
                <c:pt idx="1835">
                  <c:v>0.56868510261472704</c:v>
                </c:pt>
                <c:pt idx="1836">
                  <c:v>0.57408149043236201</c:v>
                </c:pt>
                <c:pt idx="1837">
                  <c:v>0.51494519076089407</c:v>
                </c:pt>
                <c:pt idx="1838">
                  <c:v>0.48211164189586803</c:v>
                </c:pt>
                <c:pt idx="1839">
                  <c:v>0.46341784087570603</c:v>
                </c:pt>
                <c:pt idx="1840">
                  <c:v>0.46429198985472897</c:v>
                </c:pt>
                <c:pt idx="1841">
                  <c:v>0.47761595467935303</c:v>
                </c:pt>
                <c:pt idx="1842">
                  <c:v>0.50811741592760196</c:v>
                </c:pt>
                <c:pt idx="1843">
                  <c:v>0.51579239249877995</c:v>
                </c:pt>
                <c:pt idx="1844">
                  <c:v>0.53545168261985698</c:v>
                </c:pt>
                <c:pt idx="1845">
                  <c:v>0.49367386874415797</c:v>
                </c:pt>
                <c:pt idx="1846">
                  <c:v>0.49507160403098399</c:v>
                </c:pt>
                <c:pt idx="1847">
                  <c:v>0.49972449754361004</c:v>
                </c:pt>
                <c:pt idx="1848">
                  <c:v>0.459433139890016</c:v>
                </c:pt>
                <c:pt idx="1849">
                  <c:v>0.42501794717700198</c:v>
                </c:pt>
                <c:pt idx="1850">
                  <c:v>0.42166843861142095</c:v>
                </c:pt>
                <c:pt idx="1851">
                  <c:v>0.43880788169166801</c:v>
                </c:pt>
                <c:pt idx="1852">
                  <c:v>0.41151618068317297</c:v>
                </c:pt>
                <c:pt idx="1853">
                  <c:v>0.43566084027773899</c:v>
                </c:pt>
                <c:pt idx="1854">
                  <c:v>0.43857966647768898</c:v>
                </c:pt>
                <c:pt idx="1855">
                  <c:v>0.44635232916081302</c:v>
                </c:pt>
                <c:pt idx="1856">
                  <c:v>0.43446816425587903</c:v>
                </c:pt>
                <c:pt idx="1857">
                  <c:v>0.43043042622347893</c:v>
                </c:pt>
                <c:pt idx="1858">
                  <c:v>0.42911196562884601</c:v>
                </c:pt>
                <c:pt idx="1859">
                  <c:v>0.43648623001618603</c:v>
                </c:pt>
                <c:pt idx="1860">
                  <c:v>0.423149268977074</c:v>
                </c:pt>
                <c:pt idx="1861">
                  <c:v>0.43631295072704696</c:v>
                </c:pt>
                <c:pt idx="1862">
                  <c:v>0.43521527267534904</c:v>
                </c:pt>
                <c:pt idx="1863">
                  <c:v>0.42080063397437201</c:v>
                </c:pt>
                <c:pt idx="1864">
                  <c:v>0.41978449320308897</c:v>
                </c:pt>
                <c:pt idx="1865">
                  <c:v>0.41310472778524393</c:v>
                </c:pt>
                <c:pt idx="1866">
                  <c:v>0.38077152910865397</c:v>
                </c:pt>
                <c:pt idx="1867">
                  <c:v>0.44824852839180002</c:v>
                </c:pt>
                <c:pt idx="1868">
                  <c:v>0.454260393589143</c:v>
                </c:pt>
                <c:pt idx="1869">
                  <c:v>0.44905924321548202</c:v>
                </c:pt>
                <c:pt idx="1870">
                  <c:v>0.451668542893854</c:v>
                </c:pt>
                <c:pt idx="1871">
                  <c:v>0.47006843250281305</c:v>
                </c:pt>
                <c:pt idx="1872">
                  <c:v>0.46852983433350598</c:v>
                </c:pt>
                <c:pt idx="1873">
                  <c:v>0.48814496585739298</c:v>
                </c:pt>
                <c:pt idx="1874">
                  <c:v>0.48255142758716796</c:v>
                </c:pt>
                <c:pt idx="1875">
                  <c:v>0.49093656386408102</c:v>
                </c:pt>
                <c:pt idx="1876">
                  <c:v>0.45549901524517805</c:v>
                </c:pt>
                <c:pt idx="1877">
                  <c:v>0.53742446225372398</c:v>
                </c:pt>
                <c:pt idx="1878">
                  <c:v>0.50876646188450803</c:v>
                </c:pt>
                <c:pt idx="1879">
                  <c:v>0.50692057215531894</c:v>
                </c:pt>
                <c:pt idx="1880">
                  <c:v>0.48761401831853701</c:v>
                </c:pt>
                <c:pt idx="1881">
                  <c:v>0.50742378117193399</c:v>
                </c:pt>
                <c:pt idx="1882">
                  <c:v>0.51894775108373203</c:v>
                </c:pt>
                <c:pt idx="1883">
                  <c:v>0.52283972102265697</c:v>
                </c:pt>
                <c:pt idx="1884">
                  <c:v>0.50885280585576509</c:v>
                </c:pt>
                <c:pt idx="1885">
                  <c:v>0.52879490681848396</c:v>
                </c:pt>
                <c:pt idx="1886">
                  <c:v>0.53315966698845696</c:v>
                </c:pt>
                <c:pt idx="1887">
                  <c:v>0.55746678883772405</c:v>
                </c:pt>
                <c:pt idx="1888">
                  <c:v>0.66512341990951906</c:v>
                </c:pt>
                <c:pt idx="1889">
                  <c:v>0.55188521979555394</c:v>
                </c:pt>
                <c:pt idx="1890">
                  <c:v>0.56086955354215107</c:v>
                </c:pt>
                <c:pt idx="1891">
                  <c:v>0.61474476665616096</c:v>
                </c:pt>
                <c:pt idx="1892">
                  <c:v>0.58674744855587402</c:v>
                </c:pt>
                <c:pt idx="1893">
                  <c:v>0.58212802265914798</c:v>
                </c:pt>
                <c:pt idx="1894">
                  <c:v>0.54884999713169702</c:v>
                </c:pt>
                <c:pt idx="1895">
                  <c:v>0.55074781022647201</c:v>
                </c:pt>
                <c:pt idx="1896">
                  <c:v>0.54328375861189993</c:v>
                </c:pt>
                <c:pt idx="1897">
                  <c:v>0.54524658528524006</c:v>
                </c:pt>
                <c:pt idx="1898">
                  <c:v>0.52961575417331996</c:v>
                </c:pt>
                <c:pt idx="1899">
                  <c:v>0.49087206601130007</c:v>
                </c:pt>
                <c:pt idx="1900">
                  <c:v>0.48341334127726099</c:v>
                </c:pt>
                <c:pt idx="1901">
                  <c:v>0.49991009954170301</c:v>
                </c:pt>
                <c:pt idx="1902">
                  <c:v>0.51381146022094504</c:v>
                </c:pt>
                <c:pt idx="1903">
                  <c:v>0.47475128713503401</c:v>
                </c:pt>
                <c:pt idx="1904">
                  <c:v>0.44873254918463495</c:v>
                </c:pt>
                <c:pt idx="1905">
                  <c:v>0.45830744821227498</c:v>
                </c:pt>
                <c:pt idx="1906">
                  <c:v>0.47162721890916898</c:v>
                </c:pt>
                <c:pt idx="1907">
                  <c:v>0.44852729145041903</c:v>
                </c:pt>
                <c:pt idx="1908">
                  <c:v>0.46972414429038806</c:v>
                </c:pt>
                <c:pt idx="1909">
                  <c:v>0.48670908151464704</c:v>
                </c:pt>
                <c:pt idx="1910">
                  <c:v>0.44618358177995804</c:v>
                </c:pt>
                <c:pt idx="1911">
                  <c:v>0.45355786293116906</c:v>
                </c:pt>
                <c:pt idx="1912">
                  <c:v>0.48516626811546204</c:v>
                </c:pt>
                <c:pt idx="1913">
                  <c:v>0.47751584718599999</c:v>
                </c:pt>
                <c:pt idx="1914">
                  <c:v>0.47123297917884699</c:v>
                </c:pt>
                <c:pt idx="1915">
                  <c:v>0.52023499892077396</c:v>
                </c:pt>
                <c:pt idx="1916">
                  <c:v>0.51952375560907404</c:v>
                </c:pt>
                <c:pt idx="1917">
                  <c:v>0.547510588514871</c:v>
                </c:pt>
                <c:pt idx="1918">
                  <c:v>0.53312862184195398</c:v>
                </c:pt>
                <c:pt idx="1919">
                  <c:v>0.51967551854892502</c:v>
                </c:pt>
                <c:pt idx="1920">
                  <c:v>0.5051013547124561</c:v>
                </c:pt>
                <c:pt idx="1921">
                  <c:v>0.54165750351597597</c:v>
                </c:pt>
                <c:pt idx="1922">
                  <c:v>0.57264793182516693</c:v>
                </c:pt>
                <c:pt idx="1923">
                  <c:v>0.54245807601537299</c:v>
                </c:pt>
                <c:pt idx="1924">
                  <c:v>0.52450736492717598</c:v>
                </c:pt>
                <c:pt idx="1925">
                  <c:v>0.52416885710718797</c:v>
                </c:pt>
                <c:pt idx="1926">
                  <c:v>0.43746839976349294</c:v>
                </c:pt>
                <c:pt idx="1927">
                  <c:v>0.49937038915742804</c:v>
                </c:pt>
                <c:pt idx="1928">
                  <c:v>0.49166978130572003</c:v>
                </c:pt>
                <c:pt idx="1929">
                  <c:v>0.450921986252588</c:v>
                </c:pt>
                <c:pt idx="1930">
                  <c:v>0.43724736695474598</c:v>
                </c:pt>
                <c:pt idx="1931">
                  <c:v>0.41977818154110091</c:v>
                </c:pt>
                <c:pt idx="1932">
                  <c:v>0.36732024055899903</c:v>
                </c:pt>
                <c:pt idx="1933">
                  <c:v>0.34584967910381603</c:v>
                </c:pt>
                <c:pt idx="1934">
                  <c:v>0.394544653401672</c:v>
                </c:pt>
                <c:pt idx="1935">
                  <c:v>0.38567713177087698</c:v>
                </c:pt>
                <c:pt idx="1936">
                  <c:v>0.37990733476469696</c:v>
                </c:pt>
                <c:pt idx="1937">
                  <c:v>0.40329542126382906</c:v>
                </c:pt>
                <c:pt idx="1938">
                  <c:v>0.39133219256927099</c:v>
                </c:pt>
                <c:pt idx="1939">
                  <c:v>0.36619503620179106</c:v>
                </c:pt>
                <c:pt idx="1940">
                  <c:v>0.44847393725961504</c:v>
                </c:pt>
                <c:pt idx="1941">
                  <c:v>0.44059503320611193</c:v>
                </c:pt>
                <c:pt idx="1942">
                  <c:v>0.43181398187812603</c:v>
                </c:pt>
                <c:pt idx="1943">
                  <c:v>0.38589607842977003</c:v>
                </c:pt>
                <c:pt idx="1944">
                  <c:v>0.37645473688150899</c:v>
                </c:pt>
                <c:pt idx="1945">
                  <c:v>0.37420648919594396</c:v>
                </c:pt>
                <c:pt idx="1946">
                  <c:v>0.349318118758569</c:v>
                </c:pt>
                <c:pt idx="1947">
                  <c:v>0.40794261033309598</c:v>
                </c:pt>
                <c:pt idx="1948">
                  <c:v>0.392041569521628</c:v>
                </c:pt>
                <c:pt idx="1949">
                  <c:v>0.37016512882318298</c:v>
                </c:pt>
                <c:pt idx="1950">
                  <c:v>0.34547905928376399</c:v>
                </c:pt>
                <c:pt idx="1951">
                  <c:v>0.37755430312812999</c:v>
                </c:pt>
                <c:pt idx="1952">
                  <c:v>0.40811648258477995</c:v>
                </c:pt>
                <c:pt idx="1953">
                  <c:v>0.38036952907149596</c:v>
                </c:pt>
                <c:pt idx="1954">
                  <c:v>0.38231185857114597</c:v>
                </c:pt>
                <c:pt idx="1955">
                  <c:v>0.35283571356923704</c:v>
                </c:pt>
                <c:pt idx="1956">
                  <c:v>0.35654280943254701</c:v>
                </c:pt>
                <c:pt idx="1957">
                  <c:v>0.338334957368151</c:v>
                </c:pt>
                <c:pt idx="1958">
                  <c:v>0.345755524307502</c:v>
                </c:pt>
                <c:pt idx="1959">
                  <c:v>0.43220866798084001</c:v>
                </c:pt>
                <c:pt idx="1960">
                  <c:v>0.40616704900420908</c:v>
                </c:pt>
                <c:pt idx="1961">
                  <c:v>0.42104725792386599</c:v>
                </c:pt>
                <c:pt idx="1962">
                  <c:v>0.46423134259565002</c:v>
                </c:pt>
                <c:pt idx="1963">
                  <c:v>0.43207139709239306</c:v>
                </c:pt>
                <c:pt idx="1964">
                  <c:v>0.42532388649388408</c:v>
                </c:pt>
                <c:pt idx="1965">
                  <c:v>0.43056583487828703</c:v>
                </c:pt>
                <c:pt idx="1966">
                  <c:v>0.43087971133229608</c:v>
                </c:pt>
                <c:pt idx="1967">
                  <c:v>0.44125659128635597</c:v>
                </c:pt>
                <c:pt idx="1968">
                  <c:v>0.43973783433554198</c:v>
                </c:pt>
                <c:pt idx="1969">
                  <c:v>0.46504927033022003</c:v>
                </c:pt>
                <c:pt idx="1970">
                  <c:v>0.49898719206522102</c:v>
                </c:pt>
                <c:pt idx="1971">
                  <c:v>0.49346644085152197</c:v>
                </c:pt>
                <c:pt idx="1972">
                  <c:v>0.49916174989298101</c:v>
                </c:pt>
                <c:pt idx="1973">
                  <c:v>0.486581498659513</c:v>
                </c:pt>
                <c:pt idx="1974">
                  <c:v>0.48678867976208995</c:v>
                </c:pt>
                <c:pt idx="1975">
                  <c:v>0.451444793828357</c:v>
                </c:pt>
                <c:pt idx="1976">
                  <c:v>0.42550556695594005</c:v>
                </c:pt>
                <c:pt idx="1977">
                  <c:v>0.46887360692142899</c:v>
                </c:pt>
                <c:pt idx="1978">
                  <c:v>0.46645252111589403</c:v>
                </c:pt>
                <c:pt idx="1979">
                  <c:v>0.49113371099825198</c:v>
                </c:pt>
                <c:pt idx="1980">
                  <c:v>0.49757854275866598</c:v>
                </c:pt>
                <c:pt idx="1981">
                  <c:v>0.51138864181299704</c:v>
                </c:pt>
                <c:pt idx="1982">
                  <c:v>0.52118139183032297</c:v>
                </c:pt>
                <c:pt idx="1983">
                  <c:v>0.52436056995630098</c:v>
                </c:pt>
                <c:pt idx="1984">
                  <c:v>0.53034159367929501</c:v>
                </c:pt>
                <c:pt idx="1985">
                  <c:v>0.53225277712713503</c:v>
                </c:pt>
                <c:pt idx="1986">
                  <c:v>0.52800260811484501</c:v>
                </c:pt>
                <c:pt idx="1987">
                  <c:v>0.55025516815747899</c:v>
                </c:pt>
                <c:pt idx="1988">
                  <c:v>0.55298069258878801</c:v>
                </c:pt>
                <c:pt idx="1989">
                  <c:v>0.537676805933887</c:v>
                </c:pt>
                <c:pt idx="1990">
                  <c:v>0.535335664261674</c:v>
                </c:pt>
                <c:pt idx="1991">
                  <c:v>0.50332784516536599</c:v>
                </c:pt>
                <c:pt idx="1992">
                  <c:v>0.46833353184651394</c:v>
                </c:pt>
                <c:pt idx="1993">
                  <c:v>0.48749003639817501</c:v>
                </c:pt>
                <c:pt idx="1994">
                  <c:v>0.47318703072974999</c:v>
                </c:pt>
                <c:pt idx="1995">
                  <c:v>0.39324788738439204</c:v>
                </c:pt>
                <c:pt idx="1996">
                  <c:v>0.35037804495174996</c:v>
                </c:pt>
                <c:pt idx="1997">
                  <c:v>0.34051797646153303</c:v>
                </c:pt>
                <c:pt idx="1998">
                  <c:v>0.34285143986509103</c:v>
                </c:pt>
                <c:pt idx="1999">
                  <c:v>0.35803488398515793</c:v>
                </c:pt>
                <c:pt idx="2000">
                  <c:v>0.33114147076726896</c:v>
                </c:pt>
                <c:pt idx="2001">
                  <c:v>0.34411779212515303</c:v>
                </c:pt>
                <c:pt idx="2002">
                  <c:v>0.34462137565254997</c:v>
                </c:pt>
                <c:pt idx="2003">
                  <c:v>0.37220059061185801</c:v>
                </c:pt>
                <c:pt idx="2004">
                  <c:v>0.37806125414626002</c:v>
                </c:pt>
                <c:pt idx="2005">
                  <c:v>0.39094689906101798</c:v>
                </c:pt>
                <c:pt idx="2006">
                  <c:v>0.37649945190730305</c:v>
                </c:pt>
                <c:pt idx="2007">
                  <c:v>0.38281155659625099</c:v>
                </c:pt>
                <c:pt idx="2008">
                  <c:v>0.40032550715277804</c:v>
                </c:pt>
                <c:pt idx="2009">
                  <c:v>0.39901545085479706</c:v>
                </c:pt>
                <c:pt idx="2010">
                  <c:v>0.40664370667609306</c:v>
                </c:pt>
                <c:pt idx="2011">
                  <c:v>0.42673066258432901</c:v>
                </c:pt>
                <c:pt idx="2012">
                  <c:v>0.41498057510979597</c:v>
                </c:pt>
                <c:pt idx="2013">
                  <c:v>0.41264458406717003</c:v>
                </c:pt>
                <c:pt idx="2014">
                  <c:v>0.42114770854460604</c:v>
                </c:pt>
                <c:pt idx="2015">
                  <c:v>0.42251067325998098</c:v>
                </c:pt>
                <c:pt idx="2016">
                  <c:v>0.40656663357117401</c:v>
                </c:pt>
                <c:pt idx="2017">
                  <c:v>0.39630987939899798</c:v>
                </c:pt>
                <c:pt idx="2018">
                  <c:v>0.39743286305136005</c:v>
                </c:pt>
                <c:pt idx="2019">
                  <c:v>0.401663984372995</c:v>
                </c:pt>
                <c:pt idx="2020">
                  <c:v>0.40529926710485298</c:v>
                </c:pt>
                <c:pt idx="2021">
                  <c:v>0.41709340631661596</c:v>
                </c:pt>
                <c:pt idx="2022">
                  <c:v>0.42920080193943799</c:v>
                </c:pt>
                <c:pt idx="2023">
                  <c:v>0.44527014898586398</c:v>
                </c:pt>
                <c:pt idx="2024">
                  <c:v>0.44582800602107697</c:v>
                </c:pt>
                <c:pt idx="2025">
                  <c:v>0.45438065719613202</c:v>
                </c:pt>
                <c:pt idx="2026">
                  <c:v>0.45077979626637599</c:v>
                </c:pt>
                <c:pt idx="2027">
                  <c:v>0.47372902042053794</c:v>
                </c:pt>
                <c:pt idx="2028">
                  <c:v>0.49363298105967301</c:v>
                </c:pt>
                <c:pt idx="2029">
                  <c:v>0.53009745010568998</c:v>
                </c:pt>
                <c:pt idx="2030">
                  <c:v>0.53848749143039798</c:v>
                </c:pt>
                <c:pt idx="2031">
                  <c:v>0.53961669631706399</c:v>
                </c:pt>
                <c:pt idx="2032">
                  <c:v>0.53199546058217895</c:v>
                </c:pt>
                <c:pt idx="2033">
                  <c:v>0.52044211102794702</c:v>
                </c:pt>
                <c:pt idx="2034">
                  <c:v>0.51020051827567703</c:v>
                </c:pt>
                <c:pt idx="2035">
                  <c:v>0.523085522984304</c:v>
                </c:pt>
                <c:pt idx="2036">
                  <c:v>0.51183854362002101</c:v>
                </c:pt>
                <c:pt idx="2037">
                  <c:v>0.51965715488503805</c:v>
                </c:pt>
                <c:pt idx="2038">
                  <c:v>0.57435386526162902</c:v>
                </c:pt>
                <c:pt idx="2039">
                  <c:v>0.64942693755333591</c:v>
                </c:pt>
                <c:pt idx="2040">
                  <c:v>0.64733457079185097</c:v>
                </c:pt>
                <c:pt idx="2041">
                  <c:v>0.61987255973310607</c:v>
                </c:pt>
                <c:pt idx="2042">
                  <c:v>0.52293080284159699</c:v>
                </c:pt>
                <c:pt idx="2043">
                  <c:v>0.48029431903856801</c:v>
                </c:pt>
                <c:pt idx="2044">
                  <c:v>0.50221042957556405</c:v>
                </c:pt>
                <c:pt idx="2045">
                  <c:v>0.44946674487129201</c:v>
                </c:pt>
                <c:pt idx="2046">
                  <c:v>0.42495649076552</c:v>
                </c:pt>
                <c:pt idx="2047">
                  <c:v>0.44551344899588502</c:v>
                </c:pt>
                <c:pt idx="2048">
                  <c:v>0.44213485350945292</c:v>
                </c:pt>
                <c:pt idx="2049">
                  <c:v>0.44908227639497195</c:v>
                </c:pt>
                <c:pt idx="2050">
                  <c:v>0.43677223567936807</c:v>
                </c:pt>
                <c:pt idx="2051">
                  <c:v>0.49779058564927403</c:v>
                </c:pt>
                <c:pt idx="2052">
                  <c:v>0.50650002832208296</c:v>
                </c:pt>
                <c:pt idx="2053">
                  <c:v>0.50302427046266696</c:v>
                </c:pt>
                <c:pt idx="2054">
                  <c:v>0.50037477610432401</c:v>
                </c:pt>
                <c:pt idx="2055">
                  <c:v>0.51307299783843796</c:v>
                </c:pt>
                <c:pt idx="2056">
                  <c:v>0.52723499455362788</c:v>
                </c:pt>
                <c:pt idx="2057">
                  <c:v>0.53252384883121806</c:v>
                </c:pt>
                <c:pt idx="2058">
                  <c:v>0.52354082936379598</c:v>
                </c:pt>
                <c:pt idx="2059">
                  <c:v>0.51268840405931504</c:v>
                </c:pt>
                <c:pt idx="2060">
                  <c:v>0.51723986066739502</c:v>
                </c:pt>
                <c:pt idx="2061">
                  <c:v>0.49739581051639503</c:v>
                </c:pt>
                <c:pt idx="2062">
                  <c:v>0.49054684165708407</c:v>
                </c:pt>
                <c:pt idx="2063">
                  <c:v>0.51549105715189891</c:v>
                </c:pt>
                <c:pt idx="2064">
                  <c:v>0.48255726766513202</c:v>
                </c:pt>
                <c:pt idx="2065">
                  <c:v>0.49096510118967207</c:v>
                </c:pt>
                <c:pt idx="2066">
                  <c:v>0.47231565132326903</c:v>
                </c:pt>
                <c:pt idx="2067">
                  <c:v>0.46699933153495599</c:v>
                </c:pt>
                <c:pt idx="2068">
                  <c:v>0.47826480824489503</c:v>
                </c:pt>
                <c:pt idx="2069">
                  <c:v>0.46546737165795105</c:v>
                </c:pt>
                <c:pt idx="2070">
                  <c:v>0.47717838634546206</c:v>
                </c:pt>
                <c:pt idx="2071">
                  <c:v>0.483471267213747</c:v>
                </c:pt>
                <c:pt idx="2072">
                  <c:v>0.49077908922347196</c:v>
                </c:pt>
                <c:pt idx="2073">
                  <c:v>0.49447561932957196</c:v>
                </c:pt>
                <c:pt idx="2074">
                  <c:v>0.479913027010339</c:v>
                </c:pt>
                <c:pt idx="2075">
                  <c:v>0.48976916429192607</c:v>
                </c:pt>
                <c:pt idx="2076">
                  <c:v>0.50089872279359204</c:v>
                </c:pt>
                <c:pt idx="2077">
                  <c:v>0.43196424003719797</c:v>
                </c:pt>
                <c:pt idx="2078">
                  <c:v>0.41573681068960194</c:v>
                </c:pt>
                <c:pt idx="2079">
                  <c:v>0.43733114009692403</c:v>
                </c:pt>
                <c:pt idx="2080">
                  <c:v>0.44314113057342197</c:v>
                </c:pt>
                <c:pt idx="2081">
                  <c:v>0.44085313782231</c:v>
                </c:pt>
                <c:pt idx="2082">
                  <c:v>0.45147998784194499</c:v>
                </c:pt>
                <c:pt idx="2083">
                  <c:v>0.46388950619830699</c:v>
                </c:pt>
                <c:pt idx="2084">
                  <c:v>0.44682237994018698</c:v>
                </c:pt>
                <c:pt idx="2085">
                  <c:v>0.44767731346884199</c:v>
                </c:pt>
                <c:pt idx="2086">
                  <c:v>0.44848420985496296</c:v>
                </c:pt>
                <c:pt idx="2087">
                  <c:v>0.41299006497456103</c:v>
                </c:pt>
                <c:pt idx="2088">
                  <c:v>0.40977536903427803</c:v>
                </c:pt>
                <c:pt idx="2089">
                  <c:v>0.42031469730507998</c:v>
                </c:pt>
                <c:pt idx="2090">
                  <c:v>0.43851751252298704</c:v>
                </c:pt>
                <c:pt idx="2091">
                  <c:v>0.43517623083583495</c:v>
                </c:pt>
                <c:pt idx="2092">
                  <c:v>0.43933513443901506</c:v>
                </c:pt>
                <c:pt idx="2093">
                  <c:v>0.46800472922460001</c:v>
                </c:pt>
                <c:pt idx="2094">
                  <c:v>0.46684483163232693</c:v>
                </c:pt>
                <c:pt idx="2095">
                  <c:v>0.44930268453625799</c:v>
                </c:pt>
                <c:pt idx="2096">
                  <c:v>0.45638134742567404</c:v>
                </c:pt>
                <c:pt idx="2097">
                  <c:v>0.45281789873449096</c:v>
                </c:pt>
                <c:pt idx="2098">
                  <c:v>0.47675876409039797</c:v>
                </c:pt>
                <c:pt idx="2099">
                  <c:v>0.47629050030786002</c:v>
                </c:pt>
                <c:pt idx="2100">
                  <c:v>0.46309844762007502</c:v>
                </c:pt>
                <c:pt idx="2101">
                  <c:v>0.45905606139931499</c:v>
                </c:pt>
                <c:pt idx="2102">
                  <c:v>0.44220686289645306</c:v>
                </c:pt>
                <c:pt idx="2103">
                  <c:v>0.45374768397077292</c:v>
                </c:pt>
                <c:pt idx="2104">
                  <c:v>0.43525069424239593</c:v>
                </c:pt>
                <c:pt idx="2105">
                  <c:v>0.43637396198759298</c:v>
                </c:pt>
                <c:pt idx="2106">
                  <c:v>0.41215097464971095</c:v>
                </c:pt>
                <c:pt idx="2107">
                  <c:v>0.46082973100334501</c:v>
                </c:pt>
                <c:pt idx="2108">
                  <c:v>0.46016891704803597</c:v>
                </c:pt>
                <c:pt idx="2109">
                  <c:v>0.44568335497766504</c:v>
                </c:pt>
                <c:pt idx="2110">
                  <c:v>0.48938895675038696</c:v>
                </c:pt>
                <c:pt idx="2111">
                  <c:v>0.50223149259029598</c:v>
                </c:pt>
                <c:pt idx="2112">
                  <c:v>0.51444173256566006</c:v>
                </c:pt>
                <c:pt idx="2113">
                  <c:v>0.526871524197846</c:v>
                </c:pt>
                <c:pt idx="2114">
                  <c:v>0.53589312977083503</c:v>
                </c:pt>
                <c:pt idx="2115">
                  <c:v>0.56111407633810695</c:v>
                </c:pt>
                <c:pt idx="2116">
                  <c:v>0.57652751259522406</c:v>
                </c:pt>
                <c:pt idx="2117">
                  <c:v>0.55976361109110306</c:v>
                </c:pt>
                <c:pt idx="2118">
                  <c:v>0.61058736370188404</c:v>
                </c:pt>
                <c:pt idx="2119">
                  <c:v>0.61819034230122694</c:v>
                </c:pt>
                <c:pt idx="2120">
                  <c:v>0.66074319966375294</c:v>
                </c:pt>
                <c:pt idx="2121">
                  <c:v>0.61779314829853194</c:v>
                </c:pt>
                <c:pt idx="2122">
                  <c:v>0.60507539524086595</c:v>
                </c:pt>
                <c:pt idx="2123">
                  <c:v>0.62450239638899596</c:v>
                </c:pt>
                <c:pt idx="2124">
                  <c:v>0.61697034941630502</c:v>
                </c:pt>
                <c:pt idx="2125">
                  <c:v>0.59221745356272304</c:v>
                </c:pt>
                <c:pt idx="2126">
                  <c:v>0.52343704615335507</c:v>
                </c:pt>
                <c:pt idx="2127">
                  <c:v>0.56855161027419598</c:v>
                </c:pt>
                <c:pt idx="2128">
                  <c:v>0.57045746660141805</c:v>
                </c:pt>
                <c:pt idx="2129">
                  <c:v>0.59406988984575604</c:v>
                </c:pt>
                <c:pt idx="2130">
                  <c:v>0.59371640085357402</c:v>
                </c:pt>
                <c:pt idx="2131">
                  <c:v>0.62751814873427803</c:v>
                </c:pt>
                <c:pt idx="2132">
                  <c:v>0.65460384796845406</c:v>
                </c:pt>
                <c:pt idx="2133">
                  <c:v>0.63800495161104898</c:v>
                </c:pt>
                <c:pt idx="2134">
                  <c:v>0.63399763976189805</c:v>
                </c:pt>
                <c:pt idx="2135">
                  <c:v>0.594934372055269</c:v>
                </c:pt>
                <c:pt idx="2136">
                  <c:v>0.57781858905349204</c:v>
                </c:pt>
                <c:pt idx="2137">
                  <c:v>0.62737156253114601</c:v>
                </c:pt>
                <c:pt idx="2138">
                  <c:v>0.59337816628145601</c:v>
                </c:pt>
                <c:pt idx="2139">
                  <c:v>0.5936959715920791</c:v>
                </c:pt>
                <c:pt idx="2140">
                  <c:v>0.61009526773605505</c:v>
                </c:pt>
                <c:pt idx="2141">
                  <c:v>0.61140349042078102</c:v>
                </c:pt>
                <c:pt idx="2142">
                  <c:v>0.62585848664385402</c:v>
                </c:pt>
                <c:pt idx="2143">
                  <c:v>0.61769123177004692</c:v>
                </c:pt>
                <c:pt idx="2144">
                  <c:v>0.62445605101311508</c:v>
                </c:pt>
                <c:pt idx="2145">
                  <c:v>0.61855553227259097</c:v>
                </c:pt>
                <c:pt idx="2146">
                  <c:v>0.61279723437035294</c:v>
                </c:pt>
                <c:pt idx="2147">
                  <c:v>0.63760828285192195</c:v>
                </c:pt>
                <c:pt idx="2148">
                  <c:v>0.62320864152176203</c:v>
                </c:pt>
                <c:pt idx="2149">
                  <c:v>0.63318868353779201</c:v>
                </c:pt>
                <c:pt idx="2150">
                  <c:v>0.64739839801925692</c:v>
                </c:pt>
                <c:pt idx="2151">
                  <c:v>0.68835548184399209</c:v>
                </c:pt>
                <c:pt idx="2152">
                  <c:v>0.71007944311831706</c:v>
                </c:pt>
                <c:pt idx="2153">
                  <c:v>0.68287780894739103</c:v>
                </c:pt>
                <c:pt idx="2154">
                  <c:v>0.64240541808774099</c:v>
                </c:pt>
                <c:pt idx="2155">
                  <c:v>0.56319969534098191</c:v>
                </c:pt>
                <c:pt idx="2156">
                  <c:v>0.54827014175515809</c:v>
                </c:pt>
                <c:pt idx="2157">
                  <c:v>0.57285670851114501</c:v>
                </c:pt>
                <c:pt idx="2158">
                  <c:v>0.57319821369649104</c:v>
                </c:pt>
                <c:pt idx="2159">
                  <c:v>0.58151797597028609</c:v>
                </c:pt>
                <c:pt idx="2160">
                  <c:v>0.56754323204609891</c:v>
                </c:pt>
                <c:pt idx="2161">
                  <c:v>0.59949069043768</c:v>
                </c:pt>
                <c:pt idx="2162">
                  <c:v>0.58238686169882503</c:v>
                </c:pt>
                <c:pt idx="2163">
                  <c:v>0.57732899027552209</c:v>
                </c:pt>
                <c:pt idx="2164">
                  <c:v>0.5740537625446509</c:v>
                </c:pt>
                <c:pt idx="2165">
                  <c:v>0.57937229167095705</c:v>
                </c:pt>
                <c:pt idx="2166">
                  <c:v>0.58355630282950899</c:v>
                </c:pt>
                <c:pt idx="2167">
                  <c:v>0.60019642235891502</c:v>
                </c:pt>
                <c:pt idx="2168">
                  <c:v>0.62638557950794205</c:v>
                </c:pt>
                <c:pt idx="2169">
                  <c:v>0.618784011499797</c:v>
                </c:pt>
                <c:pt idx="2170">
                  <c:v>0.63952449129333899</c:v>
                </c:pt>
                <c:pt idx="2171">
                  <c:v>0.65500473958419492</c:v>
                </c:pt>
                <c:pt idx="2172">
                  <c:v>0.66365063210951591</c:v>
                </c:pt>
                <c:pt idx="2173">
                  <c:v>0.69238269889185799</c:v>
                </c:pt>
                <c:pt idx="2174">
                  <c:v>0.68315811629454704</c:v>
                </c:pt>
                <c:pt idx="2175">
                  <c:v>0.74292662873775805</c:v>
                </c:pt>
                <c:pt idx="2176">
                  <c:v>0.72023761033801992</c:v>
                </c:pt>
                <c:pt idx="2177">
                  <c:v>0.77299444268778605</c:v>
                </c:pt>
                <c:pt idx="2178">
                  <c:v>0.74411567324429495</c:v>
                </c:pt>
                <c:pt idx="2179">
                  <c:v>0.75905822562057201</c:v>
                </c:pt>
                <c:pt idx="2180">
                  <c:v>0.76668068262668909</c:v>
                </c:pt>
                <c:pt idx="2181">
                  <c:v>0.71515845282298507</c:v>
                </c:pt>
                <c:pt idx="2182">
                  <c:v>0.70779711363946796</c:v>
                </c:pt>
                <c:pt idx="2183">
                  <c:v>0.69027581158498497</c:v>
                </c:pt>
                <c:pt idx="2184">
                  <c:v>0.68274057342500094</c:v>
                </c:pt>
                <c:pt idx="2185">
                  <c:v>0.67499466811367292</c:v>
                </c:pt>
                <c:pt idx="2186">
                  <c:v>0.68215297886532289</c:v>
                </c:pt>
                <c:pt idx="2187">
                  <c:v>0.69087997200843299</c:v>
                </c:pt>
                <c:pt idx="2188">
                  <c:v>0.70275839176199695</c:v>
                </c:pt>
                <c:pt idx="2189">
                  <c:v>0.678998001371239</c:v>
                </c:pt>
                <c:pt idx="2190">
                  <c:v>0.62989372766243301</c:v>
                </c:pt>
                <c:pt idx="2191">
                  <c:v>0.62775994636007004</c:v>
                </c:pt>
                <c:pt idx="2192">
                  <c:v>0.68730507791832596</c:v>
                </c:pt>
                <c:pt idx="2193">
                  <c:v>0.70597150455088398</c:v>
                </c:pt>
                <c:pt idx="2194">
                  <c:v>0.63399602750675399</c:v>
                </c:pt>
                <c:pt idx="2195">
                  <c:v>0.65397787088993908</c:v>
                </c:pt>
                <c:pt idx="2196">
                  <c:v>0.66763838379611107</c:v>
                </c:pt>
                <c:pt idx="2197">
                  <c:v>0.70738488826074197</c:v>
                </c:pt>
                <c:pt idx="2198">
                  <c:v>0.76708640929767291</c:v>
                </c:pt>
                <c:pt idx="2199">
                  <c:v>0.78487954481391087</c:v>
                </c:pt>
                <c:pt idx="2200">
                  <c:v>0.80656242289398894</c:v>
                </c:pt>
                <c:pt idx="2201">
                  <c:v>0.7934660442484589</c:v>
                </c:pt>
                <c:pt idx="2202">
                  <c:v>0.81197769695262589</c:v>
                </c:pt>
                <c:pt idx="2203">
                  <c:v>0.78997264695329694</c:v>
                </c:pt>
                <c:pt idx="2204">
                  <c:v>0.782100790416138</c:v>
                </c:pt>
                <c:pt idx="2205">
                  <c:v>0.71110388454430795</c:v>
                </c:pt>
                <c:pt idx="2206">
                  <c:v>0.71699190475573094</c:v>
                </c:pt>
                <c:pt idx="2207">
                  <c:v>0.70177992078226592</c:v>
                </c:pt>
                <c:pt idx="2208">
                  <c:v>0.785435461758482</c:v>
                </c:pt>
                <c:pt idx="2209">
                  <c:v>0.78879011294228096</c:v>
                </c:pt>
                <c:pt idx="2210">
                  <c:v>0.76462513883886307</c:v>
                </c:pt>
                <c:pt idx="2211">
                  <c:v>0.76560149353125206</c:v>
                </c:pt>
                <c:pt idx="2212">
                  <c:v>0.74174510406642702</c:v>
                </c:pt>
                <c:pt idx="2213">
                  <c:v>0.72607759544489614</c:v>
                </c:pt>
                <c:pt idx="2214">
                  <c:v>0.72362409813993089</c:v>
                </c:pt>
                <c:pt idx="2215">
                  <c:v>0.753199933962867</c:v>
                </c:pt>
                <c:pt idx="2216">
                  <c:v>0.76988958666955898</c:v>
                </c:pt>
                <c:pt idx="2217">
                  <c:v>0.75637941539089293</c:v>
                </c:pt>
                <c:pt idx="2218">
                  <c:v>0.74941111588926601</c:v>
                </c:pt>
                <c:pt idx="2219">
                  <c:v>0.71686276858811993</c:v>
                </c:pt>
                <c:pt idx="2220">
                  <c:v>0.69552811924587998</c:v>
                </c:pt>
                <c:pt idx="2221">
                  <c:v>0.69904789150785596</c:v>
                </c:pt>
                <c:pt idx="2222">
                  <c:v>0.68521892293521791</c:v>
                </c:pt>
                <c:pt idx="2223">
                  <c:v>0.68539784152356309</c:v>
                </c:pt>
                <c:pt idx="2224">
                  <c:v>0.70118894152876698</c:v>
                </c:pt>
                <c:pt idx="2225">
                  <c:v>0.72332721181605608</c:v>
                </c:pt>
                <c:pt idx="2226">
                  <c:v>0.69921458826037108</c:v>
                </c:pt>
                <c:pt idx="2227">
                  <c:v>0.68931334268122901</c:v>
                </c:pt>
                <c:pt idx="2228">
                  <c:v>0.68484177236591703</c:v>
                </c:pt>
                <c:pt idx="2229">
                  <c:v>0.67694299895315413</c:v>
                </c:pt>
                <c:pt idx="2230">
                  <c:v>0.65875428511202605</c:v>
                </c:pt>
                <c:pt idx="2231">
                  <c:v>0.62130596929715298</c:v>
                </c:pt>
                <c:pt idx="2232">
                  <c:v>0.64615933832264605</c:v>
                </c:pt>
                <c:pt idx="2233">
                  <c:v>0.6241720892356859</c:v>
                </c:pt>
                <c:pt idx="2234">
                  <c:v>0.61946902746920096</c:v>
                </c:pt>
                <c:pt idx="2235">
                  <c:v>0.56816591815246298</c:v>
                </c:pt>
                <c:pt idx="2236">
                  <c:v>0.54938857496675098</c:v>
                </c:pt>
                <c:pt idx="2237">
                  <c:v>0.55112163355994204</c:v>
                </c:pt>
                <c:pt idx="2238">
                  <c:v>0.57832489235138396</c:v>
                </c:pt>
                <c:pt idx="2239">
                  <c:v>0.60124206143785097</c:v>
                </c:pt>
                <c:pt idx="2240">
                  <c:v>0.58167027096812407</c:v>
                </c:pt>
                <c:pt idx="2241">
                  <c:v>0.55005460868787004</c:v>
                </c:pt>
                <c:pt idx="2242">
                  <c:v>0.57180060045812298</c:v>
                </c:pt>
                <c:pt idx="2243">
                  <c:v>0.54239760218575794</c:v>
                </c:pt>
                <c:pt idx="2244">
                  <c:v>0.55507820373027894</c:v>
                </c:pt>
                <c:pt idx="2245">
                  <c:v>0.55918845359799396</c:v>
                </c:pt>
                <c:pt idx="2246">
                  <c:v>0.553826107906779</c:v>
                </c:pt>
                <c:pt idx="2247">
                  <c:v>0.55631630651699304</c:v>
                </c:pt>
                <c:pt idx="2248">
                  <c:v>0.49775613562729704</c:v>
                </c:pt>
                <c:pt idx="2249">
                  <c:v>0.49966906243570003</c:v>
                </c:pt>
                <c:pt idx="2250">
                  <c:v>0.52025429907312293</c:v>
                </c:pt>
                <c:pt idx="2251">
                  <c:v>0.54429190307109698</c:v>
                </c:pt>
                <c:pt idx="2252">
                  <c:v>0.56659244918801699</c:v>
                </c:pt>
                <c:pt idx="2253">
                  <c:v>0.58517729646775307</c:v>
                </c:pt>
                <c:pt idx="2254">
                  <c:v>0.59576451312622203</c:v>
                </c:pt>
                <c:pt idx="2255">
                  <c:v>0.57989286336171997</c:v>
                </c:pt>
                <c:pt idx="2256">
                  <c:v>0.60410602878083908</c:v>
                </c:pt>
                <c:pt idx="2257">
                  <c:v>0.64600770263192309</c:v>
                </c:pt>
                <c:pt idx="2258">
                  <c:v>0.64396894345330291</c:v>
                </c:pt>
                <c:pt idx="2259">
                  <c:v>0.64586036970477001</c:v>
                </c:pt>
                <c:pt idx="2260">
                  <c:v>0.64262383760100994</c:v>
                </c:pt>
                <c:pt idx="2261">
                  <c:v>0.614197368690796</c:v>
                </c:pt>
                <c:pt idx="2262">
                  <c:v>0.61852497431282294</c:v>
                </c:pt>
                <c:pt idx="2263">
                  <c:v>0.62116156910445897</c:v>
                </c:pt>
                <c:pt idx="2264">
                  <c:v>0.61573711443620904</c:v>
                </c:pt>
                <c:pt idx="2265">
                  <c:v>0.59677643370657396</c:v>
                </c:pt>
                <c:pt idx="2266">
                  <c:v>0.590128353924254</c:v>
                </c:pt>
                <c:pt idx="2267">
                  <c:v>0.60156394861988705</c:v>
                </c:pt>
                <c:pt idx="2268">
                  <c:v>0.58001237405295503</c:v>
                </c:pt>
                <c:pt idx="2269">
                  <c:v>0.54220109067184108</c:v>
                </c:pt>
                <c:pt idx="2270">
                  <c:v>0.54149357703243206</c:v>
                </c:pt>
                <c:pt idx="2271">
                  <c:v>0.53034064087757304</c:v>
                </c:pt>
                <c:pt idx="2272">
                  <c:v>0.53582945447903296</c:v>
                </c:pt>
                <c:pt idx="2273">
                  <c:v>0.54200514794492005</c:v>
                </c:pt>
                <c:pt idx="2274">
                  <c:v>0.54110305128812997</c:v>
                </c:pt>
                <c:pt idx="2275">
                  <c:v>0.53715810742359005</c:v>
                </c:pt>
                <c:pt idx="2276">
                  <c:v>0.57492129384081092</c:v>
                </c:pt>
                <c:pt idx="2277">
                  <c:v>0.58111549944859897</c:v>
                </c:pt>
                <c:pt idx="2278">
                  <c:v>0.62619151924940297</c:v>
                </c:pt>
                <c:pt idx="2279">
                  <c:v>0.64366028373563899</c:v>
                </c:pt>
                <c:pt idx="2280">
                  <c:v>0.640242084891262</c:v>
                </c:pt>
                <c:pt idx="2281">
                  <c:v>0.64353719710535495</c:v>
                </c:pt>
                <c:pt idx="2282">
                  <c:v>0.67270462833028599</c:v>
                </c:pt>
                <c:pt idx="2283">
                  <c:v>0.66874569747412704</c:v>
                </c:pt>
                <c:pt idx="2284">
                  <c:v>0.68263561355776003</c:v>
                </c:pt>
                <c:pt idx="2285">
                  <c:v>0.69610800480677293</c:v>
                </c:pt>
                <c:pt idx="2286">
                  <c:v>0.70804310558670103</c:v>
                </c:pt>
                <c:pt idx="2287">
                  <c:v>0.67664269082949802</c:v>
                </c:pt>
                <c:pt idx="2288">
                  <c:v>0.64353575535580498</c:v>
                </c:pt>
                <c:pt idx="2289">
                  <c:v>0.61565428610935191</c:v>
                </c:pt>
                <c:pt idx="2290">
                  <c:v>0.62084452133659307</c:v>
                </c:pt>
                <c:pt idx="2291">
                  <c:v>0.60508477592077203</c:v>
                </c:pt>
                <c:pt idx="2292">
                  <c:v>0.67279348852477794</c:v>
                </c:pt>
                <c:pt idx="2293">
                  <c:v>0.64625146038984693</c:v>
                </c:pt>
                <c:pt idx="2294">
                  <c:v>0.626397519285535</c:v>
                </c:pt>
                <c:pt idx="2295">
                  <c:v>0.631967600209836</c:v>
                </c:pt>
                <c:pt idx="2296">
                  <c:v>0.64889045169974002</c:v>
                </c:pt>
                <c:pt idx="2297">
                  <c:v>0.69331305100096596</c:v>
                </c:pt>
                <c:pt idx="2298">
                  <c:v>0.74235332003915599</c:v>
                </c:pt>
                <c:pt idx="2299">
                  <c:v>0.74670650696893404</c:v>
                </c:pt>
                <c:pt idx="2300">
                  <c:v>0.728742788481332</c:v>
                </c:pt>
                <c:pt idx="2301">
                  <c:v>0.70655227149669597</c:v>
                </c:pt>
                <c:pt idx="2302">
                  <c:v>0.69838839822564103</c:v>
                </c:pt>
                <c:pt idx="2303">
                  <c:v>0.685683054482782</c:v>
                </c:pt>
                <c:pt idx="2304">
                  <c:v>0.69545834442146492</c:v>
                </c:pt>
                <c:pt idx="2305">
                  <c:v>0.69109782817560694</c:v>
                </c:pt>
                <c:pt idx="2306">
                  <c:v>0.66458284471362705</c:v>
                </c:pt>
                <c:pt idx="2307">
                  <c:v>0.67827224395919594</c:v>
                </c:pt>
                <c:pt idx="2308">
                  <c:v>0.65528484103935203</c:v>
                </c:pt>
                <c:pt idx="2309">
                  <c:v>0.64974804433093103</c:v>
                </c:pt>
                <c:pt idx="2310">
                  <c:v>0.65545965504074499</c:v>
                </c:pt>
                <c:pt idx="2311">
                  <c:v>0.63376342666796004</c:v>
                </c:pt>
                <c:pt idx="2312">
                  <c:v>0.69307384926295301</c:v>
                </c:pt>
                <c:pt idx="2313">
                  <c:v>0.66221608853525094</c:v>
                </c:pt>
                <c:pt idx="2314">
                  <c:v>0.65268909905579697</c:v>
                </c:pt>
                <c:pt idx="2315">
                  <c:v>0.63429484248206602</c:v>
                </c:pt>
                <c:pt idx="2316">
                  <c:v>0.63966399635407301</c:v>
                </c:pt>
                <c:pt idx="2317">
                  <c:v>0.64680287337953701</c:v>
                </c:pt>
                <c:pt idx="2318">
                  <c:v>0.62175879204209694</c:v>
                </c:pt>
                <c:pt idx="2319">
                  <c:v>0.58897125121122007</c:v>
                </c:pt>
                <c:pt idx="2320">
                  <c:v>0.56181332785564608</c:v>
                </c:pt>
                <c:pt idx="2321">
                  <c:v>0.59931208921178403</c:v>
                </c:pt>
                <c:pt idx="2322">
                  <c:v>0.61283758959203305</c:v>
                </c:pt>
                <c:pt idx="2323">
                  <c:v>0.62236832524115604</c:v>
                </c:pt>
                <c:pt idx="2324">
                  <c:v>0.607239515996715</c:v>
                </c:pt>
                <c:pt idx="2325">
                  <c:v>0.639147925549719</c:v>
                </c:pt>
                <c:pt idx="2326">
                  <c:v>0.65153174119795898</c:v>
                </c:pt>
                <c:pt idx="2327">
                  <c:v>0.64928823344150699</c:v>
                </c:pt>
                <c:pt idx="2328">
                  <c:v>0.62841526951159299</c:v>
                </c:pt>
                <c:pt idx="2329">
                  <c:v>0.62903015950002894</c:v>
                </c:pt>
                <c:pt idx="2330">
                  <c:v>0.63967893098039907</c:v>
                </c:pt>
                <c:pt idx="2331">
                  <c:v>0.61910099163021193</c:v>
                </c:pt>
                <c:pt idx="2332">
                  <c:v>0.58361597972646906</c:v>
                </c:pt>
                <c:pt idx="2333">
                  <c:v>0.54815396470344502</c:v>
                </c:pt>
                <c:pt idx="2334">
                  <c:v>0.50258262888526906</c:v>
                </c:pt>
                <c:pt idx="2335">
                  <c:v>0.502219560390327</c:v>
                </c:pt>
                <c:pt idx="2336">
                  <c:v>0.54818325430534354</c:v>
                </c:pt>
                <c:pt idx="2337">
                  <c:v>0.61138876443473611</c:v>
                </c:pt>
                <c:pt idx="2338">
                  <c:v>0.52355961689611208</c:v>
                </c:pt>
                <c:pt idx="2339">
                  <c:v>0.52951943627255993</c:v>
                </c:pt>
                <c:pt idx="2340">
                  <c:v>0.56131369597807201</c:v>
                </c:pt>
                <c:pt idx="2341">
                  <c:v>0.573941784569453</c:v>
                </c:pt>
                <c:pt idx="2342">
                  <c:v>0.57321769523300192</c:v>
                </c:pt>
                <c:pt idx="2343">
                  <c:v>0.54640354701422</c:v>
                </c:pt>
                <c:pt idx="2344">
                  <c:v>0.53295575719193</c:v>
                </c:pt>
                <c:pt idx="2345">
                  <c:v>0.56290553291064804</c:v>
                </c:pt>
                <c:pt idx="2346">
                  <c:v>0.56270402519796303</c:v>
                </c:pt>
                <c:pt idx="2347">
                  <c:v>0.56297019951634408</c:v>
                </c:pt>
                <c:pt idx="2348">
                  <c:v>0.53851858638487293</c:v>
                </c:pt>
                <c:pt idx="2349">
                  <c:v>0.52053600731164795</c:v>
                </c:pt>
                <c:pt idx="2350">
                  <c:v>0.52846517990535202</c:v>
                </c:pt>
                <c:pt idx="2351">
                  <c:v>0.564324483585115</c:v>
                </c:pt>
                <c:pt idx="2352">
                  <c:v>0.59388876869746499</c:v>
                </c:pt>
                <c:pt idx="2353">
                  <c:v>0.61624003140396488</c:v>
                </c:pt>
                <c:pt idx="2354">
                  <c:v>0.60088387061416504</c:v>
                </c:pt>
                <c:pt idx="2355">
                  <c:v>0.60388650053487702</c:v>
                </c:pt>
                <c:pt idx="2356">
                  <c:v>0.59082386762762296</c:v>
                </c:pt>
                <c:pt idx="2357">
                  <c:v>0.5828045883175792</c:v>
                </c:pt>
                <c:pt idx="2358">
                  <c:v>0.58844723214973038</c:v>
                </c:pt>
                <c:pt idx="2359">
                  <c:v>0.57936037490557457</c:v>
                </c:pt>
                <c:pt idx="2360">
                  <c:v>0.56462790910016103</c:v>
                </c:pt>
                <c:pt idx="2361">
                  <c:v>0.58223632241630896</c:v>
                </c:pt>
                <c:pt idx="2362">
                  <c:v>0.62326762587400408</c:v>
                </c:pt>
                <c:pt idx="2363">
                  <c:v>0.63744311388041497</c:v>
                </c:pt>
                <c:pt idx="2364">
                  <c:v>0.6465611543681038</c:v>
                </c:pt>
                <c:pt idx="2365">
                  <c:v>0.68283254006264327</c:v>
                </c:pt>
                <c:pt idx="2366">
                  <c:v>0.68090948102745741</c:v>
                </c:pt>
                <c:pt idx="2367">
                  <c:v>0.66742425247997372</c:v>
                </c:pt>
                <c:pt idx="2368">
                  <c:v>0.5912758804838929</c:v>
                </c:pt>
                <c:pt idx="2369">
                  <c:v>0.56623727725498652</c:v>
                </c:pt>
                <c:pt idx="2370">
                  <c:v>0.54800857182612706</c:v>
                </c:pt>
                <c:pt idx="2371">
                  <c:v>0.54972774799124724</c:v>
                </c:pt>
                <c:pt idx="2372">
                  <c:v>0.58651049176411008</c:v>
                </c:pt>
                <c:pt idx="2373">
                  <c:v>0.54947465344692947</c:v>
                </c:pt>
                <c:pt idx="2374">
                  <c:v>0.55470089208752182</c:v>
                </c:pt>
                <c:pt idx="2375">
                  <c:v>0.5290269991087061</c:v>
                </c:pt>
                <c:pt idx="2376">
                  <c:v>0.49220089269169115</c:v>
                </c:pt>
                <c:pt idx="2377">
                  <c:v>0.52804732218050632</c:v>
                </c:pt>
                <c:pt idx="2378">
                  <c:v>0.54193088194208294</c:v>
                </c:pt>
                <c:pt idx="2379">
                  <c:v>0.54402140964051304</c:v>
                </c:pt>
                <c:pt idx="2380">
                  <c:v>0.54292706726597995</c:v>
                </c:pt>
                <c:pt idx="2381">
                  <c:v>0.54997850518314007</c:v>
                </c:pt>
                <c:pt idx="2382">
                  <c:v>0.56716906636034992</c:v>
                </c:pt>
                <c:pt idx="2383">
                  <c:v>0.56083249252562295</c:v>
                </c:pt>
                <c:pt idx="2384">
                  <c:v>0.55499197234922903</c:v>
                </c:pt>
                <c:pt idx="2385">
                  <c:v>0.54540865182796905</c:v>
                </c:pt>
                <c:pt idx="2386">
                  <c:v>0.56474590892251908</c:v>
                </c:pt>
                <c:pt idx="2387">
                  <c:v>0.57752626991317602</c:v>
                </c:pt>
                <c:pt idx="2388">
                  <c:v>0.56904429020304104</c:v>
                </c:pt>
                <c:pt idx="2389">
                  <c:v>0.56922183309193997</c:v>
                </c:pt>
                <c:pt idx="2390">
                  <c:v>0.53864049602435704</c:v>
                </c:pt>
                <c:pt idx="2391">
                  <c:v>0.5427159768062374</c:v>
                </c:pt>
                <c:pt idx="2392">
                  <c:v>0.53476393825392998</c:v>
                </c:pt>
                <c:pt idx="2393">
                  <c:v>0.52777219480880244</c:v>
                </c:pt>
                <c:pt idx="2394">
                  <c:v>0.49939015263349795</c:v>
                </c:pt>
                <c:pt idx="2395">
                  <c:v>0.50437857667361907</c:v>
                </c:pt>
                <c:pt idx="2396">
                  <c:v>0.51141377674044186</c:v>
                </c:pt>
                <c:pt idx="2397">
                  <c:v>0.54050040060347126</c:v>
                </c:pt>
                <c:pt idx="2398">
                  <c:v>0.51558947916061793</c:v>
                </c:pt>
                <c:pt idx="2399">
                  <c:v>0.51232414078436572</c:v>
                </c:pt>
                <c:pt idx="2400">
                  <c:v>0.5220188134022854</c:v>
                </c:pt>
                <c:pt idx="2401">
                  <c:v>0.51942562336188525</c:v>
                </c:pt>
                <c:pt idx="2402">
                  <c:v>0.54504639029043955</c:v>
                </c:pt>
                <c:pt idx="2403">
                  <c:v>0.54196870807710318</c:v>
                </c:pt>
                <c:pt idx="2404">
                  <c:v>0.54024589941597556</c:v>
                </c:pt>
                <c:pt idx="2405">
                  <c:v>0.54429022529026538</c:v>
                </c:pt>
                <c:pt idx="2406">
                  <c:v>0.52352346481920797</c:v>
                </c:pt>
                <c:pt idx="2407">
                  <c:v>0.55349701424625652</c:v>
                </c:pt>
                <c:pt idx="2408">
                  <c:v>0.52814772235819352</c:v>
                </c:pt>
                <c:pt idx="2409">
                  <c:v>0.54095360996567587</c:v>
                </c:pt>
                <c:pt idx="2410">
                  <c:v>0.54026035988397614</c:v>
                </c:pt>
                <c:pt idx="2411">
                  <c:v>0.54317433385860148</c:v>
                </c:pt>
                <c:pt idx="2412">
                  <c:v>0.54840713542053099</c:v>
                </c:pt>
                <c:pt idx="2413">
                  <c:v>0.56124291226309253</c:v>
                </c:pt>
                <c:pt idx="2414">
                  <c:v>0.56631913123269573</c:v>
                </c:pt>
                <c:pt idx="2415">
                  <c:v>0.56171296980185759</c:v>
                </c:pt>
                <c:pt idx="2416">
                  <c:v>0.5626263273356753</c:v>
                </c:pt>
                <c:pt idx="2417">
                  <c:v>0.58013581182016272</c:v>
                </c:pt>
                <c:pt idx="2418">
                  <c:v>0.56930009079359789</c:v>
                </c:pt>
                <c:pt idx="2419">
                  <c:v>0.5764235026443143</c:v>
                </c:pt>
                <c:pt idx="2420">
                  <c:v>0.55517875057385169</c:v>
                </c:pt>
                <c:pt idx="2421">
                  <c:v>0.56470771179186952</c:v>
                </c:pt>
                <c:pt idx="2422">
                  <c:v>0.56503321814268859</c:v>
                </c:pt>
                <c:pt idx="2423">
                  <c:v>0.55669806575765457</c:v>
                </c:pt>
                <c:pt idx="2424">
                  <c:v>0.55776634282509452</c:v>
                </c:pt>
                <c:pt idx="2425">
                  <c:v>0.55874932898815799</c:v>
                </c:pt>
                <c:pt idx="2426">
                  <c:v>0.58013018300063612</c:v>
                </c:pt>
                <c:pt idx="2427">
                  <c:v>0.58561639251893793</c:v>
                </c:pt>
                <c:pt idx="2428">
                  <c:v>0.58870666182200582</c:v>
                </c:pt>
                <c:pt idx="2429">
                  <c:v>0.6053640800938429</c:v>
                </c:pt>
                <c:pt idx="2430">
                  <c:v>0.59471585314803932</c:v>
                </c:pt>
                <c:pt idx="2431">
                  <c:v>0.61445865615758788</c:v>
                </c:pt>
                <c:pt idx="2432">
                  <c:v>0.59038745877356447</c:v>
                </c:pt>
                <c:pt idx="2433">
                  <c:v>0.59302639071585472</c:v>
                </c:pt>
                <c:pt idx="2434">
                  <c:v>0.57832188523965122</c:v>
                </c:pt>
                <c:pt idx="2435">
                  <c:v>0.57195291212074884</c:v>
                </c:pt>
                <c:pt idx="2436">
                  <c:v>0.57391857272017499</c:v>
                </c:pt>
                <c:pt idx="2437">
                  <c:v>0.57729536999914177</c:v>
                </c:pt>
                <c:pt idx="2438">
                  <c:v>0.58997001421204964</c:v>
                </c:pt>
                <c:pt idx="2439">
                  <c:v>0.57346052522440216</c:v>
                </c:pt>
                <c:pt idx="2440">
                  <c:v>0.60308815224696799</c:v>
                </c:pt>
                <c:pt idx="2441">
                  <c:v>0.62411104027149344</c:v>
                </c:pt>
                <c:pt idx="2442">
                  <c:v>0.65448367342501335</c:v>
                </c:pt>
                <c:pt idx="2443">
                  <c:v>0.63975265715677143</c:v>
                </c:pt>
                <c:pt idx="2444">
                  <c:v>0.62999156735349804</c:v>
                </c:pt>
                <c:pt idx="2445">
                  <c:v>0.62396985468933708</c:v>
                </c:pt>
                <c:pt idx="2446">
                  <c:v>0.62491062394895192</c:v>
                </c:pt>
                <c:pt idx="2447">
                  <c:v>0.6551297699634725</c:v>
                </c:pt>
                <c:pt idx="2448">
                  <c:v>0.64306883210414845</c:v>
                </c:pt>
                <c:pt idx="2449">
                  <c:v>0.63264530899705984</c:v>
                </c:pt>
                <c:pt idx="2450">
                  <c:v>0.6366425718931179</c:v>
                </c:pt>
                <c:pt idx="2451">
                  <c:v>0.61380026311367486</c:v>
                </c:pt>
                <c:pt idx="2452">
                  <c:v>0.62960753682866932</c:v>
                </c:pt>
                <c:pt idx="2453">
                  <c:v>0.63566296618746665</c:v>
                </c:pt>
                <c:pt idx="2454">
                  <c:v>0.64013144300013658</c:v>
                </c:pt>
                <c:pt idx="2455">
                  <c:v>0.65978264617035831</c:v>
                </c:pt>
                <c:pt idx="2456">
                  <c:v>0.65102187256512967</c:v>
                </c:pt>
                <c:pt idx="2457">
                  <c:v>0.65260441375211053</c:v>
                </c:pt>
                <c:pt idx="2458">
                  <c:v>0.66112646586968915</c:v>
                </c:pt>
                <c:pt idx="2459">
                  <c:v>0.66939677444172374</c:v>
                </c:pt>
                <c:pt idx="2460">
                  <c:v>0.69082076152240024</c:v>
                </c:pt>
                <c:pt idx="2461">
                  <c:v>0.6919438057347137</c:v>
                </c:pt>
                <c:pt idx="2462">
                  <c:v>0.68135578601156777</c:v>
                </c:pt>
                <c:pt idx="2463">
                  <c:v>0.71374918512417751</c:v>
                </c:pt>
                <c:pt idx="2464">
                  <c:v>0.7007916456855281</c:v>
                </c:pt>
                <c:pt idx="2465">
                  <c:v>0.70391362359819709</c:v>
                </c:pt>
                <c:pt idx="2466">
                  <c:v>0.69723079389706266</c:v>
                </c:pt>
                <c:pt idx="2467">
                  <c:v>0.72794315341889415</c:v>
                </c:pt>
                <c:pt idx="2468">
                  <c:v>0.725299947708126</c:v>
                </c:pt>
                <c:pt idx="2469">
                  <c:v>0.73942222371266952</c:v>
                </c:pt>
                <c:pt idx="2470">
                  <c:v>0.74272163568533178</c:v>
                </c:pt>
                <c:pt idx="2471">
                  <c:v>0.75586207343817491</c:v>
                </c:pt>
                <c:pt idx="2472">
                  <c:v>0.76327177734936902</c:v>
                </c:pt>
                <c:pt idx="2473">
                  <c:v>0.76113889240458255</c:v>
                </c:pt>
                <c:pt idx="2474">
                  <c:v>0.75816832333362749</c:v>
                </c:pt>
                <c:pt idx="2475">
                  <c:v>0.76635849532274736</c:v>
                </c:pt>
                <c:pt idx="2476">
                  <c:v>0.75720204279199221</c:v>
                </c:pt>
                <c:pt idx="2477">
                  <c:v>0.77099318666044314</c:v>
                </c:pt>
                <c:pt idx="2478">
                  <c:v>0.76428973041382531</c:v>
                </c:pt>
                <c:pt idx="2479">
                  <c:v>0.75665722546902225</c:v>
                </c:pt>
                <c:pt idx="2480">
                  <c:v>0.74151482404758529</c:v>
                </c:pt>
                <c:pt idx="2481">
                  <c:v>0.73377490786187016</c:v>
                </c:pt>
                <c:pt idx="2482">
                  <c:v>0.73208196957857552</c:v>
                </c:pt>
                <c:pt idx="2483">
                  <c:v>0.71608780606989964</c:v>
                </c:pt>
                <c:pt idx="2484">
                  <c:v>0.71560029049370188</c:v>
                </c:pt>
                <c:pt idx="2485">
                  <c:v>0.74276418831679281</c:v>
                </c:pt>
                <c:pt idx="2486">
                  <c:v>0.73719894223944082</c:v>
                </c:pt>
                <c:pt idx="2487">
                  <c:v>0.75686012364425215</c:v>
                </c:pt>
                <c:pt idx="2488">
                  <c:v>0.76790032138527398</c:v>
                </c:pt>
                <c:pt idx="2489">
                  <c:v>0.74830856964001302</c:v>
                </c:pt>
                <c:pt idx="2490">
                  <c:v>0.74916217348262681</c:v>
                </c:pt>
                <c:pt idx="2491">
                  <c:v>0.71159514630458243</c:v>
                </c:pt>
                <c:pt idx="2492">
                  <c:v>0.70227069611598036</c:v>
                </c:pt>
                <c:pt idx="2493">
                  <c:v>0.64318599619791672</c:v>
                </c:pt>
                <c:pt idx="2494">
                  <c:v>0.62335889487230911</c:v>
                </c:pt>
                <c:pt idx="2495">
                  <c:v>0.63945184717233838</c:v>
                </c:pt>
                <c:pt idx="2496">
                  <c:v>0.6418968702013651</c:v>
                </c:pt>
                <c:pt idx="2497">
                  <c:v>0.62768068824047873</c:v>
                </c:pt>
                <c:pt idx="2498">
                  <c:v>0.60938540372872618</c:v>
                </c:pt>
                <c:pt idx="2499">
                  <c:v>0.61541994431550417</c:v>
                </c:pt>
                <c:pt idx="2500">
                  <c:v>0.63288361125553128</c:v>
                </c:pt>
                <c:pt idx="2501">
                  <c:v>0.62610916902700886</c:v>
                </c:pt>
                <c:pt idx="2502">
                  <c:v>0.6529468471261064</c:v>
                </c:pt>
                <c:pt idx="2503">
                  <c:v>0.6498091629204199</c:v>
                </c:pt>
                <c:pt idx="2504">
                  <c:v>0.65246860478713364</c:v>
                </c:pt>
                <c:pt idx="2505">
                  <c:v>0.64678158190353974</c:v>
                </c:pt>
                <c:pt idx="2506">
                  <c:v>0.63751008649835783</c:v>
                </c:pt>
                <c:pt idx="2507">
                  <c:v>0.63402373258545797</c:v>
                </c:pt>
                <c:pt idx="2508">
                  <c:v>0.61669258213394207</c:v>
                </c:pt>
                <c:pt idx="2509">
                  <c:v>0.6125512832043537</c:v>
                </c:pt>
                <c:pt idx="2510">
                  <c:v>0.6310169614854878</c:v>
                </c:pt>
                <c:pt idx="2511">
                  <c:v>0.62510762974971001</c:v>
                </c:pt>
                <c:pt idx="2512">
                  <c:v>0.63174653056454111</c:v>
                </c:pt>
                <c:pt idx="2513">
                  <c:v>0.61155009873663424</c:v>
                </c:pt>
                <c:pt idx="2514">
                  <c:v>0.58480132858287681</c:v>
                </c:pt>
                <c:pt idx="2515">
                  <c:v>0.62409920965473487</c:v>
                </c:pt>
                <c:pt idx="2516">
                  <c:v>0.59945270241550097</c:v>
                </c:pt>
                <c:pt idx="2517">
                  <c:v>0.63447858819049185</c:v>
                </c:pt>
                <c:pt idx="2518">
                  <c:v>0.62838921050652519</c:v>
                </c:pt>
                <c:pt idx="2519">
                  <c:v>0.63763491763161495</c:v>
                </c:pt>
                <c:pt idx="2520">
                  <c:v>0.63743921799317249</c:v>
                </c:pt>
                <c:pt idx="2521">
                  <c:v>0.62748330113964224</c:v>
                </c:pt>
                <c:pt idx="2522">
                  <c:v>0.6268854814057051</c:v>
                </c:pt>
                <c:pt idx="2523">
                  <c:v>0.61052067978911606</c:v>
                </c:pt>
                <c:pt idx="2524">
                  <c:v>0.59817385689200586</c:v>
                </c:pt>
                <c:pt idx="2525">
                  <c:v>0.60342362206705158</c:v>
                </c:pt>
                <c:pt idx="2526">
                  <c:v>0.59466181962120346</c:v>
                </c:pt>
                <c:pt idx="2527">
                  <c:v>0.56145828401978937</c:v>
                </c:pt>
                <c:pt idx="2528">
                  <c:v>0.55568820494653459</c:v>
                </c:pt>
                <c:pt idx="2529">
                  <c:v>0.5545660055502557</c:v>
                </c:pt>
                <c:pt idx="2530">
                  <c:v>0.56885322963694807</c:v>
                </c:pt>
                <c:pt idx="2531">
                  <c:v>0.57919792228070199</c:v>
                </c:pt>
                <c:pt idx="2532">
                  <c:v>0.58328084794002677</c:v>
                </c:pt>
                <c:pt idx="2533">
                  <c:v>0.59254358229639115</c:v>
                </c:pt>
                <c:pt idx="2534">
                  <c:v>0.59253370326672372</c:v>
                </c:pt>
                <c:pt idx="2535">
                  <c:v>0.61036063007690045</c:v>
                </c:pt>
                <c:pt idx="2536">
                  <c:v>0.59569252594316313</c:v>
                </c:pt>
                <c:pt idx="2537">
                  <c:v>0.57227638031132599</c:v>
                </c:pt>
                <c:pt idx="2538">
                  <c:v>0.56715056146307052</c:v>
                </c:pt>
                <c:pt idx="2539">
                  <c:v>0.57283967582007045</c:v>
                </c:pt>
                <c:pt idx="2540">
                  <c:v>0.58174955291586161</c:v>
                </c:pt>
                <c:pt idx="2541">
                  <c:v>0.63527425162146334</c:v>
                </c:pt>
                <c:pt idx="2542">
                  <c:v>0.63520924832919345</c:v>
                </c:pt>
                <c:pt idx="2543">
                  <c:v>0.64139623733344941</c:v>
                </c:pt>
                <c:pt idx="2544">
                  <c:v>0.63587428286643399</c:v>
                </c:pt>
                <c:pt idx="2545">
                  <c:v>0.63800469721027908</c:v>
                </c:pt>
                <c:pt idx="2546">
                  <c:v>0.63366453611166695</c:v>
                </c:pt>
                <c:pt idx="2547">
                  <c:v>0.66229843727254345</c:v>
                </c:pt>
                <c:pt idx="2548">
                  <c:v>0.64501045850398331</c:v>
                </c:pt>
                <c:pt idx="2549">
                  <c:v>0.629195012976552</c:v>
                </c:pt>
                <c:pt idx="2550">
                  <c:v>0.6340637515876939</c:v>
                </c:pt>
                <c:pt idx="2551">
                  <c:v>0.63656781361581827</c:v>
                </c:pt>
                <c:pt idx="2552">
                  <c:v>0.67554367046820318</c:v>
                </c:pt>
                <c:pt idx="2553">
                  <c:v>0.65568365923650618</c:v>
                </c:pt>
                <c:pt idx="2554">
                  <c:v>0.6375914458689651</c:v>
                </c:pt>
                <c:pt idx="2555">
                  <c:v>0.63398989405682293</c:v>
                </c:pt>
                <c:pt idx="2556">
                  <c:v>0.63332150220208561</c:v>
                </c:pt>
                <c:pt idx="2557">
                  <c:v>0.66235760551491418</c:v>
                </c:pt>
                <c:pt idx="2558">
                  <c:v>0.6763604409121925</c:v>
                </c:pt>
                <c:pt idx="2559">
                  <c:v>0.67442375775229113</c:v>
                </c:pt>
                <c:pt idx="2560">
                  <c:v>0.66843414470913853</c:v>
                </c:pt>
                <c:pt idx="2561">
                  <c:v>0.66698018603903497</c:v>
                </c:pt>
                <c:pt idx="2562">
                  <c:v>0.65010373116858955</c:v>
                </c:pt>
                <c:pt idx="2563">
                  <c:v>0.66022324161879942</c:v>
                </c:pt>
                <c:pt idx="2564">
                  <c:v>0.67312236951821958</c:v>
                </c:pt>
                <c:pt idx="2565">
                  <c:v>0.67945878475673838</c:v>
                </c:pt>
                <c:pt idx="2566">
                  <c:v>0.67731888790415329</c:v>
                </c:pt>
                <c:pt idx="2567">
                  <c:v>0.6951395201610534</c:v>
                </c:pt>
                <c:pt idx="2568">
                  <c:v>0.69200969523911615</c:v>
                </c:pt>
                <c:pt idx="2569">
                  <c:v>0.69256422807054097</c:v>
                </c:pt>
                <c:pt idx="2570">
                  <c:v>0.69225391984760098</c:v>
                </c:pt>
                <c:pt idx="2571">
                  <c:v>0.69603302254620836</c:v>
                </c:pt>
                <c:pt idx="2572">
                  <c:v>0.73236652060588936</c:v>
                </c:pt>
                <c:pt idx="2573">
                  <c:v>0.71992208714222428</c:v>
                </c:pt>
                <c:pt idx="2574">
                  <c:v>0.72366000433289557</c:v>
                </c:pt>
                <c:pt idx="2575">
                  <c:v>0.72196983074096543</c:v>
                </c:pt>
                <c:pt idx="2576">
                  <c:v>0.71367262612370108</c:v>
                </c:pt>
                <c:pt idx="2577">
                  <c:v>0.72741271272234131</c:v>
                </c:pt>
                <c:pt idx="2578">
                  <c:v>0.72849529382640787</c:v>
                </c:pt>
                <c:pt idx="2579">
                  <c:v>0.72998942614320239</c:v>
                </c:pt>
                <c:pt idx="2580">
                  <c:v>0.70215688454190794</c:v>
                </c:pt>
                <c:pt idx="2581">
                  <c:v>0.70850993683314067</c:v>
                </c:pt>
                <c:pt idx="2582">
                  <c:v>0.71845659366597781</c:v>
                </c:pt>
                <c:pt idx="2583">
                  <c:v>0.67967013789220643</c:v>
                </c:pt>
                <c:pt idx="2584">
                  <c:v>0.68409090520155591</c:v>
                </c:pt>
                <c:pt idx="2585">
                  <c:v>0.68850736027572468</c:v>
                </c:pt>
                <c:pt idx="2586">
                  <c:v>0.69044977011100739</c:v>
                </c:pt>
                <c:pt idx="2587">
                  <c:v>0.68899519656163954</c:v>
                </c:pt>
                <c:pt idx="2588">
                  <c:v>0.69649059019591053</c:v>
                </c:pt>
                <c:pt idx="2589">
                  <c:v>0.68973419295841043</c:v>
                </c:pt>
                <c:pt idx="2590">
                  <c:v>0.69765886072984362</c:v>
                </c:pt>
                <c:pt idx="2591">
                  <c:v>0.69076052934656174</c:v>
                </c:pt>
                <c:pt idx="2592">
                  <c:v>0.68734118860713966</c:v>
                </c:pt>
                <c:pt idx="2593">
                  <c:v>0.64651137304533979</c:v>
                </c:pt>
                <c:pt idx="2594">
                  <c:v>0.64444700434668034</c:v>
                </c:pt>
                <c:pt idx="2595">
                  <c:v>0.65514002762336732</c:v>
                </c:pt>
                <c:pt idx="2596">
                  <c:v>0.67730003249392257</c:v>
                </c:pt>
                <c:pt idx="2597">
                  <c:v>0.67862238597097568</c:v>
                </c:pt>
                <c:pt idx="2598">
                  <c:v>0.68852591896351911</c:v>
                </c:pt>
                <c:pt idx="2599">
                  <c:v>0.6885846368785159</c:v>
                </c:pt>
                <c:pt idx="2600">
                  <c:v>0.68985096568213022</c:v>
                </c:pt>
                <c:pt idx="2601">
                  <c:v>0.68080279725724968</c:v>
                </c:pt>
                <c:pt idx="2602">
                  <c:v>0.67745240024348252</c:v>
                </c:pt>
                <c:pt idx="2603">
                  <c:v>0.680001433886819</c:v>
                </c:pt>
                <c:pt idx="2604">
                  <c:v>0.68487977589462545</c:v>
                </c:pt>
                <c:pt idx="2605">
                  <c:v>0.69227745009217301</c:v>
                </c:pt>
                <c:pt idx="2606">
                  <c:v>0.71066627350191625</c:v>
                </c:pt>
                <c:pt idx="2607">
                  <c:v>0.71536826273234</c:v>
                </c:pt>
                <c:pt idx="2608">
                  <c:v>0.71226357196796952</c:v>
                </c:pt>
                <c:pt idx="2609">
                  <c:v>0.69679813038712257</c:v>
                </c:pt>
                <c:pt idx="2610">
                  <c:v>0.68631774093134668</c:v>
                </c:pt>
                <c:pt idx="2611">
                  <c:v>0.66272101895383928</c:v>
                </c:pt>
                <c:pt idx="2612">
                  <c:v>0.64766791756744968</c:v>
                </c:pt>
                <c:pt idx="2613">
                  <c:v>0.64205757652851714</c:v>
                </c:pt>
                <c:pt idx="2614">
                  <c:v>0.63226568116776627</c:v>
                </c:pt>
                <c:pt idx="2615">
                  <c:v>0.63339756642918632</c:v>
                </c:pt>
                <c:pt idx="2616">
                  <c:v>0.65003528032496916</c:v>
                </c:pt>
                <c:pt idx="2617">
                  <c:v>0.65283149531785878</c:v>
                </c:pt>
                <c:pt idx="2618">
                  <c:v>0.65563420780044857</c:v>
                </c:pt>
                <c:pt idx="2619">
                  <c:v>0.65664618178472556</c:v>
                </c:pt>
                <c:pt idx="2620">
                  <c:v>0.67401221542150802</c:v>
                </c:pt>
                <c:pt idx="2621">
                  <c:v>0.66957521403495823</c:v>
                </c:pt>
                <c:pt idx="2622">
                  <c:v>0.68664049397775861</c:v>
                </c:pt>
                <c:pt idx="2623">
                  <c:v>0.69530118882340963</c:v>
                </c:pt>
                <c:pt idx="2624">
                  <c:v>0.71162661016243789</c:v>
                </c:pt>
                <c:pt idx="2625">
                  <c:v>0.71806514177023706</c:v>
                </c:pt>
                <c:pt idx="2626">
                  <c:v>0.72904214142847268</c:v>
                </c:pt>
                <c:pt idx="2627">
                  <c:v>0.75493595754933185</c:v>
                </c:pt>
                <c:pt idx="2628">
                  <c:v>0.77269589479661105</c:v>
                </c:pt>
                <c:pt idx="2629">
                  <c:v>0.75988878476712551</c:v>
                </c:pt>
                <c:pt idx="2630">
                  <c:v>0.75706760030948939</c:v>
                </c:pt>
                <c:pt idx="2631">
                  <c:v>0.74984019492031606</c:v>
                </c:pt>
                <c:pt idx="2632">
                  <c:v>0.74161418916242206</c:v>
                </c:pt>
                <c:pt idx="2633">
                  <c:v>0.75793983851060553</c:v>
                </c:pt>
                <c:pt idx="2634">
                  <c:v>0.73779857464271215</c:v>
                </c:pt>
                <c:pt idx="2635">
                  <c:v>0.71973361136650094</c:v>
                </c:pt>
                <c:pt idx="2636">
                  <c:v>0.72964709953427076</c:v>
                </c:pt>
                <c:pt idx="2637">
                  <c:v>0.72672211678507559</c:v>
                </c:pt>
                <c:pt idx="2638">
                  <c:v>0.71876725757167959</c:v>
                </c:pt>
                <c:pt idx="2639">
                  <c:v>0.7189172622522475</c:v>
                </c:pt>
                <c:pt idx="2640">
                  <c:v>0.71558380925305953</c:v>
                </c:pt>
                <c:pt idx="2641">
                  <c:v>0.7297777743213264</c:v>
                </c:pt>
                <c:pt idx="2642">
                  <c:v>0.7413793263040217</c:v>
                </c:pt>
                <c:pt idx="2643">
                  <c:v>0.7474267476264842</c:v>
                </c:pt>
                <c:pt idx="2644">
                  <c:v>0.7386302449772908</c:v>
                </c:pt>
                <c:pt idx="2645">
                  <c:v>0.7571546267272572</c:v>
                </c:pt>
                <c:pt idx="2646">
                  <c:v>0.77438268322027337</c:v>
                </c:pt>
                <c:pt idx="2647">
                  <c:v>0.77293878248539716</c:v>
                </c:pt>
                <c:pt idx="2648">
                  <c:v>0.78565146452004109</c:v>
                </c:pt>
                <c:pt idx="2649">
                  <c:v>0.78589586469628747</c:v>
                </c:pt>
                <c:pt idx="2650">
                  <c:v>0.79579023561509432</c:v>
                </c:pt>
                <c:pt idx="2651">
                  <c:v>0.80770735933635374</c:v>
                </c:pt>
                <c:pt idx="2652">
                  <c:v>0.81189438479071396</c:v>
                </c:pt>
                <c:pt idx="2653">
                  <c:v>0.7959761234709879</c:v>
                </c:pt>
                <c:pt idx="2654">
                  <c:v>0.7999303333212614</c:v>
                </c:pt>
                <c:pt idx="2655">
                  <c:v>0.7886032768862532</c:v>
                </c:pt>
                <c:pt idx="2656">
                  <c:v>0.78748607617878785</c:v>
                </c:pt>
                <c:pt idx="2657">
                  <c:v>0.81104762018736554</c:v>
                </c:pt>
                <c:pt idx="2658">
                  <c:v>0.79228559138636478</c:v>
                </c:pt>
                <c:pt idx="2659">
                  <c:v>0.78700441863858306</c:v>
                </c:pt>
                <c:pt idx="2660">
                  <c:v>0.78061720280658264</c:v>
                </c:pt>
                <c:pt idx="2661">
                  <c:v>0.79181638813407607</c:v>
                </c:pt>
                <c:pt idx="2662">
                  <c:v>0.76971224652040093</c:v>
                </c:pt>
                <c:pt idx="2663">
                  <c:v>0.7648129683468905</c:v>
                </c:pt>
                <c:pt idx="2664">
                  <c:v>0.76464717839473284</c:v>
                </c:pt>
                <c:pt idx="2665">
                  <c:v>0.77575337853856874</c:v>
                </c:pt>
                <c:pt idx="2666">
                  <c:v>0.77864142121813507</c:v>
                </c:pt>
                <c:pt idx="2667">
                  <c:v>0.78998585767378493</c:v>
                </c:pt>
                <c:pt idx="2668">
                  <c:v>0.77500420442870888</c:v>
                </c:pt>
                <c:pt idx="2669">
                  <c:v>0.77706201283685927</c:v>
                </c:pt>
                <c:pt idx="2670">
                  <c:v>0.77040123648718584</c:v>
                </c:pt>
                <c:pt idx="2671">
                  <c:v>0.76023272736711889</c:v>
                </c:pt>
                <c:pt idx="2672">
                  <c:v>0.77262240536777427</c:v>
                </c:pt>
                <c:pt idx="2673">
                  <c:v>0.82585434713838068</c:v>
                </c:pt>
                <c:pt idx="2674">
                  <c:v>0.82934088323818045</c:v>
                </c:pt>
                <c:pt idx="2675">
                  <c:v>0.83132314356196302</c:v>
                </c:pt>
                <c:pt idx="2676">
                  <c:v>0.80664854493828053</c:v>
                </c:pt>
                <c:pt idx="2677">
                  <c:v>0.79577263245735941</c:v>
                </c:pt>
                <c:pt idx="2678">
                  <c:v>0.77328219727534031</c:v>
                </c:pt>
                <c:pt idx="2679">
                  <c:v>0.76553601844404917</c:v>
                </c:pt>
                <c:pt idx="2680">
                  <c:v>0.7695508361162815</c:v>
                </c:pt>
                <c:pt idx="2681">
                  <c:v>0.76867994882967294</c:v>
                </c:pt>
                <c:pt idx="2682">
                  <c:v>0.76017465552755048</c:v>
                </c:pt>
                <c:pt idx="2683">
                  <c:v>0.75762069927365205</c:v>
                </c:pt>
                <c:pt idx="2684">
                  <c:v>0.74763344737651871</c:v>
                </c:pt>
                <c:pt idx="2685">
                  <c:v>0.75976328212485955</c:v>
                </c:pt>
                <c:pt idx="2686">
                  <c:v>0.7782203149208119</c:v>
                </c:pt>
                <c:pt idx="2687">
                  <c:v>0.79842275669710072</c:v>
                </c:pt>
                <c:pt idx="2688">
                  <c:v>0.79838060455159654</c:v>
                </c:pt>
                <c:pt idx="2689">
                  <c:v>0.80750112695714971</c:v>
                </c:pt>
                <c:pt idx="2690">
                  <c:v>0.81696008516220431</c:v>
                </c:pt>
                <c:pt idx="2691">
                  <c:v>0.81767929399066319</c:v>
                </c:pt>
                <c:pt idx="2692">
                  <c:v>0.82051550019001318</c:v>
                </c:pt>
                <c:pt idx="2693">
                  <c:v>0.83886270681827346</c:v>
                </c:pt>
                <c:pt idx="2694">
                  <c:v>0.83273785249776489</c:v>
                </c:pt>
                <c:pt idx="2695">
                  <c:v>0.8137936020523644</c:v>
                </c:pt>
                <c:pt idx="2696">
                  <c:v>0.71290953522617528</c:v>
                </c:pt>
                <c:pt idx="2697">
                  <c:v>0.67248853526130858</c:v>
                </c:pt>
                <c:pt idx="2698">
                  <c:v>0.68203437538054434</c:v>
                </c:pt>
                <c:pt idx="2699">
                  <c:v>0.67925891066644728</c:v>
                </c:pt>
                <c:pt idx="2700">
                  <c:v>0.67861622993431736</c:v>
                </c:pt>
                <c:pt idx="2701">
                  <c:v>0.67643212783939199</c:v>
                </c:pt>
                <c:pt idx="2702">
                  <c:v>0.70029046535414985</c:v>
                </c:pt>
                <c:pt idx="2703">
                  <c:v>0.69296648369201963</c:v>
                </c:pt>
                <c:pt idx="2704">
                  <c:v>0.68653682203164546</c:v>
                </c:pt>
                <c:pt idx="2705">
                  <c:v>0.67973365989668588</c:v>
                </c:pt>
                <c:pt idx="2706">
                  <c:v>0.69706574375029728</c:v>
                </c:pt>
                <c:pt idx="2707">
                  <c:v>0.68287305320971858</c:v>
                </c:pt>
                <c:pt idx="2708">
                  <c:v>0.68162418884064235</c:v>
                </c:pt>
                <c:pt idx="2709">
                  <c:v>0.67725890695278035</c:v>
                </c:pt>
                <c:pt idx="2710">
                  <c:v>0.68219119513062987</c:v>
                </c:pt>
                <c:pt idx="2711">
                  <c:v>0.69078713804656078</c:v>
                </c:pt>
                <c:pt idx="2712">
                  <c:v>0.7104907048634812</c:v>
                </c:pt>
                <c:pt idx="2713">
                  <c:v>0.71921626801764693</c:v>
                </c:pt>
                <c:pt idx="2714">
                  <c:v>0.71584459293772118</c:v>
                </c:pt>
                <c:pt idx="2715">
                  <c:v>0.7146213208328106</c:v>
                </c:pt>
                <c:pt idx="2716">
                  <c:v>0.71267536413070576</c:v>
                </c:pt>
                <c:pt idx="2717">
                  <c:v>0.73866144331673156</c:v>
                </c:pt>
                <c:pt idx="2718">
                  <c:v>0.71531939695187041</c:v>
                </c:pt>
                <c:pt idx="2719">
                  <c:v>0.70787948795275846</c:v>
                </c:pt>
                <c:pt idx="2720">
                  <c:v>0.708078450837899</c:v>
                </c:pt>
                <c:pt idx="2721">
                  <c:v>0.68799931282448679</c:v>
                </c:pt>
                <c:pt idx="2722">
                  <c:v>0.74419381622401493</c:v>
                </c:pt>
                <c:pt idx="2723">
                  <c:v>0.70832486684487717</c:v>
                </c:pt>
                <c:pt idx="2724">
                  <c:v>0.67316114226163948</c:v>
                </c:pt>
                <c:pt idx="2725">
                  <c:v>0.66161031339174481</c:v>
                </c:pt>
                <c:pt idx="2726">
                  <c:v>0.65548493641076255</c:v>
                </c:pt>
                <c:pt idx="2727">
                  <c:v>0.66962634616456518</c:v>
                </c:pt>
                <c:pt idx="2728">
                  <c:v>0.67355043101456835</c:v>
                </c:pt>
                <c:pt idx="2729">
                  <c:v>0.67681651096881235</c:v>
                </c:pt>
                <c:pt idx="2730">
                  <c:v>0.67490725151984421</c:v>
                </c:pt>
                <c:pt idx="2731">
                  <c:v>0.66948254476801083</c:v>
                </c:pt>
                <c:pt idx="2732">
                  <c:v>0.69392235135655622</c:v>
                </c:pt>
                <c:pt idx="2733">
                  <c:v>0.60096964207302983</c:v>
                </c:pt>
                <c:pt idx="2734">
                  <c:v>0.60072227181078619</c:v>
                </c:pt>
                <c:pt idx="2735">
                  <c:v>0.63046121902725083</c:v>
                </c:pt>
                <c:pt idx="2736">
                  <c:v>0.65729272301662867</c:v>
                </c:pt>
                <c:pt idx="2737">
                  <c:v>0.68509583387107897</c:v>
                </c:pt>
                <c:pt idx="2738">
                  <c:v>0.70106915214130605</c:v>
                </c:pt>
                <c:pt idx="2739">
                  <c:v>0.69260654551139478</c:v>
                </c:pt>
                <c:pt idx="2740">
                  <c:v>0.70214135172271963</c:v>
                </c:pt>
                <c:pt idx="2741">
                  <c:v>0.6961489547160522</c:v>
                </c:pt>
                <c:pt idx="2742">
                  <c:v>0.70055858473886179</c:v>
                </c:pt>
                <c:pt idx="2743">
                  <c:v>0.68371317205913229</c:v>
                </c:pt>
                <c:pt idx="2744">
                  <c:v>0.68995862765631044</c:v>
                </c:pt>
                <c:pt idx="2745">
                  <c:v>0.71260370794528272</c:v>
                </c:pt>
                <c:pt idx="2746">
                  <c:v>0.72064668506822449</c:v>
                </c:pt>
                <c:pt idx="2747">
                  <c:v>0.73918393658996517</c:v>
                </c:pt>
                <c:pt idx="2748">
                  <c:v>0.70626431336776263</c:v>
                </c:pt>
                <c:pt idx="2749">
                  <c:v>0.62318986516663677</c:v>
                </c:pt>
                <c:pt idx="2750">
                  <c:v>0.64547102118902477</c:v>
                </c:pt>
                <c:pt idx="2751">
                  <c:v>0.65657016283023328</c:v>
                </c:pt>
                <c:pt idx="2752">
                  <c:v>0.65975539826675</c:v>
                </c:pt>
                <c:pt idx="2753">
                  <c:v>0.66334991191031456</c:v>
                </c:pt>
                <c:pt idx="2754">
                  <c:v>0.66688549124848528</c:v>
                </c:pt>
                <c:pt idx="2755">
                  <c:v>0.67228346321542676</c:v>
                </c:pt>
                <c:pt idx="2756">
                  <c:v>0.68194418843518345</c:v>
                </c:pt>
                <c:pt idx="2757">
                  <c:v>0.69452589090729033</c:v>
                </c:pt>
                <c:pt idx="2758">
                  <c:v>0.73291268896717721</c:v>
                </c:pt>
                <c:pt idx="2759">
                  <c:v>0.70950098946301743</c:v>
                </c:pt>
                <c:pt idx="2760">
                  <c:v>0.70821155387394863</c:v>
                </c:pt>
                <c:pt idx="2761">
                  <c:v>0.70844161493621194</c:v>
                </c:pt>
                <c:pt idx="2762">
                  <c:v>0.69596433580034234</c:v>
                </c:pt>
                <c:pt idx="2763">
                  <c:v>0.69755638665170461</c:v>
                </c:pt>
                <c:pt idx="2764">
                  <c:v>0.68898082459558607</c:v>
                </c:pt>
                <c:pt idx="2765">
                  <c:v>0.67643953172252269</c:v>
                </c:pt>
                <c:pt idx="2766">
                  <c:v>0.66421516238300082</c:v>
                </c:pt>
                <c:pt idx="2767">
                  <c:v>0.66432981434654148</c:v>
                </c:pt>
                <c:pt idx="2768">
                  <c:v>0.64635371843524114</c:v>
                </c:pt>
                <c:pt idx="2769">
                  <c:v>0.65230598683033114</c:v>
                </c:pt>
                <c:pt idx="2770">
                  <c:v>0.66482825060288464</c:v>
                </c:pt>
                <c:pt idx="2771">
                  <c:v>0.65993061530889263</c:v>
                </c:pt>
                <c:pt idx="2772">
                  <c:v>0.66370372985634185</c:v>
                </c:pt>
                <c:pt idx="2773">
                  <c:v>0.67065697441196903</c:v>
                </c:pt>
                <c:pt idx="2774">
                  <c:v>0.68157577265883917</c:v>
                </c:pt>
                <c:pt idx="2775">
                  <c:v>0.65829276064117292</c:v>
                </c:pt>
                <c:pt idx="2776">
                  <c:v>0.64876215928346148</c:v>
                </c:pt>
                <c:pt idx="2777">
                  <c:v>0.65692830894117527</c:v>
                </c:pt>
                <c:pt idx="2778">
                  <c:v>0.67012197224723624</c:v>
                </c:pt>
                <c:pt idx="2779">
                  <c:v>0.6398414252727439</c:v>
                </c:pt>
                <c:pt idx="2780">
                  <c:v>0.64433775272020666</c:v>
                </c:pt>
                <c:pt idx="2781">
                  <c:v>0.65659458799542147</c:v>
                </c:pt>
                <c:pt idx="2782">
                  <c:v>0.65464441291598874</c:v>
                </c:pt>
                <c:pt idx="2783">
                  <c:v>0.68129961019514307</c:v>
                </c:pt>
                <c:pt idx="2784">
                  <c:v>0.67271315180519842</c:v>
                </c:pt>
                <c:pt idx="2785">
                  <c:v>0.69117260979728257</c:v>
                </c:pt>
                <c:pt idx="2786">
                  <c:v>0.69878557047185252</c:v>
                </c:pt>
                <c:pt idx="2787">
                  <c:v>0.68745102050029216</c:v>
                </c:pt>
                <c:pt idx="2788">
                  <c:v>0.64803345080731778</c:v>
                </c:pt>
                <c:pt idx="2789">
                  <c:v>0.61983554709579414</c:v>
                </c:pt>
                <c:pt idx="2790">
                  <c:v>0.61117266714520757</c:v>
                </c:pt>
                <c:pt idx="2791">
                  <c:v>0.60545367155189855</c:v>
                </c:pt>
                <c:pt idx="2792">
                  <c:v>0.61417800456199656</c:v>
                </c:pt>
                <c:pt idx="2793">
                  <c:v>0.61880519415376956</c:v>
                </c:pt>
                <c:pt idx="2794">
                  <c:v>0.61770693209818994</c:v>
                </c:pt>
                <c:pt idx="2795">
                  <c:v>0.61511951650167462</c:v>
                </c:pt>
                <c:pt idx="2796">
                  <c:v>0.62172948060135824</c:v>
                </c:pt>
                <c:pt idx="2797">
                  <c:v>0.60442601746754088</c:v>
                </c:pt>
                <c:pt idx="2798">
                  <c:v>0.61627836119716961</c:v>
                </c:pt>
                <c:pt idx="2799">
                  <c:v>0.59606171325418444</c:v>
                </c:pt>
                <c:pt idx="2800">
                  <c:v>0.60247672241851302</c:v>
                </c:pt>
                <c:pt idx="2801">
                  <c:v>0.62384168905845272</c:v>
                </c:pt>
                <c:pt idx="2802">
                  <c:v>0.6246432770396334</c:v>
                </c:pt>
                <c:pt idx="2803">
                  <c:v>0.63384992743917723</c:v>
                </c:pt>
                <c:pt idx="2804">
                  <c:v>0.62672864026108921</c:v>
                </c:pt>
                <c:pt idx="2805">
                  <c:v>0.60881672682985422</c:v>
                </c:pt>
                <c:pt idx="2806">
                  <c:v>0.62045062250414951</c:v>
                </c:pt>
                <c:pt idx="2807">
                  <c:v>0.63810167880691593</c:v>
                </c:pt>
                <c:pt idx="2808">
                  <c:v>0.64755056759390484</c:v>
                </c:pt>
                <c:pt idx="2809">
                  <c:v>0.63786851806044487</c:v>
                </c:pt>
                <c:pt idx="2810">
                  <c:v>0.64552382945163034</c:v>
                </c:pt>
                <c:pt idx="2811">
                  <c:v>0.64595897996652774</c:v>
                </c:pt>
                <c:pt idx="2812">
                  <c:v>0.64093418623122445</c:v>
                </c:pt>
                <c:pt idx="2813">
                  <c:v>0.63335163968969743</c:v>
                </c:pt>
                <c:pt idx="2814">
                  <c:v>0.64109375661596446</c:v>
                </c:pt>
                <c:pt idx="2815">
                  <c:v>0.63812892787804909</c:v>
                </c:pt>
                <c:pt idx="2816">
                  <c:v>0.65307990159793183</c:v>
                </c:pt>
                <c:pt idx="2817">
                  <c:v>0.71601084303269213</c:v>
                </c:pt>
                <c:pt idx="2818">
                  <c:v>0.7040409578516803</c:v>
                </c:pt>
                <c:pt idx="2819">
                  <c:v>0.7017268098882613</c:v>
                </c:pt>
                <c:pt idx="2820">
                  <c:v>0.70802541551849896</c:v>
                </c:pt>
                <c:pt idx="2821">
                  <c:v>0.70241811585039571</c:v>
                </c:pt>
                <c:pt idx="2822">
                  <c:v>0.71737567093679488</c:v>
                </c:pt>
                <c:pt idx="2823">
                  <c:v>0.70687505584076171</c:v>
                </c:pt>
                <c:pt idx="2824">
                  <c:v>0.69883376941516273</c:v>
                </c:pt>
                <c:pt idx="2825">
                  <c:v>0.70572655169189968</c:v>
                </c:pt>
                <c:pt idx="2826">
                  <c:v>0.68841662912107571</c:v>
                </c:pt>
                <c:pt idx="2827">
                  <c:v>0.69542797609474682</c:v>
                </c:pt>
                <c:pt idx="2828">
                  <c:v>0.65207607876877693</c:v>
                </c:pt>
                <c:pt idx="2829">
                  <c:v>0.66473519792878388</c:v>
                </c:pt>
                <c:pt idx="2830">
                  <c:v>0.67094434952624693</c:v>
                </c:pt>
                <c:pt idx="2831">
                  <c:v>0.69693118917429986</c:v>
                </c:pt>
                <c:pt idx="2832">
                  <c:v>0.63319681360939828</c:v>
                </c:pt>
                <c:pt idx="2833">
                  <c:v>0.61512733122695062</c:v>
                </c:pt>
                <c:pt idx="2834">
                  <c:v>0.61449791371480167</c:v>
                </c:pt>
                <c:pt idx="2835">
                  <c:v>0.61449791371480167</c:v>
                </c:pt>
                <c:pt idx="2836">
                  <c:v>0.65950313417811357</c:v>
                </c:pt>
                <c:pt idx="2837">
                  <c:v>0.65040917602742865</c:v>
                </c:pt>
                <c:pt idx="2838">
                  <c:v>0.65890685047419428</c:v>
                </c:pt>
                <c:pt idx="2839">
                  <c:v>0.67731448209729728</c:v>
                </c:pt>
                <c:pt idx="2840">
                  <c:v>0.66392889264435784</c:v>
                </c:pt>
                <c:pt idx="2841">
                  <c:v>0.63881832089390367</c:v>
                </c:pt>
                <c:pt idx="2842">
                  <c:v>0.64945905101577095</c:v>
                </c:pt>
                <c:pt idx="2843">
                  <c:v>0.62899995921694951</c:v>
                </c:pt>
                <c:pt idx="2844">
                  <c:v>0.64113348283535243</c:v>
                </c:pt>
                <c:pt idx="2845">
                  <c:v>0.63794147056444939</c:v>
                </c:pt>
                <c:pt idx="2846">
                  <c:v>0.60749221210770665</c:v>
                </c:pt>
                <c:pt idx="2847">
                  <c:v>0.61858207458891035</c:v>
                </c:pt>
                <c:pt idx="2848">
                  <c:v>0.60763227319220225</c:v>
                </c:pt>
                <c:pt idx="2849">
                  <c:v>0.61577324978647463</c:v>
                </c:pt>
                <c:pt idx="2850">
                  <c:v>0.60134871788406397</c:v>
                </c:pt>
                <c:pt idx="2851">
                  <c:v>0.58537319257025755</c:v>
                </c:pt>
                <c:pt idx="2852">
                  <c:v>0.577833662925619</c:v>
                </c:pt>
                <c:pt idx="2853">
                  <c:v>0.57416369084135288</c:v>
                </c:pt>
                <c:pt idx="2854">
                  <c:v>0.57430131822342867</c:v>
                </c:pt>
                <c:pt idx="2855">
                  <c:v>0.59230522483357673</c:v>
                </c:pt>
                <c:pt idx="2856">
                  <c:v>0.58500199726745372</c:v>
                </c:pt>
                <c:pt idx="2857">
                  <c:v>0.58630487569521295</c:v>
                </c:pt>
                <c:pt idx="2858">
                  <c:v>0.56816453462062799</c:v>
                </c:pt>
                <c:pt idx="2859">
                  <c:v>0.55140231656600902</c:v>
                </c:pt>
                <c:pt idx="2860">
                  <c:v>0.57758554137685603</c:v>
                </c:pt>
                <c:pt idx="2861">
                  <c:v>0.60102837721414304</c:v>
                </c:pt>
                <c:pt idx="2862">
                  <c:v>0.61430382411576601</c:v>
                </c:pt>
                <c:pt idx="2863">
                  <c:v>0.61843594661065304</c:v>
                </c:pt>
                <c:pt idx="2864">
                  <c:v>0.61988808992236799</c:v>
                </c:pt>
                <c:pt idx="2865">
                  <c:v>0.60159462048823198</c:v>
                </c:pt>
                <c:pt idx="2866">
                  <c:v>0.60499979883359101</c:v>
                </c:pt>
                <c:pt idx="2867">
                  <c:v>0.60757540340938632</c:v>
                </c:pt>
                <c:pt idx="2868">
                  <c:v>0.60757540340938632</c:v>
                </c:pt>
                <c:pt idx="2869">
                  <c:v>0.5965067693104843</c:v>
                </c:pt>
                <c:pt idx="2870">
                  <c:v>0.62274377886107302</c:v>
                </c:pt>
                <c:pt idx="2871">
                  <c:v>0.61838283338790001</c:v>
                </c:pt>
                <c:pt idx="2872">
                  <c:v>0.63123599261561603</c:v>
                </c:pt>
                <c:pt idx="2873">
                  <c:v>0.64493093169003624</c:v>
                </c:pt>
                <c:pt idx="2874">
                  <c:v>0.64573140695194819</c:v>
                </c:pt>
                <c:pt idx="2875">
                  <c:v>0.6542112189934628</c:v>
                </c:pt>
                <c:pt idx="2876">
                  <c:v>0.65011773380188764</c:v>
                </c:pt>
                <c:pt idx="2877">
                  <c:v>0.63325337941428606</c:v>
                </c:pt>
                <c:pt idx="2878">
                  <c:v>0.63943124297727505</c:v>
                </c:pt>
                <c:pt idx="2879">
                  <c:v>0.64170441991442595</c:v>
                </c:pt>
                <c:pt idx="2880">
                  <c:v>0.63863664770343997</c:v>
                </c:pt>
                <c:pt idx="2881">
                  <c:v>0.63673994354867802</c:v>
                </c:pt>
                <c:pt idx="2882">
                  <c:v>0.62277946889969804</c:v>
                </c:pt>
                <c:pt idx="2883">
                  <c:v>0.61689660540788205</c:v>
                </c:pt>
                <c:pt idx="2884">
                  <c:v>0.61027975166213799</c:v>
                </c:pt>
                <c:pt idx="2885">
                  <c:v>0.61783563865836399</c:v>
                </c:pt>
                <c:pt idx="2886">
                  <c:v>0.61783563865836399</c:v>
                </c:pt>
                <c:pt idx="2887">
                  <c:v>0.63985931898413595</c:v>
                </c:pt>
                <c:pt idx="2888">
                  <c:v>0.62369787039334301</c:v>
                </c:pt>
                <c:pt idx="2889">
                  <c:v>0.62297073195928199</c:v>
                </c:pt>
                <c:pt idx="2890">
                  <c:v>0.59121724199774095</c:v>
                </c:pt>
                <c:pt idx="2891">
                  <c:v>0.59892302141976905</c:v>
                </c:pt>
                <c:pt idx="2892">
                  <c:v>0.63447962518547296</c:v>
                </c:pt>
                <c:pt idx="2893">
                  <c:v>0.64739479856195903</c:v>
                </c:pt>
                <c:pt idx="2894">
                  <c:v>0.64515890118707497</c:v>
                </c:pt>
                <c:pt idx="2895">
                  <c:v>0.64234346478186799</c:v>
                </c:pt>
                <c:pt idx="2896">
                  <c:v>0.64211068237963298</c:v>
                </c:pt>
                <c:pt idx="2897">
                  <c:v>0.67312902961131804</c:v>
                </c:pt>
                <c:pt idx="2898">
                  <c:v>0.647327422571087</c:v>
                </c:pt>
                <c:pt idx="2899">
                  <c:v>0.63496560713515704</c:v>
                </c:pt>
                <c:pt idx="2900">
                  <c:v>0.64469059993969302</c:v>
                </c:pt>
                <c:pt idx="2901">
                  <c:v>0.65472909918901101</c:v>
                </c:pt>
                <c:pt idx="2902">
                  <c:v>0.65163199625401902</c:v>
                </c:pt>
                <c:pt idx="2903">
                  <c:v>0.66011652134062904</c:v>
                </c:pt>
                <c:pt idx="2904">
                  <c:v>0.65149287355709196</c:v>
                </c:pt>
                <c:pt idx="2905">
                  <c:v>0.64102447240766003</c:v>
                </c:pt>
                <c:pt idx="2906">
                  <c:v>0.66469259546145398</c:v>
                </c:pt>
                <c:pt idx="2907">
                  <c:v>0.66862775305867606</c:v>
                </c:pt>
                <c:pt idx="2908">
                  <c:v>0.67384150825040001</c:v>
                </c:pt>
                <c:pt idx="2909">
                  <c:v>0.68338642686718198</c:v>
                </c:pt>
                <c:pt idx="2910">
                  <c:v>0.68423616093206296</c:v>
                </c:pt>
                <c:pt idx="2911">
                  <c:v>0.66910718068008501</c:v>
                </c:pt>
                <c:pt idx="2912">
                  <c:v>0.66946690614305404</c:v>
                </c:pt>
                <c:pt idx="2913">
                  <c:v>0.66969723935511405</c:v>
                </c:pt>
                <c:pt idx="2914">
                  <c:v>0.69747106937126002</c:v>
                </c:pt>
                <c:pt idx="2915">
                  <c:v>0.70806819689765299</c:v>
                </c:pt>
                <c:pt idx="2916">
                  <c:v>0.70995845336968799</c:v>
                </c:pt>
                <c:pt idx="2917">
                  <c:v>0.71457820556336904</c:v>
                </c:pt>
                <c:pt idx="2918">
                  <c:v>0.71331461759367398</c:v>
                </c:pt>
                <c:pt idx="2919">
                  <c:v>0.70501898440529598</c:v>
                </c:pt>
                <c:pt idx="2920">
                  <c:v>0.71452703586891797</c:v>
                </c:pt>
                <c:pt idx="2921">
                  <c:v>0.71511258593017701</c:v>
                </c:pt>
                <c:pt idx="2922">
                  <c:v>0.73921399601757998</c:v>
                </c:pt>
                <c:pt idx="2923">
                  <c:v>0.74284619965310095</c:v>
                </c:pt>
                <c:pt idx="2924">
                  <c:v>0.74018341352986405</c:v>
                </c:pt>
                <c:pt idx="2925">
                  <c:v>0.73353813092992604</c:v>
                </c:pt>
                <c:pt idx="2926">
                  <c:v>0.70922615195516103</c:v>
                </c:pt>
                <c:pt idx="2927">
                  <c:v>0.73759201623911663</c:v>
                </c:pt>
                <c:pt idx="2928">
                  <c:v>0.72000717919433699</c:v>
                </c:pt>
                <c:pt idx="2929">
                  <c:v>0.703281616098136</c:v>
                </c:pt>
                <c:pt idx="2930">
                  <c:v>0.69976013588568198</c:v>
                </c:pt>
                <c:pt idx="2931">
                  <c:v>0.70126426803273101</c:v>
                </c:pt>
                <c:pt idx="2932">
                  <c:v>0.69142462853097097</c:v>
                </c:pt>
                <c:pt idx="2933">
                  <c:v>0.69161698225304302</c:v>
                </c:pt>
                <c:pt idx="2934">
                  <c:v>0.70480460773411302</c:v>
                </c:pt>
                <c:pt idx="2935">
                  <c:v>0.69968026926884197</c:v>
                </c:pt>
                <c:pt idx="2936">
                  <c:v>0.69764022140001403</c:v>
                </c:pt>
                <c:pt idx="2937">
                  <c:v>0.695512149838174</c:v>
                </c:pt>
                <c:pt idx="2938">
                  <c:v>0.68996091110008195</c:v>
                </c:pt>
                <c:pt idx="2939">
                  <c:v>0.68333681398081503</c:v>
                </c:pt>
                <c:pt idx="2940">
                  <c:v>0.68879628214983502</c:v>
                </c:pt>
                <c:pt idx="2941">
                  <c:v>0.67550488838874001</c:v>
                </c:pt>
                <c:pt idx="2942">
                  <c:v>0.67743221908153906</c:v>
                </c:pt>
                <c:pt idx="2943">
                  <c:v>0.679342544605684</c:v>
                </c:pt>
                <c:pt idx="2944">
                  <c:v>0.72626510852249804</c:v>
                </c:pt>
                <c:pt idx="2945">
                  <c:v>0.75459117728040803</c:v>
                </c:pt>
                <c:pt idx="2946">
                  <c:v>0.76245403568923098</c:v>
                </c:pt>
                <c:pt idx="2947">
                  <c:v>0.75890219587586105</c:v>
                </c:pt>
                <c:pt idx="2948">
                  <c:v>0.75562002088844804</c:v>
                </c:pt>
                <c:pt idx="2949">
                  <c:v>0.78101472210678002</c:v>
                </c:pt>
                <c:pt idx="2950">
                  <c:v>0.80701721775684598</c:v>
                </c:pt>
                <c:pt idx="2951">
                  <c:v>0.81524544054988302</c:v>
                </c:pt>
                <c:pt idx="2952">
                  <c:v>0.82970440494206099</c:v>
                </c:pt>
                <c:pt idx="2953">
                  <c:v>0.82966674273353103</c:v>
                </c:pt>
                <c:pt idx="2954">
                  <c:v>0.82184779198592595</c:v>
                </c:pt>
                <c:pt idx="2955">
                  <c:v>0.82139577325790503</c:v>
                </c:pt>
                <c:pt idx="2956">
                  <c:v>0.80230944834690099</c:v>
                </c:pt>
                <c:pt idx="2957">
                  <c:v>0.81312452112657196</c:v>
                </c:pt>
                <c:pt idx="2958">
                  <c:v>0.78204630326212099</c:v>
                </c:pt>
                <c:pt idx="2959">
                  <c:v>0.81424037503195901</c:v>
                </c:pt>
                <c:pt idx="2960">
                  <c:v>0.80735265857454797</c:v>
                </c:pt>
                <c:pt idx="2961">
                  <c:v>0.81860470713730704</c:v>
                </c:pt>
                <c:pt idx="2962">
                  <c:v>0.849179410969504</c:v>
                </c:pt>
                <c:pt idx="2963">
                  <c:v>0.84954120267838895</c:v>
                </c:pt>
                <c:pt idx="2964">
                  <c:v>0.84840464830935003</c:v>
                </c:pt>
                <c:pt idx="2965">
                  <c:v>0.85428336500357305</c:v>
                </c:pt>
                <c:pt idx="2966">
                  <c:v>0.85305005587267801</c:v>
                </c:pt>
                <c:pt idx="2967">
                  <c:v>0.80249243627966504</c:v>
                </c:pt>
                <c:pt idx="2968">
                  <c:v>0.81279967503249095</c:v>
                </c:pt>
                <c:pt idx="2969">
                  <c:v>0.81675676686281795</c:v>
                </c:pt>
                <c:pt idx="2970">
                  <c:v>0.82515039134277002</c:v>
                </c:pt>
                <c:pt idx="2971">
                  <c:v>0.82959270164660204</c:v>
                </c:pt>
                <c:pt idx="2972">
                  <c:v>0.83597085254620096</c:v>
                </c:pt>
                <c:pt idx="2973">
                  <c:v>0.84602320762594196</c:v>
                </c:pt>
                <c:pt idx="2974">
                  <c:v>0.83794308442233201</c:v>
                </c:pt>
                <c:pt idx="2975">
                  <c:v>0.84726945329922199</c:v>
                </c:pt>
                <c:pt idx="2976">
                  <c:v>0.89760977206227899</c:v>
                </c:pt>
                <c:pt idx="2977">
                  <c:v>0.89775207449021699</c:v>
                </c:pt>
                <c:pt idx="2978">
                  <c:v>0.87643350653752405</c:v>
                </c:pt>
                <c:pt idx="2979">
                  <c:v>0.876102276914694</c:v>
                </c:pt>
                <c:pt idx="2980">
                  <c:v>0.86653482077009802</c:v>
                </c:pt>
                <c:pt idx="2981">
                  <c:v>0.86778284075446799</c:v>
                </c:pt>
                <c:pt idx="2982">
                  <c:v>0.88041487690456399</c:v>
                </c:pt>
                <c:pt idx="2983">
                  <c:v>0.87772264321229798</c:v>
                </c:pt>
                <c:pt idx="2984">
                  <c:v>0.87905152089840799</c:v>
                </c:pt>
                <c:pt idx="2985">
                  <c:v>0.89769386702668097</c:v>
                </c:pt>
                <c:pt idx="2986">
                  <c:v>0.90119015727249996</c:v>
                </c:pt>
                <c:pt idx="2987">
                  <c:v>0.91769477309451597</c:v>
                </c:pt>
                <c:pt idx="2988">
                  <c:v>0.91579121031569999</c:v>
                </c:pt>
                <c:pt idx="2989">
                  <c:v>0.90959604701896601</c:v>
                </c:pt>
                <c:pt idx="2990">
                  <c:v>0.89396623424930499</c:v>
                </c:pt>
                <c:pt idx="2991">
                  <c:v>0.88172704038747596</c:v>
                </c:pt>
                <c:pt idx="2992">
                  <c:v>0.91916478547254898</c:v>
                </c:pt>
                <c:pt idx="2993">
                  <c:v>0.90556160016498299</c:v>
                </c:pt>
                <c:pt idx="2994">
                  <c:v>0.89850753862503396</c:v>
                </c:pt>
                <c:pt idx="2995">
                  <c:v>0.89490624636824101</c:v>
                </c:pt>
                <c:pt idx="2996">
                  <c:v>0.89694492366651402</c:v>
                </c:pt>
                <c:pt idx="2997">
                  <c:v>0.89303459720008005</c:v>
                </c:pt>
                <c:pt idx="2998">
                  <c:v>0.90015449585912699</c:v>
                </c:pt>
                <c:pt idx="2999">
                  <c:v>0.88259874033044206</c:v>
                </c:pt>
                <c:pt idx="3000">
                  <c:v>0.88134792665329897</c:v>
                </c:pt>
                <c:pt idx="3001">
                  <c:v>0.84037076603810201</c:v>
                </c:pt>
                <c:pt idx="3002">
                  <c:v>0.86399644681296495</c:v>
                </c:pt>
                <c:pt idx="3003">
                  <c:v>0.84860741810658702</c:v>
                </c:pt>
                <c:pt idx="3004">
                  <c:v>0.84854172394986505</c:v>
                </c:pt>
                <c:pt idx="3005">
                  <c:v>0.85452844433868302</c:v>
                </c:pt>
                <c:pt idx="3006">
                  <c:v>0.86484002429217599</c:v>
                </c:pt>
                <c:pt idx="3007">
                  <c:v>0.89094417866984399</c:v>
                </c:pt>
                <c:pt idx="3008">
                  <c:v>0.89963080620720004</c:v>
                </c:pt>
                <c:pt idx="3009">
                  <c:v>0.90547967853463496</c:v>
                </c:pt>
                <c:pt idx="3010">
                  <c:v>0.91048085836463399</c:v>
                </c:pt>
                <c:pt idx="3011">
                  <c:v>0.91879399144320095</c:v>
                </c:pt>
                <c:pt idx="3012">
                  <c:v>0.96393038865071001</c:v>
                </c:pt>
                <c:pt idx="3013">
                  <c:v>0.95145659026672302</c:v>
                </c:pt>
                <c:pt idx="3014">
                  <c:v>0.94087824999097203</c:v>
                </c:pt>
                <c:pt idx="3015">
                  <c:v>0.95123906316238505</c:v>
                </c:pt>
                <c:pt idx="3016">
                  <c:v>0.94980359742979203</c:v>
                </c:pt>
                <c:pt idx="3017">
                  <c:v>0.98661714456221095</c:v>
                </c:pt>
                <c:pt idx="3018">
                  <c:v>0.986452795686937</c:v>
                </c:pt>
                <c:pt idx="3019">
                  <c:v>0.99255965423982295</c:v>
                </c:pt>
                <c:pt idx="3020">
                  <c:v>0.98699044248269496</c:v>
                </c:pt>
                <c:pt idx="3021">
                  <c:v>0.96797177105304999</c:v>
                </c:pt>
                <c:pt idx="3022">
                  <c:v>0.97375633867920297</c:v>
                </c:pt>
                <c:pt idx="3023">
                  <c:v>0.97590668304213102</c:v>
                </c:pt>
                <c:pt idx="3024">
                  <c:v>0.98176597629031903</c:v>
                </c:pt>
                <c:pt idx="3025">
                  <c:v>0.99698580842309004</c:v>
                </c:pt>
                <c:pt idx="3026">
                  <c:v>1.0087467509472301</c:v>
                </c:pt>
                <c:pt idx="3027">
                  <c:v>1.0043784833091101</c:v>
                </c:pt>
                <c:pt idx="3028">
                  <c:v>0.96686726269089995</c:v>
                </c:pt>
                <c:pt idx="3029">
                  <c:v>0.97360533061251797</c:v>
                </c:pt>
                <c:pt idx="3030">
                  <c:v>0.99106902013878495</c:v>
                </c:pt>
                <c:pt idx="3031">
                  <c:v>1.01769323541232</c:v>
                </c:pt>
                <c:pt idx="3032">
                  <c:v>1.07024119662644</c:v>
                </c:pt>
                <c:pt idx="3033">
                  <c:v>1.0664161679509501</c:v>
                </c:pt>
                <c:pt idx="3034">
                  <c:v>1.05553107533915</c:v>
                </c:pt>
                <c:pt idx="3035">
                  <c:v>1.0671357822459999</c:v>
                </c:pt>
                <c:pt idx="3036">
                  <c:v>1.06194863505309</c:v>
                </c:pt>
                <c:pt idx="3037">
                  <c:v>1.0703808743798</c:v>
                </c:pt>
                <c:pt idx="3038">
                  <c:v>1.0479454739235801</c:v>
                </c:pt>
                <c:pt idx="3039">
                  <c:v>1.0330666802138599</c:v>
                </c:pt>
                <c:pt idx="3040">
                  <c:v>0.99826560288613997</c:v>
                </c:pt>
                <c:pt idx="3041">
                  <c:v>0.99781567345317401</c:v>
                </c:pt>
                <c:pt idx="3042">
                  <c:v>0.99209393222985698</c:v>
                </c:pt>
                <c:pt idx="3043">
                  <c:v>0.99372444693239603</c:v>
                </c:pt>
                <c:pt idx="3044">
                  <c:v>0.98568786483917104</c:v>
                </c:pt>
                <c:pt idx="3045">
                  <c:v>0.99459205692267505</c:v>
                </c:pt>
                <c:pt idx="3046">
                  <c:v>0.98333769194710996</c:v>
                </c:pt>
                <c:pt idx="3047">
                  <c:v>0.99295450284144904</c:v>
                </c:pt>
                <c:pt idx="3048">
                  <c:v>0.98286677365686503</c:v>
                </c:pt>
                <c:pt idx="3049">
                  <c:v>0.96590408027222596</c:v>
                </c:pt>
                <c:pt idx="3050">
                  <c:v>0.93311847562559003</c:v>
                </c:pt>
                <c:pt idx="3051">
                  <c:v>0.91740207803473295</c:v>
                </c:pt>
                <c:pt idx="3052">
                  <c:v>0.91175478445893798</c:v>
                </c:pt>
                <c:pt idx="3053">
                  <c:v>0.92268428953543802</c:v>
                </c:pt>
                <c:pt idx="3054">
                  <c:v>0.90909163587895203</c:v>
                </c:pt>
                <c:pt idx="3055">
                  <c:v>0.89466228679196402</c:v>
                </c:pt>
                <c:pt idx="3056">
                  <c:v>0.90263560817569699</c:v>
                </c:pt>
                <c:pt idx="3057">
                  <c:v>0.90921657379572896</c:v>
                </c:pt>
                <c:pt idx="3058">
                  <c:v>0.93343557188766901</c:v>
                </c:pt>
                <c:pt idx="3059">
                  <c:v>0.90414618640385902</c:v>
                </c:pt>
                <c:pt idx="3060">
                  <c:v>0.89042120935609503</c:v>
                </c:pt>
                <c:pt idx="3061">
                  <c:v>0.87171359009321303</c:v>
                </c:pt>
                <c:pt idx="3062">
                  <c:v>0.87132892116728</c:v>
                </c:pt>
                <c:pt idx="3063">
                  <c:v>0.90051125477598504</c:v>
                </c:pt>
                <c:pt idx="3064">
                  <c:v>0.91863223587275</c:v>
                </c:pt>
                <c:pt idx="3065">
                  <c:v>0.92243473247708196</c:v>
                </c:pt>
                <c:pt idx="3066">
                  <c:v>0.93936051844331703</c:v>
                </c:pt>
                <c:pt idx="3067">
                  <c:v>0.991554898673362</c:v>
                </c:pt>
                <c:pt idx="3068">
                  <c:v>0.95768945264236605</c:v>
                </c:pt>
                <c:pt idx="3069">
                  <c:v>0.86765064077991205</c:v>
                </c:pt>
                <c:pt idx="3070">
                  <c:v>0.86577021685511102</c:v>
                </c:pt>
                <c:pt idx="3071">
                  <c:v>0.856270055430013</c:v>
                </c:pt>
                <c:pt idx="3072">
                  <c:v>0.87934890070545502</c:v>
                </c:pt>
                <c:pt idx="3073">
                  <c:v>0.86392242287101195</c:v>
                </c:pt>
                <c:pt idx="3074">
                  <c:v>0.85021598425759703</c:v>
                </c:pt>
                <c:pt idx="3075">
                  <c:v>0.85481946019938204</c:v>
                </c:pt>
                <c:pt idx="3076">
                  <c:v>0.86078568920491505</c:v>
                </c:pt>
                <c:pt idx="3077">
                  <c:v>0.89063957995081</c:v>
                </c:pt>
                <c:pt idx="3078">
                  <c:v>0.90265425491558404</c:v>
                </c:pt>
                <c:pt idx="3079">
                  <c:v>0.88699965840332995</c:v>
                </c:pt>
                <c:pt idx="3080">
                  <c:v>0.88022594014731104</c:v>
                </c:pt>
                <c:pt idx="3081">
                  <c:v>0.86733955472464497</c:v>
                </c:pt>
                <c:pt idx="3082">
                  <c:v>0.85000561164272403</c:v>
                </c:pt>
                <c:pt idx="3083">
                  <c:v>0.81325223097531196</c:v>
                </c:pt>
                <c:pt idx="3084">
                  <c:v>0.82828988306638396</c:v>
                </c:pt>
                <c:pt idx="3085">
                  <c:v>0.83162542121614103</c:v>
                </c:pt>
                <c:pt idx="3086">
                  <c:v>0.81586763487751002</c:v>
                </c:pt>
                <c:pt idx="3087">
                  <c:v>0.84355693309128699</c:v>
                </c:pt>
                <c:pt idx="3088">
                  <c:v>0.82027174319028795</c:v>
                </c:pt>
                <c:pt idx="3089">
                  <c:v>0.82829534222201895</c:v>
                </c:pt>
                <c:pt idx="3090">
                  <c:v>0.81244019140887302</c:v>
                </c:pt>
                <c:pt idx="3091">
                  <c:v>0.79954987307374104</c:v>
                </c:pt>
                <c:pt idx="3092">
                  <c:v>0.81924135749816096</c:v>
                </c:pt>
                <c:pt idx="3093">
                  <c:v>0.79618630472885998</c:v>
                </c:pt>
                <c:pt idx="3094">
                  <c:v>0.77169605699950705</c:v>
                </c:pt>
                <c:pt idx="3095">
                  <c:v>0.76092355260246003</c:v>
                </c:pt>
                <c:pt idx="3096">
                  <c:v>0.7642129456033</c:v>
                </c:pt>
                <c:pt idx="3097">
                  <c:v>0.81585614312564303</c:v>
                </c:pt>
                <c:pt idx="3098">
                  <c:v>0.79086175651181001</c:v>
                </c:pt>
                <c:pt idx="3099">
                  <c:v>0.77773531521747397</c:v>
                </c:pt>
                <c:pt idx="3100">
                  <c:v>0.78738996451205601</c:v>
                </c:pt>
                <c:pt idx="3101">
                  <c:v>0.79357399509194504</c:v>
                </c:pt>
                <c:pt idx="3102">
                  <c:v>0.81075648770125497</c:v>
                </c:pt>
                <c:pt idx="3103">
                  <c:v>0.80604055386210105</c:v>
                </c:pt>
                <c:pt idx="3104">
                  <c:v>0.78427152080342599</c:v>
                </c:pt>
                <c:pt idx="3105">
                  <c:v>0.79017074126825104</c:v>
                </c:pt>
                <c:pt idx="3106">
                  <c:v>0.79460497550366205</c:v>
                </c:pt>
                <c:pt idx="3107">
                  <c:v>0.79817245145742199</c:v>
                </c:pt>
                <c:pt idx="3108">
                  <c:v>0.80226592121580498</c:v>
                </c:pt>
                <c:pt idx="3109">
                  <c:v>0.78729477872378695</c:v>
                </c:pt>
                <c:pt idx="3110">
                  <c:v>0.79353692458557001</c:v>
                </c:pt>
                <c:pt idx="3111">
                  <c:v>0.79548215043733095</c:v>
                </c:pt>
                <c:pt idx="3112">
                  <c:v>0.790460527701905</c:v>
                </c:pt>
                <c:pt idx="3113">
                  <c:v>0.803125255795896</c:v>
                </c:pt>
                <c:pt idx="3114">
                  <c:v>0.79097178954289205</c:v>
                </c:pt>
                <c:pt idx="3115">
                  <c:v>0.81469327630630095</c:v>
                </c:pt>
                <c:pt idx="3116">
                  <c:v>0.81638184564556004</c:v>
                </c:pt>
                <c:pt idx="3117">
                  <c:v>0.83123400788400703</c:v>
                </c:pt>
                <c:pt idx="3118">
                  <c:v>0.82826204515645896</c:v>
                </c:pt>
                <c:pt idx="3119">
                  <c:v>0.80742645408415303</c:v>
                </c:pt>
                <c:pt idx="3120">
                  <c:v>0.82662860529020499</c:v>
                </c:pt>
                <c:pt idx="3121">
                  <c:v>0.83224455276617804</c:v>
                </c:pt>
                <c:pt idx="3122">
                  <c:v>0.84158142406680503</c:v>
                </c:pt>
                <c:pt idx="3123">
                  <c:v>0.83680881048148004</c:v>
                </c:pt>
                <c:pt idx="3124">
                  <c:v>0.82824660500199598</c:v>
                </c:pt>
                <c:pt idx="3125">
                  <c:v>0.83413626865301405</c:v>
                </c:pt>
                <c:pt idx="3126">
                  <c:v>0.83995205337376799</c:v>
                </c:pt>
                <c:pt idx="3127">
                  <c:v>0.83919639322362305</c:v>
                </c:pt>
                <c:pt idx="3128">
                  <c:v>0.83063033545321097</c:v>
                </c:pt>
                <c:pt idx="3129">
                  <c:v>0.85266060103756502</c:v>
                </c:pt>
                <c:pt idx="3130">
                  <c:v>0.88021593717464996</c:v>
                </c:pt>
                <c:pt idx="3131">
                  <c:v>0.89230356679189504</c:v>
                </c:pt>
                <c:pt idx="3132">
                  <c:v>0.94191217921606996</c:v>
                </c:pt>
                <c:pt idx="3133">
                  <c:v>0.94581392514600704</c:v>
                </c:pt>
                <c:pt idx="3134">
                  <c:v>0.97359051921792095</c:v>
                </c:pt>
                <c:pt idx="3135">
                  <c:v>0.949590147596439</c:v>
                </c:pt>
                <c:pt idx="3136">
                  <c:v>0.95914531432642902</c:v>
                </c:pt>
                <c:pt idx="3137">
                  <c:v>0.93256693730223394</c:v>
                </c:pt>
                <c:pt idx="3138">
                  <c:v>0.93933320647136098</c:v>
                </c:pt>
                <c:pt idx="3139">
                  <c:v>0.89601650137021105</c:v>
                </c:pt>
                <c:pt idx="3140">
                  <c:v>0.89593127118945204</c:v>
                </c:pt>
                <c:pt idx="3141">
                  <c:v>0.89818441656819803</c:v>
                </c:pt>
                <c:pt idx="3142">
                  <c:v>0.90203946860834505</c:v>
                </c:pt>
                <c:pt idx="3143">
                  <c:v>0.88688640825283804</c:v>
                </c:pt>
                <c:pt idx="3144">
                  <c:v>0.87854720338490799</c:v>
                </c:pt>
                <c:pt idx="3145">
                  <c:v>0.86594703292042696</c:v>
                </c:pt>
                <c:pt idx="3146">
                  <c:v>0.86285152845901003</c:v>
                </c:pt>
                <c:pt idx="3147">
                  <c:v>0.87079542951932598</c:v>
                </c:pt>
                <c:pt idx="3148">
                  <c:v>0.843188190501304</c:v>
                </c:pt>
                <c:pt idx="3149">
                  <c:v>0.83683458019442702</c:v>
                </c:pt>
                <c:pt idx="3150">
                  <c:v>0.86033884642844904</c:v>
                </c:pt>
                <c:pt idx="3151">
                  <c:v>0.86473101171768096</c:v>
                </c:pt>
                <c:pt idx="3152">
                  <c:v>0.87053504184931596</c:v>
                </c:pt>
                <c:pt idx="3153">
                  <c:v>0.84824084034384595</c:v>
                </c:pt>
                <c:pt idx="3154">
                  <c:v>0.824726144124178</c:v>
                </c:pt>
                <c:pt idx="3155">
                  <c:v>0.84604101343304094</c:v>
                </c:pt>
                <c:pt idx="3156">
                  <c:v>0.81224221585317002</c:v>
                </c:pt>
                <c:pt idx="3157">
                  <c:v>0.79452565592272895</c:v>
                </c:pt>
                <c:pt idx="3158">
                  <c:v>0.79570057765602098</c:v>
                </c:pt>
                <c:pt idx="3159">
                  <c:v>0.81455463120168503</c:v>
                </c:pt>
                <c:pt idx="3160">
                  <c:v>0.82536102034208103</c:v>
                </c:pt>
                <c:pt idx="3161">
                  <c:v>0.83227495935801499</c:v>
                </c:pt>
                <c:pt idx="3162">
                  <c:v>0.85654573443860405</c:v>
                </c:pt>
                <c:pt idx="3163">
                  <c:v>0.86633139095435296</c:v>
                </c:pt>
                <c:pt idx="3164">
                  <c:v>0.858748562373991</c:v>
                </c:pt>
                <c:pt idx="3165">
                  <c:v>0.86500394856497598</c:v>
                </c:pt>
                <c:pt idx="3166">
                  <c:v>0.87278840748955999</c:v>
                </c:pt>
                <c:pt idx="3167">
                  <c:v>0.92709935817160605</c:v>
                </c:pt>
                <c:pt idx="3168">
                  <c:v>0.92467495644333697</c:v>
                </c:pt>
                <c:pt idx="3169">
                  <c:v>0.94477812463112598</c:v>
                </c:pt>
                <c:pt idx="3170">
                  <c:v>0.95235648546223906</c:v>
                </c:pt>
                <c:pt idx="3171">
                  <c:v>0.96493094140643199</c:v>
                </c:pt>
                <c:pt idx="3172">
                  <c:v>0.94991042647492396</c:v>
                </c:pt>
                <c:pt idx="3173">
                  <c:v>0.95921743120468805</c:v>
                </c:pt>
                <c:pt idx="3174">
                  <c:v>0.97606055741771702</c:v>
                </c:pt>
                <c:pt idx="3175">
                  <c:v>0.99585043870370904</c:v>
                </c:pt>
                <c:pt idx="3176">
                  <c:v>1.01848506668677</c:v>
                </c:pt>
                <c:pt idx="3177">
                  <c:v>1.03057652274129</c:v>
                </c:pt>
                <c:pt idx="3178">
                  <c:v>0.99673754278933502</c:v>
                </c:pt>
                <c:pt idx="3179">
                  <c:v>0.96579048710374704</c:v>
                </c:pt>
                <c:pt idx="3180">
                  <c:v>0.98353563047725001</c:v>
                </c:pt>
                <c:pt idx="3181">
                  <c:v>0.983559961322929</c:v>
                </c:pt>
                <c:pt idx="3182">
                  <c:v>0.93715928001301496</c:v>
                </c:pt>
                <c:pt idx="3183">
                  <c:v>0.927700403734107</c:v>
                </c:pt>
                <c:pt idx="3184">
                  <c:v>0.93708251438157997</c:v>
                </c:pt>
                <c:pt idx="3185">
                  <c:v>0.940449134539868</c:v>
                </c:pt>
                <c:pt idx="3186">
                  <c:v>0.96027006229549094</c:v>
                </c:pt>
                <c:pt idx="3187">
                  <c:v>0.94328128936568401</c:v>
                </c:pt>
                <c:pt idx="3188">
                  <c:v>0.93723786807579701</c:v>
                </c:pt>
                <c:pt idx="3189">
                  <c:v>0.94580914376759595</c:v>
                </c:pt>
                <c:pt idx="3190">
                  <c:v>0.93171782373549805</c:v>
                </c:pt>
                <c:pt idx="3191">
                  <c:v>0.92511090814117203</c:v>
                </c:pt>
                <c:pt idx="3192">
                  <c:v>0.92571486109990198</c:v>
                </c:pt>
                <c:pt idx="3193">
                  <c:v>0.91889454292332096</c:v>
                </c:pt>
                <c:pt idx="3194">
                  <c:v>0.93768592098700598</c:v>
                </c:pt>
                <c:pt idx="3195">
                  <c:v>0.92768761623294804</c:v>
                </c:pt>
                <c:pt idx="3196">
                  <c:v>0.91596472773071802</c:v>
                </c:pt>
                <c:pt idx="3197">
                  <c:v>0.91041380867161803</c:v>
                </c:pt>
                <c:pt idx="3198">
                  <c:v>0.90160503957145999</c:v>
                </c:pt>
                <c:pt idx="3199">
                  <c:v>0.883209192733594</c:v>
                </c:pt>
                <c:pt idx="3200">
                  <c:v>0.82345102592885699</c:v>
                </c:pt>
                <c:pt idx="3201">
                  <c:v>0.81997430505796998</c:v>
                </c:pt>
                <c:pt idx="3202">
                  <c:v>0.87085826503183605</c:v>
                </c:pt>
                <c:pt idx="3203">
                  <c:v>0.88633619053850698</c:v>
                </c:pt>
                <c:pt idx="3204">
                  <c:v>0.891641492467945</c:v>
                </c:pt>
                <c:pt idx="3205">
                  <c:v>0.87785447705416197</c:v>
                </c:pt>
                <c:pt idx="3206">
                  <c:v>0.86814201722784801</c:v>
                </c:pt>
                <c:pt idx="3207">
                  <c:v>0.87988854777087999</c:v>
                </c:pt>
                <c:pt idx="3208">
                  <c:v>0.86495081698935605</c:v>
                </c:pt>
                <c:pt idx="3209">
                  <c:v>0.84345931267269103</c:v>
                </c:pt>
                <c:pt idx="3210">
                  <c:v>0.83373335432353102</c:v>
                </c:pt>
                <c:pt idx="3211">
                  <c:v>0.852376535872995</c:v>
                </c:pt>
                <c:pt idx="3212">
                  <c:v>0.885835776021345</c:v>
                </c:pt>
                <c:pt idx="3213">
                  <c:v>0.88748410836796898</c:v>
                </c:pt>
                <c:pt idx="3214">
                  <c:v>0.86078204188344998</c:v>
                </c:pt>
                <c:pt idx="3215">
                  <c:v>0.82571589131439704</c:v>
                </c:pt>
                <c:pt idx="3216">
                  <c:v>0.84601866093784805</c:v>
                </c:pt>
                <c:pt idx="3217">
                  <c:v>0.81251124962594801</c:v>
                </c:pt>
                <c:pt idx="3218">
                  <c:v>0.80408145884359405</c:v>
                </c:pt>
                <c:pt idx="3219">
                  <c:v>0.84771509242130105</c:v>
                </c:pt>
                <c:pt idx="3220">
                  <c:v>0.83350089504888603</c:v>
                </c:pt>
                <c:pt idx="3221">
                  <c:v>0.82836904735925998</c:v>
                </c:pt>
                <c:pt idx="3222">
                  <c:v>0.78850486286156196</c:v>
                </c:pt>
                <c:pt idx="3223">
                  <c:v>0.77775436128192399</c:v>
                </c:pt>
                <c:pt idx="3224">
                  <c:v>0.72834318347151095</c:v>
                </c:pt>
                <c:pt idx="3225">
                  <c:v>0.71703514849586403</c:v>
                </c:pt>
                <c:pt idx="3226">
                  <c:v>0.70977710042450604</c:v>
                </c:pt>
                <c:pt idx="3227">
                  <c:v>0.71306952988783601</c:v>
                </c:pt>
                <c:pt idx="3228">
                  <c:v>0.69279594645143505</c:v>
                </c:pt>
                <c:pt idx="3229">
                  <c:v>0.69513634886501197</c:v>
                </c:pt>
                <c:pt idx="3230">
                  <c:v>0.57357192372490196</c:v>
                </c:pt>
                <c:pt idx="3231">
                  <c:v>0.65561373082165098</c:v>
                </c:pt>
                <c:pt idx="3232">
                  <c:v>0.68643667980109202</c:v>
                </c:pt>
                <c:pt idx="3233">
                  <c:v>0.70137692910655403</c:v>
                </c:pt>
                <c:pt idx="3234">
                  <c:v>0.74024239129923497</c:v>
                </c:pt>
                <c:pt idx="3235">
                  <c:v>0.77960338356491499</c:v>
                </c:pt>
                <c:pt idx="3236">
                  <c:v>0.789246897387199</c:v>
                </c:pt>
                <c:pt idx="3237">
                  <c:v>0.74187999363822099</c:v>
                </c:pt>
                <c:pt idx="3238">
                  <c:v>0.75432887681402006</c:v>
                </c:pt>
                <c:pt idx="3239">
                  <c:v>0.74845755600619202</c:v>
                </c:pt>
                <c:pt idx="3240">
                  <c:v>0.74203866210816805</c:v>
                </c:pt>
                <c:pt idx="3241">
                  <c:v>0.81420888475729303</c:v>
                </c:pt>
                <c:pt idx="3242">
                  <c:v>0.76501487352863196</c:v>
                </c:pt>
                <c:pt idx="3243">
                  <c:v>0.73190809045354099</c:v>
                </c:pt>
                <c:pt idx="3244">
                  <c:v>0.70977124265090497</c:v>
                </c:pt>
                <c:pt idx="3245">
                  <c:v>0.706896833252603</c:v>
                </c:pt>
                <c:pt idx="3246">
                  <c:v>0.725989498858993</c:v>
                </c:pt>
                <c:pt idx="3247">
                  <c:v>0.72632535478663995</c:v>
                </c:pt>
                <c:pt idx="3248">
                  <c:v>0.74180402999611705</c:v>
                </c:pt>
                <c:pt idx="3249">
                  <c:v>0.761816095902628</c:v>
                </c:pt>
                <c:pt idx="3250">
                  <c:v>0.78912980938685096</c:v>
                </c:pt>
                <c:pt idx="3251">
                  <c:v>0.80206211148295903</c:v>
                </c:pt>
                <c:pt idx="3252">
                  <c:v>0.76964746492051295</c:v>
                </c:pt>
                <c:pt idx="3253">
                  <c:v>0.93743670090294795</c:v>
                </c:pt>
                <c:pt idx="3254">
                  <c:v>0.94685222945347003</c:v>
                </c:pt>
                <c:pt idx="3255">
                  <c:v>0.93201048250641805</c:v>
                </c:pt>
                <c:pt idx="3256">
                  <c:v>0.91446549318050196</c:v>
                </c:pt>
                <c:pt idx="3257">
                  <c:v>0.96059516763247299</c:v>
                </c:pt>
                <c:pt idx="3258">
                  <c:v>0.95763556392279403</c:v>
                </c:pt>
                <c:pt idx="3259">
                  <c:v>0.97883146746150695</c:v>
                </c:pt>
                <c:pt idx="3260">
                  <c:v>0.96482180949435503</c:v>
                </c:pt>
                <c:pt idx="3261">
                  <c:v>1.0151106472673099</c:v>
                </c:pt>
                <c:pt idx="3262">
                  <c:v>0.97208272232588899</c:v>
                </c:pt>
                <c:pt idx="3263">
                  <c:v>0.94524674304255896</c:v>
                </c:pt>
                <c:pt idx="3264">
                  <c:v>0.90006600013418703</c:v>
                </c:pt>
                <c:pt idx="3265">
                  <c:v>0.84648472615538595</c:v>
                </c:pt>
                <c:pt idx="3266">
                  <c:v>0.77770093086820502</c:v>
                </c:pt>
                <c:pt idx="3267">
                  <c:v>0.78109445528214105</c:v>
                </c:pt>
                <c:pt idx="3268">
                  <c:v>0.80513152685816103</c:v>
                </c:pt>
                <c:pt idx="3269">
                  <c:v>0.83961709705622301</c:v>
                </c:pt>
                <c:pt idx="3270">
                  <c:v>0.83409187894925796</c:v>
                </c:pt>
                <c:pt idx="3271">
                  <c:v>0.86535558786246003</c:v>
                </c:pt>
                <c:pt idx="3272">
                  <c:v>0.87920306944360405</c:v>
                </c:pt>
                <c:pt idx="3273">
                  <c:v>0.90708249815881103</c:v>
                </c:pt>
                <c:pt idx="3274">
                  <c:v>0.86117216976570499</c:v>
                </c:pt>
                <c:pt idx="3275">
                  <c:v>0.88236165279363898</c:v>
                </c:pt>
                <c:pt idx="3276">
                  <c:v>0.88695052826287002</c:v>
                </c:pt>
                <c:pt idx="3277">
                  <c:v>0.86045377930766698</c:v>
                </c:pt>
                <c:pt idx="3278">
                  <c:v>0.850124158018006</c:v>
                </c:pt>
                <c:pt idx="3279">
                  <c:v>0.86974398591126101</c:v>
                </c:pt>
                <c:pt idx="3280">
                  <c:v>0.84439622946264503</c:v>
                </c:pt>
                <c:pt idx="3281">
                  <c:v>0.82778736480250903</c:v>
                </c:pt>
                <c:pt idx="3282">
                  <c:v>0.83025150534582903</c:v>
                </c:pt>
                <c:pt idx="3283">
                  <c:v>0.76602631521907705</c:v>
                </c:pt>
                <c:pt idx="3284">
                  <c:v>0.78662489850755701</c:v>
                </c:pt>
                <c:pt idx="3285">
                  <c:v>0.76625386775207804</c:v>
                </c:pt>
                <c:pt idx="3286">
                  <c:v>0.72739487735325004</c:v>
                </c:pt>
                <c:pt idx="3287">
                  <c:v>0.52966628222093104</c:v>
                </c:pt>
                <c:pt idx="3288">
                  <c:v>0.49918992839132598</c:v>
                </c:pt>
                <c:pt idx="3289">
                  <c:v>0.57223304479451598</c:v>
                </c:pt>
                <c:pt idx="3290">
                  <c:v>0.72523212562155404</c:v>
                </c:pt>
                <c:pt idx="3291">
                  <c:v>0.79425834091640701</c:v>
                </c:pt>
                <c:pt idx="3292">
                  <c:v>0.68109054398561697</c:v>
                </c:pt>
                <c:pt idx="3293">
                  <c:v>0.70217915524486896</c:v>
                </c:pt>
                <c:pt idx="3294">
                  <c:v>0.75372245311143504</c:v>
                </c:pt>
                <c:pt idx="3295">
                  <c:v>0.78033234681992303</c:v>
                </c:pt>
                <c:pt idx="3296">
                  <c:v>0.78302519771901302</c:v>
                </c:pt>
                <c:pt idx="3297">
                  <c:v>0.79722190496670697</c:v>
                </c:pt>
                <c:pt idx="3298">
                  <c:v>0.77706916361511602</c:v>
                </c:pt>
                <c:pt idx="3299">
                  <c:v>0.65295592219080301</c:v>
                </c:pt>
                <c:pt idx="3300">
                  <c:v>0.586785351484304</c:v>
                </c:pt>
                <c:pt idx="3301">
                  <c:v>0.55994890352002202</c:v>
                </c:pt>
                <c:pt idx="3302">
                  <c:v>0.60323145752347396</c:v>
                </c:pt>
                <c:pt idx="3303">
                  <c:v>0.61726987370460595</c:v>
                </c:pt>
                <c:pt idx="3304">
                  <c:v>0.63333587845058004</c:v>
                </c:pt>
                <c:pt idx="3305">
                  <c:v>0.630803144251182</c:v>
                </c:pt>
                <c:pt idx="3306">
                  <c:v>0.63162006757618505</c:v>
                </c:pt>
                <c:pt idx="3307">
                  <c:v>0.65470196514411305</c:v>
                </c:pt>
                <c:pt idx="3308">
                  <c:v>0.668585935574325</c:v>
                </c:pt>
                <c:pt idx="3309">
                  <c:v>0.68464465834372701</c:v>
                </c:pt>
                <c:pt idx="3310">
                  <c:v>0.68901745110524903</c:v>
                </c:pt>
                <c:pt idx="3311">
                  <c:v>0.78213071631603404</c:v>
                </c:pt>
                <c:pt idx="3312">
                  <c:v>0.78994146809508303</c:v>
                </c:pt>
                <c:pt idx="3313">
                  <c:v>0.79374375620180904</c:v>
                </c:pt>
                <c:pt idx="3314">
                  <c:v>0.81188993834366197</c:v>
                </c:pt>
                <c:pt idx="3315">
                  <c:v>0.82404939340879202</c:v>
                </c:pt>
                <c:pt idx="3316">
                  <c:v>0.83975718298850599</c:v>
                </c:pt>
                <c:pt idx="3317">
                  <c:v>0.83657566374056502</c:v>
                </c:pt>
                <c:pt idx="3318">
                  <c:v>0.90510772667648698</c:v>
                </c:pt>
                <c:pt idx="3319">
                  <c:v>0.90258728564601398</c:v>
                </c:pt>
                <c:pt idx="3320">
                  <c:v>0.91125280641619</c:v>
                </c:pt>
                <c:pt idx="3321">
                  <c:v>1.0201359814233799</c:v>
                </c:pt>
                <c:pt idx="3322">
                  <c:v>1.01405994265342</c:v>
                </c:pt>
                <c:pt idx="3323">
                  <c:v>1.0141061384738099</c:v>
                </c:pt>
                <c:pt idx="3324">
                  <c:v>1.0420329340616601</c:v>
                </c:pt>
                <c:pt idx="3325">
                  <c:v>1.10036373763387</c:v>
                </c:pt>
                <c:pt idx="3326">
                  <c:v>1.02656192024421</c:v>
                </c:pt>
                <c:pt idx="3327">
                  <c:v>1.03083063005116</c:v>
                </c:pt>
                <c:pt idx="3328">
                  <c:v>0.998730936983803</c:v>
                </c:pt>
                <c:pt idx="3329">
                  <c:v>0.9601027061719889</c:v>
                </c:pt>
                <c:pt idx="3330">
                  <c:v>0.95131109496949295</c:v>
                </c:pt>
                <c:pt idx="3331">
                  <c:v>0.97976322476776412</c:v>
                </c:pt>
                <c:pt idx="3332">
                  <c:v>0.99520787121767695</c:v>
                </c:pt>
                <c:pt idx="3333">
                  <c:v>1.0017097505805663</c:v>
                </c:pt>
                <c:pt idx="3334">
                  <c:v>1.0189216077997385</c:v>
                </c:pt>
                <c:pt idx="3335">
                  <c:v>1.0233108743494903</c:v>
                </c:pt>
                <c:pt idx="3336">
                  <c:v>1.0496103274985198</c:v>
                </c:pt>
                <c:pt idx="3337">
                  <c:v>1.0183341576677931</c:v>
                </c:pt>
                <c:pt idx="3338">
                  <c:v>1.0121143092148341</c:v>
                </c:pt>
                <c:pt idx="3339">
                  <c:v>0.99061046936303387</c:v>
                </c:pt>
                <c:pt idx="3340">
                  <c:v>0.99511441902255615</c:v>
                </c:pt>
                <c:pt idx="3341">
                  <c:v>1.034888706266577</c:v>
                </c:pt>
                <c:pt idx="3342">
                  <c:v>1.0078706476484471</c:v>
                </c:pt>
                <c:pt idx="3343">
                  <c:v>1.0273153193428231</c:v>
                </c:pt>
                <c:pt idx="3344">
                  <c:v>1.0268828626690953</c:v>
                </c:pt>
                <c:pt idx="3345">
                  <c:v>0.99376192312213829</c:v>
                </c:pt>
                <c:pt idx="3346">
                  <c:v>1.001349012454356</c:v>
                </c:pt>
                <c:pt idx="3347">
                  <c:v>0.97400896380578272</c:v>
                </c:pt>
                <c:pt idx="3348">
                  <c:v>1.0054732022615638</c:v>
                </c:pt>
                <c:pt idx="3349">
                  <c:v>1.0489317158967213</c:v>
                </c:pt>
                <c:pt idx="3350">
                  <c:v>1.055976980130394</c:v>
                </c:pt>
                <c:pt idx="3351">
                  <c:v>1.0905968049722718</c:v>
                </c:pt>
                <c:pt idx="3352">
                  <c:v>1.0650175161251101</c:v>
                </c:pt>
                <c:pt idx="3353">
                  <c:v>1.0739023676611099</c:v>
                </c:pt>
                <c:pt idx="3354">
                  <c:v>1.0940066038784719</c:v>
                </c:pt>
                <c:pt idx="3355">
                  <c:v>1.1195932946440763</c:v>
                </c:pt>
                <c:pt idx="3356">
                  <c:v>1.1469115641821843</c:v>
                </c:pt>
                <c:pt idx="3357">
                  <c:v>1.097487723332444</c:v>
                </c:pt>
                <c:pt idx="3358">
                  <c:v>1.0942372890368395</c:v>
                </c:pt>
                <c:pt idx="3359">
                  <c:v>1.0704157291564891</c:v>
                </c:pt>
                <c:pt idx="3360">
                  <c:v>1.0766611713283498</c:v>
                </c:pt>
                <c:pt idx="3361">
                  <c:v>1.0682625589999999</c:v>
                </c:pt>
                <c:pt idx="3362">
                  <c:v>1.060994657</c:v>
                </c:pt>
                <c:pt idx="3363">
                  <c:v>1.0691098130000001</c:v>
                </c:pt>
                <c:pt idx="3364">
                  <c:v>1.0895173</c:v>
                </c:pt>
                <c:pt idx="3365">
                  <c:v>1.0749606869999999</c:v>
                </c:pt>
                <c:pt idx="3366">
                  <c:v>1.052536328</c:v>
                </c:pt>
                <c:pt idx="3367">
                  <c:v>1.0645121449999999</c:v>
                </c:pt>
                <c:pt idx="3368">
                  <c:v>1.0668234720000001</c:v>
                </c:pt>
                <c:pt idx="3369">
                  <c:v>1.04006659811659</c:v>
                </c:pt>
                <c:pt idx="3370">
                  <c:v>0.98858858288795803</c:v>
                </c:pt>
                <c:pt idx="3371">
                  <c:v>0.97374779942724898</c:v>
                </c:pt>
                <c:pt idx="3372">
                  <c:v>0.96353652968021197</c:v>
                </c:pt>
                <c:pt idx="3373">
                  <c:v>0.96417975578626403</c:v>
                </c:pt>
                <c:pt idx="3374">
                  <c:v>0.99963400462738405</c:v>
                </c:pt>
                <c:pt idx="3375">
                  <c:v>0.98240325619651203</c:v>
                </c:pt>
                <c:pt idx="3376">
                  <c:v>1.0258867247116701</c:v>
                </c:pt>
                <c:pt idx="3377">
                  <c:v>1.0411239892149899</c:v>
                </c:pt>
                <c:pt idx="3378">
                  <c:v>1.0252249929799699</c:v>
                </c:pt>
                <c:pt idx="3379">
                  <c:v>1.04112624283324</c:v>
                </c:pt>
                <c:pt idx="3380">
                  <c:v>1.01576373231487</c:v>
                </c:pt>
                <c:pt idx="3381">
                  <c:v>1.00075865350297</c:v>
                </c:pt>
                <c:pt idx="3382">
                  <c:v>1.01192084034805</c:v>
                </c:pt>
                <c:pt idx="3383">
                  <c:v>1.00187735676515</c:v>
                </c:pt>
                <c:pt idx="3384">
                  <c:v>0.99929579484314501</c:v>
                </c:pt>
                <c:pt idx="3385">
                  <c:v>0.99554323646252396</c:v>
                </c:pt>
                <c:pt idx="3386">
                  <c:v>0.970683521003327</c:v>
                </c:pt>
                <c:pt idx="3387">
                  <c:v>0.95179787471012101</c:v>
                </c:pt>
                <c:pt idx="3388">
                  <c:v>0.95173652844823997</c:v>
                </c:pt>
                <c:pt idx="3389">
                  <c:v>0.95016667877154004</c:v>
                </c:pt>
                <c:pt idx="3390">
                  <c:v>0.93688468277181802</c:v>
                </c:pt>
                <c:pt idx="3391">
                  <c:v>0.87098850743017198</c:v>
                </c:pt>
                <c:pt idx="3392">
                  <c:v>0.88948680966979998</c:v>
                </c:pt>
                <c:pt idx="3393">
                  <c:v>0.92038468858610201</c:v>
                </c:pt>
                <c:pt idx="3394">
                  <c:v>0.92180779733405305</c:v>
                </c:pt>
                <c:pt idx="3395">
                  <c:v>0.92188993960766796</c:v>
                </c:pt>
                <c:pt idx="3396">
                  <c:v>0.92167130332508596</c:v>
                </c:pt>
                <c:pt idx="3397">
                  <c:v>0.93245788073778002</c:v>
                </c:pt>
                <c:pt idx="3398">
                  <c:v>0.91929396351638903</c:v>
                </c:pt>
                <c:pt idx="3399">
                  <c:v>0.93625562779191496</c:v>
                </c:pt>
                <c:pt idx="3400">
                  <c:v>0.99818312284051502</c:v>
                </c:pt>
                <c:pt idx="3401">
                  <c:v>1.00925705328752</c:v>
                </c:pt>
                <c:pt idx="3402">
                  <c:v>1.0446216415960301</c:v>
                </c:pt>
                <c:pt idx="3403">
                  <c:v>1.0574914793190899</c:v>
                </c:pt>
                <c:pt idx="3404">
                  <c:v>1.1112211939275101</c:v>
                </c:pt>
                <c:pt idx="3405">
                  <c:v>1.1016860342376216</c:v>
                </c:pt>
                <c:pt idx="3406">
                  <c:v>1.1238895547255201</c:v>
                </c:pt>
                <c:pt idx="3407">
                  <c:v>1.14561786948378</c:v>
                </c:pt>
                <c:pt idx="3408">
                  <c:v>1.15289029135534</c:v>
                </c:pt>
                <c:pt idx="3409">
                  <c:v>1.16683945566632</c:v>
                </c:pt>
                <c:pt idx="3410">
                  <c:v>1.1557993069577299</c:v>
                </c:pt>
                <c:pt idx="3411">
                  <c:v>1.1951427475343499</c:v>
                </c:pt>
                <c:pt idx="3412">
                  <c:v>1.1697883080926199</c:v>
                </c:pt>
                <c:pt idx="3413">
                  <c:v>1.15553560919392</c:v>
                </c:pt>
                <c:pt idx="3414">
                  <c:v>1.1623750766646801</c:v>
                </c:pt>
                <c:pt idx="3415">
                  <c:v>1.15401238066528</c:v>
                </c:pt>
                <c:pt idx="3416">
                  <c:v>1.1377677979546099</c:v>
                </c:pt>
                <c:pt idx="3417">
                  <c:v>1.17209078035368</c:v>
                </c:pt>
                <c:pt idx="3418">
                  <c:v>1.1638101091912201</c:v>
                </c:pt>
                <c:pt idx="3419">
                  <c:v>1.16633549474551</c:v>
                </c:pt>
                <c:pt idx="3420">
                  <c:v>1.17407144776116</c:v>
                </c:pt>
                <c:pt idx="3421">
                  <c:v>1.13309020977853</c:v>
                </c:pt>
                <c:pt idx="3422">
                  <c:v>1.12676244709822</c:v>
                </c:pt>
                <c:pt idx="3423">
                  <c:v>1.11124495615634</c:v>
                </c:pt>
                <c:pt idx="3424">
                  <c:v>1.1070441066921399</c:v>
                </c:pt>
                <c:pt idx="3425">
                  <c:v>1.1309259029610601</c:v>
                </c:pt>
                <c:pt idx="3426">
                  <c:v>1.1504137831981791</c:v>
                </c:pt>
                <c:pt idx="3427">
                  <c:v>1.2313294847935503</c:v>
                </c:pt>
                <c:pt idx="3428">
                  <c:v>1.2643036040615301</c:v>
                </c:pt>
                <c:pt idx="3429">
                  <c:v>1.29196011584531</c:v>
                </c:pt>
                <c:pt idx="3430">
                  <c:v>1.3346534707556701</c:v>
                </c:pt>
                <c:pt idx="3431">
                  <c:v>1.3962199465320799</c:v>
                </c:pt>
              </c:numCache>
            </c:numRef>
          </c:val>
          <c:extLst>
            <c:ext xmlns:c16="http://schemas.microsoft.com/office/drawing/2014/chart" uri="{C3380CC4-5D6E-409C-BE32-E72D297353CC}">
              <c16:uniqueId val="{00000001-4C8F-45CE-9661-B85AF11C9806}"/>
            </c:ext>
          </c:extLst>
        </c:ser>
        <c:dLbls>
          <c:showLegendKey val="0"/>
          <c:showVal val="0"/>
          <c:showCatName val="0"/>
          <c:showSerName val="0"/>
          <c:showPercent val="0"/>
          <c:showBubbleSize val="0"/>
        </c:dLbls>
        <c:axId val="753711952"/>
        <c:axId val="777833040"/>
      </c:areaChart>
      <c:areaChart>
        <c:grouping val="stacked"/>
        <c:varyColors val="0"/>
        <c:ser>
          <c:idx val="6"/>
          <c:order val="6"/>
          <c:tx>
            <c:strRef>
              <c:f>'32A'!$H$1</c:f>
              <c:strCache>
                <c:ptCount val="1"/>
                <c:pt idx="0">
                  <c:v>si negativo</c:v>
                </c:pt>
              </c:strCache>
            </c:strRef>
          </c:tx>
          <c:spPr>
            <a:solidFill>
              <a:schemeClr val="bg2">
                <a:lumMod val="25000"/>
                <a:lumOff val="75000"/>
                <a:alpha val="60000"/>
              </a:schemeClr>
            </a:solidFill>
          </c:spPr>
          <c:cat>
            <c:numRef>
              <c:f>'32A'!$A$2:$A$50000</c:f>
              <c:numCache>
                <c:formatCode>m/d/yyyy</c:formatCode>
                <c:ptCount val="49999"/>
                <c:pt idx="0">
                  <c:v>38719</c:v>
                </c:pt>
                <c:pt idx="1">
                  <c:v>38720</c:v>
                </c:pt>
                <c:pt idx="2">
                  <c:v>38721</c:v>
                </c:pt>
                <c:pt idx="3">
                  <c:v>38722</c:v>
                </c:pt>
                <c:pt idx="4">
                  <c:v>38723</c:v>
                </c:pt>
                <c:pt idx="5">
                  <c:v>38726</c:v>
                </c:pt>
                <c:pt idx="6">
                  <c:v>38727</c:v>
                </c:pt>
                <c:pt idx="7">
                  <c:v>38728</c:v>
                </c:pt>
                <c:pt idx="8">
                  <c:v>38729</c:v>
                </c:pt>
                <c:pt idx="9">
                  <c:v>38730</c:v>
                </c:pt>
                <c:pt idx="10">
                  <c:v>38733</c:v>
                </c:pt>
                <c:pt idx="11">
                  <c:v>38734</c:v>
                </c:pt>
                <c:pt idx="12">
                  <c:v>38735</c:v>
                </c:pt>
                <c:pt idx="13">
                  <c:v>38736</c:v>
                </c:pt>
                <c:pt idx="14">
                  <c:v>38737</c:v>
                </c:pt>
                <c:pt idx="15">
                  <c:v>38740</c:v>
                </c:pt>
                <c:pt idx="16">
                  <c:v>38741</c:v>
                </c:pt>
                <c:pt idx="17">
                  <c:v>38742</c:v>
                </c:pt>
                <c:pt idx="18">
                  <c:v>38743</c:v>
                </c:pt>
                <c:pt idx="19">
                  <c:v>38744</c:v>
                </c:pt>
                <c:pt idx="20">
                  <c:v>38747</c:v>
                </c:pt>
                <c:pt idx="21">
                  <c:v>38748</c:v>
                </c:pt>
                <c:pt idx="22">
                  <c:v>38749</c:v>
                </c:pt>
                <c:pt idx="23">
                  <c:v>38750</c:v>
                </c:pt>
                <c:pt idx="24">
                  <c:v>38751</c:v>
                </c:pt>
                <c:pt idx="25">
                  <c:v>38754</c:v>
                </c:pt>
                <c:pt idx="26">
                  <c:v>38755</c:v>
                </c:pt>
                <c:pt idx="27">
                  <c:v>38756</c:v>
                </c:pt>
                <c:pt idx="28">
                  <c:v>38757</c:v>
                </c:pt>
                <c:pt idx="29">
                  <c:v>38758</c:v>
                </c:pt>
                <c:pt idx="30">
                  <c:v>38761</c:v>
                </c:pt>
                <c:pt idx="31">
                  <c:v>38762</c:v>
                </c:pt>
                <c:pt idx="32">
                  <c:v>38763</c:v>
                </c:pt>
                <c:pt idx="33">
                  <c:v>38764</c:v>
                </c:pt>
                <c:pt idx="34">
                  <c:v>38765</c:v>
                </c:pt>
                <c:pt idx="35">
                  <c:v>38768</c:v>
                </c:pt>
                <c:pt idx="36">
                  <c:v>38769</c:v>
                </c:pt>
                <c:pt idx="37">
                  <c:v>38770</c:v>
                </c:pt>
                <c:pt idx="38">
                  <c:v>38771</c:v>
                </c:pt>
                <c:pt idx="39">
                  <c:v>38772</c:v>
                </c:pt>
                <c:pt idx="40">
                  <c:v>38775</c:v>
                </c:pt>
                <c:pt idx="41">
                  <c:v>38776</c:v>
                </c:pt>
                <c:pt idx="42">
                  <c:v>38777</c:v>
                </c:pt>
                <c:pt idx="43">
                  <c:v>38778</c:v>
                </c:pt>
                <c:pt idx="44">
                  <c:v>38779</c:v>
                </c:pt>
                <c:pt idx="45">
                  <c:v>38782</c:v>
                </c:pt>
                <c:pt idx="46">
                  <c:v>38783</c:v>
                </c:pt>
                <c:pt idx="47">
                  <c:v>38784</c:v>
                </c:pt>
                <c:pt idx="48">
                  <c:v>38785</c:v>
                </c:pt>
                <c:pt idx="49">
                  <c:v>38786</c:v>
                </c:pt>
                <c:pt idx="50">
                  <c:v>38789</c:v>
                </c:pt>
                <c:pt idx="51">
                  <c:v>38790</c:v>
                </c:pt>
                <c:pt idx="52">
                  <c:v>38791</c:v>
                </c:pt>
                <c:pt idx="53">
                  <c:v>38792</c:v>
                </c:pt>
                <c:pt idx="54">
                  <c:v>38793</c:v>
                </c:pt>
                <c:pt idx="55">
                  <c:v>38796</c:v>
                </c:pt>
                <c:pt idx="56">
                  <c:v>38797</c:v>
                </c:pt>
                <c:pt idx="57">
                  <c:v>38798</c:v>
                </c:pt>
                <c:pt idx="58">
                  <c:v>38799</c:v>
                </c:pt>
                <c:pt idx="59">
                  <c:v>38800</c:v>
                </c:pt>
                <c:pt idx="60">
                  <c:v>38803</c:v>
                </c:pt>
                <c:pt idx="61">
                  <c:v>38804</c:v>
                </c:pt>
                <c:pt idx="62">
                  <c:v>38805</c:v>
                </c:pt>
                <c:pt idx="63">
                  <c:v>38806</c:v>
                </c:pt>
                <c:pt idx="64">
                  <c:v>38807</c:v>
                </c:pt>
                <c:pt idx="65">
                  <c:v>38810</c:v>
                </c:pt>
                <c:pt idx="66">
                  <c:v>38811</c:v>
                </c:pt>
                <c:pt idx="67">
                  <c:v>38812</c:v>
                </c:pt>
                <c:pt idx="68">
                  <c:v>38813</c:v>
                </c:pt>
                <c:pt idx="69">
                  <c:v>38814</c:v>
                </c:pt>
                <c:pt idx="70">
                  <c:v>38817</c:v>
                </c:pt>
                <c:pt idx="71">
                  <c:v>38818</c:v>
                </c:pt>
                <c:pt idx="72">
                  <c:v>38819</c:v>
                </c:pt>
                <c:pt idx="73">
                  <c:v>38820</c:v>
                </c:pt>
                <c:pt idx="74">
                  <c:v>38821</c:v>
                </c:pt>
                <c:pt idx="75">
                  <c:v>38824</c:v>
                </c:pt>
                <c:pt idx="76">
                  <c:v>38825</c:v>
                </c:pt>
                <c:pt idx="77">
                  <c:v>38826</c:v>
                </c:pt>
                <c:pt idx="78">
                  <c:v>38827</c:v>
                </c:pt>
                <c:pt idx="79">
                  <c:v>38828</c:v>
                </c:pt>
                <c:pt idx="80">
                  <c:v>38831</c:v>
                </c:pt>
                <c:pt idx="81">
                  <c:v>38832</c:v>
                </c:pt>
                <c:pt idx="82">
                  <c:v>38833</c:v>
                </c:pt>
                <c:pt idx="83">
                  <c:v>38834</c:v>
                </c:pt>
                <c:pt idx="84">
                  <c:v>38835</c:v>
                </c:pt>
                <c:pt idx="85">
                  <c:v>38838</c:v>
                </c:pt>
                <c:pt idx="86">
                  <c:v>38839</c:v>
                </c:pt>
                <c:pt idx="87">
                  <c:v>38840</c:v>
                </c:pt>
                <c:pt idx="88">
                  <c:v>38841</c:v>
                </c:pt>
                <c:pt idx="89">
                  <c:v>38842</c:v>
                </c:pt>
                <c:pt idx="90">
                  <c:v>38845</c:v>
                </c:pt>
                <c:pt idx="91">
                  <c:v>38846</c:v>
                </c:pt>
                <c:pt idx="92">
                  <c:v>38847</c:v>
                </c:pt>
                <c:pt idx="93">
                  <c:v>38848</c:v>
                </c:pt>
                <c:pt idx="94">
                  <c:v>38849</c:v>
                </c:pt>
                <c:pt idx="95">
                  <c:v>38852</c:v>
                </c:pt>
                <c:pt idx="96">
                  <c:v>38853</c:v>
                </c:pt>
                <c:pt idx="97">
                  <c:v>38854</c:v>
                </c:pt>
                <c:pt idx="98">
                  <c:v>38855</c:v>
                </c:pt>
                <c:pt idx="99">
                  <c:v>38856</c:v>
                </c:pt>
                <c:pt idx="100">
                  <c:v>38859</c:v>
                </c:pt>
                <c:pt idx="101">
                  <c:v>38860</c:v>
                </c:pt>
                <c:pt idx="102">
                  <c:v>38861</c:v>
                </c:pt>
                <c:pt idx="103">
                  <c:v>38862</c:v>
                </c:pt>
                <c:pt idx="104">
                  <c:v>38863</c:v>
                </c:pt>
                <c:pt idx="105">
                  <c:v>38866</c:v>
                </c:pt>
                <c:pt idx="106">
                  <c:v>38867</c:v>
                </c:pt>
                <c:pt idx="107">
                  <c:v>38868</c:v>
                </c:pt>
                <c:pt idx="108">
                  <c:v>38869</c:v>
                </c:pt>
                <c:pt idx="109">
                  <c:v>38870</c:v>
                </c:pt>
                <c:pt idx="110">
                  <c:v>38873</c:v>
                </c:pt>
                <c:pt idx="111">
                  <c:v>38874</c:v>
                </c:pt>
                <c:pt idx="112">
                  <c:v>38875</c:v>
                </c:pt>
                <c:pt idx="113">
                  <c:v>38876</c:v>
                </c:pt>
                <c:pt idx="114">
                  <c:v>38877</c:v>
                </c:pt>
                <c:pt idx="115">
                  <c:v>38880</c:v>
                </c:pt>
                <c:pt idx="116">
                  <c:v>38881</c:v>
                </c:pt>
                <c:pt idx="117">
                  <c:v>38882</c:v>
                </c:pt>
                <c:pt idx="118">
                  <c:v>38883</c:v>
                </c:pt>
                <c:pt idx="119">
                  <c:v>38884</c:v>
                </c:pt>
                <c:pt idx="120">
                  <c:v>38887</c:v>
                </c:pt>
                <c:pt idx="121">
                  <c:v>38888</c:v>
                </c:pt>
                <c:pt idx="122">
                  <c:v>38889</c:v>
                </c:pt>
                <c:pt idx="123">
                  <c:v>38890</c:v>
                </c:pt>
                <c:pt idx="124">
                  <c:v>38891</c:v>
                </c:pt>
                <c:pt idx="125">
                  <c:v>38894</c:v>
                </c:pt>
                <c:pt idx="126">
                  <c:v>38895</c:v>
                </c:pt>
                <c:pt idx="127">
                  <c:v>38896</c:v>
                </c:pt>
                <c:pt idx="128">
                  <c:v>38897</c:v>
                </c:pt>
                <c:pt idx="129">
                  <c:v>38898</c:v>
                </c:pt>
                <c:pt idx="130">
                  <c:v>38901</c:v>
                </c:pt>
                <c:pt idx="131">
                  <c:v>38902</c:v>
                </c:pt>
                <c:pt idx="132">
                  <c:v>38903</c:v>
                </c:pt>
                <c:pt idx="133">
                  <c:v>38904</c:v>
                </c:pt>
                <c:pt idx="134">
                  <c:v>38905</c:v>
                </c:pt>
                <c:pt idx="135">
                  <c:v>38908</c:v>
                </c:pt>
                <c:pt idx="136">
                  <c:v>38909</c:v>
                </c:pt>
                <c:pt idx="137">
                  <c:v>38910</c:v>
                </c:pt>
                <c:pt idx="138">
                  <c:v>38911</c:v>
                </c:pt>
                <c:pt idx="139">
                  <c:v>38912</c:v>
                </c:pt>
                <c:pt idx="140">
                  <c:v>38915</c:v>
                </c:pt>
                <c:pt idx="141">
                  <c:v>38916</c:v>
                </c:pt>
                <c:pt idx="142">
                  <c:v>38917</c:v>
                </c:pt>
                <c:pt idx="143">
                  <c:v>38918</c:v>
                </c:pt>
                <c:pt idx="144">
                  <c:v>38919</c:v>
                </c:pt>
                <c:pt idx="145">
                  <c:v>38922</c:v>
                </c:pt>
                <c:pt idx="146">
                  <c:v>38923</c:v>
                </c:pt>
                <c:pt idx="147">
                  <c:v>38924</c:v>
                </c:pt>
                <c:pt idx="148">
                  <c:v>38925</c:v>
                </c:pt>
                <c:pt idx="149">
                  <c:v>38926</c:v>
                </c:pt>
                <c:pt idx="150">
                  <c:v>38929</c:v>
                </c:pt>
                <c:pt idx="151">
                  <c:v>38930</c:v>
                </c:pt>
                <c:pt idx="152">
                  <c:v>38931</c:v>
                </c:pt>
                <c:pt idx="153">
                  <c:v>38932</c:v>
                </c:pt>
                <c:pt idx="154">
                  <c:v>38933</c:v>
                </c:pt>
                <c:pt idx="155">
                  <c:v>38936</c:v>
                </c:pt>
                <c:pt idx="156">
                  <c:v>38937</c:v>
                </c:pt>
                <c:pt idx="157">
                  <c:v>38938</c:v>
                </c:pt>
                <c:pt idx="158">
                  <c:v>38939</c:v>
                </c:pt>
                <c:pt idx="159">
                  <c:v>38940</c:v>
                </c:pt>
                <c:pt idx="160">
                  <c:v>38943</c:v>
                </c:pt>
                <c:pt idx="161">
                  <c:v>38944</c:v>
                </c:pt>
                <c:pt idx="162">
                  <c:v>38945</c:v>
                </c:pt>
                <c:pt idx="163">
                  <c:v>38946</c:v>
                </c:pt>
                <c:pt idx="164">
                  <c:v>38947</c:v>
                </c:pt>
                <c:pt idx="165">
                  <c:v>38950</c:v>
                </c:pt>
                <c:pt idx="166">
                  <c:v>38951</c:v>
                </c:pt>
                <c:pt idx="167">
                  <c:v>38952</c:v>
                </c:pt>
                <c:pt idx="168">
                  <c:v>38953</c:v>
                </c:pt>
                <c:pt idx="169">
                  <c:v>38954</c:v>
                </c:pt>
                <c:pt idx="170">
                  <c:v>38957</c:v>
                </c:pt>
                <c:pt idx="171">
                  <c:v>38958</c:v>
                </c:pt>
                <c:pt idx="172">
                  <c:v>38959</c:v>
                </c:pt>
                <c:pt idx="173">
                  <c:v>38960</c:v>
                </c:pt>
                <c:pt idx="174">
                  <c:v>38961</c:v>
                </c:pt>
                <c:pt idx="175">
                  <c:v>38964</c:v>
                </c:pt>
                <c:pt idx="176">
                  <c:v>38965</c:v>
                </c:pt>
                <c:pt idx="177">
                  <c:v>38966</c:v>
                </c:pt>
                <c:pt idx="178">
                  <c:v>38967</c:v>
                </c:pt>
                <c:pt idx="179">
                  <c:v>38968</c:v>
                </c:pt>
                <c:pt idx="180">
                  <c:v>38971</c:v>
                </c:pt>
                <c:pt idx="181">
                  <c:v>38972</c:v>
                </c:pt>
                <c:pt idx="182">
                  <c:v>38973</c:v>
                </c:pt>
                <c:pt idx="183">
                  <c:v>38974</c:v>
                </c:pt>
                <c:pt idx="184">
                  <c:v>38975</c:v>
                </c:pt>
                <c:pt idx="185">
                  <c:v>38978</c:v>
                </c:pt>
                <c:pt idx="186">
                  <c:v>38979</c:v>
                </c:pt>
                <c:pt idx="187">
                  <c:v>38980</c:v>
                </c:pt>
                <c:pt idx="188">
                  <c:v>38981</c:v>
                </c:pt>
                <c:pt idx="189">
                  <c:v>38982</c:v>
                </c:pt>
                <c:pt idx="190">
                  <c:v>38985</c:v>
                </c:pt>
                <c:pt idx="191">
                  <c:v>38986</c:v>
                </c:pt>
                <c:pt idx="192">
                  <c:v>38987</c:v>
                </c:pt>
                <c:pt idx="193">
                  <c:v>38988</c:v>
                </c:pt>
                <c:pt idx="194">
                  <c:v>38989</c:v>
                </c:pt>
                <c:pt idx="195">
                  <c:v>38992</c:v>
                </c:pt>
                <c:pt idx="196">
                  <c:v>38993</c:v>
                </c:pt>
                <c:pt idx="197">
                  <c:v>38994</c:v>
                </c:pt>
                <c:pt idx="198">
                  <c:v>38995</c:v>
                </c:pt>
                <c:pt idx="199">
                  <c:v>38996</c:v>
                </c:pt>
                <c:pt idx="200">
                  <c:v>38999</c:v>
                </c:pt>
                <c:pt idx="201">
                  <c:v>39000</c:v>
                </c:pt>
                <c:pt idx="202">
                  <c:v>39001</c:v>
                </c:pt>
                <c:pt idx="203">
                  <c:v>39002</c:v>
                </c:pt>
                <c:pt idx="204">
                  <c:v>39003</c:v>
                </c:pt>
                <c:pt idx="205">
                  <c:v>39006</c:v>
                </c:pt>
                <c:pt idx="206">
                  <c:v>39007</c:v>
                </c:pt>
                <c:pt idx="207">
                  <c:v>39008</c:v>
                </c:pt>
                <c:pt idx="208">
                  <c:v>39009</c:v>
                </c:pt>
                <c:pt idx="209">
                  <c:v>39010</c:v>
                </c:pt>
                <c:pt idx="210">
                  <c:v>39013</c:v>
                </c:pt>
                <c:pt idx="211">
                  <c:v>39014</c:v>
                </c:pt>
                <c:pt idx="212">
                  <c:v>39015</c:v>
                </c:pt>
                <c:pt idx="213">
                  <c:v>39016</c:v>
                </c:pt>
                <c:pt idx="214">
                  <c:v>39017</c:v>
                </c:pt>
                <c:pt idx="215">
                  <c:v>39020</c:v>
                </c:pt>
                <c:pt idx="216">
                  <c:v>39021</c:v>
                </c:pt>
                <c:pt idx="217">
                  <c:v>39022</c:v>
                </c:pt>
                <c:pt idx="218">
                  <c:v>39023</c:v>
                </c:pt>
                <c:pt idx="219">
                  <c:v>39024</c:v>
                </c:pt>
                <c:pt idx="220">
                  <c:v>39027</c:v>
                </c:pt>
                <c:pt idx="221">
                  <c:v>39028</c:v>
                </c:pt>
                <c:pt idx="222">
                  <c:v>39029</c:v>
                </c:pt>
                <c:pt idx="223">
                  <c:v>39030</c:v>
                </c:pt>
                <c:pt idx="224">
                  <c:v>39031</c:v>
                </c:pt>
                <c:pt idx="225">
                  <c:v>39034</c:v>
                </c:pt>
                <c:pt idx="226">
                  <c:v>39035</c:v>
                </c:pt>
                <c:pt idx="227">
                  <c:v>39036</c:v>
                </c:pt>
                <c:pt idx="228">
                  <c:v>39037</c:v>
                </c:pt>
                <c:pt idx="229">
                  <c:v>39038</c:v>
                </c:pt>
                <c:pt idx="230">
                  <c:v>39041</c:v>
                </c:pt>
                <c:pt idx="231">
                  <c:v>39042</c:v>
                </c:pt>
                <c:pt idx="232">
                  <c:v>39043</c:v>
                </c:pt>
                <c:pt idx="233">
                  <c:v>39044</c:v>
                </c:pt>
                <c:pt idx="234">
                  <c:v>39045</c:v>
                </c:pt>
                <c:pt idx="235">
                  <c:v>39048</c:v>
                </c:pt>
                <c:pt idx="236">
                  <c:v>39049</c:v>
                </c:pt>
                <c:pt idx="237">
                  <c:v>39050</c:v>
                </c:pt>
                <c:pt idx="238">
                  <c:v>39051</c:v>
                </c:pt>
                <c:pt idx="239">
                  <c:v>39052</c:v>
                </c:pt>
                <c:pt idx="240">
                  <c:v>39055</c:v>
                </c:pt>
                <c:pt idx="241">
                  <c:v>39056</c:v>
                </c:pt>
                <c:pt idx="242">
                  <c:v>39057</c:v>
                </c:pt>
                <c:pt idx="243">
                  <c:v>39058</c:v>
                </c:pt>
                <c:pt idx="244">
                  <c:v>39059</c:v>
                </c:pt>
                <c:pt idx="245">
                  <c:v>39062</c:v>
                </c:pt>
                <c:pt idx="246">
                  <c:v>39063</c:v>
                </c:pt>
                <c:pt idx="247">
                  <c:v>39064</c:v>
                </c:pt>
                <c:pt idx="248">
                  <c:v>39065</c:v>
                </c:pt>
                <c:pt idx="249">
                  <c:v>39066</c:v>
                </c:pt>
                <c:pt idx="250">
                  <c:v>39069</c:v>
                </c:pt>
                <c:pt idx="251">
                  <c:v>39070</c:v>
                </c:pt>
                <c:pt idx="252">
                  <c:v>39071</c:v>
                </c:pt>
                <c:pt idx="253">
                  <c:v>39072</c:v>
                </c:pt>
                <c:pt idx="254">
                  <c:v>39073</c:v>
                </c:pt>
                <c:pt idx="255">
                  <c:v>39077</c:v>
                </c:pt>
                <c:pt idx="256">
                  <c:v>39078</c:v>
                </c:pt>
                <c:pt idx="257">
                  <c:v>39079</c:v>
                </c:pt>
                <c:pt idx="258">
                  <c:v>39080</c:v>
                </c:pt>
                <c:pt idx="259">
                  <c:v>39083</c:v>
                </c:pt>
                <c:pt idx="260">
                  <c:v>39084</c:v>
                </c:pt>
                <c:pt idx="261">
                  <c:v>39085</c:v>
                </c:pt>
                <c:pt idx="262">
                  <c:v>39086</c:v>
                </c:pt>
                <c:pt idx="263">
                  <c:v>39087</c:v>
                </c:pt>
                <c:pt idx="264">
                  <c:v>39090</c:v>
                </c:pt>
                <c:pt idx="265">
                  <c:v>39091</c:v>
                </c:pt>
                <c:pt idx="266">
                  <c:v>39092</c:v>
                </c:pt>
                <c:pt idx="267">
                  <c:v>39093</c:v>
                </c:pt>
                <c:pt idx="268">
                  <c:v>39094</c:v>
                </c:pt>
                <c:pt idx="269">
                  <c:v>39097</c:v>
                </c:pt>
                <c:pt idx="270">
                  <c:v>39098</c:v>
                </c:pt>
                <c:pt idx="271">
                  <c:v>39099</c:v>
                </c:pt>
                <c:pt idx="272">
                  <c:v>39100</c:v>
                </c:pt>
                <c:pt idx="273">
                  <c:v>39101</c:v>
                </c:pt>
                <c:pt idx="274">
                  <c:v>39104</c:v>
                </c:pt>
                <c:pt idx="275">
                  <c:v>39105</c:v>
                </c:pt>
                <c:pt idx="276">
                  <c:v>39106</c:v>
                </c:pt>
                <c:pt idx="277">
                  <c:v>39107</c:v>
                </c:pt>
                <c:pt idx="278">
                  <c:v>39108</c:v>
                </c:pt>
                <c:pt idx="279">
                  <c:v>39111</c:v>
                </c:pt>
                <c:pt idx="280">
                  <c:v>39112</c:v>
                </c:pt>
                <c:pt idx="281">
                  <c:v>39113</c:v>
                </c:pt>
                <c:pt idx="282">
                  <c:v>39114</c:v>
                </c:pt>
                <c:pt idx="283">
                  <c:v>39115</c:v>
                </c:pt>
                <c:pt idx="284">
                  <c:v>39118</c:v>
                </c:pt>
                <c:pt idx="285">
                  <c:v>39119</c:v>
                </c:pt>
                <c:pt idx="286">
                  <c:v>39120</c:v>
                </c:pt>
                <c:pt idx="287">
                  <c:v>39121</c:v>
                </c:pt>
                <c:pt idx="288">
                  <c:v>39122</c:v>
                </c:pt>
                <c:pt idx="289">
                  <c:v>39125</c:v>
                </c:pt>
                <c:pt idx="290">
                  <c:v>39126</c:v>
                </c:pt>
                <c:pt idx="291">
                  <c:v>39127</c:v>
                </c:pt>
                <c:pt idx="292">
                  <c:v>39128</c:v>
                </c:pt>
                <c:pt idx="293">
                  <c:v>39129</c:v>
                </c:pt>
                <c:pt idx="294">
                  <c:v>39132</c:v>
                </c:pt>
                <c:pt idx="295">
                  <c:v>39133</c:v>
                </c:pt>
                <c:pt idx="296">
                  <c:v>39134</c:v>
                </c:pt>
                <c:pt idx="297">
                  <c:v>39135</c:v>
                </c:pt>
                <c:pt idx="298">
                  <c:v>39136</c:v>
                </c:pt>
                <c:pt idx="299">
                  <c:v>39139</c:v>
                </c:pt>
                <c:pt idx="300">
                  <c:v>39140</c:v>
                </c:pt>
                <c:pt idx="301">
                  <c:v>39141</c:v>
                </c:pt>
                <c:pt idx="302">
                  <c:v>39142</c:v>
                </c:pt>
                <c:pt idx="303">
                  <c:v>39143</c:v>
                </c:pt>
                <c:pt idx="304">
                  <c:v>39146</c:v>
                </c:pt>
                <c:pt idx="305">
                  <c:v>39147</c:v>
                </c:pt>
                <c:pt idx="306">
                  <c:v>39148</c:v>
                </c:pt>
                <c:pt idx="307">
                  <c:v>39149</c:v>
                </c:pt>
                <c:pt idx="308">
                  <c:v>39150</c:v>
                </c:pt>
                <c:pt idx="309">
                  <c:v>39153</c:v>
                </c:pt>
                <c:pt idx="310">
                  <c:v>39154</c:v>
                </c:pt>
                <c:pt idx="311">
                  <c:v>39155</c:v>
                </c:pt>
                <c:pt idx="312">
                  <c:v>39156</c:v>
                </c:pt>
                <c:pt idx="313">
                  <c:v>39157</c:v>
                </c:pt>
                <c:pt idx="314">
                  <c:v>39160</c:v>
                </c:pt>
                <c:pt idx="315">
                  <c:v>39161</c:v>
                </c:pt>
                <c:pt idx="316">
                  <c:v>39162</c:v>
                </c:pt>
                <c:pt idx="317">
                  <c:v>39163</c:v>
                </c:pt>
                <c:pt idx="318">
                  <c:v>39164</c:v>
                </c:pt>
                <c:pt idx="319">
                  <c:v>39167</c:v>
                </c:pt>
                <c:pt idx="320">
                  <c:v>39168</c:v>
                </c:pt>
                <c:pt idx="321">
                  <c:v>39169</c:v>
                </c:pt>
                <c:pt idx="322">
                  <c:v>39170</c:v>
                </c:pt>
                <c:pt idx="323">
                  <c:v>39171</c:v>
                </c:pt>
                <c:pt idx="324">
                  <c:v>39174</c:v>
                </c:pt>
                <c:pt idx="325">
                  <c:v>39175</c:v>
                </c:pt>
                <c:pt idx="326">
                  <c:v>39176</c:v>
                </c:pt>
                <c:pt idx="327">
                  <c:v>39177</c:v>
                </c:pt>
                <c:pt idx="328">
                  <c:v>39178</c:v>
                </c:pt>
                <c:pt idx="329">
                  <c:v>39181</c:v>
                </c:pt>
                <c:pt idx="330">
                  <c:v>39182</c:v>
                </c:pt>
                <c:pt idx="331">
                  <c:v>39183</c:v>
                </c:pt>
                <c:pt idx="332">
                  <c:v>39184</c:v>
                </c:pt>
                <c:pt idx="333">
                  <c:v>39185</c:v>
                </c:pt>
                <c:pt idx="334">
                  <c:v>39188</c:v>
                </c:pt>
                <c:pt idx="335">
                  <c:v>39189</c:v>
                </c:pt>
                <c:pt idx="336">
                  <c:v>39190</c:v>
                </c:pt>
                <c:pt idx="337">
                  <c:v>39191</c:v>
                </c:pt>
                <c:pt idx="338">
                  <c:v>39192</c:v>
                </c:pt>
                <c:pt idx="339">
                  <c:v>39195</c:v>
                </c:pt>
                <c:pt idx="340">
                  <c:v>39196</c:v>
                </c:pt>
                <c:pt idx="341">
                  <c:v>39197</c:v>
                </c:pt>
                <c:pt idx="342">
                  <c:v>39198</c:v>
                </c:pt>
                <c:pt idx="343">
                  <c:v>39199</c:v>
                </c:pt>
                <c:pt idx="344">
                  <c:v>39202</c:v>
                </c:pt>
                <c:pt idx="345">
                  <c:v>39203</c:v>
                </c:pt>
                <c:pt idx="346">
                  <c:v>39204</c:v>
                </c:pt>
                <c:pt idx="347">
                  <c:v>39205</c:v>
                </c:pt>
                <c:pt idx="348">
                  <c:v>39206</c:v>
                </c:pt>
                <c:pt idx="349">
                  <c:v>39209</c:v>
                </c:pt>
                <c:pt idx="350">
                  <c:v>39210</c:v>
                </c:pt>
                <c:pt idx="351">
                  <c:v>39211</c:v>
                </c:pt>
                <c:pt idx="352">
                  <c:v>39212</c:v>
                </c:pt>
                <c:pt idx="353">
                  <c:v>39213</c:v>
                </c:pt>
                <c:pt idx="354">
                  <c:v>39216</c:v>
                </c:pt>
                <c:pt idx="355">
                  <c:v>39217</c:v>
                </c:pt>
                <c:pt idx="356">
                  <c:v>39218</c:v>
                </c:pt>
                <c:pt idx="357">
                  <c:v>39219</c:v>
                </c:pt>
                <c:pt idx="358">
                  <c:v>39220</c:v>
                </c:pt>
                <c:pt idx="359">
                  <c:v>39223</c:v>
                </c:pt>
                <c:pt idx="360">
                  <c:v>39224</c:v>
                </c:pt>
                <c:pt idx="361">
                  <c:v>39225</c:v>
                </c:pt>
                <c:pt idx="362">
                  <c:v>39226</c:v>
                </c:pt>
                <c:pt idx="363">
                  <c:v>39227</c:v>
                </c:pt>
                <c:pt idx="364">
                  <c:v>39230</c:v>
                </c:pt>
                <c:pt idx="365">
                  <c:v>39231</c:v>
                </c:pt>
                <c:pt idx="366">
                  <c:v>39232</c:v>
                </c:pt>
                <c:pt idx="367">
                  <c:v>39233</c:v>
                </c:pt>
                <c:pt idx="368">
                  <c:v>39234</c:v>
                </c:pt>
                <c:pt idx="369">
                  <c:v>39237</c:v>
                </c:pt>
                <c:pt idx="370">
                  <c:v>39238</c:v>
                </c:pt>
                <c:pt idx="371">
                  <c:v>39239</c:v>
                </c:pt>
                <c:pt idx="372">
                  <c:v>39240</c:v>
                </c:pt>
                <c:pt idx="373">
                  <c:v>39241</c:v>
                </c:pt>
                <c:pt idx="374">
                  <c:v>39244</c:v>
                </c:pt>
                <c:pt idx="375">
                  <c:v>39245</c:v>
                </c:pt>
                <c:pt idx="376">
                  <c:v>39246</c:v>
                </c:pt>
                <c:pt idx="377">
                  <c:v>39247</c:v>
                </c:pt>
                <c:pt idx="378">
                  <c:v>39248</c:v>
                </c:pt>
                <c:pt idx="379">
                  <c:v>39251</c:v>
                </c:pt>
                <c:pt idx="380">
                  <c:v>39252</c:v>
                </c:pt>
                <c:pt idx="381">
                  <c:v>39253</c:v>
                </c:pt>
                <c:pt idx="382">
                  <c:v>39254</c:v>
                </c:pt>
                <c:pt idx="383">
                  <c:v>39255</c:v>
                </c:pt>
                <c:pt idx="384">
                  <c:v>39258</c:v>
                </c:pt>
                <c:pt idx="385">
                  <c:v>39259</c:v>
                </c:pt>
                <c:pt idx="386">
                  <c:v>39260</c:v>
                </c:pt>
                <c:pt idx="387">
                  <c:v>39261</c:v>
                </c:pt>
                <c:pt idx="388">
                  <c:v>39262</c:v>
                </c:pt>
                <c:pt idx="389">
                  <c:v>39265</c:v>
                </c:pt>
                <c:pt idx="390">
                  <c:v>39266</c:v>
                </c:pt>
                <c:pt idx="391">
                  <c:v>39267</c:v>
                </c:pt>
                <c:pt idx="392">
                  <c:v>39268</c:v>
                </c:pt>
                <c:pt idx="393">
                  <c:v>39269</c:v>
                </c:pt>
                <c:pt idx="394">
                  <c:v>39272</c:v>
                </c:pt>
                <c:pt idx="395">
                  <c:v>39273</c:v>
                </c:pt>
                <c:pt idx="396">
                  <c:v>39274</c:v>
                </c:pt>
                <c:pt idx="397">
                  <c:v>39275</c:v>
                </c:pt>
                <c:pt idx="398">
                  <c:v>39276</c:v>
                </c:pt>
                <c:pt idx="399">
                  <c:v>39279</c:v>
                </c:pt>
                <c:pt idx="400">
                  <c:v>39280</c:v>
                </c:pt>
                <c:pt idx="401">
                  <c:v>39281</c:v>
                </c:pt>
                <c:pt idx="402">
                  <c:v>39282</c:v>
                </c:pt>
                <c:pt idx="403">
                  <c:v>39283</c:v>
                </c:pt>
                <c:pt idx="404">
                  <c:v>39286</c:v>
                </c:pt>
                <c:pt idx="405">
                  <c:v>39287</c:v>
                </c:pt>
                <c:pt idx="406">
                  <c:v>39288</c:v>
                </c:pt>
                <c:pt idx="407">
                  <c:v>39289</c:v>
                </c:pt>
                <c:pt idx="408">
                  <c:v>39290</c:v>
                </c:pt>
                <c:pt idx="409">
                  <c:v>39293</c:v>
                </c:pt>
                <c:pt idx="410">
                  <c:v>39294</c:v>
                </c:pt>
                <c:pt idx="411">
                  <c:v>39295</c:v>
                </c:pt>
                <c:pt idx="412">
                  <c:v>39296</c:v>
                </c:pt>
                <c:pt idx="413">
                  <c:v>39297</c:v>
                </c:pt>
                <c:pt idx="414">
                  <c:v>39300</c:v>
                </c:pt>
                <c:pt idx="415">
                  <c:v>39301</c:v>
                </c:pt>
                <c:pt idx="416">
                  <c:v>39302</c:v>
                </c:pt>
                <c:pt idx="417">
                  <c:v>39303</c:v>
                </c:pt>
                <c:pt idx="418">
                  <c:v>39304</c:v>
                </c:pt>
                <c:pt idx="419">
                  <c:v>39307</c:v>
                </c:pt>
                <c:pt idx="420">
                  <c:v>39308</c:v>
                </c:pt>
                <c:pt idx="421">
                  <c:v>39309</c:v>
                </c:pt>
                <c:pt idx="422">
                  <c:v>39310</c:v>
                </c:pt>
                <c:pt idx="423">
                  <c:v>39311</c:v>
                </c:pt>
                <c:pt idx="424">
                  <c:v>39314</c:v>
                </c:pt>
                <c:pt idx="425">
                  <c:v>39315</c:v>
                </c:pt>
                <c:pt idx="426">
                  <c:v>39316</c:v>
                </c:pt>
                <c:pt idx="427">
                  <c:v>39317</c:v>
                </c:pt>
                <c:pt idx="428">
                  <c:v>39318</c:v>
                </c:pt>
                <c:pt idx="429">
                  <c:v>39321</c:v>
                </c:pt>
                <c:pt idx="430">
                  <c:v>39322</c:v>
                </c:pt>
                <c:pt idx="431">
                  <c:v>39323</c:v>
                </c:pt>
                <c:pt idx="432">
                  <c:v>39324</c:v>
                </c:pt>
                <c:pt idx="433">
                  <c:v>39325</c:v>
                </c:pt>
                <c:pt idx="434">
                  <c:v>39328</c:v>
                </c:pt>
                <c:pt idx="435">
                  <c:v>39329</c:v>
                </c:pt>
                <c:pt idx="436">
                  <c:v>39330</c:v>
                </c:pt>
                <c:pt idx="437">
                  <c:v>39331</c:v>
                </c:pt>
                <c:pt idx="438">
                  <c:v>39332</c:v>
                </c:pt>
                <c:pt idx="439">
                  <c:v>39335</c:v>
                </c:pt>
                <c:pt idx="440">
                  <c:v>39336</c:v>
                </c:pt>
                <c:pt idx="441">
                  <c:v>39337</c:v>
                </c:pt>
                <c:pt idx="442">
                  <c:v>39338</c:v>
                </c:pt>
                <c:pt idx="443">
                  <c:v>39339</c:v>
                </c:pt>
                <c:pt idx="444">
                  <c:v>39342</c:v>
                </c:pt>
                <c:pt idx="445">
                  <c:v>39343</c:v>
                </c:pt>
                <c:pt idx="446">
                  <c:v>39344</c:v>
                </c:pt>
                <c:pt idx="447">
                  <c:v>39345</c:v>
                </c:pt>
                <c:pt idx="448">
                  <c:v>39346</c:v>
                </c:pt>
                <c:pt idx="449">
                  <c:v>39349</c:v>
                </c:pt>
                <c:pt idx="450">
                  <c:v>39350</c:v>
                </c:pt>
                <c:pt idx="451">
                  <c:v>39351</c:v>
                </c:pt>
                <c:pt idx="452">
                  <c:v>39352</c:v>
                </c:pt>
                <c:pt idx="453">
                  <c:v>39353</c:v>
                </c:pt>
                <c:pt idx="454">
                  <c:v>39356</c:v>
                </c:pt>
                <c:pt idx="455">
                  <c:v>39357</c:v>
                </c:pt>
                <c:pt idx="456">
                  <c:v>39358</c:v>
                </c:pt>
                <c:pt idx="457">
                  <c:v>39359</c:v>
                </c:pt>
                <c:pt idx="458">
                  <c:v>39360</c:v>
                </c:pt>
                <c:pt idx="459">
                  <c:v>39363</c:v>
                </c:pt>
                <c:pt idx="460">
                  <c:v>39364</c:v>
                </c:pt>
                <c:pt idx="461">
                  <c:v>39365</c:v>
                </c:pt>
                <c:pt idx="462">
                  <c:v>39366</c:v>
                </c:pt>
                <c:pt idx="463">
                  <c:v>39367</c:v>
                </c:pt>
                <c:pt idx="464">
                  <c:v>39370</c:v>
                </c:pt>
                <c:pt idx="465">
                  <c:v>39371</c:v>
                </c:pt>
                <c:pt idx="466">
                  <c:v>39372</c:v>
                </c:pt>
                <c:pt idx="467">
                  <c:v>39373</c:v>
                </c:pt>
                <c:pt idx="468">
                  <c:v>39374</c:v>
                </c:pt>
                <c:pt idx="469">
                  <c:v>39377</c:v>
                </c:pt>
                <c:pt idx="470">
                  <c:v>39378</c:v>
                </c:pt>
                <c:pt idx="471">
                  <c:v>39379</c:v>
                </c:pt>
                <c:pt idx="472">
                  <c:v>39380</c:v>
                </c:pt>
                <c:pt idx="473">
                  <c:v>39381</c:v>
                </c:pt>
                <c:pt idx="474">
                  <c:v>39384</c:v>
                </c:pt>
                <c:pt idx="475">
                  <c:v>39385</c:v>
                </c:pt>
                <c:pt idx="476">
                  <c:v>39386</c:v>
                </c:pt>
                <c:pt idx="477">
                  <c:v>39387</c:v>
                </c:pt>
                <c:pt idx="478">
                  <c:v>39388</c:v>
                </c:pt>
                <c:pt idx="479">
                  <c:v>39391</c:v>
                </c:pt>
                <c:pt idx="480">
                  <c:v>39392</c:v>
                </c:pt>
                <c:pt idx="481">
                  <c:v>39393</c:v>
                </c:pt>
                <c:pt idx="482">
                  <c:v>39394</c:v>
                </c:pt>
                <c:pt idx="483">
                  <c:v>39395</c:v>
                </c:pt>
                <c:pt idx="484">
                  <c:v>39398</c:v>
                </c:pt>
                <c:pt idx="485">
                  <c:v>39399</c:v>
                </c:pt>
                <c:pt idx="486">
                  <c:v>39400</c:v>
                </c:pt>
                <c:pt idx="487">
                  <c:v>39401</c:v>
                </c:pt>
                <c:pt idx="488">
                  <c:v>39402</c:v>
                </c:pt>
                <c:pt idx="489">
                  <c:v>39405</c:v>
                </c:pt>
                <c:pt idx="490">
                  <c:v>39406</c:v>
                </c:pt>
                <c:pt idx="491">
                  <c:v>39407</c:v>
                </c:pt>
                <c:pt idx="492">
                  <c:v>39408</c:v>
                </c:pt>
                <c:pt idx="493">
                  <c:v>39409</c:v>
                </c:pt>
                <c:pt idx="494">
                  <c:v>39412</c:v>
                </c:pt>
                <c:pt idx="495">
                  <c:v>39413</c:v>
                </c:pt>
                <c:pt idx="496">
                  <c:v>39414</c:v>
                </c:pt>
                <c:pt idx="497">
                  <c:v>39415</c:v>
                </c:pt>
                <c:pt idx="498">
                  <c:v>39416</c:v>
                </c:pt>
                <c:pt idx="499">
                  <c:v>39419</c:v>
                </c:pt>
                <c:pt idx="500">
                  <c:v>39420</c:v>
                </c:pt>
                <c:pt idx="501">
                  <c:v>39421</c:v>
                </c:pt>
                <c:pt idx="502">
                  <c:v>39422</c:v>
                </c:pt>
                <c:pt idx="503">
                  <c:v>39423</c:v>
                </c:pt>
                <c:pt idx="504">
                  <c:v>39426</c:v>
                </c:pt>
                <c:pt idx="505">
                  <c:v>39427</c:v>
                </c:pt>
                <c:pt idx="506">
                  <c:v>39428</c:v>
                </c:pt>
                <c:pt idx="507">
                  <c:v>39429</c:v>
                </c:pt>
                <c:pt idx="508">
                  <c:v>39430</c:v>
                </c:pt>
                <c:pt idx="509">
                  <c:v>39433</c:v>
                </c:pt>
                <c:pt idx="510">
                  <c:v>39434</c:v>
                </c:pt>
                <c:pt idx="511">
                  <c:v>39435</c:v>
                </c:pt>
                <c:pt idx="512">
                  <c:v>39436</c:v>
                </c:pt>
                <c:pt idx="513">
                  <c:v>39437</c:v>
                </c:pt>
                <c:pt idx="514">
                  <c:v>39440</c:v>
                </c:pt>
                <c:pt idx="515">
                  <c:v>39441</c:v>
                </c:pt>
                <c:pt idx="516">
                  <c:v>39442</c:v>
                </c:pt>
                <c:pt idx="517">
                  <c:v>39443</c:v>
                </c:pt>
                <c:pt idx="518">
                  <c:v>39444</c:v>
                </c:pt>
                <c:pt idx="519">
                  <c:v>39447</c:v>
                </c:pt>
                <c:pt idx="520">
                  <c:v>39448</c:v>
                </c:pt>
                <c:pt idx="521">
                  <c:v>39449</c:v>
                </c:pt>
                <c:pt idx="522">
                  <c:v>39450</c:v>
                </c:pt>
                <c:pt idx="523">
                  <c:v>39451</c:v>
                </c:pt>
                <c:pt idx="524">
                  <c:v>39454</c:v>
                </c:pt>
                <c:pt idx="525">
                  <c:v>39455</c:v>
                </c:pt>
                <c:pt idx="526">
                  <c:v>39456</c:v>
                </c:pt>
                <c:pt idx="527">
                  <c:v>39457</c:v>
                </c:pt>
                <c:pt idx="528">
                  <c:v>39458</c:v>
                </c:pt>
                <c:pt idx="529">
                  <c:v>39461</c:v>
                </c:pt>
                <c:pt idx="530">
                  <c:v>39462</c:v>
                </c:pt>
                <c:pt idx="531">
                  <c:v>39463</c:v>
                </c:pt>
                <c:pt idx="532">
                  <c:v>39464</c:v>
                </c:pt>
                <c:pt idx="533">
                  <c:v>39465</c:v>
                </c:pt>
                <c:pt idx="534">
                  <c:v>39468</c:v>
                </c:pt>
                <c:pt idx="535">
                  <c:v>39469</c:v>
                </c:pt>
                <c:pt idx="536">
                  <c:v>39470</c:v>
                </c:pt>
                <c:pt idx="537">
                  <c:v>39471</c:v>
                </c:pt>
                <c:pt idx="538">
                  <c:v>39472</c:v>
                </c:pt>
                <c:pt idx="539">
                  <c:v>39475</c:v>
                </c:pt>
                <c:pt idx="540">
                  <c:v>39476</c:v>
                </c:pt>
                <c:pt idx="541">
                  <c:v>39477</c:v>
                </c:pt>
                <c:pt idx="542">
                  <c:v>39478</c:v>
                </c:pt>
                <c:pt idx="543">
                  <c:v>39479</c:v>
                </c:pt>
                <c:pt idx="544">
                  <c:v>39482</c:v>
                </c:pt>
                <c:pt idx="545">
                  <c:v>39483</c:v>
                </c:pt>
                <c:pt idx="546">
                  <c:v>39484</c:v>
                </c:pt>
                <c:pt idx="547">
                  <c:v>39485</c:v>
                </c:pt>
                <c:pt idx="548">
                  <c:v>39486</c:v>
                </c:pt>
                <c:pt idx="549">
                  <c:v>39489</c:v>
                </c:pt>
                <c:pt idx="550">
                  <c:v>39490</c:v>
                </c:pt>
                <c:pt idx="551">
                  <c:v>39491</c:v>
                </c:pt>
                <c:pt idx="552">
                  <c:v>39492</c:v>
                </c:pt>
                <c:pt idx="553">
                  <c:v>39493</c:v>
                </c:pt>
                <c:pt idx="554">
                  <c:v>39496</c:v>
                </c:pt>
                <c:pt idx="555">
                  <c:v>39497</c:v>
                </c:pt>
                <c:pt idx="556">
                  <c:v>39498</c:v>
                </c:pt>
                <c:pt idx="557">
                  <c:v>39499</c:v>
                </c:pt>
                <c:pt idx="558">
                  <c:v>39500</c:v>
                </c:pt>
                <c:pt idx="559">
                  <c:v>39503</c:v>
                </c:pt>
                <c:pt idx="560">
                  <c:v>39504</c:v>
                </c:pt>
                <c:pt idx="561">
                  <c:v>39505</c:v>
                </c:pt>
                <c:pt idx="562">
                  <c:v>39506</c:v>
                </c:pt>
                <c:pt idx="563">
                  <c:v>39507</c:v>
                </c:pt>
                <c:pt idx="564">
                  <c:v>39510</c:v>
                </c:pt>
                <c:pt idx="565">
                  <c:v>39511</c:v>
                </c:pt>
                <c:pt idx="566">
                  <c:v>39512</c:v>
                </c:pt>
                <c:pt idx="567">
                  <c:v>39513</c:v>
                </c:pt>
                <c:pt idx="568">
                  <c:v>39514</c:v>
                </c:pt>
                <c:pt idx="569">
                  <c:v>39517</c:v>
                </c:pt>
                <c:pt idx="570">
                  <c:v>39518</c:v>
                </c:pt>
                <c:pt idx="571">
                  <c:v>39519</c:v>
                </c:pt>
                <c:pt idx="572">
                  <c:v>39520</c:v>
                </c:pt>
                <c:pt idx="573">
                  <c:v>39521</c:v>
                </c:pt>
                <c:pt idx="574">
                  <c:v>39524</c:v>
                </c:pt>
                <c:pt idx="575">
                  <c:v>39525</c:v>
                </c:pt>
                <c:pt idx="576">
                  <c:v>39526</c:v>
                </c:pt>
                <c:pt idx="577">
                  <c:v>39527</c:v>
                </c:pt>
                <c:pt idx="578">
                  <c:v>39528</c:v>
                </c:pt>
                <c:pt idx="579">
                  <c:v>39531</c:v>
                </c:pt>
                <c:pt idx="580">
                  <c:v>39532</c:v>
                </c:pt>
                <c:pt idx="581">
                  <c:v>39533</c:v>
                </c:pt>
                <c:pt idx="582">
                  <c:v>39534</c:v>
                </c:pt>
                <c:pt idx="583">
                  <c:v>39535</c:v>
                </c:pt>
                <c:pt idx="584">
                  <c:v>39538</c:v>
                </c:pt>
                <c:pt idx="585">
                  <c:v>39539</c:v>
                </c:pt>
                <c:pt idx="586">
                  <c:v>39540</c:v>
                </c:pt>
                <c:pt idx="587">
                  <c:v>39541</c:v>
                </c:pt>
                <c:pt idx="588">
                  <c:v>39542</c:v>
                </c:pt>
                <c:pt idx="589">
                  <c:v>39545</c:v>
                </c:pt>
                <c:pt idx="590">
                  <c:v>39546</c:v>
                </c:pt>
                <c:pt idx="591">
                  <c:v>39547</c:v>
                </c:pt>
                <c:pt idx="592">
                  <c:v>39548</c:v>
                </c:pt>
                <c:pt idx="593">
                  <c:v>39549</c:v>
                </c:pt>
                <c:pt idx="594">
                  <c:v>39552</c:v>
                </c:pt>
                <c:pt idx="595">
                  <c:v>39553</c:v>
                </c:pt>
                <c:pt idx="596">
                  <c:v>39554</c:v>
                </c:pt>
                <c:pt idx="597">
                  <c:v>39555</c:v>
                </c:pt>
                <c:pt idx="598">
                  <c:v>39556</c:v>
                </c:pt>
                <c:pt idx="599">
                  <c:v>39559</c:v>
                </c:pt>
                <c:pt idx="600">
                  <c:v>39560</c:v>
                </c:pt>
                <c:pt idx="601">
                  <c:v>39561</c:v>
                </c:pt>
                <c:pt idx="602">
                  <c:v>39562</c:v>
                </c:pt>
                <c:pt idx="603">
                  <c:v>39563</c:v>
                </c:pt>
                <c:pt idx="604">
                  <c:v>39566</c:v>
                </c:pt>
                <c:pt idx="605">
                  <c:v>39567</c:v>
                </c:pt>
                <c:pt idx="606">
                  <c:v>39568</c:v>
                </c:pt>
                <c:pt idx="607">
                  <c:v>39569</c:v>
                </c:pt>
                <c:pt idx="608">
                  <c:v>39570</c:v>
                </c:pt>
                <c:pt idx="609">
                  <c:v>39573</c:v>
                </c:pt>
                <c:pt idx="610">
                  <c:v>39574</c:v>
                </c:pt>
                <c:pt idx="611">
                  <c:v>39575</c:v>
                </c:pt>
                <c:pt idx="612">
                  <c:v>39576</c:v>
                </c:pt>
                <c:pt idx="613">
                  <c:v>39577</c:v>
                </c:pt>
                <c:pt idx="614">
                  <c:v>39580</c:v>
                </c:pt>
                <c:pt idx="615">
                  <c:v>39581</c:v>
                </c:pt>
                <c:pt idx="616">
                  <c:v>39582</c:v>
                </c:pt>
                <c:pt idx="617">
                  <c:v>39583</c:v>
                </c:pt>
                <c:pt idx="618">
                  <c:v>39584</c:v>
                </c:pt>
                <c:pt idx="619">
                  <c:v>39587</c:v>
                </c:pt>
                <c:pt idx="620">
                  <c:v>39588</c:v>
                </c:pt>
                <c:pt idx="621">
                  <c:v>39589</c:v>
                </c:pt>
                <c:pt idx="622">
                  <c:v>39590</c:v>
                </c:pt>
                <c:pt idx="623">
                  <c:v>39591</c:v>
                </c:pt>
                <c:pt idx="624">
                  <c:v>39594</c:v>
                </c:pt>
                <c:pt idx="625">
                  <c:v>39595</c:v>
                </c:pt>
                <c:pt idx="626">
                  <c:v>39596</c:v>
                </c:pt>
                <c:pt idx="627">
                  <c:v>39597</c:v>
                </c:pt>
                <c:pt idx="628">
                  <c:v>39598</c:v>
                </c:pt>
                <c:pt idx="629">
                  <c:v>39601</c:v>
                </c:pt>
                <c:pt idx="630">
                  <c:v>39602</c:v>
                </c:pt>
                <c:pt idx="631">
                  <c:v>39603</c:v>
                </c:pt>
                <c:pt idx="632">
                  <c:v>39604</c:v>
                </c:pt>
                <c:pt idx="633">
                  <c:v>39605</c:v>
                </c:pt>
                <c:pt idx="634">
                  <c:v>39608</c:v>
                </c:pt>
                <c:pt idx="635">
                  <c:v>39609</c:v>
                </c:pt>
                <c:pt idx="636">
                  <c:v>39610</c:v>
                </c:pt>
                <c:pt idx="637">
                  <c:v>39611</c:v>
                </c:pt>
                <c:pt idx="638">
                  <c:v>39612</c:v>
                </c:pt>
                <c:pt idx="639">
                  <c:v>39615</c:v>
                </c:pt>
                <c:pt idx="640">
                  <c:v>39616</c:v>
                </c:pt>
                <c:pt idx="641">
                  <c:v>39617</c:v>
                </c:pt>
                <c:pt idx="642">
                  <c:v>39618</c:v>
                </c:pt>
                <c:pt idx="643">
                  <c:v>39619</c:v>
                </c:pt>
                <c:pt idx="644">
                  <c:v>39622</c:v>
                </c:pt>
                <c:pt idx="645">
                  <c:v>39623</c:v>
                </c:pt>
                <c:pt idx="646">
                  <c:v>39624</c:v>
                </c:pt>
                <c:pt idx="647">
                  <c:v>39625</c:v>
                </c:pt>
                <c:pt idx="648">
                  <c:v>39626</c:v>
                </c:pt>
                <c:pt idx="649">
                  <c:v>39629</c:v>
                </c:pt>
                <c:pt idx="650">
                  <c:v>39630</c:v>
                </c:pt>
                <c:pt idx="651">
                  <c:v>39631</c:v>
                </c:pt>
                <c:pt idx="652">
                  <c:v>39632</c:v>
                </c:pt>
                <c:pt idx="653">
                  <c:v>39633</c:v>
                </c:pt>
                <c:pt idx="654">
                  <c:v>39636</c:v>
                </c:pt>
                <c:pt idx="655">
                  <c:v>39637</c:v>
                </c:pt>
                <c:pt idx="656">
                  <c:v>39638</c:v>
                </c:pt>
                <c:pt idx="657">
                  <c:v>39639</c:v>
                </c:pt>
                <c:pt idx="658">
                  <c:v>39640</c:v>
                </c:pt>
                <c:pt idx="659">
                  <c:v>39643</c:v>
                </c:pt>
                <c:pt idx="660">
                  <c:v>39644</c:v>
                </c:pt>
                <c:pt idx="661">
                  <c:v>39645</c:v>
                </c:pt>
                <c:pt idx="662">
                  <c:v>39646</c:v>
                </c:pt>
                <c:pt idx="663">
                  <c:v>39647</c:v>
                </c:pt>
                <c:pt idx="664">
                  <c:v>39650</c:v>
                </c:pt>
                <c:pt idx="665">
                  <c:v>39651</c:v>
                </c:pt>
                <c:pt idx="666">
                  <c:v>39652</c:v>
                </c:pt>
                <c:pt idx="667">
                  <c:v>39653</c:v>
                </c:pt>
                <c:pt idx="668">
                  <c:v>39654</c:v>
                </c:pt>
                <c:pt idx="669">
                  <c:v>39657</c:v>
                </c:pt>
                <c:pt idx="670">
                  <c:v>39658</c:v>
                </c:pt>
                <c:pt idx="671">
                  <c:v>39659</c:v>
                </c:pt>
                <c:pt idx="672">
                  <c:v>39660</c:v>
                </c:pt>
                <c:pt idx="673">
                  <c:v>39661</c:v>
                </c:pt>
                <c:pt idx="674">
                  <c:v>39664</c:v>
                </c:pt>
                <c:pt idx="675">
                  <c:v>39665</c:v>
                </c:pt>
                <c:pt idx="676">
                  <c:v>39666</c:v>
                </c:pt>
                <c:pt idx="677">
                  <c:v>39667</c:v>
                </c:pt>
                <c:pt idx="678">
                  <c:v>39668</c:v>
                </c:pt>
                <c:pt idx="679">
                  <c:v>39671</c:v>
                </c:pt>
                <c:pt idx="680">
                  <c:v>39672</c:v>
                </c:pt>
                <c:pt idx="681">
                  <c:v>39673</c:v>
                </c:pt>
                <c:pt idx="682">
                  <c:v>39674</c:v>
                </c:pt>
                <c:pt idx="683">
                  <c:v>39675</c:v>
                </c:pt>
                <c:pt idx="684">
                  <c:v>39678</c:v>
                </c:pt>
                <c:pt idx="685">
                  <c:v>39679</c:v>
                </c:pt>
                <c:pt idx="686">
                  <c:v>39680</c:v>
                </c:pt>
                <c:pt idx="687">
                  <c:v>39681</c:v>
                </c:pt>
                <c:pt idx="688">
                  <c:v>39682</c:v>
                </c:pt>
                <c:pt idx="689">
                  <c:v>39685</c:v>
                </c:pt>
                <c:pt idx="690">
                  <c:v>39686</c:v>
                </c:pt>
                <c:pt idx="691">
                  <c:v>39687</c:v>
                </c:pt>
                <c:pt idx="692">
                  <c:v>39688</c:v>
                </c:pt>
                <c:pt idx="693">
                  <c:v>39689</c:v>
                </c:pt>
                <c:pt idx="694">
                  <c:v>39692</c:v>
                </c:pt>
                <c:pt idx="695">
                  <c:v>39693</c:v>
                </c:pt>
                <c:pt idx="696">
                  <c:v>39694</c:v>
                </c:pt>
                <c:pt idx="697">
                  <c:v>39695</c:v>
                </c:pt>
                <c:pt idx="698">
                  <c:v>39696</c:v>
                </c:pt>
                <c:pt idx="699">
                  <c:v>39699</c:v>
                </c:pt>
                <c:pt idx="700">
                  <c:v>39700</c:v>
                </c:pt>
                <c:pt idx="701">
                  <c:v>39701</c:v>
                </c:pt>
                <c:pt idx="702">
                  <c:v>39702</c:v>
                </c:pt>
                <c:pt idx="703">
                  <c:v>39703</c:v>
                </c:pt>
                <c:pt idx="704">
                  <c:v>39706</c:v>
                </c:pt>
                <c:pt idx="705">
                  <c:v>39707</c:v>
                </c:pt>
                <c:pt idx="706">
                  <c:v>39708</c:v>
                </c:pt>
                <c:pt idx="707">
                  <c:v>39709</c:v>
                </c:pt>
                <c:pt idx="708">
                  <c:v>39710</c:v>
                </c:pt>
                <c:pt idx="709">
                  <c:v>39713</c:v>
                </c:pt>
                <c:pt idx="710">
                  <c:v>39714</c:v>
                </c:pt>
                <c:pt idx="711">
                  <c:v>39715</c:v>
                </c:pt>
                <c:pt idx="712">
                  <c:v>39716</c:v>
                </c:pt>
                <c:pt idx="713">
                  <c:v>39717</c:v>
                </c:pt>
                <c:pt idx="714">
                  <c:v>39720</c:v>
                </c:pt>
                <c:pt idx="715">
                  <c:v>39721</c:v>
                </c:pt>
                <c:pt idx="716">
                  <c:v>39722</c:v>
                </c:pt>
                <c:pt idx="717">
                  <c:v>39723</c:v>
                </c:pt>
                <c:pt idx="718">
                  <c:v>39724</c:v>
                </c:pt>
                <c:pt idx="719">
                  <c:v>39727</c:v>
                </c:pt>
                <c:pt idx="720">
                  <c:v>39728</c:v>
                </c:pt>
                <c:pt idx="721">
                  <c:v>39729</c:v>
                </c:pt>
                <c:pt idx="722">
                  <c:v>39730</c:v>
                </c:pt>
                <c:pt idx="723">
                  <c:v>39731</c:v>
                </c:pt>
                <c:pt idx="724">
                  <c:v>39734</c:v>
                </c:pt>
                <c:pt idx="725">
                  <c:v>39735</c:v>
                </c:pt>
                <c:pt idx="726">
                  <c:v>39736</c:v>
                </c:pt>
                <c:pt idx="727">
                  <c:v>39737</c:v>
                </c:pt>
                <c:pt idx="728">
                  <c:v>39738</c:v>
                </c:pt>
                <c:pt idx="729">
                  <c:v>39741</c:v>
                </c:pt>
                <c:pt idx="730">
                  <c:v>39742</c:v>
                </c:pt>
                <c:pt idx="731">
                  <c:v>39743</c:v>
                </c:pt>
                <c:pt idx="732">
                  <c:v>39744</c:v>
                </c:pt>
                <c:pt idx="733">
                  <c:v>39745</c:v>
                </c:pt>
                <c:pt idx="734">
                  <c:v>39748</c:v>
                </c:pt>
                <c:pt idx="735">
                  <c:v>39749</c:v>
                </c:pt>
                <c:pt idx="736">
                  <c:v>39750</c:v>
                </c:pt>
                <c:pt idx="737">
                  <c:v>39751</c:v>
                </c:pt>
                <c:pt idx="738">
                  <c:v>39752</c:v>
                </c:pt>
                <c:pt idx="739">
                  <c:v>39755</c:v>
                </c:pt>
                <c:pt idx="740">
                  <c:v>39756</c:v>
                </c:pt>
                <c:pt idx="741">
                  <c:v>39757</c:v>
                </c:pt>
                <c:pt idx="742">
                  <c:v>39758</c:v>
                </c:pt>
                <c:pt idx="743">
                  <c:v>39759</c:v>
                </c:pt>
                <c:pt idx="744">
                  <c:v>39762</c:v>
                </c:pt>
                <c:pt idx="745">
                  <c:v>39763</c:v>
                </c:pt>
                <c:pt idx="746">
                  <c:v>39764</c:v>
                </c:pt>
                <c:pt idx="747">
                  <c:v>39765</c:v>
                </c:pt>
                <c:pt idx="748">
                  <c:v>39766</c:v>
                </c:pt>
                <c:pt idx="749">
                  <c:v>39769</c:v>
                </c:pt>
                <c:pt idx="750">
                  <c:v>39770</c:v>
                </c:pt>
                <c:pt idx="751">
                  <c:v>39771</c:v>
                </c:pt>
                <c:pt idx="752">
                  <c:v>39772</c:v>
                </c:pt>
                <c:pt idx="753">
                  <c:v>39773</c:v>
                </c:pt>
                <c:pt idx="754">
                  <c:v>39776</c:v>
                </c:pt>
                <c:pt idx="755">
                  <c:v>39777</c:v>
                </c:pt>
                <c:pt idx="756">
                  <c:v>39778</c:v>
                </c:pt>
                <c:pt idx="757">
                  <c:v>39779</c:v>
                </c:pt>
                <c:pt idx="758">
                  <c:v>39780</c:v>
                </c:pt>
                <c:pt idx="759">
                  <c:v>39783</c:v>
                </c:pt>
                <c:pt idx="760">
                  <c:v>39784</c:v>
                </c:pt>
                <c:pt idx="761">
                  <c:v>39785</c:v>
                </c:pt>
                <c:pt idx="762">
                  <c:v>39786</c:v>
                </c:pt>
                <c:pt idx="763">
                  <c:v>39787</c:v>
                </c:pt>
                <c:pt idx="764">
                  <c:v>39790</c:v>
                </c:pt>
                <c:pt idx="765">
                  <c:v>39791</c:v>
                </c:pt>
                <c:pt idx="766">
                  <c:v>39792</c:v>
                </c:pt>
                <c:pt idx="767">
                  <c:v>39793</c:v>
                </c:pt>
                <c:pt idx="768">
                  <c:v>39794</c:v>
                </c:pt>
                <c:pt idx="769">
                  <c:v>39797</c:v>
                </c:pt>
                <c:pt idx="770">
                  <c:v>39798</c:v>
                </c:pt>
                <c:pt idx="771">
                  <c:v>39799</c:v>
                </c:pt>
                <c:pt idx="772">
                  <c:v>39800</c:v>
                </c:pt>
                <c:pt idx="773">
                  <c:v>39801</c:v>
                </c:pt>
                <c:pt idx="774">
                  <c:v>39804</c:v>
                </c:pt>
                <c:pt idx="775">
                  <c:v>39805</c:v>
                </c:pt>
                <c:pt idx="776">
                  <c:v>39806</c:v>
                </c:pt>
                <c:pt idx="777">
                  <c:v>39807</c:v>
                </c:pt>
                <c:pt idx="778">
                  <c:v>39808</c:v>
                </c:pt>
                <c:pt idx="779">
                  <c:v>39811</c:v>
                </c:pt>
                <c:pt idx="780">
                  <c:v>39812</c:v>
                </c:pt>
                <c:pt idx="781">
                  <c:v>39813</c:v>
                </c:pt>
                <c:pt idx="782">
                  <c:v>39814</c:v>
                </c:pt>
                <c:pt idx="783">
                  <c:v>39815</c:v>
                </c:pt>
                <c:pt idx="784">
                  <c:v>39818</c:v>
                </c:pt>
                <c:pt idx="785">
                  <c:v>39819</c:v>
                </c:pt>
                <c:pt idx="786">
                  <c:v>39820</c:v>
                </c:pt>
                <c:pt idx="787">
                  <c:v>39821</c:v>
                </c:pt>
                <c:pt idx="788">
                  <c:v>39822</c:v>
                </c:pt>
                <c:pt idx="789">
                  <c:v>39825</c:v>
                </c:pt>
                <c:pt idx="790">
                  <c:v>39826</c:v>
                </c:pt>
                <c:pt idx="791">
                  <c:v>39827</c:v>
                </c:pt>
                <c:pt idx="792">
                  <c:v>39828</c:v>
                </c:pt>
                <c:pt idx="793">
                  <c:v>39829</c:v>
                </c:pt>
                <c:pt idx="794">
                  <c:v>39832</c:v>
                </c:pt>
                <c:pt idx="795">
                  <c:v>39833</c:v>
                </c:pt>
                <c:pt idx="796">
                  <c:v>39834</c:v>
                </c:pt>
                <c:pt idx="797">
                  <c:v>39835</c:v>
                </c:pt>
                <c:pt idx="798">
                  <c:v>39836</c:v>
                </c:pt>
                <c:pt idx="799">
                  <c:v>39839</c:v>
                </c:pt>
                <c:pt idx="800">
                  <c:v>39840</c:v>
                </c:pt>
                <c:pt idx="801">
                  <c:v>39841</c:v>
                </c:pt>
                <c:pt idx="802">
                  <c:v>39842</c:v>
                </c:pt>
                <c:pt idx="803">
                  <c:v>39843</c:v>
                </c:pt>
                <c:pt idx="804">
                  <c:v>39846</c:v>
                </c:pt>
                <c:pt idx="805">
                  <c:v>39847</c:v>
                </c:pt>
                <c:pt idx="806">
                  <c:v>39848</c:v>
                </c:pt>
                <c:pt idx="807">
                  <c:v>39849</c:v>
                </c:pt>
                <c:pt idx="808">
                  <c:v>39850</c:v>
                </c:pt>
                <c:pt idx="809">
                  <c:v>39853</c:v>
                </c:pt>
                <c:pt idx="810">
                  <c:v>39854</c:v>
                </c:pt>
                <c:pt idx="811">
                  <c:v>39855</c:v>
                </c:pt>
                <c:pt idx="812">
                  <c:v>39856</c:v>
                </c:pt>
                <c:pt idx="813">
                  <c:v>39857</c:v>
                </c:pt>
                <c:pt idx="814">
                  <c:v>39860</c:v>
                </c:pt>
                <c:pt idx="815">
                  <c:v>39861</c:v>
                </c:pt>
                <c:pt idx="816">
                  <c:v>39862</c:v>
                </c:pt>
                <c:pt idx="817">
                  <c:v>39863</c:v>
                </c:pt>
                <c:pt idx="818">
                  <c:v>39864</c:v>
                </c:pt>
                <c:pt idx="819">
                  <c:v>39867</c:v>
                </c:pt>
                <c:pt idx="820">
                  <c:v>39868</c:v>
                </c:pt>
                <c:pt idx="821">
                  <c:v>39869</c:v>
                </c:pt>
                <c:pt idx="822">
                  <c:v>39870</c:v>
                </c:pt>
                <c:pt idx="823">
                  <c:v>39871</c:v>
                </c:pt>
                <c:pt idx="824">
                  <c:v>39874</c:v>
                </c:pt>
                <c:pt idx="825">
                  <c:v>39875</c:v>
                </c:pt>
                <c:pt idx="826">
                  <c:v>39876</c:v>
                </c:pt>
                <c:pt idx="827">
                  <c:v>39877</c:v>
                </c:pt>
                <c:pt idx="828">
                  <c:v>39878</c:v>
                </c:pt>
                <c:pt idx="829">
                  <c:v>39881</c:v>
                </c:pt>
                <c:pt idx="830">
                  <c:v>39882</c:v>
                </c:pt>
                <c:pt idx="831">
                  <c:v>39883</c:v>
                </c:pt>
                <c:pt idx="832">
                  <c:v>39884</c:v>
                </c:pt>
                <c:pt idx="833">
                  <c:v>39885</c:v>
                </c:pt>
                <c:pt idx="834">
                  <c:v>39888</c:v>
                </c:pt>
                <c:pt idx="835">
                  <c:v>39889</c:v>
                </c:pt>
                <c:pt idx="836">
                  <c:v>39890</c:v>
                </c:pt>
                <c:pt idx="837">
                  <c:v>39891</c:v>
                </c:pt>
                <c:pt idx="838">
                  <c:v>39892</c:v>
                </c:pt>
                <c:pt idx="839">
                  <c:v>39895</c:v>
                </c:pt>
                <c:pt idx="840">
                  <c:v>39896</c:v>
                </c:pt>
                <c:pt idx="841">
                  <c:v>39897</c:v>
                </c:pt>
                <c:pt idx="842">
                  <c:v>39898</c:v>
                </c:pt>
                <c:pt idx="843">
                  <c:v>39899</c:v>
                </c:pt>
                <c:pt idx="844">
                  <c:v>39902</c:v>
                </c:pt>
                <c:pt idx="845">
                  <c:v>39903</c:v>
                </c:pt>
                <c:pt idx="846">
                  <c:v>39904</c:v>
                </c:pt>
                <c:pt idx="847">
                  <c:v>39905</c:v>
                </c:pt>
                <c:pt idx="848">
                  <c:v>39906</c:v>
                </c:pt>
                <c:pt idx="849">
                  <c:v>39909</c:v>
                </c:pt>
                <c:pt idx="850">
                  <c:v>39910</c:v>
                </c:pt>
                <c:pt idx="851">
                  <c:v>39911</c:v>
                </c:pt>
                <c:pt idx="852">
                  <c:v>39912</c:v>
                </c:pt>
                <c:pt idx="853">
                  <c:v>39913</c:v>
                </c:pt>
                <c:pt idx="854">
                  <c:v>39916</c:v>
                </c:pt>
                <c:pt idx="855">
                  <c:v>39917</c:v>
                </c:pt>
                <c:pt idx="856">
                  <c:v>39918</c:v>
                </c:pt>
                <c:pt idx="857">
                  <c:v>39919</c:v>
                </c:pt>
                <c:pt idx="858">
                  <c:v>39920</c:v>
                </c:pt>
                <c:pt idx="859">
                  <c:v>39923</c:v>
                </c:pt>
                <c:pt idx="860">
                  <c:v>39924</c:v>
                </c:pt>
                <c:pt idx="861">
                  <c:v>39925</c:v>
                </c:pt>
                <c:pt idx="862">
                  <c:v>39926</c:v>
                </c:pt>
                <c:pt idx="863">
                  <c:v>39927</c:v>
                </c:pt>
                <c:pt idx="864">
                  <c:v>39930</c:v>
                </c:pt>
                <c:pt idx="865">
                  <c:v>39931</c:v>
                </c:pt>
                <c:pt idx="866">
                  <c:v>39932</c:v>
                </c:pt>
                <c:pt idx="867">
                  <c:v>39933</c:v>
                </c:pt>
                <c:pt idx="868">
                  <c:v>39934</c:v>
                </c:pt>
                <c:pt idx="869">
                  <c:v>39937</c:v>
                </c:pt>
                <c:pt idx="870">
                  <c:v>39938</c:v>
                </c:pt>
                <c:pt idx="871">
                  <c:v>39939</c:v>
                </c:pt>
                <c:pt idx="872">
                  <c:v>39940</c:v>
                </c:pt>
                <c:pt idx="873">
                  <c:v>39941</c:v>
                </c:pt>
                <c:pt idx="874">
                  <c:v>39944</c:v>
                </c:pt>
                <c:pt idx="875">
                  <c:v>39945</c:v>
                </c:pt>
                <c:pt idx="876">
                  <c:v>39946</c:v>
                </c:pt>
                <c:pt idx="877">
                  <c:v>39947</c:v>
                </c:pt>
                <c:pt idx="878">
                  <c:v>39948</c:v>
                </c:pt>
                <c:pt idx="879">
                  <c:v>39951</c:v>
                </c:pt>
                <c:pt idx="880">
                  <c:v>39952</c:v>
                </c:pt>
                <c:pt idx="881">
                  <c:v>39953</c:v>
                </c:pt>
                <c:pt idx="882">
                  <c:v>39954</c:v>
                </c:pt>
                <c:pt idx="883">
                  <c:v>39955</c:v>
                </c:pt>
                <c:pt idx="884">
                  <c:v>39958</c:v>
                </c:pt>
                <c:pt idx="885">
                  <c:v>39959</c:v>
                </c:pt>
                <c:pt idx="886">
                  <c:v>39960</c:v>
                </c:pt>
                <c:pt idx="887">
                  <c:v>39961</c:v>
                </c:pt>
                <c:pt idx="888">
                  <c:v>39962</c:v>
                </c:pt>
                <c:pt idx="889">
                  <c:v>39965</c:v>
                </c:pt>
                <c:pt idx="890">
                  <c:v>39966</c:v>
                </c:pt>
                <c:pt idx="891">
                  <c:v>39967</c:v>
                </c:pt>
                <c:pt idx="892">
                  <c:v>39968</c:v>
                </c:pt>
                <c:pt idx="893">
                  <c:v>39969</c:v>
                </c:pt>
                <c:pt idx="894">
                  <c:v>39972</c:v>
                </c:pt>
                <c:pt idx="895">
                  <c:v>39973</c:v>
                </c:pt>
                <c:pt idx="896">
                  <c:v>39974</c:v>
                </c:pt>
                <c:pt idx="897">
                  <c:v>39975</c:v>
                </c:pt>
                <c:pt idx="898">
                  <c:v>39976</c:v>
                </c:pt>
                <c:pt idx="899">
                  <c:v>39979</c:v>
                </c:pt>
                <c:pt idx="900">
                  <c:v>39980</c:v>
                </c:pt>
                <c:pt idx="901">
                  <c:v>39981</c:v>
                </c:pt>
                <c:pt idx="902">
                  <c:v>39982</c:v>
                </c:pt>
                <c:pt idx="903">
                  <c:v>39983</c:v>
                </c:pt>
                <c:pt idx="904">
                  <c:v>39986</c:v>
                </c:pt>
                <c:pt idx="905">
                  <c:v>39987</c:v>
                </c:pt>
                <c:pt idx="906">
                  <c:v>39988</c:v>
                </c:pt>
                <c:pt idx="907">
                  <c:v>39989</c:v>
                </c:pt>
                <c:pt idx="908">
                  <c:v>39990</c:v>
                </c:pt>
                <c:pt idx="909">
                  <c:v>39993</c:v>
                </c:pt>
                <c:pt idx="910">
                  <c:v>39994</c:v>
                </c:pt>
                <c:pt idx="911">
                  <c:v>39995</c:v>
                </c:pt>
                <c:pt idx="912">
                  <c:v>39996</c:v>
                </c:pt>
                <c:pt idx="913">
                  <c:v>39997</c:v>
                </c:pt>
                <c:pt idx="914">
                  <c:v>40000</c:v>
                </c:pt>
                <c:pt idx="915">
                  <c:v>40001</c:v>
                </c:pt>
                <c:pt idx="916">
                  <c:v>40002</c:v>
                </c:pt>
                <c:pt idx="917">
                  <c:v>40003</c:v>
                </c:pt>
                <c:pt idx="918">
                  <c:v>40004</c:v>
                </c:pt>
                <c:pt idx="919">
                  <c:v>40007</c:v>
                </c:pt>
                <c:pt idx="920">
                  <c:v>40008</c:v>
                </c:pt>
                <c:pt idx="921">
                  <c:v>40009</c:v>
                </c:pt>
                <c:pt idx="922">
                  <c:v>40010</c:v>
                </c:pt>
                <c:pt idx="923">
                  <c:v>40011</c:v>
                </c:pt>
                <c:pt idx="924">
                  <c:v>40014</c:v>
                </c:pt>
                <c:pt idx="925">
                  <c:v>40015</c:v>
                </c:pt>
                <c:pt idx="926">
                  <c:v>40016</c:v>
                </c:pt>
                <c:pt idx="927">
                  <c:v>40017</c:v>
                </c:pt>
                <c:pt idx="928">
                  <c:v>40018</c:v>
                </c:pt>
                <c:pt idx="929">
                  <c:v>40021</c:v>
                </c:pt>
                <c:pt idx="930">
                  <c:v>40022</c:v>
                </c:pt>
                <c:pt idx="931">
                  <c:v>40023</c:v>
                </c:pt>
                <c:pt idx="932">
                  <c:v>40024</c:v>
                </c:pt>
                <c:pt idx="933">
                  <c:v>40025</c:v>
                </c:pt>
                <c:pt idx="934">
                  <c:v>40028</c:v>
                </c:pt>
                <c:pt idx="935">
                  <c:v>40029</c:v>
                </c:pt>
                <c:pt idx="936">
                  <c:v>40030</c:v>
                </c:pt>
                <c:pt idx="937">
                  <c:v>40031</c:v>
                </c:pt>
                <c:pt idx="938">
                  <c:v>40032</c:v>
                </c:pt>
                <c:pt idx="939">
                  <c:v>40035</c:v>
                </c:pt>
                <c:pt idx="940">
                  <c:v>40036</c:v>
                </c:pt>
                <c:pt idx="941">
                  <c:v>40037</c:v>
                </c:pt>
                <c:pt idx="942">
                  <c:v>40038</c:v>
                </c:pt>
                <c:pt idx="943">
                  <c:v>40039</c:v>
                </c:pt>
                <c:pt idx="944">
                  <c:v>40042</c:v>
                </c:pt>
                <c:pt idx="945">
                  <c:v>40043</c:v>
                </c:pt>
                <c:pt idx="946">
                  <c:v>40044</c:v>
                </c:pt>
                <c:pt idx="947">
                  <c:v>40045</c:v>
                </c:pt>
                <c:pt idx="948">
                  <c:v>40046</c:v>
                </c:pt>
                <c:pt idx="949">
                  <c:v>40049</c:v>
                </c:pt>
                <c:pt idx="950">
                  <c:v>40050</c:v>
                </c:pt>
                <c:pt idx="951">
                  <c:v>40051</c:v>
                </c:pt>
                <c:pt idx="952">
                  <c:v>40052</c:v>
                </c:pt>
                <c:pt idx="953">
                  <c:v>40053</c:v>
                </c:pt>
                <c:pt idx="954">
                  <c:v>40056</c:v>
                </c:pt>
                <c:pt idx="955">
                  <c:v>40057</c:v>
                </c:pt>
                <c:pt idx="956">
                  <c:v>40058</c:v>
                </c:pt>
                <c:pt idx="957">
                  <c:v>40059</c:v>
                </c:pt>
                <c:pt idx="958">
                  <c:v>40060</c:v>
                </c:pt>
                <c:pt idx="959">
                  <c:v>40063</c:v>
                </c:pt>
                <c:pt idx="960">
                  <c:v>40064</c:v>
                </c:pt>
                <c:pt idx="961">
                  <c:v>40065</c:v>
                </c:pt>
                <c:pt idx="962">
                  <c:v>40066</c:v>
                </c:pt>
                <c:pt idx="963">
                  <c:v>40067</c:v>
                </c:pt>
                <c:pt idx="964">
                  <c:v>40070</c:v>
                </c:pt>
                <c:pt idx="965">
                  <c:v>40071</c:v>
                </c:pt>
                <c:pt idx="966">
                  <c:v>40072</c:v>
                </c:pt>
                <c:pt idx="967">
                  <c:v>40073</c:v>
                </c:pt>
                <c:pt idx="968">
                  <c:v>40074</c:v>
                </c:pt>
                <c:pt idx="969">
                  <c:v>40077</c:v>
                </c:pt>
                <c:pt idx="970">
                  <c:v>40078</c:v>
                </c:pt>
                <c:pt idx="971">
                  <c:v>40079</c:v>
                </c:pt>
                <c:pt idx="972">
                  <c:v>40080</c:v>
                </c:pt>
                <c:pt idx="973">
                  <c:v>40081</c:v>
                </c:pt>
                <c:pt idx="974">
                  <c:v>40084</c:v>
                </c:pt>
                <c:pt idx="975">
                  <c:v>40085</c:v>
                </c:pt>
                <c:pt idx="976">
                  <c:v>40086</c:v>
                </c:pt>
                <c:pt idx="977">
                  <c:v>40087</c:v>
                </c:pt>
                <c:pt idx="978">
                  <c:v>40088</c:v>
                </c:pt>
                <c:pt idx="979">
                  <c:v>40091</c:v>
                </c:pt>
                <c:pt idx="980">
                  <c:v>40092</c:v>
                </c:pt>
                <c:pt idx="981">
                  <c:v>40093</c:v>
                </c:pt>
                <c:pt idx="982">
                  <c:v>40094</c:v>
                </c:pt>
                <c:pt idx="983">
                  <c:v>40095</c:v>
                </c:pt>
                <c:pt idx="984">
                  <c:v>40098</c:v>
                </c:pt>
                <c:pt idx="985">
                  <c:v>40099</c:v>
                </c:pt>
                <c:pt idx="986">
                  <c:v>40100</c:v>
                </c:pt>
                <c:pt idx="987">
                  <c:v>40101</c:v>
                </c:pt>
                <c:pt idx="988">
                  <c:v>40102</c:v>
                </c:pt>
                <c:pt idx="989">
                  <c:v>40105</c:v>
                </c:pt>
                <c:pt idx="990">
                  <c:v>40106</c:v>
                </c:pt>
                <c:pt idx="991">
                  <c:v>40107</c:v>
                </c:pt>
                <c:pt idx="992">
                  <c:v>40108</c:v>
                </c:pt>
                <c:pt idx="993">
                  <c:v>40109</c:v>
                </c:pt>
                <c:pt idx="994">
                  <c:v>40112</c:v>
                </c:pt>
                <c:pt idx="995">
                  <c:v>40113</c:v>
                </c:pt>
                <c:pt idx="996">
                  <c:v>40114</c:v>
                </c:pt>
                <c:pt idx="997">
                  <c:v>40115</c:v>
                </c:pt>
                <c:pt idx="998">
                  <c:v>40116</c:v>
                </c:pt>
                <c:pt idx="999">
                  <c:v>40119</c:v>
                </c:pt>
                <c:pt idx="1000">
                  <c:v>40120</c:v>
                </c:pt>
                <c:pt idx="1001">
                  <c:v>40121</c:v>
                </c:pt>
                <c:pt idx="1002">
                  <c:v>40122</c:v>
                </c:pt>
                <c:pt idx="1003">
                  <c:v>40123</c:v>
                </c:pt>
                <c:pt idx="1004">
                  <c:v>40126</c:v>
                </c:pt>
                <c:pt idx="1005">
                  <c:v>40127</c:v>
                </c:pt>
                <c:pt idx="1006">
                  <c:v>40128</c:v>
                </c:pt>
                <c:pt idx="1007">
                  <c:v>40129</c:v>
                </c:pt>
                <c:pt idx="1008">
                  <c:v>40130</c:v>
                </c:pt>
                <c:pt idx="1009">
                  <c:v>40133</c:v>
                </c:pt>
                <c:pt idx="1010">
                  <c:v>40134</c:v>
                </c:pt>
                <c:pt idx="1011">
                  <c:v>40135</c:v>
                </c:pt>
                <c:pt idx="1012">
                  <c:v>40136</c:v>
                </c:pt>
                <c:pt idx="1013">
                  <c:v>40137</c:v>
                </c:pt>
                <c:pt idx="1014">
                  <c:v>40140</c:v>
                </c:pt>
                <c:pt idx="1015">
                  <c:v>40141</c:v>
                </c:pt>
                <c:pt idx="1016">
                  <c:v>40142</c:v>
                </c:pt>
                <c:pt idx="1017">
                  <c:v>40143</c:v>
                </c:pt>
                <c:pt idx="1018">
                  <c:v>40144</c:v>
                </c:pt>
                <c:pt idx="1019">
                  <c:v>40147</c:v>
                </c:pt>
                <c:pt idx="1020">
                  <c:v>40148</c:v>
                </c:pt>
                <c:pt idx="1021">
                  <c:v>40149</c:v>
                </c:pt>
                <c:pt idx="1022">
                  <c:v>40150</c:v>
                </c:pt>
                <c:pt idx="1023">
                  <c:v>40151</c:v>
                </c:pt>
                <c:pt idx="1024">
                  <c:v>40154</c:v>
                </c:pt>
                <c:pt idx="1025">
                  <c:v>40155</c:v>
                </c:pt>
                <c:pt idx="1026">
                  <c:v>40156</c:v>
                </c:pt>
                <c:pt idx="1027">
                  <c:v>40157</c:v>
                </c:pt>
                <c:pt idx="1028">
                  <c:v>40158</c:v>
                </c:pt>
                <c:pt idx="1029">
                  <c:v>40161</c:v>
                </c:pt>
                <c:pt idx="1030">
                  <c:v>40162</c:v>
                </c:pt>
                <c:pt idx="1031">
                  <c:v>40163</c:v>
                </c:pt>
                <c:pt idx="1032">
                  <c:v>40164</c:v>
                </c:pt>
                <c:pt idx="1033">
                  <c:v>40165</c:v>
                </c:pt>
                <c:pt idx="1034">
                  <c:v>40168</c:v>
                </c:pt>
                <c:pt idx="1035">
                  <c:v>40169</c:v>
                </c:pt>
                <c:pt idx="1036">
                  <c:v>40170</c:v>
                </c:pt>
                <c:pt idx="1037">
                  <c:v>40171</c:v>
                </c:pt>
                <c:pt idx="1038">
                  <c:v>40172</c:v>
                </c:pt>
                <c:pt idx="1039">
                  <c:v>40175</c:v>
                </c:pt>
                <c:pt idx="1040">
                  <c:v>40176</c:v>
                </c:pt>
                <c:pt idx="1041">
                  <c:v>40177</c:v>
                </c:pt>
                <c:pt idx="1042">
                  <c:v>40178</c:v>
                </c:pt>
                <c:pt idx="1043">
                  <c:v>40179</c:v>
                </c:pt>
                <c:pt idx="1044">
                  <c:v>40182</c:v>
                </c:pt>
                <c:pt idx="1045">
                  <c:v>40183</c:v>
                </c:pt>
                <c:pt idx="1046">
                  <c:v>40184</c:v>
                </c:pt>
                <c:pt idx="1047">
                  <c:v>40185</c:v>
                </c:pt>
                <c:pt idx="1048">
                  <c:v>40186</c:v>
                </c:pt>
                <c:pt idx="1049">
                  <c:v>40189</c:v>
                </c:pt>
                <c:pt idx="1050">
                  <c:v>40190</c:v>
                </c:pt>
                <c:pt idx="1051">
                  <c:v>40191</c:v>
                </c:pt>
                <c:pt idx="1052">
                  <c:v>40192</c:v>
                </c:pt>
                <c:pt idx="1053">
                  <c:v>40193</c:v>
                </c:pt>
                <c:pt idx="1054">
                  <c:v>40196</c:v>
                </c:pt>
                <c:pt idx="1055">
                  <c:v>40197</c:v>
                </c:pt>
                <c:pt idx="1056">
                  <c:v>40198</c:v>
                </c:pt>
                <c:pt idx="1057">
                  <c:v>40199</c:v>
                </c:pt>
                <c:pt idx="1058">
                  <c:v>40200</c:v>
                </c:pt>
                <c:pt idx="1059">
                  <c:v>40203</c:v>
                </c:pt>
                <c:pt idx="1060">
                  <c:v>40204</c:v>
                </c:pt>
                <c:pt idx="1061">
                  <c:v>40205</c:v>
                </c:pt>
                <c:pt idx="1062">
                  <c:v>40206</c:v>
                </c:pt>
                <c:pt idx="1063">
                  <c:v>40207</c:v>
                </c:pt>
                <c:pt idx="1064">
                  <c:v>40210</c:v>
                </c:pt>
                <c:pt idx="1065">
                  <c:v>40211</c:v>
                </c:pt>
                <c:pt idx="1066">
                  <c:v>40212</c:v>
                </c:pt>
                <c:pt idx="1067">
                  <c:v>40213</c:v>
                </c:pt>
                <c:pt idx="1068">
                  <c:v>40214</c:v>
                </c:pt>
                <c:pt idx="1069">
                  <c:v>40217</c:v>
                </c:pt>
                <c:pt idx="1070">
                  <c:v>40218</c:v>
                </c:pt>
                <c:pt idx="1071">
                  <c:v>40219</c:v>
                </c:pt>
                <c:pt idx="1072">
                  <c:v>40220</c:v>
                </c:pt>
                <c:pt idx="1073">
                  <c:v>40221</c:v>
                </c:pt>
                <c:pt idx="1074">
                  <c:v>40224</c:v>
                </c:pt>
                <c:pt idx="1075">
                  <c:v>40225</c:v>
                </c:pt>
                <c:pt idx="1076">
                  <c:v>40226</c:v>
                </c:pt>
                <c:pt idx="1077">
                  <c:v>40227</c:v>
                </c:pt>
                <c:pt idx="1078">
                  <c:v>40228</c:v>
                </c:pt>
                <c:pt idx="1079">
                  <c:v>40231</c:v>
                </c:pt>
                <c:pt idx="1080">
                  <c:v>40232</c:v>
                </c:pt>
                <c:pt idx="1081">
                  <c:v>40233</c:v>
                </c:pt>
                <c:pt idx="1082">
                  <c:v>40234</c:v>
                </c:pt>
                <c:pt idx="1083">
                  <c:v>40235</c:v>
                </c:pt>
                <c:pt idx="1084">
                  <c:v>40238</c:v>
                </c:pt>
                <c:pt idx="1085">
                  <c:v>40239</c:v>
                </c:pt>
                <c:pt idx="1086">
                  <c:v>40240</c:v>
                </c:pt>
                <c:pt idx="1087">
                  <c:v>40241</c:v>
                </c:pt>
                <c:pt idx="1088">
                  <c:v>40242</c:v>
                </c:pt>
                <c:pt idx="1089">
                  <c:v>40245</c:v>
                </c:pt>
                <c:pt idx="1090">
                  <c:v>40246</c:v>
                </c:pt>
                <c:pt idx="1091">
                  <c:v>40247</c:v>
                </c:pt>
                <c:pt idx="1092">
                  <c:v>40248</c:v>
                </c:pt>
                <c:pt idx="1093">
                  <c:v>40249</c:v>
                </c:pt>
                <c:pt idx="1094">
                  <c:v>40252</c:v>
                </c:pt>
                <c:pt idx="1095">
                  <c:v>40253</c:v>
                </c:pt>
                <c:pt idx="1096">
                  <c:v>40254</c:v>
                </c:pt>
                <c:pt idx="1097">
                  <c:v>40255</c:v>
                </c:pt>
                <c:pt idx="1098">
                  <c:v>40256</c:v>
                </c:pt>
                <c:pt idx="1099">
                  <c:v>40259</c:v>
                </c:pt>
                <c:pt idx="1100">
                  <c:v>40260</c:v>
                </c:pt>
                <c:pt idx="1101">
                  <c:v>40261</c:v>
                </c:pt>
                <c:pt idx="1102">
                  <c:v>40262</c:v>
                </c:pt>
                <c:pt idx="1103">
                  <c:v>40263</c:v>
                </c:pt>
                <c:pt idx="1104">
                  <c:v>40266</c:v>
                </c:pt>
                <c:pt idx="1105">
                  <c:v>40267</c:v>
                </c:pt>
                <c:pt idx="1106">
                  <c:v>40268</c:v>
                </c:pt>
                <c:pt idx="1107">
                  <c:v>40269</c:v>
                </c:pt>
                <c:pt idx="1108">
                  <c:v>40270</c:v>
                </c:pt>
                <c:pt idx="1109">
                  <c:v>40273</c:v>
                </c:pt>
                <c:pt idx="1110">
                  <c:v>40274</c:v>
                </c:pt>
                <c:pt idx="1111">
                  <c:v>40275</c:v>
                </c:pt>
                <c:pt idx="1112">
                  <c:v>40276</c:v>
                </c:pt>
                <c:pt idx="1113">
                  <c:v>40277</c:v>
                </c:pt>
                <c:pt idx="1114">
                  <c:v>40280</c:v>
                </c:pt>
                <c:pt idx="1115">
                  <c:v>40281</c:v>
                </c:pt>
                <c:pt idx="1116">
                  <c:v>40282</c:v>
                </c:pt>
                <c:pt idx="1117">
                  <c:v>40283</c:v>
                </c:pt>
                <c:pt idx="1118">
                  <c:v>40284</c:v>
                </c:pt>
                <c:pt idx="1119">
                  <c:v>40287</c:v>
                </c:pt>
                <c:pt idx="1120">
                  <c:v>40288</c:v>
                </c:pt>
                <c:pt idx="1121">
                  <c:v>40289</c:v>
                </c:pt>
                <c:pt idx="1122">
                  <c:v>40290</c:v>
                </c:pt>
                <c:pt idx="1123">
                  <c:v>40291</c:v>
                </c:pt>
                <c:pt idx="1124">
                  <c:v>40294</c:v>
                </c:pt>
                <c:pt idx="1125">
                  <c:v>40295</c:v>
                </c:pt>
                <c:pt idx="1126">
                  <c:v>40296</c:v>
                </c:pt>
                <c:pt idx="1127">
                  <c:v>40297</c:v>
                </c:pt>
                <c:pt idx="1128">
                  <c:v>40298</c:v>
                </c:pt>
                <c:pt idx="1129">
                  <c:v>40301</c:v>
                </c:pt>
                <c:pt idx="1130">
                  <c:v>40302</c:v>
                </c:pt>
                <c:pt idx="1131">
                  <c:v>40303</c:v>
                </c:pt>
                <c:pt idx="1132">
                  <c:v>40304</c:v>
                </c:pt>
                <c:pt idx="1133">
                  <c:v>40305</c:v>
                </c:pt>
                <c:pt idx="1134">
                  <c:v>40308</c:v>
                </c:pt>
                <c:pt idx="1135">
                  <c:v>40309</c:v>
                </c:pt>
                <c:pt idx="1136">
                  <c:v>40310</c:v>
                </c:pt>
                <c:pt idx="1137">
                  <c:v>40311</c:v>
                </c:pt>
                <c:pt idx="1138">
                  <c:v>40312</c:v>
                </c:pt>
                <c:pt idx="1139">
                  <c:v>40315</c:v>
                </c:pt>
                <c:pt idx="1140">
                  <c:v>40316</c:v>
                </c:pt>
                <c:pt idx="1141">
                  <c:v>40317</c:v>
                </c:pt>
                <c:pt idx="1142">
                  <c:v>40318</c:v>
                </c:pt>
                <c:pt idx="1143">
                  <c:v>40319</c:v>
                </c:pt>
                <c:pt idx="1144">
                  <c:v>40322</c:v>
                </c:pt>
                <c:pt idx="1145">
                  <c:v>40323</c:v>
                </c:pt>
                <c:pt idx="1146">
                  <c:v>40324</c:v>
                </c:pt>
                <c:pt idx="1147">
                  <c:v>40325</c:v>
                </c:pt>
                <c:pt idx="1148">
                  <c:v>40326</c:v>
                </c:pt>
                <c:pt idx="1149">
                  <c:v>40329</c:v>
                </c:pt>
                <c:pt idx="1150">
                  <c:v>40330</c:v>
                </c:pt>
                <c:pt idx="1151">
                  <c:v>40331</c:v>
                </c:pt>
                <c:pt idx="1152">
                  <c:v>40332</c:v>
                </c:pt>
                <c:pt idx="1153">
                  <c:v>40333</c:v>
                </c:pt>
                <c:pt idx="1154">
                  <c:v>40336</c:v>
                </c:pt>
                <c:pt idx="1155">
                  <c:v>40337</c:v>
                </c:pt>
                <c:pt idx="1156">
                  <c:v>40338</c:v>
                </c:pt>
                <c:pt idx="1157">
                  <c:v>40339</c:v>
                </c:pt>
                <c:pt idx="1158">
                  <c:v>40340</c:v>
                </c:pt>
                <c:pt idx="1159">
                  <c:v>40343</c:v>
                </c:pt>
                <c:pt idx="1160">
                  <c:v>40344</c:v>
                </c:pt>
                <c:pt idx="1161">
                  <c:v>40345</c:v>
                </c:pt>
                <c:pt idx="1162">
                  <c:v>40346</c:v>
                </c:pt>
                <c:pt idx="1163">
                  <c:v>40347</c:v>
                </c:pt>
                <c:pt idx="1164">
                  <c:v>40350</c:v>
                </c:pt>
                <c:pt idx="1165">
                  <c:v>40351</c:v>
                </c:pt>
                <c:pt idx="1166">
                  <c:v>40352</c:v>
                </c:pt>
                <c:pt idx="1167">
                  <c:v>40353</c:v>
                </c:pt>
                <c:pt idx="1168">
                  <c:v>40354</c:v>
                </c:pt>
                <c:pt idx="1169">
                  <c:v>40357</c:v>
                </c:pt>
                <c:pt idx="1170">
                  <c:v>40358</c:v>
                </c:pt>
                <c:pt idx="1171">
                  <c:v>40359</c:v>
                </c:pt>
                <c:pt idx="1172">
                  <c:v>40360</c:v>
                </c:pt>
                <c:pt idx="1173">
                  <c:v>40361</c:v>
                </c:pt>
                <c:pt idx="1174">
                  <c:v>40364</c:v>
                </c:pt>
                <c:pt idx="1175">
                  <c:v>40365</c:v>
                </c:pt>
                <c:pt idx="1176">
                  <c:v>40366</c:v>
                </c:pt>
                <c:pt idx="1177">
                  <c:v>40367</c:v>
                </c:pt>
                <c:pt idx="1178">
                  <c:v>40368</c:v>
                </c:pt>
                <c:pt idx="1179">
                  <c:v>40371</c:v>
                </c:pt>
                <c:pt idx="1180">
                  <c:v>40372</c:v>
                </c:pt>
                <c:pt idx="1181">
                  <c:v>40373</c:v>
                </c:pt>
                <c:pt idx="1182">
                  <c:v>40374</c:v>
                </c:pt>
                <c:pt idx="1183">
                  <c:v>40375</c:v>
                </c:pt>
                <c:pt idx="1184">
                  <c:v>40378</c:v>
                </c:pt>
                <c:pt idx="1185">
                  <c:v>40379</c:v>
                </c:pt>
                <c:pt idx="1186">
                  <c:v>40380</c:v>
                </c:pt>
                <c:pt idx="1187">
                  <c:v>40381</c:v>
                </c:pt>
                <c:pt idx="1188">
                  <c:v>40382</c:v>
                </c:pt>
                <c:pt idx="1189">
                  <c:v>40385</c:v>
                </c:pt>
                <c:pt idx="1190">
                  <c:v>40386</c:v>
                </c:pt>
                <c:pt idx="1191">
                  <c:v>40387</c:v>
                </c:pt>
                <c:pt idx="1192">
                  <c:v>40388</c:v>
                </c:pt>
                <c:pt idx="1193">
                  <c:v>40389</c:v>
                </c:pt>
                <c:pt idx="1194">
                  <c:v>40392</c:v>
                </c:pt>
                <c:pt idx="1195">
                  <c:v>40393</c:v>
                </c:pt>
                <c:pt idx="1196">
                  <c:v>40394</c:v>
                </c:pt>
                <c:pt idx="1197">
                  <c:v>40395</c:v>
                </c:pt>
                <c:pt idx="1198">
                  <c:v>40396</c:v>
                </c:pt>
                <c:pt idx="1199">
                  <c:v>40399</c:v>
                </c:pt>
                <c:pt idx="1200">
                  <c:v>40400</c:v>
                </c:pt>
                <c:pt idx="1201">
                  <c:v>40401</c:v>
                </c:pt>
                <c:pt idx="1202">
                  <c:v>40402</c:v>
                </c:pt>
                <c:pt idx="1203">
                  <c:v>40403</c:v>
                </c:pt>
                <c:pt idx="1204">
                  <c:v>40406</c:v>
                </c:pt>
                <c:pt idx="1205">
                  <c:v>40407</c:v>
                </c:pt>
                <c:pt idx="1206">
                  <c:v>40408</c:v>
                </c:pt>
                <c:pt idx="1207">
                  <c:v>40409</c:v>
                </c:pt>
                <c:pt idx="1208">
                  <c:v>40410</c:v>
                </c:pt>
                <c:pt idx="1209">
                  <c:v>40413</c:v>
                </c:pt>
                <c:pt idx="1210">
                  <c:v>40414</c:v>
                </c:pt>
                <c:pt idx="1211">
                  <c:v>40415</c:v>
                </c:pt>
                <c:pt idx="1212">
                  <c:v>40416</c:v>
                </c:pt>
                <c:pt idx="1213">
                  <c:v>40417</c:v>
                </c:pt>
                <c:pt idx="1214">
                  <c:v>40420</c:v>
                </c:pt>
                <c:pt idx="1215">
                  <c:v>40421</c:v>
                </c:pt>
                <c:pt idx="1216">
                  <c:v>40422</c:v>
                </c:pt>
                <c:pt idx="1217">
                  <c:v>40423</c:v>
                </c:pt>
                <c:pt idx="1218">
                  <c:v>40424</c:v>
                </c:pt>
                <c:pt idx="1219">
                  <c:v>40427</c:v>
                </c:pt>
                <c:pt idx="1220">
                  <c:v>40428</c:v>
                </c:pt>
                <c:pt idx="1221">
                  <c:v>40429</c:v>
                </c:pt>
                <c:pt idx="1222">
                  <c:v>40430</c:v>
                </c:pt>
                <c:pt idx="1223">
                  <c:v>40431</c:v>
                </c:pt>
                <c:pt idx="1224">
                  <c:v>40434</c:v>
                </c:pt>
                <c:pt idx="1225">
                  <c:v>40435</c:v>
                </c:pt>
                <c:pt idx="1226">
                  <c:v>40436</c:v>
                </c:pt>
                <c:pt idx="1227">
                  <c:v>40437</c:v>
                </c:pt>
                <c:pt idx="1228">
                  <c:v>40438</c:v>
                </c:pt>
                <c:pt idx="1229">
                  <c:v>40441</c:v>
                </c:pt>
                <c:pt idx="1230">
                  <c:v>40442</c:v>
                </c:pt>
                <c:pt idx="1231">
                  <c:v>40443</c:v>
                </c:pt>
                <c:pt idx="1232">
                  <c:v>40444</c:v>
                </c:pt>
                <c:pt idx="1233">
                  <c:v>40445</c:v>
                </c:pt>
                <c:pt idx="1234">
                  <c:v>40448</c:v>
                </c:pt>
                <c:pt idx="1235">
                  <c:v>40449</c:v>
                </c:pt>
                <c:pt idx="1236">
                  <c:v>40450</c:v>
                </c:pt>
                <c:pt idx="1237">
                  <c:v>40451</c:v>
                </c:pt>
                <c:pt idx="1238">
                  <c:v>40452</c:v>
                </c:pt>
                <c:pt idx="1239">
                  <c:v>40455</c:v>
                </c:pt>
                <c:pt idx="1240">
                  <c:v>40456</c:v>
                </c:pt>
                <c:pt idx="1241">
                  <c:v>40457</c:v>
                </c:pt>
                <c:pt idx="1242">
                  <c:v>40458</c:v>
                </c:pt>
                <c:pt idx="1243">
                  <c:v>40459</c:v>
                </c:pt>
                <c:pt idx="1244">
                  <c:v>40462</c:v>
                </c:pt>
                <c:pt idx="1245">
                  <c:v>40463</c:v>
                </c:pt>
                <c:pt idx="1246">
                  <c:v>40464</c:v>
                </c:pt>
                <c:pt idx="1247">
                  <c:v>40465</c:v>
                </c:pt>
                <c:pt idx="1248">
                  <c:v>40466</c:v>
                </c:pt>
                <c:pt idx="1249">
                  <c:v>40469</c:v>
                </c:pt>
                <c:pt idx="1250">
                  <c:v>40470</c:v>
                </c:pt>
                <c:pt idx="1251">
                  <c:v>40471</c:v>
                </c:pt>
                <c:pt idx="1252">
                  <c:v>40472</c:v>
                </c:pt>
                <c:pt idx="1253">
                  <c:v>40473</c:v>
                </c:pt>
                <c:pt idx="1254">
                  <c:v>40476</c:v>
                </c:pt>
                <c:pt idx="1255">
                  <c:v>40477</c:v>
                </c:pt>
                <c:pt idx="1256">
                  <c:v>40478</c:v>
                </c:pt>
                <c:pt idx="1257">
                  <c:v>40479</c:v>
                </c:pt>
                <c:pt idx="1258">
                  <c:v>40480</c:v>
                </c:pt>
                <c:pt idx="1259">
                  <c:v>40483</c:v>
                </c:pt>
                <c:pt idx="1260">
                  <c:v>40484</c:v>
                </c:pt>
                <c:pt idx="1261">
                  <c:v>40485</c:v>
                </c:pt>
                <c:pt idx="1262">
                  <c:v>40486</c:v>
                </c:pt>
                <c:pt idx="1263">
                  <c:v>40487</c:v>
                </c:pt>
                <c:pt idx="1264">
                  <c:v>40490</c:v>
                </c:pt>
                <c:pt idx="1265">
                  <c:v>40491</c:v>
                </c:pt>
                <c:pt idx="1266">
                  <c:v>40492</c:v>
                </c:pt>
                <c:pt idx="1267">
                  <c:v>40493</c:v>
                </c:pt>
                <c:pt idx="1268">
                  <c:v>40494</c:v>
                </c:pt>
                <c:pt idx="1269">
                  <c:v>40497</c:v>
                </c:pt>
                <c:pt idx="1270">
                  <c:v>40498</c:v>
                </c:pt>
                <c:pt idx="1271">
                  <c:v>40499</c:v>
                </c:pt>
                <c:pt idx="1272">
                  <c:v>40500</c:v>
                </c:pt>
                <c:pt idx="1273">
                  <c:v>40501</c:v>
                </c:pt>
                <c:pt idx="1274">
                  <c:v>40504</c:v>
                </c:pt>
                <c:pt idx="1275">
                  <c:v>40505</c:v>
                </c:pt>
                <c:pt idx="1276">
                  <c:v>40506</c:v>
                </c:pt>
                <c:pt idx="1277">
                  <c:v>40507</c:v>
                </c:pt>
                <c:pt idx="1278">
                  <c:v>40508</c:v>
                </c:pt>
                <c:pt idx="1279">
                  <c:v>40511</c:v>
                </c:pt>
                <c:pt idx="1280">
                  <c:v>40512</c:v>
                </c:pt>
                <c:pt idx="1281">
                  <c:v>40513</c:v>
                </c:pt>
                <c:pt idx="1282">
                  <c:v>40514</c:v>
                </c:pt>
                <c:pt idx="1283">
                  <c:v>40515</c:v>
                </c:pt>
                <c:pt idx="1284">
                  <c:v>40518</c:v>
                </c:pt>
                <c:pt idx="1285">
                  <c:v>40519</c:v>
                </c:pt>
                <c:pt idx="1286">
                  <c:v>40520</c:v>
                </c:pt>
                <c:pt idx="1287">
                  <c:v>40521</c:v>
                </c:pt>
                <c:pt idx="1288">
                  <c:v>40522</c:v>
                </c:pt>
                <c:pt idx="1289">
                  <c:v>40525</c:v>
                </c:pt>
                <c:pt idx="1290">
                  <c:v>40526</c:v>
                </c:pt>
                <c:pt idx="1291">
                  <c:v>40527</c:v>
                </c:pt>
                <c:pt idx="1292">
                  <c:v>40528</c:v>
                </c:pt>
                <c:pt idx="1293">
                  <c:v>40529</c:v>
                </c:pt>
                <c:pt idx="1294">
                  <c:v>40532</c:v>
                </c:pt>
                <c:pt idx="1295">
                  <c:v>40533</c:v>
                </c:pt>
                <c:pt idx="1296">
                  <c:v>40534</c:v>
                </c:pt>
                <c:pt idx="1297">
                  <c:v>40535</c:v>
                </c:pt>
                <c:pt idx="1298">
                  <c:v>40536</c:v>
                </c:pt>
                <c:pt idx="1299">
                  <c:v>40539</c:v>
                </c:pt>
                <c:pt idx="1300">
                  <c:v>40540</c:v>
                </c:pt>
                <c:pt idx="1301">
                  <c:v>40541</c:v>
                </c:pt>
                <c:pt idx="1302">
                  <c:v>40542</c:v>
                </c:pt>
                <c:pt idx="1303">
                  <c:v>40543</c:v>
                </c:pt>
                <c:pt idx="1304">
                  <c:v>40546</c:v>
                </c:pt>
                <c:pt idx="1305">
                  <c:v>40547</c:v>
                </c:pt>
                <c:pt idx="1306">
                  <c:v>40548</c:v>
                </c:pt>
                <c:pt idx="1307">
                  <c:v>40549</c:v>
                </c:pt>
                <c:pt idx="1308">
                  <c:v>40550</c:v>
                </c:pt>
                <c:pt idx="1309">
                  <c:v>40553</c:v>
                </c:pt>
                <c:pt idx="1310">
                  <c:v>40554</c:v>
                </c:pt>
                <c:pt idx="1311">
                  <c:v>40555</c:v>
                </c:pt>
                <c:pt idx="1312">
                  <c:v>40556</c:v>
                </c:pt>
                <c:pt idx="1313">
                  <c:v>40557</c:v>
                </c:pt>
                <c:pt idx="1314">
                  <c:v>40560</c:v>
                </c:pt>
                <c:pt idx="1315">
                  <c:v>40561</c:v>
                </c:pt>
                <c:pt idx="1316">
                  <c:v>40562</c:v>
                </c:pt>
                <c:pt idx="1317">
                  <c:v>40563</c:v>
                </c:pt>
                <c:pt idx="1318">
                  <c:v>40564</c:v>
                </c:pt>
                <c:pt idx="1319">
                  <c:v>40567</c:v>
                </c:pt>
                <c:pt idx="1320">
                  <c:v>40568</c:v>
                </c:pt>
                <c:pt idx="1321">
                  <c:v>40569</c:v>
                </c:pt>
                <c:pt idx="1322">
                  <c:v>40570</c:v>
                </c:pt>
                <c:pt idx="1323">
                  <c:v>40571</c:v>
                </c:pt>
                <c:pt idx="1324">
                  <c:v>40574</c:v>
                </c:pt>
                <c:pt idx="1325">
                  <c:v>40575</c:v>
                </c:pt>
                <c:pt idx="1326">
                  <c:v>40576</c:v>
                </c:pt>
                <c:pt idx="1327">
                  <c:v>40577</c:v>
                </c:pt>
                <c:pt idx="1328">
                  <c:v>40578</c:v>
                </c:pt>
                <c:pt idx="1329">
                  <c:v>40581</c:v>
                </c:pt>
                <c:pt idx="1330">
                  <c:v>40582</c:v>
                </c:pt>
                <c:pt idx="1331">
                  <c:v>40583</c:v>
                </c:pt>
                <c:pt idx="1332">
                  <c:v>40584</c:v>
                </c:pt>
                <c:pt idx="1333">
                  <c:v>40585</c:v>
                </c:pt>
                <c:pt idx="1334">
                  <c:v>40588</c:v>
                </c:pt>
                <c:pt idx="1335">
                  <c:v>40589</c:v>
                </c:pt>
                <c:pt idx="1336">
                  <c:v>40590</c:v>
                </c:pt>
                <c:pt idx="1337">
                  <c:v>40591</c:v>
                </c:pt>
                <c:pt idx="1338">
                  <c:v>40592</c:v>
                </c:pt>
                <c:pt idx="1339">
                  <c:v>40595</c:v>
                </c:pt>
                <c:pt idx="1340">
                  <c:v>40596</c:v>
                </c:pt>
                <c:pt idx="1341">
                  <c:v>40597</c:v>
                </c:pt>
                <c:pt idx="1342">
                  <c:v>40598</c:v>
                </c:pt>
                <c:pt idx="1343">
                  <c:v>40599</c:v>
                </c:pt>
                <c:pt idx="1344">
                  <c:v>40602</c:v>
                </c:pt>
                <c:pt idx="1345">
                  <c:v>40603</c:v>
                </c:pt>
                <c:pt idx="1346">
                  <c:v>40604</c:v>
                </c:pt>
                <c:pt idx="1347">
                  <c:v>40605</c:v>
                </c:pt>
                <c:pt idx="1348">
                  <c:v>40606</c:v>
                </c:pt>
                <c:pt idx="1349">
                  <c:v>40609</c:v>
                </c:pt>
                <c:pt idx="1350">
                  <c:v>40610</c:v>
                </c:pt>
                <c:pt idx="1351">
                  <c:v>40611</c:v>
                </c:pt>
                <c:pt idx="1352">
                  <c:v>40612</c:v>
                </c:pt>
                <c:pt idx="1353">
                  <c:v>40613</c:v>
                </c:pt>
                <c:pt idx="1354">
                  <c:v>40616</c:v>
                </c:pt>
                <c:pt idx="1355">
                  <c:v>40617</c:v>
                </c:pt>
                <c:pt idx="1356">
                  <c:v>40618</c:v>
                </c:pt>
                <c:pt idx="1357">
                  <c:v>40619</c:v>
                </c:pt>
                <c:pt idx="1358">
                  <c:v>40620</c:v>
                </c:pt>
                <c:pt idx="1359">
                  <c:v>40623</c:v>
                </c:pt>
                <c:pt idx="1360">
                  <c:v>40624</c:v>
                </c:pt>
                <c:pt idx="1361">
                  <c:v>40625</c:v>
                </c:pt>
                <c:pt idx="1362">
                  <c:v>40626</c:v>
                </c:pt>
                <c:pt idx="1363">
                  <c:v>40627</c:v>
                </c:pt>
                <c:pt idx="1364">
                  <c:v>40630</c:v>
                </c:pt>
                <c:pt idx="1365">
                  <c:v>40631</c:v>
                </c:pt>
                <c:pt idx="1366">
                  <c:v>40632</c:v>
                </c:pt>
                <c:pt idx="1367">
                  <c:v>40633</c:v>
                </c:pt>
                <c:pt idx="1368">
                  <c:v>40634</c:v>
                </c:pt>
                <c:pt idx="1369">
                  <c:v>40637</c:v>
                </c:pt>
                <c:pt idx="1370">
                  <c:v>40638</c:v>
                </c:pt>
                <c:pt idx="1371">
                  <c:v>40639</c:v>
                </c:pt>
                <c:pt idx="1372">
                  <c:v>40640</c:v>
                </c:pt>
                <c:pt idx="1373">
                  <c:v>40641</c:v>
                </c:pt>
                <c:pt idx="1374">
                  <c:v>40644</c:v>
                </c:pt>
                <c:pt idx="1375">
                  <c:v>40645</c:v>
                </c:pt>
                <c:pt idx="1376">
                  <c:v>40646</c:v>
                </c:pt>
                <c:pt idx="1377">
                  <c:v>40647</c:v>
                </c:pt>
                <c:pt idx="1378">
                  <c:v>40648</c:v>
                </c:pt>
                <c:pt idx="1379">
                  <c:v>40651</c:v>
                </c:pt>
                <c:pt idx="1380">
                  <c:v>40652</c:v>
                </c:pt>
                <c:pt idx="1381">
                  <c:v>40653</c:v>
                </c:pt>
                <c:pt idx="1382">
                  <c:v>40654</c:v>
                </c:pt>
                <c:pt idx="1383">
                  <c:v>40655</c:v>
                </c:pt>
                <c:pt idx="1384">
                  <c:v>40658</c:v>
                </c:pt>
                <c:pt idx="1385">
                  <c:v>40659</c:v>
                </c:pt>
                <c:pt idx="1386">
                  <c:v>40660</c:v>
                </c:pt>
                <c:pt idx="1387">
                  <c:v>40661</c:v>
                </c:pt>
                <c:pt idx="1388">
                  <c:v>40662</c:v>
                </c:pt>
                <c:pt idx="1389">
                  <c:v>40665</c:v>
                </c:pt>
                <c:pt idx="1390">
                  <c:v>40666</c:v>
                </c:pt>
                <c:pt idx="1391">
                  <c:v>40667</c:v>
                </c:pt>
                <c:pt idx="1392">
                  <c:v>40668</c:v>
                </c:pt>
                <c:pt idx="1393">
                  <c:v>40669</c:v>
                </c:pt>
                <c:pt idx="1394">
                  <c:v>40672</c:v>
                </c:pt>
                <c:pt idx="1395">
                  <c:v>40673</c:v>
                </c:pt>
                <c:pt idx="1396">
                  <c:v>40674</c:v>
                </c:pt>
                <c:pt idx="1397">
                  <c:v>40675</c:v>
                </c:pt>
                <c:pt idx="1398">
                  <c:v>40676</c:v>
                </c:pt>
                <c:pt idx="1399">
                  <c:v>40679</c:v>
                </c:pt>
                <c:pt idx="1400">
                  <c:v>40680</c:v>
                </c:pt>
                <c:pt idx="1401">
                  <c:v>40681</c:v>
                </c:pt>
                <c:pt idx="1402">
                  <c:v>40682</c:v>
                </c:pt>
                <c:pt idx="1403">
                  <c:v>40683</c:v>
                </c:pt>
                <c:pt idx="1404">
                  <c:v>40686</c:v>
                </c:pt>
                <c:pt idx="1405">
                  <c:v>40687</c:v>
                </c:pt>
                <c:pt idx="1406">
                  <c:v>40688</c:v>
                </c:pt>
                <c:pt idx="1407">
                  <c:v>40689</c:v>
                </c:pt>
                <c:pt idx="1408">
                  <c:v>40690</c:v>
                </c:pt>
                <c:pt idx="1409">
                  <c:v>40693</c:v>
                </c:pt>
                <c:pt idx="1410">
                  <c:v>40694</c:v>
                </c:pt>
                <c:pt idx="1411">
                  <c:v>40695</c:v>
                </c:pt>
                <c:pt idx="1412">
                  <c:v>40696</c:v>
                </c:pt>
                <c:pt idx="1413">
                  <c:v>40697</c:v>
                </c:pt>
                <c:pt idx="1414">
                  <c:v>40700</c:v>
                </c:pt>
                <c:pt idx="1415">
                  <c:v>40701</c:v>
                </c:pt>
                <c:pt idx="1416">
                  <c:v>40702</c:v>
                </c:pt>
                <c:pt idx="1417">
                  <c:v>40703</c:v>
                </c:pt>
                <c:pt idx="1418">
                  <c:v>40704</c:v>
                </c:pt>
                <c:pt idx="1419">
                  <c:v>40707</c:v>
                </c:pt>
                <c:pt idx="1420">
                  <c:v>40708</c:v>
                </c:pt>
                <c:pt idx="1421">
                  <c:v>40709</c:v>
                </c:pt>
                <c:pt idx="1422">
                  <c:v>40710</c:v>
                </c:pt>
                <c:pt idx="1423">
                  <c:v>40711</c:v>
                </c:pt>
                <c:pt idx="1424">
                  <c:v>40714</c:v>
                </c:pt>
                <c:pt idx="1425">
                  <c:v>40715</c:v>
                </c:pt>
                <c:pt idx="1426">
                  <c:v>40716</c:v>
                </c:pt>
                <c:pt idx="1427">
                  <c:v>40717</c:v>
                </c:pt>
                <c:pt idx="1428">
                  <c:v>40718</c:v>
                </c:pt>
                <c:pt idx="1429">
                  <c:v>40721</c:v>
                </c:pt>
                <c:pt idx="1430">
                  <c:v>40722</c:v>
                </c:pt>
                <c:pt idx="1431">
                  <c:v>40723</c:v>
                </c:pt>
                <c:pt idx="1432">
                  <c:v>40724</c:v>
                </c:pt>
                <c:pt idx="1433">
                  <c:v>40725</c:v>
                </c:pt>
                <c:pt idx="1434">
                  <c:v>40728</c:v>
                </c:pt>
                <c:pt idx="1435">
                  <c:v>40729</c:v>
                </c:pt>
                <c:pt idx="1436">
                  <c:v>40730</c:v>
                </c:pt>
                <c:pt idx="1437">
                  <c:v>40731</c:v>
                </c:pt>
                <c:pt idx="1438">
                  <c:v>40732</c:v>
                </c:pt>
                <c:pt idx="1439">
                  <c:v>40735</c:v>
                </c:pt>
                <c:pt idx="1440">
                  <c:v>40736</c:v>
                </c:pt>
                <c:pt idx="1441">
                  <c:v>40737</c:v>
                </c:pt>
                <c:pt idx="1442">
                  <c:v>40738</c:v>
                </c:pt>
                <c:pt idx="1443">
                  <c:v>40739</c:v>
                </c:pt>
                <c:pt idx="1444">
                  <c:v>40742</c:v>
                </c:pt>
                <c:pt idx="1445">
                  <c:v>40743</c:v>
                </c:pt>
                <c:pt idx="1446">
                  <c:v>40744</c:v>
                </c:pt>
                <c:pt idx="1447">
                  <c:v>40745</c:v>
                </c:pt>
                <c:pt idx="1448">
                  <c:v>40746</c:v>
                </c:pt>
                <c:pt idx="1449">
                  <c:v>40749</c:v>
                </c:pt>
                <c:pt idx="1450">
                  <c:v>40750</c:v>
                </c:pt>
                <c:pt idx="1451">
                  <c:v>40751</c:v>
                </c:pt>
                <c:pt idx="1452">
                  <c:v>40752</c:v>
                </c:pt>
                <c:pt idx="1453">
                  <c:v>40753</c:v>
                </c:pt>
                <c:pt idx="1454">
                  <c:v>40756</c:v>
                </c:pt>
                <c:pt idx="1455">
                  <c:v>40757</c:v>
                </c:pt>
                <c:pt idx="1456">
                  <c:v>40758</c:v>
                </c:pt>
                <c:pt idx="1457">
                  <c:v>40759</c:v>
                </c:pt>
                <c:pt idx="1458">
                  <c:v>40760</c:v>
                </c:pt>
                <c:pt idx="1459">
                  <c:v>40763</c:v>
                </c:pt>
                <c:pt idx="1460">
                  <c:v>40764</c:v>
                </c:pt>
                <c:pt idx="1461">
                  <c:v>40765</c:v>
                </c:pt>
                <c:pt idx="1462">
                  <c:v>40766</c:v>
                </c:pt>
                <c:pt idx="1463">
                  <c:v>40767</c:v>
                </c:pt>
                <c:pt idx="1464">
                  <c:v>40770</c:v>
                </c:pt>
                <c:pt idx="1465">
                  <c:v>40771</c:v>
                </c:pt>
                <c:pt idx="1466">
                  <c:v>40772</c:v>
                </c:pt>
                <c:pt idx="1467">
                  <c:v>40773</c:v>
                </c:pt>
                <c:pt idx="1468">
                  <c:v>40774</c:v>
                </c:pt>
                <c:pt idx="1469">
                  <c:v>40777</c:v>
                </c:pt>
                <c:pt idx="1470">
                  <c:v>40778</c:v>
                </c:pt>
                <c:pt idx="1471">
                  <c:v>40779</c:v>
                </c:pt>
                <c:pt idx="1472">
                  <c:v>40780</c:v>
                </c:pt>
                <c:pt idx="1473">
                  <c:v>40781</c:v>
                </c:pt>
                <c:pt idx="1474">
                  <c:v>40784</c:v>
                </c:pt>
                <c:pt idx="1475">
                  <c:v>40785</c:v>
                </c:pt>
                <c:pt idx="1476">
                  <c:v>40786</c:v>
                </c:pt>
                <c:pt idx="1477">
                  <c:v>40787</c:v>
                </c:pt>
                <c:pt idx="1478">
                  <c:v>40788</c:v>
                </c:pt>
                <c:pt idx="1479">
                  <c:v>40791</c:v>
                </c:pt>
                <c:pt idx="1480">
                  <c:v>40792</c:v>
                </c:pt>
                <c:pt idx="1481">
                  <c:v>40793</c:v>
                </c:pt>
                <c:pt idx="1482">
                  <c:v>40794</c:v>
                </c:pt>
                <c:pt idx="1483">
                  <c:v>40795</c:v>
                </c:pt>
                <c:pt idx="1484">
                  <c:v>40798</c:v>
                </c:pt>
                <c:pt idx="1485">
                  <c:v>40799</c:v>
                </c:pt>
                <c:pt idx="1486">
                  <c:v>40800</c:v>
                </c:pt>
                <c:pt idx="1487">
                  <c:v>40801</c:v>
                </c:pt>
                <c:pt idx="1488">
                  <c:v>40802</c:v>
                </c:pt>
                <c:pt idx="1489">
                  <c:v>40805</c:v>
                </c:pt>
                <c:pt idx="1490">
                  <c:v>40806</c:v>
                </c:pt>
                <c:pt idx="1491">
                  <c:v>40807</c:v>
                </c:pt>
                <c:pt idx="1492">
                  <c:v>40808</c:v>
                </c:pt>
                <c:pt idx="1493">
                  <c:v>40809</c:v>
                </c:pt>
                <c:pt idx="1494">
                  <c:v>40812</c:v>
                </c:pt>
                <c:pt idx="1495">
                  <c:v>40813</c:v>
                </c:pt>
                <c:pt idx="1496">
                  <c:v>40814</c:v>
                </c:pt>
                <c:pt idx="1497">
                  <c:v>40815</c:v>
                </c:pt>
                <c:pt idx="1498">
                  <c:v>40816</c:v>
                </c:pt>
                <c:pt idx="1499">
                  <c:v>40819</c:v>
                </c:pt>
                <c:pt idx="1500">
                  <c:v>40820</c:v>
                </c:pt>
                <c:pt idx="1501">
                  <c:v>40821</c:v>
                </c:pt>
                <c:pt idx="1502">
                  <c:v>40822</c:v>
                </c:pt>
                <c:pt idx="1503">
                  <c:v>40823</c:v>
                </c:pt>
                <c:pt idx="1504">
                  <c:v>40826</c:v>
                </c:pt>
                <c:pt idx="1505">
                  <c:v>40827</c:v>
                </c:pt>
                <c:pt idx="1506">
                  <c:v>40828</c:v>
                </c:pt>
                <c:pt idx="1507">
                  <c:v>40829</c:v>
                </c:pt>
                <c:pt idx="1508">
                  <c:v>40830</c:v>
                </c:pt>
                <c:pt idx="1509">
                  <c:v>40833</c:v>
                </c:pt>
                <c:pt idx="1510">
                  <c:v>40834</c:v>
                </c:pt>
                <c:pt idx="1511">
                  <c:v>40835</c:v>
                </c:pt>
                <c:pt idx="1512">
                  <c:v>40836</c:v>
                </c:pt>
                <c:pt idx="1513">
                  <c:v>40837</c:v>
                </c:pt>
                <c:pt idx="1514">
                  <c:v>40840</c:v>
                </c:pt>
                <c:pt idx="1515">
                  <c:v>40841</c:v>
                </c:pt>
                <c:pt idx="1516">
                  <c:v>40842</c:v>
                </c:pt>
                <c:pt idx="1517">
                  <c:v>40843</c:v>
                </c:pt>
                <c:pt idx="1518">
                  <c:v>40844</c:v>
                </c:pt>
                <c:pt idx="1519">
                  <c:v>40847</c:v>
                </c:pt>
                <c:pt idx="1520">
                  <c:v>40848</c:v>
                </c:pt>
                <c:pt idx="1521">
                  <c:v>40849</c:v>
                </c:pt>
                <c:pt idx="1522">
                  <c:v>40850</c:v>
                </c:pt>
                <c:pt idx="1523">
                  <c:v>40851</c:v>
                </c:pt>
                <c:pt idx="1524">
                  <c:v>40854</c:v>
                </c:pt>
                <c:pt idx="1525">
                  <c:v>40855</c:v>
                </c:pt>
                <c:pt idx="1526">
                  <c:v>40856</c:v>
                </c:pt>
                <c:pt idx="1527">
                  <c:v>40857</c:v>
                </c:pt>
                <c:pt idx="1528">
                  <c:v>40858</c:v>
                </c:pt>
                <c:pt idx="1529">
                  <c:v>40861</c:v>
                </c:pt>
                <c:pt idx="1530">
                  <c:v>40862</c:v>
                </c:pt>
                <c:pt idx="1531">
                  <c:v>40863</c:v>
                </c:pt>
                <c:pt idx="1532">
                  <c:v>40864</c:v>
                </c:pt>
                <c:pt idx="1533">
                  <c:v>40865</c:v>
                </c:pt>
                <c:pt idx="1534">
                  <c:v>40868</c:v>
                </c:pt>
                <c:pt idx="1535">
                  <c:v>40869</c:v>
                </c:pt>
                <c:pt idx="1536">
                  <c:v>40870</c:v>
                </c:pt>
                <c:pt idx="1537">
                  <c:v>40871</c:v>
                </c:pt>
                <c:pt idx="1538">
                  <c:v>40872</c:v>
                </c:pt>
                <c:pt idx="1539">
                  <c:v>40875</c:v>
                </c:pt>
                <c:pt idx="1540">
                  <c:v>40876</c:v>
                </c:pt>
                <c:pt idx="1541">
                  <c:v>40877</c:v>
                </c:pt>
                <c:pt idx="1542">
                  <c:v>40878</c:v>
                </c:pt>
                <c:pt idx="1543">
                  <c:v>40879</c:v>
                </c:pt>
                <c:pt idx="1544">
                  <c:v>40882</c:v>
                </c:pt>
                <c:pt idx="1545">
                  <c:v>40883</c:v>
                </c:pt>
                <c:pt idx="1546">
                  <c:v>40884</c:v>
                </c:pt>
                <c:pt idx="1547">
                  <c:v>40885</c:v>
                </c:pt>
                <c:pt idx="1548">
                  <c:v>40886</c:v>
                </c:pt>
                <c:pt idx="1549">
                  <c:v>40889</c:v>
                </c:pt>
                <c:pt idx="1550">
                  <c:v>40890</c:v>
                </c:pt>
                <c:pt idx="1551">
                  <c:v>40891</c:v>
                </c:pt>
                <c:pt idx="1552">
                  <c:v>40892</c:v>
                </c:pt>
                <c:pt idx="1553">
                  <c:v>40893</c:v>
                </c:pt>
                <c:pt idx="1554">
                  <c:v>40896</c:v>
                </c:pt>
                <c:pt idx="1555">
                  <c:v>40897</c:v>
                </c:pt>
                <c:pt idx="1556">
                  <c:v>40898</c:v>
                </c:pt>
                <c:pt idx="1557">
                  <c:v>40899</c:v>
                </c:pt>
                <c:pt idx="1558">
                  <c:v>40900</c:v>
                </c:pt>
                <c:pt idx="1559">
                  <c:v>40903</c:v>
                </c:pt>
                <c:pt idx="1560">
                  <c:v>40904</c:v>
                </c:pt>
                <c:pt idx="1561">
                  <c:v>40905</c:v>
                </c:pt>
                <c:pt idx="1562">
                  <c:v>40906</c:v>
                </c:pt>
                <c:pt idx="1563">
                  <c:v>40907</c:v>
                </c:pt>
                <c:pt idx="1564">
                  <c:v>40910</c:v>
                </c:pt>
                <c:pt idx="1565">
                  <c:v>40911</c:v>
                </c:pt>
                <c:pt idx="1566">
                  <c:v>40912</c:v>
                </c:pt>
                <c:pt idx="1567">
                  <c:v>40913</c:v>
                </c:pt>
                <c:pt idx="1568">
                  <c:v>40914</c:v>
                </c:pt>
                <c:pt idx="1569">
                  <c:v>40917</c:v>
                </c:pt>
                <c:pt idx="1570">
                  <c:v>40918</c:v>
                </c:pt>
                <c:pt idx="1571">
                  <c:v>40919</c:v>
                </c:pt>
                <c:pt idx="1572">
                  <c:v>40920</c:v>
                </c:pt>
                <c:pt idx="1573">
                  <c:v>40921</c:v>
                </c:pt>
                <c:pt idx="1574">
                  <c:v>40924</c:v>
                </c:pt>
                <c:pt idx="1575">
                  <c:v>40925</c:v>
                </c:pt>
                <c:pt idx="1576">
                  <c:v>40926</c:v>
                </c:pt>
                <c:pt idx="1577">
                  <c:v>40927</c:v>
                </c:pt>
                <c:pt idx="1578">
                  <c:v>40928</c:v>
                </c:pt>
                <c:pt idx="1579">
                  <c:v>40931</c:v>
                </c:pt>
                <c:pt idx="1580">
                  <c:v>40932</c:v>
                </c:pt>
                <c:pt idx="1581">
                  <c:v>40933</c:v>
                </c:pt>
                <c:pt idx="1582">
                  <c:v>40934</c:v>
                </c:pt>
                <c:pt idx="1583">
                  <c:v>40935</c:v>
                </c:pt>
                <c:pt idx="1584">
                  <c:v>40938</c:v>
                </c:pt>
                <c:pt idx="1585">
                  <c:v>40939</c:v>
                </c:pt>
                <c:pt idx="1586">
                  <c:v>40940</c:v>
                </c:pt>
                <c:pt idx="1587">
                  <c:v>40941</c:v>
                </c:pt>
                <c:pt idx="1588">
                  <c:v>40942</c:v>
                </c:pt>
                <c:pt idx="1589">
                  <c:v>40945</c:v>
                </c:pt>
                <c:pt idx="1590">
                  <c:v>40946</c:v>
                </c:pt>
                <c:pt idx="1591">
                  <c:v>40947</c:v>
                </c:pt>
                <c:pt idx="1592">
                  <c:v>40948</c:v>
                </c:pt>
                <c:pt idx="1593">
                  <c:v>40949</c:v>
                </c:pt>
                <c:pt idx="1594">
                  <c:v>40952</c:v>
                </c:pt>
                <c:pt idx="1595">
                  <c:v>40953</c:v>
                </c:pt>
                <c:pt idx="1596">
                  <c:v>40954</c:v>
                </c:pt>
                <c:pt idx="1597">
                  <c:v>40955</c:v>
                </c:pt>
                <c:pt idx="1598">
                  <c:v>40956</c:v>
                </c:pt>
                <c:pt idx="1599">
                  <c:v>40959</c:v>
                </c:pt>
                <c:pt idx="1600">
                  <c:v>40960</c:v>
                </c:pt>
                <c:pt idx="1601">
                  <c:v>40961</c:v>
                </c:pt>
                <c:pt idx="1602">
                  <c:v>40962</c:v>
                </c:pt>
                <c:pt idx="1603">
                  <c:v>40963</c:v>
                </c:pt>
                <c:pt idx="1604">
                  <c:v>40966</c:v>
                </c:pt>
                <c:pt idx="1605">
                  <c:v>40967</c:v>
                </c:pt>
                <c:pt idx="1606">
                  <c:v>40968</c:v>
                </c:pt>
                <c:pt idx="1607">
                  <c:v>40969</c:v>
                </c:pt>
                <c:pt idx="1608">
                  <c:v>40970</c:v>
                </c:pt>
                <c:pt idx="1609">
                  <c:v>40973</c:v>
                </c:pt>
                <c:pt idx="1610">
                  <c:v>40974</c:v>
                </c:pt>
                <c:pt idx="1611">
                  <c:v>40975</c:v>
                </c:pt>
                <c:pt idx="1612">
                  <c:v>40976</c:v>
                </c:pt>
                <c:pt idx="1613">
                  <c:v>40977</c:v>
                </c:pt>
                <c:pt idx="1614">
                  <c:v>40980</c:v>
                </c:pt>
                <c:pt idx="1615">
                  <c:v>40981</c:v>
                </c:pt>
                <c:pt idx="1616">
                  <c:v>40982</c:v>
                </c:pt>
                <c:pt idx="1617">
                  <c:v>40983</c:v>
                </c:pt>
                <c:pt idx="1618">
                  <c:v>40984</c:v>
                </c:pt>
                <c:pt idx="1619">
                  <c:v>40987</c:v>
                </c:pt>
                <c:pt idx="1620">
                  <c:v>40988</c:v>
                </c:pt>
                <c:pt idx="1621">
                  <c:v>40989</c:v>
                </c:pt>
                <c:pt idx="1622">
                  <c:v>40990</c:v>
                </c:pt>
                <c:pt idx="1623">
                  <c:v>40991</c:v>
                </c:pt>
                <c:pt idx="1624">
                  <c:v>40994</c:v>
                </c:pt>
                <c:pt idx="1625">
                  <c:v>40995</c:v>
                </c:pt>
                <c:pt idx="1626">
                  <c:v>40996</c:v>
                </c:pt>
                <c:pt idx="1627">
                  <c:v>40997</c:v>
                </c:pt>
                <c:pt idx="1628">
                  <c:v>40998</c:v>
                </c:pt>
                <c:pt idx="1629">
                  <c:v>41001</c:v>
                </c:pt>
                <c:pt idx="1630">
                  <c:v>41002</c:v>
                </c:pt>
                <c:pt idx="1631">
                  <c:v>41003</c:v>
                </c:pt>
                <c:pt idx="1632">
                  <c:v>41004</c:v>
                </c:pt>
                <c:pt idx="1633">
                  <c:v>41005</c:v>
                </c:pt>
                <c:pt idx="1634">
                  <c:v>41008</c:v>
                </c:pt>
                <c:pt idx="1635">
                  <c:v>41009</c:v>
                </c:pt>
                <c:pt idx="1636">
                  <c:v>41010</c:v>
                </c:pt>
                <c:pt idx="1637">
                  <c:v>41011</c:v>
                </c:pt>
                <c:pt idx="1638">
                  <c:v>41012</c:v>
                </c:pt>
                <c:pt idx="1639">
                  <c:v>41015</c:v>
                </c:pt>
                <c:pt idx="1640">
                  <c:v>41016</c:v>
                </c:pt>
                <c:pt idx="1641">
                  <c:v>41017</c:v>
                </c:pt>
                <c:pt idx="1642">
                  <c:v>41018</c:v>
                </c:pt>
                <c:pt idx="1643">
                  <c:v>41019</c:v>
                </c:pt>
                <c:pt idx="1644">
                  <c:v>41022</c:v>
                </c:pt>
                <c:pt idx="1645">
                  <c:v>41023</c:v>
                </c:pt>
                <c:pt idx="1646">
                  <c:v>41024</c:v>
                </c:pt>
                <c:pt idx="1647">
                  <c:v>41025</c:v>
                </c:pt>
                <c:pt idx="1648">
                  <c:v>41026</c:v>
                </c:pt>
                <c:pt idx="1649">
                  <c:v>41029</c:v>
                </c:pt>
                <c:pt idx="1650">
                  <c:v>41030</c:v>
                </c:pt>
                <c:pt idx="1651">
                  <c:v>41031</c:v>
                </c:pt>
                <c:pt idx="1652">
                  <c:v>41032</c:v>
                </c:pt>
                <c:pt idx="1653">
                  <c:v>41033</c:v>
                </c:pt>
                <c:pt idx="1654">
                  <c:v>41036</c:v>
                </c:pt>
                <c:pt idx="1655">
                  <c:v>41037</c:v>
                </c:pt>
                <c:pt idx="1656">
                  <c:v>41038</c:v>
                </c:pt>
                <c:pt idx="1657">
                  <c:v>41039</c:v>
                </c:pt>
                <c:pt idx="1658">
                  <c:v>41040</c:v>
                </c:pt>
                <c:pt idx="1659">
                  <c:v>41043</c:v>
                </c:pt>
                <c:pt idx="1660">
                  <c:v>41044</c:v>
                </c:pt>
                <c:pt idx="1661">
                  <c:v>41045</c:v>
                </c:pt>
                <c:pt idx="1662">
                  <c:v>41046</c:v>
                </c:pt>
                <c:pt idx="1663">
                  <c:v>41047</c:v>
                </c:pt>
                <c:pt idx="1664">
                  <c:v>41050</c:v>
                </c:pt>
                <c:pt idx="1665">
                  <c:v>41051</c:v>
                </c:pt>
                <c:pt idx="1666">
                  <c:v>41052</c:v>
                </c:pt>
                <c:pt idx="1667">
                  <c:v>41053</c:v>
                </c:pt>
                <c:pt idx="1668">
                  <c:v>41054</c:v>
                </c:pt>
                <c:pt idx="1669">
                  <c:v>41057</c:v>
                </c:pt>
                <c:pt idx="1670">
                  <c:v>41058</c:v>
                </c:pt>
                <c:pt idx="1671">
                  <c:v>41059</c:v>
                </c:pt>
                <c:pt idx="1672">
                  <c:v>41060</c:v>
                </c:pt>
                <c:pt idx="1673">
                  <c:v>41061</c:v>
                </c:pt>
                <c:pt idx="1674">
                  <c:v>41064</c:v>
                </c:pt>
                <c:pt idx="1675">
                  <c:v>41065</c:v>
                </c:pt>
                <c:pt idx="1676">
                  <c:v>41066</c:v>
                </c:pt>
                <c:pt idx="1677">
                  <c:v>41067</c:v>
                </c:pt>
                <c:pt idx="1678">
                  <c:v>41068</c:v>
                </c:pt>
                <c:pt idx="1679">
                  <c:v>41071</c:v>
                </c:pt>
                <c:pt idx="1680">
                  <c:v>41072</c:v>
                </c:pt>
                <c:pt idx="1681">
                  <c:v>41073</c:v>
                </c:pt>
                <c:pt idx="1682">
                  <c:v>41074</c:v>
                </c:pt>
                <c:pt idx="1683">
                  <c:v>41075</c:v>
                </c:pt>
                <c:pt idx="1684">
                  <c:v>41078</c:v>
                </c:pt>
                <c:pt idx="1685">
                  <c:v>41079</c:v>
                </c:pt>
                <c:pt idx="1686">
                  <c:v>41080</c:v>
                </c:pt>
                <c:pt idx="1687">
                  <c:v>41081</c:v>
                </c:pt>
                <c:pt idx="1688">
                  <c:v>41082</c:v>
                </c:pt>
                <c:pt idx="1689">
                  <c:v>41085</c:v>
                </c:pt>
                <c:pt idx="1690">
                  <c:v>41086</c:v>
                </c:pt>
                <c:pt idx="1691">
                  <c:v>41087</c:v>
                </c:pt>
                <c:pt idx="1692">
                  <c:v>41088</c:v>
                </c:pt>
                <c:pt idx="1693">
                  <c:v>41089</c:v>
                </c:pt>
                <c:pt idx="1694">
                  <c:v>41092</c:v>
                </c:pt>
                <c:pt idx="1695">
                  <c:v>41093</c:v>
                </c:pt>
                <c:pt idx="1696">
                  <c:v>41094</c:v>
                </c:pt>
                <c:pt idx="1697">
                  <c:v>41095</c:v>
                </c:pt>
                <c:pt idx="1698">
                  <c:v>41096</c:v>
                </c:pt>
                <c:pt idx="1699">
                  <c:v>41099</c:v>
                </c:pt>
                <c:pt idx="1700">
                  <c:v>41100</c:v>
                </c:pt>
                <c:pt idx="1701">
                  <c:v>41101</c:v>
                </c:pt>
                <c:pt idx="1702">
                  <c:v>41102</c:v>
                </c:pt>
                <c:pt idx="1703">
                  <c:v>41103</c:v>
                </c:pt>
                <c:pt idx="1704">
                  <c:v>41106</c:v>
                </c:pt>
                <c:pt idx="1705">
                  <c:v>41107</c:v>
                </c:pt>
                <c:pt idx="1706">
                  <c:v>41108</c:v>
                </c:pt>
                <c:pt idx="1707">
                  <c:v>41109</c:v>
                </c:pt>
                <c:pt idx="1708">
                  <c:v>41110</c:v>
                </c:pt>
                <c:pt idx="1709">
                  <c:v>41113</c:v>
                </c:pt>
                <c:pt idx="1710">
                  <c:v>41114</c:v>
                </c:pt>
                <c:pt idx="1711">
                  <c:v>41115</c:v>
                </c:pt>
                <c:pt idx="1712">
                  <c:v>41116</c:v>
                </c:pt>
                <c:pt idx="1713">
                  <c:v>41117</c:v>
                </c:pt>
                <c:pt idx="1714">
                  <c:v>41120</c:v>
                </c:pt>
                <c:pt idx="1715">
                  <c:v>41121</c:v>
                </c:pt>
                <c:pt idx="1716">
                  <c:v>41122</c:v>
                </c:pt>
                <c:pt idx="1717">
                  <c:v>41123</c:v>
                </c:pt>
                <c:pt idx="1718">
                  <c:v>41124</c:v>
                </c:pt>
                <c:pt idx="1719">
                  <c:v>41127</c:v>
                </c:pt>
                <c:pt idx="1720">
                  <c:v>41128</c:v>
                </c:pt>
                <c:pt idx="1721">
                  <c:v>41129</c:v>
                </c:pt>
                <c:pt idx="1722">
                  <c:v>41130</c:v>
                </c:pt>
                <c:pt idx="1723">
                  <c:v>41131</c:v>
                </c:pt>
                <c:pt idx="1724">
                  <c:v>41134</c:v>
                </c:pt>
                <c:pt idx="1725">
                  <c:v>41135</c:v>
                </c:pt>
                <c:pt idx="1726">
                  <c:v>41136</c:v>
                </c:pt>
                <c:pt idx="1727">
                  <c:v>41137</c:v>
                </c:pt>
                <c:pt idx="1728">
                  <c:v>41138</c:v>
                </c:pt>
                <c:pt idx="1729">
                  <c:v>41141</c:v>
                </c:pt>
                <c:pt idx="1730">
                  <c:v>41142</c:v>
                </c:pt>
                <c:pt idx="1731">
                  <c:v>41143</c:v>
                </c:pt>
                <c:pt idx="1732">
                  <c:v>41144</c:v>
                </c:pt>
                <c:pt idx="1733">
                  <c:v>41145</c:v>
                </c:pt>
                <c:pt idx="1734">
                  <c:v>41148</c:v>
                </c:pt>
                <c:pt idx="1735">
                  <c:v>41149</c:v>
                </c:pt>
                <c:pt idx="1736">
                  <c:v>41150</c:v>
                </c:pt>
                <c:pt idx="1737">
                  <c:v>41151</c:v>
                </c:pt>
                <c:pt idx="1738">
                  <c:v>41152</c:v>
                </c:pt>
                <c:pt idx="1739">
                  <c:v>41155</c:v>
                </c:pt>
                <c:pt idx="1740">
                  <c:v>41156</c:v>
                </c:pt>
                <c:pt idx="1741">
                  <c:v>41157</c:v>
                </c:pt>
                <c:pt idx="1742">
                  <c:v>41158</c:v>
                </c:pt>
                <c:pt idx="1743">
                  <c:v>41159</c:v>
                </c:pt>
                <c:pt idx="1744">
                  <c:v>41162</c:v>
                </c:pt>
                <c:pt idx="1745">
                  <c:v>41163</c:v>
                </c:pt>
                <c:pt idx="1746">
                  <c:v>41164</c:v>
                </c:pt>
                <c:pt idx="1747">
                  <c:v>41165</c:v>
                </c:pt>
                <c:pt idx="1748">
                  <c:v>41166</c:v>
                </c:pt>
                <c:pt idx="1749">
                  <c:v>41169</c:v>
                </c:pt>
                <c:pt idx="1750">
                  <c:v>41170</c:v>
                </c:pt>
                <c:pt idx="1751">
                  <c:v>41171</c:v>
                </c:pt>
                <c:pt idx="1752">
                  <c:v>41172</c:v>
                </c:pt>
                <c:pt idx="1753">
                  <c:v>41173</c:v>
                </c:pt>
                <c:pt idx="1754">
                  <c:v>41176</c:v>
                </c:pt>
                <c:pt idx="1755">
                  <c:v>41177</c:v>
                </c:pt>
                <c:pt idx="1756">
                  <c:v>41178</c:v>
                </c:pt>
                <c:pt idx="1757">
                  <c:v>41179</c:v>
                </c:pt>
                <c:pt idx="1758">
                  <c:v>41180</c:v>
                </c:pt>
                <c:pt idx="1759">
                  <c:v>41183</c:v>
                </c:pt>
                <c:pt idx="1760">
                  <c:v>41184</c:v>
                </c:pt>
                <c:pt idx="1761">
                  <c:v>41185</c:v>
                </c:pt>
                <c:pt idx="1762">
                  <c:v>41186</c:v>
                </c:pt>
                <c:pt idx="1763">
                  <c:v>41187</c:v>
                </c:pt>
                <c:pt idx="1764">
                  <c:v>41190</c:v>
                </c:pt>
                <c:pt idx="1765">
                  <c:v>41191</c:v>
                </c:pt>
                <c:pt idx="1766">
                  <c:v>41192</c:v>
                </c:pt>
                <c:pt idx="1767">
                  <c:v>41193</c:v>
                </c:pt>
                <c:pt idx="1768">
                  <c:v>41194</c:v>
                </c:pt>
                <c:pt idx="1769">
                  <c:v>41197</c:v>
                </c:pt>
                <c:pt idx="1770">
                  <c:v>41198</c:v>
                </c:pt>
                <c:pt idx="1771">
                  <c:v>41199</c:v>
                </c:pt>
                <c:pt idx="1772">
                  <c:v>41200</c:v>
                </c:pt>
                <c:pt idx="1773">
                  <c:v>41201</c:v>
                </c:pt>
                <c:pt idx="1774">
                  <c:v>41204</c:v>
                </c:pt>
                <c:pt idx="1775">
                  <c:v>41205</c:v>
                </c:pt>
                <c:pt idx="1776">
                  <c:v>41206</c:v>
                </c:pt>
                <c:pt idx="1777">
                  <c:v>41207</c:v>
                </c:pt>
                <c:pt idx="1778">
                  <c:v>41208</c:v>
                </c:pt>
                <c:pt idx="1779">
                  <c:v>41211</c:v>
                </c:pt>
                <c:pt idx="1780">
                  <c:v>41212</c:v>
                </c:pt>
                <c:pt idx="1781">
                  <c:v>41213</c:v>
                </c:pt>
                <c:pt idx="1782">
                  <c:v>41214</c:v>
                </c:pt>
                <c:pt idx="1783">
                  <c:v>41215</c:v>
                </c:pt>
                <c:pt idx="1784">
                  <c:v>41218</c:v>
                </c:pt>
                <c:pt idx="1785">
                  <c:v>41219</c:v>
                </c:pt>
                <c:pt idx="1786">
                  <c:v>41220</c:v>
                </c:pt>
                <c:pt idx="1787">
                  <c:v>41221</c:v>
                </c:pt>
                <c:pt idx="1788">
                  <c:v>41222</c:v>
                </c:pt>
                <c:pt idx="1789">
                  <c:v>41225</c:v>
                </c:pt>
                <c:pt idx="1790">
                  <c:v>41226</c:v>
                </c:pt>
                <c:pt idx="1791">
                  <c:v>41227</c:v>
                </c:pt>
                <c:pt idx="1792">
                  <c:v>41228</c:v>
                </c:pt>
                <c:pt idx="1793">
                  <c:v>41229</c:v>
                </c:pt>
                <c:pt idx="1794">
                  <c:v>41232</c:v>
                </c:pt>
                <c:pt idx="1795">
                  <c:v>41233</c:v>
                </c:pt>
                <c:pt idx="1796">
                  <c:v>41234</c:v>
                </c:pt>
                <c:pt idx="1797">
                  <c:v>41235</c:v>
                </c:pt>
                <c:pt idx="1798">
                  <c:v>41236</c:v>
                </c:pt>
                <c:pt idx="1799">
                  <c:v>41239</c:v>
                </c:pt>
                <c:pt idx="1800">
                  <c:v>41240</c:v>
                </c:pt>
                <c:pt idx="1801">
                  <c:v>41241</c:v>
                </c:pt>
                <c:pt idx="1802">
                  <c:v>41242</c:v>
                </c:pt>
                <c:pt idx="1803">
                  <c:v>41243</c:v>
                </c:pt>
                <c:pt idx="1804">
                  <c:v>41246</c:v>
                </c:pt>
                <c:pt idx="1805">
                  <c:v>41247</c:v>
                </c:pt>
                <c:pt idx="1806">
                  <c:v>41248</c:v>
                </c:pt>
                <c:pt idx="1807">
                  <c:v>41249</c:v>
                </c:pt>
                <c:pt idx="1808">
                  <c:v>41250</c:v>
                </c:pt>
                <c:pt idx="1809">
                  <c:v>41253</c:v>
                </c:pt>
                <c:pt idx="1810">
                  <c:v>41254</c:v>
                </c:pt>
                <c:pt idx="1811">
                  <c:v>41255</c:v>
                </c:pt>
                <c:pt idx="1812">
                  <c:v>41256</c:v>
                </c:pt>
                <c:pt idx="1813">
                  <c:v>41257</c:v>
                </c:pt>
                <c:pt idx="1814">
                  <c:v>41260</c:v>
                </c:pt>
                <c:pt idx="1815">
                  <c:v>41261</c:v>
                </c:pt>
                <c:pt idx="1816">
                  <c:v>41262</c:v>
                </c:pt>
                <c:pt idx="1817">
                  <c:v>41263</c:v>
                </c:pt>
                <c:pt idx="1818">
                  <c:v>41264</c:v>
                </c:pt>
                <c:pt idx="1819">
                  <c:v>41267</c:v>
                </c:pt>
                <c:pt idx="1820">
                  <c:v>41268</c:v>
                </c:pt>
                <c:pt idx="1821">
                  <c:v>41269</c:v>
                </c:pt>
                <c:pt idx="1822">
                  <c:v>41270</c:v>
                </c:pt>
                <c:pt idx="1823">
                  <c:v>41271</c:v>
                </c:pt>
                <c:pt idx="1824">
                  <c:v>41274</c:v>
                </c:pt>
                <c:pt idx="1825">
                  <c:v>41275</c:v>
                </c:pt>
                <c:pt idx="1826">
                  <c:v>41276</c:v>
                </c:pt>
                <c:pt idx="1827">
                  <c:v>41277</c:v>
                </c:pt>
                <c:pt idx="1828">
                  <c:v>41278</c:v>
                </c:pt>
                <c:pt idx="1829">
                  <c:v>41281</c:v>
                </c:pt>
                <c:pt idx="1830">
                  <c:v>41282</c:v>
                </c:pt>
                <c:pt idx="1831">
                  <c:v>41283</c:v>
                </c:pt>
                <c:pt idx="1832">
                  <c:v>41284</c:v>
                </c:pt>
                <c:pt idx="1833">
                  <c:v>41285</c:v>
                </c:pt>
                <c:pt idx="1834">
                  <c:v>41288</c:v>
                </c:pt>
                <c:pt idx="1835">
                  <c:v>41289</c:v>
                </c:pt>
                <c:pt idx="1836">
                  <c:v>41290</c:v>
                </c:pt>
                <c:pt idx="1837">
                  <c:v>41291</c:v>
                </c:pt>
                <c:pt idx="1838">
                  <c:v>41292</c:v>
                </c:pt>
                <c:pt idx="1839">
                  <c:v>41295</c:v>
                </c:pt>
                <c:pt idx="1840">
                  <c:v>41296</c:v>
                </c:pt>
                <c:pt idx="1841">
                  <c:v>41297</c:v>
                </c:pt>
                <c:pt idx="1842">
                  <c:v>41298</c:v>
                </c:pt>
                <c:pt idx="1843">
                  <c:v>41299</c:v>
                </c:pt>
                <c:pt idx="1844">
                  <c:v>41302</c:v>
                </c:pt>
                <c:pt idx="1845">
                  <c:v>41303</c:v>
                </c:pt>
                <c:pt idx="1846">
                  <c:v>41304</c:v>
                </c:pt>
                <c:pt idx="1847">
                  <c:v>41305</c:v>
                </c:pt>
                <c:pt idx="1848">
                  <c:v>41306</c:v>
                </c:pt>
                <c:pt idx="1849">
                  <c:v>41309</c:v>
                </c:pt>
                <c:pt idx="1850">
                  <c:v>41310</c:v>
                </c:pt>
                <c:pt idx="1851">
                  <c:v>41311</c:v>
                </c:pt>
                <c:pt idx="1852">
                  <c:v>41312</c:v>
                </c:pt>
                <c:pt idx="1853">
                  <c:v>41313</c:v>
                </c:pt>
                <c:pt idx="1854">
                  <c:v>41316</c:v>
                </c:pt>
                <c:pt idx="1855">
                  <c:v>41317</c:v>
                </c:pt>
                <c:pt idx="1856">
                  <c:v>41318</c:v>
                </c:pt>
                <c:pt idx="1857">
                  <c:v>41319</c:v>
                </c:pt>
                <c:pt idx="1858">
                  <c:v>41320</c:v>
                </c:pt>
                <c:pt idx="1859">
                  <c:v>41323</c:v>
                </c:pt>
                <c:pt idx="1860">
                  <c:v>41324</c:v>
                </c:pt>
                <c:pt idx="1861">
                  <c:v>41325</c:v>
                </c:pt>
                <c:pt idx="1862">
                  <c:v>41326</c:v>
                </c:pt>
                <c:pt idx="1863">
                  <c:v>41327</c:v>
                </c:pt>
                <c:pt idx="1864">
                  <c:v>41330</c:v>
                </c:pt>
                <c:pt idx="1865">
                  <c:v>41331</c:v>
                </c:pt>
                <c:pt idx="1866">
                  <c:v>41332</c:v>
                </c:pt>
                <c:pt idx="1867">
                  <c:v>41333</c:v>
                </c:pt>
                <c:pt idx="1868">
                  <c:v>41334</c:v>
                </c:pt>
                <c:pt idx="1869">
                  <c:v>41337</c:v>
                </c:pt>
                <c:pt idx="1870">
                  <c:v>41338</c:v>
                </c:pt>
                <c:pt idx="1871">
                  <c:v>41339</c:v>
                </c:pt>
                <c:pt idx="1872">
                  <c:v>41340</c:v>
                </c:pt>
                <c:pt idx="1873">
                  <c:v>41341</c:v>
                </c:pt>
                <c:pt idx="1874">
                  <c:v>41344</c:v>
                </c:pt>
                <c:pt idx="1875">
                  <c:v>41345</c:v>
                </c:pt>
                <c:pt idx="1876">
                  <c:v>41346</c:v>
                </c:pt>
                <c:pt idx="1877">
                  <c:v>41347</c:v>
                </c:pt>
                <c:pt idx="1878">
                  <c:v>41348</c:v>
                </c:pt>
                <c:pt idx="1879">
                  <c:v>41351</c:v>
                </c:pt>
                <c:pt idx="1880">
                  <c:v>41352</c:v>
                </c:pt>
                <c:pt idx="1881">
                  <c:v>41353</c:v>
                </c:pt>
                <c:pt idx="1882">
                  <c:v>41354</c:v>
                </c:pt>
                <c:pt idx="1883">
                  <c:v>41355</c:v>
                </c:pt>
                <c:pt idx="1884">
                  <c:v>41358</c:v>
                </c:pt>
                <c:pt idx="1885">
                  <c:v>41359</c:v>
                </c:pt>
                <c:pt idx="1886">
                  <c:v>41360</c:v>
                </c:pt>
                <c:pt idx="1887">
                  <c:v>41361</c:v>
                </c:pt>
                <c:pt idx="1888">
                  <c:v>41362</c:v>
                </c:pt>
                <c:pt idx="1889">
                  <c:v>41365</c:v>
                </c:pt>
                <c:pt idx="1890">
                  <c:v>41366</c:v>
                </c:pt>
                <c:pt idx="1891">
                  <c:v>41367</c:v>
                </c:pt>
                <c:pt idx="1892">
                  <c:v>41368</c:v>
                </c:pt>
                <c:pt idx="1893">
                  <c:v>41369</c:v>
                </c:pt>
                <c:pt idx="1894">
                  <c:v>41372</c:v>
                </c:pt>
                <c:pt idx="1895">
                  <c:v>41373</c:v>
                </c:pt>
                <c:pt idx="1896">
                  <c:v>41374</c:v>
                </c:pt>
                <c:pt idx="1897">
                  <c:v>41375</c:v>
                </c:pt>
                <c:pt idx="1898">
                  <c:v>41376</c:v>
                </c:pt>
                <c:pt idx="1899">
                  <c:v>41379</c:v>
                </c:pt>
                <c:pt idx="1900">
                  <c:v>41380</c:v>
                </c:pt>
                <c:pt idx="1901">
                  <c:v>41381</c:v>
                </c:pt>
                <c:pt idx="1902">
                  <c:v>41382</c:v>
                </c:pt>
                <c:pt idx="1903">
                  <c:v>41383</c:v>
                </c:pt>
                <c:pt idx="1904">
                  <c:v>41386</c:v>
                </c:pt>
                <c:pt idx="1905">
                  <c:v>41387</c:v>
                </c:pt>
                <c:pt idx="1906">
                  <c:v>41388</c:v>
                </c:pt>
                <c:pt idx="1907">
                  <c:v>41389</c:v>
                </c:pt>
                <c:pt idx="1908">
                  <c:v>41390</c:v>
                </c:pt>
                <c:pt idx="1909">
                  <c:v>41393</c:v>
                </c:pt>
                <c:pt idx="1910">
                  <c:v>41394</c:v>
                </c:pt>
                <c:pt idx="1911">
                  <c:v>41395</c:v>
                </c:pt>
                <c:pt idx="1912">
                  <c:v>41396</c:v>
                </c:pt>
                <c:pt idx="1913">
                  <c:v>41397</c:v>
                </c:pt>
                <c:pt idx="1914">
                  <c:v>41400</c:v>
                </c:pt>
                <c:pt idx="1915">
                  <c:v>41401</c:v>
                </c:pt>
                <c:pt idx="1916">
                  <c:v>41402</c:v>
                </c:pt>
                <c:pt idx="1917">
                  <c:v>41403</c:v>
                </c:pt>
                <c:pt idx="1918">
                  <c:v>41404</c:v>
                </c:pt>
                <c:pt idx="1919">
                  <c:v>41407</c:v>
                </c:pt>
                <c:pt idx="1920">
                  <c:v>41408</c:v>
                </c:pt>
                <c:pt idx="1921">
                  <c:v>41409</c:v>
                </c:pt>
                <c:pt idx="1922">
                  <c:v>41410</c:v>
                </c:pt>
                <c:pt idx="1923">
                  <c:v>41411</c:v>
                </c:pt>
                <c:pt idx="1924">
                  <c:v>41414</c:v>
                </c:pt>
                <c:pt idx="1925">
                  <c:v>41415</c:v>
                </c:pt>
                <c:pt idx="1926">
                  <c:v>41416</c:v>
                </c:pt>
                <c:pt idx="1927">
                  <c:v>41417</c:v>
                </c:pt>
                <c:pt idx="1928">
                  <c:v>41418</c:v>
                </c:pt>
                <c:pt idx="1929">
                  <c:v>41421</c:v>
                </c:pt>
                <c:pt idx="1930">
                  <c:v>41422</c:v>
                </c:pt>
                <c:pt idx="1931">
                  <c:v>41423</c:v>
                </c:pt>
                <c:pt idx="1932">
                  <c:v>41424</c:v>
                </c:pt>
                <c:pt idx="1933">
                  <c:v>41425</c:v>
                </c:pt>
                <c:pt idx="1934">
                  <c:v>41428</c:v>
                </c:pt>
                <c:pt idx="1935">
                  <c:v>41429</c:v>
                </c:pt>
                <c:pt idx="1936">
                  <c:v>41430</c:v>
                </c:pt>
                <c:pt idx="1937">
                  <c:v>41431</c:v>
                </c:pt>
                <c:pt idx="1938">
                  <c:v>41432</c:v>
                </c:pt>
                <c:pt idx="1939">
                  <c:v>41435</c:v>
                </c:pt>
                <c:pt idx="1940">
                  <c:v>41436</c:v>
                </c:pt>
                <c:pt idx="1941">
                  <c:v>41437</c:v>
                </c:pt>
                <c:pt idx="1942">
                  <c:v>41438</c:v>
                </c:pt>
                <c:pt idx="1943">
                  <c:v>41439</c:v>
                </c:pt>
                <c:pt idx="1944">
                  <c:v>41442</c:v>
                </c:pt>
                <c:pt idx="1945">
                  <c:v>41443</c:v>
                </c:pt>
                <c:pt idx="1946">
                  <c:v>41444</c:v>
                </c:pt>
                <c:pt idx="1947">
                  <c:v>41445</c:v>
                </c:pt>
                <c:pt idx="1948">
                  <c:v>41446</c:v>
                </c:pt>
                <c:pt idx="1949">
                  <c:v>41449</c:v>
                </c:pt>
                <c:pt idx="1950">
                  <c:v>41450</c:v>
                </c:pt>
                <c:pt idx="1951">
                  <c:v>41451</c:v>
                </c:pt>
                <c:pt idx="1952">
                  <c:v>41452</c:v>
                </c:pt>
                <c:pt idx="1953">
                  <c:v>41453</c:v>
                </c:pt>
                <c:pt idx="1954">
                  <c:v>41456</c:v>
                </c:pt>
                <c:pt idx="1955">
                  <c:v>41457</c:v>
                </c:pt>
                <c:pt idx="1956">
                  <c:v>41458</c:v>
                </c:pt>
                <c:pt idx="1957">
                  <c:v>41459</c:v>
                </c:pt>
                <c:pt idx="1958">
                  <c:v>41460</c:v>
                </c:pt>
                <c:pt idx="1959">
                  <c:v>41463</c:v>
                </c:pt>
                <c:pt idx="1960">
                  <c:v>41464</c:v>
                </c:pt>
                <c:pt idx="1961">
                  <c:v>41465</c:v>
                </c:pt>
                <c:pt idx="1962">
                  <c:v>41466</c:v>
                </c:pt>
                <c:pt idx="1963">
                  <c:v>41467</c:v>
                </c:pt>
                <c:pt idx="1964">
                  <c:v>41470</c:v>
                </c:pt>
                <c:pt idx="1965">
                  <c:v>41471</c:v>
                </c:pt>
                <c:pt idx="1966">
                  <c:v>41472</c:v>
                </c:pt>
                <c:pt idx="1967">
                  <c:v>41473</c:v>
                </c:pt>
                <c:pt idx="1968">
                  <c:v>41474</c:v>
                </c:pt>
                <c:pt idx="1969">
                  <c:v>41477</c:v>
                </c:pt>
                <c:pt idx="1970">
                  <c:v>41478</c:v>
                </c:pt>
                <c:pt idx="1971">
                  <c:v>41479</c:v>
                </c:pt>
                <c:pt idx="1972">
                  <c:v>41480</c:v>
                </c:pt>
                <c:pt idx="1973">
                  <c:v>41481</c:v>
                </c:pt>
                <c:pt idx="1974">
                  <c:v>41484</c:v>
                </c:pt>
                <c:pt idx="1975">
                  <c:v>41485</c:v>
                </c:pt>
                <c:pt idx="1976">
                  <c:v>41486</c:v>
                </c:pt>
                <c:pt idx="1977">
                  <c:v>41487</c:v>
                </c:pt>
                <c:pt idx="1978">
                  <c:v>41488</c:v>
                </c:pt>
                <c:pt idx="1979">
                  <c:v>41491</c:v>
                </c:pt>
                <c:pt idx="1980">
                  <c:v>41492</c:v>
                </c:pt>
                <c:pt idx="1981">
                  <c:v>41493</c:v>
                </c:pt>
                <c:pt idx="1982">
                  <c:v>41494</c:v>
                </c:pt>
                <c:pt idx="1983">
                  <c:v>41495</c:v>
                </c:pt>
                <c:pt idx="1984">
                  <c:v>41498</c:v>
                </c:pt>
                <c:pt idx="1985">
                  <c:v>41499</c:v>
                </c:pt>
                <c:pt idx="1986">
                  <c:v>41500</c:v>
                </c:pt>
                <c:pt idx="1987">
                  <c:v>41501</c:v>
                </c:pt>
                <c:pt idx="1988">
                  <c:v>41502</c:v>
                </c:pt>
                <c:pt idx="1989">
                  <c:v>41505</c:v>
                </c:pt>
                <c:pt idx="1990">
                  <c:v>41506</c:v>
                </c:pt>
                <c:pt idx="1991">
                  <c:v>41507</c:v>
                </c:pt>
                <c:pt idx="1992">
                  <c:v>41508</c:v>
                </c:pt>
                <c:pt idx="1993">
                  <c:v>41509</c:v>
                </c:pt>
                <c:pt idx="1994">
                  <c:v>41512</c:v>
                </c:pt>
                <c:pt idx="1995">
                  <c:v>41513</c:v>
                </c:pt>
                <c:pt idx="1996">
                  <c:v>41514</c:v>
                </c:pt>
                <c:pt idx="1997">
                  <c:v>41515</c:v>
                </c:pt>
                <c:pt idx="1998">
                  <c:v>41516</c:v>
                </c:pt>
                <c:pt idx="1999">
                  <c:v>41519</c:v>
                </c:pt>
                <c:pt idx="2000">
                  <c:v>41520</c:v>
                </c:pt>
                <c:pt idx="2001">
                  <c:v>41521</c:v>
                </c:pt>
                <c:pt idx="2002">
                  <c:v>41522</c:v>
                </c:pt>
                <c:pt idx="2003">
                  <c:v>41523</c:v>
                </c:pt>
                <c:pt idx="2004">
                  <c:v>41526</c:v>
                </c:pt>
                <c:pt idx="2005">
                  <c:v>41527</c:v>
                </c:pt>
                <c:pt idx="2006">
                  <c:v>41528</c:v>
                </c:pt>
                <c:pt idx="2007">
                  <c:v>41529</c:v>
                </c:pt>
                <c:pt idx="2008">
                  <c:v>41530</c:v>
                </c:pt>
                <c:pt idx="2009">
                  <c:v>41533</c:v>
                </c:pt>
                <c:pt idx="2010">
                  <c:v>41534</c:v>
                </c:pt>
                <c:pt idx="2011">
                  <c:v>41535</c:v>
                </c:pt>
                <c:pt idx="2012">
                  <c:v>41536</c:v>
                </c:pt>
                <c:pt idx="2013">
                  <c:v>41537</c:v>
                </c:pt>
                <c:pt idx="2014">
                  <c:v>41540</c:v>
                </c:pt>
                <c:pt idx="2015">
                  <c:v>41541</c:v>
                </c:pt>
                <c:pt idx="2016">
                  <c:v>41542</c:v>
                </c:pt>
                <c:pt idx="2017">
                  <c:v>41543</c:v>
                </c:pt>
                <c:pt idx="2018">
                  <c:v>41544</c:v>
                </c:pt>
                <c:pt idx="2019">
                  <c:v>41547</c:v>
                </c:pt>
                <c:pt idx="2020">
                  <c:v>41548</c:v>
                </c:pt>
                <c:pt idx="2021">
                  <c:v>41549</c:v>
                </c:pt>
                <c:pt idx="2022">
                  <c:v>41550</c:v>
                </c:pt>
                <c:pt idx="2023">
                  <c:v>41551</c:v>
                </c:pt>
                <c:pt idx="2024">
                  <c:v>41554</c:v>
                </c:pt>
                <c:pt idx="2025">
                  <c:v>41555</c:v>
                </c:pt>
                <c:pt idx="2026">
                  <c:v>41556</c:v>
                </c:pt>
                <c:pt idx="2027">
                  <c:v>41557</c:v>
                </c:pt>
                <c:pt idx="2028">
                  <c:v>41558</c:v>
                </c:pt>
                <c:pt idx="2029">
                  <c:v>41561</c:v>
                </c:pt>
                <c:pt idx="2030">
                  <c:v>41562</c:v>
                </c:pt>
                <c:pt idx="2031">
                  <c:v>41563</c:v>
                </c:pt>
                <c:pt idx="2032">
                  <c:v>41564</c:v>
                </c:pt>
                <c:pt idx="2033">
                  <c:v>41565</c:v>
                </c:pt>
                <c:pt idx="2034">
                  <c:v>41568</c:v>
                </c:pt>
                <c:pt idx="2035">
                  <c:v>41569</c:v>
                </c:pt>
                <c:pt idx="2036">
                  <c:v>41570</c:v>
                </c:pt>
                <c:pt idx="2037">
                  <c:v>41571</c:v>
                </c:pt>
                <c:pt idx="2038">
                  <c:v>41572</c:v>
                </c:pt>
                <c:pt idx="2039">
                  <c:v>41575</c:v>
                </c:pt>
                <c:pt idx="2040">
                  <c:v>41576</c:v>
                </c:pt>
                <c:pt idx="2041">
                  <c:v>41577</c:v>
                </c:pt>
                <c:pt idx="2042">
                  <c:v>41578</c:v>
                </c:pt>
                <c:pt idx="2043">
                  <c:v>41579</c:v>
                </c:pt>
                <c:pt idx="2044">
                  <c:v>41582</c:v>
                </c:pt>
                <c:pt idx="2045">
                  <c:v>41583</c:v>
                </c:pt>
                <c:pt idx="2046">
                  <c:v>41584</c:v>
                </c:pt>
                <c:pt idx="2047">
                  <c:v>41585</c:v>
                </c:pt>
                <c:pt idx="2048">
                  <c:v>41586</c:v>
                </c:pt>
                <c:pt idx="2049">
                  <c:v>41589</c:v>
                </c:pt>
                <c:pt idx="2050">
                  <c:v>41590</c:v>
                </c:pt>
                <c:pt idx="2051">
                  <c:v>41591</c:v>
                </c:pt>
                <c:pt idx="2052">
                  <c:v>41592</c:v>
                </c:pt>
                <c:pt idx="2053">
                  <c:v>41593</c:v>
                </c:pt>
                <c:pt idx="2054">
                  <c:v>41596</c:v>
                </c:pt>
                <c:pt idx="2055">
                  <c:v>41597</c:v>
                </c:pt>
                <c:pt idx="2056">
                  <c:v>41598</c:v>
                </c:pt>
                <c:pt idx="2057">
                  <c:v>41599</c:v>
                </c:pt>
                <c:pt idx="2058">
                  <c:v>41600</c:v>
                </c:pt>
                <c:pt idx="2059">
                  <c:v>41603</c:v>
                </c:pt>
                <c:pt idx="2060">
                  <c:v>41604</c:v>
                </c:pt>
                <c:pt idx="2061">
                  <c:v>41605</c:v>
                </c:pt>
                <c:pt idx="2062">
                  <c:v>41606</c:v>
                </c:pt>
                <c:pt idx="2063">
                  <c:v>41607</c:v>
                </c:pt>
                <c:pt idx="2064">
                  <c:v>41610</c:v>
                </c:pt>
                <c:pt idx="2065">
                  <c:v>41611</c:v>
                </c:pt>
                <c:pt idx="2066">
                  <c:v>41612</c:v>
                </c:pt>
                <c:pt idx="2067">
                  <c:v>41613</c:v>
                </c:pt>
                <c:pt idx="2068">
                  <c:v>41614</c:v>
                </c:pt>
                <c:pt idx="2069">
                  <c:v>41617</c:v>
                </c:pt>
                <c:pt idx="2070">
                  <c:v>41618</c:v>
                </c:pt>
                <c:pt idx="2071">
                  <c:v>41619</c:v>
                </c:pt>
                <c:pt idx="2072">
                  <c:v>41620</c:v>
                </c:pt>
                <c:pt idx="2073">
                  <c:v>41621</c:v>
                </c:pt>
                <c:pt idx="2074">
                  <c:v>41624</c:v>
                </c:pt>
                <c:pt idx="2075">
                  <c:v>41625</c:v>
                </c:pt>
                <c:pt idx="2076">
                  <c:v>41626</c:v>
                </c:pt>
                <c:pt idx="2077">
                  <c:v>41627</c:v>
                </c:pt>
                <c:pt idx="2078">
                  <c:v>41628</c:v>
                </c:pt>
                <c:pt idx="2079">
                  <c:v>41631</c:v>
                </c:pt>
                <c:pt idx="2080">
                  <c:v>41632</c:v>
                </c:pt>
                <c:pt idx="2081">
                  <c:v>41633</c:v>
                </c:pt>
                <c:pt idx="2082">
                  <c:v>41634</c:v>
                </c:pt>
                <c:pt idx="2083">
                  <c:v>41635</c:v>
                </c:pt>
                <c:pt idx="2084">
                  <c:v>41638</c:v>
                </c:pt>
                <c:pt idx="2085">
                  <c:v>41639</c:v>
                </c:pt>
                <c:pt idx="2086">
                  <c:v>41640</c:v>
                </c:pt>
                <c:pt idx="2087">
                  <c:v>41641</c:v>
                </c:pt>
                <c:pt idx="2088">
                  <c:v>41642</c:v>
                </c:pt>
                <c:pt idx="2089">
                  <c:v>41645</c:v>
                </c:pt>
                <c:pt idx="2090">
                  <c:v>41646</c:v>
                </c:pt>
                <c:pt idx="2091">
                  <c:v>41647</c:v>
                </c:pt>
                <c:pt idx="2092">
                  <c:v>41648</c:v>
                </c:pt>
                <c:pt idx="2093">
                  <c:v>41649</c:v>
                </c:pt>
                <c:pt idx="2094">
                  <c:v>41652</c:v>
                </c:pt>
                <c:pt idx="2095">
                  <c:v>41653</c:v>
                </c:pt>
                <c:pt idx="2096">
                  <c:v>41654</c:v>
                </c:pt>
                <c:pt idx="2097">
                  <c:v>41655</c:v>
                </c:pt>
                <c:pt idx="2098">
                  <c:v>41656</c:v>
                </c:pt>
                <c:pt idx="2099">
                  <c:v>41659</c:v>
                </c:pt>
                <c:pt idx="2100">
                  <c:v>41660</c:v>
                </c:pt>
                <c:pt idx="2101">
                  <c:v>41661</c:v>
                </c:pt>
                <c:pt idx="2102">
                  <c:v>41662</c:v>
                </c:pt>
                <c:pt idx="2103">
                  <c:v>41663</c:v>
                </c:pt>
                <c:pt idx="2104">
                  <c:v>41666</c:v>
                </c:pt>
                <c:pt idx="2105">
                  <c:v>41667</c:v>
                </c:pt>
                <c:pt idx="2106">
                  <c:v>41668</c:v>
                </c:pt>
                <c:pt idx="2107">
                  <c:v>41669</c:v>
                </c:pt>
                <c:pt idx="2108">
                  <c:v>41670</c:v>
                </c:pt>
                <c:pt idx="2109">
                  <c:v>41673</c:v>
                </c:pt>
                <c:pt idx="2110">
                  <c:v>41674</c:v>
                </c:pt>
                <c:pt idx="2111">
                  <c:v>41675</c:v>
                </c:pt>
                <c:pt idx="2112">
                  <c:v>41676</c:v>
                </c:pt>
                <c:pt idx="2113">
                  <c:v>41677</c:v>
                </c:pt>
                <c:pt idx="2114">
                  <c:v>41680</c:v>
                </c:pt>
                <c:pt idx="2115">
                  <c:v>41681</c:v>
                </c:pt>
                <c:pt idx="2116">
                  <c:v>41682</c:v>
                </c:pt>
                <c:pt idx="2117">
                  <c:v>41683</c:v>
                </c:pt>
                <c:pt idx="2118">
                  <c:v>41684</c:v>
                </c:pt>
                <c:pt idx="2119">
                  <c:v>41687</c:v>
                </c:pt>
                <c:pt idx="2120">
                  <c:v>41688</c:v>
                </c:pt>
                <c:pt idx="2121">
                  <c:v>41689</c:v>
                </c:pt>
                <c:pt idx="2122">
                  <c:v>41690</c:v>
                </c:pt>
                <c:pt idx="2123">
                  <c:v>41691</c:v>
                </c:pt>
                <c:pt idx="2124">
                  <c:v>41694</c:v>
                </c:pt>
                <c:pt idx="2125">
                  <c:v>41695</c:v>
                </c:pt>
                <c:pt idx="2126">
                  <c:v>41696</c:v>
                </c:pt>
                <c:pt idx="2127">
                  <c:v>41697</c:v>
                </c:pt>
                <c:pt idx="2128">
                  <c:v>41698</c:v>
                </c:pt>
                <c:pt idx="2129">
                  <c:v>41701</c:v>
                </c:pt>
                <c:pt idx="2130">
                  <c:v>41702</c:v>
                </c:pt>
                <c:pt idx="2131">
                  <c:v>41703</c:v>
                </c:pt>
                <c:pt idx="2132">
                  <c:v>41704</c:v>
                </c:pt>
                <c:pt idx="2133">
                  <c:v>41705</c:v>
                </c:pt>
                <c:pt idx="2134">
                  <c:v>41708</c:v>
                </c:pt>
                <c:pt idx="2135">
                  <c:v>41709</c:v>
                </c:pt>
                <c:pt idx="2136">
                  <c:v>41710</c:v>
                </c:pt>
                <c:pt idx="2137">
                  <c:v>41711</c:v>
                </c:pt>
                <c:pt idx="2138">
                  <c:v>41712</c:v>
                </c:pt>
                <c:pt idx="2139">
                  <c:v>41715</c:v>
                </c:pt>
                <c:pt idx="2140">
                  <c:v>41716</c:v>
                </c:pt>
                <c:pt idx="2141">
                  <c:v>41717</c:v>
                </c:pt>
                <c:pt idx="2142">
                  <c:v>41718</c:v>
                </c:pt>
                <c:pt idx="2143">
                  <c:v>41719</c:v>
                </c:pt>
                <c:pt idx="2144">
                  <c:v>41722</c:v>
                </c:pt>
                <c:pt idx="2145">
                  <c:v>41723</c:v>
                </c:pt>
                <c:pt idx="2146">
                  <c:v>41724</c:v>
                </c:pt>
                <c:pt idx="2147">
                  <c:v>41725</c:v>
                </c:pt>
                <c:pt idx="2148">
                  <c:v>41726</c:v>
                </c:pt>
                <c:pt idx="2149">
                  <c:v>41729</c:v>
                </c:pt>
                <c:pt idx="2150">
                  <c:v>41730</c:v>
                </c:pt>
                <c:pt idx="2151">
                  <c:v>41731</c:v>
                </c:pt>
                <c:pt idx="2152">
                  <c:v>41732</c:v>
                </c:pt>
                <c:pt idx="2153">
                  <c:v>41733</c:v>
                </c:pt>
                <c:pt idx="2154">
                  <c:v>41736</c:v>
                </c:pt>
                <c:pt idx="2155">
                  <c:v>41737</c:v>
                </c:pt>
                <c:pt idx="2156">
                  <c:v>41738</c:v>
                </c:pt>
                <c:pt idx="2157">
                  <c:v>41739</c:v>
                </c:pt>
                <c:pt idx="2158">
                  <c:v>41740</c:v>
                </c:pt>
                <c:pt idx="2159">
                  <c:v>41743</c:v>
                </c:pt>
                <c:pt idx="2160">
                  <c:v>41744</c:v>
                </c:pt>
                <c:pt idx="2161">
                  <c:v>41745</c:v>
                </c:pt>
                <c:pt idx="2162">
                  <c:v>41746</c:v>
                </c:pt>
                <c:pt idx="2163">
                  <c:v>41747</c:v>
                </c:pt>
                <c:pt idx="2164">
                  <c:v>41750</c:v>
                </c:pt>
                <c:pt idx="2165">
                  <c:v>41751</c:v>
                </c:pt>
                <c:pt idx="2166">
                  <c:v>41752</c:v>
                </c:pt>
                <c:pt idx="2167">
                  <c:v>41753</c:v>
                </c:pt>
                <c:pt idx="2168">
                  <c:v>41754</c:v>
                </c:pt>
                <c:pt idx="2169">
                  <c:v>41757</c:v>
                </c:pt>
                <c:pt idx="2170">
                  <c:v>41758</c:v>
                </c:pt>
                <c:pt idx="2171">
                  <c:v>41759</c:v>
                </c:pt>
                <c:pt idx="2172">
                  <c:v>41760</c:v>
                </c:pt>
                <c:pt idx="2173">
                  <c:v>41761</c:v>
                </c:pt>
                <c:pt idx="2174">
                  <c:v>41764</c:v>
                </c:pt>
                <c:pt idx="2175">
                  <c:v>41765</c:v>
                </c:pt>
                <c:pt idx="2176">
                  <c:v>41766</c:v>
                </c:pt>
                <c:pt idx="2177">
                  <c:v>41767</c:v>
                </c:pt>
                <c:pt idx="2178">
                  <c:v>41768</c:v>
                </c:pt>
                <c:pt idx="2179">
                  <c:v>41771</c:v>
                </c:pt>
                <c:pt idx="2180">
                  <c:v>41772</c:v>
                </c:pt>
                <c:pt idx="2181">
                  <c:v>41773</c:v>
                </c:pt>
                <c:pt idx="2182">
                  <c:v>41774</c:v>
                </c:pt>
                <c:pt idx="2183">
                  <c:v>41775</c:v>
                </c:pt>
                <c:pt idx="2184">
                  <c:v>41778</c:v>
                </c:pt>
                <c:pt idx="2185">
                  <c:v>41779</c:v>
                </c:pt>
                <c:pt idx="2186">
                  <c:v>41780</c:v>
                </c:pt>
                <c:pt idx="2187">
                  <c:v>41781</c:v>
                </c:pt>
                <c:pt idx="2188">
                  <c:v>41782</c:v>
                </c:pt>
                <c:pt idx="2189">
                  <c:v>41785</c:v>
                </c:pt>
                <c:pt idx="2190">
                  <c:v>41786</c:v>
                </c:pt>
                <c:pt idx="2191">
                  <c:v>41787</c:v>
                </c:pt>
                <c:pt idx="2192">
                  <c:v>41788</c:v>
                </c:pt>
                <c:pt idx="2193">
                  <c:v>41789</c:v>
                </c:pt>
                <c:pt idx="2194">
                  <c:v>41792</c:v>
                </c:pt>
                <c:pt idx="2195">
                  <c:v>41793</c:v>
                </c:pt>
                <c:pt idx="2196">
                  <c:v>41794</c:v>
                </c:pt>
                <c:pt idx="2197">
                  <c:v>41795</c:v>
                </c:pt>
                <c:pt idx="2198">
                  <c:v>41796</c:v>
                </c:pt>
                <c:pt idx="2199">
                  <c:v>41799</c:v>
                </c:pt>
                <c:pt idx="2200">
                  <c:v>41800</c:v>
                </c:pt>
                <c:pt idx="2201">
                  <c:v>41801</c:v>
                </c:pt>
                <c:pt idx="2202">
                  <c:v>41802</c:v>
                </c:pt>
                <c:pt idx="2203">
                  <c:v>41803</c:v>
                </c:pt>
                <c:pt idx="2204">
                  <c:v>41806</c:v>
                </c:pt>
                <c:pt idx="2205">
                  <c:v>41807</c:v>
                </c:pt>
                <c:pt idx="2206">
                  <c:v>41808</c:v>
                </c:pt>
                <c:pt idx="2207">
                  <c:v>41809</c:v>
                </c:pt>
                <c:pt idx="2208">
                  <c:v>41810</c:v>
                </c:pt>
                <c:pt idx="2209">
                  <c:v>41813</c:v>
                </c:pt>
                <c:pt idx="2210">
                  <c:v>41814</c:v>
                </c:pt>
                <c:pt idx="2211">
                  <c:v>41815</c:v>
                </c:pt>
                <c:pt idx="2212">
                  <c:v>41816</c:v>
                </c:pt>
                <c:pt idx="2213">
                  <c:v>41817</c:v>
                </c:pt>
                <c:pt idx="2214">
                  <c:v>41820</c:v>
                </c:pt>
                <c:pt idx="2215">
                  <c:v>41821</c:v>
                </c:pt>
                <c:pt idx="2216">
                  <c:v>41822</c:v>
                </c:pt>
                <c:pt idx="2217">
                  <c:v>41823</c:v>
                </c:pt>
                <c:pt idx="2218">
                  <c:v>41824</c:v>
                </c:pt>
                <c:pt idx="2219">
                  <c:v>41827</c:v>
                </c:pt>
                <c:pt idx="2220">
                  <c:v>41828</c:v>
                </c:pt>
                <c:pt idx="2221">
                  <c:v>41829</c:v>
                </c:pt>
                <c:pt idx="2222">
                  <c:v>41830</c:v>
                </c:pt>
                <c:pt idx="2223">
                  <c:v>41831</c:v>
                </c:pt>
                <c:pt idx="2224">
                  <c:v>41834</c:v>
                </c:pt>
                <c:pt idx="2225">
                  <c:v>41835</c:v>
                </c:pt>
                <c:pt idx="2226">
                  <c:v>41836</c:v>
                </c:pt>
                <c:pt idx="2227">
                  <c:v>41837</c:v>
                </c:pt>
                <c:pt idx="2228">
                  <c:v>41838</c:v>
                </c:pt>
                <c:pt idx="2229">
                  <c:v>41841</c:v>
                </c:pt>
                <c:pt idx="2230">
                  <c:v>41842</c:v>
                </c:pt>
                <c:pt idx="2231">
                  <c:v>41843</c:v>
                </c:pt>
                <c:pt idx="2232">
                  <c:v>41844</c:v>
                </c:pt>
                <c:pt idx="2233">
                  <c:v>41845</c:v>
                </c:pt>
                <c:pt idx="2234">
                  <c:v>41848</c:v>
                </c:pt>
                <c:pt idx="2235">
                  <c:v>41849</c:v>
                </c:pt>
                <c:pt idx="2236">
                  <c:v>41850</c:v>
                </c:pt>
                <c:pt idx="2237">
                  <c:v>41851</c:v>
                </c:pt>
                <c:pt idx="2238">
                  <c:v>41852</c:v>
                </c:pt>
                <c:pt idx="2239">
                  <c:v>41855</c:v>
                </c:pt>
                <c:pt idx="2240">
                  <c:v>41856</c:v>
                </c:pt>
                <c:pt idx="2241">
                  <c:v>41857</c:v>
                </c:pt>
                <c:pt idx="2242">
                  <c:v>41858</c:v>
                </c:pt>
                <c:pt idx="2243">
                  <c:v>41859</c:v>
                </c:pt>
                <c:pt idx="2244">
                  <c:v>41862</c:v>
                </c:pt>
                <c:pt idx="2245">
                  <c:v>41863</c:v>
                </c:pt>
                <c:pt idx="2246">
                  <c:v>41864</c:v>
                </c:pt>
                <c:pt idx="2247">
                  <c:v>41865</c:v>
                </c:pt>
                <c:pt idx="2248">
                  <c:v>41866</c:v>
                </c:pt>
                <c:pt idx="2249">
                  <c:v>41869</c:v>
                </c:pt>
                <c:pt idx="2250">
                  <c:v>41870</c:v>
                </c:pt>
                <c:pt idx="2251">
                  <c:v>41871</c:v>
                </c:pt>
                <c:pt idx="2252">
                  <c:v>41872</c:v>
                </c:pt>
                <c:pt idx="2253">
                  <c:v>41873</c:v>
                </c:pt>
                <c:pt idx="2254">
                  <c:v>41876</c:v>
                </c:pt>
                <c:pt idx="2255">
                  <c:v>41877</c:v>
                </c:pt>
                <c:pt idx="2256">
                  <c:v>41878</c:v>
                </c:pt>
                <c:pt idx="2257">
                  <c:v>41879</c:v>
                </c:pt>
                <c:pt idx="2258">
                  <c:v>41880</c:v>
                </c:pt>
                <c:pt idx="2259">
                  <c:v>41883</c:v>
                </c:pt>
                <c:pt idx="2260">
                  <c:v>41884</c:v>
                </c:pt>
                <c:pt idx="2261">
                  <c:v>41885</c:v>
                </c:pt>
                <c:pt idx="2262">
                  <c:v>41886</c:v>
                </c:pt>
                <c:pt idx="2263">
                  <c:v>41887</c:v>
                </c:pt>
                <c:pt idx="2264">
                  <c:v>41890</c:v>
                </c:pt>
                <c:pt idx="2265">
                  <c:v>41891</c:v>
                </c:pt>
                <c:pt idx="2266">
                  <c:v>41892</c:v>
                </c:pt>
                <c:pt idx="2267">
                  <c:v>41893</c:v>
                </c:pt>
                <c:pt idx="2268">
                  <c:v>41894</c:v>
                </c:pt>
                <c:pt idx="2269">
                  <c:v>41897</c:v>
                </c:pt>
                <c:pt idx="2270">
                  <c:v>41898</c:v>
                </c:pt>
                <c:pt idx="2271">
                  <c:v>41899</c:v>
                </c:pt>
                <c:pt idx="2272">
                  <c:v>41900</c:v>
                </c:pt>
                <c:pt idx="2273">
                  <c:v>41901</c:v>
                </c:pt>
                <c:pt idx="2274">
                  <c:v>41904</c:v>
                </c:pt>
                <c:pt idx="2275">
                  <c:v>41905</c:v>
                </c:pt>
                <c:pt idx="2276">
                  <c:v>41906</c:v>
                </c:pt>
                <c:pt idx="2277">
                  <c:v>41907</c:v>
                </c:pt>
                <c:pt idx="2278">
                  <c:v>41908</c:v>
                </c:pt>
                <c:pt idx="2279">
                  <c:v>41911</c:v>
                </c:pt>
                <c:pt idx="2280">
                  <c:v>41912</c:v>
                </c:pt>
                <c:pt idx="2281">
                  <c:v>41913</c:v>
                </c:pt>
                <c:pt idx="2282">
                  <c:v>41914</c:v>
                </c:pt>
                <c:pt idx="2283">
                  <c:v>41915</c:v>
                </c:pt>
                <c:pt idx="2284">
                  <c:v>41918</c:v>
                </c:pt>
                <c:pt idx="2285">
                  <c:v>41919</c:v>
                </c:pt>
                <c:pt idx="2286">
                  <c:v>41920</c:v>
                </c:pt>
                <c:pt idx="2287">
                  <c:v>41921</c:v>
                </c:pt>
                <c:pt idx="2288">
                  <c:v>41922</c:v>
                </c:pt>
                <c:pt idx="2289">
                  <c:v>41925</c:v>
                </c:pt>
                <c:pt idx="2290">
                  <c:v>41926</c:v>
                </c:pt>
                <c:pt idx="2291">
                  <c:v>41927</c:v>
                </c:pt>
                <c:pt idx="2292">
                  <c:v>41928</c:v>
                </c:pt>
                <c:pt idx="2293">
                  <c:v>41929</c:v>
                </c:pt>
                <c:pt idx="2294">
                  <c:v>41932</c:v>
                </c:pt>
                <c:pt idx="2295">
                  <c:v>41933</c:v>
                </c:pt>
                <c:pt idx="2296">
                  <c:v>41934</c:v>
                </c:pt>
                <c:pt idx="2297">
                  <c:v>41935</c:v>
                </c:pt>
                <c:pt idx="2298">
                  <c:v>41936</c:v>
                </c:pt>
                <c:pt idx="2299">
                  <c:v>41939</c:v>
                </c:pt>
                <c:pt idx="2300">
                  <c:v>41940</c:v>
                </c:pt>
                <c:pt idx="2301">
                  <c:v>41941</c:v>
                </c:pt>
                <c:pt idx="2302">
                  <c:v>41942</c:v>
                </c:pt>
                <c:pt idx="2303">
                  <c:v>41943</c:v>
                </c:pt>
                <c:pt idx="2304">
                  <c:v>41946</c:v>
                </c:pt>
                <c:pt idx="2305">
                  <c:v>41947</c:v>
                </c:pt>
                <c:pt idx="2306">
                  <c:v>41948</c:v>
                </c:pt>
                <c:pt idx="2307">
                  <c:v>41949</c:v>
                </c:pt>
                <c:pt idx="2308">
                  <c:v>41950</c:v>
                </c:pt>
                <c:pt idx="2309">
                  <c:v>41953</c:v>
                </c:pt>
                <c:pt idx="2310">
                  <c:v>41954</c:v>
                </c:pt>
                <c:pt idx="2311">
                  <c:v>41955</c:v>
                </c:pt>
                <c:pt idx="2312">
                  <c:v>41956</c:v>
                </c:pt>
                <c:pt idx="2313">
                  <c:v>41957</c:v>
                </c:pt>
                <c:pt idx="2314">
                  <c:v>41960</c:v>
                </c:pt>
                <c:pt idx="2315">
                  <c:v>41961</c:v>
                </c:pt>
                <c:pt idx="2316">
                  <c:v>41962</c:v>
                </c:pt>
                <c:pt idx="2317">
                  <c:v>41963</c:v>
                </c:pt>
                <c:pt idx="2318">
                  <c:v>41964</c:v>
                </c:pt>
                <c:pt idx="2319">
                  <c:v>41967</c:v>
                </c:pt>
                <c:pt idx="2320">
                  <c:v>41968</c:v>
                </c:pt>
                <c:pt idx="2321">
                  <c:v>41969</c:v>
                </c:pt>
                <c:pt idx="2322">
                  <c:v>41970</c:v>
                </c:pt>
                <c:pt idx="2323">
                  <c:v>41971</c:v>
                </c:pt>
                <c:pt idx="2324">
                  <c:v>41974</c:v>
                </c:pt>
                <c:pt idx="2325">
                  <c:v>41975</c:v>
                </c:pt>
                <c:pt idx="2326">
                  <c:v>41976</c:v>
                </c:pt>
                <c:pt idx="2327">
                  <c:v>41977</c:v>
                </c:pt>
                <c:pt idx="2328">
                  <c:v>41978</c:v>
                </c:pt>
                <c:pt idx="2329">
                  <c:v>41981</c:v>
                </c:pt>
                <c:pt idx="2330">
                  <c:v>41982</c:v>
                </c:pt>
                <c:pt idx="2331">
                  <c:v>41983</c:v>
                </c:pt>
                <c:pt idx="2332">
                  <c:v>41984</c:v>
                </c:pt>
                <c:pt idx="2333">
                  <c:v>41985</c:v>
                </c:pt>
                <c:pt idx="2334">
                  <c:v>41988</c:v>
                </c:pt>
                <c:pt idx="2335">
                  <c:v>41989</c:v>
                </c:pt>
                <c:pt idx="2336">
                  <c:v>41990</c:v>
                </c:pt>
                <c:pt idx="2337">
                  <c:v>41991</c:v>
                </c:pt>
                <c:pt idx="2338">
                  <c:v>41992</c:v>
                </c:pt>
                <c:pt idx="2339">
                  <c:v>41995</c:v>
                </c:pt>
                <c:pt idx="2340">
                  <c:v>41996</c:v>
                </c:pt>
                <c:pt idx="2341">
                  <c:v>41997</c:v>
                </c:pt>
                <c:pt idx="2342">
                  <c:v>41998</c:v>
                </c:pt>
                <c:pt idx="2343">
                  <c:v>41999</c:v>
                </c:pt>
                <c:pt idx="2344">
                  <c:v>42002</c:v>
                </c:pt>
                <c:pt idx="2345">
                  <c:v>42003</c:v>
                </c:pt>
                <c:pt idx="2346">
                  <c:v>42004</c:v>
                </c:pt>
                <c:pt idx="2347">
                  <c:v>42005</c:v>
                </c:pt>
                <c:pt idx="2348">
                  <c:v>42006</c:v>
                </c:pt>
                <c:pt idx="2349">
                  <c:v>42009</c:v>
                </c:pt>
                <c:pt idx="2350">
                  <c:v>42010</c:v>
                </c:pt>
                <c:pt idx="2351">
                  <c:v>42011</c:v>
                </c:pt>
                <c:pt idx="2352">
                  <c:v>42012</c:v>
                </c:pt>
                <c:pt idx="2353">
                  <c:v>42013</c:v>
                </c:pt>
                <c:pt idx="2354">
                  <c:v>42016</c:v>
                </c:pt>
                <c:pt idx="2355">
                  <c:v>42017</c:v>
                </c:pt>
                <c:pt idx="2356">
                  <c:v>42018</c:v>
                </c:pt>
                <c:pt idx="2357">
                  <c:v>42019</c:v>
                </c:pt>
                <c:pt idx="2358">
                  <c:v>42020</c:v>
                </c:pt>
                <c:pt idx="2359">
                  <c:v>42023</c:v>
                </c:pt>
                <c:pt idx="2360">
                  <c:v>42024</c:v>
                </c:pt>
                <c:pt idx="2361">
                  <c:v>42025</c:v>
                </c:pt>
                <c:pt idx="2362">
                  <c:v>42026</c:v>
                </c:pt>
                <c:pt idx="2363">
                  <c:v>42027</c:v>
                </c:pt>
                <c:pt idx="2364">
                  <c:v>42030</c:v>
                </c:pt>
                <c:pt idx="2365">
                  <c:v>42031</c:v>
                </c:pt>
                <c:pt idx="2366">
                  <c:v>42032</c:v>
                </c:pt>
                <c:pt idx="2367">
                  <c:v>42033</c:v>
                </c:pt>
                <c:pt idx="2368">
                  <c:v>42034</c:v>
                </c:pt>
                <c:pt idx="2369">
                  <c:v>42037</c:v>
                </c:pt>
                <c:pt idx="2370">
                  <c:v>42038</c:v>
                </c:pt>
                <c:pt idx="2371">
                  <c:v>42039</c:v>
                </c:pt>
                <c:pt idx="2372">
                  <c:v>42040</c:v>
                </c:pt>
                <c:pt idx="2373">
                  <c:v>42041</c:v>
                </c:pt>
                <c:pt idx="2374">
                  <c:v>42044</c:v>
                </c:pt>
                <c:pt idx="2375">
                  <c:v>42045</c:v>
                </c:pt>
                <c:pt idx="2376">
                  <c:v>42046</c:v>
                </c:pt>
                <c:pt idx="2377">
                  <c:v>42047</c:v>
                </c:pt>
                <c:pt idx="2378">
                  <c:v>42048</c:v>
                </c:pt>
                <c:pt idx="2379">
                  <c:v>42051</c:v>
                </c:pt>
                <c:pt idx="2380">
                  <c:v>42052</c:v>
                </c:pt>
                <c:pt idx="2381">
                  <c:v>42053</c:v>
                </c:pt>
                <c:pt idx="2382">
                  <c:v>42054</c:v>
                </c:pt>
                <c:pt idx="2383">
                  <c:v>42055</c:v>
                </c:pt>
                <c:pt idx="2384">
                  <c:v>42058</c:v>
                </c:pt>
                <c:pt idx="2385">
                  <c:v>42059</c:v>
                </c:pt>
                <c:pt idx="2386">
                  <c:v>42060</c:v>
                </c:pt>
                <c:pt idx="2387">
                  <c:v>42061</c:v>
                </c:pt>
                <c:pt idx="2388">
                  <c:v>42062</c:v>
                </c:pt>
                <c:pt idx="2389">
                  <c:v>42065</c:v>
                </c:pt>
                <c:pt idx="2390">
                  <c:v>42066</c:v>
                </c:pt>
                <c:pt idx="2391">
                  <c:v>42067</c:v>
                </c:pt>
                <c:pt idx="2392">
                  <c:v>42068</c:v>
                </c:pt>
                <c:pt idx="2393">
                  <c:v>42069</c:v>
                </c:pt>
                <c:pt idx="2394">
                  <c:v>42072</c:v>
                </c:pt>
                <c:pt idx="2395">
                  <c:v>42073</c:v>
                </c:pt>
                <c:pt idx="2396">
                  <c:v>42074</c:v>
                </c:pt>
                <c:pt idx="2397">
                  <c:v>42075</c:v>
                </c:pt>
                <c:pt idx="2398">
                  <c:v>42076</c:v>
                </c:pt>
                <c:pt idx="2399">
                  <c:v>42079</c:v>
                </c:pt>
                <c:pt idx="2400">
                  <c:v>42080</c:v>
                </c:pt>
                <c:pt idx="2401">
                  <c:v>42081</c:v>
                </c:pt>
                <c:pt idx="2402">
                  <c:v>42082</c:v>
                </c:pt>
                <c:pt idx="2403">
                  <c:v>42083</c:v>
                </c:pt>
                <c:pt idx="2404">
                  <c:v>42086</c:v>
                </c:pt>
                <c:pt idx="2405">
                  <c:v>42087</c:v>
                </c:pt>
                <c:pt idx="2406">
                  <c:v>42088</c:v>
                </c:pt>
                <c:pt idx="2407">
                  <c:v>42089</c:v>
                </c:pt>
                <c:pt idx="2408">
                  <c:v>42090</c:v>
                </c:pt>
                <c:pt idx="2409">
                  <c:v>42093</c:v>
                </c:pt>
                <c:pt idx="2410">
                  <c:v>42094</c:v>
                </c:pt>
                <c:pt idx="2411">
                  <c:v>42095</c:v>
                </c:pt>
                <c:pt idx="2412">
                  <c:v>42096</c:v>
                </c:pt>
                <c:pt idx="2413">
                  <c:v>42097</c:v>
                </c:pt>
                <c:pt idx="2414">
                  <c:v>42100</c:v>
                </c:pt>
                <c:pt idx="2415">
                  <c:v>42101</c:v>
                </c:pt>
                <c:pt idx="2416">
                  <c:v>42102</c:v>
                </c:pt>
                <c:pt idx="2417">
                  <c:v>42103</c:v>
                </c:pt>
                <c:pt idx="2418">
                  <c:v>42104</c:v>
                </c:pt>
                <c:pt idx="2419">
                  <c:v>42107</c:v>
                </c:pt>
                <c:pt idx="2420">
                  <c:v>42108</c:v>
                </c:pt>
                <c:pt idx="2421">
                  <c:v>42109</c:v>
                </c:pt>
                <c:pt idx="2422">
                  <c:v>42110</c:v>
                </c:pt>
                <c:pt idx="2423">
                  <c:v>42111</c:v>
                </c:pt>
                <c:pt idx="2424">
                  <c:v>42114</c:v>
                </c:pt>
                <c:pt idx="2425">
                  <c:v>42115</c:v>
                </c:pt>
                <c:pt idx="2426">
                  <c:v>42116</c:v>
                </c:pt>
                <c:pt idx="2427">
                  <c:v>42117</c:v>
                </c:pt>
                <c:pt idx="2428">
                  <c:v>42118</c:v>
                </c:pt>
                <c:pt idx="2429">
                  <c:v>42121</c:v>
                </c:pt>
                <c:pt idx="2430">
                  <c:v>42122</c:v>
                </c:pt>
                <c:pt idx="2431">
                  <c:v>42123</c:v>
                </c:pt>
                <c:pt idx="2432">
                  <c:v>42124</c:v>
                </c:pt>
                <c:pt idx="2433">
                  <c:v>42125</c:v>
                </c:pt>
                <c:pt idx="2434">
                  <c:v>42128</c:v>
                </c:pt>
                <c:pt idx="2435">
                  <c:v>42129</c:v>
                </c:pt>
                <c:pt idx="2436">
                  <c:v>42130</c:v>
                </c:pt>
                <c:pt idx="2437">
                  <c:v>42131</c:v>
                </c:pt>
                <c:pt idx="2438">
                  <c:v>42132</c:v>
                </c:pt>
                <c:pt idx="2439">
                  <c:v>42135</c:v>
                </c:pt>
                <c:pt idx="2440">
                  <c:v>42136</c:v>
                </c:pt>
                <c:pt idx="2441">
                  <c:v>42137</c:v>
                </c:pt>
                <c:pt idx="2442">
                  <c:v>42138</c:v>
                </c:pt>
                <c:pt idx="2443">
                  <c:v>42139</c:v>
                </c:pt>
                <c:pt idx="2444">
                  <c:v>42142</c:v>
                </c:pt>
                <c:pt idx="2445">
                  <c:v>42143</c:v>
                </c:pt>
                <c:pt idx="2446">
                  <c:v>42144</c:v>
                </c:pt>
                <c:pt idx="2447">
                  <c:v>42145</c:v>
                </c:pt>
                <c:pt idx="2448">
                  <c:v>42146</c:v>
                </c:pt>
                <c:pt idx="2449">
                  <c:v>42149</c:v>
                </c:pt>
                <c:pt idx="2450">
                  <c:v>42150</c:v>
                </c:pt>
                <c:pt idx="2451">
                  <c:v>42151</c:v>
                </c:pt>
                <c:pt idx="2452">
                  <c:v>42152</c:v>
                </c:pt>
                <c:pt idx="2453">
                  <c:v>42153</c:v>
                </c:pt>
                <c:pt idx="2454">
                  <c:v>42156</c:v>
                </c:pt>
                <c:pt idx="2455">
                  <c:v>42157</c:v>
                </c:pt>
                <c:pt idx="2456">
                  <c:v>42158</c:v>
                </c:pt>
                <c:pt idx="2457">
                  <c:v>42159</c:v>
                </c:pt>
                <c:pt idx="2458">
                  <c:v>42160</c:v>
                </c:pt>
                <c:pt idx="2459">
                  <c:v>42163</c:v>
                </c:pt>
                <c:pt idx="2460">
                  <c:v>42164</c:v>
                </c:pt>
                <c:pt idx="2461">
                  <c:v>42165</c:v>
                </c:pt>
                <c:pt idx="2462">
                  <c:v>42166</c:v>
                </c:pt>
                <c:pt idx="2463">
                  <c:v>42167</c:v>
                </c:pt>
                <c:pt idx="2464">
                  <c:v>42170</c:v>
                </c:pt>
                <c:pt idx="2465">
                  <c:v>42171</c:v>
                </c:pt>
                <c:pt idx="2466">
                  <c:v>42172</c:v>
                </c:pt>
                <c:pt idx="2467">
                  <c:v>42173</c:v>
                </c:pt>
                <c:pt idx="2468">
                  <c:v>42174</c:v>
                </c:pt>
                <c:pt idx="2469">
                  <c:v>42177</c:v>
                </c:pt>
                <c:pt idx="2470">
                  <c:v>42178</c:v>
                </c:pt>
                <c:pt idx="2471">
                  <c:v>42179</c:v>
                </c:pt>
                <c:pt idx="2472">
                  <c:v>42180</c:v>
                </c:pt>
                <c:pt idx="2473">
                  <c:v>42181</c:v>
                </c:pt>
                <c:pt idx="2474">
                  <c:v>42184</c:v>
                </c:pt>
                <c:pt idx="2475">
                  <c:v>42185</c:v>
                </c:pt>
                <c:pt idx="2476">
                  <c:v>42186</c:v>
                </c:pt>
                <c:pt idx="2477">
                  <c:v>42187</c:v>
                </c:pt>
                <c:pt idx="2478">
                  <c:v>42188</c:v>
                </c:pt>
                <c:pt idx="2479">
                  <c:v>42191</c:v>
                </c:pt>
                <c:pt idx="2480">
                  <c:v>42192</c:v>
                </c:pt>
                <c:pt idx="2481">
                  <c:v>42193</c:v>
                </c:pt>
                <c:pt idx="2482">
                  <c:v>42194</c:v>
                </c:pt>
                <c:pt idx="2483">
                  <c:v>42195</c:v>
                </c:pt>
                <c:pt idx="2484">
                  <c:v>42198</c:v>
                </c:pt>
                <c:pt idx="2485">
                  <c:v>42199</c:v>
                </c:pt>
                <c:pt idx="2486">
                  <c:v>42200</c:v>
                </c:pt>
                <c:pt idx="2487">
                  <c:v>42201</c:v>
                </c:pt>
                <c:pt idx="2488">
                  <c:v>42202</c:v>
                </c:pt>
                <c:pt idx="2489">
                  <c:v>42205</c:v>
                </c:pt>
                <c:pt idx="2490">
                  <c:v>42206</c:v>
                </c:pt>
                <c:pt idx="2491">
                  <c:v>42207</c:v>
                </c:pt>
                <c:pt idx="2492">
                  <c:v>42208</c:v>
                </c:pt>
                <c:pt idx="2493">
                  <c:v>42209</c:v>
                </c:pt>
                <c:pt idx="2494">
                  <c:v>42212</c:v>
                </c:pt>
                <c:pt idx="2495">
                  <c:v>42213</c:v>
                </c:pt>
                <c:pt idx="2496">
                  <c:v>42214</c:v>
                </c:pt>
                <c:pt idx="2497">
                  <c:v>42215</c:v>
                </c:pt>
                <c:pt idx="2498">
                  <c:v>42216</c:v>
                </c:pt>
                <c:pt idx="2499">
                  <c:v>42219</c:v>
                </c:pt>
                <c:pt idx="2500">
                  <c:v>42220</c:v>
                </c:pt>
                <c:pt idx="2501">
                  <c:v>42221</c:v>
                </c:pt>
                <c:pt idx="2502">
                  <c:v>42222</c:v>
                </c:pt>
                <c:pt idx="2503">
                  <c:v>42223</c:v>
                </c:pt>
                <c:pt idx="2504">
                  <c:v>42226</c:v>
                </c:pt>
                <c:pt idx="2505">
                  <c:v>42227</c:v>
                </c:pt>
                <c:pt idx="2506">
                  <c:v>42228</c:v>
                </c:pt>
                <c:pt idx="2507">
                  <c:v>42229</c:v>
                </c:pt>
                <c:pt idx="2508">
                  <c:v>42230</c:v>
                </c:pt>
                <c:pt idx="2509">
                  <c:v>42233</c:v>
                </c:pt>
                <c:pt idx="2510">
                  <c:v>42234</c:v>
                </c:pt>
                <c:pt idx="2511">
                  <c:v>42235</c:v>
                </c:pt>
                <c:pt idx="2512">
                  <c:v>42236</c:v>
                </c:pt>
                <c:pt idx="2513">
                  <c:v>42237</c:v>
                </c:pt>
                <c:pt idx="2514">
                  <c:v>42240</c:v>
                </c:pt>
                <c:pt idx="2515">
                  <c:v>42241</c:v>
                </c:pt>
                <c:pt idx="2516">
                  <c:v>42242</c:v>
                </c:pt>
                <c:pt idx="2517">
                  <c:v>42243</c:v>
                </c:pt>
                <c:pt idx="2518">
                  <c:v>42244</c:v>
                </c:pt>
                <c:pt idx="2519">
                  <c:v>42247</c:v>
                </c:pt>
                <c:pt idx="2520">
                  <c:v>42248</c:v>
                </c:pt>
                <c:pt idx="2521">
                  <c:v>42249</c:v>
                </c:pt>
                <c:pt idx="2522">
                  <c:v>42250</c:v>
                </c:pt>
                <c:pt idx="2523">
                  <c:v>42251</c:v>
                </c:pt>
                <c:pt idx="2524">
                  <c:v>42254</c:v>
                </c:pt>
                <c:pt idx="2525">
                  <c:v>42255</c:v>
                </c:pt>
                <c:pt idx="2526">
                  <c:v>42256</c:v>
                </c:pt>
                <c:pt idx="2527">
                  <c:v>42257</c:v>
                </c:pt>
                <c:pt idx="2528">
                  <c:v>42258</c:v>
                </c:pt>
                <c:pt idx="2529">
                  <c:v>42261</c:v>
                </c:pt>
                <c:pt idx="2530">
                  <c:v>42262</c:v>
                </c:pt>
                <c:pt idx="2531">
                  <c:v>42263</c:v>
                </c:pt>
                <c:pt idx="2532">
                  <c:v>42264</c:v>
                </c:pt>
                <c:pt idx="2533">
                  <c:v>42265</c:v>
                </c:pt>
                <c:pt idx="2534">
                  <c:v>42268</c:v>
                </c:pt>
                <c:pt idx="2535">
                  <c:v>42269</c:v>
                </c:pt>
                <c:pt idx="2536">
                  <c:v>42270</c:v>
                </c:pt>
                <c:pt idx="2537">
                  <c:v>42271</c:v>
                </c:pt>
                <c:pt idx="2538">
                  <c:v>42272</c:v>
                </c:pt>
                <c:pt idx="2539">
                  <c:v>42275</c:v>
                </c:pt>
                <c:pt idx="2540">
                  <c:v>42276</c:v>
                </c:pt>
                <c:pt idx="2541">
                  <c:v>42277</c:v>
                </c:pt>
                <c:pt idx="2542">
                  <c:v>42278</c:v>
                </c:pt>
                <c:pt idx="2543">
                  <c:v>42279</c:v>
                </c:pt>
                <c:pt idx="2544">
                  <c:v>42282</c:v>
                </c:pt>
                <c:pt idx="2545">
                  <c:v>42283</c:v>
                </c:pt>
                <c:pt idx="2546">
                  <c:v>42284</c:v>
                </c:pt>
                <c:pt idx="2547">
                  <c:v>42285</c:v>
                </c:pt>
                <c:pt idx="2548">
                  <c:v>42286</c:v>
                </c:pt>
                <c:pt idx="2549">
                  <c:v>42289</c:v>
                </c:pt>
                <c:pt idx="2550">
                  <c:v>42290</c:v>
                </c:pt>
                <c:pt idx="2551">
                  <c:v>42291</c:v>
                </c:pt>
                <c:pt idx="2552">
                  <c:v>42292</c:v>
                </c:pt>
                <c:pt idx="2553">
                  <c:v>42293</c:v>
                </c:pt>
                <c:pt idx="2554">
                  <c:v>42296</c:v>
                </c:pt>
                <c:pt idx="2555">
                  <c:v>42297</c:v>
                </c:pt>
                <c:pt idx="2556">
                  <c:v>42298</c:v>
                </c:pt>
                <c:pt idx="2557">
                  <c:v>42299</c:v>
                </c:pt>
                <c:pt idx="2558">
                  <c:v>42300</c:v>
                </c:pt>
                <c:pt idx="2559">
                  <c:v>42303</c:v>
                </c:pt>
                <c:pt idx="2560">
                  <c:v>42304</c:v>
                </c:pt>
                <c:pt idx="2561">
                  <c:v>42305</c:v>
                </c:pt>
                <c:pt idx="2562">
                  <c:v>42306</c:v>
                </c:pt>
                <c:pt idx="2563">
                  <c:v>42307</c:v>
                </c:pt>
                <c:pt idx="2564">
                  <c:v>42310</c:v>
                </c:pt>
                <c:pt idx="2565">
                  <c:v>42311</c:v>
                </c:pt>
                <c:pt idx="2566">
                  <c:v>42312</c:v>
                </c:pt>
                <c:pt idx="2567">
                  <c:v>42313</c:v>
                </c:pt>
                <c:pt idx="2568">
                  <c:v>42314</c:v>
                </c:pt>
                <c:pt idx="2569">
                  <c:v>42317</c:v>
                </c:pt>
                <c:pt idx="2570">
                  <c:v>42318</c:v>
                </c:pt>
                <c:pt idx="2571">
                  <c:v>42319</c:v>
                </c:pt>
                <c:pt idx="2572">
                  <c:v>42320</c:v>
                </c:pt>
                <c:pt idx="2573">
                  <c:v>42321</c:v>
                </c:pt>
                <c:pt idx="2574">
                  <c:v>42324</c:v>
                </c:pt>
                <c:pt idx="2575">
                  <c:v>42325</c:v>
                </c:pt>
                <c:pt idx="2576">
                  <c:v>42326</c:v>
                </c:pt>
                <c:pt idx="2577">
                  <c:v>42327</c:v>
                </c:pt>
                <c:pt idx="2578">
                  <c:v>42328</c:v>
                </c:pt>
                <c:pt idx="2579">
                  <c:v>42331</c:v>
                </c:pt>
                <c:pt idx="2580">
                  <c:v>42332</c:v>
                </c:pt>
                <c:pt idx="2581">
                  <c:v>42333</c:v>
                </c:pt>
                <c:pt idx="2582">
                  <c:v>42334</c:v>
                </c:pt>
                <c:pt idx="2583">
                  <c:v>42335</c:v>
                </c:pt>
                <c:pt idx="2584">
                  <c:v>42338</c:v>
                </c:pt>
                <c:pt idx="2585">
                  <c:v>42339</c:v>
                </c:pt>
                <c:pt idx="2586">
                  <c:v>42340</c:v>
                </c:pt>
                <c:pt idx="2587">
                  <c:v>42341</c:v>
                </c:pt>
                <c:pt idx="2588">
                  <c:v>42342</c:v>
                </c:pt>
                <c:pt idx="2589">
                  <c:v>42345</c:v>
                </c:pt>
                <c:pt idx="2590">
                  <c:v>42346</c:v>
                </c:pt>
                <c:pt idx="2591">
                  <c:v>42347</c:v>
                </c:pt>
                <c:pt idx="2592">
                  <c:v>42348</c:v>
                </c:pt>
                <c:pt idx="2593">
                  <c:v>42349</c:v>
                </c:pt>
                <c:pt idx="2594">
                  <c:v>42352</c:v>
                </c:pt>
                <c:pt idx="2595">
                  <c:v>42353</c:v>
                </c:pt>
                <c:pt idx="2596">
                  <c:v>42354</c:v>
                </c:pt>
                <c:pt idx="2597">
                  <c:v>42355</c:v>
                </c:pt>
                <c:pt idx="2598">
                  <c:v>42356</c:v>
                </c:pt>
                <c:pt idx="2599">
                  <c:v>42359</c:v>
                </c:pt>
                <c:pt idx="2600">
                  <c:v>42360</c:v>
                </c:pt>
                <c:pt idx="2601">
                  <c:v>42361</c:v>
                </c:pt>
                <c:pt idx="2602">
                  <c:v>42362</c:v>
                </c:pt>
                <c:pt idx="2603">
                  <c:v>42363</c:v>
                </c:pt>
                <c:pt idx="2604">
                  <c:v>42366</c:v>
                </c:pt>
                <c:pt idx="2605">
                  <c:v>42367</c:v>
                </c:pt>
                <c:pt idx="2606">
                  <c:v>42368</c:v>
                </c:pt>
                <c:pt idx="2607">
                  <c:v>42369</c:v>
                </c:pt>
                <c:pt idx="2608">
                  <c:v>42370</c:v>
                </c:pt>
                <c:pt idx="2609">
                  <c:v>42373</c:v>
                </c:pt>
                <c:pt idx="2610">
                  <c:v>42374</c:v>
                </c:pt>
                <c:pt idx="2611">
                  <c:v>42375</c:v>
                </c:pt>
                <c:pt idx="2612">
                  <c:v>42376</c:v>
                </c:pt>
                <c:pt idx="2613">
                  <c:v>42377</c:v>
                </c:pt>
                <c:pt idx="2614">
                  <c:v>42380</c:v>
                </c:pt>
                <c:pt idx="2615">
                  <c:v>42381</c:v>
                </c:pt>
                <c:pt idx="2616">
                  <c:v>42382</c:v>
                </c:pt>
                <c:pt idx="2617">
                  <c:v>42383</c:v>
                </c:pt>
                <c:pt idx="2618">
                  <c:v>42384</c:v>
                </c:pt>
                <c:pt idx="2619">
                  <c:v>42387</c:v>
                </c:pt>
                <c:pt idx="2620">
                  <c:v>42388</c:v>
                </c:pt>
                <c:pt idx="2621">
                  <c:v>42389</c:v>
                </c:pt>
                <c:pt idx="2622">
                  <c:v>42390</c:v>
                </c:pt>
                <c:pt idx="2623">
                  <c:v>42391</c:v>
                </c:pt>
                <c:pt idx="2624">
                  <c:v>42394</c:v>
                </c:pt>
                <c:pt idx="2625">
                  <c:v>42395</c:v>
                </c:pt>
                <c:pt idx="2626">
                  <c:v>42396</c:v>
                </c:pt>
                <c:pt idx="2627">
                  <c:v>42397</c:v>
                </c:pt>
                <c:pt idx="2628">
                  <c:v>42398</c:v>
                </c:pt>
                <c:pt idx="2629">
                  <c:v>42401</c:v>
                </c:pt>
                <c:pt idx="2630">
                  <c:v>42402</c:v>
                </c:pt>
                <c:pt idx="2631">
                  <c:v>42403</c:v>
                </c:pt>
                <c:pt idx="2632">
                  <c:v>42404</c:v>
                </c:pt>
                <c:pt idx="2633">
                  <c:v>42405</c:v>
                </c:pt>
                <c:pt idx="2634">
                  <c:v>42408</c:v>
                </c:pt>
                <c:pt idx="2635">
                  <c:v>42409</c:v>
                </c:pt>
                <c:pt idx="2636">
                  <c:v>42410</c:v>
                </c:pt>
                <c:pt idx="2637">
                  <c:v>42411</c:v>
                </c:pt>
                <c:pt idx="2638">
                  <c:v>42412</c:v>
                </c:pt>
                <c:pt idx="2639">
                  <c:v>42415</c:v>
                </c:pt>
                <c:pt idx="2640">
                  <c:v>42416</c:v>
                </c:pt>
                <c:pt idx="2641">
                  <c:v>42417</c:v>
                </c:pt>
                <c:pt idx="2642">
                  <c:v>42418</c:v>
                </c:pt>
                <c:pt idx="2643">
                  <c:v>42419</c:v>
                </c:pt>
                <c:pt idx="2644">
                  <c:v>42422</c:v>
                </c:pt>
                <c:pt idx="2645">
                  <c:v>42423</c:v>
                </c:pt>
                <c:pt idx="2646">
                  <c:v>42424</c:v>
                </c:pt>
                <c:pt idx="2647">
                  <c:v>42425</c:v>
                </c:pt>
                <c:pt idx="2648">
                  <c:v>42426</c:v>
                </c:pt>
                <c:pt idx="2649">
                  <c:v>42429</c:v>
                </c:pt>
                <c:pt idx="2650">
                  <c:v>42430</c:v>
                </c:pt>
                <c:pt idx="2651">
                  <c:v>42431</c:v>
                </c:pt>
                <c:pt idx="2652">
                  <c:v>42432</c:v>
                </c:pt>
                <c:pt idx="2653">
                  <c:v>42433</c:v>
                </c:pt>
                <c:pt idx="2654">
                  <c:v>42436</c:v>
                </c:pt>
                <c:pt idx="2655">
                  <c:v>42437</c:v>
                </c:pt>
                <c:pt idx="2656">
                  <c:v>42438</c:v>
                </c:pt>
                <c:pt idx="2657">
                  <c:v>42439</c:v>
                </c:pt>
                <c:pt idx="2658">
                  <c:v>42440</c:v>
                </c:pt>
                <c:pt idx="2659">
                  <c:v>42443</c:v>
                </c:pt>
                <c:pt idx="2660">
                  <c:v>42444</c:v>
                </c:pt>
                <c:pt idx="2661">
                  <c:v>42445</c:v>
                </c:pt>
                <c:pt idx="2662">
                  <c:v>42446</c:v>
                </c:pt>
                <c:pt idx="2663">
                  <c:v>42447</c:v>
                </c:pt>
                <c:pt idx="2664">
                  <c:v>42450</c:v>
                </c:pt>
                <c:pt idx="2665">
                  <c:v>42451</c:v>
                </c:pt>
                <c:pt idx="2666">
                  <c:v>42452</c:v>
                </c:pt>
                <c:pt idx="2667">
                  <c:v>42453</c:v>
                </c:pt>
                <c:pt idx="2668">
                  <c:v>42454</c:v>
                </c:pt>
                <c:pt idx="2669">
                  <c:v>42457</c:v>
                </c:pt>
                <c:pt idx="2670">
                  <c:v>42458</c:v>
                </c:pt>
                <c:pt idx="2671">
                  <c:v>42459</c:v>
                </c:pt>
                <c:pt idx="2672">
                  <c:v>42460</c:v>
                </c:pt>
                <c:pt idx="2673">
                  <c:v>42461</c:v>
                </c:pt>
                <c:pt idx="2674">
                  <c:v>42464</c:v>
                </c:pt>
                <c:pt idx="2675">
                  <c:v>42465</c:v>
                </c:pt>
                <c:pt idx="2676">
                  <c:v>42466</c:v>
                </c:pt>
                <c:pt idx="2677">
                  <c:v>42467</c:v>
                </c:pt>
                <c:pt idx="2678">
                  <c:v>42468</c:v>
                </c:pt>
                <c:pt idx="2679">
                  <c:v>42471</c:v>
                </c:pt>
                <c:pt idx="2680">
                  <c:v>42472</c:v>
                </c:pt>
                <c:pt idx="2681">
                  <c:v>42473</c:v>
                </c:pt>
                <c:pt idx="2682">
                  <c:v>42474</c:v>
                </c:pt>
                <c:pt idx="2683">
                  <c:v>42475</c:v>
                </c:pt>
                <c:pt idx="2684">
                  <c:v>42478</c:v>
                </c:pt>
                <c:pt idx="2685">
                  <c:v>42479</c:v>
                </c:pt>
                <c:pt idx="2686">
                  <c:v>42480</c:v>
                </c:pt>
                <c:pt idx="2687">
                  <c:v>42481</c:v>
                </c:pt>
                <c:pt idx="2688">
                  <c:v>42482</c:v>
                </c:pt>
                <c:pt idx="2689">
                  <c:v>42485</c:v>
                </c:pt>
                <c:pt idx="2690">
                  <c:v>42486</c:v>
                </c:pt>
                <c:pt idx="2691">
                  <c:v>42487</c:v>
                </c:pt>
                <c:pt idx="2692">
                  <c:v>42488</c:v>
                </c:pt>
                <c:pt idx="2693">
                  <c:v>42489</c:v>
                </c:pt>
                <c:pt idx="2694">
                  <c:v>42492</c:v>
                </c:pt>
                <c:pt idx="2695">
                  <c:v>42493</c:v>
                </c:pt>
                <c:pt idx="2696">
                  <c:v>42494</c:v>
                </c:pt>
                <c:pt idx="2697">
                  <c:v>42495</c:v>
                </c:pt>
                <c:pt idx="2698">
                  <c:v>42496</c:v>
                </c:pt>
                <c:pt idx="2699">
                  <c:v>42499</c:v>
                </c:pt>
                <c:pt idx="2700">
                  <c:v>42500</c:v>
                </c:pt>
                <c:pt idx="2701">
                  <c:v>42501</c:v>
                </c:pt>
                <c:pt idx="2702">
                  <c:v>42502</c:v>
                </c:pt>
                <c:pt idx="2703">
                  <c:v>42503</c:v>
                </c:pt>
                <c:pt idx="2704">
                  <c:v>42506</c:v>
                </c:pt>
                <c:pt idx="2705">
                  <c:v>42507</c:v>
                </c:pt>
                <c:pt idx="2706">
                  <c:v>42508</c:v>
                </c:pt>
                <c:pt idx="2707">
                  <c:v>42509</c:v>
                </c:pt>
                <c:pt idx="2708">
                  <c:v>42510</c:v>
                </c:pt>
                <c:pt idx="2709">
                  <c:v>42513</c:v>
                </c:pt>
                <c:pt idx="2710">
                  <c:v>42514</c:v>
                </c:pt>
                <c:pt idx="2711">
                  <c:v>42515</c:v>
                </c:pt>
                <c:pt idx="2712">
                  <c:v>42516</c:v>
                </c:pt>
                <c:pt idx="2713">
                  <c:v>42517</c:v>
                </c:pt>
                <c:pt idx="2714">
                  <c:v>42520</c:v>
                </c:pt>
                <c:pt idx="2715">
                  <c:v>42521</c:v>
                </c:pt>
                <c:pt idx="2716">
                  <c:v>42522</c:v>
                </c:pt>
                <c:pt idx="2717">
                  <c:v>42523</c:v>
                </c:pt>
                <c:pt idx="2718">
                  <c:v>42524</c:v>
                </c:pt>
                <c:pt idx="2719">
                  <c:v>42527</c:v>
                </c:pt>
                <c:pt idx="2720">
                  <c:v>42528</c:v>
                </c:pt>
                <c:pt idx="2721">
                  <c:v>42529</c:v>
                </c:pt>
                <c:pt idx="2722">
                  <c:v>42530</c:v>
                </c:pt>
                <c:pt idx="2723">
                  <c:v>42531</c:v>
                </c:pt>
                <c:pt idx="2724">
                  <c:v>42534</c:v>
                </c:pt>
                <c:pt idx="2725">
                  <c:v>42535</c:v>
                </c:pt>
                <c:pt idx="2726">
                  <c:v>42536</c:v>
                </c:pt>
                <c:pt idx="2727">
                  <c:v>42537</c:v>
                </c:pt>
                <c:pt idx="2728">
                  <c:v>42538</c:v>
                </c:pt>
                <c:pt idx="2729">
                  <c:v>42541</c:v>
                </c:pt>
                <c:pt idx="2730">
                  <c:v>42542</c:v>
                </c:pt>
                <c:pt idx="2731">
                  <c:v>42543</c:v>
                </c:pt>
                <c:pt idx="2732">
                  <c:v>42544</c:v>
                </c:pt>
                <c:pt idx="2733">
                  <c:v>42545</c:v>
                </c:pt>
                <c:pt idx="2734">
                  <c:v>42548</c:v>
                </c:pt>
                <c:pt idx="2735">
                  <c:v>42549</c:v>
                </c:pt>
                <c:pt idx="2736">
                  <c:v>42550</c:v>
                </c:pt>
                <c:pt idx="2737">
                  <c:v>42551</c:v>
                </c:pt>
                <c:pt idx="2738">
                  <c:v>42552</c:v>
                </c:pt>
                <c:pt idx="2739">
                  <c:v>42555</c:v>
                </c:pt>
                <c:pt idx="2740">
                  <c:v>42556</c:v>
                </c:pt>
                <c:pt idx="2741">
                  <c:v>42557</c:v>
                </c:pt>
                <c:pt idx="2742">
                  <c:v>42558</c:v>
                </c:pt>
                <c:pt idx="2743">
                  <c:v>42559</c:v>
                </c:pt>
                <c:pt idx="2744">
                  <c:v>42562</c:v>
                </c:pt>
                <c:pt idx="2745">
                  <c:v>42563</c:v>
                </c:pt>
                <c:pt idx="2746">
                  <c:v>42564</c:v>
                </c:pt>
                <c:pt idx="2747">
                  <c:v>42565</c:v>
                </c:pt>
                <c:pt idx="2748">
                  <c:v>42566</c:v>
                </c:pt>
                <c:pt idx="2749">
                  <c:v>42569</c:v>
                </c:pt>
                <c:pt idx="2750">
                  <c:v>42570</c:v>
                </c:pt>
                <c:pt idx="2751">
                  <c:v>42571</c:v>
                </c:pt>
                <c:pt idx="2752">
                  <c:v>42572</c:v>
                </c:pt>
                <c:pt idx="2753">
                  <c:v>42573</c:v>
                </c:pt>
                <c:pt idx="2754">
                  <c:v>42576</c:v>
                </c:pt>
                <c:pt idx="2755">
                  <c:v>42577</c:v>
                </c:pt>
                <c:pt idx="2756">
                  <c:v>42578</c:v>
                </c:pt>
                <c:pt idx="2757">
                  <c:v>42579</c:v>
                </c:pt>
                <c:pt idx="2758">
                  <c:v>42580</c:v>
                </c:pt>
                <c:pt idx="2759">
                  <c:v>42583</c:v>
                </c:pt>
                <c:pt idx="2760">
                  <c:v>42584</c:v>
                </c:pt>
                <c:pt idx="2761">
                  <c:v>42585</c:v>
                </c:pt>
                <c:pt idx="2762">
                  <c:v>42586</c:v>
                </c:pt>
                <c:pt idx="2763">
                  <c:v>42587</c:v>
                </c:pt>
                <c:pt idx="2764">
                  <c:v>42590</c:v>
                </c:pt>
                <c:pt idx="2765">
                  <c:v>42591</c:v>
                </c:pt>
                <c:pt idx="2766">
                  <c:v>42592</c:v>
                </c:pt>
                <c:pt idx="2767">
                  <c:v>42593</c:v>
                </c:pt>
                <c:pt idx="2768">
                  <c:v>42594</c:v>
                </c:pt>
                <c:pt idx="2769">
                  <c:v>42597</c:v>
                </c:pt>
                <c:pt idx="2770">
                  <c:v>42598</c:v>
                </c:pt>
                <c:pt idx="2771">
                  <c:v>42599</c:v>
                </c:pt>
                <c:pt idx="2772">
                  <c:v>42600</c:v>
                </c:pt>
                <c:pt idx="2773">
                  <c:v>42601</c:v>
                </c:pt>
                <c:pt idx="2774">
                  <c:v>42604</c:v>
                </c:pt>
                <c:pt idx="2775">
                  <c:v>42605</c:v>
                </c:pt>
                <c:pt idx="2776">
                  <c:v>42606</c:v>
                </c:pt>
                <c:pt idx="2777">
                  <c:v>42607</c:v>
                </c:pt>
                <c:pt idx="2778">
                  <c:v>42608</c:v>
                </c:pt>
                <c:pt idx="2779">
                  <c:v>42611</c:v>
                </c:pt>
                <c:pt idx="2780">
                  <c:v>42612</c:v>
                </c:pt>
                <c:pt idx="2781">
                  <c:v>42613</c:v>
                </c:pt>
                <c:pt idx="2782">
                  <c:v>42614</c:v>
                </c:pt>
                <c:pt idx="2783">
                  <c:v>42615</c:v>
                </c:pt>
                <c:pt idx="2784">
                  <c:v>42618</c:v>
                </c:pt>
                <c:pt idx="2785">
                  <c:v>42619</c:v>
                </c:pt>
                <c:pt idx="2786">
                  <c:v>42620</c:v>
                </c:pt>
                <c:pt idx="2787">
                  <c:v>42621</c:v>
                </c:pt>
                <c:pt idx="2788">
                  <c:v>42622</c:v>
                </c:pt>
                <c:pt idx="2789">
                  <c:v>42625</c:v>
                </c:pt>
                <c:pt idx="2790">
                  <c:v>42626</c:v>
                </c:pt>
                <c:pt idx="2791">
                  <c:v>42627</c:v>
                </c:pt>
                <c:pt idx="2792">
                  <c:v>42628</c:v>
                </c:pt>
                <c:pt idx="2793">
                  <c:v>42629</c:v>
                </c:pt>
                <c:pt idx="2794">
                  <c:v>42632</c:v>
                </c:pt>
                <c:pt idx="2795">
                  <c:v>42633</c:v>
                </c:pt>
                <c:pt idx="2796">
                  <c:v>42634</c:v>
                </c:pt>
                <c:pt idx="2797">
                  <c:v>42635</c:v>
                </c:pt>
                <c:pt idx="2798">
                  <c:v>42636</c:v>
                </c:pt>
                <c:pt idx="2799">
                  <c:v>42639</c:v>
                </c:pt>
                <c:pt idx="2800">
                  <c:v>42640</c:v>
                </c:pt>
                <c:pt idx="2801">
                  <c:v>42641</c:v>
                </c:pt>
                <c:pt idx="2802">
                  <c:v>42642</c:v>
                </c:pt>
                <c:pt idx="2803">
                  <c:v>42643</c:v>
                </c:pt>
                <c:pt idx="2804">
                  <c:v>42646</c:v>
                </c:pt>
                <c:pt idx="2805">
                  <c:v>42647</c:v>
                </c:pt>
                <c:pt idx="2806">
                  <c:v>42648</c:v>
                </c:pt>
                <c:pt idx="2807">
                  <c:v>42649</c:v>
                </c:pt>
                <c:pt idx="2808">
                  <c:v>42650</c:v>
                </c:pt>
                <c:pt idx="2809">
                  <c:v>42653</c:v>
                </c:pt>
                <c:pt idx="2810">
                  <c:v>42654</c:v>
                </c:pt>
                <c:pt idx="2811">
                  <c:v>42655</c:v>
                </c:pt>
                <c:pt idx="2812">
                  <c:v>42656</c:v>
                </c:pt>
                <c:pt idx="2813">
                  <c:v>42657</c:v>
                </c:pt>
                <c:pt idx="2814">
                  <c:v>42660</c:v>
                </c:pt>
                <c:pt idx="2815">
                  <c:v>42661</c:v>
                </c:pt>
                <c:pt idx="2816">
                  <c:v>42662</c:v>
                </c:pt>
                <c:pt idx="2817">
                  <c:v>42663</c:v>
                </c:pt>
                <c:pt idx="2818">
                  <c:v>42664</c:v>
                </c:pt>
                <c:pt idx="2819">
                  <c:v>42667</c:v>
                </c:pt>
                <c:pt idx="2820">
                  <c:v>42668</c:v>
                </c:pt>
                <c:pt idx="2821">
                  <c:v>42669</c:v>
                </c:pt>
                <c:pt idx="2822">
                  <c:v>42670</c:v>
                </c:pt>
                <c:pt idx="2823">
                  <c:v>42671</c:v>
                </c:pt>
                <c:pt idx="2824">
                  <c:v>42674</c:v>
                </c:pt>
                <c:pt idx="2825">
                  <c:v>42675</c:v>
                </c:pt>
                <c:pt idx="2826">
                  <c:v>42676</c:v>
                </c:pt>
                <c:pt idx="2827">
                  <c:v>42677</c:v>
                </c:pt>
                <c:pt idx="2828">
                  <c:v>42678</c:v>
                </c:pt>
                <c:pt idx="2829">
                  <c:v>42681</c:v>
                </c:pt>
                <c:pt idx="2830">
                  <c:v>42682</c:v>
                </c:pt>
                <c:pt idx="2831">
                  <c:v>42683</c:v>
                </c:pt>
                <c:pt idx="2832">
                  <c:v>42684</c:v>
                </c:pt>
                <c:pt idx="2833">
                  <c:v>42685</c:v>
                </c:pt>
                <c:pt idx="2834">
                  <c:v>42688</c:v>
                </c:pt>
                <c:pt idx="2835">
                  <c:v>42689</c:v>
                </c:pt>
                <c:pt idx="2836">
                  <c:v>42690</c:v>
                </c:pt>
                <c:pt idx="2837">
                  <c:v>42691</c:v>
                </c:pt>
                <c:pt idx="2838">
                  <c:v>42692</c:v>
                </c:pt>
                <c:pt idx="2839">
                  <c:v>42695</c:v>
                </c:pt>
                <c:pt idx="2840">
                  <c:v>42696</c:v>
                </c:pt>
                <c:pt idx="2841">
                  <c:v>42697</c:v>
                </c:pt>
                <c:pt idx="2842">
                  <c:v>42698</c:v>
                </c:pt>
                <c:pt idx="2843">
                  <c:v>42699</c:v>
                </c:pt>
                <c:pt idx="2844">
                  <c:v>42702</c:v>
                </c:pt>
                <c:pt idx="2845">
                  <c:v>42703</c:v>
                </c:pt>
                <c:pt idx="2846">
                  <c:v>42704</c:v>
                </c:pt>
                <c:pt idx="2847">
                  <c:v>42705</c:v>
                </c:pt>
                <c:pt idx="2848">
                  <c:v>42706</c:v>
                </c:pt>
                <c:pt idx="2849">
                  <c:v>42709</c:v>
                </c:pt>
                <c:pt idx="2850">
                  <c:v>42710</c:v>
                </c:pt>
                <c:pt idx="2851">
                  <c:v>42711</c:v>
                </c:pt>
                <c:pt idx="2852">
                  <c:v>42712</c:v>
                </c:pt>
                <c:pt idx="2853">
                  <c:v>42713</c:v>
                </c:pt>
                <c:pt idx="2854">
                  <c:v>42716</c:v>
                </c:pt>
                <c:pt idx="2855">
                  <c:v>42717</c:v>
                </c:pt>
                <c:pt idx="2856">
                  <c:v>42718</c:v>
                </c:pt>
                <c:pt idx="2857">
                  <c:v>42719</c:v>
                </c:pt>
                <c:pt idx="2858">
                  <c:v>42720</c:v>
                </c:pt>
                <c:pt idx="2859">
                  <c:v>42723</c:v>
                </c:pt>
                <c:pt idx="2860">
                  <c:v>42724</c:v>
                </c:pt>
                <c:pt idx="2861">
                  <c:v>42725</c:v>
                </c:pt>
                <c:pt idx="2862">
                  <c:v>42726</c:v>
                </c:pt>
                <c:pt idx="2863">
                  <c:v>42727</c:v>
                </c:pt>
                <c:pt idx="2864">
                  <c:v>42730</c:v>
                </c:pt>
                <c:pt idx="2865">
                  <c:v>42731</c:v>
                </c:pt>
                <c:pt idx="2866">
                  <c:v>42732</c:v>
                </c:pt>
                <c:pt idx="2867">
                  <c:v>42733</c:v>
                </c:pt>
                <c:pt idx="2868">
                  <c:v>42734</c:v>
                </c:pt>
                <c:pt idx="2869">
                  <c:v>42737</c:v>
                </c:pt>
                <c:pt idx="2870">
                  <c:v>42738</c:v>
                </c:pt>
                <c:pt idx="2871">
                  <c:v>42739</c:v>
                </c:pt>
                <c:pt idx="2872">
                  <c:v>42740</c:v>
                </c:pt>
                <c:pt idx="2873">
                  <c:v>42741</c:v>
                </c:pt>
                <c:pt idx="2874">
                  <c:v>42744</c:v>
                </c:pt>
                <c:pt idx="2875">
                  <c:v>42745</c:v>
                </c:pt>
                <c:pt idx="2876">
                  <c:v>42746</c:v>
                </c:pt>
                <c:pt idx="2877">
                  <c:v>42747</c:v>
                </c:pt>
                <c:pt idx="2878">
                  <c:v>42748</c:v>
                </c:pt>
                <c:pt idx="2879">
                  <c:v>42751</c:v>
                </c:pt>
                <c:pt idx="2880">
                  <c:v>42752</c:v>
                </c:pt>
                <c:pt idx="2881">
                  <c:v>42753</c:v>
                </c:pt>
                <c:pt idx="2882">
                  <c:v>42754</c:v>
                </c:pt>
                <c:pt idx="2883">
                  <c:v>42755</c:v>
                </c:pt>
                <c:pt idx="2884">
                  <c:v>42758</c:v>
                </c:pt>
                <c:pt idx="2885">
                  <c:v>42759</c:v>
                </c:pt>
                <c:pt idx="2886">
                  <c:v>42760</c:v>
                </c:pt>
                <c:pt idx="2887">
                  <c:v>42761</c:v>
                </c:pt>
                <c:pt idx="2888">
                  <c:v>42762</c:v>
                </c:pt>
                <c:pt idx="2889">
                  <c:v>42765</c:v>
                </c:pt>
                <c:pt idx="2890">
                  <c:v>42766</c:v>
                </c:pt>
                <c:pt idx="2891">
                  <c:v>42767</c:v>
                </c:pt>
                <c:pt idx="2892">
                  <c:v>42768</c:v>
                </c:pt>
                <c:pt idx="2893">
                  <c:v>42769</c:v>
                </c:pt>
                <c:pt idx="2894">
                  <c:v>42772</c:v>
                </c:pt>
                <c:pt idx="2895">
                  <c:v>42773</c:v>
                </c:pt>
                <c:pt idx="2896">
                  <c:v>42774</c:v>
                </c:pt>
                <c:pt idx="2897">
                  <c:v>42775</c:v>
                </c:pt>
                <c:pt idx="2898">
                  <c:v>42776</c:v>
                </c:pt>
                <c:pt idx="2899">
                  <c:v>42779</c:v>
                </c:pt>
                <c:pt idx="2900">
                  <c:v>42780</c:v>
                </c:pt>
                <c:pt idx="2901">
                  <c:v>42781</c:v>
                </c:pt>
                <c:pt idx="2902">
                  <c:v>42782</c:v>
                </c:pt>
                <c:pt idx="2903">
                  <c:v>42783</c:v>
                </c:pt>
                <c:pt idx="2904">
                  <c:v>42786</c:v>
                </c:pt>
                <c:pt idx="2905">
                  <c:v>42787</c:v>
                </c:pt>
                <c:pt idx="2906">
                  <c:v>42788</c:v>
                </c:pt>
                <c:pt idx="2907">
                  <c:v>42789</c:v>
                </c:pt>
                <c:pt idx="2908">
                  <c:v>42790</c:v>
                </c:pt>
                <c:pt idx="2909">
                  <c:v>42793</c:v>
                </c:pt>
                <c:pt idx="2910">
                  <c:v>42794</c:v>
                </c:pt>
                <c:pt idx="2911">
                  <c:v>42795</c:v>
                </c:pt>
                <c:pt idx="2912">
                  <c:v>42796</c:v>
                </c:pt>
                <c:pt idx="2913">
                  <c:v>42797</c:v>
                </c:pt>
                <c:pt idx="2914">
                  <c:v>42800</c:v>
                </c:pt>
                <c:pt idx="2915">
                  <c:v>42801</c:v>
                </c:pt>
                <c:pt idx="2916">
                  <c:v>42802</c:v>
                </c:pt>
                <c:pt idx="2917">
                  <c:v>42803</c:v>
                </c:pt>
                <c:pt idx="2918">
                  <c:v>42804</c:v>
                </c:pt>
                <c:pt idx="2919">
                  <c:v>42807</c:v>
                </c:pt>
                <c:pt idx="2920">
                  <c:v>42808</c:v>
                </c:pt>
                <c:pt idx="2921">
                  <c:v>42809</c:v>
                </c:pt>
                <c:pt idx="2922">
                  <c:v>42810</c:v>
                </c:pt>
                <c:pt idx="2923">
                  <c:v>42811</c:v>
                </c:pt>
                <c:pt idx="2924">
                  <c:v>42814</c:v>
                </c:pt>
                <c:pt idx="2925">
                  <c:v>42815</c:v>
                </c:pt>
                <c:pt idx="2926">
                  <c:v>42816</c:v>
                </c:pt>
                <c:pt idx="2927">
                  <c:v>42817</c:v>
                </c:pt>
                <c:pt idx="2928">
                  <c:v>42818</c:v>
                </c:pt>
                <c:pt idx="2929">
                  <c:v>42821</c:v>
                </c:pt>
                <c:pt idx="2930">
                  <c:v>42822</c:v>
                </c:pt>
                <c:pt idx="2931">
                  <c:v>42823</c:v>
                </c:pt>
                <c:pt idx="2932">
                  <c:v>42824</c:v>
                </c:pt>
                <c:pt idx="2933">
                  <c:v>42825</c:v>
                </c:pt>
                <c:pt idx="2934">
                  <c:v>42828</c:v>
                </c:pt>
                <c:pt idx="2935">
                  <c:v>42829</c:v>
                </c:pt>
                <c:pt idx="2936">
                  <c:v>42830</c:v>
                </c:pt>
                <c:pt idx="2937">
                  <c:v>42831</c:v>
                </c:pt>
                <c:pt idx="2938">
                  <c:v>42832</c:v>
                </c:pt>
                <c:pt idx="2939">
                  <c:v>42835</c:v>
                </c:pt>
                <c:pt idx="2940">
                  <c:v>42836</c:v>
                </c:pt>
                <c:pt idx="2941">
                  <c:v>42837</c:v>
                </c:pt>
                <c:pt idx="2942">
                  <c:v>42838</c:v>
                </c:pt>
                <c:pt idx="2943">
                  <c:v>42839</c:v>
                </c:pt>
                <c:pt idx="2944">
                  <c:v>42842</c:v>
                </c:pt>
                <c:pt idx="2945">
                  <c:v>42843</c:v>
                </c:pt>
                <c:pt idx="2946">
                  <c:v>42844</c:v>
                </c:pt>
                <c:pt idx="2947">
                  <c:v>42845</c:v>
                </c:pt>
                <c:pt idx="2948">
                  <c:v>42846</c:v>
                </c:pt>
                <c:pt idx="2949">
                  <c:v>42849</c:v>
                </c:pt>
                <c:pt idx="2950">
                  <c:v>42850</c:v>
                </c:pt>
                <c:pt idx="2951">
                  <c:v>42851</c:v>
                </c:pt>
                <c:pt idx="2952">
                  <c:v>42852</c:v>
                </c:pt>
                <c:pt idx="2953">
                  <c:v>42853</c:v>
                </c:pt>
                <c:pt idx="2954">
                  <c:v>42856</c:v>
                </c:pt>
                <c:pt idx="2955">
                  <c:v>42857</c:v>
                </c:pt>
                <c:pt idx="2956">
                  <c:v>42858</c:v>
                </c:pt>
                <c:pt idx="2957">
                  <c:v>42859</c:v>
                </c:pt>
                <c:pt idx="2958">
                  <c:v>42860</c:v>
                </c:pt>
                <c:pt idx="2959">
                  <c:v>42863</c:v>
                </c:pt>
                <c:pt idx="2960">
                  <c:v>42864</c:v>
                </c:pt>
                <c:pt idx="2961">
                  <c:v>42865</c:v>
                </c:pt>
                <c:pt idx="2962">
                  <c:v>42866</c:v>
                </c:pt>
                <c:pt idx="2963">
                  <c:v>42867</c:v>
                </c:pt>
                <c:pt idx="2964">
                  <c:v>42870</c:v>
                </c:pt>
                <c:pt idx="2965">
                  <c:v>42871</c:v>
                </c:pt>
                <c:pt idx="2966">
                  <c:v>42872</c:v>
                </c:pt>
                <c:pt idx="2967">
                  <c:v>42873</c:v>
                </c:pt>
                <c:pt idx="2968">
                  <c:v>42874</c:v>
                </c:pt>
                <c:pt idx="2969">
                  <c:v>42877</c:v>
                </c:pt>
                <c:pt idx="2970">
                  <c:v>42878</c:v>
                </c:pt>
                <c:pt idx="2971">
                  <c:v>42879</c:v>
                </c:pt>
                <c:pt idx="2972">
                  <c:v>42880</c:v>
                </c:pt>
                <c:pt idx="2973">
                  <c:v>42881</c:v>
                </c:pt>
                <c:pt idx="2974">
                  <c:v>42884</c:v>
                </c:pt>
                <c:pt idx="2975">
                  <c:v>42885</c:v>
                </c:pt>
                <c:pt idx="2976">
                  <c:v>42886</c:v>
                </c:pt>
                <c:pt idx="2977">
                  <c:v>42887</c:v>
                </c:pt>
                <c:pt idx="2978">
                  <c:v>42888</c:v>
                </c:pt>
                <c:pt idx="2979">
                  <c:v>42891</c:v>
                </c:pt>
                <c:pt idx="2980">
                  <c:v>42892</c:v>
                </c:pt>
                <c:pt idx="2981">
                  <c:v>42893</c:v>
                </c:pt>
                <c:pt idx="2982">
                  <c:v>42894</c:v>
                </c:pt>
                <c:pt idx="2983">
                  <c:v>42895</c:v>
                </c:pt>
                <c:pt idx="2984">
                  <c:v>42898</c:v>
                </c:pt>
                <c:pt idx="2985">
                  <c:v>42899</c:v>
                </c:pt>
                <c:pt idx="2986">
                  <c:v>42900</c:v>
                </c:pt>
                <c:pt idx="2987">
                  <c:v>42901</c:v>
                </c:pt>
                <c:pt idx="2988">
                  <c:v>42902</c:v>
                </c:pt>
                <c:pt idx="2989">
                  <c:v>42905</c:v>
                </c:pt>
                <c:pt idx="2990">
                  <c:v>42906</c:v>
                </c:pt>
                <c:pt idx="2991">
                  <c:v>42907</c:v>
                </c:pt>
                <c:pt idx="2992">
                  <c:v>42908</c:v>
                </c:pt>
                <c:pt idx="2993">
                  <c:v>42909</c:v>
                </c:pt>
                <c:pt idx="2994">
                  <c:v>42912</c:v>
                </c:pt>
                <c:pt idx="2995">
                  <c:v>42913</c:v>
                </c:pt>
                <c:pt idx="2996">
                  <c:v>42914</c:v>
                </c:pt>
                <c:pt idx="2997">
                  <c:v>42915</c:v>
                </c:pt>
                <c:pt idx="2998">
                  <c:v>42916</c:v>
                </c:pt>
                <c:pt idx="2999">
                  <c:v>42919</c:v>
                </c:pt>
                <c:pt idx="3000">
                  <c:v>42920</c:v>
                </c:pt>
                <c:pt idx="3001">
                  <c:v>42921</c:v>
                </c:pt>
                <c:pt idx="3002">
                  <c:v>42922</c:v>
                </c:pt>
                <c:pt idx="3003">
                  <c:v>42923</c:v>
                </c:pt>
                <c:pt idx="3004">
                  <c:v>42926</c:v>
                </c:pt>
                <c:pt idx="3005">
                  <c:v>42927</c:v>
                </c:pt>
                <c:pt idx="3006">
                  <c:v>42928</c:v>
                </c:pt>
                <c:pt idx="3007">
                  <c:v>42929</c:v>
                </c:pt>
                <c:pt idx="3008">
                  <c:v>42930</c:v>
                </c:pt>
                <c:pt idx="3009">
                  <c:v>42933</c:v>
                </c:pt>
                <c:pt idx="3010">
                  <c:v>42934</c:v>
                </c:pt>
                <c:pt idx="3011">
                  <c:v>42935</c:v>
                </c:pt>
                <c:pt idx="3012">
                  <c:v>42936</c:v>
                </c:pt>
                <c:pt idx="3013">
                  <c:v>42937</c:v>
                </c:pt>
                <c:pt idx="3014">
                  <c:v>42940</c:v>
                </c:pt>
                <c:pt idx="3015">
                  <c:v>42941</c:v>
                </c:pt>
                <c:pt idx="3016">
                  <c:v>42942</c:v>
                </c:pt>
                <c:pt idx="3017">
                  <c:v>42943</c:v>
                </c:pt>
                <c:pt idx="3018">
                  <c:v>42944</c:v>
                </c:pt>
                <c:pt idx="3019">
                  <c:v>42947</c:v>
                </c:pt>
                <c:pt idx="3020">
                  <c:v>42948</c:v>
                </c:pt>
                <c:pt idx="3021">
                  <c:v>42949</c:v>
                </c:pt>
                <c:pt idx="3022">
                  <c:v>42950</c:v>
                </c:pt>
                <c:pt idx="3023">
                  <c:v>42951</c:v>
                </c:pt>
                <c:pt idx="3024">
                  <c:v>42954</c:v>
                </c:pt>
                <c:pt idx="3025">
                  <c:v>42955</c:v>
                </c:pt>
                <c:pt idx="3026">
                  <c:v>42956</c:v>
                </c:pt>
                <c:pt idx="3027">
                  <c:v>42957</c:v>
                </c:pt>
                <c:pt idx="3028">
                  <c:v>42958</c:v>
                </c:pt>
                <c:pt idx="3029">
                  <c:v>42961</c:v>
                </c:pt>
                <c:pt idx="3030">
                  <c:v>42962</c:v>
                </c:pt>
                <c:pt idx="3031">
                  <c:v>42963</c:v>
                </c:pt>
                <c:pt idx="3032">
                  <c:v>42964</c:v>
                </c:pt>
                <c:pt idx="3033">
                  <c:v>42965</c:v>
                </c:pt>
                <c:pt idx="3034">
                  <c:v>42968</c:v>
                </c:pt>
                <c:pt idx="3035">
                  <c:v>42969</c:v>
                </c:pt>
                <c:pt idx="3036">
                  <c:v>42970</c:v>
                </c:pt>
                <c:pt idx="3037">
                  <c:v>42971</c:v>
                </c:pt>
                <c:pt idx="3038">
                  <c:v>42972</c:v>
                </c:pt>
                <c:pt idx="3039">
                  <c:v>42975</c:v>
                </c:pt>
                <c:pt idx="3040">
                  <c:v>42976</c:v>
                </c:pt>
                <c:pt idx="3041">
                  <c:v>42977</c:v>
                </c:pt>
                <c:pt idx="3042">
                  <c:v>42978</c:v>
                </c:pt>
                <c:pt idx="3043">
                  <c:v>42979</c:v>
                </c:pt>
                <c:pt idx="3044">
                  <c:v>42982</c:v>
                </c:pt>
                <c:pt idx="3045">
                  <c:v>42983</c:v>
                </c:pt>
                <c:pt idx="3046">
                  <c:v>42984</c:v>
                </c:pt>
                <c:pt idx="3047">
                  <c:v>42985</c:v>
                </c:pt>
                <c:pt idx="3048">
                  <c:v>42986</c:v>
                </c:pt>
                <c:pt idx="3049">
                  <c:v>42989</c:v>
                </c:pt>
                <c:pt idx="3050">
                  <c:v>42990</c:v>
                </c:pt>
                <c:pt idx="3051">
                  <c:v>42991</c:v>
                </c:pt>
                <c:pt idx="3052">
                  <c:v>42992</c:v>
                </c:pt>
                <c:pt idx="3053">
                  <c:v>42993</c:v>
                </c:pt>
                <c:pt idx="3054">
                  <c:v>42996</c:v>
                </c:pt>
                <c:pt idx="3055">
                  <c:v>42997</c:v>
                </c:pt>
                <c:pt idx="3056">
                  <c:v>42998</c:v>
                </c:pt>
                <c:pt idx="3057">
                  <c:v>42999</c:v>
                </c:pt>
                <c:pt idx="3058">
                  <c:v>43000</c:v>
                </c:pt>
                <c:pt idx="3059">
                  <c:v>43003</c:v>
                </c:pt>
                <c:pt idx="3060">
                  <c:v>43004</c:v>
                </c:pt>
                <c:pt idx="3061">
                  <c:v>43005</c:v>
                </c:pt>
                <c:pt idx="3062">
                  <c:v>43006</c:v>
                </c:pt>
                <c:pt idx="3063">
                  <c:v>43007</c:v>
                </c:pt>
                <c:pt idx="3064">
                  <c:v>43010</c:v>
                </c:pt>
                <c:pt idx="3065">
                  <c:v>43011</c:v>
                </c:pt>
                <c:pt idx="3066">
                  <c:v>43012</c:v>
                </c:pt>
                <c:pt idx="3067">
                  <c:v>43013</c:v>
                </c:pt>
                <c:pt idx="3068">
                  <c:v>43014</c:v>
                </c:pt>
                <c:pt idx="3069">
                  <c:v>43017</c:v>
                </c:pt>
                <c:pt idx="3070">
                  <c:v>43018</c:v>
                </c:pt>
                <c:pt idx="3071">
                  <c:v>43019</c:v>
                </c:pt>
                <c:pt idx="3072">
                  <c:v>43020</c:v>
                </c:pt>
                <c:pt idx="3073">
                  <c:v>43021</c:v>
                </c:pt>
                <c:pt idx="3074">
                  <c:v>43024</c:v>
                </c:pt>
                <c:pt idx="3075">
                  <c:v>43025</c:v>
                </c:pt>
                <c:pt idx="3076">
                  <c:v>43026</c:v>
                </c:pt>
                <c:pt idx="3077">
                  <c:v>43027</c:v>
                </c:pt>
                <c:pt idx="3078">
                  <c:v>43028</c:v>
                </c:pt>
                <c:pt idx="3079">
                  <c:v>43031</c:v>
                </c:pt>
                <c:pt idx="3080">
                  <c:v>43032</c:v>
                </c:pt>
                <c:pt idx="3081">
                  <c:v>43033</c:v>
                </c:pt>
                <c:pt idx="3082">
                  <c:v>43034</c:v>
                </c:pt>
                <c:pt idx="3083">
                  <c:v>43035</c:v>
                </c:pt>
                <c:pt idx="3084">
                  <c:v>43038</c:v>
                </c:pt>
                <c:pt idx="3085">
                  <c:v>43039</c:v>
                </c:pt>
                <c:pt idx="3086">
                  <c:v>43040</c:v>
                </c:pt>
                <c:pt idx="3087">
                  <c:v>43041</c:v>
                </c:pt>
                <c:pt idx="3088">
                  <c:v>43042</c:v>
                </c:pt>
                <c:pt idx="3089">
                  <c:v>43045</c:v>
                </c:pt>
                <c:pt idx="3090">
                  <c:v>43046</c:v>
                </c:pt>
                <c:pt idx="3091">
                  <c:v>43047</c:v>
                </c:pt>
                <c:pt idx="3092">
                  <c:v>43048</c:v>
                </c:pt>
                <c:pt idx="3093">
                  <c:v>43049</c:v>
                </c:pt>
                <c:pt idx="3094">
                  <c:v>43052</c:v>
                </c:pt>
                <c:pt idx="3095">
                  <c:v>43053</c:v>
                </c:pt>
                <c:pt idx="3096">
                  <c:v>43054</c:v>
                </c:pt>
                <c:pt idx="3097">
                  <c:v>43055</c:v>
                </c:pt>
                <c:pt idx="3098">
                  <c:v>43056</c:v>
                </c:pt>
                <c:pt idx="3099">
                  <c:v>43059</c:v>
                </c:pt>
                <c:pt idx="3100">
                  <c:v>43060</c:v>
                </c:pt>
                <c:pt idx="3101">
                  <c:v>43061</c:v>
                </c:pt>
                <c:pt idx="3102">
                  <c:v>43062</c:v>
                </c:pt>
                <c:pt idx="3103">
                  <c:v>43063</c:v>
                </c:pt>
                <c:pt idx="3104">
                  <c:v>43066</c:v>
                </c:pt>
                <c:pt idx="3105">
                  <c:v>43067</c:v>
                </c:pt>
                <c:pt idx="3106">
                  <c:v>43068</c:v>
                </c:pt>
                <c:pt idx="3107">
                  <c:v>43069</c:v>
                </c:pt>
                <c:pt idx="3108">
                  <c:v>43070</c:v>
                </c:pt>
                <c:pt idx="3109">
                  <c:v>43073</c:v>
                </c:pt>
                <c:pt idx="3110">
                  <c:v>43074</c:v>
                </c:pt>
                <c:pt idx="3111">
                  <c:v>43075</c:v>
                </c:pt>
                <c:pt idx="3112">
                  <c:v>43076</c:v>
                </c:pt>
                <c:pt idx="3113">
                  <c:v>43077</c:v>
                </c:pt>
                <c:pt idx="3114">
                  <c:v>43080</c:v>
                </c:pt>
                <c:pt idx="3115">
                  <c:v>43081</c:v>
                </c:pt>
                <c:pt idx="3116">
                  <c:v>43082</c:v>
                </c:pt>
                <c:pt idx="3117">
                  <c:v>43083</c:v>
                </c:pt>
                <c:pt idx="3118">
                  <c:v>43084</c:v>
                </c:pt>
                <c:pt idx="3119">
                  <c:v>43087</c:v>
                </c:pt>
                <c:pt idx="3120">
                  <c:v>43088</c:v>
                </c:pt>
                <c:pt idx="3121">
                  <c:v>43089</c:v>
                </c:pt>
                <c:pt idx="3122">
                  <c:v>43090</c:v>
                </c:pt>
                <c:pt idx="3123">
                  <c:v>43091</c:v>
                </c:pt>
                <c:pt idx="3124">
                  <c:v>43094</c:v>
                </c:pt>
                <c:pt idx="3125">
                  <c:v>43095</c:v>
                </c:pt>
                <c:pt idx="3126">
                  <c:v>43096</c:v>
                </c:pt>
                <c:pt idx="3127">
                  <c:v>43097</c:v>
                </c:pt>
                <c:pt idx="3128">
                  <c:v>43098</c:v>
                </c:pt>
                <c:pt idx="3129">
                  <c:v>43102</c:v>
                </c:pt>
                <c:pt idx="3130">
                  <c:v>43103</c:v>
                </c:pt>
                <c:pt idx="3131">
                  <c:v>43104</c:v>
                </c:pt>
                <c:pt idx="3132">
                  <c:v>43105</c:v>
                </c:pt>
                <c:pt idx="3133">
                  <c:v>43108</c:v>
                </c:pt>
                <c:pt idx="3134">
                  <c:v>43109</c:v>
                </c:pt>
                <c:pt idx="3135">
                  <c:v>43110</c:v>
                </c:pt>
                <c:pt idx="3136">
                  <c:v>43111</c:v>
                </c:pt>
                <c:pt idx="3137">
                  <c:v>43112</c:v>
                </c:pt>
                <c:pt idx="3138">
                  <c:v>43115</c:v>
                </c:pt>
                <c:pt idx="3139">
                  <c:v>43116</c:v>
                </c:pt>
                <c:pt idx="3140">
                  <c:v>43117</c:v>
                </c:pt>
                <c:pt idx="3141">
                  <c:v>43118</c:v>
                </c:pt>
                <c:pt idx="3142">
                  <c:v>43119</c:v>
                </c:pt>
                <c:pt idx="3143">
                  <c:v>43122</c:v>
                </c:pt>
                <c:pt idx="3144">
                  <c:v>43123</c:v>
                </c:pt>
                <c:pt idx="3145">
                  <c:v>43124</c:v>
                </c:pt>
                <c:pt idx="3146">
                  <c:v>43125</c:v>
                </c:pt>
                <c:pt idx="3147">
                  <c:v>43126</c:v>
                </c:pt>
                <c:pt idx="3148">
                  <c:v>43129</c:v>
                </c:pt>
                <c:pt idx="3149">
                  <c:v>43130</c:v>
                </c:pt>
                <c:pt idx="3150">
                  <c:v>43131</c:v>
                </c:pt>
                <c:pt idx="3151">
                  <c:v>43132</c:v>
                </c:pt>
                <c:pt idx="3152">
                  <c:v>43133</c:v>
                </c:pt>
                <c:pt idx="3153">
                  <c:v>43136</c:v>
                </c:pt>
                <c:pt idx="3154">
                  <c:v>43137</c:v>
                </c:pt>
                <c:pt idx="3155">
                  <c:v>43138</c:v>
                </c:pt>
                <c:pt idx="3156">
                  <c:v>43139</c:v>
                </c:pt>
                <c:pt idx="3157">
                  <c:v>43140</c:v>
                </c:pt>
                <c:pt idx="3158">
                  <c:v>43143</c:v>
                </c:pt>
                <c:pt idx="3159">
                  <c:v>43144</c:v>
                </c:pt>
                <c:pt idx="3160">
                  <c:v>43145</c:v>
                </c:pt>
                <c:pt idx="3161">
                  <c:v>43146</c:v>
                </c:pt>
                <c:pt idx="3162">
                  <c:v>43147</c:v>
                </c:pt>
                <c:pt idx="3163">
                  <c:v>43150</c:v>
                </c:pt>
                <c:pt idx="3164">
                  <c:v>43151</c:v>
                </c:pt>
                <c:pt idx="3165">
                  <c:v>43152</c:v>
                </c:pt>
                <c:pt idx="3166">
                  <c:v>43153</c:v>
                </c:pt>
                <c:pt idx="3167">
                  <c:v>43154</c:v>
                </c:pt>
                <c:pt idx="3168">
                  <c:v>43157</c:v>
                </c:pt>
                <c:pt idx="3169">
                  <c:v>43158</c:v>
                </c:pt>
                <c:pt idx="3170">
                  <c:v>43159</c:v>
                </c:pt>
                <c:pt idx="3171">
                  <c:v>43160</c:v>
                </c:pt>
                <c:pt idx="3172">
                  <c:v>43161</c:v>
                </c:pt>
                <c:pt idx="3173">
                  <c:v>43164</c:v>
                </c:pt>
                <c:pt idx="3174">
                  <c:v>43165</c:v>
                </c:pt>
                <c:pt idx="3175">
                  <c:v>43166</c:v>
                </c:pt>
                <c:pt idx="3176">
                  <c:v>43167</c:v>
                </c:pt>
                <c:pt idx="3177">
                  <c:v>43168</c:v>
                </c:pt>
                <c:pt idx="3178">
                  <c:v>43171</c:v>
                </c:pt>
                <c:pt idx="3179">
                  <c:v>43172</c:v>
                </c:pt>
                <c:pt idx="3180">
                  <c:v>43173</c:v>
                </c:pt>
                <c:pt idx="3181">
                  <c:v>43174</c:v>
                </c:pt>
                <c:pt idx="3182">
                  <c:v>43175</c:v>
                </c:pt>
                <c:pt idx="3183">
                  <c:v>43178</c:v>
                </c:pt>
                <c:pt idx="3184">
                  <c:v>43179</c:v>
                </c:pt>
                <c:pt idx="3185">
                  <c:v>43180</c:v>
                </c:pt>
                <c:pt idx="3186">
                  <c:v>43181</c:v>
                </c:pt>
                <c:pt idx="3187">
                  <c:v>43182</c:v>
                </c:pt>
                <c:pt idx="3188">
                  <c:v>43185</c:v>
                </c:pt>
                <c:pt idx="3189">
                  <c:v>43186</c:v>
                </c:pt>
                <c:pt idx="3190">
                  <c:v>43187</c:v>
                </c:pt>
                <c:pt idx="3191">
                  <c:v>43188</c:v>
                </c:pt>
                <c:pt idx="3192">
                  <c:v>43189</c:v>
                </c:pt>
                <c:pt idx="3193">
                  <c:v>43192</c:v>
                </c:pt>
                <c:pt idx="3194">
                  <c:v>43193</c:v>
                </c:pt>
                <c:pt idx="3195">
                  <c:v>43194</c:v>
                </c:pt>
                <c:pt idx="3196">
                  <c:v>43195</c:v>
                </c:pt>
                <c:pt idx="3197">
                  <c:v>43196</c:v>
                </c:pt>
                <c:pt idx="3198">
                  <c:v>43199</c:v>
                </c:pt>
                <c:pt idx="3199">
                  <c:v>43200</c:v>
                </c:pt>
                <c:pt idx="3200">
                  <c:v>43201</c:v>
                </c:pt>
                <c:pt idx="3201">
                  <c:v>43202</c:v>
                </c:pt>
                <c:pt idx="3202">
                  <c:v>43203</c:v>
                </c:pt>
                <c:pt idx="3203">
                  <c:v>43206</c:v>
                </c:pt>
                <c:pt idx="3204">
                  <c:v>43207</c:v>
                </c:pt>
                <c:pt idx="3205">
                  <c:v>43208</c:v>
                </c:pt>
                <c:pt idx="3206">
                  <c:v>43209</c:v>
                </c:pt>
                <c:pt idx="3207">
                  <c:v>43210</c:v>
                </c:pt>
                <c:pt idx="3208">
                  <c:v>43213</c:v>
                </c:pt>
                <c:pt idx="3209">
                  <c:v>43214</c:v>
                </c:pt>
                <c:pt idx="3210">
                  <c:v>43215</c:v>
                </c:pt>
                <c:pt idx="3211">
                  <c:v>43216</c:v>
                </c:pt>
                <c:pt idx="3212">
                  <c:v>43217</c:v>
                </c:pt>
                <c:pt idx="3213">
                  <c:v>43220</c:v>
                </c:pt>
                <c:pt idx="3214">
                  <c:v>43221</c:v>
                </c:pt>
                <c:pt idx="3215">
                  <c:v>43222</c:v>
                </c:pt>
                <c:pt idx="3216">
                  <c:v>43223</c:v>
                </c:pt>
                <c:pt idx="3217">
                  <c:v>43224</c:v>
                </c:pt>
                <c:pt idx="3218">
                  <c:v>43227</c:v>
                </c:pt>
                <c:pt idx="3219">
                  <c:v>43228</c:v>
                </c:pt>
                <c:pt idx="3220">
                  <c:v>43229</c:v>
                </c:pt>
                <c:pt idx="3221">
                  <c:v>43230</c:v>
                </c:pt>
                <c:pt idx="3222">
                  <c:v>43231</c:v>
                </c:pt>
                <c:pt idx="3223">
                  <c:v>43234</c:v>
                </c:pt>
                <c:pt idx="3224">
                  <c:v>43235</c:v>
                </c:pt>
                <c:pt idx="3225">
                  <c:v>43236</c:v>
                </c:pt>
                <c:pt idx="3226">
                  <c:v>43237</c:v>
                </c:pt>
                <c:pt idx="3227">
                  <c:v>43238</c:v>
                </c:pt>
                <c:pt idx="3228">
                  <c:v>43241</c:v>
                </c:pt>
                <c:pt idx="3229">
                  <c:v>43242</c:v>
                </c:pt>
                <c:pt idx="3230">
                  <c:v>43243</c:v>
                </c:pt>
                <c:pt idx="3231">
                  <c:v>43244</c:v>
                </c:pt>
                <c:pt idx="3232">
                  <c:v>43245</c:v>
                </c:pt>
                <c:pt idx="3233">
                  <c:v>43248</c:v>
                </c:pt>
                <c:pt idx="3234">
                  <c:v>43249</c:v>
                </c:pt>
                <c:pt idx="3235">
                  <c:v>43250</c:v>
                </c:pt>
                <c:pt idx="3236">
                  <c:v>43251</c:v>
                </c:pt>
                <c:pt idx="3237">
                  <c:v>43252</c:v>
                </c:pt>
                <c:pt idx="3238">
                  <c:v>43255</c:v>
                </c:pt>
                <c:pt idx="3239">
                  <c:v>43256</c:v>
                </c:pt>
                <c:pt idx="3240">
                  <c:v>43257</c:v>
                </c:pt>
                <c:pt idx="3241">
                  <c:v>43258</c:v>
                </c:pt>
                <c:pt idx="3242">
                  <c:v>43259</c:v>
                </c:pt>
                <c:pt idx="3243">
                  <c:v>43262</c:v>
                </c:pt>
                <c:pt idx="3244">
                  <c:v>43263</c:v>
                </c:pt>
                <c:pt idx="3245">
                  <c:v>43264</c:v>
                </c:pt>
                <c:pt idx="3246">
                  <c:v>43265</c:v>
                </c:pt>
                <c:pt idx="3247">
                  <c:v>43266</c:v>
                </c:pt>
                <c:pt idx="3248">
                  <c:v>43269</c:v>
                </c:pt>
                <c:pt idx="3249">
                  <c:v>43270</c:v>
                </c:pt>
                <c:pt idx="3250">
                  <c:v>43271</c:v>
                </c:pt>
                <c:pt idx="3251">
                  <c:v>43272</c:v>
                </c:pt>
                <c:pt idx="3252">
                  <c:v>43273</c:v>
                </c:pt>
                <c:pt idx="3253">
                  <c:v>43276</c:v>
                </c:pt>
                <c:pt idx="3254">
                  <c:v>43277</c:v>
                </c:pt>
                <c:pt idx="3255">
                  <c:v>43278</c:v>
                </c:pt>
                <c:pt idx="3256">
                  <c:v>43279</c:v>
                </c:pt>
                <c:pt idx="3257">
                  <c:v>43280</c:v>
                </c:pt>
                <c:pt idx="3258">
                  <c:v>43283</c:v>
                </c:pt>
                <c:pt idx="3259">
                  <c:v>43284</c:v>
                </c:pt>
                <c:pt idx="3260">
                  <c:v>43285</c:v>
                </c:pt>
                <c:pt idx="3261">
                  <c:v>43286</c:v>
                </c:pt>
                <c:pt idx="3262">
                  <c:v>43287</c:v>
                </c:pt>
                <c:pt idx="3263">
                  <c:v>43290</c:v>
                </c:pt>
                <c:pt idx="3264">
                  <c:v>43291</c:v>
                </c:pt>
                <c:pt idx="3265">
                  <c:v>43292</c:v>
                </c:pt>
                <c:pt idx="3266">
                  <c:v>43293</c:v>
                </c:pt>
                <c:pt idx="3267">
                  <c:v>43294</c:v>
                </c:pt>
                <c:pt idx="3268">
                  <c:v>43297</c:v>
                </c:pt>
                <c:pt idx="3269">
                  <c:v>43298</c:v>
                </c:pt>
                <c:pt idx="3270">
                  <c:v>43299</c:v>
                </c:pt>
                <c:pt idx="3271">
                  <c:v>43300</c:v>
                </c:pt>
                <c:pt idx="3272">
                  <c:v>43301</c:v>
                </c:pt>
                <c:pt idx="3273">
                  <c:v>43304</c:v>
                </c:pt>
                <c:pt idx="3274">
                  <c:v>43305</c:v>
                </c:pt>
                <c:pt idx="3275">
                  <c:v>43306</c:v>
                </c:pt>
                <c:pt idx="3276">
                  <c:v>43307</c:v>
                </c:pt>
                <c:pt idx="3277">
                  <c:v>43308</c:v>
                </c:pt>
                <c:pt idx="3278">
                  <c:v>43311</c:v>
                </c:pt>
                <c:pt idx="3279">
                  <c:v>43312</c:v>
                </c:pt>
                <c:pt idx="3280">
                  <c:v>43313</c:v>
                </c:pt>
                <c:pt idx="3281">
                  <c:v>43314</c:v>
                </c:pt>
                <c:pt idx="3282">
                  <c:v>43315</c:v>
                </c:pt>
                <c:pt idx="3283">
                  <c:v>43318</c:v>
                </c:pt>
                <c:pt idx="3284">
                  <c:v>43319</c:v>
                </c:pt>
                <c:pt idx="3285">
                  <c:v>43320</c:v>
                </c:pt>
                <c:pt idx="3286">
                  <c:v>43321</c:v>
                </c:pt>
                <c:pt idx="3287">
                  <c:v>43322</c:v>
                </c:pt>
                <c:pt idx="3288">
                  <c:v>43325</c:v>
                </c:pt>
                <c:pt idx="3289">
                  <c:v>43326</c:v>
                </c:pt>
                <c:pt idx="3290">
                  <c:v>43327</c:v>
                </c:pt>
                <c:pt idx="3291">
                  <c:v>43328</c:v>
                </c:pt>
                <c:pt idx="3292">
                  <c:v>43329</c:v>
                </c:pt>
                <c:pt idx="3293">
                  <c:v>43332</c:v>
                </c:pt>
                <c:pt idx="3294">
                  <c:v>43333</c:v>
                </c:pt>
                <c:pt idx="3295">
                  <c:v>43334</c:v>
                </c:pt>
                <c:pt idx="3296">
                  <c:v>43335</c:v>
                </c:pt>
                <c:pt idx="3297">
                  <c:v>43336</c:v>
                </c:pt>
                <c:pt idx="3298">
                  <c:v>43339</c:v>
                </c:pt>
                <c:pt idx="3299">
                  <c:v>43340</c:v>
                </c:pt>
                <c:pt idx="3300">
                  <c:v>43341</c:v>
                </c:pt>
                <c:pt idx="3301">
                  <c:v>43342</c:v>
                </c:pt>
                <c:pt idx="3302">
                  <c:v>43343</c:v>
                </c:pt>
                <c:pt idx="3303">
                  <c:v>43346</c:v>
                </c:pt>
                <c:pt idx="3304">
                  <c:v>43347</c:v>
                </c:pt>
                <c:pt idx="3305">
                  <c:v>43348</c:v>
                </c:pt>
                <c:pt idx="3306">
                  <c:v>43349</c:v>
                </c:pt>
                <c:pt idx="3307">
                  <c:v>43350</c:v>
                </c:pt>
                <c:pt idx="3308">
                  <c:v>43353</c:v>
                </c:pt>
                <c:pt idx="3309">
                  <c:v>43354</c:v>
                </c:pt>
                <c:pt idx="3310">
                  <c:v>43355</c:v>
                </c:pt>
                <c:pt idx="3311">
                  <c:v>43356</c:v>
                </c:pt>
                <c:pt idx="3312">
                  <c:v>43357</c:v>
                </c:pt>
                <c:pt idx="3313">
                  <c:v>43360</c:v>
                </c:pt>
                <c:pt idx="3314">
                  <c:v>43361</c:v>
                </c:pt>
                <c:pt idx="3315">
                  <c:v>43362</c:v>
                </c:pt>
                <c:pt idx="3316">
                  <c:v>43363</c:v>
                </c:pt>
                <c:pt idx="3317">
                  <c:v>43364</c:v>
                </c:pt>
                <c:pt idx="3318">
                  <c:v>43367</c:v>
                </c:pt>
                <c:pt idx="3319">
                  <c:v>43368</c:v>
                </c:pt>
                <c:pt idx="3320">
                  <c:v>43369</c:v>
                </c:pt>
                <c:pt idx="3321">
                  <c:v>43370</c:v>
                </c:pt>
                <c:pt idx="3322">
                  <c:v>43371</c:v>
                </c:pt>
                <c:pt idx="3323">
                  <c:v>43374</c:v>
                </c:pt>
                <c:pt idx="3324">
                  <c:v>43375</c:v>
                </c:pt>
                <c:pt idx="3325">
                  <c:v>43376</c:v>
                </c:pt>
                <c:pt idx="3326">
                  <c:v>43377</c:v>
                </c:pt>
                <c:pt idx="3327">
                  <c:v>43378</c:v>
                </c:pt>
                <c:pt idx="3328">
                  <c:v>43381</c:v>
                </c:pt>
                <c:pt idx="3329">
                  <c:v>43382</c:v>
                </c:pt>
                <c:pt idx="3330">
                  <c:v>43383</c:v>
                </c:pt>
                <c:pt idx="3331">
                  <c:v>43384</c:v>
                </c:pt>
                <c:pt idx="3332">
                  <c:v>43385</c:v>
                </c:pt>
                <c:pt idx="3333">
                  <c:v>43388</c:v>
                </c:pt>
                <c:pt idx="3334">
                  <c:v>43389</c:v>
                </c:pt>
                <c:pt idx="3335">
                  <c:v>43390</c:v>
                </c:pt>
                <c:pt idx="3336">
                  <c:v>43391</c:v>
                </c:pt>
                <c:pt idx="3337">
                  <c:v>43392</c:v>
                </c:pt>
                <c:pt idx="3338">
                  <c:v>43395</c:v>
                </c:pt>
                <c:pt idx="3339">
                  <c:v>43396</c:v>
                </c:pt>
                <c:pt idx="3340">
                  <c:v>43397</c:v>
                </c:pt>
                <c:pt idx="3341">
                  <c:v>43398</c:v>
                </c:pt>
                <c:pt idx="3342">
                  <c:v>43399</c:v>
                </c:pt>
                <c:pt idx="3343">
                  <c:v>43402</c:v>
                </c:pt>
                <c:pt idx="3344">
                  <c:v>43403</c:v>
                </c:pt>
                <c:pt idx="3345">
                  <c:v>43404</c:v>
                </c:pt>
                <c:pt idx="3346">
                  <c:v>43405</c:v>
                </c:pt>
                <c:pt idx="3347">
                  <c:v>43406</c:v>
                </c:pt>
                <c:pt idx="3348">
                  <c:v>43409</c:v>
                </c:pt>
                <c:pt idx="3349">
                  <c:v>43410</c:v>
                </c:pt>
                <c:pt idx="3350">
                  <c:v>43411</c:v>
                </c:pt>
                <c:pt idx="3351">
                  <c:v>43412</c:v>
                </c:pt>
                <c:pt idx="3352">
                  <c:v>43413</c:v>
                </c:pt>
                <c:pt idx="3353">
                  <c:v>43416</c:v>
                </c:pt>
                <c:pt idx="3354">
                  <c:v>43417</c:v>
                </c:pt>
                <c:pt idx="3355">
                  <c:v>43418</c:v>
                </c:pt>
                <c:pt idx="3356">
                  <c:v>43419</c:v>
                </c:pt>
                <c:pt idx="3357">
                  <c:v>43420</c:v>
                </c:pt>
                <c:pt idx="3358">
                  <c:v>43423</c:v>
                </c:pt>
                <c:pt idx="3359">
                  <c:v>43424</c:v>
                </c:pt>
                <c:pt idx="3360">
                  <c:v>43425</c:v>
                </c:pt>
                <c:pt idx="3361">
                  <c:v>43426</c:v>
                </c:pt>
                <c:pt idx="3362">
                  <c:v>43427</c:v>
                </c:pt>
                <c:pt idx="3363">
                  <c:v>43430</c:v>
                </c:pt>
                <c:pt idx="3364">
                  <c:v>43431</c:v>
                </c:pt>
                <c:pt idx="3365">
                  <c:v>43432</c:v>
                </c:pt>
                <c:pt idx="3366">
                  <c:v>43433</c:v>
                </c:pt>
                <c:pt idx="3367">
                  <c:v>43434</c:v>
                </c:pt>
                <c:pt idx="3368">
                  <c:v>43437</c:v>
                </c:pt>
                <c:pt idx="3369">
                  <c:v>43438</c:v>
                </c:pt>
                <c:pt idx="3370">
                  <c:v>43439</c:v>
                </c:pt>
                <c:pt idx="3371">
                  <c:v>43440</c:v>
                </c:pt>
                <c:pt idx="3372">
                  <c:v>43441</c:v>
                </c:pt>
                <c:pt idx="3373">
                  <c:v>43444</c:v>
                </c:pt>
                <c:pt idx="3374">
                  <c:v>43445</c:v>
                </c:pt>
                <c:pt idx="3375">
                  <c:v>43446</c:v>
                </c:pt>
                <c:pt idx="3376">
                  <c:v>43447</c:v>
                </c:pt>
                <c:pt idx="3377">
                  <c:v>43448</c:v>
                </c:pt>
                <c:pt idx="3378">
                  <c:v>43451</c:v>
                </c:pt>
                <c:pt idx="3379">
                  <c:v>43452</c:v>
                </c:pt>
                <c:pt idx="3380">
                  <c:v>43453</c:v>
                </c:pt>
                <c:pt idx="3381">
                  <c:v>43454</c:v>
                </c:pt>
                <c:pt idx="3382">
                  <c:v>43455</c:v>
                </c:pt>
                <c:pt idx="3383">
                  <c:v>43458</c:v>
                </c:pt>
                <c:pt idx="3384">
                  <c:v>43459</c:v>
                </c:pt>
                <c:pt idx="3385">
                  <c:v>43460</c:v>
                </c:pt>
                <c:pt idx="3386">
                  <c:v>43461</c:v>
                </c:pt>
                <c:pt idx="3387">
                  <c:v>43462</c:v>
                </c:pt>
                <c:pt idx="3388">
                  <c:v>43465</c:v>
                </c:pt>
                <c:pt idx="3389">
                  <c:v>43466</c:v>
                </c:pt>
                <c:pt idx="3390">
                  <c:v>43467</c:v>
                </c:pt>
                <c:pt idx="3391">
                  <c:v>43468</c:v>
                </c:pt>
                <c:pt idx="3392">
                  <c:v>43469</c:v>
                </c:pt>
                <c:pt idx="3393">
                  <c:v>43472</c:v>
                </c:pt>
                <c:pt idx="3394">
                  <c:v>43473</c:v>
                </c:pt>
                <c:pt idx="3395">
                  <c:v>43474</c:v>
                </c:pt>
                <c:pt idx="3396">
                  <c:v>43475</c:v>
                </c:pt>
                <c:pt idx="3397">
                  <c:v>43476</c:v>
                </c:pt>
                <c:pt idx="3398">
                  <c:v>43479</c:v>
                </c:pt>
                <c:pt idx="3399">
                  <c:v>43480</c:v>
                </c:pt>
                <c:pt idx="3400">
                  <c:v>43481</c:v>
                </c:pt>
                <c:pt idx="3401">
                  <c:v>43482</c:v>
                </c:pt>
                <c:pt idx="3402">
                  <c:v>43483</c:v>
                </c:pt>
                <c:pt idx="3403">
                  <c:v>43486</c:v>
                </c:pt>
                <c:pt idx="3404">
                  <c:v>43487</c:v>
                </c:pt>
                <c:pt idx="3405">
                  <c:v>43488</c:v>
                </c:pt>
                <c:pt idx="3406">
                  <c:v>43489</c:v>
                </c:pt>
                <c:pt idx="3407">
                  <c:v>43490</c:v>
                </c:pt>
                <c:pt idx="3408">
                  <c:v>43493</c:v>
                </c:pt>
                <c:pt idx="3409">
                  <c:v>43494</c:v>
                </c:pt>
                <c:pt idx="3410">
                  <c:v>43495</c:v>
                </c:pt>
                <c:pt idx="3411">
                  <c:v>43496</c:v>
                </c:pt>
                <c:pt idx="3412">
                  <c:v>43497</c:v>
                </c:pt>
                <c:pt idx="3413">
                  <c:v>43500</c:v>
                </c:pt>
                <c:pt idx="3414">
                  <c:v>43501</c:v>
                </c:pt>
                <c:pt idx="3415">
                  <c:v>43502</c:v>
                </c:pt>
                <c:pt idx="3416">
                  <c:v>43503</c:v>
                </c:pt>
                <c:pt idx="3417">
                  <c:v>43504</c:v>
                </c:pt>
                <c:pt idx="3418">
                  <c:v>43507</c:v>
                </c:pt>
                <c:pt idx="3419">
                  <c:v>43508</c:v>
                </c:pt>
                <c:pt idx="3420">
                  <c:v>43509</c:v>
                </c:pt>
                <c:pt idx="3421">
                  <c:v>43510</c:v>
                </c:pt>
                <c:pt idx="3422">
                  <c:v>43511</c:v>
                </c:pt>
                <c:pt idx="3423">
                  <c:v>43514</c:v>
                </c:pt>
                <c:pt idx="3424">
                  <c:v>43515</c:v>
                </c:pt>
                <c:pt idx="3425">
                  <c:v>43516</c:v>
                </c:pt>
                <c:pt idx="3426">
                  <c:v>43517</c:v>
                </c:pt>
                <c:pt idx="3427">
                  <c:v>43518</c:v>
                </c:pt>
                <c:pt idx="3428">
                  <c:v>43521</c:v>
                </c:pt>
                <c:pt idx="3429">
                  <c:v>43522</c:v>
                </c:pt>
                <c:pt idx="3430">
                  <c:v>43523</c:v>
                </c:pt>
                <c:pt idx="3431">
                  <c:v>43524</c:v>
                </c:pt>
              </c:numCache>
            </c:numRef>
          </c:cat>
          <c:val>
            <c:numRef>
              <c:f>'32A'!$H$2:$H$50000</c:f>
              <c:numCache>
                <c:formatCode>General</c:formatCode>
                <c:ptCount val="49999"/>
                <c:pt idx="0">
                  <c:v>0</c:v>
                </c:pt>
                <c:pt idx="1">
                  <c:v>0</c:v>
                </c:pt>
                <c:pt idx="2">
                  <c:v>0</c:v>
                </c:pt>
                <c:pt idx="3">
                  <c:v>0</c:v>
                </c:pt>
                <c:pt idx="4">
                  <c:v>0</c:v>
                </c:pt>
                <c:pt idx="5">
                  <c:v>0</c:v>
                </c:pt>
                <c:pt idx="6">
                  <c:v>0</c:v>
                </c:pt>
                <c:pt idx="7">
                  <c:v>0</c:v>
                </c:pt>
                <c:pt idx="8">
                  <c:v>-2.1190106998361401E-2</c:v>
                </c:pt>
                <c:pt idx="9">
                  <c:v>-2.1412236463089599E-2</c:v>
                </c:pt>
                <c:pt idx="10">
                  <c:v>-6.7408843209026598E-2</c:v>
                </c:pt>
                <c:pt idx="11">
                  <c:v>-6.3588416129052694E-2</c:v>
                </c:pt>
                <c:pt idx="12">
                  <c:v>-6.0942049991271799E-2</c:v>
                </c:pt>
                <c:pt idx="13">
                  <c:v>-8.4782213700943798E-2</c:v>
                </c:pt>
                <c:pt idx="14">
                  <c:v>-6.55212216082659E-2</c:v>
                </c:pt>
                <c:pt idx="15">
                  <c:v>-6.4870531575145399E-2</c:v>
                </c:pt>
                <c:pt idx="16">
                  <c:v>-8.0859686011481205E-2</c:v>
                </c:pt>
                <c:pt idx="17">
                  <c:v>-6.4010574448849403E-2</c:v>
                </c:pt>
                <c:pt idx="18">
                  <c:v>-7.6919185898252904E-2</c:v>
                </c:pt>
                <c:pt idx="19">
                  <c:v>-9.7176531286037302E-2</c:v>
                </c:pt>
                <c:pt idx="20">
                  <c:v>-0.16959010921798101</c:v>
                </c:pt>
                <c:pt idx="21">
                  <c:v>-5.8473584336400597E-2</c:v>
                </c:pt>
                <c:pt idx="22">
                  <c:v>-8.3259630792804795E-2</c:v>
                </c:pt>
                <c:pt idx="23">
                  <c:v>-8.6072471814082896E-2</c:v>
                </c:pt>
                <c:pt idx="24">
                  <c:v>-6.4140696566777095E-2</c:v>
                </c:pt>
                <c:pt idx="25">
                  <c:v>-7.86322620747298E-2</c:v>
                </c:pt>
                <c:pt idx="26">
                  <c:v>-7.7950378357477604E-2</c:v>
                </c:pt>
                <c:pt idx="27">
                  <c:v>-7.3892905426553995E-2</c:v>
                </c:pt>
                <c:pt idx="28">
                  <c:v>-8.51426307754891E-2</c:v>
                </c:pt>
                <c:pt idx="29">
                  <c:v>-4.8153459959368101E-2</c:v>
                </c:pt>
                <c:pt idx="30">
                  <c:v>-0.130973592619263</c:v>
                </c:pt>
                <c:pt idx="31">
                  <c:v>-0.101093097875986</c:v>
                </c:pt>
                <c:pt idx="32">
                  <c:v>-7.4192031389298904E-2</c:v>
                </c:pt>
                <c:pt idx="33">
                  <c:v>-9.6995448736924395E-2</c:v>
                </c:pt>
                <c:pt idx="34">
                  <c:v>-7.9458278634926494E-2</c:v>
                </c:pt>
                <c:pt idx="35">
                  <c:v>-8.94425836080045E-2</c:v>
                </c:pt>
                <c:pt idx="36">
                  <c:v>-0.120585749323585</c:v>
                </c:pt>
                <c:pt idx="37">
                  <c:v>-9.6990468223547496E-2</c:v>
                </c:pt>
                <c:pt idx="38">
                  <c:v>-8.4878192034642599E-2</c:v>
                </c:pt>
                <c:pt idx="39">
                  <c:v>-0.136211041906591</c:v>
                </c:pt>
                <c:pt idx="40">
                  <c:v>-0.10331115121403001</c:v>
                </c:pt>
                <c:pt idx="41">
                  <c:v>-0.115348609821465</c:v>
                </c:pt>
                <c:pt idx="42">
                  <c:v>-9.8031149245465202E-2</c:v>
                </c:pt>
                <c:pt idx="43">
                  <c:v>-0.101039656888277</c:v>
                </c:pt>
                <c:pt idx="44">
                  <c:v>-0.12546550340586901</c:v>
                </c:pt>
                <c:pt idx="45">
                  <c:v>-7.6793754475306397E-2</c:v>
                </c:pt>
                <c:pt idx="46">
                  <c:v>-0.10172158837548501</c:v>
                </c:pt>
                <c:pt idx="47">
                  <c:v>-0.112266804566763</c:v>
                </c:pt>
                <c:pt idx="48">
                  <c:v>-0.12684180201488399</c:v>
                </c:pt>
                <c:pt idx="49">
                  <c:v>-0.102116385752692</c:v>
                </c:pt>
                <c:pt idx="50">
                  <c:v>-0.107588920330285</c:v>
                </c:pt>
                <c:pt idx="51">
                  <c:v>-0.12610344891911199</c:v>
                </c:pt>
                <c:pt idx="52">
                  <c:v>-0.13226214102054201</c:v>
                </c:pt>
                <c:pt idx="53">
                  <c:v>-0.121901183231611</c:v>
                </c:pt>
                <c:pt idx="54">
                  <c:v>-0.121436148628878</c:v>
                </c:pt>
                <c:pt idx="55">
                  <c:v>-0.113774978955302</c:v>
                </c:pt>
                <c:pt idx="56">
                  <c:v>-0.123106515176108</c:v>
                </c:pt>
                <c:pt idx="57">
                  <c:v>-0.127531799354689</c:v>
                </c:pt>
                <c:pt idx="58">
                  <c:v>-0.12219673701238901</c:v>
                </c:pt>
                <c:pt idx="59">
                  <c:v>-0.14164220723183599</c:v>
                </c:pt>
                <c:pt idx="60">
                  <c:v>-0.13573108531512401</c:v>
                </c:pt>
                <c:pt idx="61">
                  <c:v>-0.148505490843889</c:v>
                </c:pt>
                <c:pt idx="62">
                  <c:v>-0.12932740976399101</c:v>
                </c:pt>
                <c:pt idx="63">
                  <c:v>-0.140080425260772</c:v>
                </c:pt>
                <c:pt idx="64">
                  <c:v>-0.15409311110362101</c:v>
                </c:pt>
                <c:pt idx="65">
                  <c:v>-0.14850343115907699</c:v>
                </c:pt>
                <c:pt idx="66">
                  <c:v>-0.122452060947976</c:v>
                </c:pt>
                <c:pt idx="67">
                  <c:v>-7.8955797625016005E-2</c:v>
                </c:pt>
                <c:pt idx="68">
                  <c:v>-0.132947040464026</c:v>
                </c:pt>
                <c:pt idx="69">
                  <c:v>-0.121716007888907</c:v>
                </c:pt>
                <c:pt idx="70">
                  <c:v>-0.1296556932839</c:v>
                </c:pt>
                <c:pt idx="71">
                  <c:v>-0.143987311272775</c:v>
                </c:pt>
                <c:pt idx="72">
                  <c:v>-0.176100972773097</c:v>
                </c:pt>
                <c:pt idx="73">
                  <c:v>-0.11146150623319299</c:v>
                </c:pt>
                <c:pt idx="74">
                  <c:v>-0.14843816386060299</c:v>
                </c:pt>
                <c:pt idx="75">
                  <c:v>-0.167627133505894</c:v>
                </c:pt>
                <c:pt idx="76">
                  <c:v>-0.102499067672312</c:v>
                </c:pt>
                <c:pt idx="77">
                  <c:v>-0.115765990741503</c:v>
                </c:pt>
                <c:pt idx="78">
                  <c:v>-0.12502789949255</c:v>
                </c:pt>
                <c:pt idx="79">
                  <c:v>-0.12601902839948401</c:v>
                </c:pt>
                <c:pt idx="80">
                  <c:v>-0.11322902005781001</c:v>
                </c:pt>
                <c:pt idx="81">
                  <c:v>-0.121005923496436</c:v>
                </c:pt>
                <c:pt idx="82">
                  <c:v>-0.14208257832211399</c:v>
                </c:pt>
                <c:pt idx="83">
                  <c:v>-0.15413227069178301</c:v>
                </c:pt>
                <c:pt idx="84">
                  <c:v>-0.149098333462058</c:v>
                </c:pt>
                <c:pt idx="85">
                  <c:v>-0.178168713327119</c:v>
                </c:pt>
                <c:pt idx="86">
                  <c:v>-0.138678109262864</c:v>
                </c:pt>
                <c:pt idx="87">
                  <c:v>-0.16362665137182</c:v>
                </c:pt>
                <c:pt idx="88">
                  <c:v>-0.147664081647368</c:v>
                </c:pt>
                <c:pt idx="89">
                  <c:v>-0.157387455453361</c:v>
                </c:pt>
                <c:pt idx="90">
                  <c:v>-0.193354889524193</c:v>
                </c:pt>
                <c:pt idx="91">
                  <c:v>-9.2911466715783195E-2</c:v>
                </c:pt>
                <c:pt idx="92">
                  <c:v>-0.16628315261940599</c:v>
                </c:pt>
                <c:pt idx="93">
                  <c:v>-0.20784608278682001</c:v>
                </c:pt>
                <c:pt idx="94">
                  <c:v>-0.165395495779327</c:v>
                </c:pt>
                <c:pt idx="95">
                  <c:v>-0.16659134801584199</c:v>
                </c:pt>
                <c:pt idx="96">
                  <c:v>-0.16707925728655401</c:v>
                </c:pt>
                <c:pt idx="97">
                  <c:v>-0.15054558994955999</c:v>
                </c:pt>
                <c:pt idx="98">
                  <c:v>-0.18341359924782899</c:v>
                </c:pt>
                <c:pt idx="99">
                  <c:v>-0.19219865273638601</c:v>
                </c:pt>
                <c:pt idx="100">
                  <c:v>-0.21818814170269199</c:v>
                </c:pt>
                <c:pt idx="101">
                  <c:v>-0.187276596936747</c:v>
                </c:pt>
                <c:pt idx="102">
                  <c:v>-0.26729772562333598</c:v>
                </c:pt>
                <c:pt idx="103">
                  <c:v>-0.17611755308732599</c:v>
                </c:pt>
                <c:pt idx="104">
                  <c:v>-0.16509911326944399</c:v>
                </c:pt>
                <c:pt idx="105">
                  <c:v>-0.20064089716877001</c:v>
                </c:pt>
                <c:pt idx="106">
                  <c:v>-0.211864635809171</c:v>
                </c:pt>
                <c:pt idx="107">
                  <c:v>-0.19792552988617099</c:v>
                </c:pt>
                <c:pt idx="108">
                  <c:v>-0.192823415948427</c:v>
                </c:pt>
                <c:pt idx="109">
                  <c:v>-0.22082479483328599</c:v>
                </c:pt>
                <c:pt idx="110">
                  <c:v>-0.200690536663749</c:v>
                </c:pt>
                <c:pt idx="111">
                  <c:v>-0.181856449864502</c:v>
                </c:pt>
                <c:pt idx="112">
                  <c:v>-0.18340044086089399</c:v>
                </c:pt>
                <c:pt idx="113">
                  <c:v>-0.166758099685543</c:v>
                </c:pt>
                <c:pt idx="114">
                  <c:v>-0.20309396319988199</c:v>
                </c:pt>
                <c:pt idx="115">
                  <c:v>-0.19376606598880899</c:v>
                </c:pt>
                <c:pt idx="116">
                  <c:v>-0.18744154803537</c:v>
                </c:pt>
                <c:pt idx="117">
                  <c:v>-0.18505038370266799</c:v>
                </c:pt>
                <c:pt idx="118">
                  <c:v>-0.17889766224269099</c:v>
                </c:pt>
                <c:pt idx="119">
                  <c:v>-0.20785671554066501</c:v>
                </c:pt>
                <c:pt idx="120">
                  <c:v>-0.200052259788114</c:v>
                </c:pt>
                <c:pt idx="121">
                  <c:v>-0.19430500687008001</c:v>
                </c:pt>
                <c:pt idx="122">
                  <c:v>-0.214785284715651</c:v>
                </c:pt>
                <c:pt idx="123">
                  <c:v>-0.23037923190425499</c:v>
                </c:pt>
                <c:pt idx="124">
                  <c:v>-0.175133632688172</c:v>
                </c:pt>
                <c:pt idx="125">
                  <c:v>-0.20534600442275699</c:v>
                </c:pt>
                <c:pt idx="126">
                  <c:v>-0.20549615843747299</c:v>
                </c:pt>
                <c:pt idx="127">
                  <c:v>-0.205732558923682</c:v>
                </c:pt>
                <c:pt idx="128">
                  <c:v>-0.19141648014524601</c:v>
                </c:pt>
                <c:pt idx="129">
                  <c:v>-0.19224527998089699</c:v>
                </c:pt>
                <c:pt idx="130">
                  <c:v>-0.18957780041793099</c:v>
                </c:pt>
                <c:pt idx="131">
                  <c:v>-0.20411767858171401</c:v>
                </c:pt>
                <c:pt idx="132">
                  <c:v>-0.22967516179977299</c:v>
                </c:pt>
                <c:pt idx="133">
                  <c:v>-0.18964000778710199</c:v>
                </c:pt>
                <c:pt idx="134">
                  <c:v>-0.163776316270381</c:v>
                </c:pt>
                <c:pt idx="135">
                  <c:v>-0.20442153872008301</c:v>
                </c:pt>
                <c:pt idx="136">
                  <c:v>-0.18368174516911001</c:v>
                </c:pt>
                <c:pt idx="137">
                  <c:v>-0.20444029767448299</c:v>
                </c:pt>
                <c:pt idx="138">
                  <c:v>-0.20176748198029101</c:v>
                </c:pt>
                <c:pt idx="139">
                  <c:v>-0.16729229610306301</c:v>
                </c:pt>
                <c:pt idx="140">
                  <c:v>-0.20080350490781901</c:v>
                </c:pt>
                <c:pt idx="141">
                  <c:v>-0.16042621591391101</c:v>
                </c:pt>
                <c:pt idx="142">
                  <c:v>-0.173967697290971</c:v>
                </c:pt>
                <c:pt idx="143">
                  <c:v>-0.17787503571692001</c:v>
                </c:pt>
                <c:pt idx="144">
                  <c:v>-0.181893608328733</c:v>
                </c:pt>
                <c:pt idx="145">
                  <c:v>-0.23372742456267201</c:v>
                </c:pt>
                <c:pt idx="146">
                  <c:v>-0.217395308264795</c:v>
                </c:pt>
                <c:pt idx="147">
                  <c:v>-0.17006969890013399</c:v>
                </c:pt>
                <c:pt idx="148">
                  <c:v>-0.17281239622485201</c:v>
                </c:pt>
                <c:pt idx="149">
                  <c:v>-0.197622498341013</c:v>
                </c:pt>
                <c:pt idx="150">
                  <c:v>-0.183237261954798</c:v>
                </c:pt>
                <c:pt idx="151">
                  <c:v>-0.19093762375486101</c:v>
                </c:pt>
                <c:pt idx="152">
                  <c:v>-0.18948737902200999</c:v>
                </c:pt>
                <c:pt idx="153">
                  <c:v>-0.18394492110213601</c:v>
                </c:pt>
                <c:pt idx="154">
                  <c:v>-0.18566177248921401</c:v>
                </c:pt>
                <c:pt idx="155">
                  <c:v>-0.182689073139369</c:v>
                </c:pt>
                <c:pt idx="156">
                  <c:v>-0.15668769818894099</c:v>
                </c:pt>
                <c:pt idx="157">
                  <c:v>-0.181186176250037</c:v>
                </c:pt>
                <c:pt idx="158">
                  <c:v>-0.14629819340957501</c:v>
                </c:pt>
                <c:pt idx="159">
                  <c:v>-0.17350276987214999</c:v>
                </c:pt>
                <c:pt idx="160">
                  <c:v>-0.14512289342201201</c:v>
                </c:pt>
                <c:pt idx="161">
                  <c:v>-0.13820511125676599</c:v>
                </c:pt>
                <c:pt idx="162">
                  <c:v>-0.17379096683510301</c:v>
                </c:pt>
                <c:pt idx="163">
                  <c:v>-0.163851878017998</c:v>
                </c:pt>
                <c:pt idx="164">
                  <c:v>-0.14943928489500399</c:v>
                </c:pt>
                <c:pt idx="165">
                  <c:v>-0.175337111043087</c:v>
                </c:pt>
                <c:pt idx="166">
                  <c:v>-0.152260655321485</c:v>
                </c:pt>
                <c:pt idx="167">
                  <c:v>-0.166892710054281</c:v>
                </c:pt>
                <c:pt idx="168">
                  <c:v>-0.18800155616332501</c:v>
                </c:pt>
                <c:pt idx="169">
                  <c:v>-0.16580707262992</c:v>
                </c:pt>
                <c:pt idx="170">
                  <c:v>-0.191202771729932</c:v>
                </c:pt>
                <c:pt idx="171">
                  <c:v>-0.121659268402436</c:v>
                </c:pt>
                <c:pt idx="172">
                  <c:v>-0.148747599421195</c:v>
                </c:pt>
                <c:pt idx="173">
                  <c:v>-0.148763089133474</c:v>
                </c:pt>
                <c:pt idx="174">
                  <c:v>-0.17869251142481701</c:v>
                </c:pt>
                <c:pt idx="175">
                  <c:v>-0.15569347128976399</c:v>
                </c:pt>
                <c:pt idx="176">
                  <c:v>-0.182350595484811</c:v>
                </c:pt>
                <c:pt idx="177">
                  <c:v>-0.17987593826824999</c:v>
                </c:pt>
                <c:pt idx="178">
                  <c:v>-0.18695653092908901</c:v>
                </c:pt>
                <c:pt idx="179">
                  <c:v>-0.177889958458289</c:v>
                </c:pt>
                <c:pt idx="180">
                  <c:v>-0.156830007067116</c:v>
                </c:pt>
                <c:pt idx="181">
                  <c:v>-0.18263897027724399</c:v>
                </c:pt>
                <c:pt idx="182">
                  <c:v>-0.201375452225284</c:v>
                </c:pt>
                <c:pt idx="183">
                  <c:v>-0.17925305735055899</c:v>
                </c:pt>
                <c:pt idx="184">
                  <c:v>-0.16826031368914199</c:v>
                </c:pt>
                <c:pt idx="185">
                  <c:v>-0.17238573306676699</c:v>
                </c:pt>
                <c:pt idx="186">
                  <c:v>-0.136040363881031</c:v>
                </c:pt>
                <c:pt idx="187">
                  <c:v>-0.19821554710220801</c:v>
                </c:pt>
                <c:pt idx="188">
                  <c:v>-0.13749147568946801</c:v>
                </c:pt>
                <c:pt idx="189">
                  <c:v>-0.17722470204691501</c:v>
                </c:pt>
                <c:pt idx="190">
                  <c:v>-0.17367243506755101</c:v>
                </c:pt>
                <c:pt idx="191">
                  <c:v>-0.16573427473333899</c:v>
                </c:pt>
                <c:pt idx="192">
                  <c:v>-0.177195166373837</c:v>
                </c:pt>
                <c:pt idx="193">
                  <c:v>-0.19562939578076499</c:v>
                </c:pt>
                <c:pt idx="194">
                  <c:v>-0.209286910431458</c:v>
                </c:pt>
                <c:pt idx="195">
                  <c:v>-0.19495798117775801</c:v>
                </c:pt>
                <c:pt idx="196">
                  <c:v>-0.167097999876687</c:v>
                </c:pt>
                <c:pt idx="197">
                  <c:v>-0.222574105903002</c:v>
                </c:pt>
                <c:pt idx="198">
                  <c:v>-0.18542948851580701</c:v>
                </c:pt>
                <c:pt idx="199">
                  <c:v>-0.18542948851580701</c:v>
                </c:pt>
                <c:pt idx="200">
                  <c:v>-0.181514228236617</c:v>
                </c:pt>
                <c:pt idx="201">
                  <c:v>-0.13485575937413399</c:v>
                </c:pt>
                <c:pt idx="202">
                  <c:v>-0.22484149551346899</c:v>
                </c:pt>
                <c:pt idx="203">
                  <c:v>-0.206956650929181</c:v>
                </c:pt>
                <c:pt idx="204">
                  <c:v>-0.31939415536992</c:v>
                </c:pt>
                <c:pt idx="205">
                  <c:v>-0.222444090856764</c:v>
                </c:pt>
                <c:pt idx="206">
                  <c:v>-0.22295563107786801</c:v>
                </c:pt>
                <c:pt idx="207">
                  <c:v>-0.20523203327981501</c:v>
                </c:pt>
                <c:pt idx="208">
                  <c:v>-0.20697590426476301</c:v>
                </c:pt>
                <c:pt idx="209">
                  <c:v>-0.19373933554133499</c:v>
                </c:pt>
                <c:pt idx="210">
                  <c:v>-0.23138211073224199</c:v>
                </c:pt>
                <c:pt idx="211">
                  <c:v>-0.222552134498328</c:v>
                </c:pt>
                <c:pt idx="212">
                  <c:v>-0.245987495693714</c:v>
                </c:pt>
                <c:pt idx="213">
                  <c:v>-0.22000860602438499</c:v>
                </c:pt>
                <c:pt idx="214">
                  <c:v>-0.20904361119655401</c:v>
                </c:pt>
                <c:pt idx="215">
                  <c:v>-0.22363572501821199</c:v>
                </c:pt>
                <c:pt idx="216">
                  <c:v>-0.23353559560724099</c:v>
                </c:pt>
                <c:pt idx="217">
                  <c:v>-0.24100533125106199</c:v>
                </c:pt>
                <c:pt idx="218">
                  <c:v>-0.22690208326404701</c:v>
                </c:pt>
                <c:pt idx="219">
                  <c:v>-0.20909552883004501</c:v>
                </c:pt>
                <c:pt idx="220">
                  <c:v>-0.19682681778132599</c:v>
                </c:pt>
                <c:pt idx="221">
                  <c:v>-0.19064854551556401</c:v>
                </c:pt>
                <c:pt idx="222">
                  <c:v>-0.18974591777931399</c:v>
                </c:pt>
                <c:pt idx="223">
                  <c:v>-0.19227623003862199</c:v>
                </c:pt>
                <c:pt idx="224">
                  <c:v>-0.19097144078091799</c:v>
                </c:pt>
                <c:pt idx="225">
                  <c:v>-0.18881828114768501</c:v>
                </c:pt>
                <c:pt idx="226">
                  <c:v>-0.189337754728576</c:v>
                </c:pt>
                <c:pt idx="227">
                  <c:v>-0.19338261882090199</c:v>
                </c:pt>
                <c:pt idx="228">
                  <c:v>-0.16116966909330099</c:v>
                </c:pt>
                <c:pt idx="229">
                  <c:v>-0.17303108103662301</c:v>
                </c:pt>
                <c:pt idx="230">
                  <c:v>-0.247760885174481</c:v>
                </c:pt>
                <c:pt idx="231">
                  <c:v>-0.209884768453513</c:v>
                </c:pt>
                <c:pt idx="232">
                  <c:v>-0.25513205346704199</c:v>
                </c:pt>
                <c:pt idx="233">
                  <c:v>-0.15898594379964301</c:v>
                </c:pt>
                <c:pt idx="234">
                  <c:v>-0.16742467914788101</c:v>
                </c:pt>
                <c:pt idx="235">
                  <c:v>-0.183198887253988</c:v>
                </c:pt>
                <c:pt idx="236">
                  <c:v>-0.170367158850915</c:v>
                </c:pt>
                <c:pt idx="237">
                  <c:v>-0.204583637089432</c:v>
                </c:pt>
                <c:pt idx="238">
                  <c:v>-0.15779749837627</c:v>
                </c:pt>
                <c:pt idx="239">
                  <c:v>-0.217821385574855</c:v>
                </c:pt>
                <c:pt idx="240">
                  <c:v>-0.16064464878422499</c:v>
                </c:pt>
                <c:pt idx="241">
                  <c:v>-0.137554700563914</c:v>
                </c:pt>
                <c:pt idx="242">
                  <c:v>-0.13764616955355999</c:v>
                </c:pt>
                <c:pt idx="243">
                  <c:v>-0.14076267763945299</c:v>
                </c:pt>
                <c:pt idx="244">
                  <c:v>-0.14011250045728599</c:v>
                </c:pt>
                <c:pt idx="245">
                  <c:v>-0.14095002433256601</c:v>
                </c:pt>
                <c:pt idx="246">
                  <c:v>-0.143430458260035</c:v>
                </c:pt>
                <c:pt idx="247">
                  <c:v>-0.16032968034297301</c:v>
                </c:pt>
                <c:pt idx="248">
                  <c:v>-0.16258863673865101</c:v>
                </c:pt>
                <c:pt idx="249">
                  <c:v>-0.15810703196919201</c:v>
                </c:pt>
                <c:pt idx="250">
                  <c:v>-0.160396732549761</c:v>
                </c:pt>
                <c:pt idx="251">
                  <c:v>-0.16941140539920699</c:v>
                </c:pt>
                <c:pt idx="252">
                  <c:v>-0.14284724211625799</c:v>
                </c:pt>
                <c:pt idx="253">
                  <c:v>-0.17440998784422901</c:v>
                </c:pt>
                <c:pt idx="254">
                  <c:v>-0.21368358550538499</c:v>
                </c:pt>
                <c:pt idx="255">
                  <c:v>-0.14763216540423099</c:v>
                </c:pt>
                <c:pt idx="256">
                  <c:v>-0.18036167847976101</c:v>
                </c:pt>
                <c:pt idx="257">
                  <c:v>-0.141832198691584</c:v>
                </c:pt>
                <c:pt idx="258">
                  <c:v>-0.13842982003000601</c:v>
                </c:pt>
                <c:pt idx="259">
                  <c:v>-0.13842982003000601</c:v>
                </c:pt>
                <c:pt idx="260">
                  <c:v>-0.14208396592163899</c:v>
                </c:pt>
                <c:pt idx="261">
                  <c:v>-0.15646558110405601</c:v>
                </c:pt>
                <c:pt idx="262">
                  <c:v>-0.16791521962008399</c:v>
                </c:pt>
                <c:pt idx="263">
                  <c:v>-0.16389340919262599</c:v>
                </c:pt>
                <c:pt idx="264">
                  <c:v>-0.14936922533023</c:v>
                </c:pt>
                <c:pt idx="265">
                  <c:v>-0.15997445322378701</c:v>
                </c:pt>
                <c:pt idx="266">
                  <c:v>-0.16707240997030601</c:v>
                </c:pt>
                <c:pt idx="267">
                  <c:v>-0.17149821951629801</c:v>
                </c:pt>
                <c:pt idx="268">
                  <c:v>-0.15276243474160101</c:v>
                </c:pt>
                <c:pt idx="269">
                  <c:v>-0.13775686634627499</c:v>
                </c:pt>
                <c:pt idx="270">
                  <c:v>-0.149873540790458</c:v>
                </c:pt>
                <c:pt idx="271">
                  <c:v>-0.23184533419100001</c:v>
                </c:pt>
                <c:pt idx="272">
                  <c:v>-0.14409446973735701</c:v>
                </c:pt>
                <c:pt idx="273">
                  <c:v>-0.15637172629080501</c:v>
                </c:pt>
                <c:pt idx="274">
                  <c:v>-0.159047852725102</c:v>
                </c:pt>
                <c:pt idx="275">
                  <c:v>-0.17233082073486899</c:v>
                </c:pt>
                <c:pt idx="276">
                  <c:v>-0.13965039494069201</c:v>
                </c:pt>
                <c:pt idx="277">
                  <c:v>-0.14514096445446101</c:v>
                </c:pt>
                <c:pt idx="278">
                  <c:v>-0.13780123535751501</c:v>
                </c:pt>
                <c:pt idx="279">
                  <c:v>-0.14848088677415999</c:v>
                </c:pt>
                <c:pt idx="280">
                  <c:v>-0.152609753887782</c:v>
                </c:pt>
                <c:pt idx="281">
                  <c:v>-0.152812595371318</c:v>
                </c:pt>
                <c:pt idx="282">
                  <c:v>-0.163722578743347</c:v>
                </c:pt>
                <c:pt idx="283">
                  <c:v>-0.16370509447824699</c:v>
                </c:pt>
                <c:pt idx="284">
                  <c:v>-0.15919273290157099</c:v>
                </c:pt>
                <c:pt idx="285">
                  <c:v>-0.16394059770685401</c:v>
                </c:pt>
                <c:pt idx="286">
                  <c:v>-0.133993866404372</c:v>
                </c:pt>
                <c:pt idx="287">
                  <c:v>-0.161754605877619</c:v>
                </c:pt>
                <c:pt idx="288">
                  <c:v>-0.164374085866766</c:v>
                </c:pt>
                <c:pt idx="289">
                  <c:v>-0.17284595531643901</c:v>
                </c:pt>
                <c:pt idx="290">
                  <c:v>-0.18484341474125099</c:v>
                </c:pt>
                <c:pt idx="291">
                  <c:v>-0.16962502799700099</c:v>
                </c:pt>
                <c:pt idx="292">
                  <c:v>-0.185773669143037</c:v>
                </c:pt>
                <c:pt idx="293">
                  <c:v>-0.18543611523907899</c:v>
                </c:pt>
                <c:pt idx="294">
                  <c:v>-0.18543611523907899</c:v>
                </c:pt>
                <c:pt idx="295">
                  <c:v>-0.15966704419375599</c:v>
                </c:pt>
                <c:pt idx="296">
                  <c:v>-0.166468592138629</c:v>
                </c:pt>
                <c:pt idx="297">
                  <c:v>-0.17364367692416399</c:v>
                </c:pt>
                <c:pt idx="298">
                  <c:v>-0.17890438752349699</c:v>
                </c:pt>
                <c:pt idx="299">
                  <c:v>-0.17788580683564101</c:v>
                </c:pt>
                <c:pt idx="300">
                  <c:v>-0.17160211204686199</c:v>
                </c:pt>
                <c:pt idx="301">
                  <c:v>-0.19234912831449899</c:v>
                </c:pt>
                <c:pt idx="302">
                  <c:v>-0.18321875092172599</c:v>
                </c:pt>
                <c:pt idx="303">
                  <c:v>-0.19207349780884</c:v>
                </c:pt>
                <c:pt idx="304">
                  <c:v>-0.16643481952102901</c:v>
                </c:pt>
                <c:pt idx="305">
                  <c:v>-0.45137112515766498</c:v>
                </c:pt>
                <c:pt idx="306">
                  <c:v>-0.20637375566991001</c:v>
                </c:pt>
                <c:pt idx="307">
                  <c:v>-0.18103239140990901</c:v>
                </c:pt>
                <c:pt idx="308">
                  <c:v>-0.185840318744495</c:v>
                </c:pt>
                <c:pt idx="309">
                  <c:v>-0.196570430930987</c:v>
                </c:pt>
                <c:pt idx="310">
                  <c:v>-0.18609633798974501</c:v>
                </c:pt>
                <c:pt idx="311">
                  <c:v>-0.17541375274159099</c:v>
                </c:pt>
                <c:pt idx="312">
                  <c:v>-0.184016899333522</c:v>
                </c:pt>
                <c:pt idx="313">
                  <c:v>-0.18605690450967699</c:v>
                </c:pt>
                <c:pt idx="314">
                  <c:v>-0.248444445858052</c:v>
                </c:pt>
                <c:pt idx="315">
                  <c:v>-0.14067316386683801</c:v>
                </c:pt>
                <c:pt idx="316">
                  <c:v>-0.18581573309239899</c:v>
                </c:pt>
                <c:pt idx="317">
                  <c:v>-0.200912974275955</c:v>
                </c:pt>
                <c:pt idx="318">
                  <c:v>-0.13754023119608999</c:v>
                </c:pt>
                <c:pt idx="319">
                  <c:v>-0.179876560558626</c:v>
                </c:pt>
                <c:pt idx="320">
                  <c:v>-0.189710147700306</c:v>
                </c:pt>
                <c:pt idx="321">
                  <c:v>-0.15408541409338899</c:v>
                </c:pt>
                <c:pt idx="322">
                  <c:v>-0.184656515319743</c:v>
                </c:pt>
                <c:pt idx="323">
                  <c:v>-0.17432359843803399</c:v>
                </c:pt>
                <c:pt idx="324">
                  <c:v>-0.180120505398248</c:v>
                </c:pt>
                <c:pt idx="325">
                  <c:v>-0.18872228892856999</c:v>
                </c:pt>
                <c:pt idx="326">
                  <c:v>-0.19295775888115599</c:v>
                </c:pt>
                <c:pt idx="327">
                  <c:v>-0.165447480298334</c:v>
                </c:pt>
                <c:pt idx="328">
                  <c:v>-0.22265331630117099</c:v>
                </c:pt>
                <c:pt idx="329">
                  <c:v>-0.17577286751510701</c:v>
                </c:pt>
                <c:pt idx="330">
                  <c:v>-0.21179670493515401</c:v>
                </c:pt>
                <c:pt idx="331">
                  <c:v>-0.161030630610391</c:v>
                </c:pt>
                <c:pt idx="332">
                  <c:v>-0.22025848975555201</c:v>
                </c:pt>
                <c:pt idx="333">
                  <c:v>-0.193902893889359</c:v>
                </c:pt>
                <c:pt idx="334">
                  <c:v>-0.39254748872210798</c:v>
                </c:pt>
                <c:pt idx="335">
                  <c:v>-0.150808469546097</c:v>
                </c:pt>
                <c:pt idx="336">
                  <c:v>-0.21568001459050201</c:v>
                </c:pt>
                <c:pt idx="337">
                  <c:v>-0.23170736609583101</c:v>
                </c:pt>
                <c:pt idx="338">
                  <c:v>-0.23680984759955701</c:v>
                </c:pt>
                <c:pt idx="339">
                  <c:v>-0.23777368673323701</c:v>
                </c:pt>
                <c:pt idx="340">
                  <c:v>-0.230646004243757</c:v>
                </c:pt>
                <c:pt idx="341">
                  <c:v>-0.214734054998554</c:v>
                </c:pt>
                <c:pt idx="342">
                  <c:v>-0.19276082291065</c:v>
                </c:pt>
                <c:pt idx="343">
                  <c:v>-0.204415580869686</c:v>
                </c:pt>
                <c:pt idx="344">
                  <c:v>-0.204041887596661</c:v>
                </c:pt>
                <c:pt idx="345">
                  <c:v>-0.18748282033295999</c:v>
                </c:pt>
                <c:pt idx="346">
                  <c:v>-0.22079358952331499</c:v>
                </c:pt>
                <c:pt idx="347">
                  <c:v>-0.199357964192415</c:v>
                </c:pt>
                <c:pt idx="348">
                  <c:v>-0.210292621042038</c:v>
                </c:pt>
                <c:pt idx="349">
                  <c:v>-0.22877548439371201</c:v>
                </c:pt>
                <c:pt idx="350">
                  <c:v>-0.21546981726763301</c:v>
                </c:pt>
                <c:pt idx="351">
                  <c:v>-0.20832717150237401</c:v>
                </c:pt>
                <c:pt idx="352">
                  <c:v>-0.21359301766780001</c:v>
                </c:pt>
                <c:pt idx="353">
                  <c:v>-0.21602829315024499</c:v>
                </c:pt>
                <c:pt idx="354">
                  <c:v>-0.23374719024747501</c:v>
                </c:pt>
                <c:pt idx="355">
                  <c:v>-0.21091972300817499</c:v>
                </c:pt>
                <c:pt idx="356">
                  <c:v>-0.222373785130174</c:v>
                </c:pt>
                <c:pt idx="357">
                  <c:v>-0.215726534355306</c:v>
                </c:pt>
                <c:pt idx="358">
                  <c:v>-0.219985780995721</c:v>
                </c:pt>
                <c:pt idx="359">
                  <c:v>-0.16393865646964401</c:v>
                </c:pt>
                <c:pt idx="360">
                  <c:v>-0.26121346538448098</c:v>
                </c:pt>
                <c:pt idx="361">
                  <c:v>-0.26093269609446301</c:v>
                </c:pt>
                <c:pt idx="362">
                  <c:v>-0.25288216265465102</c:v>
                </c:pt>
                <c:pt idx="363">
                  <c:v>-0.260119792746282</c:v>
                </c:pt>
                <c:pt idx="364">
                  <c:v>-0.26487120564810102</c:v>
                </c:pt>
                <c:pt idx="365">
                  <c:v>-0.25283778210513302</c:v>
                </c:pt>
                <c:pt idx="366">
                  <c:v>-0.36975794737212397</c:v>
                </c:pt>
                <c:pt idx="367">
                  <c:v>-0.21881685347593699</c:v>
                </c:pt>
                <c:pt idx="368">
                  <c:v>-0.27343408868463798</c:v>
                </c:pt>
                <c:pt idx="369">
                  <c:v>-0.243072160577328</c:v>
                </c:pt>
                <c:pt idx="370">
                  <c:v>-0.261648311040932</c:v>
                </c:pt>
                <c:pt idx="371">
                  <c:v>-0.27772969751906101</c:v>
                </c:pt>
                <c:pt idx="372">
                  <c:v>-0.25308359397128</c:v>
                </c:pt>
                <c:pt idx="373">
                  <c:v>-0.260508781932835</c:v>
                </c:pt>
                <c:pt idx="374">
                  <c:v>-0.247965442383181</c:v>
                </c:pt>
                <c:pt idx="375">
                  <c:v>-0.12662321320373801</c:v>
                </c:pt>
                <c:pt idx="376">
                  <c:v>-0.241456995598857</c:v>
                </c:pt>
                <c:pt idx="377">
                  <c:v>-0.23857869210834601</c:v>
                </c:pt>
                <c:pt idx="378">
                  <c:v>-0.18641342367848501</c:v>
                </c:pt>
                <c:pt idx="379">
                  <c:v>-0.25652585820311502</c:v>
                </c:pt>
                <c:pt idx="380">
                  <c:v>-0.27795729703764299</c:v>
                </c:pt>
                <c:pt idx="381">
                  <c:v>-0.283863629254757</c:v>
                </c:pt>
                <c:pt idx="382">
                  <c:v>-0.28409359032658099</c:v>
                </c:pt>
                <c:pt idx="383">
                  <c:v>-0.33571959404028401</c:v>
                </c:pt>
                <c:pt idx="384">
                  <c:v>-0.31224500541278299</c:v>
                </c:pt>
                <c:pt idx="385">
                  <c:v>-0.27624655409578702</c:v>
                </c:pt>
                <c:pt idx="386">
                  <c:v>-0.28780617966107302</c:v>
                </c:pt>
                <c:pt idx="387">
                  <c:v>-0.27005873566368699</c:v>
                </c:pt>
                <c:pt idx="388">
                  <c:v>-0.28297840878530101</c:v>
                </c:pt>
                <c:pt idx="389">
                  <c:v>-0.30178494056362198</c:v>
                </c:pt>
                <c:pt idx="390">
                  <c:v>-0.32120942482963599</c:v>
                </c:pt>
                <c:pt idx="391">
                  <c:v>-0.36300967038314702</c:v>
                </c:pt>
                <c:pt idx="392">
                  <c:v>-0.434712286292183</c:v>
                </c:pt>
                <c:pt idx="393">
                  <c:v>-0.41159035764510599</c:v>
                </c:pt>
                <c:pt idx="394">
                  <c:v>-0.39883293670436598</c:v>
                </c:pt>
                <c:pt idx="395">
                  <c:v>-0.32659483326796102</c:v>
                </c:pt>
                <c:pt idx="396">
                  <c:v>-0.35342953542666899</c:v>
                </c:pt>
                <c:pt idx="397">
                  <c:v>-0.27111617651266401</c:v>
                </c:pt>
                <c:pt idx="398">
                  <c:v>-0.25478645509526998</c:v>
                </c:pt>
                <c:pt idx="399">
                  <c:v>-0.30863139704511</c:v>
                </c:pt>
                <c:pt idx="400">
                  <c:v>-0.332383184208005</c:v>
                </c:pt>
                <c:pt idx="401">
                  <c:v>-0.28549140935734302</c:v>
                </c:pt>
                <c:pt idx="402">
                  <c:v>-0.24982679241956801</c:v>
                </c:pt>
                <c:pt idx="403">
                  <c:v>-0.23818279085216301</c:v>
                </c:pt>
                <c:pt idx="404">
                  <c:v>-0.238130680589971</c:v>
                </c:pt>
                <c:pt idx="405">
                  <c:v>-0.25035216795510901</c:v>
                </c:pt>
                <c:pt idx="406">
                  <c:v>-0.26828590712990302</c:v>
                </c:pt>
                <c:pt idx="407">
                  <c:v>-0.28487806462496201</c:v>
                </c:pt>
                <c:pt idx="408">
                  <c:v>-0.39037502282238201</c:v>
                </c:pt>
                <c:pt idx="409">
                  <c:v>-0.31286229654764203</c:v>
                </c:pt>
                <c:pt idx="410">
                  <c:v>-0.34389771867956298</c:v>
                </c:pt>
                <c:pt idx="411">
                  <c:v>-0.36872032120338999</c:v>
                </c:pt>
                <c:pt idx="412">
                  <c:v>-0.33831389026235398</c:v>
                </c:pt>
                <c:pt idx="413">
                  <c:v>-0.38281501767133302</c:v>
                </c:pt>
                <c:pt idx="414">
                  <c:v>-0.32607955656436399</c:v>
                </c:pt>
                <c:pt idx="415">
                  <c:v>-0.37131915220600997</c:v>
                </c:pt>
                <c:pt idx="416">
                  <c:v>-0.41054825919703603</c:v>
                </c:pt>
                <c:pt idx="417">
                  <c:v>-0.38139620154311599</c:v>
                </c:pt>
                <c:pt idx="418">
                  <c:v>-0.59326705225823695</c:v>
                </c:pt>
                <c:pt idx="419">
                  <c:v>-0.29975339925716299</c:v>
                </c:pt>
                <c:pt idx="420">
                  <c:v>-0.49905769879776002</c:v>
                </c:pt>
                <c:pt idx="421">
                  <c:v>-0.52910335850058299</c:v>
                </c:pt>
                <c:pt idx="422">
                  <c:v>-0.40078717175767897</c:v>
                </c:pt>
                <c:pt idx="423">
                  <c:v>-0.37630112482064798</c:v>
                </c:pt>
                <c:pt idx="424">
                  <c:v>-0.418331815706668</c:v>
                </c:pt>
                <c:pt idx="425">
                  <c:v>-0.43850426284132898</c:v>
                </c:pt>
                <c:pt idx="426">
                  <c:v>-0.57953292889352104</c:v>
                </c:pt>
                <c:pt idx="427">
                  <c:v>-0.67426414645835597</c:v>
                </c:pt>
                <c:pt idx="428">
                  <c:v>-0.70748239717479899</c:v>
                </c:pt>
                <c:pt idx="429">
                  <c:v>-0.67081122173276697</c:v>
                </c:pt>
                <c:pt idx="430">
                  <c:v>-0.63106620650064305</c:v>
                </c:pt>
                <c:pt idx="431">
                  <c:v>-0.54381260415072397</c:v>
                </c:pt>
                <c:pt idx="432">
                  <c:v>-0.62253324717367498</c:v>
                </c:pt>
                <c:pt idx="433">
                  <c:v>-0.58358360263843301</c:v>
                </c:pt>
                <c:pt idx="434">
                  <c:v>-0.62180717613630199</c:v>
                </c:pt>
                <c:pt idx="435">
                  <c:v>-0.60322364520382499</c:v>
                </c:pt>
                <c:pt idx="436">
                  <c:v>-0.67464527158667997</c:v>
                </c:pt>
                <c:pt idx="437">
                  <c:v>-0.68213479048760195</c:v>
                </c:pt>
                <c:pt idx="438">
                  <c:v>-0.67471745766093205</c:v>
                </c:pt>
                <c:pt idx="439">
                  <c:v>-0.60332031632179295</c:v>
                </c:pt>
                <c:pt idx="440">
                  <c:v>-0.56809793336416803</c:v>
                </c:pt>
                <c:pt idx="441">
                  <c:v>-0.38990942965968001</c:v>
                </c:pt>
                <c:pt idx="442">
                  <c:v>-0.384753436501722</c:v>
                </c:pt>
                <c:pt idx="443">
                  <c:v>-0.335173542914038</c:v>
                </c:pt>
                <c:pt idx="444">
                  <c:v>-0.27091248864024198</c:v>
                </c:pt>
                <c:pt idx="445">
                  <c:v>-0.310361470724491</c:v>
                </c:pt>
                <c:pt idx="446">
                  <c:v>-0.21102832557730999</c:v>
                </c:pt>
                <c:pt idx="447">
                  <c:v>-0.23002472572861499</c:v>
                </c:pt>
                <c:pt idx="448">
                  <c:v>-0.24099017553538701</c:v>
                </c:pt>
                <c:pt idx="449">
                  <c:v>-0.28294770398920499</c:v>
                </c:pt>
                <c:pt idx="450">
                  <c:v>-0.28331734933611902</c:v>
                </c:pt>
                <c:pt idx="451">
                  <c:v>-0.28314780873518403</c:v>
                </c:pt>
                <c:pt idx="452">
                  <c:v>-0.30914168272086101</c:v>
                </c:pt>
                <c:pt idx="453">
                  <c:v>-0.331580957843712</c:v>
                </c:pt>
                <c:pt idx="454">
                  <c:v>-0.19141353795253599</c:v>
                </c:pt>
                <c:pt idx="455">
                  <c:v>-0.36293708201498198</c:v>
                </c:pt>
                <c:pt idx="456">
                  <c:v>-0.34698380368465298</c:v>
                </c:pt>
                <c:pt idx="457">
                  <c:v>-0.35374179939453199</c:v>
                </c:pt>
                <c:pt idx="458">
                  <c:v>-0.359520482337091</c:v>
                </c:pt>
                <c:pt idx="459">
                  <c:v>-0.370127400635332</c:v>
                </c:pt>
                <c:pt idx="460">
                  <c:v>-0.32962063579013501</c:v>
                </c:pt>
                <c:pt idx="461">
                  <c:v>-0.31587261065775701</c:v>
                </c:pt>
                <c:pt idx="462">
                  <c:v>-0.30927886440111502</c:v>
                </c:pt>
                <c:pt idx="463">
                  <c:v>-0.30567358137338502</c:v>
                </c:pt>
                <c:pt idx="464">
                  <c:v>-0.28635874365695702</c:v>
                </c:pt>
                <c:pt idx="465">
                  <c:v>-0.33752799798803401</c:v>
                </c:pt>
                <c:pt idx="466">
                  <c:v>-0.350381594578758</c:v>
                </c:pt>
                <c:pt idx="467">
                  <c:v>-0.30331263618731502</c:v>
                </c:pt>
                <c:pt idx="468">
                  <c:v>-0.38347770718757801</c:v>
                </c:pt>
                <c:pt idx="469">
                  <c:v>-0.32304689024292399</c:v>
                </c:pt>
                <c:pt idx="470">
                  <c:v>-0.34578122639533898</c:v>
                </c:pt>
                <c:pt idx="471">
                  <c:v>-0.35029562013320498</c:v>
                </c:pt>
                <c:pt idx="472">
                  <c:v>-0.22924147679648599</c:v>
                </c:pt>
                <c:pt idx="473">
                  <c:v>-0.30632007630625002</c:v>
                </c:pt>
                <c:pt idx="474">
                  <c:v>-7.67421475448688E-2</c:v>
                </c:pt>
                <c:pt idx="475">
                  <c:v>-0.316956800628383</c:v>
                </c:pt>
                <c:pt idx="476">
                  <c:v>-0.28525419829312498</c:v>
                </c:pt>
                <c:pt idx="477">
                  <c:v>-0.25457855394157602</c:v>
                </c:pt>
                <c:pt idx="478">
                  <c:v>-0.25358053546088599</c:v>
                </c:pt>
                <c:pt idx="479">
                  <c:v>-0.27790581766931899</c:v>
                </c:pt>
                <c:pt idx="480">
                  <c:v>-0.284095481908545</c:v>
                </c:pt>
                <c:pt idx="481">
                  <c:v>-0.353885011678924</c:v>
                </c:pt>
                <c:pt idx="482">
                  <c:v>-0.39724219552395301</c:v>
                </c:pt>
                <c:pt idx="483">
                  <c:v>-0.38027929222034401</c:v>
                </c:pt>
                <c:pt idx="484">
                  <c:v>-0.45287709447200297</c:v>
                </c:pt>
                <c:pt idx="485">
                  <c:v>-0.52427709464287797</c:v>
                </c:pt>
                <c:pt idx="486">
                  <c:v>-0.53262687046869095</c:v>
                </c:pt>
                <c:pt idx="487">
                  <c:v>-0.54465324685620198</c:v>
                </c:pt>
                <c:pt idx="488">
                  <c:v>-0.62782760822857298</c:v>
                </c:pt>
                <c:pt idx="489">
                  <c:v>-0.666580502711557</c:v>
                </c:pt>
                <c:pt idx="490">
                  <c:v>-0.82338874011566099</c:v>
                </c:pt>
                <c:pt idx="491">
                  <c:v>-1.0947398492381999</c:v>
                </c:pt>
                <c:pt idx="492">
                  <c:v>-1.19687863274618</c:v>
                </c:pt>
                <c:pt idx="493">
                  <c:v>-1.0047625709463801</c:v>
                </c:pt>
                <c:pt idx="494">
                  <c:v>-0.92227884635797497</c:v>
                </c:pt>
                <c:pt idx="495">
                  <c:v>-1.0679444670965701</c:v>
                </c:pt>
                <c:pt idx="496">
                  <c:v>-1.0917226412893799</c:v>
                </c:pt>
                <c:pt idx="497">
                  <c:v>-0.84872243935339398</c:v>
                </c:pt>
                <c:pt idx="498">
                  <c:v>-0.74910963423824395</c:v>
                </c:pt>
                <c:pt idx="499">
                  <c:v>-0.75214645891768594</c:v>
                </c:pt>
                <c:pt idx="500">
                  <c:v>-0.57171574052449103</c:v>
                </c:pt>
                <c:pt idx="501">
                  <c:v>-0.44124088365704001</c:v>
                </c:pt>
                <c:pt idx="502">
                  <c:v>-0.38267181733176298</c:v>
                </c:pt>
                <c:pt idx="503">
                  <c:v>-0.64430039755947299</c:v>
                </c:pt>
                <c:pt idx="504">
                  <c:v>-0.60586588018084897</c:v>
                </c:pt>
                <c:pt idx="505">
                  <c:v>-0.52117448169549097</c:v>
                </c:pt>
                <c:pt idx="506">
                  <c:v>-0.44606803616595903</c:v>
                </c:pt>
                <c:pt idx="507">
                  <c:v>-0.30950638369341898</c:v>
                </c:pt>
                <c:pt idx="508">
                  <c:v>-0.33423608984897801</c:v>
                </c:pt>
                <c:pt idx="509">
                  <c:v>-0.35363641737006701</c:v>
                </c:pt>
                <c:pt idx="510">
                  <c:v>-0.406986106201491</c:v>
                </c:pt>
                <c:pt idx="511">
                  <c:v>-0.42294713747350299</c:v>
                </c:pt>
                <c:pt idx="512">
                  <c:v>-0.54326014194379901</c:v>
                </c:pt>
                <c:pt idx="513">
                  <c:v>-0.47097207711897998</c:v>
                </c:pt>
                <c:pt idx="514">
                  <c:v>-0.42894557771771502</c:v>
                </c:pt>
                <c:pt idx="515">
                  <c:v>-0.42694113431006597</c:v>
                </c:pt>
                <c:pt idx="516">
                  <c:v>-0.34636690304210499</c:v>
                </c:pt>
                <c:pt idx="517">
                  <c:v>-0.37025596717410802</c:v>
                </c:pt>
                <c:pt idx="518">
                  <c:v>-0.41595754500874399</c:v>
                </c:pt>
                <c:pt idx="519">
                  <c:v>-0.41229357292269098</c:v>
                </c:pt>
                <c:pt idx="520">
                  <c:v>-0.41229357292269098</c:v>
                </c:pt>
                <c:pt idx="521">
                  <c:v>-0.33229593618771502</c:v>
                </c:pt>
                <c:pt idx="522">
                  <c:v>-0.18963755290628101</c:v>
                </c:pt>
                <c:pt idx="523">
                  <c:v>-0.19376554778148</c:v>
                </c:pt>
                <c:pt idx="524">
                  <c:v>-0.15206795271034701</c:v>
                </c:pt>
                <c:pt idx="525">
                  <c:v>-0.10366824613935501</c:v>
                </c:pt>
                <c:pt idx="526">
                  <c:v>-9.35908672174392E-2</c:v>
                </c:pt>
                <c:pt idx="527">
                  <c:v>-4.8323021710765399E-2</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-1.47177831147653E-2</c:v>
                </c:pt>
                <c:pt idx="568">
                  <c:v>-3.2293521009263401E-2</c:v>
                </c:pt>
                <c:pt idx="569">
                  <c:v>-8.5313153724312502E-3</c:v>
                </c:pt>
                <c:pt idx="570">
                  <c:v>-0.123311875557207</c:v>
                </c:pt>
                <c:pt idx="571">
                  <c:v>0</c:v>
                </c:pt>
                <c:pt idx="572">
                  <c:v>0</c:v>
                </c:pt>
                <c:pt idx="573">
                  <c:v>0</c:v>
                </c:pt>
                <c:pt idx="574">
                  <c:v>-6.1616442449918797E-2</c:v>
                </c:pt>
                <c:pt idx="575">
                  <c:v>0</c:v>
                </c:pt>
                <c:pt idx="576">
                  <c:v>0</c:v>
                </c:pt>
                <c:pt idx="577">
                  <c:v>-6.5746473521202595E-2</c:v>
                </c:pt>
                <c:pt idx="578">
                  <c:v>0</c:v>
                </c:pt>
                <c:pt idx="579">
                  <c:v>-1.17366588084367E-2</c:v>
                </c:pt>
                <c:pt idx="580">
                  <c:v>-2.3016244792828999E-2</c:v>
                </c:pt>
                <c:pt idx="581">
                  <c:v>-4.23231934005001E-2</c:v>
                </c:pt>
                <c:pt idx="582">
                  <c:v>-7.0492203257554994E-2</c:v>
                </c:pt>
                <c:pt idx="583">
                  <c:v>-3.2058390169822301E-2</c:v>
                </c:pt>
                <c:pt idx="584">
                  <c:v>-2.2761690567720701E-2</c:v>
                </c:pt>
                <c:pt idx="585">
                  <c:v>-4.2443698747295498E-2</c:v>
                </c:pt>
                <c:pt idx="586">
                  <c:v>-3.73257082907648E-2</c:v>
                </c:pt>
                <c:pt idx="587">
                  <c:v>-4.9155896863270203E-2</c:v>
                </c:pt>
                <c:pt idx="588">
                  <c:v>0</c:v>
                </c:pt>
                <c:pt idx="589">
                  <c:v>0</c:v>
                </c:pt>
                <c:pt idx="590">
                  <c:v>0</c:v>
                </c:pt>
                <c:pt idx="591">
                  <c:v>0</c:v>
                </c:pt>
                <c:pt idx="592">
                  <c:v>-3.8000383532973997E-2</c:v>
                </c:pt>
                <c:pt idx="593">
                  <c:v>-1.11193251654064E-2</c:v>
                </c:pt>
                <c:pt idx="594">
                  <c:v>-1.5338840848567899E-2</c:v>
                </c:pt>
                <c:pt idx="595">
                  <c:v>-2.0269174916784399E-2</c:v>
                </c:pt>
                <c:pt idx="596">
                  <c:v>-1.3962205725339899E-2</c:v>
                </c:pt>
                <c:pt idx="597">
                  <c:v>0</c:v>
                </c:pt>
                <c:pt idx="598">
                  <c:v>-6.2403449954334198E-3</c:v>
                </c:pt>
                <c:pt idx="599">
                  <c:v>-4.4211413490205503E-3</c:v>
                </c:pt>
                <c:pt idx="600">
                  <c:v>-2.0979860853839401E-2</c:v>
                </c:pt>
                <c:pt idx="601">
                  <c:v>0</c:v>
                </c:pt>
                <c:pt idx="602">
                  <c:v>-1.89273322704611E-2</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-3.9702681143176502E-2</c:v>
                </c:pt>
                <c:pt idx="652">
                  <c:v>0</c:v>
                </c:pt>
                <c:pt idx="653">
                  <c:v>0</c:v>
                </c:pt>
                <c:pt idx="654">
                  <c:v>-1.7160327439439699E-2</c:v>
                </c:pt>
                <c:pt idx="655">
                  <c:v>-0.21035699154956999</c:v>
                </c:pt>
                <c:pt idx="656">
                  <c:v>-0.216224721281739</c:v>
                </c:pt>
                <c:pt idx="657">
                  <c:v>-8.4528886972139006E-2</c:v>
                </c:pt>
                <c:pt idx="658">
                  <c:v>0</c:v>
                </c:pt>
                <c:pt idx="659">
                  <c:v>0</c:v>
                </c:pt>
                <c:pt idx="660">
                  <c:v>0</c:v>
                </c:pt>
                <c:pt idx="661">
                  <c:v>0</c:v>
                </c:pt>
                <c:pt idx="662">
                  <c:v>0</c:v>
                </c:pt>
                <c:pt idx="663">
                  <c:v>0</c:v>
                </c:pt>
                <c:pt idx="664">
                  <c:v>0</c:v>
                </c:pt>
                <c:pt idx="665">
                  <c:v>0</c:v>
                </c:pt>
                <c:pt idx="666">
                  <c:v>-1.37301148235923E-2</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-3.0314536068849298E-3</c:v>
                </c:pt>
                <c:pt idx="692">
                  <c:v>0</c:v>
                </c:pt>
                <c:pt idx="693">
                  <c:v>0</c:v>
                </c:pt>
                <c:pt idx="694">
                  <c:v>0</c:v>
                </c:pt>
                <c:pt idx="695">
                  <c:v>0</c:v>
                </c:pt>
                <c:pt idx="696">
                  <c:v>-0.15291701719300799</c:v>
                </c:pt>
                <c:pt idx="697">
                  <c:v>0</c:v>
                </c:pt>
                <c:pt idx="698">
                  <c:v>0</c:v>
                </c:pt>
                <c:pt idx="699">
                  <c:v>0</c:v>
                </c:pt>
                <c:pt idx="700">
                  <c:v>-5.52235817067687E-2</c:v>
                </c:pt>
                <c:pt idx="701">
                  <c:v>-2.9897362502009299E-2</c:v>
                </c:pt>
                <c:pt idx="702">
                  <c:v>-3.2369351920724598E-2</c:v>
                </c:pt>
                <c:pt idx="703">
                  <c:v>-6.1466825060642001E-2</c:v>
                </c:pt>
                <c:pt idx="704">
                  <c:v>0</c:v>
                </c:pt>
                <c:pt idx="705">
                  <c:v>-0.27794526145223197</c:v>
                </c:pt>
                <c:pt idx="706">
                  <c:v>0</c:v>
                </c:pt>
                <c:pt idx="707">
                  <c:v>-0.53481241556994696</c:v>
                </c:pt>
                <c:pt idx="708">
                  <c:v>-0.51530413886885196</c:v>
                </c:pt>
                <c:pt idx="709">
                  <c:v>-0.25110318385968899</c:v>
                </c:pt>
                <c:pt idx="710">
                  <c:v>-0.241224661881216</c:v>
                </c:pt>
                <c:pt idx="711">
                  <c:v>-0.18390502557198099</c:v>
                </c:pt>
                <c:pt idx="712">
                  <c:v>-0.19352238407070499</c:v>
                </c:pt>
                <c:pt idx="713">
                  <c:v>0</c:v>
                </c:pt>
                <c:pt idx="714">
                  <c:v>-0.14088058292633099</c:v>
                </c:pt>
                <c:pt idx="715">
                  <c:v>-0.264365819257801</c:v>
                </c:pt>
                <c:pt idx="716">
                  <c:v>-8.3345674284841399E-3</c:v>
                </c:pt>
                <c:pt idx="717">
                  <c:v>-4.2372850102987199E-2</c:v>
                </c:pt>
                <c:pt idx="718">
                  <c:v>-0.35992746679694698</c:v>
                </c:pt>
                <c:pt idx="719">
                  <c:v>0</c:v>
                </c:pt>
                <c:pt idx="720">
                  <c:v>-0.12474581821302499</c:v>
                </c:pt>
                <c:pt idx="721">
                  <c:v>-9.6182535637985803E-2</c:v>
                </c:pt>
                <c:pt idx="722">
                  <c:v>-0.20074183860554801</c:v>
                </c:pt>
                <c:pt idx="723">
                  <c:v>-9.9632636466559898E-2</c:v>
                </c:pt>
                <c:pt idx="724">
                  <c:v>-0.35647326719827099</c:v>
                </c:pt>
                <c:pt idx="725">
                  <c:v>-0.32494219584018802</c:v>
                </c:pt>
                <c:pt idx="726">
                  <c:v>0</c:v>
                </c:pt>
                <c:pt idx="727">
                  <c:v>-0.27963205019370202</c:v>
                </c:pt>
                <c:pt idx="728">
                  <c:v>-0.37969452185893698</c:v>
                </c:pt>
                <c:pt idx="729">
                  <c:v>-0.10991630025827499</c:v>
                </c:pt>
                <c:pt idx="730">
                  <c:v>0</c:v>
                </c:pt>
                <c:pt idx="731">
                  <c:v>0</c:v>
                </c:pt>
                <c:pt idx="732">
                  <c:v>-0.122666520704723</c:v>
                </c:pt>
                <c:pt idx="733">
                  <c:v>-0.130978620341203</c:v>
                </c:pt>
                <c:pt idx="734">
                  <c:v>0</c:v>
                </c:pt>
                <c:pt idx="735">
                  <c:v>-0.306387820916106</c:v>
                </c:pt>
                <c:pt idx="736">
                  <c:v>-0.43802859461596799</c:v>
                </c:pt>
                <c:pt idx="737">
                  <c:v>0</c:v>
                </c:pt>
                <c:pt idx="738">
                  <c:v>0</c:v>
                </c:pt>
                <c:pt idx="739">
                  <c:v>-5.0848511349780898E-2</c:v>
                </c:pt>
                <c:pt idx="740">
                  <c:v>-0.29517025634057897</c:v>
                </c:pt>
                <c:pt idx="741">
                  <c:v>0</c:v>
                </c:pt>
                <c:pt idx="742">
                  <c:v>0</c:v>
                </c:pt>
                <c:pt idx="743">
                  <c:v>-8.9697088727406296E-2</c:v>
                </c:pt>
                <c:pt idx="744">
                  <c:v>-2.6702185183654099E-2</c:v>
                </c:pt>
                <c:pt idx="745">
                  <c:v>0</c:v>
                </c:pt>
                <c:pt idx="746">
                  <c:v>0</c:v>
                </c:pt>
                <c:pt idx="747">
                  <c:v>-0.120734629597194</c:v>
                </c:pt>
                <c:pt idx="748">
                  <c:v>0</c:v>
                </c:pt>
                <c:pt idx="749">
                  <c:v>0</c:v>
                </c:pt>
                <c:pt idx="750">
                  <c:v>-0.10251694393017199</c:v>
                </c:pt>
                <c:pt idx="751">
                  <c:v>0</c:v>
                </c:pt>
                <c:pt idx="752">
                  <c:v>-1.7793022617563901E-2</c:v>
                </c:pt>
                <c:pt idx="753">
                  <c:v>-0.178886071486275</c:v>
                </c:pt>
                <c:pt idx="754">
                  <c:v>-0.296619442718149</c:v>
                </c:pt>
                <c:pt idx="755">
                  <c:v>-4.9694157321969898E-2</c:v>
                </c:pt>
                <c:pt idx="756">
                  <c:v>-0.148445090397337</c:v>
                </c:pt>
                <c:pt idx="757">
                  <c:v>-0.138477255552514</c:v>
                </c:pt>
                <c:pt idx="758">
                  <c:v>-0.10478275672241801</c:v>
                </c:pt>
                <c:pt idx="759">
                  <c:v>-3.1382031984670399E-2</c:v>
                </c:pt>
                <c:pt idx="760">
                  <c:v>-0.168881853355277</c:v>
                </c:pt>
                <c:pt idx="761">
                  <c:v>-0.28781213623263602</c:v>
                </c:pt>
                <c:pt idx="762">
                  <c:v>-9.3506271600514196E-2</c:v>
                </c:pt>
                <c:pt idx="763">
                  <c:v>-0.15359424955579101</c:v>
                </c:pt>
                <c:pt idx="764">
                  <c:v>-0.19716996541390799</c:v>
                </c:pt>
                <c:pt idx="765">
                  <c:v>-0.317543571629401</c:v>
                </c:pt>
                <c:pt idx="766">
                  <c:v>-0.29363574140662102</c:v>
                </c:pt>
                <c:pt idx="767">
                  <c:v>-0.24587169238617201</c:v>
                </c:pt>
                <c:pt idx="768">
                  <c:v>-8.0844891022867599E-2</c:v>
                </c:pt>
                <c:pt idx="769">
                  <c:v>0</c:v>
                </c:pt>
                <c:pt idx="770">
                  <c:v>-0.23671559534283301</c:v>
                </c:pt>
                <c:pt idx="771">
                  <c:v>-0.21767939389479801</c:v>
                </c:pt>
                <c:pt idx="772">
                  <c:v>0</c:v>
                </c:pt>
                <c:pt idx="773">
                  <c:v>0</c:v>
                </c:pt>
                <c:pt idx="774">
                  <c:v>0</c:v>
                </c:pt>
                <c:pt idx="775">
                  <c:v>0</c:v>
                </c:pt>
                <c:pt idx="776">
                  <c:v>-0.116202201077319</c:v>
                </c:pt>
                <c:pt idx="777">
                  <c:v>-0.147036089290418</c:v>
                </c:pt>
                <c:pt idx="778">
                  <c:v>-0.11034459165808699</c:v>
                </c:pt>
                <c:pt idx="779">
                  <c:v>0</c:v>
                </c:pt>
                <c:pt idx="780">
                  <c:v>-1.2785007525462201E-2</c:v>
                </c:pt>
                <c:pt idx="781">
                  <c:v>-0.13000458257678699</c:v>
                </c:pt>
                <c:pt idx="782">
                  <c:v>-0.13000458257678699</c:v>
                </c:pt>
                <c:pt idx="783">
                  <c:v>0</c:v>
                </c:pt>
                <c:pt idx="784">
                  <c:v>0</c:v>
                </c:pt>
                <c:pt idx="785">
                  <c:v>-7.4276655808520706E-2</c:v>
                </c:pt>
                <c:pt idx="786">
                  <c:v>0</c:v>
                </c:pt>
                <c:pt idx="787">
                  <c:v>-0.128041041564494</c:v>
                </c:pt>
                <c:pt idx="788">
                  <c:v>0</c:v>
                </c:pt>
                <c:pt idx="789">
                  <c:v>0</c:v>
                </c:pt>
                <c:pt idx="790">
                  <c:v>-4.6273251583750501E-2</c:v>
                </c:pt>
                <c:pt idx="791">
                  <c:v>0</c:v>
                </c:pt>
                <c:pt idx="792">
                  <c:v>-0.20075061779470199</c:v>
                </c:pt>
                <c:pt idx="793">
                  <c:v>0</c:v>
                </c:pt>
                <c:pt idx="794">
                  <c:v>0</c:v>
                </c:pt>
                <c:pt idx="795">
                  <c:v>-7.0620729265356993E-2</c:v>
                </c:pt>
                <c:pt idx="796">
                  <c:v>-0.10391433689858</c:v>
                </c:pt>
                <c:pt idx="797">
                  <c:v>0</c:v>
                </c:pt>
                <c:pt idx="798">
                  <c:v>0</c:v>
                </c:pt>
                <c:pt idx="799">
                  <c:v>0</c:v>
                </c:pt>
                <c:pt idx="800">
                  <c:v>-2.9514054778353001E-2</c:v>
                </c:pt>
                <c:pt idx="801">
                  <c:v>-0.14540471685619799</c:v>
                </c:pt>
                <c:pt idx="802">
                  <c:v>-2.4916846671267701E-2</c:v>
                </c:pt>
                <c:pt idx="803">
                  <c:v>0</c:v>
                </c:pt>
                <c:pt idx="804">
                  <c:v>-1.9125787723868401E-2</c:v>
                </c:pt>
                <c:pt idx="805">
                  <c:v>-5.1332566213278599E-2</c:v>
                </c:pt>
                <c:pt idx="806">
                  <c:v>-1.5688937642178501E-2</c:v>
                </c:pt>
                <c:pt idx="807">
                  <c:v>-4.5931390165202202E-2</c:v>
                </c:pt>
                <c:pt idx="808">
                  <c:v>-0.16695368915754399</c:v>
                </c:pt>
                <c:pt idx="809">
                  <c:v>-0.16695368915754399</c:v>
                </c:pt>
                <c:pt idx="810">
                  <c:v>-2.2787322657572901E-2</c:v>
                </c:pt>
                <c:pt idx="811">
                  <c:v>-1.69407161248596E-2</c:v>
                </c:pt>
                <c:pt idx="812">
                  <c:v>0</c:v>
                </c:pt>
                <c:pt idx="813">
                  <c:v>0</c:v>
                </c:pt>
                <c:pt idx="814">
                  <c:v>0</c:v>
                </c:pt>
                <c:pt idx="815">
                  <c:v>0</c:v>
                </c:pt>
                <c:pt idx="816">
                  <c:v>0</c:v>
                </c:pt>
                <c:pt idx="817">
                  <c:v>-1.50455608039169E-3</c:v>
                </c:pt>
                <c:pt idx="818">
                  <c:v>0</c:v>
                </c:pt>
                <c:pt idx="819">
                  <c:v>0</c:v>
                </c:pt>
                <c:pt idx="820">
                  <c:v>-0.14941351310828199</c:v>
                </c:pt>
                <c:pt idx="821">
                  <c:v>-9.6282242018183598E-2</c:v>
                </c:pt>
                <c:pt idx="822">
                  <c:v>-4.88543806316694E-2</c:v>
                </c:pt>
                <c:pt idx="823">
                  <c:v>-2.40287714422651E-2</c:v>
                </c:pt>
                <c:pt idx="824">
                  <c:v>-2.3810995043708701E-2</c:v>
                </c:pt>
                <c:pt idx="825">
                  <c:v>0</c:v>
                </c:pt>
                <c:pt idx="826">
                  <c:v>-0.168953289001393</c:v>
                </c:pt>
                <c:pt idx="827">
                  <c:v>0</c:v>
                </c:pt>
                <c:pt idx="828">
                  <c:v>-6.9610488543659393E-2</c:v>
                </c:pt>
                <c:pt idx="829">
                  <c:v>-2.3387689981128898E-3</c:v>
                </c:pt>
                <c:pt idx="830">
                  <c:v>-0.17603656002504101</c:v>
                </c:pt>
                <c:pt idx="831">
                  <c:v>0</c:v>
                </c:pt>
                <c:pt idx="832">
                  <c:v>-0.23297965129439599</c:v>
                </c:pt>
                <c:pt idx="833">
                  <c:v>-4.8009787567837499E-4</c:v>
                </c:pt>
                <c:pt idx="834">
                  <c:v>-8.9036457026754501E-2</c:v>
                </c:pt>
                <c:pt idx="835">
                  <c:v>-2.8682133943312399E-2</c:v>
                </c:pt>
                <c:pt idx="836">
                  <c:v>-2.43762474549186E-2</c:v>
                </c:pt>
                <c:pt idx="837">
                  <c:v>-0.113519053754865</c:v>
                </c:pt>
                <c:pt idx="838">
                  <c:v>-0.15087840741681099</c:v>
                </c:pt>
                <c:pt idx="839">
                  <c:v>-0.188843257035225</c:v>
                </c:pt>
                <c:pt idx="840">
                  <c:v>-1.3951462389719499E-2</c:v>
                </c:pt>
                <c:pt idx="841">
                  <c:v>-7.1573500320155595E-2</c:v>
                </c:pt>
                <c:pt idx="842">
                  <c:v>-0.1230330902154</c:v>
                </c:pt>
                <c:pt idx="843">
                  <c:v>-1.9186591505323299E-3</c:v>
                </c:pt>
                <c:pt idx="844">
                  <c:v>0</c:v>
                </c:pt>
                <c:pt idx="845">
                  <c:v>-0.135341851429951</c:v>
                </c:pt>
                <c:pt idx="846">
                  <c:v>-0.301556468104762</c:v>
                </c:pt>
                <c:pt idx="847">
                  <c:v>-0.221467013620016</c:v>
                </c:pt>
                <c:pt idx="848">
                  <c:v>-0.14455206369745899</c:v>
                </c:pt>
                <c:pt idx="849">
                  <c:v>0</c:v>
                </c:pt>
                <c:pt idx="850">
                  <c:v>0</c:v>
                </c:pt>
                <c:pt idx="851">
                  <c:v>-9.3500433698575094E-2</c:v>
                </c:pt>
                <c:pt idx="852">
                  <c:v>-6.6808959354862196E-2</c:v>
                </c:pt>
                <c:pt idx="853">
                  <c:v>-2.53178557268347E-2</c:v>
                </c:pt>
                <c:pt idx="854">
                  <c:v>-0.14084551871933401</c:v>
                </c:pt>
                <c:pt idx="855">
                  <c:v>-8.9902399309024807E-3</c:v>
                </c:pt>
                <c:pt idx="856">
                  <c:v>-0.115299830971098</c:v>
                </c:pt>
                <c:pt idx="857">
                  <c:v>-7.0285710608928895E-2</c:v>
                </c:pt>
                <c:pt idx="858">
                  <c:v>-3.2510451035703901E-2</c:v>
                </c:pt>
                <c:pt idx="859">
                  <c:v>0</c:v>
                </c:pt>
                <c:pt idx="860">
                  <c:v>-0.13540199410678599</c:v>
                </c:pt>
                <c:pt idx="861">
                  <c:v>-9.2434335107366594E-2</c:v>
                </c:pt>
                <c:pt idx="862">
                  <c:v>-0.17978145000188001</c:v>
                </c:pt>
                <c:pt idx="863">
                  <c:v>-0.245207428845576</c:v>
                </c:pt>
                <c:pt idx="864">
                  <c:v>0</c:v>
                </c:pt>
                <c:pt idx="865">
                  <c:v>-7.5782593555184297E-2</c:v>
                </c:pt>
                <c:pt idx="866">
                  <c:v>-0.32454318741236998</c:v>
                </c:pt>
                <c:pt idx="867">
                  <c:v>-5.44322187704953E-3</c:v>
                </c:pt>
                <c:pt idx="868">
                  <c:v>0</c:v>
                </c:pt>
                <c:pt idx="869">
                  <c:v>-0.15366387312764701</c:v>
                </c:pt>
                <c:pt idx="870">
                  <c:v>-6.3254489867270502E-2</c:v>
                </c:pt>
                <c:pt idx="871">
                  <c:v>-0.18825684054120601</c:v>
                </c:pt>
                <c:pt idx="872">
                  <c:v>-8.8732144081263897E-2</c:v>
                </c:pt>
                <c:pt idx="873">
                  <c:v>-0.24995056934322701</c:v>
                </c:pt>
                <c:pt idx="874">
                  <c:v>-0.24995056934322701</c:v>
                </c:pt>
                <c:pt idx="875">
                  <c:v>-9.7430224217647202E-2</c:v>
                </c:pt>
                <c:pt idx="876">
                  <c:v>-4.1099029956403799E-2</c:v>
                </c:pt>
                <c:pt idx="877">
                  <c:v>-0.111307339136759</c:v>
                </c:pt>
                <c:pt idx="878">
                  <c:v>0</c:v>
                </c:pt>
                <c:pt idx="879">
                  <c:v>-0.29321176539138799</c:v>
                </c:pt>
                <c:pt idx="880">
                  <c:v>-0.126474981420759</c:v>
                </c:pt>
                <c:pt idx="881">
                  <c:v>-0.21120385886212201</c:v>
                </c:pt>
                <c:pt idx="882">
                  <c:v>-0.10613739598130301</c:v>
                </c:pt>
                <c:pt idx="883">
                  <c:v>-9.3216511710028302E-2</c:v>
                </c:pt>
                <c:pt idx="884">
                  <c:v>-4.15954704904394E-2</c:v>
                </c:pt>
                <c:pt idx="885">
                  <c:v>-1.9640566684266E-2</c:v>
                </c:pt>
                <c:pt idx="886">
                  <c:v>-2.19864700897585E-2</c:v>
                </c:pt>
                <c:pt idx="887">
                  <c:v>-3.3089531826571497E-2</c:v>
                </c:pt>
                <c:pt idx="888">
                  <c:v>-8.6049612553501506E-2</c:v>
                </c:pt>
                <c:pt idx="889">
                  <c:v>-0.15428787056606499</c:v>
                </c:pt>
                <c:pt idx="890">
                  <c:v>-8.0203427976590205E-2</c:v>
                </c:pt>
                <c:pt idx="891">
                  <c:v>-5.3089052229139899E-2</c:v>
                </c:pt>
                <c:pt idx="892">
                  <c:v>-0.131274481547767</c:v>
                </c:pt>
                <c:pt idx="893">
                  <c:v>-4.2084872950657E-2</c:v>
                </c:pt>
                <c:pt idx="894">
                  <c:v>-1.09454737400849E-2</c:v>
                </c:pt>
                <c:pt idx="895">
                  <c:v>-0.22805879801185799</c:v>
                </c:pt>
                <c:pt idx="896">
                  <c:v>-2.6089804350660901E-2</c:v>
                </c:pt>
                <c:pt idx="897">
                  <c:v>-0.131023593370831</c:v>
                </c:pt>
                <c:pt idx="898">
                  <c:v>-9.7277288917221705E-2</c:v>
                </c:pt>
                <c:pt idx="899">
                  <c:v>-6.82677791732864E-2</c:v>
                </c:pt>
                <c:pt idx="900">
                  <c:v>-8.4248868445176997E-2</c:v>
                </c:pt>
                <c:pt idx="901">
                  <c:v>-8.6750849339650493E-2</c:v>
                </c:pt>
                <c:pt idx="902">
                  <c:v>-0.101050847989217</c:v>
                </c:pt>
                <c:pt idx="903">
                  <c:v>-0.14353791152062401</c:v>
                </c:pt>
                <c:pt idx="904">
                  <c:v>-0.118695893018486</c:v>
                </c:pt>
                <c:pt idx="905">
                  <c:v>-0.21784067439520799</c:v>
                </c:pt>
                <c:pt idx="906">
                  <c:v>-0.12685565472655799</c:v>
                </c:pt>
                <c:pt idx="907">
                  <c:v>-0.1250949576148</c:v>
                </c:pt>
                <c:pt idx="908">
                  <c:v>-0.125060592269395</c:v>
                </c:pt>
                <c:pt idx="909">
                  <c:v>-0.126895947201593</c:v>
                </c:pt>
                <c:pt idx="910">
                  <c:v>-7.2313137390383697E-2</c:v>
                </c:pt>
                <c:pt idx="911">
                  <c:v>-0.23964851139613</c:v>
                </c:pt>
                <c:pt idx="912">
                  <c:v>-7.0106778628713604E-2</c:v>
                </c:pt>
                <c:pt idx="913">
                  <c:v>-7.1248249346414605E-2</c:v>
                </c:pt>
                <c:pt idx="914">
                  <c:v>-4.7783327942694603E-2</c:v>
                </c:pt>
                <c:pt idx="915">
                  <c:v>-1.6984002958361701E-2</c:v>
                </c:pt>
                <c:pt idx="916">
                  <c:v>-1.5672750172358502E-2</c:v>
                </c:pt>
                <c:pt idx="917">
                  <c:v>-7.8841083271665294E-2</c:v>
                </c:pt>
                <c:pt idx="918">
                  <c:v>-1.34715431603128E-2</c:v>
                </c:pt>
                <c:pt idx="919">
                  <c:v>-0.22839460443746101</c:v>
                </c:pt>
                <c:pt idx="920">
                  <c:v>-3.4589502143693301E-2</c:v>
                </c:pt>
                <c:pt idx="921">
                  <c:v>-0.15552140979569901</c:v>
                </c:pt>
                <c:pt idx="922">
                  <c:v>-6.1727483805609697E-2</c:v>
                </c:pt>
                <c:pt idx="923">
                  <c:v>-7.8285697655881503E-2</c:v>
                </c:pt>
                <c:pt idx="924">
                  <c:v>-0.20562573187496999</c:v>
                </c:pt>
                <c:pt idx="925">
                  <c:v>-7.3102011003568904E-2</c:v>
                </c:pt>
                <c:pt idx="926">
                  <c:v>-7.2785407732567101E-2</c:v>
                </c:pt>
                <c:pt idx="927">
                  <c:v>-6.0802063352938897E-2</c:v>
                </c:pt>
                <c:pt idx="928">
                  <c:v>-5.3876426290031303E-2</c:v>
                </c:pt>
                <c:pt idx="929">
                  <c:v>-6.1714147400338697E-2</c:v>
                </c:pt>
                <c:pt idx="930">
                  <c:v>-6.9125461397120405E-2</c:v>
                </c:pt>
                <c:pt idx="931">
                  <c:v>-0.10638831754405401</c:v>
                </c:pt>
                <c:pt idx="932">
                  <c:v>-0.106131568556461</c:v>
                </c:pt>
                <c:pt idx="933">
                  <c:v>-0.14594885737556201</c:v>
                </c:pt>
                <c:pt idx="934">
                  <c:v>-0.13066081065270099</c:v>
                </c:pt>
                <c:pt idx="935">
                  <c:v>-0.12236068265981399</c:v>
                </c:pt>
                <c:pt idx="936">
                  <c:v>-0.12330223427402399</c:v>
                </c:pt>
                <c:pt idx="937">
                  <c:v>-0.123057501338207</c:v>
                </c:pt>
                <c:pt idx="938">
                  <c:v>-0.109724194734625</c:v>
                </c:pt>
                <c:pt idx="939">
                  <c:v>-9.8299771435252398E-2</c:v>
                </c:pt>
                <c:pt idx="940">
                  <c:v>-9.8408005312424898E-2</c:v>
                </c:pt>
                <c:pt idx="941">
                  <c:v>-9.8560672970358407E-2</c:v>
                </c:pt>
                <c:pt idx="942">
                  <c:v>-0.11754709432319101</c:v>
                </c:pt>
                <c:pt idx="943">
                  <c:v>-0.11703200959106699</c:v>
                </c:pt>
                <c:pt idx="944">
                  <c:v>-0.116111059882388</c:v>
                </c:pt>
                <c:pt idx="945">
                  <c:v>-0.12087092354988099</c:v>
                </c:pt>
                <c:pt idx="946">
                  <c:v>-0.111323435994742</c:v>
                </c:pt>
                <c:pt idx="947">
                  <c:v>-0.12354528984374299</c:v>
                </c:pt>
                <c:pt idx="948">
                  <c:v>-0.12113118421911601</c:v>
                </c:pt>
                <c:pt idx="949">
                  <c:v>-0.136039559385528</c:v>
                </c:pt>
                <c:pt idx="950">
                  <c:v>-0.13335593855255701</c:v>
                </c:pt>
                <c:pt idx="951">
                  <c:v>-0.152260473990703</c:v>
                </c:pt>
                <c:pt idx="952">
                  <c:v>-0.145997936838894</c:v>
                </c:pt>
                <c:pt idx="953">
                  <c:v>-0.146373392526044</c:v>
                </c:pt>
                <c:pt idx="954">
                  <c:v>-0.15082080591711999</c:v>
                </c:pt>
                <c:pt idx="955">
                  <c:v>-0.15172342275403899</c:v>
                </c:pt>
                <c:pt idx="956">
                  <c:v>-0.16682490215978299</c:v>
                </c:pt>
                <c:pt idx="957">
                  <c:v>-0.18249303711729301</c:v>
                </c:pt>
                <c:pt idx="958">
                  <c:v>-0.18350201212651199</c:v>
                </c:pt>
                <c:pt idx="959">
                  <c:v>-0.185215854821661</c:v>
                </c:pt>
                <c:pt idx="960">
                  <c:v>-0.16424803964656301</c:v>
                </c:pt>
                <c:pt idx="961">
                  <c:v>-0.16173347484841499</c:v>
                </c:pt>
                <c:pt idx="962">
                  <c:v>-0.162042212997177</c:v>
                </c:pt>
                <c:pt idx="963">
                  <c:v>-0.16059818768728801</c:v>
                </c:pt>
                <c:pt idx="964">
                  <c:v>-0.16015160764737901</c:v>
                </c:pt>
                <c:pt idx="965">
                  <c:v>-0.16115422699763499</c:v>
                </c:pt>
                <c:pt idx="966">
                  <c:v>-0.16258506740075099</c:v>
                </c:pt>
                <c:pt idx="967">
                  <c:v>-0.17006033096727599</c:v>
                </c:pt>
                <c:pt idx="968">
                  <c:v>-0.185274135389907</c:v>
                </c:pt>
                <c:pt idx="969">
                  <c:v>-0.16565679546478099</c:v>
                </c:pt>
                <c:pt idx="970">
                  <c:v>-0.220521660167873</c:v>
                </c:pt>
                <c:pt idx="971">
                  <c:v>-0.23381092470194401</c:v>
                </c:pt>
                <c:pt idx="972">
                  <c:v>-0.23159881302581001</c:v>
                </c:pt>
                <c:pt idx="973">
                  <c:v>-0.23090906547050799</c:v>
                </c:pt>
                <c:pt idx="974">
                  <c:v>-0.23325919009941701</c:v>
                </c:pt>
                <c:pt idx="975">
                  <c:v>-0.23681064554942899</c:v>
                </c:pt>
                <c:pt idx="976">
                  <c:v>-0.209413578442113</c:v>
                </c:pt>
                <c:pt idx="977">
                  <c:v>-0.190573320603797</c:v>
                </c:pt>
                <c:pt idx="978">
                  <c:v>-0.18137448715535601</c:v>
                </c:pt>
                <c:pt idx="979">
                  <c:v>-0.166799240700687</c:v>
                </c:pt>
                <c:pt idx="980">
                  <c:v>-0.15347818556453499</c:v>
                </c:pt>
                <c:pt idx="981">
                  <c:v>-0.15250256959869599</c:v>
                </c:pt>
                <c:pt idx="982">
                  <c:v>-0.122877710046772</c:v>
                </c:pt>
                <c:pt idx="983">
                  <c:v>-9.0054322496785702E-2</c:v>
                </c:pt>
                <c:pt idx="984">
                  <c:v>-6.2932079662103499E-2</c:v>
                </c:pt>
                <c:pt idx="985">
                  <c:v>-0.15540105955167799</c:v>
                </c:pt>
                <c:pt idx="986">
                  <c:v>-0.20198848135043601</c:v>
                </c:pt>
                <c:pt idx="987">
                  <c:v>-0.114801888079968</c:v>
                </c:pt>
                <c:pt idx="988">
                  <c:v>-0.12178976647786</c:v>
                </c:pt>
                <c:pt idx="989">
                  <c:v>-0.13407026799411301</c:v>
                </c:pt>
                <c:pt idx="990">
                  <c:v>-0.16615203634228101</c:v>
                </c:pt>
                <c:pt idx="991">
                  <c:v>-0.171447521703946</c:v>
                </c:pt>
                <c:pt idx="992">
                  <c:v>-0.214315535609817</c:v>
                </c:pt>
                <c:pt idx="993">
                  <c:v>-0.164601727226727</c:v>
                </c:pt>
                <c:pt idx="994">
                  <c:v>-0.20755463186751499</c:v>
                </c:pt>
                <c:pt idx="995">
                  <c:v>-0.20337166358309799</c:v>
                </c:pt>
                <c:pt idx="996">
                  <c:v>-0.20743457678836699</c:v>
                </c:pt>
                <c:pt idx="997">
                  <c:v>-0.20343314455022199</c:v>
                </c:pt>
                <c:pt idx="998">
                  <c:v>-0.19307794251242</c:v>
                </c:pt>
                <c:pt idx="999">
                  <c:v>-0.19193936597018799</c:v>
                </c:pt>
                <c:pt idx="1000">
                  <c:v>-0.181200737790395</c:v>
                </c:pt>
                <c:pt idx="1001">
                  <c:v>-0.18292558704012399</c:v>
                </c:pt>
                <c:pt idx="1002">
                  <c:v>-0.15156028277185399</c:v>
                </c:pt>
                <c:pt idx="1003">
                  <c:v>-0.156099941975721</c:v>
                </c:pt>
                <c:pt idx="1004">
                  <c:v>-0.15253912281456</c:v>
                </c:pt>
                <c:pt idx="1005">
                  <c:v>-0.16108054452301099</c:v>
                </c:pt>
                <c:pt idx="1006">
                  <c:v>-0.16122387647625699</c:v>
                </c:pt>
                <c:pt idx="1007">
                  <c:v>-0.15981892830615199</c:v>
                </c:pt>
                <c:pt idx="1008">
                  <c:v>-0.169371744082735</c:v>
                </c:pt>
                <c:pt idx="1009">
                  <c:v>-0.169786937654609</c:v>
                </c:pt>
                <c:pt idx="1010">
                  <c:v>-0.154001089162075</c:v>
                </c:pt>
                <c:pt idx="1011">
                  <c:v>-0.18719854805820799</c:v>
                </c:pt>
                <c:pt idx="1012">
                  <c:v>-0.177477350183356</c:v>
                </c:pt>
                <c:pt idx="1013">
                  <c:v>-0.1757390077564</c:v>
                </c:pt>
                <c:pt idx="1014">
                  <c:v>-0.16647417469009401</c:v>
                </c:pt>
                <c:pt idx="1015">
                  <c:v>-0.18090595026529399</c:v>
                </c:pt>
                <c:pt idx="1016">
                  <c:v>-0.22039432292581701</c:v>
                </c:pt>
                <c:pt idx="1017">
                  <c:v>-0.232253048736763</c:v>
                </c:pt>
                <c:pt idx="1018">
                  <c:v>-0.21781271861021601</c:v>
                </c:pt>
                <c:pt idx="1019">
                  <c:v>-0.25368413010784302</c:v>
                </c:pt>
                <c:pt idx="1020">
                  <c:v>-0.24870591324826699</c:v>
                </c:pt>
                <c:pt idx="1021">
                  <c:v>-0.22899588978233701</c:v>
                </c:pt>
                <c:pt idx="1022">
                  <c:v>-0.22071532003172001</c:v>
                </c:pt>
                <c:pt idx="1023">
                  <c:v>-0.22090881968166201</c:v>
                </c:pt>
                <c:pt idx="1024">
                  <c:v>-0.22105665872810701</c:v>
                </c:pt>
                <c:pt idx="1025">
                  <c:v>-0.21999597533818799</c:v>
                </c:pt>
                <c:pt idx="1026">
                  <c:v>-0.228236299391398</c:v>
                </c:pt>
                <c:pt idx="1027">
                  <c:v>-0.220522651006863</c:v>
                </c:pt>
                <c:pt idx="1028">
                  <c:v>-0.219318779340093</c:v>
                </c:pt>
                <c:pt idx="1029">
                  <c:v>-0.21891141627121199</c:v>
                </c:pt>
                <c:pt idx="1030">
                  <c:v>-0.207190469564588</c:v>
                </c:pt>
                <c:pt idx="1031">
                  <c:v>-0.20194490943124099</c:v>
                </c:pt>
                <c:pt idx="1032">
                  <c:v>-0.185320857604547</c:v>
                </c:pt>
                <c:pt idx="1033">
                  <c:v>-0.16768463470822001</c:v>
                </c:pt>
                <c:pt idx="1034">
                  <c:v>-0.154484086070067</c:v>
                </c:pt>
                <c:pt idx="1035">
                  <c:v>-0.10886012443908</c:v>
                </c:pt>
                <c:pt idx="1036">
                  <c:v>-0.10580049264364599</c:v>
                </c:pt>
                <c:pt idx="1037">
                  <c:v>-0.10724767578609699</c:v>
                </c:pt>
                <c:pt idx="1038">
                  <c:v>-0.10724767578609699</c:v>
                </c:pt>
                <c:pt idx="1039">
                  <c:v>-0.10560649719717501</c:v>
                </c:pt>
                <c:pt idx="1040">
                  <c:v>-0.105531817272193</c:v>
                </c:pt>
                <c:pt idx="1041">
                  <c:v>-0.106520120543043</c:v>
                </c:pt>
                <c:pt idx="1042">
                  <c:v>-0.105224077346956</c:v>
                </c:pt>
                <c:pt idx="1043">
                  <c:v>-0.105224077346956</c:v>
                </c:pt>
                <c:pt idx="1044">
                  <c:v>-0.10775944307265201</c:v>
                </c:pt>
                <c:pt idx="1045">
                  <c:v>-0.151532579265483</c:v>
                </c:pt>
                <c:pt idx="1046">
                  <c:v>-0.16407419100958601</c:v>
                </c:pt>
                <c:pt idx="1047">
                  <c:v>-0.15602958805287101</c:v>
                </c:pt>
                <c:pt idx="1048">
                  <c:v>-0.16608004523502001</c:v>
                </c:pt>
                <c:pt idx="1049">
                  <c:v>-0.13568930635110199</c:v>
                </c:pt>
                <c:pt idx="1050">
                  <c:v>-0.134151970480649</c:v>
                </c:pt>
                <c:pt idx="1051">
                  <c:v>-0.13443345483768501</c:v>
                </c:pt>
                <c:pt idx="1052">
                  <c:v>-0.13451537262939001</c:v>
                </c:pt>
                <c:pt idx="1053">
                  <c:v>-9.1028119613930106E-2</c:v>
                </c:pt>
                <c:pt idx="1054">
                  <c:v>-8.9525397288670094E-2</c:v>
                </c:pt>
                <c:pt idx="1055">
                  <c:v>-9.5716190505322304E-2</c:v>
                </c:pt>
                <c:pt idx="1056">
                  <c:v>-7.3801644775960906E-2</c:v>
                </c:pt>
                <c:pt idx="1057">
                  <c:v>-7.3579429312777195E-2</c:v>
                </c:pt>
                <c:pt idx="1058">
                  <c:v>-4.9645856134011998E-2</c:v>
                </c:pt>
                <c:pt idx="1059">
                  <c:v>-6.30580885914339E-2</c:v>
                </c:pt>
                <c:pt idx="1060">
                  <c:v>-6.7390745349829098E-2</c:v>
                </c:pt>
                <c:pt idx="1061">
                  <c:v>-6.4481962109005905E-2</c:v>
                </c:pt>
                <c:pt idx="1062">
                  <c:v>-5.11367595943528E-2</c:v>
                </c:pt>
                <c:pt idx="1063">
                  <c:v>-5.3951714890242003E-2</c:v>
                </c:pt>
                <c:pt idx="1064">
                  <c:v>-8.1291253108911499E-2</c:v>
                </c:pt>
                <c:pt idx="1065">
                  <c:v>-8.2125679454434705E-2</c:v>
                </c:pt>
                <c:pt idx="1066">
                  <c:v>-5.0192342702235403E-2</c:v>
                </c:pt>
                <c:pt idx="1067">
                  <c:v>-4.8059750074038197E-2</c:v>
                </c:pt>
                <c:pt idx="1068">
                  <c:v>-4.7624954914597298E-2</c:v>
                </c:pt>
                <c:pt idx="1069">
                  <c:v>-5.6802303636200903E-2</c:v>
                </c:pt>
                <c:pt idx="1070">
                  <c:v>-8.4367153864350397E-2</c:v>
                </c:pt>
                <c:pt idx="1071">
                  <c:v>-5.7475311408296099E-2</c:v>
                </c:pt>
                <c:pt idx="1072">
                  <c:v>-7.9100690406421106E-2</c:v>
                </c:pt>
                <c:pt idx="1073">
                  <c:v>-8.3098884345486304E-2</c:v>
                </c:pt>
                <c:pt idx="1074">
                  <c:v>-7.9781947243092302E-2</c:v>
                </c:pt>
                <c:pt idx="1075">
                  <c:v>-8.4938069001679606E-2</c:v>
                </c:pt>
                <c:pt idx="1076">
                  <c:v>-8.44768069473813E-2</c:v>
                </c:pt>
                <c:pt idx="1077">
                  <c:v>-8.4416857636565701E-2</c:v>
                </c:pt>
                <c:pt idx="1078">
                  <c:v>-0.14003250578033499</c:v>
                </c:pt>
                <c:pt idx="1079">
                  <c:v>-8.0714664155125806E-2</c:v>
                </c:pt>
                <c:pt idx="1080">
                  <c:v>-7.4922599157726893E-2</c:v>
                </c:pt>
                <c:pt idx="1081">
                  <c:v>-6.9731287965676902E-2</c:v>
                </c:pt>
                <c:pt idx="1082">
                  <c:v>-6.41989897678132E-2</c:v>
                </c:pt>
                <c:pt idx="1083">
                  <c:v>-6.5472054126260906E-2</c:v>
                </c:pt>
                <c:pt idx="1084">
                  <c:v>-6.4939282634045206E-2</c:v>
                </c:pt>
                <c:pt idx="1085">
                  <c:v>-0.106401273746502</c:v>
                </c:pt>
                <c:pt idx="1086">
                  <c:v>-7.8438461652110505E-2</c:v>
                </c:pt>
                <c:pt idx="1087">
                  <c:v>-8.3086256680616796E-2</c:v>
                </c:pt>
                <c:pt idx="1088">
                  <c:v>-7.1109105838628797E-2</c:v>
                </c:pt>
                <c:pt idx="1089">
                  <c:v>-6.5641233145610101E-2</c:v>
                </c:pt>
                <c:pt idx="1090">
                  <c:v>-5.15398730768441E-2</c:v>
                </c:pt>
                <c:pt idx="1091">
                  <c:v>-3.9664298787844603E-2</c:v>
                </c:pt>
                <c:pt idx="1092">
                  <c:v>-3.96306484530023E-2</c:v>
                </c:pt>
                <c:pt idx="1093">
                  <c:v>-3.9357633300641702E-2</c:v>
                </c:pt>
                <c:pt idx="1094">
                  <c:v>-3.9421175375951502E-2</c:v>
                </c:pt>
                <c:pt idx="1095">
                  <c:v>-3.8947788588882801E-2</c:v>
                </c:pt>
                <c:pt idx="1096">
                  <c:v>-1.9296626306950702E-2</c:v>
                </c:pt>
                <c:pt idx="1097">
                  <c:v>-1.37636409735647E-2</c:v>
                </c:pt>
                <c:pt idx="1098">
                  <c:v>-1.8020337558798599E-2</c:v>
                </c:pt>
                <c:pt idx="1099">
                  <c:v>-1.07269026405155E-2</c:v>
                </c:pt>
                <c:pt idx="1100">
                  <c:v>-1.3915313020891801E-2</c:v>
                </c:pt>
                <c:pt idx="1101">
                  <c:v>-1.39215881635771E-2</c:v>
                </c:pt>
                <c:pt idx="1102">
                  <c:v>-1.94055944666904E-2</c:v>
                </c:pt>
                <c:pt idx="1103">
                  <c:v>-4.3510731476098803E-2</c:v>
                </c:pt>
                <c:pt idx="1104">
                  <c:v>-7.4246370204124501E-2</c:v>
                </c:pt>
                <c:pt idx="1105">
                  <c:v>-5.5567646735781198E-2</c:v>
                </c:pt>
                <c:pt idx="1106">
                  <c:v>-4.7433191698062503E-2</c:v>
                </c:pt>
                <c:pt idx="1107">
                  <c:v>-4.6768663238398803E-2</c:v>
                </c:pt>
                <c:pt idx="1108">
                  <c:v>-4.6768663238398803E-2</c:v>
                </c:pt>
                <c:pt idx="1109">
                  <c:v>-4.4359547886988503E-2</c:v>
                </c:pt>
                <c:pt idx="1110">
                  <c:v>-3.9810621797988499E-2</c:v>
                </c:pt>
                <c:pt idx="1111">
                  <c:v>-2.3042927604464501E-2</c:v>
                </c:pt>
                <c:pt idx="1112">
                  <c:v>-2.9948634583377601E-2</c:v>
                </c:pt>
                <c:pt idx="1113">
                  <c:v>-2.76318669740684E-2</c:v>
                </c:pt>
                <c:pt idx="1114">
                  <c:v>-2.5458176377070901E-2</c:v>
                </c:pt>
                <c:pt idx="1115">
                  <c:v>-1.8309641639580699E-2</c:v>
                </c:pt>
                <c:pt idx="1116">
                  <c:v>0</c:v>
                </c:pt>
                <c:pt idx="1117">
                  <c:v>0</c:v>
                </c:pt>
                <c:pt idx="1118">
                  <c:v>-2.9895319320029702E-3</c:v>
                </c:pt>
                <c:pt idx="1119">
                  <c:v>0</c:v>
                </c:pt>
                <c:pt idx="1120">
                  <c:v>-2.0778651662015001E-2</c:v>
                </c:pt>
                <c:pt idx="1121">
                  <c:v>-5.9690133776904696E-3</c:v>
                </c:pt>
                <c:pt idx="1122">
                  <c:v>-9.0673563522076697E-3</c:v>
                </c:pt>
                <c:pt idx="1123">
                  <c:v>-4.8629585700219E-3</c:v>
                </c:pt>
                <c:pt idx="1124">
                  <c:v>-1.41269329482662E-2</c:v>
                </c:pt>
                <c:pt idx="1125">
                  <c:v>-1.2193298905808999E-3</c:v>
                </c:pt>
                <c:pt idx="1126">
                  <c:v>-4.1338316666190297E-2</c:v>
                </c:pt>
                <c:pt idx="1127">
                  <c:v>-6.8777908341774302E-2</c:v>
                </c:pt>
                <c:pt idx="1128">
                  <c:v>0</c:v>
                </c:pt>
                <c:pt idx="1129">
                  <c:v>-5.5675117536394501E-2</c:v>
                </c:pt>
                <c:pt idx="1130">
                  <c:v>0</c:v>
                </c:pt>
                <c:pt idx="1131">
                  <c:v>0</c:v>
                </c:pt>
                <c:pt idx="1132">
                  <c:v>0</c:v>
                </c:pt>
                <c:pt idx="1133">
                  <c:v>0</c:v>
                </c:pt>
                <c:pt idx="1134">
                  <c:v>0</c:v>
                </c:pt>
                <c:pt idx="1135">
                  <c:v>-2.2776468616219998E-3</c:v>
                </c:pt>
                <c:pt idx="1136">
                  <c:v>-0.18423183737253701</c:v>
                </c:pt>
                <c:pt idx="1137">
                  <c:v>0</c:v>
                </c:pt>
                <c:pt idx="1138">
                  <c:v>0</c:v>
                </c:pt>
                <c:pt idx="1139">
                  <c:v>-5.4121289856174599E-2</c:v>
                </c:pt>
                <c:pt idx="1140">
                  <c:v>0</c:v>
                </c:pt>
                <c:pt idx="1141">
                  <c:v>0</c:v>
                </c:pt>
                <c:pt idx="1142">
                  <c:v>0</c:v>
                </c:pt>
                <c:pt idx="1143">
                  <c:v>-0.23652364196655501</c:v>
                </c:pt>
                <c:pt idx="1144">
                  <c:v>0</c:v>
                </c:pt>
                <c:pt idx="1145">
                  <c:v>-3.1574265101933903E-2</c:v>
                </c:pt>
                <c:pt idx="1146">
                  <c:v>-0.160989524391774</c:v>
                </c:pt>
                <c:pt idx="1147">
                  <c:v>-0.228225703902945</c:v>
                </c:pt>
                <c:pt idx="1148">
                  <c:v>0</c:v>
                </c:pt>
                <c:pt idx="1149">
                  <c:v>0</c:v>
                </c:pt>
                <c:pt idx="1150">
                  <c:v>0</c:v>
                </c:pt>
                <c:pt idx="1151">
                  <c:v>-0.44740420084406501</c:v>
                </c:pt>
                <c:pt idx="1152">
                  <c:v>0</c:v>
                </c:pt>
                <c:pt idx="1153">
                  <c:v>0</c:v>
                </c:pt>
                <c:pt idx="1154">
                  <c:v>0</c:v>
                </c:pt>
                <c:pt idx="1155">
                  <c:v>0</c:v>
                </c:pt>
                <c:pt idx="1156">
                  <c:v>0</c:v>
                </c:pt>
                <c:pt idx="1157">
                  <c:v>-4.31014496434943E-2</c:v>
                </c:pt>
                <c:pt idx="1158">
                  <c:v>0</c:v>
                </c:pt>
                <c:pt idx="1159">
                  <c:v>0</c:v>
                </c:pt>
                <c:pt idx="1160">
                  <c:v>-0.14656132478046899</c:v>
                </c:pt>
                <c:pt idx="1161">
                  <c:v>0</c:v>
                </c:pt>
                <c:pt idx="1162">
                  <c:v>0</c:v>
                </c:pt>
                <c:pt idx="1163">
                  <c:v>-0.102533359149606</c:v>
                </c:pt>
                <c:pt idx="1164">
                  <c:v>0</c:v>
                </c:pt>
                <c:pt idx="1165">
                  <c:v>0</c:v>
                </c:pt>
                <c:pt idx="1166">
                  <c:v>0</c:v>
                </c:pt>
                <c:pt idx="1167">
                  <c:v>0</c:v>
                </c:pt>
                <c:pt idx="1168">
                  <c:v>-0.16634743567643501</c:v>
                </c:pt>
                <c:pt idx="1169">
                  <c:v>0</c:v>
                </c:pt>
                <c:pt idx="1170">
                  <c:v>0</c:v>
                </c:pt>
                <c:pt idx="1171">
                  <c:v>-5.3319807313704096E-3</c:v>
                </c:pt>
                <c:pt idx="1172">
                  <c:v>-4.5143682279137197E-2</c:v>
                </c:pt>
                <c:pt idx="1173">
                  <c:v>-1.6382968692282202E-2</c:v>
                </c:pt>
                <c:pt idx="1174">
                  <c:v>-1.6382968692282202E-2</c:v>
                </c:pt>
                <c:pt idx="1175">
                  <c:v>-3.7049902959836199E-2</c:v>
                </c:pt>
                <c:pt idx="1176">
                  <c:v>-1.81686937522983E-2</c:v>
                </c:pt>
                <c:pt idx="1177">
                  <c:v>-1.0662107361489301E-2</c:v>
                </c:pt>
                <c:pt idx="1178">
                  <c:v>-1.1644412885594001E-2</c:v>
                </c:pt>
                <c:pt idx="1179">
                  <c:v>-1.67506342269438E-3</c:v>
                </c:pt>
                <c:pt idx="1180">
                  <c:v>-0.189215557922883</c:v>
                </c:pt>
                <c:pt idx="1181">
                  <c:v>0</c:v>
                </c:pt>
                <c:pt idx="1182">
                  <c:v>-6.2198968974337299E-2</c:v>
                </c:pt>
                <c:pt idx="1183">
                  <c:v>0</c:v>
                </c:pt>
                <c:pt idx="1184">
                  <c:v>0</c:v>
                </c:pt>
                <c:pt idx="1185">
                  <c:v>0</c:v>
                </c:pt>
                <c:pt idx="1186">
                  <c:v>0</c:v>
                </c:pt>
                <c:pt idx="1187">
                  <c:v>-4.6896703861769702E-2</c:v>
                </c:pt>
                <c:pt idx="1188">
                  <c:v>0</c:v>
                </c:pt>
                <c:pt idx="1189">
                  <c:v>-1.2463797150287399E-3</c:v>
                </c:pt>
                <c:pt idx="1190">
                  <c:v>0</c:v>
                </c:pt>
                <c:pt idx="1191">
                  <c:v>0</c:v>
                </c:pt>
                <c:pt idx="1192">
                  <c:v>0</c:v>
                </c:pt>
                <c:pt idx="1193">
                  <c:v>0</c:v>
                </c:pt>
                <c:pt idx="1194">
                  <c:v>0</c:v>
                </c:pt>
                <c:pt idx="1195">
                  <c:v>-1.54639753791719E-2</c:v>
                </c:pt>
                <c:pt idx="1196">
                  <c:v>-1.23653148284308E-2</c:v>
                </c:pt>
                <c:pt idx="1197">
                  <c:v>-1.5845616472690699E-2</c:v>
                </c:pt>
                <c:pt idx="1198">
                  <c:v>-4.0065091005785598E-2</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-1.16840516371381E-2</c:v>
                </c:pt>
                <c:pt idx="1234">
                  <c:v>0</c:v>
                </c:pt>
                <c:pt idx="1235">
                  <c:v>0</c:v>
                </c:pt>
                <c:pt idx="1236">
                  <c:v>0</c:v>
                </c:pt>
                <c:pt idx="1237">
                  <c:v>0</c:v>
                </c:pt>
                <c:pt idx="1238">
                  <c:v>0</c:v>
                </c:pt>
                <c:pt idx="1239">
                  <c:v>0</c:v>
                </c:pt>
                <c:pt idx="1240">
                  <c:v>-3.4514826425721498E-2</c:v>
                </c:pt>
                <c:pt idx="1241">
                  <c:v>0</c:v>
                </c:pt>
                <c:pt idx="1242">
                  <c:v>0</c:v>
                </c:pt>
                <c:pt idx="1243">
                  <c:v>0</c:v>
                </c:pt>
                <c:pt idx="1244">
                  <c:v>0</c:v>
                </c:pt>
                <c:pt idx="1245">
                  <c:v>0</c:v>
                </c:pt>
                <c:pt idx="1246">
                  <c:v>0</c:v>
                </c:pt>
                <c:pt idx="1247">
                  <c:v>-1.9057013510135199E-2</c:v>
                </c:pt>
                <c:pt idx="1248">
                  <c:v>-4.7447595700836898E-2</c:v>
                </c:pt>
                <c:pt idx="1249">
                  <c:v>-2.8216002889422099E-2</c:v>
                </c:pt>
                <c:pt idx="1250">
                  <c:v>-1.3769149636869E-2</c:v>
                </c:pt>
                <c:pt idx="1251">
                  <c:v>-6.5191689531658006E-2</c:v>
                </c:pt>
                <c:pt idx="1252">
                  <c:v>0</c:v>
                </c:pt>
                <c:pt idx="1253">
                  <c:v>0</c:v>
                </c:pt>
                <c:pt idx="1254">
                  <c:v>0</c:v>
                </c:pt>
                <c:pt idx="1255">
                  <c:v>0</c:v>
                </c:pt>
                <c:pt idx="1256">
                  <c:v>0</c:v>
                </c:pt>
                <c:pt idx="1257">
                  <c:v>-4.1874700285749701E-3</c:v>
                </c:pt>
                <c:pt idx="1258">
                  <c:v>-1.2556330580043599E-2</c:v>
                </c:pt>
                <c:pt idx="1259">
                  <c:v>-1.2525093414976001E-2</c:v>
                </c:pt>
                <c:pt idx="1260">
                  <c:v>0</c:v>
                </c:pt>
                <c:pt idx="1261">
                  <c:v>-5.5324790906488503E-3</c:v>
                </c:pt>
                <c:pt idx="1262">
                  <c:v>-2.0738354213644301E-2</c:v>
                </c:pt>
                <c:pt idx="1263">
                  <c:v>0</c:v>
                </c:pt>
                <c:pt idx="1264">
                  <c:v>-5.2794765377349798E-2</c:v>
                </c:pt>
                <c:pt idx="1265">
                  <c:v>-3.7112616859739399E-2</c:v>
                </c:pt>
                <c:pt idx="1266">
                  <c:v>-2.1813472224208801E-2</c:v>
                </c:pt>
                <c:pt idx="1267">
                  <c:v>-8.6506598061014302E-3</c:v>
                </c:pt>
                <c:pt idx="1268">
                  <c:v>-3.9218484808501597E-2</c:v>
                </c:pt>
                <c:pt idx="1269">
                  <c:v>-3.3010555189427401E-2</c:v>
                </c:pt>
                <c:pt idx="1270">
                  <c:v>-1.9563807069928101E-2</c:v>
                </c:pt>
                <c:pt idx="1271">
                  <c:v>-4.0931581103625402E-2</c:v>
                </c:pt>
                <c:pt idx="1272">
                  <c:v>-5.65602870365364E-2</c:v>
                </c:pt>
                <c:pt idx="1273">
                  <c:v>-5.3631074124121103E-2</c:v>
                </c:pt>
                <c:pt idx="1274">
                  <c:v>-6.5895796861879505E-2</c:v>
                </c:pt>
                <c:pt idx="1275">
                  <c:v>-6.9269620428931103E-2</c:v>
                </c:pt>
                <c:pt idx="1276">
                  <c:v>-9.4276612017609507E-2</c:v>
                </c:pt>
                <c:pt idx="1277">
                  <c:v>-7.1518430667438196E-2</c:v>
                </c:pt>
                <c:pt idx="1278">
                  <c:v>-6.2693515317420706E-2</c:v>
                </c:pt>
                <c:pt idx="1279">
                  <c:v>-9.6279288264930304E-2</c:v>
                </c:pt>
                <c:pt idx="1280">
                  <c:v>-0.118954226922239</c:v>
                </c:pt>
                <c:pt idx="1281">
                  <c:v>-0.23169467466082599</c:v>
                </c:pt>
                <c:pt idx="1282">
                  <c:v>-0.15877757984773599</c:v>
                </c:pt>
                <c:pt idx="1283">
                  <c:v>-0.15235745896316</c:v>
                </c:pt>
                <c:pt idx="1284">
                  <c:v>-0.15428288092317799</c:v>
                </c:pt>
                <c:pt idx="1285">
                  <c:v>-0.21528491148097101</c:v>
                </c:pt>
                <c:pt idx="1286">
                  <c:v>-0.21496516838396301</c:v>
                </c:pt>
                <c:pt idx="1287">
                  <c:v>-0.21496516838396301</c:v>
                </c:pt>
                <c:pt idx="1288">
                  <c:v>-0.27271491242623902</c:v>
                </c:pt>
                <c:pt idx="1289">
                  <c:v>-0.27059869273353598</c:v>
                </c:pt>
                <c:pt idx="1290">
                  <c:v>-0.30397386946197702</c:v>
                </c:pt>
                <c:pt idx="1291">
                  <c:v>-0.30843467503761002</c:v>
                </c:pt>
                <c:pt idx="1292">
                  <c:v>-0.39081962545321303</c:v>
                </c:pt>
                <c:pt idx="1293">
                  <c:v>-0.39417320367604602</c:v>
                </c:pt>
                <c:pt idx="1294">
                  <c:v>-0.29812470664694501</c:v>
                </c:pt>
                <c:pt idx="1295">
                  <c:v>-0.43899962857717101</c:v>
                </c:pt>
                <c:pt idx="1296">
                  <c:v>-0.46419244945743399</c:v>
                </c:pt>
                <c:pt idx="1297">
                  <c:v>-0.46419244945743399</c:v>
                </c:pt>
                <c:pt idx="1298">
                  <c:v>-0.48024121989986102</c:v>
                </c:pt>
                <c:pt idx="1299">
                  <c:v>-0.41795112229912701</c:v>
                </c:pt>
                <c:pt idx="1300">
                  <c:v>-0.40672077902822401</c:v>
                </c:pt>
                <c:pt idx="1301">
                  <c:v>-0.40672077902822401</c:v>
                </c:pt>
                <c:pt idx="1302">
                  <c:v>-0.40672077902822401</c:v>
                </c:pt>
                <c:pt idx="1303">
                  <c:v>-0.42518061629350801</c:v>
                </c:pt>
                <c:pt idx="1304">
                  <c:v>-0.37822110721167301</c:v>
                </c:pt>
                <c:pt idx="1305">
                  <c:v>-0.42803017178559</c:v>
                </c:pt>
                <c:pt idx="1306">
                  <c:v>-0.38915336270990097</c:v>
                </c:pt>
                <c:pt idx="1307">
                  <c:v>-0.17013052571647599</c:v>
                </c:pt>
                <c:pt idx="1308">
                  <c:v>-0.17144087678046899</c:v>
                </c:pt>
                <c:pt idx="1309">
                  <c:v>-0.16274221800879099</c:v>
                </c:pt>
                <c:pt idx="1310">
                  <c:v>-0.22414310135804699</c:v>
                </c:pt>
                <c:pt idx="1311">
                  <c:v>-0.217784003774877</c:v>
                </c:pt>
                <c:pt idx="1312">
                  <c:v>-0.30882500043796601</c:v>
                </c:pt>
                <c:pt idx="1313">
                  <c:v>-0.34349224772168202</c:v>
                </c:pt>
                <c:pt idx="1314">
                  <c:v>-0.34332390784552203</c:v>
                </c:pt>
                <c:pt idx="1315">
                  <c:v>-0.24503942152205799</c:v>
                </c:pt>
                <c:pt idx="1316">
                  <c:v>-0.23943997559923999</c:v>
                </c:pt>
                <c:pt idx="1317">
                  <c:v>-0.19274294695899599</c:v>
                </c:pt>
                <c:pt idx="1318">
                  <c:v>-0.18123195481127199</c:v>
                </c:pt>
                <c:pt idx="1319">
                  <c:v>-0.15389402351072801</c:v>
                </c:pt>
                <c:pt idx="1320">
                  <c:v>-0.168165849518921</c:v>
                </c:pt>
                <c:pt idx="1321">
                  <c:v>-0.104674120753753</c:v>
                </c:pt>
                <c:pt idx="1322">
                  <c:v>-7.5500752064426094E-2</c:v>
                </c:pt>
                <c:pt idx="1323">
                  <c:v>-5.4198695700291698E-2</c:v>
                </c:pt>
                <c:pt idx="1324">
                  <c:v>-7.5294642371547205E-2</c:v>
                </c:pt>
                <c:pt idx="1325">
                  <c:v>-5.3059205790781397E-2</c:v>
                </c:pt>
                <c:pt idx="1326">
                  <c:v>-0.105588002189875</c:v>
                </c:pt>
                <c:pt idx="1327">
                  <c:v>-0.13209793580236601</c:v>
                </c:pt>
                <c:pt idx="1328">
                  <c:v>-0.192159460505679</c:v>
                </c:pt>
                <c:pt idx="1329">
                  <c:v>-0.200742630529156</c:v>
                </c:pt>
                <c:pt idx="1330">
                  <c:v>-0.20624163664856501</c:v>
                </c:pt>
                <c:pt idx="1331">
                  <c:v>-0.22493881032426499</c:v>
                </c:pt>
                <c:pt idx="1332">
                  <c:v>-0.20785086260577201</c:v>
                </c:pt>
                <c:pt idx="1333">
                  <c:v>-0.20757150594359799</c:v>
                </c:pt>
                <c:pt idx="1334">
                  <c:v>-0.21134140747510499</c:v>
                </c:pt>
                <c:pt idx="1335">
                  <c:v>-0.25272914515749301</c:v>
                </c:pt>
                <c:pt idx="1336">
                  <c:v>-0.23776322162137101</c:v>
                </c:pt>
                <c:pt idx="1337">
                  <c:v>-0.20596198957789899</c:v>
                </c:pt>
                <c:pt idx="1338">
                  <c:v>-0.20596198957789899</c:v>
                </c:pt>
                <c:pt idx="1339">
                  <c:v>-0.176053414571372</c:v>
                </c:pt>
                <c:pt idx="1340">
                  <c:v>-0.15818236015495499</c:v>
                </c:pt>
                <c:pt idx="1341">
                  <c:v>-0.14033813874596701</c:v>
                </c:pt>
                <c:pt idx="1342">
                  <c:v>-0.17034126141626901</c:v>
                </c:pt>
                <c:pt idx="1343">
                  <c:v>-0.45038016442918899</c:v>
                </c:pt>
                <c:pt idx="1344">
                  <c:v>-0.33546625221844101</c:v>
                </c:pt>
                <c:pt idx="1345">
                  <c:v>-0.27039520726515498</c:v>
                </c:pt>
                <c:pt idx="1346">
                  <c:v>-0.24073927479632701</c:v>
                </c:pt>
                <c:pt idx="1347">
                  <c:v>-0.26007713245118802</c:v>
                </c:pt>
                <c:pt idx="1348">
                  <c:v>-0.280258941338283</c:v>
                </c:pt>
                <c:pt idx="1349">
                  <c:v>-0.29354258418206702</c:v>
                </c:pt>
                <c:pt idx="1350">
                  <c:v>-0.30009401403677999</c:v>
                </c:pt>
                <c:pt idx="1351">
                  <c:v>-0.274192901315221</c:v>
                </c:pt>
                <c:pt idx="1352">
                  <c:v>-0.274192901315221</c:v>
                </c:pt>
                <c:pt idx="1353">
                  <c:v>-0.264493590427956</c:v>
                </c:pt>
                <c:pt idx="1354">
                  <c:v>-0.22886220369967</c:v>
                </c:pt>
                <c:pt idx="1355">
                  <c:v>-0.215763666115867</c:v>
                </c:pt>
                <c:pt idx="1356">
                  <c:v>-0.200994427389068</c:v>
                </c:pt>
                <c:pt idx="1357">
                  <c:v>-0.16953710256569601</c:v>
                </c:pt>
                <c:pt idx="1358">
                  <c:v>-0.113751254371212</c:v>
                </c:pt>
                <c:pt idx="1359">
                  <c:v>-0.11214131469214</c:v>
                </c:pt>
                <c:pt idx="1360">
                  <c:v>-8.8166869245959303E-2</c:v>
                </c:pt>
                <c:pt idx="1361">
                  <c:v>-4.8548921764872799E-2</c:v>
                </c:pt>
                <c:pt idx="1362">
                  <c:v>-5.3581103870095202E-2</c:v>
                </c:pt>
                <c:pt idx="1363">
                  <c:v>-0.14152577906820099</c:v>
                </c:pt>
                <c:pt idx="1364">
                  <c:v>-0.23138600092664899</c:v>
                </c:pt>
                <c:pt idx="1365">
                  <c:v>-0.32564780649146402</c:v>
                </c:pt>
                <c:pt idx="1366">
                  <c:v>-0.19497132105800899</c:v>
                </c:pt>
                <c:pt idx="1367">
                  <c:v>-0.19096046953363</c:v>
                </c:pt>
                <c:pt idx="1368">
                  <c:v>-0.155071428214901</c:v>
                </c:pt>
                <c:pt idx="1369">
                  <c:v>-0.123727969209775</c:v>
                </c:pt>
                <c:pt idx="1370">
                  <c:v>-0.116972496816466</c:v>
                </c:pt>
                <c:pt idx="1371">
                  <c:v>-0.11654878780892899</c:v>
                </c:pt>
                <c:pt idx="1372">
                  <c:v>-0.131342028602281</c:v>
                </c:pt>
                <c:pt idx="1373">
                  <c:v>-0.13632608353202999</c:v>
                </c:pt>
                <c:pt idx="1374">
                  <c:v>-0.12006984911226901</c:v>
                </c:pt>
                <c:pt idx="1375">
                  <c:v>-8.3205600665982996E-2</c:v>
                </c:pt>
                <c:pt idx="1376">
                  <c:v>-7.0610429282213505E-2</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-3.7710927903423699E-3</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-5.0312651839475697E-2</c:v>
                </c:pt>
                <c:pt idx="1562">
                  <c:v>-4.3074730505994002E-2</c:v>
                </c:pt>
                <c:pt idx="1563">
                  <c:v>-4.6979577720833603E-2</c:v>
                </c:pt>
                <c:pt idx="1564">
                  <c:v>-2.4770686531888401E-2</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-5.8045765452230304E-4</c:v>
                </c:pt>
                <c:pt idx="2858">
                  <c:v>-2.6126447227239401E-3</c:v>
                </c:pt>
                <c:pt idx="2859">
                  <c:v>-4.9043402745107198E-3</c:v>
                </c:pt>
                <c:pt idx="2860">
                  <c:v>-1.59295982652644E-2</c:v>
                </c:pt>
                <c:pt idx="2861">
                  <c:v>-2.47165748658368E-2</c:v>
                </c:pt>
                <c:pt idx="2862">
                  <c:v>-1.3500512238166401E-2</c:v>
                </c:pt>
                <c:pt idx="2863">
                  <c:v>-1.27649347035108E-2</c:v>
                </c:pt>
                <c:pt idx="2864">
                  <c:v>-1.27649347035108E-2</c:v>
                </c:pt>
                <c:pt idx="2865">
                  <c:v>-4.24178638925458E-3</c:v>
                </c:pt>
                <c:pt idx="2866">
                  <c:v>-7.0181403342478898E-3</c:v>
                </c:pt>
                <c:pt idx="2867">
                  <c:v>0</c:v>
                </c:pt>
                <c:pt idx="2868">
                  <c:v>0</c:v>
                </c:pt>
                <c:pt idx="2869">
                  <c:v>0</c:v>
                </c:pt>
                <c:pt idx="2870">
                  <c:v>-2.0152904718089902E-3</c:v>
                </c:pt>
                <c:pt idx="2871">
                  <c:v>-6.71098800905054E-3</c:v>
                </c:pt>
                <c:pt idx="2872">
                  <c:v>-1.76511893353797E-3</c:v>
                </c:pt>
                <c:pt idx="2873">
                  <c:v>0</c:v>
                </c:pt>
                <c:pt idx="2874">
                  <c:v>0</c:v>
                </c:pt>
                <c:pt idx="2875">
                  <c:v>0</c:v>
                </c:pt>
                <c:pt idx="2876">
                  <c:v>0</c:v>
                </c:pt>
                <c:pt idx="2877">
                  <c:v>-3.0182239893019301E-4</c:v>
                </c:pt>
                <c:pt idx="2878">
                  <c:v>0</c:v>
                </c:pt>
                <c:pt idx="2879">
                  <c:v>0</c:v>
                </c:pt>
                <c:pt idx="2880">
                  <c:v>-6.0618368118196403E-3</c:v>
                </c:pt>
                <c:pt idx="2881">
                  <c:v>-6.0618368118196403E-3</c:v>
                </c:pt>
                <c:pt idx="2882">
                  <c:v>-2.6918060251651999E-3</c:v>
                </c:pt>
                <c:pt idx="2883">
                  <c:v>-9.9445534739761102E-3</c:v>
                </c:pt>
                <c:pt idx="2884">
                  <c:v>-9.1961896279613604E-3</c:v>
                </c:pt>
                <c:pt idx="2885">
                  <c:v>-1.40251562785527E-2</c:v>
                </c:pt>
                <c:pt idx="2886">
                  <c:v>-1.10270500231187E-2</c:v>
                </c:pt>
                <c:pt idx="2887">
                  <c:v>-1.42054383491902E-2</c:v>
                </c:pt>
                <c:pt idx="2888">
                  <c:v>-1.42054383491902E-2</c:v>
                </c:pt>
                <c:pt idx="2889">
                  <c:v>-1.42054383491902E-2</c:v>
                </c:pt>
                <c:pt idx="2890">
                  <c:v>-1.48858549786401E-2</c:v>
                </c:pt>
                <c:pt idx="2891">
                  <c:v>-1.8293751958954298E-2</c:v>
                </c:pt>
                <c:pt idx="2892">
                  <c:v>-1.8547543055232499E-2</c:v>
                </c:pt>
                <c:pt idx="2893">
                  <c:v>-2.13658161404638E-2</c:v>
                </c:pt>
                <c:pt idx="2894">
                  <c:v>-2.91914694296674E-2</c:v>
                </c:pt>
                <c:pt idx="2895">
                  <c:v>-2.5310763812293802E-2</c:v>
                </c:pt>
                <c:pt idx="2896">
                  <c:v>-2.3567766991050499E-2</c:v>
                </c:pt>
                <c:pt idx="2897">
                  <c:v>-2.6145845216378499E-2</c:v>
                </c:pt>
                <c:pt idx="2898">
                  <c:v>-3.1644642821770902E-2</c:v>
                </c:pt>
                <c:pt idx="2899">
                  <c:v>-3.1261146249583302E-2</c:v>
                </c:pt>
                <c:pt idx="2900">
                  <c:v>-3.7619476237214997E-2</c:v>
                </c:pt>
                <c:pt idx="2901">
                  <c:v>-4.1038651555267702E-2</c:v>
                </c:pt>
                <c:pt idx="2902">
                  <c:v>-4.6898292391065001E-2</c:v>
                </c:pt>
                <c:pt idx="2903">
                  <c:v>-5.4875071061653E-2</c:v>
                </c:pt>
                <c:pt idx="2904">
                  <c:v>-5.3287094487178999E-2</c:v>
                </c:pt>
                <c:pt idx="2905">
                  <c:v>-4.5490482088563898E-2</c:v>
                </c:pt>
                <c:pt idx="2906">
                  <c:v>-4.45549357802561E-2</c:v>
                </c:pt>
                <c:pt idx="2907">
                  <c:v>-4.07225774724835E-2</c:v>
                </c:pt>
                <c:pt idx="2908">
                  <c:v>-3.5998923126437599E-2</c:v>
                </c:pt>
                <c:pt idx="2909">
                  <c:v>-3.0399945236303801E-2</c:v>
                </c:pt>
                <c:pt idx="2910">
                  <c:v>-2.87276728812789E-2</c:v>
                </c:pt>
                <c:pt idx="2911">
                  <c:v>-2.87276728812789E-2</c:v>
                </c:pt>
                <c:pt idx="2912">
                  <c:v>-2.50251317303056E-2</c:v>
                </c:pt>
                <c:pt idx="2913">
                  <c:v>-2.10240063396562E-2</c:v>
                </c:pt>
                <c:pt idx="2914">
                  <c:v>-2.4547821257864401E-2</c:v>
                </c:pt>
                <c:pt idx="2915">
                  <c:v>-2.6155356840318701E-2</c:v>
                </c:pt>
                <c:pt idx="2916">
                  <c:v>-1.90506887609103E-2</c:v>
                </c:pt>
                <c:pt idx="2917">
                  <c:v>-1.7581796981950702E-2</c:v>
                </c:pt>
                <c:pt idx="2918">
                  <c:v>-9.4268995534046301E-3</c:v>
                </c:pt>
                <c:pt idx="2919">
                  <c:v>-1.8213532053656299E-2</c:v>
                </c:pt>
                <c:pt idx="2920">
                  <c:v>-1.82738721842137E-2</c:v>
                </c:pt>
                <c:pt idx="2921">
                  <c:v>-1.54366055550785E-2</c:v>
                </c:pt>
                <c:pt idx="2922">
                  <c:v>-2.4036189618161299E-2</c:v>
                </c:pt>
                <c:pt idx="2923">
                  <c:v>-2.6445277768785101E-2</c:v>
                </c:pt>
                <c:pt idx="2924">
                  <c:v>-3.39065091663735E-2</c:v>
                </c:pt>
                <c:pt idx="2925">
                  <c:v>-4.1059321230675003E-2</c:v>
                </c:pt>
                <c:pt idx="2926">
                  <c:v>-3.34373833140338E-2</c:v>
                </c:pt>
                <c:pt idx="2927">
                  <c:v>0</c:v>
                </c:pt>
                <c:pt idx="2928">
                  <c:v>-4.3589567136395599E-2</c:v>
                </c:pt>
                <c:pt idx="2929">
                  <c:v>-6.7634520856841407E-2</c:v>
                </c:pt>
                <c:pt idx="2930">
                  <c:v>-4.5452948794464501E-2</c:v>
                </c:pt>
                <c:pt idx="2931">
                  <c:v>-4.0038459282000297E-2</c:v>
                </c:pt>
                <c:pt idx="2932">
                  <c:v>-3.4238409104492197E-2</c:v>
                </c:pt>
                <c:pt idx="2933">
                  <c:v>-3.8017999054927198E-2</c:v>
                </c:pt>
                <c:pt idx="2934">
                  <c:v>-4.8876344781191502E-2</c:v>
                </c:pt>
                <c:pt idx="2935">
                  <c:v>-4.1590032979526799E-2</c:v>
                </c:pt>
                <c:pt idx="2936">
                  <c:v>-3.6364146099209599E-2</c:v>
                </c:pt>
                <c:pt idx="2937">
                  <c:v>-2.2966534789186199E-2</c:v>
                </c:pt>
                <c:pt idx="2938">
                  <c:v>-2.4228431199320201E-2</c:v>
                </c:pt>
                <c:pt idx="2939">
                  <c:v>-3.25731354847816E-2</c:v>
                </c:pt>
                <c:pt idx="2940">
                  <c:v>-2.6662343801053302E-2</c:v>
                </c:pt>
                <c:pt idx="2941">
                  <c:v>-3.3859025407517201E-2</c:v>
                </c:pt>
                <c:pt idx="2942">
                  <c:v>-3.9173280181820501E-2</c:v>
                </c:pt>
                <c:pt idx="2943">
                  <c:v>-3.2736542545955802E-2</c:v>
                </c:pt>
                <c:pt idx="2944">
                  <c:v>-3.6348484644941101E-2</c:v>
                </c:pt>
                <c:pt idx="2945">
                  <c:v>-3.3866622904537402E-2</c:v>
                </c:pt>
                <c:pt idx="2946">
                  <c:v>-2.3190220278182301E-2</c:v>
                </c:pt>
                <c:pt idx="2947">
                  <c:v>-4.1513477971855402E-2</c:v>
                </c:pt>
                <c:pt idx="2948">
                  <c:v>-3.5618887747123497E-2</c:v>
                </c:pt>
                <c:pt idx="2949">
                  <c:v>-3.7676032452027101E-2</c:v>
                </c:pt>
                <c:pt idx="2950">
                  <c:v>-4.0009648974514103E-2</c:v>
                </c:pt>
                <c:pt idx="2951">
                  <c:v>-3.7796915477357501E-2</c:v>
                </c:pt>
                <c:pt idx="2952">
                  <c:v>-3.5074142971496303E-2</c:v>
                </c:pt>
                <c:pt idx="2953">
                  <c:v>-3.7619996595345997E-2</c:v>
                </c:pt>
                <c:pt idx="2954">
                  <c:v>-3.7619996595345997E-2</c:v>
                </c:pt>
                <c:pt idx="2955">
                  <c:v>-3.0217828838020301E-2</c:v>
                </c:pt>
                <c:pt idx="2956">
                  <c:v>-3.0217828838020301E-2</c:v>
                </c:pt>
                <c:pt idx="2957">
                  <c:v>-4.4244898421420903E-2</c:v>
                </c:pt>
                <c:pt idx="2958">
                  <c:v>-4.4244898421420903E-2</c:v>
                </c:pt>
                <c:pt idx="2959">
                  <c:v>-2.81567333983756E-2</c:v>
                </c:pt>
                <c:pt idx="2960">
                  <c:v>-2.81567333983756E-2</c:v>
                </c:pt>
                <c:pt idx="2961">
                  <c:v>-3.0261159322307499E-2</c:v>
                </c:pt>
                <c:pt idx="2962">
                  <c:v>-3.5095276824057602E-2</c:v>
                </c:pt>
                <c:pt idx="2963">
                  <c:v>-4.0412279880471802E-2</c:v>
                </c:pt>
                <c:pt idx="2964">
                  <c:v>-4.1889053663572297E-2</c:v>
                </c:pt>
                <c:pt idx="2965">
                  <c:v>-4.54943510817147E-2</c:v>
                </c:pt>
                <c:pt idx="2966">
                  <c:v>-4.0822548185211298E-2</c:v>
                </c:pt>
                <c:pt idx="2967">
                  <c:v>-3.6973704892944603E-2</c:v>
                </c:pt>
                <c:pt idx="2968">
                  <c:v>-1.9133686010966901E-2</c:v>
                </c:pt>
                <c:pt idx="2969">
                  <c:v>-4.5069217043932797E-2</c:v>
                </c:pt>
                <c:pt idx="2970">
                  <c:v>-5.7871495456434198E-2</c:v>
                </c:pt>
                <c:pt idx="2971">
                  <c:v>-4.8516727269348997E-2</c:v>
                </c:pt>
                <c:pt idx="2972">
                  <c:v>-5.2867912797162499E-2</c:v>
                </c:pt>
                <c:pt idx="2973">
                  <c:v>-3.1683464759945899E-2</c:v>
                </c:pt>
                <c:pt idx="2974">
                  <c:v>-4.5963642838954301E-2</c:v>
                </c:pt>
                <c:pt idx="2975">
                  <c:v>-4.31883538104572E-2</c:v>
                </c:pt>
                <c:pt idx="2976">
                  <c:v>-4.5582922283488397E-2</c:v>
                </c:pt>
                <c:pt idx="2977">
                  <c:v>-4.7702246583008798E-2</c:v>
                </c:pt>
                <c:pt idx="2978">
                  <c:v>-5.3830877068264199E-2</c:v>
                </c:pt>
                <c:pt idx="2979">
                  <c:v>-5.5358320608082198E-2</c:v>
                </c:pt>
                <c:pt idx="2980">
                  <c:v>-5.5358320608082198E-2</c:v>
                </c:pt>
                <c:pt idx="2981">
                  <c:v>-5.4208558682130398E-2</c:v>
                </c:pt>
                <c:pt idx="2982">
                  <c:v>-2.65113572541456E-2</c:v>
                </c:pt>
                <c:pt idx="2983">
                  <c:v>-4.6812570936124398E-2</c:v>
                </c:pt>
                <c:pt idx="2984">
                  <c:v>-5.2194501069780803E-2</c:v>
                </c:pt>
                <c:pt idx="2985">
                  <c:v>-5.3709753758645798E-2</c:v>
                </c:pt>
                <c:pt idx="2986">
                  <c:v>-6.2812906683005904E-2</c:v>
                </c:pt>
                <c:pt idx="2987">
                  <c:v>-6.4510507897056105E-2</c:v>
                </c:pt>
                <c:pt idx="2988">
                  <c:v>-6.3610193139157098E-2</c:v>
                </c:pt>
                <c:pt idx="2989">
                  <c:v>-6.12962032747561E-2</c:v>
                </c:pt>
                <c:pt idx="2990">
                  <c:v>-6.7943746056195797E-2</c:v>
                </c:pt>
                <c:pt idx="2991">
                  <c:v>-4.3363068948201799E-2</c:v>
                </c:pt>
                <c:pt idx="2992">
                  <c:v>-6.0604078760923899E-2</c:v>
                </c:pt>
                <c:pt idx="2993">
                  <c:v>-0.108281381454831</c:v>
                </c:pt>
                <c:pt idx="2994">
                  <c:v>-6.8260089029115997E-2</c:v>
                </c:pt>
                <c:pt idx="2995">
                  <c:v>-7.1227262530041704E-2</c:v>
                </c:pt>
                <c:pt idx="2996">
                  <c:v>-5.8480302535436103E-2</c:v>
                </c:pt>
                <c:pt idx="2997">
                  <c:v>-5.9327196882903298E-2</c:v>
                </c:pt>
                <c:pt idx="2998">
                  <c:v>-5.8495910373118597E-2</c:v>
                </c:pt>
                <c:pt idx="2999">
                  <c:v>-5.5763503835687497E-2</c:v>
                </c:pt>
                <c:pt idx="3000">
                  <c:v>-5.2057102394092399E-2</c:v>
                </c:pt>
                <c:pt idx="3001">
                  <c:v>-5.6552721283846599E-2</c:v>
                </c:pt>
                <c:pt idx="3002">
                  <c:v>-5.2219136336823999E-2</c:v>
                </c:pt>
                <c:pt idx="3003">
                  <c:v>-5.4006879302405102E-2</c:v>
                </c:pt>
                <c:pt idx="3004">
                  <c:v>-4.9203889082347199E-2</c:v>
                </c:pt>
                <c:pt idx="3005">
                  <c:v>-4.9550226643079898E-2</c:v>
                </c:pt>
                <c:pt idx="3006">
                  <c:v>-5.0573005018037499E-2</c:v>
                </c:pt>
                <c:pt idx="3007">
                  <c:v>-5.0889831234699201E-2</c:v>
                </c:pt>
                <c:pt idx="3008">
                  <c:v>-5.9198525744560603E-2</c:v>
                </c:pt>
                <c:pt idx="3009">
                  <c:v>-5.81769169071953E-2</c:v>
                </c:pt>
                <c:pt idx="3010">
                  <c:v>-5.9459632007151299E-2</c:v>
                </c:pt>
                <c:pt idx="3011">
                  <c:v>-6.0264208674682497E-2</c:v>
                </c:pt>
                <c:pt idx="3012">
                  <c:v>-5.86499102011429E-2</c:v>
                </c:pt>
                <c:pt idx="3013">
                  <c:v>-5.6745681773260302E-2</c:v>
                </c:pt>
                <c:pt idx="3014">
                  <c:v>-5.8156647383832E-2</c:v>
                </c:pt>
                <c:pt idx="3015">
                  <c:v>-5.8248167802522503E-2</c:v>
                </c:pt>
                <c:pt idx="3016">
                  <c:v>-5.7084504931516303E-2</c:v>
                </c:pt>
                <c:pt idx="3017">
                  <c:v>-4.77150152315493E-2</c:v>
                </c:pt>
                <c:pt idx="3018">
                  <c:v>-4.4939301624992198E-2</c:v>
                </c:pt>
                <c:pt idx="3019">
                  <c:v>-4.5788102092452397E-2</c:v>
                </c:pt>
                <c:pt idx="3020">
                  <c:v>-4.2963336191929699E-2</c:v>
                </c:pt>
                <c:pt idx="3021">
                  <c:v>-4.1212647006916701E-2</c:v>
                </c:pt>
                <c:pt idx="3022">
                  <c:v>-3.6706769980388798E-2</c:v>
                </c:pt>
                <c:pt idx="3023">
                  <c:v>-3.9993851582184797E-2</c:v>
                </c:pt>
                <c:pt idx="3024">
                  <c:v>-4.4658123638840003E-2</c:v>
                </c:pt>
                <c:pt idx="3025">
                  <c:v>-4.29874006053758E-2</c:v>
                </c:pt>
                <c:pt idx="3026">
                  <c:v>-3.7239692645452301E-2</c:v>
                </c:pt>
                <c:pt idx="3027">
                  <c:v>-3.4563182048620897E-2</c:v>
                </c:pt>
                <c:pt idx="3028">
                  <c:v>-3.3102654096612297E-2</c:v>
                </c:pt>
                <c:pt idx="3029">
                  <c:v>-3.6449618617996497E-2</c:v>
                </c:pt>
                <c:pt idx="3030">
                  <c:v>-3.6449618617996497E-2</c:v>
                </c:pt>
                <c:pt idx="3031">
                  <c:v>-3.6155092011402698E-2</c:v>
                </c:pt>
                <c:pt idx="3032">
                  <c:v>-3.8457031492932801E-2</c:v>
                </c:pt>
                <c:pt idx="3033">
                  <c:v>-3.8220349200725298E-2</c:v>
                </c:pt>
                <c:pt idx="3034">
                  <c:v>-3.8362644139948797E-2</c:v>
                </c:pt>
                <c:pt idx="3035">
                  <c:v>-3.8889304610520099E-2</c:v>
                </c:pt>
                <c:pt idx="3036">
                  <c:v>-3.8652399659512303E-2</c:v>
                </c:pt>
                <c:pt idx="3037">
                  <c:v>-3.8245975664939598E-2</c:v>
                </c:pt>
                <c:pt idx="3038">
                  <c:v>-3.7258687946207097E-2</c:v>
                </c:pt>
                <c:pt idx="3039">
                  <c:v>-3.7258687946207097E-2</c:v>
                </c:pt>
                <c:pt idx="3040">
                  <c:v>-3.7241412145898899E-2</c:v>
                </c:pt>
                <c:pt idx="3041">
                  <c:v>-3.59196200999145E-2</c:v>
                </c:pt>
                <c:pt idx="3042">
                  <c:v>-3.1784432996040002E-2</c:v>
                </c:pt>
                <c:pt idx="3043">
                  <c:v>-3.6203413521220203E-2</c:v>
                </c:pt>
                <c:pt idx="3044">
                  <c:v>-3.0653804436981898E-2</c:v>
                </c:pt>
                <c:pt idx="3045">
                  <c:v>-2.90416148034865E-2</c:v>
                </c:pt>
                <c:pt idx="3046">
                  <c:v>-2.38416352526983E-2</c:v>
                </c:pt>
                <c:pt idx="3047">
                  <c:v>-2.3581076077283099E-2</c:v>
                </c:pt>
                <c:pt idx="3048">
                  <c:v>-2.1985590265260001E-2</c:v>
                </c:pt>
                <c:pt idx="3049">
                  <c:v>-2.34617378408798E-2</c:v>
                </c:pt>
                <c:pt idx="3050">
                  <c:v>-2.60285039750737E-2</c:v>
                </c:pt>
                <c:pt idx="3051">
                  <c:v>-3.4013311754496102E-2</c:v>
                </c:pt>
                <c:pt idx="3052">
                  <c:v>-2.8679829796895401E-2</c:v>
                </c:pt>
                <c:pt idx="3053">
                  <c:v>-2.6263390653143901E-2</c:v>
                </c:pt>
                <c:pt idx="3054">
                  <c:v>-3.08200511994801E-2</c:v>
                </c:pt>
                <c:pt idx="3055">
                  <c:v>-2.9701884824885501E-2</c:v>
                </c:pt>
                <c:pt idx="3056">
                  <c:v>-2.9988483094581402E-2</c:v>
                </c:pt>
                <c:pt idx="3057">
                  <c:v>-3.4209908047636302E-2</c:v>
                </c:pt>
                <c:pt idx="3058">
                  <c:v>-4.0203876871559102E-2</c:v>
                </c:pt>
                <c:pt idx="3059">
                  <c:v>-4.1626692229697802E-2</c:v>
                </c:pt>
                <c:pt idx="3060">
                  <c:v>-3.8676680499373998E-2</c:v>
                </c:pt>
                <c:pt idx="3061">
                  <c:v>-3.7353308922746097E-2</c:v>
                </c:pt>
                <c:pt idx="3062">
                  <c:v>-3.8053978798117803E-2</c:v>
                </c:pt>
                <c:pt idx="3063">
                  <c:v>-4.3003068991504703E-2</c:v>
                </c:pt>
                <c:pt idx="3064">
                  <c:v>-4.3003068991504703E-2</c:v>
                </c:pt>
                <c:pt idx="3065">
                  <c:v>-4.3003068991504703E-2</c:v>
                </c:pt>
                <c:pt idx="3066">
                  <c:v>-4.3003068991504703E-2</c:v>
                </c:pt>
                <c:pt idx="3067">
                  <c:v>-4.3003068991504703E-2</c:v>
                </c:pt>
                <c:pt idx="3068">
                  <c:v>-4.3003068991504703E-2</c:v>
                </c:pt>
                <c:pt idx="3069">
                  <c:v>-4.3003068991504703E-2</c:v>
                </c:pt>
                <c:pt idx="3070">
                  <c:v>-3.90518162673507E-2</c:v>
                </c:pt>
                <c:pt idx="3071">
                  <c:v>-3.6885494048501499E-2</c:v>
                </c:pt>
                <c:pt idx="3072">
                  <c:v>-4.0212767407524101E-2</c:v>
                </c:pt>
                <c:pt idx="3073">
                  <c:v>-4.2170519896586399E-2</c:v>
                </c:pt>
                <c:pt idx="3074">
                  <c:v>-4.1535195901477598E-2</c:v>
                </c:pt>
                <c:pt idx="3075">
                  <c:v>-3.9762373892740899E-2</c:v>
                </c:pt>
                <c:pt idx="3076">
                  <c:v>-4.08739236385951E-2</c:v>
                </c:pt>
                <c:pt idx="3077">
                  <c:v>-3.3198534836519203E-2</c:v>
                </c:pt>
                <c:pt idx="3078">
                  <c:v>-2.4077496877999299E-2</c:v>
                </c:pt>
                <c:pt idx="3079">
                  <c:v>-2.3536403139013399E-2</c:v>
                </c:pt>
                <c:pt idx="3080">
                  <c:v>-3.03676069828543E-2</c:v>
                </c:pt>
                <c:pt idx="3081">
                  <c:v>-2.7754877135957999E-2</c:v>
                </c:pt>
                <c:pt idx="3082">
                  <c:v>-3.0244143212810101E-2</c:v>
                </c:pt>
                <c:pt idx="3083">
                  <c:v>-2.66526992426473E-2</c:v>
                </c:pt>
                <c:pt idx="3084">
                  <c:v>-2.8476514952237499E-2</c:v>
                </c:pt>
                <c:pt idx="3085">
                  <c:v>-3.1981801324891299E-2</c:v>
                </c:pt>
                <c:pt idx="3086">
                  <c:v>-2.5059608823339199E-2</c:v>
                </c:pt>
                <c:pt idx="3087">
                  <c:v>-2.2851982796941901E-2</c:v>
                </c:pt>
                <c:pt idx="3088">
                  <c:v>-2.2343007132774699E-2</c:v>
                </c:pt>
                <c:pt idx="3089">
                  <c:v>-2.3353030843773201E-2</c:v>
                </c:pt>
                <c:pt idx="3090">
                  <c:v>-2.47243904714569E-2</c:v>
                </c:pt>
                <c:pt idx="3091">
                  <c:v>-2.5231512610532102E-2</c:v>
                </c:pt>
                <c:pt idx="3092">
                  <c:v>-2.5229788285071001E-2</c:v>
                </c:pt>
                <c:pt idx="3093">
                  <c:v>-2.5130631528675999E-2</c:v>
                </c:pt>
                <c:pt idx="3094">
                  <c:v>-2.42836235093499E-2</c:v>
                </c:pt>
                <c:pt idx="3095">
                  <c:v>-2.3223799820468901E-2</c:v>
                </c:pt>
                <c:pt idx="3096">
                  <c:v>-2.26079951536459E-2</c:v>
                </c:pt>
                <c:pt idx="3097">
                  <c:v>-2.27605730931612E-2</c:v>
                </c:pt>
                <c:pt idx="3098">
                  <c:v>-2.2916495730056E-2</c:v>
                </c:pt>
                <c:pt idx="3099">
                  <c:v>-2.3335317320199899E-2</c:v>
                </c:pt>
                <c:pt idx="3100">
                  <c:v>-2.37286396493991E-2</c:v>
                </c:pt>
                <c:pt idx="3101">
                  <c:v>-2.46091141731343E-2</c:v>
                </c:pt>
                <c:pt idx="3102">
                  <c:v>-2.4529080638832201E-2</c:v>
                </c:pt>
                <c:pt idx="3103">
                  <c:v>-3.0184686888047398E-2</c:v>
                </c:pt>
                <c:pt idx="3104">
                  <c:v>-3.5825002796301103E-2</c:v>
                </c:pt>
                <c:pt idx="3105">
                  <c:v>-3.2225724083112403E-2</c:v>
                </c:pt>
                <c:pt idx="3106">
                  <c:v>-2.9813258659420801E-2</c:v>
                </c:pt>
                <c:pt idx="3107">
                  <c:v>-3.20651915800578E-2</c:v>
                </c:pt>
                <c:pt idx="3108">
                  <c:v>-3.2245067063217198E-2</c:v>
                </c:pt>
                <c:pt idx="3109">
                  <c:v>-3.5943009590620301E-2</c:v>
                </c:pt>
                <c:pt idx="3110">
                  <c:v>-4.1166245206255198E-2</c:v>
                </c:pt>
                <c:pt idx="3111">
                  <c:v>-5.4993176217256599E-2</c:v>
                </c:pt>
                <c:pt idx="3112">
                  <c:v>-6.6522905807508206E-2</c:v>
                </c:pt>
                <c:pt idx="3113">
                  <c:v>-7.9645137451377093E-2</c:v>
                </c:pt>
                <c:pt idx="3114">
                  <c:v>-8.7082943360882695E-2</c:v>
                </c:pt>
                <c:pt idx="3115">
                  <c:v>-9.1717654208456498E-2</c:v>
                </c:pt>
                <c:pt idx="3116">
                  <c:v>-9.0601171776051703E-2</c:v>
                </c:pt>
                <c:pt idx="3117">
                  <c:v>-8.4432778538148803E-2</c:v>
                </c:pt>
                <c:pt idx="3118">
                  <c:v>-0.11084558015733301</c:v>
                </c:pt>
                <c:pt idx="3119">
                  <c:v>-0.108561638201324</c:v>
                </c:pt>
                <c:pt idx="3120">
                  <c:v>-8.0331409401166801E-2</c:v>
                </c:pt>
                <c:pt idx="3121">
                  <c:v>-8.6445966709872202E-2</c:v>
                </c:pt>
                <c:pt idx="3122">
                  <c:v>-8.10666940168219E-2</c:v>
                </c:pt>
                <c:pt idx="3123">
                  <c:v>-9.2370487109208199E-2</c:v>
                </c:pt>
                <c:pt idx="3124">
                  <c:v>-9.2370487109208199E-2</c:v>
                </c:pt>
                <c:pt idx="3125">
                  <c:v>-9.0287513151542001E-2</c:v>
                </c:pt>
                <c:pt idx="3126">
                  <c:v>-9.4079644671384396E-2</c:v>
                </c:pt>
                <c:pt idx="3127">
                  <c:v>-7.5498684222226303E-2</c:v>
                </c:pt>
                <c:pt idx="3128">
                  <c:v>-7.5498684222226303E-2</c:v>
                </c:pt>
                <c:pt idx="3129">
                  <c:v>-7.5498684222226303E-2</c:v>
                </c:pt>
                <c:pt idx="3130">
                  <c:v>-9.2860084483591704E-2</c:v>
                </c:pt>
                <c:pt idx="3131">
                  <c:v>-9.7853100663510606E-2</c:v>
                </c:pt>
                <c:pt idx="3132">
                  <c:v>-9.1370118238437006E-2</c:v>
                </c:pt>
                <c:pt idx="3133">
                  <c:v>-8.7125242075741294E-2</c:v>
                </c:pt>
                <c:pt idx="3134">
                  <c:v>-9.6679449028445399E-2</c:v>
                </c:pt>
                <c:pt idx="3135">
                  <c:v>-9.3687607920154903E-2</c:v>
                </c:pt>
                <c:pt idx="3136">
                  <c:v>-9.2732683155997697E-2</c:v>
                </c:pt>
                <c:pt idx="3137">
                  <c:v>-0.101277471581585</c:v>
                </c:pt>
                <c:pt idx="3138">
                  <c:v>-0.12103050141607601</c:v>
                </c:pt>
                <c:pt idx="3139">
                  <c:v>-0.12062764018558</c:v>
                </c:pt>
                <c:pt idx="3140">
                  <c:v>-0.117560131274911</c:v>
                </c:pt>
                <c:pt idx="3141">
                  <c:v>-0.112636284921397</c:v>
                </c:pt>
                <c:pt idx="3142">
                  <c:v>-0.114835930144824</c:v>
                </c:pt>
                <c:pt idx="3143">
                  <c:v>-0.114835930144824</c:v>
                </c:pt>
                <c:pt idx="3144">
                  <c:v>-0.138050611412154</c:v>
                </c:pt>
                <c:pt idx="3145">
                  <c:v>-0.13600285944940799</c:v>
                </c:pt>
                <c:pt idx="3146">
                  <c:v>-0.133183065441454</c:v>
                </c:pt>
                <c:pt idx="3147">
                  <c:v>-0.133183065441454</c:v>
                </c:pt>
                <c:pt idx="3148">
                  <c:v>-0.133183065441454</c:v>
                </c:pt>
                <c:pt idx="3149">
                  <c:v>-8.2679863382242702E-2</c:v>
                </c:pt>
                <c:pt idx="3150">
                  <c:v>-8.2679863382242702E-2</c:v>
                </c:pt>
                <c:pt idx="3151">
                  <c:v>-8.2679863382242702E-2</c:v>
                </c:pt>
                <c:pt idx="3152">
                  <c:v>-8.2679863382242702E-2</c:v>
                </c:pt>
                <c:pt idx="3153">
                  <c:v>-8.2679863382242702E-2</c:v>
                </c:pt>
                <c:pt idx="3154">
                  <c:v>-8.2679863382242702E-2</c:v>
                </c:pt>
                <c:pt idx="3155">
                  <c:v>-8.2679863382242702E-2</c:v>
                </c:pt>
                <c:pt idx="3156">
                  <c:v>-8.2679863382242702E-2</c:v>
                </c:pt>
                <c:pt idx="3157">
                  <c:v>-6.7786869767781199E-2</c:v>
                </c:pt>
                <c:pt idx="3158">
                  <c:v>-8.5491300147558305E-2</c:v>
                </c:pt>
                <c:pt idx="3159">
                  <c:v>-8.4241184911844097E-2</c:v>
                </c:pt>
                <c:pt idx="3160">
                  <c:v>-8.5877463929879994E-2</c:v>
                </c:pt>
                <c:pt idx="3161">
                  <c:v>-8.5877463929879994E-2</c:v>
                </c:pt>
                <c:pt idx="3162">
                  <c:v>-8.5877463929879994E-2</c:v>
                </c:pt>
                <c:pt idx="3163">
                  <c:v>-8.6136275090141906E-2</c:v>
                </c:pt>
                <c:pt idx="3164">
                  <c:v>-9.5227218388575494E-2</c:v>
                </c:pt>
                <c:pt idx="3165">
                  <c:v>-9.18391901788502E-2</c:v>
                </c:pt>
                <c:pt idx="3166">
                  <c:v>-8.8785922481725704E-2</c:v>
                </c:pt>
                <c:pt idx="3167">
                  <c:v>-9.60645892496515E-2</c:v>
                </c:pt>
                <c:pt idx="3168">
                  <c:v>-8.6273470841753297E-2</c:v>
                </c:pt>
                <c:pt idx="3169">
                  <c:v>-8.5994148082093103E-2</c:v>
                </c:pt>
                <c:pt idx="3170">
                  <c:v>-9.0256393228794002E-2</c:v>
                </c:pt>
                <c:pt idx="3171">
                  <c:v>-9.5462904817591301E-2</c:v>
                </c:pt>
                <c:pt idx="3172">
                  <c:v>-9.39355822012444E-2</c:v>
                </c:pt>
                <c:pt idx="3173">
                  <c:v>-9.5941770818165101E-2</c:v>
                </c:pt>
                <c:pt idx="3174">
                  <c:v>-9.6735282898200797E-2</c:v>
                </c:pt>
                <c:pt idx="3175">
                  <c:v>-9.7284065560293398E-2</c:v>
                </c:pt>
                <c:pt idx="3176">
                  <c:v>-9.7068438973313104E-2</c:v>
                </c:pt>
                <c:pt idx="3177">
                  <c:v>-0.100737478171278</c:v>
                </c:pt>
                <c:pt idx="3178">
                  <c:v>-0.104333549381894</c:v>
                </c:pt>
                <c:pt idx="3179">
                  <c:v>-0.10771913051931099</c:v>
                </c:pt>
                <c:pt idx="3180">
                  <c:v>-0.12522779118229299</c:v>
                </c:pt>
                <c:pt idx="3181">
                  <c:v>-0.11676231088705399</c:v>
                </c:pt>
                <c:pt idx="3182">
                  <c:v>-0.108729500946862</c:v>
                </c:pt>
                <c:pt idx="3183">
                  <c:v>-0.11523625811433599</c:v>
                </c:pt>
                <c:pt idx="3184">
                  <c:v>-0.12452630651890099</c:v>
                </c:pt>
                <c:pt idx="3185">
                  <c:v>-0.13783002831964</c:v>
                </c:pt>
                <c:pt idx="3186">
                  <c:v>-0.16348917890554801</c:v>
                </c:pt>
                <c:pt idx="3187">
                  <c:v>-0.19123739072912099</c:v>
                </c:pt>
                <c:pt idx="3188">
                  <c:v>-0.20616660204645701</c:v>
                </c:pt>
                <c:pt idx="3189">
                  <c:v>-0.170238439296689</c:v>
                </c:pt>
                <c:pt idx="3190">
                  <c:v>-0.139908808013776</c:v>
                </c:pt>
                <c:pt idx="3191">
                  <c:v>-0.139908808013776</c:v>
                </c:pt>
                <c:pt idx="3192">
                  <c:v>-0.13482977018414899</c:v>
                </c:pt>
                <c:pt idx="3193">
                  <c:v>-0.14201138850616199</c:v>
                </c:pt>
                <c:pt idx="3194">
                  <c:v>-0.169771630099216</c:v>
                </c:pt>
                <c:pt idx="3195">
                  <c:v>-0.16288034778022201</c:v>
                </c:pt>
                <c:pt idx="3196">
                  <c:v>-0.15311252326099101</c:v>
                </c:pt>
                <c:pt idx="3197">
                  <c:v>-0.15191925232954001</c:v>
                </c:pt>
                <c:pt idx="3198">
                  <c:v>-0.15208997214056899</c:v>
                </c:pt>
                <c:pt idx="3199">
                  <c:v>-0.14904963311324201</c:v>
                </c:pt>
                <c:pt idx="3200">
                  <c:v>-0.164567374322484</c:v>
                </c:pt>
                <c:pt idx="3201">
                  <c:v>-0.162387907875405</c:v>
                </c:pt>
                <c:pt idx="3202">
                  <c:v>-0.168330052492356</c:v>
                </c:pt>
                <c:pt idx="3203">
                  <c:v>-0.168813159289114</c:v>
                </c:pt>
                <c:pt idx="3204">
                  <c:v>-0.169582189726279</c:v>
                </c:pt>
                <c:pt idx="3205">
                  <c:v>-0.15893532193177301</c:v>
                </c:pt>
                <c:pt idx="3206">
                  <c:v>-0.16112826171790001</c:v>
                </c:pt>
                <c:pt idx="3207">
                  <c:v>-0.16686888867416699</c:v>
                </c:pt>
                <c:pt idx="3208">
                  <c:v>-0.17118209639606899</c:v>
                </c:pt>
                <c:pt idx="3209">
                  <c:v>-0.17200376565432199</c:v>
                </c:pt>
                <c:pt idx="3210">
                  <c:v>-0.15486667721150199</c:v>
                </c:pt>
                <c:pt idx="3211">
                  <c:v>-0.15047954616516801</c:v>
                </c:pt>
                <c:pt idx="3212">
                  <c:v>-0.158662481272873</c:v>
                </c:pt>
                <c:pt idx="3213">
                  <c:v>-0.153430732594249</c:v>
                </c:pt>
                <c:pt idx="3214">
                  <c:v>-0.153430732594249</c:v>
                </c:pt>
                <c:pt idx="3215">
                  <c:v>-0.15349192010106899</c:v>
                </c:pt>
                <c:pt idx="3216">
                  <c:v>-0.15287598458771701</c:v>
                </c:pt>
                <c:pt idx="3217">
                  <c:v>-0.16651849987289599</c:v>
                </c:pt>
                <c:pt idx="3218">
                  <c:v>-0.16651849987289599</c:v>
                </c:pt>
                <c:pt idx="3219">
                  <c:v>-0.155169069110661</c:v>
                </c:pt>
                <c:pt idx="3220">
                  <c:v>-0.14615802830841099</c:v>
                </c:pt>
                <c:pt idx="3221">
                  <c:v>-0.14369585987554201</c:v>
                </c:pt>
                <c:pt idx="3222">
                  <c:v>-0.14416527671047399</c:v>
                </c:pt>
                <c:pt idx="3223">
                  <c:v>-0.13772234235815001</c:v>
                </c:pt>
                <c:pt idx="3224">
                  <c:v>-0.12219051484707399</c:v>
                </c:pt>
                <c:pt idx="3225">
                  <c:v>-0.120785959999586</c:v>
                </c:pt>
                <c:pt idx="3226">
                  <c:v>-0.13680307918317799</c:v>
                </c:pt>
                <c:pt idx="3227">
                  <c:v>-0.147867241124997</c:v>
                </c:pt>
                <c:pt idx="3228">
                  <c:v>-0.156224805949289</c:v>
                </c:pt>
                <c:pt idx="3229">
                  <c:v>-0.156224805949289</c:v>
                </c:pt>
                <c:pt idx="3230">
                  <c:v>-0.164694082935568</c:v>
                </c:pt>
                <c:pt idx="3231">
                  <c:v>-0.170798519706201</c:v>
                </c:pt>
                <c:pt idx="3232">
                  <c:v>-0.16855316627583</c:v>
                </c:pt>
                <c:pt idx="3233">
                  <c:v>-0.16061099544695301</c:v>
                </c:pt>
                <c:pt idx="3234">
                  <c:v>-0.16918461016596001</c:v>
                </c:pt>
                <c:pt idx="3235">
                  <c:v>-0.16041189635065201</c:v>
                </c:pt>
                <c:pt idx="3236">
                  <c:v>-0.160260505911307</c:v>
                </c:pt>
                <c:pt idx="3237">
                  <c:v>-0.167203927584224</c:v>
                </c:pt>
                <c:pt idx="3238">
                  <c:v>-0.16199115541397299</c:v>
                </c:pt>
                <c:pt idx="3239">
                  <c:v>-0.15655066952285299</c:v>
                </c:pt>
                <c:pt idx="3240">
                  <c:v>-0.15655066952285299</c:v>
                </c:pt>
                <c:pt idx="3241">
                  <c:v>-0.164594852308417</c:v>
                </c:pt>
                <c:pt idx="3242">
                  <c:v>-0.162783077237073</c:v>
                </c:pt>
                <c:pt idx="3243">
                  <c:v>-0.17370019908644299</c:v>
                </c:pt>
                <c:pt idx="3244">
                  <c:v>-0.177288209764521</c:v>
                </c:pt>
                <c:pt idx="3245">
                  <c:v>-0.177288209764521</c:v>
                </c:pt>
                <c:pt idx="3246">
                  <c:v>-0.175994984813025</c:v>
                </c:pt>
                <c:pt idx="3247">
                  <c:v>-0.16070091470889999</c:v>
                </c:pt>
                <c:pt idx="3248">
                  <c:v>-0.15288020172521499</c:v>
                </c:pt>
                <c:pt idx="3249">
                  <c:v>-0.14885845911548001</c:v>
                </c:pt>
                <c:pt idx="3250">
                  <c:v>-0.19131156613773101</c:v>
                </c:pt>
                <c:pt idx="3251">
                  <c:v>-0.17508120191732601</c:v>
                </c:pt>
                <c:pt idx="3252">
                  <c:v>-0.14917313140618299</c:v>
                </c:pt>
                <c:pt idx="3253">
                  <c:v>-0.14108235391660101</c:v>
                </c:pt>
                <c:pt idx="3254">
                  <c:v>-0.139015365439494</c:v>
                </c:pt>
                <c:pt idx="3255">
                  <c:v>-0.125285636942608</c:v>
                </c:pt>
                <c:pt idx="3256">
                  <c:v>-0.131466330107808</c:v>
                </c:pt>
                <c:pt idx="3257">
                  <c:v>-0.14010567539690699</c:v>
                </c:pt>
                <c:pt idx="3258">
                  <c:v>-0.132267163044234</c:v>
                </c:pt>
                <c:pt idx="3259">
                  <c:v>-0.11260160901626499</c:v>
                </c:pt>
                <c:pt idx="3260">
                  <c:v>-0.121825130807275</c:v>
                </c:pt>
                <c:pt idx="3261">
                  <c:v>-0.12274285324637001</c:v>
                </c:pt>
                <c:pt idx="3262">
                  <c:v>-0.124495600439763</c:v>
                </c:pt>
                <c:pt idx="3263">
                  <c:v>-0.11848810558931901</c:v>
                </c:pt>
                <c:pt idx="3264">
                  <c:v>-0.115937016901559</c:v>
                </c:pt>
                <c:pt idx="3265">
                  <c:v>-0.11842897586274299</c:v>
                </c:pt>
                <c:pt idx="3266">
                  <c:v>-0.114760688687177</c:v>
                </c:pt>
                <c:pt idx="3267">
                  <c:v>-0.13492717788410299</c:v>
                </c:pt>
                <c:pt idx="3268">
                  <c:v>-0.13672663733249399</c:v>
                </c:pt>
                <c:pt idx="3269">
                  <c:v>-0.13929550542279001</c:v>
                </c:pt>
                <c:pt idx="3270">
                  <c:v>-0.121222469065538</c:v>
                </c:pt>
                <c:pt idx="3271">
                  <c:v>-0.12703766699444299</c:v>
                </c:pt>
                <c:pt idx="3272">
                  <c:v>-0.11713804549433</c:v>
                </c:pt>
                <c:pt idx="3273">
                  <c:v>-0.123011060989187</c:v>
                </c:pt>
                <c:pt idx="3274">
                  <c:v>-0.117674467624415</c:v>
                </c:pt>
                <c:pt idx="3275">
                  <c:v>-0.118808716121989</c:v>
                </c:pt>
                <c:pt idx="3276">
                  <c:v>-0.118344604921056</c:v>
                </c:pt>
                <c:pt idx="3277">
                  <c:v>-0.102005371727629</c:v>
                </c:pt>
                <c:pt idx="3278">
                  <c:v>-0.10486013060680301</c:v>
                </c:pt>
                <c:pt idx="3279">
                  <c:v>-0.112822049905849</c:v>
                </c:pt>
                <c:pt idx="3280">
                  <c:v>-0.113252948087608</c:v>
                </c:pt>
                <c:pt idx="3281">
                  <c:v>-0.109349805912227</c:v>
                </c:pt>
                <c:pt idx="3282">
                  <c:v>-0.121788974376573</c:v>
                </c:pt>
                <c:pt idx="3283">
                  <c:v>-0.123787705155817</c:v>
                </c:pt>
                <c:pt idx="3284">
                  <c:v>-0.12350616597944999</c:v>
                </c:pt>
                <c:pt idx="3285">
                  <c:v>-0.127952032688987</c:v>
                </c:pt>
                <c:pt idx="3286">
                  <c:v>-0.124936373353317</c:v>
                </c:pt>
                <c:pt idx="3287">
                  <c:v>-0.123744607788912</c:v>
                </c:pt>
                <c:pt idx="3288">
                  <c:v>-0.12204505140989901</c:v>
                </c:pt>
                <c:pt idx="3289">
                  <c:v>-0.125585888358037</c:v>
                </c:pt>
                <c:pt idx="3290">
                  <c:v>-0.125585888358037</c:v>
                </c:pt>
                <c:pt idx="3291">
                  <c:v>-0.123052188311347</c:v>
                </c:pt>
                <c:pt idx="3292">
                  <c:v>-0.12269617762600001</c:v>
                </c:pt>
                <c:pt idx="3293">
                  <c:v>-0.12983086726217699</c:v>
                </c:pt>
                <c:pt idx="3294">
                  <c:v>-0.13511110196918499</c:v>
                </c:pt>
                <c:pt idx="3295">
                  <c:v>-0.149158712933461</c:v>
                </c:pt>
                <c:pt idx="3296">
                  <c:v>-0.141531153184769</c:v>
                </c:pt>
                <c:pt idx="3297">
                  <c:v>-0.14283952027025801</c:v>
                </c:pt>
                <c:pt idx="3298">
                  <c:v>-0.140988139037413</c:v>
                </c:pt>
                <c:pt idx="3299">
                  <c:v>-0.138016309947292</c:v>
                </c:pt>
                <c:pt idx="3300">
                  <c:v>-0.13188302590992501</c:v>
                </c:pt>
                <c:pt idx="3301">
                  <c:v>-0.139652490991864</c:v>
                </c:pt>
                <c:pt idx="3302">
                  <c:v>-0.13221677372867599</c:v>
                </c:pt>
                <c:pt idx="3303">
                  <c:v>-0.128309836376026</c:v>
                </c:pt>
                <c:pt idx="3304">
                  <c:v>-0.117306085431439</c:v>
                </c:pt>
                <c:pt idx="3305">
                  <c:v>-0.108410769843025</c:v>
                </c:pt>
                <c:pt idx="3306">
                  <c:v>-0.104717161442598</c:v>
                </c:pt>
                <c:pt idx="3307">
                  <c:v>-0.105743632898028</c:v>
                </c:pt>
                <c:pt idx="3308">
                  <c:v>-0.10063109629361</c:v>
                </c:pt>
                <c:pt idx="3309">
                  <c:v>-0.11566358635309</c:v>
                </c:pt>
                <c:pt idx="3310">
                  <c:v>-0.11537473330992901</c:v>
                </c:pt>
                <c:pt idx="3311">
                  <c:v>-0.113226005649328</c:v>
                </c:pt>
                <c:pt idx="3312">
                  <c:v>-0.11304754498325301</c:v>
                </c:pt>
                <c:pt idx="3313">
                  <c:v>-0.108452504192685</c:v>
                </c:pt>
                <c:pt idx="3314">
                  <c:v>-0.12169539345455301</c:v>
                </c:pt>
                <c:pt idx="3315">
                  <c:v>-0.12846158665940099</c:v>
                </c:pt>
                <c:pt idx="3316">
                  <c:v>-0.12879197807370299</c:v>
                </c:pt>
                <c:pt idx="3317">
                  <c:v>-0.12934332260779399</c:v>
                </c:pt>
                <c:pt idx="3318">
                  <c:v>-0.120125071700887</c:v>
                </c:pt>
                <c:pt idx="3319">
                  <c:v>-0.11951633781366899</c:v>
                </c:pt>
                <c:pt idx="3320">
                  <c:v>-0.123086781802666</c:v>
                </c:pt>
                <c:pt idx="3321">
                  <c:v>-0.12366598777193399</c:v>
                </c:pt>
                <c:pt idx="3322">
                  <c:v>-0.11913488756218001</c:v>
                </c:pt>
                <c:pt idx="3323">
                  <c:v>-0.124768249923166</c:v>
                </c:pt>
                <c:pt idx="3324">
                  <c:v>-0.13582743335525299</c:v>
                </c:pt>
                <c:pt idx="3325">
                  <c:v>-0.12493432572393399</c:v>
                </c:pt>
                <c:pt idx="3326">
                  <c:v>-0.117876624488915</c:v>
                </c:pt>
                <c:pt idx="3327">
                  <c:v>-0.126433510071841</c:v>
                </c:pt>
                <c:pt idx="3328">
                  <c:v>-0.11795668380763277</c:v>
                </c:pt>
                <c:pt idx="3329">
                  <c:v>-0.11716422074652087</c:v>
                </c:pt>
                <c:pt idx="3330">
                  <c:v>-0.11626493064351108</c:v>
                </c:pt>
                <c:pt idx="3331">
                  <c:v>-0.12128638999373652</c:v>
                </c:pt>
                <c:pt idx="3332">
                  <c:v>-0.12551501018853242</c:v>
                </c:pt>
                <c:pt idx="3333">
                  <c:v>-0.13383644259840727</c:v>
                </c:pt>
                <c:pt idx="3334">
                  <c:v>-0.13540031679338613</c:v>
                </c:pt>
                <c:pt idx="3335">
                  <c:v>-0.14089352682675424</c:v>
                </c:pt>
                <c:pt idx="3336">
                  <c:v>-0.14646595436845183</c:v>
                </c:pt>
                <c:pt idx="3337">
                  <c:v>-0.15409852220463446</c:v>
                </c:pt>
                <c:pt idx="3338">
                  <c:v>-0.1625768821112718</c:v>
                </c:pt>
                <c:pt idx="3339">
                  <c:v>-0.15741956499916976</c:v>
                </c:pt>
                <c:pt idx="3340">
                  <c:v>-0.1711255495696111</c:v>
                </c:pt>
                <c:pt idx="3341">
                  <c:v>-0.16979468440516468</c:v>
                </c:pt>
                <c:pt idx="3342">
                  <c:v>-0.17151606570118877</c:v>
                </c:pt>
                <c:pt idx="3343">
                  <c:v>-0.16466657220675834</c:v>
                </c:pt>
                <c:pt idx="3344">
                  <c:v>-0.1463837414912981</c:v>
                </c:pt>
                <c:pt idx="3345">
                  <c:v>-0.14942485484424653</c:v>
                </c:pt>
                <c:pt idx="3346">
                  <c:v>-0.1524766676340866</c:v>
                </c:pt>
                <c:pt idx="3347">
                  <c:v>-0.14914829141237276</c:v>
                </c:pt>
                <c:pt idx="3348">
                  <c:v>-0.14955480722652179</c:v>
                </c:pt>
                <c:pt idx="3349">
                  <c:v>-0.15452114648036311</c:v>
                </c:pt>
                <c:pt idx="3350">
                  <c:v>-0.16730421622017067</c:v>
                </c:pt>
                <c:pt idx="3351">
                  <c:v>-0.17797101403572921</c:v>
                </c:pt>
                <c:pt idx="3352">
                  <c:v>-0.163662815506463</c:v>
                </c:pt>
                <c:pt idx="3353">
                  <c:v>-0.16955956410391201</c:v>
                </c:pt>
                <c:pt idx="3354">
                  <c:v>-0.17797668928400795</c:v>
                </c:pt>
                <c:pt idx="3355">
                  <c:v>-0.17761506598169155</c:v>
                </c:pt>
                <c:pt idx="3356">
                  <c:v>-0.17445120282072538</c:v>
                </c:pt>
                <c:pt idx="3357">
                  <c:v>-0.17600110810111885</c:v>
                </c:pt>
                <c:pt idx="3358">
                  <c:v>-0.17923739453124002</c:v>
                </c:pt>
                <c:pt idx="3359">
                  <c:v>-0.17761340061602837</c:v>
                </c:pt>
                <c:pt idx="3360">
                  <c:v>-0.18066186494662279</c:v>
                </c:pt>
                <c:pt idx="3361">
                  <c:v>-0.18407799699999999</c:v>
                </c:pt>
                <c:pt idx="3362">
                  <c:v>-0.18584172199999999</c:v>
                </c:pt>
                <c:pt idx="3363">
                  <c:v>-0.17682732500000001</c:v>
                </c:pt>
                <c:pt idx="3364">
                  <c:v>-0.16509743599999999</c:v>
                </c:pt>
                <c:pt idx="3365">
                  <c:v>-0.17250634000000001</c:v>
                </c:pt>
                <c:pt idx="3366">
                  <c:v>-0.16823939199999999</c:v>
                </c:pt>
                <c:pt idx="3367">
                  <c:v>-0.186567185</c:v>
                </c:pt>
                <c:pt idx="3368">
                  <c:v>-0.16369207899999999</c:v>
                </c:pt>
                <c:pt idx="3369">
                  <c:v>-0.16915342771947001</c:v>
                </c:pt>
                <c:pt idx="3370">
                  <c:v>-0.169005441393658</c:v>
                </c:pt>
                <c:pt idx="3371">
                  <c:v>-0.16948026329987301</c:v>
                </c:pt>
                <c:pt idx="3372">
                  <c:v>-0.18088559204952501</c:v>
                </c:pt>
                <c:pt idx="3373">
                  <c:v>-0.17897794667329001</c:v>
                </c:pt>
                <c:pt idx="3374">
                  <c:v>-0.184532372089518</c:v>
                </c:pt>
                <c:pt idx="3375">
                  <c:v>-0.193202246899075</c:v>
                </c:pt>
                <c:pt idx="3376">
                  <c:v>-0.198544405505125</c:v>
                </c:pt>
                <c:pt idx="3377">
                  <c:v>-0.21125970488232099</c:v>
                </c:pt>
                <c:pt idx="3378">
                  <c:v>-0.20888585331878301</c:v>
                </c:pt>
                <c:pt idx="3379">
                  <c:v>-0.20589287016611299</c:v>
                </c:pt>
                <c:pt idx="3380">
                  <c:v>-0.19412925607044401</c:v>
                </c:pt>
                <c:pt idx="3381">
                  <c:v>-0.20243487427076901</c:v>
                </c:pt>
                <c:pt idx="3382">
                  <c:v>-0.17898112109591899</c:v>
                </c:pt>
                <c:pt idx="3383">
                  <c:v>-0.15533419744504701</c:v>
                </c:pt>
                <c:pt idx="3384">
                  <c:v>-0.15533419744504701</c:v>
                </c:pt>
                <c:pt idx="3385">
                  <c:v>-0.15728787826177301</c:v>
                </c:pt>
                <c:pt idx="3386">
                  <c:v>-0.14026686114018999</c:v>
                </c:pt>
                <c:pt idx="3387">
                  <c:v>-0.14804308172236599</c:v>
                </c:pt>
                <c:pt idx="3388">
                  <c:v>-0.14804308172236599</c:v>
                </c:pt>
                <c:pt idx="3389">
                  <c:v>-0.14804308172236599</c:v>
                </c:pt>
                <c:pt idx="3390">
                  <c:v>-0.14129475176456799</c:v>
                </c:pt>
                <c:pt idx="3391">
                  <c:v>-0.14147625612717399</c:v>
                </c:pt>
                <c:pt idx="3392">
                  <c:v>-0.13372048216356899</c:v>
                </c:pt>
                <c:pt idx="3393">
                  <c:v>-0.13536795166503701</c:v>
                </c:pt>
                <c:pt idx="3394">
                  <c:v>-0.13542871046642299</c:v>
                </c:pt>
                <c:pt idx="3395">
                  <c:v>-0.138309119528644</c:v>
                </c:pt>
                <c:pt idx="3396">
                  <c:v>-0.145360613021984</c:v>
                </c:pt>
                <c:pt idx="3397">
                  <c:v>-0.15025371362671999</c:v>
                </c:pt>
                <c:pt idx="3398">
                  <c:v>-0.15367559815047699</c:v>
                </c:pt>
                <c:pt idx="3399">
                  <c:v>-0.15509249988951601</c:v>
                </c:pt>
                <c:pt idx="3400">
                  <c:v>-0.16205329256596501</c:v>
                </c:pt>
                <c:pt idx="3401">
                  <c:v>-0.15599818276412</c:v>
                </c:pt>
                <c:pt idx="3402">
                  <c:v>-0.156544390662926</c:v>
                </c:pt>
                <c:pt idx="3403">
                  <c:v>-0.15586877864967399</c:v>
                </c:pt>
                <c:pt idx="3404">
                  <c:v>-0.15420017167119152</c:v>
                </c:pt>
                <c:pt idx="3405">
                  <c:v>-0.15349625218550675</c:v>
                </c:pt>
                <c:pt idx="3406">
                  <c:v>-0.14689502961627901</c:v>
                </c:pt>
                <c:pt idx="3407">
                  <c:v>-0.15242318692661</c:v>
                </c:pt>
                <c:pt idx="3408">
                  <c:v>-0.151783109724524</c:v>
                </c:pt>
                <c:pt idx="3409">
                  <c:v>-0.145842060448577</c:v>
                </c:pt>
                <c:pt idx="3410">
                  <c:v>-0.15110052677826599</c:v>
                </c:pt>
                <c:pt idx="3411">
                  <c:v>-0.14579121060311301</c:v>
                </c:pt>
                <c:pt idx="3412">
                  <c:v>-0.15279148269905099</c:v>
                </c:pt>
                <c:pt idx="3413">
                  <c:v>-0.15279148269905099</c:v>
                </c:pt>
                <c:pt idx="3414">
                  <c:v>-0.15279148269905099</c:v>
                </c:pt>
                <c:pt idx="3415">
                  <c:v>-0.15279148269905099</c:v>
                </c:pt>
                <c:pt idx="3416">
                  <c:v>-0.157954335529948</c:v>
                </c:pt>
                <c:pt idx="3417">
                  <c:v>-0.15587683560784199</c:v>
                </c:pt>
                <c:pt idx="3418">
                  <c:v>-0.152103543126339</c:v>
                </c:pt>
                <c:pt idx="3419">
                  <c:v>-0.152371931855457</c:v>
                </c:pt>
                <c:pt idx="3420">
                  <c:v>-0.16110595951683099</c:v>
                </c:pt>
                <c:pt idx="3421">
                  <c:v>-0.165855737470812</c:v>
                </c:pt>
                <c:pt idx="3422">
                  <c:v>-0.165618763845715</c:v>
                </c:pt>
                <c:pt idx="3423">
                  <c:v>-0.165950867112305</c:v>
                </c:pt>
                <c:pt idx="3424">
                  <c:v>-0.16191314767158699</c:v>
                </c:pt>
                <c:pt idx="3425">
                  <c:v>-0.16200779699423201</c:v>
                </c:pt>
                <c:pt idx="3426">
                  <c:v>-0.16415794249350471</c:v>
                </c:pt>
                <c:pt idx="3427">
                  <c:v>-0.16574461642197549</c:v>
                </c:pt>
                <c:pt idx="3428">
                  <c:v>-0.16294508243312603</c:v>
                </c:pt>
                <c:pt idx="3429">
                  <c:v>-0.16604966150843201</c:v>
                </c:pt>
                <c:pt idx="3430">
                  <c:v>-0.16757447378240301</c:v>
                </c:pt>
                <c:pt idx="3431">
                  <c:v>-0.17548522629813701</c:v>
                </c:pt>
              </c:numCache>
            </c:numRef>
          </c:val>
          <c:extLst>
            <c:ext xmlns:c16="http://schemas.microsoft.com/office/drawing/2014/chart" uri="{C3380CC4-5D6E-409C-BE32-E72D297353CC}">
              <c16:uniqueId val="{00000002-4C8F-45CE-9661-B85AF11C9806}"/>
            </c:ext>
          </c:extLst>
        </c:ser>
        <c:dLbls>
          <c:showLegendKey val="0"/>
          <c:showVal val="0"/>
          <c:showCatName val="0"/>
          <c:showSerName val="0"/>
          <c:showPercent val="0"/>
          <c:showBubbleSize val="0"/>
        </c:dLbls>
        <c:axId val="777834128"/>
        <c:axId val="777839024"/>
      </c:areaChart>
      <c:lineChart>
        <c:grouping val="standard"/>
        <c:varyColors val="0"/>
        <c:ser>
          <c:idx val="0"/>
          <c:order val="0"/>
          <c:tx>
            <c:strRef>
              <c:f>'32A'!$B$1</c:f>
              <c:strCache>
                <c:ptCount val="1"/>
                <c:pt idx="0">
                  <c:v>Promedio de emergentes</c:v>
                </c:pt>
              </c:strCache>
            </c:strRef>
          </c:tx>
          <c:spPr>
            <a:ln w="31750">
              <a:solidFill>
                <a:srgbClr val="006666"/>
              </a:solidFill>
              <a:prstDash val="solid"/>
            </a:ln>
          </c:spPr>
          <c:marker>
            <c:symbol val="none"/>
          </c:marker>
          <c:cat>
            <c:numRef>
              <c:f>'32A'!$A$2:$A$50000</c:f>
              <c:numCache>
                <c:formatCode>m/d/yyyy</c:formatCode>
                <c:ptCount val="49999"/>
                <c:pt idx="0">
                  <c:v>38719</c:v>
                </c:pt>
                <c:pt idx="1">
                  <c:v>38720</c:v>
                </c:pt>
                <c:pt idx="2">
                  <c:v>38721</c:v>
                </c:pt>
                <c:pt idx="3">
                  <c:v>38722</c:v>
                </c:pt>
                <c:pt idx="4">
                  <c:v>38723</c:v>
                </c:pt>
                <c:pt idx="5">
                  <c:v>38726</c:v>
                </c:pt>
                <c:pt idx="6">
                  <c:v>38727</c:v>
                </c:pt>
                <c:pt idx="7">
                  <c:v>38728</c:v>
                </c:pt>
                <c:pt idx="8">
                  <c:v>38729</c:v>
                </c:pt>
                <c:pt idx="9">
                  <c:v>38730</c:v>
                </c:pt>
                <c:pt idx="10">
                  <c:v>38733</c:v>
                </c:pt>
                <c:pt idx="11">
                  <c:v>38734</c:v>
                </c:pt>
                <c:pt idx="12">
                  <c:v>38735</c:v>
                </c:pt>
                <c:pt idx="13">
                  <c:v>38736</c:v>
                </c:pt>
                <c:pt idx="14">
                  <c:v>38737</c:v>
                </c:pt>
                <c:pt idx="15">
                  <c:v>38740</c:v>
                </c:pt>
                <c:pt idx="16">
                  <c:v>38741</c:v>
                </c:pt>
                <c:pt idx="17">
                  <c:v>38742</c:v>
                </c:pt>
                <c:pt idx="18">
                  <c:v>38743</c:v>
                </c:pt>
                <c:pt idx="19">
                  <c:v>38744</c:v>
                </c:pt>
                <c:pt idx="20">
                  <c:v>38747</c:v>
                </c:pt>
                <c:pt idx="21">
                  <c:v>38748</c:v>
                </c:pt>
                <c:pt idx="22">
                  <c:v>38749</c:v>
                </c:pt>
                <c:pt idx="23">
                  <c:v>38750</c:v>
                </c:pt>
                <c:pt idx="24">
                  <c:v>38751</c:v>
                </c:pt>
                <c:pt idx="25">
                  <c:v>38754</c:v>
                </c:pt>
                <c:pt idx="26">
                  <c:v>38755</c:v>
                </c:pt>
                <c:pt idx="27">
                  <c:v>38756</c:v>
                </c:pt>
                <c:pt idx="28">
                  <c:v>38757</c:v>
                </c:pt>
                <c:pt idx="29">
                  <c:v>38758</c:v>
                </c:pt>
                <c:pt idx="30">
                  <c:v>38761</c:v>
                </c:pt>
                <c:pt idx="31">
                  <c:v>38762</c:v>
                </c:pt>
                <c:pt idx="32">
                  <c:v>38763</c:v>
                </c:pt>
                <c:pt idx="33">
                  <c:v>38764</c:v>
                </c:pt>
                <c:pt idx="34">
                  <c:v>38765</c:v>
                </c:pt>
                <c:pt idx="35">
                  <c:v>38768</c:v>
                </c:pt>
                <c:pt idx="36">
                  <c:v>38769</c:v>
                </c:pt>
                <c:pt idx="37">
                  <c:v>38770</c:v>
                </c:pt>
                <c:pt idx="38">
                  <c:v>38771</c:v>
                </c:pt>
                <c:pt idx="39">
                  <c:v>38772</c:v>
                </c:pt>
                <c:pt idx="40">
                  <c:v>38775</c:v>
                </c:pt>
                <c:pt idx="41">
                  <c:v>38776</c:v>
                </c:pt>
                <c:pt idx="42">
                  <c:v>38777</c:v>
                </c:pt>
                <c:pt idx="43">
                  <c:v>38778</c:v>
                </c:pt>
                <c:pt idx="44">
                  <c:v>38779</c:v>
                </c:pt>
                <c:pt idx="45">
                  <c:v>38782</c:v>
                </c:pt>
                <c:pt idx="46">
                  <c:v>38783</c:v>
                </c:pt>
                <c:pt idx="47">
                  <c:v>38784</c:v>
                </c:pt>
                <c:pt idx="48">
                  <c:v>38785</c:v>
                </c:pt>
                <c:pt idx="49">
                  <c:v>38786</c:v>
                </c:pt>
                <c:pt idx="50">
                  <c:v>38789</c:v>
                </c:pt>
                <c:pt idx="51">
                  <c:v>38790</c:v>
                </c:pt>
                <c:pt idx="52">
                  <c:v>38791</c:v>
                </c:pt>
                <c:pt idx="53">
                  <c:v>38792</c:v>
                </c:pt>
                <c:pt idx="54">
                  <c:v>38793</c:v>
                </c:pt>
                <c:pt idx="55">
                  <c:v>38796</c:v>
                </c:pt>
                <c:pt idx="56">
                  <c:v>38797</c:v>
                </c:pt>
                <c:pt idx="57">
                  <c:v>38798</c:v>
                </c:pt>
                <c:pt idx="58">
                  <c:v>38799</c:v>
                </c:pt>
                <c:pt idx="59">
                  <c:v>38800</c:v>
                </c:pt>
                <c:pt idx="60">
                  <c:v>38803</c:v>
                </c:pt>
                <c:pt idx="61">
                  <c:v>38804</c:v>
                </c:pt>
                <c:pt idx="62">
                  <c:v>38805</c:v>
                </c:pt>
                <c:pt idx="63">
                  <c:v>38806</c:v>
                </c:pt>
                <c:pt idx="64">
                  <c:v>38807</c:v>
                </c:pt>
                <c:pt idx="65">
                  <c:v>38810</c:v>
                </c:pt>
                <c:pt idx="66">
                  <c:v>38811</c:v>
                </c:pt>
                <c:pt idx="67">
                  <c:v>38812</c:v>
                </c:pt>
                <c:pt idx="68">
                  <c:v>38813</c:v>
                </c:pt>
                <c:pt idx="69">
                  <c:v>38814</c:v>
                </c:pt>
                <c:pt idx="70">
                  <c:v>38817</c:v>
                </c:pt>
                <c:pt idx="71">
                  <c:v>38818</c:v>
                </c:pt>
                <c:pt idx="72">
                  <c:v>38819</c:v>
                </c:pt>
                <c:pt idx="73">
                  <c:v>38820</c:v>
                </c:pt>
                <c:pt idx="74">
                  <c:v>38821</c:v>
                </c:pt>
                <c:pt idx="75">
                  <c:v>38824</c:v>
                </c:pt>
                <c:pt idx="76">
                  <c:v>38825</c:v>
                </c:pt>
                <c:pt idx="77">
                  <c:v>38826</c:v>
                </c:pt>
                <c:pt idx="78">
                  <c:v>38827</c:v>
                </c:pt>
                <c:pt idx="79">
                  <c:v>38828</c:v>
                </c:pt>
                <c:pt idx="80">
                  <c:v>38831</c:v>
                </c:pt>
                <c:pt idx="81">
                  <c:v>38832</c:v>
                </c:pt>
                <c:pt idx="82">
                  <c:v>38833</c:v>
                </c:pt>
                <c:pt idx="83">
                  <c:v>38834</c:v>
                </c:pt>
                <c:pt idx="84">
                  <c:v>38835</c:v>
                </c:pt>
                <c:pt idx="85">
                  <c:v>38838</c:v>
                </c:pt>
                <c:pt idx="86">
                  <c:v>38839</c:v>
                </c:pt>
                <c:pt idx="87">
                  <c:v>38840</c:v>
                </c:pt>
                <c:pt idx="88">
                  <c:v>38841</c:v>
                </c:pt>
                <c:pt idx="89">
                  <c:v>38842</c:v>
                </c:pt>
                <c:pt idx="90">
                  <c:v>38845</c:v>
                </c:pt>
                <c:pt idx="91">
                  <c:v>38846</c:v>
                </c:pt>
                <c:pt idx="92">
                  <c:v>38847</c:v>
                </c:pt>
                <c:pt idx="93">
                  <c:v>38848</c:v>
                </c:pt>
                <c:pt idx="94">
                  <c:v>38849</c:v>
                </c:pt>
                <c:pt idx="95">
                  <c:v>38852</c:v>
                </c:pt>
                <c:pt idx="96">
                  <c:v>38853</c:v>
                </c:pt>
                <c:pt idx="97">
                  <c:v>38854</c:v>
                </c:pt>
                <c:pt idx="98">
                  <c:v>38855</c:v>
                </c:pt>
                <c:pt idx="99">
                  <c:v>38856</c:v>
                </c:pt>
                <c:pt idx="100">
                  <c:v>38859</c:v>
                </c:pt>
                <c:pt idx="101">
                  <c:v>38860</c:v>
                </c:pt>
                <c:pt idx="102">
                  <c:v>38861</c:v>
                </c:pt>
                <c:pt idx="103">
                  <c:v>38862</c:v>
                </c:pt>
                <c:pt idx="104">
                  <c:v>38863</c:v>
                </c:pt>
                <c:pt idx="105">
                  <c:v>38866</c:v>
                </c:pt>
                <c:pt idx="106">
                  <c:v>38867</c:v>
                </c:pt>
                <c:pt idx="107">
                  <c:v>38868</c:v>
                </c:pt>
                <c:pt idx="108">
                  <c:v>38869</c:v>
                </c:pt>
                <c:pt idx="109">
                  <c:v>38870</c:v>
                </c:pt>
                <c:pt idx="110">
                  <c:v>38873</c:v>
                </c:pt>
                <c:pt idx="111">
                  <c:v>38874</c:v>
                </c:pt>
                <c:pt idx="112">
                  <c:v>38875</c:v>
                </c:pt>
                <c:pt idx="113">
                  <c:v>38876</c:v>
                </c:pt>
                <c:pt idx="114">
                  <c:v>38877</c:v>
                </c:pt>
                <c:pt idx="115">
                  <c:v>38880</c:v>
                </c:pt>
                <c:pt idx="116">
                  <c:v>38881</c:v>
                </c:pt>
                <c:pt idx="117">
                  <c:v>38882</c:v>
                </c:pt>
                <c:pt idx="118">
                  <c:v>38883</c:v>
                </c:pt>
                <c:pt idx="119">
                  <c:v>38884</c:v>
                </c:pt>
                <c:pt idx="120">
                  <c:v>38887</c:v>
                </c:pt>
                <c:pt idx="121">
                  <c:v>38888</c:v>
                </c:pt>
                <c:pt idx="122">
                  <c:v>38889</c:v>
                </c:pt>
                <c:pt idx="123">
                  <c:v>38890</c:v>
                </c:pt>
                <c:pt idx="124">
                  <c:v>38891</c:v>
                </c:pt>
                <c:pt idx="125">
                  <c:v>38894</c:v>
                </c:pt>
                <c:pt idx="126">
                  <c:v>38895</c:v>
                </c:pt>
                <c:pt idx="127">
                  <c:v>38896</c:v>
                </c:pt>
                <c:pt idx="128">
                  <c:v>38897</c:v>
                </c:pt>
                <c:pt idx="129">
                  <c:v>38898</c:v>
                </c:pt>
                <c:pt idx="130">
                  <c:v>38901</c:v>
                </c:pt>
                <c:pt idx="131">
                  <c:v>38902</c:v>
                </c:pt>
                <c:pt idx="132">
                  <c:v>38903</c:v>
                </c:pt>
                <c:pt idx="133">
                  <c:v>38904</c:v>
                </c:pt>
                <c:pt idx="134">
                  <c:v>38905</c:v>
                </c:pt>
                <c:pt idx="135">
                  <c:v>38908</c:v>
                </c:pt>
                <c:pt idx="136">
                  <c:v>38909</c:v>
                </c:pt>
                <c:pt idx="137">
                  <c:v>38910</c:v>
                </c:pt>
                <c:pt idx="138">
                  <c:v>38911</c:v>
                </c:pt>
                <c:pt idx="139">
                  <c:v>38912</c:v>
                </c:pt>
                <c:pt idx="140">
                  <c:v>38915</c:v>
                </c:pt>
                <c:pt idx="141">
                  <c:v>38916</c:v>
                </c:pt>
                <c:pt idx="142">
                  <c:v>38917</c:v>
                </c:pt>
                <c:pt idx="143">
                  <c:v>38918</c:v>
                </c:pt>
                <c:pt idx="144">
                  <c:v>38919</c:v>
                </c:pt>
                <c:pt idx="145">
                  <c:v>38922</c:v>
                </c:pt>
                <c:pt idx="146">
                  <c:v>38923</c:v>
                </c:pt>
                <c:pt idx="147">
                  <c:v>38924</c:v>
                </c:pt>
                <c:pt idx="148">
                  <c:v>38925</c:v>
                </c:pt>
                <c:pt idx="149">
                  <c:v>38926</c:v>
                </c:pt>
                <c:pt idx="150">
                  <c:v>38929</c:v>
                </c:pt>
                <c:pt idx="151">
                  <c:v>38930</c:v>
                </c:pt>
                <c:pt idx="152">
                  <c:v>38931</c:v>
                </c:pt>
                <c:pt idx="153">
                  <c:v>38932</c:v>
                </c:pt>
                <c:pt idx="154">
                  <c:v>38933</c:v>
                </c:pt>
                <c:pt idx="155">
                  <c:v>38936</c:v>
                </c:pt>
                <c:pt idx="156">
                  <c:v>38937</c:v>
                </c:pt>
                <c:pt idx="157">
                  <c:v>38938</c:v>
                </c:pt>
                <c:pt idx="158">
                  <c:v>38939</c:v>
                </c:pt>
                <c:pt idx="159">
                  <c:v>38940</c:v>
                </c:pt>
                <c:pt idx="160">
                  <c:v>38943</c:v>
                </c:pt>
                <c:pt idx="161">
                  <c:v>38944</c:v>
                </c:pt>
                <c:pt idx="162">
                  <c:v>38945</c:v>
                </c:pt>
                <c:pt idx="163">
                  <c:v>38946</c:v>
                </c:pt>
                <c:pt idx="164">
                  <c:v>38947</c:v>
                </c:pt>
                <c:pt idx="165">
                  <c:v>38950</c:v>
                </c:pt>
                <c:pt idx="166">
                  <c:v>38951</c:v>
                </c:pt>
                <c:pt idx="167">
                  <c:v>38952</c:v>
                </c:pt>
                <c:pt idx="168">
                  <c:v>38953</c:v>
                </c:pt>
                <c:pt idx="169">
                  <c:v>38954</c:v>
                </c:pt>
                <c:pt idx="170">
                  <c:v>38957</c:v>
                </c:pt>
                <c:pt idx="171">
                  <c:v>38958</c:v>
                </c:pt>
                <c:pt idx="172">
                  <c:v>38959</c:v>
                </c:pt>
                <c:pt idx="173">
                  <c:v>38960</c:v>
                </c:pt>
                <c:pt idx="174">
                  <c:v>38961</c:v>
                </c:pt>
                <c:pt idx="175">
                  <c:v>38964</c:v>
                </c:pt>
                <c:pt idx="176">
                  <c:v>38965</c:v>
                </c:pt>
                <c:pt idx="177">
                  <c:v>38966</c:v>
                </c:pt>
                <c:pt idx="178">
                  <c:v>38967</c:v>
                </c:pt>
                <c:pt idx="179">
                  <c:v>38968</c:v>
                </c:pt>
                <c:pt idx="180">
                  <c:v>38971</c:v>
                </c:pt>
                <c:pt idx="181">
                  <c:v>38972</c:v>
                </c:pt>
                <c:pt idx="182">
                  <c:v>38973</c:v>
                </c:pt>
                <c:pt idx="183">
                  <c:v>38974</c:v>
                </c:pt>
                <c:pt idx="184">
                  <c:v>38975</c:v>
                </c:pt>
                <c:pt idx="185">
                  <c:v>38978</c:v>
                </c:pt>
                <c:pt idx="186">
                  <c:v>38979</c:v>
                </c:pt>
                <c:pt idx="187">
                  <c:v>38980</c:v>
                </c:pt>
                <c:pt idx="188">
                  <c:v>38981</c:v>
                </c:pt>
                <c:pt idx="189">
                  <c:v>38982</c:v>
                </c:pt>
                <c:pt idx="190">
                  <c:v>38985</c:v>
                </c:pt>
                <c:pt idx="191">
                  <c:v>38986</c:v>
                </c:pt>
                <c:pt idx="192">
                  <c:v>38987</c:v>
                </c:pt>
                <c:pt idx="193">
                  <c:v>38988</c:v>
                </c:pt>
                <c:pt idx="194">
                  <c:v>38989</c:v>
                </c:pt>
                <c:pt idx="195">
                  <c:v>38992</c:v>
                </c:pt>
                <c:pt idx="196">
                  <c:v>38993</c:v>
                </c:pt>
                <c:pt idx="197">
                  <c:v>38994</c:v>
                </c:pt>
                <c:pt idx="198">
                  <c:v>38995</c:v>
                </c:pt>
                <c:pt idx="199">
                  <c:v>38996</c:v>
                </c:pt>
                <c:pt idx="200">
                  <c:v>38999</c:v>
                </c:pt>
                <c:pt idx="201">
                  <c:v>39000</c:v>
                </c:pt>
                <c:pt idx="202">
                  <c:v>39001</c:v>
                </c:pt>
                <c:pt idx="203">
                  <c:v>39002</c:v>
                </c:pt>
                <c:pt idx="204">
                  <c:v>39003</c:v>
                </c:pt>
                <c:pt idx="205">
                  <c:v>39006</c:v>
                </c:pt>
                <c:pt idx="206">
                  <c:v>39007</c:v>
                </c:pt>
                <c:pt idx="207">
                  <c:v>39008</c:v>
                </c:pt>
                <c:pt idx="208">
                  <c:v>39009</c:v>
                </c:pt>
                <c:pt idx="209">
                  <c:v>39010</c:v>
                </c:pt>
                <c:pt idx="210">
                  <c:v>39013</c:v>
                </c:pt>
                <c:pt idx="211">
                  <c:v>39014</c:v>
                </c:pt>
                <c:pt idx="212">
                  <c:v>39015</c:v>
                </c:pt>
                <c:pt idx="213">
                  <c:v>39016</c:v>
                </c:pt>
                <c:pt idx="214">
                  <c:v>39017</c:v>
                </c:pt>
                <c:pt idx="215">
                  <c:v>39020</c:v>
                </c:pt>
                <c:pt idx="216">
                  <c:v>39021</c:v>
                </c:pt>
                <c:pt idx="217">
                  <c:v>39022</c:v>
                </c:pt>
                <c:pt idx="218">
                  <c:v>39023</c:v>
                </c:pt>
                <c:pt idx="219">
                  <c:v>39024</c:v>
                </c:pt>
                <c:pt idx="220">
                  <c:v>39027</c:v>
                </c:pt>
                <c:pt idx="221">
                  <c:v>39028</c:v>
                </c:pt>
                <c:pt idx="222">
                  <c:v>39029</c:v>
                </c:pt>
                <c:pt idx="223">
                  <c:v>39030</c:v>
                </c:pt>
                <c:pt idx="224">
                  <c:v>39031</c:v>
                </c:pt>
                <c:pt idx="225">
                  <c:v>39034</c:v>
                </c:pt>
                <c:pt idx="226">
                  <c:v>39035</c:v>
                </c:pt>
                <c:pt idx="227">
                  <c:v>39036</c:v>
                </c:pt>
                <c:pt idx="228">
                  <c:v>39037</c:v>
                </c:pt>
                <c:pt idx="229">
                  <c:v>39038</c:v>
                </c:pt>
                <c:pt idx="230">
                  <c:v>39041</c:v>
                </c:pt>
                <c:pt idx="231">
                  <c:v>39042</c:v>
                </c:pt>
                <c:pt idx="232">
                  <c:v>39043</c:v>
                </c:pt>
                <c:pt idx="233">
                  <c:v>39044</c:v>
                </c:pt>
                <c:pt idx="234">
                  <c:v>39045</c:v>
                </c:pt>
                <c:pt idx="235">
                  <c:v>39048</c:v>
                </c:pt>
                <c:pt idx="236">
                  <c:v>39049</c:v>
                </c:pt>
                <c:pt idx="237">
                  <c:v>39050</c:v>
                </c:pt>
                <c:pt idx="238">
                  <c:v>39051</c:v>
                </c:pt>
                <c:pt idx="239">
                  <c:v>39052</c:v>
                </c:pt>
                <c:pt idx="240">
                  <c:v>39055</c:v>
                </c:pt>
                <c:pt idx="241">
                  <c:v>39056</c:v>
                </c:pt>
                <c:pt idx="242">
                  <c:v>39057</c:v>
                </c:pt>
                <c:pt idx="243">
                  <c:v>39058</c:v>
                </c:pt>
                <c:pt idx="244">
                  <c:v>39059</c:v>
                </c:pt>
                <c:pt idx="245">
                  <c:v>39062</c:v>
                </c:pt>
                <c:pt idx="246">
                  <c:v>39063</c:v>
                </c:pt>
                <c:pt idx="247">
                  <c:v>39064</c:v>
                </c:pt>
                <c:pt idx="248">
                  <c:v>39065</c:v>
                </c:pt>
                <c:pt idx="249">
                  <c:v>39066</c:v>
                </c:pt>
                <c:pt idx="250">
                  <c:v>39069</c:v>
                </c:pt>
                <c:pt idx="251">
                  <c:v>39070</c:v>
                </c:pt>
                <c:pt idx="252">
                  <c:v>39071</c:v>
                </c:pt>
                <c:pt idx="253">
                  <c:v>39072</c:v>
                </c:pt>
                <c:pt idx="254">
                  <c:v>39073</c:v>
                </c:pt>
                <c:pt idx="255">
                  <c:v>39077</c:v>
                </c:pt>
                <c:pt idx="256">
                  <c:v>39078</c:v>
                </c:pt>
                <c:pt idx="257">
                  <c:v>39079</c:v>
                </c:pt>
                <c:pt idx="258">
                  <c:v>39080</c:v>
                </c:pt>
                <c:pt idx="259">
                  <c:v>39083</c:v>
                </c:pt>
                <c:pt idx="260">
                  <c:v>39084</c:v>
                </c:pt>
                <c:pt idx="261">
                  <c:v>39085</c:v>
                </c:pt>
                <c:pt idx="262">
                  <c:v>39086</c:v>
                </c:pt>
                <c:pt idx="263">
                  <c:v>39087</c:v>
                </c:pt>
                <c:pt idx="264">
                  <c:v>39090</c:v>
                </c:pt>
                <c:pt idx="265">
                  <c:v>39091</c:v>
                </c:pt>
                <c:pt idx="266">
                  <c:v>39092</c:v>
                </c:pt>
                <c:pt idx="267">
                  <c:v>39093</c:v>
                </c:pt>
                <c:pt idx="268">
                  <c:v>39094</c:v>
                </c:pt>
                <c:pt idx="269">
                  <c:v>39097</c:v>
                </c:pt>
                <c:pt idx="270">
                  <c:v>39098</c:v>
                </c:pt>
                <c:pt idx="271">
                  <c:v>39099</c:v>
                </c:pt>
                <c:pt idx="272">
                  <c:v>39100</c:v>
                </c:pt>
                <c:pt idx="273">
                  <c:v>39101</c:v>
                </c:pt>
                <c:pt idx="274">
                  <c:v>39104</c:v>
                </c:pt>
                <c:pt idx="275">
                  <c:v>39105</c:v>
                </c:pt>
                <c:pt idx="276">
                  <c:v>39106</c:v>
                </c:pt>
                <c:pt idx="277">
                  <c:v>39107</c:v>
                </c:pt>
                <c:pt idx="278">
                  <c:v>39108</c:v>
                </c:pt>
                <c:pt idx="279">
                  <c:v>39111</c:v>
                </c:pt>
                <c:pt idx="280">
                  <c:v>39112</c:v>
                </c:pt>
                <c:pt idx="281">
                  <c:v>39113</c:v>
                </c:pt>
                <c:pt idx="282">
                  <c:v>39114</c:v>
                </c:pt>
                <c:pt idx="283">
                  <c:v>39115</c:v>
                </c:pt>
                <c:pt idx="284">
                  <c:v>39118</c:v>
                </c:pt>
                <c:pt idx="285">
                  <c:v>39119</c:v>
                </c:pt>
                <c:pt idx="286">
                  <c:v>39120</c:v>
                </c:pt>
                <c:pt idx="287">
                  <c:v>39121</c:v>
                </c:pt>
                <c:pt idx="288">
                  <c:v>39122</c:v>
                </c:pt>
                <c:pt idx="289">
                  <c:v>39125</c:v>
                </c:pt>
                <c:pt idx="290">
                  <c:v>39126</c:v>
                </c:pt>
                <c:pt idx="291">
                  <c:v>39127</c:v>
                </c:pt>
                <c:pt idx="292">
                  <c:v>39128</c:v>
                </c:pt>
                <c:pt idx="293">
                  <c:v>39129</c:v>
                </c:pt>
                <c:pt idx="294">
                  <c:v>39132</c:v>
                </c:pt>
                <c:pt idx="295">
                  <c:v>39133</c:v>
                </c:pt>
                <c:pt idx="296">
                  <c:v>39134</c:v>
                </c:pt>
                <c:pt idx="297">
                  <c:v>39135</c:v>
                </c:pt>
                <c:pt idx="298">
                  <c:v>39136</c:v>
                </c:pt>
                <c:pt idx="299">
                  <c:v>39139</c:v>
                </c:pt>
                <c:pt idx="300">
                  <c:v>39140</c:v>
                </c:pt>
                <c:pt idx="301">
                  <c:v>39141</c:v>
                </c:pt>
                <c:pt idx="302">
                  <c:v>39142</c:v>
                </c:pt>
                <c:pt idx="303">
                  <c:v>39143</c:v>
                </c:pt>
                <c:pt idx="304">
                  <c:v>39146</c:v>
                </c:pt>
                <c:pt idx="305">
                  <c:v>39147</c:v>
                </c:pt>
                <c:pt idx="306">
                  <c:v>39148</c:v>
                </c:pt>
                <c:pt idx="307">
                  <c:v>39149</c:v>
                </c:pt>
                <c:pt idx="308">
                  <c:v>39150</c:v>
                </c:pt>
                <c:pt idx="309">
                  <c:v>39153</c:v>
                </c:pt>
                <c:pt idx="310">
                  <c:v>39154</c:v>
                </c:pt>
                <c:pt idx="311">
                  <c:v>39155</c:v>
                </c:pt>
                <c:pt idx="312">
                  <c:v>39156</c:v>
                </c:pt>
                <c:pt idx="313">
                  <c:v>39157</c:v>
                </c:pt>
                <c:pt idx="314">
                  <c:v>39160</c:v>
                </c:pt>
                <c:pt idx="315">
                  <c:v>39161</c:v>
                </c:pt>
                <c:pt idx="316">
                  <c:v>39162</c:v>
                </c:pt>
                <c:pt idx="317">
                  <c:v>39163</c:v>
                </c:pt>
                <c:pt idx="318">
                  <c:v>39164</c:v>
                </c:pt>
                <c:pt idx="319">
                  <c:v>39167</c:v>
                </c:pt>
                <c:pt idx="320">
                  <c:v>39168</c:v>
                </c:pt>
                <c:pt idx="321">
                  <c:v>39169</c:v>
                </c:pt>
                <c:pt idx="322">
                  <c:v>39170</c:v>
                </c:pt>
                <c:pt idx="323">
                  <c:v>39171</c:v>
                </c:pt>
                <c:pt idx="324">
                  <c:v>39174</c:v>
                </c:pt>
                <c:pt idx="325">
                  <c:v>39175</c:v>
                </c:pt>
                <c:pt idx="326">
                  <c:v>39176</c:v>
                </c:pt>
                <c:pt idx="327">
                  <c:v>39177</c:v>
                </c:pt>
                <c:pt idx="328">
                  <c:v>39178</c:v>
                </c:pt>
                <c:pt idx="329">
                  <c:v>39181</c:v>
                </c:pt>
                <c:pt idx="330">
                  <c:v>39182</c:v>
                </c:pt>
                <c:pt idx="331">
                  <c:v>39183</c:v>
                </c:pt>
                <c:pt idx="332">
                  <c:v>39184</c:v>
                </c:pt>
                <c:pt idx="333">
                  <c:v>39185</c:v>
                </c:pt>
                <c:pt idx="334">
                  <c:v>39188</c:v>
                </c:pt>
                <c:pt idx="335">
                  <c:v>39189</c:v>
                </c:pt>
                <c:pt idx="336">
                  <c:v>39190</c:v>
                </c:pt>
                <c:pt idx="337">
                  <c:v>39191</c:v>
                </c:pt>
                <c:pt idx="338">
                  <c:v>39192</c:v>
                </c:pt>
                <c:pt idx="339">
                  <c:v>39195</c:v>
                </c:pt>
                <c:pt idx="340">
                  <c:v>39196</c:v>
                </c:pt>
                <c:pt idx="341">
                  <c:v>39197</c:v>
                </c:pt>
                <c:pt idx="342">
                  <c:v>39198</c:v>
                </c:pt>
                <c:pt idx="343">
                  <c:v>39199</c:v>
                </c:pt>
                <c:pt idx="344">
                  <c:v>39202</c:v>
                </c:pt>
                <c:pt idx="345">
                  <c:v>39203</c:v>
                </c:pt>
                <c:pt idx="346">
                  <c:v>39204</c:v>
                </c:pt>
                <c:pt idx="347">
                  <c:v>39205</c:v>
                </c:pt>
                <c:pt idx="348">
                  <c:v>39206</c:v>
                </c:pt>
                <c:pt idx="349">
                  <c:v>39209</c:v>
                </c:pt>
                <c:pt idx="350">
                  <c:v>39210</c:v>
                </c:pt>
                <c:pt idx="351">
                  <c:v>39211</c:v>
                </c:pt>
                <c:pt idx="352">
                  <c:v>39212</c:v>
                </c:pt>
                <c:pt idx="353">
                  <c:v>39213</c:v>
                </c:pt>
                <c:pt idx="354">
                  <c:v>39216</c:v>
                </c:pt>
                <c:pt idx="355">
                  <c:v>39217</c:v>
                </c:pt>
                <c:pt idx="356">
                  <c:v>39218</c:v>
                </c:pt>
                <c:pt idx="357">
                  <c:v>39219</c:v>
                </c:pt>
                <c:pt idx="358">
                  <c:v>39220</c:v>
                </c:pt>
                <c:pt idx="359">
                  <c:v>39223</c:v>
                </c:pt>
                <c:pt idx="360">
                  <c:v>39224</c:v>
                </c:pt>
                <c:pt idx="361">
                  <c:v>39225</c:v>
                </c:pt>
                <c:pt idx="362">
                  <c:v>39226</c:v>
                </c:pt>
                <c:pt idx="363">
                  <c:v>39227</c:v>
                </c:pt>
                <c:pt idx="364">
                  <c:v>39230</c:v>
                </c:pt>
                <c:pt idx="365">
                  <c:v>39231</c:v>
                </c:pt>
                <c:pt idx="366">
                  <c:v>39232</c:v>
                </c:pt>
                <c:pt idx="367">
                  <c:v>39233</c:v>
                </c:pt>
                <c:pt idx="368">
                  <c:v>39234</c:v>
                </c:pt>
                <c:pt idx="369">
                  <c:v>39237</c:v>
                </c:pt>
                <c:pt idx="370">
                  <c:v>39238</c:v>
                </c:pt>
                <c:pt idx="371">
                  <c:v>39239</c:v>
                </c:pt>
                <c:pt idx="372">
                  <c:v>39240</c:v>
                </c:pt>
                <c:pt idx="373">
                  <c:v>39241</c:v>
                </c:pt>
                <c:pt idx="374">
                  <c:v>39244</c:v>
                </c:pt>
                <c:pt idx="375">
                  <c:v>39245</c:v>
                </c:pt>
                <c:pt idx="376">
                  <c:v>39246</c:v>
                </c:pt>
                <c:pt idx="377">
                  <c:v>39247</c:v>
                </c:pt>
                <c:pt idx="378">
                  <c:v>39248</c:v>
                </c:pt>
                <c:pt idx="379">
                  <c:v>39251</c:v>
                </c:pt>
                <c:pt idx="380">
                  <c:v>39252</c:v>
                </c:pt>
                <c:pt idx="381">
                  <c:v>39253</c:v>
                </c:pt>
                <c:pt idx="382">
                  <c:v>39254</c:v>
                </c:pt>
                <c:pt idx="383">
                  <c:v>39255</c:v>
                </c:pt>
                <c:pt idx="384">
                  <c:v>39258</c:v>
                </c:pt>
                <c:pt idx="385">
                  <c:v>39259</c:v>
                </c:pt>
                <c:pt idx="386">
                  <c:v>39260</c:v>
                </c:pt>
                <c:pt idx="387">
                  <c:v>39261</c:v>
                </c:pt>
                <c:pt idx="388">
                  <c:v>39262</c:v>
                </c:pt>
                <c:pt idx="389">
                  <c:v>39265</c:v>
                </c:pt>
                <c:pt idx="390">
                  <c:v>39266</c:v>
                </c:pt>
                <c:pt idx="391">
                  <c:v>39267</c:v>
                </c:pt>
                <c:pt idx="392">
                  <c:v>39268</c:v>
                </c:pt>
                <c:pt idx="393">
                  <c:v>39269</c:v>
                </c:pt>
                <c:pt idx="394">
                  <c:v>39272</c:v>
                </c:pt>
                <c:pt idx="395">
                  <c:v>39273</c:v>
                </c:pt>
                <c:pt idx="396">
                  <c:v>39274</c:v>
                </c:pt>
                <c:pt idx="397">
                  <c:v>39275</c:v>
                </c:pt>
                <c:pt idx="398">
                  <c:v>39276</c:v>
                </c:pt>
                <c:pt idx="399">
                  <c:v>39279</c:v>
                </c:pt>
                <c:pt idx="400">
                  <c:v>39280</c:v>
                </c:pt>
                <c:pt idx="401">
                  <c:v>39281</c:v>
                </c:pt>
                <c:pt idx="402">
                  <c:v>39282</c:v>
                </c:pt>
                <c:pt idx="403">
                  <c:v>39283</c:v>
                </c:pt>
                <c:pt idx="404">
                  <c:v>39286</c:v>
                </c:pt>
                <c:pt idx="405">
                  <c:v>39287</c:v>
                </c:pt>
                <c:pt idx="406">
                  <c:v>39288</c:v>
                </c:pt>
                <c:pt idx="407">
                  <c:v>39289</c:v>
                </c:pt>
                <c:pt idx="408">
                  <c:v>39290</c:v>
                </c:pt>
                <c:pt idx="409">
                  <c:v>39293</c:v>
                </c:pt>
                <c:pt idx="410">
                  <c:v>39294</c:v>
                </c:pt>
                <c:pt idx="411">
                  <c:v>39295</c:v>
                </c:pt>
                <c:pt idx="412">
                  <c:v>39296</c:v>
                </c:pt>
                <c:pt idx="413">
                  <c:v>39297</c:v>
                </c:pt>
                <c:pt idx="414">
                  <c:v>39300</c:v>
                </c:pt>
                <c:pt idx="415">
                  <c:v>39301</c:v>
                </c:pt>
                <c:pt idx="416">
                  <c:v>39302</c:v>
                </c:pt>
                <c:pt idx="417">
                  <c:v>39303</c:v>
                </c:pt>
                <c:pt idx="418">
                  <c:v>39304</c:v>
                </c:pt>
                <c:pt idx="419">
                  <c:v>39307</c:v>
                </c:pt>
                <c:pt idx="420">
                  <c:v>39308</c:v>
                </c:pt>
                <c:pt idx="421">
                  <c:v>39309</c:v>
                </c:pt>
                <c:pt idx="422">
                  <c:v>39310</c:v>
                </c:pt>
                <c:pt idx="423">
                  <c:v>39311</c:v>
                </c:pt>
                <c:pt idx="424">
                  <c:v>39314</c:v>
                </c:pt>
                <c:pt idx="425">
                  <c:v>39315</c:v>
                </c:pt>
                <c:pt idx="426">
                  <c:v>39316</c:v>
                </c:pt>
                <c:pt idx="427">
                  <c:v>39317</c:v>
                </c:pt>
                <c:pt idx="428">
                  <c:v>39318</c:v>
                </c:pt>
                <c:pt idx="429">
                  <c:v>39321</c:v>
                </c:pt>
                <c:pt idx="430">
                  <c:v>39322</c:v>
                </c:pt>
                <c:pt idx="431">
                  <c:v>39323</c:v>
                </c:pt>
                <c:pt idx="432">
                  <c:v>39324</c:v>
                </c:pt>
                <c:pt idx="433">
                  <c:v>39325</c:v>
                </c:pt>
                <c:pt idx="434">
                  <c:v>39328</c:v>
                </c:pt>
                <c:pt idx="435">
                  <c:v>39329</c:v>
                </c:pt>
                <c:pt idx="436">
                  <c:v>39330</c:v>
                </c:pt>
                <c:pt idx="437">
                  <c:v>39331</c:v>
                </c:pt>
                <c:pt idx="438">
                  <c:v>39332</c:v>
                </c:pt>
                <c:pt idx="439">
                  <c:v>39335</c:v>
                </c:pt>
                <c:pt idx="440">
                  <c:v>39336</c:v>
                </c:pt>
                <c:pt idx="441">
                  <c:v>39337</c:v>
                </c:pt>
                <c:pt idx="442">
                  <c:v>39338</c:v>
                </c:pt>
                <c:pt idx="443">
                  <c:v>39339</c:v>
                </c:pt>
                <c:pt idx="444">
                  <c:v>39342</c:v>
                </c:pt>
                <c:pt idx="445">
                  <c:v>39343</c:v>
                </c:pt>
                <c:pt idx="446">
                  <c:v>39344</c:v>
                </c:pt>
                <c:pt idx="447">
                  <c:v>39345</c:v>
                </c:pt>
                <c:pt idx="448">
                  <c:v>39346</c:v>
                </c:pt>
                <c:pt idx="449">
                  <c:v>39349</c:v>
                </c:pt>
                <c:pt idx="450">
                  <c:v>39350</c:v>
                </c:pt>
                <c:pt idx="451">
                  <c:v>39351</c:v>
                </c:pt>
                <c:pt idx="452">
                  <c:v>39352</c:v>
                </c:pt>
                <c:pt idx="453">
                  <c:v>39353</c:v>
                </c:pt>
                <c:pt idx="454">
                  <c:v>39356</c:v>
                </c:pt>
                <c:pt idx="455">
                  <c:v>39357</c:v>
                </c:pt>
                <c:pt idx="456">
                  <c:v>39358</c:v>
                </c:pt>
                <c:pt idx="457">
                  <c:v>39359</c:v>
                </c:pt>
                <c:pt idx="458">
                  <c:v>39360</c:v>
                </c:pt>
                <c:pt idx="459">
                  <c:v>39363</c:v>
                </c:pt>
                <c:pt idx="460">
                  <c:v>39364</c:v>
                </c:pt>
                <c:pt idx="461">
                  <c:v>39365</c:v>
                </c:pt>
                <c:pt idx="462">
                  <c:v>39366</c:v>
                </c:pt>
                <c:pt idx="463">
                  <c:v>39367</c:v>
                </c:pt>
                <c:pt idx="464">
                  <c:v>39370</c:v>
                </c:pt>
                <c:pt idx="465">
                  <c:v>39371</c:v>
                </c:pt>
                <c:pt idx="466">
                  <c:v>39372</c:v>
                </c:pt>
                <c:pt idx="467">
                  <c:v>39373</c:v>
                </c:pt>
                <c:pt idx="468">
                  <c:v>39374</c:v>
                </c:pt>
                <c:pt idx="469">
                  <c:v>39377</c:v>
                </c:pt>
                <c:pt idx="470">
                  <c:v>39378</c:v>
                </c:pt>
                <c:pt idx="471">
                  <c:v>39379</c:v>
                </c:pt>
                <c:pt idx="472">
                  <c:v>39380</c:v>
                </c:pt>
                <c:pt idx="473">
                  <c:v>39381</c:v>
                </c:pt>
                <c:pt idx="474">
                  <c:v>39384</c:v>
                </c:pt>
                <c:pt idx="475">
                  <c:v>39385</c:v>
                </c:pt>
                <c:pt idx="476">
                  <c:v>39386</c:v>
                </c:pt>
                <c:pt idx="477">
                  <c:v>39387</c:v>
                </c:pt>
                <c:pt idx="478">
                  <c:v>39388</c:v>
                </c:pt>
                <c:pt idx="479">
                  <c:v>39391</c:v>
                </c:pt>
                <c:pt idx="480">
                  <c:v>39392</c:v>
                </c:pt>
                <c:pt idx="481">
                  <c:v>39393</c:v>
                </c:pt>
                <c:pt idx="482">
                  <c:v>39394</c:v>
                </c:pt>
                <c:pt idx="483">
                  <c:v>39395</c:v>
                </c:pt>
                <c:pt idx="484">
                  <c:v>39398</c:v>
                </c:pt>
                <c:pt idx="485">
                  <c:v>39399</c:v>
                </c:pt>
                <c:pt idx="486">
                  <c:v>39400</c:v>
                </c:pt>
                <c:pt idx="487">
                  <c:v>39401</c:v>
                </c:pt>
                <c:pt idx="488">
                  <c:v>39402</c:v>
                </c:pt>
                <c:pt idx="489">
                  <c:v>39405</c:v>
                </c:pt>
                <c:pt idx="490">
                  <c:v>39406</c:v>
                </c:pt>
                <c:pt idx="491">
                  <c:v>39407</c:v>
                </c:pt>
                <c:pt idx="492">
                  <c:v>39408</c:v>
                </c:pt>
                <c:pt idx="493">
                  <c:v>39409</c:v>
                </c:pt>
                <c:pt idx="494">
                  <c:v>39412</c:v>
                </c:pt>
                <c:pt idx="495">
                  <c:v>39413</c:v>
                </c:pt>
                <c:pt idx="496">
                  <c:v>39414</c:v>
                </c:pt>
                <c:pt idx="497">
                  <c:v>39415</c:v>
                </c:pt>
                <c:pt idx="498">
                  <c:v>39416</c:v>
                </c:pt>
                <c:pt idx="499">
                  <c:v>39419</c:v>
                </c:pt>
                <c:pt idx="500">
                  <c:v>39420</c:v>
                </c:pt>
                <c:pt idx="501">
                  <c:v>39421</c:v>
                </c:pt>
                <c:pt idx="502">
                  <c:v>39422</c:v>
                </c:pt>
                <c:pt idx="503">
                  <c:v>39423</c:v>
                </c:pt>
                <c:pt idx="504">
                  <c:v>39426</c:v>
                </c:pt>
                <c:pt idx="505">
                  <c:v>39427</c:v>
                </c:pt>
                <c:pt idx="506">
                  <c:v>39428</c:v>
                </c:pt>
                <c:pt idx="507">
                  <c:v>39429</c:v>
                </c:pt>
                <c:pt idx="508">
                  <c:v>39430</c:v>
                </c:pt>
                <c:pt idx="509">
                  <c:v>39433</c:v>
                </c:pt>
                <c:pt idx="510">
                  <c:v>39434</c:v>
                </c:pt>
                <c:pt idx="511">
                  <c:v>39435</c:v>
                </c:pt>
                <c:pt idx="512">
                  <c:v>39436</c:v>
                </c:pt>
                <c:pt idx="513">
                  <c:v>39437</c:v>
                </c:pt>
                <c:pt idx="514">
                  <c:v>39440</c:v>
                </c:pt>
                <c:pt idx="515">
                  <c:v>39441</c:v>
                </c:pt>
                <c:pt idx="516">
                  <c:v>39442</c:v>
                </c:pt>
                <c:pt idx="517">
                  <c:v>39443</c:v>
                </c:pt>
                <c:pt idx="518">
                  <c:v>39444</c:v>
                </c:pt>
                <c:pt idx="519">
                  <c:v>39447</c:v>
                </c:pt>
                <c:pt idx="520">
                  <c:v>39448</c:v>
                </c:pt>
                <c:pt idx="521">
                  <c:v>39449</c:v>
                </c:pt>
                <c:pt idx="522">
                  <c:v>39450</c:v>
                </c:pt>
                <c:pt idx="523">
                  <c:v>39451</c:v>
                </c:pt>
                <c:pt idx="524">
                  <c:v>39454</c:v>
                </c:pt>
                <c:pt idx="525">
                  <c:v>39455</c:v>
                </c:pt>
                <c:pt idx="526">
                  <c:v>39456</c:v>
                </c:pt>
                <c:pt idx="527">
                  <c:v>39457</c:v>
                </c:pt>
                <c:pt idx="528">
                  <c:v>39458</c:v>
                </c:pt>
                <c:pt idx="529">
                  <c:v>39461</c:v>
                </c:pt>
                <c:pt idx="530">
                  <c:v>39462</c:v>
                </c:pt>
                <c:pt idx="531">
                  <c:v>39463</c:v>
                </c:pt>
                <c:pt idx="532">
                  <c:v>39464</c:v>
                </c:pt>
                <c:pt idx="533">
                  <c:v>39465</c:v>
                </c:pt>
                <c:pt idx="534">
                  <c:v>39468</c:v>
                </c:pt>
                <c:pt idx="535">
                  <c:v>39469</c:v>
                </c:pt>
                <c:pt idx="536">
                  <c:v>39470</c:v>
                </c:pt>
                <c:pt idx="537">
                  <c:v>39471</c:v>
                </c:pt>
                <c:pt idx="538">
                  <c:v>39472</c:v>
                </c:pt>
                <c:pt idx="539">
                  <c:v>39475</c:v>
                </c:pt>
                <c:pt idx="540">
                  <c:v>39476</c:v>
                </c:pt>
                <c:pt idx="541">
                  <c:v>39477</c:v>
                </c:pt>
                <c:pt idx="542">
                  <c:v>39478</c:v>
                </c:pt>
                <c:pt idx="543">
                  <c:v>39479</c:v>
                </c:pt>
                <c:pt idx="544">
                  <c:v>39482</c:v>
                </c:pt>
                <c:pt idx="545">
                  <c:v>39483</c:v>
                </c:pt>
                <c:pt idx="546">
                  <c:v>39484</c:v>
                </c:pt>
                <c:pt idx="547">
                  <c:v>39485</c:v>
                </c:pt>
                <c:pt idx="548">
                  <c:v>39486</c:v>
                </c:pt>
                <c:pt idx="549">
                  <c:v>39489</c:v>
                </c:pt>
                <c:pt idx="550">
                  <c:v>39490</c:v>
                </c:pt>
                <c:pt idx="551">
                  <c:v>39491</c:v>
                </c:pt>
                <c:pt idx="552">
                  <c:v>39492</c:v>
                </c:pt>
                <c:pt idx="553">
                  <c:v>39493</c:v>
                </c:pt>
                <c:pt idx="554">
                  <c:v>39496</c:v>
                </c:pt>
                <c:pt idx="555">
                  <c:v>39497</c:v>
                </c:pt>
                <c:pt idx="556">
                  <c:v>39498</c:v>
                </c:pt>
                <c:pt idx="557">
                  <c:v>39499</c:v>
                </c:pt>
                <c:pt idx="558">
                  <c:v>39500</c:v>
                </c:pt>
                <c:pt idx="559">
                  <c:v>39503</c:v>
                </c:pt>
                <c:pt idx="560">
                  <c:v>39504</c:v>
                </c:pt>
                <c:pt idx="561">
                  <c:v>39505</c:v>
                </c:pt>
                <c:pt idx="562">
                  <c:v>39506</c:v>
                </c:pt>
                <c:pt idx="563">
                  <c:v>39507</c:v>
                </c:pt>
                <c:pt idx="564">
                  <c:v>39510</c:v>
                </c:pt>
                <c:pt idx="565">
                  <c:v>39511</c:v>
                </c:pt>
                <c:pt idx="566">
                  <c:v>39512</c:v>
                </c:pt>
                <c:pt idx="567">
                  <c:v>39513</c:v>
                </c:pt>
                <c:pt idx="568">
                  <c:v>39514</c:v>
                </c:pt>
                <c:pt idx="569">
                  <c:v>39517</c:v>
                </c:pt>
                <c:pt idx="570">
                  <c:v>39518</c:v>
                </c:pt>
                <c:pt idx="571">
                  <c:v>39519</c:v>
                </c:pt>
                <c:pt idx="572">
                  <c:v>39520</c:v>
                </c:pt>
                <c:pt idx="573">
                  <c:v>39521</c:v>
                </c:pt>
                <c:pt idx="574">
                  <c:v>39524</c:v>
                </c:pt>
                <c:pt idx="575">
                  <c:v>39525</c:v>
                </c:pt>
                <c:pt idx="576">
                  <c:v>39526</c:v>
                </c:pt>
                <c:pt idx="577">
                  <c:v>39527</c:v>
                </c:pt>
                <c:pt idx="578">
                  <c:v>39528</c:v>
                </c:pt>
                <c:pt idx="579">
                  <c:v>39531</c:v>
                </c:pt>
                <c:pt idx="580">
                  <c:v>39532</c:v>
                </c:pt>
                <c:pt idx="581">
                  <c:v>39533</c:v>
                </c:pt>
                <c:pt idx="582">
                  <c:v>39534</c:v>
                </c:pt>
                <c:pt idx="583">
                  <c:v>39535</c:v>
                </c:pt>
                <c:pt idx="584">
                  <c:v>39538</c:v>
                </c:pt>
                <c:pt idx="585">
                  <c:v>39539</c:v>
                </c:pt>
                <c:pt idx="586">
                  <c:v>39540</c:v>
                </c:pt>
                <c:pt idx="587">
                  <c:v>39541</c:v>
                </c:pt>
                <c:pt idx="588">
                  <c:v>39542</c:v>
                </c:pt>
                <c:pt idx="589">
                  <c:v>39545</c:v>
                </c:pt>
                <c:pt idx="590">
                  <c:v>39546</c:v>
                </c:pt>
                <c:pt idx="591">
                  <c:v>39547</c:v>
                </c:pt>
                <c:pt idx="592">
                  <c:v>39548</c:v>
                </c:pt>
                <c:pt idx="593">
                  <c:v>39549</c:v>
                </c:pt>
                <c:pt idx="594">
                  <c:v>39552</c:v>
                </c:pt>
                <c:pt idx="595">
                  <c:v>39553</c:v>
                </c:pt>
                <c:pt idx="596">
                  <c:v>39554</c:v>
                </c:pt>
                <c:pt idx="597">
                  <c:v>39555</c:v>
                </c:pt>
                <c:pt idx="598">
                  <c:v>39556</c:v>
                </c:pt>
                <c:pt idx="599">
                  <c:v>39559</c:v>
                </c:pt>
                <c:pt idx="600">
                  <c:v>39560</c:v>
                </c:pt>
                <c:pt idx="601">
                  <c:v>39561</c:v>
                </c:pt>
                <c:pt idx="602">
                  <c:v>39562</c:v>
                </c:pt>
                <c:pt idx="603">
                  <c:v>39563</c:v>
                </c:pt>
                <c:pt idx="604">
                  <c:v>39566</c:v>
                </c:pt>
                <c:pt idx="605">
                  <c:v>39567</c:v>
                </c:pt>
                <c:pt idx="606">
                  <c:v>39568</c:v>
                </c:pt>
                <c:pt idx="607">
                  <c:v>39569</c:v>
                </c:pt>
                <c:pt idx="608">
                  <c:v>39570</c:v>
                </c:pt>
                <c:pt idx="609">
                  <c:v>39573</c:v>
                </c:pt>
                <c:pt idx="610">
                  <c:v>39574</c:v>
                </c:pt>
                <c:pt idx="611">
                  <c:v>39575</c:v>
                </c:pt>
                <c:pt idx="612">
                  <c:v>39576</c:v>
                </c:pt>
                <c:pt idx="613">
                  <c:v>39577</c:v>
                </c:pt>
                <c:pt idx="614">
                  <c:v>39580</c:v>
                </c:pt>
                <c:pt idx="615">
                  <c:v>39581</c:v>
                </c:pt>
                <c:pt idx="616">
                  <c:v>39582</c:v>
                </c:pt>
                <c:pt idx="617">
                  <c:v>39583</c:v>
                </c:pt>
                <c:pt idx="618">
                  <c:v>39584</c:v>
                </c:pt>
                <c:pt idx="619">
                  <c:v>39587</c:v>
                </c:pt>
                <c:pt idx="620">
                  <c:v>39588</c:v>
                </c:pt>
                <c:pt idx="621">
                  <c:v>39589</c:v>
                </c:pt>
                <c:pt idx="622">
                  <c:v>39590</c:v>
                </c:pt>
                <c:pt idx="623">
                  <c:v>39591</c:v>
                </c:pt>
                <c:pt idx="624">
                  <c:v>39594</c:v>
                </c:pt>
                <c:pt idx="625">
                  <c:v>39595</c:v>
                </c:pt>
                <c:pt idx="626">
                  <c:v>39596</c:v>
                </c:pt>
                <c:pt idx="627">
                  <c:v>39597</c:v>
                </c:pt>
                <c:pt idx="628">
                  <c:v>39598</c:v>
                </c:pt>
                <c:pt idx="629">
                  <c:v>39601</c:v>
                </c:pt>
                <c:pt idx="630">
                  <c:v>39602</c:v>
                </c:pt>
                <c:pt idx="631">
                  <c:v>39603</c:v>
                </c:pt>
                <c:pt idx="632">
                  <c:v>39604</c:v>
                </c:pt>
                <c:pt idx="633">
                  <c:v>39605</c:v>
                </c:pt>
                <c:pt idx="634">
                  <c:v>39608</c:v>
                </c:pt>
                <c:pt idx="635">
                  <c:v>39609</c:v>
                </c:pt>
                <c:pt idx="636">
                  <c:v>39610</c:v>
                </c:pt>
                <c:pt idx="637">
                  <c:v>39611</c:v>
                </c:pt>
                <c:pt idx="638">
                  <c:v>39612</c:v>
                </c:pt>
                <c:pt idx="639">
                  <c:v>39615</c:v>
                </c:pt>
                <c:pt idx="640">
                  <c:v>39616</c:v>
                </c:pt>
                <c:pt idx="641">
                  <c:v>39617</c:v>
                </c:pt>
                <c:pt idx="642">
                  <c:v>39618</c:v>
                </c:pt>
                <c:pt idx="643">
                  <c:v>39619</c:v>
                </c:pt>
                <c:pt idx="644">
                  <c:v>39622</c:v>
                </c:pt>
                <c:pt idx="645">
                  <c:v>39623</c:v>
                </c:pt>
                <c:pt idx="646">
                  <c:v>39624</c:v>
                </c:pt>
                <c:pt idx="647">
                  <c:v>39625</c:v>
                </c:pt>
                <c:pt idx="648">
                  <c:v>39626</c:v>
                </c:pt>
                <c:pt idx="649">
                  <c:v>39629</c:v>
                </c:pt>
                <c:pt idx="650">
                  <c:v>39630</c:v>
                </c:pt>
                <c:pt idx="651">
                  <c:v>39631</c:v>
                </c:pt>
                <c:pt idx="652">
                  <c:v>39632</c:v>
                </c:pt>
                <c:pt idx="653">
                  <c:v>39633</c:v>
                </c:pt>
                <c:pt idx="654">
                  <c:v>39636</c:v>
                </c:pt>
                <c:pt idx="655">
                  <c:v>39637</c:v>
                </c:pt>
                <c:pt idx="656">
                  <c:v>39638</c:v>
                </c:pt>
                <c:pt idx="657">
                  <c:v>39639</c:v>
                </c:pt>
                <c:pt idx="658">
                  <c:v>39640</c:v>
                </c:pt>
                <c:pt idx="659">
                  <c:v>39643</c:v>
                </c:pt>
                <c:pt idx="660">
                  <c:v>39644</c:v>
                </c:pt>
                <c:pt idx="661">
                  <c:v>39645</c:v>
                </c:pt>
                <c:pt idx="662">
                  <c:v>39646</c:v>
                </c:pt>
                <c:pt idx="663">
                  <c:v>39647</c:v>
                </c:pt>
                <c:pt idx="664">
                  <c:v>39650</c:v>
                </c:pt>
                <c:pt idx="665">
                  <c:v>39651</c:v>
                </c:pt>
                <c:pt idx="666">
                  <c:v>39652</c:v>
                </c:pt>
                <c:pt idx="667">
                  <c:v>39653</c:v>
                </c:pt>
                <c:pt idx="668">
                  <c:v>39654</c:v>
                </c:pt>
                <c:pt idx="669">
                  <c:v>39657</c:v>
                </c:pt>
                <c:pt idx="670">
                  <c:v>39658</c:v>
                </c:pt>
                <c:pt idx="671">
                  <c:v>39659</c:v>
                </c:pt>
                <c:pt idx="672">
                  <c:v>39660</c:v>
                </c:pt>
                <c:pt idx="673">
                  <c:v>39661</c:v>
                </c:pt>
                <c:pt idx="674">
                  <c:v>39664</c:v>
                </c:pt>
                <c:pt idx="675">
                  <c:v>39665</c:v>
                </c:pt>
                <c:pt idx="676">
                  <c:v>39666</c:v>
                </c:pt>
                <c:pt idx="677">
                  <c:v>39667</c:v>
                </c:pt>
                <c:pt idx="678">
                  <c:v>39668</c:v>
                </c:pt>
                <c:pt idx="679">
                  <c:v>39671</c:v>
                </c:pt>
                <c:pt idx="680">
                  <c:v>39672</c:v>
                </c:pt>
                <c:pt idx="681">
                  <c:v>39673</c:v>
                </c:pt>
                <c:pt idx="682">
                  <c:v>39674</c:v>
                </c:pt>
                <c:pt idx="683">
                  <c:v>39675</c:v>
                </c:pt>
                <c:pt idx="684">
                  <c:v>39678</c:v>
                </c:pt>
                <c:pt idx="685">
                  <c:v>39679</c:v>
                </c:pt>
                <c:pt idx="686">
                  <c:v>39680</c:v>
                </c:pt>
                <c:pt idx="687">
                  <c:v>39681</c:v>
                </c:pt>
                <c:pt idx="688">
                  <c:v>39682</c:v>
                </c:pt>
                <c:pt idx="689">
                  <c:v>39685</c:v>
                </c:pt>
                <c:pt idx="690">
                  <c:v>39686</c:v>
                </c:pt>
                <c:pt idx="691">
                  <c:v>39687</c:v>
                </c:pt>
                <c:pt idx="692">
                  <c:v>39688</c:v>
                </c:pt>
                <c:pt idx="693">
                  <c:v>39689</c:v>
                </c:pt>
                <c:pt idx="694">
                  <c:v>39692</c:v>
                </c:pt>
                <c:pt idx="695">
                  <c:v>39693</c:v>
                </c:pt>
                <c:pt idx="696">
                  <c:v>39694</c:v>
                </c:pt>
                <c:pt idx="697">
                  <c:v>39695</c:v>
                </c:pt>
                <c:pt idx="698">
                  <c:v>39696</c:v>
                </c:pt>
                <c:pt idx="699">
                  <c:v>39699</c:v>
                </c:pt>
                <c:pt idx="700">
                  <c:v>39700</c:v>
                </c:pt>
                <c:pt idx="701">
                  <c:v>39701</c:v>
                </c:pt>
                <c:pt idx="702">
                  <c:v>39702</c:v>
                </c:pt>
                <c:pt idx="703">
                  <c:v>39703</c:v>
                </c:pt>
                <c:pt idx="704">
                  <c:v>39706</c:v>
                </c:pt>
                <c:pt idx="705">
                  <c:v>39707</c:v>
                </c:pt>
                <c:pt idx="706">
                  <c:v>39708</c:v>
                </c:pt>
                <c:pt idx="707">
                  <c:v>39709</c:v>
                </c:pt>
                <c:pt idx="708">
                  <c:v>39710</c:v>
                </c:pt>
                <c:pt idx="709">
                  <c:v>39713</c:v>
                </c:pt>
                <c:pt idx="710">
                  <c:v>39714</c:v>
                </c:pt>
                <c:pt idx="711">
                  <c:v>39715</c:v>
                </c:pt>
                <c:pt idx="712">
                  <c:v>39716</c:v>
                </c:pt>
                <c:pt idx="713">
                  <c:v>39717</c:v>
                </c:pt>
                <c:pt idx="714">
                  <c:v>39720</c:v>
                </c:pt>
                <c:pt idx="715">
                  <c:v>39721</c:v>
                </c:pt>
                <c:pt idx="716">
                  <c:v>39722</c:v>
                </c:pt>
                <c:pt idx="717">
                  <c:v>39723</c:v>
                </c:pt>
                <c:pt idx="718">
                  <c:v>39724</c:v>
                </c:pt>
                <c:pt idx="719">
                  <c:v>39727</c:v>
                </c:pt>
                <c:pt idx="720">
                  <c:v>39728</c:v>
                </c:pt>
                <c:pt idx="721">
                  <c:v>39729</c:v>
                </c:pt>
                <c:pt idx="722">
                  <c:v>39730</c:v>
                </c:pt>
                <c:pt idx="723">
                  <c:v>39731</c:v>
                </c:pt>
                <c:pt idx="724">
                  <c:v>39734</c:v>
                </c:pt>
                <c:pt idx="725">
                  <c:v>39735</c:v>
                </c:pt>
                <c:pt idx="726">
                  <c:v>39736</c:v>
                </c:pt>
                <c:pt idx="727">
                  <c:v>39737</c:v>
                </c:pt>
                <c:pt idx="728">
                  <c:v>39738</c:v>
                </c:pt>
                <c:pt idx="729">
                  <c:v>39741</c:v>
                </c:pt>
                <c:pt idx="730">
                  <c:v>39742</c:v>
                </c:pt>
                <c:pt idx="731">
                  <c:v>39743</c:v>
                </c:pt>
                <c:pt idx="732">
                  <c:v>39744</c:v>
                </c:pt>
                <c:pt idx="733">
                  <c:v>39745</c:v>
                </c:pt>
                <c:pt idx="734">
                  <c:v>39748</c:v>
                </c:pt>
                <c:pt idx="735">
                  <c:v>39749</c:v>
                </c:pt>
                <c:pt idx="736">
                  <c:v>39750</c:v>
                </c:pt>
                <c:pt idx="737">
                  <c:v>39751</c:v>
                </c:pt>
                <c:pt idx="738">
                  <c:v>39752</c:v>
                </c:pt>
                <c:pt idx="739">
                  <c:v>39755</c:v>
                </c:pt>
                <c:pt idx="740">
                  <c:v>39756</c:v>
                </c:pt>
                <c:pt idx="741">
                  <c:v>39757</c:v>
                </c:pt>
                <c:pt idx="742">
                  <c:v>39758</c:v>
                </c:pt>
                <c:pt idx="743">
                  <c:v>39759</c:v>
                </c:pt>
                <c:pt idx="744">
                  <c:v>39762</c:v>
                </c:pt>
                <c:pt idx="745">
                  <c:v>39763</c:v>
                </c:pt>
                <c:pt idx="746">
                  <c:v>39764</c:v>
                </c:pt>
                <c:pt idx="747">
                  <c:v>39765</c:v>
                </c:pt>
                <c:pt idx="748">
                  <c:v>39766</c:v>
                </c:pt>
                <c:pt idx="749">
                  <c:v>39769</c:v>
                </c:pt>
                <c:pt idx="750">
                  <c:v>39770</c:v>
                </c:pt>
                <c:pt idx="751">
                  <c:v>39771</c:v>
                </c:pt>
                <c:pt idx="752">
                  <c:v>39772</c:v>
                </c:pt>
                <c:pt idx="753">
                  <c:v>39773</c:v>
                </c:pt>
                <c:pt idx="754">
                  <c:v>39776</c:v>
                </c:pt>
                <c:pt idx="755">
                  <c:v>39777</c:v>
                </c:pt>
                <c:pt idx="756">
                  <c:v>39778</c:v>
                </c:pt>
                <c:pt idx="757">
                  <c:v>39779</c:v>
                </c:pt>
                <c:pt idx="758">
                  <c:v>39780</c:v>
                </c:pt>
                <c:pt idx="759">
                  <c:v>39783</c:v>
                </c:pt>
                <c:pt idx="760">
                  <c:v>39784</c:v>
                </c:pt>
                <c:pt idx="761">
                  <c:v>39785</c:v>
                </c:pt>
                <c:pt idx="762">
                  <c:v>39786</c:v>
                </c:pt>
                <c:pt idx="763">
                  <c:v>39787</c:v>
                </c:pt>
                <c:pt idx="764">
                  <c:v>39790</c:v>
                </c:pt>
                <c:pt idx="765">
                  <c:v>39791</c:v>
                </c:pt>
                <c:pt idx="766">
                  <c:v>39792</c:v>
                </c:pt>
                <c:pt idx="767">
                  <c:v>39793</c:v>
                </c:pt>
                <c:pt idx="768">
                  <c:v>39794</c:v>
                </c:pt>
                <c:pt idx="769">
                  <c:v>39797</c:v>
                </c:pt>
                <c:pt idx="770">
                  <c:v>39798</c:v>
                </c:pt>
                <c:pt idx="771">
                  <c:v>39799</c:v>
                </c:pt>
                <c:pt idx="772">
                  <c:v>39800</c:v>
                </c:pt>
                <c:pt idx="773">
                  <c:v>39801</c:v>
                </c:pt>
                <c:pt idx="774">
                  <c:v>39804</c:v>
                </c:pt>
                <c:pt idx="775">
                  <c:v>39805</c:v>
                </c:pt>
                <c:pt idx="776">
                  <c:v>39806</c:v>
                </c:pt>
                <c:pt idx="777">
                  <c:v>39807</c:v>
                </c:pt>
                <c:pt idx="778">
                  <c:v>39808</c:v>
                </c:pt>
                <c:pt idx="779">
                  <c:v>39811</c:v>
                </c:pt>
                <c:pt idx="780">
                  <c:v>39812</c:v>
                </c:pt>
                <c:pt idx="781">
                  <c:v>39813</c:v>
                </c:pt>
                <c:pt idx="782">
                  <c:v>39814</c:v>
                </c:pt>
                <c:pt idx="783">
                  <c:v>39815</c:v>
                </c:pt>
                <c:pt idx="784">
                  <c:v>39818</c:v>
                </c:pt>
                <c:pt idx="785">
                  <c:v>39819</c:v>
                </c:pt>
                <c:pt idx="786">
                  <c:v>39820</c:v>
                </c:pt>
                <c:pt idx="787">
                  <c:v>39821</c:v>
                </c:pt>
                <c:pt idx="788">
                  <c:v>39822</c:v>
                </c:pt>
                <c:pt idx="789">
                  <c:v>39825</c:v>
                </c:pt>
                <c:pt idx="790">
                  <c:v>39826</c:v>
                </c:pt>
                <c:pt idx="791">
                  <c:v>39827</c:v>
                </c:pt>
                <c:pt idx="792">
                  <c:v>39828</c:v>
                </c:pt>
                <c:pt idx="793">
                  <c:v>39829</c:v>
                </c:pt>
                <c:pt idx="794">
                  <c:v>39832</c:v>
                </c:pt>
                <c:pt idx="795">
                  <c:v>39833</c:v>
                </c:pt>
                <c:pt idx="796">
                  <c:v>39834</c:v>
                </c:pt>
                <c:pt idx="797">
                  <c:v>39835</c:v>
                </c:pt>
                <c:pt idx="798">
                  <c:v>39836</c:v>
                </c:pt>
                <c:pt idx="799">
                  <c:v>39839</c:v>
                </c:pt>
                <c:pt idx="800">
                  <c:v>39840</c:v>
                </c:pt>
                <c:pt idx="801">
                  <c:v>39841</c:v>
                </c:pt>
                <c:pt idx="802">
                  <c:v>39842</c:v>
                </c:pt>
                <c:pt idx="803">
                  <c:v>39843</c:v>
                </c:pt>
                <c:pt idx="804">
                  <c:v>39846</c:v>
                </c:pt>
                <c:pt idx="805">
                  <c:v>39847</c:v>
                </c:pt>
                <c:pt idx="806">
                  <c:v>39848</c:v>
                </c:pt>
                <c:pt idx="807">
                  <c:v>39849</c:v>
                </c:pt>
                <c:pt idx="808">
                  <c:v>39850</c:v>
                </c:pt>
                <c:pt idx="809">
                  <c:v>39853</c:v>
                </c:pt>
                <c:pt idx="810">
                  <c:v>39854</c:v>
                </c:pt>
                <c:pt idx="811">
                  <c:v>39855</c:v>
                </c:pt>
                <c:pt idx="812">
                  <c:v>39856</c:v>
                </c:pt>
                <c:pt idx="813">
                  <c:v>39857</c:v>
                </c:pt>
                <c:pt idx="814">
                  <c:v>39860</c:v>
                </c:pt>
                <c:pt idx="815">
                  <c:v>39861</c:v>
                </c:pt>
                <c:pt idx="816">
                  <c:v>39862</c:v>
                </c:pt>
                <c:pt idx="817">
                  <c:v>39863</c:v>
                </c:pt>
                <c:pt idx="818">
                  <c:v>39864</c:v>
                </c:pt>
                <c:pt idx="819">
                  <c:v>39867</c:v>
                </c:pt>
                <c:pt idx="820">
                  <c:v>39868</c:v>
                </c:pt>
                <c:pt idx="821">
                  <c:v>39869</c:v>
                </c:pt>
                <c:pt idx="822">
                  <c:v>39870</c:v>
                </c:pt>
                <c:pt idx="823">
                  <c:v>39871</c:v>
                </c:pt>
                <c:pt idx="824">
                  <c:v>39874</c:v>
                </c:pt>
                <c:pt idx="825">
                  <c:v>39875</c:v>
                </c:pt>
                <c:pt idx="826">
                  <c:v>39876</c:v>
                </c:pt>
                <c:pt idx="827">
                  <c:v>39877</c:v>
                </c:pt>
                <c:pt idx="828">
                  <c:v>39878</c:v>
                </c:pt>
                <c:pt idx="829">
                  <c:v>39881</c:v>
                </c:pt>
                <c:pt idx="830">
                  <c:v>39882</c:v>
                </c:pt>
                <c:pt idx="831">
                  <c:v>39883</c:v>
                </c:pt>
                <c:pt idx="832">
                  <c:v>39884</c:v>
                </c:pt>
                <c:pt idx="833">
                  <c:v>39885</c:v>
                </c:pt>
                <c:pt idx="834">
                  <c:v>39888</c:v>
                </c:pt>
                <c:pt idx="835">
                  <c:v>39889</c:v>
                </c:pt>
                <c:pt idx="836">
                  <c:v>39890</c:v>
                </c:pt>
                <c:pt idx="837">
                  <c:v>39891</c:v>
                </c:pt>
                <c:pt idx="838">
                  <c:v>39892</c:v>
                </c:pt>
                <c:pt idx="839">
                  <c:v>39895</c:v>
                </c:pt>
                <c:pt idx="840">
                  <c:v>39896</c:v>
                </c:pt>
                <c:pt idx="841">
                  <c:v>39897</c:v>
                </c:pt>
                <c:pt idx="842">
                  <c:v>39898</c:v>
                </c:pt>
                <c:pt idx="843">
                  <c:v>39899</c:v>
                </c:pt>
                <c:pt idx="844">
                  <c:v>39902</c:v>
                </c:pt>
                <c:pt idx="845">
                  <c:v>39903</c:v>
                </c:pt>
                <c:pt idx="846">
                  <c:v>39904</c:v>
                </c:pt>
                <c:pt idx="847">
                  <c:v>39905</c:v>
                </c:pt>
                <c:pt idx="848">
                  <c:v>39906</c:v>
                </c:pt>
                <c:pt idx="849">
                  <c:v>39909</c:v>
                </c:pt>
                <c:pt idx="850">
                  <c:v>39910</c:v>
                </c:pt>
                <c:pt idx="851">
                  <c:v>39911</c:v>
                </c:pt>
                <c:pt idx="852">
                  <c:v>39912</c:v>
                </c:pt>
                <c:pt idx="853">
                  <c:v>39913</c:v>
                </c:pt>
                <c:pt idx="854">
                  <c:v>39916</c:v>
                </c:pt>
                <c:pt idx="855">
                  <c:v>39917</c:v>
                </c:pt>
                <c:pt idx="856">
                  <c:v>39918</c:v>
                </c:pt>
                <c:pt idx="857">
                  <c:v>39919</c:v>
                </c:pt>
                <c:pt idx="858">
                  <c:v>39920</c:v>
                </c:pt>
                <c:pt idx="859">
                  <c:v>39923</c:v>
                </c:pt>
                <c:pt idx="860">
                  <c:v>39924</c:v>
                </c:pt>
                <c:pt idx="861">
                  <c:v>39925</c:v>
                </c:pt>
                <c:pt idx="862">
                  <c:v>39926</c:v>
                </c:pt>
                <c:pt idx="863">
                  <c:v>39927</c:v>
                </c:pt>
                <c:pt idx="864">
                  <c:v>39930</c:v>
                </c:pt>
                <c:pt idx="865">
                  <c:v>39931</c:v>
                </c:pt>
                <c:pt idx="866">
                  <c:v>39932</c:v>
                </c:pt>
                <c:pt idx="867">
                  <c:v>39933</c:v>
                </c:pt>
                <c:pt idx="868">
                  <c:v>39934</c:v>
                </c:pt>
                <c:pt idx="869">
                  <c:v>39937</c:v>
                </c:pt>
                <c:pt idx="870">
                  <c:v>39938</c:v>
                </c:pt>
                <c:pt idx="871">
                  <c:v>39939</c:v>
                </c:pt>
                <c:pt idx="872">
                  <c:v>39940</c:v>
                </c:pt>
                <c:pt idx="873">
                  <c:v>39941</c:v>
                </c:pt>
                <c:pt idx="874">
                  <c:v>39944</c:v>
                </c:pt>
                <c:pt idx="875">
                  <c:v>39945</c:v>
                </c:pt>
                <c:pt idx="876">
                  <c:v>39946</c:v>
                </c:pt>
                <c:pt idx="877">
                  <c:v>39947</c:v>
                </c:pt>
                <c:pt idx="878">
                  <c:v>39948</c:v>
                </c:pt>
                <c:pt idx="879">
                  <c:v>39951</c:v>
                </c:pt>
                <c:pt idx="880">
                  <c:v>39952</c:v>
                </c:pt>
                <c:pt idx="881">
                  <c:v>39953</c:v>
                </c:pt>
                <c:pt idx="882">
                  <c:v>39954</c:v>
                </c:pt>
                <c:pt idx="883">
                  <c:v>39955</c:v>
                </c:pt>
                <c:pt idx="884">
                  <c:v>39958</c:v>
                </c:pt>
                <c:pt idx="885">
                  <c:v>39959</c:v>
                </c:pt>
                <c:pt idx="886">
                  <c:v>39960</c:v>
                </c:pt>
                <c:pt idx="887">
                  <c:v>39961</c:v>
                </c:pt>
                <c:pt idx="888">
                  <c:v>39962</c:v>
                </c:pt>
                <c:pt idx="889">
                  <c:v>39965</c:v>
                </c:pt>
                <c:pt idx="890">
                  <c:v>39966</c:v>
                </c:pt>
                <c:pt idx="891">
                  <c:v>39967</c:v>
                </c:pt>
                <c:pt idx="892">
                  <c:v>39968</c:v>
                </c:pt>
                <c:pt idx="893">
                  <c:v>39969</c:v>
                </c:pt>
                <c:pt idx="894">
                  <c:v>39972</c:v>
                </c:pt>
                <c:pt idx="895">
                  <c:v>39973</c:v>
                </c:pt>
                <c:pt idx="896">
                  <c:v>39974</c:v>
                </c:pt>
                <c:pt idx="897">
                  <c:v>39975</c:v>
                </c:pt>
                <c:pt idx="898">
                  <c:v>39976</c:v>
                </c:pt>
                <c:pt idx="899">
                  <c:v>39979</c:v>
                </c:pt>
                <c:pt idx="900">
                  <c:v>39980</c:v>
                </c:pt>
                <c:pt idx="901">
                  <c:v>39981</c:v>
                </c:pt>
                <c:pt idx="902">
                  <c:v>39982</c:v>
                </c:pt>
                <c:pt idx="903">
                  <c:v>39983</c:v>
                </c:pt>
                <c:pt idx="904">
                  <c:v>39986</c:v>
                </c:pt>
                <c:pt idx="905">
                  <c:v>39987</c:v>
                </c:pt>
                <c:pt idx="906">
                  <c:v>39988</c:v>
                </c:pt>
                <c:pt idx="907">
                  <c:v>39989</c:v>
                </c:pt>
                <c:pt idx="908">
                  <c:v>39990</c:v>
                </c:pt>
                <c:pt idx="909">
                  <c:v>39993</c:v>
                </c:pt>
                <c:pt idx="910">
                  <c:v>39994</c:v>
                </c:pt>
                <c:pt idx="911">
                  <c:v>39995</c:v>
                </c:pt>
                <c:pt idx="912">
                  <c:v>39996</c:v>
                </c:pt>
                <c:pt idx="913">
                  <c:v>39997</c:v>
                </c:pt>
                <c:pt idx="914">
                  <c:v>40000</c:v>
                </c:pt>
                <c:pt idx="915">
                  <c:v>40001</c:v>
                </c:pt>
                <c:pt idx="916">
                  <c:v>40002</c:v>
                </c:pt>
                <c:pt idx="917">
                  <c:v>40003</c:v>
                </c:pt>
                <c:pt idx="918">
                  <c:v>40004</c:v>
                </c:pt>
                <c:pt idx="919">
                  <c:v>40007</c:v>
                </c:pt>
                <c:pt idx="920">
                  <c:v>40008</c:v>
                </c:pt>
                <c:pt idx="921">
                  <c:v>40009</c:v>
                </c:pt>
                <c:pt idx="922">
                  <c:v>40010</c:v>
                </c:pt>
                <c:pt idx="923">
                  <c:v>40011</c:v>
                </c:pt>
                <c:pt idx="924">
                  <c:v>40014</c:v>
                </c:pt>
                <c:pt idx="925">
                  <c:v>40015</c:v>
                </c:pt>
                <c:pt idx="926">
                  <c:v>40016</c:v>
                </c:pt>
                <c:pt idx="927">
                  <c:v>40017</c:v>
                </c:pt>
                <c:pt idx="928">
                  <c:v>40018</c:v>
                </c:pt>
                <c:pt idx="929">
                  <c:v>40021</c:v>
                </c:pt>
                <c:pt idx="930">
                  <c:v>40022</c:v>
                </c:pt>
                <c:pt idx="931">
                  <c:v>40023</c:v>
                </c:pt>
                <c:pt idx="932">
                  <c:v>40024</c:v>
                </c:pt>
                <c:pt idx="933">
                  <c:v>40025</c:v>
                </c:pt>
                <c:pt idx="934">
                  <c:v>40028</c:v>
                </c:pt>
                <c:pt idx="935">
                  <c:v>40029</c:v>
                </c:pt>
                <c:pt idx="936">
                  <c:v>40030</c:v>
                </c:pt>
                <c:pt idx="937">
                  <c:v>40031</c:v>
                </c:pt>
                <c:pt idx="938">
                  <c:v>40032</c:v>
                </c:pt>
                <c:pt idx="939">
                  <c:v>40035</c:v>
                </c:pt>
                <c:pt idx="940">
                  <c:v>40036</c:v>
                </c:pt>
                <c:pt idx="941">
                  <c:v>40037</c:v>
                </c:pt>
                <c:pt idx="942">
                  <c:v>40038</c:v>
                </c:pt>
                <c:pt idx="943">
                  <c:v>40039</c:v>
                </c:pt>
                <c:pt idx="944">
                  <c:v>40042</c:v>
                </c:pt>
                <c:pt idx="945">
                  <c:v>40043</c:v>
                </c:pt>
                <c:pt idx="946">
                  <c:v>40044</c:v>
                </c:pt>
                <c:pt idx="947">
                  <c:v>40045</c:v>
                </c:pt>
                <c:pt idx="948">
                  <c:v>40046</c:v>
                </c:pt>
                <c:pt idx="949">
                  <c:v>40049</c:v>
                </c:pt>
                <c:pt idx="950">
                  <c:v>40050</c:v>
                </c:pt>
                <c:pt idx="951">
                  <c:v>40051</c:v>
                </c:pt>
                <c:pt idx="952">
                  <c:v>40052</c:v>
                </c:pt>
                <c:pt idx="953">
                  <c:v>40053</c:v>
                </c:pt>
                <c:pt idx="954">
                  <c:v>40056</c:v>
                </c:pt>
                <c:pt idx="955">
                  <c:v>40057</c:v>
                </c:pt>
                <c:pt idx="956">
                  <c:v>40058</c:v>
                </c:pt>
                <c:pt idx="957">
                  <c:v>40059</c:v>
                </c:pt>
                <c:pt idx="958">
                  <c:v>40060</c:v>
                </c:pt>
                <c:pt idx="959">
                  <c:v>40063</c:v>
                </c:pt>
                <c:pt idx="960">
                  <c:v>40064</c:v>
                </c:pt>
                <c:pt idx="961">
                  <c:v>40065</c:v>
                </c:pt>
                <c:pt idx="962">
                  <c:v>40066</c:v>
                </c:pt>
                <c:pt idx="963">
                  <c:v>40067</c:v>
                </c:pt>
                <c:pt idx="964">
                  <c:v>40070</c:v>
                </c:pt>
                <c:pt idx="965">
                  <c:v>40071</c:v>
                </c:pt>
                <c:pt idx="966">
                  <c:v>40072</c:v>
                </c:pt>
                <c:pt idx="967">
                  <c:v>40073</c:v>
                </c:pt>
                <c:pt idx="968">
                  <c:v>40074</c:v>
                </c:pt>
                <c:pt idx="969">
                  <c:v>40077</c:v>
                </c:pt>
                <c:pt idx="970">
                  <c:v>40078</c:v>
                </c:pt>
                <c:pt idx="971">
                  <c:v>40079</c:v>
                </c:pt>
                <c:pt idx="972">
                  <c:v>40080</c:v>
                </c:pt>
                <c:pt idx="973">
                  <c:v>40081</c:v>
                </c:pt>
                <c:pt idx="974">
                  <c:v>40084</c:v>
                </c:pt>
                <c:pt idx="975">
                  <c:v>40085</c:v>
                </c:pt>
                <c:pt idx="976">
                  <c:v>40086</c:v>
                </c:pt>
                <c:pt idx="977">
                  <c:v>40087</c:v>
                </c:pt>
                <c:pt idx="978">
                  <c:v>40088</c:v>
                </c:pt>
                <c:pt idx="979">
                  <c:v>40091</c:v>
                </c:pt>
                <c:pt idx="980">
                  <c:v>40092</c:v>
                </c:pt>
                <c:pt idx="981">
                  <c:v>40093</c:v>
                </c:pt>
                <c:pt idx="982">
                  <c:v>40094</c:v>
                </c:pt>
                <c:pt idx="983">
                  <c:v>40095</c:v>
                </c:pt>
                <c:pt idx="984">
                  <c:v>40098</c:v>
                </c:pt>
                <c:pt idx="985">
                  <c:v>40099</c:v>
                </c:pt>
                <c:pt idx="986">
                  <c:v>40100</c:v>
                </c:pt>
                <c:pt idx="987">
                  <c:v>40101</c:v>
                </c:pt>
                <c:pt idx="988">
                  <c:v>40102</c:v>
                </c:pt>
                <c:pt idx="989">
                  <c:v>40105</c:v>
                </c:pt>
                <c:pt idx="990">
                  <c:v>40106</c:v>
                </c:pt>
                <c:pt idx="991">
                  <c:v>40107</c:v>
                </c:pt>
                <c:pt idx="992">
                  <c:v>40108</c:v>
                </c:pt>
                <c:pt idx="993">
                  <c:v>40109</c:v>
                </c:pt>
                <c:pt idx="994">
                  <c:v>40112</c:v>
                </c:pt>
                <c:pt idx="995">
                  <c:v>40113</c:v>
                </c:pt>
                <c:pt idx="996">
                  <c:v>40114</c:v>
                </c:pt>
                <c:pt idx="997">
                  <c:v>40115</c:v>
                </c:pt>
                <c:pt idx="998">
                  <c:v>40116</c:v>
                </c:pt>
                <c:pt idx="999">
                  <c:v>40119</c:v>
                </c:pt>
                <c:pt idx="1000">
                  <c:v>40120</c:v>
                </c:pt>
                <c:pt idx="1001">
                  <c:v>40121</c:v>
                </c:pt>
                <c:pt idx="1002">
                  <c:v>40122</c:v>
                </c:pt>
                <c:pt idx="1003">
                  <c:v>40123</c:v>
                </c:pt>
                <c:pt idx="1004">
                  <c:v>40126</c:v>
                </c:pt>
                <c:pt idx="1005">
                  <c:v>40127</c:v>
                </c:pt>
                <c:pt idx="1006">
                  <c:v>40128</c:v>
                </c:pt>
                <c:pt idx="1007">
                  <c:v>40129</c:v>
                </c:pt>
                <c:pt idx="1008">
                  <c:v>40130</c:v>
                </c:pt>
                <c:pt idx="1009">
                  <c:v>40133</c:v>
                </c:pt>
                <c:pt idx="1010">
                  <c:v>40134</c:v>
                </c:pt>
                <c:pt idx="1011">
                  <c:v>40135</c:v>
                </c:pt>
                <c:pt idx="1012">
                  <c:v>40136</c:v>
                </c:pt>
                <c:pt idx="1013">
                  <c:v>40137</c:v>
                </c:pt>
                <c:pt idx="1014">
                  <c:v>40140</c:v>
                </c:pt>
                <c:pt idx="1015">
                  <c:v>40141</c:v>
                </c:pt>
                <c:pt idx="1016">
                  <c:v>40142</c:v>
                </c:pt>
                <c:pt idx="1017">
                  <c:v>40143</c:v>
                </c:pt>
                <c:pt idx="1018">
                  <c:v>40144</c:v>
                </c:pt>
                <c:pt idx="1019">
                  <c:v>40147</c:v>
                </c:pt>
                <c:pt idx="1020">
                  <c:v>40148</c:v>
                </c:pt>
                <c:pt idx="1021">
                  <c:v>40149</c:v>
                </c:pt>
                <c:pt idx="1022">
                  <c:v>40150</c:v>
                </c:pt>
                <c:pt idx="1023">
                  <c:v>40151</c:v>
                </c:pt>
                <c:pt idx="1024">
                  <c:v>40154</c:v>
                </c:pt>
                <c:pt idx="1025">
                  <c:v>40155</c:v>
                </c:pt>
                <c:pt idx="1026">
                  <c:v>40156</c:v>
                </c:pt>
                <c:pt idx="1027">
                  <c:v>40157</c:v>
                </c:pt>
                <c:pt idx="1028">
                  <c:v>40158</c:v>
                </c:pt>
                <c:pt idx="1029">
                  <c:v>40161</c:v>
                </c:pt>
                <c:pt idx="1030">
                  <c:v>40162</c:v>
                </c:pt>
                <c:pt idx="1031">
                  <c:v>40163</c:v>
                </c:pt>
                <c:pt idx="1032">
                  <c:v>40164</c:v>
                </c:pt>
                <c:pt idx="1033">
                  <c:v>40165</c:v>
                </c:pt>
                <c:pt idx="1034">
                  <c:v>40168</c:v>
                </c:pt>
                <c:pt idx="1035">
                  <c:v>40169</c:v>
                </c:pt>
                <c:pt idx="1036">
                  <c:v>40170</c:v>
                </c:pt>
                <c:pt idx="1037">
                  <c:v>40171</c:v>
                </c:pt>
                <c:pt idx="1038">
                  <c:v>40172</c:v>
                </c:pt>
                <c:pt idx="1039">
                  <c:v>40175</c:v>
                </c:pt>
                <c:pt idx="1040">
                  <c:v>40176</c:v>
                </c:pt>
                <c:pt idx="1041">
                  <c:v>40177</c:v>
                </c:pt>
                <c:pt idx="1042">
                  <c:v>40178</c:v>
                </c:pt>
                <c:pt idx="1043">
                  <c:v>40179</c:v>
                </c:pt>
                <c:pt idx="1044">
                  <c:v>40182</c:v>
                </c:pt>
                <c:pt idx="1045">
                  <c:v>40183</c:v>
                </c:pt>
                <c:pt idx="1046">
                  <c:v>40184</c:v>
                </c:pt>
                <c:pt idx="1047">
                  <c:v>40185</c:v>
                </c:pt>
                <c:pt idx="1048">
                  <c:v>40186</c:v>
                </c:pt>
                <c:pt idx="1049">
                  <c:v>40189</c:v>
                </c:pt>
                <c:pt idx="1050">
                  <c:v>40190</c:v>
                </c:pt>
                <c:pt idx="1051">
                  <c:v>40191</c:v>
                </c:pt>
                <c:pt idx="1052">
                  <c:v>40192</c:v>
                </c:pt>
                <c:pt idx="1053">
                  <c:v>40193</c:v>
                </c:pt>
                <c:pt idx="1054">
                  <c:v>40196</c:v>
                </c:pt>
                <c:pt idx="1055">
                  <c:v>40197</c:v>
                </c:pt>
                <c:pt idx="1056">
                  <c:v>40198</c:v>
                </c:pt>
                <c:pt idx="1057">
                  <c:v>40199</c:v>
                </c:pt>
                <c:pt idx="1058">
                  <c:v>40200</c:v>
                </c:pt>
                <c:pt idx="1059">
                  <c:v>40203</c:v>
                </c:pt>
                <c:pt idx="1060">
                  <c:v>40204</c:v>
                </c:pt>
                <c:pt idx="1061">
                  <c:v>40205</c:v>
                </c:pt>
                <c:pt idx="1062">
                  <c:v>40206</c:v>
                </c:pt>
                <c:pt idx="1063">
                  <c:v>40207</c:v>
                </c:pt>
                <c:pt idx="1064">
                  <c:v>40210</c:v>
                </c:pt>
                <c:pt idx="1065">
                  <c:v>40211</c:v>
                </c:pt>
                <c:pt idx="1066">
                  <c:v>40212</c:v>
                </c:pt>
                <c:pt idx="1067">
                  <c:v>40213</c:v>
                </c:pt>
                <c:pt idx="1068">
                  <c:v>40214</c:v>
                </c:pt>
                <c:pt idx="1069">
                  <c:v>40217</c:v>
                </c:pt>
                <c:pt idx="1070">
                  <c:v>40218</c:v>
                </c:pt>
                <c:pt idx="1071">
                  <c:v>40219</c:v>
                </c:pt>
                <c:pt idx="1072">
                  <c:v>40220</c:v>
                </c:pt>
                <c:pt idx="1073">
                  <c:v>40221</c:v>
                </c:pt>
                <c:pt idx="1074">
                  <c:v>40224</c:v>
                </c:pt>
                <c:pt idx="1075">
                  <c:v>40225</c:v>
                </c:pt>
                <c:pt idx="1076">
                  <c:v>40226</c:v>
                </c:pt>
                <c:pt idx="1077">
                  <c:v>40227</c:v>
                </c:pt>
                <c:pt idx="1078">
                  <c:v>40228</c:v>
                </c:pt>
                <c:pt idx="1079">
                  <c:v>40231</c:v>
                </c:pt>
                <c:pt idx="1080">
                  <c:v>40232</c:v>
                </c:pt>
                <c:pt idx="1081">
                  <c:v>40233</c:v>
                </c:pt>
                <c:pt idx="1082">
                  <c:v>40234</c:v>
                </c:pt>
                <c:pt idx="1083">
                  <c:v>40235</c:v>
                </c:pt>
                <c:pt idx="1084">
                  <c:v>40238</c:v>
                </c:pt>
                <c:pt idx="1085">
                  <c:v>40239</c:v>
                </c:pt>
                <c:pt idx="1086">
                  <c:v>40240</c:v>
                </c:pt>
                <c:pt idx="1087">
                  <c:v>40241</c:v>
                </c:pt>
                <c:pt idx="1088">
                  <c:v>40242</c:v>
                </c:pt>
                <c:pt idx="1089">
                  <c:v>40245</c:v>
                </c:pt>
                <c:pt idx="1090">
                  <c:v>40246</c:v>
                </c:pt>
                <c:pt idx="1091">
                  <c:v>40247</c:v>
                </c:pt>
                <c:pt idx="1092">
                  <c:v>40248</c:v>
                </c:pt>
                <c:pt idx="1093">
                  <c:v>40249</c:v>
                </c:pt>
                <c:pt idx="1094">
                  <c:v>40252</c:v>
                </c:pt>
                <c:pt idx="1095">
                  <c:v>40253</c:v>
                </c:pt>
                <c:pt idx="1096">
                  <c:v>40254</c:v>
                </c:pt>
                <c:pt idx="1097">
                  <c:v>40255</c:v>
                </c:pt>
                <c:pt idx="1098">
                  <c:v>40256</c:v>
                </c:pt>
                <c:pt idx="1099">
                  <c:v>40259</c:v>
                </c:pt>
                <c:pt idx="1100">
                  <c:v>40260</c:v>
                </c:pt>
                <c:pt idx="1101">
                  <c:v>40261</c:v>
                </c:pt>
                <c:pt idx="1102">
                  <c:v>40262</c:v>
                </c:pt>
                <c:pt idx="1103">
                  <c:v>40263</c:v>
                </c:pt>
                <c:pt idx="1104">
                  <c:v>40266</c:v>
                </c:pt>
                <c:pt idx="1105">
                  <c:v>40267</c:v>
                </c:pt>
                <c:pt idx="1106">
                  <c:v>40268</c:v>
                </c:pt>
                <c:pt idx="1107">
                  <c:v>40269</c:v>
                </c:pt>
                <c:pt idx="1108">
                  <c:v>40270</c:v>
                </c:pt>
                <c:pt idx="1109">
                  <c:v>40273</c:v>
                </c:pt>
                <c:pt idx="1110">
                  <c:v>40274</c:v>
                </c:pt>
                <c:pt idx="1111">
                  <c:v>40275</c:v>
                </c:pt>
                <c:pt idx="1112">
                  <c:v>40276</c:v>
                </c:pt>
                <c:pt idx="1113">
                  <c:v>40277</c:v>
                </c:pt>
                <c:pt idx="1114">
                  <c:v>40280</c:v>
                </c:pt>
                <c:pt idx="1115">
                  <c:v>40281</c:v>
                </c:pt>
                <c:pt idx="1116">
                  <c:v>40282</c:v>
                </c:pt>
                <c:pt idx="1117">
                  <c:v>40283</c:v>
                </c:pt>
                <c:pt idx="1118">
                  <c:v>40284</c:v>
                </c:pt>
                <c:pt idx="1119">
                  <c:v>40287</c:v>
                </c:pt>
                <c:pt idx="1120">
                  <c:v>40288</c:v>
                </c:pt>
                <c:pt idx="1121">
                  <c:v>40289</c:v>
                </c:pt>
                <c:pt idx="1122">
                  <c:v>40290</c:v>
                </c:pt>
                <c:pt idx="1123">
                  <c:v>40291</c:v>
                </c:pt>
                <c:pt idx="1124">
                  <c:v>40294</c:v>
                </c:pt>
                <c:pt idx="1125">
                  <c:v>40295</c:v>
                </c:pt>
                <c:pt idx="1126">
                  <c:v>40296</c:v>
                </c:pt>
                <c:pt idx="1127">
                  <c:v>40297</c:v>
                </c:pt>
                <c:pt idx="1128">
                  <c:v>40298</c:v>
                </c:pt>
                <c:pt idx="1129">
                  <c:v>40301</c:v>
                </c:pt>
                <c:pt idx="1130">
                  <c:v>40302</c:v>
                </c:pt>
                <c:pt idx="1131">
                  <c:v>40303</c:v>
                </c:pt>
                <c:pt idx="1132">
                  <c:v>40304</c:v>
                </c:pt>
                <c:pt idx="1133">
                  <c:v>40305</c:v>
                </c:pt>
                <c:pt idx="1134">
                  <c:v>40308</c:v>
                </c:pt>
                <c:pt idx="1135">
                  <c:v>40309</c:v>
                </c:pt>
                <c:pt idx="1136">
                  <c:v>40310</c:v>
                </c:pt>
                <c:pt idx="1137">
                  <c:v>40311</c:v>
                </c:pt>
                <c:pt idx="1138">
                  <c:v>40312</c:v>
                </c:pt>
                <c:pt idx="1139">
                  <c:v>40315</c:v>
                </c:pt>
                <c:pt idx="1140">
                  <c:v>40316</c:v>
                </c:pt>
                <c:pt idx="1141">
                  <c:v>40317</c:v>
                </c:pt>
                <c:pt idx="1142">
                  <c:v>40318</c:v>
                </c:pt>
                <c:pt idx="1143">
                  <c:v>40319</c:v>
                </c:pt>
                <c:pt idx="1144">
                  <c:v>40322</c:v>
                </c:pt>
                <c:pt idx="1145">
                  <c:v>40323</c:v>
                </c:pt>
                <c:pt idx="1146">
                  <c:v>40324</c:v>
                </c:pt>
                <c:pt idx="1147">
                  <c:v>40325</c:v>
                </c:pt>
                <c:pt idx="1148">
                  <c:v>40326</c:v>
                </c:pt>
                <c:pt idx="1149">
                  <c:v>40329</c:v>
                </c:pt>
                <c:pt idx="1150">
                  <c:v>40330</c:v>
                </c:pt>
                <c:pt idx="1151">
                  <c:v>40331</c:v>
                </c:pt>
                <c:pt idx="1152">
                  <c:v>40332</c:v>
                </c:pt>
                <c:pt idx="1153">
                  <c:v>40333</c:v>
                </c:pt>
                <c:pt idx="1154">
                  <c:v>40336</c:v>
                </c:pt>
                <c:pt idx="1155">
                  <c:v>40337</c:v>
                </c:pt>
                <c:pt idx="1156">
                  <c:v>40338</c:v>
                </c:pt>
                <c:pt idx="1157">
                  <c:v>40339</c:v>
                </c:pt>
                <c:pt idx="1158">
                  <c:v>40340</c:v>
                </c:pt>
                <c:pt idx="1159">
                  <c:v>40343</c:v>
                </c:pt>
                <c:pt idx="1160">
                  <c:v>40344</c:v>
                </c:pt>
                <c:pt idx="1161">
                  <c:v>40345</c:v>
                </c:pt>
                <c:pt idx="1162">
                  <c:v>40346</c:v>
                </c:pt>
                <c:pt idx="1163">
                  <c:v>40347</c:v>
                </c:pt>
                <c:pt idx="1164">
                  <c:v>40350</c:v>
                </c:pt>
                <c:pt idx="1165">
                  <c:v>40351</c:v>
                </c:pt>
                <c:pt idx="1166">
                  <c:v>40352</c:v>
                </c:pt>
                <c:pt idx="1167">
                  <c:v>40353</c:v>
                </c:pt>
                <c:pt idx="1168">
                  <c:v>40354</c:v>
                </c:pt>
                <c:pt idx="1169">
                  <c:v>40357</c:v>
                </c:pt>
                <c:pt idx="1170">
                  <c:v>40358</c:v>
                </c:pt>
                <c:pt idx="1171">
                  <c:v>40359</c:v>
                </c:pt>
                <c:pt idx="1172">
                  <c:v>40360</c:v>
                </c:pt>
                <c:pt idx="1173">
                  <c:v>40361</c:v>
                </c:pt>
                <c:pt idx="1174">
                  <c:v>40364</c:v>
                </c:pt>
                <c:pt idx="1175">
                  <c:v>40365</c:v>
                </c:pt>
                <c:pt idx="1176">
                  <c:v>40366</c:v>
                </c:pt>
                <c:pt idx="1177">
                  <c:v>40367</c:v>
                </c:pt>
                <c:pt idx="1178">
                  <c:v>40368</c:v>
                </c:pt>
                <c:pt idx="1179">
                  <c:v>40371</c:v>
                </c:pt>
                <c:pt idx="1180">
                  <c:v>40372</c:v>
                </c:pt>
                <c:pt idx="1181">
                  <c:v>40373</c:v>
                </c:pt>
                <c:pt idx="1182">
                  <c:v>40374</c:v>
                </c:pt>
                <c:pt idx="1183">
                  <c:v>40375</c:v>
                </c:pt>
                <c:pt idx="1184">
                  <c:v>40378</c:v>
                </c:pt>
                <c:pt idx="1185">
                  <c:v>40379</c:v>
                </c:pt>
                <c:pt idx="1186">
                  <c:v>40380</c:v>
                </c:pt>
                <c:pt idx="1187">
                  <c:v>40381</c:v>
                </c:pt>
                <c:pt idx="1188">
                  <c:v>40382</c:v>
                </c:pt>
                <c:pt idx="1189">
                  <c:v>40385</c:v>
                </c:pt>
                <c:pt idx="1190">
                  <c:v>40386</c:v>
                </c:pt>
                <c:pt idx="1191">
                  <c:v>40387</c:v>
                </c:pt>
                <c:pt idx="1192">
                  <c:v>40388</c:v>
                </c:pt>
                <c:pt idx="1193">
                  <c:v>40389</c:v>
                </c:pt>
                <c:pt idx="1194">
                  <c:v>40392</c:v>
                </c:pt>
                <c:pt idx="1195">
                  <c:v>40393</c:v>
                </c:pt>
                <c:pt idx="1196">
                  <c:v>40394</c:v>
                </c:pt>
                <c:pt idx="1197">
                  <c:v>40395</c:v>
                </c:pt>
                <c:pt idx="1198">
                  <c:v>40396</c:v>
                </c:pt>
                <c:pt idx="1199">
                  <c:v>40399</c:v>
                </c:pt>
                <c:pt idx="1200">
                  <c:v>40400</c:v>
                </c:pt>
                <c:pt idx="1201">
                  <c:v>40401</c:v>
                </c:pt>
                <c:pt idx="1202">
                  <c:v>40402</c:v>
                </c:pt>
                <c:pt idx="1203">
                  <c:v>40403</c:v>
                </c:pt>
                <c:pt idx="1204">
                  <c:v>40406</c:v>
                </c:pt>
                <c:pt idx="1205">
                  <c:v>40407</c:v>
                </c:pt>
                <c:pt idx="1206">
                  <c:v>40408</c:v>
                </c:pt>
                <c:pt idx="1207">
                  <c:v>40409</c:v>
                </c:pt>
                <c:pt idx="1208">
                  <c:v>40410</c:v>
                </c:pt>
                <c:pt idx="1209">
                  <c:v>40413</c:v>
                </c:pt>
                <c:pt idx="1210">
                  <c:v>40414</c:v>
                </c:pt>
                <c:pt idx="1211">
                  <c:v>40415</c:v>
                </c:pt>
                <c:pt idx="1212">
                  <c:v>40416</c:v>
                </c:pt>
                <c:pt idx="1213">
                  <c:v>40417</c:v>
                </c:pt>
                <c:pt idx="1214">
                  <c:v>40420</c:v>
                </c:pt>
                <c:pt idx="1215">
                  <c:v>40421</c:v>
                </c:pt>
                <c:pt idx="1216">
                  <c:v>40422</c:v>
                </c:pt>
                <c:pt idx="1217">
                  <c:v>40423</c:v>
                </c:pt>
                <c:pt idx="1218">
                  <c:v>40424</c:v>
                </c:pt>
                <c:pt idx="1219">
                  <c:v>40427</c:v>
                </c:pt>
                <c:pt idx="1220">
                  <c:v>40428</c:v>
                </c:pt>
                <c:pt idx="1221">
                  <c:v>40429</c:v>
                </c:pt>
                <c:pt idx="1222">
                  <c:v>40430</c:v>
                </c:pt>
                <c:pt idx="1223">
                  <c:v>40431</c:v>
                </c:pt>
                <c:pt idx="1224">
                  <c:v>40434</c:v>
                </c:pt>
                <c:pt idx="1225">
                  <c:v>40435</c:v>
                </c:pt>
                <c:pt idx="1226">
                  <c:v>40436</c:v>
                </c:pt>
                <c:pt idx="1227">
                  <c:v>40437</c:v>
                </c:pt>
                <c:pt idx="1228">
                  <c:v>40438</c:v>
                </c:pt>
                <c:pt idx="1229">
                  <c:v>40441</c:v>
                </c:pt>
                <c:pt idx="1230">
                  <c:v>40442</c:v>
                </c:pt>
                <c:pt idx="1231">
                  <c:v>40443</c:v>
                </c:pt>
                <c:pt idx="1232">
                  <c:v>40444</c:v>
                </c:pt>
                <c:pt idx="1233">
                  <c:v>40445</c:v>
                </c:pt>
                <c:pt idx="1234">
                  <c:v>40448</c:v>
                </c:pt>
                <c:pt idx="1235">
                  <c:v>40449</c:v>
                </c:pt>
                <c:pt idx="1236">
                  <c:v>40450</c:v>
                </c:pt>
                <c:pt idx="1237">
                  <c:v>40451</c:v>
                </c:pt>
                <c:pt idx="1238">
                  <c:v>40452</c:v>
                </c:pt>
                <c:pt idx="1239">
                  <c:v>40455</c:v>
                </c:pt>
                <c:pt idx="1240">
                  <c:v>40456</c:v>
                </c:pt>
                <c:pt idx="1241">
                  <c:v>40457</c:v>
                </c:pt>
                <c:pt idx="1242">
                  <c:v>40458</c:v>
                </c:pt>
                <c:pt idx="1243">
                  <c:v>40459</c:v>
                </c:pt>
                <c:pt idx="1244">
                  <c:v>40462</c:v>
                </c:pt>
                <c:pt idx="1245">
                  <c:v>40463</c:v>
                </c:pt>
                <c:pt idx="1246">
                  <c:v>40464</c:v>
                </c:pt>
                <c:pt idx="1247">
                  <c:v>40465</c:v>
                </c:pt>
                <c:pt idx="1248">
                  <c:v>40466</c:v>
                </c:pt>
                <c:pt idx="1249">
                  <c:v>40469</c:v>
                </c:pt>
                <c:pt idx="1250">
                  <c:v>40470</c:v>
                </c:pt>
                <c:pt idx="1251">
                  <c:v>40471</c:v>
                </c:pt>
                <c:pt idx="1252">
                  <c:v>40472</c:v>
                </c:pt>
                <c:pt idx="1253">
                  <c:v>40473</c:v>
                </c:pt>
                <c:pt idx="1254">
                  <c:v>40476</c:v>
                </c:pt>
                <c:pt idx="1255">
                  <c:v>40477</c:v>
                </c:pt>
                <c:pt idx="1256">
                  <c:v>40478</c:v>
                </c:pt>
                <c:pt idx="1257">
                  <c:v>40479</c:v>
                </c:pt>
                <c:pt idx="1258">
                  <c:v>40480</c:v>
                </c:pt>
                <c:pt idx="1259">
                  <c:v>40483</c:v>
                </c:pt>
                <c:pt idx="1260">
                  <c:v>40484</c:v>
                </c:pt>
                <c:pt idx="1261">
                  <c:v>40485</c:v>
                </c:pt>
                <c:pt idx="1262">
                  <c:v>40486</c:v>
                </c:pt>
                <c:pt idx="1263">
                  <c:v>40487</c:v>
                </c:pt>
                <c:pt idx="1264">
                  <c:v>40490</c:v>
                </c:pt>
                <c:pt idx="1265">
                  <c:v>40491</c:v>
                </c:pt>
                <c:pt idx="1266">
                  <c:v>40492</c:v>
                </c:pt>
                <c:pt idx="1267">
                  <c:v>40493</c:v>
                </c:pt>
                <c:pt idx="1268">
                  <c:v>40494</c:v>
                </c:pt>
                <c:pt idx="1269">
                  <c:v>40497</c:v>
                </c:pt>
                <c:pt idx="1270">
                  <c:v>40498</c:v>
                </c:pt>
                <c:pt idx="1271">
                  <c:v>40499</c:v>
                </c:pt>
                <c:pt idx="1272">
                  <c:v>40500</c:v>
                </c:pt>
                <c:pt idx="1273">
                  <c:v>40501</c:v>
                </c:pt>
                <c:pt idx="1274">
                  <c:v>40504</c:v>
                </c:pt>
                <c:pt idx="1275">
                  <c:v>40505</c:v>
                </c:pt>
                <c:pt idx="1276">
                  <c:v>40506</c:v>
                </c:pt>
                <c:pt idx="1277">
                  <c:v>40507</c:v>
                </c:pt>
                <c:pt idx="1278">
                  <c:v>40508</c:v>
                </c:pt>
                <c:pt idx="1279">
                  <c:v>40511</c:v>
                </c:pt>
                <c:pt idx="1280">
                  <c:v>40512</c:v>
                </c:pt>
                <c:pt idx="1281">
                  <c:v>40513</c:v>
                </c:pt>
                <c:pt idx="1282">
                  <c:v>40514</c:v>
                </c:pt>
                <c:pt idx="1283">
                  <c:v>40515</c:v>
                </c:pt>
                <c:pt idx="1284">
                  <c:v>40518</c:v>
                </c:pt>
                <c:pt idx="1285">
                  <c:v>40519</c:v>
                </c:pt>
                <c:pt idx="1286">
                  <c:v>40520</c:v>
                </c:pt>
                <c:pt idx="1287">
                  <c:v>40521</c:v>
                </c:pt>
                <c:pt idx="1288">
                  <c:v>40522</c:v>
                </c:pt>
                <c:pt idx="1289">
                  <c:v>40525</c:v>
                </c:pt>
                <c:pt idx="1290">
                  <c:v>40526</c:v>
                </c:pt>
                <c:pt idx="1291">
                  <c:v>40527</c:v>
                </c:pt>
                <c:pt idx="1292">
                  <c:v>40528</c:v>
                </c:pt>
                <c:pt idx="1293">
                  <c:v>40529</c:v>
                </c:pt>
                <c:pt idx="1294">
                  <c:v>40532</c:v>
                </c:pt>
                <c:pt idx="1295">
                  <c:v>40533</c:v>
                </c:pt>
                <c:pt idx="1296">
                  <c:v>40534</c:v>
                </c:pt>
                <c:pt idx="1297">
                  <c:v>40535</c:v>
                </c:pt>
                <c:pt idx="1298">
                  <c:v>40536</c:v>
                </c:pt>
                <c:pt idx="1299">
                  <c:v>40539</c:v>
                </c:pt>
                <c:pt idx="1300">
                  <c:v>40540</c:v>
                </c:pt>
                <c:pt idx="1301">
                  <c:v>40541</c:v>
                </c:pt>
                <c:pt idx="1302">
                  <c:v>40542</c:v>
                </c:pt>
                <c:pt idx="1303">
                  <c:v>40543</c:v>
                </c:pt>
                <c:pt idx="1304">
                  <c:v>40546</c:v>
                </c:pt>
                <c:pt idx="1305">
                  <c:v>40547</c:v>
                </c:pt>
                <c:pt idx="1306">
                  <c:v>40548</c:v>
                </c:pt>
                <c:pt idx="1307">
                  <c:v>40549</c:v>
                </c:pt>
                <c:pt idx="1308">
                  <c:v>40550</c:v>
                </c:pt>
                <c:pt idx="1309">
                  <c:v>40553</c:v>
                </c:pt>
                <c:pt idx="1310">
                  <c:v>40554</c:v>
                </c:pt>
                <c:pt idx="1311">
                  <c:v>40555</c:v>
                </c:pt>
                <c:pt idx="1312">
                  <c:v>40556</c:v>
                </c:pt>
                <c:pt idx="1313">
                  <c:v>40557</c:v>
                </c:pt>
                <c:pt idx="1314">
                  <c:v>40560</c:v>
                </c:pt>
                <c:pt idx="1315">
                  <c:v>40561</c:v>
                </c:pt>
                <c:pt idx="1316">
                  <c:v>40562</c:v>
                </c:pt>
                <c:pt idx="1317">
                  <c:v>40563</c:v>
                </c:pt>
                <c:pt idx="1318">
                  <c:v>40564</c:v>
                </c:pt>
                <c:pt idx="1319">
                  <c:v>40567</c:v>
                </c:pt>
                <c:pt idx="1320">
                  <c:v>40568</c:v>
                </c:pt>
                <c:pt idx="1321">
                  <c:v>40569</c:v>
                </c:pt>
                <c:pt idx="1322">
                  <c:v>40570</c:v>
                </c:pt>
                <c:pt idx="1323">
                  <c:v>40571</c:v>
                </c:pt>
                <c:pt idx="1324">
                  <c:v>40574</c:v>
                </c:pt>
                <c:pt idx="1325">
                  <c:v>40575</c:v>
                </c:pt>
                <c:pt idx="1326">
                  <c:v>40576</c:v>
                </c:pt>
                <c:pt idx="1327">
                  <c:v>40577</c:v>
                </c:pt>
                <c:pt idx="1328">
                  <c:v>40578</c:v>
                </c:pt>
                <c:pt idx="1329">
                  <c:v>40581</c:v>
                </c:pt>
                <c:pt idx="1330">
                  <c:v>40582</c:v>
                </c:pt>
                <c:pt idx="1331">
                  <c:v>40583</c:v>
                </c:pt>
                <c:pt idx="1332">
                  <c:v>40584</c:v>
                </c:pt>
                <c:pt idx="1333">
                  <c:v>40585</c:v>
                </c:pt>
                <c:pt idx="1334">
                  <c:v>40588</c:v>
                </c:pt>
                <c:pt idx="1335">
                  <c:v>40589</c:v>
                </c:pt>
                <c:pt idx="1336">
                  <c:v>40590</c:v>
                </c:pt>
                <c:pt idx="1337">
                  <c:v>40591</c:v>
                </c:pt>
                <c:pt idx="1338">
                  <c:v>40592</c:v>
                </c:pt>
                <c:pt idx="1339">
                  <c:v>40595</c:v>
                </c:pt>
                <c:pt idx="1340">
                  <c:v>40596</c:v>
                </c:pt>
                <c:pt idx="1341">
                  <c:v>40597</c:v>
                </c:pt>
                <c:pt idx="1342">
                  <c:v>40598</c:v>
                </c:pt>
                <c:pt idx="1343">
                  <c:v>40599</c:v>
                </c:pt>
                <c:pt idx="1344">
                  <c:v>40602</c:v>
                </c:pt>
                <c:pt idx="1345">
                  <c:v>40603</c:v>
                </c:pt>
                <c:pt idx="1346">
                  <c:v>40604</c:v>
                </c:pt>
                <c:pt idx="1347">
                  <c:v>40605</c:v>
                </c:pt>
                <c:pt idx="1348">
                  <c:v>40606</c:v>
                </c:pt>
                <c:pt idx="1349">
                  <c:v>40609</c:v>
                </c:pt>
                <c:pt idx="1350">
                  <c:v>40610</c:v>
                </c:pt>
                <c:pt idx="1351">
                  <c:v>40611</c:v>
                </c:pt>
                <c:pt idx="1352">
                  <c:v>40612</c:v>
                </c:pt>
                <c:pt idx="1353">
                  <c:v>40613</c:v>
                </c:pt>
                <c:pt idx="1354">
                  <c:v>40616</c:v>
                </c:pt>
                <c:pt idx="1355">
                  <c:v>40617</c:v>
                </c:pt>
                <c:pt idx="1356">
                  <c:v>40618</c:v>
                </c:pt>
                <c:pt idx="1357">
                  <c:v>40619</c:v>
                </c:pt>
                <c:pt idx="1358">
                  <c:v>40620</c:v>
                </c:pt>
                <c:pt idx="1359">
                  <c:v>40623</c:v>
                </c:pt>
                <c:pt idx="1360">
                  <c:v>40624</c:v>
                </c:pt>
                <c:pt idx="1361">
                  <c:v>40625</c:v>
                </c:pt>
                <c:pt idx="1362">
                  <c:v>40626</c:v>
                </c:pt>
                <c:pt idx="1363">
                  <c:v>40627</c:v>
                </c:pt>
                <c:pt idx="1364">
                  <c:v>40630</c:v>
                </c:pt>
                <c:pt idx="1365">
                  <c:v>40631</c:v>
                </c:pt>
                <c:pt idx="1366">
                  <c:v>40632</c:v>
                </c:pt>
                <c:pt idx="1367">
                  <c:v>40633</c:v>
                </c:pt>
                <c:pt idx="1368">
                  <c:v>40634</c:v>
                </c:pt>
                <c:pt idx="1369">
                  <c:v>40637</c:v>
                </c:pt>
                <c:pt idx="1370">
                  <c:v>40638</c:v>
                </c:pt>
                <c:pt idx="1371">
                  <c:v>40639</c:v>
                </c:pt>
                <c:pt idx="1372">
                  <c:v>40640</c:v>
                </c:pt>
                <c:pt idx="1373">
                  <c:v>40641</c:v>
                </c:pt>
                <c:pt idx="1374">
                  <c:v>40644</c:v>
                </c:pt>
                <c:pt idx="1375">
                  <c:v>40645</c:v>
                </c:pt>
                <c:pt idx="1376">
                  <c:v>40646</c:v>
                </c:pt>
                <c:pt idx="1377">
                  <c:v>40647</c:v>
                </c:pt>
                <c:pt idx="1378">
                  <c:v>40648</c:v>
                </c:pt>
                <c:pt idx="1379">
                  <c:v>40651</c:v>
                </c:pt>
                <c:pt idx="1380">
                  <c:v>40652</c:v>
                </c:pt>
                <c:pt idx="1381">
                  <c:v>40653</c:v>
                </c:pt>
                <c:pt idx="1382">
                  <c:v>40654</c:v>
                </c:pt>
                <c:pt idx="1383">
                  <c:v>40655</c:v>
                </c:pt>
                <c:pt idx="1384">
                  <c:v>40658</c:v>
                </c:pt>
                <c:pt idx="1385">
                  <c:v>40659</c:v>
                </c:pt>
                <c:pt idx="1386">
                  <c:v>40660</c:v>
                </c:pt>
                <c:pt idx="1387">
                  <c:v>40661</c:v>
                </c:pt>
                <c:pt idx="1388">
                  <c:v>40662</c:v>
                </c:pt>
                <c:pt idx="1389">
                  <c:v>40665</c:v>
                </c:pt>
                <c:pt idx="1390">
                  <c:v>40666</c:v>
                </c:pt>
                <c:pt idx="1391">
                  <c:v>40667</c:v>
                </c:pt>
                <c:pt idx="1392">
                  <c:v>40668</c:v>
                </c:pt>
                <c:pt idx="1393">
                  <c:v>40669</c:v>
                </c:pt>
                <c:pt idx="1394">
                  <c:v>40672</c:v>
                </c:pt>
                <c:pt idx="1395">
                  <c:v>40673</c:v>
                </c:pt>
                <c:pt idx="1396">
                  <c:v>40674</c:v>
                </c:pt>
                <c:pt idx="1397">
                  <c:v>40675</c:v>
                </c:pt>
                <c:pt idx="1398">
                  <c:v>40676</c:v>
                </c:pt>
                <c:pt idx="1399">
                  <c:v>40679</c:v>
                </c:pt>
                <c:pt idx="1400">
                  <c:v>40680</c:v>
                </c:pt>
                <c:pt idx="1401">
                  <c:v>40681</c:v>
                </c:pt>
                <c:pt idx="1402">
                  <c:v>40682</c:v>
                </c:pt>
                <c:pt idx="1403">
                  <c:v>40683</c:v>
                </c:pt>
                <c:pt idx="1404">
                  <c:v>40686</c:v>
                </c:pt>
                <c:pt idx="1405">
                  <c:v>40687</c:v>
                </c:pt>
                <c:pt idx="1406">
                  <c:v>40688</c:v>
                </c:pt>
                <c:pt idx="1407">
                  <c:v>40689</c:v>
                </c:pt>
                <c:pt idx="1408">
                  <c:v>40690</c:v>
                </c:pt>
                <c:pt idx="1409">
                  <c:v>40693</c:v>
                </c:pt>
                <c:pt idx="1410">
                  <c:v>40694</c:v>
                </c:pt>
                <c:pt idx="1411">
                  <c:v>40695</c:v>
                </c:pt>
                <c:pt idx="1412">
                  <c:v>40696</c:v>
                </c:pt>
                <c:pt idx="1413">
                  <c:v>40697</c:v>
                </c:pt>
                <c:pt idx="1414">
                  <c:v>40700</c:v>
                </c:pt>
                <c:pt idx="1415">
                  <c:v>40701</c:v>
                </c:pt>
                <c:pt idx="1416">
                  <c:v>40702</c:v>
                </c:pt>
                <c:pt idx="1417">
                  <c:v>40703</c:v>
                </c:pt>
                <c:pt idx="1418">
                  <c:v>40704</c:v>
                </c:pt>
                <c:pt idx="1419">
                  <c:v>40707</c:v>
                </c:pt>
                <c:pt idx="1420">
                  <c:v>40708</c:v>
                </c:pt>
                <c:pt idx="1421">
                  <c:v>40709</c:v>
                </c:pt>
                <c:pt idx="1422">
                  <c:v>40710</c:v>
                </c:pt>
                <c:pt idx="1423">
                  <c:v>40711</c:v>
                </c:pt>
                <c:pt idx="1424">
                  <c:v>40714</c:v>
                </c:pt>
                <c:pt idx="1425">
                  <c:v>40715</c:v>
                </c:pt>
                <c:pt idx="1426">
                  <c:v>40716</c:v>
                </c:pt>
                <c:pt idx="1427">
                  <c:v>40717</c:v>
                </c:pt>
                <c:pt idx="1428">
                  <c:v>40718</c:v>
                </c:pt>
                <c:pt idx="1429">
                  <c:v>40721</c:v>
                </c:pt>
                <c:pt idx="1430">
                  <c:v>40722</c:v>
                </c:pt>
                <c:pt idx="1431">
                  <c:v>40723</c:v>
                </c:pt>
                <c:pt idx="1432">
                  <c:v>40724</c:v>
                </c:pt>
                <c:pt idx="1433">
                  <c:v>40725</c:v>
                </c:pt>
                <c:pt idx="1434">
                  <c:v>40728</c:v>
                </c:pt>
                <c:pt idx="1435">
                  <c:v>40729</c:v>
                </c:pt>
                <c:pt idx="1436">
                  <c:v>40730</c:v>
                </c:pt>
                <c:pt idx="1437">
                  <c:v>40731</c:v>
                </c:pt>
                <c:pt idx="1438">
                  <c:v>40732</c:v>
                </c:pt>
                <c:pt idx="1439">
                  <c:v>40735</c:v>
                </c:pt>
                <c:pt idx="1440">
                  <c:v>40736</c:v>
                </c:pt>
                <c:pt idx="1441">
                  <c:v>40737</c:v>
                </c:pt>
                <c:pt idx="1442">
                  <c:v>40738</c:v>
                </c:pt>
                <c:pt idx="1443">
                  <c:v>40739</c:v>
                </c:pt>
                <c:pt idx="1444">
                  <c:v>40742</c:v>
                </c:pt>
                <c:pt idx="1445">
                  <c:v>40743</c:v>
                </c:pt>
                <c:pt idx="1446">
                  <c:v>40744</c:v>
                </c:pt>
                <c:pt idx="1447">
                  <c:v>40745</c:v>
                </c:pt>
                <c:pt idx="1448">
                  <c:v>40746</c:v>
                </c:pt>
                <c:pt idx="1449">
                  <c:v>40749</c:v>
                </c:pt>
                <c:pt idx="1450">
                  <c:v>40750</c:v>
                </c:pt>
                <c:pt idx="1451">
                  <c:v>40751</c:v>
                </c:pt>
                <c:pt idx="1452">
                  <c:v>40752</c:v>
                </c:pt>
                <c:pt idx="1453">
                  <c:v>40753</c:v>
                </c:pt>
                <c:pt idx="1454">
                  <c:v>40756</c:v>
                </c:pt>
                <c:pt idx="1455">
                  <c:v>40757</c:v>
                </c:pt>
                <c:pt idx="1456">
                  <c:v>40758</c:v>
                </c:pt>
                <c:pt idx="1457">
                  <c:v>40759</c:v>
                </c:pt>
                <c:pt idx="1458">
                  <c:v>40760</c:v>
                </c:pt>
                <c:pt idx="1459">
                  <c:v>40763</c:v>
                </c:pt>
                <c:pt idx="1460">
                  <c:v>40764</c:v>
                </c:pt>
                <c:pt idx="1461">
                  <c:v>40765</c:v>
                </c:pt>
                <c:pt idx="1462">
                  <c:v>40766</c:v>
                </c:pt>
                <c:pt idx="1463">
                  <c:v>40767</c:v>
                </c:pt>
                <c:pt idx="1464">
                  <c:v>40770</c:v>
                </c:pt>
                <c:pt idx="1465">
                  <c:v>40771</c:v>
                </c:pt>
                <c:pt idx="1466">
                  <c:v>40772</c:v>
                </c:pt>
                <c:pt idx="1467">
                  <c:v>40773</c:v>
                </c:pt>
                <c:pt idx="1468">
                  <c:v>40774</c:v>
                </c:pt>
                <c:pt idx="1469">
                  <c:v>40777</c:v>
                </c:pt>
                <c:pt idx="1470">
                  <c:v>40778</c:v>
                </c:pt>
                <c:pt idx="1471">
                  <c:v>40779</c:v>
                </c:pt>
                <c:pt idx="1472">
                  <c:v>40780</c:v>
                </c:pt>
                <c:pt idx="1473">
                  <c:v>40781</c:v>
                </c:pt>
                <c:pt idx="1474">
                  <c:v>40784</c:v>
                </c:pt>
                <c:pt idx="1475">
                  <c:v>40785</c:v>
                </c:pt>
                <c:pt idx="1476">
                  <c:v>40786</c:v>
                </c:pt>
                <c:pt idx="1477">
                  <c:v>40787</c:v>
                </c:pt>
                <c:pt idx="1478">
                  <c:v>40788</c:v>
                </c:pt>
                <c:pt idx="1479">
                  <c:v>40791</c:v>
                </c:pt>
                <c:pt idx="1480">
                  <c:v>40792</c:v>
                </c:pt>
                <c:pt idx="1481">
                  <c:v>40793</c:v>
                </c:pt>
                <c:pt idx="1482">
                  <c:v>40794</c:v>
                </c:pt>
                <c:pt idx="1483">
                  <c:v>40795</c:v>
                </c:pt>
                <c:pt idx="1484">
                  <c:v>40798</c:v>
                </c:pt>
                <c:pt idx="1485">
                  <c:v>40799</c:v>
                </c:pt>
                <c:pt idx="1486">
                  <c:v>40800</c:v>
                </c:pt>
                <c:pt idx="1487">
                  <c:v>40801</c:v>
                </c:pt>
                <c:pt idx="1488">
                  <c:v>40802</c:v>
                </c:pt>
                <c:pt idx="1489">
                  <c:v>40805</c:v>
                </c:pt>
                <c:pt idx="1490">
                  <c:v>40806</c:v>
                </c:pt>
                <c:pt idx="1491">
                  <c:v>40807</c:v>
                </c:pt>
                <c:pt idx="1492">
                  <c:v>40808</c:v>
                </c:pt>
                <c:pt idx="1493">
                  <c:v>40809</c:v>
                </c:pt>
                <c:pt idx="1494">
                  <c:v>40812</c:v>
                </c:pt>
                <c:pt idx="1495">
                  <c:v>40813</c:v>
                </c:pt>
                <c:pt idx="1496">
                  <c:v>40814</c:v>
                </c:pt>
                <c:pt idx="1497">
                  <c:v>40815</c:v>
                </c:pt>
                <c:pt idx="1498">
                  <c:v>40816</c:v>
                </c:pt>
                <c:pt idx="1499">
                  <c:v>40819</c:v>
                </c:pt>
                <c:pt idx="1500">
                  <c:v>40820</c:v>
                </c:pt>
                <c:pt idx="1501">
                  <c:v>40821</c:v>
                </c:pt>
                <c:pt idx="1502">
                  <c:v>40822</c:v>
                </c:pt>
                <c:pt idx="1503">
                  <c:v>40823</c:v>
                </c:pt>
                <c:pt idx="1504">
                  <c:v>40826</c:v>
                </c:pt>
                <c:pt idx="1505">
                  <c:v>40827</c:v>
                </c:pt>
                <c:pt idx="1506">
                  <c:v>40828</c:v>
                </c:pt>
                <c:pt idx="1507">
                  <c:v>40829</c:v>
                </c:pt>
                <c:pt idx="1508">
                  <c:v>40830</c:v>
                </c:pt>
                <c:pt idx="1509">
                  <c:v>40833</c:v>
                </c:pt>
                <c:pt idx="1510">
                  <c:v>40834</c:v>
                </c:pt>
                <c:pt idx="1511">
                  <c:v>40835</c:v>
                </c:pt>
                <c:pt idx="1512">
                  <c:v>40836</c:v>
                </c:pt>
                <c:pt idx="1513">
                  <c:v>40837</c:v>
                </c:pt>
                <c:pt idx="1514">
                  <c:v>40840</c:v>
                </c:pt>
                <c:pt idx="1515">
                  <c:v>40841</c:v>
                </c:pt>
                <c:pt idx="1516">
                  <c:v>40842</c:v>
                </c:pt>
                <c:pt idx="1517">
                  <c:v>40843</c:v>
                </c:pt>
                <c:pt idx="1518">
                  <c:v>40844</c:v>
                </c:pt>
                <c:pt idx="1519">
                  <c:v>40847</c:v>
                </c:pt>
                <c:pt idx="1520">
                  <c:v>40848</c:v>
                </c:pt>
                <c:pt idx="1521">
                  <c:v>40849</c:v>
                </c:pt>
                <c:pt idx="1522">
                  <c:v>40850</c:v>
                </c:pt>
                <c:pt idx="1523">
                  <c:v>40851</c:v>
                </c:pt>
                <c:pt idx="1524">
                  <c:v>40854</c:v>
                </c:pt>
                <c:pt idx="1525">
                  <c:v>40855</c:v>
                </c:pt>
                <c:pt idx="1526">
                  <c:v>40856</c:v>
                </c:pt>
                <c:pt idx="1527">
                  <c:v>40857</c:v>
                </c:pt>
                <c:pt idx="1528">
                  <c:v>40858</c:v>
                </c:pt>
                <c:pt idx="1529">
                  <c:v>40861</c:v>
                </c:pt>
                <c:pt idx="1530">
                  <c:v>40862</c:v>
                </c:pt>
                <c:pt idx="1531">
                  <c:v>40863</c:v>
                </c:pt>
                <c:pt idx="1532">
                  <c:v>40864</c:v>
                </c:pt>
                <c:pt idx="1533">
                  <c:v>40865</c:v>
                </c:pt>
                <c:pt idx="1534">
                  <c:v>40868</c:v>
                </c:pt>
                <c:pt idx="1535">
                  <c:v>40869</c:v>
                </c:pt>
                <c:pt idx="1536">
                  <c:v>40870</c:v>
                </c:pt>
                <c:pt idx="1537">
                  <c:v>40871</c:v>
                </c:pt>
                <c:pt idx="1538">
                  <c:v>40872</c:v>
                </c:pt>
                <c:pt idx="1539">
                  <c:v>40875</c:v>
                </c:pt>
                <c:pt idx="1540">
                  <c:v>40876</c:v>
                </c:pt>
                <c:pt idx="1541">
                  <c:v>40877</c:v>
                </c:pt>
                <c:pt idx="1542">
                  <c:v>40878</c:v>
                </c:pt>
                <c:pt idx="1543">
                  <c:v>40879</c:v>
                </c:pt>
                <c:pt idx="1544">
                  <c:v>40882</c:v>
                </c:pt>
                <c:pt idx="1545">
                  <c:v>40883</c:v>
                </c:pt>
                <c:pt idx="1546">
                  <c:v>40884</c:v>
                </c:pt>
                <c:pt idx="1547">
                  <c:v>40885</c:v>
                </c:pt>
                <c:pt idx="1548">
                  <c:v>40886</c:v>
                </c:pt>
                <c:pt idx="1549">
                  <c:v>40889</c:v>
                </c:pt>
                <c:pt idx="1550">
                  <c:v>40890</c:v>
                </c:pt>
                <c:pt idx="1551">
                  <c:v>40891</c:v>
                </c:pt>
                <c:pt idx="1552">
                  <c:v>40892</c:v>
                </c:pt>
                <c:pt idx="1553">
                  <c:v>40893</c:v>
                </c:pt>
                <c:pt idx="1554">
                  <c:v>40896</c:v>
                </c:pt>
                <c:pt idx="1555">
                  <c:v>40897</c:v>
                </c:pt>
                <c:pt idx="1556">
                  <c:v>40898</c:v>
                </c:pt>
                <c:pt idx="1557">
                  <c:v>40899</c:v>
                </c:pt>
                <c:pt idx="1558">
                  <c:v>40900</c:v>
                </c:pt>
                <c:pt idx="1559">
                  <c:v>40903</c:v>
                </c:pt>
                <c:pt idx="1560">
                  <c:v>40904</c:v>
                </c:pt>
                <c:pt idx="1561">
                  <c:v>40905</c:v>
                </c:pt>
                <c:pt idx="1562">
                  <c:v>40906</c:v>
                </c:pt>
                <c:pt idx="1563">
                  <c:v>40907</c:v>
                </c:pt>
                <c:pt idx="1564">
                  <c:v>40910</c:v>
                </c:pt>
                <c:pt idx="1565">
                  <c:v>40911</c:v>
                </c:pt>
                <c:pt idx="1566">
                  <c:v>40912</c:v>
                </c:pt>
                <c:pt idx="1567">
                  <c:v>40913</c:v>
                </c:pt>
                <c:pt idx="1568">
                  <c:v>40914</c:v>
                </c:pt>
                <c:pt idx="1569">
                  <c:v>40917</c:v>
                </c:pt>
                <c:pt idx="1570">
                  <c:v>40918</c:v>
                </c:pt>
                <c:pt idx="1571">
                  <c:v>40919</c:v>
                </c:pt>
                <c:pt idx="1572">
                  <c:v>40920</c:v>
                </c:pt>
                <c:pt idx="1573">
                  <c:v>40921</c:v>
                </c:pt>
                <c:pt idx="1574">
                  <c:v>40924</c:v>
                </c:pt>
                <c:pt idx="1575">
                  <c:v>40925</c:v>
                </c:pt>
                <c:pt idx="1576">
                  <c:v>40926</c:v>
                </c:pt>
                <c:pt idx="1577">
                  <c:v>40927</c:v>
                </c:pt>
                <c:pt idx="1578">
                  <c:v>40928</c:v>
                </c:pt>
                <c:pt idx="1579">
                  <c:v>40931</c:v>
                </c:pt>
                <c:pt idx="1580">
                  <c:v>40932</c:v>
                </c:pt>
                <c:pt idx="1581">
                  <c:v>40933</c:v>
                </c:pt>
                <c:pt idx="1582">
                  <c:v>40934</c:v>
                </c:pt>
                <c:pt idx="1583">
                  <c:v>40935</c:v>
                </c:pt>
                <c:pt idx="1584">
                  <c:v>40938</c:v>
                </c:pt>
                <c:pt idx="1585">
                  <c:v>40939</c:v>
                </c:pt>
                <c:pt idx="1586">
                  <c:v>40940</c:v>
                </c:pt>
                <c:pt idx="1587">
                  <c:v>40941</c:v>
                </c:pt>
                <c:pt idx="1588">
                  <c:v>40942</c:v>
                </c:pt>
                <c:pt idx="1589">
                  <c:v>40945</c:v>
                </c:pt>
                <c:pt idx="1590">
                  <c:v>40946</c:v>
                </c:pt>
                <c:pt idx="1591">
                  <c:v>40947</c:v>
                </c:pt>
                <c:pt idx="1592">
                  <c:v>40948</c:v>
                </c:pt>
                <c:pt idx="1593">
                  <c:v>40949</c:v>
                </c:pt>
                <c:pt idx="1594">
                  <c:v>40952</c:v>
                </c:pt>
                <c:pt idx="1595">
                  <c:v>40953</c:v>
                </c:pt>
                <c:pt idx="1596">
                  <c:v>40954</c:v>
                </c:pt>
                <c:pt idx="1597">
                  <c:v>40955</c:v>
                </c:pt>
                <c:pt idx="1598">
                  <c:v>40956</c:v>
                </c:pt>
                <c:pt idx="1599">
                  <c:v>40959</c:v>
                </c:pt>
                <c:pt idx="1600">
                  <c:v>40960</c:v>
                </c:pt>
                <c:pt idx="1601">
                  <c:v>40961</c:v>
                </c:pt>
                <c:pt idx="1602">
                  <c:v>40962</c:v>
                </c:pt>
                <c:pt idx="1603">
                  <c:v>40963</c:v>
                </c:pt>
                <c:pt idx="1604">
                  <c:v>40966</c:v>
                </c:pt>
                <c:pt idx="1605">
                  <c:v>40967</c:v>
                </c:pt>
                <c:pt idx="1606">
                  <c:v>40968</c:v>
                </c:pt>
                <c:pt idx="1607">
                  <c:v>40969</c:v>
                </c:pt>
                <c:pt idx="1608">
                  <c:v>40970</c:v>
                </c:pt>
                <c:pt idx="1609">
                  <c:v>40973</c:v>
                </c:pt>
                <c:pt idx="1610">
                  <c:v>40974</c:v>
                </c:pt>
                <c:pt idx="1611">
                  <c:v>40975</c:v>
                </c:pt>
                <c:pt idx="1612">
                  <c:v>40976</c:v>
                </c:pt>
                <c:pt idx="1613">
                  <c:v>40977</c:v>
                </c:pt>
                <c:pt idx="1614">
                  <c:v>40980</c:v>
                </c:pt>
                <c:pt idx="1615">
                  <c:v>40981</c:v>
                </c:pt>
                <c:pt idx="1616">
                  <c:v>40982</c:v>
                </c:pt>
                <c:pt idx="1617">
                  <c:v>40983</c:v>
                </c:pt>
                <c:pt idx="1618">
                  <c:v>40984</c:v>
                </c:pt>
                <c:pt idx="1619">
                  <c:v>40987</c:v>
                </c:pt>
                <c:pt idx="1620">
                  <c:v>40988</c:v>
                </c:pt>
                <c:pt idx="1621">
                  <c:v>40989</c:v>
                </c:pt>
                <c:pt idx="1622">
                  <c:v>40990</c:v>
                </c:pt>
                <c:pt idx="1623">
                  <c:v>40991</c:v>
                </c:pt>
                <c:pt idx="1624">
                  <c:v>40994</c:v>
                </c:pt>
                <c:pt idx="1625">
                  <c:v>40995</c:v>
                </c:pt>
                <c:pt idx="1626">
                  <c:v>40996</c:v>
                </c:pt>
                <c:pt idx="1627">
                  <c:v>40997</c:v>
                </c:pt>
                <c:pt idx="1628">
                  <c:v>40998</c:v>
                </c:pt>
                <c:pt idx="1629">
                  <c:v>41001</c:v>
                </c:pt>
                <c:pt idx="1630">
                  <c:v>41002</c:v>
                </c:pt>
                <c:pt idx="1631">
                  <c:v>41003</c:v>
                </c:pt>
                <c:pt idx="1632">
                  <c:v>41004</c:v>
                </c:pt>
                <c:pt idx="1633">
                  <c:v>41005</c:v>
                </c:pt>
                <c:pt idx="1634">
                  <c:v>41008</c:v>
                </c:pt>
                <c:pt idx="1635">
                  <c:v>41009</c:v>
                </c:pt>
                <c:pt idx="1636">
                  <c:v>41010</c:v>
                </c:pt>
                <c:pt idx="1637">
                  <c:v>41011</c:v>
                </c:pt>
                <c:pt idx="1638">
                  <c:v>41012</c:v>
                </c:pt>
                <c:pt idx="1639">
                  <c:v>41015</c:v>
                </c:pt>
                <c:pt idx="1640">
                  <c:v>41016</c:v>
                </c:pt>
                <c:pt idx="1641">
                  <c:v>41017</c:v>
                </c:pt>
                <c:pt idx="1642">
                  <c:v>41018</c:v>
                </c:pt>
                <c:pt idx="1643">
                  <c:v>41019</c:v>
                </c:pt>
                <c:pt idx="1644">
                  <c:v>41022</c:v>
                </c:pt>
                <c:pt idx="1645">
                  <c:v>41023</c:v>
                </c:pt>
                <c:pt idx="1646">
                  <c:v>41024</c:v>
                </c:pt>
                <c:pt idx="1647">
                  <c:v>41025</c:v>
                </c:pt>
                <c:pt idx="1648">
                  <c:v>41026</c:v>
                </c:pt>
                <c:pt idx="1649">
                  <c:v>41029</c:v>
                </c:pt>
                <c:pt idx="1650">
                  <c:v>41030</c:v>
                </c:pt>
                <c:pt idx="1651">
                  <c:v>41031</c:v>
                </c:pt>
                <c:pt idx="1652">
                  <c:v>41032</c:v>
                </c:pt>
                <c:pt idx="1653">
                  <c:v>41033</c:v>
                </c:pt>
                <c:pt idx="1654">
                  <c:v>41036</c:v>
                </c:pt>
                <c:pt idx="1655">
                  <c:v>41037</c:v>
                </c:pt>
                <c:pt idx="1656">
                  <c:v>41038</c:v>
                </c:pt>
                <c:pt idx="1657">
                  <c:v>41039</c:v>
                </c:pt>
                <c:pt idx="1658">
                  <c:v>41040</c:v>
                </c:pt>
                <c:pt idx="1659">
                  <c:v>41043</c:v>
                </c:pt>
                <c:pt idx="1660">
                  <c:v>41044</c:v>
                </c:pt>
                <c:pt idx="1661">
                  <c:v>41045</c:v>
                </c:pt>
                <c:pt idx="1662">
                  <c:v>41046</c:v>
                </c:pt>
                <c:pt idx="1663">
                  <c:v>41047</c:v>
                </c:pt>
                <c:pt idx="1664">
                  <c:v>41050</c:v>
                </c:pt>
                <c:pt idx="1665">
                  <c:v>41051</c:v>
                </c:pt>
                <c:pt idx="1666">
                  <c:v>41052</c:v>
                </c:pt>
                <c:pt idx="1667">
                  <c:v>41053</c:v>
                </c:pt>
                <c:pt idx="1668">
                  <c:v>41054</c:v>
                </c:pt>
                <c:pt idx="1669">
                  <c:v>41057</c:v>
                </c:pt>
                <c:pt idx="1670">
                  <c:v>41058</c:v>
                </c:pt>
                <c:pt idx="1671">
                  <c:v>41059</c:v>
                </c:pt>
                <c:pt idx="1672">
                  <c:v>41060</c:v>
                </c:pt>
                <c:pt idx="1673">
                  <c:v>41061</c:v>
                </c:pt>
                <c:pt idx="1674">
                  <c:v>41064</c:v>
                </c:pt>
                <c:pt idx="1675">
                  <c:v>41065</c:v>
                </c:pt>
                <c:pt idx="1676">
                  <c:v>41066</c:v>
                </c:pt>
                <c:pt idx="1677">
                  <c:v>41067</c:v>
                </c:pt>
                <c:pt idx="1678">
                  <c:v>41068</c:v>
                </c:pt>
                <c:pt idx="1679">
                  <c:v>41071</c:v>
                </c:pt>
                <c:pt idx="1680">
                  <c:v>41072</c:v>
                </c:pt>
                <c:pt idx="1681">
                  <c:v>41073</c:v>
                </c:pt>
                <c:pt idx="1682">
                  <c:v>41074</c:v>
                </c:pt>
                <c:pt idx="1683">
                  <c:v>41075</c:v>
                </c:pt>
                <c:pt idx="1684">
                  <c:v>41078</c:v>
                </c:pt>
                <c:pt idx="1685">
                  <c:v>41079</c:v>
                </c:pt>
                <c:pt idx="1686">
                  <c:v>41080</c:v>
                </c:pt>
                <c:pt idx="1687">
                  <c:v>41081</c:v>
                </c:pt>
                <c:pt idx="1688">
                  <c:v>41082</c:v>
                </c:pt>
                <c:pt idx="1689">
                  <c:v>41085</c:v>
                </c:pt>
                <c:pt idx="1690">
                  <c:v>41086</c:v>
                </c:pt>
                <c:pt idx="1691">
                  <c:v>41087</c:v>
                </c:pt>
                <c:pt idx="1692">
                  <c:v>41088</c:v>
                </c:pt>
                <c:pt idx="1693">
                  <c:v>41089</c:v>
                </c:pt>
                <c:pt idx="1694">
                  <c:v>41092</c:v>
                </c:pt>
                <c:pt idx="1695">
                  <c:v>41093</c:v>
                </c:pt>
                <c:pt idx="1696">
                  <c:v>41094</c:v>
                </c:pt>
                <c:pt idx="1697">
                  <c:v>41095</c:v>
                </c:pt>
                <c:pt idx="1698">
                  <c:v>41096</c:v>
                </c:pt>
                <c:pt idx="1699">
                  <c:v>41099</c:v>
                </c:pt>
                <c:pt idx="1700">
                  <c:v>41100</c:v>
                </c:pt>
                <c:pt idx="1701">
                  <c:v>41101</c:v>
                </c:pt>
                <c:pt idx="1702">
                  <c:v>41102</c:v>
                </c:pt>
                <c:pt idx="1703">
                  <c:v>41103</c:v>
                </c:pt>
                <c:pt idx="1704">
                  <c:v>41106</c:v>
                </c:pt>
                <c:pt idx="1705">
                  <c:v>41107</c:v>
                </c:pt>
                <c:pt idx="1706">
                  <c:v>41108</c:v>
                </c:pt>
                <c:pt idx="1707">
                  <c:v>41109</c:v>
                </c:pt>
                <c:pt idx="1708">
                  <c:v>41110</c:v>
                </c:pt>
                <c:pt idx="1709">
                  <c:v>41113</c:v>
                </c:pt>
                <c:pt idx="1710">
                  <c:v>41114</c:v>
                </c:pt>
                <c:pt idx="1711">
                  <c:v>41115</c:v>
                </c:pt>
                <c:pt idx="1712">
                  <c:v>41116</c:v>
                </c:pt>
                <c:pt idx="1713">
                  <c:v>41117</c:v>
                </c:pt>
                <c:pt idx="1714">
                  <c:v>41120</c:v>
                </c:pt>
                <c:pt idx="1715">
                  <c:v>41121</c:v>
                </c:pt>
                <c:pt idx="1716">
                  <c:v>41122</c:v>
                </c:pt>
                <c:pt idx="1717">
                  <c:v>41123</c:v>
                </c:pt>
                <c:pt idx="1718">
                  <c:v>41124</c:v>
                </c:pt>
                <c:pt idx="1719">
                  <c:v>41127</c:v>
                </c:pt>
                <c:pt idx="1720">
                  <c:v>41128</c:v>
                </c:pt>
                <c:pt idx="1721">
                  <c:v>41129</c:v>
                </c:pt>
                <c:pt idx="1722">
                  <c:v>41130</c:v>
                </c:pt>
                <c:pt idx="1723">
                  <c:v>41131</c:v>
                </c:pt>
                <c:pt idx="1724">
                  <c:v>41134</c:v>
                </c:pt>
                <c:pt idx="1725">
                  <c:v>41135</c:v>
                </c:pt>
                <c:pt idx="1726">
                  <c:v>41136</c:v>
                </c:pt>
                <c:pt idx="1727">
                  <c:v>41137</c:v>
                </c:pt>
                <c:pt idx="1728">
                  <c:v>41138</c:v>
                </c:pt>
                <c:pt idx="1729">
                  <c:v>41141</c:v>
                </c:pt>
                <c:pt idx="1730">
                  <c:v>41142</c:v>
                </c:pt>
                <c:pt idx="1731">
                  <c:v>41143</c:v>
                </c:pt>
                <c:pt idx="1732">
                  <c:v>41144</c:v>
                </c:pt>
                <c:pt idx="1733">
                  <c:v>41145</c:v>
                </c:pt>
                <c:pt idx="1734">
                  <c:v>41148</c:v>
                </c:pt>
                <c:pt idx="1735">
                  <c:v>41149</c:v>
                </c:pt>
                <c:pt idx="1736">
                  <c:v>41150</c:v>
                </c:pt>
                <c:pt idx="1737">
                  <c:v>41151</c:v>
                </c:pt>
                <c:pt idx="1738">
                  <c:v>41152</c:v>
                </c:pt>
                <c:pt idx="1739">
                  <c:v>41155</c:v>
                </c:pt>
                <c:pt idx="1740">
                  <c:v>41156</c:v>
                </c:pt>
                <c:pt idx="1741">
                  <c:v>41157</c:v>
                </c:pt>
                <c:pt idx="1742">
                  <c:v>41158</c:v>
                </c:pt>
                <c:pt idx="1743">
                  <c:v>41159</c:v>
                </c:pt>
                <c:pt idx="1744">
                  <c:v>41162</c:v>
                </c:pt>
                <c:pt idx="1745">
                  <c:v>41163</c:v>
                </c:pt>
                <c:pt idx="1746">
                  <c:v>41164</c:v>
                </c:pt>
                <c:pt idx="1747">
                  <c:v>41165</c:v>
                </c:pt>
                <c:pt idx="1748">
                  <c:v>41166</c:v>
                </c:pt>
                <c:pt idx="1749">
                  <c:v>41169</c:v>
                </c:pt>
                <c:pt idx="1750">
                  <c:v>41170</c:v>
                </c:pt>
                <c:pt idx="1751">
                  <c:v>41171</c:v>
                </c:pt>
                <c:pt idx="1752">
                  <c:v>41172</c:v>
                </c:pt>
                <c:pt idx="1753">
                  <c:v>41173</c:v>
                </c:pt>
                <c:pt idx="1754">
                  <c:v>41176</c:v>
                </c:pt>
                <c:pt idx="1755">
                  <c:v>41177</c:v>
                </c:pt>
                <c:pt idx="1756">
                  <c:v>41178</c:v>
                </c:pt>
                <c:pt idx="1757">
                  <c:v>41179</c:v>
                </c:pt>
                <c:pt idx="1758">
                  <c:v>41180</c:v>
                </c:pt>
                <c:pt idx="1759">
                  <c:v>41183</c:v>
                </c:pt>
                <c:pt idx="1760">
                  <c:v>41184</c:v>
                </c:pt>
                <c:pt idx="1761">
                  <c:v>41185</c:v>
                </c:pt>
                <c:pt idx="1762">
                  <c:v>41186</c:v>
                </c:pt>
                <c:pt idx="1763">
                  <c:v>41187</c:v>
                </c:pt>
                <c:pt idx="1764">
                  <c:v>41190</c:v>
                </c:pt>
                <c:pt idx="1765">
                  <c:v>41191</c:v>
                </c:pt>
                <c:pt idx="1766">
                  <c:v>41192</c:v>
                </c:pt>
                <c:pt idx="1767">
                  <c:v>41193</c:v>
                </c:pt>
                <c:pt idx="1768">
                  <c:v>41194</c:v>
                </c:pt>
                <c:pt idx="1769">
                  <c:v>41197</c:v>
                </c:pt>
                <c:pt idx="1770">
                  <c:v>41198</c:v>
                </c:pt>
                <c:pt idx="1771">
                  <c:v>41199</c:v>
                </c:pt>
                <c:pt idx="1772">
                  <c:v>41200</c:v>
                </c:pt>
                <c:pt idx="1773">
                  <c:v>41201</c:v>
                </c:pt>
                <c:pt idx="1774">
                  <c:v>41204</c:v>
                </c:pt>
                <c:pt idx="1775">
                  <c:v>41205</c:v>
                </c:pt>
                <c:pt idx="1776">
                  <c:v>41206</c:v>
                </c:pt>
                <c:pt idx="1777">
                  <c:v>41207</c:v>
                </c:pt>
                <c:pt idx="1778">
                  <c:v>41208</c:v>
                </c:pt>
                <c:pt idx="1779">
                  <c:v>41211</c:v>
                </c:pt>
                <c:pt idx="1780">
                  <c:v>41212</c:v>
                </c:pt>
                <c:pt idx="1781">
                  <c:v>41213</c:v>
                </c:pt>
                <c:pt idx="1782">
                  <c:v>41214</c:v>
                </c:pt>
                <c:pt idx="1783">
                  <c:v>41215</c:v>
                </c:pt>
                <c:pt idx="1784">
                  <c:v>41218</c:v>
                </c:pt>
                <c:pt idx="1785">
                  <c:v>41219</c:v>
                </c:pt>
                <c:pt idx="1786">
                  <c:v>41220</c:v>
                </c:pt>
                <c:pt idx="1787">
                  <c:v>41221</c:v>
                </c:pt>
                <c:pt idx="1788">
                  <c:v>41222</c:v>
                </c:pt>
                <c:pt idx="1789">
                  <c:v>41225</c:v>
                </c:pt>
                <c:pt idx="1790">
                  <c:v>41226</c:v>
                </c:pt>
                <c:pt idx="1791">
                  <c:v>41227</c:v>
                </c:pt>
                <c:pt idx="1792">
                  <c:v>41228</c:v>
                </c:pt>
                <c:pt idx="1793">
                  <c:v>41229</c:v>
                </c:pt>
                <c:pt idx="1794">
                  <c:v>41232</c:v>
                </c:pt>
                <c:pt idx="1795">
                  <c:v>41233</c:v>
                </c:pt>
                <c:pt idx="1796">
                  <c:v>41234</c:v>
                </c:pt>
                <c:pt idx="1797">
                  <c:v>41235</c:v>
                </c:pt>
                <c:pt idx="1798">
                  <c:v>41236</c:v>
                </c:pt>
                <c:pt idx="1799">
                  <c:v>41239</c:v>
                </c:pt>
                <c:pt idx="1800">
                  <c:v>41240</c:v>
                </c:pt>
                <c:pt idx="1801">
                  <c:v>41241</c:v>
                </c:pt>
                <c:pt idx="1802">
                  <c:v>41242</c:v>
                </c:pt>
                <c:pt idx="1803">
                  <c:v>41243</c:v>
                </c:pt>
                <c:pt idx="1804">
                  <c:v>41246</c:v>
                </c:pt>
                <c:pt idx="1805">
                  <c:v>41247</c:v>
                </c:pt>
                <c:pt idx="1806">
                  <c:v>41248</c:v>
                </c:pt>
                <c:pt idx="1807">
                  <c:v>41249</c:v>
                </c:pt>
                <c:pt idx="1808">
                  <c:v>41250</c:v>
                </c:pt>
                <c:pt idx="1809">
                  <c:v>41253</c:v>
                </c:pt>
                <c:pt idx="1810">
                  <c:v>41254</c:v>
                </c:pt>
                <c:pt idx="1811">
                  <c:v>41255</c:v>
                </c:pt>
                <c:pt idx="1812">
                  <c:v>41256</c:v>
                </c:pt>
                <c:pt idx="1813">
                  <c:v>41257</c:v>
                </c:pt>
                <c:pt idx="1814">
                  <c:v>41260</c:v>
                </c:pt>
                <c:pt idx="1815">
                  <c:v>41261</c:v>
                </c:pt>
                <c:pt idx="1816">
                  <c:v>41262</c:v>
                </c:pt>
                <c:pt idx="1817">
                  <c:v>41263</c:v>
                </c:pt>
                <c:pt idx="1818">
                  <c:v>41264</c:v>
                </c:pt>
                <c:pt idx="1819">
                  <c:v>41267</c:v>
                </c:pt>
                <c:pt idx="1820">
                  <c:v>41268</c:v>
                </c:pt>
                <c:pt idx="1821">
                  <c:v>41269</c:v>
                </c:pt>
                <c:pt idx="1822">
                  <c:v>41270</c:v>
                </c:pt>
                <c:pt idx="1823">
                  <c:v>41271</c:v>
                </c:pt>
                <c:pt idx="1824">
                  <c:v>41274</c:v>
                </c:pt>
                <c:pt idx="1825">
                  <c:v>41275</c:v>
                </c:pt>
                <c:pt idx="1826">
                  <c:v>41276</c:v>
                </c:pt>
                <c:pt idx="1827">
                  <c:v>41277</c:v>
                </c:pt>
                <c:pt idx="1828">
                  <c:v>41278</c:v>
                </c:pt>
                <c:pt idx="1829">
                  <c:v>41281</c:v>
                </c:pt>
                <c:pt idx="1830">
                  <c:v>41282</c:v>
                </c:pt>
                <c:pt idx="1831">
                  <c:v>41283</c:v>
                </c:pt>
                <c:pt idx="1832">
                  <c:v>41284</c:v>
                </c:pt>
                <c:pt idx="1833">
                  <c:v>41285</c:v>
                </c:pt>
                <c:pt idx="1834">
                  <c:v>41288</c:v>
                </c:pt>
                <c:pt idx="1835">
                  <c:v>41289</c:v>
                </c:pt>
                <c:pt idx="1836">
                  <c:v>41290</c:v>
                </c:pt>
                <c:pt idx="1837">
                  <c:v>41291</c:v>
                </c:pt>
                <c:pt idx="1838">
                  <c:v>41292</c:v>
                </c:pt>
                <c:pt idx="1839">
                  <c:v>41295</c:v>
                </c:pt>
                <c:pt idx="1840">
                  <c:v>41296</c:v>
                </c:pt>
                <c:pt idx="1841">
                  <c:v>41297</c:v>
                </c:pt>
                <c:pt idx="1842">
                  <c:v>41298</c:v>
                </c:pt>
                <c:pt idx="1843">
                  <c:v>41299</c:v>
                </c:pt>
                <c:pt idx="1844">
                  <c:v>41302</c:v>
                </c:pt>
                <c:pt idx="1845">
                  <c:v>41303</c:v>
                </c:pt>
                <c:pt idx="1846">
                  <c:v>41304</c:v>
                </c:pt>
                <c:pt idx="1847">
                  <c:v>41305</c:v>
                </c:pt>
                <c:pt idx="1848">
                  <c:v>41306</c:v>
                </c:pt>
                <c:pt idx="1849">
                  <c:v>41309</c:v>
                </c:pt>
                <c:pt idx="1850">
                  <c:v>41310</c:v>
                </c:pt>
                <c:pt idx="1851">
                  <c:v>41311</c:v>
                </c:pt>
                <c:pt idx="1852">
                  <c:v>41312</c:v>
                </c:pt>
                <c:pt idx="1853">
                  <c:v>41313</c:v>
                </c:pt>
                <c:pt idx="1854">
                  <c:v>41316</c:v>
                </c:pt>
                <c:pt idx="1855">
                  <c:v>41317</c:v>
                </c:pt>
                <c:pt idx="1856">
                  <c:v>41318</c:v>
                </c:pt>
                <c:pt idx="1857">
                  <c:v>41319</c:v>
                </c:pt>
                <c:pt idx="1858">
                  <c:v>41320</c:v>
                </c:pt>
                <c:pt idx="1859">
                  <c:v>41323</c:v>
                </c:pt>
                <c:pt idx="1860">
                  <c:v>41324</c:v>
                </c:pt>
                <c:pt idx="1861">
                  <c:v>41325</c:v>
                </c:pt>
                <c:pt idx="1862">
                  <c:v>41326</c:v>
                </c:pt>
                <c:pt idx="1863">
                  <c:v>41327</c:v>
                </c:pt>
                <c:pt idx="1864">
                  <c:v>41330</c:v>
                </c:pt>
                <c:pt idx="1865">
                  <c:v>41331</c:v>
                </c:pt>
                <c:pt idx="1866">
                  <c:v>41332</c:v>
                </c:pt>
                <c:pt idx="1867">
                  <c:v>41333</c:v>
                </c:pt>
                <c:pt idx="1868">
                  <c:v>41334</c:v>
                </c:pt>
                <c:pt idx="1869">
                  <c:v>41337</c:v>
                </c:pt>
                <c:pt idx="1870">
                  <c:v>41338</c:v>
                </c:pt>
                <c:pt idx="1871">
                  <c:v>41339</c:v>
                </c:pt>
                <c:pt idx="1872">
                  <c:v>41340</c:v>
                </c:pt>
                <c:pt idx="1873">
                  <c:v>41341</c:v>
                </c:pt>
                <c:pt idx="1874">
                  <c:v>41344</c:v>
                </c:pt>
                <c:pt idx="1875">
                  <c:v>41345</c:v>
                </c:pt>
                <c:pt idx="1876">
                  <c:v>41346</c:v>
                </c:pt>
                <c:pt idx="1877">
                  <c:v>41347</c:v>
                </c:pt>
                <c:pt idx="1878">
                  <c:v>41348</c:v>
                </c:pt>
                <c:pt idx="1879">
                  <c:v>41351</c:v>
                </c:pt>
                <c:pt idx="1880">
                  <c:v>41352</c:v>
                </c:pt>
                <c:pt idx="1881">
                  <c:v>41353</c:v>
                </c:pt>
                <c:pt idx="1882">
                  <c:v>41354</c:v>
                </c:pt>
                <c:pt idx="1883">
                  <c:v>41355</c:v>
                </c:pt>
                <c:pt idx="1884">
                  <c:v>41358</c:v>
                </c:pt>
                <c:pt idx="1885">
                  <c:v>41359</c:v>
                </c:pt>
                <c:pt idx="1886">
                  <c:v>41360</c:v>
                </c:pt>
                <c:pt idx="1887">
                  <c:v>41361</c:v>
                </c:pt>
                <c:pt idx="1888">
                  <c:v>41362</c:v>
                </c:pt>
                <c:pt idx="1889">
                  <c:v>41365</c:v>
                </c:pt>
                <c:pt idx="1890">
                  <c:v>41366</c:v>
                </c:pt>
                <c:pt idx="1891">
                  <c:v>41367</c:v>
                </c:pt>
                <c:pt idx="1892">
                  <c:v>41368</c:v>
                </c:pt>
                <c:pt idx="1893">
                  <c:v>41369</c:v>
                </c:pt>
                <c:pt idx="1894">
                  <c:v>41372</c:v>
                </c:pt>
                <c:pt idx="1895">
                  <c:v>41373</c:v>
                </c:pt>
                <c:pt idx="1896">
                  <c:v>41374</c:v>
                </c:pt>
                <c:pt idx="1897">
                  <c:v>41375</c:v>
                </c:pt>
                <c:pt idx="1898">
                  <c:v>41376</c:v>
                </c:pt>
                <c:pt idx="1899">
                  <c:v>41379</c:v>
                </c:pt>
                <c:pt idx="1900">
                  <c:v>41380</c:v>
                </c:pt>
                <c:pt idx="1901">
                  <c:v>41381</c:v>
                </c:pt>
                <c:pt idx="1902">
                  <c:v>41382</c:v>
                </c:pt>
                <c:pt idx="1903">
                  <c:v>41383</c:v>
                </c:pt>
                <c:pt idx="1904">
                  <c:v>41386</c:v>
                </c:pt>
                <c:pt idx="1905">
                  <c:v>41387</c:v>
                </c:pt>
                <c:pt idx="1906">
                  <c:v>41388</c:v>
                </c:pt>
                <c:pt idx="1907">
                  <c:v>41389</c:v>
                </c:pt>
                <c:pt idx="1908">
                  <c:v>41390</c:v>
                </c:pt>
                <c:pt idx="1909">
                  <c:v>41393</c:v>
                </c:pt>
                <c:pt idx="1910">
                  <c:v>41394</c:v>
                </c:pt>
                <c:pt idx="1911">
                  <c:v>41395</c:v>
                </c:pt>
                <c:pt idx="1912">
                  <c:v>41396</c:v>
                </c:pt>
                <c:pt idx="1913">
                  <c:v>41397</c:v>
                </c:pt>
                <c:pt idx="1914">
                  <c:v>41400</c:v>
                </c:pt>
                <c:pt idx="1915">
                  <c:v>41401</c:v>
                </c:pt>
                <c:pt idx="1916">
                  <c:v>41402</c:v>
                </c:pt>
                <c:pt idx="1917">
                  <c:v>41403</c:v>
                </c:pt>
                <c:pt idx="1918">
                  <c:v>41404</c:v>
                </c:pt>
                <c:pt idx="1919">
                  <c:v>41407</c:v>
                </c:pt>
                <c:pt idx="1920">
                  <c:v>41408</c:v>
                </c:pt>
                <c:pt idx="1921">
                  <c:v>41409</c:v>
                </c:pt>
                <c:pt idx="1922">
                  <c:v>41410</c:v>
                </c:pt>
                <c:pt idx="1923">
                  <c:v>41411</c:v>
                </c:pt>
                <c:pt idx="1924">
                  <c:v>41414</c:v>
                </c:pt>
                <c:pt idx="1925">
                  <c:v>41415</c:v>
                </c:pt>
                <c:pt idx="1926">
                  <c:v>41416</c:v>
                </c:pt>
                <c:pt idx="1927">
                  <c:v>41417</c:v>
                </c:pt>
                <c:pt idx="1928">
                  <c:v>41418</c:v>
                </c:pt>
                <c:pt idx="1929">
                  <c:v>41421</c:v>
                </c:pt>
                <c:pt idx="1930">
                  <c:v>41422</c:v>
                </c:pt>
                <c:pt idx="1931">
                  <c:v>41423</c:v>
                </c:pt>
                <c:pt idx="1932">
                  <c:v>41424</c:v>
                </c:pt>
                <c:pt idx="1933">
                  <c:v>41425</c:v>
                </c:pt>
                <c:pt idx="1934">
                  <c:v>41428</c:v>
                </c:pt>
                <c:pt idx="1935">
                  <c:v>41429</c:v>
                </c:pt>
                <c:pt idx="1936">
                  <c:v>41430</c:v>
                </c:pt>
                <c:pt idx="1937">
                  <c:v>41431</c:v>
                </c:pt>
                <c:pt idx="1938">
                  <c:v>41432</c:v>
                </c:pt>
                <c:pt idx="1939">
                  <c:v>41435</c:v>
                </c:pt>
                <c:pt idx="1940">
                  <c:v>41436</c:v>
                </c:pt>
                <c:pt idx="1941">
                  <c:v>41437</c:v>
                </c:pt>
                <c:pt idx="1942">
                  <c:v>41438</c:v>
                </c:pt>
                <c:pt idx="1943">
                  <c:v>41439</c:v>
                </c:pt>
                <c:pt idx="1944">
                  <c:v>41442</c:v>
                </c:pt>
                <c:pt idx="1945">
                  <c:v>41443</c:v>
                </c:pt>
                <c:pt idx="1946">
                  <c:v>41444</c:v>
                </c:pt>
                <c:pt idx="1947">
                  <c:v>41445</c:v>
                </c:pt>
                <c:pt idx="1948">
                  <c:v>41446</c:v>
                </c:pt>
                <c:pt idx="1949">
                  <c:v>41449</c:v>
                </c:pt>
                <c:pt idx="1950">
                  <c:v>41450</c:v>
                </c:pt>
                <c:pt idx="1951">
                  <c:v>41451</c:v>
                </c:pt>
                <c:pt idx="1952">
                  <c:v>41452</c:v>
                </c:pt>
                <c:pt idx="1953">
                  <c:v>41453</c:v>
                </c:pt>
                <c:pt idx="1954">
                  <c:v>41456</c:v>
                </c:pt>
                <c:pt idx="1955">
                  <c:v>41457</c:v>
                </c:pt>
                <c:pt idx="1956">
                  <c:v>41458</c:v>
                </c:pt>
                <c:pt idx="1957">
                  <c:v>41459</c:v>
                </c:pt>
                <c:pt idx="1958">
                  <c:v>41460</c:v>
                </c:pt>
                <c:pt idx="1959">
                  <c:v>41463</c:v>
                </c:pt>
                <c:pt idx="1960">
                  <c:v>41464</c:v>
                </c:pt>
                <c:pt idx="1961">
                  <c:v>41465</c:v>
                </c:pt>
                <c:pt idx="1962">
                  <c:v>41466</c:v>
                </c:pt>
                <c:pt idx="1963">
                  <c:v>41467</c:v>
                </c:pt>
                <c:pt idx="1964">
                  <c:v>41470</c:v>
                </c:pt>
                <c:pt idx="1965">
                  <c:v>41471</c:v>
                </c:pt>
                <c:pt idx="1966">
                  <c:v>41472</c:v>
                </c:pt>
                <c:pt idx="1967">
                  <c:v>41473</c:v>
                </c:pt>
                <c:pt idx="1968">
                  <c:v>41474</c:v>
                </c:pt>
                <c:pt idx="1969">
                  <c:v>41477</c:v>
                </c:pt>
                <c:pt idx="1970">
                  <c:v>41478</c:v>
                </c:pt>
                <c:pt idx="1971">
                  <c:v>41479</c:v>
                </c:pt>
                <c:pt idx="1972">
                  <c:v>41480</c:v>
                </c:pt>
                <c:pt idx="1973">
                  <c:v>41481</c:v>
                </c:pt>
                <c:pt idx="1974">
                  <c:v>41484</c:v>
                </c:pt>
                <c:pt idx="1975">
                  <c:v>41485</c:v>
                </c:pt>
                <c:pt idx="1976">
                  <c:v>41486</c:v>
                </c:pt>
                <c:pt idx="1977">
                  <c:v>41487</c:v>
                </c:pt>
                <c:pt idx="1978">
                  <c:v>41488</c:v>
                </c:pt>
                <c:pt idx="1979">
                  <c:v>41491</c:v>
                </c:pt>
                <c:pt idx="1980">
                  <c:v>41492</c:v>
                </c:pt>
                <c:pt idx="1981">
                  <c:v>41493</c:v>
                </c:pt>
                <c:pt idx="1982">
                  <c:v>41494</c:v>
                </c:pt>
                <c:pt idx="1983">
                  <c:v>41495</c:v>
                </c:pt>
                <c:pt idx="1984">
                  <c:v>41498</c:v>
                </c:pt>
                <c:pt idx="1985">
                  <c:v>41499</c:v>
                </c:pt>
                <c:pt idx="1986">
                  <c:v>41500</c:v>
                </c:pt>
                <c:pt idx="1987">
                  <c:v>41501</c:v>
                </c:pt>
                <c:pt idx="1988">
                  <c:v>41502</c:v>
                </c:pt>
                <c:pt idx="1989">
                  <c:v>41505</c:v>
                </c:pt>
                <c:pt idx="1990">
                  <c:v>41506</c:v>
                </c:pt>
                <c:pt idx="1991">
                  <c:v>41507</c:v>
                </c:pt>
                <c:pt idx="1992">
                  <c:v>41508</c:v>
                </c:pt>
                <c:pt idx="1993">
                  <c:v>41509</c:v>
                </c:pt>
                <c:pt idx="1994">
                  <c:v>41512</c:v>
                </c:pt>
                <c:pt idx="1995">
                  <c:v>41513</c:v>
                </c:pt>
                <c:pt idx="1996">
                  <c:v>41514</c:v>
                </c:pt>
                <c:pt idx="1997">
                  <c:v>41515</c:v>
                </c:pt>
                <c:pt idx="1998">
                  <c:v>41516</c:v>
                </c:pt>
                <c:pt idx="1999">
                  <c:v>41519</c:v>
                </c:pt>
                <c:pt idx="2000">
                  <c:v>41520</c:v>
                </c:pt>
                <c:pt idx="2001">
                  <c:v>41521</c:v>
                </c:pt>
                <c:pt idx="2002">
                  <c:v>41522</c:v>
                </c:pt>
                <c:pt idx="2003">
                  <c:v>41523</c:v>
                </c:pt>
                <c:pt idx="2004">
                  <c:v>41526</c:v>
                </c:pt>
                <c:pt idx="2005">
                  <c:v>41527</c:v>
                </c:pt>
                <c:pt idx="2006">
                  <c:v>41528</c:v>
                </c:pt>
                <c:pt idx="2007">
                  <c:v>41529</c:v>
                </c:pt>
                <c:pt idx="2008">
                  <c:v>41530</c:v>
                </c:pt>
                <c:pt idx="2009">
                  <c:v>41533</c:v>
                </c:pt>
                <c:pt idx="2010">
                  <c:v>41534</c:v>
                </c:pt>
                <c:pt idx="2011">
                  <c:v>41535</c:v>
                </c:pt>
                <c:pt idx="2012">
                  <c:v>41536</c:v>
                </c:pt>
                <c:pt idx="2013">
                  <c:v>41537</c:v>
                </c:pt>
                <c:pt idx="2014">
                  <c:v>41540</c:v>
                </c:pt>
                <c:pt idx="2015">
                  <c:v>41541</c:v>
                </c:pt>
                <c:pt idx="2016">
                  <c:v>41542</c:v>
                </c:pt>
                <c:pt idx="2017">
                  <c:v>41543</c:v>
                </c:pt>
                <c:pt idx="2018">
                  <c:v>41544</c:v>
                </c:pt>
                <c:pt idx="2019">
                  <c:v>41547</c:v>
                </c:pt>
                <c:pt idx="2020">
                  <c:v>41548</c:v>
                </c:pt>
                <c:pt idx="2021">
                  <c:v>41549</c:v>
                </c:pt>
                <c:pt idx="2022">
                  <c:v>41550</c:v>
                </c:pt>
                <c:pt idx="2023">
                  <c:v>41551</c:v>
                </c:pt>
                <c:pt idx="2024">
                  <c:v>41554</c:v>
                </c:pt>
                <c:pt idx="2025">
                  <c:v>41555</c:v>
                </c:pt>
                <c:pt idx="2026">
                  <c:v>41556</c:v>
                </c:pt>
                <c:pt idx="2027">
                  <c:v>41557</c:v>
                </c:pt>
                <c:pt idx="2028">
                  <c:v>41558</c:v>
                </c:pt>
                <c:pt idx="2029">
                  <c:v>41561</c:v>
                </c:pt>
                <c:pt idx="2030">
                  <c:v>41562</c:v>
                </c:pt>
                <c:pt idx="2031">
                  <c:v>41563</c:v>
                </c:pt>
                <c:pt idx="2032">
                  <c:v>41564</c:v>
                </c:pt>
                <c:pt idx="2033">
                  <c:v>41565</c:v>
                </c:pt>
                <c:pt idx="2034">
                  <c:v>41568</c:v>
                </c:pt>
                <c:pt idx="2035">
                  <c:v>41569</c:v>
                </c:pt>
                <c:pt idx="2036">
                  <c:v>41570</c:v>
                </c:pt>
                <c:pt idx="2037">
                  <c:v>41571</c:v>
                </c:pt>
                <c:pt idx="2038">
                  <c:v>41572</c:v>
                </c:pt>
                <c:pt idx="2039">
                  <c:v>41575</c:v>
                </c:pt>
                <c:pt idx="2040">
                  <c:v>41576</c:v>
                </c:pt>
                <c:pt idx="2041">
                  <c:v>41577</c:v>
                </c:pt>
                <c:pt idx="2042">
                  <c:v>41578</c:v>
                </c:pt>
                <c:pt idx="2043">
                  <c:v>41579</c:v>
                </c:pt>
                <c:pt idx="2044">
                  <c:v>41582</c:v>
                </c:pt>
                <c:pt idx="2045">
                  <c:v>41583</c:v>
                </c:pt>
                <c:pt idx="2046">
                  <c:v>41584</c:v>
                </c:pt>
                <c:pt idx="2047">
                  <c:v>41585</c:v>
                </c:pt>
                <c:pt idx="2048">
                  <c:v>41586</c:v>
                </c:pt>
                <c:pt idx="2049">
                  <c:v>41589</c:v>
                </c:pt>
                <c:pt idx="2050">
                  <c:v>41590</c:v>
                </c:pt>
                <c:pt idx="2051">
                  <c:v>41591</c:v>
                </c:pt>
                <c:pt idx="2052">
                  <c:v>41592</c:v>
                </c:pt>
                <c:pt idx="2053">
                  <c:v>41593</c:v>
                </c:pt>
                <c:pt idx="2054">
                  <c:v>41596</c:v>
                </c:pt>
                <c:pt idx="2055">
                  <c:v>41597</c:v>
                </c:pt>
                <c:pt idx="2056">
                  <c:v>41598</c:v>
                </c:pt>
                <c:pt idx="2057">
                  <c:v>41599</c:v>
                </c:pt>
                <c:pt idx="2058">
                  <c:v>41600</c:v>
                </c:pt>
                <c:pt idx="2059">
                  <c:v>41603</c:v>
                </c:pt>
                <c:pt idx="2060">
                  <c:v>41604</c:v>
                </c:pt>
                <c:pt idx="2061">
                  <c:v>41605</c:v>
                </c:pt>
                <c:pt idx="2062">
                  <c:v>41606</c:v>
                </c:pt>
                <c:pt idx="2063">
                  <c:v>41607</c:v>
                </c:pt>
                <c:pt idx="2064">
                  <c:v>41610</c:v>
                </c:pt>
                <c:pt idx="2065">
                  <c:v>41611</c:v>
                </c:pt>
                <c:pt idx="2066">
                  <c:v>41612</c:v>
                </c:pt>
                <c:pt idx="2067">
                  <c:v>41613</c:v>
                </c:pt>
                <c:pt idx="2068">
                  <c:v>41614</c:v>
                </c:pt>
                <c:pt idx="2069">
                  <c:v>41617</c:v>
                </c:pt>
                <c:pt idx="2070">
                  <c:v>41618</c:v>
                </c:pt>
                <c:pt idx="2071">
                  <c:v>41619</c:v>
                </c:pt>
                <c:pt idx="2072">
                  <c:v>41620</c:v>
                </c:pt>
                <c:pt idx="2073">
                  <c:v>41621</c:v>
                </c:pt>
                <c:pt idx="2074">
                  <c:v>41624</c:v>
                </c:pt>
                <c:pt idx="2075">
                  <c:v>41625</c:v>
                </c:pt>
                <c:pt idx="2076">
                  <c:v>41626</c:v>
                </c:pt>
                <c:pt idx="2077">
                  <c:v>41627</c:v>
                </c:pt>
                <c:pt idx="2078">
                  <c:v>41628</c:v>
                </c:pt>
                <c:pt idx="2079">
                  <c:v>41631</c:v>
                </c:pt>
                <c:pt idx="2080">
                  <c:v>41632</c:v>
                </c:pt>
                <c:pt idx="2081">
                  <c:v>41633</c:v>
                </c:pt>
                <c:pt idx="2082">
                  <c:v>41634</c:v>
                </c:pt>
                <c:pt idx="2083">
                  <c:v>41635</c:v>
                </c:pt>
                <c:pt idx="2084">
                  <c:v>41638</c:v>
                </c:pt>
                <c:pt idx="2085">
                  <c:v>41639</c:v>
                </c:pt>
                <c:pt idx="2086">
                  <c:v>41640</c:v>
                </c:pt>
                <c:pt idx="2087">
                  <c:v>41641</c:v>
                </c:pt>
                <c:pt idx="2088">
                  <c:v>41642</c:v>
                </c:pt>
                <c:pt idx="2089">
                  <c:v>41645</c:v>
                </c:pt>
                <c:pt idx="2090">
                  <c:v>41646</c:v>
                </c:pt>
                <c:pt idx="2091">
                  <c:v>41647</c:v>
                </c:pt>
                <c:pt idx="2092">
                  <c:v>41648</c:v>
                </c:pt>
                <c:pt idx="2093">
                  <c:v>41649</c:v>
                </c:pt>
                <c:pt idx="2094">
                  <c:v>41652</c:v>
                </c:pt>
                <c:pt idx="2095">
                  <c:v>41653</c:v>
                </c:pt>
                <c:pt idx="2096">
                  <c:v>41654</c:v>
                </c:pt>
                <c:pt idx="2097">
                  <c:v>41655</c:v>
                </c:pt>
                <c:pt idx="2098">
                  <c:v>41656</c:v>
                </c:pt>
                <c:pt idx="2099">
                  <c:v>41659</c:v>
                </c:pt>
                <c:pt idx="2100">
                  <c:v>41660</c:v>
                </c:pt>
                <c:pt idx="2101">
                  <c:v>41661</c:v>
                </c:pt>
                <c:pt idx="2102">
                  <c:v>41662</c:v>
                </c:pt>
                <c:pt idx="2103">
                  <c:v>41663</c:v>
                </c:pt>
                <c:pt idx="2104">
                  <c:v>41666</c:v>
                </c:pt>
                <c:pt idx="2105">
                  <c:v>41667</c:v>
                </c:pt>
                <c:pt idx="2106">
                  <c:v>41668</c:v>
                </c:pt>
                <c:pt idx="2107">
                  <c:v>41669</c:v>
                </c:pt>
                <c:pt idx="2108">
                  <c:v>41670</c:v>
                </c:pt>
                <c:pt idx="2109">
                  <c:v>41673</c:v>
                </c:pt>
                <c:pt idx="2110">
                  <c:v>41674</c:v>
                </c:pt>
                <c:pt idx="2111">
                  <c:v>41675</c:v>
                </c:pt>
                <c:pt idx="2112">
                  <c:v>41676</c:v>
                </c:pt>
                <c:pt idx="2113">
                  <c:v>41677</c:v>
                </c:pt>
                <c:pt idx="2114">
                  <c:v>41680</c:v>
                </c:pt>
                <c:pt idx="2115">
                  <c:v>41681</c:v>
                </c:pt>
                <c:pt idx="2116">
                  <c:v>41682</c:v>
                </c:pt>
                <c:pt idx="2117">
                  <c:v>41683</c:v>
                </c:pt>
                <c:pt idx="2118">
                  <c:v>41684</c:v>
                </c:pt>
                <c:pt idx="2119">
                  <c:v>41687</c:v>
                </c:pt>
                <c:pt idx="2120">
                  <c:v>41688</c:v>
                </c:pt>
                <c:pt idx="2121">
                  <c:v>41689</c:v>
                </c:pt>
                <c:pt idx="2122">
                  <c:v>41690</c:v>
                </c:pt>
                <c:pt idx="2123">
                  <c:v>41691</c:v>
                </c:pt>
                <c:pt idx="2124">
                  <c:v>41694</c:v>
                </c:pt>
                <c:pt idx="2125">
                  <c:v>41695</c:v>
                </c:pt>
                <c:pt idx="2126">
                  <c:v>41696</c:v>
                </c:pt>
                <c:pt idx="2127">
                  <c:v>41697</c:v>
                </c:pt>
                <c:pt idx="2128">
                  <c:v>41698</c:v>
                </c:pt>
                <c:pt idx="2129">
                  <c:v>41701</c:v>
                </c:pt>
                <c:pt idx="2130">
                  <c:v>41702</c:v>
                </c:pt>
                <c:pt idx="2131">
                  <c:v>41703</c:v>
                </c:pt>
                <c:pt idx="2132">
                  <c:v>41704</c:v>
                </c:pt>
                <c:pt idx="2133">
                  <c:v>41705</c:v>
                </c:pt>
                <c:pt idx="2134">
                  <c:v>41708</c:v>
                </c:pt>
                <c:pt idx="2135">
                  <c:v>41709</c:v>
                </c:pt>
                <c:pt idx="2136">
                  <c:v>41710</c:v>
                </c:pt>
                <c:pt idx="2137">
                  <c:v>41711</c:v>
                </c:pt>
                <c:pt idx="2138">
                  <c:v>41712</c:v>
                </c:pt>
                <c:pt idx="2139">
                  <c:v>41715</c:v>
                </c:pt>
                <c:pt idx="2140">
                  <c:v>41716</c:v>
                </c:pt>
                <c:pt idx="2141">
                  <c:v>41717</c:v>
                </c:pt>
                <c:pt idx="2142">
                  <c:v>41718</c:v>
                </c:pt>
                <c:pt idx="2143">
                  <c:v>41719</c:v>
                </c:pt>
                <c:pt idx="2144">
                  <c:v>41722</c:v>
                </c:pt>
                <c:pt idx="2145">
                  <c:v>41723</c:v>
                </c:pt>
                <c:pt idx="2146">
                  <c:v>41724</c:v>
                </c:pt>
                <c:pt idx="2147">
                  <c:v>41725</c:v>
                </c:pt>
                <c:pt idx="2148">
                  <c:v>41726</c:v>
                </c:pt>
                <c:pt idx="2149">
                  <c:v>41729</c:v>
                </c:pt>
                <c:pt idx="2150">
                  <c:v>41730</c:v>
                </c:pt>
                <c:pt idx="2151">
                  <c:v>41731</c:v>
                </c:pt>
                <c:pt idx="2152">
                  <c:v>41732</c:v>
                </c:pt>
                <c:pt idx="2153">
                  <c:v>41733</c:v>
                </c:pt>
                <c:pt idx="2154">
                  <c:v>41736</c:v>
                </c:pt>
                <c:pt idx="2155">
                  <c:v>41737</c:v>
                </c:pt>
                <c:pt idx="2156">
                  <c:v>41738</c:v>
                </c:pt>
                <c:pt idx="2157">
                  <c:v>41739</c:v>
                </c:pt>
                <c:pt idx="2158">
                  <c:v>41740</c:v>
                </c:pt>
                <c:pt idx="2159">
                  <c:v>41743</c:v>
                </c:pt>
                <c:pt idx="2160">
                  <c:v>41744</c:v>
                </c:pt>
                <c:pt idx="2161">
                  <c:v>41745</c:v>
                </c:pt>
                <c:pt idx="2162">
                  <c:v>41746</c:v>
                </c:pt>
                <c:pt idx="2163">
                  <c:v>41747</c:v>
                </c:pt>
                <c:pt idx="2164">
                  <c:v>41750</c:v>
                </c:pt>
                <c:pt idx="2165">
                  <c:v>41751</c:v>
                </c:pt>
                <c:pt idx="2166">
                  <c:v>41752</c:v>
                </c:pt>
                <c:pt idx="2167">
                  <c:v>41753</c:v>
                </c:pt>
                <c:pt idx="2168">
                  <c:v>41754</c:v>
                </c:pt>
                <c:pt idx="2169">
                  <c:v>41757</c:v>
                </c:pt>
                <c:pt idx="2170">
                  <c:v>41758</c:v>
                </c:pt>
                <c:pt idx="2171">
                  <c:v>41759</c:v>
                </c:pt>
                <c:pt idx="2172">
                  <c:v>41760</c:v>
                </c:pt>
                <c:pt idx="2173">
                  <c:v>41761</c:v>
                </c:pt>
                <c:pt idx="2174">
                  <c:v>41764</c:v>
                </c:pt>
                <c:pt idx="2175">
                  <c:v>41765</c:v>
                </c:pt>
                <c:pt idx="2176">
                  <c:v>41766</c:v>
                </c:pt>
                <c:pt idx="2177">
                  <c:v>41767</c:v>
                </c:pt>
                <c:pt idx="2178">
                  <c:v>41768</c:v>
                </c:pt>
                <c:pt idx="2179">
                  <c:v>41771</c:v>
                </c:pt>
                <c:pt idx="2180">
                  <c:v>41772</c:v>
                </c:pt>
                <c:pt idx="2181">
                  <c:v>41773</c:v>
                </c:pt>
                <c:pt idx="2182">
                  <c:v>41774</c:v>
                </c:pt>
                <c:pt idx="2183">
                  <c:v>41775</c:v>
                </c:pt>
                <c:pt idx="2184">
                  <c:v>41778</c:v>
                </c:pt>
                <c:pt idx="2185">
                  <c:v>41779</c:v>
                </c:pt>
                <c:pt idx="2186">
                  <c:v>41780</c:v>
                </c:pt>
                <c:pt idx="2187">
                  <c:v>41781</c:v>
                </c:pt>
                <c:pt idx="2188">
                  <c:v>41782</c:v>
                </c:pt>
                <c:pt idx="2189">
                  <c:v>41785</c:v>
                </c:pt>
                <c:pt idx="2190">
                  <c:v>41786</c:v>
                </c:pt>
                <c:pt idx="2191">
                  <c:v>41787</c:v>
                </c:pt>
                <c:pt idx="2192">
                  <c:v>41788</c:v>
                </c:pt>
                <c:pt idx="2193">
                  <c:v>41789</c:v>
                </c:pt>
                <c:pt idx="2194">
                  <c:v>41792</c:v>
                </c:pt>
                <c:pt idx="2195">
                  <c:v>41793</c:v>
                </c:pt>
                <c:pt idx="2196">
                  <c:v>41794</c:v>
                </c:pt>
                <c:pt idx="2197">
                  <c:v>41795</c:v>
                </c:pt>
                <c:pt idx="2198">
                  <c:v>41796</c:v>
                </c:pt>
                <c:pt idx="2199">
                  <c:v>41799</c:v>
                </c:pt>
                <c:pt idx="2200">
                  <c:v>41800</c:v>
                </c:pt>
                <c:pt idx="2201">
                  <c:v>41801</c:v>
                </c:pt>
                <c:pt idx="2202">
                  <c:v>41802</c:v>
                </c:pt>
                <c:pt idx="2203">
                  <c:v>41803</c:v>
                </c:pt>
                <c:pt idx="2204">
                  <c:v>41806</c:v>
                </c:pt>
                <c:pt idx="2205">
                  <c:v>41807</c:v>
                </c:pt>
                <c:pt idx="2206">
                  <c:v>41808</c:v>
                </c:pt>
                <c:pt idx="2207">
                  <c:v>41809</c:v>
                </c:pt>
                <c:pt idx="2208">
                  <c:v>41810</c:v>
                </c:pt>
                <c:pt idx="2209">
                  <c:v>41813</c:v>
                </c:pt>
                <c:pt idx="2210">
                  <c:v>41814</c:v>
                </c:pt>
                <c:pt idx="2211">
                  <c:v>41815</c:v>
                </c:pt>
                <c:pt idx="2212">
                  <c:v>41816</c:v>
                </c:pt>
                <c:pt idx="2213">
                  <c:v>41817</c:v>
                </c:pt>
                <c:pt idx="2214">
                  <c:v>41820</c:v>
                </c:pt>
                <c:pt idx="2215">
                  <c:v>41821</c:v>
                </c:pt>
                <c:pt idx="2216">
                  <c:v>41822</c:v>
                </c:pt>
                <c:pt idx="2217">
                  <c:v>41823</c:v>
                </c:pt>
                <c:pt idx="2218">
                  <c:v>41824</c:v>
                </c:pt>
                <c:pt idx="2219">
                  <c:v>41827</c:v>
                </c:pt>
                <c:pt idx="2220">
                  <c:v>41828</c:v>
                </c:pt>
                <c:pt idx="2221">
                  <c:v>41829</c:v>
                </c:pt>
                <c:pt idx="2222">
                  <c:v>41830</c:v>
                </c:pt>
                <c:pt idx="2223">
                  <c:v>41831</c:v>
                </c:pt>
                <c:pt idx="2224">
                  <c:v>41834</c:v>
                </c:pt>
                <c:pt idx="2225">
                  <c:v>41835</c:v>
                </c:pt>
                <c:pt idx="2226">
                  <c:v>41836</c:v>
                </c:pt>
                <c:pt idx="2227">
                  <c:v>41837</c:v>
                </c:pt>
                <c:pt idx="2228">
                  <c:v>41838</c:v>
                </c:pt>
                <c:pt idx="2229">
                  <c:v>41841</c:v>
                </c:pt>
                <c:pt idx="2230">
                  <c:v>41842</c:v>
                </c:pt>
                <c:pt idx="2231">
                  <c:v>41843</c:v>
                </c:pt>
                <c:pt idx="2232">
                  <c:v>41844</c:v>
                </c:pt>
                <c:pt idx="2233">
                  <c:v>41845</c:v>
                </c:pt>
                <c:pt idx="2234">
                  <c:v>41848</c:v>
                </c:pt>
                <c:pt idx="2235">
                  <c:v>41849</c:v>
                </c:pt>
                <c:pt idx="2236">
                  <c:v>41850</c:v>
                </c:pt>
                <c:pt idx="2237">
                  <c:v>41851</c:v>
                </c:pt>
                <c:pt idx="2238">
                  <c:v>41852</c:v>
                </c:pt>
                <c:pt idx="2239">
                  <c:v>41855</c:v>
                </c:pt>
                <c:pt idx="2240">
                  <c:v>41856</c:v>
                </c:pt>
                <c:pt idx="2241">
                  <c:v>41857</c:v>
                </c:pt>
                <c:pt idx="2242">
                  <c:v>41858</c:v>
                </c:pt>
                <c:pt idx="2243">
                  <c:v>41859</c:v>
                </c:pt>
                <c:pt idx="2244">
                  <c:v>41862</c:v>
                </c:pt>
                <c:pt idx="2245">
                  <c:v>41863</c:v>
                </c:pt>
                <c:pt idx="2246">
                  <c:v>41864</c:v>
                </c:pt>
                <c:pt idx="2247">
                  <c:v>41865</c:v>
                </c:pt>
                <c:pt idx="2248">
                  <c:v>41866</c:v>
                </c:pt>
                <c:pt idx="2249">
                  <c:v>41869</c:v>
                </c:pt>
                <c:pt idx="2250">
                  <c:v>41870</c:v>
                </c:pt>
                <c:pt idx="2251">
                  <c:v>41871</c:v>
                </c:pt>
                <c:pt idx="2252">
                  <c:v>41872</c:v>
                </c:pt>
                <c:pt idx="2253">
                  <c:v>41873</c:v>
                </c:pt>
                <c:pt idx="2254">
                  <c:v>41876</c:v>
                </c:pt>
                <c:pt idx="2255">
                  <c:v>41877</c:v>
                </c:pt>
                <c:pt idx="2256">
                  <c:v>41878</c:v>
                </c:pt>
                <c:pt idx="2257">
                  <c:v>41879</c:v>
                </c:pt>
                <c:pt idx="2258">
                  <c:v>41880</c:v>
                </c:pt>
                <c:pt idx="2259">
                  <c:v>41883</c:v>
                </c:pt>
                <c:pt idx="2260">
                  <c:v>41884</c:v>
                </c:pt>
                <c:pt idx="2261">
                  <c:v>41885</c:v>
                </c:pt>
                <c:pt idx="2262">
                  <c:v>41886</c:v>
                </c:pt>
                <c:pt idx="2263">
                  <c:v>41887</c:v>
                </c:pt>
                <c:pt idx="2264">
                  <c:v>41890</c:v>
                </c:pt>
                <c:pt idx="2265">
                  <c:v>41891</c:v>
                </c:pt>
                <c:pt idx="2266">
                  <c:v>41892</c:v>
                </c:pt>
                <c:pt idx="2267">
                  <c:v>41893</c:v>
                </c:pt>
                <c:pt idx="2268">
                  <c:v>41894</c:v>
                </c:pt>
                <c:pt idx="2269">
                  <c:v>41897</c:v>
                </c:pt>
                <c:pt idx="2270">
                  <c:v>41898</c:v>
                </c:pt>
                <c:pt idx="2271">
                  <c:v>41899</c:v>
                </c:pt>
                <c:pt idx="2272">
                  <c:v>41900</c:v>
                </c:pt>
                <c:pt idx="2273">
                  <c:v>41901</c:v>
                </c:pt>
                <c:pt idx="2274">
                  <c:v>41904</c:v>
                </c:pt>
                <c:pt idx="2275">
                  <c:v>41905</c:v>
                </c:pt>
                <c:pt idx="2276">
                  <c:v>41906</c:v>
                </c:pt>
                <c:pt idx="2277">
                  <c:v>41907</c:v>
                </c:pt>
                <c:pt idx="2278">
                  <c:v>41908</c:v>
                </c:pt>
                <c:pt idx="2279">
                  <c:v>41911</c:v>
                </c:pt>
                <c:pt idx="2280">
                  <c:v>41912</c:v>
                </c:pt>
                <c:pt idx="2281">
                  <c:v>41913</c:v>
                </c:pt>
                <c:pt idx="2282">
                  <c:v>41914</c:v>
                </c:pt>
                <c:pt idx="2283">
                  <c:v>41915</c:v>
                </c:pt>
                <c:pt idx="2284">
                  <c:v>41918</c:v>
                </c:pt>
                <c:pt idx="2285">
                  <c:v>41919</c:v>
                </c:pt>
                <c:pt idx="2286">
                  <c:v>41920</c:v>
                </c:pt>
                <c:pt idx="2287">
                  <c:v>41921</c:v>
                </c:pt>
                <c:pt idx="2288">
                  <c:v>41922</c:v>
                </c:pt>
                <c:pt idx="2289">
                  <c:v>41925</c:v>
                </c:pt>
                <c:pt idx="2290">
                  <c:v>41926</c:v>
                </c:pt>
                <c:pt idx="2291">
                  <c:v>41927</c:v>
                </c:pt>
                <c:pt idx="2292">
                  <c:v>41928</c:v>
                </c:pt>
                <c:pt idx="2293">
                  <c:v>41929</c:v>
                </c:pt>
                <c:pt idx="2294">
                  <c:v>41932</c:v>
                </c:pt>
                <c:pt idx="2295">
                  <c:v>41933</c:v>
                </c:pt>
                <c:pt idx="2296">
                  <c:v>41934</c:v>
                </c:pt>
                <c:pt idx="2297">
                  <c:v>41935</c:v>
                </c:pt>
                <c:pt idx="2298">
                  <c:v>41936</c:v>
                </c:pt>
                <c:pt idx="2299">
                  <c:v>41939</c:v>
                </c:pt>
                <c:pt idx="2300">
                  <c:v>41940</c:v>
                </c:pt>
                <c:pt idx="2301">
                  <c:v>41941</c:v>
                </c:pt>
                <c:pt idx="2302">
                  <c:v>41942</c:v>
                </c:pt>
                <c:pt idx="2303">
                  <c:v>41943</c:v>
                </c:pt>
                <c:pt idx="2304">
                  <c:v>41946</c:v>
                </c:pt>
                <c:pt idx="2305">
                  <c:v>41947</c:v>
                </c:pt>
                <c:pt idx="2306">
                  <c:v>41948</c:v>
                </c:pt>
                <c:pt idx="2307">
                  <c:v>41949</c:v>
                </c:pt>
                <c:pt idx="2308">
                  <c:v>41950</c:v>
                </c:pt>
                <c:pt idx="2309">
                  <c:v>41953</c:v>
                </c:pt>
                <c:pt idx="2310">
                  <c:v>41954</c:v>
                </c:pt>
                <c:pt idx="2311">
                  <c:v>41955</c:v>
                </c:pt>
                <c:pt idx="2312">
                  <c:v>41956</c:v>
                </c:pt>
                <c:pt idx="2313">
                  <c:v>41957</c:v>
                </c:pt>
                <c:pt idx="2314">
                  <c:v>41960</c:v>
                </c:pt>
                <c:pt idx="2315">
                  <c:v>41961</c:v>
                </c:pt>
                <c:pt idx="2316">
                  <c:v>41962</c:v>
                </c:pt>
                <c:pt idx="2317">
                  <c:v>41963</c:v>
                </c:pt>
                <c:pt idx="2318">
                  <c:v>41964</c:v>
                </c:pt>
                <c:pt idx="2319">
                  <c:v>41967</c:v>
                </c:pt>
                <c:pt idx="2320">
                  <c:v>41968</c:v>
                </c:pt>
                <c:pt idx="2321">
                  <c:v>41969</c:v>
                </c:pt>
                <c:pt idx="2322">
                  <c:v>41970</c:v>
                </c:pt>
                <c:pt idx="2323">
                  <c:v>41971</c:v>
                </c:pt>
                <c:pt idx="2324">
                  <c:v>41974</c:v>
                </c:pt>
                <c:pt idx="2325">
                  <c:v>41975</c:v>
                </c:pt>
                <c:pt idx="2326">
                  <c:v>41976</c:v>
                </c:pt>
                <c:pt idx="2327">
                  <c:v>41977</c:v>
                </c:pt>
                <c:pt idx="2328">
                  <c:v>41978</c:v>
                </c:pt>
                <c:pt idx="2329">
                  <c:v>41981</c:v>
                </c:pt>
                <c:pt idx="2330">
                  <c:v>41982</c:v>
                </c:pt>
                <c:pt idx="2331">
                  <c:v>41983</c:v>
                </c:pt>
                <c:pt idx="2332">
                  <c:v>41984</c:v>
                </c:pt>
                <c:pt idx="2333">
                  <c:v>41985</c:v>
                </c:pt>
                <c:pt idx="2334">
                  <c:v>41988</c:v>
                </c:pt>
                <c:pt idx="2335">
                  <c:v>41989</c:v>
                </c:pt>
                <c:pt idx="2336">
                  <c:v>41990</c:v>
                </c:pt>
                <c:pt idx="2337">
                  <c:v>41991</c:v>
                </c:pt>
                <c:pt idx="2338">
                  <c:v>41992</c:v>
                </c:pt>
                <c:pt idx="2339">
                  <c:v>41995</c:v>
                </c:pt>
                <c:pt idx="2340">
                  <c:v>41996</c:v>
                </c:pt>
                <c:pt idx="2341">
                  <c:v>41997</c:v>
                </c:pt>
                <c:pt idx="2342">
                  <c:v>41998</c:v>
                </c:pt>
                <c:pt idx="2343">
                  <c:v>41999</c:v>
                </c:pt>
                <c:pt idx="2344">
                  <c:v>42002</c:v>
                </c:pt>
                <c:pt idx="2345">
                  <c:v>42003</c:v>
                </c:pt>
                <c:pt idx="2346">
                  <c:v>42004</c:v>
                </c:pt>
                <c:pt idx="2347">
                  <c:v>42005</c:v>
                </c:pt>
                <c:pt idx="2348">
                  <c:v>42006</c:v>
                </c:pt>
                <c:pt idx="2349">
                  <c:v>42009</c:v>
                </c:pt>
                <c:pt idx="2350">
                  <c:v>42010</c:v>
                </c:pt>
                <c:pt idx="2351">
                  <c:v>42011</c:v>
                </c:pt>
                <c:pt idx="2352">
                  <c:v>42012</c:v>
                </c:pt>
                <c:pt idx="2353">
                  <c:v>42013</c:v>
                </c:pt>
                <c:pt idx="2354">
                  <c:v>42016</c:v>
                </c:pt>
                <c:pt idx="2355">
                  <c:v>42017</c:v>
                </c:pt>
                <c:pt idx="2356">
                  <c:v>42018</c:v>
                </c:pt>
                <c:pt idx="2357">
                  <c:v>42019</c:v>
                </c:pt>
                <c:pt idx="2358">
                  <c:v>42020</c:v>
                </c:pt>
                <c:pt idx="2359">
                  <c:v>42023</c:v>
                </c:pt>
                <c:pt idx="2360">
                  <c:v>42024</c:v>
                </c:pt>
                <c:pt idx="2361">
                  <c:v>42025</c:v>
                </c:pt>
                <c:pt idx="2362">
                  <c:v>42026</c:v>
                </c:pt>
                <c:pt idx="2363">
                  <c:v>42027</c:v>
                </c:pt>
                <c:pt idx="2364">
                  <c:v>42030</c:v>
                </c:pt>
                <c:pt idx="2365">
                  <c:v>42031</c:v>
                </c:pt>
                <c:pt idx="2366">
                  <c:v>42032</c:v>
                </c:pt>
                <c:pt idx="2367">
                  <c:v>42033</c:v>
                </c:pt>
                <c:pt idx="2368">
                  <c:v>42034</c:v>
                </c:pt>
                <c:pt idx="2369">
                  <c:v>42037</c:v>
                </c:pt>
                <c:pt idx="2370">
                  <c:v>42038</c:v>
                </c:pt>
                <c:pt idx="2371">
                  <c:v>42039</c:v>
                </c:pt>
                <c:pt idx="2372">
                  <c:v>42040</c:v>
                </c:pt>
                <c:pt idx="2373">
                  <c:v>42041</c:v>
                </c:pt>
                <c:pt idx="2374">
                  <c:v>42044</c:v>
                </c:pt>
                <c:pt idx="2375">
                  <c:v>42045</c:v>
                </c:pt>
                <c:pt idx="2376">
                  <c:v>42046</c:v>
                </c:pt>
                <c:pt idx="2377">
                  <c:v>42047</c:v>
                </c:pt>
                <c:pt idx="2378">
                  <c:v>42048</c:v>
                </c:pt>
                <c:pt idx="2379">
                  <c:v>42051</c:v>
                </c:pt>
                <c:pt idx="2380">
                  <c:v>42052</c:v>
                </c:pt>
                <c:pt idx="2381">
                  <c:v>42053</c:v>
                </c:pt>
                <c:pt idx="2382">
                  <c:v>42054</c:v>
                </c:pt>
                <c:pt idx="2383">
                  <c:v>42055</c:v>
                </c:pt>
                <c:pt idx="2384">
                  <c:v>42058</c:v>
                </c:pt>
                <c:pt idx="2385">
                  <c:v>42059</c:v>
                </c:pt>
                <c:pt idx="2386">
                  <c:v>42060</c:v>
                </c:pt>
                <c:pt idx="2387">
                  <c:v>42061</c:v>
                </c:pt>
                <c:pt idx="2388">
                  <c:v>42062</c:v>
                </c:pt>
                <c:pt idx="2389">
                  <c:v>42065</c:v>
                </c:pt>
                <c:pt idx="2390">
                  <c:v>42066</c:v>
                </c:pt>
                <c:pt idx="2391">
                  <c:v>42067</c:v>
                </c:pt>
                <c:pt idx="2392">
                  <c:v>42068</c:v>
                </c:pt>
                <c:pt idx="2393">
                  <c:v>42069</c:v>
                </c:pt>
                <c:pt idx="2394">
                  <c:v>42072</c:v>
                </c:pt>
                <c:pt idx="2395">
                  <c:v>42073</c:v>
                </c:pt>
                <c:pt idx="2396">
                  <c:v>42074</c:v>
                </c:pt>
                <c:pt idx="2397">
                  <c:v>42075</c:v>
                </c:pt>
                <c:pt idx="2398">
                  <c:v>42076</c:v>
                </c:pt>
                <c:pt idx="2399">
                  <c:v>42079</c:v>
                </c:pt>
                <c:pt idx="2400">
                  <c:v>42080</c:v>
                </c:pt>
                <c:pt idx="2401">
                  <c:v>42081</c:v>
                </c:pt>
                <c:pt idx="2402">
                  <c:v>42082</c:v>
                </c:pt>
                <c:pt idx="2403">
                  <c:v>42083</c:v>
                </c:pt>
                <c:pt idx="2404">
                  <c:v>42086</c:v>
                </c:pt>
                <c:pt idx="2405">
                  <c:v>42087</c:v>
                </c:pt>
                <c:pt idx="2406">
                  <c:v>42088</c:v>
                </c:pt>
                <c:pt idx="2407">
                  <c:v>42089</c:v>
                </c:pt>
                <c:pt idx="2408">
                  <c:v>42090</c:v>
                </c:pt>
                <c:pt idx="2409">
                  <c:v>42093</c:v>
                </c:pt>
                <c:pt idx="2410">
                  <c:v>42094</c:v>
                </c:pt>
                <c:pt idx="2411">
                  <c:v>42095</c:v>
                </c:pt>
                <c:pt idx="2412">
                  <c:v>42096</c:v>
                </c:pt>
                <c:pt idx="2413">
                  <c:v>42097</c:v>
                </c:pt>
                <c:pt idx="2414">
                  <c:v>42100</c:v>
                </c:pt>
                <c:pt idx="2415">
                  <c:v>42101</c:v>
                </c:pt>
                <c:pt idx="2416">
                  <c:v>42102</c:v>
                </c:pt>
                <c:pt idx="2417">
                  <c:v>42103</c:v>
                </c:pt>
                <c:pt idx="2418">
                  <c:v>42104</c:v>
                </c:pt>
                <c:pt idx="2419">
                  <c:v>42107</c:v>
                </c:pt>
                <c:pt idx="2420">
                  <c:v>42108</c:v>
                </c:pt>
                <c:pt idx="2421">
                  <c:v>42109</c:v>
                </c:pt>
                <c:pt idx="2422">
                  <c:v>42110</c:v>
                </c:pt>
                <c:pt idx="2423">
                  <c:v>42111</c:v>
                </c:pt>
                <c:pt idx="2424">
                  <c:v>42114</c:v>
                </c:pt>
                <c:pt idx="2425">
                  <c:v>42115</c:v>
                </c:pt>
                <c:pt idx="2426">
                  <c:v>42116</c:v>
                </c:pt>
                <c:pt idx="2427">
                  <c:v>42117</c:v>
                </c:pt>
                <c:pt idx="2428">
                  <c:v>42118</c:v>
                </c:pt>
                <c:pt idx="2429">
                  <c:v>42121</c:v>
                </c:pt>
                <c:pt idx="2430">
                  <c:v>42122</c:v>
                </c:pt>
                <c:pt idx="2431">
                  <c:v>42123</c:v>
                </c:pt>
                <c:pt idx="2432">
                  <c:v>42124</c:v>
                </c:pt>
                <c:pt idx="2433">
                  <c:v>42125</c:v>
                </c:pt>
                <c:pt idx="2434">
                  <c:v>42128</c:v>
                </c:pt>
                <c:pt idx="2435">
                  <c:v>42129</c:v>
                </c:pt>
                <c:pt idx="2436">
                  <c:v>42130</c:v>
                </c:pt>
                <c:pt idx="2437">
                  <c:v>42131</c:v>
                </c:pt>
                <c:pt idx="2438">
                  <c:v>42132</c:v>
                </c:pt>
                <c:pt idx="2439">
                  <c:v>42135</c:v>
                </c:pt>
                <c:pt idx="2440">
                  <c:v>42136</c:v>
                </c:pt>
                <c:pt idx="2441">
                  <c:v>42137</c:v>
                </c:pt>
                <c:pt idx="2442">
                  <c:v>42138</c:v>
                </c:pt>
                <c:pt idx="2443">
                  <c:v>42139</c:v>
                </c:pt>
                <c:pt idx="2444">
                  <c:v>42142</c:v>
                </c:pt>
                <c:pt idx="2445">
                  <c:v>42143</c:v>
                </c:pt>
                <c:pt idx="2446">
                  <c:v>42144</c:v>
                </c:pt>
                <c:pt idx="2447">
                  <c:v>42145</c:v>
                </c:pt>
                <c:pt idx="2448">
                  <c:v>42146</c:v>
                </c:pt>
                <c:pt idx="2449">
                  <c:v>42149</c:v>
                </c:pt>
                <c:pt idx="2450">
                  <c:v>42150</c:v>
                </c:pt>
                <c:pt idx="2451">
                  <c:v>42151</c:v>
                </c:pt>
                <c:pt idx="2452">
                  <c:v>42152</c:v>
                </c:pt>
                <c:pt idx="2453">
                  <c:v>42153</c:v>
                </c:pt>
                <c:pt idx="2454">
                  <c:v>42156</c:v>
                </c:pt>
                <c:pt idx="2455">
                  <c:v>42157</c:v>
                </c:pt>
                <c:pt idx="2456">
                  <c:v>42158</c:v>
                </c:pt>
                <c:pt idx="2457">
                  <c:v>42159</c:v>
                </c:pt>
                <c:pt idx="2458">
                  <c:v>42160</c:v>
                </c:pt>
                <c:pt idx="2459">
                  <c:v>42163</c:v>
                </c:pt>
                <c:pt idx="2460">
                  <c:v>42164</c:v>
                </c:pt>
                <c:pt idx="2461">
                  <c:v>42165</c:v>
                </c:pt>
                <c:pt idx="2462">
                  <c:v>42166</c:v>
                </c:pt>
                <c:pt idx="2463">
                  <c:v>42167</c:v>
                </c:pt>
                <c:pt idx="2464">
                  <c:v>42170</c:v>
                </c:pt>
                <c:pt idx="2465">
                  <c:v>42171</c:v>
                </c:pt>
                <c:pt idx="2466">
                  <c:v>42172</c:v>
                </c:pt>
                <c:pt idx="2467">
                  <c:v>42173</c:v>
                </c:pt>
                <c:pt idx="2468">
                  <c:v>42174</c:v>
                </c:pt>
                <c:pt idx="2469">
                  <c:v>42177</c:v>
                </c:pt>
                <c:pt idx="2470">
                  <c:v>42178</c:v>
                </c:pt>
                <c:pt idx="2471">
                  <c:v>42179</c:v>
                </c:pt>
                <c:pt idx="2472">
                  <c:v>42180</c:v>
                </c:pt>
                <c:pt idx="2473">
                  <c:v>42181</c:v>
                </c:pt>
                <c:pt idx="2474">
                  <c:v>42184</c:v>
                </c:pt>
                <c:pt idx="2475">
                  <c:v>42185</c:v>
                </c:pt>
                <c:pt idx="2476">
                  <c:v>42186</c:v>
                </c:pt>
                <c:pt idx="2477">
                  <c:v>42187</c:v>
                </c:pt>
                <c:pt idx="2478">
                  <c:v>42188</c:v>
                </c:pt>
                <c:pt idx="2479">
                  <c:v>42191</c:v>
                </c:pt>
                <c:pt idx="2480">
                  <c:v>42192</c:v>
                </c:pt>
                <c:pt idx="2481">
                  <c:v>42193</c:v>
                </c:pt>
                <c:pt idx="2482">
                  <c:v>42194</c:v>
                </c:pt>
                <c:pt idx="2483">
                  <c:v>42195</c:v>
                </c:pt>
                <c:pt idx="2484">
                  <c:v>42198</c:v>
                </c:pt>
                <c:pt idx="2485">
                  <c:v>42199</c:v>
                </c:pt>
                <c:pt idx="2486">
                  <c:v>42200</c:v>
                </c:pt>
                <c:pt idx="2487">
                  <c:v>42201</c:v>
                </c:pt>
                <c:pt idx="2488">
                  <c:v>42202</c:v>
                </c:pt>
                <c:pt idx="2489">
                  <c:v>42205</c:v>
                </c:pt>
                <c:pt idx="2490">
                  <c:v>42206</c:v>
                </c:pt>
                <c:pt idx="2491">
                  <c:v>42207</c:v>
                </c:pt>
                <c:pt idx="2492">
                  <c:v>42208</c:v>
                </c:pt>
                <c:pt idx="2493">
                  <c:v>42209</c:v>
                </c:pt>
                <c:pt idx="2494">
                  <c:v>42212</c:v>
                </c:pt>
                <c:pt idx="2495">
                  <c:v>42213</c:v>
                </c:pt>
                <c:pt idx="2496">
                  <c:v>42214</c:v>
                </c:pt>
                <c:pt idx="2497">
                  <c:v>42215</c:v>
                </c:pt>
                <c:pt idx="2498">
                  <c:v>42216</c:v>
                </c:pt>
                <c:pt idx="2499">
                  <c:v>42219</c:v>
                </c:pt>
                <c:pt idx="2500">
                  <c:v>42220</c:v>
                </c:pt>
                <c:pt idx="2501">
                  <c:v>42221</c:v>
                </c:pt>
                <c:pt idx="2502">
                  <c:v>42222</c:v>
                </c:pt>
                <c:pt idx="2503">
                  <c:v>42223</c:v>
                </c:pt>
                <c:pt idx="2504">
                  <c:v>42226</c:v>
                </c:pt>
                <c:pt idx="2505">
                  <c:v>42227</c:v>
                </c:pt>
                <c:pt idx="2506">
                  <c:v>42228</c:v>
                </c:pt>
                <c:pt idx="2507">
                  <c:v>42229</c:v>
                </c:pt>
                <c:pt idx="2508">
                  <c:v>42230</c:v>
                </c:pt>
                <c:pt idx="2509">
                  <c:v>42233</c:v>
                </c:pt>
                <c:pt idx="2510">
                  <c:v>42234</c:v>
                </c:pt>
                <c:pt idx="2511">
                  <c:v>42235</c:v>
                </c:pt>
                <c:pt idx="2512">
                  <c:v>42236</c:v>
                </c:pt>
                <c:pt idx="2513">
                  <c:v>42237</c:v>
                </c:pt>
                <c:pt idx="2514">
                  <c:v>42240</c:v>
                </c:pt>
                <c:pt idx="2515">
                  <c:v>42241</c:v>
                </c:pt>
                <c:pt idx="2516">
                  <c:v>42242</c:v>
                </c:pt>
                <c:pt idx="2517">
                  <c:v>42243</c:v>
                </c:pt>
                <c:pt idx="2518">
                  <c:v>42244</c:v>
                </c:pt>
                <c:pt idx="2519">
                  <c:v>42247</c:v>
                </c:pt>
                <c:pt idx="2520">
                  <c:v>42248</c:v>
                </c:pt>
                <c:pt idx="2521">
                  <c:v>42249</c:v>
                </c:pt>
                <c:pt idx="2522">
                  <c:v>42250</c:v>
                </c:pt>
                <c:pt idx="2523">
                  <c:v>42251</c:v>
                </c:pt>
                <c:pt idx="2524">
                  <c:v>42254</c:v>
                </c:pt>
                <c:pt idx="2525">
                  <c:v>42255</c:v>
                </c:pt>
                <c:pt idx="2526">
                  <c:v>42256</c:v>
                </c:pt>
                <c:pt idx="2527">
                  <c:v>42257</c:v>
                </c:pt>
                <c:pt idx="2528">
                  <c:v>42258</c:v>
                </c:pt>
                <c:pt idx="2529">
                  <c:v>42261</c:v>
                </c:pt>
                <c:pt idx="2530">
                  <c:v>42262</c:v>
                </c:pt>
                <c:pt idx="2531">
                  <c:v>42263</c:v>
                </c:pt>
                <c:pt idx="2532">
                  <c:v>42264</c:v>
                </c:pt>
                <c:pt idx="2533">
                  <c:v>42265</c:v>
                </c:pt>
                <c:pt idx="2534">
                  <c:v>42268</c:v>
                </c:pt>
                <c:pt idx="2535">
                  <c:v>42269</c:v>
                </c:pt>
                <c:pt idx="2536">
                  <c:v>42270</c:v>
                </c:pt>
                <c:pt idx="2537">
                  <c:v>42271</c:v>
                </c:pt>
                <c:pt idx="2538">
                  <c:v>42272</c:v>
                </c:pt>
                <c:pt idx="2539">
                  <c:v>42275</c:v>
                </c:pt>
                <c:pt idx="2540">
                  <c:v>42276</c:v>
                </c:pt>
                <c:pt idx="2541">
                  <c:v>42277</c:v>
                </c:pt>
                <c:pt idx="2542">
                  <c:v>42278</c:v>
                </c:pt>
                <c:pt idx="2543">
                  <c:v>42279</c:v>
                </c:pt>
                <c:pt idx="2544">
                  <c:v>42282</c:v>
                </c:pt>
                <c:pt idx="2545">
                  <c:v>42283</c:v>
                </c:pt>
                <c:pt idx="2546">
                  <c:v>42284</c:v>
                </c:pt>
                <c:pt idx="2547">
                  <c:v>42285</c:v>
                </c:pt>
                <c:pt idx="2548">
                  <c:v>42286</c:v>
                </c:pt>
                <c:pt idx="2549">
                  <c:v>42289</c:v>
                </c:pt>
                <c:pt idx="2550">
                  <c:v>42290</c:v>
                </c:pt>
                <c:pt idx="2551">
                  <c:v>42291</c:v>
                </c:pt>
                <c:pt idx="2552">
                  <c:v>42292</c:v>
                </c:pt>
                <c:pt idx="2553">
                  <c:v>42293</c:v>
                </c:pt>
                <c:pt idx="2554">
                  <c:v>42296</c:v>
                </c:pt>
                <c:pt idx="2555">
                  <c:v>42297</c:v>
                </c:pt>
                <c:pt idx="2556">
                  <c:v>42298</c:v>
                </c:pt>
                <c:pt idx="2557">
                  <c:v>42299</c:v>
                </c:pt>
                <c:pt idx="2558">
                  <c:v>42300</c:v>
                </c:pt>
                <c:pt idx="2559">
                  <c:v>42303</c:v>
                </c:pt>
                <c:pt idx="2560">
                  <c:v>42304</c:v>
                </c:pt>
                <c:pt idx="2561">
                  <c:v>42305</c:v>
                </c:pt>
                <c:pt idx="2562">
                  <c:v>42306</c:v>
                </c:pt>
                <c:pt idx="2563">
                  <c:v>42307</c:v>
                </c:pt>
                <c:pt idx="2564">
                  <c:v>42310</c:v>
                </c:pt>
                <c:pt idx="2565">
                  <c:v>42311</c:v>
                </c:pt>
                <c:pt idx="2566">
                  <c:v>42312</c:v>
                </c:pt>
                <c:pt idx="2567">
                  <c:v>42313</c:v>
                </c:pt>
                <c:pt idx="2568">
                  <c:v>42314</c:v>
                </c:pt>
                <c:pt idx="2569">
                  <c:v>42317</c:v>
                </c:pt>
                <c:pt idx="2570">
                  <c:v>42318</c:v>
                </c:pt>
                <c:pt idx="2571">
                  <c:v>42319</c:v>
                </c:pt>
                <c:pt idx="2572">
                  <c:v>42320</c:v>
                </c:pt>
                <c:pt idx="2573">
                  <c:v>42321</c:v>
                </c:pt>
                <c:pt idx="2574">
                  <c:v>42324</c:v>
                </c:pt>
                <c:pt idx="2575">
                  <c:v>42325</c:v>
                </c:pt>
                <c:pt idx="2576">
                  <c:v>42326</c:v>
                </c:pt>
                <c:pt idx="2577">
                  <c:v>42327</c:v>
                </c:pt>
                <c:pt idx="2578">
                  <c:v>42328</c:v>
                </c:pt>
                <c:pt idx="2579">
                  <c:v>42331</c:v>
                </c:pt>
                <c:pt idx="2580">
                  <c:v>42332</c:v>
                </c:pt>
                <c:pt idx="2581">
                  <c:v>42333</c:v>
                </c:pt>
                <c:pt idx="2582">
                  <c:v>42334</c:v>
                </c:pt>
                <c:pt idx="2583">
                  <c:v>42335</c:v>
                </c:pt>
                <c:pt idx="2584">
                  <c:v>42338</c:v>
                </c:pt>
                <c:pt idx="2585">
                  <c:v>42339</c:v>
                </c:pt>
                <c:pt idx="2586">
                  <c:v>42340</c:v>
                </c:pt>
                <c:pt idx="2587">
                  <c:v>42341</c:v>
                </c:pt>
                <c:pt idx="2588">
                  <c:v>42342</c:v>
                </c:pt>
                <c:pt idx="2589">
                  <c:v>42345</c:v>
                </c:pt>
                <c:pt idx="2590">
                  <c:v>42346</c:v>
                </c:pt>
                <c:pt idx="2591">
                  <c:v>42347</c:v>
                </c:pt>
                <c:pt idx="2592">
                  <c:v>42348</c:v>
                </c:pt>
                <c:pt idx="2593">
                  <c:v>42349</c:v>
                </c:pt>
                <c:pt idx="2594">
                  <c:v>42352</c:v>
                </c:pt>
                <c:pt idx="2595">
                  <c:v>42353</c:v>
                </c:pt>
                <c:pt idx="2596">
                  <c:v>42354</c:v>
                </c:pt>
                <c:pt idx="2597">
                  <c:v>42355</c:v>
                </c:pt>
                <c:pt idx="2598">
                  <c:v>42356</c:v>
                </c:pt>
                <c:pt idx="2599">
                  <c:v>42359</c:v>
                </c:pt>
                <c:pt idx="2600">
                  <c:v>42360</c:v>
                </c:pt>
                <c:pt idx="2601">
                  <c:v>42361</c:v>
                </c:pt>
                <c:pt idx="2602">
                  <c:v>42362</c:v>
                </c:pt>
                <c:pt idx="2603">
                  <c:v>42363</c:v>
                </c:pt>
                <c:pt idx="2604">
                  <c:v>42366</c:v>
                </c:pt>
                <c:pt idx="2605">
                  <c:v>42367</c:v>
                </c:pt>
                <c:pt idx="2606">
                  <c:v>42368</c:v>
                </c:pt>
                <c:pt idx="2607">
                  <c:v>42369</c:v>
                </c:pt>
                <c:pt idx="2608">
                  <c:v>42370</c:v>
                </c:pt>
                <c:pt idx="2609">
                  <c:v>42373</c:v>
                </c:pt>
                <c:pt idx="2610">
                  <c:v>42374</c:v>
                </c:pt>
                <c:pt idx="2611">
                  <c:v>42375</c:v>
                </c:pt>
                <c:pt idx="2612">
                  <c:v>42376</c:v>
                </c:pt>
                <c:pt idx="2613">
                  <c:v>42377</c:v>
                </c:pt>
                <c:pt idx="2614">
                  <c:v>42380</c:v>
                </c:pt>
                <c:pt idx="2615">
                  <c:v>42381</c:v>
                </c:pt>
                <c:pt idx="2616">
                  <c:v>42382</c:v>
                </c:pt>
                <c:pt idx="2617">
                  <c:v>42383</c:v>
                </c:pt>
                <c:pt idx="2618">
                  <c:v>42384</c:v>
                </c:pt>
                <c:pt idx="2619">
                  <c:v>42387</c:v>
                </c:pt>
                <c:pt idx="2620">
                  <c:v>42388</c:v>
                </c:pt>
                <c:pt idx="2621">
                  <c:v>42389</c:v>
                </c:pt>
                <c:pt idx="2622">
                  <c:v>42390</c:v>
                </c:pt>
                <c:pt idx="2623">
                  <c:v>42391</c:v>
                </c:pt>
                <c:pt idx="2624">
                  <c:v>42394</c:v>
                </c:pt>
                <c:pt idx="2625">
                  <c:v>42395</c:v>
                </c:pt>
                <c:pt idx="2626">
                  <c:v>42396</c:v>
                </c:pt>
                <c:pt idx="2627">
                  <c:v>42397</c:v>
                </c:pt>
                <c:pt idx="2628">
                  <c:v>42398</c:v>
                </c:pt>
                <c:pt idx="2629">
                  <c:v>42401</c:v>
                </c:pt>
                <c:pt idx="2630">
                  <c:v>42402</c:v>
                </c:pt>
                <c:pt idx="2631">
                  <c:v>42403</c:v>
                </c:pt>
                <c:pt idx="2632">
                  <c:v>42404</c:v>
                </c:pt>
                <c:pt idx="2633">
                  <c:v>42405</c:v>
                </c:pt>
                <c:pt idx="2634">
                  <c:v>42408</c:v>
                </c:pt>
                <c:pt idx="2635">
                  <c:v>42409</c:v>
                </c:pt>
                <c:pt idx="2636">
                  <c:v>42410</c:v>
                </c:pt>
                <c:pt idx="2637">
                  <c:v>42411</c:v>
                </c:pt>
                <c:pt idx="2638">
                  <c:v>42412</c:v>
                </c:pt>
                <c:pt idx="2639">
                  <c:v>42415</c:v>
                </c:pt>
                <c:pt idx="2640">
                  <c:v>42416</c:v>
                </c:pt>
                <c:pt idx="2641">
                  <c:v>42417</c:v>
                </c:pt>
                <c:pt idx="2642">
                  <c:v>42418</c:v>
                </c:pt>
                <c:pt idx="2643">
                  <c:v>42419</c:v>
                </c:pt>
                <c:pt idx="2644">
                  <c:v>42422</c:v>
                </c:pt>
                <c:pt idx="2645">
                  <c:v>42423</c:v>
                </c:pt>
                <c:pt idx="2646">
                  <c:v>42424</c:v>
                </c:pt>
                <c:pt idx="2647">
                  <c:v>42425</c:v>
                </c:pt>
                <c:pt idx="2648">
                  <c:v>42426</c:v>
                </c:pt>
                <c:pt idx="2649">
                  <c:v>42429</c:v>
                </c:pt>
                <c:pt idx="2650">
                  <c:v>42430</c:v>
                </c:pt>
                <c:pt idx="2651">
                  <c:v>42431</c:v>
                </c:pt>
                <c:pt idx="2652">
                  <c:v>42432</c:v>
                </c:pt>
                <c:pt idx="2653">
                  <c:v>42433</c:v>
                </c:pt>
                <c:pt idx="2654">
                  <c:v>42436</c:v>
                </c:pt>
                <c:pt idx="2655">
                  <c:v>42437</c:v>
                </c:pt>
                <c:pt idx="2656">
                  <c:v>42438</c:v>
                </c:pt>
                <c:pt idx="2657">
                  <c:v>42439</c:v>
                </c:pt>
                <c:pt idx="2658">
                  <c:v>42440</c:v>
                </c:pt>
                <c:pt idx="2659">
                  <c:v>42443</c:v>
                </c:pt>
                <c:pt idx="2660">
                  <c:v>42444</c:v>
                </c:pt>
                <c:pt idx="2661">
                  <c:v>42445</c:v>
                </c:pt>
                <c:pt idx="2662">
                  <c:v>42446</c:v>
                </c:pt>
                <c:pt idx="2663">
                  <c:v>42447</c:v>
                </c:pt>
                <c:pt idx="2664">
                  <c:v>42450</c:v>
                </c:pt>
                <c:pt idx="2665">
                  <c:v>42451</c:v>
                </c:pt>
                <c:pt idx="2666">
                  <c:v>42452</c:v>
                </c:pt>
                <c:pt idx="2667">
                  <c:v>42453</c:v>
                </c:pt>
                <c:pt idx="2668">
                  <c:v>42454</c:v>
                </c:pt>
                <c:pt idx="2669">
                  <c:v>42457</c:v>
                </c:pt>
                <c:pt idx="2670">
                  <c:v>42458</c:v>
                </c:pt>
                <c:pt idx="2671">
                  <c:v>42459</c:v>
                </c:pt>
                <c:pt idx="2672">
                  <c:v>42460</c:v>
                </c:pt>
                <c:pt idx="2673">
                  <c:v>42461</c:v>
                </c:pt>
                <c:pt idx="2674">
                  <c:v>42464</c:v>
                </c:pt>
                <c:pt idx="2675">
                  <c:v>42465</c:v>
                </c:pt>
                <c:pt idx="2676">
                  <c:v>42466</c:v>
                </c:pt>
                <c:pt idx="2677">
                  <c:v>42467</c:v>
                </c:pt>
                <c:pt idx="2678">
                  <c:v>42468</c:v>
                </c:pt>
                <c:pt idx="2679">
                  <c:v>42471</c:v>
                </c:pt>
                <c:pt idx="2680">
                  <c:v>42472</c:v>
                </c:pt>
                <c:pt idx="2681">
                  <c:v>42473</c:v>
                </c:pt>
                <c:pt idx="2682">
                  <c:v>42474</c:v>
                </c:pt>
                <c:pt idx="2683">
                  <c:v>42475</c:v>
                </c:pt>
                <c:pt idx="2684">
                  <c:v>42478</c:v>
                </c:pt>
                <c:pt idx="2685">
                  <c:v>42479</c:v>
                </c:pt>
                <c:pt idx="2686">
                  <c:v>42480</c:v>
                </c:pt>
                <c:pt idx="2687">
                  <c:v>42481</c:v>
                </c:pt>
                <c:pt idx="2688">
                  <c:v>42482</c:v>
                </c:pt>
                <c:pt idx="2689">
                  <c:v>42485</c:v>
                </c:pt>
                <c:pt idx="2690">
                  <c:v>42486</c:v>
                </c:pt>
                <c:pt idx="2691">
                  <c:v>42487</c:v>
                </c:pt>
                <c:pt idx="2692">
                  <c:v>42488</c:v>
                </c:pt>
                <c:pt idx="2693">
                  <c:v>42489</c:v>
                </c:pt>
                <c:pt idx="2694">
                  <c:v>42492</c:v>
                </c:pt>
                <c:pt idx="2695">
                  <c:v>42493</c:v>
                </c:pt>
                <c:pt idx="2696">
                  <c:v>42494</c:v>
                </c:pt>
                <c:pt idx="2697">
                  <c:v>42495</c:v>
                </c:pt>
                <c:pt idx="2698">
                  <c:v>42496</c:v>
                </c:pt>
                <c:pt idx="2699">
                  <c:v>42499</c:v>
                </c:pt>
                <c:pt idx="2700">
                  <c:v>42500</c:v>
                </c:pt>
                <c:pt idx="2701">
                  <c:v>42501</c:v>
                </c:pt>
                <c:pt idx="2702">
                  <c:v>42502</c:v>
                </c:pt>
                <c:pt idx="2703">
                  <c:v>42503</c:v>
                </c:pt>
                <c:pt idx="2704">
                  <c:v>42506</c:v>
                </c:pt>
                <c:pt idx="2705">
                  <c:v>42507</c:v>
                </c:pt>
                <c:pt idx="2706">
                  <c:v>42508</c:v>
                </c:pt>
                <c:pt idx="2707">
                  <c:v>42509</c:v>
                </c:pt>
                <c:pt idx="2708">
                  <c:v>42510</c:v>
                </c:pt>
                <c:pt idx="2709">
                  <c:v>42513</c:v>
                </c:pt>
                <c:pt idx="2710">
                  <c:v>42514</c:v>
                </c:pt>
                <c:pt idx="2711">
                  <c:v>42515</c:v>
                </c:pt>
                <c:pt idx="2712">
                  <c:v>42516</c:v>
                </c:pt>
                <c:pt idx="2713">
                  <c:v>42517</c:v>
                </c:pt>
                <c:pt idx="2714">
                  <c:v>42520</c:v>
                </c:pt>
                <c:pt idx="2715">
                  <c:v>42521</c:v>
                </c:pt>
                <c:pt idx="2716">
                  <c:v>42522</c:v>
                </c:pt>
                <c:pt idx="2717">
                  <c:v>42523</c:v>
                </c:pt>
                <c:pt idx="2718">
                  <c:v>42524</c:v>
                </c:pt>
                <c:pt idx="2719">
                  <c:v>42527</c:v>
                </c:pt>
                <c:pt idx="2720">
                  <c:v>42528</c:v>
                </c:pt>
                <c:pt idx="2721">
                  <c:v>42529</c:v>
                </c:pt>
                <c:pt idx="2722">
                  <c:v>42530</c:v>
                </c:pt>
                <c:pt idx="2723">
                  <c:v>42531</c:v>
                </c:pt>
                <c:pt idx="2724">
                  <c:v>42534</c:v>
                </c:pt>
                <c:pt idx="2725">
                  <c:v>42535</c:v>
                </c:pt>
                <c:pt idx="2726">
                  <c:v>42536</c:v>
                </c:pt>
                <c:pt idx="2727">
                  <c:v>42537</c:v>
                </c:pt>
                <c:pt idx="2728">
                  <c:v>42538</c:v>
                </c:pt>
                <c:pt idx="2729">
                  <c:v>42541</c:v>
                </c:pt>
                <c:pt idx="2730">
                  <c:v>42542</c:v>
                </c:pt>
                <c:pt idx="2731">
                  <c:v>42543</c:v>
                </c:pt>
                <c:pt idx="2732">
                  <c:v>42544</c:v>
                </c:pt>
                <c:pt idx="2733">
                  <c:v>42545</c:v>
                </c:pt>
                <c:pt idx="2734">
                  <c:v>42548</c:v>
                </c:pt>
                <c:pt idx="2735">
                  <c:v>42549</c:v>
                </c:pt>
                <c:pt idx="2736">
                  <c:v>42550</c:v>
                </c:pt>
                <c:pt idx="2737">
                  <c:v>42551</c:v>
                </c:pt>
                <c:pt idx="2738">
                  <c:v>42552</c:v>
                </c:pt>
                <c:pt idx="2739">
                  <c:v>42555</c:v>
                </c:pt>
                <c:pt idx="2740">
                  <c:v>42556</c:v>
                </c:pt>
                <c:pt idx="2741">
                  <c:v>42557</c:v>
                </c:pt>
                <c:pt idx="2742">
                  <c:v>42558</c:v>
                </c:pt>
                <c:pt idx="2743">
                  <c:v>42559</c:v>
                </c:pt>
                <c:pt idx="2744">
                  <c:v>42562</c:v>
                </c:pt>
                <c:pt idx="2745">
                  <c:v>42563</c:v>
                </c:pt>
                <c:pt idx="2746">
                  <c:v>42564</c:v>
                </c:pt>
                <c:pt idx="2747">
                  <c:v>42565</c:v>
                </c:pt>
                <c:pt idx="2748">
                  <c:v>42566</c:v>
                </c:pt>
                <c:pt idx="2749">
                  <c:v>42569</c:v>
                </c:pt>
                <c:pt idx="2750">
                  <c:v>42570</c:v>
                </c:pt>
                <c:pt idx="2751">
                  <c:v>42571</c:v>
                </c:pt>
                <c:pt idx="2752">
                  <c:v>42572</c:v>
                </c:pt>
                <c:pt idx="2753">
                  <c:v>42573</c:v>
                </c:pt>
                <c:pt idx="2754">
                  <c:v>42576</c:v>
                </c:pt>
                <c:pt idx="2755">
                  <c:v>42577</c:v>
                </c:pt>
                <c:pt idx="2756">
                  <c:v>42578</c:v>
                </c:pt>
                <c:pt idx="2757">
                  <c:v>42579</c:v>
                </c:pt>
                <c:pt idx="2758">
                  <c:v>42580</c:v>
                </c:pt>
                <c:pt idx="2759">
                  <c:v>42583</c:v>
                </c:pt>
                <c:pt idx="2760">
                  <c:v>42584</c:v>
                </c:pt>
                <c:pt idx="2761">
                  <c:v>42585</c:v>
                </c:pt>
                <c:pt idx="2762">
                  <c:v>42586</c:v>
                </c:pt>
                <c:pt idx="2763">
                  <c:v>42587</c:v>
                </c:pt>
                <c:pt idx="2764">
                  <c:v>42590</c:v>
                </c:pt>
                <c:pt idx="2765">
                  <c:v>42591</c:v>
                </c:pt>
                <c:pt idx="2766">
                  <c:v>42592</c:v>
                </c:pt>
                <c:pt idx="2767">
                  <c:v>42593</c:v>
                </c:pt>
                <c:pt idx="2768">
                  <c:v>42594</c:v>
                </c:pt>
                <c:pt idx="2769">
                  <c:v>42597</c:v>
                </c:pt>
                <c:pt idx="2770">
                  <c:v>42598</c:v>
                </c:pt>
                <c:pt idx="2771">
                  <c:v>42599</c:v>
                </c:pt>
                <c:pt idx="2772">
                  <c:v>42600</c:v>
                </c:pt>
                <c:pt idx="2773">
                  <c:v>42601</c:v>
                </c:pt>
                <c:pt idx="2774">
                  <c:v>42604</c:v>
                </c:pt>
                <c:pt idx="2775">
                  <c:v>42605</c:v>
                </c:pt>
                <c:pt idx="2776">
                  <c:v>42606</c:v>
                </c:pt>
                <c:pt idx="2777">
                  <c:v>42607</c:v>
                </c:pt>
                <c:pt idx="2778">
                  <c:v>42608</c:v>
                </c:pt>
                <c:pt idx="2779">
                  <c:v>42611</c:v>
                </c:pt>
                <c:pt idx="2780">
                  <c:v>42612</c:v>
                </c:pt>
                <c:pt idx="2781">
                  <c:v>42613</c:v>
                </c:pt>
                <c:pt idx="2782">
                  <c:v>42614</c:v>
                </c:pt>
                <c:pt idx="2783">
                  <c:v>42615</c:v>
                </c:pt>
                <c:pt idx="2784">
                  <c:v>42618</c:v>
                </c:pt>
                <c:pt idx="2785">
                  <c:v>42619</c:v>
                </c:pt>
                <c:pt idx="2786">
                  <c:v>42620</c:v>
                </c:pt>
                <c:pt idx="2787">
                  <c:v>42621</c:v>
                </c:pt>
                <c:pt idx="2788">
                  <c:v>42622</c:v>
                </c:pt>
                <c:pt idx="2789">
                  <c:v>42625</c:v>
                </c:pt>
                <c:pt idx="2790">
                  <c:v>42626</c:v>
                </c:pt>
                <c:pt idx="2791">
                  <c:v>42627</c:v>
                </c:pt>
                <c:pt idx="2792">
                  <c:v>42628</c:v>
                </c:pt>
                <c:pt idx="2793">
                  <c:v>42629</c:v>
                </c:pt>
                <c:pt idx="2794">
                  <c:v>42632</c:v>
                </c:pt>
                <c:pt idx="2795">
                  <c:v>42633</c:v>
                </c:pt>
                <c:pt idx="2796">
                  <c:v>42634</c:v>
                </c:pt>
                <c:pt idx="2797">
                  <c:v>42635</c:v>
                </c:pt>
                <c:pt idx="2798">
                  <c:v>42636</c:v>
                </c:pt>
                <c:pt idx="2799">
                  <c:v>42639</c:v>
                </c:pt>
                <c:pt idx="2800">
                  <c:v>42640</c:v>
                </c:pt>
                <c:pt idx="2801">
                  <c:v>42641</c:v>
                </c:pt>
                <c:pt idx="2802">
                  <c:v>42642</c:v>
                </c:pt>
                <c:pt idx="2803">
                  <c:v>42643</c:v>
                </c:pt>
                <c:pt idx="2804">
                  <c:v>42646</c:v>
                </c:pt>
                <c:pt idx="2805">
                  <c:v>42647</c:v>
                </c:pt>
                <c:pt idx="2806">
                  <c:v>42648</c:v>
                </c:pt>
                <c:pt idx="2807">
                  <c:v>42649</c:v>
                </c:pt>
                <c:pt idx="2808">
                  <c:v>42650</c:v>
                </c:pt>
                <c:pt idx="2809">
                  <c:v>42653</c:v>
                </c:pt>
                <c:pt idx="2810">
                  <c:v>42654</c:v>
                </c:pt>
                <c:pt idx="2811">
                  <c:v>42655</c:v>
                </c:pt>
                <c:pt idx="2812">
                  <c:v>42656</c:v>
                </c:pt>
                <c:pt idx="2813">
                  <c:v>42657</c:v>
                </c:pt>
                <c:pt idx="2814">
                  <c:v>42660</c:v>
                </c:pt>
                <c:pt idx="2815">
                  <c:v>42661</c:v>
                </c:pt>
                <c:pt idx="2816">
                  <c:v>42662</c:v>
                </c:pt>
                <c:pt idx="2817">
                  <c:v>42663</c:v>
                </c:pt>
                <c:pt idx="2818">
                  <c:v>42664</c:v>
                </c:pt>
                <c:pt idx="2819">
                  <c:v>42667</c:v>
                </c:pt>
                <c:pt idx="2820">
                  <c:v>42668</c:v>
                </c:pt>
                <c:pt idx="2821">
                  <c:v>42669</c:v>
                </c:pt>
                <c:pt idx="2822">
                  <c:v>42670</c:v>
                </c:pt>
                <c:pt idx="2823">
                  <c:v>42671</c:v>
                </c:pt>
                <c:pt idx="2824">
                  <c:v>42674</c:v>
                </c:pt>
                <c:pt idx="2825">
                  <c:v>42675</c:v>
                </c:pt>
                <c:pt idx="2826">
                  <c:v>42676</c:v>
                </c:pt>
                <c:pt idx="2827">
                  <c:v>42677</c:v>
                </c:pt>
                <c:pt idx="2828">
                  <c:v>42678</c:v>
                </c:pt>
                <c:pt idx="2829">
                  <c:v>42681</c:v>
                </c:pt>
                <c:pt idx="2830">
                  <c:v>42682</c:v>
                </c:pt>
                <c:pt idx="2831">
                  <c:v>42683</c:v>
                </c:pt>
                <c:pt idx="2832">
                  <c:v>42684</c:v>
                </c:pt>
                <c:pt idx="2833">
                  <c:v>42685</c:v>
                </c:pt>
                <c:pt idx="2834">
                  <c:v>42688</c:v>
                </c:pt>
                <c:pt idx="2835">
                  <c:v>42689</c:v>
                </c:pt>
                <c:pt idx="2836">
                  <c:v>42690</c:v>
                </c:pt>
                <c:pt idx="2837">
                  <c:v>42691</c:v>
                </c:pt>
                <c:pt idx="2838">
                  <c:v>42692</c:v>
                </c:pt>
                <c:pt idx="2839">
                  <c:v>42695</c:v>
                </c:pt>
                <c:pt idx="2840">
                  <c:v>42696</c:v>
                </c:pt>
                <c:pt idx="2841">
                  <c:v>42697</c:v>
                </c:pt>
                <c:pt idx="2842">
                  <c:v>42698</c:v>
                </c:pt>
                <c:pt idx="2843">
                  <c:v>42699</c:v>
                </c:pt>
                <c:pt idx="2844">
                  <c:v>42702</c:v>
                </c:pt>
                <c:pt idx="2845">
                  <c:v>42703</c:v>
                </c:pt>
                <c:pt idx="2846">
                  <c:v>42704</c:v>
                </c:pt>
                <c:pt idx="2847">
                  <c:v>42705</c:v>
                </c:pt>
                <c:pt idx="2848">
                  <c:v>42706</c:v>
                </c:pt>
                <c:pt idx="2849">
                  <c:v>42709</c:v>
                </c:pt>
                <c:pt idx="2850">
                  <c:v>42710</c:v>
                </c:pt>
                <c:pt idx="2851">
                  <c:v>42711</c:v>
                </c:pt>
                <c:pt idx="2852">
                  <c:v>42712</c:v>
                </c:pt>
                <c:pt idx="2853">
                  <c:v>42713</c:v>
                </c:pt>
                <c:pt idx="2854">
                  <c:v>42716</c:v>
                </c:pt>
                <c:pt idx="2855">
                  <c:v>42717</c:v>
                </c:pt>
                <c:pt idx="2856">
                  <c:v>42718</c:v>
                </c:pt>
                <c:pt idx="2857">
                  <c:v>42719</c:v>
                </c:pt>
                <c:pt idx="2858">
                  <c:v>42720</c:v>
                </c:pt>
                <c:pt idx="2859">
                  <c:v>42723</c:v>
                </c:pt>
                <c:pt idx="2860">
                  <c:v>42724</c:v>
                </c:pt>
                <c:pt idx="2861">
                  <c:v>42725</c:v>
                </c:pt>
                <c:pt idx="2862">
                  <c:v>42726</c:v>
                </c:pt>
                <c:pt idx="2863">
                  <c:v>42727</c:v>
                </c:pt>
                <c:pt idx="2864">
                  <c:v>42730</c:v>
                </c:pt>
                <c:pt idx="2865">
                  <c:v>42731</c:v>
                </c:pt>
                <c:pt idx="2866">
                  <c:v>42732</c:v>
                </c:pt>
                <c:pt idx="2867">
                  <c:v>42733</c:v>
                </c:pt>
                <c:pt idx="2868">
                  <c:v>42734</c:v>
                </c:pt>
                <c:pt idx="2869">
                  <c:v>42737</c:v>
                </c:pt>
                <c:pt idx="2870">
                  <c:v>42738</c:v>
                </c:pt>
                <c:pt idx="2871">
                  <c:v>42739</c:v>
                </c:pt>
                <c:pt idx="2872">
                  <c:v>42740</c:v>
                </c:pt>
                <c:pt idx="2873">
                  <c:v>42741</c:v>
                </c:pt>
                <c:pt idx="2874">
                  <c:v>42744</c:v>
                </c:pt>
                <c:pt idx="2875">
                  <c:v>42745</c:v>
                </c:pt>
                <c:pt idx="2876">
                  <c:v>42746</c:v>
                </c:pt>
                <c:pt idx="2877">
                  <c:v>42747</c:v>
                </c:pt>
                <c:pt idx="2878">
                  <c:v>42748</c:v>
                </c:pt>
                <c:pt idx="2879">
                  <c:v>42751</c:v>
                </c:pt>
                <c:pt idx="2880">
                  <c:v>42752</c:v>
                </c:pt>
                <c:pt idx="2881">
                  <c:v>42753</c:v>
                </c:pt>
                <c:pt idx="2882">
                  <c:v>42754</c:v>
                </c:pt>
                <c:pt idx="2883">
                  <c:v>42755</c:v>
                </c:pt>
                <c:pt idx="2884">
                  <c:v>42758</c:v>
                </c:pt>
                <c:pt idx="2885">
                  <c:v>42759</c:v>
                </c:pt>
                <c:pt idx="2886">
                  <c:v>42760</c:v>
                </c:pt>
                <c:pt idx="2887">
                  <c:v>42761</c:v>
                </c:pt>
                <c:pt idx="2888">
                  <c:v>42762</c:v>
                </c:pt>
                <c:pt idx="2889">
                  <c:v>42765</c:v>
                </c:pt>
                <c:pt idx="2890">
                  <c:v>42766</c:v>
                </c:pt>
                <c:pt idx="2891">
                  <c:v>42767</c:v>
                </c:pt>
                <c:pt idx="2892">
                  <c:v>42768</c:v>
                </c:pt>
                <c:pt idx="2893">
                  <c:v>42769</c:v>
                </c:pt>
                <c:pt idx="2894">
                  <c:v>42772</c:v>
                </c:pt>
                <c:pt idx="2895">
                  <c:v>42773</c:v>
                </c:pt>
                <c:pt idx="2896">
                  <c:v>42774</c:v>
                </c:pt>
                <c:pt idx="2897">
                  <c:v>42775</c:v>
                </c:pt>
                <c:pt idx="2898">
                  <c:v>42776</c:v>
                </c:pt>
                <c:pt idx="2899">
                  <c:v>42779</c:v>
                </c:pt>
                <c:pt idx="2900">
                  <c:v>42780</c:v>
                </c:pt>
                <c:pt idx="2901">
                  <c:v>42781</c:v>
                </c:pt>
                <c:pt idx="2902">
                  <c:v>42782</c:v>
                </c:pt>
                <c:pt idx="2903">
                  <c:v>42783</c:v>
                </c:pt>
                <c:pt idx="2904">
                  <c:v>42786</c:v>
                </c:pt>
                <c:pt idx="2905">
                  <c:v>42787</c:v>
                </c:pt>
                <c:pt idx="2906">
                  <c:v>42788</c:v>
                </c:pt>
                <c:pt idx="2907">
                  <c:v>42789</c:v>
                </c:pt>
                <c:pt idx="2908">
                  <c:v>42790</c:v>
                </c:pt>
                <c:pt idx="2909">
                  <c:v>42793</c:v>
                </c:pt>
                <c:pt idx="2910">
                  <c:v>42794</c:v>
                </c:pt>
                <c:pt idx="2911">
                  <c:v>42795</c:v>
                </c:pt>
                <c:pt idx="2912">
                  <c:v>42796</c:v>
                </c:pt>
                <c:pt idx="2913">
                  <c:v>42797</c:v>
                </c:pt>
                <c:pt idx="2914">
                  <c:v>42800</c:v>
                </c:pt>
                <c:pt idx="2915">
                  <c:v>42801</c:v>
                </c:pt>
                <c:pt idx="2916">
                  <c:v>42802</c:v>
                </c:pt>
                <c:pt idx="2917">
                  <c:v>42803</c:v>
                </c:pt>
                <c:pt idx="2918">
                  <c:v>42804</c:v>
                </c:pt>
                <c:pt idx="2919">
                  <c:v>42807</c:v>
                </c:pt>
                <c:pt idx="2920">
                  <c:v>42808</c:v>
                </c:pt>
                <c:pt idx="2921">
                  <c:v>42809</c:v>
                </c:pt>
                <c:pt idx="2922">
                  <c:v>42810</c:v>
                </c:pt>
                <c:pt idx="2923">
                  <c:v>42811</c:v>
                </c:pt>
                <c:pt idx="2924">
                  <c:v>42814</c:v>
                </c:pt>
                <c:pt idx="2925">
                  <c:v>42815</c:v>
                </c:pt>
                <c:pt idx="2926">
                  <c:v>42816</c:v>
                </c:pt>
                <c:pt idx="2927">
                  <c:v>42817</c:v>
                </c:pt>
                <c:pt idx="2928">
                  <c:v>42818</c:v>
                </c:pt>
                <c:pt idx="2929">
                  <c:v>42821</c:v>
                </c:pt>
                <c:pt idx="2930">
                  <c:v>42822</c:v>
                </c:pt>
                <c:pt idx="2931">
                  <c:v>42823</c:v>
                </c:pt>
                <c:pt idx="2932">
                  <c:v>42824</c:v>
                </c:pt>
                <c:pt idx="2933">
                  <c:v>42825</c:v>
                </c:pt>
                <c:pt idx="2934">
                  <c:v>42828</c:v>
                </c:pt>
                <c:pt idx="2935">
                  <c:v>42829</c:v>
                </c:pt>
                <c:pt idx="2936">
                  <c:v>42830</c:v>
                </c:pt>
                <c:pt idx="2937">
                  <c:v>42831</c:v>
                </c:pt>
                <c:pt idx="2938">
                  <c:v>42832</c:v>
                </c:pt>
                <c:pt idx="2939">
                  <c:v>42835</c:v>
                </c:pt>
                <c:pt idx="2940">
                  <c:v>42836</c:v>
                </c:pt>
                <c:pt idx="2941">
                  <c:v>42837</c:v>
                </c:pt>
                <c:pt idx="2942">
                  <c:v>42838</c:v>
                </c:pt>
                <c:pt idx="2943">
                  <c:v>42839</c:v>
                </c:pt>
                <c:pt idx="2944">
                  <c:v>42842</c:v>
                </c:pt>
                <c:pt idx="2945">
                  <c:v>42843</c:v>
                </c:pt>
                <c:pt idx="2946">
                  <c:v>42844</c:v>
                </c:pt>
                <c:pt idx="2947">
                  <c:v>42845</c:v>
                </c:pt>
                <c:pt idx="2948">
                  <c:v>42846</c:v>
                </c:pt>
                <c:pt idx="2949">
                  <c:v>42849</c:v>
                </c:pt>
                <c:pt idx="2950">
                  <c:v>42850</c:v>
                </c:pt>
                <c:pt idx="2951">
                  <c:v>42851</c:v>
                </c:pt>
                <c:pt idx="2952">
                  <c:v>42852</c:v>
                </c:pt>
                <c:pt idx="2953">
                  <c:v>42853</c:v>
                </c:pt>
                <c:pt idx="2954">
                  <c:v>42856</c:v>
                </c:pt>
                <c:pt idx="2955">
                  <c:v>42857</c:v>
                </c:pt>
                <c:pt idx="2956">
                  <c:v>42858</c:v>
                </c:pt>
                <c:pt idx="2957">
                  <c:v>42859</c:v>
                </c:pt>
                <c:pt idx="2958">
                  <c:v>42860</c:v>
                </c:pt>
                <c:pt idx="2959">
                  <c:v>42863</c:v>
                </c:pt>
                <c:pt idx="2960">
                  <c:v>42864</c:v>
                </c:pt>
                <c:pt idx="2961">
                  <c:v>42865</c:v>
                </c:pt>
                <c:pt idx="2962">
                  <c:v>42866</c:v>
                </c:pt>
                <c:pt idx="2963">
                  <c:v>42867</c:v>
                </c:pt>
                <c:pt idx="2964">
                  <c:v>42870</c:v>
                </c:pt>
                <c:pt idx="2965">
                  <c:v>42871</c:v>
                </c:pt>
                <c:pt idx="2966">
                  <c:v>42872</c:v>
                </c:pt>
                <c:pt idx="2967">
                  <c:v>42873</c:v>
                </c:pt>
                <c:pt idx="2968">
                  <c:v>42874</c:v>
                </c:pt>
                <c:pt idx="2969">
                  <c:v>42877</c:v>
                </c:pt>
                <c:pt idx="2970">
                  <c:v>42878</c:v>
                </c:pt>
                <c:pt idx="2971">
                  <c:v>42879</c:v>
                </c:pt>
                <c:pt idx="2972">
                  <c:v>42880</c:v>
                </c:pt>
                <c:pt idx="2973">
                  <c:v>42881</c:v>
                </c:pt>
                <c:pt idx="2974">
                  <c:v>42884</c:v>
                </c:pt>
                <c:pt idx="2975">
                  <c:v>42885</c:v>
                </c:pt>
                <c:pt idx="2976">
                  <c:v>42886</c:v>
                </c:pt>
                <c:pt idx="2977">
                  <c:v>42887</c:v>
                </c:pt>
                <c:pt idx="2978">
                  <c:v>42888</c:v>
                </c:pt>
                <c:pt idx="2979">
                  <c:v>42891</c:v>
                </c:pt>
                <c:pt idx="2980">
                  <c:v>42892</c:v>
                </c:pt>
                <c:pt idx="2981">
                  <c:v>42893</c:v>
                </c:pt>
                <c:pt idx="2982">
                  <c:v>42894</c:v>
                </c:pt>
                <c:pt idx="2983">
                  <c:v>42895</c:v>
                </c:pt>
                <c:pt idx="2984">
                  <c:v>42898</c:v>
                </c:pt>
                <c:pt idx="2985">
                  <c:v>42899</c:v>
                </c:pt>
                <c:pt idx="2986">
                  <c:v>42900</c:v>
                </c:pt>
                <c:pt idx="2987">
                  <c:v>42901</c:v>
                </c:pt>
                <c:pt idx="2988">
                  <c:v>42902</c:v>
                </c:pt>
                <c:pt idx="2989">
                  <c:v>42905</c:v>
                </c:pt>
                <c:pt idx="2990">
                  <c:v>42906</c:v>
                </c:pt>
                <c:pt idx="2991">
                  <c:v>42907</c:v>
                </c:pt>
                <c:pt idx="2992">
                  <c:v>42908</c:v>
                </c:pt>
                <c:pt idx="2993">
                  <c:v>42909</c:v>
                </c:pt>
                <c:pt idx="2994">
                  <c:v>42912</c:v>
                </c:pt>
                <c:pt idx="2995">
                  <c:v>42913</c:v>
                </c:pt>
                <c:pt idx="2996">
                  <c:v>42914</c:v>
                </c:pt>
                <c:pt idx="2997">
                  <c:v>42915</c:v>
                </c:pt>
                <c:pt idx="2998">
                  <c:v>42916</c:v>
                </c:pt>
                <c:pt idx="2999">
                  <c:v>42919</c:v>
                </c:pt>
                <c:pt idx="3000">
                  <c:v>42920</c:v>
                </c:pt>
                <c:pt idx="3001">
                  <c:v>42921</c:v>
                </c:pt>
                <c:pt idx="3002">
                  <c:v>42922</c:v>
                </c:pt>
                <c:pt idx="3003">
                  <c:v>42923</c:v>
                </c:pt>
                <c:pt idx="3004">
                  <c:v>42926</c:v>
                </c:pt>
                <c:pt idx="3005">
                  <c:v>42927</c:v>
                </c:pt>
                <c:pt idx="3006">
                  <c:v>42928</c:v>
                </c:pt>
                <c:pt idx="3007">
                  <c:v>42929</c:v>
                </c:pt>
                <c:pt idx="3008">
                  <c:v>42930</c:v>
                </c:pt>
                <c:pt idx="3009">
                  <c:v>42933</c:v>
                </c:pt>
                <c:pt idx="3010">
                  <c:v>42934</c:v>
                </c:pt>
                <c:pt idx="3011">
                  <c:v>42935</c:v>
                </c:pt>
                <c:pt idx="3012">
                  <c:v>42936</c:v>
                </c:pt>
                <c:pt idx="3013">
                  <c:v>42937</c:v>
                </c:pt>
                <c:pt idx="3014">
                  <c:v>42940</c:v>
                </c:pt>
                <c:pt idx="3015">
                  <c:v>42941</c:v>
                </c:pt>
                <c:pt idx="3016">
                  <c:v>42942</c:v>
                </c:pt>
                <c:pt idx="3017">
                  <c:v>42943</c:v>
                </c:pt>
                <c:pt idx="3018">
                  <c:v>42944</c:v>
                </c:pt>
                <c:pt idx="3019">
                  <c:v>42947</c:v>
                </c:pt>
                <c:pt idx="3020">
                  <c:v>42948</c:v>
                </c:pt>
                <c:pt idx="3021">
                  <c:v>42949</c:v>
                </c:pt>
                <c:pt idx="3022">
                  <c:v>42950</c:v>
                </c:pt>
                <c:pt idx="3023">
                  <c:v>42951</c:v>
                </c:pt>
                <c:pt idx="3024">
                  <c:v>42954</c:v>
                </c:pt>
                <c:pt idx="3025">
                  <c:v>42955</c:v>
                </c:pt>
                <c:pt idx="3026">
                  <c:v>42956</c:v>
                </c:pt>
                <c:pt idx="3027">
                  <c:v>42957</c:v>
                </c:pt>
                <c:pt idx="3028">
                  <c:v>42958</c:v>
                </c:pt>
                <c:pt idx="3029">
                  <c:v>42961</c:v>
                </c:pt>
                <c:pt idx="3030">
                  <c:v>42962</c:v>
                </c:pt>
                <c:pt idx="3031">
                  <c:v>42963</c:v>
                </c:pt>
                <c:pt idx="3032">
                  <c:v>42964</c:v>
                </c:pt>
                <c:pt idx="3033">
                  <c:v>42965</c:v>
                </c:pt>
                <c:pt idx="3034">
                  <c:v>42968</c:v>
                </c:pt>
                <c:pt idx="3035">
                  <c:v>42969</c:v>
                </c:pt>
                <c:pt idx="3036">
                  <c:v>42970</c:v>
                </c:pt>
                <c:pt idx="3037">
                  <c:v>42971</c:v>
                </c:pt>
                <c:pt idx="3038">
                  <c:v>42972</c:v>
                </c:pt>
                <c:pt idx="3039">
                  <c:v>42975</c:v>
                </c:pt>
                <c:pt idx="3040">
                  <c:v>42976</c:v>
                </c:pt>
                <c:pt idx="3041">
                  <c:v>42977</c:v>
                </c:pt>
                <c:pt idx="3042">
                  <c:v>42978</c:v>
                </c:pt>
                <c:pt idx="3043">
                  <c:v>42979</c:v>
                </c:pt>
                <c:pt idx="3044">
                  <c:v>42982</c:v>
                </c:pt>
                <c:pt idx="3045">
                  <c:v>42983</c:v>
                </c:pt>
                <c:pt idx="3046">
                  <c:v>42984</c:v>
                </c:pt>
                <c:pt idx="3047">
                  <c:v>42985</c:v>
                </c:pt>
                <c:pt idx="3048">
                  <c:v>42986</c:v>
                </c:pt>
                <c:pt idx="3049">
                  <c:v>42989</c:v>
                </c:pt>
                <c:pt idx="3050">
                  <c:v>42990</c:v>
                </c:pt>
                <c:pt idx="3051">
                  <c:v>42991</c:v>
                </c:pt>
                <c:pt idx="3052">
                  <c:v>42992</c:v>
                </c:pt>
                <c:pt idx="3053">
                  <c:v>42993</c:v>
                </c:pt>
                <c:pt idx="3054">
                  <c:v>42996</c:v>
                </c:pt>
                <c:pt idx="3055">
                  <c:v>42997</c:v>
                </c:pt>
                <c:pt idx="3056">
                  <c:v>42998</c:v>
                </c:pt>
                <c:pt idx="3057">
                  <c:v>42999</c:v>
                </c:pt>
                <c:pt idx="3058">
                  <c:v>43000</c:v>
                </c:pt>
                <c:pt idx="3059">
                  <c:v>43003</c:v>
                </c:pt>
                <c:pt idx="3060">
                  <c:v>43004</c:v>
                </c:pt>
                <c:pt idx="3061">
                  <c:v>43005</c:v>
                </c:pt>
                <c:pt idx="3062">
                  <c:v>43006</c:v>
                </c:pt>
                <c:pt idx="3063">
                  <c:v>43007</c:v>
                </c:pt>
                <c:pt idx="3064">
                  <c:v>43010</c:v>
                </c:pt>
                <c:pt idx="3065">
                  <c:v>43011</c:v>
                </c:pt>
                <c:pt idx="3066">
                  <c:v>43012</c:v>
                </c:pt>
                <c:pt idx="3067">
                  <c:v>43013</c:v>
                </c:pt>
                <c:pt idx="3068">
                  <c:v>43014</c:v>
                </c:pt>
                <c:pt idx="3069">
                  <c:v>43017</c:v>
                </c:pt>
                <c:pt idx="3070">
                  <c:v>43018</c:v>
                </c:pt>
                <c:pt idx="3071">
                  <c:v>43019</c:v>
                </c:pt>
                <c:pt idx="3072">
                  <c:v>43020</c:v>
                </c:pt>
                <c:pt idx="3073">
                  <c:v>43021</c:v>
                </c:pt>
                <c:pt idx="3074">
                  <c:v>43024</c:v>
                </c:pt>
                <c:pt idx="3075">
                  <c:v>43025</c:v>
                </c:pt>
                <c:pt idx="3076">
                  <c:v>43026</c:v>
                </c:pt>
                <c:pt idx="3077">
                  <c:v>43027</c:v>
                </c:pt>
                <c:pt idx="3078">
                  <c:v>43028</c:v>
                </c:pt>
                <c:pt idx="3079">
                  <c:v>43031</c:v>
                </c:pt>
                <c:pt idx="3080">
                  <c:v>43032</c:v>
                </c:pt>
                <c:pt idx="3081">
                  <c:v>43033</c:v>
                </c:pt>
                <c:pt idx="3082">
                  <c:v>43034</c:v>
                </c:pt>
                <c:pt idx="3083">
                  <c:v>43035</c:v>
                </c:pt>
                <c:pt idx="3084">
                  <c:v>43038</c:v>
                </c:pt>
                <c:pt idx="3085">
                  <c:v>43039</c:v>
                </c:pt>
                <c:pt idx="3086">
                  <c:v>43040</c:v>
                </c:pt>
                <c:pt idx="3087">
                  <c:v>43041</c:v>
                </c:pt>
                <c:pt idx="3088">
                  <c:v>43042</c:v>
                </c:pt>
                <c:pt idx="3089">
                  <c:v>43045</c:v>
                </c:pt>
                <c:pt idx="3090">
                  <c:v>43046</c:v>
                </c:pt>
                <c:pt idx="3091">
                  <c:v>43047</c:v>
                </c:pt>
                <c:pt idx="3092">
                  <c:v>43048</c:v>
                </c:pt>
                <c:pt idx="3093">
                  <c:v>43049</c:v>
                </c:pt>
                <c:pt idx="3094">
                  <c:v>43052</c:v>
                </c:pt>
                <c:pt idx="3095">
                  <c:v>43053</c:v>
                </c:pt>
                <c:pt idx="3096">
                  <c:v>43054</c:v>
                </c:pt>
                <c:pt idx="3097">
                  <c:v>43055</c:v>
                </c:pt>
                <c:pt idx="3098">
                  <c:v>43056</c:v>
                </c:pt>
                <c:pt idx="3099">
                  <c:v>43059</c:v>
                </c:pt>
                <c:pt idx="3100">
                  <c:v>43060</c:v>
                </c:pt>
                <c:pt idx="3101">
                  <c:v>43061</c:v>
                </c:pt>
                <c:pt idx="3102">
                  <c:v>43062</c:v>
                </c:pt>
                <c:pt idx="3103">
                  <c:v>43063</c:v>
                </c:pt>
                <c:pt idx="3104">
                  <c:v>43066</c:v>
                </c:pt>
                <c:pt idx="3105">
                  <c:v>43067</c:v>
                </c:pt>
                <c:pt idx="3106">
                  <c:v>43068</c:v>
                </c:pt>
                <c:pt idx="3107">
                  <c:v>43069</c:v>
                </c:pt>
                <c:pt idx="3108">
                  <c:v>43070</c:v>
                </c:pt>
                <c:pt idx="3109">
                  <c:v>43073</c:v>
                </c:pt>
                <c:pt idx="3110">
                  <c:v>43074</c:v>
                </c:pt>
                <c:pt idx="3111">
                  <c:v>43075</c:v>
                </c:pt>
                <c:pt idx="3112">
                  <c:v>43076</c:v>
                </c:pt>
                <c:pt idx="3113">
                  <c:v>43077</c:v>
                </c:pt>
                <c:pt idx="3114">
                  <c:v>43080</c:v>
                </c:pt>
                <c:pt idx="3115">
                  <c:v>43081</c:v>
                </c:pt>
                <c:pt idx="3116">
                  <c:v>43082</c:v>
                </c:pt>
                <c:pt idx="3117">
                  <c:v>43083</c:v>
                </c:pt>
                <c:pt idx="3118">
                  <c:v>43084</c:v>
                </c:pt>
                <c:pt idx="3119">
                  <c:v>43087</c:v>
                </c:pt>
                <c:pt idx="3120">
                  <c:v>43088</c:v>
                </c:pt>
                <c:pt idx="3121">
                  <c:v>43089</c:v>
                </c:pt>
                <c:pt idx="3122">
                  <c:v>43090</c:v>
                </c:pt>
                <c:pt idx="3123">
                  <c:v>43091</c:v>
                </c:pt>
                <c:pt idx="3124">
                  <c:v>43094</c:v>
                </c:pt>
                <c:pt idx="3125">
                  <c:v>43095</c:v>
                </c:pt>
                <c:pt idx="3126">
                  <c:v>43096</c:v>
                </c:pt>
                <c:pt idx="3127">
                  <c:v>43097</c:v>
                </c:pt>
                <c:pt idx="3128">
                  <c:v>43098</c:v>
                </c:pt>
                <c:pt idx="3129">
                  <c:v>43102</c:v>
                </c:pt>
                <c:pt idx="3130">
                  <c:v>43103</c:v>
                </c:pt>
                <c:pt idx="3131">
                  <c:v>43104</c:v>
                </c:pt>
                <c:pt idx="3132">
                  <c:v>43105</c:v>
                </c:pt>
                <c:pt idx="3133">
                  <c:v>43108</c:v>
                </c:pt>
                <c:pt idx="3134">
                  <c:v>43109</c:v>
                </c:pt>
                <c:pt idx="3135">
                  <c:v>43110</c:v>
                </c:pt>
                <c:pt idx="3136">
                  <c:v>43111</c:v>
                </c:pt>
                <c:pt idx="3137">
                  <c:v>43112</c:v>
                </c:pt>
                <c:pt idx="3138">
                  <c:v>43115</c:v>
                </c:pt>
                <c:pt idx="3139">
                  <c:v>43116</c:v>
                </c:pt>
                <c:pt idx="3140">
                  <c:v>43117</c:v>
                </c:pt>
                <c:pt idx="3141">
                  <c:v>43118</c:v>
                </c:pt>
                <c:pt idx="3142">
                  <c:v>43119</c:v>
                </c:pt>
                <c:pt idx="3143">
                  <c:v>43122</c:v>
                </c:pt>
                <c:pt idx="3144">
                  <c:v>43123</c:v>
                </c:pt>
                <c:pt idx="3145">
                  <c:v>43124</c:v>
                </c:pt>
                <c:pt idx="3146">
                  <c:v>43125</c:v>
                </c:pt>
                <c:pt idx="3147">
                  <c:v>43126</c:v>
                </c:pt>
                <c:pt idx="3148">
                  <c:v>43129</c:v>
                </c:pt>
                <c:pt idx="3149">
                  <c:v>43130</c:v>
                </c:pt>
                <c:pt idx="3150">
                  <c:v>43131</c:v>
                </c:pt>
                <c:pt idx="3151">
                  <c:v>43132</c:v>
                </c:pt>
                <c:pt idx="3152">
                  <c:v>43133</c:v>
                </c:pt>
                <c:pt idx="3153">
                  <c:v>43136</c:v>
                </c:pt>
                <c:pt idx="3154">
                  <c:v>43137</c:v>
                </c:pt>
                <c:pt idx="3155">
                  <c:v>43138</c:v>
                </c:pt>
                <c:pt idx="3156">
                  <c:v>43139</c:v>
                </c:pt>
                <c:pt idx="3157">
                  <c:v>43140</c:v>
                </c:pt>
                <c:pt idx="3158">
                  <c:v>43143</c:v>
                </c:pt>
                <c:pt idx="3159">
                  <c:v>43144</c:v>
                </c:pt>
                <c:pt idx="3160">
                  <c:v>43145</c:v>
                </c:pt>
                <c:pt idx="3161">
                  <c:v>43146</c:v>
                </c:pt>
                <c:pt idx="3162">
                  <c:v>43147</c:v>
                </c:pt>
                <c:pt idx="3163">
                  <c:v>43150</c:v>
                </c:pt>
                <c:pt idx="3164">
                  <c:v>43151</c:v>
                </c:pt>
                <c:pt idx="3165">
                  <c:v>43152</c:v>
                </c:pt>
                <c:pt idx="3166">
                  <c:v>43153</c:v>
                </c:pt>
                <c:pt idx="3167">
                  <c:v>43154</c:v>
                </c:pt>
                <c:pt idx="3168">
                  <c:v>43157</c:v>
                </c:pt>
                <c:pt idx="3169">
                  <c:v>43158</c:v>
                </c:pt>
                <c:pt idx="3170">
                  <c:v>43159</c:v>
                </c:pt>
                <c:pt idx="3171">
                  <c:v>43160</c:v>
                </c:pt>
                <c:pt idx="3172">
                  <c:v>43161</c:v>
                </c:pt>
                <c:pt idx="3173">
                  <c:v>43164</c:v>
                </c:pt>
                <c:pt idx="3174">
                  <c:v>43165</c:v>
                </c:pt>
                <c:pt idx="3175">
                  <c:v>43166</c:v>
                </c:pt>
                <c:pt idx="3176">
                  <c:v>43167</c:v>
                </c:pt>
                <c:pt idx="3177">
                  <c:v>43168</c:v>
                </c:pt>
                <c:pt idx="3178">
                  <c:v>43171</c:v>
                </c:pt>
                <c:pt idx="3179">
                  <c:v>43172</c:v>
                </c:pt>
                <c:pt idx="3180">
                  <c:v>43173</c:v>
                </c:pt>
                <c:pt idx="3181">
                  <c:v>43174</c:v>
                </c:pt>
                <c:pt idx="3182">
                  <c:v>43175</c:v>
                </c:pt>
                <c:pt idx="3183">
                  <c:v>43178</c:v>
                </c:pt>
                <c:pt idx="3184">
                  <c:v>43179</c:v>
                </c:pt>
                <c:pt idx="3185">
                  <c:v>43180</c:v>
                </c:pt>
                <c:pt idx="3186">
                  <c:v>43181</c:v>
                </c:pt>
                <c:pt idx="3187">
                  <c:v>43182</c:v>
                </c:pt>
                <c:pt idx="3188">
                  <c:v>43185</c:v>
                </c:pt>
                <c:pt idx="3189">
                  <c:v>43186</c:v>
                </c:pt>
                <c:pt idx="3190">
                  <c:v>43187</c:v>
                </c:pt>
                <c:pt idx="3191">
                  <c:v>43188</c:v>
                </c:pt>
                <c:pt idx="3192">
                  <c:v>43189</c:v>
                </c:pt>
                <c:pt idx="3193">
                  <c:v>43192</c:v>
                </c:pt>
                <c:pt idx="3194">
                  <c:v>43193</c:v>
                </c:pt>
                <c:pt idx="3195">
                  <c:v>43194</c:v>
                </c:pt>
                <c:pt idx="3196">
                  <c:v>43195</c:v>
                </c:pt>
                <c:pt idx="3197">
                  <c:v>43196</c:v>
                </c:pt>
                <c:pt idx="3198">
                  <c:v>43199</c:v>
                </c:pt>
                <c:pt idx="3199">
                  <c:v>43200</c:v>
                </c:pt>
                <c:pt idx="3200">
                  <c:v>43201</c:v>
                </c:pt>
                <c:pt idx="3201">
                  <c:v>43202</c:v>
                </c:pt>
                <c:pt idx="3202">
                  <c:v>43203</c:v>
                </c:pt>
                <c:pt idx="3203">
                  <c:v>43206</c:v>
                </c:pt>
                <c:pt idx="3204">
                  <c:v>43207</c:v>
                </c:pt>
                <c:pt idx="3205">
                  <c:v>43208</c:v>
                </c:pt>
                <c:pt idx="3206">
                  <c:v>43209</c:v>
                </c:pt>
                <c:pt idx="3207">
                  <c:v>43210</c:v>
                </c:pt>
                <c:pt idx="3208">
                  <c:v>43213</c:v>
                </c:pt>
                <c:pt idx="3209">
                  <c:v>43214</c:v>
                </c:pt>
                <c:pt idx="3210">
                  <c:v>43215</c:v>
                </c:pt>
                <c:pt idx="3211">
                  <c:v>43216</c:v>
                </c:pt>
                <c:pt idx="3212">
                  <c:v>43217</c:v>
                </c:pt>
                <c:pt idx="3213">
                  <c:v>43220</c:v>
                </c:pt>
                <c:pt idx="3214">
                  <c:v>43221</c:v>
                </c:pt>
                <c:pt idx="3215">
                  <c:v>43222</c:v>
                </c:pt>
                <c:pt idx="3216">
                  <c:v>43223</c:v>
                </c:pt>
                <c:pt idx="3217">
                  <c:v>43224</c:v>
                </c:pt>
                <c:pt idx="3218">
                  <c:v>43227</c:v>
                </c:pt>
                <c:pt idx="3219">
                  <c:v>43228</c:v>
                </c:pt>
                <c:pt idx="3220">
                  <c:v>43229</c:v>
                </c:pt>
                <c:pt idx="3221">
                  <c:v>43230</c:v>
                </c:pt>
                <c:pt idx="3222">
                  <c:v>43231</c:v>
                </c:pt>
                <c:pt idx="3223">
                  <c:v>43234</c:v>
                </c:pt>
                <c:pt idx="3224">
                  <c:v>43235</c:v>
                </c:pt>
                <c:pt idx="3225">
                  <c:v>43236</c:v>
                </c:pt>
                <c:pt idx="3226">
                  <c:v>43237</c:v>
                </c:pt>
                <c:pt idx="3227">
                  <c:v>43238</c:v>
                </c:pt>
                <c:pt idx="3228">
                  <c:v>43241</c:v>
                </c:pt>
                <c:pt idx="3229">
                  <c:v>43242</c:v>
                </c:pt>
                <c:pt idx="3230">
                  <c:v>43243</c:v>
                </c:pt>
                <c:pt idx="3231">
                  <c:v>43244</c:v>
                </c:pt>
                <c:pt idx="3232">
                  <c:v>43245</c:v>
                </c:pt>
                <c:pt idx="3233">
                  <c:v>43248</c:v>
                </c:pt>
                <c:pt idx="3234">
                  <c:v>43249</c:v>
                </c:pt>
                <c:pt idx="3235">
                  <c:v>43250</c:v>
                </c:pt>
                <c:pt idx="3236">
                  <c:v>43251</c:v>
                </c:pt>
                <c:pt idx="3237">
                  <c:v>43252</c:v>
                </c:pt>
                <c:pt idx="3238">
                  <c:v>43255</c:v>
                </c:pt>
                <c:pt idx="3239">
                  <c:v>43256</c:v>
                </c:pt>
                <c:pt idx="3240">
                  <c:v>43257</c:v>
                </c:pt>
                <c:pt idx="3241">
                  <c:v>43258</c:v>
                </c:pt>
                <c:pt idx="3242">
                  <c:v>43259</c:v>
                </c:pt>
                <c:pt idx="3243">
                  <c:v>43262</c:v>
                </c:pt>
                <c:pt idx="3244">
                  <c:v>43263</c:v>
                </c:pt>
                <c:pt idx="3245">
                  <c:v>43264</c:v>
                </c:pt>
                <c:pt idx="3246">
                  <c:v>43265</c:v>
                </c:pt>
                <c:pt idx="3247">
                  <c:v>43266</c:v>
                </c:pt>
                <c:pt idx="3248">
                  <c:v>43269</c:v>
                </c:pt>
                <c:pt idx="3249">
                  <c:v>43270</c:v>
                </c:pt>
                <c:pt idx="3250">
                  <c:v>43271</c:v>
                </c:pt>
                <c:pt idx="3251">
                  <c:v>43272</c:v>
                </c:pt>
                <c:pt idx="3252">
                  <c:v>43273</c:v>
                </c:pt>
                <c:pt idx="3253">
                  <c:v>43276</c:v>
                </c:pt>
                <c:pt idx="3254">
                  <c:v>43277</c:v>
                </c:pt>
                <c:pt idx="3255">
                  <c:v>43278</c:v>
                </c:pt>
                <c:pt idx="3256">
                  <c:v>43279</c:v>
                </c:pt>
                <c:pt idx="3257">
                  <c:v>43280</c:v>
                </c:pt>
                <c:pt idx="3258">
                  <c:v>43283</c:v>
                </c:pt>
                <c:pt idx="3259">
                  <c:v>43284</c:v>
                </c:pt>
                <c:pt idx="3260">
                  <c:v>43285</c:v>
                </c:pt>
                <c:pt idx="3261">
                  <c:v>43286</c:v>
                </c:pt>
                <c:pt idx="3262">
                  <c:v>43287</c:v>
                </c:pt>
                <c:pt idx="3263">
                  <c:v>43290</c:v>
                </c:pt>
                <c:pt idx="3264">
                  <c:v>43291</c:v>
                </c:pt>
                <c:pt idx="3265">
                  <c:v>43292</c:v>
                </c:pt>
                <c:pt idx="3266">
                  <c:v>43293</c:v>
                </c:pt>
                <c:pt idx="3267">
                  <c:v>43294</c:v>
                </c:pt>
                <c:pt idx="3268">
                  <c:v>43297</c:v>
                </c:pt>
                <c:pt idx="3269">
                  <c:v>43298</c:v>
                </c:pt>
                <c:pt idx="3270">
                  <c:v>43299</c:v>
                </c:pt>
                <c:pt idx="3271">
                  <c:v>43300</c:v>
                </c:pt>
                <c:pt idx="3272">
                  <c:v>43301</c:v>
                </c:pt>
                <c:pt idx="3273">
                  <c:v>43304</c:v>
                </c:pt>
                <c:pt idx="3274">
                  <c:v>43305</c:v>
                </c:pt>
                <c:pt idx="3275">
                  <c:v>43306</c:v>
                </c:pt>
                <c:pt idx="3276">
                  <c:v>43307</c:v>
                </c:pt>
                <c:pt idx="3277">
                  <c:v>43308</c:v>
                </c:pt>
                <c:pt idx="3278">
                  <c:v>43311</c:v>
                </c:pt>
                <c:pt idx="3279">
                  <c:v>43312</c:v>
                </c:pt>
                <c:pt idx="3280">
                  <c:v>43313</c:v>
                </c:pt>
                <c:pt idx="3281">
                  <c:v>43314</c:v>
                </c:pt>
                <c:pt idx="3282">
                  <c:v>43315</c:v>
                </c:pt>
                <c:pt idx="3283">
                  <c:v>43318</c:v>
                </c:pt>
                <c:pt idx="3284">
                  <c:v>43319</c:v>
                </c:pt>
                <c:pt idx="3285">
                  <c:v>43320</c:v>
                </c:pt>
                <c:pt idx="3286">
                  <c:v>43321</c:v>
                </c:pt>
                <c:pt idx="3287">
                  <c:v>43322</c:v>
                </c:pt>
                <c:pt idx="3288">
                  <c:v>43325</c:v>
                </c:pt>
                <c:pt idx="3289">
                  <c:v>43326</c:v>
                </c:pt>
                <c:pt idx="3290">
                  <c:v>43327</c:v>
                </c:pt>
                <c:pt idx="3291">
                  <c:v>43328</c:v>
                </c:pt>
                <c:pt idx="3292">
                  <c:v>43329</c:v>
                </c:pt>
                <c:pt idx="3293">
                  <c:v>43332</c:v>
                </c:pt>
                <c:pt idx="3294">
                  <c:v>43333</c:v>
                </c:pt>
                <c:pt idx="3295">
                  <c:v>43334</c:v>
                </c:pt>
                <c:pt idx="3296">
                  <c:v>43335</c:v>
                </c:pt>
                <c:pt idx="3297">
                  <c:v>43336</c:v>
                </c:pt>
                <c:pt idx="3298">
                  <c:v>43339</c:v>
                </c:pt>
                <c:pt idx="3299">
                  <c:v>43340</c:v>
                </c:pt>
                <c:pt idx="3300">
                  <c:v>43341</c:v>
                </c:pt>
                <c:pt idx="3301">
                  <c:v>43342</c:v>
                </c:pt>
                <c:pt idx="3302">
                  <c:v>43343</c:v>
                </c:pt>
                <c:pt idx="3303">
                  <c:v>43346</c:v>
                </c:pt>
                <c:pt idx="3304">
                  <c:v>43347</c:v>
                </c:pt>
                <c:pt idx="3305">
                  <c:v>43348</c:v>
                </c:pt>
                <c:pt idx="3306">
                  <c:v>43349</c:v>
                </c:pt>
                <c:pt idx="3307">
                  <c:v>43350</c:v>
                </c:pt>
                <c:pt idx="3308">
                  <c:v>43353</c:v>
                </c:pt>
                <c:pt idx="3309">
                  <c:v>43354</c:v>
                </c:pt>
                <c:pt idx="3310">
                  <c:v>43355</c:v>
                </c:pt>
                <c:pt idx="3311">
                  <c:v>43356</c:v>
                </c:pt>
                <c:pt idx="3312">
                  <c:v>43357</c:v>
                </c:pt>
                <c:pt idx="3313">
                  <c:v>43360</c:v>
                </c:pt>
                <c:pt idx="3314">
                  <c:v>43361</c:v>
                </c:pt>
                <c:pt idx="3315">
                  <c:v>43362</c:v>
                </c:pt>
                <c:pt idx="3316">
                  <c:v>43363</c:v>
                </c:pt>
                <c:pt idx="3317">
                  <c:v>43364</c:v>
                </c:pt>
                <c:pt idx="3318">
                  <c:v>43367</c:v>
                </c:pt>
                <c:pt idx="3319">
                  <c:v>43368</c:v>
                </c:pt>
                <c:pt idx="3320">
                  <c:v>43369</c:v>
                </c:pt>
                <c:pt idx="3321">
                  <c:v>43370</c:v>
                </c:pt>
                <c:pt idx="3322">
                  <c:v>43371</c:v>
                </c:pt>
                <c:pt idx="3323">
                  <c:v>43374</c:v>
                </c:pt>
                <c:pt idx="3324">
                  <c:v>43375</c:v>
                </c:pt>
                <c:pt idx="3325">
                  <c:v>43376</c:v>
                </c:pt>
                <c:pt idx="3326">
                  <c:v>43377</c:v>
                </c:pt>
                <c:pt idx="3327">
                  <c:v>43378</c:v>
                </c:pt>
                <c:pt idx="3328">
                  <c:v>43381</c:v>
                </c:pt>
                <c:pt idx="3329">
                  <c:v>43382</c:v>
                </c:pt>
                <c:pt idx="3330">
                  <c:v>43383</c:v>
                </c:pt>
                <c:pt idx="3331">
                  <c:v>43384</c:v>
                </c:pt>
                <c:pt idx="3332">
                  <c:v>43385</c:v>
                </c:pt>
                <c:pt idx="3333">
                  <c:v>43388</c:v>
                </c:pt>
                <c:pt idx="3334">
                  <c:v>43389</c:v>
                </c:pt>
                <c:pt idx="3335">
                  <c:v>43390</c:v>
                </c:pt>
                <c:pt idx="3336">
                  <c:v>43391</c:v>
                </c:pt>
                <c:pt idx="3337">
                  <c:v>43392</c:v>
                </c:pt>
                <c:pt idx="3338">
                  <c:v>43395</c:v>
                </c:pt>
                <c:pt idx="3339">
                  <c:v>43396</c:v>
                </c:pt>
                <c:pt idx="3340">
                  <c:v>43397</c:v>
                </c:pt>
                <c:pt idx="3341">
                  <c:v>43398</c:v>
                </c:pt>
                <c:pt idx="3342">
                  <c:v>43399</c:v>
                </c:pt>
                <c:pt idx="3343">
                  <c:v>43402</c:v>
                </c:pt>
                <c:pt idx="3344">
                  <c:v>43403</c:v>
                </c:pt>
                <c:pt idx="3345">
                  <c:v>43404</c:v>
                </c:pt>
                <c:pt idx="3346">
                  <c:v>43405</c:v>
                </c:pt>
                <c:pt idx="3347">
                  <c:v>43406</c:v>
                </c:pt>
                <c:pt idx="3348">
                  <c:v>43409</c:v>
                </c:pt>
                <c:pt idx="3349">
                  <c:v>43410</c:v>
                </c:pt>
                <c:pt idx="3350">
                  <c:v>43411</c:v>
                </c:pt>
                <c:pt idx="3351">
                  <c:v>43412</c:v>
                </c:pt>
                <c:pt idx="3352">
                  <c:v>43413</c:v>
                </c:pt>
                <c:pt idx="3353">
                  <c:v>43416</c:v>
                </c:pt>
                <c:pt idx="3354">
                  <c:v>43417</c:v>
                </c:pt>
                <c:pt idx="3355">
                  <c:v>43418</c:v>
                </c:pt>
                <c:pt idx="3356">
                  <c:v>43419</c:v>
                </c:pt>
                <c:pt idx="3357">
                  <c:v>43420</c:v>
                </c:pt>
                <c:pt idx="3358">
                  <c:v>43423</c:v>
                </c:pt>
                <c:pt idx="3359">
                  <c:v>43424</c:v>
                </c:pt>
                <c:pt idx="3360">
                  <c:v>43425</c:v>
                </c:pt>
                <c:pt idx="3361">
                  <c:v>43426</c:v>
                </c:pt>
                <c:pt idx="3362">
                  <c:v>43427</c:v>
                </c:pt>
                <c:pt idx="3363">
                  <c:v>43430</c:v>
                </c:pt>
                <c:pt idx="3364">
                  <c:v>43431</c:v>
                </c:pt>
                <c:pt idx="3365">
                  <c:v>43432</c:v>
                </c:pt>
                <c:pt idx="3366">
                  <c:v>43433</c:v>
                </c:pt>
                <c:pt idx="3367">
                  <c:v>43434</c:v>
                </c:pt>
                <c:pt idx="3368">
                  <c:v>43437</c:v>
                </c:pt>
                <c:pt idx="3369">
                  <c:v>43438</c:v>
                </c:pt>
                <c:pt idx="3370">
                  <c:v>43439</c:v>
                </c:pt>
                <c:pt idx="3371">
                  <c:v>43440</c:v>
                </c:pt>
                <c:pt idx="3372">
                  <c:v>43441</c:v>
                </c:pt>
                <c:pt idx="3373">
                  <c:v>43444</c:v>
                </c:pt>
                <c:pt idx="3374">
                  <c:v>43445</c:v>
                </c:pt>
                <c:pt idx="3375">
                  <c:v>43446</c:v>
                </c:pt>
                <c:pt idx="3376">
                  <c:v>43447</c:v>
                </c:pt>
                <c:pt idx="3377">
                  <c:v>43448</c:v>
                </c:pt>
                <c:pt idx="3378">
                  <c:v>43451</c:v>
                </c:pt>
                <c:pt idx="3379">
                  <c:v>43452</c:v>
                </c:pt>
                <c:pt idx="3380">
                  <c:v>43453</c:v>
                </c:pt>
                <c:pt idx="3381">
                  <c:v>43454</c:v>
                </c:pt>
                <c:pt idx="3382">
                  <c:v>43455</c:v>
                </c:pt>
                <c:pt idx="3383">
                  <c:v>43458</c:v>
                </c:pt>
                <c:pt idx="3384">
                  <c:v>43459</c:v>
                </c:pt>
                <c:pt idx="3385">
                  <c:v>43460</c:v>
                </c:pt>
                <c:pt idx="3386">
                  <c:v>43461</c:v>
                </c:pt>
                <c:pt idx="3387">
                  <c:v>43462</c:v>
                </c:pt>
                <c:pt idx="3388">
                  <c:v>43465</c:v>
                </c:pt>
                <c:pt idx="3389">
                  <c:v>43466</c:v>
                </c:pt>
                <c:pt idx="3390">
                  <c:v>43467</c:v>
                </c:pt>
                <c:pt idx="3391">
                  <c:v>43468</c:v>
                </c:pt>
                <c:pt idx="3392">
                  <c:v>43469</c:v>
                </c:pt>
                <c:pt idx="3393">
                  <c:v>43472</c:v>
                </c:pt>
                <c:pt idx="3394">
                  <c:v>43473</c:v>
                </c:pt>
                <c:pt idx="3395">
                  <c:v>43474</c:v>
                </c:pt>
                <c:pt idx="3396">
                  <c:v>43475</c:v>
                </c:pt>
                <c:pt idx="3397">
                  <c:v>43476</c:v>
                </c:pt>
                <c:pt idx="3398">
                  <c:v>43479</c:v>
                </c:pt>
                <c:pt idx="3399">
                  <c:v>43480</c:v>
                </c:pt>
                <c:pt idx="3400">
                  <c:v>43481</c:v>
                </c:pt>
                <c:pt idx="3401">
                  <c:v>43482</c:v>
                </c:pt>
                <c:pt idx="3402">
                  <c:v>43483</c:v>
                </c:pt>
                <c:pt idx="3403">
                  <c:v>43486</c:v>
                </c:pt>
                <c:pt idx="3404">
                  <c:v>43487</c:v>
                </c:pt>
                <c:pt idx="3405">
                  <c:v>43488</c:v>
                </c:pt>
                <c:pt idx="3406">
                  <c:v>43489</c:v>
                </c:pt>
                <c:pt idx="3407">
                  <c:v>43490</c:v>
                </c:pt>
                <c:pt idx="3408">
                  <c:v>43493</c:v>
                </c:pt>
                <c:pt idx="3409">
                  <c:v>43494</c:v>
                </c:pt>
                <c:pt idx="3410">
                  <c:v>43495</c:v>
                </c:pt>
                <c:pt idx="3411">
                  <c:v>43496</c:v>
                </c:pt>
                <c:pt idx="3412">
                  <c:v>43497</c:v>
                </c:pt>
                <c:pt idx="3413">
                  <c:v>43500</c:v>
                </c:pt>
                <c:pt idx="3414">
                  <c:v>43501</c:v>
                </c:pt>
                <c:pt idx="3415">
                  <c:v>43502</c:v>
                </c:pt>
                <c:pt idx="3416">
                  <c:v>43503</c:v>
                </c:pt>
                <c:pt idx="3417">
                  <c:v>43504</c:v>
                </c:pt>
                <c:pt idx="3418">
                  <c:v>43507</c:v>
                </c:pt>
                <c:pt idx="3419">
                  <c:v>43508</c:v>
                </c:pt>
                <c:pt idx="3420">
                  <c:v>43509</c:v>
                </c:pt>
                <c:pt idx="3421">
                  <c:v>43510</c:v>
                </c:pt>
                <c:pt idx="3422">
                  <c:v>43511</c:v>
                </c:pt>
                <c:pt idx="3423">
                  <c:v>43514</c:v>
                </c:pt>
                <c:pt idx="3424">
                  <c:v>43515</c:v>
                </c:pt>
                <c:pt idx="3425">
                  <c:v>43516</c:v>
                </c:pt>
                <c:pt idx="3426">
                  <c:v>43517</c:v>
                </c:pt>
                <c:pt idx="3427">
                  <c:v>43518</c:v>
                </c:pt>
                <c:pt idx="3428">
                  <c:v>43521</c:v>
                </c:pt>
                <c:pt idx="3429">
                  <c:v>43522</c:v>
                </c:pt>
                <c:pt idx="3430">
                  <c:v>43523</c:v>
                </c:pt>
                <c:pt idx="3431">
                  <c:v>43524</c:v>
                </c:pt>
              </c:numCache>
            </c:numRef>
          </c:cat>
          <c:val>
            <c:numRef>
              <c:f>'32A'!$B$2:$B$50000</c:f>
              <c:numCache>
                <c:formatCode>General</c:formatCode>
                <c:ptCount val="49999"/>
                <c:pt idx="0">
                  <c:v>0.31888261895336201</c:v>
                </c:pt>
                <c:pt idx="1">
                  <c:v>0.317469515669842</c:v>
                </c:pt>
                <c:pt idx="2">
                  <c:v>0.31878598271076403</c:v>
                </c:pt>
                <c:pt idx="3">
                  <c:v>0.32030559216688298</c:v>
                </c:pt>
                <c:pt idx="4">
                  <c:v>0.31513694845087398</c:v>
                </c:pt>
                <c:pt idx="5">
                  <c:v>0.310436843152952</c:v>
                </c:pt>
                <c:pt idx="6">
                  <c:v>0.30461926587982802</c:v>
                </c:pt>
                <c:pt idx="7">
                  <c:v>0.31004250228288499</c:v>
                </c:pt>
                <c:pt idx="8">
                  <c:v>0.28730435242551999</c:v>
                </c:pt>
                <c:pt idx="9">
                  <c:v>0.30736627424881502</c:v>
                </c:pt>
                <c:pt idx="10">
                  <c:v>0.29266476105678901</c:v>
                </c:pt>
                <c:pt idx="11">
                  <c:v>0.27542798628451398</c:v>
                </c:pt>
                <c:pt idx="12">
                  <c:v>0.28368629194881301</c:v>
                </c:pt>
                <c:pt idx="13">
                  <c:v>0.29486803731823502</c:v>
                </c:pt>
                <c:pt idx="14">
                  <c:v>0.29632141763535003</c:v>
                </c:pt>
                <c:pt idx="15">
                  <c:v>0.28127858786361398</c:v>
                </c:pt>
                <c:pt idx="16">
                  <c:v>0.273879922035349</c:v>
                </c:pt>
                <c:pt idx="17">
                  <c:v>0.26847603547504001</c:v>
                </c:pt>
                <c:pt idx="18">
                  <c:v>0.25414409911654301</c:v>
                </c:pt>
                <c:pt idx="19">
                  <c:v>0.25054976351059999</c:v>
                </c:pt>
                <c:pt idx="20">
                  <c:v>0.23952874915337299</c:v>
                </c:pt>
                <c:pt idx="21">
                  <c:v>0.25351916570838601</c:v>
                </c:pt>
                <c:pt idx="22">
                  <c:v>0.24911946463860299</c:v>
                </c:pt>
                <c:pt idx="23">
                  <c:v>0.25990743264573701</c:v>
                </c:pt>
                <c:pt idx="24">
                  <c:v>0.25766338315364901</c:v>
                </c:pt>
                <c:pt idx="25">
                  <c:v>0.249641125386417</c:v>
                </c:pt>
                <c:pt idx="26">
                  <c:v>0.24865303793271101</c:v>
                </c:pt>
                <c:pt idx="27">
                  <c:v>0.24612027353940899</c:v>
                </c:pt>
                <c:pt idx="28">
                  <c:v>0.25023191894413199</c:v>
                </c:pt>
                <c:pt idx="29">
                  <c:v>0.26221560062764498</c:v>
                </c:pt>
                <c:pt idx="30">
                  <c:v>0.23889566867858</c:v>
                </c:pt>
                <c:pt idx="31">
                  <c:v>0.246870800693029</c:v>
                </c:pt>
                <c:pt idx="32">
                  <c:v>0.253463170422422</c:v>
                </c:pt>
                <c:pt idx="33">
                  <c:v>0.24654944591389699</c:v>
                </c:pt>
                <c:pt idx="34">
                  <c:v>0.23432610379087099</c:v>
                </c:pt>
                <c:pt idx="35">
                  <c:v>0.238374020013951</c:v>
                </c:pt>
                <c:pt idx="36">
                  <c:v>0.237339915157388</c:v>
                </c:pt>
                <c:pt idx="37">
                  <c:v>0.247954536440362</c:v>
                </c:pt>
                <c:pt idx="38">
                  <c:v>0.25007456196121403</c:v>
                </c:pt>
                <c:pt idx="39">
                  <c:v>0.226698189789341</c:v>
                </c:pt>
                <c:pt idx="40">
                  <c:v>0.23843577036473601</c:v>
                </c:pt>
                <c:pt idx="41">
                  <c:v>0.24153677472101301</c:v>
                </c:pt>
                <c:pt idx="42">
                  <c:v>0.24011368582308901</c:v>
                </c:pt>
                <c:pt idx="43">
                  <c:v>0.23947397177487201</c:v>
                </c:pt>
                <c:pt idx="44">
                  <c:v>0.244529914971547</c:v>
                </c:pt>
                <c:pt idx="45">
                  <c:v>0.247077490632093</c:v>
                </c:pt>
                <c:pt idx="46">
                  <c:v>0.238307358662566</c:v>
                </c:pt>
                <c:pt idx="47">
                  <c:v>0.20854635909208499</c:v>
                </c:pt>
                <c:pt idx="48">
                  <c:v>0.217465114824197</c:v>
                </c:pt>
                <c:pt idx="49">
                  <c:v>0.20842262833698899</c:v>
                </c:pt>
                <c:pt idx="50">
                  <c:v>0.21357024099386099</c:v>
                </c:pt>
                <c:pt idx="51">
                  <c:v>0.20472202306472001</c:v>
                </c:pt>
                <c:pt idx="52">
                  <c:v>0.203318333071388</c:v>
                </c:pt>
                <c:pt idx="53">
                  <c:v>0.21739669311715301</c:v>
                </c:pt>
                <c:pt idx="54">
                  <c:v>0.22114584005610599</c:v>
                </c:pt>
                <c:pt idx="55">
                  <c:v>0.21688869717737899</c:v>
                </c:pt>
                <c:pt idx="56">
                  <c:v>0.213203771944459</c:v>
                </c:pt>
                <c:pt idx="57">
                  <c:v>0.21363782912615401</c:v>
                </c:pt>
                <c:pt idx="58">
                  <c:v>0.216400848062408</c:v>
                </c:pt>
                <c:pt idx="59">
                  <c:v>0.20913184835884899</c:v>
                </c:pt>
                <c:pt idx="60">
                  <c:v>0.20372328247098601</c:v>
                </c:pt>
                <c:pt idx="61">
                  <c:v>0.19886690192020701</c:v>
                </c:pt>
                <c:pt idx="62">
                  <c:v>0.19871792695676599</c:v>
                </c:pt>
                <c:pt idx="63">
                  <c:v>0.19039745262792299</c:v>
                </c:pt>
                <c:pt idx="64">
                  <c:v>0.20024012215050699</c:v>
                </c:pt>
                <c:pt idx="65">
                  <c:v>0.20105144323331001</c:v>
                </c:pt>
                <c:pt idx="66">
                  <c:v>0.20255987264146399</c:v>
                </c:pt>
                <c:pt idx="67">
                  <c:v>0.21135909935869401</c:v>
                </c:pt>
                <c:pt idx="68">
                  <c:v>0.20234211729832099</c:v>
                </c:pt>
                <c:pt idx="69">
                  <c:v>0.19709477855212601</c:v>
                </c:pt>
                <c:pt idx="70">
                  <c:v>0.20112215981016299</c:v>
                </c:pt>
                <c:pt idx="71">
                  <c:v>0.20060103394801401</c:v>
                </c:pt>
                <c:pt idx="72">
                  <c:v>0.199497978534836</c:v>
                </c:pt>
                <c:pt idx="73">
                  <c:v>0.20779413489308901</c:v>
                </c:pt>
                <c:pt idx="74">
                  <c:v>0.20215561597010701</c:v>
                </c:pt>
                <c:pt idx="75">
                  <c:v>0.20609783247808799</c:v>
                </c:pt>
                <c:pt idx="76">
                  <c:v>0.21852417936174301</c:v>
                </c:pt>
                <c:pt idx="77">
                  <c:v>0.221106102802752</c:v>
                </c:pt>
                <c:pt idx="78">
                  <c:v>0.22146284927130699</c:v>
                </c:pt>
                <c:pt idx="79">
                  <c:v>0.23020501619568301</c:v>
                </c:pt>
                <c:pt idx="80">
                  <c:v>0.232469761850253</c:v>
                </c:pt>
                <c:pt idx="81">
                  <c:v>0.238976763607122</c:v>
                </c:pt>
                <c:pt idx="82">
                  <c:v>0.228796990639444</c:v>
                </c:pt>
                <c:pt idx="83">
                  <c:v>0.234847178474062</c:v>
                </c:pt>
                <c:pt idx="84">
                  <c:v>0.21792580312056101</c:v>
                </c:pt>
                <c:pt idx="85">
                  <c:v>0.23401794263810199</c:v>
                </c:pt>
                <c:pt idx="86">
                  <c:v>0.23745088994159799</c:v>
                </c:pt>
                <c:pt idx="87">
                  <c:v>0.20785141665248499</c:v>
                </c:pt>
                <c:pt idx="88">
                  <c:v>0.24542489546099</c:v>
                </c:pt>
                <c:pt idx="89">
                  <c:v>0.23833655688691999</c:v>
                </c:pt>
                <c:pt idx="90">
                  <c:v>0.22391236871138301</c:v>
                </c:pt>
                <c:pt idx="91">
                  <c:v>0.22936228281447499</c:v>
                </c:pt>
                <c:pt idx="92">
                  <c:v>0.208034290057351</c:v>
                </c:pt>
                <c:pt idx="93">
                  <c:v>0.18184530366441401</c:v>
                </c:pt>
                <c:pt idx="94">
                  <c:v>0.15945484363636001</c:v>
                </c:pt>
                <c:pt idx="95">
                  <c:v>0.144721701164301</c:v>
                </c:pt>
                <c:pt idx="96">
                  <c:v>0.15499286961470601</c:v>
                </c:pt>
                <c:pt idx="97">
                  <c:v>0.138388002750511</c:v>
                </c:pt>
                <c:pt idx="98">
                  <c:v>0.141881649668435</c:v>
                </c:pt>
                <c:pt idx="99">
                  <c:v>0.13394555631964999</c:v>
                </c:pt>
                <c:pt idx="100">
                  <c:v>0.10760676526570501</c:v>
                </c:pt>
                <c:pt idx="101">
                  <c:v>0.116191890691124</c:v>
                </c:pt>
                <c:pt idx="102">
                  <c:v>0.121342238628149</c:v>
                </c:pt>
                <c:pt idx="103">
                  <c:v>0.127954176369277</c:v>
                </c:pt>
                <c:pt idx="104">
                  <c:v>0.14647379145198799</c:v>
                </c:pt>
                <c:pt idx="105">
                  <c:v>0.133799340945879</c:v>
                </c:pt>
                <c:pt idx="106">
                  <c:v>0.117699593968282</c:v>
                </c:pt>
                <c:pt idx="107">
                  <c:v>0.12511516738988801</c:v>
                </c:pt>
                <c:pt idx="108">
                  <c:v>0.14100008092416699</c:v>
                </c:pt>
                <c:pt idx="109">
                  <c:v>0.12394773259511301</c:v>
                </c:pt>
                <c:pt idx="110">
                  <c:v>0.131282805539682</c:v>
                </c:pt>
                <c:pt idx="111">
                  <c:v>0.13694005149787</c:v>
                </c:pt>
                <c:pt idx="112">
                  <c:v>0.13529930249439401</c:v>
                </c:pt>
                <c:pt idx="113">
                  <c:v>0.150584469944372</c:v>
                </c:pt>
                <c:pt idx="114">
                  <c:v>0.153193955777084</c:v>
                </c:pt>
                <c:pt idx="115">
                  <c:v>0.14719862274644399</c:v>
                </c:pt>
                <c:pt idx="116">
                  <c:v>0.14661628963484599</c:v>
                </c:pt>
                <c:pt idx="117">
                  <c:v>0.153963747264516</c:v>
                </c:pt>
                <c:pt idx="118">
                  <c:v>0.151664088247073</c:v>
                </c:pt>
                <c:pt idx="119">
                  <c:v>0.15250235870645601</c:v>
                </c:pt>
                <c:pt idx="120">
                  <c:v>0.13724556076372499</c:v>
                </c:pt>
                <c:pt idx="121">
                  <c:v>0.13722259242913801</c:v>
                </c:pt>
                <c:pt idx="122">
                  <c:v>0.13250717617883501</c:v>
                </c:pt>
                <c:pt idx="123">
                  <c:v>0.13693822668113001</c:v>
                </c:pt>
                <c:pt idx="124">
                  <c:v>0.131068530694392</c:v>
                </c:pt>
                <c:pt idx="125">
                  <c:v>0.15127849280250999</c:v>
                </c:pt>
                <c:pt idx="126">
                  <c:v>0.14362785037433401</c:v>
                </c:pt>
                <c:pt idx="127">
                  <c:v>0.14413334707959499</c:v>
                </c:pt>
                <c:pt idx="128">
                  <c:v>0.15032138588570701</c:v>
                </c:pt>
                <c:pt idx="129">
                  <c:v>0.153458062524436</c:v>
                </c:pt>
                <c:pt idx="130">
                  <c:v>0.19114326062131201</c:v>
                </c:pt>
                <c:pt idx="131">
                  <c:v>0.18153619951216199</c:v>
                </c:pt>
                <c:pt idx="132">
                  <c:v>0.17186956329941999</c:v>
                </c:pt>
                <c:pt idx="133">
                  <c:v>0.16576627149915599</c:v>
                </c:pt>
                <c:pt idx="134">
                  <c:v>0.16786465793344901</c:v>
                </c:pt>
                <c:pt idx="135">
                  <c:v>0.153493560137313</c:v>
                </c:pt>
                <c:pt idx="136">
                  <c:v>0.19151375943571</c:v>
                </c:pt>
                <c:pt idx="137">
                  <c:v>0.19248608376082599</c:v>
                </c:pt>
                <c:pt idx="138">
                  <c:v>0.180028316862169</c:v>
                </c:pt>
                <c:pt idx="139">
                  <c:v>0.19372116418525101</c:v>
                </c:pt>
                <c:pt idx="140">
                  <c:v>0.17127017121173599</c:v>
                </c:pt>
                <c:pt idx="141">
                  <c:v>0.19496244830866</c:v>
                </c:pt>
                <c:pt idx="142">
                  <c:v>0.19089977020962901</c:v>
                </c:pt>
                <c:pt idx="143">
                  <c:v>0.19669420554342701</c:v>
                </c:pt>
                <c:pt idx="144">
                  <c:v>0.19378705979164201</c:v>
                </c:pt>
                <c:pt idx="145">
                  <c:v>0.201341792300892</c:v>
                </c:pt>
                <c:pt idx="146">
                  <c:v>0.20277482003182501</c:v>
                </c:pt>
                <c:pt idx="147">
                  <c:v>0.21080062583867901</c:v>
                </c:pt>
                <c:pt idx="148">
                  <c:v>0.21182702883892299</c:v>
                </c:pt>
                <c:pt idx="149">
                  <c:v>0.20509623367503499</c:v>
                </c:pt>
                <c:pt idx="150">
                  <c:v>0.20671999522668699</c:v>
                </c:pt>
                <c:pt idx="151">
                  <c:v>0.19964731673847899</c:v>
                </c:pt>
                <c:pt idx="152">
                  <c:v>0.19738786957623</c:v>
                </c:pt>
                <c:pt idx="153">
                  <c:v>0.20156500958997101</c:v>
                </c:pt>
                <c:pt idx="154">
                  <c:v>0.20237254659116599</c:v>
                </c:pt>
                <c:pt idx="155">
                  <c:v>0.20578796419663101</c:v>
                </c:pt>
                <c:pt idx="156">
                  <c:v>0.20818115285598901</c:v>
                </c:pt>
                <c:pt idx="157">
                  <c:v>0.207646021112286</c:v>
                </c:pt>
                <c:pt idx="158">
                  <c:v>0.221685284310224</c:v>
                </c:pt>
                <c:pt idx="159">
                  <c:v>0.21652113867119299</c:v>
                </c:pt>
                <c:pt idx="160">
                  <c:v>0.22580743433080899</c:v>
                </c:pt>
                <c:pt idx="161">
                  <c:v>0.228707590441867</c:v>
                </c:pt>
                <c:pt idx="162">
                  <c:v>0.231063903813234</c:v>
                </c:pt>
                <c:pt idx="163">
                  <c:v>0.235858293091674</c:v>
                </c:pt>
                <c:pt idx="164">
                  <c:v>0.23274106111072501</c:v>
                </c:pt>
                <c:pt idx="165">
                  <c:v>0.23232020473082199</c:v>
                </c:pt>
                <c:pt idx="166">
                  <c:v>0.23410624702209501</c:v>
                </c:pt>
                <c:pt idx="167">
                  <c:v>0.23490156095732601</c:v>
                </c:pt>
                <c:pt idx="168">
                  <c:v>0.224894385715603</c:v>
                </c:pt>
                <c:pt idx="169">
                  <c:v>0.23344333718690499</c:v>
                </c:pt>
                <c:pt idx="170">
                  <c:v>0.228359521274727</c:v>
                </c:pt>
                <c:pt idx="171">
                  <c:v>0.24063432295394199</c:v>
                </c:pt>
                <c:pt idx="172">
                  <c:v>0.23145624775878501</c:v>
                </c:pt>
                <c:pt idx="173">
                  <c:v>0.23281662203360901</c:v>
                </c:pt>
                <c:pt idx="174">
                  <c:v>0.22750202805508701</c:v>
                </c:pt>
                <c:pt idx="175">
                  <c:v>0.236951315702354</c:v>
                </c:pt>
                <c:pt idx="176">
                  <c:v>0.23362746409145099</c:v>
                </c:pt>
                <c:pt idx="177">
                  <c:v>0.22882850226627499</c:v>
                </c:pt>
                <c:pt idx="178">
                  <c:v>0.220684460607253</c:v>
                </c:pt>
                <c:pt idx="179">
                  <c:v>0.22192941486356399</c:v>
                </c:pt>
                <c:pt idx="180">
                  <c:v>0.22849807961423699</c:v>
                </c:pt>
                <c:pt idx="181">
                  <c:v>0.22712799526626801</c:v>
                </c:pt>
                <c:pt idx="182">
                  <c:v>0.22728486222515301</c:v>
                </c:pt>
                <c:pt idx="183">
                  <c:v>0.23334318261706499</c:v>
                </c:pt>
                <c:pt idx="184">
                  <c:v>0.23543033795455801</c:v>
                </c:pt>
                <c:pt idx="185">
                  <c:v>0.22907353181059101</c:v>
                </c:pt>
                <c:pt idx="186">
                  <c:v>0.235434947478046</c:v>
                </c:pt>
                <c:pt idx="187">
                  <c:v>0.22338584683984</c:v>
                </c:pt>
                <c:pt idx="188">
                  <c:v>0.21888291148738501</c:v>
                </c:pt>
                <c:pt idx="189">
                  <c:v>0.194002040681229</c:v>
                </c:pt>
                <c:pt idx="190">
                  <c:v>0.196288725660929</c:v>
                </c:pt>
                <c:pt idx="191">
                  <c:v>0.203988857985656</c:v>
                </c:pt>
                <c:pt idx="192">
                  <c:v>0.20797757913465201</c:v>
                </c:pt>
                <c:pt idx="193">
                  <c:v>0.21156455997243101</c:v>
                </c:pt>
                <c:pt idx="194">
                  <c:v>0.21668652837313501</c:v>
                </c:pt>
                <c:pt idx="195">
                  <c:v>0.215430992283972</c:v>
                </c:pt>
                <c:pt idx="196">
                  <c:v>0.223724650097368</c:v>
                </c:pt>
                <c:pt idx="197">
                  <c:v>0.21934545986630999</c:v>
                </c:pt>
                <c:pt idx="198">
                  <c:v>0.208073161337367</c:v>
                </c:pt>
                <c:pt idx="199">
                  <c:v>0.223113110581073</c:v>
                </c:pt>
                <c:pt idx="200">
                  <c:v>0.23468954587634699</c:v>
                </c:pt>
                <c:pt idx="201">
                  <c:v>0.25957594575828802</c:v>
                </c:pt>
                <c:pt idx="202">
                  <c:v>0.25756076874919898</c:v>
                </c:pt>
                <c:pt idx="203">
                  <c:v>0.25754282203982098</c:v>
                </c:pt>
                <c:pt idx="204">
                  <c:v>0.23812215339467399</c:v>
                </c:pt>
                <c:pt idx="205">
                  <c:v>0.25649892394593599</c:v>
                </c:pt>
                <c:pt idx="206">
                  <c:v>0.25048896019491101</c:v>
                </c:pt>
                <c:pt idx="207">
                  <c:v>0.25789810729404899</c:v>
                </c:pt>
                <c:pt idx="208">
                  <c:v>0.26403282061559102</c:v>
                </c:pt>
                <c:pt idx="209">
                  <c:v>0.265435917250819</c:v>
                </c:pt>
                <c:pt idx="210">
                  <c:v>0.27436963997766201</c:v>
                </c:pt>
                <c:pt idx="211">
                  <c:v>0.264057718925157</c:v>
                </c:pt>
                <c:pt idx="212">
                  <c:v>0.267430370788798</c:v>
                </c:pt>
                <c:pt idx="213">
                  <c:v>0.270385090405038</c:v>
                </c:pt>
                <c:pt idx="214">
                  <c:v>0.25870481485152003</c:v>
                </c:pt>
                <c:pt idx="215">
                  <c:v>0.264084655115433</c:v>
                </c:pt>
                <c:pt idx="216">
                  <c:v>0.26114756467851002</c:v>
                </c:pt>
                <c:pt idx="217">
                  <c:v>0.255978901631219</c:v>
                </c:pt>
                <c:pt idx="218">
                  <c:v>0.26642995973459599</c:v>
                </c:pt>
                <c:pt idx="219">
                  <c:v>0.26122059539353598</c:v>
                </c:pt>
                <c:pt idx="220">
                  <c:v>0.27213423688987698</c:v>
                </c:pt>
                <c:pt idx="221">
                  <c:v>0.277316558062704</c:v>
                </c:pt>
                <c:pt idx="222">
                  <c:v>0.25804971926310999</c:v>
                </c:pt>
                <c:pt idx="223">
                  <c:v>0.261936653513892</c:v>
                </c:pt>
                <c:pt idx="224">
                  <c:v>0.26215388334316803</c:v>
                </c:pt>
                <c:pt idx="225">
                  <c:v>0.26546864541293402</c:v>
                </c:pt>
                <c:pt idx="226">
                  <c:v>0.27236140738714898</c:v>
                </c:pt>
                <c:pt idx="227">
                  <c:v>0.28040811419995199</c:v>
                </c:pt>
                <c:pt idx="228">
                  <c:v>0.28501758375612701</c:v>
                </c:pt>
                <c:pt idx="229">
                  <c:v>0.27819304518377902</c:v>
                </c:pt>
                <c:pt idx="230">
                  <c:v>0.26178793413961499</c:v>
                </c:pt>
                <c:pt idx="231">
                  <c:v>0.266786904506637</c:v>
                </c:pt>
                <c:pt idx="232">
                  <c:v>0.26228722556409101</c:v>
                </c:pt>
                <c:pt idx="233">
                  <c:v>0.26768948192136599</c:v>
                </c:pt>
                <c:pt idx="234">
                  <c:v>0.26731064312595099</c:v>
                </c:pt>
                <c:pt idx="235">
                  <c:v>0.25899522883411502</c:v>
                </c:pt>
                <c:pt idx="236">
                  <c:v>0.24900150242399699</c:v>
                </c:pt>
                <c:pt idx="237">
                  <c:v>0.25545661918066498</c:v>
                </c:pt>
                <c:pt idx="238">
                  <c:v>0.26675345866621503</c:v>
                </c:pt>
                <c:pt idx="239">
                  <c:v>0.26991070554015301</c:v>
                </c:pt>
                <c:pt idx="240">
                  <c:v>0.27613645738053</c:v>
                </c:pt>
                <c:pt idx="241">
                  <c:v>0.28416506468236002</c:v>
                </c:pt>
                <c:pt idx="242">
                  <c:v>0.280286657709515</c:v>
                </c:pt>
                <c:pt idx="243">
                  <c:v>0.28058924888806902</c:v>
                </c:pt>
                <c:pt idx="244">
                  <c:v>0.27581011565698199</c:v>
                </c:pt>
                <c:pt idx="245">
                  <c:v>0.27460531376248498</c:v>
                </c:pt>
                <c:pt idx="246">
                  <c:v>0.280288517571325</c:v>
                </c:pt>
                <c:pt idx="247">
                  <c:v>0.28484346877552003</c:v>
                </c:pt>
                <c:pt idx="248">
                  <c:v>0.289373934471085</c:v>
                </c:pt>
                <c:pt idx="249">
                  <c:v>0.29154821523083602</c:v>
                </c:pt>
                <c:pt idx="250">
                  <c:v>0.29408786890548999</c:v>
                </c:pt>
                <c:pt idx="251">
                  <c:v>0.28929859402443697</c:v>
                </c:pt>
                <c:pt idx="252">
                  <c:v>0.29663637282288802</c:v>
                </c:pt>
                <c:pt idx="253">
                  <c:v>0.29431672624869298</c:v>
                </c:pt>
                <c:pt idx="254">
                  <c:v>0.28913929809268302</c:v>
                </c:pt>
                <c:pt idx="255">
                  <c:v>0.30081526068116698</c:v>
                </c:pt>
                <c:pt idx="256">
                  <c:v>0.29990295966682401</c:v>
                </c:pt>
                <c:pt idx="257">
                  <c:v>0.31804309695945698</c:v>
                </c:pt>
                <c:pt idx="258">
                  <c:v>0.31287314396445498</c:v>
                </c:pt>
                <c:pt idx="259">
                  <c:v>0.31245962488627499</c:v>
                </c:pt>
                <c:pt idx="260">
                  <c:v>0.34942434890215002</c:v>
                </c:pt>
                <c:pt idx="261">
                  <c:v>0.31323343215639998</c:v>
                </c:pt>
                <c:pt idx="262">
                  <c:v>0.29505030489844097</c:v>
                </c:pt>
                <c:pt idx="263">
                  <c:v>0.28369508435135399</c:v>
                </c:pt>
                <c:pt idx="264">
                  <c:v>0.27844344608577498</c:v>
                </c:pt>
                <c:pt idx="265">
                  <c:v>0.28180636585047703</c:v>
                </c:pt>
                <c:pt idx="266">
                  <c:v>0.27015578774679999</c:v>
                </c:pt>
                <c:pt idx="267">
                  <c:v>0.27471694095111898</c:v>
                </c:pt>
                <c:pt idx="268">
                  <c:v>0.29018234821281502</c:v>
                </c:pt>
                <c:pt idx="269">
                  <c:v>0.312717721035215</c:v>
                </c:pt>
                <c:pt idx="270">
                  <c:v>0.29356684322607302</c:v>
                </c:pt>
                <c:pt idx="271">
                  <c:v>0.28374650043112998</c:v>
                </c:pt>
                <c:pt idx="272">
                  <c:v>0.307770288827381</c:v>
                </c:pt>
                <c:pt idx="273">
                  <c:v>0.29552899413051797</c:v>
                </c:pt>
                <c:pt idx="274">
                  <c:v>0.29994198367403901</c:v>
                </c:pt>
                <c:pt idx="275">
                  <c:v>0.28080671002063101</c:v>
                </c:pt>
                <c:pt idx="276">
                  <c:v>0.293211380817128</c:v>
                </c:pt>
                <c:pt idx="277">
                  <c:v>0.28215306159089198</c:v>
                </c:pt>
                <c:pt idx="278">
                  <c:v>0.27775088170753698</c:v>
                </c:pt>
                <c:pt idx="279">
                  <c:v>0.27827401763168802</c:v>
                </c:pt>
                <c:pt idx="280">
                  <c:v>0.28357022629609102</c:v>
                </c:pt>
                <c:pt idx="281">
                  <c:v>0.28251300587641198</c:v>
                </c:pt>
                <c:pt idx="282">
                  <c:v>0.29533496660484798</c:v>
                </c:pt>
                <c:pt idx="283">
                  <c:v>0.289864455517023</c:v>
                </c:pt>
                <c:pt idx="284">
                  <c:v>0.27691600781529702</c:v>
                </c:pt>
                <c:pt idx="285">
                  <c:v>0.27362246758132902</c:v>
                </c:pt>
                <c:pt idx="286">
                  <c:v>0.28615865168965099</c:v>
                </c:pt>
                <c:pt idx="287">
                  <c:v>0.27435320155156601</c:v>
                </c:pt>
                <c:pt idx="288">
                  <c:v>0.26881409807345902</c:v>
                </c:pt>
                <c:pt idx="289">
                  <c:v>0.26484658723161397</c:v>
                </c:pt>
                <c:pt idx="290">
                  <c:v>0.26668483179804298</c:v>
                </c:pt>
                <c:pt idx="291">
                  <c:v>0.27515274371804999</c:v>
                </c:pt>
                <c:pt idx="292">
                  <c:v>0.27735168855237202</c:v>
                </c:pt>
                <c:pt idx="293">
                  <c:v>0.28153569830233399</c:v>
                </c:pt>
                <c:pt idx="294">
                  <c:v>0.28294687394843898</c:v>
                </c:pt>
                <c:pt idx="295">
                  <c:v>0.27681994487952399</c:v>
                </c:pt>
                <c:pt idx="296">
                  <c:v>0.289990117321626</c:v>
                </c:pt>
                <c:pt idx="297">
                  <c:v>0.28841243477963102</c:v>
                </c:pt>
                <c:pt idx="298">
                  <c:v>0.29390837521212498</c:v>
                </c:pt>
                <c:pt idx="299">
                  <c:v>0.29028830646948101</c:v>
                </c:pt>
                <c:pt idx="300">
                  <c:v>0.26586749192568199</c:v>
                </c:pt>
                <c:pt idx="301">
                  <c:v>0.26147723427776098</c:v>
                </c:pt>
                <c:pt idx="302">
                  <c:v>0.24598576098083599</c:v>
                </c:pt>
                <c:pt idx="303">
                  <c:v>0.24383631335030301</c:v>
                </c:pt>
                <c:pt idx="304">
                  <c:v>0.22037084308451399</c:v>
                </c:pt>
                <c:pt idx="305">
                  <c:v>0.193653719518006</c:v>
                </c:pt>
                <c:pt idx="306">
                  <c:v>0.241717223225484</c:v>
                </c:pt>
                <c:pt idx="307">
                  <c:v>0.25335580745686398</c:v>
                </c:pt>
                <c:pt idx="308">
                  <c:v>0.255265599122451</c:v>
                </c:pt>
                <c:pt idx="309">
                  <c:v>0.26450489350477102</c:v>
                </c:pt>
                <c:pt idx="310">
                  <c:v>0.26655612989855598</c:v>
                </c:pt>
                <c:pt idx="311">
                  <c:v>0.26540315062966202</c:v>
                </c:pt>
                <c:pt idx="312">
                  <c:v>0.26483029134434299</c:v>
                </c:pt>
                <c:pt idx="313">
                  <c:v>0.26454713764964699</c:v>
                </c:pt>
                <c:pt idx="314">
                  <c:v>0.26560554121338698</c:v>
                </c:pt>
                <c:pt idx="315">
                  <c:v>0.28856802100132001</c:v>
                </c:pt>
                <c:pt idx="316">
                  <c:v>0.274164251767687</c:v>
                </c:pt>
                <c:pt idx="317">
                  <c:v>0.28403086284795098</c:v>
                </c:pt>
                <c:pt idx="318">
                  <c:v>0.28721956991689301</c:v>
                </c:pt>
                <c:pt idx="319">
                  <c:v>0.274398025398431</c:v>
                </c:pt>
                <c:pt idx="320">
                  <c:v>0.27028920116564598</c:v>
                </c:pt>
                <c:pt idx="321">
                  <c:v>0.27491296555142902</c:v>
                </c:pt>
                <c:pt idx="322">
                  <c:v>0.26242710942262498</c:v>
                </c:pt>
                <c:pt idx="323">
                  <c:v>0.27084382096346798</c:v>
                </c:pt>
                <c:pt idx="324">
                  <c:v>0.27090026337269002</c:v>
                </c:pt>
                <c:pt idx="325">
                  <c:v>0.27328921839866599</c:v>
                </c:pt>
                <c:pt idx="326">
                  <c:v>0.274345384024756</c:v>
                </c:pt>
                <c:pt idx="327">
                  <c:v>0.283439177251672</c:v>
                </c:pt>
                <c:pt idx="328">
                  <c:v>0.27530945467272799</c:v>
                </c:pt>
                <c:pt idx="329">
                  <c:v>0.27472881637913499</c:v>
                </c:pt>
                <c:pt idx="330">
                  <c:v>0.26519653709992702</c:v>
                </c:pt>
                <c:pt idx="331">
                  <c:v>0.27609862675918301</c:v>
                </c:pt>
                <c:pt idx="332">
                  <c:v>0.25447956367636099</c:v>
                </c:pt>
                <c:pt idx="333">
                  <c:v>0.25985975200907102</c:v>
                </c:pt>
                <c:pt idx="334">
                  <c:v>0.229551551487887</c:v>
                </c:pt>
                <c:pt idx="335">
                  <c:v>0.26847362817266601</c:v>
                </c:pt>
                <c:pt idx="336">
                  <c:v>0.25673035069386801</c:v>
                </c:pt>
                <c:pt idx="337">
                  <c:v>0.26565661951528702</c:v>
                </c:pt>
                <c:pt idx="338">
                  <c:v>0.26615683138178498</c:v>
                </c:pt>
                <c:pt idx="339">
                  <c:v>0.26439757391701701</c:v>
                </c:pt>
                <c:pt idx="340">
                  <c:v>0.26770513160530701</c:v>
                </c:pt>
                <c:pt idx="341">
                  <c:v>0.27193299065223703</c:v>
                </c:pt>
                <c:pt idx="342">
                  <c:v>0.26939000859884099</c:v>
                </c:pt>
                <c:pt idx="343">
                  <c:v>0.26676303524414202</c:v>
                </c:pt>
                <c:pt idx="344">
                  <c:v>0.23710323432496699</c:v>
                </c:pt>
                <c:pt idx="345">
                  <c:v>0.23492050776520801</c:v>
                </c:pt>
                <c:pt idx="346">
                  <c:v>0.22830398854627099</c:v>
                </c:pt>
                <c:pt idx="347">
                  <c:v>0.241940283992334</c:v>
                </c:pt>
                <c:pt idx="348">
                  <c:v>0.25412040385315499</c:v>
                </c:pt>
                <c:pt idx="349">
                  <c:v>0.25496796053566501</c:v>
                </c:pt>
                <c:pt idx="350">
                  <c:v>0.25102974041013498</c:v>
                </c:pt>
                <c:pt idx="351">
                  <c:v>0.24917149661725199</c:v>
                </c:pt>
                <c:pt idx="352">
                  <c:v>0.25156774476593302</c:v>
                </c:pt>
                <c:pt idx="353">
                  <c:v>0.23930487137213399</c:v>
                </c:pt>
                <c:pt idx="354">
                  <c:v>0.24246086987743101</c:v>
                </c:pt>
                <c:pt idx="355">
                  <c:v>0.236671795212097</c:v>
                </c:pt>
                <c:pt idx="356">
                  <c:v>0.24195566431121401</c:v>
                </c:pt>
                <c:pt idx="357">
                  <c:v>0.22806197873783399</c:v>
                </c:pt>
                <c:pt idx="358">
                  <c:v>0.232012692693876</c:v>
                </c:pt>
                <c:pt idx="359">
                  <c:v>0.23517223198975801</c:v>
                </c:pt>
                <c:pt idx="360">
                  <c:v>0.217486550019276</c:v>
                </c:pt>
                <c:pt idx="361">
                  <c:v>0.224238972278271</c:v>
                </c:pt>
                <c:pt idx="362">
                  <c:v>0.226046848299952</c:v>
                </c:pt>
                <c:pt idx="363">
                  <c:v>0.234935880432799</c:v>
                </c:pt>
                <c:pt idx="364">
                  <c:v>0.22334832960418399</c:v>
                </c:pt>
                <c:pt idx="365">
                  <c:v>0.23004363907936101</c:v>
                </c:pt>
                <c:pt idx="366">
                  <c:v>0.21411430717959801</c:v>
                </c:pt>
                <c:pt idx="367">
                  <c:v>0.24279015637901</c:v>
                </c:pt>
                <c:pt idx="368">
                  <c:v>0.22290986852248099</c:v>
                </c:pt>
                <c:pt idx="369">
                  <c:v>0.22810203581421201</c:v>
                </c:pt>
                <c:pt idx="370">
                  <c:v>0.22767734667520201</c:v>
                </c:pt>
                <c:pt idx="371">
                  <c:v>0.206337448640939</c:v>
                </c:pt>
                <c:pt idx="372">
                  <c:v>0.21711713873545799</c:v>
                </c:pt>
                <c:pt idx="373">
                  <c:v>0.216425128238975</c:v>
                </c:pt>
                <c:pt idx="374">
                  <c:v>0.228558334785644</c:v>
                </c:pt>
                <c:pt idx="375">
                  <c:v>0.27586236851132601</c:v>
                </c:pt>
                <c:pt idx="376">
                  <c:v>0.219608154832136</c:v>
                </c:pt>
                <c:pt idx="377">
                  <c:v>0.224231012988377</c:v>
                </c:pt>
                <c:pt idx="378">
                  <c:v>0.22547919014363299</c:v>
                </c:pt>
                <c:pt idx="379">
                  <c:v>0.216114877579478</c:v>
                </c:pt>
                <c:pt idx="380">
                  <c:v>0.208159890722943</c:v>
                </c:pt>
                <c:pt idx="381">
                  <c:v>0.21223471995579099</c:v>
                </c:pt>
                <c:pt idx="382">
                  <c:v>0.21588870100959401</c:v>
                </c:pt>
                <c:pt idx="383">
                  <c:v>0.20313512132360201</c:v>
                </c:pt>
                <c:pt idx="384">
                  <c:v>0.203932825021508</c:v>
                </c:pt>
                <c:pt idx="385">
                  <c:v>0.205945480464785</c:v>
                </c:pt>
                <c:pt idx="386">
                  <c:v>0.22013723406977401</c:v>
                </c:pt>
                <c:pt idx="387">
                  <c:v>0.21857164269196599</c:v>
                </c:pt>
                <c:pt idx="388">
                  <c:v>0.22146037914629399</c:v>
                </c:pt>
                <c:pt idx="389">
                  <c:v>0.21839392274616301</c:v>
                </c:pt>
                <c:pt idx="390">
                  <c:v>0.20943305218979699</c:v>
                </c:pt>
                <c:pt idx="391">
                  <c:v>0.21034597992233101</c:v>
                </c:pt>
                <c:pt idx="392">
                  <c:v>0.20176166127627099</c:v>
                </c:pt>
                <c:pt idx="393">
                  <c:v>0.196692101485023</c:v>
                </c:pt>
                <c:pt idx="394">
                  <c:v>0.20035672029354601</c:v>
                </c:pt>
                <c:pt idx="395">
                  <c:v>0.20765997278227699</c:v>
                </c:pt>
                <c:pt idx="396">
                  <c:v>0.21487491738071701</c:v>
                </c:pt>
                <c:pt idx="397">
                  <c:v>0.22702462342037</c:v>
                </c:pt>
                <c:pt idx="398">
                  <c:v>0.231710348127324</c:v>
                </c:pt>
                <c:pt idx="399">
                  <c:v>0.22454120045525799</c:v>
                </c:pt>
                <c:pt idx="400">
                  <c:v>0.21820654105155601</c:v>
                </c:pt>
                <c:pt idx="401">
                  <c:v>0.24215070288656099</c:v>
                </c:pt>
                <c:pt idx="402">
                  <c:v>0.239690822007667</c:v>
                </c:pt>
                <c:pt idx="403">
                  <c:v>0.241939215093293</c:v>
                </c:pt>
                <c:pt idx="404">
                  <c:v>0.25737569157887003</c:v>
                </c:pt>
                <c:pt idx="405">
                  <c:v>0.27763678636752798</c:v>
                </c:pt>
                <c:pt idx="406">
                  <c:v>0.28100903201941202</c:v>
                </c:pt>
                <c:pt idx="407">
                  <c:v>0.24957378550859399</c:v>
                </c:pt>
                <c:pt idx="408">
                  <c:v>0.20858106831543199</c:v>
                </c:pt>
                <c:pt idx="409">
                  <c:v>0.20232474505430101</c:v>
                </c:pt>
                <c:pt idx="410">
                  <c:v>0.201978788500146</c:v>
                </c:pt>
                <c:pt idx="411">
                  <c:v>0.19102913995464699</c:v>
                </c:pt>
                <c:pt idx="412">
                  <c:v>0.19965257879760601</c:v>
                </c:pt>
                <c:pt idx="413">
                  <c:v>0.20890633476658499</c:v>
                </c:pt>
                <c:pt idx="414">
                  <c:v>0.20474590280875099</c:v>
                </c:pt>
                <c:pt idx="415">
                  <c:v>0.21240554308089199</c:v>
                </c:pt>
                <c:pt idx="416">
                  <c:v>0.19548500180623599</c:v>
                </c:pt>
                <c:pt idx="417">
                  <c:v>0.18936913353777199</c:v>
                </c:pt>
                <c:pt idx="418">
                  <c:v>0.14598175299917601</c:v>
                </c:pt>
                <c:pt idx="419">
                  <c:v>0.19125298695514401</c:v>
                </c:pt>
                <c:pt idx="420">
                  <c:v>0.15845081584986601</c:v>
                </c:pt>
                <c:pt idx="421">
                  <c:v>0.13759400596004401</c:v>
                </c:pt>
                <c:pt idx="422">
                  <c:v>0.124625293554903</c:v>
                </c:pt>
                <c:pt idx="423">
                  <c:v>0.132479362827085</c:v>
                </c:pt>
                <c:pt idx="424">
                  <c:v>0.15528318105470501</c:v>
                </c:pt>
                <c:pt idx="425">
                  <c:v>0.13803654942257601</c:v>
                </c:pt>
                <c:pt idx="426">
                  <c:v>0.119536717034951</c:v>
                </c:pt>
                <c:pt idx="427">
                  <c:v>0.116910959793098</c:v>
                </c:pt>
                <c:pt idx="428">
                  <c:v>0.109417161801574</c:v>
                </c:pt>
                <c:pt idx="429">
                  <c:v>0.114557420670082</c:v>
                </c:pt>
                <c:pt idx="430">
                  <c:v>0.12328804336462</c:v>
                </c:pt>
                <c:pt idx="431">
                  <c:v>0.13463237991841101</c:v>
                </c:pt>
                <c:pt idx="432">
                  <c:v>0.123017178066508</c:v>
                </c:pt>
                <c:pt idx="433">
                  <c:v>0.12432597298141</c:v>
                </c:pt>
                <c:pt idx="434">
                  <c:v>0.11808765519429</c:v>
                </c:pt>
                <c:pt idx="435">
                  <c:v>0.115428817169603</c:v>
                </c:pt>
                <c:pt idx="436">
                  <c:v>0.10754605750310001</c:v>
                </c:pt>
                <c:pt idx="437">
                  <c:v>0.11732447876681</c:v>
                </c:pt>
                <c:pt idx="438">
                  <c:v>0.122585089296566</c:v>
                </c:pt>
                <c:pt idx="439">
                  <c:v>0.14050660500270201</c:v>
                </c:pt>
                <c:pt idx="440">
                  <c:v>0.14232581306515399</c:v>
                </c:pt>
                <c:pt idx="441">
                  <c:v>0.16187068406143301</c:v>
                </c:pt>
                <c:pt idx="442">
                  <c:v>0.16354714033453599</c:v>
                </c:pt>
                <c:pt idx="443">
                  <c:v>0.16606108007870901</c:v>
                </c:pt>
                <c:pt idx="444">
                  <c:v>0.18205788441304299</c:v>
                </c:pt>
                <c:pt idx="445">
                  <c:v>0.172297813762994</c:v>
                </c:pt>
                <c:pt idx="446">
                  <c:v>0.20873483057001499</c:v>
                </c:pt>
                <c:pt idx="447">
                  <c:v>0.215558800621831</c:v>
                </c:pt>
                <c:pt idx="448">
                  <c:v>0.21872454918172299</c:v>
                </c:pt>
                <c:pt idx="449">
                  <c:v>0.21567366076977701</c:v>
                </c:pt>
                <c:pt idx="450">
                  <c:v>0.208710890604107</c:v>
                </c:pt>
                <c:pt idx="451">
                  <c:v>0.212648754534456</c:v>
                </c:pt>
                <c:pt idx="452">
                  <c:v>0.21003111153519199</c:v>
                </c:pt>
                <c:pt idx="453">
                  <c:v>0.21281739218912901</c:v>
                </c:pt>
                <c:pt idx="454">
                  <c:v>0.22954921690740099</c:v>
                </c:pt>
                <c:pt idx="455">
                  <c:v>0.20151702807323299</c:v>
                </c:pt>
                <c:pt idx="456">
                  <c:v>0.205680958689159</c:v>
                </c:pt>
                <c:pt idx="457">
                  <c:v>0.207009740991387</c:v>
                </c:pt>
                <c:pt idx="458">
                  <c:v>0.20649775741895399</c:v>
                </c:pt>
                <c:pt idx="459">
                  <c:v>0.197993289902719</c:v>
                </c:pt>
                <c:pt idx="460">
                  <c:v>0.20042032787712399</c:v>
                </c:pt>
                <c:pt idx="461">
                  <c:v>0.201166983073404</c:v>
                </c:pt>
                <c:pt idx="462">
                  <c:v>0.205971468448017</c:v>
                </c:pt>
                <c:pt idx="463">
                  <c:v>0.20213512370624701</c:v>
                </c:pt>
                <c:pt idx="464">
                  <c:v>0.20024103189503101</c:v>
                </c:pt>
                <c:pt idx="465">
                  <c:v>0.197490562480546</c:v>
                </c:pt>
                <c:pt idx="466">
                  <c:v>0.19227342977311301</c:v>
                </c:pt>
                <c:pt idx="467">
                  <c:v>0.200325379349544</c:v>
                </c:pt>
                <c:pt idx="468">
                  <c:v>0.17974438444806001</c:v>
                </c:pt>
                <c:pt idx="469">
                  <c:v>0.18801980441173199</c:v>
                </c:pt>
                <c:pt idx="470">
                  <c:v>0.19249355845601601</c:v>
                </c:pt>
                <c:pt idx="471">
                  <c:v>0.193157227435618</c:v>
                </c:pt>
                <c:pt idx="472">
                  <c:v>0.21695112294614299</c:v>
                </c:pt>
                <c:pt idx="473">
                  <c:v>0.20165321014617499</c:v>
                </c:pt>
                <c:pt idx="474">
                  <c:v>0.24338969362283</c:v>
                </c:pt>
                <c:pt idx="475">
                  <c:v>0.202339589268868</c:v>
                </c:pt>
                <c:pt idx="476">
                  <c:v>0.21403646657325801</c:v>
                </c:pt>
                <c:pt idx="477">
                  <c:v>0.21840637304624999</c:v>
                </c:pt>
                <c:pt idx="478">
                  <c:v>0.21469236271650499</c:v>
                </c:pt>
                <c:pt idx="479">
                  <c:v>0.21143395853852401</c:v>
                </c:pt>
                <c:pt idx="480">
                  <c:v>0.207676232031653</c:v>
                </c:pt>
                <c:pt idx="481">
                  <c:v>0.20509046994799501</c:v>
                </c:pt>
                <c:pt idx="482">
                  <c:v>0.19105868859846301</c:v>
                </c:pt>
                <c:pt idx="483">
                  <c:v>0.192837978116814</c:v>
                </c:pt>
                <c:pt idx="484">
                  <c:v>0.16657936384307101</c:v>
                </c:pt>
                <c:pt idx="485">
                  <c:v>0.170763755743712</c:v>
                </c:pt>
                <c:pt idx="486">
                  <c:v>0.18391043089187301</c:v>
                </c:pt>
                <c:pt idx="487">
                  <c:v>0.17419609915672299</c:v>
                </c:pt>
                <c:pt idx="488">
                  <c:v>0.164715146471095</c:v>
                </c:pt>
                <c:pt idx="489">
                  <c:v>0.16277607416384199</c:v>
                </c:pt>
                <c:pt idx="490">
                  <c:v>0.1379818874306</c:v>
                </c:pt>
                <c:pt idx="491">
                  <c:v>9.7616984449773195E-2</c:v>
                </c:pt>
                <c:pt idx="492">
                  <c:v>9.1127198934104994E-2</c:v>
                </c:pt>
                <c:pt idx="493">
                  <c:v>0.109657889222823</c:v>
                </c:pt>
                <c:pt idx="494">
                  <c:v>0.119954981474285</c:v>
                </c:pt>
                <c:pt idx="495">
                  <c:v>8.5588500895907305E-2</c:v>
                </c:pt>
                <c:pt idx="496">
                  <c:v>8.0726098842161795E-2</c:v>
                </c:pt>
                <c:pt idx="497">
                  <c:v>0.117078127823249</c:v>
                </c:pt>
                <c:pt idx="498">
                  <c:v>0.13507624373034299</c:v>
                </c:pt>
                <c:pt idx="499">
                  <c:v>0.13575455010644699</c:v>
                </c:pt>
                <c:pt idx="500">
                  <c:v>0.170594577982219</c:v>
                </c:pt>
                <c:pt idx="501">
                  <c:v>0.192177090868137</c:v>
                </c:pt>
                <c:pt idx="502">
                  <c:v>0.20217040033255401</c:v>
                </c:pt>
                <c:pt idx="503">
                  <c:v>0.169948264983594</c:v>
                </c:pt>
                <c:pt idx="504">
                  <c:v>0.174069691846747</c:v>
                </c:pt>
                <c:pt idx="505">
                  <c:v>0.18927415459713101</c:v>
                </c:pt>
                <c:pt idx="506">
                  <c:v>0.20256268821086101</c:v>
                </c:pt>
                <c:pt idx="507">
                  <c:v>0.22914682525628799</c:v>
                </c:pt>
                <c:pt idx="508">
                  <c:v>0.21420246883890101</c:v>
                </c:pt>
                <c:pt idx="509">
                  <c:v>0.217869521369945</c:v>
                </c:pt>
                <c:pt idx="510">
                  <c:v>0.22219276810441099</c:v>
                </c:pt>
                <c:pt idx="511">
                  <c:v>0.22666106216799001</c:v>
                </c:pt>
                <c:pt idx="512">
                  <c:v>0.20270932917123199</c:v>
                </c:pt>
                <c:pt idx="513">
                  <c:v>0.22183115989122701</c:v>
                </c:pt>
                <c:pt idx="514">
                  <c:v>0.22970224815043699</c:v>
                </c:pt>
                <c:pt idx="515">
                  <c:v>0.22825586777038401</c:v>
                </c:pt>
                <c:pt idx="516">
                  <c:v>0.241506883141485</c:v>
                </c:pt>
                <c:pt idx="517">
                  <c:v>0.232305202995638</c:v>
                </c:pt>
                <c:pt idx="518">
                  <c:v>0.23697698497675501</c:v>
                </c:pt>
                <c:pt idx="519">
                  <c:v>0.22965985562976499</c:v>
                </c:pt>
                <c:pt idx="520">
                  <c:v>0.230773773878405</c:v>
                </c:pt>
                <c:pt idx="521">
                  <c:v>0.25526873839896103</c:v>
                </c:pt>
                <c:pt idx="522">
                  <c:v>0.26931402259487702</c:v>
                </c:pt>
                <c:pt idx="523">
                  <c:v>0.27505908730692502</c:v>
                </c:pt>
                <c:pt idx="524">
                  <c:v>0.29039872347554002</c:v>
                </c:pt>
                <c:pt idx="525">
                  <c:v>0.29957668342784899</c:v>
                </c:pt>
                <c:pt idx="526">
                  <c:v>0.31159444751315202</c:v>
                </c:pt>
                <c:pt idx="527">
                  <c:v>0.29623489901120797</c:v>
                </c:pt>
                <c:pt idx="528">
                  <c:v>0.326973631065544</c:v>
                </c:pt>
                <c:pt idx="529">
                  <c:v>0.32852957929066301</c:v>
                </c:pt>
                <c:pt idx="530">
                  <c:v>0.34645788590945698</c:v>
                </c:pt>
                <c:pt idx="531">
                  <c:v>0.353983037921138</c:v>
                </c:pt>
                <c:pt idx="532">
                  <c:v>0.35309161174047798</c:v>
                </c:pt>
                <c:pt idx="533">
                  <c:v>0.35833074709272</c:v>
                </c:pt>
                <c:pt idx="534">
                  <c:v>0.34286728392115401</c:v>
                </c:pt>
                <c:pt idx="535">
                  <c:v>0.35222861000351102</c:v>
                </c:pt>
                <c:pt idx="536">
                  <c:v>0.36813127186611599</c:v>
                </c:pt>
                <c:pt idx="537">
                  <c:v>0.39243061420780201</c:v>
                </c:pt>
                <c:pt idx="538">
                  <c:v>0.37748828733984902</c:v>
                </c:pt>
                <c:pt idx="539">
                  <c:v>0.38275021802151898</c:v>
                </c:pt>
                <c:pt idx="540">
                  <c:v>0.39360695729494899</c:v>
                </c:pt>
                <c:pt idx="541">
                  <c:v>0.396294662149619</c:v>
                </c:pt>
                <c:pt idx="542">
                  <c:v>0.40844668400497097</c:v>
                </c:pt>
                <c:pt idx="543">
                  <c:v>0.41202206116296503</c:v>
                </c:pt>
                <c:pt idx="544">
                  <c:v>0.41542103886595699</c:v>
                </c:pt>
                <c:pt idx="545">
                  <c:v>0.40263827095514698</c:v>
                </c:pt>
                <c:pt idx="546">
                  <c:v>0.40786426882777899</c:v>
                </c:pt>
                <c:pt idx="547">
                  <c:v>0.410580973309494</c:v>
                </c:pt>
                <c:pt idx="548">
                  <c:v>0.41994966697674202</c:v>
                </c:pt>
                <c:pt idx="549">
                  <c:v>0.40475982453996801</c:v>
                </c:pt>
                <c:pt idx="550">
                  <c:v>0.40080073021405599</c:v>
                </c:pt>
                <c:pt idx="551">
                  <c:v>0.40430267865397002</c:v>
                </c:pt>
                <c:pt idx="552">
                  <c:v>0.38190382783999099</c:v>
                </c:pt>
                <c:pt idx="553">
                  <c:v>0.394360236280974</c:v>
                </c:pt>
                <c:pt idx="554">
                  <c:v>0.400005878736436</c:v>
                </c:pt>
                <c:pt idx="555">
                  <c:v>0.41508487813141098</c:v>
                </c:pt>
                <c:pt idx="556">
                  <c:v>0.41340964940980901</c:v>
                </c:pt>
                <c:pt idx="557">
                  <c:v>0.40745032791647101</c:v>
                </c:pt>
                <c:pt idx="558">
                  <c:v>0.39788764856978098</c:v>
                </c:pt>
                <c:pt idx="559">
                  <c:v>0.40269306950421202</c:v>
                </c:pt>
                <c:pt idx="560">
                  <c:v>0.380658236214718</c:v>
                </c:pt>
                <c:pt idx="561">
                  <c:v>0.41607146904046799</c:v>
                </c:pt>
                <c:pt idx="562">
                  <c:v>0.39580798530591199</c:v>
                </c:pt>
                <c:pt idx="563">
                  <c:v>0.41121664395590701</c:v>
                </c:pt>
                <c:pt idx="564">
                  <c:v>0.37748428438002601</c:v>
                </c:pt>
                <c:pt idx="565">
                  <c:v>0.38123858266974597</c:v>
                </c:pt>
                <c:pt idx="566">
                  <c:v>0.386130978113852</c:v>
                </c:pt>
                <c:pt idx="567">
                  <c:v>0.38039987237579198</c:v>
                </c:pt>
                <c:pt idx="568">
                  <c:v>0.36811440236881199</c:v>
                </c:pt>
                <c:pt idx="569">
                  <c:v>0.374307104700911</c:v>
                </c:pt>
                <c:pt idx="570">
                  <c:v>0.34855492727696202</c:v>
                </c:pt>
                <c:pt idx="571">
                  <c:v>0.38134501172024399</c:v>
                </c:pt>
                <c:pt idx="572">
                  <c:v>0.37056612445715098</c:v>
                </c:pt>
                <c:pt idx="573">
                  <c:v>0.36738623442639501</c:v>
                </c:pt>
                <c:pt idx="574">
                  <c:v>0.37390445725104599</c:v>
                </c:pt>
                <c:pt idx="575">
                  <c:v>0.37644580105214298</c:v>
                </c:pt>
                <c:pt idx="576">
                  <c:v>0.39490953151401997</c:v>
                </c:pt>
                <c:pt idx="577">
                  <c:v>0.38012906928214801</c:v>
                </c:pt>
                <c:pt idx="578">
                  <c:v>0.42247650834726702</c:v>
                </c:pt>
                <c:pt idx="579">
                  <c:v>0.381049484185014</c:v>
                </c:pt>
                <c:pt idx="580">
                  <c:v>0.381485307066739</c:v>
                </c:pt>
                <c:pt idx="581">
                  <c:v>0.35884722343518299</c:v>
                </c:pt>
                <c:pt idx="582">
                  <c:v>0.37465842705590402</c:v>
                </c:pt>
                <c:pt idx="583">
                  <c:v>0.37103946744551602</c:v>
                </c:pt>
                <c:pt idx="584">
                  <c:v>0.36370101423259599</c:v>
                </c:pt>
                <c:pt idx="585">
                  <c:v>0.333948048441496</c:v>
                </c:pt>
                <c:pt idx="586">
                  <c:v>0.372132737769369</c:v>
                </c:pt>
                <c:pt idx="587">
                  <c:v>0.36376842497779999</c:v>
                </c:pt>
                <c:pt idx="588">
                  <c:v>0.395173944624092</c:v>
                </c:pt>
                <c:pt idx="589">
                  <c:v>0.39929973490507098</c:v>
                </c:pt>
                <c:pt idx="590">
                  <c:v>0.408868091661093</c:v>
                </c:pt>
                <c:pt idx="591">
                  <c:v>0.41795081889166702</c:v>
                </c:pt>
                <c:pt idx="592">
                  <c:v>0.40449589273686498</c:v>
                </c:pt>
                <c:pt idx="593">
                  <c:v>0.41033766633754898</c:v>
                </c:pt>
                <c:pt idx="594">
                  <c:v>0.39879940250379098</c:v>
                </c:pt>
                <c:pt idx="595">
                  <c:v>0.40592776461581997</c:v>
                </c:pt>
                <c:pt idx="596">
                  <c:v>0.41480299217972599</c:v>
                </c:pt>
                <c:pt idx="597">
                  <c:v>0.41121157928819702</c:v>
                </c:pt>
                <c:pt idx="598">
                  <c:v>0.40231877563486901</c:v>
                </c:pt>
                <c:pt idx="599">
                  <c:v>0.401170873344732</c:v>
                </c:pt>
                <c:pt idx="600">
                  <c:v>0.413676079096024</c:v>
                </c:pt>
                <c:pt idx="601">
                  <c:v>0.45901487704966298</c:v>
                </c:pt>
                <c:pt idx="602">
                  <c:v>0.41849316759183802</c:v>
                </c:pt>
                <c:pt idx="603">
                  <c:v>0.42857462092489401</c:v>
                </c:pt>
                <c:pt idx="604">
                  <c:v>0.42941424391563798</c:v>
                </c:pt>
                <c:pt idx="605">
                  <c:v>0.439678224891904</c:v>
                </c:pt>
                <c:pt idx="606">
                  <c:v>0.44966938773562898</c:v>
                </c:pt>
                <c:pt idx="607">
                  <c:v>0.42249055535424002</c:v>
                </c:pt>
                <c:pt idx="608">
                  <c:v>0.46317284912005202</c:v>
                </c:pt>
                <c:pt idx="609">
                  <c:v>0.46029538397675401</c:v>
                </c:pt>
                <c:pt idx="610">
                  <c:v>0.44429234190130401</c:v>
                </c:pt>
                <c:pt idx="611">
                  <c:v>0.44163716047142398</c:v>
                </c:pt>
                <c:pt idx="612">
                  <c:v>0.44070984847928302</c:v>
                </c:pt>
                <c:pt idx="613">
                  <c:v>0.47086586455988999</c:v>
                </c:pt>
                <c:pt idx="614">
                  <c:v>0.459306866322226</c:v>
                </c:pt>
                <c:pt idx="615">
                  <c:v>0.46801426362019999</c:v>
                </c:pt>
                <c:pt idx="616">
                  <c:v>0.46143572078900003</c:v>
                </c:pt>
                <c:pt idx="617">
                  <c:v>0.46150932491617902</c:v>
                </c:pt>
                <c:pt idx="618">
                  <c:v>0.46942441994809198</c:v>
                </c:pt>
                <c:pt idx="619">
                  <c:v>0.44584632098502602</c:v>
                </c:pt>
                <c:pt idx="620">
                  <c:v>0.473542788137299</c:v>
                </c:pt>
                <c:pt idx="621">
                  <c:v>0.47414657817119499</c:v>
                </c:pt>
                <c:pt idx="622">
                  <c:v>0.47078327030307499</c:v>
                </c:pt>
                <c:pt idx="623">
                  <c:v>0.482022633741016</c:v>
                </c:pt>
                <c:pt idx="624">
                  <c:v>0.48113494809648</c:v>
                </c:pt>
                <c:pt idx="625">
                  <c:v>0.48225926442267802</c:v>
                </c:pt>
                <c:pt idx="626">
                  <c:v>0.48035399415191499</c:v>
                </c:pt>
                <c:pt idx="627">
                  <c:v>0.488790378874912</c:v>
                </c:pt>
                <c:pt idx="628">
                  <c:v>0.47789379268601301</c:v>
                </c:pt>
                <c:pt idx="629">
                  <c:v>0.46600499870187201</c:v>
                </c:pt>
                <c:pt idx="630">
                  <c:v>0.46499366750785298</c:v>
                </c:pt>
                <c:pt idx="631">
                  <c:v>0.47346969397407601</c:v>
                </c:pt>
                <c:pt idx="632">
                  <c:v>0.47436039211956799</c:v>
                </c:pt>
                <c:pt idx="633">
                  <c:v>0.477187284486915</c:v>
                </c:pt>
                <c:pt idx="634">
                  <c:v>0.47490565075212099</c:v>
                </c:pt>
                <c:pt idx="635">
                  <c:v>0.46544831418860899</c:v>
                </c:pt>
                <c:pt idx="636">
                  <c:v>0.474849336359913</c:v>
                </c:pt>
                <c:pt idx="637">
                  <c:v>0.47353042514874</c:v>
                </c:pt>
                <c:pt idx="638">
                  <c:v>0.47363846166554502</c:v>
                </c:pt>
                <c:pt idx="639">
                  <c:v>0.47815826636749997</c:v>
                </c:pt>
                <c:pt idx="640">
                  <c:v>0.479135330632044</c:v>
                </c:pt>
                <c:pt idx="641">
                  <c:v>0.47781140061355798</c:v>
                </c:pt>
                <c:pt idx="642">
                  <c:v>0.46742795865891201</c:v>
                </c:pt>
                <c:pt idx="643">
                  <c:v>0.47226399174670902</c:v>
                </c:pt>
                <c:pt idx="644">
                  <c:v>0.466429806966495</c:v>
                </c:pt>
                <c:pt idx="645">
                  <c:v>0.46942374229005601</c:v>
                </c:pt>
                <c:pt idx="646">
                  <c:v>0.47270550816048201</c:v>
                </c:pt>
                <c:pt idx="647">
                  <c:v>0.46649265780047799</c:v>
                </c:pt>
                <c:pt idx="648">
                  <c:v>0.47062274092413398</c:v>
                </c:pt>
                <c:pt idx="649">
                  <c:v>0.45543069445100298</c:v>
                </c:pt>
                <c:pt idx="650">
                  <c:v>0.45809034117362002</c:v>
                </c:pt>
                <c:pt idx="651">
                  <c:v>0.42387983485105102</c:v>
                </c:pt>
                <c:pt idx="652">
                  <c:v>0.438101232323787</c:v>
                </c:pt>
                <c:pt idx="653">
                  <c:v>0.44357718494418102</c:v>
                </c:pt>
                <c:pt idx="654">
                  <c:v>0.41338727593163399</c:v>
                </c:pt>
                <c:pt idx="655">
                  <c:v>0.388113359275916</c:v>
                </c:pt>
                <c:pt idx="656">
                  <c:v>0.386121293464534</c:v>
                </c:pt>
                <c:pt idx="657">
                  <c:v>0.44566009241270699</c:v>
                </c:pt>
                <c:pt idx="658">
                  <c:v>0.46975778831874099</c:v>
                </c:pt>
                <c:pt idx="659">
                  <c:v>0.48539237338809599</c:v>
                </c:pt>
                <c:pt idx="660">
                  <c:v>0.45750452445532802</c:v>
                </c:pt>
                <c:pt idx="661">
                  <c:v>0.46194566917233598</c:v>
                </c:pt>
                <c:pt idx="662">
                  <c:v>0.47011508365888299</c:v>
                </c:pt>
                <c:pt idx="663">
                  <c:v>0.48229695028456698</c:v>
                </c:pt>
                <c:pt idx="664">
                  <c:v>0.49621620673752598</c:v>
                </c:pt>
                <c:pt idx="665">
                  <c:v>0.46555005162797303</c:v>
                </c:pt>
                <c:pt idx="666">
                  <c:v>0.45578787563741202</c:v>
                </c:pt>
                <c:pt idx="667">
                  <c:v>0.49836316879659398</c:v>
                </c:pt>
                <c:pt idx="668">
                  <c:v>0.47845266661922198</c:v>
                </c:pt>
                <c:pt idx="669">
                  <c:v>0.494660593581013</c:v>
                </c:pt>
                <c:pt idx="670">
                  <c:v>0.46626322789823699</c:v>
                </c:pt>
                <c:pt idx="671">
                  <c:v>0.49012296470382399</c:v>
                </c:pt>
                <c:pt idx="672">
                  <c:v>0.50208190105989703</c:v>
                </c:pt>
                <c:pt idx="673">
                  <c:v>0.50560693295319703</c:v>
                </c:pt>
                <c:pt idx="674">
                  <c:v>0.49733081138045099</c:v>
                </c:pt>
                <c:pt idx="675">
                  <c:v>0.49569770815146902</c:v>
                </c:pt>
                <c:pt idx="676">
                  <c:v>0.51084352262308996</c:v>
                </c:pt>
                <c:pt idx="677">
                  <c:v>0.55005376929433902</c:v>
                </c:pt>
                <c:pt idx="678">
                  <c:v>0.51140073533061403</c:v>
                </c:pt>
                <c:pt idx="679">
                  <c:v>0.49724262401112201</c:v>
                </c:pt>
                <c:pt idx="680">
                  <c:v>0.47950775910610099</c:v>
                </c:pt>
                <c:pt idx="681">
                  <c:v>0.49837558149014999</c:v>
                </c:pt>
                <c:pt idx="682">
                  <c:v>0.51741153203211798</c:v>
                </c:pt>
                <c:pt idx="683">
                  <c:v>0.495351217353869</c:v>
                </c:pt>
                <c:pt idx="684">
                  <c:v>0.492321050926882</c:v>
                </c:pt>
                <c:pt idx="685">
                  <c:v>0.51203078895087994</c:v>
                </c:pt>
                <c:pt idx="686">
                  <c:v>0.49280924081810501</c:v>
                </c:pt>
                <c:pt idx="687">
                  <c:v>0.51499404690825601</c:v>
                </c:pt>
                <c:pt idx="688">
                  <c:v>0.52110935679394799</c:v>
                </c:pt>
                <c:pt idx="689">
                  <c:v>0.51514313497973596</c:v>
                </c:pt>
                <c:pt idx="690">
                  <c:v>0.50623986558558798</c:v>
                </c:pt>
                <c:pt idx="691">
                  <c:v>0.51584461761672495</c:v>
                </c:pt>
                <c:pt idx="692">
                  <c:v>0.53597392631759899</c:v>
                </c:pt>
                <c:pt idx="693">
                  <c:v>0.51828872747364596</c:v>
                </c:pt>
                <c:pt idx="694">
                  <c:v>0.52120960896838697</c:v>
                </c:pt>
                <c:pt idx="695">
                  <c:v>0.50774422082005499</c:v>
                </c:pt>
                <c:pt idx="696">
                  <c:v>0.47648730089804903</c:v>
                </c:pt>
                <c:pt idx="697">
                  <c:v>0.44727719025059898</c:v>
                </c:pt>
                <c:pt idx="698">
                  <c:v>0.48392596477608502</c:v>
                </c:pt>
                <c:pt idx="699">
                  <c:v>0.51337914520274097</c:v>
                </c:pt>
                <c:pt idx="700">
                  <c:v>0.436698314697614</c:v>
                </c:pt>
                <c:pt idx="701">
                  <c:v>0.43490570607005202</c:v>
                </c:pt>
                <c:pt idx="702">
                  <c:v>0.421729959042211</c:v>
                </c:pt>
                <c:pt idx="703">
                  <c:v>0.41846219173189297</c:v>
                </c:pt>
                <c:pt idx="704">
                  <c:v>0.43553649608594602</c:v>
                </c:pt>
                <c:pt idx="705">
                  <c:v>0.34877823320693102</c:v>
                </c:pt>
                <c:pt idx="706">
                  <c:v>0.39423642322702102</c:v>
                </c:pt>
                <c:pt idx="707">
                  <c:v>0.241035586721599</c:v>
                </c:pt>
                <c:pt idx="708">
                  <c:v>0.26915808613812398</c:v>
                </c:pt>
                <c:pt idx="709">
                  <c:v>0.31700947419895698</c:v>
                </c:pt>
                <c:pt idx="710">
                  <c:v>0.29901390097408098</c:v>
                </c:pt>
                <c:pt idx="711">
                  <c:v>0.29107443098805302</c:v>
                </c:pt>
                <c:pt idx="712">
                  <c:v>0.28928353136745999</c:v>
                </c:pt>
                <c:pt idx="713">
                  <c:v>0.323592171042898</c:v>
                </c:pt>
                <c:pt idx="714">
                  <c:v>0.27223245010987002</c:v>
                </c:pt>
                <c:pt idx="715">
                  <c:v>0.25433626091967498</c:v>
                </c:pt>
                <c:pt idx="716">
                  <c:v>0.28227213321588501</c:v>
                </c:pt>
                <c:pt idx="717">
                  <c:v>0.261465323364516</c:v>
                </c:pt>
                <c:pt idx="718">
                  <c:v>0.22309221726765599</c:v>
                </c:pt>
                <c:pt idx="719">
                  <c:v>0.27197690220110199</c:v>
                </c:pt>
                <c:pt idx="720">
                  <c:v>0.21076354586149701</c:v>
                </c:pt>
                <c:pt idx="721">
                  <c:v>0.202052237587074</c:v>
                </c:pt>
                <c:pt idx="722">
                  <c:v>0.189373233997604</c:v>
                </c:pt>
                <c:pt idx="723">
                  <c:v>0.17337732896607899</c:v>
                </c:pt>
                <c:pt idx="724">
                  <c:v>0.16029359366725399</c:v>
                </c:pt>
                <c:pt idx="725">
                  <c:v>0.182396056998815</c:v>
                </c:pt>
                <c:pt idx="726">
                  <c:v>0.27105675814527003</c:v>
                </c:pt>
                <c:pt idx="727">
                  <c:v>0.15476463345636601</c:v>
                </c:pt>
                <c:pt idx="728">
                  <c:v>0.149012913307562</c:v>
                </c:pt>
                <c:pt idx="729">
                  <c:v>0.20046107631664001</c:v>
                </c:pt>
                <c:pt idx="730">
                  <c:v>0.23665476214009801</c:v>
                </c:pt>
                <c:pt idx="731">
                  <c:v>0.210087112397883</c:v>
                </c:pt>
                <c:pt idx="732">
                  <c:v>0.16920397262124401</c:v>
                </c:pt>
                <c:pt idx="733">
                  <c:v>0.17191109242651501</c:v>
                </c:pt>
                <c:pt idx="734">
                  <c:v>0.2036093589937</c:v>
                </c:pt>
                <c:pt idx="735">
                  <c:v>0.16889535668986699</c:v>
                </c:pt>
                <c:pt idx="736">
                  <c:v>0.15333215376478301</c:v>
                </c:pt>
                <c:pt idx="737">
                  <c:v>0.25401142499429302</c:v>
                </c:pt>
                <c:pt idx="738">
                  <c:v>0.228646867018542</c:v>
                </c:pt>
                <c:pt idx="739">
                  <c:v>0.21315889986809899</c:v>
                </c:pt>
                <c:pt idx="740">
                  <c:v>0.18337590554463101</c:v>
                </c:pt>
                <c:pt idx="741">
                  <c:v>0.25629958998361202</c:v>
                </c:pt>
                <c:pt idx="742">
                  <c:v>0.238954135295741</c:v>
                </c:pt>
                <c:pt idx="743">
                  <c:v>0.22132475529170001</c:v>
                </c:pt>
                <c:pt idx="744">
                  <c:v>0.234303102770894</c:v>
                </c:pt>
                <c:pt idx="745">
                  <c:v>0.23997949151273901</c:v>
                </c:pt>
                <c:pt idx="746">
                  <c:v>0.23797285431103599</c:v>
                </c:pt>
                <c:pt idx="747">
                  <c:v>0.21266086017362701</c:v>
                </c:pt>
                <c:pt idx="748">
                  <c:v>0.23205701531267001</c:v>
                </c:pt>
                <c:pt idx="749">
                  <c:v>0.22891405067013201</c:v>
                </c:pt>
                <c:pt idx="750">
                  <c:v>0.20992460851269101</c:v>
                </c:pt>
                <c:pt idx="751">
                  <c:v>0.24049729940317399</c:v>
                </c:pt>
                <c:pt idx="752">
                  <c:v>0.22623539642315699</c:v>
                </c:pt>
                <c:pt idx="753">
                  <c:v>0.20083542636469401</c:v>
                </c:pt>
                <c:pt idx="754">
                  <c:v>0.20548644133763</c:v>
                </c:pt>
                <c:pt idx="755">
                  <c:v>0.244208433887737</c:v>
                </c:pt>
                <c:pt idx="756">
                  <c:v>0.23877379728172299</c:v>
                </c:pt>
                <c:pt idx="757">
                  <c:v>0.245189698984217</c:v>
                </c:pt>
                <c:pt idx="758">
                  <c:v>0.248271643192049</c:v>
                </c:pt>
                <c:pt idx="759">
                  <c:v>0.25550529054244098</c:v>
                </c:pt>
                <c:pt idx="760">
                  <c:v>0.223838531903789</c:v>
                </c:pt>
                <c:pt idx="761">
                  <c:v>0.201275898531559</c:v>
                </c:pt>
                <c:pt idx="762">
                  <c:v>0.22892834277403901</c:v>
                </c:pt>
                <c:pt idx="763">
                  <c:v>0.22082620875324799</c:v>
                </c:pt>
                <c:pt idx="764">
                  <c:v>0.21518074887251301</c:v>
                </c:pt>
                <c:pt idx="765">
                  <c:v>0.18665354391358199</c:v>
                </c:pt>
                <c:pt idx="766">
                  <c:v>0.191182404685034</c:v>
                </c:pt>
                <c:pt idx="767">
                  <c:v>0.231491300003866</c:v>
                </c:pt>
                <c:pt idx="768">
                  <c:v>0.25484122844413898</c:v>
                </c:pt>
                <c:pt idx="769">
                  <c:v>0.27200068811280897</c:v>
                </c:pt>
                <c:pt idx="770">
                  <c:v>0.25703375564089898</c:v>
                </c:pt>
                <c:pt idx="771">
                  <c:v>0.24610761012461899</c:v>
                </c:pt>
                <c:pt idx="772">
                  <c:v>0.30879594921230202</c:v>
                </c:pt>
                <c:pt idx="773">
                  <c:v>0.31675649811088402</c:v>
                </c:pt>
                <c:pt idx="774">
                  <c:v>0.29219168530287698</c:v>
                </c:pt>
                <c:pt idx="775">
                  <c:v>0.318067594021333</c:v>
                </c:pt>
                <c:pt idx="776">
                  <c:v>0.28421553934362698</c:v>
                </c:pt>
                <c:pt idx="777">
                  <c:v>0.27859633793177602</c:v>
                </c:pt>
                <c:pt idx="778">
                  <c:v>0.28929607292296</c:v>
                </c:pt>
                <c:pt idx="779">
                  <c:v>0.307382505758999</c:v>
                </c:pt>
                <c:pt idx="780">
                  <c:v>0.308221637474969</c:v>
                </c:pt>
                <c:pt idx="781">
                  <c:v>0.30670048516585102</c:v>
                </c:pt>
                <c:pt idx="782">
                  <c:v>0.30648832785587599</c:v>
                </c:pt>
                <c:pt idx="783">
                  <c:v>0.288798342104849</c:v>
                </c:pt>
                <c:pt idx="784">
                  <c:v>0.28680436694292399</c:v>
                </c:pt>
                <c:pt idx="785">
                  <c:v>0.28373207745596302</c:v>
                </c:pt>
                <c:pt idx="786">
                  <c:v>0.30098171290782</c:v>
                </c:pt>
                <c:pt idx="787">
                  <c:v>0.26061199279966701</c:v>
                </c:pt>
                <c:pt idx="788">
                  <c:v>0.29998986451208398</c:v>
                </c:pt>
                <c:pt idx="789">
                  <c:v>0.26981921126902397</c:v>
                </c:pt>
                <c:pt idx="790">
                  <c:v>0.26644019125778401</c:v>
                </c:pt>
                <c:pt idx="791">
                  <c:v>0.27801862671826399</c:v>
                </c:pt>
                <c:pt idx="792">
                  <c:v>0.242725379697943</c:v>
                </c:pt>
                <c:pt idx="793">
                  <c:v>0.25511795522172698</c:v>
                </c:pt>
                <c:pt idx="794">
                  <c:v>0.252894291458576</c:v>
                </c:pt>
                <c:pt idx="795">
                  <c:v>0.244252986936043</c:v>
                </c:pt>
                <c:pt idx="796">
                  <c:v>0.24020498318220701</c:v>
                </c:pt>
                <c:pt idx="797">
                  <c:v>0.27954637543713001</c:v>
                </c:pt>
                <c:pt idx="798">
                  <c:v>0.269263040209129</c:v>
                </c:pt>
                <c:pt idx="799">
                  <c:v>0.28705292324426002</c:v>
                </c:pt>
                <c:pt idx="800">
                  <c:v>0.25826255137665199</c:v>
                </c:pt>
                <c:pt idx="801">
                  <c:v>0.25395108025219498</c:v>
                </c:pt>
                <c:pt idx="802">
                  <c:v>0.25687470253367001</c:v>
                </c:pt>
                <c:pt idx="803">
                  <c:v>0.285035858278536</c:v>
                </c:pt>
                <c:pt idx="804">
                  <c:v>0.24671865536925</c:v>
                </c:pt>
                <c:pt idx="805">
                  <c:v>0.23856863282016799</c:v>
                </c:pt>
                <c:pt idx="806">
                  <c:v>0.239203826384143</c:v>
                </c:pt>
                <c:pt idx="807">
                  <c:v>0.24365491647613199</c:v>
                </c:pt>
                <c:pt idx="808">
                  <c:v>0.221373270370926</c:v>
                </c:pt>
                <c:pt idx="809">
                  <c:v>0.22626808106409799</c:v>
                </c:pt>
                <c:pt idx="810">
                  <c:v>0.23946764199786699</c:v>
                </c:pt>
                <c:pt idx="811">
                  <c:v>0.25612623004982998</c:v>
                </c:pt>
                <c:pt idx="812">
                  <c:v>0.22968269153935</c:v>
                </c:pt>
                <c:pt idx="813">
                  <c:v>0.228294225382419</c:v>
                </c:pt>
                <c:pt idx="814">
                  <c:v>0.22667247282349801</c:v>
                </c:pt>
                <c:pt idx="815">
                  <c:v>0.22754481480743799</c:v>
                </c:pt>
                <c:pt idx="816">
                  <c:v>0.22049389475179099</c:v>
                </c:pt>
                <c:pt idx="817">
                  <c:v>0.22080701198074101</c:v>
                </c:pt>
                <c:pt idx="818">
                  <c:v>0.224447129471705</c:v>
                </c:pt>
                <c:pt idx="819">
                  <c:v>0.23929961397674401</c:v>
                </c:pt>
                <c:pt idx="820">
                  <c:v>0.19536346577813499</c:v>
                </c:pt>
                <c:pt idx="821">
                  <c:v>0.20612039678511701</c:v>
                </c:pt>
                <c:pt idx="822">
                  <c:v>0.22036501004805001</c:v>
                </c:pt>
                <c:pt idx="823">
                  <c:v>0.22980871130001199</c:v>
                </c:pt>
                <c:pt idx="824">
                  <c:v>0.21920802584433999</c:v>
                </c:pt>
                <c:pt idx="825">
                  <c:v>0.22034844244012999</c:v>
                </c:pt>
                <c:pt idx="826">
                  <c:v>0.18899714639366499</c:v>
                </c:pt>
                <c:pt idx="827">
                  <c:v>0.222384337836881</c:v>
                </c:pt>
                <c:pt idx="828">
                  <c:v>0.207558232985599</c:v>
                </c:pt>
                <c:pt idx="829">
                  <c:v>0.20521649318629301</c:v>
                </c:pt>
                <c:pt idx="830">
                  <c:v>0.18125271929706099</c:v>
                </c:pt>
                <c:pt idx="831">
                  <c:v>0.22190417942977</c:v>
                </c:pt>
                <c:pt idx="832">
                  <c:v>0.18236622927930801</c:v>
                </c:pt>
                <c:pt idx="833">
                  <c:v>0.21905895275449999</c:v>
                </c:pt>
                <c:pt idx="834">
                  <c:v>0.20756502545699099</c:v>
                </c:pt>
                <c:pt idx="835">
                  <c:v>0.221662945365631</c:v>
                </c:pt>
                <c:pt idx="836">
                  <c:v>0.21866260137701199</c:v>
                </c:pt>
                <c:pt idx="837">
                  <c:v>0.209999534101005</c:v>
                </c:pt>
                <c:pt idx="838">
                  <c:v>0.20322935042821599</c:v>
                </c:pt>
                <c:pt idx="839">
                  <c:v>0.19946953828140601</c:v>
                </c:pt>
                <c:pt idx="840">
                  <c:v>0.2223288741858</c:v>
                </c:pt>
                <c:pt idx="841">
                  <c:v>0.219518845265679</c:v>
                </c:pt>
                <c:pt idx="842">
                  <c:v>0.22475968645293101</c:v>
                </c:pt>
                <c:pt idx="843">
                  <c:v>0.22929987224478901</c:v>
                </c:pt>
                <c:pt idx="844">
                  <c:v>0.22876140116791399</c:v>
                </c:pt>
                <c:pt idx="845">
                  <c:v>0.200421290443004</c:v>
                </c:pt>
                <c:pt idx="846">
                  <c:v>0.183158280862498</c:v>
                </c:pt>
                <c:pt idx="847">
                  <c:v>0.189778206756854</c:v>
                </c:pt>
                <c:pt idx="848">
                  <c:v>0.20550874936732499</c:v>
                </c:pt>
                <c:pt idx="849">
                  <c:v>0.25274244768056497</c:v>
                </c:pt>
                <c:pt idx="850">
                  <c:v>0.24466570104479199</c:v>
                </c:pt>
                <c:pt idx="851">
                  <c:v>0.218289134789446</c:v>
                </c:pt>
                <c:pt idx="852">
                  <c:v>0.22536737864112399</c:v>
                </c:pt>
                <c:pt idx="853">
                  <c:v>0.231600712860666</c:v>
                </c:pt>
                <c:pt idx="854">
                  <c:v>0.21186012113310701</c:v>
                </c:pt>
                <c:pt idx="855">
                  <c:v>0.232274230496992</c:v>
                </c:pt>
                <c:pt idx="856">
                  <c:v>0.22062538644033799</c:v>
                </c:pt>
                <c:pt idx="857">
                  <c:v>0.22641669399123401</c:v>
                </c:pt>
                <c:pt idx="858">
                  <c:v>0.229135237086558</c:v>
                </c:pt>
                <c:pt idx="859">
                  <c:v>0.26836716950720202</c:v>
                </c:pt>
                <c:pt idx="860">
                  <c:v>0.20077598774761299</c:v>
                </c:pt>
                <c:pt idx="861">
                  <c:v>0.21889503140973701</c:v>
                </c:pt>
                <c:pt idx="862">
                  <c:v>0.202447035153976</c:v>
                </c:pt>
                <c:pt idx="863">
                  <c:v>0.195963318136745</c:v>
                </c:pt>
                <c:pt idx="864">
                  <c:v>0.24111388386472801</c:v>
                </c:pt>
                <c:pt idx="865">
                  <c:v>0.21147283825228699</c:v>
                </c:pt>
                <c:pt idx="866">
                  <c:v>0.181422672649793</c:v>
                </c:pt>
                <c:pt idx="867">
                  <c:v>0.230397470533279</c:v>
                </c:pt>
                <c:pt idx="868">
                  <c:v>0.230657739025004</c:v>
                </c:pt>
                <c:pt idx="869">
                  <c:v>0.211426064534698</c:v>
                </c:pt>
                <c:pt idx="870">
                  <c:v>0.222231975598918</c:v>
                </c:pt>
                <c:pt idx="871">
                  <c:v>0.20725514414570301</c:v>
                </c:pt>
                <c:pt idx="872">
                  <c:v>0.21586943718870499</c:v>
                </c:pt>
                <c:pt idx="873">
                  <c:v>0.19160923063705099</c:v>
                </c:pt>
                <c:pt idx="874">
                  <c:v>0.19123676235735801</c:v>
                </c:pt>
                <c:pt idx="875">
                  <c:v>0.211353171504056</c:v>
                </c:pt>
                <c:pt idx="876">
                  <c:v>0.21911353397659999</c:v>
                </c:pt>
                <c:pt idx="877">
                  <c:v>0.205963052482626</c:v>
                </c:pt>
                <c:pt idx="878">
                  <c:v>0.23936264201974899</c:v>
                </c:pt>
                <c:pt idx="879">
                  <c:v>0.187450568115685</c:v>
                </c:pt>
                <c:pt idx="880">
                  <c:v>0.20857678101576799</c:v>
                </c:pt>
                <c:pt idx="881">
                  <c:v>0.19767132715819699</c:v>
                </c:pt>
                <c:pt idx="882">
                  <c:v>0.21860464193857099</c:v>
                </c:pt>
                <c:pt idx="883">
                  <c:v>0.214294906592396</c:v>
                </c:pt>
                <c:pt idx="884">
                  <c:v>0.23916953151051101</c:v>
                </c:pt>
                <c:pt idx="885">
                  <c:v>0.22856152102496999</c:v>
                </c:pt>
                <c:pt idx="886">
                  <c:v>0.25935544277498801</c:v>
                </c:pt>
                <c:pt idx="887">
                  <c:v>0.23662793725293499</c:v>
                </c:pt>
                <c:pt idx="888">
                  <c:v>0.21623436109562499</c:v>
                </c:pt>
                <c:pt idx="889">
                  <c:v>0.20156733328620799</c:v>
                </c:pt>
                <c:pt idx="890">
                  <c:v>0.20853592156293099</c:v>
                </c:pt>
                <c:pt idx="891">
                  <c:v>0.236496440473044</c:v>
                </c:pt>
                <c:pt idx="892">
                  <c:v>0.20611161275412401</c:v>
                </c:pt>
                <c:pt idx="893">
                  <c:v>0.22455493103435301</c:v>
                </c:pt>
                <c:pt idx="894">
                  <c:v>0.229421591969243</c:v>
                </c:pt>
                <c:pt idx="895">
                  <c:v>0.19321703359168399</c:v>
                </c:pt>
                <c:pt idx="896">
                  <c:v>0.24016410299220001</c:v>
                </c:pt>
                <c:pt idx="897">
                  <c:v>0.213558322019334</c:v>
                </c:pt>
                <c:pt idx="898">
                  <c:v>0.21140780859507999</c:v>
                </c:pt>
                <c:pt idx="899">
                  <c:v>0.215516027090111</c:v>
                </c:pt>
                <c:pt idx="900">
                  <c:v>0.23314182071966399</c:v>
                </c:pt>
                <c:pt idx="901">
                  <c:v>0.21142962545985</c:v>
                </c:pt>
                <c:pt idx="902">
                  <c:v>0.20697091202606699</c:v>
                </c:pt>
                <c:pt idx="903">
                  <c:v>0.188182144397913</c:v>
                </c:pt>
                <c:pt idx="904">
                  <c:v>0.211664442854821</c:v>
                </c:pt>
                <c:pt idx="905">
                  <c:v>0.167108749073035</c:v>
                </c:pt>
                <c:pt idx="906">
                  <c:v>0.18719690905785999</c:v>
                </c:pt>
                <c:pt idx="907">
                  <c:v>0.198436141258306</c:v>
                </c:pt>
                <c:pt idx="908">
                  <c:v>0.20822975909899699</c:v>
                </c:pt>
                <c:pt idx="909">
                  <c:v>0.20786609757629501</c:v>
                </c:pt>
                <c:pt idx="910">
                  <c:v>0.22197195137169701</c:v>
                </c:pt>
                <c:pt idx="911">
                  <c:v>0.19484322205370899</c:v>
                </c:pt>
                <c:pt idx="912">
                  <c:v>0.23788828725413599</c:v>
                </c:pt>
                <c:pt idx="913">
                  <c:v>0.23563429890040499</c:v>
                </c:pt>
                <c:pt idx="914">
                  <c:v>0.2372057524725</c:v>
                </c:pt>
                <c:pt idx="915">
                  <c:v>0.242655119259159</c:v>
                </c:pt>
                <c:pt idx="916">
                  <c:v>0.24245377427821499</c:v>
                </c:pt>
                <c:pt idx="917">
                  <c:v>0.22982789710910101</c:v>
                </c:pt>
                <c:pt idx="918">
                  <c:v>0.246074968838074</c:v>
                </c:pt>
                <c:pt idx="919">
                  <c:v>0.19967128344413701</c:v>
                </c:pt>
                <c:pt idx="920">
                  <c:v>0.22431040405608901</c:v>
                </c:pt>
                <c:pt idx="921">
                  <c:v>0.21259879246316801</c:v>
                </c:pt>
                <c:pt idx="922">
                  <c:v>0.22917602583684199</c:v>
                </c:pt>
                <c:pt idx="923">
                  <c:v>0.22407135822701901</c:v>
                </c:pt>
                <c:pt idx="924">
                  <c:v>0.20166746461885601</c:v>
                </c:pt>
                <c:pt idx="925">
                  <c:v>0.22744925995513399</c:v>
                </c:pt>
                <c:pt idx="926">
                  <c:v>0.230500004255491</c:v>
                </c:pt>
                <c:pt idx="927">
                  <c:v>0.230650158214005</c:v>
                </c:pt>
                <c:pt idx="928">
                  <c:v>0.22204576184974001</c:v>
                </c:pt>
                <c:pt idx="929">
                  <c:v>0.216521132103182</c:v>
                </c:pt>
                <c:pt idx="930">
                  <c:v>0.23682520419700301</c:v>
                </c:pt>
                <c:pt idx="931">
                  <c:v>0.23057908387342299</c:v>
                </c:pt>
                <c:pt idx="932">
                  <c:v>0.205917148074654</c:v>
                </c:pt>
                <c:pt idx="933">
                  <c:v>0.17952244467318501</c:v>
                </c:pt>
                <c:pt idx="934">
                  <c:v>0.20105301116722499</c:v>
                </c:pt>
                <c:pt idx="935">
                  <c:v>0.21865955252452099</c:v>
                </c:pt>
                <c:pt idx="936">
                  <c:v>0.218457588796519</c:v>
                </c:pt>
                <c:pt idx="937">
                  <c:v>0.22858901979298599</c:v>
                </c:pt>
                <c:pt idx="938">
                  <c:v>0.20130758420532399</c:v>
                </c:pt>
                <c:pt idx="939">
                  <c:v>0.23304294745994</c:v>
                </c:pt>
                <c:pt idx="940">
                  <c:v>0.23883427340271199</c:v>
                </c:pt>
                <c:pt idx="941">
                  <c:v>0.23387714861830999</c:v>
                </c:pt>
                <c:pt idx="942">
                  <c:v>0.19814415578439601</c:v>
                </c:pt>
                <c:pt idx="943">
                  <c:v>0.20841113796587199</c:v>
                </c:pt>
                <c:pt idx="944">
                  <c:v>0.21213074814993699</c:v>
                </c:pt>
                <c:pt idx="945">
                  <c:v>0.21289435143298299</c:v>
                </c:pt>
                <c:pt idx="946">
                  <c:v>0.19463026964603</c:v>
                </c:pt>
                <c:pt idx="947">
                  <c:v>0.18981938260279299</c:v>
                </c:pt>
                <c:pt idx="948">
                  <c:v>0.198929325588909</c:v>
                </c:pt>
                <c:pt idx="949">
                  <c:v>0.217692535729574</c:v>
                </c:pt>
                <c:pt idx="950">
                  <c:v>0.21868114053851601</c:v>
                </c:pt>
                <c:pt idx="951">
                  <c:v>0.22561695779051</c:v>
                </c:pt>
                <c:pt idx="952">
                  <c:v>0.19959757150642199</c:v>
                </c:pt>
                <c:pt idx="953">
                  <c:v>0.213468217534213</c:v>
                </c:pt>
                <c:pt idx="954">
                  <c:v>0.21439702194225099</c:v>
                </c:pt>
                <c:pt idx="955">
                  <c:v>0.21530811469532801</c:v>
                </c:pt>
                <c:pt idx="956">
                  <c:v>0.19746400909997999</c:v>
                </c:pt>
                <c:pt idx="957">
                  <c:v>0.20492469208907799</c:v>
                </c:pt>
                <c:pt idx="958">
                  <c:v>0.20131648327294699</c:v>
                </c:pt>
                <c:pt idx="959">
                  <c:v>0.207251371446491</c:v>
                </c:pt>
                <c:pt idx="960">
                  <c:v>0.201881033339989</c:v>
                </c:pt>
                <c:pt idx="961">
                  <c:v>0.19912796772264599</c:v>
                </c:pt>
                <c:pt idx="962">
                  <c:v>0.20398350798421</c:v>
                </c:pt>
                <c:pt idx="963">
                  <c:v>0.20970227076894801</c:v>
                </c:pt>
                <c:pt idx="964">
                  <c:v>0.21386633530260399</c:v>
                </c:pt>
                <c:pt idx="965">
                  <c:v>0.19258396176651399</c:v>
                </c:pt>
                <c:pt idx="966">
                  <c:v>0.196500272515891</c:v>
                </c:pt>
                <c:pt idx="967">
                  <c:v>0.22523488119650301</c:v>
                </c:pt>
                <c:pt idx="968">
                  <c:v>0.22446810386278901</c:v>
                </c:pt>
                <c:pt idx="969">
                  <c:v>0.22447290203447601</c:v>
                </c:pt>
                <c:pt idx="970">
                  <c:v>0.183086893890127</c:v>
                </c:pt>
                <c:pt idx="971">
                  <c:v>0.21859680317497401</c:v>
                </c:pt>
                <c:pt idx="972">
                  <c:v>0.212964435517456</c:v>
                </c:pt>
                <c:pt idx="973">
                  <c:v>0.227057142982455</c:v>
                </c:pt>
                <c:pt idx="974">
                  <c:v>0.19706702520910699</c:v>
                </c:pt>
                <c:pt idx="975">
                  <c:v>0.227807610452469</c:v>
                </c:pt>
                <c:pt idx="976">
                  <c:v>0.21139994698897899</c:v>
                </c:pt>
                <c:pt idx="977">
                  <c:v>0.242442020963171</c:v>
                </c:pt>
                <c:pt idx="978">
                  <c:v>0.223304160873498</c:v>
                </c:pt>
                <c:pt idx="979">
                  <c:v>0.21984613971509401</c:v>
                </c:pt>
                <c:pt idx="980">
                  <c:v>0.225190548120585</c:v>
                </c:pt>
                <c:pt idx="981">
                  <c:v>0.23475119179041601</c:v>
                </c:pt>
                <c:pt idx="982">
                  <c:v>0.21710458590974099</c:v>
                </c:pt>
                <c:pt idx="983">
                  <c:v>0.251809670500244</c:v>
                </c:pt>
                <c:pt idx="984">
                  <c:v>0.22581157030350901</c:v>
                </c:pt>
                <c:pt idx="985">
                  <c:v>0.243434286480913</c:v>
                </c:pt>
                <c:pt idx="986">
                  <c:v>0.20313868547101399</c:v>
                </c:pt>
                <c:pt idx="987">
                  <c:v>0.23514399738181199</c:v>
                </c:pt>
                <c:pt idx="988">
                  <c:v>0.25888380421217499</c:v>
                </c:pt>
                <c:pt idx="989">
                  <c:v>0.206429185466143</c:v>
                </c:pt>
                <c:pt idx="990">
                  <c:v>0.26673539144751401</c:v>
                </c:pt>
                <c:pt idx="991">
                  <c:v>0.20869435502447201</c:v>
                </c:pt>
                <c:pt idx="992">
                  <c:v>0.18146780628939699</c:v>
                </c:pt>
                <c:pt idx="993">
                  <c:v>0.20938943045260799</c:v>
                </c:pt>
                <c:pt idx="994">
                  <c:v>0.20258692086419799</c:v>
                </c:pt>
                <c:pt idx="995">
                  <c:v>0.20689486474750199</c:v>
                </c:pt>
                <c:pt idx="996">
                  <c:v>0.20636604531872099</c:v>
                </c:pt>
                <c:pt idx="997">
                  <c:v>0.16470311018014899</c:v>
                </c:pt>
                <c:pt idx="998">
                  <c:v>0.21490791328543499</c:v>
                </c:pt>
                <c:pt idx="999">
                  <c:v>0.20182102703535501</c:v>
                </c:pt>
                <c:pt idx="1000">
                  <c:v>0.196132426135849</c:v>
                </c:pt>
                <c:pt idx="1001">
                  <c:v>0.176930189067903</c:v>
                </c:pt>
                <c:pt idx="1002">
                  <c:v>0.193274922307555</c:v>
                </c:pt>
                <c:pt idx="1003">
                  <c:v>0.20511586137912</c:v>
                </c:pt>
                <c:pt idx="1004">
                  <c:v>0.19412050444244799</c:v>
                </c:pt>
                <c:pt idx="1005">
                  <c:v>0.208094010907658</c:v>
                </c:pt>
                <c:pt idx="1006">
                  <c:v>0.19457211946490999</c:v>
                </c:pt>
                <c:pt idx="1007">
                  <c:v>0.22073376800477401</c:v>
                </c:pt>
                <c:pt idx="1008">
                  <c:v>0.18601237718166899</c:v>
                </c:pt>
                <c:pt idx="1009">
                  <c:v>0.196756603263883</c:v>
                </c:pt>
                <c:pt idx="1010">
                  <c:v>0.215937290241275</c:v>
                </c:pt>
                <c:pt idx="1011">
                  <c:v>0.21516823935014001</c:v>
                </c:pt>
                <c:pt idx="1012">
                  <c:v>0.23308625306637201</c:v>
                </c:pt>
                <c:pt idx="1013">
                  <c:v>0.22720085792518299</c:v>
                </c:pt>
                <c:pt idx="1014">
                  <c:v>0.20325337616452899</c:v>
                </c:pt>
                <c:pt idx="1015">
                  <c:v>0.21241193065076899</c:v>
                </c:pt>
                <c:pt idx="1016">
                  <c:v>0.214711367780961</c:v>
                </c:pt>
                <c:pt idx="1017">
                  <c:v>0.222534487829259</c:v>
                </c:pt>
                <c:pt idx="1018">
                  <c:v>0.17282200501929099</c:v>
                </c:pt>
                <c:pt idx="1019">
                  <c:v>0.18738300729076099</c:v>
                </c:pt>
                <c:pt idx="1020">
                  <c:v>0.17303587397041201</c:v>
                </c:pt>
                <c:pt idx="1021">
                  <c:v>0.20217747924360799</c:v>
                </c:pt>
                <c:pt idx="1022">
                  <c:v>0.17521334812398501</c:v>
                </c:pt>
                <c:pt idx="1023">
                  <c:v>0.210581698003867</c:v>
                </c:pt>
                <c:pt idx="1024">
                  <c:v>0.20622335751499099</c:v>
                </c:pt>
                <c:pt idx="1025">
                  <c:v>0.21317339941410801</c:v>
                </c:pt>
                <c:pt idx="1026">
                  <c:v>0.18980842053921901</c:v>
                </c:pt>
                <c:pt idx="1027">
                  <c:v>0.17872439281368899</c:v>
                </c:pt>
                <c:pt idx="1028">
                  <c:v>0.18790753429946899</c:v>
                </c:pt>
                <c:pt idx="1029">
                  <c:v>0.19487655328717199</c:v>
                </c:pt>
                <c:pt idx="1030">
                  <c:v>0.20628840894011</c:v>
                </c:pt>
                <c:pt idx="1031">
                  <c:v>0.19546530304034901</c:v>
                </c:pt>
                <c:pt idx="1032">
                  <c:v>0.23453135570987599</c:v>
                </c:pt>
                <c:pt idx="1033">
                  <c:v>0.21925982545041101</c:v>
                </c:pt>
                <c:pt idx="1034">
                  <c:v>0.19573060791413699</c:v>
                </c:pt>
                <c:pt idx="1035">
                  <c:v>0.21008951869967199</c:v>
                </c:pt>
                <c:pt idx="1036">
                  <c:v>0.20002203722210099</c:v>
                </c:pt>
                <c:pt idx="1037">
                  <c:v>0.20284611950201201</c:v>
                </c:pt>
                <c:pt idx="1038">
                  <c:v>0.2036210284069</c:v>
                </c:pt>
                <c:pt idx="1039">
                  <c:v>0.20525857891198801</c:v>
                </c:pt>
                <c:pt idx="1040">
                  <c:v>0.19203432401565701</c:v>
                </c:pt>
                <c:pt idx="1041">
                  <c:v>0.22094326188209101</c:v>
                </c:pt>
                <c:pt idx="1042">
                  <c:v>0.22266809027499401</c:v>
                </c:pt>
                <c:pt idx="1043">
                  <c:v>0.22266809027499401</c:v>
                </c:pt>
                <c:pt idx="1044">
                  <c:v>0.19008044256419299</c:v>
                </c:pt>
                <c:pt idx="1045">
                  <c:v>0.21186871817866801</c:v>
                </c:pt>
                <c:pt idx="1046">
                  <c:v>0.19215331296420801</c:v>
                </c:pt>
                <c:pt idx="1047">
                  <c:v>0.20935544273279</c:v>
                </c:pt>
                <c:pt idx="1048">
                  <c:v>0.190166540575577</c:v>
                </c:pt>
                <c:pt idx="1049">
                  <c:v>0.22289791448766999</c:v>
                </c:pt>
                <c:pt idx="1050">
                  <c:v>0.22767080085942401</c:v>
                </c:pt>
                <c:pt idx="1051">
                  <c:v>0.22481751508598899</c:v>
                </c:pt>
                <c:pt idx="1052">
                  <c:v>0.24418107587950399</c:v>
                </c:pt>
                <c:pt idx="1053">
                  <c:v>0.25560499625807898</c:v>
                </c:pt>
                <c:pt idx="1054">
                  <c:v>0.23281567956413299</c:v>
                </c:pt>
                <c:pt idx="1055">
                  <c:v>0.244982820143966</c:v>
                </c:pt>
                <c:pt idx="1056">
                  <c:v>0.26225006865129502</c:v>
                </c:pt>
                <c:pt idx="1057">
                  <c:v>0.25715731092032701</c:v>
                </c:pt>
                <c:pt idx="1058">
                  <c:v>0.239662974153493</c:v>
                </c:pt>
                <c:pt idx="1059">
                  <c:v>0.21865731994613999</c:v>
                </c:pt>
                <c:pt idx="1060">
                  <c:v>0.21010278422955</c:v>
                </c:pt>
                <c:pt idx="1061">
                  <c:v>0.23468061008313901</c:v>
                </c:pt>
                <c:pt idx="1062">
                  <c:v>0.235501504475326</c:v>
                </c:pt>
                <c:pt idx="1063">
                  <c:v>0.21649309106414699</c:v>
                </c:pt>
                <c:pt idx="1064">
                  <c:v>0.21545213853277401</c:v>
                </c:pt>
                <c:pt idx="1065">
                  <c:v>0.20889832348923201</c:v>
                </c:pt>
                <c:pt idx="1066">
                  <c:v>0.25067471841960098</c:v>
                </c:pt>
                <c:pt idx="1067">
                  <c:v>0.31712754482748601</c:v>
                </c:pt>
                <c:pt idx="1068">
                  <c:v>0.243568419085466</c:v>
                </c:pt>
                <c:pt idx="1069">
                  <c:v>0.21954726872605901</c:v>
                </c:pt>
                <c:pt idx="1070">
                  <c:v>0.201946987432089</c:v>
                </c:pt>
                <c:pt idx="1071">
                  <c:v>0.23278251559772301</c:v>
                </c:pt>
                <c:pt idx="1072">
                  <c:v>0.223742291287539</c:v>
                </c:pt>
                <c:pt idx="1073">
                  <c:v>0.27157590064220599</c:v>
                </c:pt>
                <c:pt idx="1074">
                  <c:v>0.244893834702089</c:v>
                </c:pt>
                <c:pt idx="1075">
                  <c:v>0.22604888181278701</c:v>
                </c:pt>
                <c:pt idx="1076">
                  <c:v>0.24910004031257599</c:v>
                </c:pt>
                <c:pt idx="1077">
                  <c:v>0.22753668413455999</c:v>
                </c:pt>
                <c:pt idx="1078">
                  <c:v>0.19499275751862</c:v>
                </c:pt>
                <c:pt idx="1079">
                  <c:v>0.232744410343043</c:v>
                </c:pt>
                <c:pt idx="1080">
                  <c:v>0.244579540436339</c:v>
                </c:pt>
                <c:pt idx="1081">
                  <c:v>0.225590866021039</c:v>
                </c:pt>
                <c:pt idx="1082">
                  <c:v>0.238802841492605</c:v>
                </c:pt>
                <c:pt idx="1083">
                  <c:v>0.22056924281399501</c:v>
                </c:pt>
                <c:pt idx="1084">
                  <c:v>0.23458161633402799</c:v>
                </c:pt>
                <c:pt idx="1085">
                  <c:v>0.20499649424762301</c:v>
                </c:pt>
                <c:pt idx="1086">
                  <c:v>0.23108226503177701</c:v>
                </c:pt>
                <c:pt idx="1087">
                  <c:v>0.25072391687304102</c:v>
                </c:pt>
                <c:pt idx="1088">
                  <c:v>0.244398417177491</c:v>
                </c:pt>
                <c:pt idx="1089">
                  <c:v>0.25847915415907202</c:v>
                </c:pt>
                <c:pt idx="1090">
                  <c:v>0.25652118061671803</c:v>
                </c:pt>
                <c:pt idx="1091">
                  <c:v>0.26102978176931002</c:v>
                </c:pt>
                <c:pt idx="1092">
                  <c:v>0.26034165968502998</c:v>
                </c:pt>
                <c:pt idx="1093">
                  <c:v>0.27689734747878098</c:v>
                </c:pt>
                <c:pt idx="1094">
                  <c:v>0.27696991109298202</c:v>
                </c:pt>
                <c:pt idx="1095">
                  <c:v>0.27782085141419099</c:v>
                </c:pt>
                <c:pt idx="1096">
                  <c:v>0.29030480185183799</c:v>
                </c:pt>
                <c:pt idx="1097">
                  <c:v>0.287607954492128</c:v>
                </c:pt>
                <c:pt idx="1098">
                  <c:v>0.29586376233848199</c:v>
                </c:pt>
                <c:pt idx="1099">
                  <c:v>0.28339821188626801</c:v>
                </c:pt>
                <c:pt idx="1100">
                  <c:v>0.28113465796537301</c:v>
                </c:pt>
                <c:pt idx="1101">
                  <c:v>0.29333145544526801</c:v>
                </c:pt>
                <c:pt idx="1102">
                  <c:v>0.29318101489903903</c:v>
                </c:pt>
                <c:pt idx="1103">
                  <c:v>0.28757812207681699</c:v>
                </c:pt>
                <c:pt idx="1104">
                  <c:v>0.26087818330086798</c:v>
                </c:pt>
                <c:pt idx="1105">
                  <c:v>0.28880997543372899</c:v>
                </c:pt>
                <c:pt idx="1106">
                  <c:v>0.29266640132030602</c:v>
                </c:pt>
                <c:pt idx="1107">
                  <c:v>0.28217983239500199</c:v>
                </c:pt>
                <c:pt idx="1108">
                  <c:v>0.28466650711806901</c:v>
                </c:pt>
                <c:pt idx="1109">
                  <c:v>0.28517359182574598</c:v>
                </c:pt>
                <c:pt idx="1110">
                  <c:v>0.28206806607019402</c:v>
                </c:pt>
                <c:pt idx="1111">
                  <c:v>0.29208367444028699</c:v>
                </c:pt>
                <c:pt idx="1112">
                  <c:v>0.26459542894645299</c:v>
                </c:pt>
                <c:pt idx="1113">
                  <c:v>0.26547150253703</c:v>
                </c:pt>
                <c:pt idx="1114">
                  <c:v>0.28992450605190401</c:v>
                </c:pt>
                <c:pt idx="1115">
                  <c:v>0.27031583312496099</c:v>
                </c:pt>
                <c:pt idx="1116">
                  <c:v>0.28470340219377199</c:v>
                </c:pt>
                <c:pt idx="1117">
                  <c:v>0.30189383560503602</c:v>
                </c:pt>
                <c:pt idx="1118">
                  <c:v>0.29598048670028498</c:v>
                </c:pt>
                <c:pt idx="1119">
                  <c:v>0.28253132166127598</c:v>
                </c:pt>
                <c:pt idx="1120">
                  <c:v>0.26687892743868802</c:v>
                </c:pt>
                <c:pt idx="1121">
                  <c:v>0.29355723764750602</c:v>
                </c:pt>
                <c:pt idx="1122">
                  <c:v>0.29230777926405399</c:v>
                </c:pt>
                <c:pt idx="1123">
                  <c:v>0.28240914632717001</c:v>
                </c:pt>
                <c:pt idx="1124">
                  <c:v>0.29151038847689797</c:v>
                </c:pt>
                <c:pt idx="1125">
                  <c:v>0.311160489902993</c:v>
                </c:pt>
                <c:pt idx="1126">
                  <c:v>0.25627913852604101</c:v>
                </c:pt>
                <c:pt idx="1127">
                  <c:v>0.25496568894368699</c:v>
                </c:pt>
                <c:pt idx="1128">
                  <c:v>0.30772292799398898</c:v>
                </c:pt>
                <c:pt idx="1129">
                  <c:v>0.266358586493955</c:v>
                </c:pt>
                <c:pt idx="1130">
                  <c:v>0.35639368804182198</c:v>
                </c:pt>
                <c:pt idx="1131">
                  <c:v>0.304693253388996</c:v>
                </c:pt>
                <c:pt idx="1132">
                  <c:v>0.29368762430934903</c:v>
                </c:pt>
                <c:pt idx="1133">
                  <c:v>0.21741009592677199</c:v>
                </c:pt>
                <c:pt idx="1134">
                  <c:v>0.235955376116111</c:v>
                </c:pt>
                <c:pt idx="1135">
                  <c:v>0.23190282953515901</c:v>
                </c:pt>
                <c:pt idx="1136">
                  <c:v>0.209701542635569</c:v>
                </c:pt>
                <c:pt idx="1137">
                  <c:v>0.27566731951814999</c:v>
                </c:pt>
                <c:pt idx="1138">
                  <c:v>0.29455224943749297</c:v>
                </c:pt>
                <c:pt idx="1139">
                  <c:v>0.21914833567345199</c:v>
                </c:pt>
                <c:pt idx="1140">
                  <c:v>0.27073091402326199</c:v>
                </c:pt>
                <c:pt idx="1141">
                  <c:v>0.224157350644003</c:v>
                </c:pt>
                <c:pt idx="1142">
                  <c:v>0.237122074395898</c:v>
                </c:pt>
                <c:pt idx="1143">
                  <c:v>0.158917826951531</c:v>
                </c:pt>
                <c:pt idx="1144">
                  <c:v>0.22171765917547701</c:v>
                </c:pt>
                <c:pt idx="1145">
                  <c:v>0.185745462734801</c:v>
                </c:pt>
                <c:pt idx="1146">
                  <c:v>0.170310831048714</c:v>
                </c:pt>
                <c:pt idx="1147">
                  <c:v>0.16858883196855901</c:v>
                </c:pt>
                <c:pt idx="1148">
                  <c:v>0.26595715234494</c:v>
                </c:pt>
                <c:pt idx="1149">
                  <c:v>0.20636254542830201</c:v>
                </c:pt>
                <c:pt idx="1150">
                  <c:v>0.23167425040468401</c:v>
                </c:pt>
                <c:pt idx="1151">
                  <c:v>0.14341468616942099</c:v>
                </c:pt>
                <c:pt idx="1152">
                  <c:v>0.24171507128853001</c:v>
                </c:pt>
                <c:pt idx="1153">
                  <c:v>0.25678322308926799</c:v>
                </c:pt>
                <c:pt idx="1154">
                  <c:v>0.20670853695754901</c:v>
                </c:pt>
                <c:pt idx="1155">
                  <c:v>0.208147594604184</c:v>
                </c:pt>
                <c:pt idx="1156">
                  <c:v>0.22650594636476001</c:v>
                </c:pt>
                <c:pt idx="1157">
                  <c:v>0.20683429242269499</c:v>
                </c:pt>
                <c:pt idx="1158">
                  <c:v>0.21658840655622799</c:v>
                </c:pt>
                <c:pt idx="1159">
                  <c:v>0.22497627246704999</c:v>
                </c:pt>
                <c:pt idx="1160">
                  <c:v>0.205758284616196</c:v>
                </c:pt>
                <c:pt idx="1161">
                  <c:v>0.24599565568505499</c:v>
                </c:pt>
                <c:pt idx="1162">
                  <c:v>0.243989954533154</c:v>
                </c:pt>
                <c:pt idx="1163">
                  <c:v>0.21948727520308001</c:v>
                </c:pt>
                <c:pt idx="1164">
                  <c:v>0.265887601411535</c:v>
                </c:pt>
                <c:pt idx="1165">
                  <c:v>0.27185373956145698</c:v>
                </c:pt>
                <c:pt idx="1166">
                  <c:v>0.23881088080531701</c:v>
                </c:pt>
                <c:pt idx="1167">
                  <c:v>0.27076397331600399</c:v>
                </c:pt>
                <c:pt idx="1168">
                  <c:v>0.200520023308569</c:v>
                </c:pt>
                <c:pt idx="1169">
                  <c:v>0.23189323874392501</c:v>
                </c:pt>
                <c:pt idx="1170">
                  <c:v>0.23477887545033699</c:v>
                </c:pt>
                <c:pt idx="1171">
                  <c:v>0.241432989185008</c:v>
                </c:pt>
                <c:pt idx="1172">
                  <c:v>0.20279726851483601</c:v>
                </c:pt>
                <c:pt idx="1173">
                  <c:v>0.22745201963655801</c:v>
                </c:pt>
                <c:pt idx="1174">
                  <c:v>0.228497281654858</c:v>
                </c:pt>
                <c:pt idx="1175">
                  <c:v>0.21091772421006699</c:v>
                </c:pt>
                <c:pt idx="1176">
                  <c:v>0.21682667790944299</c:v>
                </c:pt>
                <c:pt idx="1177">
                  <c:v>0.233068283399996</c:v>
                </c:pt>
                <c:pt idx="1178">
                  <c:v>0.243023317869446</c:v>
                </c:pt>
                <c:pt idx="1179">
                  <c:v>0.23966889156757601</c:v>
                </c:pt>
                <c:pt idx="1180">
                  <c:v>0.202017397801808</c:v>
                </c:pt>
                <c:pt idx="1181">
                  <c:v>0.24039058591422899</c:v>
                </c:pt>
                <c:pt idx="1182">
                  <c:v>0.23203054955206001</c:v>
                </c:pt>
                <c:pt idx="1183">
                  <c:v>0.29109764901493401</c:v>
                </c:pt>
                <c:pt idx="1184">
                  <c:v>0.24438562805887901</c:v>
                </c:pt>
                <c:pt idx="1185">
                  <c:v>0.24153597459457901</c:v>
                </c:pt>
                <c:pt idx="1186">
                  <c:v>0.25586242879044502</c:v>
                </c:pt>
                <c:pt idx="1187">
                  <c:v>0.229450257553763</c:v>
                </c:pt>
                <c:pt idx="1188">
                  <c:v>0.23844017893241301</c:v>
                </c:pt>
                <c:pt idx="1189">
                  <c:v>0.244617284090801</c:v>
                </c:pt>
                <c:pt idx="1190">
                  <c:v>0.26846808316937798</c:v>
                </c:pt>
                <c:pt idx="1191">
                  <c:v>0.292120253904745</c:v>
                </c:pt>
                <c:pt idx="1192">
                  <c:v>0.26892208095464598</c:v>
                </c:pt>
                <c:pt idx="1193">
                  <c:v>0.25769917493361699</c:v>
                </c:pt>
                <c:pt idx="1194">
                  <c:v>0.26136037698104703</c:v>
                </c:pt>
                <c:pt idx="1195">
                  <c:v>0.25699371236435897</c:v>
                </c:pt>
                <c:pt idx="1196">
                  <c:v>0.26098472910999199</c:v>
                </c:pt>
                <c:pt idx="1197">
                  <c:v>0.27999770359695297</c:v>
                </c:pt>
                <c:pt idx="1198">
                  <c:v>0.25118587174343099</c:v>
                </c:pt>
                <c:pt idx="1199">
                  <c:v>0.28751698285748201</c:v>
                </c:pt>
                <c:pt idx="1200">
                  <c:v>0.29207916090728803</c:v>
                </c:pt>
                <c:pt idx="1201">
                  <c:v>0.31791182749504798</c:v>
                </c:pt>
                <c:pt idx="1202">
                  <c:v>0.289426312586479</c:v>
                </c:pt>
                <c:pt idx="1203">
                  <c:v>0.30323363405131099</c:v>
                </c:pt>
                <c:pt idx="1204">
                  <c:v>0.28153459183294999</c:v>
                </c:pt>
                <c:pt idx="1205">
                  <c:v>0.28565911400730598</c:v>
                </c:pt>
                <c:pt idx="1206">
                  <c:v>0.29305809476743599</c:v>
                </c:pt>
                <c:pt idx="1207">
                  <c:v>0.314199562631158</c:v>
                </c:pt>
                <c:pt idx="1208">
                  <c:v>0.28088049587955699</c:v>
                </c:pt>
                <c:pt idx="1209">
                  <c:v>0.287169942297474</c:v>
                </c:pt>
                <c:pt idx="1210">
                  <c:v>0.28403125240843902</c:v>
                </c:pt>
                <c:pt idx="1211">
                  <c:v>0.29630497059091399</c:v>
                </c:pt>
                <c:pt idx="1212">
                  <c:v>0.30398392902025001</c:v>
                </c:pt>
                <c:pt idx="1213">
                  <c:v>0.26713163648348198</c:v>
                </c:pt>
                <c:pt idx="1214">
                  <c:v>0.29910711836389398</c:v>
                </c:pt>
                <c:pt idx="1215">
                  <c:v>0.280129369039124</c:v>
                </c:pt>
                <c:pt idx="1216">
                  <c:v>0.27178643919541501</c:v>
                </c:pt>
                <c:pt idx="1217">
                  <c:v>0.291679387091623</c:v>
                </c:pt>
                <c:pt idx="1218">
                  <c:v>0.27321717415749303</c:v>
                </c:pt>
                <c:pt idx="1219">
                  <c:v>0.29874758032015702</c:v>
                </c:pt>
                <c:pt idx="1220">
                  <c:v>0.29602163382546898</c:v>
                </c:pt>
                <c:pt idx="1221">
                  <c:v>0.28193818608708598</c:v>
                </c:pt>
                <c:pt idx="1222">
                  <c:v>0.29570315477814502</c:v>
                </c:pt>
                <c:pt idx="1223">
                  <c:v>0.29627657596519402</c:v>
                </c:pt>
                <c:pt idx="1224">
                  <c:v>0.30036064883392199</c:v>
                </c:pt>
                <c:pt idx="1225">
                  <c:v>0.28672324700989699</c:v>
                </c:pt>
                <c:pt idx="1226">
                  <c:v>0.29092140186996901</c:v>
                </c:pt>
                <c:pt idx="1227">
                  <c:v>0.29303678396778399</c:v>
                </c:pt>
                <c:pt idx="1228">
                  <c:v>0.28724023446439401</c:v>
                </c:pt>
                <c:pt idx="1229">
                  <c:v>0.29000003305278599</c:v>
                </c:pt>
                <c:pt idx="1230">
                  <c:v>0.27674658362201099</c:v>
                </c:pt>
                <c:pt idx="1231">
                  <c:v>0.28417672223643298</c:v>
                </c:pt>
                <c:pt idx="1232">
                  <c:v>0.30013541926586002</c:v>
                </c:pt>
                <c:pt idx="1233">
                  <c:v>0.28069851104500099</c:v>
                </c:pt>
                <c:pt idx="1234">
                  <c:v>0.29916013361684501</c:v>
                </c:pt>
                <c:pt idx="1235">
                  <c:v>0.29661645420483301</c:v>
                </c:pt>
                <c:pt idx="1236">
                  <c:v>0.29339748551344502</c:v>
                </c:pt>
                <c:pt idx="1237">
                  <c:v>0.28511931344816199</c:v>
                </c:pt>
                <c:pt idx="1238">
                  <c:v>0.27704695736412999</c:v>
                </c:pt>
                <c:pt idx="1239">
                  <c:v>0.274449279974885</c:v>
                </c:pt>
                <c:pt idx="1240">
                  <c:v>0.25636345127976101</c:v>
                </c:pt>
                <c:pt idx="1241">
                  <c:v>0.25289963704921897</c:v>
                </c:pt>
                <c:pt idx="1242">
                  <c:v>0.28429443074113703</c:v>
                </c:pt>
                <c:pt idx="1243">
                  <c:v>0.246219827912499</c:v>
                </c:pt>
                <c:pt idx="1244">
                  <c:v>0.26982313971064098</c:v>
                </c:pt>
                <c:pt idx="1245">
                  <c:v>0.25746383087718799</c:v>
                </c:pt>
                <c:pt idx="1246">
                  <c:v>0.26251634964911502</c:v>
                </c:pt>
                <c:pt idx="1247">
                  <c:v>0.257340018999759</c:v>
                </c:pt>
                <c:pt idx="1248">
                  <c:v>0.25249920686113603</c:v>
                </c:pt>
                <c:pt idx="1249">
                  <c:v>0.23182860506352199</c:v>
                </c:pt>
                <c:pt idx="1250">
                  <c:v>0.25062415876361999</c:v>
                </c:pt>
                <c:pt idx="1251">
                  <c:v>0.22633171255308701</c:v>
                </c:pt>
                <c:pt idx="1252">
                  <c:v>0.257761203360241</c:v>
                </c:pt>
                <c:pt idx="1253">
                  <c:v>0.26022462728055201</c:v>
                </c:pt>
                <c:pt idx="1254">
                  <c:v>0.25540162282822598</c:v>
                </c:pt>
                <c:pt idx="1255">
                  <c:v>0.28290588294073599</c:v>
                </c:pt>
                <c:pt idx="1256">
                  <c:v>0.26347902343872398</c:v>
                </c:pt>
                <c:pt idx="1257">
                  <c:v>0.24719173903333599</c:v>
                </c:pt>
                <c:pt idx="1258">
                  <c:v>0.24944581134913499</c:v>
                </c:pt>
                <c:pt idx="1259">
                  <c:v>0.25947788142571598</c:v>
                </c:pt>
                <c:pt idx="1260">
                  <c:v>0.25291121734495797</c:v>
                </c:pt>
                <c:pt idx="1261">
                  <c:v>0.25435045670980999</c:v>
                </c:pt>
                <c:pt idx="1262">
                  <c:v>0.249389349197639</c:v>
                </c:pt>
                <c:pt idx="1263">
                  <c:v>0.27570734289924698</c:v>
                </c:pt>
                <c:pt idx="1264">
                  <c:v>0.27048183967488998</c:v>
                </c:pt>
                <c:pt idx="1265">
                  <c:v>0.28105223396208201</c:v>
                </c:pt>
                <c:pt idx="1266">
                  <c:v>0.26600487751726598</c:v>
                </c:pt>
                <c:pt idx="1267">
                  <c:v>0.28853357310878203</c:v>
                </c:pt>
                <c:pt idx="1268">
                  <c:v>0.27508134184909799</c:v>
                </c:pt>
                <c:pt idx="1269">
                  <c:v>0.27019811119377302</c:v>
                </c:pt>
                <c:pt idx="1270">
                  <c:v>0.28293447042151998</c:v>
                </c:pt>
                <c:pt idx="1271">
                  <c:v>0.25062025551245698</c:v>
                </c:pt>
                <c:pt idx="1272">
                  <c:v>0.25505369599021699</c:v>
                </c:pt>
                <c:pt idx="1273">
                  <c:v>0.26971036013127497</c:v>
                </c:pt>
                <c:pt idx="1274">
                  <c:v>0.272950398918474</c:v>
                </c:pt>
                <c:pt idx="1275">
                  <c:v>0.25971353309129303</c:v>
                </c:pt>
                <c:pt idx="1276">
                  <c:v>0.26838040188600298</c:v>
                </c:pt>
                <c:pt idx="1277">
                  <c:v>0.27074087069693198</c:v>
                </c:pt>
                <c:pt idx="1278">
                  <c:v>0.26291277654577599</c:v>
                </c:pt>
                <c:pt idx="1279">
                  <c:v>0.26358215151269598</c:v>
                </c:pt>
                <c:pt idx="1280">
                  <c:v>0.23551390661371199</c:v>
                </c:pt>
                <c:pt idx="1281">
                  <c:v>0.20687767079186301</c:v>
                </c:pt>
                <c:pt idx="1282">
                  <c:v>0.23074816373854001</c:v>
                </c:pt>
                <c:pt idx="1283">
                  <c:v>0.22873193990013499</c:v>
                </c:pt>
                <c:pt idx="1284">
                  <c:v>0.252824887961415</c:v>
                </c:pt>
                <c:pt idx="1285">
                  <c:v>0.24493150218515</c:v>
                </c:pt>
                <c:pt idx="1286">
                  <c:v>0.212554798084166</c:v>
                </c:pt>
                <c:pt idx="1287">
                  <c:v>0.229954656595423</c:v>
                </c:pt>
                <c:pt idx="1288">
                  <c:v>0.204529240046638</c:v>
                </c:pt>
                <c:pt idx="1289">
                  <c:v>0.20851826563918499</c:v>
                </c:pt>
                <c:pt idx="1290">
                  <c:v>0.217681823995789</c:v>
                </c:pt>
                <c:pt idx="1291">
                  <c:v>0.20562756791687101</c:v>
                </c:pt>
                <c:pt idx="1292">
                  <c:v>0.20064394202469199</c:v>
                </c:pt>
                <c:pt idx="1293">
                  <c:v>0.19983710264497601</c:v>
                </c:pt>
                <c:pt idx="1294">
                  <c:v>0.21501545970118599</c:v>
                </c:pt>
                <c:pt idx="1295">
                  <c:v>0.20302853110664501</c:v>
                </c:pt>
                <c:pt idx="1296">
                  <c:v>0.199776253973941</c:v>
                </c:pt>
                <c:pt idx="1297">
                  <c:v>0.19957274708715</c:v>
                </c:pt>
                <c:pt idx="1298">
                  <c:v>0.20150332895346301</c:v>
                </c:pt>
                <c:pt idx="1299">
                  <c:v>0.20842181697239701</c:v>
                </c:pt>
                <c:pt idx="1300">
                  <c:v>0.21427916828069199</c:v>
                </c:pt>
                <c:pt idx="1301">
                  <c:v>0.21022271297974199</c:v>
                </c:pt>
                <c:pt idx="1302">
                  <c:v>0.21996902995759901</c:v>
                </c:pt>
                <c:pt idx="1303">
                  <c:v>0.19351750662643899</c:v>
                </c:pt>
                <c:pt idx="1304">
                  <c:v>0.20030238233821701</c:v>
                </c:pt>
                <c:pt idx="1305">
                  <c:v>0.184267200071454</c:v>
                </c:pt>
                <c:pt idx="1306">
                  <c:v>0.182384768368271</c:v>
                </c:pt>
                <c:pt idx="1307">
                  <c:v>0.21018727348507199</c:v>
                </c:pt>
                <c:pt idx="1308">
                  <c:v>0.21295090373006501</c:v>
                </c:pt>
                <c:pt idx="1309">
                  <c:v>0.214068108951738</c:v>
                </c:pt>
                <c:pt idx="1310">
                  <c:v>0.217788648002293</c:v>
                </c:pt>
                <c:pt idx="1311">
                  <c:v>0.21781132710390499</c:v>
                </c:pt>
                <c:pt idx="1312">
                  <c:v>0.23343798808418001</c:v>
                </c:pt>
                <c:pt idx="1313">
                  <c:v>0.21481213527457499</c:v>
                </c:pt>
                <c:pt idx="1314">
                  <c:v>0.21798226285525901</c:v>
                </c:pt>
                <c:pt idx="1315">
                  <c:v>0.237818865693494</c:v>
                </c:pt>
                <c:pt idx="1316">
                  <c:v>0.240943267960334</c:v>
                </c:pt>
                <c:pt idx="1317">
                  <c:v>0.24665903090956401</c:v>
                </c:pt>
                <c:pt idx="1318">
                  <c:v>0.24992012207975201</c:v>
                </c:pt>
                <c:pt idx="1319">
                  <c:v>0.25931221563998202</c:v>
                </c:pt>
                <c:pt idx="1320">
                  <c:v>0.25012859071271898</c:v>
                </c:pt>
                <c:pt idx="1321">
                  <c:v>0.27423095628141902</c:v>
                </c:pt>
                <c:pt idx="1322">
                  <c:v>0.27864105208185602</c:v>
                </c:pt>
                <c:pt idx="1323">
                  <c:v>0.276886977967639</c:v>
                </c:pt>
                <c:pt idx="1324">
                  <c:v>0.27870574863653402</c:v>
                </c:pt>
                <c:pt idx="1325">
                  <c:v>0.28761138063208103</c:v>
                </c:pt>
                <c:pt idx="1326">
                  <c:v>0.28163720577281198</c:v>
                </c:pt>
                <c:pt idx="1327">
                  <c:v>0.27887327681919399</c:v>
                </c:pt>
                <c:pt idx="1328">
                  <c:v>0.27022498049895399</c:v>
                </c:pt>
                <c:pt idx="1329">
                  <c:v>0.25014682843726699</c:v>
                </c:pt>
                <c:pt idx="1330">
                  <c:v>0.25440497385421901</c:v>
                </c:pt>
                <c:pt idx="1331">
                  <c:v>0.25230484280464999</c:v>
                </c:pt>
                <c:pt idx="1332">
                  <c:v>0.26215172911303503</c:v>
                </c:pt>
                <c:pt idx="1333">
                  <c:v>0.24923791053019001</c:v>
                </c:pt>
                <c:pt idx="1334">
                  <c:v>0.25396247534532101</c:v>
                </c:pt>
                <c:pt idx="1335">
                  <c:v>0.25089016252899499</c:v>
                </c:pt>
                <c:pt idx="1336">
                  <c:v>0.25978834785333699</c:v>
                </c:pt>
                <c:pt idx="1337">
                  <c:v>0.26626843262880401</c:v>
                </c:pt>
                <c:pt idx="1338">
                  <c:v>0.27360525065566299</c:v>
                </c:pt>
                <c:pt idx="1339">
                  <c:v>0.27120075647402198</c:v>
                </c:pt>
                <c:pt idx="1340">
                  <c:v>0.26370863802928501</c:v>
                </c:pt>
                <c:pt idx="1341">
                  <c:v>0.26711469988146203</c:v>
                </c:pt>
                <c:pt idx="1342">
                  <c:v>0.274670804662422</c:v>
                </c:pt>
                <c:pt idx="1343">
                  <c:v>0.22219155990223599</c:v>
                </c:pt>
                <c:pt idx="1344">
                  <c:v>0.249107259049581</c:v>
                </c:pt>
                <c:pt idx="1345">
                  <c:v>0.26749407339690001</c:v>
                </c:pt>
                <c:pt idx="1346">
                  <c:v>0.27376412977678999</c:v>
                </c:pt>
                <c:pt idx="1347">
                  <c:v>0.284706984851261</c:v>
                </c:pt>
                <c:pt idx="1348">
                  <c:v>0.28748859425004902</c:v>
                </c:pt>
                <c:pt idx="1349">
                  <c:v>0.28921452772721801</c:v>
                </c:pt>
                <c:pt idx="1350">
                  <c:v>0.29036119227506901</c:v>
                </c:pt>
                <c:pt idx="1351">
                  <c:v>0.29914890543033701</c:v>
                </c:pt>
                <c:pt idx="1352">
                  <c:v>0.29217765494285503</c:v>
                </c:pt>
                <c:pt idx="1353">
                  <c:v>0.28981514988080898</c:v>
                </c:pt>
                <c:pt idx="1354">
                  <c:v>0.29628735606937301</c:v>
                </c:pt>
                <c:pt idx="1355">
                  <c:v>0.29121565446122799</c:v>
                </c:pt>
                <c:pt idx="1356">
                  <c:v>0.29877987629341302</c:v>
                </c:pt>
                <c:pt idx="1357">
                  <c:v>0.28451632591781501</c:v>
                </c:pt>
                <c:pt idx="1358">
                  <c:v>0.30600341646424001</c:v>
                </c:pt>
                <c:pt idx="1359">
                  <c:v>0.31197813587226397</c:v>
                </c:pt>
                <c:pt idx="1360">
                  <c:v>0.32047132201867301</c:v>
                </c:pt>
                <c:pt idx="1361">
                  <c:v>0.33891103782363802</c:v>
                </c:pt>
                <c:pt idx="1362">
                  <c:v>0.335004790411357</c:v>
                </c:pt>
                <c:pt idx="1363">
                  <c:v>0.321640854987505</c:v>
                </c:pt>
                <c:pt idx="1364">
                  <c:v>0.314562629675328</c:v>
                </c:pt>
                <c:pt idx="1365">
                  <c:v>0.30940089233395901</c:v>
                </c:pt>
                <c:pt idx="1366">
                  <c:v>0.32821530527833698</c:v>
                </c:pt>
                <c:pt idx="1367">
                  <c:v>0.32769576222247798</c:v>
                </c:pt>
                <c:pt idx="1368">
                  <c:v>0.333118692120142</c:v>
                </c:pt>
                <c:pt idx="1369">
                  <c:v>0.351008406421143</c:v>
                </c:pt>
                <c:pt idx="1370">
                  <c:v>0.33553440087848801</c:v>
                </c:pt>
                <c:pt idx="1371">
                  <c:v>0.32851865053699197</c:v>
                </c:pt>
                <c:pt idx="1372">
                  <c:v>0.31690306626495401</c:v>
                </c:pt>
                <c:pt idx="1373">
                  <c:v>0.32269146429763801</c:v>
                </c:pt>
                <c:pt idx="1374">
                  <c:v>0.32374554683914503</c:v>
                </c:pt>
                <c:pt idx="1375">
                  <c:v>0.32557361264551998</c:v>
                </c:pt>
                <c:pt idx="1376">
                  <c:v>0.34194521571348502</c:v>
                </c:pt>
                <c:pt idx="1377">
                  <c:v>0.35411221803322701</c:v>
                </c:pt>
                <c:pt idx="1378">
                  <c:v>0.34910519595316802</c:v>
                </c:pt>
                <c:pt idx="1379">
                  <c:v>0.35142845761833202</c:v>
                </c:pt>
                <c:pt idx="1380">
                  <c:v>0.34966598389873399</c:v>
                </c:pt>
                <c:pt idx="1381">
                  <c:v>0.347512138761497</c:v>
                </c:pt>
                <c:pt idx="1382">
                  <c:v>0.34296983101897199</c:v>
                </c:pt>
                <c:pt idx="1383">
                  <c:v>0.34260527921638101</c:v>
                </c:pt>
                <c:pt idx="1384">
                  <c:v>0.34583225290913899</c:v>
                </c:pt>
                <c:pt idx="1385">
                  <c:v>0.33012839183027298</c:v>
                </c:pt>
                <c:pt idx="1386">
                  <c:v>0.32116266506668201</c:v>
                </c:pt>
                <c:pt idx="1387">
                  <c:v>0.31093360419563998</c:v>
                </c:pt>
                <c:pt idx="1388">
                  <c:v>0.31712140325190102</c:v>
                </c:pt>
                <c:pt idx="1389">
                  <c:v>0.30765495687106797</c:v>
                </c:pt>
                <c:pt idx="1390">
                  <c:v>0.33202507611007698</c:v>
                </c:pt>
                <c:pt idx="1391">
                  <c:v>0.340510707278953</c:v>
                </c:pt>
                <c:pt idx="1392">
                  <c:v>0.32212630542295601</c:v>
                </c:pt>
                <c:pt idx="1393">
                  <c:v>0.32439015330221499</c:v>
                </c:pt>
                <c:pt idx="1394">
                  <c:v>0.326885331569916</c:v>
                </c:pt>
                <c:pt idx="1395">
                  <c:v>0.326484276689743</c:v>
                </c:pt>
                <c:pt idx="1396">
                  <c:v>0.33003248079032799</c:v>
                </c:pt>
                <c:pt idx="1397">
                  <c:v>0.32711972976612902</c:v>
                </c:pt>
                <c:pt idx="1398">
                  <c:v>0.33252338731868097</c:v>
                </c:pt>
                <c:pt idx="1399">
                  <c:v>0.33879755700485897</c:v>
                </c:pt>
                <c:pt idx="1400">
                  <c:v>0.33777573271654998</c:v>
                </c:pt>
                <c:pt idx="1401">
                  <c:v>0.337951104413593</c:v>
                </c:pt>
                <c:pt idx="1402">
                  <c:v>0.33412958856160901</c:v>
                </c:pt>
                <c:pt idx="1403">
                  <c:v>0.30575767489586497</c:v>
                </c:pt>
                <c:pt idx="1404">
                  <c:v>0.33047678435842498</c:v>
                </c:pt>
                <c:pt idx="1405">
                  <c:v>0.31976365551903602</c:v>
                </c:pt>
                <c:pt idx="1406">
                  <c:v>0.32170669103441801</c:v>
                </c:pt>
                <c:pt idx="1407">
                  <c:v>0.33740891060600298</c:v>
                </c:pt>
                <c:pt idx="1408">
                  <c:v>0.33016214894949802</c:v>
                </c:pt>
                <c:pt idx="1409">
                  <c:v>0.36393168266173798</c:v>
                </c:pt>
                <c:pt idx="1410">
                  <c:v>0.33486688321557301</c:v>
                </c:pt>
                <c:pt idx="1411">
                  <c:v>0.33969410388251498</c:v>
                </c:pt>
                <c:pt idx="1412">
                  <c:v>0.34749654229865701</c:v>
                </c:pt>
                <c:pt idx="1413">
                  <c:v>0.349712589832603</c:v>
                </c:pt>
                <c:pt idx="1414">
                  <c:v>0.34949061133791098</c:v>
                </c:pt>
                <c:pt idx="1415">
                  <c:v>0.34816505244934998</c:v>
                </c:pt>
                <c:pt idx="1416">
                  <c:v>0.35624057484827598</c:v>
                </c:pt>
                <c:pt idx="1417">
                  <c:v>0.35649220772622697</c:v>
                </c:pt>
                <c:pt idx="1418">
                  <c:v>0.35839533690276798</c:v>
                </c:pt>
                <c:pt idx="1419">
                  <c:v>0.35983181805993603</c:v>
                </c:pt>
                <c:pt idx="1420">
                  <c:v>0.36588370625078498</c:v>
                </c:pt>
                <c:pt idx="1421">
                  <c:v>0.36063070840189299</c:v>
                </c:pt>
                <c:pt idx="1422">
                  <c:v>0.34119400795986798</c:v>
                </c:pt>
                <c:pt idx="1423">
                  <c:v>0.35163196568641503</c:v>
                </c:pt>
                <c:pt idx="1424">
                  <c:v>0.34754597313096303</c:v>
                </c:pt>
                <c:pt idx="1425">
                  <c:v>0.35889354303543203</c:v>
                </c:pt>
                <c:pt idx="1426">
                  <c:v>0.36047423560733799</c:v>
                </c:pt>
                <c:pt idx="1427">
                  <c:v>0.36661509325747699</c:v>
                </c:pt>
                <c:pt idx="1428">
                  <c:v>0.35601103851606403</c:v>
                </c:pt>
                <c:pt idx="1429">
                  <c:v>0.351512918117802</c:v>
                </c:pt>
                <c:pt idx="1430">
                  <c:v>0.36128266275589999</c:v>
                </c:pt>
                <c:pt idx="1431">
                  <c:v>0.36017063541392003</c:v>
                </c:pt>
                <c:pt idx="1432">
                  <c:v>0.374204782337899</c:v>
                </c:pt>
                <c:pt idx="1433">
                  <c:v>0.369740568178687</c:v>
                </c:pt>
                <c:pt idx="1434">
                  <c:v>0.36414678720319299</c:v>
                </c:pt>
                <c:pt idx="1435">
                  <c:v>0.36894438052302397</c:v>
                </c:pt>
                <c:pt idx="1436">
                  <c:v>0.38089998483667897</c:v>
                </c:pt>
                <c:pt idx="1437">
                  <c:v>0.39068346467604398</c:v>
                </c:pt>
                <c:pt idx="1438">
                  <c:v>0.40634412251866098</c:v>
                </c:pt>
                <c:pt idx="1439">
                  <c:v>0.37765023490976202</c:v>
                </c:pt>
                <c:pt idx="1440">
                  <c:v>0.36397966524347702</c:v>
                </c:pt>
                <c:pt idx="1441">
                  <c:v>0.37346410005434399</c:v>
                </c:pt>
                <c:pt idx="1442">
                  <c:v>0.37423787908091999</c:v>
                </c:pt>
                <c:pt idx="1443">
                  <c:v>0.375442517123179</c:v>
                </c:pt>
                <c:pt idx="1444">
                  <c:v>0.373965243702718</c:v>
                </c:pt>
                <c:pt idx="1445">
                  <c:v>0.374832433317908</c:v>
                </c:pt>
                <c:pt idx="1446">
                  <c:v>0.37606251296399701</c:v>
                </c:pt>
                <c:pt idx="1447">
                  <c:v>0.37891242364688099</c:v>
                </c:pt>
                <c:pt idx="1448">
                  <c:v>0.37675220987519398</c:v>
                </c:pt>
                <c:pt idx="1449">
                  <c:v>0.36637780378560503</c:v>
                </c:pt>
                <c:pt idx="1450">
                  <c:v>0.36822574142866199</c:v>
                </c:pt>
                <c:pt idx="1451">
                  <c:v>0.37219659015118101</c:v>
                </c:pt>
                <c:pt idx="1452">
                  <c:v>0.364464436984553</c:v>
                </c:pt>
                <c:pt idx="1453">
                  <c:v>0.36078738135509197</c:v>
                </c:pt>
                <c:pt idx="1454">
                  <c:v>0.36288109977565303</c:v>
                </c:pt>
                <c:pt idx="1455">
                  <c:v>0.351455108608972</c:v>
                </c:pt>
                <c:pt idx="1456">
                  <c:v>0.33706940498638999</c:v>
                </c:pt>
                <c:pt idx="1457">
                  <c:v>0.32395869568920399</c:v>
                </c:pt>
                <c:pt idx="1458">
                  <c:v>0.32249610675110302</c:v>
                </c:pt>
                <c:pt idx="1459">
                  <c:v>0.30135226446836699</c:v>
                </c:pt>
                <c:pt idx="1460">
                  <c:v>0.278089138733285</c:v>
                </c:pt>
                <c:pt idx="1461">
                  <c:v>0.267243384415079</c:v>
                </c:pt>
                <c:pt idx="1462">
                  <c:v>0.26244027826939798</c:v>
                </c:pt>
                <c:pt idx="1463">
                  <c:v>0.27028420858726299</c:v>
                </c:pt>
                <c:pt idx="1464">
                  <c:v>0.28167847936580198</c:v>
                </c:pt>
                <c:pt idx="1465">
                  <c:v>0.28286166269457802</c:v>
                </c:pt>
                <c:pt idx="1466">
                  <c:v>0.28854968297104699</c:v>
                </c:pt>
                <c:pt idx="1467">
                  <c:v>0.288686672676436</c:v>
                </c:pt>
                <c:pt idx="1468">
                  <c:v>0.29269790017694802</c:v>
                </c:pt>
                <c:pt idx="1469">
                  <c:v>0.28718128956428202</c:v>
                </c:pt>
                <c:pt idx="1470">
                  <c:v>0.29951337536265399</c:v>
                </c:pt>
                <c:pt idx="1471">
                  <c:v>0.288049739051147</c:v>
                </c:pt>
                <c:pt idx="1472">
                  <c:v>0.288285387927319</c:v>
                </c:pt>
                <c:pt idx="1473">
                  <c:v>0.28509114676864</c:v>
                </c:pt>
                <c:pt idx="1474">
                  <c:v>0.30298670241307002</c:v>
                </c:pt>
                <c:pt idx="1475">
                  <c:v>0.29343434724807499</c:v>
                </c:pt>
                <c:pt idx="1476">
                  <c:v>0.30028516233314501</c:v>
                </c:pt>
                <c:pt idx="1477">
                  <c:v>0.294096411908779</c:v>
                </c:pt>
                <c:pt idx="1478">
                  <c:v>0.29392464591178302</c:v>
                </c:pt>
                <c:pt idx="1479">
                  <c:v>0.28841543072175402</c:v>
                </c:pt>
                <c:pt idx="1480">
                  <c:v>0.28910332990499299</c:v>
                </c:pt>
                <c:pt idx="1481">
                  <c:v>0.28872514006671102</c:v>
                </c:pt>
                <c:pt idx="1482">
                  <c:v>0.29081638339343702</c:v>
                </c:pt>
                <c:pt idx="1483">
                  <c:v>0.28750265713024098</c:v>
                </c:pt>
                <c:pt idx="1484">
                  <c:v>0.28277277566234699</c:v>
                </c:pt>
                <c:pt idx="1485">
                  <c:v>0.27454047710025098</c:v>
                </c:pt>
                <c:pt idx="1486">
                  <c:v>0.27582503670386699</c:v>
                </c:pt>
                <c:pt idx="1487">
                  <c:v>0.26652367196079402</c:v>
                </c:pt>
                <c:pt idx="1488">
                  <c:v>0.27350975019149598</c:v>
                </c:pt>
                <c:pt idx="1489">
                  <c:v>0.273495666267975</c:v>
                </c:pt>
                <c:pt idx="1490">
                  <c:v>0.26384734780322</c:v>
                </c:pt>
                <c:pt idx="1491">
                  <c:v>0.24241388832906499</c:v>
                </c:pt>
                <c:pt idx="1492">
                  <c:v>0.20544434857112701</c:v>
                </c:pt>
                <c:pt idx="1493">
                  <c:v>0.20123461876374099</c:v>
                </c:pt>
                <c:pt idx="1494">
                  <c:v>0.195480258369957</c:v>
                </c:pt>
                <c:pt idx="1495">
                  <c:v>0.20347377067105701</c:v>
                </c:pt>
                <c:pt idx="1496">
                  <c:v>0.203121164985964</c:v>
                </c:pt>
                <c:pt idx="1497">
                  <c:v>0.20079769771648301</c:v>
                </c:pt>
                <c:pt idx="1498">
                  <c:v>0.203229330429886</c:v>
                </c:pt>
                <c:pt idx="1499">
                  <c:v>0.198328753828448</c:v>
                </c:pt>
                <c:pt idx="1500">
                  <c:v>0.19137593757197799</c:v>
                </c:pt>
                <c:pt idx="1501">
                  <c:v>0.19884224628663799</c:v>
                </c:pt>
                <c:pt idx="1502">
                  <c:v>0.21114940220858699</c:v>
                </c:pt>
                <c:pt idx="1503">
                  <c:v>0.219119482240068</c:v>
                </c:pt>
                <c:pt idx="1504">
                  <c:v>0.22408321456552199</c:v>
                </c:pt>
                <c:pt idx="1505">
                  <c:v>0.234659804652745</c:v>
                </c:pt>
                <c:pt idx="1506">
                  <c:v>0.23885135646306099</c:v>
                </c:pt>
                <c:pt idx="1507">
                  <c:v>0.237962098846698</c:v>
                </c:pt>
                <c:pt idx="1508">
                  <c:v>0.23744398787336901</c:v>
                </c:pt>
                <c:pt idx="1509">
                  <c:v>0.23689047824250101</c:v>
                </c:pt>
                <c:pt idx="1510">
                  <c:v>0.23413927342936999</c:v>
                </c:pt>
                <c:pt idx="1511">
                  <c:v>0.24048372601700099</c:v>
                </c:pt>
                <c:pt idx="1512">
                  <c:v>0.23770193997357</c:v>
                </c:pt>
                <c:pt idx="1513">
                  <c:v>0.24207939657070901</c:v>
                </c:pt>
                <c:pt idx="1514">
                  <c:v>0.24150650416118899</c:v>
                </c:pt>
                <c:pt idx="1515">
                  <c:v>0.237967564693147</c:v>
                </c:pt>
                <c:pt idx="1516">
                  <c:v>0.25231523084601998</c:v>
                </c:pt>
                <c:pt idx="1517">
                  <c:v>0.25932265226024298</c:v>
                </c:pt>
                <c:pt idx="1518">
                  <c:v>0.26725343417922498</c:v>
                </c:pt>
                <c:pt idx="1519">
                  <c:v>0.26233033201990602</c:v>
                </c:pt>
                <c:pt idx="1520">
                  <c:v>0.24811528397583901</c:v>
                </c:pt>
                <c:pt idx="1521">
                  <c:v>0.23686824972524001</c:v>
                </c:pt>
                <c:pt idx="1522">
                  <c:v>0.237726286602535</c:v>
                </c:pt>
                <c:pt idx="1523">
                  <c:v>0.23987050013202199</c:v>
                </c:pt>
                <c:pt idx="1524">
                  <c:v>0.23583958718369999</c:v>
                </c:pt>
                <c:pt idx="1525">
                  <c:v>0.243537008607279</c:v>
                </c:pt>
                <c:pt idx="1526">
                  <c:v>0.23925898367288501</c:v>
                </c:pt>
                <c:pt idx="1527">
                  <c:v>0.23850160054177699</c:v>
                </c:pt>
                <c:pt idx="1528">
                  <c:v>0.24371460834560901</c:v>
                </c:pt>
                <c:pt idx="1529">
                  <c:v>0.248177312678417</c:v>
                </c:pt>
                <c:pt idx="1530">
                  <c:v>0.247281629669381</c:v>
                </c:pt>
                <c:pt idx="1531">
                  <c:v>0.25116018759960401</c:v>
                </c:pt>
                <c:pt idx="1532">
                  <c:v>0.25018081329955899</c:v>
                </c:pt>
                <c:pt idx="1533">
                  <c:v>0.24736473698351999</c:v>
                </c:pt>
                <c:pt idx="1534">
                  <c:v>0.243444230288137</c:v>
                </c:pt>
                <c:pt idx="1535">
                  <c:v>0.24851534605292799</c:v>
                </c:pt>
                <c:pt idx="1536">
                  <c:v>0.23933369570118701</c:v>
                </c:pt>
                <c:pt idx="1537">
                  <c:v>0.238286095886728</c:v>
                </c:pt>
                <c:pt idx="1538">
                  <c:v>0.23205995099258001</c:v>
                </c:pt>
                <c:pt idx="1539">
                  <c:v>0.228933259067921</c:v>
                </c:pt>
                <c:pt idx="1540">
                  <c:v>0.22795204221658999</c:v>
                </c:pt>
                <c:pt idx="1541">
                  <c:v>0.22710001291076801</c:v>
                </c:pt>
                <c:pt idx="1542">
                  <c:v>0.23331780484755901</c:v>
                </c:pt>
                <c:pt idx="1543">
                  <c:v>0.24468309365104199</c:v>
                </c:pt>
                <c:pt idx="1544">
                  <c:v>0.24305445503314299</c:v>
                </c:pt>
                <c:pt idx="1545">
                  <c:v>0.24928754810397299</c:v>
                </c:pt>
                <c:pt idx="1546">
                  <c:v>0.25364161520240402</c:v>
                </c:pt>
                <c:pt idx="1547">
                  <c:v>0.247356444407794</c:v>
                </c:pt>
                <c:pt idx="1548">
                  <c:v>0.24796214108664599</c:v>
                </c:pt>
                <c:pt idx="1549">
                  <c:v>0.248967446102837</c:v>
                </c:pt>
                <c:pt idx="1550">
                  <c:v>0.24964687661514801</c:v>
                </c:pt>
                <c:pt idx="1551">
                  <c:v>0.24982619329099001</c:v>
                </c:pt>
                <c:pt idx="1552">
                  <c:v>0.25093860438404297</c:v>
                </c:pt>
                <c:pt idx="1553">
                  <c:v>0.258794081812738</c:v>
                </c:pt>
                <c:pt idx="1554">
                  <c:v>0.26013194084493002</c:v>
                </c:pt>
                <c:pt idx="1555">
                  <c:v>0.26587361394104098</c:v>
                </c:pt>
                <c:pt idx="1556">
                  <c:v>0.26314238910714</c:v>
                </c:pt>
                <c:pt idx="1557">
                  <c:v>0.26046108442326898</c:v>
                </c:pt>
                <c:pt idx="1558">
                  <c:v>0.26202838612141799</c:v>
                </c:pt>
                <c:pt idx="1559">
                  <c:v>0.26555149707589398</c:v>
                </c:pt>
                <c:pt idx="1560">
                  <c:v>0.26097263754300898</c:v>
                </c:pt>
                <c:pt idx="1561">
                  <c:v>0.23944493501064101</c:v>
                </c:pt>
                <c:pt idx="1562">
                  <c:v>0.24203689028609501</c:v>
                </c:pt>
                <c:pt idx="1563">
                  <c:v>0.246054233019631</c:v>
                </c:pt>
                <c:pt idx="1564">
                  <c:v>0.24841085835647</c:v>
                </c:pt>
                <c:pt idx="1565">
                  <c:v>0.273313148316359</c:v>
                </c:pt>
                <c:pt idx="1566">
                  <c:v>0.28415754286224898</c:v>
                </c:pt>
                <c:pt idx="1567">
                  <c:v>0.28765128446411398</c:v>
                </c:pt>
                <c:pt idx="1568">
                  <c:v>0.28657803857227498</c:v>
                </c:pt>
                <c:pt idx="1569">
                  <c:v>0.300889080555165</c:v>
                </c:pt>
                <c:pt idx="1570">
                  <c:v>0.31294647003543502</c:v>
                </c:pt>
                <c:pt idx="1571">
                  <c:v>0.310429171167796</c:v>
                </c:pt>
                <c:pt idx="1572">
                  <c:v>0.32229480166612301</c:v>
                </c:pt>
                <c:pt idx="1573">
                  <c:v>0.33411571647058302</c:v>
                </c:pt>
                <c:pt idx="1574">
                  <c:v>0.32368194004492401</c:v>
                </c:pt>
                <c:pt idx="1575">
                  <c:v>0.32858724097588399</c:v>
                </c:pt>
                <c:pt idx="1576">
                  <c:v>0.32238251043731803</c:v>
                </c:pt>
                <c:pt idx="1577">
                  <c:v>0.32613947021499901</c:v>
                </c:pt>
                <c:pt idx="1578">
                  <c:v>0.33164251433173098</c:v>
                </c:pt>
                <c:pt idx="1579">
                  <c:v>0.33243829439933897</c:v>
                </c:pt>
                <c:pt idx="1580">
                  <c:v>0.33172982103571602</c:v>
                </c:pt>
                <c:pt idx="1581">
                  <c:v>0.33660403712749498</c:v>
                </c:pt>
                <c:pt idx="1582">
                  <c:v>0.33682865748781798</c:v>
                </c:pt>
                <c:pt idx="1583">
                  <c:v>0.33586146997019201</c:v>
                </c:pt>
                <c:pt idx="1584">
                  <c:v>0.32474997997823302</c:v>
                </c:pt>
                <c:pt idx="1585">
                  <c:v>0.34213301658699302</c:v>
                </c:pt>
                <c:pt idx="1586">
                  <c:v>0.35158187668469298</c:v>
                </c:pt>
                <c:pt idx="1587">
                  <c:v>0.35147014122079401</c:v>
                </c:pt>
                <c:pt idx="1588">
                  <c:v>0.35459814500500397</c:v>
                </c:pt>
                <c:pt idx="1589">
                  <c:v>0.34274996518307899</c:v>
                </c:pt>
                <c:pt idx="1590">
                  <c:v>0.34793161565818398</c:v>
                </c:pt>
                <c:pt idx="1591">
                  <c:v>0.35503530427202001</c:v>
                </c:pt>
                <c:pt idx="1592">
                  <c:v>0.36351027094296101</c:v>
                </c:pt>
                <c:pt idx="1593">
                  <c:v>0.36379241310324401</c:v>
                </c:pt>
                <c:pt idx="1594">
                  <c:v>0.35405379219206101</c:v>
                </c:pt>
                <c:pt idx="1595">
                  <c:v>0.36303681967760498</c:v>
                </c:pt>
                <c:pt idx="1596">
                  <c:v>0.35664010812729602</c:v>
                </c:pt>
                <c:pt idx="1597">
                  <c:v>0.359416939502678</c:v>
                </c:pt>
                <c:pt idx="1598">
                  <c:v>0.36794222742157701</c:v>
                </c:pt>
                <c:pt idx="1599">
                  <c:v>0.36072908501827999</c:v>
                </c:pt>
                <c:pt idx="1600">
                  <c:v>0.37038391537858101</c:v>
                </c:pt>
                <c:pt idx="1601">
                  <c:v>0.37251309397509902</c:v>
                </c:pt>
                <c:pt idx="1602">
                  <c:v>0.37326954949758401</c:v>
                </c:pt>
                <c:pt idx="1603">
                  <c:v>0.38102508118223</c:v>
                </c:pt>
                <c:pt idx="1604">
                  <c:v>0.38590823975625899</c:v>
                </c:pt>
                <c:pt idx="1605">
                  <c:v>0.39125041709817099</c:v>
                </c:pt>
                <c:pt idx="1606">
                  <c:v>0.38932228434467098</c:v>
                </c:pt>
                <c:pt idx="1607">
                  <c:v>0.39730980012409001</c:v>
                </c:pt>
                <c:pt idx="1608">
                  <c:v>0.38687219209381701</c:v>
                </c:pt>
                <c:pt idx="1609">
                  <c:v>0.38837123944720903</c:v>
                </c:pt>
                <c:pt idx="1610">
                  <c:v>0.381455775099658</c:v>
                </c:pt>
                <c:pt idx="1611">
                  <c:v>0.37537452928318799</c:v>
                </c:pt>
                <c:pt idx="1612">
                  <c:v>0.37684678776438002</c:v>
                </c:pt>
                <c:pt idx="1613">
                  <c:v>0.39318962426329901</c:v>
                </c:pt>
                <c:pt idx="1614">
                  <c:v>0.381478436042957</c:v>
                </c:pt>
                <c:pt idx="1615">
                  <c:v>0.39026802144621803</c:v>
                </c:pt>
                <c:pt idx="1616">
                  <c:v>0.39364080741750501</c:v>
                </c:pt>
                <c:pt idx="1617">
                  <c:v>0.39759142307711898</c:v>
                </c:pt>
                <c:pt idx="1618">
                  <c:v>0.39636044683622601</c:v>
                </c:pt>
                <c:pt idx="1619">
                  <c:v>0.39176936829202702</c:v>
                </c:pt>
                <c:pt idx="1620">
                  <c:v>0.391514820754437</c:v>
                </c:pt>
                <c:pt idx="1621">
                  <c:v>0.39257431560147898</c:v>
                </c:pt>
                <c:pt idx="1622">
                  <c:v>0.39366166822587301</c:v>
                </c:pt>
                <c:pt idx="1623">
                  <c:v>0.408112795206096</c:v>
                </c:pt>
                <c:pt idx="1624">
                  <c:v>0.405654113800959</c:v>
                </c:pt>
                <c:pt idx="1625">
                  <c:v>0.41321345919838998</c:v>
                </c:pt>
                <c:pt idx="1626">
                  <c:v>0.41076056984572101</c:v>
                </c:pt>
                <c:pt idx="1627">
                  <c:v>0.40688623664328</c:v>
                </c:pt>
                <c:pt idx="1628">
                  <c:v>0.423534774254338</c:v>
                </c:pt>
                <c:pt idx="1629">
                  <c:v>0.42660782027767902</c:v>
                </c:pt>
                <c:pt idx="1630">
                  <c:v>0.41889974910414901</c:v>
                </c:pt>
                <c:pt idx="1631">
                  <c:v>0.419766732345213</c:v>
                </c:pt>
                <c:pt idx="1632">
                  <c:v>0.423531381924727</c:v>
                </c:pt>
                <c:pt idx="1633">
                  <c:v>0.42483464438276097</c:v>
                </c:pt>
                <c:pt idx="1634">
                  <c:v>0.42334451727350397</c:v>
                </c:pt>
                <c:pt idx="1635">
                  <c:v>0.41815697144213598</c:v>
                </c:pt>
                <c:pt idx="1636">
                  <c:v>0.41658414486325002</c:v>
                </c:pt>
                <c:pt idx="1637">
                  <c:v>0.41843298182585698</c:v>
                </c:pt>
                <c:pt idx="1638">
                  <c:v>0.42441281162195899</c:v>
                </c:pt>
                <c:pt idx="1639">
                  <c:v>0.418984500839723</c:v>
                </c:pt>
                <c:pt idx="1640">
                  <c:v>0.41997297002266398</c:v>
                </c:pt>
                <c:pt idx="1641">
                  <c:v>0.416566409445224</c:v>
                </c:pt>
                <c:pt idx="1642">
                  <c:v>0.41582890390650401</c:v>
                </c:pt>
                <c:pt idx="1643">
                  <c:v>0.424674584377848</c:v>
                </c:pt>
                <c:pt idx="1644">
                  <c:v>0.42111174357971898</c:v>
                </c:pt>
                <c:pt idx="1645">
                  <c:v>0.42790619587789402</c:v>
                </c:pt>
                <c:pt idx="1646">
                  <c:v>0.42668388182623002</c:v>
                </c:pt>
                <c:pt idx="1647">
                  <c:v>0.43661237187214602</c:v>
                </c:pt>
                <c:pt idx="1648">
                  <c:v>0.45771518611742501</c:v>
                </c:pt>
                <c:pt idx="1649">
                  <c:v>0.457492448287384</c:v>
                </c:pt>
                <c:pt idx="1650">
                  <c:v>0.45792167458698402</c:v>
                </c:pt>
                <c:pt idx="1651">
                  <c:v>0.44875660825052099</c:v>
                </c:pt>
                <c:pt idx="1652">
                  <c:v>0.44844822907402998</c:v>
                </c:pt>
                <c:pt idx="1653">
                  <c:v>0.458369599891432</c:v>
                </c:pt>
                <c:pt idx="1654">
                  <c:v>0.45666003866778498</c:v>
                </c:pt>
                <c:pt idx="1655">
                  <c:v>0.44953499074835102</c:v>
                </c:pt>
                <c:pt idx="1656">
                  <c:v>0.42570825832242298</c:v>
                </c:pt>
                <c:pt idx="1657">
                  <c:v>0.43015599978550401</c:v>
                </c:pt>
                <c:pt idx="1658">
                  <c:v>0.43195576880402597</c:v>
                </c:pt>
                <c:pt idx="1659">
                  <c:v>0.405442958474175</c:v>
                </c:pt>
                <c:pt idx="1660">
                  <c:v>0.38767852124506802</c:v>
                </c:pt>
                <c:pt idx="1661">
                  <c:v>0.37338501127770901</c:v>
                </c:pt>
                <c:pt idx="1662">
                  <c:v>0.37102106604883101</c:v>
                </c:pt>
                <c:pt idx="1663">
                  <c:v>0.354001512012529</c:v>
                </c:pt>
                <c:pt idx="1664">
                  <c:v>0.35402106590346399</c:v>
                </c:pt>
                <c:pt idx="1665">
                  <c:v>0.35778589298419899</c:v>
                </c:pt>
                <c:pt idx="1666">
                  <c:v>0.35001757847283299</c:v>
                </c:pt>
                <c:pt idx="1667">
                  <c:v>0.34268650025494601</c:v>
                </c:pt>
                <c:pt idx="1668">
                  <c:v>0.34713101867082202</c:v>
                </c:pt>
                <c:pt idx="1669">
                  <c:v>0.35176126085637099</c:v>
                </c:pt>
                <c:pt idx="1670">
                  <c:v>0.34720595131715998</c:v>
                </c:pt>
                <c:pt idx="1671">
                  <c:v>0.34628178335781701</c:v>
                </c:pt>
                <c:pt idx="1672">
                  <c:v>0.32989530203959999</c:v>
                </c:pt>
                <c:pt idx="1673">
                  <c:v>0.32848332961898202</c:v>
                </c:pt>
                <c:pt idx="1674">
                  <c:v>0.32805126963762699</c:v>
                </c:pt>
                <c:pt idx="1675">
                  <c:v>0.33405359134087498</c:v>
                </c:pt>
                <c:pt idx="1676">
                  <c:v>0.34556108477734698</c:v>
                </c:pt>
                <c:pt idx="1677">
                  <c:v>0.35955009366986701</c:v>
                </c:pt>
                <c:pt idx="1678">
                  <c:v>0.34802386516331402</c:v>
                </c:pt>
                <c:pt idx="1679">
                  <c:v>0.34597013060682502</c:v>
                </c:pt>
                <c:pt idx="1680">
                  <c:v>0.34058224875363402</c:v>
                </c:pt>
                <c:pt idx="1681">
                  <c:v>0.348715907210434</c:v>
                </c:pt>
                <c:pt idx="1682">
                  <c:v>0.35218661812002999</c:v>
                </c:pt>
                <c:pt idx="1683">
                  <c:v>0.352977247569363</c:v>
                </c:pt>
                <c:pt idx="1684">
                  <c:v>0.362147798788993</c:v>
                </c:pt>
                <c:pt idx="1685">
                  <c:v>0.37230129999227002</c:v>
                </c:pt>
                <c:pt idx="1686">
                  <c:v>0.375294907161772</c:v>
                </c:pt>
                <c:pt idx="1687">
                  <c:v>0.37944752408943899</c:v>
                </c:pt>
                <c:pt idx="1688">
                  <c:v>0.37937519789893198</c:v>
                </c:pt>
                <c:pt idx="1689">
                  <c:v>0.377196499311438</c:v>
                </c:pt>
                <c:pt idx="1690">
                  <c:v>0.37727813814941902</c:v>
                </c:pt>
                <c:pt idx="1691">
                  <c:v>0.37713581029922999</c:v>
                </c:pt>
                <c:pt idx="1692">
                  <c:v>0.37969247846096799</c:v>
                </c:pt>
                <c:pt idx="1693">
                  <c:v>0.39798176560875098</c:v>
                </c:pt>
                <c:pt idx="1694">
                  <c:v>0.40455572017778402</c:v>
                </c:pt>
                <c:pt idx="1695">
                  <c:v>0.404851349027817</c:v>
                </c:pt>
                <c:pt idx="1696">
                  <c:v>0.40730510314220397</c:v>
                </c:pt>
                <c:pt idx="1697">
                  <c:v>0.40023368935959502</c:v>
                </c:pt>
                <c:pt idx="1698">
                  <c:v>0.39512120926874</c:v>
                </c:pt>
                <c:pt idx="1699">
                  <c:v>0.38953441449320098</c:v>
                </c:pt>
                <c:pt idx="1700">
                  <c:v>0.390917854361641</c:v>
                </c:pt>
                <c:pt idx="1701">
                  <c:v>0.39878387040053798</c:v>
                </c:pt>
                <c:pt idx="1702">
                  <c:v>0.39410648855915198</c:v>
                </c:pt>
                <c:pt idx="1703">
                  <c:v>0.40473561962848897</c:v>
                </c:pt>
                <c:pt idx="1704">
                  <c:v>0.413755383201792</c:v>
                </c:pt>
                <c:pt idx="1705">
                  <c:v>0.425875071752429</c:v>
                </c:pt>
                <c:pt idx="1706">
                  <c:v>0.43793353688706099</c:v>
                </c:pt>
                <c:pt idx="1707">
                  <c:v>0.44110655582524899</c:v>
                </c:pt>
                <c:pt idx="1708">
                  <c:v>0.435891673348973</c:v>
                </c:pt>
                <c:pt idx="1709">
                  <c:v>0.40780277751913202</c:v>
                </c:pt>
                <c:pt idx="1710">
                  <c:v>0.41054421640420202</c:v>
                </c:pt>
                <c:pt idx="1711">
                  <c:v>0.40982598433627199</c:v>
                </c:pt>
                <c:pt idx="1712">
                  <c:v>0.40960130387534199</c:v>
                </c:pt>
                <c:pt idx="1713">
                  <c:v>0.41580850510508699</c:v>
                </c:pt>
                <c:pt idx="1714">
                  <c:v>0.40446084781164399</c:v>
                </c:pt>
                <c:pt idx="1715">
                  <c:v>0.40282750291628999</c:v>
                </c:pt>
                <c:pt idx="1716">
                  <c:v>0.40433174788785098</c:v>
                </c:pt>
                <c:pt idx="1717">
                  <c:v>0.41197923038011097</c:v>
                </c:pt>
                <c:pt idx="1718">
                  <c:v>0.417404725018094</c:v>
                </c:pt>
                <c:pt idx="1719">
                  <c:v>0.42400547279608503</c:v>
                </c:pt>
                <c:pt idx="1720">
                  <c:v>0.42753145027444001</c:v>
                </c:pt>
                <c:pt idx="1721">
                  <c:v>0.43447618607983002</c:v>
                </c:pt>
                <c:pt idx="1722">
                  <c:v>0.43467781313299297</c:v>
                </c:pt>
                <c:pt idx="1723">
                  <c:v>0.42751907020423302</c:v>
                </c:pt>
                <c:pt idx="1724">
                  <c:v>0.424172399089837</c:v>
                </c:pt>
                <c:pt idx="1725">
                  <c:v>0.42354211834533301</c:v>
                </c:pt>
                <c:pt idx="1726">
                  <c:v>0.41165278010990602</c:v>
                </c:pt>
                <c:pt idx="1727">
                  <c:v>0.41594530960581</c:v>
                </c:pt>
                <c:pt idx="1728">
                  <c:v>0.41411247754459701</c:v>
                </c:pt>
                <c:pt idx="1729">
                  <c:v>0.41278975041926602</c:v>
                </c:pt>
                <c:pt idx="1730">
                  <c:v>0.40991821196511802</c:v>
                </c:pt>
                <c:pt idx="1731">
                  <c:v>0.41469411347184698</c:v>
                </c:pt>
                <c:pt idx="1732">
                  <c:v>0.41020045523467602</c:v>
                </c:pt>
                <c:pt idx="1733">
                  <c:v>0.41768574576659101</c:v>
                </c:pt>
                <c:pt idx="1734">
                  <c:v>0.40831811019769798</c:v>
                </c:pt>
                <c:pt idx="1735">
                  <c:v>0.40942881609951798</c:v>
                </c:pt>
                <c:pt idx="1736">
                  <c:v>0.399321093985819</c:v>
                </c:pt>
                <c:pt idx="1737">
                  <c:v>0.39929771799987201</c:v>
                </c:pt>
                <c:pt idx="1738">
                  <c:v>0.39943971133044098</c:v>
                </c:pt>
                <c:pt idx="1739">
                  <c:v>0.39935509565857202</c:v>
                </c:pt>
                <c:pt idx="1740">
                  <c:v>0.40411451565071199</c:v>
                </c:pt>
                <c:pt idx="1741">
                  <c:v>0.40350281113890801</c:v>
                </c:pt>
                <c:pt idx="1742">
                  <c:v>0.404722179034612</c:v>
                </c:pt>
                <c:pt idx="1743">
                  <c:v>0.410636367292042</c:v>
                </c:pt>
                <c:pt idx="1744">
                  <c:v>0.41125782425396601</c:v>
                </c:pt>
                <c:pt idx="1745">
                  <c:v>0.41376087595433902</c:v>
                </c:pt>
                <c:pt idx="1746">
                  <c:v>0.40699113900080902</c:v>
                </c:pt>
                <c:pt idx="1747">
                  <c:v>0.42151467866137399</c:v>
                </c:pt>
                <c:pt idx="1748">
                  <c:v>0.42650414131618303</c:v>
                </c:pt>
                <c:pt idx="1749">
                  <c:v>0.42808041181182099</c:v>
                </c:pt>
                <c:pt idx="1750">
                  <c:v>0.43080831527242602</c:v>
                </c:pt>
                <c:pt idx="1751">
                  <c:v>0.42797109260510502</c:v>
                </c:pt>
                <c:pt idx="1752">
                  <c:v>0.42629746566010202</c:v>
                </c:pt>
                <c:pt idx="1753">
                  <c:v>0.433504033677162</c:v>
                </c:pt>
                <c:pt idx="1754">
                  <c:v>0.43637301841559201</c:v>
                </c:pt>
                <c:pt idx="1755">
                  <c:v>0.43981940471810499</c:v>
                </c:pt>
                <c:pt idx="1756">
                  <c:v>0.44130582035657001</c:v>
                </c:pt>
                <c:pt idx="1757">
                  <c:v>0.44034218149968901</c:v>
                </c:pt>
                <c:pt idx="1758">
                  <c:v>0.441975445382286</c:v>
                </c:pt>
                <c:pt idx="1759">
                  <c:v>0.447743735330701</c:v>
                </c:pt>
                <c:pt idx="1760">
                  <c:v>0.46140505802882498</c:v>
                </c:pt>
                <c:pt idx="1761">
                  <c:v>0.46323596381629401</c:v>
                </c:pt>
                <c:pt idx="1762">
                  <c:v>0.46141997470457902</c:v>
                </c:pt>
                <c:pt idx="1763">
                  <c:v>0.46895682254988003</c:v>
                </c:pt>
                <c:pt idx="1764">
                  <c:v>0.45217936841079298</c:v>
                </c:pt>
                <c:pt idx="1765">
                  <c:v>0.44588452680560298</c:v>
                </c:pt>
                <c:pt idx="1766">
                  <c:v>0.45686793788561297</c:v>
                </c:pt>
                <c:pt idx="1767">
                  <c:v>0.47754849827948798</c:v>
                </c:pt>
                <c:pt idx="1768">
                  <c:v>0.47640494914305298</c:v>
                </c:pt>
                <c:pt idx="1769">
                  <c:v>0.480785357627107</c:v>
                </c:pt>
                <c:pt idx="1770">
                  <c:v>0.48407858962238198</c:v>
                </c:pt>
                <c:pt idx="1771">
                  <c:v>0.50878067338384403</c:v>
                </c:pt>
                <c:pt idx="1772">
                  <c:v>0.50596676287654396</c:v>
                </c:pt>
                <c:pt idx="1773">
                  <c:v>0.51611275516406296</c:v>
                </c:pt>
                <c:pt idx="1774">
                  <c:v>0.51039439998674696</c:v>
                </c:pt>
                <c:pt idx="1775">
                  <c:v>0.49141956746732801</c:v>
                </c:pt>
                <c:pt idx="1776">
                  <c:v>0.48738188632774798</c:v>
                </c:pt>
                <c:pt idx="1777">
                  <c:v>0.49156345400537799</c:v>
                </c:pt>
                <c:pt idx="1778">
                  <c:v>0.48747907342497598</c:v>
                </c:pt>
                <c:pt idx="1779">
                  <c:v>0.47624270836180099</c:v>
                </c:pt>
                <c:pt idx="1780">
                  <c:v>0.48913908935217698</c:v>
                </c:pt>
                <c:pt idx="1781">
                  <c:v>0.48740334329352702</c:v>
                </c:pt>
                <c:pt idx="1782">
                  <c:v>0.49002831793252699</c:v>
                </c:pt>
                <c:pt idx="1783">
                  <c:v>0.49096853192025602</c:v>
                </c:pt>
                <c:pt idx="1784">
                  <c:v>0.485445375538683</c:v>
                </c:pt>
                <c:pt idx="1785">
                  <c:v>0.48555425664189</c:v>
                </c:pt>
                <c:pt idx="1786">
                  <c:v>0.48746998955739101</c:v>
                </c:pt>
                <c:pt idx="1787">
                  <c:v>0.49866857116583702</c:v>
                </c:pt>
                <c:pt idx="1788">
                  <c:v>0.48209689349144302</c:v>
                </c:pt>
                <c:pt idx="1789">
                  <c:v>0.47697448701058598</c:v>
                </c:pt>
                <c:pt idx="1790">
                  <c:v>0.45442997625230303</c:v>
                </c:pt>
                <c:pt idx="1791">
                  <c:v>0.47050530119654999</c:v>
                </c:pt>
                <c:pt idx="1792">
                  <c:v>0.47039275606499298</c:v>
                </c:pt>
                <c:pt idx="1793">
                  <c:v>0.46713306766534002</c:v>
                </c:pt>
                <c:pt idx="1794">
                  <c:v>0.45530056785022599</c:v>
                </c:pt>
                <c:pt idx="1795">
                  <c:v>0.46582446133550098</c:v>
                </c:pt>
                <c:pt idx="1796">
                  <c:v>0.46945060707530001</c:v>
                </c:pt>
                <c:pt idx="1797">
                  <c:v>0.46441912721770001</c:v>
                </c:pt>
                <c:pt idx="1798">
                  <c:v>0.46550663441742901</c:v>
                </c:pt>
                <c:pt idx="1799">
                  <c:v>0.47022281722817899</c:v>
                </c:pt>
                <c:pt idx="1800">
                  <c:v>0.47663739134522698</c:v>
                </c:pt>
                <c:pt idx="1801">
                  <c:v>0.46988711067715899</c:v>
                </c:pt>
                <c:pt idx="1802">
                  <c:v>0.47572658935211198</c:v>
                </c:pt>
                <c:pt idx="1803">
                  <c:v>0.45401871992655302</c:v>
                </c:pt>
                <c:pt idx="1804">
                  <c:v>0.44470680032545601</c:v>
                </c:pt>
                <c:pt idx="1805">
                  <c:v>0.45703290294590698</c:v>
                </c:pt>
                <c:pt idx="1806">
                  <c:v>0.460212097568514</c:v>
                </c:pt>
                <c:pt idx="1807">
                  <c:v>0.47054334383241703</c:v>
                </c:pt>
                <c:pt idx="1808">
                  <c:v>0.44943280671911001</c:v>
                </c:pt>
                <c:pt idx="1809">
                  <c:v>0.44117494393095102</c:v>
                </c:pt>
                <c:pt idx="1810">
                  <c:v>0.45184066800039302</c:v>
                </c:pt>
                <c:pt idx="1811">
                  <c:v>0.45108678627897603</c:v>
                </c:pt>
                <c:pt idx="1812">
                  <c:v>0.468973024675362</c:v>
                </c:pt>
                <c:pt idx="1813">
                  <c:v>0.45826620547513303</c:v>
                </c:pt>
                <c:pt idx="1814">
                  <c:v>0.47104782530629702</c:v>
                </c:pt>
                <c:pt idx="1815">
                  <c:v>0.47509664667412599</c:v>
                </c:pt>
                <c:pt idx="1816">
                  <c:v>0.48438123242916997</c:v>
                </c:pt>
                <c:pt idx="1817">
                  <c:v>0.48784410907856701</c:v>
                </c:pt>
                <c:pt idx="1818">
                  <c:v>0.47559596729105003</c:v>
                </c:pt>
                <c:pt idx="1819">
                  <c:v>0.466681063575971</c:v>
                </c:pt>
                <c:pt idx="1820">
                  <c:v>0.46631218215981401</c:v>
                </c:pt>
                <c:pt idx="1821">
                  <c:v>0.468164057933176</c:v>
                </c:pt>
                <c:pt idx="1822">
                  <c:v>0.46303877357259998</c:v>
                </c:pt>
                <c:pt idx="1823">
                  <c:v>0.47076666825733798</c:v>
                </c:pt>
                <c:pt idx="1824">
                  <c:v>0.472274218273948</c:v>
                </c:pt>
                <c:pt idx="1825">
                  <c:v>0.47441314772044402</c:v>
                </c:pt>
                <c:pt idx="1826">
                  <c:v>0.48171867142939201</c:v>
                </c:pt>
                <c:pt idx="1827">
                  <c:v>0.48877592896215599</c:v>
                </c:pt>
                <c:pt idx="1828">
                  <c:v>0.49029342583230801</c:v>
                </c:pt>
                <c:pt idx="1829">
                  <c:v>0.487904813592001</c:v>
                </c:pt>
                <c:pt idx="1830">
                  <c:v>0.49480378548092402</c:v>
                </c:pt>
                <c:pt idx="1831">
                  <c:v>0.49126534917291098</c:v>
                </c:pt>
                <c:pt idx="1832">
                  <c:v>0.50543980389884702</c:v>
                </c:pt>
                <c:pt idx="1833">
                  <c:v>0.49623375308332301</c:v>
                </c:pt>
                <c:pt idx="1834">
                  <c:v>0.50077628382656303</c:v>
                </c:pt>
                <c:pt idx="1835">
                  <c:v>0.50075428896580498</c:v>
                </c:pt>
                <c:pt idx="1836">
                  <c:v>0.50241817723158699</c:v>
                </c:pt>
                <c:pt idx="1837">
                  <c:v>0.49104580711475698</c:v>
                </c:pt>
                <c:pt idx="1838">
                  <c:v>0.48662343874083802</c:v>
                </c:pt>
                <c:pt idx="1839">
                  <c:v>0.48082714075831801</c:v>
                </c:pt>
                <c:pt idx="1840">
                  <c:v>0.48365975159881902</c:v>
                </c:pt>
                <c:pt idx="1841">
                  <c:v>0.47783874763573297</c:v>
                </c:pt>
                <c:pt idx="1842">
                  <c:v>0.48625052361689303</c:v>
                </c:pt>
                <c:pt idx="1843">
                  <c:v>0.48294084111343799</c:v>
                </c:pt>
                <c:pt idx="1844">
                  <c:v>0.45406959616981701</c:v>
                </c:pt>
                <c:pt idx="1845">
                  <c:v>0.44091550053850798</c:v>
                </c:pt>
                <c:pt idx="1846">
                  <c:v>0.45026055537998599</c:v>
                </c:pt>
                <c:pt idx="1847">
                  <c:v>0.45402853712869901</c:v>
                </c:pt>
                <c:pt idx="1848">
                  <c:v>0.448614875981593</c:v>
                </c:pt>
                <c:pt idx="1849">
                  <c:v>0.447999757979121</c:v>
                </c:pt>
                <c:pt idx="1850">
                  <c:v>0.45048621931583699</c:v>
                </c:pt>
                <c:pt idx="1851">
                  <c:v>0.45748892178717399</c:v>
                </c:pt>
                <c:pt idx="1852">
                  <c:v>0.46379071742768402</c:v>
                </c:pt>
                <c:pt idx="1853">
                  <c:v>0.46217862043304098</c:v>
                </c:pt>
                <c:pt idx="1854">
                  <c:v>0.46519002763169998</c:v>
                </c:pt>
                <c:pt idx="1855">
                  <c:v>0.46909671637532802</c:v>
                </c:pt>
                <c:pt idx="1856">
                  <c:v>0.47168574123515999</c:v>
                </c:pt>
                <c:pt idx="1857">
                  <c:v>0.47911415544986202</c:v>
                </c:pt>
                <c:pt idx="1858">
                  <c:v>0.47721110819037998</c:v>
                </c:pt>
                <c:pt idx="1859">
                  <c:v>0.46448536626987602</c:v>
                </c:pt>
                <c:pt idx="1860">
                  <c:v>0.46696533953548403</c:v>
                </c:pt>
                <c:pt idx="1861">
                  <c:v>0.45866819299706302</c:v>
                </c:pt>
                <c:pt idx="1862">
                  <c:v>0.46086935732680601</c:v>
                </c:pt>
                <c:pt idx="1863">
                  <c:v>0.45370805319576202</c:v>
                </c:pt>
                <c:pt idx="1864">
                  <c:v>0.445821668972751</c:v>
                </c:pt>
                <c:pt idx="1865">
                  <c:v>0.43376579440447</c:v>
                </c:pt>
                <c:pt idx="1866">
                  <c:v>0.446592488076412</c:v>
                </c:pt>
                <c:pt idx="1867">
                  <c:v>0.47033008734142701</c:v>
                </c:pt>
                <c:pt idx="1868">
                  <c:v>0.46630643998393001</c:v>
                </c:pt>
                <c:pt idx="1869">
                  <c:v>0.46694626068895401</c:v>
                </c:pt>
                <c:pt idx="1870">
                  <c:v>0.47590845705560397</c:v>
                </c:pt>
                <c:pt idx="1871">
                  <c:v>0.478938919169625</c:v>
                </c:pt>
                <c:pt idx="1872">
                  <c:v>0.47840480217377301</c:v>
                </c:pt>
                <c:pt idx="1873">
                  <c:v>0.484099038800338</c:v>
                </c:pt>
                <c:pt idx="1874">
                  <c:v>0.47619553671996101</c:v>
                </c:pt>
                <c:pt idx="1875">
                  <c:v>0.47734680690711301</c:v>
                </c:pt>
                <c:pt idx="1876">
                  <c:v>0.47323719186316399</c:v>
                </c:pt>
                <c:pt idx="1877">
                  <c:v>0.46820094675004398</c:v>
                </c:pt>
                <c:pt idx="1878">
                  <c:v>0.472148688878684</c:v>
                </c:pt>
                <c:pt idx="1879">
                  <c:v>0.467079036084729</c:v>
                </c:pt>
                <c:pt idx="1880">
                  <c:v>0.460766904512804</c:v>
                </c:pt>
                <c:pt idx="1881">
                  <c:v>0.46780580461742599</c:v>
                </c:pt>
                <c:pt idx="1882">
                  <c:v>0.46644341792952598</c:v>
                </c:pt>
                <c:pt idx="1883">
                  <c:v>0.46902043547889599</c:v>
                </c:pt>
                <c:pt idx="1884">
                  <c:v>0.46785272537742301</c:v>
                </c:pt>
                <c:pt idx="1885">
                  <c:v>0.46674325189590299</c:v>
                </c:pt>
                <c:pt idx="1886">
                  <c:v>0.471525480141605</c:v>
                </c:pt>
                <c:pt idx="1887">
                  <c:v>0.47796107489818601</c:v>
                </c:pt>
                <c:pt idx="1888">
                  <c:v>0.46318665332482201</c:v>
                </c:pt>
                <c:pt idx="1889">
                  <c:v>0.47291905405620199</c:v>
                </c:pt>
                <c:pt idx="1890">
                  <c:v>0.47403958509073402</c:v>
                </c:pt>
                <c:pt idx="1891">
                  <c:v>0.46819781049363202</c:v>
                </c:pt>
                <c:pt idx="1892">
                  <c:v>0.47009390502124698</c:v>
                </c:pt>
                <c:pt idx="1893">
                  <c:v>0.46319611104834202</c:v>
                </c:pt>
                <c:pt idx="1894">
                  <c:v>0.44842628799300499</c:v>
                </c:pt>
                <c:pt idx="1895">
                  <c:v>0.44346041792566598</c:v>
                </c:pt>
                <c:pt idx="1896">
                  <c:v>0.42994531856129098</c:v>
                </c:pt>
                <c:pt idx="1897">
                  <c:v>0.42022900772557198</c:v>
                </c:pt>
                <c:pt idx="1898">
                  <c:v>0.423399955367744</c:v>
                </c:pt>
                <c:pt idx="1899">
                  <c:v>0.42001956926513301</c:v>
                </c:pt>
                <c:pt idx="1900">
                  <c:v>0.419878399595429</c:v>
                </c:pt>
                <c:pt idx="1901">
                  <c:v>0.41709288248802101</c:v>
                </c:pt>
                <c:pt idx="1902">
                  <c:v>0.41691995346535898</c:v>
                </c:pt>
                <c:pt idx="1903">
                  <c:v>0.42172553653629702</c:v>
                </c:pt>
                <c:pt idx="1904">
                  <c:v>0.41353676306106801</c:v>
                </c:pt>
                <c:pt idx="1905">
                  <c:v>0.41512067343006298</c:v>
                </c:pt>
                <c:pt idx="1906">
                  <c:v>0.42010433466920899</c:v>
                </c:pt>
                <c:pt idx="1907">
                  <c:v>0.42134822462966298</c:v>
                </c:pt>
                <c:pt idx="1908">
                  <c:v>0.431970979047619</c:v>
                </c:pt>
                <c:pt idx="1909">
                  <c:v>0.441477728341576</c:v>
                </c:pt>
                <c:pt idx="1910">
                  <c:v>0.44627239316748701</c:v>
                </c:pt>
                <c:pt idx="1911">
                  <c:v>0.44792013984255002</c:v>
                </c:pt>
                <c:pt idx="1912">
                  <c:v>0.44613788619982803</c:v>
                </c:pt>
                <c:pt idx="1913">
                  <c:v>0.44235062728913699</c:v>
                </c:pt>
                <c:pt idx="1914">
                  <c:v>0.451744952413422</c:v>
                </c:pt>
                <c:pt idx="1915">
                  <c:v>0.477932342293651</c:v>
                </c:pt>
                <c:pt idx="1916">
                  <c:v>0.473534189923696</c:v>
                </c:pt>
                <c:pt idx="1917">
                  <c:v>0.47007341421781401</c:v>
                </c:pt>
                <c:pt idx="1918">
                  <c:v>0.46054240305848798</c:v>
                </c:pt>
                <c:pt idx="1919">
                  <c:v>0.45314913353747799</c:v>
                </c:pt>
                <c:pt idx="1920">
                  <c:v>0.45809313269426799</c:v>
                </c:pt>
                <c:pt idx="1921">
                  <c:v>0.44676735810089602</c:v>
                </c:pt>
                <c:pt idx="1922">
                  <c:v>0.44239290823562699</c:v>
                </c:pt>
                <c:pt idx="1923">
                  <c:v>0.42998223836225302</c:v>
                </c:pt>
                <c:pt idx="1924">
                  <c:v>0.43037633882354698</c:v>
                </c:pt>
                <c:pt idx="1925">
                  <c:v>0.42974798914947698</c:v>
                </c:pt>
                <c:pt idx="1926">
                  <c:v>0.42215720444004501</c:v>
                </c:pt>
                <c:pt idx="1927">
                  <c:v>0.42201417792430401</c:v>
                </c:pt>
                <c:pt idx="1928">
                  <c:v>0.424122954933004</c:v>
                </c:pt>
                <c:pt idx="1929">
                  <c:v>0.41438814209041902</c:v>
                </c:pt>
                <c:pt idx="1930">
                  <c:v>0.40208983665009201</c:v>
                </c:pt>
                <c:pt idx="1931">
                  <c:v>0.38047998617558498</c:v>
                </c:pt>
                <c:pt idx="1932">
                  <c:v>0.37674594731483602</c:v>
                </c:pt>
                <c:pt idx="1933">
                  <c:v>0.36874430302856998</c:v>
                </c:pt>
                <c:pt idx="1934">
                  <c:v>0.37524073762853299</c:v>
                </c:pt>
                <c:pt idx="1935">
                  <c:v>0.37802423927107198</c:v>
                </c:pt>
                <c:pt idx="1936">
                  <c:v>0.37246269243978902</c:v>
                </c:pt>
                <c:pt idx="1937">
                  <c:v>0.380174307387038</c:v>
                </c:pt>
                <c:pt idx="1938">
                  <c:v>0.37317907165011399</c:v>
                </c:pt>
                <c:pt idx="1939">
                  <c:v>0.36323403000975402</c:v>
                </c:pt>
                <c:pt idx="1940">
                  <c:v>0.36307840546501902</c:v>
                </c:pt>
                <c:pt idx="1941">
                  <c:v>0.36562634769429198</c:v>
                </c:pt>
                <c:pt idx="1942">
                  <c:v>0.36663254199133799</c:v>
                </c:pt>
                <c:pt idx="1943">
                  <c:v>0.36972873127921901</c:v>
                </c:pt>
                <c:pt idx="1944">
                  <c:v>0.36381953132141598</c:v>
                </c:pt>
                <c:pt idx="1945">
                  <c:v>0.36107053416173202</c:v>
                </c:pt>
                <c:pt idx="1946">
                  <c:v>0.345121315744784</c:v>
                </c:pt>
                <c:pt idx="1947">
                  <c:v>0.30807430940340103</c:v>
                </c:pt>
                <c:pt idx="1948">
                  <c:v>0.313517359667916</c:v>
                </c:pt>
                <c:pt idx="1949">
                  <c:v>0.30293581239817602</c:v>
                </c:pt>
                <c:pt idx="1950">
                  <c:v>0.30603177154112998</c:v>
                </c:pt>
                <c:pt idx="1951">
                  <c:v>0.313920476355667</c:v>
                </c:pt>
                <c:pt idx="1952">
                  <c:v>0.32477796200007703</c:v>
                </c:pt>
                <c:pt idx="1953">
                  <c:v>0.328040929025459</c:v>
                </c:pt>
                <c:pt idx="1954">
                  <c:v>0.32765823425182999</c:v>
                </c:pt>
                <c:pt idx="1955">
                  <c:v>0.33117981160994497</c:v>
                </c:pt>
                <c:pt idx="1956">
                  <c:v>0.33890994784068201</c:v>
                </c:pt>
                <c:pt idx="1957">
                  <c:v>0.33727306445798</c:v>
                </c:pt>
                <c:pt idx="1958">
                  <c:v>0.33782644857286698</c:v>
                </c:pt>
                <c:pt idx="1959">
                  <c:v>0.35243606294660701</c:v>
                </c:pt>
                <c:pt idx="1960">
                  <c:v>0.36349963107744898</c:v>
                </c:pt>
                <c:pt idx="1961">
                  <c:v>0.37848409504040498</c:v>
                </c:pt>
                <c:pt idx="1962">
                  <c:v>0.37868196576097701</c:v>
                </c:pt>
                <c:pt idx="1963">
                  <c:v>0.38404688981485202</c:v>
                </c:pt>
                <c:pt idx="1964">
                  <c:v>0.39180680776806798</c:v>
                </c:pt>
                <c:pt idx="1965">
                  <c:v>0.39411535846256202</c:v>
                </c:pt>
                <c:pt idx="1966">
                  <c:v>0.397157096678594</c:v>
                </c:pt>
                <c:pt idx="1967">
                  <c:v>0.39914936960583702</c:v>
                </c:pt>
                <c:pt idx="1968">
                  <c:v>0.40692390373202603</c:v>
                </c:pt>
                <c:pt idx="1969">
                  <c:v>0.41955105482383698</c:v>
                </c:pt>
                <c:pt idx="1970">
                  <c:v>0.44095155097522598</c:v>
                </c:pt>
                <c:pt idx="1971">
                  <c:v>0.44168760098755999</c:v>
                </c:pt>
                <c:pt idx="1972">
                  <c:v>0.436690835263705</c:v>
                </c:pt>
                <c:pt idx="1973">
                  <c:v>0.435288295721592</c:v>
                </c:pt>
                <c:pt idx="1974">
                  <c:v>0.42698931085431102</c:v>
                </c:pt>
                <c:pt idx="1975">
                  <c:v>0.41304042487720699</c:v>
                </c:pt>
                <c:pt idx="1976">
                  <c:v>0.404041289584751</c:v>
                </c:pt>
                <c:pt idx="1977">
                  <c:v>0.41092017226481697</c:v>
                </c:pt>
                <c:pt idx="1978">
                  <c:v>0.41572903693714203</c:v>
                </c:pt>
                <c:pt idx="1979">
                  <c:v>0.431904686730613</c:v>
                </c:pt>
                <c:pt idx="1980">
                  <c:v>0.43731531691251302</c:v>
                </c:pt>
                <c:pt idx="1981">
                  <c:v>0.44521041652090998</c:v>
                </c:pt>
                <c:pt idx="1982">
                  <c:v>0.43999685079967299</c:v>
                </c:pt>
                <c:pt idx="1983">
                  <c:v>0.44327835450393799</c:v>
                </c:pt>
                <c:pt idx="1984">
                  <c:v>0.440848860488258</c:v>
                </c:pt>
                <c:pt idx="1985">
                  <c:v>0.43708668334490403</c:v>
                </c:pt>
                <c:pt idx="1986">
                  <c:v>0.43810651742152601</c:v>
                </c:pt>
                <c:pt idx="1987">
                  <c:v>0.441508651859776</c:v>
                </c:pt>
                <c:pt idx="1988">
                  <c:v>0.43255875671233501</c:v>
                </c:pt>
                <c:pt idx="1989">
                  <c:v>0.40803586325950802</c:v>
                </c:pt>
                <c:pt idx="1990">
                  <c:v>0.41052885383904603</c:v>
                </c:pt>
                <c:pt idx="1991">
                  <c:v>0.40153999293224601</c:v>
                </c:pt>
                <c:pt idx="1992">
                  <c:v>0.39297563805945301</c:v>
                </c:pt>
                <c:pt idx="1993">
                  <c:v>0.40144330770592901</c:v>
                </c:pt>
                <c:pt idx="1994">
                  <c:v>0.394406332475981</c:v>
                </c:pt>
                <c:pt idx="1995">
                  <c:v>0.37868354119630498</c:v>
                </c:pt>
                <c:pt idx="1996">
                  <c:v>0.36789759096526597</c:v>
                </c:pt>
                <c:pt idx="1997">
                  <c:v>0.36944868345785398</c:v>
                </c:pt>
                <c:pt idx="1998">
                  <c:v>0.37083558067842798</c:v>
                </c:pt>
                <c:pt idx="1999">
                  <c:v>0.36868498711147502</c:v>
                </c:pt>
                <c:pt idx="2000">
                  <c:v>0.35720550480538599</c:v>
                </c:pt>
                <c:pt idx="2001">
                  <c:v>0.35949446978314598</c:v>
                </c:pt>
                <c:pt idx="2002">
                  <c:v>0.35785181772532798</c:v>
                </c:pt>
                <c:pt idx="2003">
                  <c:v>0.362300406912545</c:v>
                </c:pt>
                <c:pt idx="2004">
                  <c:v>0.36636428407127802</c:v>
                </c:pt>
                <c:pt idx="2005">
                  <c:v>0.38055437540900799</c:v>
                </c:pt>
                <c:pt idx="2006">
                  <c:v>0.38224585076407602</c:v>
                </c:pt>
                <c:pt idx="2007">
                  <c:v>0.38150155761980598</c:v>
                </c:pt>
                <c:pt idx="2008">
                  <c:v>0.38605054289164298</c:v>
                </c:pt>
                <c:pt idx="2009">
                  <c:v>0.39363863451877301</c:v>
                </c:pt>
                <c:pt idx="2010">
                  <c:v>0.39601045415747399</c:v>
                </c:pt>
                <c:pt idx="2011">
                  <c:v>0.40260032566970999</c:v>
                </c:pt>
                <c:pt idx="2012">
                  <c:v>0.399436319828742</c:v>
                </c:pt>
                <c:pt idx="2013">
                  <c:v>0.40103829224612603</c:v>
                </c:pt>
                <c:pt idx="2014">
                  <c:v>0.39859049190106499</c:v>
                </c:pt>
                <c:pt idx="2015">
                  <c:v>0.39970776489986998</c:v>
                </c:pt>
                <c:pt idx="2016">
                  <c:v>0.39875575173803401</c:v>
                </c:pt>
                <c:pt idx="2017">
                  <c:v>0.395963432196281</c:v>
                </c:pt>
                <c:pt idx="2018">
                  <c:v>0.39761658504696501</c:v>
                </c:pt>
                <c:pt idx="2019">
                  <c:v>0.392011349012165</c:v>
                </c:pt>
                <c:pt idx="2020">
                  <c:v>0.392242635758491</c:v>
                </c:pt>
                <c:pt idx="2021">
                  <c:v>0.39919418496162901</c:v>
                </c:pt>
                <c:pt idx="2022">
                  <c:v>0.40844927661469999</c:v>
                </c:pt>
                <c:pt idx="2023">
                  <c:v>0.40912015404061403</c:v>
                </c:pt>
                <c:pt idx="2024">
                  <c:v>0.41043704565934003</c:v>
                </c:pt>
                <c:pt idx="2025">
                  <c:v>0.41849633664474201</c:v>
                </c:pt>
                <c:pt idx="2026">
                  <c:v>0.41831840035253298</c:v>
                </c:pt>
                <c:pt idx="2027">
                  <c:v>0.428618008135287</c:v>
                </c:pt>
                <c:pt idx="2028">
                  <c:v>0.44119088155202602</c:v>
                </c:pt>
                <c:pt idx="2029">
                  <c:v>0.44468899471774498</c:v>
                </c:pt>
                <c:pt idx="2030">
                  <c:v>0.45666500124578702</c:v>
                </c:pt>
                <c:pt idx="2031">
                  <c:v>0.46100187904834999</c:v>
                </c:pt>
                <c:pt idx="2032">
                  <c:v>0.461141071281506</c:v>
                </c:pt>
                <c:pt idx="2033">
                  <c:v>0.46163764598892598</c:v>
                </c:pt>
                <c:pt idx="2034">
                  <c:v>0.45582537009628099</c:v>
                </c:pt>
                <c:pt idx="2035">
                  <c:v>0.46192907011751999</c:v>
                </c:pt>
                <c:pt idx="2036">
                  <c:v>0.46509311066911302</c:v>
                </c:pt>
                <c:pt idx="2037">
                  <c:v>0.46950461317292402</c:v>
                </c:pt>
                <c:pt idx="2038">
                  <c:v>0.47627457029398002</c:v>
                </c:pt>
                <c:pt idx="2039">
                  <c:v>0.49117710957646499</c:v>
                </c:pt>
                <c:pt idx="2040">
                  <c:v>0.49584420452410499</c:v>
                </c:pt>
                <c:pt idx="2041">
                  <c:v>0.49286408403548498</c:v>
                </c:pt>
                <c:pt idx="2042">
                  <c:v>0.48392647213033102</c:v>
                </c:pt>
                <c:pt idx="2043">
                  <c:v>0.46237530531474302</c:v>
                </c:pt>
                <c:pt idx="2044">
                  <c:v>0.45646965111258803</c:v>
                </c:pt>
                <c:pt idx="2045">
                  <c:v>0.43826425581615203</c:v>
                </c:pt>
                <c:pt idx="2046">
                  <c:v>0.440546040493559</c:v>
                </c:pt>
                <c:pt idx="2047">
                  <c:v>0.43537787217771501</c:v>
                </c:pt>
                <c:pt idx="2048">
                  <c:v>0.43004458856866901</c:v>
                </c:pt>
                <c:pt idx="2049">
                  <c:v>0.42687554289777402</c:v>
                </c:pt>
                <c:pt idx="2050">
                  <c:v>0.42668131441952001</c:v>
                </c:pt>
                <c:pt idx="2051">
                  <c:v>0.44235334414122301</c:v>
                </c:pt>
                <c:pt idx="2052">
                  <c:v>0.44996206954294499</c:v>
                </c:pt>
                <c:pt idx="2053">
                  <c:v>0.449542610771485</c:v>
                </c:pt>
                <c:pt idx="2054">
                  <c:v>0.460177540161125</c:v>
                </c:pt>
                <c:pt idx="2055">
                  <c:v>0.46590813639817302</c:v>
                </c:pt>
                <c:pt idx="2056">
                  <c:v>0.464048820218534</c:v>
                </c:pt>
                <c:pt idx="2057">
                  <c:v>0.46091530280534099</c:v>
                </c:pt>
                <c:pt idx="2058">
                  <c:v>0.46036856797794201</c:v>
                </c:pt>
                <c:pt idx="2059">
                  <c:v>0.46010129210460599</c:v>
                </c:pt>
                <c:pt idx="2060">
                  <c:v>0.45864578100695202</c:v>
                </c:pt>
                <c:pt idx="2061">
                  <c:v>0.457322476345013</c:v>
                </c:pt>
                <c:pt idx="2062">
                  <c:v>0.44991601695384897</c:v>
                </c:pt>
                <c:pt idx="2063">
                  <c:v>0.44280126347854998</c:v>
                </c:pt>
                <c:pt idx="2064">
                  <c:v>0.433944373104174</c:v>
                </c:pt>
                <c:pt idx="2065">
                  <c:v>0.433976546074543</c:v>
                </c:pt>
                <c:pt idx="2066">
                  <c:v>0.42428080348981301</c:v>
                </c:pt>
                <c:pt idx="2067">
                  <c:v>0.43008493284212002</c:v>
                </c:pt>
                <c:pt idx="2068">
                  <c:v>0.43499070432292902</c:v>
                </c:pt>
                <c:pt idx="2069">
                  <c:v>0.43487876091403099</c:v>
                </c:pt>
                <c:pt idx="2070">
                  <c:v>0.44206554459195102</c:v>
                </c:pt>
                <c:pt idx="2071">
                  <c:v>0.43991837068582601</c:v>
                </c:pt>
                <c:pt idx="2072">
                  <c:v>0.43591006585916298</c:v>
                </c:pt>
                <c:pt idx="2073">
                  <c:v>0.43837692132921202</c:v>
                </c:pt>
                <c:pt idx="2074">
                  <c:v>0.44175812049614999</c:v>
                </c:pt>
                <c:pt idx="2075">
                  <c:v>0.43675116254540902</c:v>
                </c:pt>
                <c:pt idx="2076">
                  <c:v>0.43744548930228599</c:v>
                </c:pt>
                <c:pt idx="2077">
                  <c:v>0.420573268183632</c:v>
                </c:pt>
                <c:pt idx="2078">
                  <c:v>0.40459590839992599</c:v>
                </c:pt>
                <c:pt idx="2079">
                  <c:v>0.41191812903240099</c:v>
                </c:pt>
                <c:pt idx="2080">
                  <c:v>0.40828269803553702</c:v>
                </c:pt>
                <c:pt idx="2081">
                  <c:v>0.40937626255327603</c:v>
                </c:pt>
                <c:pt idx="2082">
                  <c:v>0.40893448666447402</c:v>
                </c:pt>
                <c:pt idx="2083">
                  <c:v>0.40569163542157399</c:v>
                </c:pt>
                <c:pt idx="2084">
                  <c:v>0.40878424873373698</c:v>
                </c:pt>
                <c:pt idx="2085">
                  <c:v>0.40834556696261298</c:v>
                </c:pt>
                <c:pt idx="2086">
                  <c:v>0.40786935361999699</c:v>
                </c:pt>
                <c:pt idx="2087">
                  <c:v>0.40579402440705098</c:v>
                </c:pt>
                <c:pt idx="2088">
                  <c:v>0.40828950559074101</c:v>
                </c:pt>
                <c:pt idx="2089">
                  <c:v>0.40792811880273</c:v>
                </c:pt>
                <c:pt idx="2090">
                  <c:v>0.41712617865245699</c:v>
                </c:pt>
                <c:pt idx="2091">
                  <c:v>0.414802845899086</c:v>
                </c:pt>
                <c:pt idx="2092">
                  <c:v>0.43156894026007597</c:v>
                </c:pt>
                <c:pt idx="2093">
                  <c:v>0.44434547207915098</c:v>
                </c:pt>
                <c:pt idx="2094">
                  <c:v>0.44934970350560899</c:v>
                </c:pt>
                <c:pt idx="2095">
                  <c:v>0.44547905149314998</c:v>
                </c:pt>
                <c:pt idx="2096">
                  <c:v>0.44375072154129702</c:v>
                </c:pt>
                <c:pt idx="2097">
                  <c:v>0.44561458580152502</c:v>
                </c:pt>
                <c:pt idx="2098">
                  <c:v>0.446015093982641</c:v>
                </c:pt>
                <c:pt idx="2099">
                  <c:v>0.43606117348318202</c:v>
                </c:pt>
                <c:pt idx="2100">
                  <c:v>0.43673124850987</c:v>
                </c:pt>
                <c:pt idx="2101">
                  <c:v>0.43694607904569399</c:v>
                </c:pt>
                <c:pt idx="2102">
                  <c:v>0.42965728269415898</c:v>
                </c:pt>
                <c:pt idx="2103">
                  <c:v>0.41191950508358599</c:v>
                </c:pt>
                <c:pt idx="2104">
                  <c:v>0.40711274666181801</c:v>
                </c:pt>
                <c:pt idx="2105">
                  <c:v>0.41054005076208899</c:v>
                </c:pt>
                <c:pt idx="2106">
                  <c:v>0.39520155101973198</c:v>
                </c:pt>
                <c:pt idx="2107">
                  <c:v>0.40480962082683603</c:v>
                </c:pt>
                <c:pt idx="2108">
                  <c:v>0.39726201182236198</c:v>
                </c:pt>
                <c:pt idx="2109">
                  <c:v>0.37568364912812502</c:v>
                </c:pt>
                <c:pt idx="2110">
                  <c:v>0.38390059601985399</c:v>
                </c:pt>
                <c:pt idx="2111">
                  <c:v>0.39605489241208403</c:v>
                </c:pt>
                <c:pt idx="2112">
                  <c:v>0.408819977396014</c:v>
                </c:pt>
                <c:pt idx="2113">
                  <c:v>0.403822644446582</c:v>
                </c:pt>
                <c:pt idx="2114">
                  <c:v>0.40133249700573698</c:v>
                </c:pt>
                <c:pt idx="2115">
                  <c:v>0.41057176501342801</c:v>
                </c:pt>
                <c:pt idx="2116">
                  <c:v>0.41539509736769697</c:v>
                </c:pt>
                <c:pt idx="2117">
                  <c:v>0.42747068100532398</c:v>
                </c:pt>
                <c:pt idx="2118">
                  <c:v>0.43296069857929198</c:v>
                </c:pt>
                <c:pt idx="2119">
                  <c:v>0.43092812909946498</c:v>
                </c:pt>
                <c:pt idx="2120">
                  <c:v>0.43222875945734801</c:v>
                </c:pt>
                <c:pt idx="2121">
                  <c:v>0.433243192875158</c:v>
                </c:pt>
                <c:pt idx="2122">
                  <c:v>0.43666125989695298</c:v>
                </c:pt>
                <c:pt idx="2123">
                  <c:v>0.442580195412207</c:v>
                </c:pt>
                <c:pt idx="2124">
                  <c:v>0.43983376125816298</c:v>
                </c:pt>
                <c:pt idx="2125">
                  <c:v>0.43360345317236998</c:v>
                </c:pt>
                <c:pt idx="2126">
                  <c:v>0.42929742600041498</c:v>
                </c:pt>
                <c:pt idx="2127">
                  <c:v>0.439902467249285</c:v>
                </c:pt>
                <c:pt idx="2128">
                  <c:v>0.44474960605696601</c:v>
                </c:pt>
                <c:pt idx="2129">
                  <c:v>0.43671215411861503</c:v>
                </c:pt>
                <c:pt idx="2130">
                  <c:v>0.449192453152505</c:v>
                </c:pt>
                <c:pt idx="2131">
                  <c:v>0.46011062566108102</c:v>
                </c:pt>
                <c:pt idx="2132">
                  <c:v>0.46943410907959698</c:v>
                </c:pt>
                <c:pt idx="2133">
                  <c:v>0.46579133382047699</c:v>
                </c:pt>
                <c:pt idx="2134">
                  <c:v>0.46400758005291298</c:v>
                </c:pt>
                <c:pt idx="2135">
                  <c:v>0.46097139252068098</c:v>
                </c:pt>
                <c:pt idx="2136">
                  <c:v>0.46176707639687198</c:v>
                </c:pt>
                <c:pt idx="2137">
                  <c:v>0.47031562838612401</c:v>
                </c:pt>
                <c:pt idx="2138">
                  <c:v>0.45695087078841101</c:v>
                </c:pt>
                <c:pt idx="2139">
                  <c:v>0.45542853974370601</c:v>
                </c:pt>
                <c:pt idx="2140">
                  <c:v>0.46063956948239398</c:v>
                </c:pt>
                <c:pt idx="2141">
                  <c:v>0.44121929837794099</c:v>
                </c:pt>
                <c:pt idx="2142">
                  <c:v>0.44552963876887802</c:v>
                </c:pt>
                <c:pt idx="2143">
                  <c:v>0.45412112534610799</c:v>
                </c:pt>
                <c:pt idx="2144">
                  <c:v>0.45840203959902498</c:v>
                </c:pt>
                <c:pt idx="2145">
                  <c:v>0.47287529660055899</c:v>
                </c:pt>
                <c:pt idx="2146">
                  <c:v>0.47970658729486498</c:v>
                </c:pt>
                <c:pt idx="2147">
                  <c:v>0.47722670434210701</c:v>
                </c:pt>
                <c:pt idx="2148">
                  <c:v>0.477863044103016</c:v>
                </c:pt>
                <c:pt idx="2149">
                  <c:v>0.47142811274442697</c:v>
                </c:pt>
                <c:pt idx="2150">
                  <c:v>0.47735744381242101</c:v>
                </c:pt>
                <c:pt idx="2151">
                  <c:v>0.493816550260674</c:v>
                </c:pt>
                <c:pt idx="2152">
                  <c:v>0.49701559735261702</c:v>
                </c:pt>
                <c:pt idx="2153">
                  <c:v>0.50143484828921003</c:v>
                </c:pt>
                <c:pt idx="2154">
                  <c:v>0.49581296761216997</c:v>
                </c:pt>
                <c:pt idx="2155">
                  <c:v>0.485754855137218</c:v>
                </c:pt>
                <c:pt idx="2156">
                  <c:v>0.48441311622311201</c:v>
                </c:pt>
                <c:pt idx="2157">
                  <c:v>0.48946884844956901</c:v>
                </c:pt>
                <c:pt idx="2158">
                  <c:v>0.48738392337288899</c:v>
                </c:pt>
                <c:pt idx="2159">
                  <c:v>0.48469402456905603</c:v>
                </c:pt>
                <c:pt idx="2160">
                  <c:v>0.47808364855407498</c:v>
                </c:pt>
                <c:pt idx="2161">
                  <c:v>0.48805484428024198</c:v>
                </c:pt>
                <c:pt idx="2162">
                  <c:v>0.48927000785338698</c:v>
                </c:pt>
                <c:pt idx="2163">
                  <c:v>0.49054471869949401</c:v>
                </c:pt>
                <c:pt idx="2164">
                  <c:v>0.48853409659508401</c:v>
                </c:pt>
                <c:pt idx="2165">
                  <c:v>0.49077844047038399</c:v>
                </c:pt>
                <c:pt idx="2166">
                  <c:v>0.48589379864717702</c:v>
                </c:pt>
                <c:pt idx="2167">
                  <c:v>0.49256500950037801</c:v>
                </c:pt>
                <c:pt idx="2168">
                  <c:v>0.49884267522603798</c:v>
                </c:pt>
                <c:pt idx="2169">
                  <c:v>0.50781579290423695</c:v>
                </c:pt>
                <c:pt idx="2170">
                  <c:v>0.52218178603458099</c:v>
                </c:pt>
                <c:pt idx="2171">
                  <c:v>0.53097057630657796</c:v>
                </c:pt>
                <c:pt idx="2172">
                  <c:v>0.53357553184931406</c:v>
                </c:pt>
                <c:pt idx="2173">
                  <c:v>0.54226747791943697</c:v>
                </c:pt>
                <c:pt idx="2174">
                  <c:v>0.53993148234237398</c:v>
                </c:pt>
                <c:pt idx="2175">
                  <c:v>0.56002119562659902</c:v>
                </c:pt>
                <c:pt idx="2176">
                  <c:v>0.56189958743943402</c:v>
                </c:pt>
                <c:pt idx="2177">
                  <c:v>0.57418216382541698</c:v>
                </c:pt>
                <c:pt idx="2178">
                  <c:v>0.57025363479745195</c:v>
                </c:pt>
                <c:pt idx="2179">
                  <c:v>0.57172885802164497</c:v>
                </c:pt>
                <c:pt idx="2180">
                  <c:v>0.57054086437374396</c:v>
                </c:pt>
                <c:pt idx="2181">
                  <c:v>0.56956582785732501</c:v>
                </c:pt>
                <c:pt idx="2182">
                  <c:v>0.556698814753112</c:v>
                </c:pt>
                <c:pt idx="2183">
                  <c:v>0.55583579525184301</c:v>
                </c:pt>
                <c:pt idx="2184">
                  <c:v>0.55784824659156096</c:v>
                </c:pt>
                <c:pt idx="2185">
                  <c:v>0.55517813054439902</c:v>
                </c:pt>
                <c:pt idx="2186">
                  <c:v>0.55487185687223906</c:v>
                </c:pt>
                <c:pt idx="2187">
                  <c:v>0.55680008966754801</c:v>
                </c:pt>
                <c:pt idx="2188">
                  <c:v>0.553252955085208</c:v>
                </c:pt>
                <c:pt idx="2189">
                  <c:v>0.54574697502227199</c:v>
                </c:pt>
                <c:pt idx="2190">
                  <c:v>0.53199912102787805</c:v>
                </c:pt>
                <c:pt idx="2191">
                  <c:v>0.52759713855220502</c:v>
                </c:pt>
                <c:pt idx="2192">
                  <c:v>0.53589196613217505</c:v>
                </c:pt>
                <c:pt idx="2193">
                  <c:v>0.53751029413706897</c:v>
                </c:pt>
                <c:pt idx="2194">
                  <c:v>0.51998049201490404</c:v>
                </c:pt>
                <c:pt idx="2195">
                  <c:v>0.51528638530329995</c:v>
                </c:pt>
                <c:pt idx="2196">
                  <c:v>0.52306967367108803</c:v>
                </c:pt>
                <c:pt idx="2197">
                  <c:v>0.540864803782658</c:v>
                </c:pt>
                <c:pt idx="2198">
                  <c:v>0.55966043262812204</c:v>
                </c:pt>
                <c:pt idx="2199">
                  <c:v>0.566234031929854</c:v>
                </c:pt>
                <c:pt idx="2200">
                  <c:v>0.575322855158381</c:v>
                </c:pt>
                <c:pt idx="2201">
                  <c:v>0.57276618645409505</c:v>
                </c:pt>
                <c:pt idx="2202">
                  <c:v>0.57116293134537099</c:v>
                </c:pt>
                <c:pt idx="2203">
                  <c:v>0.56082644534249804</c:v>
                </c:pt>
                <c:pt idx="2204">
                  <c:v>0.54454892572870905</c:v>
                </c:pt>
                <c:pt idx="2205">
                  <c:v>0.534800188995602</c:v>
                </c:pt>
                <c:pt idx="2206">
                  <c:v>0.53649878217817903</c:v>
                </c:pt>
                <c:pt idx="2207">
                  <c:v>0.55228717348994605</c:v>
                </c:pt>
                <c:pt idx="2208">
                  <c:v>0.566203866390948</c:v>
                </c:pt>
                <c:pt idx="2209">
                  <c:v>0.56503783256725704</c:v>
                </c:pt>
                <c:pt idx="2210">
                  <c:v>0.56546104773082995</c:v>
                </c:pt>
                <c:pt idx="2211">
                  <c:v>0.55224510917205105</c:v>
                </c:pt>
                <c:pt idx="2212">
                  <c:v>0.54086273251877204</c:v>
                </c:pt>
                <c:pt idx="2213">
                  <c:v>0.54017213898805305</c:v>
                </c:pt>
                <c:pt idx="2214">
                  <c:v>0.537904156492505</c:v>
                </c:pt>
                <c:pt idx="2215">
                  <c:v>0.53787104483389003</c:v>
                </c:pt>
                <c:pt idx="2216">
                  <c:v>0.53887990714891298</c:v>
                </c:pt>
                <c:pt idx="2217">
                  <c:v>0.56948554161803699</c:v>
                </c:pt>
                <c:pt idx="2218">
                  <c:v>0.57129329466839496</c:v>
                </c:pt>
                <c:pt idx="2219">
                  <c:v>0.57578235204889705</c:v>
                </c:pt>
                <c:pt idx="2220">
                  <c:v>0.57337737014932899</c:v>
                </c:pt>
                <c:pt idx="2221">
                  <c:v>0.58318929035409695</c:v>
                </c:pt>
                <c:pt idx="2222">
                  <c:v>0.57205036122938402</c:v>
                </c:pt>
                <c:pt idx="2223">
                  <c:v>0.57241893707129599</c:v>
                </c:pt>
                <c:pt idx="2224">
                  <c:v>0.57555165596013402</c:v>
                </c:pt>
                <c:pt idx="2225">
                  <c:v>0.57513147853658797</c:v>
                </c:pt>
                <c:pt idx="2226">
                  <c:v>0.57680348399688497</c:v>
                </c:pt>
                <c:pt idx="2227">
                  <c:v>0.56991865591548596</c:v>
                </c:pt>
                <c:pt idx="2228">
                  <c:v>0.56441470153064</c:v>
                </c:pt>
                <c:pt idx="2229">
                  <c:v>0.56944190565641695</c:v>
                </c:pt>
                <c:pt idx="2230">
                  <c:v>0.56993155861039901</c:v>
                </c:pt>
                <c:pt idx="2231">
                  <c:v>0.57377664035686804</c:v>
                </c:pt>
                <c:pt idx="2232">
                  <c:v>0.57388878779192998</c:v>
                </c:pt>
                <c:pt idx="2233">
                  <c:v>0.56668316703341404</c:v>
                </c:pt>
                <c:pt idx="2234">
                  <c:v>0.56365603912987505</c:v>
                </c:pt>
                <c:pt idx="2235">
                  <c:v>0.55776432598183501</c:v>
                </c:pt>
                <c:pt idx="2236">
                  <c:v>0.545749550078931</c:v>
                </c:pt>
                <c:pt idx="2237">
                  <c:v>0.529845262429952</c:v>
                </c:pt>
                <c:pt idx="2238">
                  <c:v>0.52515239550163495</c:v>
                </c:pt>
                <c:pt idx="2239">
                  <c:v>0.53548324483115595</c:v>
                </c:pt>
                <c:pt idx="2240">
                  <c:v>0.53296018072277695</c:v>
                </c:pt>
                <c:pt idx="2241">
                  <c:v>0.52423129961979598</c:v>
                </c:pt>
                <c:pt idx="2242">
                  <c:v>0.51895230649426605</c:v>
                </c:pt>
                <c:pt idx="2243">
                  <c:v>0.50875890596198403</c:v>
                </c:pt>
                <c:pt idx="2244">
                  <c:v>0.50968170907154398</c:v>
                </c:pt>
                <c:pt idx="2245">
                  <c:v>0.51072140675448596</c:v>
                </c:pt>
                <c:pt idx="2246">
                  <c:v>0.512550339949986</c:v>
                </c:pt>
                <c:pt idx="2247">
                  <c:v>0.51969420747279604</c:v>
                </c:pt>
                <c:pt idx="2248">
                  <c:v>0.51180803591377799</c:v>
                </c:pt>
                <c:pt idx="2249">
                  <c:v>0.50579014357316998</c:v>
                </c:pt>
                <c:pt idx="2250">
                  <c:v>0.50482531621405802</c:v>
                </c:pt>
                <c:pt idx="2251">
                  <c:v>0.50448648955478803</c:v>
                </c:pt>
                <c:pt idx="2252">
                  <c:v>0.50491911831868297</c:v>
                </c:pt>
                <c:pt idx="2253">
                  <c:v>0.51198486212342798</c:v>
                </c:pt>
                <c:pt idx="2254">
                  <c:v>0.51200394148695005</c:v>
                </c:pt>
                <c:pt idx="2255">
                  <c:v>0.51058090817267698</c:v>
                </c:pt>
                <c:pt idx="2256">
                  <c:v>0.51530820725718696</c:v>
                </c:pt>
                <c:pt idx="2257">
                  <c:v>0.51696854932071001</c:v>
                </c:pt>
                <c:pt idx="2258">
                  <c:v>0.52297797972030702</c:v>
                </c:pt>
                <c:pt idx="2259">
                  <c:v>0.51792371489202504</c:v>
                </c:pt>
                <c:pt idx="2260">
                  <c:v>0.52123988393641996</c:v>
                </c:pt>
                <c:pt idx="2261">
                  <c:v>0.525256678059002</c:v>
                </c:pt>
                <c:pt idx="2262">
                  <c:v>0.52407841743630701</c:v>
                </c:pt>
                <c:pt idx="2263">
                  <c:v>0.51806392462136097</c:v>
                </c:pt>
                <c:pt idx="2264">
                  <c:v>0.51415614986105196</c:v>
                </c:pt>
                <c:pt idx="2265">
                  <c:v>0.49424515284916998</c:v>
                </c:pt>
                <c:pt idx="2266">
                  <c:v>0.48330111812314902</c:v>
                </c:pt>
                <c:pt idx="2267">
                  <c:v>0.48815606500217501</c:v>
                </c:pt>
                <c:pt idx="2268">
                  <c:v>0.48389477440172501</c:v>
                </c:pt>
                <c:pt idx="2269">
                  <c:v>0.47019927693478503</c:v>
                </c:pt>
                <c:pt idx="2270">
                  <c:v>0.468571905872879</c:v>
                </c:pt>
                <c:pt idx="2271">
                  <c:v>0.47115482799314301</c:v>
                </c:pt>
                <c:pt idx="2272">
                  <c:v>0.47444132398260003</c:v>
                </c:pt>
                <c:pt idx="2273">
                  <c:v>0.47401937345067602</c:v>
                </c:pt>
                <c:pt idx="2274">
                  <c:v>0.47209866370301301</c:v>
                </c:pt>
                <c:pt idx="2275">
                  <c:v>0.46970885845530103</c:v>
                </c:pt>
                <c:pt idx="2276">
                  <c:v>0.46806512202564099</c:v>
                </c:pt>
                <c:pt idx="2277">
                  <c:v>0.46210984753204498</c:v>
                </c:pt>
                <c:pt idx="2278">
                  <c:v>0.45841930913136297</c:v>
                </c:pt>
                <c:pt idx="2279">
                  <c:v>0.45580845397549702</c:v>
                </c:pt>
                <c:pt idx="2280">
                  <c:v>0.44446672894964701</c:v>
                </c:pt>
                <c:pt idx="2281">
                  <c:v>0.44600613029890102</c:v>
                </c:pt>
                <c:pt idx="2282">
                  <c:v>0.45645550557374798</c:v>
                </c:pt>
                <c:pt idx="2283">
                  <c:v>0.46094817102464603</c:v>
                </c:pt>
                <c:pt idx="2284">
                  <c:v>0.46772601530022301</c:v>
                </c:pt>
                <c:pt idx="2285">
                  <c:v>0.465806531430979</c:v>
                </c:pt>
                <c:pt idx="2286">
                  <c:v>0.45941688969091898</c:v>
                </c:pt>
                <c:pt idx="2287">
                  <c:v>0.460400795088375</c:v>
                </c:pt>
                <c:pt idx="2288">
                  <c:v>0.45451522024416602</c:v>
                </c:pt>
                <c:pt idx="2289">
                  <c:v>0.44540031173478201</c:v>
                </c:pt>
                <c:pt idx="2290">
                  <c:v>0.439346913328859</c:v>
                </c:pt>
                <c:pt idx="2291">
                  <c:v>0.43623182959043699</c:v>
                </c:pt>
                <c:pt idx="2292">
                  <c:v>0.42671156557380902</c:v>
                </c:pt>
                <c:pt idx="2293">
                  <c:v>0.42634061928538902</c:v>
                </c:pt>
                <c:pt idx="2294">
                  <c:v>0.42720922310873899</c:v>
                </c:pt>
                <c:pt idx="2295">
                  <c:v>0.42891975676342098</c:v>
                </c:pt>
                <c:pt idx="2296">
                  <c:v>0.43513745392799302</c:v>
                </c:pt>
                <c:pt idx="2297">
                  <c:v>0.45170841106565901</c:v>
                </c:pt>
                <c:pt idx="2298">
                  <c:v>0.45968855920088803</c:v>
                </c:pt>
                <c:pt idx="2299">
                  <c:v>0.47789315233787599</c:v>
                </c:pt>
                <c:pt idx="2300">
                  <c:v>0.48475049483787802</c:v>
                </c:pt>
                <c:pt idx="2301">
                  <c:v>0.47603713071272002</c:v>
                </c:pt>
                <c:pt idx="2302">
                  <c:v>0.482470606460428</c:v>
                </c:pt>
                <c:pt idx="2303">
                  <c:v>0.46920456328295002</c:v>
                </c:pt>
                <c:pt idx="2304">
                  <c:v>0.46051812080009202</c:v>
                </c:pt>
                <c:pt idx="2305">
                  <c:v>0.45798309127291598</c:v>
                </c:pt>
                <c:pt idx="2306">
                  <c:v>0.45946514763159402</c:v>
                </c:pt>
                <c:pt idx="2307">
                  <c:v>0.45601643760870197</c:v>
                </c:pt>
                <c:pt idx="2308">
                  <c:v>0.45186252354744699</c:v>
                </c:pt>
                <c:pt idx="2309">
                  <c:v>0.45448250040813198</c:v>
                </c:pt>
                <c:pt idx="2310">
                  <c:v>0.45518093559219203</c:v>
                </c:pt>
                <c:pt idx="2311">
                  <c:v>0.46227487268142797</c:v>
                </c:pt>
                <c:pt idx="2312">
                  <c:v>0.466409507727994</c:v>
                </c:pt>
                <c:pt idx="2313">
                  <c:v>0.46074627624828202</c:v>
                </c:pt>
                <c:pt idx="2314">
                  <c:v>0.45887278443473101</c:v>
                </c:pt>
                <c:pt idx="2315">
                  <c:v>0.449418386588747</c:v>
                </c:pt>
                <c:pt idx="2316">
                  <c:v>0.44827710087647399</c:v>
                </c:pt>
                <c:pt idx="2317">
                  <c:v>0.44736230131237997</c:v>
                </c:pt>
                <c:pt idx="2318">
                  <c:v>0.44099278311046303</c:v>
                </c:pt>
                <c:pt idx="2319">
                  <c:v>0.442010517063891</c:v>
                </c:pt>
                <c:pt idx="2320">
                  <c:v>0.44432516332377298</c:v>
                </c:pt>
                <c:pt idx="2321">
                  <c:v>0.44787427699973298</c:v>
                </c:pt>
                <c:pt idx="2322">
                  <c:v>0.45308731084334503</c:v>
                </c:pt>
                <c:pt idx="2323">
                  <c:v>0.44501336726259499</c:v>
                </c:pt>
                <c:pt idx="2324">
                  <c:v>0.43454793782589901</c:v>
                </c:pt>
                <c:pt idx="2325">
                  <c:v>0.42534132617464199</c:v>
                </c:pt>
                <c:pt idx="2326">
                  <c:v>0.42341007923768997</c:v>
                </c:pt>
                <c:pt idx="2327">
                  <c:v>0.426893303705694</c:v>
                </c:pt>
                <c:pt idx="2328">
                  <c:v>0.42344759277364302</c:v>
                </c:pt>
                <c:pt idx="2329">
                  <c:v>0.41636606112278901</c:v>
                </c:pt>
                <c:pt idx="2330">
                  <c:v>0.41751313514597299</c:v>
                </c:pt>
                <c:pt idx="2331">
                  <c:v>0.410398129362472</c:v>
                </c:pt>
                <c:pt idx="2332">
                  <c:v>0.40246925297230002</c:v>
                </c:pt>
                <c:pt idx="2333">
                  <c:v>0.38500233864386402</c:v>
                </c:pt>
                <c:pt idx="2334">
                  <c:v>0.36498486612457098</c:v>
                </c:pt>
                <c:pt idx="2335">
                  <c:v>0.34005259559054102</c:v>
                </c:pt>
                <c:pt idx="2336">
                  <c:v>0.33979825103094002</c:v>
                </c:pt>
                <c:pt idx="2337">
                  <c:v>0.34003255326506499</c:v>
                </c:pt>
                <c:pt idx="2338">
                  <c:v>0.35923192597324199</c:v>
                </c:pt>
                <c:pt idx="2339">
                  <c:v>0.36471469004236701</c:v>
                </c:pt>
                <c:pt idx="2340">
                  <c:v>0.37829527779018801</c:v>
                </c:pt>
                <c:pt idx="2341">
                  <c:v>0.37982586256997097</c:v>
                </c:pt>
                <c:pt idx="2342">
                  <c:v>0.38159362941657299</c:v>
                </c:pt>
                <c:pt idx="2343">
                  <c:v>0.37712713123901498</c:v>
                </c:pt>
                <c:pt idx="2344">
                  <c:v>0.36619640104832601</c:v>
                </c:pt>
                <c:pt idx="2345">
                  <c:v>0.36003417779840302</c:v>
                </c:pt>
                <c:pt idx="2346">
                  <c:v>0.363437823739304</c:v>
                </c:pt>
                <c:pt idx="2347">
                  <c:v>0.36292936207212101</c:v>
                </c:pt>
                <c:pt idx="2348">
                  <c:v>0.36690794746227701</c:v>
                </c:pt>
                <c:pt idx="2349">
                  <c:v>0.36426827147106799</c:v>
                </c:pt>
                <c:pt idx="2350">
                  <c:v>0.366165761958055</c:v>
                </c:pt>
                <c:pt idx="2351">
                  <c:v>0.37071003507046002</c:v>
                </c:pt>
                <c:pt idx="2352">
                  <c:v>0.38192775032051601</c:v>
                </c:pt>
                <c:pt idx="2353">
                  <c:v>0.394168538338938</c:v>
                </c:pt>
                <c:pt idx="2354">
                  <c:v>0.39030180253306901</c:v>
                </c:pt>
                <c:pt idx="2355">
                  <c:v>0.38995108255689598</c:v>
                </c:pt>
                <c:pt idx="2356">
                  <c:v>0.38179244384812799</c:v>
                </c:pt>
                <c:pt idx="2357">
                  <c:v>0.37231686541304398</c:v>
                </c:pt>
                <c:pt idx="2358">
                  <c:v>0.35954292343772598</c:v>
                </c:pt>
                <c:pt idx="2359">
                  <c:v>0.35605519421064702</c:v>
                </c:pt>
                <c:pt idx="2360">
                  <c:v>0.35632071998302001</c:v>
                </c:pt>
                <c:pt idx="2361">
                  <c:v>0.35513259046287798</c:v>
                </c:pt>
                <c:pt idx="2362">
                  <c:v>0.36837544235231501</c:v>
                </c:pt>
                <c:pt idx="2363">
                  <c:v>0.36558403568775799</c:v>
                </c:pt>
                <c:pt idx="2364">
                  <c:v>0.36188202132146502</c:v>
                </c:pt>
                <c:pt idx="2365">
                  <c:v>0.36663140395434302</c:v>
                </c:pt>
                <c:pt idx="2366">
                  <c:v>0.36427296326150799</c:v>
                </c:pt>
                <c:pt idx="2367">
                  <c:v>0.366036050181969</c:v>
                </c:pt>
                <c:pt idx="2368">
                  <c:v>0.34955801400397501</c:v>
                </c:pt>
                <c:pt idx="2369">
                  <c:v>0.345495539717455</c:v>
                </c:pt>
                <c:pt idx="2370">
                  <c:v>0.35730200155206898</c:v>
                </c:pt>
                <c:pt idx="2371">
                  <c:v>0.35437738973898097</c:v>
                </c:pt>
                <c:pt idx="2372">
                  <c:v>0.36336512385122699</c:v>
                </c:pt>
                <c:pt idx="2373">
                  <c:v>0.361999688870072</c:v>
                </c:pt>
                <c:pt idx="2374">
                  <c:v>0.35407140929882602</c:v>
                </c:pt>
                <c:pt idx="2375">
                  <c:v>0.34767529018027399</c:v>
                </c:pt>
                <c:pt idx="2376">
                  <c:v>0.33770228362059701</c:v>
                </c:pt>
                <c:pt idx="2377">
                  <c:v>0.34629841769422998</c:v>
                </c:pt>
                <c:pt idx="2378">
                  <c:v>0.35167229851081599</c:v>
                </c:pt>
                <c:pt idx="2379">
                  <c:v>0.35438511626691799</c:v>
                </c:pt>
                <c:pt idx="2380">
                  <c:v>0.35794978969792801</c:v>
                </c:pt>
                <c:pt idx="2381">
                  <c:v>0.35863782358993901</c:v>
                </c:pt>
                <c:pt idx="2382">
                  <c:v>0.370938005973806</c:v>
                </c:pt>
                <c:pt idx="2383">
                  <c:v>0.36961298718246299</c:v>
                </c:pt>
                <c:pt idx="2384">
                  <c:v>0.361308693787188</c:v>
                </c:pt>
                <c:pt idx="2385">
                  <c:v>0.361040875335217</c:v>
                </c:pt>
                <c:pt idx="2386">
                  <c:v>0.380917157503185</c:v>
                </c:pt>
                <c:pt idx="2387">
                  <c:v>0.386133441743229</c:v>
                </c:pt>
                <c:pt idx="2388">
                  <c:v>0.37979440755881699</c:v>
                </c:pt>
                <c:pt idx="2389">
                  <c:v>0.37768534860220299</c:v>
                </c:pt>
                <c:pt idx="2390">
                  <c:v>0.369545400789072</c:v>
                </c:pt>
                <c:pt idx="2391">
                  <c:v>0.36578418509447702</c:v>
                </c:pt>
                <c:pt idx="2392">
                  <c:v>0.35405993356445498</c:v>
                </c:pt>
                <c:pt idx="2393">
                  <c:v>0.34746996738903502</c:v>
                </c:pt>
                <c:pt idx="2394">
                  <c:v>0.34927238788739501</c:v>
                </c:pt>
                <c:pt idx="2395">
                  <c:v>0.34201428314988402</c:v>
                </c:pt>
                <c:pt idx="2396">
                  <c:v>0.34552267768047901</c:v>
                </c:pt>
                <c:pt idx="2397">
                  <c:v>0.347310778202014</c:v>
                </c:pt>
                <c:pt idx="2398">
                  <c:v>0.33099188936628898</c:v>
                </c:pt>
                <c:pt idx="2399">
                  <c:v>0.33171313010647702</c:v>
                </c:pt>
                <c:pt idx="2400">
                  <c:v>0.33604112841498102</c:v>
                </c:pt>
                <c:pt idx="2401">
                  <c:v>0.34424484690187301</c:v>
                </c:pt>
                <c:pt idx="2402">
                  <c:v>0.34228840914777198</c:v>
                </c:pt>
                <c:pt idx="2403">
                  <c:v>0.34310206403063798</c:v>
                </c:pt>
                <c:pt idx="2404">
                  <c:v>0.34143785005053701</c:v>
                </c:pt>
                <c:pt idx="2405">
                  <c:v>0.33563559134690502</c:v>
                </c:pt>
                <c:pt idx="2406">
                  <c:v>0.33702704790699101</c:v>
                </c:pt>
                <c:pt idx="2407">
                  <c:v>0.33570323462236601</c:v>
                </c:pt>
                <c:pt idx="2408">
                  <c:v>0.32776708791932502</c:v>
                </c:pt>
                <c:pt idx="2409">
                  <c:v>0.33123106770506999</c:v>
                </c:pt>
                <c:pt idx="2410">
                  <c:v>0.33252121311264599</c:v>
                </c:pt>
                <c:pt idx="2411">
                  <c:v>0.34152887551086403</c:v>
                </c:pt>
                <c:pt idx="2412">
                  <c:v>0.33945165584894299</c:v>
                </c:pt>
                <c:pt idx="2413">
                  <c:v>0.34351144415713702</c:v>
                </c:pt>
                <c:pt idx="2414">
                  <c:v>0.34462794144368802</c:v>
                </c:pt>
                <c:pt idx="2415">
                  <c:v>0.34927740749730102</c:v>
                </c:pt>
                <c:pt idx="2416">
                  <c:v>0.35161328052090002</c:v>
                </c:pt>
                <c:pt idx="2417">
                  <c:v>0.34717972131131503</c:v>
                </c:pt>
                <c:pt idx="2418">
                  <c:v>0.34813373441123402</c:v>
                </c:pt>
                <c:pt idx="2419">
                  <c:v>0.34806933068483498</c:v>
                </c:pt>
                <c:pt idx="2420">
                  <c:v>0.35304702314098402</c:v>
                </c:pt>
                <c:pt idx="2421">
                  <c:v>0.34920809683790499</c:v>
                </c:pt>
                <c:pt idx="2422">
                  <c:v>0.34779341307797701</c:v>
                </c:pt>
                <c:pt idx="2423">
                  <c:v>0.34511818519490101</c:v>
                </c:pt>
                <c:pt idx="2424">
                  <c:v>0.345514747722935</c:v>
                </c:pt>
                <c:pt idx="2425">
                  <c:v>0.34579443868747001</c:v>
                </c:pt>
                <c:pt idx="2426">
                  <c:v>0.350351496521633</c:v>
                </c:pt>
                <c:pt idx="2427">
                  <c:v>0.35171995232068498</c:v>
                </c:pt>
                <c:pt idx="2428">
                  <c:v>0.35098779719383899</c:v>
                </c:pt>
                <c:pt idx="2429">
                  <c:v>0.35336735497114302</c:v>
                </c:pt>
                <c:pt idx="2430">
                  <c:v>0.35711705887645201</c:v>
                </c:pt>
                <c:pt idx="2431">
                  <c:v>0.36435032642192999</c:v>
                </c:pt>
                <c:pt idx="2432">
                  <c:v>0.36096631473645402</c:v>
                </c:pt>
                <c:pt idx="2433">
                  <c:v>0.36022816698703702</c:v>
                </c:pt>
                <c:pt idx="2434">
                  <c:v>0.35389876243234603</c:v>
                </c:pt>
                <c:pt idx="2435">
                  <c:v>0.35091208524391898</c:v>
                </c:pt>
                <c:pt idx="2436">
                  <c:v>0.34835599544301299</c:v>
                </c:pt>
                <c:pt idx="2437">
                  <c:v>0.34970125556177101</c:v>
                </c:pt>
                <c:pt idx="2438">
                  <c:v>0.352925834851058</c:v>
                </c:pt>
                <c:pt idx="2439">
                  <c:v>0.35321662378435198</c:v>
                </c:pt>
                <c:pt idx="2440">
                  <c:v>0.35952889695138002</c:v>
                </c:pt>
                <c:pt idx="2441">
                  <c:v>0.36900595591412</c:v>
                </c:pt>
                <c:pt idx="2442">
                  <c:v>0.37691375235050101</c:v>
                </c:pt>
                <c:pt idx="2443">
                  <c:v>0.38189591835527398</c:v>
                </c:pt>
                <c:pt idx="2444">
                  <c:v>0.37939265420880702</c:v>
                </c:pt>
                <c:pt idx="2445">
                  <c:v>0.37666517948443901</c:v>
                </c:pt>
                <c:pt idx="2446">
                  <c:v>0.379087274122069</c:v>
                </c:pt>
                <c:pt idx="2447">
                  <c:v>0.38455753577236501</c:v>
                </c:pt>
                <c:pt idx="2448">
                  <c:v>0.37884422094723402</c:v>
                </c:pt>
                <c:pt idx="2449">
                  <c:v>0.37467748563215297</c:v>
                </c:pt>
                <c:pt idx="2450">
                  <c:v>0.36923808311780498</c:v>
                </c:pt>
                <c:pt idx="2451">
                  <c:v>0.37284705942744001</c:v>
                </c:pt>
                <c:pt idx="2452">
                  <c:v>0.375601733530807</c:v>
                </c:pt>
                <c:pt idx="2453">
                  <c:v>0.37184094830766301</c:v>
                </c:pt>
                <c:pt idx="2454">
                  <c:v>0.36959503307550901</c:v>
                </c:pt>
                <c:pt idx="2455">
                  <c:v>0.36999663867933502</c:v>
                </c:pt>
                <c:pt idx="2456">
                  <c:v>0.37186609665973303</c:v>
                </c:pt>
                <c:pt idx="2457">
                  <c:v>0.37258630183733599</c:v>
                </c:pt>
                <c:pt idx="2458">
                  <c:v>0.36685444231215802</c:v>
                </c:pt>
                <c:pt idx="2459">
                  <c:v>0.36545776927798301</c:v>
                </c:pt>
                <c:pt idx="2460">
                  <c:v>0.36863943369951802</c:v>
                </c:pt>
                <c:pt idx="2461">
                  <c:v>0.37130743942015199</c:v>
                </c:pt>
                <c:pt idx="2462">
                  <c:v>0.372937042710561</c:v>
                </c:pt>
                <c:pt idx="2463">
                  <c:v>0.378425599655691</c:v>
                </c:pt>
                <c:pt idx="2464">
                  <c:v>0.37420212504318401</c:v>
                </c:pt>
                <c:pt idx="2465">
                  <c:v>0.37634750870846301</c:v>
                </c:pt>
                <c:pt idx="2466">
                  <c:v>0.376954950821554</c:v>
                </c:pt>
                <c:pt idx="2467">
                  <c:v>0.39134846529001299</c:v>
                </c:pt>
                <c:pt idx="2468">
                  <c:v>0.38854970821588197</c:v>
                </c:pt>
                <c:pt idx="2469">
                  <c:v>0.39094741536585398</c:v>
                </c:pt>
                <c:pt idx="2470">
                  <c:v>0.39877249849461999</c:v>
                </c:pt>
                <c:pt idx="2471">
                  <c:v>0.40006476248158201</c:v>
                </c:pt>
                <c:pt idx="2472">
                  <c:v>0.402552933305312</c:v>
                </c:pt>
                <c:pt idx="2473">
                  <c:v>0.40201552113862499</c:v>
                </c:pt>
                <c:pt idx="2474">
                  <c:v>0.39254488636636098</c:v>
                </c:pt>
                <c:pt idx="2475">
                  <c:v>0.39529825466889501</c:v>
                </c:pt>
                <c:pt idx="2476">
                  <c:v>0.39726883703162402</c:v>
                </c:pt>
                <c:pt idx="2477">
                  <c:v>0.40638509019545599</c:v>
                </c:pt>
                <c:pt idx="2478">
                  <c:v>0.40171851503212103</c:v>
                </c:pt>
                <c:pt idx="2479">
                  <c:v>0.39707175678430601</c:v>
                </c:pt>
                <c:pt idx="2480">
                  <c:v>0.39154954314518697</c:v>
                </c:pt>
                <c:pt idx="2481">
                  <c:v>0.39143010515066301</c:v>
                </c:pt>
                <c:pt idx="2482">
                  <c:v>0.393826556928218</c:v>
                </c:pt>
                <c:pt idx="2483">
                  <c:v>0.39441888547291098</c:v>
                </c:pt>
                <c:pt idx="2484">
                  <c:v>0.39833587022925399</c:v>
                </c:pt>
                <c:pt idx="2485">
                  <c:v>0.40945913794373601</c:v>
                </c:pt>
                <c:pt idx="2486">
                  <c:v>0.41307924039237998</c:v>
                </c:pt>
                <c:pt idx="2487">
                  <c:v>0.41923254334958898</c:v>
                </c:pt>
                <c:pt idx="2488">
                  <c:v>0.42327972616772902</c:v>
                </c:pt>
                <c:pt idx="2489">
                  <c:v>0.415575849376908</c:v>
                </c:pt>
                <c:pt idx="2490">
                  <c:v>0.41728975858609801</c:v>
                </c:pt>
                <c:pt idx="2491">
                  <c:v>0.41154249753392103</c:v>
                </c:pt>
                <c:pt idx="2492">
                  <c:v>0.39718086515949602</c:v>
                </c:pt>
                <c:pt idx="2493">
                  <c:v>0.37888709116252201</c:v>
                </c:pt>
                <c:pt idx="2494">
                  <c:v>0.372950496407775</c:v>
                </c:pt>
                <c:pt idx="2495">
                  <c:v>0.37280691358800999</c:v>
                </c:pt>
                <c:pt idx="2496">
                  <c:v>0.371517969606937</c:v>
                </c:pt>
                <c:pt idx="2497">
                  <c:v>0.36432090904218001</c:v>
                </c:pt>
                <c:pt idx="2498">
                  <c:v>0.36174102237182298</c:v>
                </c:pt>
                <c:pt idx="2499">
                  <c:v>0.36214799067104397</c:v>
                </c:pt>
                <c:pt idx="2500">
                  <c:v>0.36010395388139499</c:v>
                </c:pt>
                <c:pt idx="2501">
                  <c:v>0.35825566928247898</c:v>
                </c:pt>
                <c:pt idx="2502">
                  <c:v>0.357618642648316</c:v>
                </c:pt>
                <c:pt idx="2503">
                  <c:v>0.362327363718211</c:v>
                </c:pt>
                <c:pt idx="2504">
                  <c:v>0.35883172147918901</c:v>
                </c:pt>
                <c:pt idx="2505">
                  <c:v>0.355517266371561</c:v>
                </c:pt>
                <c:pt idx="2506">
                  <c:v>0.35959836013339602</c:v>
                </c:pt>
                <c:pt idx="2507">
                  <c:v>0.359223543117419</c:v>
                </c:pt>
                <c:pt idx="2508">
                  <c:v>0.35986394540151101</c:v>
                </c:pt>
                <c:pt idx="2509">
                  <c:v>0.35511669527010797</c:v>
                </c:pt>
                <c:pt idx="2510">
                  <c:v>0.35744015639960403</c:v>
                </c:pt>
                <c:pt idx="2511">
                  <c:v>0.35991119902906399</c:v>
                </c:pt>
                <c:pt idx="2512">
                  <c:v>0.35659132220721201</c:v>
                </c:pt>
                <c:pt idx="2513">
                  <c:v>0.34920967318318202</c:v>
                </c:pt>
                <c:pt idx="2514">
                  <c:v>0.32291755494275198</c:v>
                </c:pt>
                <c:pt idx="2515">
                  <c:v>0.32813219916105502</c:v>
                </c:pt>
                <c:pt idx="2516">
                  <c:v>0.32030624358929399</c:v>
                </c:pt>
                <c:pt idx="2517">
                  <c:v>0.32524710894243702</c:v>
                </c:pt>
                <c:pt idx="2518">
                  <c:v>0.32525535814504503</c:v>
                </c:pt>
                <c:pt idx="2519">
                  <c:v>0.32229092279553501</c:v>
                </c:pt>
                <c:pt idx="2520">
                  <c:v>0.32111035396770599</c:v>
                </c:pt>
                <c:pt idx="2521">
                  <c:v>0.318614216592913</c:v>
                </c:pt>
                <c:pt idx="2522">
                  <c:v>0.32039563092780299</c:v>
                </c:pt>
                <c:pt idx="2523">
                  <c:v>0.310966663529962</c:v>
                </c:pt>
                <c:pt idx="2524">
                  <c:v>0.30711330465905901</c:v>
                </c:pt>
                <c:pt idx="2525">
                  <c:v>0.316476763976275</c:v>
                </c:pt>
                <c:pt idx="2526">
                  <c:v>0.31983794514991798</c:v>
                </c:pt>
                <c:pt idx="2527">
                  <c:v>0.31394849153572801</c:v>
                </c:pt>
                <c:pt idx="2528">
                  <c:v>0.31287629162691699</c:v>
                </c:pt>
                <c:pt idx="2529">
                  <c:v>0.30958326229057997</c:v>
                </c:pt>
                <c:pt idx="2530">
                  <c:v>0.31390441564044402</c:v>
                </c:pt>
                <c:pt idx="2531">
                  <c:v>0.319973342060896</c:v>
                </c:pt>
                <c:pt idx="2532">
                  <c:v>0.32166016968432598</c:v>
                </c:pt>
                <c:pt idx="2533">
                  <c:v>0.31705524175313099</c:v>
                </c:pt>
                <c:pt idx="2534">
                  <c:v>0.31813829948463601</c:v>
                </c:pt>
                <c:pt idx="2535">
                  <c:v>0.31534745491403499</c:v>
                </c:pt>
                <c:pt idx="2536">
                  <c:v>0.31107264481524</c:v>
                </c:pt>
                <c:pt idx="2537">
                  <c:v>0.29819353156077699</c:v>
                </c:pt>
                <c:pt idx="2538">
                  <c:v>0.29866768947294098</c:v>
                </c:pt>
                <c:pt idx="2539">
                  <c:v>0.30310460133320399</c:v>
                </c:pt>
                <c:pt idx="2540">
                  <c:v>0.30917945467650798</c:v>
                </c:pt>
                <c:pt idx="2541">
                  <c:v>0.32098820803995898</c:v>
                </c:pt>
                <c:pt idx="2542">
                  <c:v>0.32311390092810899</c:v>
                </c:pt>
                <c:pt idx="2543">
                  <c:v>0.33210422296613701</c:v>
                </c:pt>
                <c:pt idx="2544">
                  <c:v>0.33420884802436601</c:v>
                </c:pt>
                <c:pt idx="2545">
                  <c:v>0.33536678122219199</c:v>
                </c:pt>
                <c:pt idx="2546">
                  <c:v>0.33569397588790501</c:v>
                </c:pt>
                <c:pt idx="2547">
                  <c:v>0.33920003495151502</c:v>
                </c:pt>
                <c:pt idx="2548">
                  <c:v>0.33608591342555699</c:v>
                </c:pt>
                <c:pt idx="2549">
                  <c:v>0.33603848839384498</c:v>
                </c:pt>
                <c:pt idx="2550">
                  <c:v>0.33180846790316998</c:v>
                </c:pt>
                <c:pt idx="2551">
                  <c:v>0.34006194855117</c:v>
                </c:pt>
                <c:pt idx="2552">
                  <c:v>0.34338235492583002</c:v>
                </c:pt>
                <c:pt idx="2553">
                  <c:v>0.34482437523663201</c:v>
                </c:pt>
                <c:pt idx="2554">
                  <c:v>0.33532783263845101</c:v>
                </c:pt>
                <c:pt idx="2555">
                  <c:v>0.336611812757864</c:v>
                </c:pt>
                <c:pt idx="2556">
                  <c:v>0.34150650190895798</c:v>
                </c:pt>
                <c:pt idx="2557">
                  <c:v>0.34989666347927001</c:v>
                </c:pt>
                <c:pt idx="2558">
                  <c:v>0.349139537574784</c:v>
                </c:pt>
                <c:pt idx="2559">
                  <c:v>0.35004452824575399</c:v>
                </c:pt>
                <c:pt idx="2560">
                  <c:v>0.35272807038409698</c:v>
                </c:pt>
                <c:pt idx="2561">
                  <c:v>0.34693037927611098</c:v>
                </c:pt>
                <c:pt idx="2562">
                  <c:v>0.35013600958315899</c:v>
                </c:pt>
                <c:pt idx="2563">
                  <c:v>0.34980783469243398</c:v>
                </c:pt>
                <c:pt idx="2564">
                  <c:v>0.35320548180129502</c:v>
                </c:pt>
                <c:pt idx="2565">
                  <c:v>0.35939659638327098</c:v>
                </c:pt>
                <c:pt idx="2566">
                  <c:v>0.34964507187536198</c:v>
                </c:pt>
                <c:pt idx="2567">
                  <c:v>0.35024201604162503</c:v>
                </c:pt>
                <c:pt idx="2568">
                  <c:v>0.34552573111495499</c:v>
                </c:pt>
                <c:pt idx="2569">
                  <c:v>0.34614262837246601</c:v>
                </c:pt>
                <c:pt idx="2570">
                  <c:v>0.35703251317837897</c:v>
                </c:pt>
                <c:pt idx="2571">
                  <c:v>0.357637400429204</c:v>
                </c:pt>
                <c:pt idx="2572">
                  <c:v>0.36324894274646002</c:v>
                </c:pt>
                <c:pt idx="2573">
                  <c:v>0.35919721817922001</c:v>
                </c:pt>
                <c:pt idx="2574">
                  <c:v>0.359529993001032</c:v>
                </c:pt>
                <c:pt idx="2575">
                  <c:v>0.35696769905310599</c:v>
                </c:pt>
                <c:pt idx="2576">
                  <c:v>0.35825114342275999</c:v>
                </c:pt>
                <c:pt idx="2577">
                  <c:v>0.36036898869763301</c:v>
                </c:pt>
                <c:pt idx="2578">
                  <c:v>0.36684799542769903</c:v>
                </c:pt>
                <c:pt idx="2579">
                  <c:v>0.36308214873118599</c:v>
                </c:pt>
                <c:pt idx="2580">
                  <c:v>0.365405321168496</c:v>
                </c:pt>
                <c:pt idx="2581">
                  <c:v>0.36136134743014903</c:v>
                </c:pt>
                <c:pt idx="2582">
                  <c:v>0.35926374271536599</c:v>
                </c:pt>
                <c:pt idx="2583">
                  <c:v>0.34937833562524601</c:v>
                </c:pt>
                <c:pt idx="2584">
                  <c:v>0.343394798405181</c:v>
                </c:pt>
                <c:pt idx="2585">
                  <c:v>0.35030191830867102</c:v>
                </c:pt>
                <c:pt idx="2586">
                  <c:v>0.35000399831082302</c:v>
                </c:pt>
                <c:pt idx="2587">
                  <c:v>0.35034729286190402</c:v>
                </c:pt>
                <c:pt idx="2588">
                  <c:v>0.354362700243538</c:v>
                </c:pt>
                <c:pt idx="2589">
                  <c:v>0.35149564565611202</c:v>
                </c:pt>
                <c:pt idx="2590">
                  <c:v>0.34892198879219399</c:v>
                </c:pt>
                <c:pt idx="2591">
                  <c:v>0.345242079574622</c:v>
                </c:pt>
                <c:pt idx="2592">
                  <c:v>0.335395731748933</c:v>
                </c:pt>
                <c:pt idx="2593">
                  <c:v>0.32319302735731298</c:v>
                </c:pt>
                <c:pt idx="2594">
                  <c:v>0.32251587599013198</c:v>
                </c:pt>
                <c:pt idx="2595">
                  <c:v>0.32866146490843601</c:v>
                </c:pt>
                <c:pt idx="2596">
                  <c:v>0.334197590213059</c:v>
                </c:pt>
                <c:pt idx="2597">
                  <c:v>0.333594713549212</c:v>
                </c:pt>
                <c:pt idx="2598">
                  <c:v>0.33174185801022099</c:v>
                </c:pt>
                <c:pt idx="2599">
                  <c:v>0.33398404035553803</c:v>
                </c:pt>
                <c:pt idx="2600">
                  <c:v>0.33316290831654899</c:v>
                </c:pt>
                <c:pt idx="2601">
                  <c:v>0.34773783498183403</c:v>
                </c:pt>
                <c:pt idx="2602">
                  <c:v>0.34666312895297102</c:v>
                </c:pt>
                <c:pt idx="2603">
                  <c:v>0.34623327035950802</c:v>
                </c:pt>
                <c:pt idx="2604">
                  <c:v>0.33645822382422802</c:v>
                </c:pt>
                <c:pt idx="2605">
                  <c:v>0.34129522818445601</c:v>
                </c:pt>
                <c:pt idx="2606">
                  <c:v>0.34293594029264601</c:v>
                </c:pt>
                <c:pt idx="2607">
                  <c:v>0.34456625446156303</c:v>
                </c:pt>
                <c:pt idx="2608">
                  <c:v>0.34428649697104602</c:v>
                </c:pt>
                <c:pt idx="2609">
                  <c:v>0.33263553459742601</c:v>
                </c:pt>
                <c:pt idx="2610">
                  <c:v>0.34458786924551599</c:v>
                </c:pt>
                <c:pt idx="2611">
                  <c:v>0.34080647837418598</c:v>
                </c:pt>
                <c:pt idx="2612">
                  <c:v>0.33788333755955502</c:v>
                </c:pt>
                <c:pt idx="2613">
                  <c:v>0.338184832961334</c:v>
                </c:pt>
                <c:pt idx="2614">
                  <c:v>0.32959722698613297</c:v>
                </c:pt>
                <c:pt idx="2615">
                  <c:v>0.32723787713880398</c:v>
                </c:pt>
                <c:pt idx="2616">
                  <c:v>0.336350695457033</c:v>
                </c:pt>
                <c:pt idx="2617">
                  <c:v>0.34141733097640797</c:v>
                </c:pt>
                <c:pt idx="2618">
                  <c:v>0.342730193330466</c:v>
                </c:pt>
                <c:pt idx="2619">
                  <c:v>0.33698979139511898</c:v>
                </c:pt>
                <c:pt idx="2620">
                  <c:v>0.34163138207240501</c:v>
                </c:pt>
                <c:pt idx="2621">
                  <c:v>0.33079701432839698</c:v>
                </c:pt>
                <c:pt idx="2622">
                  <c:v>0.33049845416590501</c:v>
                </c:pt>
                <c:pt idx="2623">
                  <c:v>0.33441810395973198</c:v>
                </c:pt>
                <c:pt idx="2624">
                  <c:v>0.33851074654728402</c:v>
                </c:pt>
                <c:pt idx="2625">
                  <c:v>0.339130128114076</c:v>
                </c:pt>
                <c:pt idx="2626">
                  <c:v>0.33794564245779501</c:v>
                </c:pt>
                <c:pt idx="2627">
                  <c:v>0.342586915939736</c:v>
                </c:pt>
                <c:pt idx="2628">
                  <c:v>0.34396071292442598</c:v>
                </c:pt>
                <c:pt idx="2629">
                  <c:v>0.339199374956627</c:v>
                </c:pt>
                <c:pt idx="2630">
                  <c:v>0.34509342717253699</c:v>
                </c:pt>
                <c:pt idx="2631">
                  <c:v>0.34434226776257398</c:v>
                </c:pt>
                <c:pt idx="2632">
                  <c:v>0.34245191441822298</c:v>
                </c:pt>
                <c:pt idx="2633">
                  <c:v>0.34053893552221398</c:v>
                </c:pt>
                <c:pt idx="2634">
                  <c:v>0.33693981599163297</c:v>
                </c:pt>
                <c:pt idx="2635">
                  <c:v>0.33331896008961198</c:v>
                </c:pt>
                <c:pt idx="2636">
                  <c:v>0.33026283692595498</c:v>
                </c:pt>
                <c:pt idx="2637">
                  <c:v>0.32525941071569497</c:v>
                </c:pt>
                <c:pt idx="2638">
                  <c:v>0.32711691268561499</c:v>
                </c:pt>
                <c:pt idx="2639">
                  <c:v>0.32963968345031203</c:v>
                </c:pt>
                <c:pt idx="2640">
                  <c:v>0.32849127445058302</c:v>
                </c:pt>
                <c:pt idx="2641">
                  <c:v>0.33173694229018302</c:v>
                </c:pt>
                <c:pt idx="2642">
                  <c:v>0.33610440844998102</c:v>
                </c:pt>
                <c:pt idx="2643">
                  <c:v>0.33269694302522301</c:v>
                </c:pt>
                <c:pt idx="2644">
                  <c:v>0.333103276187944</c:v>
                </c:pt>
                <c:pt idx="2645">
                  <c:v>0.33684799649507802</c:v>
                </c:pt>
                <c:pt idx="2646">
                  <c:v>0.337606602431263</c:v>
                </c:pt>
                <c:pt idx="2647">
                  <c:v>0.34238324564501799</c:v>
                </c:pt>
                <c:pt idx="2648">
                  <c:v>0.341727635477592</c:v>
                </c:pt>
                <c:pt idx="2649">
                  <c:v>0.34147000658771698</c:v>
                </c:pt>
                <c:pt idx="2650">
                  <c:v>0.34576811453635597</c:v>
                </c:pt>
                <c:pt idx="2651">
                  <c:v>0.354576572263191</c:v>
                </c:pt>
                <c:pt idx="2652">
                  <c:v>0.35401276625004002</c:v>
                </c:pt>
                <c:pt idx="2653">
                  <c:v>0.347117910790817</c:v>
                </c:pt>
                <c:pt idx="2654">
                  <c:v>0.34037319799083698</c:v>
                </c:pt>
                <c:pt idx="2655">
                  <c:v>0.34263837364747102</c:v>
                </c:pt>
                <c:pt idx="2656">
                  <c:v>0.34242339651477899</c:v>
                </c:pt>
                <c:pt idx="2657">
                  <c:v>0.34001352662013901</c:v>
                </c:pt>
                <c:pt idx="2658">
                  <c:v>0.34302677801768</c:v>
                </c:pt>
                <c:pt idx="2659">
                  <c:v>0.34271453632101001</c:v>
                </c:pt>
                <c:pt idx="2660">
                  <c:v>0.33812108158057103</c:v>
                </c:pt>
                <c:pt idx="2661">
                  <c:v>0.342099779804657</c:v>
                </c:pt>
                <c:pt idx="2662">
                  <c:v>0.33353154179322703</c:v>
                </c:pt>
                <c:pt idx="2663">
                  <c:v>0.33012163356077501</c:v>
                </c:pt>
                <c:pt idx="2664">
                  <c:v>0.331511695571441</c:v>
                </c:pt>
                <c:pt idx="2665">
                  <c:v>0.33194661369988199</c:v>
                </c:pt>
                <c:pt idx="2666">
                  <c:v>0.33257250470333199</c:v>
                </c:pt>
                <c:pt idx="2667">
                  <c:v>0.33399562159473301</c:v>
                </c:pt>
                <c:pt idx="2668">
                  <c:v>0.33172093924937501</c:v>
                </c:pt>
                <c:pt idx="2669">
                  <c:v>0.32582535556575698</c:v>
                </c:pt>
                <c:pt idx="2670">
                  <c:v>0.32494400507500698</c:v>
                </c:pt>
                <c:pt idx="2671">
                  <c:v>0.32105384805640902</c:v>
                </c:pt>
                <c:pt idx="2672">
                  <c:v>0.320281555146613</c:v>
                </c:pt>
                <c:pt idx="2673">
                  <c:v>0.33226414488237599</c:v>
                </c:pt>
                <c:pt idx="2674">
                  <c:v>0.33425767781592702</c:v>
                </c:pt>
                <c:pt idx="2675">
                  <c:v>0.33579808137651901</c:v>
                </c:pt>
                <c:pt idx="2676">
                  <c:v>0.339479491729617</c:v>
                </c:pt>
                <c:pt idx="2677">
                  <c:v>0.33845036230942299</c:v>
                </c:pt>
                <c:pt idx="2678">
                  <c:v>0.33111105589993201</c:v>
                </c:pt>
                <c:pt idx="2679">
                  <c:v>0.33243547743114399</c:v>
                </c:pt>
                <c:pt idx="2680">
                  <c:v>0.34043911214006001</c:v>
                </c:pt>
                <c:pt idx="2681">
                  <c:v>0.34110565418544803</c:v>
                </c:pt>
                <c:pt idx="2682">
                  <c:v>0.34236616202724002</c:v>
                </c:pt>
                <c:pt idx="2683">
                  <c:v>0.34419438612648501</c:v>
                </c:pt>
                <c:pt idx="2684">
                  <c:v>0.34803112139708903</c:v>
                </c:pt>
                <c:pt idx="2685">
                  <c:v>0.35192920789430698</c:v>
                </c:pt>
                <c:pt idx="2686">
                  <c:v>0.35636267269363198</c:v>
                </c:pt>
                <c:pt idx="2687">
                  <c:v>0.35744237501079901</c:v>
                </c:pt>
                <c:pt idx="2688">
                  <c:v>0.35571080236011499</c:v>
                </c:pt>
                <c:pt idx="2689">
                  <c:v>0.35874423095449598</c:v>
                </c:pt>
                <c:pt idx="2690">
                  <c:v>0.36317581393326998</c:v>
                </c:pt>
                <c:pt idx="2691">
                  <c:v>0.36885978284395599</c:v>
                </c:pt>
                <c:pt idx="2692">
                  <c:v>0.37975349355944499</c:v>
                </c:pt>
                <c:pt idx="2693">
                  <c:v>0.38403077257159002</c:v>
                </c:pt>
                <c:pt idx="2694">
                  <c:v>0.38028787026993</c:v>
                </c:pt>
                <c:pt idx="2695">
                  <c:v>0.37384511164094902</c:v>
                </c:pt>
                <c:pt idx="2696">
                  <c:v>0.36351156159765702</c:v>
                </c:pt>
                <c:pt idx="2697">
                  <c:v>0.35573450577817101</c:v>
                </c:pt>
                <c:pt idx="2698">
                  <c:v>0.359983707342933</c:v>
                </c:pt>
                <c:pt idx="2699">
                  <c:v>0.35567766738924</c:v>
                </c:pt>
                <c:pt idx="2700">
                  <c:v>0.35420175198863801</c:v>
                </c:pt>
                <c:pt idx="2701">
                  <c:v>0.35972795085230302</c:v>
                </c:pt>
                <c:pt idx="2702">
                  <c:v>0.36499195049220901</c:v>
                </c:pt>
                <c:pt idx="2703">
                  <c:v>0.36441773926945398</c:v>
                </c:pt>
                <c:pt idx="2704">
                  <c:v>0.36465557427665202</c:v>
                </c:pt>
                <c:pt idx="2705">
                  <c:v>0.36776333132539701</c:v>
                </c:pt>
                <c:pt idx="2706">
                  <c:v>0.36948623713554102</c:v>
                </c:pt>
                <c:pt idx="2707">
                  <c:v>0.36559760689056903</c:v>
                </c:pt>
                <c:pt idx="2708">
                  <c:v>0.36267692566375698</c:v>
                </c:pt>
                <c:pt idx="2709">
                  <c:v>0.36219564339309901</c:v>
                </c:pt>
                <c:pt idx="2710">
                  <c:v>0.36594258348695202</c:v>
                </c:pt>
                <c:pt idx="2711">
                  <c:v>0.36946926644643502</c:v>
                </c:pt>
                <c:pt idx="2712">
                  <c:v>0.37441924945072003</c:v>
                </c:pt>
                <c:pt idx="2713">
                  <c:v>0.374813642856548</c:v>
                </c:pt>
                <c:pt idx="2714">
                  <c:v>0.37142379637509898</c:v>
                </c:pt>
                <c:pt idx="2715">
                  <c:v>0.370350874022499</c:v>
                </c:pt>
                <c:pt idx="2716">
                  <c:v>0.37412197269376601</c:v>
                </c:pt>
                <c:pt idx="2717">
                  <c:v>0.38119677433397903</c:v>
                </c:pt>
                <c:pt idx="2718">
                  <c:v>0.382244290970159</c:v>
                </c:pt>
                <c:pt idx="2719">
                  <c:v>0.37793608815118601</c:v>
                </c:pt>
                <c:pt idx="2720">
                  <c:v>0.37865910854534301</c:v>
                </c:pt>
                <c:pt idx="2721">
                  <c:v>0.374758127770425</c:v>
                </c:pt>
                <c:pt idx="2722">
                  <c:v>0.377796406540295</c:v>
                </c:pt>
                <c:pt idx="2723">
                  <c:v>0.36212947560582098</c:v>
                </c:pt>
                <c:pt idx="2724">
                  <c:v>0.35356434903255102</c:v>
                </c:pt>
                <c:pt idx="2725">
                  <c:v>0.35208532254081298</c:v>
                </c:pt>
                <c:pt idx="2726">
                  <c:v>0.35473863855475202</c:v>
                </c:pt>
                <c:pt idx="2727">
                  <c:v>0.35559666759763803</c:v>
                </c:pt>
                <c:pt idx="2728">
                  <c:v>0.35775920028168301</c:v>
                </c:pt>
                <c:pt idx="2729">
                  <c:v>0.35952567618061099</c:v>
                </c:pt>
                <c:pt idx="2730">
                  <c:v>0.355958957600918</c:v>
                </c:pt>
                <c:pt idx="2731">
                  <c:v>0.355192845410713</c:v>
                </c:pt>
                <c:pt idx="2732">
                  <c:v>0.361946382742176</c:v>
                </c:pt>
                <c:pt idx="2733">
                  <c:v>0.325642096484421</c:v>
                </c:pt>
                <c:pt idx="2734">
                  <c:v>0.32569423800842801</c:v>
                </c:pt>
                <c:pt idx="2735">
                  <c:v>0.33554853380771299</c:v>
                </c:pt>
                <c:pt idx="2736">
                  <c:v>0.34620287286115797</c:v>
                </c:pt>
                <c:pt idx="2737">
                  <c:v>0.35731828629683399</c:v>
                </c:pt>
                <c:pt idx="2738">
                  <c:v>0.36342334978373098</c:v>
                </c:pt>
                <c:pt idx="2739">
                  <c:v>0.36350270935603801</c:v>
                </c:pt>
                <c:pt idx="2740">
                  <c:v>0.35867447953813902</c:v>
                </c:pt>
                <c:pt idx="2741">
                  <c:v>0.36007478513247199</c:v>
                </c:pt>
                <c:pt idx="2742">
                  <c:v>0.36094537767871099</c:v>
                </c:pt>
                <c:pt idx="2743">
                  <c:v>0.36438661895951802</c:v>
                </c:pt>
                <c:pt idx="2744">
                  <c:v>0.36518951200810401</c:v>
                </c:pt>
                <c:pt idx="2745">
                  <c:v>0.36986320897543001</c:v>
                </c:pt>
                <c:pt idx="2746">
                  <c:v>0.37331745974888703</c:v>
                </c:pt>
                <c:pt idx="2747">
                  <c:v>0.37287783755380199</c:v>
                </c:pt>
                <c:pt idx="2748">
                  <c:v>0.37334494671968899</c:v>
                </c:pt>
                <c:pt idx="2749">
                  <c:v>0.36201548703311698</c:v>
                </c:pt>
                <c:pt idx="2750">
                  <c:v>0.359475426067633</c:v>
                </c:pt>
                <c:pt idx="2751">
                  <c:v>0.357424934303533</c:v>
                </c:pt>
                <c:pt idx="2752">
                  <c:v>0.36081914095506501</c:v>
                </c:pt>
                <c:pt idx="2753">
                  <c:v>0.36448837407969698</c:v>
                </c:pt>
                <c:pt idx="2754">
                  <c:v>0.36302056587546799</c:v>
                </c:pt>
                <c:pt idx="2755">
                  <c:v>0.36407364421185401</c:v>
                </c:pt>
                <c:pt idx="2756">
                  <c:v>0.36672325237244002</c:v>
                </c:pt>
                <c:pt idx="2757">
                  <c:v>0.36962048342662501</c:v>
                </c:pt>
                <c:pt idx="2758">
                  <c:v>0.37987897204459098</c:v>
                </c:pt>
                <c:pt idx="2759">
                  <c:v>0.38067167463326002</c:v>
                </c:pt>
                <c:pt idx="2760">
                  <c:v>0.38089702364573902</c:v>
                </c:pt>
                <c:pt idx="2761">
                  <c:v>0.379894567044118</c:v>
                </c:pt>
                <c:pt idx="2762">
                  <c:v>0.37625700444635002</c:v>
                </c:pt>
                <c:pt idx="2763">
                  <c:v>0.374332943823452</c:v>
                </c:pt>
                <c:pt idx="2764">
                  <c:v>0.372978297733499</c:v>
                </c:pt>
                <c:pt idx="2765">
                  <c:v>0.36804865208876603</c:v>
                </c:pt>
                <c:pt idx="2766">
                  <c:v>0.367375410622645</c:v>
                </c:pt>
                <c:pt idx="2767">
                  <c:v>0.363907453142569</c:v>
                </c:pt>
                <c:pt idx="2768">
                  <c:v>0.36146493750858899</c:v>
                </c:pt>
                <c:pt idx="2769">
                  <c:v>0.36302052273538399</c:v>
                </c:pt>
                <c:pt idx="2770">
                  <c:v>0.368258240345399</c:v>
                </c:pt>
                <c:pt idx="2771">
                  <c:v>0.36737656535875302</c:v>
                </c:pt>
                <c:pt idx="2772">
                  <c:v>0.36846157973294102</c:v>
                </c:pt>
                <c:pt idx="2773">
                  <c:v>0.367242511453645</c:v>
                </c:pt>
                <c:pt idx="2774">
                  <c:v>0.36585715549619602</c:v>
                </c:pt>
                <c:pt idx="2775">
                  <c:v>0.36030568676365299</c:v>
                </c:pt>
                <c:pt idx="2776">
                  <c:v>0.35224460695437598</c:v>
                </c:pt>
                <c:pt idx="2777">
                  <c:v>0.35432176506094898</c:v>
                </c:pt>
                <c:pt idx="2778">
                  <c:v>0.354606527215935</c:v>
                </c:pt>
                <c:pt idx="2779">
                  <c:v>0.34720761768348002</c:v>
                </c:pt>
                <c:pt idx="2780">
                  <c:v>0.34087830047065498</c:v>
                </c:pt>
                <c:pt idx="2781">
                  <c:v>0.34076402559626701</c:v>
                </c:pt>
                <c:pt idx="2782">
                  <c:v>0.34451879665968399</c:v>
                </c:pt>
                <c:pt idx="2783">
                  <c:v>0.35725592772617698</c:v>
                </c:pt>
                <c:pt idx="2784">
                  <c:v>0.35447381755212998</c:v>
                </c:pt>
                <c:pt idx="2785">
                  <c:v>0.36032555509405401</c:v>
                </c:pt>
                <c:pt idx="2786">
                  <c:v>0.35666582146653503</c:v>
                </c:pt>
                <c:pt idx="2787">
                  <c:v>0.35360572522033901</c:v>
                </c:pt>
                <c:pt idx="2788">
                  <c:v>0.34208404433721901</c:v>
                </c:pt>
                <c:pt idx="2789">
                  <c:v>0.33655696971555299</c:v>
                </c:pt>
                <c:pt idx="2790">
                  <c:v>0.32930115575318297</c:v>
                </c:pt>
                <c:pt idx="2791">
                  <c:v>0.328330412848366</c:v>
                </c:pt>
                <c:pt idx="2792">
                  <c:v>0.335271742283901</c:v>
                </c:pt>
                <c:pt idx="2793">
                  <c:v>0.33283296265022899</c:v>
                </c:pt>
                <c:pt idx="2794">
                  <c:v>0.330098580221872</c:v>
                </c:pt>
                <c:pt idx="2795">
                  <c:v>0.33157486325675101</c:v>
                </c:pt>
                <c:pt idx="2796">
                  <c:v>0.33492718687383399</c:v>
                </c:pt>
                <c:pt idx="2797">
                  <c:v>0.33703649171686101</c:v>
                </c:pt>
                <c:pt idx="2798">
                  <c:v>0.332340802474548</c:v>
                </c:pt>
                <c:pt idx="2799">
                  <c:v>0.32773173020906698</c:v>
                </c:pt>
                <c:pt idx="2800">
                  <c:v>0.33231746032387399</c:v>
                </c:pt>
                <c:pt idx="2801">
                  <c:v>0.33750683715477198</c:v>
                </c:pt>
                <c:pt idx="2802">
                  <c:v>0.34271720679322398</c:v>
                </c:pt>
                <c:pt idx="2803">
                  <c:v>0.3401935898231</c:v>
                </c:pt>
                <c:pt idx="2804">
                  <c:v>0.34076157644125699</c:v>
                </c:pt>
                <c:pt idx="2805">
                  <c:v>0.33502379912253799</c:v>
                </c:pt>
                <c:pt idx="2806">
                  <c:v>0.33779260391625199</c:v>
                </c:pt>
                <c:pt idx="2807">
                  <c:v>0.34317186626734503</c:v>
                </c:pt>
                <c:pt idx="2808">
                  <c:v>0.34686716719705801</c:v>
                </c:pt>
                <c:pt idx="2809">
                  <c:v>0.341965585979152</c:v>
                </c:pt>
                <c:pt idx="2810">
                  <c:v>0.33756998454102399</c:v>
                </c:pt>
                <c:pt idx="2811">
                  <c:v>0.333971574877934</c:v>
                </c:pt>
                <c:pt idx="2812">
                  <c:v>0.33085815552232301</c:v>
                </c:pt>
                <c:pt idx="2813">
                  <c:v>0.33254636521995201</c:v>
                </c:pt>
                <c:pt idx="2814">
                  <c:v>0.33550833580253803</c:v>
                </c:pt>
                <c:pt idx="2815">
                  <c:v>0.33334153046666798</c:v>
                </c:pt>
                <c:pt idx="2816">
                  <c:v>0.33797678051934099</c:v>
                </c:pt>
                <c:pt idx="2817">
                  <c:v>0.35299119145757601</c:v>
                </c:pt>
                <c:pt idx="2818">
                  <c:v>0.35211261401302302</c:v>
                </c:pt>
                <c:pt idx="2819">
                  <c:v>0.35194835732125401</c:v>
                </c:pt>
                <c:pt idx="2820">
                  <c:v>0.35367841853390197</c:v>
                </c:pt>
                <c:pt idx="2821">
                  <c:v>0.351317461636447</c:v>
                </c:pt>
                <c:pt idx="2822">
                  <c:v>0.35320559026529103</c:v>
                </c:pt>
                <c:pt idx="2823">
                  <c:v>0.348659489526084</c:v>
                </c:pt>
                <c:pt idx="2824">
                  <c:v>0.34835292802978401</c:v>
                </c:pt>
                <c:pt idx="2825">
                  <c:v>0.348300379177991</c:v>
                </c:pt>
                <c:pt idx="2826">
                  <c:v>0.34818264627093898</c:v>
                </c:pt>
                <c:pt idx="2827">
                  <c:v>0.34411200350024701</c:v>
                </c:pt>
                <c:pt idx="2828">
                  <c:v>0.33693560691771601</c:v>
                </c:pt>
                <c:pt idx="2829">
                  <c:v>0.33685433035501</c:v>
                </c:pt>
                <c:pt idx="2830">
                  <c:v>0.33539393747285701</c:v>
                </c:pt>
                <c:pt idx="2831">
                  <c:v>0.33768899334755598</c:v>
                </c:pt>
                <c:pt idx="2832">
                  <c:v>0.31875874347049699</c:v>
                </c:pt>
                <c:pt idx="2833">
                  <c:v>0.31440227102284102</c:v>
                </c:pt>
                <c:pt idx="2834">
                  <c:v>0.308424362917257</c:v>
                </c:pt>
                <c:pt idx="2835">
                  <c:v>0.30752228013851501</c:v>
                </c:pt>
                <c:pt idx="2836">
                  <c:v>0.31248264052606201</c:v>
                </c:pt>
                <c:pt idx="2837">
                  <c:v>0.31261330028484702</c:v>
                </c:pt>
                <c:pt idx="2838">
                  <c:v>0.30915690252477501</c:v>
                </c:pt>
                <c:pt idx="2839">
                  <c:v>0.31463235288907998</c:v>
                </c:pt>
                <c:pt idx="2840">
                  <c:v>0.31807107391940098</c:v>
                </c:pt>
                <c:pt idx="2841">
                  <c:v>0.31970614306308098</c:v>
                </c:pt>
                <c:pt idx="2842">
                  <c:v>0.31443539023845302</c:v>
                </c:pt>
                <c:pt idx="2843">
                  <c:v>0.30911226475789599</c:v>
                </c:pt>
                <c:pt idx="2844">
                  <c:v>0.31192584773621701</c:v>
                </c:pt>
                <c:pt idx="2845">
                  <c:v>0.310111384061794</c:v>
                </c:pt>
                <c:pt idx="2846">
                  <c:v>0.31071089531076801</c:v>
                </c:pt>
                <c:pt idx="2847">
                  <c:v>0.314854676036043</c:v>
                </c:pt>
                <c:pt idx="2848">
                  <c:v>0.31779892047083302</c:v>
                </c:pt>
                <c:pt idx="2849">
                  <c:v>0.31684574835007101</c:v>
                </c:pt>
                <c:pt idx="2850">
                  <c:v>0.31898478355577897</c:v>
                </c:pt>
                <c:pt idx="2851">
                  <c:v>0.31504634682232002</c:v>
                </c:pt>
                <c:pt idx="2852">
                  <c:v>0.31418016031651302</c:v>
                </c:pt>
                <c:pt idx="2853">
                  <c:v>0.31192883075151601</c:v>
                </c:pt>
                <c:pt idx="2854">
                  <c:v>0.30645233937580402</c:v>
                </c:pt>
                <c:pt idx="2855">
                  <c:v>0.30523582205199001</c:v>
                </c:pt>
                <c:pt idx="2856">
                  <c:v>0.29936031827874998</c:v>
                </c:pt>
                <c:pt idx="2857">
                  <c:v>0.29599178361753398</c:v>
                </c:pt>
                <c:pt idx="2858">
                  <c:v>0.29443810422391498</c:v>
                </c:pt>
                <c:pt idx="2859">
                  <c:v>0.29309088803434802</c:v>
                </c:pt>
                <c:pt idx="2860">
                  <c:v>0.29336605980091901</c:v>
                </c:pt>
                <c:pt idx="2861">
                  <c:v>0.29394962682008302</c:v>
                </c:pt>
                <c:pt idx="2862">
                  <c:v>0.301317529449666</c:v>
                </c:pt>
                <c:pt idx="2863">
                  <c:v>0.308177432919298</c:v>
                </c:pt>
                <c:pt idx="2864">
                  <c:v>0.30789848139628601</c:v>
                </c:pt>
                <c:pt idx="2865">
                  <c:v>0.30671500544124802</c:v>
                </c:pt>
                <c:pt idx="2866">
                  <c:v>0.300091663984071</c:v>
                </c:pt>
                <c:pt idx="2867">
                  <c:v>0.30811759978965397</c:v>
                </c:pt>
                <c:pt idx="2868">
                  <c:v>0.30785722410759803</c:v>
                </c:pt>
                <c:pt idx="2869">
                  <c:v>0.310083836532691</c:v>
                </c:pt>
                <c:pt idx="2870">
                  <c:v>0.306057845952736</c:v>
                </c:pt>
                <c:pt idx="2871">
                  <c:v>0.307314809994783</c:v>
                </c:pt>
                <c:pt idx="2872">
                  <c:v>0.31059212224369598</c:v>
                </c:pt>
                <c:pt idx="2873">
                  <c:v>0.31390258295260498</c:v>
                </c:pt>
                <c:pt idx="2874">
                  <c:v>0.31100756867231699</c:v>
                </c:pt>
                <c:pt idx="2875">
                  <c:v>0.31130881415374401</c:v>
                </c:pt>
                <c:pt idx="2876">
                  <c:v>0.30797274788223999</c:v>
                </c:pt>
                <c:pt idx="2877">
                  <c:v>0.30495843396098299</c:v>
                </c:pt>
                <c:pt idx="2878">
                  <c:v>0.307064823357942</c:v>
                </c:pt>
                <c:pt idx="2879">
                  <c:v>0.31118863732094598</c:v>
                </c:pt>
                <c:pt idx="2880">
                  <c:v>0.31297338055447899</c:v>
                </c:pt>
                <c:pt idx="2881">
                  <c:v>0.313382375553862</c:v>
                </c:pt>
                <c:pt idx="2882">
                  <c:v>0.31825963288853898</c:v>
                </c:pt>
                <c:pt idx="2883">
                  <c:v>0.30826196140539902</c:v>
                </c:pt>
                <c:pt idx="2884">
                  <c:v>0.30832582924746399</c:v>
                </c:pt>
                <c:pt idx="2885">
                  <c:v>0.32065303181704202</c:v>
                </c:pt>
                <c:pt idx="2886">
                  <c:v>0.32225431455586401</c:v>
                </c:pt>
                <c:pt idx="2887">
                  <c:v>0.321717432050527</c:v>
                </c:pt>
                <c:pt idx="2888">
                  <c:v>0.31635698642497401</c:v>
                </c:pt>
                <c:pt idx="2889">
                  <c:v>0.318512860106068</c:v>
                </c:pt>
                <c:pt idx="2890">
                  <c:v>0.31922208635635502</c:v>
                </c:pt>
                <c:pt idx="2891">
                  <c:v>0.32018743274325001</c:v>
                </c:pt>
                <c:pt idx="2892">
                  <c:v>0.336025199130635</c:v>
                </c:pt>
                <c:pt idx="2893">
                  <c:v>0.33792382159159101</c:v>
                </c:pt>
                <c:pt idx="2894">
                  <c:v>0.33258300809226599</c:v>
                </c:pt>
                <c:pt idx="2895">
                  <c:v>0.33256178601611702</c:v>
                </c:pt>
                <c:pt idx="2896">
                  <c:v>0.33071026152893401</c:v>
                </c:pt>
                <c:pt idx="2897">
                  <c:v>0.33797562886453503</c:v>
                </c:pt>
                <c:pt idx="2898">
                  <c:v>0.33536090632967502</c:v>
                </c:pt>
                <c:pt idx="2899">
                  <c:v>0.33024630154514101</c:v>
                </c:pt>
                <c:pt idx="2900">
                  <c:v>0.33056425932348099</c:v>
                </c:pt>
                <c:pt idx="2901">
                  <c:v>0.33228376326175402</c:v>
                </c:pt>
                <c:pt idx="2902">
                  <c:v>0.33176929492320001</c:v>
                </c:pt>
                <c:pt idx="2903">
                  <c:v>0.33007467019821601</c:v>
                </c:pt>
                <c:pt idx="2904">
                  <c:v>0.32638541530716902</c:v>
                </c:pt>
                <c:pt idx="2905">
                  <c:v>0.32342558728698501</c:v>
                </c:pt>
                <c:pt idx="2906">
                  <c:v>0.33598390430142799</c:v>
                </c:pt>
                <c:pt idx="2907">
                  <c:v>0.33598631744676</c:v>
                </c:pt>
                <c:pt idx="2908">
                  <c:v>0.33999128314832</c:v>
                </c:pt>
                <c:pt idx="2909">
                  <c:v>0.34264369475804801</c:v>
                </c:pt>
                <c:pt idx="2910">
                  <c:v>0.33583535736091102</c:v>
                </c:pt>
                <c:pt idx="2911">
                  <c:v>0.32813804375691202</c:v>
                </c:pt>
                <c:pt idx="2912">
                  <c:v>0.32749110296579997</c:v>
                </c:pt>
                <c:pt idx="2913">
                  <c:v>0.331342716435096</c:v>
                </c:pt>
                <c:pt idx="2914">
                  <c:v>0.33495963382567601</c:v>
                </c:pt>
                <c:pt idx="2915">
                  <c:v>0.33807207190647198</c:v>
                </c:pt>
                <c:pt idx="2916">
                  <c:v>0.340085992641737</c:v>
                </c:pt>
                <c:pt idx="2917">
                  <c:v>0.33620503578000599</c:v>
                </c:pt>
                <c:pt idx="2918">
                  <c:v>0.34221947055108098</c:v>
                </c:pt>
                <c:pt idx="2919">
                  <c:v>0.33671855697230901</c:v>
                </c:pt>
                <c:pt idx="2920">
                  <c:v>0.34036142762376098</c:v>
                </c:pt>
                <c:pt idx="2921">
                  <c:v>0.33938298518977</c:v>
                </c:pt>
                <c:pt idx="2922">
                  <c:v>0.339059414469495</c:v>
                </c:pt>
                <c:pt idx="2923">
                  <c:v>0.34181731206051402</c:v>
                </c:pt>
                <c:pt idx="2924">
                  <c:v>0.34408353100022299</c:v>
                </c:pt>
                <c:pt idx="2925">
                  <c:v>0.33918203427460702</c:v>
                </c:pt>
                <c:pt idx="2926">
                  <c:v>0.33440287336811197</c:v>
                </c:pt>
                <c:pt idx="2927">
                  <c:v>0.33589027752529999</c:v>
                </c:pt>
                <c:pt idx="2928">
                  <c:v>0.32927509824850099</c:v>
                </c:pt>
                <c:pt idx="2929">
                  <c:v>0.31732726737090799</c:v>
                </c:pt>
                <c:pt idx="2930">
                  <c:v>0.31451884912561401</c:v>
                </c:pt>
                <c:pt idx="2931">
                  <c:v>0.31515662577155601</c:v>
                </c:pt>
                <c:pt idx="2932">
                  <c:v>0.31486250102337299</c:v>
                </c:pt>
                <c:pt idx="2933">
                  <c:v>0.31203421039618301</c:v>
                </c:pt>
                <c:pt idx="2934">
                  <c:v>0.30792259993862198</c:v>
                </c:pt>
                <c:pt idx="2935">
                  <c:v>0.31163475648420502</c:v>
                </c:pt>
                <c:pt idx="2936">
                  <c:v>0.31200545898283599</c:v>
                </c:pt>
                <c:pt idx="2937">
                  <c:v>0.31734841957693</c:v>
                </c:pt>
                <c:pt idx="2938">
                  <c:v>0.316367210116697</c:v>
                </c:pt>
                <c:pt idx="2939">
                  <c:v>0.31140631196737101</c:v>
                </c:pt>
                <c:pt idx="2940">
                  <c:v>0.31118968762126298</c:v>
                </c:pt>
                <c:pt idx="2941">
                  <c:v>0.31108080381021502</c:v>
                </c:pt>
                <c:pt idx="2942">
                  <c:v>0.31242552586090599</c:v>
                </c:pt>
                <c:pt idx="2943">
                  <c:v>0.313619870283877</c:v>
                </c:pt>
                <c:pt idx="2944">
                  <c:v>0.32123075303478199</c:v>
                </c:pt>
                <c:pt idx="2945">
                  <c:v>0.32925547672725702</c:v>
                </c:pt>
                <c:pt idx="2946">
                  <c:v>0.32817686806922602</c:v>
                </c:pt>
                <c:pt idx="2947">
                  <c:v>0.32190210997372598</c:v>
                </c:pt>
                <c:pt idx="2948">
                  <c:v>0.321308841689602</c:v>
                </c:pt>
                <c:pt idx="2949">
                  <c:v>0.33257227350041002</c:v>
                </c:pt>
                <c:pt idx="2950">
                  <c:v>0.33493035852957198</c:v>
                </c:pt>
                <c:pt idx="2951">
                  <c:v>0.33355167287625798</c:v>
                </c:pt>
                <c:pt idx="2952">
                  <c:v>0.34052858713300799</c:v>
                </c:pt>
                <c:pt idx="2953">
                  <c:v>0.34030286086059902</c:v>
                </c:pt>
                <c:pt idx="2954">
                  <c:v>0.33912069843456399</c:v>
                </c:pt>
                <c:pt idx="2955">
                  <c:v>0.34012835637767902</c:v>
                </c:pt>
                <c:pt idx="2956">
                  <c:v>0.335047900402062</c:v>
                </c:pt>
                <c:pt idx="2957">
                  <c:v>0.33703261448397598</c:v>
                </c:pt>
                <c:pt idx="2958">
                  <c:v>0.33432449693716998</c:v>
                </c:pt>
                <c:pt idx="2959">
                  <c:v>0.34459778347090497</c:v>
                </c:pt>
                <c:pt idx="2960">
                  <c:v>0.343545811009355</c:v>
                </c:pt>
                <c:pt idx="2961">
                  <c:v>0.344281784279583</c:v>
                </c:pt>
                <c:pt idx="2962">
                  <c:v>0.349587294686178</c:v>
                </c:pt>
                <c:pt idx="2963">
                  <c:v>0.35245600017964601</c:v>
                </c:pt>
                <c:pt idx="2964">
                  <c:v>0.34861651876124</c:v>
                </c:pt>
                <c:pt idx="2965">
                  <c:v>0.34901583021272897</c:v>
                </c:pt>
                <c:pt idx="2966">
                  <c:v>0.34304392533661598</c:v>
                </c:pt>
                <c:pt idx="2967">
                  <c:v>0.31124508877186402</c:v>
                </c:pt>
                <c:pt idx="2968">
                  <c:v>0.32639075679993101</c:v>
                </c:pt>
                <c:pt idx="2969">
                  <c:v>0.32413457045081001</c:v>
                </c:pt>
                <c:pt idx="2970">
                  <c:v>0.32647520564235799</c:v>
                </c:pt>
                <c:pt idx="2971">
                  <c:v>0.33492778219390501</c:v>
                </c:pt>
                <c:pt idx="2972">
                  <c:v>0.33645061068259102</c:v>
                </c:pt>
                <c:pt idx="2973">
                  <c:v>0.34597179131305</c:v>
                </c:pt>
                <c:pt idx="2974">
                  <c:v>0.34138690139338101</c:v>
                </c:pt>
                <c:pt idx="2975">
                  <c:v>0.33842677281681599</c:v>
                </c:pt>
                <c:pt idx="2976">
                  <c:v>0.34349303061987402</c:v>
                </c:pt>
                <c:pt idx="2977">
                  <c:v>0.33696827414314101</c:v>
                </c:pt>
                <c:pt idx="2978">
                  <c:v>0.333857286842416</c:v>
                </c:pt>
                <c:pt idx="2979">
                  <c:v>0.33339561051557598</c:v>
                </c:pt>
                <c:pt idx="2980">
                  <c:v>0.330733136562881</c:v>
                </c:pt>
                <c:pt idx="2981">
                  <c:v>0.33278965330587501</c:v>
                </c:pt>
                <c:pt idx="2982">
                  <c:v>0.33895711332031098</c:v>
                </c:pt>
                <c:pt idx="2983">
                  <c:v>0.33842191839605901</c:v>
                </c:pt>
                <c:pt idx="2984">
                  <c:v>0.33314535238221599</c:v>
                </c:pt>
                <c:pt idx="2985">
                  <c:v>0.33814154994404699</c:v>
                </c:pt>
                <c:pt idx="2986">
                  <c:v>0.33675487567756301</c:v>
                </c:pt>
                <c:pt idx="2987">
                  <c:v>0.339856359059169</c:v>
                </c:pt>
                <c:pt idx="2988">
                  <c:v>0.34258287453138098</c:v>
                </c:pt>
                <c:pt idx="2989">
                  <c:v>0.34080314517896498</c:v>
                </c:pt>
                <c:pt idx="2990">
                  <c:v>0.33067689570481501</c:v>
                </c:pt>
                <c:pt idx="2991">
                  <c:v>0.33090368470144499</c:v>
                </c:pt>
                <c:pt idx="2992">
                  <c:v>0.33527217813622301</c:v>
                </c:pt>
                <c:pt idx="2993">
                  <c:v>0.32992555328456102</c:v>
                </c:pt>
                <c:pt idx="2994">
                  <c:v>0.33423965224650798</c:v>
                </c:pt>
                <c:pt idx="2995">
                  <c:v>0.32742195366988402</c:v>
                </c:pt>
                <c:pt idx="2996">
                  <c:v>0.32816484976976101</c:v>
                </c:pt>
                <c:pt idx="2997">
                  <c:v>0.33131383095267197</c:v>
                </c:pt>
                <c:pt idx="2998">
                  <c:v>0.33180389136365701</c:v>
                </c:pt>
                <c:pt idx="2999">
                  <c:v>0.32907892753069801</c:v>
                </c:pt>
                <c:pt idx="3000">
                  <c:v>0.32857452254832398</c:v>
                </c:pt>
                <c:pt idx="3001">
                  <c:v>0.31813529900315202</c:v>
                </c:pt>
                <c:pt idx="3002">
                  <c:v>0.32013511208134898</c:v>
                </c:pt>
                <c:pt idx="3003">
                  <c:v>0.31872216799158198</c:v>
                </c:pt>
                <c:pt idx="3004">
                  <c:v>0.319687930526248</c:v>
                </c:pt>
                <c:pt idx="3005">
                  <c:v>0.31920911331000201</c:v>
                </c:pt>
                <c:pt idx="3006">
                  <c:v>0.31781503734203298</c:v>
                </c:pt>
                <c:pt idx="3007">
                  <c:v>0.32270611042922998</c:v>
                </c:pt>
                <c:pt idx="3008">
                  <c:v>0.32563809894958101</c:v>
                </c:pt>
                <c:pt idx="3009">
                  <c:v>0.32768443037193801</c:v>
                </c:pt>
                <c:pt idx="3010">
                  <c:v>0.32769446371255101</c:v>
                </c:pt>
                <c:pt idx="3011">
                  <c:v>0.33078079544391598</c:v>
                </c:pt>
                <c:pt idx="3012">
                  <c:v>0.33524048241585103</c:v>
                </c:pt>
                <c:pt idx="3013">
                  <c:v>0.330885170085227</c:v>
                </c:pt>
                <c:pt idx="3014">
                  <c:v>0.32661050395066099</c:v>
                </c:pt>
                <c:pt idx="3015">
                  <c:v>0.32420178919529902</c:v>
                </c:pt>
                <c:pt idx="3016">
                  <c:v>0.32505763361998702</c:v>
                </c:pt>
                <c:pt idx="3017">
                  <c:v>0.33170991667753003</c:v>
                </c:pt>
                <c:pt idx="3018">
                  <c:v>0.32831710704440398</c:v>
                </c:pt>
                <c:pt idx="3019">
                  <c:v>0.33099613802658601</c:v>
                </c:pt>
                <c:pt idx="3020">
                  <c:v>0.32579396390615101</c:v>
                </c:pt>
                <c:pt idx="3021">
                  <c:v>0.32663400405830001</c:v>
                </c:pt>
                <c:pt idx="3022">
                  <c:v>0.32472421871511398</c:v>
                </c:pt>
                <c:pt idx="3023">
                  <c:v>0.32444908681002299</c:v>
                </c:pt>
                <c:pt idx="3024">
                  <c:v>0.321938546617066</c:v>
                </c:pt>
                <c:pt idx="3025">
                  <c:v>0.32383347572342702</c:v>
                </c:pt>
                <c:pt idx="3026">
                  <c:v>0.324688781700471</c:v>
                </c:pt>
                <c:pt idx="3027">
                  <c:v>0.32416361568418001</c:v>
                </c:pt>
                <c:pt idx="3028">
                  <c:v>0.31757407394853898</c:v>
                </c:pt>
                <c:pt idx="3029">
                  <c:v>0.31793761471228599</c:v>
                </c:pt>
                <c:pt idx="3030">
                  <c:v>0.32377534731963897</c:v>
                </c:pt>
                <c:pt idx="3031">
                  <c:v>0.33187594819826599</c:v>
                </c:pt>
                <c:pt idx="3032">
                  <c:v>0.336872906300411</c:v>
                </c:pt>
                <c:pt idx="3033">
                  <c:v>0.33378021222013599</c:v>
                </c:pt>
                <c:pt idx="3034">
                  <c:v>0.32915711964717498</c:v>
                </c:pt>
                <c:pt idx="3035">
                  <c:v>0.32709312363422</c:v>
                </c:pt>
                <c:pt idx="3036">
                  <c:v>0.32830011678214499</c:v>
                </c:pt>
                <c:pt idx="3037">
                  <c:v>0.32660975019306998</c:v>
                </c:pt>
                <c:pt idx="3038">
                  <c:v>0.32187548160156798</c:v>
                </c:pt>
                <c:pt idx="3039">
                  <c:v>0.31781989558721202</c:v>
                </c:pt>
                <c:pt idx="3040">
                  <c:v>0.31701455861684502</c:v>
                </c:pt>
                <c:pt idx="3041">
                  <c:v>0.32481109051595602</c:v>
                </c:pt>
                <c:pt idx="3042">
                  <c:v>0.32685770895119198</c:v>
                </c:pt>
                <c:pt idx="3043">
                  <c:v>0.32816904776474398</c:v>
                </c:pt>
                <c:pt idx="3044">
                  <c:v>0.32054115714078901</c:v>
                </c:pt>
                <c:pt idx="3045">
                  <c:v>0.32179792955629399</c:v>
                </c:pt>
                <c:pt idx="3046">
                  <c:v>0.32231696680715799</c:v>
                </c:pt>
                <c:pt idx="3047">
                  <c:v>0.32185893291365802</c:v>
                </c:pt>
                <c:pt idx="3048">
                  <c:v>0.31917357679077901</c:v>
                </c:pt>
                <c:pt idx="3049">
                  <c:v>0.31555642119569399</c:v>
                </c:pt>
                <c:pt idx="3050">
                  <c:v>0.30661573221579402</c:v>
                </c:pt>
                <c:pt idx="3051">
                  <c:v>0.30082838817263802</c:v>
                </c:pt>
                <c:pt idx="3052">
                  <c:v>0.30348028866973897</c:v>
                </c:pt>
                <c:pt idx="3053">
                  <c:v>0.30636179334455499</c:v>
                </c:pt>
                <c:pt idx="3054">
                  <c:v>0.302396153599159</c:v>
                </c:pt>
                <c:pt idx="3055">
                  <c:v>0.297778542750057</c:v>
                </c:pt>
                <c:pt idx="3056">
                  <c:v>0.29703201385597</c:v>
                </c:pt>
                <c:pt idx="3057">
                  <c:v>0.295944556225814</c:v>
                </c:pt>
                <c:pt idx="3058">
                  <c:v>0.29552467378926101</c:v>
                </c:pt>
                <c:pt idx="3059">
                  <c:v>0.28855588720446101</c:v>
                </c:pt>
                <c:pt idx="3060">
                  <c:v>0.28819528196562</c:v>
                </c:pt>
                <c:pt idx="3061">
                  <c:v>0.287839396026558</c:v>
                </c:pt>
                <c:pt idx="3062">
                  <c:v>0.28788723320348197</c:v>
                </c:pt>
                <c:pt idx="3063">
                  <c:v>0.29311716044424102</c:v>
                </c:pt>
                <c:pt idx="3064">
                  <c:v>0.29828262467914002</c:v>
                </c:pt>
                <c:pt idx="3065">
                  <c:v>0.30110719339311898</c:v>
                </c:pt>
                <c:pt idx="3066">
                  <c:v>0.305774543079193</c:v>
                </c:pt>
                <c:pt idx="3067">
                  <c:v>0.31140708198325001</c:v>
                </c:pt>
                <c:pt idx="3068">
                  <c:v>0.30585311550512601</c:v>
                </c:pt>
                <c:pt idx="3069">
                  <c:v>0.29090221366403102</c:v>
                </c:pt>
                <c:pt idx="3070">
                  <c:v>0.29002982730278998</c:v>
                </c:pt>
                <c:pt idx="3071">
                  <c:v>0.28740625478099102</c:v>
                </c:pt>
                <c:pt idx="3072">
                  <c:v>0.28664494336407298</c:v>
                </c:pt>
                <c:pt idx="3073">
                  <c:v>0.285585261722828</c:v>
                </c:pt>
                <c:pt idx="3074">
                  <c:v>0.28382276462863398</c:v>
                </c:pt>
                <c:pt idx="3075">
                  <c:v>0.28287766264971198</c:v>
                </c:pt>
                <c:pt idx="3076">
                  <c:v>0.28694094628948003</c:v>
                </c:pt>
                <c:pt idx="3077">
                  <c:v>0.28894409384234998</c:v>
                </c:pt>
                <c:pt idx="3078">
                  <c:v>0.29255517106003198</c:v>
                </c:pt>
                <c:pt idx="3079">
                  <c:v>0.28847743590847502</c:v>
                </c:pt>
                <c:pt idx="3080">
                  <c:v>0.28269293137827101</c:v>
                </c:pt>
                <c:pt idx="3081">
                  <c:v>0.27994343354097401</c:v>
                </c:pt>
                <c:pt idx="3082">
                  <c:v>0.27201122633754898</c:v>
                </c:pt>
                <c:pt idx="3083">
                  <c:v>0.27141273645925801</c:v>
                </c:pt>
                <c:pt idx="3084">
                  <c:v>0.267017663604314</c:v>
                </c:pt>
                <c:pt idx="3085">
                  <c:v>0.267609312318357</c:v>
                </c:pt>
                <c:pt idx="3086">
                  <c:v>0.26740409385448399</c:v>
                </c:pt>
                <c:pt idx="3087">
                  <c:v>0.27149326747109698</c:v>
                </c:pt>
                <c:pt idx="3088">
                  <c:v>0.264181206909263</c:v>
                </c:pt>
                <c:pt idx="3089">
                  <c:v>0.26544250456878399</c:v>
                </c:pt>
                <c:pt idx="3090">
                  <c:v>0.26047021700669698</c:v>
                </c:pt>
                <c:pt idx="3091">
                  <c:v>0.25833532043373503</c:v>
                </c:pt>
                <c:pt idx="3092">
                  <c:v>0.25904356779946502</c:v>
                </c:pt>
                <c:pt idx="3093">
                  <c:v>0.253333195016819</c:v>
                </c:pt>
                <c:pt idx="3094">
                  <c:v>0.25012849521062003</c:v>
                </c:pt>
                <c:pt idx="3095">
                  <c:v>0.25086277000929402</c:v>
                </c:pt>
                <c:pt idx="3096">
                  <c:v>0.25249158334306299</c:v>
                </c:pt>
                <c:pt idx="3097">
                  <c:v>0.25595161571488501</c:v>
                </c:pt>
                <c:pt idx="3098">
                  <c:v>0.25605058444943701</c:v>
                </c:pt>
                <c:pt idx="3099">
                  <c:v>0.25035476703547399</c:v>
                </c:pt>
                <c:pt idx="3100">
                  <c:v>0.248007508127184</c:v>
                </c:pt>
                <c:pt idx="3101">
                  <c:v>0.247796517018467</c:v>
                </c:pt>
                <c:pt idx="3102">
                  <c:v>0.24529411146711599</c:v>
                </c:pt>
                <c:pt idx="3103">
                  <c:v>0.24095359822893</c:v>
                </c:pt>
                <c:pt idx="3104">
                  <c:v>0.23722154219191599</c:v>
                </c:pt>
                <c:pt idx="3105">
                  <c:v>0.237807058718708</c:v>
                </c:pt>
                <c:pt idx="3106">
                  <c:v>0.23638470616052601</c:v>
                </c:pt>
                <c:pt idx="3107">
                  <c:v>0.238306386988303</c:v>
                </c:pt>
                <c:pt idx="3108">
                  <c:v>0.24121930851969101</c:v>
                </c:pt>
                <c:pt idx="3109">
                  <c:v>0.23588200502739001</c:v>
                </c:pt>
                <c:pt idx="3110">
                  <c:v>0.235549412517981</c:v>
                </c:pt>
                <c:pt idx="3111">
                  <c:v>0.23205116957761501</c:v>
                </c:pt>
                <c:pt idx="3112">
                  <c:v>0.226665985354425</c:v>
                </c:pt>
                <c:pt idx="3113">
                  <c:v>0.22470073663502599</c:v>
                </c:pt>
                <c:pt idx="3114">
                  <c:v>0.21468147074389399</c:v>
                </c:pt>
                <c:pt idx="3115">
                  <c:v>0.21660654879013599</c:v>
                </c:pt>
                <c:pt idx="3116">
                  <c:v>0.21570681637795799</c:v>
                </c:pt>
                <c:pt idx="3117">
                  <c:v>0.216087016380897</c:v>
                </c:pt>
                <c:pt idx="3118">
                  <c:v>0.213715893157537</c:v>
                </c:pt>
                <c:pt idx="3119">
                  <c:v>0.22386811293230299</c:v>
                </c:pt>
                <c:pt idx="3120">
                  <c:v>0.238387339410181</c:v>
                </c:pt>
                <c:pt idx="3121">
                  <c:v>0.235738393027734</c:v>
                </c:pt>
                <c:pt idx="3122">
                  <c:v>0.23789714594584399</c:v>
                </c:pt>
                <c:pt idx="3123">
                  <c:v>0.235919955537961</c:v>
                </c:pt>
                <c:pt idx="3124">
                  <c:v>0.234923319609841</c:v>
                </c:pt>
                <c:pt idx="3125">
                  <c:v>0.23568463067333201</c:v>
                </c:pt>
                <c:pt idx="3126">
                  <c:v>0.23497744865320799</c:v>
                </c:pt>
                <c:pt idx="3127">
                  <c:v>0.247124360839929</c:v>
                </c:pt>
                <c:pt idx="3128">
                  <c:v>0.24575658639093001</c:v>
                </c:pt>
                <c:pt idx="3129">
                  <c:v>0.249603127559552</c:v>
                </c:pt>
                <c:pt idx="3130">
                  <c:v>0.25659965084165598</c:v>
                </c:pt>
                <c:pt idx="3131">
                  <c:v>0.25963124210807198</c:v>
                </c:pt>
                <c:pt idx="3132">
                  <c:v>0.26407099461075401</c:v>
                </c:pt>
                <c:pt idx="3133">
                  <c:v>0.26813981597264003</c:v>
                </c:pt>
                <c:pt idx="3134">
                  <c:v>0.27050393637515202</c:v>
                </c:pt>
                <c:pt idx="3135">
                  <c:v>0.26680823659407099</c:v>
                </c:pt>
                <c:pt idx="3136">
                  <c:v>0.27208463485015599</c:v>
                </c:pt>
                <c:pt idx="3137">
                  <c:v>0.26820036437538702</c:v>
                </c:pt>
                <c:pt idx="3138">
                  <c:v>0.26864560330603299</c:v>
                </c:pt>
                <c:pt idx="3139">
                  <c:v>0.26204994746676602</c:v>
                </c:pt>
                <c:pt idx="3140">
                  <c:v>0.26091345036139602</c:v>
                </c:pt>
                <c:pt idx="3141">
                  <c:v>0.26314079185992201</c:v>
                </c:pt>
                <c:pt idx="3142">
                  <c:v>0.260078167246866</c:v>
                </c:pt>
                <c:pt idx="3143">
                  <c:v>0.252277633189254</c:v>
                </c:pt>
                <c:pt idx="3144">
                  <c:v>0.24641532230997101</c:v>
                </c:pt>
                <c:pt idx="3145">
                  <c:v>0.244153171128007</c:v>
                </c:pt>
                <c:pt idx="3146">
                  <c:v>0.24358602135374499</c:v>
                </c:pt>
                <c:pt idx="3147">
                  <c:v>0.24048114402493301</c:v>
                </c:pt>
                <c:pt idx="3148">
                  <c:v>0.22962110789571399</c:v>
                </c:pt>
                <c:pt idx="3149">
                  <c:v>0.23725939831607901</c:v>
                </c:pt>
                <c:pt idx="3150">
                  <c:v>0.238980799828274</c:v>
                </c:pt>
                <c:pt idx="3151">
                  <c:v>0.243407793825066</c:v>
                </c:pt>
                <c:pt idx="3152">
                  <c:v>0.24497463464333299</c:v>
                </c:pt>
                <c:pt idx="3153">
                  <c:v>0.23659047514165199</c:v>
                </c:pt>
                <c:pt idx="3154">
                  <c:v>0.23183828302123699</c:v>
                </c:pt>
                <c:pt idx="3155">
                  <c:v>0.233211901818037</c:v>
                </c:pt>
                <c:pt idx="3156">
                  <c:v>0.230497953175648</c:v>
                </c:pt>
                <c:pt idx="3157">
                  <c:v>0.23068253557801899</c:v>
                </c:pt>
                <c:pt idx="3158">
                  <c:v>0.22688733804597999</c:v>
                </c:pt>
                <c:pt idx="3159">
                  <c:v>0.229140041574901</c:v>
                </c:pt>
                <c:pt idx="3160">
                  <c:v>0.23476913138557801</c:v>
                </c:pt>
                <c:pt idx="3161">
                  <c:v>0.23428811958075799</c:v>
                </c:pt>
                <c:pt idx="3162">
                  <c:v>0.23810079004666099</c:v>
                </c:pt>
                <c:pt idx="3163">
                  <c:v>0.235197393715467</c:v>
                </c:pt>
                <c:pt idx="3164">
                  <c:v>0.226542012807851</c:v>
                </c:pt>
                <c:pt idx="3165">
                  <c:v>0.22644704754036299</c:v>
                </c:pt>
                <c:pt idx="3166">
                  <c:v>0.230223258556603</c:v>
                </c:pt>
                <c:pt idx="3167">
                  <c:v>0.23746285183524499</c:v>
                </c:pt>
                <c:pt idx="3168">
                  <c:v>0.239213252490205</c:v>
                </c:pt>
                <c:pt idx="3169">
                  <c:v>0.241876848465335</c:v>
                </c:pt>
                <c:pt idx="3170">
                  <c:v>0.24369929984699701</c:v>
                </c:pt>
                <c:pt idx="3171">
                  <c:v>0.24318317511523399</c:v>
                </c:pt>
                <c:pt idx="3172">
                  <c:v>0.240961341365238</c:v>
                </c:pt>
                <c:pt idx="3173">
                  <c:v>0.243815830518644</c:v>
                </c:pt>
                <c:pt idx="3174">
                  <c:v>0.24363285534752799</c:v>
                </c:pt>
                <c:pt idx="3175">
                  <c:v>0.243041749784047</c:v>
                </c:pt>
                <c:pt idx="3176">
                  <c:v>0.24096919120371499</c:v>
                </c:pt>
                <c:pt idx="3177">
                  <c:v>0.246161600705669</c:v>
                </c:pt>
                <c:pt idx="3178">
                  <c:v>0.235924002232624</c:v>
                </c:pt>
                <c:pt idx="3179">
                  <c:v>0.229020666192877</c:v>
                </c:pt>
                <c:pt idx="3180">
                  <c:v>0.22746218414441599</c:v>
                </c:pt>
                <c:pt idx="3181">
                  <c:v>0.230715787814886</c:v>
                </c:pt>
                <c:pt idx="3182">
                  <c:v>0.22365266938352199</c:v>
                </c:pt>
                <c:pt idx="3183">
                  <c:v>0.21913408704632001</c:v>
                </c:pt>
                <c:pt idx="3184">
                  <c:v>0.22178831911942001</c:v>
                </c:pt>
                <c:pt idx="3185">
                  <c:v>0.220780076002456</c:v>
                </c:pt>
                <c:pt idx="3186">
                  <c:v>0.215946065564183</c:v>
                </c:pt>
                <c:pt idx="3187">
                  <c:v>0.20463809030337399</c:v>
                </c:pt>
                <c:pt idx="3188">
                  <c:v>0.196065528624672</c:v>
                </c:pt>
                <c:pt idx="3189">
                  <c:v>0.204436454119309</c:v>
                </c:pt>
                <c:pt idx="3190">
                  <c:v>0.210054525095178</c:v>
                </c:pt>
                <c:pt idx="3191">
                  <c:v>0.20921586923086899</c:v>
                </c:pt>
                <c:pt idx="3192">
                  <c:v>0.209954051762125</c:v>
                </c:pt>
                <c:pt idx="3193">
                  <c:v>0.21088128943037099</c:v>
                </c:pt>
                <c:pt idx="3194">
                  <c:v>0.20728714421901701</c:v>
                </c:pt>
                <c:pt idx="3195">
                  <c:v>0.207048261133012</c:v>
                </c:pt>
                <c:pt idx="3196">
                  <c:v>0.21261719303385099</c:v>
                </c:pt>
                <c:pt idx="3197">
                  <c:v>0.2134022626439</c:v>
                </c:pt>
                <c:pt idx="3198">
                  <c:v>0.21004458441823401</c:v>
                </c:pt>
                <c:pt idx="3199">
                  <c:v>0.20791055010370499</c:v>
                </c:pt>
                <c:pt idx="3200">
                  <c:v>0.193953976724236</c:v>
                </c:pt>
                <c:pt idx="3201">
                  <c:v>0.191987402520824</c:v>
                </c:pt>
                <c:pt idx="3202">
                  <c:v>0.19743821307345</c:v>
                </c:pt>
                <c:pt idx="3203">
                  <c:v>0.201664815638502</c:v>
                </c:pt>
                <c:pt idx="3204">
                  <c:v>0.20424454964952199</c:v>
                </c:pt>
                <c:pt idx="3205">
                  <c:v>0.20413940879568601</c:v>
                </c:pt>
                <c:pt idx="3206">
                  <c:v>0.200133388259599</c:v>
                </c:pt>
                <c:pt idx="3207">
                  <c:v>0.19988227510621201</c:v>
                </c:pt>
                <c:pt idx="3208">
                  <c:v>0.19207975339546199</c:v>
                </c:pt>
                <c:pt idx="3209">
                  <c:v>0.18616120814037501</c:v>
                </c:pt>
                <c:pt idx="3210">
                  <c:v>0.18613924371513599</c:v>
                </c:pt>
                <c:pt idx="3211">
                  <c:v>0.18864098828984399</c:v>
                </c:pt>
                <c:pt idx="3212">
                  <c:v>0.19823522606080601</c:v>
                </c:pt>
                <c:pt idx="3213">
                  <c:v>0.19710411923709301</c:v>
                </c:pt>
                <c:pt idx="3214">
                  <c:v>0.191922461953733</c:v>
                </c:pt>
                <c:pt idx="3215">
                  <c:v>0.18622096859429699</c:v>
                </c:pt>
                <c:pt idx="3216">
                  <c:v>0.18829546462565599</c:v>
                </c:pt>
                <c:pt idx="3217">
                  <c:v>0.181033883326668</c:v>
                </c:pt>
                <c:pt idx="3218">
                  <c:v>0.18294273033491901</c:v>
                </c:pt>
                <c:pt idx="3219">
                  <c:v>0.19282183249634699</c:v>
                </c:pt>
                <c:pt idx="3220">
                  <c:v>0.19189269931657499</c:v>
                </c:pt>
                <c:pt idx="3221">
                  <c:v>0.190535083306554</c:v>
                </c:pt>
                <c:pt idx="3222">
                  <c:v>0.18688826485792001</c:v>
                </c:pt>
                <c:pt idx="3223">
                  <c:v>0.18288639162735701</c:v>
                </c:pt>
                <c:pt idx="3224">
                  <c:v>0.178309077539726</c:v>
                </c:pt>
                <c:pt idx="3225">
                  <c:v>0.174512078133996</c:v>
                </c:pt>
                <c:pt idx="3226">
                  <c:v>0.17161331146925199</c:v>
                </c:pt>
                <c:pt idx="3227">
                  <c:v>0.170572198082587</c:v>
                </c:pt>
                <c:pt idx="3228">
                  <c:v>0.16443446923097199</c:v>
                </c:pt>
                <c:pt idx="3229">
                  <c:v>0.165871200347467</c:v>
                </c:pt>
                <c:pt idx="3230">
                  <c:v>0.147563049075422</c:v>
                </c:pt>
                <c:pt idx="3231">
                  <c:v>0.15756969956530201</c:v>
                </c:pt>
                <c:pt idx="3232">
                  <c:v>0.16091699556536199</c:v>
                </c:pt>
                <c:pt idx="3233">
                  <c:v>0.163919469207333</c:v>
                </c:pt>
                <c:pt idx="3234">
                  <c:v>0.165777416126274</c:v>
                </c:pt>
                <c:pt idx="3235">
                  <c:v>0.17437981792891799</c:v>
                </c:pt>
                <c:pt idx="3236">
                  <c:v>0.17658501738702201</c:v>
                </c:pt>
                <c:pt idx="3237">
                  <c:v>0.16854668092942701</c:v>
                </c:pt>
                <c:pt idx="3238">
                  <c:v>0.17303437382513001</c:v>
                </c:pt>
                <c:pt idx="3239">
                  <c:v>0.169205190742235</c:v>
                </c:pt>
                <c:pt idx="3240">
                  <c:v>0.16808685565879999</c:v>
                </c:pt>
                <c:pt idx="3241">
                  <c:v>0.17514567728664801</c:v>
                </c:pt>
                <c:pt idx="3242">
                  <c:v>0.166558690749566</c:v>
                </c:pt>
                <c:pt idx="3243">
                  <c:v>0.159597530779513</c:v>
                </c:pt>
                <c:pt idx="3244">
                  <c:v>0.15146915636758099</c:v>
                </c:pt>
                <c:pt idx="3245">
                  <c:v>0.15177905960768101</c:v>
                </c:pt>
                <c:pt idx="3246">
                  <c:v>0.153323044990583</c:v>
                </c:pt>
                <c:pt idx="3247">
                  <c:v>0.160727947587845</c:v>
                </c:pt>
                <c:pt idx="3248">
                  <c:v>0.16061860579255699</c:v>
                </c:pt>
                <c:pt idx="3249">
                  <c:v>0.163100395004007</c:v>
                </c:pt>
                <c:pt idx="3250">
                  <c:v>0.16062136273323099</c:v>
                </c:pt>
                <c:pt idx="3251">
                  <c:v>0.16512605076227299</c:v>
                </c:pt>
                <c:pt idx="3252">
                  <c:v>0.16734642175832201</c:v>
                </c:pt>
                <c:pt idx="3253">
                  <c:v>0.19456961564160599</c:v>
                </c:pt>
                <c:pt idx="3254">
                  <c:v>0.19827065800228499</c:v>
                </c:pt>
                <c:pt idx="3255">
                  <c:v>0.19849058078593901</c:v>
                </c:pt>
                <c:pt idx="3256">
                  <c:v>0.195199796552566</c:v>
                </c:pt>
                <c:pt idx="3257">
                  <c:v>0.203090498978271</c:v>
                </c:pt>
                <c:pt idx="3258">
                  <c:v>0.20244603458704599</c:v>
                </c:pt>
                <c:pt idx="3259">
                  <c:v>0.208803275551975</c:v>
                </c:pt>
                <c:pt idx="3260">
                  <c:v>0.20618217413277101</c:v>
                </c:pt>
                <c:pt idx="3261">
                  <c:v>0.21215103951424299</c:v>
                </c:pt>
                <c:pt idx="3262">
                  <c:v>0.20832791082535801</c:v>
                </c:pt>
                <c:pt idx="3263">
                  <c:v>0.20536056569199701</c:v>
                </c:pt>
                <c:pt idx="3264">
                  <c:v>0.19883988694513099</c:v>
                </c:pt>
                <c:pt idx="3265">
                  <c:v>0.19123713524420799</c:v>
                </c:pt>
                <c:pt idx="3266">
                  <c:v>0.178286648232199</c:v>
                </c:pt>
                <c:pt idx="3267">
                  <c:v>0.17797971274974</c:v>
                </c:pt>
                <c:pt idx="3268">
                  <c:v>0.18114188322911601</c:v>
                </c:pt>
                <c:pt idx="3269">
                  <c:v>0.18533550096287299</c:v>
                </c:pt>
                <c:pt idx="3270">
                  <c:v>0.187433261007031</c:v>
                </c:pt>
                <c:pt idx="3271">
                  <c:v>0.190891988149754</c:v>
                </c:pt>
                <c:pt idx="3272">
                  <c:v>0.19456501893852601</c:v>
                </c:pt>
                <c:pt idx="3273">
                  <c:v>0.19832307541264099</c:v>
                </c:pt>
                <c:pt idx="3274">
                  <c:v>0.19424757955854799</c:v>
                </c:pt>
                <c:pt idx="3275">
                  <c:v>0.19339997554618699</c:v>
                </c:pt>
                <c:pt idx="3276">
                  <c:v>0.195106772900171</c:v>
                </c:pt>
                <c:pt idx="3277">
                  <c:v>0.19459731007849801</c:v>
                </c:pt>
                <c:pt idx="3278">
                  <c:v>0.191280452528618</c:v>
                </c:pt>
                <c:pt idx="3279">
                  <c:v>0.19051474266059801</c:v>
                </c:pt>
                <c:pt idx="3280">
                  <c:v>0.192203227343377</c:v>
                </c:pt>
                <c:pt idx="3281">
                  <c:v>0.19237471996436301</c:v>
                </c:pt>
                <c:pt idx="3282">
                  <c:v>0.19093133990758901</c:v>
                </c:pt>
                <c:pt idx="3283">
                  <c:v>0.17986821862606001</c:v>
                </c:pt>
                <c:pt idx="3284">
                  <c:v>0.18092962147210001</c:v>
                </c:pt>
                <c:pt idx="3285">
                  <c:v>0.17405021939693699</c:v>
                </c:pt>
                <c:pt idx="3286">
                  <c:v>0.169745764548629</c:v>
                </c:pt>
                <c:pt idx="3287">
                  <c:v>0.13705572045044201</c:v>
                </c:pt>
                <c:pt idx="3288">
                  <c:v>0.12650860010847101</c:v>
                </c:pt>
                <c:pt idx="3289">
                  <c:v>0.13725551307202499</c:v>
                </c:pt>
                <c:pt idx="3290">
                  <c:v>0.15634367211361999</c:v>
                </c:pt>
                <c:pt idx="3291">
                  <c:v>0.165565142561345</c:v>
                </c:pt>
                <c:pt idx="3292">
                  <c:v>0.146277470817576</c:v>
                </c:pt>
                <c:pt idx="3293">
                  <c:v>0.15049888239398901</c:v>
                </c:pt>
                <c:pt idx="3294">
                  <c:v>0.151024431407035</c:v>
                </c:pt>
                <c:pt idx="3295">
                  <c:v>0.15367662549971001</c:v>
                </c:pt>
                <c:pt idx="3296">
                  <c:v>0.153884557834399</c:v>
                </c:pt>
                <c:pt idx="3297">
                  <c:v>0.156247427668013</c:v>
                </c:pt>
                <c:pt idx="3298">
                  <c:v>0.15278586198302099</c:v>
                </c:pt>
                <c:pt idx="3299">
                  <c:v>0.13619310894485501</c:v>
                </c:pt>
                <c:pt idx="3300">
                  <c:v>0.127147669225255</c:v>
                </c:pt>
                <c:pt idx="3301">
                  <c:v>0.11790064270723501</c:v>
                </c:pt>
                <c:pt idx="3302">
                  <c:v>0.124167632085128</c:v>
                </c:pt>
                <c:pt idx="3303">
                  <c:v>0.12879480992112</c:v>
                </c:pt>
                <c:pt idx="3304">
                  <c:v>0.12782648527240001</c:v>
                </c:pt>
                <c:pt idx="3305">
                  <c:v>0.13071520376571</c:v>
                </c:pt>
                <c:pt idx="3306">
                  <c:v>0.13001120027945001</c:v>
                </c:pt>
                <c:pt idx="3307">
                  <c:v>0.134440151652512</c:v>
                </c:pt>
                <c:pt idx="3308">
                  <c:v>0.137060710328786</c:v>
                </c:pt>
                <c:pt idx="3309">
                  <c:v>0.13793310008215101</c:v>
                </c:pt>
                <c:pt idx="3310">
                  <c:v>0.13849249536260799</c:v>
                </c:pt>
                <c:pt idx="3311">
                  <c:v>0.15172470082362299</c:v>
                </c:pt>
                <c:pt idx="3312">
                  <c:v>0.154456686274064</c:v>
                </c:pt>
                <c:pt idx="3313">
                  <c:v>0.15462789311793601</c:v>
                </c:pt>
                <c:pt idx="3314">
                  <c:v>0.15498830110515199</c:v>
                </c:pt>
                <c:pt idx="3315">
                  <c:v>0.15733541274979301</c:v>
                </c:pt>
                <c:pt idx="3316">
                  <c:v>0.15946270170271801</c:v>
                </c:pt>
                <c:pt idx="3317">
                  <c:v>0.158782427504366</c:v>
                </c:pt>
                <c:pt idx="3318">
                  <c:v>0.16738746537021701</c:v>
                </c:pt>
                <c:pt idx="3319">
                  <c:v>0.16363330619465599</c:v>
                </c:pt>
                <c:pt idx="3320">
                  <c:v>0.16856208987198801</c:v>
                </c:pt>
                <c:pt idx="3321">
                  <c:v>0.17794175326955</c:v>
                </c:pt>
                <c:pt idx="3322">
                  <c:v>0.18083978557122901</c:v>
                </c:pt>
                <c:pt idx="3323">
                  <c:v>0.18309599940249799</c:v>
                </c:pt>
                <c:pt idx="3324">
                  <c:v>0.19169010770936901</c:v>
                </c:pt>
                <c:pt idx="3325">
                  <c:v>0.201980680876053</c:v>
                </c:pt>
                <c:pt idx="3326">
                  <c:v>0.19287036101270499</c:v>
                </c:pt>
                <c:pt idx="3327">
                  <c:v>0.19089785952281399</c:v>
                </c:pt>
                <c:pt idx="3328">
                  <c:v>0.18712962349306</c:v>
                </c:pt>
                <c:pt idx="3329">
                  <c:v>0.17979289998911968</c:v>
                </c:pt>
                <c:pt idx="3330">
                  <c:v>0.17962920150116521</c:v>
                </c:pt>
                <c:pt idx="3331">
                  <c:v>0.18035681332482922</c:v>
                </c:pt>
                <c:pt idx="3332">
                  <c:v>0.17819808823641228</c:v>
                </c:pt>
                <c:pt idx="3333">
                  <c:v>0.18000998225133708</c:v>
                </c:pt>
                <c:pt idx="3334">
                  <c:v>0.17992542355523652</c:v>
                </c:pt>
                <c:pt idx="3335">
                  <c:v>0.18376214248960612</c:v>
                </c:pt>
                <c:pt idx="3336">
                  <c:v>0.18137755864191876</c:v>
                </c:pt>
                <c:pt idx="3337">
                  <c:v>0.17667488010911248</c:v>
                </c:pt>
                <c:pt idx="3338">
                  <c:v>0.1749530869766148</c:v>
                </c:pt>
                <c:pt idx="3339">
                  <c:v>0.17314000934173104</c:v>
                </c:pt>
                <c:pt idx="3340">
                  <c:v>0.16993766636100965</c:v>
                </c:pt>
                <c:pt idx="3341">
                  <c:v>0.17916523753899033</c:v>
                </c:pt>
                <c:pt idx="3342">
                  <c:v>0.17730915016487728</c:v>
                </c:pt>
                <c:pt idx="3343">
                  <c:v>0.17942029705189061</c:v>
                </c:pt>
                <c:pt idx="3344">
                  <c:v>0.18507671378382748</c:v>
                </c:pt>
                <c:pt idx="3345">
                  <c:v>0.18068866361578487</c:v>
                </c:pt>
                <c:pt idx="3346">
                  <c:v>0.17787025590574404</c:v>
                </c:pt>
                <c:pt idx="3347">
                  <c:v>0.17396646771210897</c:v>
                </c:pt>
                <c:pt idx="3348">
                  <c:v>0.17927649637060258</c:v>
                </c:pt>
                <c:pt idx="3349">
                  <c:v>0.18414188367664436</c:v>
                </c:pt>
                <c:pt idx="3350">
                  <c:v>0.18494701938641819</c:v>
                </c:pt>
                <c:pt idx="3351">
                  <c:v>0.19270530444189854</c:v>
                </c:pt>
                <c:pt idx="3352">
                  <c:v>0.19318863477849399</c:v>
                </c:pt>
                <c:pt idx="3353">
                  <c:v>0.19317279920321501</c:v>
                </c:pt>
                <c:pt idx="3354">
                  <c:v>0.19156852675551117</c:v>
                </c:pt>
                <c:pt idx="3355">
                  <c:v>0.19667412543228538</c:v>
                </c:pt>
                <c:pt idx="3356">
                  <c:v>0.19707566905511534</c:v>
                </c:pt>
                <c:pt idx="3357">
                  <c:v>0.18877609560525524</c:v>
                </c:pt>
                <c:pt idx="3358">
                  <c:v>0.1892699438495595</c:v>
                </c:pt>
                <c:pt idx="3359">
                  <c:v>0.18851605190153037</c:v>
                </c:pt>
                <c:pt idx="3360">
                  <c:v>0.18892619584261028</c:v>
                </c:pt>
                <c:pt idx="3361">
                  <c:v>0.18573877599999999</c:v>
                </c:pt>
                <c:pt idx="3362">
                  <c:v>0.185425274</c:v>
                </c:pt>
                <c:pt idx="3363">
                  <c:v>0.183852446</c:v>
                </c:pt>
                <c:pt idx="3364">
                  <c:v>0.18903165599999999</c:v>
                </c:pt>
                <c:pt idx="3365">
                  <c:v>0.18724470600000001</c:v>
                </c:pt>
                <c:pt idx="3366">
                  <c:v>0.18711704600000001</c:v>
                </c:pt>
                <c:pt idx="3367">
                  <c:v>0.18539314900000001</c:v>
                </c:pt>
                <c:pt idx="3368">
                  <c:v>0.18740785800000001</c:v>
                </c:pt>
                <c:pt idx="3369">
                  <c:v>0.18446606778181801</c:v>
                </c:pt>
                <c:pt idx="3370">
                  <c:v>0.175305857766344</c:v>
                </c:pt>
                <c:pt idx="3371">
                  <c:v>0.17237425560530201</c:v>
                </c:pt>
                <c:pt idx="3372">
                  <c:v>0.16643596685846401</c:v>
                </c:pt>
                <c:pt idx="3373">
                  <c:v>0.165709965721129</c:v>
                </c:pt>
                <c:pt idx="3374">
                  <c:v>0.17075595465141599</c:v>
                </c:pt>
                <c:pt idx="3375">
                  <c:v>0.165618654291909</c:v>
                </c:pt>
                <c:pt idx="3376">
                  <c:v>0.17281389174527501</c:v>
                </c:pt>
                <c:pt idx="3377">
                  <c:v>0.173671853483882</c:v>
                </c:pt>
                <c:pt idx="3378">
                  <c:v>0.17007305039925599</c:v>
                </c:pt>
                <c:pt idx="3379">
                  <c:v>0.17428148906504001</c:v>
                </c:pt>
                <c:pt idx="3380">
                  <c:v>0.17197912350740999</c:v>
                </c:pt>
                <c:pt idx="3381">
                  <c:v>0.16789844370923099</c:v>
                </c:pt>
                <c:pt idx="3382">
                  <c:v>0.174451458157973</c:v>
                </c:pt>
                <c:pt idx="3383">
                  <c:v>0.176182591846088</c:v>
                </c:pt>
                <c:pt idx="3384">
                  <c:v>0.175831665916375</c:v>
                </c:pt>
                <c:pt idx="3385">
                  <c:v>0.17276964377937801</c:v>
                </c:pt>
                <c:pt idx="3386">
                  <c:v>0.17264082886926499</c:v>
                </c:pt>
                <c:pt idx="3387">
                  <c:v>0.177115743978951</c:v>
                </c:pt>
                <c:pt idx="3388">
                  <c:v>0.17699089255833</c:v>
                </c:pt>
                <c:pt idx="3389">
                  <c:v>0.17671056645041</c:v>
                </c:pt>
                <c:pt idx="3390">
                  <c:v>0.176437422501109</c:v>
                </c:pt>
                <c:pt idx="3391">
                  <c:v>0.16547064284269</c:v>
                </c:pt>
                <c:pt idx="3392">
                  <c:v>0.16887864409725001</c:v>
                </c:pt>
                <c:pt idx="3393">
                  <c:v>0.17195129054998801</c:v>
                </c:pt>
                <c:pt idx="3394">
                  <c:v>0.17308351430774899</c:v>
                </c:pt>
                <c:pt idx="3395">
                  <c:v>0.173618364683155</c:v>
                </c:pt>
                <c:pt idx="3396">
                  <c:v>0.16981116035898999</c:v>
                </c:pt>
                <c:pt idx="3397">
                  <c:v>0.171565076355431</c:v>
                </c:pt>
                <c:pt idx="3398">
                  <c:v>0.16645629814827301</c:v>
                </c:pt>
                <c:pt idx="3399">
                  <c:v>0.17055798894173099</c:v>
                </c:pt>
                <c:pt idx="3400">
                  <c:v>0.17952155467588701</c:v>
                </c:pt>
                <c:pt idx="3401">
                  <c:v>0.18394990612358</c:v>
                </c:pt>
                <c:pt idx="3402">
                  <c:v>0.19062667599140001</c:v>
                </c:pt>
                <c:pt idx="3403">
                  <c:v>0.19325685995726299</c:v>
                </c:pt>
                <c:pt idx="3404">
                  <c:v>0.20189633359522127</c:v>
                </c:pt>
                <c:pt idx="3405">
                  <c:v>0.2000962473574994</c:v>
                </c:pt>
                <c:pt idx="3406">
                  <c:v>0.203698735772641</c:v>
                </c:pt>
                <c:pt idx="3407">
                  <c:v>0.20531453626093499</c:v>
                </c:pt>
                <c:pt idx="3408">
                  <c:v>0.20590388576680599</c:v>
                </c:pt>
                <c:pt idx="3409">
                  <c:v>0.21071862565430899</c:v>
                </c:pt>
                <c:pt idx="3410">
                  <c:v>0.21175881509262601</c:v>
                </c:pt>
                <c:pt idx="3411">
                  <c:v>0.21866574687842599</c:v>
                </c:pt>
                <c:pt idx="3412">
                  <c:v>0.21190271882565001</c:v>
                </c:pt>
                <c:pt idx="3413">
                  <c:v>0.20701754860359101</c:v>
                </c:pt>
                <c:pt idx="3414">
                  <c:v>0.20698509843919699</c:v>
                </c:pt>
                <c:pt idx="3415">
                  <c:v>0.20574659597758099</c:v>
                </c:pt>
                <c:pt idx="3416">
                  <c:v>0.20530129350257001</c:v>
                </c:pt>
                <c:pt idx="3417">
                  <c:v>0.20736647154124899</c:v>
                </c:pt>
                <c:pt idx="3418">
                  <c:v>0.207074129989127</c:v>
                </c:pt>
                <c:pt idx="3419">
                  <c:v>0.20932077417581901</c:v>
                </c:pt>
                <c:pt idx="3420">
                  <c:v>0.21047399641776601</c:v>
                </c:pt>
                <c:pt idx="3421">
                  <c:v>0.20545315438929501</c:v>
                </c:pt>
                <c:pt idx="3422">
                  <c:v>0.20421018914754499</c:v>
                </c:pt>
                <c:pt idx="3423">
                  <c:v>0.19608397116537099</c:v>
                </c:pt>
                <c:pt idx="3424">
                  <c:v>0.19776331623995699</c:v>
                </c:pt>
                <c:pt idx="3425">
                  <c:v>0.20304044878959299</c:v>
                </c:pt>
                <c:pt idx="3426">
                  <c:v>0.20709067205899043</c:v>
                </c:pt>
                <c:pt idx="3427">
                  <c:v>0.22255800109672</c:v>
                </c:pt>
                <c:pt idx="3428">
                  <c:v>0.22389809581259493</c:v>
                </c:pt>
                <c:pt idx="3429">
                  <c:v>0.23081485653122499</c:v>
                </c:pt>
                <c:pt idx="3430">
                  <c:v>0.235748995293346</c:v>
                </c:pt>
                <c:pt idx="3431">
                  <c:v>0.24634479786697899</c:v>
                </c:pt>
              </c:numCache>
            </c:numRef>
          </c:val>
          <c:smooth val="0"/>
          <c:extLst>
            <c:ext xmlns:c16="http://schemas.microsoft.com/office/drawing/2014/chart" uri="{C3380CC4-5D6E-409C-BE32-E72D297353CC}">
              <c16:uniqueId val="{00000003-4C8F-45CE-9661-B85AF11C9806}"/>
            </c:ext>
          </c:extLst>
        </c:ser>
        <c:ser>
          <c:idx val="1"/>
          <c:order val="1"/>
          <c:tx>
            <c:strRef>
              <c:f>'32A'!$C$1</c:f>
              <c:strCache>
                <c:ptCount val="1"/>
                <c:pt idx="0">
                  <c:v>límite sup rango</c:v>
                </c:pt>
              </c:strCache>
            </c:strRef>
          </c:tx>
          <c:spPr>
            <a:ln w="6350">
              <a:solidFill>
                <a:schemeClr val="bg2">
                  <a:lumMod val="25000"/>
                  <a:lumOff val="75000"/>
                </a:schemeClr>
              </a:solidFill>
              <a:prstDash val="solid"/>
            </a:ln>
          </c:spPr>
          <c:marker>
            <c:symbol val="none"/>
          </c:marker>
          <c:cat>
            <c:numRef>
              <c:f>'32A'!$A$2:$A$50000</c:f>
              <c:numCache>
                <c:formatCode>m/d/yyyy</c:formatCode>
                <c:ptCount val="49999"/>
                <c:pt idx="0">
                  <c:v>38719</c:v>
                </c:pt>
                <c:pt idx="1">
                  <c:v>38720</c:v>
                </c:pt>
                <c:pt idx="2">
                  <c:v>38721</c:v>
                </c:pt>
                <c:pt idx="3">
                  <c:v>38722</c:v>
                </c:pt>
                <c:pt idx="4">
                  <c:v>38723</c:v>
                </c:pt>
                <c:pt idx="5">
                  <c:v>38726</c:v>
                </c:pt>
                <c:pt idx="6">
                  <c:v>38727</c:v>
                </c:pt>
                <c:pt idx="7">
                  <c:v>38728</c:v>
                </c:pt>
                <c:pt idx="8">
                  <c:v>38729</c:v>
                </c:pt>
                <c:pt idx="9">
                  <c:v>38730</c:v>
                </c:pt>
                <c:pt idx="10">
                  <c:v>38733</c:v>
                </c:pt>
                <c:pt idx="11">
                  <c:v>38734</c:v>
                </c:pt>
                <c:pt idx="12">
                  <c:v>38735</c:v>
                </c:pt>
                <c:pt idx="13">
                  <c:v>38736</c:v>
                </c:pt>
                <c:pt idx="14">
                  <c:v>38737</c:v>
                </c:pt>
                <c:pt idx="15">
                  <c:v>38740</c:v>
                </c:pt>
                <c:pt idx="16">
                  <c:v>38741</c:v>
                </c:pt>
                <c:pt idx="17">
                  <c:v>38742</c:v>
                </c:pt>
                <c:pt idx="18">
                  <c:v>38743</c:v>
                </c:pt>
                <c:pt idx="19">
                  <c:v>38744</c:v>
                </c:pt>
                <c:pt idx="20">
                  <c:v>38747</c:v>
                </c:pt>
                <c:pt idx="21">
                  <c:v>38748</c:v>
                </c:pt>
                <c:pt idx="22">
                  <c:v>38749</c:v>
                </c:pt>
                <c:pt idx="23">
                  <c:v>38750</c:v>
                </c:pt>
                <c:pt idx="24">
                  <c:v>38751</c:v>
                </c:pt>
                <c:pt idx="25">
                  <c:v>38754</c:v>
                </c:pt>
                <c:pt idx="26">
                  <c:v>38755</c:v>
                </c:pt>
                <c:pt idx="27">
                  <c:v>38756</c:v>
                </c:pt>
                <c:pt idx="28">
                  <c:v>38757</c:v>
                </c:pt>
                <c:pt idx="29">
                  <c:v>38758</c:v>
                </c:pt>
                <c:pt idx="30">
                  <c:v>38761</c:v>
                </c:pt>
                <c:pt idx="31">
                  <c:v>38762</c:v>
                </c:pt>
                <c:pt idx="32">
                  <c:v>38763</c:v>
                </c:pt>
                <c:pt idx="33">
                  <c:v>38764</c:v>
                </c:pt>
                <c:pt idx="34">
                  <c:v>38765</c:v>
                </c:pt>
                <c:pt idx="35">
                  <c:v>38768</c:v>
                </c:pt>
                <c:pt idx="36">
                  <c:v>38769</c:v>
                </c:pt>
                <c:pt idx="37">
                  <c:v>38770</c:v>
                </c:pt>
                <c:pt idx="38">
                  <c:v>38771</c:v>
                </c:pt>
                <c:pt idx="39">
                  <c:v>38772</c:v>
                </c:pt>
                <c:pt idx="40">
                  <c:v>38775</c:v>
                </c:pt>
                <c:pt idx="41">
                  <c:v>38776</c:v>
                </c:pt>
                <c:pt idx="42">
                  <c:v>38777</c:v>
                </c:pt>
                <c:pt idx="43">
                  <c:v>38778</c:v>
                </c:pt>
                <c:pt idx="44">
                  <c:v>38779</c:v>
                </c:pt>
                <c:pt idx="45">
                  <c:v>38782</c:v>
                </c:pt>
                <c:pt idx="46">
                  <c:v>38783</c:v>
                </c:pt>
                <c:pt idx="47">
                  <c:v>38784</c:v>
                </c:pt>
                <c:pt idx="48">
                  <c:v>38785</c:v>
                </c:pt>
                <c:pt idx="49">
                  <c:v>38786</c:v>
                </c:pt>
                <c:pt idx="50">
                  <c:v>38789</c:v>
                </c:pt>
                <c:pt idx="51">
                  <c:v>38790</c:v>
                </c:pt>
                <c:pt idx="52">
                  <c:v>38791</c:v>
                </c:pt>
                <c:pt idx="53">
                  <c:v>38792</c:v>
                </c:pt>
                <c:pt idx="54">
                  <c:v>38793</c:v>
                </c:pt>
                <c:pt idx="55">
                  <c:v>38796</c:v>
                </c:pt>
                <c:pt idx="56">
                  <c:v>38797</c:v>
                </c:pt>
                <c:pt idx="57">
                  <c:v>38798</c:v>
                </c:pt>
                <c:pt idx="58">
                  <c:v>38799</c:v>
                </c:pt>
                <c:pt idx="59">
                  <c:v>38800</c:v>
                </c:pt>
                <c:pt idx="60">
                  <c:v>38803</c:v>
                </c:pt>
                <c:pt idx="61">
                  <c:v>38804</c:v>
                </c:pt>
                <c:pt idx="62">
                  <c:v>38805</c:v>
                </c:pt>
                <c:pt idx="63">
                  <c:v>38806</c:v>
                </c:pt>
                <c:pt idx="64">
                  <c:v>38807</c:v>
                </c:pt>
                <c:pt idx="65">
                  <c:v>38810</c:v>
                </c:pt>
                <c:pt idx="66">
                  <c:v>38811</c:v>
                </c:pt>
                <c:pt idx="67">
                  <c:v>38812</c:v>
                </c:pt>
                <c:pt idx="68">
                  <c:v>38813</c:v>
                </c:pt>
                <c:pt idx="69">
                  <c:v>38814</c:v>
                </c:pt>
                <c:pt idx="70">
                  <c:v>38817</c:v>
                </c:pt>
                <c:pt idx="71">
                  <c:v>38818</c:v>
                </c:pt>
                <c:pt idx="72">
                  <c:v>38819</c:v>
                </c:pt>
                <c:pt idx="73">
                  <c:v>38820</c:v>
                </c:pt>
                <c:pt idx="74">
                  <c:v>38821</c:v>
                </c:pt>
                <c:pt idx="75">
                  <c:v>38824</c:v>
                </c:pt>
                <c:pt idx="76">
                  <c:v>38825</c:v>
                </c:pt>
                <c:pt idx="77">
                  <c:v>38826</c:v>
                </c:pt>
                <c:pt idx="78">
                  <c:v>38827</c:v>
                </c:pt>
                <c:pt idx="79">
                  <c:v>38828</c:v>
                </c:pt>
                <c:pt idx="80">
                  <c:v>38831</c:v>
                </c:pt>
                <c:pt idx="81">
                  <c:v>38832</c:v>
                </c:pt>
                <c:pt idx="82">
                  <c:v>38833</c:v>
                </c:pt>
                <c:pt idx="83">
                  <c:v>38834</c:v>
                </c:pt>
                <c:pt idx="84">
                  <c:v>38835</c:v>
                </c:pt>
                <c:pt idx="85">
                  <c:v>38838</c:v>
                </c:pt>
                <c:pt idx="86">
                  <c:v>38839</c:v>
                </c:pt>
                <c:pt idx="87">
                  <c:v>38840</c:v>
                </c:pt>
                <c:pt idx="88">
                  <c:v>38841</c:v>
                </c:pt>
                <c:pt idx="89">
                  <c:v>38842</c:v>
                </c:pt>
                <c:pt idx="90">
                  <c:v>38845</c:v>
                </c:pt>
                <c:pt idx="91">
                  <c:v>38846</c:v>
                </c:pt>
                <c:pt idx="92">
                  <c:v>38847</c:v>
                </c:pt>
                <c:pt idx="93">
                  <c:v>38848</c:v>
                </c:pt>
                <c:pt idx="94">
                  <c:v>38849</c:v>
                </c:pt>
                <c:pt idx="95">
                  <c:v>38852</c:v>
                </c:pt>
                <c:pt idx="96">
                  <c:v>38853</c:v>
                </c:pt>
                <c:pt idx="97">
                  <c:v>38854</c:v>
                </c:pt>
                <c:pt idx="98">
                  <c:v>38855</c:v>
                </c:pt>
                <c:pt idx="99">
                  <c:v>38856</c:v>
                </c:pt>
                <c:pt idx="100">
                  <c:v>38859</c:v>
                </c:pt>
                <c:pt idx="101">
                  <c:v>38860</c:v>
                </c:pt>
                <c:pt idx="102">
                  <c:v>38861</c:v>
                </c:pt>
                <c:pt idx="103">
                  <c:v>38862</c:v>
                </c:pt>
                <c:pt idx="104">
                  <c:v>38863</c:v>
                </c:pt>
                <c:pt idx="105">
                  <c:v>38866</c:v>
                </c:pt>
                <c:pt idx="106">
                  <c:v>38867</c:v>
                </c:pt>
                <c:pt idx="107">
                  <c:v>38868</c:v>
                </c:pt>
                <c:pt idx="108">
                  <c:v>38869</c:v>
                </c:pt>
                <c:pt idx="109">
                  <c:v>38870</c:v>
                </c:pt>
                <c:pt idx="110">
                  <c:v>38873</c:v>
                </c:pt>
                <c:pt idx="111">
                  <c:v>38874</c:v>
                </c:pt>
                <c:pt idx="112">
                  <c:v>38875</c:v>
                </c:pt>
                <c:pt idx="113">
                  <c:v>38876</c:v>
                </c:pt>
                <c:pt idx="114">
                  <c:v>38877</c:v>
                </c:pt>
                <c:pt idx="115">
                  <c:v>38880</c:v>
                </c:pt>
                <c:pt idx="116">
                  <c:v>38881</c:v>
                </c:pt>
                <c:pt idx="117">
                  <c:v>38882</c:v>
                </c:pt>
                <c:pt idx="118">
                  <c:v>38883</c:v>
                </c:pt>
                <c:pt idx="119">
                  <c:v>38884</c:v>
                </c:pt>
                <c:pt idx="120">
                  <c:v>38887</c:v>
                </c:pt>
                <c:pt idx="121">
                  <c:v>38888</c:v>
                </c:pt>
                <c:pt idx="122">
                  <c:v>38889</c:v>
                </c:pt>
                <c:pt idx="123">
                  <c:v>38890</c:v>
                </c:pt>
                <c:pt idx="124">
                  <c:v>38891</c:v>
                </c:pt>
                <c:pt idx="125">
                  <c:v>38894</c:v>
                </c:pt>
                <c:pt idx="126">
                  <c:v>38895</c:v>
                </c:pt>
                <c:pt idx="127">
                  <c:v>38896</c:v>
                </c:pt>
                <c:pt idx="128">
                  <c:v>38897</c:v>
                </c:pt>
                <c:pt idx="129">
                  <c:v>38898</c:v>
                </c:pt>
                <c:pt idx="130">
                  <c:v>38901</c:v>
                </c:pt>
                <c:pt idx="131">
                  <c:v>38902</c:v>
                </c:pt>
                <c:pt idx="132">
                  <c:v>38903</c:v>
                </c:pt>
                <c:pt idx="133">
                  <c:v>38904</c:v>
                </c:pt>
                <c:pt idx="134">
                  <c:v>38905</c:v>
                </c:pt>
                <c:pt idx="135">
                  <c:v>38908</c:v>
                </c:pt>
                <c:pt idx="136">
                  <c:v>38909</c:v>
                </c:pt>
                <c:pt idx="137">
                  <c:v>38910</c:v>
                </c:pt>
                <c:pt idx="138">
                  <c:v>38911</c:v>
                </c:pt>
                <c:pt idx="139">
                  <c:v>38912</c:v>
                </c:pt>
                <c:pt idx="140">
                  <c:v>38915</c:v>
                </c:pt>
                <c:pt idx="141">
                  <c:v>38916</c:v>
                </c:pt>
                <c:pt idx="142">
                  <c:v>38917</c:v>
                </c:pt>
                <c:pt idx="143">
                  <c:v>38918</c:v>
                </c:pt>
                <c:pt idx="144">
                  <c:v>38919</c:v>
                </c:pt>
                <c:pt idx="145">
                  <c:v>38922</c:v>
                </c:pt>
                <c:pt idx="146">
                  <c:v>38923</c:v>
                </c:pt>
                <c:pt idx="147">
                  <c:v>38924</c:v>
                </c:pt>
                <c:pt idx="148">
                  <c:v>38925</c:v>
                </c:pt>
                <c:pt idx="149">
                  <c:v>38926</c:v>
                </c:pt>
                <c:pt idx="150">
                  <c:v>38929</c:v>
                </c:pt>
                <c:pt idx="151">
                  <c:v>38930</c:v>
                </c:pt>
                <c:pt idx="152">
                  <c:v>38931</c:v>
                </c:pt>
                <c:pt idx="153">
                  <c:v>38932</c:v>
                </c:pt>
                <c:pt idx="154">
                  <c:v>38933</c:v>
                </c:pt>
                <c:pt idx="155">
                  <c:v>38936</c:v>
                </c:pt>
                <c:pt idx="156">
                  <c:v>38937</c:v>
                </c:pt>
                <c:pt idx="157">
                  <c:v>38938</c:v>
                </c:pt>
                <c:pt idx="158">
                  <c:v>38939</c:v>
                </c:pt>
                <c:pt idx="159">
                  <c:v>38940</c:v>
                </c:pt>
                <c:pt idx="160">
                  <c:v>38943</c:v>
                </c:pt>
                <c:pt idx="161">
                  <c:v>38944</c:v>
                </c:pt>
                <c:pt idx="162">
                  <c:v>38945</c:v>
                </c:pt>
                <c:pt idx="163">
                  <c:v>38946</c:v>
                </c:pt>
                <c:pt idx="164">
                  <c:v>38947</c:v>
                </c:pt>
                <c:pt idx="165">
                  <c:v>38950</c:v>
                </c:pt>
                <c:pt idx="166">
                  <c:v>38951</c:v>
                </c:pt>
                <c:pt idx="167">
                  <c:v>38952</c:v>
                </c:pt>
                <c:pt idx="168">
                  <c:v>38953</c:v>
                </c:pt>
                <c:pt idx="169">
                  <c:v>38954</c:v>
                </c:pt>
                <c:pt idx="170">
                  <c:v>38957</c:v>
                </c:pt>
                <c:pt idx="171">
                  <c:v>38958</c:v>
                </c:pt>
                <c:pt idx="172">
                  <c:v>38959</c:v>
                </c:pt>
                <c:pt idx="173">
                  <c:v>38960</c:v>
                </c:pt>
                <c:pt idx="174">
                  <c:v>38961</c:v>
                </c:pt>
                <c:pt idx="175">
                  <c:v>38964</c:v>
                </c:pt>
                <c:pt idx="176">
                  <c:v>38965</c:v>
                </c:pt>
                <c:pt idx="177">
                  <c:v>38966</c:v>
                </c:pt>
                <c:pt idx="178">
                  <c:v>38967</c:v>
                </c:pt>
                <c:pt idx="179">
                  <c:v>38968</c:v>
                </c:pt>
                <c:pt idx="180">
                  <c:v>38971</c:v>
                </c:pt>
                <c:pt idx="181">
                  <c:v>38972</c:v>
                </c:pt>
                <c:pt idx="182">
                  <c:v>38973</c:v>
                </c:pt>
                <c:pt idx="183">
                  <c:v>38974</c:v>
                </c:pt>
                <c:pt idx="184">
                  <c:v>38975</c:v>
                </c:pt>
                <c:pt idx="185">
                  <c:v>38978</c:v>
                </c:pt>
                <c:pt idx="186">
                  <c:v>38979</c:v>
                </c:pt>
                <c:pt idx="187">
                  <c:v>38980</c:v>
                </c:pt>
                <c:pt idx="188">
                  <c:v>38981</c:v>
                </c:pt>
                <c:pt idx="189">
                  <c:v>38982</c:v>
                </c:pt>
                <c:pt idx="190">
                  <c:v>38985</c:v>
                </c:pt>
                <c:pt idx="191">
                  <c:v>38986</c:v>
                </c:pt>
                <c:pt idx="192">
                  <c:v>38987</c:v>
                </c:pt>
                <c:pt idx="193">
                  <c:v>38988</c:v>
                </c:pt>
                <c:pt idx="194">
                  <c:v>38989</c:v>
                </c:pt>
                <c:pt idx="195">
                  <c:v>38992</c:v>
                </c:pt>
                <c:pt idx="196">
                  <c:v>38993</c:v>
                </c:pt>
                <c:pt idx="197">
                  <c:v>38994</c:v>
                </c:pt>
                <c:pt idx="198">
                  <c:v>38995</c:v>
                </c:pt>
                <c:pt idx="199">
                  <c:v>38996</c:v>
                </c:pt>
                <c:pt idx="200">
                  <c:v>38999</c:v>
                </c:pt>
                <c:pt idx="201">
                  <c:v>39000</c:v>
                </c:pt>
                <c:pt idx="202">
                  <c:v>39001</c:v>
                </c:pt>
                <c:pt idx="203">
                  <c:v>39002</c:v>
                </c:pt>
                <c:pt idx="204">
                  <c:v>39003</c:v>
                </c:pt>
                <c:pt idx="205">
                  <c:v>39006</c:v>
                </c:pt>
                <c:pt idx="206">
                  <c:v>39007</c:v>
                </c:pt>
                <c:pt idx="207">
                  <c:v>39008</c:v>
                </c:pt>
                <c:pt idx="208">
                  <c:v>39009</c:v>
                </c:pt>
                <c:pt idx="209">
                  <c:v>39010</c:v>
                </c:pt>
                <c:pt idx="210">
                  <c:v>39013</c:v>
                </c:pt>
                <c:pt idx="211">
                  <c:v>39014</c:v>
                </c:pt>
                <c:pt idx="212">
                  <c:v>39015</c:v>
                </c:pt>
                <c:pt idx="213">
                  <c:v>39016</c:v>
                </c:pt>
                <c:pt idx="214">
                  <c:v>39017</c:v>
                </c:pt>
                <c:pt idx="215">
                  <c:v>39020</c:v>
                </c:pt>
                <c:pt idx="216">
                  <c:v>39021</c:v>
                </c:pt>
                <c:pt idx="217">
                  <c:v>39022</c:v>
                </c:pt>
                <c:pt idx="218">
                  <c:v>39023</c:v>
                </c:pt>
                <c:pt idx="219">
                  <c:v>39024</c:v>
                </c:pt>
                <c:pt idx="220">
                  <c:v>39027</c:v>
                </c:pt>
                <c:pt idx="221">
                  <c:v>39028</c:v>
                </c:pt>
                <c:pt idx="222">
                  <c:v>39029</c:v>
                </c:pt>
                <c:pt idx="223">
                  <c:v>39030</c:v>
                </c:pt>
                <c:pt idx="224">
                  <c:v>39031</c:v>
                </c:pt>
                <c:pt idx="225">
                  <c:v>39034</c:v>
                </c:pt>
                <c:pt idx="226">
                  <c:v>39035</c:v>
                </c:pt>
                <c:pt idx="227">
                  <c:v>39036</c:v>
                </c:pt>
                <c:pt idx="228">
                  <c:v>39037</c:v>
                </c:pt>
                <c:pt idx="229">
                  <c:v>39038</c:v>
                </c:pt>
                <c:pt idx="230">
                  <c:v>39041</c:v>
                </c:pt>
                <c:pt idx="231">
                  <c:v>39042</c:v>
                </c:pt>
                <c:pt idx="232">
                  <c:v>39043</c:v>
                </c:pt>
                <c:pt idx="233">
                  <c:v>39044</c:v>
                </c:pt>
                <c:pt idx="234">
                  <c:v>39045</c:v>
                </c:pt>
                <c:pt idx="235">
                  <c:v>39048</c:v>
                </c:pt>
                <c:pt idx="236">
                  <c:v>39049</c:v>
                </c:pt>
                <c:pt idx="237">
                  <c:v>39050</c:v>
                </c:pt>
                <c:pt idx="238">
                  <c:v>39051</c:v>
                </c:pt>
                <c:pt idx="239">
                  <c:v>39052</c:v>
                </c:pt>
                <c:pt idx="240">
                  <c:v>39055</c:v>
                </c:pt>
                <c:pt idx="241">
                  <c:v>39056</c:v>
                </c:pt>
                <c:pt idx="242">
                  <c:v>39057</c:v>
                </c:pt>
                <c:pt idx="243">
                  <c:v>39058</c:v>
                </c:pt>
                <c:pt idx="244">
                  <c:v>39059</c:v>
                </c:pt>
                <c:pt idx="245">
                  <c:v>39062</c:v>
                </c:pt>
                <c:pt idx="246">
                  <c:v>39063</c:v>
                </c:pt>
                <c:pt idx="247">
                  <c:v>39064</c:v>
                </c:pt>
                <c:pt idx="248">
                  <c:v>39065</c:v>
                </c:pt>
                <c:pt idx="249">
                  <c:v>39066</c:v>
                </c:pt>
                <c:pt idx="250">
                  <c:v>39069</c:v>
                </c:pt>
                <c:pt idx="251">
                  <c:v>39070</c:v>
                </c:pt>
                <c:pt idx="252">
                  <c:v>39071</c:v>
                </c:pt>
                <c:pt idx="253">
                  <c:v>39072</c:v>
                </c:pt>
                <c:pt idx="254">
                  <c:v>39073</c:v>
                </c:pt>
                <c:pt idx="255">
                  <c:v>39077</c:v>
                </c:pt>
                <c:pt idx="256">
                  <c:v>39078</c:v>
                </c:pt>
                <c:pt idx="257">
                  <c:v>39079</c:v>
                </c:pt>
                <c:pt idx="258">
                  <c:v>39080</c:v>
                </c:pt>
                <c:pt idx="259">
                  <c:v>39083</c:v>
                </c:pt>
                <c:pt idx="260">
                  <c:v>39084</c:v>
                </c:pt>
                <c:pt idx="261">
                  <c:v>39085</c:v>
                </c:pt>
                <c:pt idx="262">
                  <c:v>39086</c:v>
                </c:pt>
                <c:pt idx="263">
                  <c:v>39087</c:v>
                </c:pt>
                <c:pt idx="264">
                  <c:v>39090</c:v>
                </c:pt>
                <c:pt idx="265">
                  <c:v>39091</c:v>
                </c:pt>
                <c:pt idx="266">
                  <c:v>39092</c:v>
                </c:pt>
                <c:pt idx="267">
                  <c:v>39093</c:v>
                </c:pt>
                <c:pt idx="268">
                  <c:v>39094</c:v>
                </c:pt>
                <c:pt idx="269">
                  <c:v>39097</c:v>
                </c:pt>
                <c:pt idx="270">
                  <c:v>39098</c:v>
                </c:pt>
                <c:pt idx="271">
                  <c:v>39099</c:v>
                </c:pt>
                <c:pt idx="272">
                  <c:v>39100</c:v>
                </c:pt>
                <c:pt idx="273">
                  <c:v>39101</c:v>
                </c:pt>
                <c:pt idx="274">
                  <c:v>39104</c:v>
                </c:pt>
                <c:pt idx="275">
                  <c:v>39105</c:v>
                </c:pt>
                <c:pt idx="276">
                  <c:v>39106</c:v>
                </c:pt>
                <c:pt idx="277">
                  <c:v>39107</c:v>
                </c:pt>
                <c:pt idx="278">
                  <c:v>39108</c:v>
                </c:pt>
                <c:pt idx="279">
                  <c:v>39111</c:v>
                </c:pt>
                <c:pt idx="280">
                  <c:v>39112</c:v>
                </c:pt>
                <c:pt idx="281">
                  <c:v>39113</c:v>
                </c:pt>
                <c:pt idx="282">
                  <c:v>39114</c:v>
                </c:pt>
                <c:pt idx="283">
                  <c:v>39115</c:v>
                </c:pt>
                <c:pt idx="284">
                  <c:v>39118</c:v>
                </c:pt>
                <c:pt idx="285">
                  <c:v>39119</c:v>
                </c:pt>
                <c:pt idx="286">
                  <c:v>39120</c:v>
                </c:pt>
                <c:pt idx="287">
                  <c:v>39121</c:v>
                </c:pt>
                <c:pt idx="288">
                  <c:v>39122</c:v>
                </c:pt>
                <c:pt idx="289">
                  <c:v>39125</c:v>
                </c:pt>
                <c:pt idx="290">
                  <c:v>39126</c:v>
                </c:pt>
                <c:pt idx="291">
                  <c:v>39127</c:v>
                </c:pt>
                <c:pt idx="292">
                  <c:v>39128</c:v>
                </c:pt>
                <c:pt idx="293">
                  <c:v>39129</c:v>
                </c:pt>
                <c:pt idx="294">
                  <c:v>39132</c:v>
                </c:pt>
                <c:pt idx="295">
                  <c:v>39133</c:v>
                </c:pt>
                <c:pt idx="296">
                  <c:v>39134</c:v>
                </c:pt>
                <c:pt idx="297">
                  <c:v>39135</c:v>
                </c:pt>
                <c:pt idx="298">
                  <c:v>39136</c:v>
                </c:pt>
                <c:pt idx="299">
                  <c:v>39139</c:v>
                </c:pt>
                <c:pt idx="300">
                  <c:v>39140</c:v>
                </c:pt>
                <c:pt idx="301">
                  <c:v>39141</c:v>
                </c:pt>
                <c:pt idx="302">
                  <c:v>39142</c:v>
                </c:pt>
                <c:pt idx="303">
                  <c:v>39143</c:v>
                </c:pt>
                <c:pt idx="304">
                  <c:v>39146</c:v>
                </c:pt>
                <c:pt idx="305">
                  <c:v>39147</c:v>
                </c:pt>
                <c:pt idx="306">
                  <c:v>39148</c:v>
                </c:pt>
                <c:pt idx="307">
                  <c:v>39149</c:v>
                </c:pt>
                <c:pt idx="308">
                  <c:v>39150</c:v>
                </c:pt>
                <c:pt idx="309">
                  <c:v>39153</c:v>
                </c:pt>
                <c:pt idx="310">
                  <c:v>39154</c:v>
                </c:pt>
                <c:pt idx="311">
                  <c:v>39155</c:v>
                </c:pt>
                <c:pt idx="312">
                  <c:v>39156</c:v>
                </c:pt>
                <c:pt idx="313">
                  <c:v>39157</c:v>
                </c:pt>
                <c:pt idx="314">
                  <c:v>39160</c:v>
                </c:pt>
                <c:pt idx="315">
                  <c:v>39161</c:v>
                </c:pt>
                <c:pt idx="316">
                  <c:v>39162</c:v>
                </c:pt>
                <c:pt idx="317">
                  <c:v>39163</c:v>
                </c:pt>
                <c:pt idx="318">
                  <c:v>39164</c:v>
                </c:pt>
                <c:pt idx="319">
                  <c:v>39167</c:v>
                </c:pt>
                <c:pt idx="320">
                  <c:v>39168</c:v>
                </c:pt>
                <c:pt idx="321">
                  <c:v>39169</c:v>
                </c:pt>
                <c:pt idx="322">
                  <c:v>39170</c:v>
                </c:pt>
                <c:pt idx="323">
                  <c:v>39171</c:v>
                </c:pt>
                <c:pt idx="324">
                  <c:v>39174</c:v>
                </c:pt>
                <c:pt idx="325">
                  <c:v>39175</c:v>
                </c:pt>
                <c:pt idx="326">
                  <c:v>39176</c:v>
                </c:pt>
                <c:pt idx="327">
                  <c:v>39177</c:v>
                </c:pt>
                <c:pt idx="328">
                  <c:v>39178</c:v>
                </c:pt>
                <c:pt idx="329">
                  <c:v>39181</c:v>
                </c:pt>
                <c:pt idx="330">
                  <c:v>39182</c:v>
                </c:pt>
                <c:pt idx="331">
                  <c:v>39183</c:v>
                </c:pt>
                <c:pt idx="332">
                  <c:v>39184</c:v>
                </c:pt>
                <c:pt idx="333">
                  <c:v>39185</c:v>
                </c:pt>
                <c:pt idx="334">
                  <c:v>39188</c:v>
                </c:pt>
                <c:pt idx="335">
                  <c:v>39189</c:v>
                </c:pt>
                <c:pt idx="336">
                  <c:v>39190</c:v>
                </c:pt>
                <c:pt idx="337">
                  <c:v>39191</c:v>
                </c:pt>
                <c:pt idx="338">
                  <c:v>39192</c:v>
                </c:pt>
                <c:pt idx="339">
                  <c:v>39195</c:v>
                </c:pt>
                <c:pt idx="340">
                  <c:v>39196</c:v>
                </c:pt>
                <c:pt idx="341">
                  <c:v>39197</c:v>
                </c:pt>
                <c:pt idx="342">
                  <c:v>39198</c:v>
                </c:pt>
                <c:pt idx="343">
                  <c:v>39199</c:v>
                </c:pt>
                <c:pt idx="344">
                  <c:v>39202</c:v>
                </c:pt>
                <c:pt idx="345">
                  <c:v>39203</c:v>
                </c:pt>
                <c:pt idx="346">
                  <c:v>39204</c:v>
                </c:pt>
                <c:pt idx="347">
                  <c:v>39205</c:v>
                </c:pt>
                <c:pt idx="348">
                  <c:v>39206</c:v>
                </c:pt>
                <c:pt idx="349">
                  <c:v>39209</c:v>
                </c:pt>
                <c:pt idx="350">
                  <c:v>39210</c:v>
                </c:pt>
                <c:pt idx="351">
                  <c:v>39211</c:v>
                </c:pt>
                <c:pt idx="352">
                  <c:v>39212</c:v>
                </c:pt>
                <c:pt idx="353">
                  <c:v>39213</c:v>
                </c:pt>
                <c:pt idx="354">
                  <c:v>39216</c:v>
                </c:pt>
                <c:pt idx="355">
                  <c:v>39217</c:v>
                </c:pt>
                <c:pt idx="356">
                  <c:v>39218</c:v>
                </c:pt>
                <c:pt idx="357">
                  <c:v>39219</c:v>
                </c:pt>
                <c:pt idx="358">
                  <c:v>39220</c:v>
                </c:pt>
                <c:pt idx="359">
                  <c:v>39223</c:v>
                </c:pt>
                <c:pt idx="360">
                  <c:v>39224</c:v>
                </c:pt>
                <c:pt idx="361">
                  <c:v>39225</c:v>
                </c:pt>
                <c:pt idx="362">
                  <c:v>39226</c:v>
                </c:pt>
                <c:pt idx="363">
                  <c:v>39227</c:v>
                </c:pt>
                <c:pt idx="364">
                  <c:v>39230</c:v>
                </c:pt>
                <c:pt idx="365">
                  <c:v>39231</c:v>
                </c:pt>
                <c:pt idx="366">
                  <c:v>39232</c:v>
                </c:pt>
                <c:pt idx="367">
                  <c:v>39233</c:v>
                </c:pt>
                <c:pt idx="368">
                  <c:v>39234</c:v>
                </c:pt>
                <c:pt idx="369">
                  <c:v>39237</c:v>
                </c:pt>
                <c:pt idx="370">
                  <c:v>39238</c:v>
                </c:pt>
                <c:pt idx="371">
                  <c:v>39239</c:v>
                </c:pt>
                <c:pt idx="372">
                  <c:v>39240</c:v>
                </c:pt>
                <c:pt idx="373">
                  <c:v>39241</c:v>
                </c:pt>
                <c:pt idx="374">
                  <c:v>39244</c:v>
                </c:pt>
                <c:pt idx="375">
                  <c:v>39245</c:v>
                </c:pt>
                <c:pt idx="376">
                  <c:v>39246</c:v>
                </c:pt>
                <c:pt idx="377">
                  <c:v>39247</c:v>
                </c:pt>
                <c:pt idx="378">
                  <c:v>39248</c:v>
                </c:pt>
                <c:pt idx="379">
                  <c:v>39251</c:v>
                </c:pt>
                <c:pt idx="380">
                  <c:v>39252</c:v>
                </c:pt>
                <c:pt idx="381">
                  <c:v>39253</c:v>
                </c:pt>
                <c:pt idx="382">
                  <c:v>39254</c:v>
                </c:pt>
                <c:pt idx="383">
                  <c:v>39255</c:v>
                </c:pt>
                <c:pt idx="384">
                  <c:v>39258</c:v>
                </c:pt>
                <c:pt idx="385">
                  <c:v>39259</c:v>
                </c:pt>
                <c:pt idx="386">
                  <c:v>39260</c:v>
                </c:pt>
                <c:pt idx="387">
                  <c:v>39261</c:v>
                </c:pt>
                <c:pt idx="388">
                  <c:v>39262</c:v>
                </c:pt>
                <c:pt idx="389">
                  <c:v>39265</c:v>
                </c:pt>
                <c:pt idx="390">
                  <c:v>39266</c:v>
                </c:pt>
                <c:pt idx="391">
                  <c:v>39267</c:v>
                </c:pt>
                <c:pt idx="392">
                  <c:v>39268</c:v>
                </c:pt>
                <c:pt idx="393">
                  <c:v>39269</c:v>
                </c:pt>
                <c:pt idx="394">
                  <c:v>39272</c:v>
                </c:pt>
                <c:pt idx="395">
                  <c:v>39273</c:v>
                </c:pt>
                <c:pt idx="396">
                  <c:v>39274</c:v>
                </c:pt>
                <c:pt idx="397">
                  <c:v>39275</c:v>
                </c:pt>
                <c:pt idx="398">
                  <c:v>39276</c:v>
                </c:pt>
                <c:pt idx="399">
                  <c:v>39279</c:v>
                </c:pt>
                <c:pt idx="400">
                  <c:v>39280</c:v>
                </c:pt>
                <c:pt idx="401">
                  <c:v>39281</c:v>
                </c:pt>
                <c:pt idx="402">
                  <c:v>39282</c:v>
                </c:pt>
                <c:pt idx="403">
                  <c:v>39283</c:v>
                </c:pt>
                <c:pt idx="404">
                  <c:v>39286</c:v>
                </c:pt>
                <c:pt idx="405">
                  <c:v>39287</c:v>
                </c:pt>
                <c:pt idx="406">
                  <c:v>39288</c:v>
                </c:pt>
                <c:pt idx="407">
                  <c:v>39289</c:v>
                </c:pt>
                <c:pt idx="408">
                  <c:v>39290</c:v>
                </c:pt>
                <c:pt idx="409">
                  <c:v>39293</c:v>
                </c:pt>
                <c:pt idx="410">
                  <c:v>39294</c:v>
                </c:pt>
                <c:pt idx="411">
                  <c:v>39295</c:v>
                </c:pt>
                <c:pt idx="412">
                  <c:v>39296</c:v>
                </c:pt>
                <c:pt idx="413">
                  <c:v>39297</c:v>
                </c:pt>
                <c:pt idx="414">
                  <c:v>39300</c:v>
                </c:pt>
                <c:pt idx="415">
                  <c:v>39301</c:v>
                </c:pt>
                <c:pt idx="416">
                  <c:v>39302</c:v>
                </c:pt>
                <c:pt idx="417">
                  <c:v>39303</c:v>
                </c:pt>
                <c:pt idx="418">
                  <c:v>39304</c:v>
                </c:pt>
                <c:pt idx="419">
                  <c:v>39307</c:v>
                </c:pt>
                <c:pt idx="420">
                  <c:v>39308</c:v>
                </c:pt>
                <c:pt idx="421">
                  <c:v>39309</c:v>
                </c:pt>
                <c:pt idx="422">
                  <c:v>39310</c:v>
                </c:pt>
                <c:pt idx="423">
                  <c:v>39311</c:v>
                </c:pt>
                <c:pt idx="424">
                  <c:v>39314</c:v>
                </c:pt>
                <c:pt idx="425">
                  <c:v>39315</c:v>
                </c:pt>
                <c:pt idx="426">
                  <c:v>39316</c:v>
                </c:pt>
                <c:pt idx="427">
                  <c:v>39317</c:v>
                </c:pt>
                <c:pt idx="428">
                  <c:v>39318</c:v>
                </c:pt>
                <c:pt idx="429">
                  <c:v>39321</c:v>
                </c:pt>
                <c:pt idx="430">
                  <c:v>39322</c:v>
                </c:pt>
                <c:pt idx="431">
                  <c:v>39323</c:v>
                </c:pt>
                <c:pt idx="432">
                  <c:v>39324</c:v>
                </c:pt>
                <c:pt idx="433">
                  <c:v>39325</c:v>
                </c:pt>
                <c:pt idx="434">
                  <c:v>39328</c:v>
                </c:pt>
                <c:pt idx="435">
                  <c:v>39329</c:v>
                </c:pt>
                <c:pt idx="436">
                  <c:v>39330</c:v>
                </c:pt>
                <c:pt idx="437">
                  <c:v>39331</c:v>
                </c:pt>
                <c:pt idx="438">
                  <c:v>39332</c:v>
                </c:pt>
                <c:pt idx="439">
                  <c:v>39335</c:v>
                </c:pt>
                <c:pt idx="440">
                  <c:v>39336</c:v>
                </c:pt>
                <c:pt idx="441">
                  <c:v>39337</c:v>
                </c:pt>
                <c:pt idx="442">
                  <c:v>39338</c:v>
                </c:pt>
                <c:pt idx="443">
                  <c:v>39339</c:v>
                </c:pt>
                <c:pt idx="444">
                  <c:v>39342</c:v>
                </c:pt>
                <c:pt idx="445">
                  <c:v>39343</c:v>
                </c:pt>
                <c:pt idx="446">
                  <c:v>39344</c:v>
                </c:pt>
                <c:pt idx="447">
                  <c:v>39345</c:v>
                </c:pt>
                <c:pt idx="448">
                  <c:v>39346</c:v>
                </c:pt>
                <c:pt idx="449">
                  <c:v>39349</c:v>
                </c:pt>
                <c:pt idx="450">
                  <c:v>39350</c:v>
                </c:pt>
                <c:pt idx="451">
                  <c:v>39351</c:v>
                </c:pt>
                <c:pt idx="452">
                  <c:v>39352</c:v>
                </c:pt>
                <c:pt idx="453">
                  <c:v>39353</c:v>
                </c:pt>
                <c:pt idx="454">
                  <c:v>39356</c:v>
                </c:pt>
                <c:pt idx="455">
                  <c:v>39357</c:v>
                </c:pt>
                <c:pt idx="456">
                  <c:v>39358</c:v>
                </c:pt>
                <c:pt idx="457">
                  <c:v>39359</c:v>
                </c:pt>
                <c:pt idx="458">
                  <c:v>39360</c:v>
                </c:pt>
                <c:pt idx="459">
                  <c:v>39363</c:v>
                </c:pt>
                <c:pt idx="460">
                  <c:v>39364</c:v>
                </c:pt>
                <c:pt idx="461">
                  <c:v>39365</c:v>
                </c:pt>
                <c:pt idx="462">
                  <c:v>39366</c:v>
                </c:pt>
                <c:pt idx="463">
                  <c:v>39367</c:v>
                </c:pt>
                <c:pt idx="464">
                  <c:v>39370</c:v>
                </c:pt>
                <c:pt idx="465">
                  <c:v>39371</c:v>
                </c:pt>
                <c:pt idx="466">
                  <c:v>39372</c:v>
                </c:pt>
                <c:pt idx="467">
                  <c:v>39373</c:v>
                </c:pt>
                <c:pt idx="468">
                  <c:v>39374</c:v>
                </c:pt>
                <c:pt idx="469">
                  <c:v>39377</c:v>
                </c:pt>
                <c:pt idx="470">
                  <c:v>39378</c:v>
                </c:pt>
                <c:pt idx="471">
                  <c:v>39379</c:v>
                </c:pt>
                <c:pt idx="472">
                  <c:v>39380</c:v>
                </c:pt>
                <c:pt idx="473">
                  <c:v>39381</c:v>
                </c:pt>
                <c:pt idx="474">
                  <c:v>39384</c:v>
                </c:pt>
                <c:pt idx="475">
                  <c:v>39385</c:v>
                </c:pt>
                <c:pt idx="476">
                  <c:v>39386</c:v>
                </c:pt>
                <c:pt idx="477">
                  <c:v>39387</c:v>
                </c:pt>
                <c:pt idx="478">
                  <c:v>39388</c:v>
                </c:pt>
                <c:pt idx="479">
                  <c:v>39391</c:v>
                </c:pt>
                <c:pt idx="480">
                  <c:v>39392</c:v>
                </c:pt>
                <c:pt idx="481">
                  <c:v>39393</c:v>
                </c:pt>
                <c:pt idx="482">
                  <c:v>39394</c:v>
                </c:pt>
                <c:pt idx="483">
                  <c:v>39395</c:v>
                </c:pt>
                <c:pt idx="484">
                  <c:v>39398</c:v>
                </c:pt>
                <c:pt idx="485">
                  <c:v>39399</c:v>
                </c:pt>
                <c:pt idx="486">
                  <c:v>39400</c:v>
                </c:pt>
                <c:pt idx="487">
                  <c:v>39401</c:v>
                </c:pt>
                <c:pt idx="488">
                  <c:v>39402</c:v>
                </c:pt>
                <c:pt idx="489">
                  <c:v>39405</c:v>
                </c:pt>
                <c:pt idx="490">
                  <c:v>39406</c:v>
                </c:pt>
                <c:pt idx="491">
                  <c:v>39407</c:v>
                </c:pt>
                <c:pt idx="492">
                  <c:v>39408</c:v>
                </c:pt>
                <c:pt idx="493">
                  <c:v>39409</c:v>
                </c:pt>
                <c:pt idx="494">
                  <c:v>39412</c:v>
                </c:pt>
                <c:pt idx="495">
                  <c:v>39413</c:v>
                </c:pt>
                <c:pt idx="496">
                  <c:v>39414</c:v>
                </c:pt>
                <c:pt idx="497">
                  <c:v>39415</c:v>
                </c:pt>
                <c:pt idx="498">
                  <c:v>39416</c:v>
                </c:pt>
                <c:pt idx="499">
                  <c:v>39419</c:v>
                </c:pt>
                <c:pt idx="500">
                  <c:v>39420</c:v>
                </c:pt>
                <c:pt idx="501">
                  <c:v>39421</c:v>
                </c:pt>
                <c:pt idx="502">
                  <c:v>39422</c:v>
                </c:pt>
                <c:pt idx="503">
                  <c:v>39423</c:v>
                </c:pt>
                <c:pt idx="504">
                  <c:v>39426</c:v>
                </c:pt>
                <c:pt idx="505">
                  <c:v>39427</c:v>
                </c:pt>
                <c:pt idx="506">
                  <c:v>39428</c:v>
                </c:pt>
                <c:pt idx="507">
                  <c:v>39429</c:v>
                </c:pt>
                <c:pt idx="508">
                  <c:v>39430</c:v>
                </c:pt>
                <c:pt idx="509">
                  <c:v>39433</c:v>
                </c:pt>
                <c:pt idx="510">
                  <c:v>39434</c:v>
                </c:pt>
                <c:pt idx="511">
                  <c:v>39435</c:v>
                </c:pt>
                <c:pt idx="512">
                  <c:v>39436</c:v>
                </c:pt>
                <c:pt idx="513">
                  <c:v>39437</c:v>
                </c:pt>
                <c:pt idx="514">
                  <c:v>39440</c:v>
                </c:pt>
                <c:pt idx="515">
                  <c:v>39441</c:v>
                </c:pt>
                <c:pt idx="516">
                  <c:v>39442</c:v>
                </c:pt>
                <c:pt idx="517">
                  <c:v>39443</c:v>
                </c:pt>
                <c:pt idx="518">
                  <c:v>39444</c:v>
                </c:pt>
                <c:pt idx="519">
                  <c:v>39447</c:v>
                </c:pt>
                <c:pt idx="520">
                  <c:v>39448</c:v>
                </c:pt>
                <c:pt idx="521">
                  <c:v>39449</c:v>
                </c:pt>
                <c:pt idx="522">
                  <c:v>39450</c:v>
                </c:pt>
                <c:pt idx="523">
                  <c:v>39451</c:v>
                </c:pt>
                <c:pt idx="524">
                  <c:v>39454</c:v>
                </c:pt>
                <c:pt idx="525">
                  <c:v>39455</c:v>
                </c:pt>
                <c:pt idx="526">
                  <c:v>39456</c:v>
                </c:pt>
                <c:pt idx="527">
                  <c:v>39457</c:v>
                </c:pt>
                <c:pt idx="528">
                  <c:v>39458</c:v>
                </c:pt>
                <c:pt idx="529">
                  <c:v>39461</c:v>
                </c:pt>
                <c:pt idx="530">
                  <c:v>39462</c:v>
                </c:pt>
                <c:pt idx="531">
                  <c:v>39463</c:v>
                </c:pt>
                <c:pt idx="532">
                  <c:v>39464</c:v>
                </c:pt>
                <c:pt idx="533">
                  <c:v>39465</c:v>
                </c:pt>
                <c:pt idx="534">
                  <c:v>39468</c:v>
                </c:pt>
                <c:pt idx="535">
                  <c:v>39469</c:v>
                </c:pt>
                <c:pt idx="536">
                  <c:v>39470</c:v>
                </c:pt>
                <c:pt idx="537">
                  <c:v>39471</c:v>
                </c:pt>
                <c:pt idx="538">
                  <c:v>39472</c:v>
                </c:pt>
                <c:pt idx="539">
                  <c:v>39475</c:v>
                </c:pt>
                <c:pt idx="540">
                  <c:v>39476</c:v>
                </c:pt>
                <c:pt idx="541">
                  <c:v>39477</c:v>
                </c:pt>
                <c:pt idx="542">
                  <c:v>39478</c:v>
                </c:pt>
                <c:pt idx="543">
                  <c:v>39479</c:v>
                </c:pt>
                <c:pt idx="544">
                  <c:v>39482</c:v>
                </c:pt>
                <c:pt idx="545">
                  <c:v>39483</c:v>
                </c:pt>
                <c:pt idx="546">
                  <c:v>39484</c:v>
                </c:pt>
                <c:pt idx="547">
                  <c:v>39485</c:v>
                </c:pt>
                <c:pt idx="548">
                  <c:v>39486</c:v>
                </c:pt>
                <c:pt idx="549">
                  <c:v>39489</c:v>
                </c:pt>
                <c:pt idx="550">
                  <c:v>39490</c:v>
                </c:pt>
                <c:pt idx="551">
                  <c:v>39491</c:v>
                </c:pt>
                <c:pt idx="552">
                  <c:v>39492</c:v>
                </c:pt>
                <c:pt idx="553">
                  <c:v>39493</c:v>
                </c:pt>
                <c:pt idx="554">
                  <c:v>39496</c:v>
                </c:pt>
                <c:pt idx="555">
                  <c:v>39497</c:v>
                </c:pt>
                <c:pt idx="556">
                  <c:v>39498</c:v>
                </c:pt>
                <c:pt idx="557">
                  <c:v>39499</c:v>
                </c:pt>
                <c:pt idx="558">
                  <c:v>39500</c:v>
                </c:pt>
                <c:pt idx="559">
                  <c:v>39503</c:v>
                </c:pt>
                <c:pt idx="560">
                  <c:v>39504</c:v>
                </c:pt>
                <c:pt idx="561">
                  <c:v>39505</c:v>
                </c:pt>
                <c:pt idx="562">
                  <c:v>39506</c:v>
                </c:pt>
                <c:pt idx="563">
                  <c:v>39507</c:v>
                </c:pt>
                <c:pt idx="564">
                  <c:v>39510</c:v>
                </c:pt>
                <c:pt idx="565">
                  <c:v>39511</c:v>
                </c:pt>
                <c:pt idx="566">
                  <c:v>39512</c:v>
                </c:pt>
                <c:pt idx="567">
                  <c:v>39513</c:v>
                </c:pt>
                <c:pt idx="568">
                  <c:v>39514</c:v>
                </c:pt>
                <c:pt idx="569">
                  <c:v>39517</c:v>
                </c:pt>
                <c:pt idx="570">
                  <c:v>39518</c:v>
                </c:pt>
                <c:pt idx="571">
                  <c:v>39519</c:v>
                </c:pt>
                <c:pt idx="572">
                  <c:v>39520</c:v>
                </c:pt>
                <c:pt idx="573">
                  <c:v>39521</c:v>
                </c:pt>
                <c:pt idx="574">
                  <c:v>39524</c:v>
                </c:pt>
                <c:pt idx="575">
                  <c:v>39525</c:v>
                </c:pt>
                <c:pt idx="576">
                  <c:v>39526</c:v>
                </c:pt>
                <c:pt idx="577">
                  <c:v>39527</c:v>
                </c:pt>
                <c:pt idx="578">
                  <c:v>39528</c:v>
                </c:pt>
                <c:pt idx="579">
                  <c:v>39531</c:v>
                </c:pt>
                <c:pt idx="580">
                  <c:v>39532</c:v>
                </c:pt>
                <c:pt idx="581">
                  <c:v>39533</c:v>
                </c:pt>
                <c:pt idx="582">
                  <c:v>39534</c:v>
                </c:pt>
                <c:pt idx="583">
                  <c:v>39535</c:v>
                </c:pt>
                <c:pt idx="584">
                  <c:v>39538</c:v>
                </c:pt>
                <c:pt idx="585">
                  <c:v>39539</c:v>
                </c:pt>
                <c:pt idx="586">
                  <c:v>39540</c:v>
                </c:pt>
                <c:pt idx="587">
                  <c:v>39541</c:v>
                </c:pt>
                <c:pt idx="588">
                  <c:v>39542</c:v>
                </c:pt>
                <c:pt idx="589">
                  <c:v>39545</c:v>
                </c:pt>
                <c:pt idx="590">
                  <c:v>39546</c:v>
                </c:pt>
                <c:pt idx="591">
                  <c:v>39547</c:v>
                </c:pt>
                <c:pt idx="592">
                  <c:v>39548</c:v>
                </c:pt>
                <c:pt idx="593">
                  <c:v>39549</c:v>
                </c:pt>
                <c:pt idx="594">
                  <c:v>39552</c:v>
                </c:pt>
                <c:pt idx="595">
                  <c:v>39553</c:v>
                </c:pt>
                <c:pt idx="596">
                  <c:v>39554</c:v>
                </c:pt>
                <c:pt idx="597">
                  <c:v>39555</c:v>
                </c:pt>
                <c:pt idx="598">
                  <c:v>39556</c:v>
                </c:pt>
                <c:pt idx="599">
                  <c:v>39559</c:v>
                </c:pt>
                <c:pt idx="600">
                  <c:v>39560</c:v>
                </c:pt>
                <c:pt idx="601">
                  <c:v>39561</c:v>
                </c:pt>
                <c:pt idx="602">
                  <c:v>39562</c:v>
                </c:pt>
                <c:pt idx="603">
                  <c:v>39563</c:v>
                </c:pt>
                <c:pt idx="604">
                  <c:v>39566</c:v>
                </c:pt>
                <c:pt idx="605">
                  <c:v>39567</c:v>
                </c:pt>
                <c:pt idx="606">
                  <c:v>39568</c:v>
                </c:pt>
                <c:pt idx="607">
                  <c:v>39569</c:v>
                </c:pt>
                <c:pt idx="608">
                  <c:v>39570</c:v>
                </c:pt>
                <c:pt idx="609">
                  <c:v>39573</c:v>
                </c:pt>
                <c:pt idx="610">
                  <c:v>39574</c:v>
                </c:pt>
                <c:pt idx="611">
                  <c:v>39575</c:v>
                </c:pt>
                <c:pt idx="612">
                  <c:v>39576</c:v>
                </c:pt>
                <c:pt idx="613">
                  <c:v>39577</c:v>
                </c:pt>
                <c:pt idx="614">
                  <c:v>39580</c:v>
                </c:pt>
                <c:pt idx="615">
                  <c:v>39581</c:v>
                </c:pt>
                <c:pt idx="616">
                  <c:v>39582</c:v>
                </c:pt>
                <c:pt idx="617">
                  <c:v>39583</c:v>
                </c:pt>
                <c:pt idx="618">
                  <c:v>39584</c:v>
                </c:pt>
                <c:pt idx="619">
                  <c:v>39587</c:v>
                </c:pt>
                <c:pt idx="620">
                  <c:v>39588</c:v>
                </c:pt>
                <c:pt idx="621">
                  <c:v>39589</c:v>
                </c:pt>
                <c:pt idx="622">
                  <c:v>39590</c:v>
                </c:pt>
                <c:pt idx="623">
                  <c:v>39591</c:v>
                </c:pt>
                <c:pt idx="624">
                  <c:v>39594</c:v>
                </c:pt>
                <c:pt idx="625">
                  <c:v>39595</c:v>
                </c:pt>
                <c:pt idx="626">
                  <c:v>39596</c:v>
                </c:pt>
                <c:pt idx="627">
                  <c:v>39597</c:v>
                </c:pt>
                <c:pt idx="628">
                  <c:v>39598</c:v>
                </c:pt>
                <c:pt idx="629">
                  <c:v>39601</c:v>
                </c:pt>
                <c:pt idx="630">
                  <c:v>39602</c:v>
                </c:pt>
                <c:pt idx="631">
                  <c:v>39603</c:v>
                </c:pt>
                <c:pt idx="632">
                  <c:v>39604</c:v>
                </c:pt>
                <c:pt idx="633">
                  <c:v>39605</c:v>
                </c:pt>
                <c:pt idx="634">
                  <c:v>39608</c:v>
                </c:pt>
                <c:pt idx="635">
                  <c:v>39609</c:v>
                </c:pt>
                <c:pt idx="636">
                  <c:v>39610</c:v>
                </c:pt>
                <c:pt idx="637">
                  <c:v>39611</c:v>
                </c:pt>
                <c:pt idx="638">
                  <c:v>39612</c:v>
                </c:pt>
                <c:pt idx="639">
                  <c:v>39615</c:v>
                </c:pt>
                <c:pt idx="640">
                  <c:v>39616</c:v>
                </c:pt>
                <c:pt idx="641">
                  <c:v>39617</c:v>
                </c:pt>
                <c:pt idx="642">
                  <c:v>39618</c:v>
                </c:pt>
                <c:pt idx="643">
                  <c:v>39619</c:v>
                </c:pt>
                <c:pt idx="644">
                  <c:v>39622</c:v>
                </c:pt>
                <c:pt idx="645">
                  <c:v>39623</c:v>
                </c:pt>
                <c:pt idx="646">
                  <c:v>39624</c:v>
                </c:pt>
                <c:pt idx="647">
                  <c:v>39625</c:v>
                </c:pt>
                <c:pt idx="648">
                  <c:v>39626</c:v>
                </c:pt>
                <c:pt idx="649">
                  <c:v>39629</c:v>
                </c:pt>
                <c:pt idx="650">
                  <c:v>39630</c:v>
                </c:pt>
                <c:pt idx="651">
                  <c:v>39631</c:v>
                </c:pt>
                <c:pt idx="652">
                  <c:v>39632</c:v>
                </c:pt>
                <c:pt idx="653">
                  <c:v>39633</c:v>
                </c:pt>
                <c:pt idx="654">
                  <c:v>39636</c:v>
                </c:pt>
                <c:pt idx="655">
                  <c:v>39637</c:v>
                </c:pt>
                <c:pt idx="656">
                  <c:v>39638</c:v>
                </c:pt>
                <c:pt idx="657">
                  <c:v>39639</c:v>
                </c:pt>
                <c:pt idx="658">
                  <c:v>39640</c:v>
                </c:pt>
                <c:pt idx="659">
                  <c:v>39643</c:v>
                </c:pt>
                <c:pt idx="660">
                  <c:v>39644</c:v>
                </c:pt>
                <c:pt idx="661">
                  <c:v>39645</c:v>
                </c:pt>
                <c:pt idx="662">
                  <c:v>39646</c:v>
                </c:pt>
                <c:pt idx="663">
                  <c:v>39647</c:v>
                </c:pt>
                <c:pt idx="664">
                  <c:v>39650</c:v>
                </c:pt>
                <c:pt idx="665">
                  <c:v>39651</c:v>
                </c:pt>
                <c:pt idx="666">
                  <c:v>39652</c:v>
                </c:pt>
                <c:pt idx="667">
                  <c:v>39653</c:v>
                </c:pt>
                <c:pt idx="668">
                  <c:v>39654</c:v>
                </c:pt>
                <c:pt idx="669">
                  <c:v>39657</c:v>
                </c:pt>
                <c:pt idx="670">
                  <c:v>39658</c:v>
                </c:pt>
                <c:pt idx="671">
                  <c:v>39659</c:v>
                </c:pt>
                <c:pt idx="672">
                  <c:v>39660</c:v>
                </c:pt>
                <c:pt idx="673">
                  <c:v>39661</c:v>
                </c:pt>
                <c:pt idx="674">
                  <c:v>39664</c:v>
                </c:pt>
                <c:pt idx="675">
                  <c:v>39665</c:v>
                </c:pt>
                <c:pt idx="676">
                  <c:v>39666</c:v>
                </c:pt>
                <c:pt idx="677">
                  <c:v>39667</c:v>
                </c:pt>
                <c:pt idx="678">
                  <c:v>39668</c:v>
                </c:pt>
                <c:pt idx="679">
                  <c:v>39671</c:v>
                </c:pt>
                <c:pt idx="680">
                  <c:v>39672</c:v>
                </c:pt>
                <c:pt idx="681">
                  <c:v>39673</c:v>
                </c:pt>
                <c:pt idx="682">
                  <c:v>39674</c:v>
                </c:pt>
                <c:pt idx="683">
                  <c:v>39675</c:v>
                </c:pt>
                <c:pt idx="684">
                  <c:v>39678</c:v>
                </c:pt>
                <c:pt idx="685">
                  <c:v>39679</c:v>
                </c:pt>
                <c:pt idx="686">
                  <c:v>39680</c:v>
                </c:pt>
                <c:pt idx="687">
                  <c:v>39681</c:v>
                </c:pt>
                <c:pt idx="688">
                  <c:v>39682</c:v>
                </c:pt>
                <c:pt idx="689">
                  <c:v>39685</c:v>
                </c:pt>
                <c:pt idx="690">
                  <c:v>39686</c:v>
                </c:pt>
                <c:pt idx="691">
                  <c:v>39687</c:v>
                </c:pt>
                <c:pt idx="692">
                  <c:v>39688</c:v>
                </c:pt>
                <c:pt idx="693">
                  <c:v>39689</c:v>
                </c:pt>
                <c:pt idx="694">
                  <c:v>39692</c:v>
                </c:pt>
                <c:pt idx="695">
                  <c:v>39693</c:v>
                </c:pt>
                <c:pt idx="696">
                  <c:v>39694</c:v>
                </c:pt>
                <c:pt idx="697">
                  <c:v>39695</c:v>
                </c:pt>
                <c:pt idx="698">
                  <c:v>39696</c:v>
                </c:pt>
                <c:pt idx="699">
                  <c:v>39699</c:v>
                </c:pt>
                <c:pt idx="700">
                  <c:v>39700</c:v>
                </c:pt>
                <c:pt idx="701">
                  <c:v>39701</c:v>
                </c:pt>
                <c:pt idx="702">
                  <c:v>39702</c:v>
                </c:pt>
                <c:pt idx="703">
                  <c:v>39703</c:v>
                </c:pt>
                <c:pt idx="704">
                  <c:v>39706</c:v>
                </c:pt>
                <c:pt idx="705">
                  <c:v>39707</c:v>
                </c:pt>
                <c:pt idx="706">
                  <c:v>39708</c:v>
                </c:pt>
                <c:pt idx="707">
                  <c:v>39709</c:v>
                </c:pt>
                <c:pt idx="708">
                  <c:v>39710</c:v>
                </c:pt>
                <c:pt idx="709">
                  <c:v>39713</c:v>
                </c:pt>
                <c:pt idx="710">
                  <c:v>39714</c:v>
                </c:pt>
                <c:pt idx="711">
                  <c:v>39715</c:v>
                </c:pt>
                <c:pt idx="712">
                  <c:v>39716</c:v>
                </c:pt>
                <c:pt idx="713">
                  <c:v>39717</c:v>
                </c:pt>
                <c:pt idx="714">
                  <c:v>39720</c:v>
                </c:pt>
                <c:pt idx="715">
                  <c:v>39721</c:v>
                </c:pt>
                <c:pt idx="716">
                  <c:v>39722</c:v>
                </c:pt>
                <c:pt idx="717">
                  <c:v>39723</c:v>
                </c:pt>
                <c:pt idx="718">
                  <c:v>39724</c:v>
                </c:pt>
                <c:pt idx="719">
                  <c:v>39727</c:v>
                </c:pt>
                <c:pt idx="720">
                  <c:v>39728</c:v>
                </c:pt>
                <c:pt idx="721">
                  <c:v>39729</c:v>
                </c:pt>
                <c:pt idx="722">
                  <c:v>39730</c:v>
                </c:pt>
                <c:pt idx="723">
                  <c:v>39731</c:v>
                </c:pt>
                <c:pt idx="724">
                  <c:v>39734</c:v>
                </c:pt>
                <c:pt idx="725">
                  <c:v>39735</c:v>
                </c:pt>
                <c:pt idx="726">
                  <c:v>39736</c:v>
                </c:pt>
                <c:pt idx="727">
                  <c:v>39737</c:v>
                </c:pt>
                <c:pt idx="728">
                  <c:v>39738</c:v>
                </c:pt>
                <c:pt idx="729">
                  <c:v>39741</c:v>
                </c:pt>
                <c:pt idx="730">
                  <c:v>39742</c:v>
                </c:pt>
                <c:pt idx="731">
                  <c:v>39743</c:v>
                </c:pt>
                <c:pt idx="732">
                  <c:v>39744</c:v>
                </c:pt>
                <c:pt idx="733">
                  <c:v>39745</c:v>
                </c:pt>
                <c:pt idx="734">
                  <c:v>39748</c:v>
                </c:pt>
                <c:pt idx="735">
                  <c:v>39749</c:v>
                </c:pt>
                <c:pt idx="736">
                  <c:v>39750</c:v>
                </c:pt>
                <c:pt idx="737">
                  <c:v>39751</c:v>
                </c:pt>
                <c:pt idx="738">
                  <c:v>39752</c:v>
                </c:pt>
                <c:pt idx="739">
                  <c:v>39755</c:v>
                </c:pt>
                <c:pt idx="740">
                  <c:v>39756</c:v>
                </c:pt>
                <c:pt idx="741">
                  <c:v>39757</c:v>
                </c:pt>
                <c:pt idx="742">
                  <c:v>39758</c:v>
                </c:pt>
                <c:pt idx="743">
                  <c:v>39759</c:v>
                </c:pt>
                <c:pt idx="744">
                  <c:v>39762</c:v>
                </c:pt>
                <c:pt idx="745">
                  <c:v>39763</c:v>
                </c:pt>
                <c:pt idx="746">
                  <c:v>39764</c:v>
                </c:pt>
                <c:pt idx="747">
                  <c:v>39765</c:v>
                </c:pt>
                <c:pt idx="748">
                  <c:v>39766</c:v>
                </c:pt>
                <c:pt idx="749">
                  <c:v>39769</c:v>
                </c:pt>
                <c:pt idx="750">
                  <c:v>39770</c:v>
                </c:pt>
                <c:pt idx="751">
                  <c:v>39771</c:v>
                </c:pt>
                <c:pt idx="752">
                  <c:v>39772</c:v>
                </c:pt>
                <c:pt idx="753">
                  <c:v>39773</c:v>
                </c:pt>
                <c:pt idx="754">
                  <c:v>39776</c:v>
                </c:pt>
                <c:pt idx="755">
                  <c:v>39777</c:v>
                </c:pt>
                <c:pt idx="756">
                  <c:v>39778</c:v>
                </c:pt>
                <c:pt idx="757">
                  <c:v>39779</c:v>
                </c:pt>
                <c:pt idx="758">
                  <c:v>39780</c:v>
                </c:pt>
                <c:pt idx="759">
                  <c:v>39783</c:v>
                </c:pt>
                <c:pt idx="760">
                  <c:v>39784</c:v>
                </c:pt>
                <c:pt idx="761">
                  <c:v>39785</c:v>
                </c:pt>
                <c:pt idx="762">
                  <c:v>39786</c:v>
                </c:pt>
                <c:pt idx="763">
                  <c:v>39787</c:v>
                </c:pt>
                <c:pt idx="764">
                  <c:v>39790</c:v>
                </c:pt>
                <c:pt idx="765">
                  <c:v>39791</c:v>
                </c:pt>
                <c:pt idx="766">
                  <c:v>39792</c:v>
                </c:pt>
                <c:pt idx="767">
                  <c:v>39793</c:v>
                </c:pt>
                <c:pt idx="768">
                  <c:v>39794</c:v>
                </c:pt>
                <c:pt idx="769">
                  <c:v>39797</c:v>
                </c:pt>
                <c:pt idx="770">
                  <c:v>39798</c:v>
                </c:pt>
                <c:pt idx="771">
                  <c:v>39799</c:v>
                </c:pt>
                <c:pt idx="772">
                  <c:v>39800</c:v>
                </c:pt>
                <c:pt idx="773">
                  <c:v>39801</c:v>
                </c:pt>
                <c:pt idx="774">
                  <c:v>39804</c:v>
                </c:pt>
                <c:pt idx="775">
                  <c:v>39805</c:v>
                </c:pt>
                <c:pt idx="776">
                  <c:v>39806</c:v>
                </c:pt>
                <c:pt idx="777">
                  <c:v>39807</c:v>
                </c:pt>
                <c:pt idx="778">
                  <c:v>39808</c:v>
                </c:pt>
                <c:pt idx="779">
                  <c:v>39811</c:v>
                </c:pt>
                <c:pt idx="780">
                  <c:v>39812</c:v>
                </c:pt>
                <c:pt idx="781">
                  <c:v>39813</c:v>
                </c:pt>
                <c:pt idx="782">
                  <c:v>39814</c:v>
                </c:pt>
                <c:pt idx="783">
                  <c:v>39815</c:v>
                </c:pt>
                <c:pt idx="784">
                  <c:v>39818</c:v>
                </c:pt>
                <c:pt idx="785">
                  <c:v>39819</c:v>
                </c:pt>
                <c:pt idx="786">
                  <c:v>39820</c:v>
                </c:pt>
                <c:pt idx="787">
                  <c:v>39821</c:v>
                </c:pt>
                <c:pt idx="788">
                  <c:v>39822</c:v>
                </c:pt>
                <c:pt idx="789">
                  <c:v>39825</c:v>
                </c:pt>
                <c:pt idx="790">
                  <c:v>39826</c:v>
                </c:pt>
                <c:pt idx="791">
                  <c:v>39827</c:v>
                </c:pt>
                <c:pt idx="792">
                  <c:v>39828</c:v>
                </c:pt>
                <c:pt idx="793">
                  <c:v>39829</c:v>
                </c:pt>
                <c:pt idx="794">
                  <c:v>39832</c:v>
                </c:pt>
                <c:pt idx="795">
                  <c:v>39833</c:v>
                </c:pt>
                <c:pt idx="796">
                  <c:v>39834</c:v>
                </c:pt>
                <c:pt idx="797">
                  <c:v>39835</c:v>
                </c:pt>
                <c:pt idx="798">
                  <c:v>39836</c:v>
                </c:pt>
                <c:pt idx="799">
                  <c:v>39839</c:v>
                </c:pt>
                <c:pt idx="800">
                  <c:v>39840</c:v>
                </c:pt>
                <c:pt idx="801">
                  <c:v>39841</c:v>
                </c:pt>
                <c:pt idx="802">
                  <c:v>39842</c:v>
                </c:pt>
                <c:pt idx="803">
                  <c:v>39843</c:v>
                </c:pt>
                <c:pt idx="804">
                  <c:v>39846</c:v>
                </c:pt>
                <c:pt idx="805">
                  <c:v>39847</c:v>
                </c:pt>
                <c:pt idx="806">
                  <c:v>39848</c:v>
                </c:pt>
                <c:pt idx="807">
                  <c:v>39849</c:v>
                </c:pt>
                <c:pt idx="808">
                  <c:v>39850</c:v>
                </c:pt>
                <c:pt idx="809">
                  <c:v>39853</c:v>
                </c:pt>
                <c:pt idx="810">
                  <c:v>39854</c:v>
                </c:pt>
                <c:pt idx="811">
                  <c:v>39855</c:v>
                </c:pt>
                <c:pt idx="812">
                  <c:v>39856</c:v>
                </c:pt>
                <c:pt idx="813">
                  <c:v>39857</c:v>
                </c:pt>
                <c:pt idx="814">
                  <c:v>39860</c:v>
                </c:pt>
                <c:pt idx="815">
                  <c:v>39861</c:v>
                </c:pt>
                <c:pt idx="816">
                  <c:v>39862</c:v>
                </c:pt>
                <c:pt idx="817">
                  <c:v>39863</c:v>
                </c:pt>
                <c:pt idx="818">
                  <c:v>39864</c:v>
                </c:pt>
                <c:pt idx="819">
                  <c:v>39867</c:v>
                </c:pt>
                <c:pt idx="820">
                  <c:v>39868</c:v>
                </c:pt>
                <c:pt idx="821">
                  <c:v>39869</c:v>
                </c:pt>
                <c:pt idx="822">
                  <c:v>39870</c:v>
                </c:pt>
                <c:pt idx="823">
                  <c:v>39871</c:v>
                </c:pt>
                <c:pt idx="824">
                  <c:v>39874</c:v>
                </c:pt>
                <c:pt idx="825">
                  <c:v>39875</c:v>
                </c:pt>
                <c:pt idx="826">
                  <c:v>39876</c:v>
                </c:pt>
                <c:pt idx="827">
                  <c:v>39877</c:v>
                </c:pt>
                <c:pt idx="828">
                  <c:v>39878</c:v>
                </c:pt>
                <c:pt idx="829">
                  <c:v>39881</c:v>
                </c:pt>
                <c:pt idx="830">
                  <c:v>39882</c:v>
                </c:pt>
                <c:pt idx="831">
                  <c:v>39883</c:v>
                </c:pt>
                <c:pt idx="832">
                  <c:v>39884</c:v>
                </c:pt>
                <c:pt idx="833">
                  <c:v>39885</c:v>
                </c:pt>
                <c:pt idx="834">
                  <c:v>39888</c:v>
                </c:pt>
                <c:pt idx="835">
                  <c:v>39889</c:v>
                </c:pt>
                <c:pt idx="836">
                  <c:v>39890</c:v>
                </c:pt>
                <c:pt idx="837">
                  <c:v>39891</c:v>
                </c:pt>
                <c:pt idx="838">
                  <c:v>39892</c:v>
                </c:pt>
                <c:pt idx="839">
                  <c:v>39895</c:v>
                </c:pt>
                <c:pt idx="840">
                  <c:v>39896</c:v>
                </c:pt>
                <c:pt idx="841">
                  <c:v>39897</c:v>
                </c:pt>
                <c:pt idx="842">
                  <c:v>39898</c:v>
                </c:pt>
                <c:pt idx="843">
                  <c:v>39899</c:v>
                </c:pt>
                <c:pt idx="844">
                  <c:v>39902</c:v>
                </c:pt>
                <c:pt idx="845">
                  <c:v>39903</c:v>
                </c:pt>
                <c:pt idx="846">
                  <c:v>39904</c:v>
                </c:pt>
                <c:pt idx="847">
                  <c:v>39905</c:v>
                </c:pt>
                <c:pt idx="848">
                  <c:v>39906</c:v>
                </c:pt>
                <c:pt idx="849">
                  <c:v>39909</c:v>
                </c:pt>
                <c:pt idx="850">
                  <c:v>39910</c:v>
                </c:pt>
                <c:pt idx="851">
                  <c:v>39911</c:v>
                </c:pt>
                <c:pt idx="852">
                  <c:v>39912</c:v>
                </c:pt>
                <c:pt idx="853">
                  <c:v>39913</c:v>
                </c:pt>
                <c:pt idx="854">
                  <c:v>39916</c:v>
                </c:pt>
                <c:pt idx="855">
                  <c:v>39917</c:v>
                </c:pt>
                <c:pt idx="856">
                  <c:v>39918</c:v>
                </c:pt>
                <c:pt idx="857">
                  <c:v>39919</c:v>
                </c:pt>
                <c:pt idx="858">
                  <c:v>39920</c:v>
                </c:pt>
                <c:pt idx="859">
                  <c:v>39923</c:v>
                </c:pt>
                <c:pt idx="860">
                  <c:v>39924</c:v>
                </c:pt>
                <c:pt idx="861">
                  <c:v>39925</c:v>
                </c:pt>
                <c:pt idx="862">
                  <c:v>39926</c:v>
                </c:pt>
                <c:pt idx="863">
                  <c:v>39927</c:v>
                </c:pt>
                <c:pt idx="864">
                  <c:v>39930</c:v>
                </c:pt>
                <c:pt idx="865">
                  <c:v>39931</c:v>
                </c:pt>
                <c:pt idx="866">
                  <c:v>39932</c:v>
                </c:pt>
                <c:pt idx="867">
                  <c:v>39933</c:v>
                </c:pt>
                <c:pt idx="868">
                  <c:v>39934</c:v>
                </c:pt>
                <c:pt idx="869">
                  <c:v>39937</c:v>
                </c:pt>
                <c:pt idx="870">
                  <c:v>39938</c:v>
                </c:pt>
                <c:pt idx="871">
                  <c:v>39939</c:v>
                </c:pt>
                <c:pt idx="872">
                  <c:v>39940</c:v>
                </c:pt>
                <c:pt idx="873">
                  <c:v>39941</c:v>
                </c:pt>
                <c:pt idx="874">
                  <c:v>39944</c:v>
                </c:pt>
                <c:pt idx="875">
                  <c:v>39945</c:v>
                </c:pt>
                <c:pt idx="876">
                  <c:v>39946</c:v>
                </c:pt>
                <c:pt idx="877">
                  <c:v>39947</c:v>
                </c:pt>
                <c:pt idx="878">
                  <c:v>39948</c:v>
                </c:pt>
                <c:pt idx="879">
                  <c:v>39951</c:v>
                </c:pt>
                <c:pt idx="880">
                  <c:v>39952</c:v>
                </c:pt>
                <c:pt idx="881">
                  <c:v>39953</c:v>
                </c:pt>
                <c:pt idx="882">
                  <c:v>39954</c:v>
                </c:pt>
                <c:pt idx="883">
                  <c:v>39955</c:v>
                </c:pt>
                <c:pt idx="884">
                  <c:v>39958</c:v>
                </c:pt>
                <c:pt idx="885">
                  <c:v>39959</c:v>
                </c:pt>
                <c:pt idx="886">
                  <c:v>39960</c:v>
                </c:pt>
                <c:pt idx="887">
                  <c:v>39961</c:v>
                </c:pt>
                <c:pt idx="888">
                  <c:v>39962</c:v>
                </c:pt>
                <c:pt idx="889">
                  <c:v>39965</c:v>
                </c:pt>
                <c:pt idx="890">
                  <c:v>39966</c:v>
                </c:pt>
                <c:pt idx="891">
                  <c:v>39967</c:v>
                </c:pt>
                <c:pt idx="892">
                  <c:v>39968</c:v>
                </c:pt>
                <c:pt idx="893">
                  <c:v>39969</c:v>
                </c:pt>
                <c:pt idx="894">
                  <c:v>39972</c:v>
                </c:pt>
                <c:pt idx="895">
                  <c:v>39973</c:v>
                </c:pt>
                <c:pt idx="896">
                  <c:v>39974</c:v>
                </c:pt>
                <c:pt idx="897">
                  <c:v>39975</c:v>
                </c:pt>
                <c:pt idx="898">
                  <c:v>39976</c:v>
                </c:pt>
                <c:pt idx="899">
                  <c:v>39979</c:v>
                </c:pt>
                <c:pt idx="900">
                  <c:v>39980</c:v>
                </c:pt>
                <c:pt idx="901">
                  <c:v>39981</c:v>
                </c:pt>
                <c:pt idx="902">
                  <c:v>39982</c:v>
                </c:pt>
                <c:pt idx="903">
                  <c:v>39983</c:v>
                </c:pt>
                <c:pt idx="904">
                  <c:v>39986</c:v>
                </c:pt>
                <c:pt idx="905">
                  <c:v>39987</c:v>
                </c:pt>
                <c:pt idx="906">
                  <c:v>39988</c:v>
                </c:pt>
                <c:pt idx="907">
                  <c:v>39989</c:v>
                </c:pt>
                <c:pt idx="908">
                  <c:v>39990</c:v>
                </c:pt>
                <c:pt idx="909">
                  <c:v>39993</c:v>
                </c:pt>
                <c:pt idx="910">
                  <c:v>39994</c:v>
                </c:pt>
                <c:pt idx="911">
                  <c:v>39995</c:v>
                </c:pt>
                <c:pt idx="912">
                  <c:v>39996</c:v>
                </c:pt>
                <c:pt idx="913">
                  <c:v>39997</c:v>
                </c:pt>
                <c:pt idx="914">
                  <c:v>40000</c:v>
                </c:pt>
                <c:pt idx="915">
                  <c:v>40001</c:v>
                </c:pt>
                <c:pt idx="916">
                  <c:v>40002</c:v>
                </c:pt>
                <c:pt idx="917">
                  <c:v>40003</c:v>
                </c:pt>
                <c:pt idx="918">
                  <c:v>40004</c:v>
                </c:pt>
                <c:pt idx="919">
                  <c:v>40007</c:v>
                </c:pt>
                <c:pt idx="920">
                  <c:v>40008</c:v>
                </c:pt>
                <c:pt idx="921">
                  <c:v>40009</c:v>
                </c:pt>
                <c:pt idx="922">
                  <c:v>40010</c:v>
                </c:pt>
                <c:pt idx="923">
                  <c:v>40011</c:v>
                </c:pt>
                <c:pt idx="924">
                  <c:v>40014</c:v>
                </c:pt>
                <c:pt idx="925">
                  <c:v>40015</c:v>
                </c:pt>
                <c:pt idx="926">
                  <c:v>40016</c:v>
                </c:pt>
                <c:pt idx="927">
                  <c:v>40017</c:v>
                </c:pt>
                <c:pt idx="928">
                  <c:v>40018</c:v>
                </c:pt>
                <c:pt idx="929">
                  <c:v>40021</c:v>
                </c:pt>
                <c:pt idx="930">
                  <c:v>40022</c:v>
                </c:pt>
                <c:pt idx="931">
                  <c:v>40023</c:v>
                </c:pt>
                <c:pt idx="932">
                  <c:v>40024</c:v>
                </c:pt>
                <c:pt idx="933">
                  <c:v>40025</c:v>
                </c:pt>
                <c:pt idx="934">
                  <c:v>40028</c:v>
                </c:pt>
                <c:pt idx="935">
                  <c:v>40029</c:v>
                </c:pt>
                <c:pt idx="936">
                  <c:v>40030</c:v>
                </c:pt>
                <c:pt idx="937">
                  <c:v>40031</c:v>
                </c:pt>
                <c:pt idx="938">
                  <c:v>40032</c:v>
                </c:pt>
                <c:pt idx="939">
                  <c:v>40035</c:v>
                </c:pt>
                <c:pt idx="940">
                  <c:v>40036</c:v>
                </c:pt>
                <c:pt idx="941">
                  <c:v>40037</c:v>
                </c:pt>
                <c:pt idx="942">
                  <c:v>40038</c:v>
                </c:pt>
                <c:pt idx="943">
                  <c:v>40039</c:v>
                </c:pt>
                <c:pt idx="944">
                  <c:v>40042</c:v>
                </c:pt>
                <c:pt idx="945">
                  <c:v>40043</c:v>
                </c:pt>
                <c:pt idx="946">
                  <c:v>40044</c:v>
                </c:pt>
                <c:pt idx="947">
                  <c:v>40045</c:v>
                </c:pt>
                <c:pt idx="948">
                  <c:v>40046</c:v>
                </c:pt>
                <c:pt idx="949">
                  <c:v>40049</c:v>
                </c:pt>
                <c:pt idx="950">
                  <c:v>40050</c:v>
                </c:pt>
                <c:pt idx="951">
                  <c:v>40051</c:v>
                </c:pt>
                <c:pt idx="952">
                  <c:v>40052</c:v>
                </c:pt>
                <c:pt idx="953">
                  <c:v>40053</c:v>
                </c:pt>
                <c:pt idx="954">
                  <c:v>40056</c:v>
                </c:pt>
                <c:pt idx="955">
                  <c:v>40057</c:v>
                </c:pt>
                <c:pt idx="956">
                  <c:v>40058</c:v>
                </c:pt>
                <c:pt idx="957">
                  <c:v>40059</c:v>
                </c:pt>
                <c:pt idx="958">
                  <c:v>40060</c:v>
                </c:pt>
                <c:pt idx="959">
                  <c:v>40063</c:v>
                </c:pt>
                <c:pt idx="960">
                  <c:v>40064</c:v>
                </c:pt>
                <c:pt idx="961">
                  <c:v>40065</c:v>
                </c:pt>
                <c:pt idx="962">
                  <c:v>40066</c:v>
                </c:pt>
                <c:pt idx="963">
                  <c:v>40067</c:v>
                </c:pt>
                <c:pt idx="964">
                  <c:v>40070</c:v>
                </c:pt>
                <c:pt idx="965">
                  <c:v>40071</c:v>
                </c:pt>
                <c:pt idx="966">
                  <c:v>40072</c:v>
                </c:pt>
                <c:pt idx="967">
                  <c:v>40073</c:v>
                </c:pt>
                <c:pt idx="968">
                  <c:v>40074</c:v>
                </c:pt>
                <c:pt idx="969">
                  <c:v>40077</c:v>
                </c:pt>
                <c:pt idx="970">
                  <c:v>40078</c:v>
                </c:pt>
                <c:pt idx="971">
                  <c:v>40079</c:v>
                </c:pt>
                <c:pt idx="972">
                  <c:v>40080</c:v>
                </c:pt>
                <c:pt idx="973">
                  <c:v>40081</c:v>
                </c:pt>
                <c:pt idx="974">
                  <c:v>40084</c:v>
                </c:pt>
                <c:pt idx="975">
                  <c:v>40085</c:v>
                </c:pt>
                <c:pt idx="976">
                  <c:v>40086</c:v>
                </c:pt>
                <c:pt idx="977">
                  <c:v>40087</c:v>
                </c:pt>
                <c:pt idx="978">
                  <c:v>40088</c:v>
                </c:pt>
                <c:pt idx="979">
                  <c:v>40091</c:v>
                </c:pt>
                <c:pt idx="980">
                  <c:v>40092</c:v>
                </c:pt>
                <c:pt idx="981">
                  <c:v>40093</c:v>
                </c:pt>
                <c:pt idx="982">
                  <c:v>40094</c:v>
                </c:pt>
                <c:pt idx="983">
                  <c:v>40095</c:v>
                </c:pt>
                <c:pt idx="984">
                  <c:v>40098</c:v>
                </c:pt>
                <c:pt idx="985">
                  <c:v>40099</c:v>
                </c:pt>
                <c:pt idx="986">
                  <c:v>40100</c:v>
                </c:pt>
                <c:pt idx="987">
                  <c:v>40101</c:v>
                </c:pt>
                <c:pt idx="988">
                  <c:v>40102</c:v>
                </c:pt>
                <c:pt idx="989">
                  <c:v>40105</c:v>
                </c:pt>
                <c:pt idx="990">
                  <c:v>40106</c:v>
                </c:pt>
                <c:pt idx="991">
                  <c:v>40107</c:v>
                </c:pt>
                <c:pt idx="992">
                  <c:v>40108</c:v>
                </c:pt>
                <c:pt idx="993">
                  <c:v>40109</c:v>
                </c:pt>
                <c:pt idx="994">
                  <c:v>40112</c:v>
                </c:pt>
                <c:pt idx="995">
                  <c:v>40113</c:v>
                </c:pt>
                <c:pt idx="996">
                  <c:v>40114</c:v>
                </c:pt>
                <c:pt idx="997">
                  <c:v>40115</c:v>
                </c:pt>
                <c:pt idx="998">
                  <c:v>40116</c:v>
                </c:pt>
                <c:pt idx="999">
                  <c:v>40119</c:v>
                </c:pt>
                <c:pt idx="1000">
                  <c:v>40120</c:v>
                </c:pt>
                <c:pt idx="1001">
                  <c:v>40121</c:v>
                </c:pt>
                <c:pt idx="1002">
                  <c:v>40122</c:v>
                </c:pt>
                <c:pt idx="1003">
                  <c:v>40123</c:v>
                </c:pt>
                <c:pt idx="1004">
                  <c:v>40126</c:v>
                </c:pt>
                <c:pt idx="1005">
                  <c:v>40127</c:v>
                </c:pt>
                <c:pt idx="1006">
                  <c:v>40128</c:v>
                </c:pt>
                <c:pt idx="1007">
                  <c:v>40129</c:v>
                </c:pt>
                <c:pt idx="1008">
                  <c:v>40130</c:v>
                </c:pt>
                <c:pt idx="1009">
                  <c:v>40133</c:v>
                </c:pt>
                <c:pt idx="1010">
                  <c:v>40134</c:v>
                </c:pt>
                <c:pt idx="1011">
                  <c:v>40135</c:v>
                </c:pt>
                <c:pt idx="1012">
                  <c:v>40136</c:v>
                </c:pt>
                <c:pt idx="1013">
                  <c:v>40137</c:v>
                </c:pt>
                <c:pt idx="1014">
                  <c:v>40140</c:v>
                </c:pt>
                <c:pt idx="1015">
                  <c:v>40141</c:v>
                </c:pt>
                <c:pt idx="1016">
                  <c:v>40142</c:v>
                </c:pt>
                <c:pt idx="1017">
                  <c:v>40143</c:v>
                </c:pt>
                <c:pt idx="1018">
                  <c:v>40144</c:v>
                </c:pt>
                <c:pt idx="1019">
                  <c:v>40147</c:v>
                </c:pt>
                <c:pt idx="1020">
                  <c:v>40148</c:v>
                </c:pt>
                <c:pt idx="1021">
                  <c:v>40149</c:v>
                </c:pt>
                <c:pt idx="1022">
                  <c:v>40150</c:v>
                </c:pt>
                <c:pt idx="1023">
                  <c:v>40151</c:v>
                </c:pt>
                <c:pt idx="1024">
                  <c:v>40154</c:v>
                </c:pt>
                <c:pt idx="1025">
                  <c:v>40155</c:v>
                </c:pt>
                <c:pt idx="1026">
                  <c:v>40156</c:v>
                </c:pt>
                <c:pt idx="1027">
                  <c:v>40157</c:v>
                </c:pt>
                <c:pt idx="1028">
                  <c:v>40158</c:v>
                </c:pt>
                <c:pt idx="1029">
                  <c:v>40161</c:v>
                </c:pt>
                <c:pt idx="1030">
                  <c:v>40162</c:v>
                </c:pt>
                <c:pt idx="1031">
                  <c:v>40163</c:v>
                </c:pt>
                <c:pt idx="1032">
                  <c:v>40164</c:v>
                </c:pt>
                <c:pt idx="1033">
                  <c:v>40165</c:v>
                </c:pt>
                <c:pt idx="1034">
                  <c:v>40168</c:v>
                </c:pt>
                <c:pt idx="1035">
                  <c:v>40169</c:v>
                </c:pt>
                <c:pt idx="1036">
                  <c:v>40170</c:v>
                </c:pt>
                <c:pt idx="1037">
                  <c:v>40171</c:v>
                </c:pt>
                <c:pt idx="1038">
                  <c:v>40172</c:v>
                </c:pt>
                <c:pt idx="1039">
                  <c:v>40175</c:v>
                </c:pt>
                <c:pt idx="1040">
                  <c:v>40176</c:v>
                </c:pt>
                <c:pt idx="1041">
                  <c:v>40177</c:v>
                </c:pt>
                <c:pt idx="1042">
                  <c:v>40178</c:v>
                </c:pt>
                <c:pt idx="1043">
                  <c:v>40179</c:v>
                </c:pt>
                <c:pt idx="1044">
                  <c:v>40182</c:v>
                </c:pt>
                <c:pt idx="1045">
                  <c:v>40183</c:v>
                </c:pt>
                <c:pt idx="1046">
                  <c:v>40184</c:v>
                </c:pt>
                <c:pt idx="1047">
                  <c:v>40185</c:v>
                </c:pt>
                <c:pt idx="1048">
                  <c:v>40186</c:v>
                </c:pt>
                <c:pt idx="1049">
                  <c:v>40189</c:v>
                </c:pt>
                <c:pt idx="1050">
                  <c:v>40190</c:v>
                </c:pt>
                <c:pt idx="1051">
                  <c:v>40191</c:v>
                </c:pt>
                <c:pt idx="1052">
                  <c:v>40192</c:v>
                </c:pt>
                <c:pt idx="1053">
                  <c:v>40193</c:v>
                </c:pt>
                <c:pt idx="1054">
                  <c:v>40196</c:v>
                </c:pt>
                <c:pt idx="1055">
                  <c:v>40197</c:v>
                </c:pt>
                <c:pt idx="1056">
                  <c:v>40198</c:v>
                </c:pt>
                <c:pt idx="1057">
                  <c:v>40199</c:v>
                </c:pt>
                <c:pt idx="1058">
                  <c:v>40200</c:v>
                </c:pt>
                <c:pt idx="1059">
                  <c:v>40203</c:v>
                </c:pt>
                <c:pt idx="1060">
                  <c:v>40204</c:v>
                </c:pt>
                <c:pt idx="1061">
                  <c:v>40205</c:v>
                </c:pt>
                <c:pt idx="1062">
                  <c:v>40206</c:v>
                </c:pt>
                <c:pt idx="1063">
                  <c:v>40207</c:v>
                </c:pt>
                <c:pt idx="1064">
                  <c:v>40210</c:v>
                </c:pt>
                <c:pt idx="1065">
                  <c:v>40211</c:v>
                </c:pt>
                <c:pt idx="1066">
                  <c:v>40212</c:v>
                </c:pt>
                <c:pt idx="1067">
                  <c:v>40213</c:v>
                </c:pt>
                <c:pt idx="1068">
                  <c:v>40214</c:v>
                </c:pt>
                <c:pt idx="1069">
                  <c:v>40217</c:v>
                </c:pt>
                <c:pt idx="1070">
                  <c:v>40218</c:v>
                </c:pt>
                <c:pt idx="1071">
                  <c:v>40219</c:v>
                </c:pt>
                <c:pt idx="1072">
                  <c:v>40220</c:v>
                </c:pt>
                <c:pt idx="1073">
                  <c:v>40221</c:v>
                </c:pt>
                <c:pt idx="1074">
                  <c:v>40224</c:v>
                </c:pt>
                <c:pt idx="1075">
                  <c:v>40225</c:v>
                </c:pt>
                <c:pt idx="1076">
                  <c:v>40226</c:v>
                </c:pt>
                <c:pt idx="1077">
                  <c:v>40227</c:v>
                </c:pt>
                <c:pt idx="1078">
                  <c:v>40228</c:v>
                </c:pt>
                <c:pt idx="1079">
                  <c:v>40231</c:v>
                </c:pt>
                <c:pt idx="1080">
                  <c:v>40232</c:v>
                </c:pt>
                <c:pt idx="1081">
                  <c:v>40233</c:v>
                </c:pt>
                <c:pt idx="1082">
                  <c:v>40234</c:v>
                </c:pt>
                <c:pt idx="1083">
                  <c:v>40235</c:v>
                </c:pt>
                <c:pt idx="1084">
                  <c:v>40238</c:v>
                </c:pt>
                <c:pt idx="1085">
                  <c:v>40239</c:v>
                </c:pt>
                <c:pt idx="1086">
                  <c:v>40240</c:v>
                </c:pt>
                <c:pt idx="1087">
                  <c:v>40241</c:v>
                </c:pt>
                <c:pt idx="1088">
                  <c:v>40242</c:v>
                </c:pt>
                <c:pt idx="1089">
                  <c:v>40245</c:v>
                </c:pt>
                <c:pt idx="1090">
                  <c:v>40246</c:v>
                </c:pt>
                <c:pt idx="1091">
                  <c:v>40247</c:v>
                </c:pt>
                <c:pt idx="1092">
                  <c:v>40248</c:v>
                </c:pt>
                <c:pt idx="1093">
                  <c:v>40249</c:v>
                </c:pt>
                <c:pt idx="1094">
                  <c:v>40252</c:v>
                </c:pt>
                <c:pt idx="1095">
                  <c:v>40253</c:v>
                </c:pt>
                <c:pt idx="1096">
                  <c:v>40254</c:v>
                </c:pt>
                <c:pt idx="1097">
                  <c:v>40255</c:v>
                </c:pt>
                <c:pt idx="1098">
                  <c:v>40256</c:v>
                </c:pt>
                <c:pt idx="1099">
                  <c:v>40259</c:v>
                </c:pt>
                <c:pt idx="1100">
                  <c:v>40260</c:v>
                </c:pt>
                <c:pt idx="1101">
                  <c:v>40261</c:v>
                </c:pt>
                <c:pt idx="1102">
                  <c:v>40262</c:v>
                </c:pt>
                <c:pt idx="1103">
                  <c:v>40263</c:v>
                </c:pt>
                <c:pt idx="1104">
                  <c:v>40266</c:v>
                </c:pt>
                <c:pt idx="1105">
                  <c:v>40267</c:v>
                </c:pt>
                <c:pt idx="1106">
                  <c:v>40268</c:v>
                </c:pt>
                <c:pt idx="1107">
                  <c:v>40269</c:v>
                </c:pt>
                <c:pt idx="1108">
                  <c:v>40270</c:v>
                </c:pt>
                <c:pt idx="1109">
                  <c:v>40273</c:v>
                </c:pt>
                <c:pt idx="1110">
                  <c:v>40274</c:v>
                </c:pt>
                <c:pt idx="1111">
                  <c:v>40275</c:v>
                </c:pt>
                <c:pt idx="1112">
                  <c:v>40276</c:v>
                </c:pt>
                <c:pt idx="1113">
                  <c:v>40277</c:v>
                </c:pt>
                <c:pt idx="1114">
                  <c:v>40280</c:v>
                </c:pt>
                <c:pt idx="1115">
                  <c:v>40281</c:v>
                </c:pt>
                <c:pt idx="1116">
                  <c:v>40282</c:v>
                </c:pt>
                <c:pt idx="1117">
                  <c:v>40283</c:v>
                </c:pt>
                <c:pt idx="1118">
                  <c:v>40284</c:v>
                </c:pt>
                <c:pt idx="1119">
                  <c:v>40287</c:v>
                </c:pt>
                <c:pt idx="1120">
                  <c:v>40288</c:v>
                </c:pt>
                <c:pt idx="1121">
                  <c:v>40289</c:v>
                </c:pt>
                <c:pt idx="1122">
                  <c:v>40290</c:v>
                </c:pt>
                <c:pt idx="1123">
                  <c:v>40291</c:v>
                </c:pt>
                <c:pt idx="1124">
                  <c:v>40294</c:v>
                </c:pt>
                <c:pt idx="1125">
                  <c:v>40295</c:v>
                </c:pt>
                <c:pt idx="1126">
                  <c:v>40296</c:v>
                </c:pt>
                <c:pt idx="1127">
                  <c:v>40297</c:v>
                </c:pt>
                <c:pt idx="1128">
                  <c:v>40298</c:v>
                </c:pt>
                <c:pt idx="1129">
                  <c:v>40301</c:v>
                </c:pt>
                <c:pt idx="1130">
                  <c:v>40302</c:v>
                </c:pt>
                <c:pt idx="1131">
                  <c:v>40303</c:v>
                </c:pt>
                <c:pt idx="1132">
                  <c:v>40304</c:v>
                </c:pt>
                <c:pt idx="1133">
                  <c:v>40305</c:v>
                </c:pt>
                <c:pt idx="1134">
                  <c:v>40308</c:v>
                </c:pt>
                <c:pt idx="1135">
                  <c:v>40309</c:v>
                </c:pt>
                <c:pt idx="1136">
                  <c:v>40310</c:v>
                </c:pt>
                <c:pt idx="1137">
                  <c:v>40311</c:v>
                </c:pt>
                <c:pt idx="1138">
                  <c:v>40312</c:v>
                </c:pt>
                <c:pt idx="1139">
                  <c:v>40315</c:v>
                </c:pt>
                <c:pt idx="1140">
                  <c:v>40316</c:v>
                </c:pt>
                <c:pt idx="1141">
                  <c:v>40317</c:v>
                </c:pt>
                <c:pt idx="1142">
                  <c:v>40318</c:v>
                </c:pt>
                <c:pt idx="1143">
                  <c:v>40319</c:v>
                </c:pt>
                <c:pt idx="1144">
                  <c:v>40322</c:v>
                </c:pt>
                <c:pt idx="1145">
                  <c:v>40323</c:v>
                </c:pt>
                <c:pt idx="1146">
                  <c:v>40324</c:v>
                </c:pt>
                <c:pt idx="1147">
                  <c:v>40325</c:v>
                </c:pt>
                <c:pt idx="1148">
                  <c:v>40326</c:v>
                </c:pt>
                <c:pt idx="1149">
                  <c:v>40329</c:v>
                </c:pt>
                <c:pt idx="1150">
                  <c:v>40330</c:v>
                </c:pt>
                <c:pt idx="1151">
                  <c:v>40331</c:v>
                </c:pt>
                <c:pt idx="1152">
                  <c:v>40332</c:v>
                </c:pt>
                <c:pt idx="1153">
                  <c:v>40333</c:v>
                </c:pt>
                <c:pt idx="1154">
                  <c:v>40336</c:v>
                </c:pt>
                <c:pt idx="1155">
                  <c:v>40337</c:v>
                </c:pt>
                <c:pt idx="1156">
                  <c:v>40338</c:v>
                </c:pt>
                <c:pt idx="1157">
                  <c:v>40339</c:v>
                </c:pt>
                <c:pt idx="1158">
                  <c:v>40340</c:v>
                </c:pt>
                <c:pt idx="1159">
                  <c:v>40343</c:v>
                </c:pt>
                <c:pt idx="1160">
                  <c:v>40344</c:v>
                </c:pt>
                <c:pt idx="1161">
                  <c:v>40345</c:v>
                </c:pt>
                <c:pt idx="1162">
                  <c:v>40346</c:v>
                </c:pt>
                <c:pt idx="1163">
                  <c:v>40347</c:v>
                </c:pt>
                <c:pt idx="1164">
                  <c:v>40350</c:v>
                </c:pt>
                <c:pt idx="1165">
                  <c:v>40351</c:v>
                </c:pt>
                <c:pt idx="1166">
                  <c:v>40352</c:v>
                </c:pt>
                <c:pt idx="1167">
                  <c:v>40353</c:v>
                </c:pt>
                <c:pt idx="1168">
                  <c:v>40354</c:v>
                </c:pt>
                <c:pt idx="1169">
                  <c:v>40357</c:v>
                </c:pt>
                <c:pt idx="1170">
                  <c:v>40358</c:v>
                </c:pt>
                <c:pt idx="1171">
                  <c:v>40359</c:v>
                </c:pt>
                <c:pt idx="1172">
                  <c:v>40360</c:v>
                </c:pt>
                <c:pt idx="1173">
                  <c:v>40361</c:v>
                </c:pt>
                <c:pt idx="1174">
                  <c:v>40364</c:v>
                </c:pt>
                <c:pt idx="1175">
                  <c:v>40365</c:v>
                </c:pt>
                <c:pt idx="1176">
                  <c:v>40366</c:v>
                </c:pt>
                <c:pt idx="1177">
                  <c:v>40367</c:v>
                </c:pt>
                <c:pt idx="1178">
                  <c:v>40368</c:v>
                </c:pt>
                <c:pt idx="1179">
                  <c:v>40371</c:v>
                </c:pt>
                <c:pt idx="1180">
                  <c:v>40372</c:v>
                </c:pt>
                <c:pt idx="1181">
                  <c:v>40373</c:v>
                </c:pt>
                <c:pt idx="1182">
                  <c:v>40374</c:v>
                </c:pt>
                <c:pt idx="1183">
                  <c:v>40375</c:v>
                </c:pt>
                <c:pt idx="1184">
                  <c:v>40378</c:v>
                </c:pt>
                <c:pt idx="1185">
                  <c:v>40379</c:v>
                </c:pt>
                <c:pt idx="1186">
                  <c:v>40380</c:v>
                </c:pt>
                <c:pt idx="1187">
                  <c:v>40381</c:v>
                </c:pt>
                <c:pt idx="1188">
                  <c:v>40382</c:v>
                </c:pt>
                <c:pt idx="1189">
                  <c:v>40385</c:v>
                </c:pt>
                <c:pt idx="1190">
                  <c:v>40386</c:v>
                </c:pt>
                <c:pt idx="1191">
                  <c:v>40387</c:v>
                </c:pt>
                <c:pt idx="1192">
                  <c:v>40388</c:v>
                </c:pt>
                <c:pt idx="1193">
                  <c:v>40389</c:v>
                </c:pt>
                <c:pt idx="1194">
                  <c:v>40392</c:v>
                </c:pt>
                <c:pt idx="1195">
                  <c:v>40393</c:v>
                </c:pt>
                <c:pt idx="1196">
                  <c:v>40394</c:v>
                </c:pt>
                <c:pt idx="1197">
                  <c:v>40395</c:v>
                </c:pt>
                <c:pt idx="1198">
                  <c:v>40396</c:v>
                </c:pt>
                <c:pt idx="1199">
                  <c:v>40399</c:v>
                </c:pt>
                <c:pt idx="1200">
                  <c:v>40400</c:v>
                </c:pt>
                <c:pt idx="1201">
                  <c:v>40401</c:v>
                </c:pt>
                <c:pt idx="1202">
                  <c:v>40402</c:v>
                </c:pt>
                <c:pt idx="1203">
                  <c:v>40403</c:v>
                </c:pt>
                <c:pt idx="1204">
                  <c:v>40406</c:v>
                </c:pt>
                <c:pt idx="1205">
                  <c:v>40407</c:v>
                </c:pt>
                <c:pt idx="1206">
                  <c:v>40408</c:v>
                </c:pt>
                <c:pt idx="1207">
                  <c:v>40409</c:v>
                </c:pt>
                <c:pt idx="1208">
                  <c:v>40410</c:v>
                </c:pt>
                <c:pt idx="1209">
                  <c:v>40413</c:v>
                </c:pt>
                <c:pt idx="1210">
                  <c:v>40414</c:v>
                </c:pt>
                <c:pt idx="1211">
                  <c:v>40415</c:v>
                </c:pt>
                <c:pt idx="1212">
                  <c:v>40416</c:v>
                </c:pt>
                <c:pt idx="1213">
                  <c:v>40417</c:v>
                </c:pt>
                <c:pt idx="1214">
                  <c:v>40420</c:v>
                </c:pt>
                <c:pt idx="1215">
                  <c:v>40421</c:v>
                </c:pt>
                <c:pt idx="1216">
                  <c:v>40422</c:v>
                </c:pt>
                <c:pt idx="1217">
                  <c:v>40423</c:v>
                </c:pt>
                <c:pt idx="1218">
                  <c:v>40424</c:v>
                </c:pt>
                <c:pt idx="1219">
                  <c:v>40427</c:v>
                </c:pt>
                <c:pt idx="1220">
                  <c:v>40428</c:v>
                </c:pt>
                <c:pt idx="1221">
                  <c:v>40429</c:v>
                </c:pt>
                <c:pt idx="1222">
                  <c:v>40430</c:v>
                </c:pt>
                <c:pt idx="1223">
                  <c:v>40431</c:v>
                </c:pt>
                <c:pt idx="1224">
                  <c:v>40434</c:v>
                </c:pt>
                <c:pt idx="1225">
                  <c:v>40435</c:v>
                </c:pt>
                <c:pt idx="1226">
                  <c:v>40436</c:v>
                </c:pt>
                <c:pt idx="1227">
                  <c:v>40437</c:v>
                </c:pt>
                <c:pt idx="1228">
                  <c:v>40438</c:v>
                </c:pt>
                <c:pt idx="1229">
                  <c:v>40441</c:v>
                </c:pt>
                <c:pt idx="1230">
                  <c:v>40442</c:v>
                </c:pt>
                <c:pt idx="1231">
                  <c:v>40443</c:v>
                </c:pt>
                <c:pt idx="1232">
                  <c:v>40444</c:v>
                </c:pt>
                <c:pt idx="1233">
                  <c:v>40445</c:v>
                </c:pt>
                <c:pt idx="1234">
                  <c:v>40448</c:v>
                </c:pt>
                <c:pt idx="1235">
                  <c:v>40449</c:v>
                </c:pt>
                <c:pt idx="1236">
                  <c:v>40450</c:v>
                </c:pt>
                <c:pt idx="1237">
                  <c:v>40451</c:v>
                </c:pt>
                <c:pt idx="1238">
                  <c:v>40452</c:v>
                </c:pt>
                <c:pt idx="1239">
                  <c:v>40455</c:v>
                </c:pt>
                <c:pt idx="1240">
                  <c:v>40456</c:v>
                </c:pt>
                <c:pt idx="1241">
                  <c:v>40457</c:v>
                </c:pt>
                <c:pt idx="1242">
                  <c:v>40458</c:v>
                </c:pt>
                <c:pt idx="1243">
                  <c:v>40459</c:v>
                </c:pt>
                <c:pt idx="1244">
                  <c:v>40462</c:v>
                </c:pt>
                <c:pt idx="1245">
                  <c:v>40463</c:v>
                </c:pt>
                <c:pt idx="1246">
                  <c:v>40464</c:v>
                </c:pt>
                <c:pt idx="1247">
                  <c:v>40465</c:v>
                </c:pt>
                <c:pt idx="1248">
                  <c:v>40466</c:v>
                </c:pt>
                <c:pt idx="1249">
                  <c:v>40469</c:v>
                </c:pt>
                <c:pt idx="1250">
                  <c:v>40470</c:v>
                </c:pt>
                <c:pt idx="1251">
                  <c:v>40471</c:v>
                </c:pt>
                <c:pt idx="1252">
                  <c:v>40472</c:v>
                </c:pt>
                <c:pt idx="1253">
                  <c:v>40473</c:v>
                </c:pt>
                <c:pt idx="1254">
                  <c:v>40476</c:v>
                </c:pt>
                <c:pt idx="1255">
                  <c:v>40477</c:v>
                </c:pt>
                <c:pt idx="1256">
                  <c:v>40478</c:v>
                </c:pt>
                <c:pt idx="1257">
                  <c:v>40479</c:v>
                </c:pt>
                <c:pt idx="1258">
                  <c:v>40480</c:v>
                </c:pt>
                <c:pt idx="1259">
                  <c:v>40483</c:v>
                </c:pt>
                <c:pt idx="1260">
                  <c:v>40484</c:v>
                </c:pt>
                <c:pt idx="1261">
                  <c:v>40485</c:v>
                </c:pt>
                <c:pt idx="1262">
                  <c:v>40486</c:v>
                </c:pt>
                <c:pt idx="1263">
                  <c:v>40487</c:v>
                </c:pt>
                <c:pt idx="1264">
                  <c:v>40490</c:v>
                </c:pt>
                <c:pt idx="1265">
                  <c:v>40491</c:v>
                </c:pt>
                <c:pt idx="1266">
                  <c:v>40492</c:v>
                </c:pt>
                <c:pt idx="1267">
                  <c:v>40493</c:v>
                </c:pt>
                <c:pt idx="1268">
                  <c:v>40494</c:v>
                </c:pt>
                <c:pt idx="1269">
                  <c:v>40497</c:v>
                </c:pt>
                <c:pt idx="1270">
                  <c:v>40498</c:v>
                </c:pt>
                <c:pt idx="1271">
                  <c:v>40499</c:v>
                </c:pt>
                <c:pt idx="1272">
                  <c:v>40500</c:v>
                </c:pt>
                <c:pt idx="1273">
                  <c:v>40501</c:v>
                </c:pt>
                <c:pt idx="1274">
                  <c:v>40504</c:v>
                </c:pt>
                <c:pt idx="1275">
                  <c:v>40505</c:v>
                </c:pt>
                <c:pt idx="1276">
                  <c:v>40506</c:v>
                </c:pt>
                <c:pt idx="1277">
                  <c:v>40507</c:v>
                </c:pt>
                <c:pt idx="1278">
                  <c:v>40508</c:v>
                </c:pt>
                <c:pt idx="1279">
                  <c:v>40511</c:v>
                </c:pt>
                <c:pt idx="1280">
                  <c:v>40512</c:v>
                </c:pt>
                <c:pt idx="1281">
                  <c:v>40513</c:v>
                </c:pt>
                <c:pt idx="1282">
                  <c:v>40514</c:v>
                </c:pt>
                <c:pt idx="1283">
                  <c:v>40515</c:v>
                </c:pt>
                <c:pt idx="1284">
                  <c:v>40518</c:v>
                </c:pt>
                <c:pt idx="1285">
                  <c:v>40519</c:v>
                </c:pt>
                <c:pt idx="1286">
                  <c:v>40520</c:v>
                </c:pt>
                <c:pt idx="1287">
                  <c:v>40521</c:v>
                </c:pt>
                <c:pt idx="1288">
                  <c:v>40522</c:v>
                </c:pt>
                <c:pt idx="1289">
                  <c:v>40525</c:v>
                </c:pt>
                <c:pt idx="1290">
                  <c:v>40526</c:v>
                </c:pt>
                <c:pt idx="1291">
                  <c:v>40527</c:v>
                </c:pt>
                <c:pt idx="1292">
                  <c:v>40528</c:v>
                </c:pt>
                <c:pt idx="1293">
                  <c:v>40529</c:v>
                </c:pt>
                <c:pt idx="1294">
                  <c:v>40532</c:v>
                </c:pt>
                <c:pt idx="1295">
                  <c:v>40533</c:v>
                </c:pt>
                <c:pt idx="1296">
                  <c:v>40534</c:v>
                </c:pt>
                <c:pt idx="1297">
                  <c:v>40535</c:v>
                </c:pt>
                <c:pt idx="1298">
                  <c:v>40536</c:v>
                </c:pt>
                <c:pt idx="1299">
                  <c:v>40539</c:v>
                </c:pt>
                <c:pt idx="1300">
                  <c:v>40540</c:v>
                </c:pt>
                <c:pt idx="1301">
                  <c:v>40541</c:v>
                </c:pt>
                <c:pt idx="1302">
                  <c:v>40542</c:v>
                </c:pt>
                <c:pt idx="1303">
                  <c:v>40543</c:v>
                </c:pt>
                <c:pt idx="1304">
                  <c:v>40546</c:v>
                </c:pt>
                <c:pt idx="1305">
                  <c:v>40547</c:v>
                </c:pt>
                <c:pt idx="1306">
                  <c:v>40548</c:v>
                </c:pt>
                <c:pt idx="1307">
                  <c:v>40549</c:v>
                </c:pt>
                <c:pt idx="1308">
                  <c:v>40550</c:v>
                </c:pt>
                <c:pt idx="1309">
                  <c:v>40553</c:v>
                </c:pt>
                <c:pt idx="1310">
                  <c:v>40554</c:v>
                </c:pt>
                <c:pt idx="1311">
                  <c:v>40555</c:v>
                </c:pt>
                <c:pt idx="1312">
                  <c:v>40556</c:v>
                </c:pt>
                <c:pt idx="1313">
                  <c:v>40557</c:v>
                </c:pt>
                <c:pt idx="1314">
                  <c:v>40560</c:v>
                </c:pt>
                <c:pt idx="1315">
                  <c:v>40561</c:v>
                </c:pt>
                <c:pt idx="1316">
                  <c:v>40562</c:v>
                </c:pt>
                <c:pt idx="1317">
                  <c:v>40563</c:v>
                </c:pt>
                <c:pt idx="1318">
                  <c:v>40564</c:v>
                </c:pt>
                <c:pt idx="1319">
                  <c:v>40567</c:v>
                </c:pt>
                <c:pt idx="1320">
                  <c:v>40568</c:v>
                </c:pt>
                <c:pt idx="1321">
                  <c:v>40569</c:v>
                </c:pt>
                <c:pt idx="1322">
                  <c:v>40570</c:v>
                </c:pt>
                <c:pt idx="1323">
                  <c:v>40571</c:v>
                </c:pt>
                <c:pt idx="1324">
                  <c:v>40574</c:v>
                </c:pt>
                <c:pt idx="1325">
                  <c:v>40575</c:v>
                </c:pt>
                <c:pt idx="1326">
                  <c:v>40576</c:v>
                </c:pt>
                <c:pt idx="1327">
                  <c:v>40577</c:v>
                </c:pt>
                <c:pt idx="1328">
                  <c:v>40578</c:v>
                </c:pt>
                <c:pt idx="1329">
                  <c:v>40581</c:v>
                </c:pt>
                <c:pt idx="1330">
                  <c:v>40582</c:v>
                </c:pt>
                <c:pt idx="1331">
                  <c:v>40583</c:v>
                </c:pt>
                <c:pt idx="1332">
                  <c:v>40584</c:v>
                </c:pt>
                <c:pt idx="1333">
                  <c:v>40585</c:v>
                </c:pt>
                <c:pt idx="1334">
                  <c:v>40588</c:v>
                </c:pt>
                <c:pt idx="1335">
                  <c:v>40589</c:v>
                </c:pt>
                <c:pt idx="1336">
                  <c:v>40590</c:v>
                </c:pt>
                <c:pt idx="1337">
                  <c:v>40591</c:v>
                </c:pt>
                <c:pt idx="1338">
                  <c:v>40592</c:v>
                </c:pt>
                <c:pt idx="1339">
                  <c:v>40595</c:v>
                </c:pt>
                <c:pt idx="1340">
                  <c:v>40596</c:v>
                </c:pt>
                <c:pt idx="1341">
                  <c:v>40597</c:v>
                </c:pt>
                <c:pt idx="1342">
                  <c:v>40598</c:v>
                </c:pt>
                <c:pt idx="1343">
                  <c:v>40599</c:v>
                </c:pt>
                <c:pt idx="1344">
                  <c:v>40602</c:v>
                </c:pt>
                <c:pt idx="1345">
                  <c:v>40603</c:v>
                </c:pt>
                <c:pt idx="1346">
                  <c:v>40604</c:v>
                </c:pt>
                <c:pt idx="1347">
                  <c:v>40605</c:v>
                </c:pt>
                <c:pt idx="1348">
                  <c:v>40606</c:v>
                </c:pt>
                <c:pt idx="1349">
                  <c:v>40609</c:v>
                </c:pt>
                <c:pt idx="1350">
                  <c:v>40610</c:v>
                </c:pt>
                <c:pt idx="1351">
                  <c:v>40611</c:v>
                </c:pt>
                <c:pt idx="1352">
                  <c:v>40612</c:v>
                </c:pt>
                <c:pt idx="1353">
                  <c:v>40613</c:v>
                </c:pt>
                <c:pt idx="1354">
                  <c:v>40616</c:v>
                </c:pt>
                <c:pt idx="1355">
                  <c:v>40617</c:v>
                </c:pt>
                <c:pt idx="1356">
                  <c:v>40618</c:v>
                </c:pt>
                <c:pt idx="1357">
                  <c:v>40619</c:v>
                </c:pt>
                <c:pt idx="1358">
                  <c:v>40620</c:v>
                </c:pt>
                <c:pt idx="1359">
                  <c:v>40623</c:v>
                </c:pt>
                <c:pt idx="1360">
                  <c:v>40624</c:v>
                </c:pt>
                <c:pt idx="1361">
                  <c:v>40625</c:v>
                </c:pt>
                <c:pt idx="1362">
                  <c:v>40626</c:v>
                </c:pt>
                <c:pt idx="1363">
                  <c:v>40627</c:v>
                </c:pt>
                <c:pt idx="1364">
                  <c:v>40630</c:v>
                </c:pt>
                <c:pt idx="1365">
                  <c:v>40631</c:v>
                </c:pt>
                <c:pt idx="1366">
                  <c:v>40632</c:v>
                </c:pt>
                <c:pt idx="1367">
                  <c:v>40633</c:v>
                </c:pt>
                <c:pt idx="1368">
                  <c:v>40634</c:v>
                </c:pt>
                <c:pt idx="1369">
                  <c:v>40637</c:v>
                </c:pt>
                <c:pt idx="1370">
                  <c:v>40638</c:v>
                </c:pt>
                <c:pt idx="1371">
                  <c:v>40639</c:v>
                </c:pt>
                <c:pt idx="1372">
                  <c:v>40640</c:v>
                </c:pt>
                <c:pt idx="1373">
                  <c:v>40641</c:v>
                </c:pt>
                <c:pt idx="1374">
                  <c:v>40644</c:v>
                </c:pt>
                <c:pt idx="1375">
                  <c:v>40645</c:v>
                </c:pt>
                <c:pt idx="1376">
                  <c:v>40646</c:v>
                </c:pt>
                <c:pt idx="1377">
                  <c:v>40647</c:v>
                </c:pt>
                <c:pt idx="1378">
                  <c:v>40648</c:v>
                </c:pt>
                <c:pt idx="1379">
                  <c:v>40651</c:v>
                </c:pt>
                <c:pt idx="1380">
                  <c:v>40652</c:v>
                </c:pt>
                <c:pt idx="1381">
                  <c:v>40653</c:v>
                </c:pt>
                <c:pt idx="1382">
                  <c:v>40654</c:v>
                </c:pt>
                <c:pt idx="1383">
                  <c:v>40655</c:v>
                </c:pt>
                <c:pt idx="1384">
                  <c:v>40658</c:v>
                </c:pt>
                <c:pt idx="1385">
                  <c:v>40659</c:v>
                </c:pt>
                <c:pt idx="1386">
                  <c:v>40660</c:v>
                </c:pt>
                <c:pt idx="1387">
                  <c:v>40661</c:v>
                </c:pt>
                <c:pt idx="1388">
                  <c:v>40662</c:v>
                </c:pt>
                <c:pt idx="1389">
                  <c:v>40665</c:v>
                </c:pt>
                <c:pt idx="1390">
                  <c:v>40666</c:v>
                </c:pt>
                <c:pt idx="1391">
                  <c:v>40667</c:v>
                </c:pt>
                <c:pt idx="1392">
                  <c:v>40668</c:v>
                </c:pt>
                <c:pt idx="1393">
                  <c:v>40669</c:v>
                </c:pt>
                <c:pt idx="1394">
                  <c:v>40672</c:v>
                </c:pt>
                <c:pt idx="1395">
                  <c:v>40673</c:v>
                </c:pt>
                <c:pt idx="1396">
                  <c:v>40674</c:v>
                </c:pt>
                <c:pt idx="1397">
                  <c:v>40675</c:v>
                </c:pt>
                <c:pt idx="1398">
                  <c:v>40676</c:v>
                </c:pt>
                <c:pt idx="1399">
                  <c:v>40679</c:v>
                </c:pt>
                <c:pt idx="1400">
                  <c:v>40680</c:v>
                </c:pt>
                <c:pt idx="1401">
                  <c:v>40681</c:v>
                </c:pt>
                <c:pt idx="1402">
                  <c:v>40682</c:v>
                </c:pt>
                <c:pt idx="1403">
                  <c:v>40683</c:v>
                </c:pt>
                <c:pt idx="1404">
                  <c:v>40686</c:v>
                </c:pt>
                <c:pt idx="1405">
                  <c:v>40687</c:v>
                </c:pt>
                <c:pt idx="1406">
                  <c:v>40688</c:v>
                </c:pt>
                <c:pt idx="1407">
                  <c:v>40689</c:v>
                </c:pt>
                <c:pt idx="1408">
                  <c:v>40690</c:v>
                </c:pt>
                <c:pt idx="1409">
                  <c:v>40693</c:v>
                </c:pt>
                <c:pt idx="1410">
                  <c:v>40694</c:v>
                </c:pt>
                <c:pt idx="1411">
                  <c:v>40695</c:v>
                </c:pt>
                <c:pt idx="1412">
                  <c:v>40696</c:v>
                </c:pt>
                <c:pt idx="1413">
                  <c:v>40697</c:v>
                </c:pt>
                <c:pt idx="1414">
                  <c:v>40700</c:v>
                </c:pt>
                <c:pt idx="1415">
                  <c:v>40701</c:v>
                </c:pt>
                <c:pt idx="1416">
                  <c:v>40702</c:v>
                </c:pt>
                <c:pt idx="1417">
                  <c:v>40703</c:v>
                </c:pt>
                <c:pt idx="1418">
                  <c:v>40704</c:v>
                </c:pt>
                <c:pt idx="1419">
                  <c:v>40707</c:v>
                </c:pt>
                <c:pt idx="1420">
                  <c:v>40708</c:v>
                </c:pt>
                <c:pt idx="1421">
                  <c:v>40709</c:v>
                </c:pt>
                <c:pt idx="1422">
                  <c:v>40710</c:v>
                </c:pt>
                <c:pt idx="1423">
                  <c:v>40711</c:v>
                </c:pt>
                <c:pt idx="1424">
                  <c:v>40714</c:v>
                </c:pt>
                <c:pt idx="1425">
                  <c:v>40715</c:v>
                </c:pt>
                <c:pt idx="1426">
                  <c:v>40716</c:v>
                </c:pt>
                <c:pt idx="1427">
                  <c:v>40717</c:v>
                </c:pt>
                <c:pt idx="1428">
                  <c:v>40718</c:v>
                </c:pt>
                <c:pt idx="1429">
                  <c:v>40721</c:v>
                </c:pt>
                <c:pt idx="1430">
                  <c:v>40722</c:v>
                </c:pt>
                <c:pt idx="1431">
                  <c:v>40723</c:v>
                </c:pt>
                <c:pt idx="1432">
                  <c:v>40724</c:v>
                </c:pt>
                <c:pt idx="1433">
                  <c:v>40725</c:v>
                </c:pt>
                <c:pt idx="1434">
                  <c:v>40728</c:v>
                </c:pt>
                <c:pt idx="1435">
                  <c:v>40729</c:v>
                </c:pt>
                <c:pt idx="1436">
                  <c:v>40730</c:v>
                </c:pt>
                <c:pt idx="1437">
                  <c:v>40731</c:v>
                </c:pt>
                <c:pt idx="1438">
                  <c:v>40732</c:v>
                </c:pt>
                <c:pt idx="1439">
                  <c:v>40735</c:v>
                </c:pt>
                <c:pt idx="1440">
                  <c:v>40736</c:v>
                </c:pt>
                <c:pt idx="1441">
                  <c:v>40737</c:v>
                </c:pt>
                <c:pt idx="1442">
                  <c:v>40738</c:v>
                </c:pt>
                <c:pt idx="1443">
                  <c:v>40739</c:v>
                </c:pt>
                <c:pt idx="1444">
                  <c:v>40742</c:v>
                </c:pt>
                <c:pt idx="1445">
                  <c:v>40743</c:v>
                </c:pt>
                <c:pt idx="1446">
                  <c:v>40744</c:v>
                </c:pt>
                <c:pt idx="1447">
                  <c:v>40745</c:v>
                </c:pt>
                <c:pt idx="1448">
                  <c:v>40746</c:v>
                </c:pt>
                <c:pt idx="1449">
                  <c:v>40749</c:v>
                </c:pt>
                <c:pt idx="1450">
                  <c:v>40750</c:v>
                </c:pt>
                <c:pt idx="1451">
                  <c:v>40751</c:v>
                </c:pt>
                <c:pt idx="1452">
                  <c:v>40752</c:v>
                </c:pt>
                <c:pt idx="1453">
                  <c:v>40753</c:v>
                </c:pt>
                <c:pt idx="1454">
                  <c:v>40756</c:v>
                </c:pt>
                <c:pt idx="1455">
                  <c:v>40757</c:v>
                </c:pt>
                <c:pt idx="1456">
                  <c:v>40758</c:v>
                </c:pt>
                <c:pt idx="1457">
                  <c:v>40759</c:v>
                </c:pt>
                <c:pt idx="1458">
                  <c:v>40760</c:v>
                </c:pt>
                <c:pt idx="1459">
                  <c:v>40763</c:v>
                </c:pt>
                <c:pt idx="1460">
                  <c:v>40764</c:v>
                </c:pt>
                <c:pt idx="1461">
                  <c:v>40765</c:v>
                </c:pt>
                <c:pt idx="1462">
                  <c:v>40766</c:v>
                </c:pt>
                <c:pt idx="1463">
                  <c:v>40767</c:v>
                </c:pt>
                <c:pt idx="1464">
                  <c:v>40770</c:v>
                </c:pt>
                <c:pt idx="1465">
                  <c:v>40771</c:v>
                </c:pt>
                <c:pt idx="1466">
                  <c:v>40772</c:v>
                </c:pt>
                <c:pt idx="1467">
                  <c:v>40773</c:v>
                </c:pt>
                <c:pt idx="1468">
                  <c:v>40774</c:v>
                </c:pt>
                <c:pt idx="1469">
                  <c:v>40777</c:v>
                </c:pt>
                <c:pt idx="1470">
                  <c:v>40778</c:v>
                </c:pt>
                <c:pt idx="1471">
                  <c:v>40779</c:v>
                </c:pt>
                <c:pt idx="1472">
                  <c:v>40780</c:v>
                </c:pt>
                <c:pt idx="1473">
                  <c:v>40781</c:v>
                </c:pt>
                <c:pt idx="1474">
                  <c:v>40784</c:v>
                </c:pt>
                <c:pt idx="1475">
                  <c:v>40785</c:v>
                </c:pt>
                <c:pt idx="1476">
                  <c:v>40786</c:v>
                </c:pt>
                <c:pt idx="1477">
                  <c:v>40787</c:v>
                </c:pt>
                <c:pt idx="1478">
                  <c:v>40788</c:v>
                </c:pt>
                <c:pt idx="1479">
                  <c:v>40791</c:v>
                </c:pt>
                <c:pt idx="1480">
                  <c:v>40792</c:v>
                </c:pt>
                <c:pt idx="1481">
                  <c:v>40793</c:v>
                </c:pt>
                <c:pt idx="1482">
                  <c:v>40794</c:v>
                </c:pt>
                <c:pt idx="1483">
                  <c:v>40795</c:v>
                </c:pt>
                <c:pt idx="1484">
                  <c:v>40798</c:v>
                </c:pt>
                <c:pt idx="1485">
                  <c:v>40799</c:v>
                </c:pt>
                <c:pt idx="1486">
                  <c:v>40800</c:v>
                </c:pt>
                <c:pt idx="1487">
                  <c:v>40801</c:v>
                </c:pt>
                <c:pt idx="1488">
                  <c:v>40802</c:v>
                </c:pt>
                <c:pt idx="1489">
                  <c:v>40805</c:v>
                </c:pt>
                <c:pt idx="1490">
                  <c:v>40806</c:v>
                </c:pt>
                <c:pt idx="1491">
                  <c:v>40807</c:v>
                </c:pt>
                <c:pt idx="1492">
                  <c:v>40808</c:v>
                </c:pt>
                <c:pt idx="1493">
                  <c:v>40809</c:v>
                </c:pt>
                <c:pt idx="1494">
                  <c:v>40812</c:v>
                </c:pt>
                <c:pt idx="1495">
                  <c:v>40813</c:v>
                </c:pt>
                <c:pt idx="1496">
                  <c:v>40814</c:v>
                </c:pt>
                <c:pt idx="1497">
                  <c:v>40815</c:v>
                </c:pt>
                <c:pt idx="1498">
                  <c:v>40816</c:v>
                </c:pt>
                <c:pt idx="1499">
                  <c:v>40819</c:v>
                </c:pt>
                <c:pt idx="1500">
                  <c:v>40820</c:v>
                </c:pt>
                <c:pt idx="1501">
                  <c:v>40821</c:v>
                </c:pt>
                <c:pt idx="1502">
                  <c:v>40822</c:v>
                </c:pt>
                <c:pt idx="1503">
                  <c:v>40823</c:v>
                </c:pt>
                <c:pt idx="1504">
                  <c:v>40826</c:v>
                </c:pt>
                <c:pt idx="1505">
                  <c:v>40827</c:v>
                </c:pt>
                <c:pt idx="1506">
                  <c:v>40828</c:v>
                </c:pt>
                <c:pt idx="1507">
                  <c:v>40829</c:v>
                </c:pt>
                <c:pt idx="1508">
                  <c:v>40830</c:v>
                </c:pt>
                <c:pt idx="1509">
                  <c:v>40833</c:v>
                </c:pt>
                <c:pt idx="1510">
                  <c:v>40834</c:v>
                </c:pt>
                <c:pt idx="1511">
                  <c:v>40835</c:v>
                </c:pt>
                <c:pt idx="1512">
                  <c:v>40836</c:v>
                </c:pt>
                <c:pt idx="1513">
                  <c:v>40837</c:v>
                </c:pt>
                <c:pt idx="1514">
                  <c:v>40840</c:v>
                </c:pt>
                <c:pt idx="1515">
                  <c:v>40841</c:v>
                </c:pt>
                <c:pt idx="1516">
                  <c:v>40842</c:v>
                </c:pt>
                <c:pt idx="1517">
                  <c:v>40843</c:v>
                </c:pt>
                <c:pt idx="1518">
                  <c:v>40844</c:v>
                </c:pt>
                <c:pt idx="1519">
                  <c:v>40847</c:v>
                </c:pt>
                <c:pt idx="1520">
                  <c:v>40848</c:v>
                </c:pt>
                <c:pt idx="1521">
                  <c:v>40849</c:v>
                </c:pt>
                <c:pt idx="1522">
                  <c:v>40850</c:v>
                </c:pt>
                <c:pt idx="1523">
                  <c:v>40851</c:v>
                </c:pt>
                <c:pt idx="1524">
                  <c:v>40854</c:v>
                </c:pt>
                <c:pt idx="1525">
                  <c:v>40855</c:v>
                </c:pt>
                <c:pt idx="1526">
                  <c:v>40856</c:v>
                </c:pt>
                <c:pt idx="1527">
                  <c:v>40857</c:v>
                </c:pt>
                <c:pt idx="1528">
                  <c:v>40858</c:v>
                </c:pt>
                <c:pt idx="1529">
                  <c:v>40861</c:v>
                </c:pt>
                <c:pt idx="1530">
                  <c:v>40862</c:v>
                </c:pt>
                <c:pt idx="1531">
                  <c:v>40863</c:v>
                </c:pt>
                <c:pt idx="1532">
                  <c:v>40864</c:v>
                </c:pt>
                <c:pt idx="1533">
                  <c:v>40865</c:v>
                </c:pt>
                <c:pt idx="1534">
                  <c:v>40868</c:v>
                </c:pt>
                <c:pt idx="1535">
                  <c:v>40869</c:v>
                </c:pt>
                <c:pt idx="1536">
                  <c:v>40870</c:v>
                </c:pt>
                <c:pt idx="1537">
                  <c:v>40871</c:v>
                </c:pt>
                <c:pt idx="1538">
                  <c:v>40872</c:v>
                </c:pt>
                <c:pt idx="1539">
                  <c:v>40875</c:v>
                </c:pt>
                <c:pt idx="1540">
                  <c:v>40876</c:v>
                </c:pt>
                <c:pt idx="1541">
                  <c:v>40877</c:v>
                </c:pt>
                <c:pt idx="1542">
                  <c:v>40878</c:v>
                </c:pt>
                <c:pt idx="1543">
                  <c:v>40879</c:v>
                </c:pt>
                <c:pt idx="1544">
                  <c:v>40882</c:v>
                </c:pt>
                <c:pt idx="1545">
                  <c:v>40883</c:v>
                </c:pt>
                <c:pt idx="1546">
                  <c:v>40884</c:v>
                </c:pt>
                <c:pt idx="1547">
                  <c:v>40885</c:v>
                </c:pt>
                <c:pt idx="1548">
                  <c:v>40886</c:v>
                </c:pt>
                <c:pt idx="1549">
                  <c:v>40889</c:v>
                </c:pt>
                <c:pt idx="1550">
                  <c:v>40890</c:v>
                </c:pt>
                <c:pt idx="1551">
                  <c:v>40891</c:v>
                </c:pt>
                <c:pt idx="1552">
                  <c:v>40892</c:v>
                </c:pt>
                <c:pt idx="1553">
                  <c:v>40893</c:v>
                </c:pt>
                <c:pt idx="1554">
                  <c:v>40896</c:v>
                </c:pt>
                <c:pt idx="1555">
                  <c:v>40897</c:v>
                </c:pt>
                <c:pt idx="1556">
                  <c:v>40898</c:v>
                </c:pt>
                <c:pt idx="1557">
                  <c:v>40899</c:v>
                </c:pt>
                <c:pt idx="1558">
                  <c:v>40900</c:v>
                </c:pt>
                <c:pt idx="1559">
                  <c:v>40903</c:v>
                </c:pt>
                <c:pt idx="1560">
                  <c:v>40904</c:v>
                </c:pt>
                <c:pt idx="1561">
                  <c:v>40905</c:v>
                </c:pt>
                <c:pt idx="1562">
                  <c:v>40906</c:v>
                </c:pt>
                <c:pt idx="1563">
                  <c:v>40907</c:v>
                </c:pt>
                <c:pt idx="1564">
                  <c:v>40910</c:v>
                </c:pt>
                <c:pt idx="1565">
                  <c:v>40911</c:v>
                </c:pt>
                <c:pt idx="1566">
                  <c:v>40912</c:v>
                </c:pt>
                <c:pt idx="1567">
                  <c:v>40913</c:v>
                </c:pt>
                <c:pt idx="1568">
                  <c:v>40914</c:v>
                </c:pt>
                <c:pt idx="1569">
                  <c:v>40917</c:v>
                </c:pt>
                <c:pt idx="1570">
                  <c:v>40918</c:v>
                </c:pt>
                <c:pt idx="1571">
                  <c:v>40919</c:v>
                </c:pt>
                <c:pt idx="1572">
                  <c:v>40920</c:v>
                </c:pt>
                <c:pt idx="1573">
                  <c:v>40921</c:v>
                </c:pt>
                <c:pt idx="1574">
                  <c:v>40924</c:v>
                </c:pt>
                <c:pt idx="1575">
                  <c:v>40925</c:v>
                </c:pt>
                <c:pt idx="1576">
                  <c:v>40926</c:v>
                </c:pt>
                <c:pt idx="1577">
                  <c:v>40927</c:v>
                </c:pt>
                <c:pt idx="1578">
                  <c:v>40928</c:v>
                </c:pt>
                <c:pt idx="1579">
                  <c:v>40931</c:v>
                </c:pt>
                <c:pt idx="1580">
                  <c:v>40932</c:v>
                </c:pt>
                <c:pt idx="1581">
                  <c:v>40933</c:v>
                </c:pt>
                <c:pt idx="1582">
                  <c:v>40934</c:v>
                </c:pt>
                <c:pt idx="1583">
                  <c:v>40935</c:v>
                </c:pt>
                <c:pt idx="1584">
                  <c:v>40938</c:v>
                </c:pt>
                <c:pt idx="1585">
                  <c:v>40939</c:v>
                </c:pt>
                <c:pt idx="1586">
                  <c:v>40940</c:v>
                </c:pt>
                <c:pt idx="1587">
                  <c:v>40941</c:v>
                </c:pt>
                <c:pt idx="1588">
                  <c:v>40942</c:v>
                </c:pt>
                <c:pt idx="1589">
                  <c:v>40945</c:v>
                </c:pt>
                <c:pt idx="1590">
                  <c:v>40946</c:v>
                </c:pt>
                <c:pt idx="1591">
                  <c:v>40947</c:v>
                </c:pt>
                <c:pt idx="1592">
                  <c:v>40948</c:v>
                </c:pt>
                <c:pt idx="1593">
                  <c:v>40949</c:v>
                </c:pt>
                <c:pt idx="1594">
                  <c:v>40952</c:v>
                </c:pt>
                <c:pt idx="1595">
                  <c:v>40953</c:v>
                </c:pt>
                <c:pt idx="1596">
                  <c:v>40954</c:v>
                </c:pt>
                <c:pt idx="1597">
                  <c:v>40955</c:v>
                </c:pt>
                <c:pt idx="1598">
                  <c:v>40956</c:v>
                </c:pt>
                <c:pt idx="1599">
                  <c:v>40959</c:v>
                </c:pt>
                <c:pt idx="1600">
                  <c:v>40960</c:v>
                </c:pt>
                <c:pt idx="1601">
                  <c:v>40961</c:v>
                </c:pt>
                <c:pt idx="1602">
                  <c:v>40962</c:v>
                </c:pt>
                <c:pt idx="1603">
                  <c:v>40963</c:v>
                </c:pt>
                <c:pt idx="1604">
                  <c:v>40966</c:v>
                </c:pt>
                <c:pt idx="1605">
                  <c:v>40967</c:v>
                </c:pt>
                <c:pt idx="1606">
                  <c:v>40968</c:v>
                </c:pt>
                <c:pt idx="1607">
                  <c:v>40969</c:v>
                </c:pt>
                <c:pt idx="1608">
                  <c:v>40970</c:v>
                </c:pt>
                <c:pt idx="1609">
                  <c:v>40973</c:v>
                </c:pt>
                <c:pt idx="1610">
                  <c:v>40974</c:v>
                </c:pt>
                <c:pt idx="1611">
                  <c:v>40975</c:v>
                </c:pt>
                <c:pt idx="1612">
                  <c:v>40976</c:v>
                </c:pt>
                <c:pt idx="1613">
                  <c:v>40977</c:v>
                </c:pt>
                <c:pt idx="1614">
                  <c:v>40980</c:v>
                </c:pt>
                <c:pt idx="1615">
                  <c:v>40981</c:v>
                </c:pt>
                <c:pt idx="1616">
                  <c:v>40982</c:v>
                </c:pt>
                <c:pt idx="1617">
                  <c:v>40983</c:v>
                </c:pt>
                <c:pt idx="1618">
                  <c:v>40984</c:v>
                </c:pt>
                <c:pt idx="1619">
                  <c:v>40987</c:v>
                </c:pt>
                <c:pt idx="1620">
                  <c:v>40988</c:v>
                </c:pt>
                <c:pt idx="1621">
                  <c:v>40989</c:v>
                </c:pt>
                <c:pt idx="1622">
                  <c:v>40990</c:v>
                </c:pt>
                <c:pt idx="1623">
                  <c:v>40991</c:v>
                </c:pt>
                <c:pt idx="1624">
                  <c:v>40994</c:v>
                </c:pt>
                <c:pt idx="1625">
                  <c:v>40995</c:v>
                </c:pt>
                <c:pt idx="1626">
                  <c:v>40996</c:v>
                </c:pt>
                <c:pt idx="1627">
                  <c:v>40997</c:v>
                </c:pt>
                <c:pt idx="1628">
                  <c:v>40998</c:v>
                </c:pt>
                <c:pt idx="1629">
                  <c:v>41001</c:v>
                </c:pt>
                <c:pt idx="1630">
                  <c:v>41002</c:v>
                </c:pt>
                <c:pt idx="1631">
                  <c:v>41003</c:v>
                </c:pt>
                <c:pt idx="1632">
                  <c:v>41004</c:v>
                </c:pt>
                <c:pt idx="1633">
                  <c:v>41005</c:v>
                </c:pt>
                <c:pt idx="1634">
                  <c:v>41008</c:v>
                </c:pt>
                <c:pt idx="1635">
                  <c:v>41009</c:v>
                </c:pt>
                <c:pt idx="1636">
                  <c:v>41010</c:v>
                </c:pt>
                <c:pt idx="1637">
                  <c:v>41011</c:v>
                </c:pt>
                <c:pt idx="1638">
                  <c:v>41012</c:v>
                </c:pt>
                <c:pt idx="1639">
                  <c:v>41015</c:v>
                </c:pt>
                <c:pt idx="1640">
                  <c:v>41016</c:v>
                </c:pt>
                <c:pt idx="1641">
                  <c:v>41017</c:v>
                </c:pt>
                <c:pt idx="1642">
                  <c:v>41018</c:v>
                </c:pt>
                <c:pt idx="1643">
                  <c:v>41019</c:v>
                </c:pt>
                <c:pt idx="1644">
                  <c:v>41022</c:v>
                </c:pt>
                <c:pt idx="1645">
                  <c:v>41023</c:v>
                </c:pt>
                <c:pt idx="1646">
                  <c:v>41024</c:v>
                </c:pt>
                <c:pt idx="1647">
                  <c:v>41025</c:v>
                </c:pt>
                <c:pt idx="1648">
                  <c:v>41026</c:v>
                </c:pt>
                <c:pt idx="1649">
                  <c:v>41029</c:v>
                </c:pt>
                <c:pt idx="1650">
                  <c:v>41030</c:v>
                </c:pt>
                <c:pt idx="1651">
                  <c:v>41031</c:v>
                </c:pt>
                <c:pt idx="1652">
                  <c:v>41032</c:v>
                </c:pt>
                <c:pt idx="1653">
                  <c:v>41033</c:v>
                </c:pt>
                <c:pt idx="1654">
                  <c:v>41036</c:v>
                </c:pt>
                <c:pt idx="1655">
                  <c:v>41037</c:v>
                </c:pt>
                <c:pt idx="1656">
                  <c:v>41038</c:v>
                </c:pt>
                <c:pt idx="1657">
                  <c:v>41039</c:v>
                </c:pt>
                <c:pt idx="1658">
                  <c:v>41040</c:v>
                </c:pt>
                <c:pt idx="1659">
                  <c:v>41043</c:v>
                </c:pt>
                <c:pt idx="1660">
                  <c:v>41044</c:v>
                </c:pt>
                <c:pt idx="1661">
                  <c:v>41045</c:v>
                </c:pt>
                <c:pt idx="1662">
                  <c:v>41046</c:v>
                </c:pt>
                <c:pt idx="1663">
                  <c:v>41047</c:v>
                </c:pt>
                <c:pt idx="1664">
                  <c:v>41050</c:v>
                </c:pt>
                <c:pt idx="1665">
                  <c:v>41051</c:v>
                </c:pt>
                <c:pt idx="1666">
                  <c:v>41052</c:v>
                </c:pt>
                <c:pt idx="1667">
                  <c:v>41053</c:v>
                </c:pt>
                <c:pt idx="1668">
                  <c:v>41054</c:v>
                </c:pt>
                <c:pt idx="1669">
                  <c:v>41057</c:v>
                </c:pt>
                <c:pt idx="1670">
                  <c:v>41058</c:v>
                </c:pt>
                <c:pt idx="1671">
                  <c:v>41059</c:v>
                </c:pt>
                <c:pt idx="1672">
                  <c:v>41060</c:v>
                </c:pt>
                <c:pt idx="1673">
                  <c:v>41061</c:v>
                </c:pt>
                <c:pt idx="1674">
                  <c:v>41064</c:v>
                </c:pt>
                <c:pt idx="1675">
                  <c:v>41065</c:v>
                </c:pt>
                <c:pt idx="1676">
                  <c:v>41066</c:v>
                </c:pt>
                <c:pt idx="1677">
                  <c:v>41067</c:v>
                </c:pt>
                <c:pt idx="1678">
                  <c:v>41068</c:v>
                </c:pt>
                <c:pt idx="1679">
                  <c:v>41071</c:v>
                </c:pt>
                <c:pt idx="1680">
                  <c:v>41072</c:v>
                </c:pt>
                <c:pt idx="1681">
                  <c:v>41073</c:v>
                </c:pt>
                <c:pt idx="1682">
                  <c:v>41074</c:v>
                </c:pt>
                <c:pt idx="1683">
                  <c:v>41075</c:v>
                </c:pt>
                <c:pt idx="1684">
                  <c:v>41078</c:v>
                </c:pt>
                <c:pt idx="1685">
                  <c:v>41079</c:v>
                </c:pt>
                <c:pt idx="1686">
                  <c:v>41080</c:v>
                </c:pt>
                <c:pt idx="1687">
                  <c:v>41081</c:v>
                </c:pt>
                <c:pt idx="1688">
                  <c:v>41082</c:v>
                </c:pt>
                <c:pt idx="1689">
                  <c:v>41085</c:v>
                </c:pt>
                <c:pt idx="1690">
                  <c:v>41086</c:v>
                </c:pt>
                <c:pt idx="1691">
                  <c:v>41087</c:v>
                </c:pt>
                <c:pt idx="1692">
                  <c:v>41088</c:v>
                </c:pt>
                <c:pt idx="1693">
                  <c:v>41089</c:v>
                </c:pt>
                <c:pt idx="1694">
                  <c:v>41092</c:v>
                </c:pt>
                <c:pt idx="1695">
                  <c:v>41093</c:v>
                </c:pt>
                <c:pt idx="1696">
                  <c:v>41094</c:v>
                </c:pt>
                <c:pt idx="1697">
                  <c:v>41095</c:v>
                </c:pt>
                <c:pt idx="1698">
                  <c:v>41096</c:v>
                </c:pt>
                <c:pt idx="1699">
                  <c:v>41099</c:v>
                </c:pt>
                <c:pt idx="1700">
                  <c:v>41100</c:v>
                </c:pt>
                <c:pt idx="1701">
                  <c:v>41101</c:v>
                </c:pt>
                <c:pt idx="1702">
                  <c:v>41102</c:v>
                </c:pt>
                <c:pt idx="1703">
                  <c:v>41103</c:v>
                </c:pt>
                <c:pt idx="1704">
                  <c:v>41106</c:v>
                </c:pt>
                <c:pt idx="1705">
                  <c:v>41107</c:v>
                </c:pt>
                <c:pt idx="1706">
                  <c:v>41108</c:v>
                </c:pt>
                <c:pt idx="1707">
                  <c:v>41109</c:v>
                </c:pt>
                <c:pt idx="1708">
                  <c:v>41110</c:v>
                </c:pt>
                <c:pt idx="1709">
                  <c:v>41113</c:v>
                </c:pt>
                <c:pt idx="1710">
                  <c:v>41114</c:v>
                </c:pt>
                <c:pt idx="1711">
                  <c:v>41115</c:v>
                </c:pt>
                <c:pt idx="1712">
                  <c:v>41116</c:v>
                </c:pt>
                <c:pt idx="1713">
                  <c:v>41117</c:v>
                </c:pt>
                <c:pt idx="1714">
                  <c:v>41120</c:v>
                </c:pt>
                <c:pt idx="1715">
                  <c:v>41121</c:v>
                </c:pt>
                <c:pt idx="1716">
                  <c:v>41122</c:v>
                </c:pt>
                <c:pt idx="1717">
                  <c:v>41123</c:v>
                </c:pt>
                <c:pt idx="1718">
                  <c:v>41124</c:v>
                </c:pt>
                <c:pt idx="1719">
                  <c:v>41127</c:v>
                </c:pt>
                <c:pt idx="1720">
                  <c:v>41128</c:v>
                </c:pt>
                <c:pt idx="1721">
                  <c:v>41129</c:v>
                </c:pt>
                <c:pt idx="1722">
                  <c:v>41130</c:v>
                </c:pt>
                <c:pt idx="1723">
                  <c:v>41131</c:v>
                </c:pt>
                <c:pt idx="1724">
                  <c:v>41134</c:v>
                </c:pt>
                <c:pt idx="1725">
                  <c:v>41135</c:v>
                </c:pt>
                <c:pt idx="1726">
                  <c:v>41136</c:v>
                </c:pt>
                <c:pt idx="1727">
                  <c:v>41137</c:v>
                </c:pt>
                <c:pt idx="1728">
                  <c:v>41138</c:v>
                </c:pt>
                <c:pt idx="1729">
                  <c:v>41141</c:v>
                </c:pt>
                <c:pt idx="1730">
                  <c:v>41142</c:v>
                </c:pt>
                <c:pt idx="1731">
                  <c:v>41143</c:v>
                </c:pt>
                <c:pt idx="1732">
                  <c:v>41144</c:v>
                </c:pt>
                <c:pt idx="1733">
                  <c:v>41145</c:v>
                </c:pt>
                <c:pt idx="1734">
                  <c:v>41148</c:v>
                </c:pt>
                <c:pt idx="1735">
                  <c:v>41149</c:v>
                </c:pt>
                <c:pt idx="1736">
                  <c:v>41150</c:v>
                </c:pt>
                <c:pt idx="1737">
                  <c:v>41151</c:v>
                </c:pt>
                <c:pt idx="1738">
                  <c:v>41152</c:v>
                </c:pt>
                <c:pt idx="1739">
                  <c:v>41155</c:v>
                </c:pt>
                <c:pt idx="1740">
                  <c:v>41156</c:v>
                </c:pt>
                <c:pt idx="1741">
                  <c:v>41157</c:v>
                </c:pt>
                <c:pt idx="1742">
                  <c:v>41158</c:v>
                </c:pt>
                <c:pt idx="1743">
                  <c:v>41159</c:v>
                </c:pt>
                <c:pt idx="1744">
                  <c:v>41162</c:v>
                </c:pt>
                <c:pt idx="1745">
                  <c:v>41163</c:v>
                </c:pt>
                <c:pt idx="1746">
                  <c:v>41164</c:v>
                </c:pt>
                <c:pt idx="1747">
                  <c:v>41165</c:v>
                </c:pt>
                <c:pt idx="1748">
                  <c:v>41166</c:v>
                </c:pt>
                <c:pt idx="1749">
                  <c:v>41169</c:v>
                </c:pt>
                <c:pt idx="1750">
                  <c:v>41170</c:v>
                </c:pt>
                <c:pt idx="1751">
                  <c:v>41171</c:v>
                </c:pt>
                <c:pt idx="1752">
                  <c:v>41172</c:v>
                </c:pt>
                <c:pt idx="1753">
                  <c:v>41173</c:v>
                </c:pt>
                <c:pt idx="1754">
                  <c:v>41176</c:v>
                </c:pt>
                <c:pt idx="1755">
                  <c:v>41177</c:v>
                </c:pt>
                <c:pt idx="1756">
                  <c:v>41178</c:v>
                </c:pt>
                <c:pt idx="1757">
                  <c:v>41179</c:v>
                </c:pt>
                <c:pt idx="1758">
                  <c:v>41180</c:v>
                </c:pt>
                <c:pt idx="1759">
                  <c:v>41183</c:v>
                </c:pt>
                <c:pt idx="1760">
                  <c:v>41184</c:v>
                </c:pt>
                <c:pt idx="1761">
                  <c:v>41185</c:v>
                </c:pt>
                <c:pt idx="1762">
                  <c:v>41186</c:v>
                </c:pt>
                <c:pt idx="1763">
                  <c:v>41187</c:v>
                </c:pt>
                <c:pt idx="1764">
                  <c:v>41190</c:v>
                </c:pt>
                <c:pt idx="1765">
                  <c:v>41191</c:v>
                </c:pt>
                <c:pt idx="1766">
                  <c:v>41192</c:v>
                </c:pt>
                <c:pt idx="1767">
                  <c:v>41193</c:v>
                </c:pt>
                <c:pt idx="1768">
                  <c:v>41194</c:v>
                </c:pt>
                <c:pt idx="1769">
                  <c:v>41197</c:v>
                </c:pt>
                <c:pt idx="1770">
                  <c:v>41198</c:v>
                </c:pt>
                <c:pt idx="1771">
                  <c:v>41199</c:v>
                </c:pt>
                <c:pt idx="1772">
                  <c:v>41200</c:v>
                </c:pt>
                <c:pt idx="1773">
                  <c:v>41201</c:v>
                </c:pt>
                <c:pt idx="1774">
                  <c:v>41204</c:v>
                </c:pt>
                <c:pt idx="1775">
                  <c:v>41205</c:v>
                </c:pt>
                <c:pt idx="1776">
                  <c:v>41206</c:v>
                </c:pt>
                <c:pt idx="1777">
                  <c:v>41207</c:v>
                </c:pt>
                <c:pt idx="1778">
                  <c:v>41208</c:v>
                </c:pt>
                <c:pt idx="1779">
                  <c:v>41211</c:v>
                </c:pt>
                <c:pt idx="1780">
                  <c:v>41212</c:v>
                </c:pt>
                <c:pt idx="1781">
                  <c:v>41213</c:v>
                </c:pt>
                <c:pt idx="1782">
                  <c:v>41214</c:v>
                </c:pt>
                <c:pt idx="1783">
                  <c:v>41215</c:v>
                </c:pt>
                <c:pt idx="1784">
                  <c:v>41218</c:v>
                </c:pt>
                <c:pt idx="1785">
                  <c:v>41219</c:v>
                </c:pt>
                <c:pt idx="1786">
                  <c:v>41220</c:v>
                </c:pt>
                <c:pt idx="1787">
                  <c:v>41221</c:v>
                </c:pt>
                <c:pt idx="1788">
                  <c:v>41222</c:v>
                </c:pt>
                <c:pt idx="1789">
                  <c:v>41225</c:v>
                </c:pt>
                <c:pt idx="1790">
                  <c:v>41226</c:v>
                </c:pt>
                <c:pt idx="1791">
                  <c:v>41227</c:v>
                </c:pt>
                <c:pt idx="1792">
                  <c:v>41228</c:v>
                </c:pt>
                <c:pt idx="1793">
                  <c:v>41229</c:v>
                </c:pt>
                <c:pt idx="1794">
                  <c:v>41232</c:v>
                </c:pt>
                <c:pt idx="1795">
                  <c:v>41233</c:v>
                </c:pt>
                <c:pt idx="1796">
                  <c:v>41234</c:v>
                </c:pt>
                <c:pt idx="1797">
                  <c:v>41235</c:v>
                </c:pt>
                <c:pt idx="1798">
                  <c:v>41236</c:v>
                </c:pt>
                <c:pt idx="1799">
                  <c:v>41239</c:v>
                </c:pt>
                <c:pt idx="1800">
                  <c:v>41240</c:v>
                </c:pt>
                <c:pt idx="1801">
                  <c:v>41241</c:v>
                </c:pt>
                <c:pt idx="1802">
                  <c:v>41242</c:v>
                </c:pt>
                <c:pt idx="1803">
                  <c:v>41243</c:v>
                </c:pt>
                <c:pt idx="1804">
                  <c:v>41246</c:v>
                </c:pt>
                <c:pt idx="1805">
                  <c:v>41247</c:v>
                </c:pt>
                <c:pt idx="1806">
                  <c:v>41248</c:v>
                </c:pt>
                <c:pt idx="1807">
                  <c:v>41249</c:v>
                </c:pt>
                <c:pt idx="1808">
                  <c:v>41250</c:v>
                </c:pt>
                <c:pt idx="1809">
                  <c:v>41253</c:v>
                </c:pt>
                <c:pt idx="1810">
                  <c:v>41254</c:v>
                </c:pt>
                <c:pt idx="1811">
                  <c:v>41255</c:v>
                </c:pt>
                <c:pt idx="1812">
                  <c:v>41256</c:v>
                </c:pt>
                <c:pt idx="1813">
                  <c:v>41257</c:v>
                </c:pt>
                <c:pt idx="1814">
                  <c:v>41260</c:v>
                </c:pt>
                <c:pt idx="1815">
                  <c:v>41261</c:v>
                </c:pt>
                <c:pt idx="1816">
                  <c:v>41262</c:v>
                </c:pt>
                <c:pt idx="1817">
                  <c:v>41263</c:v>
                </c:pt>
                <c:pt idx="1818">
                  <c:v>41264</c:v>
                </c:pt>
                <c:pt idx="1819">
                  <c:v>41267</c:v>
                </c:pt>
                <c:pt idx="1820">
                  <c:v>41268</c:v>
                </c:pt>
                <c:pt idx="1821">
                  <c:v>41269</c:v>
                </c:pt>
                <c:pt idx="1822">
                  <c:v>41270</c:v>
                </c:pt>
                <c:pt idx="1823">
                  <c:v>41271</c:v>
                </c:pt>
                <c:pt idx="1824">
                  <c:v>41274</c:v>
                </c:pt>
                <c:pt idx="1825">
                  <c:v>41275</c:v>
                </c:pt>
                <c:pt idx="1826">
                  <c:v>41276</c:v>
                </c:pt>
                <c:pt idx="1827">
                  <c:v>41277</c:v>
                </c:pt>
                <c:pt idx="1828">
                  <c:v>41278</c:v>
                </c:pt>
                <c:pt idx="1829">
                  <c:v>41281</c:v>
                </c:pt>
                <c:pt idx="1830">
                  <c:v>41282</c:v>
                </c:pt>
                <c:pt idx="1831">
                  <c:v>41283</c:v>
                </c:pt>
                <c:pt idx="1832">
                  <c:v>41284</c:v>
                </c:pt>
                <c:pt idx="1833">
                  <c:v>41285</c:v>
                </c:pt>
                <c:pt idx="1834">
                  <c:v>41288</c:v>
                </c:pt>
                <c:pt idx="1835">
                  <c:v>41289</c:v>
                </c:pt>
                <c:pt idx="1836">
                  <c:v>41290</c:v>
                </c:pt>
                <c:pt idx="1837">
                  <c:v>41291</c:v>
                </c:pt>
                <c:pt idx="1838">
                  <c:v>41292</c:v>
                </c:pt>
                <c:pt idx="1839">
                  <c:v>41295</c:v>
                </c:pt>
                <c:pt idx="1840">
                  <c:v>41296</c:v>
                </c:pt>
                <c:pt idx="1841">
                  <c:v>41297</c:v>
                </c:pt>
                <c:pt idx="1842">
                  <c:v>41298</c:v>
                </c:pt>
                <c:pt idx="1843">
                  <c:v>41299</c:v>
                </c:pt>
                <c:pt idx="1844">
                  <c:v>41302</c:v>
                </c:pt>
                <c:pt idx="1845">
                  <c:v>41303</c:v>
                </c:pt>
                <c:pt idx="1846">
                  <c:v>41304</c:v>
                </c:pt>
                <c:pt idx="1847">
                  <c:v>41305</c:v>
                </c:pt>
                <c:pt idx="1848">
                  <c:v>41306</c:v>
                </c:pt>
                <c:pt idx="1849">
                  <c:v>41309</c:v>
                </c:pt>
                <c:pt idx="1850">
                  <c:v>41310</c:v>
                </c:pt>
                <c:pt idx="1851">
                  <c:v>41311</c:v>
                </c:pt>
                <c:pt idx="1852">
                  <c:v>41312</c:v>
                </c:pt>
                <c:pt idx="1853">
                  <c:v>41313</c:v>
                </c:pt>
                <c:pt idx="1854">
                  <c:v>41316</c:v>
                </c:pt>
                <c:pt idx="1855">
                  <c:v>41317</c:v>
                </c:pt>
                <c:pt idx="1856">
                  <c:v>41318</c:v>
                </c:pt>
                <c:pt idx="1857">
                  <c:v>41319</c:v>
                </c:pt>
                <c:pt idx="1858">
                  <c:v>41320</c:v>
                </c:pt>
                <c:pt idx="1859">
                  <c:v>41323</c:v>
                </c:pt>
                <c:pt idx="1860">
                  <c:v>41324</c:v>
                </c:pt>
                <c:pt idx="1861">
                  <c:v>41325</c:v>
                </c:pt>
                <c:pt idx="1862">
                  <c:v>41326</c:v>
                </c:pt>
                <c:pt idx="1863">
                  <c:v>41327</c:v>
                </c:pt>
                <c:pt idx="1864">
                  <c:v>41330</c:v>
                </c:pt>
                <c:pt idx="1865">
                  <c:v>41331</c:v>
                </c:pt>
                <c:pt idx="1866">
                  <c:v>41332</c:v>
                </c:pt>
                <c:pt idx="1867">
                  <c:v>41333</c:v>
                </c:pt>
                <c:pt idx="1868">
                  <c:v>41334</c:v>
                </c:pt>
                <c:pt idx="1869">
                  <c:v>41337</c:v>
                </c:pt>
                <c:pt idx="1870">
                  <c:v>41338</c:v>
                </c:pt>
                <c:pt idx="1871">
                  <c:v>41339</c:v>
                </c:pt>
                <c:pt idx="1872">
                  <c:v>41340</c:v>
                </c:pt>
                <c:pt idx="1873">
                  <c:v>41341</c:v>
                </c:pt>
                <c:pt idx="1874">
                  <c:v>41344</c:v>
                </c:pt>
                <c:pt idx="1875">
                  <c:v>41345</c:v>
                </c:pt>
                <c:pt idx="1876">
                  <c:v>41346</c:v>
                </c:pt>
                <c:pt idx="1877">
                  <c:v>41347</c:v>
                </c:pt>
                <c:pt idx="1878">
                  <c:v>41348</c:v>
                </c:pt>
                <c:pt idx="1879">
                  <c:v>41351</c:v>
                </c:pt>
                <c:pt idx="1880">
                  <c:v>41352</c:v>
                </c:pt>
                <c:pt idx="1881">
                  <c:v>41353</c:v>
                </c:pt>
                <c:pt idx="1882">
                  <c:v>41354</c:v>
                </c:pt>
                <c:pt idx="1883">
                  <c:v>41355</c:v>
                </c:pt>
                <c:pt idx="1884">
                  <c:v>41358</c:v>
                </c:pt>
                <c:pt idx="1885">
                  <c:v>41359</c:v>
                </c:pt>
                <c:pt idx="1886">
                  <c:v>41360</c:v>
                </c:pt>
                <c:pt idx="1887">
                  <c:v>41361</c:v>
                </c:pt>
                <c:pt idx="1888">
                  <c:v>41362</c:v>
                </c:pt>
                <c:pt idx="1889">
                  <c:v>41365</c:v>
                </c:pt>
                <c:pt idx="1890">
                  <c:v>41366</c:v>
                </c:pt>
                <c:pt idx="1891">
                  <c:v>41367</c:v>
                </c:pt>
                <c:pt idx="1892">
                  <c:v>41368</c:v>
                </c:pt>
                <c:pt idx="1893">
                  <c:v>41369</c:v>
                </c:pt>
                <c:pt idx="1894">
                  <c:v>41372</c:v>
                </c:pt>
                <c:pt idx="1895">
                  <c:v>41373</c:v>
                </c:pt>
                <c:pt idx="1896">
                  <c:v>41374</c:v>
                </c:pt>
                <c:pt idx="1897">
                  <c:v>41375</c:v>
                </c:pt>
                <c:pt idx="1898">
                  <c:v>41376</c:v>
                </c:pt>
                <c:pt idx="1899">
                  <c:v>41379</c:v>
                </c:pt>
                <c:pt idx="1900">
                  <c:v>41380</c:v>
                </c:pt>
                <c:pt idx="1901">
                  <c:v>41381</c:v>
                </c:pt>
                <c:pt idx="1902">
                  <c:v>41382</c:v>
                </c:pt>
                <c:pt idx="1903">
                  <c:v>41383</c:v>
                </c:pt>
                <c:pt idx="1904">
                  <c:v>41386</c:v>
                </c:pt>
                <c:pt idx="1905">
                  <c:v>41387</c:v>
                </c:pt>
                <c:pt idx="1906">
                  <c:v>41388</c:v>
                </c:pt>
                <c:pt idx="1907">
                  <c:v>41389</c:v>
                </c:pt>
                <c:pt idx="1908">
                  <c:v>41390</c:v>
                </c:pt>
                <c:pt idx="1909">
                  <c:v>41393</c:v>
                </c:pt>
                <c:pt idx="1910">
                  <c:v>41394</c:v>
                </c:pt>
                <c:pt idx="1911">
                  <c:v>41395</c:v>
                </c:pt>
                <c:pt idx="1912">
                  <c:v>41396</c:v>
                </c:pt>
                <c:pt idx="1913">
                  <c:v>41397</c:v>
                </c:pt>
                <c:pt idx="1914">
                  <c:v>41400</c:v>
                </c:pt>
                <c:pt idx="1915">
                  <c:v>41401</c:v>
                </c:pt>
                <c:pt idx="1916">
                  <c:v>41402</c:v>
                </c:pt>
                <c:pt idx="1917">
                  <c:v>41403</c:v>
                </c:pt>
                <c:pt idx="1918">
                  <c:v>41404</c:v>
                </c:pt>
                <c:pt idx="1919">
                  <c:v>41407</c:v>
                </c:pt>
                <c:pt idx="1920">
                  <c:v>41408</c:v>
                </c:pt>
                <c:pt idx="1921">
                  <c:v>41409</c:v>
                </c:pt>
                <c:pt idx="1922">
                  <c:v>41410</c:v>
                </c:pt>
                <c:pt idx="1923">
                  <c:v>41411</c:v>
                </c:pt>
                <c:pt idx="1924">
                  <c:v>41414</c:v>
                </c:pt>
                <c:pt idx="1925">
                  <c:v>41415</c:v>
                </c:pt>
                <c:pt idx="1926">
                  <c:v>41416</c:v>
                </c:pt>
                <c:pt idx="1927">
                  <c:v>41417</c:v>
                </c:pt>
                <c:pt idx="1928">
                  <c:v>41418</c:v>
                </c:pt>
                <c:pt idx="1929">
                  <c:v>41421</c:v>
                </c:pt>
                <c:pt idx="1930">
                  <c:v>41422</c:v>
                </c:pt>
                <c:pt idx="1931">
                  <c:v>41423</c:v>
                </c:pt>
                <c:pt idx="1932">
                  <c:v>41424</c:v>
                </c:pt>
                <c:pt idx="1933">
                  <c:v>41425</c:v>
                </c:pt>
                <c:pt idx="1934">
                  <c:v>41428</c:v>
                </c:pt>
                <c:pt idx="1935">
                  <c:v>41429</c:v>
                </c:pt>
                <c:pt idx="1936">
                  <c:v>41430</c:v>
                </c:pt>
                <c:pt idx="1937">
                  <c:v>41431</c:v>
                </c:pt>
                <c:pt idx="1938">
                  <c:v>41432</c:v>
                </c:pt>
                <c:pt idx="1939">
                  <c:v>41435</c:v>
                </c:pt>
                <c:pt idx="1940">
                  <c:v>41436</c:v>
                </c:pt>
                <c:pt idx="1941">
                  <c:v>41437</c:v>
                </c:pt>
                <c:pt idx="1942">
                  <c:v>41438</c:v>
                </c:pt>
                <c:pt idx="1943">
                  <c:v>41439</c:v>
                </c:pt>
                <c:pt idx="1944">
                  <c:v>41442</c:v>
                </c:pt>
                <c:pt idx="1945">
                  <c:v>41443</c:v>
                </c:pt>
                <c:pt idx="1946">
                  <c:v>41444</c:v>
                </c:pt>
                <c:pt idx="1947">
                  <c:v>41445</c:v>
                </c:pt>
                <c:pt idx="1948">
                  <c:v>41446</c:v>
                </c:pt>
                <c:pt idx="1949">
                  <c:v>41449</c:v>
                </c:pt>
                <c:pt idx="1950">
                  <c:v>41450</c:v>
                </c:pt>
                <c:pt idx="1951">
                  <c:v>41451</c:v>
                </c:pt>
                <c:pt idx="1952">
                  <c:v>41452</c:v>
                </c:pt>
                <c:pt idx="1953">
                  <c:v>41453</c:v>
                </c:pt>
                <c:pt idx="1954">
                  <c:v>41456</c:v>
                </c:pt>
                <c:pt idx="1955">
                  <c:v>41457</c:v>
                </c:pt>
                <c:pt idx="1956">
                  <c:v>41458</c:v>
                </c:pt>
                <c:pt idx="1957">
                  <c:v>41459</c:v>
                </c:pt>
                <c:pt idx="1958">
                  <c:v>41460</c:v>
                </c:pt>
                <c:pt idx="1959">
                  <c:v>41463</c:v>
                </c:pt>
                <c:pt idx="1960">
                  <c:v>41464</c:v>
                </c:pt>
                <c:pt idx="1961">
                  <c:v>41465</c:v>
                </c:pt>
                <c:pt idx="1962">
                  <c:v>41466</c:v>
                </c:pt>
                <c:pt idx="1963">
                  <c:v>41467</c:v>
                </c:pt>
                <c:pt idx="1964">
                  <c:v>41470</c:v>
                </c:pt>
                <c:pt idx="1965">
                  <c:v>41471</c:v>
                </c:pt>
                <c:pt idx="1966">
                  <c:v>41472</c:v>
                </c:pt>
                <c:pt idx="1967">
                  <c:v>41473</c:v>
                </c:pt>
                <c:pt idx="1968">
                  <c:v>41474</c:v>
                </c:pt>
                <c:pt idx="1969">
                  <c:v>41477</c:v>
                </c:pt>
                <c:pt idx="1970">
                  <c:v>41478</c:v>
                </c:pt>
                <c:pt idx="1971">
                  <c:v>41479</c:v>
                </c:pt>
                <c:pt idx="1972">
                  <c:v>41480</c:v>
                </c:pt>
                <c:pt idx="1973">
                  <c:v>41481</c:v>
                </c:pt>
                <c:pt idx="1974">
                  <c:v>41484</c:v>
                </c:pt>
                <c:pt idx="1975">
                  <c:v>41485</c:v>
                </c:pt>
                <c:pt idx="1976">
                  <c:v>41486</c:v>
                </c:pt>
                <c:pt idx="1977">
                  <c:v>41487</c:v>
                </c:pt>
                <c:pt idx="1978">
                  <c:v>41488</c:v>
                </c:pt>
                <c:pt idx="1979">
                  <c:v>41491</c:v>
                </c:pt>
                <c:pt idx="1980">
                  <c:v>41492</c:v>
                </c:pt>
                <c:pt idx="1981">
                  <c:v>41493</c:v>
                </c:pt>
                <c:pt idx="1982">
                  <c:v>41494</c:v>
                </c:pt>
                <c:pt idx="1983">
                  <c:v>41495</c:v>
                </c:pt>
                <c:pt idx="1984">
                  <c:v>41498</c:v>
                </c:pt>
                <c:pt idx="1985">
                  <c:v>41499</c:v>
                </c:pt>
                <c:pt idx="1986">
                  <c:v>41500</c:v>
                </c:pt>
                <c:pt idx="1987">
                  <c:v>41501</c:v>
                </c:pt>
                <c:pt idx="1988">
                  <c:v>41502</c:v>
                </c:pt>
                <c:pt idx="1989">
                  <c:v>41505</c:v>
                </c:pt>
                <c:pt idx="1990">
                  <c:v>41506</c:v>
                </c:pt>
                <c:pt idx="1991">
                  <c:v>41507</c:v>
                </c:pt>
                <c:pt idx="1992">
                  <c:v>41508</c:v>
                </c:pt>
                <c:pt idx="1993">
                  <c:v>41509</c:v>
                </c:pt>
                <c:pt idx="1994">
                  <c:v>41512</c:v>
                </c:pt>
                <c:pt idx="1995">
                  <c:v>41513</c:v>
                </c:pt>
                <c:pt idx="1996">
                  <c:v>41514</c:v>
                </c:pt>
                <c:pt idx="1997">
                  <c:v>41515</c:v>
                </c:pt>
                <c:pt idx="1998">
                  <c:v>41516</c:v>
                </c:pt>
                <c:pt idx="1999">
                  <c:v>41519</c:v>
                </c:pt>
                <c:pt idx="2000">
                  <c:v>41520</c:v>
                </c:pt>
                <c:pt idx="2001">
                  <c:v>41521</c:v>
                </c:pt>
                <c:pt idx="2002">
                  <c:v>41522</c:v>
                </c:pt>
                <c:pt idx="2003">
                  <c:v>41523</c:v>
                </c:pt>
                <c:pt idx="2004">
                  <c:v>41526</c:v>
                </c:pt>
                <c:pt idx="2005">
                  <c:v>41527</c:v>
                </c:pt>
                <c:pt idx="2006">
                  <c:v>41528</c:v>
                </c:pt>
                <c:pt idx="2007">
                  <c:v>41529</c:v>
                </c:pt>
                <c:pt idx="2008">
                  <c:v>41530</c:v>
                </c:pt>
                <c:pt idx="2009">
                  <c:v>41533</c:v>
                </c:pt>
                <c:pt idx="2010">
                  <c:v>41534</c:v>
                </c:pt>
                <c:pt idx="2011">
                  <c:v>41535</c:v>
                </c:pt>
                <c:pt idx="2012">
                  <c:v>41536</c:v>
                </c:pt>
                <c:pt idx="2013">
                  <c:v>41537</c:v>
                </c:pt>
                <c:pt idx="2014">
                  <c:v>41540</c:v>
                </c:pt>
                <c:pt idx="2015">
                  <c:v>41541</c:v>
                </c:pt>
                <c:pt idx="2016">
                  <c:v>41542</c:v>
                </c:pt>
                <c:pt idx="2017">
                  <c:v>41543</c:v>
                </c:pt>
                <c:pt idx="2018">
                  <c:v>41544</c:v>
                </c:pt>
                <c:pt idx="2019">
                  <c:v>41547</c:v>
                </c:pt>
                <c:pt idx="2020">
                  <c:v>41548</c:v>
                </c:pt>
                <c:pt idx="2021">
                  <c:v>41549</c:v>
                </c:pt>
                <c:pt idx="2022">
                  <c:v>41550</c:v>
                </c:pt>
                <c:pt idx="2023">
                  <c:v>41551</c:v>
                </c:pt>
                <c:pt idx="2024">
                  <c:v>41554</c:v>
                </c:pt>
                <c:pt idx="2025">
                  <c:v>41555</c:v>
                </c:pt>
                <c:pt idx="2026">
                  <c:v>41556</c:v>
                </c:pt>
                <c:pt idx="2027">
                  <c:v>41557</c:v>
                </c:pt>
                <c:pt idx="2028">
                  <c:v>41558</c:v>
                </c:pt>
                <c:pt idx="2029">
                  <c:v>41561</c:v>
                </c:pt>
                <c:pt idx="2030">
                  <c:v>41562</c:v>
                </c:pt>
                <c:pt idx="2031">
                  <c:v>41563</c:v>
                </c:pt>
                <c:pt idx="2032">
                  <c:v>41564</c:v>
                </c:pt>
                <c:pt idx="2033">
                  <c:v>41565</c:v>
                </c:pt>
                <c:pt idx="2034">
                  <c:v>41568</c:v>
                </c:pt>
                <c:pt idx="2035">
                  <c:v>41569</c:v>
                </c:pt>
                <c:pt idx="2036">
                  <c:v>41570</c:v>
                </c:pt>
                <c:pt idx="2037">
                  <c:v>41571</c:v>
                </c:pt>
                <c:pt idx="2038">
                  <c:v>41572</c:v>
                </c:pt>
                <c:pt idx="2039">
                  <c:v>41575</c:v>
                </c:pt>
                <c:pt idx="2040">
                  <c:v>41576</c:v>
                </c:pt>
                <c:pt idx="2041">
                  <c:v>41577</c:v>
                </c:pt>
                <c:pt idx="2042">
                  <c:v>41578</c:v>
                </c:pt>
                <c:pt idx="2043">
                  <c:v>41579</c:v>
                </c:pt>
                <c:pt idx="2044">
                  <c:v>41582</c:v>
                </c:pt>
                <c:pt idx="2045">
                  <c:v>41583</c:v>
                </c:pt>
                <c:pt idx="2046">
                  <c:v>41584</c:v>
                </c:pt>
                <c:pt idx="2047">
                  <c:v>41585</c:v>
                </c:pt>
                <c:pt idx="2048">
                  <c:v>41586</c:v>
                </c:pt>
                <c:pt idx="2049">
                  <c:v>41589</c:v>
                </c:pt>
                <c:pt idx="2050">
                  <c:v>41590</c:v>
                </c:pt>
                <c:pt idx="2051">
                  <c:v>41591</c:v>
                </c:pt>
                <c:pt idx="2052">
                  <c:v>41592</c:v>
                </c:pt>
                <c:pt idx="2053">
                  <c:v>41593</c:v>
                </c:pt>
                <c:pt idx="2054">
                  <c:v>41596</c:v>
                </c:pt>
                <c:pt idx="2055">
                  <c:v>41597</c:v>
                </c:pt>
                <c:pt idx="2056">
                  <c:v>41598</c:v>
                </c:pt>
                <c:pt idx="2057">
                  <c:v>41599</c:v>
                </c:pt>
                <c:pt idx="2058">
                  <c:v>41600</c:v>
                </c:pt>
                <c:pt idx="2059">
                  <c:v>41603</c:v>
                </c:pt>
                <c:pt idx="2060">
                  <c:v>41604</c:v>
                </c:pt>
                <c:pt idx="2061">
                  <c:v>41605</c:v>
                </c:pt>
                <c:pt idx="2062">
                  <c:v>41606</c:v>
                </c:pt>
                <c:pt idx="2063">
                  <c:v>41607</c:v>
                </c:pt>
                <c:pt idx="2064">
                  <c:v>41610</c:v>
                </c:pt>
                <c:pt idx="2065">
                  <c:v>41611</c:v>
                </c:pt>
                <c:pt idx="2066">
                  <c:v>41612</c:v>
                </c:pt>
                <c:pt idx="2067">
                  <c:v>41613</c:v>
                </c:pt>
                <c:pt idx="2068">
                  <c:v>41614</c:v>
                </c:pt>
                <c:pt idx="2069">
                  <c:v>41617</c:v>
                </c:pt>
                <c:pt idx="2070">
                  <c:v>41618</c:v>
                </c:pt>
                <c:pt idx="2071">
                  <c:v>41619</c:v>
                </c:pt>
                <c:pt idx="2072">
                  <c:v>41620</c:v>
                </c:pt>
                <c:pt idx="2073">
                  <c:v>41621</c:v>
                </c:pt>
                <c:pt idx="2074">
                  <c:v>41624</c:v>
                </c:pt>
                <c:pt idx="2075">
                  <c:v>41625</c:v>
                </c:pt>
                <c:pt idx="2076">
                  <c:v>41626</c:v>
                </c:pt>
                <c:pt idx="2077">
                  <c:v>41627</c:v>
                </c:pt>
                <c:pt idx="2078">
                  <c:v>41628</c:v>
                </c:pt>
                <c:pt idx="2079">
                  <c:v>41631</c:v>
                </c:pt>
                <c:pt idx="2080">
                  <c:v>41632</c:v>
                </c:pt>
                <c:pt idx="2081">
                  <c:v>41633</c:v>
                </c:pt>
                <c:pt idx="2082">
                  <c:v>41634</c:v>
                </c:pt>
                <c:pt idx="2083">
                  <c:v>41635</c:v>
                </c:pt>
                <c:pt idx="2084">
                  <c:v>41638</c:v>
                </c:pt>
                <c:pt idx="2085">
                  <c:v>41639</c:v>
                </c:pt>
                <c:pt idx="2086">
                  <c:v>41640</c:v>
                </c:pt>
                <c:pt idx="2087">
                  <c:v>41641</c:v>
                </c:pt>
                <c:pt idx="2088">
                  <c:v>41642</c:v>
                </c:pt>
                <c:pt idx="2089">
                  <c:v>41645</c:v>
                </c:pt>
                <c:pt idx="2090">
                  <c:v>41646</c:v>
                </c:pt>
                <c:pt idx="2091">
                  <c:v>41647</c:v>
                </c:pt>
                <c:pt idx="2092">
                  <c:v>41648</c:v>
                </c:pt>
                <c:pt idx="2093">
                  <c:v>41649</c:v>
                </c:pt>
                <c:pt idx="2094">
                  <c:v>41652</c:v>
                </c:pt>
                <c:pt idx="2095">
                  <c:v>41653</c:v>
                </c:pt>
                <c:pt idx="2096">
                  <c:v>41654</c:v>
                </c:pt>
                <c:pt idx="2097">
                  <c:v>41655</c:v>
                </c:pt>
                <c:pt idx="2098">
                  <c:v>41656</c:v>
                </c:pt>
                <c:pt idx="2099">
                  <c:v>41659</c:v>
                </c:pt>
                <c:pt idx="2100">
                  <c:v>41660</c:v>
                </c:pt>
                <c:pt idx="2101">
                  <c:v>41661</c:v>
                </c:pt>
                <c:pt idx="2102">
                  <c:v>41662</c:v>
                </c:pt>
                <c:pt idx="2103">
                  <c:v>41663</c:v>
                </c:pt>
                <c:pt idx="2104">
                  <c:v>41666</c:v>
                </c:pt>
                <c:pt idx="2105">
                  <c:v>41667</c:v>
                </c:pt>
                <c:pt idx="2106">
                  <c:v>41668</c:v>
                </c:pt>
                <c:pt idx="2107">
                  <c:v>41669</c:v>
                </c:pt>
                <c:pt idx="2108">
                  <c:v>41670</c:v>
                </c:pt>
                <c:pt idx="2109">
                  <c:v>41673</c:v>
                </c:pt>
                <c:pt idx="2110">
                  <c:v>41674</c:v>
                </c:pt>
                <c:pt idx="2111">
                  <c:v>41675</c:v>
                </c:pt>
                <c:pt idx="2112">
                  <c:v>41676</c:v>
                </c:pt>
                <c:pt idx="2113">
                  <c:v>41677</c:v>
                </c:pt>
                <c:pt idx="2114">
                  <c:v>41680</c:v>
                </c:pt>
                <c:pt idx="2115">
                  <c:v>41681</c:v>
                </c:pt>
                <c:pt idx="2116">
                  <c:v>41682</c:v>
                </c:pt>
                <c:pt idx="2117">
                  <c:v>41683</c:v>
                </c:pt>
                <c:pt idx="2118">
                  <c:v>41684</c:v>
                </c:pt>
                <c:pt idx="2119">
                  <c:v>41687</c:v>
                </c:pt>
                <c:pt idx="2120">
                  <c:v>41688</c:v>
                </c:pt>
                <c:pt idx="2121">
                  <c:v>41689</c:v>
                </c:pt>
                <c:pt idx="2122">
                  <c:v>41690</c:v>
                </c:pt>
                <c:pt idx="2123">
                  <c:v>41691</c:v>
                </c:pt>
                <c:pt idx="2124">
                  <c:v>41694</c:v>
                </c:pt>
                <c:pt idx="2125">
                  <c:v>41695</c:v>
                </c:pt>
                <c:pt idx="2126">
                  <c:v>41696</c:v>
                </c:pt>
                <c:pt idx="2127">
                  <c:v>41697</c:v>
                </c:pt>
                <c:pt idx="2128">
                  <c:v>41698</c:v>
                </c:pt>
                <c:pt idx="2129">
                  <c:v>41701</c:v>
                </c:pt>
                <c:pt idx="2130">
                  <c:v>41702</c:v>
                </c:pt>
                <c:pt idx="2131">
                  <c:v>41703</c:v>
                </c:pt>
                <c:pt idx="2132">
                  <c:v>41704</c:v>
                </c:pt>
                <c:pt idx="2133">
                  <c:v>41705</c:v>
                </c:pt>
                <c:pt idx="2134">
                  <c:v>41708</c:v>
                </c:pt>
                <c:pt idx="2135">
                  <c:v>41709</c:v>
                </c:pt>
                <c:pt idx="2136">
                  <c:v>41710</c:v>
                </c:pt>
                <c:pt idx="2137">
                  <c:v>41711</c:v>
                </c:pt>
                <c:pt idx="2138">
                  <c:v>41712</c:v>
                </c:pt>
                <c:pt idx="2139">
                  <c:v>41715</c:v>
                </c:pt>
                <c:pt idx="2140">
                  <c:v>41716</c:v>
                </c:pt>
                <c:pt idx="2141">
                  <c:v>41717</c:v>
                </c:pt>
                <c:pt idx="2142">
                  <c:v>41718</c:v>
                </c:pt>
                <c:pt idx="2143">
                  <c:v>41719</c:v>
                </c:pt>
                <c:pt idx="2144">
                  <c:v>41722</c:v>
                </c:pt>
                <c:pt idx="2145">
                  <c:v>41723</c:v>
                </c:pt>
                <c:pt idx="2146">
                  <c:v>41724</c:v>
                </c:pt>
                <c:pt idx="2147">
                  <c:v>41725</c:v>
                </c:pt>
                <c:pt idx="2148">
                  <c:v>41726</c:v>
                </c:pt>
                <c:pt idx="2149">
                  <c:v>41729</c:v>
                </c:pt>
                <c:pt idx="2150">
                  <c:v>41730</c:v>
                </c:pt>
                <c:pt idx="2151">
                  <c:v>41731</c:v>
                </c:pt>
                <c:pt idx="2152">
                  <c:v>41732</c:v>
                </c:pt>
                <c:pt idx="2153">
                  <c:v>41733</c:v>
                </c:pt>
                <c:pt idx="2154">
                  <c:v>41736</c:v>
                </c:pt>
                <c:pt idx="2155">
                  <c:v>41737</c:v>
                </c:pt>
                <c:pt idx="2156">
                  <c:v>41738</c:v>
                </c:pt>
                <c:pt idx="2157">
                  <c:v>41739</c:v>
                </c:pt>
                <c:pt idx="2158">
                  <c:v>41740</c:v>
                </c:pt>
                <c:pt idx="2159">
                  <c:v>41743</c:v>
                </c:pt>
                <c:pt idx="2160">
                  <c:v>41744</c:v>
                </c:pt>
                <c:pt idx="2161">
                  <c:v>41745</c:v>
                </c:pt>
                <c:pt idx="2162">
                  <c:v>41746</c:v>
                </c:pt>
                <c:pt idx="2163">
                  <c:v>41747</c:v>
                </c:pt>
                <c:pt idx="2164">
                  <c:v>41750</c:v>
                </c:pt>
                <c:pt idx="2165">
                  <c:v>41751</c:v>
                </c:pt>
                <c:pt idx="2166">
                  <c:v>41752</c:v>
                </c:pt>
                <c:pt idx="2167">
                  <c:v>41753</c:v>
                </c:pt>
                <c:pt idx="2168">
                  <c:v>41754</c:v>
                </c:pt>
                <c:pt idx="2169">
                  <c:v>41757</c:v>
                </c:pt>
                <c:pt idx="2170">
                  <c:v>41758</c:v>
                </c:pt>
                <c:pt idx="2171">
                  <c:v>41759</c:v>
                </c:pt>
                <c:pt idx="2172">
                  <c:v>41760</c:v>
                </c:pt>
                <c:pt idx="2173">
                  <c:v>41761</c:v>
                </c:pt>
                <c:pt idx="2174">
                  <c:v>41764</c:v>
                </c:pt>
                <c:pt idx="2175">
                  <c:v>41765</c:v>
                </c:pt>
                <c:pt idx="2176">
                  <c:v>41766</c:v>
                </c:pt>
                <c:pt idx="2177">
                  <c:v>41767</c:v>
                </c:pt>
                <c:pt idx="2178">
                  <c:v>41768</c:v>
                </c:pt>
                <c:pt idx="2179">
                  <c:v>41771</c:v>
                </c:pt>
                <c:pt idx="2180">
                  <c:v>41772</c:v>
                </c:pt>
                <c:pt idx="2181">
                  <c:v>41773</c:v>
                </c:pt>
                <c:pt idx="2182">
                  <c:v>41774</c:v>
                </c:pt>
                <c:pt idx="2183">
                  <c:v>41775</c:v>
                </c:pt>
                <c:pt idx="2184">
                  <c:v>41778</c:v>
                </c:pt>
                <c:pt idx="2185">
                  <c:v>41779</c:v>
                </c:pt>
                <c:pt idx="2186">
                  <c:v>41780</c:v>
                </c:pt>
                <c:pt idx="2187">
                  <c:v>41781</c:v>
                </c:pt>
                <c:pt idx="2188">
                  <c:v>41782</c:v>
                </c:pt>
                <c:pt idx="2189">
                  <c:v>41785</c:v>
                </c:pt>
                <c:pt idx="2190">
                  <c:v>41786</c:v>
                </c:pt>
                <c:pt idx="2191">
                  <c:v>41787</c:v>
                </c:pt>
                <c:pt idx="2192">
                  <c:v>41788</c:v>
                </c:pt>
                <c:pt idx="2193">
                  <c:v>41789</c:v>
                </c:pt>
                <c:pt idx="2194">
                  <c:v>41792</c:v>
                </c:pt>
                <c:pt idx="2195">
                  <c:v>41793</c:v>
                </c:pt>
                <c:pt idx="2196">
                  <c:v>41794</c:v>
                </c:pt>
                <c:pt idx="2197">
                  <c:v>41795</c:v>
                </c:pt>
                <c:pt idx="2198">
                  <c:v>41796</c:v>
                </c:pt>
                <c:pt idx="2199">
                  <c:v>41799</c:v>
                </c:pt>
                <c:pt idx="2200">
                  <c:v>41800</c:v>
                </c:pt>
                <c:pt idx="2201">
                  <c:v>41801</c:v>
                </c:pt>
                <c:pt idx="2202">
                  <c:v>41802</c:v>
                </c:pt>
                <c:pt idx="2203">
                  <c:v>41803</c:v>
                </c:pt>
                <c:pt idx="2204">
                  <c:v>41806</c:v>
                </c:pt>
                <c:pt idx="2205">
                  <c:v>41807</c:v>
                </c:pt>
                <c:pt idx="2206">
                  <c:v>41808</c:v>
                </c:pt>
                <c:pt idx="2207">
                  <c:v>41809</c:v>
                </c:pt>
                <c:pt idx="2208">
                  <c:v>41810</c:v>
                </c:pt>
                <c:pt idx="2209">
                  <c:v>41813</c:v>
                </c:pt>
                <c:pt idx="2210">
                  <c:v>41814</c:v>
                </c:pt>
                <c:pt idx="2211">
                  <c:v>41815</c:v>
                </c:pt>
                <c:pt idx="2212">
                  <c:v>41816</c:v>
                </c:pt>
                <c:pt idx="2213">
                  <c:v>41817</c:v>
                </c:pt>
                <c:pt idx="2214">
                  <c:v>41820</c:v>
                </c:pt>
                <c:pt idx="2215">
                  <c:v>41821</c:v>
                </c:pt>
                <c:pt idx="2216">
                  <c:v>41822</c:v>
                </c:pt>
                <c:pt idx="2217">
                  <c:v>41823</c:v>
                </c:pt>
                <c:pt idx="2218">
                  <c:v>41824</c:v>
                </c:pt>
                <c:pt idx="2219">
                  <c:v>41827</c:v>
                </c:pt>
                <c:pt idx="2220">
                  <c:v>41828</c:v>
                </c:pt>
                <c:pt idx="2221">
                  <c:v>41829</c:v>
                </c:pt>
                <c:pt idx="2222">
                  <c:v>41830</c:v>
                </c:pt>
                <c:pt idx="2223">
                  <c:v>41831</c:v>
                </c:pt>
                <c:pt idx="2224">
                  <c:v>41834</c:v>
                </c:pt>
                <c:pt idx="2225">
                  <c:v>41835</c:v>
                </c:pt>
                <c:pt idx="2226">
                  <c:v>41836</c:v>
                </c:pt>
                <c:pt idx="2227">
                  <c:v>41837</c:v>
                </c:pt>
                <c:pt idx="2228">
                  <c:v>41838</c:v>
                </c:pt>
                <c:pt idx="2229">
                  <c:v>41841</c:v>
                </c:pt>
                <c:pt idx="2230">
                  <c:v>41842</c:v>
                </c:pt>
                <c:pt idx="2231">
                  <c:v>41843</c:v>
                </c:pt>
                <c:pt idx="2232">
                  <c:v>41844</c:v>
                </c:pt>
                <c:pt idx="2233">
                  <c:v>41845</c:v>
                </c:pt>
                <c:pt idx="2234">
                  <c:v>41848</c:v>
                </c:pt>
                <c:pt idx="2235">
                  <c:v>41849</c:v>
                </c:pt>
                <c:pt idx="2236">
                  <c:v>41850</c:v>
                </c:pt>
                <c:pt idx="2237">
                  <c:v>41851</c:v>
                </c:pt>
                <c:pt idx="2238">
                  <c:v>41852</c:v>
                </c:pt>
                <c:pt idx="2239">
                  <c:v>41855</c:v>
                </c:pt>
                <c:pt idx="2240">
                  <c:v>41856</c:v>
                </c:pt>
                <c:pt idx="2241">
                  <c:v>41857</c:v>
                </c:pt>
                <c:pt idx="2242">
                  <c:v>41858</c:v>
                </c:pt>
                <c:pt idx="2243">
                  <c:v>41859</c:v>
                </c:pt>
                <c:pt idx="2244">
                  <c:v>41862</c:v>
                </c:pt>
                <c:pt idx="2245">
                  <c:v>41863</c:v>
                </c:pt>
                <c:pt idx="2246">
                  <c:v>41864</c:v>
                </c:pt>
                <c:pt idx="2247">
                  <c:v>41865</c:v>
                </c:pt>
                <c:pt idx="2248">
                  <c:v>41866</c:v>
                </c:pt>
                <c:pt idx="2249">
                  <c:v>41869</c:v>
                </c:pt>
                <c:pt idx="2250">
                  <c:v>41870</c:v>
                </c:pt>
                <c:pt idx="2251">
                  <c:v>41871</c:v>
                </c:pt>
                <c:pt idx="2252">
                  <c:v>41872</c:v>
                </c:pt>
                <c:pt idx="2253">
                  <c:v>41873</c:v>
                </c:pt>
                <c:pt idx="2254">
                  <c:v>41876</c:v>
                </c:pt>
                <c:pt idx="2255">
                  <c:v>41877</c:v>
                </c:pt>
                <c:pt idx="2256">
                  <c:v>41878</c:v>
                </c:pt>
                <c:pt idx="2257">
                  <c:v>41879</c:v>
                </c:pt>
                <c:pt idx="2258">
                  <c:v>41880</c:v>
                </c:pt>
                <c:pt idx="2259">
                  <c:v>41883</c:v>
                </c:pt>
                <c:pt idx="2260">
                  <c:v>41884</c:v>
                </c:pt>
                <c:pt idx="2261">
                  <c:v>41885</c:v>
                </c:pt>
                <c:pt idx="2262">
                  <c:v>41886</c:v>
                </c:pt>
                <c:pt idx="2263">
                  <c:v>41887</c:v>
                </c:pt>
                <c:pt idx="2264">
                  <c:v>41890</c:v>
                </c:pt>
                <c:pt idx="2265">
                  <c:v>41891</c:v>
                </c:pt>
                <c:pt idx="2266">
                  <c:v>41892</c:v>
                </c:pt>
                <c:pt idx="2267">
                  <c:v>41893</c:v>
                </c:pt>
                <c:pt idx="2268">
                  <c:v>41894</c:v>
                </c:pt>
                <c:pt idx="2269">
                  <c:v>41897</c:v>
                </c:pt>
                <c:pt idx="2270">
                  <c:v>41898</c:v>
                </c:pt>
                <c:pt idx="2271">
                  <c:v>41899</c:v>
                </c:pt>
                <c:pt idx="2272">
                  <c:v>41900</c:v>
                </c:pt>
                <c:pt idx="2273">
                  <c:v>41901</c:v>
                </c:pt>
                <c:pt idx="2274">
                  <c:v>41904</c:v>
                </c:pt>
                <c:pt idx="2275">
                  <c:v>41905</c:v>
                </c:pt>
                <c:pt idx="2276">
                  <c:v>41906</c:v>
                </c:pt>
                <c:pt idx="2277">
                  <c:v>41907</c:v>
                </c:pt>
                <c:pt idx="2278">
                  <c:v>41908</c:v>
                </c:pt>
                <c:pt idx="2279">
                  <c:v>41911</c:v>
                </c:pt>
                <c:pt idx="2280">
                  <c:v>41912</c:v>
                </c:pt>
                <c:pt idx="2281">
                  <c:v>41913</c:v>
                </c:pt>
                <c:pt idx="2282">
                  <c:v>41914</c:v>
                </c:pt>
                <c:pt idx="2283">
                  <c:v>41915</c:v>
                </c:pt>
                <c:pt idx="2284">
                  <c:v>41918</c:v>
                </c:pt>
                <c:pt idx="2285">
                  <c:v>41919</c:v>
                </c:pt>
                <c:pt idx="2286">
                  <c:v>41920</c:v>
                </c:pt>
                <c:pt idx="2287">
                  <c:v>41921</c:v>
                </c:pt>
                <c:pt idx="2288">
                  <c:v>41922</c:v>
                </c:pt>
                <c:pt idx="2289">
                  <c:v>41925</c:v>
                </c:pt>
                <c:pt idx="2290">
                  <c:v>41926</c:v>
                </c:pt>
                <c:pt idx="2291">
                  <c:v>41927</c:v>
                </c:pt>
                <c:pt idx="2292">
                  <c:v>41928</c:v>
                </c:pt>
                <c:pt idx="2293">
                  <c:v>41929</c:v>
                </c:pt>
                <c:pt idx="2294">
                  <c:v>41932</c:v>
                </c:pt>
                <c:pt idx="2295">
                  <c:v>41933</c:v>
                </c:pt>
                <c:pt idx="2296">
                  <c:v>41934</c:v>
                </c:pt>
                <c:pt idx="2297">
                  <c:v>41935</c:v>
                </c:pt>
                <c:pt idx="2298">
                  <c:v>41936</c:v>
                </c:pt>
                <c:pt idx="2299">
                  <c:v>41939</c:v>
                </c:pt>
                <c:pt idx="2300">
                  <c:v>41940</c:v>
                </c:pt>
                <c:pt idx="2301">
                  <c:v>41941</c:v>
                </c:pt>
                <c:pt idx="2302">
                  <c:v>41942</c:v>
                </c:pt>
                <c:pt idx="2303">
                  <c:v>41943</c:v>
                </c:pt>
                <c:pt idx="2304">
                  <c:v>41946</c:v>
                </c:pt>
                <c:pt idx="2305">
                  <c:v>41947</c:v>
                </c:pt>
                <c:pt idx="2306">
                  <c:v>41948</c:v>
                </c:pt>
                <c:pt idx="2307">
                  <c:v>41949</c:v>
                </c:pt>
                <c:pt idx="2308">
                  <c:v>41950</c:v>
                </c:pt>
                <c:pt idx="2309">
                  <c:v>41953</c:v>
                </c:pt>
                <c:pt idx="2310">
                  <c:v>41954</c:v>
                </c:pt>
                <c:pt idx="2311">
                  <c:v>41955</c:v>
                </c:pt>
                <c:pt idx="2312">
                  <c:v>41956</c:v>
                </c:pt>
                <c:pt idx="2313">
                  <c:v>41957</c:v>
                </c:pt>
                <c:pt idx="2314">
                  <c:v>41960</c:v>
                </c:pt>
                <c:pt idx="2315">
                  <c:v>41961</c:v>
                </c:pt>
                <c:pt idx="2316">
                  <c:v>41962</c:v>
                </c:pt>
                <c:pt idx="2317">
                  <c:v>41963</c:v>
                </c:pt>
                <c:pt idx="2318">
                  <c:v>41964</c:v>
                </c:pt>
                <c:pt idx="2319">
                  <c:v>41967</c:v>
                </c:pt>
                <c:pt idx="2320">
                  <c:v>41968</c:v>
                </c:pt>
                <c:pt idx="2321">
                  <c:v>41969</c:v>
                </c:pt>
                <c:pt idx="2322">
                  <c:v>41970</c:v>
                </c:pt>
                <c:pt idx="2323">
                  <c:v>41971</c:v>
                </c:pt>
                <c:pt idx="2324">
                  <c:v>41974</c:v>
                </c:pt>
                <c:pt idx="2325">
                  <c:v>41975</c:v>
                </c:pt>
                <c:pt idx="2326">
                  <c:v>41976</c:v>
                </c:pt>
                <c:pt idx="2327">
                  <c:v>41977</c:v>
                </c:pt>
                <c:pt idx="2328">
                  <c:v>41978</c:v>
                </c:pt>
                <c:pt idx="2329">
                  <c:v>41981</c:v>
                </c:pt>
                <c:pt idx="2330">
                  <c:v>41982</c:v>
                </c:pt>
                <c:pt idx="2331">
                  <c:v>41983</c:v>
                </c:pt>
                <c:pt idx="2332">
                  <c:v>41984</c:v>
                </c:pt>
                <c:pt idx="2333">
                  <c:v>41985</c:v>
                </c:pt>
                <c:pt idx="2334">
                  <c:v>41988</c:v>
                </c:pt>
                <c:pt idx="2335">
                  <c:v>41989</c:v>
                </c:pt>
                <c:pt idx="2336">
                  <c:v>41990</c:v>
                </c:pt>
                <c:pt idx="2337">
                  <c:v>41991</c:v>
                </c:pt>
                <c:pt idx="2338">
                  <c:v>41992</c:v>
                </c:pt>
                <c:pt idx="2339">
                  <c:v>41995</c:v>
                </c:pt>
                <c:pt idx="2340">
                  <c:v>41996</c:v>
                </c:pt>
                <c:pt idx="2341">
                  <c:v>41997</c:v>
                </c:pt>
                <c:pt idx="2342">
                  <c:v>41998</c:v>
                </c:pt>
                <c:pt idx="2343">
                  <c:v>41999</c:v>
                </c:pt>
                <c:pt idx="2344">
                  <c:v>42002</c:v>
                </c:pt>
                <c:pt idx="2345">
                  <c:v>42003</c:v>
                </c:pt>
                <c:pt idx="2346">
                  <c:v>42004</c:v>
                </c:pt>
                <c:pt idx="2347">
                  <c:v>42005</c:v>
                </c:pt>
                <c:pt idx="2348">
                  <c:v>42006</c:v>
                </c:pt>
                <c:pt idx="2349">
                  <c:v>42009</c:v>
                </c:pt>
                <c:pt idx="2350">
                  <c:v>42010</c:v>
                </c:pt>
                <c:pt idx="2351">
                  <c:v>42011</c:v>
                </c:pt>
                <c:pt idx="2352">
                  <c:v>42012</c:v>
                </c:pt>
                <c:pt idx="2353">
                  <c:v>42013</c:v>
                </c:pt>
                <c:pt idx="2354">
                  <c:v>42016</c:v>
                </c:pt>
                <c:pt idx="2355">
                  <c:v>42017</c:v>
                </c:pt>
                <c:pt idx="2356">
                  <c:v>42018</c:v>
                </c:pt>
                <c:pt idx="2357">
                  <c:v>42019</c:v>
                </c:pt>
                <c:pt idx="2358">
                  <c:v>42020</c:v>
                </c:pt>
                <c:pt idx="2359">
                  <c:v>42023</c:v>
                </c:pt>
                <c:pt idx="2360">
                  <c:v>42024</c:v>
                </c:pt>
                <c:pt idx="2361">
                  <c:v>42025</c:v>
                </c:pt>
                <c:pt idx="2362">
                  <c:v>42026</c:v>
                </c:pt>
                <c:pt idx="2363">
                  <c:v>42027</c:v>
                </c:pt>
                <c:pt idx="2364">
                  <c:v>42030</c:v>
                </c:pt>
                <c:pt idx="2365">
                  <c:v>42031</c:v>
                </c:pt>
                <c:pt idx="2366">
                  <c:v>42032</c:v>
                </c:pt>
                <c:pt idx="2367">
                  <c:v>42033</c:v>
                </c:pt>
                <c:pt idx="2368">
                  <c:v>42034</c:v>
                </c:pt>
                <c:pt idx="2369">
                  <c:v>42037</c:v>
                </c:pt>
                <c:pt idx="2370">
                  <c:v>42038</c:v>
                </c:pt>
                <c:pt idx="2371">
                  <c:v>42039</c:v>
                </c:pt>
                <c:pt idx="2372">
                  <c:v>42040</c:v>
                </c:pt>
                <c:pt idx="2373">
                  <c:v>42041</c:v>
                </c:pt>
                <c:pt idx="2374">
                  <c:v>42044</c:v>
                </c:pt>
                <c:pt idx="2375">
                  <c:v>42045</c:v>
                </c:pt>
                <c:pt idx="2376">
                  <c:v>42046</c:v>
                </c:pt>
                <c:pt idx="2377">
                  <c:v>42047</c:v>
                </c:pt>
                <c:pt idx="2378">
                  <c:v>42048</c:v>
                </c:pt>
                <c:pt idx="2379">
                  <c:v>42051</c:v>
                </c:pt>
                <c:pt idx="2380">
                  <c:v>42052</c:v>
                </c:pt>
                <c:pt idx="2381">
                  <c:v>42053</c:v>
                </c:pt>
                <c:pt idx="2382">
                  <c:v>42054</c:v>
                </c:pt>
                <c:pt idx="2383">
                  <c:v>42055</c:v>
                </c:pt>
                <c:pt idx="2384">
                  <c:v>42058</c:v>
                </c:pt>
                <c:pt idx="2385">
                  <c:v>42059</c:v>
                </c:pt>
                <c:pt idx="2386">
                  <c:v>42060</c:v>
                </c:pt>
                <c:pt idx="2387">
                  <c:v>42061</c:v>
                </c:pt>
                <c:pt idx="2388">
                  <c:v>42062</c:v>
                </c:pt>
                <c:pt idx="2389">
                  <c:v>42065</c:v>
                </c:pt>
                <c:pt idx="2390">
                  <c:v>42066</c:v>
                </c:pt>
                <c:pt idx="2391">
                  <c:v>42067</c:v>
                </c:pt>
                <c:pt idx="2392">
                  <c:v>42068</c:v>
                </c:pt>
                <c:pt idx="2393">
                  <c:v>42069</c:v>
                </c:pt>
                <c:pt idx="2394">
                  <c:v>42072</c:v>
                </c:pt>
                <c:pt idx="2395">
                  <c:v>42073</c:v>
                </c:pt>
                <c:pt idx="2396">
                  <c:v>42074</c:v>
                </c:pt>
                <c:pt idx="2397">
                  <c:v>42075</c:v>
                </c:pt>
                <c:pt idx="2398">
                  <c:v>42076</c:v>
                </c:pt>
                <c:pt idx="2399">
                  <c:v>42079</c:v>
                </c:pt>
                <c:pt idx="2400">
                  <c:v>42080</c:v>
                </c:pt>
                <c:pt idx="2401">
                  <c:v>42081</c:v>
                </c:pt>
                <c:pt idx="2402">
                  <c:v>42082</c:v>
                </c:pt>
                <c:pt idx="2403">
                  <c:v>42083</c:v>
                </c:pt>
                <c:pt idx="2404">
                  <c:v>42086</c:v>
                </c:pt>
                <c:pt idx="2405">
                  <c:v>42087</c:v>
                </c:pt>
                <c:pt idx="2406">
                  <c:v>42088</c:v>
                </c:pt>
                <c:pt idx="2407">
                  <c:v>42089</c:v>
                </c:pt>
                <c:pt idx="2408">
                  <c:v>42090</c:v>
                </c:pt>
                <c:pt idx="2409">
                  <c:v>42093</c:v>
                </c:pt>
                <c:pt idx="2410">
                  <c:v>42094</c:v>
                </c:pt>
                <c:pt idx="2411">
                  <c:v>42095</c:v>
                </c:pt>
                <c:pt idx="2412">
                  <c:v>42096</c:v>
                </c:pt>
                <c:pt idx="2413">
                  <c:v>42097</c:v>
                </c:pt>
                <c:pt idx="2414">
                  <c:v>42100</c:v>
                </c:pt>
                <c:pt idx="2415">
                  <c:v>42101</c:v>
                </c:pt>
                <c:pt idx="2416">
                  <c:v>42102</c:v>
                </c:pt>
                <c:pt idx="2417">
                  <c:v>42103</c:v>
                </c:pt>
                <c:pt idx="2418">
                  <c:v>42104</c:v>
                </c:pt>
                <c:pt idx="2419">
                  <c:v>42107</c:v>
                </c:pt>
                <c:pt idx="2420">
                  <c:v>42108</c:v>
                </c:pt>
                <c:pt idx="2421">
                  <c:v>42109</c:v>
                </c:pt>
                <c:pt idx="2422">
                  <c:v>42110</c:v>
                </c:pt>
                <c:pt idx="2423">
                  <c:v>42111</c:v>
                </c:pt>
                <c:pt idx="2424">
                  <c:v>42114</c:v>
                </c:pt>
                <c:pt idx="2425">
                  <c:v>42115</c:v>
                </c:pt>
                <c:pt idx="2426">
                  <c:v>42116</c:v>
                </c:pt>
                <c:pt idx="2427">
                  <c:v>42117</c:v>
                </c:pt>
                <c:pt idx="2428">
                  <c:v>42118</c:v>
                </c:pt>
                <c:pt idx="2429">
                  <c:v>42121</c:v>
                </c:pt>
                <c:pt idx="2430">
                  <c:v>42122</c:v>
                </c:pt>
                <c:pt idx="2431">
                  <c:v>42123</c:v>
                </c:pt>
                <c:pt idx="2432">
                  <c:v>42124</c:v>
                </c:pt>
                <c:pt idx="2433">
                  <c:v>42125</c:v>
                </c:pt>
                <c:pt idx="2434">
                  <c:v>42128</c:v>
                </c:pt>
                <c:pt idx="2435">
                  <c:v>42129</c:v>
                </c:pt>
                <c:pt idx="2436">
                  <c:v>42130</c:v>
                </c:pt>
                <c:pt idx="2437">
                  <c:v>42131</c:v>
                </c:pt>
                <c:pt idx="2438">
                  <c:v>42132</c:v>
                </c:pt>
                <c:pt idx="2439">
                  <c:v>42135</c:v>
                </c:pt>
                <c:pt idx="2440">
                  <c:v>42136</c:v>
                </c:pt>
                <c:pt idx="2441">
                  <c:v>42137</c:v>
                </c:pt>
                <c:pt idx="2442">
                  <c:v>42138</c:v>
                </c:pt>
                <c:pt idx="2443">
                  <c:v>42139</c:v>
                </c:pt>
                <c:pt idx="2444">
                  <c:v>42142</c:v>
                </c:pt>
                <c:pt idx="2445">
                  <c:v>42143</c:v>
                </c:pt>
                <c:pt idx="2446">
                  <c:v>42144</c:v>
                </c:pt>
                <c:pt idx="2447">
                  <c:v>42145</c:v>
                </c:pt>
                <c:pt idx="2448">
                  <c:v>42146</c:v>
                </c:pt>
                <c:pt idx="2449">
                  <c:v>42149</c:v>
                </c:pt>
                <c:pt idx="2450">
                  <c:v>42150</c:v>
                </c:pt>
                <c:pt idx="2451">
                  <c:v>42151</c:v>
                </c:pt>
                <c:pt idx="2452">
                  <c:v>42152</c:v>
                </c:pt>
                <c:pt idx="2453">
                  <c:v>42153</c:v>
                </c:pt>
                <c:pt idx="2454">
                  <c:v>42156</c:v>
                </c:pt>
                <c:pt idx="2455">
                  <c:v>42157</c:v>
                </c:pt>
                <c:pt idx="2456">
                  <c:v>42158</c:v>
                </c:pt>
                <c:pt idx="2457">
                  <c:v>42159</c:v>
                </c:pt>
                <c:pt idx="2458">
                  <c:v>42160</c:v>
                </c:pt>
                <c:pt idx="2459">
                  <c:v>42163</c:v>
                </c:pt>
                <c:pt idx="2460">
                  <c:v>42164</c:v>
                </c:pt>
                <c:pt idx="2461">
                  <c:v>42165</c:v>
                </c:pt>
                <c:pt idx="2462">
                  <c:v>42166</c:v>
                </c:pt>
                <c:pt idx="2463">
                  <c:v>42167</c:v>
                </c:pt>
                <c:pt idx="2464">
                  <c:v>42170</c:v>
                </c:pt>
                <c:pt idx="2465">
                  <c:v>42171</c:v>
                </c:pt>
                <c:pt idx="2466">
                  <c:v>42172</c:v>
                </c:pt>
                <c:pt idx="2467">
                  <c:v>42173</c:v>
                </c:pt>
                <c:pt idx="2468">
                  <c:v>42174</c:v>
                </c:pt>
                <c:pt idx="2469">
                  <c:v>42177</c:v>
                </c:pt>
                <c:pt idx="2470">
                  <c:v>42178</c:v>
                </c:pt>
                <c:pt idx="2471">
                  <c:v>42179</c:v>
                </c:pt>
                <c:pt idx="2472">
                  <c:v>42180</c:v>
                </c:pt>
                <c:pt idx="2473">
                  <c:v>42181</c:v>
                </c:pt>
                <c:pt idx="2474">
                  <c:v>42184</c:v>
                </c:pt>
                <c:pt idx="2475">
                  <c:v>42185</c:v>
                </c:pt>
                <c:pt idx="2476">
                  <c:v>42186</c:v>
                </c:pt>
                <c:pt idx="2477">
                  <c:v>42187</c:v>
                </c:pt>
                <c:pt idx="2478">
                  <c:v>42188</c:v>
                </c:pt>
                <c:pt idx="2479">
                  <c:v>42191</c:v>
                </c:pt>
                <c:pt idx="2480">
                  <c:v>42192</c:v>
                </c:pt>
                <c:pt idx="2481">
                  <c:v>42193</c:v>
                </c:pt>
                <c:pt idx="2482">
                  <c:v>42194</c:v>
                </c:pt>
                <c:pt idx="2483">
                  <c:v>42195</c:v>
                </c:pt>
                <c:pt idx="2484">
                  <c:v>42198</c:v>
                </c:pt>
                <c:pt idx="2485">
                  <c:v>42199</c:v>
                </c:pt>
                <c:pt idx="2486">
                  <c:v>42200</c:v>
                </c:pt>
                <c:pt idx="2487">
                  <c:v>42201</c:v>
                </c:pt>
                <c:pt idx="2488">
                  <c:v>42202</c:v>
                </c:pt>
                <c:pt idx="2489">
                  <c:v>42205</c:v>
                </c:pt>
                <c:pt idx="2490">
                  <c:v>42206</c:v>
                </c:pt>
                <c:pt idx="2491">
                  <c:v>42207</c:v>
                </c:pt>
                <c:pt idx="2492">
                  <c:v>42208</c:v>
                </c:pt>
                <c:pt idx="2493">
                  <c:v>42209</c:v>
                </c:pt>
                <c:pt idx="2494">
                  <c:v>42212</c:v>
                </c:pt>
                <c:pt idx="2495">
                  <c:v>42213</c:v>
                </c:pt>
                <c:pt idx="2496">
                  <c:v>42214</c:v>
                </c:pt>
                <c:pt idx="2497">
                  <c:v>42215</c:v>
                </c:pt>
                <c:pt idx="2498">
                  <c:v>42216</c:v>
                </c:pt>
                <c:pt idx="2499">
                  <c:v>42219</c:v>
                </c:pt>
                <c:pt idx="2500">
                  <c:v>42220</c:v>
                </c:pt>
                <c:pt idx="2501">
                  <c:v>42221</c:v>
                </c:pt>
                <c:pt idx="2502">
                  <c:v>42222</c:v>
                </c:pt>
                <c:pt idx="2503">
                  <c:v>42223</c:v>
                </c:pt>
                <c:pt idx="2504">
                  <c:v>42226</c:v>
                </c:pt>
                <c:pt idx="2505">
                  <c:v>42227</c:v>
                </c:pt>
                <c:pt idx="2506">
                  <c:v>42228</c:v>
                </c:pt>
                <c:pt idx="2507">
                  <c:v>42229</c:v>
                </c:pt>
                <c:pt idx="2508">
                  <c:v>42230</c:v>
                </c:pt>
                <c:pt idx="2509">
                  <c:v>42233</c:v>
                </c:pt>
                <c:pt idx="2510">
                  <c:v>42234</c:v>
                </c:pt>
                <c:pt idx="2511">
                  <c:v>42235</c:v>
                </c:pt>
                <c:pt idx="2512">
                  <c:v>42236</c:v>
                </c:pt>
                <c:pt idx="2513">
                  <c:v>42237</c:v>
                </c:pt>
                <c:pt idx="2514">
                  <c:v>42240</c:v>
                </c:pt>
                <c:pt idx="2515">
                  <c:v>42241</c:v>
                </c:pt>
                <c:pt idx="2516">
                  <c:v>42242</c:v>
                </c:pt>
                <c:pt idx="2517">
                  <c:v>42243</c:v>
                </c:pt>
                <c:pt idx="2518">
                  <c:v>42244</c:v>
                </c:pt>
                <c:pt idx="2519">
                  <c:v>42247</c:v>
                </c:pt>
                <c:pt idx="2520">
                  <c:v>42248</c:v>
                </c:pt>
                <c:pt idx="2521">
                  <c:v>42249</c:v>
                </c:pt>
                <c:pt idx="2522">
                  <c:v>42250</c:v>
                </c:pt>
                <c:pt idx="2523">
                  <c:v>42251</c:v>
                </c:pt>
                <c:pt idx="2524">
                  <c:v>42254</c:v>
                </c:pt>
                <c:pt idx="2525">
                  <c:v>42255</c:v>
                </c:pt>
                <c:pt idx="2526">
                  <c:v>42256</c:v>
                </c:pt>
                <c:pt idx="2527">
                  <c:v>42257</c:v>
                </c:pt>
                <c:pt idx="2528">
                  <c:v>42258</c:v>
                </c:pt>
                <c:pt idx="2529">
                  <c:v>42261</c:v>
                </c:pt>
                <c:pt idx="2530">
                  <c:v>42262</c:v>
                </c:pt>
                <c:pt idx="2531">
                  <c:v>42263</c:v>
                </c:pt>
                <c:pt idx="2532">
                  <c:v>42264</c:v>
                </c:pt>
                <c:pt idx="2533">
                  <c:v>42265</c:v>
                </c:pt>
                <c:pt idx="2534">
                  <c:v>42268</c:v>
                </c:pt>
                <c:pt idx="2535">
                  <c:v>42269</c:v>
                </c:pt>
                <c:pt idx="2536">
                  <c:v>42270</c:v>
                </c:pt>
                <c:pt idx="2537">
                  <c:v>42271</c:v>
                </c:pt>
                <c:pt idx="2538">
                  <c:v>42272</c:v>
                </c:pt>
                <c:pt idx="2539">
                  <c:v>42275</c:v>
                </c:pt>
                <c:pt idx="2540">
                  <c:v>42276</c:v>
                </c:pt>
                <c:pt idx="2541">
                  <c:v>42277</c:v>
                </c:pt>
                <c:pt idx="2542">
                  <c:v>42278</c:v>
                </c:pt>
                <c:pt idx="2543">
                  <c:v>42279</c:v>
                </c:pt>
                <c:pt idx="2544">
                  <c:v>42282</c:v>
                </c:pt>
                <c:pt idx="2545">
                  <c:v>42283</c:v>
                </c:pt>
                <c:pt idx="2546">
                  <c:v>42284</c:v>
                </c:pt>
                <c:pt idx="2547">
                  <c:v>42285</c:v>
                </c:pt>
                <c:pt idx="2548">
                  <c:v>42286</c:v>
                </c:pt>
                <c:pt idx="2549">
                  <c:v>42289</c:v>
                </c:pt>
                <c:pt idx="2550">
                  <c:v>42290</c:v>
                </c:pt>
                <c:pt idx="2551">
                  <c:v>42291</c:v>
                </c:pt>
                <c:pt idx="2552">
                  <c:v>42292</c:v>
                </c:pt>
                <c:pt idx="2553">
                  <c:v>42293</c:v>
                </c:pt>
                <c:pt idx="2554">
                  <c:v>42296</c:v>
                </c:pt>
                <c:pt idx="2555">
                  <c:v>42297</c:v>
                </c:pt>
                <c:pt idx="2556">
                  <c:v>42298</c:v>
                </c:pt>
                <c:pt idx="2557">
                  <c:v>42299</c:v>
                </c:pt>
                <c:pt idx="2558">
                  <c:v>42300</c:v>
                </c:pt>
                <c:pt idx="2559">
                  <c:v>42303</c:v>
                </c:pt>
                <c:pt idx="2560">
                  <c:v>42304</c:v>
                </c:pt>
                <c:pt idx="2561">
                  <c:v>42305</c:v>
                </c:pt>
                <c:pt idx="2562">
                  <c:v>42306</c:v>
                </c:pt>
                <c:pt idx="2563">
                  <c:v>42307</c:v>
                </c:pt>
                <c:pt idx="2564">
                  <c:v>42310</c:v>
                </c:pt>
                <c:pt idx="2565">
                  <c:v>42311</c:v>
                </c:pt>
                <c:pt idx="2566">
                  <c:v>42312</c:v>
                </c:pt>
                <c:pt idx="2567">
                  <c:v>42313</c:v>
                </c:pt>
                <c:pt idx="2568">
                  <c:v>42314</c:v>
                </c:pt>
                <c:pt idx="2569">
                  <c:v>42317</c:v>
                </c:pt>
                <c:pt idx="2570">
                  <c:v>42318</c:v>
                </c:pt>
                <c:pt idx="2571">
                  <c:v>42319</c:v>
                </c:pt>
                <c:pt idx="2572">
                  <c:v>42320</c:v>
                </c:pt>
                <c:pt idx="2573">
                  <c:v>42321</c:v>
                </c:pt>
                <c:pt idx="2574">
                  <c:v>42324</c:v>
                </c:pt>
                <c:pt idx="2575">
                  <c:v>42325</c:v>
                </c:pt>
                <c:pt idx="2576">
                  <c:v>42326</c:v>
                </c:pt>
                <c:pt idx="2577">
                  <c:v>42327</c:v>
                </c:pt>
                <c:pt idx="2578">
                  <c:v>42328</c:v>
                </c:pt>
                <c:pt idx="2579">
                  <c:v>42331</c:v>
                </c:pt>
                <c:pt idx="2580">
                  <c:v>42332</c:v>
                </c:pt>
                <c:pt idx="2581">
                  <c:v>42333</c:v>
                </c:pt>
                <c:pt idx="2582">
                  <c:v>42334</c:v>
                </c:pt>
                <c:pt idx="2583">
                  <c:v>42335</c:v>
                </c:pt>
                <c:pt idx="2584">
                  <c:v>42338</c:v>
                </c:pt>
                <c:pt idx="2585">
                  <c:v>42339</c:v>
                </c:pt>
                <c:pt idx="2586">
                  <c:v>42340</c:v>
                </c:pt>
                <c:pt idx="2587">
                  <c:v>42341</c:v>
                </c:pt>
                <c:pt idx="2588">
                  <c:v>42342</c:v>
                </c:pt>
                <c:pt idx="2589">
                  <c:v>42345</c:v>
                </c:pt>
                <c:pt idx="2590">
                  <c:v>42346</c:v>
                </c:pt>
                <c:pt idx="2591">
                  <c:v>42347</c:v>
                </c:pt>
                <c:pt idx="2592">
                  <c:v>42348</c:v>
                </c:pt>
                <c:pt idx="2593">
                  <c:v>42349</c:v>
                </c:pt>
                <c:pt idx="2594">
                  <c:v>42352</c:v>
                </c:pt>
                <c:pt idx="2595">
                  <c:v>42353</c:v>
                </c:pt>
                <c:pt idx="2596">
                  <c:v>42354</c:v>
                </c:pt>
                <c:pt idx="2597">
                  <c:v>42355</c:v>
                </c:pt>
                <c:pt idx="2598">
                  <c:v>42356</c:v>
                </c:pt>
                <c:pt idx="2599">
                  <c:v>42359</c:v>
                </c:pt>
                <c:pt idx="2600">
                  <c:v>42360</c:v>
                </c:pt>
                <c:pt idx="2601">
                  <c:v>42361</c:v>
                </c:pt>
                <c:pt idx="2602">
                  <c:v>42362</c:v>
                </c:pt>
                <c:pt idx="2603">
                  <c:v>42363</c:v>
                </c:pt>
                <c:pt idx="2604">
                  <c:v>42366</c:v>
                </c:pt>
                <c:pt idx="2605">
                  <c:v>42367</c:v>
                </c:pt>
                <c:pt idx="2606">
                  <c:v>42368</c:v>
                </c:pt>
                <c:pt idx="2607">
                  <c:v>42369</c:v>
                </c:pt>
                <c:pt idx="2608">
                  <c:v>42370</c:v>
                </c:pt>
                <c:pt idx="2609">
                  <c:v>42373</c:v>
                </c:pt>
                <c:pt idx="2610">
                  <c:v>42374</c:v>
                </c:pt>
                <c:pt idx="2611">
                  <c:v>42375</c:v>
                </c:pt>
                <c:pt idx="2612">
                  <c:v>42376</c:v>
                </c:pt>
                <c:pt idx="2613">
                  <c:v>42377</c:v>
                </c:pt>
                <c:pt idx="2614">
                  <c:v>42380</c:v>
                </c:pt>
                <c:pt idx="2615">
                  <c:v>42381</c:v>
                </c:pt>
                <c:pt idx="2616">
                  <c:v>42382</c:v>
                </c:pt>
                <c:pt idx="2617">
                  <c:v>42383</c:v>
                </c:pt>
                <c:pt idx="2618">
                  <c:v>42384</c:v>
                </c:pt>
                <c:pt idx="2619">
                  <c:v>42387</c:v>
                </c:pt>
                <c:pt idx="2620">
                  <c:v>42388</c:v>
                </c:pt>
                <c:pt idx="2621">
                  <c:v>42389</c:v>
                </c:pt>
                <c:pt idx="2622">
                  <c:v>42390</c:v>
                </c:pt>
                <c:pt idx="2623">
                  <c:v>42391</c:v>
                </c:pt>
                <c:pt idx="2624">
                  <c:v>42394</c:v>
                </c:pt>
                <c:pt idx="2625">
                  <c:v>42395</c:v>
                </c:pt>
                <c:pt idx="2626">
                  <c:v>42396</c:v>
                </c:pt>
                <c:pt idx="2627">
                  <c:v>42397</c:v>
                </c:pt>
                <c:pt idx="2628">
                  <c:v>42398</c:v>
                </c:pt>
                <c:pt idx="2629">
                  <c:v>42401</c:v>
                </c:pt>
                <c:pt idx="2630">
                  <c:v>42402</c:v>
                </c:pt>
                <c:pt idx="2631">
                  <c:v>42403</c:v>
                </c:pt>
                <c:pt idx="2632">
                  <c:v>42404</c:v>
                </c:pt>
                <c:pt idx="2633">
                  <c:v>42405</c:v>
                </c:pt>
                <c:pt idx="2634">
                  <c:v>42408</c:v>
                </c:pt>
                <c:pt idx="2635">
                  <c:v>42409</c:v>
                </c:pt>
                <c:pt idx="2636">
                  <c:v>42410</c:v>
                </c:pt>
                <c:pt idx="2637">
                  <c:v>42411</c:v>
                </c:pt>
                <c:pt idx="2638">
                  <c:v>42412</c:v>
                </c:pt>
                <c:pt idx="2639">
                  <c:v>42415</c:v>
                </c:pt>
                <c:pt idx="2640">
                  <c:v>42416</c:v>
                </c:pt>
                <c:pt idx="2641">
                  <c:v>42417</c:v>
                </c:pt>
                <c:pt idx="2642">
                  <c:v>42418</c:v>
                </c:pt>
                <c:pt idx="2643">
                  <c:v>42419</c:v>
                </c:pt>
                <c:pt idx="2644">
                  <c:v>42422</c:v>
                </c:pt>
                <c:pt idx="2645">
                  <c:v>42423</c:v>
                </c:pt>
                <c:pt idx="2646">
                  <c:v>42424</c:v>
                </c:pt>
                <c:pt idx="2647">
                  <c:v>42425</c:v>
                </c:pt>
                <c:pt idx="2648">
                  <c:v>42426</c:v>
                </c:pt>
                <c:pt idx="2649">
                  <c:v>42429</c:v>
                </c:pt>
                <c:pt idx="2650">
                  <c:v>42430</c:v>
                </c:pt>
                <c:pt idx="2651">
                  <c:v>42431</c:v>
                </c:pt>
                <c:pt idx="2652">
                  <c:v>42432</c:v>
                </c:pt>
                <c:pt idx="2653">
                  <c:v>42433</c:v>
                </c:pt>
                <c:pt idx="2654">
                  <c:v>42436</c:v>
                </c:pt>
                <c:pt idx="2655">
                  <c:v>42437</c:v>
                </c:pt>
                <c:pt idx="2656">
                  <c:v>42438</c:v>
                </c:pt>
                <c:pt idx="2657">
                  <c:v>42439</c:v>
                </c:pt>
                <c:pt idx="2658">
                  <c:v>42440</c:v>
                </c:pt>
                <c:pt idx="2659">
                  <c:v>42443</c:v>
                </c:pt>
                <c:pt idx="2660">
                  <c:v>42444</c:v>
                </c:pt>
                <c:pt idx="2661">
                  <c:v>42445</c:v>
                </c:pt>
                <c:pt idx="2662">
                  <c:v>42446</c:v>
                </c:pt>
                <c:pt idx="2663">
                  <c:v>42447</c:v>
                </c:pt>
                <c:pt idx="2664">
                  <c:v>42450</c:v>
                </c:pt>
                <c:pt idx="2665">
                  <c:v>42451</c:v>
                </c:pt>
                <c:pt idx="2666">
                  <c:v>42452</c:v>
                </c:pt>
                <c:pt idx="2667">
                  <c:v>42453</c:v>
                </c:pt>
                <c:pt idx="2668">
                  <c:v>42454</c:v>
                </c:pt>
                <c:pt idx="2669">
                  <c:v>42457</c:v>
                </c:pt>
                <c:pt idx="2670">
                  <c:v>42458</c:v>
                </c:pt>
                <c:pt idx="2671">
                  <c:v>42459</c:v>
                </c:pt>
                <c:pt idx="2672">
                  <c:v>42460</c:v>
                </c:pt>
                <c:pt idx="2673">
                  <c:v>42461</c:v>
                </c:pt>
                <c:pt idx="2674">
                  <c:v>42464</c:v>
                </c:pt>
                <c:pt idx="2675">
                  <c:v>42465</c:v>
                </c:pt>
                <c:pt idx="2676">
                  <c:v>42466</c:v>
                </c:pt>
                <c:pt idx="2677">
                  <c:v>42467</c:v>
                </c:pt>
                <c:pt idx="2678">
                  <c:v>42468</c:v>
                </c:pt>
                <c:pt idx="2679">
                  <c:v>42471</c:v>
                </c:pt>
                <c:pt idx="2680">
                  <c:v>42472</c:v>
                </c:pt>
                <c:pt idx="2681">
                  <c:v>42473</c:v>
                </c:pt>
                <c:pt idx="2682">
                  <c:v>42474</c:v>
                </c:pt>
                <c:pt idx="2683">
                  <c:v>42475</c:v>
                </c:pt>
                <c:pt idx="2684">
                  <c:v>42478</c:v>
                </c:pt>
                <c:pt idx="2685">
                  <c:v>42479</c:v>
                </c:pt>
                <c:pt idx="2686">
                  <c:v>42480</c:v>
                </c:pt>
                <c:pt idx="2687">
                  <c:v>42481</c:v>
                </c:pt>
                <c:pt idx="2688">
                  <c:v>42482</c:v>
                </c:pt>
                <c:pt idx="2689">
                  <c:v>42485</c:v>
                </c:pt>
                <c:pt idx="2690">
                  <c:v>42486</c:v>
                </c:pt>
                <c:pt idx="2691">
                  <c:v>42487</c:v>
                </c:pt>
                <c:pt idx="2692">
                  <c:v>42488</c:v>
                </c:pt>
                <c:pt idx="2693">
                  <c:v>42489</c:v>
                </c:pt>
                <c:pt idx="2694">
                  <c:v>42492</c:v>
                </c:pt>
                <c:pt idx="2695">
                  <c:v>42493</c:v>
                </c:pt>
                <c:pt idx="2696">
                  <c:v>42494</c:v>
                </c:pt>
                <c:pt idx="2697">
                  <c:v>42495</c:v>
                </c:pt>
                <c:pt idx="2698">
                  <c:v>42496</c:v>
                </c:pt>
                <c:pt idx="2699">
                  <c:v>42499</c:v>
                </c:pt>
                <c:pt idx="2700">
                  <c:v>42500</c:v>
                </c:pt>
                <c:pt idx="2701">
                  <c:v>42501</c:v>
                </c:pt>
                <c:pt idx="2702">
                  <c:v>42502</c:v>
                </c:pt>
                <c:pt idx="2703">
                  <c:v>42503</c:v>
                </c:pt>
                <c:pt idx="2704">
                  <c:v>42506</c:v>
                </c:pt>
                <c:pt idx="2705">
                  <c:v>42507</c:v>
                </c:pt>
                <c:pt idx="2706">
                  <c:v>42508</c:v>
                </c:pt>
                <c:pt idx="2707">
                  <c:v>42509</c:v>
                </c:pt>
                <c:pt idx="2708">
                  <c:v>42510</c:v>
                </c:pt>
                <c:pt idx="2709">
                  <c:v>42513</c:v>
                </c:pt>
                <c:pt idx="2710">
                  <c:v>42514</c:v>
                </c:pt>
                <c:pt idx="2711">
                  <c:v>42515</c:v>
                </c:pt>
                <c:pt idx="2712">
                  <c:v>42516</c:v>
                </c:pt>
                <c:pt idx="2713">
                  <c:v>42517</c:v>
                </c:pt>
                <c:pt idx="2714">
                  <c:v>42520</c:v>
                </c:pt>
                <c:pt idx="2715">
                  <c:v>42521</c:v>
                </c:pt>
                <c:pt idx="2716">
                  <c:v>42522</c:v>
                </c:pt>
                <c:pt idx="2717">
                  <c:v>42523</c:v>
                </c:pt>
                <c:pt idx="2718">
                  <c:v>42524</c:v>
                </c:pt>
                <c:pt idx="2719">
                  <c:v>42527</c:v>
                </c:pt>
                <c:pt idx="2720">
                  <c:v>42528</c:v>
                </c:pt>
                <c:pt idx="2721">
                  <c:v>42529</c:v>
                </c:pt>
                <c:pt idx="2722">
                  <c:v>42530</c:v>
                </c:pt>
                <c:pt idx="2723">
                  <c:v>42531</c:v>
                </c:pt>
                <c:pt idx="2724">
                  <c:v>42534</c:v>
                </c:pt>
                <c:pt idx="2725">
                  <c:v>42535</c:v>
                </c:pt>
                <c:pt idx="2726">
                  <c:v>42536</c:v>
                </c:pt>
                <c:pt idx="2727">
                  <c:v>42537</c:v>
                </c:pt>
                <c:pt idx="2728">
                  <c:v>42538</c:v>
                </c:pt>
                <c:pt idx="2729">
                  <c:v>42541</c:v>
                </c:pt>
                <c:pt idx="2730">
                  <c:v>42542</c:v>
                </c:pt>
                <c:pt idx="2731">
                  <c:v>42543</c:v>
                </c:pt>
                <c:pt idx="2732">
                  <c:v>42544</c:v>
                </c:pt>
                <c:pt idx="2733">
                  <c:v>42545</c:v>
                </c:pt>
                <c:pt idx="2734">
                  <c:v>42548</c:v>
                </c:pt>
                <c:pt idx="2735">
                  <c:v>42549</c:v>
                </c:pt>
                <c:pt idx="2736">
                  <c:v>42550</c:v>
                </c:pt>
                <c:pt idx="2737">
                  <c:v>42551</c:v>
                </c:pt>
                <c:pt idx="2738">
                  <c:v>42552</c:v>
                </c:pt>
                <c:pt idx="2739">
                  <c:v>42555</c:v>
                </c:pt>
                <c:pt idx="2740">
                  <c:v>42556</c:v>
                </c:pt>
                <c:pt idx="2741">
                  <c:v>42557</c:v>
                </c:pt>
                <c:pt idx="2742">
                  <c:v>42558</c:v>
                </c:pt>
                <c:pt idx="2743">
                  <c:v>42559</c:v>
                </c:pt>
                <c:pt idx="2744">
                  <c:v>42562</c:v>
                </c:pt>
                <c:pt idx="2745">
                  <c:v>42563</c:v>
                </c:pt>
                <c:pt idx="2746">
                  <c:v>42564</c:v>
                </c:pt>
                <c:pt idx="2747">
                  <c:v>42565</c:v>
                </c:pt>
                <c:pt idx="2748">
                  <c:v>42566</c:v>
                </c:pt>
                <c:pt idx="2749">
                  <c:v>42569</c:v>
                </c:pt>
                <c:pt idx="2750">
                  <c:v>42570</c:v>
                </c:pt>
                <c:pt idx="2751">
                  <c:v>42571</c:v>
                </c:pt>
                <c:pt idx="2752">
                  <c:v>42572</c:v>
                </c:pt>
                <c:pt idx="2753">
                  <c:v>42573</c:v>
                </c:pt>
                <c:pt idx="2754">
                  <c:v>42576</c:v>
                </c:pt>
                <c:pt idx="2755">
                  <c:v>42577</c:v>
                </c:pt>
                <c:pt idx="2756">
                  <c:v>42578</c:v>
                </c:pt>
                <c:pt idx="2757">
                  <c:v>42579</c:v>
                </c:pt>
                <c:pt idx="2758">
                  <c:v>42580</c:v>
                </c:pt>
                <c:pt idx="2759">
                  <c:v>42583</c:v>
                </c:pt>
                <c:pt idx="2760">
                  <c:v>42584</c:v>
                </c:pt>
                <c:pt idx="2761">
                  <c:v>42585</c:v>
                </c:pt>
                <c:pt idx="2762">
                  <c:v>42586</c:v>
                </c:pt>
                <c:pt idx="2763">
                  <c:v>42587</c:v>
                </c:pt>
                <c:pt idx="2764">
                  <c:v>42590</c:v>
                </c:pt>
                <c:pt idx="2765">
                  <c:v>42591</c:v>
                </c:pt>
                <c:pt idx="2766">
                  <c:v>42592</c:v>
                </c:pt>
                <c:pt idx="2767">
                  <c:v>42593</c:v>
                </c:pt>
                <c:pt idx="2768">
                  <c:v>42594</c:v>
                </c:pt>
                <c:pt idx="2769">
                  <c:v>42597</c:v>
                </c:pt>
                <c:pt idx="2770">
                  <c:v>42598</c:v>
                </c:pt>
                <c:pt idx="2771">
                  <c:v>42599</c:v>
                </c:pt>
                <c:pt idx="2772">
                  <c:v>42600</c:v>
                </c:pt>
                <c:pt idx="2773">
                  <c:v>42601</c:v>
                </c:pt>
                <c:pt idx="2774">
                  <c:v>42604</c:v>
                </c:pt>
                <c:pt idx="2775">
                  <c:v>42605</c:v>
                </c:pt>
                <c:pt idx="2776">
                  <c:v>42606</c:v>
                </c:pt>
                <c:pt idx="2777">
                  <c:v>42607</c:v>
                </c:pt>
                <c:pt idx="2778">
                  <c:v>42608</c:v>
                </c:pt>
                <c:pt idx="2779">
                  <c:v>42611</c:v>
                </c:pt>
                <c:pt idx="2780">
                  <c:v>42612</c:v>
                </c:pt>
                <c:pt idx="2781">
                  <c:v>42613</c:v>
                </c:pt>
                <c:pt idx="2782">
                  <c:v>42614</c:v>
                </c:pt>
                <c:pt idx="2783">
                  <c:v>42615</c:v>
                </c:pt>
                <c:pt idx="2784">
                  <c:v>42618</c:v>
                </c:pt>
                <c:pt idx="2785">
                  <c:v>42619</c:v>
                </c:pt>
                <c:pt idx="2786">
                  <c:v>42620</c:v>
                </c:pt>
                <c:pt idx="2787">
                  <c:v>42621</c:v>
                </c:pt>
                <c:pt idx="2788">
                  <c:v>42622</c:v>
                </c:pt>
                <c:pt idx="2789">
                  <c:v>42625</c:v>
                </c:pt>
                <c:pt idx="2790">
                  <c:v>42626</c:v>
                </c:pt>
                <c:pt idx="2791">
                  <c:v>42627</c:v>
                </c:pt>
                <c:pt idx="2792">
                  <c:v>42628</c:v>
                </c:pt>
                <c:pt idx="2793">
                  <c:v>42629</c:v>
                </c:pt>
                <c:pt idx="2794">
                  <c:v>42632</c:v>
                </c:pt>
                <c:pt idx="2795">
                  <c:v>42633</c:v>
                </c:pt>
                <c:pt idx="2796">
                  <c:v>42634</c:v>
                </c:pt>
                <c:pt idx="2797">
                  <c:v>42635</c:v>
                </c:pt>
                <c:pt idx="2798">
                  <c:v>42636</c:v>
                </c:pt>
                <c:pt idx="2799">
                  <c:v>42639</c:v>
                </c:pt>
                <c:pt idx="2800">
                  <c:v>42640</c:v>
                </c:pt>
                <c:pt idx="2801">
                  <c:v>42641</c:v>
                </c:pt>
                <c:pt idx="2802">
                  <c:v>42642</c:v>
                </c:pt>
                <c:pt idx="2803">
                  <c:v>42643</c:v>
                </c:pt>
                <c:pt idx="2804">
                  <c:v>42646</c:v>
                </c:pt>
                <c:pt idx="2805">
                  <c:v>42647</c:v>
                </c:pt>
                <c:pt idx="2806">
                  <c:v>42648</c:v>
                </c:pt>
                <c:pt idx="2807">
                  <c:v>42649</c:v>
                </c:pt>
                <c:pt idx="2808">
                  <c:v>42650</c:v>
                </c:pt>
                <c:pt idx="2809">
                  <c:v>42653</c:v>
                </c:pt>
                <c:pt idx="2810">
                  <c:v>42654</c:v>
                </c:pt>
                <c:pt idx="2811">
                  <c:v>42655</c:v>
                </c:pt>
                <c:pt idx="2812">
                  <c:v>42656</c:v>
                </c:pt>
                <c:pt idx="2813">
                  <c:v>42657</c:v>
                </c:pt>
                <c:pt idx="2814">
                  <c:v>42660</c:v>
                </c:pt>
                <c:pt idx="2815">
                  <c:v>42661</c:v>
                </c:pt>
                <c:pt idx="2816">
                  <c:v>42662</c:v>
                </c:pt>
                <c:pt idx="2817">
                  <c:v>42663</c:v>
                </c:pt>
                <c:pt idx="2818">
                  <c:v>42664</c:v>
                </c:pt>
                <c:pt idx="2819">
                  <c:v>42667</c:v>
                </c:pt>
                <c:pt idx="2820">
                  <c:v>42668</c:v>
                </c:pt>
                <c:pt idx="2821">
                  <c:v>42669</c:v>
                </c:pt>
                <c:pt idx="2822">
                  <c:v>42670</c:v>
                </c:pt>
                <c:pt idx="2823">
                  <c:v>42671</c:v>
                </c:pt>
                <c:pt idx="2824">
                  <c:v>42674</c:v>
                </c:pt>
                <c:pt idx="2825">
                  <c:v>42675</c:v>
                </c:pt>
                <c:pt idx="2826">
                  <c:v>42676</c:v>
                </c:pt>
                <c:pt idx="2827">
                  <c:v>42677</c:v>
                </c:pt>
                <c:pt idx="2828">
                  <c:v>42678</c:v>
                </c:pt>
                <c:pt idx="2829">
                  <c:v>42681</c:v>
                </c:pt>
                <c:pt idx="2830">
                  <c:v>42682</c:v>
                </c:pt>
                <c:pt idx="2831">
                  <c:v>42683</c:v>
                </c:pt>
                <c:pt idx="2832">
                  <c:v>42684</c:v>
                </c:pt>
                <c:pt idx="2833">
                  <c:v>42685</c:v>
                </c:pt>
                <c:pt idx="2834">
                  <c:v>42688</c:v>
                </c:pt>
                <c:pt idx="2835">
                  <c:v>42689</c:v>
                </c:pt>
                <c:pt idx="2836">
                  <c:v>42690</c:v>
                </c:pt>
                <c:pt idx="2837">
                  <c:v>42691</c:v>
                </c:pt>
                <c:pt idx="2838">
                  <c:v>42692</c:v>
                </c:pt>
                <c:pt idx="2839">
                  <c:v>42695</c:v>
                </c:pt>
                <c:pt idx="2840">
                  <c:v>42696</c:v>
                </c:pt>
                <c:pt idx="2841">
                  <c:v>42697</c:v>
                </c:pt>
                <c:pt idx="2842">
                  <c:v>42698</c:v>
                </c:pt>
                <c:pt idx="2843">
                  <c:v>42699</c:v>
                </c:pt>
                <c:pt idx="2844">
                  <c:v>42702</c:v>
                </c:pt>
                <c:pt idx="2845">
                  <c:v>42703</c:v>
                </c:pt>
                <c:pt idx="2846">
                  <c:v>42704</c:v>
                </c:pt>
                <c:pt idx="2847">
                  <c:v>42705</c:v>
                </c:pt>
                <c:pt idx="2848">
                  <c:v>42706</c:v>
                </c:pt>
                <c:pt idx="2849">
                  <c:v>42709</c:v>
                </c:pt>
                <c:pt idx="2850">
                  <c:v>42710</c:v>
                </c:pt>
                <c:pt idx="2851">
                  <c:v>42711</c:v>
                </c:pt>
                <c:pt idx="2852">
                  <c:v>42712</c:v>
                </c:pt>
                <c:pt idx="2853">
                  <c:v>42713</c:v>
                </c:pt>
                <c:pt idx="2854">
                  <c:v>42716</c:v>
                </c:pt>
                <c:pt idx="2855">
                  <c:v>42717</c:v>
                </c:pt>
                <c:pt idx="2856">
                  <c:v>42718</c:v>
                </c:pt>
                <c:pt idx="2857">
                  <c:v>42719</c:v>
                </c:pt>
                <c:pt idx="2858">
                  <c:v>42720</c:v>
                </c:pt>
                <c:pt idx="2859">
                  <c:v>42723</c:v>
                </c:pt>
                <c:pt idx="2860">
                  <c:v>42724</c:v>
                </c:pt>
                <c:pt idx="2861">
                  <c:v>42725</c:v>
                </c:pt>
                <c:pt idx="2862">
                  <c:v>42726</c:v>
                </c:pt>
                <c:pt idx="2863">
                  <c:v>42727</c:v>
                </c:pt>
                <c:pt idx="2864">
                  <c:v>42730</c:v>
                </c:pt>
                <c:pt idx="2865">
                  <c:v>42731</c:v>
                </c:pt>
                <c:pt idx="2866">
                  <c:v>42732</c:v>
                </c:pt>
                <c:pt idx="2867">
                  <c:v>42733</c:v>
                </c:pt>
                <c:pt idx="2868">
                  <c:v>42734</c:v>
                </c:pt>
                <c:pt idx="2869">
                  <c:v>42737</c:v>
                </c:pt>
                <c:pt idx="2870">
                  <c:v>42738</c:v>
                </c:pt>
                <c:pt idx="2871">
                  <c:v>42739</c:v>
                </c:pt>
                <c:pt idx="2872">
                  <c:v>42740</c:v>
                </c:pt>
                <c:pt idx="2873">
                  <c:v>42741</c:v>
                </c:pt>
                <c:pt idx="2874">
                  <c:v>42744</c:v>
                </c:pt>
                <c:pt idx="2875">
                  <c:v>42745</c:v>
                </c:pt>
                <c:pt idx="2876">
                  <c:v>42746</c:v>
                </c:pt>
                <c:pt idx="2877">
                  <c:v>42747</c:v>
                </c:pt>
                <c:pt idx="2878">
                  <c:v>42748</c:v>
                </c:pt>
                <c:pt idx="2879">
                  <c:v>42751</c:v>
                </c:pt>
                <c:pt idx="2880">
                  <c:v>42752</c:v>
                </c:pt>
                <c:pt idx="2881">
                  <c:v>42753</c:v>
                </c:pt>
                <c:pt idx="2882">
                  <c:v>42754</c:v>
                </c:pt>
                <c:pt idx="2883">
                  <c:v>42755</c:v>
                </c:pt>
                <c:pt idx="2884">
                  <c:v>42758</c:v>
                </c:pt>
                <c:pt idx="2885">
                  <c:v>42759</c:v>
                </c:pt>
                <c:pt idx="2886">
                  <c:v>42760</c:v>
                </c:pt>
                <c:pt idx="2887">
                  <c:v>42761</c:v>
                </c:pt>
                <c:pt idx="2888">
                  <c:v>42762</c:v>
                </c:pt>
                <c:pt idx="2889">
                  <c:v>42765</c:v>
                </c:pt>
                <c:pt idx="2890">
                  <c:v>42766</c:v>
                </c:pt>
                <c:pt idx="2891">
                  <c:v>42767</c:v>
                </c:pt>
                <c:pt idx="2892">
                  <c:v>42768</c:v>
                </c:pt>
                <c:pt idx="2893">
                  <c:v>42769</c:v>
                </c:pt>
                <c:pt idx="2894">
                  <c:v>42772</c:v>
                </c:pt>
                <c:pt idx="2895">
                  <c:v>42773</c:v>
                </c:pt>
                <c:pt idx="2896">
                  <c:v>42774</c:v>
                </c:pt>
                <c:pt idx="2897">
                  <c:v>42775</c:v>
                </c:pt>
                <c:pt idx="2898">
                  <c:v>42776</c:v>
                </c:pt>
                <c:pt idx="2899">
                  <c:v>42779</c:v>
                </c:pt>
                <c:pt idx="2900">
                  <c:v>42780</c:v>
                </c:pt>
                <c:pt idx="2901">
                  <c:v>42781</c:v>
                </c:pt>
                <c:pt idx="2902">
                  <c:v>42782</c:v>
                </c:pt>
                <c:pt idx="2903">
                  <c:v>42783</c:v>
                </c:pt>
                <c:pt idx="2904">
                  <c:v>42786</c:v>
                </c:pt>
                <c:pt idx="2905">
                  <c:v>42787</c:v>
                </c:pt>
                <c:pt idx="2906">
                  <c:v>42788</c:v>
                </c:pt>
                <c:pt idx="2907">
                  <c:v>42789</c:v>
                </c:pt>
                <c:pt idx="2908">
                  <c:v>42790</c:v>
                </c:pt>
                <c:pt idx="2909">
                  <c:v>42793</c:v>
                </c:pt>
                <c:pt idx="2910">
                  <c:v>42794</c:v>
                </c:pt>
                <c:pt idx="2911">
                  <c:v>42795</c:v>
                </c:pt>
                <c:pt idx="2912">
                  <c:v>42796</c:v>
                </c:pt>
                <c:pt idx="2913">
                  <c:v>42797</c:v>
                </c:pt>
                <c:pt idx="2914">
                  <c:v>42800</c:v>
                </c:pt>
                <c:pt idx="2915">
                  <c:v>42801</c:v>
                </c:pt>
                <c:pt idx="2916">
                  <c:v>42802</c:v>
                </c:pt>
                <c:pt idx="2917">
                  <c:v>42803</c:v>
                </c:pt>
                <c:pt idx="2918">
                  <c:v>42804</c:v>
                </c:pt>
                <c:pt idx="2919">
                  <c:v>42807</c:v>
                </c:pt>
                <c:pt idx="2920">
                  <c:v>42808</c:v>
                </c:pt>
                <c:pt idx="2921">
                  <c:v>42809</c:v>
                </c:pt>
                <c:pt idx="2922">
                  <c:v>42810</c:v>
                </c:pt>
                <c:pt idx="2923">
                  <c:v>42811</c:v>
                </c:pt>
                <c:pt idx="2924">
                  <c:v>42814</c:v>
                </c:pt>
                <c:pt idx="2925">
                  <c:v>42815</c:v>
                </c:pt>
                <c:pt idx="2926">
                  <c:v>42816</c:v>
                </c:pt>
                <c:pt idx="2927">
                  <c:v>42817</c:v>
                </c:pt>
                <c:pt idx="2928">
                  <c:v>42818</c:v>
                </c:pt>
                <c:pt idx="2929">
                  <c:v>42821</c:v>
                </c:pt>
                <c:pt idx="2930">
                  <c:v>42822</c:v>
                </c:pt>
                <c:pt idx="2931">
                  <c:v>42823</c:v>
                </c:pt>
                <c:pt idx="2932">
                  <c:v>42824</c:v>
                </c:pt>
                <c:pt idx="2933">
                  <c:v>42825</c:v>
                </c:pt>
                <c:pt idx="2934">
                  <c:v>42828</c:v>
                </c:pt>
                <c:pt idx="2935">
                  <c:v>42829</c:v>
                </c:pt>
                <c:pt idx="2936">
                  <c:v>42830</c:v>
                </c:pt>
                <c:pt idx="2937">
                  <c:v>42831</c:v>
                </c:pt>
                <c:pt idx="2938">
                  <c:v>42832</c:v>
                </c:pt>
                <c:pt idx="2939">
                  <c:v>42835</c:v>
                </c:pt>
                <c:pt idx="2940">
                  <c:v>42836</c:v>
                </c:pt>
                <c:pt idx="2941">
                  <c:v>42837</c:v>
                </c:pt>
                <c:pt idx="2942">
                  <c:v>42838</c:v>
                </c:pt>
                <c:pt idx="2943">
                  <c:v>42839</c:v>
                </c:pt>
                <c:pt idx="2944">
                  <c:v>42842</c:v>
                </c:pt>
                <c:pt idx="2945">
                  <c:v>42843</c:v>
                </c:pt>
                <c:pt idx="2946">
                  <c:v>42844</c:v>
                </c:pt>
                <c:pt idx="2947">
                  <c:v>42845</c:v>
                </c:pt>
                <c:pt idx="2948">
                  <c:v>42846</c:v>
                </c:pt>
                <c:pt idx="2949">
                  <c:v>42849</c:v>
                </c:pt>
                <c:pt idx="2950">
                  <c:v>42850</c:v>
                </c:pt>
                <c:pt idx="2951">
                  <c:v>42851</c:v>
                </c:pt>
                <c:pt idx="2952">
                  <c:v>42852</c:v>
                </c:pt>
                <c:pt idx="2953">
                  <c:v>42853</c:v>
                </c:pt>
                <c:pt idx="2954">
                  <c:v>42856</c:v>
                </c:pt>
                <c:pt idx="2955">
                  <c:v>42857</c:v>
                </c:pt>
                <c:pt idx="2956">
                  <c:v>42858</c:v>
                </c:pt>
                <c:pt idx="2957">
                  <c:v>42859</c:v>
                </c:pt>
                <c:pt idx="2958">
                  <c:v>42860</c:v>
                </c:pt>
                <c:pt idx="2959">
                  <c:v>42863</c:v>
                </c:pt>
                <c:pt idx="2960">
                  <c:v>42864</c:v>
                </c:pt>
                <c:pt idx="2961">
                  <c:v>42865</c:v>
                </c:pt>
                <c:pt idx="2962">
                  <c:v>42866</c:v>
                </c:pt>
                <c:pt idx="2963">
                  <c:v>42867</c:v>
                </c:pt>
                <c:pt idx="2964">
                  <c:v>42870</c:v>
                </c:pt>
                <c:pt idx="2965">
                  <c:v>42871</c:v>
                </c:pt>
                <c:pt idx="2966">
                  <c:v>42872</c:v>
                </c:pt>
                <c:pt idx="2967">
                  <c:v>42873</c:v>
                </c:pt>
                <c:pt idx="2968">
                  <c:v>42874</c:v>
                </c:pt>
                <c:pt idx="2969">
                  <c:v>42877</c:v>
                </c:pt>
                <c:pt idx="2970">
                  <c:v>42878</c:v>
                </c:pt>
                <c:pt idx="2971">
                  <c:v>42879</c:v>
                </c:pt>
                <c:pt idx="2972">
                  <c:v>42880</c:v>
                </c:pt>
                <c:pt idx="2973">
                  <c:v>42881</c:v>
                </c:pt>
                <c:pt idx="2974">
                  <c:v>42884</c:v>
                </c:pt>
                <c:pt idx="2975">
                  <c:v>42885</c:v>
                </c:pt>
                <c:pt idx="2976">
                  <c:v>42886</c:v>
                </c:pt>
                <c:pt idx="2977">
                  <c:v>42887</c:v>
                </c:pt>
                <c:pt idx="2978">
                  <c:v>42888</c:v>
                </c:pt>
                <c:pt idx="2979">
                  <c:v>42891</c:v>
                </c:pt>
                <c:pt idx="2980">
                  <c:v>42892</c:v>
                </c:pt>
                <c:pt idx="2981">
                  <c:v>42893</c:v>
                </c:pt>
                <c:pt idx="2982">
                  <c:v>42894</c:v>
                </c:pt>
                <c:pt idx="2983">
                  <c:v>42895</c:v>
                </c:pt>
                <c:pt idx="2984">
                  <c:v>42898</c:v>
                </c:pt>
                <c:pt idx="2985">
                  <c:v>42899</c:v>
                </c:pt>
                <c:pt idx="2986">
                  <c:v>42900</c:v>
                </c:pt>
                <c:pt idx="2987">
                  <c:v>42901</c:v>
                </c:pt>
                <c:pt idx="2988">
                  <c:v>42902</c:v>
                </c:pt>
                <c:pt idx="2989">
                  <c:v>42905</c:v>
                </c:pt>
                <c:pt idx="2990">
                  <c:v>42906</c:v>
                </c:pt>
                <c:pt idx="2991">
                  <c:v>42907</c:v>
                </c:pt>
                <c:pt idx="2992">
                  <c:v>42908</c:v>
                </c:pt>
                <c:pt idx="2993">
                  <c:v>42909</c:v>
                </c:pt>
                <c:pt idx="2994">
                  <c:v>42912</c:v>
                </c:pt>
                <c:pt idx="2995">
                  <c:v>42913</c:v>
                </c:pt>
                <c:pt idx="2996">
                  <c:v>42914</c:v>
                </c:pt>
                <c:pt idx="2997">
                  <c:v>42915</c:v>
                </c:pt>
                <c:pt idx="2998">
                  <c:v>42916</c:v>
                </c:pt>
                <c:pt idx="2999">
                  <c:v>42919</c:v>
                </c:pt>
                <c:pt idx="3000">
                  <c:v>42920</c:v>
                </c:pt>
                <c:pt idx="3001">
                  <c:v>42921</c:v>
                </c:pt>
                <c:pt idx="3002">
                  <c:v>42922</c:v>
                </c:pt>
                <c:pt idx="3003">
                  <c:v>42923</c:v>
                </c:pt>
                <c:pt idx="3004">
                  <c:v>42926</c:v>
                </c:pt>
                <c:pt idx="3005">
                  <c:v>42927</c:v>
                </c:pt>
                <c:pt idx="3006">
                  <c:v>42928</c:v>
                </c:pt>
                <c:pt idx="3007">
                  <c:v>42929</c:v>
                </c:pt>
                <c:pt idx="3008">
                  <c:v>42930</c:v>
                </c:pt>
                <c:pt idx="3009">
                  <c:v>42933</c:v>
                </c:pt>
                <c:pt idx="3010">
                  <c:v>42934</c:v>
                </c:pt>
                <c:pt idx="3011">
                  <c:v>42935</c:v>
                </c:pt>
                <c:pt idx="3012">
                  <c:v>42936</c:v>
                </c:pt>
                <c:pt idx="3013">
                  <c:v>42937</c:v>
                </c:pt>
                <c:pt idx="3014">
                  <c:v>42940</c:v>
                </c:pt>
                <c:pt idx="3015">
                  <c:v>42941</c:v>
                </c:pt>
                <c:pt idx="3016">
                  <c:v>42942</c:v>
                </c:pt>
                <c:pt idx="3017">
                  <c:v>42943</c:v>
                </c:pt>
                <c:pt idx="3018">
                  <c:v>42944</c:v>
                </c:pt>
                <c:pt idx="3019">
                  <c:v>42947</c:v>
                </c:pt>
                <c:pt idx="3020">
                  <c:v>42948</c:v>
                </c:pt>
                <c:pt idx="3021">
                  <c:v>42949</c:v>
                </c:pt>
                <c:pt idx="3022">
                  <c:v>42950</c:v>
                </c:pt>
                <c:pt idx="3023">
                  <c:v>42951</c:v>
                </c:pt>
                <c:pt idx="3024">
                  <c:v>42954</c:v>
                </c:pt>
                <c:pt idx="3025">
                  <c:v>42955</c:v>
                </c:pt>
                <c:pt idx="3026">
                  <c:v>42956</c:v>
                </c:pt>
                <c:pt idx="3027">
                  <c:v>42957</c:v>
                </c:pt>
                <c:pt idx="3028">
                  <c:v>42958</c:v>
                </c:pt>
                <c:pt idx="3029">
                  <c:v>42961</c:v>
                </c:pt>
                <c:pt idx="3030">
                  <c:v>42962</c:v>
                </c:pt>
                <c:pt idx="3031">
                  <c:v>42963</c:v>
                </c:pt>
                <c:pt idx="3032">
                  <c:v>42964</c:v>
                </c:pt>
                <c:pt idx="3033">
                  <c:v>42965</c:v>
                </c:pt>
                <c:pt idx="3034">
                  <c:v>42968</c:v>
                </c:pt>
                <c:pt idx="3035">
                  <c:v>42969</c:v>
                </c:pt>
                <c:pt idx="3036">
                  <c:v>42970</c:v>
                </c:pt>
                <c:pt idx="3037">
                  <c:v>42971</c:v>
                </c:pt>
                <c:pt idx="3038">
                  <c:v>42972</c:v>
                </c:pt>
                <c:pt idx="3039">
                  <c:v>42975</c:v>
                </c:pt>
                <c:pt idx="3040">
                  <c:v>42976</c:v>
                </c:pt>
                <c:pt idx="3041">
                  <c:v>42977</c:v>
                </c:pt>
                <c:pt idx="3042">
                  <c:v>42978</c:v>
                </c:pt>
                <c:pt idx="3043">
                  <c:v>42979</c:v>
                </c:pt>
                <c:pt idx="3044">
                  <c:v>42982</c:v>
                </c:pt>
                <c:pt idx="3045">
                  <c:v>42983</c:v>
                </c:pt>
                <c:pt idx="3046">
                  <c:v>42984</c:v>
                </c:pt>
                <c:pt idx="3047">
                  <c:v>42985</c:v>
                </c:pt>
                <c:pt idx="3048">
                  <c:v>42986</c:v>
                </c:pt>
                <c:pt idx="3049">
                  <c:v>42989</c:v>
                </c:pt>
                <c:pt idx="3050">
                  <c:v>42990</c:v>
                </c:pt>
                <c:pt idx="3051">
                  <c:v>42991</c:v>
                </c:pt>
                <c:pt idx="3052">
                  <c:v>42992</c:v>
                </c:pt>
                <c:pt idx="3053">
                  <c:v>42993</c:v>
                </c:pt>
                <c:pt idx="3054">
                  <c:v>42996</c:v>
                </c:pt>
                <c:pt idx="3055">
                  <c:v>42997</c:v>
                </c:pt>
                <c:pt idx="3056">
                  <c:v>42998</c:v>
                </c:pt>
                <c:pt idx="3057">
                  <c:v>42999</c:v>
                </c:pt>
                <c:pt idx="3058">
                  <c:v>43000</c:v>
                </c:pt>
                <c:pt idx="3059">
                  <c:v>43003</c:v>
                </c:pt>
                <c:pt idx="3060">
                  <c:v>43004</c:v>
                </c:pt>
                <c:pt idx="3061">
                  <c:v>43005</c:v>
                </c:pt>
                <c:pt idx="3062">
                  <c:v>43006</c:v>
                </c:pt>
                <c:pt idx="3063">
                  <c:v>43007</c:v>
                </c:pt>
                <c:pt idx="3064">
                  <c:v>43010</c:v>
                </c:pt>
                <c:pt idx="3065">
                  <c:v>43011</c:v>
                </c:pt>
                <c:pt idx="3066">
                  <c:v>43012</c:v>
                </c:pt>
                <c:pt idx="3067">
                  <c:v>43013</c:v>
                </c:pt>
                <c:pt idx="3068">
                  <c:v>43014</c:v>
                </c:pt>
                <c:pt idx="3069">
                  <c:v>43017</c:v>
                </c:pt>
                <c:pt idx="3070">
                  <c:v>43018</c:v>
                </c:pt>
                <c:pt idx="3071">
                  <c:v>43019</c:v>
                </c:pt>
                <c:pt idx="3072">
                  <c:v>43020</c:v>
                </c:pt>
                <c:pt idx="3073">
                  <c:v>43021</c:v>
                </c:pt>
                <c:pt idx="3074">
                  <c:v>43024</c:v>
                </c:pt>
                <c:pt idx="3075">
                  <c:v>43025</c:v>
                </c:pt>
                <c:pt idx="3076">
                  <c:v>43026</c:v>
                </c:pt>
                <c:pt idx="3077">
                  <c:v>43027</c:v>
                </c:pt>
                <c:pt idx="3078">
                  <c:v>43028</c:v>
                </c:pt>
                <c:pt idx="3079">
                  <c:v>43031</c:v>
                </c:pt>
                <c:pt idx="3080">
                  <c:v>43032</c:v>
                </c:pt>
                <c:pt idx="3081">
                  <c:v>43033</c:v>
                </c:pt>
                <c:pt idx="3082">
                  <c:v>43034</c:v>
                </c:pt>
                <c:pt idx="3083">
                  <c:v>43035</c:v>
                </c:pt>
                <c:pt idx="3084">
                  <c:v>43038</c:v>
                </c:pt>
                <c:pt idx="3085">
                  <c:v>43039</c:v>
                </c:pt>
                <c:pt idx="3086">
                  <c:v>43040</c:v>
                </c:pt>
                <c:pt idx="3087">
                  <c:v>43041</c:v>
                </c:pt>
                <c:pt idx="3088">
                  <c:v>43042</c:v>
                </c:pt>
                <c:pt idx="3089">
                  <c:v>43045</c:v>
                </c:pt>
                <c:pt idx="3090">
                  <c:v>43046</c:v>
                </c:pt>
                <c:pt idx="3091">
                  <c:v>43047</c:v>
                </c:pt>
                <c:pt idx="3092">
                  <c:v>43048</c:v>
                </c:pt>
                <c:pt idx="3093">
                  <c:v>43049</c:v>
                </c:pt>
                <c:pt idx="3094">
                  <c:v>43052</c:v>
                </c:pt>
                <c:pt idx="3095">
                  <c:v>43053</c:v>
                </c:pt>
                <c:pt idx="3096">
                  <c:v>43054</c:v>
                </c:pt>
                <c:pt idx="3097">
                  <c:v>43055</c:v>
                </c:pt>
                <c:pt idx="3098">
                  <c:v>43056</c:v>
                </c:pt>
                <c:pt idx="3099">
                  <c:v>43059</c:v>
                </c:pt>
                <c:pt idx="3100">
                  <c:v>43060</c:v>
                </c:pt>
                <c:pt idx="3101">
                  <c:v>43061</c:v>
                </c:pt>
                <c:pt idx="3102">
                  <c:v>43062</c:v>
                </c:pt>
                <c:pt idx="3103">
                  <c:v>43063</c:v>
                </c:pt>
                <c:pt idx="3104">
                  <c:v>43066</c:v>
                </c:pt>
                <c:pt idx="3105">
                  <c:v>43067</c:v>
                </c:pt>
                <c:pt idx="3106">
                  <c:v>43068</c:v>
                </c:pt>
                <c:pt idx="3107">
                  <c:v>43069</c:v>
                </c:pt>
                <c:pt idx="3108">
                  <c:v>43070</c:v>
                </c:pt>
                <c:pt idx="3109">
                  <c:v>43073</c:v>
                </c:pt>
                <c:pt idx="3110">
                  <c:v>43074</c:v>
                </c:pt>
                <c:pt idx="3111">
                  <c:v>43075</c:v>
                </c:pt>
                <c:pt idx="3112">
                  <c:v>43076</c:v>
                </c:pt>
                <c:pt idx="3113">
                  <c:v>43077</c:v>
                </c:pt>
                <c:pt idx="3114">
                  <c:v>43080</c:v>
                </c:pt>
                <c:pt idx="3115">
                  <c:v>43081</c:v>
                </c:pt>
                <c:pt idx="3116">
                  <c:v>43082</c:v>
                </c:pt>
                <c:pt idx="3117">
                  <c:v>43083</c:v>
                </c:pt>
                <c:pt idx="3118">
                  <c:v>43084</c:v>
                </c:pt>
                <c:pt idx="3119">
                  <c:v>43087</c:v>
                </c:pt>
                <c:pt idx="3120">
                  <c:v>43088</c:v>
                </c:pt>
                <c:pt idx="3121">
                  <c:v>43089</c:v>
                </c:pt>
                <c:pt idx="3122">
                  <c:v>43090</c:v>
                </c:pt>
                <c:pt idx="3123">
                  <c:v>43091</c:v>
                </c:pt>
                <c:pt idx="3124">
                  <c:v>43094</c:v>
                </c:pt>
                <c:pt idx="3125">
                  <c:v>43095</c:v>
                </c:pt>
                <c:pt idx="3126">
                  <c:v>43096</c:v>
                </c:pt>
                <c:pt idx="3127">
                  <c:v>43097</c:v>
                </c:pt>
                <c:pt idx="3128">
                  <c:v>43098</c:v>
                </c:pt>
                <c:pt idx="3129">
                  <c:v>43102</c:v>
                </c:pt>
                <c:pt idx="3130">
                  <c:v>43103</c:v>
                </c:pt>
                <c:pt idx="3131">
                  <c:v>43104</c:v>
                </c:pt>
                <c:pt idx="3132">
                  <c:v>43105</c:v>
                </c:pt>
                <c:pt idx="3133">
                  <c:v>43108</c:v>
                </c:pt>
                <c:pt idx="3134">
                  <c:v>43109</c:v>
                </c:pt>
                <c:pt idx="3135">
                  <c:v>43110</c:v>
                </c:pt>
                <c:pt idx="3136">
                  <c:v>43111</c:v>
                </c:pt>
                <c:pt idx="3137">
                  <c:v>43112</c:v>
                </c:pt>
                <c:pt idx="3138">
                  <c:v>43115</c:v>
                </c:pt>
                <c:pt idx="3139">
                  <c:v>43116</c:v>
                </c:pt>
                <c:pt idx="3140">
                  <c:v>43117</c:v>
                </c:pt>
                <c:pt idx="3141">
                  <c:v>43118</c:v>
                </c:pt>
                <c:pt idx="3142">
                  <c:v>43119</c:v>
                </c:pt>
                <c:pt idx="3143">
                  <c:v>43122</c:v>
                </c:pt>
                <c:pt idx="3144">
                  <c:v>43123</c:v>
                </c:pt>
                <c:pt idx="3145">
                  <c:v>43124</c:v>
                </c:pt>
                <c:pt idx="3146">
                  <c:v>43125</c:v>
                </c:pt>
                <c:pt idx="3147">
                  <c:v>43126</c:v>
                </c:pt>
                <c:pt idx="3148">
                  <c:v>43129</c:v>
                </c:pt>
                <c:pt idx="3149">
                  <c:v>43130</c:v>
                </c:pt>
                <c:pt idx="3150">
                  <c:v>43131</c:v>
                </c:pt>
                <c:pt idx="3151">
                  <c:v>43132</c:v>
                </c:pt>
                <c:pt idx="3152">
                  <c:v>43133</c:v>
                </c:pt>
                <c:pt idx="3153">
                  <c:v>43136</c:v>
                </c:pt>
                <c:pt idx="3154">
                  <c:v>43137</c:v>
                </c:pt>
                <c:pt idx="3155">
                  <c:v>43138</c:v>
                </c:pt>
                <c:pt idx="3156">
                  <c:v>43139</c:v>
                </c:pt>
                <c:pt idx="3157">
                  <c:v>43140</c:v>
                </c:pt>
                <c:pt idx="3158">
                  <c:v>43143</c:v>
                </c:pt>
                <c:pt idx="3159">
                  <c:v>43144</c:v>
                </c:pt>
                <c:pt idx="3160">
                  <c:v>43145</c:v>
                </c:pt>
                <c:pt idx="3161">
                  <c:v>43146</c:v>
                </c:pt>
                <c:pt idx="3162">
                  <c:v>43147</c:v>
                </c:pt>
                <c:pt idx="3163">
                  <c:v>43150</c:v>
                </c:pt>
                <c:pt idx="3164">
                  <c:v>43151</c:v>
                </c:pt>
                <c:pt idx="3165">
                  <c:v>43152</c:v>
                </c:pt>
                <c:pt idx="3166">
                  <c:v>43153</c:v>
                </c:pt>
                <c:pt idx="3167">
                  <c:v>43154</c:v>
                </c:pt>
                <c:pt idx="3168">
                  <c:v>43157</c:v>
                </c:pt>
                <c:pt idx="3169">
                  <c:v>43158</c:v>
                </c:pt>
                <c:pt idx="3170">
                  <c:v>43159</c:v>
                </c:pt>
                <c:pt idx="3171">
                  <c:v>43160</c:v>
                </c:pt>
                <c:pt idx="3172">
                  <c:v>43161</c:v>
                </c:pt>
                <c:pt idx="3173">
                  <c:v>43164</c:v>
                </c:pt>
                <c:pt idx="3174">
                  <c:v>43165</c:v>
                </c:pt>
                <c:pt idx="3175">
                  <c:v>43166</c:v>
                </c:pt>
                <c:pt idx="3176">
                  <c:v>43167</c:v>
                </c:pt>
                <c:pt idx="3177">
                  <c:v>43168</c:v>
                </c:pt>
                <c:pt idx="3178">
                  <c:v>43171</c:v>
                </c:pt>
                <c:pt idx="3179">
                  <c:v>43172</c:v>
                </c:pt>
                <c:pt idx="3180">
                  <c:v>43173</c:v>
                </c:pt>
                <c:pt idx="3181">
                  <c:v>43174</c:v>
                </c:pt>
                <c:pt idx="3182">
                  <c:v>43175</c:v>
                </c:pt>
                <c:pt idx="3183">
                  <c:v>43178</c:v>
                </c:pt>
                <c:pt idx="3184">
                  <c:v>43179</c:v>
                </c:pt>
                <c:pt idx="3185">
                  <c:v>43180</c:v>
                </c:pt>
                <c:pt idx="3186">
                  <c:v>43181</c:v>
                </c:pt>
                <c:pt idx="3187">
                  <c:v>43182</c:v>
                </c:pt>
                <c:pt idx="3188">
                  <c:v>43185</c:v>
                </c:pt>
                <c:pt idx="3189">
                  <c:v>43186</c:v>
                </c:pt>
                <c:pt idx="3190">
                  <c:v>43187</c:v>
                </c:pt>
                <c:pt idx="3191">
                  <c:v>43188</c:v>
                </c:pt>
                <c:pt idx="3192">
                  <c:v>43189</c:v>
                </c:pt>
                <c:pt idx="3193">
                  <c:v>43192</c:v>
                </c:pt>
                <c:pt idx="3194">
                  <c:v>43193</c:v>
                </c:pt>
                <c:pt idx="3195">
                  <c:v>43194</c:v>
                </c:pt>
                <c:pt idx="3196">
                  <c:v>43195</c:v>
                </c:pt>
                <c:pt idx="3197">
                  <c:v>43196</c:v>
                </c:pt>
                <c:pt idx="3198">
                  <c:v>43199</c:v>
                </c:pt>
                <c:pt idx="3199">
                  <c:v>43200</c:v>
                </c:pt>
                <c:pt idx="3200">
                  <c:v>43201</c:v>
                </c:pt>
                <c:pt idx="3201">
                  <c:v>43202</c:v>
                </c:pt>
                <c:pt idx="3202">
                  <c:v>43203</c:v>
                </c:pt>
                <c:pt idx="3203">
                  <c:v>43206</c:v>
                </c:pt>
                <c:pt idx="3204">
                  <c:v>43207</c:v>
                </c:pt>
                <c:pt idx="3205">
                  <c:v>43208</c:v>
                </c:pt>
                <c:pt idx="3206">
                  <c:v>43209</c:v>
                </c:pt>
                <c:pt idx="3207">
                  <c:v>43210</c:v>
                </c:pt>
                <c:pt idx="3208">
                  <c:v>43213</c:v>
                </c:pt>
                <c:pt idx="3209">
                  <c:v>43214</c:v>
                </c:pt>
                <c:pt idx="3210">
                  <c:v>43215</c:v>
                </c:pt>
                <c:pt idx="3211">
                  <c:v>43216</c:v>
                </c:pt>
                <c:pt idx="3212">
                  <c:v>43217</c:v>
                </c:pt>
                <c:pt idx="3213">
                  <c:v>43220</c:v>
                </c:pt>
                <c:pt idx="3214">
                  <c:v>43221</c:v>
                </c:pt>
                <c:pt idx="3215">
                  <c:v>43222</c:v>
                </c:pt>
                <c:pt idx="3216">
                  <c:v>43223</c:v>
                </c:pt>
                <c:pt idx="3217">
                  <c:v>43224</c:v>
                </c:pt>
                <c:pt idx="3218">
                  <c:v>43227</c:v>
                </c:pt>
                <c:pt idx="3219">
                  <c:v>43228</c:v>
                </c:pt>
                <c:pt idx="3220">
                  <c:v>43229</c:v>
                </c:pt>
                <c:pt idx="3221">
                  <c:v>43230</c:v>
                </c:pt>
                <c:pt idx="3222">
                  <c:v>43231</c:v>
                </c:pt>
                <c:pt idx="3223">
                  <c:v>43234</c:v>
                </c:pt>
                <c:pt idx="3224">
                  <c:v>43235</c:v>
                </c:pt>
                <c:pt idx="3225">
                  <c:v>43236</c:v>
                </c:pt>
                <c:pt idx="3226">
                  <c:v>43237</c:v>
                </c:pt>
                <c:pt idx="3227">
                  <c:v>43238</c:v>
                </c:pt>
                <c:pt idx="3228">
                  <c:v>43241</c:v>
                </c:pt>
                <c:pt idx="3229">
                  <c:v>43242</c:v>
                </c:pt>
                <c:pt idx="3230">
                  <c:v>43243</c:v>
                </c:pt>
                <c:pt idx="3231">
                  <c:v>43244</c:v>
                </c:pt>
                <c:pt idx="3232">
                  <c:v>43245</c:v>
                </c:pt>
                <c:pt idx="3233">
                  <c:v>43248</c:v>
                </c:pt>
                <c:pt idx="3234">
                  <c:v>43249</c:v>
                </c:pt>
                <c:pt idx="3235">
                  <c:v>43250</c:v>
                </c:pt>
                <c:pt idx="3236">
                  <c:v>43251</c:v>
                </c:pt>
                <c:pt idx="3237">
                  <c:v>43252</c:v>
                </c:pt>
                <c:pt idx="3238">
                  <c:v>43255</c:v>
                </c:pt>
                <c:pt idx="3239">
                  <c:v>43256</c:v>
                </c:pt>
                <c:pt idx="3240">
                  <c:v>43257</c:v>
                </c:pt>
                <c:pt idx="3241">
                  <c:v>43258</c:v>
                </c:pt>
                <c:pt idx="3242">
                  <c:v>43259</c:v>
                </c:pt>
                <c:pt idx="3243">
                  <c:v>43262</c:v>
                </c:pt>
                <c:pt idx="3244">
                  <c:v>43263</c:v>
                </c:pt>
                <c:pt idx="3245">
                  <c:v>43264</c:v>
                </c:pt>
                <c:pt idx="3246">
                  <c:v>43265</c:v>
                </c:pt>
                <c:pt idx="3247">
                  <c:v>43266</c:v>
                </c:pt>
                <c:pt idx="3248">
                  <c:v>43269</c:v>
                </c:pt>
                <c:pt idx="3249">
                  <c:v>43270</c:v>
                </c:pt>
                <c:pt idx="3250">
                  <c:v>43271</c:v>
                </c:pt>
                <c:pt idx="3251">
                  <c:v>43272</c:v>
                </c:pt>
                <c:pt idx="3252">
                  <c:v>43273</c:v>
                </c:pt>
                <c:pt idx="3253">
                  <c:v>43276</c:v>
                </c:pt>
                <c:pt idx="3254">
                  <c:v>43277</c:v>
                </c:pt>
                <c:pt idx="3255">
                  <c:v>43278</c:v>
                </c:pt>
                <c:pt idx="3256">
                  <c:v>43279</c:v>
                </c:pt>
                <c:pt idx="3257">
                  <c:v>43280</c:v>
                </c:pt>
                <c:pt idx="3258">
                  <c:v>43283</c:v>
                </c:pt>
                <c:pt idx="3259">
                  <c:v>43284</c:v>
                </c:pt>
                <c:pt idx="3260">
                  <c:v>43285</c:v>
                </c:pt>
                <c:pt idx="3261">
                  <c:v>43286</c:v>
                </c:pt>
                <c:pt idx="3262">
                  <c:v>43287</c:v>
                </c:pt>
                <c:pt idx="3263">
                  <c:v>43290</c:v>
                </c:pt>
                <c:pt idx="3264">
                  <c:v>43291</c:v>
                </c:pt>
                <c:pt idx="3265">
                  <c:v>43292</c:v>
                </c:pt>
                <c:pt idx="3266">
                  <c:v>43293</c:v>
                </c:pt>
                <c:pt idx="3267">
                  <c:v>43294</c:v>
                </c:pt>
                <c:pt idx="3268">
                  <c:v>43297</c:v>
                </c:pt>
                <c:pt idx="3269">
                  <c:v>43298</c:v>
                </c:pt>
                <c:pt idx="3270">
                  <c:v>43299</c:v>
                </c:pt>
                <c:pt idx="3271">
                  <c:v>43300</c:v>
                </c:pt>
                <c:pt idx="3272">
                  <c:v>43301</c:v>
                </c:pt>
                <c:pt idx="3273">
                  <c:v>43304</c:v>
                </c:pt>
                <c:pt idx="3274">
                  <c:v>43305</c:v>
                </c:pt>
                <c:pt idx="3275">
                  <c:v>43306</c:v>
                </c:pt>
                <c:pt idx="3276">
                  <c:v>43307</c:v>
                </c:pt>
                <c:pt idx="3277">
                  <c:v>43308</c:v>
                </c:pt>
                <c:pt idx="3278">
                  <c:v>43311</c:v>
                </c:pt>
                <c:pt idx="3279">
                  <c:v>43312</c:v>
                </c:pt>
                <c:pt idx="3280">
                  <c:v>43313</c:v>
                </c:pt>
                <c:pt idx="3281">
                  <c:v>43314</c:v>
                </c:pt>
                <c:pt idx="3282">
                  <c:v>43315</c:v>
                </c:pt>
                <c:pt idx="3283">
                  <c:v>43318</c:v>
                </c:pt>
                <c:pt idx="3284">
                  <c:v>43319</c:v>
                </c:pt>
                <c:pt idx="3285">
                  <c:v>43320</c:v>
                </c:pt>
                <c:pt idx="3286">
                  <c:v>43321</c:v>
                </c:pt>
                <c:pt idx="3287">
                  <c:v>43322</c:v>
                </c:pt>
                <c:pt idx="3288">
                  <c:v>43325</c:v>
                </c:pt>
                <c:pt idx="3289">
                  <c:v>43326</c:v>
                </c:pt>
                <c:pt idx="3290">
                  <c:v>43327</c:v>
                </c:pt>
                <c:pt idx="3291">
                  <c:v>43328</c:v>
                </c:pt>
                <c:pt idx="3292">
                  <c:v>43329</c:v>
                </c:pt>
                <c:pt idx="3293">
                  <c:v>43332</c:v>
                </c:pt>
                <c:pt idx="3294">
                  <c:v>43333</c:v>
                </c:pt>
                <c:pt idx="3295">
                  <c:v>43334</c:v>
                </c:pt>
                <c:pt idx="3296">
                  <c:v>43335</c:v>
                </c:pt>
                <c:pt idx="3297">
                  <c:v>43336</c:v>
                </c:pt>
                <c:pt idx="3298">
                  <c:v>43339</c:v>
                </c:pt>
                <c:pt idx="3299">
                  <c:v>43340</c:v>
                </c:pt>
                <c:pt idx="3300">
                  <c:v>43341</c:v>
                </c:pt>
                <c:pt idx="3301">
                  <c:v>43342</c:v>
                </c:pt>
                <c:pt idx="3302">
                  <c:v>43343</c:v>
                </c:pt>
                <c:pt idx="3303">
                  <c:v>43346</c:v>
                </c:pt>
                <c:pt idx="3304">
                  <c:v>43347</c:v>
                </c:pt>
                <c:pt idx="3305">
                  <c:v>43348</c:v>
                </c:pt>
                <c:pt idx="3306">
                  <c:v>43349</c:v>
                </c:pt>
                <c:pt idx="3307">
                  <c:v>43350</c:v>
                </c:pt>
                <c:pt idx="3308">
                  <c:v>43353</c:v>
                </c:pt>
                <c:pt idx="3309">
                  <c:v>43354</c:v>
                </c:pt>
                <c:pt idx="3310">
                  <c:v>43355</c:v>
                </c:pt>
                <c:pt idx="3311">
                  <c:v>43356</c:v>
                </c:pt>
                <c:pt idx="3312">
                  <c:v>43357</c:v>
                </c:pt>
                <c:pt idx="3313">
                  <c:v>43360</c:v>
                </c:pt>
                <c:pt idx="3314">
                  <c:v>43361</c:v>
                </c:pt>
                <c:pt idx="3315">
                  <c:v>43362</c:v>
                </c:pt>
                <c:pt idx="3316">
                  <c:v>43363</c:v>
                </c:pt>
                <c:pt idx="3317">
                  <c:v>43364</c:v>
                </c:pt>
                <c:pt idx="3318">
                  <c:v>43367</c:v>
                </c:pt>
                <c:pt idx="3319">
                  <c:v>43368</c:v>
                </c:pt>
                <c:pt idx="3320">
                  <c:v>43369</c:v>
                </c:pt>
                <c:pt idx="3321">
                  <c:v>43370</c:v>
                </c:pt>
                <c:pt idx="3322">
                  <c:v>43371</c:v>
                </c:pt>
                <c:pt idx="3323">
                  <c:v>43374</c:v>
                </c:pt>
                <c:pt idx="3324">
                  <c:v>43375</c:v>
                </c:pt>
                <c:pt idx="3325">
                  <c:v>43376</c:v>
                </c:pt>
                <c:pt idx="3326">
                  <c:v>43377</c:v>
                </c:pt>
                <c:pt idx="3327">
                  <c:v>43378</c:v>
                </c:pt>
                <c:pt idx="3328">
                  <c:v>43381</c:v>
                </c:pt>
                <c:pt idx="3329">
                  <c:v>43382</c:v>
                </c:pt>
                <c:pt idx="3330">
                  <c:v>43383</c:v>
                </c:pt>
                <c:pt idx="3331">
                  <c:v>43384</c:v>
                </c:pt>
                <c:pt idx="3332">
                  <c:v>43385</c:v>
                </c:pt>
                <c:pt idx="3333">
                  <c:v>43388</c:v>
                </c:pt>
                <c:pt idx="3334">
                  <c:v>43389</c:v>
                </c:pt>
                <c:pt idx="3335">
                  <c:v>43390</c:v>
                </c:pt>
                <c:pt idx="3336">
                  <c:v>43391</c:v>
                </c:pt>
                <c:pt idx="3337">
                  <c:v>43392</c:v>
                </c:pt>
                <c:pt idx="3338">
                  <c:v>43395</c:v>
                </c:pt>
                <c:pt idx="3339">
                  <c:v>43396</c:v>
                </c:pt>
                <c:pt idx="3340">
                  <c:v>43397</c:v>
                </c:pt>
                <c:pt idx="3341">
                  <c:v>43398</c:v>
                </c:pt>
                <c:pt idx="3342">
                  <c:v>43399</c:v>
                </c:pt>
                <c:pt idx="3343">
                  <c:v>43402</c:v>
                </c:pt>
                <c:pt idx="3344">
                  <c:v>43403</c:v>
                </c:pt>
                <c:pt idx="3345">
                  <c:v>43404</c:v>
                </c:pt>
                <c:pt idx="3346">
                  <c:v>43405</c:v>
                </c:pt>
                <c:pt idx="3347">
                  <c:v>43406</c:v>
                </c:pt>
                <c:pt idx="3348">
                  <c:v>43409</c:v>
                </c:pt>
                <c:pt idx="3349">
                  <c:v>43410</c:v>
                </c:pt>
                <c:pt idx="3350">
                  <c:v>43411</c:v>
                </c:pt>
                <c:pt idx="3351">
                  <c:v>43412</c:v>
                </c:pt>
                <c:pt idx="3352">
                  <c:v>43413</c:v>
                </c:pt>
                <c:pt idx="3353">
                  <c:v>43416</c:v>
                </c:pt>
                <c:pt idx="3354">
                  <c:v>43417</c:v>
                </c:pt>
                <c:pt idx="3355">
                  <c:v>43418</c:v>
                </c:pt>
                <c:pt idx="3356">
                  <c:v>43419</c:v>
                </c:pt>
                <c:pt idx="3357">
                  <c:v>43420</c:v>
                </c:pt>
                <c:pt idx="3358">
                  <c:v>43423</c:v>
                </c:pt>
                <c:pt idx="3359">
                  <c:v>43424</c:v>
                </c:pt>
                <c:pt idx="3360">
                  <c:v>43425</c:v>
                </c:pt>
                <c:pt idx="3361">
                  <c:v>43426</c:v>
                </c:pt>
                <c:pt idx="3362">
                  <c:v>43427</c:v>
                </c:pt>
                <c:pt idx="3363">
                  <c:v>43430</c:v>
                </c:pt>
                <c:pt idx="3364">
                  <c:v>43431</c:v>
                </c:pt>
                <c:pt idx="3365">
                  <c:v>43432</c:v>
                </c:pt>
                <c:pt idx="3366">
                  <c:v>43433</c:v>
                </c:pt>
                <c:pt idx="3367">
                  <c:v>43434</c:v>
                </c:pt>
                <c:pt idx="3368">
                  <c:v>43437</c:v>
                </c:pt>
                <c:pt idx="3369">
                  <c:v>43438</c:v>
                </c:pt>
                <c:pt idx="3370">
                  <c:v>43439</c:v>
                </c:pt>
                <c:pt idx="3371">
                  <c:v>43440</c:v>
                </c:pt>
                <c:pt idx="3372">
                  <c:v>43441</c:v>
                </c:pt>
                <c:pt idx="3373">
                  <c:v>43444</c:v>
                </c:pt>
                <c:pt idx="3374">
                  <c:v>43445</c:v>
                </c:pt>
                <c:pt idx="3375">
                  <c:v>43446</c:v>
                </c:pt>
                <c:pt idx="3376">
                  <c:v>43447</c:v>
                </c:pt>
                <c:pt idx="3377">
                  <c:v>43448</c:v>
                </c:pt>
                <c:pt idx="3378">
                  <c:v>43451</c:v>
                </c:pt>
                <c:pt idx="3379">
                  <c:v>43452</c:v>
                </c:pt>
                <c:pt idx="3380">
                  <c:v>43453</c:v>
                </c:pt>
                <c:pt idx="3381">
                  <c:v>43454</c:v>
                </c:pt>
                <c:pt idx="3382">
                  <c:v>43455</c:v>
                </c:pt>
                <c:pt idx="3383">
                  <c:v>43458</c:v>
                </c:pt>
                <c:pt idx="3384">
                  <c:v>43459</c:v>
                </c:pt>
                <c:pt idx="3385">
                  <c:v>43460</c:v>
                </c:pt>
                <c:pt idx="3386">
                  <c:v>43461</c:v>
                </c:pt>
                <c:pt idx="3387">
                  <c:v>43462</c:v>
                </c:pt>
                <c:pt idx="3388">
                  <c:v>43465</c:v>
                </c:pt>
                <c:pt idx="3389">
                  <c:v>43466</c:v>
                </c:pt>
                <c:pt idx="3390">
                  <c:v>43467</c:v>
                </c:pt>
                <c:pt idx="3391">
                  <c:v>43468</c:v>
                </c:pt>
                <c:pt idx="3392">
                  <c:v>43469</c:v>
                </c:pt>
                <c:pt idx="3393">
                  <c:v>43472</c:v>
                </c:pt>
                <c:pt idx="3394">
                  <c:v>43473</c:v>
                </c:pt>
                <c:pt idx="3395">
                  <c:v>43474</c:v>
                </c:pt>
                <c:pt idx="3396">
                  <c:v>43475</c:v>
                </c:pt>
                <c:pt idx="3397">
                  <c:v>43476</c:v>
                </c:pt>
                <c:pt idx="3398">
                  <c:v>43479</c:v>
                </c:pt>
                <c:pt idx="3399">
                  <c:v>43480</c:v>
                </c:pt>
                <c:pt idx="3400">
                  <c:v>43481</c:v>
                </c:pt>
                <c:pt idx="3401">
                  <c:v>43482</c:v>
                </c:pt>
                <c:pt idx="3402">
                  <c:v>43483</c:v>
                </c:pt>
                <c:pt idx="3403">
                  <c:v>43486</c:v>
                </c:pt>
                <c:pt idx="3404">
                  <c:v>43487</c:v>
                </c:pt>
                <c:pt idx="3405">
                  <c:v>43488</c:v>
                </c:pt>
                <c:pt idx="3406">
                  <c:v>43489</c:v>
                </c:pt>
                <c:pt idx="3407">
                  <c:v>43490</c:v>
                </c:pt>
                <c:pt idx="3408">
                  <c:v>43493</c:v>
                </c:pt>
                <c:pt idx="3409">
                  <c:v>43494</c:v>
                </c:pt>
                <c:pt idx="3410">
                  <c:v>43495</c:v>
                </c:pt>
                <c:pt idx="3411">
                  <c:v>43496</c:v>
                </c:pt>
                <c:pt idx="3412">
                  <c:v>43497</c:v>
                </c:pt>
                <c:pt idx="3413">
                  <c:v>43500</c:v>
                </c:pt>
                <c:pt idx="3414">
                  <c:v>43501</c:v>
                </c:pt>
                <c:pt idx="3415">
                  <c:v>43502</c:v>
                </c:pt>
                <c:pt idx="3416">
                  <c:v>43503</c:v>
                </c:pt>
                <c:pt idx="3417">
                  <c:v>43504</c:v>
                </c:pt>
                <c:pt idx="3418">
                  <c:v>43507</c:v>
                </c:pt>
                <c:pt idx="3419">
                  <c:v>43508</c:v>
                </c:pt>
                <c:pt idx="3420">
                  <c:v>43509</c:v>
                </c:pt>
                <c:pt idx="3421">
                  <c:v>43510</c:v>
                </c:pt>
                <c:pt idx="3422">
                  <c:v>43511</c:v>
                </c:pt>
                <c:pt idx="3423">
                  <c:v>43514</c:v>
                </c:pt>
                <c:pt idx="3424">
                  <c:v>43515</c:v>
                </c:pt>
                <c:pt idx="3425">
                  <c:v>43516</c:v>
                </c:pt>
                <c:pt idx="3426">
                  <c:v>43517</c:v>
                </c:pt>
                <c:pt idx="3427">
                  <c:v>43518</c:v>
                </c:pt>
                <c:pt idx="3428">
                  <c:v>43521</c:v>
                </c:pt>
                <c:pt idx="3429">
                  <c:v>43522</c:v>
                </c:pt>
                <c:pt idx="3430">
                  <c:v>43523</c:v>
                </c:pt>
                <c:pt idx="3431">
                  <c:v>43524</c:v>
                </c:pt>
              </c:numCache>
            </c:numRef>
          </c:cat>
          <c:val>
            <c:numRef>
              <c:f>'32A'!$C$2:$C$50000</c:f>
              <c:numCache>
                <c:formatCode>General</c:formatCode>
                <c:ptCount val="49999"/>
                <c:pt idx="0">
                  <c:v>1.0253935108004399</c:v>
                </c:pt>
                <c:pt idx="1">
                  <c:v>1.09174784527894</c:v>
                </c:pt>
                <c:pt idx="2">
                  <c:v>1.0558423575446001</c:v>
                </c:pt>
                <c:pt idx="3">
                  <c:v>1.0830163604032499</c:v>
                </c:pt>
                <c:pt idx="4">
                  <c:v>1.08537951645242</c:v>
                </c:pt>
                <c:pt idx="5">
                  <c:v>1.04634017453924</c:v>
                </c:pt>
                <c:pt idx="6">
                  <c:v>1.0063600617531401</c:v>
                </c:pt>
                <c:pt idx="7">
                  <c:v>1.0479560625748701</c:v>
                </c:pt>
                <c:pt idx="8">
                  <c:v>1.0103076557931301</c:v>
                </c:pt>
                <c:pt idx="9">
                  <c:v>1.02106104845171</c:v>
                </c:pt>
                <c:pt idx="10">
                  <c:v>1.0191344891585099</c:v>
                </c:pt>
                <c:pt idx="11">
                  <c:v>1.0444605068245301</c:v>
                </c:pt>
                <c:pt idx="12">
                  <c:v>1.0317453540619601</c:v>
                </c:pt>
                <c:pt idx="13">
                  <c:v>1.0448384775341999</c:v>
                </c:pt>
                <c:pt idx="14">
                  <c:v>1.0373325591868801</c:v>
                </c:pt>
                <c:pt idx="15">
                  <c:v>1.0258479162741601</c:v>
                </c:pt>
                <c:pt idx="16">
                  <c:v>1.01334412480872</c:v>
                </c:pt>
                <c:pt idx="17">
                  <c:v>1.01216125533571</c:v>
                </c:pt>
                <c:pt idx="18">
                  <c:v>1.03869796622969</c:v>
                </c:pt>
                <c:pt idx="19">
                  <c:v>1.0314756747530101</c:v>
                </c:pt>
                <c:pt idx="20">
                  <c:v>1.0186170450704899</c:v>
                </c:pt>
                <c:pt idx="21">
                  <c:v>1.0118447334085601</c:v>
                </c:pt>
                <c:pt idx="22">
                  <c:v>1.01653630954577</c:v>
                </c:pt>
                <c:pt idx="23">
                  <c:v>1.0422240569633101</c:v>
                </c:pt>
                <c:pt idx="24">
                  <c:v>1.0496784858433601</c:v>
                </c:pt>
                <c:pt idx="25">
                  <c:v>1.0160629051671499</c:v>
                </c:pt>
                <c:pt idx="26">
                  <c:v>1.04009415263037</c:v>
                </c:pt>
                <c:pt idx="27">
                  <c:v>1.0074939626733499</c:v>
                </c:pt>
                <c:pt idx="28">
                  <c:v>1.0078305917667301</c:v>
                </c:pt>
                <c:pt idx="29">
                  <c:v>1.05273332475519</c:v>
                </c:pt>
                <c:pt idx="30">
                  <c:v>1.01560613094548</c:v>
                </c:pt>
                <c:pt idx="31">
                  <c:v>1.0256055384307099</c:v>
                </c:pt>
                <c:pt idx="32">
                  <c:v>1.0461693824963301</c:v>
                </c:pt>
                <c:pt idx="33">
                  <c:v>1.02932467797834</c:v>
                </c:pt>
                <c:pt idx="34">
                  <c:v>0.955851341495498</c:v>
                </c:pt>
                <c:pt idx="35">
                  <c:v>0.97159214174294695</c:v>
                </c:pt>
                <c:pt idx="36">
                  <c:v>0.99849166827526503</c:v>
                </c:pt>
                <c:pt idx="37">
                  <c:v>0.96927839614089095</c:v>
                </c:pt>
                <c:pt idx="38">
                  <c:v>1.0058728920262601</c:v>
                </c:pt>
                <c:pt idx="39">
                  <c:v>0.95815844080357904</c:v>
                </c:pt>
                <c:pt idx="40">
                  <c:v>0.99707143207744198</c:v>
                </c:pt>
                <c:pt idx="41">
                  <c:v>1.02807129857641</c:v>
                </c:pt>
                <c:pt idx="42">
                  <c:v>0.999498655176007</c:v>
                </c:pt>
                <c:pt idx="43">
                  <c:v>0.96681749775233095</c:v>
                </c:pt>
                <c:pt idx="44">
                  <c:v>0.96444486931846696</c:v>
                </c:pt>
                <c:pt idx="45">
                  <c:v>0.92521826761950499</c:v>
                </c:pt>
                <c:pt idx="46">
                  <c:v>0.92725149190041001</c:v>
                </c:pt>
                <c:pt idx="47">
                  <c:v>0.76451148284951698</c:v>
                </c:pt>
                <c:pt idx="48">
                  <c:v>0.82791690663779605</c:v>
                </c:pt>
                <c:pt idx="49">
                  <c:v>0.74782163119732104</c:v>
                </c:pt>
                <c:pt idx="50">
                  <c:v>0.776061121396314</c:v>
                </c:pt>
                <c:pt idx="51">
                  <c:v>0.75521655470047999</c:v>
                </c:pt>
                <c:pt idx="52">
                  <c:v>0.78123501981981802</c:v>
                </c:pt>
                <c:pt idx="53">
                  <c:v>0.83608060618406199</c:v>
                </c:pt>
                <c:pt idx="54">
                  <c:v>0.87232148573370805</c:v>
                </c:pt>
                <c:pt idx="55">
                  <c:v>0.828980394267813</c:v>
                </c:pt>
                <c:pt idx="56">
                  <c:v>0.81569363799936601</c:v>
                </c:pt>
                <c:pt idx="57">
                  <c:v>0.82014340015317</c:v>
                </c:pt>
                <c:pt idx="58">
                  <c:v>0.85025266055067505</c:v>
                </c:pt>
                <c:pt idx="59">
                  <c:v>0.83727885225302101</c:v>
                </c:pt>
                <c:pt idx="60">
                  <c:v>0.80584530433108803</c:v>
                </c:pt>
                <c:pt idx="61">
                  <c:v>0.75169355691919904</c:v>
                </c:pt>
                <c:pt idx="62">
                  <c:v>0.73660988392935101</c:v>
                </c:pt>
                <c:pt idx="63">
                  <c:v>0.74481066540512397</c:v>
                </c:pt>
                <c:pt idx="64">
                  <c:v>0.77842382480425298</c:v>
                </c:pt>
                <c:pt idx="65">
                  <c:v>0.78360750249637101</c:v>
                </c:pt>
                <c:pt idx="66">
                  <c:v>0.80072291889395097</c:v>
                </c:pt>
                <c:pt idx="67">
                  <c:v>0.82056660676672599</c:v>
                </c:pt>
                <c:pt idx="68">
                  <c:v>0.82413282711339497</c:v>
                </c:pt>
                <c:pt idx="69">
                  <c:v>0.75140153136989996</c:v>
                </c:pt>
                <c:pt idx="70">
                  <c:v>0.83604039416753595</c:v>
                </c:pt>
                <c:pt idx="71">
                  <c:v>0.83474631530246801</c:v>
                </c:pt>
                <c:pt idx="72">
                  <c:v>0.826975529297031</c:v>
                </c:pt>
                <c:pt idx="73">
                  <c:v>0.83864539301002705</c:v>
                </c:pt>
                <c:pt idx="74">
                  <c:v>0.83864539301002705</c:v>
                </c:pt>
                <c:pt idx="75">
                  <c:v>0.81984025944903105</c:v>
                </c:pt>
                <c:pt idx="76">
                  <c:v>0.83743467308479103</c:v>
                </c:pt>
                <c:pt idx="77">
                  <c:v>0.847352854417045</c:v>
                </c:pt>
                <c:pt idx="78">
                  <c:v>0.86853034990223099</c:v>
                </c:pt>
                <c:pt idx="79">
                  <c:v>0.92743253416646598</c:v>
                </c:pt>
                <c:pt idx="80">
                  <c:v>0.91616458378808996</c:v>
                </c:pt>
                <c:pt idx="81">
                  <c:v>0.92645445744880095</c:v>
                </c:pt>
                <c:pt idx="82">
                  <c:v>0.93636205456573596</c:v>
                </c:pt>
                <c:pt idx="83">
                  <c:v>0.94840408771717299</c:v>
                </c:pt>
                <c:pt idx="84">
                  <c:v>0.78796965064688096</c:v>
                </c:pt>
                <c:pt idx="85">
                  <c:v>0.930159908034773</c:v>
                </c:pt>
                <c:pt idx="86">
                  <c:v>0.92890215861518199</c:v>
                </c:pt>
                <c:pt idx="87">
                  <c:v>0.77316521424963403</c:v>
                </c:pt>
                <c:pt idx="88">
                  <c:v>0.99538161831902705</c:v>
                </c:pt>
                <c:pt idx="89">
                  <c:v>0.95537114433756998</c:v>
                </c:pt>
                <c:pt idx="90">
                  <c:v>0.91325272539828195</c:v>
                </c:pt>
                <c:pt idx="91">
                  <c:v>0.83923360364037003</c:v>
                </c:pt>
                <c:pt idx="92">
                  <c:v>0.72903303491110305</c:v>
                </c:pt>
                <c:pt idx="93">
                  <c:v>0.63419383295801901</c:v>
                </c:pt>
                <c:pt idx="94">
                  <c:v>0.56977905563241404</c:v>
                </c:pt>
                <c:pt idx="95">
                  <c:v>0.63329732610142198</c:v>
                </c:pt>
                <c:pt idx="96">
                  <c:v>0.62324837592410898</c:v>
                </c:pt>
                <c:pt idx="97">
                  <c:v>0.54369672425156701</c:v>
                </c:pt>
                <c:pt idx="98">
                  <c:v>0.56045069008843795</c:v>
                </c:pt>
                <c:pt idx="99">
                  <c:v>0.56640170778613097</c:v>
                </c:pt>
                <c:pt idx="100">
                  <c:v>0.48898632862771702</c:v>
                </c:pt>
                <c:pt idx="101">
                  <c:v>0.498324345496518</c:v>
                </c:pt>
                <c:pt idx="102">
                  <c:v>0.59670341345307698</c:v>
                </c:pt>
                <c:pt idx="103">
                  <c:v>0.57255962484261003</c:v>
                </c:pt>
                <c:pt idx="104">
                  <c:v>0.61335020056157596</c:v>
                </c:pt>
                <c:pt idx="105">
                  <c:v>0.56352737793427998</c:v>
                </c:pt>
                <c:pt idx="106">
                  <c:v>0.50636743737026202</c:v>
                </c:pt>
                <c:pt idx="107">
                  <c:v>0.53711283007659005</c:v>
                </c:pt>
                <c:pt idx="108">
                  <c:v>0.58809540892860901</c:v>
                </c:pt>
                <c:pt idx="109">
                  <c:v>0.545405907387705</c:v>
                </c:pt>
                <c:pt idx="110">
                  <c:v>0.54828257557260895</c:v>
                </c:pt>
                <c:pt idx="111">
                  <c:v>0.55142651842507096</c:v>
                </c:pt>
                <c:pt idx="112">
                  <c:v>0.55386668532291405</c:v>
                </c:pt>
                <c:pt idx="113">
                  <c:v>0.52457417073036505</c:v>
                </c:pt>
                <c:pt idx="114">
                  <c:v>0.56551939466109302</c:v>
                </c:pt>
                <c:pt idx="115">
                  <c:v>0.52041272864299404</c:v>
                </c:pt>
                <c:pt idx="116">
                  <c:v>0.54500356728735</c:v>
                </c:pt>
                <c:pt idx="117">
                  <c:v>0.55024420139070895</c:v>
                </c:pt>
                <c:pt idx="118">
                  <c:v>0.55142426756725205</c:v>
                </c:pt>
                <c:pt idx="119">
                  <c:v>0.58289487757627401</c:v>
                </c:pt>
                <c:pt idx="120">
                  <c:v>0.55462266181256004</c:v>
                </c:pt>
                <c:pt idx="121">
                  <c:v>0.53908348148978602</c:v>
                </c:pt>
                <c:pt idx="122">
                  <c:v>0.564481417118191</c:v>
                </c:pt>
                <c:pt idx="123">
                  <c:v>0.57613217026196295</c:v>
                </c:pt>
                <c:pt idx="124">
                  <c:v>0.56152937036471895</c:v>
                </c:pt>
                <c:pt idx="125">
                  <c:v>0.573936186860317</c:v>
                </c:pt>
                <c:pt idx="126">
                  <c:v>0.58134051082243599</c:v>
                </c:pt>
                <c:pt idx="127">
                  <c:v>0.58906457397994505</c:v>
                </c:pt>
                <c:pt idx="128">
                  <c:v>0.61955221464381105</c:v>
                </c:pt>
                <c:pt idx="129">
                  <c:v>0.62527016791325796</c:v>
                </c:pt>
                <c:pt idx="130">
                  <c:v>0.68418172544948597</c:v>
                </c:pt>
                <c:pt idx="131">
                  <c:v>0.66470450871333198</c:v>
                </c:pt>
                <c:pt idx="132">
                  <c:v>0.60820716209709802</c:v>
                </c:pt>
                <c:pt idx="133">
                  <c:v>0.67751196701340599</c:v>
                </c:pt>
                <c:pt idx="134">
                  <c:v>0.62810854677854999</c:v>
                </c:pt>
                <c:pt idx="135">
                  <c:v>0.60392026710139601</c:v>
                </c:pt>
                <c:pt idx="136">
                  <c:v>0.64634228488030998</c:v>
                </c:pt>
                <c:pt idx="137">
                  <c:v>0.68322743852989898</c:v>
                </c:pt>
                <c:pt idx="138">
                  <c:v>0.61413409546966502</c:v>
                </c:pt>
                <c:pt idx="139">
                  <c:v>0.64839953339324596</c:v>
                </c:pt>
                <c:pt idx="140">
                  <c:v>0.58605440787180796</c:v>
                </c:pt>
                <c:pt idx="141">
                  <c:v>0.64298139825243505</c:v>
                </c:pt>
                <c:pt idx="142">
                  <c:v>0.67297043771297804</c:v>
                </c:pt>
                <c:pt idx="143">
                  <c:v>0.72683319157683801</c:v>
                </c:pt>
                <c:pt idx="144">
                  <c:v>0.73952146180466105</c:v>
                </c:pt>
                <c:pt idx="145">
                  <c:v>0.765932761255391</c:v>
                </c:pt>
                <c:pt idx="146">
                  <c:v>0.77985590262752602</c:v>
                </c:pt>
                <c:pt idx="147">
                  <c:v>0.81738932685754995</c:v>
                </c:pt>
                <c:pt idx="148">
                  <c:v>0.78723755159967301</c:v>
                </c:pt>
                <c:pt idx="149">
                  <c:v>0.75898137676905497</c:v>
                </c:pt>
                <c:pt idx="150">
                  <c:v>0.75012693794944696</c:v>
                </c:pt>
                <c:pt idx="151">
                  <c:v>0.74758710800259098</c:v>
                </c:pt>
                <c:pt idx="152">
                  <c:v>0.74289539500656399</c:v>
                </c:pt>
                <c:pt idx="153">
                  <c:v>0.78737374210396704</c:v>
                </c:pt>
                <c:pt idx="154">
                  <c:v>0.78259495355182995</c:v>
                </c:pt>
                <c:pt idx="155">
                  <c:v>0.80688780835576102</c:v>
                </c:pt>
                <c:pt idx="156">
                  <c:v>0.79056423210144999</c:v>
                </c:pt>
                <c:pt idx="157">
                  <c:v>0.82027490926138702</c:v>
                </c:pt>
                <c:pt idx="158">
                  <c:v>0.84310996979237396</c:v>
                </c:pt>
                <c:pt idx="159">
                  <c:v>0.84200207080382705</c:v>
                </c:pt>
                <c:pt idx="160">
                  <c:v>0.86298865623918997</c:v>
                </c:pt>
                <c:pt idx="161">
                  <c:v>0.83981214992907505</c:v>
                </c:pt>
                <c:pt idx="162">
                  <c:v>0.86874221192878998</c:v>
                </c:pt>
                <c:pt idx="163">
                  <c:v>0.91484362029409205</c:v>
                </c:pt>
                <c:pt idx="164">
                  <c:v>0.88927557495161202</c:v>
                </c:pt>
                <c:pt idx="165">
                  <c:v>0.90393656692357505</c:v>
                </c:pt>
                <c:pt idx="166">
                  <c:v>0.87554727514736697</c:v>
                </c:pt>
                <c:pt idx="167">
                  <c:v>0.90442943720639102</c:v>
                </c:pt>
                <c:pt idx="168">
                  <c:v>0.83751645821782905</c:v>
                </c:pt>
                <c:pt idx="169">
                  <c:v>0.85553182856161603</c:v>
                </c:pt>
                <c:pt idx="170">
                  <c:v>0.85553182856161603</c:v>
                </c:pt>
                <c:pt idx="171">
                  <c:v>0.88422399226057702</c:v>
                </c:pt>
                <c:pt idx="172">
                  <c:v>0.89907851980699405</c:v>
                </c:pt>
                <c:pt idx="173">
                  <c:v>0.90645408509939096</c:v>
                </c:pt>
                <c:pt idx="174">
                  <c:v>0.89244559289137204</c:v>
                </c:pt>
                <c:pt idx="175">
                  <c:v>0.92758881769931101</c:v>
                </c:pt>
                <c:pt idx="176">
                  <c:v>0.95189133531634396</c:v>
                </c:pt>
                <c:pt idx="177">
                  <c:v>0.93292900068391804</c:v>
                </c:pt>
                <c:pt idx="178">
                  <c:v>0.87715128926852803</c:v>
                </c:pt>
                <c:pt idx="179">
                  <c:v>0.87926909485801397</c:v>
                </c:pt>
                <c:pt idx="180">
                  <c:v>0.87734883423127996</c:v>
                </c:pt>
                <c:pt idx="181">
                  <c:v>0.88657745674222999</c:v>
                </c:pt>
                <c:pt idx="182">
                  <c:v>0.93331234150428</c:v>
                </c:pt>
                <c:pt idx="183">
                  <c:v>0.94026502593426697</c:v>
                </c:pt>
                <c:pt idx="184">
                  <c:v>0.91931569527030699</c:v>
                </c:pt>
                <c:pt idx="185">
                  <c:v>0.903265821797129</c:v>
                </c:pt>
                <c:pt idx="186">
                  <c:v>0.91569748669705398</c:v>
                </c:pt>
                <c:pt idx="187">
                  <c:v>0.92687857249649397</c:v>
                </c:pt>
                <c:pt idx="188">
                  <c:v>0.82441246905088605</c:v>
                </c:pt>
                <c:pt idx="189">
                  <c:v>0.71913688869367098</c:v>
                </c:pt>
                <c:pt idx="190">
                  <c:v>0.72847652539325802</c:v>
                </c:pt>
                <c:pt idx="191">
                  <c:v>0.75769402560102606</c:v>
                </c:pt>
                <c:pt idx="192">
                  <c:v>0.77695806973122805</c:v>
                </c:pt>
                <c:pt idx="193">
                  <c:v>0.78512536621240703</c:v>
                </c:pt>
                <c:pt idx="194">
                  <c:v>0.79878831417638596</c:v>
                </c:pt>
                <c:pt idx="195">
                  <c:v>0.79065879582642196</c:v>
                </c:pt>
                <c:pt idx="196">
                  <c:v>0.81029048345189303</c:v>
                </c:pt>
                <c:pt idx="197">
                  <c:v>0.81268069194567005</c:v>
                </c:pt>
                <c:pt idx="198">
                  <c:v>0.68523016010456705</c:v>
                </c:pt>
                <c:pt idx="199">
                  <c:v>0.85019385063651598</c:v>
                </c:pt>
                <c:pt idx="200">
                  <c:v>0.88065492171778303</c:v>
                </c:pt>
                <c:pt idx="201">
                  <c:v>0.98743288942187801</c:v>
                </c:pt>
                <c:pt idx="202">
                  <c:v>0.99820401926213698</c:v>
                </c:pt>
                <c:pt idx="203">
                  <c:v>1.0088888080531</c:v>
                </c:pt>
                <c:pt idx="204">
                  <c:v>0.97518539867547205</c:v>
                </c:pt>
                <c:pt idx="205">
                  <c:v>1.0067195003207701</c:v>
                </c:pt>
                <c:pt idx="206">
                  <c:v>0.96981073293715503</c:v>
                </c:pt>
                <c:pt idx="207">
                  <c:v>0.97300674526401199</c:v>
                </c:pt>
                <c:pt idx="208">
                  <c:v>1.04917345125829</c:v>
                </c:pt>
                <c:pt idx="209">
                  <c:v>1.0282986556456599</c:v>
                </c:pt>
                <c:pt idx="210">
                  <c:v>1.0319170564871001</c:v>
                </c:pt>
                <c:pt idx="211">
                  <c:v>1.0179204079428901</c:v>
                </c:pt>
                <c:pt idx="212">
                  <c:v>1.02511812687781</c:v>
                </c:pt>
                <c:pt idx="213">
                  <c:v>1.048743096573</c:v>
                </c:pt>
                <c:pt idx="214">
                  <c:v>0.99427468227915305</c:v>
                </c:pt>
                <c:pt idx="215">
                  <c:v>0.97198757355238896</c:v>
                </c:pt>
                <c:pt idx="216">
                  <c:v>0.99470802411911596</c:v>
                </c:pt>
                <c:pt idx="217">
                  <c:v>0.99646266594076605</c:v>
                </c:pt>
                <c:pt idx="218">
                  <c:v>0.94369642901622597</c:v>
                </c:pt>
                <c:pt idx="219">
                  <c:v>0.95745789102745305</c:v>
                </c:pt>
                <c:pt idx="220">
                  <c:v>1.00851569440829</c:v>
                </c:pt>
                <c:pt idx="221">
                  <c:v>1.00198801797276</c:v>
                </c:pt>
                <c:pt idx="222">
                  <c:v>0.98797141844765402</c:v>
                </c:pt>
                <c:pt idx="223">
                  <c:v>1.0247042398217501</c:v>
                </c:pt>
                <c:pt idx="224">
                  <c:v>1.0132565941335101</c:v>
                </c:pt>
                <c:pt idx="225">
                  <c:v>1.03538484769981</c:v>
                </c:pt>
                <c:pt idx="226">
                  <c:v>1.0451427433279099</c:v>
                </c:pt>
                <c:pt idx="227">
                  <c:v>1.0715848957284</c:v>
                </c:pt>
                <c:pt idx="228">
                  <c:v>1.1051911143528099</c:v>
                </c:pt>
                <c:pt idx="229">
                  <c:v>1.0437237679624201</c:v>
                </c:pt>
                <c:pt idx="230">
                  <c:v>1.01932016771601</c:v>
                </c:pt>
                <c:pt idx="231">
                  <c:v>1.00897283217219</c:v>
                </c:pt>
                <c:pt idx="232">
                  <c:v>0.98108101855880603</c:v>
                </c:pt>
                <c:pt idx="233">
                  <c:v>0.98819643340493302</c:v>
                </c:pt>
                <c:pt idx="234">
                  <c:v>0.99023289524269298</c:v>
                </c:pt>
                <c:pt idx="235">
                  <c:v>0.98028479303705995</c:v>
                </c:pt>
                <c:pt idx="236">
                  <c:v>0.92480594805553995</c:v>
                </c:pt>
                <c:pt idx="237">
                  <c:v>0.932155805588741</c:v>
                </c:pt>
                <c:pt idx="238">
                  <c:v>0.98895624670706705</c:v>
                </c:pt>
                <c:pt idx="239">
                  <c:v>1.0228920592561399</c:v>
                </c:pt>
                <c:pt idx="240">
                  <c:v>1.0203296776150099</c:v>
                </c:pt>
                <c:pt idx="241">
                  <c:v>1.0373852726814601</c:v>
                </c:pt>
                <c:pt idx="242">
                  <c:v>1.0097234107748001</c:v>
                </c:pt>
                <c:pt idx="243">
                  <c:v>1.01688283632187</c:v>
                </c:pt>
                <c:pt idx="244">
                  <c:v>1.0295875599340001</c:v>
                </c:pt>
                <c:pt idx="245">
                  <c:v>0.99777538646058705</c:v>
                </c:pt>
                <c:pt idx="246">
                  <c:v>1.0406785536679499</c:v>
                </c:pt>
                <c:pt idx="247">
                  <c:v>1.0826012876195601</c:v>
                </c:pt>
                <c:pt idx="248">
                  <c:v>1.10475571505732</c:v>
                </c:pt>
                <c:pt idx="249">
                  <c:v>1.11394610890831</c:v>
                </c:pt>
                <c:pt idx="250">
                  <c:v>1.1283593975351001</c:v>
                </c:pt>
                <c:pt idx="251">
                  <c:v>1.0985381386858599</c:v>
                </c:pt>
                <c:pt idx="252">
                  <c:v>1.1429951906978599</c:v>
                </c:pt>
                <c:pt idx="253">
                  <c:v>1.1600570330742599</c:v>
                </c:pt>
                <c:pt idx="254">
                  <c:v>1.1600570330742599</c:v>
                </c:pt>
                <c:pt idx="255">
                  <c:v>1.1600570330742599</c:v>
                </c:pt>
                <c:pt idx="256">
                  <c:v>1.1584750055915201</c:v>
                </c:pt>
                <c:pt idx="257">
                  <c:v>1.2036130580036499</c:v>
                </c:pt>
                <c:pt idx="258">
                  <c:v>1.1693546452156101</c:v>
                </c:pt>
                <c:pt idx="259">
                  <c:v>1.1693546452156101</c:v>
                </c:pt>
                <c:pt idx="260">
                  <c:v>1.1693546452156101</c:v>
                </c:pt>
                <c:pt idx="261">
                  <c:v>1.14991357657798</c:v>
                </c:pt>
                <c:pt idx="262">
                  <c:v>1.10763038828778</c:v>
                </c:pt>
                <c:pt idx="263">
                  <c:v>1.0581909954694999</c:v>
                </c:pt>
                <c:pt idx="264">
                  <c:v>1.0001599306736</c:v>
                </c:pt>
                <c:pt idx="265">
                  <c:v>1.02820920049647</c:v>
                </c:pt>
                <c:pt idx="266">
                  <c:v>0.97176422222588899</c:v>
                </c:pt>
                <c:pt idx="267">
                  <c:v>1.0096083788971399</c:v>
                </c:pt>
                <c:pt idx="268">
                  <c:v>1.0921151585953599</c:v>
                </c:pt>
                <c:pt idx="269">
                  <c:v>1.10626957482586</c:v>
                </c:pt>
                <c:pt idx="270">
                  <c:v>1.0750261690926499</c:v>
                </c:pt>
                <c:pt idx="271">
                  <c:v>1.0855994361299099</c:v>
                </c:pt>
                <c:pt idx="272">
                  <c:v>1.15875200817118</c:v>
                </c:pt>
                <c:pt idx="273">
                  <c:v>1.13367745564694</c:v>
                </c:pt>
                <c:pt idx="274">
                  <c:v>1.1433611620228701</c:v>
                </c:pt>
                <c:pt idx="275">
                  <c:v>1.1051694890205599</c:v>
                </c:pt>
                <c:pt idx="276">
                  <c:v>1.1294874749031001</c:v>
                </c:pt>
                <c:pt idx="277">
                  <c:v>1.0783332793081799</c:v>
                </c:pt>
                <c:pt idx="278">
                  <c:v>1.0529069852825701</c:v>
                </c:pt>
                <c:pt idx="279">
                  <c:v>1.09135259380988</c:v>
                </c:pt>
                <c:pt idx="280">
                  <c:v>1.08537400349658</c:v>
                </c:pt>
                <c:pt idx="281">
                  <c:v>1.05967503168564</c:v>
                </c:pt>
                <c:pt idx="282">
                  <c:v>1.12770198128773</c:v>
                </c:pt>
                <c:pt idx="283">
                  <c:v>1.12648521659959</c:v>
                </c:pt>
                <c:pt idx="284">
                  <c:v>1.12473770356902</c:v>
                </c:pt>
                <c:pt idx="285">
                  <c:v>1.1082927933512501</c:v>
                </c:pt>
                <c:pt idx="286">
                  <c:v>1.11347811111096</c:v>
                </c:pt>
                <c:pt idx="287">
                  <c:v>1.0965182676323</c:v>
                </c:pt>
                <c:pt idx="288">
                  <c:v>1.11498902975059</c:v>
                </c:pt>
                <c:pt idx="289">
                  <c:v>1.10010003365994</c:v>
                </c:pt>
                <c:pt idx="290">
                  <c:v>1.1078805610031399</c:v>
                </c:pt>
                <c:pt idx="291">
                  <c:v>1.1565016803149899</c:v>
                </c:pt>
                <c:pt idx="292">
                  <c:v>1.12231746544374</c:v>
                </c:pt>
                <c:pt idx="293">
                  <c:v>1.16520289469907</c:v>
                </c:pt>
                <c:pt idx="294">
                  <c:v>1.1526408568755599</c:v>
                </c:pt>
                <c:pt idx="295">
                  <c:v>1.15705349772162</c:v>
                </c:pt>
                <c:pt idx="296">
                  <c:v>1.1697161505373099</c:v>
                </c:pt>
                <c:pt idx="297">
                  <c:v>1.1633462941475701</c:v>
                </c:pt>
                <c:pt idx="298">
                  <c:v>1.21300926805389</c:v>
                </c:pt>
                <c:pt idx="299">
                  <c:v>1.17249828901278</c:v>
                </c:pt>
                <c:pt idx="300">
                  <c:v>1.0536455864505401</c:v>
                </c:pt>
                <c:pt idx="301">
                  <c:v>1.01311577788462</c:v>
                </c:pt>
                <c:pt idx="302">
                  <c:v>1.0050463451757601</c:v>
                </c:pt>
                <c:pt idx="303">
                  <c:v>1.00050044927476</c:v>
                </c:pt>
                <c:pt idx="304">
                  <c:v>0.86594967285798397</c:v>
                </c:pt>
                <c:pt idx="305">
                  <c:v>0.90552033538833698</c:v>
                </c:pt>
                <c:pt idx="306">
                  <c:v>0.94203996965708203</c:v>
                </c:pt>
                <c:pt idx="307">
                  <c:v>0.99723271575727601</c:v>
                </c:pt>
                <c:pt idx="308">
                  <c:v>1.00513381401232</c:v>
                </c:pt>
                <c:pt idx="309">
                  <c:v>1.04496540416676</c:v>
                </c:pt>
                <c:pt idx="310">
                  <c:v>1.0307307945523301</c:v>
                </c:pt>
                <c:pt idx="311">
                  <c:v>0.99980082345901999</c:v>
                </c:pt>
                <c:pt idx="312">
                  <c:v>1.00807514327937</c:v>
                </c:pt>
                <c:pt idx="313">
                  <c:v>1.04075858415337</c:v>
                </c:pt>
                <c:pt idx="314">
                  <c:v>1.08216236673635</c:v>
                </c:pt>
                <c:pt idx="315">
                  <c:v>1.1154250470834299</c:v>
                </c:pt>
                <c:pt idx="316">
                  <c:v>1.11685553117078</c:v>
                </c:pt>
                <c:pt idx="317">
                  <c:v>1.1880925009785199</c:v>
                </c:pt>
                <c:pt idx="318">
                  <c:v>1.1775152246090901</c:v>
                </c:pt>
                <c:pt idx="319">
                  <c:v>1.1771564108906201</c:v>
                </c:pt>
                <c:pt idx="320">
                  <c:v>1.16516897487233</c:v>
                </c:pt>
                <c:pt idx="321">
                  <c:v>1.1636081546789501</c:v>
                </c:pt>
                <c:pt idx="322">
                  <c:v>1.15996387874829</c:v>
                </c:pt>
                <c:pt idx="323">
                  <c:v>1.21210068014096</c:v>
                </c:pt>
                <c:pt idx="324">
                  <c:v>1.2181930828537</c:v>
                </c:pt>
                <c:pt idx="325">
                  <c:v>1.21669647131324</c:v>
                </c:pt>
                <c:pt idx="326">
                  <c:v>1.25332067805522</c:v>
                </c:pt>
                <c:pt idx="327">
                  <c:v>1.22532401633933</c:v>
                </c:pt>
                <c:pt idx="328">
                  <c:v>1.2239795263083999</c:v>
                </c:pt>
                <c:pt idx="329">
                  <c:v>1.23140232955287</c:v>
                </c:pt>
                <c:pt idx="330">
                  <c:v>1.21274680408309</c:v>
                </c:pt>
                <c:pt idx="331">
                  <c:v>1.20637716084276</c:v>
                </c:pt>
                <c:pt idx="332">
                  <c:v>1.11564838730289</c:v>
                </c:pt>
                <c:pt idx="333">
                  <c:v>1.13895573637667</c:v>
                </c:pt>
                <c:pt idx="334">
                  <c:v>1.14728811382471</c:v>
                </c:pt>
                <c:pt idx="335">
                  <c:v>1.14180667593925</c:v>
                </c:pt>
                <c:pt idx="336">
                  <c:v>1.1002744202816199</c:v>
                </c:pt>
                <c:pt idx="337">
                  <c:v>1.14901709022229</c:v>
                </c:pt>
                <c:pt idx="338">
                  <c:v>1.1712427742810601</c:v>
                </c:pt>
                <c:pt idx="339">
                  <c:v>1.1712964445279599</c:v>
                </c:pt>
                <c:pt idx="340">
                  <c:v>1.16525582508781</c:v>
                </c:pt>
                <c:pt idx="341">
                  <c:v>1.2005376624284301</c:v>
                </c:pt>
                <c:pt idx="342">
                  <c:v>1.1590595904602601</c:v>
                </c:pt>
                <c:pt idx="343">
                  <c:v>1.15903690370596</c:v>
                </c:pt>
                <c:pt idx="344">
                  <c:v>0.960302473717357</c:v>
                </c:pt>
                <c:pt idx="345">
                  <c:v>0.925876411583342</c:v>
                </c:pt>
                <c:pt idx="346">
                  <c:v>0.94995478817924595</c:v>
                </c:pt>
                <c:pt idx="347">
                  <c:v>1.04621009474882</c:v>
                </c:pt>
                <c:pt idx="348">
                  <c:v>1.1402473746562001</c:v>
                </c:pt>
                <c:pt idx="349">
                  <c:v>1.1055060648338499</c:v>
                </c:pt>
                <c:pt idx="350">
                  <c:v>1.1125592520454799</c:v>
                </c:pt>
                <c:pt idx="351">
                  <c:v>1.1156828469474001</c:v>
                </c:pt>
                <c:pt idx="352">
                  <c:v>1.17603534885848</c:v>
                </c:pt>
                <c:pt idx="353">
                  <c:v>1.0753763725800201</c:v>
                </c:pt>
                <c:pt idx="354">
                  <c:v>1.10389030776251</c:v>
                </c:pt>
                <c:pt idx="355">
                  <c:v>1.0574027008533899</c:v>
                </c:pt>
                <c:pt idx="356">
                  <c:v>1.0765987383311399</c:v>
                </c:pt>
                <c:pt idx="357">
                  <c:v>1.0662379087170799</c:v>
                </c:pt>
                <c:pt idx="358">
                  <c:v>1.0443217743169999</c:v>
                </c:pt>
                <c:pt idx="359">
                  <c:v>1.0443054592525101</c:v>
                </c:pt>
                <c:pt idx="360">
                  <c:v>1.0158336870355</c:v>
                </c:pt>
                <c:pt idx="361">
                  <c:v>1.0166399441104601</c:v>
                </c:pt>
                <c:pt idx="362">
                  <c:v>0.99821753854594397</c:v>
                </c:pt>
                <c:pt idx="363">
                  <c:v>1.0617109622796801</c:v>
                </c:pt>
                <c:pt idx="364">
                  <c:v>1.01641091001676</c:v>
                </c:pt>
                <c:pt idx="365">
                  <c:v>1.0588444547567</c:v>
                </c:pt>
                <c:pt idx="366">
                  <c:v>1.03719094948062</c:v>
                </c:pt>
                <c:pt idx="367">
                  <c:v>1.0863521693111899</c:v>
                </c:pt>
                <c:pt idx="368">
                  <c:v>1.05141106563994</c:v>
                </c:pt>
                <c:pt idx="369">
                  <c:v>1.06542410350062</c:v>
                </c:pt>
                <c:pt idx="370">
                  <c:v>1.05968026418371</c:v>
                </c:pt>
                <c:pt idx="371">
                  <c:v>0.99213419803080105</c:v>
                </c:pt>
                <c:pt idx="372">
                  <c:v>0.98417483572437903</c:v>
                </c:pt>
                <c:pt idx="373">
                  <c:v>0.91807939106615499</c:v>
                </c:pt>
                <c:pt idx="374">
                  <c:v>0.93036906249680695</c:v>
                </c:pt>
                <c:pt idx="375">
                  <c:v>0.95103114692373003</c:v>
                </c:pt>
                <c:pt idx="376">
                  <c:v>0.95751913849373305</c:v>
                </c:pt>
                <c:pt idx="377">
                  <c:v>0.96622067058019501</c:v>
                </c:pt>
                <c:pt idx="378">
                  <c:v>0.98343144499066903</c:v>
                </c:pt>
                <c:pt idx="379">
                  <c:v>0.98010290449216897</c:v>
                </c:pt>
                <c:pt idx="380">
                  <c:v>0.92566030721142301</c:v>
                </c:pt>
                <c:pt idx="381">
                  <c:v>0.92912480136659803</c:v>
                </c:pt>
                <c:pt idx="382">
                  <c:v>0.93778781078558904</c:v>
                </c:pt>
                <c:pt idx="383">
                  <c:v>0.91459909750046797</c:v>
                </c:pt>
                <c:pt idx="384">
                  <c:v>0.91623162515412304</c:v>
                </c:pt>
                <c:pt idx="385">
                  <c:v>0.91150785611999996</c:v>
                </c:pt>
                <c:pt idx="386">
                  <c:v>0.90913431096439901</c:v>
                </c:pt>
                <c:pt idx="387">
                  <c:v>0.90057571471435405</c:v>
                </c:pt>
                <c:pt idx="388">
                  <c:v>0.91375605256099601</c:v>
                </c:pt>
                <c:pt idx="389">
                  <c:v>0.95532774966077705</c:v>
                </c:pt>
                <c:pt idx="390">
                  <c:v>0.94320083079891104</c:v>
                </c:pt>
                <c:pt idx="391">
                  <c:v>0.94235440169542894</c:v>
                </c:pt>
                <c:pt idx="392">
                  <c:v>0.93619355328494602</c:v>
                </c:pt>
                <c:pt idx="393">
                  <c:v>0.93031247790333205</c:v>
                </c:pt>
                <c:pt idx="394">
                  <c:v>0.93292220935014902</c:v>
                </c:pt>
                <c:pt idx="395">
                  <c:v>0.93357876572880005</c:v>
                </c:pt>
                <c:pt idx="396">
                  <c:v>0.94708500625131298</c:v>
                </c:pt>
                <c:pt idx="397">
                  <c:v>0.94152074677201103</c:v>
                </c:pt>
                <c:pt idx="398">
                  <c:v>0.94836046150396203</c:v>
                </c:pt>
                <c:pt idx="399">
                  <c:v>0.94740954817746004</c:v>
                </c:pt>
                <c:pt idx="400">
                  <c:v>0.89435718645945605</c:v>
                </c:pt>
                <c:pt idx="401">
                  <c:v>0.94415873516792803</c:v>
                </c:pt>
                <c:pt idx="402">
                  <c:v>0.95099276269969502</c:v>
                </c:pt>
                <c:pt idx="403">
                  <c:v>0.95012385924804998</c:v>
                </c:pt>
                <c:pt idx="404">
                  <c:v>0.967006204449672</c:v>
                </c:pt>
                <c:pt idx="405">
                  <c:v>1.0835839058872101</c:v>
                </c:pt>
                <c:pt idx="406">
                  <c:v>1.0602236388159201</c:v>
                </c:pt>
                <c:pt idx="407">
                  <c:v>0.92514900735470995</c:v>
                </c:pt>
                <c:pt idx="408">
                  <c:v>0.77164705334126804</c:v>
                </c:pt>
                <c:pt idx="409">
                  <c:v>0.757495066319536</c:v>
                </c:pt>
                <c:pt idx="410">
                  <c:v>0.79636046764263901</c:v>
                </c:pt>
                <c:pt idx="411">
                  <c:v>0.803857810180303</c:v>
                </c:pt>
                <c:pt idx="412">
                  <c:v>0.820147660706526</c:v>
                </c:pt>
                <c:pt idx="413">
                  <c:v>0.836228411095851</c:v>
                </c:pt>
                <c:pt idx="414">
                  <c:v>0.80842634425951398</c:v>
                </c:pt>
                <c:pt idx="415">
                  <c:v>0.80489822655358001</c:v>
                </c:pt>
                <c:pt idx="416">
                  <c:v>0.80926289331215895</c:v>
                </c:pt>
                <c:pt idx="417">
                  <c:v>0.82327963824453199</c:v>
                </c:pt>
                <c:pt idx="418">
                  <c:v>0.74001413219351297</c:v>
                </c:pt>
                <c:pt idx="419">
                  <c:v>0.76477079856508101</c:v>
                </c:pt>
                <c:pt idx="420">
                  <c:v>0.77938374397187205</c:v>
                </c:pt>
                <c:pt idx="421">
                  <c:v>0.72564429899462601</c:v>
                </c:pt>
                <c:pt idx="422">
                  <c:v>0.60781745069353998</c:v>
                </c:pt>
                <c:pt idx="423">
                  <c:v>0.61915956453596499</c:v>
                </c:pt>
                <c:pt idx="424">
                  <c:v>0.69184792628716296</c:v>
                </c:pt>
                <c:pt idx="425">
                  <c:v>0.64914966290660403</c:v>
                </c:pt>
                <c:pt idx="426">
                  <c:v>0.68551664341032403</c:v>
                </c:pt>
                <c:pt idx="427">
                  <c:v>0.74191069628840001</c:v>
                </c:pt>
                <c:pt idx="428">
                  <c:v>0.73949583929143903</c:v>
                </c:pt>
                <c:pt idx="429">
                  <c:v>0.74819928340438702</c:v>
                </c:pt>
                <c:pt idx="430">
                  <c:v>0.75353688912050898</c:v>
                </c:pt>
                <c:pt idx="431">
                  <c:v>0.73842240887687804</c:v>
                </c:pt>
                <c:pt idx="432">
                  <c:v>0.764723542904444</c:v>
                </c:pt>
                <c:pt idx="433">
                  <c:v>0.79018314565207703</c:v>
                </c:pt>
                <c:pt idx="434">
                  <c:v>0.78503530634656904</c:v>
                </c:pt>
                <c:pt idx="435">
                  <c:v>0.75176571518225499</c:v>
                </c:pt>
                <c:pt idx="436">
                  <c:v>0.75445136631590604</c:v>
                </c:pt>
                <c:pt idx="437">
                  <c:v>0.77568388858047799</c:v>
                </c:pt>
                <c:pt idx="438">
                  <c:v>0.80790611707487303</c:v>
                </c:pt>
                <c:pt idx="439">
                  <c:v>0.804485539431392</c:v>
                </c:pt>
                <c:pt idx="440">
                  <c:v>0.81764632905297197</c:v>
                </c:pt>
                <c:pt idx="441">
                  <c:v>0.80964209185097502</c:v>
                </c:pt>
                <c:pt idx="442">
                  <c:v>0.80146737109333699</c:v>
                </c:pt>
                <c:pt idx="443">
                  <c:v>0.76311128396561601</c:v>
                </c:pt>
                <c:pt idx="444">
                  <c:v>0.75898436836585803</c:v>
                </c:pt>
                <c:pt idx="445">
                  <c:v>0.74959569972849704</c:v>
                </c:pt>
                <c:pt idx="446">
                  <c:v>0.83585778935626698</c:v>
                </c:pt>
                <c:pt idx="447">
                  <c:v>0.82914982651084101</c:v>
                </c:pt>
                <c:pt idx="448">
                  <c:v>0.84198448516131397</c:v>
                </c:pt>
                <c:pt idx="449">
                  <c:v>0.83791936442216897</c:v>
                </c:pt>
                <c:pt idx="450">
                  <c:v>0.85011185478403595</c:v>
                </c:pt>
                <c:pt idx="451">
                  <c:v>0.84735130705962902</c:v>
                </c:pt>
                <c:pt idx="452">
                  <c:v>0.90030396257688705</c:v>
                </c:pt>
                <c:pt idx="453">
                  <c:v>0.91864793963399805</c:v>
                </c:pt>
                <c:pt idx="454">
                  <c:v>0.90321896206026797</c:v>
                </c:pt>
                <c:pt idx="455">
                  <c:v>0.90313500826653903</c:v>
                </c:pt>
                <c:pt idx="456">
                  <c:v>0.89114765793536599</c:v>
                </c:pt>
                <c:pt idx="457">
                  <c:v>0.88784370165194204</c:v>
                </c:pt>
                <c:pt idx="458">
                  <c:v>0.87441872349294303</c:v>
                </c:pt>
                <c:pt idx="459">
                  <c:v>0.84826607969354395</c:v>
                </c:pt>
                <c:pt idx="460">
                  <c:v>0.85547031595372902</c:v>
                </c:pt>
                <c:pt idx="461">
                  <c:v>0.80783744318223205</c:v>
                </c:pt>
                <c:pt idx="462">
                  <c:v>0.84072715974405399</c:v>
                </c:pt>
                <c:pt idx="463">
                  <c:v>0.81204322614715896</c:v>
                </c:pt>
                <c:pt idx="464">
                  <c:v>0.79424071258796602</c:v>
                </c:pt>
                <c:pt idx="465">
                  <c:v>0.79949459485264496</c:v>
                </c:pt>
                <c:pt idx="466">
                  <c:v>0.76507668556840303</c:v>
                </c:pt>
                <c:pt idx="467">
                  <c:v>0.74619676657244804</c:v>
                </c:pt>
                <c:pt idx="468">
                  <c:v>0.71794667299441794</c:v>
                </c:pt>
                <c:pt idx="469">
                  <c:v>0.66715526270736603</c:v>
                </c:pt>
                <c:pt idx="470">
                  <c:v>0.69324989157949202</c:v>
                </c:pt>
                <c:pt idx="471">
                  <c:v>0.69956167232514099</c:v>
                </c:pt>
                <c:pt idx="472">
                  <c:v>0.71729133458110295</c:v>
                </c:pt>
                <c:pt idx="473">
                  <c:v>0.71143536235946403</c:v>
                </c:pt>
                <c:pt idx="474">
                  <c:v>0.70257436527935702</c:v>
                </c:pt>
                <c:pt idx="475">
                  <c:v>0.72057932361684196</c:v>
                </c:pt>
                <c:pt idx="476">
                  <c:v>0.73723805861839298</c:v>
                </c:pt>
                <c:pt idx="477">
                  <c:v>0.73999084341615995</c:v>
                </c:pt>
                <c:pt idx="478">
                  <c:v>0.71846139749906801</c:v>
                </c:pt>
                <c:pt idx="479">
                  <c:v>0.72183734662114696</c:v>
                </c:pt>
                <c:pt idx="480">
                  <c:v>0.71429445122195001</c:v>
                </c:pt>
                <c:pt idx="481">
                  <c:v>0.72670999346955001</c:v>
                </c:pt>
                <c:pt idx="482">
                  <c:v>0.68918253677897501</c:v>
                </c:pt>
                <c:pt idx="483">
                  <c:v>0.69195955987541902</c:v>
                </c:pt>
                <c:pt idx="484">
                  <c:v>0.64164199646569797</c:v>
                </c:pt>
                <c:pt idx="485">
                  <c:v>0.65493394761762003</c:v>
                </c:pt>
                <c:pt idx="486">
                  <c:v>0.68383726756755303</c:v>
                </c:pt>
                <c:pt idx="487">
                  <c:v>0.70083831448582101</c:v>
                </c:pt>
                <c:pt idx="488">
                  <c:v>0.66585884415191898</c:v>
                </c:pt>
                <c:pt idx="489">
                  <c:v>0.70031866878878801</c:v>
                </c:pt>
                <c:pt idx="490">
                  <c:v>0.68892131325142303</c:v>
                </c:pt>
                <c:pt idx="491">
                  <c:v>0.68851911088555295</c:v>
                </c:pt>
                <c:pt idx="492">
                  <c:v>0.69122269519748203</c:v>
                </c:pt>
                <c:pt idx="493">
                  <c:v>0.674981389363978</c:v>
                </c:pt>
                <c:pt idx="494">
                  <c:v>0.704617834603808</c:v>
                </c:pt>
                <c:pt idx="495">
                  <c:v>0.671472299665829</c:v>
                </c:pt>
                <c:pt idx="496">
                  <c:v>0.67445373751447502</c:v>
                </c:pt>
                <c:pt idx="497">
                  <c:v>0.66229360040827301</c:v>
                </c:pt>
                <c:pt idx="498">
                  <c:v>0.68520524279351902</c:v>
                </c:pt>
                <c:pt idx="499">
                  <c:v>0.68792547638311097</c:v>
                </c:pt>
                <c:pt idx="500">
                  <c:v>0.71469753713898698</c:v>
                </c:pt>
                <c:pt idx="501">
                  <c:v>0.71758375221538195</c:v>
                </c:pt>
                <c:pt idx="502">
                  <c:v>0.72796562511785701</c:v>
                </c:pt>
                <c:pt idx="503">
                  <c:v>0.74714046873700801</c:v>
                </c:pt>
                <c:pt idx="504">
                  <c:v>0.76608663618006501</c:v>
                </c:pt>
                <c:pt idx="505">
                  <c:v>0.76402846731685403</c:v>
                </c:pt>
                <c:pt idx="506">
                  <c:v>0.77472605039208098</c:v>
                </c:pt>
                <c:pt idx="507">
                  <c:v>0.77489670313716696</c:v>
                </c:pt>
                <c:pt idx="508">
                  <c:v>0.74319557626907895</c:v>
                </c:pt>
                <c:pt idx="509">
                  <c:v>0.75772892288524496</c:v>
                </c:pt>
                <c:pt idx="510">
                  <c:v>0.78472424452482104</c:v>
                </c:pt>
                <c:pt idx="511">
                  <c:v>0.79149044350448805</c:v>
                </c:pt>
                <c:pt idx="512">
                  <c:v>0.785616965740488</c:v>
                </c:pt>
                <c:pt idx="513">
                  <c:v>0.79042550050317395</c:v>
                </c:pt>
                <c:pt idx="514">
                  <c:v>0.78926090509910896</c:v>
                </c:pt>
                <c:pt idx="515">
                  <c:v>0.78693416535092398</c:v>
                </c:pt>
                <c:pt idx="516">
                  <c:v>0.78807637407254905</c:v>
                </c:pt>
                <c:pt idx="517">
                  <c:v>0.791480490661151</c:v>
                </c:pt>
                <c:pt idx="518">
                  <c:v>0.79464997290202899</c:v>
                </c:pt>
                <c:pt idx="519">
                  <c:v>0.79703866598124096</c:v>
                </c:pt>
                <c:pt idx="520">
                  <c:v>0.79703866598124096</c:v>
                </c:pt>
                <c:pt idx="521">
                  <c:v>0.80687480746581897</c:v>
                </c:pt>
                <c:pt idx="522">
                  <c:v>0.80222455438878004</c:v>
                </c:pt>
                <c:pt idx="523">
                  <c:v>0.807512998072905</c:v>
                </c:pt>
                <c:pt idx="524">
                  <c:v>0.81193185628672504</c:v>
                </c:pt>
                <c:pt idx="525">
                  <c:v>0.81258075826995402</c:v>
                </c:pt>
                <c:pt idx="526">
                  <c:v>0.81912143286293604</c:v>
                </c:pt>
                <c:pt idx="527">
                  <c:v>0.80793743750748803</c:v>
                </c:pt>
                <c:pt idx="528">
                  <c:v>0.83079518018685805</c:v>
                </c:pt>
                <c:pt idx="529">
                  <c:v>0.84631077520003195</c:v>
                </c:pt>
                <c:pt idx="530">
                  <c:v>0.90383217021438</c:v>
                </c:pt>
                <c:pt idx="531">
                  <c:v>0.83114273738443201</c:v>
                </c:pt>
                <c:pt idx="532">
                  <c:v>0.82341552680075203</c:v>
                </c:pt>
                <c:pt idx="533">
                  <c:v>0.84866931419547098</c:v>
                </c:pt>
                <c:pt idx="534">
                  <c:v>0.76028836047274795</c:v>
                </c:pt>
                <c:pt idx="535">
                  <c:v>0.75278972702190095</c:v>
                </c:pt>
                <c:pt idx="536">
                  <c:v>0.71664425972741896</c:v>
                </c:pt>
                <c:pt idx="537">
                  <c:v>0.72082354139361704</c:v>
                </c:pt>
                <c:pt idx="538">
                  <c:v>0.723532894478079</c:v>
                </c:pt>
                <c:pt idx="539">
                  <c:v>0.76432880734568798</c:v>
                </c:pt>
                <c:pt idx="540">
                  <c:v>0.75935266863853002</c:v>
                </c:pt>
                <c:pt idx="541">
                  <c:v>0.74876284915855496</c:v>
                </c:pt>
                <c:pt idx="542">
                  <c:v>0.79256720813146897</c:v>
                </c:pt>
                <c:pt idx="543">
                  <c:v>0.81639697891164698</c:v>
                </c:pt>
                <c:pt idx="544">
                  <c:v>0.85678560617990596</c:v>
                </c:pt>
                <c:pt idx="545">
                  <c:v>0.87220837154141895</c:v>
                </c:pt>
                <c:pt idx="546">
                  <c:v>0.83744151218219298</c:v>
                </c:pt>
                <c:pt idx="547">
                  <c:v>0.85542768762727095</c:v>
                </c:pt>
                <c:pt idx="548">
                  <c:v>0.87829255654437699</c:v>
                </c:pt>
                <c:pt idx="549">
                  <c:v>0.73206958537271305</c:v>
                </c:pt>
                <c:pt idx="550">
                  <c:v>0.74883224431988904</c:v>
                </c:pt>
                <c:pt idx="551">
                  <c:v>0.75533159703641795</c:v>
                </c:pt>
                <c:pt idx="552">
                  <c:v>0.80628900418564797</c:v>
                </c:pt>
                <c:pt idx="553">
                  <c:v>0.80594930806391996</c:v>
                </c:pt>
                <c:pt idx="554">
                  <c:v>0.84518812470069005</c:v>
                </c:pt>
                <c:pt idx="555">
                  <c:v>0.82305465211037299</c:v>
                </c:pt>
                <c:pt idx="556">
                  <c:v>0.80381173218016999</c:v>
                </c:pt>
                <c:pt idx="557">
                  <c:v>0.81892132101000004</c:v>
                </c:pt>
                <c:pt idx="558">
                  <c:v>0.84341076114870295</c:v>
                </c:pt>
                <c:pt idx="559">
                  <c:v>0.83726437118935304</c:v>
                </c:pt>
                <c:pt idx="560">
                  <c:v>0.82646649055544597</c:v>
                </c:pt>
                <c:pt idx="561">
                  <c:v>0.87508129769324505</c:v>
                </c:pt>
                <c:pt idx="562">
                  <c:v>0.90038334109426299</c:v>
                </c:pt>
                <c:pt idx="563">
                  <c:v>0.85129166935304801</c:v>
                </c:pt>
                <c:pt idx="564">
                  <c:v>0.81271276742566601</c:v>
                </c:pt>
                <c:pt idx="565">
                  <c:v>0.77236560494823203</c:v>
                </c:pt>
                <c:pt idx="566">
                  <c:v>0.77611048401198801</c:v>
                </c:pt>
                <c:pt idx="567">
                  <c:v>0.79164178307070798</c:v>
                </c:pt>
                <c:pt idx="568">
                  <c:v>0.71483307774261295</c:v>
                </c:pt>
                <c:pt idx="569">
                  <c:v>0.73115754841937197</c:v>
                </c:pt>
                <c:pt idx="570">
                  <c:v>0.73630471039859902</c:v>
                </c:pt>
                <c:pt idx="571">
                  <c:v>0.80902220183375795</c:v>
                </c:pt>
                <c:pt idx="572">
                  <c:v>0.75029792372026605</c:v>
                </c:pt>
                <c:pt idx="573">
                  <c:v>0.77693615612839295</c:v>
                </c:pt>
                <c:pt idx="574">
                  <c:v>0.76827982636539405</c:v>
                </c:pt>
                <c:pt idx="575">
                  <c:v>0.72584327035266605</c:v>
                </c:pt>
                <c:pt idx="576">
                  <c:v>0.74676981467641901</c:v>
                </c:pt>
                <c:pt idx="577">
                  <c:v>0.73473534263708795</c:v>
                </c:pt>
                <c:pt idx="578">
                  <c:v>0.753135973519655</c:v>
                </c:pt>
                <c:pt idx="579">
                  <c:v>0.75345502914060103</c:v>
                </c:pt>
                <c:pt idx="580">
                  <c:v>0.75989021678302704</c:v>
                </c:pt>
                <c:pt idx="581">
                  <c:v>0.77716694763518701</c:v>
                </c:pt>
                <c:pt idx="582">
                  <c:v>0.78173198922975595</c:v>
                </c:pt>
                <c:pt idx="583">
                  <c:v>0.77785716719699005</c:v>
                </c:pt>
                <c:pt idx="584">
                  <c:v>0.77363653551431799</c:v>
                </c:pt>
                <c:pt idx="585">
                  <c:v>0.76854195002692804</c:v>
                </c:pt>
                <c:pt idx="586">
                  <c:v>0.76187246136673403</c:v>
                </c:pt>
                <c:pt idx="587">
                  <c:v>0.73966635968545202</c:v>
                </c:pt>
                <c:pt idx="588">
                  <c:v>0.73040237775690298</c:v>
                </c:pt>
                <c:pt idx="589">
                  <c:v>0.742795625795165</c:v>
                </c:pt>
                <c:pt idx="590">
                  <c:v>0.75538545575183302</c:v>
                </c:pt>
                <c:pt idx="591">
                  <c:v>0.75163430775720996</c:v>
                </c:pt>
                <c:pt idx="592">
                  <c:v>0.75187124390013504</c:v>
                </c:pt>
                <c:pt idx="593">
                  <c:v>0.77223304058717801</c:v>
                </c:pt>
                <c:pt idx="594">
                  <c:v>0.76138038637748795</c:v>
                </c:pt>
                <c:pt idx="595">
                  <c:v>0.76940934277401096</c:v>
                </c:pt>
                <c:pt idx="596">
                  <c:v>0.78109335228045196</c:v>
                </c:pt>
                <c:pt idx="597">
                  <c:v>0.78727234298855797</c:v>
                </c:pt>
                <c:pt idx="598">
                  <c:v>0.79349172642652199</c:v>
                </c:pt>
                <c:pt idx="599">
                  <c:v>0.808756545042705</c:v>
                </c:pt>
                <c:pt idx="600">
                  <c:v>0.808756545042705</c:v>
                </c:pt>
                <c:pt idx="601">
                  <c:v>0.808756545042705</c:v>
                </c:pt>
                <c:pt idx="602">
                  <c:v>0.808756545042705</c:v>
                </c:pt>
                <c:pt idx="603">
                  <c:v>0.808756545042705</c:v>
                </c:pt>
                <c:pt idx="604">
                  <c:v>0.808756545042705</c:v>
                </c:pt>
                <c:pt idx="605">
                  <c:v>0.82109168961550505</c:v>
                </c:pt>
                <c:pt idx="606">
                  <c:v>0.81807826880379098</c:v>
                </c:pt>
                <c:pt idx="607">
                  <c:v>0.81515242421344403</c:v>
                </c:pt>
                <c:pt idx="608">
                  <c:v>0.83149195342941196</c:v>
                </c:pt>
                <c:pt idx="609">
                  <c:v>0.82796661832970397</c:v>
                </c:pt>
                <c:pt idx="610">
                  <c:v>0.808756545042705</c:v>
                </c:pt>
                <c:pt idx="611">
                  <c:v>0.808756545042705</c:v>
                </c:pt>
                <c:pt idx="612">
                  <c:v>0.81278506013027196</c:v>
                </c:pt>
                <c:pt idx="613">
                  <c:v>0.82737934110175604</c:v>
                </c:pt>
                <c:pt idx="614">
                  <c:v>0.83385727041221402</c:v>
                </c:pt>
                <c:pt idx="615">
                  <c:v>0.82413674530641801</c:v>
                </c:pt>
                <c:pt idx="616">
                  <c:v>0.85046371227816797</c:v>
                </c:pt>
                <c:pt idx="617">
                  <c:v>0.83182786255119501</c:v>
                </c:pt>
                <c:pt idx="618">
                  <c:v>0.808756545042705</c:v>
                </c:pt>
                <c:pt idx="619">
                  <c:v>0.808756545042705</c:v>
                </c:pt>
                <c:pt idx="620">
                  <c:v>0.808756545042705</c:v>
                </c:pt>
                <c:pt idx="621">
                  <c:v>0.81249759356616402</c:v>
                </c:pt>
                <c:pt idx="622">
                  <c:v>0.808756545042705</c:v>
                </c:pt>
                <c:pt idx="623">
                  <c:v>0.808756545042705</c:v>
                </c:pt>
                <c:pt idx="624">
                  <c:v>0.808756545042705</c:v>
                </c:pt>
                <c:pt idx="625">
                  <c:v>0.808756545042705</c:v>
                </c:pt>
                <c:pt idx="626">
                  <c:v>0.82942169885818395</c:v>
                </c:pt>
                <c:pt idx="627">
                  <c:v>0.808756545042705</c:v>
                </c:pt>
                <c:pt idx="628">
                  <c:v>0.808756545042705</c:v>
                </c:pt>
                <c:pt idx="629">
                  <c:v>0.808756545042705</c:v>
                </c:pt>
                <c:pt idx="630">
                  <c:v>0.80985521839268604</c:v>
                </c:pt>
                <c:pt idx="631">
                  <c:v>0.81566395007647297</c:v>
                </c:pt>
                <c:pt idx="632">
                  <c:v>0.84096021872593196</c:v>
                </c:pt>
                <c:pt idx="633">
                  <c:v>0.843412025672447</c:v>
                </c:pt>
                <c:pt idx="634">
                  <c:v>0.83603970750246104</c:v>
                </c:pt>
                <c:pt idx="635">
                  <c:v>0.81547217229810098</c:v>
                </c:pt>
                <c:pt idx="636">
                  <c:v>0.82149005218539695</c:v>
                </c:pt>
                <c:pt idx="637">
                  <c:v>0.81974198743925397</c:v>
                </c:pt>
                <c:pt idx="638">
                  <c:v>0.81644788441499005</c:v>
                </c:pt>
                <c:pt idx="639">
                  <c:v>0.83467377716847302</c:v>
                </c:pt>
                <c:pt idx="640">
                  <c:v>0.85927686014076299</c:v>
                </c:pt>
                <c:pt idx="641">
                  <c:v>0.83722072868547504</c:v>
                </c:pt>
                <c:pt idx="642">
                  <c:v>0.81817258869627296</c:v>
                </c:pt>
                <c:pt idx="643">
                  <c:v>0.83819001224579304</c:v>
                </c:pt>
                <c:pt idx="644">
                  <c:v>0.84897932203229198</c:v>
                </c:pt>
                <c:pt idx="645">
                  <c:v>0.87374307045141197</c:v>
                </c:pt>
                <c:pt idx="646">
                  <c:v>0.89226881077362397</c:v>
                </c:pt>
                <c:pt idx="647">
                  <c:v>0.90112197749701795</c:v>
                </c:pt>
                <c:pt idx="648">
                  <c:v>0.90995374074131297</c:v>
                </c:pt>
                <c:pt idx="649">
                  <c:v>0.88478517865102202</c:v>
                </c:pt>
                <c:pt idx="650">
                  <c:v>0.86101597131063901</c:v>
                </c:pt>
                <c:pt idx="651">
                  <c:v>0.85273984752084098</c:v>
                </c:pt>
                <c:pt idx="652">
                  <c:v>0.85535946623986603</c:v>
                </c:pt>
                <c:pt idx="653">
                  <c:v>0.825413852277465</c:v>
                </c:pt>
                <c:pt idx="654">
                  <c:v>0.852761610631528</c:v>
                </c:pt>
                <c:pt idx="655">
                  <c:v>0.87135340129846695</c:v>
                </c:pt>
                <c:pt idx="656">
                  <c:v>0.89113356259218401</c:v>
                </c:pt>
                <c:pt idx="657">
                  <c:v>1.0595887388212799</c:v>
                </c:pt>
                <c:pt idx="658">
                  <c:v>1.02808623691986</c:v>
                </c:pt>
                <c:pt idx="659">
                  <c:v>0.99054113922060805</c:v>
                </c:pt>
                <c:pt idx="660">
                  <c:v>1.0033742400679899</c:v>
                </c:pt>
                <c:pt idx="661">
                  <c:v>0.976300948101123</c:v>
                </c:pt>
                <c:pt idx="662">
                  <c:v>1.01025692086512</c:v>
                </c:pt>
                <c:pt idx="663">
                  <c:v>1.0017618761000799</c:v>
                </c:pt>
                <c:pt idx="664">
                  <c:v>1.01674126640138</c:v>
                </c:pt>
                <c:pt idx="665">
                  <c:v>1.0122460405129099</c:v>
                </c:pt>
                <c:pt idx="666">
                  <c:v>0.99086886562529597</c:v>
                </c:pt>
                <c:pt idx="667">
                  <c:v>1.0093126981179701</c:v>
                </c:pt>
                <c:pt idx="668">
                  <c:v>0.99061140771485801</c:v>
                </c:pt>
                <c:pt idx="669">
                  <c:v>0.99364808789774595</c:v>
                </c:pt>
                <c:pt idx="670">
                  <c:v>0.95023445941773299</c:v>
                </c:pt>
                <c:pt idx="671">
                  <c:v>0.95074631456498804</c:v>
                </c:pt>
                <c:pt idx="672">
                  <c:v>1.0251802090476501</c:v>
                </c:pt>
                <c:pt idx="673">
                  <c:v>1.0250148608444201</c:v>
                </c:pt>
                <c:pt idx="674">
                  <c:v>1.0400155926363399</c:v>
                </c:pt>
                <c:pt idx="675">
                  <c:v>1.0257881593601099</c:v>
                </c:pt>
                <c:pt idx="676">
                  <c:v>1.03177284379916</c:v>
                </c:pt>
                <c:pt idx="677">
                  <c:v>1.0685353508850699</c:v>
                </c:pt>
                <c:pt idx="678">
                  <c:v>1.0337908091271499</c:v>
                </c:pt>
                <c:pt idx="679">
                  <c:v>1.0221915074004</c:v>
                </c:pt>
                <c:pt idx="680">
                  <c:v>1.0337189375188001</c:v>
                </c:pt>
                <c:pt idx="681">
                  <c:v>1.0570403730648099</c:v>
                </c:pt>
                <c:pt idx="682">
                  <c:v>1.04014128447334</c:v>
                </c:pt>
                <c:pt idx="683">
                  <c:v>1.0680888619175299</c:v>
                </c:pt>
                <c:pt idx="684">
                  <c:v>1.0842665541658201</c:v>
                </c:pt>
                <c:pt idx="685">
                  <c:v>1.0875331627218601</c:v>
                </c:pt>
                <c:pt idx="686">
                  <c:v>1.0623688709304999</c:v>
                </c:pt>
                <c:pt idx="687">
                  <c:v>1.13925826529757</c:v>
                </c:pt>
                <c:pt idx="688">
                  <c:v>1.1473173823529701</c:v>
                </c:pt>
                <c:pt idx="689">
                  <c:v>1.1306247462402601</c:v>
                </c:pt>
                <c:pt idx="690">
                  <c:v>1.12334634070046</c:v>
                </c:pt>
                <c:pt idx="691">
                  <c:v>1.1422714755214201</c:v>
                </c:pt>
                <c:pt idx="692">
                  <c:v>1.1515959206628399</c:v>
                </c:pt>
                <c:pt idx="693">
                  <c:v>1.20678854913932</c:v>
                </c:pt>
                <c:pt idx="694">
                  <c:v>1.19894240546852</c:v>
                </c:pt>
                <c:pt idx="695">
                  <c:v>1.13995758094446</c:v>
                </c:pt>
                <c:pt idx="696">
                  <c:v>1.07902172421637</c:v>
                </c:pt>
                <c:pt idx="697">
                  <c:v>1.0173755997502001</c:v>
                </c:pt>
                <c:pt idx="698">
                  <c:v>1.0296189074697999</c:v>
                </c:pt>
                <c:pt idx="699">
                  <c:v>1.0418893128786</c:v>
                </c:pt>
                <c:pt idx="700">
                  <c:v>1.01526122010612</c:v>
                </c:pt>
                <c:pt idx="701">
                  <c:v>0.98822483616590795</c:v>
                </c:pt>
                <c:pt idx="702">
                  <c:v>0.90716664453513995</c:v>
                </c:pt>
                <c:pt idx="703">
                  <c:v>0.92893698146787596</c:v>
                </c:pt>
                <c:pt idx="704">
                  <c:v>0.87267056264425702</c:v>
                </c:pt>
                <c:pt idx="705">
                  <c:v>0.82258461038221398</c:v>
                </c:pt>
                <c:pt idx="706">
                  <c:v>0.77170878948439303</c:v>
                </c:pt>
                <c:pt idx="707">
                  <c:v>0.79048946098900397</c:v>
                </c:pt>
                <c:pt idx="708">
                  <c:v>0.82118912563472801</c:v>
                </c:pt>
                <c:pt idx="709">
                  <c:v>0.80888566109354798</c:v>
                </c:pt>
                <c:pt idx="710">
                  <c:v>0.83712385326129501</c:v>
                </c:pt>
                <c:pt idx="711">
                  <c:v>0.81149725456333899</c:v>
                </c:pt>
                <c:pt idx="712">
                  <c:v>0.78716756089737105</c:v>
                </c:pt>
                <c:pt idx="713">
                  <c:v>0.83352647634587596</c:v>
                </c:pt>
                <c:pt idx="714">
                  <c:v>0.79580626765694895</c:v>
                </c:pt>
                <c:pt idx="715">
                  <c:v>0.80534824550180595</c:v>
                </c:pt>
                <c:pt idx="716">
                  <c:v>0.78920133861952502</c:v>
                </c:pt>
                <c:pt idx="717">
                  <c:v>0.725134142583857</c:v>
                </c:pt>
                <c:pt idx="718">
                  <c:v>0.72303223231827596</c:v>
                </c:pt>
                <c:pt idx="719">
                  <c:v>0.60147043482719098</c:v>
                </c:pt>
                <c:pt idx="720">
                  <c:v>0.61246937823957504</c:v>
                </c:pt>
                <c:pt idx="721">
                  <c:v>0.53876218125994502</c:v>
                </c:pt>
                <c:pt idx="722">
                  <c:v>0.52427738087591103</c:v>
                </c:pt>
                <c:pt idx="723">
                  <c:v>0.43586511577168202</c:v>
                </c:pt>
                <c:pt idx="724">
                  <c:v>0.45481828604777502</c:v>
                </c:pt>
                <c:pt idx="725">
                  <c:v>0.53337613568244802</c:v>
                </c:pt>
                <c:pt idx="726">
                  <c:v>0.50398781952435601</c:v>
                </c:pt>
                <c:pt idx="727">
                  <c:v>0.41028617906361697</c:v>
                </c:pt>
                <c:pt idx="728">
                  <c:v>0.47299496693292098</c:v>
                </c:pt>
                <c:pt idx="729">
                  <c:v>0.49584647092629902</c:v>
                </c:pt>
                <c:pt idx="730">
                  <c:v>0.47314128272184203</c:v>
                </c:pt>
                <c:pt idx="731">
                  <c:v>0.48143311393303101</c:v>
                </c:pt>
                <c:pt idx="732">
                  <c:v>0.495447666355399</c:v>
                </c:pt>
                <c:pt idx="733">
                  <c:v>0.47818166934469097</c:v>
                </c:pt>
                <c:pt idx="734">
                  <c:v>0.49372412119440101</c:v>
                </c:pt>
                <c:pt idx="735">
                  <c:v>0.567696536627741</c:v>
                </c:pt>
                <c:pt idx="736">
                  <c:v>0.61135812811539703</c:v>
                </c:pt>
                <c:pt idx="737">
                  <c:v>0.50519581910161904</c:v>
                </c:pt>
                <c:pt idx="738">
                  <c:v>0.47968768947321999</c:v>
                </c:pt>
                <c:pt idx="739">
                  <c:v>0.53943878260808298</c:v>
                </c:pt>
                <c:pt idx="740">
                  <c:v>0.54101762354970195</c:v>
                </c:pt>
                <c:pt idx="741">
                  <c:v>0.61342329101650195</c:v>
                </c:pt>
                <c:pt idx="742">
                  <c:v>0.56540861084186</c:v>
                </c:pt>
                <c:pt idx="743">
                  <c:v>0.53335046469182601</c:v>
                </c:pt>
                <c:pt idx="744">
                  <c:v>0.56172233653065196</c:v>
                </c:pt>
                <c:pt idx="745">
                  <c:v>0.526717428403501</c:v>
                </c:pt>
                <c:pt idx="746">
                  <c:v>0.489513796197867</c:v>
                </c:pt>
                <c:pt idx="747">
                  <c:v>0.560408530406585</c:v>
                </c:pt>
                <c:pt idx="748">
                  <c:v>0.56910771837143903</c:v>
                </c:pt>
                <c:pt idx="749">
                  <c:v>0.56048347145504596</c:v>
                </c:pt>
                <c:pt idx="750">
                  <c:v>0.555499088519952</c:v>
                </c:pt>
                <c:pt idx="751">
                  <c:v>0.53786703130966096</c:v>
                </c:pt>
                <c:pt idx="752">
                  <c:v>0.56974105232526795</c:v>
                </c:pt>
                <c:pt idx="753">
                  <c:v>0.55373536131533796</c:v>
                </c:pt>
                <c:pt idx="754">
                  <c:v>0.54829269849626305</c:v>
                </c:pt>
                <c:pt idx="755">
                  <c:v>0.56480002924763295</c:v>
                </c:pt>
                <c:pt idx="756">
                  <c:v>0.562556979342963</c:v>
                </c:pt>
                <c:pt idx="757">
                  <c:v>0.57650456056369404</c:v>
                </c:pt>
                <c:pt idx="758">
                  <c:v>0.55430418489441302</c:v>
                </c:pt>
                <c:pt idx="759">
                  <c:v>0.54717925935059497</c:v>
                </c:pt>
                <c:pt idx="760">
                  <c:v>0.507981400747197</c:v>
                </c:pt>
                <c:pt idx="761">
                  <c:v>0.51111863968219495</c:v>
                </c:pt>
                <c:pt idx="762">
                  <c:v>0.50916103629308496</c:v>
                </c:pt>
                <c:pt idx="763">
                  <c:v>0.50219488390325295</c:v>
                </c:pt>
                <c:pt idx="764">
                  <c:v>0.50178058227925804</c:v>
                </c:pt>
                <c:pt idx="765">
                  <c:v>0.49834822235849202</c:v>
                </c:pt>
                <c:pt idx="766">
                  <c:v>0.49728243029644298</c:v>
                </c:pt>
                <c:pt idx="767">
                  <c:v>0.51700099943262001</c:v>
                </c:pt>
                <c:pt idx="768">
                  <c:v>0.52106704055200503</c:v>
                </c:pt>
                <c:pt idx="769">
                  <c:v>0.52573486054280905</c:v>
                </c:pt>
                <c:pt idx="770">
                  <c:v>0.53285914632636899</c:v>
                </c:pt>
                <c:pt idx="771">
                  <c:v>0.53773865667329601</c:v>
                </c:pt>
                <c:pt idx="772">
                  <c:v>0.58838766758577199</c:v>
                </c:pt>
                <c:pt idx="773">
                  <c:v>0.59754048300793605</c:v>
                </c:pt>
                <c:pt idx="774">
                  <c:v>0.59627750767163201</c:v>
                </c:pt>
                <c:pt idx="775">
                  <c:v>0.61655503773517595</c:v>
                </c:pt>
                <c:pt idx="776">
                  <c:v>0.62582969528030297</c:v>
                </c:pt>
                <c:pt idx="777">
                  <c:v>0.62119538274173103</c:v>
                </c:pt>
                <c:pt idx="778">
                  <c:v>0.61931164686383899</c:v>
                </c:pt>
                <c:pt idx="779">
                  <c:v>0.61378350032171702</c:v>
                </c:pt>
                <c:pt idx="780">
                  <c:v>0.626939863881395</c:v>
                </c:pt>
                <c:pt idx="781">
                  <c:v>0.627113340922545</c:v>
                </c:pt>
                <c:pt idx="782">
                  <c:v>0.624153697188774</c:v>
                </c:pt>
                <c:pt idx="783">
                  <c:v>0.61128729724059805</c:v>
                </c:pt>
                <c:pt idx="784">
                  <c:v>0.585105855588548</c:v>
                </c:pt>
                <c:pt idx="785">
                  <c:v>0.58310416147747002</c:v>
                </c:pt>
                <c:pt idx="786">
                  <c:v>0.58067617878054401</c:v>
                </c:pt>
                <c:pt idx="787">
                  <c:v>0.54932534108535302</c:v>
                </c:pt>
                <c:pt idx="788">
                  <c:v>0.53519422611042</c:v>
                </c:pt>
                <c:pt idx="789">
                  <c:v>0.50660372350931104</c:v>
                </c:pt>
                <c:pt idx="790">
                  <c:v>0.54578266421085997</c:v>
                </c:pt>
                <c:pt idx="791">
                  <c:v>0.50055147584067206</c:v>
                </c:pt>
                <c:pt idx="792">
                  <c:v>0.536039517651001</c:v>
                </c:pt>
                <c:pt idx="793">
                  <c:v>0.45894627353435802</c:v>
                </c:pt>
                <c:pt idx="794">
                  <c:v>0.46650296786270001</c:v>
                </c:pt>
                <c:pt idx="795">
                  <c:v>0.49550816497808597</c:v>
                </c:pt>
                <c:pt idx="796">
                  <c:v>0.50198808934170003</c:v>
                </c:pt>
                <c:pt idx="797">
                  <c:v>0.61809345928146098</c:v>
                </c:pt>
                <c:pt idx="798">
                  <c:v>0.53245704370065805</c:v>
                </c:pt>
                <c:pt idx="799">
                  <c:v>0.58871756068007697</c:v>
                </c:pt>
                <c:pt idx="800">
                  <c:v>0.50447214522927197</c:v>
                </c:pt>
                <c:pt idx="801">
                  <c:v>0.63875984814039199</c:v>
                </c:pt>
                <c:pt idx="802">
                  <c:v>0.57754326743684004</c:v>
                </c:pt>
                <c:pt idx="803">
                  <c:v>0.58008597908783999</c:v>
                </c:pt>
                <c:pt idx="804">
                  <c:v>0.50580312453139697</c:v>
                </c:pt>
                <c:pt idx="805">
                  <c:v>0.47432581963540099</c:v>
                </c:pt>
                <c:pt idx="806">
                  <c:v>0.46821772693296698</c:v>
                </c:pt>
                <c:pt idx="807">
                  <c:v>0.49738705918890203</c:v>
                </c:pt>
                <c:pt idx="808">
                  <c:v>0.51401479986669696</c:v>
                </c:pt>
                <c:pt idx="809">
                  <c:v>0.53825305864284401</c:v>
                </c:pt>
                <c:pt idx="810">
                  <c:v>0.50498239742033801</c:v>
                </c:pt>
                <c:pt idx="811">
                  <c:v>0.529339746097238</c:v>
                </c:pt>
                <c:pt idx="812">
                  <c:v>0.48547645237107501</c:v>
                </c:pt>
                <c:pt idx="813">
                  <c:v>0.49454567348654099</c:v>
                </c:pt>
                <c:pt idx="814">
                  <c:v>0.48406802268842097</c:v>
                </c:pt>
                <c:pt idx="815">
                  <c:v>0.44885819205009497</c:v>
                </c:pt>
                <c:pt idx="816">
                  <c:v>0.43817991520239302</c:v>
                </c:pt>
                <c:pt idx="817">
                  <c:v>0.44442022870620601</c:v>
                </c:pt>
                <c:pt idx="818">
                  <c:v>0.43147123037524598</c:v>
                </c:pt>
                <c:pt idx="819">
                  <c:v>0.44474316095542499</c:v>
                </c:pt>
                <c:pt idx="820">
                  <c:v>0.44333220055610401</c:v>
                </c:pt>
                <c:pt idx="821">
                  <c:v>0.44669967306126501</c:v>
                </c:pt>
                <c:pt idx="822">
                  <c:v>0.460786787884647</c:v>
                </c:pt>
                <c:pt idx="823">
                  <c:v>0.47572782662901902</c:v>
                </c:pt>
                <c:pt idx="824">
                  <c:v>0.447409946293646</c:v>
                </c:pt>
                <c:pt idx="825">
                  <c:v>0.45158417797753903</c:v>
                </c:pt>
                <c:pt idx="826">
                  <c:v>0.426573464923516</c:v>
                </c:pt>
                <c:pt idx="827">
                  <c:v>0.40955911768026798</c:v>
                </c:pt>
                <c:pt idx="828">
                  <c:v>0.49460332454624401</c:v>
                </c:pt>
                <c:pt idx="829">
                  <c:v>0.435977367061545</c:v>
                </c:pt>
                <c:pt idx="830">
                  <c:v>0.429049257058366</c:v>
                </c:pt>
                <c:pt idx="831">
                  <c:v>0.44377127336489097</c:v>
                </c:pt>
                <c:pt idx="832">
                  <c:v>0.45370110800414098</c:v>
                </c:pt>
                <c:pt idx="833">
                  <c:v>0.457725252073655</c:v>
                </c:pt>
                <c:pt idx="834">
                  <c:v>0.48426080034219798</c:v>
                </c:pt>
                <c:pt idx="835">
                  <c:v>0.50360647331511899</c:v>
                </c:pt>
                <c:pt idx="836">
                  <c:v>0.50478205409704802</c:v>
                </c:pt>
                <c:pt idx="837">
                  <c:v>0.482839908381615</c:v>
                </c:pt>
                <c:pt idx="838">
                  <c:v>0.470626923293814</c:v>
                </c:pt>
                <c:pt idx="839">
                  <c:v>0.49094149992990999</c:v>
                </c:pt>
                <c:pt idx="840">
                  <c:v>0.46793153719936798</c:v>
                </c:pt>
                <c:pt idx="841">
                  <c:v>0.47865456452791499</c:v>
                </c:pt>
                <c:pt idx="842">
                  <c:v>0.49914207714425601</c:v>
                </c:pt>
                <c:pt idx="843">
                  <c:v>0.47269772079262201</c:v>
                </c:pt>
                <c:pt idx="844">
                  <c:v>0.44148642379314201</c:v>
                </c:pt>
                <c:pt idx="845">
                  <c:v>0.443054126794037</c:v>
                </c:pt>
                <c:pt idx="846">
                  <c:v>0.45679861845713499</c:v>
                </c:pt>
                <c:pt idx="847">
                  <c:v>0.45586407345888802</c:v>
                </c:pt>
                <c:pt idx="848">
                  <c:v>0.457336857610395</c:v>
                </c:pt>
                <c:pt idx="849">
                  <c:v>0.46109888819785999</c:v>
                </c:pt>
                <c:pt idx="850">
                  <c:v>0.49083198177806903</c:v>
                </c:pt>
                <c:pt idx="851">
                  <c:v>0.477192012436566</c:v>
                </c:pt>
                <c:pt idx="852">
                  <c:v>0.49125010474889003</c:v>
                </c:pt>
                <c:pt idx="853">
                  <c:v>0.49450977429368798</c:v>
                </c:pt>
                <c:pt idx="854">
                  <c:v>0.466404914957053</c:v>
                </c:pt>
                <c:pt idx="855">
                  <c:v>0.48615615641309501</c:v>
                </c:pt>
                <c:pt idx="856">
                  <c:v>0.48594075423779498</c:v>
                </c:pt>
                <c:pt idx="857">
                  <c:v>0.49989420775182303</c:v>
                </c:pt>
                <c:pt idx="858">
                  <c:v>0.51089814881682105</c:v>
                </c:pt>
                <c:pt idx="859">
                  <c:v>0.44337979748203199</c:v>
                </c:pt>
                <c:pt idx="860">
                  <c:v>0.44329907564636101</c:v>
                </c:pt>
                <c:pt idx="861">
                  <c:v>0.49099561700169297</c:v>
                </c:pt>
                <c:pt idx="862">
                  <c:v>0.48408385472988902</c:v>
                </c:pt>
                <c:pt idx="863">
                  <c:v>0.49058082189404001</c:v>
                </c:pt>
                <c:pt idx="864">
                  <c:v>0.47082337354195197</c:v>
                </c:pt>
                <c:pt idx="865">
                  <c:v>0.448891154071418</c:v>
                </c:pt>
                <c:pt idx="866">
                  <c:v>0.45213478735092399</c:v>
                </c:pt>
                <c:pt idx="867">
                  <c:v>0.48278622596866599</c:v>
                </c:pt>
                <c:pt idx="868">
                  <c:v>0.47389281331599797</c:v>
                </c:pt>
                <c:pt idx="869">
                  <c:v>0.49177948542386901</c:v>
                </c:pt>
                <c:pt idx="870">
                  <c:v>0.47145515414161698</c:v>
                </c:pt>
                <c:pt idx="871">
                  <c:v>0.467871842888468</c:v>
                </c:pt>
                <c:pt idx="872">
                  <c:v>0.46343920797416299</c:v>
                </c:pt>
                <c:pt idx="873">
                  <c:v>0.44742857541881498</c:v>
                </c:pt>
                <c:pt idx="874">
                  <c:v>0.44742857541881498</c:v>
                </c:pt>
                <c:pt idx="875">
                  <c:v>0.44413858906554299</c:v>
                </c:pt>
                <c:pt idx="876">
                  <c:v>0.44492561648376699</c:v>
                </c:pt>
                <c:pt idx="877">
                  <c:v>0.45288665640296599</c:v>
                </c:pt>
                <c:pt idx="878">
                  <c:v>0.45053237986790901</c:v>
                </c:pt>
                <c:pt idx="879">
                  <c:v>0.471741921548128</c:v>
                </c:pt>
                <c:pt idx="880">
                  <c:v>0.47574683426919401</c:v>
                </c:pt>
                <c:pt idx="881">
                  <c:v>0.49614503363877399</c:v>
                </c:pt>
                <c:pt idx="882">
                  <c:v>0.51671646202657195</c:v>
                </c:pt>
                <c:pt idx="883">
                  <c:v>0.49668237609339499</c:v>
                </c:pt>
                <c:pt idx="884">
                  <c:v>0.49755351879311999</c:v>
                </c:pt>
                <c:pt idx="885">
                  <c:v>0.48665816914474902</c:v>
                </c:pt>
                <c:pt idx="886">
                  <c:v>0.48008735312082801</c:v>
                </c:pt>
                <c:pt idx="887">
                  <c:v>0.48196395114271701</c:v>
                </c:pt>
                <c:pt idx="888">
                  <c:v>0.47390468269452302</c:v>
                </c:pt>
                <c:pt idx="889">
                  <c:v>0.47584787975081499</c:v>
                </c:pt>
                <c:pt idx="890">
                  <c:v>0.47476198947499398</c:v>
                </c:pt>
                <c:pt idx="891">
                  <c:v>0.47493115199605901</c:v>
                </c:pt>
                <c:pt idx="892">
                  <c:v>0.49452690847860198</c:v>
                </c:pt>
                <c:pt idx="893">
                  <c:v>0.48326289066634398</c:v>
                </c:pt>
                <c:pt idx="894">
                  <c:v>0.48987325426022399</c:v>
                </c:pt>
                <c:pt idx="895">
                  <c:v>0.49251905816851499</c:v>
                </c:pt>
                <c:pt idx="896">
                  <c:v>0.51177906093589398</c:v>
                </c:pt>
                <c:pt idx="897">
                  <c:v>0.52305367975679296</c:v>
                </c:pt>
                <c:pt idx="898">
                  <c:v>0.51270165550110602</c:v>
                </c:pt>
                <c:pt idx="899">
                  <c:v>0.51045283335746205</c:v>
                </c:pt>
                <c:pt idx="900">
                  <c:v>0.52576463858290501</c:v>
                </c:pt>
                <c:pt idx="901">
                  <c:v>0.51165707334525701</c:v>
                </c:pt>
                <c:pt idx="902">
                  <c:v>0.52841506567328</c:v>
                </c:pt>
                <c:pt idx="903">
                  <c:v>0.52616279639485897</c:v>
                </c:pt>
                <c:pt idx="904">
                  <c:v>0.52238991756728204</c:v>
                </c:pt>
                <c:pt idx="905">
                  <c:v>0.51728365975599</c:v>
                </c:pt>
                <c:pt idx="906">
                  <c:v>0.51694022451149602</c:v>
                </c:pt>
                <c:pt idx="907">
                  <c:v>0.53291455801499499</c:v>
                </c:pt>
                <c:pt idx="908">
                  <c:v>0.53909841076680598</c:v>
                </c:pt>
                <c:pt idx="909">
                  <c:v>0.53394075665666296</c:v>
                </c:pt>
                <c:pt idx="910">
                  <c:v>0.55238965388699002</c:v>
                </c:pt>
                <c:pt idx="911">
                  <c:v>0.55093078707695697</c:v>
                </c:pt>
                <c:pt idx="912">
                  <c:v>0.56016920624237199</c:v>
                </c:pt>
                <c:pt idx="913">
                  <c:v>0.54446143077567899</c:v>
                </c:pt>
                <c:pt idx="914">
                  <c:v>0.53480617064338898</c:v>
                </c:pt>
                <c:pt idx="915">
                  <c:v>0.53388092413199195</c:v>
                </c:pt>
                <c:pt idx="916">
                  <c:v>0.54943532732384104</c:v>
                </c:pt>
                <c:pt idx="917">
                  <c:v>0.56786269821609803</c:v>
                </c:pt>
                <c:pt idx="918">
                  <c:v>0.54838020924582798</c:v>
                </c:pt>
                <c:pt idx="919">
                  <c:v>0.544143877800077</c:v>
                </c:pt>
                <c:pt idx="920">
                  <c:v>0.525321011105641</c:v>
                </c:pt>
                <c:pt idx="921">
                  <c:v>0.53281638189887004</c:v>
                </c:pt>
                <c:pt idx="922">
                  <c:v>0.55238729530111397</c:v>
                </c:pt>
                <c:pt idx="923">
                  <c:v>0.53339438828525498</c:v>
                </c:pt>
                <c:pt idx="924">
                  <c:v>0.53195884942719096</c:v>
                </c:pt>
                <c:pt idx="925">
                  <c:v>0.541686350766167</c:v>
                </c:pt>
                <c:pt idx="926">
                  <c:v>0.53560871364517804</c:v>
                </c:pt>
                <c:pt idx="927">
                  <c:v>0.53998458827727203</c:v>
                </c:pt>
                <c:pt idx="928">
                  <c:v>0.53347752607594601</c:v>
                </c:pt>
                <c:pt idx="929">
                  <c:v>0.529912180230102</c:v>
                </c:pt>
                <c:pt idx="930">
                  <c:v>0.52894997701684798</c:v>
                </c:pt>
                <c:pt idx="931">
                  <c:v>0.51806922759311003</c:v>
                </c:pt>
                <c:pt idx="932">
                  <c:v>0.50442127706172601</c:v>
                </c:pt>
                <c:pt idx="933">
                  <c:v>0.522788854031072</c:v>
                </c:pt>
                <c:pt idx="934">
                  <c:v>0.53017709508062605</c:v>
                </c:pt>
                <c:pt idx="935">
                  <c:v>0.525575621016244</c:v>
                </c:pt>
                <c:pt idx="936">
                  <c:v>0.52035342787555305</c:v>
                </c:pt>
                <c:pt idx="937">
                  <c:v>0.51639410568351796</c:v>
                </c:pt>
                <c:pt idx="938">
                  <c:v>0.48702903896101302</c:v>
                </c:pt>
                <c:pt idx="939">
                  <c:v>0.49978404903748602</c:v>
                </c:pt>
                <c:pt idx="940">
                  <c:v>0.49610584578857603</c:v>
                </c:pt>
                <c:pt idx="941">
                  <c:v>0.47480948321980398</c:v>
                </c:pt>
                <c:pt idx="942">
                  <c:v>0.49141781188960498</c:v>
                </c:pt>
                <c:pt idx="943">
                  <c:v>0.485561298761847</c:v>
                </c:pt>
                <c:pt idx="944">
                  <c:v>0.48013381419017698</c:v>
                </c:pt>
                <c:pt idx="945">
                  <c:v>0.48759157750005599</c:v>
                </c:pt>
                <c:pt idx="946">
                  <c:v>0.48743913974172098</c:v>
                </c:pt>
                <c:pt idx="947">
                  <c:v>0.49856630193364398</c:v>
                </c:pt>
                <c:pt idx="948">
                  <c:v>0.49419301797923898</c:v>
                </c:pt>
                <c:pt idx="949">
                  <c:v>0.49652406392894399</c:v>
                </c:pt>
                <c:pt idx="950">
                  <c:v>0.48513360835034502</c:v>
                </c:pt>
                <c:pt idx="951">
                  <c:v>0.49103131786405901</c:v>
                </c:pt>
                <c:pt idx="952">
                  <c:v>0.48411368505050101</c:v>
                </c:pt>
                <c:pt idx="953">
                  <c:v>0.45796153808914303</c:v>
                </c:pt>
                <c:pt idx="954">
                  <c:v>0.48999515228375501</c:v>
                </c:pt>
                <c:pt idx="955">
                  <c:v>0.49502387897182898</c:v>
                </c:pt>
                <c:pt idx="956">
                  <c:v>0.49059071694858403</c:v>
                </c:pt>
                <c:pt idx="957">
                  <c:v>0.50293919819903499</c:v>
                </c:pt>
                <c:pt idx="958">
                  <c:v>0.50327928709673697</c:v>
                </c:pt>
                <c:pt idx="959">
                  <c:v>0.48650165247600202</c:v>
                </c:pt>
                <c:pt idx="960">
                  <c:v>0.50010599507841702</c:v>
                </c:pt>
                <c:pt idx="961">
                  <c:v>0.525612613159124</c:v>
                </c:pt>
                <c:pt idx="962">
                  <c:v>0.51446669723775795</c:v>
                </c:pt>
                <c:pt idx="963">
                  <c:v>0.52720196216762705</c:v>
                </c:pt>
                <c:pt idx="964">
                  <c:v>0.51881720242842999</c:v>
                </c:pt>
                <c:pt idx="965">
                  <c:v>0.53948079653815695</c:v>
                </c:pt>
                <c:pt idx="966">
                  <c:v>0.55017885254100496</c:v>
                </c:pt>
                <c:pt idx="967">
                  <c:v>0.54969983356566199</c:v>
                </c:pt>
                <c:pt idx="968">
                  <c:v>0.53829294201850098</c:v>
                </c:pt>
                <c:pt idx="969">
                  <c:v>0.53145584525489797</c:v>
                </c:pt>
                <c:pt idx="970">
                  <c:v>0.52734562464830603</c:v>
                </c:pt>
                <c:pt idx="971">
                  <c:v>0.54152589985681299</c:v>
                </c:pt>
                <c:pt idx="972">
                  <c:v>0.55033318061811198</c:v>
                </c:pt>
                <c:pt idx="973">
                  <c:v>0.51755730766908403</c:v>
                </c:pt>
                <c:pt idx="974">
                  <c:v>0.53512432236417395</c:v>
                </c:pt>
                <c:pt idx="975">
                  <c:v>0.54570231490098597</c:v>
                </c:pt>
                <c:pt idx="976">
                  <c:v>0.55682491339993301</c:v>
                </c:pt>
                <c:pt idx="977">
                  <c:v>0.53303151021484596</c:v>
                </c:pt>
                <c:pt idx="978">
                  <c:v>0.54274325469808204</c:v>
                </c:pt>
                <c:pt idx="979">
                  <c:v>0.55871021656919695</c:v>
                </c:pt>
                <c:pt idx="980">
                  <c:v>0.55117698251594305</c:v>
                </c:pt>
                <c:pt idx="981">
                  <c:v>0.55699003016973303</c:v>
                </c:pt>
                <c:pt idx="982">
                  <c:v>0.55022961933147496</c:v>
                </c:pt>
                <c:pt idx="983">
                  <c:v>0.53731873863092405</c:v>
                </c:pt>
                <c:pt idx="984">
                  <c:v>0.53339282064968097</c:v>
                </c:pt>
                <c:pt idx="985">
                  <c:v>0.52666538097611104</c:v>
                </c:pt>
                <c:pt idx="986">
                  <c:v>0.51233675430237802</c:v>
                </c:pt>
                <c:pt idx="987">
                  <c:v>0.51759589989976995</c:v>
                </c:pt>
                <c:pt idx="988">
                  <c:v>0.480377020108193</c:v>
                </c:pt>
                <c:pt idx="989">
                  <c:v>0.496820587349389</c:v>
                </c:pt>
                <c:pt idx="990">
                  <c:v>0.49059181527113699</c:v>
                </c:pt>
                <c:pt idx="991">
                  <c:v>0.497981381229117</c:v>
                </c:pt>
                <c:pt idx="992">
                  <c:v>0.49519752825861502</c:v>
                </c:pt>
                <c:pt idx="993">
                  <c:v>0.50198263627764605</c:v>
                </c:pt>
                <c:pt idx="994">
                  <c:v>0.49647696326822999</c:v>
                </c:pt>
                <c:pt idx="995">
                  <c:v>0.49989172622049599</c:v>
                </c:pt>
                <c:pt idx="996">
                  <c:v>0.478959600489898</c:v>
                </c:pt>
                <c:pt idx="997">
                  <c:v>0.48885022785700899</c:v>
                </c:pt>
                <c:pt idx="998">
                  <c:v>0.48435119135559601</c:v>
                </c:pt>
                <c:pt idx="999">
                  <c:v>0.49281313097191298</c:v>
                </c:pt>
                <c:pt idx="1000">
                  <c:v>0.48378529141751397</c:v>
                </c:pt>
                <c:pt idx="1001">
                  <c:v>0.47897815621594497</c:v>
                </c:pt>
                <c:pt idx="1002">
                  <c:v>0.49236610207264497</c:v>
                </c:pt>
                <c:pt idx="1003">
                  <c:v>0.49089998994748102</c:v>
                </c:pt>
                <c:pt idx="1004">
                  <c:v>0.49394450689886499</c:v>
                </c:pt>
                <c:pt idx="1005">
                  <c:v>0.50920773568036903</c:v>
                </c:pt>
                <c:pt idx="1006">
                  <c:v>0.50486521059490197</c:v>
                </c:pt>
                <c:pt idx="1007">
                  <c:v>0.52132333279484699</c:v>
                </c:pt>
                <c:pt idx="1008">
                  <c:v>0.497633039894818</c:v>
                </c:pt>
                <c:pt idx="1009">
                  <c:v>0.49565585309578503</c:v>
                </c:pt>
                <c:pt idx="1010">
                  <c:v>0.50458289092640096</c:v>
                </c:pt>
                <c:pt idx="1011">
                  <c:v>0.51537333072295799</c:v>
                </c:pt>
                <c:pt idx="1012">
                  <c:v>0.51372964133783805</c:v>
                </c:pt>
                <c:pt idx="1013">
                  <c:v>0.50537185248224903</c:v>
                </c:pt>
                <c:pt idx="1014">
                  <c:v>0.50801708734112305</c:v>
                </c:pt>
                <c:pt idx="1015">
                  <c:v>0.52146474115348196</c:v>
                </c:pt>
                <c:pt idx="1016">
                  <c:v>0.50912860744726196</c:v>
                </c:pt>
                <c:pt idx="1017">
                  <c:v>0.48243325513378998</c:v>
                </c:pt>
                <c:pt idx="1018">
                  <c:v>0.44744499597305498</c:v>
                </c:pt>
                <c:pt idx="1019">
                  <c:v>0.46400389224812999</c:v>
                </c:pt>
                <c:pt idx="1020">
                  <c:v>0.47230945450647799</c:v>
                </c:pt>
                <c:pt idx="1021">
                  <c:v>0.47178811395866899</c:v>
                </c:pt>
                <c:pt idx="1022">
                  <c:v>0.48015605561964098</c:v>
                </c:pt>
                <c:pt idx="1023">
                  <c:v>0.48282697831443799</c:v>
                </c:pt>
                <c:pt idx="1024">
                  <c:v>0.480413182410587</c:v>
                </c:pt>
                <c:pt idx="1025">
                  <c:v>0.48836300288178902</c:v>
                </c:pt>
                <c:pt idx="1026">
                  <c:v>0.48320836670336997</c:v>
                </c:pt>
                <c:pt idx="1027">
                  <c:v>0.49063232302124499</c:v>
                </c:pt>
                <c:pt idx="1028">
                  <c:v>0.517722497246907</c:v>
                </c:pt>
                <c:pt idx="1029">
                  <c:v>0.50875143356633301</c:v>
                </c:pt>
                <c:pt idx="1030">
                  <c:v>0.49917678231679002</c:v>
                </c:pt>
                <c:pt idx="1031">
                  <c:v>0.49934791190660299</c:v>
                </c:pt>
                <c:pt idx="1032">
                  <c:v>0.493640898987731</c:v>
                </c:pt>
                <c:pt idx="1033">
                  <c:v>0.49416649747446101</c:v>
                </c:pt>
                <c:pt idx="1034">
                  <c:v>0.487075406199379</c:v>
                </c:pt>
                <c:pt idx="1035">
                  <c:v>0.48534501024353299</c:v>
                </c:pt>
                <c:pt idx="1036">
                  <c:v>0.47857463778070197</c:v>
                </c:pt>
                <c:pt idx="1037">
                  <c:v>0.48577851382464698</c:v>
                </c:pt>
                <c:pt idx="1038">
                  <c:v>0.482369634355654</c:v>
                </c:pt>
                <c:pt idx="1039">
                  <c:v>0.49856584233913098</c:v>
                </c:pt>
                <c:pt idx="1040">
                  <c:v>0.482626932646402</c:v>
                </c:pt>
                <c:pt idx="1041">
                  <c:v>0.50212926107785405</c:v>
                </c:pt>
                <c:pt idx="1042">
                  <c:v>0.46629076045232298</c:v>
                </c:pt>
                <c:pt idx="1043">
                  <c:v>0.46629076045232298</c:v>
                </c:pt>
                <c:pt idx="1044">
                  <c:v>0.469063993056129</c:v>
                </c:pt>
                <c:pt idx="1045">
                  <c:v>0.477584064787481</c:v>
                </c:pt>
                <c:pt idx="1046">
                  <c:v>0.50373419494327298</c:v>
                </c:pt>
                <c:pt idx="1047">
                  <c:v>0.48749861640430497</c:v>
                </c:pt>
                <c:pt idx="1048">
                  <c:v>0.49429674164520399</c:v>
                </c:pt>
                <c:pt idx="1049">
                  <c:v>0.48778249717557598</c:v>
                </c:pt>
                <c:pt idx="1050">
                  <c:v>0.48942765997827697</c:v>
                </c:pt>
                <c:pt idx="1051">
                  <c:v>0.52463053942122195</c:v>
                </c:pt>
                <c:pt idx="1052">
                  <c:v>0.52091011034835399</c:v>
                </c:pt>
                <c:pt idx="1053">
                  <c:v>0.52102995104576399</c:v>
                </c:pt>
                <c:pt idx="1054">
                  <c:v>0.49299960182045899</c:v>
                </c:pt>
                <c:pt idx="1055">
                  <c:v>0.52176776108686396</c:v>
                </c:pt>
                <c:pt idx="1056">
                  <c:v>0.53028318698997501</c:v>
                </c:pt>
                <c:pt idx="1057">
                  <c:v>0.51267426647659797</c:v>
                </c:pt>
                <c:pt idx="1058">
                  <c:v>0.47739990858248099</c:v>
                </c:pt>
                <c:pt idx="1059">
                  <c:v>0.479103689924328</c:v>
                </c:pt>
                <c:pt idx="1060">
                  <c:v>0.47947249722385998</c:v>
                </c:pt>
                <c:pt idx="1061">
                  <c:v>0.48531750461977102</c:v>
                </c:pt>
                <c:pt idx="1062">
                  <c:v>0.49251646289777201</c:v>
                </c:pt>
                <c:pt idx="1063">
                  <c:v>0.48537676371030702</c:v>
                </c:pt>
                <c:pt idx="1064">
                  <c:v>0.48517141079171699</c:v>
                </c:pt>
                <c:pt idx="1065">
                  <c:v>0.48837918834795702</c:v>
                </c:pt>
                <c:pt idx="1066">
                  <c:v>0.492791276822936</c:v>
                </c:pt>
                <c:pt idx="1067">
                  <c:v>0.69292977782866605</c:v>
                </c:pt>
                <c:pt idx="1068">
                  <c:v>0.46769825863668102</c:v>
                </c:pt>
                <c:pt idx="1069">
                  <c:v>0.46546000651178998</c:v>
                </c:pt>
                <c:pt idx="1070">
                  <c:v>0.46247148936397497</c:v>
                </c:pt>
                <c:pt idx="1071">
                  <c:v>0.46460306999602002</c:v>
                </c:pt>
                <c:pt idx="1072">
                  <c:v>0.46705793996940498</c:v>
                </c:pt>
                <c:pt idx="1073">
                  <c:v>0.51043860120890705</c:v>
                </c:pt>
                <c:pt idx="1074">
                  <c:v>0.51043860120890705</c:v>
                </c:pt>
                <c:pt idx="1075">
                  <c:v>0.51043860120890705</c:v>
                </c:pt>
                <c:pt idx="1076">
                  <c:v>0.50951165325703396</c:v>
                </c:pt>
                <c:pt idx="1077">
                  <c:v>0.50620434762895805</c:v>
                </c:pt>
                <c:pt idx="1078">
                  <c:v>0.497262236888246</c:v>
                </c:pt>
                <c:pt idx="1079">
                  <c:v>0.49828505021357999</c:v>
                </c:pt>
                <c:pt idx="1080">
                  <c:v>0.46691797506190402</c:v>
                </c:pt>
                <c:pt idx="1081">
                  <c:v>0.46069730361966699</c:v>
                </c:pt>
                <c:pt idx="1082">
                  <c:v>0.47754194050738202</c:v>
                </c:pt>
                <c:pt idx="1083">
                  <c:v>0.49221540852102103</c:v>
                </c:pt>
                <c:pt idx="1084">
                  <c:v>0.49919164518607501</c:v>
                </c:pt>
                <c:pt idx="1085">
                  <c:v>0.50387557923597204</c:v>
                </c:pt>
                <c:pt idx="1086">
                  <c:v>0.511546119983039</c:v>
                </c:pt>
                <c:pt idx="1087">
                  <c:v>0.53570027544972199</c:v>
                </c:pt>
                <c:pt idx="1088">
                  <c:v>0.52192649605327401</c:v>
                </c:pt>
                <c:pt idx="1089">
                  <c:v>0.51782725301420496</c:v>
                </c:pt>
                <c:pt idx="1090">
                  <c:v>0.520388790817221</c:v>
                </c:pt>
                <c:pt idx="1091">
                  <c:v>0.56655988589880402</c:v>
                </c:pt>
                <c:pt idx="1092">
                  <c:v>0.56317856097637498</c:v>
                </c:pt>
                <c:pt idx="1093">
                  <c:v>0.55192715855586205</c:v>
                </c:pt>
                <c:pt idx="1094">
                  <c:v>0.54702067177144698</c:v>
                </c:pt>
                <c:pt idx="1095">
                  <c:v>0.55307315516002797</c:v>
                </c:pt>
                <c:pt idx="1096">
                  <c:v>0.55933113902127296</c:v>
                </c:pt>
                <c:pt idx="1097">
                  <c:v>0.55340950513501597</c:v>
                </c:pt>
                <c:pt idx="1098">
                  <c:v>0.547394103470766</c:v>
                </c:pt>
                <c:pt idx="1099">
                  <c:v>0.53197507394205701</c:v>
                </c:pt>
                <c:pt idx="1100">
                  <c:v>0.53714942498657803</c:v>
                </c:pt>
                <c:pt idx="1101">
                  <c:v>0.51893150810740296</c:v>
                </c:pt>
                <c:pt idx="1102">
                  <c:v>0.55161570348384503</c:v>
                </c:pt>
                <c:pt idx="1103">
                  <c:v>0.57588078614731597</c:v>
                </c:pt>
                <c:pt idx="1104">
                  <c:v>0.59143707302265303</c:v>
                </c:pt>
                <c:pt idx="1105">
                  <c:v>0.58014695430120899</c:v>
                </c:pt>
                <c:pt idx="1106">
                  <c:v>0.57470995869200303</c:v>
                </c:pt>
                <c:pt idx="1107">
                  <c:v>0.57880653786185898</c:v>
                </c:pt>
                <c:pt idx="1108">
                  <c:v>0.58146140378502698</c:v>
                </c:pt>
                <c:pt idx="1109">
                  <c:v>0.56632403548292298</c:v>
                </c:pt>
                <c:pt idx="1110">
                  <c:v>0.58362474241851903</c:v>
                </c:pt>
                <c:pt idx="1111">
                  <c:v>0.59496556536223599</c:v>
                </c:pt>
                <c:pt idx="1112">
                  <c:v>0.57194308504916702</c:v>
                </c:pt>
                <c:pt idx="1113">
                  <c:v>0.56123723339408704</c:v>
                </c:pt>
                <c:pt idx="1114">
                  <c:v>0.56892651369608205</c:v>
                </c:pt>
                <c:pt idx="1115">
                  <c:v>0.56657228772033297</c:v>
                </c:pt>
                <c:pt idx="1116">
                  <c:v>0.59805207793645099</c:v>
                </c:pt>
                <c:pt idx="1117">
                  <c:v>0.57483949327195605</c:v>
                </c:pt>
                <c:pt idx="1118">
                  <c:v>0.578546084561538</c:v>
                </c:pt>
                <c:pt idx="1119">
                  <c:v>0.57705598033236505</c:v>
                </c:pt>
                <c:pt idx="1120">
                  <c:v>0.59368732981558803</c:v>
                </c:pt>
                <c:pt idx="1121">
                  <c:v>0.59368732981558803</c:v>
                </c:pt>
                <c:pt idx="1122">
                  <c:v>0.59238748894925797</c:v>
                </c:pt>
                <c:pt idx="1123">
                  <c:v>0.59882919917339505</c:v>
                </c:pt>
                <c:pt idx="1124">
                  <c:v>0.61644447755443099</c:v>
                </c:pt>
                <c:pt idx="1125">
                  <c:v>0.59734644400257597</c:v>
                </c:pt>
                <c:pt idx="1126">
                  <c:v>0.59860914279575905</c:v>
                </c:pt>
                <c:pt idx="1127">
                  <c:v>0.60458288390013704</c:v>
                </c:pt>
                <c:pt idx="1128">
                  <c:v>0.61693310432338799</c:v>
                </c:pt>
                <c:pt idx="1129">
                  <c:v>0.62462226868322601</c:v>
                </c:pt>
                <c:pt idx="1130">
                  <c:v>0.66041086043133401</c:v>
                </c:pt>
                <c:pt idx="1131">
                  <c:v>0.54105529120958495</c:v>
                </c:pt>
                <c:pt idx="1132">
                  <c:v>0.51519565913908205</c:v>
                </c:pt>
                <c:pt idx="1133">
                  <c:v>0.46938007530918902</c:v>
                </c:pt>
                <c:pt idx="1134">
                  <c:v>0.54062546772713105</c:v>
                </c:pt>
                <c:pt idx="1135">
                  <c:v>0.52800182907206805</c:v>
                </c:pt>
                <c:pt idx="1136">
                  <c:v>0.55047983527364197</c:v>
                </c:pt>
                <c:pt idx="1137">
                  <c:v>0.57031667407717501</c:v>
                </c:pt>
                <c:pt idx="1138">
                  <c:v>0.50721761581663605</c:v>
                </c:pt>
                <c:pt idx="1139">
                  <c:v>0.51187334599324996</c:v>
                </c:pt>
                <c:pt idx="1140">
                  <c:v>0.50700967266408603</c:v>
                </c:pt>
                <c:pt idx="1141">
                  <c:v>0.473725612807053</c:v>
                </c:pt>
                <c:pt idx="1142">
                  <c:v>0.44091392787261402</c:v>
                </c:pt>
                <c:pt idx="1143">
                  <c:v>0.44918211401393798</c:v>
                </c:pt>
                <c:pt idx="1144">
                  <c:v>0.44961369435124199</c:v>
                </c:pt>
                <c:pt idx="1145">
                  <c:v>0.44057849578532798</c:v>
                </c:pt>
                <c:pt idx="1146">
                  <c:v>0.44655331062102399</c:v>
                </c:pt>
                <c:pt idx="1147">
                  <c:v>0.48456984290271399</c:v>
                </c:pt>
                <c:pt idx="1148">
                  <c:v>0.49610621434549801</c:v>
                </c:pt>
                <c:pt idx="1149">
                  <c:v>0.48208522812304899</c:v>
                </c:pt>
                <c:pt idx="1150">
                  <c:v>0.495705926207196</c:v>
                </c:pt>
                <c:pt idx="1151">
                  <c:v>0.50483030141023899</c:v>
                </c:pt>
                <c:pt idx="1152">
                  <c:v>0.50483030141023899</c:v>
                </c:pt>
                <c:pt idx="1153">
                  <c:v>0.48370891862104098</c:v>
                </c:pt>
                <c:pt idx="1154">
                  <c:v>0.47577005864293898</c:v>
                </c:pt>
                <c:pt idx="1155">
                  <c:v>0.49320980052635799</c:v>
                </c:pt>
                <c:pt idx="1156">
                  <c:v>0.499435199653398</c:v>
                </c:pt>
                <c:pt idx="1157">
                  <c:v>0.52452518251712499</c:v>
                </c:pt>
                <c:pt idx="1158">
                  <c:v>0.52328187724702302</c:v>
                </c:pt>
                <c:pt idx="1159">
                  <c:v>0.52601923899439895</c:v>
                </c:pt>
                <c:pt idx="1160">
                  <c:v>0.53279366971461695</c:v>
                </c:pt>
                <c:pt idx="1161">
                  <c:v>0.55111202283523597</c:v>
                </c:pt>
                <c:pt idx="1162">
                  <c:v>0.58394925133594899</c:v>
                </c:pt>
                <c:pt idx="1163">
                  <c:v>0.55840911355099898</c:v>
                </c:pt>
                <c:pt idx="1164">
                  <c:v>0.57792191353779399</c:v>
                </c:pt>
                <c:pt idx="1165">
                  <c:v>0.54575423990312999</c:v>
                </c:pt>
                <c:pt idx="1166">
                  <c:v>0.53573399627066998</c:v>
                </c:pt>
                <c:pt idx="1167">
                  <c:v>0.53471280331211901</c:v>
                </c:pt>
                <c:pt idx="1168">
                  <c:v>0.53994069976312997</c:v>
                </c:pt>
                <c:pt idx="1169">
                  <c:v>0.55706218673369201</c:v>
                </c:pt>
                <c:pt idx="1170">
                  <c:v>0.50690027574769203</c:v>
                </c:pt>
                <c:pt idx="1171">
                  <c:v>0.506038220982584</c:v>
                </c:pt>
                <c:pt idx="1172">
                  <c:v>0.52595963361063103</c:v>
                </c:pt>
                <c:pt idx="1173">
                  <c:v>0.52962678460511403</c:v>
                </c:pt>
                <c:pt idx="1174">
                  <c:v>0.52709592727719601</c:v>
                </c:pt>
                <c:pt idx="1175">
                  <c:v>0.52905391258200496</c:v>
                </c:pt>
                <c:pt idx="1176">
                  <c:v>0.52865524065990299</c:v>
                </c:pt>
                <c:pt idx="1177">
                  <c:v>0.53271735751860405</c:v>
                </c:pt>
                <c:pt idx="1178">
                  <c:v>0.58295180244685496</c:v>
                </c:pt>
                <c:pt idx="1179">
                  <c:v>0.54176863630724903</c:v>
                </c:pt>
                <c:pt idx="1180">
                  <c:v>0.534689313944959</c:v>
                </c:pt>
                <c:pt idx="1181">
                  <c:v>0.54054204398477301</c:v>
                </c:pt>
                <c:pt idx="1182">
                  <c:v>0.54285697100137398</c:v>
                </c:pt>
                <c:pt idx="1183">
                  <c:v>0.53217320187073303</c:v>
                </c:pt>
                <c:pt idx="1184">
                  <c:v>0.53037639963231598</c:v>
                </c:pt>
                <c:pt idx="1185">
                  <c:v>0.53694840139074795</c:v>
                </c:pt>
                <c:pt idx="1186">
                  <c:v>0.53631745656753704</c:v>
                </c:pt>
                <c:pt idx="1187">
                  <c:v>0.54793360180810602</c:v>
                </c:pt>
                <c:pt idx="1188">
                  <c:v>0.543704929231835</c:v>
                </c:pt>
                <c:pt idx="1189">
                  <c:v>0.551663288873535</c:v>
                </c:pt>
                <c:pt idx="1190">
                  <c:v>0.57175452113033098</c:v>
                </c:pt>
                <c:pt idx="1191">
                  <c:v>0.56533184725305996</c:v>
                </c:pt>
                <c:pt idx="1192">
                  <c:v>0.57250604528454396</c:v>
                </c:pt>
                <c:pt idx="1193">
                  <c:v>0.56077483641164205</c:v>
                </c:pt>
                <c:pt idx="1194">
                  <c:v>0.57766594233018598</c:v>
                </c:pt>
                <c:pt idx="1195">
                  <c:v>0.59608117590672904</c:v>
                </c:pt>
                <c:pt idx="1196">
                  <c:v>0.60626729393211098</c:v>
                </c:pt>
                <c:pt idx="1197">
                  <c:v>0.59761516252922198</c:v>
                </c:pt>
                <c:pt idx="1198">
                  <c:v>0.59374904973882303</c:v>
                </c:pt>
                <c:pt idx="1199">
                  <c:v>0.62330982438713001</c:v>
                </c:pt>
                <c:pt idx="1200">
                  <c:v>0.62930209909087098</c:v>
                </c:pt>
                <c:pt idx="1201">
                  <c:v>0.59006972579845596</c:v>
                </c:pt>
                <c:pt idx="1202">
                  <c:v>0.60594010615389704</c:v>
                </c:pt>
                <c:pt idx="1203">
                  <c:v>0.59546141751873805</c:v>
                </c:pt>
                <c:pt idx="1204">
                  <c:v>0.61244308249025003</c:v>
                </c:pt>
                <c:pt idx="1205">
                  <c:v>0.63067557178225797</c:v>
                </c:pt>
                <c:pt idx="1206">
                  <c:v>0.61921776673387197</c:v>
                </c:pt>
                <c:pt idx="1207">
                  <c:v>0.62083213327049402</c:v>
                </c:pt>
                <c:pt idx="1208">
                  <c:v>0.58931132591968105</c:v>
                </c:pt>
                <c:pt idx="1209">
                  <c:v>0.598983557657504</c:v>
                </c:pt>
                <c:pt idx="1210">
                  <c:v>0.56555845487989997</c:v>
                </c:pt>
                <c:pt idx="1211">
                  <c:v>0.54984715134599005</c:v>
                </c:pt>
                <c:pt idx="1212">
                  <c:v>0.58450135949026305</c:v>
                </c:pt>
                <c:pt idx="1213">
                  <c:v>0.603932745709164</c:v>
                </c:pt>
                <c:pt idx="1214">
                  <c:v>0.58127473621804404</c:v>
                </c:pt>
                <c:pt idx="1215">
                  <c:v>0.60719245378596098</c:v>
                </c:pt>
                <c:pt idx="1216">
                  <c:v>0.60055046781358201</c:v>
                </c:pt>
                <c:pt idx="1217">
                  <c:v>0.62419211446639999</c:v>
                </c:pt>
                <c:pt idx="1218">
                  <c:v>0.61247973967767699</c:v>
                </c:pt>
                <c:pt idx="1219">
                  <c:v>0.60718548240855597</c:v>
                </c:pt>
                <c:pt idx="1220">
                  <c:v>0.60718548240855597</c:v>
                </c:pt>
                <c:pt idx="1221">
                  <c:v>0.59655606538848704</c:v>
                </c:pt>
                <c:pt idx="1222">
                  <c:v>0.61448109049122401</c:v>
                </c:pt>
                <c:pt idx="1223">
                  <c:v>0.614347540343126</c:v>
                </c:pt>
                <c:pt idx="1224">
                  <c:v>0.63874477601510604</c:v>
                </c:pt>
                <c:pt idx="1225">
                  <c:v>0.588762033819349</c:v>
                </c:pt>
                <c:pt idx="1226">
                  <c:v>0.59616801541655695</c:v>
                </c:pt>
                <c:pt idx="1227">
                  <c:v>0.59134462894867801</c:v>
                </c:pt>
                <c:pt idx="1228">
                  <c:v>0.60555994746308905</c:v>
                </c:pt>
                <c:pt idx="1229">
                  <c:v>0.61149086898476801</c:v>
                </c:pt>
                <c:pt idx="1230">
                  <c:v>0.59290965356899805</c:v>
                </c:pt>
                <c:pt idx="1231">
                  <c:v>0.61247900955714996</c:v>
                </c:pt>
                <c:pt idx="1232">
                  <c:v>0.58504322168186695</c:v>
                </c:pt>
                <c:pt idx="1233">
                  <c:v>0.59805902347650097</c:v>
                </c:pt>
                <c:pt idx="1234">
                  <c:v>0.60159310520058995</c:v>
                </c:pt>
                <c:pt idx="1235">
                  <c:v>0.59810951545326696</c:v>
                </c:pt>
                <c:pt idx="1236">
                  <c:v>0.58514969392763505</c:v>
                </c:pt>
                <c:pt idx="1237">
                  <c:v>0.58851992617370197</c:v>
                </c:pt>
                <c:pt idx="1238">
                  <c:v>0.58514969392763505</c:v>
                </c:pt>
                <c:pt idx="1239">
                  <c:v>0.58514969392763505</c:v>
                </c:pt>
                <c:pt idx="1240">
                  <c:v>0.552517520488916</c:v>
                </c:pt>
                <c:pt idx="1241">
                  <c:v>0.544511414492308</c:v>
                </c:pt>
                <c:pt idx="1242">
                  <c:v>0.51804192564046903</c:v>
                </c:pt>
                <c:pt idx="1243">
                  <c:v>0.54563193372875596</c:v>
                </c:pt>
                <c:pt idx="1244">
                  <c:v>0.53938046794035099</c:v>
                </c:pt>
                <c:pt idx="1245">
                  <c:v>0.53938046794035099</c:v>
                </c:pt>
                <c:pt idx="1246">
                  <c:v>0.55751930491125401</c:v>
                </c:pt>
                <c:pt idx="1247">
                  <c:v>0.51126232985909503</c:v>
                </c:pt>
                <c:pt idx="1248">
                  <c:v>0.50315976530927498</c:v>
                </c:pt>
                <c:pt idx="1249">
                  <c:v>0.48880384490227502</c:v>
                </c:pt>
                <c:pt idx="1250">
                  <c:v>0.50694257986149105</c:v>
                </c:pt>
                <c:pt idx="1251">
                  <c:v>0.51234879353859097</c:v>
                </c:pt>
                <c:pt idx="1252">
                  <c:v>0.525314746674864</c:v>
                </c:pt>
                <c:pt idx="1253">
                  <c:v>0.51166612354879604</c:v>
                </c:pt>
                <c:pt idx="1254">
                  <c:v>0.50960939530666904</c:v>
                </c:pt>
                <c:pt idx="1255">
                  <c:v>0.528726893454321</c:v>
                </c:pt>
                <c:pt idx="1256">
                  <c:v>0.50542907470827303</c:v>
                </c:pt>
                <c:pt idx="1257">
                  <c:v>0.50823904122530295</c:v>
                </c:pt>
                <c:pt idx="1258">
                  <c:v>0.53787249724141395</c:v>
                </c:pt>
                <c:pt idx="1259">
                  <c:v>0.50762528133721296</c:v>
                </c:pt>
                <c:pt idx="1260">
                  <c:v>0.511842507809251</c:v>
                </c:pt>
                <c:pt idx="1261">
                  <c:v>0.52121226845810797</c:v>
                </c:pt>
                <c:pt idx="1262">
                  <c:v>0.534895162322087</c:v>
                </c:pt>
                <c:pt idx="1263">
                  <c:v>0.54569639521981705</c:v>
                </c:pt>
                <c:pt idx="1264">
                  <c:v>0.53214646093276896</c:v>
                </c:pt>
                <c:pt idx="1265">
                  <c:v>0.53111823585936302</c:v>
                </c:pt>
                <c:pt idx="1266">
                  <c:v>0.55153005968414504</c:v>
                </c:pt>
                <c:pt idx="1267">
                  <c:v>0.55046358829766195</c:v>
                </c:pt>
                <c:pt idx="1268">
                  <c:v>0.54973432330893701</c:v>
                </c:pt>
                <c:pt idx="1269">
                  <c:v>0.54973432330893701</c:v>
                </c:pt>
                <c:pt idx="1270">
                  <c:v>0.49403812981228001</c:v>
                </c:pt>
                <c:pt idx="1271">
                  <c:v>0.55882736861682802</c:v>
                </c:pt>
                <c:pt idx="1272">
                  <c:v>0.56669702893780505</c:v>
                </c:pt>
                <c:pt idx="1273">
                  <c:v>0.56872039861992396</c:v>
                </c:pt>
                <c:pt idx="1274">
                  <c:v>0.56108171247036398</c:v>
                </c:pt>
                <c:pt idx="1275">
                  <c:v>0.55400032320992998</c:v>
                </c:pt>
                <c:pt idx="1276">
                  <c:v>0.54251921648644896</c:v>
                </c:pt>
                <c:pt idx="1277">
                  <c:v>0.55434672160424503</c:v>
                </c:pt>
                <c:pt idx="1278">
                  <c:v>0.54652888305959801</c:v>
                </c:pt>
                <c:pt idx="1279">
                  <c:v>0.55186311470447003</c:v>
                </c:pt>
                <c:pt idx="1280">
                  <c:v>0.57018781743954094</c:v>
                </c:pt>
                <c:pt idx="1281">
                  <c:v>0.597783763562725</c:v>
                </c:pt>
                <c:pt idx="1282">
                  <c:v>0.63396091115429598</c:v>
                </c:pt>
                <c:pt idx="1283">
                  <c:v>0.63118999625265604</c:v>
                </c:pt>
                <c:pt idx="1284">
                  <c:v>0.635950552799183</c:v>
                </c:pt>
                <c:pt idx="1285">
                  <c:v>0.63617939850056204</c:v>
                </c:pt>
                <c:pt idx="1286">
                  <c:v>0.60334865539140403</c:v>
                </c:pt>
                <c:pt idx="1287">
                  <c:v>0.62386937493926398</c:v>
                </c:pt>
                <c:pt idx="1288">
                  <c:v>0.59513960012661304</c:v>
                </c:pt>
                <c:pt idx="1289">
                  <c:v>0.67981625058494499</c:v>
                </c:pt>
                <c:pt idx="1290">
                  <c:v>0.600202807892395</c:v>
                </c:pt>
                <c:pt idx="1291">
                  <c:v>0.60367844427830797</c:v>
                </c:pt>
                <c:pt idx="1292">
                  <c:v>0.64082587808784897</c:v>
                </c:pt>
                <c:pt idx="1293">
                  <c:v>0.614711683279762</c:v>
                </c:pt>
                <c:pt idx="1294">
                  <c:v>0.61698059589281995</c:v>
                </c:pt>
                <c:pt idx="1295">
                  <c:v>0.64025111402032198</c:v>
                </c:pt>
                <c:pt idx="1296">
                  <c:v>0.64866507498290604</c:v>
                </c:pt>
                <c:pt idx="1297">
                  <c:v>0.65436461811274005</c:v>
                </c:pt>
                <c:pt idx="1298">
                  <c:v>0.66102850449664696</c:v>
                </c:pt>
                <c:pt idx="1299">
                  <c:v>0.65101539269229702</c:v>
                </c:pt>
                <c:pt idx="1300">
                  <c:v>0.66549833003727199</c:v>
                </c:pt>
                <c:pt idx="1301">
                  <c:v>0.63033035439416296</c:v>
                </c:pt>
                <c:pt idx="1302">
                  <c:v>0.71922649408796502</c:v>
                </c:pt>
                <c:pt idx="1303">
                  <c:v>0.55306714274541802</c:v>
                </c:pt>
                <c:pt idx="1304">
                  <c:v>0.61166539390997499</c:v>
                </c:pt>
                <c:pt idx="1305">
                  <c:v>0.59426165297150402</c:v>
                </c:pt>
                <c:pt idx="1306">
                  <c:v>0.56058816039676096</c:v>
                </c:pt>
                <c:pt idx="1307">
                  <c:v>0.53550039679481998</c:v>
                </c:pt>
                <c:pt idx="1308">
                  <c:v>0.56251482406983899</c:v>
                </c:pt>
                <c:pt idx="1309">
                  <c:v>0.59771969074412801</c:v>
                </c:pt>
                <c:pt idx="1310">
                  <c:v>0.62818777974033502</c:v>
                </c:pt>
                <c:pt idx="1311">
                  <c:v>0.64234094316831203</c:v>
                </c:pt>
                <c:pt idx="1312">
                  <c:v>0.77042825716916996</c:v>
                </c:pt>
                <c:pt idx="1313">
                  <c:v>0.67336615298736502</c:v>
                </c:pt>
                <c:pt idx="1314">
                  <c:v>0.66746488315728503</c:v>
                </c:pt>
                <c:pt idx="1315">
                  <c:v>0.71300473683054699</c:v>
                </c:pt>
                <c:pt idx="1316">
                  <c:v>0.71317493102845197</c:v>
                </c:pt>
                <c:pt idx="1317">
                  <c:v>0.68792222339494002</c:v>
                </c:pt>
                <c:pt idx="1318">
                  <c:v>0.67505814040901402</c:v>
                </c:pt>
                <c:pt idx="1319">
                  <c:v>0.68972187347964098</c:v>
                </c:pt>
                <c:pt idx="1320">
                  <c:v>0.59400898241368705</c:v>
                </c:pt>
                <c:pt idx="1321">
                  <c:v>0.67323393086668604</c:v>
                </c:pt>
                <c:pt idx="1322">
                  <c:v>0.67325010601111202</c:v>
                </c:pt>
                <c:pt idx="1323">
                  <c:v>0.65540637725848405</c:v>
                </c:pt>
                <c:pt idx="1324">
                  <c:v>0.69695153157070799</c:v>
                </c:pt>
                <c:pt idx="1325">
                  <c:v>0.72322676781780004</c:v>
                </c:pt>
                <c:pt idx="1326">
                  <c:v>0.74201764858892005</c:v>
                </c:pt>
                <c:pt idx="1327">
                  <c:v>0.74340882690980603</c:v>
                </c:pt>
                <c:pt idx="1328">
                  <c:v>0.72802589569885001</c:v>
                </c:pt>
                <c:pt idx="1329">
                  <c:v>0.700655754590497</c:v>
                </c:pt>
                <c:pt idx="1330">
                  <c:v>0.700655754590497</c:v>
                </c:pt>
                <c:pt idx="1331">
                  <c:v>0.73115977570597102</c:v>
                </c:pt>
                <c:pt idx="1332">
                  <c:v>0.767674242971214</c:v>
                </c:pt>
                <c:pt idx="1333">
                  <c:v>0.70410347739260104</c:v>
                </c:pt>
                <c:pt idx="1334">
                  <c:v>0.73050778081005896</c:v>
                </c:pt>
                <c:pt idx="1335">
                  <c:v>0.75166598969968901</c:v>
                </c:pt>
                <c:pt idx="1336">
                  <c:v>0.73045300895917098</c:v>
                </c:pt>
                <c:pt idx="1337">
                  <c:v>0.73339260875156298</c:v>
                </c:pt>
                <c:pt idx="1338">
                  <c:v>0.75135572779712001</c:v>
                </c:pt>
                <c:pt idx="1339">
                  <c:v>0.70799359877986701</c:v>
                </c:pt>
                <c:pt idx="1340">
                  <c:v>0.67453674482373804</c:v>
                </c:pt>
                <c:pt idx="1341">
                  <c:v>0.67156301039456201</c:v>
                </c:pt>
                <c:pt idx="1342">
                  <c:v>0.73339398811894496</c:v>
                </c:pt>
                <c:pt idx="1343">
                  <c:v>0.61797718763276799</c:v>
                </c:pt>
                <c:pt idx="1344">
                  <c:v>0.70767841499997397</c:v>
                </c:pt>
                <c:pt idx="1345">
                  <c:v>0.69505185367278</c:v>
                </c:pt>
                <c:pt idx="1346">
                  <c:v>0.71461710597240302</c:v>
                </c:pt>
                <c:pt idx="1347">
                  <c:v>0.78570980182046402</c:v>
                </c:pt>
                <c:pt idx="1348">
                  <c:v>0.79916138359703204</c:v>
                </c:pt>
                <c:pt idx="1349">
                  <c:v>0.79916138359703204</c:v>
                </c:pt>
                <c:pt idx="1350">
                  <c:v>0.79916138359703204</c:v>
                </c:pt>
                <c:pt idx="1351">
                  <c:v>0.77272099639595904</c:v>
                </c:pt>
                <c:pt idx="1352">
                  <c:v>0.74942958434878704</c:v>
                </c:pt>
                <c:pt idx="1353">
                  <c:v>0.75996586106388497</c:v>
                </c:pt>
                <c:pt idx="1354">
                  <c:v>0.75132186471838702</c:v>
                </c:pt>
                <c:pt idx="1355">
                  <c:v>0.75728105565312698</c:v>
                </c:pt>
                <c:pt idx="1356">
                  <c:v>0.80005629567284897</c:v>
                </c:pt>
                <c:pt idx="1357">
                  <c:v>0.71161123230883705</c:v>
                </c:pt>
                <c:pt idx="1358">
                  <c:v>0.73727005991796501</c:v>
                </c:pt>
                <c:pt idx="1359">
                  <c:v>0.75614442078238298</c:v>
                </c:pt>
                <c:pt idx="1360">
                  <c:v>0.75560087258657005</c:v>
                </c:pt>
                <c:pt idx="1361">
                  <c:v>0.77431894255153699</c:v>
                </c:pt>
                <c:pt idx="1362">
                  <c:v>0.76652576744398404</c:v>
                </c:pt>
                <c:pt idx="1363">
                  <c:v>0.76125510147502495</c:v>
                </c:pt>
                <c:pt idx="1364">
                  <c:v>0.74522349681811195</c:v>
                </c:pt>
                <c:pt idx="1365">
                  <c:v>0.77526149402288902</c:v>
                </c:pt>
                <c:pt idx="1366">
                  <c:v>0.76523657512840304</c:v>
                </c:pt>
                <c:pt idx="1367">
                  <c:v>0.75890437974814495</c:v>
                </c:pt>
                <c:pt idx="1368">
                  <c:v>0.72533481821420798</c:v>
                </c:pt>
                <c:pt idx="1369">
                  <c:v>0.85034528881274396</c:v>
                </c:pt>
                <c:pt idx="1370">
                  <c:v>0.71881248420455501</c:v>
                </c:pt>
                <c:pt idx="1371">
                  <c:v>0.67047895243812805</c:v>
                </c:pt>
                <c:pt idx="1372">
                  <c:v>0.60287792091150505</c:v>
                </c:pt>
                <c:pt idx="1373">
                  <c:v>0.60565434525420003</c:v>
                </c:pt>
                <c:pt idx="1374">
                  <c:v>0.61848941735471397</c:v>
                </c:pt>
                <c:pt idx="1375">
                  <c:v>0.60734000113486397</c:v>
                </c:pt>
                <c:pt idx="1376">
                  <c:v>0.67826534065695798</c:v>
                </c:pt>
                <c:pt idx="1377">
                  <c:v>0.63603218048194998</c:v>
                </c:pt>
                <c:pt idx="1378">
                  <c:v>0.62248601239198198</c:v>
                </c:pt>
                <c:pt idx="1379">
                  <c:v>0.59136816631799305</c:v>
                </c:pt>
                <c:pt idx="1380">
                  <c:v>0.57623639864125897</c:v>
                </c:pt>
                <c:pt idx="1381">
                  <c:v>0.56694764866883995</c:v>
                </c:pt>
                <c:pt idx="1382">
                  <c:v>0.56577793499430395</c:v>
                </c:pt>
                <c:pt idx="1383">
                  <c:v>0.56334959239162896</c:v>
                </c:pt>
                <c:pt idx="1384">
                  <c:v>0.55951885784969502</c:v>
                </c:pt>
                <c:pt idx="1385">
                  <c:v>0.55526853676061905</c:v>
                </c:pt>
                <c:pt idx="1386">
                  <c:v>0.54398631838170097</c:v>
                </c:pt>
                <c:pt idx="1387">
                  <c:v>0.54681241494502697</c:v>
                </c:pt>
                <c:pt idx="1388">
                  <c:v>0.55048171455477302</c:v>
                </c:pt>
                <c:pt idx="1389">
                  <c:v>0.54883286319330304</c:v>
                </c:pt>
                <c:pt idx="1390">
                  <c:v>0.55206487387472902</c:v>
                </c:pt>
                <c:pt idx="1391">
                  <c:v>0.54124748347509599</c:v>
                </c:pt>
                <c:pt idx="1392">
                  <c:v>0.53103940136502803</c:v>
                </c:pt>
                <c:pt idx="1393">
                  <c:v>0.52142646427603401</c:v>
                </c:pt>
                <c:pt idx="1394">
                  <c:v>0.53647518923816395</c:v>
                </c:pt>
                <c:pt idx="1395">
                  <c:v>0.53760940717181505</c:v>
                </c:pt>
                <c:pt idx="1396">
                  <c:v>0.57232528171921404</c:v>
                </c:pt>
                <c:pt idx="1397">
                  <c:v>0.56565395391629003</c:v>
                </c:pt>
                <c:pt idx="1398">
                  <c:v>0.59350802834559402</c:v>
                </c:pt>
                <c:pt idx="1399">
                  <c:v>0.58952911109583594</c:v>
                </c:pt>
                <c:pt idx="1400">
                  <c:v>0.59154742493957302</c:v>
                </c:pt>
                <c:pt idx="1401">
                  <c:v>0.58728151498402303</c:v>
                </c:pt>
                <c:pt idx="1402">
                  <c:v>0.57243906533973798</c:v>
                </c:pt>
                <c:pt idx="1403">
                  <c:v>0.51974403140733005</c:v>
                </c:pt>
                <c:pt idx="1404">
                  <c:v>0.55561548215591605</c:v>
                </c:pt>
                <c:pt idx="1405">
                  <c:v>0.55066080586029298</c:v>
                </c:pt>
                <c:pt idx="1406">
                  <c:v>0.54796442190421002</c:v>
                </c:pt>
                <c:pt idx="1407">
                  <c:v>0.62059370588773499</c:v>
                </c:pt>
                <c:pt idx="1408">
                  <c:v>0.63282255121688902</c:v>
                </c:pt>
                <c:pt idx="1409">
                  <c:v>0.86417186391582301</c:v>
                </c:pt>
                <c:pt idx="1410">
                  <c:v>0.64870436807764198</c:v>
                </c:pt>
                <c:pt idx="1411">
                  <c:v>0.63842478079515697</c:v>
                </c:pt>
                <c:pt idx="1412">
                  <c:v>0.63837766568930698</c:v>
                </c:pt>
                <c:pt idx="1413">
                  <c:v>0.66598104764124899</c:v>
                </c:pt>
                <c:pt idx="1414">
                  <c:v>0.60541915962065496</c:v>
                </c:pt>
                <c:pt idx="1415">
                  <c:v>0.64337555512681499</c:v>
                </c:pt>
                <c:pt idx="1416">
                  <c:v>0.65142304726991296</c:v>
                </c:pt>
                <c:pt idx="1417">
                  <c:v>0.67803014478789703</c:v>
                </c:pt>
                <c:pt idx="1418">
                  <c:v>0.67124758407475205</c:v>
                </c:pt>
                <c:pt idx="1419">
                  <c:v>0.69149416420045295</c:v>
                </c:pt>
                <c:pt idx="1420">
                  <c:v>0.70808605630138299</c:v>
                </c:pt>
                <c:pt idx="1421">
                  <c:v>0.67653513519930397</c:v>
                </c:pt>
                <c:pt idx="1422">
                  <c:v>0.65561586326407195</c:v>
                </c:pt>
                <c:pt idx="1423">
                  <c:v>0.67059601976761696</c:v>
                </c:pt>
                <c:pt idx="1424">
                  <c:v>0.67920811544781001</c:v>
                </c:pt>
                <c:pt idx="1425">
                  <c:v>0.71878323933961397</c:v>
                </c:pt>
                <c:pt idx="1426">
                  <c:v>0.71969421535257105</c:v>
                </c:pt>
                <c:pt idx="1427">
                  <c:v>0.71969421535257105</c:v>
                </c:pt>
                <c:pt idx="1428">
                  <c:v>0.70386790526537302</c:v>
                </c:pt>
                <c:pt idx="1429">
                  <c:v>0.71519021472272404</c:v>
                </c:pt>
                <c:pt idx="1430">
                  <c:v>0.72894419089755802</c:v>
                </c:pt>
                <c:pt idx="1431">
                  <c:v>0.72473716131408705</c:v>
                </c:pt>
                <c:pt idx="1432">
                  <c:v>0.77189801720182605</c:v>
                </c:pt>
                <c:pt idx="1433">
                  <c:v>0.70073151958911095</c:v>
                </c:pt>
                <c:pt idx="1434">
                  <c:v>0.66651613541896904</c:v>
                </c:pt>
                <c:pt idx="1435">
                  <c:v>0.68091181586150695</c:v>
                </c:pt>
                <c:pt idx="1436">
                  <c:v>0.73086070271010295</c:v>
                </c:pt>
                <c:pt idx="1437">
                  <c:v>0.74545990122457395</c:v>
                </c:pt>
                <c:pt idx="1438">
                  <c:v>0.79113023951610295</c:v>
                </c:pt>
                <c:pt idx="1439">
                  <c:v>0.65849639429154805</c:v>
                </c:pt>
                <c:pt idx="1440">
                  <c:v>0.68113652028093896</c:v>
                </c:pt>
                <c:pt idx="1441">
                  <c:v>0.68079395423641398</c:v>
                </c:pt>
                <c:pt idx="1442">
                  <c:v>0.66809257842201897</c:v>
                </c:pt>
                <c:pt idx="1443">
                  <c:v>0.68437682681726997</c:v>
                </c:pt>
                <c:pt idx="1444">
                  <c:v>0.66949318940748903</c:v>
                </c:pt>
                <c:pt idx="1445">
                  <c:v>0.67592974636454195</c:v>
                </c:pt>
                <c:pt idx="1446">
                  <c:v>0.66905871913756798</c:v>
                </c:pt>
                <c:pt idx="1447">
                  <c:v>0.65200439605445304</c:v>
                </c:pt>
                <c:pt idx="1448">
                  <c:v>0.61283045702332695</c:v>
                </c:pt>
                <c:pt idx="1449">
                  <c:v>0.57298830266923495</c:v>
                </c:pt>
                <c:pt idx="1450">
                  <c:v>0.59594084698180405</c:v>
                </c:pt>
                <c:pt idx="1451">
                  <c:v>0.59898582486323804</c:v>
                </c:pt>
                <c:pt idx="1452">
                  <c:v>0.60073027124574196</c:v>
                </c:pt>
                <c:pt idx="1453">
                  <c:v>0.64934291811602696</c:v>
                </c:pt>
                <c:pt idx="1454">
                  <c:v>0.62900683496224696</c:v>
                </c:pt>
                <c:pt idx="1455">
                  <c:v>0.57764843284230305</c:v>
                </c:pt>
                <c:pt idx="1456">
                  <c:v>0.53241801999920002</c:v>
                </c:pt>
                <c:pt idx="1457">
                  <c:v>0.50798775759893</c:v>
                </c:pt>
                <c:pt idx="1458">
                  <c:v>0.49925442419058302</c:v>
                </c:pt>
                <c:pt idx="1459">
                  <c:v>0.50034849522592095</c:v>
                </c:pt>
                <c:pt idx="1460">
                  <c:v>0.47856437624345299</c:v>
                </c:pt>
                <c:pt idx="1461">
                  <c:v>0.44787640596131501</c:v>
                </c:pt>
                <c:pt idx="1462">
                  <c:v>0.498367733215343</c:v>
                </c:pt>
                <c:pt idx="1463">
                  <c:v>0.46294637980041597</c:v>
                </c:pt>
                <c:pt idx="1464">
                  <c:v>0.46415454828807401</c:v>
                </c:pt>
                <c:pt idx="1465">
                  <c:v>0.44235835476007102</c:v>
                </c:pt>
                <c:pt idx="1466">
                  <c:v>0.43678428256512603</c:v>
                </c:pt>
                <c:pt idx="1467">
                  <c:v>0.42589975102863398</c:v>
                </c:pt>
                <c:pt idx="1468">
                  <c:v>0.46632733831955903</c:v>
                </c:pt>
                <c:pt idx="1469">
                  <c:v>0.45309663367145597</c:v>
                </c:pt>
                <c:pt idx="1470">
                  <c:v>0.46062551377734201</c:v>
                </c:pt>
                <c:pt idx="1471">
                  <c:v>0.429020421626502</c:v>
                </c:pt>
                <c:pt idx="1472">
                  <c:v>0.42961840787752797</c:v>
                </c:pt>
                <c:pt idx="1473">
                  <c:v>0.42057301956552801</c:v>
                </c:pt>
                <c:pt idx="1474">
                  <c:v>0.46809539466869599</c:v>
                </c:pt>
                <c:pt idx="1475">
                  <c:v>0.42348707283730302</c:v>
                </c:pt>
                <c:pt idx="1476">
                  <c:v>0.43744657958561001</c:v>
                </c:pt>
                <c:pt idx="1477">
                  <c:v>0.42880021627078102</c:v>
                </c:pt>
                <c:pt idx="1478">
                  <c:v>0.44507756121050202</c:v>
                </c:pt>
                <c:pt idx="1479">
                  <c:v>0.43927834941641902</c:v>
                </c:pt>
                <c:pt idx="1480">
                  <c:v>0.45054611608323197</c:v>
                </c:pt>
                <c:pt idx="1481">
                  <c:v>0.45054611608323197</c:v>
                </c:pt>
                <c:pt idx="1482">
                  <c:v>0.45146357487962702</c:v>
                </c:pt>
                <c:pt idx="1483">
                  <c:v>0.436370758163377</c:v>
                </c:pt>
                <c:pt idx="1484">
                  <c:v>0.43442755537118599</c:v>
                </c:pt>
                <c:pt idx="1485">
                  <c:v>0.41969227974894302</c:v>
                </c:pt>
                <c:pt idx="1486">
                  <c:v>0.424578770738814</c:v>
                </c:pt>
                <c:pt idx="1487">
                  <c:v>0.41992905476287601</c:v>
                </c:pt>
                <c:pt idx="1488">
                  <c:v>0.42770465749018699</c:v>
                </c:pt>
                <c:pt idx="1489">
                  <c:v>0.41109311029484402</c:v>
                </c:pt>
                <c:pt idx="1490">
                  <c:v>0.38971544453671297</c:v>
                </c:pt>
                <c:pt idx="1491">
                  <c:v>0.33244790302944999</c:v>
                </c:pt>
                <c:pt idx="1492">
                  <c:v>0.306903490964402</c:v>
                </c:pt>
                <c:pt idx="1493">
                  <c:v>0.311483507827015</c:v>
                </c:pt>
                <c:pt idx="1494">
                  <c:v>0.29575241778559502</c:v>
                </c:pt>
                <c:pt idx="1495">
                  <c:v>0.30481331728303601</c:v>
                </c:pt>
                <c:pt idx="1496">
                  <c:v>0.31271450211413199</c:v>
                </c:pt>
                <c:pt idx="1497">
                  <c:v>0.31519463563725902</c:v>
                </c:pt>
                <c:pt idx="1498">
                  <c:v>0.32273051718051998</c:v>
                </c:pt>
                <c:pt idx="1499">
                  <c:v>0.320637818547165</c:v>
                </c:pt>
                <c:pt idx="1500">
                  <c:v>0.30262270634088501</c:v>
                </c:pt>
                <c:pt idx="1501">
                  <c:v>0.31727909460554599</c:v>
                </c:pt>
                <c:pt idx="1502">
                  <c:v>0.35097077650910702</c:v>
                </c:pt>
                <c:pt idx="1503">
                  <c:v>0.364674782297704</c:v>
                </c:pt>
                <c:pt idx="1504">
                  <c:v>0.36301448184555501</c:v>
                </c:pt>
                <c:pt idx="1505">
                  <c:v>0.39406029893379202</c:v>
                </c:pt>
                <c:pt idx="1506">
                  <c:v>0.39406029893379202</c:v>
                </c:pt>
                <c:pt idx="1507">
                  <c:v>0.39178599055039698</c:v>
                </c:pt>
                <c:pt idx="1508">
                  <c:v>0.41656982626759598</c:v>
                </c:pt>
                <c:pt idx="1509">
                  <c:v>0.39690012750561998</c:v>
                </c:pt>
                <c:pt idx="1510">
                  <c:v>0.39789738347625597</c:v>
                </c:pt>
                <c:pt idx="1511">
                  <c:v>0.39457932728158901</c:v>
                </c:pt>
                <c:pt idx="1512">
                  <c:v>0.45326418001339602</c:v>
                </c:pt>
                <c:pt idx="1513">
                  <c:v>0.47564711529810899</c:v>
                </c:pt>
                <c:pt idx="1514">
                  <c:v>0.46060679465468801</c:v>
                </c:pt>
                <c:pt idx="1515">
                  <c:v>0.47542239010124898</c:v>
                </c:pt>
                <c:pt idx="1516">
                  <c:v>0.53906303069065498</c:v>
                </c:pt>
                <c:pt idx="1517">
                  <c:v>0.54206793286466104</c:v>
                </c:pt>
                <c:pt idx="1518">
                  <c:v>0.54046784433302297</c:v>
                </c:pt>
                <c:pt idx="1519">
                  <c:v>0.51968488649959499</c:v>
                </c:pt>
                <c:pt idx="1520">
                  <c:v>0.50909137816191097</c:v>
                </c:pt>
                <c:pt idx="1521">
                  <c:v>0.50826331524056501</c:v>
                </c:pt>
                <c:pt idx="1522">
                  <c:v>0.51225641152673596</c:v>
                </c:pt>
                <c:pt idx="1523">
                  <c:v>0.49584546300315002</c:v>
                </c:pt>
                <c:pt idx="1524">
                  <c:v>0.49038570523112202</c:v>
                </c:pt>
                <c:pt idx="1525">
                  <c:v>0.49640302756834598</c:v>
                </c:pt>
                <c:pt idx="1526">
                  <c:v>0.49284648270848203</c:v>
                </c:pt>
                <c:pt idx="1527">
                  <c:v>0.48203777924110103</c:v>
                </c:pt>
                <c:pt idx="1528">
                  <c:v>0.49949724824700598</c:v>
                </c:pt>
                <c:pt idx="1529">
                  <c:v>0.50519801755354998</c:v>
                </c:pt>
                <c:pt idx="1530">
                  <c:v>0.49670081155808599</c:v>
                </c:pt>
                <c:pt idx="1531">
                  <c:v>0.48783917081050598</c:v>
                </c:pt>
                <c:pt idx="1532">
                  <c:v>0.48423978348635099</c:v>
                </c:pt>
                <c:pt idx="1533">
                  <c:v>0.46275893330352302</c:v>
                </c:pt>
                <c:pt idx="1534">
                  <c:v>0.454707989557601</c:v>
                </c:pt>
                <c:pt idx="1535">
                  <c:v>0.47492616516249703</c:v>
                </c:pt>
                <c:pt idx="1536">
                  <c:v>0.48953011122858298</c:v>
                </c:pt>
                <c:pt idx="1537">
                  <c:v>0.49170997436623998</c:v>
                </c:pt>
                <c:pt idx="1538">
                  <c:v>0.465961105569006</c:v>
                </c:pt>
                <c:pt idx="1539">
                  <c:v>0.46343019502055199</c:v>
                </c:pt>
                <c:pt idx="1540">
                  <c:v>0.47336431359894299</c:v>
                </c:pt>
                <c:pt idx="1541">
                  <c:v>0.45764819396728901</c:v>
                </c:pt>
                <c:pt idx="1542">
                  <c:v>0.45362967656174102</c:v>
                </c:pt>
                <c:pt idx="1543">
                  <c:v>0.47964230720741702</c:v>
                </c:pt>
                <c:pt idx="1544">
                  <c:v>0.49303734208014699</c:v>
                </c:pt>
                <c:pt idx="1545">
                  <c:v>0.499375489224131</c:v>
                </c:pt>
                <c:pt idx="1546">
                  <c:v>0.50946120481241297</c:v>
                </c:pt>
                <c:pt idx="1547">
                  <c:v>0.50347382259308804</c:v>
                </c:pt>
                <c:pt idx="1548">
                  <c:v>0.50843175231124205</c:v>
                </c:pt>
                <c:pt idx="1549">
                  <c:v>0.52706501464580402</c:v>
                </c:pt>
                <c:pt idx="1550">
                  <c:v>0.53029081213871898</c:v>
                </c:pt>
                <c:pt idx="1551">
                  <c:v>0.54359725267367098</c:v>
                </c:pt>
                <c:pt idx="1552">
                  <c:v>0.54743918993149998</c:v>
                </c:pt>
                <c:pt idx="1553">
                  <c:v>0.55242556889321004</c:v>
                </c:pt>
                <c:pt idx="1554">
                  <c:v>0.54434843953328604</c:v>
                </c:pt>
                <c:pt idx="1555">
                  <c:v>0.54206574546744801</c:v>
                </c:pt>
                <c:pt idx="1556">
                  <c:v>0.53874456868716003</c:v>
                </c:pt>
                <c:pt idx="1557">
                  <c:v>0.52398009836153803</c:v>
                </c:pt>
                <c:pt idx="1558">
                  <c:v>0.51835873526124998</c:v>
                </c:pt>
                <c:pt idx="1559">
                  <c:v>0.52177875321437595</c:v>
                </c:pt>
                <c:pt idx="1560">
                  <c:v>0.52971910054018401</c:v>
                </c:pt>
                <c:pt idx="1561">
                  <c:v>0.48950507774144802</c:v>
                </c:pt>
                <c:pt idx="1562">
                  <c:v>0.49505391102473201</c:v>
                </c:pt>
                <c:pt idx="1563">
                  <c:v>0.53073658586041905</c:v>
                </c:pt>
                <c:pt idx="1564">
                  <c:v>0.53307798758843095</c:v>
                </c:pt>
                <c:pt idx="1565">
                  <c:v>0.60286562715238601</c:v>
                </c:pt>
                <c:pt idx="1566">
                  <c:v>0.62775066530303403</c:v>
                </c:pt>
                <c:pt idx="1567">
                  <c:v>0.63500208910858802</c:v>
                </c:pt>
                <c:pt idx="1568">
                  <c:v>0.64350684782044099</c:v>
                </c:pt>
                <c:pt idx="1569">
                  <c:v>0.67979634719195003</c:v>
                </c:pt>
                <c:pt idx="1570">
                  <c:v>0.69844655384309395</c:v>
                </c:pt>
                <c:pt idx="1571">
                  <c:v>0.67994082103429898</c:v>
                </c:pt>
                <c:pt idx="1572">
                  <c:v>0.67772829213669095</c:v>
                </c:pt>
                <c:pt idx="1573">
                  <c:v>0.69928062293834203</c:v>
                </c:pt>
                <c:pt idx="1574">
                  <c:v>0.70224304765600198</c:v>
                </c:pt>
                <c:pt idx="1575">
                  <c:v>0.69450961710622106</c:v>
                </c:pt>
                <c:pt idx="1576">
                  <c:v>0.66791104908365095</c:v>
                </c:pt>
                <c:pt idx="1577">
                  <c:v>0.66944193726635504</c:v>
                </c:pt>
                <c:pt idx="1578">
                  <c:v>0.686857772370284</c:v>
                </c:pt>
                <c:pt idx="1579">
                  <c:v>0.67887627678567497</c:v>
                </c:pt>
                <c:pt idx="1580">
                  <c:v>0.68721112503737203</c:v>
                </c:pt>
                <c:pt idx="1581">
                  <c:v>0.69920565111033295</c:v>
                </c:pt>
                <c:pt idx="1582">
                  <c:v>0.668611054917016</c:v>
                </c:pt>
                <c:pt idx="1583">
                  <c:v>0.63024458824871998</c:v>
                </c:pt>
                <c:pt idx="1584">
                  <c:v>0.59085634804273202</c:v>
                </c:pt>
                <c:pt idx="1585">
                  <c:v>0.63778243127569501</c:v>
                </c:pt>
                <c:pt idx="1586">
                  <c:v>0.63397765078933699</c:v>
                </c:pt>
                <c:pt idx="1587">
                  <c:v>0.638084700638056</c:v>
                </c:pt>
                <c:pt idx="1588">
                  <c:v>0.64855397807600701</c:v>
                </c:pt>
                <c:pt idx="1589">
                  <c:v>0.65824739252924203</c:v>
                </c:pt>
                <c:pt idx="1590">
                  <c:v>0.67869830839031198</c:v>
                </c:pt>
                <c:pt idx="1591">
                  <c:v>0.67904168619288297</c:v>
                </c:pt>
                <c:pt idx="1592">
                  <c:v>0.65867892989932697</c:v>
                </c:pt>
                <c:pt idx="1593">
                  <c:v>0.644325778934559</c:v>
                </c:pt>
                <c:pt idx="1594">
                  <c:v>0.61093259366355301</c:v>
                </c:pt>
                <c:pt idx="1595">
                  <c:v>0.63497182502888705</c:v>
                </c:pt>
                <c:pt idx="1596">
                  <c:v>0.62428563563499995</c:v>
                </c:pt>
                <c:pt idx="1597">
                  <c:v>0.62759616399824802</c:v>
                </c:pt>
                <c:pt idx="1598">
                  <c:v>0.63210791941723699</c:v>
                </c:pt>
                <c:pt idx="1599">
                  <c:v>0.61504975348273005</c:v>
                </c:pt>
                <c:pt idx="1600">
                  <c:v>0.61504975348273005</c:v>
                </c:pt>
                <c:pt idx="1601">
                  <c:v>0.62727440259092404</c:v>
                </c:pt>
                <c:pt idx="1602">
                  <c:v>0.61822447315094398</c:v>
                </c:pt>
                <c:pt idx="1603">
                  <c:v>0.62580266171528498</c:v>
                </c:pt>
                <c:pt idx="1604">
                  <c:v>0.66559383518868898</c:v>
                </c:pt>
                <c:pt idx="1605">
                  <c:v>0.67517005824378296</c:v>
                </c:pt>
                <c:pt idx="1606">
                  <c:v>0.65274925459976196</c:v>
                </c:pt>
                <c:pt idx="1607">
                  <c:v>0.68801667168097003</c:v>
                </c:pt>
                <c:pt idx="1608">
                  <c:v>0.66007132053599804</c:v>
                </c:pt>
                <c:pt idx="1609">
                  <c:v>0.65337200466836898</c:v>
                </c:pt>
                <c:pt idx="1610">
                  <c:v>0.63533347454008604</c:v>
                </c:pt>
                <c:pt idx="1611">
                  <c:v>0.62919697275589304</c:v>
                </c:pt>
                <c:pt idx="1612">
                  <c:v>0.618491325136728</c:v>
                </c:pt>
                <c:pt idx="1613">
                  <c:v>0.63010659476976505</c:v>
                </c:pt>
                <c:pt idx="1614">
                  <c:v>0.63300172464756299</c:v>
                </c:pt>
                <c:pt idx="1615">
                  <c:v>0.63385562240564897</c:v>
                </c:pt>
                <c:pt idx="1616">
                  <c:v>0.64592804696776396</c:v>
                </c:pt>
                <c:pt idx="1617">
                  <c:v>0.65354092995776603</c:v>
                </c:pt>
                <c:pt idx="1618">
                  <c:v>0.64272864912110095</c:v>
                </c:pt>
                <c:pt idx="1619">
                  <c:v>0.65564436807408399</c:v>
                </c:pt>
                <c:pt idx="1620">
                  <c:v>0.65518865722276998</c:v>
                </c:pt>
                <c:pt idx="1621">
                  <c:v>0.65283534895579698</c:v>
                </c:pt>
                <c:pt idx="1622">
                  <c:v>0.672943816948819</c:v>
                </c:pt>
                <c:pt idx="1623">
                  <c:v>0.68980622916952405</c:v>
                </c:pt>
                <c:pt idx="1624">
                  <c:v>0.69846278888658397</c:v>
                </c:pt>
                <c:pt idx="1625">
                  <c:v>0.70080147294791495</c:v>
                </c:pt>
                <c:pt idx="1626">
                  <c:v>0.72593123787036495</c:v>
                </c:pt>
                <c:pt idx="1627">
                  <c:v>0.717440461977083</c:v>
                </c:pt>
                <c:pt idx="1628">
                  <c:v>0.71263893280698398</c:v>
                </c:pt>
                <c:pt idx="1629">
                  <c:v>0.72108410273543999</c:v>
                </c:pt>
                <c:pt idx="1630">
                  <c:v>0.746311533387093</c:v>
                </c:pt>
                <c:pt idx="1631">
                  <c:v>0.73988945060087696</c:v>
                </c:pt>
                <c:pt idx="1632">
                  <c:v>0.74946755015972999</c:v>
                </c:pt>
                <c:pt idx="1633">
                  <c:v>0.75309019565983704</c:v>
                </c:pt>
                <c:pt idx="1634">
                  <c:v>0.75026224229848903</c:v>
                </c:pt>
                <c:pt idx="1635">
                  <c:v>0.74446517128948997</c:v>
                </c:pt>
                <c:pt idx="1636">
                  <c:v>0.73331047516290404</c:v>
                </c:pt>
                <c:pt idx="1637">
                  <c:v>0.73501612565540198</c:v>
                </c:pt>
                <c:pt idx="1638">
                  <c:v>0.74924470681409405</c:v>
                </c:pt>
                <c:pt idx="1639">
                  <c:v>0.74594744631017895</c:v>
                </c:pt>
                <c:pt idx="1640">
                  <c:v>0.76313098896443898</c:v>
                </c:pt>
                <c:pt idx="1641">
                  <c:v>0.78530112158509302</c:v>
                </c:pt>
                <c:pt idx="1642">
                  <c:v>0.78417749495241695</c:v>
                </c:pt>
                <c:pt idx="1643">
                  <c:v>0.79731493563285405</c:v>
                </c:pt>
                <c:pt idx="1644">
                  <c:v>0.79614490825294904</c:v>
                </c:pt>
                <c:pt idx="1645">
                  <c:v>0.78794926301464496</c:v>
                </c:pt>
                <c:pt idx="1646">
                  <c:v>0.80875450128725102</c:v>
                </c:pt>
                <c:pt idx="1647">
                  <c:v>0.81417445478372097</c:v>
                </c:pt>
                <c:pt idx="1648">
                  <c:v>0.83475383583658203</c:v>
                </c:pt>
                <c:pt idx="1649">
                  <c:v>0.82168774648999399</c:v>
                </c:pt>
                <c:pt idx="1650">
                  <c:v>0.81962866097457698</c:v>
                </c:pt>
                <c:pt idx="1651">
                  <c:v>0.81771868199898501</c:v>
                </c:pt>
                <c:pt idx="1652">
                  <c:v>0.82882735708692401</c:v>
                </c:pt>
                <c:pt idx="1653">
                  <c:v>0.85569000399002404</c:v>
                </c:pt>
                <c:pt idx="1654">
                  <c:v>0.83896870633971699</c:v>
                </c:pt>
                <c:pt idx="1655">
                  <c:v>0.80314111710054703</c:v>
                </c:pt>
                <c:pt idx="1656">
                  <c:v>0.76790433043749595</c:v>
                </c:pt>
                <c:pt idx="1657">
                  <c:v>0.78660247207919498</c:v>
                </c:pt>
                <c:pt idx="1658">
                  <c:v>0.78158339627999296</c:v>
                </c:pt>
                <c:pt idx="1659">
                  <c:v>0.71585646028451499</c:v>
                </c:pt>
                <c:pt idx="1660">
                  <c:v>0.69259054010583498</c:v>
                </c:pt>
                <c:pt idx="1661">
                  <c:v>0.67568908019371898</c:v>
                </c:pt>
                <c:pt idx="1662">
                  <c:v>0.65664411655692101</c:v>
                </c:pt>
                <c:pt idx="1663">
                  <c:v>0.62521856542266596</c:v>
                </c:pt>
                <c:pt idx="1664">
                  <c:v>0.63465404861141606</c:v>
                </c:pt>
                <c:pt idx="1665">
                  <c:v>0.66709543382061198</c:v>
                </c:pt>
                <c:pt idx="1666">
                  <c:v>0.63709417262272106</c:v>
                </c:pt>
                <c:pt idx="1667">
                  <c:v>0.65640475269002896</c:v>
                </c:pt>
                <c:pt idx="1668">
                  <c:v>0.65932021749442205</c:v>
                </c:pt>
                <c:pt idx="1669">
                  <c:v>0.67083908876548004</c:v>
                </c:pt>
                <c:pt idx="1670">
                  <c:v>0.67987121715149801</c:v>
                </c:pt>
                <c:pt idx="1671">
                  <c:v>0.65539963243252297</c:v>
                </c:pt>
                <c:pt idx="1672">
                  <c:v>0.60687419880153104</c:v>
                </c:pt>
                <c:pt idx="1673">
                  <c:v>0.61526182208355595</c:v>
                </c:pt>
                <c:pt idx="1674">
                  <c:v>0.61150282474114903</c:v>
                </c:pt>
                <c:pt idx="1675">
                  <c:v>0.612815827186454</c:v>
                </c:pt>
                <c:pt idx="1676">
                  <c:v>0.61827586479571495</c:v>
                </c:pt>
                <c:pt idx="1677">
                  <c:v>0.65382113009675003</c:v>
                </c:pt>
                <c:pt idx="1678">
                  <c:v>0.61080022020318403</c:v>
                </c:pt>
                <c:pt idx="1679">
                  <c:v>0.61780159293002401</c:v>
                </c:pt>
                <c:pt idx="1680">
                  <c:v>0.58939444437295996</c:v>
                </c:pt>
                <c:pt idx="1681">
                  <c:v>0.60725329213788504</c:v>
                </c:pt>
                <c:pt idx="1682">
                  <c:v>0.62777734616770098</c:v>
                </c:pt>
                <c:pt idx="1683">
                  <c:v>0.61904841294183</c:v>
                </c:pt>
                <c:pt idx="1684">
                  <c:v>0.64368297694338905</c:v>
                </c:pt>
                <c:pt idx="1685">
                  <c:v>0.66274184076447096</c:v>
                </c:pt>
                <c:pt idx="1686">
                  <c:v>0.66134923840288695</c:v>
                </c:pt>
                <c:pt idx="1687">
                  <c:v>0.68308599583235696</c:v>
                </c:pt>
                <c:pt idx="1688">
                  <c:v>0.65928447367909704</c:v>
                </c:pt>
                <c:pt idx="1689">
                  <c:v>0.66063481507994504</c:v>
                </c:pt>
                <c:pt idx="1690">
                  <c:v>0.65571874244551898</c:v>
                </c:pt>
                <c:pt idx="1691">
                  <c:v>0.66569475746274098</c:v>
                </c:pt>
                <c:pt idx="1692">
                  <c:v>0.67248452850104801</c:v>
                </c:pt>
                <c:pt idx="1693">
                  <c:v>0.71238041590889001</c:v>
                </c:pt>
                <c:pt idx="1694">
                  <c:v>0.73572555764192005</c:v>
                </c:pt>
                <c:pt idx="1695">
                  <c:v>0.71617355092712698</c:v>
                </c:pt>
                <c:pt idx="1696">
                  <c:v>0.71985554663929796</c:v>
                </c:pt>
                <c:pt idx="1697">
                  <c:v>0.68505124676437101</c:v>
                </c:pt>
                <c:pt idx="1698">
                  <c:v>0.66307295315199699</c:v>
                </c:pt>
                <c:pt idx="1699">
                  <c:v>0.64057380536041797</c:v>
                </c:pt>
                <c:pt idx="1700">
                  <c:v>0.65366082546377502</c:v>
                </c:pt>
                <c:pt idx="1701">
                  <c:v>0.67339745629202596</c:v>
                </c:pt>
                <c:pt idx="1702">
                  <c:v>0.66623941154675703</c:v>
                </c:pt>
                <c:pt idx="1703">
                  <c:v>0.67287548849586598</c:v>
                </c:pt>
                <c:pt idx="1704">
                  <c:v>0.71176418885453596</c:v>
                </c:pt>
                <c:pt idx="1705">
                  <c:v>0.70248661717375105</c:v>
                </c:pt>
                <c:pt idx="1706">
                  <c:v>0.69188165932947299</c:v>
                </c:pt>
                <c:pt idx="1707">
                  <c:v>0.71054249450630902</c:v>
                </c:pt>
                <c:pt idx="1708">
                  <c:v>0.67105255720261003</c:v>
                </c:pt>
                <c:pt idx="1709">
                  <c:v>0.641673700631755</c:v>
                </c:pt>
                <c:pt idx="1710">
                  <c:v>0.63892633232491303</c:v>
                </c:pt>
                <c:pt idx="1711">
                  <c:v>0.64156783854195698</c:v>
                </c:pt>
                <c:pt idx="1712">
                  <c:v>0.62497460154385798</c:v>
                </c:pt>
                <c:pt idx="1713">
                  <c:v>0.60141369080014395</c:v>
                </c:pt>
                <c:pt idx="1714">
                  <c:v>0.58363890246633698</c:v>
                </c:pt>
                <c:pt idx="1715">
                  <c:v>0.55344824881612398</c:v>
                </c:pt>
                <c:pt idx="1716">
                  <c:v>0.55851150736244304</c:v>
                </c:pt>
                <c:pt idx="1717">
                  <c:v>0.56223458079954802</c:v>
                </c:pt>
                <c:pt idx="1718">
                  <c:v>0.56753256738578295</c:v>
                </c:pt>
                <c:pt idx="1719">
                  <c:v>0.58316507189478095</c:v>
                </c:pt>
                <c:pt idx="1720">
                  <c:v>0.60540107753811001</c:v>
                </c:pt>
                <c:pt idx="1721">
                  <c:v>0.61370295610762504</c:v>
                </c:pt>
                <c:pt idx="1722">
                  <c:v>0.63654955796047297</c:v>
                </c:pt>
                <c:pt idx="1723">
                  <c:v>0.604662144748775</c:v>
                </c:pt>
                <c:pt idx="1724">
                  <c:v>0.61483004032362398</c:v>
                </c:pt>
                <c:pt idx="1725">
                  <c:v>0.62099509305571399</c:v>
                </c:pt>
                <c:pt idx="1726">
                  <c:v>0.60675667824617197</c:v>
                </c:pt>
                <c:pt idx="1727">
                  <c:v>0.60342941593807398</c:v>
                </c:pt>
                <c:pt idx="1728">
                  <c:v>0.57966959402182205</c:v>
                </c:pt>
                <c:pt idx="1729">
                  <c:v>0.57672252992450201</c:v>
                </c:pt>
                <c:pt idx="1730">
                  <c:v>0.57485706325118202</c:v>
                </c:pt>
                <c:pt idx="1731">
                  <c:v>0.57163435555814901</c:v>
                </c:pt>
                <c:pt idx="1732">
                  <c:v>0.57997875155009404</c:v>
                </c:pt>
                <c:pt idx="1733">
                  <c:v>0.58606633171586997</c:v>
                </c:pt>
                <c:pt idx="1734">
                  <c:v>0.58970959847323601</c:v>
                </c:pt>
                <c:pt idx="1735">
                  <c:v>0.56356498251442599</c:v>
                </c:pt>
                <c:pt idx="1736">
                  <c:v>0.547559798710888</c:v>
                </c:pt>
                <c:pt idx="1737">
                  <c:v>0.53721399965831595</c:v>
                </c:pt>
                <c:pt idx="1738">
                  <c:v>0.526454502066656</c:v>
                </c:pt>
                <c:pt idx="1739">
                  <c:v>0.52523666573549099</c:v>
                </c:pt>
                <c:pt idx="1740">
                  <c:v>0.55574006484885397</c:v>
                </c:pt>
                <c:pt idx="1741">
                  <c:v>0.54966948948821304</c:v>
                </c:pt>
                <c:pt idx="1742">
                  <c:v>0.55744169996116799</c:v>
                </c:pt>
                <c:pt idx="1743">
                  <c:v>0.55370920200630702</c:v>
                </c:pt>
                <c:pt idx="1744">
                  <c:v>0.56315323612715196</c:v>
                </c:pt>
                <c:pt idx="1745">
                  <c:v>0.55551438542437204</c:v>
                </c:pt>
                <c:pt idx="1746">
                  <c:v>0.54553728295169202</c:v>
                </c:pt>
                <c:pt idx="1747">
                  <c:v>0.59180472078898705</c:v>
                </c:pt>
                <c:pt idx="1748">
                  <c:v>0.58249876536162004</c:v>
                </c:pt>
                <c:pt idx="1749">
                  <c:v>0.58249876536162004</c:v>
                </c:pt>
                <c:pt idx="1750">
                  <c:v>0.58249876536162004</c:v>
                </c:pt>
                <c:pt idx="1751">
                  <c:v>0.58249876536162004</c:v>
                </c:pt>
                <c:pt idx="1752">
                  <c:v>0.58249876536162004</c:v>
                </c:pt>
                <c:pt idx="1753">
                  <c:v>0.58249876536162004</c:v>
                </c:pt>
                <c:pt idx="1754">
                  <c:v>0.58249876536162004</c:v>
                </c:pt>
                <c:pt idx="1755">
                  <c:v>0.58924373826638099</c:v>
                </c:pt>
                <c:pt idx="1756">
                  <c:v>0.60942412459634998</c:v>
                </c:pt>
                <c:pt idx="1757">
                  <c:v>0.59611277283909203</c:v>
                </c:pt>
                <c:pt idx="1758">
                  <c:v>0.62490692549989402</c:v>
                </c:pt>
                <c:pt idx="1759">
                  <c:v>0.62754734986119098</c:v>
                </c:pt>
                <c:pt idx="1760">
                  <c:v>0.63607018988338804</c:v>
                </c:pt>
                <c:pt idx="1761">
                  <c:v>0.63750184638240304</c:v>
                </c:pt>
                <c:pt idx="1762">
                  <c:v>0.63122695329217104</c:v>
                </c:pt>
                <c:pt idx="1763">
                  <c:v>0.67057075096620999</c:v>
                </c:pt>
                <c:pt idx="1764">
                  <c:v>0.61258406989093594</c:v>
                </c:pt>
                <c:pt idx="1765">
                  <c:v>0.59879219588745802</c:v>
                </c:pt>
                <c:pt idx="1766">
                  <c:v>0.61981558076413401</c:v>
                </c:pt>
                <c:pt idx="1767">
                  <c:v>0.66144265594149199</c:v>
                </c:pt>
                <c:pt idx="1768">
                  <c:v>0.63924625554832903</c:v>
                </c:pt>
                <c:pt idx="1769">
                  <c:v>0.64266240527043395</c:v>
                </c:pt>
                <c:pt idx="1770">
                  <c:v>0.64262975693551605</c:v>
                </c:pt>
                <c:pt idx="1771">
                  <c:v>0.66706926128772404</c:v>
                </c:pt>
                <c:pt idx="1772">
                  <c:v>0.67751650228371796</c:v>
                </c:pt>
                <c:pt idx="1773">
                  <c:v>0.70343255370743996</c:v>
                </c:pt>
                <c:pt idx="1774">
                  <c:v>0.68362778293419202</c:v>
                </c:pt>
                <c:pt idx="1775">
                  <c:v>0.66629374044211598</c:v>
                </c:pt>
                <c:pt idx="1776">
                  <c:v>0.67537023888768499</c:v>
                </c:pt>
                <c:pt idx="1777">
                  <c:v>0.673691117579309</c:v>
                </c:pt>
                <c:pt idx="1778">
                  <c:v>0.68167777499555604</c:v>
                </c:pt>
                <c:pt idx="1779">
                  <c:v>0.65828549608166798</c:v>
                </c:pt>
                <c:pt idx="1780">
                  <c:v>0.66478707317992902</c:v>
                </c:pt>
                <c:pt idx="1781">
                  <c:v>0.66555366889331702</c:v>
                </c:pt>
                <c:pt idx="1782">
                  <c:v>0.68910447229393901</c:v>
                </c:pt>
                <c:pt idx="1783">
                  <c:v>0.67666594118871803</c:v>
                </c:pt>
                <c:pt idx="1784">
                  <c:v>0.65535048352022496</c:v>
                </c:pt>
                <c:pt idx="1785">
                  <c:v>0.66456651126314803</c:v>
                </c:pt>
                <c:pt idx="1786">
                  <c:v>0.67908025307047704</c:v>
                </c:pt>
                <c:pt idx="1787">
                  <c:v>0.672989380160261</c:v>
                </c:pt>
                <c:pt idx="1788">
                  <c:v>0.62695497187069404</c:v>
                </c:pt>
                <c:pt idx="1789">
                  <c:v>0.61082824351466802</c:v>
                </c:pt>
                <c:pt idx="1790">
                  <c:v>0.58374213019619603</c:v>
                </c:pt>
                <c:pt idx="1791">
                  <c:v>0.61056033021002698</c:v>
                </c:pt>
                <c:pt idx="1792">
                  <c:v>0.62487895306107599</c:v>
                </c:pt>
                <c:pt idx="1793">
                  <c:v>0.62832574413502795</c:v>
                </c:pt>
                <c:pt idx="1794">
                  <c:v>0.62565409594870403</c:v>
                </c:pt>
                <c:pt idx="1795">
                  <c:v>0.65781061099215998</c:v>
                </c:pt>
                <c:pt idx="1796">
                  <c:v>0.65646122258907602</c:v>
                </c:pt>
                <c:pt idx="1797">
                  <c:v>0.67299654794055697</c:v>
                </c:pt>
                <c:pt idx="1798">
                  <c:v>0.67138321276056401</c:v>
                </c:pt>
                <c:pt idx="1799">
                  <c:v>0.68728462523079503</c:v>
                </c:pt>
                <c:pt idx="1800">
                  <c:v>0.68068965252483404</c:v>
                </c:pt>
                <c:pt idx="1801">
                  <c:v>0.69395678004890105</c:v>
                </c:pt>
                <c:pt idx="1802">
                  <c:v>0.70301044779362598</c:v>
                </c:pt>
                <c:pt idx="1803">
                  <c:v>0.70514061061288702</c:v>
                </c:pt>
                <c:pt idx="1804">
                  <c:v>0.67663774797273701</c:v>
                </c:pt>
                <c:pt idx="1805">
                  <c:v>0.69889168164842996</c:v>
                </c:pt>
                <c:pt idx="1806">
                  <c:v>0.72117369637885997</c:v>
                </c:pt>
                <c:pt idx="1807">
                  <c:v>0.71646035449455803</c:v>
                </c:pt>
                <c:pt idx="1808">
                  <c:v>0.71936424278995004</c:v>
                </c:pt>
                <c:pt idx="1809">
                  <c:v>0.70216662406373398</c:v>
                </c:pt>
                <c:pt idx="1810">
                  <c:v>0.68015650393454397</c:v>
                </c:pt>
                <c:pt idx="1811">
                  <c:v>0.67827092020981505</c:v>
                </c:pt>
                <c:pt idx="1812">
                  <c:v>0.677116508041265</c:v>
                </c:pt>
                <c:pt idx="1813">
                  <c:v>0.68961409577760702</c:v>
                </c:pt>
                <c:pt idx="1814">
                  <c:v>0.67027483595193205</c:v>
                </c:pt>
                <c:pt idx="1815">
                  <c:v>0.68584917367742604</c:v>
                </c:pt>
                <c:pt idx="1816">
                  <c:v>0.68755942069121101</c:v>
                </c:pt>
                <c:pt idx="1817">
                  <c:v>0.69141677085933795</c:v>
                </c:pt>
                <c:pt idx="1818">
                  <c:v>0.68766171898542106</c:v>
                </c:pt>
                <c:pt idx="1819">
                  <c:v>0.67466148157063899</c:v>
                </c:pt>
                <c:pt idx="1820">
                  <c:v>0.67595502045144396</c:v>
                </c:pt>
                <c:pt idx="1821">
                  <c:v>0.67499014628381304</c:v>
                </c:pt>
                <c:pt idx="1822">
                  <c:v>0.68231952760487302</c:v>
                </c:pt>
                <c:pt idx="1823">
                  <c:v>0.67844810788166199</c:v>
                </c:pt>
                <c:pt idx="1824">
                  <c:v>0.70137652090653102</c:v>
                </c:pt>
                <c:pt idx="1825">
                  <c:v>0.71560971191328204</c:v>
                </c:pt>
                <c:pt idx="1826">
                  <c:v>0.72560967800588405</c:v>
                </c:pt>
                <c:pt idx="1827">
                  <c:v>0.73863407252871305</c:v>
                </c:pt>
                <c:pt idx="1828">
                  <c:v>0.74857828651756497</c:v>
                </c:pt>
                <c:pt idx="1829">
                  <c:v>0.736014667009665</c:v>
                </c:pt>
                <c:pt idx="1830">
                  <c:v>0.77563348093464801</c:v>
                </c:pt>
                <c:pt idx="1831">
                  <c:v>0.79357344624322701</c:v>
                </c:pt>
                <c:pt idx="1832">
                  <c:v>0.85657785851082102</c:v>
                </c:pt>
                <c:pt idx="1833">
                  <c:v>0.84454647330643295</c:v>
                </c:pt>
                <c:pt idx="1834">
                  <c:v>0.85342151959313695</c:v>
                </c:pt>
                <c:pt idx="1835">
                  <c:v>0.85228369339398502</c:v>
                </c:pt>
                <c:pt idx="1836">
                  <c:v>0.85075051451574901</c:v>
                </c:pt>
                <c:pt idx="1837">
                  <c:v>0.78512667107551104</c:v>
                </c:pt>
                <c:pt idx="1838">
                  <c:v>0.74804759998180803</c:v>
                </c:pt>
                <c:pt idx="1839">
                  <c:v>0.73301618221909504</c:v>
                </c:pt>
                <c:pt idx="1840">
                  <c:v>0.74007484033065596</c:v>
                </c:pt>
                <c:pt idx="1841">
                  <c:v>0.75468153462774001</c:v>
                </c:pt>
                <c:pt idx="1842">
                  <c:v>0.78315633710724997</c:v>
                </c:pt>
                <c:pt idx="1843">
                  <c:v>0.79391152587073599</c:v>
                </c:pt>
                <c:pt idx="1844">
                  <c:v>0.74900096928578797</c:v>
                </c:pt>
                <c:pt idx="1845">
                  <c:v>0.744654325533607</c:v>
                </c:pt>
                <c:pt idx="1846">
                  <c:v>0.74972053742679101</c:v>
                </c:pt>
                <c:pt idx="1847">
                  <c:v>0.74196772556040702</c:v>
                </c:pt>
                <c:pt idx="1848">
                  <c:v>0.69847863088032103</c:v>
                </c:pt>
                <c:pt idx="1849">
                  <c:v>0.68191534358899097</c:v>
                </c:pt>
                <c:pt idx="1850">
                  <c:v>0.67658420124429497</c:v>
                </c:pt>
                <c:pt idx="1851">
                  <c:v>0.68647492794467901</c:v>
                </c:pt>
                <c:pt idx="1852">
                  <c:v>0.67141186281518195</c:v>
                </c:pt>
                <c:pt idx="1853">
                  <c:v>0.68141956318422203</c:v>
                </c:pt>
                <c:pt idx="1854">
                  <c:v>0.68433838938417202</c:v>
                </c:pt>
                <c:pt idx="1855">
                  <c:v>0.69223156899854899</c:v>
                </c:pt>
                <c:pt idx="1856">
                  <c:v>0.69355171530346904</c:v>
                </c:pt>
                <c:pt idx="1857">
                  <c:v>0.70280799478296896</c:v>
                </c:pt>
                <c:pt idx="1858">
                  <c:v>0.711887198981903</c:v>
                </c:pt>
                <c:pt idx="1859">
                  <c:v>0.70283241756362802</c:v>
                </c:pt>
                <c:pt idx="1860">
                  <c:v>0.692065293465017</c:v>
                </c:pt>
                <c:pt idx="1861">
                  <c:v>0.69357363388133797</c:v>
                </c:pt>
                <c:pt idx="1862">
                  <c:v>0.71336987840659505</c:v>
                </c:pt>
                <c:pt idx="1863">
                  <c:v>0.699435745692774</c:v>
                </c:pt>
                <c:pt idx="1864">
                  <c:v>0.690640324765604</c:v>
                </c:pt>
                <c:pt idx="1865">
                  <c:v>0.68004311476146295</c:v>
                </c:pt>
                <c:pt idx="1866">
                  <c:v>0.66243560934519796</c:v>
                </c:pt>
                <c:pt idx="1867">
                  <c:v>0.72424115643131404</c:v>
                </c:pt>
                <c:pt idx="1868">
                  <c:v>0.73494143026949199</c:v>
                </c:pt>
                <c:pt idx="1869">
                  <c:v>0.72737615838751901</c:v>
                </c:pt>
                <c:pt idx="1870">
                  <c:v>0.73530319843823699</c:v>
                </c:pt>
                <c:pt idx="1871">
                  <c:v>0.73709371603807505</c:v>
                </c:pt>
                <c:pt idx="1872">
                  <c:v>0.74147756538749299</c:v>
                </c:pt>
                <c:pt idx="1873">
                  <c:v>0.75185322161032597</c:v>
                </c:pt>
                <c:pt idx="1874">
                  <c:v>0.74586985762104596</c:v>
                </c:pt>
                <c:pt idx="1875">
                  <c:v>0.74057812033693005</c:v>
                </c:pt>
                <c:pt idx="1876">
                  <c:v>0.71963457960787303</c:v>
                </c:pt>
                <c:pt idx="1877">
                  <c:v>0.74520279303060799</c:v>
                </c:pt>
                <c:pt idx="1878">
                  <c:v>0.74306753407465498</c:v>
                </c:pt>
                <c:pt idx="1879">
                  <c:v>0.74807166313289697</c:v>
                </c:pt>
                <c:pt idx="1880">
                  <c:v>0.721869600460598</c:v>
                </c:pt>
                <c:pt idx="1881">
                  <c:v>0.74647032641227296</c:v>
                </c:pt>
                <c:pt idx="1882">
                  <c:v>0.75735525596977404</c:v>
                </c:pt>
                <c:pt idx="1883">
                  <c:v>0.76341398191412602</c:v>
                </c:pt>
                <c:pt idx="1884">
                  <c:v>0.74654520973711402</c:v>
                </c:pt>
                <c:pt idx="1885">
                  <c:v>0.76472356662400798</c:v>
                </c:pt>
                <c:pt idx="1886">
                  <c:v>0.76472356662400798</c:v>
                </c:pt>
                <c:pt idx="1887">
                  <c:v>0.79098490105823605</c:v>
                </c:pt>
                <c:pt idx="1888">
                  <c:v>0.79098490105823605</c:v>
                </c:pt>
                <c:pt idx="1889">
                  <c:v>0.78070732050117897</c:v>
                </c:pt>
                <c:pt idx="1890">
                  <c:v>0.77035720458775903</c:v>
                </c:pt>
                <c:pt idx="1891">
                  <c:v>0.79685829787996199</c:v>
                </c:pt>
                <c:pt idx="1892">
                  <c:v>0.78288056821091601</c:v>
                </c:pt>
                <c:pt idx="1893">
                  <c:v>0.749932160549029</c:v>
                </c:pt>
                <c:pt idx="1894">
                  <c:v>0.70680751255385199</c:v>
                </c:pt>
                <c:pt idx="1895">
                  <c:v>0.71570399545812602</c:v>
                </c:pt>
                <c:pt idx="1896">
                  <c:v>0.68543339131269498</c:v>
                </c:pt>
                <c:pt idx="1897">
                  <c:v>0.67284706686850304</c:v>
                </c:pt>
                <c:pt idx="1898">
                  <c:v>0.657936934679615</c:v>
                </c:pt>
                <c:pt idx="1899">
                  <c:v>0.66787549510492905</c:v>
                </c:pt>
                <c:pt idx="1900">
                  <c:v>0.65341559053029896</c:v>
                </c:pt>
                <c:pt idx="1901">
                  <c:v>0.65933835010328301</c:v>
                </c:pt>
                <c:pt idx="1902">
                  <c:v>0.66454282173207602</c:v>
                </c:pt>
                <c:pt idx="1903">
                  <c:v>0.66363519654407499</c:v>
                </c:pt>
                <c:pt idx="1904">
                  <c:v>0.63775484910967895</c:v>
                </c:pt>
                <c:pt idx="1905">
                  <c:v>0.64111440258580699</c:v>
                </c:pt>
                <c:pt idx="1906">
                  <c:v>0.64255615495413998</c:v>
                </c:pt>
                <c:pt idx="1907">
                  <c:v>0.63317027097245904</c:v>
                </c:pt>
                <c:pt idx="1908">
                  <c:v>0.64435304483605305</c:v>
                </c:pt>
                <c:pt idx="1909">
                  <c:v>0.66039984572759203</c:v>
                </c:pt>
                <c:pt idx="1910">
                  <c:v>0.65278802263608604</c:v>
                </c:pt>
                <c:pt idx="1911">
                  <c:v>0.65278802263608604</c:v>
                </c:pt>
                <c:pt idx="1912">
                  <c:v>0.68705040491945801</c:v>
                </c:pt>
                <c:pt idx="1913">
                  <c:v>0.67338203051461698</c:v>
                </c:pt>
                <c:pt idx="1914">
                  <c:v>0.67934362660586201</c:v>
                </c:pt>
                <c:pt idx="1915">
                  <c:v>0.73029403504864798</c:v>
                </c:pt>
                <c:pt idx="1916">
                  <c:v>0.73451613931765103</c:v>
                </c:pt>
                <c:pt idx="1917">
                  <c:v>0.75449055109100804</c:v>
                </c:pt>
                <c:pt idx="1918">
                  <c:v>0.72765019093294903</c:v>
                </c:pt>
                <c:pt idx="1919">
                  <c:v>0.69480429788664499</c:v>
                </c:pt>
                <c:pt idx="1920">
                  <c:v>0.70356166810382803</c:v>
                </c:pt>
                <c:pt idx="1921">
                  <c:v>0.72646970980480197</c:v>
                </c:pt>
                <c:pt idx="1922">
                  <c:v>0.75525957032062796</c:v>
                </c:pt>
                <c:pt idx="1923">
                  <c:v>0.72506971451083402</c:v>
                </c:pt>
                <c:pt idx="1924">
                  <c:v>0.699697333786509</c:v>
                </c:pt>
                <c:pt idx="1925">
                  <c:v>0.699697333786509</c:v>
                </c:pt>
                <c:pt idx="1926">
                  <c:v>0.62186997637541197</c:v>
                </c:pt>
                <c:pt idx="1927">
                  <c:v>0.650511149316225</c:v>
                </c:pt>
                <c:pt idx="1928">
                  <c:v>0.650511149316225</c:v>
                </c:pt>
                <c:pt idx="1929">
                  <c:v>0.61679540604310701</c:v>
                </c:pt>
                <c:pt idx="1930">
                  <c:v>0.61043777382404696</c:v>
                </c:pt>
                <c:pt idx="1931">
                  <c:v>0.57414047370407195</c:v>
                </c:pt>
                <c:pt idx="1932">
                  <c:v>0.54297751827756902</c:v>
                </c:pt>
                <c:pt idx="1933">
                  <c:v>0.52717365211063005</c:v>
                </c:pt>
                <c:pt idx="1934">
                  <c:v>0.57823134669040399</c:v>
                </c:pt>
                <c:pt idx="1935">
                  <c:v>0.56879696339427599</c:v>
                </c:pt>
                <c:pt idx="1936">
                  <c:v>0.56543507232283896</c:v>
                </c:pt>
                <c:pt idx="1937">
                  <c:v>0.58365308724519804</c:v>
                </c:pt>
                <c:pt idx="1938">
                  <c:v>0.56472819089571102</c:v>
                </c:pt>
                <c:pt idx="1939">
                  <c:v>0.54254834582219902</c:v>
                </c:pt>
                <c:pt idx="1940">
                  <c:v>0.60828043796268805</c:v>
                </c:pt>
                <c:pt idx="1941">
                  <c:v>0.59885604640880596</c:v>
                </c:pt>
                <c:pt idx="1942">
                  <c:v>0.575596879770081</c:v>
                </c:pt>
                <c:pt idx="1943">
                  <c:v>0.54783754784254901</c:v>
                </c:pt>
                <c:pt idx="1944">
                  <c:v>0.53173491362856096</c:v>
                </c:pt>
                <c:pt idx="1945">
                  <c:v>0.53121060152157096</c:v>
                </c:pt>
                <c:pt idx="1946">
                  <c:v>0.50266939319431903</c:v>
                </c:pt>
                <c:pt idx="1947">
                  <c:v>0.52233108108753701</c:v>
                </c:pt>
                <c:pt idx="1948">
                  <c:v>0.507843874949503</c:v>
                </c:pt>
                <c:pt idx="1949">
                  <c:v>0.47875640431515099</c:v>
                </c:pt>
                <c:pt idx="1950">
                  <c:v>0.46130764186281598</c:v>
                </c:pt>
                <c:pt idx="1951">
                  <c:v>0.50501300903416402</c:v>
                </c:pt>
                <c:pt idx="1952">
                  <c:v>0.53487676358785397</c:v>
                </c:pt>
                <c:pt idx="1953">
                  <c:v>0.51235785702633097</c:v>
                </c:pt>
                <c:pt idx="1954">
                  <c:v>0.51665530718584196</c:v>
                </c:pt>
                <c:pt idx="1955">
                  <c:v>0.50650407228291705</c:v>
                </c:pt>
                <c:pt idx="1956">
                  <c:v>0.50379742496470303</c:v>
                </c:pt>
                <c:pt idx="1957">
                  <c:v>0.49234861928489598</c:v>
                </c:pt>
                <c:pt idx="1958">
                  <c:v>0.49467509380621</c:v>
                </c:pt>
                <c:pt idx="1959">
                  <c:v>0.57650504431495098</c:v>
                </c:pt>
                <c:pt idx="1960">
                  <c:v>0.56552220301675404</c:v>
                </c:pt>
                <c:pt idx="1961">
                  <c:v>0.58975374563482497</c:v>
                </c:pt>
                <c:pt idx="1962">
                  <c:v>0.62709422208269405</c:v>
                </c:pt>
                <c:pt idx="1963">
                  <c:v>0.59800241154396405</c:v>
                </c:pt>
                <c:pt idx="1964">
                  <c:v>0.59107552554838405</c:v>
                </c:pt>
                <c:pt idx="1965">
                  <c:v>0.60100572791228302</c:v>
                </c:pt>
                <c:pt idx="1966">
                  <c:v>0.60478680151295705</c:v>
                </c:pt>
                <c:pt idx="1967">
                  <c:v>0.61626891483797797</c:v>
                </c:pt>
                <c:pt idx="1968">
                  <c:v>0.62099245657323798</c:v>
                </c:pt>
                <c:pt idx="1969">
                  <c:v>0.65076920278935302</c:v>
                </c:pt>
                <c:pt idx="1970">
                  <c:v>0.69514325840690105</c:v>
                </c:pt>
                <c:pt idx="1971">
                  <c:v>0.68888013473098897</c:v>
                </c:pt>
                <c:pt idx="1972">
                  <c:v>0.687587951144637</c:v>
                </c:pt>
                <c:pt idx="1973">
                  <c:v>0.67160542860186501</c:v>
                </c:pt>
                <c:pt idx="1974">
                  <c:v>0.67210105823281996</c:v>
                </c:pt>
                <c:pt idx="1975">
                  <c:v>0.63861616760286399</c:v>
                </c:pt>
                <c:pt idx="1976">
                  <c:v>0.60897895926899204</c:v>
                </c:pt>
                <c:pt idx="1977">
                  <c:v>0.64836895141976902</c:v>
                </c:pt>
                <c:pt idx="1978">
                  <c:v>0.64555008566407102</c:v>
                </c:pt>
                <c:pt idx="1979">
                  <c:v>0.67354684025707301</c:v>
                </c:pt>
                <c:pt idx="1980">
                  <c:v>0.68205424863758501</c:v>
                </c:pt>
                <c:pt idx="1981">
                  <c:v>0.70083994451493203</c:v>
                </c:pt>
                <c:pt idx="1982">
                  <c:v>0.70240615226176095</c:v>
                </c:pt>
                <c:pt idx="1983">
                  <c:v>0.70433550253619703</c:v>
                </c:pt>
                <c:pt idx="1984">
                  <c:v>0.70880418594194095</c:v>
                </c:pt>
                <c:pt idx="1985">
                  <c:v>0.71083898524302602</c:v>
                </c:pt>
                <c:pt idx="1986">
                  <c:v>0.70183860550319099</c:v>
                </c:pt>
                <c:pt idx="1987">
                  <c:v>0.724081303214543</c:v>
                </c:pt>
                <c:pt idx="1988">
                  <c:v>0.72452808653191703</c:v>
                </c:pt>
                <c:pt idx="1989">
                  <c:v>0.707588361821752</c:v>
                </c:pt>
                <c:pt idx="1990">
                  <c:v>0.707667234869508</c:v>
                </c:pt>
                <c:pt idx="1991">
                  <c:v>0.67626178358517897</c:v>
                </c:pt>
                <c:pt idx="1992">
                  <c:v>0.63571480598516195</c:v>
                </c:pt>
                <c:pt idx="1993">
                  <c:v>0.656650272304244</c:v>
                </c:pt>
                <c:pt idx="1994">
                  <c:v>0.64619463649433395</c:v>
                </c:pt>
                <c:pt idx="1995">
                  <c:v>0.55876336007001304</c:v>
                </c:pt>
                <c:pt idx="1996">
                  <c:v>0.50893697752446698</c:v>
                </c:pt>
                <c:pt idx="1997">
                  <c:v>0.498308398427174</c:v>
                </c:pt>
                <c:pt idx="1998">
                  <c:v>0.50055069716346201</c:v>
                </c:pt>
                <c:pt idx="1999">
                  <c:v>0.51361659052058495</c:v>
                </c:pt>
                <c:pt idx="2000">
                  <c:v>0.48544399673869698</c:v>
                </c:pt>
                <c:pt idx="2001">
                  <c:v>0.49838908934523601</c:v>
                </c:pt>
                <c:pt idx="2002">
                  <c:v>0.49539933535811798</c:v>
                </c:pt>
                <c:pt idx="2003">
                  <c:v>0.524455745005871</c:v>
                </c:pt>
                <c:pt idx="2004">
                  <c:v>0.533918522089873</c:v>
                </c:pt>
                <c:pt idx="2005">
                  <c:v>0.548741101047036</c:v>
                </c:pt>
                <c:pt idx="2006">
                  <c:v>0.53961533044509102</c:v>
                </c:pt>
                <c:pt idx="2007">
                  <c:v>0.54361999291236596</c:v>
                </c:pt>
                <c:pt idx="2008">
                  <c:v>0.56177272169276504</c:v>
                </c:pt>
                <c:pt idx="2009">
                  <c:v>0.56148083388957404</c:v>
                </c:pt>
                <c:pt idx="2010">
                  <c:v>0.56919386049145804</c:v>
                </c:pt>
                <c:pt idx="2011">
                  <c:v>0.59625366384830802</c:v>
                </c:pt>
                <c:pt idx="2012">
                  <c:v>0.58282253363605696</c:v>
                </c:pt>
                <c:pt idx="2013">
                  <c:v>0.58174732475694202</c:v>
                </c:pt>
                <c:pt idx="2014">
                  <c:v>0.59186999474649304</c:v>
                </c:pt>
                <c:pt idx="2015">
                  <c:v>0.58978875800511099</c:v>
                </c:pt>
                <c:pt idx="2016">
                  <c:v>0.57360466355880702</c:v>
                </c:pt>
                <c:pt idx="2017">
                  <c:v>0.56782779214531998</c:v>
                </c:pt>
                <c:pt idx="2018">
                  <c:v>0.57013454258100904</c:v>
                </c:pt>
                <c:pt idx="2019">
                  <c:v>0.57141404855786904</c:v>
                </c:pt>
                <c:pt idx="2020">
                  <c:v>0.57550794375935199</c:v>
                </c:pt>
                <c:pt idx="2021">
                  <c:v>0.59469981920535298</c:v>
                </c:pt>
                <c:pt idx="2022">
                  <c:v>0.604736443670983</c:v>
                </c:pt>
                <c:pt idx="2023">
                  <c:v>0.61701886857140598</c:v>
                </c:pt>
                <c:pt idx="2024">
                  <c:v>0.62268574375247798</c:v>
                </c:pt>
                <c:pt idx="2025">
                  <c:v>0.63278900457093201</c:v>
                </c:pt>
                <c:pt idx="2026">
                  <c:v>0.628331072832918</c:v>
                </c:pt>
                <c:pt idx="2027">
                  <c:v>0.65221627794149495</c:v>
                </c:pt>
                <c:pt idx="2028">
                  <c:v>0.678252233727483</c:v>
                </c:pt>
                <c:pt idx="2029">
                  <c:v>0.71629381145636295</c:v>
                </c:pt>
                <c:pt idx="2030">
                  <c:v>0.72790502927701795</c:v>
                </c:pt>
                <c:pt idx="2031">
                  <c:v>0.73800040797470001</c:v>
                </c:pt>
                <c:pt idx="2032">
                  <c:v>0.72606984791679596</c:v>
                </c:pt>
                <c:pt idx="2033">
                  <c:v>0.71431087857282005</c:v>
                </c:pt>
                <c:pt idx="2034">
                  <c:v>0.70472714421994598</c:v>
                </c:pt>
                <c:pt idx="2035">
                  <c:v>0.71992944944660597</c:v>
                </c:pt>
                <c:pt idx="2036">
                  <c:v>0.71881909457680904</c:v>
                </c:pt>
                <c:pt idx="2037">
                  <c:v>0.72360836167449505</c:v>
                </c:pt>
                <c:pt idx="2038">
                  <c:v>0.77876175425993799</c:v>
                </c:pt>
                <c:pt idx="2039">
                  <c:v>0.85697319034513098</c:v>
                </c:pt>
                <c:pt idx="2040">
                  <c:v>0.86089822576418595</c:v>
                </c:pt>
                <c:pt idx="2041">
                  <c:v>0.83433617244999503</c:v>
                </c:pt>
                <c:pt idx="2042">
                  <c:v>0.73268333192562496</c:v>
                </c:pt>
                <c:pt idx="2043">
                  <c:v>0.68232178112060904</c:v>
                </c:pt>
                <c:pt idx="2044">
                  <c:v>0.70580053185569802</c:v>
                </c:pt>
                <c:pt idx="2045">
                  <c:v>0.647072534041641</c:v>
                </c:pt>
                <c:pt idx="2046">
                  <c:v>0.63139881682334198</c:v>
                </c:pt>
                <c:pt idx="2047">
                  <c:v>0.64487871476266101</c:v>
                </c:pt>
                <c:pt idx="2048">
                  <c:v>0.64488428838465695</c:v>
                </c:pt>
                <c:pt idx="2049">
                  <c:v>0.64933324480392995</c:v>
                </c:pt>
                <c:pt idx="2050">
                  <c:v>0.63950745325581204</c:v>
                </c:pt>
                <c:pt idx="2051">
                  <c:v>0.71079213693995003</c:v>
                </c:pt>
                <c:pt idx="2052">
                  <c:v>0.71525030264446798</c:v>
                </c:pt>
                <c:pt idx="2053">
                  <c:v>0.71525030264446798</c:v>
                </c:pt>
                <c:pt idx="2054">
                  <c:v>0.71975749980800896</c:v>
                </c:pt>
                <c:pt idx="2055">
                  <c:v>0.73383687627869698</c:v>
                </c:pt>
                <c:pt idx="2056">
                  <c:v>0.75071775300352594</c:v>
                </c:pt>
                <c:pt idx="2057">
                  <c:v>0.75481307019717303</c:v>
                </c:pt>
                <c:pt idx="2058">
                  <c:v>0.74295760548729795</c:v>
                </c:pt>
                <c:pt idx="2059">
                  <c:v>0.73022462811219202</c:v>
                </c:pt>
                <c:pt idx="2060">
                  <c:v>0.73294196692515201</c:v>
                </c:pt>
                <c:pt idx="2061">
                  <c:v>0.713703319284131</c:v>
                </c:pt>
                <c:pt idx="2062">
                  <c:v>0.70766326218396602</c:v>
                </c:pt>
                <c:pt idx="2063">
                  <c:v>0.72918869879243098</c:v>
                </c:pt>
                <c:pt idx="2064">
                  <c:v>0.69500167435876703</c:v>
                </c:pt>
                <c:pt idx="2065">
                  <c:v>0.70052042557473004</c:v>
                </c:pt>
                <c:pt idx="2066">
                  <c:v>0.68014242250134305</c:v>
                </c:pt>
                <c:pt idx="2067">
                  <c:v>0.677837004946657</c:v>
                </c:pt>
                <c:pt idx="2068">
                  <c:v>0.68957436533639505</c:v>
                </c:pt>
                <c:pt idx="2069">
                  <c:v>0.68076709320904005</c:v>
                </c:pt>
                <c:pt idx="2070">
                  <c:v>0.69168013599286005</c:v>
                </c:pt>
                <c:pt idx="2071">
                  <c:v>0.68866375005761804</c:v>
                </c:pt>
                <c:pt idx="2072">
                  <c:v>0.69120170896616495</c:v>
                </c:pt>
                <c:pt idx="2073">
                  <c:v>0.695602247731961</c:v>
                </c:pt>
                <c:pt idx="2074">
                  <c:v>0.68384454295617503</c:v>
                </c:pt>
                <c:pt idx="2075">
                  <c:v>0.69725499121689005</c:v>
                </c:pt>
                <c:pt idx="2076">
                  <c:v>0.71530049678534102</c:v>
                </c:pt>
                <c:pt idx="2077">
                  <c:v>0.65039648909006498</c:v>
                </c:pt>
                <c:pt idx="2078">
                  <c:v>0.62947924872248595</c:v>
                </c:pt>
                <c:pt idx="2079">
                  <c:v>0.65473200577691304</c:v>
                </c:pt>
                <c:pt idx="2080">
                  <c:v>0.66080955121924301</c:v>
                </c:pt>
                <c:pt idx="2081">
                  <c:v>0.66080955121924301</c:v>
                </c:pt>
                <c:pt idx="2082">
                  <c:v>0.67065985756402002</c:v>
                </c:pt>
                <c:pt idx="2083">
                  <c:v>0.67508937669908198</c:v>
                </c:pt>
                <c:pt idx="2084">
                  <c:v>0.65988036873393596</c:v>
                </c:pt>
                <c:pt idx="2085">
                  <c:v>0.65988036873393596</c:v>
                </c:pt>
                <c:pt idx="2086">
                  <c:v>0.65988036873393596</c:v>
                </c:pt>
                <c:pt idx="2087">
                  <c:v>0.62324253490622805</c:v>
                </c:pt>
                <c:pt idx="2088">
                  <c:v>0.61968433722824101</c:v>
                </c:pt>
                <c:pt idx="2089">
                  <c:v>0.64305597709214901</c:v>
                </c:pt>
                <c:pt idx="2090">
                  <c:v>0.65788804125148603</c:v>
                </c:pt>
                <c:pt idx="2091">
                  <c:v>0.65735908842799795</c:v>
                </c:pt>
                <c:pt idx="2092">
                  <c:v>0.66973525509909704</c:v>
                </c:pt>
                <c:pt idx="2093">
                  <c:v>0.70707662846262098</c:v>
                </c:pt>
                <c:pt idx="2094">
                  <c:v>0.71355646849073295</c:v>
                </c:pt>
                <c:pt idx="2095">
                  <c:v>0.698596450994174</c:v>
                </c:pt>
                <c:pt idx="2096">
                  <c:v>0.70291609945623401</c:v>
                </c:pt>
                <c:pt idx="2097">
                  <c:v>0.70064834857911495</c:v>
                </c:pt>
                <c:pt idx="2098">
                  <c:v>0.71593376303323297</c:v>
                </c:pt>
                <c:pt idx="2099">
                  <c:v>0.71644733151642404</c:v>
                </c:pt>
                <c:pt idx="2100">
                  <c:v>0.70042464786770198</c:v>
                </c:pt>
                <c:pt idx="2101">
                  <c:v>0.70187086369486695</c:v>
                </c:pt>
                <c:pt idx="2102">
                  <c:v>0.68653444237458805</c:v>
                </c:pt>
                <c:pt idx="2103">
                  <c:v>0.67099811631583794</c:v>
                </c:pt>
                <c:pt idx="2104">
                  <c:v>0.64380326083817396</c:v>
                </c:pt>
                <c:pt idx="2105">
                  <c:v>0.64722154614688698</c:v>
                </c:pt>
                <c:pt idx="2106">
                  <c:v>0.61635125557050596</c:v>
                </c:pt>
                <c:pt idx="2107">
                  <c:v>0.65407601449442798</c:v>
                </c:pt>
                <c:pt idx="2108">
                  <c:v>0.65095533909298398</c:v>
                </c:pt>
                <c:pt idx="2109">
                  <c:v>0.63677881387844704</c:v>
                </c:pt>
                <c:pt idx="2110">
                  <c:v>0.68493985609359598</c:v>
                </c:pt>
                <c:pt idx="2111">
                  <c:v>0.69977214036053104</c:v>
                </c:pt>
                <c:pt idx="2112">
                  <c:v>0.73095357674006201</c:v>
                </c:pt>
                <c:pt idx="2113">
                  <c:v>0.73014601207672003</c:v>
                </c:pt>
                <c:pt idx="2114">
                  <c:v>0.73268372833536899</c:v>
                </c:pt>
                <c:pt idx="2115">
                  <c:v>0.74952278519631998</c:v>
                </c:pt>
                <c:pt idx="2116">
                  <c:v>0.76390843541452302</c:v>
                </c:pt>
                <c:pt idx="2117">
                  <c:v>0.77395962904584903</c:v>
                </c:pt>
                <c:pt idx="2118">
                  <c:v>0.81881941463158703</c:v>
                </c:pt>
                <c:pt idx="2119">
                  <c:v>0.82242531444963196</c:v>
                </c:pt>
                <c:pt idx="2120">
                  <c:v>0.85615151131881695</c:v>
                </c:pt>
                <c:pt idx="2121">
                  <c:v>0.83997459488065496</c:v>
                </c:pt>
                <c:pt idx="2122">
                  <c:v>0.83521258916001195</c:v>
                </c:pt>
                <c:pt idx="2123">
                  <c:v>0.86021626015106301</c:v>
                </c:pt>
                <c:pt idx="2124">
                  <c:v>0.84733364890109697</c:v>
                </c:pt>
                <c:pt idx="2125">
                  <c:v>0.82113047370694903</c:v>
                </c:pt>
                <c:pt idx="2126">
                  <c:v>0.75413072294194605</c:v>
                </c:pt>
                <c:pt idx="2127">
                  <c:v>0.80156075869070098</c:v>
                </c:pt>
                <c:pt idx="2128">
                  <c:v>0.80040905301162402</c:v>
                </c:pt>
                <c:pt idx="2129">
                  <c:v>0.80040905301162402</c:v>
                </c:pt>
                <c:pt idx="2130">
                  <c:v>0.80205608548534002</c:v>
                </c:pt>
                <c:pt idx="2131">
                  <c:v>0.84523259760304004</c:v>
                </c:pt>
                <c:pt idx="2132">
                  <c:v>0.87404094482055505</c:v>
                </c:pt>
                <c:pt idx="2133">
                  <c:v>0.85568699445424501</c:v>
                </c:pt>
                <c:pt idx="2134">
                  <c:v>0.85134309768698602</c:v>
                </c:pt>
                <c:pt idx="2135">
                  <c:v>0.81437735047809201</c:v>
                </c:pt>
                <c:pt idx="2136">
                  <c:v>0.80037554745352402</c:v>
                </c:pt>
                <c:pt idx="2137">
                  <c:v>0.84374358352698997</c:v>
                </c:pt>
                <c:pt idx="2138">
                  <c:v>0.80340952348607197</c:v>
                </c:pt>
                <c:pt idx="2139">
                  <c:v>0.80554506803471104</c:v>
                </c:pt>
                <c:pt idx="2140">
                  <c:v>0.82129739106439603</c:v>
                </c:pt>
                <c:pt idx="2141">
                  <c:v>0.82027466282591899</c:v>
                </c:pt>
                <c:pt idx="2142">
                  <c:v>0.83472965904899199</c:v>
                </c:pt>
                <c:pt idx="2143">
                  <c:v>0.83712746650380099</c:v>
                </c:pt>
                <c:pt idx="2144">
                  <c:v>0.84641911798732505</c:v>
                </c:pt>
                <c:pt idx="2145">
                  <c:v>0.84526587456407198</c:v>
                </c:pt>
                <c:pt idx="2146">
                  <c:v>0.8465667043756</c:v>
                </c:pt>
                <c:pt idx="2147">
                  <c:v>0.86160253310965595</c:v>
                </c:pt>
                <c:pt idx="2148">
                  <c:v>0.84933175786138504</c:v>
                </c:pt>
                <c:pt idx="2149">
                  <c:v>0.86489444397779003</c:v>
                </c:pt>
                <c:pt idx="2150">
                  <c:v>0.88363255847936995</c:v>
                </c:pt>
                <c:pt idx="2151">
                  <c:v>0.93689659507635503</c:v>
                </c:pt>
                <c:pt idx="2152">
                  <c:v>0.95936880657263901</c:v>
                </c:pt>
                <c:pt idx="2153">
                  <c:v>0.94329885891876797</c:v>
                </c:pt>
                <c:pt idx="2154">
                  <c:v>0.90430887132453797</c:v>
                </c:pt>
                <c:pt idx="2155">
                  <c:v>0.82584701637045299</c:v>
                </c:pt>
                <c:pt idx="2156">
                  <c:v>0.81485899986106403</c:v>
                </c:pt>
                <c:pt idx="2157">
                  <c:v>0.833949174868444</c:v>
                </c:pt>
                <c:pt idx="2158">
                  <c:v>0.82571672209750602</c:v>
                </c:pt>
                <c:pt idx="2159">
                  <c:v>0.82128626462824506</c:v>
                </c:pt>
                <c:pt idx="2160">
                  <c:v>0.79929551582814495</c:v>
                </c:pt>
                <c:pt idx="2161">
                  <c:v>0.82516460186863105</c:v>
                </c:pt>
                <c:pt idx="2162">
                  <c:v>0.82034858613224704</c:v>
                </c:pt>
                <c:pt idx="2163">
                  <c:v>0.82059075766036405</c:v>
                </c:pt>
                <c:pt idx="2164">
                  <c:v>0.82061990802457396</c:v>
                </c:pt>
                <c:pt idx="2165">
                  <c:v>0.82631334081864105</c:v>
                </c:pt>
                <c:pt idx="2166">
                  <c:v>0.82105970573890097</c:v>
                </c:pt>
                <c:pt idx="2167">
                  <c:v>0.84316864562852201</c:v>
                </c:pt>
                <c:pt idx="2168">
                  <c:v>0.86718434081786899</c:v>
                </c:pt>
                <c:pt idx="2169">
                  <c:v>0.87394521253123703</c:v>
                </c:pt>
                <c:pt idx="2170">
                  <c:v>0.897753473244572</c:v>
                </c:pt>
                <c:pt idx="2171">
                  <c:v>0.917044963571645</c:v>
                </c:pt>
                <c:pt idx="2172">
                  <c:v>0.925690856096966</c:v>
                </c:pt>
                <c:pt idx="2173">
                  <c:v>0.95220686396506005</c:v>
                </c:pt>
                <c:pt idx="2174">
                  <c:v>0.94298228136774898</c:v>
                </c:pt>
                <c:pt idx="2175">
                  <c:v>1.0027507938109601</c:v>
                </c:pt>
                <c:pt idx="2176">
                  <c:v>0.996739739781491</c:v>
                </c:pt>
                <c:pt idx="2177">
                  <c:v>1.0434703017688001</c:v>
                </c:pt>
                <c:pt idx="2178">
                  <c:v>1.0202180533279199</c:v>
                </c:pt>
                <c:pt idx="2179">
                  <c:v>1.04076565572055</c:v>
                </c:pt>
                <c:pt idx="2180">
                  <c:v>1.0358770502919701</c:v>
                </c:pt>
                <c:pt idx="2181">
                  <c:v>0.996744205078685</c:v>
                </c:pt>
                <c:pt idx="2182">
                  <c:v>0.97707552510524498</c:v>
                </c:pt>
                <c:pt idx="2183">
                  <c:v>0.966574436769704</c:v>
                </c:pt>
                <c:pt idx="2184">
                  <c:v>0.96462482896073898</c:v>
                </c:pt>
                <c:pt idx="2185">
                  <c:v>0.95577297477061995</c:v>
                </c:pt>
                <c:pt idx="2186">
                  <c:v>0.96250805839141995</c:v>
                </c:pt>
                <c:pt idx="2187">
                  <c:v>0.96753436723163</c:v>
                </c:pt>
                <c:pt idx="2188">
                  <c:v>0.97887345491503297</c:v>
                </c:pt>
                <c:pt idx="2189">
                  <c:v>0.95968018262833199</c:v>
                </c:pt>
                <c:pt idx="2190">
                  <c:v>0.91510710983522003</c:v>
                </c:pt>
                <c:pt idx="2191">
                  <c:v>0.90967719640008604</c:v>
                </c:pt>
                <c:pt idx="2192">
                  <c:v>0.96341788187558997</c:v>
                </c:pt>
                <c:pt idx="2193">
                  <c:v>0.98367383756730398</c:v>
                </c:pt>
                <c:pt idx="2194">
                  <c:v>0.91134532111178801</c:v>
                </c:pt>
                <c:pt idx="2195">
                  <c:v>0.92867759701660302</c:v>
                </c:pt>
                <c:pt idx="2196">
                  <c:v>0.93897955837529901</c:v>
                </c:pt>
                <c:pt idx="2197">
                  <c:v>0.98158424634483299</c:v>
                </c:pt>
                <c:pt idx="2198">
                  <c:v>1.0566815593451799</c:v>
                </c:pt>
                <c:pt idx="2199">
                  <c:v>1.0748672502102199</c:v>
                </c:pt>
                <c:pt idx="2200">
                  <c:v>1.10126756038548</c:v>
                </c:pt>
                <c:pt idx="2201">
                  <c:v>1.1014219675679799</c:v>
                </c:pt>
                <c:pt idx="2202">
                  <c:v>1.1171808747968499</c:v>
                </c:pt>
                <c:pt idx="2203">
                  <c:v>1.0929316080447899</c:v>
                </c:pt>
                <c:pt idx="2204">
                  <c:v>1.07138095254804</c:v>
                </c:pt>
                <c:pt idx="2205">
                  <c:v>0.99329965660137798</c:v>
                </c:pt>
                <c:pt idx="2206">
                  <c:v>0.98892652165441497</c:v>
                </c:pt>
                <c:pt idx="2207">
                  <c:v>0.98892652165441497</c:v>
                </c:pt>
                <c:pt idx="2208">
                  <c:v>1.0746330209905</c:v>
                </c:pt>
                <c:pt idx="2209">
                  <c:v>1.06213196022038</c:v>
                </c:pt>
                <c:pt idx="2210">
                  <c:v>1.04848439793082</c:v>
                </c:pt>
                <c:pt idx="2211">
                  <c:v>1.05511127074988</c:v>
                </c:pt>
                <c:pt idx="2212">
                  <c:v>1.03937837114774</c:v>
                </c:pt>
                <c:pt idx="2213">
                  <c:v>1.0174347977263001</c:v>
                </c:pt>
                <c:pt idx="2214">
                  <c:v>1.0057285633964199</c:v>
                </c:pt>
                <c:pt idx="2215">
                  <c:v>1.0279618915445701</c:v>
                </c:pt>
                <c:pt idx="2216">
                  <c:v>1.0371192019047699</c:v>
                </c:pt>
                <c:pt idx="2217">
                  <c:v>1.02500669283739</c:v>
                </c:pt>
                <c:pt idx="2218">
                  <c:v>1.03112310571451</c:v>
                </c:pt>
                <c:pt idx="2219">
                  <c:v>1.00769865875822</c:v>
                </c:pt>
                <c:pt idx="2220">
                  <c:v>0.99929850554481003</c:v>
                </c:pt>
                <c:pt idx="2221">
                  <c:v>1.00395894893842</c:v>
                </c:pt>
                <c:pt idx="2222">
                  <c:v>0.97649640797935799</c:v>
                </c:pt>
                <c:pt idx="2223">
                  <c:v>0.96128698099033105</c:v>
                </c:pt>
                <c:pt idx="2224">
                  <c:v>0.978093419723022</c:v>
                </c:pt>
                <c:pt idx="2225">
                  <c:v>0.98822395768918803</c:v>
                </c:pt>
                <c:pt idx="2226">
                  <c:v>0.97129501616667102</c:v>
                </c:pt>
                <c:pt idx="2227">
                  <c:v>0.94674049445526398</c:v>
                </c:pt>
                <c:pt idx="2228">
                  <c:v>0.92983471662670403</c:v>
                </c:pt>
                <c:pt idx="2229">
                  <c:v>0.95098536165275205</c:v>
                </c:pt>
                <c:pt idx="2230">
                  <c:v>0.94274030623840399</c:v>
                </c:pt>
                <c:pt idx="2231">
                  <c:v>0.92846420776404603</c:v>
                </c:pt>
                <c:pt idx="2232">
                  <c:v>0.92457402017550805</c:v>
                </c:pt>
                <c:pt idx="2233">
                  <c:v>0.90248893676376196</c:v>
                </c:pt>
                <c:pt idx="2234">
                  <c:v>0.90069048292217702</c:v>
                </c:pt>
                <c:pt idx="2235">
                  <c:v>0.85625109057551296</c:v>
                </c:pt>
                <c:pt idx="2236">
                  <c:v>0.83439636125164995</c:v>
                </c:pt>
                <c:pt idx="2237">
                  <c:v>0.81278695121866196</c:v>
                </c:pt>
                <c:pt idx="2238">
                  <c:v>0.82744899416671502</c:v>
                </c:pt>
                <c:pt idx="2239">
                  <c:v>0.86590480684410298</c:v>
                </c:pt>
                <c:pt idx="2240">
                  <c:v>0.86201721142160403</c:v>
                </c:pt>
                <c:pt idx="2241">
                  <c:v>0.80925796934295902</c:v>
                </c:pt>
                <c:pt idx="2242">
                  <c:v>0.81196961264651601</c:v>
                </c:pt>
                <c:pt idx="2243">
                  <c:v>0.77894028205254595</c:v>
                </c:pt>
                <c:pt idx="2244">
                  <c:v>0.79052213139413796</c:v>
                </c:pt>
                <c:pt idx="2245">
                  <c:v>0.79820235173166798</c:v>
                </c:pt>
                <c:pt idx="2246">
                  <c:v>0.79031340032084296</c:v>
                </c:pt>
                <c:pt idx="2247">
                  <c:v>0.81772606719448204</c:v>
                </c:pt>
                <c:pt idx="2248">
                  <c:v>0.76478360900909303</c:v>
                </c:pt>
                <c:pt idx="2249">
                  <c:v>0.75667405566829904</c:v>
                </c:pt>
                <c:pt idx="2250">
                  <c:v>0.77290796065338896</c:v>
                </c:pt>
                <c:pt idx="2251">
                  <c:v>0.80237595726516897</c:v>
                </c:pt>
                <c:pt idx="2252">
                  <c:v>0.81623772351627499</c:v>
                </c:pt>
                <c:pt idx="2253">
                  <c:v>0.84214997659919799</c:v>
                </c:pt>
                <c:pt idx="2254">
                  <c:v>0.84839801320144403</c:v>
                </c:pt>
                <c:pt idx="2255">
                  <c:v>0.83616151474671396</c:v>
                </c:pt>
                <c:pt idx="2256">
                  <c:v>0.86516424755289401</c:v>
                </c:pt>
                <c:pt idx="2257">
                  <c:v>0.89970643925140803</c:v>
                </c:pt>
                <c:pt idx="2258">
                  <c:v>0.90165890654967795</c:v>
                </c:pt>
                <c:pt idx="2259">
                  <c:v>0.89794521266533101</c:v>
                </c:pt>
                <c:pt idx="2260">
                  <c:v>0.88769873280561995</c:v>
                </c:pt>
                <c:pt idx="2261">
                  <c:v>0.86645706120280097</c:v>
                </c:pt>
                <c:pt idx="2262">
                  <c:v>0.85585582717444797</c:v>
                </c:pt>
                <c:pt idx="2263">
                  <c:v>0.853437455763287</c:v>
                </c:pt>
                <c:pt idx="2264">
                  <c:v>0.84360266321150601</c:v>
                </c:pt>
                <c:pt idx="2265">
                  <c:v>0.81450226455458297</c:v>
                </c:pt>
                <c:pt idx="2266">
                  <c:v>0.79916775759241399</c:v>
                </c:pt>
                <c:pt idx="2267">
                  <c:v>0.81282768323844801</c:v>
                </c:pt>
                <c:pt idx="2268">
                  <c:v>0.78698604838705299</c:v>
                </c:pt>
                <c:pt idx="2269">
                  <c:v>0.74936604079093205</c:v>
                </c:pt>
                <c:pt idx="2270">
                  <c:v>0.74553305830069005</c:v>
                </c:pt>
                <c:pt idx="2271">
                  <c:v>0.74014452420667698</c:v>
                </c:pt>
                <c:pt idx="2272">
                  <c:v>0.74912100427311601</c:v>
                </c:pt>
                <c:pt idx="2273">
                  <c:v>0.75860678211398402</c:v>
                </c:pt>
                <c:pt idx="2274">
                  <c:v>0.75678712662105896</c:v>
                </c:pt>
                <c:pt idx="2275">
                  <c:v>0.76358744990256699</c:v>
                </c:pt>
                <c:pt idx="2276">
                  <c:v>0.78311315611878096</c:v>
                </c:pt>
                <c:pt idx="2277">
                  <c:v>0.77047617776942801</c:v>
                </c:pt>
                <c:pt idx="2278">
                  <c:v>0.81408832608369297</c:v>
                </c:pt>
                <c:pt idx="2279">
                  <c:v>0.83892289294658196</c:v>
                </c:pt>
                <c:pt idx="2280">
                  <c:v>0.83483127766260001</c:v>
                </c:pt>
                <c:pt idx="2281">
                  <c:v>0.82656032496419296</c:v>
                </c:pt>
                <c:pt idx="2282">
                  <c:v>0.860984485268254</c:v>
                </c:pt>
                <c:pt idx="2283">
                  <c:v>0.85455233861398605</c:v>
                </c:pt>
                <c:pt idx="2284">
                  <c:v>0.86936414556020902</c:v>
                </c:pt>
                <c:pt idx="2285">
                  <c:v>0.88913298769496196</c:v>
                </c:pt>
                <c:pt idx="2286">
                  <c:v>0.88497991166596701</c:v>
                </c:pt>
                <c:pt idx="2287">
                  <c:v>0.86462154087009901</c:v>
                </c:pt>
                <c:pt idx="2288">
                  <c:v>0.82774170597920405</c:v>
                </c:pt>
                <c:pt idx="2289">
                  <c:v>0.80268040626593995</c:v>
                </c:pt>
                <c:pt idx="2290">
                  <c:v>0.79686943373241603</c:v>
                </c:pt>
                <c:pt idx="2291">
                  <c:v>0.77452744740332302</c:v>
                </c:pt>
                <c:pt idx="2292">
                  <c:v>0.82206428905581796</c:v>
                </c:pt>
                <c:pt idx="2293">
                  <c:v>0.79604589584181795</c:v>
                </c:pt>
                <c:pt idx="2294">
                  <c:v>0.77713322652160799</c:v>
                </c:pt>
                <c:pt idx="2295">
                  <c:v>0.78357288515986301</c:v>
                </c:pt>
                <c:pt idx="2296">
                  <c:v>0.80617481321429596</c:v>
                </c:pt>
                <c:pt idx="2297">
                  <c:v>0.84991048015000903</c:v>
                </c:pt>
                <c:pt idx="2298">
                  <c:v>0.90123748682148397</c:v>
                </c:pt>
                <c:pt idx="2299">
                  <c:v>0.91315963366736297</c:v>
                </c:pt>
                <c:pt idx="2300">
                  <c:v>0.89990348190662695</c:v>
                </c:pt>
                <c:pt idx="2301">
                  <c:v>0.87295333801708597</c:v>
                </c:pt>
                <c:pt idx="2302">
                  <c:v>0.86523465186957804</c:v>
                </c:pt>
                <c:pt idx="2303">
                  <c:v>0.84269928549568596</c:v>
                </c:pt>
                <c:pt idx="2304">
                  <c:v>0.84884068959718695</c:v>
                </c:pt>
                <c:pt idx="2305">
                  <c:v>0.84147842017696395</c:v>
                </c:pt>
                <c:pt idx="2306">
                  <c:v>0.82156160634019604</c:v>
                </c:pt>
                <c:pt idx="2307">
                  <c:v>0.83092720199856496</c:v>
                </c:pt>
                <c:pt idx="2308">
                  <c:v>0.80704815958630305</c:v>
                </c:pt>
                <c:pt idx="2309">
                  <c:v>0.80831984970235504</c:v>
                </c:pt>
                <c:pt idx="2310">
                  <c:v>0.81188046766298505</c:v>
                </c:pt>
                <c:pt idx="2311">
                  <c:v>0.80312492939731805</c:v>
                </c:pt>
                <c:pt idx="2312">
                  <c:v>0.85682347182774499</c:v>
                </c:pt>
                <c:pt idx="2313">
                  <c:v>0.83092718473274296</c:v>
                </c:pt>
                <c:pt idx="2314">
                  <c:v>0.81867898987618903</c:v>
                </c:pt>
                <c:pt idx="2315">
                  <c:v>0.79899659899119102</c:v>
                </c:pt>
                <c:pt idx="2316">
                  <c:v>0.79187444303358101</c:v>
                </c:pt>
                <c:pt idx="2317">
                  <c:v>0.80061035571878303</c:v>
                </c:pt>
                <c:pt idx="2318">
                  <c:v>0.78213123822138098</c:v>
                </c:pt>
                <c:pt idx="2319">
                  <c:v>0.75557930483969904</c:v>
                </c:pt>
                <c:pt idx="2320">
                  <c:v>0.72749133071281102</c:v>
                </c:pt>
                <c:pt idx="2321">
                  <c:v>0.76341673964518397</c:v>
                </c:pt>
                <c:pt idx="2322">
                  <c:v>0.77703561554258904</c:v>
                </c:pt>
                <c:pt idx="2323">
                  <c:v>0.77704884331774904</c:v>
                </c:pt>
                <c:pt idx="2324">
                  <c:v>0.76213215066512696</c:v>
                </c:pt>
                <c:pt idx="2325">
                  <c:v>0.78858561190990495</c:v>
                </c:pt>
                <c:pt idx="2326">
                  <c:v>0.80270198855152197</c:v>
                </c:pt>
                <c:pt idx="2327">
                  <c:v>0.81009239750900097</c:v>
                </c:pt>
                <c:pt idx="2328">
                  <c:v>0.78719767181371203</c:v>
                </c:pt>
                <c:pt idx="2329">
                  <c:v>0.78472036174953597</c:v>
                </c:pt>
                <c:pt idx="2330">
                  <c:v>0.79256667126470204</c:v>
                </c:pt>
                <c:pt idx="2331">
                  <c:v>0.77251698420258097</c:v>
                </c:pt>
                <c:pt idx="2332">
                  <c:v>0.73346591764816804</c:v>
                </c:pt>
                <c:pt idx="2333">
                  <c:v>0.69504394677264303</c:v>
                </c:pt>
                <c:pt idx="2334">
                  <c:v>0.65210446032386404</c:v>
                </c:pt>
                <c:pt idx="2335">
                  <c:v>0.617241967837033</c:v>
                </c:pt>
                <c:pt idx="2336">
                  <c:v>0.62976975623550602</c:v>
                </c:pt>
                <c:pt idx="2337">
                  <c:v>0.65501742159036902</c:v>
                </c:pt>
                <c:pt idx="2338">
                  <c:v>0.65358409993786004</c:v>
                </c:pt>
                <c:pt idx="2339">
                  <c:v>0.65568386621235897</c:v>
                </c:pt>
                <c:pt idx="2340">
                  <c:v>0.685053811844337</c:v>
                </c:pt>
                <c:pt idx="2341">
                  <c:v>0.69915037843466099</c:v>
                </c:pt>
                <c:pt idx="2342">
                  <c:v>0.69915037843466099</c:v>
                </c:pt>
                <c:pt idx="2343">
                  <c:v>0.67019945538205905</c:v>
                </c:pt>
                <c:pt idx="2344">
                  <c:v>0.65654198626496196</c:v>
                </c:pt>
                <c:pt idx="2345">
                  <c:v>0.68847485188944202</c:v>
                </c:pt>
                <c:pt idx="2346">
                  <c:v>0.68847485188944202</c:v>
                </c:pt>
                <c:pt idx="2347">
                  <c:v>0.68847485188944202</c:v>
                </c:pt>
                <c:pt idx="2348">
                  <c:v>0.66215480198807797</c:v>
                </c:pt>
                <c:pt idx="2349">
                  <c:v>0.64493851367168198</c:v>
                </c:pt>
                <c:pt idx="2350">
                  <c:v>0.65501084363114703</c:v>
                </c:pt>
                <c:pt idx="2351">
                  <c:v>0.68485771208193802</c:v>
                </c:pt>
                <c:pt idx="2352">
                  <c:v>0.71736020088532004</c:v>
                </c:pt>
                <c:pt idx="2353">
                  <c:v>0.74625385213278495</c:v>
                </c:pt>
                <c:pt idx="2354">
                  <c:v>0.73063893433795002</c:v>
                </c:pt>
                <c:pt idx="2355">
                  <c:v>0.73056297077134502</c:v>
                </c:pt>
                <c:pt idx="2356">
                  <c:v>0.72082664521068496</c:v>
                </c:pt>
                <c:pt idx="2357">
                  <c:v>0.68256782844449904</c:v>
                </c:pt>
                <c:pt idx="2358">
                  <c:v>0.677817841645587</c:v>
                </c:pt>
                <c:pt idx="2359">
                  <c:v>0.67509824856584399</c:v>
                </c:pt>
                <c:pt idx="2360">
                  <c:v>0.66847221245983801</c:v>
                </c:pt>
                <c:pt idx="2361">
                  <c:v>0.686632496177634</c:v>
                </c:pt>
                <c:pt idx="2362">
                  <c:v>0.72920182971998804</c:v>
                </c:pt>
                <c:pt idx="2363">
                  <c:v>0.73441056003161698</c:v>
                </c:pt>
                <c:pt idx="2364">
                  <c:v>0.74481888811710795</c:v>
                </c:pt>
                <c:pt idx="2365">
                  <c:v>0.77849272100089795</c:v>
                </c:pt>
                <c:pt idx="2366">
                  <c:v>0.77643004547990502</c:v>
                </c:pt>
                <c:pt idx="2367">
                  <c:v>0.76608136040485697</c:v>
                </c:pt>
                <c:pt idx="2368">
                  <c:v>0.68650877109476405</c:v>
                </c:pt>
                <c:pt idx="2369">
                  <c:v>0.66310374690865903</c:v>
                </c:pt>
                <c:pt idx="2370">
                  <c:v>0.64910953634194801</c:v>
                </c:pt>
                <c:pt idx="2371">
                  <c:v>0.64827643903726395</c:v>
                </c:pt>
                <c:pt idx="2372">
                  <c:v>0.68898825505307804</c:v>
                </c:pt>
                <c:pt idx="2373">
                  <c:v>0.64860505523983503</c:v>
                </c:pt>
                <c:pt idx="2374">
                  <c:v>0.64867150827961695</c:v>
                </c:pt>
                <c:pt idx="2375">
                  <c:v>0.62268230208230502</c:v>
                </c:pt>
                <c:pt idx="2376">
                  <c:v>0.58576698915402603</c:v>
                </c:pt>
                <c:pt idx="2377">
                  <c:v>0.62579946386087204</c:v>
                </c:pt>
                <c:pt idx="2378">
                  <c:v>0.64385176397013899</c:v>
                </c:pt>
                <c:pt idx="2379">
                  <c:v>0.64385176397013899</c:v>
                </c:pt>
                <c:pt idx="2380">
                  <c:v>0.64485716617750699</c:v>
                </c:pt>
                <c:pt idx="2381">
                  <c:v>0.65174793549622101</c:v>
                </c:pt>
                <c:pt idx="2382">
                  <c:v>0.67425650598070996</c:v>
                </c:pt>
                <c:pt idx="2383">
                  <c:v>0.66543445568482396</c:v>
                </c:pt>
                <c:pt idx="2384">
                  <c:v>0.65905213958203002</c:v>
                </c:pt>
                <c:pt idx="2385">
                  <c:v>0.652249018014599</c:v>
                </c:pt>
                <c:pt idx="2386">
                  <c:v>0.68486485497459504</c:v>
                </c:pt>
                <c:pt idx="2387">
                  <c:v>0.69310321472991898</c:v>
                </c:pt>
                <c:pt idx="2388">
                  <c:v>0.68110821838983204</c:v>
                </c:pt>
                <c:pt idx="2389">
                  <c:v>0.68192732766445696</c:v>
                </c:pt>
                <c:pt idx="2390">
                  <c:v>0.65006588538148502</c:v>
                </c:pt>
                <c:pt idx="2391">
                  <c:v>0.64005846886908502</c:v>
                </c:pt>
                <c:pt idx="2392">
                  <c:v>0.63551107719116895</c:v>
                </c:pt>
                <c:pt idx="2393">
                  <c:v>0.62510115790555199</c:v>
                </c:pt>
                <c:pt idx="2394">
                  <c:v>0.60015229421275296</c:v>
                </c:pt>
                <c:pt idx="2395">
                  <c:v>0.59385563382102402</c:v>
                </c:pt>
                <c:pt idx="2396">
                  <c:v>0.60389779979853397</c:v>
                </c:pt>
                <c:pt idx="2397">
                  <c:v>0.63468426200878603</c:v>
                </c:pt>
                <c:pt idx="2398">
                  <c:v>0.60524036287221505</c:v>
                </c:pt>
                <c:pt idx="2399">
                  <c:v>0.60263466516771902</c:v>
                </c:pt>
                <c:pt idx="2400">
                  <c:v>0.61591835028104402</c:v>
                </c:pt>
                <c:pt idx="2401">
                  <c:v>0.61887886007009896</c:v>
                </c:pt>
                <c:pt idx="2402">
                  <c:v>0.63518692662189602</c:v>
                </c:pt>
                <c:pt idx="2403">
                  <c:v>0.63642802399778398</c:v>
                </c:pt>
                <c:pt idx="2404">
                  <c:v>0.63471552364566897</c:v>
                </c:pt>
                <c:pt idx="2405">
                  <c:v>0.64103241231900199</c:v>
                </c:pt>
                <c:pt idx="2406">
                  <c:v>0.62370177080701195</c:v>
                </c:pt>
                <c:pt idx="2407">
                  <c:v>0.646889775113068</c:v>
                </c:pt>
                <c:pt idx="2408">
                  <c:v>0.61876888095737403</c:v>
                </c:pt>
                <c:pt idx="2409">
                  <c:v>0.62936967913886499</c:v>
                </c:pt>
                <c:pt idx="2410">
                  <c:v>0.62722019527681205</c:v>
                </c:pt>
                <c:pt idx="2411">
                  <c:v>0.63252991636269795</c:v>
                </c:pt>
                <c:pt idx="2412">
                  <c:v>0.64302358197314802</c:v>
                </c:pt>
                <c:pt idx="2413">
                  <c:v>0.654569734262894</c:v>
                </c:pt>
                <c:pt idx="2414">
                  <c:v>0.66133575526747101</c:v>
                </c:pt>
                <c:pt idx="2415">
                  <c:v>0.65785658143062697</c:v>
                </c:pt>
                <c:pt idx="2416">
                  <c:v>0.65926949895228004</c:v>
                </c:pt>
                <c:pt idx="2417">
                  <c:v>0.67023301801922097</c:v>
                </c:pt>
                <c:pt idx="2418">
                  <c:v>0.65871092249015994</c:v>
                </c:pt>
                <c:pt idx="2419">
                  <c:v>0.66371247243797904</c:v>
                </c:pt>
                <c:pt idx="2420">
                  <c:v>0.64541897049005104</c:v>
                </c:pt>
                <c:pt idx="2421">
                  <c:v>0.65409049770452898</c:v>
                </c:pt>
                <c:pt idx="2422">
                  <c:v>0.65280881719964701</c:v>
                </c:pt>
                <c:pt idx="2423">
                  <c:v>0.64725016091617604</c:v>
                </c:pt>
                <c:pt idx="2424">
                  <c:v>0.64646454506917295</c:v>
                </c:pt>
                <c:pt idx="2425">
                  <c:v>0.64646454506917295</c:v>
                </c:pt>
                <c:pt idx="2426">
                  <c:v>0.66715069955898898</c:v>
                </c:pt>
                <c:pt idx="2427">
                  <c:v>0.67329102694221299</c:v>
                </c:pt>
                <c:pt idx="2428">
                  <c:v>0.67638161363246596</c:v>
                </c:pt>
                <c:pt idx="2429">
                  <c:v>0.69391641298004503</c:v>
                </c:pt>
                <c:pt idx="2430">
                  <c:v>0.68781465394130203</c:v>
                </c:pt>
                <c:pt idx="2431">
                  <c:v>0.70755114310866096</c:v>
                </c:pt>
                <c:pt idx="2432">
                  <c:v>0.68378090298081995</c:v>
                </c:pt>
                <c:pt idx="2433">
                  <c:v>0.68378090298081995</c:v>
                </c:pt>
                <c:pt idx="2434">
                  <c:v>0.66651108436985496</c:v>
                </c:pt>
                <c:pt idx="2435">
                  <c:v>0.66113781050582798</c:v>
                </c:pt>
                <c:pt idx="2436">
                  <c:v>0.66372839832238095</c:v>
                </c:pt>
                <c:pt idx="2437">
                  <c:v>0.66529128446381303</c:v>
                </c:pt>
                <c:pt idx="2438">
                  <c:v>0.67547796903914303</c:v>
                </c:pt>
                <c:pt idx="2439">
                  <c:v>0.65981000885682495</c:v>
                </c:pt>
                <c:pt idx="2440">
                  <c:v>0.68961921134859705</c:v>
                </c:pt>
                <c:pt idx="2441">
                  <c:v>0.71775065286943196</c:v>
                </c:pt>
                <c:pt idx="2442">
                  <c:v>0.74797452954992905</c:v>
                </c:pt>
                <c:pt idx="2443">
                  <c:v>0.734825287435941</c:v>
                </c:pt>
                <c:pt idx="2444">
                  <c:v>0.72337520569963198</c:v>
                </c:pt>
                <c:pt idx="2445">
                  <c:v>0.71165017171920597</c:v>
                </c:pt>
                <c:pt idx="2446">
                  <c:v>0.71188612928168304</c:v>
                </c:pt>
                <c:pt idx="2447">
                  <c:v>0.74195357119751104</c:v>
                </c:pt>
                <c:pt idx="2448">
                  <c:v>0.727315599014694</c:v>
                </c:pt>
                <c:pt idx="2449">
                  <c:v>0.71465988023896698</c:v>
                </c:pt>
                <c:pt idx="2450">
                  <c:v>0.71516438731601994</c:v>
                </c:pt>
                <c:pt idx="2451">
                  <c:v>0.69615007366036397</c:v>
                </c:pt>
                <c:pt idx="2452">
                  <c:v>0.71307789277037803</c:v>
                </c:pt>
                <c:pt idx="2453">
                  <c:v>0.720242717655597</c:v>
                </c:pt>
                <c:pt idx="2454">
                  <c:v>0.72240044361576095</c:v>
                </c:pt>
                <c:pt idx="2455">
                  <c:v>0.74489357843164505</c:v>
                </c:pt>
                <c:pt idx="2456">
                  <c:v>0.73056203780232398</c:v>
                </c:pt>
                <c:pt idx="2457">
                  <c:v>0.73056203780232398</c:v>
                </c:pt>
                <c:pt idx="2458">
                  <c:v>0.73597738269863</c:v>
                </c:pt>
                <c:pt idx="2459">
                  <c:v>0.74472706765513796</c:v>
                </c:pt>
                <c:pt idx="2460">
                  <c:v>0.76415670926868795</c:v>
                </c:pt>
                <c:pt idx="2461">
                  <c:v>0.76701317528123103</c:v>
                </c:pt>
                <c:pt idx="2462">
                  <c:v>0.75213351827052499</c:v>
                </c:pt>
                <c:pt idx="2463">
                  <c:v>0.78722474402658604</c:v>
                </c:pt>
                <c:pt idx="2464">
                  <c:v>0.77435801648685398</c:v>
                </c:pt>
                <c:pt idx="2465">
                  <c:v>0.77824872360161501</c:v>
                </c:pt>
                <c:pt idx="2466">
                  <c:v>0.77464500055896501</c:v>
                </c:pt>
                <c:pt idx="2467">
                  <c:v>0.80660711140090802</c:v>
                </c:pt>
                <c:pt idx="2468">
                  <c:v>0.80136327620683401</c:v>
                </c:pt>
                <c:pt idx="2469">
                  <c:v>0.81863663760497696</c:v>
                </c:pt>
                <c:pt idx="2470">
                  <c:v>0.82136786677889095</c:v>
                </c:pt>
                <c:pt idx="2471">
                  <c:v>0.83473575288744295</c:v>
                </c:pt>
                <c:pt idx="2472">
                  <c:v>0.83921403539792905</c:v>
                </c:pt>
                <c:pt idx="2473">
                  <c:v>0.83771398313950896</c:v>
                </c:pt>
                <c:pt idx="2474">
                  <c:v>0.82743479273703002</c:v>
                </c:pt>
                <c:pt idx="2475">
                  <c:v>0.83717846935210705</c:v>
                </c:pt>
                <c:pt idx="2476">
                  <c:v>0.83153066715595902</c:v>
                </c:pt>
                <c:pt idx="2477">
                  <c:v>0.84517181346784298</c:v>
                </c:pt>
                <c:pt idx="2478">
                  <c:v>0.83595325786020103</c:v>
                </c:pt>
                <c:pt idx="2479">
                  <c:v>0.83040034826041997</c:v>
                </c:pt>
                <c:pt idx="2480">
                  <c:v>0.81288579384263704</c:v>
                </c:pt>
                <c:pt idx="2481">
                  <c:v>0.81003127931760899</c:v>
                </c:pt>
                <c:pt idx="2482">
                  <c:v>0.80721036539245905</c:v>
                </c:pt>
                <c:pt idx="2483">
                  <c:v>0.79806074953272899</c:v>
                </c:pt>
                <c:pt idx="2484">
                  <c:v>0.80017425931068398</c:v>
                </c:pt>
                <c:pt idx="2485">
                  <c:v>0.82681491481483105</c:v>
                </c:pt>
                <c:pt idx="2486">
                  <c:v>0.82224213821078695</c:v>
                </c:pt>
                <c:pt idx="2487">
                  <c:v>0.84038251121288798</c:v>
                </c:pt>
                <c:pt idx="2488">
                  <c:v>0.85626471761046796</c:v>
                </c:pt>
                <c:pt idx="2489">
                  <c:v>0.83798110032810402</c:v>
                </c:pt>
                <c:pt idx="2490">
                  <c:v>0.83845769719527596</c:v>
                </c:pt>
                <c:pt idx="2491">
                  <c:v>0.80229132348510102</c:v>
                </c:pt>
                <c:pt idx="2492">
                  <c:v>0.79175012112840604</c:v>
                </c:pt>
                <c:pt idx="2493">
                  <c:v>0.73317351154011201</c:v>
                </c:pt>
                <c:pt idx="2494">
                  <c:v>0.71339947364979694</c:v>
                </c:pt>
                <c:pt idx="2495">
                  <c:v>0.73135891859778102</c:v>
                </c:pt>
                <c:pt idx="2496">
                  <c:v>0.73442359225188503</c:v>
                </c:pt>
                <c:pt idx="2497">
                  <c:v>0.71797639731649998</c:v>
                </c:pt>
                <c:pt idx="2498">
                  <c:v>0.70036842242056396</c:v>
                </c:pt>
                <c:pt idx="2499">
                  <c:v>0.705402858226861</c:v>
                </c:pt>
                <c:pt idx="2500">
                  <c:v>0.72266764766189295</c:v>
                </c:pt>
                <c:pt idx="2501">
                  <c:v>0.71824508166047096</c:v>
                </c:pt>
                <c:pt idx="2502">
                  <c:v>0.74519995063559397</c:v>
                </c:pt>
                <c:pt idx="2503">
                  <c:v>0.74327642502893598</c:v>
                </c:pt>
                <c:pt idx="2504">
                  <c:v>0.74701168688708897</c:v>
                </c:pt>
                <c:pt idx="2505">
                  <c:v>0.74092921368056497</c:v>
                </c:pt>
                <c:pt idx="2506">
                  <c:v>0.73478502395641898</c:v>
                </c:pt>
                <c:pt idx="2507">
                  <c:v>0.73010510411113405</c:v>
                </c:pt>
                <c:pt idx="2508">
                  <c:v>0.71717327339069203</c:v>
                </c:pt>
                <c:pt idx="2509">
                  <c:v>0.71165643408363599</c:v>
                </c:pt>
                <c:pt idx="2510">
                  <c:v>0.72879997693581</c:v>
                </c:pt>
                <c:pt idx="2511">
                  <c:v>0.72540103492896102</c:v>
                </c:pt>
                <c:pt idx="2512">
                  <c:v>0.73233786637907605</c:v>
                </c:pt>
                <c:pt idx="2513">
                  <c:v>0.71060006372991102</c:v>
                </c:pt>
                <c:pt idx="2514">
                  <c:v>0.67497483452675999</c:v>
                </c:pt>
                <c:pt idx="2515">
                  <c:v>0.71502843239224501</c:v>
                </c:pt>
                <c:pt idx="2516">
                  <c:v>0.68891385075094902</c:v>
                </c:pt>
                <c:pt idx="2517">
                  <c:v>0.71804950462787798</c:v>
                </c:pt>
                <c:pt idx="2518">
                  <c:v>0.71607203052507695</c:v>
                </c:pt>
                <c:pt idx="2519">
                  <c:v>0.72123319047454504</c:v>
                </c:pt>
                <c:pt idx="2520">
                  <c:v>0.717894535919681</c:v>
                </c:pt>
                <c:pt idx="2521">
                  <c:v>0.70743741674968996</c:v>
                </c:pt>
                <c:pt idx="2522">
                  <c:v>0.70700862709691403</c:v>
                </c:pt>
                <c:pt idx="2523">
                  <c:v>0.69075538035322503</c:v>
                </c:pt>
                <c:pt idx="2524">
                  <c:v>0.67833541413073095</c:v>
                </c:pt>
                <c:pt idx="2525">
                  <c:v>0.68464231633749995</c:v>
                </c:pt>
                <c:pt idx="2526">
                  <c:v>0.67741857709969699</c:v>
                </c:pt>
                <c:pt idx="2527">
                  <c:v>0.64567715776776602</c:v>
                </c:pt>
                <c:pt idx="2528">
                  <c:v>0.64119746970788205</c:v>
                </c:pt>
                <c:pt idx="2529">
                  <c:v>0.63916382623591605</c:v>
                </c:pt>
                <c:pt idx="2530">
                  <c:v>0.65169520003664605</c:v>
                </c:pt>
                <c:pt idx="2531">
                  <c:v>0.66554704628675199</c:v>
                </c:pt>
                <c:pt idx="2532">
                  <c:v>0.674661598776093</c:v>
                </c:pt>
                <c:pt idx="2533">
                  <c:v>0.68093799958477896</c:v>
                </c:pt>
                <c:pt idx="2534">
                  <c:v>0.68470375958737295</c:v>
                </c:pt>
                <c:pt idx="2535">
                  <c:v>0.699894511846056</c:v>
                </c:pt>
                <c:pt idx="2536">
                  <c:v>0.68927813638479296</c:v>
                </c:pt>
                <c:pt idx="2537">
                  <c:v>0.66321393756550495</c:v>
                </c:pt>
                <c:pt idx="2538">
                  <c:v>0.657491522131323</c:v>
                </c:pt>
                <c:pt idx="2539">
                  <c:v>0.66642735509169904</c:v>
                </c:pt>
                <c:pt idx="2540">
                  <c:v>0.66722154879343298</c:v>
                </c:pt>
                <c:pt idx="2541">
                  <c:v>0.72596948734946298</c:v>
                </c:pt>
                <c:pt idx="2542">
                  <c:v>0.726384064707012</c:v>
                </c:pt>
                <c:pt idx="2543">
                  <c:v>0.74125183445652598</c:v>
                </c:pt>
                <c:pt idx="2544">
                  <c:v>0.737005515971345</c:v>
                </c:pt>
                <c:pt idx="2545">
                  <c:v>0.73896234698977203</c:v>
                </c:pt>
                <c:pt idx="2546">
                  <c:v>0.73727531165816695</c:v>
                </c:pt>
                <c:pt idx="2547">
                  <c:v>0.75797956706222902</c:v>
                </c:pt>
                <c:pt idx="2548">
                  <c:v>0.74163026761733797</c:v>
                </c:pt>
                <c:pt idx="2549">
                  <c:v>0.72935183266440395</c:v>
                </c:pt>
                <c:pt idx="2550">
                  <c:v>0.73288005513836996</c:v>
                </c:pt>
                <c:pt idx="2551">
                  <c:v>0.735585972083734</c:v>
                </c:pt>
                <c:pt idx="2552">
                  <c:v>0.76966334094523503</c:v>
                </c:pt>
                <c:pt idx="2553">
                  <c:v>0.74859829986177795</c:v>
                </c:pt>
                <c:pt idx="2554">
                  <c:v>0.73262414808879694</c:v>
                </c:pt>
                <c:pt idx="2555">
                  <c:v>0.72973485929122395</c:v>
                </c:pt>
                <c:pt idx="2556">
                  <c:v>0.73222238782349702</c:v>
                </c:pt>
                <c:pt idx="2557">
                  <c:v>0.75171231290829998</c:v>
                </c:pt>
                <c:pt idx="2558">
                  <c:v>0.75332663261730703</c:v>
                </c:pt>
                <c:pt idx="2559">
                  <c:v>0.75944959318744198</c:v>
                </c:pt>
                <c:pt idx="2560">
                  <c:v>0.75817224194892996</c:v>
                </c:pt>
                <c:pt idx="2561">
                  <c:v>0.75199669085263199</c:v>
                </c:pt>
                <c:pt idx="2562">
                  <c:v>0.734322122621065</c:v>
                </c:pt>
                <c:pt idx="2563">
                  <c:v>0.74472035300725703</c:v>
                </c:pt>
                <c:pt idx="2564">
                  <c:v>0.762522555402953</c:v>
                </c:pt>
                <c:pt idx="2565">
                  <c:v>0.76859004395107799</c:v>
                </c:pt>
                <c:pt idx="2566">
                  <c:v>0.76547103349992995</c:v>
                </c:pt>
                <c:pt idx="2567">
                  <c:v>0.78283123176442504</c:v>
                </c:pt>
                <c:pt idx="2568">
                  <c:v>0.77607627480448804</c:v>
                </c:pt>
                <c:pt idx="2569">
                  <c:v>0.77227247599976301</c:v>
                </c:pt>
                <c:pt idx="2570">
                  <c:v>0.773421406910616</c:v>
                </c:pt>
                <c:pt idx="2571">
                  <c:v>0.77516703970340195</c:v>
                </c:pt>
                <c:pt idx="2572">
                  <c:v>0.81409945930949501</c:v>
                </c:pt>
                <c:pt idx="2573">
                  <c:v>0.80087538935712299</c:v>
                </c:pt>
                <c:pt idx="2574">
                  <c:v>0.80416895181503401</c:v>
                </c:pt>
                <c:pt idx="2575">
                  <c:v>0.79771745945337502</c:v>
                </c:pt>
                <c:pt idx="2576">
                  <c:v>0.789517208305058</c:v>
                </c:pt>
                <c:pt idx="2577">
                  <c:v>0.80120095466837604</c:v>
                </c:pt>
                <c:pt idx="2578">
                  <c:v>0.79876020061577802</c:v>
                </c:pt>
                <c:pt idx="2579">
                  <c:v>0.79517092459890304</c:v>
                </c:pt>
                <c:pt idx="2580">
                  <c:v>0.77001590667594899</c:v>
                </c:pt>
                <c:pt idx="2581">
                  <c:v>0.773589841774317</c:v>
                </c:pt>
                <c:pt idx="2582">
                  <c:v>0.780843018027643</c:v>
                </c:pt>
                <c:pt idx="2583">
                  <c:v>0.74170416017784901</c:v>
                </c:pt>
                <c:pt idx="2584">
                  <c:v>0.74091006994504705</c:v>
                </c:pt>
                <c:pt idx="2585">
                  <c:v>0.74789646494034401</c:v>
                </c:pt>
                <c:pt idx="2586">
                  <c:v>0.74711554010796</c:v>
                </c:pt>
                <c:pt idx="2587">
                  <c:v>0.753296214770098</c:v>
                </c:pt>
                <c:pt idx="2588">
                  <c:v>0.76154436977953199</c:v>
                </c:pt>
                <c:pt idx="2589">
                  <c:v>0.75573800156666804</c:v>
                </c:pt>
                <c:pt idx="2590">
                  <c:v>0.764785919076865</c:v>
                </c:pt>
                <c:pt idx="2591">
                  <c:v>0.76293029294593795</c:v>
                </c:pt>
                <c:pt idx="2592">
                  <c:v>0.75473055557138102</c:v>
                </c:pt>
                <c:pt idx="2593">
                  <c:v>0.71567934249489895</c:v>
                </c:pt>
                <c:pt idx="2594">
                  <c:v>0.71424812929907</c:v>
                </c:pt>
                <c:pt idx="2595">
                  <c:v>0.72933464740794496</c:v>
                </c:pt>
                <c:pt idx="2596">
                  <c:v>0.74893010021032402</c:v>
                </c:pt>
                <c:pt idx="2597">
                  <c:v>0.75254662964482699</c:v>
                </c:pt>
                <c:pt idx="2598">
                  <c:v>0.75882561986620001</c:v>
                </c:pt>
                <c:pt idx="2599">
                  <c:v>0.75655949923949595</c:v>
                </c:pt>
                <c:pt idx="2600">
                  <c:v>0.75591250043885205</c:v>
                </c:pt>
                <c:pt idx="2601">
                  <c:v>0.75544622357345104</c:v>
                </c:pt>
                <c:pt idx="2602">
                  <c:v>0.75147685504540096</c:v>
                </c:pt>
                <c:pt idx="2603">
                  <c:v>0.75351826598195404</c:v>
                </c:pt>
                <c:pt idx="2604">
                  <c:v>0.75351927322782397</c:v>
                </c:pt>
                <c:pt idx="2605">
                  <c:v>0.76137436505425804</c:v>
                </c:pt>
                <c:pt idx="2606">
                  <c:v>0.775481517324347</c:v>
                </c:pt>
                <c:pt idx="2607">
                  <c:v>0.77920718458335103</c:v>
                </c:pt>
                <c:pt idx="2608">
                  <c:v>0.77641957268881501</c:v>
                </c:pt>
                <c:pt idx="2609">
                  <c:v>0.762150328917229</c:v>
                </c:pt>
                <c:pt idx="2610">
                  <c:v>0.75178273172943499</c:v>
                </c:pt>
                <c:pt idx="2611">
                  <c:v>0.72800801069158105</c:v>
                </c:pt>
                <c:pt idx="2612">
                  <c:v>0.71524794528440705</c:v>
                </c:pt>
                <c:pt idx="2613">
                  <c:v>0.712793000000704</c:v>
                </c:pt>
                <c:pt idx="2614">
                  <c:v>0.70323592627717102</c:v>
                </c:pt>
                <c:pt idx="2615">
                  <c:v>0.701746113837734</c:v>
                </c:pt>
                <c:pt idx="2616">
                  <c:v>0.72235898115033803</c:v>
                </c:pt>
                <c:pt idx="2617">
                  <c:v>0.72074761453218095</c:v>
                </c:pt>
                <c:pt idx="2618">
                  <c:v>0.72525564194770298</c:v>
                </c:pt>
                <c:pt idx="2619">
                  <c:v>0.72350942823707198</c:v>
                </c:pt>
                <c:pt idx="2620">
                  <c:v>0.73772963413499604</c:v>
                </c:pt>
                <c:pt idx="2621">
                  <c:v>0.72871385757704799</c:v>
                </c:pt>
                <c:pt idx="2622">
                  <c:v>0.73767419501616105</c:v>
                </c:pt>
                <c:pt idx="2623">
                  <c:v>0.74995787444863404</c:v>
                </c:pt>
                <c:pt idx="2624">
                  <c:v>0.76193958563336295</c:v>
                </c:pt>
                <c:pt idx="2625">
                  <c:v>0.77000898614341196</c:v>
                </c:pt>
                <c:pt idx="2626">
                  <c:v>0.78029142978947696</c:v>
                </c:pt>
                <c:pt idx="2627">
                  <c:v>0.80154812971450495</c:v>
                </c:pt>
                <c:pt idx="2628">
                  <c:v>0.817969873653831</c:v>
                </c:pt>
                <c:pt idx="2629">
                  <c:v>0.80380325873458303</c:v>
                </c:pt>
                <c:pt idx="2630">
                  <c:v>0.80697421759188404</c:v>
                </c:pt>
                <c:pt idx="2631">
                  <c:v>0.79972182158229599</c:v>
                </c:pt>
                <c:pt idx="2632">
                  <c:v>0.78960406953700202</c:v>
                </c:pt>
                <c:pt idx="2633">
                  <c:v>0.80626881745034795</c:v>
                </c:pt>
                <c:pt idx="2634">
                  <c:v>0.78359685925343303</c:v>
                </c:pt>
                <c:pt idx="2635">
                  <c:v>0.76248593737747195</c:v>
                </c:pt>
                <c:pt idx="2636">
                  <c:v>0.76904146205899104</c:v>
                </c:pt>
                <c:pt idx="2637">
                  <c:v>0.76504210030007702</c:v>
                </c:pt>
                <c:pt idx="2638">
                  <c:v>0.75811558015951896</c:v>
                </c:pt>
                <c:pt idx="2639">
                  <c:v>0.75906636742655398</c:v>
                </c:pt>
                <c:pt idx="2640">
                  <c:v>0.75584718898677405</c:v>
                </c:pt>
                <c:pt idx="2641">
                  <c:v>0.76422943317365799</c:v>
                </c:pt>
                <c:pt idx="2642">
                  <c:v>0.77145985477373702</c:v>
                </c:pt>
                <c:pt idx="2643">
                  <c:v>0.77587670852024704</c:v>
                </c:pt>
                <c:pt idx="2644">
                  <c:v>0.76681437239779304</c:v>
                </c:pt>
                <c:pt idx="2645">
                  <c:v>0.78086441655205696</c:v>
                </c:pt>
                <c:pt idx="2646">
                  <c:v>0.80112929999263305</c:v>
                </c:pt>
                <c:pt idx="2647">
                  <c:v>0.80048450364117196</c:v>
                </c:pt>
                <c:pt idx="2648">
                  <c:v>0.81104994478739101</c:v>
                </c:pt>
                <c:pt idx="2649">
                  <c:v>0.80903686445807299</c:v>
                </c:pt>
                <c:pt idx="2650">
                  <c:v>0.81850605108276497</c:v>
                </c:pt>
                <c:pt idx="2651">
                  <c:v>0.83101072260708997</c:v>
                </c:pt>
                <c:pt idx="2652">
                  <c:v>0.83609571795857895</c:v>
                </c:pt>
                <c:pt idx="2653">
                  <c:v>0.82288233849057502</c:v>
                </c:pt>
                <c:pt idx="2654">
                  <c:v>0.82540247233754804</c:v>
                </c:pt>
                <c:pt idx="2655">
                  <c:v>0.818965505636432</c:v>
                </c:pt>
                <c:pt idx="2656">
                  <c:v>0.81970049431783398</c:v>
                </c:pt>
                <c:pt idx="2657">
                  <c:v>0.84200753546210205</c:v>
                </c:pt>
                <c:pt idx="2658">
                  <c:v>0.82641329099027405</c:v>
                </c:pt>
                <c:pt idx="2659">
                  <c:v>0.82288635158518297</c:v>
                </c:pt>
                <c:pt idx="2660">
                  <c:v>0.81948509925967195</c:v>
                </c:pt>
                <c:pt idx="2661">
                  <c:v>0.83360885908198601</c:v>
                </c:pt>
                <c:pt idx="2662">
                  <c:v>0.81352216597904803</c:v>
                </c:pt>
                <c:pt idx="2663">
                  <c:v>0.80457372002966898</c:v>
                </c:pt>
                <c:pt idx="2664">
                  <c:v>0.80331870579666798</c:v>
                </c:pt>
                <c:pt idx="2665">
                  <c:v>0.814157117678042</c:v>
                </c:pt>
                <c:pt idx="2666">
                  <c:v>0.82060516967732999</c:v>
                </c:pt>
                <c:pt idx="2667">
                  <c:v>0.825174586521638</c:v>
                </c:pt>
                <c:pt idx="2668">
                  <c:v>0.81035172970221903</c:v>
                </c:pt>
                <c:pt idx="2669">
                  <c:v>0.80698727942436399</c:v>
                </c:pt>
                <c:pt idx="2670">
                  <c:v>0.80053584362036001</c:v>
                </c:pt>
                <c:pt idx="2671">
                  <c:v>0.79390982263342003</c:v>
                </c:pt>
                <c:pt idx="2672">
                  <c:v>0.80623245143942501</c:v>
                </c:pt>
                <c:pt idx="2673">
                  <c:v>0.85952942639069396</c:v>
                </c:pt>
                <c:pt idx="2674">
                  <c:v>0.864175929828918</c:v>
                </c:pt>
                <c:pt idx="2675">
                  <c:v>0.86636656665530998</c:v>
                </c:pt>
                <c:pt idx="2676">
                  <c:v>0.84122121220342005</c:v>
                </c:pt>
                <c:pt idx="2677">
                  <c:v>0.829608347253036</c:v>
                </c:pt>
                <c:pt idx="2678">
                  <c:v>0.80704760228114703</c:v>
                </c:pt>
                <c:pt idx="2679">
                  <c:v>0.80443180760921296</c:v>
                </c:pt>
                <c:pt idx="2680">
                  <c:v>0.81473615419626799</c:v>
                </c:pt>
                <c:pt idx="2681">
                  <c:v>0.81011536699270503</c:v>
                </c:pt>
                <c:pt idx="2682">
                  <c:v>0.80326457846448496</c:v>
                </c:pt>
                <c:pt idx="2683">
                  <c:v>0.80410647131399604</c:v>
                </c:pt>
                <c:pt idx="2684">
                  <c:v>0.79424724899016896</c:v>
                </c:pt>
                <c:pt idx="2685">
                  <c:v>0.80761905315552496</c:v>
                </c:pt>
                <c:pt idx="2686">
                  <c:v>0.83218732194578304</c:v>
                </c:pt>
                <c:pt idx="2687">
                  <c:v>0.84337141063557797</c:v>
                </c:pt>
                <c:pt idx="2688">
                  <c:v>0.84366620696676897</c:v>
                </c:pt>
                <c:pt idx="2689">
                  <c:v>0.85470596567604795</c:v>
                </c:pt>
                <c:pt idx="2690">
                  <c:v>0.864074030222445</c:v>
                </c:pt>
                <c:pt idx="2691">
                  <c:v>0.86587308914893102</c:v>
                </c:pt>
                <c:pt idx="2692">
                  <c:v>0.87878912699954603</c:v>
                </c:pt>
                <c:pt idx="2693">
                  <c:v>0.89721015814642602</c:v>
                </c:pt>
                <c:pt idx="2694">
                  <c:v>0.89109595975462397</c:v>
                </c:pt>
                <c:pt idx="2695">
                  <c:v>0.87081938126881397</c:v>
                </c:pt>
                <c:pt idx="2696">
                  <c:v>0.77100828226465701</c:v>
                </c:pt>
                <c:pt idx="2697">
                  <c:v>0.72936805312994502</c:v>
                </c:pt>
                <c:pt idx="2698">
                  <c:v>0.73958960703845</c:v>
                </c:pt>
                <c:pt idx="2699">
                  <c:v>0.73848253358594096</c:v>
                </c:pt>
                <c:pt idx="2700">
                  <c:v>0.74027752468217101</c:v>
                </c:pt>
                <c:pt idx="2701">
                  <c:v>0.74101660898756005</c:v>
                </c:pt>
                <c:pt idx="2702">
                  <c:v>0.761576153721506</c:v>
                </c:pt>
                <c:pt idx="2703">
                  <c:v>0.75575265578659501</c:v>
                </c:pt>
                <c:pt idx="2704">
                  <c:v>0.74962367933565399</c:v>
                </c:pt>
                <c:pt idx="2705">
                  <c:v>0.74434606476419596</c:v>
                </c:pt>
                <c:pt idx="2706">
                  <c:v>0.76146936810636301</c:v>
                </c:pt>
                <c:pt idx="2707">
                  <c:v>0.74532745740138695</c:v>
                </c:pt>
                <c:pt idx="2708">
                  <c:v>0.74016127060151804</c:v>
                </c:pt>
                <c:pt idx="2709">
                  <c:v>0.74104409125136095</c:v>
                </c:pt>
                <c:pt idx="2710">
                  <c:v>0.74250875165215002</c:v>
                </c:pt>
                <c:pt idx="2711">
                  <c:v>0.75323663627453796</c:v>
                </c:pt>
                <c:pt idx="2712">
                  <c:v>0.77318698930307495</c:v>
                </c:pt>
                <c:pt idx="2713">
                  <c:v>0.78091803801491599</c:v>
                </c:pt>
                <c:pt idx="2714">
                  <c:v>0.77549679252246995</c:v>
                </c:pt>
                <c:pt idx="2715">
                  <c:v>0.77771821494633597</c:v>
                </c:pt>
                <c:pt idx="2716">
                  <c:v>0.77791021461546295</c:v>
                </c:pt>
                <c:pt idx="2717">
                  <c:v>0.80515568619584599</c:v>
                </c:pt>
                <c:pt idx="2718">
                  <c:v>0.78087137488242298</c:v>
                </c:pt>
                <c:pt idx="2719">
                  <c:v>0.77343146588331102</c:v>
                </c:pt>
                <c:pt idx="2720">
                  <c:v>0.77795031202466902</c:v>
                </c:pt>
                <c:pt idx="2721">
                  <c:v>0.76109406183316897</c:v>
                </c:pt>
                <c:pt idx="2722">
                  <c:v>0.80786947347250504</c:v>
                </c:pt>
                <c:pt idx="2723">
                  <c:v>0.76367887914452304</c:v>
                </c:pt>
                <c:pt idx="2724">
                  <c:v>0.73069844906245096</c:v>
                </c:pt>
                <c:pt idx="2725">
                  <c:v>0.71853468553782596</c:v>
                </c:pt>
                <c:pt idx="2726">
                  <c:v>0.71565431253065204</c:v>
                </c:pt>
                <c:pt idx="2727">
                  <c:v>0.72793876168724403</c:v>
                </c:pt>
                <c:pt idx="2728">
                  <c:v>0.72590767512412202</c:v>
                </c:pt>
                <c:pt idx="2729">
                  <c:v>0.73434544608882302</c:v>
                </c:pt>
                <c:pt idx="2730">
                  <c:v>0.73271051935530795</c:v>
                </c:pt>
                <c:pt idx="2731">
                  <c:v>0.726733996901338</c:v>
                </c:pt>
                <c:pt idx="2732">
                  <c:v>0.74269998478005705</c:v>
                </c:pt>
                <c:pt idx="2733">
                  <c:v>0.64271385248133905</c:v>
                </c:pt>
                <c:pt idx="2734">
                  <c:v>0.639363972530819</c:v>
                </c:pt>
                <c:pt idx="2735">
                  <c:v>0.669002415888722</c:v>
                </c:pt>
                <c:pt idx="2736">
                  <c:v>0.69653631420807405</c:v>
                </c:pt>
                <c:pt idx="2737">
                  <c:v>0.72135113458514299</c:v>
                </c:pt>
                <c:pt idx="2738">
                  <c:v>0.73650889763608995</c:v>
                </c:pt>
                <c:pt idx="2739">
                  <c:v>0.73950517678253003</c:v>
                </c:pt>
                <c:pt idx="2740">
                  <c:v>0.74209797417004397</c:v>
                </c:pt>
                <c:pt idx="2741">
                  <c:v>0.73558012468434597</c:v>
                </c:pt>
                <c:pt idx="2742">
                  <c:v>0.74163524631988498</c:v>
                </c:pt>
                <c:pt idx="2743">
                  <c:v>0.72470565716745405</c:v>
                </c:pt>
                <c:pt idx="2744">
                  <c:v>0.73132911601727701</c:v>
                </c:pt>
                <c:pt idx="2745">
                  <c:v>0.75238300572751005</c:v>
                </c:pt>
                <c:pt idx="2746">
                  <c:v>0.76064236512597005</c:v>
                </c:pt>
                <c:pt idx="2747">
                  <c:v>0.77573658286875502</c:v>
                </c:pt>
                <c:pt idx="2748">
                  <c:v>0.74266643336798699</c:v>
                </c:pt>
                <c:pt idx="2749">
                  <c:v>0.65769422923802501</c:v>
                </c:pt>
                <c:pt idx="2750">
                  <c:v>0.67649983613971498</c:v>
                </c:pt>
                <c:pt idx="2751">
                  <c:v>0.684818208972374</c:v>
                </c:pt>
                <c:pt idx="2752">
                  <c:v>0.68643079300099896</c:v>
                </c:pt>
                <c:pt idx="2753">
                  <c:v>0.68199930177254098</c:v>
                </c:pt>
                <c:pt idx="2754">
                  <c:v>0.68802503105625701</c:v>
                </c:pt>
                <c:pt idx="2755">
                  <c:v>0.69254551276264897</c:v>
                </c:pt>
                <c:pt idx="2756">
                  <c:v>0.69930691369332099</c:v>
                </c:pt>
                <c:pt idx="2757">
                  <c:v>0.709768389737226</c:v>
                </c:pt>
                <c:pt idx="2758">
                  <c:v>0.74961188278712299</c:v>
                </c:pt>
                <c:pt idx="2759">
                  <c:v>0.72990035641555995</c:v>
                </c:pt>
                <c:pt idx="2760">
                  <c:v>0.72400864987300995</c:v>
                </c:pt>
                <c:pt idx="2761">
                  <c:v>0.72750975809278295</c:v>
                </c:pt>
                <c:pt idx="2762">
                  <c:v>0.71971818025019996</c:v>
                </c:pt>
                <c:pt idx="2763">
                  <c:v>0.71957196956281499</c:v>
                </c:pt>
                <c:pt idx="2764">
                  <c:v>0.70861739385165601</c:v>
                </c:pt>
                <c:pt idx="2765">
                  <c:v>0.69069156271308996</c:v>
                </c:pt>
                <c:pt idx="2766">
                  <c:v>0.67980955626996198</c:v>
                </c:pt>
                <c:pt idx="2767">
                  <c:v>0.67293576825313794</c:v>
                </c:pt>
                <c:pt idx="2768">
                  <c:v>0.65834931540205099</c:v>
                </c:pt>
                <c:pt idx="2769">
                  <c:v>0.66430158379714099</c:v>
                </c:pt>
                <c:pt idx="2770">
                  <c:v>0.67567917082015405</c:v>
                </c:pt>
                <c:pt idx="2771">
                  <c:v>0.67325714885893195</c:v>
                </c:pt>
                <c:pt idx="2772">
                  <c:v>0.67982768489229195</c:v>
                </c:pt>
                <c:pt idx="2773">
                  <c:v>0.68050456313615804</c:v>
                </c:pt>
                <c:pt idx="2774">
                  <c:v>0.69407758145133902</c:v>
                </c:pt>
                <c:pt idx="2775">
                  <c:v>0.670823065808411</c:v>
                </c:pt>
                <c:pt idx="2776">
                  <c:v>0.66328146519304598</c:v>
                </c:pt>
                <c:pt idx="2777">
                  <c:v>0.66637499309385695</c:v>
                </c:pt>
                <c:pt idx="2778">
                  <c:v>0.67802520384857801</c:v>
                </c:pt>
                <c:pt idx="2779">
                  <c:v>0.65105344556970102</c:v>
                </c:pt>
                <c:pt idx="2780">
                  <c:v>0.65621572255856297</c:v>
                </c:pt>
                <c:pt idx="2781">
                  <c:v>0.66447614617938699</c:v>
                </c:pt>
                <c:pt idx="2782">
                  <c:v>0.67125133105364099</c:v>
                </c:pt>
                <c:pt idx="2783">
                  <c:v>0.69697958715005504</c:v>
                </c:pt>
                <c:pt idx="2784">
                  <c:v>0.69122784222928002</c:v>
                </c:pt>
                <c:pt idx="2785">
                  <c:v>0.71169840696942299</c:v>
                </c:pt>
                <c:pt idx="2786">
                  <c:v>0.71576145777947597</c:v>
                </c:pt>
                <c:pt idx="2787">
                  <c:v>0.70535544253418003</c:v>
                </c:pt>
                <c:pt idx="2788">
                  <c:v>0.67078301568962595</c:v>
                </c:pt>
                <c:pt idx="2789">
                  <c:v>0.64401265543869102</c:v>
                </c:pt>
                <c:pt idx="2790">
                  <c:v>0.63424726227036399</c:v>
                </c:pt>
                <c:pt idx="2791">
                  <c:v>0.62852826667705497</c:v>
                </c:pt>
                <c:pt idx="2792">
                  <c:v>0.63725259968715298</c:v>
                </c:pt>
                <c:pt idx="2793">
                  <c:v>0.64187978927892597</c:v>
                </c:pt>
                <c:pt idx="2794">
                  <c:v>0.63953667918298795</c:v>
                </c:pt>
                <c:pt idx="2795">
                  <c:v>0.63983472904546801</c:v>
                </c:pt>
                <c:pt idx="2796">
                  <c:v>0.64637295345849499</c:v>
                </c:pt>
                <c:pt idx="2797">
                  <c:v>0.63483504930736401</c:v>
                </c:pt>
                <c:pt idx="2798">
                  <c:v>0.643162074008236</c:v>
                </c:pt>
                <c:pt idx="2799">
                  <c:v>0.62183994301185797</c:v>
                </c:pt>
                <c:pt idx="2800">
                  <c:v>0.62358339127365703</c:v>
                </c:pt>
                <c:pt idx="2801">
                  <c:v>0.64686092523535998</c:v>
                </c:pt>
                <c:pt idx="2802">
                  <c:v>0.64463758128989301</c:v>
                </c:pt>
                <c:pt idx="2803">
                  <c:v>0.652953374887705</c:v>
                </c:pt>
                <c:pt idx="2804">
                  <c:v>0.64583208770961698</c:v>
                </c:pt>
                <c:pt idx="2805">
                  <c:v>0.63083659116987301</c:v>
                </c:pt>
                <c:pt idx="2806">
                  <c:v>0.63595686000892004</c:v>
                </c:pt>
                <c:pt idx="2807">
                  <c:v>0.65678264113843998</c:v>
                </c:pt>
                <c:pt idx="2808">
                  <c:v>0.66311554759004399</c:v>
                </c:pt>
                <c:pt idx="2809">
                  <c:v>0.65558619094335902</c:v>
                </c:pt>
                <c:pt idx="2810">
                  <c:v>0.66237404476314099</c:v>
                </c:pt>
                <c:pt idx="2811">
                  <c:v>0.66237404476314099</c:v>
                </c:pt>
                <c:pt idx="2812">
                  <c:v>0.65276425608954403</c:v>
                </c:pt>
                <c:pt idx="2813">
                  <c:v>0.65341710131489805</c:v>
                </c:pt>
                <c:pt idx="2814">
                  <c:v>0.660252608697107</c:v>
                </c:pt>
                <c:pt idx="2815">
                  <c:v>0.66206948359109896</c:v>
                </c:pt>
                <c:pt idx="2816">
                  <c:v>0.676952887894814</c:v>
                </c:pt>
                <c:pt idx="2817">
                  <c:v>0.73888282652667303</c:v>
                </c:pt>
                <c:pt idx="2818">
                  <c:v>0.72345392240232098</c:v>
                </c:pt>
                <c:pt idx="2819">
                  <c:v>0.72581327194678502</c:v>
                </c:pt>
                <c:pt idx="2820">
                  <c:v>0.72659979282750098</c:v>
                </c:pt>
                <c:pt idx="2821">
                  <c:v>0.72082246116139903</c:v>
                </c:pt>
                <c:pt idx="2822">
                  <c:v>0.73023378320315402</c:v>
                </c:pt>
                <c:pt idx="2823">
                  <c:v>0.72130474109208498</c:v>
                </c:pt>
                <c:pt idx="2824">
                  <c:v>0.71111913307240204</c:v>
                </c:pt>
                <c:pt idx="2825">
                  <c:v>0.72514008040661804</c:v>
                </c:pt>
                <c:pt idx="2826">
                  <c:v>0.70590545052968401</c:v>
                </c:pt>
                <c:pt idx="2827">
                  <c:v>0.70616700665688004</c:v>
                </c:pt>
                <c:pt idx="2828">
                  <c:v>0.66438389143981402</c:v>
                </c:pt>
                <c:pt idx="2829">
                  <c:v>0.67704301059982097</c:v>
                </c:pt>
                <c:pt idx="2830">
                  <c:v>0.68325216219728402</c:v>
                </c:pt>
                <c:pt idx="2831">
                  <c:v>0.70923900184533695</c:v>
                </c:pt>
                <c:pt idx="2832">
                  <c:v>0.64590720196060303</c:v>
                </c:pt>
                <c:pt idx="2833">
                  <c:v>0.628496316447264</c:v>
                </c:pt>
                <c:pt idx="2834">
                  <c:v>0.62786689893511505</c:v>
                </c:pt>
                <c:pt idx="2835">
                  <c:v>0.62786689893511505</c:v>
                </c:pt>
                <c:pt idx="2836">
                  <c:v>0.67287211939842695</c:v>
                </c:pt>
                <c:pt idx="2837">
                  <c:v>0.66339945126900901</c:v>
                </c:pt>
                <c:pt idx="2838">
                  <c:v>0.66976685683984805</c:v>
                </c:pt>
                <c:pt idx="2839">
                  <c:v>0.68721284815976802</c:v>
                </c:pt>
                <c:pt idx="2840">
                  <c:v>0.67518401911908299</c:v>
                </c:pt>
                <c:pt idx="2841">
                  <c:v>0.66108424899895202</c:v>
                </c:pt>
                <c:pt idx="2842">
                  <c:v>0.661890716924592</c:v>
                </c:pt>
                <c:pt idx="2843">
                  <c:v>0.64160986234806705</c:v>
                </c:pt>
                <c:pt idx="2844">
                  <c:v>0.65374338596646997</c:v>
                </c:pt>
                <c:pt idx="2845">
                  <c:v>0.64092934163978499</c:v>
                </c:pt>
                <c:pt idx="2846">
                  <c:v>0.61561862600581996</c:v>
                </c:pt>
                <c:pt idx="2847">
                  <c:v>0.62434438175357299</c:v>
                </c:pt>
                <c:pt idx="2848">
                  <c:v>0.62190416487841504</c:v>
                </c:pt>
                <c:pt idx="2849">
                  <c:v>0.62023088338419097</c:v>
                </c:pt>
                <c:pt idx="2850">
                  <c:v>0.61287558577545298</c:v>
                </c:pt>
                <c:pt idx="2851">
                  <c:v>0.59738258945751199</c:v>
                </c:pt>
                <c:pt idx="2852">
                  <c:v>0.58999808895386496</c:v>
                </c:pt>
                <c:pt idx="2853">
                  <c:v>0.59010964798844101</c:v>
                </c:pt>
                <c:pt idx="2854">
                  <c:v>0.58663740976351797</c:v>
                </c:pt>
                <c:pt idx="2855">
                  <c:v>0.59901886164898299</c:v>
                </c:pt>
                <c:pt idx="2856">
                  <c:v>0.58927832395757396</c:v>
                </c:pt>
                <c:pt idx="2857">
                  <c:v>0.58630487569521295</c:v>
                </c:pt>
                <c:pt idx="2858">
                  <c:v>0.56816453462062799</c:v>
                </c:pt>
                <c:pt idx="2859">
                  <c:v>0.55140231656600902</c:v>
                </c:pt>
                <c:pt idx="2860">
                  <c:v>0.57758554137685603</c:v>
                </c:pt>
                <c:pt idx="2861">
                  <c:v>0.60102837721414304</c:v>
                </c:pt>
                <c:pt idx="2862">
                  <c:v>0.61430382411576601</c:v>
                </c:pt>
                <c:pt idx="2863">
                  <c:v>0.61843594661065304</c:v>
                </c:pt>
                <c:pt idx="2864">
                  <c:v>0.61988808992236799</c:v>
                </c:pt>
                <c:pt idx="2865">
                  <c:v>0.60159462048823198</c:v>
                </c:pt>
                <c:pt idx="2866">
                  <c:v>0.60499979883359101</c:v>
                </c:pt>
                <c:pt idx="2867">
                  <c:v>0.61796472290451399</c:v>
                </c:pt>
                <c:pt idx="2868">
                  <c:v>0.61796472290451399</c:v>
                </c:pt>
                <c:pt idx="2869">
                  <c:v>0.60689608880561197</c:v>
                </c:pt>
                <c:pt idx="2870">
                  <c:v>0.62274377886107302</c:v>
                </c:pt>
                <c:pt idx="2871">
                  <c:v>0.61838283338790001</c:v>
                </c:pt>
                <c:pt idx="2872">
                  <c:v>0.63123599261561603</c:v>
                </c:pt>
                <c:pt idx="2873">
                  <c:v>0.64522614930191202</c:v>
                </c:pt>
                <c:pt idx="2874">
                  <c:v>0.64778338820514103</c:v>
                </c:pt>
                <c:pt idx="2875">
                  <c:v>0.65569874354364099</c:v>
                </c:pt>
                <c:pt idx="2876">
                  <c:v>0.654627572245846</c:v>
                </c:pt>
                <c:pt idx="2877">
                  <c:v>0.63325337941428606</c:v>
                </c:pt>
                <c:pt idx="2878">
                  <c:v>0.64305137146496105</c:v>
                </c:pt>
                <c:pt idx="2879">
                  <c:v>0.64532454840211195</c:v>
                </c:pt>
                <c:pt idx="2880">
                  <c:v>0.63863664770343997</c:v>
                </c:pt>
                <c:pt idx="2881">
                  <c:v>0.63673994354867802</c:v>
                </c:pt>
                <c:pt idx="2882">
                  <c:v>0.62277946889969804</c:v>
                </c:pt>
                <c:pt idx="2883">
                  <c:v>0.61689660540788205</c:v>
                </c:pt>
                <c:pt idx="2884">
                  <c:v>0.61027975166213799</c:v>
                </c:pt>
                <c:pt idx="2885">
                  <c:v>0.61783563865836399</c:v>
                </c:pt>
                <c:pt idx="2886">
                  <c:v>0.61783563865836399</c:v>
                </c:pt>
                <c:pt idx="2887">
                  <c:v>0.63985931898413595</c:v>
                </c:pt>
                <c:pt idx="2888">
                  <c:v>0.62369787039334301</c:v>
                </c:pt>
                <c:pt idx="2889">
                  <c:v>0.62297073195928199</c:v>
                </c:pt>
                <c:pt idx="2890">
                  <c:v>0.59121724199774095</c:v>
                </c:pt>
                <c:pt idx="2891">
                  <c:v>0.59892302141976905</c:v>
                </c:pt>
                <c:pt idx="2892">
                  <c:v>0.63447962518547296</c:v>
                </c:pt>
                <c:pt idx="2893">
                  <c:v>0.64739479856195903</c:v>
                </c:pt>
                <c:pt idx="2894">
                  <c:v>0.64515890118707497</c:v>
                </c:pt>
                <c:pt idx="2895">
                  <c:v>0.64234346478186799</c:v>
                </c:pt>
                <c:pt idx="2896">
                  <c:v>0.64211068237963298</c:v>
                </c:pt>
                <c:pt idx="2897">
                  <c:v>0.67312902961131804</c:v>
                </c:pt>
                <c:pt idx="2898">
                  <c:v>0.647327422571087</c:v>
                </c:pt>
                <c:pt idx="2899">
                  <c:v>0.63496560713515704</c:v>
                </c:pt>
                <c:pt idx="2900">
                  <c:v>0.64469059993969302</c:v>
                </c:pt>
                <c:pt idx="2901">
                  <c:v>0.65472909918901101</c:v>
                </c:pt>
                <c:pt idx="2902">
                  <c:v>0.65163199625401902</c:v>
                </c:pt>
                <c:pt idx="2903">
                  <c:v>0.66011652134062904</c:v>
                </c:pt>
                <c:pt idx="2904">
                  <c:v>0.65149287355709196</c:v>
                </c:pt>
                <c:pt idx="2905">
                  <c:v>0.64102447240766003</c:v>
                </c:pt>
                <c:pt idx="2906">
                  <c:v>0.66469259546145398</c:v>
                </c:pt>
                <c:pt idx="2907">
                  <c:v>0.66862775305867606</c:v>
                </c:pt>
                <c:pt idx="2908">
                  <c:v>0.67384150825040001</c:v>
                </c:pt>
                <c:pt idx="2909">
                  <c:v>0.68338642686718198</c:v>
                </c:pt>
                <c:pt idx="2910">
                  <c:v>0.68423616093206296</c:v>
                </c:pt>
                <c:pt idx="2911">
                  <c:v>0.66910718068008501</c:v>
                </c:pt>
                <c:pt idx="2912">
                  <c:v>0.66946690614305404</c:v>
                </c:pt>
                <c:pt idx="2913">
                  <c:v>0.66969723935511405</c:v>
                </c:pt>
                <c:pt idx="2914">
                  <c:v>0.69747106937126002</c:v>
                </c:pt>
                <c:pt idx="2915">
                  <c:v>0.70806819689765299</c:v>
                </c:pt>
                <c:pt idx="2916">
                  <c:v>0.70995845336968799</c:v>
                </c:pt>
                <c:pt idx="2917">
                  <c:v>0.71457820556336904</c:v>
                </c:pt>
                <c:pt idx="2918">
                  <c:v>0.71331461759367398</c:v>
                </c:pt>
                <c:pt idx="2919">
                  <c:v>0.70501898440529598</c:v>
                </c:pt>
                <c:pt idx="2920">
                  <c:v>0.71452703586891797</c:v>
                </c:pt>
                <c:pt idx="2921">
                  <c:v>0.71511258593017701</c:v>
                </c:pt>
                <c:pt idx="2922">
                  <c:v>0.73921399601757998</c:v>
                </c:pt>
                <c:pt idx="2923">
                  <c:v>0.74284619965310095</c:v>
                </c:pt>
                <c:pt idx="2924">
                  <c:v>0.74018341352986405</c:v>
                </c:pt>
                <c:pt idx="2925">
                  <c:v>0.73353813092992604</c:v>
                </c:pt>
                <c:pt idx="2926">
                  <c:v>0.70922615195516103</c:v>
                </c:pt>
                <c:pt idx="2927">
                  <c:v>0.73898940107328304</c:v>
                </c:pt>
                <c:pt idx="2928">
                  <c:v>0.72000717919433699</c:v>
                </c:pt>
                <c:pt idx="2929">
                  <c:v>0.703281616098136</c:v>
                </c:pt>
                <c:pt idx="2930">
                  <c:v>0.69976013588568198</c:v>
                </c:pt>
                <c:pt idx="2931">
                  <c:v>0.70126426803273101</c:v>
                </c:pt>
                <c:pt idx="2932">
                  <c:v>0.69142462853097097</c:v>
                </c:pt>
                <c:pt idx="2933">
                  <c:v>0.69161698225304302</c:v>
                </c:pt>
                <c:pt idx="2934">
                  <c:v>0.70480460773411302</c:v>
                </c:pt>
                <c:pt idx="2935">
                  <c:v>0.69968026926884197</c:v>
                </c:pt>
                <c:pt idx="2936">
                  <c:v>0.69764022140001403</c:v>
                </c:pt>
                <c:pt idx="2937">
                  <c:v>0.695512149838174</c:v>
                </c:pt>
                <c:pt idx="2938">
                  <c:v>0.68996091110008195</c:v>
                </c:pt>
                <c:pt idx="2939">
                  <c:v>0.68333681398081503</c:v>
                </c:pt>
                <c:pt idx="2940">
                  <c:v>0.68879628214983502</c:v>
                </c:pt>
                <c:pt idx="2941">
                  <c:v>0.67550488838874001</c:v>
                </c:pt>
                <c:pt idx="2942">
                  <c:v>0.67743221908153906</c:v>
                </c:pt>
                <c:pt idx="2943">
                  <c:v>0.679342544605684</c:v>
                </c:pt>
                <c:pt idx="2944">
                  <c:v>0.72626510852249804</c:v>
                </c:pt>
                <c:pt idx="2945">
                  <c:v>0.75459117728040803</c:v>
                </c:pt>
                <c:pt idx="2946">
                  <c:v>0.76245403568923098</c:v>
                </c:pt>
                <c:pt idx="2947">
                  <c:v>0.75890219587586105</c:v>
                </c:pt>
                <c:pt idx="2948">
                  <c:v>0.75562002088844804</c:v>
                </c:pt>
                <c:pt idx="2949">
                  <c:v>0.78101472210678002</c:v>
                </c:pt>
                <c:pt idx="2950">
                  <c:v>0.80701721775684598</c:v>
                </c:pt>
                <c:pt idx="2951">
                  <c:v>0.81524544054988302</c:v>
                </c:pt>
                <c:pt idx="2952">
                  <c:v>0.82970440494206099</c:v>
                </c:pt>
                <c:pt idx="2953">
                  <c:v>0.82966674273353103</c:v>
                </c:pt>
                <c:pt idx="2954">
                  <c:v>0.82184779198592595</c:v>
                </c:pt>
                <c:pt idx="2955">
                  <c:v>0.82139577325790503</c:v>
                </c:pt>
                <c:pt idx="2956">
                  <c:v>0.80230944834690099</c:v>
                </c:pt>
                <c:pt idx="2957">
                  <c:v>0.81312452112657196</c:v>
                </c:pt>
                <c:pt idx="2958">
                  <c:v>0.78204630326212099</c:v>
                </c:pt>
                <c:pt idx="2959">
                  <c:v>0.81424037503195901</c:v>
                </c:pt>
                <c:pt idx="2960">
                  <c:v>0.80735265857454797</c:v>
                </c:pt>
                <c:pt idx="2961">
                  <c:v>0.81860470713730704</c:v>
                </c:pt>
                <c:pt idx="2962">
                  <c:v>0.849179410969504</c:v>
                </c:pt>
                <c:pt idx="2963">
                  <c:v>0.84954120267838895</c:v>
                </c:pt>
                <c:pt idx="2964">
                  <c:v>0.84840464830935003</c:v>
                </c:pt>
                <c:pt idx="2965">
                  <c:v>0.85428336500357305</c:v>
                </c:pt>
                <c:pt idx="2966">
                  <c:v>0.85305005587267801</c:v>
                </c:pt>
                <c:pt idx="2967">
                  <c:v>0.80249243627966504</c:v>
                </c:pt>
                <c:pt idx="2968">
                  <c:v>0.81279967503249095</c:v>
                </c:pt>
                <c:pt idx="2969">
                  <c:v>0.81675676686281795</c:v>
                </c:pt>
                <c:pt idx="2970">
                  <c:v>0.82515039134277002</c:v>
                </c:pt>
                <c:pt idx="2971">
                  <c:v>0.82959270164660204</c:v>
                </c:pt>
                <c:pt idx="2972">
                  <c:v>0.83597085254620096</c:v>
                </c:pt>
                <c:pt idx="2973">
                  <c:v>0.84602320762594196</c:v>
                </c:pt>
                <c:pt idx="2974">
                  <c:v>0.83794308442233201</c:v>
                </c:pt>
                <c:pt idx="2975">
                  <c:v>0.84726945329922199</c:v>
                </c:pt>
                <c:pt idx="2976">
                  <c:v>0.89760977206227899</c:v>
                </c:pt>
                <c:pt idx="2977">
                  <c:v>0.89775207449021699</c:v>
                </c:pt>
                <c:pt idx="2978">
                  <c:v>0.87643350653752405</c:v>
                </c:pt>
                <c:pt idx="2979">
                  <c:v>0.876102276914694</c:v>
                </c:pt>
                <c:pt idx="2980">
                  <c:v>0.86653482077009802</c:v>
                </c:pt>
                <c:pt idx="2981">
                  <c:v>0.86778284075446799</c:v>
                </c:pt>
                <c:pt idx="2982">
                  <c:v>0.88041487690456399</c:v>
                </c:pt>
                <c:pt idx="2983">
                  <c:v>0.87772264321229798</c:v>
                </c:pt>
                <c:pt idx="2984">
                  <c:v>0.87905152089840799</c:v>
                </c:pt>
                <c:pt idx="2985">
                  <c:v>0.89769386702668097</c:v>
                </c:pt>
                <c:pt idx="2986">
                  <c:v>0.90119015727249996</c:v>
                </c:pt>
                <c:pt idx="2987">
                  <c:v>0.91769477309451597</c:v>
                </c:pt>
                <c:pt idx="2988">
                  <c:v>0.91579121031569999</c:v>
                </c:pt>
                <c:pt idx="2989">
                  <c:v>0.90959604701896601</c:v>
                </c:pt>
                <c:pt idx="2990">
                  <c:v>0.89396623424930499</c:v>
                </c:pt>
                <c:pt idx="2991">
                  <c:v>0.88172704038747596</c:v>
                </c:pt>
                <c:pt idx="2992">
                  <c:v>0.91916478547254898</c:v>
                </c:pt>
                <c:pt idx="2993">
                  <c:v>0.90556160016498299</c:v>
                </c:pt>
                <c:pt idx="2994">
                  <c:v>0.89850753862503396</c:v>
                </c:pt>
                <c:pt idx="2995">
                  <c:v>0.89490624636824101</c:v>
                </c:pt>
                <c:pt idx="2996">
                  <c:v>0.89694492366651402</c:v>
                </c:pt>
                <c:pt idx="2997">
                  <c:v>0.89303459720008005</c:v>
                </c:pt>
                <c:pt idx="2998">
                  <c:v>0.90015449585912699</c:v>
                </c:pt>
                <c:pt idx="2999">
                  <c:v>0.88259874033044206</c:v>
                </c:pt>
                <c:pt idx="3000">
                  <c:v>0.88134792665329897</c:v>
                </c:pt>
                <c:pt idx="3001">
                  <c:v>0.84037076603810201</c:v>
                </c:pt>
                <c:pt idx="3002">
                  <c:v>0.86399644681296495</c:v>
                </c:pt>
                <c:pt idx="3003">
                  <c:v>0.84860741810658702</c:v>
                </c:pt>
                <c:pt idx="3004">
                  <c:v>0.84854172394986505</c:v>
                </c:pt>
                <c:pt idx="3005">
                  <c:v>0.85452844433868302</c:v>
                </c:pt>
                <c:pt idx="3006">
                  <c:v>0.86484002429217599</c:v>
                </c:pt>
                <c:pt idx="3007">
                  <c:v>0.89094417866984399</c:v>
                </c:pt>
                <c:pt idx="3008">
                  <c:v>0.89963080620720004</c:v>
                </c:pt>
                <c:pt idx="3009">
                  <c:v>0.90547967853463496</c:v>
                </c:pt>
                <c:pt idx="3010">
                  <c:v>0.91048085836463399</c:v>
                </c:pt>
                <c:pt idx="3011">
                  <c:v>0.91879399144320095</c:v>
                </c:pt>
                <c:pt idx="3012">
                  <c:v>0.96393038865071001</c:v>
                </c:pt>
                <c:pt idx="3013">
                  <c:v>0.95145659026672302</c:v>
                </c:pt>
                <c:pt idx="3014">
                  <c:v>0.94087824999097203</c:v>
                </c:pt>
                <c:pt idx="3015">
                  <c:v>0.95123906316238505</c:v>
                </c:pt>
                <c:pt idx="3016">
                  <c:v>0.94980359742979203</c:v>
                </c:pt>
                <c:pt idx="3017">
                  <c:v>0.98661714456221095</c:v>
                </c:pt>
                <c:pt idx="3018">
                  <c:v>0.986452795686937</c:v>
                </c:pt>
                <c:pt idx="3019">
                  <c:v>0.99255965423982295</c:v>
                </c:pt>
                <c:pt idx="3020">
                  <c:v>0.98699044248269496</c:v>
                </c:pt>
                <c:pt idx="3021">
                  <c:v>0.96797177105304999</c:v>
                </c:pt>
                <c:pt idx="3022">
                  <c:v>0.97375633867920297</c:v>
                </c:pt>
                <c:pt idx="3023">
                  <c:v>0.97590668304213102</c:v>
                </c:pt>
                <c:pt idx="3024">
                  <c:v>0.98176597629031903</c:v>
                </c:pt>
                <c:pt idx="3025">
                  <c:v>0.99698580842309004</c:v>
                </c:pt>
                <c:pt idx="3026">
                  <c:v>1.0087467509472301</c:v>
                </c:pt>
                <c:pt idx="3027">
                  <c:v>1.0043784833091101</c:v>
                </c:pt>
                <c:pt idx="3028">
                  <c:v>0.96686726269089995</c:v>
                </c:pt>
                <c:pt idx="3029">
                  <c:v>0.97360533061251797</c:v>
                </c:pt>
                <c:pt idx="3030">
                  <c:v>0.99106902013878495</c:v>
                </c:pt>
                <c:pt idx="3031">
                  <c:v>1.01769323541232</c:v>
                </c:pt>
                <c:pt idx="3032">
                  <c:v>1.07024119662644</c:v>
                </c:pt>
                <c:pt idx="3033">
                  <c:v>1.0664161679509501</c:v>
                </c:pt>
                <c:pt idx="3034">
                  <c:v>1.05553107533915</c:v>
                </c:pt>
                <c:pt idx="3035">
                  <c:v>1.0671357822459999</c:v>
                </c:pt>
                <c:pt idx="3036">
                  <c:v>1.06194863505309</c:v>
                </c:pt>
                <c:pt idx="3037">
                  <c:v>1.0703808743798</c:v>
                </c:pt>
                <c:pt idx="3038">
                  <c:v>1.0479454739235801</c:v>
                </c:pt>
                <c:pt idx="3039">
                  <c:v>1.0330666802138599</c:v>
                </c:pt>
                <c:pt idx="3040">
                  <c:v>0.99826560288613997</c:v>
                </c:pt>
                <c:pt idx="3041">
                  <c:v>0.99781567345317401</c:v>
                </c:pt>
                <c:pt idx="3042">
                  <c:v>0.99209393222985698</c:v>
                </c:pt>
                <c:pt idx="3043">
                  <c:v>0.99372444693239603</c:v>
                </c:pt>
                <c:pt idx="3044">
                  <c:v>0.98568786483917104</c:v>
                </c:pt>
                <c:pt idx="3045">
                  <c:v>0.99459205692267505</c:v>
                </c:pt>
                <c:pt idx="3046">
                  <c:v>0.98333769194710996</c:v>
                </c:pt>
                <c:pt idx="3047">
                  <c:v>0.99295450284144904</c:v>
                </c:pt>
                <c:pt idx="3048">
                  <c:v>0.98286677365686503</c:v>
                </c:pt>
                <c:pt idx="3049">
                  <c:v>0.96590408027222596</c:v>
                </c:pt>
                <c:pt idx="3050">
                  <c:v>0.93311847562559003</c:v>
                </c:pt>
                <c:pt idx="3051">
                  <c:v>0.91740207803473295</c:v>
                </c:pt>
                <c:pt idx="3052">
                  <c:v>0.91175478445893798</c:v>
                </c:pt>
                <c:pt idx="3053">
                  <c:v>0.92268428953543802</c:v>
                </c:pt>
                <c:pt idx="3054">
                  <c:v>0.90909163587895203</c:v>
                </c:pt>
                <c:pt idx="3055">
                  <c:v>0.89466228679196402</c:v>
                </c:pt>
                <c:pt idx="3056">
                  <c:v>0.90263560817569699</c:v>
                </c:pt>
                <c:pt idx="3057">
                  <c:v>0.90921657379572896</c:v>
                </c:pt>
                <c:pt idx="3058">
                  <c:v>0.93343557188766901</c:v>
                </c:pt>
                <c:pt idx="3059">
                  <c:v>0.90414618640385902</c:v>
                </c:pt>
                <c:pt idx="3060">
                  <c:v>0.89042120935609503</c:v>
                </c:pt>
                <c:pt idx="3061">
                  <c:v>0.87171359009321303</c:v>
                </c:pt>
                <c:pt idx="3062">
                  <c:v>0.87132892116728</c:v>
                </c:pt>
                <c:pt idx="3063">
                  <c:v>0.90051125477598504</c:v>
                </c:pt>
                <c:pt idx="3064">
                  <c:v>0.91863223587275</c:v>
                </c:pt>
                <c:pt idx="3065">
                  <c:v>0.92243473247708196</c:v>
                </c:pt>
                <c:pt idx="3066">
                  <c:v>0.93936051844331703</c:v>
                </c:pt>
                <c:pt idx="3067">
                  <c:v>0.991554898673362</c:v>
                </c:pt>
                <c:pt idx="3068">
                  <c:v>0.95768945264236605</c:v>
                </c:pt>
                <c:pt idx="3069">
                  <c:v>0.86765064077991205</c:v>
                </c:pt>
                <c:pt idx="3070">
                  <c:v>0.86577021685511102</c:v>
                </c:pt>
                <c:pt idx="3071">
                  <c:v>0.856270055430013</c:v>
                </c:pt>
                <c:pt idx="3072">
                  <c:v>0.87934890070545502</c:v>
                </c:pt>
                <c:pt idx="3073">
                  <c:v>0.86392242287101195</c:v>
                </c:pt>
                <c:pt idx="3074">
                  <c:v>0.85021598425759703</c:v>
                </c:pt>
                <c:pt idx="3075">
                  <c:v>0.85481946019938204</c:v>
                </c:pt>
                <c:pt idx="3076">
                  <c:v>0.86078568920491505</c:v>
                </c:pt>
                <c:pt idx="3077">
                  <c:v>0.89063957995081</c:v>
                </c:pt>
                <c:pt idx="3078">
                  <c:v>0.90265425491558404</c:v>
                </c:pt>
                <c:pt idx="3079">
                  <c:v>0.88699965840332995</c:v>
                </c:pt>
                <c:pt idx="3080">
                  <c:v>0.88022594014731104</c:v>
                </c:pt>
                <c:pt idx="3081">
                  <c:v>0.86733955472464497</c:v>
                </c:pt>
                <c:pt idx="3082">
                  <c:v>0.85000561164272403</c:v>
                </c:pt>
                <c:pt idx="3083">
                  <c:v>0.81325223097531196</c:v>
                </c:pt>
                <c:pt idx="3084">
                  <c:v>0.82828988306638396</c:v>
                </c:pt>
                <c:pt idx="3085">
                  <c:v>0.83162542121614103</c:v>
                </c:pt>
                <c:pt idx="3086">
                  <c:v>0.81586763487751002</c:v>
                </c:pt>
                <c:pt idx="3087">
                  <c:v>0.84355693309128699</c:v>
                </c:pt>
                <c:pt idx="3088">
                  <c:v>0.82027174319028795</c:v>
                </c:pt>
                <c:pt idx="3089">
                  <c:v>0.82829534222201895</c:v>
                </c:pt>
                <c:pt idx="3090">
                  <c:v>0.81244019140887302</c:v>
                </c:pt>
                <c:pt idx="3091">
                  <c:v>0.79954987307374104</c:v>
                </c:pt>
                <c:pt idx="3092">
                  <c:v>0.81924135749816096</c:v>
                </c:pt>
                <c:pt idx="3093">
                  <c:v>0.79618630472885998</c:v>
                </c:pt>
                <c:pt idx="3094">
                  <c:v>0.77169605699950705</c:v>
                </c:pt>
                <c:pt idx="3095">
                  <c:v>0.76092355260246003</c:v>
                </c:pt>
                <c:pt idx="3096">
                  <c:v>0.7642129456033</c:v>
                </c:pt>
                <c:pt idx="3097">
                  <c:v>0.81585614312564303</c:v>
                </c:pt>
                <c:pt idx="3098">
                  <c:v>0.79086175651181001</c:v>
                </c:pt>
                <c:pt idx="3099">
                  <c:v>0.77773531521747397</c:v>
                </c:pt>
                <c:pt idx="3100">
                  <c:v>0.78738996451205601</c:v>
                </c:pt>
                <c:pt idx="3101">
                  <c:v>0.79357399509194504</c:v>
                </c:pt>
                <c:pt idx="3102">
                  <c:v>0.81075648770125497</c:v>
                </c:pt>
                <c:pt idx="3103">
                  <c:v>0.80604055386210105</c:v>
                </c:pt>
                <c:pt idx="3104">
                  <c:v>0.78427152080342599</c:v>
                </c:pt>
                <c:pt idx="3105">
                  <c:v>0.79017074126825104</c:v>
                </c:pt>
                <c:pt idx="3106">
                  <c:v>0.79460497550366205</c:v>
                </c:pt>
                <c:pt idx="3107">
                  <c:v>0.79817245145742199</c:v>
                </c:pt>
                <c:pt idx="3108">
                  <c:v>0.80226592121580498</c:v>
                </c:pt>
                <c:pt idx="3109">
                  <c:v>0.78729477872378695</c:v>
                </c:pt>
                <c:pt idx="3110">
                  <c:v>0.79353692458557001</c:v>
                </c:pt>
                <c:pt idx="3111">
                  <c:v>0.79548215043733095</c:v>
                </c:pt>
                <c:pt idx="3112">
                  <c:v>0.790460527701905</c:v>
                </c:pt>
                <c:pt idx="3113">
                  <c:v>0.803125255795896</c:v>
                </c:pt>
                <c:pt idx="3114">
                  <c:v>0.79097178954289205</c:v>
                </c:pt>
                <c:pt idx="3115">
                  <c:v>0.81469327630630095</c:v>
                </c:pt>
                <c:pt idx="3116">
                  <c:v>0.81638184564556004</c:v>
                </c:pt>
                <c:pt idx="3117">
                  <c:v>0.83123400788400703</c:v>
                </c:pt>
                <c:pt idx="3118">
                  <c:v>0.82826204515645896</c:v>
                </c:pt>
                <c:pt idx="3119">
                  <c:v>0.80742645408415303</c:v>
                </c:pt>
                <c:pt idx="3120">
                  <c:v>0.82662860529020499</c:v>
                </c:pt>
                <c:pt idx="3121">
                  <c:v>0.83224455276617804</c:v>
                </c:pt>
                <c:pt idx="3122">
                  <c:v>0.84158142406680503</c:v>
                </c:pt>
                <c:pt idx="3123">
                  <c:v>0.83680881048148004</c:v>
                </c:pt>
                <c:pt idx="3124">
                  <c:v>0.82824660500199598</c:v>
                </c:pt>
                <c:pt idx="3125">
                  <c:v>0.83413626865301405</c:v>
                </c:pt>
                <c:pt idx="3126">
                  <c:v>0.83995205337376799</c:v>
                </c:pt>
                <c:pt idx="3127">
                  <c:v>0.83919639322362305</c:v>
                </c:pt>
                <c:pt idx="3128">
                  <c:v>0.83063033545321097</c:v>
                </c:pt>
                <c:pt idx="3129">
                  <c:v>0.85266060103756502</c:v>
                </c:pt>
                <c:pt idx="3130">
                  <c:v>0.88021593717464996</c:v>
                </c:pt>
                <c:pt idx="3131">
                  <c:v>0.89230356679189504</c:v>
                </c:pt>
                <c:pt idx="3132">
                  <c:v>0.94191217921606996</c:v>
                </c:pt>
                <c:pt idx="3133">
                  <c:v>0.94581392514600704</c:v>
                </c:pt>
                <c:pt idx="3134">
                  <c:v>0.97359051921792095</c:v>
                </c:pt>
                <c:pt idx="3135">
                  <c:v>0.949590147596439</c:v>
                </c:pt>
                <c:pt idx="3136">
                  <c:v>0.95914531432642902</c:v>
                </c:pt>
                <c:pt idx="3137">
                  <c:v>0.93256693730223394</c:v>
                </c:pt>
                <c:pt idx="3138">
                  <c:v>0.93933320647136098</c:v>
                </c:pt>
                <c:pt idx="3139">
                  <c:v>0.89601650137021105</c:v>
                </c:pt>
                <c:pt idx="3140">
                  <c:v>0.89593127118945204</c:v>
                </c:pt>
                <c:pt idx="3141">
                  <c:v>0.89818441656819803</c:v>
                </c:pt>
                <c:pt idx="3142">
                  <c:v>0.90203946860834505</c:v>
                </c:pt>
                <c:pt idx="3143">
                  <c:v>0.88688640825283804</c:v>
                </c:pt>
                <c:pt idx="3144">
                  <c:v>0.87854720338490799</c:v>
                </c:pt>
                <c:pt idx="3145">
                  <c:v>0.86594703292042696</c:v>
                </c:pt>
                <c:pt idx="3146">
                  <c:v>0.86285152845901003</c:v>
                </c:pt>
                <c:pt idx="3147">
                  <c:v>0.87079542951932598</c:v>
                </c:pt>
                <c:pt idx="3148">
                  <c:v>0.843188190501304</c:v>
                </c:pt>
                <c:pt idx="3149">
                  <c:v>0.83683458019442702</c:v>
                </c:pt>
                <c:pt idx="3150">
                  <c:v>0.86033884642844904</c:v>
                </c:pt>
                <c:pt idx="3151">
                  <c:v>0.86473101171768096</c:v>
                </c:pt>
                <c:pt idx="3152">
                  <c:v>0.87053504184931596</c:v>
                </c:pt>
                <c:pt idx="3153">
                  <c:v>0.84824084034384595</c:v>
                </c:pt>
                <c:pt idx="3154">
                  <c:v>0.824726144124178</c:v>
                </c:pt>
                <c:pt idx="3155">
                  <c:v>0.84604101343304094</c:v>
                </c:pt>
                <c:pt idx="3156">
                  <c:v>0.81224221585317002</c:v>
                </c:pt>
                <c:pt idx="3157">
                  <c:v>0.79452565592272895</c:v>
                </c:pt>
                <c:pt idx="3158">
                  <c:v>0.79570057765602098</c:v>
                </c:pt>
                <c:pt idx="3159">
                  <c:v>0.81455463120168503</c:v>
                </c:pt>
                <c:pt idx="3160">
                  <c:v>0.82536102034208103</c:v>
                </c:pt>
                <c:pt idx="3161">
                  <c:v>0.83227495935801499</c:v>
                </c:pt>
                <c:pt idx="3162">
                  <c:v>0.85654573443860405</c:v>
                </c:pt>
                <c:pt idx="3163">
                  <c:v>0.86633139095435296</c:v>
                </c:pt>
                <c:pt idx="3164">
                  <c:v>0.858748562373991</c:v>
                </c:pt>
                <c:pt idx="3165">
                  <c:v>0.86500394856497598</c:v>
                </c:pt>
                <c:pt idx="3166">
                  <c:v>0.87278840748955999</c:v>
                </c:pt>
                <c:pt idx="3167">
                  <c:v>0.92709935817160605</c:v>
                </c:pt>
                <c:pt idx="3168">
                  <c:v>0.92467495644333697</c:v>
                </c:pt>
                <c:pt idx="3169">
                  <c:v>0.94477812463112598</c:v>
                </c:pt>
                <c:pt idx="3170">
                  <c:v>0.95235648546223906</c:v>
                </c:pt>
                <c:pt idx="3171">
                  <c:v>0.96493094140643199</c:v>
                </c:pt>
                <c:pt idx="3172">
                  <c:v>0.94991042647492396</c:v>
                </c:pt>
                <c:pt idx="3173">
                  <c:v>0.95921743120468805</c:v>
                </c:pt>
                <c:pt idx="3174">
                  <c:v>0.97606055741771702</c:v>
                </c:pt>
                <c:pt idx="3175">
                  <c:v>0.99585043870370904</c:v>
                </c:pt>
                <c:pt idx="3176">
                  <c:v>1.01848506668677</c:v>
                </c:pt>
                <c:pt idx="3177">
                  <c:v>1.03057652274129</c:v>
                </c:pt>
                <c:pt idx="3178">
                  <c:v>0.99673754278933502</c:v>
                </c:pt>
                <c:pt idx="3179">
                  <c:v>0.96579048710374704</c:v>
                </c:pt>
                <c:pt idx="3180">
                  <c:v>0.98353563047725001</c:v>
                </c:pt>
                <c:pt idx="3181">
                  <c:v>0.983559961322929</c:v>
                </c:pt>
                <c:pt idx="3182">
                  <c:v>0.93715928001301496</c:v>
                </c:pt>
                <c:pt idx="3183">
                  <c:v>0.927700403734107</c:v>
                </c:pt>
                <c:pt idx="3184">
                  <c:v>0.93708251438157997</c:v>
                </c:pt>
                <c:pt idx="3185">
                  <c:v>0.940449134539868</c:v>
                </c:pt>
                <c:pt idx="3186">
                  <c:v>0.96027006229549094</c:v>
                </c:pt>
                <c:pt idx="3187">
                  <c:v>0.94328128936568401</c:v>
                </c:pt>
                <c:pt idx="3188">
                  <c:v>0.93723786807579701</c:v>
                </c:pt>
                <c:pt idx="3189">
                  <c:v>0.94580914376759595</c:v>
                </c:pt>
                <c:pt idx="3190">
                  <c:v>0.93171782373549805</c:v>
                </c:pt>
                <c:pt idx="3191">
                  <c:v>0.92511090814117203</c:v>
                </c:pt>
                <c:pt idx="3192">
                  <c:v>0.92571486109990198</c:v>
                </c:pt>
                <c:pt idx="3193">
                  <c:v>0.91889454292332096</c:v>
                </c:pt>
                <c:pt idx="3194">
                  <c:v>0.93768592098700598</c:v>
                </c:pt>
                <c:pt idx="3195">
                  <c:v>0.92768761623294804</c:v>
                </c:pt>
                <c:pt idx="3196">
                  <c:v>0.91596472773071802</c:v>
                </c:pt>
                <c:pt idx="3197">
                  <c:v>0.91041380867161803</c:v>
                </c:pt>
                <c:pt idx="3198">
                  <c:v>0.90160503957145999</c:v>
                </c:pt>
                <c:pt idx="3199">
                  <c:v>0.883209192733594</c:v>
                </c:pt>
                <c:pt idx="3200">
                  <c:v>0.82345102592885699</c:v>
                </c:pt>
                <c:pt idx="3201">
                  <c:v>0.81997430505796998</c:v>
                </c:pt>
                <c:pt idx="3202">
                  <c:v>0.87085826503183605</c:v>
                </c:pt>
                <c:pt idx="3203">
                  <c:v>0.88633619053850698</c:v>
                </c:pt>
                <c:pt idx="3204">
                  <c:v>0.891641492467945</c:v>
                </c:pt>
                <c:pt idx="3205">
                  <c:v>0.87785447705416197</c:v>
                </c:pt>
                <c:pt idx="3206">
                  <c:v>0.86814201722784801</c:v>
                </c:pt>
                <c:pt idx="3207">
                  <c:v>0.87988854777087999</c:v>
                </c:pt>
                <c:pt idx="3208">
                  <c:v>0.86495081698935605</c:v>
                </c:pt>
                <c:pt idx="3209">
                  <c:v>0.84345931267269103</c:v>
                </c:pt>
                <c:pt idx="3210">
                  <c:v>0.83373335432353102</c:v>
                </c:pt>
                <c:pt idx="3211">
                  <c:v>0.852376535872995</c:v>
                </c:pt>
                <c:pt idx="3212">
                  <c:v>0.885835776021345</c:v>
                </c:pt>
                <c:pt idx="3213">
                  <c:v>0.88748410836796898</c:v>
                </c:pt>
                <c:pt idx="3214">
                  <c:v>0.86078204188344998</c:v>
                </c:pt>
                <c:pt idx="3215">
                  <c:v>0.82571589131439704</c:v>
                </c:pt>
                <c:pt idx="3216">
                  <c:v>0.84601866093784805</c:v>
                </c:pt>
                <c:pt idx="3217">
                  <c:v>0.81251124962594801</c:v>
                </c:pt>
                <c:pt idx="3218">
                  <c:v>0.80408145884359405</c:v>
                </c:pt>
                <c:pt idx="3219">
                  <c:v>0.84771509242130105</c:v>
                </c:pt>
                <c:pt idx="3220">
                  <c:v>0.83350089504888603</c:v>
                </c:pt>
                <c:pt idx="3221">
                  <c:v>0.82836904735925998</c:v>
                </c:pt>
                <c:pt idx="3222">
                  <c:v>0.78850486286156196</c:v>
                </c:pt>
                <c:pt idx="3223">
                  <c:v>0.77775436128192399</c:v>
                </c:pt>
                <c:pt idx="3224">
                  <c:v>0.72834318347151095</c:v>
                </c:pt>
                <c:pt idx="3225">
                  <c:v>0.71703514849586403</c:v>
                </c:pt>
                <c:pt idx="3226">
                  <c:v>0.70977710042450604</c:v>
                </c:pt>
                <c:pt idx="3227">
                  <c:v>0.71306952988783601</c:v>
                </c:pt>
                <c:pt idx="3228">
                  <c:v>0.69279594645143505</c:v>
                </c:pt>
                <c:pt idx="3229">
                  <c:v>0.69513634886501197</c:v>
                </c:pt>
                <c:pt idx="3230">
                  <c:v>0.57357192372490196</c:v>
                </c:pt>
                <c:pt idx="3231">
                  <c:v>0.65561373082165098</c:v>
                </c:pt>
                <c:pt idx="3232">
                  <c:v>0.68643667980109202</c:v>
                </c:pt>
                <c:pt idx="3233">
                  <c:v>0.70137692910655403</c:v>
                </c:pt>
                <c:pt idx="3234">
                  <c:v>0.74024239129923497</c:v>
                </c:pt>
                <c:pt idx="3235">
                  <c:v>0.77960338356491499</c:v>
                </c:pt>
                <c:pt idx="3236">
                  <c:v>0.789246897387199</c:v>
                </c:pt>
                <c:pt idx="3237">
                  <c:v>0.74187999363822099</c:v>
                </c:pt>
                <c:pt idx="3238">
                  <c:v>0.75432887681402006</c:v>
                </c:pt>
                <c:pt idx="3239">
                  <c:v>0.74845755600619202</c:v>
                </c:pt>
                <c:pt idx="3240">
                  <c:v>0.74203866210816805</c:v>
                </c:pt>
                <c:pt idx="3241">
                  <c:v>0.81420888475729303</c:v>
                </c:pt>
                <c:pt idx="3242">
                  <c:v>0.76501487352863196</c:v>
                </c:pt>
                <c:pt idx="3243">
                  <c:v>0.73190809045354099</c:v>
                </c:pt>
                <c:pt idx="3244">
                  <c:v>0.70977124265090497</c:v>
                </c:pt>
                <c:pt idx="3245">
                  <c:v>0.706896833252603</c:v>
                </c:pt>
                <c:pt idx="3246">
                  <c:v>0.725989498858993</c:v>
                </c:pt>
                <c:pt idx="3247">
                  <c:v>0.72632535478663995</c:v>
                </c:pt>
                <c:pt idx="3248">
                  <c:v>0.74180402999611705</c:v>
                </c:pt>
                <c:pt idx="3249">
                  <c:v>0.761816095902628</c:v>
                </c:pt>
                <c:pt idx="3250">
                  <c:v>0.78912980938685096</c:v>
                </c:pt>
                <c:pt idx="3251">
                  <c:v>0.80206211148295903</c:v>
                </c:pt>
                <c:pt idx="3252">
                  <c:v>0.76964746492051295</c:v>
                </c:pt>
                <c:pt idx="3253">
                  <c:v>0.93743670090294795</c:v>
                </c:pt>
                <c:pt idx="3254">
                  <c:v>0.94685222945347003</c:v>
                </c:pt>
                <c:pt idx="3255">
                  <c:v>0.93201048250641805</c:v>
                </c:pt>
                <c:pt idx="3256">
                  <c:v>0.91446549318050196</c:v>
                </c:pt>
                <c:pt idx="3257">
                  <c:v>0.96059516763247299</c:v>
                </c:pt>
                <c:pt idx="3258">
                  <c:v>0.95763556392279403</c:v>
                </c:pt>
                <c:pt idx="3259">
                  <c:v>0.97883146746150695</c:v>
                </c:pt>
                <c:pt idx="3260">
                  <c:v>0.96482180949435503</c:v>
                </c:pt>
                <c:pt idx="3261">
                  <c:v>1.0151106472673099</c:v>
                </c:pt>
                <c:pt idx="3262">
                  <c:v>0.97208272232588899</c:v>
                </c:pt>
                <c:pt idx="3263">
                  <c:v>0.94524674304255896</c:v>
                </c:pt>
                <c:pt idx="3264">
                  <c:v>0.90006600013418703</c:v>
                </c:pt>
                <c:pt idx="3265">
                  <c:v>0.84648472615538595</c:v>
                </c:pt>
                <c:pt idx="3266">
                  <c:v>0.77770093086820502</c:v>
                </c:pt>
                <c:pt idx="3267">
                  <c:v>0.78109445528214105</c:v>
                </c:pt>
                <c:pt idx="3268">
                  <c:v>0.80513152685816103</c:v>
                </c:pt>
                <c:pt idx="3269">
                  <c:v>0.83961709705622301</c:v>
                </c:pt>
                <c:pt idx="3270">
                  <c:v>0.83409187894925796</c:v>
                </c:pt>
                <c:pt idx="3271">
                  <c:v>0.86535558786246003</c:v>
                </c:pt>
                <c:pt idx="3272">
                  <c:v>0.87920306944360405</c:v>
                </c:pt>
                <c:pt idx="3273">
                  <c:v>0.90708249815881103</c:v>
                </c:pt>
                <c:pt idx="3274">
                  <c:v>0.86117216976570499</c:v>
                </c:pt>
                <c:pt idx="3275">
                  <c:v>0.88236165279363898</c:v>
                </c:pt>
                <c:pt idx="3276">
                  <c:v>0.88695052826287002</c:v>
                </c:pt>
                <c:pt idx="3277">
                  <c:v>0.86045377930766698</c:v>
                </c:pt>
                <c:pt idx="3278">
                  <c:v>0.850124158018006</c:v>
                </c:pt>
                <c:pt idx="3279">
                  <c:v>0.86974398591126101</c:v>
                </c:pt>
                <c:pt idx="3280">
                  <c:v>0.84439622946264503</c:v>
                </c:pt>
                <c:pt idx="3281">
                  <c:v>0.82778736480250903</c:v>
                </c:pt>
                <c:pt idx="3282">
                  <c:v>0.83025150534582903</c:v>
                </c:pt>
                <c:pt idx="3283">
                  <c:v>0.76602631521907705</c:v>
                </c:pt>
                <c:pt idx="3284">
                  <c:v>0.78662489850755701</c:v>
                </c:pt>
                <c:pt idx="3285">
                  <c:v>0.76625386775207804</c:v>
                </c:pt>
                <c:pt idx="3286">
                  <c:v>0.72739487735325004</c:v>
                </c:pt>
                <c:pt idx="3287">
                  <c:v>0.52966628222093104</c:v>
                </c:pt>
                <c:pt idx="3288">
                  <c:v>0.49918992839132598</c:v>
                </c:pt>
                <c:pt idx="3289">
                  <c:v>0.57223304479451598</c:v>
                </c:pt>
                <c:pt idx="3290">
                  <c:v>0.72523212562155404</c:v>
                </c:pt>
                <c:pt idx="3291">
                  <c:v>0.79425834091640701</c:v>
                </c:pt>
                <c:pt idx="3292">
                  <c:v>0.68109054398561697</c:v>
                </c:pt>
                <c:pt idx="3293">
                  <c:v>0.70217915524486896</c:v>
                </c:pt>
                <c:pt idx="3294">
                  <c:v>0.75372245311143504</c:v>
                </c:pt>
                <c:pt idx="3295">
                  <c:v>0.78033234681992303</c:v>
                </c:pt>
                <c:pt idx="3296">
                  <c:v>0.78302519771901302</c:v>
                </c:pt>
                <c:pt idx="3297">
                  <c:v>0.79722190496670697</c:v>
                </c:pt>
                <c:pt idx="3298">
                  <c:v>0.77706916361511602</c:v>
                </c:pt>
                <c:pt idx="3299">
                  <c:v>0.65295592219080301</c:v>
                </c:pt>
                <c:pt idx="3300">
                  <c:v>0.586785351484304</c:v>
                </c:pt>
                <c:pt idx="3301">
                  <c:v>0.55994890352002202</c:v>
                </c:pt>
                <c:pt idx="3302">
                  <c:v>0.60323145752347396</c:v>
                </c:pt>
                <c:pt idx="3303">
                  <c:v>0.61726987370460595</c:v>
                </c:pt>
                <c:pt idx="3304">
                  <c:v>0.63333587845058004</c:v>
                </c:pt>
                <c:pt idx="3305">
                  <c:v>0.630803144251182</c:v>
                </c:pt>
                <c:pt idx="3306">
                  <c:v>0.63162006757618505</c:v>
                </c:pt>
                <c:pt idx="3307">
                  <c:v>0.65470196514411305</c:v>
                </c:pt>
                <c:pt idx="3308">
                  <c:v>0.668585935574325</c:v>
                </c:pt>
                <c:pt idx="3309">
                  <c:v>0.68464465834372701</c:v>
                </c:pt>
                <c:pt idx="3310">
                  <c:v>0.68901745110524903</c:v>
                </c:pt>
                <c:pt idx="3311">
                  <c:v>0.78213071631603404</c:v>
                </c:pt>
                <c:pt idx="3312">
                  <c:v>0.78994146809508303</c:v>
                </c:pt>
                <c:pt idx="3313">
                  <c:v>0.79374375620180904</c:v>
                </c:pt>
                <c:pt idx="3314">
                  <c:v>0.81188993834366197</c:v>
                </c:pt>
                <c:pt idx="3315">
                  <c:v>0.82404939340879202</c:v>
                </c:pt>
                <c:pt idx="3316">
                  <c:v>0.83975718298850599</c:v>
                </c:pt>
                <c:pt idx="3317">
                  <c:v>0.83657566374056502</c:v>
                </c:pt>
                <c:pt idx="3318">
                  <c:v>0.90510772667648698</c:v>
                </c:pt>
                <c:pt idx="3319">
                  <c:v>0.90258728564601398</c:v>
                </c:pt>
                <c:pt idx="3320">
                  <c:v>0.91125280641619</c:v>
                </c:pt>
                <c:pt idx="3321">
                  <c:v>1.0201359814233799</c:v>
                </c:pt>
                <c:pt idx="3322">
                  <c:v>1.01405994265342</c:v>
                </c:pt>
                <c:pt idx="3323">
                  <c:v>1.0141061384738099</c:v>
                </c:pt>
                <c:pt idx="3324">
                  <c:v>1.0420329340616601</c:v>
                </c:pt>
                <c:pt idx="3325">
                  <c:v>1.10036373763387</c:v>
                </c:pt>
                <c:pt idx="3326">
                  <c:v>1.02656192024421</c:v>
                </c:pt>
                <c:pt idx="3327">
                  <c:v>1.03083063005116</c:v>
                </c:pt>
                <c:pt idx="3328">
                  <c:v>0.998730936983803</c:v>
                </c:pt>
                <c:pt idx="3329">
                  <c:v>0.9601027061719889</c:v>
                </c:pt>
                <c:pt idx="3330">
                  <c:v>0.95131109496949295</c:v>
                </c:pt>
                <c:pt idx="3331">
                  <c:v>0.97976322476776412</c:v>
                </c:pt>
                <c:pt idx="3332">
                  <c:v>0.99520787121767695</c:v>
                </c:pt>
                <c:pt idx="3333">
                  <c:v>1.0017097505805663</c:v>
                </c:pt>
                <c:pt idx="3334">
                  <c:v>1.0189216077997385</c:v>
                </c:pt>
                <c:pt idx="3335">
                  <c:v>1.0233108743494903</c:v>
                </c:pt>
                <c:pt idx="3336">
                  <c:v>1.0496103274985198</c:v>
                </c:pt>
                <c:pt idx="3337">
                  <c:v>1.0183341576677931</c:v>
                </c:pt>
                <c:pt idx="3338">
                  <c:v>1.0121143092148341</c:v>
                </c:pt>
                <c:pt idx="3339">
                  <c:v>0.99061046936303387</c:v>
                </c:pt>
                <c:pt idx="3340">
                  <c:v>0.99511441902255615</c:v>
                </c:pt>
                <c:pt idx="3341">
                  <c:v>1.034888706266577</c:v>
                </c:pt>
                <c:pt idx="3342">
                  <c:v>1.0078706476484471</c:v>
                </c:pt>
                <c:pt idx="3343">
                  <c:v>1.0273153193428231</c:v>
                </c:pt>
                <c:pt idx="3344">
                  <c:v>1.0268828626690953</c:v>
                </c:pt>
                <c:pt idx="3345">
                  <c:v>0.99376192312213829</c:v>
                </c:pt>
                <c:pt idx="3346">
                  <c:v>1.001349012454356</c:v>
                </c:pt>
                <c:pt idx="3347">
                  <c:v>0.97400896380578272</c:v>
                </c:pt>
                <c:pt idx="3348">
                  <c:v>1.0054732022615638</c:v>
                </c:pt>
                <c:pt idx="3349">
                  <c:v>1.0489317158967213</c:v>
                </c:pt>
                <c:pt idx="3350">
                  <c:v>1.055976980130394</c:v>
                </c:pt>
                <c:pt idx="3351">
                  <c:v>1.0905968049722718</c:v>
                </c:pt>
                <c:pt idx="3352">
                  <c:v>1.0650175161251101</c:v>
                </c:pt>
                <c:pt idx="3353">
                  <c:v>1.0739023676611099</c:v>
                </c:pt>
                <c:pt idx="3354">
                  <c:v>1.0940066038784719</c:v>
                </c:pt>
                <c:pt idx="3355">
                  <c:v>1.1195932946440763</c:v>
                </c:pt>
                <c:pt idx="3356">
                  <c:v>1.1469115641821843</c:v>
                </c:pt>
                <c:pt idx="3357">
                  <c:v>1.097487723332444</c:v>
                </c:pt>
                <c:pt idx="3358">
                  <c:v>1.0942372890368395</c:v>
                </c:pt>
                <c:pt idx="3359">
                  <c:v>1.0704157291564891</c:v>
                </c:pt>
                <c:pt idx="3360">
                  <c:v>1.0766611713283498</c:v>
                </c:pt>
                <c:pt idx="3361">
                  <c:v>1.0682625589999999</c:v>
                </c:pt>
                <c:pt idx="3362">
                  <c:v>1.060994657</c:v>
                </c:pt>
                <c:pt idx="3363">
                  <c:v>1.0691098130000001</c:v>
                </c:pt>
                <c:pt idx="3364">
                  <c:v>1.0895173</c:v>
                </c:pt>
                <c:pt idx="3365">
                  <c:v>1.0749606869999999</c:v>
                </c:pt>
                <c:pt idx="3366">
                  <c:v>1.052536328</c:v>
                </c:pt>
                <c:pt idx="3367">
                  <c:v>1.0645121449999999</c:v>
                </c:pt>
                <c:pt idx="3368">
                  <c:v>1.0668234720000001</c:v>
                </c:pt>
                <c:pt idx="3369">
                  <c:v>1.04006659811659</c:v>
                </c:pt>
                <c:pt idx="3370">
                  <c:v>0.98858858288795803</c:v>
                </c:pt>
                <c:pt idx="3371">
                  <c:v>0.97374779942724898</c:v>
                </c:pt>
                <c:pt idx="3372">
                  <c:v>0.96353652968021197</c:v>
                </c:pt>
                <c:pt idx="3373">
                  <c:v>0.96417975578626403</c:v>
                </c:pt>
                <c:pt idx="3374">
                  <c:v>0.99963400462738405</c:v>
                </c:pt>
                <c:pt idx="3375">
                  <c:v>0.98240325619651203</c:v>
                </c:pt>
                <c:pt idx="3376">
                  <c:v>1.0258867247116701</c:v>
                </c:pt>
                <c:pt idx="3377">
                  <c:v>1.0411239892149899</c:v>
                </c:pt>
                <c:pt idx="3378">
                  <c:v>1.0252249929799699</c:v>
                </c:pt>
                <c:pt idx="3379">
                  <c:v>1.04112624283324</c:v>
                </c:pt>
                <c:pt idx="3380">
                  <c:v>1.01576373231487</c:v>
                </c:pt>
                <c:pt idx="3381">
                  <c:v>1.00075865350297</c:v>
                </c:pt>
                <c:pt idx="3382">
                  <c:v>1.01192084034805</c:v>
                </c:pt>
                <c:pt idx="3383">
                  <c:v>1.00187735676515</c:v>
                </c:pt>
                <c:pt idx="3384">
                  <c:v>0.99929579484314501</c:v>
                </c:pt>
                <c:pt idx="3385">
                  <c:v>0.99554323646252396</c:v>
                </c:pt>
                <c:pt idx="3386">
                  <c:v>0.970683521003327</c:v>
                </c:pt>
                <c:pt idx="3387">
                  <c:v>0.95179787471012101</c:v>
                </c:pt>
                <c:pt idx="3388">
                  <c:v>0.95173652844823997</c:v>
                </c:pt>
                <c:pt idx="3389">
                  <c:v>0.95016667877154004</c:v>
                </c:pt>
                <c:pt idx="3390">
                  <c:v>0.93688468277181802</c:v>
                </c:pt>
                <c:pt idx="3391">
                  <c:v>0.87098850743017198</c:v>
                </c:pt>
                <c:pt idx="3392">
                  <c:v>0.88948680966979998</c:v>
                </c:pt>
                <c:pt idx="3393">
                  <c:v>0.92038468858610201</c:v>
                </c:pt>
                <c:pt idx="3394">
                  <c:v>0.92180779733405305</c:v>
                </c:pt>
                <c:pt idx="3395">
                  <c:v>0.92188993960766796</c:v>
                </c:pt>
                <c:pt idx="3396">
                  <c:v>0.92167130332508596</c:v>
                </c:pt>
                <c:pt idx="3397">
                  <c:v>0.93245788073778002</c:v>
                </c:pt>
                <c:pt idx="3398">
                  <c:v>0.91929396351638903</c:v>
                </c:pt>
                <c:pt idx="3399">
                  <c:v>0.93625562779191496</c:v>
                </c:pt>
                <c:pt idx="3400">
                  <c:v>0.99818312284051502</c:v>
                </c:pt>
                <c:pt idx="3401">
                  <c:v>1.00925705328752</c:v>
                </c:pt>
                <c:pt idx="3402">
                  <c:v>1.0446216415960301</c:v>
                </c:pt>
                <c:pt idx="3403">
                  <c:v>1.0574914793190899</c:v>
                </c:pt>
                <c:pt idx="3404">
                  <c:v>1.1112211939275101</c:v>
                </c:pt>
                <c:pt idx="3405">
                  <c:v>1.1016860342376216</c:v>
                </c:pt>
                <c:pt idx="3406">
                  <c:v>1.1238895547255201</c:v>
                </c:pt>
                <c:pt idx="3407">
                  <c:v>1.14561786948378</c:v>
                </c:pt>
                <c:pt idx="3408">
                  <c:v>1.15289029135534</c:v>
                </c:pt>
                <c:pt idx="3409">
                  <c:v>1.16683945566632</c:v>
                </c:pt>
                <c:pt idx="3410">
                  <c:v>1.1557993069577299</c:v>
                </c:pt>
                <c:pt idx="3411">
                  <c:v>1.1951427475343499</c:v>
                </c:pt>
                <c:pt idx="3412">
                  <c:v>1.1697883080926199</c:v>
                </c:pt>
                <c:pt idx="3413">
                  <c:v>1.15553560919392</c:v>
                </c:pt>
                <c:pt idx="3414">
                  <c:v>1.1623750766646801</c:v>
                </c:pt>
                <c:pt idx="3415">
                  <c:v>1.15401238066528</c:v>
                </c:pt>
                <c:pt idx="3416">
                  <c:v>1.1377677979546099</c:v>
                </c:pt>
                <c:pt idx="3417">
                  <c:v>1.17209078035368</c:v>
                </c:pt>
                <c:pt idx="3418">
                  <c:v>1.1638101091912201</c:v>
                </c:pt>
                <c:pt idx="3419">
                  <c:v>1.16633549474551</c:v>
                </c:pt>
                <c:pt idx="3420">
                  <c:v>1.17407144776116</c:v>
                </c:pt>
                <c:pt idx="3421">
                  <c:v>1.13309020977853</c:v>
                </c:pt>
                <c:pt idx="3422">
                  <c:v>1.12676244709822</c:v>
                </c:pt>
                <c:pt idx="3423">
                  <c:v>1.11124495615634</c:v>
                </c:pt>
                <c:pt idx="3424">
                  <c:v>1.1070441066921399</c:v>
                </c:pt>
                <c:pt idx="3425">
                  <c:v>1.1309259029610601</c:v>
                </c:pt>
                <c:pt idx="3426">
                  <c:v>1.1504137831981791</c:v>
                </c:pt>
                <c:pt idx="3427">
                  <c:v>1.2313294847935503</c:v>
                </c:pt>
                <c:pt idx="3428">
                  <c:v>1.2643036040615301</c:v>
                </c:pt>
                <c:pt idx="3429">
                  <c:v>1.29196011584531</c:v>
                </c:pt>
                <c:pt idx="3430">
                  <c:v>1.3346534707556701</c:v>
                </c:pt>
                <c:pt idx="3431">
                  <c:v>1.3962199465320799</c:v>
                </c:pt>
              </c:numCache>
            </c:numRef>
          </c:val>
          <c:smooth val="0"/>
          <c:extLst>
            <c:ext xmlns:c16="http://schemas.microsoft.com/office/drawing/2014/chart" uri="{C3380CC4-5D6E-409C-BE32-E72D297353CC}">
              <c16:uniqueId val="{00000004-4C8F-45CE-9661-B85AF11C9806}"/>
            </c:ext>
          </c:extLst>
        </c:ser>
        <c:ser>
          <c:idx val="2"/>
          <c:order val="2"/>
          <c:tx>
            <c:strRef>
              <c:f>'32A'!$D$1</c:f>
              <c:strCache>
                <c:ptCount val="1"/>
                <c:pt idx="0">
                  <c:v>límite inf rango</c:v>
                </c:pt>
              </c:strCache>
            </c:strRef>
          </c:tx>
          <c:spPr>
            <a:ln w="6350">
              <a:solidFill>
                <a:schemeClr val="bg2">
                  <a:lumMod val="25000"/>
                  <a:lumOff val="75000"/>
                </a:schemeClr>
              </a:solidFill>
              <a:prstDash val="solid"/>
            </a:ln>
          </c:spPr>
          <c:marker>
            <c:symbol val="none"/>
          </c:marker>
          <c:cat>
            <c:numRef>
              <c:f>'32A'!$A$2:$A$50000</c:f>
              <c:numCache>
                <c:formatCode>m/d/yyyy</c:formatCode>
                <c:ptCount val="49999"/>
                <c:pt idx="0">
                  <c:v>38719</c:v>
                </c:pt>
                <c:pt idx="1">
                  <c:v>38720</c:v>
                </c:pt>
                <c:pt idx="2">
                  <c:v>38721</c:v>
                </c:pt>
                <c:pt idx="3">
                  <c:v>38722</c:v>
                </c:pt>
                <c:pt idx="4">
                  <c:v>38723</c:v>
                </c:pt>
                <c:pt idx="5">
                  <c:v>38726</c:v>
                </c:pt>
                <c:pt idx="6">
                  <c:v>38727</c:v>
                </c:pt>
                <c:pt idx="7">
                  <c:v>38728</c:v>
                </c:pt>
                <c:pt idx="8">
                  <c:v>38729</c:v>
                </c:pt>
                <c:pt idx="9">
                  <c:v>38730</c:v>
                </c:pt>
                <c:pt idx="10">
                  <c:v>38733</c:v>
                </c:pt>
                <c:pt idx="11">
                  <c:v>38734</c:v>
                </c:pt>
                <c:pt idx="12">
                  <c:v>38735</c:v>
                </c:pt>
                <c:pt idx="13">
                  <c:v>38736</c:v>
                </c:pt>
                <c:pt idx="14">
                  <c:v>38737</c:v>
                </c:pt>
                <c:pt idx="15">
                  <c:v>38740</c:v>
                </c:pt>
                <c:pt idx="16">
                  <c:v>38741</c:v>
                </c:pt>
                <c:pt idx="17">
                  <c:v>38742</c:v>
                </c:pt>
                <c:pt idx="18">
                  <c:v>38743</c:v>
                </c:pt>
                <c:pt idx="19">
                  <c:v>38744</c:v>
                </c:pt>
                <c:pt idx="20">
                  <c:v>38747</c:v>
                </c:pt>
                <c:pt idx="21">
                  <c:v>38748</c:v>
                </c:pt>
                <c:pt idx="22">
                  <c:v>38749</c:v>
                </c:pt>
                <c:pt idx="23">
                  <c:v>38750</c:v>
                </c:pt>
                <c:pt idx="24">
                  <c:v>38751</c:v>
                </c:pt>
                <c:pt idx="25">
                  <c:v>38754</c:v>
                </c:pt>
                <c:pt idx="26">
                  <c:v>38755</c:v>
                </c:pt>
                <c:pt idx="27">
                  <c:v>38756</c:v>
                </c:pt>
                <c:pt idx="28">
                  <c:v>38757</c:v>
                </c:pt>
                <c:pt idx="29">
                  <c:v>38758</c:v>
                </c:pt>
                <c:pt idx="30">
                  <c:v>38761</c:v>
                </c:pt>
                <c:pt idx="31">
                  <c:v>38762</c:v>
                </c:pt>
                <c:pt idx="32">
                  <c:v>38763</c:v>
                </c:pt>
                <c:pt idx="33">
                  <c:v>38764</c:v>
                </c:pt>
                <c:pt idx="34">
                  <c:v>38765</c:v>
                </c:pt>
                <c:pt idx="35">
                  <c:v>38768</c:v>
                </c:pt>
                <c:pt idx="36">
                  <c:v>38769</c:v>
                </c:pt>
                <c:pt idx="37">
                  <c:v>38770</c:v>
                </c:pt>
                <c:pt idx="38">
                  <c:v>38771</c:v>
                </c:pt>
                <c:pt idx="39">
                  <c:v>38772</c:v>
                </c:pt>
                <c:pt idx="40">
                  <c:v>38775</c:v>
                </c:pt>
                <c:pt idx="41">
                  <c:v>38776</c:v>
                </c:pt>
                <c:pt idx="42">
                  <c:v>38777</c:v>
                </c:pt>
                <c:pt idx="43">
                  <c:v>38778</c:v>
                </c:pt>
                <c:pt idx="44">
                  <c:v>38779</c:v>
                </c:pt>
                <c:pt idx="45">
                  <c:v>38782</c:v>
                </c:pt>
                <c:pt idx="46">
                  <c:v>38783</c:v>
                </c:pt>
                <c:pt idx="47">
                  <c:v>38784</c:v>
                </c:pt>
                <c:pt idx="48">
                  <c:v>38785</c:v>
                </c:pt>
                <c:pt idx="49">
                  <c:v>38786</c:v>
                </c:pt>
                <c:pt idx="50">
                  <c:v>38789</c:v>
                </c:pt>
                <c:pt idx="51">
                  <c:v>38790</c:v>
                </c:pt>
                <c:pt idx="52">
                  <c:v>38791</c:v>
                </c:pt>
                <c:pt idx="53">
                  <c:v>38792</c:v>
                </c:pt>
                <c:pt idx="54">
                  <c:v>38793</c:v>
                </c:pt>
                <c:pt idx="55">
                  <c:v>38796</c:v>
                </c:pt>
                <c:pt idx="56">
                  <c:v>38797</c:v>
                </c:pt>
                <c:pt idx="57">
                  <c:v>38798</c:v>
                </c:pt>
                <c:pt idx="58">
                  <c:v>38799</c:v>
                </c:pt>
                <c:pt idx="59">
                  <c:v>38800</c:v>
                </c:pt>
                <c:pt idx="60">
                  <c:v>38803</c:v>
                </c:pt>
                <c:pt idx="61">
                  <c:v>38804</c:v>
                </c:pt>
                <c:pt idx="62">
                  <c:v>38805</c:v>
                </c:pt>
                <c:pt idx="63">
                  <c:v>38806</c:v>
                </c:pt>
                <c:pt idx="64">
                  <c:v>38807</c:v>
                </c:pt>
                <c:pt idx="65">
                  <c:v>38810</c:v>
                </c:pt>
                <c:pt idx="66">
                  <c:v>38811</c:v>
                </c:pt>
                <c:pt idx="67">
                  <c:v>38812</c:v>
                </c:pt>
                <c:pt idx="68">
                  <c:v>38813</c:v>
                </c:pt>
                <c:pt idx="69">
                  <c:v>38814</c:v>
                </c:pt>
                <c:pt idx="70">
                  <c:v>38817</c:v>
                </c:pt>
                <c:pt idx="71">
                  <c:v>38818</c:v>
                </c:pt>
                <c:pt idx="72">
                  <c:v>38819</c:v>
                </c:pt>
                <c:pt idx="73">
                  <c:v>38820</c:v>
                </c:pt>
                <c:pt idx="74">
                  <c:v>38821</c:v>
                </c:pt>
                <c:pt idx="75">
                  <c:v>38824</c:v>
                </c:pt>
                <c:pt idx="76">
                  <c:v>38825</c:v>
                </c:pt>
                <c:pt idx="77">
                  <c:v>38826</c:v>
                </c:pt>
                <c:pt idx="78">
                  <c:v>38827</c:v>
                </c:pt>
                <c:pt idx="79">
                  <c:v>38828</c:v>
                </c:pt>
                <c:pt idx="80">
                  <c:v>38831</c:v>
                </c:pt>
                <c:pt idx="81">
                  <c:v>38832</c:v>
                </c:pt>
                <c:pt idx="82">
                  <c:v>38833</c:v>
                </c:pt>
                <c:pt idx="83">
                  <c:v>38834</c:v>
                </c:pt>
                <c:pt idx="84">
                  <c:v>38835</c:v>
                </c:pt>
                <c:pt idx="85">
                  <c:v>38838</c:v>
                </c:pt>
                <c:pt idx="86">
                  <c:v>38839</c:v>
                </c:pt>
                <c:pt idx="87">
                  <c:v>38840</c:v>
                </c:pt>
                <c:pt idx="88">
                  <c:v>38841</c:v>
                </c:pt>
                <c:pt idx="89">
                  <c:v>38842</c:v>
                </c:pt>
                <c:pt idx="90">
                  <c:v>38845</c:v>
                </c:pt>
                <c:pt idx="91">
                  <c:v>38846</c:v>
                </c:pt>
                <c:pt idx="92">
                  <c:v>38847</c:v>
                </c:pt>
                <c:pt idx="93">
                  <c:v>38848</c:v>
                </c:pt>
                <c:pt idx="94">
                  <c:v>38849</c:v>
                </c:pt>
                <c:pt idx="95">
                  <c:v>38852</c:v>
                </c:pt>
                <c:pt idx="96">
                  <c:v>38853</c:v>
                </c:pt>
                <c:pt idx="97">
                  <c:v>38854</c:v>
                </c:pt>
                <c:pt idx="98">
                  <c:v>38855</c:v>
                </c:pt>
                <c:pt idx="99">
                  <c:v>38856</c:v>
                </c:pt>
                <c:pt idx="100">
                  <c:v>38859</c:v>
                </c:pt>
                <c:pt idx="101">
                  <c:v>38860</c:v>
                </c:pt>
                <c:pt idx="102">
                  <c:v>38861</c:v>
                </c:pt>
                <c:pt idx="103">
                  <c:v>38862</c:v>
                </c:pt>
                <c:pt idx="104">
                  <c:v>38863</c:v>
                </c:pt>
                <c:pt idx="105">
                  <c:v>38866</c:v>
                </c:pt>
                <c:pt idx="106">
                  <c:v>38867</c:v>
                </c:pt>
                <c:pt idx="107">
                  <c:v>38868</c:v>
                </c:pt>
                <c:pt idx="108">
                  <c:v>38869</c:v>
                </c:pt>
                <c:pt idx="109">
                  <c:v>38870</c:v>
                </c:pt>
                <c:pt idx="110">
                  <c:v>38873</c:v>
                </c:pt>
                <c:pt idx="111">
                  <c:v>38874</c:v>
                </c:pt>
                <c:pt idx="112">
                  <c:v>38875</c:v>
                </c:pt>
                <c:pt idx="113">
                  <c:v>38876</c:v>
                </c:pt>
                <c:pt idx="114">
                  <c:v>38877</c:v>
                </c:pt>
                <c:pt idx="115">
                  <c:v>38880</c:v>
                </c:pt>
                <c:pt idx="116">
                  <c:v>38881</c:v>
                </c:pt>
                <c:pt idx="117">
                  <c:v>38882</c:v>
                </c:pt>
                <c:pt idx="118">
                  <c:v>38883</c:v>
                </c:pt>
                <c:pt idx="119">
                  <c:v>38884</c:v>
                </c:pt>
                <c:pt idx="120">
                  <c:v>38887</c:v>
                </c:pt>
                <c:pt idx="121">
                  <c:v>38888</c:v>
                </c:pt>
                <c:pt idx="122">
                  <c:v>38889</c:v>
                </c:pt>
                <c:pt idx="123">
                  <c:v>38890</c:v>
                </c:pt>
                <c:pt idx="124">
                  <c:v>38891</c:v>
                </c:pt>
                <c:pt idx="125">
                  <c:v>38894</c:v>
                </c:pt>
                <c:pt idx="126">
                  <c:v>38895</c:v>
                </c:pt>
                <c:pt idx="127">
                  <c:v>38896</c:v>
                </c:pt>
                <c:pt idx="128">
                  <c:v>38897</c:v>
                </c:pt>
                <c:pt idx="129">
                  <c:v>38898</c:v>
                </c:pt>
                <c:pt idx="130">
                  <c:v>38901</c:v>
                </c:pt>
                <c:pt idx="131">
                  <c:v>38902</c:v>
                </c:pt>
                <c:pt idx="132">
                  <c:v>38903</c:v>
                </c:pt>
                <c:pt idx="133">
                  <c:v>38904</c:v>
                </c:pt>
                <c:pt idx="134">
                  <c:v>38905</c:v>
                </c:pt>
                <c:pt idx="135">
                  <c:v>38908</c:v>
                </c:pt>
                <c:pt idx="136">
                  <c:v>38909</c:v>
                </c:pt>
                <c:pt idx="137">
                  <c:v>38910</c:v>
                </c:pt>
                <c:pt idx="138">
                  <c:v>38911</c:v>
                </c:pt>
                <c:pt idx="139">
                  <c:v>38912</c:v>
                </c:pt>
                <c:pt idx="140">
                  <c:v>38915</c:v>
                </c:pt>
                <c:pt idx="141">
                  <c:v>38916</c:v>
                </c:pt>
                <c:pt idx="142">
                  <c:v>38917</c:v>
                </c:pt>
                <c:pt idx="143">
                  <c:v>38918</c:v>
                </c:pt>
                <c:pt idx="144">
                  <c:v>38919</c:v>
                </c:pt>
                <c:pt idx="145">
                  <c:v>38922</c:v>
                </c:pt>
                <c:pt idx="146">
                  <c:v>38923</c:v>
                </c:pt>
                <c:pt idx="147">
                  <c:v>38924</c:v>
                </c:pt>
                <c:pt idx="148">
                  <c:v>38925</c:v>
                </c:pt>
                <c:pt idx="149">
                  <c:v>38926</c:v>
                </c:pt>
                <c:pt idx="150">
                  <c:v>38929</c:v>
                </c:pt>
                <c:pt idx="151">
                  <c:v>38930</c:v>
                </c:pt>
                <c:pt idx="152">
                  <c:v>38931</c:v>
                </c:pt>
                <c:pt idx="153">
                  <c:v>38932</c:v>
                </c:pt>
                <c:pt idx="154">
                  <c:v>38933</c:v>
                </c:pt>
                <c:pt idx="155">
                  <c:v>38936</c:v>
                </c:pt>
                <c:pt idx="156">
                  <c:v>38937</c:v>
                </c:pt>
                <c:pt idx="157">
                  <c:v>38938</c:v>
                </c:pt>
                <c:pt idx="158">
                  <c:v>38939</c:v>
                </c:pt>
                <c:pt idx="159">
                  <c:v>38940</c:v>
                </c:pt>
                <c:pt idx="160">
                  <c:v>38943</c:v>
                </c:pt>
                <c:pt idx="161">
                  <c:v>38944</c:v>
                </c:pt>
                <c:pt idx="162">
                  <c:v>38945</c:v>
                </c:pt>
                <c:pt idx="163">
                  <c:v>38946</c:v>
                </c:pt>
                <c:pt idx="164">
                  <c:v>38947</c:v>
                </c:pt>
                <c:pt idx="165">
                  <c:v>38950</c:v>
                </c:pt>
                <c:pt idx="166">
                  <c:v>38951</c:v>
                </c:pt>
                <c:pt idx="167">
                  <c:v>38952</c:v>
                </c:pt>
                <c:pt idx="168">
                  <c:v>38953</c:v>
                </c:pt>
                <c:pt idx="169">
                  <c:v>38954</c:v>
                </c:pt>
                <c:pt idx="170">
                  <c:v>38957</c:v>
                </c:pt>
                <c:pt idx="171">
                  <c:v>38958</c:v>
                </c:pt>
                <c:pt idx="172">
                  <c:v>38959</c:v>
                </c:pt>
                <c:pt idx="173">
                  <c:v>38960</c:v>
                </c:pt>
                <c:pt idx="174">
                  <c:v>38961</c:v>
                </c:pt>
                <c:pt idx="175">
                  <c:v>38964</c:v>
                </c:pt>
                <c:pt idx="176">
                  <c:v>38965</c:v>
                </c:pt>
                <c:pt idx="177">
                  <c:v>38966</c:v>
                </c:pt>
                <c:pt idx="178">
                  <c:v>38967</c:v>
                </c:pt>
                <c:pt idx="179">
                  <c:v>38968</c:v>
                </c:pt>
                <c:pt idx="180">
                  <c:v>38971</c:v>
                </c:pt>
                <c:pt idx="181">
                  <c:v>38972</c:v>
                </c:pt>
                <c:pt idx="182">
                  <c:v>38973</c:v>
                </c:pt>
                <c:pt idx="183">
                  <c:v>38974</c:v>
                </c:pt>
                <c:pt idx="184">
                  <c:v>38975</c:v>
                </c:pt>
                <c:pt idx="185">
                  <c:v>38978</c:v>
                </c:pt>
                <c:pt idx="186">
                  <c:v>38979</c:v>
                </c:pt>
                <c:pt idx="187">
                  <c:v>38980</c:v>
                </c:pt>
                <c:pt idx="188">
                  <c:v>38981</c:v>
                </c:pt>
                <c:pt idx="189">
                  <c:v>38982</c:v>
                </c:pt>
                <c:pt idx="190">
                  <c:v>38985</c:v>
                </c:pt>
                <c:pt idx="191">
                  <c:v>38986</c:v>
                </c:pt>
                <c:pt idx="192">
                  <c:v>38987</c:v>
                </c:pt>
                <c:pt idx="193">
                  <c:v>38988</c:v>
                </c:pt>
                <c:pt idx="194">
                  <c:v>38989</c:v>
                </c:pt>
                <c:pt idx="195">
                  <c:v>38992</c:v>
                </c:pt>
                <c:pt idx="196">
                  <c:v>38993</c:v>
                </c:pt>
                <c:pt idx="197">
                  <c:v>38994</c:v>
                </c:pt>
                <c:pt idx="198">
                  <c:v>38995</c:v>
                </c:pt>
                <c:pt idx="199">
                  <c:v>38996</c:v>
                </c:pt>
                <c:pt idx="200">
                  <c:v>38999</c:v>
                </c:pt>
                <c:pt idx="201">
                  <c:v>39000</c:v>
                </c:pt>
                <c:pt idx="202">
                  <c:v>39001</c:v>
                </c:pt>
                <c:pt idx="203">
                  <c:v>39002</c:v>
                </c:pt>
                <c:pt idx="204">
                  <c:v>39003</c:v>
                </c:pt>
                <c:pt idx="205">
                  <c:v>39006</c:v>
                </c:pt>
                <c:pt idx="206">
                  <c:v>39007</c:v>
                </c:pt>
                <c:pt idx="207">
                  <c:v>39008</c:v>
                </c:pt>
                <c:pt idx="208">
                  <c:v>39009</c:v>
                </c:pt>
                <c:pt idx="209">
                  <c:v>39010</c:v>
                </c:pt>
                <c:pt idx="210">
                  <c:v>39013</c:v>
                </c:pt>
                <c:pt idx="211">
                  <c:v>39014</c:v>
                </c:pt>
                <c:pt idx="212">
                  <c:v>39015</c:v>
                </c:pt>
                <c:pt idx="213">
                  <c:v>39016</c:v>
                </c:pt>
                <c:pt idx="214">
                  <c:v>39017</c:v>
                </c:pt>
                <c:pt idx="215">
                  <c:v>39020</c:v>
                </c:pt>
                <c:pt idx="216">
                  <c:v>39021</c:v>
                </c:pt>
                <c:pt idx="217">
                  <c:v>39022</c:v>
                </c:pt>
                <c:pt idx="218">
                  <c:v>39023</c:v>
                </c:pt>
                <c:pt idx="219">
                  <c:v>39024</c:v>
                </c:pt>
                <c:pt idx="220">
                  <c:v>39027</c:v>
                </c:pt>
                <c:pt idx="221">
                  <c:v>39028</c:v>
                </c:pt>
                <c:pt idx="222">
                  <c:v>39029</c:v>
                </c:pt>
                <c:pt idx="223">
                  <c:v>39030</c:v>
                </c:pt>
                <c:pt idx="224">
                  <c:v>39031</c:v>
                </c:pt>
                <c:pt idx="225">
                  <c:v>39034</c:v>
                </c:pt>
                <c:pt idx="226">
                  <c:v>39035</c:v>
                </c:pt>
                <c:pt idx="227">
                  <c:v>39036</c:v>
                </c:pt>
                <c:pt idx="228">
                  <c:v>39037</c:v>
                </c:pt>
                <c:pt idx="229">
                  <c:v>39038</c:v>
                </c:pt>
                <c:pt idx="230">
                  <c:v>39041</c:v>
                </c:pt>
                <c:pt idx="231">
                  <c:v>39042</c:v>
                </c:pt>
                <c:pt idx="232">
                  <c:v>39043</c:v>
                </c:pt>
                <c:pt idx="233">
                  <c:v>39044</c:v>
                </c:pt>
                <c:pt idx="234">
                  <c:v>39045</c:v>
                </c:pt>
                <c:pt idx="235">
                  <c:v>39048</c:v>
                </c:pt>
                <c:pt idx="236">
                  <c:v>39049</c:v>
                </c:pt>
                <c:pt idx="237">
                  <c:v>39050</c:v>
                </c:pt>
                <c:pt idx="238">
                  <c:v>39051</c:v>
                </c:pt>
                <c:pt idx="239">
                  <c:v>39052</c:v>
                </c:pt>
                <c:pt idx="240">
                  <c:v>39055</c:v>
                </c:pt>
                <c:pt idx="241">
                  <c:v>39056</c:v>
                </c:pt>
                <c:pt idx="242">
                  <c:v>39057</c:v>
                </c:pt>
                <c:pt idx="243">
                  <c:v>39058</c:v>
                </c:pt>
                <c:pt idx="244">
                  <c:v>39059</c:v>
                </c:pt>
                <c:pt idx="245">
                  <c:v>39062</c:v>
                </c:pt>
                <c:pt idx="246">
                  <c:v>39063</c:v>
                </c:pt>
                <c:pt idx="247">
                  <c:v>39064</c:v>
                </c:pt>
                <c:pt idx="248">
                  <c:v>39065</c:v>
                </c:pt>
                <c:pt idx="249">
                  <c:v>39066</c:v>
                </c:pt>
                <c:pt idx="250">
                  <c:v>39069</c:v>
                </c:pt>
                <c:pt idx="251">
                  <c:v>39070</c:v>
                </c:pt>
                <c:pt idx="252">
                  <c:v>39071</c:v>
                </c:pt>
                <c:pt idx="253">
                  <c:v>39072</c:v>
                </c:pt>
                <c:pt idx="254">
                  <c:v>39073</c:v>
                </c:pt>
                <c:pt idx="255">
                  <c:v>39077</c:v>
                </c:pt>
                <c:pt idx="256">
                  <c:v>39078</c:v>
                </c:pt>
                <c:pt idx="257">
                  <c:v>39079</c:v>
                </c:pt>
                <c:pt idx="258">
                  <c:v>39080</c:v>
                </c:pt>
                <c:pt idx="259">
                  <c:v>39083</c:v>
                </c:pt>
                <c:pt idx="260">
                  <c:v>39084</c:v>
                </c:pt>
                <c:pt idx="261">
                  <c:v>39085</c:v>
                </c:pt>
                <c:pt idx="262">
                  <c:v>39086</c:v>
                </c:pt>
                <c:pt idx="263">
                  <c:v>39087</c:v>
                </c:pt>
                <c:pt idx="264">
                  <c:v>39090</c:v>
                </c:pt>
                <c:pt idx="265">
                  <c:v>39091</c:v>
                </c:pt>
                <c:pt idx="266">
                  <c:v>39092</c:v>
                </c:pt>
                <c:pt idx="267">
                  <c:v>39093</c:v>
                </c:pt>
                <c:pt idx="268">
                  <c:v>39094</c:v>
                </c:pt>
                <c:pt idx="269">
                  <c:v>39097</c:v>
                </c:pt>
                <c:pt idx="270">
                  <c:v>39098</c:v>
                </c:pt>
                <c:pt idx="271">
                  <c:v>39099</c:v>
                </c:pt>
                <c:pt idx="272">
                  <c:v>39100</c:v>
                </c:pt>
                <c:pt idx="273">
                  <c:v>39101</c:v>
                </c:pt>
                <c:pt idx="274">
                  <c:v>39104</c:v>
                </c:pt>
                <c:pt idx="275">
                  <c:v>39105</c:v>
                </c:pt>
                <c:pt idx="276">
                  <c:v>39106</c:v>
                </c:pt>
                <c:pt idx="277">
                  <c:v>39107</c:v>
                </c:pt>
                <c:pt idx="278">
                  <c:v>39108</c:v>
                </c:pt>
                <c:pt idx="279">
                  <c:v>39111</c:v>
                </c:pt>
                <c:pt idx="280">
                  <c:v>39112</c:v>
                </c:pt>
                <c:pt idx="281">
                  <c:v>39113</c:v>
                </c:pt>
                <c:pt idx="282">
                  <c:v>39114</c:v>
                </c:pt>
                <c:pt idx="283">
                  <c:v>39115</c:v>
                </c:pt>
                <c:pt idx="284">
                  <c:v>39118</c:v>
                </c:pt>
                <c:pt idx="285">
                  <c:v>39119</c:v>
                </c:pt>
                <c:pt idx="286">
                  <c:v>39120</c:v>
                </c:pt>
                <c:pt idx="287">
                  <c:v>39121</c:v>
                </c:pt>
                <c:pt idx="288">
                  <c:v>39122</c:v>
                </c:pt>
                <c:pt idx="289">
                  <c:v>39125</c:v>
                </c:pt>
                <c:pt idx="290">
                  <c:v>39126</c:v>
                </c:pt>
                <c:pt idx="291">
                  <c:v>39127</c:v>
                </c:pt>
                <c:pt idx="292">
                  <c:v>39128</c:v>
                </c:pt>
                <c:pt idx="293">
                  <c:v>39129</c:v>
                </c:pt>
                <c:pt idx="294">
                  <c:v>39132</c:v>
                </c:pt>
                <c:pt idx="295">
                  <c:v>39133</c:v>
                </c:pt>
                <c:pt idx="296">
                  <c:v>39134</c:v>
                </c:pt>
                <c:pt idx="297">
                  <c:v>39135</c:v>
                </c:pt>
                <c:pt idx="298">
                  <c:v>39136</c:v>
                </c:pt>
                <c:pt idx="299">
                  <c:v>39139</c:v>
                </c:pt>
                <c:pt idx="300">
                  <c:v>39140</c:v>
                </c:pt>
                <c:pt idx="301">
                  <c:v>39141</c:v>
                </c:pt>
                <c:pt idx="302">
                  <c:v>39142</c:v>
                </c:pt>
                <c:pt idx="303">
                  <c:v>39143</c:v>
                </c:pt>
                <c:pt idx="304">
                  <c:v>39146</c:v>
                </c:pt>
                <c:pt idx="305">
                  <c:v>39147</c:v>
                </c:pt>
                <c:pt idx="306">
                  <c:v>39148</c:v>
                </c:pt>
                <c:pt idx="307">
                  <c:v>39149</c:v>
                </c:pt>
                <c:pt idx="308">
                  <c:v>39150</c:v>
                </c:pt>
                <c:pt idx="309">
                  <c:v>39153</c:v>
                </c:pt>
                <c:pt idx="310">
                  <c:v>39154</c:v>
                </c:pt>
                <c:pt idx="311">
                  <c:v>39155</c:v>
                </c:pt>
                <c:pt idx="312">
                  <c:v>39156</c:v>
                </c:pt>
                <c:pt idx="313">
                  <c:v>39157</c:v>
                </c:pt>
                <c:pt idx="314">
                  <c:v>39160</c:v>
                </c:pt>
                <c:pt idx="315">
                  <c:v>39161</c:v>
                </c:pt>
                <c:pt idx="316">
                  <c:v>39162</c:v>
                </c:pt>
                <c:pt idx="317">
                  <c:v>39163</c:v>
                </c:pt>
                <c:pt idx="318">
                  <c:v>39164</c:v>
                </c:pt>
                <c:pt idx="319">
                  <c:v>39167</c:v>
                </c:pt>
                <c:pt idx="320">
                  <c:v>39168</c:v>
                </c:pt>
                <c:pt idx="321">
                  <c:v>39169</c:v>
                </c:pt>
                <c:pt idx="322">
                  <c:v>39170</c:v>
                </c:pt>
                <c:pt idx="323">
                  <c:v>39171</c:v>
                </c:pt>
                <c:pt idx="324">
                  <c:v>39174</c:v>
                </c:pt>
                <c:pt idx="325">
                  <c:v>39175</c:v>
                </c:pt>
                <c:pt idx="326">
                  <c:v>39176</c:v>
                </c:pt>
                <c:pt idx="327">
                  <c:v>39177</c:v>
                </c:pt>
                <c:pt idx="328">
                  <c:v>39178</c:v>
                </c:pt>
                <c:pt idx="329">
                  <c:v>39181</c:v>
                </c:pt>
                <c:pt idx="330">
                  <c:v>39182</c:v>
                </c:pt>
                <c:pt idx="331">
                  <c:v>39183</c:v>
                </c:pt>
                <c:pt idx="332">
                  <c:v>39184</c:v>
                </c:pt>
                <c:pt idx="333">
                  <c:v>39185</c:v>
                </c:pt>
                <c:pt idx="334">
                  <c:v>39188</c:v>
                </c:pt>
                <c:pt idx="335">
                  <c:v>39189</c:v>
                </c:pt>
                <c:pt idx="336">
                  <c:v>39190</c:v>
                </c:pt>
                <c:pt idx="337">
                  <c:v>39191</c:v>
                </c:pt>
                <c:pt idx="338">
                  <c:v>39192</c:v>
                </c:pt>
                <c:pt idx="339">
                  <c:v>39195</c:v>
                </c:pt>
                <c:pt idx="340">
                  <c:v>39196</c:v>
                </c:pt>
                <c:pt idx="341">
                  <c:v>39197</c:v>
                </c:pt>
                <c:pt idx="342">
                  <c:v>39198</c:v>
                </c:pt>
                <c:pt idx="343">
                  <c:v>39199</c:v>
                </c:pt>
                <c:pt idx="344">
                  <c:v>39202</c:v>
                </c:pt>
                <c:pt idx="345">
                  <c:v>39203</c:v>
                </c:pt>
                <c:pt idx="346">
                  <c:v>39204</c:v>
                </c:pt>
                <c:pt idx="347">
                  <c:v>39205</c:v>
                </c:pt>
                <c:pt idx="348">
                  <c:v>39206</c:v>
                </c:pt>
                <c:pt idx="349">
                  <c:v>39209</c:v>
                </c:pt>
                <c:pt idx="350">
                  <c:v>39210</c:v>
                </c:pt>
                <c:pt idx="351">
                  <c:v>39211</c:v>
                </c:pt>
                <c:pt idx="352">
                  <c:v>39212</c:v>
                </c:pt>
                <c:pt idx="353">
                  <c:v>39213</c:v>
                </c:pt>
                <c:pt idx="354">
                  <c:v>39216</c:v>
                </c:pt>
                <c:pt idx="355">
                  <c:v>39217</c:v>
                </c:pt>
                <c:pt idx="356">
                  <c:v>39218</c:v>
                </c:pt>
                <c:pt idx="357">
                  <c:v>39219</c:v>
                </c:pt>
                <c:pt idx="358">
                  <c:v>39220</c:v>
                </c:pt>
                <c:pt idx="359">
                  <c:v>39223</c:v>
                </c:pt>
                <c:pt idx="360">
                  <c:v>39224</c:v>
                </c:pt>
                <c:pt idx="361">
                  <c:v>39225</c:v>
                </c:pt>
                <c:pt idx="362">
                  <c:v>39226</c:v>
                </c:pt>
                <c:pt idx="363">
                  <c:v>39227</c:v>
                </c:pt>
                <c:pt idx="364">
                  <c:v>39230</c:v>
                </c:pt>
                <c:pt idx="365">
                  <c:v>39231</c:v>
                </c:pt>
                <c:pt idx="366">
                  <c:v>39232</c:v>
                </c:pt>
                <c:pt idx="367">
                  <c:v>39233</c:v>
                </c:pt>
                <c:pt idx="368">
                  <c:v>39234</c:v>
                </c:pt>
                <c:pt idx="369">
                  <c:v>39237</c:v>
                </c:pt>
                <c:pt idx="370">
                  <c:v>39238</c:v>
                </c:pt>
                <c:pt idx="371">
                  <c:v>39239</c:v>
                </c:pt>
                <c:pt idx="372">
                  <c:v>39240</c:v>
                </c:pt>
                <c:pt idx="373">
                  <c:v>39241</c:v>
                </c:pt>
                <c:pt idx="374">
                  <c:v>39244</c:v>
                </c:pt>
                <c:pt idx="375">
                  <c:v>39245</c:v>
                </c:pt>
                <c:pt idx="376">
                  <c:v>39246</c:v>
                </c:pt>
                <c:pt idx="377">
                  <c:v>39247</c:v>
                </c:pt>
                <c:pt idx="378">
                  <c:v>39248</c:v>
                </c:pt>
                <c:pt idx="379">
                  <c:v>39251</c:v>
                </c:pt>
                <c:pt idx="380">
                  <c:v>39252</c:v>
                </c:pt>
                <c:pt idx="381">
                  <c:v>39253</c:v>
                </c:pt>
                <c:pt idx="382">
                  <c:v>39254</c:v>
                </c:pt>
                <c:pt idx="383">
                  <c:v>39255</c:v>
                </c:pt>
                <c:pt idx="384">
                  <c:v>39258</c:v>
                </c:pt>
                <c:pt idx="385">
                  <c:v>39259</c:v>
                </c:pt>
                <c:pt idx="386">
                  <c:v>39260</c:v>
                </c:pt>
                <c:pt idx="387">
                  <c:v>39261</c:v>
                </c:pt>
                <c:pt idx="388">
                  <c:v>39262</c:v>
                </c:pt>
                <c:pt idx="389">
                  <c:v>39265</c:v>
                </c:pt>
                <c:pt idx="390">
                  <c:v>39266</c:v>
                </c:pt>
                <c:pt idx="391">
                  <c:v>39267</c:v>
                </c:pt>
                <c:pt idx="392">
                  <c:v>39268</c:v>
                </c:pt>
                <c:pt idx="393">
                  <c:v>39269</c:v>
                </c:pt>
                <c:pt idx="394">
                  <c:v>39272</c:v>
                </c:pt>
                <c:pt idx="395">
                  <c:v>39273</c:v>
                </c:pt>
                <c:pt idx="396">
                  <c:v>39274</c:v>
                </c:pt>
                <c:pt idx="397">
                  <c:v>39275</c:v>
                </c:pt>
                <c:pt idx="398">
                  <c:v>39276</c:v>
                </c:pt>
                <c:pt idx="399">
                  <c:v>39279</c:v>
                </c:pt>
                <c:pt idx="400">
                  <c:v>39280</c:v>
                </c:pt>
                <c:pt idx="401">
                  <c:v>39281</c:v>
                </c:pt>
                <c:pt idx="402">
                  <c:v>39282</c:v>
                </c:pt>
                <c:pt idx="403">
                  <c:v>39283</c:v>
                </c:pt>
                <c:pt idx="404">
                  <c:v>39286</c:v>
                </c:pt>
                <c:pt idx="405">
                  <c:v>39287</c:v>
                </c:pt>
                <c:pt idx="406">
                  <c:v>39288</c:v>
                </c:pt>
                <c:pt idx="407">
                  <c:v>39289</c:v>
                </c:pt>
                <c:pt idx="408">
                  <c:v>39290</c:v>
                </c:pt>
                <c:pt idx="409">
                  <c:v>39293</c:v>
                </c:pt>
                <c:pt idx="410">
                  <c:v>39294</c:v>
                </c:pt>
                <c:pt idx="411">
                  <c:v>39295</c:v>
                </c:pt>
                <c:pt idx="412">
                  <c:v>39296</c:v>
                </c:pt>
                <c:pt idx="413">
                  <c:v>39297</c:v>
                </c:pt>
                <c:pt idx="414">
                  <c:v>39300</c:v>
                </c:pt>
                <c:pt idx="415">
                  <c:v>39301</c:v>
                </c:pt>
                <c:pt idx="416">
                  <c:v>39302</c:v>
                </c:pt>
                <c:pt idx="417">
                  <c:v>39303</c:v>
                </c:pt>
                <c:pt idx="418">
                  <c:v>39304</c:v>
                </c:pt>
                <c:pt idx="419">
                  <c:v>39307</c:v>
                </c:pt>
                <c:pt idx="420">
                  <c:v>39308</c:v>
                </c:pt>
                <c:pt idx="421">
                  <c:v>39309</c:v>
                </c:pt>
                <c:pt idx="422">
                  <c:v>39310</c:v>
                </c:pt>
                <c:pt idx="423">
                  <c:v>39311</c:v>
                </c:pt>
                <c:pt idx="424">
                  <c:v>39314</c:v>
                </c:pt>
                <c:pt idx="425">
                  <c:v>39315</c:v>
                </c:pt>
                <c:pt idx="426">
                  <c:v>39316</c:v>
                </c:pt>
                <c:pt idx="427">
                  <c:v>39317</c:v>
                </c:pt>
                <c:pt idx="428">
                  <c:v>39318</c:v>
                </c:pt>
                <c:pt idx="429">
                  <c:v>39321</c:v>
                </c:pt>
                <c:pt idx="430">
                  <c:v>39322</c:v>
                </c:pt>
                <c:pt idx="431">
                  <c:v>39323</c:v>
                </c:pt>
                <c:pt idx="432">
                  <c:v>39324</c:v>
                </c:pt>
                <c:pt idx="433">
                  <c:v>39325</c:v>
                </c:pt>
                <c:pt idx="434">
                  <c:v>39328</c:v>
                </c:pt>
                <c:pt idx="435">
                  <c:v>39329</c:v>
                </c:pt>
                <c:pt idx="436">
                  <c:v>39330</c:v>
                </c:pt>
                <c:pt idx="437">
                  <c:v>39331</c:v>
                </c:pt>
                <c:pt idx="438">
                  <c:v>39332</c:v>
                </c:pt>
                <c:pt idx="439">
                  <c:v>39335</c:v>
                </c:pt>
                <c:pt idx="440">
                  <c:v>39336</c:v>
                </c:pt>
                <c:pt idx="441">
                  <c:v>39337</c:v>
                </c:pt>
                <c:pt idx="442">
                  <c:v>39338</c:v>
                </c:pt>
                <c:pt idx="443">
                  <c:v>39339</c:v>
                </c:pt>
                <c:pt idx="444">
                  <c:v>39342</c:v>
                </c:pt>
                <c:pt idx="445">
                  <c:v>39343</c:v>
                </c:pt>
                <c:pt idx="446">
                  <c:v>39344</c:v>
                </c:pt>
                <c:pt idx="447">
                  <c:v>39345</c:v>
                </c:pt>
                <c:pt idx="448">
                  <c:v>39346</c:v>
                </c:pt>
                <c:pt idx="449">
                  <c:v>39349</c:v>
                </c:pt>
                <c:pt idx="450">
                  <c:v>39350</c:v>
                </c:pt>
                <c:pt idx="451">
                  <c:v>39351</c:v>
                </c:pt>
                <c:pt idx="452">
                  <c:v>39352</c:v>
                </c:pt>
                <c:pt idx="453">
                  <c:v>39353</c:v>
                </c:pt>
                <c:pt idx="454">
                  <c:v>39356</c:v>
                </c:pt>
                <c:pt idx="455">
                  <c:v>39357</c:v>
                </c:pt>
                <c:pt idx="456">
                  <c:v>39358</c:v>
                </c:pt>
                <c:pt idx="457">
                  <c:v>39359</c:v>
                </c:pt>
                <c:pt idx="458">
                  <c:v>39360</c:v>
                </c:pt>
                <c:pt idx="459">
                  <c:v>39363</c:v>
                </c:pt>
                <c:pt idx="460">
                  <c:v>39364</c:v>
                </c:pt>
                <c:pt idx="461">
                  <c:v>39365</c:v>
                </c:pt>
                <c:pt idx="462">
                  <c:v>39366</c:v>
                </c:pt>
                <c:pt idx="463">
                  <c:v>39367</c:v>
                </c:pt>
                <c:pt idx="464">
                  <c:v>39370</c:v>
                </c:pt>
                <c:pt idx="465">
                  <c:v>39371</c:v>
                </c:pt>
                <c:pt idx="466">
                  <c:v>39372</c:v>
                </c:pt>
                <c:pt idx="467">
                  <c:v>39373</c:v>
                </c:pt>
                <c:pt idx="468">
                  <c:v>39374</c:v>
                </c:pt>
                <c:pt idx="469">
                  <c:v>39377</c:v>
                </c:pt>
                <c:pt idx="470">
                  <c:v>39378</c:v>
                </c:pt>
                <c:pt idx="471">
                  <c:v>39379</c:v>
                </c:pt>
                <c:pt idx="472">
                  <c:v>39380</c:v>
                </c:pt>
                <c:pt idx="473">
                  <c:v>39381</c:v>
                </c:pt>
                <c:pt idx="474">
                  <c:v>39384</c:v>
                </c:pt>
                <c:pt idx="475">
                  <c:v>39385</c:v>
                </c:pt>
                <c:pt idx="476">
                  <c:v>39386</c:v>
                </c:pt>
                <c:pt idx="477">
                  <c:v>39387</c:v>
                </c:pt>
                <c:pt idx="478">
                  <c:v>39388</c:v>
                </c:pt>
                <c:pt idx="479">
                  <c:v>39391</c:v>
                </c:pt>
                <c:pt idx="480">
                  <c:v>39392</c:v>
                </c:pt>
                <c:pt idx="481">
                  <c:v>39393</c:v>
                </c:pt>
                <c:pt idx="482">
                  <c:v>39394</c:v>
                </c:pt>
                <c:pt idx="483">
                  <c:v>39395</c:v>
                </c:pt>
                <c:pt idx="484">
                  <c:v>39398</c:v>
                </c:pt>
                <c:pt idx="485">
                  <c:v>39399</c:v>
                </c:pt>
                <c:pt idx="486">
                  <c:v>39400</c:v>
                </c:pt>
                <c:pt idx="487">
                  <c:v>39401</c:v>
                </c:pt>
                <c:pt idx="488">
                  <c:v>39402</c:v>
                </c:pt>
                <c:pt idx="489">
                  <c:v>39405</c:v>
                </c:pt>
                <c:pt idx="490">
                  <c:v>39406</c:v>
                </c:pt>
                <c:pt idx="491">
                  <c:v>39407</c:v>
                </c:pt>
                <c:pt idx="492">
                  <c:v>39408</c:v>
                </c:pt>
                <c:pt idx="493">
                  <c:v>39409</c:v>
                </c:pt>
                <c:pt idx="494">
                  <c:v>39412</c:v>
                </c:pt>
                <c:pt idx="495">
                  <c:v>39413</c:v>
                </c:pt>
                <c:pt idx="496">
                  <c:v>39414</c:v>
                </c:pt>
                <c:pt idx="497">
                  <c:v>39415</c:v>
                </c:pt>
                <c:pt idx="498">
                  <c:v>39416</c:v>
                </c:pt>
                <c:pt idx="499">
                  <c:v>39419</c:v>
                </c:pt>
                <c:pt idx="500">
                  <c:v>39420</c:v>
                </c:pt>
                <c:pt idx="501">
                  <c:v>39421</c:v>
                </c:pt>
                <c:pt idx="502">
                  <c:v>39422</c:v>
                </c:pt>
                <c:pt idx="503">
                  <c:v>39423</c:v>
                </c:pt>
                <c:pt idx="504">
                  <c:v>39426</c:v>
                </c:pt>
                <c:pt idx="505">
                  <c:v>39427</c:v>
                </c:pt>
                <c:pt idx="506">
                  <c:v>39428</c:v>
                </c:pt>
                <c:pt idx="507">
                  <c:v>39429</c:v>
                </c:pt>
                <c:pt idx="508">
                  <c:v>39430</c:v>
                </c:pt>
                <c:pt idx="509">
                  <c:v>39433</c:v>
                </c:pt>
                <c:pt idx="510">
                  <c:v>39434</c:v>
                </c:pt>
                <c:pt idx="511">
                  <c:v>39435</c:v>
                </c:pt>
                <c:pt idx="512">
                  <c:v>39436</c:v>
                </c:pt>
                <c:pt idx="513">
                  <c:v>39437</c:v>
                </c:pt>
                <c:pt idx="514">
                  <c:v>39440</c:v>
                </c:pt>
                <c:pt idx="515">
                  <c:v>39441</c:v>
                </c:pt>
                <c:pt idx="516">
                  <c:v>39442</c:v>
                </c:pt>
                <c:pt idx="517">
                  <c:v>39443</c:v>
                </c:pt>
                <c:pt idx="518">
                  <c:v>39444</c:v>
                </c:pt>
                <c:pt idx="519">
                  <c:v>39447</c:v>
                </c:pt>
                <c:pt idx="520">
                  <c:v>39448</c:v>
                </c:pt>
                <c:pt idx="521">
                  <c:v>39449</c:v>
                </c:pt>
                <c:pt idx="522">
                  <c:v>39450</c:v>
                </c:pt>
                <c:pt idx="523">
                  <c:v>39451</c:v>
                </c:pt>
                <c:pt idx="524">
                  <c:v>39454</c:v>
                </c:pt>
                <c:pt idx="525">
                  <c:v>39455</c:v>
                </c:pt>
                <c:pt idx="526">
                  <c:v>39456</c:v>
                </c:pt>
                <c:pt idx="527">
                  <c:v>39457</c:v>
                </c:pt>
                <c:pt idx="528">
                  <c:v>39458</c:v>
                </c:pt>
                <c:pt idx="529">
                  <c:v>39461</c:v>
                </c:pt>
                <c:pt idx="530">
                  <c:v>39462</c:v>
                </c:pt>
                <c:pt idx="531">
                  <c:v>39463</c:v>
                </c:pt>
                <c:pt idx="532">
                  <c:v>39464</c:v>
                </c:pt>
                <c:pt idx="533">
                  <c:v>39465</c:v>
                </c:pt>
                <c:pt idx="534">
                  <c:v>39468</c:v>
                </c:pt>
                <c:pt idx="535">
                  <c:v>39469</c:v>
                </c:pt>
                <c:pt idx="536">
                  <c:v>39470</c:v>
                </c:pt>
                <c:pt idx="537">
                  <c:v>39471</c:v>
                </c:pt>
                <c:pt idx="538">
                  <c:v>39472</c:v>
                </c:pt>
                <c:pt idx="539">
                  <c:v>39475</c:v>
                </c:pt>
                <c:pt idx="540">
                  <c:v>39476</c:v>
                </c:pt>
                <c:pt idx="541">
                  <c:v>39477</c:v>
                </c:pt>
                <c:pt idx="542">
                  <c:v>39478</c:v>
                </c:pt>
                <c:pt idx="543">
                  <c:v>39479</c:v>
                </c:pt>
                <c:pt idx="544">
                  <c:v>39482</c:v>
                </c:pt>
                <c:pt idx="545">
                  <c:v>39483</c:v>
                </c:pt>
                <c:pt idx="546">
                  <c:v>39484</c:v>
                </c:pt>
                <c:pt idx="547">
                  <c:v>39485</c:v>
                </c:pt>
                <c:pt idx="548">
                  <c:v>39486</c:v>
                </c:pt>
                <c:pt idx="549">
                  <c:v>39489</c:v>
                </c:pt>
                <c:pt idx="550">
                  <c:v>39490</c:v>
                </c:pt>
                <c:pt idx="551">
                  <c:v>39491</c:v>
                </c:pt>
                <c:pt idx="552">
                  <c:v>39492</c:v>
                </c:pt>
                <c:pt idx="553">
                  <c:v>39493</c:v>
                </c:pt>
                <c:pt idx="554">
                  <c:v>39496</c:v>
                </c:pt>
                <c:pt idx="555">
                  <c:v>39497</c:v>
                </c:pt>
                <c:pt idx="556">
                  <c:v>39498</c:v>
                </c:pt>
                <c:pt idx="557">
                  <c:v>39499</c:v>
                </c:pt>
                <c:pt idx="558">
                  <c:v>39500</c:v>
                </c:pt>
                <c:pt idx="559">
                  <c:v>39503</c:v>
                </c:pt>
                <c:pt idx="560">
                  <c:v>39504</c:v>
                </c:pt>
                <c:pt idx="561">
                  <c:v>39505</c:v>
                </c:pt>
                <c:pt idx="562">
                  <c:v>39506</c:v>
                </c:pt>
                <c:pt idx="563">
                  <c:v>39507</c:v>
                </c:pt>
                <c:pt idx="564">
                  <c:v>39510</c:v>
                </c:pt>
                <c:pt idx="565">
                  <c:v>39511</c:v>
                </c:pt>
                <c:pt idx="566">
                  <c:v>39512</c:v>
                </c:pt>
                <c:pt idx="567">
                  <c:v>39513</c:v>
                </c:pt>
                <c:pt idx="568">
                  <c:v>39514</c:v>
                </c:pt>
                <c:pt idx="569">
                  <c:v>39517</c:v>
                </c:pt>
                <c:pt idx="570">
                  <c:v>39518</c:v>
                </c:pt>
                <c:pt idx="571">
                  <c:v>39519</c:v>
                </c:pt>
                <c:pt idx="572">
                  <c:v>39520</c:v>
                </c:pt>
                <c:pt idx="573">
                  <c:v>39521</c:v>
                </c:pt>
                <c:pt idx="574">
                  <c:v>39524</c:v>
                </c:pt>
                <c:pt idx="575">
                  <c:v>39525</c:v>
                </c:pt>
                <c:pt idx="576">
                  <c:v>39526</c:v>
                </c:pt>
                <c:pt idx="577">
                  <c:v>39527</c:v>
                </c:pt>
                <c:pt idx="578">
                  <c:v>39528</c:v>
                </c:pt>
                <c:pt idx="579">
                  <c:v>39531</c:v>
                </c:pt>
                <c:pt idx="580">
                  <c:v>39532</c:v>
                </c:pt>
                <c:pt idx="581">
                  <c:v>39533</c:v>
                </c:pt>
                <c:pt idx="582">
                  <c:v>39534</c:v>
                </c:pt>
                <c:pt idx="583">
                  <c:v>39535</c:v>
                </c:pt>
                <c:pt idx="584">
                  <c:v>39538</c:v>
                </c:pt>
                <c:pt idx="585">
                  <c:v>39539</c:v>
                </c:pt>
                <c:pt idx="586">
                  <c:v>39540</c:v>
                </c:pt>
                <c:pt idx="587">
                  <c:v>39541</c:v>
                </c:pt>
                <c:pt idx="588">
                  <c:v>39542</c:v>
                </c:pt>
                <c:pt idx="589">
                  <c:v>39545</c:v>
                </c:pt>
                <c:pt idx="590">
                  <c:v>39546</c:v>
                </c:pt>
                <c:pt idx="591">
                  <c:v>39547</c:v>
                </c:pt>
                <c:pt idx="592">
                  <c:v>39548</c:v>
                </c:pt>
                <c:pt idx="593">
                  <c:v>39549</c:v>
                </c:pt>
                <c:pt idx="594">
                  <c:v>39552</c:v>
                </c:pt>
                <c:pt idx="595">
                  <c:v>39553</c:v>
                </c:pt>
                <c:pt idx="596">
                  <c:v>39554</c:v>
                </c:pt>
                <c:pt idx="597">
                  <c:v>39555</c:v>
                </c:pt>
                <c:pt idx="598">
                  <c:v>39556</c:v>
                </c:pt>
                <c:pt idx="599">
                  <c:v>39559</c:v>
                </c:pt>
                <c:pt idx="600">
                  <c:v>39560</c:v>
                </c:pt>
                <c:pt idx="601">
                  <c:v>39561</c:v>
                </c:pt>
                <c:pt idx="602">
                  <c:v>39562</c:v>
                </c:pt>
                <c:pt idx="603">
                  <c:v>39563</c:v>
                </c:pt>
                <c:pt idx="604">
                  <c:v>39566</c:v>
                </c:pt>
                <c:pt idx="605">
                  <c:v>39567</c:v>
                </c:pt>
                <c:pt idx="606">
                  <c:v>39568</c:v>
                </c:pt>
                <c:pt idx="607">
                  <c:v>39569</c:v>
                </c:pt>
                <c:pt idx="608">
                  <c:v>39570</c:v>
                </c:pt>
                <c:pt idx="609">
                  <c:v>39573</c:v>
                </c:pt>
                <c:pt idx="610">
                  <c:v>39574</c:v>
                </c:pt>
                <c:pt idx="611">
                  <c:v>39575</c:v>
                </c:pt>
                <c:pt idx="612">
                  <c:v>39576</c:v>
                </c:pt>
                <c:pt idx="613">
                  <c:v>39577</c:v>
                </c:pt>
                <c:pt idx="614">
                  <c:v>39580</c:v>
                </c:pt>
                <c:pt idx="615">
                  <c:v>39581</c:v>
                </c:pt>
                <c:pt idx="616">
                  <c:v>39582</c:v>
                </c:pt>
                <c:pt idx="617">
                  <c:v>39583</c:v>
                </c:pt>
                <c:pt idx="618">
                  <c:v>39584</c:v>
                </c:pt>
                <c:pt idx="619">
                  <c:v>39587</c:v>
                </c:pt>
                <c:pt idx="620">
                  <c:v>39588</c:v>
                </c:pt>
                <c:pt idx="621">
                  <c:v>39589</c:v>
                </c:pt>
                <c:pt idx="622">
                  <c:v>39590</c:v>
                </c:pt>
                <c:pt idx="623">
                  <c:v>39591</c:v>
                </c:pt>
                <c:pt idx="624">
                  <c:v>39594</c:v>
                </c:pt>
                <c:pt idx="625">
                  <c:v>39595</c:v>
                </c:pt>
                <c:pt idx="626">
                  <c:v>39596</c:v>
                </c:pt>
                <c:pt idx="627">
                  <c:v>39597</c:v>
                </c:pt>
                <c:pt idx="628">
                  <c:v>39598</c:v>
                </c:pt>
                <c:pt idx="629">
                  <c:v>39601</c:v>
                </c:pt>
                <c:pt idx="630">
                  <c:v>39602</c:v>
                </c:pt>
                <c:pt idx="631">
                  <c:v>39603</c:v>
                </c:pt>
                <c:pt idx="632">
                  <c:v>39604</c:v>
                </c:pt>
                <c:pt idx="633">
                  <c:v>39605</c:v>
                </c:pt>
                <c:pt idx="634">
                  <c:v>39608</c:v>
                </c:pt>
                <c:pt idx="635">
                  <c:v>39609</c:v>
                </c:pt>
                <c:pt idx="636">
                  <c:v>39610</c:v>
                </c:pt>
                <c:pt idx="637">
                  <c:v>39611</c:v>
                </c:pt>
                <c:pt idx="638">
                  <c:v>39612</c:v>
                </c:pt>
                <c:pt idx="639">
                  <c:v>39615</c:v>
                </c:pt>
                <c:pt idx="640">
                  <c:v>39616</c:v>
                </c:pt>
                <c:pt idx="641">
                  <c:v>39617</c:v>
                </c:pt>
                <c:pt idx="642">
                  <c:v>39618</c:v>
                </c:pt>
                <c:pt idx="643">
                  <c:v>39619</c:v>
                </c:pt>
                <c:pt idx="644">
                  <c:v>39622</c:v>
                </c:pt>
                <c:pt idx="645">
                  <c:v>39623</c:v>
                </c:pt>
                <c:pt idx="646">
                  <c:v>39624</c:v>
                </c:pt>
                <c:pt idx="647">
                  <c:v>39625</c:v>
                </c:pt>
                <c:pt idx="648">
                  <c:v>39626</c:v>
                </c:pt>
                <c:pt idx="649">
                  <c:v>39629</c:v>
                </c:pt>
                <c:pt idx="650">
                  <c:v>39630</c:v>
                </c:pt>
                <c:pt idx="651">
                  <c:v>39631</c:v>
                </c:pt>
                <c:pt idx="652">
                  <c:v>39632</c:v>
                </c:pt>
                <c:pt idx="653">
                  <c:v>39633</c:v>
                </c:pt>
                <c:pt idx="654">
                  <c:v>39636</c:v>
                </c:pt>
                <c:pt idx="655">
                  <c:v>39637</c:v>
                </c:pt>
                <c:pt idx="656">
                  <c:v>39638</c:v>
                </c:pt>
                <c:pt idx="657">
                  <c:v>39639</c:v>
                </c:pt>
                <c:pt idx="658">
                  <c:v>39640</c:v>
                </c:pt>
                <c:pt idx="659">
                  <c:v>39643</c:v>
                </c:pt>
                <c:pt idx="660">
                  <c:v>39644</c:v>
                </c:pt>
                <c:pt idx="661">
                  <c:v>39645</c:v>
                </c:pt>
                <c:pt idx="662">
                  <c:v>39646</c:v>
                </c:pt>
                <c:pt idx="663">
                  <c:v>39647</c:v>
                </c:pt>
                <c:pt idx="664">
                  <c:v>39650</c:v>
                </c:pt>
                <c:pt idx="665">
                  <c:v>39651</c:v>
                </c:pt>
                <c:pt idx="666">
                  <c:v>39652</c:v>
                </c:pt>
                <c:pt idx="667">
                  <c:v>39653</c:v>
                </c:pt>
                <c:pt idx="668">
                  <c:v>39654</c:v>
                </c:pt>
                <c:pt idx="669">
                  <c:v>39657</c:v>
                </c:pt>
                <c:pt idx="670">
                  <c:v>39658</c:v>
                </c:pt>
                <c:pt idx="671">
                  <c:v>39659</c:v>
                </c:pt>
                <c:pt idx="672">
                  <c:v>39660</c:v>
                </c:pt>
                <c:pt idx="673">
                  <c:v>39661</c:v>
                </c:pt>
                <c:pt idx="674">
                  <c:v>39664</c:v>
                </c:pt>
                <c:pt idx="675">
                  <c:v>39665</c:v>
                </c:pt>
                <c:pt idx="676">
                  <c:v>39666</c:v>
                </c:pt>
                <c:pt idx="677">
                  <c:v>39667</c:v>
                </c:pt>
                <c:pt idx="678">
                  <c:v>39668</c:v>
                </c:pt>
                <c:pt idx="679">
                  <c:v>39671</c:v>
                </c:pt>
                <c:pt idx="680">
                  <c:v>39672</c:v>
                </c:pt>
                <c:pt idx="681">
                  <c:v>39673</c:v>
                </c:pt>
                <c:pt idx="682">
                  <c:v>39674</c:v>
                </c:pt>
                <c:pt idx="683">
                  <c:v>39675</c:v>
                </c:pt>
                <c:pt idx="684">
                  <c:v>39678</c:v>
                </c:pt>
                <c:pt idx="685">
                  <c:v>39679</c:v>
                </c:pt>
                <c:pt idx="686">
                  <c:v>39680</c:v>
                </c:pt>
                <c:pt idx="687">
                  <c:v>39681</c:v>
                </c:pt>
                <c:pt idx="688">
                  <c:v>39682</c:v>
                </c:pt>
                <c:pt idx="689">
                  <c:v>39685</c:v>
                </c:pt>
                <c:pt idx="690">
                  <c:v>39686</c:v>
                </c:pt>
                <c:pt idx="691">
                  <c:v>39687</c:v>
                </c:pt>
                <c:pt idx="692">
                  <c:v>39688</c:v>
                </c:pt>
                <c:pt idx="693">
                  <c:v>39689</c:v>
                </c:pt>
                <c:pt idx="694">
                  <c:v>39692</c:v>
                </c:pt>
                <c:pt idx="695">
                  <c:v>39693</c:v>
                </c:pt>
                <c:pt idx="696">
                  <c:v>39694</c:v>
                </c:pt>
                <c:pt idx="697">
                  <c:v>39695</c:v>
                </c:pt>
                <c:pt idx="698">
                  <c:v>39696</c:v>
                </c:pt>
                <c:pt idx="699">
                  <c:v>39699</c:v>
                </c:pt>
                <c:pt idx="700">
                  <c:v>39700</c:v>
                </c:pt>
                <c:pt idx="701">
                  <c:v>39701</c:v>
                </c:pt>
                <c:pt idx="702">
                  <c:v>39702</c:v>
                </c:pt>
                <c:pt idx="703">
                  <c:v>39703</c:v>
                </c:pt>
                <c:pt idx="704">
                  <c:v>39706</c:v>
                </c:pt>
                <c:pt idx="705">
                  <c:v>39707</c:v>
                </c:pt>
                <c:pt idx="706">
                  <c:v>39708</c:v>
                </c:pt>
                <c:pt idx="707">
                  <c:v>39709</c:v>
                </c:pt>
                <c:pt idx="708">
                  <c:v>39710</c:v>
                </c:pt>
                <c:pt idx="709">
                  <c:v>39713</c:v>
                </c:pt>
                <c:pt idx="710">
                  <c:v>39714</c:v>
                </c:pt>
                <c:pt idx="711">
                  <c:v>39715</c:v>
                </c:pt>
                <c:pt idx="712">
                  <c:v>39716</c:v>
                </c:pt>
                <c:pt idx="713">
                  <c:v>39717</c:v>
                </c:pt>
                <c:pt idx="714">
                  <c:v>39720</c:v>
                </c:pt>
                <c:pt idx="715">
                  <c:v>39721</c:v>
                </c:pt>
                <c:pt idx="716">
                  <c:v>39722</c:v>
                </c:pt>
                <c:pt idx="717">
                  <c:v>39723</c:v>
                </c:pt>
                <c:pt idx="718">
                  <c:v>39724</c:v>
                </c:pt>
                <c:pt idx="719">
                  <c:v>39727</c:v>
                </c:pt>
                <c:pt idx="720">
                  <c:v>39728</c:v>
                </c:pt>
                <c:pt idx="721">
                  <c:v>39729</c:v>
                </c:pt>
                <c:pt idx="722">
                  <c:v>39730</c:v>
                </c:pt>
                <c:pt idx="723">
                  <c:v>39731</c:v>
                </c:pt>
                <c:pt idx="724">
                  <c:v>39734</c:v>
                </c:pt>
                <c:pt idx="725">
                  <c:v>39735</c:v>
                </c:pt>
                <c:pt idx="726">
                  <c:v>39736</c:v>
                </c:pt>
                <c:pt idx="727">
                  <c:v>39737</c:v>
                </c:pt>
                <c:pt idx="728">
                  <c:v>39738</c:v>
                </c:pt>
                <c:pt idx="729">
                  <c:v>39741</c:v>
                </c:pt>
                <c:pt idx="730">
                  <c:v>39742</c:v>
                </c:pt>
                <c:pt idx="731">
                  <c:v>39743</c:v>
                </c:pt>
                <c:pt idx="732">
                  <c:v>39744</c:v>
                </c:pt>
                <c:pt idx="733">
                  <c:v>39745</c:v>
                </c:pt>
                <c:pt idx="734">
                  <c:v>39748</c:v>
                </c:pt>
                <c:pt idx="735">
                  <c:v>39749</c:v>
                </c:pt>
                <c:pt idx="736">
                  <c:v>39750</c:v>
                </c:pt>
                <c:pt idx="737">
                  <c:v>39751</c:v>
                </c:pt>
                <c:pt idx="738">
                  <c:v>39752</c:v>
                </c:pt>
                <c:pt idx="739">
                  <c:v>39755</c:v>
                </c:pt>
                <c:pt idx="740">
                  <c:v>39756</c:v>
                </c:pt>
                <c:pt idx="741">
                  <c:v>39757</c:v>
                </c:pt>
                <c:pt idx="742">
                  <c:v>39758</c:v>
                </c:pt>
                <c:pt idx="743">
                  <c:v>39759</c:v>
                </c:pt>
                <c:pt idx="744">
                  <c:v>39762</c:v>
                </c:pt>
                <c:pt idx="745">
                  <c:v>39763</c:v>
                </c:pt>
                <c:pt idx="746">
                  <c:v>39764</c:v>
                </c:pt>
                <c:pt idx="747">
                  <c:v>39765</c:v>
                </c:pt>
                <c:pt idx="748">
                  <c:v>39766</c:v>
                </c:pt>
                <c:pt idx="749">
                  <c:v>39769</c:v>
                </c:pt>
                <c:pt idx="750">
                  <c:v>39770</c:v>
                </c:pt>
                <c:pt idx="751">
                  <c:v>39771</c:v>
                </c:pt>
                <c:pt idx="752">
                  <c:v>39772</c:v>
                </c:pt>
                <c:pt idx="753">
                  <c:v>39773</c:v>
                </c:pt>
                <c:pt idx="754">
                  <c:v>39776</c:v>
                </c:pt>
                <c:pt idx="755">
                  <c:v>39777</c:v>
                </c:pt>
                <c:pt idx="756">
                  <c:v>39778</c:v>
                </c:pt>
                <c:pt idx="757">
                  <c:v>39779</c:v>
                </c:pt>
                <c:pt idx="758">
                  <c:v>39780</c:v>
                </c:pt>
                <c:pt idx="759">
                  <c:v>39783</c:v>
                </c:pt>
                <c:pt idx="760">
                  <c:v>39784</c:v>
                </c:pt>
                <c:pt idx="761">
                  <c:v>39785</c:v>
                </c:pt>
                <c:pt idx="762">
                  <c:v>39786</c:v>
                </c:pt>
                <c:pt idx="763">
                  <c:v>39787</c:v>
                </c:pt>
                <c:pt idx="764">
                  <c:v>39790</c:v>
                </c:pt>
                <c:pt idx="765">
                  <c:v>39791</c:v>
                </c:pt>
                <c:pt idx="766">
                  <c:v>39792</c:v>
                </c:pt>
                <c:pt idx="767">
                  <c:v>39793</c:v>
                </c:pt>
                <c:pt idx="768">
                  <c:v>39794</c:v>
                </c:pt>
                <c:pt idx="769">
                  <c:v>39797</c:v>
                </c:pt>
                <c:pt idx="770">
                  <c:v>39798</c:v>
                </c:pt>
                <c:pt idx="771">
                  <c:v>39799</c:v>
                </c:pt>
                <c:pt idx="772">
                  <c:v>39800</c:v>
                </c:pt>
                <c:pt idx="773">
                  <c:v>39801</c:v>
                </c:pt>
                <c:pt idx="774">
                  <c:v>39804</c:v>
                </c:pt>
                <c:pt idx="775">
                  <c:v>39805</c:v>
                </c:pt>
                <c:pt idx="776">
                  <c:v>39806</c:v>
                </c:pt>
                <c:pt idx="777">
                  <c:v>39807</c:v>
                </c:pt>
                <c:pt idx="778">
                  <c:v>39808</c:v>
                </c:pt>
                <c:pt idx="779">
                  <c:v>39811</c:v>
                </c:pt>
                <c:pt idx="780">
                  <c:v>39812</c:v>
                </c:pt>
                <c:pt idx="781">
                  <c:v>39813</c:v>
                </c:pt>
                <c:pt idx="782">
                  <c:v>39814</c:v>
                </c:pt>
                <c:pt idx="783">
                  <c:v>39815</c:v>
                </c:pt>
                <c:pt idx="784">
                  <c:v>39818</c:v>
                </c:pt>
                <c:pt idx="785">
                  <c:v>39819</c:v>
                </c:pt>
                <c:pt idx="786">
                  <c:v>39820</c:v>
                </c:pt>
                <c:pt idx="787">
                  <c:v>39821</c:v>
                </c:pt>
                <c:pt idx="788">
                  <c:v>39822</c:v>
                </c:pt>
                <c:pt idx="789">
                  <c:v>39825</c:v>
                </c:pt>
                <c:pt idx="790">
                  <c:v>39826</c:v>
                </c:pt>
                <c:pt idx="791">
                  <c:v>39827</c:v>
                </c:pt>
                <c:pt idx="792">
                  <c:v>39828</c:v>
                </c:pt>
                <c:pt idx="793">
                  <c:v>39829</c:v>
                </c:pt>
                <c:pt idx="794">
                  <c:v>39832</c:v>
                </c:pt>
                <c:pt idx="795">
                  <c:v>39833</c:v>
                </c:pt>
                <c:pt idx="796">
                  <c:v>39834</c:v>
                </c:pt>
                <c:pt idx="797">
                  <c:v>39835</c:v>
                </c:pt>
                <c:pt idx="798">
                  <c:v>39836</c:v>
                </c:pt>
                <c:pt idx="799">
                  <c:v>39839</c:v>
                </c:pt>
                <c:pt idx="800">
                  <c:v>39840</c:v>
                </c:pt>
                <c:pt idx="801">
                  <c:v>39841</c:v>
                </c:pt>
                <c:pt idx="802">
                  <c:v>39842</c:v>
                </c:pt>
                <c:pt idx="803">
                  <c:v>39843</c:v>
                </c:pt>
                <c:pt idx="804">
                  <c:v>39846</c:v>
                </c:pt>
                <c:pt idx="805">
                  <c:v>39847</c:v>
                </c:pt>
                <c:pt idx="806">
                  <c:v>39848</c:v>
                </c:pt>
                <c:pt idx="807">
                  <c:v>39849</c:v>
                </c:pt>
                <c:pt idx="808">
                  <c:v>39850</c:v>
                </c:pt>
                <c:pt idx="809">
                  <c:v>39853</c:v>
                </c:pt>
                <c:pt idx="810">
                  <c:v>39854</c:v>
                </c:pt>
                <c:pt idx="811">
                  <c:v>39855</c:v>
                </c:pt>
                <c:pt idx="812">
                  <c:v>39856</c:v>
                </c:pt>
                <c:pt idx="813">
                  <c:v>39857</c:v>
                </c:pt>
                <c:pt idx="814">
                  <c:v>39860</c:v>
                </c:pt>
                <c:pt idx="815">
                  <c:v>39861</c:v>
                </c:pt>
                <c:pt idx="816">
                  <c:v>39862</c:v>
                </c:pt>
                <c:pt idx="817">
                  <c:v>39863</c:v>
                </c:pt>
                <c:pt idx="818">
                  <c:v>39864</c:v>
                </c:pt>
                <c:pt idx="819">
                  <c:v>39867</c:v>
                </c:pt>
                <c:pt idx="820">
                  <c:v>39868</c:v>
                </c:pt>
                <c:pt idx="821">
                  <c:v>39869</c:v>
                </c:pt>
                <c:pt idx="822">
                  <c:v>39870</c:v>
                </c:pt>
                <c:pt idx="823">
                  <c:v>39871</c:v>
                </c:pt>
                <c:pt idx="824">
                  <c:v>39874</c:v>
                </c:pt>
                <c:pt idx="825">
                  <c:v>39875</c:v>
                </c:pt>
                <c:pt idx="826">
                  <c:v>39876</c:v>
                </c:pt>
                <c:pt idx="827">
                  <c:v>39877</c:v>
                </c:pt>
                <c:pt idx="828">
                  <c:v>39878</c:v>
                </c:pt>
                <c:pt idx="829">
                  <c:v>39881</c:v>
                </c:pt>
                <c:pt idx="830">
                  <c:v>39882</c:v>
                </c:pt>
                <c:pt idx="831">
                  <c:v>39883</c:v>
                </c:pt>
                <c:pt idx="832">
                  <c:v>39884</c:v>
                </c:pt>
                <c:pt idx="833">
                  <c:v>39885</c:v>
                </c:pt>
                <c:pt idx="834">
                  <c:v>39888</c:v>
                </c:pt>
                <c:pt idx="835">
                  <c:v>39889</c:v>
                </c:pt>
                <c:pt idx="836">
                  <c:v>39890</c:v>
                </c:pt>
                <c:pt idx="837">
                  <c:v>39891</c:v>
                </c:pt>
                <c:pt idx="838">
                  <c:v>39892</c:v>
                </c:pt>
                <c:pt idx="839">
                  <c:v>39895</c:v>
                </c:pt>
                <c:pt idx="840">
                  <c:v>39896</c:v>
                </c:pt>
                <c:pt idx="841">
                  <c:v>39897</c:v>
                </c:pt>
                <c:pt idx="842">
                  <c:v>39898</c:v>
                </c:pt>
                <c:pt idx="843">
                  <c:v>39899</c:v>
                </c:pt>
                <c:pt idx="844">
                  <c:v>39902</c:v>
                </c:pt>
                <c:pt idx="845">
                  <c:v>39903</c:v>
                </c:pt>
                <c:pt idx="846">
                  <c:v>39904</c:v>
                </c:pt>
                <c:pt idx="847">
                  <c:v>39905</c:v>
                </c:pt>
                <c:pt idx="848">
                  <c:v>39906</c:v>
                </c:pt>
                <c:pt idx="849">
                  <c:v>39909</c:v>
                </c:pt>
                <c:pt idx="850">
                  <c:v>39910</c:v>
                </c:pt>
                <c:pt idx="851">
                  <c:v>39911</c:v>
                </c:pt>
                <c:pt idx="852">
                  <c:v>39912</c:v>
                </c:pt>
                <c:pt idx="853">
                  <c:v>39913</c:v>
                </c:pt>
                <c:pt idx="854">
                  <c:v>39916</c:v>
                </c:pt>
                <c:pt idx="855">
                  <c:v>39917</c:v>
                </c:pt>
                <c:pt idx="856">
                  <c:v>39918</c:v>
                </c:pt>
                <c:pt idx="857">
                  <c:v>39919</c:v>
                </c:pt>
                <c:pt idx="858">
                  <c:v>39920</c:v>
                </c:pt>
                <c:pt idx="859">
                  <c:v>39923</c:v>
                </c:pt>
                <c:pt idx="860">
                  <c:v>39924</c:v>
                </c:pt>
                <c:pt idx="861">
                  <c:v>39925</c:v>
                </c:pt>
                <c:pt idx="862">
                  <c:v>39926</c:v>
                </c:pt>
                <c:pt idx="863">
                  <c:v>39927</c:v>
                </c:pt>
                <c:pt idx="864">
                  <c:v>39930</c:v>
                </c:pt>
                <c:pt idx="865">
                  <c:v>39931</c:v>
                </c:pt>
                <c:pt idx="866">
                  <c:v>39932</c:v>
                </c:pt>
                <c:pt idx="867">
                  <c:v>39933</c:v>
                </c:pt>
                <c:pt idx="868">
                  <c:v>39934</c:v>
                </c:pt>
                <c:pt idx="869">
                  <c:v>39937</c:v>
                </c:pt>
                <c:pt idx="870">
                  <c:v>39938</c:v>
                </c:pt>
                <c:pt idx="871">
                  <c:v>39939</c:v>
                </c:pt>
                <c:pt idx="872">
                  <c:v>39940</c:v>
                </c:pt>
                <c:pt idx="873">
                  <c:v>39941</c:v>
                </c:pt>
                <c:pt idx="874">
                  <c:v>39944</c:v>
                </c:pt>
                <c:pt idx="875">
                  <c:v>39945</c:v>
                </c:pt>
                <c:pt idx="876">
                  <c:v>39946</c:v>
                </c:pt>
                <c:pt idx="877">
                  <c:v>39947</c:v>
                </c:pt>
                <c:pt idx="878">
                  <c:v>39948</c:v>
                </c:pt>
                <c:pt idx="879">
                  <c:v>39951</c:v>
                </c:pt>
                <c:pt idx="880">
                  <c:v>39952</c:v>
                </c:pt>
                <c:pt idx="881">
                  <c:v>39953</c:v>
                </c:pt>
                <c:pt idx="882">
                  <c:v>39954</c:v>
                </c:pt>
                <c:pt idx="883">
                  <c:v>39955</c:v>
                </c:pt>
                <c:pt idx="884">
                  <c:v>39958</c:v>
                </c:pt>
                <c:pt idx="885">
                  <c:v>39959</c:v>
                </c:pt>
                <c:pt idx="886">
                  <c:v>39960</c:v>
                </c:pt>
                <c:pt idx="887">
                  <c:v>39961</c:v>
                </c:pt>
                <c:pt idx="888">
                  <c:v>39962</c:v>
                </c:pt>
                <c:pt idx="889">
                  <c:v>39965</c:v>
                </c:pt>
                <c:pt idx="890">
                  <c:v>39966</c:v>
                </c:pt>
                <c:pt idx="891">
                  <c:v>39967</c:v>
                </c:pt>
                <c:pt idx="892">
                  <c:v>39968</c:v>
                </c:pt>
                <c:pt idx="893">
                  <c:v>39969</c:v>
                </c:pt>
                <c:pt idx="894">
                  <c:v>39972</c:v>
                </c:pt>
                <c:pt idx="895">
                  <c:v>39973</c:v>
                </c:pt>
                <c:pt idx="896">
                  <c:v>39974</c:v>
                </c:pt>
                <c:pt idx="897">
                  <c:v>39975</c:v>
                </c:pt>
                <c:pt idx="898">
                  <c:v>39976</c:v>
                </c:pt>
                <c:pt idx="899">
                  <c:v>39979</c:v>
                </c:pt>
                <c:pt idx="900">
                  <c:v>39980</c:v>
                </c:pt>
                <c:pt idx="901">
                  <c:v>39981</c:v>
                </c:pt>
                <c:pt idx="902">
                  <c:v>39982</c:v>
                </c:pt>
                <c:pt idx="903">
                  <c:v>39983</c:v>
                </c:pt>
                <c:pt idx="904">
                  <c:v>39986</c:v>
                </c:pt>
                <c:pt idx="905">
                  <c:v>39987</c:v>
                </c:pt>
                <c:pt idx="906">
                  <c:v>39988</c:v>
                </c:pt>
                <c:pt idx="907">
                  <c:v>39989</c:v>
                </c:pt>
                <c:pt idx="908">
                  <c:v>39990</c:v>
                </c:pt>
                <c:pt idx="909">
                  <c:v>39993</c:v>
                </c:pt>
                <c:pt idx="910">
                  <c:v>39994</c:v>
                </c:pt>
                <c:pt idx="911">
                  <c:v>39995</c:v>
                </c:pt>
                <c:pt idx="912">
                  <c:v>39996</c:v>
                </c:pt>
                <c:pt idx="913">
                  <c:v>39997</c:v>
                </c:pt>
                <c:pt idx="914">
                  <c:v>40000</c:v>
                </c:pt>
                <c:pt idx="915">
                  <c:v>40001</c:v>
                </c:pt>
                <c:pt idx="916">
                  <c:v>40002</c:v>
                </c:pt>
                <c:pt idx="917">
                  <c:v>40003</c:v>
                </c:pt>
                <c:pt idx="918">
                  <c:v>40004</c:v>
                </c:pt>
                <c:pt idx="919">
                  <c:v>40007</c:v>
                </c:pt>
                <c:pt idx="920">
                  <c:v>40008</c:v>
                </c:pt>
                <c:pt idx="921">
                  <c:v>40009</c:v>
                </c:pt>
                <c:pt idx="922">
                  <c:v>40010</c:v>
                </c:pt>
                <c:pt idx="923">
                  <c:v>40011</c:v>
                </c:pt>
                <c:pt idx="924">
                  <c:v>40014</c:v>
                </c:pt>
                <c:pt idx="925">
                  <c:v>40015</c:v>
                </c:pt>
                <c:pt idx="926">
                  <c:v>40016</c:v>
                </c:pt>
                <c:pt idx="927">
                  <c:v>40017</c:v>
                </c:pt>
                <c:pt idx="928">
                  <c:v>40018</c:v>
                </c:pt>
                <c:pt idx="929">
                  <c:v>40021</c:v>
                </c:pt>
                <c:pt idx="930">
                  <c:v>40022</c:v>
                </c:pt>
                <c:pt idx="931">
                  <c:v>40023</c:v>
                </c:pt>
                <c:pt idx="932">
                  <c:v>40024</c:v>
                </c:pt>
                <c:pt idx="933">
                  <c:v>40025</c:v>
                </c:pt>
                <c:pt idx="934">
                  <c:v>40028</c:v>
                </c:pt>
                <c:pt idx="935">
                  <c:v>40029</c:v>
                </c:pt>
                <c:pt idx="936">
                  <c:v>40030</c:v>
                </c:pt>
                <c:pt idx="937">
                  <c:v>40031</c:v>
                </c:pt>
                <c:pt idx="938">
                  <c:v>40032</c:v>
                </c:pt>
                <c:pt idx="939">
                  <c:v>40035</c:v>
                </c:pt>
                <c:pt idx="940">
                  <c:v>40036</c:v>
                </c:pt>
                <c:pt idx="941">
                  <c:v>40037</c:v>
                </c:pt>
                <c:pt idx="942">
                  <c:v>40038</c:v>
                </c:pt>
                <c:pt idx="943">
                  <c:v>40039</c:v>
                </c:pt>
                <c:pt idx="944">
                  <c:v>40042</c:v>
                </c:pt>
                <c:pt idx="945">
                  <c:v>40043</c:v>
                </c:pt>
                <c:pt idx="946">
                  <c:v>40044</c:v>
                </c:pt>
                <c:pt idx="947">
                  <c:v>40045</c:v>
                </c:pt>
                <c:pt idx="948">
                  <c:v>40046</c:v>
                </c:pt>
                <c:pt idx="949">
                  <c:v>40049</c:v>
                </c:pt>
                <c:pt idx="950">
                  <c:v>40050</c:v>
                </c:pt>
                <c:pt idx="951">
                  <c:v>40051</c:v>
                </c:pt>
                <c:pt idx="952">
                  <c:v>40052</c:v>
                </c:pt>
                <c:pt idx="953">
                  <c:v>40053</c:v>
                </c:pt>
                <c:pt idx="954">
                  <c:v>40056</c:v>
                </c:pt>
                <c:pt idx="955">
                  <c:v>40057</c:v>
                </c:pt>
                <c:pt idx="956">
                  <c:v>40058</c:v>
                </c:pt>
                <c:pt idx="957">
                  <c:v>40059</c:v>
                </c:pt>
                <c:pt idx="958">
                  <c:v>40060</c:v>
                </c:pt>
                <c:pt idx="959">
                  <c:v>40063</c:v>
                </c:pt>
                <c:pt idx="960">
                  <c:v>40064</c:v>
                </c:pt>
                <c:pt idx="961">
                  <c:v>40065</c:v>
                </c:pt>
                <c:pt idx="962">
                  <c:v>40066</c:v>
                </c:pt>
                <c:pt idx="963">
                  <c:v>40067</c:v>
                </c:pt>
                <c:pt idx="964">
                  <c:v>40070</c:v>
                </c:pt>
                <c:pt idx="965">
                  <c:v>40071</c:v>
                </c:pt>
                <c:pt idx="966">
                  <c:v>40072</c:v>
                </c:pt>
                <c:pt idx="967">
                  <c:v>40073</c:v>
                </c:pt>
                <c:pt idx="968">
                  <c:v>40074</c:v>
                </c:pt>
                <c:pt idx="969">
                  <c:v>40077</c:v>
                </c:pt>
                <c:pt idx="970">
                  <c:v>40078</c:v>
                </c:pt>
                <c:pt idx="971">
                  <c:v>40079</c:v>
                </c:pt>
                <c:pt idx="972">
                  <c:v>40080</c:v>
                </c:pt>
                <c:pt idx="973">
                  <c:v>40081</c:v>
                </c:pt>
                <c:pt idx="974">
                  <c:v>40084</c:v>
                </c:pt>
                <c:pt idx="975">
                  <c:v>40085</c:v>
                </c:pt>
                <c:pt idx="976">
                  <c:v>40086</c:v>
                </c:pt>
                <c:pt idx="977">
                  <c:v>40087</c:v>
                </c:pt>
                <c:pt idx="978">
                  <c:v>40088</c:v>
                </c:pt>
                <c:pt idx="979">
                  <c:v>40091</c:v>
                </c:pt>
                <c:pt idx="980">
                  <c:v>40092</c:v>
                </c:pt>
                <c:pt idx="981">
                  <c:v>40093</c:v>
                </c:pt>
                <c:pt idx="982">
                  <c:v>40094</c:v>
                </c:pt>
                <c:pt idx="983">
                  <c:v>40095</c:v>
                </c:pt>
                <c:pt idx="984">
                  <c:v>40098</c:v>
                </c:pt>
                <c:pt idx="985">
                  <c:v>40099</c:v>
                </c:pt>
                <c:pt idx="986">
                  <c:v>40100</c:v>
                </c:pt>
                <c:pt idx="987">
                  <c:v>40101</c:v>
                </c:pt>
                <c:pt idx="988">
                  <c:v>40102</c:v>
                </c:pt>
                <c:pt idx="989">
                  <c:v>40105</c:v>
                </c:pt>
                <c:pt idx="990">
                  <c:v>40106</c:v>
                </c:pt>
                <c:pt idx="991">
                  <c:v>40107</c:v>
                </c:pt>
                <c:pt idx="992">
                  <c:v>40108</c:v>
                </c:pt>
                <c:pt idx="993">
                  <c:v>40109</c:v>
                </c:pt>
                <c:pt idx="994">
                  <c:v>40112</c:v>
                </c:pt>
                <c:pt idx="995">
                  <c:v>40113</c:v>
                </c:pt>
                <c:pt idx="996">
                  <c:v>40114</c:v>
                </c:pt>
                <c:pt idx="997">
                  <c:v>40115</c:v>
                </c:pt>
                <c:pt idx="998">
                  <c:v>40116</c:v>
                </c:pt>
                <c:pt idx="999">
                  <c:v>40119</c:v>
                </c:pt>
                <c:pt idx="1000">
                  <c:v>40120</c:v>
                </c:pt>
                <c:pt idx="1001">
                  <c:v>40121</c:v>
                </c:pt>
                <c:pt idx="1002">
                  <c:v>40122</c:v>
                </c:pt>
                <c:pt idx="1003">
                  <c:v>40123</c:v>
                </c:pt>
                <c:pt idx="1004">
                  <c:v>40126</c:v>
                </c:pt>
                <c:pt idx="1005">
                  <c:v>40127</c:v>
                </c:pt>
                <c:pt idx="1006">
                  <c:v>40128</c:v>
                </c:pt>
                <c:pt idx="1007">
                  <c:v>40129</c:v>
                </c:pt>
                <c:pt idx="1008">
                  <c:v>40130</c:v>
                </c:pt>
                <c:pt idx="1009">
                  <c:v>40133</c:v>
                </c:pt>
                <c:pt idx="1010">
                  <c:v>40134</c:v>
                </c:pt>
                <c:pt idx="1011">
                  <c:v>40135</c:v>
                </c:pt>
                <c:pt idx="1012">
                  <c:v>40136</c:v>
                </c:pt>
                <c:pt idx="1013">
                  <c:v>40137</c:v>
                </c:pt>
                <c:pt idx="1014">
                  <c:v>40140</c:v>
                </c:pt>
                <c:pt idx="1015">
                  <c:v>40141</c:v>
                </c:pt>
                <c:pt idx="1016">
                  <c:v>40142</c:v>
                </c:pt>
                <c:pt idx="1017">
                  <c:v>40143</c:v>
                </c:pt>
                <c:pt idx="1018">
                  <c:v>40144</c:v>
                </c:pt>
                <c:pt idx="1019">
                  <c:v>40147</c:v>
                </c:pt>
                <c:pt idx="1020">
                  <c:v>40148</c:v>
                </c:pt>
                <c:pt idx="1021">
                  <c:v>40149</c:v>
                </c:pt>
                <c:pt idx="1022">
                  <c:v>40150</c:v>
                </c:pt>
                <c:pt idx="1023">
                  <c:v>40151</c:v>
                </c:pt>
                <c:pt idx="1024">
                  <c:v>40154</c:v>
                </c:pt>
                <c:pt idx="1025">
                  <c:v>40155</c:v>
                </c:pt>
                <c:pt idx="1026">
                  <c:v>40156</c:v>
                </c:pt>
                <c:pt idx="1027">
                  <c:v>40157</c:v>
                </c:pt>
                <c:pt idx="1028">
                  <c:v>40158</c:v>
                </c:pt>
                <c:pt idx="1029">
                  <c:v>40161</c:v>
                </c:pt>
                <c:pt idx="1030">
                  <c:v>40162</c:v>
                </c:pt>
                <c:pt idx="1031">
                  <c:v>40163</c:v>
                </c:pt>
                <c:pt idx="1032">
                  <c:v>40164</c:v>
                </c:pt>
                <c:pt idx="1033">
                  <c:v>40165</c:v>
                </c:pt>
                <c:pt idx="1034">
                  <c:v>40168</c:v>
                </c:pt>
                <c:pt idx="1035">
                  <c:v>40169</c:v>
                </c:pt>
                <c:pt idx="1036">
                  <c:v>40170</c:v>
                </c:pt>
                <c:pt idx="1037">
                  <c:v>40171</c:v>
                </c:pt>
                <c:pt idx="1038">
                  <c:v>40172</c:v>
                </c:pt>
                <c:pt idx="1039">
                  <c:v>40175</c:v>
                </c:pt>
                <c:pt idx="1040">
                  <c:v>40176</c:v>
                </c:pt>
                <c:pt idx="1041">
                  <c:v>40177</c:v>
                </c:pt>
                <c:pt idx="1042">
                  <c:v>40178</c:v>
                </c:pt>
                <c:pt idx="1043">
                  <c:v>40179</c:v>
                </c:pt>
                <c:pt idx="1044">
                  <c:v>40182</c:v>
                </c:pt>
                <c:pt idx="1045">
                  <c:v>40183</c:v>
                </c:pt>
                <c:pt idx="1046">
                  <c:v>40184</c:v>
                </c:pt>
                <c:pt idx="1047">
                  <c:v>40185</c:v>
                </c:pt>
                <c:pt idx="1048">
                  <c:v>40186</c:v>
                </c:pt>
                <c:pt idx="1049">
                  <c:v>40189</c:v>
                </c:pt>
                <c:pt idx="1050">
                  <c:v>40190</c:v>
                </c:pt>
                <c:pt idx="1051">
                  <c:v>40191</c:v>
                </c:pt>
                <c:pt idx="1052">
                  <c:v>40192</c:v>
                </c:pt>
                <c:pt idx="1053">
                  <c:v>40193</c:v>
                </c:pt>
                <c:pt idx="1054">
                  <c:v>40196</c:v>
                </c:pt>
                <c:pt idx="1055">
                  <c:v>40197</c:v>
                </c:pt>
                <c:pt idx="1056">
                  <c:v>40198</c:v>
                </c:pt>
                <c:pt idx="1057">
                  <c:v>40199</c:v>
                </c:pt>
                <c:pt idx="1058">
                  <c:v>40200</c:v>
                </c:pt>
                <c:pt idx="1059">
                  <c:v>40203</c:v>
                </c:pt>
                <c:pt idx="1060">
                  <c:v>40204</c:v>
                </c:pt>
                <c:pt idx="1061">
                  <c:v>40205</c:v>
                </c:pt>
                <c:pt idx="1062">
                  <c:v>40206</c:v>
                </c:pt>
                <c:pt idx="1063">
                  <c:v>40207</c:v>
                </c:pt>
                <c:pt idx="1064">
                  <c:v>40210</c:v>
                </c:pt>
                <c:pt idx="1065">
                  <c:v>40211</c:v>
                </c:pt>
                <c:pt idx="1066">
                  <c:v>40212</c:v>
                </c:pt>
                <c:pt idx="1067">
                  <c:v>40213</c:v>
                </c:pt>
                <c:pt idx="1068">
                  <c:v>40214</c:v>
                </c:pt>
                <c:pt idx="1069">
                  <c:v>40217</c:v>
                </c:pt>
                <c:pt idx="1070">
                  <c:v>40218</c:v>
                </c:pt>
                <c:pt idx="1071">
                  <c:v>40219</c:v>
                </c:pt>
                <c:pt idx="1072">
                  <c:v>40220</c:v>
                </c:pt>
                <c:pt idx="1073">
                  <c:v>40221</c:v>
                </c:pt>
                <c:pt idx="1074">
                  <c:v>40224</c:v>
                </c:pt>
                <c:pt idx="1075">
                  <c:v>40225</c:v>
                </c:pt>
                <c:pt idx="1076">
                  <c:v>40226</c:v>
                </c:pt>
                <c:pt idx="1077">
                  <c:v>40227</c:v>
                </c:pt>
                <c:pt idx="1078">
                  <c:v>40228</c:v>
                </c:pt>
                <c:pt idx="1079">
                  <c:v>40231</c:v>
                </c:pt>
                <c:pt idx="1080">
                  <c:v>40232</c:v>
                </c:pt>
                <c:pt idx="1081">
                  <c:v>40233</c:v>
                </c:pt>
                <c:pt idx="1082">
                  <c:v>40234</c:v>
                </c:pt>
                <c:pt idx="1083">
                  <c:v>40235</c:v>
                </c:pt>
                <c:pt idx="1084">
                  <c:v>40238</c:v>
                </c:pt>
                <c:pt idx="1085">
                  <c:v>40239</c:v>
                </c:pt>
                <c:pt idx="1086">
                  <c:v>40240</c:v>
                </c:pt>
                <c:pt idx="1087">
                  <c:v>40241</c:v>
                </c:pt>
                <c:pt idx="1088">
                  <c:v>40242</c:v>
                </c:pt>
                <c:pt idx="1089">
                  <c:v>40245</c:v>
                </c:pt>
                <c:pt idx="1090">
                  <c:v>40246</c:v>
                </c:pt>
                <c:pt idx="1091">
                  <c:v>40247</c:v>
                </c:pt>
                <c:pt idx="1092">
                  <c:v>40248</c:v>
                </c:pt>
                <c:pt idx="1093">
                  <c:v>40249</c:v>
                </c:pt>
                <c:pt idx="1094">
                  <c:v>40252</c:v>
                </c:pt>
                <c:pt idx="1095">
                  <c:v>40253</c:v>
                </c:pt>
                <c:pt idx="1096">
                  <c:v>40254</c:v>
                </c:pt>
                <c:pt idx="1097">
                  <c:v>40255</c:v>
                </c:pt>
                <c:pt idx="1098">
                  <c:v>40256</c:v>
                </c:pt>
                <c:pt idx="1099">
                  <c:v>40259</c:v>
                </c:pt>
                <c:pt idx="1100">
                  <c:v>40260</c:v>
                </c:pt>
                <c:pt idx="1101">
                  <c:v>40261</c:v>
                </c:pt>
                <c:pt idx="1102">
                  <c:v>40262</c:v>
                </c:pt>
                <c:pt idx="1103">
                  <c:v>40263</c:v>
                </c:pt>
                <c:pt idx="1104">
                  <c:v>40266</c:v>
                </c:pt>
                <c:pt idx="1105">
                  <c:v>40267</c:v>
                </c:pt>
                <c:pt idx="1106">
                  <c:v>40268</c:v>
                </c:pt>
                <c:pt idx="1107">
                  <c:v>40269</c:v>
                </c:pt>
                <c:pt idx="1108">
                  <c:v>40270</c:v>
                </c:pt>
                <c:pt idx="1109">
                  <c:v>40273</c:v>
                </c:pt>
                <c:pt idx="1110">
                  <c:v>40274</c:v>
                </c:pt>
                <c:pt idx="1111">
                  <c:v>40275</c:v>
                </c:pt>
                <c:pt idx="1112">
                  <c:v>40276</c:v>
                </c:pt>
                <c:pt idx="1113">
                  <c:v>40277</c:v>
                </c:pt>
                <c:pt idx="1114">
                  <c:v>40280</c:v>
                </c:pt>
                <c:pt idx="1115">
                  <c:v>40281</c:v>
                </c:pt>
                <c:pt idx="1116">
                  <c:v>40282</c:v>
                </c:pt>
                <c:pt idx="1117">
                  <c:v>40283</c:v>
                </c:pt>
                <c:pt idx="1118">
                  <c:v>40284</c:v>
                </c:pt>
                <c:pt idx="1119">
                  <c:v>40287</c:v>
                </c:pt>
                <c:pt idx="1120">
                  <c:v>40288</c:v>
                </c:pt>
                <c:pt idx="1121">
                  <c:v>40289</c:v>
                </c:pt>
                <c:pt idx="1122">
                  <c:v>40290</c:v>
                </c:pt>
                <c:pt idx="1123">
                  <c:v>40291</c:v>
                </c:pt>
                <c:pt idx="1124">
                  <c:v>40294</c:v>
                </c:pt>
                <c:pt idx="1125">
                  <c:v>40295</c:v>
                </c:pt>
                <c:pt idx="1126">
                  <c:v>40296</c:v>
                </c:pt>
                <c:pt idx="1127">
                  <c:v>40297</c:v>
                </c:pt>
                <c:pt idx="1128">
                  <c:v>40298</c:v>
                </c:pt>
                <c:pt idx="1129">
                  <c:v>40301</c:v>
                </c:pt>
                <c:pt idx="1130">
                  <c:v>40302</c:v>
                </c:pt>
                <c:pt idx="1131">
                  <c:v>40303</c:v>
                </c:pt>
                <c:pt idx="1132">
                  <c:v>40304</c:v>
                </c:pt>
                <c:pt idx="1133">
                  <c:v>40305</c:v>
                </c:pt>
                <c:pt idx="1134">
                  <c:v>40308</c:v>
                </c:pt>
                <c:pt idx="1135">
                  <c:v>40309</c:v>
                </c:pt>
                <c:pt idx="1136">
                  <c:v>40310</c:v>
                </c:pt>
                <c:pt idx="1137">
                  <c:v>40311</c:v>
                </c:pt>
                <c:pt idx="1138">
                  <c:v>40312</c:v>
                </c:pt>
                <c:pt idx="1139">
                  <c:v>40315</c:v>
                </c:pt>
                <c:pt idx="1140">
                  <c:v>40316</c:v>
                </c:pt>
                <c:pt idx="1141">
                  <c:v>40317</c:v>
                </c:pt>
                <c:pt idx="1142">
                  <c:v>40318</c:v>
                </c:pt>
                <c:pt idx="1143">
                  <c:v>40319</c:v>
                </c:pt>
                <c:pt idx="1144">
                  <c:v>40322</c:v>
                </c:pt>
                <c:pt idx="1145">
                  <c:v>40323</c:v>
                </c:pt>
                <c:pt idx="1146">
                  <c:v>40324</c:v>
                </c:pt>
                <c:pt idx="1147">
                  <c:v>40325</c:v>
                </c:pt>
                <c:pt idx="1148">
                  <c:v>40326</c:v>
                </c:pt>
                <c:pt idx="1149">
                  <c:v>40329</c:v>
                </c:pt>
                <c:pt idx="1150">
                  <c:v>40330</c:v>
                </c:pt>
                <c:pt idx="1151">
                  <c:v>40331</c:v>
                </c:pt>
                <c:pt idx="1152">
                  <c:v>40332</c:v>
                </c:pt>
                <c:pt idx="1153">
                  <c:v>40333</c:v>
                </c:pt>
                <c:pt idx="1154">
                  <c:v>40336</c:v>
                </c:pt>
                <c:pt idx="1155">
                  <c:v>40337</c:v>
                </c:pt>
                <c:pt idx="1156">
                  <c:v>40338</c:v>
                </c:pt>
                <c:pt idx="1157">
                  <c:v>40339</c:v>
                </c:pt>
                <c:pt idx="1158">
                  <c:v>40340</c:v>
                </c:pt>
                <c:pt idx="1159">
                  <c:v>40343</c:v>
                </c:pt>
                <c:pt idx="1160">
                  <c:v>40344</c:v>
                </c:pt>
                <c:pt idx="1161">
                  <c:v>40345</c:v>
                </c:pt>
                <c:pt idx="1162">
                  <c:v>40346</c:v>
                </c:pt>
                <c:pt idx="1163">
                  <c:v>40347</c:v>
                </c:pt>
                <c:pt idx="1164">
                  <c:v>40350</c:v>
                </c:pt>
                <c:pt idx="1165">
                  <c:v>40351</c:v>
                </c:pt>
                <c:pt idx="1166">
                  <c:v>40352</c:v>
                </c:pt>
                <c:pt idx="1167">
                  <c:v>40353</c:v>
                </c:pt>
                <c:pt idx="1168">
                  <c:v>40354</c:v>
                </c:pt>
                <c:pt idx="1169">
                  <c:v>40357</c:v>
                </c:pt>
                <c:pt idx="1170">
                  <c:v>40358</c:v>
                </c:pt>
                <c:pt idx="1171">
                  <c:v>40359</c:v>
                </c:pt>
                <c:pt idx="1172">
                  <c:v>40360</c:v>
                </c:pt>
                <c:pt idx="1173">
                  <c:v>40361</c:v>
                </c:pt>
                <c:pt idx="1174">
                  <c:v>40364</c:v>
                </c:pt>
                <c:pt idx="1175">
                  <c:v>40365</c:v>
                </c:pt>
                <c:pt idx="1176">
                  <c:v>40366</c:v>
                </c:pt>
                <c:pt idx="1177">
                  <c:v>40367</c:v>
                </c:pt>
                <c:pt idx="1178">
                  <c:v>40368</c:v>
                </c:pt>
                <c:pt idx="1179">
                  <c:v>40371</c:v>
                </c:pt>
                <c:pt idx="1180">
                  <c:v>40372</c:v>
                </c:pt>
                <c:pt idx="1181">
                  <c:v>40373</c:v>
                </c:pt>
                <c:pt idx="1182">
                  <c:v>40374</c:v>
                </c:pt>
                <c:pt idx="1183">
                  <c:v>40375</c:v>
                </c:pt>
                <c:pt idx="1184">
                  <c:v>40378</c:v>
                </c:pt>
                <c:pt idx="1185">
                  <c:v>40379</c:v>
                </c:pt>
                <c:pt idx="1186">
                  <c:v>40380</c:v>
                </c:pt>
                <c:pt idx="1187">
                  <c:v>40381</c:v>
                </c:pt>
                <c:pt idx="1188">
                  <c:v>40382</c:v>
                </c:pt>
                <c:pt idx="1189">
                  <c:v>40385</c:v>
                </c:pt>
                <c:pt idx="1190">
                  <c:v>40386</c:v>
                </c:pt>
                <c:pt idx="1191">
                  <c:v>40387</c:v>
                </c:pt>
                <c:pt idx="1192">
                  <c:v>40388</c:v>
                </c:pt>
                <c:pt idx="1193">
                  <c:v>40389</c:v>
                </c:pt>
                <c:pt idx="1194">
                  <c:v>40392</c:v>
                </c:pt>
                <c:pt idx="1195">
                  <c:v>40393</c:v>
                </c:pt>
                <c:pt idx="1196">
                  <c:v>40394</c:v>
                </c:pt>
                <c:pt idx="1197">
                  <c:v>40395</c:v>
                </c:pt>
                <c:pt idx="1198">
                  <c:v>40396</c:v>
                </c:pt>
                <c:pt idx="1199">
                  <c:v>40399</c:v>
                </c:pt>
                <c:pt idx="1200">
                  <c:v>40400</c:v>
                </c:pt>
                <c:pt idx="1201">
                  <c:v>40401</c:v>
                </c:pt>
                <c:pt idx="1202">
                  <c:v>40402</c:v>
                </c:pt>
                <c:pt idx="1203">
                  <c:v>40403</c:v>
                </c:pt>
                <c:pt idx="1204">
                  <c:v>40406</c:v>
                </c:pt>
                <c:pt idx="1205">
                  <c:v>40407</c:v>
                </c:pt>
                <c:pt idx="1206">
                  <c:v>40408</c:v>
                </c:pt>
                <c:pt idx="1207">
                  <c:v>40409</c:v>
                </c:pt>
                <c:pt idx="1208">
                  <c:v>40410</c:v>
                </c:pt>
                <c:pt idx="1209">
                  <c:v>40413</c:v>
                </c:pt>
                <c:pt idx="1210">
                  <c:v>40414</c:v>
                </c:pt>
                <c:pt idx="1211">
                  <c:v>40415</c:v>
                </c:pt>
                <c:pt idx="1212">
                  <c:v>40416</c:v>
                </c:pt>
                <c:pt idx="1213">
                  <c:v>40417</c:v>
                </c:pt>
                <c:pt idx="1214">
                  <c:v>40420</c:v>
                </c:pt>
                <c:pt idx="1215">
                  <c:v>40421</c:v>
                </c:pt>
                <c:pt idx="1216">
                  <c:v>40422</c:v>
                </c:pt>
                <c:pt idx="1217">
                  <c:v>40423</c:v>
                </c:pt>
                <c:pt idx="1218">
                  <c:v>40424</c:v>
                </c:pt>
                <c:pt idx="1219">
                  <c:v>40427</c:v>
                </c:pt>
                <c:pt idx="1220">
                  <c:v>40428</c:v>
                </c:pt>
                <c:pt idx="1221">
                  <c:v>40429</c:v>
                </c:pt>
                <c:pt idx="1222">
                  <c:v>40430</c:v>
                </c:pt>
                <c:pt idx="1223">
                  <c:v>40431</c:v>
                </c:pt>
                <c:pt idx="1224">
                  <c:v>40434</c:v>
                </c:pt>
                <c:pt idx="1225">
                  <c:v>40435</c:v>
                </c:pt>
                <c:pt idx="1226">
                  <c:v>40436</c:v>
                </c:pt>
                <c:pt idx="1227">
                  <c:v>40437</c:v>
                </c:pt>
                <c:pt idx="1228">
                  <c:v>40438</c:v>
                </c:pt>
                <c:pt idx="1229">
                  <c:v>40441</c:v>
                </c:pt>
                <c:pt idx="1230">
                  <c:v>40442</c:v>
                </c:pt>
                <c:pt idx="1231">
                  <c:v>40443</c:v>
                </c:pt>
                <c:pt idx="1232">
                  <c:v>40444</c:v>
                </c:pt>
                <c:pt idx="1233">
                  <c:v>40445</c:v>
                </c:pt>
                <c:pt idx="1234">
                  <c:v>40448</c:v>
                </c:pt>
                <c:pt idx="1235">
                  <c:v>40449</c:v>
                </c:pt>
                <c:pt idx="1236">
                  <c:v>40450</c:v>
                </c:pt>
                <c:pt idx="1237">
                  <c:v>40451</c:v>
                </c:pt>
                <c:pt idx="1238">
                  <c:v>40452</c:v>
                </c:pt>
                <c:pt idx="1239">
                  <c:v>40455</c:v>
                </c:pt>
                <c:pt idx="1240">
                  <c:v>40456</c:v>
                </c:pt>
                <c:pt idx="1241">
                  <c:v>40457</c:v>
                </c:pt>
                <c:pt idx="1242">
                  <c:v>40458</c:v>
                </c:pt>
                <c:pt idx="1243">
                  <c:v>40459</c:v>
                </c:pt>
                <c:pt idx="1244">
                  <c:v>40462</c:v>
                </c:pt>
                <c:pt idx="1245">
                  <c:v>40463</c:v>
                </c:pt>
                <c:pt idx="1246">
                  <c:v>40464</c:v>
                </c:pt>
                <c:pt idx="1247">
                  <c:v>40465</c:v>
                </c:pt>
                <c:pt idx="1248">
                  <c:v>40466</c:v>
                </c:pt>
                <c:pt idx="1249">
                  <c:v>40469</c:v>
                </c:pt>
                <c:pt idx="1250">
                  <c:v>40470</c:v>
                </c:pt>
                <c:pt idx="1251">
                  <c:v>40471</c:v>
                </c:pt>
                <c:pt idx="1252">
                  <c:v>40472</c:v>
                </c:pt>
                <c:pt idx="1253">
                  <c:v>40473</c:v>
                </c:pt>
                <c:pt idx="1254">
                  <c:v>40476</c:v>
                </c:pt>
                <c:pt idx="1255">
                  <c:v>40477</c:v>
                </c:pt>
                <c:pt idx="1256">
                  <c:v>40478</c:v>
                </c:pt>
                <c:pt idx="1257">
                  <c:v>40479</c:v>
                </c:pt>
                <c:pt idx="1258">
                  <c:v>40480</c:v>
                </c:pt>
                <c:pt idx="1259">
                  <c:v>40483</c:v>
                </c:pt>
                <c:pt idx="1260">
                  <c:v>40484</c:v>
                </c:pt>
                <c:pt idx="1261">
                  <c:v>40485</c:v>
                </c:pt>
                <c:pt idx="1262">
                  <c:v>40486</c:v>
                </c:pt>
                <c:pt idx="1263">
                  <c:v>40487</c:v>
                </c:pt>
                <c:pt idx="1264">
                  <c:v>40490</c:v>
                </c:pt>
                <c:pt idx="1265">
                  <c:v>40491</c:v>
                </c:pt>
                <c:pt idx="1266">
                  <c:v>40492</c:v>
                </c:pt>
                <c:pt idx="1267">
                  <c:v>40493</c:v>
                </c:pt>
                <c:pt idx="1268">
                  <c:v>40494</c:v>
                </c:pt>
                <c:pt idx="1269">
                  <c:v>40497</c:v>
                </c:pt>
                <c:pt idx="1270">
                  <c:v>40498</c:v>
                </c:pt>
                <c:pt idx="1271">
                  <c:v>40499</c:v>
                </c:pt>
                <c:pt idx="1272">
                  <c:v>40500</c:v>
                </c:pt>
                <c:pt idx="1273">
                  <c:v>40501</c:v>
                </c:pt>
                <c:pt idx="1274">
                  <c:v>40504</c:v>
                </c:pt>
                <c:pt idx="1275">
                  <c:v>40505</c:v>
                </c:pt>
                <c:pt idx="1276">
                  <c:v>40506</c:v>
                </c:pt>
                <c:pt idx="1277">
                  <c:v>40507</c:v>
                </c:pt>
                <c:pt idx="1278">
                  <c:v>40508</c:v>
                </c:pt>
                <c:pt idx="1279">
                  <c:v>40511</c:v>
                </c:pt>
                <c:pt idx="1280">
                  <c:v>40512</c:v>
                </c:pt>
                <c:pt idx="1281">
                  <c:v>40513</c:v>
                </c:pt>
                <c:pt idx="1282">
                  <c:v>40514</c:v>
                </c:pt>
                <c:pt idx="1283">
                  <c:v>40515</c:v>
                </c:pt>
                <c:pt idx="1284">
                  <c:v>40518</c:v>
                </c:pt>
                <c:pt idx="1285">
                  <c:v>40519</c:v>
                </c:pt>
                <c:pt idx="1286">
                  <c:v>40520</c:v>
                </c:pt>
                <c:pt idx="1287">
                  <c:v>40521</c:v>
                </c:pt>
                <c:pt idx="1288">
                  <c:v>40522</c:v>
                </c:pt>
                <c:pt idx="1289">
                  <c:v>40525</c:v>
                </c:pt>
                <c:pt idx="1290">
                  <c:v>40526</c:v>
                </c:pt>
                <c:pt idx="1291">
                  <c:v>40527</c:v>
                </c:pt>
                <c:pt idx="1292">
                  <c:v>40528</c:v>
                </c:pt>
                <c:pt idx="1293">
                  <c:v>40529</c:v>
                </c:pt>
                <c:pt idx="1294">
                  <c:v>40532</c:v>
                </c:pt>
                <c:pt idx="1295">
                  <c:v>40533</c:v>
                </c:pt>
                <c:pt idx="1296">
                  <c:v>40534</c:v>
                </c:pt>
                <c:pt idx="1297">
                  <c:v>40535</c:v>
                </c:pt>
                <c:pt idx="1298">
                  <c:v>40536</c:v>
                </c:pt>
                <c:pt idx="1299">
                  <c:v>40539</c:v>
                </c:pt>
                <c:pt idx="1300">
                  <c:v>40540</c:v>
                </c:pt>
                <c:pt idx="1301">
                  <c:v>40541</c:v>
                </c:pt>
                <c:pt idx="1302">
                  <c:v>40542</c:v>
                </c:pt>
                <c:pt idx="1303">
                  <c:v>40543</c:v>
                </c:pt>
                <c:pt idx="1304">
                  <c:v>40546</c:v>
                </c:pt>
                <c:pt idx="1305">
                  <c:v>40547</c:v>
                </c:pt>
                <c:pt idx="1306">
                  <c:v>40548</c:v>
                </c:pt>
                <c:pt idx="1307">
                  <c:v>40549</c:v>
                </c:pt>
                <c:pt idx="1308">
                  <c:v>40550</c:v>
                </c:pt>
                <c:pt idx="1309">
                  <c:v>40553</c:v>
                </c:pt>
                <c:pt idx="1310">
                  <c:v>40554</c:v>
                </c:pt>
                <c:pt idx="1311">
                  <c:v>40555</c:v>
                </c:pt>
                <c:pt idx="1312">
                  <c:v>40556</c:v>
                </c:pt>
                <c:pt idx="1313">
                  <c:v>40557</c:v>
                </c:pt>
                <c:pt idx="1314">
                  <c:v>40560</c:v>
                </c:pt>
                <c:pt idx="1315">
                  <c:v>40561</c:v>
                </c:pt>
                <c:pt idx="1316">
                  <c:v>40562</c:v>
                </c:pt>
                <c:pt idx="1317">
                  <c:v>40563</c:v>
                </c:pt>
                <c:pt idx="1318">
                  <c:v>40564</c:v>
                </c:pt>
                <c:pt idx="1319">
                  <c:v>40567</c:v>
                </c:pt>
                <c:pt idx="1320">
                  <c:v>40568</c:v>
                </c:pt>
                <c:pt idx="1321">
                  <c:v>40569</c:v>
                </c:pt>
                <c:pt idx="1322">
                  <c:v>40570</c:v>
                </c:pt>
                <c:pt idx="1323">
                  <c:v>40571</c:v>
                </c:pt>
                <c:pt idx="1324">
                  <c:v>40574</c:v>
                </c:pt>
                <c:pt idx="1325">
                  <c:v>40575</c:v>
                </c:pt>
                <c:pt idx="1326">
                  <c:v>40576</c:v>
                </c:pt>
                <c:pt idx="1327">
                  <c:v>40577</c:v>
                </c:pt>
                <c:pt idx="1328">
                  <c:v>40578</c:v>
                </c:pt>
                <c:pt idx="1329">
                  <c:v>40581</c:v>
                </c:pt>
                <c:pt idx="1330">
                  <c:v>40582</c:v>
                </c:pt>
                <c:pt idx="1331">
                  <c:v>40583</c:v>
                </c:pt>
                <c:pt idx="1332">
                  <c:v>40584</c:v>
                </c:pt>
                <c:pt idx="1333">
                  <c:v>40585</c:v>
                </c:pt>
                <c:pt idx="1334">
                  <c:v>40588</c:v>
                </c:pt>
                <c:pt idx="1335">
                  <c:v>40589</c:v>
                </c:pt>
                <c:pt idx="1336">
                  <c:v>40590</c:v>
                </c:pt>
                <c:pt idx="1337">
                  <c:v>40591</c:v>
                </c:pt>
                <c:pt idx="1338">
                  <c:v>40592</c:v>
                </c:pt>
                <c:pt idx="1339">
                  <c:v>40595</c:v>
                </c:pt>
                <c:pt idx="1340">
                  <c:v>40596</c:v>
                </c:pt>
                <c:pt idx="1341">
                  <c:v>40597</c:v>
                </c:pt>
                <c:pt idx="1342">
                  <c:v>40598</c:v>
                </c:pt>
                <c:pt idx="1343">
                  <c:v>40599</c:v>
                </c:pt>
                <c:pt idx="1344">
                  <c:v>40602</c:v>
                </c:pt>
                <c:pt idx="1345">
                  <c:v>40603</c:v>
                </c:pt>
                <c:pt idx="1346">
                  <c:v>40604</c:v>
                </c:pt>
                <c:pt idx="1347">
                  <c:v>40605</c:v>
                </c:pt>
                <c:pt idx="1348">
                  <c:v>40606</c:v>
                </c:pt>
                <c:pt idx="1349">
                  <c:v>40609</c:v>
                </c:pt>
                <c:pt idx="1350">
                  <c:v>40610</c:v>
                </c:pt>
                <c:pt idx="1351">
                  <c:v>40611</c:v>
                </c:pt>
                <c:pt idx="1352">
                  <c:v>40612</c:v>
                </c:pt>
                <c:pt idx="1353">
                  <c:v>40613</c:v>
                </c:pt>
                <c:pt idx="1354">
                  <c:v>40616</c:v>
                </c:pt>
                <c:pt idx="1355">
                  <c:v>40617</c:v>
                </c:pt>
                <c:pt idx="1356">
                  <c:v>40618</c:v>
                </c:pt>
                <c:pt idx="1357">
                  <c:v>40619</c:v>
                </c:pt>
                <c:pt idx="1358">
                  <c:v>40620</c:v>
                </c:pt>
                <c:pt idx="1359">
                  <c:v>40623</c:v>
                </c:pt>
                <c:pt idx="1360">
                  <c:v>40624</c:v>
                </c:pt>
                <c:pt idx="1361">
                  <c:v>40625</c:v>
                </c:pt>
                <c:pt idx="1362">
                  <c:v>40626</c:v>
                </c:pt>
                <c:pt idx="1363">
                  <c:v>40627</c:v>
                </c:pt>
                <c:pt idx="1364">
                  <c:v>40630</c:v>
                </c:pt>
                <c:pt idx="1365">
                  <c:v>40631</c:v>
                </c:pt>
                <c:pt idx="1366">
                  <c:v>40632</c:v>
                </c:pt>
                <c:pt idx="1367">
                  <c:v>40633</c:v>
                </c:pt>
                <c:pt idx="1368">
                  <c:v>40634</c:v>
                </c:pt>
                <c:pt idx="1369">
                  <c:v>40637</c:v>
                </c:pt>
                <c:pt idx="1370">
                  <c:v>40638</c:v>
                </c:pt>
                <c:pt idx="1371">
                  <c:v>40639</c:v>
                </c:pt>
                <c:pt idx="1372">
                  <c:v>40640</c:v>
                </c:pt>
                <c:pt idx="1373">
                  <c:v>40641</c:v>
                </c:pt>
                <c:pt idx="1374">
                  <c:v>40644</c:v>
                </c:pt>
                <c:pt idx="1375">
                  <c:v>40645</c:v>
                </c:pt>
                <c:pt idx="1376">
                  <c:v>40646</c:v>
                </c:pt>
                <c:pt idx="1377">
                  <c:v>40647</c:v>
                </c:pt>
                <c:pt idx="1378">
                  <c:v>40648</c:v>
                </c:pt>
                <c:pt idx="1379">
                  <c:v>40651</c:v>
                </c:pt>
                <c:pt idx="1380">
                  <c:v>40652</c:v>
                </c:pt>
                <c:pt idx="1381">
                  <c:v>40653</c:v>
                </c:pt>
                <c:pt idx="1382">
                  <c:v>40654</c:v>
                </c:pt>
                <c:pt idx="1383">
                  <c:v>40655</c:v>
                </c:pt>
                <c:pt idx="1384">
                  <c:v>40658</c:v>
                </c:pt>
                <c:pt idx="1385">
                  <c:v>40659</c:v>
                </c:pt>
                <c:pt idx="1386">
                  <c:v>40660</c:v>
                </c:pt>
                <c:pt idx="1387">
                  <c:v>40661</c:v>
                </c:pt>
                <c:pt idx="1388">
                  <c:v>40662</c:v>
                </c:pt>
                <c:pt idx="1389">
                  <c:v>40665</c:v>
                </c:pt>
                <c:pt idx="1390">
                  <c:v>40666</c:v>
                </c:pt>
                <c:pt idx="1391">
                  <c:v>40667</c:v>
                </c:pt>
                <c:pt idx="1392">
                  <c:v>40668</c:v>
                </c:pt>
                <c:pt idx="1393">
                  <c:v>40669</c:v>
                </c:pt>
                <c:pt idx="1394">
                  <c:v>40672</c:v>
                </c:pt>
                <c:pt idx="1395">
                  <c:v>40673</c:v>
                </c:pt>
                <c:pt idx="1396">
                  <c:v>40674</c:v>
                </c:pt>
                <c:pt idx="1397">
                  <c:v>40675</c:v>
                </c:pt>
                <c:pt idx="1398">
                  <c:v>40676</c:v>
                </c:pt>
                <c:pt idx="1399">
                  <c:v>40679</c:v>
                </c:pt>
                <c:pt idx="1400">
                  <c:v>40680</c:v>
                </c:pt>
                <c:pt idx="1401">
                  <c:v>40681</c:v>
                </c:pt>
                <c:pt idx="1402">
                  <c:v>40682</c:v>
                </c:pt>
                <c:pt idx="1403">
                  <c:v>40683</c:v>
                </c:pt>
                <c:pt idx="1404">
                  <c:v>40686</c:v>
                </c:pt>
                <c:pt idx="1405">
                  <c:v>40687</c:v>
                </c:pt>
                <c:pt idx="1406">
                  <c:v>40688</c:v>
                </c:pt>
                <c:pt idx="1407">
                  <c:v>40689</c:v>
                </c:pt>
                <c:pt idx="1408">
                  <c:v>40690</c:v>
                </c:pt>
                <c:pt idx="1409">
                  <c:v>40693</c:v>
                </c:pt>
                <c:pt idx="1410">
                  <c:v>40694</c:v>
                </c:pt>
                <c:pt idx="1411">
                  <c:v>40695</c:v>
                </c:pt>
                <c:pt idx="1412">
                  <c:v>40696</c:v>
                </c:pt>
                <c:pt idx="1413">
                  <c:v>40697</c:v>
                </c:pt>
                <c:pt idx="1414">
                  <c:v>40700</c:v>
                </c:pt>
                <c:pt idx="1415">
                  <c:v>40701</c:v>
                </c:pt>
                <c:pt idx="1416">
                  <c:v>40702</c:v>
                </c:pt>
                <c:pt idx="1417">
                  <c:v>40703</c:v>
                </c:pt>
                <c:pt idx="1418">
                  <c:v>40704</c:v>
                </c:pt>
                <c:pt idx="1419">
                  <c:v>40707</c:v>
                </c:pt>
                <c:pt idx="1420">
                  <c:v>40708</c:v>
                </c:pt>
                <c:pt idx="1421">
                  <c:v>40709</c:v>
                </c:pt>
                <c:pt idx="1422">
                  <c:v>40710</c:v>
                </c:pt>
                <c:pt idx="1423">
                  <c:v>40711</c:v>
                </c:pt>
                <c:pt idx="1424">
                  <c:v>40714</c:v>
                </c:pt>
                <c:pt idx="1425">
                  <c:v>40715</c:v>
                </c:pt>
                <c:pt idx="1426">
                  <c:v>40716</c:v>
                </c:pt>
                <c:pt idx="1427">
                  <c:v>40717</c:v>
                </c:pt>
                <c:pt idx="1428">
                  <c:v>40718</c:v>
                </c:pt>
                <c:pt idx="1429">
                  <c:v>40721</c:v>
                </c:pt>
                <c:pt idx="1430">
                  <c:v>40722</c:v>
                </c:pt>
                <c:pt idx="1431">
                  <c:v>40723</c:v>
                </c:pt>
                <c:pt idx="1432">
                  <c:v>40724</c:v>
                </c:pt>
                <c:pt idx="1433">
                  <c:v>40725</c:v>
                </c:pt>
                <c:pt idx="1434">
                  <c:v>40728</c:v>
                </c:pt>
                <c:pt idx="1435">
                  <c:v>40729</c:v>
                </c:pt>
                <c:pt idx="1436">
                  <c:v>40730</c:v>
                </c:pt>
                <c:pt idx="1437">
                  <c:v>40731</c:v>
                </c:pt>
                <c:pt idx="1438">
                  <c:v>40732</c:v>
                </c:pt>
                <c:pt idx="1439">
                  <c:v>40735</c:v>
                </c:pt>
                <c:pt idx="1440">
                  <c:v>40736</c:v>
                </c:pt>
                <c:pt idx="1441">
                  <c:v>40737</c:v>
                </c:pt>
                <c:pt idx="1442">
                  <c:v>40738</c:v>
                </c:pt>
                <c:pt idx="1443">
                  <c:v>40739</c:v>
                </c:pt>
                <c:pt idx="1444">
                  <c:v>40742</c:v>
                </c:pt>
                <c:pt idx="1445">
                  <c:v>40743</c:v>
                </c:pt>
                <c:pt idx="1446">
                  <c:v>40744</c:v>
                </c:pt>
                <c:pt idx="1447">
                  <c:v>40745</c:v>
                </c:pt>
                <c:pt idx="1448">
                  <c:v>40746</c:v>
                </c:pt>
                <c:pt idx="1449">
                  <c:v>40749</c:v>
                </c:pt>
                <c:pt idx="1450">
                  <c:v>40750</c:v>
                </c:pt>
                <c:pt idx="1451">
                  <c:v>40751</c:v>
                </c:pt>
                <c:pt idx="1452">
                  <c:v>40752</c:v>
                </c:pt>
                <c:pt idx="1453">
                  <c:v>40753</c:v>
                </c:pt>
                <c:pt idx="1454">
                  <c:v>40756</c:v>
                </c:pt>
                <c:pt idx="1455">
                  <c:v>40757</c:v>
                </c:pt>
                <c:pt idx="1456">
                  <c:v>40758</c:v>
                </c:pt>
                <c:pt idx="1457">
                  <c:v>40759</c:v>
                </c:pt>
                <c:pt idx="1458">
                  <c:v>40760</c:v>
                </c:pt>
                <c:pt idx="1459">
                  <c:v>40763</c:v>
                </c:pt>
                <c:pt idx="1460">
                  <c:v>40764</c:v>
                </c:pt>
                <c:pt idx="1461">
                  <c:v>40765</c:v>
                </c:pt>
                <c:pt idx="1462">
                  <c:v>40766</c:v>
                </c:pt>
                <c:pt idx="1463">
                  <c:v>40767</c:v>
                </c:pt>
                <c:pt idx="1464">
                  <c:v>40770</c:v>
                </c:pt>
                <c:pt idx="1465">
                  <c:v>40771</c:v>
                </c:pt>
                <c:pt idx="1466">
                  <c:v>40772</c:v>
                </c:pt>
                <c:pt idx="1467">
                  <c:v>40773</c:v>
                </c:pt>
                <c:pt idx="1468">
                  <c:v>40774</c:v>
                </c:pt>
                <c:pt idx="1469">
                  <c:v>40777</c:v>
                </c:pt>
                <c:pt idx="1470">
                  <c:v>40778</c:v>
                </c:pt>
                <c:pt idx="1471">
                  <c:v>40779</c:v>
                </c:pt>
                <c:pt idx="1472">
                  <c:v>40780</c:v>
                </c:pt>
                <c:pt idx="1473">
                  <c:v>40781</c:v>
                </c:pt>
                <c:pt idx="1474">
                  <c:v>40784</c:v>
                </c:pt>
                <c:pt idx="1475">
                  <c:v>40785</c:v>
                </c:pt>
                <c:pt idx="1476">
                  <c:v>40786</c:v>
                </c:pt>
                <c:pt idx="1477">
                  <c:v>40787</c:v>
                </c:pt>
                <c:pt idx="1478">
                  <c:v>40788</c:v>
                </c:pt>
                <c:pt idx="1479">
                  <c:v>40791</c:v>
                </c:pt>
                <c:pt idx="1480">
                  <c:v>40792</c:v>
                </c:pt>
                <c:pt idx="1481">
                  <c:v>40793</c:v>
                </c:pt>
                <c:pt idx="1482">
                  <c:v>40794</c:v>
                </c:pt>
                <c:pt idx="1483">
                  <c:v>40795</c:v>
                </c:pt>
                <c:pt idx="1484">
                  <c:v>40798</c:v>
                </c:pt>
                <c:pt idx="1485">
                  <c:v>40799</c:v>
                </c:pt>
                <c:pt idx="1486">
                  <c:v>40800</c:v>
                </c:pt>
                <c:pt idx="1487">
                  <c:v>40801</c:v>
                </c:pt>
                <c:pt idx="1488">
                  <c:v>40802</c:v>
                </c:pt>
                <c:pt idx="1489">
                  <c:v>40805</c:v>
                </c:pt>
                <c:pt idx="1490">
                  <c:v>40806</c:v>
                </c:pt>
                <c:pt idx="1491">
                  <c:v>40807</c:v>
                </c:pt>
                <c:pt idx="1492">
                  <c:v>40808</c:v>
                </c:pt>
                <c:pt idx="1493">
                  <c:v>40809</c:v>
                </c:pt>
                <c:pt idx="1494">
                  <c:v>40812</c:v>
                </c:pt>
                <c:pt idx="1495">
                  <c:v>40813</c:v>
                </c:pt>
                <c:pt idx="1496">
                  <c:v>40814</c:v>
                </c:pt>
                <c:pt idx="1497">
                  <c:v>40815</c:v>
                </c:pt>
                <c:pt idx="1498">
                  <c:v>40816</c:v>
                </c:pt>
                <c:pt idx="1499">
                  <c:v>40819</c:v>
                </c:pt>
                <c:pt idx="1500">
                  <c:v>40820</c:v>
                </c:pt>
                <c:pt idx="1501">
                  <c:v>40821</c:v>
                </c:pt>
                <c:pt idx="1502">
                  <c:v>40822</c:v>
                </c:pt>
                <c:pt idx="1503">
                  <c:v>40823</c:v>
                </c:pt>
                <c:pt idx="1504">
                  <c:v>40826</c:v>
                </c:pt>
                <c:pt idx="1505">
                  <c:v>40827</c:v>
                </c:pt>
                <c:pt idx="1506">
                  <c:v>40828</c:v>
                </c:pt>
                <c:pt idx="1507">
                  <c:v>40829</c:v>
                </c:pt>
                <c:pt idx="1508">
                  <c:v>40830</c:v>
                </c:pt>
                <c:pt idx="1509">
                  <c:v>40833</c:v>
                </c:pt>
                <c:pt idx="1510">
                  <c:v>40834</c:v>
                </c:pt>
                <c:pt idx="1511">
                  <c:v>40835</c:v>
                </c:pt>
                <c:pt idx="1512">
                  <c:v>40836</c:v>
                </c:pt>
                <c:pt idx="1513">
                  <c:v>40837</c:v>
                </c:pt>
                <c:pt idx="1514">
                  <c:v>40840</c:v>
                </c:pt>
                <c:pt idx="1515">
                  <c:v>40841</c:v>
                </c:pt>
                <c:pt idx="1516">
                  <c:v>40842</c:v>
                </c:pt>
                <c:pt idx="1517">
                  <c:v>40843</c:v>
                </c:pt>
                <c:pt idx="1518">
                  <c:v>40844</c:v>
                </c:pt>
                <c:pt idx="1519">
                  <c:v>40847</c:v>
                </c:pt>
                <c:pt idx="1520">
                  <c:v>40848</c:v>
                </c:pt>
                <c:pt idx="1521">
                  <c:v>40849</c:v>
                </c:pt>
                <c:pt idx="1522">
                  <c:v>40850</c:v>
                </c:pt>
                <c:pt idx="1523">
                  <c:v>40851</c:v>
                </c:pt>
                <c:pt idx="1524">
                  <c:v>40854</c:v>
                </c:pt>
                <c:pt idx="1525">
                  <c:v>40855</c:v>
                </c:pt>
                <c:pt idx="1526">
                  <c:v>40856</c:v>
                </c:pt>
                <c:pt idx="1527">
                  <c:v>40857</c:v>
                </c:pt>
                <c:pt idx="1528">
                  <c:v>40858</c:v>
                </c:pt>
                <c:pt idx="1529">
                  <c:v>40861</c:v>
                </c:pt>
                <c:pt idx="1530">
                  <c:v>40862</c:v>
                </c:pt>
                <c:pt idx="1531">
                  <c:v>40863</c:v>
                </c:pt>
                <c:pt idx="1532">
                  <c:v>40864</c:v>
                </c:pt>
                <c:pt idx="1533">
                  <c:v>40865</c:v>
                </c:pt>
                <c:pt idx="1534">
                  <c:v>40868</c:v>
                </c:pt>
                <c:pt idx="1535">
                  <c:v>40869</c:v>
                </c:pt>
                <c:pt idx="1536">
                  <c:v>40870</c:v>
                </c:pt>
                <c:pt idx="1537">
                  <c:v>40871</c:v>
                </c:pt>
                <c:pt idx="1538">
                  <c:v>40872</c:v>
                </c:pt>
                <c:pt idx="1539">
                  <c:v>40875</c:v>
                </c:pt>
                <c:pt idx="1540">
                  <c:v>40876</c:v>
                </c:pt>
                <c:pt idx="1541">
                  <c:v>40877</c:v>
                </c:pt>
                <c:pt idx="1542">
                  <c:v>40878</c:v>
                </c:pt>
                <c:pt idx="1543">
                  <c:v>40879</c:v>
                </c:pt>
                <c:pt idx="1544">
                  <c:v>40882</c:v>
                </c:pt>
                <c:pt idx="1545">
                  <c:v>40883</c:v>
                </c:pt>
                <c:pt idx="1546">
                  <c:v>40884</c:v>
                </c:pt>
                <c:pt idx="1547">
                  <c:v>40885</c:v>
                </c:pt>
                <c:pt idx="1548">
                  <c:v>40886</c:v>
                </c:pt>
                <c:pt idx="1549">
                  <c:v>40889</c:v>
                </c:pt>
                <c:pt idx="1550">
                  <c:v>40890</c:v>
                </c:pt>
                <c:pt idx="1551">
                  <c:v>40891</c:v>
                </c:pt>
                <c:pt idx="1552">
                  <c:v>40892</c:v>
                </c:pt>
                <c:pt idx="1553">
                  <c:v>40893</c:v>
                </c:pt>
                <c:pt idx="1554">
                  <c:v>40896</c:v>
                </c:pt>
                <c:pt idx="1555">
                  <c:v>40897</c:v>
                </c:pt>
                <c:pt idx="1556">
                  <c:v>40898</c:v>
                </c:pt>
                <c:pt idx="1557">
                  <c:v>40899</c:v>
                </c:pt>
                <c:pt idx="1558">
                  <c:v>40900</c:v>
                </c:pt>
                <c:pt idx="1559">
                  <c:v>40903</c:v>
                </c:pt>
                <c:pt idx="1560">
                  <c:v>40904</c:v>
                </c:pt>
                <c:pt idx="1561">
                  <c:v>40905</c:v>
                </c:pt>
                <c:pt idx="1562">
                  <c:v>40906</c:v>
                </c:pt>
                <c:pt idx="1563">
                  <c:v>40907</c:v>
                </c:pt>
                <c:pt idx="1564">
                  <c:v>40910</c:v>
                </c:pt>
                <c:pt idx="1565">
                  <c:v>40911</c:v>
                </c:pt>
                <c:pt idx="1566">
                  <c:v>40912</c:v>
                </c:pt>
                <c:pt idx="1567">
                  <c:v>40913</c:v>
                </c:pt>
                <c:pt idx="1568">
                  <c:v>40914</c:v>
                </c:pt>
                <c:pt idx="1569">
                  <c:v>40917</c:v>
                </c:pt>
                <c:pt idx="1570">
                  <c:v>40918</c:v>
                </c:pt>
                <c:pt idx="1571">
                  <c:v>40919</c:v>
                </c:pt>
                <c:pt idx="1572">
                  <c:v>40920</c:v>
                </c:pt>
                <c:pt idx="1573">
                  <c:v>40921</c:v>
                </c:pt>
                <c:pt idx="1574">
                  <c:v>40924</c:v>
                </c:pt>
                <c:pt idx="1575">
                  <c:v>40925</c:v>
                </c:pt>
                <c:pt idx="1576">
                  <c:v>40926</c:v>
                </c:pt>
                <c:pt idx="1577">
                  <c:v>40927</c:v>
                </c:pt>
                <c:pt idx="1578">
                  <c:v>40928</c:v>
                </c:pt>
                <c:pt idx="1579">
                  <c:v>40931</c:v>
                </c:pt>
                <c:pt idx="1580">
                  <c:v>40932</c:v>
                </c:pt>
                <c:pt idx="1581">
                  <c:v>40933</c:v>
                </c:pt>
                <c:pt idx="1582">
                  <c:v>40934</c:v>
                </c:pt>
                <c:pt idx="1583">
                  <c:v>40935</c:v>
                </c:pt>
                <c:pt idx="1584">
                  <c:v>40938</c:v>
                </c:pt>
                <c:pt idx="1585">
                  <c:v>40939</c:v>
                </c:pt>
                <c:pt idx="1586">
                  <c:v>40940</c:v>
                </c:pt>
                <c:pt idx="1587">
                  <c:v>40941</c:v>
                </c:pt>
                <c:pt idx="1588">
                  <c:v>40942</c:v>
                </c:pt>
                <c:pt idx="1589">
                  <c:v>40945</c:v>
                </c:pt>
                <c:pt idx="1590">
                  <c:v>40946</c:v>
                </c:pt>
                <c:pt idx="1591">
                  <c:v>40947</c:v>
                </c:pt>
                <c:pt idx="1592">
                  <c:v>40948</c:v>
                </c:pt>
                <c:pt idx="1593">
                  <c:v>40949</c:v>
                </c:pt>
                <c:pt idx="1594">
                  <c:v>40952</c:v>
                </c:pt>
                <c:pt idx="1595">
                  <c:v>40953</c:v>
                </c:pt>
                <c:pt idx="1596">
                  <c:v>40954</c:v>
                </c:pt>
                <c:pt idx="1597">
                  <c:v>40955</c:v>
                </c:pt>
                <c:pt idx="1598">
                  <c:v>40956</c:v>
                </c:pt>
                <c:pt idx="1599">
                  <c:v>40959</c:v>
                </c:pt>
                <c:pt idx="1600">
                  <c:v>40960</c:v>
                </c:pt>
                <c:pt idx="1601">
                  <c:v>40961</c:v>
                </c:pt>
                <c:pt idx="1602">
                  <c:v>40962</c:v>
                </c:pt>
                <c:pt idx="1603">
                  <c:v>40963</c:v>
                </c:pt>
                <c:pt idx="1604">
                  <c:v>40966</c:v>
                </c:pt>
                <c:pt idx="1605">
                  <c:v>40967</c:v>
                </c:pt>
                <c:pt idx="1606">
                  <c:v>40968</c:v>
                </c:pt>
                <c:pt idx="1607">
                  <c:v>40969</c:v>
                </c:pt>
                <c:pt idx="1608">
                  <c:v>40970</c:v>
                </c:pt>
                <c:pt idx="1609">
                  <c:v>40973</c:v>
                </c:pt>
                <c:pt idx="1610">
                  <c:v>40974</c:v>
                </c:pt>
                <c:pt idx="1611">
                  <c:v>40975</c:v>
                </c:pt>
                <c:pt idx="1612">
                  <c:v>40976</c:v>
                </c:pt>
                <c:pt idx="1613">
                  <c:v>40977</c:v>
                </c:pt>
                <c:pt idx="1614">
                  <c:v>40980</c:v>
                </c:pt>
                <c:pt idx="1615">
                  <c:v>40981</c:v>
                </c:pt>
                <c:pt idx="1616">
                  <c:v>40982</c:v>
                </c:pt>
                <c:pt idx="1617">
                  <c:v>40983</c:v>
                </c:pt>
                <c:pt idx="1618">
                  <c:v>40984</c:v>
                </c:pt>
                <c:pt idx="1619">
                  <c:v>40987</c:v>
                </c:pt>
                <c:pt idx="1620">
                  <c:v>40988</c:v>
                </c:pt>
                <c:pt idx="1621">
                  <c:v>40989</c:v>
                </c:pt>
                <c:pt idx="1622">
                  <c:v>40990</c:v>
                </c:pt>
                <c:pt idx="1623">
                  <c:v>40991</c:v>
                </c:pt>
                <c:pt idx="1624">
                  <c:v>40994</c:v>
                </c:pt>
                <c:pt idx="1625">
                  <c:v>40995</c:v>
                </c:pt>
                <c:pt idx="1626">
                  <c:v>40996</c:v>
                </c:pt>
                <c:pt idx="1627">
                  <c:v>40997</c:v>
                </c:pt>
                <c:pt idx="1628">
                  <c:v>40998</c:v>
                </c:pt>
                <c:pt idx="1629">
                  <c:v>41001</c:v>
                </c:pt>
                <c:pt idx="1630">
                  <c:v>41002</c:v>
                </c:pt>
                <c:pt idx="1631">
                  <c:v>41003</c:v>
                </c:pt>
                <c:pt idx="1632">
                  <c:v>41004</c:v>
                </c:pt>
                <c:pt idx="1633">
                  <c:v>41005</c:v>
                </c:pt>
                <c:pt idx="1634">
                  <c:v>41008</c:v>
                </c:pt>
                <c:pt idx="1635">
                  <c:v>41009</c:v>
                </c:pt>
                <c:pt idx="1636">
                  <c:v>41010</c:v>
                </c:pt>
                <c:pt idx="1637">
                  <c:v>41011</c:v>
                </c:pt>
                <c:pt idx="1638">
                  <c:v>41012</c:v>
                </c:pt>
                <c:pt idx="1639">
                  <c:v>41015</c:v>
                </c:pt>
                <c:pt idx="1640">
                  <c:v>41016</c:v>
                </c:pt>
                <c:pt idx="1641">
                  <c:v>41017</c:v>
                </c:pt>
                <c:pt idx="1642">
                  <c:v>41018</c:v>
                </c:pt>
                <c:pt idx="1643">
                  <c:v>41019</c:v>
                </c:pt>
                <c:pt idx="1644">
                  <c:v>41022</c:v>
                </c:pt>
                <c:pt idx="1645">
                  <c:v>41023</c:v>
                </c:pt>
                <c:pt idx="1646">
                  <c:v>41024</c:v>
                </c:pt>
                <c:pt idx="1647">
                  <c:v>41025</c:v>
                </c:pt>
                <c:pt idx="1648">
                  <c:v>41026</c:v>
                </c:pt>
                <c:pt idx="1649">
                  <c:v>41029</c:v>
                </c:pt>
                <c:pt idx="1650">
                  <c:v>41030</c:v>
                </c:pt>
                <c:pt idx="1651">
                  <c:v>41031</c:v>
                </c:pt>
                <c:pt idx="1652">
                  <c:v>41032</c:v>
                </c:pt>
                <c:pt idx="1653">
                  <c:v>41033</c:v>
                </c:pt>
                <c:pt idx="1654">
                  <c:v>41036</c:v>
                </c:pt>
                <c:pt idx="1655">
                  <c:v>41037</c:v>
                </c:pt>
                <c:pt idx="1656">
                  <c:v>41038</c:v>
                </c:pt>
                <c:pt idx="1657">
                  <c:v>41039</c:v>
                </c:pt>
                <c:pt idx="1658">
                  <c:v>41040</c:v>
                </c:pt>
                <c:pt idx="1659">
                  <c:v>41043</c:v>
                </c:pt>
                <c:pt idx="1660">
                  <c:v>41044</c:v>
                </c:pt>
                <c:pt idx="1661">
                  <c:v>41045</c:v>
                </c:pt>
                <c:pt idx="1662">
                  <c:v>41046</c:v>
                </c:pt>
                <c:pt idx="1663">
                  <c:v>41047</c:v>
                </c:pt>
                <c:pt idx="1664">
                  <c:v>41050</c:v>
                </c:pt>
                <c:pt idx="1665">
                  <c:v>41051</c:v>
                </c:pt>
                <c:pt idx="1666">
                  <c:v>41052</c:v>
                </c:pt>
                <c:pt idx="1667">
                  <c:v>41053</c:v>
                </c:pt>
                <c:pt idx="1668">
                  <c:v>41054</c:v>
                </c:pt>
                <c:pt idx="1669">
                  <c:v>41057</c:v>
                </c:pt>
                <c:pt idx="1670">
                  <c:v>41058</c:v>
                </c:pt>
                <c:pt idx="1671">
                  <c:v>41059</c:v>
                </c:pt>
                <c:pt idx="1672">
                  <c:v>41060</c:v>
                </c:pt>
                <c:pt idx="1673">
                  <c:v>41061</c:v>
                </c:pt>
                <c:pt idx="1674">
                  <c:v>41064</c:v>
                </c:pt>
                <c:pt idx="1675">
                  <c:v>41065</c:v>
                </c:pt>
                <c:pt idx="1676">
                  <c:v>41066</c:v>
                </c:pt>
                <c:pt idx="1677">
                  <c:v>41067</c:v>
                </c:pt>
                <c:pt idx="1678">
                  <c:v>41068</c:v>
                </c:pt>
                <c:pt idx="1679">
                  <c:v>41071</c:v>
                </c:pt>
                <c:pt idx="1680">
                  <c:v>41072</c:v>
                </c:pt>
                <c:pt idx="1681">
                  <c:v>41073</c:v>
                </c:pt>
                <c:pt idx="1682">
                  <c:v>41074</c:v>
                </c:pt>
                <c:pt idx="1683">
                  <c:v>41075</c:v>
                </c:pt>
                <c:pt idx="1684">
                  <c:v>41078</c:v>
                </c:pt>
                <c:pt idx="1685">
                  <c:v>41079</c:v>
                </c:pt>
                <c:pt idx="1686">
                  <c:v>41080</c:v>
                </c:pt>
                <c:pt idx="1687">
                  <c:v>41081</c:v>
                </c:pt>
                <c:pt idx="1688">
                  <c:v>41082</c:v>
                </c:pt>
                <c:pt idx="1689">
                  <c:v>41085</c:v>
                </c:pt>
                <c:pt idx="1690">
                  <c:v>41086</c:v>
                </c:pt>
                <c:pt idx="1691">
                  <c:v>41087</c:v>
                </c:pt>
                <c:pt idx="1692">
                  <c:v>41088</c:v>
                </c:pt>
                <c:pt idx="1693">
                  <c:v>41089</c:v>
                </c:pt>
                <c:pt idx="1694">
                  <c:v>41092</c:v>
                </c:pt>
                <c:pt idx="1695">
                  <c:v>41093</c:v>
                </c:pt>
                <c:pt idx="1696">
                  <c:v>41094</c:v>
                </c:pt>
                <c:pt idx="1697">
                  <c:v>41095</c:v>
                </c:pt>
                <c:pt idx="1698">
                  <c:v>41096</c:v>
                </c:pt>
                <c:pt idx="1699">
                  <c:v>41099</c:v>
                </c:pt>
                <c:pt idx="1700">
                  <c:v>41100</c:v>
                </c:pt>
                <c:pt idx="1701">
                  <c:v>41101</c:v>
                </c:pt>
                <c:pt idx="1702">
                  <c:v>41102</c:v>
                </c:pt>
                <c:pt idx="1703">
                  <c:v>41103</c:v>
                </c:pt>
                <c:pt idx="1704">
                  <c:v>41106</c:v>
                </c:pt>
                <c:pt idx="1705">
                  <c:v>41107</c:v>
                </c:pt>
                <c:pt idx="1706">
                  <c:v>41108</c:v>
                </c:pt>
                <c:pt idx="1707">
                  <c:v>41109</c:v>
                </c:pt>
                <c:pt idx="1708">
                  <c:v>41110</c:v>
                </c:pt>
                <c:pt idx="1709">
                  <c:v>41113</c:v>
                </c:pt>
                <c:pt idx="1710">
                  <c:v>41114</c:v>
                </c:pt>
                <c:pt idx="1711">
                  <c:v>41115</c:v>
                </c:pt>
                <c:pt idx="1712">
                  <c:v>41116</c:v>
                </c:pt>
                <c:pt idx="1713">
                  <c:v>41117</c:v>
                </c:pt>
                <c:pt idx="1714">
                  <c:v>41120</c:v>
                </c:pt>
                <c:pt idx="1715">
                  <c:v>41121</c:v>
                </c:pt>
                <c:pt idx="1716">
                  <c:v>41122</c:v>
                </c:pt>
                <c:pt idx="1717">
                  <c:v>41123</c:v>
                </c:pt>
                <c:pt idx="1718">
                  <c:v>41124</c:v>
                </c:pt>
                <c:pt idx="1719">
                  <c:v>41127</c:v>
                </c:pt>
                <c:pt idx="1720">
                  <c:v>41128</c:v>
                </c:pt>
                <c:pt idx="1721">
                  <c:v>41129</c:v>
                </c:pt>
                <c:pt idx="1722">
                  <c:v>41130</c:v>
                </c:pt>
                <c:pt idx="1723">
                  <c:v>41131</c:v>
                </c:pt>
                <c:pt idx="1724">
                  <c:v>41134</c:v>
                </c:pt>
                <c:pt idx="1725">
                  <c:v>41135</c:v>
                </c:pt>
                <c:pt idx="1726">
                  <c:v>41136</c:v>
                </c:pt>
                <c:pt idx="1727">
                  <c:v>41137</c:v>
                </c:pt>
                <c:pt idx="1728">
                  <c:v>41138</c:v>
                </c:pt>
                <c:pt idx="1729">
                  <c:v>41141</c:v>
                </c:pt>
                <c:pt idx="1730">
                  <c:v>41142</c:v>
                </c:pt>
                <c:pt idx="1731">
                  <c:v>41143</c:v>
                </c:pt>
                <c:pt idx="1732">
                  <c:v>41144</c:v>
                </c:pt>
                <c:pt idx="1733">
                  <c:v>41145</c:v>
                </c:pt>
                <c:pt idx="1734">
                  <c:v>41148</c:v>
                </c:pt>
                <c:pt idx="1735">
                  <c:v>41149</c:v>
                </c:pt>
                <c:pt idx="1736">
                  <c:v>41150</c:v>
                </c:pt>
                <c:pt idx="1737">
                  <c:v>41151</c:v>
                </c:pt>
                <c:pt idx="1738">
                  <c:v>41152</c:v>
                </c:pt>
                <c:pt idx="1739">
                  <c:v>41155</c:v>
                </c:pt>
                <c:pt idx="1740">
                  <c:v>41156</c:v>
                </c:pt>
                <c:pt idx="1741">
                  <c:v>41157</c:v>
                </c:pt>
                <c:pt idx="1742">
                  <c:v>41158</c:v>
                </c:pt>
                <c:pt idx="1743">
                  <c:v>41159</c:v>
                </c:pt>
                <c:pt idx="1744">
                  <c:v>41162</c:v>
                </c:pt>
                <c:pt idx="1745">
                  <c:v>41163</c:v>
                </c:pt>
                <c:pt idx="1746">
                  <c:v>41164</c:v>
                </c:pt>
                <c:pt idx="1747">
                  <c:v>41165</c:v>
                </c:pt>
                <c:pt idx="1748">
                  <c:v>41166</c:v>
                </c:pt>
                <c:pt idx="1749">
                  <c:v>41169</c:v>
                </c:pt>
                <c:pt idx="1750">
                  <c:v>41170</c:v>
                </c:pt>
                <c:pt idx="1751">
                  <c:v>41171</c:v>
                </c:pt>
                <c:pt idx="1752">
                  <c:v>41172</c:v>
                </c:pt>
                <c:pt idx="1753">
                  <c:v>41173</c:v>
                </c:pt>
                <c:pt idx="1754">
                  <c:v>41176</c:v>
                </c:pt>
                <c:pt idx="1755">
                  <c:v>41177</c:v>
                </c:pt>
                <c:pt idx="1756">
                  <c:v>41178</c:v>
                </c:pt>
                <c:pt idx="1757">
                  <c:v>41179</c:v>
                </c:pt>
                <c:pt idx="1758">
                  <c:v>41180</c:v>
                </c:pt>
                <c:pt idx="1759">
                  <c:v>41183</c:v>
                </c:pt>
                <c:pt idx="1760">
                  <c:v>41184</c:v>
                </c:pt>
                <c:pt idx="1761">
                  <c:v>41185</c:v>
                </c:pt>
                <c:pt idx="1762">
                  <c:v>41186</c:v>
                </c:pt>
                <c:pt idx="1763">
                  <c:v>41187</c:v>
                </c:pt>
                <c:pt idx="1764">
                  <c:v>41190</c:v>
                </c:pt>
                <c:pt idx="1765">
                  <c:v>41191</c:v>
                </c:pt>
                <c:pt idx="1766">
                  <c:v>41192</c:v>
                </c:pt>
                <c:pt idx="1767">
                  <c:v>41193</c:v>
                </c:pt>
                <c:pt idx="1768">
                  <c:v>41194</c:v>
                </c:pt>
                <c:pt idx="1769">
                  <c:v>41197</c:v>
                </c:pt>
                <c:pt idx="1770">
                  <c:v>41198</c:v>
                </c:pt>
                <c:pt idx="1771">
                  <c:v>41199</c:v>
                </c:pt>
                <c:pt idx="1772">
                  <c:v>41200</c:v>
                </c:pt>
                <c:pt idx="1773">
                  <c:v>41201</c:v>
                </c:pt>
                <c:pt idx="1774">
                  <c:v>41204</c:v>
                </c:pt>
                <c:pt idx="1775">
                  <c:v>41205</c:v>
                </c:pt>
                <c:pt idx="1776">
                  <c:v>41206</c:v>
                </c:pt>
                <c:pt idx="1777">
                  <c:v>41207</c:v>
                </c:pt>
                <c:pt idx="1778">
                  <c:v>41208</c:v>
                </c:pt>
                <c:pt idx="1779">
                  <c:v>41211</c:v>
                </c:pt>
                <c:pt idx="1780">
                  <c:v>41212</c:v>
                </c:pt>
                <c:pt idx="1781">
                  <c:v>41213</c:v>
                </c:pt>
                <c:pt idx="1782">
                  <c:v>41214</c:v>
                </c:pt>
                <c:pt idx="1783">
                  <c:v>41215</c:v>
                </c:pt>
                <c:pt idx="1784">
                  <c:v>41218</c:v>
                </c:pt>
                <c:pt idx="1785">
                  <c:v>41219</c:v>
                </c:pt>
                <c:pt idx="1786">
                  <c:v>41220</c:v>
                </c:pt>
                <c:pt idx="1787">
                  <c:v>41221</c:v>
                </c:pt>
                <c:pt idx="1788">
                  <c:v>41222</c:v>
                </c:pt>
                <c:pt idx="1789">
                  <c:v>41225</c:v>
                </c:pt>
                <c:pt idx="1790">
                  <c:v>41226</c:v>
                </c:pt>
                <c:pt idx="1791">
                  <c:v>41227</c:v>
                </c:pt>
                <c:pt idx="1792">
                  <c:v>41228</c:v>
                </c:pt>
                <c:pt idx="1793">
                  <c:v>41229</c:v>
                </c:pt>
                <c:pt idx="1794">
                  <c:v>41232</c:v>
                </c:pt>
                <c:pt idx="1795">
                  <c:v>41233</c:v>
                </c:pt>
                <c:pt idx="1796">
                  <c:v>41234</c:v>
                </c:pt>
                <c:pt idx="1797">
                  <c:v>41235</c:v>
                </c:pt>
                <c:pt idx="1798">
                  <c:v>41236</c:v>
                </c:pt>
                <c:pt idx="1799">
                  <c:v>41239</c:v>
                </c:pt>
                <c:pt idx="1800">
                  <c:v>41240</c:v>
                </c:pt>
                <c:pt idx="1801">
                  <c:v>41241</c:v>
                </c:pt>
                <c:pt idx="1802">
                  <c:v>41242</c:v>
                </c:pt>
                <c:pt idx="1803">
                  <c:v>41243</c:v>
                </c:pt>
                <c:pt idx="1804">
                  <c:v>41246</c:v>
                </c:pt>
                <c:pt idx="1805">
                  <c:v>41247</c:v>
                </c:pt>
                <c:pt idx="1806">
                  <c:v>41248</c:v>
                </c:pt>
                <c:pt idx="1807">
                  <c:v>41249</c:v>
                </c:pt>
                <c:pt idx="1808">
                  <c:v>41250</c:v>
                </c:pt>
                <c:pt idx="1809">
                  <c:v>41253</c:v>
                </c:pt>
                <c:pt idx="1810">
                  <c:v>41254</c:v>
                </c:pt>
                <c:pt idx="1811">
                  <c:v>41255</c:v>
                </c:pt>
                <c:pt idx="1812">
                  <c:v>41256</c:v>
                </c:pt>
                <c:pt idx="1813">
                  <c:v>41257</c:v>
                </c:pt>
                <c:pt idx="1814">
                  <c:v>41260</c:v>
                </c:pt>
                <c:pt idx="1815">
                  <c:v>41261</c:v>
                </c:pt>
                <c:pt idx="1816">
                  <c:v>41262</c:v>
                </c:pt>
                <c:pt idx="1817">
                  <c:v>41263</c:v>
                </c:pt>
                <c:pt idx="1818">
                  <c:v>41264</c:v>
                </c:pt>
                <c:pt idx="1819">
                  <c:v>41267</c:v>
                </c:pt>
                <c:pt idx="1820">
                  <c:v>41268</c:v>
                </c:pt>
                <c:pt idx="1821">
                  <c:v>41269</c:v>
                </c:pt>
                <c:pt idx="1822">
                  <c:v>41270</c:v>
                </c:pt>
                <c:pt idx="1823">
                  <c:v>41271</c:v>
                </c:pt>
                <c:pt idx="1824">
                  <c:v>41274</c:v>
                </c:pt>
                <c:pt idx="1825">
                  <c:v>41275</c:v>
                </c:pt>
                <c:pt idx="1826">
                  <c:v>41276</c:v>
                </c:pt>
                <c:pt idx="1827">
                  <c:v>41277</c:v>
                </c:pt>
                <c:pt idx="1828">
                  <c:v>41278</c:v>
                </c:pt>
                <c:pt idx="1829">
                  <c:v>41281</c:v>
                </c:pt>
                <c:pt idx="1830">
                  <c:v>41282</c:v>
                </c:pt>
                <c:pt idx="1831">
                  <c:v>41283</c:v>
                </c:pt>
                <c:pt idx="1832">
                  <c:v>41284</c:v>
                </c:pt>
                <c:pt idx="1833">
                  <c:v>41285</c:v>
                </c:pt>
                <c:pt idx="1834">
                  <c:v>41288</c:v>
                </c:pt>
                <c:pt idx="1835">
                  <c:v>41289</c:v>
                </c:pt>
                <c:pt idx="1836">
                  <c:v>41290</c:v>
                </c:pt>
                <c:pt idx="1837">
                  <c:v>41291</c:v>
                </c:pt>
                <c:pt idx="1838">
                  <c:v>41292</c:v>
                </c:pt>
                <c:pt idx="1839">
                  <c:v>41295</c:v>
                </c:pt>
                <c:pt idx="1840">
                  <c:v>41296</c:v>
                </c:pt>
                <c:pt idx="1841">
                  <c:v>41297</c:v>
                </c:pt>
                <c:pt idx="1842">
                  <c:v>41298</c:v>
                </c:pt>
                <c:pt idx="1843">
                  <c:v>41299</c:v>
                </c:pt>
                <c:pt idx="1844">
                  <c:v>41302</c:v>
                </c:pt>
                <c:pt idx="1845">
                  <c:v>41303</c:v>
                </c:pt>
                <c:pt idx="1846">
                  <c:v>41304</c:v>
                </c:pt>
                <c:pt idx="1847">
                  <c:v>41305</c:v>
                </c:pt>
                <c:pt idx="1848">
                  <c:v>41306</c:v>
                </c:pt>
                <c:pt idx="1849">
                  <c:v>41309</c:v>
                </c:pt>
                <c:pt idx="1850">
                  <c:v>41310</c:v>
                </c:pt>
                <c:pt idx="1851">
                  <c:v>41311</c:v>
                </c:pt>
                <c:pt idx="1852">
                  <c:v>41312</c:v>
                </c:pt>
                <c:pt idx="1853">
                  <c:v>41313</c:v>
                </c:pt>
                <c:pt idx="1854">
                  <c:v>41316</c:v>
                </c:pt>
                <c:pt idx="1855">
                  <c:v>41317</c:v>
                </c:pt>
                <c:pt idx="1856">
                  <c:v>41318</c:v>
                </c:pt>
                <c:pt idx="1857">
                  <c:v>41319</c:v>
                </c:pt>
                <c:pt idx="1858">
                  <c:v>41320</c:v>
                </c:pt>
                <c:pt idx="1859">
                  <c:v>41323</c:v>
                </c:pt>
                <c:pt idx="1860">
                  <c:v>41324</c:v>
                </c:pt>
                <c:pt idx="1861">
                  <c:v>41325</c:v>
                </c:pt>
                <c:pt idx="1862">
                  <c:v>41326</c:v>
                </c:pt>
                <c:pt idx="1863">
                  <c:v>41327</c:v>
                </c:pt>
                <c:pt idx="1864">
                  <c:v>41330</c:v>
                </c:pt>
                <c:pt idx="1865">
                  <c:v>41331</c:v>
                </c:pt>
                <c:pt idx="1866">
                  <c:v>41332</c:v>
                </c:pt>
                <c:pt idx="1867">
                  <c:v>41333</c:v>
                </c:pt>
                <c:pt idx="1868">
                  <c:v>41334</c:v>
                </c:pt>
                <c:pt idx="1869">
                  <c:v>41337</c:v>
                </c:pt>
                <c:pt idx="1870">
                  <c:v>41338</c:v>
                </c:pt>
                <c:pt idx="1871">
                  <c:v>41339</c:v>
                </c:pt>
                <c:pt idx="1872">
                  <c:v>41340</c:v>
                </c:pt>
                <c:pt idx="1873">
                  <c:v>41341</c:v>
                </c:pt>
                <c:pt idx="1874">
                  <c:v>41344</c:v>
                </c:pt>
                <c:pt idx="1875">
                  <c:v>41345</c:v>
                </c:pt>
                <c:pt idx="1876">
                  <c:v>41346</c:v>
                </c:pt>
                <c:pt idx="1877">
                  <c:v>41347</c:v>
                </c:pt>
                <c:pt idx="1878">
                  <c:v>41348</c:v>
                </c:pt>
                <c:pt idx="1879">
                  <c:v>41351</c:v>
                </c:pt>
                <c:pt idx="1880">
                  <c:v>41352</c:v>
                </c:pt>
                <c:pt idx="1881">
                  <c:v>41353</c:v>
                </c:pt>
                <c:pt idx="1882">
                  <c:v>41354</c:v>
                </c:pt>
                <c:pt idx="1883">
                  <c:v>41355</c:v>
                </c:pt>
                <c:pt idx="1884">
                  <c:v>41358</c:v>
                </c:pt>
                <c:pt idx="1885">
                  <c:v>41359</c:v>
                </c:pt>
                <c:pt idx="1886">
                  <c:v>41360</c:v>
                </c:pt>
                <c:pt idx="1887">
                  <c:v>41361</c:v>
                </c:pt>
                <c:pt idx="1888">
                  <c:v>41362</c:v>
                </c:pt>
                <c:pt idx="1889">
                  <c:v>41365</c:v>
                </c:pt>
                <c:pt idx="1890">
                  <c:v>41366</c:v>
                </c:pt>
                <c:pt idx="1891">
                  <c:v>41367</c:v>
                </c:pt>
                <c:pt idx="1892">
                  <c:v>41368</c:v>
                </c:pt>
                <c:pt idx="1893">
                  <c:v>41369</c:v>
                </c:pt>
                <c:pt idx="1894">
                  <c:v>41372</c:v>
                </c:pt>
                <c:pt idx="1895">
                  <c:v>41373</c:v>
                </c:pt>
                <c:pt idx="1896">
                  <c:v>41374</c:v>
                </c:pt>
                <c:pt idx="1897">
                  <c:v>41375</c:v>
                </c:pt>
                <c:pt idx="1898">
                  <c:v>41376</c:v>
                </c:pt>
                <c:pt idx="1899">
                  <c:v>41379</c:v>
                </c:pt>
                <c:pt idx="1900">
                  <c:v>41380</c:v>
                </c:pt>
                <c:pt idx="1901">
                  <c:v>41381</c:v>
                </c:pt>
                <c:pt idx="1902">
                  <c:v>41382</c:v>
                </c:pt>
                <c:pt idx="1903">
                  <c:v>41383</c:v>
                </c:pt>
                <c:pt idx="1904">
                  <c:v>41386</c:v>
                </c:pt>
                <c:pt idx="1905">
                  <c:v>41387</c:v>
                </c:pt>
                <c:pt idx="1906">
                  <c:v>41388</c:v>
                </c:pt>
                <c:pt idx="1907">
                  <c:v>41389</c:v>
                </c:pt>
                <c:pt idx="1908">
                  <c:v>41390</c:v>
                </c:pt>
                <c:pt idx="1909">
                  <c:v>41393</c:v>
                </c:pt>
                <c:pt idx="1910">
                  <c:v>41394</c:v>
                </c:pt>
                <c:pt idx="1911">
                  <c:v>41395</c:v>
                </c:pt>
                <c:pt idx="1912">
                  <c:v>41396</c:v>
                </c:pt>
                <c:pt idx="1913">
                  <c:v>41397</c:v>
                </c:pt>
                <c:pt idx="1914">
                  <c:v>41400</c:v>
                </c:pt>
                <c:pt idx="1915">
                  <c:v>41401</c:v>
                </c:pt>
                <c:pt idx="1916">
                  <c:v>41402</c:v>
                </c:pt>
                <c:pt idx="1917">
                  <c:v>41403</c:v>
                </c:pt>
                <c:pt idx="1918">
                  <c:v>41404</c:v>
                </c:pt>
                <c:pt idx="1919">
                  <c:v>41407</c:v>
                </c:pt>
                <c:pt idx="1920">
                  <c:v>41408</c:v>
                </c:pt>
                <c:pt idx="1921">
                  <c:v>41409</c:v>
                </c:pt>
                <c:pt idx="1922">
                  <c:v>41410</c:v>
                </c:pt>
                <c:pt idx="1923">
                  <c:v>41411</c:v>
                </c:pt>
                <c:pt idx="1924">
                  <c:v>41414</c:v>
                </c:pt>
                <c:pt idx="1925">
                  <c:v>41415</c:v>
                </c:pt>
                <c:pt idx="1926">
                  <c:v>41416</c:v>
                </c:pt>
                <c:pt idx="1927">
                  <c:v>41417</c:v>
                </c:pt>
                <c:pt idx="1928">
                  <c:v>41418</c:v>
                </c:pt>
                <c:pt idx="1929">
                  <c:v>41421</c:v>
                </c:pt>
                <c:pt idx="1930">
                  <c:v>41422</c:v>
                </c:pt>
                <c:pt idx="1931">
                  <c:v>41423</c:v>
                </c:pt>
                <c:pt idx="1932">
                  <c:v>41424</c:v>
                </c:pt>
                <c:pt idx="1933">
                  <c:v>41425</c:v>
                </c:pt>
                <c:pt idx="1934">
                  <c:v>41428</c:v>
                </c:pt>
                <c:pt idx="1935">
                  <c:v>41429</c:v>
                </c:pt>
                <c:pt idx="1936">
                  <c:v>41430</c:v>
                </c:pt>
                <c:pt idx="1937">
                  <c:v>41431</c:v>
                </c:pt>
                <c:pt idx="1938">
                  <c:v>41432</c:v>
                </c:pt>
                <c:pt idx="1939">
                  <c:v>41435</c:v>
                </c:pt>
                <c:pt idx="1940">
                  <c:v>41436</c:v>
                </c:pt>
                <c:pt idx="1941">
                  <c:v>41437</c:v>
                </c:pt>
                <c:pt idx="1942">
                  <c:v>41438</c:v>
                </c:pt>
                <c:pt idx="1943">
                  <c:v>41439</c:v>
                </c:pt>
                <c:pt idx="1944">
                  <c:v>41442</c:v>
                </c:pt>
                <c:pt idx="1945">
                  <c:v>41443</c:v>
                </c:pt>
                <c:pt idx="1946">
                  <c:v>41444</c:v>
                </c:pt>
                <c:pt idx="1947">
                  <c:v>41445</c:v>
                </c:pt>
                <c:pt idx="1948">
                  <c:v>41446</c:v>
                </c:pt>
                <c:pt idx="1949">
                  <c:v>41449</c:v>
                </c:pt>
                <c:pt idx="1950">
                  <c:v>41450</c:v>
                </c:pt>
                <c:pt idx="1951">
                  <c:v>41451</c:v>
                </c:pt>
                <c:pt idx="1952">
                  <c:v>41452</c:v>
                </c:pt>
                <c:pt idx="1953">
                  <c:v>41453</c:v>
                </c:pt>
                <c:pt idx="1954">
                  <c:v>41456</c:v>
                </c:pt>
                <c:pt idx="1955">
                  <c:v>41457</c:v>
                </c:pt>
                <c:pt idx="1956">
                  <c:v>41458</c:v>
                </c:pt>
                <c:pt idx="1957">
                  <c:v>41459</c:v>
                </c:pt>
                <c:pt idx="1958">
                  <c:v>41460</c:v>
                </c:pt>
                <c:pt idx="1959">
                  <c:v>41463</c:v>
                </c:pt>
                <c:pt idx="1960">
                  <c:v>41464</c:v>
                </c:pt>
                <c:pt idx="1961">
                  <c:v>41465</c:v>
                </c:pt>
                <c:pt idx="1962">
                  <c:v>41466</c:v>
                </c:pt>
                <c:pt idx="1963">
                  <c:v>41467</c:v>
                </c:pt>
                <c:pt idx="1964">
                  <c:v>41470</c:v>
                </c:pt>
                <c:pt idx="1965">
                  <c:v>41471</c:v>
                </c:pt>
                <c:pt idx="1966">
                  <c:v>41472</c:v>
                </c:pt>
                <c:pt idx="1967">
                  <c:v>41473</c:v>
                </c:pt>
                <c:pt idx="1968">
                  <c:v>41474</c:v>
                </c:pt>
                <c:pt idx="1969">
                  <c:v>41477</c:v>
                </c:pt>
                <c:pt idx="1970">
                  <c:v>41478</c:v>
                </c:pt>
                <c:pt idx="1971">
                  <c:v>41479</c:v>
                </c:pt>
                <c:pt idx="1972">
                  <c:v>41480</c:v>
                </c:pt>
                <c:pt idx="1973">
                  <c:v>41481</c:v>
                </c:pt>
                <c:pt idx="1974">
                  <c:v>41484</c:v>
                </c:pt>
                <c:pt idx="1975">
                  <c:v>41485</c:v>
                </c:pt>
                <c:pt idx="1976">
                  <c:v>41486</c:v>
                </c:pt>
                <c:pt idx="1977">
                  <c:v>41487</c:v>
                </c:pt>
                <c:pt idx="1978">
                  <c:v>41488</c:v>
                </c:pt>
                <c:pt idx="1979">
                  <c:v>41491</c:v>
                </c:pt>
                <c:pt idx="1980">
                  <c:v>41492</c:v>
                </c:pt>
                <c:pt idx="1981">
                  <c:v>41493</c:v>
                </c:pt>
                <c:pt idx="1982">
                  <c:v>41494</c:v>
                </c:pt>
                <c:pt idx="1983">
                  <c:v>41495</c:v>
                </c:pt>
                <c:pt idx="1984">
                  <c:v>41498</c:v>
                </c:pt>
                <c:pt idx="1985">
                  <c:v>41499</c:v>
                </c:pt>
                <c:pt idx="1986">
                  <c:v>41500</c:v>
                </c:pt>
                <c:pt idx="1987">
                  <c:v>41501</c:v>
                </c:pt>
                <c:pt idx="1988">
                  <c:v>41502</c:v>
                </c:pt>
                <c:pt idx="1989">
                  <c:v>41505</c:v>
                </c:pt>
                <c:pt idx="1990">
                  <c:v>41506</c:v>
                </c:pt>
                <c:pt idx="1991">
                  <c:v>41507</c:v>
                </c:pt>
                <c:pt idx="1992">
                  <c:v>41508</c:v>
                </c:pt>
                <c:pt idx="1993">
                  <c:v>41509</c:v>
                </c:pt>
                <c:pt idx="1994">
                  <c:v>41512</c:v>
                </c:pt>
                <c:pt idx="1995">
                  <c:v>41513</c:v>
                </c:pt>
                <c:pt idx="1996">
                  <c:v>41514</c:v>
                </c:pt>
                <c:pt idx="1997">
                  <c:v>41515</c:v>
                </c:pt>
                <c:pt idx="1998">
                  <c:v>41516</c:v>
                </c:pt>
                <c:pt idx="1999">
                  <c:v>41519</c:v>
                </c:pt>
                <c:pt idx="2000">
                  <c:v>41520</c:v>
                </c:pt>
                <c:pt idx="2001">
                  <c:v>41521</c:v>
                </c:pt>
                <c:pt idx="2002">
                  <c:v>41522</c:v>
                </c:pt>
                <c:pt idx="2003">
                  <c:v>41523</c:v>
                </c:pt>
                <c:pt idx="2004">
                  <c:v>41526</c:v>
                </c:pt>
                <c:pt idx="2005">
                  <c:v>41527</c:v>
                </c:pt>
                <c:pt idx="2006">
                  <c:v>41528</c:v>
                </c:pt>
                <c:pt idx="2007">
                  <c:v>41529</c:v>
                </c:pt>
                <c:pt idx="2008">
                  <c:v>41530</c:v>
                </c:pt>
                <c:pt idx="2009">
                  <c:v>41533</c:v>
                </c:pt>
                <c:pt idx="2010">
                  <c:v>41534</c:v>
                </c:pt>
                <c:pt idx="2011">
                  <c:v>41535</c:v>
                </c:pt>
                <c:pt idx="2012">
                  <c:v>41536</c:v>
                </c:pt>
                <c:pt idx="2013">
                  <c:v>41537</c:v>
                </c:pt>
                <c:pt idx="2014">
                  <c:v>41540</c:v>
                </c:pt>
                <c:pt idx="2015">
                  <c:v>41541</c:v>
                </c:pt>
                <c:pt idx="2016">
                  <c:v>41542</c:v>
                </c:pt>
                <c:pt idx="2017">
                  <c:v>41543</c:v>
                </c:pt>
                <c:pt idx="2018">
                  <c:v>41544</c:v>
                </c:pt>
                <c:pt idx="2019">
                  <c:v>41547</c:v>
                </c:pt>
                <c:pt idx="2020">
                  <c:v>41548</c:v>
                </c:pt>
                <c:pt idx="2021">
                  <c:v>41549</c:v>
                </c:pt>
                <c:pt idx="2022">
                  <c:v>41550</c:v>
                </c:pt>
                <c:pt idx="2023">
                  <c:v>41551</c:v>
                </c:pt>
                <c:pt idx="2024">
                  <c:v>41554</c:v>
                </c:pt>
                <c:pt idx="2025">
                  <c:v>41555</c:v>
                </c:pt>
                <c:pt idx="2026">
                  <c:v>41556</c:v>
                </c:pt>
                <c:pt idx="2027">
                  <c:v>41557</c:v>
                </c:pt>
                <c:pt idx="2028">
                  <c:v>41558</c:v>
                </c:pt>
                <c:pt idx="2029">
                  <c:v>41561</c:v>
                </c:pt>
                <c:pt idx="2030">
                  <c:v>41562</c:v>
                </c:pt>
                <c:pt idx="2031">
                  <c:v>41563</c:v>
                </c:pt>
                <c:pt idx="2032">
                  <c:v>41564</c:v>
                </c:pt>
                <c:pt idx="2033">
                  <c:v>41565</c:v>
                </c:pt>
                <c:pt idx="2034">
                  <c:v>41568</c:v>
                </c:pt>
                <c:pt idx="2035">
                  <c:v>41569</c:v>
                </c:pt>
                <c:pt idx="2036">
                  <c:v>41570</c:v>
                </c:pt>
                <c:pt idx="2037">
                  <c:v>41571</c:v>
                </c:pt>
                <c:pt idx="2038">
                  <c:v>41572</c:v>
                </c:pt>
                <c:pt idx="2039">
                  <c:v>41575</c:v>
                </c:pt>
                <c:pt idx="2040">
                  <c:v>41576</c:v>
                </c:pt>
                <c:pt idx="2041">
                  <c:v>41577</c:v>
                </c:pt>
                <c:pt idx="2042">
                  <c:v>41578</c:v>
                </c:pt>
                <c:pt idx="2043">
                  <c:v>41579</c:v>
                </c:pt>
                <c:pt idx="2044">
                  <c:v>41582</c:v>
                </c:pt>
                <c:pt idx="2045">
                  <c:v>41583</c:v>
                </c:pt>
                <c:pt idx="2046">
                  <c:v>41584</c:v>
                </c:pt>
                <c:pt idx="2047">
                  <c:v>41585</c:v>
                </c:pt>
                <c:pt idx="2048">
                  <c:v>41586</c:v>
                </c:pt>
                <c:pt idx="2049">
                  <c:v>41589</c:v>
                </c:pt>
                <c:pt idx="2050">
                  <c:v>41590</c:v>
                </c:pt>
                <c:pt idx="2051">
                  <c:v>41591</c:v>
                </c:pt>
                <c:pt idx="2052">
                  <c:v>41592</c:v>
                </c:pt>
                <c:pt idx="2053">
                  <c:v>41593</c:v>
                </c:pt>
                <c:pt idx="2054">
                  <c:v>41596</c:v>
                </c:pt>
                <c:pt idx="2055">
                  <c:v>41597</c:v>
                </c:pt>
                <c:pt idx="2056">
                  <c:v>41598</c:v>
                </c:pt>
                <c:pt idx="2057">
                  <c:v>41599</c:v>
                </c:pt>
                <c:pt idx="2058">
                  <c:v>41600</c:v>
                </c:pt>
                <c:pt idx="2059">
                  <c:v>41603</c:v>
                </c:pt>
                <c:pt idx="2060">
                  <c:v>41604</c:v>
                </c:pt>
                <c:pt idx="2061">
                  <c:v>41605</c:v>
                </c:pt>
                <c:pt idx="2062">
                  <c:v>41606</c:v>
                </c:pt>
                <c:pt idx="2063">
                  <c:v>41607</c:v>
                </c:pt>
                <c:pt idx="2064">
                  <c:v>41610</c:v>
                </c:pt>
                <c:pt idx="2065">
                  <c:v>41611</c:v>
                </c:pt>
                <c:pt idx="2066">
                  <c:v>41612</c:v>
                </c:pt>
                <c:pt idx="2067">
                  <c:v>41613</c:v>
                </c:pt>
                <c:pt idx="2068">
                  <c:v>41614</c:v>
                </c:pt>
                <c:pt idx="2069">
                  <c:v>41617</c:v>
                </c:pt>
                <c:pt idx="2070">
                  <c:v>41618</c:v>
                </c:pt>
                <c:pt idx="2071">
                  <c:v>41619</c:v>
                </c:pt>
                <c:pt idx="2072">
                  <c:v>41620</c:v>
                </c:pt>
                <c:pt idx="2073">
                  <c:v>41621</c:v>
                </c:pt>
                <c:pt idx="2074">
                  <c:v>41624</c:v>
                </c:pt>
                <c:pt idx="2075">
                  <c:v>41625</c:v>
                </c:pt>
                <c:pt idx="2076">
                  <c:v>41626</c:v>
                </c:pt>
                <c:pt idx="2077">
                  <c:v>41627</c:v>
                </c:pt>
                <c:pt idx="2078">
                  <c:v>41628</c:v>
                </c:pt>
                <c:pt idx="2079">
                  <c:v>41631</c:v>
                </c:pt>
                <c:pt idx="2080">
                  <c:v>41632</c:v>
                </c:pt>
                <c:pt idx="2081">
                  <c:v>41633</c:v>
                </c:pt>
                <c:pt idx="2082">
                  <c:v>41634</c:v>
                </c:pt>
                <c:pt idx="2083">
                  <c:v>41635</c:v>
                </c:pt>
                <c:pt idx="2084">
                  <c:v>41638</c:v>
                </c:pt>
                <c:pt idx="2085">
                  <c:v>41639</c:v>
                </c:pt>
                <c:pt idx="2086">
                  <c:v>41640</c:v>
                </c:pt>
                <c:pt idx="2087">
                  <c:v>41641</c:v>
                </c:pt>
                <c:pt idx="2088">
                  <c:v>41642</c:v>
                </c:pt>
                <c:pt idx="2089">
                  <c:v>41645</c:v>
                </c:pt>
                <c:pt idx="2090">
                  <c:v>41646</c:v>
                </c:pt>
                <c:pt idx="2091">
                  <c:v>41647</c:v>
                </c:pt>
                <c:pt idx="2092">
                  <c:v>41648</c:v>
                </c:pt>
                <c:pt idx="2093">
                  <c:v>41649</c:v>
                </c:pt>
                <c:pt idx="2094">
                  <c:v>41652</c:v>
                </c:pt>
                <c:pt idx="2095">
                  <c:v>41653</c:v>
                </c:pt>
                <c:pt idx="2096">
                  <c:v>41654</c:v>
                </c:pt>
                <c:pt idx="2097">
                  <c:v>41655</c:v>
                </c:pt>
                <c:pt idx="2098">
                  <c:v>41656</c:v>
                </c:pt>
                <c:pt idx="2099">
                  <c:v>41659</c:v>
                </c:pt>
                <c:pt idx="2100">
                  <c:v>41660</c:v>
                </c:pt>
                <c:pt idx="2101">
                  <c:v>41661</c:v>
                </c:pt>
                <c:pt idx="2102">
                  <c:v>41662</c:v>
                </c:pt>
                <c:pt idx="2103">
                  <c:v>41663</c:v>
                </c:pt>
                <c:pt idx="2104">
                  <c:v>41666</c:v>
                </c:pt>
                <c:pt idx="2105">
                  <c:v>41667</c:v>
                </c:pt>
                <c:pt idx="2106">
                  <c:v>41668</c:v>
                </c:pt>
                <c:pt idx="2107">
                  <c:v>41669</c:v>
                </c:pt>
                <c:pt idx="2108">
                  <c:v>41670</c:v>
                </c:pt>
                <c:pt idx="2109">
                  <c:v>41673</c:v>
                </c:pt>
                <c:pt idx="2110">
                  <c:v>41674</c:v>
                </c:pt>
                <c:pt idx="2111">
                  <c:v>41675</c:v>
                </c:pt>
                <c:pt idx="2112">
                  <c:v>41676</c:v>
                </c:pt>
                <c:pt idx="2113">
                  <c:v>41677</c:v>
                </c:pt>
                <c:pt idx="2114">
                  <c:v>41680</c:v>
                </c:pt>
                <c:pt idx="2115">
                  <c:v>41681</c:v>
                </c:pt>
                <c:pt idx="2116">
                  <c:v>41682</c:v>
                </c:pt>
                <c:pt idx="2117">
                  <c:v>41683</c:v>
                </c:pt>
                <c:pt idx="2118">
                  <c:v>41684</c:v>
                </c:pt>
                <c:pt idx="2119">
                  <c:v>41687</c:v>
                </c:pt>
                <c:pt idx="2120">
                  <c:v>41688</c:v>
                </c:pt>
                <c:pt idx="2121">
                  <c:v>41689</c:v>
                </c:pt>
                <c:pt idx="2122">
                  <c:v>41690</c:v>
                </c:pt>
                <c:pt idx="2123">
                  <c:v>41691</c:v>
                </c:pt>
                <c:pt idx="2124">
                  <c:v>41694</c:v>
                </c:pt>
                <c:pt idx="2125">
                  <c:v>41695</c:v>
                </c:pt>
                <c:pt idx="2126">
                  <c:v>41696</c:v>
                </c:pt>
                <c:pt idx="2127">
                  <c:v>41697</c:v>
                </c:pt>
                <c:pt idx="2128">
                  <c:v>41698</c:v>
                </c:pt>
                <c:pt idx="2129">
                  <c:v>41701</c:v>
                </c:pt>
                <c:pt idx="2130">
                  <c:v>41702</c:v>
                </c:pt>
                <c:pt idx="2131">
                  <c:v>41703</c:v>
                </c:pt>
                <c:pt idx="2132">
                  <c:v>41704</c:v>
                </c:pt>
                <c:pt idx="2133">
                  <c:v>41705</c:v>
                </c:pt>
                <c:pt idx="2134">
                  <c:v>41708</c:v>
                </c:pt>
                <c:pt idx="2135">
                  <c:v>41709</c:v>
                </c:pt>
                <c:pt idx="2136">
                  <c:v>41710</c:v>
                </c:pt>
                <c:pt idx="2137">
                  <c:v>41711</c:v>
                </c:pt>
                <c:pt idx="2138">
                  <c:v>41712</c:v>
                </c:pt>
                <c:pt idx="2139">
                  <c:v>41715</c:v>
                </c:pt>
                <c:pt idx="2140">
                  <c:v>41716</c:v>
                </c:pt>
                <c:pt idx="2141">
                  <c:v>41717</c:v>
                </c:pt>
                <c:pt idx="2142">
                  <c:v>41718</c:v>
                </c:pt>
                <c:pt idx="2143">
                  <c:v>41719</c:v>
                </c:pt>
                <c:pt idx="2144">
                  <c:v>41722</c:v>
                </c:pt>
                <c:pt idx="2145">
                  <c:v>41723</c:v>
                </c:pt>
                <c:pt idx="2146">
                  <c:v>41724</c:v>
                </c:pt>
                <c:pt idx="2147">
                  <c:v>41725</c:v>
                </c:pt>
                <c:pt idx="2148">
                  <c:v>41726</c:v>
                </c:pt>
                <c:pt idx="2149">
                  <c:v>41729</c:v>
                </c:pt>
                <c:pt idx="2150">
                  <c:v>41730</c:v>
                </c:pt>
                <c:pt idx="2151">
                  <c:v>41731</c:v>
                </c:pt>
                <c:pt idx="2152">
                  <c:v>41732</c:v>
                </c:pt>
                <c:pt idx="2153">
                  <c:v>41733</c:v>
                </c:pt>
                <c:pt idx="2154">
                  <c:v>41736</c:v>
                </c:pt>
                <c:pt idx="2155">
                  <c:v>41737</c:v>
                </c:pt>
                <c:pt idx="2156">
                  <c:v>41738</c:v>
                </c:pt>
                <c:pt idx="2157">
                  <c:v>41739</c:v>
                </c:pt>
                <c:pt idx="2158">
                  <c:v>41740</c:v>
                </c:pt>
                <c:pt idx="2159">
                  <c:v>41743</c:v>
                </c:pt>
                <c:pt idx="2160">
                  <c:v>41744</c:v>
                </c:pt>
                <c:pt idx="2161">
                  <c:v>41745</c:v>
                </c:pt>
                <c:pt idx="2162">
                  <c:v>41746</c:v>
                </c:pt>
                <c:pt idx="2163">
                  <c:v>41747</c:v>
                </c:pt>
                <c:pt idx="2164">
                  <c:v>41750</c:v>
                </c:pt>
                <c:pt idx="2165">
                  <c:v>41751</c:v>
                </c:pt>
                <c:pt idx="2166">
                  <c:v>41752</c:v>
                </c:pt>
                <c:pt idx="2167">
                  <c:v>41753</c:v>
                </c:pt>
                <c:pt idx="2168">
                  <c:v>41754</c:v>
                </c:pt>
                <c:pt idx="2169">
                  <c:v>41757</c:v>
                </c:pt>
                <c:pt idx="2170">
                  <c:v>41758</c:v>
                </c:pt>
                <c:pt idx="2171">
                  <c:v>41759</c:v>
                </c:pt>
                <c:pt idx="2172">
                  <c:v>41760</c:v>
                </c:pt>
                <c:pt idx="2173">
                  <c:v>41761</c:v>
                </c:pt>
                <c:pt idx="2174">
                  <c:v>41764</c:v>
                </c:pt>
                <c:pt idx="2175">
                  <c:v>41765</c:v>
                </c:pt>
                <c:pt idx="2176">
                  <c:v>41766</c:v>
                </c:pt>
                <c:pt idx="2177">
                  <c:v>41767</c:v>
                </c:pt>
                <c:pt idx="2178">
                  <c:v>41768</c:v>
                </c:pt>
                <c:pt idx="2179">
                  <c:v>41771</c:v>
                </c:pt>
                <c:pt idx="2180">
                  <c:v>41772</c:v>
                </c:pt>
                <c:pt idx="2181">
                  <c:v>41773</c:v>
                </c:pt>
                <c:pt idx="2182">
                  <c:v>41774</c:v>
                </c:pt>
                <c:pt idx="2183">
                  <c:v>41775</c:v>
                </c:pt>
                <c:pt idx="2184">
                  <c:v>41778</c:v>
                </c:pt>
                <c:pt idx="2185">
                  <c:v>41779</c:v>
                </c:pt>
                <c:pt idx="2186">
                  <c:v>41780</c:v>
                </c:pt>
                <c:pt idx="2187">
                  <c:v>41781</c:v>
                </c:pt>
                <c:pt idx="2188">
                  <c:v>41782</c:v>
                </c:pt>
                <c:pt idx="2189">
                  <c:v>41785</c:v>
                </c:pt>
                <c:pt idx="2190">
                  <c:v>41786</c:v>
                </c:pt>
                <c:pt idx="2191">
                  <c:v>41787</c:v>
                </c:pt>
                <c:pt idx="2192">
                  <c:v>41788</c:v>
                </c:pt>
                <c:pt idx="2193">
                  <c:v>41789</c:v>
                </c:pt>
                <c:pt idx="2194">
                  <c:v>41792</c:v>
                </c:pt>
                <c:pt idx="2195">
                  <c:v>41793</c:v>
                </c:pt>
                <c:pt idx="2196">
                  <c:v>41794</c:v>
                </c:pt>
                <c:pt idx="2197">
                  <c:v>41795</c:v>
                </c:pt>
                <c:pt idx="2198">
                  <c:v>41796</c:v>
                </c:pt>
                <c:pt idx="2199">
                  <c:v>41799</c:v>
                </c:pt>
                <c:pt idx="2200">
                  <c:v>41800</c:v>
                </c:pt>
                <c:pt idx="2201">
                  <c:v>41801</c:v>
                </c:pt>
                <c:pt idx="2202">
                  <c:v>41802</c:v>
                </c:pt>
                <c:pt idx="2203">
                  <c:v>41803</c:v>
                </c:pt>
                <c:pt idx="2204">
                  <c:v>41806</c:v>
                </c:pt>
                <c:pt idx="2205">
                  <c:v>41807</c:v>
                </c:pt>
                <c:pt idx="2206">
                  <c:v>41808</c:v>
                </c:pt>
                <c:pt idx="2207">
                  <c:v>41809</c:v>
                </c:pt>
                <c:pt idx="2208">
                  <c:v>41810</c:v>
                </c:pt>
                <c:pt idx="2209">
                  <c:v>41813</c:v>
                </c:pt>
                <c:pt idx="2210">
                  <c:v>41814</c:v>
                </c:pt>
                <c:pt idx="2211">
                  <c:v>41815</c:v>
                </c:pt>
                <c:pt idx="2212">
                  <c:v>41816</c:v>
                </c:pt>
                <c:pt idx="2213">
                  <c:v>41817</c:v>
                </c:pt>
                <c:pt idx="2214">
                  <c:v>41820</c:v>
                </c:pt>
                <c:pt idx="2215">
                  <c:v>41821</c:v>
                </c:pt>
                <c:pt idx="2216">
                  <c:v>41822</c:v>
                </c:pt>
                <c:pt idx="2217">
                  <c:v>41823</c:v>
                </c:pt>
                <c:pt idx="2218">
                  <c:v>41824</c:v>
                </c:pt>
                <c:pt idx="2219">
                  <c:v>41827</c:v>
                </c:pt>
                <c:pt idx="2220">
                  <c:v>41828</c:v>
                </c:pt>
                <c:pt idx="2221">
                  <c:v>41829</c:v>
                </c:pt>
                <c:pt idx="2222">
                  <c:v>41830</c:v>
                </c:pt>
                <c:pt idx="2223">
                  <c:v>41831</c:v>
                </c:pt>
                <c:pt idx="2224">
                  <c:v>41834</c:v>
                </c:pt>
                <c:pt idx="2225">
                  <c:v>41835</c:v>
                </c:pt>
                <c:pt idx="2226">
                  <c:v>41836</c:v>
                </c:pt>
                <c:pt idx="2227">
                  <c:v>41837</c:v>
                </c:pt>
                <c:pt idx="2228">
                  <c:v>41838</c:v>
                </c:pt>
                <c:pt idx="2229">
                  <c:v>41841</c:v>
                </c:pt>
                <c:pt idx="2230">
                  <c:v>41842</c:v>
                </c:pt>
                <c:pt idx="2231">
                  <c:v>41843</c:v>
                </c:pt>
                <c:pt idx="2232">
                  <c:v>41844</c:v>
                </c:pt>
                <c:pt idx="2233">
                  <c:v>41845</c:v>
                </c:pt>
                <c:pt idx="2234">
                  <c:v>41848</c:v>
                </c:pt>
                <c:pt idx="2235">
                  <c:v>41849</c:v>
                </c:pt>
                <c:pt idx="2236">
                  <c:v>41850</c:v>
                </c:pt>
                <c:pt idx="2237">
                  <c:v>41851</c:v>
                </c:pt>
                <c:pt idx="2238">
                  <c:v>41852</c:v>
                </c:pt>
                <c:pt idx="2239">
                  <c:v>41855</c:v>
                </c:pt>
                <c:pt idx="2240">
                  <c:v>41856</c:v>
                </c:pt>
                <c:pt idx="2241">
                  <c:v>41857</c:v>
                </c:pt>
                <c:pt idx="2242">
                  <c:v>41858</c:v>
                </c:pt>
                <c:pt idx="2243">
                  <c:v>41859</c:v>
                </c:pt>
                <c:pt idx="2244">
                  <c:v>41862</c:v>
                </c:pt>
                <c:pt idx="2245">
                  <c:v>41863</c:v>
                </c:pt>
                <c:pt idx="2246">
                  <c:v>41864</c:v>
                </c:pt>
                <c:pt idx="2247">
                  <c:v>41865</c:v>
                </c:pt>
                <c:pt idx="2248">
                  <c:v>41866</c:v>
                </c:pt>
                <c:pt idx="2249">
                  <c:v>41869</c:v>
                </c:pt>
                <c:pt idx="2250">
                  <c:v>41870</c:v>
                </c:pt>
                <c:pt idx="2251">
                  <c:v>41871</c:v>
                </c:pt>
                <c:pt idx="2252">
                  <c:v>41872</c:v>
                </c:pt>
                <c:pt idx="2253">
                  <c:v>41873</c:v>
                </c:pt>
                <c:pt idx="2254">
                  <c:v>41876</c:v>
                </c:pt>
                <c:pt idx="2255">
                  <c:v>41877</c:v>
                </c:pt>
                <c:pt idx="2256">
                  <c:v>41878</c:v>
                </c:pt>
                <c:pt idx="2257">
                  <c:v>41879</c:v>
                </c:pt>
                <c:pt idx="2258">
                  <c:v>41880</c:v>
                </c:pt>
                <c:pt idx="2259">
                  <c:v>41883</c:v>
                </c:pt>
                <c:pt idx="2260">
                  <c:v>41884</c:v>
                </c:pt>
                <c:pt idx="2261">
                  <c:v>41885</c:v>
                </c:pt>
                <c:pt idx="2262">
                  <c:v>41886</c:v>
                </c:pt>
                <c:pt idx="2263">
                  <c:v>41887</c:v>
                </c:pt>
                <c:pt idx="2264">
                  <c:v>41890</c:v>
                </c:pt>
                <c:pt idx="2265">
                  <c:v>41891</c:v>
                </c:pt>
                <c:pt idx="2266">
                  <c:v>41892</c:v>
                </c:pt>
                <c:pt idx="2267">
                  <c:v>41893</c:v>
                </c:pt>
                <c:pt idx="2268">
                  <c:v>41894</c:v>
                </c:pt>
                <c:pt idx="2269">
                  <c:v>41897</c:v>
                </c:pt>
                <c:pt idx="2270">
                  <c:v>41898</c:v>
                </c:pt>
                <c:pt idx="2271">
                  <c:v>41899</c:v>
                </c:pt>
                <c:pt idx="2272">
                  <c:v>41900</c:v>
                </c:pt>
                <c:pt idx="2273">
                  <c:v>41901</c:v>
                </c:pt>
                <c:pt idx="2274">
                  <c:v>41904</c:v>
                </c:pt>
                <c:pt idx="2275">
                  <c:v>41905</c:v>
                </c:pt>
                <c:pt idx="2276">
                  <c:v>41906</c:v>
                </c:pt>
                <c:pt idx="2277">
                  <c:v>41907</c:v>
                </c:pt>
                <c:pt idx="2278">
                  <c:v>41908</c:v>
                </c:pt>
                <c:pt idx="2279">
                  <c:v>41911</c:v>
                </c:pt>
                <c:pt idx="2280">
                  <c:v>41912</c:v>
                </c:pt>
                <c:pt idx="2281">
                  <c:v>41913</c:v>
                </c:pt>
                <c:pt idx="2282">
                  <c:v>41914</c:v>
                </c:pt>
                <c:pt idx="2283">
                  <c:v>41915</c:v>
                </c:pt>
                <c:pt idx="2284">
                  <c:v>41918</c:v>
                </c:pt>
                <c:pt idx="2285">
                  <c:v>41919</c:v>
                </c:pt>
                <c:pt idx="2286">
                  <c:v>41920</c:v>
                </c:pt>
                <c:pt idx="2287">
                  <c:v>41921</c:v>
                </c:pt>
                <c:pt idx="2288">
                  <c:v>41922</c:v>
                </c:pt>
                <c:pt idx="2289">
                  <c:v>41925</c:v>
                </c:pt>
                <c:pt idx="2290">
                  <c:v>41926</c:v>
                </c:pt>
                <c:pt idx="2291">
                  <c:v>41927</c:v>
                </c:pt>
                <c:pt idx="2292">
                  <c:v>41928</c:v>
                </c:pt>
                <c:pt idx="2293">
                  <c:v>41929</c:v>
                </c:pt>
                <c:pt idx="2294">
                  <c:v>41932</c:v>
                </c:pt>
                <c:pt idx="2295">
                  <c:v>41933</c:v>
                </c:pt>
                <c:pt idx="2296">
                  <c:v>41934</c:v>
                </c:pt>
                <c:pt idx="2297">
                  <c:v>41935</c:v>
                </c:pt>
                <c:pt idx="2298">
                  <c:v>41936</c:v>
                </c:pt>
                <c:pt idx="2299">
                  <c:v>41939</c:v>
                </c:pt>
                <c:pt idx="2300">
                  <c:v>41940</c:v>
                </c:pt>
                <c:pt idx="2301">
                  <c:v>41941</c:v>
                </c:pt>
                <c:pt idx="2302">
                  <c:v>41942</c:v>
                </c:pt>
                <c:pt idx="2303">
                  <c:v>41943</c:v>
                </c:pt>
                <c:pt idx="2304">
                  <c:v>41946</c:v>
                </c:pt>
                <c:pt idx="2305">
                  <c:v>41947</c:v>
                </c:pt>
                <c:pt idx="2306">
                  <c:v>41948</c:v>
                </c:pt>
                <c:pt idx="2307">
                  <c:v>41949</c:v>
                </c:pt>
                <c:pt idx="2308">
                  <c:v>41950</c:v>
                </c:pt>
                <c:pt idx="2309">
                  <c:v>41953</c:v>
                </c:pt>
                <c:pt idx="2310">
                  <c:v>41954</c:v>
                </c:pt>
                <c:pt idx="2311">
                  <c:v>41955</c:v>
                </c:pt>
                <c:pt idx="2312">
                  <c:v>41956</c:v>
                </c:pt>
                <c:pt idx="2313">
                  <c:v>41957</c:v>
                </c:pt>
                <c:pt idx="2314">
                  <c:v>41960</c:v>
                </c:pt>
                <c:pt idx="2315">
                  <c:v>41961</c:v>
                </c:pt>
                <c:pt idx="2316">
                  <c:v>41962</c:v>
                </c:pt>
                <c:pt idx="2317">
                  <c:v>41963</c:v>
                </c:pt>
                <c:pt idx="2318">
                  <c:v>41964</c:v>
                </c:pt>
                <c:pt idx="2319">
                  <c:v>41967</c:v>
                </c:pt>
                <c:pt idx="2320">
                  <c:v>41968</c:v>
                </c:pt>
                <c:pt idx="2321">
                  <c:v>41969</c:v>
                </c:pt>
                <c:pt idx="2322">
                  <c:v>41970</c:v>
                </c:pt>
                <c:pt idx="2323">
                  <c:v>41971</c:v>
                </c:pt>
                <c:pt idx="2324">
                  <c:v>41974</c:v>
                </c:pt>
                <c:pt idx="2325">
                  <c:v>41975</c:v>
                </c:pt>
                <c:pt idx="2326">
                  <c:v>41976</c:v>
                </c:pt>
                <c:pt idx="2327">
                  <c:v>41977</c:v>
                </c:pt>
                <c:pt idx="2328">
                  <c:v>41978</c:v>
                </c:pt>
                <c:pt idx="2329">
                  <c:v>41981</c:v>
                </c:pt>
                <c:pt idx="2330">
                  <c:v>41982</c:v>
                </c:pt>
                <c:pt idx="2331">
                  <c:v>41983</c:v>
                </c:pt>
                <c:pt idx="2332">
                  <c:v>41984</c:v>
                </c:pt>
                <c:pt idx="2333">
                  <c:v>41985</c:v>
                </c:pt>
                <c:pt idx="2334">
                  <c:v>41988</c:v>
                </c:pt>
                <c:pt idx="2335">
                  <c:v>41989</c:v>
                </c:pt>
                <c:pt idx="2336">
                  <c:v>41990</c:v>
                </c:pt>
                <c:pt idx="2337">
                  <c:v>41991</c:v>
                </c:pt>
                <c:pt idx="2338">
                  <c:v>41992</c:v>
                </c:pt>
                <c:pt idx="2339">
                  <c:v>41995</c:v>
                </c:pt>
                <c:pt idx="2340">
                  <c:v>41996</c:v>
                </c:pt>
                <c:pt idx="2341">
                  <c:v>41997</c:v>
                </c:pt>
                <c:pt idx="2342">
                  <c:v>41998</c:v>
                </c:pt>
                <c:pt idx="2343">
                  <c:v>41999</c:v>
                </c:pt>
                <c:pt idx="2344">
                  <c:v>42002</c:v>
                </c:pt>
                <c:pt idx="2345">
                  <c:v>42003</c:v>
                </c:pt>
                <c:pt idx="2346">
                  <c:v>42004</c:v>
                </c:pt>
                <c:pt idx="2347">
                  <c:v>42005</c:v>
                </c:pt>
                <c:pt idx="2348">
                  <c:v>42006</c:v>
                </c:pt>
                <c:pt idx="2349">
                  <c:v>42009</c:v>
                </c:pt>
                <c:pt idx="2350">
                  <c:v>42010</c:v>
                </c:pt>
                <c:pt idx="2351">
                  <c:v>42011</c:v>
                </c:pt>
                <c:pt idx="2352">
                  <c:v>42012</c:v>
                </c:pt>
                <c:pt idx="2353">
                  <c:v>42013</c:v>
                </c:pt>
                <c:pt idx="2354">
                  <c:v>42016</c:v>
                </c:pt>
                <c:pt idx="2355">
                  <c:v>42017</c:v>
                </c:pt>
                <c:pt idx="2356">
                  <c:v>42018</c:v>
                </c:pt>
                <c:pt idx="2357">
                  <c:v>42019</c:v>
                </c:pt>
                <c:pt idx="2358">
                  <c:v>42020</c:v>
                </c:pt>
                <c:pt idx="2359">
                  <c:v>42023</c:v>
                </c:pt>
                <c:pt idx="2360">
                  <c:v>42024</c:v>
                </c:pt>
                <c:pt idx="2361">
                  <c:v>42025</c:v>
                </c:pt>
                <c:pt idx="2362">
                  <c:v>42026</c:v>
                </c:pt>
                <c:pt idx="2363">
                  <c:v>42027</c:v>
                </c:pt>
                <c:pt idx="2364">
                  <c:v>42030</c:v>
                </c:pt>
                <c:pt idx="2365">
                  <c:v>42031</c:v>
                </c:pt>
                <c:pt idx="2366">
                  <c:v>42032</c:v>
                </c:pt>
                <c:pt idx="2367">
                  <c:v>42033</c:v>
                </c:pt>
                <c:pt idx="2368">
                  <c:v>42034</c:v>
                </c:pt>
                <c:pt idx="2369">
                  <c:v>42037</c:v>
                </c:pt>
                <c:pt idx="2370">
                  <c:v>42038</c:v>
                </c:pt>
                <c:pt idx="2371">
                  <c:v>42039</c:v>
                </c:pt>
                <c:pt idx="2372">
                  <c:v>42040</c:v>
                </c:pt>
                <c:pt idx="2373">
                  <c:v>42041</c:v>
                </c:pt>
                <c:pt idx="2374">
                  <c:v>42044</c:v>
                </c:pt>
                <c:pt idx="2375">
                  <c:v>42045</c:v>
                </c:pt>
                <c:pt idx="2376">
                  <c:v>42046</c:v>
                </c:pt>
                <c:pt idx="2377">
                  <c:v>42047</c:v>
                </c:pt>
                <c:pt idx="2378">
                  <c:v>42048</c:v>
                </c:pt>
                <c:pt idx="2379">
                  <c:v>42051</c:v>
                </c:pt>
                <c:pt idx="2380">
                  <c:v>42052</c:v>
                </c:pt>
                <c:pt idx="2381">
                  <c:v>42053</c:v>
                </c:pt>
                <c:pt idx="2382">
                  <c:v>42054</c:v>
                </c:pt>
                <c:pt idx="2383">
                  <c:v>42055</c:v>
                </c:pt>
                <c:pt idx="2384">
                  <c:v>42058</c:v>
                </c:pt>
                <c:pt idx="2385">
                  <c:v>42059</c:v>
                </c:pt>
                <c:pt idx="2386">
                  <c:v>42060</c:v>
                </c:pt>
                <c:pt idx="2387">
                  <c:v>42061</c:v>
                </c:pt>
                <c:pt idx="2388">
                  <c:v>42062</c:v>
                </c:pt>
                <c:pt idx="2389">
                  <c:v>42065</c:v>
                </c:pt>
                <c:pt idx="2390">
                  <c:v>42066</c:v>
                </c:pt>
                <c:pt idx="2391">
                  <c:v>42067</c:v>
                </c:pt>
                <c:pt idx="2392">
                  <c:v>42068</c:v>
                </c:pt>
                <c:pt idx="2393">
                  <c:v>42069</c:v>
                </c:pt>
                <c:pt idx="2394">
                  <c:v>42072</c:v>
                </c:pt>
                <c:pt idx="2395">
                  <c:v>42073</c:v>
                </c:pt>
                <c:pt idx="2396">
                  <c:v>42074</c:v>
                </c:pt>
                <c:pt idx="2397">
                  <c:v>42075</c:v>
                </c:pt>
                <c:pt idx="2398">
                  <c:v>42076</c:v>
                </c:pt>
                <c:pt idx="2399">
                  <c:v>42079</c:v>
                </c:pt>
                <c:pt idx="2400">
                  <c:v>42080</c:v>
                </c:pt>
                <c:pt idx="2401">
                  <c:v>42081</c:v>
                </c:pt>
                <c:pt idx="2402">
                  <c:v>42082</c:v>
                </c:pt>
                <c:pt idx="2403">
                  <c:v>42083</c:v>
                </c:pt>
                <c:pt idx="2404">
                  <c:v>42086</c:v>
                </c:pt>
                <c:pt idx="2405">
                  <c:v>42087</c:v>
                </c:pt>
                <c:pt idx="2406">
                  <c:v>42088</c:v>
                </c:pt>
                <c:pt idx="2407">
                  <c:v>42089</c:v>
                </c:pt>
                <c:pt idx="2408">
                  <c:v>42090</c:v>
                </c:pt>
                <c:pt idx="2409">
                  <c:v>42093</c:v>
                </c:pt>
                <c:pt idx="2410">
                  <c:v>42094</c:v>
                </c:pt>
                <c:pt idx="2411">
                  <c:v>42095</c:v>
                </c:pt>
                <c:pt idx="2412">
                  <c:v>42096</c:v>
                </c:pt>
                <c:pt idx="2413">
                  <c:v>42097</c:v>
                </c:pt>
                <c:pt idx="2414">
                  <c:v>42100</c:v>
                </c:pt>
                <c:pt idx="2415">
                  <c:v>42101</c:v>
                </c:pt>
                <c:pt idx="2416">
                  <c:v>42102</c:v>
                </c:pt>
                <c:pt idx="2417">
                  <c:v>42103</c:v>
                </c:pt>
                <c:pt idx="2418">
                  <c:v>42104</c:v>
                </c:pt>
                <c:pt idx="2419">
                  <c:v>42107</c:v>
                </c:pt>
                <c:pt idx="2420">
                  <c:v>42108</c:v>
                </c:pt>
                <c:pt idx="2421">
                  <c:v>42109</c:v>
                </c:pt>
                <c:pt idx="2422">
                  <c:v>42110</c:v>
                </c:pt>
                <c:pt idx="2423">
                  <c:v>42111</c:v>
                </c:pt>
                <c:pt idx="2424">
                  <c:v>42114</c:v>
                </c:pt>
                <c:pt idx="2425">
                  <c:v>42115</c:v>
                </c:pt>
                <c:pt idx="2426">
                  <c:v>42116</c:v>
                </c:pt>
                <c:pt idx="2427">
                  <c:v>42117</c:v>
                </c:pt>
                <c:pt idx="2428">
                  <c:v>42118</c:v>
                </c:pt>
                <c:pt idx="2429">
                  <c:v>42121</c:v>
                </c:pt>
                <c:pt idx="2430">
                  <c:v>42122</c:v>
                </c:pt>
                <c:pt idx="2431">
                  <c:v>42123</c:v>
                </c:pt>
                <c:pt idx="2432">
                  <c:v>42124</c:v>
                </c:pt>
                <c:pt idx="2433">
                  <c:v>42125</c:v>
                </c:pt>
                <c:pt idx="2434">
                  <c:v>42128</c:v>
                </c:pt>
                <c:pt idx="2435">
                  <c:v>42129</c:v>
                </c:pt>
                <c:pt idx="2436">
                  <c:v>42130</c:v>
                </c:pt>
                <c:pt idx="2437">
                  <c:v>42131</c:v>
                </c:pt>
                <c:pt idx="2438">
                  <c:v>42132</c:v>
                </c:pt>
                <c:pt idx="2439">
                  <c:v>42135</c:v>
                </c:pt>
                <c:pt idx="2440">
                  <c:v>42136</c:v>
                </c:pt>
                <c:pt idx="2441">
                  <c:v>42137</c:v>
                </c:pt>
                <c:pt idx="2442">
                  <c:v>42138</c:v>
                </c:pt>
                <c:pt idx="2443">
                  <c:v>42139</c:v>
                </c:pt>
                <c:pt idx="2444">
                  <c:v>42142</c:v>
                </c:pt>
                <c:pt idx="2445">
                  <c:v>42143</c:v>
                </c:pt>
                <c:pt idx="2446">
                  <c:v>42144</c:v>
                </c:pt>
                <c:pt idx="2447">
                  <c:v>42145</c:v>
                </c:pt>
                <c:pt idx="2448">
                  <c:v>42146</c:v>
                </c:pt>
                <c:pt idx="2449">
                  <c:v>42149</c:v>
                </c:pt>
                <c:pt idx="2450">
                  <c:v>42150</c:v>
                </c:pt>
                <c:pt idx="2451">
                  <c:v>42151</c:v>
                </c:pt>
                <c:pt idx="2452">
                  <c:v>42152</c:v>
                </c:pt>
                <c:pt idx="2453">
                  <c:v>42153</c:v>
                </c:pt>
                <c:pt idx="2454">
                  <c:v>42156</c:v>
                </c:pt>
                <c:pt idx="2455">
                  <c:v>42157</c:v>
                </c:pt>
                <c:pt idx="2456">
                  <c:v>42158</c:v>
                </c:pt>
                <c:pt idx="2457">
                  <c:v>42159</c:v>
                </c:pt>
                <c:pt idx="2458">
                  <c:v>42160</c:v>
                </c:pt>
                <c:pt idx="2459">
                  <c:v>42163</c:v>
                </c:pt>
                <c:pt idx="2460">
                  <c:v>42164</c:v>
                </c:pt>
                <c:pt idx="2461">
                  <c:v>42165</c:v>
                </c:pt>
                <c:pt idx="2462">
                  <c:v>42166</c:v>
                </c:pt>
                <c:pt idx="2463">
                  <c:v>42167</c:v>
                </c:pt>
                <c:pt idx="2464">
                  <c:v>42170</c:v>
                </c:pt>
                <c:pt idx="2465">
                  <c:v>42171</c:v>
                </c:pt>
                <c:pt idx="2466">
                  <c:v>42172</c:v>
                </c:pt>
                <c:pt idx="2467">
                  <c:v>42173</c:v>
                </c:pt>
                <c:pt idx="2468">
                  <c:v>42174</c:v>
                </c:pt>
                <c:pt idx="2469">
                  <c:v>42177</c:v>
                </c:pt>
                <c:pt idx="2470">
                  <c:v>42178</c:v>
                </c:pt>
                <c:pt idx="2471">
                  <c:v>42179</c:v>
                </c:pt>
                <c:pt idx="2472">
                  <c:v>42180</c:v>
                </c:pt>
                <c:pt idx="2473">
                  <c:v>42181</c:v>
                </c:pt>
                <c:pt idx="2474">
                  <c:v>42184</c:v>
                </c:pt>
                <c:pt idx="2475">
                  <c:v>42185</c:v>
                </c:pt>
                <c:pt idx="2476">
                  <c:v>42186</c:v>
                </c:pt>
                <c:pt idx="2477">
                  <c:v>42187</c:v>
                </c:pt>
                <c:pt idx="2478">
                  <c:v>42188</c:v>
                </c:pt>
                <c:pt idx="2479">
                  <c:v>42191</c:v>
                </c:pt>
                <c:pt idx="2480">
                  <c:v>42192</c:v>
                </c:pt>
                <c:pt idx="2481">
                  <c:v>42193</c:v>
                </c:pt>
                <c:pt idx="2482">
                  <c:v>42194</c:v>
                </c:pt>
                <c:pt idx="2483">
                  <c:v>42195</c:v>
                </c:pt>
                <c:pt idx="2484">
                  <c:v>42198</c:v>
                </c:pt>
                <c:pt idx="2485">
                  <c:v>42199</c:v>
                </c:pt>
                <c:pt idx="2486">
                  <c:v>42200</c:v>
                </c:pt>
                <c:pt idx="2487">
                  <c:v>42201</c:v>
                </c:pt>
                <c:pt idx="2488">
                  <c:v>42202</c:v>
                </c:pt>
                <c:pt idx="2489">
                  <c:v>42205</c:v>
                </c:pt>
                <c:pt idx="2490">
                  <c:v>42206</c:v>
                </c:pt>
                <c:pt idx="2491">
                  <c:v>42207</c:v>
                </c:pt>
                <c:pt idx="2492">
                  <c:v>42208</c:v>
                </c:pt>
                <c:pt idx="2493">
                  <c:v>42209</c:v>
                </c:pt>
                <c:pt idx="2494">
                  <c:v>42212</c:v>
                </c:pt>
                <c:pt idx="2495">
                  <c:v>42213</c:v>
                </c:pt>
                <c:pt idx="2496">
                  <c:v>42214</c:v>
                </c:pt>
                <c:pt idx="2497">
                  <c:v>42215</c:v>
                </c:pt>
                <c:pt idx="2498">
                  <c:v>42216</c:v>
                </c:pt>
                <c:pt idx="2499">
                  <c:v>42219</c:v>
                </c:pt>
                <c:pt idx="2500">
                  <c:v>42220</c:v>
                </c:pt>
                <c:pt idx="2501">
                  <c:v>42221</c:v>
                </c:pt>
                <c:pt idx="2502">
                  <c:v>42222</c:v>
                </c:pt>
                <c:pt idx="2503">
                  <c:v>42223</c:v>
                </c:pt>
                <c:pt idx="2504">
                  <c:v>42226</c:v>
                </c:pt>
                <c:pt idx="2505">
                  <c:v>42227</c:v>
                </c:pt>
                <c:pt idx="2506">
                  <c:v>42228</c:v>
                </c:pt>
                <c:pt idx="2507">
                  <c:v>42229</c:v>
                </c:pt>
                <c:pt idx="2508">
                  <c:v>42230</c:v>
                </c:pt>
                <c:pt idx="2509">
                  <c:v>42233</c:v>
                </c:pt>
                <c:pt idx="2510">
                  <c:v>42234</c:v>
                </c:pt>
                <c:pt idx="2511">
                  <c:v>42235</c:v>
                </c:pt>
                <c:pt idx="2512">
                  <c:v>42236</c:v>
                </c:pt>
                <c:pt idx="2513">
                  <c:v>42237</c:v>
                </c:pt>
                <c:pt idx="2514">
                  <c:v>42240</c:v>
                </c:pt>
                <c:pt idx="2515">
                  <c:v>42241</c:v>
                </c:pt>
                <c:pt idx="2516">
                  <c:v>42242</c:v>
                </c:pt>
                <c:pt idx="2517">
                  <c:v>42243</c:v>
                </c:pt>
                <c:pt idx="2518">
                  <c:v>42244</c:v>
                </c:pt>
                <c:pt idx="2519">
                  <c:v>42247</c:v>
                </c:pt>
                <c:pt idx="2520">
                  <c:v>42248</c:v>
                </c:pt>
                <c:pt idx="2521">
                  <c:v>42249</c:v>
                </c:pt>
                <c:pt idx="2522">
                  <c:v>42250</c:v>
                </c:pt>
                <c:pt idx="2523">
                  <c:v>42251</c:v>
                </c:pt>
                <c:pt idx="2524">
                  <c:v>42254</c:v>
                </c:pt>
                <c:pt idx="2525">
                  <c:v>42255</c:v>
                </c:pt>
                <c:pt idx="2526">
                  <c:v>42256</c:v>
                </c:pt>
                <c:pt idx="2527">
                  <c:v>42257</c:v>
                </c:pt>
                <c:pt idx="2528">
                  <c:v>42258</c:v>
                </c:pt>
                <c:pt idx="2529">
                  <c:v>42261</c:v>
                </c:pt>
                <c:pt idx="2530">
                  <c:v>42262</c:v>
                </c:pt>
                <c:pt idx="2531">
                  <c:v>42263</c:v>
                </c:pt>
                <c:pt idx="2532">
                  <c:v>42264</c:v>
                </c:pt>
                <c:pt idx="2533">
                  <c:v>42265</c:v>
                </c:pt>
                <c:pt idx="2534">
                  <c:v>42268</c:v>
                </c:pt>
                <c:pt idx="2535">
                  <c:v>42269</c:v>
                </c:pt>
                <c:pt idx="2536">
                  <c:v>42270</c:v>
                </c:pt>
                <c:pt idx="2537">
                  <c:v>42271</c:v>
                </c:pt>
                <c:pt idx="2538">
                  <c:v>42272</c:v>
                </c:pt>
                <c:pt idx="2539">
                  <c:v>42275</c:v>
                </c:pt>
                <c:pt idx="2540">
                  <c:v>42276</c:v>
                </c:pt>
                <c:pt idx="2541">
                  <c:v>42277</c:v>
                </c:pt>
                <c:pt idx="2542">
                  <c:v>42278</c:v>
                </c:pt>
                <c:pt idx="2543">
                  <c:v>42279</c:v>
                </c:pt>
                <c:pt idx="2544">
                  <c:v>42282</c:v>
                </c:pt>
                <c:pt idx="2545">
                  <c:v>42283</c:v>
                </c:pt>
                <c:pt idx="2546">
                  <c:v>42284</c:v>
                </c:pt>
                <c:pt idx="2547">
                  <c:v>42285</c:v>
                </c:pt>
                <c:pt idx="2548">
                  <c:v>42286</c:v>
                </c:pt>
                <c:pt idx="2549">
                  <c:v>42289</c:v>
                </c:pt>
                <c:pt idx="2550">
                  <c:v>42290</c:v>
                </c:pt>
                <c:pt idx="2551">
                  <c:v>42291</c:v>
                </c:pt>
                <c:pt idx="2552">
                  <c:v>42292</c:v>
                </c:pt>
                <c:pt idx="2553">
                  <c:v>42293</c:v>
                </c:pt>
                <c:pt idx="2554">
                  <c:v>42296</c:v>
                </c:pt>
                <c:pt idx="2555">
                  <c:v>42297</c:v>
                </c:pt>
                <c:pt idx="2556">
                  <c:v>42298</c:v>
                </c:pt>
                <c:pt idx="2557">
                  <c:v>42299</c:v>
                </c:pt>
                <c:pt idx="2558">
                  <c:v>42300</c:v>
                </c:pt>
                <c:pt idx="2559">
                  <c:v>42303</c:v>
                </c:pt>
                <c:pt idx="2560">
                  <c:v>42304</c:v>
                </c:pt>
                <c:pt idx="2561">
                  <c:v>42305</c:v>
                </c:pt>
                <c:pt idx="2562">
                  <c:v>42306</c:v>
                </c:pt>
                <c:pt idx="2563">
                  <c:v>42307</c:v>
                </c:pt>
                <c:pt idx="2564">
                  <c:v>42310</c:v>
                </c:pt>
                <c:pt idx="2565">
                  <c:v>42311</c:v>
                </c:pt>
                <c:pt idx="2566">
                  <c:v>42312</c:v>
                </c:pt>
                <c:pt idx="2567">
                  <c:v>42313</c:v>
                </c:pt>
                <c:pt idx="2568">
                  <c:v>42314</c:v>
                </c:pt>
                <c:pt idx="2569">
                  <c:v>42317</c:v>
                </c:pt>
                <c:pt idx="2570">
                  <c:v>42318</c:v>
                </c:pt>
                <c:pt idx="2571">
                  <c:v>42319</c:v>
                </c:pt>
                <c:pt idx="2572">
                  <c:v>42320</c:v>
                </c:pt>
                <c:pt idx="2573">
                  <c:v>42321</c:v>
                </c:pt>
                <c:pt idx="2574">
                  <c:v>42324</c:v>
                </c:pt>
                <c:pt idx="2575">
                  <c:v>42325</c:v>
                </c:pt>
                <c:pt idx="2576">
                  <c:v>42326</c:v>
                </c:pt>
                <c:pt idx="2577">
                  <c:v>42327</c:v>
                </c:pt>
                <c:pt idx="2578">
                  <c:v>42328</c:v>
                </c:pt>
                <c:pt idx="2579">
                  <c:v>42331</c:v>
                </c:pt>
                <c:pt idx="2580">
                  <c:v>42332</c:v>
                </c:pt>
                <c:pt idx="2581">
                  <c:v>42333</c:v>
                </c:pt>
                <c:pt idx="2582">
                  <c:v>42334</c:v>
                </c:pt>
                <c:pt idx="2583">
                  <c:v>42335</c:v>
                </c:pt>
                <c:pt idx="2584">
                  <c:v>42338</c:v>
                </c:pt>
                <c:pt idx="2585">
                  <c:v>42339</c:v>
                </c:pt>
                <c:pt idx="2586">
                  <c:v>42340</c:v>
                </c:pt>
                <c:pt idx="2587">
                  <c:v>42341</c:v>
                </c:pt>
                <c:pt idx="2588">
                  <c:v>42342</c:v>
                </c:pt>
                <c:pt idx="2589">
                  <c:v>42345</c:v>
                </c:pt>
                <c:pt idx="2590">
                  <c:v>42346</c:v>
                </c:pt>
                <c:pt idx="2591">
                  <c:v>42347</c:v>
                </c:pt>
                <c:pt idx="2592">
                  <c:v>42348</c:v>
                </c:pt>
                <c:pt idx="2593">
                  <c:v>42349</c:v>
                </c:pt>
                <c:pt idx="2594">
                  <c:v>42352</c:v>
                </c:pt>
                <c:pt idx="2595">
                  <c:v>42353</c:v>
                </c:pt>
                <c:pt idx="2596">
                  <c:v>42354</c:v>
                </c:pt>
                <c:pt idx="2597">
                  <c:v>42355</c:v>
                </c:pt>
                <c:pt idx="2598">
                  <c:v>42356</c:v>
                </c:pt>
                <c:pt idx="2599">
                  <c:v>42359</c:v>
                </c:pt>
                <c:pt idx="2600">
                  <c:v>42360</c:v>
                </c:pt>
                <c:pt idx="2601">
                  <c:v>42361</c:v>
                </c:pt>
                <c:pt idx="2602">
                  <c:v>42362</c:v>
                </c:pt>
                <c:pt idx="2603">
                  <c:v>42363</c:v>
                </c:pt>
                <c:pt idx="2604">
                  <c:v>42366</c:v>
                </c:pt>
                <c:pt idx="2605">
                  <c:v>42367</c:v>
                </c:pt>
                <c:pt idx="2606">
                  <c:v>42368</c:v>
                </c:pt>
                <c:pt idx="2607">
                  <c:v>42369</c:v>
                </c:pt>
                <c:pt idx="2608">
                  <c:v>42370</c:v>
                </c:pt>
                <c:pt idx="2609">
                  <c:v>42373</c:v>
                </c:pt>
                <c:pt idx="2610">
                  <c:v>42374</c:v>
                </c:pt>
                <c:pt idx="2611">
                  <c:v>42375</c:v>
                </c:pt>
                <c:pt idx="2612">
                  <c:v>42376</c:v>
                </c:pt>
                <c:pt idx="2613">
                  <c:v>42377</c:v>
                </c:pt>
                <c:pt idx="2614">
                  <c:v>42380</c:v>
                </c:pt>
                <c:pt idx="2615">
                  <c:v>42381</c:v>
                </c:pt>
                <c:pt idx="2616">
                  <c:v>42382</c:v>
                </c:pt>
                <c:pt idx="2617">
                  <c:v>42383</c:v>
                </c:pt>
                <c:pt idx="2618">
                  <c:v>42384</c:v>
                </c:pt>
                <c:pt idx="2619">
                  <c:v>42387</c:v>
                </c:pt>
                <c:pt idx="2620">
                  <c:v>42388</c:v>
                </c:pt>
                <c:pt idx="2621">
                  <c:v>42389</c:v>
                </c:pt>
                <c:pt idx="2622">
                  <c:v>42390</c:v>
                </c:pt>
                <c:pt idx="2623">
                  <c:v>42391</c:v>
                </c:pt>
                <c:pt idx="2624">
                  <c:v>42394</c:v>
                </c:pt>
                <c:pt idx="2625">
                  <c:v>42395</c:v>
                </c:pt>
                <c:pt idx="2626">
                  <c:v>42396</c:v>
                </c:pt>
                <c:pt idx="2627">
                  <c:v>42397</c:v>
                </c:pt>
                <c:pt idx="2628">
                  <c:v>42398</c:v>
                </c:pt>
                <c:pt idx="2629">
                  <c:v>42401</c:v>
                </c:pt>
                <c:pt idx="2630">
                  <c:v>42402</c:v>
                </c:pt>
                <c:pt idx="2631">
                  <c:v>42403</c:v>
                </c:pt>
                <c:pt idx="2632">
                  <c:v>42404</c:v>
                </c:pt>
                <c:pt idx="2633">
                  <c:v>42405</c:v>
                </c:pt>
                <c:pt idx="2634">
                  <c:v>42408</c:v>
                </c:pt>
                <c:pt idx="2635">
                  <c:v>42409</c:v>
                </c:pt>
                <c:pt idx="2636">
                  <c:v>42410</c:v>
                </c:pt>
                <c:pt idx="2637">
                  <c:v>42411</c:v>
                </c:pt>
                <c:pt idx="2638">
                  <c:v>42412</c:v>
                </c:pt>
                <c:pt idx="2639">
                  <c:v>42415</c:v>
                </c:pt>
                <c:pt idx="2640">
                  <c:v>42416</c:v>
                </c:pt>
                <c:pt idx="2641">
                  <c:v>42417</c:v>
                </c:pt>
                <c:pt idx="2642">
                  <c:v>42418</c:v>
                </c:pt>
                <c:pt idx="2643">
                  <c:v>42419</c:v>
                </c:pt>
                <c:pt idx="2644">
                  <c:v>42422</c:v>
                </c:pt>
                <c:pt idx="2645">
                  <c:v>42423</c:v>
                </c:pt>
                <c:pt idx="2646">
                  <c:v>42424</c:v>
                </c:pt>
                <c:pt idx="2647">
                  <c:v>42425</c:v>
                </c:pt>
                <c:pt idx="2648">
                  <c:v>42426</c:v>
                </c:pt>
                <c:pt idx="2649">
                  <c:v>42429</c:v>
                </c:pt>
                <c:pt idx="2650">
                  <c:v>42430</c:v>
                </c:pt>
                <c:pt idx="2651">
                  <c:v>42431</c:v>
                </c:pt>
                <c:pt idx="2652">
                  <c:v>42432</c:v>
                </c:pt>
                <c:pt idx="2653">
                  <c:v>42433</c:v>
                </c:pt>
                <c:pt idx="2654">
                  <c:v>42436</c:v>
                </c:pt>
                <c:pt idx="2655">
                  <c:v>42437</c:v>
                </c:pt>
                <c:pt idx="2656">
                  <c:v>42438</c:v>
                </c:pt>
                <c:pt idx="2657">
                  <c:v>42439</c:v>
                </c:pt>
                <c:pt idx="2658">
                  <c:v>42440</c:v>
                </c:pt>
                <c:pt idx="2659">
                  <c:v>42443</c:v>
                </c:pt>
                <c:pt idx="2660">
                  <c:v>42444</c:v>
                </c:pt>
                <c:pt idx="2661">
                  <c:v>42445</c:v>
                </c:pt>
                <c:pt idx="2662">
                  <c:v>42446</c:v>
                </c:pt>
                <c:pt idx="2663">
                  <c:v>42447</c:v>
                </c:pt>
                <c:pt idx="2664">
                  <c:v>42450</c:v>
                </c:pt>
                <c:pt idx="2665">
                  <c:v>42451</c:v>
                </c:pt>
                <c:pt idx="2666">
                  <c:v>42452</c:v>
                </c:pt>
                <c:pt idx="2667">
                  <c:v>42453</c:v>
                </c:pt>
                <c:pt idx="2668">
                  <c:v>42454</c:v>
                </c:pt>
                <c:pt idx="2669">
                  <c:v>42457</c:v>
                </c:pt>
                <c:pt idx="2670">
                  <c:v>42458</c:v>
                </c:pt>
                <c:pt idx="2671">
                  <c:v>42459</c:v>
                </c:pt>
                <c:pt idx="2672">
                  <c:v>42460</c:v>
                </c:pt>
                <c:pt idx="2673">
                  <c:v>42461</c:v>
                </c:pt>
                <c:pt idx="2674">
                  <c:v>42464</c:v>
                </c:pt>
                <c:pt idx="2675">
                  <c:v>42465</c:v>
                </c:pt>
                <c:pt idx="2676">
                  <c:v>42466</c:v>
                </c:pt>
                <c:pt idx="2677">
                  <c:v>42467</c:v>
                </c:pt>
                <c:pt idx="2678">
                  <c:v>42468</c:v>
                </c:pt>
                <c:pt idx="2679">
                  <c:v>42471</c:v>
                </c:pt>
                <c:pt idx="2680">
                  <c:v>42472</c:v>
                </c:pt>
                <c:pt idx="2681">
                  <c:v>42473</c:v>
                </c:pt>
                <c:pt idx="2682">
                  <c:v>42474</c:v>
                </c:pt>
                <c:pt idx="2683">
                  <c:v>42475</c:v>
                </c:pt>
                <c:pt idx="2684">
                  <c:v>42478</c:v>
                </c:pt>
                <c:pt idx="2685">
                  <c:v>42479</c:v>
                </c:pt>
                <c:pt idx="2686">
                  <c:v>42480</c:v>
                </c:pt>
                <c:pt idx="2687">
                  <c:v>42481</c:v>
                </c:pt>
                <c:pt idx="2688">
                  <c:v>42482</c:v>
                </c:pt>
                <c:pt idx="2689">
                  <c:v>42485</c:v>
                </c:pt>
                <c:pt idx="2690">
                  <c:v>42486</c:v>
                </c:pt>
                <c:pt idx="2691">
                  <c:v>42487</c:v>
                </c:pt>
                <c:pt idx="2692">
                  <c:v>42488</c:v>
                </c:pt>
                <c:pt idx="2693">
                  <c:v>42489</c:v>
                </c:pt>
                <c:pt idx="2694">
                  <c:v>42492</c:v>
                </c:pt>
                <c:pt idx="2695">
                  <c:v>42493</c:v>
                </c:pt>
                <c:pt idx="2696">
                  <c:v>42494</c:v>
                </c:pt>
                <c:pt idx="2697">
                  <c:v>42495</c:v>
                </c:pt>
                <c:pt idx="2698">
                  <c:v>42496</c:v>
                </c:pt>
                <c:pt idx="2699">
                  <c:v>42499</c:v>
                </c:pt>
                <c:pt idx="2700">
                  <c:v>42500</c:v>
                </c:pt>
                <c:pt idx="2701">
                  <c:v>42501</c:v>
                </c:pt>
                <c:pt idx="2702">
                  <c:v>42502</c:v>
                </c:pt>
                <c:pt idx="2703">
                  <c:v>42503</c:v>
                </c:pt>
                <c:pt idx="2704">
                  <c:v>42506</c:v>
                </c:pt>
                <c:pt idx="2705">
                  <c:v>42507</c:v>
                </c:pt>
                <c:pt idx="2706">
                  <c:v>42508</c:v>
                </c:pt>
                <c:pt idx="2707">
                  <c:v>42509</c:v>
                </c:pt>
                <c:pt idx="2708">
                  <c:v>42510</c:v>
                </c:pt>
                <c:pt idx="2709">
                  <c:v>42513</c:v>
                </c:pt>
                <c:pt idx="2710">
                  <c:v>42514</c:v>
                </c:pt>
                <c:pt idx="2711">
                  <c:v>42515</c:v>
                </c:pt>
                <c:pt idx="2712">
                  <c:v>42516</c:v>
                </c:pt>
                <c:pt idx="2713">
                  <c:v>42517</c:v>
                </c:pt>
                <c:pt idx="2714">
                  <c:v>42520</c:v>
                </c:pt>
                <c:pt idx="2715">
                  <c:v>42521</c:v>
                </c:pt>
                <c:pt idx="2716">
                  <c:v>42522</c:v>
                </c:pt>
                <c:pt idx="2717">
                  <c:v>42523</c:v>
                </c:pt>
                <c:pt idx="2718">
                  <c:v>42524</c:v>
                </c:pt>
                <c:pt idx="2719">
                  <c:v>42527</c:v>
                </c:pt>
                <c:pt idx="2720">
                  <c:v>42528</c:v>
                </c:pt>
                <c:pt idx="2721">
                  <c:v>42529</c:v>
                </c:pt>
                <c:pt idx="2722">
                  <c:v>42530</c:v>
                </c:pt>
                <c:pt idx="2723">
                  <c:v>42531</c:v>
                </c:pt>
                <c:pt idx="2724">
                  <c:v>42534</c:v>
                </c:pt>
                <c:pt idx="2725">
                  <c:v>42535</c:v>
                </c:pt>
                <c:pt idx="2726">
                  <c:v>42536</c:v>
                </c:pt>
                <c:pt idx="2727">
                  <c:v>42537</c:v>
                </c:pt>
                <c:pt idx="2728">
                  <c:v>42538</c:v>
                </c:pt>
                <c:pt idx="2729">
                  <c:v>42541</c:v>
                </c:pt>
                <c:pt idx="2730">
                  <c:v>42542</c:v>
                </c:pt>
                <c:pt idx="2731">
                  <c:v>42543</c:v>
                </c:pt>
                <c:pt idx="2732">
                  <c:v>42544</c:v>
                </c:pt>
                <c:pt idx="2733">
                  <c:v>42545</c:v>
                </c:pt>
                <c:pt idx="2734">
                  <c:v>42548</c:v>
                </c:pt>
                <c:pt idx="2735">
                  <c:v>42549</c:v>
                </c:pt>
                <c:pt idx="2736">
                  <c:v>42550</c:v>
                </c:pt>
                <c:pt idx="2737">
                  <c:v>42551</c:v>
                </c:pt>
                <c:pt idx="2738">
                  <c:v>42552</c:v>
                </c:pt>
                <c:pt idx="2739">
                  <c:v>42555</c:v>
                </c:pt>
                <c:pt idx="2740">
                  <c:v>42556</c:v>
                </c:pt>
                <c:pt idx="2741">
                  <c:v>42557</c:v>
                </c:pt>
                <c:pt idx="2742">
                  <c:v>42558</c:v>
                </c:pt>
                <c:pt idx="2743">
                  <c:v>42559</c:v>
                </c:pt>
                <c:pt idx="2744">
                  <c:v>42562</c:v>
                </c:pt>
                <c:pt idx="2745">
                  <c:v>42563</c:v>
                </c:pt>
                <c:pt idx="2746">
                  <c:v>42564</c:v>
                </c:pt>
                <c:pt idx="2747">
                  <c:v>42565</c:v>
                </c:pt>
                <c:pt idx="2748">
                  <c:v>42566</c:v>
                </c:pt>
                <c:pt idx="2749">
                  <c:v>42569</c:v>
                </c:pt>
                <c:pt idx="2750">
                  <c:v>42570</c:v>
                </c:pt>
                <c:pt idx="2751">
                  <c:v>42571</c:v>
                </c:pt>
                <c:pt idx="2752">
                  <c:v>42572</c:v>
                </c:pt>
                <c:pt idx="2753">
                  <c:v>42573</c:v>
                </c:pt>
                <c:pt idx="2754">
                  <c:v>42576</c:v>
                </c:pt>
                <c:pt idx="2755">
                  <c:v>42577</c:v>
                </c:pt>
                <c:pt idx="2756">
                  <c:v>42578</c:v>
                </c:pt>
                <c:pt idx="2757">
                  <c:v>42579</c:v>
                </c:pt>
                <c:pt idx="2758">
                  <c:v>42580</c:v>
                </c:pt>
                <c:pt idx="2759">
                  <c:v>42583</c:v>
                </c:pt>
                <c:pt idx="2760">
                  <c:v>42584</c:v>
                </c:pt>
                <c:pt idx="2761">
                  <c:v>42585</c:v>
                </c:pt>
                <c:pt idx="2762">
                  <c:v>42586</c:v>
                </c:pt>
                <c:pt idx="2763">
                  <c:v>42587</c:v>
                </c:pt>
                <c:pt idx="2764">
                  <c:v>42590</c:v>
                </c:pt>
                <c:pt idx="2765">
                  <c:v>42591</c:v>
                </c:pt>
                <c:pt idx="2766">
                  <c:v>42592</c:v>
                </c:pt>
                <c:pt idx="2767">
                  <c:v>42593</c:v>
                </c:pt>
                <c:pt idx="2768">
                  <c:v>42594</c:v>
                </c:pt>
                <c:pt idx="2769">
                  <c:v>42597</c:v>
                </c:pt>
                <c:pt idx="2770">
                  <c:v>42598</c:v>
                </c:pt>
                <c:pt idx="2771">
                  <c:v>42599</c:v>
                </c:pt>
                <c:pt idx="2772">
                  <c:v>42600</c:v>
                </c:pt>
                <c:pt idx="2773">
                  <c:v>42601</c:v>
                </c:pt>
                <c:pt idx="2774">
                  <c:v>42604</c:v>
                </c:pt>
                <c:pt idx="2775">
                  <c:v>42605</c:v>
                </c:pt>
                <c:pt idx="2776">
                  <c:v>42606</c:v>
                </c:pt>
                <c:pt idx="2777">
                  <c:v>42607</c:v>
                </c:pt>
                <c:pt idx="2778">
                  <c:v>42608</c:v>
                </c:pt>
                <c:pt idx="2779">
                  <c:v>42611</c:v>
                </c:pt>
                <c:pt idx="2780">
                  <c:v>42612</c:v>
                </c:pt>
                <c:pt idx="2781">
                  <c:v>42613</c:v>
                </c:pt>
                <c:pt idx="2782">
                  <c:v>42614</c:v>
                </c:pt>
                <c:pt idx="2783">
                  <c:v>42615</c:v>
                </c:pt>
                <c:pt idx="2784">
                  <c:v>42618</c:v>
                </c:pt>
                <c:pt idx="2785">
                  <c:v>42619</c:v>
                </c:pt>
                <c:pt idx="2786">
                  <c:v>42620</c:v>
                </c:pt>
                <c:pt idx="2787">
                  <c:v>42621</c:v>
                </c:pt>
                <c:pt idx="2788">
                  <c:v>42622</c:v>
                </c:pt>
                <c:pt idx="2789">
                  <c:v>42625</c:v>
                </c:pt>
                <c:pt idx="2790">
                  <c:v>42626</c:v>
                </c:pt>
                <c:pt idx="2791">
                  <c:v>42627</c:v>
                </c:pt>
                <c:pt idx="2792">
                  <c:v>42628</c:v>
                </c:pt>
                <c:pt idx="2793">
                  <c:v>42629</c:v>
                </c:pt>
                <c:pt idx="2794">
                  <c:v>42632</c:v>
                </c:pt>
                <c:pt idx="2795">
                  <c:v>42633</c:v>
                </c:pt>
                <c:pt idx="2796">
                  <c:v>42634</c:v>
                </c:pt>
                <c:pt idx="2797">
                  <c:v>42635</c:v>
                </c:pt>
                <c:pt idx="2798">
                  <c:v>42636</c:v>
                </c:pt>
                <c:pt idx="2799">
                  <c:v>42639</c:v>
                </c:pt>
                <c:pt idx="2800">
                  <c:v>42640</c:v>
                </c:pt>
                <c:pt idx="2801">
                  <c:v>42641</c:v>
                </c:pt>
                <c:pt idx="2802">
                  <c:v>42642</c:v>
                </c:pt>
                <c:pt idx="2803">
                  <c:v>42643</c:v>
                </c:pt>
                <c:pt idx="2804">
                  <c:v>42646</c:v>
                </c:pt>
                <c:pt idx="2805">
                  <c:v>42647</c:v>
                </c:pt>
                <c:pt idx="2806">
                  <c:v>42648</c:v>
                </c:pt>
                <c:pt idx="2807">
                  <c:v>42649</c:v>
                </c:pt>
                <c:pt idx="2808">
                  <c:v>42650</c:v>
                </c:pt>
                <c:pt idx="2809">
                  <c:v>42653</c:v>
                </c:pt>
                <c:pt idx="2810">
                  <c:v>42654</c:v>
                </c:pt>
                <c:pt idx="2811">
                  <c:v>42655</c:v>
                </c:pt>
                <c:pt idx="2812">
                  <c:v>42656</c:v>
                </c:pt>
                <c:pt idx="2813">
                  <c:v>42657</c:v>
                </c:pt>
                <c:pt idx="2814">
                  <c:v>42660</c:v>
                </c:pt>
                <c:pt idx="2815">
                  <c:v>42661</c:v>
                </c:pt>
                <c:pt idx="2816">
                  <c:v>42662</c:v>
                </c:pt>
                <c:pt idx="2817">
                  <c:v>42663</c:v>
                </c:pt>
                <c:pt idx="2818">
                  <c:v>42664</c:v>
                </c:pt>
                <c:pt idx="2819">
                  <c:v>42667</c:v>
                </c:pt>
                <c:pt idx="2820">
                  <c:v>42668</c:v>
                </c:pt>
                <c:pt idx="2821">
                  <c:v>42669</c:v>
                </c:pt>
                <c:pt idx="2822">
                  <c:v>42670</c:v>
                </c:pt>
                <c:pt idx="2823">
                  <c:v>42671</c:v>
                </c:pt>
                <c:pt idx="2824">
                  <c:v>42674</c:v>
                </c:pt>
                <c:pt idx="2825">
                  <c:v>42675</c:v>
                </c:pt>
                <c:pt idx="2826">
                  <c:v>42676</c:v>
                </c:pt>
                <c:pt idx="2827">
                  <c:v>42677</c:v>
                </c:pt>
                <c:pt idx="2828">
                  <c:v>42678</c:v>
                </c:pt>
                <c:pt idx="2829">
                  <c:v>42681</c:v>
                </c:pt>
                <c:pt idx="2830">
                  <c:v>42682</c:v>
                </c:pt>
                <c:pt idx="2831">
                  <c:v>42683</c:v>
                </c:pt>
                <c:pt idx="2832">
                  <c:v>42684</c:v>
                </c:pt>
                <c:pt idx="2833">
                  <c:v>42685</c:v>
                </c:pt>
                <c:pt idx="2834">
                  <c:v>42688</c:v>
                </c:pt>
                <c:pt idx="2835">
                  <c:v>42689</c:v>
                </c:pt>
                <c:pt idx="2836">
                  <c:v>42690</c:v>
                </c:pt>
                <c:pt idx="2837">
                  <c:v>42691</c:v>
                </c:pt>
                <c:pt idx="2838">
                  <c:v>42692</c:v>
                </c:pt>
                <c:pt idx="2839">
                  <c:v>42695</c:v>
                </c:pt>
                <c:pt idx="2840">
                  <c:v>42696</c:v>
                </c:pt>
                <c:pt idx="2841">
                  <c:v>42697</c:v>
                </c:pt>
                <c:pt idx="2842">
                  <c:v>42698</c:v>
                </c:pt>
                <c:pt idx="2843">
                  <c:v>42699</c:v>
                </c:pt>
                <c:pt idx="2844">
                  <c:v>42702</c:v>
                </c:pt>
                <c:pt idx="2845">
                  <c:v>42703</c:v>
                </c:pt>
                <c:pt idx="2846">
                  <c:v>42704</c:v>
                </c:pt>
                <c:pt idx="2847">
                  <c:v>42705</c:v>
                </c:pt>
                <c:pt idx="2848">
                  <c:v>42706</c:v>
                </c:pt>
                <c:pt idx="2849">
                  <c:v>42709</c:v>
                </c:pt>
                <c:pt idx="2850">
                  <c:v>42710</c:v>
                </c:pt>
                <c:pt idx="2851">
                  <c:v>42711</c:v>
                </c:pt>
                <c:pt idx="2852">
                  <c:v>42712</c:v>
                </c:pt>
                <c:pt idx="2853">
                  <c:v>42713</c:v>
                </c:pt>
                <c:pt idx="2854">
                  <c:v>42716</c:v>
                </c:pt>
                <c:pt idx="2855">
                  <c:v>42717</c:v>
                </c:pt>
                <c:pt idx="2856">
                  <c:v>42718</c:v>
                </c:pt>
                <c:pt idx="2857">
                  <c:v>42719</c:v>
                </c:pt>
                <c:pt idx="2858">
                  <c:v>42720</c:v>
                </c:pt>
                <c:pt idx="2859">
                  <c:v>42723</c:v>
                </c:pt>
                <c:pt idx="2860">
                  <c:v>42724</c:v>
                </c:pt>
                <c:pt idx="2861">
                  <c:v>42725</c:v>
                </c:pt>
                <c:pt idx="2862">
                  <c:v>42726</c:v>
                </c:pt>
                <c:pt idx="2863">
                  <c:v>42727</c:v>
                </c:pt>
                <c:pt idx="2864">
                  <c:v>42730</c:v>
                </c:pt>
                <c:pt idx="2865">
                  <c:v>42731</c:v>
                </c:pt>
                <c:pt idx="2866">
                  <c:v>42732</c:v>
                </c:pt>
                <c:pt idx="2867">
                  <c:v>42733</c:v>
                </c:pt>
                <c:pt idx="2868">
                  <c:v>42734</c:v>
                </c:pt>
                <c:pt idx="2869">
                  <c:v>42737</c:v>
                </c:pt>
                <c:pt idx="2870">
                  <c:v>42738</c:v>
                </c:pt>
                <c:pt idx="2871">
                  <c:v>42739</c:v>
                </c:pt>
                <c:pt idx="2872">
                  <c:v>42740</c:v>
                </c:pt>
                <c:pt idx="2873">
                  <c:v>42741</c:v>
                </c:pt>
                <c:pt idx="2874">
                  <c:v>42744</c:v>
                </c:pt>
                <c:pt idx="2875">
                  <c:v>42745</c:v>
                </c:pt>
                <c:pt idx="2876">
                  <c:v>42746</c:v>
                </c:pt>
                <c:pt idx="2877">
                  <c:v>42747</c:v>
                </c:pt>
                <c:pt idx="2878">
                  <c:v>42748</c:v>
                </c:pt>
                <c:pt idx="2879">
                  <c:v>42751</c:v>
                </c:pt>
                <c:pt idx="2880">
                  <c:v>42752</c:v>
                </c:pt>
                <c:pt idx="2881">
                  <c:v>42753</c:v>
                </c:pt>
                <c:pt idx="2882">
                  <c:v>42754</c:v>
                </c:pt>
                <c:pt idx="2883">
                  <c:v>42755</c:v>
                </c:pt>
                <c:pt idx="2884">
                  <c:v>42758</c:v>
                </c:pt>
                <c:pt idx="2885">
                  <c:v>42759</c:v>
                </c:pt>
                <c:pt idx="2886">
                  <c:v>42760</c:v>
                </c:pt>
                <c:pt idx="2887">
                  <c:v>42761</c:v>
                </c:pt>
                <c:pt idx="2888">
                  <c:v>42762</c:v>
                </c:pt>
                <c:pt idx="2889">
                  <c:v>42765</c:v>
                </c:pt>
                <c:pt idx="2890">
                  <c:v>42766</c:v>
                </c:pt>
                <c:pt idx="2891">
                  <c:v>42767</c:v>
                </c:pt>
                <c:pt idx="2892">
                  <c:v>42768</c:v>
                </c:pt>
                <c:pt idx="2893">
                  <c:v>42769</c:v>
                </c:pt>
                <c:pt idx="2894">
                  <c:v>42772</c:v>
                </c:pt>
                <c:pt idx="2895">
                  <c:v>42773</c:v>
                </c:pt>
                <c:pt idx="2896">
                  <c:v>42774</c:v>
                </c:pt>
                <c:pt idx="2897">
                  <c:v>42775</c:v>
                </c:pt>
                <c:pt idx="2898">
                  <c:v>42776</c:v>
                </c:pt>
                <c:pt idx="2899">
                  <c:v>42779</c:v>
                </c:pt>
                <c:pt idx="2900">
                  <c:v>42780</c:v>
                </c:pt>
                <c:pt idx="2901">
                  <c:v>42781</c:v>
                </c:pt>
                <c:pt idx="2902">
                  <c:v>42782</c:v>
                </c:pt>
                <c:pt idx="2903">
                  <c:v>42783</c:v>
                </c:pt>
                <c:pt idx="2904">
                  <c:v>42786</c:v>
                </c:pt>
                <c:pt idx="2905">
                  <c:v>42787</c:v>
                </c:pt>
                <c:pt idx="2906">
                  <c:v>42788</c:v>
                </c:pt>
                <c:pt idx="2907">
                  <c:v>42789</c:v>
                </c:pt>
                <c:pt idx="2908">
                  <c:v>42790</c:v>
                </c:pt>
                <c:pt idx="2909">
                  <c:v>42793</c:v>
                </c:pt>
                <c:pt idx="2910">
                  <c:v>42794</c:v>
                </c:pt>
                <c:pt idx="2911">
                  <c:v>42795</c:v>
                </c:pt>
                <c:pt idx="2912">
                  <c:v>42796</c:v>
                </c:pt>
                <c:pt idx="2913">
                  <c:v>42797</c:v>
                </c:pt>
                <c:pt idx="2914">
                  <c:v>42800</c:v>
                </c:pt>
                <c:pt idx="2915">
                  <c:v>42801</c:v>
                </c:pt>
                <c:pt idx="2916">
                  <c:v>42802</c:v>
                </c:pt>
                <c:pt idx="2917">
                  <c:v>42803</c:v>
                </c:pt>
                <c:pt idx="2918">
                  <c:v>42804</c:v>
                </c:pt>
                <c:pt idx="2919">
                  <c:v>42807</c:v>
                </c:pt>
                <c:pt idx="2920">
                  <c:v>42808</c:v>
                </c:pt>
                <c:pt idx="2921">
                  <c:v>42809</c:v>
                </c:pt>
                <c:pt idx="2922">
                  <c:v>42810</c:v>
                </c:pt>
                <c:pt idx="2923">
                  <c:v>42811</c:v>
                </c:pt>
                <c:pt idx="2924">
                  <c:v>42814</c:v>
                </c:pt>
                <c:pt idx="2925">
                  <c:v>42815</c:v>
                </c:pt>
                <c:pt idx="2926">
                  <c:v>42816</c:v>
                </c:pt>
                <c:pt idx="2927">
                  <c:v>42817</c:v>
                </c:pt>
                <c:pt idx="2928">
                  <c:v>42818</c:v>
                </c:pt>
                <c:pt idx="2929">
                  <c:v>42821</c:v>
                </c:pt>
                <c:pt idx="2930">
                  <c:v>42822</c:v>
                </c:pt>
                <c:pt idx="2931">
                  <c:v>42823</c:v>
                </c:pt>
                <c:pt idx="2932">
                  <c:v>42824</c:v>
                </c:pt>
                <c:pt idx="2933">
                  <c:v>42825</c:v>
                </c:pt>
                <c:pt idx="2934">
                  <c:v>42828</c:v>
                </c:pt>
                <c:pt idx="2935">
                  <c:v>42829</c:v>
                </c:pt>
                <c:pt idx="2936">
                  <c:v>42830</c:v>
                </c:pt>
                <c:pt idx="2937">
                  <c:v>42831</c:v>
                </c:pt>
                <c:pt idx="2938">
                  <c:v>42832</c:v>
                </c:pt>
                <c:pt idx="2939">
                  <c:v>42835</c:v>
                </c:pt>
                <c:pt idx="2940">
                  <c:v>42836</c:v>
                </c:pt>
                <c:pt idx="2941">
                  <c:v>42837</c:v>
                </c:pt>
                <c:pt idx="2942">
                  <c:v>42838</c:v>
                </c:pt>
                <c:pt idx="2943">
                  <c:v>42839</c:v>
                </c:pt>
                <c:pt idx="2944">
                  <c:v>42842</c:v>
                </c:pt>
                <c:pt idx="2945">
                  <c:v>42843</c:v>
                </c:pt>
                <c:pt idx="2946">
                  <c:v>42844</c:v>
                </c:pt>
                <c:pt idx="2947">
                  <c:v>42845</c:v>
                </c:pt>
                <c:pt idx="2948">
                  <c:v>42846</c:v>
                </c:pt>
                <c:pt idx="2949">
                  <c:v>42849</c:v>
                </c:pt>
                <c:pt idx="2950">
                  <c:v>42850</c:v>
                </c:pt>
                <c:pt idx="2951">
                  <c:v>42851</c:v>
                </c:pt>
                <c:pt idx="2952">
                  <c:v>42852</c:v>
                </c:pt>
                <c:pt idx="2953">
                  <c:v>42853</c:v>
                </c:pt>
                <c:pt idx="2954">
                  <c:v>42856</c:v>
                </c:pt>
                <c:pt idx="2955">
                  <c:v>42857</c:v>
                </c:pt>
                <c:pt idx="2956">
                  <c:v>42858</c:v>
                </c:pt>
                <c:pt idx="2957">
                  <c:v>42859</c:v>
                </c:pt>
                <c:pt idx="2958">
                  <c:v>42860</c:v>
                </c:pt>
                <c:pt idx="2959">
                  <c:v>42863</c:v>
                </c:pt>
                <c:pt idx="2960">
                  <c:v>42864</c:v>
                </c:pt>
                <c:pt idx="2961">
                  <c:v>42865</c:v>
                </c:pt>
                <c:pt idx="2962">
                  <c:v>42866</c:v>
                </c:pt>
                <c:pt idx="2963">
                  <c:v>42867</c:v>
                </c:pt>
                <c:pt idx="2964">
                  <c:v>42870</c:v>
                </c:pt>
                <c:pt idx="2965">
                  <c:v>42871</c:v>
                </c:pt>
                <c:pt idx="2966">
                  <c:v>42872</c:v>
                </c:pt>
                <c:pt idx="2967">
                  <c:v>42873</c:v>
                </c:pt>
                <c:pt idx="2968">
                  <c:v>42874</c:v>
                </c:pt>
                <c:pt idx="2969">
                  <c:v>42877</c:v>
                </c:pt>
                <c:pt idx="2970">
                  <c:v>42878</c:v>
                </c:pt>
                <c:pt idx="2971">
                  <c:v>42879</c:v>
                </c:pt>
                <c:pt idx="2972">
                  <c:v>42880</c:v>
                </c:pt>
                <c:pt idx="2973">
                  <c:v>42881</c:v>
                </c:pt>
                <c:pt idx="2974">
                  <c:v>42884</c:v>
                </c:pt>
                <c:pt idx="2975">
                  <c:v>42885</c:v>
                </c:pt>
                <c:pt idx="2976">
                  <c:v>42886</c:v>
                </c:pt>
                <c:pt idx="2977">
                  <c:v>42887</c:v>
                </c:pt>
                <c:pt idx="2978">
                  <c:v>42888</c:v>
                </c:pt>
                <c:pt idx="2979">
                  <c:v>42891</c:v>
                </c:pt>
                <c:pt idx="2980">
                  <c:v>42892</c:v>
                </c:pt>
                <c:pt idx="2981">
                  <c:v>42893</c:v>
                </c:pt>
                <c:pt idx="2982">
                  <c:v>42894</c:v>
                </c:pt>
                <c:pt idx="2983">
                  <c:v>42895</c:v>
                </c:pt>
                <c:pt idx="2984">
                  <c:v>42898</c:v>
                </c:pt>
                <c:pt idx="2985">
                  <c:v>42899</c:v>
                </c:pt>
                <c:pt idx="2986">
                  <c:v>42900</c:v>
                </c:pt>
                <c:pt idx="2987">
                  <c:v>42901</c:v>
                </c:pt>
                <c:pt idx="2988">
                  <c:v>42902</c:v>
                </c:pt>
                <c:pt idx="2989">
                  <c:v>42905</c:v>
                </c:pt>
                <c:pt idx="2990">
                  <c:v>42906</c:v>
                </c:pt>
                <c:pt idx="2991">
                  <c:v>42907</c:v>
                </c:pt>
                <c:pt idx="2992">
                  <c:v>42908</c:v>
                </c:pt>
                <c:pt idx="2993">
                  <c:v>42909</c:v>
                </c:pt>
                <c:pt idx="2994">
                  <c:v>42912</c:v>
                </c:pt>
                <c:pt idx="2995">
                  <c:v>42913</c:v>
                </c:pt>
                <c:pt idx="2996">
                  <c:v>42914</c:v>
                </c:pt>
                <c:pt idx="2997">
                  <c:v>42915</c:v>
                </c:pt>
                <c:pt idx="2998">
                  <c:v>42916</c:v>
                </c:pt>
                <c:pt idx="2999">
                  <c:v>42919</c:v>
                </c:pt>
                <c:pt idx="3000">
                  <c:v>42920</c:v>
                </c:pt>
                <c:pt idx="3001">
                  <c:v>42921</c:v>
                </c:pt>
                <c:pt idx="3002">
                  <c:v>42922</c:v>
                </c:pt>
                <c:pt idx="3003">
                  <c:v>42923</c:v>
                </c:pt>
                <c:pt idx="3004">
                  <c:v>42926</c:v>
                </c:pt>
                <c:pt idx="3005">
                  <c:v>42927</c:v>
                </c:pt>
                <c:pt idx="3006">
                  <c:v>42928</c:v>
                </c:pt>
                <c:pt idx="3007">
                  <c:v>42929</c:v>
                </c:pt>
                <c:pt idx="3008">
                  <c:v>42930</c:v>
                </c:pt>
                <c:pt idx="3009">
                  <c:v>42933</c:v>
                </c:pt>
                <c:pt idx="3010">
                  <c:v>42934</c:v>
                </c:pt>
                <c:pt idx="3011">
                  <c:v>42935</c:v>
                </c:pt>
                <c:pt idx="3012">
                  <c:v>42936</c:v>
                </c:pt>
                <c:pt idx="3013">
                  <c:v>42937</c:v>
                </c:pt>
                <c:pt idx="3014">
                  <c:v>42940</c:v>
                </c:pt>
                <c:pt idx="3015">
                  <c:v>42941</c:v>
                </c:pt>
                <c:pt idx="3016">
                  <c:v>42942</c:v>
                </c:pt>
                <c:pt idx="3017">
                  <c:v>42943</c:v>
                </c:pt>
                <c:pt idx="3018">
                  <c:v>42944</c:v>
                </c:pt>
                <c:pt idx="3019">
                  <c:v>42947</c:v>
                </c:pt>
                <c:pt idx="3020">
                  <c:v>42948</c:v>
                </c:pt>
                <c:pt idx="3021">
                  <c:v>42949</c:v>
                </c:pt>
                <c:pt idx="3022">
                  <c:v>42950</c:v>
                </c:pt>
                <c:pt idx="3023">
                  <c:v>42951</c:v>
                </c:pt>
                <c:pt idx="3024">
                  <c:v>42954</c:v>
                </c:pt>
                <c:pt idx="3025">
                  <c:v>42955</c:v>
                </c:pt>
                <c:pt idx="3026">
                  <c:v>42956</c:v>
                </c:pt>
                <c:pt idx="3027">
                  <c:v>42957</c:v>
                </c:pt>
                <c:pt idx="3028">
                  <c:v>42958</c:v>
                </c:pt>
                <c:pt idx="3029">
                  <c:v>42961</c:v>
                </c:pt>
                <c:pt idx="3030">
                  <c:v>42962</c:v>
                </c:pt>
                <c:pt idx="3031">
                  <c:v>42963</c:v>
                </c:pt>
                <c:pt idx="3032">
                  <c:v>42964</c:v>
                </c:pt>
                <c:pt idx="3033">
                  <c:v>42965</c:v>
                </c:pt>
                <c:pt idx="3034">
                  <c:v>42968</c:v>
                </c:pt>
                <c:pt idx="3035">
                  <c:v>42969</c:v>
                </c:pt>
                <c:pt idx="3036">
                  <c:v>42970</c:v>
                </c:pt>
                <c:pt idx="3037">
                  <c:v>42971</c:v>
                </c:pt>
                <c:pt idx="3038">
                  <c:v>42972</c:v>
                </c:pt>
                <c:pt idx="3039">
                  <c:v>42975</c:v>
                </c:pt>
                <c:pt idx="3040">
                  <c:v>42976</c:v>
                </c:pt>
                <c:pt idx="3041">
                  <c:v>42977</c:v>
                </c:pt>
                <c:pt idx="3042">
                  <c:v>42978</c:v>
                </c:pt>
                <c:pt idx="3043">
                  <c:v>42979</c:v>
                </c:pt>
                <c:pt idx="3044">
                  <c:v>42982</c:v>
                </c:pt>
                <c:pt idx="3045">
                  <c:v>42983</c:v>
                </c:pt>
                <c:pt idx="3046">
                  <c:v>42984</c:v>
                </c:pt>
                <c:pt idx="3047">
                  <c:v>42985</c:v>
                </c:pt>
                <c:pt idx="3048">
                  <c:v>42986</c:v>
                </c:pt>
                <c:pt idx="3049">
                  <c:v>42989</c:v>
                </c:pt>
                <c:pt idx="3050">
                  <c:v>42990</c:v>
                </c:pt>
                <c:pt idx="3051">
                  <c:v>42991</c:v>
                </c:pt>
                <c:pt idx="3052">
                  <c:v>42992</c:v>
                </c:pt>
                <c:pt idx="3053">
                  <c:v>42993</c:v>
                </c:pt>
                <c:pt idx="3054">
                  <c:v>42996</c:v>
                </c:pt>
                <c:pt idx="3055">
                  <c:v>42997</c:v>
                </c:pt>
                <c:pt idx="3056">
                  <c:v>42998</c:v>
                </c:pt>
                <c:pt idx="3057">
                  <c:v>42999</c:v>
                </c:pt>
                <c:pt idx="3058">
                  <c:v>43000</c:v>
                </c:pt>
                <c:pt idx="3059">
                  <c:v>43003</c:v>
                </c:pt>
                <c:pt idx="3060">
                  <c:v>43004</c:v>
                </c:pt>
                <c:pt idx="3061">
                  <c:v>43005</c:v>
                </c:pt>
                <c:pt idx="3062">
                  <c:v>43006</c:v>
                </c:pt>
                <c:pt idx="3063">
                  <c:v>43007</c:v>
                </c:pt>
                <c:pt idx="3064">
                  <c:v>43010</c:v>
                </c:pt>
                <c:pt idx="3065">
                  <c:v>43011</c:v>
                </c:pt>
                <c:pt idx="3066">
                  <c:v>43012</c:v>
                </c:pt>
                <c:pt idx="3067">
                  <c:v>43013</c:v>
                </c:pt>
                <c:pt idx="3068">
                  <c:v>43014</c:v>
                </c:pt>
                <c:pt idx="3069">
                  <c:v>43017</c:v>
                </c:pt>
                <c:pt idx="3070">
                  <c:v>43018</c:v>
                </c:pt>
                <c:pt idx="3071">
                  <c:v>43019</c:v>
                </c:pt>
                <c:pt idx="3072">
                  <c:v>43020</c:v>
                </c:pt>
                <c:pt idx="3073">
                  <c:v>43021</c:v>
                </c:pt>
                <c:pt idx="3074">
                  <c:v>43024</c:v>
                </c:pt>
                <c:pt idx="3075">
                  <c:v>43025</c:v>
                </c:pt>
                <c:pt idx="3076">
                  <c:v>43026</c:v>
                </c:pt>
                <c:pt idx="3077">
                  <c:v>43027</c:v>
                </c:pt>
                <c:pt idx="3078">
                  <c:v>43028</c:v>
                </c:pt>
                <c:pt idx="3079">
                  <c:v>43031</c:v>
                </c:pt>
                <c:pt idx="3080">
                  <c:v>43032</c:v>
                </c:pt>
                <c:pt idx="3081">
                  <c:v>43033</c:v>
                </c:pt>
                <c:pt idx="3082">
                  <c:v>43034</c:v>
                </c:pt>
                <c:pt idx="3083">
                  <c:v>43035</c:v>
                </c:pt>
                <c:pt idx="3084">
                  <c:v>43038</c:v>
                </c:pt>
                <c:pt idx="3085">
                  <c:v>43039</c:v>
                </c:pt>
                <c:pt idx="3086">
                  <c:v>43040</c:v>
                </c:pt>
                <c:pt idx="3087">
                  <c:v>43041</c:v>
                </c:pt>
                <c:pt idx="3088">
                  <c:v>43042</c:v>
                </c:pt>
                <c:pt idx="3089">
                  <c:v>43045</c:v>
                </c:pt>
                <c:pt idx="3090">
                  <c:v>43046</c:v>
                </c:pt>
                <c:pt idx="3091">
                  <c:v>43047</c:v>
                </c:pt>
                <c:pt idx="3092">
                  <c:v>43048</c:v>
                </c:pt>
                <c:pt idx="3093">
                  <c:v>43049</c:v>
                </c:pt>
                <c:pt idx="3094">
                  <c:v>43052</c:v>
                </c:pt>
                <c:pt idx="3095">
                  <c:v>43053</c:v>
                </c:pt>
                <c:pt idx="3096">
                  <c:v>43054</c:v>
                </c:pt>
                <c:pt idx="3097">
                  <c:v>43055</c:v>
                </c:pt>
                <c:pt idx="3098">
                  <c:v>43056</c:v>
                </c:pt>
                <c:pt idx="3099">
                  <c:v>43059</c:v>
                </c:pt>
                <c:pt idx="3100">
                  <c:v>43060</c:v>
                </c:pt>
                <c:pt idx="3101">
                  <c:v>43061</c:v>
                </c:pt>
                <c:pt idx="3102">
                  <c:v>43062</c:v>
                </c:pt>
                <c:pt idx="3103">
                  <c:v>43063</c:v>
                </c:pt>
                <c:pt idx="3104">
                  <c:v>43066</c:v>
                </c:pt>
                <c:pt idx="3105">
                  <c:v>43067</c:v>
                </c:pt>
                <c:pt idx="3106">
                  <c:v>43068</c:v>
                </c:pt>
                <c:pt idx="3107">
                  <c:v>43069</c:v>
                </c:pt>
                <c:pt idx="3108">
                  <c:v>43070</c:v>
                </c:pt>
                <c:pt idx="3109">
                  <c:v>43073</c:v>
                </c:pt>
                <c:pt idx="3110">
                  <c:v>43074</c:v>
                </c:pt>
                <c:pt idx="3111">
                  <c:v>43075</c:v>
                </c:pt>
                <c:pt idx="3112">
                  <c:v>43076</c:v>
                </c:pt>
                <c:pt idx="3113">
                  <c:v>43077</c:v>
                </c:pt>
                <c:pt idx="3114">
                  <c:v>43080</c:v>
                </c:pt>
                <c:pt idx="3115">
                  <c:v>43081</c:v>
                </c:pt>
                <c:pt idx="3116">
                  <c:v>43082</c:v>
                </c:pt>
                <c:pt idx="3117">
                  <c:v>43083</c:v>
                </c:pt>
                <c:pt idx="3118">
                  <c:v>43084</c:v>
                </c:pt>
                <c:pt idx="3119">
                  <c:v>43087</c:v>
                </c:pt>
                <c:pt idx="3120">
                  <c:v>43088</c:v>
                </c:pt>
                <c:pt idx="3121">
                  <c:v>43089</c:v>
                </c:pt>
                <c:pt idx="3122">
                  <c:v>43090</c:v>
                </c:pt>
                <c:pt idx="3123">
                  <c:v>43091</c:v>
                </c:pt>
                <c:pt idx="3124">
                  <c:v>43094</c:v>
                </c:pt>
                <c:pt idx="3125">
                  <c:v>43095</c:v>
                </c:pt>
                <c:pt idx="3126">
                  <c:v>43096</c:v>
                </c:pt>
                <c:pt idx="3127">
                  <c:v>43097</c:v>
                </c:pt>
                <c:pt idx="3128">
                  <c:v>43098</c:v>
                </c:pt>
                <c:pt idx="3129">
                  <c:v>43102</c:v>
                </c:pt>
                <c:pt idx="3130">
                  <c:v>43103</c:v>
                </c:pt>
                <c:pt idx="3131">
                  <c:v>43104</c:v>
                </c:pt>
                <c:pt idx="3132">
                  <c:v>43105</c:v>
                </c:pt>
                <c:pt idx="3133">
                  <c:v>43108</c:v>
                </c:pt>
                <c:pt idx="3134">
                  <c:v>43109</c:v>
                </c:pt>
                <c:pt idx="3135">
                  <c:v>43110</c:v>
                </c:pt>
                <c:pt idx="3136">
                  <c:v>43111</c:v>
                </c:pt>
                <c:pt idx="3137">
                  <c:v>43112</c:v>
                </c:pt>
                <c:pt idx="3138">
                  <c:v>43115</c:v>
                </c:pt>
                <c:pt idx="3139">
                  <c:v>43116</c:v>
                </c:pt>
                <c:pt idx="3140">
                  <c:v>43117</c:v>
                </c:pt>
                <c:pt idx="3141">
                  <c:v>43118</c:v>
                </c:pt>
                <c:pt idx="3142">
                  <c:v>43119</c:v>
                </c:pt>
                <c:pt idx="3143">
                  <c:v>43122</c:v>
                </c:pt>
                <c:pt idx="3144">
                  <c:v>43123</c:v>
                </c:pt>
                <c:pt idx="3145">
                  <c:v>43124</c:v>
                </c:pt>
                <c:pt idx="3146">
                  <c:v>43125</c:v>
                </c:pt>
                <c:pt idx="3147">
                  <c:v>43126</c:v>
                </c:pt>
                <c:pt idx="3148">
                  <c:v>43129</c:v>
                </c:pt>
                <c:pt idx="3149">
                  <c:v>43130</c:v>
                </c:pt>
                <c:pt idx="3150">
                  <c:v>43131</c:v>
                </c:pt>
                <c:pt idx="3151">
                  <c:v>43132</c:v>
                </c:pt>
                <c:pt idx="3152">
                  <c:v>43133</c:v>
                </c:pt>
                <c:pt idx="3153">
                  <c:v>43136</c:v>
                </c:pt>
                <c:pt idx="3154">
                  <c:v>43137</c:v>
                </c:pt>
                <c:pt idx="3155">
                  <c:v>43138</c:v>
                </c:pt>
                <c:pt idx="3156">
                  <c:v>43139</c:v>
                </c:pt>
                <c:pt idx="3157">
                  <c:v>43140</c:v>
                </c:pt>
                <c:pt idx="3158">
                  <c:v>43143</c:v>
                </c:pt>
                <c:pt idx="3159">
                  <c:v>43144</c:v>
                </c:pt>
                <c:pt idx="3160">
                  <c:v>43145</c:v>
                </c:pt>
                <c:pt idx="3161">
                  <c:v>43146</c:v>
                </c:pt>
                <c:pt idx="3162">
                  <c:v>43147</c:v>
                </c:pt>
                <c:pt idx="3163">
                  <c:v>43150</c:v>
                </c:pt>
                <c:pt idx="3164">
                  <c:v>43151</c:v>
                </c:pt>
                <c:pt idx="3165">
                  <c:v>43152</c:v>
                </c:pt>
                <c:pt idx="3166">
                  <c:v>43153</c:v>
                </c:pt>
                <c:pt idx="3167">
                  <c:v>43154</c:v>
                </c:pt>
                <c:pt idx="3168">
                  <c:v>43157</c:v>
                </c:pt>
                <c:pt idx="3169">
                  <c:v>43158</c:v>
                </c:pt>
                <c:pt idx="3170">
                  <c:v>43159</c:v>
                </c:pt>
                <c:pt idx="3171">
                  <c:v>43160</c:v>
                </c:pt>
                <c:pt idx="3172">
                  <c:v>43161</c:v>
                </c:pt>
                <c:pt idx="3173">
                  <c:v>43164</c:v>
                </c:pt>
                <c:pt idx="3174">
                  <c:v>43165</c:v>
                </c:pt>
                <c:pt idx="3175">
                  <c:v>43166</c:v>
                </c:pt>
                <c:pt idx="3176">
                  <c:v>43167</c:v>
                </c:pt>
                <c:pt idx="3177">
                  <c:v>43168</c:v>
                </c:pt>
                <c:pt idx="3178">
                  <c:v>43171</c:v>
                </c:pt>
                <c:pt idx="3179">
                  <c:v>43172</c:v>
                </c:pt>
                <c:pt idx="3180">
                  <c:v>43173</c:v>
                </c:pt>
                <c:pt idx="3181">
                  <c:v>43174</c:v>
                </c:pt>
                <c:pt idx="3182">
                  <c:v>43175</c:v>
                </c:pt>
                <c:pt idx="3183">
                  <c:v>43178</c:v>
                </c:pt>
                <c:pt idx="3184">
                  <c:v>43179</c:v>
                </c:pt>
                <c:pt idx="3185">
                  <c:v>43180</c:v>
                </c:pt>
                <c:pt idx="3186">
                  <c:v>43181</c:v>
                </c:pt>
                <c:pt idx="3187">
                  <c:v>43182</c:v>
                </c:pt>
                <c:pt idx="3188">
                  <c:v>43185</c:v>
                </c:pt>
                <c:pt idx="3189">
                  <c:v>43186</c:v>
                </c:pt>
                <c:pt idx="3190">
                  <c:v>43187</c:v>
                </c:pt>
                <c:pt idx="3191">
                  <c:v>43188</c:v>
                </c:pt>
                <c:pt idx="3192">
                  <c:v>43189</c:v>
                </c:pt>
                <c:pt idx="3193">
                  <c:v>43192</c:v>
                </c:pt>
                <c:pt idx="3194">
                  <c:v>43193</c:v>
                </c:pt>
                <c:pt idx="3195">
                  <c:v>43194</c:v>
                </c:pt>
                <c:pt idx="3196">
                  <c:v>43195</c:v>
                </c:pt>
                <c:pt idx="3197">
                  <c:v>43196</c:v>
                </c:pt>
                <c:pt idx="3198">
                  <c:v>43199</c:v>
                </c:pt>
                <c:pt idx="3199">
                  <c:v>43200</c:v>
                </c:pt>
                <c:pt idx="3200">
                  <c:v>43201</c:v>
                </c:pt>
                <c:pt idx="3201">
                  <c:v>43202</c:v>
                </c:pt>
                <c:pt idx="3202">
                  <c:v>43203</c:v>
                </c:pt>
                <c:pt idx="3203">
                  <c:v>43206</c:v>
                </c:pt>
                <c:pt idx="3204">
                  <c:v>43207</c:v>
                </c:pt>
                <c:pt idx="3205">
                  <c:v>43208</c:v>
                </c:pt>
                <c:pt idx="3206">
                  <c:v>43209</c:v>
                </c:pt>
                <c:pt idx="3207">
                  <c:v>43210</c:v>
                </c:pt>
                <c:pt idx="3208">
                  <c:v>43213</c:v>
                </c:pt>
                <c:pt idx="3209">
                  <c:v>43214</c:v>
                </c:pt>
                <c:pt idx="3210">
                  <c:v>43215</c:v>
                </c:pt>
                <c:pt idx="3211">
                  <c:v>43216</c:v>
                </c:pt>
                <c:pt idx="3212">
                  <c:v>43217</c:v>
                </c:pt>
                <c:pt idx="3213">
                  <c:v>43220</c:v>
                </c:pt>
                <c:pt idx="3214">
                  <c:v>43221</c:v>
                </c:pt>
                <c:pt idx="3215">
                  <c:v>43222</c:v>
                </c:pt>
                <c:pt idx="3216">
                  <c:v>43223</c:v>
                </c:pt>
                <c:pt idx="3217">
                  <c:v>43224</c:v>
                </c:pt>
                <c:pt idx="3218">
                  <c:v>43227</c:v>
                </c:pt>
                <c:pt idx="3219">
                  <c:v>43228</c:v>
                </c:pt>
                <c:pt idx="3220">
                  <c:v>43229</c:v>
                </c:pt>
                <c:pt idx="3221">
                  <c:v>43230</c:v>
                </c:pt>
                <c:pt idx="3222">
                  <c:v>43231</c:v>
                </c:pt>
                <c:pt idx="3223">
                  <c:v>43234</c:v>
                </c:pt>
                <c:pt idx="3224">
                  <c:v>43235</c:v>
                </c:pt>
                <c:pt idx="3225">
                  <c:v>43236</c:v>
                </c:pt>
                <c:pt idx="3226">
                  <c:v>43237</c:v>
                </c:pt>
                <c:pt idx="3227">
                  <c:v>43238</c:v>
                </c:pt>
                <c:pt idx="3228">
                  <c:v>43241</c:v>
                </c:pt>
                <c:pt idx="3229">
                  <c:v>43242</c:v>
                </c:pt>
                <c:pt idx="3230">
                  <c:v>43243</c:v>
                </c:pt>
                <c:pt idx="3231">
                  <c:v>43244</c:v>
                </c:pt>
                <c:pt idx="3232">
                  <c:v>43245</c:v>
                </c:pt>
                <c:pt idx="3233">
                  <c:v>43248</c:v>
                </c:pt>
                <c:pt idx="3234">
                  <c:v>43249</c:v>
                </c:pt>
                <c:pt idx="3235">
                  <c:v>43250</c:v>
                </c:pt>
                <c:pt idx="3236">
                  <c:v>43251</c:v>
                </c:pt>
                <c:pt idx="3237">
                  <c:v>43252</c:v>
                </c:pt>
                <c:pt idx="3238">
                  <c:v>43255</c:v>
                </c:pt>
                <c:pt idx="3239">
                  <c:v>43256</c:v>
                </c:pt>
                <c:pt idx="3240">
                  <c:v>43257</c:v>
                </c:pt>
                <c:pt idx="3241">
                  <c:v>43258</c:v>
                </c:pt>
                <c:pt idx="3242">
                  <c:v>43259</c:v>
                </c:pt>
                <c:pt idx="3243">
                  <c:v>43262</c:v>
                </c:pt>
                <c:pt idx="3244">
                  <c:v>43263</c:v>
                </c:pt>
                <c:pt idx="3245">
                  <c:v>43264</c:v>
                </c:pt>
                <c:pt idx="3246">
                  <c:v>43265</c:v>
                </c:pt>
                <c:pt idx="3247">
                  <c:v>43266</c:v>
                </c:pt>
                <c:pt idx="3248">
                  <c:v>43269</c:v>
                </c:pt>
                <c:pt idx="3249">
                  <c:v>43270</c:v>
                </c:pt>
                <c:pt idx="3250">
                  <c:v>43271</c:v>
                </c:pt>
                <c:pt idx="3251">
                  <c:v>43272</c:v>
                </c:pt>
                <c:pt idx="3252">
                  <c:v>43273</c:v>
                </c:pt>
                <c:pt idx="3253">
                  <c:v>43276</c:v>
                </c:pt>
                <c:pt idx="3254">
                  <c:v>43277</c:v>
                </c:pt>
                <c:pt idx="3255">
                  <c:v>43278</c:v>
                </c:pt>
                <c:pt idx="3256">
                  <c:v>43279</c:v>
                </c:pt>
                <c:pt idx="3257">
                  <c:v>43280</c:v>
                </c:pt>
                <c:pt idx="3258">
                  <c:v>43283</c:v>
                </c:pt>
                <c:pt idx="3259">
                  <c:v>43284</c:v>
                </c:pt>
                <c:pt idx="3260">
                  <c:v>43285</c:v>
                </c:pt>
                <c:pt idx="3261">
                  <c:v>43286</c:v>
                </c:pt>
                <c:pt idx="3262">
                  <c:v>43287</c:v>
                </c:pt>
                <c:pt idx="3263">
                  <c:v>43290</c:v>
                </c:pt>
                <c:pt idx="3264">
                  <c:v>43291</c:v>
                </c:pt>
                <c:pt idx="3265">
                  <c:v>43292</c:v>
                </c:pt>
                <c:pt idx="3266">
                  <c:v>43293</c:v>
                </c:pt>
                <c:pt idx="3267">
                  <c:v>43294</c:v>
                </c:pt>
                <c:pt idx="3268">
                  <c:v>43297</c:v>
                </c:pt>
                <c:pt idx="3269">
                  <c:v>43298</c:v>
                </c:pt>
                <c:pt idx="3270">
                  <c:v>43299</c:v>
                </c:pt>
                <c:pt idx="3271">
                  <c:v>43300</c:v>
                </c:pt>
                <c:pt idx="3272">
                  <c:v>43301</c:v>
                </c:pt>
                <c:pt idx="3273">
                  <c:v>43304</c:v>
                </c:pt>
                <c:pt idx="3274">
                  <c:v>43305</c:v>
                </c:pt>
                <c:pt idx="3275">
                  <c:v>43306</c:v>
                </c:pt>
                <c:pt idx="3276">
                  <c:v>43307</c:v>
                </c:pt>
                <c:pt idx="3277">
                  <c:v>43308</c:v>
                </c:pt>
                <c:pt idx="3278">
                  <c:v>43311</c:v>
                </c:pt>
                <c:pt idx="3279">
                  <c:v>43312</c:v>
                </c:pt>
                <c:pt idx="3280">
                  <c:v>43313</c:v>
                </c:pt>
                <c:pt idx="3281">
                  <c:v>43314</c:v>
                </c:pt>
                <c:pt idx="3282">
                  <c:v>43315</c:v>
                </c:pt>
                <c:pt idx="3283">
                  <c:v>43318</c:v>
                </c:pt>
                <c:pt idx="3284">
                  <c:v>43319</c:v>
                </c:pt>
                <c:pt idx="3285">
                  <c:v>43320</c:v>
                </c:pt>
                <c:pt idx="3286">
                  <c:v>43321</c:v>
                </c:pt>
                <c:pt idx="3287">
                  <c:v>43322</c:v>
                </c:pt>
                <c:pt idx="3288">
                  <c:v>43325</c:v>
                </c:pt>
                <c:pt idx="3289">
                  <c:v>43326</c:v>
                </c:pt>
                <c:pt idx="3290">
                  <c:v>43327</c:v>
                </c:pt>
                <c:pt idx="3291">
                  <c:v>43328</c:v>
                </c:pt>
                <c:pt idx="3292">
                  <c:v>43329</c:v>
                </c:pt>
                <c:pt idx="3293">
                  <c:v>43332</c:v>
                </c:pt>
                <c:pt idx="3294">
                  <c:v>43333</c:v>
                </c:pt>
                <c:pt idx="3295">
                  <c:v>43334</c:v>
                </c:pt>
                <c:pt idx="3296">
                  <c:v>43335</c:v>
                </c:pt>
                <c:pt idx="3297">
                  <c:v>43336</c:v>
                </c:pt>
                <c:pt idx="3298">
                  <c:v>43339</c:v>
                </c:pt>
                <c:pt idx="3299">
                  <c:v>43340</c:v>
                </c:pt>
                <c:pt idx="3300">
                  <c:v>43341</c:v>
                </c:pt>
                <c:pt idx="3301">
                  <c:v>43342</c:v>
                </c:pt>
                <c:pt idx="3302">
                  <c:v>43343</c:v>
                </c:pt>
                <c:pt idx="3303">
                  <c:v>43346</c:v>
                </c:pt>
                <c:pt idx="3304">
                  <c:v>43347</c:v>
                </c:pt>
                <c:pt idx="3305">
                  <c:v>43348</c:v>
                </c:pt>
                <c:pt idx="3306">
                  <c:v>43349</c:v>
                </c:pt>
                <c:pt idx="3307">
                  <c:v>43350</c:v>
                </c:pt>
                <c:pt idx="3308">
                  <c:v>43353</c:v>
                </c:pt>
                <c:pt idx="3309">
                  <c:v>43354</c:v>
                </c:pt>
                <c:pt idx="3310">
                  <c:v>43355</c:v>
                </c:pt>
                <c:pt idx="3311">
                  <c:v>43356</c:v>
                </c:pt>
                <c:pt idx="3312">
                  <c:v>43357</c:v>
                </c:pt>
                <c:pt idx="3313">
                  <c:v>43360</c:v>
                </c:pt>
                <c:pt idx="3314">
                  <c:v>43361</c:v>
                </c:pt>
                <c:pt idx="3315">
                  <c:v>43362</c:v>
                </c:pt>
                <c:pt idx="3316">
                  <c:v>43363</c:v>
                </c:pt>
                <c:pt idx="3317">
                  <c:v>43364</c:v>
                </c:pt>
                <c:pt idx="3318">
                  <c:v>43367</c:v>
                </c:pt>
                <c:pt idx="3319">
                  <c:v>43368</c:v>
                </c:pt>
                <c:pt idx="3320">
                  <c:v>43369</c:v>
                </c:pt>
                <c:pt idx="3321">
                  <c:v>43370</c:v>
                </c:pt>
                <c:pt idx="3322">
                  <c:v>43371</c:v>
                </c:pt>
                <c:pt idx="3323">
                  <c:v>43374</c:v>
                </c:pt>
                <c:pt idx="3324">
                  <c:v>43375</c:v>
                </c:pt>
                <c:pt idx="3325">
                  <c:v>43376</c:v>
                </c:pt>
                <c:pt idx="3326">
                  <c:v>43377</c:v>
                </c:pt>
                <c:pt idx="3327">
                  <c:v>43378</c:v>
                </c:pt>
                <c:pt idx="3328">
                  <c:v>43381</c:v>
                </c:pt>
                <c:pt idx="3329">
                  <c:v>43382</c:v>
                </c:pt>
                <c:pt idx="3330">
                  <c:v>43383</c:v>
                </c:pt>
                <c:pt idx="3331">
                  <c:v>43384</c:v>
                </c:pt>
                <c:pt idx="3332">
                  <c:v>43385</c:v>
                </c:pt>
                <c:pt idx="3333">
                  <c:v>43388</c:v>
                </c:pt>
                <c:pt idx="3334">
                  <c:v>43389</c:v>
                </c:pt>
                <c:pt idx="3335">
                  <c:v>43390</c:v>
                </c:pt>
                <c:pt idx="3336">
                  <c:v>43391</c:v>
                </c:pt>
                <c:pt idx="3337">
                  <c:v>43392</c:v>
                </c:pt>
                <c:pt idx="3338">
                  <c:v>43395</c:v>
                </c:pt>
                <c:pt idx="3339">
                  <c:v>43396</c:v>
                </c:pt>
                <c:pt idx="3340">
                  <c:v>43397</c:v>
                </c:pt>
                <c:pt idx="3341">
                  <c:v>43398</c:v>
                </c:pt>
                <c:pt idx="3342">
                  <c:v>43399</c:v>
                </c:pt>
                <c:pt idx="3343">
                  <c:v>43402</c:v>
                </c:pt>
                <c:pt idx="3344">
                  <c:v>43403</c:v>
                </c:pt>
                <c:pt idx="3345">
                  <c:v>43404</c:v>
                </c:pt>
                <c:pt idx="3346">
                  <c:v>43405</c:v>
                </c:pt>
                <c:pt idx="3347">
                  <c:v>43406</c:v>
                </c:pt>
                <c:pt idx="3348">
                  <c:v>43409</c:v>
                </c:pt>
                <c:pt idx="3349">
                  <c:v>43410</c:v>
                </c:pt>
                <c:pt idx="3350">
                  <c:v>43411</c:v>
                </c:pt>
                <c:pt idx="3351">
                  <c:v>43412</c:v>
                </c:pt>
                <c:pt idx="3352">
                  <c:v>43413</c:v>
                </c:pt>
                <c:pt idx="3353">
                  <c:v>43416</c:v>
                </c:pt>
                <c:pt idx="3354">
                  <c:v>43417</c:v>
                </c:pt>
                <c:pt idx="3355">
                  <c:v>43418</c:v>
                </c:pt>
                <c:pt idx="3356">
                  <c:v>43419</c:v>
                </c:pt>
                <c:pt idx="3357">
                  <c:v>43420</c:v>
                </c:pt>
                <c:pt idx="3358">
                  <c:v>43423</c:v>
                </c:pt>
                <c:pt idx="3359">
                  <c:v>43424</c:v>
                </c:pt>
                <c:pt idx="3360">
                  <c:v>43425</c:v>
                </c:pt>
                <c:pt idx="3361">
                  <c:v>43426</c:v>
                </c:pt>
                <c:pt idx="3362">
                  <c:v>43427</c:v>
                </c:pt>
                <c:pt idx="3363">
                  <c:v>43430</c:v>
                </c:pt>
                <c:pt idx="3364">
                  <c:v>43431</c:v>
                </c:pt>
                <c:pt idx="3365">
                  <c:v>43432</c:v>
                </c:pt>
                <c:pt idx="3366">
                  <c:v>43433</c:v>
                </c:pt>
                <c:pt idx="3367">
                  <c:v>43434</c:v>
                </c:pt>
                <c:pt idx="3368">
                  <c:v>43437</c:v>
                </c:pt>
                <c:pt idx="3369">
                  <c:v>43438</c:v>
                </c:pt>
                <c:pt idx="3370">
                  <c:v>43439</c:v>
                </c:pt>
                <c:pt idx="3371">
                  <c:v>43440</c:v>
                </c:pt>
                <c:pt idx="3372">
                  <c:v>43441</c:v>
                </c:pt>
                <c:pt idx="3373">
                  <c:v>43444</c:v>
                </c:pt>
                <c:pt idx="3374">
                  <c:v>43445</c:v>
                </c:pt>
                <c:pt idx="3375">
                  <c:v>43446</c:v>
                </c:pt>
                <c:pt idx="3376">
                  <c:v>43447</c:v>
                </c:pt>
                <c:pt idx="3377">
                  <c:v>43448</c:v>
                </c:pt>
                <c:pt idx="3378">
                  <c:v>43451</c:v>
                </c:pt>
                <c:pt idx="3379">
                  <c:v>43452</c:v>
                </c:pt>
                <c:pt idx="3380">
                  <c:v>43453</c:v>
                </c:pt>
                <c:pt idx="3381">
                  <c:v>43454</c:v>
                </c:pt>
                <c:pt idx="3382">
                  <c:v>43455</c:v>
                </c:pt>
                <c:pt idx="3383">
                  <c:v>43458</c:v>
                </c:pt>
                <c:pt idx="3384">
                  <c:v>43459</c:v>
                </c:pt>
                <c:pt idx="3385">
                  <c:v>43460</c:v>
                </c:pt>
                <c:pt idx="3386">
                  <c:v>43461</c:v>
                </c:pt>
                <c:pt idx="3387">
                  <c:v>43462</c:v>
                </c:pt>
                <c:pt idx="3388">
                  <c:v>43465</c:v>
                </c:pt>
                <c:pt idx="3389">
                  <c:v>43466</c:v>
                </c:pt>
                <c:pt idx="3390">
                  <c:v>43467</c:v>
                </c:pt>
                <c:pt idx="3391">
                  <c:v>43468</c:v>
                </c:pt>
                <c:pt idx="3392">
                  <c:v>43469</c:v>
                </c:pt>
                <c:pt idx="3393">
                  <c:v>43472</c:v>
                </c:pt>
                <c:pt idx="3394">
                  <c:v>43473</c:v>
                </c:pt>
                <c:pt idx="3395">
                  <c:v>43474</c:v>
                </c:pt>
                <c:pt idx="3396">
                  <c:v>43475</c:v>
                </c:pt>
                <c:pt idx="3397">
                  <c:v>43476</c:v>
                </c:pt>
                <c:pt idx="3398">
                  <c:v>43479</c:v>
                </c:pt>
                <c:pt idx="3399">
                  <c:v>43480</c:v>
                </c:pt>
                <c:pt idx="3400">
                  <c:v>43481</c:v>
                </c:pt>
                <c:pt idx="3401">
                  <c:v>43482</c:v>
                </c:pt>
                <c:pt idx="3402">
                  <c:v>43483</c:v>
                </c:pt>
                <c:pt idx="3403">
                  <c:v>43486</c:v>
                </c:pt>
                <c:pt idx="3404">
                  <c:v>43487</c:v>
                </c:pt>
                <c:pt idx="3405">
                  <c:v>43488</c:v>
                </c:pt>
                <c:pt idx="3406">
                  <c:v>43489</c:v>
                </c:pt>
                <c:pt idx="3407">
                  <c:v>43490</c:v>
                </c:pt>
                <c:pt idx="3408">
                  <c:v>43493</c:v>
                </c:pt>
                <c:pt idx="3409">
                  <c:v>43494</c:v>
                </c:pt>
                <c:pt idx="3410">
                  <c:v>43495</c:v>
                </c:pt>
                <c:pt idx="3411">
                  <c:v>43496</c:v>
                </c:pt>
                <c:pt idx="3412">
                  <c:v>43497</c:v>
                </c:pt>
                <c:pt idx="3413">
                  <c:v>43500</c:v>
                </c:pt>
                <c:pt idx="3414">
                  <c:v>43501</c:v>
                </c:pt>
                <c:pt idx="3415">
                  <c:v>43502</c:v>
                </c:pt>
                <c:pt idx="3416">
                  <c:v>43503</c:v>
                </c:pt>
                <c:pt idx="3417">
                  <c:v>43504</c:v>
                </c:pt>
                <c:pt idx="3418">
                  <c:v>43507</c:v>
                </c:pt>
                <c:pt idx="3419">
                  <c:v>43508</c:v>
                </c:pt>
                <c:pt idx="3420">
                  <c:v>43509</c:v>
                </c:pt>
                <c:pt idx="3421">
                  <c:v>43510</c:v>
                </c:pt>
                <c:pt idx="3422">
                  <c:v>43511</c:v>
                </c:pt>
                <c:pt idx="3423">
                  <c:v>43514</c:v>
                </c:pt>
                <c:pt idx="3424">
                  <c:v>43515</c:v>
                </c:pt>
                <c:pt idx="3425">
                  <c:v>43516</c:v>
                </c:pt>
                <c:pt idx="3426">
                  <c:v>43517</c:v>
                </c:pt>
                <c:pt idx="3427">
                  <c:v>43518</c:v>
                </c:pt>
                <c:pt idx="3428">
                  <c:v>43521</c:v>
                </c:pt>
                <c:pt idx="3429">
                  <c:v>43522</c:v>
                </c:pt>
                <c:pt idx="3430">
                  <c:v>43523</c:v>
                </c:pt>
                <c:pt idx="3431">
                  <c:v>43524</c:v>
                </c:pt>
              </c:numCache>
            </c:numRef>
          </c:cat>
          <c:val>
            <c:numRef>
              <c:f>'32A'!$D$2:$D$50000</c:f>
              <c:numCache>
                <c:formatCode>General</c:formatCode>
                <c:ptCount val="49999"/>
                <c:pt idx="0">
                  <c:v>2.1017209291574299E-3</c:v>
                </c:pt>
                <c:pt idx="1">
                  <c:v>4.2913401616620798E-3</c:v>
                </c:pt>
                <c:pt idx="2">
                  <c:v>8.7318597790142193E-3</c:v>
                </c:pt>
                <c:pt idx="3">
                  <c:v>9.6610793413462199E-3</c:v>
                </c:pt>
                <c:pt idx="4">
                  <c:v>8.1041628292825296E-3</c:v>
                </c:pt>
                <c:pt idx="5">
                  <c:v>1.3983529085375E-2</c:v>
                </c:pt>
                <c:pt idx="6">
                  <c:v>1.5016058046529401E-2</c:v>
                </c:pt>
                <c:pt idx="7">
                  <c:v>1.6457777784157902E-2</c:v>
                </c:pt>
                <c:pt idx="8">
                  <c:v>-2.1190106998361401E-2</c:v>
                </c:pt>
                <c:pt idx="9">
                  <c:v>-2.1412236463089599E-2</c:v>
                </c:pt>
                <c:pt idx="10">
                  <c:v>-6.7408843209026598E-2</c:v>
                </c:pt>
                <c:pt idx="11">
                  <c:v>-6.3588416129052694E-2</c:v>
                </c:pt>
                <c:pt idx="12">
                  <c:v>-6.0942049991271799E-2</c:v>
                </c:pt>
                <c:pt idx="13">
                  <c:v>-8.4782213700943798E-2</c:v>
                </c:pt>
                <c:pt idx="14">
                  <c:v>-6.55212216082659E-2</c:v>
                </c:pt>
                <c:pt idx="15">
                  <c:v>-6.4870531575145399E-2</c:v>
                </c:pt>
                <c:pt idx="16">
                  <c:v>-8.0859686011481205E-2</c:v>
                </c:pt>
                <c:pt idx="17">
                  <c:v>-6.4010574448849403E-2</c:v>
                </c:pt>
                <c:pt idx="18">
                  <c:v>-7.6919185898252904E-2</c:v>
                </c:pt>
                <c:pt idx="19">
                  <c:v>-9.7176531286037302E-2</c:v>
                </c:pt>
                <c:pt idx="20">
                  <c:v>-0.16959010921798101</c:v>
                </c:pt>
                <c:pt idx="21">
                  <c:v>-5.8473584336400597E-2</c:v>
                </c:pt>
                <c:pt idx="22">
                  <c:v>-8.3259630792804795E-2</c:v>
                </c:pt>
                <c:pt idx="23">
                  <c:v>-8.6072471814082896E-2</c:v>
                </c:pt>
                <c:pt idx="24">
                  <c:v>-6.4140696566777095E-2</c:v>
                </c:pt>
                <c:pt idx="25">
                  <c:v>-7.86322620747298E-2</c:v>
                </c:pt>
                <c:pt idx="26">
                  <c:v>-7.7950378357477604E-2</c:v>
                </c:pt>
                <c:pt idx="27">
                  <c:v>-7.3892905426553995E-2</c:v>
                </c:pt>
                <c:pt idx="28">
                  <c:v>-8.51426307754891E-2</c:v>
                </c:pt>
                <c:pt idx="29">
                  <c:v>-4.8153459959368101E-2</c:v>
                </c:pt>
                <c:pt idx="30">
                  <c:v>-0.130973592619263</c:v>
                </c:pt>
                <c:pt idx="31">
                  <c:v>-0.101093097875986</c:v>
                </c:pt>
                <c:pt idx="32">
                  <c:v>-7.4192031389298904E-2</c:v>
                </c:pt>
                <c:pt idx="33">
                  <c:v>-9.6995448736924395E-2</c:v>
                </c:pt>
                <c:pt idx="34">
                  <c:v>-7.9458278634926494E-2</c:v>
                </c:pt>
                <c:pt idx="35">
                  <c:v>-8.94425836080045E-2</c:v>
                </c:pt>
                <c:pt idx="36">
                  <c:v>-0.120585749323585</c:v>
                </c:pt>
                <c:pt idx="37">
                  <c:v>-9.6990468223547496E-2</c:v>
                </c:pt>
                <c:pt idx="38">
                  <c:v>-8.4878192034642599E-2</c:v>
                </c:pt>
                <c:pt idx="39">
                  <c:v>-0.136211041906591</c:v>
                </c:pt>
                <c:pt idx="40">
                  <c:v>-0.10331115121403001</c:v>
                </c:pt>
                <c:pt idx="41">
                  <c:v>-0.115348609821465</c:v>
                </c:pt>
                <c:pt idx="42">
                  <c:v>-9.8031149245465202E-2</c:v>
                </c:pt>
                <c:pt idx="43">
                  <c:v>-0.101039656888277</c:v>
                </c:pt>
                <c:pt idx="44">
                  <c:v>-0.12546550340586901</c:v>
                </c:pt>
                <c:pt idx="45">
                  <c:v>-7.6793754475306397E-2</c:v>
                </c:pt>
                <c:pt idx="46">
                  <c:v>-0.10172158837548501</c:v>
                </c:pt>
                <c:pt idx="47">
                  <c:v>-0.112266804566763</c:v>
                </c:pt>
                <c:pt idx="48">
                  <c:v>-0.12684180201488399</c:v>
                </c:pt>
                <c:pt idx="49">
                  <c:v>-0.102116385752692</c:v>
                </c:pt>
                <c:pt idx="50">
                  <c:v>-0.107588920330285</c:v>
                </c:pt>
                <c:pt idx="51">
                  <c:v>-0.12610344891911199</c:v>
                </c:pt>
                <c:pt idx="52">
                  <c:v>-0.13226214102054201</c:v>
                </c:pt>
                <c:pt idx="53">
                  <c:v>-0.121901183231611</c:v>
                </c:pt>
                <c:pt idx="54">
                  <c:v>-0.121436148628878</c:v>
                </c:pt>
                <c:pt idx="55">
                  <c:v>-0.113774978955302</c:v>
                </c:pt>
                <c:pt idx="56">
                  <c:v>-0.123106515176108</c:v>
                </c:pt>
                <c:pt idx="57">
                  <c:v>-0.127531799354689</c:v>
                </c:pt>
                <c:pt idx="58">
                  <c:v>-0.12219673701238901</c:v>
                </c:pt>
                <c:pt idx="59">
                  <c:v>-0.14164220723183599</c:v>
                </c:pt>
                <c:pt idx="60">
                  <c:v>-0.13573108531512401</c:v>
                </c:pt>
                <c:pt idx="61">
                  <c:v>-0.148505490843889</c:v>
                </c:pt>
                <c:pt idx="62">
                  <c:v>-0.12932740976399101</c:v>
                </c:pt>
                <c:pt idx="63">
                  <c:v>-0.140080425260772</c:v>
                </c:pt>
                <c:pt idx="64">
                  <c:v>-0.15409311110362101</c:v>
                </c:pt>
                <c:pt idx="65">
                  <c:v>-0.14850343115907699</c:v>
                </c:pt>
                <c:pt idx="66">
                  <c:v>-0.122452060947976</c:v>
                </c:pt>
                <c:pt idx="67">
                  <c:v>-7.8955797625016005E-2</c:v>
                </c:pt>
                <c:pt idx="68">
                  <c:v>-0.132947040464026</c:v>
                </c:pt>
                <c:pt idx="69">
                  <c:v>-0.121716007888907</c:v>
                </c:pt>
                <c:pt idx="70">
                  <c:v>-0.1296556932839</c:v>
                </c:pt>
                <c:pt idx="71">
                  <c:v>-0.143987311272775</c:v>
                </c:pt>
                <c:pt idx="72">
                  <c:v>-0.176100972773097</c:v>
                </c:pt>
                <c:pt idx="73">
                  <c:v>-0.11146150623319299</c:v>
                </c:pt>
                <c:pt idx="74">
                  <c:v>-0.14843816386060299</c:v>
                </c:pt>
                <c:pt idx="75">
                  <c:v>-0.167627133505894</c:v>
                </c:pt>
                <c:pt idx="76">
                  <c:v>-0.102499067672312</c:v>
                </c:pt>
                <c:pt idx="77">
                  <c:v>-0.115765990741503</c:v>
                </c:pt>
                <c:pt idx="78">
                  <c:v>-0.12502789949255</c:v>
                </c:pt>
                <c:pt idx="79">
                  <c:v>-0.12601902839948401</c:v>
                </c:pt>
                <c:pt idx="80">
                  <c:v>-0.11322902005781001</c:v>
                </c:pt>
                <c:pt idx="81">
                  <c:v>-0.121005923496436</c:v>
                </c:pt>
                <c:pt idx="82">
                  <c:v>-0.14208257832211399</c:v>
                </c:pt>
                <c:pt idx="83">
                  <c:v>-0.15413227069178301</c:v>
                </c:pt>
                <c:pt idx="84">
                  <c:v>-0.149098333462058</c:v>
                </c:pt>
                <c:pt idx="85">
                  <c:v>-0.178168713327119</c:v>
                </c:pt>
                <c:pt idx="86">
                  <c:v>-0.138678109262864</c:v>
                </c:pt>
                <c:pt idx="87">
                  <c:v>-0.16362665137182</c:v>
                </c:pt>
                <c:pt idx="88">
                  <c:v>-0.147664081647368</c:v>
                </c:pt>
                <c:pt idx="89">
                  <c:v>-0.157387455453361</c:v>
                </c:pt>
                <c:pt idx="90">
                  <c:v>-0.193354889524193</c:v>
                </c:pt>
                <c:pt idx="91">
                  <c:v>-9.2911466715783195E-2</c:v>
                </c:pt>
                <c:pt idx="92">
                  <c:v>-0.16628315261940599</c:v>
                </c:pt>
                <c:pt idx="93">
                  <c:v>-0.20784608278682001</c:v>
                </c:pt>
                <c:pt idx="94">
                  <c:v>-0.165395495779327</c:v>
                </c:pt>
                <c:pt idx="95">
                  <c:v>-0.16659134801584199</c:v>
                </c:pt>
                <c:pt idx="96">
                  <c:v>-0.16707925728655401</c:v>
                </c:pt>
                <c:pt idx="97">
                  <c:v>-0.15054558994955999</c:v>
                </c:pt>
                <c:pt idx="98">
                  <c:v>-0.18341359924782899</c:v>
                </c:pt>
                <c:pt idx="99">
                  <c:v>-0.19219865273638601</c:v>
                </c:pt>
                <c:pt idx="100">
                  <c:v>-0.21818814170269199</c:v>
                </c:pt>
                <c:pt idx="101">
                  <c:v>-0.187276596936747</c:v>
                </c:pt>
                <c:pt idx="102">
                  <c:v>-0.26729772562333598</c:v>
                </c:pt>
                <c:pt idx="103">
                  <c:v>-0.17611755308732599</c:v>
                </c:pt>
                <c:pt idx="104">
                  <c:v>-0.16509911326944399</c:v>
                </c:pt>
                <c:pt idx="105">
                  <c:v>-0.20064089716877001</c:v>
                </c:pt>
                <c:pt idx="106">
                  <c:v>-0.211864635809171</c:v>
                </c:pt>
                <c:pt idx="107">
                  <c:v>-0.19792552988617099</c:v>
                </c:pt>
                <c:pt idx="108">
                  <c:v>-0.192823415948427</c:v>
                </c:pt>
                <c:pt idx="109">
                  <c:v>-0.22082479483328599</c:v>
                </c:pt>
                <c:pt idx="110">
                  <c:v>-0.200690536663749</c:v>
                </c:pt>
                <c:pt idx="111">
                  <c:v>-0.181856449864502</c:v>
                </c:pt>
                <c:pt idx="112">
                  <c:v>-0.18340044086089399</c:v>
                </c:pt>
                <c:pt idx="113">
                  <c:v>-0.166758099685543</c:v>
                </c:pt>
                <c:pt idx="114">
                  <c:v>-0.20309396319988199</c:v>
                </c:pt>
                <c:pt idx="115">
                  <c:v>-0.19376606598880899</c:v>
                </c:pt>
                <c:pt idx="116">
                  <c:v>-0.18744154803537</c:v>
                </c:pt>
                <c:pt idx="117">
                  <c:v>-0.18505038370266799</c:v>
                </c:pt>
                <c:pt idx="118">
                  <c:v>-0.17889766224269099</c:v>
                </c:pt>
                <c:pt idx="119">
                  <c:v>-0.20785671554066501</c:v>
                </c:pt>
                <c:pt idx="120">
                  <c:v>-0.200052259788114</c:v>
                </c:pt>
                <c:pt idx="121">
                  <c:v>-0.19430500687008001</c:v>
                </c:pt>
                <c:pt idx="122">
                  <c:v>-0.214785284715651</c:v>
                </c:pt>
                <c:pt idx="123">
                  <c:v>-0.23037923190425499</c:v>
                </c:pt>
                <c:pt idx="124">
                  <c:v>-0.175133632688172</c:v>
                </c:pt>
                <c:pt idx="125">
                  <c:v>-0.20534600442275699</c:v>
                </c:pt>
                <c:pt idx="126">
                  <c:v>-0.20549615843747299</c:v>
                </c:pt>
                <c:pt idx="127">
                  <c:v>-0.205732558923682</c:v>
                </c:pt>
                <c:pt idx="128">
                  <c:v>-0.19141648014524601</c:v>
                </c:pt>
                <c:pt idx="129">
                  <c:v>-0.19224527998089699</c:v>
                </c:pt>
                <c:pt idx="130">
                  <c:v>-0.18957780041793099</c:v>
                </c:pt>
                <c:pt idx="131">
                  <c:v>-0.20411767858171401</c:v>
                </c:pt>
                <c:pt idx="132">
                  <c:v>-0.22967516179977299</c:v>
                </c:pt>
                <c:pt idx="133">
                  <c:v>-0.18964000778710199</c:v>
                </c:pt>
                <c:pt idx="134">
                  <c:v>-0.163776316270381</c:v>
                </c:pt>
                <c:pt idx="135">
                  <c:v>-0.20442153872008301</c:v>
                </c:pt>
                <c:pt idx="136">
                  <c:v>-0.18368174516911001</c:v>
                </c:pt>
                <c:pt idx="137">
                  <c:v>-0.20444029767448299</c:v>
                </c:pt>
                <c:pt idx="138">
                  <c:v>-0.20176748198029101</c:v>
                </c:pt>
                <c:pt idx="139">
                  <c:v>-0.16729229610306301</c:v>
                </c:pt>
                <c:pt idx="140">
                  <c:v>-0.20080350490781901</c:v>
                </c:pt>
                <c:pt idx="141">
                  <c:v>-0.16042621591391101</c:v>
                </c:pt>
                <c:pt idx="142">
                  <c:v>-0.173967697290971</c:v>
                </c:pt>
                <c:pt idx="143">
                  <c:v>-0.17787503571692001</c:v>
                </c:pt>
                <c:pt idx="144">
                  <c:v>-0.181893608328733</c:v>
                </c:pt>
                <c:pt idx="145">
                  <c:v>-0.23372742456267201</c:v>
                </c:pt>
                <c:pt idx="146">
                  <c:v>-0.217395308264795</c:v>
                </c:pt>
                <c:pt idx="147">
                  <c:v>-0.17006969890013399</c:v>
                </c:pt>
                <c:pt idx="148">
                  <c:v>-0.17281239622485201</c:v>
                </c:pt>
                <c:pt idx="149">
                  <c:v>-0.197622498341013</c:v>
                </c:pt>
                <c:pt idx="150">
                  <c:v>-0.183237261954798</c:v>
                </c:pt>
                <c:pt idx="151">
                  <c:v>-0.19093762375486101</c:v>
                </c:pt>
                <c:pt idx="152">
                  <c:v>-0.18948737902200999</c:v>
                </c:pt>
                <c:pt idx="153">
                  <c:v>-0.18394492110213601</c:v>
                </c:pt>
                <c:pt idx="154">
                  <c:v>-0.18566177248921401</c:v>
                </c:pt>
                <c:pt idx="155">
                  <c:v>-0.182689073139369</c:v>
                </c:pt>
                <c:pt idx="156">
                  <c:v>-0.15668769818894099</c:v>
                </c:pt>
                <c:pt idx="157">
                  <c:v>-0.181186176250037</c:v>
                </c:pt>
                <c:pt idx="158">
                  <c:v>-0.14629819340957501</c:v>
                </c:pt>
                <c:pt idx="159">
                  <c:v>-0.17350276987214999</c:v>
                </c:pt>
                <c:pt idx="160">
                  <c:v>-0.14512289342201201</c:v>
                </c:pt>
                <c:pt idx="161">
                  <c:v>-0.13820511125676599</c:v>
                </c:pt>
                <c:pt idx="162">
                  <c:v>-0.17379096683510301</c:v>
                </c:pt>
                <c:pt idx="163">
                  <c:v>-0.163851878017998</c:v>
                </c:pt>
                <c:pt idx="164">
                  <c:v>-0.14943928489500399</c:v>
                </c:pt>
                <c:pt idx="165">
                  <c:v>-0.175337111043087</c:v>
                </c:pt>
                <c:pt idx="166">
                  <c:v>-0.152260655321485</c:v>
                </c:pt>
                <c:pt idx="167">
                  <c:v>-0.166892710054281</c:v>
                </c:pt>
                <c:pt idx="168">
                  <c:v>-0.18800155616332501</c:v>
                </c:pt>
                <c:pt idx="169">
                  <c:v>-0.16580707262992</c:v>
                </c:pt>
                <c:pt idx="170">
                  <c:v>-0.191202771729932</c:v>
                </c:pt>
                <c:pt idx="171">
                  <c:v>-0.121659268402436</c:v>
                </c:pt>
                <c:pt idx="172">
                  <c:v>-0.148747599421195</c:v>
                </c:pt>
                <c:pt idx="173">
                  <c:v>-0.148763089133474</c:v>
                </c:pt>
                <c:pt idx="174">
                  <c:v>-0.17869251142481701</c:v>
                </c:pt>
                <c:pt idx="175">
                  <c:v>-0.15569347128976399</c:v>
                </c:pt>
                <c:pt idx="176">
                  <c:v>-0.182350595484811</c:v>
                </c:pt>
                <c:pt idx="177">
                  <c:v>-0.17987593826824999</c:v>
                </c:pt>
                <c:pt idx="178">
                  <c:v>-0.18695653092908901</c:v>
                </c:pt>
                <c:pt idx="179">
                  <c:v>-0.177889958458289</c:v>
                </c:pt>
                <c:pt idx="180">
                  <c:v>-0.156830007067116</c:v>
                </c:pt>
                <c:pt idx="181">
                  <c:v>-0.18263897027724399</c:v>
                </c:pt>
                <c:pt idx="182">
                  <c:v>-0.201375452225284</c:v>
                </c:pt>
                <c:pt idx="183">
                  <c:v>-0.17925305735055899</c:v>
                </c:pt>
                <c:pt idx="184">
                  <c:v>-0.16826031368914199</c:v>
                </c:pt>
                <c:pt idx="185">
                  <c:v>-0.17238573306676699</c:v>
                </c:pt>
                <c:pt idx="186">
                  <c:v>-0.136040363881031</c:v>
                </c:pt>
                <c:pt idx="187">
                  <c:v>-0.19821554710220801</c:v>
                </c:pt>
                <c:pt idx="188">
                  <c:v>-0.13749147568946801</c:v>
                </c:pt>
                <c:pt idx="189">
                  <c:v>-0.17722470204691501</c:v>
                </c:pt>
                <c:pt idx="190">
                  <c:v>-0.17367243506755101</c:v>
                </c:pt>
                <c:pt idx="191">
                  <c:v>-0.16573427473333899</c:v>
                </c:pt>
                <c:pt idx="192">
                  <c:v>-0.177195166373837</c:v>
                </c:pt>
                <c:pt idx="193">
                  <c:v>-0.19562939578076499</c:v>
                </c:pt>
                <c:pt idx="194">
                  <c:v>-0.209286910431458</c:v>
                </c:pt>
                <c:pt idx="195">
                  <c:v>-0.19495798117775801</c:v>
                </c:pt>
                <c:pt idx="196">
                  <c:v>-0.167097999876687</c:v>
                </c:pt>
                <c:pt idx="197">
                  <c:v>-0.222574105903002</c:v>
                </c:pt>
                <c:pt idx="198">
                  <c:v>-0.18542948851580701</c:v>
                </c:pt>
                <c:pt idx="199">
                  <c:v>-0.18542948851580701</c:v>
                </c:pt>
                <c:pt idx="200">
                  <c:v>-0.181514228236617</c:v>
                </c:pt>
                <c:pt idx="201">
                  <c:v>-0.13485575937413399</c:v>
                </c:pt>
                <c:pt idx="202">
                  <c:v>-0.22484149551346899</c:v>
                </c:pt>
                <c:pt idx="203">
                  <c:v>-0.206956650929181</c:v>
                </c:pt>
                <c:pt idx="204">
                  <c:v>-0.31939415536992</c:v>
                </c:pt>
                <c:pt idx="205">
                  <c:v>-0.222444090856764</c:v>
                </c:pt>
                <c:pt idx="206">
                  <c:v>-0.22295563107786801</c:v>
                </c:pt>
                <c:pt idx="207">
                  <c:v>-0.20523203327981501</c:v>
                </c:pt>
                <c:pt idx="208">
                  <c:v>-0.20697590426476301</c:v>
                </c:pt>
                <c:pt idx="209">
                  <c:v>-0.19373933554133499</c:v>
                </c:pt>
                <c:pt idx="210">
                  <c:v>-0.23138211073224199</c:v>
                </c:pt>
                <c:pt idx="211">
                  <c:v>-0.222552134498328</c:v>
                </c:pt>
                <c:pt idx="212">
                  <c:v>-0.245987495693714</c:v>
                </c:pt>
                <c:pt idx="213">
                  <c:v>-0.22000860602438499</c:v>
                </c:pt>
                <c:pt idx="214">
                  <c:v>-0.20904361119655401</c:v>
                </c:pt>
                <c:pt idx="215">
                  <c:v>-0.22363572501821199</c:v>
                </c:pt>
                <c:pt idx="216">
                  <c:v>-0.23353559560724099</c:v>
                </c:pt>
                <c:pt idx="217">
                  <c:v>-0.24100533125106199</c:v>
                </c:pt>
                <c:pt idx="218">
                  <c:v>-0.22690208326404701</c:v>
                </c:pt>
                <c:pt idx="219">
                  <c:v>-0.20909552883004501</c:v>
                </c:pt>
                <c:pt idx="220">
                  <c:v>-0.19682681778132599</c:v>
                </c:pt>
                <c:pt idx="221">
                  <c:v>-0.19064854551556401</c:v>
                </c:pt>
                <c:pt idx="222">
                  <c:v>-0.18974591777931399</c:v>
                </c:pt>
                <c:pt idx="223">
                  <c:v>-0.19227623003862199</c:v>
                </c:pt>
                <c:pt idx="224">
                  <c:v>-0.19097144078091799</c:v>
                </c:pt>
                <c:pt idx="225">
                  <c:v>-0.18881828114768501</c:v>
                </c:pt>
                <c:pt idx="226">
                  <c:v>-0.189337754728576</c:v>
                </c:pt>
                <c:pt idx="227">
                  <c:v>-0.19338261882090199</c:v>
                </c:pt>
                <c:pt idx="228">
                  <c:v>-0.16116966909330099</c:v>
                </c:pt>
                <c:pt idx="229">
                  <c:v>-0.17303108103662301</c:v>
                </c:pt>
                <c:pt idx="230">
                  <c:v>-0.247760885174481</c:v>
                </c:pt>
                <c:pt idx="231">
                  <c:v>-0.209884768453513</c:v>
                </c:pt>
                <c:pt idx="232">
                  <c:v>-0.25513205346704199</c:v>
                </c:pt>
                <c:pt idx="233">
                  <c:v>-0.15898594379964301</c:v>
                </c:pt>
                <c:pt idx="234">
                  <c:v>-0.16742467914788101</c:v>
                </c:pt>
                <c:pt idx="235">
                  <c:v>-0.183198887253988</c:v>
                </c:pt>
                <c:pt idx="236">
                  <c:v>-0.170367158850915</c:v>
                </c:pt>
                <c:pt idx="237">
                  <c:v>-0.204583637089432</c:v>
                </c:pt>
                <c:pt idx="238">
                  <c:v>-0.15779749837627</c:v>
                </c:pt>
                <c:pt idx="239">
                  <c:v>-0.217821385574855</c:v>
                </c:pt>
                <c:pt idx="240">
                  <c:v>-0.16064464878422499</c:v>
                </c:pt>
                <c:pt idx="241">
                  <c:v>-0.137554700563914</c:v>
                </c:pt>
                <c:pt idx="242">
                  <c:v>-0.13764616955355999</c:v>
                </c:pt>
                <c:pt idx="243">
                  <c:v>-0.14076267763945299</c:v>
                </c:pt>
                <c:pt idx="244">
                  <c:v>-0.14011250045728599</c:v>
                </c:pt>
                <c:pt idx="245">
                  <c:v>-0.14095002433256601</c:v>
                </c:pt>
                <c:pt idx="246">
                  <c:v>-0.143430458260035</c:v>
                </c:pt>
                <c:pt idx="247">
                  <c:v>-0.16032968034297301</c:v>
                </c:pt>
                <c:pt idx="248">
                  <c:v>-0.16258863673865101</c:v>
                </c:pt>
                <c:pt idx="249">
                  <c:v>-0.15810703196919201</c:v>
                </c:pt>
                <c:pt idx="250">
                  <c:v>-0.160396732549761</c:v>
                </c:pt>
                <c:pt idx="251">
                  <c:v>-0.16941140539920699</c:v>
                </c:pt>
                <c:pt idx="252">
                  <c:v>-0.14284724211625799</c:v>
                </c:pt>
                <c:pt idx="253">
                  <c:v>-0.17440998784422901</c:v>
                </c:pt>
                <c:pt idx="254">
                  <c:v>-0.21368358550538499</c:v>
                </c:pt>
                <c:pt idx="255">
                  <c:v>-0.14763216540423099</c:v>
                </c:pt>
                <c:pt idx="256">
                  <c:v>-0.18036167847976101</c:v>
                </c:pt>
                <c:pt idx="257">
                  <c:v>-0.141832198691584</c:v>
                </c:pt>
                <c:pt idx="258">
                  <c:v>-0.13842982003000601</c:v>
                </c:pt>
                <c:pt idx="259">
                  <c:v>-0.13842982003000601</c:v>
                </c:pt>
                <c:pt idx="260">
                  <c:v>-0.14208396592163899</c:v>
                </c:pt>
                <c:pt idx="261">
                  <c:v>-0.15646558110405601</c:v>
                </c:pt>
                <c:pt idx="262">
                  <c:v>-0.16791521962008399</c:v>
                </c:pt>
                <c:pt idx="263">
                  <c:v>-0.16389340919262599</c:v>
                </c:pt>
                <c:pt idx="264">
                  <c:v>-0.14936922533023</c:v>
                </c:pt>
                <c:pt idx="265">
                  <c:v>-0.15997445322378701</c:v>
                </c:pt>
                <c:pt idx="266">
                  <c:v>-0.16707240997030601</c:v>
                </c:pt>
                <c:pt idx="267">
                  <c:v>-0.17149821951629801</c:v>
                </c:pt>
                <c:pt idx="268">
                  <c:v>-0.15276243474160101</c:v>
                </c:pt>
                <c:pt idx="269">
                  <c:v>-0.13775686634627499</c:v>
                </c:pt>
                <c:pt idx="270">
                  <c:v>-0.149873540790458</c:v>
                </c:pt>
                <c:pt idx="271">
                  <c:v>-0.23184533419100001</c:v>
                </c:pt>
                <c:pt idx="272">
                  <c:v>-0.14409446973735701</c:v>
                </c:pt>
                <c:pt idx="273">
                  <c:v>-0.15637172629080501</c:v>
                </c:pt>
                <c:pt idx="274">
                  <c:v>-0.159047852725102</c:v>
                </c:pt>
                <c:pt idx="275">
                  <c:v>-0.17233082073486899</c:v>
                </c:pt>
                <c:pt idx="276">
                  <c:v>-0.13965039494069201</c:v>
                </c:pt>
                <c:pt idx="277">
                  <c:v>-0.14514096445446101</c:v>
                </c:pt>
                <c:pt idx="278">
                  <c:v>-0.13780123535751501</c:v>
                </c:pt>
                <c:pt idx="279">
                  <c:v>-0.14848088677415999</c:v>
                </c:pt>
                <c:pt idx="280">
                  <c:v>-0.152609753887782</c:v>
                </c:pt>
                <c:pt idx="281">
                  <c:v>-0.152812595371318</c:v>
                </c:pt>
                <c:pt idx="282">
                  <c:v>-0.163722578743347</c:v>
                </c:pt>
                <c:pt idx="283">
                  <c:v>-0.16370509447824699</c:v>
                </c:pt>
                <c:pt idx="284">
                  <c:v>-0.15919273290157099</c:v>
                </c:pt>
                <c:pt idx="285">
                  <c:v>-0.16394059770685401</c:v>
                </c:pt>
                <c:pt idx="286">
                  <c:v>-0.133993866404372</c:v>
                </c:pt>
                <c:pt idx="287">
                  <c:v>-0.161754605877619</c:v>
                </c:pt>
                <c:pt idx="288">
                  <c:v>-0.164374085866766</c:v>
                </c:pt>
                <c:pt idx="289">
                  <c:v>-0.17284595531643901</c:v>
                </c:pt>
                <c:pt idx="290">
                  <c:v>-0.18484341474125099</c:v>
                </c:pt>
                <c:pt idx="291">
                  <c:v>-0.16962502799700099</c:v>
                </c:pt>
                <c:pt idx="292">
                  <c:v>-0.185773669143037</c:v>
                </c:pt>
                <c:pt idx="293">
                  <c:v>-0.18543611523907899</c:v>
                </c:pt>
                <c:pt idx="294">
                  <c:v>-0.18543611523907899</c:v>
                </c:pt>
                <c:pt idx="295">
                  <c:v>-0.15966704419375599</c:v>
                </c:pt>
                <c:pt idx="296">
                  <c:v>-0.166468592138629</c:v>
                </c:pt>
                <c:pt idx="297">
                  <c:v>-0.17364367692416399</c:v>
                </c:pt>
                <c:pt idx="298">
                  <c:v>-0.17890438752349699</c:v>
                </c:pt>
                <c:pt idx="299">
                  <c:v>-0.17788580683564101</c:v>
                </c:pt>
                <c:pt idx="300">
                  <c:v>-0.17160211204686199</c:v>
                </c:pt>
                <c:pt idx="301">
                  <c:v>-0.19234912831449899</c:v>
                </c:pt>
                <c:pt idx="302">
                  <c:v>-0.18321875092172599</c:v>
                </c:pt>
                <c:pt idx="303">
                  <c:v>-0.19207349780884</c:v>
                </c:pt>
                <c:pt idx="304">
                  <c:v>-0.16643481952102901</c:v>
                </c:pt>
                <c:pt idx="305">
                  <c:v>-0.45137112515766498</c:v>
                </c:pt>
                <c:pt idx="306">
                  <c:v>-0.20637375566991001</c:v>
                </c:pt>
                <c:pt idx="307">
                  <c:v>-0.18103239140990901</c:v>
                </c:pt>
                <c:pt idx="308">
                  <c:v>-0.185840318744495</c:v>
                </c:pt>
                <c:pt idx="309">
                  <c:v>-0.196570430930987</c:v>
                </c:pt>
                <c:pt idx="310">
                  <c:v>-0.18609633798974501</c:v>
                </c:pt>
                <c:pt idx="311">
                  <c:v>-0.17541375274159099</c:v>
                </c:pt>
                <c:pt idx="312">
                  <c:v>-0.184016899333522</c:v>
                </c:pt>
                <c:pt idx="313">
                  <c:v>-0.18605690450967699</c:v>
                </c:pt>
                <c:pt idx="314">
                  <c:v>-0.248444445858052</c:v>
                </c:pt>
                <c:pt idx="315">
                  <c:v>-0.14067316386683801</c:v>
                </c:pt>
                <c:pt idx="316">
                  <c:v>-0.18581573309239899</c:v>
                </c:pt>
                <c:pt idx="317">
                  <c:v>-0.200912974275955</c:v>
                </c:pt>
                <c:pt idx="318">
                  <c:v>-0.13754023119608999</c:v>
                </c:pt>
                <c:pt idx="319">
                  <c:v>-0.179876560558626</c:v>
                </c:pt>
                <c:pt idx="320">
                  <c:v>-0.189710147700306</c:v>
                </c:pt>
                <c:pt idx="321">
                  <c:v>-0.15408541409338899</c:v>
                </c:pt>
                <c:pt idx="322">
                  <c:v>-0.184656515319743</c:v>
                </c:pt>
                <c:pt idx="323">
                  <c:v>-0.17432359843803399</c:v>
                </c:pt>
                <c:pt idx="324">
                  <c:v>-0.180120505398248</c:v>
                </c:pt>
                <c:pt idx="325">
                  <c:v>-0.18872228892856999</c:v>
                </c:pt>
                <c:pt idx="326">
                  <c:v>-0.19295775888115599</c:v>
                </c:pt>
                <c:pt idx="327">
                  <c:v>-0.165447480298334</c:v>
                </c:pt>
                <c:pt idx="328">
                  <c:v>-0.22265331630117099</c:v>
                </c:pt>
                <c:pt idx="329">
                  <c:v>-0.17577286751510701</c:v>
                </c:pt>
                <c:pt idx="330">
                  <c:v>-0.21179670493515401</c:v>
                </c:pt>
                <c:pt idx="331">
                  <c:v>-0.161030630610391</c:v>
                </c:pt>
                <c:pt idx="332">
                  <c:v>-0.22025848975555201</c:v>
                </c:pt>
                <c:pt idx="333">
                  <c:v>-0.193902893889359</c:v>
                </c:pt>
                <c:pt idx="334">
                  <c:v>-0.39254748872210798</c:v>
                </c:pt>
                <c:pt idx="335">
                  <c:v>-0.150808469546097</c:v>
                </c:pt>
                <c:pt idx="336">
                  <c:v>-0.21568001459050201</c:v>
                </c:pt>
                <c:pt idx="337">
                  <c:v>-0.23170736609583101</c:v>
                </c:pt>
                <c:pt idx="338">
                  <c:v>-0.23680984759955701</c:v>
                </c:pt>
                <c:pt idx="339">
                  <c:v>-0.23777368673323701</c:v>
                </c:pt>
                <c:pt idx="340">
                  <c:v>-0.230646004243757</c:v>
                </c:pt>
                <c:pt idx="341">
                  <c:v>-0.214734054998554</c:v>
                </c:pt>
                <c:pt idx="342">
                  <c:v>-0.19276082291065</c:v>
                </c:pt>
                <c:pt idx="343">
                  <c:v>-0.204415580869686</c:v>
                </c:pt>
                <c:pt idx="344">
                  <c:v>-0.204041887596661</c:v>
                </c:pt>
                <c:pt idx="345">
                  <c:v>-0.18748282033295999</c:v>
                </c:pt>
                <c:pt idx="346">
                  <c:v>-0.22079358952331499</c:v>
                </c:pt>
                <c:pt idx="347">
                  <c:v>-0.199357964192415</c:v>
                </c:pt>
                <c:pt idx="348">
                  <c:v>-0.210292621042038</c:v>
                </c:pt>
                <c:pt idx="349">
                  <c:v>-0.22877548439371201</c:v>
                </c:pt>
                <c:pt idx="350">
                  <c:v>-0.21546981726763301</c:v>
                </c:pt>
                <c:pt idx="351">
                  <c:v>-0.20832717150237401</c:v>
                </c:pt>
                <c:pt idx="352">
                  <c:v>-0.21359301766780001</c:v>
                </c:pt>
                <c:pt idx="353">
                  <c:v>-0.21602829315024499</c:v>
                </c:pt>
                <c:pt idx="354">
                  <c:v>-0.23374719024747501</c:v>
                </c:pt>
                <c:pt idx="355">
                  <c:v>-0.21091972300817499</c:v>
                </c:pt>
                <c:pt idx="356">
                  <c:v>-0.222373785130174</c:v>
                </c:pt>
                <c:pt idx="357">
                  <c:v>-0.215726534355306</c:v>
                </c:pt>
                <c:pt idx="358">
                  <c:v>-0.219985780995721</c:v>
                </c:pt>
                <c:pt idx="359">
                  <c:v>-0.16393865646964401</c:v>
                </c:pt>
                <c:pt idx="360">
                  <c:v>-0.26121346538448098</c:v>
                </c:pt>
                <c:pt idx="361">
                  <c:v>-0.26093269609446301</c:v>
                </c:pt>
                <c:pt idx="362">
                  <c:v>-0.25288216265465102</c:v>
                </c:pt>
                <c:pt idx="363">
                  <c:v>-0.260119792746282</c:v>
                </c:pt>
                <c:pt idx="364">
                  <c:v>-0.26487120564810102</c:v>
                </c:pt>
                <c:pt idx="365">
                  <c:v>-0.25283778210513302</c:v>
                </c:pt>
                <c:pt idx="366">
                  <c:v>-0.36975794737212397</c:v>
                </c:pt>
                <c:pt idx="367">
                  <c:v>-0.21881685347593699</c:v>
                </c:pt>
                <c:pt idx="368">
                  <c:v>-0.27343408868463798</c:v>
                </c:pt>
                <c:pt idx="369">
                  <c:v>-0.243072160577328</c:v>
                </c:pt>
                <c:pt idx="370">
                  <c:v>-0.261648311040932</c:v>
                </c:pt>
                <c:pt idx="371">
                  <c:v>-0.27772969751906101</c:v>
                </c:pt>
                <c:pt idx="372">
                  <c:v>-0.25308359397128</c:v>
                </c:pt>
                <c:pt idx="373">
                  <c:v>-0.260508781932835</c:v>
                </c:pt>
                <c:pt idx="374">
                  <c:v>-0.247965442383181</c:v>
                </c:pt>
                <c:pt idx="375">
                  <c:v>-0.12662321320373801</c:v>
                </c:pt>
                <c:pt idx="376">
                  <c:v>-0.241456995598857</c:v>
                </c:pt>
                <c:pt idx="377">
                  <c:v>-0.23857869210834601</c:v>
                </c:pt>
                <c:pt idx="378">
                  <c:v>-0.18641342367848501</c:v>
                </c:pt>
                <c:pt idx="379">
                  <c:v>-0.25652585820311502</c:v>
                </c:pt>
                <c:pt idx="380">
                  <c:v>-0.27795729703764299</c:v>
                </c:pt>
                <c:pt idx="381">
                  <c:v>-0.283863629254757</c:v>
                </c:pt>
                <c:pt idx="382">
                  <c:v>-0.28409359032658099</c:v>
                </c:pt>
                <c:pt idx="383">
                  <c:v>-0.33571959404028401</c:v>
                </c:pt>
                <c:pt idx="384">
                  <c:v>-0.31224500541278299</c:v>
                </c:pt>
                <c:pt idx="385">
                  <c:v>-0.27624655409578702</c:v>
                </c:pt>
                <c:pt idx="386">
                  <c:v>-0.28780617966107302</c:v>
                </c:pt>
                <c:pt idx="387">
                  <c:v>-0.27005873566368699</c:v>
                </c:pt>
                <c:pt idx="388">
                  <c:v>-0.28297840878530101</c:v>
                </c:pt>
                <c:pt idx="389">
                  <c:v>-0.30178494056362198</c:v>
                </c:pt>
                <c:pt idx="390">
                  <c:v>-0.32120942482963599</c:v>
                </c:pt>
                <c:pt idx="391">
                  <c:v>-0.36300967038314702</c:v>
                </c:pt>
                <c:pt idx="392">
                  <c:v>-0.434712286292183</c:v>
                </c:pt>
                <c:pt idx="393">
                  <c:v>-0.41159035764510599</c:v>
                </c:pt>
                <c:pt idx="394">
                  <c:v>-0.39883293670436598</c:v>
                </c:pt>
                <c:pt idx="395">
                  <c:v>-0.32659483326796102</c:v>
                </c:pt>
                <c:pt idx="396">
                  <c:v>-0.35342953542666899</c:v>
                </c:pt>
                <c:pt idx="397">
                  <c:v>-0.27111617651266401</c:v>
                </c:pt>
                <c:pt idx="398">
                  <c:v>-0.25478645509526998</c:v>
                </c:pt>
                <c:pt idx="399">
                  <c:v>-0.30863139704511</c:v>
                </c:pt>
                <c:pt idx="400">
                  <c:v>-0.332383184208005</c:v>
                </c:pt>
                <c:pt idx="401">
                  <c:v>-0.28549140935734302</c:v>
                </c:pt>
                <c:pt idx="402">
                  <c:v>-0.24982679241956801</c:v>
                </c:pt>
                <c:pt idx="403">
                  <c:v>-0.23818279085216301</c:v>
                </c:pt>
                <c:pt idx="404">
                  <c:v>-0.238130680589971</c:v>
                </c:pt>
                <c:pt idx="405">
                  <c:v>-0.25035216795510901</c:v>
                </c:pt>
                <c:pt idx="406">
                  <c:v>-0.26828590712990302</c:v>
                </c:pt>
                <c:pt idx="407">
                  <c:v>-0.28487806462496201</c:v>
                </c:pt>
                <c:pt idx="408">
                  <c:v>-0.39037502282238201</c:v>
                </c:pt>
                <c:pt idx="409">
                  <c:v>-0.31286229654764203</c:v>
                </c:pt>
                <c:pt idx="410">
                  <c:v>-0.34389771867956298</c:v>
                </c:pt>
                <c:pt idx="411">
                  <c:v>-0.36872032120338999</c:v>
                </c:pt>
                <c:pt idx="412">
                  <c:v>-0.33831389026235398</c:v>
                </c:pt>
                <c:pt idx="413">
                  <c:v>-0.38281501767133302</c:v>
                </c:pt>
                <c:pt idx="414">
                  <c:v>-0.32607955656436399</c:v>
                </c:pt>
                <c:pt idx="415">
                  <c:v>-0.37131915220600997</c:v>
                </c:pt>
                <c:pt idx="416">
                  <c:v>-0.41054825919703603</c:v>
                </c:pt>
                <c:pt idx="417">
                  <c:v>-0.38139620154311599</c:v>
                </c:pt>
                <c:pt idx="418">
                  <c:v>-0.59326705225823695</c:v>
                </c:pt>
                <c:pt idx="419">
                  <c:v>-0.29975339925716299</c:v>
                </c:pt>
                <c:pt idx="420">
                  <c:v>-0.49905769879776002</c:v>
                </c:pt>
                <c:pt idx="421">
                  <c:v>-0.52910335850058299</c:v>
                </c:pt>
                <c:pt idx="422">
                  <c:v>-0.40078717175767897</c:v>
                </c:pt>
                <c:pt idx="423">
                  <c:v>-0.37630112482064798</c:v>
                </c:pt>
                <c:pt idx="424">
                  <c:v>-0.418331815706668</c:v>
                </c:pt>
                <c:pt idx="425">
                  <c:v>-0.43850426284132898</c:v>
                </c:pt>
                <c:pt idx="426">
                  <c:v>-0.57953292889352104</c:v>
                </c:pt>
                <c:pt idx="427">
                  <c:v>-0.67426414645835597</c:v>
                </c:pt>
                <c:pt idx="428">
                  <c:v>-0.70748239717479899</c:v>
                </c:pt>
                <c:pt idx="429">
                  <c:v>-0.67081122173276697</c:v>
                </c:pt>
                <c:pt idx="430">
                  <c:v>-0.63106620650064305</c:v>
                </c:pt>
                <c:pt idx="431">
                  <c:v>-0.54381260415072397</c:v>
                </c:pt>
                <c:pt idx="432">
                  <c:v>-0.62253324717367498</c:v>
                </c:pt>
                <c:pt idx="433">
                  <c:v>-0.58358360263843301</c:v>
                </c:pt>
                <c:pt idx="434">
                  <c:v>-0.62180717613630199</c:v>
                </c:pt>
                <c:pt idx="435">
                  <c:v>-0.60322364520382499</c:v>
                </c:pt>
                <c:pt idx="436">
                  <c:v>-0.67464527158667997</c:v>
                </c:pt>
                <c:pt idx="437">
                  <c:v>-0.68213479048760195</c:v>
                </c:pt>
                <c:pt idx="438">
                  <c:v>-0.67471745766093205</c:v>
                </c:pt>
                <c:pt idx="439">
                  <c:v>-0.60332031632179295</c:v>
                </c:pt>
                <c:pt idx="440">
                  <c:v>-0.56809793336416803</c:v>
                </c:pt>
                <c:pt idx="441">
                  <c:v>-0.38990942965968001</c:v>
                </c:pt>
                <c:pt idx="442">
                  <c:v>-0.384753436501722</c:v>
                </c:pt>
                <c:pt idx="443">
                  <c:v>-0.335173542914038</c:v>
                </c:pt>
                <c:pt idx="444">
                  <c:v>-0.27091248864024198</c:v>
                </c:pt>
                <c:pt idx="445">
                  <c:v>-0.310361470724491</c:v>
                </c:pt>
                <c:pt idx="446">
                  <c:v>-0.21102832557730999</c:v>
                </c:pt>
                <c:pt idx="447">
                  <c:v>-0.23002472572861499</c:v>
                </c:pt>
                <c:pt idx="448">
                  <c:v>-0.24099017553538701</c:v>
                </c:pt>
                <c:pt idx="449">
                  <c:v>-0.28294770398920499</c:v>
                </c:pt>
                <c:pt idx="450">
                  <c:v>-0.28331734933611902</c:v>
                </c:pt>
                <c:pt idx="451">
                  <c:v>-0.28314780873518403</c:v>
                </c:pt>
                <c:pt idx="452">
                  <c:v>-0.30914168272086101</c:v>
                </c:pt>
                <c:pt idx="453">
                  <c:v>-0.331580957843712</c:v>
                </c:pt>
                <c:pt idx="454">
                  <c:v>-0.19141353795253599</c:v>
                </c:pt>
                <c:pt idx="455">
                  <c:v>-0.36293708201498198</c:v>
                </c:pt>
                <c:pt idx="456">
                  <c:v>-0.34698380368465298</c:v>
                </c:pt>
                <c:pt idx="457">
                  <c:v>-0.35374179939453199</c:v>
                </c:pt>
                <c:pt idx="458">
                  <c:v>-0.359520482337091</c:v>
                </c:pt>
                <c:pt idx="459">
                  <c:v>-0.370127400635332</c:v>
                </c:pt>
                <c:pt idx="460">
                  <c:v>-0.32962063579013501</c:v>
                </c:pt>
                <c:pt idx="461">
                  <c:v>-0.31587261065775701</c:v>
                </c:pt>
                <c:pt idx="462">
                  <c:v>-0.30927886440111502</c:v>
                </c:pt>
                <c:pt idx="463">
                  <c:v>-0.30567358137338502</c:v>
                </c:pt>
                <c:pt idx="464">
                  <c:v>-0.28635874365695702</c:v>
                </c:pt>
                <c:pt idx="465">
                  <c:v>-0.33752799798803401</c:v>
                </c:pt>
                <c:pt idx="466">
                  <c:v>-0.350381594578758</c:v>
                </c:pt>
                <c:pt idx="467">
                  <c:v>-0.30331263618731502</c:v>
                </c:pt>
                <c:pt idx="468">
                  <c:v>-0.38347770718757801</c:v>
                </c:pt>
                <c:pt idx="469">
                  <c:v>-0.32304689024292399</c:v>
                </c:pt>
                <c:pt idx="470">
                  <c:v>-0.34578122639533898</c:v>
                </c:pt>
                <c:pt idx="471">
                  <c:v>-0.35029562013320498</c:v>
                </c:pt>
                <c:pt idx="472">
                  <c:v>-0.22924147679648599</c:v>
                </c:pt>
                <c:pt idx="473">
                  <c:v>-0.30632007630625002</c:v>
                </c:pt>
                <c:pt idx="474">
                  <c:v>-7.67421475448688E-2</c:v>
                </c:pt>
                <c:pt idx="475">
                  <c:v>-0.316956800628383</c:v>
                </c:pt>
                <c:pt idx="476">
                  <c:v>-0.28525419829312498</c:v>
                </c:pt>
                <c:pt idx="477">
                  <c:v>-0.25457855394157602</c:v>
                </c:pt>
                <c:pt idx="478">
                  <c:v>-0.25358053546088599</c:v>
                </c:pt>
                <c:pt idx="479">
                  <c:v>-0.27790581766931899</c:v>
                </c:pt>
                <c:pt idx="480">
                  <c:v>-0.284095481908545</c:v>
                </c:pt>
                <c:pt idx="481">
                  <c:v>-0.353885011678924</c:v>
                </c:pt>
                <c:pt idx="482">
                  <c:v>-0.39724219552395301</c:v>
                </c:pt>
                <c:pt idx="483">
                  <c:v>-0.38027929222034401</c:v>
                </c:pt>
                <c:pt idx="484">
                  <c:v>-0.45287709447200297</c:v>
                </c:pt>
                <c:pt idx="485">
                  <c:v>-0.52427709464287797</c:v>
                </c:pt>
                <c:pt idx="486">
                  <c:v>-0.53262687046869095</c:v>
                </c:pt>
                <c:pt idx="487">
                  <c:v>-0.54465324685620198</c:v>
                </c:pt>
                <c:pt idx="488">
                  <c:v>-0.62782760822857298</c:v>
                </c:pt>
                <c:pt idx="489">
                  <c:v>-0.666580502711557</c:v>
                </c:pt>
                <c:pt idx="490">
                  <c:v>-0.82338874011566099</c:v>
                </c:pt>
                <c:pt idx="491">
                  <c:v>-1.0947398492381999</c:v>
                </c:pt>
                <c:pt idx="492">
                  <c:v>-1.19687863274618</c:v>
                </c:pt>
                <c:pt idx="493">
                  <c:v>-1.0047625709463801</c:v>
                </c:pt>
                <c:pt idx="494">
                  <c:v>-0.92227884635797497</c:v>
                </c:pt>
                <c:pt idx="495">
                  <c:v>-1.0679444670965701</c:v>
                </c:pt>
                <c:pt idx="496">
                  <c:v>-1.0917226412893799</c:v>
                </c:pt>
                <c:pt idx="497">
                  <c:v>-0.84872243935339398</c:v>
                </c:pt>
                <c:pt idx="498">
                  <c:v>-0.74910963423824395</c:v>
                </c:pt>
                <c:pt idx="499">
                  <c:v>-0.75214645891768594</c:v>
                </c:pt>
                <c:pt idx="500">
                  <c:v>-0.57171574052449103</c:v>
                </c:pt>
                <c:pt idx="501">
                  <c:v>-0.44124088365704001</c:v>
                </c:pt>
                <c:pt idx="502">
                  <c:v>-0.38267181733176298</c:v>
                </c:pt>
                <c:pt idx="503">
                  <c:v>-0.64430039755947299</c:v>
                </c:pt>
                <c:pt idx="504">
                  <c:v>-0.60586588018084897</c:v>
                </c:pt>
                <c:pt idx="505">
                  <c:v>-0.52117448169549097</c:v>
                </c:pt>
                <c:pt idx="506">
                  <c:v>-0.44606803616595903</c:v>
                </c:pt>
                <c:pt idx="507">
                  <c:v>-0.30950638369341898</c:v>
                </c:pt>
                <c:pt idx="508">
                  <c:v>-0.33423608984897801</c:v>
                </c:pt>
                <c:pt idx="509">
                  <c:v>-0.35363641737006701</c:v>
                </c:pt>
                <c:pt idx="510">
                  <c:v>-0.406986106201491</c:v>
                </c:pt>
                <c:pt idx="511">
                  <c:v>-0.42294713747350299</c:v>
                </c:pt>
                <c:pt idx="512">
                  <c:v>-0.54326014194379901</c:v>
                </c:pt>
                <c:pt idx="513">
                  <c:v>-0.47097207711897998</c:v>
                </c:pt>
                <c:pt idx="514">
                  <c:v>-0.42894557771771502</c:v>
                </c:pt>
                <c:pt idx="515">
                  <c:v>-0.42694113431006597</c:v>
                </c:pt>
                <c:pt idx="516">
                  <c:v>-0.34636690304210499</c:v>
                </c:pt>
                <c:pt idx="517">
                  <c:v>-0.37025596717410802</c:v>
                </c:pt>
                <c:pt idx="518">
                  <c:v>-0.41595754500874399</c:v>
                </c:pt>
                <c:pt idx="519">
                  <c:v>-0.41229357292269098</c:v>
                </c:pt>
                <c:pt idx="520">
                  <c:v>-0.41229357292269098</c:v>
                </c:pt>
                <c:pt idx="521">
                  <c:v>-0.33229593618771502</c:v>
                </c:pt>
                <c:pt idx="522">
                  <c:v>-0.18963755290628101</c:v>
                </c:pt>
                <c:pt idx="523">
                  <c:v>-0.19376554778148</c:v>
                </c:pt>
                <c:pt idx="524">
                  <c:v>-0.15206795271034701</c:v>
                </c:pt>
                <c:pt idx="525">
                  <c:v>-0.10366824613935501</c:v>
                </c:pt>
                <c:pt idx="526">
                  <c:v>-9.35908672174392E-2</c:v>
                </c:pt>
                <c:pt idx="527">
                  <c:v>-4.8323021710765399E-2</c:v>
                </c:pt>
                <c:pt idx="528">
                  <c:v>1.6250501541934099E-2</c:v>
                </c:pt>
                <c:pt idx="529">
                  <c:v>0</c:v>
                </c:pt>
                <c:pt idx="530">
                  <c:v>1.5402483805398199E-2</c:v>
                </c:pt>
                <c:pt idx="531">
                  <c:v>1.4930150281626401E-2</c:v>
                </c:pt>
                <c:pt idx="532">
                  <c:v>2.9046488202120701E-2</c:v>
                </c:pt>
                <c:pt idx="533">
                  <c:v>4.27720012877729E-2</c:v>
                </c:pt>
                <c:pt idx="534">
                  <c:v>6.6900657885693396E-2</c:v>
                </c:pt>
                <c:pt idx="535">
                  <c:v>5.46638555287167E-2</c:v>
                </c:pt>
                <c:pt idx="536">
                  <c:v>0.101693377086768</c:v>
                </c:pt>
                <c:pt idx="537">
                  <c:v>8.0846371085551094E-2</c:v>
                </c:pt>
                <c:pt idx="538">
                  <c:v>3.4632815050210403E-2</c:v>
                </c:pt>
                <c:pt idx="539">
                  <c:v>7.7813003722825402E-2</c:v>
                </c:pt>
                <c:pt idx="540">
                  <c:v>0.128482281418726</c:v>
                </c:pt>
                <c:pt idx="541">
                  <c:v>0.174181743885228</c:v>
                </c:pt>
                <c:pt idx="542">
                  <c:v>0.118714466256194</c:v>
                </c:pt>
                <c:pt idx="543">
                  <c:v>0.18618436415924999</c:v>
                </c:pt>
                <c:pt idx="544">
                  <c:v>0.18281411000627801</c:v>
                </c:pt>
                <c:pt idx="545">
                  <c:v>0.17143062554213601</c:v>
                </c:pt>
                <c:pt idx="546">
                  <c:v>0.17143062554213601</c:v>
                </c:pt>
                <c:pt idx="547">
                  <c:v>0.1610367335366</c:v>
                </c:pt>
                <c:pt idx="548">
                  <c:v>0.161394915385946</c:v>
                </c:pt>
                <c:pt idx="549">
                  <c:v>0.14224656996825999</c:v>
                </c:pt>
                <c:pt idx="550">
                  <c:v>0.122467439569224</c:v>
                </c:pt>
                <c:pt idx="551">
                  <c:v>0.103166866525166</c:v>
                </c:pt>
                <c:pt idx="552">
                  <c:v>0.111697654891774</c:v>
                </c:pt>
                <c:pt idx="553">
                  <c:v>0.15521846719249499</c:v>
                </c:pt>
                <c:pt idx="554">
                  <c:v>0.14705373181862</c:v>
                </c:pt>
                <c:pt idx="555">
                  <c:v>0.162505721082495</c:v>
                </c:pt>
                <c:pt idx="556">
                  <c:v>0.12672408755873599</c:v>
                </c:pt>
                <c:pt idx="557">
                  <c:v>3.2751382695973399E-2</c:v>
                </c:pt>
                <c:pt idx="558">
                  <c:v>2.4093120109211798E-2</c:v>
                </c:pt>
                <c:pt idx="559">
                  <c:v>8.2360352166218703E-2</c:v>
                </c:pt>
                <c:pt idx="560">
                  <c:v>0.101281861921746</c:v>
                </c:pt>
                <c:pt idx="561">
                  <c:v>9.9949726327197397E-2</c:v>
                </c:pt>
                <c:pt idx="562">
                  <c:v>9.1171596429498097E-2</c:v>
                </c:pt>
                <c:pt idx="563">
                  <c:v>5.4693297670191203E-2</c:v>
                </c:pt>
                <c:pt idx="564">
                  <c:v>6.15179011818862E-2</c:v>
                </c:pt>
                <c:pt idx="565">
                  <c:v>3.8032756593451497E-2</c:v>
                </c:pt>
                <c:pt idx="566">
                  <c:v>1.54068665123035E-2</c:v>
                </c:pt>
                <c:pt idx="567">
                  <c:v>-1.47177831147653E-2</c:v>
                </c:pt>
                <c:pt idx="568">
                  <c:v>-3.2293521009263401E-2</c:v>
                </c:pt>
                <c:pt idx="569">
                  <c:v>-8.5313153724312502E-3</c:v>
                </c:pt>
                <c:pt idx="570">
                  <c:v>-0.123311875557207</c:v>
                </c:pt>
                <c:pt idx="571">
                  <c:v>5.52418954409594E-2</c:v>
                </c:pt>
                <c:pt idx="572">
                  <c:v>2.2123414615709099E-2</c:v>
                </c:pt>
                <c:pt idx="573">
                  <c:v>3.0526301562112501E-2</c:v>
                </c:pt>
                <c:pt idx="574">
                  <c:v>-6.1616442449918797E-2</c:v>
                </c:pt>
                <c:pt idx="575">
                  <c:v>6.8747436963932903E-3</c:v>
                </c:pt>
                <c:pt idx="576">
                  <c:v>9.9776685354889996E-2</c:v>
                </c:pt>
                <c:pt idx="577">
                  <c:v>-6.5746473521202595E-2</c:v>
                </c:pt>
                <c:pt idx="578">
                  <c:v>0.193112867127499</c:v>
                </c:pt>
                <c:pt idx="579">
                  <c:v>-1.17366588084367E-2</c:v>
                </c:pt>
                <c:pt idx="580">
                  <c:v>-2.3016244792828999E-2</c:v>
                </c:pt>
                <c:pt idx="581">
                  <c:v>-4.23231934005001E-2</c:v>
                </c:pt>
                <c:pt idx="582">
                  <c:v>-7.0492203257554994E-2</c:v>
                </c:pt>
                <c:pt idx="583">
                  <c:v>-3.2058390169822301E-2</c:v>
                </c:pt>
                <c:pt idx="584">
                  <c:v>-2.2761690567720701E-2</c:v>
                </c:pt>
                <c:pt idx="585">
                  <c:v>-4.2443698747295498E-2</c:v>
                </c:pt>
                <c:pt idx="586">
                  <c:v>-3.73257082907648E-2</c:v>
                </c:pt>
                <c:pt idx="587">
                  <c:v>-4.9155896863270203E-2</c:v>
                </c:pt>
                <c:pt idx="588">
                  <c:v>1.9418378578635501E-2</c:v>
                </c:pt>
                <c:pt idx="589">
                  <c:v>4.9076250058078599E-3</c:v>
                </c:pt>
                <c:pt idx="590">
                  <c:v>0</c:v>
                </c:pt>
                <c:pt idx="591">
                  <c:v>0</c:v>
                </c:pt>
                <c:pt idx="592">
                  <c:v>-3.8000383532973997E-2</c:v>
                </c:pt>
                <c:pt idx="593">
                  <c:v>-1.11193251654064E-2</c:v>
                </c:pt>
                <c:pt idx="594">
                  <c:v>-1.5338840848567899E-2</c:v>
                </c:pt>
                <c:pt idx="595">
                  <c:v>-2.0269174916784399E-2</c:v>
                </c:pt>
                <c:pt idx="596">
                  <c:v>-1.3962205725339899E-2</c:v>
                </c:pt>
                <c:pt idx="597">
                  <c:v>4.5897963896814097E-3</c:v>
                </c:pt>
                <c:pt idx="598">
                  <c:v>-6.2403449954334198E-3</c:v>
                </c:pt>
                <c:pt idx="599">
                  <c:v>-4.4211413490205503E-3</c:v>
                </c:pt>
                <c:pt idx="600">
                  <c:v>-2.0979860853839401E-2</c:v>
                </c:pt>
                <c:pt idx="601">
                  <c:v>0.151434125498151</c:v>
                </c:pt>
                <c:pt idx="602">
                  <c:v>-1.89273322704611E-2</c:v>
                </c:pt>
                <c:pt idx="603">
                  <c:v>1.40015268206583E-2</c:v>
                </c:pt>
                <c:pt idx="604">
                  <c:v>2.3885240521164301E-2</c:v>
                </c:pt>
                <c:pt idx="605">
                  <c:v>3.7660889018072297E-2</c:v>
                </c:pt>
                <c:pt idx="606">
                  <c:v>4.1961068367436398E-2</c:v>
                </c:pt>
                <c:pt idx="607">
                  <c:v>4.19161310731299E-2</c:v>
                </c:pt>
                <c:pt idx="608">
                  <c:v>7.4694889070735404E-2</c:v>
                </c:pt>
                <c:pt idx="609">
                  <c:v>6.5962159076960403E-2</c:v>
                </c:pt>
                <c:pt idx="610">
                  <c:v>7.7814030303481593E-2</c:v>
                </c:pt>
                <c:pt idx="611">
                  <c:v>6.7320493238228099E-2</c:v>
                </c:pt>
                <c:pt idx="612">
                  <c:v>6.9260849856896095E-2</c:v>
                </c:pt>
                <c:pt idx="613">
                  <c:v>9.3150604873597803E-2</c:v>
                </c:pt>
                <c:pt idx="614">
                  <c:v>9.3740781730430697E-2</c:v>
                </c:pt>
                <c:pt idx="615">
                  <c:v>0.121443892864641</c:v>
                </c:pt>
                <c:pt idx="616">
                  <c:v>0.11141816814774499</c:v>
                </c:pt>
                <c:pt idx="617">
                  <c:v>0.10083316649034101</c:v>
                </c:pt>
                <c:pt idx="618">
                  <c:v>0.116458128944849</c:v>
                </c:pt>
                <c:pt idx="619">
                  <c:v>4.0259459447951E-2</c:v>
                </c:pt>
                <c:pt idx="620">
                  <c:v>9.1581926634615798E-2</c:v>
                </c:pt>
                <c:pt idx="621">
                  <c:v>0.110142593661194</c:v>
                </c:pt>
                <c:pt idx="622">
                  <c:v>9.8960475795181593E-2</c:v>
                </c:pt>
                <c:pt idx="623">
                  <c:v>0.10031346507609</c:v>
                </c:pt>
                <c:pt idx="624">
                  <c:v>0.10132152286436701</c:v>
                </c:pt>
                <c:pt idx="625">
                  <c:v>0.13000650614585499</c:v>
                </c:pt>
                <c:pt idx="626">
                  <c:v>0.152946028592582</c:v>
                </c:pt>
                <c:pt idx="627">
                  <c:v>0.16051570445279001</c:v>
                </c:pt>
                <c:pt idx="628">
                  <c:v>0.124774377201657</c:v>
                </c:pt>
                <c:pt idx="629">
                  <c:v>7.4453514548631694E-2</c:v>
                </c:pt>
                <c:pt idx="630">
                  <c:v>8.8392500327008294E-2</c:v>
                </c:pt>
                <c:pt idx="631">
                  <c:v>8.0413707571251894E-2</c:v>
                </c:pt>
                <c:pt idx="632">
                  <c:v>0.143230244534645</c:v>
                </c:pt>
                <c:pt idx="633">
                  <c:v>0.142145742991483</c:v>
                </c:pt>
                <c:pt idx="634">
                  <c:v>0.129734841829346</c:v>
                </c:pt>
                <c:pt idx="635">
                  <c:v>9.9548019333289398E-2</c:v>
                </c:pt>
                <c:pt idx="636">
                  <c:v>0.10990754929043101</c:v>
                </c:pt>
                <c:pt idx="637">
                  <c:v>0.12581728022285699</c:v>
                </c:pt>
                <c:pt idx="638">
                  <c:v>0.12049387426213801</c:v>
                </c:pt>
                <c:pt idx="639">
                  <c:v>0.13208215817953001</c:v>
                </c:pt>
                <c:pt idx="640">
                  <c:v>0.13436226522787401</c:v>
                </c:pt>
                <c:pt idx="641">
                  <c:v>0.15342460460724799</c:v>
                </c:pt>
                <c:pt idx="642">
                  <c:v>0.15642927256406</c:v>
                </c:pt>
                <c:pt idx="643">
                  <c:v>0.159441382664676</c:v>
                </c:pt>
                <c:pt idx="644">
                  <c:v>0.15699546073728499</c:v>
                </c:pt>
                <c:pt idx="645">
                  <c:v>0.18040464068727399</c:v>
                </c:pt>
                <c:pt idx="646">
                  <c:v>0.16575773746028299</c:v>
                </c:pt>
                <c:pt idx="647">
                  <c:v>0.16066638079779999</c:v>
                </c:pt>
                <c:pt idx="648">
                  <c:v>0.15435571122422001</c:v>
                </c:pt>
                <c:pt idx="649">
                  <c:v>0.10037184251989401</c:v>
                </c:pt>
                <c:pt idx="650">
                  <c:v>9.7416294181198904E-2</c:v>
                </c:pt>
                <c:pt idx="651">
                  <c:v>-3.9702681143176502E-2</c:v>
                </c:pt>
                <c:pt idx="652">
                  <c:v>0.112827784473247</c:v>
                </c:pt>
                <c:pt idx="653">
                  <c:v>0.10221351858927399</c:v>
                </c:pt>
                <c:pt idx="654">
                  <c:v>-1.7160327439439699E-2</c:v>
                </c:pt>
                <c:pt idx="655">
                  <c:v>-0.21035699154956999</c:v>
                </c:pt>
                <c:pt idx="656">
                  <c:v>-0.216224721281739</c:v>
                </c:pt>
                <c:pt idx="657">
                  <c:v>-8.4528886972139006E-2</c:v>
                </c:pt>
                <c:pt idx="658">
                  <c:v>7.5234606500333007E-2</c:v>
                </c:pt>
                <c:pt idx="659">
                  <c:v>0.12761825533839999</c:v>
                </c:pt>
                <c:pt idx="660">
                  <c:v>5.0011112151967199E-2</c:v>
                </c:pt>
                <c:pt idx="661">
                  <c:v>0.117055762552444</c:v>
                </c:pt>
                <c:pt idx="662">
                  <c:v>5.54899109618677E-2</c:v>
                </c:pt>
                <c:pt idx="663">
                  <c:v>0.16924288476987401</c:v>
                </c:pt>
                <c:pt idx="664">
                  <c:v>0.17577451809358899</c:v>
                </c:pt>
                <c:pt idx="665">
                  <c:v>1.7278719375457101E-2</c:v>
                </c:pt>
                <c:pt idx="666">
                  <c:v>-1.37301148235923E-2</c:v>
                </c:pt>
                <c:pt idx="667">
                  <c:v>0.13764190657898201</c:v>
                </c:pt>
                <c:pt idx="668">
                  <c:v>8.0598825023972198E-2</c:v>
                </c:pt>
                <c:pt idx="669">
                  <c:v>0.183113860988217</c:v>
                </c:pt>
                <c:pt idx="670">
                  <c:v>6.1147505120351997E-2</c:v>
                </c:pt>
                <c:pt idx="671">
                  <c:v>0.182017132293431</c:v>
                </c:pt>
                <c:pt idx="672">
                  <c:v>0.14415846578977001</c:v>
                </c:pt>
                <c:pt idx="673">
                  <c:v>0.17523912670476999</c:v>
                </c:pt>
                <c:pt idx="674">
                  <c:v>0.15414642734526299</c:v>
                </c:pt>
                <c:pt idx="675">
                  <c:v>0.11491270450103901</c:v>
                </c:pt>
                <c:pt idx="676">
                  <c:v>0.16864226823980299</c:v>
                </c:pt>
                <c:pt idx="677">
                  <c:v>0.193063241463591</c:v>
                </c:pt>
                <c:pt idx="678">
                  <c:v>0.20527332104369</c:v>
                </c:pt>
                <c:pt idx="679">
                  <c:v>4.9532399234183601E-2</c:v>
                </c:pt>
                <c:pt idx="680">
                  <c:v>0.118067287747637</c:v>
                </c:pt>
                <c:pt idx="681">
                  <c:v>0.14895640984984801</c:v>
                </c:pt>
                <c:pt idx="682">
                  <c:v>0.21560082856023999</c:v>
                </c:pt>
                <c:pt idx="683">
                  <c:v>5.75174204604453E-2</c:v>
                </c:pt>
                <c:pt idx="684">
                  <c:v>1.4852557509595099E-2</c:v>
                </c:pt>
                <c:pt idx="685">
                  <c:v>0.160888498825247</c:v>
                </c:pt>
                <c:pt idx="686">
                  <c:v>2.5669309845635299E-2</c:v>
                </c:pt>
                <c:pt idx="687">
                  <c:v>3.6550253293929698E-2</c:v>
                </c:pt>
                <c:pt idx="688">
                  <c:v>0.119660595215808</c:v>
                </c:pt>
                <c:pt idx="689">
                  <c:v>4.4287885718080303E-2</c:v>
                </c:pt>
                <c:pt idx="690">
                  <c:v>3.9197317543704098E-2</c:v>
                </c:pt>
                <c:pt idx="691">
                  <c:v>-3.0314536068849298E-3</c:v>
                </c:pt>
                <c:pt idx="692">
                  <c:v>9.4599297768925394E-2</c:v>
                </c:pt>
                <c:pt idx="693">
                  <c:v>4.7333692015502103E-2</c:v>
                </c:pt>
                <c:pt idx="694">
                  <c:v>4.7333692015502103E-2</c:v>
                </c:pt>
                <c:pt idx="695">
                  <c:v>4.7333692015502103E-2</c:v>
                </c:pt>
                <c:pt idx="696">
                  <c:v>-0.15291701719300799</c:v>
                </c:pt>
                <c:pt idx="697">
                  <c:v>2.2289665776409801E-2</c:v>
                </c:pt>
                <c:pt idx="698">
                  <c:v>0.17393645342601299</c:v>
                </c:pt>
                <c:pt idx="699">
                  <c:v>0.223289905138364</c:v>
                </c:pt>
                <c:pt idx="700">
                  <c:v>-5.52235817067687E-2</c:v>
                </c:pt>
                <c:pt idx="701">
                  <c:v>-2.9897362502009299E-2</c:v>
                </c:pt>
                <c:pt idx="702">
                  <c:v>-3.2369351920724598E-2</c:v>
                </c:pt>
                <c:pt idx="703">
                  <c:v>-6.1466825060642001E-2</c:v>
                </c:pt>
                <c:pt idx="704">
                  <c:v>0.20116934347257301</c:v>
                </c:pt>
                <c:pt idx="705">
                  <c:v>-0.27794526145223197</c:v>
                </c:pt>
                <c:pt idx="706">
                  <c:v>0.16110774974337899</c:v>
                </c:pt>
                <c:pt idx="707">
                  <c:v>-0.53481241556994696</c:v>
                </c:pt>
                <c:pt idx="708">
                  <c:v>-0.51530413886885196</c:v>
                </c:pt>
                <c:pt idx="709">
                  <c:v>-0.25110318385968899</c:v>
                </c:pt>
                <c:pt idx="710">
                  <c:v>-0.241224661881216</c:v>
                </c:pt>
                <c:pt idx="711">
                  <c:v>-0.18390502557198099</c:v>
                </c:pt>
                <c:pt idx="712">
                  <c:v>-0.19352238407070499</c:v>
                </c:pt>
                <c:pt idx="713">
                  <c:v>3.4052913318197299E-2</c:v>
                </c:pt>
                <c:pt idx="714">
                  <c:v>-0.14088058292633099</c:v>
                </c:pt>
                <c:pt idx="715">
                  <c:v>-0.264365819257801</c:v>
                </c:pt>
                <c:pt idx="716">
                  <c:v>-8.3345674284841399E-3</c:v>
                </c:pt>
                <c:pt idx="717">
                  <c:v>-4.2372850102987199E-2</c:v>
                </c:pt>
                <c:pt idx="718">
                  <c:v>-0.35992746679694698</c:v>
                </c:pt>
                <c:pt idx="719">
                  <c:v>7.3320730406341794E-2</c:v>
                </c:pt>
                <c:pt idx="720">
                  <c:v>-0.12474581821302499</c:v>
                </c:pt>
                <c:pt idx="721">
                  <c:v>-9.6182535637985803E-2</c:v>
                </c:pt>
                <c:pt idx="722">
                  <c:v>-0.20074183860554801</c:v>
                </c:pt>
                <c:pt idx="723">
                  <c:v>-9.9632636466559898E-2</c:v>
                </c:pt>
                <c:pt idx="724">
                  <c:v>-0.35647326719827099</c:v>
                </c:pt>
                <c:pt idx="725">
                  <c:v>-0.32494219584018802</c:v>
                </c:pt>
                <c:pt idx="726">
                  <c:v>5.5438710676571898E-2</c:v>
                </c:pt>
                <c:pt idx="727">
                  <c:v>-0.27963205019370202</c:v>
                </c:pt>
                <c:pt idx="728">
                  <c:v>-0.37969452185893698</c:v>
                </c:pt>
                <c:pt idx="729">
                  <c:v>-0.10991630025827499</c:v>
                </c:pt>
                <c:pt idx="730">
                  <c:v>0.112372915798711</c:v>
                </c:pt>
                <c:pt idx="731">
                  <c:v>9.6265573953085506E-2</c:v>
                </c:pt>
                <c:pt idx="732">
                  <c:v>-0.122666520704723</c:v>
                </c:pt>
                <c:pt idx="733">
                  <c:v>-0.130978620341203</c:v>
                </c:pt>
                <c:pt idx="734">
                  <c:v>3.21865132509793E-2</c:v>
                </c:pt>
                <c:pt idx="735">
                  <c:v>-0.306387820916106</c:v>
                </c:pt>
                <c:pt idx="736">
                  <c:v>-0.43802859461596799</c:v>
                </c:pt>
                <c:pt idx="737">
                  <c:v>5.1661196230355498E-2</c:v>
                </c:pt>
                <c:pt idx="738">
                  <c:v>5.20459117235261E-2</c:v>
                </c:pt>
                <c:pt idx="739">
                  <c:v>-5.0848511349780898E-2</c:v>
                </c:pt>
                <c:pt idx="740">
                  <c:v>-0.29517025634057897</c:v>
                </c:pt>
                <c:pt idx="741">
                  <c:v>2.4178339109437699E-2</c:v>
                </c:pt>
                <c:pt idx="742">
                  <c:v>5.7416451329352801E-3</c:v>
                </c:pt>
                <c:pt idx="743">
                  <c:v>-8.9697088727406296E-2</c:v>
                </c:pt>
                <c:pt idx="744">
                  <c:v>-2.6702185183654099E-2</c:v>
                </c:pt>
                <c:pt idx="745">
                  <c:v>7.6639633344359706E-2</c:v>
                </c:pt>
                <c:pt idx="746">
                  <c:v>9.8203582556347604E-2</c:v>
                </c:pt>
                <c:pt idx="747">
                  <c:v>-0.120734629597194</c:v>
                </c:pt>
                <c:pt idx="748">
                  <c:v>9.3332202422984293E-3</c:v>
                </c:pt>
                <c:pt idx="749">
                  <c:v>1.28155473753472E-2</c:v>
                </c:pt>
                <c:pt idx="750">
                  <c:v>-0.10251694393017199</c:v>
                </c:pt>
                <c:pt idx="751">
                  <c:v>8.0031912332385394E-2</c:v>
                </c:pt>
                <c:pt idx="752">
                  <c:v>-1.7793022617563901E-2</c:v>
                </c:pt>
                <c:pt idx="753">
                  <c:v>-0.178886071486275</c:v>
                </c:pt>
                <c:pt idx="754">
                  <c:v>-0.296619442718149</c:v>
                </c:pt>
                <c:pt idx="755">
                  <c:v>-4.9694157321969898E-2</c:v>
                </c:pt>
                <c:pt idx="756">
                  <c:v>-0.148445090397337</c:v>
                </c:pt>
                <c:pt idx="757">
                  <c:v>-0.138477255552514</c:v>
                </c:pt>
                <c:pt idx="758">
                  <c:v>-0.10478275672241801</c:v>
                </c:pt>
                <c:pt idx="759">
                  <c:v>-3.1382031984670399E-2</c:v>
                </c:pt>
                <c:pt idx="760">
                  <c:v>-0.168881853355277</c:v>
                </c:pt>
                <c:pt idx="761">
                  <c:v>-0.28781213623263602</c:v>
                </c:pt>
                <c:pt idx="762">
                  <c:v>-9.3506271600514196E-2</c:v>
                </c:pt>
                <c:pt idx="763">
                  <c:v>-0.15359424955579101</c:v>
                </c:pt>
                <c:pt idx="764">
                  <c:v>-0.19716996541390799</c:v>
                </c:pt>
                <c:pt idx="765">
                  <c:v>-0.317543571629401</c:v>
                </c:pt>
                <c:pt idx="766">
                  <c:v>-0.29363574140662102</c:v>
                </c:pt>
                <c:pt idx="767">
                  <c:v>-0.24587169238617201</c:v>
                </c:pt>
                <c:pt idx="768">
                  <c:v>-8.0844891022867599E-2</c:v>
                </c:pt>
                <c:pt idx="769">
                  <c:v>2.14787953492547E-2</c:v>
                </c:pt>
                <c:pt idx="770">
                  <c:v>-0.23671559534283301</c:v>
                </c:pt>
                <c:pt idx="771">
                  <c:v>-0.21767939389479801</c:v>
                </c:pt>
                <c:pt idx="772">
                  <c:v>0.10395581836904701</c:v>
                </c:pt>
                <c:pt idx="773">
                  <c:v>9.8368299564220996E-2</c:v>
                </c:pt>
                <c:pt idx="774">
                  <c:v>5.8576018571442103E-2</c:v>
                </c:pt>
                <c:pt idx="775">
                  <c:v>8.9621565396629396E-2</c:v>
                </c:pt>
                <c:pt idx="776">
                  <c:v>-0.116202201077319</c:v>
                </c:pt>
                <c:pt idx="777">
                  <c:v>-0.147036089290418</c:v>
                </c:pt>
                <c:pt idx="778">
                  <c:v>-0.11034459165808699</c:v>
                </c:pt>
                <c:pt idx="779">
                  <c:v>1.8722625524918799E-2</c:v>
                </c:pt>
                <c:pt idx="780">
                  <c:v>-1.2785007525462201E-2</c:v>
                </c:pt>
                <c:pt idx="781">
                  <c:v>-0.13000458257678699</c:v>
                </c:pt>
                <c:pt idx="782">
                  <c:v>-0.13000458257678699</c:v>
                </c:pt>
                <c:pt idx="783">
                  <c:v>1.0451659312233E-2</c:v>
                </c:pt>
                <c:pt idx="784">
                  <c:v>5.84268383451087E-2</c:v>
                </c:pt>
                <c:pt idx="785">
                  <c:v>-7.4276655808520706E-2</c:v>
                </c:pt>
                <c:pt idx="786">
                  <c:v>0.10620543554616101</c:v>
                </c:pt>
                <c:pt idx="787">
                  <c:v>-0.128041041564494</c:v>
                </c:pt>
                <c:pt idx="788">
                  <c:v>1.5431835584723099E-2</c:v>
                </c:pt>
                <c:pt idx="789">
                  <c:v>0.11097931025281101</c:v>
                </c:pt>
                <c:pt idx="790">
                  <c:v>-4.6273251583750501E-2</c:v>
                </c:pt>
                <c:pt idx="791">
                  <c:v>9.5934063597222702E-2</c:v>
                </c:pt>
                <c:pt idx="792">
                  <c:v>-0.20075061779470199</c:v>
                </c:pt>
                <c:pt idx="793">
                  <c:v>3.7585658236719097E-2</c:v>
                </c:pt>
                <c:pt idx="794">
                  <c:v>3.53122721674754E-2</c:v>
                </c:pt>
                <c:pt idx="795">
                  <c:v>-7.0620729265356993E-2</c:v>
                </c:pt>
                <c:pt idx="796">
                  <c:v>-0.10391433689858</c:v>
                </c:pt>
                <c:pt idx="797">
                  <c:v>1.78071521430226E-2</c:v>
                </c:pt>
                <c:pt idx="798">
                  <c:v>7.6123849400427504E-2</c:v>
                </c:pt>
                <c:pt idx="799">
                  <c:v>8.5685713069067304E-2</c:v>
                </c:pt>
                <c:pt idx="800">
                  <c:v>-2.9514054778353001E-2</c:v>
                </c:pt>
                <c:pt idx="801">
                  <c:v>-0.14540471685619799</c:v>
                </c:pt>
                <c:pt idx="802">
                  <c:v>-2.4916846671267701E-2</c:v>
                </c:pt>
                <c:pt idx="803">
                  <c:v>7.4890139583482396E-2</c:v>
                </c:pt>
                <c:pt idx="804">
                  <c:v>-1.9125787723868401E-2</c:v>
                </c:pt>
                <c:pt idx="805">
                  <c:v>-5.1332566213278599E-2</c:v>
                </c:pt>
                <c:pt idx="806">
                  <c:v>-1.5688937642178501E-2</c:v>
                </c:pt>
                <c:pt idx="807">
                  <c:v>-4.5931390165202202E-2</c:v>
                </c:pt>
                <c:pt idx="808">
                  <c:v>-0.16695368915754399</c:v>
                </c:pt>
                <c:pt idx="809">
                  <c:v>-0.16695368915754399</c:v>
                </c:pt>
                <c:pt idx="810">
                  <c:v>-2.2787322657572901E-2</c:v>
                </c:pt>
                <c:pt idx="811">
                  <c:v>-1.69407161248596E-2</c:v>
                </c:pt>
                <c:pt idx="812">
                  <c:v>3.8801756580951502E-2</c:v>
                </c:pt>
                <c:pt idx="813">
                  <c:v>1.28098447350625E-2</c:v>
                </c:pt>
                <c:pt idx="814">
                  <c:v>6.1862932811183697E-3</c:v>
                </c:pt>
                <c:pt idx="815">
                  <c:v>5.5466179102411202E-2</c:v>
                </c:pt>
                <c:pt idx="816">
                  <c:v>5.1984716928344103E-2</c:v>
                </c:pt>
                <c:pt idx="817">
                  <c:v>-1.50455608039169E-3</c:v>
                </c:pt>
                <c:pt idx="818">
                  <c:v>5.5346323245605802E-2</c:v>
                </c:pt>
                <c:pt idx="819">
                  <c:v>5.77115559879176E-2</c:v>
                </c:pt>
                <c:pt idx="820">
                  <c:v>-0.14941351310828199</c:v>
                </c:pt>
                <c:pt idx="821">
                  <c:v>-9.6282242018183598E-2</c:v>
                </c:pt>
                <c:pt idx="822">
                  <c:v>-4.88543806316694E-2</c:v>
                </c:pt>
                <c:pt idx="823">
                  <c:v>-2.40287714422651E-2</c:v>
                </c:pt>
                <c:pt idx="824">
                  <c:v>-2.3810995043708701E-2</c:v>
                </c:pt>
                <c:pt idx="825">
                  <c:v>7.1396539733939099E-3</c:v>
                </c:pt>
                <c:pt idx="826">
                  <c:v>-0.168953289001393</c:v>
                </c:pt>
                <c:pt idx="827">
                  <c:v>2.4418672439139501E-2</c:v>
                </c:pt>
                <c:pt idx="828">
                  <c:v>-6.9610488543659393E-2</c:v>
                </c:pt>
                <c:pt idx="829">
                  <c:v>-2.3387689981128898E-3</c:v>
                </c:pt>
                <c:pt idx="830">
                  <c:v>-0.17603656002504101</c:v>
                </c:pt>
                <c:pt idx="831">
                  <c:v>3.0994432959757699E-2</c:v>
                </c:pt>
                <c:pt idx="832">
                  <c:v>-0.23297965129439599</c:v>
                </c:pt>
                <c:pt idx="833">
                  <c:v>-4.8009787567837499E-4</c:v>
                </c:pt>
                <c:pt idx="834">
                  <c:v>-8.9036457026754501E-2</c:v>
                </c:pt>
                <c:pt idx="835">
                  <c:v>-2.8682133943312399E-2</c:v>
                </c:pt>
                <c:pt idx="836">
                  <c:v>-2.43762474549186E-2</c:v>
                </c:pt>
                <c:pt idx="837">
                  <c:v>-0.113519053754865</c:v>
                </c:pt>
                <c:pt idx="838">
                  <c:v>-0.15087840741681099</c:v>
                </c:pt>
                <c:pt idx="839">
                  <c:v>-0.188843257035225</c:v>
                </c:pt>
                <c:pt idx="840">
                  <c:v>-1.3951462389719499E-2</c:v>
                </c:pt>
                <c:pt idx="841">
                  <c:v>-7.1573500320155595E-2</c:v>
                </c:pt>
                <c:pt idx="842">
                  <c:v>-0.1230330902154</c:v>
                </c:pt>
                <c:pt idx="843">
                  <c:v>-1.9186591505323299E-3</c:v>
                </c:pt>
                <c:pt idx="844">
                  <c:v>4.1001621108373999E-2</c:v>
                </c:pt>
                <c:pt idx="845">
                  <c:v>-0.135341851429951</c:v>
                </c:pt>
                <c:pt idx="846">
                  <c:v>-0.301556468104762</c:v>
                </c:pt>
                <c:pt idx="847">
                  <c:v>-0.221467013620016</c:v>
                </c:pt>
                <c:pt idx="848">
                  <c:v>-0.14455206369745899</c:v>
                </c:pt>
                <c:pt idx="849">
                  <c:v>5.2850314839310797E-2</c:v>
                </c:pt>
                <c:pt idx="850">
                  <c:v>5.5294776575727303E-2</c:v>
                </c:pt>
                <c:pt idx="851">
                  <c:v>-9.3500433698575094E-2</c:v>
                </c:pt>
                <c:pt idx="852">
                  <c:v>-6.6808959354862196E-2</c:v>
                </c:pt>
                <c:pt idx="853">
                  <c:v>-2.53178557268347E-2</c:v>
                </c:pt>
                <c:pt idx="854">
                  <c:v>-0.14084551871933401</c:v>
                </c:pt>
                <c:pt idx="855">
                  <c:v>-8.9902399309024807E-3</c:v>
                </c:pt>
                <c:pt idx="856">
                  <c:v>-0.115299830971098</c:v>
                </c:pt>
                <c:pt idx="857">
                  <c:v>-7.0285710608928895E-2</c:v>
                </c:pt>
                <c:pt idx="858">
                  <c:v>-3.2510451035703901E-2</c:v>
                </c:pt>
                <c:pt idx="859">
                  <c:v>5.9109736789433702E-2</c:v>
                </c:pt>
                <c:pt idx="860">
                  <c:v>-0.13540199410678599</c:v>
                </c:pt>
                <c:pt idx="861">
                  <c:v>-9.2434335107366594E-2</c:v>
                </c:pt>
                <c:pt idx="862">
                  <c:v>-0.17978145000188001</c:v>
                </c:pt>
                <c:pt idx="863">
                  <c:v>-0.245207428845576</c:v>
                </c:pt>
                <c:pt idx="864">
                  <c:v>4.7757986256424398E-2</c:v>
                </c:pt>
                <c:pt idx="865">
                  <c:v>-7.5782593555184297E-2</c:v>
                </c:pt>
                <c:pt idx="866">
                  <c:v>-0.32454318741236998</c:v>
                </c:pt>
                <c:pt idx="867">
                  <c:v>-5.44322187704953E-3</c:v>
                </c:pt>
                <c:pt idx="868">
                  <c:v>6.0443776700991499E-3</c:v>
                </c:pt>
                <c:pt idx="869">
                  <c:v>-0.15366387312764701</c:v>
                </c:pt>
                <c:pt idx="870">
                  <c:v>-6.3254489867270502E-2</c:v>
                </c:pt>
                <c:pt idx="871">
                  <c:v>-0.18825684054120601</c:v>
                </c:pt>
                <c:pt idx="872">
                  <c:v>-8.8732144081263897E-2</c:v>
                </c:pt>
                <c:pt idx="873">
                  <c:v>-0.24995056934322701</c:v>
                </c:pt>
                <c:pt idx="874">
                  <c:v>-0.24995056934322701</c:v>
                </c:pt>
                <c:pt idx="875">
                  <c:v>-9.7430224217647202E-2</c:v>
                </c:pt>
                <c:pt idx="876">
                  <c:v>-4.1099029956403799E-2</c:v>
                </c:pt>
                <c:pt idx="877">
                  <c:v>-0.111307339136759</c:v>
                </c:pt>
                <c:pt idx="878">
                  <c:v>2.0192311079212902E-3</c:v>
                </c:pt>
                <c:pt idx="879">
                  <c:v>-0.29321176539138799</c:v>
                </c:pt>
                <c:pt idx="880">
                  <c:v>-0.126474981420759</c:v>
                </c:pt>
                <c:pt idx="881">
                  <c:v>-0.21120385886212201</c:v>
                </c:pt>
                <c:pt idx="882">
                  <c:v>-0.10613739598130301</c:v>
                </c:pt>
                <c:pt idx="883">
                  <c:v>-9.3216511710028302E-2</c:v>
                </c:pt>
                <c:pt idx="884">
                  <c:v>-4.15954704904394E-2</c:v>
                </c:pt>
                <c:pt idx="885">
                  <c:v>-1.9640566684266E-2</c:v>
                </c:pt>
                <c:pt idx="886">
                  <c:v>-2.19864700897585E-2</c:v>
                </c:pt>
                <c:pt idx="887">
                  <c:v>-3.3089531826571497E-2</c:v>
                </c:pt>
                <c:pt idx="888">
                  <c:v>-8.6049612553501506E-2</c:v>
                </c:pt>
                <c:pt idx="889">
                  <c:v>-0.15428787056606499</c:v>
                </c:pt>
                <c:pt idx="890">
                  <c:v>-8.0203427976590205E-2</c:v>
                </c:pt>
                <c:pt idx="891">
                  <c:v>-5.3089052229139899E-2</c:v>
                </c:pt>
                <c:pt idx="892">
                  <c:v>-0.131274481547767</c:v>
                </c:pt>
                <c:pt idx="893">
                  <c:v>-4.2084872950657E-2</c:v>
                </c:pt>
                <c:pt idx="894">
                  <c:v>-1.09454737400849E-2</c:v>
                </c:pt>
                <c:pt idx="895">
                  <c:v>-0.22805879801185799</c:v>
                </c:pt>
                <c:pt idx="896">
                  <c:v>-2.6089804350660901E-2</c:v>
                </c:pt>
                <c:pt idx="897">
                  <c:v>-0.131023593370831</c:v>
                </c:pt>
                <c:pt idx="898">
                  <c:v>-9.7277288917221705E-2</c:v>
                </c:pt>
                <c:pt idx="899">
                  <c:v>-6.82677791732864E-2</c:v>
                </c:pt>
                <c:pt idx="900">
                  <c:v>-8.4248868445176997E-2</c:v>
                </c:pt>
                <c:pt idx="901">
                  <c:v>-8.6750849339650493E-2</c:v>
                </c:pt>
                <c:pt idx="902">
                  <c:v>-0.101050847989217</c:v>
                </c:pt>
                <c:pt idx="903">
                  <c:v>-0.14353791152062401</c:v>
                </c:pt>
                <c:pt idx="904">
                  <c:v>-0.118695893018486</c:v>
                </c:pt>
                <c:pt idx="905">
                  <c:v>-0.21784067439520799</c:v>
                </c:pt>
                <c:pt idx="906">
                  <c:v>-0.12685565472655799</c:v>
                </c:pt>
                <c:pt idx="907">
                  <c:v>-0.1250949576148</c:v>
                </c:pt>
                <c:pt idx="908">
                  <c:v>-0.125060592269395</c:v>
                </c:pt>
                <c:pt idx="909">
                  <c:v>-0.126895947201593</c:v>
                </c:pt>
                <c:pt idx="910">
                  <c:v>-7.2313137390383697E-2</c:v>
                </c:pt>
                <c:pt idx="911">
                  <c:v>-0.23964851139613</c:v>
                </c:pt>
                <c:pt idx="912">
                  <c:v>-7.0106778628713604E-2</c:v>
                </c:pt>
                <c:pt idx="913">
                  <c:v>-7.1248249346414605E-2</c:v>
                </c:pt>
                <c:pt idx="914">
                  <c:v>-4.7783327942694603E-2</c:v>
                </c:pt>
                <c:pt idx="915">
                  <c:v>-1.6984002958361701E-2</c:v>
                </c:pt>
                <c:pt idx="916">
                  <c:v>-1.5672750172358502E-2</c:v>
                </c:pt>
                <c:pt idx="917">
                  <c:v>-7.8841083271665294E-2</c:v>
                </c:pt>
                <c:pt idx="918">
                  <c:v>-1.34715431603128E-2</c:v>
                </c:pt>
                <c:pt idx="919">
                  <c:v>-0.22839460443746101</c:v>
                </c:pt>
                <c:pt idx="920">
                  <c:v>-3.4589502143693301E-2</c:v>
                </c:pt>
                <c:pt idx="921">
                  <c:v>-0.15552140979569901</c:v>
                </c:pt>
                <c:pt idx="922">
                  <c:v>-6.1727483805609697E-2</c:v>
                </c:pt>
                <c:pt idx="923">
                  <c:v>-7.8285697655881503E-2</c:v>
                </c:pt>
                <c:pt idx="924">
                  <c:v>-0.20562573187496999</c:v>
                </c:pt>
                <c:pt idx="925">
                  <c:v>-7.3102011003568904E-2</c:v>
                </c:pt>
                <c:pt idx="926">
                  <c:v>-7.2785407732567101E-2</c:v>
                </c:pt>
                <c:pt idx="927">
                  <c:v>-6.0802063352938897E-2</c:v>
                </c:pt>
                <c:pt idx="928">
                  <c:v>-5.3876426290031303E-2</c:v>
                </c:pt>
                <c:pt idx="929">
                  <c:v>-6.1714147400338697E-2</c:v>
                </c:pt>
                <c:pt idx="930">
                  <c:v>-6.9125461397120405E-2</c:v>
                </c:pt>
                <c:pt idx="931">
                  <c:v>-0.10638831754405401</c:v>
                </c:pt>
                <c:pt idx="932">
                  <c:v>-0.106131568556461</c:v>
                </c:pt>
                <c:pt idx="933">
                  <c:v>-0.14594885737556201</c:v>
                </c:pt>
                <c:pt idx="934">
                  <c:v>-0.13066081065270099</c:v>
                </c:pt>
                <c:pt idx="935">
                  <c:v>-0.12236068265981399</c:v>
                </c:pt>
                <c:pt idx="936">
                  <c:v>-0.12330223427402399</c:v>
                </c:pt>
                <c:pt idx="937">
                  <c:v>-0.123057501338207</c:v>
                </c:pt>
                <c:pt idx="938">
                  <c:v>-0.109724194734625</c:v>
                </c:pt>
                <c:pt idx="939">
                  <c:v>-9.8299771435252398E-2</c:v>
                </c:pt>
                <c:pt idx="940">
                  <c:v>-9.8408005312424898E-2</c:v>
                </c:pt>
                <c:pt idx="941">
                  <c:v>-9.8560672970358407E-2</c:v>
                </c:pt>
                <c:pt idx="942">
                  <c:v>-0.11754709432319101</c:v>
                </c:pt>
                <c:pt idx="943">
                  <c:v>-0.11703200959106699</c:v>
                </c:pt>
                <c:pt idx="944">
                  <c:v>-0.116111059882388</c:v>
                </c:pt>
                <c:pt idx="945">
                  <c:v>-0.12087092354988099</c:v>
                </c:pt>
                <c:pt idx="946">
                  <c:v>-0.111323435994742</c:v>
                </c:pt>
                <c:pt idx="947">
                  <c:v>-0.12354528984374299</c:v>
                </c:pt>
                <c:pt idx="948">
                  <c:v>-0.12113118421911601</c:v>
                </c:pt>
                <c:pt idx="949">
                  <c:v>-0.136039559385528</c:v>
                </c:pt>
                <c:pt idx="950">
                  <c:v>-0.13335593855255701</c:v>
                </c:pt>
                <c:pt idx="951">
                  <c:v>-0.152260473990703</c:v>
                </c:pt>
                <c:pt idx="952">
                  <c:v>-0.145997936838894</c:v>
                </c:pt>
                <c:pt idx="953">
                  <c:v>-0.146373392526044</c:v>
                </c:pt>
                <c:pt idx="954">
                  <c:v>-0.15082080591711999</c:v>
                </c:pt>
                <c:pt idx="955">
                  <c:v>-0.15172342275403899</c:v>
                </c:pt>
                <c:pt idx="956">
                  <c:v>-0.16682490215978299</c:v>
                </c:pt>
                <c:pt idx="957">
                  <c:v>-0.18249303711729301</c:v>
                </c:pt>
                <c:pt idx="958">
                  <c:v>-0.18350201212651199</c:v>
                </c:pt>
                <c:pt idx="959">
                  <c:v>-0.185215854821661</c:v>
                </c:pt>
                <c:pt idx="960">
                  <c:v>-0.16424803964656301</c:v>
                </c:pt>
                <c:pt idx="961">
                  <c:v>-0.16173347484841499</c:v>
                </c:pt>
                <c:pt idx="962">
                  <c:v>-0.162042212997177</c:v>
                </c:pt>
                <c:pt idx="963">
                  <c:v>-0.16059818768728801</c:v>
                </c:pt>
                <c:pt idx="964">
                  <c:v>-0.16015160764737901</c:v>
                </c:pt>
                <c:pt idx="965">
                  <c:v>-0.16115422699763499</c:v>
                </c:pt>
                <c:pt idx="966">
                  <c:v>-0.16258506740075099</c:v>
                </c:pt>
                <c:pt idx="967">
                  <c:v>-0.17006033096727599</c:v>
                </c:pt>
                <c:pt idx="968">
                  <c:v>-0.185274135389907</c:v>
                </c:pt>
                <c:pt idx="969">
                  <c:v>-0.16565679546478099</c:v>
                </c:pt>
                <c:pt idx="970">
                  <c:v>-0.220521660167873</c:v>
                </c:pt>
                <c:pt idx="971">
                  <c:v>-0.23381092470194401</c:v>
                </c:pt>
                <c:pt idx="972">
                  <c:v>-0.23159881302581001</c:v>
                </c:pt>
                <c:pt idx="973">
                  <c:v>-0.23090906547050799</c:v>
                </c:pt>
                <c:pt idx="974">
                  <c:v>-0.23325919009941701</c:v>
                </c:pt>
                <c:pt idx="975">
                  <c:v>-0.23681064554942899</c:v>
                </c:pt>
                <c:pt idx="976">
                  <c:v>-0.209413578442113</c:v>
                </c:pt>
                <c:pt idx="977">
                  <c:v>-0.190573320603797</c:v>
                </c:pt>
                <c:pt idx="978">
                  <c:v>-0.18137448715535601</c:v>
                </c:pt>
                <c:pt idx="979">
                  <c:v>-0.166799240700687</c:v>
                </c:pt>
                <c:pt idx="980">
                  <c:v>-0.15347818556453499</c:v>
                </c:pt>
                <c:pt idx="981">
                  <c:v>-0.15250256959869599</c:v>
                </c:pt>
                <c:pt idx="982">
                  <c:v>-0.122877710046772</c:v>
                </c:pt>
                <c:pt idx="983">
                  <c:v>-9.0054322496785702E-2</c:v>
                </c:pt>
                <c:pt idx="984">
                  <c:v>-6.2932079662103499E-2</c:v>
                </c:pt>
                <c:pt idx="985">
                  <c:v>-0.15540105955167799</c:v>
                </c:pt>
                <c:pt idx="986">
                  <c:v>-0.20198848135043601</c:v>
                </c:pt>
                <c:pt idx="987">
                  <c:v>-0.114801888079968</c:v>
                </c:pt>
                <c:pt idx="988">
                  <c:v>-0.12178976647786</c:v>
                </c:pt>
                <c:pt idx="989">
                  <c:v>-0.13407026799411301</c:v>
                </c:pt>
                <c:pt idx="990">
                  <c:v>-0.16615203634228101</c:v>
                </c:pt>
                <c:pt idx="991">
                  <c:v>-0.171447521703946</c:v>
                </c:pt>
                <c:pt idx="992">
                  <c:v>-0.214315535609817</c:v>
                </c:pt>
                <c:pt idx="993">
                  <c:v>-0.164601727226727</c:v>
                </c:pt>
                <c:pt idx="994">
                  <c:v>-0.20755463186751499</c:v>
                </c:pt>
                <c:pt idx="995">
                  <c:v>-0.20337166358309799</c:v>
                </c:pt>
                <c:pt idx="996">
                  <c:v>-0.20743457678836699</c:v>
                </c:pt>
                <c:pt idx="997">
                  <c:v>-0.20343314455022199</c:v>
                </c:pt>
                <c:pt idx="998">
                  <c:v>-0.19307794251242</c:v>
                </c:pt>
                <c:pt idx="999">
                  <c:v>-0.19193936597018799</c:v>
                </c:pt>
                <c:pt idx="1000">
                  <c:v>-0.181200737790395</c:v>
                </c:pt>
                <c:pt idx="1001">
                  <c:v>-0.18292558704012399</c:v>
                </c:pt>
                <c:pt idx="1002">
                  <c:v>-0.15156028277185399</c:v>
                </c:pt>
                <c:pt idx="1003">
                  <c:v>-0.156099941975721</c:v>
                </c:pt>
                <c:pt idx="1004">
                  <c:v>-0.15253912281456</c:v>
                </c:pt>
                <c:pt idx="1005">
                  <c:v>-0.16108054452301099</c:v>
                </c:pt>
                <c:pt idx="1006">
                  <c:v>-0.16122387647625699</c:v>
                </c:pt>
                <c:pt idx="1007">
                  <c:v>-0.15981892830615199</c:v>
                </c:pt>
                <c:pt idx="1008">
                  <c:v>-0.169371744082735</c:v>
                </c:pt>
                <c:pt idx="1009">
                  <c:v>-0.169786937654609</c:v>
                </c:pt>
                <c:pt idx="1010">
                  <c:v>-0.154001089162075</c:v>
                </c:pt>
                <c:pt idx="1011">
                  <c:v>-0.18719854805820799</c:v>
                </c:pt>
                <c:pt idx="1012">
                  <c:v>-0.177477350183356</c:v>
                </c:pt>
                <c:pt idx="1013">
                  <c:v>-0.1757390077564</c:v>
                </c:pt>
                <c:pt idx="1014">
                  <c:v>-0.16647417469009401</c:v>
                </c:pt>
                <c:pt idx="1015">
                  <c:v>-0.18090595026529399</c:v>
                </c:pt>
                <c:pt idx="1016">
                  <c:v>-0.22039432292581701</c:v>
                </c:pt>
                <c:pt idx="1017">
                  <c:v>-0.232253048736763</c:v>
                </c:pt>
                <c:pt idx="1018">
                  <c:v>-0.21781271861021601</c:v>
                </c:pt>
                <c:pt idx="1019">
                  <c:v>-0.25368413010784302</c:v>
                </c:pt>
                <c:pt idx="1020">
                  <c:v>-0.24870591324826699</c:v>
                </c:pt>
                <c:pt idx="1021">
                  <c:v>-0.22899588978233701</c:v>
                </c:pt>
                <c:pt idx="1022">
                  <c:v>-0.22071532003172001</c:v>
                </c:pt>
                <c:pt idx="1023">
                  <c:v>-0.22090881968166201</c:v>
                </c:pt>
                <c:pt idx="1024">
                  <c:v>-0.22105665872810701</c:v>
                </c:pt>
                <c:pt idx="1025">
                  <c:v>-0.21999597533818799</c:v>
                </c:pt>
                <c:pt idx="1026">
                  <c:v>-0.228236299391398</c:v>
                </c:pt>
                <c:pt idx="1027">
                  <c:v>-0.220522651006863</c:v>
                </c:pt>
                <c:pt idx="1028">
                  <c:v>-0.219318779340093</c:v>
                </c:pt>
                <c:pt idx="1029">
                  <c:v>-0.21891141627121199</c:v>
                </c:pt>
                <c:pt idx="1030">
                  <c:v>-0.207190469564588</c:v>
                </c:pt>
                <c:pt idx="1031">
                  <c:v>-0.20194490943124099</c:v>
                </c:pt>
                <c:pt idx="1032">
                  <c:v>-0.185320857604547</c:v>
                </c:pt>
                <c:pt idx="1033">
                  <c:v>-0.16768463470822001</c:v>
                </c:pt>
                <c:pt idx="1034">
                  <c:v>-0.154484086070067</c:v>
                </c:pt>
                <c:pt idx="1035">
                  <c:v>-0.10886012443908</c:v>
                </c:pt>
                <c:pt idx="1036">
                  <c:v>-0.10580049264364599</c:v>
                </c:pt>
                <c:pt idx="1037">
                  <c:v>-0.10724767578609699</c:v>
                </c:pt>
                <c:pt idx="1038">
                  <c:v>-0.10724767578609699</c:v>
                </c:pt>
                <c:pt idx="1039">
                  <c:v>-0.10560649719717501</c:v>
                </c:pt>
                <c:pt idx="1040">
                  <c:v>-0.105531817272193</c:v>
                </c:pt>
                <c:pt idx="1041">
                  <c:v>-0.106520120543043</c:v>
                </c:pt>
                <c:pt idx="1042">
                  <c:v>-0.105224077346956</c:v>
                </c:pt>
                <c:pt idx="1043">
                  <c:v>-0.105224077346956</c:v>
                </c:pt>
                <c:pt idx="1044">
                  <c:v>-0.10775944307265201</c:v>
                </c:pt>
                <c:pt idx="1045">
                  <c:v>-0.151532579265483</c:v>
                </c:pt>
                <c:pt idx="1046">
                  <c:v>-0.16407419100958601</c:v>
                </c:pt>
                <c:pt idx="1047">
                  <c:v>-0.15602958805287101</c:v>
                </c:pt>
                <c:pt idx="1048">
                  <c:v>-0.16608004523502001</c:v>
                </c:pt>
                <c:pt idx="1049">
                  <c:v>-0.13568930635110199</c:v>
                </c:pt>
                <c:pt idx="1050">
                  <c:v>-0.134151970480649</c:v>
                </c:pt>
                <c:pt idx="1051">
                  <c:v>-0.13443345483768501</c:v>
                </c:pt>
                <c:pt idx="1052">
                  <c:v>-0.13451537262939001</c:v>
                </c:pt>
                <c:pt idx="1053">
                  <c:v>-9.1028119613930106E-2</c:v>
                </c:pt>
                <c:pt idx="1054">
                  <c:v>-8.9525397288670094E-2</c:v>
                </c:pt>
                <c:pt idx="1055">
                  <c:v>-9.5716190505322304E-2</c:v>
                </c:pt>
                <c:pt idx="1056">
                  <c:v>-7.3801644775960906E-2</c:v>
                </c:pt>
                <c:pt idx="1057">
                  <c:v>-7.3579429312777195E-2</c:v>
                </c:pt>
                <c:pt idx="1058">
                  <c:v>-4.9645856134011998E-2</c:v>
                </c:pt>
                <c:pt idx="1059">
                  <c:v>-6.30580885914339E-2</c:v>
                </c:pt>
                <c:pt idx="1060">
                  <c:v>-6.7390745349829098E-2</c:v>
                </c:pt>
                <c:pt idx="1061">
                  <c:v>-6.4481962109005905E-2</c:v>
                </c:pt>
                <c:pt idx="1062">
                  <c:v>-5.11367595943528E-2</c:v>
                </c:pt>
                <c:pt idx="1063">
                  <c:v>-5.3951714890242003E-2</c:v>
                </c:pt>
                <c:pt idx="1064">
                  <c:v>-8.1291253108911499E-2</c:v>
                </c:pt>
                <c:pt idx="1065">
                  <c:v>-8.2125679454434705E-2</c:v>
                </c:pt>
                <c:pt idx="1066">
                  <c:v>-5.0192342702235403E-2</c:v>
                </c:pt>
                <c:pt idx="1067">
                  <c:v>-4.8059750074038197E-2</c:v>
                </c:pt>
                <c:pt idx="1068">
                  <c:v>-4.7624954914597298E-2</c:v>
                </c:pt>
                <c:pt idx="1069">
                  <c:v>-5.6802303636200903E-2</c:v>
                </c:pt>
                <c:pt idx="1070">
                  <c:v>-8.4367153864350397E-2</c:v>
                </c:pt>
                <c:pt idx="1071">
                  <c:v>-5.7475311408296099E-2</c:v>
                </c:pt>
                <c:pt idx="1072">
                  <c:v>-7.9100690406421106E-2</c:v>
                </c:pt>
                <c:pt idx="1073">
                  <c:v>-8.3098884345486304E-2</c:v>
                </c:pt>
                <c:pt idx="1074">
                  <c:v>-7.9781947243092302E-2</c:v>
                </c:pt>
                <c:pt idx="1075">
                  <c:v>-8.4938069001679606E-2</c:v>
                </c:pt>
                <c:pt idx="1076">
                  <c:v>-8.44768069473813E-2</c:v>
                </c:pt>
                <c:pt idx="1077">
                  <c:v>-8.4416857636565701E-2</c:v>
                </c:pt>
                <c:pt idx="1078">
                  <c:v>-0.14003250578033499</c:v>
                </c:pt>
                <c:pt idx="1079">
                  <c:v>-8.0714664155125806E-2</c:v>
                </c:pt>
                <c:pt idx="1080">
                  <c:v>-7.4922599157726893E-2</c:v>
                </c:pt>
                <c:pt idx="1081">
                  <c:v>-6.9731287965676902E-2</c:v>
                </c:pt>
                <c:pt idx="1082">
                  <c:v>-6.41989897678132E-2</c:v>
                </c:pt>
                <c:pt idx="1083">
                  <c:v>-6.5472054126260906E-2</c:v>
                </c:pt>
                <c:pt idx="1084">
                  <c:v>-6.4939282634045206E-2</c:v>
                </c:pt>
                <c:pt idx="1085">
                  <c:v>-0.106401273746502</c:v>
                </c:pt>
                <c:pt idx="1086">
                  <c:v>-7.8438461652110505E-2</c:v>
                </c:pt>
                <c:pt idx="1087">
                  <c:v>-8.3086256680616796E-2</c:v>
                </c:pt>
                <c:pt idx="1088">
                  <c:v>-7.1109105838628797E-2</c:v>
                </c:pt>
                <c:pt idx="1089">
                  <c:v>-6.5641233145610101E-2</c:v>
                </c:pt>
                <c:pt idx="1090">
                  <c:v>-5.15398730768441E-2</c:v>
                </c:pt>
                <c:pt idx="1091">
                  <c:v>-3.9664298787844603E-2</c:v>
                </c:pt>
                <c:pt idx="1092">
                  <c:v>-3.96306484530023E-2</c:v>
                </c:pt>
                <c:pt idx="1093">
                  <c:v>-3.9357633300641702E-2</c:v>
                </c:pt>
                <c:pt idx="1094">
                  <c:v>-3.9421175375951502E-2</c:v>
                </c:pt>
                <c:pt idx="1095">
                  <c:v>-3.8947788588882801E-2</c:v>
                </c:pt>
                <c:pt idx="1096">
                  <c:v>-1.9296626306950702E-2</c:v>
                </c:pt>
                <c:pt idx="1097">
                  <c:v>-1.37636409735647E-2</c:v>
                </c:pt>
                <c:pt idx="1098">
                  <c:v>-1.8020337558798599E-2</c:v>
                </c:pt>
                <c:pt idx="1099">
                  <c:v>-1.07269026405155E-2</c:v>
                </c:pt>
                <c:pt idx="1100">
                  <c:v>-1.3915313020891801E-2</c:v>
                </c:pt>
                <c:pt idx="1101">
                  <c:v>-1.39215881635771E-2</c:v>
                </c:pt>
                <c:pt idx="1102">
                  <c:v>-1.94055944666904E-2</c:v>
                </c:pt>
                <c:pt idx="1103">
                  <c:v>-4.3510731476098803E-2</c:v>
                </c:pt>
                <c:pt idx="1104">
                  <c:v>-7.4246370204124501E-2</c:v>
                </c:pt>
                <c:pt idx="1105">
                  <c:v>-5.5567646735781198E-2</c:v>
                </c:pt>
                <c:pt idx="1106">
                  <c:v>-4.7433191698062503E-2</c:v>
                </c:pt>
                <c:pt idx="1107">
                  <c:v>-4.6768663238398803E-2</c:v>
                </c:pt>
                <c:pt idx="1108">
                  <c:v>-4.6768663238398803E-2</c:v>
                </c:pt>
                <c:pt idx="1109">
                  <c:v>-4.4359547886988503E-2</c:v>
                </c:pt>
                <c:pt idx="1110">
                  <c:v>-3.9810621797988499E-2</c:v>
                </c:pt>
                <c:pt idx="1111">
                  <c:v>-2.3042927604464501E-2</c:v>
                </c:pt>
                <c:pt idx="1112">
                  <c:v>-2.9948634583377601E-2</c:v>
                </c:pt>
                <c:pt idx="1113">
                  <c:v>-2.76318669740684E-2</c:v>
                </c:pt>
                <c:pt idx="1114">
                  <c:v>-2.5458176377070901E-2</c:v>
                </c:pt>
                <c:pt idx="1115">
                  <c:v>-1.8309641639580699E-2</c:v>
                </c:pt>
                <c:pt idx="1116">
                  <c:v>2.3901607610059398E-3</c:v>
                </c:pt>
                <c:pt idx="1117">
                  <c:v>1.0285219044421199E-2</c:v>
                </c:pt>
                <c:pt idx="1118">
                  <c:v>-2.9895319320029702E-3</c:v>
                </c:pt>
                <c:pt idx="1119">
                  <c:v>6.5593362715771599E-3</c:v>
                </c:pt>
                <c:pt idx="1120">
                  <c:v>-2.0778651662015001E-2</c:v>
                </c:pt>
                <c:pt idx="1121">
                  <c:v>-5.9690133776904696E-3</c:v>
                </c:pt>
                <c:pt idx="1122">
                  <c:v>-9.0673563522076697E-3</c:v>
                </c:pt>
                <c:pt idx="1123">
                  <c:v>-4.8629585700219E-3</c:v>
                </c:pt>
                <c:pt idx="1124">
                  <c:v>-1.41269329482662E-2</c:v>
                </c:pt>
                <c:pt idx="1125">
                  <c:v>-1.2193298905808999E-3</c:v>
                </c:pt>
                <c:pt idx="1126">
                  <c:v>-4.1338316666190297E-2</c:v>
                </c:pt>
                <c:pt idx="1127">
                  <c:v>-6.8777908341774302E-2</c:v>
                </c:pt>
                <c:pt idx="1128">
                  <c:v>1.2911007972095099E-2</c:v>
                </c:pt>
                <c:pt idx="1129">
                  <c:v>-5.5675117536394501E-2</c:v>
                </c:pt>
                <c:pt idx="1130">
                  <c:v>1.6270398049761499E-2</c:v>
                </c:pt>
                <c:pt idx="1131">
                  <c:v>2.7742013464996801E-2</c:v>
                </c:pt>
                <c:pt idx="1132">
                  <c:v>2.93706609270196E-2</c:v>
                </c:pt>
                <c:pt idx="1133">
                  <c:v>1.1268765555832101E-2</c:v>
                </c:pt>
                <c:pt idx="1134">
                  <c:v>9.5420405157405908E-3</c:v>
                </c:pt>
                <c:pt idx="1135">
                  <c:v>-2.2776468616219998E-3</c:v>
                </c:pt>
                <c:pt idx="1136">
                  <c:v>-0.18423183737253701</c:v>
                </c:pt>
                <c:pt idx="1137">
                  <c:v>1.17316340281434E-2</c:v>
                </c:pt>
                <c:pt idx="1138">
                  <c:v>7.4196041314572797E-3</c:v>
                </c:pt>
                <c:pt idx="1139">
                  <c:v>-5.4121289856174599E-2</c:v>
                </c:pt>
                <c:pt idx="1140">
                  <c:v>1.08913702895178E-2</c:v>
                </c:pt>
                <c:pt idx="1141">
                  <c:v>1.22387719668214E-2</c:v>
                </c:pt>
                <c:pt idx="1142">
                  <c:v>1.6079311155606402E-2</c:v>
                </c:pt>
                <c:pt idx="1143">
                  <c:v>-0.23652364196655501</c:v>
                </c:pt>
                <c:pt idx="1144">
                  <c:v>2.00617333821261E-2</c:v>
                </c:pt>
                <c:pt idx="1145">
                  <c:v>-3.1574265101933903E-2</c:v>
                </c:pt>
                <c:pt idx="1146">
                  <c:v>-0.160989524391774</c:v>
                </c:pt>
                <c:pt idx="1147">
                  <c:v>-0.228225703902945</c:v>
                </c:pt>
                <c:pt idx="1148">
                  <c:v>1.0573258399314099E-2</c:v>
                </c:pt>
                <c:pt idx="1149">
                  <c:v>2.6114382319537702E-3</c:v>
                </c:pt>
                <c:pt idx="1150">
                  <c:v>7.8367127389442105E-3</c:v>
                </c:pt>
                <c:pt idx="1151">
                  <c:v>-0.44740420084406501</c:v>
                </c:pt>
                <c:pt idx="1152">
                  <c:v>1.5544816277108801E-2</c:v>
                </c:pt>
                <c:pt idx="1153">
                  <c:v>1.33194308359053E-2</c:v>
                </c:pt>
                <c:pt idx="1154">
                  <c:v>1.2653179210352101E-2</c:v>
                </c:pt>
                <c:pt idx="1155">
                  <c:v>2.41126594943235E-2</c:v>
                </c:pt>
                <c:pt idx="1156">
                  <c:v>1.28387057413591E-2</c:v>
                </c:pt>
                <c:pt idx="1157">
                  <c:v>-4.31014496434943E-2</c:v>
                </c:pt>
                <c:pt idx="1158">
                  <c:v>7.2747659185876104E-3</c:v>
                </c:pt>
                <c:pt idx="1159">
                  <c:v>1.1490572779890299E-2</c:v>
                </c:pt>
                <c:pt idx="1160">
                  <c:v>-0.14656132478046899</c:v>
                </c:pt>
                <c:pt idx="1161">
                  <c:v>3.8040568719530897E-2</c:v>
                </c:pt>
                <c:pt idx="1162">
                  <c:v>3.1648132357376901E-2</c:v>
                </c:pt>
                <c:pt idx="1163">
                  <c:v>-0.102533359149606</c:v>
                </c:pt>
                <c:pt idx="1164">
                  <c:v>2.1136781459846501E-2</c:v>
                </c:pt>
                <c:pt idx="1165">
                  <c:v>1.7233008776813399E-2</c:v>
                </c:pt>
                <c:pt idx="1166">
                  <c:v>2.0883776417239899E-2</c:v>
                </c:pt>
                <c:pt idx="1167">
                  <c:v>1.47992073424041E-2</c:v>
                </c:pt>
                <c:pt idx="1168">
                  <c:v>-0.16634743567643501</c:v>
                </c:pt>
                <c:pt idx="1169">
                  <c:v>1.0942793321031101E-3</c:v>
                </c:pt>
                <c:pt idx="1170">
                  <c:v>4.2587406469310196E-3</c:v>
                </c:pt>
                <c:pt idx="1171">
                  <c:v>-5.3319807313704096E-3</c:v>
                </c:pt>
                <c:pt idx="1172">
                  <c:v>-4.5143682279137197E-2</c:v>
                </c:pt>
                <c:pt idx="1173">
                  <c:v>-1.6382968692282202E-2</c:v>
                </c:pt>
                <c:pt idx="1174">
                  <c:v>-1.6382968692282202E-2</c:v>
                </c:pt>
                <c:pt idx="1175">
                  <c:v>-3.7049902959836199E-2</c:v>
                </c:pt>
                <c:pt idx="1176">
                  <c:v>-1.81686937522983E-2</c:v>
                </c:pt>
                <c:pt idx="1177">
                  <c:v>-1.0662107361489301E-2</c:v>
                </c:pt>
                <c:pt idx="1178">
                  <c:v>-1.1644412885594001E-2</c:v>
                </c:pt>
                <c:pt idx="1179">
                  <c:v>-1.67506342269438E-3</c:v>
                </c:pt>
                <c:pt idx="1180">
                  <c:v>-0.189215557922883</c:v>
                </c:pt>
                <c:pt idx="1181">
                  <c:v>1.6196669729330201E-2</c:v>
                </c:pt>
                <c:pt idx="1182">
                  <c:v>-6.2198968974337299E-2</c:v>
                </c:pt>
                <c:pt idx="1183">
                  <c:v>2.0971449270785099E-2</c:v>
                </c:pt>
                <c:pt idx="1184">
                  <c:v>2.3169644509219899E-2</c:v>
                </c:pt>
                <c:pt idx="1185">
                  <c:v>1.1356773456773101E-2</c:v>
                </c:pt>
                <c:pt idx="1186">
                  <c:v>3.3071597457237097E-2</c:v>
                </c:pt>
                <c:pt idx="1187">
                  <c:v>-4.6896703861769702E-2</c:v>
                </c:pt>
                <c:pt idx="1188">
                  <c:v>1.4930694208239399E-2</c:v>
                </c:pt>
                <c:pt idx="1189">
                  <c:v>-1.2463797150287399E-3</c:v>
                </c:pt>
                <c:pt idx="1190">
                  <c:v>1.3810777534620599E-2</c:v>
                </c:pt>
                <c:pt idx="1191">
                  <c:v>1.4857718132898601E-2</c:v>
                </c:pt>
                <c:pt idx="1192">
                  <c:v>1.5454830011184899E-2</c:v>
                </c:pt>
                <c:pt idx="1193">
                  <c:v>1.21398561459096E-2</c:v>
                </c:pt>
                <c:pt idx="1194">
                  <c:v>1.2314309033766299E-2</c:v>
                </c:pt>
                <c:pt idx="1195">
                  <c:v>-1.54639753791719E-2</c:v>
                </c:pt>
                <c:pt idx="1196">
                  <c:v>-1.23653148284308E-2</c:v>
                </c:pt>
                <c:pt idx="1197">
                  <c:v>-1.5845616472690699E-2</c:v>
                </c:pt>
                <c:pt idx="1198">
                  <c:v>-4.0065091005785598E-2</c:v>
                </c:pt>
                <c:pt idx="1199">
                  <c:v>2.9219537136387901E-2</c:v>
                </c:pt>
                <c:pt idx="1200">
                  <c:v>2.90758831339713E-2</c:v>
                </c:pt>
                <c:pt idx="1201">
                  <c:v>6.0439839875548698E-2</c:v>
                </c:pt>
                <c:pt idx="1202">
                  <c:v>6.3756526992081106E-2</c:v>
                </c:pt>
                <c:pt idx="1203">
                  <c:v>6.4528725444191595E-2</c:v>
                </c:pt>
                <c:pt idx="1204">
                  <c:v>4.2658128033409799E-2</c:v>
                </c:pt>
                <c:pt idx="1205">
                  <c:v>4.97803637930107E-2</c:v>
                </c:pt>
                <c:pt idx="1206">
                  <c:v>4.6626917007360401E-2</c:v>
                </c:pt>
                <c:pt idx="1207">
                  <c:v>5.8014090517094503E-2</c:v>
                </c:pt>
                <c:pt idx="1208">
                  <c:v>4.9807761611628899E-2</c:v>
                </c:pt>
                <c:pt idx="1209">
                  <c:v>5.5088757282819797E-2</c:v>
                </c:pt>
                <c:pt idx="1210">
                  <c:v>5.9679578714545899E-2</c:v>
                </c:pt>
                <c:pt idx="1211">
                  <c:v>5.8975598656780301E-2</c:v>
                </c:pt>
                <c:pt idx="1212">
                  <c:v>7.3337939677031103E-2</c:v>
                </c:pt>
                <c:pt idx="1213">
                  <c:v>3.4141022268660598E-3</c:v>
                </c:pt>
                <c:pt idx="1214">
                  <c:v>6.5816962871003901E-2</c:v>
                </c:pt>
                <c:pt idx="1215">
                  <c:v>7.01449665983951E-2</c:v>
                </c:pt>
                <c:pt idx="1216">
                  <c:v>4.8677952604738901E-2</c:v>
                </c:pt>
                <c:pt idx="1217">
                  <c:v>7.1779775192924195E-2</c:v>
                </c:pt>
                <c:pt idx="1218">
                  <c:v>1.14880286750328E-2</c:v>
                </c:pt>
                <c:pt idx="1219">
                  <c:v>7.4093510314469799E-2</c:v>
                </c:pt>
                <c:pt idx="1220">
                  <c:v>5.5406757409210798E-2</c:v>
                </c:pt>
                <c:pt idx="1221">
                  <c:v>8.1833113988775505E-2</c:v>
                </c:pt>
                <c:pt idx="1222">
                  <c:v>7.0723509919114802E-2</c:v>
                </c:pt>
                <c:pt idx="1223">
                  <c:v>8.5674220488444294E-2</c:v>
                </c:pt>
                <c:pt idx="1224">
                  <c:v>8.7165320940138305E-2</c:v>
                </c:pt>
                <c:pt idx="1225">
                  <c:v>5.0458239809422302E-2</c:v>
                </c:pt>
                <c:pt idx="1226">
                  <c:v>6.6888128255255003E-2</c:v>
                </c:pt>
                <c:pt idx="1227">
                  <c:v>5.31790633713679E-2</c:v>
                </c:pt>
                <c:pt idx="1228">
                  <c:v>3.4628986496890002E-2</c:v>
                </c:pt>
                <c:pt idx="1229">
                  <c:v>3.4628986496890002E-2</c:v>
                </c:pt>
                <c:pt idx="1230">
                  <c:v>2.6675743221930397E-4</c:v>
                </c:pt>
                <c:pt idx="1231">
                  <c:v>0</c:v>
                </c:pt>
                <c:pt idx="1232">
                  <c:v>4.9406519641485298E-2</c:v>
                </c:pt>
                <c:pt idx="1233">
                  <c:v>-1.16840516371381E-2</c:v>
                </c:pt>
                <c:pt idx="1234">
                  <c:v>5.5684237882715801E-2</c:v>
                </c:pt>
                <c:pt idx="1235">
                  <c:v>6.0374934605260999E-2</c:v>
                </c:pt>
                <c:pt idx="1236">
                  <c:v>4.0049893862125097E-2</c:v>
                </c:pt>
                <c:pt idx="1237">
                  <c:v>3.84121809053386E-2</c:v>
                </c:pt>
                <c:pt idx="1238">
                  <c:v>1.56163085236683E-2</c:v>
                </c:pt>
                <c:pt idx="1239">
                  <c:v>1.56163085236683E-2</c:v>
                </c:pt>
                <c:pt idx="1240">
                  <c:v>-3.4514826425721498E-2</c:v>
                </c:pt>
                <c:pt idx="1241">
                  <c:v>7.8188370699293504E-4</c:v>
                </c:pt>
                <c:pt idx="1242">
                  <c:v>5.99456971964425E-2</c:v>
                </c:pt>
                <c:pt idx="1243">
                  <c:v>3.57993902944197E-3</c:v>
                </c:pt>
                <c:pt idx="1244">
                  <c:v>1.9483672487161E-2</c:v>
                </c:pt>
                <c:pt idx="1245">
                  <c:v>1.9339133964753299E-2</c:v>
                </c:pt>
                <c:pt idx="1246">
                  <c:v>8.6768337443958697E-3</c:v>
                </c:pt>
                <c:pt idx="1247">
                  <c:v>-1.9057013510135199E-2</c:v>
                </c:pt>
                <c:pt idx="1248">
                  <c:v>-4.7447595700836898E-2</c:v>
                </c:pt>
                <c:pt idx="1249">
                  <c:v>-2.8216002889422099E-2</c:v>
                </c:pt>
                <c:pt idx="1250">
                  <c:v>-1.3769149636869E-2</c:v>
                </c:pt>
                <c:pt idx="1251">
                  <c:v>-6.5191689531658006E-2</c:v>
                </c:pt>
                <c:pt idx="1252">
                  <c:v>5.0372791898127101E-2</c:v>
                </c:pt>
                <c:pt idx="1253">
                  <c:v>4.5411656560165999E-2</c:v>
                </c:pt>
                <c:pt idx="1254">
                  <c:v>3.12889289913331E-2</c:v>
                </c:pt>
                <c:pt idx="1255">
                  <c:v>3.3720784004639202E-2</c:v>
                </c:pt>
                <c:pt idx="1256">
                  <c:v>1.6565177237015401E-2</c:v>
                </c:pt>
                <c:pt idx="1257">
                  <c:v>-4.1874700285749701E-3</c:v>
                </c:pt>
                <c:pt idx="1258">
                  <c:v>-1.2556330580043599E-2</c:v>
                </c:pt>
                <c:pt idx="1259">
                  <c:v>-1.2525093414976001E-2</c:v>
                </c:pt>
                <c:pt idx="1260">
                  <c:v>2.6645245560819299E-2</c:v>
                </c:pt>
                <c:pt idx="1261">
                  <c:v>-5.5324790906488503E-3</c:v>
                </c:pt>
                <c:pt idx="1262">
                  <c:v>-2.0738354213644301E-2</c:v>
                </c:pt>
                <c:pt idx="1263">
                  <c:v>1.75649574736872E-2</c:v>
                </c:pt>
                <c:pt idx="1264">
                  <c:v>-5.2794765377349798E-2</c:v>
                </c:pt>
                <c:pt idx="1265">
                  <c:v>-3.7112616859739399E-2</c:v>
                </c:pt>
                <c:pt idx="1266">
                  <c:v>-2.1813472224208801E-2</c:v>
                </c:pt>
                <c:pt idx="1267">
                  <c:v>-8.6506598061014302E-3</c:v>
                </c:pt>
                <c:pt idx="1268">
                  <c:v>-3.9218484808501597E-2</c:v>
                </c:pt>
                <c:pt idx="1269">
                  <c:v>-3.3010555189427401E-2</c:v>
                </c:pt>
                <c:pt idx="1270">
                  <c:v>-1.9563807069928101E-2</c:v>
                </c:pt>
                <c:pt idx="1271">
                  <c:v>-4.0931581103625402E-2</c:v>
                </c:pt>
                <c:pt idx="1272">
                  <c:v>-5.65602870365364E-2</c:v>
                </c:pt>
                <c:pt idx="1273">
                  <c:v>-5.3631074124121103E-2</c:v>
                </c:pt>
                <c:pt idx="1274">
                  <c:v>-6.5895796861879505E-2</c:v>
                </c:pt>
                <c:pt idx="1275">
                  <c:v>-6.9269620428931103E-2</c:v>
                </c:pt>
                <c:pt idx="1276">
                  <c:v>-9.4276612017609507E-2</c:v>
                </c:pt>
                <c:pt idx="1277">
                  <c:v>-7.1518430667438196E-2</c:v>
                </c:pt>
                <c:pt idx="1278">
                  <c:v>-6.2693515317420706E-2</c:v>
                </c:pt>
                <c:pt idx="1279">
                  <c:v>-9.6279288264930304E-2</c:v>
                </c:pt>
                <c:pt idx="1280">
                  <c:v>-0.118954226922239</c:v>
                </c:pt>
                <c:pt idx="1281">
                  <c:v>-0.23169467466082599</c:v>
                </c:pt>
                <c:pt idx="1282">
                  <c:v>-0.15877757984773599</c:v>
                </c:pt>
                <c:pt idx="1283">
                  <c:v>-0.15235745896316</c:v>
                </c:pt>
                <c:pt idx="1284">
                  <c:v>-0.15428288092317799</c:v>
                </c:pt>
                <c:pt idx="1285">
                  <c:v>-0.21528491148097101</c:v>
                </c:pt>
                <c:pt idx="1286">
                  <c:v>-0.21496516838396301</c:v>
                </c:pt>
                <c:pt idx="1287">
                  <c:v>-0.21496516838396301</c:v>
                </c:pt>
                <c:pt idx="1288">
                  <c:v>-0.27271491242623902</c:v>
                </c:pt>
                <c:pt idx="1289">
                  <c:v>-0.27059869273353598</c:v>
                </c:pt>
                <c:pt idx="1290">
                  <c:v>-0.30397386946197702</c:v>
                </c:pt>
                <c:pt idx="1291">
                  <c:v>-0.30843467503761002</c:v>
                </c:pt>
                <c:pt idx="1292">
                  <c:v>-0.39081962545321303</c:v>
                </c:pt>
                <c:pt idx="1293">
                  <c:v>-0.39417320367604602</c:v>
                </c:pt>
                <c:pt idx="1294">
                  <c:v>-0.29812470664694501</c:v>
                </c:pt>
                <c:pt idx="1295">
                  <c:v>-0.43899962857717101</c:v>
                </c:pt>
                <c:pt idx="1296">
                  <c:v>-0.46419244945743399</c:v>
                </c:pt>
                <c:pt idx="1297">
                  <c:v>-0.46419244945743399</c:v>
                </c:pt>
                <c:pt idx="1298">
                  <c:v>-0.48024121989986102</c:v>
                </c:pt>
                <c:pt idx="1299">
                  <c:v>-0.41795112229912701</c:v>
                </c:pt>
                <c:pt idx="1300">
                  <c:v>-0.40672077902822401</c:v>
                </c:pt>
                <c:pt idx="1301">
                  <c:v>-0.40672077902822401</c:v>
                </c:pt>
                <c:pt idx="1302">
                  <c:v>-0.40672077902822401</c:v>
                </c:pt>
                <c:pt idx="1303">
                  <c:v>-0.42518061629350801</c:v>
                </c:pt>
                <c:pt idx="1304">
                  <c:v>-0.37822110721167301</c:v>
                </c:pt>
                <c:pt idx="1305">
                  <c:v>-0.42803017178559</c:v>
                </c:pt>
                <c:pt idx="1306">
                  <c:v>-0.38915336270990097</c:v>
                </c:pt>
                <c:pt idx="1307">
                  <c:v>-0.17013052571647599</c:v>
                </c:pt>
                <c:pt idx="1308">
                  <c:v>-0.17144087678046899</c:v>
                </c:pt>
                <c:pt idx="1309">
                  <c:v>-0.16274221800879099</c:v>
                </c:pt>
                <c:pt idx="1310">
                  <c:v>-0.22414310135804699</c:v>
                </c:pt>
                <c:pt idx="1311">
                  <c:v>-0.217784003774877</c:v>
                </c:pt>
                <c:pt idx="1312">
                  <c:v>-0.30882500043796601</c:v>
                </c:pt>
                <c:pt idx="1313">
                  <c:v>-0.34349224772168202</c:v>
                </c:pt>
                <c:pt idx="1314">
                  <c:v>-0.34332390784552203</c:v>
                </c:pt>
                <c:pt idx="1315">
                  <c:v>-0.24503942152205799</c:v>
                </c:pt>
                <c:pt idx="1316">
                  <c:v>-0.23943997559923999</c:v>
                </c:pt>
                <c:pt idx="1317">
                  <c:v>-0.19274294695899599</c:v>
                </c:pt>
                <c:pt idx="1318">
                  <c:v>-0.18123195481127199</c:v>
                </c:pt>
                <c:pt idx="1319">
                  <c:v>-0.15389402351072801</c:v>
                </c:pt>
                <c:pt idx="1320">
                  <c:v>-0.168165849518921</c:v>
                </c:pt>
                <c:pt idx="1321">
                  <c:v>-0.104674120753753</c:v>
                </c:pt>
                <c:pt idx="1322">
                  <c:v>-7.5500752064426094E-2</c:v>
                </c:pt>
                <c:pt idx="1323">
                  <c:v>-5.4198695700291698E-2</c:v>
                </c:pt>
                <c:pt idx="1324">
                  <c:v>-7.5294642371547205E-2</c:v>
                </c:pt>
                <c:pt idx="1325">
                  <c:v>-5.3059205790781397E-2</c:v>
                </c:pt>
                <c:pt idx="1326">
                  <c:v>-0.105588002189875</c:v>
                </c:pt>
                <c:pt idx="1327">
                  <c:v>-0.13209793580236601</c:v>
                </c:pt>
                <c:pt idx="1328">
                  <c:v>-0.192159460505679</c:v>
                </c:pt>
                <c:pt idx="1329">
                  <c:v>-0.200742630529156</c:v>
                </c:pt>
                <c:pt idx="1330">
                  <c:v>-0.20624163664856501</c:v>
                </c:pt>
                <c:pt idx="1331">
                  <c:v>-0.22493881032426499</c:v>
                </c:pt>
                <c:pt idx="1332">
                  <c:v>-0.20785086260577201</c:v>
                </c:pt>
                <c:pt idx="1333">
                  <c:v>-0.20757150594359799</c:v>
                </c:pt>
                <c:pt idx="1334">
                  <c:v>-0.21134140747510499</c:v>
                </c:pt>
                <c:pt idx="1335">
                  <c:v>-0.25272914515749301</c:v>
                </c:pt>
                <c:pt idx="1336">
                  <c:v>-0.23776322162137101</c:v>
                </c:pt>
                <c:pt idx="1337">
                  <c:v>-0.20596198957789899</c:v>
                </c:pt>
                <c:pt idx="1338">
                  <c:v>-0.20596198957789899</c:v>
                </c:pt>
                <c:pt idx="1339">
                  <c:v>-0.176053414571372</c:v>
                </c:pt>
                <c:pt idx="1340">
                  <c:v>-0.15818236015495499</c:v>
                </c:pt>
                <c:pt idx="1341">
                  <c:v>-0.14033813874596701</c:v>
                </c:pt>
                <c:pt idx="1342">
                  <c:v>-0.17034126141626901</c:v>
                </c:pt>
                <c:pt idx="1343">
                  <c:v>-0.45038016442918899</c:v>
                </c:pt>
                <c:pt idx="1344">
                  <c:v>-0.33546625221844101</c:v>
                </c:pt>
                <c:pt idx="1345">
                  <c:v>-0.27039520726515498</c:v>
                </c:pt>
                <c:pt idx="1346">
                  <c:v>-0.24073927479632701</c:v>
                </c:pt>
                <c:pt idx="1347">
                  <c:v>-0.26007713245118802</c:v>
                </c:pt>
                <c:pt idx="1348">
                  <c:v>-0.280258941338283</c:v>
                </c:pt>
                <c:pt idx="1349">
                  <c:v>-0.29354258418206702</c:v>
                </c:pt>
                <c:pt idx="1350">
                  <c:v>-0.30009401403677999</c:v>
                </c:pt>
                <c:pt idx="1351">
                  <c:v>-0.274192901315221</c:v>
                </c:pt>
                <c:pt idx="1352">
                  <c:v>-0.274192901315221</c:v>
                </c:pt>
                <c:pt idx="1353">
                  <c:v>-0.264493590427956</c:v>
                </c:pt>
                <c:pt idx="1354">
                  <c:v>-0.22886220369967</c:v>
                </c:pt>
                <c:pt idx="1355">
                  <c:v>-0.215763666115867</c:v>
                </c:pt>
                <c:pt idx="1356">
                  <c:v>-0.200994427389068</c:v>
                </c:pt>
                <c:pt idx="1357">
                  <c:v>-0.16953710256569601</c:v>
                </c:pt>
                <c:pt idx="1358">
                  <c:v>-0.113751254371212</c:v>
                </c:pt>
                <c:pt idx="1359">
                  <c:v>-0.11214131469214</c:v>
                </c:pt>
                <c:pt idx="1360">
                  <c:v>-8.8166869245959303E-2</c:v>
                </c:pt>
                <c:pt idx="1361">
                  <c:v>-4.8548921764872799E-2</c:v>
                </c:pt>
                <c:pt idx="1362">
                  <c:v>-5.3581103870095202E-2</c:v>
                </c:pt>
                <c:pt idx="1363">
                  <c:v>-0.14152577906820099</c:v>
                </c:pt>
                <c:pt idx="1364">
                  <c:v>-0.23138600092664899</c:v>
                </c:pt>
                <c:pt idx="1365">
                  <c:v>-0.32564780649146402</c:v>
                </c:pt>
                <c:pt idx="1366">
                  <c:v>-0.19497132105800899</c:v>
                </c:pt>
                <c:pt idx="1367">
                  <c:v>-0.19096046953363</c:v>
                </c:pt>
                <c:pt idx="1368">
                  <c:v>-0.155071428214901</c:v>
                </c:pt>
                <c:pt idx="1369">
                  <c:v>-0.123727969209775</c:v>
                </c:pt>
                <c:pt idx="1370">
                  <c:v>-0.116972496816466</c:v>
                </c:pt>
                <c:pt idx="1371">
                  <c:v>-0.11654878780892899</c:v>
                </c:pt>
                <c:pt idx="1372">
                  <c:v>-0.131342028602281</c:v>
                </c:pt>
                <c:pt idx="1373">
                  <c:v>-0.13632608353202999</c:v>
                </c:pt>
                <c:pt idx="1374">
                  <c:v>-0.12006984911226901</c:v>
                </c:pt>
                <c:pt idx="1375">
                  <c:v>-8.3205600665982996E-2</c:v>
                </c:pt>
                <c:pt idx="1376">
                  <c:v>-7.0610429282213505E-2</c:v>
                </c:pt>
                <c:pt idx="1377">
                  <c:v>4.9245656865425799E-2</c:v>
                </c:pt>
                <c:pt idx="1378">
                  <c:v>6.9176177047286194E-2</c:v>
                </c:pt>
                <c:pt idx="1379">
                  <c:v>0.11830494751097</c:v>
                </c:pt>
                <c:pt idx="1380">
                  <c:v>0.11830494751097</c:v>
                </c:pt>
                <c:pt idx="1381">
                  <c:v>0.122368613537137</c:v>
                </c:pt>
                <c:pt idx="1382">
                  <c:v>0.118055753787375</c:v>
                </c:pt>
                <c:pt idx="1383">
                  <c:v>0.119773897460334</c:v>
                </c:pt>
                <c:pt idx="1384">
                  <c:v>0.107131790879546</c:v>
                </c:pt>
                <c:pt idx="1385">
                  <c:v>7.1027605297122404E-2</c:v>
                </c:pt>
                <c:pt idx="1386">
                  <c:v>5.8586719292127699E-2</c:v>
                </c:pt>
                <c:pt idx="1387">
                  <c:v>6.2439793299387897E-2</c:v>
                </c:pt>
                <c:pt idx="1388">
                  <c:v>6.2439793299387897E-2</c:v>
                </c:pt>
                <c:pt idx="1389">
                  <c:v>4.0672731220695903E-2</c:v>
                </c:pt>
                <c:pt idx="1390">
                  <c:v>5.0902879057488498E-2</c:v>
                </c:pt>
                <c:pt idx="1391">
                  <c:v>0.106825365397565</c:v>
                </c:pt>
                <c:pt idx="1392">
                  <c:v>4.5442613074605898E-2</c:v>
                </c:pt>
                <c:pt idx="1393">
                  <c:v>5.9177593738497798E-2</c:v>
                </c:pt>
                <c:pt idx="1394">
                  <c:v>8.0107795383347599E-2</c:v>
                </c:pt>
                <c:pt idx="1395">
                  <c:v>8.0107795383347599E-2</c:v>
                </c:pt>
                <c:pt idx="1396">
                  <c:v>4.6496586921692798E-2</c:v>
                </c:pt>
                <c:pt idx="1397">
                  <c:v>6.79244090557619E-2</c:v>
                </c:pt>
                <c:pt idx="1398">
                  <c:v>7.3706241461500496E-2</c:v>
                </c:pt>
                <c:pt idx="1399">
                  <c:v>0.13702021047535101</c:v>
                </c:pt>
                <c:pt idx="1400">
                  <c:v>0.11474621187485901</c:v>
                </c:pt>
                <c:pt idx="1401">
                  <c:v>8.7723694098465005E-2</c:v>
                </c:pt>
                <c:pt idx="1402">
                  <c:v>9.2656137441440203E-2</c:v>
                </c:pt>
                <c:pt idx="1403">
                  <c:v>0.118784945277293</c:v>
                </c:pt>
                <c:pt idx="1404">
                  <c:v>0.10814380715966999</c:v>
                </c:pt>
                <c:pt idx="1405">
                  <c:v>0.100339084285782</c:v>
                </c:pt>
                <c:pt idx="1406">
                  <c:v>0.10940218089692</c:v>
                </c:pt>
                <c:pt idx="1407">
                  <c:v>9.6750707580519901E-2</c:v>
                </c:pt>
                <c:pt idx="1408">
                  <c:v>3.2388517724750897E-2</c:v>
                </c:pt>
                <c:pt idx="1409">
                  <c:v>2.7087390849795799E-2</c:v>
                </c:pt>
                <c:pt idx="1410">
                  <c:v>4.0432561231440303E-2</c:v>
                </c:pt>
                <c:pt idx="1411">
                  <c:v>3.8293281042758497E-2</c:v>
                </c:pt>
                <c:pt idx="1412">
                  <c:v>6.9336124664833701E-2</c:v>
                </c:pt>
                <c:pt idx="1413">
                  <c:v>9.5601442993575897E-2</c:v>
                </c:pt>
                <c:pt idx="1414">
                  <c:v>9.5533914552458299E-2</c:v>
                </c:pt>
                <c:pt idx="1415">
                  <c:v>5.67222031448954E-2</c:v>
                </c:pt>
                <c:pt idx="1416">
                  <c:v>6.8247355459202505E-2</c:v>
                </c:pt>
                <c:pt idx="1417">
                  <c:v>6.5693806895901902E-2</c:v>
                </c:pt>
                <c:pt idx="1418">
                  <c:v>7.2050678275719607E-2</c:v>
                </c:pt>
                <c:pt idx="1419">
                  <c:v>8.1826218463574601E-2</c:v>
                </c:pt>
                <c:pt idx="1420">
                  <c:v>7.8760055236119703E-2</c:v>
                </c:pt>
                <c:pt idx="1421">
                  <c:v>0.10106169717470399</c:v>
                </c:pt>
                <c:pt idx="1422">
                  <c:v>0.110780188400941</c:v>
                </c:pt>
                <c:pt idx="1423">
                  <c:v>0.116400061166842</c:v>
                </c:pt>
                <c:pt idx="1424">
                  <c:v>0.12101459106354399</c:v>
                </c:pt>
                <c:pt idx="1425">
                  <c:v>9.8063363214246899E-2</c:v>
                </c:pt>
                <c:pt idx="1426">
                  <c:v>0.106619957341716</c:v>
                </c:pt>
                <c:pt idx="1427">
                  <c:v>0.108402187683588</c:v>
                </c:pt>
                <c:pt idx="1428">
                  <c:v>0.10398135405707799</c:v>
                </c:pt>
                <c:pt idx="1429">
                  <c:v>0.10535697129275901</c:v>
                </c:pt>
                <c:pt idx="1430">
                  <c:v>0.11925868493385</c:v>
                </c:pt>
                <c:pt idx="1431">
                  <c:v>6.9607812924137605E-2</c:v>
                </c:pt>
                <c:pt idx="1432">
                  <c:v>7.5415740266720904E-2</c:v>
                </c:pt>
                <c:pt idx="1433">
                  <c:v>8.8439801390443107E-2</c:v>
                </c:pt>
                <c:pt idx="1434">
                  <c:v>7.2964065011247206E-2</c:v>
                </c:pt>
                <c:pt idx="1435">
                  <c:v>9.3482845378621393E-2</c:v>
                </c:pt>
                <c:pt idx="1436">
                  <c:v>0.101890323727012</c:v>
                </c:pt>
                <c:pt idx="1437">
                  <c:v>0.11260391184777201</c:v>
                </c:pt>
                <c:pt idx="1438">
                  <c:v>0.14290259315593701</c:v>
                </c:pt>
                <c:pt idx="1439">
                  <c:v>0.14540184796441399</c:v>
                </c:pt>
                <c:pt idx="1440">
                  <c:v>0.13994747200752999</c:v>
                </c:pt>
                <c:pt idx="1441">
                  <c:v>0.152097524382277</c:v>
                </c:pt>
                <c:pt idx="1442">
                  <c:v>0.15947055947607999</c:v>
                </c:pt>
                <c:pt idx="1443">
                  <c:v>0.156597605550058</c:v>
                </c:pt>
                <c:pt idx="1444">
                  <c:v>0.165438959200705</c:v>
                </c:pt>
                <c:pt idx="1445">
                  <c:v>0.14462734111328299</c:v>
                </c:pt>
                <c:pt idx="1446">
                  <c:v>0.14461144152775199</c:v>
                </c:pt>
                <c:pt idx="1447">
                  <c:v>0.15875527635978301</c:v>
                </c:pt>
                <c:pt idx="1448">
                  <c:v>0.213781631340033</c:v>
                </c:pt>
                <c:pt idx="1449">
                  <c:v>0.19227144605681701</c:v>
                </c:pt>
                <c:pt idx="1450">
                  <c:v>0.16461366610603301</c:v>
                </c:pt>
                <c:pt idx="1451">
                  <c:v>0.174534028401583</c:v>
                </c:pt>
                <c:pt idx="1452">
                  <c:v>0.139282954096763</c:v>
                </c:pt>
                <c:pt idx="1453">
                  <c:v>0.123715366389722</c:v>
                </c:pt>
                <c:pt idx="1454">
                  <c:v>0.137335010935067</c:v>
                </c:pt>
                <c:pt idx="1455">
                  <c:v>0.104444058864683</c:v>
                </c:pt>
                <c:pt idx="1456">
                  <c:v>8.8584974949820303E-2</c:v>
                </c:pt>
                <c:pt idx="1457">
                  <c:v>0.12779641461090399</c:v>
                </c:pt>
                <c:pt idx="1458">
                  <c:v>0.166256451614305</c:v>
                </c:pt>
                <c:pt idx="1459">
                  <c:v>0.16582654030900501</c:v>
                </c:pt>
                <c:pt idx="1460">
                  <c:v>0.142425179456527</c:v>
                </c:pt>
                <c:pt idx="1461">
                  <c:v>0.13259175024654099</c:v>
                </c:pt>
                <c:pt idx="1462">
                  <c:v>0.12411951740939201</c:v>
                </c:pt>
                <c:pt idx="1463">
                  <c:v>0.11323738197554301</c:v>
                </c:pt>
                <c:pt idx="1464">
                  <c:v>0.12818340631465699</c:v>
                </c:pt>
                <c:pt idx="1465">
                  <c:v>0.13960498578498101</c:v>
                </c:pt>
                <c:pt idx="1466">
                  <c:v>0.158995253197079</c:v>
                </c:pt>
                <c:pt idx="1467">
                  <c:v>0.15075880308102099</c:v>
                </c:pt>
                <c:pt idx="1468">
                  <c:v>0.13350441669361199</c:v>
                </c:pt>
                <c:pt idx="1469">
                  <c:v>0.12920402368601799</c:v>
                </c:pt>
                <c:pt idx="1470">
                  <c:v>0.16150785886434699</c:v>
                </c:pt>
                <c:pt idx="1471">
                  <c:v>0.13513155212564601</c:v>
                </c:pt>
                <c:pt idx="1472">
                  <c:v>0.14236392923442701</c:v>
                </c:pt>
                <c:pt idx="1473">
                  <c:v>0.13696957065348001</c:v>
                </c:pt>
                <c:pt idx="1474">
                  <c:v>0.14458335668887201</c:v>
                </c:pt>
                <c:pt idx="1475">
                  <c:v>0.151839845078338</c:v>
                </c:pt>
                <c:pt idx="1476">
                  <c:v>0.166023304089021</c:v>
                </c:pt>
                <c:pt idx="1477">
                  <c:v>0.14691510119902901</c:v>
                </c:pt>
                <c:pt idx="1478">
                  <c:v>0.164633694131222</c:v>
                </c:pt>
                <c:pt idx="1479">
                  <c:v>0.15297644034244301</c:v>
                </c:pt>
                <c:pt idx="1480">
                  <c:v>0.14905096747118099</c:v>
                </c:pt>
                <c:pt idx="1481">
                  <c:v>0.15340280342186199</c:v>
                </c:pt>
                <c:pt idx="1482">
                  <c:v>0.16060574120118401</c:v>
                </c:pt>
                <c:pt idx="1483">
                  <c:v>0.145047054034314</c:v>
                </c:pt>
                <c:pt idx="1484">
                  <c:v>0.142193729047291</c:v>
                </c:pt>
                <c:pt idx="1485">
                  <c:v>0.14873151096043899</c:v>
                </c:pt>
                <c:pt idx="1486">
                  <c:v>0.14817566497473</c:v>
                </c:pt>
                <c:pt idx="1487">
                  <c:v>0.124508758748958</c:v>
                </c:pt>
                <c:pt idx="1488">
                  <c:v>9.4763961058290797E-2</c:v>
                </c:pt>
                <c:pt idx="1489">
                  <c:v>0.104916775197798</c:v>
                </c:pt>
                <c:pt idx="1490">
                  <c:v>9.6477592007735702E-2</c:v>
                </c:pt>
                <c:pt idx="1491">
                  <c:v>0.10518373177783399</c:v>
                </c:pt>
                <c:pt idx="1492">
                  <c:v>7.4511228777657895E-2</c:v>
                </c:pt>
                <c:pt idx="1493">
                  <c:v>7.4831652121306394E-2</c:v>
                </c:pt>
                <c:pt idx="1494">
                  <c:v>7.6005437293077294E-2</c:v>
                </c:pt>
                <c:pt idx="1495">
                  <c:v>0.101790651254259</c:v>
                </c:pt>
                <c:pt idx="1496">
                  <c:v>0.10376504126710701</c:v>
                </c:pt>
                <c:pt idx="1497">
                  <c:v>0.100723803569802</c:v>
                </c:pt>
                <c:pt idx="1498">
                  <c:v>9.5520380397387306E-2</c:v>
                </c:pt>
                <c:pt idx="1499">
                  <c:v>9.5520380397387306E-2</c:v>
                </c:pt>
                <c:pt idx="1500">
                  <c:v>7.9625634822949903E-2</c:v>
                </c:pt>
                <c:pt idx="1501">
                  <c:v>8.4971802370028895E-2</c:v>
                </c:pt>
                <c:pt idx="1502">
                  <c:v>9.5483211145548405E-2</c:v>
                </c:pt>
                <c:pt idx="1503">
                  <c:v>0.107445421694203</c:v>
                </c:pt>
                <c:pt idx="1504">
                  <c:v>0.107445421694203</c:v>
                </c:pt>
                <c:pt idx="1505">
                  <c:v>0.115070776757095</c:v>
                </c:pt>
                <c:pt idx="1506">
                  <c:v>0.111010707697769</c:v>
                </c:pt>
                <c:pt idx="1507">
                  <c:v>0.110641745616804</c:v>
                </c:pt>
                <c:pt idx="1508">
                  <c:v>8.6579859401848799E-2</c:v>
                </c:pt>
                <c:pt idx="1509">
                  <c:v>8.6579859401848799E-2</c:v>
                </c:pt>
                <c:pt idx="1510">
                  <c:v>7.8664549993982202E-2</c:v>
                </c:pt>
                <c:pt idx="1511">
                  <c:v>8.6214035793985094E-2</c:v>
                </c:pt>
                <c:pt idx="1512">
                  <c:v>9.0733783180177302E-2</c:v>
                </c:pt>
                <c:pt idx="1513">
                  <c:v>9.3758331570056405E-2</c:v>
                </c:pt>
                <c:pt idx="1514">
                  <c:v>7.0100816853792894E-2</c:v>
                </c:pt>
                <c:pt idx="1515">
                  <c:v>5.1120029681463099E-2</c:v>
                </c:pt>
                <c:pt idx="1516">
                  <c:v>3.9097479168447802E-2</c:v>
                </c:pt>
                <c:pt idx="1517">
                  <c:v>2.6698498290202901E-2</c:v>
                </c:pt>
                <c:pt idx="1518">
                  <c:v>5.3549343638102598E-2</c:v>
                </c:pt>
                <c:pt idx="1519">
                  <c:v>2.8231844293284802E-2</c:v>
                </c:pt>
                <c:pt idx="1520">
                  <c:v>3.66942612412441E-2</c:v>
                </c:pt>
                <c:pt idx="1521">
                  <c:v>-3.7710927903423699E-3</c:v>
                </c:pt>
                <c:pt idx="1522">
                  <c:v>6.3653964988350598E-3</c:v>
                </c:pt>
                <c:pt idx="1523">
                  <c:v>6.1928179737453298E-3</c:v>
                </c:pt>
                <c:pt idx="1524">
                  <c:v>6.1928179737453298E-3</c:v>
                </c:pt>
                <c:pt idx="1525">
                  <c:v>1.03825248509503E-2</c:v>
                </c:pt>
                <c:pt idx="1526">
                  <c:v>1.7678303320248001E-2</c:v>
                </c:pt>
                <c:pt idx="1527">
                  <c:v>3.7389281263911299E-2</c:v>
                </c:pt>
                <c:pt idx="1528">
                  <c:v>4.2174179264290602E-2</c:v>
                </c:pt>
                <c:pt idx="1529">
                  <c:v>4.2174179264290602E-2</c:v>
                </c:pt>
                <c:pt idx="1530">
                  <c:v>4.9222975833872702E-2</c:v>
                </c:pt>
                <c:pt idx="1531">
                  <c:v>8.5928037621829406E-2</c:v>
                </c:pt>
                <c:pt idx="1532">
                  <c:v>0.116165624006144</c:v>
                </c:pt>
                <c:pt idx="1533">
                  <c:v>0.111194999526354</c:v>
                </c:pt>
                <c:pt idx="1534">
                  <c:v>0.120899262101808</c:v>
                </c:pt>
                <c:pt idx="1535">
                  <c:v>0.12257398500625299</c:v>
                </c:pt>
                <c:pt idx="1536">
                  <c:v>9.5286949753835698E-2</c:v>
                </c:pt>
                <c:pt idx="1537">
                  <c:v>0.122547680601228</c:v>
                </c:pt>
                <c:pt idx="1538">
                  <c:v>0.12832104707436801</c:v>
                </c:pt>
                <c:pt idx="1539">
                  <c:v>9.3927195499433E-2</c:v>
                </c:pt>
                <c:pt idx="1540">
                  <c:v>3.7285534223719399E-2</c:v>
                </c:pt>
                <c:pt idx="1541">
                  <c:v>1.52222454939322E-2</c:v>
                </c:pt>
                <c:pt idx="1542">
                  <c:v>4.0798149467363799E-2</c:v>
                </c:pt>
                <c:pt idx="1543">
                  <c:v>7.0850284436440106E-2</c:v>
                </c:pt>
                <c:pt idx="1544">
                  <c:v>2.5918408890848701E-2</c:v>
                </c:pt>
                <c:pt idx="1545">
                  <c:v>3.9190704569222398E-2</c:v>
                </c:pt>
                <c:pt idx="1546">
                  <c:v>5.7262585053606201E-2</c:v>
                </c:pt>
                <c:pt idx="1547">
                  <c:v>5.7262585053606201E-2</c:v>
                </c:pt>
                <c:pt idx="1548">
                  <c:v>5.9106112933076202E-2</c:v>
                </c:pt>
                <c:pt idx="1549">
                  <c:v>5.92581642144904E-2</c:v>
                </c:pt>
                <c:pt idx="1550">
                  <c:v>7.7985222711843605E-2</c:v>
                </c:pt>
                <c:pt idx="1551">
                  <c:v>9.8786242830298701E-2</c:v>
                </c:pt>
                <c:pt idx="1552">
                  <c:v>9.0409419352379394E-2</c:v>
                </c:pt>
                <c:pt idx="1553">
                  <c:v>0.102823116654256</c:v>
                </c:pt>
                <c:pt idx="1554">
                  <c:v>0.104284037082134</c:v>
                </c:pt>
                <c:pt idx="1555">
                  <c:v>0.103965267830552</c:v>
                </c:pt>
                <c:pt idx="1556">
                  <c:v>9.1683013963871796E-2</c:v>
                </c:pt>
                <c:pt idx="1557">
                  <c:v>0.109913283154457</c:v>
                </c:pt>
                <c:pt idx="1558">
                  <c:v>0.11270085874746701</c:v>
                </c:pt>
                <c:pt idx="1559">
                  <c:v>0.105064597213921</c:v>
                </c:pt>
                <c:pt idx="1560">
                  <c:v>6.5271909334763997E-2</c:v>
                </c:pt>
                <c:pt idx="1561">
                  <c:v>-5.0312651839475697E-2</c:v>
                </c:pt>
                <c:pt idx="1562">
                  <c:v>-4.3074730505994002E-2</c:v>
                </c:pt>
                <c:pt idx="1563">
                  <c:v>-4.6979577720833603E-2</c:v>
                </c:pt>
                <c:pt idx="1564">
                  <c:v>-2.4770686531888401E-2</c:v>
                </c:pt>
                <c:pt idx="1565">
                  <c:v>2.25135062832541E-2</c:v>
                </c:pt>
                <c:pt idx="1566">
                  <c:v>7.6661249553699504E-2</c:v>
                </c:pt>
                <c:pt idx="1567">
                  <c:v>0.112270785392862</c:v>
                </c:pt>
                <c:pt idx="1568">
                  <c:v>7.6897627551558503E-2</c:v>
                </c:pt>
                <c:pt idx="1569">
                  <c:v>7.6897627551558503E-2</c:v>
                </c:pt>
                <c:pt idx="1570">
                  <c:v>0.110702081718891</c:v>
                </c:pt>
                <c:pt idx="1571">
                  <c:v>8.6828484575673798E-2</c:v>
                </c:pt>
                <c:pt idx="1572">
                  <c:v>0.12527711386632601</c:v>
                </c:pt>
                <c:pt idx="1573">
                  <c:v>0.13261900189276199</c:v>
                </c:pt>
                <c:pt idx="1574">
                  <c:v>0.11530468591604701</c:v>
                </c:pt>
                <c:pt idx="1575">
                  <c:v>0.142681372079529</c:v>
                </c:pt>
                <c:pt idx="1576">
                  <c:v>0.10926081700397999</c:v>
                </c:pt>
                <c:pt idx="1577">
                  <c:v>0.10926081700397999</c:v>
                </c:pt>
                <c:pt idx="1578">
                  <c:v>0.124231285403713</c:v>
                </c:pt>
                <c:pt idx="1579">
                  <c:v>0.113744411306212</c:v>
                </c:pt>
                <c:pt idx="1580">
                  <c:v>0.122344565607232</c:v>
                </c:pt>
                <c:pt idx="1581">
                  <c:v>0.13831016227666501</c:v>
                </c:pt>
                <c:pt idx="1582">
                  <c:v>0.160265019774433</c:v>
                </c:pt>
                <c:pt idx="1583">
                  <c:v>0.176068410277953</c:v>
                </c:pt>
                <c:pt idx="1584">
                  <c:v>0.123732148479403</c:v>
                </c:pt>
                <c:pt idx="1585">
                  <c:v>0.20346168233422399</c:v>
                </c:pt>
                <c:pt idx="1586">
                  <c:v>0.21239502669569299</c:v>
                </c:pt>
                <c:pt idx="1587">
                  <c:v>0.21129655376163201</c:v>
                </c:pt>
                <c:pt idx="1588">
                  <c:v>0.20666551136580399</c:v>
                </c:pt>
                <c:pt idx="1589">
                  <c:v>0.17538831868640001</c:v>
                </c:pt>
                <c:pt idx="1590">
                  <c:v>0.199813923206203</c:v>
                </c:pt>
                <c:pt idx="1591">
                  <c:v>0.20823411280583301</c:v>
                </c:pt>
                <c:pt idx="1592">
                  <c:v>0.21299978519474999</c:v>
                </c:pt>
                <c:pt idx="1593">
                  <c:v>0.20831474396431601</c:v>
                </c:pt>
                <c:pt idx="1594">
                  <c:v>0.204880552974888</c:v>
                </c:pt>
                <c:pt idx="1595">
                  <c:v>0.20525580597670601</c:v>
                </c:pt>
                <c:pt idx="1596">
                  <c:v>0.20424955618312299</c:v>
                </c:pt>
                <c:pt idx="1597">
                  <c:v>0.19757091809142699</c:v>
                </c:pt>
                <c:pt idx="1598">
                  <c:v>0.20464096403121801</c:v>
                </c:pt>
                <c:pt idx="1599">
                  <c:v>0.19703888523538499</c:v>
                </c:pt>
                <c:pt idx="1600">
                  <c:v>0.213512666931507</c:v>
                </c:pt>
                <c:pt idx="1601">
                  <c:v>0.212289807132923</c:v>
                </c:pt>
                <c:pt idx="1602">
                  <c:v>0.213083862732732</c:v>
                </c:pt>
                <c:pt idx="1603">
                  <c:v>0.22253297309291001</c:v>
                </c:pt>
                <c:pt idx="1604">
                  <c:v>0.217452947407068</c:v>
                </c:pt>
                <c:pt idx="1605">
                  <c:v>0.226876818024938</c:v>
                </c:pt>
                <c:pt idx="1606">
                  <c:v>0.23214077826208601</c:v>
                </c:pt>
                <c:pt idx="1607">
                  <c:v>0.22968815731323</c:v>
                </c:pt>
                <c:pt idx="1608">
                  <c:v>0.22587357787339901</c:v>
                </c:pt>
                <c:pt idx="1609">
                  <c:v>0.224786304850636</c:v>
                </c:pt>
                <c:pt idx="1610">
                  <c:v>0.22100049975434299</c:v>
                </c:pt>
                <c:pt idx="1611">
                  <c:v>0.229445671567755</c:v>
                </c:pt>
                <c:pt idx="1612">
                  <c:v>0.229619088470842</c:v>
                </c:pt>
                <c:pt idx="1613">
                  <c:v>0.227872001925886</c:v>
                </c:pt>
                <c:pt idx="1614">
                  <c:v>0.226550158339167</c:v>
                </c:pt>
                <c:pt idx="1615">
                  <c:v>0.227545186332472</c:v>
                </c:pt>
                <c:pt idx="1616">
                  <c:v>0.22879037310101599</c:v>
                </c:pt>
                <c:pt idx="1617">
                  <c:v>0.22701755100259399</c:v>
                </c:pt>
                <c:pt idx="1618">
                  <c:v>0.23298892620872</c:v>
                </c:pt>
                <c:pt idx="1619">
                  <c:v>0.23422309976009001</c:v>
                </c:pt>
                <c:pt idx="1620">
                  <c:v>0.238285381374026</c:v>
                </c:pt>
                <c:pt idx="1621">
                  <c:v>0.244705302076067</c:v>
                </c:pt>
                <c:pt idx="1622">
                  <c:v>0.23746431578527</c:v>
                </c:pt>
                <c:pt idx="1623">
                  <c:v>0.23612803760186499</c:v>
                </c:pt>
                <c:pt idx="1624">
                  <c:v>0.24011776278969299</c:v>
                </c:pt>
                <c:pt idx="1625">
                  <c:v>0.25190002351595803</c:v>
                </c:pt>
                <c:pt idx="1626">
                  <c:v>0.25091428890509099</c:v>
                </c:pt>
                <c:pt idx="1627">
                  <c:v>0.25128408290697002</c:v>
                </c:pt>
                <c:pt idx="1628">
                  <c:v>0.25153896442658502</c:v>
                </c:pt>
                <c:pt idx="1629">
                  <c:v>0.25456627521182201</c:v>
                </c:pt>
                <c:pt idx="1630">
                  <c:v>0.25199035532829001</c:v>
                </c:pt>
                <c:pt idx="1631">
                  <c:v>0.249590017358717</c:v>
                </c:pt>
                <c:pt idx="1632">
                  <c:v>0.255427332961711</c:v>
                </c:pt>
                <c:pt idx="1633">
                  <c:v>0.247015359208938</c:v>
                </c:pt>
                <c:pt idx="1634">
                  <c:v>0.24864402608384001</c:v>
                </c:pt>
                <c:pt idx="1635">
                  <c:v>0.24832734657288399</c:v>
                </c:pt>
                <c:pt idx="1636">
                  <c:v>0.249894286757359</c:v>
                </c:pt>
                <c:pt idx="1637">
                  <c:v>0.23968829923236501</c:v>
                </c:pt>
                <c:pt idx="1638">
                  <c:v>0.25252487329394901</c:v>
                </c:pt>
                <c:pt idx="1639">
                  <c:v>0.24632926521106899</c:v>
                </c:pt>
                <c:pt idx="1640">
                  <c:v>0.24494000716449399</c:v>
                </c:pt>
                <c:pt idx="1641">
                  <c:v>0.25169474302857497</c:v>
                </c:pt>
                <c:pt idx="1642">
                  <c:v>0.24038403338672301</c:v>
                </c:pt>
                <c:pt idx="1643">
                  <c:v>0.24490288434152799</c:v>
                </c:pt>
                <c:pt idx="1644">
                  <c:v>0.245997619143969</c:v>
                </c:pt>
                <c:pt idx="1645">
                  <c:v>0.25528541896353302</c:v>
                </c:pt>
                <c:pt idx="1646">
                  <c:v>0.24283520101786599</c:v>
                </c:pt>
                <c:pt idx="1647">
                  <c:v>0.26099029301687798</c:v>
                </c:pt>
                <c:pt idx="1648">
                  <c:v>0.280646252631222</c:v>
                </c:pt>
                <c:pt idx="1649">
                  <c:v>0.28390253223246198</c:v>
                </c:pt>
                <c:pt idx="1650">
                  <c:v>0.28312952560085902</c:v>
                </c:pt>
                <c:pt idx="1651">
                  <c:v>0.274337557923921</c:v>
                </c:pt>
                <c:pt idx="1652">
                  <c:v>0.26648471184504202</c:v>
                </c:pt>
                <c:pt idx="1653">
                  <c:v>0.27506611646880103</c:v>
                </c:pt>
                <c:pt idx="1654">
                  <c:v>0.249701235374928</c:v>
                </c:pt>
                <c:pt idx="1655">
                  <c:v>0.260132274036522</c:v>
                </c:pt>
                <c:pt idx="1656">
                  <c:v>0.24383894248515001</c:v>
                </c:pt>
                <c:pt idx="1657">
                  <c:v>0.24070287730574899</c:v>
                </c:pt>
                <c:pt idx="1658">
                  <c:v>0.239224433192013</c:v>
                </c:pt>
                <c:pt idx="1659">
                  <c:v>0.226309176598911</c:v>
                </c:pt>
                <c:pt idx="1660">
                  <c:v>0.21022886717807901</c:v>
                </c:pt>
                <c:pt idx="1661">
                  <c:v>0.18027865297239501</c:v>
                </c:pt>
                <c:pt idx="1662">
                  <c:v>0.17702619910272599</c:v>
                </c:pt>
                <c:pt idx="1663">
                  <c:v>0.16128285259664599</c:v>
                </c:pt>
                <c:pt idx="1664">
                  <c:v>0.152998606240835</c:v>
                </c:pt>
                <c:pt idx="1665">
                  <c:v>0.16991974841086799</c:v>
                </c:pt>
                <c:pt idx="1666">
                  <c:v>0.16846159460817001</c:v>
                </c:pt>
                <c:pt idx="1667">
                  <c:v>0.15968972813291599</c:v>
                </c:pt>
                <c:pt idx="1668">
                  <c:v>0.17002127868210501</c:v>
                </c:pt>
                <c:pt idx="1669">
                  <c:v>0.17002127868210501</c:v>
                </c:pt>
                <c:pt idx="1670">
                  <c:v>0.18715595008215999</c:v>
                </c:pt>
                <c:pt idx="1671">
                  <c:v>0.19269441472191701</c:v>
                </c:pt>
                <c:pt idx="1672">
                  <c:v>0.178058263298741</c:v>
                </c:pt>
                <c:pt idx="1673">
                  <c:v>0.189004581710292</c:v>
                </c:pt>
                <c:pt idx="1674">
                  <c:v>0.18933038047728901</c:v>
                </c:pt>
                <c:pt idx="1675">
                  <c:v>0.19955846138872901</c:v>
                </c:pt>
                <c:pt idx="1676">
                  <c:v>0.19955846138872901</c:v>
                </c:pt>
                <c:pt idx="1677">
                  <c:v>0.21143071314942699</c:v>
                </c:pt>
                <c:pt idx="1678">
                  <c:v>0.206510957838033</c:v>
                </c:pt>
                <c:pt idx="1679">
                  <c:v>0.203635715199493</c:v>
                </c:pt>
                <c:pt idx="1680">
                  <c:v>0.20256706589401199</c:v>
                </c:pt>
                <c:pt idx="1681">
                  <c:v>0.203664917024688</c:v>
                </c:pt>
                <c:pt idx="1682">
                  <c:v>0.20219573651189701</c:v>
                </c:pt>
                <c:pt idx="1683">
                  <c:v>0.19206576132221101</c:v>
                </c:pt>
                <c:pt idx="1684">
                  <c:v>0.21690024196317001</c:v>
                </c:pt>
                <c:pt idx="1685">
                  <c:v>0.22443419226164299</c:v>
                </c:pt>
                <c:pt idx="1686">
                  <c:v>0.23534757156278399</c:v>
                </c:pt>
                <c:pt idx="1687">
                  <c:v>0.22759136143636899</c:v>
                </c:pt>
                <c:pt idx="1688">
                  <c:v>0.224522130195941</c:v>
                </c:pt>
                <c:pt idx="1689">
                  <c:v>0.228296068000787</c:v>
                </c:pt>
                <c:pt idx="1690">
                  <c:v>0.23043997551997999</c:v>
                </c:pt>
                <c:pt idx="1691">
                  <c:v>0.230398886856715</c:v>
                </c:pt>
                <c:pt idx="1692">
                  <c:v>0.23186537843440599</c:v>
                </c:pt>
                <c:pt idx="1693">
                  <c:v>0.24503103030279899</c:v>
                </c:pt>
                <c:pt idx="1694">
                  <c:v>0.24306602968795801</c:v>
                </c:pt>
                <c:pt idx="1695">
                  <c:v>0.25114478644981802</c:v>
                </c:pt>
                <c:pt idx="1696">
                  <c:v>0.25397244063026497</c:v>
                </c:pt>
                <c:pt idx="1697">
                  <c:v>0.24920971754368401</c:v>
                </c:pt>
                <c:pt idx="1698">
                  <c:v>0.246517296366151</c:v>
                </c:pt>
                <c:pt idx="1699">
                  <c:v>0.23694810298969801</c:v>
                </c:pt>
                <c:pt idx="1700">
                  <c:v>0.24270899225608999</c:v>
                </c:pt>
                <c:pt idx="1701">
                  <c:v>0.24233693782195301</c:v>
                </c:pt>
                <c:pt idx="1702">
                  <c:v>0.20960881931780301</c:v>
                </c:pt>
                <c:pt idx="1703">
                  <c:v>0.21995945811440301</c:v>
                </c:pt>
                <c:pt idx="1704">
                  <c:v>0.23111185709955401</c:v>
                </c:pt>
                <c:pt idx="1705">
                  <c:v>0.21628187772504201</c:v>
                </c:pt>
                <c:pt idx="1706">
                  <c:v>0.23246780515520199</c:v>
                </c:pt>
                <c:pt idx="1707">
                  <c:v>0.231849618564378</c:v>
                </c:pt>
                <c:pt idx="1708">
                  <c:v>0.23611770430582599</c:v>
                </c:pt>
                <c:pt idx="1709">
                  <c:v>0.22388634676596</c:v>
                </c:pt>
                <c:pt idx="1710">
                  <c:v>0.22474529505218099</c:v>
                </c:pt>
                <c:pt idx="1711">
                  <c:v>0.20254060165231699</c:v>
                </c:pt>
                <c:pt idx="1712">
                  <c:v>0.211585263699412</c:v>
                </c:pt>
                <c:pt idx="1713">
                  <c:v>0.231253397559087</c:v>
                </c:pt>
                <c:pt idx="1714">
                  <c:v>0.23020641448663101</c:v>
                </c:pt>
                <c:pt idx="1715">
                  <c:v>0.237888147801605</c:v>
                </c:pt>
                <c:pt idx="1716">
                  <c:v>0.23641001977200099</c:v>
                </c:pt>
                <c:pt idx="1717">
                  <c:v>0.247374237157343</c:v>
                </c:pt>
                <c:pt idx="1718">
                  <c:v>0.23454211056691601</c:v>
                </c:pt>
                <c:pt idx="1719">
                  <c:v>0.24467410711923099</c:v>
                </c:pt>
                <c:pt idx="1720">
                  <c:v>0.25011991615435403</c:v>
                </c:pt>
                <c:pt idx="1721">
                  <c:v>0.25745437601578502</c:v>
                </c:pt>
                <c:pt idx="1722">
                  <c:v>0.25891488075247998</c:v>
                </c:pt>
                <c:pt idx="1723">
                  <c:v>0.26668212815857401</c:v>
                </c:pt>
                <c:pt idx="1724">
                  <c:v>0.25915290841644101</c:v>
                </c:pt>
                <c:pt idx="1725">
                  <c:v>0.26960369350184998</c:v>
                </c:pt>
                <c:pt idx="1726">
                  <c:v>0.26724304618699501</c:v>
                </c:pt>
                <c:pt idx="1727">
                  <c:v>0.25016002337306498</c:v>
                </c:pt>
                <c:pt idx="1728">
                  <c:v>0.25506796931422998</c:v>
                </c:pt>
                <c:pt idx="1729">
                  <c:v>0.2539111945277</c:v>
                </c:pt>
                <c:pt idx="1730">
                  <c:v>0.25391685822357102</c:v>
                </c:pt>
                <c:pt idx="1731">
                  <c:v>0.25890501808988398</c:v>
                </c:pt>
                <c:pt idx="1732">
                  <c:v>0.26319037544656299</c:v>
                </c:pt>
                <c:pt idx="1733">
                  <c:v>0.26159363922228601</c:v>
                </c:pt>
                <c:pt idx="1734">
                  <c:v>0.25378418168740002</c:v>
                </c:pt>
                <c:pt idx="1735">
                  <c:v>0.250982000097694</c:v>
                </c:pt>
                <c:pt idx="1736">
                  <c:v>0.235777280349489</c:v>
                </c:pt>
                <c:pt idx="1737">
                  <c:v>0.236609936972311</c:v>
                </c:pt>
                <c:pt idx="1738">
                  <c:v>0.23472003170077799</c:v>
                </c:pt>
                <c:pt idx="1739">
                  <c:v>0.236557553230478</c:v>
                </c:pt>
                <c:pt idx="1740">
                  <c:v>0.23999572894671101</c:v>
                </c:pt>
                <c:pt idx="1741">
                  <c:v>0.23146653328309699</c:v>
                </c:pt>
                <c:pt idx="1742">
                  <c:v>0.22869295134027501</c:v>
                </c:pt>
                <c:pt idx="1743">
                  <c:v>0.24291518811417501</c:v>
                </c:pt>
                <c:pt idx="1744">
                  <c:v>0.209737388924785</c:v>
                </c:pt>
                <c:pt idx="1745">
                  <c:v>0.241987663885563</c:v>
                </c:pt>
                <c:pt idx="1746">
                  <c:v>0.24344155564987</c:v>
                </c:pt>
                <c:pt idx="1747">
                  <c:v>0.26422254360285502</c:v>
                </c:pt>
                <c:pt idx="1748">
                  <c:v>0.27256963313701799</c:v>
                </c:pt>
                <c:pt idx="1749">
                  <c:v>0.272059936265105</c:v>
                </c:pt>
                <c:pt idx="1750">
                  <c:v>0.25348972029530897</c:v>
                </c:pt>
                <c:pt idx="1751">
                  <c:v>0.25781327485882199</c:v>
                </c:pt>
                <c:pt idx="1752">
                  <c:v>0.257216785791268</c:v>
                </c:pt>
                <c:pt idx="1753">
                  <c:v>0.26589204455155002</c:v>
                </c:pt>
                <c:pt idx="1754">
                  <c:v>0.25457267828537899</c:v>
                </c:pt>
                <c:pt idx="1755">
                  <c:v>0.24694551242531801</c:v>
                </c:pt>
                <c:pt idx="1756">
                  <c:v>0.24445822267879899</c:v>
                </c:pt>
                <c:pt idx="1757">
                  <c:v>0.24646466911192699</c:v>
                </c:pt>
                <c:pt idx="1758">
                  <c:v>0.25226502655967398</c:v>
                </c:pt>
                <c:pt idx="1759">
                  <c:v>0.25226502655967398</c:v>
                </c:pt>
                <c:pt idx="1760">
                  <c:v>0.25008738851824103</c:v>
                </c:pt>
                <c:pt idx="1761">
                  <c:v>0.25008738851824103</c:v>
                </c:pt>
                <c:pt idx="1762">
                  <c:v>0.24871516584999301</c:v>
                </c:pt>
                <c:pt idx="1763">
                  <c:v>0.25409188202324301</c:v>
                </c:pt>
                <c:pt idx="1764">
                  <c:v>0.26458487265945702</c:v>
                </c:pt>
                <c:pt idx="1765">
                  <c:v>0.27138268035909502</c:v>
                </c:pt>
                <c:pt idx="1766">
                  <c:v>0.26480574480039598</c:v>
                </c:pt>
                <c:pt idx="1767">
                  <c:v>0.26696937840212298</c:v>
                </c:pt>
                <c:pt idx="1768">
                  <c:v>0.28040781729571701</c:v>
                </c:pt>
                <c:pt idx="1769">
                  <c:v>0.27707961065166198</c:v>
                </c:pt>
                <c:pt idx="1770">
                  <c:v>0.28510870831921697</c:v>
                </c:pt>
                <c:pt idx="1771">
                  <c:v>0.308238723032349</c:v>
                </c:pt>
                <c:pt idx="1772">
                  <c:v>0.30312071010701302</c:v>
                </c:pt>
                <c:pt idx="1773">
                  <c:v>0.29630801353452901</c:v>
                </c:pt>
                <c:pt idx="1774">
                  <c:v>0.29392434961526098</c:v>
                </c:pt>
                <c:pt idx="1775">
                  <c:v>0.29446717973685999</c:v>
                </c:pt>
                <c:pt idx="1776">
                  <c:v>0.286947821130414</c:v>
                </c:pt>
                <c:pt idx="1777">
                  <c:v>0.28235754773618499</c:v>
                </c:pt>
                <c:pt idx="1778">
                  <c:v>0.28177815977520099</c:v>
                </c:pt>
                <c:pt idx="1779">
                  <c:v>0.28962634643117702</c:v>
                </c:pt>
                <c:pt idx="1780">
                  <c:v>0.29807574833793399</c:v>
                </c:pt>
                <c:pt idx="1781">
                  <c:v>0.30653819706431601</c:v>
                </c:pt>
                <c:pt idx="1782">
                  <c:v>0.30154963518987099</c:v>
                </c:pt>
                <c:pt idx="1783">
                  <c:v>0.32059082535891598</c:v>
                </c:pt>
                <c:pt idx="1784">
                  <c:v>0.30724689089855201</c:v>
                </c:pt>
                <c:pt idx="1785">
                  <c:v>0.30325916586487101</c:v>
                </c:pt>
                <c:pt idx="1786">
                  <c:v>0.31296266396427902</c:v>
                </c:pt>
                <c:pt idx="1787">
                  <c:v>0.30133903797204098</c:v>
                </c:pt>
                <c:pt idx="1788">
                  <c:v>0.29243403013145902</c:v>
                </c:pt>
                <c:pt idx="1789">
                  <c:v>0.29351471333461798</c:v>
                </c:pt>
                <c:pt idx="1790">
                  <c:v>0.27992882852071199</c:v>
                </c:pt>
                <c:pt idx="1791">
                  <c:v>0.28575866027941799</c:v>
                </c:pt>
                <c:pt idx="1792">
                  <c:v>0.27416607650693903</c:v>
                </c:pt>
                <c:pt idx="1793">
                  <c:v>0.25257700429461</c:v>
                </c:pt>
                <c:pt idx="1794">
                  <c:v>0.25487330026937699</c:v>
                </c:pt>
                <c:pt idx="1795">
                  <c:v>0.264073554683117</c:v>
                </c:pt>
                <c:pt idx="1796">
                  <c:v>0.26609679110059498</c:v>
                </c:pt>
                <c:pt idx="1797">
                  <c:v>0.25763213044867</c:v>
                </c:pt>
                <c:pt idx="1798">
                  <c:v>0.258871850674879</c:v>
                </c:pt>
                <c:pt idx="1799">
                  <c:v>0.271512203263653</c:v>
                </c:pt>
                <c:pt idx="1800">
                  <c:v>0.27305259964699402</c:v>
                </c:pt>
                <c:pt idx="1801">
                  <c:v>0.285184641745171</c:v>
                </c:pt>
                <c:pt idx="1802">
                  <c:v>0.289231572788195</c:v>
                </c:pt>
                <c:pt idx="1803">
                  <c:v>0.27779771212703602</c:v>
                </c:pt>
                <c:pt idx="1804">
                  <c:v>0.27922499609138801</c:v>
                </c:pt>
                <c:pt idx="1805">
                  <c:v>0.28779475738729998</c:v>
                </c:pt>
                <c:pt idx="1806">
                  <c:v>0.29249242294038602</c:v>
                </c:pt>
                <c:pt idx="1807">
                  <c:v>0.30329345003577401</c:v>
                </c:pt>
                <c:pt idx="1808">
                  <c:v>0.29982312635117703</c:v>
                </c:pt>
                <c:pt idx="1809">
                  <c:v>0.27006950869915097</c:v>
                </c:pt>
                <c:pt idx="1810">
                  <c:v>0.27033930213151902</c:v>
                </c:pt>
                <c:pt idx="1811">
                  <c:v>0.27166106997516498</c:v>
                </c:pt>
                <c:pt idx="1812">
                  <c:v>0.28681627757266298</c:v>
                </c:pt>
                <c:pt idx="1813">
                  <c:v>0.29012058691889903</c:v>
                </c:pt>
                <c:pt idx="1814">
                  <c:v>0.30114335453591001</c:v>
                </c:pt>
                <c:pt idx="1815">
                  <c:v>0.30375012201316698</c:v>
                </c:pt>
                <c:pt idx="1816">
                  <c:v>0.30844976508187999</c:v>
                </c:pt>
                <c:pt idx="1817">
                  <c:v>0.30793839678126</c:v>
                </c:pt>
                <c:pt idx="1818">
                  <c:v>0.29624000076318202</c:v>
                </c:pt>
                <c:pt idx="1819">
                  <c:v>0.29138960164189598</c:v>
                </c:pt>
                <c:pt idx="1820">
                  <c:v>0.289294035518119</c:v>
                </c:pt>
                <c:pt idx="1821">
                  <c:v>0.298069717363457</c:v>
                </c:pt>
                <c:pt idx="1822">
                  <c:v>0.29023659875753399</c:v>
                </c:pt>
                <c:pt idx="1823">
                  <c:v>0.29585379681278201</c:v>
                </c:pt>
                <c:pt idx="1824">
                  <c:v>0.293222177222284</c:v>
                </c:pt>
                <c:pt idx="1825">
                  <c:v>0.29396149234100599</c:v>
                </c:pt>
                <c:pt idx="1826">
                  <c:v>0.299430831618195</c:v>
                </c:pt>
                <c:pt idx="1827">
                  <c:v>0.30026174363252001</c:v>
                </c:pt>
                <c:pt idx="1828">
                  <c:v>0.294749992322829</c:v>
                </c:pt>
                <c:pt idx="1829">
                  <c:v>0.29260728278407699</c:v>
                </c:pt>
                <c:pt idx="1830">
                  <c:v>0.29252172696975698</c:v>
                </c:pt>
                <c:pt idx="1831">
                  <c:v>0.30106809602953699</c:v>
                </c:pt>
                <c:pt idx="1832">
                  <c:v>0.30719224523198202</c:v>
                </c:pt>
                <c:pt idx="1833">
                  <c:v>0.294254539551976</c:v>
                </c:pt>
                <c:pt idx="1834">
                  <c:v>0.28531461499084299</c:v>
                </c:pt>
                <c:pt idx="1835">
                  <c:v>0.28359859077925798</c:v>
                </c:pt>
                <c:pt idx="1836">
                  <c:v>0.27666902408338701</c:v>
                </c:pt>
                <c:pt idx="1837">
                  <c:v>0.27018148031461697</c:v>
                </c:pt>
                <c:pt idx="1838">
                  <c:v>0.26593595808594001</c:v>
                </c:pt>
                <c:pt idx="1839">
                  <c:v>0.269598341343389</c:v>
                </c:pt>
                <c:pt idx="1840">
                  <c:v>0.27578285047592699</c:v>
                </c:pt>
                <c:pt idx="1841">
                  <c:v>0.27706557994838699</c:v>
                </c:pt>
                <c:pt idx="1842">
                  <c:v>0.27503892117964801</c:v>
                </c:pt>
                <c:pt idx="1843">
                  <c:v>0.27811913337195598</c:v>
                </c:pt>
                <c:pt idx="1844">
                  <c:v>0.21354928666593101</c:v>
                </c:pt>
                <c:pt idx="1845">
                  <c:v>0.25098045678944902</c:v>
                </c:pt>
                <c:pt idx="1846">
                  <c:v>0.25464893339580702</c:v>
                </c:pt>
                <c:pt idx="1847">
                  <c:v>0.24224322801679701</c:v>
                </c:pt>
                <c:pt idx="1848">
                  <c:v>0.239045490990305</c:v>
                </c:pt>
                <c:pt idx="1849">
                  <c:v>0.256897396411989</c:v>
                </c:pt>
                <c:pt idx="1850">
                  <c:v>0.25491576263287402</c:v>
                </c:pt>
                <c:pt idx="1851">
                  <c:v>0.247667046253011</c:v>
                </c:pt>
                <c:pt idx="1852">
                  <c:v>0.25989568213200898</c:v>
                </c:pt>
                <c:pt idx="1853">
                  <c:v>0.24575872290648301</c:v>
                </c:pt>
                <c:pt idx="1854">
                  <c:v>0.24575872290648301</c:v>
                </c:pt>
                <c:pt idx="1855">
                  <c:v>0.24587923983773599</c:v>
                </c:pt>
                <c:pt idx="1856">
                  <c:v>0.25908355104759001</c:v>
                </c:pt>
                <c:pt idx="1857">
                  <c:v>0.27237756855949002</c:v>
                </c:pt>
                <c:pt idx="1858">
                  <c:v>0.28277523335305699</c:v>
                </c:pt>
                <c:pt idx="1859">
                  <c:v>0.26634618754744199</c:v>
                </c:pt>
                <c:pt idx="1860">
                  <c:v>0.268916024487943</c:v>
                </c:pt>
                <c:pt idx="1861">
                  <c:v>0.25726068315429101</c:v>
                </c:pt>
                <c:pt idx="1862">
                  <c:v>0.27815460573124601</c:v>
                </c:pt>
                <c:pt idx="1863">
                  <c:v>0.278635111718402</c:v>
                </c:pt>
                <c:pt idx="1864">
                  <c:v>0.27085583156251503</c:v>
                </c:pt>
                <c:pt idx="1865">
                  <c:v>0.26693838697621902</c:v>
                </c:pt>
                <c:pt idx="1866">
                  <c:v>0.28166408023654399</c:v>
                </c:pt>
                <c:pt idx="1867">
                  <c:v>0.27599262803951402</c:v>
                </c:pt>
                <c:pt idx="1868">
                  <c:v>0.28068103668034899</c:v>
                </c:pt>
                <c:pt idx="1869">
                  <c:v>0.27831691517203699</c:v>
                </c:pt>
                <c:pt idx="1870">
                  <c:v>0.283634655544383</c:v>
                </c:pt>
                <c:pt idx="1871">
                  <c:v>0.267025283535262</c:v>
                </c:pt>
                <c:pt idx="1872">
                  <c:v>0.27294773105398701</c:v>
                </c:pt>
                <c:pt idx="1873">
                  <c:v>0.263708255752933</c:v>
                </c:pt>
                <c:pt idx="1874">
                  <c:v>0.263318430033878</c:v>
                </c:pt>
                <c:pt idx="1875">
                  <c:v>0.249641556472849</c:v>
                </c:pt>
                <c:pt idx="1876">
                  <c:v>0.26413556436269497</c:v>
                </c:pt>
                <c:pt idx="1877">
                  <c:v>0.20777833077688401</c:v>
                </c:pt>
                <c:pt idx="1878">
                  <c:v>0.23430107219014701</c:v>
                </c:pt>
                <c:pt idx="1879">
                  <c:v>0.241151090977578</c:v>
                </c:pt>
                <c:pt idx="1880">
                  <c:v>0.23425558214206099</c:v>
                </c:pt>
                <c:pt idx="1881">
                  <c:v>0.239046545240339</c:v>
                </c:pt>
                <c:pt idx="1882">
                  <c:v>0.23840750488604201</c:v>
                </c:pt>
                <c:pt idx="1883">
                  <c:v>0.24057426089146899</c:v>
                </c:pt>
                <c:pt idx="1884">
                  <c:v>0.23769240388134899</c:v>
                </c:pt>
                <c:pt idx="1885">
                  <c:v>0.23592865980552399</c:v>
                </c:pt>
                <c:pt idx="1886">
                  <c:v>0.23156389963555099</c:v>
                </c:pt>
                <c:pt idx="1887">
                  <c:v>0.233518112220512</c:v>
                </c:pt>
                <c:pt idx="1888">
                  <c:v>0.12586148114871701</c:v>
                </c:pt>
                <c:pt idx="1889">
                  <c:v>0.228822100705625</c:v>
                </c:pt>
                <c:pt idx="1890">
                  <c:v>0.20948765104560799</c:v>
                </c:pt>
                <c:pt idx="1891">
                  <c:v>0.182113531223801</c:v>
                </c:pt>
                <c:pt idx="1892">
                  <c:v>0.19613311965504199</c:v>
                </c:pt>
                <c:pt idx="1893">
                  <c:v>0.16780413788988099</c:v>
                </c:pt>
                <c:pt idx="1894">
                  <c:v>0.157957515422155</c:v>
                </c:pt>
                <c:pt idx="1895">
                  <c:v>0.16495618523165401</c:v>
                </c:pt>
                <c:pt idx="1896">
                  <c:v>0.142149632700795</c:v>
                </c:pt>
                <c:pt idx="1897">
                  <c:v>0.12760048158326301</c:v>
                </c:pt>
                <c:pt idx="1898">
                  <c:v>0.12832118050629501</c:v>
                </c:pt>
                <c:pt idx="1899">
                  <c:v>0.17700342909362901</c:v>
                </c:pt>
                <c:pt idx="1900">
                  <c:v>0.170002249253038</c:v>
                </c:pt>
                <c:pt idx="1901">
                  <c:v>0.15942825056158</c:v>
                </c:pt>
                <c:pt idx="1902">
                  <c:v>0.15073136151113101</c:v>
                </c:pt>
                <c:pt idx="1903">
                  <c:v>0.18888390940904101</c:v>
                </c:pt>
                <c:pt idx="1904">
                  <c:v>0.18902229992504399</c:v>
                </c:pt>
                <c:pt idx="1905">
                  <c:v>0.182806954373532</c:v>
                </c:pt>
                <c:pt idx="1906">
                  <c:v>0.170928936044971</c:v>
                </c:pt>
                <c:pt idx="1907">
                  <c:v>0.18464297952204001</c:v>
                </c:pt>
                <c:pt idx="1908">
                  <c:v>0.17462890054566499</c:v>
                </c:pt>
                <c:pt idx="1909">
                  <c:v>0.17369076421294499</c:v>
                </c:pt>
                <c:pt idx="1910">
                  <c:v>0.206604440856128</c:v>
                </c:pt>
                <c:pt idx="1911">
                  <c:v>0.199230159704917</c:v>
                </c:pt>
                <c:pt idx="1912">
                  <c:v>0.201884136803996</c:v>
                </c:pt>
                <c:pt idx="1913">
                  <c:v>0.19586618332861699</c:v>
                </c:pt>
                <c:pt idx="1914">
                  <c:v>0.20811064742701499</c:v>
                </c:pt>
                <c:pt idx="1915">
                  <c:v>0.21005903612787399</c:v>
                </c:pt>
                <c:pt idx="1916">
                  <c:v>0.21499238370857701</c:v>
                </c:pt>
                <c:pt idx="1917">
                  <c:v>0.20697996257613699</c:v>
                </c:pt>
                <c:pt idx="1918">
                  <c:v>0.19452156909099499</c:v>
                </c:pt>
                <c:pt idx="1919">
                  <c:v>0.17512877933772</c:v>
                </c:pt>
                <c:pt idx="1920">
                  <c:v>0.19846031339137199</c:v>
                </c:pt>
                <c:pt idx="1921">
                  <c:v>0.184812206288826</c:v>
                </c:pt>
                <c:pt idx="1922">
                  <c:v>0.182611638495461</c:v>
                </c:pt>
                <c:pt idx="1923">
                  <c:v>0.182611638495461</c:v>
                </c:pt>
                <c:pt idx="1924">
                  <c:v>0.175189968859333</c:v>
                </c:pt>
                <c:pt idx="1925">
                  <c:v>0.175528476679321</c:v>
                </c:pt>
                <c:pt idx="1926">
                  <c:v>0.184401576611919</c:v>
                </c:pt>
                <c:pt idx="1927">
                  <c:v>0.15114076015879699</c:v>
                </c:pt>
                <c:pt idx="1928">
                  <c:v>0.158841368010505</c:v>
                </c:pt>
                <c:pt idx="1929">
                  <c:v>0.16587341979051901</c:v>
                </c:pt>
                <c:pt idx="1930">
                  <c:v>0.17319040686930101</c:v>
                </c:pt>
                <c:pt idx="1931">
                  <c:v>0.15436229216297101</c:v>
                </c:pt>
                <c:pt idx="1932">
                  <c:v>0.17565727771857001</c:v>
                </c:pt>
                <c:pt idx="1933">
                  <c:v>0.18132397300681399</c:v>
                </c:pt>
                <c:pt idx="1934">
                  <c:v>0.18368669328873199</c:v>
                </c:pt>
                <c:pt idx="1935">
                  <c:v>0.18311983162339901</c:v>
                </c:pt>
                <c:pt idx="1936">
                  <c:v>0.185527737558142</c:v>
                </c:pt>
                <c:pt idx="1937">
                  <c:v>0.18035766598136899</c:v>
                </c:pt>
                <c:pt idx="1938">
                  <c:v>0.17339599832644001</c:v>
                </c:pt>
                <c:pt idx="1939">
                  <c:v>0.17635330962040799</c:v>
                </c:pt>
                <c:pt idx="1940">
                  <c:v>0.15980650070307301</c:v>
                </c:pt>
                <c:pt idx="1941">
                  <c:v>0.15826101320269401</c:v>
                </c:pt>
                <c:pt idx="1942">
                  <c:v>0.143782897891955</c:v>
                </c:pt>
                <c:pt idx="1943">
                  <c:v>0.16194146941277901</c:v>
                </c:pt>
                <c:pt idx="1944">
                  <c:v>0.155280176747052</c:v>
                </c:pt>
                <c:pt idx="1945">
                  <c:v>0.157004112325627</c:v>
                </c:pt>
                <c:pt idx="1946">
                  <c:v>0.15335127443575</c:v>
                </c:pt>
                <c:pt idx="1947">
                  <c:v>0.114388470754441</c:v>
                </c:pt>
                <c:pt idx="1948">
                  <c:v>0.11580230542787499</c:v>
                </c:pt>
                <c:pt idx="1949">
                  <c:v>0.108591275491968</c:v>
                </c:pt>
                <c:pt idx="1950">
                  <c:v>0.115828582579052</c:v>
                </c:pt>
                <c:pt idx="1951">
                  <c:v>0.127458705906034</c:v>
                </c:pt>
                <c:pt idx="1952">
                  <c:v>0.12676028100307399</c:v>
                </c:pt>
                <c:pt idx="1953">
                  <c:v>0.13198832795483501</c:v>
                </c:pt>
                <c:pt idx="1954">
                  <c:v>0.13434344861469599</c:v>
                </c:pt>
                <c:pt idx="1955">
                  <c:v>0.15366835871368001</c:v>
                </c:pt>
                <c:pt idx="1956">
                  <c:v>0.14725461553215599</c:v>
                </c:pt>
                <c:pt idx="1957">
                  <c:v>0.15401366191674501</c:v>
                </c:pt>
                <c:pt idx="1958">
                  <c:v>0.14891956949870799</c:v>
                </c:pt>
                <c:pt idx="1959">
                  <c:v>0.14429637633411099</c:v>
                </c:pt>
                <c:pt idx="1960">
                  <c:v>0.15935515401254499</c:v>
                </c:pt>
                <c:pt idx="1961">
                  <c:v>0.168706487710959</c:v>
                </c:pt>
                <c:pt idx="1962">
                  <c:v>0.162862879487044</c:v>
                </c:pt>
                <c:pt idx="1963">
                  <c:v>0.16593101445157099</c:v>
                </c:pt>
                <c:pt idx="1964">
                  <c:v>0.16575163905449999</c:v>
                </c:pt>
                <c:pt idx="1965">
                  <c:v>0.17043989303399601</c:v>
                </c:pt>
                <c:pt idx="1966">
                  <c:v>0.173907090180661</c:v>
                </c:pt>
                <c:pt idx="1967">
                  <c:v>0.175012323551622</c:v>
                </c:pt>
                <c:pt idx="1968">
                  <c:v>0.18125462223769601</c:v>
                </c:pt>
                <c:pt idx="1969">
                  <c:v>0.18571993245913301</c:v>
                </c:pt>
                <c:pt idx="1970">
                  <c:v>0.19615606634168001</c:v>
                </c:pt>
                <c:pt idx="1971">
                  <c:v>0.195413693879467</c:v>
                </c:pt>
                <c:pt idx="1972">
                  <c:v>0.18842620125165599</c:v>
                </c:pt>
                <c:pt idx="1973">
                  <c:v>0.18502392994235201</c:v>
                </c:pt>
                <c:pt idx="1974">
                  <c:v>0.18531237847073001</c:v>
                </c:pt>
                <c:pt idx="1975">
                  <c:v>0.18717137377450699</c:v>
                </c:pt>
                <c:pt idx="1976">
                  <c:v>0.18347339231305199</c:v>
                </c:pt>
                <c:pt idx="1977">
                  <c:v>0.17949534449834001</c:v>
                </c:pt>
                <c:pt idx="1978">
                  <c:v>0.17909756454817699</c:v>
                </c:pt>
                <c:pt idx="1979">
                  <c:v>0.182413129258821</c:v>
                </c:pt>
                <c:pt idx="1980">
                  <c:v>0.18447570587891901</c:v>
                </c:pt>
                <c:pt idx="1981">
                  <c:v>0.189451302701935</c:v>
                </c:pt>
                <c:pt idx="1982">
                  <c:v>0.18122476043143801</c:v>
                </c:pt>
                <c:pt idx="1983">
                  <c:v>0.179974932579896</c:v>
                </c:pt>
                <c:pt idx="1984">
                  <c:v>0.17846259226264599</c:v>
                </c:pt>
                <c:pt idx="1985">
                  <c:v>0.17858620811589099</c:v>
                </c:pt>
                <c:pt idx="1986">
                  <c:v>0.17383599738834599</c:v>
                </c:pt>
                <c:pt idx="1987">
                  <c:v>0.17382613505706401</c:v>
                </c:pt>
                <c:pt idx="1988">
                  <c:v>0.17154739394312901</c:v>
                </c:pt>
                <c:pt idx="1989">
                  <c:v>0.169911555887865</c:v>
                </c:pt>
                <c:pt idx="1990">
                  <c:v>0.17233157060783399</c:v>
                </c:pt>
                <c:pt idx="1991">
                  <c:v>0.172933938419813</c:v>
                </c:pt>
                <c:pt idx="1992">
                  <c:v>0.16738127413864801</c:v>
                </c:pt>
                <c:pt idx="1993">
                  <c:v>0.16916023590606899</c:v>
                </c:pt>
                <c:pt idx="1994">
                  <c:v>0.17300760576458399</c:v>
                </c:pt>
                <c:pt idx="1995">
                  <c:v>0.165515472685621</c:v>
                </c:pt>
                <c:pt idx="1996">
                  <c:v>0.158558932572717</c:v>
                </c:pt>
                <c:pt idx="1997">
                  <c:v>0.157790421965641</c:v>
                </c:pt>
                <c:pt idx="1998">
                  <c:v>0.157699257298371</c:v>
                </c:pt>
                <c:pt idx="1999">
                  <c:v>0.15558170653542699</c:v>
                </c:pt>
                <c:pt idx="2000">
                  <c:v>0.15430252597142799</c:v>
                </c:pt>
                <c:pt idx="2001">
                  <c:v>0.15427129722008301</c:v>
                </c:pt>
                <c:pt idx="2002">
                  <c:v>0.15077795970556801</c:v>
                </c:pt>
                <c:pt idx="2003">
                  <c:v>0.15225515439401299</c:v>
                </c:pt>
                <c:pt idx="2004">
                  <c:v>0.15585726794361299</c:v>
                </c:pt>
                <c:pt idx="2005">
                  <c:v>0.15779420198601801</c:v>
                </c:pt>
                <c:pt idx="2006">
                  <c:v>0.163115878537788</c:v>
                </c:pt>
                <c:pt idx="2007">
                  <c:v>0.16080843631611499</c:v>
                </c:pt>
                <c:pt idx="2008">
                  <c:v>0.16144721453998701</c:v>
                </c:pt>
                <c:pt idx="2009">
                  <c:v>0.16246538303477701</c:v>
                </c:pt>
                <c:pt idx="2010">
                  <c:v>0.162550153815365</c:v>
                </c:pt>
                <c:pt idx="2011">
                  <c:v>0.16952300126397901</c:v>
                </c:pt>
                <c:pt idx="2012">
                  <c:v>0.16784195852626099</c:v>
                </c:pt>
                <c:pt idx="2013">
                  <c:v>0.16910274068977199</c:v>
                </c:pt>
                <c:pt idx="2014">
                  <c:v>0.17072228620188701</c:v>
                </c:pt>
                <c:pt idx="2015">
                  <c:v>0.16727808474513001</c:v>
                </c:pt>
                <c:pt idx="2016">
                  <c:v>0.16703802998763301</c:v>
                </c:pt>
                <c:pt idx="2017">
                  <c:v>0.171517912746322</c:v>
                </c:pt>
                <c:pt idx="2018">
                  <c:v>0.17270167952964899</c:v>
                </c:pt>
                <c:pt idx="2019">
                  <c:v>0.16975006418487401</c:v>
                </c:pt>
                <c:pt idx="2020">
                  <c:v>0.17020867665449901</c:v>
                </c:pt>
                <c:pt idx="2021">
                  <c:v>0.17760641288873699</c:v>
                </c:pt>
                <c:pt idx="2022">
                  <c:v>0.17553564173154501</c:v>
                </c:pt>
                <c:pt idx="2023">
                  <c:v>0.171748719585542</c:v>
                </c:pt>
                <c:pt idx="2024">
                  <c:v>0.17685773773140101</c:v>
                </c:pt>
                <c:pt idx="2025">
                  <c:v>0.17840834737479999</c:v>
                </c:pt>
                <c:pt idx="2026">
                  <c:v>0.17755127656654199</c:v>
                </c:pt>
                <c:pt idx="2027">
                  <c:v>0.17848725752095701</c:v>
                </c:pt>
                <c:pt idx="2028">
                  <c:v>0.18461925266781001</c:v>
                </c:pt>
                <c:pt idx="2029">
                  <c:v>0.186196361350673</c:v>
                </c:pt>
                <c:pt idx="2030">
                  <c:v>0.18941753784661999</c:v>
                </c:pt>
                <c:pt idx="2031">
                  <c:v>0.19838371165763599</c:v>
                </c:pt>
                <c:pt idx="2032">
                  <c:v>0.19407438733461699</c:v>
                </c:pt>
                <c:pt idx="2033">
                  <c:v>0.19386876754487301</c:v>
                </c:pt>
                <c:pt idx="2034">
                  <c:v>0.194526625944269</c:v>
                </c:pt>
                <c:pt idx="2035">
                  <c:v>0.196843926462302</c:v>
                </c:pt>
                <c:pt idx="2036">
                  <c:v>0.206980550956788</c:v>
                </c:pt>
                <c:pt idx="2037">
                  <c:v>0.203951206789457</c:v>
                </c:pt>
                <c:pt idx="2038">
                  <c:v>0.204407888998309</c:v>
                </c:pt>
                <c:pt idx="2039">
                  <c:v>0.20754625279179501</c:v>
                </c:pt>
                <c:pt idx="2040">
                  <c:v>0.21356365497233501</c:v>
                </c:pt>
                <c:pt idx="2041">
                  <c:v>0.21446361271688899</c:v>
                </c:pt>
                <c:pt idx="2042">
                  <c:v>0.209752529084028</c:v>
                </c:pt>
                <c:pt idx="2043">
                  <c:v>0.202027462082041</c:v>
                </c:pt>
                <c:pt idx="2044">
                  <c:v>0.20359010228013399</c:v>
                </c:pt>
                <c:pt idx="2045">
                  <c:v>0.19760578917034899</c:v>
                </c:pt>
                <c:pt idx="2046">
                  <c:v>0.20644232605782201</c:v>
                </c:pt>
                <c:pt idx="2047">
                  <c:v>0.19936526576677599</c:v>
                </c:pt>
                <c:pt idx="2048">
                  <c:v>0.202749434875204</c:v>
                </c:pt>
                <c:pt idx="2049">
                  <c:v>0.20025096840895801</c:v>
                </c:pt>
                <c:pt idx="2050">
                  <c:v>0.202735217576444</c:v>
                </c:pt>
                <c:pt idx="2051">
                  <c:v>0.21300155129067599</c:v>
                </c:pt>
                <c:pt idx="2052">
                  <c:v>0.20875027432238499</c:v>
                </c:pt>
                <c:pt idx="2053">
                  <c:v>0.212226032181801</c:v>
                </c:pt>
                <c:pt idx="2054">
                  <c:v>0.219382723703685</c:v>
                </c:pt>
                <c:pt idx="2055">
                  <c:v>0.22076387844025899</c:v>
                </c:pt>
                <c:pt idx="2056">
                  <c:v>0.22348275844989801</c:v>
                </c:pt>
                <c:pt idx="2057">
                  <c:v>0.222289221365955</c:v>
                </c:pt>
                <c:pt idx="2058">
                  <c:v>0.21941677612350199</c:v>
                </c:pt>
                <c:pt idx="2059">
                  <c:v>0.21753622405287701</c:v>
                </c:pt>
                <c:pt idx="2060">
                  <c:v>0.21570210625775699</c:v>
                </c:pt>
                <c:pt idx="2061">
                  <c:v>0.216307508767736</c:v>
                </c:pt>
                <c:pt idx="2062">
                  <c:v>0.21711642052688199</c:v>
                </c:pt>
                <c:pt idx="2063">
                  <c:v>0.21369764164053201</c:v>
                </c:pt>
                <c:pt idx="2064">
                  <c:v>0.21244440669363501</c:v>
                </c:pt>
                <c:pt idx="2065">
                  <c:v>0.209555324385058</c:v>
                </c:pt>
                <c:pt idx="2066">
                  <c:v>0.20782677117807399</c:v>
                </c:pt>
                <c:pt idx="2067">
                  <c:v>0.21083767341170101</c:v>
                </c:pt>
                <c:pt idx="2068">
                  <c:v>0.21130955709150001</c:v>
                </c:pt>
                <c:pt idx="2069">
                  <c:v>0.21529972155108901</c:v>
                </c:pt>
                <c:pt idx="2070">
                  <c:v>0.21450174964739799</c:v>
                </c:pt>
                <c:pt idx="2071">
                  <c:v>0.20519248284387101</c:v>
                </c:pt>
                <c:pt idx="2072">
                  <c:v>0.20042261974269299</c:v>
                </c:pt>
                <c:pt idx="2073">
                  <c:v>0.20112662840238901</c:v>
                </c:pt>
                <c:pt idx="2074">
                  <c:v>0.203931515945836</c:v>
                </c:pt>
                <c:pt idx="2075">
                  <c:v>0.20748582692496401</c:v>
                </c:pt>
                <c:pt idx="2076">
                  <c:v>0.21440177399174901</c:v>
                </c:pt>
                <c:pt idx="2077">
                  <c:v>0.21843224905286701</c:v>
                </c:pt>
                <c:pt idx="2078">
                  <c:v>0.21374243803288401</c:v>
                </c:pt>
                <c:pt idx="2079">
                  <c:v>0.21740086567998901</c:v>
                </c:pt>
                <c:pt idx="2080">
                  <c:v>0.21766842064582101</c:v>
                </c:pt>
                <c:pt idx="2081">
                  <c:v>0.219956413396933</c:v>
                </c:pt>
                <c:pt idx="2082">
                  <c:v>0.21917986972207501</c:v>
                </c:pt>
                <c:pt idx="2083">
                  <c:v>0.21119987050077499</c:v>
                </c:pt>
                <c:pt idx="2084">
                  <c:v>0.21305798879374899</c:v>
                </c:pt>
                <c:pt idx="2085">
                  <c:v>0.212203055265094</c:v>
                </c:pt>
                <c:pt idx="2086">
                  <c:v>0.21139615887897301</c:v>
                </c:pt>
                <c:pt idx="2087">
                  <c:v>0.21025246993166699</c:v>
                </c:pt>
                <c:pt idx="2088">
                  <c:v>0.20990896819396301</c:v>
                </c:pt>
                <c:pt idx="2089">
                  <c:v>0.22274127978706901</c:v>
                </c:pt>
                <c:pt idx="2090">
                  <c:v>0.21937052872849899</c:v>
                </c:pt>
                <c:pt idx="2091">
                  <c:v>0.222182857592163</c:v>
                </c:pt>
                <c:pt idx="2092">
                  <c:v>0.230400120660082</c:v>
                </c:pt>
                <c:pt idx="2093">
                  <c:v>0.239071899238021</c:v>
                </c:pt>
                <c:pt idx="2094">
                  <c:v>0.246711636858406</c:v>
                </c:pt>
                <c:pt idx="2095">
                  <c:v>0.24929376645791601</c:v>
                </c:pt>
                <c:pt idx="2096">
                  <c:v>0.24653475203055999</c:v>
                </c:pt>
                <c:pt idx="2097">
                  <c:v>0.24783044984462399</c:v>
                </c:pt>
                <c:pt idx="2098">
                  <c:v>0.239174998942835</c:v>
                </c:pt>
                <c:pt idx="2099">
                  <c:v>0.24015683120856399</c:v>
                </c:pt>
                <c:pt idx="2100">
                  <c:v>0.23732620024762699</c:v>
                </c:pt>
                <c:pt idx="2101">
                  <c:v>0.242814802295552</c:v>
                </c:pt>
                <c:pt idx="2102">
                  <c:v>0.24432757947813499</c:v>
                </c:pt>
                <c:pt idx="2103">
                  <c:v>0.217250432345065</c:v>
                </c:pt>
                <c:pt idx="2104">
                  <c:v>0.20855256659577801</c:v>
                </c:pt>
                <c:pt idx="2105">
                  <c:v>0.210847584159294</c:v>
                </c:pt>
                <c:pt idx="2106">
                  <c:v>0.20420028092079501</c:v>
                </c:pt>
                <c:pt idx="2107">
                  <c:v>0.193246283491083</c:v>
                </c:pt>
                <c:pt idx="2108">
                  <c:v>0.190786422044948</c:v>
                </c:pt>
                <c:pt idx="2109">
                  <c:v>0.191095458900782</c:v>
                </c:pt>
                <c:pt idx="2110">
                  <c:v>0.19555089934320899</c:v>
                </c:pt>
                <c:pt idx="2111">
                  <c:v>0.197540647770235</c:v>
                </c:pt>
                <c:pt idx="2112">
                  <c:v>0.216511844174402</c:v>
                </c:pt>
                <c:pt idx="2113">
                  <c:v>0.20327448787887401</c:v>
                </c:pt>
                <c:pt idx="2114">
                  <c:v>0.19679059856453399</c:v>
                </c:pt>
                <c:pt idx="2115">
                  <c:v>0.18840870885821301</c:v>
                </c:pt>
                <c:pt idx="2116">
                  <c:v>0.187380922819299</c:v>
                </c:pt>
                <c:pt idx="2117">
                  <c:v>0.21419601795474599</c:v>
                </c:pt>
                <c:pt idx="2118">
                  <c:v>0.20823205092970301</c:v>
                </c:pt>
                <c:pt idx="2119">
                  <c:v>0.204234972148405</c:v>
                </c:pt>
                <c:pt idx="2120">
                  <c:v>0.195408311655064</c:v>
                </c:pt>
                <c:pt idx="2121">
                  <c:v>0.22218144658212299</c:v>
                </c:pt>
                <c:pt idx="2122">
                  <c:v>0.230137193919146</c:v>
                </c:pt>
                <c:pt idx="2123">
                  <c:v>0.23571386376206699</c:v>
                </c:pt>
                <c:pt idx="2124">
                  <c:v>0.23036329948479201</c:v>
                </c:pt>
                <c:pt idx="2125">
                  <c:v>0.22891302014422599</c:v>
                </c:pt>
                <c:pt idx="2126">
                  <c:v>0.23069367678859101</c:v>
                </c:pt>
                <c:pt idx="2127">
                  <c:v>0.233009148416505</c:v>
                </c:pt>
                <c:pt idx="2128">
                  <c:v>0.22995158641020599</c:v>
                </c:pt>
                <c:pt idx="2129">
                  <c:v>0.20633916316586801</c:v>
                </c:pt>
                <c:pt idx="2130">
                  <c:v>0.208339684631766</c:v>
                </c:pt>
                <c:pt idx="2131">
                  <c:v>0.21771444886876201</c:v>
                </c:pt>
                <c:pt idx="2132">
                  <c:v>0.219437096852101</c:v>
                </c:pt>
                <c:pt idx="2133">
                  <c:v>0.21768204284319601</c:v>
                </c:pt>
                <c:pt idx="2134">
                  <c:v>0.217345457925088</c:v>
                </c:pt>
                <c:pt idx="2135">
                  <c:v>0.21944297842282301</c:v>
                </c:pt>
                <c:pt idx="2136">
                  <c:v>0.22255695840003201</c:v>
                </c:pt>
                <c:pt idx="2137">
                  <c:v>0.21637202099584399</c:v>
                </c:pt>
                <c:pt idx="2138">
                  <c:v>0.21003135720461599</c:v>
                </c:pt>
                <c:pt idx="2139">
                  <c:v>0.211849096442632</c:v>
                </c:pt>
                <c:pt idx="2140">
                  <c:v>0.21120212332834101</c:v>
                </c:pt>
                <c:pt idx="2141">
                  <c:v>0.208871172405138</c:v>
                </c:pt>
                <c:pt idx="2142">
                  <c:v>0.208871172405138</c:v>
                </c:pt>
                <c:pt idx="2143">
                  <c:v>0.21943623473375401</c:v>
                </c:pt>
                <c:pt idx="2144">
                  <c:v>0.22196306697421</c:v>
                </c:pt>
                <c:pt idx="2145">
                  <c:v>0.22671034229148099</c:v>
                </c:pt>
                <c:pt idx="2146">
                  <c:v>0.233769470005247</c:v>
                </c:pt>
                <c:pt idx="2147">
                  <c:v>0.22399425025773401</c:v>
                </c:pt>
                <c:pt idx="2148">
                  <c:v>0.22612311633962301</c:v>
                </c:pt>
                <c:pt idx="2149">
                  <c:v>0.23170576043999799</c:v>
                </c:pt>
                <c:pt idx="2150">
                  <c:v>0.236234160460113</c:v>
                </c:pt>
                <c:pt idx="2151">
                  <c:v>0.248541113232363</c:v>
                </c:pt>
                <c:pt idx="2152">
                  <c:v>0.24928936345432201</c:v>
                </c:pt>
                <c:pt idx="2153">
                  <c:v>0.26042104997137699</c:v>
                </c:pt>
                <c:pt idx="2154">
                  <c:v>0.26190345323679698</c:v>
                </c:pt>
                <c:pt idx="2155">
                  <c:v>0.26264732102947103</c:v>
                </c:pt>
                <c:pt idx="2156">
                  <c:v>0.26658885810590599</c:v>
                </c:pt>
                <c:pt idx="2157">
                  <c:v>0.26109246635729899</c:v>
                </c:pt>
                <c:pt idx="2158">
                  <c:v>0.25251850840101497</c:v>
                </c:pt>
                <c:pt idx="2159">
                  <c:v>0.23976828865795899</c:v>
                </c:pt>
                <c:pt idx="2160">
                  <c:v>0.23175228378204599</c:v>
                </c:pt>
                <c:pt idx="2161">
                  <c:v>0.225673911430951</c:v>
                </c:pt>
                <c:pt idx="2162">
                  <c:v>0.23796172443342201</c:v>
                </c:pt>
                <c:pt idx="2163">
                  <c:v>0.24326176738484201</c:v>
                </c:pt>
                <c:pt idx="2164">
                  <c:v>0.246566145479923</c:v>
                </c:pt>
                <c:pt idx="2165">
                  <c:v>0.246941049147684</c:v>
                </c:pt>
                <c:pt idx="2166">
                  <c:v>0.23750340290939201</c:v>
                </c:pt>
                <c:pt idx="2167">
                  <c:v>0.24297222326960699</c:v>
                </c:pt>
                <c:pt idx="2168">
                  <c:v>0.240798761309927</c:v>
                </c:pt>
                <c:pt idx="2169">
                  <c:v>0.25516120103144002</c:v>
                </c:pt>
                <c:pt idx="2170">
                  <c:v>0.25822898195123301</c:v>
                </c:pt>
                <c:pt idx="2171">
                  <c:v>0.26204022398745003</c:v>
                </c:pt>
                <c:pt idx="2172">
                  <c:v>0.26204022398745003</c:v>
                </c:pt>
                <c:pt idx="2173">
                  <c:v>0.259824165073202</c:v>
                </c:pt>
                <c:pt idx="2174">
                  <c:v>0.259824165073202</c:v>
                </c:pt>
                <c:pt idx="2175">
                  <c:v>0.259824165073202</c:v>
                </c:pt>
                <c:pt idx="2176">
                  <c:v>0.27650212944347102</c:v>
                </c:pt>
                <c:pt idx="2177">
                  <c:v>0.27047585908101401</c:v>
                </c:pt>
                <c:pt idx="2178">
                  <c:v>0.27610238008362498</c:v>
                </c:pt>
                <c:pt idx="2179">
                  <c:v>0.28170743009997801</c:v>
                </c:pt>
                <c:pt idx="2180">
                  <c:v>0.26919636766528099</c:v>
                </c:pt>
                <c:pt idx="2181">
                  <c:v>0.28158575225569998</c:v>
                </c:pt>
                <c:pt idx="2182">
                  <c:v>0.26927841146577702</c:v>
                </c:pt>
                <c:pt idx="2183">
                  <c:v>0.27629862518471898</c:v>
                </c:pt>
                <c:pt idx="2184">
                  <c:v>0.28188425553573798</c:v>
                </c:pt>
                <c:pt idx="2185">
                  <c:v>0.28077830665694697</c:v>
                </c:pt>
                <c:pt idx="2186">
                  <c:v>0.28035507952609701</c:v>
                </c:pt>
                <c:pt idx="2187">
                  <c:v>0.27665439522319701</c:v>
                </c:pt>
                <c:pt idx="2188">
                  <c:v>0.27611506315303602</c:v>
                </c:pt>
                <c:pt idx="2189">
                  <c:v>0.28068218125709299</c:v>
                </c:pt>
                <c:pt idx="2190">
                  <c:v>0.28521338217278702</c:v>
                </c:pt>
                <c:pt idx="2191">
                  <c:v>0.281917250040016</c:v>
                </c:pt>
                <c:pt idx="2192">
                  <c:v>0.27611280395726401</c:v>
                </c:pt>
                <c:pt idx="2193">
                  <c:v>0.27770233301642</c:v>
                </c:pt>
                <c:pt idx="2194">
                  <c:v>0.27734929360503402</c:v>
                </c:pt>
                <c:pt idx="2195">
                  <c:v>0.27469972612666399</c:v>
                </c:pt>
                <c:pt idx="2196">
                  <c:v>0.27134117457918799</c:v>
                </c:pt>
                <c:pt idx="2197">
                  <c:v>0.27419935808409102</c:v>
                </c:pt>
                <c:pt idx="2198">
                  <c:v>0.28959515004750702</c:v>
                </c:pt>
                <c:pt idx="2199">
                  <c:v>0.28998770539630903</c:v>
                </c:pt>
                <c:pt idx="2200">
                  <c:v>0.29470513749149102</c:v>
                </c:pt>
                <c:pt idx="2201">
                  <c:v>0.30795592331952099</c:v>
                </c:pt>
                <c:pt idx="2202">
                  <c:v>0.30520317784422402</c:v>
                </c:pt>
                <c:pt idx="2203">
                  <c:v>0.30295896109149301</c:v>
                </c:pt>
                <c:pt idx="2204">
                  <c:v>0.289280162131902</c:v>
                </c:pt>
                <c:pt idx="2205">
                  <c:v>0.28219577205707003</c:v>
                </c:pt>
                <c:pt idx="2206">
                  <c:v>0.27193461689868398</c:v>
                </c:pt>
                <c:pt idx="2207">
                  <c:v>0.28714660087214899</c:v>
                </c:pt>
                <c:pt idx="2208">
                  <c:v>0.28919755923201801</c:v>
                </c:pt>
                <c:pt idx="2209">
                  <c:v>0.27334184727809901</c:v>
                </c:pt>
                <c:pt idx="2210">
                  <c:v>0.28385925909195697</c:v>
                </c:pt>
                <c:pt idx="2211">
                  <c:v>0.28950977721862797</c:v>
                </c:pt>
                <c:pt idx="2212">
                  <c:v>0.29763326708131299</c:v>
                </c:pt>
                <c:pt idx="2213">
                  <c:v>0.29135720228140399</c:v>
                </c:pt>
                <c:pt idx="2214">
                  <c:v>0.28210446525648902</c:v>
                </c:pt>
                <c:pt idx="2215">
                  <c:v>0.27476195758170302</c:v>
                </c:pt>
                <c:pt idx="2216">
                  <c:v>0.26722961523521099</c:v>
                </c:pt>
                <c:pt idx="2217">
                  <c:v>0.268627277446497</c:v>
                </c:pt>
                <c:pt idx="2218">
                  <c:v>0.28171198982524398</c:v>
                </c:pt>
                <c:pt idx="2219">
                  <c:v>0.29083589017009998</c:v>
                </c:pt>
                <c:pt idx="2220">
                  <c:v>0.30377038629893</c:v>
                </c:pt>
                <c:pt idx="2221">
                  <c:v>0.30491105743056401</c:v>
                </c:pt>
                <c:pt idx="2222">
                  <c:v>0.29127748504414003</c:v>
                </c:pt>
                <c:pt idx="2223">
                  <c:v>0.27588913946676802</c:v>
                </c:pt>
                <c:pt idx="2224">
                  <c:v>0.27690447819425501</c:v>
                </c:pt>
                <c:pt idx="2225">
                  <c:v>0.264896745873132</c:v>
                </c:pt>
                <c:pt idx="2226">
                  <c:v>0.27208042790629999</c:v>
                </c:pt>
                <c:pt idx="2227">
                  <c:v>0.25742715177403502</c:v>
                </c:pt>
                <c:pt idx="2228">
                  <c:v>0.24499294426078699</c:v>
                </c:pt>
                <c:pt idx="2229">
                  <c:v>0.27404236269959797</c:v>
                </c:pt>
                <c:pt idx="2230">
                  <c:v>0.283986021126378</c:v>
                </c:pt>
                <c:pt idx="2231">
                  <c:v>0.307158238466893</c:v>
                </c:pt>
                <c:pt idx="2232">
                  <c:v>0.278414681852862</c:v>
                </c:pt>
                <c:pt idx="2233">
                  <c:v>0.27831684752807601</c:v>
                </c:pt>
                <c:pt idx="2234">
                  <c:v>0.281221455452976</c:v>
                </c:pt>
                <c:pt idx="2235">
                  <c:v>0.28808517242304998</c:v>
                </c:pt>
                <c:pt idx="2236">
                  <c:v>0.28500778628489898</c:v>
                </c:pt>
                <c:pt idx="2237">
                  <c:v>0.26166531765871998</c:v>
                </c:pt>
                <c:pt idx="2238">
                  <c:v>0.24912410181533101</c:v>
                </c:pt>
                <c:pt idx="2239">
                  <c:v>0.26466274540625201</c:v>
                </c:pt>
                <c:pt idx="2240">
                  <c:v>0.28034694045348002</c:v>
                </c:pt>
                <c:pt idx="2241">
                  <c:v>0.25920336065508898</c:v>
                </c:pt>
                <c:pt idx="2242">
                  <c:v>0.24016901218839301</c:v>
                </c:pt>
                <c:pt idx="2243">
                  <c:v>0.23654267986678801</c:v>
                </c:pt>
                <c:pt idx="2244">
                  <c:v>0.23544392766385899</c:v>
                </c:pt>
                <c:pt idx="2245">
                  <c:v>0.23901389813367399</c:v>
                </c:pt>
                <c:pt idx="2246">
                  <c:v>0.23648729241406399</c:v>
                </c:pt>
                <c:pt idx="2247">
                  <c:v>0.261409760677489</c:v>
                </c:pt>
                <c:pt idx="2248">
                  <c:v>0.267027473381796</c:v>
                </c:pt>
                <c:pt idx="2249">
                  <c:v>0.25700499323259901</c:v>
                </c:pt>
                <c:pt idx="2250">
                  <c:v>0.25265366158026598</c:v>
                </c:pt>
                <c:pt idx="2251">
                  <c:v>0.25808405419407199</c:v>
                </c:pt>
                <c:pt idx="2252">
                  <c:v>0.249645274328258</c:v>
                </c:pt>
                <c:pt idx="2253">
                  <c:v>0.25697268013144497</c:v>
                </c:pt>
                <c:pt idx="2254">
                  <c:v>0.25263350007522201</c:v>
                </c:pt>
                <c:pt idx="2255">
                  <c:v>0.256268651384994</c:v>
                </c:pt>
                <c:pt idx="2256">
                  <c:v>0.26105821877205498</c:v>
                </c:pt>
                <c:pt idx="2257">
                  <c:v>0.253698736619485</c:v>
                </c:pt>
                <c:pt idx="2258">
                  <c:v>0.25768996309637499</c:v>
                </c:pt>
                <c:pt idx="2259">
                  <c:v>0.252084842960561</c:v>
                </c:pt>
                <c:pt idx="2260">
                  <c:v>0.24507489520461001</c:v>
                </c:pt>
                <c:pt idx="2261">
                  <c:v>0.25225969251200497</c:v>
                </c:pt>
                <c:pt idx="2262">
                  <c:v>0.237330852861625</c:v>
                </c:pt>
                <c:pt idx="2263">
                  <c:v>0.23227588665882801</c:v>
                </c:pt>
                <c:pt idx="2264">
                  <c:v>0.22786554877529699</c:v>
                </c:pt>
                <c:pt idx="2265">
                  <c:v>0.21772583084800901</c:v>
                </c:pt>
                <c:pt idx="2266">
                  <c:v>0.20903940366816001</c:v>
                </c:pt>
                <c:pt idx="2267">
                  <c:v>0.21126373461856099</c:v>
                </c:pt>
                <c:pt idx="2268">
                  <c:v>0.206973674334098</c:v>
                </c:pt>
                <c:pt idx="2269">
                  <c:v>0.207164950119091</c:v>
                </c:pt>
                <c:pt idx="2270">
                  <c:v>0.20403948126825799</c:v>
                </c:pt>
                <c:pt idx="2271">
                  <c:v>0.20980388332910399</c:v>
                </c:pt>
                <c:pt idx="2272">
                  <c:v>0.21329154979408299</c:v>
                </c:pt>
                <c:pt idx="2273">
                  <c:v>0.216601634169064</c:v>
                </c:pt>
                <c:pt idx="2274">
                  <c:v>0.21568407533292899</c:v>
                </c:pt>
                <c:pt idx="2275">
                  <c:v>0.226429342478977</c:v>
                </c:pt>
                <c:pt idx="2276">
                  <c:v>0.20819186227797001</c:v>
                </c:pt>
                <c:pt idx="2277">
                  <c:v>0.18936067832082901</c:v>
                </c:pt>
                <c:pt idx="2278">
                  <c:v>0.18789680683429</c:v>
                </c:pt>
                <c:pt idx="2279">
                  <c:v>0.19526260921094299</c:v>
                </c:pt>
                <c:pt idx="2280">
                  <c:v>0.19458919277133799</c:v>
                </c:pt>
                <c:pt idx="2281">
                  <c:v>0.18302312785883801</c:v>
                </c:pt>
                <c:pt idx="2282">
                  <c:v>0.188279856937968</c:v>
                </c:pt>
                <c:pt idx="2283">
                  <c:v>0.18580664113985901</c:v>
                </c:pt>
                <c:pt idx="2284">
                  <c:v>0.18672853200244899</c:v>
                </c:pt>
                <c:pt idx="2285">
                  <c:v>0.19302498288818901</c:v>
                </c:pt>
                <c:pt idx="2286">
                  <c:v>0.17693680607926601</c:v>
                </c:pt>
                <c:pt idx="2287">
                  <c:v>0.187978850040601</c:v>
                </c:pt>
                <c:pt idx="2288">
                  <c:v>0.18420595062339901</c:v>
                </c:pt>
                <c:pt idx="2289">
                  <c:v>0.18702612015658801</c:v>
                </c:pt>
                <c:pt idx="2290">
                  <c:v>0.17602491239582299</c:v>
                </c:pt>
                <c:pt idx="2291">
                  <c:v>0.16944267148255099</c:v>
                </c:pt>
                <c:pt idx="2292">
                  <c:v>0.14927080053104</c:v>
                </c:pt>
                <c:pt idx="2293">
                  <c:v>0.14979443545197099</c:v>
                </c:pt>
                <c:pt idx="2294">
                  <c:v>0.15073570723607299</c:v>
                </c:pt>
                <c:pt idx="2295">
                  <c:v>0.15160528495002701</c:v>
                </c:pt>
                <c:pt idx="2296">
                  <c:v>0.15728436151455599</c:v>
                </c:pt>
                <c:pt idx="2297">
                  <c:v>0.15659742914904301</c:v>
                </c:pt>
                <c:pt idx="2298">
                  <c:v>0.158884166782328</c:v>
                </c:pt>
                <c:pt idx="2299">
                  <c:v>0.16645312669842899</c:v>
                </c:pt>
                <c:pt idx="2300">
                  <c:v>0.171160693425295</c:v>
                </c:pt>
                <c:pt idx="2301">
                  <c:v>0.16640106652039</c:v>
                </c:pt>
                <c:pt idx="2302">
                  <c:v>0.16684625364393699</c:v>
                </c:pt>
                <c:pt idx="2303">
                  <c:v>0.15701623101290399</c:v>
                </c:pt>
                <c:pt idx="2304">
                  <c:v>0.153382345175722</c:v>
                </c:pt>
                <c:pt idx="2305">
                  <c:v>0.15038059200135701</c:v>
                </c:pt>
                <c:pt idx="2306">
                  <c:v>0.15697876162656901</c:v>
                </c:pt>
                <c:pt idx="2307">
                  <c:v>0.15265495803936899</c:v>
                </c:pt>
                <c:pt idx="2308">
                  <c:v>0.15176331854695099</c:v>
                </c:pt>
                <c:pt idx="2309">
                  <c:v>0.15857180537142401</c:v>
                </c:pt>
                <c:pt idx="2310">
                  <c:v>0.15642081262224</c:v>
                </c:pt>
                <c:pt idx="2311">
                  <c:v>0.16936150272935799</c:v>
                </c:pt>
                <c:pt idx="2312">
                  <c:v>0.163749622564792</c:v>
                </c:pt>
                <c:pt idx="2313">
                  <c:v>0.168711096197492</c:v>
                </c:pt>
                <c:pt idx="2314">
                  <c:v>0.16598989082039201</c:v>
                </c:pt>
                <c:pt idx="2315">
                  <c:v>0.164701756509125</c:v>
                </c:pt>
                <c:pt idx="2316">
                  <c:v>0.152210446679508</c:v>
                </c:pt>
                <c:pt idx="2317">
                  <c:v>0.15380748233924599</c:v>
                </c:pt>
                <c:pt idx="2318">
                  <c:v>0.16037244617928401</c:v>
                </c:pt>
                <c:pt idx="2319">
                  <c:v>0.166608053628479</c:v>
                </c:pt>
                <c:pt idx="2320">
                  <c:v>0.165678002857165</c:v>
                </c:pt>
                <c:pt idx="2321">
                  <c:v>0.1641046504334</c:v>
                </c:pt>
                <c:pt idx="2322">
                  <c:v>0.16419802595055599</c:v>
                </c:pt>
                <c:pt idx="2323">
                  <c:v>0.154680518076593</c:v>
                </c:pt>
                <c:pt idx="2324">
                  <c:v>0.15489263466841199</c:v>
                </c:pt>
                <c:pt idx="2325">
                  <c:v>0.14943768636018601</c:v>
                </c:pt>
                <c:pt idx="2326">
                  <c:v>0.15117024735356299</c:v>
                </c:pt>
                <c:pt idx="2327">
                  <c:v>0.16080416406749401</c:v>
                </c:pt>
                <c:pt idx="2328">
                  <c:v>0.15878240230211901</c:v>
                </c:pt>
                <c:pt idx="2329">
                  <c:v>0.155690202249507</c:v>
                </c:pt>
                <c:pt idx="2330">
                  <c:v>0.15288774028430299</c:v>
                </c:pt>
                <c:pt idx="2331">
                  <c:v>0.15341599257236899</c:v>
                </c:pt>
                <c:pt idx="2332">
                  <c:v>0.14984993792169901</c:v>
                </c:pt>
                <c:pt idx="2333">
                  <c:v>0.14688998206919801</c:v>
                </c:pt>
                <c:pt idx="2334">
                  <c:v>0.14952183143859499</c:v>
                </c:pt>
                <c:pt idx="2335">
                  <c:v>0.115022407446706</c:v>
                </c:pt>
                <c:pt idx="2336">
                  <c:v>8.1586501930162494E-2</c:v>
                </c:pt>
                <c:pt idx="2337">
                  <c:v>4.3628657155632897E-2</c:v>
                </c:pt>
                <c:pt idx="2338">
                  <c:v>0.13002448304174799</c:v>
                </c:pt>
                <c:pt idx="2339">
                  <c:v>0.12616442993979901</c:v>
                </c:pt>
                <c:pt idx="2340">
                  <c:v>0.123740115866265</c:v>
                </c:pt>
                <c:pt idx="2341">
                  <c:v>0.125208593865208</c:v>
                </c:pt>
                <c:pt idx="2342">
                  <c:v>0.12593268320165901</c:v>
                </c:pt>
                <c:pt idx="2343">
                  <c:v>0.12379590836783901</c:v>
                </c:pt>
                <c:pt idx="2344">
                  <c:v>0.123586229073032</c:v>
                </c:pt>
                <c:pt idx="2345">
                  <c:v>0.125569318978794</c:v>
                </c:pt>
                <c:pt idx="2346">
                  <c:v>0.12577082669147899</c:v>
                </c:pt>
                <c:pt idx="2347">
                  <c:v>0.12550465237309799</c:v>
                </c:pt>
                <c:pt idx="2348">
                  <c:v>0.12363621560320499</c:v>
                </c:pt>
                <c:pt idx="2349">
                  <c:v>0.124402506360034</c:v>
                </c:pt>
                <c:pt idx="2350">
                  <c:v>0.12654566372579501</c:v>
                </c:pt>
                <c:pt idx="2351">
                  <c:v>0.12053322849682301</c:v>
                </c:pt>
                <c:pt idx="2352">
                  <c:v>0.123471432187855</c:v>
                </c:pt>
                <c:pt idx="2353">
                  <c:v>0.13001382072882001</c:v>
                </c:pt>
                <c:pt idx="2354">
                  <c:v>0.12975506372378501</c:v>
                </c:pt>
                <c:pt idx="2355">
                  <c:v>0.126676470236468</c:v>
                </c:pt>
                <c:pt idx="2356">
                  <c:v>0.130002777583062</c:v>
                </c:pt>
                <c:pt idx="2357">
                  <c:v>9.9763240126919894E-2</c:v>
                </c:pt>
                <c:pt idx="2358">
                  <c:v>8.9370609495856596E-2</c:v>
                </c:pt>
                <c:pt idx="2359">
                  <c:v>9.5737873660269396E-2</c:v>
                </c:pt>
                <c:pt idx="2360">
                  <c:v>0.103844303359677</c:v>
                </c:pt>
                <c:pt idx="2361">
                  <c:v>0.104396173761325</c:v>
                </c:pt>
                <c:pt idx="2362">
                  <c:v>0.105934203845984</c:v>
                </c:pt>
                <c:pt idx="2363">
                  <c:v>9.6967446151201994E-2</c:v>
                </c:pt>
                <c:pt idx="2364">
                  <c:v>9.8257733749004206E-2</c:v>
                </c:pt>
                <c:pt idx="2365">
                  <c:v>9.5660180938254694E-2</c:v>
                </c:pt>
                <c:pt idx="2366">
                  <c:v>9.5520564452447596E-2</c:v>
                </c:pt>
                <c:pt idx="2367">
                  <c:v>9.8657107924883206E-2</c:v>
                </c:pt>
                <c:pt idx="2368">
                  <c:v>9.5232890610871104E-2</c:v>
                </c:pt>
                <c:pt idx="2369">
                  <c:v>9.6866469653672502E-2</c:v>
                </c:pt>
                <c:pt idx="2370">
                  <c:v>0.101100964515821</c:v>
                </c:pt>
                <c:pt idx="2371">
                  <c:v>9.8548691046016698E-2</c:v>
                </c:pt>
                <c:pt idx="2372">
                  <c:v>0.102477763288968</c:v>
                </c:pt>
                <c:pt idx="2373">
                  <c:v>9.9130401792905498E-2</c:v>
                </c:pt>
                <c:pt idx="2374">
                  <c:v>9.3970616192095097E-2</c:v>
                </c:pt>
                <c:pt idx="2375">
                  <c:v>9.3655302973598906E-2</c:v>
                </c:pt>
                <c:pt idx="2376">
                  <c:v>9.3566096462334894E-2</c:v>
                </c:pt>
                <c:pt idx="2377">
                  <c:v>9.7752141680365695E-2</c:v>
                </c:pt>
                <c:pt idx="2378">
                  <c:v>0.10192088202805601</c:v>
                </c:pt>
                <c:pt idx="2379">
                  <c:v>9.9830354329625906E-2</c:v>
                </c:pt>
                <c:pt idx="2380">
                  <c:v>0.101930098911527</c:v>
                </c:pt>
                <c:pt idx="2381">
                  <c:v>0.101769430313081</c:v>
                </c:pt>
                <c:pt idx="2382">
                  <c:v>0.10708743962036001</c:v>
                </c:pt>
                <c:pt idx="2383">
                  <c:v>0.10460196315920101</c:v>
                </c:pt>
                <c:pt idx="2384">
                  <c:v>0.104060167232801</c:v>
                </c:pt>
                <c:pt idx="2385">
                  <c:v>0.10684036618663</c:v>
                </c:pt>
                <c:pt idx="2386">
                  <c:v>0.120118946052076</c:v>
                </c:pt>
                <c:pt idx="2387">
                  <c:v>0.11557694481674299</c:v>
                </c:pt>
                <c:pt idx="2388">
                  <c:v>0.11206392818679101</c:v>
                </c:pt>
                <c:pt idx="2389">
                  <c:v>0.112705494572517</c:v>
                </c:pt>
                <c:pt idx="2390">
                  <c:v>0.11142538935712799</c:v>
                </c:pt>
                <c:pt idx="2391">
                  <c:v>9.7342492062847605E-2</c:v>
                </c:pt>
                <c:pt idx="2392">
                  <c:v>0.10074713893723899</c:v>
                </c:pt>
                <c:pt idx="2393">
                  <c:v>9.7328963096749502E-2</c:v>
                </c:pt>
                <c:pt idx="2394">
                  <c:v>0.100762141579255</c:v>
                </c:pt>
                <c:pt idx="2395">
                  <c:v>8.9477057147405004E-2</c:v>
                </c:pt>
                <c:pt idx="2396">
                  <c:v>9.2484023058092099E-2</c:v>
                </c:pt>
                <c:pt idx="2397">
                  <c:v>9.4183861405314706E-2</c:v>
                </c:pt>
                <c:pt idx="2398">
                  <c:v>8.9650883711597101E-2</c:v>
                </c:pt>
                <c:pt idx="2399">
                  <c:v>9.0310524383353297E-2</c:v>
                </c:pt>
                <c:pt idx="2400">
                  <c:v>9.3899536878758599E-2</c:v>
                </c:pt>
                <c:pt idx="2401">
                  <c:v>9.9453236708213696E-2</c:v>
                </c:pt>
                <c:pt idx="2402">
                  <c:v>9.0140536331456494E-2</c:v>
                </c:pt>
                <c:pt idx="2403">
                  <c:v>9.4459315920680798E-2</c:v>
                </c:pt>
                <c:pt idx="2404">
                  <c:v>9.4469624229693405E-2</c:v>
                </c:pt>
                <c:pt idx="2405">
                  <c:v>9.6742187028736604E-2</c:v>
                </c:pt>
                <c:pt idx="2406">
                  <c:v>0.100178305987804</c:v>
                </c:pt>
                <c:pt idx="2407">
                  <c:v>9.3392760866811503E-2</c:v>
                </c:pt>
                <c:pt idx="2408">
                  <c:v>9.0621158599180504E-2</c:v>
                </c:pt>
                <c:pt idx="2409">
                  <c:v>8.8416069173189102E-2</c:v>
                </c:pt>
                <c:pt idx="2410">
                  <c:v>8.6959835392835902E-2</c:v>
                </c:pt>
                <c:pt idx="2411">
                  <c:v>8.9355582504096503E-2</c:v>
                </c:pt>
                <c:pt idx="2412">
                  <c:v>9.4616446552617001E-2</c:v>
                </c:pt>
                <c:pt idx="2413">
                  <c:v>9.3326821999801496E-2</c:v>
                </c:pt>
                <c:pt idx="2414">
                  <c:v>9.5016624034775302E-2</c:v>
                </c:pt>
                <c:pt idx="2415">
                  <c:v>9.6143611628769401E-2</c:v>
                </c:pt>
                <c:pt idx="2416">
                  <c:v>9.6643171616604795E-2</c:v>
                </c:pt>
                <c:pt idx="2417">
                  <c:v>9.00972061990582E-2</c:v>
                </c:pt>
                <c:pt idx="2418">
                  <c:v>8.9410831696561999E-2</c:v>
                </c:pt>
                <c:pt idx="2419">
                  <c:v>8.7288969793664795E-2</c:v>
                </c:pt>
                <c:pt idx="2420">
                  <c:v>9.0240219916199405E-2</c:v>
                </c:pt>
                <c:pt idx="2421">
                  <c:v>8.9382785912659496E-2</c:v>
                </c:pt>
                <c:pt idx="2422">
                  <c:v>8.7775599056958406E-2</c:v>
                </c:pt>
                <c:pt idx="2423">
                  <c:v>9.0552095158521501E-2</c:v>
                </c:pt>
                <c:pt idx="2424">
                  <c:v>8.86982022440784E-2</c:v>
                </c:pt>
                <c:pt idx="2425">
                  <c:v>8.7715216081014902E-2</c:v>
                </c:pt>
                <c:pt idx="2426">
                  <c:v>8.7020516558352898E-2</c:v>
                </c:pt>
                <c:pt idx="2427">
                  <c:v>8.7674634423275097E-2</c:v>
                </c:pt>
                <c:pt idx="2428">
                  <c:v>8.7674951810460103E-2</c:v>
                </c:pt>
                <c:pt idx="2429">
                  <c:v>8.8552332886202095E-2</c:v>
                </c:pt>
                <c:pt idx="2430">
                  <c:v>9.3098800793262701E-2</c:v>
                </c:pt>
                <c:pt idx="2431">
                  <c:v>9.3092486951073097E-2</c:v>
                </c:pt>
                <c:pt idx="2432">
                  <c:v>9.3393444207255497E-2</c:v>
                </c:pt>
                <c:pt idx="2433">
                  <c:v>9.0754512264965198E-2</c:v>
                </c:pt>
                <c:pt idx="2434">
                  <c:v>8.8189199130203705E-2</c:v>
                </c:pt>
                <c:pt idx="2435">
                  <c:v>8.9184898385079106E-2</c:v>
                </c:pt>
                <c:pt idx="2436">
                  <c:v>8.9809825602205906E-2</c:v>
                </c:pt>
                <c:pt idx="2437">
                  <c:v>8.7995914464671296E-2</c:v>
                </c:pt>
                <c:pt idx="2438">
                  <c:v>8.5507954827093405E-2</c:v>
                </c:pt>
                <c:pt idx="2439">
                  <c:v>8.6349483632422799E-2</c:v>
                </c:pt>
                <c:pt idx="2440">
                  <c:v>8.6531059101629101E-2</c:v>
                </c:pt>
                <c:pt idx="2441">
                  <c:v>9.3639612597938501E-2</c:v>
                </c:pt>
                <c:pt idx="2442">
                  <c:v>9.34908561249157E-2</c:v>
                </c:pt>
                <c:pt idx="2443">
                  <c:v>9.5072630279169595E-2</c:v>
                </c:pt>
                <c:pt idx="2444">
                  <c:v>9.3383638346133904E-2</c:v>
                </c:pt>
                <c:pt idx="2445">
                  <c:v>8.7680317029868907E-2</c:v>
                </c:pt>
                <c:pt idx="2446">
                  <c:v>8.6975505332731101E-2</c:v>
                </c:pt>
                <c:pt idx="2447">
                  <c:v>8.6823801234038503E-2</c:v>
                </c:pt>
                <c:pt idx="2448">
                  <c:v>8.4246766910545501E-2</c:v>
                </c:pt>
                <c:pt idx="2449">
                  <c:v>8.20145712419071E-2</c:v>
                </c:pt>
                <c:pt idx="2450">
                  <c:v>7.8521815422902097E-2</c:v>
                </c:pt>
                <c:pt idx="2451">
                  <c:v>8.2349810546689106E-2</c:v>
                </c:pt>
                <c:pt idx="2452">
                  <c:v>8.3470355941708693E-2</c:v>
                </c:pt>
                <c:pt idx="2453">
                  <c:v>8.4579751468130404E-2</c:v>
                </c:pt>
                <c:pt idx="2454">
                  <c:v>8.2269000615624394E-2</c:v>
                </c:pt>
                <c:pt idx="2455">
                  <c:v>8.5110932261286701E-2</c:v>
                </c:pt>
                <c:pt idx="2456">
                  <c:v>7.9540165237194302E-2</c:v>
                </c:pt>
                <c:pt idx="2457">
                  <c:v>7.7957624050213503E-2</c:v>
                </c:pt>
                <c:pt idx="2458">
                  <c:v>7.4850916828940905E-2</c:v>
                </c:pt>
                <c:pt idx="2459">
                  <c:v>7.5330293213414196E-2</c:v>
                </c:pt>
                <c:pt idx="2460">
                  <c:v>7.3335947746287697E-2</c:v>
                </c:pt>
                <c:pt idx="2461">
                  <c:v>7.5069369546517301E-2</c:v>
                </c:pt>
                <c:pt idx="2462">
                  <c:v>7.0777732258957199E-2</c:v>
                </c:pt>
                <c:pt idx="2463">
                  <c:v>7.3475558902408505E-2</c:v>
                </c:pt>
                <c:pt idx="2464">
                  <c:v>7.35663708013259E-2</c:v>
                </c:pt>
                <c:pt idx="2465">
                  <c:v>7.4335100003417906E-2</c:v>
                </c:pt>
                <c:pt idx="2466">
                  <c:v>7.7414206661902393E-2</c:v>
                </c:pt>
                <c:pt idx="2467">
                  <c:v>7.8663957982013893E-2</c:v>
                </c:pt>
                <c:pt idx="2468">
                  <c:v>7.6063328498708005E-2</c:v>
                </c:pt>
                <c:pt idx="2469">
                  <c:v>7.9214413892307406E-2</c:v>
                </c:pt>
                <c:pt idx="2470">
                  <c:v>7.8646231093559199E-2</c:v>
                </c:pt>
                <c:pt idx="2471">
                  <c:v>7.8873679449268097E-2</c:v>
                </c:pt>
                <c:pt idx="2472">
                  <c:v>7.5942258048560002E-2</c:v>
                </c:pt>
                <c:pt idx="2473">
                  <c:v>7.6575090734926396E-2</c:v>
                </c:pt>
                <c:pt idx="2474">
                  <c:v>6.9266469403402503E-2</c:v>
                </c:pt>
                <c:pt idx="2475">
                  <c:v>7.0819974029359703E-2</c:v>
                </c:pt>
                <c:pt idx="2476">
                  <c:v>7.4328624363966797E-2</c:v>
                </c:pt>
                <c:pt idx="2477">
                  <c:v>7.4178626807399894E-2</c:v>
                </c:pt>
                <c:pt idx="2478">
                  <c:v>7.1663527446375705E-2</c:v>
                </c:pt>
                <c:pt idx="2479">
                  <c:v>7.3743122791397706E-2</c:v>
                </c:pt>
                <c:pt idx="2480">
                  <c:v>7.1370969795051697E-2</c:v>
                </c:pt>
                <c:pt idx="2481">
                  <c:v>7.6256371455738797E-2</c:v>
                </c:pt>
                <c:pt idx="2482">
                  <c:v>7.5128395813883503E-2</c:v>
                </c:pt>
                <c:pt idx="2483">
                  <c:v>8.1972943462829295E-2</c:v>
                </c:pt>
                <c:pt idx="2484">
                  <c:v>8.4573968816982106E-2</c:v>
                </c:pt>
                <c:pt idx="2485">
                  <c:v>8.4050726498038297E-2</c:v>
                </c:pt>
                <c:pt idx="2486">
                  <c:v>8.5043195971346103E-2</c:v>
                </c:pt>
                <c:pt idx="2487">
                  <c:v>8.3522387568635795E-2</c:v>
                </c:pt>
                <c:pt idx="2488">
                  <c:v>8.8364396225194E-2</c:v>
                </c:pt>
                <c:pt idx="2489">
                  <c:v>8.9672530688091001E-2</c:v>
                </c:pt>
                <c:pt idx="2490">
                  <c:v>8.9295523712649205E-2</c:v>
                </c:pt>
                <c:pt idx="2491">
                  <c:v>9.0696177180518603E-2</c:v>
                </c:pt>
                <c:pt idx="2492">
                  <c:v>8.9479425012425701E-2</c:v>
                </c:pt>
                <c:pt idx="2493">
                  <c:v>8.9987515342195304E-2</c:v>
                </c:pt>
                <c:pt idx="2494">
                  <c:v>9.0040578777487806E-2</c:v>
                </c:pt>
                <c:pt idx="2495">
                  <c:v>9.1907071425442605E-2</c:v>
                </c:pt>
                <c:pt idx="2496">
                  <c:v>9.25267220505199E-2</c:v>
                </c:pt>
                <c:pt idx="2497">
                  <c:v>9.0295709076021205E-2</c:v>
                </c:pt>
                <c:pt idx="2498">
                  <c:v>9.0983018691837794E-2</c:v>
                </c:pt>
                <c:pt idx="2499">
                  <c:v>8.9982913911356793E-2</c:v>
                </c:pt>
                <c:pt idx="2500">
                  <c:v>8.9784036406361706E-2</c:v>
                </c:pt>
                <c:pt idx="2501">
                  <c:v>9.2135912633462103E-2</c:v>
                </c:pt>
                <c:pt idx="2502">
                  <c:v>9.2253103509487594E-2</c:v>
                </c:pt>
                <c:pt idx="2503">
                  <c:v>9.3467262108516094E-2</c:v>
                </c:pt>
                <c:pt idx="2504">
                  <c:v>9.4543082099955295E-2</c:v>
                </c:pt>
                <c:pt idx="2505">
                  <c:v>9.4147631777025204E-2</c:v>
                </c:pt>
                <c:pt idx="2506">
                  <c:v>9.7274937458061095E-2</c:v>
                </c:pt>
                <c:pt idx="2507">
                  <c:v>9.6081371525676099E-2</c:v>
                </c:pt>
                <c:pt idx="2508">
                  <c:v>0.10048069125674999</c:v>
                </c:pt>
                <c:pt idx="2509">
                  <c:v>9.9105150879282303E-2</c:v>
                </c:pt>
                <c:pt idx="2510">
                  <c:v>9.7783015450322197E-2</c:v>
                </c:pt>
                <c:pt idx="2511">
                  <c:v>0.10029340517925101</c:v>
                </c:pt>
                <c:pt idx="2512">
                  <c:v>0.100591335814535</c:v>
                </c:pt>
                <c:pt idx="2513">
                  <c:v>9.9049964993276798E-2</c:v>
                </c:pt>
                <c:pt idx="2514">
                  <c:v>9.0173505943883195E-2</c:v>
                </c:pt>
                <c:pt idx="2515">
                  <c:v>9.0929222737510196E-2</c:v>
                </c:pt>
                <c:pt idx="2516">
                  <c:v>8.9461148335448104E-2</c:v>
                </c:pt>
                <c:pt idx="2517">
                  <c:v>8.3570916437386095E-2</c:v>
                </c:pt>
                <c:pt idx="2518">
                  <c:v>8.7682820018551794E-2</c:v>
                </c:pt>
                <c:pt idx="2519">
                  <c:v>8.3598272842930102E-2</c:v>
                </c:pt>
                <c:pt idx="2520">
                  <c:v>8.0455317926508493E-2</c:v>
                </c:pt>
                <c:pt idx="2521">
                  <c:v>7.9954115610047699E-2</c:v>
                </c:pt>
                <c:pt idx="2522">
                  <c:v>8.0123145691208902E-2</c:v>
                </c:pt>
                <c:pt idx="2523">
                  <c:v>8.0234700564109002E-2</c:v>
                </c:pt>
                <c:pt idx="2524">
                  <c:v>8.0161557238725104E-2</c:v>
                </c:pt>
                <c:pt idx="2525">
                  <c:v>8.1218694270448394E-2</c:v>
                </c:pt>
                <c:pt idx="2526">
                  <c:v>8.2756757478493495E-2</c:v>
                </c:pt>
                <c:pt idx="2527">
                  <c:v>8.4218873747976694E-2</c:v>
                </c:pt>
                <c:pt idx="2528">
                  <c:v>8.55092647613475E-2</c:v>
                </c:pt>
                <c:pt idx="2529">
                  <c:v>8.4597820685660394E-2</c:v>
                </c:pt>
                <c:pt idx="2530">
                  <c:v>8.2841970399697998E-2</c:v>
                </c:pt>
                <c:pt idx="2531">
                  <c:v>8.6349124006049993E-2</c:v>
                </c:pt>
                <c:pt idx="2532">
                  <c:v>9.1380750836066199E-2</c:v>
                </c:pt>
                <c:pt idx="2533">
                  <c:v>8.8394417288387803E-2</c:v>
                </c:pt>
                <c:pt idx="2534">
                  <c:v>9.2170056320649202E-2</c:v>
                </c:pt>
                <c:pt idx="2535">
                  <c:v>8.9533881769155596E-2</c:v>
                </c:pt>
                <c:pt idx="2536">
                  <c:v>9.3585610441629802E-2</c:v>
                </c:pt>
                <c:pt idx="2537">
                  <c:v>9.0937557254178902E-2</c:v>
                </c:pt>
                <c:pt idx="2538">
                  <c:v>9.0340960668252507E-2</c:v>
                </c:pt>
                <c:pt idx="2539">
                  <c:v>9.3587679271628602E-2</c:v>
                </c:pt>
                <c:pt idx="2540">
                  <c:v>8.5471995877571399E-2</c:v>
                </c:pt>
                <c:pt idx="2541">
                  <c:v>9.0695235727999701E-2</c:v>
                </c:pt>
                <c:pt idx="2542">
                  <c:v>9.1174816377818504E-2</c:v>
                </c:pt>
                <c:pt idx="2543">
                  <c:v>9.9855597123076595E-2</c:v>
                </c:pt>
                <c:pt idx="2544">
                  <c:v>0.101131233104911</c:v>
                </c:pt>
                <c:pt idx="2545">
                  <c:v>0.10095764977949299</c:v>
                </c:pt>
                <c:pt idx="2546">
                  <c:v>0.1036107755465</c:v>
                </c:pt>
                <c:pt idx="2547">
                  <c:v>9.5681129789685598E-2</c:v>
                </c:pt>
                <c:pt idx="2548">
                  <c:v>9.6619809113354604E-2</c:v>
                </c:pt>
                <c:pt idx="2549">
                  <c:v>0.10015681968785201</c:v>
                </c:pt>
                <c:pt idx="2550">
                  <c:v>9.8816303550676096E-2</c:v>
                </c:pt>
                <c:pt idx="2551">
                  <c:v>9.9018158467915701E-2</c:v>
                </c:pt>
                <c:pt idx="2552">
                  <c:v>9.4119670477031903E-2</c:v>
                </c:pt>
                <c:pt idx="2553">
                  <c:v>9.2914640625271799E-2</c:v>
                </c:pt>
                <c:pt idx="2554">
                  <c:v>9.5032702219831899E-2</c:v>
                </c:pt>
                <c:pt idx="2555">
                  <c:v>9.5744965234401E-2</c:v>
                </c:pt>
                <c:pt idx="2556">
                  <c:v>9.8900885621411402E-2</c:v>
                </c:pt>
                <c:pt idx="2557">
                  <c:v>8.9354707393385802E-2</c:v>
                </c:pt>
                <c:pt idx="2558">
                  <c:v>7.6966191705114498E-2</c:v>
                </c:pt>
                <c:pt idx="2559">
                  <c:v>8.5025835435150895E-2</c:v>
                </c:pt>
                <c:pt idx="2560">
                  <c:v>8.9738097239791398E-2</c:v>
                </c:pt>
                <c:pt idx="2561">
                  <c:v>8.5016504813597002E-2</c:v>
                </c:pt>
                <c:pt idx="2562">
                  <c:v>8.4218391452475505E-2</c:v>
                </c:pt>
                <c:pt idx="2563">
                  <c:v>8.4497111388457599E-2</c:v>
                </c:pt>
                <c:pt idx="2564">
                  <c:v>8.9400185884733405E-2</c:v>
                </c:pt>
                <c:pt idx="2565">
                  <c:v>8.9131259194339604E-2</c:v>
                </c:pt>
                <c:pt idx="2566">
                  <c:v>8.8152145595776693E-2</c:v>
                </c:pt>
                <c:pt idx="2567">
                  <c:v>8.7691711603371594E-2</c:v>
                </c:pt>
                <c:pt idx="2568">
                  <c:v>8.4066579565371904E-2</c:v>
                </c:pt>
                <c:pt idx="2569">
                  <c:v>7.9708247929222001E-2</c:v>
                </c:pt>
                <c:pt idx="2570">
                  <c:v>8.1167487063015006E-2</c:v>
                </c:pt>
                <c:pt idx="2571">
                  <c:v>7.9134017157193606E-2</c:v>
                </c:pt>
                <c:pt idx="2572">
                  <c:v>8.1732938703605706E-2</c:v>
                </c:pt>
                <c:pt idx="2573">
                  <c:v>8.0953302214898701E-2</c:v>
                </c:pt>
                <c:pt idx="2574">
                  <c:v>8.0508947482138396E-2</c:v>
                </c:pt>
                <c:pt idx="2575">
                  <c:v>7.5747628712409601E-2</c:v>
                </c:pt>
                <c:pt idx="2576">
                  <c:v>7.5844582181356895E-2</c:v>
                </c:pt>
                <c:pt idx="2577">
                  <c:v>7.3788241946034699E-2</c:v>
                </c:pt>
                <c:pt idx="2578">
                  <c:v>7.0264906789370099E-2</c:v>
                </c:pt>
                <c:pt idx="2579">
                  <c:v>6.5181498455700607E-2</c:v>
                </c:pt>
                <c:pt idx="2580">
                  <c:v>6.7859022134041005E-2</c:v>
                </c:pt>
                <c:pt idx="2581">
                  <c:v>6.5079904941176298E-2</c:v>
                </c:pt>
                <c:pt idx="2582">
                  <c:v>6.2386424361665201E-2</c:v>
                </c:pt>
                <c:pt idx="2583">
                  <c:v>6.2034022285642601E-2</c:v>
                </c:pt>
                <c:pt idx="2584">
                  <c:v>5.68191647434911E-2</c:v>
                </c:pt>
                <c:pt idx="2585">
                  <c:v>5.9389104664619302E-2</c:v>
                </c:pt>
                <c:pt idx="2586">
                  <c:v>5.6665769996952602E-2</c:v>
                </c:pt>
                <c:pt idx="2587">
                  <c:v>6.4301018208458502E-2</c:v>
                </c:pt>
                <c:pt idx="2588">
                  <c:v>6.5053779583621504E-2</c:v>
                </c:pt>
                <c:pt idx="2589">
                  <c:v>6.6003808608257594E-2</c:v>
                </c:pt>
                <c:pt idx="2590">
                  <c:v>6.7127058347021401E-2</c:v>
                </c:pt>
                <c:pt idx="2591">
                  <c:v>7.2169763599376199E-2</c:v>
                </c:pt>
                <c:pt idx="2592">
                  <c:v>6.7389366964241401E-2</c:v>
                </c:pt>
                <c:pt idx="2593">
                  <c:v>6.9167969449559205E-2</c:v>
                </c:pt>
                <c:pt idx="2594">
                  <c:v>6.9801124952389604E-2</c:v>
                </c:pt>
                <c:pt idx="2595">
                  <c:v>7.4194619784577601E-2</c:v>
                </c:pt>
                <c:pt idx="2596">
                  <c:v>7.1630067716401499E-2</c:v>
                </c:pt>
                <c:pt idx="2597">
                  <c:v>7.3924243673851295E-2</c:v>
                </c:pt>
                <c:pt idx="2598">
                  <c:v>7.0299700902680895E-2</c:v>
                </c:pt>
                <c:pt idx="2599">
                  <c:v>6.7974862360980007E-2</c:v>
                </c:pt>
                <c:pt idx="2600">
                  <c:v>6.6061534756721801E-2</c:v>
                </c:pt>
                <c:pt idx="2601">
                  <c:v>7.46434263162013E-2</c:v>
                </c:pt>
                <c:pt idx="2602">
                  <c:v>7.4024454801918493E-2</c:v>
                </c:pt>
                <c:pt idx="2603">
                  <c:v>7.3516832095135001E-2</c:v>
                </c:pt>
                <c:pt idx="2604">
                  <c:v>6.8639497333198504E-2</c:v>
                </c:pt>
                <c:pt idx="2605">
                  <c:v>6.9096914962085004E-2</c:v>
                </c:pt>
                <c:pt idx="2606">
                  <c:v>6.4815243822430799E-2</c:v>
                </c:pt>
                <c:pt idx="2607">
                  <c:v>6.3838921851011005E-2</c:v>
                </c:pt>
                <c:pt idx="2608">
                  <c:v>6.4156000720845499E-2</c:v>
                </c:pt>
                <c:pt idx="2609">
                  <c:v>6.5352198530106403E-2</c:v>
                </c:pt>
                <c:pt idx="2610">
                  <c:v>6.5464990798088304E-2</c:v>
                </c:pt>
                <c:pt idx="2611">
                  <c:v>6.5286991737741801E-2</c:v>
                </c:pt>
                <c:pt idx="2612">
                  <c:v>6.7580027716957397E-2</c:v>
                </c:pt>
                <c:pt idx="2613">
                  <c:v>7.0735423472186906E-2</c:v>
                </c:pt>
                <c:pt idx="2614">
                  <c:v>7.0970245109404806E-2</c:v>
                </c:pt>
                <c:pt idx="2615">
                  <c:v>6.8348547408547705E-2</c:v>
                </c:pt>
                <c:pt idx="2616">
                  <c:v>7.2323700825368903E-2</c:v>
                </c:pt>
                <c:pt idx="2617">
                  <c:v>6.7916119214322196E-2</c:v>
                </c:pt>
                <c:pt idx="2618">
                  <c:v>6.9621434147254399E-2</c:v>
                </c:pt>
                <c:pt idx="2619">
                  <c:v>6.6863246452346398E-2</c:v>
                </c:pt>
                <c:pt idx="2620">
                  <c:v>6.3717418713488003E-2</c:v>
                </c:pt>
                <c:pt idx="2621">
                  <c:v>5.9138643542089801E-2</c:v>
                </c:pt>
                <c:pt idx="2622">
                  <c:v>5.10337010384024E-2</c:v>
                </c:pt>
                <c:pt idx="2623">
                  <c:v>5.4656685625224397E-2</c:v>
                </c:pt>
                <c:pt idx="2624">
                  <c:v>5.03129754709251E-2</c:v>
                </c:pt>
                <c:pt idx="2625">
                  <c:v>5.1943844373174897E-2</c:v>
                </c:pt>
                <c:pt idx="2626">
                  <c:v>5.12492883610043E-2</c:v>
                </c:pt>
                <c:pt idx="2627">
                  <c:v>4.6612172165173098E-2</c:v>
                </c:pt>
                <c:pt idx="2628">
                  <c:v>4.5273978857220003E-2</c:v>
                </c:pt>
                <c:pt idx="2629">
                  <c:v>4.3914473967457499E-2</c:v>
                </c:pt>
                <c:pt idx="2630">
                  <c:v>4.9906617282394601E-2</c:v>
                </c:pt>
                <c:pt idx="2631">
                  <c:v>4.98816266619799E-2</c:v>
                </c:pt>
                <c:pt idx="2632">
                  <c:v>4.7989880374579998E-2</c:v>
                </c:pt>
                <c:pt idx="2633">
                  <c:v>4.8328978939742397E-2</c:v>
                </c:pt>
                <c:pt idx="2634">
                  <c:v>4.5798284610720899E-2</c:v>
                </c:pt>
                <c:pt idx="2635">
                  <c:v>4.2752326010971002E-2</c:v>
                </c:pt>
                <c:pt idx="2636">
                  <c:v>3.9394362524720297E-2</c:v>
                </c:pt>
                <c:pt idx="2637">
                  <c:v>3.8319983515001398E-2</c:v>
                </c:pt>
                <c:pt idx="2638">
                  <c:v>3.93483225878394E-2</c:v>
                </c:pt>
                <c:pt idx="2639">
                  <c:v>4.0149105174306497E-2</c:v>
                </c:pt>
                <c:pt idx="2640">
                  <c:v>4.0263379733714501E-2</c:v>
                </c:pt>
                <c:pt idx="2641">
                  <c:v>3.4451658852331597E-2</c:v>
                </c:pt>
                <c:pt idx="2642">
                  <c:v>3.00805284697153E-2</c:v>
                </c:pt>
                <c:pt idx="2643">
                  <c:v>2.84499608937628E-2</c:v>
                </c:pt>
                <c:pt idx="2644">
                  <c:v>2.8184127420502199E-2</c:v>
                </c:pt>
                <c:pt idx="2645">
                  <c:v>2.37097898247998E-2</c:v>
                </c:pt>
                <c:pt idx="2646">
                  <c:v>2.6746616772359701E-2</c:v>
                </c:pt>
                <c:pt idx="2647">
                  <c:v>2.7545721155774801E-2</c:v>
                </c:pt>
                <c:pt idx="2648">
                  <c:v>2.53984802673499E-2</c:v>
                </c:pt>
                <c:pt idx="2649">
                  <c:v>2.3140999761785502E-2</c:v>
                </c:pt>
                <c:pt idx="2650">
                  <c:v>2.2715815467670701E-2</c:v>
                </c:pt>
                <c:pt idx="2651">
                  <c:v>2.3303363270736201E-2</c:v>
                </c:pt>
                <c:pt idx="2652">
                  <c:v>2.4201333167865002E-2</c:v>
                </c:pt>
                <c:pt idx="2653">
                  <c:v>2.69062150195871E-2</c:v>
                </c:pt>
                <c:pt idx="2654">
                  <c:v>2.5472139016286598E-2</c:v>
                </c:pt>
                <c:pt idx="2655">
                  <c:v>3.0362228750178799E-2</c:v>
                </c:pt>
                <c:pt idx="2656">
                  <c:v>3.2214418139046103E-2</c:v>
                </c:pt>
                <c:pt idx="2657">
                  <c:v>3.0959915274736498E-2</c:v>
                </c:pt>
                <c:pt idx="2658">
                  <c:v>3.4127699603909302E-2</c:v>
                </c:pt>
                <c:pt idx="2659">
                  <c:v>3.5881932946599901E-2</c:v>
                </c:pt>
                <c:pt idx="2660">
                  <c:v>3.8867896453089301E-2</c:v>
                </c:pt>
                <c:pt idx="2661">
                  <c:v>4.1792470947909902E-2</c:v>
                </c:pt>
                <c:pt idx="2662">
                  <c:v>4.3809919458647102E-2</c:v>
                </c:pt>
                <c:pt idx="2663">
                  <c:v>3.9760751682778497E-2</c:v>
                </c:pt>
                <c:pt idx="2664">
                  <c:v>3.86715274019351E-2</c:v>
                </c:pt>
                <c:pt idx="2665">
                  <c:v>3.84037391394733E-2</c:v>
                </c:pt>
                <c:pt idx="2666">
                  <c:v>4.1963748459194899E-2</c:v>
                </c:pt>
                <c:pt idx="2667">
                  <c:v>3.5188728847853103E-2</c:v>
                </c:pt>
                <c:pt idx="2668">
                  <c:v>3.5347525273510101E-2</c:v>
                </c:pt>
                <c:pt idx="2669">
                  <c:v>2.99252665875047E-2</c:v>
                </c:pt>
                <c:pt idx="2670">
                  <c:v>3.0134607133174202E-2</c:v>
                </c:pt>
                <c:pt idx="2671">
                  <c:v>3.3677095266301103E-2</c:v>
                </c:pt>
                <c:pt idx="2672">
                  <c:v>3.3610046071650697E-2</c:v>
                </c:pt>
                <c:pt idx="2673">
                  <c:v>3.3675079252313299E-2</c:v>
                </c:pt>
                <c:pt idx="2674">
                  <c:v>3.4835046590737502E-2</c:v>
                </c:pt>
                <c:pt idx="2675">
                  <c:v>3.5043423093347001E-2</c:v>
                </c:pt>
                <c:pt idx="2676">
                  <c:v>3.4572667265139502E-2</c:v>
                </c:pt>
                <c:pt idx="2677">
                  <c:v>3.3835714795676597E-2</c:v>
                </c:pt>
                <c:pt idx="2678">
                  <c:v>3.3765405005806701E-2</c:v>
                </c:pt>
                <c:pt idx="2679">
                  <c:v>3.8895789165163799E-2</c:v>
                </c:pt>
                <c:pt idx="2680">
                  <c:v>4.5185318079986499E-2</c:v>
                </c:pt>
                <c:pt idx="2681">
                  <c:v>4.1435418163032103E-2</c:v>
                </c:pt>
                <c:pt idx="2682">
                  <c:v>4.3089922936934498E-2</c:v>
                </c:pt>
                <c:pt idx="2683">
                  <c:v>4.6485772040344001E-2</c:v>
                </c:pt>
                <c:pt idx="2684">
                  <c:v>4.6613801613650203E-2</c:v>
                </c:pt>
                <c:pt idx="2685">
                  <c:v>4.7855771030665399E-2</c:v>
                </c:pt>
                <c:pt idx="2686">
                  <c:v>5.3967007024971099E-2</c:v>
                </c:pt>
                <c:pt idx="2687">
                  <c:v>4.4948653938477301E-2</c:v>
                </c:pt>
                <c:pt idx="2688">
                  <c:v>4.5285602415172398E-2</c:v>
                </c:pt>
                <c:pt idx="2689">
                  <c:v>4.7204838718898301E-2</c:v>
                </c:pt>
                <c:pt idx="2690">
                  <c:v>4.7113945060240699E-2</c:v>
                </c:pt>
                <c:pt idx="2691">
                  <c:v>4.8193795158267799E-2</c:v>
                </c:pt>
                <c:pt idx="2692">
                  <c:v>5.8273626809532901E-2</c:v>
                </c:pt>
                <c:pt idx="2693">
                  <c:v>5.8347451328152597E-2</c:v>
                </c:pt>
                <c:pt idx="2694">
                  <c:v>5.8358107256859103E-2</c:v>
                </c:pt>
                <c:pt idx="2695">
                  <c:v>5.70257792164496E-2</c:v>
                </c:pt>
                <c:pt idx="2696">
                  <c:v>5.8098747038481703E-2</c:v>
                </c:pt>
                <c:pt idx="2697">
                  <c:v>5.6879517868636403E-2</c:v>
                </c:pt>
                <c:pt idx="2698">
                  <c:v>5.7555231657905701E-2</c:v>
                </c:pt>
                <c:pt idx="2699">
                  <c:v>5.92236229194937E-2</c:v>
                </c:pt>
                <c:pt idx="2700">
                  <c:v>6.1661294747853597E-2</c:v>
                </c:pt>
                <c:pt idx="2701">
                  <c:v>6.4584481148168102E-2</c:v>
                </c:pt>
                <c:pt idx="2702">
                  <c:v>6.1285688367356102E-2</c:v>
                </c:pt>
                <c:pt idx="2703">
                  <c:v>6.2786172094575404E-2</c:v>
                </c:pt>
                <c:pt idx="2704">
                  <c:v>6.3086857304008495E-2</c:v>
                </c:pt>
                <c:pt idx="2705">
                  <c:v>6.4612404867510104E-2</c:v>
                </c:pt>
                <c:pt idx="2706">
                  <c:v>6.4403624356065697E-2</c:v>
                </c:pt>
                <c:pt idx="2707">
                  <c:v>6.2454404191668401E-2</c:v>
                </c:pt>
                <c:pt idx="2708">
                  <c:v>5.85370817608757E-2</c:v>
                </c:pt>
                <c:pt idx="2709">
                  <c:v>6.3785184298580599E-2</c:v>
                </c:pt>
                <c:pt idx="2710">
                  <c:v>6.0317556521520203E-2</c:v>
                </c:pt>
                <c:pt idx="2711">
                  <c:v>6.2449498227977199E-2</c:v>
                </c:pt>
                <c:pt idx="2712">
                  <c:v>6.26962844395937E-2</c:v>
                </c:pt>
                <c:pt idx="2713">
                  <c:v>6.1701769997269097E-2</c:v>
                </c:pt>
                <c:pt idx="2714">
                  <c:v>5.9652199584748801E-2</c:v>
                </c:pt>
                <c:pt idx="2715">
                  <c:v>6.3096894113525398E-2</c:v>
                </c:pt>
                <c:pt idx="2716">
                  <c:v>6.5234850484757204E-2</c:v>
                </c:pt>
                <c:pt idx="2717">
                  <c:v>6.6494242879114401E-2</c:v>
                </c:pt>
                <c:pt idx="2718">
                  <c:v>6.5551977930552605E-2</c:v>
                </c:pt>
                <c:pt idx="2719">
                  <c:v>6.5551977930552605E-2</c:v>
                </c:pt>
                <c:pt idx="2720">
                  <c:v>6.9871861186769996E-2</c:v>
                </c:pt>
                <c:pt idx="2721">
                  <c:v>7.3094749008682194E-2</c:v>
                </c:pt>
                <c:pt idx="2722">
                  <c:v>6.36756572484901E-2</c:v>
                </c:pt>
                <c:pt idx="2723">
                  <c:v>5.5354012299645899E-2</c:v>
                </c:pt>
                <c:pt idx="2724">
                  <c:v>5.7537306800811497E-2</c:v>
                </c:pt>
                <c:pt idx="2725">
                  <c:v>5.6924372146081197E-2</c:v>
                </c:pt>
                <c:pt idx="2726">
                  <c:v>6.0169376119889498E-2</c:v>
                </c:pt>
                <c:pt idx="2727">
                  <c:v>5.8312415522678802E-2</c:v>
                </c:pt>
                <c:pt idx="2728">
                  <c:v>5.2357244109553697E-2</c:v>
                </c:pt>
                <c:pt idx="2729">
                  <c:v>5.7528935120010699E-2</c:v>
                </c:pt>
                <c:pt idx="2730">
                  <c:v>5.7803267835463801E-2</c:v>
                </c:pt>
                <c:pt idx="2731">
                  <c:v>5.7251452133327198E-2</c:v>
                </c:pt>
                <c:pt idx="2732">
                  <c:v>4.8777633423500798E-2</c:v>
                </c:pt>
                <c:pt idx="2733">
                  <c:v>4.1744210408309203E-2</c:v>
                </c:pt>
                <c:pt idx="2734">
                  <c:v>3.8641700720032798E-2</c:v>
                </c:pt>
                <c:pt idx="2735">
                  <c:v>3.85411968614712E-2</c:v>
                </c:pt>
                <c:pt idx="2736">
                  <c:v>3.9243591191445402E-2</c:v>
                </c:pt>
                <c:pt idx="2737">
                  <c:v>3.6255300714064E-2</c:v>
                </c:pt>
                <c:pt idx="2738">
                  <c:v>3.5439745494783903E-2</c:v>
                </c:pt>
                <c:pt idx="2739">
                  <c:v>4.6898631271135298E-2</c:v>
                </c:pt>
                <c:pt idx="2740">
                  <c:v>3.99566224473243E-2</c:v>
                </c:pt>
                <c:pt idx="2741">
                  <c:v>3.9431169968293801E-2</c:v>
                </c:pt>
                <c:pt idx="2742">
                  <c:v>4.1076661581023202E-2</c:v>
                </c:pt>
                <c:pt idx="2743">
                  <c:v>4.0992485108321798E-2</c:v>
                </c:pt>
                <c:pt idx="2744">
                  <c:v>4.1370488360966601E-2</c:v>
                </c:pt>
                <c:pt idx="2745">
                  <c:v>3.9779297782227302E-2</c:v>
                </c:pt>
                <c:pt idx="2746">
                  <c:v>3.9995680057745599E-2</c:v>
                </c:pt>
                <c:pt idx="2747">
                  <c:v>3.6552646278789798E-2</c:v>
                </c:pt>
                <c:pt idx="2748">
                  <c:v>3.64021200002244E-2</c:v>
                </c:pt>
                <c:pt idx="2749">
                  <c:v>3.4504364071388197E-2</c:v>
                </c:pt>
                <c:pt idx="2750">
                  <c:v>3.1028814950690198E-2</c:v>
                </c:pt>
                <c:pt idx="2751">
                  <c:v>2.8248046142140701E-2</c:v>
                </c:pt>
                <c:pt idx="2752">
                  <c:v>2.6675394734249E-2</c:v>
                </c:pt>
                <c:pt idx="2753">
                  <c:v>1.86493898622264E-2</c:v>
                </c:pt>
                <c:pt idx="2754">
                  <c:v>2.1139539807771699E-2</c:v>
                </c:pt>
                <c:pt idx="2755">
                  <c:v>2.0262049547222199E-2</c:v>
                </c:pt>
                <c:pt idx="2756">
                  <c:v>1.73627252581375E-2</c:v>
                </c:pt>
                <c:pt idx="2757">
                  <c:v>1.52424988299357E-2</c:v>
                </c:pt>
                <c:pt idx="2758">
                  <c:v>1.66991938199458E-2</c:v>
                </c:pt>
                <c:pt idx="2759">
                  <c:v>2.0399366952542498E-2</c:v>
                </c:pt>
                <c:pt idx="2760">
                  <c:v>1.57970959990613E-2</c:v>
                </c:pt>
                <c:pt idx="2761">
                  <c:v>1.9068143156570998E-2</c:v>
                </c:pt>
                <c:pt idx="2762">
                  <c:v>2.3753844449857599E-2</c:v>
                </c:pt>
                <c:pt idx="2763">
                  <c:v>2.2015582911110401E-2</c:v>
                </c:pt>
                <c:pt idx="2764">
                  <c:v>1.9636569256069901E-2</c:v>
                </c:pt>
                <c:pt idx="2765">
                  <c:v>1.4252030990567301E-2</c:v>
                </c:pt>
                <c:pt idx="2766">
                  <c:v>1.55943938869611E-2</c:v>
                </c:pt>
                <c:pt idx="2767">
                  <c:v>8.6059539065964294E-3</c:v>
                </c:pt>
                <c:pt idx="2768">
                  <c:v>1.19955969668099E-2</c:v>
                </c:pt>
                <c:pt idx="2769">
                  <c:v>1.19955969668099E-2</c:v>
                </c:pt>
                <c:pt idx="2770">
                  <c:v>1.08509202172694E-2</c:v>
                </c:pt>
                <c:pt idx="2771">
                  <c:v>1.33265335500393E-2</c:v>
                </c:pt>
                <c:pt idx="2772">
                  <c:v>1.6123955035950099E-2</c:v>
                </c:pt>
                <c:pt idx="2773">
                  <c:v>9.8475887241889493E-3</c:v>
                </c:pt>
                <c:pt idx="2774">
                  <c:v>1.25018087924998E-2</c:v>
                </c:pt>
                <c:pt idx="2775">
                  <c:v>1.25303051672381E-2</c:v>
                </c:pt>
                <c:pt idx="2776">
                  <c:v>1.4519305909584499E-2</c:v>
                </c:pt>
                <c:pt idx="2777">
                  <c:v>9.4466841526816402E-3</c:v>
                </c:pt>
                <c:pt idx="2778">
                  <c:v>7.9032316013417404E-3</c:v>
                </c:pt>
                <c:pt idx="2779">
                  <c:v>1.1212020296957099E-2</c:v>
                </c:pt>
                <c:pt idx="2780">
                  <c:v>1.18779698383563E-2</c:v>
                </c:pt>
                <c:pt idx="2781">
                  <c:v>7.8815581839655393E-3</c:v>
                </c:pt>
                <c:pt idx="2782">
                  <c:v>1.66069181376522E-2</c:v>
                </c:pt>
                <c:pt idx="2783">
                  <c:v>1.5679976954911998E-2</c:v>
                </c:pt>
                <c:pt idx="2784">
                  <c:v>1.85146904240816E-2</c:v>
                </c:pt>
                <c:pt idx="2785">
                  <c:v>2.0525797172140401E-2</c:v>
                </c:pt>
                <c:pt idx="2786">
                  <c:v>1.6975887307623502E-2</c:v>
                </c:pt>
                <c:pt idx="2787">
                  <c:v>1.7904422033887899E-2</c:v>
                </c:pt>
                <c:pt idx="2788">
                  <c:v>2.2749564882308199E-2</c:v>
                </c:pt>
                <c:pt idx="2789">
                  <c:v>2.4177108342896901E-2</c:v>
                </c:pt>
                <c:pt idx="2790">
                  <c:v>2.3074595125156399E-2</c:v>
                </c:pt>
                <c:pt idx="2791">
                  <c:v>2.3074595125156399E-2</c:v>
                </c:pt>
                <c:pt idx="2792">
                  <c:v>2.3074595125156399E-2</c:v>
                </c:pt>
                <c:pt idx="2793">
                  <c:v>2.3074595125156399E-2</c:v>
                </c:pt>
                <c:pt idx="2794">
                  <c:v>2.1829747084797999E-2</c:v>
                </c:pt>
                <c:pt idx="2795">
                  <c:v>2.4715212543793399E-2</c:v>
                </c:pt>
                <c:pt idx="2796">
                  <c:v>2.4643472857136799E-2</c:v>
                </c:pt>
                <c:pt idx="2797">
                  <c:v>3.04090318398231E-2</c:v>
                </c:pt>
                <c:pt idx="2798">
                  <c:v>2.6883712811066399E-2</c:v>
                </c:pt>
                <c:pt idx="2799">
                  <c:v>2.57782297576735E-2</c:v>
                </c:pt>
                <c:pt idx="2800">
                  <c:v>2.1106668855143999E-2</c:v>
                </c:pt>
                <c:pt idx="2801">
                  <c:v>2.30192361769073E-2</c:v>
                </c:pt>
                <c:pt idx="2802">
                  <c:v>1.9994304250259599E-2</c:v>
                </c:pt>
                <c:pt idx="2803">
                  <c:v>1.9103447448527801E-2</c:v>
                </c:pt>
                <c:pt idx="2804">
                  <c:v>1.9103447448527801E-2</c:v>
                </c:pt>
                <c:pt idx="2805">
                  <c:v>2.2019864340018801E-2</c:v>
                </c:pt>
                <c:pt idx="2806">
                  <c:v>1.5506237504770501E-2</c:v>
                </c:pt>
                <c:pt idx="2807">
                  <c:v>1.8680962331524099E-2</c:v>
                </c:pt>
                <c:pt idx="2808">
                  <c:v>1.55649799961391E-2</c:v>
                </c:pt>
                <c:pt idx="2809">
                  <c:v>1.77176728829141E-2</c:v>
                </c:pt>
                <c:pt idx="2810">
                  <c:v>1.6850215311510701E-2</c:v>
                </c:pt>
                <c:pt idx="2811">
                  <c:v>1.6415064796613199E-2</c:v>
                </c:pt>
                <c:pt idx="2812">
                  <c:v>1.18300698583196E-2</c:v>
                </c:pt>
                <c:pt idx="2813">
                  <c:v>2.0065461625200599E-2</c:v>
                </c:pt>
                <c:pt idx="2814">
                  <c:v>1.9158852081142499E-2</c:v>
                </c:pt>
                <c:pt idx="2815">
                  <c:v>2.3940555713049899E-2</c:v>
                </c:pt>
                <c:pt idx="2816">
                  <c:v>2.3872986296882202E-2</c:v>
                </c:pt>
                <c:pt idx="2817">
                  <c:v>2.28719834939809E-2</c:v>
                </c:pt>
                <c:pt idx="2818">
                  <c:v>1.9412964550640701E-2</c:v>
                </c:pt>
                <c:pt idx="2819">
                  <c:v>2.4086462058523699E-2</c:v>
                </c:pt>
                <c:pt idx="2820">
                  <c:v>1.8574377309002001E-2</c:v>
                </c:pt>
                <c:pt idx="2821">
                  <c:v>1.8404345311003299E-2</c:v>
                </c:pt>
                <c:pt idx="2822">
                  <c:v>1.2858112266359099E-2</c:v>
                </c:pt>
                <c:pt idx="2823">
                  <c:v>1.44296852513233E-2</c:v>
                </c:pt>
                <c:pt idx="2824">
                  <c:v>1.22853636572393E-2</c:v>
                </c:pt>
                <c:pt idx="2825">
                  <c:v>1.9413528714718398E-2</c:v>
                </c:pt>
                <c:pt idx="2826">
                  <c:v>1.7488821408608302E-2</c:v>
                </c:pt>
                <c:pt idx="2827">
                  <c:v>1.0739030562133199E-2</c:v>
                </c:pt>
                <c:pt idx="2828">
                  <c:v>1.23078126710371E-2</c:v>
                </c:pt>
                <c:pt idx="2829">
                  <c:v>1.23078126710371E-2</c:v>
                </c:pt>
                <c:pt idx="2830">
                  <c:v>1.23078126710371E-2</c:v>
                </c:pt>
                <c:pt idx="2831">
                  <c:v>1.23078126710371E-2</c:v>
                </c:pt>
                <c:pt idx="2832">
                  <c:v>1.27103883512047E-2</c:v>
                </c:pt>
                <c:pt idx="2833">
                  <c:v>1.3368985220313399E-2</c:v>
                </c:pt>
                <c:pt idx="2834">
                  <c:v>1.3368985220313399E-2</c:v>
                </c:pt>
                <c:pt idx="2835">
                  <c:v>1.3368985220313399E-2</c:v>
                </c:pt>
                <c:pt idx="2836">
                  <c:v>1.3368985220313399E-2</c:v>
                </c:pt>
                <c:pt idx="2837">
                  <c:v>1.2990275241580401E-2</c:v>
                </c:pt>
                <c:pt idx="2838">
                  <c:v>1.0860006365653801E-2</c:v>
                </c:pt>
                <c:pt idx="2839">
                  <c:v>9.8983660624707304E-3</c:v>
                </c:pt>
                <c:pt idx="2840">
                  <c:v>1.12551264747251E-2</c:v>
                </c:pt>
                <c:pt idx="2841">
                  <c:v>2.2265928105048401E-2</c:v>
                </c:pt>
                <c:pt idx="2842">
                  <c:v>1.24316659088211E-2</c:v>
                </c:pt>
                <c:pt idx="2843">
                  <c:v>1.2609903131117499E-2</c:v>
                </c:pt>
                <c:pt idx="2844">
                  <c:v>1.2609903131117499E-2</c:v>
                </c:pt>
                <c:pt idx="2845">
                  <c:v>2.9878710753355698E-3</c:v>
                </c:pt>
                <c:pt idx="2846">
                  <c:v>8.1264138981132598E-3</c:v>
                </c:pt>
                <c:pt idx="2847">
                  <c:v>5.7623071646626597E-3</c:v>
                </c:pt>
                <c:pt idx="2848">
                  <c:v>1.42718916862128E-2</c:v>
                </c:pt>
                <c:pt idx="2849">
                  <c:v>4.4576335977163199E-3</c:v>
                </c:pt>
                <c:pt idx="2850">
                  <c:v>1.1526867891389E-2</c:v>
                </c:pt>
                <c:pt idx="2851">
                  <c:v>1.20093968872544E-2</c:v>
                </c:pt>
                <c:pt idx="2852">
                  <c:v>1.2164426028246E-2</c:v>
                </c:pt>
                <c:pt idx="2853">
                  <c:v>1.5945957147088099E-2</c:v>
                </c:pt>
                <c:pt idx="2854">
                  <c:v>1.23360915400893E-2</c:v>
                </c:pt>
                <c:pt idx="2855">
                  <c:v>6.7136368154062801E-3</c:v>
                </c:pt>
                <c:pt idx="2856">
                  <c:v>4.2763266901202903E-3</c:v>
                </c:pt>
                <c:pt idx="2857">
                  <c:v>-5.8045765452230304E-4</c:v>
                </c:pt>
                <c:pt idx="2858">
                  <c:v>-2.6126447227239401E-3</c:v>
                </c:pt>
                <c:pt idx="2859">
                  <c:v>-4.9043402745107198E-3</c:v>
                </c:pt>
                <c:pt idx="2860">
                  <c:v>-1.59295982652644E-2</c:v>
                </c:pt>
                <c:pt idx="2861">
                  <c:v>-2.47165748658368E-2</c:v>
                </c:pt>
                <c:pt idx="2862">
                  <c:v>-1.3500512238166401E-2</c:v>
                </c:pt>
                <c:pt idx="2863">
                  <c:v>-1.27649347035108E-2</c:v>
                </c:pt>
                <c:pt idx="2864">
                  <c:v>-1.27649347035108E-2</c:v>
                </c:pt>
                <c:pt idx="2865">
                  <c:v>-4.24178638925458E-3</c:v>
                </c:pt>
                <c:pt idx="2866">
                  <c:v>-7.0181403342478898E-3</c:v>
                </c:pt>
                <c:pt idx="2867">
                  <c:v>1.03893194951277E-2</c:v>
                </c:pt>
                <c:pt idx="2868">
                  <c:v>1.03893194951277E-2</c:v>
                </c:pt>
                <c:pt idx="2869">
                  <c:v>1.03893194951277E-2</c:v>
                </c:pt>
                <c:pt idx="2870">
                  <c:v>-2.0152904718089902E-3</c:v>
                </c:pt>
                <c:pt idx="2871">
                  <c:v>-6.71098800905054E-3</c:v>
                </c:pt>
                <c:pt idx="2872">
                  <c:v>-1.76511893353797E-3</c:v>
                </c:pt>
                <c:pt idx="2873">
                  <c:v>2.9521761187579403E-4</c:v>
                </c:pt>
                <c:pt idx="2874">
                  <c:v>2.05198125319284E-3</c:v>
                </c:pt>
                <c:pt idx="2875">
                  <c:v>1.4875245501782201E-3</c:v>
                </c:pt>
                <c:pt idx="2876">
                  <c:v>4.50983844395836E-3</c:v>
                </c:pt>
                <c:pt idx="2877">
                  <c:v>-3.0182239893019301E-4</c:v>
                </c:pt>
                <c:pt idx="2878">
                  <c:v>3.62012848768595E-3</c:v>
                </c:pt>
                <c:pt idx="2879">
                  <c:v>3.62012848768595E-3</c:v>
                </c:pt>
                <c:pt idx="2880">
                  <c:v>-6.0618368118196403E-3</c:v>
                </c:pt>
                <c:pt idx="2881">
                  <c:v>-6.0618368118196403E-3</c:v>
                </c:pt>
                <c:pt idx="2882">
                  <c:v>-2.6918060251651999E-3</c:v>
                </c:pt>
                <c:pt idx="2883">
                  <c:v>-9.9445534739761102E-3</c:v>
                </c:pt>
                <c:pt idx="2884">
                  <c:v>-9.1961896279613604E-3</c:v>
                </c:pt>
                <c:pt idx="2885">
                  <c:v>-1.40251562785527E-2</c:v>
                </c:pt>
                <c:pt idx="2886">
                  <c:v>-1.10270500231187E-2</c:v>
                </c:pt>
                <c:pt idx="2887">
                  <c:v>-1.42054383491902E-2</c:v>
                </c:pt>
                <c:pt idx="2888">
                  <c:v>-1.42054383491902E-2</c:v>
                </c:pt>
                <c:pt idx="2889">
                  <c:v>-1.42054383491902E-2</c:v>
                </c:pt>
                <c:pt idx="2890">
                  <c:v>-1.48858549786401E-2</c:v>
                </c:pt>
                <c:pt idx="2891">
                  <c:v>-1.8293751958954298E-2</c:v>
                </c:pt>
                <c:pt idx="2892">
                  <c:v>-1.8547543055232499E-2</c:v>
                </c:pt>
                <c:pt idx="2893">
                  <c:v>-2.13658161404638E-2</c:v>
                </c:pt>
                <c:pt idx="2894">
                  <c:v>-2.91914694296674E-2</c:v>
                </c:pt>
                <c:pt idx="2895">
                  <c:v>-2.5310763812293802E-2</c:v>
                </c:pt>
                <c:pt idx="2896">
                  <c:v>-2.3567766991050499E-2</c:v>
                </c:pt>
                <c:pt idx="2897">
                  <c:v>-2.6145845216378499E-2</c:v>
                </c:pt>
                <c:pt idx="2898">
                  <c:v>-3.1644642821770902E-2</c:v>
                </c:pt>
                <c:pt idx="2899">
                  <c:v>-3.1261146249583302E-2</c:v>
                </c:pt>
                <c:pt idx="2900">
                  <c:v>-3.7619476237214997E-2</c:v>
                </c:pt>
                <c:pt idx="2901">
                  <c:v>-4.1038651555267702E-2</c:v>
                </c:pt>
                <c:pt idx="2902">
                  <c:v>-4.6898292391065001E-2</c:v>
                </c:pt>
                <c:pt idx="2903">
                  <c:v>-5.4875071061653E-2</c:v>
                </c:pt>
                <c:pt idx="2904">
                  <c:v>-5.3287094487178999E-2</c:v>
                </c:pt>
                <c:pt idx="2905">
                  <c:v>-4.5490482088563898E-2</c:v>
                </c:pt>
                <c:pt idx="2906">
                  <c:v>-4.45549357802561E-2</c:v>
                </c:pt>
                <c:pt idx="2907">
                  <c:v>-4.07225774724835E-2</c:v>
                </c:pt>
                <c:pt idx="2908">
                  <c:v>-3.5998923126437599E-2</c:v>
                </c:pt>
                <c:pt idx="2909">
                  <c:v>-3.0399945236303801E-2</c:v>
                </c:pt>
                <c:pt idx="2910">
                  <c:v>-2.87276728812789E-2</c:v>
                </c:pt>
                <c:pt idx="2911">
                  <c:v>-2.87276728812789E-2</c:v>
                </c:pt>
                <c:pt idx="2912">
                  <c:v>-2.50251317303056E-2</c:v>
                </c:pt>
                <c:pt idx="2913">
                  <c:v>-2.10240063396562E-2</c:v>
                </c:pt>
                <c:pt idx="2914">
                  <c:v>-2.4547821257864401E-2</c:v>
                </c:pt>
                <c:pt idx="2915">
                  <c:v>-2.6155356840318701E-2</c:v>
                </c:pt>
                <c:pt idx="2916">
                  <c:v>-1.90506887609103E-2</c:v>
                </c:pt>
                <c:pt idx="2917">
                  <c:v>-1.7581796981950702E-2</c:v>
                </c:pt>
                <c:pt idx="2918">
                  <c:v>-9.4268995534046301E-3</c:v>
                </c:pt>
                <c:pt idx="2919">
                  <c:v>-1.8213532053656299E-2</c:v>
                </c:pt>
                <c:pt idx="2920">
                  <c:v>-1.82738721842137E-2</c:v>
                </c:pt>
                <c:pt idx="2921">
                  <c:v>-1.54366055550785E-2</c:v>
                </c:pt>
                <c:pt idx="2922">
                  <c:v>-2.4036189618161299E-2</c:v>
                </c:pt>
                <c:pt idx="2923">
                  <c:v>-2.6445277768785101E-2</c:v>
                </c:pt>
                <c:pt idx="2924">
                  <c:v>-3.39065091663735E-2</c:v>
                </c:pt>
                <c:pt idx="2925">
                  <c:v>-4.1059321230675003E-2</c:v>
                </c:pt>
                <c:pt idx="2926">
                  <c:v>-3.34373833140338E-2</c:v>
                </c:pt>
                <c:pt idx="2927">
                  <c:v>1.3973848341664299E-3</c:v>
                </c:pt>
                <c:pt idx="2928">
                  <c:v>-4.3589567136395599E-2</c:v>
                </c:pt>
                <c:pt idx="2929">
                  <c:v>-6.7634520856841407E-2</c:v>
                </c:pt>
                <c:pt idx="2930">
                  <c:v>-4.5452948794464501E-2</c:v>
                </c:pt>
                <c:pt idx="2931">
                  <c:v>-4.0038459282000297E-2</c:v>
                </c:pt>
                <c:pt idx="2932">
                  <c:v>-3.4238409104492197E-2</c:v>
                </c:pt>
                <c:pt idx="2933">
                  <c:v>-3.8017999054927198E-2</c:v>
                </c:pt>
                <c:pt idx="2934">
                  <c:v>-4.8876344781191502E-2</c:v>
                </c:pt>
                <c:pt idx="2935">
                  <c:v>-4.1590032979526799E-2</c:v>
                </c:pt>
                <c:pt idx="2936">
                  <c:v>-3.6364146099209599E-2</c:v>
                </c:pt>
                <c:pt idx="2937">
                  <c:v>-2.2966534789186199E-2</c:v>
                </c:pt>
                <c:pt idx="2938">
                  <c:v>-2.4228431199320201E-2</c:v>
                </c:pt>
                <c:pt idx="2939">
                  <c:v>-3.25731354847816E-2</c:v>
                </c:pt>
                <c:pt idx="2940">
                  <c:v>-2.6662343801053302E-2</c:v>
                </c:pt>
                <c:pt idx="2941">
                  <c:v>-3.3859025407517201E-2</c:v>
                </c:pt>
                <c:pt idx="2942">
                  <c:v>-3.9173280181820501E-2</c:v>
                </c:pt>
                <c:pt idx="2943">
                  <c:v>-3.2736542545955802E-2</c:v>
                </c:pt>
                <c:pt idx="2944">
                  <c:v>-3.6348484644941101E-2</c:v>
                </c:pt>
                <c:pt idx="2945">
                  <c:v>-3.3866622904537402E-2</c:v>
                </c:pt>
                <c:pt idx="2946">
                  <c:v>-2.3190220278182301E-2</c:v>
                </c:pt>
                <c:pt idx="2947">
                  <c:v>-4.1513477971855402E-2</c:v>
                </c:pt>
                <c:pt idx="2948">
                  <c:v>-3.5618887747123497E-2</c:v>
                </c:pt>
                <c:pt idx="2949">
                  <c:v>-3.7676032452027101E-2</c:v>
                </c:pt>
                <c:pt idx="2950">
                  <c:v>-4.0009648974514103E-2</c:v>
                </c:pt>
                <c:pt idx="2951">
                  <c:v>-3.7796915477357501E-2</c:v>
                </c:pt>
                <c:pt idx="2952">
                  <c:v>-3.5074142971496303E-2</c:v>
                </c:pt>
                <c:pt idx="2953">
                  <c:v>-3.7619996595345997E-2</c:v>
                </c:pt>
                <c:pt idx="2954">
                  <c:v>-3.7619996595345997E-2</c:v>
                </c:pt>
                <c:pt idx="2955">
                  <c:v>-3.0217828838020301E-2</c:v>
                </c:pt>
                <c:pt idx="2956">
                  <c:v>-3.0217828838020301E-2</c:v>
                </c:pt>
                <c:pt idx="2957">
                  <c:v>-4.4244898421420903E-2</c:v>
                </c:pt>
                <c:pt idx="2958">
                  <c:v>-4.4244898421420903E-2</c:v>
                </c:pt>
                <c:pt idx="2959">
                  <c:v>-2.81567333983756E-2</c:v>
                </c:pt>
                <c:pt idx="2960">
                  <c:v>-2.81567333983756E-2</c:v>
                </c:pt>
                <c:pt idx="2961">
                  <c:v>-3.0261159322307499E-2</c:v>
                </c:pt>
                <c:pt idx="2962">
                  <c:v>-3.5095276824057602E-2</c:v>
                </c:pt>
                <c:pt idx="2963">
                  <c:v>-4.0412279880471802E-2</c:v>
                </c:pt>
                <c:pt idx="2964">
                  <c:v>-4.1889053663572297E-2</c:v>
                </c:pt>
                <c:pt idx="2965">
                  <c:v>-4.54943510817147E-2</c:v>
                </c:pt>
                <c:pt idx="2966">
                  <c:v>-4.0822548185211298E-2</c:v>
                </c:pt>
                <c:pt idx="2967">
                  <c:v>-3.6973704892944603E-2</c:v>
                </c:pt>
                <c:pt idx="2968">
                  <c:v>-1.9133686010966901E-2</c:v>
                </c:pt>
                <c:pt idx="2969">
                  <c:v>-4.5069217043932797E-2</c:v>
                </c:pt>
                <c:pt idx="2970">
                  <c:v>-5.7871495456434198E-2</c:v>
                </c:pt>
                <c:pt idx="2971">
                  <c:v>-4.8516727269348997E-2</c:v>
                </c:pt>
                <c:pt idx="2972">
                  <c:v>-5.2867912797162499E-2</c:v>
                </c:pt>
                <c:pt idx="2973">
                  <c:v>-3.1683464759945899E-2</c:v>
                </c:pt>
                <c:pt idx="2974">
                  <c:v>-4.5963642838954301E-2</c:v>
                </c:pt>
                <c:pt idx="2975">
                  <c:v>-4.31883538104572E-2</c:v>
                </c:pt>
                <c:pt idx="2976">
                  <c:v>-4.5582922283488397E-2</c:v>
                </c:pt>
                <c:pt idx="2977">
                  <c:v>-4.7702246583008798E-2</c:v>
                </c:pt>
                <c:pt idx="2978">
                  <c:v>-5.3830877068264199E-2</c:v>
                </c:pt>
                <c:pt idx="2979">
                  <c:v>-5.5358320608082198E-2</c:v>
                </c:pt>
                <c:pt idx="2980">
                  <c:v>-5.5358320608082198E-2</c:v>
                </c:pt>
                <c:pt idx="2981">
                  <c:v>-5.4208558682130398E-2</c:v>
                </c:pt>
                <c:pt idx="2982">
                  <c:v>-2.65113572541456E-2</c:v>
                </c:pt>
                <c:pt idx="2983">
                  <c:v>-4.6812570936124398E-2</c:v>
                </c:pt>
                <c:pt idx="2984">
                  <c:v>-5.2194501069780803E-2</c:v>
                </c:pt>
                <c:pt idx="2985">
                  <c:v>-5.3709753758645798E-2</c:v>
                </c:pt>
                <c:pt idx="2986">
                  <c:v>-6.2812906683005904E-2</c:v>
                </c:pt>
                <c:pt idx="2987">
                  <c:v>-6.4510507897056105E-2</c:v>
                </c:pt>
                <c:pt idx="2988">
                  <c:v>-6.3610193139157098E-2</c:v>
                </c:pt>
                <c:pt idx="2989">
                  <c:v>-6.12962032747561E-2</c:v>
                </c:pt>
                <c:pt idx="2990">
                  <c:v>-6.7943746056195797E-2</c:v>
                </c:pt>
                <c:pt idx="2991">
                  <c:v>-4.3363068948201799E-2</c:v>
                </c:pt>
                <c:pt idx="2992">
                  <c:v>-6.0604078760923899E-2</c:v>
                </c:pt>
                <c:pt idx="2993">
                  <c:v>-0.108281381454831</c:v>
                </c:pt>
                <c:pt idx="2994">
                  <c:v>-6.8260089029115997E-2</c:v>
                </c:pt>
                <c:pt idx="2995">
                  <c:v>-7.1227262530041704E-2</c:v>
                </c:pt>
                <c:pt idx="2996">
                  <c:v>-5.8480302535436103E-2</c:v>
                </c:pt>
                <c:pt idx="2997">
                  <c:v>-5.9327196882903298E-2</c:v>
                </c:pt>
                <c:pt idx="2998">
                  <c:v>-5.8495910373118597E-2</c:v>
                </c:pt>
                <c:pt idx="2999">
                  <c:v>-5.5763503835687497E-2</c:v>
                </c:pt>
                <c:pt idx="3000">
                  <c:v>-5.2057102394092399E-2</c:v>
                </c:pt>
                <c:pt idx="3001">
                  <c:v>-5.6552721283846599E-2</c:v>
                </c:pt>
                <c:pt idx="3002">
                  <c:v>-5.2219136336823999E-2</c:v>
                </c:pt>
                <c:pt idx="3003">
                  <c:v>-5.4006879302405102E-2</c:v>
                </c:pt>
                <c:pt idx="3004">
                  <c:v>-4.9203889082347199E-2</c:v>
                </c:pt>
                <c:pt idx="3005">
                  <c:v>-4.9550226643079898E-2</c:v>
                </c:pt>
                <c:pt idx="3006">
                  <c:v>-5.0573005018037499E-2</c:v>
                </c:pt>
                <c:pt idx="3007">
                  <c:v>-5.0889831234699201E-2</c:v>
                </c:pt>
                <c:pt idx="3008">
                  <c:v>-5.9198525744560603E-2</c:v>
                </c:pt>
                <c:pt idx="3009">
                  <c:v>-5.81769169071953E-2</c:v>
                </c:pt>
                <c:pt idx="3010">
                  <c:v>-5.9459632007151299E-2</c:v>
                </c:pt>
                <c:pt idx="3011">
                  <c:v>-6.0264208674682497E-2</c:v>
                </c:pt>
                <c:pt idx="3012">
                  <c:v>-5.86499102011429E-2</c:v>
                </c:pt>
                <c:pt idx="3013">
                  <c:v>-5.6745681773260302E-2</c:v>
                </c:pt>
                <c:pt idx="3014">
                  <c:v>-5.8156647383832E-2</c:v>
                </c:pt>
                <c:pt idx="3015">
                  <c:v>-5.8248167802522503E-2</c:v>
                </c:pt>
                <c:pt idx="3016">
                  <c:v>-5.7084504931516303E-2</c:v>
                </c:pt>
                <c:pt idx="3017">
                  <c:v>-4.77150152315493E-2</c:v>
                </c:pt>
                <c:pt idx="3018">
                  <c:v>-4.4939301624992198E-2</c:v>
                </c:pt>
                <c:pt idx="3019">
                  <c:v>-4.5788102092452397E-2</c:v>
                </c:pt>
                <c:pt idx="3020">
                  <c:v>-4.2963336191929699E-2</c:v>
                </c:pt>
                <c:pt idx="3021">
                  <c:v>-4.1212647006916701E-2</c:v>
                </c:pt>
                <c:pt idx="3022">
                  <c:v>-3.6706769980388798E-2</c:v>
                </c:pt>
                <c:pt idx="3023">
                  <c:v>-3.9993851582184797E-2</c:v>
                </c:pt>
                <c:pt idx="3024">
                  <c:v>-4.4658123638840003E-2</c:v>
                </c:pt>
                <c:pt idx="3025">
                  <c:v>-4.29874006053758E-2</c:v>
                </c:pt>
                <c:pt idx="3026">
                  <c:v>-3.7239692645452301E-2</c:v>
                </c:pt>
                <c:pt idx="3027">
                  <c:v>-3.4563182048620897E-2</c:v>
                </c:pt>
                <c:pt idx="3028">
                  <c:v>-3.3102654096612297E-2</c:v>
                </c:pt>
                <c:pt idx="3029">
                  <c:v>-3.6449618617996497E-2</c:v>
                </c:pt>
                <c:pt idx="3030">
                  <c:v>-3.6449618617996497E-2</c:v>
                </c:pt>
                <c:pt idx="3031">
                  <c:v>-3.6155092011402698E-2</c:v>
                </c:pt>
                <c:pt idx="3032">
                  <c:v>-3.8457031492932801E-2</c:v>
                </c:pt>
                <c:pt idx="3033">
                  <c:v>-3.8220349200725298E-2</c:v>
                </c:pt>
                <c:pt idx="3034">
                  <c:v>-3.8362644139948797E-2</c:v>
                </c:pt>
                <c:pt idx="3035">
                  <c:v>-3.8889304610520099E-2</c:v>
                </c:pt>
                <c:pt idx="3036">
                  <c:v>-3.8652399659512303E-2</c:v>
                </c:pt>
                <c:pt idx="3037">
                  <c:v>-3.8245975664939598E-2</c:v>
                </c:pt>
                <c:pt idx="3038">
                  <c:v>-3.7258687946207097E-2</c:v>
                </c:pt>
                <c:pt idx="3039">
                  <c:v>-3.7258687946207097E-2</c:v>
                </c:pt>
                <c:pt idx="3040">
                  <c:v>-3.7241412145898899E-2</c:v>
                </c:pt>
                <c:pt idx="3041">
                  <c:v>-3.59196200999145E-2</c:v>
                </c:pt>
                <c:pt idx="3042">
                  <c:v>-3.1784432996040002E-2</c:v>
                </c:pt>
                <c:pt idx="3043">
                  <c:v>-3.6203413521220203E-2</c:v>
                </c:pt>
                <c:pt idx="3044">
                  <c:v>-3.0653804436981898E-2</c:v>
                </c:pt>
                <c:pt idx="3045">
                  <c:v>-2.90416148034865E-2</c:v>
                </c:pt>
                <c:pt idx="3046">
                  <c:v>-2.38416352526983E-2</c:v>
                </c:pt>
                <c:pt idx="3047">
                  <c:v>-2.3581076077283099E-2</c:v>
                </c:pt>
                <c:pt idx="3048">
                  <c:v>-2.1985590265260001E-2</c:v>
                </c:pt>
                <c:pt idx="3049">
                  <c:v>-2.34617378408798E-2</c:v>
                </c:pt>
                <c:pt idx="3050">
                  <c:v>-2.60285039750737E-2</c:v>
                </c:pt>
                <c:pt idx="3051">
                  <c:v>-3.4013311754496102E-2</c:v>
                </c:pt>
                <c:pt idx="3052">
                  <c:v>-2.8679829796895401E-2</c:v>
                </c:pt>
                <c:pt idx="3053">
                  <c:v>-2.6263390653143901E-2</c:v>
                </c:pt>
                <c:pt idx="3054">
                  <c:v>-3.08200511994801E-2</c:v>
                </c:pt>
                <c:pt idx="3055">
                  <c:v>-2.9701884824885501E-2</c:v>
                </c:pt>
                <c:pt idx="3056">
                  <c:v>-2.9988483094581402E-2</c:v>
                </c:pt>
                <c:pt idx="3057">
                  <c:v>-3.4209908047636302E-2</c:v>
                </c:pt>
                <c:pt idx="3058">
                  <c:v>-4.0203876871559102E-2</c:v>
                </c:pt>
                <c:pt idx="3059">
                  <c:v>-4.1626692229697802E-2</c:v>
                </c:pt>
                <c:pt idx="3060">
                  <c:v>-3.8676680499373998E-2</c:v>
                </c:pt>
                <c:pt idx="3061">
                  <c:v>-3.7353308922746097E-2</c:v>
                </c:pt>
                <c:pt idx="3062">
                  <c:v>-3.8053978798117803E-2</c:v>
                </c:pt>
                <c:pt idx="3063">
                  <c:v>-4.3003068991504703E-2</c:v>
                </c:pt>
                <c:pt idx="3064">
                  <c:v>-4.3003068991504703E-2</c:v>
                </c:pt>
                <c:pt idx="3065">
                  <c:v>-4.3003068991504703E-2</c:v>
                </c:pt>
                <c:pt idx="3066">
                  <c:v>-4.3003068991504703E-2</c:v>
                </c:pt>
                <c:pt idx="3067">
                  <c:v>-4.3003068991504703E-2</c:v>
                </c:pt>
                <c:pt idx="3068">
                  <c:v>-4.3003068991504703E-2</c:v>
                </c:pt>
                <c:pt idx="3069">
                  <c:v>-4.3003068991504703E-2</c:v>
                </c:pt>
                <c:pt idx="3070">
                  <c:v>-3.90518162673507E-2</c:v>
                </c:pt>
                <c:pt idx="3071">
                  <c:v>-3.6885494048501499E-2</c:v>
                </c:pt>
                <c:pt idx="3072">
                  <c:v>-4.0212767407524101E-2</c:v>
                </c:pt>
                <c:pt idx="3073">
                  <c:v>-4.2170519896586399E-2</c:v>
                </c:pt>
                <c:pt idx="3074">
                  <c:v>-4.1535195901477598E-2</c:v>
                </c:pt>
                <c:pt idx="3075">
                  <c:v>-3.9762373892740899E-2</c:v>
                </c:pt>
                <c:pt idx="3076">
                  <c:v>-4.08739236385951E-2</c:v>
                </c:pt>
                <c:pt idx="3077">
                  <c:v>-3.3198534836519203E-2</c:v>
                </c:pt>
                <c:pt idx="3078">
                  <c:v>-2.4077496877999299E-2</c:v>
                </c:pt>
                <c:pt idx="3079">
                  <c:v>-2.3536403139013399E-2</c:v>
                </c:pt>
                <c:pt idx="3080">
                  <c:v>-3.03676069828543E-2</c:v>
                </c:pt>
                <c:pt idx="3081">
                  <c:v>-2.7754877135957999E-2</c:v>
                </c:pt>
                <c:pt idx="3082">
                  <c:v>-3.0244143212810101E-2</c:v>
                </c:pt>
                <c:pt idx="3083">
                  <c:v>-2.66526992426473E-2</c:v>
                </c:pt>
                <c:pt idx="3084">
                  <c:v>-2.8476514952237499E-2</c:v>
                </c:pt>
                <c:pt idx="3085">
                  <c:v>-3.1981801324891299E-2</c:v>
                </c:pt>
                <c:pt idx="3086">
                  <c:v>-2.5059608823339199E-2</c:v>
                </c:pt>
                <c:pt idx="3087">
                  <c:v>-2.2851982796941901E-2</c:v>
                </c:pt>
                <c:pt idx="3088">
                  <c:v>-2.2343007132774699E-2</c:v>
                </c:pt>
                <c:pt idx="3089">
                  <c:v>-2.3353030843773201E-2</c:v>
                </c:pt>
                <c:pt idx="3090">
                  <c:v>-2.47243904714569E-2</c:v>
                </c:pt>
                <c:pt idx="3091">
                  <c:v>-2.5231512610532102E-2</c:v>
                </c:pt>
                <c:pt idx="3092">
                  <c:v>-2.5229788285071001E-2</c:v>
                </c:pt>
                <c:pt idx="3093">
                  <c:v>-2.5130631528675999E-2</c:v>
                </c:pt>
                <c:pt idx="3094">
                  <c:v>-2.42836235093499E-2</c:v>
                </c:pt>
                <c:pt idx="3095">
                  <c:v>-2.3223799820468901E-2</c:v>
                </c:pt>
                <c:pt idx="3096">
                  <c:v>-2.26079951536459E-2</c:v>
                </c:pt>
                <c:pt idx="3097">
                  <c:v>-2.27605730931612E-2</c:v>
                </c:pt>
                <c:pt idx="3098">
                  <c:v>-2.2916495730056E-2</c:v>
                </c:pt>
                <c:pt idx="3099">
                  <c:v>-2.3335317320199899E-2</c:v>
                </c:pt>
                <c:pt idx="3100">
                  <c:v>-2.37286396493991E-2</c:v>
                </c:pt>
                <c:pt idx="3101">
                  <c:v>-2.46091141731343E-2</c:v>
                </c:pt>
                <c:pt idx="3102">
                  <c:v>-2.4529080638832201E-2</c:v>
                </c:pt>
                <c:pt idx="3103">
                  <c:v>-3.0184686888047398E-2</c:v>
                </c:pt>
                <c:pt idx="3104">
                  <c:v>-3.5825002796301103E-2</c:v>
                </c:pt>
                <c:pt idx="3105">
                  <c:v>-3.2225724083112403E-2</c:v>
                </c:pt>
                <c:pt idx="3106">
                  <c:v>-2.9813258659420801E-2</c:v>
                </c:pt>
                <c:pt idx="3107">
                  <c:v>-3.20651915800578E-2</c:v>
                </c:pt>
                <c:pt idx="3108">
                  <c:v>-3.2245067063217198E-2</c:v>
                </c:pt>
                <c:pt idx="3109">
                  <c:v>-3.5943009590620301E-2</c:v>
                </c:pt>
                <c:pt idx="3110">
                  <c:v>-4.1166245206255198E-2</c:v>
                </c:pt>
                <c:pt idx="3111">
                  <c:v>-5.4993176217256599E-2</c:v>
                </c:pt>
                <c:pt idx="3112">
                  <c:v>-6.6522905807508206E-2</c:v>
                </c:pt>
                <c:pt idx="3113">
                  <c:v>-7.9645137451377093E-2</c:v>
                </c:pt>
                <c:pt idx="3114">
                  <c:v>-8.7082943360882695E-2</c:v>
                </c:pt>
                <c:pt idx="3115">
                  <c:v>-9.1717654208456498E-2</c:v>
                </c:pt>
                <c:pt idx="3116">
                  <c:v>-9.0601171776051703E-2</c:v>
                </c:pt>
                <c:pt idx="3117">
                  <c:v>-8.4432778538148803E-2</c:v>
                </c:pt>
                <c:pt idx="3118">
                  <c:v>-0.11084558015733301</c:v>
                </c:pt>
                <c:pt idx="3119">
                  <c:v>-0.108561638201324</c:v>
                </c:pt>
                <c:pt idx="3120">
                  <c:v>-8.0331409401166801E-2</c:v>
                </c:pt>
                <c:pt idx="3121">
                  <c:v>-8.6445966709872202E-2</c:v>
                </c:pt>
                <c:pt idx="3122">
                  <c:v>-8.10666940168219E-2</c:v>
                </c:pt>
                <c:pt idx="3123">
                  <c:v>-9.2370487109208199E-2</c:v>
                </c:pt>
                <c:pt idx="3124">
                  <c:v>-9.2370487109208199E-2</c:v>
                </c:pt>
                <c:pt idx="3125">
                  <c:v>-9.0287513151542001E-2</c:v>
                </c:pt>
                <c:pt idx="3126">
                  <c:v>-9.4079644671384396E-2</c:v>
                </c:pt>
                <c:pt idx="3127">
                  <c:v>-7.5498684222226303E-2</c:v>
                </c:pt>
                <c:pt idx="3128">
                  <c:v>-7.5498684222226303E-2</c:v>
                </c:pt>
                <c:pt idx="3129">
                  <c:v>-7.5498684222226303E-2</c:v>
                </c:pt>
                <c:pt idx="3130">
                  <c:v>-9.2860084483591704E-2</c:v>
                </c:pt>
                <c:pt idx="3131">
                  <c:v>-9.7853100663510606E-2</c:v>
                </c:pt>
                <c:pt idx="3132">
                  <c:v>-9.1370118238437006E-2</c:v>
                </c:pt>
                <c:pt idx="3133">
                  <c:v>-8.7125242075741294E-2</c:v>
                </c:pt>
                <c:pt idx="3134">
                  <c:v>-9.6679449028445399E-2</c:v>
                </c:pt>
                <c:pt idx="3135">
                  <c:v>-9.3687607920154903E-2</c:v>
                </c:pt>
                <c:pt idx="3136">
                  <c:v>-9.2732683155997697E-2</c:v>
                </c:pt>
                <c:pt idx="3137">
                  <c:v>-0.101277471581585</c:v>
                </c:pt>
                <c:pt idx="3138">
                  <c:v>-0.12103050141607601</c:v>
                </c:pt>
                <c:pt idx="3139">
                  <c:v>-0.12062764018558</c:v>
                </c:pt>
                <c:pt idx="3140">
                  <c:v>-0.117560131274911</c:v>
                </c:pt>
                <c:pt idx="3141">
                  <c:v>-0.112636284921397</c:v>
                </c:pt>
                <c:pt idx="3142">
                  <c:v>-0.114835930144824</c:v>
                </c:pt>
                <c:pt idx="3143">
                  <c:v>-0.114835930144824</c:v>
                </c:pt>
                <c:pt idx="3144">
                  <c:v>-0.138050611412154</c:v>
                </c:pt>
                <c:pt idx="3145">
                  <c:v>-0.13600285944940799</c:v>
                </c:pt>
                <c:pt idx="3146">
                  <c:v>-0.133183065441454</c:v>
                </c:pt>
                <c:pt idx="3147">
                  <c:v>-0.133183065441454</c:v>
                </c:pt>
                <c:pt idx="3148">
                  <c:v>-0.133183065441454</c:v>
                </c:pt>
                <c:pt idx="3149">
                  <c:v>-8.2679863382242702E-2</c:v>
                </c:pt>
                <c:pt idx="3150">
                  <c:v>-8.2679863382242702E-2</c:v>
                </c:pt>
                <c:pt idx="3151">
                  <c:v>-8.2679863382242702E-2</c:v>
                </c:pt>
                <c:pt idx="3152">
                  <c:v>-8.2679863382242702E-2</c:v>
                </c:pt>
                <c:pt idx="3153">
                  <c:v>-8.2679863382242702E-2</c:v>
                </c:pt>
                <c:pt idx="3154">
                  <c:v>-8.2679863382242702E-2</c:v>
                </c:pt>
                <c:pt idx="3155">
                  <c:v>-8.2679863382242702E-2</c:v>
                </c:pt>
                <c:pt idx="3156">
                  <c:v>-8.2679863382242702E-2</c:v>
                </c:pt>
                <c:pt idx="3157">
                  <c:v>-6.7786869767781199E-2</c:v>
                </c:pt>
                <c:pt idx="3158">
                  <c:v>-8.5491300147558305E-2</c:v>
                </c:pt>
                <c:pt idx="3159">
                  <c:v>-8.4241184911844097E-2</c:v>
                </c:pt>
                <c:pt idx="3160">
                  <c:v>-8.5877463929879994E-2</c:v>
                </c:pt>
                <c:pt idx="3161">
                  <c:v>-8.5877463929879994E-2</c:v>
                </c:pt>
                <c:pt idx="3162">
                  <c:v>-8.5877463929879994E-2</c:v>
                </c:pt>
                <c:pt idx="3163">
                  <c:v>-8.6136275090141906E-2</c:v>
                </c:pt>
                <c:pt idx="3164">
                  <c:v>-9.5227218388575494E-2</c:v>
                </c:pt>
                <c:pt idx="3165">
                  <c:v>-9.18391901788502E-2</c:v>
                </c:pt>
                <c:pt idx="3166">
                  <c:v>-8.8785922481725704E-2</c:v>
                </c:pt>
                <c:pt idx="3167">
                  <c:v>-9.60645892496515E-2</c:v>
                </c:pt>
                <c:pt idx="3168">
                  <c:v>-8.6273470841753297E-2</c:v>
                </c:pt>
                <c:pt idx="3169">
                  <c:v>-8.5994148082093103E-2</c:v>
                </c:pt>
                <c:pt idx="3170">
                  <c:v>-9.0256393228794002E-2</c:v>
                </c:pt>
                <c:pt idx="3171">
                  <c:v>-9.5462904817591301E-2</c:v>
                </c:pt>
                <c:pt idx="3172">
                  <c:v>-9.39355822012444E-2</c:v>
                </c:pt>
                <c:pt idx="3173">
                  <c:v>-9.5941770818165101E-2</c:v>
                </c:pt>
                <c:pt idx="3174">
                  <c:v>-9.6735282898200797E-2</c:v>
                </c:pt>
                <c:pt idx="3175">
                  <c:v>-9.7284065560293398E-2</c:v>
                </c:pt>
                <c:pt idx="3176">
                  <c:v>-9.7068438973313104E-2</c:v>
                </c:pt>
                <c:pt idx="3177">
                  <c:v>-0.100737478171278</c:v>
                </c:pt>
                <c:pt idx="3178">
                  <c:v>-0.104333549381894</c:v>
                </c:pt>
                <c:pt idx="3179">
                  <c:v>-0.10771913051931099</c:v>
                </c:pt>
                <c:pt idx="3180">
                  <c:v>-0.12522779118229299</c:v>
                </c:pt>
                <c:pt idx="3181">
                  <c:v>-0.11676231088705399</c:v>
                </c:pt>
                <c:pt idx="3182">
                  <c:v>-0.108729500946862</c:v>
                </c:pt>
                <c:pt idx="3183">
                  <c:v>-0.11523625811433599</c:v>
                </c:pt>
                <c:pt idx="3184">
                  <c:v>-0.12452630651890099</c:v>
                </c:pt>
                <c:pt idx="3185">
                  <c:v>-0.13783002831964</c:v>
                </c:pt>
                <c:pt idx="3186">
                  <c:v>-0.16348917890554801</c:v>
                </c:pt>
                <c:pt idx="3187">
                  <c:v>-0.19123739072912099</c:v>
                </c:pt>
                <c:pt idx="3188">
                  <c:v>-0.20616660204645701</c:v>
                </c:pt>
                <c:pt idx="3189">
                  <c:v>-0.170238439296689</c:v>
                </c:pt>
                <c:pt idx="3190">
                  <c:v>-0.139908808013776</c:v>
                </c:pt>
                <c:pt idx="3191">
                  <c:v>-0.139908808013776</c:v>
                </c:pt>
                <c:pt idx="3192">
                  <c:v>-0.13482977018414899</c:v>
                </c:pt>
                <c:pt idx="3193">
                  <c:v>-0.14201138850616199</c:v>
                </c:pt>
                <c:pt idx="3194">
                  <c:v>-0.169771630099216</c:v>
                </c:pt>
                <c:pt idx="3195">
                  <c:v>-0.16288034778022201</c:v>
                </c:pt>
                <c:pt idx="3196">
                  <c:v>-0.15311252326099101</c:v>
                </c:pt>
                <c:pt idx="3197">
                  <c:v>-0.15191925232954001</c:v>
                </c:pt>
                <c:pt idx="3198">
                  <c:v>-0.15208997214056899</c:v>
                </c:pt>
                <c:pt idx="3199">
                  <c:v>-0.14904963311324201</c:v>
                </c:pt>
                <c:pt idx="3200">
                  <c:v>-0.164567374322484</c:v>
                </c:pt>
                <c:pt idx="3201">
                  <c:v>-0.162387907875405</c:v>
                </c:pt>
                <c:pt idx="3202">
                  <c:v>-0.168330052492356</c:v>
                </c:pt>
                <c:pt idx="3203">
                  <c:v>-0.168813159289114</c:v>
                </c:pt>
                <c:pt idx="3204">
                  <c:v>-0.169582189726279</c:v>
                </c:pt>
                <c:pt idx="3205">
                  <c:v>-0.15893532193177301</c:v>
                </c:pt>
                <c:pt idx="3206">
                  <c:v>-0.16112826171790001</c:v>
                </c:pt>
                <c:pt idx="3207">
                  <c:v>-0.16686888867416699</c:v>
                </c:pt>
                <c:pt idx="3208">
                  <c:v>-0.17118209639606899</c:v>
                </c:pt>
                <c:pt idx="3209">
                  <c:v>-0.17200376565432199</c:v>
                </c:pt>
                <c:pt idx="3210">
                  <c:v>-0.15486667721150199</c:v>
                </c:pt>
                <c:pt idx="3211">
                  <c:v>-0.15047954616516801</c:v>
                </c:pt>
                <c:pt idx="3212">
                  <c:v>-0.158662481272873</c:v>
                </c:pt>
                <c:pt idx="3213">
                  <c:v>-0.153430732594249</c:v>
                </c:pt>
                <c:pt idx="3214">
                  <c:v>-0.153430732594249</c:v>
                </c:pt>
                <c:pt idx="3215">
                  <c:v>-0.15349192010106899</c:v>
                </c:pt>
                <c:pt idx="3216">
                  <c:v>-0.15287598458771701</c:v>
                </c:pt>
                <c:pt idx="3217">
                  <c:v>-0.16651849987289599</c:v>
                </c:pt>
                <c:pt idx="3218">
                  <c:v>-0.16651849987289599</c:v>
                </c:pt>
                <c:pt idx="3219">
                  <c:v>-0.155169069110661</c:v>
                </c:pt>
                <c:pt idx="3220">
                  <c:v>-0.14615802830841099</c:v>
                </c:pt>
                <c:pt idx="3221">
                  <c:v>-0.14369585987554201</c:v>
                </c:pt>
                <c:pt idx="3222">
                  <c:v>-0.14416527671047399</c:v>
                </c:pt>
                <c:pt idx="3223">
                  <c:v>-0.13772234235815001</c:v>
                </c:pt>
                <c:pt idx="3224">
                  <c:v>-0.12219051484707399</c:v>
                </c:pt>
                <c:pt idx="3225">
                  <c:v>-0.120785959999586</c:v>
                </c:pt>
                <c:pt idx="3226">
                  <c:v>-0.13680307918317799</c:v>
                </c:pt>
                <c:pt idx="3227">
                  <c:v>-0.147867241124997</c:v>
                </c:pt>
                <c:pt idx="3228">
                  <c:v>-0.156224805949289</c:v>
                </c:pt>
                <c:pt idx="3229">
                  <c:v>-0.156224805949289</c:v>
                </c:pt>
                <c:pt idx="3230">
                  <c:v>-0.164694082935568</c:v>
                </c:pt>
                <c:pt idx="3231">
                  <c:v>-0.170798519706201</c:v>
                </c:pt>
                <c:pt idx="3232">
                  <c:v>-0.16855316627583</c:v>
                </c:pt>
                <c:pt idx="3233">
                  <c:v>-0.16061099544695301</c:v>
                </c:pt>
                <c:pt idx="3234">
                  <c:v>-0.16918461016596001</c:v>
                </c:pt>
                <c:pt idx="3235">
                  <c:v>-0.16041189635065201</c:v>
                </c:pt>
                <c:pt idx="3236">
                  <c:v>-0.160260505911307</c:v>
                </c:pt>
                <c:pt idx="3237">
                  <c:v>-0.167203927584224</c:v>
                </c:pt>
                <c:pt idx="3238">
                  <c:v>-0.16199115541397299</c:v>
                </c:pt>
                <c:pt idx="3239">
                  <c:v>-0.15655066952285299</c:v>
                </c:pt>
                <c:pt idx="3240">
                  <c:v>-0.15655066952285299</c:v>
                </c:pt>
                <c:pt idx="3241">
                  <c:v>-0.164594852308417</c:v>
                </c:pt>
                <c:pt idx="3242">
                  <c:v>-0.162783077237073</c:v>
                </c:pt>
                <c:pt idx="3243">
                  <c:v>-0.17370019908644299</c:v>
                </c:pt>
                <c:pt idx="3244">
                  <c:v>-0.177288209764521</c:v>
                </c:pt>
                <c:pt idx="3245">
                  <c:v>-0.177288209764521</c:v>
                </c:pt>
                <c:pt idx="3246">
                  <c:v>-0.175994984813025</c:v>
                </c:pt>
                <c:pt idx="3247">
                  <c:v>-0.16070091470889999</c:v>
                </c:pt>
                <c:pt idx="3248">
                  <c:v>-0.15288020172521499</c:v>
                </c:pt>
                <c:pt idx="3249">
                  <c:v>-0.14885845911548001</c:v>
                </c:pt>
                <c:pt idx="3250">
                  <c:v>-0.19131156613773101</c:v>
                </c:pt>
                <c:pt idx="3251">
                  <c:v>-0.17508120191732601</c:v>
                </c:pt>
                <c:pt idx="3252">
                  <c:v>-0.14917313140618299</c:v>
                </c:pt>
                <c:pt idx="3253">
                  <c:v>-0.14108235391660101</c:v>
                </c:pt>
                <c:pt idx="3254">
                  <c:v>-0.139015365439494</c:v>
                </c:pt>
                <c:pt idx="3255">
                  <c:v>-0.125285636942608</c:v>
                </c:pt>
                <c:pt idx="3256">
                  <c:v>-0.131466330107808</c:v>
                </c:pt>
                <c:pt idx="3257">
                  <c:v>-0.14010567539690699</c:v>
                </c:pt>
                <c:pt idx="3258">
                  <c:v>-0.132267163044234</c:v>
                </c:pt>
                <c:pt idx="3259">
                  <c:v>-0.11260160901626499</c:v>
                </c:pt>
                <c:pt idx="3260">
                  <c:v>-0.121825130807275</c:v>
                </c:pt>
                <c:pt idx="3261">
                  <c:v>-0.12274285324637001</c:v>
                </c:pt>
                <c:pt idx="3262">
                  <c:v>-0.124495600439763</c:v>
                </c:pt>
                <c:pt idx="3263">
                  <c:v>-0.11848810558931901</c:v>
                </c:pt>
                <c:pt idx="3264">
                  <c:v>-0.115937016901559</c:v>
                </c:pt>
                <c:pt idx="3265">
                  <c:v>-0.11842897586274299</c:v>
                </c:pt>
                <c:pt idx="3266">
                  <c:v>-0.114760688687177</c:v>
                </c:pt>
                <c:pt idx="3267">
                  <c:v>-0.13492717788410299</c:v>
                </c:pt>
                <c:pt idx="3268">
                  <c:v>-0.13672663733249399</c:v>
                </c:pt>
                <c:pt idx="3269">
                  <c:v>-0.13929550542279001</c:v>
                </c:pt>
                <c:pt idx="3270">
                  <c:v>-0.121222469065538</c:v>
                </c:pt>
                <c:pt idx="3271">
                  <c:v>-0.12703766699444299</c:v>
                </c:pt>
                <c:pt idx="3272">
                  <c:v>-0.11713804549433</c:v>
                </c:pt>
                <c:pt idx="3273">
                  <c:v>-0.123011060989187</c:v>
                </c:pt>
                <c:pt idx="3274">
                  <c:v>-0.117674467624415</c:v>
                </c:pt>
                <c:pt idx="3275">
                  <c:v>-0.118808716121989</c:v>
                </c:pt>
                <c:pt idx="3276">
                  <c:v>-0.118344604921056</c:v>
                </c:pt>
                <c:pt idx="3277">
                  <c:v>-0.102005371727629</c:v>
                </c:pt>
                <c:pt idx="3278">
                  <c:v>-0.10486013060680301</c:v>
                </c:pt>
                <c:pt idx="3279">
                  <c:v>-0.112822049905849</c:v>
                </c:pt>
                <c:pt idx="3280">
                  <c:v>-0.113252948087608</c:v>
                </c:pt>
                <c:pt idx="3281">
                  <c:v>-0.109349805912227</c:v>
                </c:pt>
                <c:pt idx="3282">
                  <c:v>-0.121788974376573</c:v>
                </c:pt>
                <c:pt idx="3283">
                  <c:v>-0.123787705155817</c:v>
                </c:pt>
                <c:pt idx="3284">
                  <c:v>-0.12350616597944999</c:v>
                </c:pt>
                <c:pt idx="3285">
                  <c:v>-0.127952032688987</c:v>
                </c:pt>
                <c:pt idx="3286">
                  <c:v>-0.124936373353317</c:v>
                </c:pt>
                <c:pt idx="3287">
                  <c:v>-0.123744607788912</c:v>
                </c:pt>
                <c:pt idx="3288">
                  <c:v>-0.12204505140989901</c:v>
                </c:pt>
                <c:pt idx="3289">
                  <c:v>-0.125585888358037</c:v>
                </c:pt>
                <c:pt idx="3290">
                  <c:v>-0.125585888358037</c:v>
                </c:pt>
                <c:pt idx="3291">
                  <c:v>-0.123052188311347</c:v>
                </c:pt>
                <c:pt idx="3292">
                  <c:v>-0.12269617762600001</c:v>
                </c:pt>
                <c:pt idx="3293">
                  <c:v>-0.12983086726217699</c:v>
                </c:pt>
                <c:pt idx="3294">
                  <c:v>-0.13511110196918499</c:v>
                </c:pt>
                <c:pt idx="3295">
                  <c:v>-0.149158712933461</c:v>
                </c:pt>
                <c:pt idx="3296">
                  <c:v>-0.141531153184769</c:v>
                </c:pt>
                <c:pt idx="3297">
                  <c:v>-0.14283952027025801</c:v>
                </c:pt>
                <c:pt idx="3298">
                  <c:v>-0.140988139037413</c:v>
                </c:pt>
                <c:pt idx="3299">
                  <c:v>-0.138016309947292</c:v>
                </c:pt>
                <c:pt idx="3300">
                  <c:v>-0.13188302590992501</c:v>
                </c:pt>
                <c:pt idx="3301">
                  <c:v>-0.139652490991864</c:v>
                </c:pt>
                <c:pt idx="3302">
                  <c:v>-0.13221677372867599</c:v>
                </c:pt>
                <c:pt idx="3303">
                  <c:v>-0.128309836376026</c:v>
                </c:pt>
                <c:pt idx="3304">
                  <c:v>-0.117306085431439</c:v>
                </c:pt>
                <c:pt idx="3305">
                  <c:v>-0.108410769843025</c:v>
                </c:pt>
                <c:pt idx="3306">
                  <c:v>-0.104717161442598</c:v>
                </c:pt>
                <c:pt idx="3307">
                  <c:v>-0.105743632898028</c:v>
                </c:pt>
                <c:pt idx="3308">
                  <c:v>-0.10063109629361</c:v>
                </c:pt>
                <c:pt idx="3309">
                  <c:v>-0.11566358635309</c:v>
                </c:pt>
                <c:pt idx="3310">
                  <c:v>-0.11537473330992901</c:v>
                </c:pt>
                <c:pt idx="3311">
                  <c:v>-0.113226005649328</c:v>
                </c:pt>
                <c:pt idx="3312">
                  <c:v>-0.11304754498325301</c:v>
                </c:pt>
                <c:pt idx="3313">
                  <c:v>-0.108452504192685</c:v>
                </c:pt>
                <c:pt idx="3314">
                  <c:v>-0.12169539345455301</c:v>
                </c:pt>
                <c:pt idx="3315">
                  <c:v>-0.12846158665940099</c:v>
                </c:pt>
                <c:pt idx="3316">
                  <c:v>-0.12879197807370299</c:v>
                </c:pt>
                <c:pt idx="3317">
                  <c:v>-0.12934332260779399</c:v>
                </c:pt>
                <c:pt idx="3318">
                  <c:v>-0.120125071700887</c:v>
                </c:pt>
                <c:pt idx="3319">
                  <c:v>-0.11951633781366899</c:v>
                </c:pt>
                <c:pt idx="3320">
                  <c:v>-0.123086781802666</c:v>
                </c:pt>
                <c:pt idx="3321">
                  <c:v>-0.12366598777193399</c:v>
                </c:pt>
                <c:pt idx="3322">
                  <c:v>-0.11913488756218001</c:v>
                </c:pt>
                <c:pt idx="3323">
                  <c:v>-0.124768249923166</c:v>
                </c:pt>
                <c:pt idx="3324">
                  <c:v>-0.13582743335525299</c:v>
                </c:pt>
                <c:pt idx="3325">
                  <c:v>-0.12493432572393399</c:v>
                </c:pt>
                <c:pt idx="3326">
                  <c:v>-0.117876624488915</c:v>
                </c:pt>
                <c:pt idx="3327">
                  <c:v>-0.126433510071841</c:v>
                </c:pt>
                <c:pt idx="3328">
                  <c:v>-0.11795668380763277</c:v>
                </c:pt>
                <c:pt idx="3329">
                  <c:v>-0.11716422074652087</c:v>
                </c:pt>
                <c:pt idx="3330">
                  <c:v>-0.11626493064351108</c:v>
                </c:pt>
                <c:pt idx="3331">
                  <c:v>-0.12128638999373652</c:v>
                </c:pt>
                <c:pt idx="3332">
                  <c:v>-0.12551501018853242</c:v>
                </c:pt>
                <c:pt idx="3333">
                  <c:v>-0.13383644259840727</c:v>
                </c:pt>
                <c:pt idx="3334">
                  <c:v>-0.13540031679338613</c:v>
                </c:pt>
                <c:pt idx="3335">
                  <c:v>-0.14089352682675424</c:v>
                </c:pt>
                <c:pt idx="3336">
                  <c:v>-0.14646595436845183</c:v>
                </c:pt>
                <c:pt idx="3337">
                  <c:v>-0.15409852220463446</c:v>
                </c:pt>
                <c:pt idx="3338">
                  <c:v>-0.1625768821112718</c:v>
                </c:pt>
                <c:pt idx="3339">
                  <c:v>-0.15741956499916976</c:v>
                </c:pt>
                <c:pt idx="3340">
                  <c:v>-0.1711255495696111</c:v>
                </c:pt>
                <c:pt idx="3341">
                  <c:v>-0.16979468440516468</c:v>
                </c:pt>
                <c:pt idx="3342">
                  <c:v>-0.17151606570118877</c:v>
                </c:pt>
                <c:pt idx="3343">
                  <c:v>-0.16466657220675834</c:v>
                </c:pt>
                <c:pt idx="3344">
                  <c:v>-0.1463837414912981</c:v>
                </c:pt>
                <c:pt idx="3345">
                  <c:v>-0.14942485484424653</c:v>
                </c:pt>
                <c:pt idx="3346">
                  <c:v>-0.1524766676340866</c:v>
                </c:pt>
                <c:pt idx="3347">
                  <c:v>-0.14914829141237276</c:v>
                </c:pt>
                <c:pt idx="3348">
                  <c:v>-0.14955480722652179</c:v>
                </c:pt>
                <c:pt idx="3349">
                  <c:v>-0.15452114648036311</c:v>
                </c:pt>
                <c:pt idx="3350">
                  <c:v>-0.16730421622017067</c:v>
                </c:pt>
                <c:pt idx="3351">
                  <c:v>-0.17797101403572921</c:v>
                </c:pt>
                <c:pt idx="3352">
                  <c:v>-0.163662815506463</c:v>
                </c:pt>
                <c:pt idx="3353">
                  <c:v>-0.16955956410391201</c:v>
                </c:pt>
                <c:pt idx="3354">
                  <c:v>-0.17797668928400795</c:v>
                </c:pt>
                <c:pt idx="3355">
                  <c:v>-0.17761506598169155</c:v>
                </c:pt>
                <c:pt idx="3356">
                  <c:v>-0.17445120282072538</c:v>
                </c:pt>
                <c:pt idx="3357">
                  <c:v>-0.17600110810111885</c:v>
                </c:pt>
                <c:pt idx="3358">
                  <c:v>-0.17923739453124002</c:v>
                </c:pt>
                <c:pt idx="3359">
                  <c:v>-0.17761340061602837</c:v>
                </c:pt>
                <c:pt idx="3360">
                  <c:v>-0.18066186494662279</c:v>
                </c:pt>
                <c:pt idx="3361">
                  <c:v>-0.18407799699999999</c:v>
                </c:pt>
                <c:pt idx="3362">
                  <c:v>-0.18584172199999999</c:v>
                </c:pt>
                <c:pt idx="3363">
                  <c:v>-0.17682732500000001</c:v>
                </c:pt>
                <c:pt idx="3364">
                  <c:v>-0.16509743599999999</c:v>
                </c:pt>
                <c:pt idx="3365">
                  <c:v>-0.17250634000000001</c:v>
                </c:pt>
                <c:pt idx="3366">
                  <c:v>-0.16823939199999999</c:v>
                </c:pt>
                <c:pt idx="3367">
                  <c:v>-0.186567185</c:v>
                </c:pt>
                <c:pt idx="3368">
                  <c:v>-0.16369207899999999</c:v>
                </c:pt>
                <c:pt idx="3369">
                  <c:v>-0.16915342771947001</c:v>
                </c:pt>
                <c:pt idx="3370">
                  <c:v>-0.169005441393658</c:v>
                </c:pt>
                <c:pt idx="3371">
                  <c:v>-0.16948026329987301</c:v>
                </c:pt>
                <c:pt idx="3372">
                  <c:v>-0.18088559204952501</c:v>
                </c:pt>
                <c:pt idx="3373">
                  <c:v>-0.17897794667329001</c:v>
                </c:pt>
                <c:pt idx="3374">
                  <c:v>-0.184532372089518</c:v>
                </c:pt>
                <c:pt idx="3375">
                  <c:v>-0.193202246899075</c:v>
                </c:pt>
                <c:pt idx="3376">
                  <c:v>-0.198544405505125</c:v>
                </c:pt>
                <c:pt idx="3377">
                  <c:v>-0.21125970488232099</c:v>
                </c:pt>
                <c:pt idx="3378">
                  <c:v>-0.20888585331878301</c:v>
                </c:pt>
                <c:pt idx="3379">
                  <c:v>-0.20589287016611299</c:v>
                </c:pt>
                <c:pt idx="3380">
                  <c:v>-0.19412925607044401</c:v>
                </c:pt>
                <c:pt idx="3381">
                  <c:v>-0.20243487427076901</c:v>
                </c:pt>
                <c:pt idx="3382">
                  <c:v>-0.17898112109591899</c:v>
                </c:pt>
                <c:pt idx="3383">
                  <c:v>-0.15533419744504701</c:v>
                </c:pt>
                <c:pt idx="3384">
                  <c:v>-0.15533419744504701</c:v>
                </c:pt>
                <c:pt idx="3385">
                  <c:v>-0.15728787826177301</c:v>
                </c:pt>
                <c:pt idx="3386">
                  <c:v>-0.14026686114018999</c:v>
                </c:pt>
                <c:pt idx="3387">
                  <c:v>-0.14804308172236599</c:v>
                </c:pt>
                <c:pt idx="3388">
                  <c:v>-0.14804308172236599</c:v>
                </c:pt>
                <c:pt idx="3389">
                  <c:v>-0.14804308172236599</c:v>
                </c:pt>
                <c:pt idx="3390">
                  <c:v>-0.14129475176456799</c:v>
                </c:pt>
                <c:pt idx="3391">
                  <c:v>-0.14147625612717399</c:v>
                </c:pt>
                <c:pt idx="3392">
                  <c:v>-0.13372048216356899</c:v>
                </c:pt>
                <c:pt idx="3393">
                  <c:v>-0.13536795166503701</c:v>
                </c:pt>
                <c:pt idx="3394">
                  <c:v>-0.13542871046642299</c:v>
                </c:pt>
                <c:pt idx="3395">
                  <c:v>-0.138309119528644</c:v>
                </c:pt>
                <c:pt idx="3396">
                  <c:v>-0.145360613021984</c:v>
                </c:pt>
                <c:pt idx="3397">
                  <c:v>-0.15025371362671999</c:v>
                </c:pt>
                <c:pt idx="3398">
                  <c:v>-0.15367559815047699</c:v>
                </c:pt>
                <c:pt idx="3399">
                  <c:v>-0.15509249988951601</c:v>
                </c:pt>
                <c:pt idx="3400">
                  <c:v>-0.16205329256596501</c:v>
                </c:pt>
                <c:pt idx="3401">
                  <c:v>-0.15599818276412</c:v>
                </c:pt>
                <c:pt idx="3402">
                  <c:v>-0.156544390662926</c:v>
                </c:pt>
                <c:pt idx="3403">
                  <c:v>-0.15586877864967399</c:v>
                </c:pt>
                <c:pt idx="3404">
                  <c:v>-0.15420017167119152</c:v>
                </c:pt>
                <c:pt idx="3405">
                  <c:v>-0.15349625218550675</c:v>
                </c:pt>
                <c:pt idx="3406">
                  <c:v>-0.14689502961627901</c:v>
                </c:pt>
                <c:pt idx="3407">
                  <c:v>-0.15242318692661</c:v>
                </c:pt>
                <c:pt idx="3408">
                  <c:v>-0.151783109724524</c:v>
                </c:pt>
                <c:pt idx="3409">
                  <c:v>-0.145842060448577</c:v>
                </c:pt>
                <c:pt idx="3410">
                  <c:v>-0.15110052677826599</c:v>
                </c:pt>
                <c:pt idx="3411">
                  <c:v>-0.14579121060311301</c:v>
                </c:pt>
                <c:pt idx="3412">
                  <c:v>-0.15279148269905099</c:v>
                </c:pt>
                <c:pt idx="3413">
                  <c:v>-0.15279148269905099</c:v>
                </c:pt>
                <c:pt idx="3414">
                  <c:v>-0.15279148269905099</c:v>
                </c:pt>
                <c:pt idx="3415">
                  <c:v>-0.15279148269905099</c:v>
                </c:pt>
                <c:pt idx="3416">
                  <c:v>-0.157954335529948</c:v>
                </c:pt>
                <c:pt idx="3417">
                  <c:v>-0.15587683560784199</c:v>
                </c:pt>
                <c:pt idx="3418">
                  <c:v>-0.152103543126339</c:v>
                </c:pt>
                <c:pt idx="3419">
                  <c:v>-0.152371931855457</c:v>
                </c:pt>
                <c:pt idx="3420">
                  <c:v>-0.16110595951683099</c:v>
                </c:pt>
                <c:pt idx="3421">
                  <c:v>-0.165855737470812</c:v>
                </c:pt>
                <c:pt idx="3422">
                  <c:v>-0.165618763845715</c:v>
                </c:pt>
                <c:pt idx="3423">
                  <c:v>-0.165950867112305</c:v>
                </c:pt>
                <c:pt idx="3424">
                  <c:v>-0.16191314767158699</c:v>
                </c:pt>
                <c:pt idx="3425">
                  <c:v>-0.16200779699423201</c:v>
                </c:pt>
                <c:pt idx="3426">
                  <c:v>-0.16415794249350471</c:v>
                </c:pt>
                <c:pt idx="3427">
                  <c:v>-0.16574461642197549</c:v>
                </c:pt>
                <c:pt idx="3428">
                  <c:v>-0.16294508243312603</c:v>
                </c:pt>
                <c:pt idx="3429">
                  <c:v>-0.16604966150843201</c:v>
                </c:pt>
                <c:pt idx="3430">
                  <c:v>-0.16757447378240301</c:v>
                </c:pt>
                <c:pt idx="3431">
                  <c:v>-0.17548522629813701</c:v>
                </c:pt>
              </c:numCache>
            </c:numRef>
          </c:val>
          <c:smooth val="0"/>
          <c:extLst>
            <c:ext xmlns:c16="http://schemas.microsoft.com/office/drawing/2014/chart" uri="{C3380CC4-5D6E-409C-BE32-E72D297353CC}">
              <c16:uniqueId val="{00000005-4C8F-45CE-9661-B85AF11C9806}"/>
            </c:ext>
          </c:extLst>
        </c:ser>
        <c:ser>
          <c:idx val="4"/>
          <c:order val="4"/>
          <c:tx>
            <c:strRef>
              <c:f>'32A'!$F$1</c:f>
              <c:strCache>
                <c:ptCount val="1"/>
                <c:pt idx="0">
                  <c:v>México</c:v>
                </c:pt>
              </c:strCache>
            </c:strRef>
          </c:tx>
          <c:spPr>
            <a:ln w="31750">
              <a:solidFill>
                <a:srgbClr val="C00000"/>
              </a:solidFill>
            </a:ln>
          </c:spPr>
          <c:marker>
            <c:symbol val="none"/>
          </c:marker>
          <c:cat>
            <c:numRef>
              <c:f>'32A'!$A$2:$A$50000</c:f>
              <c:numCache>
                <c:formatCode>m/d/yyyy</c:formatCode>
                <c:ptCount val="49999"/>
                <c:pt idx="0">
                  <c:v>38719</c:v>
                </c:pt>
                <c:pt idx="1">
                  <c:v>38720</c:v>
                </c:pt>
                <c:pt idx="2">
                  <c:v>38721</c:v>
                </c:pt>
                <c:pt idx="3">
                  <c:v>38722</c:v>
                </c:pt>
                <c:pt idx="4">
                  <c:v>38723</c:v>
                </c:pt>
                <c:pt idx="5">
                  <c:v>38726</c:v>
                </c:pt>
                <c:pt idx="6">
                  <c:v>38727</c:v>
                </c:pt>
                <c:pt idx="7">
                  <c:v>38728</c:v>
                </c:pt>
                <c:pt idx="8">
                  <c:v>38729</c:v>
                </c:pt>
                <c:pt idx="9">
                  <c:v>38730</c:v>
                </c:pt>
                <c:pt idx="10">
                  <c:v>38733</c:v>
                </c:pt>
                <c:pt idx="11">
                  <c:v>38734</c:v>
                </c:pt>
                <c:pt idx="12">
                  <c:v>38735</c:v>
                </c:pt>
                <c:pt idx="13">
                  <c:v>38736</c:v>
                </c:pt>
                <c:pt idx="14">
                  <c:v>38737</c:v>
                </c:pt>
                <c:pt idx="15">
                  <c:v>38740</c:v>
                </c:pt>
                <c:pt idx="16">
                  <c:v>38741</c:v>
                </c:pt>
                <c:pt idx="17">
                  <c:v>38742</c:v>
                </c:pt>
                <c:pt idx="18">
                  <c:v>38743</c:v>
                </c:pt>
                <c:pt idx="19">
                  <c:v>38744</c:v>
                </c:pt>
                <c:pt idx="20">
                  <c:v>38747</c:v>
                </c:pt>
                <c:pt idx="21">
                  <c:v>38748</c:v>
                </c:pt>
                <c:pt idx="22">
                  <c:v>38749</c:v>
                </c:pt>
                <c:pt idx="23">
                  <c:v>38750</c:v>
                </c:pt>
                <c:pt idx="24">
                  <c:v>38751</c:v>
                </c:pt>
                <c:pt idx="25">
                  <c:v>38754</c:v>
                </c:pt>
                <c:pt idx="26">
                  <c:v>38755</c:v>
                </c:pt>
                <c:pt idx="27">
                  <c:v>38756</c:v>
                </c:pt>
                <c:pt idx="28">
                  <c:v>38757</c:v>
                </c:pt>
                <c:pt idx="29">
                  <c:v>38758</c:v>
                </c:pt>
                <c:pt idx="30">
                  <c:v>38761</c:v>
                </c:pt>
                <c:pt idx="31">
                  <c:v>38762</c:v>
                </c:pt>
                <c:pt idx="32">
                  <c:v>38763</c:v>
                </c:pt>
                <c:pt idx="33">
                  <c:v>38764</c:v>
                </c:pt>
                <c:pt idx="34">
                  <c:v>38765</c:v>
                </c:pt>
                <c:pt idx="35">
                  <c:v>38768</c:v>
                </c:pt>
                <c:pt idx="36">
                  <c:v>38769</c:v>
                </c:pt>
                <c:pt idx="37">
                  <c:v>38770</c:v>
                </c:pt>
                <c:pt idx="38">
                  <c:v>38771</c:v>
                </c:pt>
                <c:pt idx="39">
                  <c:v>38772</c:v>
                </c:pt>
                <c:pt idx="40">
                  <c:v>38775</c:v>
                </c:pt>
                <c:pt idx="41">
                  <c:v>38776</c:v>
                </c:pt>
                <c:pt idx="42">
                  <c:v>38777</c:v>
                </c:pt>
                <c:pt idx="43">
                  <c:v>38778</c:v>
                </c:pt>
                <c:pt idx="44">
                  <c:v>38779</c:v>
                </c:pt>
                <c:pt idx="45">
                  <c:v>38782</c:v>
                </c:pt>
                <c:pt idx="46">
                  <c:v>38783</c:v>
                </c:pt>
                <c:pt idx="47">
                  <c:v>38784</c:v>
                </c:pt>
                <c:pt idx="48">
                  <c:v>38785</c:v>
                </c:pt>
                <c:pt idx="49">
                  <c:v>38786</c:v>
                </c:pt>
                <c:pt idx="50">
                  <c:v>38789</c:v>
                </c:pt>
                <c:pt idx="51">
                  <c:v>38790</c:v>
                </c:pt>
                <c:pt idx="52">
                  <c:v>38791</c:v>
                </c:pt>
                <c:pt idx="53">
                  <c:v>38792</c:v>
                </c:pt>
                <c:pt idx="54">
                  <c:v>38793</c:v>
                </c:pt>
                <c:pt idx="55">
                  <c:v>38796</c:v>
                </c:pt>
                <c:pt idx="56">
                  <c:v>38797</c:v>
                </c:pt>
                <c:pt idx="57">
                  <c:v>38798</c:v>
                </c:pt>
                <c:pt idx="58">
                  <c:v>38799</c:v>
                </c:pt>
                <c:pt idx="59">
                  <c:v>38800</c:v>
                </c:pt>
                <c:pt idx="60">
                  <c:v>38803</c:v>
                </c:pt>
                <c:pt idx="61">
                  <c:v>38804</c:v>
                </c:pt>
                <c:pt idx="62">
                  <c:v>38805</c:v>
                </c:pt>
                <c:pt idx="63">
                  <c:v>38806</c:v>
                </c:pt>
                <c:pt idx="64">
                  <c:v>38807</c:v>
                </c:pt>
                <c:pt idx="65">
                  <c:v>38810</c:v>
                </c:pt>
                <c:pt idx="66">
                  <c:v>38811</c:v>
                </c:pt>
                <c:pt idx="67">
                  <c:v>38812</c:v>
                </c:pt>
                <c:pt idx="68">
                  <c:v>38813</c:v>
                </c:pt>
                <c:pt idx="69">
                  <c:v>38814</c:v>
                </c:pt>
                <c:pt idx="70">
                  <c:v>38817</c:v>
                </c:pt>
                <c:pt idx="71">
                  <c:v>38818</c:v>
                </c:pt>
                <c:pt idx="72">
                  <c:v>38819</c:v>
                </c:pt>
                <c:pt idx="73">
                  <c:v>38820</c:v>
                </c:pt>
                <c:pt idx="74">
                  <c:v>38821</c:v>
                </c:pt>
                <c:pt idx="75">
                  <c:v>38824</c:v>
                </c:pt>
                <c:pt idx="76">
                  <c:v>38825</c:v>
                </c:pt>
                <c:pt idx="77">
                  <c:v>38826</c:v>
                </c:pt>
                <c:pt idx="78">
                  <c:v>38827</c:v>
                </c:pt>
                <c:pt idx="79">
                  <c:v>38828</c:v>
                </c:pt>
                <c:pt idx="80">
                  <c:v>38831</c:v>
                </c:pt>
                <c:pt idx="81">
                  <c:v>38832</c:v>
                </c:pt>
                <c:pt idx="82">
                  <c:v>38833</c:v>
                </c:pt>
                <c:pt idx="83">
                  <c:v>38834</c:v>
                </c:pt>
                <c:pt idx="84">
                  <c:v>38835</c:v>
                </c:pt>
                <c:pt idx="85">
                  <c:v>38838</c:v>
                </c:pt>
                <c:pt idx="86">
                  <c:v>38839</c:v>
                </c:pt>
                <c:pt idx="87">
                  <c:v>38840</c:v>
                </c:pt>
                <c:pt idx="88">
                  <c:v>38841</c:v>
                </c:pt>
                <c:pt idx="89">
                  <c:v>38842</c:v>
                </c:pt>
                <c:pt idx="90">
                  <c:v>38845</c:v>
                </c:pt>
                <c:pt idx="91">
                  <c:v>38846</c:v>
                </c:pt>
                <c:pt idx="92">
                  <c:v>38847</c:v>
                </c:pt>
                <c:pt idx="93">
                  <c:v>38848</c:v>
                </c:pt>
                <c:pt idx="94">
                  <c:v>38849</c:v>
                </c:pt>
                <c:pt idx="95">
                  <c:v>38852</c:v>
                </c:pt>
                <c:pt idx="96">
                  <c:v>38853</c:v>
                </c:pt>
                <c:pt idx="97">
                  <c:v>38854</c:v>
                </c:pt>
                <c:pt idx="98">
                  <c:v>38855</c:v>
                </c:pt>
                <c:pt idx="99">
                  <c:v>38856</c:v>
                </c:pt>
                <c:pt idx="100">
                  <c:v>38859</c:v>
                </c:pt>
                <c:pt idx="101">
                  <c:v>38860</c:v>
                </c:pt>
                <c:pt idx="102">
                  <c:v>38861</c:v>
                </c:pt>
                <c:pt idx="103">
                  <c:v>38862</c:v>
                </c:pt>
                <c:pt idx="104">
                  <c:v>38863</c:v>
                </c:pt>
                <c:pt idx="105">
                  <c:v>38866</c:v>
                </c:pt>
                <c:pt idx="106">
                  <c:v>38867</c:v>
                </c:pt>
                <c:pt idx="107">
                  <c:v>38868</c:v>
                </c:pt>
                <c:pt idx="108">
                  <c:v>38869</c:v>
                </c:pt>
                <c:pt idx="109">
                  <c:v>38870</c:v>
                </c:pt>
                <c:pt idx="110">
                  <c:v>38873</c:v>
                </c:pt>
                <c:pt idx="111">
                  <c:v>38874</c:v>
                </c:pt>
                <c:pt idx="112">
                  <c:v>38875</c:v>
                </c:pt>
                <c:pt idx="113">
                  <c:v>38876</c:v>
                </c:pt>
                <c:pt idx="114">
                  <c:v>38877</c:v>
                </c:pt>
                <c:pt idx="115">
                  <c:v>38880</c:v>
                </c:pt>
                <c:pt idx="116">
                  <c:v>38881</c:v>
                </c:pt>
                <c:pt idx="117">
                  <c:v>38882</c:v>
                </c:pt>
                <c:pt idx="118">
                  <c:v>38883</c:v>
                </c:pt>
                <c:pt idx="119">
                  <c:v>38884</c:v>
                </c:pt>
                <c:pt idx="120">
                  <c:v>38887</c:v>
                </c:pt>
                <c:pt idx="121">
                  <c:v>38888</c:v>
                </c:pt>
                <c:pt idx="122">
                  <c:v>38889</c:v>
                </c:pt>
                <c:pt idx="123">
                  <c:v>38890</c:v>
                </c:pt>
                <c:pt idx="124">
                  <c:v>38891</c:v>
                </c:pt>
                <c:pt idx="125">
                  <c:v>38894</c:v>
                </c:pt>
                <c:pt idx="126">
                  <c:v>38895</c:v>
                </c:pt>
                <c:pt idx="127">
                  <c:v>38896</c:v>
                </c:pt>
                <c:pt idx="128">
                  <c:v>38897</c:v>
                </c:pt>
                <c:pt idx="129">
                  <c:v>38898</c:v>
                </c:pt>
                <c:pt idx="130">
                  <c:v>38901</c:v>
                </c:pt>
                <c:pt idx="131">
                  <c:v>38902</c:v>
                </c:pt>
                <c:pt idx="132">
                  <c:v>38903</c:v>
                </c:pt>
                <c:pt idx="133">
                  <c:v>38904</c:v>
                </c:pt>
                <c:pt idx="134">
                  <c:v>38905</c:v>
                </c:pt>
                <c:pt idx="135">
                  <c:v>38908</c:v>
                </c:pt>
                <c:pt idx="136">
                  <c:v>38909</c:v>
                </c:pt>
                <c:pt idx="137">
                  <c:v>38910</c:v>
                </c:pt>
                <c:pt idx="138">
                  <c:v>38911</c:v>
                </c:pt>
                <c:pt idx="139">
                  <c:v>38912</c:v>
                </c:pt>
                <c:pt idx="140">
                  <c:v>38915</c:v>
                </c:pt>
                <c:pt idx="141">
                  <c:v>38916</c:v>
                </c:pt>
                <c:pt idx="142">
                  <c:v>38917</c:v>
                </c:pt>
                <c:pt idx="143">
                  <c:v>38918</c:v>
                </c:pt>
                <c:pt idx="144">
                  <c:v>38919</c:v>
                </c:pt>
                <c:pt idx="145">
                  <c:v>38922</c:v>
                </c:pt>
                <c:pt idx="146">
                  <c:v>38923</c:v>
                </c:pt>
                <c:pt idx="147">
                  <c:v>38924</c:v>
                </c:pt>
                <c:pt idx="148">
                  <c:v>38925</c:v>
                </c:pt>
                <c:pt idx="149">
                  <c:v>38926</c:v>
                </c:pt>
                <c:pt idx="150">
                  <c:v>38929</c:v>
                </c:pt>
                <c:pt idx="151">
                  <c:v>38930</c:v>
                </c:pt>
                <c:pt idx="152">
                  <c:v>38931</c:v>
                </c:pt>
                <c:pt idx="153">
                  <c:v>38932</c:v>
                </c:pt>
                <c:pt idx="154">
                  <c:v>38933</c:v>
                </c:pt>
                <c:pt idx="155">
                  <c:v>38936</c:v>
                </c:pt>
                <c:pt idx="156">
                  <c:v>38937</c:v>
                </c:pt>
                <c:pt idx="157">
                  <c:v>38938</c:v>
                </c:pt>
                <c:pt idx="158">
                  <c:v>38939</c:v>
                </c:pt>
                <c:pt idx="159">
                  <c:v>38940</c:v>
                </c:pt>
                <c:pt idx="160">
                  <c:v>38943</c:v>
                </c:pt>
                <c:pt idx="161">
                  <c:v>38944</c:v>
                </c:pt>
                <c:pt idx="162">
                  <c:v>38945</c:v>
                </c:pt>
                <c:pt idx="163">
                  <c:v>38946</c:v>
                </c:pt>
                <c:pt idx="164">
                  <c:v>38947</c:v>
                </c:pt>
                <c:pt idx="165">
                  <c:v>38950</c:v>
                </c:pt>
                <c:pt idx="166">
                  <c:v>38951</c:v>
                </c:pt>
                <c:pt idx="167">
                  <c:v>38952</c:v>
                </c:pt>
                <c:pt idx="168">
                  <c:v>38953</c:v>
                </c:pt>
                <c:pt idx="169">
                  <c:v>38954</c:v>
                </c:pt>
                <c:pt idx="170">
                  <c:v>38957</c:v>
                </c:pt>
                <c:pt idx="171">
                  <c:v>38958</c:v>
                </c:pt>
                <c:pt idx="172">
                  <c:v>38959</c:v>
                </c:pt>
                <c:pt idx="173">
                  <c:v>38960</c:v>
                </c:pt>
                <c:pt idx="174">
                  <c:v>38961</c:v>
                </c:pt>
                <c:pt idx="175">
                  <c:v>38964</c:v>
                </c:pt>
                <c:pt idx="176">
                  <c:v>38965</c:v>
                </c:pt>
                <c:pt idx="177">
                  <c:v>38966</c:v>
                </c:pt>
                <c:pt idx="178">
                  <c:v>38967</c:v>
                </c:pt>
                <c:pt idx="179">
                  <c:v>38968</c:v>
                </c:pt>
                <c:pt idx="180">
                  <c:v>38971</c:v>
                </c:pt>
                <c:pt idx="181">
                  <c:v>38972</c:v>
                </c:pt>
                <c:pt idx="182">
                  <c:v>38973</c:v>
                </c:pt>
                <c:pt idx="183">
                  <c:v>38974</c:v>
                </c:pt>
                <c:pt idx="184">
                  <c:v>38975</c:v>
                </c:pt>
                <c:pt idx="185">
                  <c:v>38978</c:v>
                </c:pt>
                <c:pt idx="186">
                  <c:v>38979</c:v>
                </c:pt>
                <c:pt idx="187">
                  <c:v>38980</c:v>
                </c:pt>
                <c:pt idx="188">
                  <c:v>38981</c:v>
                </c:pt>
                <c:pt idx="189">
                  <c:v>38982</c:v>
                </c:pt>
                <c:pt idx="190">
                  <c:v>38985</c:v>
                </c:pt>
                <c:pt idx="191">
                  <c:v>38986</c:v>
                </c:pt>
                <c:pt idx="192">
                  <c:v>38987</c:v>
                </c:pt>
                <c:pt idx="193">
                  <c:v>38988</c:v>
                </c:pt>
                <c:pt idx="194">
                  <c:v>38989</c:v>
                </c:pt>
                <c:pt idx="195">
                  <c:v>38992</c:v>
                </c:pt>
                <c:pt idx="196">
                  <c:v>38993</c:v>
                </c:pt>
                <c:pt idx="197">
                  <c:v>38994</c:v>
                </c:pt>
                <c:pt idx="198">
                  <c:v>38995</c:v>
                </c:pt>
                <c:pt idx="199">
                  <c:v>38996</c:v>
                </c:pt>
                <c:pt idx="200">
                  <c:v>38999</c:v>
                </c:pt>
                <c:pt idx="201">
                  <c:v>39000</c:v>
                </c:pt>
                <c:pt idx="202">
                  <c:v>39001</c:v>
                </c:pt>
                <c:pt idx="203">
                  <c:v>39002</c:v>
                </c:pt>
                <c:pt idx="204">
                  <c:v>39003</c:v>
                </c:pt>
                <c:pt idx="205">
                  <c:v>39006</c:v>
                </c:pt>
                <c:pt idx="206">
                  <c:v>39007</c:v>
                </c:pt>
                <c:pt idx="207">
                  <c:v>39008</c:v>
                </c:pt>
                <c:pt idx="208">
                  <c:v>39009</c:v>
                </c:pt>
                <c:pt idx="209">
                  <c:v>39010</c:v>
                </c:pt>
                <c:pt idx="210">
                  <c:v>39013</c:v>
                </c:pt>
                <c:pt idx="211">
                  <c:v>39014</c:v>
                </c:pt>
                <c:pt idx="212">
                  <c:v>39015</c:v>
                </c:pt>
                <c:pt idx="213">
                  <c:v>39016</c:v>
                </c:pt>
                <c:pt idx="214">
                  <c:v>39017</c:v>
                </c:pt>
                <c:pt idx="215">
                  <c:v>39020</c:v>
                </c:pt>
                <c:pt idx="216">
                  <c:v>39021</c:v>
                </c:pt>
                <c:pt idx="217">
                  <c:v>39022</c:v>
                </c:pt>
                <c:pt idx="218">
                  <c:v>39023</c:v>
                </c:pt>
                <c:pt idx="219">
                  <c:v>39024</c:v>
                </c:pt>
                <c:pt idx="220">
                  <c:v>39027</c:v>
                </c:pt>
                <c:pt idx="221">
                  <c:v>39028</c:v>
                </c:pt>
                <c:pt idx="222">
                  <c:v>39029</c:v>
                </c:pt>
                <c:pt idx="223">
                  <c:v>39030</c:v>
                </c:pt>
                <c:pt idx="224">
                  <c:v>39031</c:v>
                </c:pt>
                <c:pt idx="225">
                  <c:v>39034</c:v>
                </c:pt>
                <c:pt idx="226">
                  <c:v>39035</c:v>
                </c:pt>
                <c:pt idx="227">
                  <c:v>39036</c:v>
                </c:pt>
                <c:pt idx="228">
                  <c:v>39037</c:v>
                </c:pt>
                <c:pt idx="229">
                  <c:v>39038</c:v>
                </c:pt>
                <c:pt idx="230">
                  <c:v>39041</c:v>
                </c:pt>
                <c:pt idx="231">
                  <c:v>39042</c:v>
                </c:pt>
                <c:pt idx="232">
                  <c:v>39043</c:v>
                </c:pt>
                <c:pt idx="233">
                  <c:v>39044</c:v>
                </c:pt>
                <c:pt idx="234">
                  <c:v>39045</c:v>
                </c:pt>
                <c:pt idx="235">
                  <c:v>39048</c:v>
                </c:pt>
                <c:pt idx="236">
                  <c:v>39049</c:v>
                </c:pt>
                <c:pt idx="237">
                  <c:v>39050</c:v>
                </c:pt>
                <c:pt idx="238">
                  <c:v>39051</c:v>
                </c:pt>
                <c:pt idx="239">
                  <c:v>39052</c:v>
                </c:pt>
                <c:pt idx="240">
                  <c:v>39055</c:v>
                </c:pt>
                <c:pt idx="241">
                  <c:v>39056</c:v>
                </c:pt>
                <c:pt idx="242">
                  <c:v>39057</c:v>
                </c:pt>
                <c:pt idx="243">
                  <c:v>39058</c:v>
                </c:pt>
                <c:pt idx="244">
                  <c:v>39059</c:v>
                </c:pt>
                <c:pt idx="245">
                  <c:v>39062</c:v>
                </c:pt>
                <c:pt idx="246">
                  <c:v>39063</c:v>
                </c:pt>
                <c:pt idx="247">
                  <c:v>39064</c:v>
                </c:pt>
                <c:pt idx="248">
                  <c:v>39065</c:v>
                </c:pt>
                <c:pt idx="249">
                  <c:v>39066</c:v>
                </c:pt>
                <c:pt idx="250">
                  <c:v>39069</c:v>
                </c:pt>
                <c:pt idx="251">
                  <c:v>39070</c:v>
                </c:pt>
                <c:pt idx="252">
                  <c:v>39071</c:v>
                </c:pt>
                <c:pt idx="253">
                  <c:v>39072</c:v>
                </c:pt>
                <c:pt idx="254">
                  <c:v>39073</c:v>
                </c:pt>
                <c:pt idx="255">
                  <c:v>39077</c:v>
                </c:pt>
                <c:pt idx="256">
                  <c:v>39078</c:v>
                </c:pt>
                <c:pt idx="257">
                  <c:v>39079</c:v>
                </c:pt>
                <c:pt idx="258">
                  <c:v>39080</c:v>
                </c:pt>
                <c:pt idx="259">
                  <c:v>39083</c:v>
                </c:pt>
                <c:pt idx="260">
                  <c:v>39084</c:v>
                </c:pt>
                <c:pt idx="261">
                  <c:v>39085</c:v>
                </c:pt>
                <c:pt idx="262">
                  <c:v>39086</c:v>
                </c:pt>
                <c:pt idx="263">
                  <c:v>39087</c:v>
                </c:pt>
                <c:pt idx="264">
                  <c:v>39090</c:v>
                </c:pt>
                <c:pt idx="265">
                  <c:v>39091</c:v>
                </c:pt>
                <c:pt idx="266">
                  <c:v>39092</c:v>
                </c:pt>
                <c:pt idx="267">
                  <c:v>39093</c:v>
                </c:pt>
                <c:pt idx="268">
                  <c:v>39094</c:v>
                </c:pt>
                <c:pt idx="269">
                  <c:v>39097</c:v>
                </c:pt>
                <c:pt idx="270">
                  <c:v>39098</c:v>
                </c:pt>
                <c:pt idx="271">
                  <c:v>39099</c:v>
                </c:pt>
                <c:pt idx="272">
                  <c:v>39100</c:v>
                </c:pt>
                <c:pt idx="273">
                  <c:v>39101</c:v>
                </c:pt>
                <c:pt idx="274">
                  <c:v>39104</c:v>
                </c:pt>
                <c:pt idx="275">
                  <c:v>39105</c:v>
                </c:pt>
                <c:pt idx="276">
                  <c:v>39106</c:v>
                </c:pt>
                <c:pt idx="277">
                  <c:v>39107</c:v>
                </c:pt>
                <c:pt idx="278">
                  <c:v>39108</c:v>
                </c:pt>
                <c:pt idx="279">
                  <c:v>39111</c:v>
                </c:pt>
                <c:pt idx="280">
                  <c:v>39112</c:v>
                </c:pt>
                <c:pt idx="281">
                  <c:v>39113</c:v>
                </c:pt>
                <c:pt idx="282">
                  <c:v>39114</c:v>
                </c:pt>
                <c:pt idx="283">
                  <c:v>39115</c:v>
                </c:pt>
                <c:pt idx="284">
                  <c:v>39118</c:v>
                </c:pt>
                <c:pt idx="285">
                  <c:v>39119</c:v>
                </c:pt>
                <c:pt idx="286">
                  <c:v>39120</c:v>
                </c:pt>
                <c:pt idx="287">
                  <c:v>39121</c:v>
                </c:pt>
                <c:pt idx="288">
                  <c:v>39122</c:v>
                </c:pt>
                <c:pt idx="289">
                  <c:v>39125</c:v>
                </c:pt>
                <c:pt idx="290">
                  <c:v>39126</c:v>
                </c:pt>
                <c:pt idx="291">
                  <c:v>39127</c:v>
                </c:pt>
                <c:pt idx="292">
                  <c:v>39128</c:v>
                </c:pt>
                <c:pt idx="293">
                  <c:v>39129</c:v>
                </c:pt>
                <c:pt idx="294">
                  <c:v>39132</c:v>
                </c:pt>
                <c:pt idx="295">
                  <c:v>39133</c:v>
                </c:pt>
                <c:pt idx="296">
                  <c:v>39134</c:v>
                </c:pt>
                <c:pt idx="297">
                  <c:v>39135</c:v>
                </c:pt>
                <c:pt idx="298">
                  <c:v>39136</c:v>
                </c:pt>
                <c:pt idx="299">
                  <c:v>39139</c:v>
                </c:pt>
                <c:pt idx="300">
                  <c:v>39140</c:v>
                </c:pt>
                <c:pt idx="301">
                  <c:v>39141</c:v>
                </c:pt>
                <c:pt idx="302">
                  <c:v>39142</c:v>
                </c:pt>
                <c:pt idx="303">
                  <c:v>39143</c:v>
                </c:pt>
                <c:pt idx="304">
                  <c:v>39146</c:v>
                </c:pt>
                <c:pt idx="305">
                  <c:v>39147</c:v>
                </c:pt>
                <c:pt idx="306">
                  <c:v>39148</c:v>
                </c:pt>
                <c:pt idx="307">
                  <c:v>39149</c:v>
                </c:pt>
                <c:pt idx="308">
                  <c:v>39150</c:v>
                </c:pt>
                <c:pt idx="309">
                  <c:v>39153</c:v>
                </c:pt>
                <c:pt idx="310">
                  <c:v>39154</c:v>
                </c:pt>
                <c:pt idx="311">
                  <c:v>39155</c:v>
                </c:pt>
                <c:pt idx="312">
                  <c:v>39156</c:v>
                </c:pt>
                <c:pt idx="313">
                  <c:v>39157</c:v>
                </c:pt>
                <c:pt idx="314">
                  <c:v>39160</c:v>
                </c:pt>
                <c:pt idx="315">
                  <c:v>39161</c:v>
                </c:pt>
                <c:pt idx="316">
                  <c:v>39162</c:v>
                </c:pt>
                <c:pt idx="317">
                  <c:v>39163</c:v>
                </c:pt>
                <c:pt idx="318">
                  <c:v>39164</c:v>
                </c:pt>
                <c:pt idx="319">
                  <c:v>39167</c:v>
                </c:pt>
                <c:pt idx="320">
                  <c:v>39168</c:v>
                </c:pt>
                <c:pt idx="321">
                  <c:v>39169</c:v>
                </c:pt>
                <c:pt idx="322">
                  <c:v>39170</c:v>
                </c:pt>
                <c:pt idx="323">
                  <c:v>39171</c:v>
                </c:pt>
                <c:pt idx="324">
                  <c:v>39174</c:v>
                </c:pt>
                <c:pt idx="325">
                  <c:v>39175</c:v>
                </c:pt>
                <c:pt idx="326">
                  <c:v>39176</c:v>
                </c:pt>
                <c:pt idx="327">
                  <c:v>39177</c:v>
                </c:pt>
                <c:pt idx="328">
                  <c:v>39178</c:v>
                </c:pt>
                <c:pt idx="329">
                  <c:v>39181</c:v>
                </c:pt>
                <c:pt idx="330">
                  <c:v>39182</c:v>
                </c:pt>
                <c:pt idx="331">
                  <c:v>39183</c:v>
                </c:pt>
                <c:pt idx="332">
                  <c:v>39184</c:v>
                </c:pt>
                <c:pt idx="333">
                  <c:v>39185</c:v>
                </c:pt>
                <c:pt idx="334">
                  <c:v>39188</c:v>
                </c:pt>
                <c:pt idx="335">
                  <c:v>39189</c:v>
                </c:pt>
                <c:pt idx="336">
                  <c:v>39190</c:v>
                </c:pt>
                <c:pt idx="337">
                  <c:v>39191</c:v>
                </c:pt>
                <c:pt idx="338">
                  <c:v>39192</c:v>
                </c:pt>
                <c:pt idx="339">
                  <c:v>39195</c:v>
                </c:pt>
                <c:pt idx="340">
                  <c:v>39196</c:v>
                </c:pt>
                <c:pt idx="341">
                  <c:v>39197</c:v>
                </c:pt>
                <c:pt idx="342">
                  <c:v>39198</c:v>
                </c:pt>
                <c:pt idx="343">
                  <c:v>39199</c:v>
                </c:pt>
                <c:pt idx="344">
                  <c:v>39202</c:v>
                </c:pt>
                <c:pt idx="345">
                  <c:v>39203</c:v>
                </c:pt>
                <c:pt idx="346">
                  <c:v>39204</c:v>
                </c:pt>
                <c:pt idx="347">
                  <c:v>39205</c:v>
                </c:pt>
                <c:pt idx="348">
                  <c:v>39206</c:v>
                </c:pt>
                <c:pt idx="349">
                  <c:v>39209</c:v>
                </c:pt>
                <c:pt idx="350">
                  <c:v>39210</c:v>
                </c:pt>
                <c:pt idx="351">
                  <c:v>39211</c:v>
                </c:pt>
                <c:pt idx="352">
                  <c:v>39212</c:v>
                </c:pt>
                <c:pt idx="353">
                  <c:v>39213</c:v>
                </c:pt>
                <c:pt idx="354">
                  <c:v>39216</c:v>
                </c:pt>
                <c:pt idx="355">
                  <c:v>39217</c:v>
                </c:pt>
                <c:pt idx="356">
                  <c:v>39218</c:v>
                </c:pt>
                <c:pt idx="357">
                  <c:v>39219</c:v>
                </c:pt>
                <c:pt idx="358">
                  <c:v>39220</c:v>
                </c:pt>
                <c:pt idx="359">
                  <c:v>39223</c:v>
                </c:pt>
                <c:pt idx="360">
                  <c:v>39224</c:v>
                </c:pt>
                <c:pt idx="361">
                  <c:v>39225</c:v>
                </c:pt>
                <c:pt idx="362">
                  <c:v>39226</c:v>
                </c:pt>
                <c:pt idx="363">
                  <c:v>39227</c:v>
                </c:pt>
                <c:pt idx="364">
                  <c:v>39230</c:v>
                </c:pt>
                <c:pt idx="365">
                  <c:v>39231</c:v>
                </c:pt>
                <c:pt idx="366">
                  <c:v>39232</c:v>
                </c:pt>
                <c:pt idx="367">
                  <c:v>39233</c:v>
                </c:pt>
                <c:pt idx="368">
                  <c:v>39234</c:v>
                </c:pt>
                <c:pt idx="369">
                  <c:v>39237</c:v>
                </c:pt>
                <c:pt idx="370">
                  <c:v>39238</c:v>
                </c:pt>
                <c:pt idx="371">
                  <c:v>39239</c:v>
                </c:pt>
                <c:pt idx="372">
                  <c:v>39240</c:v>
                </c:pt>
                <c:pt idx="373">
                  <c:v>39241</c:v>
                </c:pt>
                <c:pt idx="374">
                  <c:v>39244</c:v>
                </c:pt>
                <c:pt idx="375">
                  <c:v>39245</c:v>
                </c:pt>
                <c:pt idx="376">
                  <c:v>39246</c:v>
                </c:pt>
                <c:pt idx="377">
                  <c:v>39247</c:v>
                </c:pt>
                <c:pt idx="378">
                  <c:v>39248</c:v>
                </c:pt>
                <c:pt idx="379">
                  <c:v>39251</c:v>
                </c:pt>
                <c:pt idx="380">
                  <c:v>39252</c:v>
                </c:pt>
                <c:pt idx="381">
                  <c:v>39253</c:v>
                </c:pt>
                <c:pt idx="382">
                  <c:v>39254</c:v>
                </c:pt>
                <c:pt idx="383">
                  <c:v>39255</c:v>
                </c:pt>
                <c:pt idx="384">
                  <c:v>39258</c:v>
                </c:pt>
                <c:pt idx="385">
                  <c:v>39259</c:v>
                </c:pt>
                <c:pt idx="386">
                  <c:v>39260</c:v>
                </c:pt>
                <c:pt idx="387">
                  <c:v>39261</c:v>
                </c:pt>
                <c:pt idx="388">
                  <c:v>39262</c:v>
                </c:pt>
                <c:pt idx="389">
                  <c:v>39265</c:v>
                </c:pt>
                <c:pt idx="390">
                  <c:v>39266</c:v>
                </c:pt>
                <c:pt idx="391">
                  <c:v>39267</c:v>
                </c:pt>
                <c:pt idx="392">
                  <c:v>39268</c:v>
                </c:pt>
                <c:pt idx="393">
                  <c:v>39269</c:v>
                </c:pt>
                <c:pt idx="394">
                  <c:v>39272</c:v>
                </c:pt>
                <c:pt idx="395">
                  <c:v>39273</c:v>
                </c:pt>
                <c:pt idx="396">
                  <c:v>39274</c:v>
                </c:pt>
                <c:pt idx="397">
                  <c:v>39275</c:v>
                </c:pt>
                <c:pt idx="398">
                  <c:v>39276</c:v>
                </c:pt>
                <c:pt idx="399">
                  <c:v>39279</c:v>
                </c:pt>
                <c:pt idx="400">
                  <c:v>39280</c:v>
                </c:pt>
                <c:pt idx="401">
                  <c:v>39281</c:v>
                </c:pt>
                <c:pt idx="402">
                  <c:v>39282</c:v>
                </c:pt>
                <c:pt idx="403">
                  <c:v>39283</c:v>
                </c:pt>
                <c:pt idx="404">
                  <c:v>39286</c:v>
                </c:pt>
                <c:pt idx="405">
                  <c:v>39287</c:v>
                </c:pt>
                <c:pt idx="406">
                  <c:v>39288</c:v>
                </c:pt>
                <c:pt idx="407">
                  <c:v>39289</c:v>
                </c:pt>
                <c:pt idx="408">
                  <c:v>39290</c:v>
                </c:pt>
                <c:pt idx="409">
                  <c:v>39293</c:v>
                </c:pt>
                <c:pt idx="410">
                  <c:v>39294</c:v>
                </c:pt>
                <c:pt idx="411">
                  <c:v>39295</c:v>
                </c:pt>
                <c:pt idx="412">
                  <c:v>39296</c:v>
                </c:pt>
                <c:pt idx="413">
                  <c:v>39297</c:v>
                </c:pt>
                <c:pt idx="414">
                  <c:v>39300</c:v>
                </c:pt>
                <c:pt idx="415">
                  <c:v>39301</c:v>
                </c:pt>
                <c:pt idx="416">
                  <c:v>39302</c:v>
                </c:pt>
                <c:pt idx="417">
                  <c:v>39303</c:v>
                </c:pt>
                <c:pt idx="418">
                  <c:v>39304</c:v>
                </c:pt>
                <c:pt idx="419">
                  <c:v>39307</c:v>
                </c:pt>
                <c:pt idx="420">
                  <c:v>39308</c:v>
                </c:pt>
                <c:pt idx="421">
                  <c:v>39309</c:v>
                </c:pt>
                <c:pt idx="422">
                  <c:v>39310</c:v>
                </c:pt>
                <c:pt idx="423">
                  <c:v>39311</c:v>
                </c:pt>
                <c:pt idx="424">
                  <c:v>39314</c:v>
                </c:pt>
                <c:pt idx="425">
                  <c:v>39315</c:v>
                </c:pt>
                <c:pt idx="426">
                  <c:v>39316</c:v>
                </c:pt>
                <c:pt idx="427">
                  <c:v>39317</c:v>
                </c:pt>
                <c:pt idx="428">
                  <c:v>39318</c:v>
                </c:pt>
                <c:pt idx="429">
                  <c:v>39321</c:v>
                </c:pt>
                <c:pt idx="430">
                  <c:v>39322</c:v>
                </c:pt>
                <c:pt idx="431">
                  <c:v>39323</c:v>
                </c:pt>
                <c:pt idx="432">
                  <c:v>39324</c:v>
                </c:pt>
                <c:pt idx="433">
                  <c:v>39325</c:v>
                </c:pt>
                <c:pt idx="434">
                  <c:v>39328</c:v>
                </c:pt>
                <c:pt idx="435">
                  <c:v>39329</c:v>
                </c:pt>
                <c:pt idx="436">
                  <c:v>39330</c:v>
                </c:pt>
                <c:pt idx="437">
                  <c:v>39331</c:v>
                </c:pt>
                <c:pt idx="438">
                  <c:v>39332</c:v>
                </c:pt>
                <c:pt idx="439">
                  <c:v>39335</c:v>
                </c:pt>
                <c:pt idx="440">
                  <c:v>39336</c:v>
                </c:pt>
                <c:pt idx="441">
                  <c:v>39337</c:v>
                </c:pt>
                <c:pt idx="442">
                  <c:v>39338</c:v>
                </c:pt>
                <c:pt idx="443">
                  <c:v>39339</c:v>
                </c:pt>
                <c:pt idx="444">
                  <c:v>39342</c:v>
                </c:pt>
                <c:pt idx="445">
                  <c:v>39343</c:v>
                </c:pt>
                <c:pt idx="446">
                  <c:v>39344</c:v>
                </c:pt>
                <c:pt idx="447">
                  <c:v>39345</c:v>
                </c:pt>
                <c:pt idx="448">
                  <c:v>39346</c:v>
                </c:pt>
                <c:pt idx="449">
                  <c:v>39349</c:v>
                </c:pt>
                <c:pt idx="450">
                  <c:v>39350</c:v>
                </c:pt>
                <c:pt idx="451">
                  <c:v>39351</c:v>
                </c:pt>
                <c:pt idx="452">
                  <c:v>39352</c:v>
                </c:pt>
                <c:pt idx="453">
                  <c:v>39353</c:v>
                </c:pt>
                <c:pt idx="454">
                  <c:v>39356</c:v>
                </c:pt>
                <c:pt idx="455">
                  <c:v>39357</c:v>
                </c:pt>
                <c:pt idx="456">
                  <c:v>39358</c:v>
                </c:pt>
                <c:pt idx="457">
                  <c:v>39359</c:v>
                </c:pt>
                <c:pt idx="458">
                  <c:v>39360</c:v>
                </c:pt>
                <c:pt idx="459">
                  <c:v>39363</c:v>
                </c:pt>
                <c:pt idx="460">
                  <c:v>39364</c:v>
                </c:pt>
                <c:pt idx="461">
                  <c:v>39365</c:v>
                </c:pt>
                <c:pt idx="462">
                  <c:v>39366</c:v>
                </c:pt>
                <c:pt idx="463">
                  <c:v>39367</c:v>
                </c:pt>
                <c:pt idx="464">
                  <c:v>39370</c:v>
                </c:pt>
                <c:pt idx="465">
                  <c:v>39371</c:v>
                </c:pt>
                <c:pt idx="466">
                  <c:v>39372</c:v>
                </c:pt>
                <c:pt idx="467">
                  <c:v>39373</c:v>
                </c:pt>
                <c:pt idx="468">
                  <c:v>39374</c:v>
                </c:pt>
                <c:pt idx="469">
                  <c:v>39377</c:v>
                </c:pt>
                <c:pt idx="470">
                  <c:v>39378</c:v>
                </c:pt>
                <c:pt idx="471">
                  <c:v>39379</c:v>
                </c:pt>
                <c:pt idx="472">
                  <c:v>39380</c:v>
                </c:pt>
                <c:pt idx="473">
                  <c:v>39381</c:v>
                </c:pt>
                <c:pt idx="474">
                  <c:v>39384</c:v>
                </c:pt>
                <c:pt idx="475">
                  <c:v>39385</c:v>
                </c:pt>
                <c:pt idx="476">
                  <c:v>39386</c:v>
                </c:pt>
                <c:pt idx="477">
                  <c:v>39387</c:v>
                </c:pt>
                <c:pt idx="478">
                  <c:v>39388</c:v>
                </c:pt>
                <c:pt idx="479">
                  <c:v>39391</c:v>
                </c:pt>
                <c:pt idx="480">
                  <c:v>39392</c:v>
                </c:pt>
                <c:pt idx="481">
                  <c:v>39393</c:v>
                </c:pt>
                <c:pt idx="482">
                  <c:v>39394</c:v>
                </c:pt>
                <c:pt idx="483">
                  <c:v>39395</c:v>
                </c:pt>
                <c:pt idx="484">
                  <c:v>39398</c:v>
                </c:pt>
                <c:pt idx="485">
                  <c:v>39399</c:v>
                </c:pt>
                <c:pt idx="486">
                  <c:v>39400</c:v>
                </c:pt>
                <c:pt idx="487">
                  <c:v>39401</c:v>
                </c:pt>
                <c:pt idx="488">
                  <c:v>39402</c:v>
                </c:pt>
                <c:pt idx="489">
                  <c:v>39405</c:v>
                </c:pt>
                <c:pt idx="490">
                  <c:v>39406</c:v>
                </c:pt>
                <c:pt idx="491">
                  <c:v>39407</c:v>
                </c:pt>
                <c:pt idx="492">
                  <c:v>39408</c:v>
                </c:pt>
                <c:pt idx="493">
                  <c:v>39409</c:v>
                </c:pt>
                <c:pt idx="494">
                  <c:v>39412</c:v>
                </c:pt>
                <c:pt idx="495">
                  <c:v>39413</c:v>
                </c:pt>
                <c:pt idx="496">
                  <c:v>39414</c:v>
                </c:pt>
                <c:pt idx="497">
                  <c:v>39415</c:v>
                </c:pt>
                <c:pt idx="498">
                  <c:v>39416</c:v>
                </c:pt>
                <c:pt idx="499">
                  <c:v>39419</c:v>
                </c:pt>
                <c:pt idx="500">
                  <c:v>39420</c:v>
                </c:pt>
                <c:pt idx="501">
                  <c:v>39421</c:v>
                </c:pt>
                <c:pt idx="502">
                  <c:v>39422</c:v>
                </c:pt>
                <c:pt idx="503">
                  <c:v>39423</c:v>
                </c:pt>
                <c:pt idx="504">
                  <c:v>39426</c:v>
                </c:pt>
                <c:pt idx="505">
                  <c:v>39427</c:v>
                </c:pt>
                <c:pt idx="506">
                  <c:v>39428</c:v>
                </c:pt>
                <c:pt idx="507">
                  <c:v>39429</c:v>
                </c:pt>
                <c:pt idx="508">
                  <c:v>39430</c:v>
                </c:pt>
                <c:pt idx="509">
                  <c:v>39433</c:v>
                </c:pt>
                <c:pt idx="510">
                  <c:v>39434</c:v>
                </c:pt>
                <c:pt idx="511">
                  <c:v>39435</c:v>
                </c:pt>
                <c:pt idx="512">
                  <c:v>39436</c:v>
                </c:pt>
                <c:pt idx="513">
                  <c:v>39437</c:v>
                </c:pt>
                <c:pt idx="514">
                  <c:v>39440</c:v>
                </c:pt>
                <c:pt idx="515">
                  <c:v>39441</c:v>
                </c:pt>
                <c:pt idx="516">
                  <c:v>39442</c:v>
                </c:pt>
                <c:pt idx="517">
                  <c:v>39443</c:v>
                </c:pt>
                <c:pt idx="518">
                  <c:v>39444</c:v>
                </c:pt>
                <c:pt idx="519">
                  <c:v>39447</c:v>
                </c:pt>
                <c:pt idx="520">
                  <c:v>39448</c:v>
                </c:pt>
                <c:pt idx="521">
                  <c:v>39449</c:v>
                </c:pt>
                <c:pt idx="522">
                  <c:v>39450</c:v>
                </c:pt>
                <c:pt idx="523">
                  <c:v>39451</c:v>
                </c:pt>
                <c:pt idx="524">
                  <c:v>39454</c:v>
                </c:pt>
                <c:pt idx="525">
                  <c:v>39455</c:v>
                </c:pt>
                <c:pt idx="526">
                  <c:v>39456</c:v>
                </c:pt>
                <c:pt idx="527">
                  <c:v>39457</c:v>
                </c:pt>
                <c:pt idx="528">
                  <c:v>39458</c:v>
                </c:pt>
                <c:pt idx="529">
                  <c:v>39461</c:v>
                </c:pt>
                <c:pt idx="530">
                  <c:v>39462</c:v>
                </c:pt>
                <c:pt idx="531">
                  <c:v>39463</c:v>
                </c:pt>
                <c:pt idx="532">
                  <c:v>39464</c:v>
                </c:pt>
                <c:pt idx="533">
                  <c:v>39465</c:v>
                </c:pt>
                <c:pt idx="534">
                  <c:v>39468</c:v>
                </c:pt>
                <c:pt idx="535">
                  <c:v>39469</c:v>
                </c:pt>
                <c:pt idx="536">
                  <c:v>39470</c:v>
                </c:pt>
                <c:pt idx="537">
                  <c:v>39471</c:v>
                </c:pt>
                <c:pt idx="538">
                  <c:v>39472</c:v>
                </c:pt>
                <c:pt idx="539">
                  <c:v>39475</c:v>
                </c:pt>
                <c:pt idx="540">
                  <c:v>39476</c:v>
                </c:pt>
                <c:pt idx="541">
                  <c:v>39477</c:v>
                </c:pt>
                <c:pt idx="542">
                  <c:v>39478</c:v>
                </c:pt>
                <c:pt idx="543">
                  <c:v>39479</c:v>
                </c:pt>
                <c:pt idx="544">
                  <c:v>39482</c:v>
                </c:pt>
                <c:pt idx="545">
                  <c:v>39483</c:v>
                </c:pt>
                <c:pt idx="546">
                  <c:v>39484</c:v>
                </c:pt>
                <c:pt idx="547">
                  <c:v>39485</c:v>
                </c:pt>
                <c:pt idx="548">
                  <c:v>39486</c:v>
                </c:pt>
                <c:pt idx="549">
                  <c:v>39489</c:v>
                </c:pt>
                <c:pt idx="550">
                  <c:v>39490</c:v>
                </c:pt>
                <c:pt idx="551">
                  <c:v>39491</c:v>
                </c:pt>
                <c:pt idx="552">
                  <c:v>39492</c:v>
                </c:pt>
                <c:pt idx="553">
                  <c:v>39493</c:v>
                </c:pt>
                <c:pt idx="554">
                  <c:v>39496</c:v>
                </c:pt>
                <c:pt idx="555">
                  <c:v>39497</c:v>
                </c:pt>
                <c:pt idx="556">
                  <c:v>39498</c:v>
                </c:pt>
                <c:pt idx="557">
                  <c:v>39499</c:v>
                </c:pt>
                <c:pt idx="558">
                  <c:v>39500</c:v>
                </c:pt>
                <c:pt idx="559">
                  <c:v>39503</c:v>
                </c:pt>
                <c:pt idx="560">
                  <c:v>39504</c:v>
                </c:pt>
                <c:pt idx="561">
                  <c:v>39505</c:v>
                </c:pt>
                <c:pt idx="562">
                  <c:v>39506</c:v>
                </c:pt>
                <c:pt idx="563">
                  <c:v>39507</c:v>
                </c:pt>
                <c:pt idx="564">
                  <c:v>39510</c:v>
                </c:pt>
                <c:pt idx="565">
                  <c:v>39511</c:v>
                </c:pt>
                <c:pt idx="566">
                  <c:v>39512</c:v>
                </c:pt>
                <c:pt idx="567">
                  <c:v>39513</c:v>
                </c:pt>
                <c:pt idx="568">
                  <c:v>39514</c:v>
                </c:pt>
                <c:pt idx="569">
                  <c:v>39517</c:v>
                </c:pt>
                <c:pt idx="570">
                  <c:v>39518</c:v>
                </c:pt>
                <c:pt idx="571">
                  <c:v>39519</c:v>
                </c:pt>
                <c:pt idx="572">
                  <c:v>39520</c:v>
                </c:pt>
                <c:pt idx="573">
                  <c:v>39521</c:v>
                </c:pt>
                <c:pt idx="574">
                  <c:v>39524</c:v>
                </c:pt>
                <c:pt idx="575">
                  <c:v>39525</c:v>
                </c:pt>
                <c:pt idx="576">
                  <c:v>39526</c:v>
                </c:pt>
                <c:pt idx="577">
                  <c:v>39527</c:v>
                </c:pt>
                <c:pt idx="578">
                  <c:v>39528</c:v>
                </c:pt>
                <c:pt idx="579">
                  <c:v>39531</c:v>
                </c:pt>
                <c:pt idx="580">
                  <c:v>39532</c:v>
                </c:pt>
                <c:pt idx="581">
                  <c:v>39533</c:v>
                </c:pt>
                <c:pt idx="582">
                  <c:v>39534</c:v>
                </c:pt>
                <c:pt idx="583">
                  <c:v>39535</c:v>
                </c:pt>
                <c:pt idx="584">
                  <c:v>39538</c:v>
                </c:pt>
                <c:pt idx="585">
                  <c:v>39539</c:v>
                </c:pt>
                <c:pt idx="586">
                  <c:v>39540</c:v>
                </c:pt>
                <c:pt idx="587">
                  <c:v>39541</c:v>
                </c:pt>
                <c:pt idx="588">
                  <c:v>39542</c:v>
                </c:pt>
                <c:pt idx="589">
                  <c:v>39545</c:v>
                </c:pt>
                <c:pt idx="590">
                  <c:v>39546</c:v>
                </c:pt>
                <c:pt idx="591">
                  <c:v>39547</c:v>
                </c:pt>
                <c:pt idx="592">
                  <c:v>39548</c:v>
                </c:pt>
                <c:pt idx="593">
                  <c:v>39549</c:v>
                </c:pt>
                <c:pt idx="594">
                  <c:v>39552</c:v>
                </c:pt>
                <c:pt idx="595">
                  <c:v>39553</c:v>
                </c:pt>
                <c:pt idx="596">
                  <c:v>39554</c:v>
                </c:pt>
                <c:pt idx="597">
                  <c:v>39555</c:v>
                </c:pt>
                <c:pt idx="598">
                  <c:v>39556</c:v>
                </c:pt>
                <c:pt idx="599">
                  <c:v>39559</c:v>
                </c:pt>
                <c:pt idx="600">
                  <c:v>39560</c:v>
                </c:pt>
                <c:pt idx="601">
                  <c:v>39561</c:v>
                </c:pt>
                <c:pt idx="602">
                  <c:v>39562</c:v>
                </c:pt>
                <c:pt idx="603">
                  <c:v>39563</c:v>
                </c:pt>
                <c:pt idx="604">
                  <c:v>39566</c:v>
                </c:pt>
                <c:pt idx="605">
                  <c:v>39567</c:v>
                </c:pt>
                <c:pt idx="606">
                  <c:v>39568</c:v>
                </c:pt>
                <c:pt idx="607">
                  <c:v>39569</c:v>
                </c:pt>
                <c:pt idx="608">
                  <c:v>39570</c:v>
                </c:pt>
                <c:pt idx="609">
                  <c:v>39573</c:v>
                </c:pt>
                <c:pt idx="610">
                  <c:v>39574</c:v>
                </c:pt>
                <c:pt idx="611">
                  <c:v>39575</c:v>
                </c:pt>
                <c:pt idx="612">
                  <c:v>39576</c:v>
                </c:pt>
                <c:pt idx="613">
                  <c:v>39577</c:v>
                </c:pt>
                <c:pt idx="614">
                  <c:v>39580</c:v>
                </c:pt>
                <c:pt idx="615">
                  <c:v>39581</c:v>
                </c:pt>
                <c:pt idx="616">
                  <c:v>39582</c:v>
                </c:pt>
                <c:pt idx="617">
                  <c:v>39583</c:v>
                </c:pt>
                <c:pt idx="618">
                  <c:v>39584</c:v>
                </c:pt>
                <c:pt idx="619">
                  <c:v>39587</c:v>
                </c:pt>
                <c:pt idx="620">
                  <c:v>39588</c:v>
                </c:pt>
                <c:pt idx="621">
                  <c:v>39589</c:v>
                </c:pt>
                <c:pt idx="622">
                  <c:v>39590</c:v>
                </c:pt>
                <c:pt idx="623">
                  <c:v>39591</c:v>
                </c:pt>
                <c:pt idx="624">
                  <c:v>39594</c:v>
                </c:pt>
                <c:pt idx="625">
                  <c:v>39595</c:v>
                </c:pt>
                <c:pt idx="626">
                  <c:v>39596</c:v>
                </c:pt>
                <c:pt idx="627">
                  <c:v>39597</c:v>
                </c:pt>
                <c:pt idx="628">
                  <c:v>39598</c:v>
                </c:pt>
                <c:pt idx="629">
                  <c:v>39601</c:v>
                </c:pt>
                <c:pt idx="630">
                  <c:v>39602</c:v>
                </c:pt>
                <c:pt idx="631">
                  <c:v>39603</c:v>
                </c:pt>
                <c:pt idx="632">
                  <c:v>39604</c:v>
                </c:pt>
                <c:pt idx="633">
                  <c:v>39605</c:v>
                </c:pt>
                <c:pt idx="634">
                  <c:v>39608</c:v>
                </c:pt>
                <c:pt idx="635">
                  <c:v>39609</c:v>
                </c:pt>
                <c:pt idx="636">
                  <c:v>39610</c:v>
                </c:pt>
                <c:pt idx="637">
                  <c:v>39611</c:v>
                </c:pt>
                <c:pt idx="638">
                  <c:v>39612</c:v>
                </c:pt>
                <c:pt idx="639">
                  <c:v>39615</c:v>
                </c:pt>
                <c:pt idx="640">
                  <c:v>39616</c:v>
                </c:pt>
                <c:pt idx="641">
                  <c:v>39617</c:v>
                </c:pt>
                <c:pt idx="642">
                  <c:v>39618</c:v>
                </c:pt>
                <c:pt idx="643">
                  <c:v>39619</c:v>
                </c:pt>
                <c:pt idx="644">
                  <c:v>39622</c:v>
                </c:pt>
                <c:pt idx="645">
                  <c:v>39623</c:v>
                </c:pt>
                <c:pt idx="646">
                  <c:v>39624</c:v>
                </c:pt>
                <c:pt idx="647">
                  <c:v>39625</c:v>
                </c:pt>
                <c:pt idx="648">
                  <c:v>39626</c:v>
                </c:pt>
                <c:pt idx="649">
                  <c:v>39629</c:v>
                </c:pt>
                <c:pt idx="650">
                  <c:v>39630</c:v>
                </c:pt>
                <c:pt idx="651">
                  <c:v>39631</c:v>
                </c:pt>
                <c:pt idx="652">
                  <c:v>39632</c:v>
                </c:pt>
                <c:pt idx="653">
                  <c:v>39633</c:v>
                </c:pt>
                <c:pt idx="654">
                  <c:v>39636</c:v>
                </c:pt>
                <c:pt idx="655">
                  <c:v>39637</c:v>
                </c:pt>
                <c:pt idx="656">
                  <c:v>39638</c:v>
                </c:pt>
                <c:pt idx="657">
                  <c:v>39639</c:v>
                </c:pt>
                <c:pt idx="658">
                  <c:v>39640</c:v>
                </c:pt>
                <c:pt idx="659">
                  <c:v>39643</c:v>
                </c:pt>
                <c:pt idx="660">
                  <c:v>39644</c:v>
                </c:pt>
                <c:pt idx="661">
                  <c:v>39645</c:v>
                </c:pt>
                <c:pt idx="662">
                  <c:v>39646</c:v>
                </c:pt>
                <c:pt idx="663">
                  <c:v>39647</c:v>
                </c:pt>
                <c:pt idx="664">
                  <c:v>39650</c:v>
                </c:pt>
                <c:pt idx="665">
                  <c:v>39651</c:v>
                </c:pt>
                <c:pt idx="666">
                  <c:v>39652</c:v>
                </c:pt>
                <c:pt idx="667">
                  <c:v>39653</c:v>
                </c:pt>
                <c:pt idx="668">
                  <c:v>39654</c:v>
                </c:pt>
                <c:pt idx="669">
                  <c:v>39657</c:v>
                </c:pt>
                <c:pt idx="670">
                  <c:v>39658</c:v>
                </c:pt>
                <c:pt idx="671">
                  <c:v>39659</c:v>
                </c:pt>
                <c:pt idx="672">
                  <c:v>39660</c:v>
                </c:pt>
                <c:pt idx="673">
                  <c:v>39661</c:v>
                </c:pt>
                <c:pt idx="674">
                  <c:v>39664</c:v>
                </c:pt>
                <c:pt idx="675">
                  <c:v>39665</c:v>
                </c:pt>
                <c:pt idx="676">
                  <c:v>39666</c:v>
                </c:pt>
                <c:pt idx="677">
                  <c:v>39667</c:v>
                </c:pt>
                <c:pt idx="678">
                  <c:v>39668</c:v>
                </c:pt>
                <c:pt idx="679">
                  <c:v>39671</c:v>
                </c:pt>
                <c:pt idx="680">
                  <c:v>39672</c:v>
                </c:pt>
                <c:pt idx="681">
                  <c:v>39673</c:v>
                </c:pt>
                <c:pt idx="682">
                  <c:v>39674</c:v>
                </c:pt>
                <c:pt idx="683">
                  <c:v>39675</c:v>
                </c:pt>
                <c:pt idx="684">
                  <c:v>39678</c:v>
                </c:pt>
                <c:pt idx="685">
                  <c:v>39679</c:v>
                </c:pt>
                <c:pt idx="686">
                  <c:v>39680</c:v>
                </c:pt>
                <c:pt idx="687">
                  <c:v>39681</c:v>
                </c:pt>
                <c:pt idx="688">
                  <c:v>39682</c:v>
                </c:pt>
                <c:pt idx="689">
                  <c:v>39685</c:v>
                </c:pt>
                <c:pt idx="690">
                  <c:v>39686</c:v>
                </c:pt>
                <c:pt idx="691">
                  <c:v>39687</c:v>
                </c:pt>
                <c:pt idx="692">
                  <c:v>39688</c:v>
                </c:pt>
                <c:pt idx="693">
                  <c:v>39689</c:v>
                </c:pt>
                <c:pt idx="694">
                  <c:v>39692</c:v>
                </c:pt>
                <c:pt idx="695">
                  <c:v>39693</c:v>
                </c:pt>
                <c:pt idx="696">
                  <c:v>39694</c:v>
                </c:pt>
                <c:pt idx="697">
                  <c:v>39695</c:v>
                </c:pt>
                <c:pt idx="698">
                  <c:v>39696</c:v>
                </c:pt>
                <c:pt idx="699">
                  <c:v>39699</c:v>
                </c:pt>
                <c:pt idx="700">
                  <c:v>39700</c:v>
                </c:pt>
                <c:pt idx="701">
                  <c:v>39701</c:v>
                </c:pt>
                <c:pt idx="702">
                  <c:v>39702</c:v>
                </c:pt>
                <c:pt idx="703">
                  <c:v>39703</c:v>
                </c:pt>
                <c:pt idx="704">
                  <c:v>39706</c:v>
                </c:pt>
                <c:pt idx="705">
                  <c:v>39707</c:v>
                </c:pt>
                <c:pt idx="706">
                  <c:v>39708</c:v>
                </c:pt>
                <c:pt idx="707">
                  <c:v>39709</c:v>
                </c:pt>
                <c:pt idx="708">
                  <c:v>39710</c:v>
                </c:pt>
                <c:pt idx="709">
                  <c:v>39713</c:v>
                </c:pt>
                <c:pt idx="710">
                  <c:v>39714</c:v>
                </c:pt>
                <c:pt idx="711">
                  <c:v>39715</c:v>
                </c:pt>
                <c:pt idx="712">
                  <c:v>39716</c:v>
                </c:pt>
                <c:pt idx="713">
                  <c:v>39717</c:v>
                </c:pt>
                <c:pt idx="714">
                  <c:v>39720</c:v>
                </c:pt>
                <c:pt idx="715">
                  <c:v>39721</c:v>
                </c:pt>
                <c:pt idx="716">
                  <c:v>39722</c:v>
                </c:pt>
                <c:pt idx="717">
                  <c:v>39723</c:v>
                </c:pt>
                <c:pt idx="718">
                  <c:v>39724</c:v>
                </c:pt>
                <c:pt idx="719">
                  <c:v>39727</c:v>
                </c:pt>
                <c:pt idx="720">
                  <c:v>39728</c:v>
                </c:pt>
                <c:pt idx="721">
                  <c:v>39729</c:v>
                </c:pt>
                <c:pt idx="722">
                  <c:v>39730</c:v>
                </c:pt>
                <c:pt idx="723">
                  <c:v>39731</c:v>
                </c:pt>
                <c:pt idx="724">
                  <c:v>39734</c:v>
                </c:pt>
                <c:pt idx="725">
                  <c:v>39735</c:v>
                </c:pt>
                <c:pt idx="726">
                  <c:v>39736</c:v>
                </c:pt>
                <c:pt idx="727">
                  <c:v>39737</c:v>
                </c:pt>
                <c:pt idx="728">
                  <c:v>39738</c:v>
                </c:pt>
                <c:pt idx="729">
                  <c:v>39741</c:v>
                </c:pt>
                <c:pt idx="730">
                  <c:v>39742</c:v>
                </c:pt>
                <c:pt idx="731">
                  <c:v>39743</c:v>
                </c:pt>
                <c:pt idx="732">
                  <c:v>39744</c:v>
                </c:pt>
                <c:pt idx="733">
                  <c:v>39745</c:v>
                </c:pt>
                <c:pt idx="734">
                  <c:v>39748</c:v>
                </c:pt>
                <c:pt idx="735">
                  <c:v>39749</c:v>
                </c:pt>
                <c:pt idx="736">
                  <c:v>39750</c:v>
                </c:pt>
                <c:pt idx="737">
                  <c:v>39751</c:v>
                </c:pt>
                <c:pt idx="738">
                  <c:v>39752</c:v>
                </c:pt>
                <c:pt idx="739">
                  <c:v>39755</c:v>
                </c:pt>
                <c:pt idx="740">
                  <c:v>39756</c:v>
                </c:pt>
                <c:pt idx="741">
                  <c:v>39757</c:v>
                </c:pt>
                <c:pt idx="742">
                  <c:v>39758</c:v>
                </c:pt>
                <c:pt idx="743">
                  <c:v>39759</c:v>
                </c:pt>
                <c:pt idx="744">
                  <c:v>39762</c:v>
                </c:pt>
                <c:pt idx="745">
                  <c:v>39763</c:v>
                </c:pt>
                <c:pt idx="746">
                  <c:v>39764</c:v>
                </c:pt>
                <c:pt idx="747">
                  <c:v>39765</c:v>
                </c:pt>
                <c:pt idx="748">
                  <c:v>39766</c:v>
                </c:pt>
                <c:pt idx="749">
                  <c:v>39769</c:v>
                </c:pt>
                <c:pt idx="750">
                  <c:v>39770</c:v>
                </c:pt>
                <c:pt idx="751">
                  <c:v>39771</c:v>
                </c:pt>
                <c:pt idx="752">
                  <c:v>39772</c:v>
                </c:pt>
                <c:pt idx="753">
                  <c:v>39773</c:v>
                </c:pt>
                <c:pt idx="754">
                  <c:v>39776</c:v>
                </c:pt>
                <c:pt idx="755">
                  <c:v>39777</c:v>
                </c:pt>
                <c:pt idx="756">
                  <c:v>39778</c:v>
                </c:pt>
                <c:pt idx="757">
                  <c:v>39779</c:v>
                </c:pt>
                <c:pt idx="758">
                  <c:v>39780</c:v>
                </c:pt>
                <c:pt idx="759">
                  <c:v>39783</c:v>
                </c:pt>
                <c:pt idx="760">
                  <c:v>39784</c:v>
                </c:pt>
                <c:pt idx="761">
                  <c:v>39785</c:v>
                </c:pt>
                <c:pt idx="762">
                  <c:v>39786</c:v>
                </c:pt>
                <c:pt idx="763">
                  <c:v>39787</c:v>
                </c:pt>
                <c:pt idx="764">
                  <c:v>39790</c:v>
                </c:pt>
                <c:pt idx="765">
                  <c:v>39791</c:v>
                </c:pt>
                <c:pt idx="766">
                  <c:v>39792</c:v>
                </c:pt>
                <c:pt idx="767">
                  <c:v>39793</c:v>
                </c:pt>
                <c:pt idx="768">
                  <c:v>39794</c:v>
                </c:pt>
                <c:pt idx="769">
                  <c:v>39797</c:v>
                </c:pt>
                <c:pt idx="770">
                  <c:v>39798</c:v>
                </c:pt>
                <c:pt idx="771">
                  <c:v>39799</c:v>
                </c:pt>
                <c:pt idx="772">
                  <c:v>39800</c:v>
                </c:pt>
                <c:pt idx="773">
                  <c:v>39801</c:v>
                </c:pt>
                <c:pt idx="774">
                  <c:v>39804</c:v>
                </c:pt>
                <c:pt idx="775">
                  <c:v>39805</c:v>
                </c:pt>
                <c:pt idx="776">
                  <c:v>39806</c:v>
                </c:pt>
                <c:pt idx="777">
                  <c:v>39807</c:v>
                </c:pt>
                <c:pt idx="778">
                  <c:v>39808</c:v>
                </c:pt>
                <c:pt idx="779">
                  <c:v>39811</c:v>
                </c:pt>
                <c:pt idx="780">
                  <c:v>39812</c:v>
                </c:pt>
                <c:pt idx="781">
                  <c:v>39813</c:v>
                </c:pt>
                <c:pt idx="782">
                  <c:v>39814</c:v>
                </c:pt>
                <c:pt idx="783">
                  <c:v>39815</c:v>
                </c:pt>
                <c:pt idx="784">
                  <c:v>39818</c:v>
                </c:pt>
                <c:pt idx="785">
                  <c:v>39819</c:v>
                </c:pt>
                <c:pt idx="786">
                  <c:v>39820</c:v>
                </c:pt>
                <c:pt idx="787">
                  <c:v>39821</c:v>
                </c:pt>
                <c:pt idx="788">
                  <c:v>39822</c:v>
                </c:pt>
                <c:pt idx="789">
                  <c:v>39825</c:v>
                </c:pt>
                <c:pt idx="790">
                  <c:v>39826</c:v>
                </c:pt>
                <c:pt idx="791">
                  <c:v>39827</c:v>
                </c:pt>
                <c:pt idx="792">
                  <c:v>39828</c:v>
                </c:pt>
                <c:pt idx="793">
                  <c:v>39829</c:v>
                </c:pt>
                <c:pt idx="794">
                  <c:v>39832</c:v>
                </c:pt>
                <c:pt idx="795">
                  <c:v>39833</c:v>
                </c:pt>
                <c:pt idx="796">
                  <c:v>39834</c:v>
                </c:pt>
                <c:pt idx="797">
                  <c:v>39835</c:v>
                </c:pt>
                <c:pt idx="798">
                  <c:v>39836</c:v>
                </c:pt>
                <c:pt idx="799">
                  <c:v>39839</c:v>
                </c:pt>
                <c:pt idx="800">
                  <c:v>39840</c:v>
                </c:pt>
                <c:pt idx="801">
                  <c:v>39841</c:v>
                </c:pt>
                <c:pt idx="802">
                  <c:v>39842</c:v>
                </c:pt>
                <c:pt idx="803">
                  <c:v>39843</c:v>
                </c:pt>
                <c:pt idx="804">
                  <c:v>39846</c:v>
                </c:pt>
                <c:pt idx="805">
                  <c:v>39847</c:v>
                </c:pt>
                <c:pt idx="806">
                  <c:v>39848</c:v>
                </c:pt>
                <c:pt idx="807">
                  <c:v>39849</c:v>
                </c:pt>
                <c:pt idx="808">
                  <c:v>39850</c:v>
                </c:pt>
                <c:pt idx="809">
                  <c:v>39853</c:v>
                </c:pt>
                <c:pt idx="810">
                  <c:v>39854</c:v>
                </c:pt>
                <c:pt idx="811">
                  <c:v>39855</c:v>
                </c:pt>
                <c:pt idx="812">
                  <c:v>39856</c:v>
                </c:pt>
                <c:pt idx="813">
                  <c:v>39857</c:v>
                </c:pt>
                <c:pt idx="814">
                  <c:v>39860</c:v>
                </c:pt>
                <c:pt idx="815">
                  <c:v>39861</c:v>
                </c:pt>
                <c:pt idx="816">
                  <c:v>39862</c:v>
                </c:pt>
                <c:pt idx="817">
                  <c:v>39863</c:v>
                </c:pt>
                <c:pt idx="818">
                  <c:v>39864</c:v>
                </c:pt>
                <c:pt idx="819">
                  <c:v>39867</c:v>
                </c:pt>
                <c:pt idx="820">
                  <c:v>39868</c:v>
                </c:pt>
                <c:pt idx="821">
                  <c:v>39869</c:v>
                </c:pt>
                <c:pt idx="822">
                  <c:v>39870</c:v>
                </c:pt>
                <c:pt idx="823">
                  <c:v>39871</c:v>
                </c:pt>
                <c:pt idx="824">
                  <c:v>39874</c:v>
                </c:pt>
                <c:pt idx="825">
                  <c:v>39875</c:v>
                </c:pt>
                <c:pt idx="826">
                  <c:v>39876</c:v>
                </c:pt>
                <c:pt idx="827">
                  <c:v>39877</c:v>
                </c:pt>
                <c:pt idx="828">
                  <c:v>39878</c:v>
                </c:pt>
                <c:pt idx="829">
                  <c:v>39881</c:v>
                </c:pt>
                <c:pt idx="830">
                  <c:v>39882</c:v>
                </c:pt>
                <c:pt idx="831">
                  <c:v>39883</c:v>
                </c:pt>
                <c:pt idx="832">
                  <c:v>39884</c:v>
                </c:pt>
                <c:pt idx="833">
                  <c:v>39885</c:v>
                </c:pt>
                <c:pt idx="834">
                  <c:v>39888</c:v>
                </c:pt>
                <c:pt idx="835">
                  <c:v>39889</c:v>
                </c:pt>
                <c:pt idx="836">
                  <c:v>39890</c:v>
                </c:pt>
                <c:pt idx="837">
                  <c:v>39891</c:v>
                </c:pt>
                <c:pt idx="838">
                  <c:v>39892</c:v>
                </c:pt>
                <c:pt idx="839">
                  <c:v>39895</c:v>
                </c:pt>
                <c:pt idx="840">
                  <c:v>39896</c:v>
                </c:pt>
                <c:pt idx="841">
                  <c:v>39897</c:v>
                </c:pt>
                <c:pt idx="842">
                  <c:v>39898</c:v>
                </c:pt>
                <c:pt idx="843">
                  <c:v>39899</c:v>
                </c:pt>
                <c:pt idx="844">
                  <c:v>39902</c:v>
                </c:pt>
                <c:pt idx="845">
                  <c:v>39903</c:v>
                </c:pt>
                <c:pt idx="846">
                  <c:v>39904</c:v>
                </c:pt>
                <c:pt idx="847">
                  <c:v>39905</c:v>
                </c:pt>
                <c:pt idx="848">
                  <c:v>39906</c:v>
                </c:pt>
                <c:pt idx="849">
                  <c:v>39909</c:v>
                </c:pt>
                <c:pt idx="850">
                  <c:v>39910</c:v>
                </c:pt>
                <c:pt idx="851">
                  <c:v>39911</c:v>
                </c:pt>
                <c:pt idx="852">
                  <c:v>39912</c:v>
                </c:pt>
                <c:pt idx="853">
                  <c:v>39913</c:v>
                </c:pt>
                <c:pt idx="854">
                  <c:v>39916</c:v>
                </c:pt>
                <c:pt idx="855">
                  <c:v>39917</c:v>
                </c:pt>
                <c:pt idx="856">
                  <c:v>39918</c:v>
                </c:pt>
                <c:pt idx="857">
                  <c:v>39919</c:v>
                </c:pt>
                <c:pt idx="858">
                  <c:v>39920</c:v>
                </c:pt>
                <c:pt idx="859">
                  <c:v>39923</c:v>
                </c:pt>
                <c:pt idx="860">
                  <c:v>39924</c:v>
                </c:pt>
                <c:pt idx="861">
                  <c:v>39925</c:v>
                </c:pt>
                <c:pt idx="862">
                  <c:v>39926</c:v>
                </c:pt>
                <c:pt idx="863">
                  <c:v>39927</c:v>
                </c:pt>
                <c:pt idx="864">
                  <c:v>39930</c:v>
                </c:pt>
                <c:pt idx="865">
                  <c:v>39931</c:v>
                </c:pt>
                <c:pt idx="866">
                  <c:v>39932</c:v>
                </c:pt>
                <c:pt idx="867">
                  <c:v>39933</c:v>
                </c:pt>
                <c:pt idx="868">
                  <c:v>39934</c:v>
                </c:pt>
                <c:pt idx="869">
                  <c:v>39937</c:v>
                </c:pt>
                <c:pt idx="870">
                  <c:v>39938</c:v>
                </c:pt>
                <c:pt idx="871">
                  <c:v>39939</c:v>
                </c:pt>
                <c:pt idx="872">
                  <c:v>39940</c:v>
                </c:pt>
                <c:pt idx="873">
                  <c:v>39941</c:v>
                </c:pt>
                <c:pt idx="874">
                  <c:v>39944</c:v>
                </c:pt>
                <c:pt idx="875">
                  <c:v>39945</c:v>
                </c:pt>
                <c:pt idx="876">
                  <c:v>39946</c:v>
                </c:pt>
                <c:pt idx="877">
                  <c:v>39947</c:v>
                </c:pt>
                <c:pt idx="878">
                  <c:v>39948</c:v>
                </c:pt>
                <c:pt idx="879">
                  <c:v>39951</c:v>
                </c:pt>
                <c:pt idx="880">
                  <c:v>39952</c:v>
                </c:pt>
                <c:pt idx="881">
                  <c:v>39953</c:v>
                </c:pt>
                <c:pt idx="882">
                  <c:v>39954</c:v>
                </c:pt>
                <c:pt idx="883">
                  <c:v>39955</c:v>
                </c:pt>
                <c:pt idx="884">
                  <c:v>39958</c:v>
                </c:pt>
                <c:pt idx="885">
                  <c:v>39959</c:v>
                </c:pt>
                <c:pt idx="886">
                  <c:v>39960</c:v>
                </c:pt>
                <c:pt idx="887">
                  <c:v>39961</c:v>
                </c:pt>
                <c:pt idx="888">
                  <c:v>39962</c:v>
                </c:pt>
                <c:pt idx="889">
                  <c:v>39965</c:v>
                </c:pt>
                <c:pt idx="890">
                  <c:v>39966</c:v>
                </c:pt>
                <c:pt idx="891">
                  <c:v>39967</c:v>
                </c:pt>
                <c:pt idx="892">
                  <c:v>39968</c:v>
                </c:pt>
                <c:pt idx="893">
                  <c:v>39969</c:v>
                </c:pt>
                <c:pt idx="894">
                  <c:v>39972</c:v>
                </c:pt>
                <c:pt idx="895">
                  <c:v>39973</c:v>
                </c:pt>
                <c:pt idx="896">
                  <c:v>39974</c:v>
                </c:pt>
                <c:pt idx="897">
                  <c:v>39975</c:v>
                </c:pt>
                <c:pt idx="898">
                  <c:v>39976</c:v>
                </c:pt>
                <c:pt idx="899">
                  <c:v>39979</c:v>
                </c:pt>
                <c:pt idx="900">
                  <c:v>39980</c:v>
                </c:pt>
                <c:pt idx="901">
                  <c:v>39981</c:v>
                </c:pt>
                <c:pt idx="902">
                  <c:v>39982</c:v>
                </c:pt>
                <c:pt idx="903">
                  <c:v>39983</c:v>
                </c:pt>
                <c:pt idx="904">
                  <c:v>39986</c:v>
                </c:pt>
                <c:pt idx="905">
                  <c:v>39987</c:v>
                </c:pt>
                <c:pt idx="906">
                  <c:v>39988</c:v>
                </c:pt>
                <c:pt idx="907">
                  <c:v>39989</c:v>
                </c:pt>
                <c:pt idx="908">
                  <c:v>39990</c:v>
                </c:pt>
                <c:pt idx="909">
                  <c:v>39993</c:v>
                </c:pt>
                <c:pt idx="910">
                  <c:v>39994</c:v>
                </c:pt>
                <c:pt idx="911">
                  <c:v>39995</c:v>
                </c:pt>
                <c:pt idx="912">
                  <c:v>39996</c:v>
                </c:pt>
                <c:pt idx="913">
                  <c:v>39997</c:v>
                </c:pt>
                <c:pt idx="914">
                  <c:v>40000</c:v>
                </c:pt>
                <c:pt idx="915">
                  <c:v>40001</c:v>
                </c:pt>
                <c:pt idx="916">
                  <c:v>40002</c:v>
                </c:pt>
                <c:pt idx="917">
                  <c:v>40003</c:v>
                </c:pt>
                <c:pt idx="918">
                  <c:v>40004</c:v>
                </c:pt>
                <c:pt idx="919">
                  <c:v>40007</c:v>
                </c:pt>
                <c:pt idx="920">
                  <c:v>40008</c:v>
                </c:pt>
                <c:pt idx="921">
                  <c:v>40009</c:v>
                </c:pt>
                <c:pt idx="922">
                  <c:v>40010</c:v>
                </c:pt>
                <c:pt idx="923">
                  <c:v>40011</c:v>
                </c:pt>
                <c:pt idx="924">
                  <c:v>40014</c:v>
                </c:pt>
                <c:pt idx="925">
                  <c:v>40015</c:v>
                </c:pt>
                <c:pt idx="926">
                  <c:v>40016</c:v>
                </c:pt>
                <c:pt idx="927">
                  <c:v>40017</c:v>
                </c:pt>
                <c:pt idx="928">
                  <c:v>40018</c:v>
                </c:pt>
                <c:pt idx="929">
                  <c:v>40021</c:v>
                </c:pt>
                <c:pt idx="930">
                  <c:v>40022</c:v>
                </c:pt>
                <c:pt idx="931">
                  <c:v>40023</c:v>
                </c:pt>
                <c:pt idx="932">
                  <c:v>40024</c:v>
                </c:pt>
                <c:pt idx="933">
                  <c:v>40025</c:v>
                </c:pt>
                <c:pt idx="934">
                  <c:v>40028</c:v>
                </c:pt>
                <c:pt idx="935">
                  <c:v>40029</c:v>
                </c:pt>
                <c:pt idx="936">
                  <c:v>40030</c:v>
                </c:pt>
                <c:pt idx="937">
                  <c:v>40031</c:v>
                </c:pt>
                <c:pt idx="938">
                  <c:v>40032</c:v>
                </c:pt>
                <c:pt idx="939">
                  <c:v>40035</c:v>
                </c:pt>
                <c:pt idx="940">
                  <c:v>40036</c:v>
                </c:pt>
                <c:pt idx="941">
                  <c:v>40037</c:v>
                </c:pt>
                <c:pt idx="942">
                  <c:v>40038</c:v>
                </c:pt>
                <c:pt idx="943">
                  <c:v>40039</c:v>
                </c:pt>
                <c:pt idx="944">
                  <c:v>40042</c:v>
                </c:pt>
                <c:pt idx="945">
                  <c:v>40043</c:v>
                </c:pt>
                <c:pt idx="946">
                  <c:v>40044</c:v>
                </c:pt>
                <c:pt idx="947">
                  <c:v>40045</c:v>
                </c:pt>
                <c:pt idx="948">
                  <c:v>40046</c:v>
                </c:pt>
                <c:pt idx="949">
                  <c:v>40049</c:v>
                </c:pt>
                <c:pt idx="950">
                  <c:v>40050</c:v>
                </c:pt>
                <c:pt idx="951">
                  <c:v>40051</c:v>
                </c:pt>
                <c:pt idx="952">
                  <c:v>40052</c:v>
                </c:pt>
                <c:pt idx="953">
                  <c:v>40053</c:v>
                </c:pt>
                <c:pt idx="954">
                  <c:v>40056</c:v>
                </c:pt>
                <c:pt idx="955">
                  <c:v>40057</c:v>
                </c:pt>
                <c:pt idx="956">
                  <c:v>40058</c:v>
                </c:pt>
                <c:pt idx="957">
                  <c:v>40059</c:v>
                </c:pt>
                <c:pt idx="958">
                  <c:v>40060</c:v>
                </c:pt>
                <c:pt idx="959">
                  <c:v>40063</c:v>
                </c:pt>
                <c:pt idx="960">
                  <c:v>40064</c:v>
                </c:pt>
                <c:pt idx="961">
                  <c:v>40065</c:v>
                </c:pt>
                <c:pt idx="962">
                  <c:v>40066</c:v>
                </c:pt>
                <c:pt idx="963">
                  <c:v>40067</c:v>
                </c:pt>
                <c:pt idx="964">
                  <c:v>40070</c:v>
                </c:pt>
                <c:pt idx="965">
                  <c:v>40071</c:v>
                </c:pt>
                <c:pt idx="966">
                  <c:v>40072</c:v>
                </c:pt>
                <c:pt idx="967">
                  <c:v>40073</c:v>
                </c:pt>
                <c:pt idx="968">
                  <c:v>40074</c:v>
                </c:pt>
                <c:pt idx="969">
                  <c:v>40077</c:v>
                </c:pt>
                <c:pt idx="970">
                  <c:v>40078</c:v>
                </c:pt>
                <c:pt idx="971">
                  <c:v>40079</c:v>
                </c:pt>
                <c:pt idx="972">
                  <c:v>40080</c:v>
                </c:pt>
                <c:pt idx="973">
                  <c:v>40081</c:v>
                </c:pt>
                <c:pt idx="974">
                  <c:v>40084</c:v>
                </c:pt>
                <c:pt idx="975">
                  <c:v>40085</c:v>
                </c:pt>
                <c:pt idx="976">
                  <c:v>40086</c:v>
                </c:pt>
                <c:pt idx="977">
                  <c:v>40087</c:v>
                </c:pt>
                <c:pt idx="978">
                  <c:v>40088</c:v>
                </c:pt>
                <c:pt idx="979">
                  <c:v>40091</c:v>
                </c:pt>
                <c:pt idx="980">
                  <c:v>40092</c:v>
                </c:pt>
                <c:pt idx="981">
                  <c:v>40093</c:v>
                </c:pt>
                <c:pt idx="982">
                  <c:v>40094</c:v>
                </c:pt>
                <c:pt idx="983">
                  <c:v>40095</c:v>
                </c:pt>
                <c:pt idx="984">
                  <c:v>40098</c:v>
                </c:pt>
                <c:pt idx="985">
                  <c:v>40099</c:v>
                </c:pt>
                <c:pt idx="986">
                  <c:v>40100</c:v>
                </c:pt>
                <c:pt idx="987">
                  <c:v>40101</c:v>
                </c:pt>
                <c:pt idx="988">
                  <c:v>40102</c:v>
                </c:pt>
                <c:pt idx="989">
                  <c:v>40105</c:v>
                </c:pt>
                <c:pt idx="990">
                  <c:v>40106</c:v>
                </c:pt>
                <c:pt idx="991">
                  <c:v>40107</c:v>
                </c:pt>
                <c:pt idx="992">
                  <c:v>40108</c:v>
                </c:pt>
                <c:pt idx="993">
                  <c:v>40109</c:v>
                </c:pt>
                <c:pt idx="994">
                  <c:v>40112</c:v>
                </c:pt>
                <c:pt idx="995">
                  <c:v>40113</c:v>
                </c:pt>
                <c:pt idx="996">
                  <c:v>40114</c:v>
                </c:pt>
                <c:pt idx="997">
                  <c:v>40115</c:v>
                </c:pt>
                <c:pt idx="998">
                  <c:v>40116</c:v>
                </c:pt>
                <c:pt idx="999">
                  <c:v>40119</c:v>
                </c:pt>
                <c:pt idx="1000">
                  <c:v>40120</c:v>
                </c:pt>
                <c:pt idx="1001">
                  <c:v>40121</c:v>
                </c:pt>
                <c:pt idx="1002">
                  <c:v>40122</c:v>
                </c:pt>
                <c:pt idx="1003">
                  <c:v>40123</c:v>
                </c:pt>
                <c:pt idx="1004">
                  <c:v>40126</c:v>
                </c:pt>
                <c:pt idx="1005">
                  <c:v>40127</c:v>
                </c:pt>
                <c:pt idx="1006">
                  <c:v>40128</c:v>
                </c:pt>
                <c:pt idx="1007">
                  <c:v>40129</c:v>
                </c:pt>
                <c:pt idx="1008">
                  <c:v>40130</c:v>
                </c:pt>
                <c:pt idx="1009">
                  <c:v>40133</c:v>
                </c:pt>
                <c:pt idx="1010">
                  <c:v>40134</c:v>
                </c:pt>
                <c:pt idx="1011">
                  <c:v>40135</c:v>
                </c:pt>
                <c:pt idx="1012">
                  <c:v>40136</c:v>
                </c:pt>
                <c:pt idx="1013">
                  <c:v>40137</c:v>
                </c:pt>
                <c:pt idx="1014">
                  <c:v>40140</c:v>
                </c:pt>
                <c:pt idx="1015">
                  <c:v>40141</c:v>
                </c:pt>
                <c:pt idx="1016">
                  <c:v>40142</c:v>
                </c:pt>
                <c:pt idx="1017">
                  <c:v>40143</c:v>
                </c:pt>
                <c:pt idx="1018">
                  <c:v>40144</c:v>
                </c:pt>
                <c:pt idx="1019">
                  <c:v>40147</c:v>
                </c:pt>
                <c:pt idx="1020">
                  <c:v>40148</c:v>
                </c:pt>
                <c:pt idx="1021">
                  <c:v>40149</c:v>
                </c:pt>
                <c:pt idx="1022">
                  <c:v>40150</c:v>
                </c:pt>
                <c:pt idx="1023">
                  <c:v>40151</c:v>
                </c:pt>
                <c:pt idx="1024">
                  <c:v>40154</c:v>
                </c:pt>
                <c:pt idx="1025">
                  <c:v>40155</c:v>
                </c:pt>
                <c:pt idx="1026">
                  <c:v>40156</c:v>
                </c:pt>
                <c:pt idx="1027">
                  <c:v>40157</c:v>
                </c:pt>
                <c:pt idx="1028">
                  <c:v>40158</c:v>
                </c:pt>
                <c:pt idx="1029">
                  <c:v>40161</c:v>
                </c:pt>
                <c:pt idx="1030">
                  <c:v>40162</c:v>
                </c:pt>
                <c:pt idx="1031">
                  <c:v>40163</c:v>
                </c:pt>
                <c:pt idx="1032">
                  <c:v>40164</c:v>
                </c:pt>
                <c:pt idx="1033">
                  <c:v>40165</c:v>
                </c:pt>
                <c:pt idx="1034">
                  <c:v>40168</c:v>
                </c:pt>
                <c:pt idx="1035">
                  <c:v>40169</c:v>
                </c:pt>
                <c:pt idx="1036">
                  <c:v>40170</c:v>
                </c:pt>
                <c:pt idx="1037">
                  <c:v>40171</c:v>
                </c:pt>
                <c:pt idx="1038">
                  <c:v>40172</c:v>
                </c:pt>
                <c:pt idx="1039">
                  <c:v>40175</c:v>
                </c:pt>
                <c:pt idx="1040">
                  <c:v>40176</c:v>
                </c:pt>
                <c:pt idx="1041">
                  <c:v>40177</c:v>
                </c:pt>
                <c:pt idx="1042">
                  <c:v>40178</c:v>
                </c:pt>
                <c:pt idx="1043">
                  <c:v>40179</c:v>
                </c:pt>
                <c:pt idx="1044">
                  <c:v>40182</c:v>
                </c:pt>
                <c:pt idx="1045">
                  <c:v>40183</c:v>
                </c:pt>
                <c:pt idx="1046">
                  <c:v>40184</c:v>
                </c:pt>
                <c:pt idx="1047">
                  <c:v>40185</c:v>
                </c:pt>
                <c:pt idx="1048">
                  <c:v>40186</c:v>
                </c:pt>
                <c:pt idx="1049">
                  <c:v>40189</c:v>
                </c:pt>
                <c:pt idx="1050">
                  <c:v>40190</c:v>
                </c:pt>
                <c:pt idx="1051">
                  <c:v>40191</c:v>
                </c:pt>
                <c:pt idx="1052">
                  <c:v>40192</c:v>
                </c:pt>
                <c:pt idx="1053">
                  <c:v>40193</c:v>
                </c:pt>
                <c:pt idx="1054">
                  <c:v>40196</c:v>
                </c:pt>
                <c:pt idx="1055">
                  <c:v>40197</c:v>
                </c:pt>
                <c:pt idx="1056">
                  <c:v>40198</c:v>
                </c:pt>
                <c:pt idx="1057">
                  <c:v>40199</c:v>
                </c:pt>
                <c:pt idx="1058">
                  <c:v>40200</c:v>
                </c:pt>
                <c:pt idx="1059">
                  <c:v>40203</c:v>
                </c:pt>
                <c:pt idx="1060">
                  <c:v>40204</c:v>
                </c:pt>
                <c:pt idx="1061">
                  <c:v>40205</c:v>
                </c:pt>
                <c:pt idx="1062">
                  <c:v>40206</c:v>
                </c:pt>
                <c:pt idx="1063">
                  <c:v>40207</c:v>
                </c:pt>
                <c:pt idx="1064">
                  <c:v>40210</c:v>
                </c:pt>
                <c:pt idx="1065">
                  <c:v>40211</c:v>
                </c:pt>
                <c:pt idx="1066">
                  <c:v>40212</c:v>
                </c:pt>
                <c:pt idx="1067">
                  <c:v>40213</c:v>
                </c:pt>
                <c:pt idx="1068">
                  <c:v>40214</c:v>
                </c:pt>
                <c:pt idx="1069">
                  <c:v>40217</c:v>
                </c:pt>
                <c:pt idx="1070">
                  <c:v>40218</c:v>
                </c:pt>
                <c:pt idx="1071">
                  <c:v>40219</c:v>
                </c:pt>
                <c:pt idx="1072">
                  <c:v>40220</c:v>
                </c:pt>
                <c:pt idx="1073">
                  <c:v>40221</c:v>
                </c:pt>
                <c:pt idx="1074">
                  <c:v>40224</c:v>
                </c:pt>
                <c:pt idx="1075">
                  <c:v>40225</c:v>
                </c:pt>
                <c:pt idx="1076">
                  <c:v>40226</c:v>
                </c:pt>
                <c:pt idx="1077">
                  <c:v>40227</c:v>
                </c:pt>
                <c:pt idx="1078">
                  <c:v>40228</c:v>
                </c:pt>
                <c:pt idx="1079">
                  <c:v>40231</c:v>
                </c:pt>
                <c:pt idx="1080">
                  <c:v>40232</c:v>
                </c:pt>
                <c:pt idx="1081">
                  <c:v>40233</c:v>
                </c:pt>
                <c:pt idx="1082">
                  <c:v>40234</c:v>
                </c:pt>
                <c:pt idx="1083">
                  <c:v>40235</c:v>
                </c:pt>
                <c:pt idx="1084">
                  <c:v>40238</c:v>
                </c:pt>
                <c:pt idx="1085">
                  <c:v>40239</c:v>
                </c:pt>
                <c:pt idx="1086">
                  <c:v>40240</c:v>
                </c:pt>
                <c:pt idx="1087">
                  <c:v>40241</c:v>
                </c:pt>
                <c:pt idx="1088">
                  <c:v>40242</c:v>
                </c:pt>
                <c:pt idx="1089">
                  <c:v>40245</c:v>
                </c:pt>
                <c:pt idx="1090">
                  <c:v>40246</c:v>
                </c:pt>
                <c:pt idx="1091">
                  <c:v>40247</c:v>
                </c:pt>
                <c:pt idx="1092">
                  <c:v>40248</c:v>
                </c:pt>
                <c:pt idx="1093">
                  <c:v>40249</c:v>
                </c:pt>
                <c:pt idx="1094">
                  <c:v>40252</c:v>
                </c:pt>
                <c:pt idx="1095">
                  <c:v>40253</c:v>
                </c:pt>
                <c:pt idx="1096">
                  <c:v>40254</c:v>
                </c:pt>
                <c:pt idx="1097">
                  <c:v>40255</c:v>
                </c:pt>
                <c:pt idx="1098">
                  <c:v>40256</c:v>
                </c:pt>
                <c:pt idx="1099">
                  <c:v>40259</c:v>
                </c:pt>
                <c:pt idx="1100">
                  <c:v>40260</c:v>
                </c:pt>
                <c:pt idx="1101">
                  <c:v>40261</c:v>
                </c:pt>
                <c:pt idx="1102">
                  <c:v>40262</c:v>
                </c:pt>
                <c:pt idx="1103">
                  <c:v>40263</c:v>
                </c:pt>
                <c:pt idx="1104">
                  <c:v>40266</c:v>
                </c:pt>
                <c:pt idx="1105">
                  <c:v>40267</c:v>
                </c:pt>
                <c:pt idx="1106">
                  <c:v>40268</c:v>
                </c:pt>
                <c:pt idx="1107">
                  <c:v>40269</c:v>
                </c:pt>
                <c:pt idx="1108">
                  <c:v>40270</c:v>
                </c:pt>
                <c:pt idx="1109">
                  <c:v>40273</c:v>
                </c:pt>
                <c:pt idx="1110">
                  <c:v>40274</c:v>
                </c:pt>
                <c:pt idx="1111">
                  <c:v>40275</c:v>
                </c:pt>
                <c:pt idx="1112">
                  <c:v>40276</c:v>
                </c:pt>
                <c:pt idx="1113">
                  <c:v>40277</c:v>
                </c:pt>
                <c:pt idx="1114">
                  <c:v>40280</c:v>
                </c:pt>
                <c:pt idx="1115">
                  <c:v>40281</c:v>
                </c:pt>
                <c:pt idx="1116">
                  <c:v>40282</c:v>
                </c:pt>
                <c:pt idx="1117">
                  <c:v>40283</c:v>
                </c:pt>
                <c:pt idx="1118">
                  <c:v>40284</c:v>
                </c:pt>
                <c:pt idx="1119">
                  <c:v>40287</c:v>
                </c:pt>
                <c:pt idx="1120">
                  <c:v>40288</c:v>
                </c:pt>
                <c:pt idx="1121">
                  <c:v>40289</c:v>
                </c:pt>
                <c:pt idx="1122">
                  <c:v>40290</c:v>
                </c:pt>
                <c:pt idx="1123">
                  <c:v>40291</c:v>
                </c:pt>
                <c:pt idx="1124">
                  <c:v>40294</c:v>
                </c:pt>
                <c:pt idx="1125">
                  <c:v>40295</c:v>
                </c:pt>
                <c:pt idx="1126">
                  <c:v>40296</c:v>
                </c:pt>
                <c:pt idx="1127">
                  <c:v>40297</c:v>
                </c:pt>
                <c:pt idx="1128">
                  <c:v>40298</c:v>
                </c:pt>
                <c:pt idx="1129">
                  <c:v>40301</c:v>
                </c:pt>
                <c:pt idx="1130">
                  <c:v>40302</c:v>
                </c:pt>
                <c:pt idx="1131">
                  <c:v>40303</c:v>
                </c:pt>
                <c:pt idx="1132">
                  <c:v>40304</c:v>
                </c:pt>
                <c:pt idx="1133">
                  <c:v>40305</c:v>
                </c:pt>
                <c:pt idx="1134">
                  <c:v>40308</c:v>
                </c:pt>
                <c:pt idx="1135">
                  <c:v>40309</c:v>
                </c:pt>
                <c:pt idx="1136">
                  <c:v>40310</c:v>
                </c:pt>
                <c:pt idx="1137">
                  <c:v>40311</c:v>
                </c:pt>
                <c:pt idx="1138">
                  <c:v>40312</c:v>
                </c:pt>
                <c:pt idx="1139">
                  <c:v>40315</c:v>
                </c:pt>
                <c:pt idx="1140">
                  <c:v>40316</c:v>
                </c:pt>
                <c:pt idx="1141">
                  <c:v>40317</c:v>
                </c:pt>
                <c:pt idx="1142">
                  <c:v>40318</c:v>
                </c:pt>
                <c:pt idx="1143">
                  <c:v>40319</c:v>
                </c:pt>
                <c:pt idx="1144">
                  <c:v>40322</c:v>
                </c:pt>
                <c:pt idx="1145">
                  <c:v>40323</c:v>
                </c:pt>
                <c:pt idx="1146">
                  <c:v>40324</c:v>
                </c:pt>
                <c:pt idx="1147">
                  <c:v>40325</c:v>
                </c:pt>
                <c:pt idx="1148">
                  <c:v>40326</c:v>
                </c:pt>
                <c:pt idx="1149">
                  <c:v>40329</c:v>
                </c:pt>
                <c:pt idx="1150">
                  <c:v>40330</c:v>
                </c:pt>
                <c:pt idx="1151">
                  <c:v>40331</c:v>
                </c:pt>
                <c:pt idx="1152">
                  <c:v>40332</c:v>
                </c:pt>
                <c:pt idx="1153">
                  <c:v>40333</c:v>
                </c:pt>
                <c:pt idx="1154">
                  <c:v>40336</c:v>
                </c:pt>
                <c:pt idx="1155">
                  <c:v>40337</c:v>
                </c:pt>
                <c:pt idx="1156">
                  <c:v>40338</c:v>
                </c:pt>
                <c:pt idx="1157">
                  <c:v>40339</c:v>
                </c:pt>
                <c:pt idx="1158">
                  <c:v>40340</c:v>
                </c:pt>
                <c:pt idx="1159">
                  <c:v>40343</c:v>
                </c:pt>
                <c:pt idx="1160">
                  <c:v>40344</c:v>
                </c:pt>
                <c:pt idx="1161">
                  <c:v>40345</c:v>
                </c:pt>
                <c:pt idx="1162">
                  <c:v>40346</c:v>
                </c:pt>
                <c:pt idx="1163">
                  <c:v>40347</c:v>
                </c:pt>
                <c:pt idx="1164">
                  <c:v>40350</c:v>
                </c:pt>
                <c:pt idx="1165">
                  <c:v>40351</c:v>
                </c:pt>
                <c:pt idx="1166">
                  <c:v>40352</c:v>
                </c:pt>
                <c:pt idx="1167">
                  <c:v>40353</c:v>
                </c:pt>
                <c:pt idx="1168">
                  <c:v>40354</c:v>
                </c:pt>
                <c:pt idx="1169">
                  <c:v>40357</c:v>
                </c:pt>
                <c:pt idx="1170">
                  <c:v>40358</c:v>
                </c:pt>
                <c:pt idx="1171">
                  <c:v>40359</c:v>
                </c:pt>
                <c:pt idx="1172">
                  <c:v>40360</c:v>
                </c:pt>
                <c:pt idx="1173">
                  <c:v>40361</c:v>
                </c:pt>
                <c:pt idx="1174">
                  <c:v>40364</c:v>
                </c:pt>
                <c:pt idx="1175">
                  <c:v>40365</c:v>
                </c:pt>
                <c:pt idx="1176">
                  <c:v>40366</c:v>
                </c:pt>
                <c:pt idx="1177">
                  <c:v>40367</c:v>
                </c:pt>
                <c:pt idx="1178">
                  <c:v>40368</c:v>
                </c:pt>
                <c:pt idx="1179">
                  <c:v>40371</c:v>
                </c:pt>
                <c:pt idx="1180">
                  <c:v>40372</c:v>
                </c:pt>
                <c:pt idx="1181">
                  <c:v>40373</c:v>
                </c:pt>
                <c:pt idx="1182">
                  <c:v>40374</c:v>
                </c:pt>
                <c:pt idx="1183">
                  <c:v>40375</c:v>
                </c:pt>
                <c:pt idx="1184">
                  <c:v>40378</c:v>
                </c:pt>
                <c:pt idx="1185">
                  <c:v>40379</c:v>
                </c:pt>
                <c:pt idx="1186">
                  <c:v>40380</c:v>
                </c:pt>
                <c:pt idx="1187">
                  <c:v>40381</c:v>
                </c:pt>
                <c:pt idx="1188">
                  <c:v>40382</c:v>
                </c:pt>
                <c:pt idx="1189">
                  <c:v>40385</c:v>
                </c:pt>
                <c:pt idx="1190">
                  <c:v>40386</c:v>
                </c:pt>
                <c:pt idx="1191">
                  <c:v>40387</c:v>
                </c:pt>
                <c:pt idx="1192">
                  <c:v>40388</c:v>
                </c:pt>
                <c:pt idx="1193">
                  <c:v>40389</c:v>
                </c:pt>
                <c:pt idx="1194">
                  <c:v>40392</c:v>
                </c:pt>
                <c:pt idx="1195">
                  <c:v>40393</c:v>
                </c:pt>
                <c:pt idx="1196">
                  <c:v>40394</c:v>
                </c:pt>
                <c:pt idx="1197">
                  <c:v>40395</c:v>
                </c:pt>
                <c:pt idx="1198">
                  <c:v>40396</c:v>
                </c:pt>
                <c:pt idx="1199">
                  <c:v>40399</c:v>
                </c:pt>
                <c:pt idx="1200">
                  <c:v>40400</c:v>
                </c:pt>
                <c:pt idx="1201">
                  <c:v>40401</c:v>
                </c:pt>
                <c:pt idx="1202">
                  <c:v>40402</c:v>
                </c:pt>
                <c:pt idx="1203">
                  <c:v>40403</c:v>
                </c:pt>
                <c:pt idx="1204">
                  <c:v>40406</c:v>
                </c:pt>
                <c:pt idx="1205">
                  <c:v>40407</c:v>
                </c:pt>
                <c:pt idx="1206">
                  <c:v>40408</c:v>
                </c:pt>
                <c:pt idx="1207">
                  <c:v>40409</c:v>
                </c:pt>
                <c:pt idx="1208">
                  <c:v>40410</c:v>
                </c:pt>
                <c:pt idx="1209">
                  <c:v>40413</c:v>
                </c:pt>
                <c:pt idx="1210">
                  <c:v>40414</c:v>
                </c:pt>
                <c:pt idx="1211">
                  <c:v>40415</c:v>
                </c:pt>
                <c:pt idx="1212">
                  <c:v>40416</c:v>
                </c:pt>
                <c:pt idx="1213">
                  <c:v>40417</c:v>
                </c:pt>
                <c:pt idx="1214">
                  <c:v>40420</c:v>
                </c:pt>
                <c:pt idx="1215">
                  <c:v>40421</c:v>
                </c:pt>
                <c:pt idx="1216">
                  <c:v>40422</c:v>
                </c:pt>
                <c:pt idx="1217">
                  <c:v>40423</c:v>
                </c:pt>
                <c:pt idx="1218">
                  <c:v>40424</c:v>
                </c:pt>
                <c:pt idx="1219">
                  <c:v>40427</c:v>
                </c:pt>
                <c:pt idx="1220">
                  <c:v>40428</c:v>
                </c:pt>
                <c:pt idx="1221">
                  <c:v>40429</c:v>
                </c:pt>
                <c:pt idx="1222">
                  <c:v>40430</c:v>
                </c:pt>
                <c:pt idx="1223">
                  <c:v>40431</c:v>
                </c:pt>
                <c:pt idx="1224">
                  <c:v>40434</c:v>
                </c:pt>
                <c:pt idx="1225">
                  <c:v>40435</c:v>
                </c:pt>
                <c:pt idx="1226">
                  <c:v>40436</c:v>
                </c:pt>
                <c:pt idx="1227">
                  <c:v>40437</c:v>
                </c:pt>
                <c:pt idx="1228">
                  <c:v>40438</c:v>
                </c:pt>
                <c:pt idx="1229">
                  <c:v>40441</c:v>
                </c:pt>
                <c:pt idx="1230">
                  <c:v>40442</c:v>
                </c:pt>
                <c:pt idx="1231">
                  <c:v>40443</c:v>
                </c:pt>
                <c:pt idx="1232">
                  <c:v>40444</c:v>
                </c:pt>
                <c:pt idx="1233">
                  <c:v>40445</c:v>
                </c:pt>
                <c:pt idx="1234">
                  <c:v>40448</c:v>
                </c:pt>
                <c:pt idx="1235">
                  <c:v>40449</c:v>
                </c:pt>
                <c:pt idx="1236">
                  <c:v>40450</c:v>
                </c:pt>
                <c:pt idx="1237">
                  <c:v>40451</c:v>
                </c:pt>
                <c:pt idx="1238">
                  <c:v>40452</c:v>
                </c:pt>
                <c:pt idx="1239">
                  <c:v>40455</c:v>
                </c:pt>
                <c:pt idx="1240">
                  <c:v>40456</c:v>
                </c:pt>
                <c:pt idx="1241">
                  <c:v>40457</c:v>
                </c:pt>
                <c:pt idx="1242">
                  <c:v>40458</c:v>
                </c:pt>
                <c:pt idx="1243">
                  <c:v>40459</c:v>
                </c:pt>
                <c:pt idx="1244">
                  <c:v>40462</c:v>
                </c:pt>
                <c:pt idx="1245">
                  <c:v>40463</c:v>
                </c:pt>
                <c:pt idx="1246">
                  <c:v>40464</c:v>
                </c:pt>
                <c:pt idx="1247">
                  <c:v>40465</c:v>
                </c:pt>
                <c:pt idx="1248">
                  <c:v>40466</c:v>
                </c:pt>
                <c:pt idx="1249">
                  <c:v>40469</c:v>
                </c:pt>
                <c:pt idx="1250">
                  <c:v>40470</c:v>
                </c:pt>
                <c:pt idx="1251">
                  <c:v>40471</c:v>
                </c:pt>
                <c:pt idx="1252">
                  <c:v>40472</c:v>
                </c:pt>
                <c:pt idx="1253">
                  <c:v>40473</c:v>
                </c:pt>
                <c:pt idx="1254">
                  <c:v>40476</c:v>
                </c:pt>
                <c:pt idx="1255">
                  <c:v>40477</c:v>
                </c:pt>
                <c:pt idx="1256">
                  <c:v>40478</c:v>
                </c:pt>
                <c:pt idx="1257">
                  <c:v>40479</c:v>
                </c:pt>
                <c:pt idx="1258">
                  <c:v>40480</c:v>
                </c:pt>
                <c:pt idx="1259">
                  <c:v>40483</c:v>
                </c:pt>
                <c:pt idx="1260">
                  <c:v>40484</c:v>
                </c:pt>
                <c:pt idx="1261">
                  <c:v>40485</c:v>
                </c:pt>
                <c:pt idx="1262">
                  <c:v>40486</c:v>
                </c:pt>
                <c:pt idx="1263">
                  <c:v>40487</c:v>
                </c:pt>
                <c:pt idx="1264">
                  <c:v>40490</c:v>
                </c:pt>
                <c:pt idx="1265">
                  <c:v>40491</c:v>
                </c:pt>
                <c:pt idx="1266">
                  <c:v>40492</c:v>
                </c:pt>
                <c:pt idx="1267">
                  <c:v>40493</c:v>
                </c:pt>
                <c:pt idx="1268">
                  <c:v>40494</c:v>
                </c:pt>
                <c:pt idx="1269">
                  <c:v>40497</c:v>
                </c:pt>
                <c:pt idx="1270">
                  <c:v>40498</c:v>
                </c:pt>
                <c:pt idx="1271">
                  <c:v>40499</c:v>
                </c:pt>
                <c:pt idx="1272">
                  <c:v>40500</c:v>
                </c:pt>
                <c:pt idx="1273">
                  <c:v>40501</c:v>
                </c:pt>
                <c:pt idx="1274">
                  <c:v>40504</c:v>
                </c:pt>
                <c:pt idx="1275">
                  <c:v>40505</c:v>
                </c:pt>
                <c:pt idx="1276">
                  <c:v>40506</c:v>
                </c:pt>
                <c:pt idx="1277">
                  <c:v>40507</c:v>
                </c:pt>
                <c:pt idx="1278">
                  <c:v>40508</c:v>
                </c:pt>
                <c:pt idx="1279">
                  <c:v>40511</c:v>
                </c:pt>
                <c:pt idx="1280">
                  <c:v>40512</c:v>
                </c:pt>
                <c:pt idx="1281">
                  <c:v>40513</c:v>
                </c:pt>
                <c:pt idx="1282">
                  <c:v>40514</c:v>
                </c:pt>
                <c:pt idx="1283">
                  <c:v>40515</c:v>
                </c:pt>
                <c:pt idx="1284">
                  <c:v>40518</c:v>
                </c:pt>
                <c:pt idx="1285">
                  <c:v>40519</c:v>
                </c:pt>
                <c:pt idx="1286">
                  <c:v>40520</c:v>
                </c:pt>
                <c:pt idx="1287">
                  <c:v>40521</c:v>
                </c:pt>
                <c:pt idx="1288">
                  <c:v>40522</c:v>
                </c:pt>
                <c:pt idx="1289">
                  <c:v>40525</c:v>
                </c:pt>
                <c:pt idx="1290">
                  <c:v>40526</c:v>
                </c:pt>
                <c:pt idx="1291">
                  <c:v>40527</c:v>
                </c:pt>
                <c:pt idx="1292">
                  <c:v>40528</c:v>
                </c:pt>
                <c:pt idx="1293">
                  <c:v>40529</c:v>
                </c:pt>
                <c:pt idx="1294">
                  <c:v>40532</c:v>
                </c:pt>
                <c:pt idx="1295">
                  <c:v>40533</c:v>
                </c:pt>
                <c:pt idx="1296">
                  <c:v>40534</c:v>
                </c:pt>
                <c:pt idx="1297">
                  <c:v>40535</c:v>
                </c:pt>
                <c:pt idx="1298">
                  <c:v>40536</c:v>
                </c:pt>
                <c:pt idx="1299">
                  <c:v>40539</c:v>
                </c:pt>
                <c:pt idx="1300">
                  <c:v>40540</c:v>
                </c:pt>
                <c:pt idx="1301">
                  <c:v>40541</c:v>
                </c:pt>
                <c:pt idx="1302">
                  <c:v>40542</c:v>
                </c:pt>
                <c:pt idx="1303">
                  <c:v>40543</c:v>
                </c:pt>
                <c:pt idx="1304">
                  <c:v>40546</c:v>
                </c:pt>
                <c:pt idx="1305">
                  <c:v>40547</c:v>
                </c:pt>
                <c:pt idx="1306">
                  <c:v>40548</c:v>
                </c:pt>
                <c:pt idx="1307">
                  <c:v>40549</c:v>
                </c:pt>
                <c:pt idx="1308">
                  <c:v>40550</c:v>
                </c:pt>
                <c:pt idx="1309">
                  <c:v>40553</c:v>
                </c:pt>
                <c:pt idx="1310">
                  <c:v>40554</c:v>
                </c:pt>
                <c:pt idx="1311">
                  <c:v>40555</c:v>
                </c:pt>
                <c:pt idx="1312">
                  <c:v>40556</c:v>
                </c:pt>
                <c:pt idx="1313">
                  <c:v>40557</c:v>
                </c:pt>
                <c:pt idx="1314">
                  <c:v>40560</c:v>
                </c:pt>
                <c:pt idx="1315">
                  <c:v>40561</c:v>
                </c:pt>
                <c:pt idx="1316">
                  <c:v>40562</c:v>
                </c:pt>
                <c:pt idx="1317">
                  <c:v>40563</c:v>
                </c:pt>
                <c:pt idx="1318">
                  <c:v>40564</c:v>
                </c:pt>
                <c:pt idx="1319">
                  <c:v>40567</c:v>
                </c:pt>
                <c:pt idx="1320">
                  <c:v>40568</c:v>
                </c:pt>
                <c:pt idx="1321">
                  <c:v>40569</c:v>
                </c:pt>
                <c:pt idx="1322">
                  <c:v>40570</c:v>
                </c:pt>
                <c:pt idx="1323">
                  <c:v>40571</c:v>
                </c:pt>
                <c:pt idx="1324">
                  <c:v>40574</c:v>
                </c:pt>
                <c:pt idx="1325">
                  <c:v>40575</c:v>
                </c:pt>
                <c:pt idx="1326">
                  <c:v>40576</c:v>
                </c:pt>
                <c:pt idx="1327">
                  <c:v>40577</c:v>
                </c:pt>
                <c:pt idx="1328">
                  <c:v>40578</c:v>
                </c:pt>
                <c:pt idx="1329">
                  <c:v>40581</c:v>
                </c:pt>
                <c:pt idx="1330">
                  <c:v>40582</c:v>
                </c:pt>
                <c:pt idx="1331">
                  <c:v>40583</c:v>
                </c:pt>
                <c:pt idx="1332">
                  <c:v>40584</c:v>
                </c:pt>
                <c:pt idx="1333">
                  <c:v>40585</c:v>
                </c:pt>
                <c:pt idx="1334">
                  <c:v>40588</c:v>
                </c:pt>
                <c:pt idx="1335">
                  <c:v>40589</c:v>
                </c:pt>
                <c:pt idx="1336">
                  <c:v>40590</c:v>
                </c:pt>
                <c:pt idx="1337">
                  <c:v>40591</c:v>
                </c:pt>
                <c:pt idx="1338">
                  <c:v>40592</c:v>
                </c:pt>
                <c:pt idx="1339">
                  <c:v>40595</c:v>
                </c:pt>
                <c:pt idx="1340">
                  <c:v>40596</c:v>
                </c:pt>
                <c:pt idx="1341">
                  <c:v>40597</c:v>
                </c:pt>
                <c:pt idx="1342">
                  <c:v>40598</c:v>
                </c:pt>
                <c:pt idx="1343">
                  <c:v>40599</c:v>
                </c:pt>
                <c:pt idx="1344">
                  <c:v>40602</c:v>
                </c:pt>
                <c:pt idx="1345">
                  <c:v>40603</c:v>
                </c:pt>
                <c:pt idx="1346">
                  <c:v>40604</c:v>
                </c:pt>
                <c:pt idx="1347">
                  <c:v>40605</c:v>
                </c:pt>
                <c:pt idx="1348">
                  <c:v>40606</c:v>
                </c:pt>
                <c:pt idx="1349">
                  <c:v>40609</c:v>
                </c:pt>
                <c:pt idx="1350">
                  <c:v>40610</c:v>
                </c:pt>
                <c:pt idx="1351">
                  <c:v>40611</c:v>
                </c:pt>
                <c:pt idx="1352">
                  <c:v>40612</c:v>
                </c:pt>
                <c:pt idx="1353">
                  <c:v>40613</c:v>
                </c:pt>
                <c:pt idx="1354">
                  <c:v>40616</c:v>
                </c:pt>
                <c:pt idx="1355">
                  <c:v>40617</c:v>
                </c:pt>
                <c:pt idx="1356">
                  <c:v>40618</c:v>
                </c:pt>
                <c:pt idx="1357">
                  <c:v>40619</c:v>
                </c:pt>
                <c:pt idx="1358">
                  <c:v>40620</c:v>
                </c:pt>
                <c:pt idx="1359">
                  <c:v>40623</c:v>
                </c:pt>
                <c:pt idx="1360">
                  <c:v>40624</c:v>
                </c:pt>
                <c:pt idx="1361">
                  <c:v>40625</c:v>
                </c:pt>
                <c:pt idx="1362">
                  <c:v>40626</c:v>
                </c:pt>
                <c:pt idx="1363">
                  <c:v>40627</c:v>
                </c:pt>
                <c:pt idx="1364">
                  <c:v>40630</c:v>
                </c:pt>
                <c:pt idx="1365">
                  <c:v>40631</c:v>
                </c:pt>
                <c:pt idx="1366">
                  <c:v>40632</c:v>
                </c:pt>
                <c:pt idx="1367">
                  <c:v>40633</c:v>
                </c:pt>
                <c:pt idx="1368">
                  <c:v>40634</c:v>
                </c:pt>
                <c:pt idx="1369">
                  <c:v>40637</c:v>
                </c:pt>
                <c:pt idx="1370">
                  <c:v>40638</c:v>
                </c:pt>
                <c:pt idx="1371">
                  <c:v>40639</c:v>
                </c:pt>
                <c:pt idx="1372">
                  <c:v>40640</c:v>
                </c:pt>
                <c:pt idx="1373">
                  <c:v>40641</c:v>
                </c:pt>
                <c:pt idx="1374">
                  <c:v>40644</c:v>
                </c:pt>
                <c:pt idx="1375">
                  <c:v>40645</c:v>
                </c:pt>
                <c:pt idx="1376">
                  <c:v>40646</c:v>
                </c:pt>
                <c:pt idx="1377">
                  <c:v>40647</c:v>
                </c:pt>
                <c:pt idx="1378">
                  <c:v>40648</c:v>
                </c:pt>
                <c:pt idx="1379">
                  <c:v>40651</c:v>
                </c:pt>
                <c:pt idx="1380">
                  <c:v>40652</c:v>
                </c:pt>
                <c:pt idx="1381">
                  <c:v>40653</c:v>
                </c:pt>
                <c:pt idx="1382">
                  <c:v>40654</c:v>
                </c:pt>
                <c:pt idx="1383">
                  <c:v>40655</c:v>
                </c:pt>
                <c:pt idx="1384">
                  <c:v>40658</c:v>
                </c:pt>
                <c:pt idx="1385">
                  <c:v>40659</c:v>
                </c:pt>
                <c:pt idx="1386">
                  <c:v>40660</c:v>
                </c:pt>
                <c:pt idx="1387">
                  <c:v>40661</c:v>
                </c:pt>
                <c:pt idx="1388">
                  <c:v>40662</c:v>
                </c:pt>
                <c:pt idx="1389">
                  <c:v>40665</c:v>
                </c:pt>
                <c:pt idx="1390">
                  <c:v>40666</c:v>
                </c:pt>
                <c:pt idx="1391">
                  <c:v>40667</c:v>
                </c:pt>
                <c:pt idx="1392">
                  <c:v>40668</c:v>
                </c:pt>
                <c:pt idx="1393">
                  <c:v>40669</c:v>
                </c:pt>
                <c:pt idx="1394">
                  <c:v>40672</c:v>
                </c:pt>
                <c:pt idx="1395">
                  <c:v>40673</c:v>
                </c:pt>
                <c:pt idx="1396">
                  <c:v>40674</c:v>
                </c:pt>
                <c:pt idx="1397">
                  <c:v>40675</c:v>
                </c:pt>
                <c:pt idx="1398">
                  <c:v>40676</c:v>
                </c:pt>
                <c:pt idx="1399">
                  <c:v>40679</c:v>
                </c:pt>
                <c:pt idx="1400">
                  <c:v>40680</c:v>
                </c:pt>
                <c:pt idx="1401">
                  <c:v>40681</c:v>
                </c:pt>
                <c:pt idx="1402">
                  <c:v>40682</c:v>
                </c:pt>
                <c:pt idx="1403">
                  <c:v>40683</c:v>
                </c:pt>
                <c:pt idx="1404">
                  <c:v>40686</c:v>
                </c:pt>
                <c:pt idx="1405">
                  <c:v>40687</c:v>
                </c:pt>
                <c:pt idx="1406">
                  <c:v>40688</c:v>
                </c:pt>
                <c:pt idx="1407">
                  <c:v>40689</c:v>
                </c:pt>
                <c:pt idx="1408">
                  <c:v>40690</c:v>
                </c:pt>
                <c:pt idx="1409">
                  <c:v>40693</c:v>
                </c:pt>
                <c:pt idx="1410">
                  <c:v>40694</c:v>
                </c:pt>
                <c:pt idx="1411">
                  <c:v>40695</c:v>
                </c:pt>
                <c:pt idx="1412">
                  <c:v>40696</c:v>
                </c:pt>
                <c:pt idx="1413">
                  <c:v>40697</c:v>
                </c:pt>
                <c:pt idx="1414">
                  <c:v>40700</c:v>
                </c:pt>
                <c:pt idx="1415">
                  <c:v>40701</c:v>
                </c:pt>
                <c:pt idx="1416">
                  <c:v>40702</c:v>
                </c:pt>
                <c:pt idx="1417">
                  <c:v>40703</c:v>
                </c:pt>
                <c:pt idx="1418">
                  <c:v>40704</c:v>
                </c:pt>
                <c:pt idx="1419">
                  <c:v>40707</c:v>
                </c:pt>
                <c:pt idx="1420">
                  <c:v>40708</c:v>
                </c:pt>
                <c:pt idx="1421">
                  <c:v>40709</c:v>
                </c:pt>
                <c:pt idx="1422">
                  <c:v>40710</c:v>
                </c:pt>
                <c:pt idx="1423">
                  <c:v>40711</c:v>
                </c:pt>
                <c:pt idx="1424">
                  <c:v>40714</c:v>
                </c:pt>
                <c:pt idx="1425">
                  <c:v>40715</c:v>
                </c:pt>
                <c:pt idx="1426">
                  <c:v>40716</c:v>
                </c:pt>
                <c:pt idx="1427">
                  <c:v>40717</c:v>
                </c:pt>
                <c:pt idx="1428">
                  <c:v>40718</c:v>
                </c:pt>
                <c:pt idx="1429">
                  <c:v>40721</c:v>
                </c:pt>
                <c:pt idx="1430">
                  <c:v>40722</c:v>
                </c:pt>
                <c:pt idx="1431">
                  <c:v>40723</c:v>
                </c:pt>
                <c:pt idx="1432">
                  <c:v>40724</c:v>
                </c:pt>
                <c:pt idx="1433">
                  <c:v>40725</c:v>
                </c:pt>
                <c:pt idx="1434">
                  <c:v>40728</c:v>
                </c:pt>
                <c:pt idx="1435">
                  <c:v>40729</c:v>
                </c:pt>
                <c:pt idx="1436">
                  <c:v>40730</c:v>
                </c:pt>
                <c:pt idx="1437">
                  <c:v>40731</c:v>
                </c:pt>
                <c:pt idx="1438">
                  <c:v>40732</c:v>
                </c:pt>
                <c:pt idx="1439">
                  <c:v>40735</c:v>
                </c:pt>
                <c:pt idx="1440">
                  <c:v>40736</c:v>
                </c:pt>
                <c:pt idx="1441">
                  <c:v>40737</c:v>
                </c:pt>
                <c:pt idx="1442">
                  <c:v>40738</c:v>
                </c:pt>
                <c:pt idx="1443">
                  <c:v>40739</c:v>
                </c:pt>
                <c:pt idx="1444">
                  <c:v>40742</c:v>
                </c:pt>
                <c:pt idx="1445">
                  <c:v>40743</c:v>
                </c:pt>
                <c:pt idx="1446">
                  <c:v>40744</c:v>
                </c:pt>
                <c:pt idx="1447">
                  <c:v>40745</c:v>
                </c:pt>
                <c:pt idx="1448">
                  <c:v>40746</c:v>
                </c:pt>
                <c:pt idx="1449">
                  <c:v>40749</c:v>
                </c:pt>
                <c:pt idx="1450">
                  <c:v>40750</c:v>
                </c:pt>
                <c:pt idx="1451">
                  <c:v>40751</c:v>
                </c:pt>
                <c:pt idx="1452">
                  <c:v>40752</c:v>
                </c:pt>
                <c:pt idx="1453">
                  <c:v>40753</c:v>
                </c:pt>
                <c:pt idx="1454">
                  <c:v>40756</c:v>
                </c:pt>
                <c:pt idx="1455">
                  <c:v>40757</c:v>
                </c:pt>
                <c:pt idx="1456">
                  <c:v>40758</c:v>
                </c:pt>
                <c:pt idx="1457">
                  <c:v>40759</c:v>
                </c:pt>
                <c:pt idx="1458">
                  <c:v>40760</c:v>
                </c:pt>
                <c:pt idx="1459">
                  <c:v>40763</c:v>
                </c:pt>
                <c:pt idx="1460">
                  <c:v>40764</c:v>
                </c:pt>
                <c:pt idx="1461">
                  <c:v>40765</c:v>
                </c:pt>
                <c:pt idx="1462">
                  <c:v>40766</c:v>
                </c:pt>
                <c:pt idx="1463">
                  <c:v>40767</c:v>
                </c:pt>
                <c:pt idx="1464">
                  <c:v>40770</c:v>
                </c:pt>
                <c:pt idx="1465">
                  <c:v>40771</c:v>
                </c:pt>
                <c:pt idx="1466">
                  <c:v>40772</c:v>
                </c:pt>
                <c:pt idx="1467">
                  <c:v>40773</c:v>
                </c:pt>
                <c:pt idx="1468">
                  <c:v>40774</c:v>
                </c:pt>
                <c:pt idx="1469">
                  <c:v>40777</c:v>
                </c:pt>
                <c:pt idx="1470">
                  <c:v>40778</c:v>
                </c:pt>
                <c:pt idx="1471">
                  <c:v>40779</c:v>
                </c:pt>
                <c:pt idx="1472">
                  <c:v>40780</c:v>
                </c:pt>
                <c:pt idx="1473">
                  <c:v>40781</c:v>
                </c:pt>
                <c:pt idx="1474">
                  <c:v>40784</c:v>
                </c:pt>
                <c:pt idx="1475">
                  <c:v>40785</c:v>
                </c:pt>
                <c:pt idx="1476">
                  <c:v>40786</c:v>
                </c:pt>
                <c:pt idx="1477">
                  <c:v>40787</c:v>
                </c:pt>
                <c:pt idx="1478">
                  <c:v>40788</c:v>
                </c:pt>
                <c:pt idx="1479">
                  <c:v>40791</c:v>
                </c:pt>
                <c:pt idx="1480">
                  <c:v>40792</c:v>
                </c:pt>
                <c:pt idx="1481">
                  <c:v>40793</c:v>
                </c:pt>
                <c:pt idx="1482">
                  <c:v>40794</c:v>
                </c:pt>
                <c:pt idx="1483">
                  <c:v>40795</c:v>
                </c:pt>
                <c:pt idx="1484">
                  <c:v>40798</c:v>
                </c:pt>
                <c:pt idx="1485">
                  <c:v>40799</c:v>
                </c:pt>
                <c:pt idx="1486">
                  <c:v>40800</c:v>
                </c:pt>
                <c:pt idx="1487">
                  <c:v>40801</c:v>
                </c:pt>
                <c:pt idx="1488">
                  <c:v>40802</c:v>
                </c:pt>
                <c:pt idx="1489">
                  <c:v>40805</c:v>
                </c:pt>
                <c:pt idx="1490">
                  <c:v>40806</c:v>
                </c:pt>
                <c:pt idx="1491">
                  <c:v>40807</c:v>
                </c:pt>
                <c:pt idx="1492">
                  <c:v>40808</c:v>
                </c:pt>
                <c:pt idx="1493">
                  <c:v>40809</c:v>
                </c:pt>
                <c:pt idx="1494">
                  <c:v>40812</c:v>
                </c:pt>
                <c:pt idx="1495">
                  <c:v>40813</c:v>
                </c:pt>
                <c:pt idx="1496">
                  <c:v>40814</c:v>
                </c:pt>
                <c:pt idx="1497">
                  <c:v>40815</c:v>
                </c:pt>
                <c:pt idx="1498">
                  <c:v>40816</c:v>
                </c:pt>
                <c:pt idx="1499">
                  <c:v>40819</c:v>
                </c:pt>
                <c:pt idx="1500">
                  <c:v>40820</c:v>
                </c:pt>
                <c:pt idx="1501">
                  <c:v>40821</c:v>
                </c:pt>
                <c:pt idx="1502">
                  <c:v>40822</c:v>
                </c:pt>
                <c:pt idx="1503">
                  <c:v>40823</c:v>
                </c:pt>
                <c:pt idx="1504">
                  <c:v>40826</c:v>
                </c:pt>
                <c:pt idx="1505">
                  <c:v>40827</c:v>
                </c:pt>
                <c:pt idx="1506">
                  <c:v>40828</c:v>
                </c:pt>
                <c:pt idx="1507">
                  <c:v>40829</c:v>
                </c:pt>
                <c:pt idx="1508">
                  <c:v>40830</c:v>
                </c:pt>
                <c:pt idx="1509">
                  <c:v>40833</c:v>
                </c:pt>
                <c:pt idx="1510">
                  <c:v>40834</c:v>
                </c:pt>
                <c:pt idx="1511">
                  <c:v>40835</c:v>
                </c:pt>
                <c:pt idx="1512">
                  <c:v>40836</c:v>
                </c:pt>
                <c:pt idx="1513">
                  <c:v>40837</c:v>
                </c:pt>
                <c:pt idx="1514">
                  <c:v>40840</c:v>
                </c:pt>
                <c:pt idx="1515">
                  <c:v>40841</c:v>
                </c:pt>
                <c:pt idx="1516">
                  <c:v>40842</c:v>
                </c:pt>
                <c:pt idx="1517">
                  <c:v>40843</c:v>
                </c:pt>
                <c:pt idx="1518">
                  <c:v>40844</c:v>
                </c:pt>
                <c:pt idx="1519">
                  <c:v>40847</c:v>
                </c:pt>
                <c:pt idx="1520">
                  <c:v>40848</c:v>
                </c:pt>
                <c:pt idx="1521">
                  <c:v>40849</c:v>
                </c:pt>
                <c:pt idx="1522">
                  <c:v>40850</c:v>
                </c:pt>
                <c:pt idx="1523">
                  <c:v>40851</c:v>
                </c:pt>
                <c:pt idx="1524">
                  <c:v>40854</c:v>
                </c:pt>
                <c:pt idx="1525">
                  <c:v>40855</c:v>
                </c:pt>
                <c:pt idx="1526">
                  <c:v>40856</c:v>
                </c:pt>
                <c:pt idx="1527">
                  <c:v>40857</c:v>
                </c:pt>
                <c:pt idx="1528">
                  <c:v>40858</c:v>
                </c:pt>
                <c:pt idx="1529">
                  <c:v>40861</c:v>
                </c:pt>
                <c:pt idx="1530">
                  <c:v>40862</c:v>
                </c:pt>
                <c:pt idx="1531">
                  <c:v>40863</c:v>
                </c:pt>
                <c:pt idx="1532">
                  <c:v>40864</c:v>
                </c:pt>
                <c:pt idx="1533">
                  <c:v>40865</c:v>
                </c:pt>
                <c:pt idx="1534">
                  <c:v>40868</c:v>
                </c:pt>
                <c:pt idx="1535">
                  <c:v>40869</c:v>
                </c:pt>
                <c:pt idx="1536">
                  <c:v>40870</c:v>
                </c:pt>
                <c:pt idx="1537">
                  <c:v>40871</c:v>
                </c:pt>
                <c:pt idx="1538">
                  <c:v>40872</c:v>
                </c:pt>
                <c:pt idx="1539">
                  <c:v>40875</c:v>
                </c:pt>
                <c:pt idx="1540">
                  <c:v>40876</c:v>
                </c:pt>
                <c:pt idx="1541">
                  <c:v>40877</c:v>
                </c:pt>
                <c:pt idx="1542">
                  <c:v>40878</c:v>
                </c:pt>
                <c:pt idx="1543">
                  <c:v>40879</c:v>
                </c:pt>
                <c:pt idx="1544">
                  <c:v>40882</c:v>
                </c:pt>
                <c:pt idx="1545">
                  <c:v>40883</c:v>
                </c:pt>
                <c:pt idx="1546">
                  <c:v>40884</c:v>
                </c:pt>
                <c:pt idx="1547">
                  <c:v>40885</c:v>
                </c:pt>
                <c:pt idx="1548">
                  <c:v>40886</c:v>
                </c:pt>
                <c:pt idx="1549">
                  <c:v>40889</c:v>
                </c:pt>
                <c:pt idx="1550">
                  <c:v>40890</c:v>
                </c:pt>
                <c:pt idx="1551">
                  <c:v>40891</c:v>
                </c:pt>
                <c:pt idx="1552">
                  <c:v>40892</c:v>
                </c:pt>
                <c:pt idx="1553">
                  <c:v>40893</c:v>
                </c:pt>
                <c:pt idx="1554">
                  <c:v>40896</c:v>
                </c:pt>
                <c:pt idx="1555">
                  <c:v>40897</c:v>
                </c:pt>
                <c:pt idx="1556">
                  <c:v>40898</c:v>
                </c:pt>
                <c:pt idx="1557">
                  <c:v>40899</c:v>
                </c:pt>
                <c:pt idx="1558">
                  <c:v>40900</c:v>
                </c:pt>
                <c:pt idx="1559">
                  <c:v>40903</c:v>
                </c:pt>
                <c:pt idx="1560">
                  <c:v>40904</c:v>
                </c:pt>
                <c:pt idx="1561">
                  <c:v>40905</c:v>
                </c:pt>
                <c:pt idx="1562">
                  <c:v>40906</c:v>
                </c:pt>
                <c:pt idx="1563">
                  <c:v>40907</c:v>
                </c:pt>
                <c:pt idx="1564">
                  <c:v>40910</c:v>
                </c:pt>
                <c:pt idx="1565">
                  <c:v>40911</c:v>
                </c:pt>
                <c:pt idx="1566">
                  <c:v>40912</c:v>
                </c:pt>
                <c:pt idx="1567">
                  <c:v>40913</c:v>
                </c:pt>
                <c:pt idx="1568">
                  <c:v>40914</c:v>
                </c:pt>
                <c:pt idx="1569">
                  <c:v>40917</c:v>
                </c:pt>
                <c:pt idx="1570">
                  <c:v>40918</c:v>
                </c:pt>
                <c:pt idx="1571">
                  <c:v>40919</c:v>
                </c:pt>
                <c:pt idx="1572">
                  <c:v>40920</c:v>
                </c:pt>
                <c:pt idx="1573">
                  <c:v>40921</c:v>
                </c:pt>
                <c:pt idx="1574">
                  <c:v>40924</c:v>
                </c:pt>
                <c:pt idx="1575">
                  <c:v>40925</c:v>
                </c:pt>
                <c:pt idx="1576">
                  <c:v>40926</c:v>
                </c:pt>
                <c:pt idx="1577">
                  <c:v>40927</c:v>
                </c:pt>
                <c:pt idx="1578">
                  <c:v>40928</c:v>
                </c:pt>
                <c:pt idx="1579">
                  <c:v>40931</c:v>
                </c:pt>
                <c:pt idx="1580">
                  <c:v>40932</c:v>
                </c:pt>
                <c:pt idx="1581">
                  <c:v>40933</c:v>
                </c:pt>
                <c:pt idx="1582">
                  <c:v>40934</c:v>
                </c:pt>
                <c:pt idx="1583">
                  <c:v>40935</c:v>
                </c:pt>
                <c:pt idx="1584">
                  <c:v>40938</c:v>
                </c:pt>
                <c:pt idx="1585">
                  <c:v>40939</c:v>
                </c:pt>
                <c:pt idx="1586">
                  <c:v>40940</c:v>
                </c:pt>
                <c:pt idx="1587">
                  <c:v>40941</c:v>
                </c:pt>
                <c:pt idx="1588">
                  <c:v>40942</c:v>
                </c:pt>
                <c:pt idx="1589">
                  <c:v>40945</c:v>
                </c:pt>
                <c:pt idx="1590">
                  <c:v>40946</c:v>
                </c:pt>
                <c:pt idx="1591">
                  <c:v>40947</c:v>
                </c:pt>
                <c:pt idx="1592">
                  <c:v>40948</c:v>
                </c:pt>
                <c:pt idx="1593">
                  <c:v>40949</c:v>
                </c:pt>
                <c:pt idx="1594">
                  <c:v>40952</c:v>
                </c:pt>
                <c:pt idx="1595">
                  <c:v>40953</c:v>
                </c:pt>
                <c:pt idx="1596">
                  <c:v>40954</c:v>
                </c:pt>
                <c:pt idx="1597">
                  <c:v>40955</c:v>
                </c:pt>
                <c:pt idx="1598">
                  <c:v>40956</c:v>
                </c:pt>
                <c:pt idx="1599">
                  <c:v>40959</c:v>
                </c:pt>
                <c:pt idx="1600">
                  <c:v>40960</c:v>
                </c:pt>
                <c:pt idx="1601">
                  <c:v>40961</c:v>
                </c:pt>
                <c:pt idx="1602">
                  <c:v>40962</c:v>
                </c:pt>
                <c:pt idx="1603">
                  <c:v>40963</c:v>
                </c:pt>
                <c:pt idx="1604">
                  <c:v>40966</c:v>
                </c:pt>
                <c:pt idx="1605">
                  <c:v>40967</c:v>
                </c:pt>
                <c:pt idx="1606">
                  <c:v>40968</c:v>
                </c:pt>
                <c:pt idx="1607">
                  <c:v>40969</c:v>
                </c:pt>
                <c:pt idx="1608">
                  <c:v>40970</c:v>
                </c:pt>
                <c:pt idx="1609">
                  <c:v>40973</c:v>
                </c:pt>
                <c:pt idx="1610">
                  <c:v>40974</c:v>
                </c:pt>
                <c:pt idx="1611">
                  <c:v>40975</c:v>
                </c:pt>
                <c:pt idx="1612">
                  <c:v>40976</c:v>
                </c:pt>
                <c:pt idx="1613">
                  <c:v>40977</c:v>
                </c:pt>
                <c:pt idx="1614">
                  <c:v>40980</c:v>
                </c:pt>
                <c:pt idx="1615">
                  <c:v>40981</c:v>
                </c:pt>
                <c:pt idx="1616">
                  <c:v>40982</c:v>
                </c:pt>
                <c:pt idx="1617">
                  <c:v>40983</c:v>
                </c:pt>
                <c:pt idx="1618">
                  <c:v>40984</c:v>
                </c:pt>
                <c:pt idx="1619">
                  <c:v>40987</c:v>
                </c:pt>
                <c:pt idx="1620">
                  <c:v>40988</c:v>
                </c:pt>
                <c:pt idx="1621">
                  <c:v>40989</c:v>
                </c:pt>
                <c:pt idx="1622">
                  <c:v>40990</c:v>
                </c:pt>
                <c:pt idx="1623">
                  <c:v>40991</c:v>
                </c:pt>
                <c:pt idx="1624">
                  <c:v>40994</c:v>
                </c:pt>
                <c:pt idx="1625">
                  <c:v>40995</c:v>
                </c:pt>
                <c:pt idx="1626">
                  <c:v>40996</c:v>
                </c:pt>
                <c:pt idx="1627">
                  <c:v>40997</c:v>
                </c:pt>
                <c:pt idx="1628">
                  <c:v>40998</c:v>
                </c:pt>
                <c:pt idx="1629">
                  <c:v>41001</c:v>
                </c:pt>
                <c:pt idx="1630">
                  <c:v>41002</c:v>
                </c:pt>
                <c:pt idx="1631">
                  <c:v>41003</c:v>
                </c:pt>
                <c:pt idx="1632">
                  <c:v>41004</c:v>
                </c:pt>
                <c:pt idx="1633">
                  <c:v>41005</c:v>
                </c:pt>
                <c:pt idx="1634">
                  <c:v>41008</c:v>
                </c:pt>
                <c:pt idx="1635">
                  <c:v>41009</c:v>
                </c:pt>
                <c:pt idx="1636">
                  <c:v>41010</c:v>
                </c:pt>
                <c:pt idx="1637">
                  <c:v>41011</c:v>
                </c:pt>
                <c:pt idx="1638">
                  <c:v>41012</c:v>
                </c:pt>
                <c:pt idx="1639">
                  <c:v>41015</c:v>
                </c:pt>
                <c:pt idx="1640">
                  <c:v>41016</c:v>
                </c:pt>
                <c:pt idx="1641">
                  <c:v>41017</c:v>
                </c:pt>
                <c:pt idx="1642">
                  <c:v>41018</c:v>
                </c:pt>
                <c:pt idx="1643">
                  <c:v>41019</c:v>
                </c:pt>
                <c:pt idx="1644">
                  <c:v>41022</c:v>
                </c:pt>
                <c:pt idx="1645">
                  <c:v>41023</c:v>
                </c:pt>
                <c:pt idx="1646">
                  <c:v>41024</c:v>
                </c:pt>
                <c:pt idx="1647">
                  <c:v>41025</c:v>
                </c:pt>
                <c:pt idx="1648">
                  <c:v>41026</c:v>
                </c:pt>
                <c:pt idx="1649">
                  <c:v>41029</c:v>
                </c:pt>
                <c:pt idx="1650">
                  <c:v>41030</c:v>
                </c:pt>
                <c:pt idx="1651">
                  <c:v>41031</c:v>
                </c:pt>
                <c:pt idx="1652">
                  <c:v>41032</c:v>
                </c:pt>
                <c:pt idx="1653">
                  <c:v>41033</c:v>
                </c:pt>
                <c:pt idx="1654">
                  <c:v>41036</c:v>
                </c:pt>
                <c:pt idx="1655">
                  <c:v>41037</c:v>
                </c:pt>
                <c:pt idx="1656">
                  <c:v>41038</c:v>
                </c:pt>
                <c:pt idx="1657">
                  <c:v>41039</c:v>
                </c:pt>
                <c:pt idx="1658">
                  <c:v>41040</c:v>
                </c:pt>
                <c:pt idx="1659">
                  <c:v>41043</c:v>
                </c:pt>
                <c:pt idx="1660">
                  <c:v>41044</c:v>
                </c:pt>
                <c:pt idx="1661">
                  <c:v>41045</c:v>
                </c:pt>
                <c:pt idx="1662">
                  <c:v>41046</c:v>
                </c:pt>
                <c:pt idx="1663">
                  <c:v>41047</c:v>
                </c:pt>
                <c:pt idx="1664">
                  <c:v>41050</c:v>
                </c:pt>
                <c:pt idx="1665">
                  <c:v>41051</c:v>
                </c:pt>
                <c:pt idx="1666">
                  <c:v>41052</c:v>
                </c:pt>
                <c:pt idx="1667">
                  <c:v>41053</c:v>
                </c:pt>
                <c:pt idx="1668">
                  <c:v>41054</c:v>
                </c:pt>
                <c:pt idx="1669">
                  <c:v>41057</c:v>
                </c:pt>
                <c:pt idx="1670">
                  <c:v>41058</c:v>
                </c:pt>
                <c:pt idx="1671">
                  <c:v>41059</c:v>
                </c:pt>
                <c:pt idx="1672">
                  <c:v>41060</c:v>
                </c:pt>
                <c:pt idx="1673">
                  <c:v>41061</c:v>
                </c:pt>
                <c:pt idx="1674">
                  <c:v>41064</c:v>
                </c:pt>
                <c:pt idx="1675">
                  <c:v>41065</c:v>
                </c:pt>
                <c:pt idx="1676">
                  <c:v>41066</c:v>
                </c:pt>
                <c:pt idx="1677">
                  <c:v>41067</c:v>
                </c:pt>
                <c:pt idx="1678">
                  <c:v>41068</c:v>
                </c:pt>
                <c:pt idx="1679">
                  <c:v>41071</c:v>
                </c:pt>
                <c:pt idx="1680">
                  <c:v>41072</c:v>
                </c:pt>
                <c:pt idx="1681">
                  <c:v>41073</c:v>
                </c:pt>
                <c:pt idx="1682">
                  <c:v>41074</c:v>
                </c:pt>
                <c:pt idx="1683">
                  <c:v>41075</c:v>
                </c:pt>
                <c:pt idx="1684">
                  <c:v>41078</c:v>
                </c:pt>
                <c:pt idx="1685">
                  <c:v>41079</c:v>
                </c:pt>
                <c:pt idx="1686">
                  <c:v>41080</c:v>
                </c:pt>
                <c:pt idx="1687">
                  <c:v>41081</c:v>
                </c:pt>
                <c:pt idx="1688">
                  <c:v>41082</c:v>
                </c:pt>
                <c:pt idx="1689">
                  <c:v>41085</c:v>
                </c:pt>
                <c:pt idx="1690">
                  <c:v>41086</c:v>
                </c:pt>
                <c:pt idx="1691">
                  <c:v>41087</c:v>
                </c:pt>
                <c:pt idx="1692">
                  <c:v>41088</c:v>
                </c:pt>
                <c:pt idx="1693">
                  <c:v>41089</c:v>
                </c:pt>
                <c:pt idx="1694">
                  <c:v>41092</c:v>
                </c:pt>
                <c:pt idx="1695">
                  <c:v>41093</c:v>
                </c:pt>
                <c:pt idx="1696">
                  <c:v>41094</c:v>
                </c:pt>
                <c:pt idx="1697">
                  <c:v>41095</c:v>
                </c:pt>
                <c:pt idx="1698">
                  <c:v>41096</c:v>
                </c:pt>
                <c:pt idx="1699">
                  <c:v>41099</c:v>
                </c:pt>
                <c:pt idx="1700">
                  <c:v>41100</c:v>
                </c:pt>
                <c:pt idx="1701">
                  <c:v>41101</c:v>
                </c:pt>
                <c:pt idx="1702">
                  <c:v>41102</c:v>
                </c:pt>
                <c:pt idx="1703">
                  <c:v>41103</c:v>
                </c:pt>
                <c:pt idx="1704">
                  <c:v>41106</c:v>
                </c:pt>
                <c:pt idx="1705">
                  <c:v>41107</c:v>
                </c:pt>
                <c:pt idx="1706">
                  <c:v>41108</c:v>
                </c:pt>
                <c:pt idx="1707">
                  <c:v>41109</c:v>
                </c:pt>
                <c:pt idx="1708">
                  <c:v>41110</c:v>
                </c:pt>
                <c:pt idx="1709">
                  <c:v>41113</c:v>
                </c:pt>
                <c:pt idx="1710">
                  <c:v>41114</c:v>
                </c:pt>
                <c:pt idx="1711">
                  <c:v>41115</c:v>
                </c:pt>
                <c:pt idx="1712">
                  <c:v>41116</c:v>
                </c:pt>
                <c:pt idx="1713">
                  <c:v>41117</c:v>
                </c:pt>
                <c:pt idx="1714">
                  <c:v>41120</c:v>
                </c:pt>
                <c:pt idx="1715">
                  <c:v>41121</c:v>
                </c:pt>
                <c:pt idx="1716">
                  <c:v>41122</c:v>
                </c:pt>
                <c:pt idx="1717">
                  <c:v>41123</c:v>
                </c:pt>
                <c:pt idx="1718">
                  <c:v>41124</c:v>
                </c:pt>
                <c:pt idx="1719">
                  <c:v>41127</c:v>
                </c:pt>
                <c:pt idx="1720">
                  <c:v>41128</c:v>
                </c:pt>
                <c:pt idx="1721">
                  <c:v>41129</c:v>
                </c:pt>
                <c:pt idx="1722">
                  <c:v>41130</c:v>
                </c:pt>
                <c:pt idx="1723">
                  <c:v>41131</c:v>
                </c:pt>
                <c:pt idx="1724">
                  <c:v>41134</c:v>
                </c:pt>
                <c:pt idx="1725">
                  <c:v>41135</c:v>
                </c:pt>
                <c:pt idx="1726">
                  <c:v>41136</c:v>
                </c:pt>
                <c:pt idx="1727">
                  <c:v>41137</c:v>
                </c:pt>
                <c:pt idx="1728">
                  <c:v>41138</c:v>
                </c:pt>
                <c:pt idx="1729">
                  <c:v>41141</c:v>
                </c:pt>
                <c:pt idx="1730">
                  <c:v>41142</c:v>
                </c:pt>
                <c:pt idx="1731">
                  <c:v>41143</c:v>
                </c:pt>
                <c:pt idx="1732">
                  <c:v>41144</c:v>
                </c:pt>
                <c:pt idx="1733">
                  <c:v>41145</c:v>
                </c:pt>
                <c:pt idx="1734">
                  <c:v>41148</c:v>
                </c:pt>
                <c:pt idx="1735">
                  <c:v>41149</c:v>
                </c:pt>
                <c:pt idx="1736">
                  <c:v>41150</c:v>
                </c:pt>
                <c:pt idx="1737">
                  <c:v>41151</c:v>
                </c:pt>
                <c:pt idx="1738">
                  <c:v>41152</c:v>
                </c:pt>
                <c:pt idx="1739">
                  <c:v>41155</c:v>
                </c:pt>
                <c:pt idx="1740">
                  <c:v>41156</c:v>
                </c:pt>
                <c:pt idx="1741">
                  <c:v>41157</c:v>
                </c:pt>
                <c:pt idx="1742">
                  <c:v>41158</c:v>
                </c:pt>
                <c:pt idx="1743">
                  <c:v>41159</c:v>
                </c:pt>
                <c:pt idx="1744">
                  <c:v>41162</c:v>
                </c:pt>
                <c:pt idx="1745">
                  <c:v>41163</c:v>
                </c:pt>
                <c:pt idx="1746">
                  <c:v>41164</c:v>
                </c:pt>
                <c:pt idx="1747">
                  <c:v>41165</c:v>
                </c:pt>
                <c:pt idx="1748">
                  <c:v>41166</c:v>
                </c:pt>
                <c:pt idx="1749">
                  <c:v>41169</c:v>
                </c:pt>
                <c:pt idx="1750">
                  <c:v>41170</c:v>
                </c:pt>
                <c:pt idx="1751">
                  <c:v>41171</c:v>
                </c:pt>
                <c:pt idx="1752">
                  <c:v>41172</c:v>
                </c:pt>
                <c:pt idx="1753">
                  <c:v>41173</c:v>
                </c:pt>
                <c:pt idx="1754">
                  <c:v>41176</c:v>
                </c:pt>
                <c:pt idx="1755">
                  <c:v>41177</c:v>
                </c:pt>
                <c:pt idx="1756">
                  <c:v>41178</c:v>
                </c:pt>
                <c:pt idx="1757">
                  <c:v>41179</c:v>
                </c:pt>
                <c:pt idx="1758">
                  <c:v>41180</c:v>
                </c:pt>
                <c:pt idx="1759">
                  <c:v>41183</c:v>
                </c:pt>
                <c:pt idx="1760">
                  <c:v>41184</c:v>
                </c:pt>
                <c:pt idx="1761">
                  <c:v>41185</c:v>
                </c:pt>
                <c:pt idx="1762">
                  <c:v>41186</c:v>
                </c:pt>
                <c:pt idx="1763">
                  <c:v>41187</c:v>
                </c:pt>
                <c:pt idx="1764">
                  <c:v>41190</c:v>
                </c:pt>
                <c:pt idx="1765">
                  <c:v>41191</c:v>
                </c:pt>
                <c:pt idx="1766">
                  <c:v>41192</c:v>
                </c:pt>
                <c:pt idx="1767">
                  <c:v>41193</c:v>
                </c:pt>
                <c:pt idx="1768">
                  <c:v>41194</c:v>
                </c:pt>
                <c:pt idx="1769">
                  <c:v>41197</c:v>
                </c:pt>
                <c:pt idx="1770">
                  <c:v>41198</c:v>
                </c:pt>
                <c:pt idx="1771">
                  <c:v>41199</c:v>
                </c:pt>
                <c:pt idx="1772">
                  <c:v>41200</c:v>
                </c:pt>
                <c:pt idx="1773">
                  <c:v>41201</c:v>
                </c:pt>
                <c:pt idx="1774">
                  <c:v>41204</c:v>
                </c:pt>
                <c:pt idx="1775">
                  <c:v>41205</c:v>
                </c:pt>
                <c:pt idx="1776">
                  <c:v>41206</c:v>
                </c:pt>
                <c:pt idx="1777">
                  <c:v>41207</c:v>
                </c:pt>
                <c:pt idx="1778">
                  <c:v>41208</c:v>
                </c:pt>
                <c:pt idx="1779">
                  <c:v>41211</c:v>
                </c:pt>
                <c:pt idx="1780">
                  <c:v>41212</c:v>
                </c:pt>
                <c:pt idx="1781">
                  <c:v>41213</c:v>
                </c:pt>
                <c:pt idx="1782">
                  <c:v>41214</c:v>
                </c:pt>
                <c:pt idx="1783">
                  <c:v>41215</c:v>
                </c:pt>
                <c:pt idx="1784">
                  <c:v>41218</c:v>
                </c:pt>
                <c:pt idx="1785">
                  <c:v>41219</c:v>
                </c:pt>
                <c:pt idx="1786">
                  <c:v>41220</c:v>
                </c:pt>
                <c:pt idx="1787">
                  <c:v>41221</c:v>
                </c:pt>
                <c:pt idx="1788">
                  <c:v>41222</c:v>
                </c:pt>
                <c:pt idx="1789">
                  <c:v>41225</c:v>
                </c:pt>
                <c:pt idx="1790">
                  <c:v>41226</c:v>
                </c:pt>
                <c:pt idx="1791">
                  <c:v>41227</c:v>
                </c:pt>
                <c:pt idx="1792">
                  <c:v>41228</c:v>
                </c:pt>
                <c:pt idx="1793">
                  <c:v>41229</c:v>
                </c:pt>
                <c:pt idx="1794">
                  <c:v>41232</c:v>
                </c:pt>
                <c:pt idx="1795">
                  <c:v>41233</c:v>
                </c:pt>
                <c:pt idx="1796">
                  <c:v>41234</c:v>
                </c:pt>
                <c:pt idx="1797">
                  <c:v>41235</c:v>
                </c:pt>
                <c:pt idx="1798">
                  <c:v>41236</c:v>
                </c:pt>
                <c:pt idx="1799">
                  <c:v>41239</c:v>
                </c:pt>
                <c:pt idx="1800">
                  <c:v>41240</c:v>
                </c:pt>
                <c:pt idx="1801">
                  <c:v>41241</c:v>
                </c:pt>
                <c:pt idx="1802">
                  <c:v>41242</c:v>
                </c:pt>
                <c:pt idx="1803">
                  <c:v>41243</c:v>
                </c:pt>
                <c:pt idx="1804">
                  <c:v>41246</c:v>
                </c:pt>
                <c:pt idx="1805">
                  <c:v>41247</c:v>
                </c:pt>
                <c:pt idx="1806">
                  <c:v>41248</c:v>
                </c:pt>
                <c:pt idx="1807">
                  <c:v>41249</c:v>
                </c:pt>
                <c:pt idx="1808">
                  <c:v>41250</c:v>
                </c:pt>
                <c:pt idx="1809">
                  <c:v>41253</c:v>
                </c:pt>
                <c:pt idx="1810">
                  <c:v>41254</c:v>
                </c:pt>
                <c:pt idx="1811">
                  <c:v>41255</c:v>
                </c:pt>
                <c:pt idx="1812">
                  <c:v>41256</c:v>
                </c:pt>
                <c:pt idx="1813">
                  <c:v>41257</c:v>
                </c:pt>
                <c:pt idx="1814">
                  <c:v>41260</c:v>
                </c:pt>
                <c:pt idx="1815">
                  <c:v>41261</c:v>
                </c:pt>
                <c:pt idx="1816">
                  <c:v>41262</c:v>
                </c:pt>
                <c:pt idx="1817">
                  <c:v>41263</c:v>
                </c:pt>
                <c:pt idx="1818">
                  <c:v>41264</c:v>
                </c:pt>
                <c:pt idx="1819">
                  <c:v>41267</c:v>
                </c:pt>
                <c:pt idx="1820">
                  <c:v>41268</c:v>
                </c:pt>
                <c:pt idx="1821">
                  <c:v>41269</c:v>
                </c:pt>
                <c:pt idx="1822">
                  <c:v>41270</c:v>
                </c:pt>
                <c:pt idx="1823">
                  <c:v>41271</c:v>
                </c:pt>
                <c:pt idx="1824">
                  <c:v>41274</c:v>
                </c:pt>
                <c:pt idx="1825">
                  <c:v>41275</c:v>
                </c:pt>
                <c:pt idx="1826">
                  <c:v>41276</c:v>
                </c:pt>
                <c:pt idx="1827">
                  <c:v>41277</c:v>
                </c:pt>
                <c:pt idx="1828">
                  <c:v>41278</c:v>
                </c:pt>
                <c:pt idx="1829">
                  <c:v>41281</c:v>
                </c:pt>
                <c:pt idx="1830">
                  <c:v>41282</c:v>
                </c:pt>
                <c:pt idx="1831">
                  <c:v>41283</c:v>
                </c:pt>
                <c:pt idx="1832">
                  <c:v>41284</c:v>
                </c:pt>
                <c:pt idx="1833">
                  <c:v>41285</c:v>
                </c:pt>
                <c:pt idx="1834">
                  <c:v>41288</c:v>
                </c:pt>
                <c:pt idx="1835">
                  <c:v>41289</c:v>
                </c:pt>
                <c:pt idx="1836">
                  <c:v>41290</c:v>
                </c:pt>
                <c:pt idx="1837">
                  <c:v>41291</c:v>
                </c:pt>
                <c:pt idx="1838">
                  <c:v>41292</c:v>
                </c:pt>
                <c:pt idx="1839">
                  <c:v>41295</c:v>
                </c:pt>
                <c:pt idx="1840">
                  <c:v>41296</c:v>
                </c:pt>
                <c:pt idx="1841">
                  <c:v>41297</c:v>
                </c:pt>
                <c:pt idx="1842">
                  <c:v>41298</c:v>
                </c:pt>
                <c:pt idx="1843">
                  <c:v>41299</c:v>
                </c:pt>
                <c:pt idx="1844">
                  <c:v>41302</c:v>
                </c:pt>
                <c:pt idx="1845">
                  <c:v>41303</c:v>
                </c:pt>
                <c:pt idx="1846">
                  <c:v>41304</c:v>
                </c:pt>
                <c:pt idx="1847">
                  <c:v>41305</c:v>
                </c:pt>
                <c:pt idx="1848">
                  <c:v>41306</c:v>
                </c:pt>
                <c:pt idx="1849">
                  <c:v>41309</c:v>
                </c:pt>
                <c:pt idx="1850">
                  <c:v>41310</c:v>
                </c:pt>
                <c:pt idx="1851">
                  <c:v>41311</c:v>
                </c:pt>
                <c:pt idx="1852">
                  <c:v>41312</c:v>
                </c:pt>
                <c:pt idx="1853">
                  <c:v>41313</c:v>
                </c:pt>
                <c:pt idx="1854">
                  <c:v>41316</c:v>
                </c:pt>
                <c:pt idx="1855">
                  <c:v>41317</c:v>
                </c:pt>
                <c:pt idx="1856">
                  <c:v>41318</c:v>
                </c:pt>
                <c:pt idx="1857">
                  <c:v>41319</c:v>
                </c:pt>
                <c:pt idx="1858">
                  <c:v>41320</c:v>
                </c:pt>
                <c:pt idx="1859">
                  <c:v>41323</c:v>
                </c:pt>
                <c:pt idx="1860">
                  <c:v>41324</c:v>
                </c:pt>
                <c:pt idx="1861">
                  <c:v>41325</c:v>
                </c:pt>
                <c:pt idx="1862">
                  <c:v>41326</c:v>
                </c:pt>
                <c:pt idx="1863">
                  <c:v>41327</c:v>
                </c:pt>
                <c:pt idx="1864">
                  <c:v>41330</c:v>
                </c:pt>
                <c:pt idx="1865">
                  <c:v>41331</c:v>
                </c:pt>
                <c:pt idx="1866">
                  <c:v>41332</c:v>
                </c:pt>
                <c:pt idx="1867">
                  <c:v>41333</c:v>
                </c:pt>
                <c:pt idx="1868">
                  <c:v>41334</c:v>
                </c:pt>
                <c:pt idx="1869">
                  <c:v>41337</c:v>
                </c:pt>
                <c:pt idx="1870">
                  <c:v>41338</c:v>
                </c:pt>
                <c:pt idx="1871">
                  <c:v>41339</c:v>
                </c:pt>
                <c:pt idx="1872">
                  <c:v>41340</c:v>
                </c:pt>
                <c:pt idx="1873">
                  <c:v>41341</c:v>
                </c:pt>
                <c:pt idx="1874">
                  <c:v>41344</c:v>
                </c:pt>
                <c:pt idx="1875">
                  <c:v>41345</c:v>
                </c:pt>
                <c:pt idx="1876">
                  <c:v>41346</c:v>
                </c:pt>
                <c:pt idx="1877">
                  <c:v>41347</c:v>
                </c:pt>
                <c:pt idx="1878">
                  <c:v>41348</c:v>
                </c:pt>
                <c:pt idx="1879">
                  <c:v>41351</c:v>
                </c:pt>
                <c:pt idx="1880">
                  <c:v>41352</c:v>
                </c:pt>
                <c:pt idx="1881">
                  <c:v>41353</c:v>
                </c:pt>
                <c:pt idx="1882">
                  <c:v>41354</c:v>
                </c:pt>
                <c:pt idx="1883">
                  <c:v>41355</c:v>
                </c:pt>
                <c:pt idx="1884">
                  <c:v>41358</c:v>
                </c:pt>
                <c:pt idx="1885">
                  <c:v>41359</c:v>
                </c:pt>
                <c:pt idx="1886">
                  <c:v>41360</c:v>
                </c:pt>
                <c:pt idx="1887">
                  <c:v>41361</c:v>
                </c:pt>
                <c:pt idx="1888">
                  <c:v>41362</c:v>
                </c:pt>
                <c:pt idx="1889">
                  <c:v>41365</c:v>
                </c:pt>
                <c:pt idx="1890">
                  <c:v>41366</c:v>
                </c:pt>
                <c:pt idx="1891">
                  <c:v>41367</c:v>
                </c:pt>
                <c:pt idx="1892">
                  <c:v>41368</c:v>
                </c:pt>
                <c:pt idx="1893">
                  <c:v>41369</c:v>
                </c:pt>
                <c:pt idx="1894">
                  <c:v>41372</c:v>
                </c:pt>
                <c:pt idx="1895">
                  <c:v>41373</c:v>
                </c:pt>
                <c:pt idx="1896">
                  <c:v>41374</c:v>
                </c:pt>
                <c:pt idx="1897">
                  <c:v>41375</c:v>
                </c:pt>
                <c:pt idx="1898">
                  <c:v>41376</c:v>
                </c:pt>
                <c:pt idx="1899">
                  <c:v>41379</c:v>
                </c:pt>
                <c:pt idx="1900">
                  <c:v>41380</c:v>
                </c:pt>
                <c:pt idx="1901">
                  <c:v>41381</c:v>
                </c:pt>
                <c:pt idx="1902">
                  <c:v>41382</c:v>
                </c:pt>
                <c:pt idx="1903">
                  <c:v>41383</c:v>
                </c:pt>
                <c:pt idx="1904">
                  <c:v>41386</c:v>
                </c:pt>
                <c:pt idx="1905">
                  <c:v>41387</c:v>
                </c:pt>
                <c:pt idx="1906">
                  <c:v>41388</c:v>
                </c:pt>
                <c:pt idx="1907">
                  <c:v>41389</c:v>
                </c:pt>
                <c:pt idx="1908">
                  <c:v>41390</c:v>
                </c:pt>
                <c:pt idx="1909">
                  <c:v>41393</c:v>
                </c:pt>
                <c:pt idx="1910">
                  <c:v>41394</c:v>
                </c:pt>
                <c:pt idx="1911">
                  <c:v>41395</c:v>
                </c:pt>
                <c:pt idx="1912">
                  <c:v>41396</c:v>
                </c:pt>
                <c:pt idx="1913">
                  <c:v>41397</c:v>
                </c:pt>
                <c:pt idx="1914">
                  <c:v>41400</c:v>
                </c:pt>
                <c:pt idx="1915">
                  <c:v>41401</c:v>
                </c:pt>
                <c:pt idx="1916">
                  <c:v>41402</c:v>
                </c:pt>
                <c:pt idx="1917">
                  <c:v>41403</c:v>
                </c:pt>
                <c:pt idx="1918">
                  <c:v>41404</c:v>
                </c:pt>
                <c:pt idx="1919">
                  <c:v>41407</c:v>
                </c:pt>
                <c:pt idx="1920">
                  <c:v>41408</c:v>
                </c:pt>
                <c:pt idx="1921">
                  <c:v>41409</c:v>
                </c:pt>
                <c:pt idx="1922">
                  <c:v>41410</c:v>
                </c:pt>
                <c:pt idx="1923">
                  <c:v>41411</c:v>
                </c:pt>
                <c:pt idx="1924">
                  <c:v>41414</c:v>
                </c:pt>
                <c:pt idx="1925">
                  <c:v>41415</c:v>
                </c:pt>
                <c:pt idx="1926">
                  <c:v>41416</c:v>
                </c:pt>
                <c:pt idx="1927">
                  <c:v>41417</c:v>
                </c:pt>
                <c:pt idx="1928">
                  <c:v>41418</c:v>
                </c:pt>
                <c:pt idx="1929">
                  <c:v>41421</c:v>
                </c:pt>
                <c:pt idx="1930">
                  <c:v>41422</c:v>
                </c:pt>
                <c:pt idx="1931">
                  <c:v>41423</c:v>
                </c:pt>
                <c:pt idx="1932">
                  <c:v>41424</c:v>
                </c:pt>
                <c:pt idx="1933">
                  <c:v>41425</c:v>
                </c:pt>
                <c:pt idx="1934">
                  <c:v>41428</c:v>
                </c:pt>
                <c:pt idx="1935">
                  <c:v>41429</c:v>
                </c:pt>
                <c:pt idx="1936">
                  <c:v>41430</c:v>
                </c:pt>
                <c:pt idx="1937">
                  <c:v>41431</c:v>
                </c:pt>
                <c:pt idx="1938">
                  <c:v>41432</c:v>
                </c:pt>
                <c:pt idx="1939">
                  <c:v>41435</c:v>
                </c:pt>
                <c:pt idx="1940">
                  <c:v>41436</c:v>
                </c:pt>
                <c:pt idx="1941">
                  <c:v>41437</c:v>
                </c:pt>
                <c:pt idx="1942">
                  <c:v>41438</c:v>
                </c:pt>
                <c:pt idx="1943">
                  <c:v>41439</c:v>
                </c:pt>
                <c:pt idx="1944">
                  <c:v>41442</c:v>
                </c:pt>
                <c:pt idx="1945">
                  <c:v>41443</c:v>
                </c:pt>
                <c:pt idx="1946">
                  <c:v>41444</c:v>
                </c:pt>
                <c:pt idx="1947">
                  <c:v>41445</c:v>
                </c:pt>
                <c:pt idx="1948">
                  <c:v>41446</c:v>
                </c:pt>
                <c:pt idx="1949">
                  <c:v>41449</c:v>
                </c:pt>
                <c:pt idx="1950">
                  <c:v>41450</c:v>
                </c:pt>
                <c:pt idx="1951">
                  <c:v>41451</c:v>
                </c:pt>
                <c:pt idx="1952">
                  <c:v>41452</c:v>
                </c:pt>
                <c:pt idx="1953">
                  <c:v>41453</c:v>
                </c:pt>
                <c:pt idx="1954">
                  <c:v>41456</c:v>
                </c:pt>
                <c:pt idx="1955">
                  <c:v>41457</c:v>
                </c:pt>
                <c:pt idx="1956">
                  <c:v>41458</c:v>
                </c:pt>
                <c:pt idx="1957">
                  <c:v>41459</c:v>
                </c:pt>
                <c:pt idx="1958">
                  <c:v>41460</c:v>
                </c:pt>
                <c:pt idx="1959">
                  <c:v>41463</c:v>
                </c:pt>
                <c:pt idx="1960">
                  <c:v>41464</c:v>
                </c:pt>
                <c:pt idx="1961">
                  <c:v>41465</c:v>
                </c:pt>
                <c:pt idx="1962">
                  <c:v>41466</c:v>
                </c:pt>
                <c:pt idx="1963">
                  <c:v>41467</c:v>
                </c:pt>
                <c:pt idx="1964">
                  <c:v>41470</c:v>
                </c:pt>
                <c:pt idx="1965">
                  <c:v>41471</c:v>
                </c:pt>
                <c:pt idx="1966">
                  <c:v>41472</c:v>
                </c:pt>
                <c:pt idx="1967">
                  <c:v>41473</c:v>
                </c:pt>
                <c:pt idx="1968">
                  <c:v>41474</c:v>
                </c:pt>
                <c:pt idx="1969">
                  <c:v>41477</c:v>
                </c:pt>
                <c:pt idx="1970">
                  <c:v>41478</c:v>
                </c:pt>
                <c:pt idx="1971">
                  <c:v>41479</c:v>
                </c:pt>
                <c:pt idx="1972">
                  <c:v>41480</c:v>
                </c:pt>
                <c:pt idx="1973">
                  <c:v>41481</c:v>
                </c:pt>
                <c:pt idx="1974">
                  <c:v>41484</c:v>
                </c:pt>
                <c:pt idx="1975">
                  <c:v>41485</c:v>
                </c:pt>
                <c:pt idx="1976">
                  <c:v>41486</c:v>
                </c:pt>
                <c:pt idx="1977">
                  <c:v>41487</c:v>
                </c:pt>
                <c:pt idx="1978">
                  <c:v>41488</c:v>
                </c:pt>
                <c:pt idx="1979">
                  <c:v>41491</c:v>
                </c:pt>
                <c:pt idx="1980">
                  <c:v>41492</c:v>
                </c:pt>
                <c:pt idx="1981">
                  <c:v>41493</c:v>
                </c:pt>
                <c:pt idx="1982">
                  <c:v>41494</c:v>
                </c:pt>
                <c:pt idx="1983">
                  <c:v>41495</c:v>
                </c:pt>
                <c:pt idx="1984">
                  <c:v>41498</c:v>
                </c:pt>
                <c:pt idx="1985">
                  <c:v>41499</c:v>
                </c:pt>
                <c:pt idx="1986">
                  <c:v>41500</c:v>
                </c:pt>
                <c:pt idx="1987">
                  <c:v>41501</c:v>
                </c:pt>
                <c:pt idx="1988">
                  <c:v>41502</c:v>
                </c:pt>
                <c:pt idx="1989">
                  <c:v>41505</c:v>
                </c:pt>
                <c:pt idx="1990">
                  <c:v>41506</c:v>
                </c:pt>
                <c:pt idx="1991">
                  <c:v>41507</c:v>
                </c:pt>
                <c:pt idx="1992">
                  <c:v>41508</c:v>
                </c:pt>
                <c:pt idx="1993">
                  <c:v>41509</c:v>
                </c:pt>
                <c:pt idx="1994">
                  <c:v>41512</c:v>
                </c:pt>
                <c:pt idx="1995">
                  <c:v>41513</c:v>
                </c:pt>
                <c:pt idx="1996">
                  <c:v>41514</c:v>
                </c:pt>
                <c:pt idx="1997">
                  <c:v>41515</c:v>
                </c:pt>
                <c:pt idx="1998">
                  <c:v>41516</c:v>
                </c:pt>
                <c:pt idx="1999">
                  <c:v>41519</c:v>
                </c:pt>
                <c:pt idx="2000">
                  <c:v>41520</c:v>
                </c:pt>
                <c:pt idx="2001">
                  <c:v>41521</c:v>
                </c:pt>
                <c:pt idx="2002">
                  <c:v>41522</c:v>
                </c:pt>
                <c:pt idx="2003">
                  <c:v>41523</c:v>
                </c:pt>
                <c:pt idx="2004">
                  <c:v>41526</c:v>
                </c:pt>
                <c:pt idx="2005">
                  <c:v>41527</c:v>
                </c:pt>
                <c:pt idx="2006">
                  <c:v>41528</c:v>
                </c:pt>
                <c:pt idx="2007">
                  <c:v>41529</c:v>
                </c:pt>
                <c:pt idx="2008">
                  <c:v>41530</c:v>
                </c:pt>
                <c:pt idx="2009">
                  <c:v>41533</c:v>
                </c:pt>
                <c:pt idx="2010">
                  <c:v>41534</c:v>
                </c:pt>
                <c:pt idx="2011">
                  <c:v>41535</c:v>
                </c:pt>
                <c:pt idx="2012">
                  <c:v>41536</c:v>
                </c:pt>
                <c:pt idx="2013">
                  <c:v>41537</c:v>
                </c:pt>
                <c:pt idx="2014">
                  <c:v>41540</c:v>
                </c:pt>
                <c:pt idx="2015">
                  <c:v>41541</c:v>
                </c:pt>
                <c:pt idx="2016">
                  <c:v>41542</c:v>
                </c:pt>
                <c:pt idx="2017">
                  <c:v>41543</c:v>
                </c:pt>
                <c:pt idx="2018">
                  <c:v>41544</c:v>
                </c:pt>
                <c:pt idx="2019">
                  <c:v>41547</c:v>
                </c:pt>
                <c:pt idx="2020">
                  <c:v>41548</c:v>
                </c:pt>
                <c:pt idx="2021">
                  <c:v>41549</c:v>
                </c:pt>
                <c:pt idx="2022">
                  <c:v>41550</c:v>
                </c:pt>
                <c:pt idx="2023">
                  <c:v>41551</c:v>
                </c:pt>
                <c:pt idx="2024">
                  <c:v>41554</c:v>
                </c:pt>
                <c:pt idx="2025">
                  <c:v>41555</c:v>
                </c:pt>
                <c:pt idx="2026">
                  <c:v>41556</c:v>
                </c:pt>
                <c:pt idx="2027">
                  <c:v>41557</c:v>
                </c:pt>
                <c:pt idx="2028">
                  <c:v>41558</c:v>
                </c:pt>
                <c:pt idx="2029">
                  <c:v>41561</c:v>
                </c:pt>
                <c:pt idx="2030">
                  <c:v>41562</c:v>
                </c:pt>
                <c:pt idx="2031">
                  <c:v>41563</c:v>
                </c:pt>
                <c:pt idx="2032">
                  <c:v>41564</c:v>
                </c:pt>
                <c:pt idx="2033">
                  <c:v>41565</c:v>
                </c:pt>
                <c:pt idx="2034">
                  <c:v>41568</c:v>
                </c:pt>
                <c:pt idx="2035">
                  <c:v>41569</c:v>
                </c:pt>
                <c:pt idx="2036">
                  <c:v>41570</c:v>
                </c:pt>
                <c:pt idx="2037">
                  <c:v>41571</c:v>
                </c:pt>
                <c:pt idx="2038">
                  <c:v>41572</c:v>
                </c:pt>
                <c:pt idx="2039">
                  <c:v>41575</c:v>
                </c:pt>
                <c:pt idx="2040">
                  <c:v>41576</c:v>
                </c:pt>
                <c:pt idx="2041">
                  <c:v>41577</c:v>
                </c:pt>
                <c:pt idx="2042">
                  <c:v>41578</c:v>
                </c:pt>
                <c:pt idx="2043">
                  <c:v>41579</c:v>
                </c:pt>
                <c:pt idx="2044">
                  <c:v>41582</c:v>
                </c:pt>
                <c:pt idx="2045">
                  <c:v>41583</c:v>
                </c:pt>
                <c:pt idx="2046">
                  <c:v>41584</c:v>
                </c:pt>
                <c:pt idx="2047">
                  <c:v>41585</c:v>
                </c:pt>
                <c:pt idx="2048">
                  <c:v>41586</c:v>
                </c:pt>
                <c:pt idx="2049">
                  <c:v>41589</c:v>
                </c:pt>
                <c:pt idx="2050">
                  <c:v>41590</c:v>
                </c:pt>
                <c:pt idx="2051">
                  <c:v>41591</c:v>
                </c:pt>
                <c:pt idx="2052">
                  <c:v>41592</c:v>
                </c:pt>
                <c:pt idx="2053">
                  <c:v>41593</c:v>
                </c:pt>
                <c:pt idx="2054">
                  <c:v>41596</c:v>
                </c:pt>
                <c:pt idx="2055">
                  <c:v>41597</c:v>
                </c:pt>
                <c:pt idx="2056">
                  <c:v>41598</c:v>
                </c:pt>
                <c:pt idx="2057">
                  <c:v>41599</c:v>
                </c:pt>
                <c:pt idx="2058">
                  <c:v>41600</c:v>
                </c:pt>
                <c:pt idx="2059">
                  <c:v>41603</c:v>
                </c:pt>
                <c:pt idx="2060">
                  <c:v>41604</c:v>
                </c:pt>
                <c:pt idx="2061">
                  <c:v>41605</c:v>
                </c:pt>
                <c:pt idx="2062">
                  <c:v>41606</c:v>
                </c:pt>
                <c:pt idx="2063">
                  <c:v>41607</c:v>
                </c:pt>
                <c:pt idx="2064">
                  <c:v>41610</c:v>
                </c:pt>
                <c:pt idx="2065">
                  <c:v>41611</c:v>
                </c:pt>
                <c:pt idx="2066">
                  <c:v>41612</c:v>
                </c:pt>
                <c:pt idx="2067">
                  <c:v>41613</c:v>
                </c:pt>
                <c:pt idx="2068">
                  <c:v>41614</c:v>
                </c:pt>
                <c:pt idx="2069">
                  <c:v>41617</c:v>
                </c:pt>
                <c:pt idx="2070">
                  <c:v>41618</c:v>
                </c:pt>
                <c:pt idx="2071">
                  <c:v>41619</c:v>
                </c:pt>
                <c:pt idx="2072">
                  <c:v>41620</c:v>
                </c:pt>
                <c:pt idx="2073">
                  <c:v>41621</c:v>
                </c:pt>
                <c:pt idx="2074">
                  <c:v>41624</c:v>
                </c:pt>
                <c:pt idx="2075">
                  <c:v>41625</c:v>
                </c:pt>
                <c:pt idx="2076">
                  <c:v>41626</c:v>
                </c:pt>
                <c:pt idx="2077">
                  <c:v>41627</c:v>
                </c:pt>
                <c:pt idx="2078">
                  <c:v>41628</c:v>
                </c:pt>
                <c:pt idx="2079">
                  <c:v>41631</c:v>
                </c:pt>
                <c:pt idx="2080">
                  <c:v>41632</c:v>
                </c:pt>
                <c:pt idx="2081">
                  <c:v>41633</c:v>
                </c:pt>
                <c:pt idx="2082">
                  <c:v>41634</c:v>
                </c:pt>
                <c:pt idx="2083">
                  <c:v>41635</c:v>
                </c:pt>
                <c:pt idx="2084">
                  <c:v>41638</c:v>
                </c:pt>
                <c:pt idx="2085">
                  <c:v>41639</c:v>
                </c:pt>
                <c:pt idx="2086">
                  <c:v>41640</c:v>
                </c:pt>
                <c:pt idx="2087">
                  <c:v>41641</c:v>
                </c:pt>
                <c:pt idx="2088">
                  <c:v>41642</c:v>
                </c:pt>
                <c:pt idx="2089">
                  <c:v>41645</c:v>
                </c:pt>
                <c:pt idx="2090">
                  <c:v>41646</c:v>
                </c:pt>
                <c:pt idx="2091">
                  <c:v>41647</c:v>
                </c:pt>
                <c:pt idx="2092">
                  <c:v>41648</c:v>
                </c:pt>
                <c:pt idx="2093">
                  <c:v>41649</c:v>
                </c:pt>
                <c:pt idx="2094">
                  <c:v>41652</c:v>
                </c:pt>
                <c:pt idx="2095">
                  <c:v>41653</c:v>
                </c:pt>
                <c:pt idx="2096">
                  <c:v>41654</c:v>
                </c:pt>
                <c:pt idx="2097">
                  <c:v>41655</c:v>
                </c:pt>
                <c:pt idx="2098">
                  <c:v>41656</c:v>
                </c:pt>
                <c:pt idx="2099">
                  <c:v>41659</c:v>
                </c:pt>
                <c:pt idx="2100">
                  <c:v>41660</c:v>
                </c:pt>
                <c:pt idx="2101">
                  <c:v>41661</c:v>
                </c:pt>
                <c:pt idx="2102">
                  <c:v>41662</c:v>
                </c:pt>
                <c:pt idx="2103">
                  <c:v>41663</c:v>
                </c:pt>
                <c:pt idx="2104">
                  <c:v>41666</c:v>
                </c:pt>
                <c:pt idx="2105">
                  <c:v>41667</c:v>
                </c:pt>
                <c:pt idx="2106">
                  <c:v>41668</c:v>
                </c:pt>
                <c:pt idx="2107">
                  <c:v>41669</c:v>
                </c:pt>
                <c:pt idx="2108">
                  <c:v>41670</c:v>
                </c:pt>
                <c:pt idx="2109">
                  <c:v>41673</c:v>
                </c:pt>
                <c:pt idx="2110">
                  <c:v>41674</c:v>
                </c:pt>
                <c:pt idx="2111">
                  <c:v>41675</c:v>
                </c:pt>
                <c:pt idx="2112">
                  <c:v>41676</c:v>
                </c:pt>
                <c:pt idx="2113">
                  <c:v>41677</c:v>
                </c:pt>
                <c:pt idx="2114">
                  <c:v>41680</c:v>
                </c:pt>
                <c:pt idx="2115">
                  <c:v>41681</c:v>
                </c:pt>
                <c:pt idx="2116">
                  <c:v>41682</c:v>
                </c:pt>
                <c:pt idx="2117">
                  <c:v>41683</c:v>
                </c:pt>
                <c:pt idx="2118">
                  <c:v>41684</c:v>
                </c:pt>
                <c:pt idx="2119">
                  <c:v>41687</c:v>
                </c:pt>
                <c:pt idx="2120">
                  <c:v>41688</c:v>
                </c:pt>
                <c:pt idx="2121">
                  <c:v>41689</c:v>
                </c:pt>
                <c:pt idx="2122">
                  <c:v>41690</c:v>
                </c:pt>
                <c:pt idx="2123">
                  <c:v>41691</c:v>
                </c:pt>
                <c:pt idx="2124">
                  <c:v>41694</c:v>
                </c:pt>
                <c:pt idx="2125">
                  <c:v>41695</c:v>
                </c:pt>
                <c:pt idx="2126">
                  <c:v>41696</c:v>
                </c:pt>
                <c:pt idx="2127">
                  <c:v>41697</c:v>
                </c:pt>
                <c:pt idx="2128">
                  <c:v>41698</c:v>
                </c:pt>
                <c:pt idx="2129">
                  <c:v>41701</c:v>
                </c:pt>
                <c:pt idx="2130">
                  <c:v>41702</c:v>
                </c:pt>
                <c:pt idx="2131">
                  <c:v>41703</c:v>
                </c:pt>
                <c:pt idx="2132">
                  <c:v>41704</c:v>
                </c:pt>
                <c:pt idx="2133">
                  <c:v>41705</c:v>
                </c:pt>
                <c:pt idx="2134">
                  <c:v>41708</c:v>
                </c:pt>
                <c:pt idx="2135">
                  <c:v>41709</c:v>
                </c:pt>
                <c:pt idx="2136">
                  <c:v>41710</c:v>
                </c:pt>
                <c:pt idx="2137">
                  <c:v>41711</c:v>
                </c:pt>
                <c:pt idx="2138">
                  <c:v>41712</c:v>
                </c:pt>
                <c:pt idx="2139">
                  <c:v>41715</c:v>
                </c:pt>
                <c:pt idx="2140">
                  <c:v>41716</c:v>
                </c:pt>
                <c:pt idx="2141">
                  <c:v>41717</c:v>
                </c:pt>
                <c:pt idx="2142">
                  <c:v>41718</c:v>
                </c:pt>
                <c:pt idx="2143">
                  <c:v>41719</c:v>
                </c:pt>
                <c:pt idx="2144">
                  <c:v>41722</c:v>
                </c:pt>
                <c:pt idx="2145">
                  <c:v>41723</c:v>
                </c:pt>
                <c:pt idx="2146">
                  <c:v>41724</c:v>
                </c:pt>
                <c:pt idx="2147">
                  <c:v>41725</c:v>
                </c:pt>
                <c:pt idx="2148">
                  <c:v>41726</c:v>
                </c:pt>
                <c:pt idx="2149">
                  <c:v>41729</c:v>
                </c:pt>
                <c:pt idx="2150">
                  <c:v>41730</c:v>
                </c:pt>
                <c:pt idx="2151">
                  <c:v>41731</c:v>
                </c:pt>
                <c:pt idx="2152">
                  <c:v>41732</c:v>
                </c:pt>
                <c:pt idx="2153">
                  <c:v>41733</c:v>
                </c:pt>
                <c:pt idx="2154">
                  <c:v>41736</c:v>
                </c:pt>
                <c:pt idx="2155">
                  <c:v>41737</c:v>
                </c:pt>
                <c:pt idx="2156">
                  <c:v>41738</c:v>
                </c:pt>
                <c:pt idx="2157">
                  <c:v>41739</c:v>
                </c:pt>
                <c:pt idx="2158">
                  <c:v>41740</c:v>
                </c:pt>
                <c:pt idx="2159">
                  <c:v>41743</c:v>
                </c:pt>
                <c:pt idx="2160">
                  <c:v>41744</c:v>
                </c:pt>
                <c:pt idx="2161">
                  <c:v>41745</c:v>
                </c:pt>
                <c:pt idx="2162">
                  <c:v>41746</c:v>
                </c:pt>
                <c:pt idx="2163">
                  <c:v>41747</c:v>
                </c:pt>
                <c:pt idx="2164">
                  <c:v>41750</c:v>
                </c:pt>
                <c:pt idx="2165">
                  <c:v>41751</c:v>
                </c:pt>
                <c:pt idx="2166">
                  <c:v>41752</c:v>
                </c:pt>
                <c:pt idx="2167">
                  <c:v>41753</c:v>
                </c:pt>
                <c:pt idx="2168">
                  <c:v>41754</c:v>
                </c:pt>
                <c:pt idx="2169">
                  <c:v>41757</c:v>
                </c:pt>
                <c:pt idx="2170">
                  <c:v>41758</c:v>
                </c:pt>
                <c:pt idx="2171">
                  <c:v>41759</c:v>
                </c:pt>
                <c:pt idx="2172">
                  <c:v>41760</c:v>
                </c:pt>
                <c:pt idx="2173">
                  <c:v>41761</c:v>
                </c:pt>
                <c:pt idx="2174">
                  <c:v>41764</c:v>
                </c:pt>
                <c:pt idx="2175">
                  <c:v>41765</c:v>
                </c:pt>
                <c:pt idx="2176">
                  <c:v>41766</c:v>
                </c:pt>
                <c:pt idx="2177">
                  <c:v>41767</c:v>
                </c:pt>
                <c:pt idx="2178">
                  <c:v>41768</c:v>
                </c:pt>
                <c:pt idx="2179">
                  <c:v>41771</c:v>
                </c:pt>
                <c:pt idx="2180">
                  <c:v>41772</c:v>
                </c:pt>
                <c:pt idx="2181">
                  <c:v>41773</c:v>
                </c:pt>
                <c:pt idx="2182">
                  <c:v>41774</c:v>
                </c:pt>
                <c:pt idx="2183">
                  <c:v>41775</c:v>
                </c:pt>
                <c:pt idx="2184">
                  <c:v>41778</c:v>
                </c:pt>
                <c:pt idx="2185">
                  <c:v>41779</c:v>
                </c:pt>
                <c:pt idx="2186">
                  <c:v>41780</c:v>
                </c:pt>
                <c:pt idx="2187">
                  <c:v>41781</c:v>
                </c:pt>
                <c:pt idx="2188">
                  <c:v>41782</c:v>
                </c:pt>
                <c:pt idx="2189">
                  <c:v>41785</c:v>
                </c:pt>
                <c:pt idx="2190">
                  <c:v>41786</c:v>
                </c:pt>
                <c:pt idx="2191">
                  <c:v>41787</c:v>
                </c:pt>
                <c:pt idx="2192">
                  <c:v>41788</c:v>
                </c:pt>
                <c:pt idx="2193">
                  <c:v>41789</c:v>
                </c:pt>
                <c:pt idx="2194">
                  <c:v>41792</c:v>
                </c:pt>
                <c:pt idx="2195">
                  <c:v>41793</c:v>
                </c:pt>
                <c:pt idx="2196">
                  <c:v>41794</c:v>
                </c:pt>
                <c:pt idx="2197">
                  <c:v>41795</c:v>
                </c:pt>
                <c:pt idx="2198">
                  <c:v>41796</c:v>
                </c:pt>
                <c:pt idx="2199">
                  <c:v>41799</c:v>
                </c:pt>
                <c:pt idx="2200">
                  <c:v>41800</c:v>
                </c:pt>
                <c:pt idx="2201">
                  <c:v>41801</c:v>
                </c:pt>
                <c:pt idx="2202">
                  <c:v>41802</c:v>
                </c:pt>
                <c:pt idx="2203">
                  <c:v>41803</c:v>
                </c:pt>
                <c:pt idx="2204">
                  <c:v>41806</c:v>
                </c:pt>
                <c:pt idx="2205">
                  <c:v>41807</c:v>
                </c:pt>
                <c:pt idx="2206">
                  <c:v>41808</c:v>
                </c:pt>
                <c:pt idx="2207">
                  <c:v>41809</c:v>
                </c:pt>
                <c:pt idx="2208">
                  <c:v>41810</c:v>
                </c:pt>
                <c:pt idx="2209">
                  <c:v>41813</c:v>
                </c:pt>
                <c:pt idx="2210">
                  <c:v>41814</c:v>
                </c:pt>
                <c:pt idx="2211">
                  <c:v>41815</c:v>
                </c:pt>
                <c:pt idx="2212">
                  <c:v>41816</c:v>
                </c:pt>
                <c:pt idx="2213">
                  <c:v>41817</c:v>
                </c:pt>
                <c:pt idx="2214">
                  <c:v>41820</c:v>
                </c:pt>
                <c:pt idx="2215">
                  <c:v>41821</c:v>
                </c:pt>
                <c:pt idx="2216">
                  <c:v>41822</c:v>
                </c:pt>
                <c:pt idx="2217">
                  <c:v>41823</c:v>
                </c:pt>
                <c:pt idx="2218">
                  <c:v>41824</c:v>
                </c:pt>
                <c:pt idx="2219">
                  <c:v>41827</c:v>
                </c:pt>
                <c:pt idx="2220">
                  <c:v>41828</c:v>
                </c:pt>
                <c:pt idx="2221">
                  <c:v>41829</c:v>
                </c:pt>
                <c:pt idx="2222">
                  <c:v>41830</c:v>
                </c:pt>
                <c:pt idx="2223">
                  <c:v>41831</c:v>
                </c:pt>
                <c:pt idx="2224">
                  <c:v>41834</c:v>
                </c:pt>
                <c:pt idx="2225">
                  <c:v>41835</c:v>
                </c:pt>
                <c:pt idx="2226">
                  <c:v>41836</c:v>
                </c:pt>
                <c:pt idx="2227">
                  <c:v>41837</c:v>
                </c:pt>
                <c:pt idx="2228">
                  <c:v>41838</c:v>
                </c:pt>
                <c:pt idx="2229">
                  <c:v>41841</c:v>
                </c:pt>
                <c:pt idx="2230">
                  <c:v>41842</c:v>
                </c:pt>
                <c:pt idx="2231">
                  <c:v>41843</c:v>
                </c:pt>
                <c:pt idx="2232">
                  <c:v>41844</c:v>
                </c:pt>
                <c:pt idx="2233">
                  <c:v>41845</c:v>
                </c:pt>
                <c:pt idx="2234">
                  <c:v>41848</c:v>
                </c:pt>
                <c:pt idx="2235">
                  <c:v>41849</c:v>
                </c:pt>
                <c:pt idx="2236">
                  <c:v>41850</c:v>
                </c:pt>
                <c:pt idx="2237">
                  <c:v>41851</c:v>
                </c:pt>
                <c:pt idx="2238">
                  <c:v>41852</c:v>
                </c:pt>
                <c:pt idx="2239">
                  <c:v>41855</c:v>
                </c:pt>
                <c:pt idx="2240">
                  <c:v>41856</c:v>
                </c:pt>
                <c:pt idx="2241">
                  <c:v>41857</c:v>
                </c:pt>
                <c:pt idx="2242">
                  <c:v>41858</c:v>
                </c:pt>
                <c:pt idx="2243">
                  <c:v>41859</c:v>
                </c:pt>
                <c:pt idx="2244">
                  <c:v>41862</c:v>
                </c:pt>
                <c:pt idx="2245">
                  <c:v>41863</c:v>
                </c:pt>
                <c:pt idx="2246">
                  <c:v>41864</c:v>
                </c:pt>
                <c:pt idx="2247">
                  <c:v>41865</c:v>
                </c:pt>
                <c:pt idx="2248">
                  <c:v>41866</c:v>
                </c:pt>
                <c:pt idx="2249">
                  <c:v>41869</c:v>
                </c:pt>
                <c:pt idx="2250">
                  <c:v>41870</c:v>
                </c:pt>
                <c:pt idx="2251">
                  <c:v>41871</c:v>
                </c:pt>
                <c:pt idx="2252">
                  <c:v>41872</c:v>
                </c:pt>
                <c:pt idx="2253">
                  <c:v>41873</c:v>
                </c:pt>
                <c:pt idx="2254">
                  <c:v>41876</c:v>
                </c:pt>
                <c:pt idx="2255">
                  <c:v>41877</c:v>
                </c:pt>
                <c:pt idx="2256">
                  <c:v>41878</c:v>
                </c:pt>
                <c:pt idx="2257">
                  <c:v>41879</c:v>
                </c:pt>
                <c:pt idx="2258">
                  <c:v>41880</c:v>
                </c:pt>
                <c:pt idx="2259">
                  <c:v>41883</c:v>
                </c:pt>
                <c:pt idx="2260">
                  <c:v>41884</c:v>
                </c:pt>
                <c:pt idx="2261">
                  <c:v>41885</c:v>
                </c:pt>
                <c:pt idx="2262">
                  <c:v>41886</c:v>
                </c:pt>
                <c:pt idx="2263">
                  <c:v>41887</c:v>
                </c:pt>
                <c:pt idx="2264">
                  <c:v>41890</c:v>
                </c:pt>
                <c:pt idx="2265">
                  <c:v>41891</c:v>
                </c:pt>
                <c:pt idx="2266">
                  <c:v>41892</c:v>
                </c:pt>
                <c:pt idx="2267">
                  <c:v>41893</c:v>
                </c:pt>
                <c:pt idx="2268">
                  <c:v>41894</c:v>
                </c:pt>
                <c:pt idx="2269">
                  <c:v>41897</c:v>
                </c:pt>
                <c:pt idx="2270">
                  <c:v>41898</c:v>
                </c:pt>
                <c:pt idx="2271">
                  <c:v>41899</c:v>
                </c:pt>
                <c:pt idx="2272">
                  <c:v>41900</c:v>
                </c:pt>
                <c:pt idx="2273">
                  <c:v>41901</c:v>
                </c:pt>
                <c:pt idx="2274">
                  <c:v>41904</c:v>
                </c:pt>
                <c:pt idx="2275">
                  <c:v>41905</c:v>
                </c:pt>
                <c:pt idx="2276">
                  <c:v>41906</c:v>
                </c:pt>
                <c:pt idx="2277">
                  <c:v>41907</c:v>
                </c:pt>
                <c:pt idx="2278">
                  <c:v>41908</c:v>
                </c:pt>
                <c:pt idx="2279">
                  <c:v>41911</c:v>
                </c:pt>
                <c:pt idx="2280">
                  <c:v>41912</c:v>
                </c:pt>
                <c:pt idx="2281">
                  <c:v>41913</c:v>
                </c:pt>
                <c:pt idx="2282">
                  <c:v>41914</c:v>
                </c:pt>
                <c:pt idx="2283">
                  <c:v>41915</c:v>
                </c:pt>
                <c:pt idx="2284">
                  <c:v>41918</c:v>
                </c:pt>
                <c:pt idx="2285">
                  <c:v>41919</c:v>
                </c:pt>
                <c:pt idx="2286">
                  <c:v>41920</c:v>
                </c:pt>
                <c:pt idx="2287">
                  <c:v>41921</c:v>
                </c:pt>
                <c:pt idx="2288">
                  <c:v>41922</c:v>
                </c:pt>
                <c:pt idx="2289">
                  <c:v>41925</c:v>
                </c:pt>
                <c:pt idx="2290">
                  <c:v>41926</c:v>
                </c:pt>
                <c:pt idx="2291">
                  <c:v>41927</c:v>
                </c:pt>
                <c:pt idx="2292">
                  <c:v>41928</c:v>
                </c:pt>
                <c:pt idx="2293">
                  <c:v>41929</c:v>
                </c:pt>
                <c:pt idx="2294">
                  <c:v>41932</c:v>
                </c:pt>
                <c:pt idx="2295">
                  <c:v>41933</c:v>
                </c:pt>
                <c:pt idx="2296">
                  <c:v>41934</c:v>
                </c:pt>
                <c:pt idx="2297">
                  <c:v>41935</c:v>
                </c:pt>
                <c:pt idx="2298">
                  <c:v>41936</c:v>
                </c:pt>
                <c:pt idx="2299">
                  <c:v>41939</c:v>
                </c:pt>
                <c:pt idx="2300">
                  <c:v>41940</c:v>
                </c:pt>
                <c:pt idx="2301">
                  <c:v>41941</c:v>
                </c:pt>
                <c:pt idx="2302">
                  <c:v>41942</c:v>
                </c:pt>
                <c:pt idx="2303">
                  <c:v>41943</c:v>
                </c:pt>
                <c:pt idx="2304">
                  <c:v>41946</c:v>
                </c:pt>
                <c:pt idx="2305">
                  <c:v>41947</c:v>
                </c:pt>
                <c:pt idx="2306">
                  <c:v>41948</c:v>
                </c:pt>
                <c:pt idx="2307">
                  <c:v>41949</c:v>
                </c:pt>
                <c:pt idx="2308">
                  <c:v>41950</c:v>
                </c:pt>
                <c:pt idx="2309">
                  <c:v>41953</c:v>
                </c:pt>
                <c:pt idx="2310">
                  <c:v>41954</c:v>
                </c:pt>
                <c:pt idx="2311">
                  <c:v>41955</c:v>
                </c:pt>
                <c:pt idx="2312">
                  <c:v>41956</c:v>
                </c:pt>
                <c:pt idx="2313">
                  <c:v>41957</c:v>
                </c:pt>
                <c:pt idx="2314">
                  <c:v>41960</c:v>
                </c:pt>
                <c:pt idx="2315">
                  <c:v>41961</c:v>
                </c:pt>
                <c:pt idx="2316">
                  <c:v>41962</c:v>
                </c:pt>
                <c:pt idx="2317">
                  <c:v>41963</c:v>
                </c:pt>
                <c:pt idx="2318">
                  <c:v>41964</c:v>
                </c:pt>
                <c:pt idx="2319">
                  <c:v>41967</c:v>
                </c:pt>
                <c:pt idx="2320">
                  <c:v>41968</c:v>
                </c:pt>
                <c:pt idx="2321">
                  <c:v>41969</c:v>
                </c:pt>
                <c:pt idx="2322">
                  <c:v>41970</c:v>
                </c:pt>
                <c:pt idx="2323">
                  <c:v>41971</c:v>
                </c:pt>
                <c:pt idx="2324">
                  <c:v>41974</c:v>
                </c:pt>
                <c:pt idx="2325">
                  <c:v>41975</c:v>
                </c:pt>
                <c:pt idx="2326">
                  <c:v>41976</c:v>
                </c:pt>
                <c:pt idx="2327">
                  <c:v>41977</c:v>
                </c:pt>
                <c:pt idx="2328">
                  <c:v>41978</c:v>
                </c:pt>
                <c:pt idx="2329">
                  <c:v>41981</c:v>
                </c:pt>
                <c:pt idx="2330">
                  <c:v>41982</c:v>
                </c:pt>
                <c:pt idx="2331">
                  <c:v>41983</c:v>
                </c:pt>
                <c:pt idx="2332">
                  <c:v>41984</c:v>
                </c:pt>
                <c:pt idx="2333">
                  <c:v>41985</c:v>
                </c:pt>
                <c:pt idx="2334">
                  <c:v>41988</c:v>
                </c:pt>
                <c:pt idx="2335">
                  <c:v>41989</c:v>
                </c:pt>
                <c:pt idx="2336">
                  <c:v>41990</c:v>
                </c:pt>
                <c:pt idx="2337">
                  <c:v>41991</c:v>
                </c:pt>
                <c:pt idx="2338">
                  <c:v>41992</c:v>
                </c:pt>
                <c:pt idx="2339">
                  <c:v>41995</c:v>
                </c:pt>
                <c:pt idx="2340">
                  <c:v>41996</c:v>
                </c:pt>
                <c:pt idx="2341">
                  <c:v>41997</c:v>
                </c:pt>
                <c:pt idx="2342">
                  <c:v>41998</c:v>
                </c:pt>
                <c:pt idx="2343">
                  <c:v>41999</c:v>
                </c:pt>
                <c:pt idx="2344">
                  <c:v>42002</c:v>
                </c:pt>
                <c:pt idx="2345">
                  <c:v>42003</c:v>
                </c:pt>
                <c:pt idx="2346">
                  <c:v>42004</c:v>
                </c:pt>
                <c:pt idx="2347">
                  <c:v>42005</c:v>
                </c:pt>
                <c:pt idx="2348">
                  <c:v>42006</c:v>
                </c:pt>
                <c:pt idx="2349">
                  <c:v>42009</c:v>
                </c:pt>
                <c:pt idx="2350">
                  <c:v>42010</c:v>
                </c:pt>
                <c:pt idx="2351">
                  <c:v>42011</c:v>
                </c:pt>
                <c:pt idx="2352">
                  <c:v>42012</c:v>
                </c:pt>
                <c:pt idx="2353">
                  <c:v>42013</c:v>
                </c:pt>
                <c:pt idx="2354">
                  <c:v>42016</c:v>
                </c:pt>
                <c:pt idx="2355">
                  <c:v>42017</c:v>
                </c:pt>
                <c:pt idx="2356">
                  <c:v>42018</c:v>
                </c:pt>
                <c:pt idx="2357">
                  <c:v>42019</c:v>
                </c:pt>
                <c:pt idx="2358">
                  <c:v>42020</c:v>
                </c:pt>
                <c:pt idx="2359">
                  <c:v>42023</c:v>
                </c:pt>
                <c:pt idx="2360">
                  <c:v>42024</c:v>
                </c:pt>
                <c:pt idx="2361">
                  <c:v>42025</c:v>
                </c:pt>
                <c:pt idx="2362">
                  <c:v>42026</c:v>
                </c:pt>
                <c:pt idx="2363">
                  <c:v>42027</c:v>
                </c:pt>
                <c:pt idx="2364">
                  <c:v>42030</c:v>
                </c:pt>
                <c:pt idx="2365">
                  <c:v>42031</c:v>
                </c:pt>
                <c:pt idx="2366">
                  <c:v>42032</c:v>
                </c:pt>
                <c:pt idx="2367">
                  <c:v>42033</c:v>
                </c:pt>
                <c:pt idx="2368">
                  <c:v>42034</c:v>
                </c:pt>
                <c:pt idx="2369">
                  <c:v>42037</c:v>
                </c:pt>
                <c:pt idx="2370">
                  <c:v>42038</c:v>
                </c:pt>
                <c:pt idx="2371">
                  <c:v>42039</c:v>
                </c:pt>
                <c:pt idx="2372">
                  <c:v>42040</c:v>
                </c:pt>
                <c:pt idx="2373">
                  <c:v>42041</c:v>
                </c:pt>
                <c:pt idx="2374">
                  <c:v>42044</c:v>
                </c:pt>
                <c:pt idx="2375">
                  <c:v>42045</c:v>
                </c:pt>
                <c:pt idx="2376">
                  <c:v>42046</c:v>
                </c:pt>
                <c:pt idx="2377">
                  <c:v>42047</c:v>
                </c:pt>
                <c:pt idx="2378">
                  <c:v>42048</c:v>
                </c:pt>
                <c:pt idx="2379">
                  <c:v>42051</c:v>
                </c:pt>
                <c:pt idx="2380">
                  <c:v>42052</c:v>
                </c:pt>
                <c:pt idx="2381">
                  <c:v>42053</c:v>
                </c:pt>
                <c:pt idx="2382">
                  <c:v>42054</c:v>
                </c:pt>
                <c:pt idx="2383">
                  <c:v>42055</c:v>
                </c:pt>
                <c:pt idx="2384">
                  <c:v>42058</c:v>
                </c:pt>
                <c:pt idx="2385">
                  <c:v>42059</c:v>
                </c:pt>
                <c:pt idx="2386">
                  <c:v>42060</c:v>
                </c:pt>
                <c:pt idx="2387">
                  <c:v>42061</c:v>
                </c:pt>
                <c:pt idx="2388">
                  <c:v>42062</c:v>
                </c:pt>
                <c:pt idx="2389">
                  <c:v>42065</c:v>
                </c:pt>
                <c:pt idx="2390">
                  <c:v>42066</c:v>
                </c:pt>
                <c:pt idx="2391">
                  <c:v>42067</c:v>
                </c:pt>
                <c:pt idx="2392">
                  <c:v>42068</c:v>
                </c:pt>
                <c:pt idx="2393">
                  <c:v>42069</c:v>
                </c:pt>
                <c:pt idx="2394">
                  <c:v>42072</c:v>
                </c:pt>
                <c:pt idx="2395">
                  <c:v>42073</c:v>
                </c:pt>
                <c:pt idx="2396">
                  <c:v>42074</c:v>
                </c:pt>
                <c:pt idx="2397">
                  <c:v>42075</c:v>
                </c:pt>
                <c:pt idx="2398">
                  <c:v>42076</c:v>
                </c:pt>
                <c:pt idx="2399">
                  <c:v>42079</c:v>
                </c:pt>
                <c:pt idx="2400">
                  <c:v>42080</c:v>
                </c:pt>
                <c:pt idx="2401">
                  <c:v>42081</c:v>
                </c:pt>
                <c:pt idx="2402">
                  <c:v>42082</c:v>
                </c:pt>
                <c:pt idx="2403">
                  <c:v>42083</c:v>
                </c:pt>
                <c:pt idx="2404">
                  <c:v>42086</c:v>
                </c:pt>
                <c:pt idx="2405">
                  <c:v>42087</c:v>
                </c:pt>
                <c:pt idx="2406">
                  <c:v>42088</c:v>
                </c:pt>
                <c:pt idx="2407">
                  <c:v>42089</c:v>
                </c:pt>
                <c:pt idx="2408">
                  <c:v>42090</c:v>
                </c:pt>
                <c:pt idx="2409">
                  <c:v>42093</c:v>
                </c:pt>
                <c:pt idx="2410">
                  <c:v>42094</c:v>
                </c:pt>
                <c:pt idx="2411">
                  <c:v>42095</c:v>
                </c:pt>
                <c:pt idx="2412">
                  <c:v>42096</c:v>
                </c:pt>
                <c:pt idx="2413">
                  <c:v>42097</c:v>
                </c:pt>
                <c:pt idx="2414">
                  <c:v>42100</c:v>
                </c:pt>
                <c:pt idx="2415">
                  <c:v>42101</c:v>
                </c:pt>
                <c:pt idx="2416">
                  <c:v>42102</c:v>
                </c:pt>
                <c:pt idx="2417">
                  <c:v>42103</c:v>
                </c:pt>
                <c:pt idx="2418">
                  <c:v>42104</c:v>
                </c:pt>
                <c:pt idx="2419">
                  <c:v>42107</c:v>
                </c:pt>
                <c:pt idx="2420">
                  <c:v>42108</c:v>
                </c:pt>
                <c:pt idx="2421">
                  <c:v>42109</c:v>
                </c:pt>
                <c:pt idx="2422">
                  <c:v>42110</c:v>
                </c:pt>
                <c:pt idx="2423">
                  <c:v>42111</c:v>
                </c:pt>
                <c:pt idx="2424">
                  <c:v>42114</c:v>
                </c:pt>
                <c:pt idx="2425">
                  <c:v>42115</c:v>
                </c:pt>
                <c:pt idx="2426">
                  <c:v>42116</c:v>
                </c:pt>
                <c:pt idx="2427">
                  <c:v>42117</c:v>
                </c:pt>
                <c:pt idx="2428">
                  <c:v>42118</c:v>
                </c:pt>
                <c:pt idx="2429">
                  <c:v>42121</c:v>
                </c:pt>
                <c:pt idx="2430">
                  <c:v>42122</c:v>
                </c:pt>
                <c:pt idx="2431">
                  <c:v>42123</c:v>
                </c:pt>
                <c:pt idx="2432">
                  <c:v>42124</c:v>
                </c:pt>
                <c:pt idx="2433">
                  <c:v>42125</c:v>
                </c:pt>
                <c:pt idx="2434">
                  <c:v>42128</c:v>
                </c:pt>
                <c:pt idx="2435">
                  <c:v>42129</c:v>
                </c:pt>
                <c:pt idx="2436">
                  <c:v>42130</c:v>
                </c:pt>
                <c:pt idx="2437">
                  <c:v>42131</c:v>
                </c:pt>
                <c:pt idx="2438">
                  <c:v>42132</c:v>
                </c:pt>
                <c:pt idx="2439">
                  <c:v>42135</c:v>
                </c:pt>
                <c:pt idx="2440">
                  <c:v>42136</c:v>
                </c:pt>
                <c:pt idx="2441">
                  <c:v>42137</c:v>
                </c:pt>
                <c:pt idx="2442">
                  <c:v>42138</c:v>
                </c:pt>
                <c:pt idx="2443">
                  <c:v>42139</c:v>
                </c:pt>
                <c:pt idx="2444">
                  <c:v>42142</c:v>
                </c:pt>
                <c:pt idx="2445">
                  <c:v>42143</c:v>
                </c:pt>
                <c:pt idx="2446">
                  <c:v>42144</c:v>
                </c:pt>
                <c:pt idx="2447">
                  <c:v>42145</c:v>
                </c:pt>
                <c:pt idx="2448">
                  <c:v>42146</c:v>
                </c:pt>
                <c:pt idx="2449">
                  <c:v>42149</c:v>
                </c:pt>
                <c:pt idx="2450">
                  <c:v>42150</c:v>
                </c:pt>
                <c:pt idx="2451">
                  <c:v>42151</c:v>
                </c:pt>
                <c:pt idx="2452">
                  <c:v>42152</c:v>
                </c:pt>
                <c:pt idx="2453">
                  <c:v>42153</c:v>
                </c:pt>
                <c:pt idx="2454">
                  <c:v>42156</c:v>
                </c:pt>
                <c:pt idx="2455">
                  <c:v>42157</c:v>
                </c:pt>
                <c:pt idx="2456">
                  <c:v>42158</c:v>
                </c:pt>
                <c:pt idx="2457">
                  <c:v>42159</c:v>
                </c:pt>
                <c:pt idx="2458">
                  <c:v>42160</c:v>
                </c:pt>
                <c:pt idx="2459">
                  <c:v>42163</c:v>
                </c:pt>
                <c:pt idx="2460">
                  <c:v>42164</c:v>
                </c:pt>
                <c:pt idx="2461">
                  <c:v>42165</c:v>
                </c:pt>
                <c:pt idx="2462">
                  <c:v>42166</c:v>
                </c:pt>
                <c:pt idx="2463">
                  <c:v>42167</c:v>
                </c:pt>
                <c:pt idx="2464">
                  <c:v>42170</c:v>
                </c:pt>
                <c:pt idx="2465">
                  <c:v>42171</c:v>
                </c:pt>
                <c:pt idx="2466">
                  <c:v>42172</c:v>
                </c:pt>
                <c:pt idx="2467">
                  <c:v>42173</c:v>
                </c:pt>
                <c:pt idx="2468">
                  <c:v>42174</c:v>
                </c:pt>
                <c:pt idx="2469">
                  <c:v>42177</c:v>
                </c:pt>
                <c:pt idx="2470">
                  <c:v>42178</c:v>
                </c:pt>
                <c:pt idx="2471">
                  <c:v>42179</c:v>
                </c:pt>
                <c:pt idx="2472">
                  <c:v>42180</c:v>
                </c:pt>
                <c:pt idx="2473">
                  <c:v>42181</c:v>
                </c:pt>
                <c:pt idx="2474">
                  <c:v>42184</c:v>
                </c:pt>
                <c:pt idx="2475">
                  <c:v>42185</c:v>
                </c:pt>
                <c:pt idx="2476">
                  <c:v>42186</c:v>
                </c:pt>
                <c:pt idx="2477">
                  <c:v>42187</c:v>
                </c:pt>
                <c:pt idx="2478">
                  <c:v>42188</c:v>
                </c:pt>
                <c:pt idx="2479">
                  <c:v>42191</c:v>
                </c:pt>
                <c:pt idx="2480">
                  <c:v>42192</c:v>
                </c:pt>
                <c:pt idx="2481">
                  <c:v>42193</c:v>
                </c:pt>
                <c:pt idx="2482">
                  <c:v>42194</c:v>
                </c:pt>
                <c:pt idx="2483">
                  <c:v>42195</c:v>
                </c:pt>
                <c:pt idx="2484">
                  <c:v>42198</c:v>
                </c:pt>
                <c:pt idx="2485">
                  <c:v>42199</c:v>
                </c:pt>
                <c:pt idx="2486">
                  <c:v>42200</c:v>
                </c:pt>
                <c:pt idx="2487">
                  <c:v>42201</c:v>
                </c:pt>
                <c:pt idx="2488">
                  <c:v>42202</c:v>
                </c:pt>
                <c:pt idx="2489">
                  <c:v>42205</c:v>
                </c:pt>
                <c:pt idx="2490">
                  <c:v>42206</c:v>
                </c:pt>
                <c:pt idx="2491">
                  <c:v>42207</c:v>
                </c:pt>
                <c:pt idx="2492">
                  <c:v>42208</c:v>
                </c:pt>
                <c:pt idx="2493">
                  <c:v>42209</c:v>
                </c:pt>
                <c:pt idx="2494">
                  <c:v>42212</c:v>
                </c:pt>
                <c:pt idx="2495">
                  <c:v>42213</c:v>
                </c:pt>
                <c:pt idx="2496">
                  <c:v>42214</c:v>
                </c:pt>
                <c:pt idx="2497">
                  <c:v>42215</c:v>
                </c:pt>
                <c:pt idx="2498">
                  <c:v>42216</c:v>
                </c:pt>
                <c:pt idx="2499">
                  <c:v>42219</c:v>
                </c:pt>
                <c:pt idx="2500">
                  <c:v>42220</c:v>
                </c:pt>
                <c:pt idx="2501">
                  <c:v>42221</c:v>
                </c:pt>
                <c:pt idx="2502">
                  <c:v>42222</c:v>
                </c:pt>
                <c:pt idx="2503">
                  <c:v>42223</c:v>
                </c:pt>
                <c:pt idx="2504">
                  <c:v>42226</c:v>
                </c:pt>
                <c:pt idx="2505">
                  <c:v>42227</c:v>
                </c:pt>
                <c:pt idx="2506">
                  <c:v>42228</c:v>
                </c:pt>
                <c:pt idx="2507">
                  <c:v>42229</c:v>
                </c:pt>
                <c:pt idx="2508">
                  <c:v>42230</c:v>
                </c:pt>
                <c:pt idx="2509">
                  <c:v>42233</c:v>
                </c:pt>
                <c:pt idx="2510">
                  <c:v>42234</c:v>
                </c:pt>
                <c:pt idx="2511">
                  <c:v>42235</c:v>
                </c:pt>
                <c:pt idx="2512">
                  <c:v>42236</c:v>
                </c:pt>
                <c:pt idx="2513">
                  <c:v>42237</c:v>
                </c:pt>
                <c:pt idx="2514">
                  <c:v>42240</c:v>
                </c:pt>
                <c:pt idx="2515">
                  <c:v>42241</c:v>
                </c:pt>
                <c:pt idx="2516">
                  <c:v>42242</c:v>
                </c:pt>
                <c:pt idx="2517">
                  <c:v>42243</c:v>
                </c:pt>
                <c:pt idx="2518">
                  <c:v>42244</c:v>
                </c:pt>
                <c:pt idx="2519">
                  <c:v>42247</c:v>
                </c:pt>
                <c:pt idx="2520">
                  <c:v>42248</c:v>
                </c:pt>
                <c:pt idx="2521">
                  <c:v>42249</c:v>
                </c:pt>
                <c:pt idx="2522">
                  <c:v>42250</c:v>
                </c:pt>
                <c:pt idx="2523">
                  <c:v>42251</c:v>
                </c:pt>
                <c:pt idx="2524">
                  <c:v>42254</c:v>
                </c:pt>
                <c:pt idx="2525">
                  <c:v>42255</c:v>
                </c:pt>
                <c:pt idx="2526">
                  <c:v>42256</c:v>
                </c:pt>
                <c:pt idx="2527">
                  <c:v>42257</c:v>
                </c:pt>
                <c:pt idx="2528">
                  <c:v>42258</c:v>
                </c:pt>
                <c:pt idx="2529">
                  <c:v>42261</c:v>
                </c:pt>
                <c:pt idx="2530">
                  <c:v>42262</c:v>
                </c:pt>
                <c:pt idx="2531">
                  <c:v>42263</c:v>
                </c:pt>
                <c:pt idx="2532">
                  <c:v>42264</c:v>
                </c:pt>
                <c:pt idx="2533">
                  <c:v>42265</c:v>
                </c:pt>
                <c:pt idx="2534">
                  <c:v>42268</c:v>
                </c:pt>
                <c:pt idx="2535">
                  <c:v>42269</c:v>
                </c:pt>
                <c:pt idx="2536">
                  <c:v>42270</c:v>
                </c:pt>
                <c:pt idx="2537">
                  <c:v>42271</c:v>
                </c:pt>
                <c:pt idx="2538">
                  <c:v>42272</c:v>
                </c:pt>
                <c:pt idx="2539">
                  <c:v>42275</c:v>
                </c:pt>
                <c:pt idx="2540">
                  <c:v>42276</c:v>
                </c:pt>
                <c:pt idx="2541">
                  <c:v>42277</c:v>
                </c:pt>
                <c:pt idx="2542">
                  <c:v>42278</c:v>
                </c:pt>
                <c:pt idx="2543">
                  <c:v>42279</c:v>
                </c:pt>
                <c:pt idx="2544">
                  <c:v>42282</c:v>
                </c:pt>
                <c:pt idx="2545">
                  <c:v>42283</c:v>
                </c:pt>
                <c:pt idx="2546">
                  <c:v>42284</c:v>
                </c:pt>
                <c:pt idx="2547">
                  <c:v>42285</c:v>
                </c:pt>
                <c:pt idx="2548">
                  <c:v>42286</c:v>
                </c:pt>
                <c:pt idx="2549">
                  <c:v>42289</c:v>
                </c:pt>
                <c:pt idx="2550">
                  <c:v>42290</c:v>
                </c:pt>
                <c:pt idx="2551">
                  <c:v>42291</c:v>
                </c:pt>
                <c:pt idx="2552">
                  <c:v>42292</c:v>
                </c:pt>
                <c:pt idx="2553">
                  <c:v>42293</c:v>
                </c:pt>
                <c:pt idx="2554">
                  <c:v>42296</c:v>
                </c:pt>
                <c:pt idx="2555">
                  <c:v>42297</c:v>
                </c:pt>
                <c:pt idx="2556">
                  <c:v>42298</c:v>
                </c:pt>
                <c:pt idx="2557">
                  <c:v>42299</c:v>
                </c:pt>
                <c:pt idx="2558">
                  <c:v>42300</c:v>
                </c:pt>
                <c:pt idx="2559">
                  <c:v>42303</c:v>
                </c:pt>
                <c:pt idx="2560">
                  <c:v>42304</c:v>
                </c:pt>
                <c:pt idx="2561">
                  <c:v>42305</c:v>
                </c:pt>
                <c:pt idx="2562">
                  <c:v>42306</c:v>
                </c:pt>
                <c:pt idx="2563">
                  <c:v>42307</c:v>
                </c:pt>
                <c:pt idx="2564">
                  <c:v>42310</c:v>
                </c:pt>
                <c:pt idx="2565">
                  <c:v>42311</c:v>
                </c:pt>
                <c:pt idx="2566">
                  <c:v>42312</c:v>
                </c:pt>
                <c:pt idx="2567">
                  <c:v>42313</c:v>
                </c:pt>
                <c:pt idx="2568">
                  <c:v>42314</c:v>
                </c:pt>
                <c:pt idx="2569">
                  <c:v>42317</c:v>
                </c:pt>
                <c:pt idx="2570">
                  <c:v>42318</c:v>
                </c:pt>
                <c:pt idx="2571">
                  <c:v>42319</c:v>
                </c:pt>
                <c:pt idx="2572">
                  <c:v>42320</c:v>
                </c:pt>
                <c:pt idx="2573">
                  <c:v>42321</c:v>
                </c:pt>
                <c:pt idx="2574">
                  <c:v>42324</c:v>
                </c:pt>
                <c:pt idx="2575">
                  <c:v>42325</c:v>
                </c:pt>
                <c:pt idx="2576">
                  <c:v>42326</c:v>
                </c:pt>
                <c:pt idx="2577">
                  <c:v>42327</c:v>
                </c:pt>
                <c:pt idx="2578">
                  <c:v>42328</c:v>
                </c:pt>
                <c:pt idx="2579">
                  <c:v>42331</c:v>
                </c:pt>
                <c:pt idx="2580">
                  <c:v>42332</c:v>
                </c:pt>
                <c:pt idx="2581">
                  <c:v>42333</c:v>
                </c:pt>
                <c:pt idx="2582">
                  <c:v>42334</c:v>
                </c:pt>
                <c:pt idx="2583">
                  <c:v>42335</c:v>
                </c:pt>
                <c:pt idx="2584">
                  <c:v>42338</c:v>
                </c:pt>
                <c:pt idx="2585">
                  <c:v>42339</c:v>
                </c:pt>
                <c:pt idx="2586">
                  <c:v>42340</c:v>
                </c:pt>
                <c:pt idx="2587">
                  <c:v>42341</c:v>
                </c:pt>
                <c:pt idx="2588">
                  <c:v>42342</c:v>
                </c:pt>
                <c:pt idx="2589">
                  <c:v>42345</c:v>
                </c:pt>
                <c:pt idx="2590">
                  <c:v>42346</c:v>
                </c:pt>
                <c:pt idx="2591">
                  <c:v>42347</c:v>
                </c:pt>
                <c:pt idx="2592">
                  <c:v>42348</c:v>
                </c:pt>
                <c:pt idx="2593">
                  <c:v>42349</c:v>
                </c:pt>
                <c:pt idx="2594">
                  <c:v>42352</c:v>
                </c:pt>
                <c:pt idx="2595">
                  <c:v>42353</c:v>
                </c:pt>
                <c:pt idx="2596">
                  <c:v>42354</c:v>
                </c:pt>
                <c:pt idx="2597">
                  <c:v>42355</c:v>
                </c:pt>
                <c:pt idx="2598">
                  <c:v>42356</c:v>
                </c:pt>
                <c:pt idx="2599">
                  <c:v>42359</c:v>
                </c:pt>
                <c:pt idx="2600">
                  <c:v>42360</c:v>
                </c:pt>
                <c:pt idx="2601">
                  <c:v>42361</c:v>
                </c:pt>
                <c:pt idx="2602">
                  <c:v>42362</c:v>
                </c:pt>
                <c:pt idx="2603">
                  <c:v>42363</c:v>
                </c:pt>
                <c:pt idx="2604">
                  <c:v>42366</c:v>
                </c:pt>
                <c:pt idx="2605">
                  <c:v>42367</c:v>
                </c:pt>
                <c:pt idx="2606">
                  <c:v>42368</c:v>
                </c:pt>
                <c:pt idx="2607">
                  <c:v>42369</c:v>
                </c:pt>
                <c:pt idx="2608">
                  <c:v>42370</c:v>
                </c:pt>
                <c:pt idx="2609">
                  <c:v>42373</c:v>
                </c:pt>
                <c:pt idx="2610">
                  <c:v>42374</c:v>
                </c:pt>
                <c:pt idx="2611">
                  <c:v>42375</c:v>
                </c:pt>
                <c:pt idx="2612">
                  <c:v>42376</c:v>
                </c:pt>
                <c:pt idx="2613">
                  <c:v>42377</c:v>
                </c:pt>
                <c:pt idx="2614">
                  <c:v>42380</c:v>
                </c:pt>
                <c:pt idx="2615">
                  <c:v>42381</c:v>
                </c:pt>
                <c:pt idx="2616">
                  <c:v>42382</c:v>
                </c:pt>
                <c:pt idx="2617">
                  <c:v>42383</c:v>
                </c:pt>
                <c:pt idx="2618">
                  <c:v>42384</c:v>
                </c:pt>
                <c:pt idx="2619">
                  <c:v>42387</c:v>
                </c:pt>
                <c:pt idx="2620">
                  <c:v>42388</c:v>
                </c:pt>
                <c:pt idx="2621">
                  <c:v>42389</c:v>
                </c:pt>
                <c:pt idx="2622">
                  <c:v>42390</c:v>
                </c:pt>
                <c:pt idx="2623">
                  <c:v>42391</c:v>
                </c:pt>
                <c:pt idx="2624">
                  <c:v>42394</c:v>
                </c:pt>
                <c:pt idx="2625">
                  <c:v>42395</c:v>
                </c:pt>
                <c:pt idx="2626">
                  <c:v>42396</c:v>
                </c:pt>
                <c:pt idx="2627">
                  <c:v>42397</c:v>
                </c:pt>
                <c:pt idx="2628">
                  <c:v>42398</c:v>
                </c:pt>
                <c:pt idx="2629">
                  <c:v>42401</c:v>
                </c:pt>
                <c:pt idx="2630">
                  <c:v>42402</c:v>
                </c:pt>
                <c:pt idx="2631">
                  <c:v>42403</c:v>
                </c:pt>
                <c:pt idx="2632">
                  <c:v>42404</c:v>
                </c:pt>
                <c:pt idx="2633">
                  <c:v>42405</c:v>
                </c:pt>
                <c:pt idx="2634">
                  <c:v>42408</c:v>
                </c:pt>
                <c:pt idx="2635">
                  <c:v>42409</c:v>
                </c:pt>
                <c:pt idx="2636">
                  <c:v>42410</c:v>
                </c:pt>
                <c:pt idx="2637">
                  <c:v>42411</c:v>
                </c:pt>
                <c:pt idx="2638">
                  <c:v>42412</c:v>
                </c:pt>
                <c:pt idx="2639">
                  <c:v>42415</c:v>
                </c:pt>
                <c:pt idx="2640">
                  <c:v>42416</c:v>
                </c:pt>
                <c:pt idx="2641">
                  <c:v>42417</c:v>
                </c:pt>
                <c:pt idx="2642">
                  <c:v>42418</c:v>
                </c:pt>
                <c:pt idx="2643">
                  <c:v>42419</c:v>
                </c:pt>
                <c:pt idx="2644">
                  <c:v>42422</c:v>
                </c:pt>
                <c:pt idx="2645">
                  <c:v>42423</c:v>
                </c:pt>
                <c:pt idx="2646">
                  <c:v>42424</c:v>
                </c:pt>
                <c:pt idx="2647">
                  <c:v>42425</c:v>
                </c:pt>
                <c:pt idx="2648">
                  <c:v>42426</c:v>
                </c:pt>
                <c:pt idx="2649">
                  <c:v>42429</c:v>
                </c:pt>
                <c:pt idx="2650">
                  <c:v>42430</c:v>
                </c:pt>
                <c:pt idx="2651">
                  <c:v>42431</c:v>
                </c:pt>
                <c:pt idx="2652">
                  <c:v>42432</c:v>
                </c:pt>
                <c:pt idx="2653">
                  <c:v>42433</c:v>
                </c:pt>
                <c:pt idx="2654">
                  <c:v>42436</c:v>
                </c:pt>
                <c:pt idx="2655">
                  <c:v>42437</c:v>
                </c:pt>
                <c:pt idx="2656">
                  <c:v>42438</c:v>
                </c:pt>
                <c:pt idx="2657">
                  <c:v>42439</c:v>
                </c:pt>
                <c:pt idx="2658">
                  <c:v>42440</c:v>
                </c:pt>
                <c:pt idx="2659">
                  <c:v>42443</c:v>
                </c:pt>
                <c:pt idx="2660">
                  <c:v>42444</c:v>
                </c:pt>
                <c:pt idx="2661">
                  <c:v>42445</c:v>
                </c:pt>
                <c:pt idx="2662">
                  <c:v>42446</c:v>
                </c:pt>
                <c:pt idx="2663">
                  <c:v>42447</c:v>
                </c:pt>
                <c:pt idx="2664">
                  <c:v>42450</c:v>
                </c:pt>
                <c:pt idx="2665">
                  <c:v>42451</c:v>
                </c:pt>
                <c:pt idx="2666">
                  <c:v>42452</c:v>
                </c:pt>
                <c:pt idx="2667">
                  <c:v>42453</c:v>
                </c:pt>
                <c:pt idx="2668">
                  <c:v>42454</c:v>
                </c:pt>
                <c:pt idx="2669">
                  <c:v>42457</c:v>
                </c:pt>
                <c:pt idx="2670">
                  <c:v>42458</c:v>
                </c:pt>
                <c:pt idx="2671">
                  <c:v>42459</c:v>
                </c:pt>
                <c:pt idx="2672">
                  <c:v>42460</c:v>
                </c:pt>
                <c:pt idx="2673">
                  <c:v>42461</c:v>
                </c:pt>
                <c:pt idx="2674">
                  <c:v>42464</c:v>
                </c:pt>
                <c:pt idx="2675">
                  <c:v>42465</c:v>
                </c:pt>
                <c:pt idx="2676">
                  <c:v>42466</c:v>
                </c:pt>
                <c:pt idx="2677">
                  <c:v>42467</c:v>
                </c:pt>
                <c:pt idx="2678">
                  <c:v>42468</c:v>
                </c:pt>
                <c:pt idx="2679">
                  <c:v>42471</c:v>
                </c:pt>
                <c:pt idx="2680">
                  <c:v>42472</c:v>
                </c:pt>
                <c:pt idx="2681">
                  <c:v>42473</c:v>
                </c:pt>
                <c:pt idx="2682">
                  <c:v>42474</c:v>
                </c:pt>
                <c:pt idx="2683">
                  <c:v>42475</c:v>
                </c:pt>
                <c:pt idx="2684">
                  <c:v>42478</c:v>
                </c:pt>
                <c:pt idx="2685">
                  <c:v>42479</c:v>
                </c:pt>
                <c:pt idx="2686">
                  <c:v>42480</c:v>
                </c:pt>
                <c:pt idx="2687">
                  <c:v>42481</c:v>
                </c:pt>
                <c:pt idx="2688">
                  <c:v>42482</c:v>
                </c:pt>
                <c:pt idx="2689">
                  <c:v>42485</c:v>
                </c:pt>
                <c:pt idx="2690">
                  <c:v>42486</c:v>
                </c:pt>
                <c:pt idx="2691">
                  <c:v>42487</c:v>
                </c:pt>
                <c:pt idx="2692">
                  <c:v>42488</c:v>
                </c:pt>
                <c:pt idx="2693">
                  <c:v>42489</c:v>
                </c:pt>
                <c:pt idx="2694">
                  <c:v>42492</c:v>
                </c:pt>
                <c:pt idx="2695">
                  <c:v>42493</c:v>
                </c:pt>
                <c:pt idx="2696">
                  <c:v>42494</c:v>
                </c:pt>
                <c:pt idx="2697">
                  <c:v>42495</c:v>
                </c:pt>
                <c:pt idx="2698">
                  <c:v>42496</c:v>
                </c:pt>
                <c:pt idx="2699">
                  <c:v>42499</c:v>
                </c:pt>
                <c:pt idx="2700">
                  <c:v>42500</c:v>
                </c:pt>
                <c:pt idx="2701">
                  <c:v>42501</c:v>
                </c:pt>
                <c:pt idx="2702">
                  <c:v>42502</c:v>
                </c:pt>
                <c:pt idx="2703">
                  <c:v>42503</c:v>
                </c:pt>
                <c:pt idx="2704">
                  <c:v>42506</c:v>
                </c:pt>
                <c:pt idx="2705">
                  <c:v>42507</c:v>
                </c:pt>
                <c:pt idx="2706">
                  <c:v>42508</c:v>
                </c:pt>
                <c:pt idx="2707">
                  <c:v>42509</c:v>
                </c:pt>
                <c:pt idx="2708">
                  <c:v>42510</c:v>
                </c:pt>
                <c:pt idx="2709">
                  <c:v>42513</c:v>
                </c:pt>
                <c:pt idx="2710">
                  <c:v>42514</c:v>
                </c:pt>
                <c:pt idx="2711">
                  <c:v>42515</c:v>
                </c:pt>
                <c:pt idx="2712">
                  <c:v>42516</c:v>
                </c:pt>
                <c:pt idx="2713">
                  <c:v>42517</c:v>
                </c:pt>
                <c:pt idx="2714">
                  <c:v>42520</c:v>
                </c:pt>
                <c:pt idx="2715">
                  <c:v>42521</c:v>
                </c:pt>
                <c:pt idx="2716">
                  <c:v>42522</c:v>
                </c:pt>
                <c:pt idx="2717">
                  <c:v>42523</c:v>
                </c:pt>
                <c:pt idx="2718">
                  <c:v>42524</c:v>
                </c:pt>
                <c:pt idx="2719">
                  <c:v>42527</c:v>
                </c:pt>
                <c:pt idx="2720">
                  <c:v>42528</c:v>
                </c:pt>
                <c:pt idx="2721">
                  <c:v>42529</c:v>
                </c:pt>
                <c:pt idx="2722">
                  <c:v>42530</c:v>
                </c:pt>
                <c:pt idx="2723">
                  <c:v>42531</c:v>
                </c:pt>
                <c:pt idx="2724">
                  <c:v>42534</c:v>
                </c:pt>
                <c:pt idx="2725">
                  <c:v>42535</c:v>
                </c:pt>
                <c:pt idx="2726">
                  <c:v>42536</c:v>
                </c:pt>
                <c:pt idx="2727">
                  <c:v>42537</c:v>
                </c:pt>
                <c:pt idx="2728">
                  <c:v>42538</c:v>
                </c:pt>
                <c:pt idx="2729">
                  <c:v>42541</c:v>
                </c:pt>
                <c:pt idx="2730">
                  <c:v>42542</c:v>
                </c:pt>
                <c:pt idx="2731">
                  <c:v>42543</c:v>
                </c:pt>
                <c:pt idx="2732">
                  <c:v>42544</c:v>
                </c:pt>
                <c:pt idx="2733">
                  <c:v>42545</c:v>
                </c:pt>
                <c:pt idx="2734">
                  <c:v>42548</c:v>
                </c:pt>
                <c:pt idx="2735">
                  <c:v>42549</c:v>
                </c:pt>
                <c:pt idx="2736">
                  <c:v>42550</c:v>
                </c:pt>
                <c:pt idx="2737">
                  <c:v>42551</c:v>
                </c:pt>
                <c:pt idx="2738">
                  <c:v>42552</c:v>
                </c:pt>
                <c:pt idx="2739">
                  <c:v>42555</c:v>
                </c:pt>
                <c:pt idx="2740">
                  <c:v>42556</c:v>
                </c:pt>
                <c:pt idx="2741">
                  <c:v>42557</c:v>
                </c:pt>
                <c:pt idx="2742">
                  <c:v>42558</c:v>
                </c:pt>
                <c:pt idx="2743">
                  <c:v>42559</c:v>
                </c:pt>
                <c:pt idx="2744">
                  <c:v>42562</c:v>
                </c:pt>
                <c:pt idx="2745">
                  <c:v>42563</c:v>
                </c:pt>
                <c:pt idx="2746">
                  <c:v>42564</c:v>
                </c:pt>
                <c:pt idx="2747">
                  <c:v>42565</c:v>
                </c:pt>
                <c:pt idx="2748">
                  <c:v>42566</c:v>
                </c:pt>
                <c:pt idx="2749">
                  <c:v>42569</c:v>
                </c:pt>
                <c:pt idx="2750">
                  <c:v>42570</c:v>
                </c:pt>
                <c:pt idx="2751">
                  <c:v>42571</c:v>
                </c:pt>
                <c:pt idx="2752">
                  <c:v>42572</c:v>
                </c:pt>
                <c:pt idx="2753">
                  <c:v>42573</c:v>
                </c:pt>
                <c:pt idx="2754">
                  <c:v>42576</c:v>
                </c:pt>
                <c:pt idx="2755">
                  <c:v>42577</c:v>
                </c:pt>
                <c:pt idx="2756">
                  <c:v>42578</c:v>
                </c:pt>
                <c:pt idx="2757">
                  <c:v>42579</c:v>
                </c:pt>
                <c:pt idx="2758">
                  <c:v>42580</c:v>
                </c:pt>
                <c:pt idx="2759">
                  <c:v>42583</c:v>
                </c:pt>
                <c:pt idx="2760">
                  <c:v>42584</c:v>
                </c:pt>
                <c:pt idx="2761">
                  <c:v>42585</c:v>
                </c:pt>
                <c:pt idx="2762">
                  <c:v>42586</c:v>
                </c:pt>
                <c:pt idx="2763">
                  <c:v>42587</c:v>
                </c:pt>
                <c:pt idx="2764">
                  <c:v>42590</c:v>
                </c:pt>
                <c:pt idx="2765">
                  <c:v>42591</c:v>
                </c:pt>
                <c:pt idx="2766">
                  <c:v>42592</c:v>
                </c:pt>
                <c:pt idx="2767">
                  <c:v>42593</c:v>
                </c:pt>
                <c:pt idx="2768">
                  <c:v>42594</c:v>
                </c:pt>
                <c:pt idx="2769">
                  <c:v>42597</c:v>
                </c:pt>
                <c:pt idx="2770">
                  <c:v>42598</c:v>
                </c:pt>
                <c:pt idx="2771">
                  <c:v>42599</c:v>
                </c:pt>
                <c:pt idx="2772">
                  <c:v>42600</c:v>
                </c:pt>
                <c:pt idx="2773">
                  <c:v>42601</c:v>
                </c:pt>
                <c:pt idx="2774">
                  <c:v>42604</c:v>
                </c:pt>
                <c:pt idx="2775">
                  <c:v>42605</c:v>
                </c:pt>
                <c:pt idx="2776">
                  <c:v>42606</c:v>
                </c:pt>
                <c:pt idx="2777">
                  <c:v>42607</c:v>
                </c:pt>
                <c:pt idx="2778">
                  <c:v>42608</c:v>
                </c:pt>
                <c:pt idx="2779">
                  <c:v>42611</c:v>
                </c:pt>
                <c:pt idx="2780">
                  <c:v>42612</c:v>
                </c:pt>
                <c:pt idx="2781">
                  <c:v>42613</c:v>
                </c:pt>
                <c:pt idx="2782">
                  <c:v>42614</c:v>
                </c:pt>
                <c:pt idx="2783">
                  <c:v>42615</c:v>
                </c:pt>
                <c:pt idx="2784">
                  <c:v>42618</c:v>
                </c:pt>
                <c:pt idx="2785">
                  <c:v>42619</c:v>
                </c:pt>
                <c:pt idx="2786">
                  <c:v>42620</c:v>
                </c:pt>
                <c:pt idx="2787">
                  <c:v>42621</c:v>
                </c:pt>
                <c:pt idx="2788">
                  <c:v>42622</c:v>
                </c:pt>
                <c:pt idx="2789">
                  <c:v>42625</c:v>
                </c:pt>
                <c:pt idx="2790">
                  <c:v>42626</c:v>
                </c:pt>
                <c:pt idx="2791">
                  <c:v>42627</c:v>
                </c:pt>
                <c:pt idx="2792">
                  <c:v>42628</c:v>
                </c:pt>
                <c:pt idx="2793">
                  <c:v>42629</c:v>
                </c:pt>
                <c:pt idx="2794">
                  <c:v>42632</c:v>
                </c:pt>
                <c:pt idx="2795">
                  <c:v>42633</c:v>
                </c:pt>
                <c:pt idx="2796">
                  <c:v>42634</c:v>
                </c:pt>
                <c:pt idx="2797">
                  <c:v>42635</c:v>
                </c:pt>
                <c:pt idx="2798">
                  <c:v>42636</c:v>
                </c:pt>
                <c:pt idx="2799">
                  <c:v>42639</c:v>
                </c:pt>
                <c:pt idx="2800">
                  <c:v>42640</c:v>
                </c:pt>
                <c:pt idx="2801">
                  <c:v>42641</c:v>
                </c:pt>
                <c:pt idx="2802">
                  <c:v>42642</c:v>
                </c:pt>
                <c:pt idx="2803">
                  <c:v>42643</c:v>
                </c:pt>
                <c:pt idx="2804">
                  <c:v>42646</c:v>
                </c:pt>
                <c:pt idx="2805">
                  <c:v>42647</c:v>
                </c:pt>
                <c:pt idx="2806">
                  <c:v>42648</c:v>
                </c:pt>
                <c:pt idx="2807">
                  <c:v>42649</c:v>
                </c:pt>
                <c:pt idx="2808">
                  <c:v>42650</c:v>
                </c:pt>
                <c:pt idx="2809">
                  <c:v>42653</c:v>
                </c:pt>
                <c:pt idx="2810">
                  <c:v>42654</c:v>
                </c:pt>
                <c:pt idx="2811">
                  <c:v>42655</c:v>
                </c:pt>
                <c:pt idx="2812">
                  <c:v>42656</c:v>
                </c:pt>
                <c:pt idx="2813">
                  <c:v>42657</c:v>
                </c:pt>
                <c:pt idx="2814">
                  <c:v>42660</c:v>
                </c:pt>
                <c:pt idx="2815">
                  <c:v>42661</c:v>
                </c:pt>
                <c:pt idx="2816">
                  <c:v>42662</c:v>
                </c:pt>
                <c:pt idx="2817">
                  <c:v>42663</c:v>
                </c:pt>
                <c:pt idx="2818">
                  <c:v>42664</c:v>
                </c:pt>
                <c:pt idx="2819">
                  <c:v>42667</c:v>
                </c:pt>
                <c:pt idx="2820">
                  <c:v>42668</c:v>
                </c:pt>
                <c:pt idx="2821">
                  <c:v>42669</c:v>
                </c:pt>
                <c:pt idx="2822">
                  <c:v>42670</c:v>
                </c:pt>
                <c:pt idx="2823">
                  <c:v>42671</c:v>
                </c:pt>
                <c:pt idx="2824">
                  <c:v>42674</c:v>
                </c:pt>
                <c:pt idx="2825">
                  <c:v>42675</c:v>
                </c:pt>
                <c:pt idx="2826">
                  <c:v>42676</c:v>
                </c:pt>
                <c:pt idx="2827">
                  <c:v>42677</c:v>
                </c:pt>
                <c:pt idx="2828">
                  <c:v>42678</c:v>
                </c:pt>
                <c:pt idx="2829">
                  <c:v>42681</c:v>
                </c:pt>
                <c:pt idx="2830">
                  <c:v>42682</c:v>
                </c:pt>
                <c:pt idx="2831">
                  <c:v>42683</c:v>
                </c:pt>
                <c:pt idx="2832">
                  <c:v>42684</c:v>
                </c:pt>
                <c:pt idx="2833">
                  <c:v>42685</c:v>
                </c:pt>
                <c:pt idx="2834">
                  <c:v>42688</c:v>
                </c:pt>
                <c:pt idx="2835">
                  <c:v>42689</c:v>
                </c:pt>
                <c:pt idx="2836">
                  <c:v>42690</c:v>
                </c:pt>
                <c:pt idx="2837">
                  <c:v>42691</c:v>
                </c:pt>
                <c:pt idx="2838">
                  <c:v>42692</c:v>
                </c:pt>
                <c:pt idx="2839">
                  <c:v>42695</c:v>
                </c:pt>
                <c:pt idx="2840">
                  <c:v>42696</c:v>
                </c:pt>
                <c:pt idx="2841">
                  <c:v>42697</c:v>
                </c:pt>
                <c:pt idx="2842">
                  <c:v>42698</c:v>
                </c:pt>
                <c:pt idx="2843">
                  <c:v>42699</c:v>
                </c:pt>
                <c:pt idx="2844">
                  <c:v>42702</c:v>
                </c:pt>
                <c:pt idx="2845">
                  <c:v>42703</c:v>
                </c:pt>
                <c:pt idx="2846">
                  <c:v>42704</c:v>
                </c:pt>
                <c:pt idx="2847">
                  <c:v>42705</c:v>
                </c:pt>
                <c:pt idx="2848">
                  <c:v>42706</c:v>
                </c:pt>
                <c:pt idx="2849">
                  <c:v>42709</c:v>
                </c:pt>
                <c:pt idx="2850">
                  <c:v>42710</c:v>
                </c:pt>
                <c:pt idx="2851">
                  <c:v>42711</c:v>
                </c:pt>
                <c:pt idx="2852">
                  <c:v>42712</c:v>
                </c:pt>
                <c:pt idx="2853">
                  <c:v>42713</c:v>
                </c:pt>
                <c:pt idx="2854">
                  <c:v>42716</c:v>
                </c:pt>
                <c:pt idx="2855">
                  <c:v>42717</c:v>
                </c:pt>
                <c:pt idx="2856">
                  <c:v>42718</c:v>
                </c:pt>
                <c:pt idx="2857">
                  <c:v>42719</c:v>
                </c:pt>
                <c:pt idx="2858">
                  <c:v>42720</c:v>
                </c:pt>
                <c:pt idx="2859">
                  <c:v>42723</c:v>
                </c:pt>
                <c:pt idx="2860">
                  <c:v>42724</c:v>
                </c:pt>
                <c:pt idx="2861">
                  <c:v>42725</c:v>
                </c:pt>
                <c:pt idx="2862">
                  <c:v>42726</c:v>
                </c:pt>
                <c:pt idx="2863">
                  <c:v>42727</c:v>
                </c:pt>
                <c:pt idx="2864">
                  <c:v>42730</c:v>
                </c:pt>
                <c:pt idx="2865">
                  <c:v>42731</c:v>
                </c:pt>
                <c:pt idx="2866">
                  <c:v>42732</c:v>
                </c:pt>
                <c:pt idx="2867">
                  <c:v>42733</c:v>
                </c:pt>
                <c:pt idx="2868">
                  <c:v>42734</c:v>
                </c:pt>
                <c:pt idx="2869">
                  <c:v>42737</c:v>
                </c:pt>
                <c:pt idx="2870">
                  <c:v>42738</c:v>
                </c:pt>
                <c:pt idx="2871">
                  <c:v>42739</c:v>
                </c:pt>
                <c:pt idx="2872">
                  <c:v>42740</c:v>
                </c:pt>
                <c:pt idx="2873">
                  <c:v>42741</c:v>
                </c:pt>
                <c:pt idx="2874">
                  <c:v>42744</c:v>
                </c:pt>
                <c:pt idx="2875">
                  <c:v>42745</c:v>
                </c:pt>
                <c:pt idx="2876">
                  <c:v>42746</c:v>
                </c:pt>
                <c:pt idx="2877">
                  <c:v>42747</c:v>
                </c:pt>
                <c:pt idx="2878">
                  <c:v>42748</c:v>
                </c:pt>
                <c:pt idx="2879">
                  <c:v>42751</c:v>
                </c:pt>
                <c:pt idx="2880">
                  <c:v>42752</c:v>
                </c:pt>
                <c:pt idx="2881">
                  <c:v>42753</c:v>
                </c:pt>
                <c:pt idx="2882">
                  <c:v>42754</c:v>
                </c:pt>
                <c:pt idx="2883">
                  <c:v>42755</c:v>
                </c:pt>
                <c:pt idx="2884">
                  <c:v>42758</c:v>
                </c:pt>
                <c:pt idx="2885">
                  <c:v>42759</c:v>
                </c:pt>
                <c:pt idx="2886">
                  <c:v>42760</c:v>
                </c:pt>
                <c:pt idx="2887">
                  <c:v>42761</c:v>
                </c:pt>
                <c:pt idx="2888">
                  <c:v>42762</c:v>
                </c:pt>
                <c:pt idx="2889">
                  <c:v>42765</c:v>
                </c:pt>
                <c:pt idx="2890">
                  <c:v>42766</c:v>
                </c:pt>
                <c:pt idx="2891">
                  <c:v>42767</c:v>
                </c:pt>
                <c:pt idx="2892">
                  <c:v>42768</c:v>
                </c:pt>
                <c:pt idx="2893">
                  <c:v>42769</c:v>
                </c:pt>
                <c:pt idx="2894">
                  <c:v>42772</c:v>
                </c:pt>
                <c:pt idx="2895">
                  <c:v>42773</c:v>
                </c:pt>
                <c:pt idx="2896">
                  <c:v>42774</c:v>
                </c:pt>
                <c:pt idx="2897">
                  <c:v>42775</c:v>
                </c:pt>
                <c:pt idx="2898">
                  <c:v>42776</c:v>
                </c:pt>
                <c:pt idx="2899">
                  <c:v>42779</c:v>
                </c:pt>
                <c:pt idx="2900">
                  <c:v>42780</c:v>
                </c:pt>
                <c:pt idx="2901">
                  <c:v>42781</c:v>
                </c:pt>
                <c:pt idx="2902">
                  <c:v>42782</c:v>
                </c:pt>
                <c:pt idx="2903">
                  <c:v>42783</c:v>
                </c:pt>
                <c:pt idx="2904">
                  <c:v>42786</c:v>
                </c:pt>
                <c:pt idx="2905">
                  <c:v>42787</c:v>
                </c:pt>
                <c:pt idx="2906">
                  <c:v>42788</c:v>
                </c:pt>
                <c:pt idx="2907">
                  <c:v>42789</c:v>
                </c:pt>
                <c:pt idx="2908">
                  <c:v>42790</c:v>
                </c:pt>
                <c:pt idx="2909">
                  <c:v>42793</c:v>
                </c:pt>
                <c:pt idx="2910">
                  <c:v>42794</c:v>
                </c:pt>
                <c:pt idx="2911">
                  <c:v>42795</c:v>
                </c:pt>
                <c:pt idx="2912">
                  <c:v>42796</c:v>
                </c:pt>
                <c:pt idx="2913">
                  <c:v>42797</c:v>
                </c:pt>
                <c:pt idx="2914">
                  <c:v>42800</c:v>
                </c:pt>
                <c:pt idx="2915">
                  <c:v>42801</c:v>
                </c:pt>
                <c:pt idx="2916">
                  <c:v>42802</c:v>
                </c:pt>
                <c:pt idx="2917">
                  <c:v>42803</c:v>
                </c:pt>
                <c:pt idx="2918">
                  <c:v>42804</c:v>
                </c:pt>
                <c:pt idx="2919">
                  <c:v>42807</c:v>
                </c:pt>
                <c:pt idx="2920">
                  <c:v>42808</c:v>
                </c:pt>
                <c:pt idx="2921">
                  <c:v>42809</c:v>
                </c:pt>
                <c:pt idx="2922">
                  <c:v>42810</c:v>
                </c:pt>
                <c:pt idx="2923">
                  <c:v>42811</c:v>
                </c:pt>
                <c:pt idx="2924">
                  <c:v>42814</c:v>
                </c:pt>
                <c:pt idx="2925">
                  <c:v>42815</c:v>
                </c:pt>
                <c:pt idx="2926">
                  <c:v>42816</c:v>
                </c:pt>
                <c:pt idx="2927">
                  <c:v>42817</c:v>
                </c:pt>
                <c:pt idx="2928">
                  <c:v>42818</c:v>
                </c:pt>
                <c:pt idx="2929">
                  <c:v>42821</c:v>
                </c:pt>
                <c:pt idx="2930">
                  <c:v>42822</c:v>
                </c:pt>
                <c:pt idx="2931">
                  <c:v>42823</c:v>
                </c:pt>
                <c:pt idx="2932">
                  <c:v>42824</c:v>
                </c:pt>
                <c:pt idx="2933">
                  <c:v>42825</c:v>
                </c:pt>
                <c:pt idx="2934">
                  <c:v>42828</c:v>
                </c:pt>
                <c:pt idx="2935">
                  <c:v>42829</c:v>
                </c:pt>
                <c:pt idx="2936">
                  <c:v>42830</c:v>
                </c:pt>
                <c:pt idx="2937">
                  <c:v>42831</c:v>
                </c:pt>
                <c:pt idx="2938">
                  <c:v>42832</c:v>
                </c:pt>
                <c:pt idx="2939">
                  <c:v>42835</c:v>
                </c:pt>
                <c:pt idx="2940">
                  <c:v>42836</c:v>
                </c:pt>
                <c:pt idx="2941">
                  <c:v>42837</c:v>
                </c:pt>
                <c:pt idx="2942">
                  <c:v>42838</c:v>
                </c:pt>
                <c:pt idx="2943">
                  <c:v>42839</c:v>
                </c:pt>
                <c:pt idx="2944">
                  <c:v>42842</c:v>
                </c:pt>
                <c:pt idx="2945">
                  <c:v>42843</c:v>
                </c:pt>
                <c:pt idx="2946">
                  <c:v>42844</c:v>
                </c:pt>
                <c:pt idx="2947">
                  <c:v>42845</c:v>
                </c:pt>
                <c:pt idx="2948">
                  <c:v>42846</c:v>
                </c:pt>
                <c:pt idx="2949">
                  <c:v>42849</c:v>
                </c:pt>
                <c:pt idx="2950">
                  <c:v>42850</c:v>
                </c:pt>
                <c:pt idx="2951">
                  <c:v>42851</c:v>
                </c:pt>
                <c:pt idx="2952">
                  <c:v>42852</c:v>
                </c:pt>
                <c:pt idx="2953">
                  <c:v>42853</c:v>
                </c:pt>
                <c:pt idx="2954">
                  <c:v>42856</c:v>
                </c:pt>
                <c:pt idx="2955">
                  <c:v>42857</c:v>
                </c:pt>
                <c:pt idx="2956">
                  <c:v>42858</c:v>
                </c:pt>
                <c:pt idx="2957">
                  <c:v>42859</c:v>
                </c:pt>
                <c:pt idx="2958">
                  <c:v>42860</c:v>
                </c:pt>
                <c:pt idx="2959">
                  <c:v>42863</c:v>
                </c:pt>
                <c:pt idx="2960">
                  <c:v>42864</c:v>
                </c:pt>
                <c:pt idx="2961">
                  <c:v>42865</c:v>
                </c:pt>
                <c:pt idx="2962">
                  <c:v>42866</c:v>
                </c:pt>
                <c:pt idx="2963">
                  <c:v>42867</c:v>
                </c:pt>
                <c:pt idx="2964">
                  <c:v>42870</c:v>
                </c:pt>
                <c:pt idx="2965">
                  <c:v>42871</c:v>
                </c:pt>
                <c:pt idx="2966">
                  <c:v>42872</c:v>
                </c:pt>
                <c:pt idx="2967">
                  <c:v>42873</c:v>
                </c:pt>
                <c:pt idx="2968">
                  <c:v>42874</c:v>
                </c:pt>
                <c:pt idx="2969">
                  <c:v>42877</c:v>
                </c:pt>
                <c:pt idx="2970">
                  <c:v>42878</c:v>
                </c:pt>
                <c:pt idx="2971">
                  <c:v>42879</c:v>
                </c:pt>
                <c:pt idx="2972">
                  <c:v>42880</c:v>
                </c:pt>
                <c:pt idx="2973">
                  <c:v>42881</c:v>
                </c:pt>
                <c:pt idx="2974">
                  <c:v>42884</c:v>
                </c:pt>
                <c:pt idx="2975">
                  <c:v>42885</c:v>
                </c:pt>
                <c:pt idx="2976">
                  <c:v>42886</c:v>
                </c:pt>
                <c:pt idx="2977">
                  <c:v>42887</c:v>
                </c:pt>
                <c:pt idx="2978">
                  <c:v>42888</c:v>
                </c:pt>
                <c:pt idx="2979">
                  <c:v>42891</c:v>
                </c:pt>
                <c:pt idx="2980">
                  <c:v>42892</c:v>
                </c:pt>
                <c:pt idx="2981">
                  <c:v>42893</c:v>
                </c:pt>
                <c:pt idx="2982">
                  <c:v>42894</c:v>
                </c:pt>
                <c:pt idx="2983">
                  <c:v>42895</c:v>
                </c:pt>
                <c:pt idx="2984">
                  <c:v>42898</c:v>
                </c:pt>
                <c:pt idx="2985">
                  <c:v>42899</c:v>
                </c:pt>
                <c:pt idx="2986">
                  <c:v>42900</c:v>
                </c:pt>
                <c:pt idx="2987">
                  <c:v>42901</c:v>
                </c:pt>
                <c:pt idx="2988">
                  <c:v>42902</c:v>
                </c:pt>
                <c:pt idx="2989">
                  <c:v>42905</c:v>
                </c:pt>
                <c:pt idx="2990">
                  <c:v>42906</c:v>
                </c:pt>
                <c:pt idx="2991">
                  <c:v>42907</c:v>
                </c:pt>
                <c:pt idx="2992">
                  <c:v>42908</c:v>
                </c:pt>
                <c:pt idx="2993">
                  <c:v>42909</c:v>
                </c:pt>
                <c:pt idx="2994">
                  <c:v>42912</c:v>
                </c:pt>
                <c:pt idx="2995">
                  <c:v>42913</c:v>
                </c:pt>
                <c:pt idx="2996">
                  <c:v>42914</c:v>
                </c:pt>
                <c:pt idx="2997">
                  <c:v>42915</c:v>
                </c:pt>
                <c:pt idx="2998">
                  <c:v>42916</c:v>
                </c:pt>
                <c:pt idx="2999">
                  <c:v>42919</c:v>
                </c:pt>
                <c:pt idx="3000">
                  <c:v>42920</c:v>
                </c:pt>
                <c:pt idx="3001">
                  <c:v>42921</c:v>
                </c:pt>
                <c:pt idx="3002">
                  <c:v>42922</c:v>
                </c:pt>
                <c:pt idx="3003">
                  <c:v>42923</c:v>
                </c:pt>
                <c:pt idx="3004">
                  <c:v>42926</c:v>
                </c:pt>
                <c:pt idx="3005">
                  <c:v>42927</c:v>
                </c:pt>
                <c:pt idx="3006">
                  <c:v>42928</c:v>
                </c:pt>
                <c:pt idx="3007">
                  <c:v>42929</c:v>
                </c:pt>
                <c:pt idx="3008">
                  <c:v>42930</c:v>
                </c:pt>
                <c:pt idx="3009">
                  <c:v>42933</c:v>
                </c:pt>
                <c:pt idx="3010">
                  <c:v>42934</c:v>
                </c:pt>
                <c:pt idx="3011">
                  <c:v>42935</c:v>
                </c:pt>
                <c:pt idx="3012">
                  <c:v>42936</c:v>
                </c:pt>
                <c:pt idx="3013">
                  <c:v>42937</c:v>
                </c:pt>
                <c:pt idx="3014">
                  <c:v>42940</c:v>
                </c:pt>
                <c:pt idx="3015">
                  <c:v>42941</c:v>
                </c:pt>
                <c:pt idx="3016">
                  <c:v>42942</c:v>
                </c:pt>
                <c:pt idx="3017">
                  <c:v>42943</c:v>
                </c:pt>
                <c:pt idx="3018">
                  <c:v>42944</c:v>
                </c:pt>
                <c:pt idx="3019">
                  <c:v>42947</c:v>
                </c:pt>
                <c:pt idx="3020">
                  <c:v>42948</c:v>
                </c:pt>
                <c:pt idx="3021">
                  <c:v>42949</c:v>
                </c:pt>
                <c:pt idx="3022">
                  <c:v>42950</c:v>
                </c:pt>
                <c:pt idx="3023">
                  <c:v>42951</c:v>
                </c:pt>
                <c:pt idx="3024">
                  <c:v>42954</c:v>
                </c:pt>
                <c:pt idx="3025">
                  <c:v>42955</c:v>
                </c:pt>
                <c:pt idx="3026">
                  <c:v>42956</c:v>
                </c:pt>
                <c:pt idx="3027">
                  <c:v>42957</c:v>
                </c:pt>
                <c:pt idx="3028">
                  <c:v>42958</c:v>
                </c:pt>
                <c:pt idx="3029">
                  <c:v>42961</c:v>
                </c:pt>
                <c:pt idx="3030">
                  <c:v>42962</c:v>
                </c:pt>
                <c:pt idx="3031">
                  <c:v>42963</c:v>
                </c:pt>
                <c:pt idx="3032">
                  <c:v>42964</c:v>
                </c:pt>
                <c:pt idx="3033">
                  <c:v>42965</c:v>
                </c:pt>
                <c:pt idx="3034">
                  <c:v>42968</c:v>
                </c:pt>
                <c:pt idx="3035">
                  <c:v>42969</c:v>
                </c:pt>
                <c:pt idx="3036">
                  <c:v>42970</c:v>
                </c:pt>
                <c:pt idx="3037">
                  <c:v>42971</c:v>
                </c:pt>
                <c:pt idx="3038">
                  <c:v>42972</c:v>
                </c:pt>
                <c:pt idx="3039">
                  <c:v>42975</c:v>
                </c:pt>
                <c:pt idx="3040">
                  <c:v>42976</c:v>
                </c:pt>
                <c:pt idx="3041">
                  <c:v>42977</c:v>
                </c:pt>
                <c:pt idx="3042">
                  <c:v>42978</c:v>
                </c:pt>
                <c:pt idx="3043">
                  <c:v>42979</c:v>
                </c:pt>
                <c:pt idx="3044">
                  <c:v>42982</c:v>
                </c:pt>
                <c:pt idx="3045">
                  <c:v>42983</c:v>
                </c:pt>
                <c:pt idx="3046">
                  <c:v>42984</c:v>
                </c:pt>
                <c:pt idx="3047">
                  <c:v>42985</c:v>
                </c:pt>
                <c:pt idx="3048">
                  <c:v>42986</c:v>
                </c:pt>
                <c:pt idx="3049">
                  <c:v>42989</c:v>
                </c:pt>
                <c:pt idx="3050">
                  <c:v>42990</c:v>
                </c:pt>
                <c:pt idx="3051">
                  <c:v>42991</c:v>
                </c:pt>
                <c:pt idx="3052">
                  <c:v>42992</c:v>
                </c:pt>
                <c:pt idx="3053">
                  <c:v>42993</c:v>
                </c:pt>
                <c:pt idx="3054">
                  <c:v>42996</c:v>
                </c:pt>
                <c:pt idx="3055">
                  <c:v>42997</c:v>
                </c:pt>
                <c:pt idx="3056">
                  <c:v>42998</c:v>
                </c:pt>
                <c:pt idx="3057">
                  <c:v>42999</c:v>
                </c:pt>
                <c:pt idx="3058">
                  <c:v>43000</c:v>
                </c:pt>
                <c:pt idx="3059">
                  <c:v>43003</c:v>
                </c:pt>
                <c:pt idx="3060">
                  <c:v>43004</c:v>
                </c:pt>
                <c:pt idx="3061">
                  <c:v>43005</c:v>
                </c:pt>
                <c:pt idx="3062">
                  <c:v>43006</c:v>
                </c:pt>
                <c:pt idx="3063">
                  <c:v>43007</c:v>
                </c:pt>
                <c:pt idx="3064">
                  <c:v>43010</c:v>
                </c:pt>
                <c:pt idx="3065">
                  <c:v>43011</c:v>
                </c:pt>
                <c:pt idx="3066">
                  <c:v>43012</c:v>
                </c:pt>
                <c:pt idx="3067">
                  <c:v>43013</c:v>
                </c:pt>
                <c:pt idx="3068">
                  <c:v>43014</c:v>
                </c:pt>
                <c:pt idx="3069">
                  <c:v>43017</c:v>
                </c:pt>
                <c:pt idx="3070">
                  <c:v>43018</c:v>
                </c:pt>
                <c:pt idx="3071">
                  <c:v>43019</c:v>
                </c:pt>
                <c:pt idx="3072">
                  <c:v>43020</c:v>
                </c:pt>
                <c:pt idx="3073">
                  <c:v>43021</c:v>
                </c:pt>
                <c:pt idx="3074">
                  <c:v>43024</c:v>
                </c:pt>
                <c:pt idx="3075">
                  <c:v>43025</c:v>
                </c:pt>
                <c:pt idx="3076">
                  <c:v>43026</c:v>
                </c:pt>
                <c:pt idx="3077">
                  <c:v>43027</c:v>
                </c:pt>
                <c:pt idx="3078">
                  <c:v>43028</c:v>
                </c:pt>
                <c:pt idx="3079">
                  <c:v>43031</c:v>
                </c:pt>
                <c:pt idx="3080">
                  <c:v>43032</c:v>
                </c:pt>
                <c:pt idx="3081">
                  <c:v>43033</c:v>
                </c:pt>
                <c:pt idx="3082">
                  <c:v>43034</c:v>
                </c:pt>
                <c:pt idx="3083">
                  <c:v>43035</c:v>
                </c:pt>
                <c:pt idx="3084">
                  <c:v>43038</c:v>
                </c:pt>
                <c:pt idx="3085">
                  <c:v>43039</c:v>
                </c:pt>
                <c:pt idx="3086">
                  <c:v>43040</c:v>
                </c:pt>
                <c:pt idx="3087">
                  <c:v>43041</c:v>
                </c:pt>
                <c:pt idx="3088">
                  <c:v>43042</c:v>
                </c:pt>
                <c:pt idx="3089">
                  <c:v>43045</c:v>
                </c:pt>
                <c:pt idx="3090">
                  <c:v>43046</c:v>
                </c:pt>
                <c:pt idx="3091">
                  <c:v>43047</c:v>
                </c:pt>
                <c:pt idx="3092">
                  <c:v>43048</c:v>
                </c:pt>
                <c:pt idx="3093">
                  <c:v>43049</c:v>
                </c:pt>
                <c:pt idx="3094">
                  <c:v>43052</c:v>
                </c:pt>
                <c:pt idx="3095">
                  <c:v>43053</c:v>
                </c:pt>
                <c:pt idx="3096">
                  <c:v>43054</c:v>
                </c:pt>
                <c:pt idx="3097">
                  <c:v>43055</c:v>
                </c:pt>
                <c:pt idx="3098">
                  <c:v>43056</c:v>
                </c:pt>
                <c:pt idx="3099">
                  <c:v>43059</c:v>
                </c:pt>
                <c:pt idx="3100">
                  <c:v>43060</c:v>
                </c:pt>
                <c:pt idx="3101">
                  <c:v>43061</c:v>
                </c:pt>
                <c:pt idx="3102">
                  <c:v>43062</c:v>
                </c:pt>
                <c:pt idx="3103">
                  <c:v>43063</c:v>
                </c:pt>
                <c:pt idx="3104">
                  <c:v>43066</c:v>
                </c:pt>
                <c:pt idx="3105">
                  <c:v>43067</c:v>
                </c:pt>
                <c:pt idx="3106">
                  <c:v>43068</c:v>
                </c:pt>
                <c:pt idx="3107">
                  <c:v>43069</c:v>
                </c:pt>
                <c:pt idx="3108">
                  <c:v>43070</c:v>
                </c:pt>
                <c:pt idx="3109">
                  <c:v>43073</c:v>
                </c:pt>
                <c:pt idx="3110">
                  <c:v>43074</c:v>
                </c:pt>
                <c:pt idx="3111">
                  <c:v>43075</c:v>
                </c:pt>
                <c:pt idx="3112">
                  <c:v>43076</c:v>
                </c:pt>
                <c:pt idx="3113">
                  <c:v>43077</c:v>
                </c:pt>
                <c:pt idx="3114">
                  <c:v>43080</c:v>
                </c:pt>
                <c:pt idx="3115">
                  <c:v>43081</c:v>
                </c:pt>
                <c:pt idx="3116">
                  <c:v>43082</c:v>
                </c:pt>
                <c:pt idx="3117">
                  <c:v>43083</c:v>
                </c:pt>
                <c:pt idx="3118">
                  <c:v>43084</c:v>
                </c:pt>
                <c:pt idx="3119">
                  <c:v>43087</c:v>
                </c:pt>
                <c:pt idx="3120">
                  <c:v>43088</c:v>
                </c:pt>
                <c:pt idx="3121">
                  <c:v>43089</c:v>
                </c:pt>
                <c:pt idx="3122">
                  <c:v>43090</c:v>
                </c:pt>
                <c:pt idx="3123">
                  <c:v>43091</c:v>
                </c:pt>
                <c:pt idx="3124">
                  <c:v>43094</c:v>
                </c:pt>
                <c:pt idx="3125">
                  <c:v>43095</c:v>
                </c:pt>
                <c:pt idx="3126">
                  <c:v>43096</c:v>
                </c:pt>
                <c:pt idx="3127">
                  <c:v>43097</c:v>
                </c:pt>
                <c:pt idx="3128">
                  <c:v>43098</c:v>
                </c:pt>
                <c:pt idx="3129">
                  <c:v>43102</c:v>
                </c:pt>
                <c:pt idx="3130">
                  <c:v>43103</c:v>
                </c:pt>
                <c:pt idx="3131">
                  <c:v>43104</c:v>
                </c:pt>
                <c:pt idx="3132">
                  <c:v>43105</c:v>
                </c:pt>
                <c:pt idx="3133">
                  <c:v>43108</c:v>
                </c:pt>
                <c:pt idx="3134">
                  <c:v>43109</c:v>
                </c:pt>
                <c:pt idx="3135">
                  <c:v>43110</c:v>
                </c:pt>
                <c:pt idx="3136">
                  <c:v>43111</c:v>
                </c:pt>
                <c:pt idx="3137">
                  <c:v>43112</c:v>
                </c:pt>
                <c:pt idx="3138">
                  <c:v>43115</c:v>
                </c:pt>
                <c:pt idx="3139">
                  <c:v>43116</c:v>
                </c:pt>
                <c:pt idx="3140">
                  <c:v>43117</c:v>
                </c:pt>
                <c:pt idx="3141">
                  <c:v>43118</c:v>
                </c:pt>
                <c:pt idx="3142">
                  <c:v>43119</c:v>
                </c:pt>
                <c:pt idx="3143">
                  <c:v>43122</c:v>
                </c:pt>
                <c:pt idx="3144">
                  <c:v>43123</c:v>
                </c:pt>
                <c:pt idx="3145">
                  <c:v>43124</c:v>
                </c:pt>
                <c:pt idx="3146">
                  <c:v>43125</c:v>
                </c:pt>
                <c:pt idx="3147">
                  <c:v>43126</c:v>
                </c:pt>
                <c:pt idx="3148">
                  <c:v>43129</c:v>
                </c:pt>
                <c:pt idx="3149">
                  <c:v>43130</c:v>
                </c:pt>
                <c:pt idx="3150">
                  <c:v>43131</c:v>
                </c:pt>
                <c:pt idx="3151">
                  <c:v>43132</c:v>
                </c:pt>
                <c:pt idx="3152">
                  <c:v>43133</c:v>
                </c:pt>
                <c:pt idx="3153">
                  <c:v>43136</c:v>
                </c:pt>
                <c:pt idx="3154">
                  <c:v>43137</c:v>
                </c:pt>
                <c:pt idx="3155">
                  <c:v>43138</c:v>
                </c:pt>
                <c:pt idx="3156">
                  <c:v>43139</c:v>
                </c:pt>
                <c:pt idx="3157">
                  <c:v>43140</c:v>
                </c:pt>
                <c:pt idx="3158">
                  <c:v>43143</c:v>
                </c:pt>
                <c:pt idx="3159">
                  <c:v>43144</c:v>
                </c:pt>
                <c:pt idx="3160">
                  <c:v>43145</c:v>
                </c:pt>
                <c:pt idx="3161">
                  <c:v>43146</c:v>
                </c:pt>
                <c:pt idx="3162">
                  <c:v>43147</c:v>
                </c:pt>
                <c:pt idx="3163">
                  <c:v>43150</c:v>
                </c:pt>
                <c:pt idx="3164">
                  <c:v>43151</c:v>
                </c:pt>
                <c:pt idx="3165">
                  <c:v>43152</c:v>
                </c:pt>
                <c:pt idx="3166">
                  <c:v>43153</c:v>
                </c:pt>
                <c:pt idx="3167">
                  <c:v>43154</c:v>
                </c:pt>
                <c:pt idx="3168">
                  <c:v>43157</c:v>
                </c:pt>
                <c:pt idx="3169">
                  <c:v>43158</c:v>
                </c:pt>
                <c:pt idx="3170">
                  <c:v>43159</c:v>
                </c:pt>
                <c:pt idx="3171">
                  <c:v>43160</c:v>
                </c:pt>
                <c:pt idx="3172">
                  <c:v>43161</c:v>
                </c:pt>
                <c:pt idx="3173">
                  <c:v>43164</c:v>
                </c:pt>
                <c:pt idx="3174">
                  <c:v>43165</c:v>
                </c:pt>
                <c:pt idx="3175">
                  <c:v>43166</c:v>
                </c:pt>
                <c:pt idx="3176">
                  <c:v>43167</c:v>
                </c:pt>
                <c:pt idx="3177">
                  <c:v>43168</c:v>
                </c:pt>
                <c:pt idx="3178">
                  <c:v>43171</c:v>
                </c:pt>
                <c:pt idx="3179">
                  <c:v>43172</c:v>
                </c:pt>
                <c:pt idx="3180">
                  <c:v>43173</c:v>
                </c:pt>
                <c:pt idx="3181">
                  <c:v>43174</c:v>
                </c:pt>
                <c:pt idx="3182">
                  <c:v>43175</c:v>
                </c:pt>
                <c:pt idx="3183">
                  <c:v>43178</c:v>
                </c:pt>
                <c:pt idx="3184">
                  <c:v>43179</c:v>
                </c:pt>
                <c:pt idx="3185">
                  <c:v>43180</c:v>
                </c:pt>
                <c:pt idx="3186">
                  <c:v>43181</c:v>
                </c:pt>
                <c:pt idx="3187">
                  <c:v>43182</c:v>
                </c:pt>
                <c:pt idx="3188">
                  <c:v>43185</c:v>
                </c:pt>
                <c:pt idx="3189">
                  <c:v>43186</c:v>
                </c:pt>
                <c:pt idx="3190">
                  <c:v>43187</c:v>
                </c:pt>
                <c:pt idx="3191">
                  <c:v>43188</c:v>
                </c:pt>
                <c:pt idx="3192">
                  <c:v>43189</c:v>
                </c:pt>
                <c:pt idx="3193">
                  <c:v>43192</c:v>
                </c:pt>
                <c:pt idx="3194">
                  <c:v>43193</c:v>
                </c:pt>
                <c:pt idx="3195">
                  <c:v>43194</c:v>
                </c:pt>
                <c:pt idx="3196">
                  <c:v>43195</c:v>
                </c:pt>
                <c:pt idx="3197">
                  <c:v>43196</c:v>
                </c:pt>
                <c:pt idx="3198">
                  <c:v>43199</c:v>
                </c:pt>
                <c:pt idx="3199">
                  <c:v>43200</c:v>
                </c:pt>
                <c:pt idx="3200">
                  <c:v>43201</c:v>
                </c:pt>
                <c:pt idx="3201">
                  <c:v>43202</c:v>
                </c:pt>
                <c:pt idx="3202">
                  <c:v>43203</c:v>
                </c:pt>
                <c:pt idx="3203">
                  <c:v>43206</c:v>
                </c:pt>
                <c:pt idx="3204">
                  <c:v>43207</c:v>
                </c:pt>
                <c:pt idx="3205">
                  <c:v>43208</c:v>
                </c:pt>
                <c:pt idx="3206">
                  <c:v>43209</c:v>
                </c:pt>
                <c:pt idx="3207">
                  <c:v>43210</c:v>
                </c:pt>
                <c:pt idx="3208">
                  <c:v>43213</c:v>
                </c:pt>
                <c:pt idx="3209">
                  <c:v>43214</c:v>
                </c:pt>
                <c:pt idx="3210">
                  <c:v>43215</c:v>
                </c:pt>
                <c:pt idx="3211">
                  <c:v>43216</c:v>
                </c:pt>
                <c:pt idx="3212">
                  <c:v>43217</c:v>
                </c:pt>
                <c:pt idx="3213">
                  <c:v>43220</c:v>
                </c:pt>
                <c:pt idx="3214">
                  <c:v>43221</c:v>
                </c:pt>
                <c:pt idx="3215">
                  <c:v>43222</c:v>
                </c:pt>
                <c:pt idx="3216">
                  <c:v>43223</c:v>
                </c:pt>
                <c:pt idx="3217">
                  <c:v>43224</c:v>
                </c:pt>
                <c:pt idx="3218">
                  <c:v>43227</c:v>
                </c:pt>
                <c:pt idx="3219">
                  <c:v>43228</c:v>
                </c:pt>
                <c:pt idx="3220">
                  <c:v>43229</c:v>
                </c:pt>
                <c:pt idx="3221">
                  <c:v>43230</c:v>
                </c:pt>
                <c:pt idx="3222">
                  <c:v>43231</c:v>
                </c:pt>
                <c:pt idx="3223">
                  <c:v>43234</c:v>
                </c:pt>
                <c:pt idx="3224">
                  <c:v>43235</c:v>
                </c:pt>
                <c:pt idx="3225">
                  <c:v>43236</c:v>
                </c:pt>
                <c:pt idx="3226">
                  <c:v>43237</c:v>
                </c:pt>
                <c:pt idx="3227">
                  <c:v>43238</c:v>
                </c:pt>
                <c:pt idx="3228">
                  <c:v>43241</c:v>
                </c:pt>
                <c:pt idx="3229">
                  <c:v>43242</c:v>
                </c:pt>
                <c:pt idx="3230">
                  <c:v>43243</c:v>
                </c:pt>
                <c:pt idx="3231">
                  <c:v>43244</c:v>
                </c:pt>
                <c:pt idx="3232">
                  <c:v>43245</c:v>
                </c:pt>
                <c:pt idx="3233">
                  <c:v>43248</c:v>
                </c:pt>
                <c:pt idx="3234">
                  <c:v>43249</c:v>
                </c:pt>
                <c:pt idx="3235">
                  <c:v>43250</c:v>
                </c:pt>
                <c:pt idx="3236">
                  <c:v>43251</c:v>
                </c:pt>
                <c:pt idx="3237">
                  <c:v>43252</c:v>
                </c:pt>
                <c:pt idx="3238">
                  <c:v>43255</c:v>
                </c:pt>
                <c:pt idx="3239">
                  <c:v>43256</c:v>
                </c:pt>
                <c:pt idx="3240">
                  <c:v>43257</c:v>
                </c:pt>
                <c:pt idx="3241">
                  <c:v>43258</c:v>
                </c:pt>
                <c:pt idx="3242">
                  <c:v>43259</c:v>
                </c:pt>
                <c:pt idx="3243">
                  <c:v>43262</c:v>
                </c:pt>
                <c:pt idx="3244">
                  <c:v>43263</c:v>
                </c:pt>
                <c:pt idx="3245">
                  <c:v>43264</c:v>
                </c:pt>
                <c:pt idx="3246">
                  <c:v>43265</c:v>
                </c:pt>
                <c:pt idx="3247">
                  <c:v>43266</c:v>
                </c:pt>
                <c:pt idx="3248">
                  <c:v>43269</c:v>
                </c:pt>
                <c:pt idx="3249">
                  <c:v>43270</c:v>
                </c:pt>
                <c:pt idx="3250">
                  <c:v>43271</c:v>
                </c:pt>
                <c:pt idx="3251">
                  <c:v>43272</c:v>
                </c:pt>
                <c:pt idx="3252">
                  <c:v>43273</c:v>
                </c:pt>
                <c:pt idx="3253">
                  <c:v>43276</c:v>
                </c:pt>
                <c:pt idx="3254">
                  <c:v>43277</c:v>
                </c:pt>
                <c:pt idx="3255">
                  <c:v>43278</c:v>
                </c:pt>
                <c:pt idx="3256">
                  <c:v>43279</c:v>
                </c:pt>
                <c:pt idx="3257">
                  <c:v>43280</c:v>
                </c:pt>
                <c:pt idx="3258">
                  <c:v>43283</c:v>
                </c:pt>
                <c:pt idx="3259">
                  <c:v>43284</c:v>
                </c:pt>
                <c:pt idx="3260">
                  <c:v>43285</c:v>
                </c:pt>
                <c:pt idx="3261">
                  <c:v>43286</c:v>
                </c:pt>
                <c:pt idx="3262">
                  <c:v>43287</c:v>
                </c:pt>
                <c:pt idx="3263">
                  <c:v>43290</c:v>
                </c:pt>
                <c:pt idx="3264">
                  <c:v>43291</c:v>
                </c:pt>
                <c:pt idx="3265">
                  <c:v>43292</c:v>
                </c:pt>
                <c:pt idx="3266">
                  <c:v>43293</c:v>
                </c:pt>
                <c:pt idx="3267">
                  <c:v>43294</c:v>
                </c:pt>
                <c:pt idx="3268">
                  <c:v>43297</c:v>
                </c:pt>
                <c:pt idx="3269">
                  <c:v>43298</c:v>
                </c:pt>
                <c:pt idx="3270">
                  <c:v>43299</c:v>
                </c:pt>
                <c:pt idx="3271">
                  <c:v>43300</c:v>
                </c:pt>
                <c:pt idx="3272">
                  <c:v>43301</c:v>
                </c:pt>
                <c:pt idx="3273">
                  <c:v>43304</c:v>
                </c:pt>
                <c:pt idx="3274">
                  <c:v>43305</c:v>
                </c:pt>
                <c:pt idx="3275">
                  <c:v>43306</c:v>
                </c:pt>
                <c:pt idx="3276">
                  <c:v>43307</c:v>
                </c:pt>
                <c:pt idx="3277">
                  <c:v>43308</c:v>
                </c:pt>
                <c:pt idx="3278">
                  <c:v>43311</c:v>
                </c:pt>
                <c:pt idx="3279">
                  <c:v>43312</c:v>
                </c:pt>
                <c:pt idx="3280">
                  <c:v>43313</c:v>
                </c:pt>
                <c:pt idx="3281">
                  <c:v>43314</c:v>
                </c:pt>
                <c:pt idx="3282">
                  <c:v>43315</c:v>
                </c:pt>
                <c:pt idx="3283">
                  <c:v>43318</c:v>
                </c:pt>
                <c:pt idx="3284">
                  <c:v>43319</c:v>
                </c:pt>
                <c:pt idx="3285">
                  <c:v>43320</c:v>
                </c:pt>
                <c:pt idx="3286">
                  <c:v>43321</c:v>
                </c:pt>
                <c:pt idx="3287">
                  <c:v>43322</c:v>
                </c:pt>
                <c:pt idx="3288">
                  <c:v>43325</c:v>
                </c:pt>
                <c:pt idx="3289">
                  <c:v>43326</c:v>
                </c:pt>
                <c:pt idx="3290">
                  <c:v>43327</c:v>
                </c:pt>
                <c:pt idx="3291">
                  <c:v>43328</c:v>
                </c:pt>
                <c:pt idx="3292">
                  <c:v>43329</c:v>
                </c:pt>
                <c:pt idx="3293">
                  <c:v>43332</c:v>
                </c:pt>
                <c:pt idx="3294">
                  <c:v>43333</c:v>
                </c:pt>
                <c:pt idx="3295">
                  <c:v>43334</c:v>
                </c:pt>
                <c:pt idx="3296">
                  <c:v>43335</c:v>
                </c:pt>
                <c:pt idx="3297">
                  <c:v>43336</c:v>
                </c:pt>
                <c:pt idx="3298">
                  <c:v>43339</c:v>
                </c:pt>
                <c:pt idx="3299">
                  <c:v>43340</c:v>
                </c:pt>
                <c:pt idx="3300">
                  <c:v>43341</c:v>
                </c:pt>
                <c:pt idx="3301">
                  <c:v>43342</c:v>
                </c:pt>
                <c:pt idx="3302">
                  <c:v>43343</c:v>
                </c:pt>
                <c:pt idx="3303">
                  <c:v>43346</c:v>
                </c:pt>
                <c:pt idx="3304">
                  <c:v>43347</c:v>
                </c:pt>
                <c:pt idx="3305">
                  <c:v>43348</c:v>
                </c:pt>
                <c:pt idx="3306">
                  <c:v>43349</c:v>
                </c:pt>
                <c:pt idx="3307">
                  <c:v>43350</c:v>
                </c:pt>
                <c:pt idx="3308">
                  <c:v>43353</c:v>
                </c:pt>
                <c:pt idx="3309">
                  <c:v>43354</c:v>
                </c:pt>
                <c:pt idx="3310">
                  <c:v>43355</c:v>
                </c:pt>
                <c:pt idx="3311">
                  <c:v>43356</c:v>
                </c:pt>
                <c:pt idx="3312">
                  <c:v>43357</c:v>
                </c:pt>
                <c:pt idx="3313">
                  <c:v>43360</c:v>
                </c:pt>
                <c:pt idx="3314">
                  <c:v>43361</c:v>
                </c:pt>
                <c:pt idx="3315">
                  <c:v>43362</c:v>
                </c:pt>
                <c:pt idx="3316">
                  <c:v>43363</c:v>
                </c:pt>
                <c:pt idx="3317">
                  <c:v>43364</c:v>
                </c:pt>
                <c:pt idx="3318">
                  <c:v>43367</c:v>
                </c:pt>
                <c:pt idx="3319">
                  <c:v>43368</c:v>
                </c:pt>
                <c:pt idx="3320">
                  <c:v>43369</c:v>
                </c:pt>
                <c:pt idx="3321">
                  <c:v>43370</c:v>
                </c:pt>
                <c:pt idx="3322">
                  <c:v>43371</c:v>
                </c:pt>
                <c:pt idx="3323">
                  <c:v>43374</c:v>
                </c:pt>
                <c:pt idx="3324">
                  <c:v>43375</c:v>
                </c:pt>
                <c:pt idx="3325">
                  <c:v>43376</c:v>
                </c:pt>
                <c:pt idx="3326">
                  <c:v>43377</c:v>
                </c:pt>
                <c:pt idx="3327">
                  <c:v>43378</c:v>
                </c:pt>
                <c:pt idx="3328">
                  <c:v>43381</c:v>
                </c:pt>
                <c:pt idx="3329">
                  <c:v>43382</c:v>
                </c:pt>
                <c:pt idx="3330">
                  <c:v>43383</c:v>
                </c:pt>
                <c:pt idx="3331">
                  <c:v>43384</c:v>
                </c:pt>
                <c:pt idx="3332">
                  <c:v>43385</c:v>
                </c:pt>
                <c:pt idx="3333">
                  <c:v>43388</c:v>
                </c:pt>
                <c:pt idx="3334">
                  <c:v>43389</c:v>
                </c:pt>
                <c:pt idx="3335">
                  <c:v>43390</c:v>
                </c:pt>
                <c:pt idx="3336">
                  <c:v>43391</c:v>
                </c:pt>
                <c:pt idx="3337">
                  <c:v>43392</c:v>
                </c:pt>
                <c:pt idx="3338">
                  <c:v>43395</c:v>
                </c:pt>
                <c:pt idx="3339">
                  <c:v>43396</c:v>
                </c:pt>
                <c:pt idx="3340">
                  <c:v>43397</c:v>
                </c:pt>
                <c:pt idx="3341">
                  <c:v>43398</c:v>
                </c:pt>
                <c:pt idx="3342">
                  <c:v>43399</c:v>
                </c:pt>
                <c:pt idx="3343">
                  <c:v>43402</c:v>
                </c:pt>
                <c:pt idx="3344">
                  <c:v>43403</c:v>
                </c:pt>
                <c:pt idx="3345">
                  <c:v>43404</c:v>
                </c:pt>
                <c:pt idx="3346">
                  <c:v>43405</c:v>
                </c:pt>
                <c:pt idx="3347">
                  <c:v>43406</c:v>
                </c:pt>
                <c:pt idx="3348">
                  <c:v>43409</c:v>
                </c:pt>
                <c:pt idx="3349">
                  <c:v>43410</c:v>
                </c:pt>
                <c:pt idx="3350">
                  <c:v>43411</c:v>
                </c:pt>
                <c:pt idx="3351">
                  <c:v>43412</c:v>
                </c:pt>
                <c:pt idx="3352">
                  <c:v>43413</c:v>
                </c:pt>
                <c:pt idx="3353">
                  <c:v>43416</c:v>
                </c:pt>
                <c:pt idx="3354">
                  <c:v>43417</c:v>
                </c:pt>
                <c:pt idx="3355">
                  <c:v>43418</c:v>
                </c:pt>
                <c:pt idx="3356">
                  <c:v>43419</c:v>
                </c:pt>
                <c:pt idx="3357">
                  <c:v>43420</c:v>
                </c:pt>
                <c:pt idx="3358">
                  <c:v>43423</c:v>
                </c:pt>
                <c:pt idx="3359">
                  <c:v>43424</c:v>
                </c:pt>
                <c:pt idx="3360">
                  <c:v>43425</c:v>
                </c:pt>
                <c:pt idx="3361">
                  <c:v>43426</c:v>
                </c:pt>
                <c:pt idx="3362">
                  <c:v>43427</c:v>
                </c:pt>
                <c:pt idx="3363">
                  <c:v>43430</c:v>
                </c:pt>
                <c:pt idx="3364">
                  <c:v>43431</c:v>
                </c:pt>
                <c:pt idx="3365">
                  <c:v>43432</c:v>
                </c:pt>
                <c:pt idx="3366">
                  <c:v>43433</c:v>
                </c:pt>
                <c:pt idx="3367">
                  <c:v>43434</c:v>
                </c:pt>
                <c:pt idx="3368">
                  <c:v>43437</c:v>
                </c:pt>
                <c:pt idx="3369">
                  <c:v>43438</c:v>
                </c:pt>
                <c:pt idx="3370">
                  <c:v>43439</c:v>
                </c:pt>
                <c:pt idx="3371">
                  <c:v>43440</c:v>
                </c:pt>
                <c:pt idx="3372">
                  <c:v>43441</c:v>
                </c:pt>
                <c:pt idx="3373">
                  <c:v>43444</c:v>
                </c:pt>
                <c:pt idx="3374">
                  <c:v>43445</c:v>
                </c:pt>
                <c:pt idx="3375">
                  <c:v>43446</c:v>
                </c:pt>
                <c:pt idx="3376">
                  <c:v>43447</c:v>
                </c:pt>
                <c:pt idx="3377">
                  <c:v>43448</c:v>
                </c:pt>
                <c:pt idx="3378">
                  <c:v>43451</c:v>
                </c:pt>
                <c:pt idx="3379">
                  <c:v>43452</c:v>
                </c:pt>
                <c:pt idx="3380">
                  <c:v>43453</c:v>
                </c:pt>
                <c:pt idx="3381">
                  <c:v>43454</c:v>
                </c:pt>
                <c:pt idx="3382">
                  <c:v>43455</c:v>
                </c:pt>
                <c:pt idx="3383">
                  <c:v>43458</c:v>
                </c:pt>
                <c:pt idx="3384">
                  <c:v>43459</c:v>
                </c:pt>
                <c:pt idx="3385">
                  <c:v>43460</c:v>
                </c:pt>
                <c:pt idx="3386">
                  <c:v>43461</c:v>
                </c:pt>
                <c:pt idx="3387">
                  <c:v>43462</c:v>
                </c:pt>
                <c:pt idx="3388">
                  <c:v>43465</c:v>
                </c:pt>
                <c:pt idx="3389">
                  <c:v>43466</c:v>
                </c:pt>
                <c:pt idx="3390">
                  <c:v>43467</c:v>
                </c:pt>
                <c:pt idx="3391">
                  <c:v>43468</c:v>
                </c:pt>
                <c:pt idx="3392">
                  <c:v>43469</c:v>
                </c:pt>
                <c:pt idx="3393">
                  <c:v>43472</c:v>
                </c:pt>
                <c:pt idx="3394">
                  <c:v>43473</c:v>
                </c:pt>
                <c:pt idx="3395">
                  <c:v>43474</c:v>
                </c:pt>
                <c:pt idx="3396">
                  <c:v>43475</c:v>
                </c:pt>
                <c:pt idx="3397">
                  <c:v>43476</c:v>
                </c:pt>
                <c:pt idx="3398">
                  <c:v>43479</c:v>
                </c:pt>
                <c:pt idx="3399">
                  <c:v>43480</c:v>
                </c:pt>
                <c:pt idx="3400">
                  <c:v>43481</c:v>
                </c:pt>
                <c:pt idx="3401">
                  <c:v>43482</c:v>
                </c:pt>
                <c:pt idx="3402">
                  <c:v>43483</c:v>
                </c:pt>
                <c:pt idx="3403">
                  <c:v>43486</c:v>
                </c:pt>
                <c:pt idx="3404">
                  <c:v>43487</c:v>
                </c:pt>
                <c:pt idx="3405">
                  <c:v>43488</c:v>
                </c:pt>
                <c:pt idx="3406">
                  <c:v>43489</c:v>
                </c:pt>
                <c:pt idx="3407">
                  <c:v>43490</c:v>
                </c:pt>
                <c:pt idx="3408">
                  <c:v>43493</c:v>
                </c:pt>
                <c:pt idx="3409">
                  <c:v>43494</c:v>
                </c:pt>
                <c:pt idx="3410">
                  <c:v>43495</c:v>
                </c:pt>
                <c:pt idx="3411">
                  <c:v>43496</c:v>
                </c:pt>
                <c:pt idx="3412">
                  <c:v>43497</c:v>
                </c:pt>
                <c:pt idx="3413">
                  <c:v>43500</c:v>
                </c:pt>
                <c:pt idx="3414">
                  <c:v>43501</c:v>
                </c:pt>
                <c:pt idx="3415">
                  <c:v>43502</c:v>
                </c:pt>
                <c:pt idx="3416">
                  <c:v>43503</c:v>
                </c:pt>
                <c:pt idx="3417">
                  <c:v>43504</c:v>
                </c:pt>
                <c:pt idx="3418">
                  <c:v>43507</c:v>
                </c:pt>
                <c:pt idx="3419">
                  <c:v>43508</c:v>
                </c:pt>
                <c:pt idx="3420">
                  <c:v>43509</c:v>
                </c:pt>
                <c:pt idx="3421">
                  <c:v>43510</c:v>
                </c:pt>
                <c:pt idx="3422">
                  <c:v>43511</c:v>
                </c:pt>
                <c:pt idx="3423">
                  <c:v>43514</c:v>
                </c:pt>
                <c:pt idx="3424">
                  <c:v>43515</c:v>
                </c:pt>
                <c:pt idx="3425">
                  <c:v>43516</c:v>
                </c:pt>
                <c:pt idx="3426">
                  <c:v>43517</c:v>
                </c:pt>
                <c:pt idx="3427">
                  <c:v>43518</c:v>
                </c:pt>
                <c:pt idx="3428">
                  <c:v>43521</c:v>
                </c:pt>
                <c:pt idx="3429">
                  <c:v>43522</c:v>
                </c:pt>
                <c:pt idx="3430">
                  <c:v>43523</c:v>
                </c:pt>
                <c:pt idx="3431">
                  <c:v>43524</c:v>
                </c:pt>
              </c:numCache>
            </c:numRef>
          </c:cat>
          <c:val>
            <c:numRef>
              <c:f>'32A'!$F$2:$F$50000</c:f>
              <c:numCache>
                <c:formatCode>General</c:formatCode>
                <c:ptCount val="49999"/>
                <c:pt idx="0">
                  <c:v>0.53525371477091599</c:v>
                </c:pt>
                <c:pt idx="1">
                  <c:v>0.52730340962365296</c:v>
                </c:pt>
                <c:pt idx="2">
                  <c:v>0.52044172263826605</c:v>
                </c:pt>
                <c:pt idx="3">
                  <c:v>0.52291785343650199</c:v>
                </c:pt>
                <c:pt idx="4">
                  <c:v>0.50304244370804596</c:v>
                </c:pt>
                <c:pt idx="5">
                  <c:v>0.49667711844311901</c:v>
                </c:pt>
                <c:pt idx="6">
                  <c:v>0.49008019063096298</c:v>
                </c:pt>
                <c:pt idx="7">
                  <c:v>0.50220414330301399</c:v>
                </c:pt>
                <c:pt idx="8">
                  <c:v>0.47383810446525199</c:v>
                </c:pt>
                <c:pt idx="9">
                  <c:v>0.47265671321017799</c:v>
                </c:pt>
                <c:pt idx="10">
                  <c:v>0.457531012766481</c:v>
                </c:pt>
                <c:pt idx="11">
                  <c:v>0.465806906080245</c:v>
                </c:pt>
                <c:pt idx="12">
                  <c:v>0.465124563869804</c:v>
                </c:pt>
                <c:pt idx="13">
                  <c:v>0.466566330350633</c:v>
                </c:pt>
                <c:pt idx="14">
                  <c:v>0.44733369202812201</c:v>
                </c:pt>
                <c:pt idx="15">
                  <c:v>0.438687357114666</c:v>
                </c:pt>
                <c:pt idx="16">
                  <c:v>0.42680570111805899</c:v>
                </c:pt>
                <c:pt idx="17">
                  <c:v>0.42916993422564498</c:v>
                </c:pt>
                <c:pt idx="18">
                  <c:v>0.43293204226895998</c:v>
                </c:pt>
                <c:pt idx="19">
                  <c:v>0.43997552401724899</c:v>
                </c:pt>
                <c:pt idx="20">
                  <c:v>0.46061517639022798</c:v>
                </c:pt>
                <c:pt idx="21">
                  <c:v>0.437354121741788</c:v>
                </c:pt>
                <c:pt idx="22">
                  <c:v>0.422080454829315</c:v>
                </c:pt>
                <c:pt idx="23">
                  <c:v>0.42517871896339199</c:v>
                </c:pt>
                <c:pt idx="24">
                  <c:v>0.40356944218319002</c:v>
                </c:pt>
                <c:pt idx="25">
                  <c:v>0.40603818333053499</c:v>
                </c:pt>
                <c:pt idx="26">
                  <c:v>0.39986547119049598</c:v>
                </c:pt>
                <c:pt idx="27">
                  <c:v>0.40047065706842699</c:v>
                </c:pt>
                <c:pt idx="28">
                  <c:v>0.41159382013149198</c:v>
                </c:pt>
                <c:pt idx="29">
                  <c:v>0.40448863748979702</c:v>
                </c:pt>
                <c:pt idx="30">
                  <c:v>0.39473508541605701</c:v>
                </c:pt>
                <c:pt idx="31">
                  <c:v>0.39892208215696101</c:v>
                </c:pt>
                <c:pt idx="32">
                  <c:v>0.373116399916881</c:v>
                </c:pt>
                <c:pt idx="33">
                  <c:v>0.40045747491744199</c:v>
                </c:pt>
                <c:pt idx="34">
                  <c:v>0.39260272228946103</c:v>
                </c:pt>
                <c:pt idx="35">
                  <c:v>0.39084300433712499</c:v>
                </c:pt>
                <c:pt idx="36">
                  <c:v>0.38571819213359299</c:v>
                </c:pt>
                <c:pt idx="37">
                  <c:v>0.38765391000719401</c:v>
                </c:pt>
                <c:pt idx="38">
                  <c:v>0.38813721808413199</c:v>
                </c:pt>
                <c:pt idx="39">
                  <c:v>0.39203380462196802</c:v>
                </c:pt>
                <c:pt idx="40">
                  <c:v>0.38193727756858598</c:v>
                </c:pt>
                <c:pt idx="41">
                  <c:v>0.381245463894269</c:v>
                </c:pt>
                <c:pt idx="42">
                  <c:v>0.38861943081679401</c:v>
                </c:pt>
                <c:pt idx="43">
                  <c:v>0.37464965734026201</c:v>
                </c:pt>
                <c:pt idx="44">
                  <c:v>0.369961193260885</c:v>
                </c:pt>
                <c:pt idx="45">
                  <c:v>0.36479333031885902</c:v>
                </c:pt>
                <c:pt idx="46">
                  <c:v>0.34576793675343598</c:v>
                </c:pt>
                <c:pt idx="47">
                  <c:v>0.34516040597368403</c:v>
                </c:pt>
                <c:pt idx="48">
                  <c:v>0.33955346304119799</c:v>
                </c:pt>
                <c:pt idx="49">
                  <c:v>0.341213568572305</c:v>
                </c:pt>
                <c:pt idx="50">
                  <c:v>0.34372199576443302</c:v>
                </c:pt>
                <c:pt idx="51">
                  <c:v>0.33376877993100701</c:v>
                </c:pt>
                <c:pt idx="52">
                  <c:v>0.344777003208317</c:v>
                </c:pt>
                <c:pt idx="53">
                  <c:v>0.3267566672867</c:v>
                </c:pt>
                <c:pt idx="54">
                  <c:v>0.33093124584807798</c:v>
                </c:pt>
                <c:pt idx="55">
                  <c:v>0.33448723532449598</c:v>
                </c:pt>
                <c:pt idx="56">
                  <c:v>0.3100650686509</c:v>
                </c:pt>
                <c:pt idx="57">
                  <c:v>0.321881987346683</c:v>
                </c:pt>
                <c:pt idx="58">
                  <c:v>0.32045905635495298</c:v>
                </c:pt>
                <c:pt idx="59">
                  <c:v>0.31754748090668899</c:v>
                </c:pt>
                <c:pt idx="60">
                  <c:v>0.31867932907122498</c:v>
                </c:pt>
                <c:pt idx="61">
                  <c:v>0.31135214941529599</c:v>
                </c:pt>
                <c:pt idx="62">
                  <c:v>0.30930170137228902</c:v>
                </c:pt>
                <c:pt idx="63">
                  <c:v>0.30809204407475399</c:v>
                </c:pt>
                <c:pt idx="64">
                  <c:v>0.321049583654615</c:v>
                </c:pt>
                <c:pt idx="65">
                  <c:v>0.312425972891826</c:v>
                </c:pt>
                <c:pt idx="66">
                  <c:v>0.31593507115515002</c:v>
                </c:pt>
                <c:pt idx="67">
                  <c:v>0.31108768313101598</c:v>
                </c:pt>
                <c:pt idx="68">
                  <c:v>0.30851766851926099</c:v>
                </c:pt>
                <c:pt idx="69">
                  <c:v>0.30037157154706801</c:v>
                </c:pt>
                <c:pt idx="70">
                  <c:v>0.308084646882339</c:v>
                </c:pt>
                <c:pt idx="71">
                  <c:v>0.31369587734007798</c:v>
                </c:pt>
                <c:pt idx="72">
                  <c:v>0.31880500435979803</c:v>
                </c:pt>
                <c:pt idx="73">
                  <c:v>0.31784476572131198</c:v>
                </c:pt>
                <c:pt idx="74">
                  <c:v>0.31609321340740598</c:v>
                </c:pt>
                <c:pt idx="75">
                  <c:v>0.31933792617585599</c:v>
                </c:pt>
                <c:pt idx="76">
                  <c:v>0.31495689457482701</c:v>
                </c:pt>
                <c:pt idx="77">
                  <c:v>0.30830550339234603</c:v>
                </c:pt>
                <c:pt idx="78">
                  <c:v>0.30834524699012</c:v>
                </c:pt>
                <c:pt idx="79">
                  <c:v>0.29870888832429998</c:v>
                </c:pt>
                <c:pt idx="80">
                  <c:v>0.29531883914517498</c:v>
                </c:pt>
                <c:pt idx="81">
                  <c:v>0.29742445610264001</c:v>
                </c:pt>
                <c:pt idx="82">
                  <c:v>0.30540261455604401</c:v>
                </c:pt>
                <c:pt idx="83">
                  <c:v>0.30192458743747502</c:v>
                </c:pt>
                <c:pt idx="84">
                  <c:v>0.30055631960357299</c:v>
                </c:pt>
                <c:pt idx="85">
                  <c:v>0.297422338316505</c:v>
                </c:pt>
                <c:pt idx="86">
                  <c:v>0.29953968647735801</c:v>
                </c:pt>
                <c:pt idx="87">
                  <c:v>0.299410972181608</c:v>
                </c:pt>
                <c:pt idx="88">
                  <c:v>0.28909923285384798</c:v>
                </c:pt>
                <c:pt idx="89">
                  <c:v>0.28984360289190297</c:v>
                </c:pt>
                <c:pt idx="90">
                  <c:v>0.29273000797024701</c:v>
                </c:pt>
                <c:pt idx="91">
                  <c:v>0.27764730101285001</c:v>
                </c:pt>
                <c:pt idx="92">
                  <c:v>0.280956259599703</c:v>
                </c:pt>
                <c:pt idx="93">
                  <c:v>0.26545248736893101</c:v>
                </c:pt>
                <c:pt idx="94">
                  <c:v>0.24385205398234</c:v>
                </c:pt>
                <c:pt idx="95">
                  <c:v>0.235226508536721</c:v>
                </c:pt>
                <c:pt idx="96">
                  <c:v>0.23961908211216901</c:v>
                </c:pt>
                <c:pt idx="97">
                  <c:v>0.22588575627868901</c:v>
                </c:pt>
                <c:pt idx="98">
                  <c:v>0.22512731661815499</c:v>
                </c:pt>
                <c:pt idx="99">
                  <c:v>0.23009924944750201</c:v>
                </c:pt>
                <c:pt idx="100">
                  <c:v>0.20211220395323601</c:v>
                </c:pt>
                <c:pt idx="101">
                  <c:v>0.22680172706329901</c:v>
                </c:pt>
                <c:pt idx="102">
                  <c:v>0.19244009861443601</c:v>
                </c:pt>
                <c:pt idx="103">
                  <c:v>0.19733370561302599</c:v>
                </c:pt>
                <c:pt idx="104">
                  <c:v>0.20855042981302699</c:v>
                </c:pt>
                <c:pt idx="105">
                  <c:v>0.20823582123246201</c:v>
                </c:pt>
                <c:pt idx="106">
                  <c:v>0.195902724736641</c:v>
                </c:pt>
                <c:pt idx="107">
                  <c:v>0.202325774720961</c:v>
                </c:pt>
                <c:pt idx="108">
                  <c:v>0.191425868196379</c:v>
                </c:pt>
                <c:pt idx="109">
                  <c:v>0.18115530334191701</c:v>
                </c:pt>
                <c:pt idx="110">
                  <c:v>0.187010152730607</c:v>
                </c:pt>
                <c:pt idx="111">
                  <c:v>0.18776492986732399</c:v>
                </c:pt>
                <c:pt idx="112">
                  <c:v>0.18856814651537099</c:v>
                </c:pt>
                <c:pt idx="113">
                  <c:v>0.187004255153989</c:v>
                </c:pt>
                <c:pt idx="114">
                  <c:v>0.19010091486987801</c:v>
                </c:pt>
                <c:pt idx="115">
                  <c:v>0.19399657394928599</c:v>
                </c:pt>
                <c:pt idx="116">
                  <c:v>0.19754139248939701</c:v>
                </c:pt>
                <c:pt idx="117">
                  <c:v>0.20882317024831401</c:v>
                </c:pt>
                <c:pt idx="118">
                  <c:v>0.20097806061942999</c:v>
                </c:pt>
                <c:pt idx="119">
                  <c:v>0.204436476868777</c:v>
                </c:pt>
                <c:pt idx="120">
                  <c:v>0.20901199491306899</c:v>
                </c:pt>
                <c:pt idx="121">
                  <c:v>0.21696652037609299</c:v>
                </c:pt>
                <c:pt idx="122">
                  <c:v>0.22014710145484401</c:v>
                </c:pt>
                <c:pt idx="123">
                  <c:v>0.224150285343166</c:v>
                </c:pt>
                <c:pt idx="124">
                  <c:v>0.202821707266166</c:v>
                </c:pt>
                <c:pt idx="125">
                  <c:v>0.19652906254189201</c:v>
                </c:pt>
                <c:pt idx="126">
                  <c:v>0.188414051752437</c:v>
                </c:pt>
                <c:pt idx="127">
                  <c:v>0.19699199839381201</c:v>
                </c:pt>
                <c:pt idx="128">
                  <c:v>0.185230869481912</c:v>
                </c:pt>
                <c:pt idx="129">
                  <c:v>0.19036741994447101</c:v>
                </c:pt>
                <c:pt idx="130">
                  <c:v>0.17500947806382899</c:v>
                </c:pt>
                <c:pt idx="131">
                  <c:v>0.17534511083155299</c:v>
                </c:pt>
                <c:pt idx="132">
                  <c:v>0.18476143840599801</c:v>
                </c:pt>
                <c:pt idx="133">
                  <c:v>0.18088725237919301</c:v>
                </c:pt>
                <c:pt idx="134">
                  <c:v>0.18253426702532299</c:v>
                </c:pt>
                <c:pt idx="135">
                  <c:v>0.19204909089042599</c:v>
                </c:pt>
                <c:pt idx="136">
                  <c:v>0.193492587817438</c:v>
                </c:pt>
                <c:pt idx="137">
                  <c:v>0.20731790958286</c:v>
                </c:pt>
                <c:pt idx="138">
                  <c:v>0.20756721436804801</c:v>
                </c:pt>
                <c:pt idx="139">
                  <c:v>0.20573734568844701</c:v>
                </c:pt>
                <c:pt idx="140">
                  <c:v>0.20407280788513499</c:v>
                </c:pt>
                <c:pt idx="141">
                  <c:v>0.20063750483700299</c:v>
                </c:pt>
                <c:pt idx="142">
                  <c:v>0.19702568230671999</c:v>
                </c:pt>
                <c:pt idx="143">
                  <c:v>0.199130821989917</c:v>
                </c:pt>
                <c:pt idx="144">
                  <c:v>0.21805335884350199</c:v>
                </c:pt>
                <c:pt idx="145">
                  <c:v>0.210905138285922</c:v>
                </c:pt>
                <c:pt idx="146">
                  <c:v>0.21278375829471699</c:v>
                </c:pt>
                <c:pt idx="147">
                  <c:v>0.216283127194804</c:v>
                </c:pt>
                <c:pt idx="148">
                  <c:v>0.208290223253317</c:v>
                </c:pt>
                <c:pt idx="149">
                  <c:v>0.21524219295063901</c:v>
                </c:pt>
                <c:pt idx="150">
                  <c:v>0.22539306385154201</c:v>
                </c:pt>
                <c:pt idx="151">
                  <c:v>0.21806509636473301</c:v>
                </c:pt>
                <c:pt idx="152">
                  <c:v>0.214836642521125</c:v>
                </c:pt>
                <c:pt idx="153">
                  <c:v>0.21278850044519401</c:v>
                </c:pt>
                <c:pt idx="154">
                  <c:v>0.210201569906934</c:v>
                </c:pt>
                <c:pt idx="155">
                  <c:v>0.21149129564883301</c:v>
                </c:pt>
                <c:pt idx="156">
                  <c:v>0.21001577367862401</c:v>
                </c:pt>
                <c:pt idx="157">
                  <c:v>0.22722747866222201</c:v>
                </c:pt>
                <c:pt idx="158">
                  <c:v>0.218043320755756</c:v>
                </c:pt>
                <c:pt idx="159">
                  <c:v>0.21527750747979399</c:v>
                </c:pt>
                <c:pt idx="160">
                  <c:v>0.218421308994455</c:v>
                </c:pt>
                <c:pt idx="161">
                  <c:v>0.22244729957888701</c:v>
                </c:pt>
                <c:pt idx="162">
                  <c:v>0.23106972824463901</c:v>
                </c:pt>
                <c:pt idx="163">
                  <c:v>0.23219802324349501</c:v>
                </c:pt>
                <c:pt idx="164">
                  <c:v>0.22032197957827299</c:v>
                </c:pt>
                <c:pt idx="165">
                  <c:v>0.22136936049186601</c:v>
                </c:pt>
                <c:pt idx="166">
                  <c:v>0.22211247775228099</c:v>
                </c:pt>
                <c:pt idx="167">
                  <c:v>0.22436637157783401</c:v>
                </c:pt>
                <c:pt idx="168">
                  <c:v>0.21286256779021701</c:v>
                </c:pt>
                <c:pt idx="169">
                  <c:v>0.21692420926102099</c:v>
                </c:pt>
                <c:pt idx="170">
                  <c:v>0.223792842033433</c:v>
                </c:pt>
                <c:pt idx="171">
                  <c:v>0.21299656064033701</c:v>
                </c:pt>
                <c:pt idx="172">
                  <c:v>0.216755284817605</c:v>
                </c:pt>
                <c:pt idx="173">
                  <c:v>0.221143785644345</c:v>
                </c:pt>
                <c:pt idx="174">
                  <c:v>0.21439987751171999</c:v>
                </c:pt>
                <c:pt idx="175">
                  <c:v>0.214232308408212</c:v>
                </c:pt>
                <c:pt idx="176">
                  <c:v>0.21539322457034901</c:v>
                </c:pt>
                <c:pt idx="177">
                  <c:v>0.219449501704369</c:v>
                </c:pt>
                <c:pt idx="178">
                  <c:v>0.21226101595636601</c:v>
                </c:pt>
                <c:pt idx="179">
                  <c:v>0.21704735624145899</c:v>
                </c:pt>
                <c:pt idx="180">
                  <c:v>0.20913627266019</c:v>
                </c:pt>
                <c:pt idx="181">
                  <c:v>0.20975261039381399</c:v>
                </c:pt>
                <c:pt idx="182">
                  <c:v>0.21362782415460399</c:v>
                </c:pt>
                <c:pt idx="183">
                  <c:v>0.209485831085055</c:v>
                </c:pt>
                <c:pt idx="184">
                  <c:v>0.22105444352558801</c:v>
                </c:pt>
                <c:pt idx="185">
                  <c:v>0.21775262593342301</c:v>
                </c:pt>
                <c:pt idx="186">
                  <c:v>0.22682057128062599</c:v>
                </c:pt>
                <c:pt idx="187">
                  <c:v>0.22586749704003301</c:v>
                </c:pt>
                <c:pt idx="188">
                  <c:v>0.22959959071129499</c:v>
                </c:pt>
                <c:pt idx="189">
                  <c:v>0.24100411723637399</c:v>
                </c:pt>
                <c:pt idx="190">
                  <c:v>0.24942618663858701</c:v>
                </c:pt>
                <c:pt idx="191">
                  <c:v>0.24397434245038499</c:v>
                </c:pt>
                <c:pt idx="192">
                  <c:v>0.24823597024275201</c:v>
                </c:pt>
                <c:pt idx="193">
                  <c:v>0.25260705542727602</c:v>
                </c:pt>
                <c:pt idx="194">
                  <c:v>0.25788715324657702</c:v>
                </c:pt>
                <c:pt idx="195">
                  <c:v>0.26239299301119501</c:v>
                </c:pt>
                <c:pt idx="196">
                  <c:v>0.26922416183028097</c:v>
                </c:pt>
                <c:pt idx="197">
                  <c:v>0.27519591502420199</c:v>
                </c:pt>
                <c:pt idx="198">
                  <c:v>0.26729057141874102</c:v>
                </c:pt>
                <c:pt idx="199">
                  <c:v>0.27980783013402799</c:v>
                </c:pt>
                <c:pt idx="200">
                  <c:v>0.280685045043292</c:v>
                </c:pt>
                <c:pt idx="201">
                  <c:v>0.28286094451286398</c:v>
                </c:pt>
                <c:pt idx="202">
                  <c:v>0.27991768751714902</c:v>
                </c:pt>
                <c:pt idx="203">
                  <c:v>0.28013650251981598</c:v>
                </c:pt>
                <c:pt idx="204">
                  <c:v>0.28224584076278297</c:v>
                </c:pt>
                <c:pt idx="205">
                  <c:v>0.273292364574372</c:v>
                </c:pt>
                <c:pt idx="206">
                  <c:v>0.28440117435145901</c:v>
                </c:pt>
                <c:pt idx="207">
                  <c:v>0.27478684297675199</c:v>
                </c:pt>
                <c:pt idx="208">
                  <c:v>0.26830886159035</c:v>
                </c:pt>
                <c:pt idx="209">
                  <c:v>0.27588386402077297</c:v>
                </c:pt>
                <c:pt idx="210">
                  <c:v>0.28910138231453802</c:v>
                </c:pt>
                <c:pt idx="211">
                  <c:v>0.28240845362413097</c:v>
                </c:pt>
                <c:pt idx="212">
                  <c:v>0.28825819528876201</c:v>
                </c:pt>
                <c:pt idx="213">
                  <c:v>0.280994103518523</c:v>
                </c:pt>
                <c:pt idx="214">
                  <c:v>0.28454769969334898</c:v>
                </c:pt>
                <c:pt idx="215">
                  <c:v>0.28627666216354802</c:v>
                </c:pt>
                <c:pt idx="216">
                  <c:v>0.28151567258535998</c:v>
                </c:pt>
                <c:pt idx="217">
                  <c:v>0.277592691112722</c:v>
                </c:pt>
                <c:pt idx="218">
                  <c:v>0.26143390085669599</c:v>
                </c:pt>
                <c:pt idx="219">
                  <c:v>0.260351390405125</c:v>
                </c:pt>
                <c:pt idx="220">
                  <c:v>0.26041367948084099</c:v>
                </c:pt>
                <c:pt idx="221">
                  <c:v>0.25925831059410998</c:v>
                </c:pt>
                <c:pt idx="222">
                  <c:v>0.26541288009243402</c:v>
                </c:pt>
                <c:pt idx="223">
                  <c:v>0.25307165210488403</c:v>
                </c:pt>
                <c:pt idx="224">
                  <c:v>0.25416642503592002</c:v>
                </c:pt>
                <c:pt idx="225">
                  <c:v>0.249577601852146</c:v>
                </c:pt>
                <c:pt idx="226">
                  <c:v>0.255078748524035</c:v>
                </c:pt>
                <c:pt idx="227">
                  <c:v>0.25420566778425002</c:v>
                </c:pt>
                <c:pt idx="228">
                  <c:v>0.24697208952320199</c:v>
                </c:pt>
                <c:pt idx="229">
                  <c:v>0.24270748650928201</c:v>
                </c:pt>
                <c:pt idx="230">
                  <c:v>0.24594341509195899</c:v>
                </c:pt>
                <c:pt idx="231">
                  <c:v>0.250906664712153</c:v>
                </c:pt>
                <c:pt idx="232">
                  <c:v>0.243888991593778</c:v>
                </c:pt>
                <c:pt idx="233">
                  <c:v>0.24113849900804801</c:v>
                </c:pt>
                <c:pt idx="234">
                  <c:v>0.24511456271464699</c:v>
                </c:pt>
                <c:pt idx="235">
                  <c:v>0.240802648575412</c:v>
                </c:pt>
                <c:pt idx="236">
                  <c:v>0.235355837528025</c:v>
                </c:pt>
                <c:pt idx="237">
                  <c:v>0.23968306368982301</c:v>
                </c:pt>
                <c:pt idx="238">
                  <c:v>0.241453602121527</c:v>
                </c:pt>
                <c:pt idx="239">
                  <c:v>0.23737651312970201</c:v>
                </c:pt>
                <c:pt idx="240">
                  <c:v>0.23931701065566099</c:v>
                </c:pt>
                <c:pt idx="241">
                  <c:v>0.23724695062371001</c:v>
                </c:pt>
                <c:pt idx="242">
                  <c:v>0.23522401074143101</c:v>
                </c:pt>
                <c:pt idx="243">
                  <c:v>0.23794133294454201</c:v>
                </c:pt>
                <c:pt idx="244">
                  <c:v>0.22459711964080201</c:v>
                </c:pt>
                <c:pt idx="245">
                  <c:v>0.21401193915539499</c:v>
                </c:pt>
                <c:pt idx="246">
                  <c:v>0.219615767170219</c:v>
                </c:pt>
                <c:pt idx="247">
                  <c:v>0.22142024719980299</c:v>
                </c:pt>
                <c:pt idx="248">
                  <c:v>0.22741907507999501</c:v>
                </c:pt>
                <c:pt idx="249">
                  <c:v>0.220223854319995</c:v>
                </c:pt>
                <c:pt idx="250">
                  <c:v>0.22319041767568101</c:v>
                </c:pt>
                <c:pt idx="251">
                  <c:v>0.22958040044033401</c:v>
                </c:pt>
                <c:pt idx="252">
                  <c:v>0.227019751074134</c:v>
                </c:pt>
                <c:pt idx="253">
                  <c:v>0.22460276833151099</c:v>
                </c:pt>
                <c:pt idx="254">
                  <c:v>0.226748514465926</c:v>
                </c:pt>
                <c:pt idx="255">
                  <c:v>0.234351726610663</c:v>
                </c:pt>
                <c:pt idx="256">
                  <c:v>0.23926850282868101</c:v>
                </c:pt>
                <c:pt idx="257">
                  <c:v>0.22860948545986501</c:v>
                </c:pt>
                <c:pt idx="258">
                  <c:v>0.226392258991016</c:v>
                </c:pt>
                <c:pt idx="259">
                  <c:v>0.226392258991016</c:v>
                </c:pt>
                <c:pt idx="260">
                  <c:v>0.233770252331435</c:v>
                </c:pt>
                <c:pt idx="261">
                  <c:v>0.234753280729978</c:v>
                </c:pt>
                <c:pt idx="262">
                  <c:v>0.227650531176743</c:v>
                </c:pt>
                <c:pt idx="263">
                  <c:v>0.22370048852891899</c:v>
                </c:pt>
                <c:pt idx="264">
                  <c:v>0.232447953390124</c:v>
                </c:pt>
                <c:pt idx="265">
                  <c:v>0.243552787661827</c:v>
                </c:pt>
                <c:pt idx="266">
                  <c:v>0.247604690357066</c:v>
                </c:pt>
                <c:pt idx="267">
                  <c:v>0.246113823307024</c:v>
                </c:pt>
                <c:pt idx="268">
                  <c:v>0.24494571049875399</c:v>
                </c:pt>
                <c:pt idx="269">
                  <c:v>0.25190762678848899</c:v>
                </c:pt>
                <c:pt idx="270">
                  <c:v>0.25276462494330498</c:v>
                </c:pt>
                <c:pt idx="271">
                  <c:v>0.27469737971966901</c:v>
                </c:pt>
                <c:pt idx="272">
                  <c:v>0.29175053775982401</c:v>
                </c:pt>
                <c:pt idx="273">
                  <c:v>0.27724004038640798</c:v>
                </c:pt>
                <c:pt idx="274">
                  <c:v>0.27479122221130198</c:v>
                </c:pt>
                <c:pt idx="275">
                  <c:v>0.275049329549374</c:v>
                </c:pt>
                <c:pt idx="276">
                  <c:v>0.28447813647832199</c:v>
                </c:pt>
                <c:pt idx="277">
                  <c:v>0.28393244399942902</c:v>
                </c:pt>
                <c:pt idx="278">
                  <c:v>0.26904202483118</c:v>
                </c:pt>
                <c:pt idx="279">
                  <c:v>0.26656683531952302</c:v>
                </c:pt>
                <c:pt idx="280">
                  <c:v>0.26532377535385498</c:v>
                </c:pt>
                <c:pt idx="281">
                  <c:v>0.26354930647968799</c:v>
                </c:pt>
                <c:pt idx="282">
                  <c:v>0.26680684530834198</c:v>
                </c:pt>
                <c:pt idx="283">
                  <c:v>0.26293943616995202</c:v>
                </c:pt>
                <c:pt idx="284">
                  <c:v>0.26151083607276598</c:v>
                </c:pt>
                <c:pt idx="285">
                  <c:v>0.26428649917708302</c:v>
                </c:pt>
                <c:pt idx="286">
                  <c:v>0.26376098898702499</c:v>
                </c:pt>
                <c:pt idx="287">
                  <c:v>0.26670795222799498</c:v>
                </c:pt>
                <c:pt idx="288">
                  <c:v>0.26231411608649802</c:v>
                </c:pt>
                <c:pt idx="289">
                  <c:v>0.25766678367470502</c:v>
                </c:pt>
                <c:pt idx="290">
                  <c:v>0.25383087831292001</c:v>
                </c:pt>
                <c:pt idx="291">
                  <c:v>0.25311252912049098</c:v>
                </c:pt>
                <c:pt idx="292">
                  <c:v>0.26749558474366297</c:v>
                </c:pt>
                <c:pt idx="293">
                  <c:v>0.264758647143987</c:v>
                </c:pt>
                <c:pt idx="294">
                  <c:v>0.265515579155915</c:v>
                </c:pt>
                <c:pt idx="295">
                  <c:v>0.258153317208765</c:v>
                </c:pt>
                <c:pt idx="296">
                  <c:v>0.26364665404646598</c:v>
                </c:pt>
                <c:pt idx="297">
                  <c:v>0.26866009483423903</c:v>
                </c:pt>
                <c:pt idx="298">
                  <c:v>0.274985898812663</c:v>
                </c:pt>
                <c:pt idx="299">
                  <c:v>0.278078682307006</c:v>
                </c:pt>
                <c:pt idx="300">
                  <c:v>0.27131287482477401</c:v>
                </c:pt>
                <c:pt idx="301">
                  <c:v>0.27134920534854701</c:v>
                </c:pt>
                <c:pt idx="302">
                  <c:v>0.26489108965514602</c:v>
                </c:pt>
                <c:pt idx="303">
                  <c:v>0.27419093110346698</c:v>
                </c:pt>
                <c:pt idx="304">
                  <c:v>0.26822509756337698</c:v>
                </c:pt>
                <c:pt idx="305">
                  <c:v>0.27087657866989501</c:v>
                </c:pt>
                <c:pt idx="306">
                  <c:v>0.27467174092754498</c:v>
                </c:pt>
                <c:pt idx="307">
                  <c:v>0.27349996359456802</c:v>
                </c:pt>
                <c:pt idx="308">
                  <c:v>0.27908112262415902</c:v>
                </c:pt>
                <c:pt idx="309">
                  <c:v>0.28168592559683697</c:v>
                </c:pt>
                <c:pt idx="310">
                  <c:v>0.28208813743264299</c:v>
                </c:pt>
                <c:pt idx="311">
                  <c:v>0.27918483347430001</c:v>
                </c:pt>
                <c:pt idx="312">
                  <c:v>0.27364130571075901</c:v>
                </c:pt>
                <c:pt idx="313">
                  <c:v>0.27016174460190601</c:v>
                </c:pt>
                <c:pt idx="314">
                  <c:v>0.27528957740610299</c:v>
                </c:pt>
                <c:pt idx="315">
                  <c:v>0.276651373439531</c:v>
                </c:pt>
                <c:pt idx="316">
                  <c:v>0.28163064058331599</c:v>
                </c:pt>
                <c:pt idx="317">
                  <c:v>0.27062718543573899</c:v>
                </c:pt>
                <c:pt idx="318">
                  <c:v>0.26773751491518</c:v>
                </c:pt>
                <c:pt idx="319">
                  <c:v>0.27423416020035501</c:v>
                </c:pt>
                <c:pt idx="320">
                  <c:v>0.27681436127808401</c:v>
                </c:pt>
                <c:pt idx="321">
                  <c:v>0.261273909572033</c:v>
                </c:pt>
                <c:pt idx="322">
                  <c:v>0.26465774224718303</c:v>
                </c:pt>
                <c:pt idx="323">
                  <c:v>0.26056565139614801</c:v>
                </c:pt>
                <c:pt idx="324">
                  <c:v>0.27162597603245198</c:v>
                </c:pt>
                <c:pt idx="325">
                  <c:v>0.27007732854053501</c:v>
                </c:pt>
                <c:pt idx="326">
                  <c:v>0.276186627760172</c:v>
                </c:pt>
                <c:pt idx="327">
                  <c:v>0.27642181095041202</c:v>
                </c:pt>
                <c:pt idx="328">
                  <c:v>0.27697471824731901</c:v>
                </c:pt>
                <c:pt idx="329">
                  <c:v>0.27410017794735198</c:v>
                </c:pt>
                <c:pt idx="330">
                  <c:v>0.27150914788519298</c:v>
                </c:pt>
                <c:pt idx="331">
                  <c:v>0.27312951289735699</c:v>
                </c:pt>
                <c:pt idx="332">
                  <c:v>0.26900883770467798</c:v>
                </c:pt>
                <c:pt idx="333">
                  <c:v>0.278540982692565</c:v>
                </c:pt>
                <c:pt idx="334">
                  <c:v>0.27891396046456501</c:v>
                </c:pt>
                <c:pt idx="335">
                  <c:v>0.27339032559806298</c:v>
                </c:pt>
                <c:pt idx="336">
                  <c:v>0.28080112070010499</c:v>
                </c:pt>
                <c:pt idx="337">
                  <c:v>0.27984655671733399</c:v>
                </c:pt>
                <c:pt idx="338">
                  <c:v>0.28350094350886101</c:v>
                </c:pt>
                <c:pt idx="339">
                  <c:v>0.27332054960584801</c:v>
                </c:pt>
                <c:pt idx="340">
                  <c:v>0.27650754292841401</c:v>
                </c:pt>
                <c:pt idx="341">
                  <c:v>0.289706908115061</c:v>
                </c:pt>
                <c:pt idx="342">
                  <c:v>0.28100322266389899</c:v>
                </c:pt>
                <c:pt idx="343">
                  <c:v>0.31362739008399998</c:v>
                </c:pt>
                <c:pt idx="344">
                  <c:v>0.32217904771156403</c:v>
                </c:pt>
                <c:pt idx="345">
                  <c:v>0.32201908764603399</c:v>
                </c:pt>
                <c:pt idx="346">
                  <c:v>0.32318900437206999</c:v>
                </c:pt>
                <c:pt idx="347">
                  <c:v>0.32073838782575398</c:v>
                </c:pt>
                <c:pt idx="348">
                  <c:v>0.32580582203422798</c:v>
                </c:pt>
                <c:pt idx="349">
                  <c:v>0.34002918803467602</c:v>
                </c:pt>
                <c:pt idx="350">
                  <c:v>0.33784526861730002</c:v>
                </c:pt>
                <c:pt idx="351">
                  <c:v>0.34072101981079</c:v>
                </c:pt>
                <c:pt idx="352">
                  <c:v>0.33296275938061598</c:v>
                </c:pt>
                <c:pt idx="353">
                  <c:v>0.33010457441053898</c:v>
                </c:pt>
                <c:pt idx="354">
                  <c:v>0.34687124775709199</c:v>
                </c:pt>
                <c:pt idx="355">
                  <c:v>0.34677266878052099</c:v>
                </c:pt>
                <c:pt idx="356">
                  <c:v>0.36017394485847798</c:v>
                </c:pt>
                <c:pt idx="357">
                  <c:v>0.35869735543623998</c:v>
                </c:pt>
                <c:pt idx="358">
                  <c:v>0.35292796890321798</c:v>
                </c:pt>
                <c:pt idx="359">
                  <c:v>0.35040389580235198</c:v>
                </c:pt>
                <c:pt idx="360">
                  <c:v>0.35532490659793398</c:v>
                </c:pt>
                <c:pt idx="361">
                  <c:v>0.35205765871872902</c:v>
                </c:pt>
                <c:pt idx="362">
                  <c:v>0.36200327277416899</c:v>
                </c:pt>
                <c:pt idx="363">
                  <c:v>0.34706073607729299</c:v>
                </c:pt>
                <c:pt idx="364">
                  <c:v>0.34694775625537599</c:v>
                </c:pt>
                <c:pt idx="365">
                  <c:v>0.33071130574991398</c:v>
                </c:pt>
                <c:pt idx="366">
                  <c:v>0.34673781868124798</c:v>
                </c:pt>
                <c:pt idx="367">
                  <c:v>0.32059386983119698</c:v>
                </c:pt>
                <c:pt idx="368">
                  <c:v>0.34067710152941399</c:v>
                </c:pt>
                <c:pt idx="369">
                  <c:v>0.338472080402558</c:v>
                </c:pt>
                <c:pt idx="370">
                  <c:v>0.342255547965583</c:v>
                </c:pt>
                <c:pt idx="371">
                  <c:v>0.34010290842772301</c:v>
                </c:pt>
                <c:pt idx="372">
                  <c:v>0.31275036004667101</c:v>
                </c:pt>
                <c:pt idx="373">
                  <c:v>0.31812103233494199</c:v>
                </c:pt>
                <c:pt idx="374">
                  <c:v>0.31454336234732</c:v>
                </c:pt>
                <c:pt idx="375">
                  <c:v>0.30254256249876199</c:v>
                </c:pt>
                <c:pt idx="376">
                  <c:v>0.309143258722965</c:v>
                </c:pt>
                <c:pt idx="377">
                  <c:v>0.300873692000729</c:v>
                </c:pt>
                <c:pt idx="378">
                  <c:v>0.29093910555713198</c:v>
                </c:pt>
                <c:pt idx="379">
                  <c:v>0.30279822733148898</c:v>
                </c:pt>
                <c:pt idx="380">
                  <c:v>0.298462857691422</c:v>
                </c:pt>
                <c:pt idx="381">
                  <c:v>0.32700115157030202</c:v>
                </c:pt>
                <c:pt idx="382">
                  <c:v>0.29765813741738301</c:v>
                </c:pt>
                <c:pt idx="383">
                  <c:v>0.316306337470736</c:v>
                </c:pt>
                <c:pt idx="384">
                  <c:v>0.31472623306883901</c:v>
                </c:pt>
                <c:pt idx="385">
                  <c:v>0.30822962002585502</c:v>
                </c:pt>
                <c:pt idx="386">
                  <c:v>0.30898266656968398</c:v>
                </c:pt>
                <c:pt idx="387">
                  <c:v>0.30946060370176998</c:v>
                </c:pt>
                <c:pt idx="388">
                  <c:v>0.31440915703441902</c:v>
                </c:pt>
                <c:pt idx="389">
                  <c:v>0.317386210653749</c:v>
                </c:pt>
                <c:pt idx="390">
                  <c:v>0.314059457317658</c:v>
                </c:pt>
                <c:pt idx="391">
                  <c:v>0.32494948944942997</c:v>
                </c:pt>
                <c:pt idx="392">
                  <c:v>0.316223749543599</c:v>
                </c:pt>
                <c:pt idx="393">
                  <c:v>0.31825084764141598</c:v>
                </c:pt>
                <c:pt idx="394">
                  <c:v>0.32433907763908798</c:v>
                </c:pt>
                <c:pt idx="395">
                  <c:v>0.325260182826836</c:v>
                </c:pt>
                <c:pt idx="396">
                  <c:v>0.328888435018928</c:v>
                </c:pt>
                <c:pt idx="397">
                  <c:v>0.318663575198053</c:v>
                </c:pt>
                <c:pt idx="398">
                  <c:v>0.32715299562352801</c:v>
                </c:pt>
                <c:pt idx="399">
                  <c:v>0.330668087316141</c:v>
                </c:pt>
                <c:pt idx="400">
                  <c:v>0.33171668046047298</c:v>
                </c:pt>
                <c:pt idx="401">
                  <c:v>0.33166443661394401</c:v>
                </c:pt>
                <c:pt idx="402">
                  <c:v>0.32536602205022802</c:v>
                </c:pt>
                <c:pt idx="403">
                  <c:v>0.33022747423943</c:v>
                </c:pt>
                <c:pt idx="404">
                  <c:v>0.331661585560655</c:v>
                </c:pt>
                <c:pt idx="405">
                  <c:v>0.32955210279631197</c:v>
                </c:pt>
                <c:pt idx="406">
                  <c:v>0.34273368482733402</c:v>
                </c:pt>
                <c:pt idx="407">
                  <c:v>0.34181678363362</c:v>
                </c:pt>
                <c:pt idx="408">
                  <c:v>0.30185076382891002</c:v>
                </c:pt>
                <c:pt idx="409">
                  <c:v>0.30893647865790502</c:v>
                </c:pt>
                <c:pt idx="410">
                  <c:v>0.31780716544369098</c:v>
                </c:pt>
                <c:pt idx="411">
                  <c:v>0.31787965186888301</c:v>
                </c:pt>
                <c:pt idx="412">
                  <c:v>0.31500098967498502</c:v>
                </c:pt>
                <c:pt idx="413">
                  <c:v>0.30891482479303101</c:v>
                </c:pt>
                <c:pt idx="414">
                  <c:v>0.31669869379784998</c:v>
                </c:pt>
                <c:pt idx="415">
                  <c:v>0.306234219867761</c:v>
                </c:pt>
                <c:pt idx="416">
                  <c:v>0.30721912279566599</c:v>
                </c:pt>
                <c:pt idx="417">
                  <c:v>0.29293805978568699</c:v>
                </c:pt>
                <c:pt idx="418">
                  <c:v>0.297817073503441</c:v>
                </c:pt>
                <c:pt idx="419">
                  <c:v>0.29582096572016198</c:v>
                </c:pt>
                <c:pt idx="420">
                  <c:v>0.28260001672996898</c:v>
                </c:pt>
                <c:pt idx="421">
                  <c:v>0.27752876550148597</c:v>
                </c:pt>
                <c:pt idx="422">
                  <c:v>0.27196422760671601</c:v>
                </c:pt>
                <c:pt idx="423">
                  <c:v>0.26598334338886997</c:v>
                </c:pt>
                <c:pt idx="424">
                  <c:v>0.26959632331557098</c:v>
                </c:pt>
                <c:pt idx="425">
                  <c:v>0.269106439875542</c:v>
                </c:pt>
                <c:pt idx="426">
                  <c:v>0.28762740819959098</c:v>
                </c:pt>
                <c:pt idx="427">
                  <c:v>0.28883259529499899</c:v>
                </c:pt>
                <c:pt idx="428">
                  <c:v>0.29095235521049401</c:v>
                </c:pt>
                <c:pt idx="429">
                  <c:v>0.289768454773768</c:v>
                </c:pt>
                <c:pt idx="430">
                  <c:v>0.28416072542914</c:v>
                </c:pt>
                <c:pt idx="431">
                  <c:v>0.27853171324715997</c:v>
                </c:pt>
                <c:pt idx="432">
                  <c:v>0.26497174544343</c:v>
                </c:pt>
                <c:pt idx="433">
                  <c:v>0.26479969485088101</c:v>
                </c:pt>
                <c:pt idx="434">
                  <c:v>0.28703007902602101</c:v>
                </c:pt>
                <c:pt idx="435">
                  <c:v>0.25140810079852499</c:v>
                </c:pt>
                <c:pt idx="436">
                  <c:v>0.25051920614023898</c:v>
                </c:pt>
                <c:pt idx="437">
                  <c:v>0.24345607486269999</c:v>
                </c:pt>
                <c:pt idx="438">
                  <c:v>0.26419871955151297</c:v>
                </c:pt>
                <c:pt idx="439">
                  <c:v>0.26711104687441101</c:v>
                </c:pt>
                <c:pt idx="440">
                  <c:v>0.25788580761130497</c:v>
                </c:pt>
                <c:pt idx="441">
                  <c:v>0.25706229674335801</c:v>
                </c:pt>
                <c:pt idx="442">
                  <c:v>0.28287304317474199</c:v>
                </c:pt>
                <c:pt idx="443">
                  <c:v>0.27781649775942502</c:v>
                </c:pt>
                <c:pt idx="444">
                  <c:v>0.28658230352671799</c:v>
                </c:pt>
                <c:pt idx="445">
                  <c:v>0.29020267691144103</c:v>
                </c:pt>
                <c:pt idx="446">
                  <c:v>0.33641818421674302</c:v>
                </c:pt>
                <c:pt idx="447">
                  <c:v>0.35597375125372099</c:v>
                </c:pt>
                <c:pt idx="448">
                  <c:v>0.368435610512584</c:v>
                </c:pt>
                <c:pt idx="449">
                  <c:v>0.36998296764851102</c:v>
                </c:pt>
                <c:pt idx="450">
                  <c:v>0.37012679984132102</c:v>
                </c:pt>
                <c:pt idx="451">
                  <c:v>0.369712771049028</c:v>
                </c:pt>
                <c:pt idx="452">
                  <c:v>0.36894698412181798</c:v>
                </c:pt>
                <c:pt idx="453">
                  <c:v>0.36665582156858401</c:v>
                </c:pt>
                <c:pt idx="454">
                  <c:v>0.37037617346861801</c:v>
                </c:pt>
                <c:pt idx="455">
                  <c:v>0.37605041061302602</c:v>
                </c:pt>
                <c:pt idx="456">
                  <c:v>0.39488348439818199</c:v>
                </c:pt>
                <c:pt idx="457">
                  <c:v>0.380060598298675</c:v>
                </c:pt>
                <c:pt idx="458">
                  <c:v>0.38856172239179199</c:v>
                </c:pt>
                <c:pt idx="459">
                  <c:v>0.38425398900900998</c:v>
                </c:pt>
                <c:pt idx="460">
                  <c:v>0.38562175641930402</c:v>
                </c:pt>
                <c:pt idx="461">
                  <c:v>0.39569689236190803</c:v>
                </c:pt>
                <c:pt idx="462">
                  <c:v>0.39169397681019802</c:v>
                </c:pt>
                <c:pt idx="463">
                  <c:v>0.380482819060386</c:v>
                </c:pt>
                <c:pt idx="464">
                  <c:v>0.38552749913031198</c:v>
                </c:pt>
                <c:pt idx="465">
                  <c:v>0.38495289829704799</c:v>
                </c:pt>
                <c:pt idx="466">
                  <c:v>0.41907508272698002</c:v>
                </c:pt>
                <c:pt idx="467">
                  <c:v>0.40728630596132598</c:v>
                </c:pt>
                <c:pt idx="468">
                  <c:v>0.41254376666328502</c:v>
                </c:pt>
                <c:pt idx="469">
                  <c:v>0.426618827568429</c:v>
                </c:pt>
                <c:pt idx="470">
                  <c:v>0.42950312952153302</c:v>
                </c:pt>
                <c:pt idx="471">
                  <c:v>0.45138372992603198</c:v>
                </c:pt>
                <c:pt idx="472">
                  <c:v>0.44288345205932</c:v>
                </c:pt>
                <c:pt idx="473">
                  <c:v>0.45351900195364803</c:v>
                </c:pt>
                <c:pt idx="474">
                  <c:v>0.46261389518321999</c:v>
                </c:pt>
                <c:pt idx="475">
                  <c:v>0.46867635661942297</c:v>
                </c:pt>
                <c:pt idx="476">
                  <c:v>0.450565564078797</c:v>
                </c:pt>
                <c:pt idx="477">
                  <c:v>0.43226682772890301</c:v>
                </c:pt>
                <c:pt idx="478">
                  <c:v>0.43350015334963699</c:v>
                </c:pt>
                <c:pt idx="479">
                  <c:v>0.42422745837350201</c:v>
                </c:pt>
                <c:pt idx="480">
                  <c:v>0.43361010519113902</c:v>
                </c:pt>
                <c:pt idx="481">
                  <c:v>0.41779823001884903</c:v>
                </c:pt>
                <c:pt idx="482">
                  <c:v>0.38868033502146399</c:v>
                </c:pt>
                <c:pt idx="483">
                  <c:v>0.39114589570769098</c:v>
                </c:pt>
                <c:pt idx="484">
                  <c:v>0.37055810801327099</c:v>
                </c:pt>
                <c:pt idx="485">
                  <c:v>0.38690737874831699</c:v>
                </c:pt>
                <c:pt idx="486">
                  <c:v>0.406709939643008</c:v>
                </c:pt>
                <c:pt idx="487">
                  <c:v>0.36948302563086399</c:v>
                </c:pt>
                <c:pt idx="488">
                  <c:v>0.40427110241491299</c:v>
                </c:pt>
                <c:pt idx="489">
                  <c:v>0.38167439882173798</c:v>
                </c:pt>
                <c:pt idx="490">
                  <c:v>0.374263380733038</c:v>
                </c:pt>
                <c:pt idx="491">
                  <c:v>0.38736650162295699</c:v>
                </c:pt>
                <c:pt idx="492">
                  <c:v>0.38023965276854499</c:v>
                </c:pt>
                <c:pt idx="493">
                  <c:v>0.381824844849038</c:v>
                </c:pt>
                <c:pt idx="494">
                  <c:v>0.382516506633023</c:v>
                </c:pt>
                <c:pt idx="495">
                  <c:v>0.36825085180258399</c:v>
                </c:pt>
                <c:pt idx="496">
                  <c:v>0.369190623106953</c:v>
                </c:pt>
                <c:pt idx="497">
                  <c:v>0.37725563039522703</c:v>
                </c:pt>
                <c:pt idx="498">
                  <c:v>0.37613469043716102</c:v>
                </c:pt>
                <c:pt idx="499">
                  <c:v>0.38024193382207</c:v>
                </c:pt>
                <c:pt idx="500">
                  <c:v>0.39413986688731401</c:v>
                </c:pt>
                <c:pt idx="501">
                  <c:v>0.38677933370402201</c:v>
                </c:pt>
                <c:pt idx="502">
                  <c:v>0.38461564140403598</c:v>
                </c:pt>
                <c:pt idx="503">
                  <c:v>0.41066815107339</c:v>
                </c:pt>
                <c:pt idx="504">
                  <c:v>0.42420451639105</c:v>
                </c:pt>
                <c:pt idx="505">
                  <c:v>0.412283307310711</c:v>
                </c:pt>
                <c:pt idx="506">
                  <c:v>0.41057513816129898</c:v>
                </c:pt>
                <c:pt idx="507">
                  <c:v>0.40953712956942001</c:v>
                </c:pt>
                <c:pt idx="508">
                  <c:v>0.39444072626496002</c:v>
                </c:pt>
                <c:pt idx="509">
                  <c:v>0.39684233220592702</c:v>
                </c:pt>
                <c:pt idx="510">
                  <c:v>0.42174304901738902</c:v>
                </c:pt>
                <c:pt idx="511">
                  <c:v>0.43059485747217302</c:v>
                </c:pt>
                <c:pt idx="512">
                  <c:v>0.42058135212665798</c:v>
                </c:pt>
                <c:pt idx="513">
                  <c:v>0.41903629979993401</c:v>
                </c:pt>
                <c:pt idx="514">
                  <c:v>0.427480255686294</c:v>
                </c:pt>
                <c:pt idx="515">
                  <c:v>0.42751872515574901</c:v>
                </c:pt>
                <c:pt idx="516">
                  <c:v>0.40286182960747802</c:v>
                </c:pt>
                <c:pt idx="517">
                  <c:v>0.39772172065530798</c:v>
                </c:pt>
                <c:pt idx="518">
                  <c:v>0.38840851294987799</c:v>
                </c:pt>
                <c:pt idx="519">
                  <c:v>0.406725840037447</c:v>
                </c:pt>
                <c:pt idx="520">
                  <c:v>0.41321748795018998</c:v>
                </c:pt>
                <c:pt idx="521">
                  <c:v>0.41886401616208602</c:v>
                </c:pt>
                <c:pt idx="522">
                  <c:v>0.424581112627961</c:v>
                </c:pt>
                <c:pt idx="523">
                  <c:v>0.41780812405705697</c:v>
                </c:pt>
                <c:pt idx="524">
                  <c:v>0.41890736826660901</c:v>
                </c:pt>
                <c:pt idx="525">
                  <c:v>0.42203509087104701</c:v>
                </c:pt>
                <c:pt idx="526">
                  <c:v>0.43864802056531399</c:v>
                </c:pt>
                <c:pt idx="527">
                  <c:v>0.46513415272755099</c:v>
                </c:pt>
                <c:pt idx="528">
                  <c:v>0.50127688190774999</c:v>
                </c:pt>
                <c:pt idx="529">
                  <c:v>0.54699248854901406</c:v>
                </c:pt>
                <c:pt idx="530">
                  <c:v>0.53896873806866996</c:v>
                </c:pt>
                <c:pt idx="531">
                  <c:v>0.55829061582708905</c:v>
                </c:pt>
                <c:pt idx="532">
                  <c:v>0.56561005839882705</c:v>
                </c:pt>
                <c:pt idx="533">
                  <c:v>0.57874233154881405</c:v>
                </c:pt>
                <c:pt idx="534">
                  <c:v>0.580873032389987</c:v>
                </c:pt>
                <c:pt idx="535">
                  <c:v>0.59138216959072498</c:v>
                </c:pt>
                <c:pt idx="536">
                  <c:v>0.60257896727620297</c:v>
                </c:pt>
                <c:pt idx="537">
                  <c:v>0.63844023224297297</c:v>
                </c:pt>
                <c:pt idx="538">
                  <c:v>0.642752626720697</c:v>
                </c:pt>
                <c:pt idx="539">
                  <c:v>0.66936175890581695</c:v>
                </c:pt>
                <c:pt idx="540">
                  <c:v>0.65058008057245298</c:v>
                </c:pt>
                <c:pt idx="541">
                  <c:v>0.682697195464255</c:v>
                </c:pt>
                <c:pt idx="542">
                  <c:v>0.65142058388131996</c:v>
                </c:pt>
                <c:pt idx="543">
                  <c:v>0.68521310142511405</c:v>
                </c:pt>
                <c:pt idx="544">
                  <c:v>0.66010133005187899</c:v>
                </c:pt>
                <c:pt idx="545">
                  <c:v>0.63430898706727401</c:v>
                </c:pt>
                <c:pt idx="546">
                  <c:v>0.64450607372651303</c:v>
                </c:pt>
                <c:pt idx="547">
                  <c:v>0.63391336289415601</c:v>
                </c:pt>
                <c:pt idx="548">
                  <c:v>0.63738133284702103</c:v>
                </c:pt>
                <c:pt idx="549">
                  <c:v>0.64116810006846703</c:v>
                </c:pt>
                <c:pt idx="550">
                  <c:v>0.65015726870464396</c:v>
                </c:pt>
                <c:pt idx="551">
                  <c:v>0.67529330337975002</c:v>
                </c:pt>
                <c:pt idx="552">
                  <c:v>0.67299068180335797</c:v>
                </c:pt>
                <c:pt idx="553">
                  <c:v>0.72547666571072</c:v>
                </c:pt>
                <c:pt idx="554">
                  <c:v>0.71731673898305404</c:v>
                </c:pt>
                <c:pt idx="555">
                  <c:v>0.73437651934877202</c:v>
                </c:pt>
                <c:pt idx="556">
                  <c:v>0.72132183930821503</c:v>
                </c:pt>
                <c:pt idx="557">
                  <c:v>0.74999648140998199</c:v>
                </c:pt>
                <c:pt idx="558">
                  <c:v>0.77094528531668405</c:v>
                </c:pt>
                <c:pt idx="559">
                  <c:v>0.78615576111504804</c:v>
                </c:pt>
                <c:pt idx="560">
                  <c:v>0.81403734943867001</c:v>
                </c:pt>
                <c:pt idx="561">
                  <c:v>0.81964761447613099</c:v>
                </c:pt>
                <c:pt idx="562">
                  <c:v>0.80690004726745201</c:v>
                </c:pt>
                <c:pt idx="563">
                  <c:v>0.785752469694313</c:v>
                </c:pt>
                <c:pt idx="564">
                  <c:v>0.79332945412318501</c:v>
                </c:pt>
                <c:pt idx="565">
                  <c:v>0.77236560494823203</c:v>
                </c:pt>
                <c:pt idx="566">
                  <c:v>0.77611048401198801</c:v>
                </c:pt>
                <c:pt idx="567">
                  <c:v>0.68856389060595402</c:v>
                </c:pt>
                <c:pt idx="568">
                  <c:v>0.71483307774261295</c:v>
                </c:pt>
                <c:pt idx="569">
                  <c:v>0.73115754841937197</c:v>
                </c:pt>
                <c:pt idx="570">
                  <c:v>0.73630471039859902</c:v>
                </c:pt>
                <c:pt idx="571">
                  <c:v>0.80902220183375795</c:v>
                </c:pt>
                <c:pt idx="572">
                  <c:v>0.75029792372026605</c:v>
                </c:pt>
                <c:pt idx="573">
                  <c:v>0.77693615612839295</c:v>
                </c:pt>
                <c:pt idx="574">
                  <c:v>0.65730760391957899</c:v>
                </c:pt>
                <c:pt idx="575">
                  <c:v>0.71085555148601698</c:v>
                </c:pt>
                <c:pt idx="576">
                  <c:v>0.74676981467641901</c:v>
                </c:pt>
                <c:pt idx="577">
                  <c:v>0.73473534263708795</c:v>
                </c:pt>
                <c:pt idx="578">
                  <c:v>0.753135973519655</c:v>
                </c:pt>
                <c:pt idx="579">
                  <c:v>0.75345502914060103</c:v>
                </c:pt>
                <c:pt idx="580">
                  <c:v>0.75989021678302704</c:v>
                </c:pt>
                <c:pt idx="581">
                  <c:v>0.77716694763518701</c:v>
                </c:pt>
                <c:pt idx="582">
                  <c:v>0.78173198922975595</c:v>
                </c:pt>
                <c:pt idx="583">
                  <c:v>0.77785716719699005</c:v>
                </c:pt>
                <c:pt idx="584">
                  <c:v>0.77363653551431799</c:v>
                </c:pt>
                <c:pt idx="585">
                  <c:v>0.76854195002692804</c:v>
                </c:pt>
                <c:pt idx="586">
                  <c:v>0.76187246136673403</c:v>
                </c:pt>
                <c:pt idx="587">
                  <c:v>0.71818968311832598</c:v>
                </c:pt>
                <c:pt idx="588">
                  <c:v>0.73040237775690298</c:v>
                </c:pt>
                <c:pt idx="589">
                  <c:v>0.742795625795165</c:v>
                </c:pt>
                <c:pt idx="590">
                  <c:v>0.73861413916392504</c:v>
                </c:pt>
                <c:pt idx="591">
                  <c:v>0.75163430775720996</c:v>
                </c:pt>
                <c:pt idx="592">
                  <c:v>0.75187124390013504</c:v>
                </c:pt>
                <c:pt idx="593">
                  <c:v>0.72090322649257499</c:v>
                </c:pt>
                <c:pt idx="594">
                  <c:v>0.66611152317548905</c:v>
                </c:pt>
                <c:pt idx="595">
                  <c:v>0.66643645860995104</c:v>
                </c:pt>
                <c:pt idx="596">
                  <c:v>0.66416389066163495</c:v>
                </c:pt>
                <c:pt idx="597">
                  <c:v>0.65679465660477498</c:v>
                </c:pt>
                <c:pt idx="598">
                  <c:v>0.68082940472720399</c:v>
                </c:pt>
                <c:pt idx="599">
                  <c:v>0.61581800301243195</c:v>
                </c:pt>
                <c:pt idx="600">
                  <c:v>0.71678657799320999</c:v>
                </c:pt>
                <c:pt idx="601">
                  <c:v>0.71533717530037599</c:v>
                </c:pt>
                <c:pt idx="602">
                  <c:v>0.74432647422065501</c:v>
                </c:pt>
                <c:pt idx="603">
                  <c:v>0.75955313276331704</c:v>
                </c:pt>
                <c:pt idx="604">
                  <c:v>0.76420581784879005</c:v>
                </c:pt>
                <c:pt idx="605">
                  <c:v>0.82109168961550505</c:v>
                </c:pt>
                <c:pt idx="606">
                  <c:v>0.81807826880379098</c:v>
                </c:pt>
                <c:pt idx="607">
                  <c:v>0.81515242421344403</c:v>
                </c:pt>
                <c:pt idx="608">
                  <c:v>0.83149195342941196</c:v>
                </c:pt>
                <c:pt idx="609">
                  <c:v>0.82796661832970397</c:v>
                </c:pt>
                <c:pt idx="610">
                  <c:v>0.79163716198556799</c:v>
                </c:pt>
                <c:pt idx="611">
                  <c:v>0.80575936572134699</c:v>
                </c:pt>
                <c:pt idx="612">
                  <c:v>0.81278506013027196</c:v>
                </c:pt>
                <c:pt idx="613">
                  <c:v>0.82737934110175604</c:v>
                </c:pt>
                <c:pt idx="614">
                  <c:v>0.83385727041221402</c:v>
                </c:pt>
                <c:pt idx="615">
                  <c:v>0.82413674530641801</c:v>
                </c:pt>
                <c:pt idx="616">
                  <c:v>0.85046371227816797</c:v>
                </c:pt>
                <c:pt idx="617">
                  <c:v>0.83182786255119501</c:v>
                </c:pt>
                <c:pt idx="618">
                  <c:v>0.79378433054064501</c:v>
                </c:pt>
                <c:pt idx="619">
                  <c:v>0.76710697044103704</c:v>
                </c:pt>
                <c:pt idx="620">
                  <c:v>0.77849602784592498</c:v>
                </c:pt>
                <c:pt idx="621">
                  <c:v>0.81249759356616402</c:v>
                </c:pt>
                <c:pt idx="622">
                  <c:v>0.78462987482572699</c:v>
                </c:pt>
                <c:pt idx="623">
                  <c:v>0.79242467024985497</c:v>
                </c:pt>
                <c:pt idx="624">
                  <c:v>0.79232858423659602</c:v>
                </c:pt>
                <c:pt idx="625">
                  <c:v>0.79062187130031802</c:v>
                </c:pt>
                <c:pt idx="626">
                  <c:v>0.82942169885818395</c:v>
                </c:pt>
                <c:pt idx="627">
                  <c:v>0.79148084243447203</c:v>
                </c:pt>
                <c:pt idx="628">
                  <c:v>0.78985244058462001</c:v>
                </c:pt>
                <c:pt idx="629">
                  <c:v>0.80447627578645398</c:v>
                </c:pt>
                <c:pt idx="630">
                  <c:v>0.80985521839268604</c:v>
                </c:pt>
                <c:pt idx="631">
                  <c:v>0.81566395007647297</c:v>
                </c:pt>
                <c:pt idx="632">
                  <c:v>0.84096021872593196</c:v>
                </c:pt>
                <c:pt idx="633">
                  <c:v>0.843412025672447</c:v>
                </c:pt>
                <c:pt idx="634">
                  <c:v>0.83603970750246104</c:v>
                </c:pt>
                <c:pt idx="635">
                  <c:v>0.81547217229810098</c:v>
                </c:pt>
                <c:pt idx="636">
                  <c:v>0.82149005218539695</c:v>
                </c:pt>
                <c:pt idx="637">
                  <c:v>0.81974198743925397</c:v>
                </c:pt>
                <c:pt idx="638">
                  <c:v>0.81644788441499005</c:v>
                </c:pt>
                <c:pt idx="639">
                  <c:v>0.83467377716847302</c:v>
                </c:pt>
                <c:pt idx="640">
                  <c:v>0.85927686014076299</c:v>
                </c:pt>
                <c:pt idx="641">
                  <c:v>0.83722072868547504</c:v>
                </c:pt>
                <c:pt idx="642">
                  <c:v>0.81817258869627296</c:v>
                </c:pt>
                <c:pt idx="643">
                  <c:v>0.83819001224579304</c:v>
                </c:pt>
                <c:pt idx="644">
                  <c:v>0.84897932203229198</c:v>
                </c:pt>
                <c:pt idx="645">
                  <c:v>0.87374307045141197</c:v>
                </c:pt>
                <c:pt idx="646">
                  <c:v>0.89226881077362397</c:v>
                </c:pt>
                <c:pt idx="647">
                  <c:v>0.90112197749701795</c:v>
                </c:pt>
                <c:pt idx="648">
                  <c:v>0.90995374074131297</c:v>
                </c:pt>
                <c:pt idx="649">
                  <c:v>0.88478517865102202</c:v>
                </c:pt>
                <c:pt idx="650">
                  <c:v>0.86101597131063901</c:v>
                </c:pt>
                <c:pt idx="651">
                  <c:v>0.84894424620105502</c:v>
                </c:pt>
                <c:pt idx="652">
                  <c:v>0.85535946623986603</c:v>
                </c:pt>
                <c:pt idx="653">
                  <c:v>0.825413852277465</c:v>
                </c:pt>
                <c:pt idx="654">
                  <c:v>0.852761610631528</c:v>
                </c:pt>
                <c:pt idx="655">
                  <c:v>0.87135340129846695</c:v>
                </c:pt>
                <c:pt idx="656">
                  <c:v>0.89113356259218401</c:v>
                </c:pt>
                <c:pt idx="657">
                  <c:v>0.87624429307922103</c:v>
                </c:pt>
                <c:pt idx="658">
                  <c:v>0.88752220021164896</c:v>
                </c:pt>
                <c:pt idx="659">
                  <c:v>0.90196621186381798</c:v>
                </c:pt>
                <c:pt idx="660">
                  <c:v>0.92807639574238499</c:v>
                </c:pt>
                <c:pt idx="661">
                  <c:v>0.94296769025544602</c:v>
                </c:pt>
                <c:pt idx="662">
                  <c:v>0.91347182130883098</c:v>
                </c:pt>
                <c:pt idx="663">
                  <c:v>0.95034835561067799</c:v>
                </c:pt>
                <c:pt idx="664">
                  <c:v>0.90137034301585905</c:v>
                </c:pt>
                <c:pt idx="665">
                  <c:v>0.87785870840540603</c:v>
                </c:pt>
                <c:pt idx="666">
                  <c:v>0.85395086516431196</c:v>
                </c:pt>
                <c:pt idx="667">
                  <c:v>0.84205775728949905</c:v>
                </c:pt>
                <c:pt idx="668">
                  <c:v>0.84371288552456702</c:v>
                </c:pt>
                <c:pt idx="669">
                  <c:v>0.7592931586992</c:v>
                </c:pt>
                <c:pt idx="670">
                  <c:v>0.76136426078781905</c:v>
                </c:pt>
                <c:pt idx="671">
                  <c:v>0.88520914914013804</c:v>
                </c:pt>
                <c:pt idx="672">
                  <c:v>0.87571220203684597</c:v>
                </c:pt>
                <c:pt idx="673">
                  <c:v>0.86657548585379796</c:v>
                </c:pt>
                <c:pt idx="674">
                  <c:v>0.83058235801416402</c:v>
                </c:pt>
                <c:pt idx="675">
                  <c:v>0.85323003665842001</c:v>
                </c:pt>
                <c:pt idx="676">
                  <c:v>0.87858345424009598</c:v>
                </c:pt>
                <c:pt idx="677">
                  <c:v>0.87005174433445298</c:v>
                </c:pt>
                <c:pt idx="678">
                  <c:v>0.84140700363035204</c:v>
                </c:pt>
                <c:pt idx="679">
                  <c:v>0.83949870441590302</c:v>
                </c:pt>
                <c:pt idx="680">
                  <c:v>0.86002936800571606</c:v>
                </c:pt>
                <c:pt idx="681">
                  <c:v>0.88799823879645401</c:v>
                </c:pt>
                <c:pt idx="682">
                  <c:v>0.88703888067394399</c:v>
                </c:pt>
                <c:pt idx="683">
                  <c:v>0.87878583718874803</c:v>
                </c:pt>
                <c:pt idx="684">
                  <c:v>0.89852120334240004</c:v>
                </c:pt>
                <c:pt idx="685">
                  <c:v>0.90042225896050998</c:v>
                </c:pt>
                <c:pt idx="686">
                  <c:v>0.91887420350612503</c:v>
                </c:pt>
                <c:pt idx="687">
                  <c:v>0.946444977470694</c:v>
                </c:pt>
                <c:pt idx="688">
                  <c:v>0.93979336294310301</c:v>
                </c:pt>
                <c:pt idx="689">
                  <c:v>0.94579892377167696</c:v>
                </c:pt>
                <c:pt idx="690">
                  <c:v>0.91222428321173499</c:v>
                </c:pt>
                <c:pt idx="691">
                  <c:v>0.91447466472279704</c:v>
                </c:pt>
                <c:pt idx="692">
                  <c:v>0.86195616604042502</c:v>
                </c:pt>
                <c:pt idx="693">
                  <c:v>0.827278343301868</c:v>
                </c:pt>
                <c:pt idx="694">
                  <c:v>0.82061972845541098</c:v>
                </c:pt>
                <c:pt idx="695">
                  <c:v>0.785169339764478</c:v>
                </c:pt>
                <c:pt idx="696">
                  <c:v>0.77376710958898098</c:v>
                </c:pt>
                <c:pt idx="697">
                  <c:v>0.72111074845641099</c:v>
                </c:pt>
                <c:pt idx="698">
                  <c:v>0.72975450906818295</c:v>
                </c:pt>
                <c:pt idx="699">
                  <c:v>0.74377596806156798</c:v>
                </c:pt>
                <c:pt idx="700">
                  <c:v>0.72650899199993302</c:v>
                </c:pt>
                <c:pt idx="701">
                  <c:v>0.73445440754742797</c:v>
                </c:pt>
                <c:pt idx="702">
                  <c:v>0.707654505044777</c:v>
                </c:pt>
                <c:pt idx="703">
                  <c:v>0.72324072128746497</c:v>
                </c:pt>
                <c:pt idx="704">
                  <c:v>0.67381353534112498</c:v>
                </c:pt>
                <c:pt idx="705">
                  <c:v>0.63502766147790801</c:v>
                </c:pt>
                <c:pt idx="706">
                  <c:v>0.57560416633052403</c:v>
                </c:pt>
                <c:pt idx="707">
                  <c:v>0.51735811788140196</c:v>
                </c:pt>
                <c:pt idx="708">
                  <c:v>0.58164389682335504</c:v>
                </c:pt>
                <c:pt idx="709">
                  <c:v>0.623005785698583</c:v>
                </c:pt>
                <c:pt idx="710">
                  <c:v>0.54711894479154199</c:v>
                </c:pt>
                <c:pt idx="711">
                  <c:v>0.50071196059749601</c:v>
                </c:pt>
                <c:pt idx="712">
                  <c:v>0.539705496944204</c:v>
                </c:pt>
                <c:pt idx="713">
                  <c:v>0.55103261501489798</c:v>
                </c:pt>
                <c:pt idx="714">
                  <c:v>0.48782200605134401</c:v>
                </c:pt>
                <c:pt idx="715">
                  <c:v>0.45042458873830199</c:v>
                </c:pt>
                <c:pt idx="716">
                  <c:v>0.451897228880067</c:v>
                </c:pt>
                <c:pt idx="717">
                  <c:v>0.412519596340293</c:v>
                </c:pt>
                <c:pt idx="718">
                  <c:v>0.38595365600742698</c:v>
                </c:pt>
                <c:pt idx="719">
                  <c:v>0.24119793342048501</c:v>
                </c:pt>
                <c:pt idx="720">
                  <c:v>0.16805162672426199</c:v>
                </c:pt>
                <c:pt idx="721">
                  <c:v>0.12037005768878099</c:v>
                </c:pt>
                <c:pt idx="722">
                  <c:v>9.4103052495277506E-2</c:v>
                </c:pt>
                <c:pt idx="723">
                  <c:v>7.80527954609056E-2</c:v>
                </c:pt>
                <c:pt idx="724">
                  <c:v>0.11668994003793599</c:v>
                </c:pt>
                <c:pt idx="725">
                  <c:v>0.16724960254645899</c:v>
                </c:pt>
                <c:pt idx="726">
                  <c:v>0.22375893019043699</c:v>
                </c:pt>
                <c:pt idx="727">
                  <c:v>0.22345315918202499</c:v>
                </c:pt>
                <c:pt idx="728">
                  <c:v>0.19547577732802299</c:v>
                </c:pt>
                <c:pt idx="729">
                  <c:v>0.221490160065132</c:v>
                </c:pt>
                <c:pt idx="730">
                  <c:v>0.22051000345182301</c:v>
                </c:pt>
                <c:pt idx="731">
                  <c:v>0.229880493140664</c:v>
                </c:pt>
                <c:pt idx="732">
                  <c:v>0.22415127886420599</c:v>
                </c:pt>
                <c:pt idx="733">
                  <c:v>0.25464045031153598</c:v>
                </c:pt>
                <c:pt idx="734">
                  <c:v>0.25350046776783303</c:v>
                </c:pt>
                <c:pt idx="735">
                  <c:v>0.23801868632127199</c:v>
                </c:pt>
                <c:pt idx="736">
                  <c:v>0.25244990030157</c:v>
                </c:pt>
                <c:pt idx="737">
                  <c:v>0.31988932702780698</c:v>
                </c:pt>
                <c:pt idx="738">
                  <c:v>0.32726071948354302</c:v>
                </c:pt>
                <c:pt idx="739">
                  <c:v>0.289535313648416</c:v>
                </c:pt>
                <c:pt idx="740">
                  <c:v>0.26540227467330202</c:v>
                </c:pt>
                <c:pt idx="741">
                  <c:v>0.264555505577031</c:v>
                </c:pt>
                <c:pt idx="742">
                  <c:v>0.25695839941253301</c:v>
                </c:pt>
                <c:pt idx="743">
                  <c:v>0.245590694427191</c:v>
                </c:pt>
                <c:pt idx="744">
                  <c:v>0.248675306773013</c:v>
                </c:pt>
                <c:pt idx="745">
                  <c:v>0.24071278272765301</c:v>
                </c:pt>
                <c:pt idx="746">
                  <c:v>0.26378095491754</c:v>
                </c:pt>
                <c:pt idx="747">
                  <c:v>0.24915569495788201</c:v>
                </c:pt>
                <c:pt idx="748">
                  <c:v>0.26499049923068702</c:v>
                </c:pt>
                <c:pt idx="749">
                  <c:v>0.28346299092900801</c:v>
                </c:pt>
                <c:pt idx="750">
                  <c:v>0.29175824463699801</c:v>
                </c:pt>
                <c:pt idx="751">
                  <c:v>0.30563512963081002</c:v>
                </c:pt>
                <c:pt idx="752">
                  <c:v>0.282367729076199</c:v>
                </c:pt>
                <c:pt idx="753">
                  <c:v>0.28662375001773299</c:v>
                </c:pt>
                <c:pt idx="754">
                  <c:v>0.31061602491532903</c:v>
                </c:pt>
                <c:pt idx="755">
                  <c:v>0.323512178414818</c:v>
                </c:pt>
                <c:pt idx="756">
                  <c:v>0.31434200580905403</c:v>
                </c:pt>
                <c:pt idx="757">
                  <c:v>0.30990045466668897</c:v>
                </c:pt>
                <c:pt idx="758">
                  <c:v>0.30370464095612998</c:v>
                </c:pt>
                <c:pt idx="759">
                  <c:v>0.28168620316769799</c:v>
                </c:pt>
                <c:pt idx="760">
                  <c:v>0.227384932437697</c:v>
                </c:pt>
                <c:pt idx="761">
                  <c:v>0.23930781107167701</c:v>
                </c:pt>
                <c:pt idx="762">
                  <c:v>0.23719237636256199</c:v>
                </c:pt>
                <c:pt idx="763">
                  <c:v>0.23297714038075901</c:v>
                </c:pt>
                <c:pt idx="764">
                  <c:v>0.24176279327165701</c:v>
                </c:pt>
                <c:pt idx="765">
                  <c:v>0.23484584377322701</c:v>
                </c:pt>
                <c:pt idx="766">
                  <c:v>0.25562458539100902</c:v>
                </c:pt>
                <c:pt idx="767">
                  <c:v>0.26273174977579999</c:v>
                </c:pt>
                <c:pt idx="768">
                  <c:v>0.26052683665223603</c:v>
                </c:pt>
                <c:pt idx="769">
                  <c:v>0.26444756497905297</c:v>
                </c:pt>
                <c:pt idx="770">
                  <c:v>0.279343524746129</c:v>
                </c:pt>
                <c:pt idx="771">
                  <c:v>0.29992830476043397</c:v>
                </c:pt>
                <c:pt idx="772">
                  <c:v>0.33523244623420501</c:v>
                </c:pt>
                <c:pt idx="773">
                  <c:v>0.34149138011629399</c:v>
                </c:pt>
                <c:pt idx="774">
                  <c:v>0.35037634426740799</c:v>
                </c:pt>
                <c:pt idx="775">
                  <c:v>0.34630730912275398</c:v>
                </c:pt>
                <c:pt idx="776">
                  <c:v>0.34306960470421199</c:v>
                </c:pt>
                <c:pt idx="777">
                  <c:v>0.34334028074029299</c:v>
                </c:pt>
                <c:pt idx="778">
                  <c:v>0.33633817563423601</c:v>
                </c:pt>
                <c:pt idx="779">
                  <c:v>0.33667000981572598</c:v>
                </c:pt>
                <c:pt idx="780">
                  <c:v>0.326526725088226</c:v>
                </c:pt>
                <c:pt idx="781">
                  <c:v>0.32613369703944101</c:v>
                </c:pt>
                <c:pt idx="782">
                  <c:v>0.325796294697143</c:v>
                </c:pt>
                <c:pt idx="783">
                  <c:v>0.32556067519524001</c:v>
                </c:pt>
                <c:pt idx="784">
                  <c:v>0.31113293116686302</c:v>
                </c:pt>
                <c:pt idx="785">
                  <c:v>0.32477234817045098</c:v>
                </c:pt>
                <c:pt idx="786">
                  <c:v>0.313447532546689</c:v>
                </c:pt>
                <c:pt idx="787">
                  <c:v>0.28422362682171298</c:v>
                </c:pt>
                <c:pt idx="788">
                  <c:v>0.26247760978970403</c:v>
                </c:pt>
                <c:pt idx="789">
                  <c:v>0.263291338866598</c:v>
                </c:pt>
                <c:pt idx="790">
                  <c:v>0.26248422838753599</c:v>
                </c:pt>
                <c:pt idx="791">
                  <c:v>0.259346062995995</c:v>
                </c:pt>
                <c:pt idx="792">
                  <c:v>0.243695778629585</c:v>
                </c:pt>
                <c:pt idx="793">
                  <c:v>0.244709661660894</c:v>
                </c:pt>
                <c:pt idx="794">
                  <c:v>0.24307660283083399</c:v>
                </c:pt>
                <c:pt idx="795">
                  <c:v>0.249289414457495</c:v>
                </c:pt>
                <c:pt idx="796">
                  <c:v>0.249647248070067</c:v>
                </c:pt>
                <c:pt idx="797">
                  <c:v>0.24441978789631499</c:v>
                </c:pt>
                <c:pt idx="798">
                  <c:v>0.233457464170123</c:v>
                </c:pt>
                <c:pt idx="799">
                  <c:v>0.25204284639804098</c:v>
                </c:pt>
                <c:pt idx="800">
                  <c:v>0.25769302904226199</c:v>
                </c:pt>
                <c:pt idx="801">
                  <c:v>0.26100438680671201</c:v>
                </c:pt>
                <c:pt idx="802">
                  <c:v>0.25608369537832398</c:v>
                </c:pt>
                <c:pt idx="803">
                  <c:v>0.24826798624543001</c:v>
                </c:pt>
                <c:pt idx="804">
                  <c:v>0.24056255881319999</c:v>
                </c:pt>
                <c:pt idx="805">
                  <c:v>0.233572295956994</c:v>
                </c:pt>
                <c:pt idx="806">
                  <c:v>0.233932307855031</c:v>
                </c:pt>
                <c:pt idx="807">
                  <c:v>0.241165842882099</c:v>
                </c:pt>
                <c:pt idx="808">
                  <c:v>0.272688031188073</c:v>
                </c:pt>
                <c:pt idx="809">
                  <c:v>0.27934077521186301</c:v>
                </c:pt>
                <c:pt idx="810">
                  <c:v>0.28067077059453799</c:v>
                </c:pt>
                <c:pt idx="811">
                  <c:v>0.27142379605217598</c:v>
                </c:pt>
                <c:pt idx="812">
                  <c:v>0.26740687437212801</c:v>
                </c:pt>
                <c:pt idx="813">
                  <c:v>0.265057195503349</c:v>
                </c:pt>
                <c:pt idx="814">
                  <c:v>0.26024285126629698</c:v>
                </c:pt>
                <c:pt idx="815">
                  <c:v>0.26046945594018101</c:v>
                </c:pt>
                <c:pt idx="816">
                  <c:v>0.26397116522761399</c:v>
                </c:pt>
                <c:pt idx="817">
                  <c:v>0.27460623298129699</c:v>
                </c:pt>
                <c:pt idx="818">
                  <c:v>0.26876202419341599</c:v>
                </c:pt>
                <c:pt idx="819">
                  <c:v>0.27627674952609399</c:v>
                </c:pt>
                <c:pt idx="820">
                  <c:v>0.27017456382476401</c:v>
                </c:pt>
                <c:pt idx="821">
                  <c:v>0.28065281445676099</c:v>
                </c:pt>
                <c:pt idx="822">
                  <c:v>0.27808535353973801</c:v>
                </c:pt>
                <c:pt idx="823">
                  <c:v>0.296320319986484</c:v>
                </c:pt>
                <c:pt idx="824">
                  <c:v>0.285820516168867</c:v>
                </c:pt>
                <c:pt idx="825">
                  <c:v>0.28381412675323697</c:v>
                </c:pt>
                <c:pt idx="826">
                  <c:v>0.28111717484595899</c:v>
                </c:pt>
                <c:pt idx="827">
                  <c:v>0.28343325146925502</c:v>
                </c:pt>
                <c:pt idx="828">
                  <c:v>0.29821569509562701</c:v>
                </c:pt>
                <c:pt idx="829">
                  <c:v>0.29425036779233499</c:v>
                </c:pt>
                <c:pt idx="830">
                  <c:v>0.30982057024534998</c:v>
                </c:pt>
                <c:pt idx="831">
                  <c:v>0.31252922776199799</c:v>
                </c:pt>
                <c:pt idx="832">
                  <c:v>0.32178328614851498</c:v>
                </c:pt>
                <c:pt idx="833">
                  <c:v>0.32526933341554498</c:v>
                </c:pt>
                <c:pt idx="834">
                  <c:v>0.31492558915600599</c:v>
                </c:pt>
                <c:pt idx="835">
                  <c:v>0.30211748086013102</c:v>
                </c:pt>
                <c:pt idx="836">
                  <c:v>0.30082502297389702</c:v>
                </c:pt>
                <c:pt idx="837">
                  <c:v>0.27700753155379998</c:v>
                </c:pt>
                <c:pt idx="838">
                  <c:v>0.26810397875050801</c:v>
                </c:pt>
                <c:pt idx="839">
                  <c:v>0.26988941657080701</c:v>
                </c:pt>
                <c:pt idx="840">
                  <c:v>0.27091699833007798</c:v>
                </c:pt>
                <c:pt idx="841">
                  <c:v>0.296739905179007</c:v>
                </c:pt>
                <c:pt idx="842">
                  <c:v>0.31915552687228599</c:v>
                </c:pt>
                <c:pt idx="843">
                  <c:v>0.32383551906191299</c:v>
                </c:pt>
                <c:pt idx="844">
                  <c:v>0.319113566272618</c:v>
                </c:pt>
                <c:pt idx="845">
                  <c:v>0.32367071519784102</c:v>
                </c:pt>
                <c:pt idx="846">
                  <c:v>0.32373538053664402</c:v>
                </c:pt>
                <c:pt idx="847">
                  <c:v>0.32383466353699703</c:v>
                </c:pt>
                <c:pt idx="848">
                  <c:v>0.33109932157992</c:v>
                </c:pt>
                <c:pt idx="849">
                  <c:v>0.326469042947234</c:v>
                </c:pt>
                <c:pt idx="850">
                  <c:v>0.32534919354506397</c:v>
                </c:pt>
                <c:pt idx="851">
                  <c:v>0.32155550442631797</c:v>
                </c:pt>
                <c:pt idx="852">
                  <c:v>0.32630325876224803</c:v>
                </c:pt>
                <c:pt idx="853">
                  <c:v>0.32551408606059301</c:v>
                </c:pt>
                <c:pt idx="854">
                  <c:v>0.32222322405044201</c:v>
                </c:pt>
                <c:pt idx="855">
                  <c:v>0.31533256535822501</c:v>
                </c:pt>
                <c:pt idx="856">
                  <c:v>0.319552964791746</c:v>
                </c:pt>
                <c:pt idx="857">
                  <c:v>0.31831438945909302</c:v>
                </c:pt>
                <c:pt idx="858">
                  <c:v>0.32414723099583098</c:v>
                </c:pt>
                <c:pt idx="859">
                  <c:v>0.31792185647080201</c:v>
                </c:pt>
                <c:pt idx="860">
                  <c:v>0.31937325201765598</c:v>
                </c:pt>
                <c:pt idx="861">
                  <c:v>0.32597237371378301</c:v>
                </c:pt>
                <c:pt idx="862">
                  <c:v>0.32275914349874202</c:v>
                </c:pt>
                <c:pt idx="863">
                  <c:v>0.32409505866996702</c:v>
                </c:pt>
                <c:pt idx="864">
                  <c:v>0.28257601070048899</c:v>
                </c:pt>
                <c:pt idx="865">
                  <c:v>0.28326331990151699</c:v>
                </c:pt>
                <c:pt idx="866">
                  <c:v>0.28476673463315</c:v>
                </c:pt>
                <c:pt idx="867">
                  <c:v>0.30452472816540399</c:v>
                </c:pt>
                <c:pt idx="868">
                  <c:v>0.30352722704115098</c:v>
                </c:pt>
                <c:pt idx="869">
                  <c:v>0.30152407388698499</c:v>
                </c:pt>
                <c:pt idx="870">
                  <c:v>0.288696670357525</c:v>
                </c:pt>
                <c:pt idx="871">
                  <c:v>0.28418305915813702</c:v>
                </c:pt>
                <c:pt idx="872">
                  <c:v>0.27519465657506798</c:v>
                </c:pt>
                <c:pt idx="873">
                  <c:v>0.26609986312063899</c:v>
                </c:pt>
                <c:pt idx="874">
                  <c:v>0.26686529853056401</c:v>
                </c:pt>
                <c:pt idx="875">
                  <c:v>0.25687018833516601</c:v>
                </c:pt>
                <c:pt idx="876">
                  <c:v>0.24414879600311901</c:v>
                </c:pt>
                <c:pt idx="877">
                  <c:v>0.25046958627502403</c:v>
                </c:pt>
                <c:pt idx="878">
                  <c:v>0.256398838512713</c:v>
                </c:pt>
                <c:pt idx="879">
                  <c:v>0.27906535373315899</c:v>
                </c:pt>
                <c:pt idx="880">
                  <c:v>0.27758894449209298</c:v>
                </c:pt>
                <c:pt idx="881">
                  <c:v>0.28657431165332398</c:v>
                </c:pt>
                <c:pt idx="882">
                  <c:v>0.27406845281628001</c:v>
                </c:pt>
                <c:pt idx="883">
                  <c:v>0.26879958330305598</c:v>
                </c:pt>
                <c:pt idx="884">
                  <c:v>0.27102654074662802</c:v>
                </c:pt>
                <c:pt idx="885">
                  <c:v>0.26635795706084098</c:v>
                </c:pt>
                <c:pt idx="886">
                  <c:v>0.271998311348841</c:v>
                </c:pt>
                <c:pt idx="887">
                  <c:v>0.273999865989282</c:v>
                </c:pt>
                <c:pt idx="888">
                  <c:v>0.27334025985298099</c:v>
                </c:pt>
                <c:pt idx="889">
                  <c:v>0.27106465338991198</c:v>
                </c:pt>
                <c:pt idx="890">
                  <c:v>0.27189962377913401</c:v>
                </c:pt>
                <c:pt idx="891">
                  <c:v>0.27770459873444298</c:v>
                </c:pt>
                <c:pt idx="892">
                  <c:v>0.27596413273355702</c:v>
                </c:pt>
                <c:pt idx="893">
                  <c:v>0.28761881205027201</c:v>
                </c:pt>
                <c:pt idx="894">
                  <c:v>0.28221813283907399</c:v>
                </c:pt>
                <c:pt idx="895">
                  <c:v>0.28059018971400201</c:v>
                </c:pt>
                <c:pt idx="896">
                  <c:v>0.28319827282458598</c:v>
                </c:pt>
                <c:pt idx="897">
                  <c:v>0.27689756391373699</c:v>
                </c:pt>
                <c:pt idx="898">
                  <c:v>0.27696610416402601</c:v>
                </c:pt>
                <c:pt idx="899">
                  <c:v>0.28168173664125901</c:v>
                </c:pt>
                <c:pt idx="900">
                  <c:v>0.296412582607324</c:v>
                </c:pt>
                <c:pt idx="901">
                  <c:v>0.29804068037328701</c:v>
                </c:pt>
                <c:pt idx="902">
                  <c:v>0.30328371128876003</c:v>
                </c:pt>
                <c:pt idx="903">
                  <c:v>0.31728751480383799</c:v>
                </c:pt>
                <c:pt idx="904">
                  <c:v>0.32171929727329102</c:v>
                </c:pt>
                <c:pt idx="905">
                  <c:v>0.32424447234949899</c:v>
                </c:pt>
                <c:pt idx="906">
                  <c:v>0.32437345798210498</c:v>
                </c:pt>
                <c:pt idx="907">
                  <c:v>0.33338139612720902</c:v>
                </c:pt>
                <c:pt idx="908">
                  <c:v>0.34492575838450201</c:v>
                </c:pt>
                <c:pt idx="909">
                  <c:v>0.33921807303165502</c:v>
                </c:pt>
                <c:pt idx="910">
                  <c:v>0.35865782095680598</c:v>
                </c:pt>
                <c:pt idx="911">
                  <c:v>0.371151661915751</c:v>
                </c:pt>
                <c:pt idx="912">
                  <c:v>0.36834720405555499</c:v>
                </c:pt>
                <c:pt idx="913">
                  <c:v>0.36671659590495698</c:v>
                </c:pt>
                <c:pt idx="914">
                  <c:v>0.37129013294585</c:v>
                </c:pt>
                <c:pt idx="915">
                  <c:v>0.36146733398139103</c:v>
                </c:pt>
                <c:pt idx="916">
                  <c:v>0.35516842965168999</c:v>
                </c:pt>
                <c:pt idx="917">
                  <c:v>0.34997733963740002</c:v>
                </c:pt>
                <c:pt idx="918">
                  <c:v>0.339845432502559</c:v>
                </c:pt>
                <c:pt idx="919">
                  <c:v>0.33940367992244103</c:v>
                </c:pt>
                <c:pt idx="920">
                  <c:v>0.33782029463070401</c:v>
                </c:pt>
                <c:pt idx="921">
                  <c:v>0.34890533223757297</c:v>
                </c:pt>
                <c:pt idx="922">
                  <c:v>0.34341909447990099</c:v>
                </c:pt>
                <c:pt idx="923">
                  <c:v>0.35825025427056101</c:v>
                </c:pt>
                <c:pt idx="924">
                  <c:v>0.35010849066712602</c:v>
                </c:pt>
                <c:pt idx="925">
                  <c:v>0.33954878989548998</c:v>
                </c:pt>
                <c:pt idx="926">
                  <c:v>0.343347783738089</c:v>
                </c:pt>
                <c:pt idx="927">
                  <c:v>0.33845497295571098</c:v>
                </c:pt>
                <c:pt idx="928">
                  <c:v>0.34075645596617399</c:v>
                </c:pt>
                <c:pt idx="929">
                  <c:v>0.341500477094484</c:v>
                </c:pt>
                <c:pt idx="930">
                  <c:v>0.35261315496357398</c:v>
                </c:pt>
                <c:pt idx="931">
                  <c:v>0.34793182613991902</c:v>
                </c:pt>
                <c:pt idx="932">
                  <c:v>0.34430670548710501</c:v>
                </c:pt>
                <c:pt idx="933">
                  <c:v>0.35232295919228501</c:v>
                </c:pt>
                <c:pt idx="934">
                  <c:v>0.35582134728842002</c:v>
                </c:pt>
                <c:pt idx="935">
                  <c:v>0.35141950036758901</c:v>
                </c:pt>
                <c:pt idx="936">
                  <c:v>0.34812940417648103</c:v>
                </c:pt>
                <c:pt idx="937">
                  <c:v>0.316912123583107</c:v>
                </c:pt>
                <c:pt idx="938">
                  <c:v>0.31886395761501701</c:v>
                </c:pt>
                <c:pt idx="939">
                  <c:v>0.31594981162351699</c:v>
                </c:pt>
                <c:pt idx="940">
                  <c:v>0.313973775912051</c:v>
                </c:pt>
                <c:pt idx="941">
                  <c:v>0.32659865438487701</c:v>
                </c:pt>
                <c:pt idx="942">
                  <c:v>0.33396502367805903</c:v>
                </c:pt>
                <c:pt idx="943">
                  <c:v>0.33426014916567898</c:v>
                </c:pt>
                <c:pt idx="944">
                  <c:v>0.321429658696126</c:v>
                </c:pt>
                <c:pt idx="945">
                  <c:v>0.32357026265966898</c:v>
                </c:pt>
                <c:pt idx="946">
                  <c:v>0.32639686019670999</c:v>
                </c:pt>
                <c:pt idx="947">
                  <c:v>0.33555194781529002</c:v>
                </c:pt>
                <c:pt idx="948">
                  <c:v>0.341583203105569</c:v>
                </c:pt>
                <c:pt idx="949">
                  <c:v>0.34637106173376497</c:v>
                </c:pt>
                <c:pt idx="950">
                  <c:v>0.34002306312867597</c:v>
                </c:pt>
                <c:pt idx="951">
                  <c:v>0.33749402235130899</c:v>
                </c:pt>
                <c:pt idx="952">
                  <c:v>0.32327465161748198</c:v>
                </c:pt>
                <c:pt idx="953">
                  <c:v>0.33098509377506502</c:v>
                </c:pt>
                <c:pt idx="954">
                  <c:v>0.32443424619788602</c:v>
                </c:pt>
                <c:pt idx="955">
                  <c:v>0.29471974646950599</c:v>
                </c:pt>
                <c:pt idx="956">
                  <c:v>0.28140706636231599</c:v>
                </c:pt>
                <c:pt idx="957">
                  <c:v>0.28020925752723302</c:v>
                </c:pt>
                <c:pt idx="958">
                  <c:v>0.283611462018937</c:v>
                </c:pt>
                <c:pt idx="959">
                  <c:v>0.28408322239948602</c:v>
                </c:pt>
                <c:pt idx="960">
                  <c:v>0.28211807212034901</c:v>
                </c:pt>
                <c:pt idx="961">
                  <c:v>0.28251210671879901</c:v>
                </c:pt>
                <c:pt idx="962">
                  <c:v>0.28270741266427102</c:v>
                </c:pt>
                <c:pt idx="963">
                  <c:v>0.29309663918906298</c:v>
                </c:pt>
                <c:pt idx="964">
                  <c:v>0.29638703451389098</c:v>
                </c:pt>
                <c:pt idx="965">
                  <c:v>0.304116523852488</c:v>
                </c:pt>
                <c:pt idx="966">
                  <c:v>0.30691814263457301</c:v>
                </c:pt>
                <c:pt idx="967">
                  <c:v>0.31345624575763598</c:v>
                </c:pt>
                <c:pt idx="968">
                  <c:v>0.31470324939074601</c:v>
                </c:pt>
                <c:pt idx="969">
                  <c:v>0.31307141578865899</c:v>
                </c:pt>
                <c:pt idx="970">
                  <c:v>0.31511806789651098</c:v>
                </c:pt>
                <c:pt idx="971">
                  <c:v>0.32565517771193703</c:v>
                </c:pt>
                <c:pt idx="972">
                  <c:v>0.31681099985644401</c:v>
                </c:pt>
                <c:pt idx="973">
                  <c:v>0.31885767224859901</c:v>
                </c:pt>
                <c:pt idx="974">
                  <c:v>0.32876852200121198</c:v>
                </c:pt>
                <c:pt idx="975">
                  <c:v>0.33918638121634398</c:v>
                </c:pt>
                <c:pt idx="976">
                  <c:v>0.33775828011783898</c:v>
                </c:pt>
                <c:pt idx="977">
                  <c:v>0.31961979654155198</c:v>
                </c:pt>
                <c:pt idx="978">
                  <c:v>0.32047778132362698</c:v>
                </c:pt>
                <c:pt idx="979">
                  <c:v>0.31899375824599302</c:v>
                </c:pt>
                <c:pt idx="980">
                  <c:v>0.32549372310291202</c:v>
                </c:pt>
                <c:pt idx="981">
                  <c:v>0.33579880233191201</c:v>
                </c:pt>
                <c:pt idx="982">
                  <c:v>0.337926424775217</c:v>
                </c:pt>
                <c:pt idx="983">
                  <c:v>0.34409078611015398</c:v>
                </c:pt>
                <c:pt idx="984">
                  <c:v>0.34514037484758198</c:v>
                </c:pt>
                <c:pt idx="985">
                  <c:v>0.34539624067726499</c:v>
                </c:pt>
                <c:pt idx="986">
                  <c:v>0.346289627268276</c:v>
                </c:pt>
                <c:pt idx="987">
                  <c:v>0.33213131188434503</c:v>
                </c:pt>
                <c:pt idx="988">
                  <c:v>0.33673844751121701</c:v>
                </c:pt>
                <c:pt idx="989">
                  <c:v>0.341607897616379</c:v>
                </c:pt>
                <c:pt idx="990">
                  <c:v>0.327292328957903</c:v>
                </c:pt>
                <c:pt idx="991">
                  <c:v>0.32486441191094101</c:v>
                </c:pt>
                <c:pt idx="992">
                  <c:v>0.31826644024370498</c:v>
                </c:pt>
                <c:pt idx="993">
                  <c:v>0.31721986895753101</c:v>
                </c:pt>
                <c:pt idx="994">
                  <c:v>0.31425352344350599</c:v>
                </c:pt>
                <c:pt idx="995">
                  <c:v>0.30725817143476403</c:v>
                </c:pt>
                <c:pt idx="996">
                  <c:v>0.29661916171943797</c:v>
                </c:pt>
                <c:pt idx="997">
                  <c:v>0.30960737703066499</c:v>
                </c:pt>
                <c:pt idx="998">
                  <c:v>0.30837212248463802</c:v>
                </c:pt>
                <c:pt idx="999">
                  <c:v>0.292785259169972</c:v>
                </c:pt>
                <c:pt idx="1000">
                  <c:v>0.284687219587482</c:v>
                </c:pt>
                <c:pt idx="1001">
                  <c:v>0.301526528905806</c:v>
                </c:pt>
                <c:pt idx="1002">
                  <c:v>0.305459588641532</c:v>
                </c:pt>
                <c:pt idx="1003">
                  <c:v>0.30611639066814</c:v>
                </c:pt>
                <c:pt idx="1004">
                  <c:v>0.30395431128029099</c:v>
                </c:pt>
                <c:pt idx="1005">
                  <c:v>0.31490597084885902</c:v>
                </c:pt>
                <c:pt idx="1006">
                  <c:v>0.31376292500490899</c:v>
                </c:pt>
                <c:pt idx="1007">
                  <c:v>0.30315660869167899</c:v>
                </c:pt>
                <c:pt idx="1008">
                  <c:v>0.30010421328453002</c:v>
                </c:pt>
                <c:pt idx="1009">
                  <c:v>0.30472626170582501</c:v>
                </c:pt>
                <c:pt idx="1010">
                  <c:v>0.30539782849654701</c:v>
                </c:pt>
                <c:pt idx="1011">
                  <c:v>0.31330528789685902</c:v>
                </c:pt>
                <c:pt idx="1012">
                  <c:v>0.31406118930460197</c:v>
                </c:pt>
                <c:pt idx="1013">
                  <c:v>0.314297180306577</c:v>
                </c:pt>
                <c:pt idx="1014">
                  <c:v>0.31304499891041998</c:v>
                </c:pt>
                <c:pt idx="1015">
                  <c:v>0.31134702766613698</c:v>
                </c:pt>
                <c:pt idx="1016">
                  <c:v>0.30261004574804901</c:v>
                </c:pt>
                <c:pt idx="1017">
                  <c:v>0.29606165882484597</c:v>
                </c:pt>
                <c:pt idx="1018">
                  <c:v>0.302612537298448</c:v>
                </c:pt>
                <c:pt idx="1019">
                  <c:v>0.302367821585523</c:v>
                </c:pt>
                <c:pt idx="1020">
                  <c:v>0.30150333491502201</c:v>
                </c:pt>
                <c:pt idx="1021">
                  <c:v>0.29771900482672298</c:v>
                </c:pt>
                <c:pt idx="1022">
                  <c:v>0.29265105586420398</c:v>
                </c:pt>
                <c:pt idx="1023">
                  <c:v>0.28387325034077299</c:v>
                </c:pt>
                <c:pt idx="1024">
                  <c:v>0.28698793226483499</c:v>
                </c:pt>
                <c:pt idx="1025">
                  <c:v>0.28267221992281499</c:v>
                </c:pt>
                <c:pt idx="1026">
                  <c:v>0.27647989242734899</c:v>
                </c:pt>
                <c:pt idx="1027">
                  <c:v>0.27524612916359498</c:v>
                </c:pt>
                <c:pt idx="1028">
                  <c:v>0.27266832670225599</c:v>
                </c:pt>
                <c:pt idx="1029">
                  <c:v>0.27405302728747599</c:v>
                </c:pt>
                <c:pt idx="1030">
                  <c:v>0.27338607590324898</c:v>
                </c:pt>
                <c:pt idx="1031">
                  <c:v>0.27192572984332603</c:v>
                </c:pt>
                <c:pt idx="1032">
                  <c:v>0.27711498141886998</c:v>
                </c:pt>
                <c:pt idx="1033">
                  <c:v>0.26933777466169501</c:v>
                </c:pt>
                <c:pt idx="1034">
                  <c:v>0.265930195071923</c:v>
                </c:pt>
                <c:pt idx="1035">
                  <c:v>0.27874670967272502</c:v>
                </c:pt>
                <c:pt idx="1036">
                  <c:v>0.28379836678640002</c:v>
                </c:pt>
                <c:pt idx="1037">
                  <c:v>0.28247825972468299</c:v>
                </c:pt>
                <c:pt idx="1038">
                  <c:v>0.28140161164904798</c:v>
                </c:pt>
                <c:pt idx="1039">
                  <c:v>0.27802890878811898</c:v>
                </c:pt>
                <c:pt idx="1040">
                  <c:v>0.27732372846532899</c:v>
                </c:pt>
                <c:pt idx="1041">
                  <c:v>0.27513712444590199</c:v>
                </c:pt>
                <c:pt idx="1042">
                  <c:v>0.27233554682723199</c:v>
                </c:pt>
                <c:pt idx="1043">
                  <c:v>0.27177981327518203</c:v>
                </c:pt>
                <c:pt idx="1044">
                  <c:v>0.274616689093925</c:v>
                </c:pt>
                <c:pt idx="1045">
                  <c:v>0.27310935500688399</c:v>
                </c:pt>
                <c:pt idx="1046">
                  <c:v>0.277933344481194</c:v>
                </c:pt>
                <c:pt idx="1047">
                  <c:v>0.28303142156757999</c:v>
                </c:pt>
                <c:pt idx="1048">
                  <c:v>0.29367472581740101</c:v>
                </c:pt>
                <c:pt idx="1049">
                  <c:v>0.30018557692174502</c:v>
                </c:pt>
                <c:pt idx="1050">
                  <c:v>0.30000344281408498</c:v>
                </c:pt>
                <c:pt idx="1051">
                  <c:v>0.31016394260070901</c:v>
                </c:pt>
                <c:pt idx="1052">
                  <c:v>0.32406230190518498</c:v>
                </c:pt>
                <c:pt idx="1053">
                  <c:v>0.33744376652913299</c:v>
                </c:pt>
                <c:pt idx="1054">
                  <c:v>0.32167838800458298</c:v>
                </c:pt>
                <c:pt idx="1055">
                  <c:v>0.337797322541038</c:v>
                </c:pt>
                <c:pt idx="1056">
                  <c:v>0.33308919494004602</c:v>
                </c:pt>
                <c:pt idx="1057">
                  <c:v>0.328189610412777</c:v>
                </c:pt>
                <c:pt idx="1058">
                  <c:v>0.30774467793420102</c:v>
                </c:pt>
                <c:pt idx="1059">
                  <c:v>0.31958886660388502</c:v>
                </c:pt>
                <c:pt idx="1060">
                  <c:v>0.31410573033608202</c:v>
                </c:pt>
                <c:pt idx="1061">
                  <c:v>0.31031343518420701</c:v>
                </c:pt>
                <c:pt idx="1062">
                  <c:v>0.298356907044107</c:v>
                </c:pt>
                <c:pt idx="1063">
                  <c:v>0.29732622682696003</c:v>
                </c:pt>
                <c:pt idx="1064">
                  <c:v>0.30035461215713999</c:v>
                </c:pt>
                <c:pt idx="1065">
                  <c:v>0.312519797461077</c:v>
                </c:pt>
                <c:pt idx="1066">
                  <c:v>0.317328558840409</c:v>
                </c:pt>
                <c:pt idx="1067">
                  <c:v>0.31376435947840198</c:v>
                </c:pt>
                <c:pt idx="1068">
                  <c:v>0.30957547854411799</c:v>
                </c:pt>
                <c:pt idx="1069">
                  <c:v>0.30059081611723198</c:v>
                </c:pt>
                <c:pt idx="1070">
                  <c:v>0.30632230910351999</c:v>
                </c:pt>
                <c:pt idx="1071">
                  <c:v>0.30283788567198899</c:v>
                </c:pt>
                <c:pt idx="1072">
                  <c:v>0.31286217306946901</c:v>
                </c:pt>
                <c:pt idx="1073">
                  <c:v>0.303950905720139</c:v>
                </c:pt>
                <c:pt idx="1074">
                  <c:v>0.30071788822467899</c:v>
                </c:pt>
                <c:pt idx="1075">
                  <c:v>0.30124077710377101</c:v>
                </c:pt>
                <c:pt idx="1076">
                  <c:v>0.29749636119064299</c:v>
                </c:pt>
                <c:pt idx="1077">
                  <c:v>0.30793489974810601</c:v>
                </c:pt>
                <c:pt idx="1078">
                  <c:v>0.31894650240994799</c:v>
                </c:pt>
                <c:pt idx="1079">
                  <c:v>0.31358701813572598</c:v>
                </c:pt>
                <c:pt idx="1080">
                  <c:v>0.32677702551380899</c:v>
                </c:pt>
                <c:pt idx="1081">
                  <c:v>0.34797859670734999</c:v>
                </c:pt>
                <c:pt idx="1082">
                  <c:v>0.35165291827140199</c:v>
                </c:pt>
                <c:pt idx="1083">
                  <c:v>0.34996025324640501</c:v>
                </c:pt>
                <c:pt idx="1084">
                  <c:v>0.33752169383112401</c:v>
                </c:pt>
                <c:pt idx="1085">
                  <c:v>0.36256548746454798</c:v>
                </c:pt>
                <c:pt idx="1086">
                  <c:v>0.36487681498482399</c:v>
                </c:pt>
                <c:pt idx="1087">
                  <c:v>0.35942425408537099</c:v>
                </c:pt>
                <c:pt idx="1088">
                  <c:v>0.39176311858086199</c:v>
                </c:pt>
                <c:pt idx="1089">
                  <c:v>0.35987175128054399</c:v>
                </c:pt>
                <c:pt idx="1090">
                  <c:v>0.36433342406861002</c:v>
                </c:pt>
                <c:pt idx="1091">
                  <c:v>0.39767988581754299</c:v>
                </c:pt>
                <c:pt idx="1092">
                  <c:v>0.38284242945277502</c:v>
                </c:pt>
                <c:pt idx="1093">
                  <c:v>0.39165376621727599</c:v>
                </c:pt>
                <c:pt idx="1094">
                  <c:v>0.37225886650060602</c:v>
                </c:pt>
                <c:pt idx="1095">
                  <c:v>0.37272776785021799</c:v>
                </c:pt>
                <c:pt idx="1096">
                  <c:v>0.39724794821918402</c:v>
                </c:pt>
                <c:pt idx="1097">
                  <c:v>0.39844334004723297</c:v>
                </c:pt>
                <c:pt idx="1098">
                  <c:v>0.392979737604082</c:v>
                </c:pt>
                <c:pt idx="1099">
                  <c:v>0.37821754775247002</c:v>
                </c:pt>
                <c:pt idx="1100">
                  <c:v>0.38928564651358399</c:v>
                </c:pt>
                <c:pt idx="1101">
                  <c:v>0.37491013247194999</c:v>
                </c:pt>
                <c:pt idx="1102">
                  <c:v>0.37305631067525502</c:v>
                </c:pt>
                <c:pt idx="1103">
                  <c:v>0.37761959152090102</c:v>
                </c:pt>
                <c:pt idx="1104">
                  <c:v>0.35548527477875003</c:v>
                </c:pt>
                <c:pt idx="1105">
                  <c:v>0.36890402350706097</c:v>
                </c:pt>
                <c:pt idx="1106">
                  <c:v>0.38238564127472602</c:v>
                </c:pt>
                <c:pt idx="1107">
                  <c:v>0.40536771675385502</c:v>
                </c:pt>
                <c:pt idx="1108">
                  <c:v>0.37991280693678298</c:v>
                </c:pt>
                <c:pt idx="1109">
                  <c:v>0.37541873161710598</c:v>
                </c:pt>
                <c:pt idx="1110">
                  <c:v>0.38070698544051701</c:v>
                </c:pt>
                <c:pt idx="1111">
                  <c:v>0.37282408103314202</c:v>
                </c:pt>
                <c:pt idx="1112">
                  <c:v>0.36813771617700197</c:v>
                </c:pt>
                <c:pt idx="1113">
                  <c:v>0.37377114507392101</c:v>
                </c:pt>
                <c:pt idx="1114">
                  <c:v>0.37528288076203598</c:v>
                </c:pt>
                <c:pt idx="1115">
                  <c:v>0.38056194398474102</c:v>
                </c:pt>
                <c:pt idx="1116">
                  <c:v>0.38287331139410002</c:v>
                </c:pt>
                <c:pt idx="1117">
                  <c:v>0.38262695185856599</c:v>
                </c:pt>
                <c:pt idx="1118">
                  <c:v>0.389972812614446</c:v>
                </c:pt>
                <c:pt idx="1119">
                  <c:v>0.38327638215474202</c:v>
                </c:pt>
                <c:pt idx="1120">
                  <c:v>0.38564302282616197</c:v>
                </c:pt>
                <c:pt idx="1121">
                  <c:v>0.39239034139126</c:v>
                </c:pt>
                <c:pt idx="1122">
                  <c:v>0.375966495493401</c:v>
                </c:pt>
                <c:pt idx="1123">
                  <c:v>0.39910535572524197</c:v>
                </c:pt>
                <c:pt idx="1124">
                  <c:v>0.38882256012730998</c:v>
                </c:pt>
                <c:pt idx="1125">
                  <c:v>0.373470220708159</c:v>
                </c:pt>
                <c:pt idx="1126">
                  <c:v>0.34948978969237199</c:v>
                </c:pt>
                <c:pt idx="1127">
                  <c:v>0.37248086132196101</c:v>
                </c:pt>
                <c:pt idx="1128">
                  <c:v>0.365964156943275</c:v>
                </c:pt>
                <c:pt idx="1129">
                  <c:v>0.36949057161979298</c:v>
                </c:pt>
                <c:pt idx="1130">
                  <c:v>0.337683324831412</c:v>
                </c:pt>
                <c:pt idx="1131">
                  <c:v>0.315545152311207</c:v>
                </c:pt>
                <c:pt idx="1132">
                  <c:v>0.27747511807477399</c:v>
                </c:pt>
                <c:pt idx="1133">
                  <c:v>0.26618235023892101</c:v>
                </c:pt>
                <c:pt idx="1134">
                  <c:v>0.26777196304577999</c:v>
                </c:pt>
                <c:pt idx="1135">
                  <c:v>0.29059549650296601</c:v>
                </c:pt>
                <c:pt idx="1136">
                  <c:v>0.31272083453859201</c:v>
                </c:pt>
                <c:pt idx="1137">
                  <c:v>0.30652157971940303</c:v>
                </c:pt>
                <c:pt idx="1138">
                  <c:v>0.28243029820924798</c:v>
                </c:pt>
                <c:pt idx="1139">
                  <c:v>0.275675052919437</c:v>
                </c:pt>
                <c:pt idx="1140">
                  <c:v>0.27576562537201799</c:v>
                </c:pt>
                <c:pt idx="1141">
                  <c:v>0.27282786562276601</c:v>
                </c:pt>
                <c:pt idx="1142">
                  <c:v>0.235227188482449</c:v>
                </c:pt>
                <c:pt idx="1143">
                  <c:v>0.25217277991238901</c:v>
                </c:pt>
                <c:pt idx="1144">
                  <c:v>0.251202755008615</c:v>
                </c:pt>
                <c:pt idx="1145">
                  <c:v>0.24701704074755501</c:v>
                </c:pt>
                <c:pt idx="1146">
                  <c:v>0.25352640149476102</c:v>
                </c:pt>
                <c:pt idx="1147">
                  <c:v>0.25208871454017401</c:v>
                </c:pt>
                <c:pt idx="1148">
                  <c:v>0.25919079995069799</c:v>
                </c:pt>
                <c:pt idx="1149">
                  <c:v>0.26022608657345903</c:v>
                </c:pt>
                <c:pt idx="1150">
                  <c:v>0.25424961842159499</c:v>
                </c:pt>
                <c:pt idx="1151">
                  <c:v>0.26617424167437098</c:v>
                </c:pt>
                <c:pt idx="1152">
                  <c:v>0.264005356167968</c:v>
                </c:pt>
                <c:pt idx="1153">
                  <c:v>0.253500240821184</c:v>
                </c:pt>
                <c:pt idx="1154">
                  <c:v>0.255842157859062</c:v>
                </c:pt>
                <c:pt idx="1155">
                  <c:v>0.26629681499888402</c:v>
                </c:pt>
                <c:pt idx="1156">
                  <c:v>0.27798285619272001</c:v>
                </c:pt>
                <c:pt idx="1157">
                  <c:v>0.27914934660203999</c:v>
                </c:pt>
                <c:pt idx="1158">
                  <c:v>0.28005609933958903</c:v>
                </c:pt>
                <c:pt idx="1159">
                  <c:v>0.28773642620866402</c:v>
                </c:pt>
                <c:pt idx="1160">
                  <c:v>0.29391951899116497</c:v>
                </c:pt>
                <c:pt idx="1161">
                  <c:v>0.30109103621276301</c:v>
                </c:pt>
                <c:pt idx="1162">
                  <c:v>0.29979200379361098</c:v>
                </c:pt>
                <c:pt idx="1163">
                  <c:v>0.30498438443397902</c:v>
                </c:pt>
                <c:pt idx="1164">
                  <c:v>0.30243565200688299</c:v>
                </c:pt>
                <c:pt idx="1165">
                  <c:v>0.29555571230792299</c:v>
                </c:pt>
                <c:pt idx="1166">
                  <c:v>0.29417561870905501</c:v>
                </c:pt>
                <c:pt idx="1167">
                  <c:v>0.28207504850099002</c:v>
                </c:pt>
                <c:pt idx="1168">
                  <c:v>0.28368011877575899</c:v>
                </c:pt>
                <c:pt idx="1169">
                  <c:v>0.284523993506197</c:v>
                </c:pt>
                <c:pt idx="1170">
                  <c:v>0.26965443983412701</c:v>
                </c:pt>
                <c:pt idx="1171">
                  <c:v>0.27964333371366901</c:v>
                </c:pt>
                <c:pt idx="1172">
                  <c:v>0.26390837597692401</c:v>
                </c:pt>
                <c:pt idx="1173">
                  <c:v>0.26513656804517199</c:v>
                </c:pt>
                <c:pt idx="1174">
                  <c:v>0.26830885801738302</c:v>
                </c:pt>
                <c:pt idx="1175">
                  <c:v>0.27080296121979303</c:v>
                </c:pt>
                <c:pt idx="1176">
                  <c:v>0.28218262888463602</c:v>
                </c:pt>
                <c:pt idx="1177">
                  <c:v>0.27989731673060703</c:v>
                </c:pt>
                <c:pt idx="1178">
                  <c:v>0.294103891647297</c:v>
                </c:pt>
                <c:pt idx="1179">
                  <c:v>0.29399553054081101</c:v>
                </c:pt>
                <c:pt idx="1180">
                  <c:v>0.30302489684439798</c:v>
                </c:pt>
                <c:pt idx="1181">
                  <c:v>0.30619366270989601</c:v>
                </c:pt>
                <c:pt idx="1182">
                  <c:v>0.29246681379798201</c:v>
                </c:pt>
                <c:pt idx="1183">
                  <c:v>0.28496916407627398</c:v>
                </c:pt>
                <c:pt idx="1184">
                  <c:v>0.28194007378731401</c:v>
                </c:pt>
                <c:pt idx="1185">
                  <c:v>0.28582041473249298</c:v>
                </c:pt>
                <c:pt idx="1186">
                  <c:v>0.29412881346118203</c:v>
                </c:pt>
                <c:pt idx="1187">
                  <c:v>0.29723939044895398</c:v>
                </c:pt>
                <c:pt idx="1188">
                  <c:v>0.30132049885722501</c:v>
                </c:pt>
                <c:pt idx="1189">
                  <c:v>0.29526586793495202</c:v>
                </c:pt>
                <c:pt idx="1190">
                  <c:v>0.298479236039564</c:v>
                </c:pt>
                <c:pt idx="1191">
                  <c:v>0.29829169183035598</c:v>
                </c:pt>
                <c:pt idx="1192">
                  <c:v>0.30776707150691401</c:v>
                </c:pt>
                <c:pt idx="1193">
                  <c:v>0.31126787668734401</c:v>
                </c:pt>
                <c:pt idx="1194">
                  <c:v>0.30786206931083598</c:v>
                </c:pt>
                <c:pt idx="1195">
                  <c:v>0.30324823630887199</c:v>
                </c:pt>
                <c:pt idx="1196">
                  <c:v>0.30669803982392502</c:v>
                </c:pt>
                <c:pt idx="1197">
                  <c:v>0.30014264200498397</c:v>
                </c:pt>
                <c:pt idx="1198">
                  <c:v>0.30164996257733401</c:v>
                </c:pt>
                <c:pt idx="1199">
                  <c:v>0.30092583376877102</c:v>
                </c:pt>
                <c:pt idx="1200">
                  <c:v>0.29996744071099901</c:v>
                </c:pt>
                <c:pt idx="1201">
                  <c:v>0.297214307207676</c:v>
                </c:pt>
                <c:pt idx="1202">
                  <c:v>0.28712824501978401</c:v>
                </c:pt>
                <c:pt idx="1203">
                  <c:v>0.293430051825667</c:v>
                </c:pt>
                <c:pt idx="1204">
                  <c:v>0.30585004968677298</c:v>
                </c:pt>
                <c:pt idx="1205">
                  <c:v>0.31655203962028899</c:v>
                </c:pt>
                <c:pt idx="1206">
                  <c:v>0.32914614678987397</c:v>
                </c:pt>
                <c:pt idx="1207">
                  <c:v>0.31767889248575598</c:v>
                </c:pt>
                <c:pt idx="1208">
                  <c:v>0.31342656807665598</c:v>
                </c:pt>
                <c:pt idx="1209">
                  <c:v>0.30691115204174801</c:v>
                </c:pt>
                <c:pt idx="1210">
                  <c:v>0.28843674890230497</c:v>
                </c:pt>
                <c:pt idx="1211">
                  <c:v>0.29857887128142602</c:v>
                </c:pt>
                <c:pt idx="1212">
                  <c:v>0.29980413879126599</c:v>
                </c:pt>
                <c:pt idx="1213">
                  <c:v>0.28777828567496799</c:v>
                </c:pt>
                <c:pt idx="1214">
                  <c:v>0.28532304290031701</c:v>
                </c:pt>
                <c:pt idx="1215">
                  <c:v>0.26440873223030698</c:v>
                </c:pt>
                <c:pt idx="1216">
                  <c:v>0.27412675038129902</c:v>
                </c:pt>
                <c:pt idx="1217">
                  <c:v>0.27827408179417001</c:v>
                </c:pt>
                <c:pt idx="1218">
                  <c:v>0.277480370756929</c:v>
                </c:pt>
                <c:pt idx="1219">
                  <c:v>0.278157347586512</c:v>
                </c:pt>
                <c:pt idx="1220">
                  <c:v>0.274491820803902</c:v>
                </c:pt>
                <c:pt idx="1221">
                  <c:v>0.27153284369246899</c:v>
                </c:pt>
                <c:pt idx="1222">
                  <c:v>0.27463749253772302</c:v>
                </c:pt>
                <c:pt idx="1223">
                  <c:v>0.282340149241539</c:v>
                </c:pt>
                <c:pt idx="1224">
                  <c:v>0.28573040885012502</c:v>
                </c:pt>
                <c:pt idx="1225">
                  <c:v>0.294238874328283</c:v>
                </c:pt>
                <c:pt idx="1226">
                  <c:v>0.290858430750636</c:v>
                </c:pt>
                <c:pt idx="1227">
                  <c:v>0.29343084702457201</c:v>
                </c:pt>
                <c:pt idx="1228">
                  <c:v>0.29356879458468299</c:v>
                </c:pt>
                <c:pt idx="1229">
                  <c:v>0.28755995607706603</c:v>
                </c:pt>
                <c:pt idx="1230">
                  <c:v>0.29071603589089301</c:v>
                </c:pt>
                <c:pt idx="1231">
                  <c:v>0.28922330196778701</c:v>
                </c:pt>
                <c:pt idx="1232">
                  <c:v>0.284643295989363</c:v>
                </c:pt>
                <c:pt idx="1233">
                  <c:v>0.285716911567587</c:v>
                </c:pt>
                <c:pt idx="1234">
                  <c:v>0.28448779052217299</c:v>
                </c:pt>
                <c:pt idx="1235">
                  <c:v>0.28076757992151602</c:v>
                </c:pt>
                <c:pt idx="1236">
                  <c:v>0.28825602502464498</c:v>
                </c:pt>
                <c:pt idx="1237">
                  <c:v>0.27781118747835798</c:v>
                </c:pt>
                <c:pt idx="1238">
                  <c:v>0.27488418228776401</c:v>
                </c:pt>
                <c:pt idx="1239">
                  <c:v>0.26898450631061199</c:v>
                </c:pt>
                <c:pt idx="1240">
                  <c:v>0.26528279084851403</c:v>
                </c:pt>
                <c:pt idx="1241">
                  <c:v>0.27385797941277701</c:v>
                </c:pt>
                <c:pt idx="1242">
                  <c:v>0.25642741093486499</c:v>
                </c:pt>
                <c:pt idx="1243">
                  <c:v>0.243461713015517</c:v>
                </c:pt>
                <c:pt idx="1244">
                  <c:v>0.243752894201997</c:v>
                </c:pt>
                <c:pt idx="1245">
                  <c:v>0.225326885327889</c:v>
                </c:pt>
                <c:pt idx="1246">
                  <c:v>0.20749907260953701</c:v>
                </c:pt>
                <c:pt idx="1247">
                  <c:v>0.22240902871545601</c:v>
                </c:pt>
                <c:pt idx="1248">
                  <c:v>0.24232159681342899</c:v>
                </c:pt>
                <c:pt idx="1249">
                  <c:v>0.252417621400712</c:v>
                </c:pt>
                <c:pt idx="1250">
                  <c:v>0.245277158500987</c:v>
                </c:pt>
                <c:pt idx="1251">
                  <c:v>0.24561172543925899</c:v>
                </c:pt>
                <c:pt idx="1252">
                  <c:v>0.238034880481546</c:v>
                </c:pt>
                <c:pt idx="1253">
                  <c:v>0.23527775714169699</c:v>
                </c:pt>
                <c:pt idx="1254">
                  <c:v>0.21747456279642</c:v>
                </c:pt>
                <c:pt idx="1255">
                  <c:v>0.216863998241242</c:v>
                </c:pt>
                <c:pt idx="1256">
                  <c:v>0.22481510560620599</c:v>
                </c:pt>
                <c:pt idx="1257">
                  <c:v>0.21802064586683301</c:v>
                </c:pt>
                <c:pt idx="1258">
                  <c:v>0.209314225311267</c:v>
                </c:pt>
                <c:pt idx="1259">
                  <c:v>0.20708201449399399</c:v>
                </c:pt>
                <c:pt idx="1260">
                  <c:v>0.197427610032227</c:v>
                </c:pt>
                <c:pt idx="1261">
                  <c:v>0.203860811185024</c:v>
                </c:pt>
                <c:pt idx="1262">
                  <c:v>0.21035847435678601</c:v>
                </c:pt>
                <c:pt idx="1263">
                  <c:v>0.22470388677248099</c:v>
                </c:pt>
                <c:pt idx="1264">
                  <c:v>0.23340809941496801</c:v>
                </c:pt>
                <c:pt idx="1265">
                  <c:v>0.23203035831594601</c:v>
                </c:pt>
                <c:pt idx="1266">
                  <c:v>0.22305030025672601</c:v>
                </c:pt>
                <c:pt idx="1267">
                  <c:v>0.22661064629948599</c:v>
                </c:pt>
                <c:pt idx="1268">
                  <c:v>0.22426391450208999</c:v>
                </c:pt>
                <c:pt idx="1269">
                  <c:v>0.223362604228898</c:v>
                </c:pt>
                <c:pt idx="1270">
                  <c:v>0.22112808951433799</c:v>
                </c:pt>
                <c:pt idx="1271">
                  <c:v>0.232031066524191</c:v>
                </c:pt>
                <c:pt idx="1272">
                  <c:v>0.25264786256250599</c:v>
                </c:pt>
                <c:pt idx="1273">
                  <c:v>0.268837673064594</c:v>
                </c:pt>
                <c:pt idx="1274">
                  <c:v>0.27037926565068598</c:v>
                </c:pt>
                <c:pt idx="1275">
                  <c:v>0.28010619475081799</c:v>
                </c:pt>
                <c:pt idx="1276">
                  <c:v>0.273181408557644</c:v>
                </c:pt>
                <c:pt idx="1277">
                  <c:v>0.275742022448143</c:v>
                </c:pt>
                <c:pt idx="1278">
                  <c:v>0.28122041457234798</c:v>
                </c:pt>
                <c:pt idx="1279">
                  <c:v>0.26995816510404402</c:v>
                </c:pt>
                <c:pt idx="1280">
                  <c:v>0.25425561717234502</c:v>
                </c:pt>
                <c:pt idx="1281">
                  <c:v>0.24398979631624099</c:v>
                </c:pt>
                <c:pt idx="1282">
                  <c:v>0.23796541114818701</c:v>
                </c:pt>
                <c:pt idx="1283">
                  <c:v>0.23926678645837299</c:v>
                </c:pt>
                <c:pt idx="1284">
                  <c:v>0.234060631443164</c:v>
                </c:pt>
                <c:pt idx="1285">
                  <c:v>0.221843642610036</c:v>
                </c:pt>
                <c:pt idx="1286">
                  <c:v>0.216893718419055</c:v>
                </c:pt>
                <c:pt idx="1287">
                  <c:v>0.205101103450094</c:v>
                </c:pt>
                <c:pt idx="1288">
                  <c:v>0.21477907011105299</c:v>
                </c:pt>
                <c:pt idx="1289">
                  <c:v>0.21209848418024499</c:v>
                </c:pt>
                <c:pt idx="1290">
                  <c:v>0.20466899132807601</c:v>
                </c:pt>
                <c:pt idx="1291">
                  <c:v>0.211543512387942</c:v>
                </c:pt>
                <c:pt idx="1292">
                  <c:v>0.22461805541667501</c:v>
                </c:pt>
                <c:pt idx="1293">
                  <c:v>0.224312447315798</c:v>
                </c:pt>
                <c:pt idx="1294">
                  <c:v>0.23617753513623099</c:v>
                </c:pt>
                <c:pt idx="1295">
                  <c:v>0.24373392023912999</c:v>
                </c:pt>
                <c:pt idx="1296">
                  <c:v>0.24495838094248901</c:v>
                </c:pt>
                <c:pt idx="1297">
                  <c:v>0.246909843378644</c:v>
                </c:pt>
                <c:pt idx="1298">
                  <c:v>0.24467619847780001</c:v>
                </c:pt>
                <c:pt idx="1299">
                  <c:v>0.24231317540033701</c:v>
                </c:pt>
                <c:pt idx="1300">
                  <c:v>0.23881447219267801</c:v>
                </c:pt>
                <c:pt idx="1301">
                  <c:v>0.22882444191104701</c:v>
                </c:pt>
                <c:pt idx="1302">
                  <c:v>0.23904203464611101</c:v>
                </c:pt>
                <c:pt idx="1303">
                  <c:v>0.23642475162687801</c:v>
                </c:pt>
                <c:pt idx="1304">
                  <c:v>0.24793656043295501</c:v>
                </c:pt>
                <c:pt idx="1305">
                  <c:v>0.24617212158377499</c:v>
                </c:pt>
                <c:pt idx="1306">
                  <c:v>0.24236291694661799</c:v>
                </c:pt>
                <c:pt idx="1307">
                  <c:v>0.23737777262805199</c:v>
                </c:pt>
                <c:pt idx="1308">
                  <c:v>0.24358314780134799</c:v>
                </c:pt>
                <c:pt idx="1309">
                  <c:v>0.25754976982828898</c:v>
                </c:pt>
                <c:pt idx="1310">
                  <c:v>0.26029575700153201</c:v>
                </c:pt>
                <c:pt idx="1311">
                  <c:v>0.242536856956966</c:v>
                </c:pt>
                <c:pt idx="1312">
                  <c:v>0.24451314531188301</c:v>
                </c:pt>
                <c:pt idx="1313">
                  <c:v>0.23571867494846099</c:v>
                </c:pt>
                <c:pt idx="1314">
                  <c:v>0.23682362954911401</c:v>
                </c:pt>
                <c:pt idx="1315">
                  <c:v>0.24941026536877201</c:v>
                </c:pt>
                <c:pt idx="1316">
                  <c:v>0.269262581632775</c:v>
                </c:pt>
                <c:pt idx="1317">
                  <c:v>0.256911878618584</c:v>
                </c:pt>
                <c:pt idx="1318">
                  <c:v>0.26185052381564899</c:v>
                </c:pt>
                <c:pt idx="1319">
                  <c:v>0.258785460698989</c:v>
                </c:pt>
                <c:pt idx="1320">
                  <c:v>0.26601063148659698</c:v>
                </c:pt>
                <c:pt idx="1321">
                  <c:v>0.26408372240616401</c:v>
                </c:pt>
                <c:pt idx="1322">
                  <c:v>0.26845884890966298</c:v>
                </c:pt>
                <c:pt idx="1323">
                  <c:v>0.26492394226677601</c:v>
                </c:pt>
                <c:pt idx="1324">
                  <c:v>0.260076010772261</c:v>
                </c:pt>
                <c:pt idx="1325">
                  <c:v>0.25908567272926197</c:v>
                </c:pt>
                <c:pt idx="1326">
                  <c:v>0.265904338075861</c:v>
                </c:pt>
                <c:pt idx="1327">
                  <c:v>0.269075777192057</c:v>
                </c:pt>
                <c:pt idx="1328">
                  <c:v>0.281295273540627</c:v>
                </c:pt>
                <c:pt idx="1329">
                  <c:v>0.27864161536321802</c:v>
                </c:pt>
                <c:pt idx="1330">
                  <c:v>0.28016507640774402</c:v>
                </c:pt>
                <c:pt idx="1331">
                  <c:v>0.27957486833138401</c:v>
                </c:pt>
                <c:pt idx="1332">
                  <c:v>0.279880355243183</c:v>
                </c:pt>
                <c:pt idx="1333">
                  <c:v>0.26974625567606098</c:v>
                </c:pt>
                <c:pt idx="1334">
                  <c:v>0.264068710879929</c:v>
                </c:pt>
                <c:pt idx="1335">
                  <c:v>0.27190954608752099</c:v>
                </c:pt>
                <c:pt idx="1336">
                  <c:v>0.28519777018600101</c:v>
                </c:pt>
                <c:pt idx="1337">
                  <c:v>0.28292909621557799</c:v>
                </c:pt>
                <c:pt idx="1338">
                  <c:v>0.28560067148023899</c:v>
                </c:pt>
                <c:pt idx="1339">
                  <c:v>0.28810284585379198</c:v>
                </c:pt>
                <c:pt idx="1340">
                  <c:v>0.28373356785802301</c:v>
                </c:pt>
                <c:pt idx="1341">
                  <c:v>0.27865713535303999</c:v>
                </c:pt>
                <c:pt idx="1342">
                  <c:v>0.280726858372569</c:v>
                </c:pt>
                <c:pt idx="1343">
                  <c:v>0.28597977035205702</c:v>
                </c:pt>
                <c:pt idx="1344">
                  <c:v>0.291382490791743</c:v>
                </c:pt>
                <c:pt idx="1345">
                  <c:v>0.29497250174046302</c:v>
                </c:pt>
                <c:pt idx="1346">
                  <c:v>0.30321341386616901</c:v>
                </c:pt>
                <c:pt idx="1347">
                  <c:v>0.298784405739426</c:v>
                </c:pt>
                <c:pt idx="1348">
                  <c:v>0.29998379913311501</c:v>
                </c:pt>
                <c:pt idx="1349">
                  <c:v>0.31174105075883402</c:v>
                </c:pt>
                <c:pt idx="1350">
                  <c:v>0.30852627880331401</c:v>
                </c:pt>
                <c:pt idx="1351">
                  <c:v>0.30889788960298598</c:v>
                </c:pt>
                <c:pt idx="1352">
                  <c:v>0.29378497033560302</c:v>
                </c:pt>
                <c:pt idx="1353">
                  <c:v>0.29449238759850499</c:v>
                </c:pt>
                <c:pt idx="1354">
                  <c:v>0.290443765717663</c:v>
                </c:pt>
                <c:pt idx="1355">
                  <c:v>0.27590019769869401</c:v>
                </c:pt>
                <c:pt idx="1356">
                  <c:v>0.283989112736385</c:v>
                </c:pt>
                <c:pt idx="1357">
                  <c:v>0.27252480877309299</c:v>
                </c:pt>
                <c:pt idx="1358">
                  <c:v>0.277838494033397</c:v>
                </c:pt>
                <c:pt idx="1359">
                  <c:v>0.28452018351367397</c:v>
                </c:pt>
                <c:pt idx="1360">
                  <c:v>0.28767070155565599</c:v>
                </c:pt>
                <c:pt idx="1361">
                  <c:v>0.30148976722290699</c:v>
                </c:pt>
                <c:pt idx="1362">
                  <c:v>0.31158259738482003</c:v>
                </c:pt>
                <c:pt idx="1363">
                  <c:v>0.32403248515419703</c:v>
                </c:pt>
                <c:pt idx="1364">
                  <c:v>0.32172918263200501</c:v>
                </c:pt>
                <c:pt idx="1365">
                  <c:v>0.32660660410234899</c:v>
                </c:pt>
                <c:pt idx="1366">
                  <c:v>0.32621703502257399</c:v>
                </c:pt>
                <c:pt idx="1367">
                  <c:v>0.32923792971796501</c:v>
                </c:pt>
                <c:pt idx="1368">
                  <c:v>0.33084292279259098</c:v>
                </c:pt>
                <c:pt idx="1369">
                  <c:v>0.33308209585027199</c:v>
                </c:pt>
                <c:pt idx="1370">
                  <c:v>0.36193786137937001</c:v>
                </c:pt>
                <c:pt idx="1371">
                  <c:v>0.36090343820481602</c:v>
                </c:pt>
                <c:pt idx="1372">
                  <c:v>0.378482310749583</c:v>
                </c:pt>
                <c:pt idx="1373">
                  <c:v>0.37831424425577498</c:v>
                </c:pt>
                <c:pt idx="1374">
                  <c:v>0.38838578666025098</c:v>
                </c:pt>
                <c:pt idx="1375">
                  <c:v>0.38228396561446598</c:v>
                </c:pt>
                <c:pt idx="1376">
                  <c:v>0.38491707190353602</c:v>
                </c:pt>
                <c:pt idx="1377">
                  <c:v>0.38296971907961402</c:v>
                </c:pt>
                <c:pt idx="1378">
                  <c:v>0.37422871571819899</c:v>
                </c:pt>
                <c:pt idx="1379">
                  <c:v>0.36859287552157499</c:v>
                </c:pt>
                <c:pt idx="1380">
                  <c:v>0.37272056087601502</c:v>
                </c:pt>
                <c:pt idx="1381">
                  <c:v>0.37113963741655998</c:v>
                </c:pt>
                <c:pt idx="1382">
                  <c:v>0.36574677844161302</c:v>
                </c:pt>
                <c:pt idx="1383">
                  <c:v>0.36574677844161302</c:v>
                </c:pt>
                <c:pt idx="1384">
                  <c:v>0.35869807568435103</c:v>
                </c:pt>
                <c:pt idx="1385">
                  <c:v>0.35192053873568402</c:v>
                </c:pt>
                <c:pt idx="1386">
                  <c:v>0.34756554442486998</c:v>
                </c:pt>
                <c:pt idx="1387">
                  <c:v>0.34327188388818097</c:v>
                </c:pt>
                <c:pt idx="1388">
                  <c:v>0.33414215352029297</c:v>
                </c:pt>
                <c:pt idx="1389">
                  <c:v>0.33295535053259701</c:v>
                </c:pt>
                <c:pt idx="1390">
                  <c:v>0.33615528190153898</c:v>
                </c:pt>
                <c:pt idx="1391">
                  <c:v>0.34184490847501198</c:v>
                </c:pt>
                <c:pt idx="1392">
                  <c:v>0.33094561339719503</c:v>
                </c:pt>
                <c:pt idx="1393">
                  <c:v>0.33941914864058997</c:v>
                </c:pt>
                <c:pt idx="1394">
                  <c:v>0.346270052555743</c:v>
                </c:pt>
                <c:pt idx="1395">
                  <c:v>0.35818464836749397</c:v>
                </c:pt>
                <c:pt idx="1396">
                  <c:v>0.35690708793775799</c:v>
                </c:pt>
                <c:pt idx="1397">
                  <c:v>0.35028809084595203</c:v>
                </c:pt>
                <c:pt idx="1398">
                  <c:v>0.33528544932551002</c:v>
                </c:pt>
                <c:pt idx="1399">
                  <c:v>0.32993593167686402</c:v>
                </c:pt>
                <c:pt idx="1400">
                  <c:v>0.332454806495455</c:v>
                </c:pt>
                <c:pt idx="1401">
                  <c:v>0.33971042507376797</c:v>
                </c:pt>
                <c:pt idx="1402">
                  <c:v>0.33780893873758699</c:v>
                </c:pt>
                <c:pt idx="1403">
                  <c:v>0.33959530064853399</c:v>
                </c:pt>
                <c:pt idx="1404">
                  <c:v>0.33782450153165999</c:v>
                </c:pt>
                <c:pt idx="1405">
                  <c:v>0.343039181091782</c:v>
                </c:pt>
                <c:pt idx="1406">
                  <c:v>0.33982582727424299</c:v>
                </c:pt>
                <c:pt idx="1407">
                  <c:v>0.34050017513404002</c:v>
                </c:pt>
                <c:pt idx="1408">
                  <c:v>0.34033920686678898</c:v>
                </c:pt>
                <c:pt idx="1409">
                  <c:v>0.33985578884997503</c:v>
                </c:pt>
                <c:pt idx="1410">
                  <c:v>0.34340302656045002</c:v>
                </c:pt>
                <c:pt idx="1411">
                  <c:v>0.34289686564987198</c:v>
                </c:pt>
                <c:pt idx="1412">
                  <c:v>0.33073155643676799</c:v>
                </c:pt>
                <c:pt idx="1413">
                  <c:v>0.33293692852371098</c:v>
                </c:pt>
                <c:pt idx="1414">
                  <c:v>0.334377267376048</c:v>
                </c:pt>
                <c:pt idx="1415">
                  <c:v>0.34218951256459101</c:v>
                </c:pt>
                <c:pt idx="1416">
                  <c:v>0.34896215349680598</c:v>
                </c:pt>
                <c:pt idx="1417">
                  <c:v>0.34049367536240699</c:v>
                </c:pt>
                <c:pt idx="1418">
                  <c:v>0.34804050942915798</c:v>
                </c:pt>
                <c:pt idx="1419">
                  <c:v>0.34782122867871501</c:v>
                </c:pt>
                <c:pt idx="1420">
                  <c:v>0.36477273271333899</c:v>
                </c:pt>
                <c:pt idx="1421">
                  <c:v>0.34758406617944398</c:v>
                </c:pt>
                <c:pt idx="1422">
                  <c:v>0.32551444670827401</c:v>
                </c:pt>
                <c:pt idx="1423">
                  <c:v>0.32916602719904903</c:v>
                </c:pt>
                <c:pt idx="1424">
                  <c:v>0.32802425837581001</c:v>
                </c:pt>
                <c:pt idx="1425">
                  <c:v>0.33227205484064198</c:v>
                </c:pt>
                <c:pt idx="1426">
                  <c:v>0.33771216904567403</c:v>
                </c:pt>
                <c:pt idx="1427">
                  <c:v>0.318006986306763</c:v>
                </c:pt>
                <c:pt idx="1428">
                  <c:v>0.32573892410090599</c:v>
                </c:pt>
                <c:pt idx="1429">
                  <c:v>0.31020055371954097</c:v>
                </c:pt>
                <c:pt idx="1430">
                  <c:v>0.31637806895272103</c:v>
                </c:pt>
                <c:pt idx="1431">
                  <c:v>0.33142483564202802</c:v>
                </c:pt>
                <c:pt idx="1432">
                  <c:v>0.33251939648908302</c:v>
                </c:pt>
                <c:pt idx="1433">
                  <c:v>0.35066135859341702</c:v>
                </c:pt>
                <c:pt idx="1434">
                  <c:v>0.35028688990457202</c:v>
                </c:pt>
                <c:pt idx="1435">
                  <c:v>0.35350842231530799</c:v>
                </c:pt>
                <c:pt idx="1436">
                  <c:v>0.357234035300871</c:v>
                </c:pt>
                <c:pt idx="1437">
                  <c:v>0.365786785610138</c:v>
                </c:pt>
                <c:pt idx="1438">
                  <c:v>0.36472134391375799</c:v>
                </c:pt>
                <c:pt idx="1439">
                  <c:v>0.32822310706820101</c:v>
                </c:pt>
                <c:pt idx="1440">
                  <c:v>0.32188207989086698</c:v>
                </c:pt>
                <c:pt idx="1441">
                  <c:v>0.33600537260015401</c:v>
                </c:pt>
                <c:pt idx="1442">
                  <c:v>0.33559002723134501</c:v>
                </c:pt>
                <c:pt idx="1443">
                  <c:v>0.341718560337682</c:v>
                </c:pt>
                <c:pt idx="1444">
                  <c:v>0.33637614475566302</c:v>
                </c:pt>
                <c:pt idx="1445">
                  <c:v>0.35317963450321299</c:v>
                </c:pt>
                <c:pt idx="1446">
                  <c:v>0.37536363327550598</c:v>
                </c:pt>
                <c:pt idx="1447">
                  <c:v>0.36823953576985602</c:v>
                </c:pt>
                <c:pt idx="1448">
                  <c:v>0.36183678845984601</c:v>
                </c:pt>
                <c:pt idx="1449">
                  <c:v>0.35532084654567597</c:v>
                </c:pt>
                <c:pt idx="1450">
                  <c:v>0.352292625398756</c:v>
                </c:pt>
                <c:pt idx="1451">
                  <c:v>0.34507279384084</c:v>
                </c:pt>
                <c:pt idx="1452">
                  <c:v>0.33662935794410698</c:v>
                </c:pt>
                <c:pt idx="1453">
                  <c:v>0.33146083482649102</c:v>
                </c:pt>
                <c:pt idx="1454">
                  <c:v>0.32097939266299003</c:v>
                </c:pt>
                <c:pt idx="1455">
                  <c:v>0.30797434952660002</c:v>
                </c:pt>
                <c:pt idx="1456">
                  <c:v>0.32054192025219902</c:v>
                </c:pt>
                <c:pt idx="1457">
                  <c:v>0.297424751415653</c:v>
                </c:pt>
                <c:pt idx="1458">
                  <c:v>0.28068744690918301</c:v>
                </c:pt>
                <c:pt idx="1459">
                  <c:v>0.217556195649385</c:v>
                </c:pt>
                <c:pt idx="1460">
                  <c:v>0.19885903797788099</c:v>
                </c:pt>
                <c:pt idx="1461">
                  <c:v>0.182786507254729</c:v>
                </c:pt>
                <c:pt idx="1462">
                  <c:v>0.15714441663794401</c:v>
                </c:pt>
                <c:pt idx="1463">
                  <c:v>0.18813034415148799</c:v>
                </c:pt>
                <c:pt idx="1464">
                  <c:v>0.206295528594339</c:v>
                </c:pt>
                <c:pt idx="1465">
                  <c:v>0.210952465659107</c:v>
                </c:pt>
                <c:pt idx="1466">
                  <c:v>0.228775599882859</c:v>
                </c:pt>
                <c:pt idx="1467">
                  <c:v>0.199963105220135</c:v>
                </c:pt>
                <c:pt idx="1468">
                  <c:v>0.195225734544512</c:v>
                </c:pt>
                <c:pt idx="1469">
                  <c:v>0.187862748157718</c:v>
                </c:pt>
                <c:pt idx="1470">
                  <c:v>0.19565085632851101</c:v>
                </c:pt>
                <c:pt idx="1471">
                  <c:v>0.18995335301996</c:v>
                </c:pt>
                <c:pt idx="1472">
                  <c:v>0.18366001746654501</c:v>
                </c:pt>
                <c:pt idx="1473">
                  <c:v>0.18951641254763801</c:v>
                </c:pt>
                <c:pt idx="1474">
                  <c:v>0.194130700601088</c:v>
                </c:pt>
                <c:pt idx="1475">
                  <c:v>0.182814253825754</c:v>
                </c:pt>
                <c:pt idx="1476">
                  <c:v>0.19584861634335199</c:v>
                </c:pt>
                <c:pt idx="1477">
                  <c:v>0.20095285544599001</c:v>
                </c:pt>
                <c:pt idx="1478">
                  <c:v>0.20168153517871201</c:v>
                </c:pt>
                <c:pt idx="1479">
                  <c:v>0.19943404602067899</c:v>
                </c:pt>
                <c:pt idx="1480">
                  <c:v>0.18294404279658599</c:v>
                </c:pt>
                <c:pt idx="1481">
                  <c:v>0.184650402518519</c:v>
                </c:pt>
                <c:pt idx="1482">
                  <c:v>0.181200400697764</c:v>
                </c:pt>
                <c:pt idx="1483">
                  <c:v>0.17473790884964099</c:v>
                </c:pt>
                <c:pt idx="1484">
                  <c:v>0.176449607091308</c:v>
                </c:pt>
                <c:pt idx="1485">
                  <c:v>0.173393437060267</c:v>
                </c:pt>
                <c:pt idx="1486">
                  <c:v>0.174196273298243</c:v>
                </c:pt>
                <c:pt idx="1487">
                  <c:v>0.182344788945314</c:v>
                </c:pt>
                <c:pt idx="1488">
                  <c:v>0.179850137569045</c:v>
                </c:pt>
                <c:pt idx="1489">
                  <c:v>0.18579843030374199</c:v>
                </c:pt>
                <c:pt idx="1490">
                  <c:v>0.17777565691643099</c:v>
                </c:pt>
                <c:pt idx="1491">
                  <c:v>0.169713664746521</c:v>
                </c:pt>
                <c:pt idx="1492">
                  <c:v>0.150530712588719</c:v>
                </c:pt>
                <c:pt idx="1493">
                  <c:v>0.13108048659084601</c:v>
                </c:pt>
                <c:pt idx="1494">
                  <c:v>0.13270364494328801</c:v>
                </c:pt>
                <c:pt idx="1495">
                  <c:v>0.133477975344407</c:v>
                </c:pt>
                <c:pt idx="1496">
                  <c:v>0.129125952534351</c:v>
                </c:pt>
                <c:pt idx="1497">
                  <c:v>0.130458743316405</c:v>
                </c:pt>
                <c:pt idx="1498">
                  <c:v>0.13847911477962499</c:v>
                </c:pt>
                <c:pt idx="1499">
                  <c:v>0.134868999392315</c:v>
                </c:pt>
                <c:pt idx="1500">
                  <c:v>0.13419260282047399</c:v>
                </c:pt>
                <c:pt idx="1501">
                  <c:v>0.136546802507402</c:v>
                </c:pt>
                <c:pt idx="1502">
                  <c:v>0.148881201716423</c:v>
                </c:pt>
                <c:pt idx="1503">
                  <c:v>0.15528625403478399</c:v>
                </c:pt>
                <c:pt idx="1504">
                  <c:v>0.16246714129454101</c:v>
                </c:pt>
                <c:pt idx="1505">
                  <c:v>0.15587045891913001</c:v>
                </c:pt>
                <c:pt idx="1506">
                  <c:v>0.16151793931122399</c:v>
                </c:pt>
                <c:pt idx="1507">
                  <c:v>0.15724377891501001</c:v>
                </c:pt>
                <c:pt idx="1508">
                  <c:v>0.16948955043886099</c:v>
                </c:pt>
                <c:pt idx="1509">
                  <c:v>0.16635304183031199</c:v>
                </c:pt>
                <c:pt idx="1510">
                  <c:v>0.16944932872994101</c:v>
                </c:pt>
                <c:pt idx="1511">
                  <c:v>0.17489109895530999</c:v>
                </c:pt>
                <c:pt idx="1512">
                  <c:v>0.160585868113472</c:v>
                </c:pt>
                <c:pt idx="1513">
                  <c:v>0.16507492203106</c:v>
                </c:pt>
                <c:pt idx="1514">
                  <c:v>0.169882097289729</c:v>
                </c:pt>
                <c:pt idx="1515">
                  <c:v>0.16549999860478601</c:v>
                </c:pt>
                <c:pt idx="1516">
                  <c:v>0.17075250198039199</c:v>
                </c:pt>
                <c:pt idx="1517">
                  <c:v>0.185062283485847</c:v>
                </c:pt>
                <c:pt idx="1518">
                  <c:v>0.19653173001323601</c:v>
                </c:pt>
                <c:pt idx="1519">
                  <c:v>0.181749589543648</c:v>
                </c:pt>
                <c:pt idx="1520">
                  <c:v>0.17251783536708201</c:v>
                </c:pt>
                <c:pt idx="1521">
                  <c:v>0.17307538654962501</c:v>
                </c:pt>
                <c:pt idx="1522">
                  <c:v>0.16600612540052501</c:v>
                </c:pt>
                <c:pt idx="1523">
                  <c:v>0.15992032364967301</c:v>
                </c:pt>
                <c:pt idx="1524">
                  <c:v>0.15968887404996901</c:v>
                </c:pt>
                <c:pt idx="1525">
                  <c:v>0.17046358010641999</c:v>
                </c:pt>
                <c:pt idx="1526">
                  <c:v>0.16242772423739699</c:v>
                </c:pt>
                <c:pt idx="1527">
                  <c:v>0.16675348494304901</c:v>
                </c:pt>
                <c:pt idx="1528">
                  <c:v>0.168389273605417</c:v>
                </c:pt>
                <c:pt idx="1529">
                  <c:v>0.16493831739864001</c:v>
                </c:pt>
                <c:pt idx="1530">
                  <c:v>0.162971323855547</c:v>
                </c:pt>
                <c:pt idx="1531">
                  <c:v>0.159739039727925</c:v>
                </c:pt>
                <c:pt idx="1532">
                  <c:v>0.14933587593668399</c:v>
                </c:pt>
                <c:pt idx="1533">
                  <c:v>0.147665472666898</c:v>
                </c:pt>
                <c:pt idx="1534">
                  <c:v>0.13752490512815799</c:v>
                </c:pt>
                <c:pt idx="1535">
                  <c:v>0.14505590799154899</c:v>
                </c:pt>
                <c:pt idx="1536">
                  <c:v>0.13949618114329301</c:v>
                </c:pt>
                <c:pt idx="1537">
                  <c:v>0.13801249318697401</c:v>
                </c:pt>
                <c:pt idx="1538">
                  <c:v>0.14169851793816601</c:v>
                </c:pt>
                <c:pt idx="1539">
                  <c:v>0.14599866476582099</c:v>
                </c:pt>
                <c:pt idx="1540">
                  <c:v>0.15221921384898099</c:v>
                </c:pt>
                <c:pt idx="1541">
                  <c:v>0.15134147436179701</c:v>
                </c:pt>
                <c:pt idx="1542">
                  <c:v>0.15319362248937399</c:v>
                </c:pt>
                <c:pt idx="1543">
                  <c:v>0.157043293304514</c:v>
                </c:pt>
                <c:pt idx="1544">
                  <c:v>0.16032851994136699</c:v>
                </c:pt>
                <c:pt idx="1545">
                  <c:v>0.16050392348060899</c:v>
                </c:pt>
                <c:pt idx="1546">
                  <c:v>0.159805942881524</c:v>
                </c:pt>
                <c:pt idx="1547">
                  <c:v>0.15061311491302601</c:v>
                </c:pt>
                <c:pt idx="1548">
                  <c:v>0.154194477546028</c:v>
                </c:pt>
                <c:pt idx="1549">
                  <c:v>0.14639581521676701</c:v>
                </c:pt>
                <c:pt idx="1550">
                  <c:v>0.152563427650723</c:v>
                </c:pt>
                <c:pt idx="1551">
                  <c:v>0.15250666117343001</c:v>
                </c:pt>
                <c:pt idx="1552">
                  <c:v>0.15917804507584701</c:v>
                </c:pt>
                <c:pt idx="1553">
                  <c:v>0.162673360356095</c:v>
                </c:pt>
                <c:pt idx="1554">
                  <c:v>0.154107091346425</c:v>
                </c:pt>
                <c:pt idx="1555">
                  <c:v>0.164334181386251</c:v>
                </c:pt>
                <c:pt idx="1556">
                  <c:v>0.16417993861129401</c:v>
                </c:pt>
                <c:pt idx="1557">
                  <c:v>0.15824401224028301</c:v>
                </c:pt>
                <c:pt idx="1558">
                  <c:v>0.16043159969593401</c:v>
                </c:pt>
                <c:pt idx="1559">
                  <c:v>0.15993112065312601</c:v>
                </c:pt>
                <c:pt idx="1560">
                  <c:v>0.16387841239530099</c:v>
                </c:pt>
                <c:pt idx="1561">
                  <c:v>0.17160016844987999</c:v>
                </c:pt>
                <c:pt idx="1562">
                  <c:v>0.16866000957032301</c:v>
                </c:pt>
                <c:pt idx="1563">
                  <c:v>0.17858975439987601</c:v>
                </c:pt>
                <c:pt idx="1564">
                  <c:v>0.17871048733886999</c:v>
                </c:pt>
                <c:pt idx="1565">
                  <c:v>0.18649984217308399</c:v>
                </c:pt>
                <c:pt idx="1566">
                  <c:v>0.17340324158075901</c:v>
                </c:pt>
                <c:pt idx="1567">
                  <c:v>0.17841178119856199</c:v>
                </c:pt>
                <c:pt idx="1568">
                  <c:v>0.18386363797407901</c:v>
                </c:pt>
                <c:pt idx="1569">
                  <c:v>0.18570776162632699</c:v>
                </c:pt>
                <c:pt idx="1570">
                  <c:v>0.193802241402668</c:v>
                </c:pt>
                <c:pt idx="1571">
                  <c:v>0.21106328761096099</c:v>
                </c:pt>
                <c:pt idx="1572">
                  <c:v>0.222860637792686</c:v>
                </c:pt>
                <c:pt idx="1573">
                  <c:v>0.226168932152229</c:v>
                </c:pt>
                <c:pt idx="1574">
                  <c:v>0.224326984721437</c:v>
                </c:pt>
                <c:pt idx="1575">
                  <c:v>0.22609287449898199</c:v>
                </c:pt>
                <c:pt idx="1576">
                  <c:v>0.23388350034140501</c:v>
                </c:pt>
                <c:pt idx="1577">
                  <c:v>0.23183123792058999</c:v>
                </c:pt>
                <c:pt idx="1578">
                  <c:v>0.227779134209673</c:v>
                </c:pt>
                <c:pt idx="1579">
                  <c:v>0.22343847130285399</c:v>
                </c:pt>
                <c:pt idx="1580">
                  <c:v>0.22428904254287699</c:v>
                </c:pt>
                <c:pt idx="1581">
                  <c:v>0.23257787854870099</c:v>
                </c:pt>
                <c:pt idx="1582">
                  <c:v>0.23129748858062699</c:v>
                </c:pt>
                <c:pt idx="1583">
                  <c:v>0.22528245699095401</c:v>
                </c:pt>
                <c:pt idx="1584">
                  <c:v>0.22010175257112799</c:v>
                </c:pt>
                <c:pt idx="1585">
                  <c:v>0.21711330023914099</c:v>
                </c:pt>
                <c:pt idx="1586">
                  <c:v>0.21891807180412101</c:v>
                </c:pt>
                <c:pt idx="1587">
                  <c:v>0.22493847917364601</c:v>
                </c:pt>
                <c:pt idx="1588">
                  <c:v>0.225313420346687</c:v>
                </c:pt>
                <c:pt idx="1589">
                  <c:v>0.22282670879891001</c:v>
                </c:pt>
                <c:pt idx="1590">
                  <c:v>0.22104741589309401</c:v>
                </c:pt>
                <c:pt idx="1591">
                  <c:v>0.22911743743870799</c:v>
                </c:pt>
                <c:pt idx="1592">
                  <c:v>0.22792552198888499</c:v>
                </c:pt>
                <c:pt idx="1593">
                  <c:v>0.21864172658217201</c:v>
                </c:pt>
                <c:pt idx="1594">
                  <c:v>0.230156312842931</c:v>
                </c:pt>
                <c:pt idx="1595">
                  <c:v>0.22995115908403399</c:v>
                </c:pt>
                <c:pt idx="1596">
                  <c:v>0.23752826004536101</c:v>
                </c:pt>
                <c:pt idx="1597">
                  <c:v>0.232336501338852</c:v>
                </c:pt>
                <c:pt idx="1598">
                  <c:v>0.23375142261940501</c:v>
                </c:pt>
                <c:pt idx="1599">
                  <c:v>0.23599833194650099</c:v>
                </c:pt>
                <c:pt idx="1600">
                  <c:v>0.23832359079570301</c:v>
                </c:pt>
                <c:pt idx="1601">
                  <c:v>0.23600166735495601</c:v>
                </c:pt>
                <c:pt idx="1602">
                  <c:v>0.24510790141847999</c:v>
                </c:pt>
                <c:pt idx="1603">
                  <c:v>0.23844237645671101</c:v>
                </c:pt>
                <c:pt idx="1604">
                  <c:v>0.23755873945337799</c:v>
                </c:pt>
                <c:pt idx="1605">
                  <c:v>0.240188966737055</c:v>
                </c:pt>
                <c:pt idx="1606">
                  <c:v>0.241848058919784</c:v>
                </c:pt>
                <c:pt idx="1607">
                  <c:v>0.247836925144412</c:v>
                </c:pt>
                <c:pt idx="1608">
                  <c:v>0.25522357305099203</c:v>
                </c:pt>
                <c:pt idx="1609">
                  <c:v>0.251780437701904</c:v>
                </c:pt>
                <c:pt idx="1610">
                  <c:v>0.23644960646096899</c:v>
                </c:pt>
                <c:pt idx="1611">
                  <c:v>0.24622278163769601</c:v>
                </c:pt>
                <c:pt idx="1612">
                  <c:v>0.24611334481351499</c:v>
                </c:pt>
                <c:pt idx="1613">
                  <c:v>0.26050691493414402</c:v>
                </c:pt>
                <c:pt idx="1614">
                  <c:v>0.25196917199178298</c:v>
                </c:pt>
                <c:pt idx="1615">
                  <c:v>0.25044926262482398</c:v>
                </c:pt>
                <c:pt idx="1616">
                  <c:v>0.25239049016443998</c:v>
                </c:pt>
                <c:pt idx="1617">
                  <c:v>0.245020474276683</c:v>
                </c:pt>
                <c:pt idx="1618">
                  <c:v>0.24882884325721899</c:v>
                </c:pt>
                <c:pt idx="1619">
                  <c:v>0.25518660774134999</c:v>
                </c:pt>
                <c:pt idx="1620">
                  <c:v>0.25486832486779798</c:v>
                </c:pt>
                <c:pt idx="1621">
                  <c:v>0.25189367055276601</c:v>
                </c:pt>
                <c:pt idx="1622">
                  <c:v>0.237795142242545</c:v>
                </c:pt>
                <c:pt idx="1623">
                  <c:v>0.245662175664317</c:v>
                </c:pt>
                <c:pt idx="1624">
                  <c:v>0.25461311492318101</c:v>
                </c:pt>
                <c:pt idx="1625">
                  <c:v>0.268850265707754</c:v>
                </c:pt>
                <c:pt idx="1626">
                  <c:v>0.26328193829819202</c:v>
                </c:pt>
                <c:pt idx="1627">
                  <c:v>0.264976678907758</c:v>
                </c:pt>
                <c:pt idx="1628">
                  <c:v>0.27171007052037699</c:v>
                </c:pt>
                <c:pt idx="1629">
                  <c:v>0.27834693663937699</c:v>
                </c:pt>
                <c:pt idx="1630">
                  <c:v>0.26846434881146197</c:v>
                </c:pt>
                <c:pt idx="1631">
                  <c:v>0.26118466883234098</c:v>
                </c:pt>
                <c:pt idx="1632">
                  <c:v>0.26146564224954899</c:v>
                </c:pt>
                <c:pt idx="1633">
                  <c:v>0.247015359208938</c:v>
                </c:pt>
                <c:pt idx="1634">
                  <c:v>0.24864402608384001</c:v>
                </c:pt>
                <c:pt idx="1635">
                  <c:v>0.24832734657288399</c:v>
                </c:pt>
                <c:pt idx="1636">
                  <c:v>0.25078547863258599</c:v>
                </c:pt>
                <c:pt idx="1637">
                  <c:v>0.26146782723158202</c:v>
                </c:pt>
                <c:pt idx="1638">
                  <c:v>0.26872467479338402</c:v>
                </c:pt>
                <c:pt idx="1639">
                  <c:v>0.26489448523709302</c:v>
                </c:pt>
                <c:pt idx="1640">
                  <c:v>0.26362099428921099</c:v>
                </c:pt>
                <c:pt idx="1641">
                  <c:v>0.25473876555751201</c:v>
                </c:pt>
                <c:pt idx="1642">
                  <c:v>0.24038403338672301</c:v>
                </c:pt>
                <c:pt idx="1643">
                  <c:v>0.24490288434152799</c:v>
                </c:pt>
                <c:pt idx="1644">
                  <c:v>0.245997619143969</c:v>
                </c:pt>
                <c:pt idx="1645">
                  <c:v>0.25528541896353302</c:v>
                </c:pt>
                <c:pt idx="1646">
                  <c:v>0.25951422756624598</c:v>
                </c:pt>
                <c:pt idx="1647">
                  <c:v>0.26099029301687798</c:v>
                </c:pt>
                <c:pt idx="1648">
                  <c:v>0.28557566572925802</c:v>
                </c:pt>
                <c:pt idx="1649">
                  <c:v>0.28417833249044899</c:v>
                </c:pt>
                <c:pt idx="1650">
                  <c:v>0.287559156786098</c:v>
                </c:pt>
                <c:pt idx="1651">
                  <c:v>0.28693251039957701</c:v>
                </c:pt>
                <c:pt idx="1652">
                  <c:v>0.28081014492748702</c:v>
                </c:pt>
                <c:pt idx="1653">
                  <c:v>0.27831778633753101</c:v>
                </c:pt>
                <c:pt idx="1654">
                  <c:v>0.28463290399072699</c:v>
                </c:pt>
                <c:pt idx="1655">
                  <c:v>0.27773335930103998</c:v>
                </c:pt>
                <c:pt idx="1656">
                  <c:v>0.25655673272526802</c:v>
                </c:pt>
                <c:pt idx="1657">
                  <c:v>0.24890841591152499</c:v>
                </c:pt>
                <c:pt idx="1658">
                  <c:v>0.247437429434607</c:v>
                </c:pt>
                <c:pt idx="1659">
                  <c:v>0.227428407650522</c:v>
                </c:pt>
                <c:pt idx="1660">
                  <c:v>0.22558293909101301</c:v>
                </c:pt>
                <c:pt idx="1661">
                  <c:v>0.22881562394507099</c:v>
                </c:pt>
                <c:pt idx="1662">
                  <c:v>0.226303563545661</c:v>
                </c:pt>
                <c:pt idx="1663">
                  <c:v>0.21601789857106801</c:v>
                </c:pt>
                <c:pt idx="1664">
                  <c:v>0.21689990893805999</c:v>
                </c:pt>
                <c:pt idx="1665">
                  <c:v>0.22098834226848399</c:v>
                </c:pt>
                <c:pt idx="1666">
                  <c:v>0.23419013624837601</c:v>
                </c:pt>
                <c:pt idx="1667">
                  <c:v>0.23644725258403701</c:v>
                </c:pt>
                <c:pt idx="1668">
                  <c:v>0.22939364045713201</c:v>
                </c:pt>
                <c:pt idx="1669">
                  <c:v>0.229674255060482</c:v>
                </c:pt>
                <c:pt idx="1670">
                  <c:v>0.23064528485709099</c:v>
                </c:pt>
                <c:pt idx="1671">
                  <c:v>0.23715698920032599</c:v>
                </c:pt>
                <c:pt idx="1672">
                  <c:v>0.22169689056422101</c:v>
                </c:pt>
                <c:pt idx="1673">
                  <c:v>0.21706014597812701</c:v>
                </c:pt>
                <c:pt idx="1674">
                  <c:v>0.21532295132759399</c:v>
                </c:pt>
                <c:pt idx="1675">
                  <c:v>0.210970117213678</c:v>
                </c:pt>
                <c:pt idx="1676">
                  <c:v>0.220130395980178</c:v>
                </c:pt>
                <c:pt idx="1677">
                  <c:v>0.222330265080044</c:v>
                </c:pt>
                <c:pt idx="1678">
                  <c:v>0.22168183500056499</c:v>
                </c:pt>
                <c:pt idx="1679">
                  <c:v>0.21483132488443801</c:v>
                </c:pt>
                <c:pt idx="1680">
                  <c:v>0.214507611585425</c:v>
                </c:pt>
                <c:pt idx="1681">
                  <c:v>0.212537114248115</c:v>
                </c:pt>
                <c:pt idx="1682">
                  <c:v>0.20666935183926499</c:v>
                </c:pt>
                <c:pt idx="1683">
                  <c:v>0.21167571232219701</c:v>
                </c:pt>
                <c:pt idx="1684">
                  <c:v>0.22606317308165699</c:v>
                </c:pt>
                <c:pt idx="1685">
                  <c:v>0.242183195173715</c:v>
                </c:pt>
                <c:pt idx="1686">
                  <c:v>0.25060361229567901</c:v>
                </c:pt>
                <c:pt idx="1687">
                  <c:v>0.24250235322251401</c:v>
                </c:pt>
                <c:pt idx="1688">
                  <c:v>0.24378589444207099</c:v>
                </c:pt>
                <c:pt idx="1689">
                  <c:v>0.23553015101725899</c:v>
                </c:pt>
                <c:pt idx="1690">
                  <c:v>0.23566357427451201</c:v>
                </c:pt>
                <c:pt idx="1691">
                  <c:v>0.23742552924683999</c:v>
                </c:pt>
                <c:pt idx="1692">
                  <c:v>0.235824083543624</c:v>
                </c:pt>
                <c:pt idx="1693">
                  <c:v>0.246474511684148</c:v>
                </c:pt>
                <c:pt idx="1694">
                  <c:v>0.24317241172919099</c:v>
                </c:pt>
                <c:pt idx="1695">
                  <c:v>0.25114478644981802</c:v>
                </c:pt>
                <c:pt idx="1696">
                  <c:v>0.25397244063026497</c:v>
                </c:pt>
                <c:pt idx="1697">
                  <c:v>0.25061432049058802</c:v>
                </c:pt>
                <c:pt idx="1698">
                  <c:v>0.25712928450275102</c:v>
                </c:pt>
                <c:pt idx="1699">
                  <c:v>0.25943887868655502</c:v>
                </c:pt>
                <c:pt idx="1700">
                  <c:v>0.254369515302657</c:v>
                </c:pt>
                <c:pt idx="1701">
                  <c:v>0.26491772999264301</c:v>
                </c:pt>
                <c:pt idx="1702">
                  <c:v>0.25584487716319299</c:v>
                </c:pt>
                <c:pt idx="1703">
                  <c:v>0.27051829443255099</c:v>
                </c:pt>
                <c:pt idx="1704">
                  <c:v>0.278012791917159</c:v>
                </c:pt>
                <c:pt idx="1705">
                  <c:v>0.27620927080410901</c:v>
                </c:pt>
                <c:pt idx="1706">
                  <c:v>0.28195701631609899</c:v>
                </c:pt>
                <c:pt idx="1707">
                  <c:v>0.278621387640621</c:v>
                </c:pt>
                <c:pt idx="1708">
                  <c:v>0.27680660950570402</c:v>
                </c:pt>
                <c:pt idx="1709">
                  <c:v>0.25253961707913097</c:v>
                </c:pt>
                <c:pt idx="1710">
                  <c:v>0.24898803036112399</c:v>
                </c:pt>
                <c:pt idx="1711">
                  <c:v>0.260464606967093</c:v>
                </c:pt>
                <c:pt idx="1712">
                  <c:v>0.26212298551027302</c:v>
                </c:pt>
                <c:pt idx="1713">
                  <c:v>0.26739112075786098</c:v>
                </c:pt>
                <c:pt idx="1714">
                  <c:v>0.25752383262039402</c:v>
                </c:pt>
                <c:pt idx="1715">
                  <c:v>0.26439665125721901</c:v>
                </c:pt>
                <c:pt idx="1716">
                  <c:v>0.24912751028194</c:v>
                </c:pt>
                <c:pt idx="1717">
                  <c:v>0.26368830208778898</c:v>
                </c:pt>
                <c:pt idx="1718">
                  <c:v>0.27084887897468302</c:v>
                </c:pt>
                <c:pt idx="1719">
                  <c:v>0.27123557081195798</c:v>
                </c:pt>
                <c:pt idx="1720">
                  <c:v>0.26714525693952101</c:v>
                </c:pt>
                <c:pt idx="1721">
                  <c:v>0.27536545907557702</c:v>
                </c:pt>
                <c:pt idx="1722">
                  <c:v>0.27037511134885001</c:v>
                </c:pt>
                <c:pt idx="1723">
                  <c:v>0.27070371409681798</c:v>
                </c:pt>
                <c:pt idx="1724">
                  <c:v>0.27030131251379402</c:v>
                </c:pt>
                <c:pt idx="1725">
                  <c:v>0.27123377009216798</c:v>
                </c:pt>
                <c:pt idx="1726">
                  <c:v>0.278457692374879</c:v>
                </c:pt>
                <c:pt idx="1727">
                  <c:v>0.26317447278863698</c:v>
                </c:pt>
                <c:pt idx="1728">
                  <c:v>0.26251928169272898</c:v>
                </c:pt>
                <c:pt idx="1729">
                  <c:v>0.266887498459557</c:v>
                </c:pt>
                <c:pt idx="1730">
                  <c:v>0.264430293023801</c:v>
                </c:pt>
                <c:pt idx="1731">
                  <c:v>0.27129681938786199</c:v>
                </c:pt>
                <c:pt idx="1732">
                  <c:v>0.26396153205511003</c:v>
                </c:pt>
                <c:pt idx="1733">
                  <c:v>0.26255156528213702</c:v>
                </c:pt>
                <c:pt idx="1734">
                  <c:v>0.25973849405243299</c:v>
                </c:pt>
                <c:pt idx="1735">
                  <c:v>0.26227519651923697</c:v>
                </c:pt>
                <c:pt idx="1736">
                  <c:v>0.25963562740158302</c:v>
                </c:pt>
                <c:pt idx="1737">
                  <c:v>0.24936788694836001</c:v>
                </c:pt>
                <c:pt idx="1738">
                  <c:v>0.25979795815002499</c:v>
                </c:pt>
                <c:pt idx="1739">
                  <c:v>0.25818637565269398</c:v>
                </c:pt>
                <c:pt idx="1740">
                  <c:v>0.26408667740854003</c:v>
                </c:pt>
                <c:pt idx="1741">
                  <c:v>0.26242845388865799</c:v>
                </c:pt>
                <c:pt idx="1742">
                  <c:v>0.26159124291275598</c:v>
                </c:pt>
                <c:pt idx="1743">
                  <c:v>0.27900788065834398</c:v>
                </c:pt>
                <c:pt idx="1744">
                  <c:v>0.27899416003334698</c:v>
                </c:pt>
                <c:pt idx="1745">
                  <c:v>0.27926632711336502</c:v>
                </c:pt>
                <c:pt idx="1746">
                  <c:v>0.28718658422736498</c:v>
                </c:pt>
                <c:pt idx="1747">
                  <c:v>0.29968999172909799</c:v>
                </c:pt>
                <c:pt idx="1748">
                  <c:v>0.29944893418617202</c:v>
                </c:pt>
                <c:pt idx="1749">
                  <c:v>0.29903923387771097</c:v>
                </c:pt>
                <c:pt idx="1750">
                  <c:v>0.30233634050349001</c:v>
                </c:pt>
                <c:pt idx="1751">
                  <c:v>0.30601665180043802</c:v>
                </c:pt>
                <c:pt idx="1752">
                  <c:v>0.305185626952095</c:v>
                </c:pt>
                <c:pt idx="1753">
                  <c:v>0.31761818080982401</c:v>
                </c:pt>
                <c:pt idx="1754">
                  <c:v>0.30823406434632999</c:v>
                </c:pt>
                <c:pt idx="1755">
                  <c:v>0.30860120832336002</c:v>
                </c:pt>
                <c:pt idx="1756">
                  <c:v>0.31555920141990101</c:v>
                </c:pt>
                <c:pt idx="1757">
                  <c:v>0.331677851965618</c:v>
                </c:pt>
                <c:pt idx="1758">
                  <c:v>0.33452979984280001</c:v>
                </c:pt>
                <c:pt idx="1759">
                  <c:v>0.33392953671910303</c:v>
                </c:pt>
                <c:pt idx="1760">
                  <c:v>0.33929254582519702</c:v>
                </c:pt>
                <c:pt idx="1761">
                  <c:v>0.364171018456382</c:v>
                </c:pt>
                <c:pt idx="1762">
                  <c:v>0.37182613731548703</c:v>
                </c:pt>
                <c:pt idx="1763">
                  <c:v>0.36381938069611403</c:v>
                </c:pt>
                <c:pt idx="1764">
                  <c:v>0.35901914431890802</c:v>
                </c:pt>
                <c:pt idx="1765">
                  <c:v>0.35036656936234201</c:v>
                </c:pt>
                <c:pt idx="1766">
                  <c:v>0.344598085427818</c:v>
                </c:pt>
                <c:pt idx="1767">
                  <c:v>0.34027329162840603</c:v>
                </c:pt>
                <c:pt idx="1768">
                  <c:v>0.34515071585003299</c:v>
                </c:pt>
                <c:pt idx="1769">
                  <c:v>0.35102733765217298</c:v>
                </c:pt>
                <c:pt idx="1770">
                  <c:v>0.37050250626849901</c:v>
                </c:pt>
                <c:pt idx="1771">
                  <c:v>0.39300340296816699</c:v>
                </c:pt>
                <c:pt idx="1772">
                  <c:v>0.37842446072742802</c:v>
                </c:pt>
                <c:pt idx="1773">
                  <c:v>0.385146738529554</c:v>
                </c:pt>
                <c:pt idx="1774">
                  <c:v>0.38717349760862801</c:v>
                </c:pt>
                <c:pt idx="1775">
                  <c:v>0.38178833773909199</c:v>
                </c:pt>
                <c:pt idx="1776">
                  <c:v>0.39100086115983501</c:v>
                </c:pt>
                <c:pt idx="1777">
                  <c:v>0.38137456425081601</c:v>
                </c:pt>
                <c:pt idx="1778">
                  <c:v>0.37697730565682502</c:v>
                </c:pt>
                <c:pt idx="1779">
                  <c:v>0.36984546815196401</c:v>
                </c:pt>
                <c:pt idx="1780">
                  <c:v>0.37329892910562001</c:v>
                </c:pt>
                <c:pt idx="1781">
                  <c:v>0.37074213502334702</c:v>
                </c:pt>
                <c:pt idx="1782">
                  <c:v>0.37854367319693499</c:v>
                </c:pt>
                <c:pt idx="1783">
                  <c:v>0.39657902684388702</c:v>
                </c:pt>
                <c:pt idx="1784">
                  <c:v>0.39196021343494197</c:v>
                </c:pt>
                <c:pt idx="1785">
                  <c:v>0.39131968240766102</c:v>
                </c:pt>
                <c:pt idx="1786">
                  <c:v>0.38687991501971702</c:v>
                </c:pt>
                <c:pt idx="1787">
                  <c:v>0.361907565063877</c:v>
                </c:pt>
                <c:pt idx="1788">
                  <c:v>0.35191767391233197</c:v>
                </c:pt>
                <c:pt idx="1789">
                  <c:v>0.35212104544147699</c:v>
                </c:pt>
                <c:pt idx="1790">
                  <c:v>0.353374586915568</c:v>
                </c:pt>
                <c:pt idx="1791">
                  <c:v>0.357105013989654</c:v>
                </c:pt>
                <c:pt idx="1792">
                  <c:v>0.34224035879470899</c:v>
                </c:pt>
                <c:pt idx="1793">
                  <c:v>0.350468134759229</c:v>
                </c:pt>
                <c:pt idx="1794">
                  <c:v>0.34983059708875602</c:v>
                </c:pt>
                <c:pt idx="1795">
                  <c:v>0.35899108860199902</c:v>
                </c:pt>
                <c:pt idx="1796">
                  <c:v>0.34243661796237801</c:v>
                </c:pt>
                <c:pt idx="1797">
                  <c:v>0.33989890410413698</c:v>
                </c:pt>
                <c:pt idx="1798">
                  <c:v>0.34751087462032398</c:v>
                </c:pt>
                <c:pt idx="1799">
                  <c:v>0.342572576162534</c:v>
                </c:pt>
                <c:pt idx="1800">
                  <c:v>0.34024844500190199</c:v>
                </c:pt>
                <c:pt idx="1801">
                  <c:v>0.34315124917103901</c:v>
                </c:pt>
                <c:pt idx="1802">
                  <c:v>0.34179965377661298</c:v>
                </c:pt>
                <c:pt idx="1803">
                  <c:v>0.32265029621756902</c:v>
                </c:pt>
                <c:pt idx="1804">
                  <c:v>0.31556263168875598</c:v>
                </c:pt>
                <c:pt idx="1805">
                  <c:v>0.322442988896597</c:v>
                </c:pt>
                <c:pt idx="1806">
                  <c:v>0.32549165512099199</c:v>
                </c:pt>
                <c:pt idx="1807">
                  <c:v>0.32138604158335099</c:v>
                </c:pt>
                <c:pt idx="1808">
                  <c:v>0.31660136224804702</c:v>
                </c:pt>
                <c:pt idx="1809">
                  <c:v>0.31427646862227598</c:v>
                </c:pt>
                <c:pt idx="1810">
                  <c:v>0.31407729075298202</c:v>
                </c:pt>
                <c:pt idx="1811">
                  <c:v>0.30907357557760101</c:v>
                </c:pt>
                <c:pt idx="1812">
                  <c:v>0.30565497807130199</c:v>
                </c:pt>
                <c:pt idx="1813">
                  <c:v>0.30149336799621201</c:v>
                </c:pt>
                <c:pt idx="1814">
                  <c:v>0.30114335453591001</c:v>
                </c:pt>
                <c:pt idx="1815">
                  <c:v>0.31707187476166798</c:v>
                </c:pt>
                <c:pt idx="1816">
                  <c:v>0.333870031126279</c:v>
                </c:pt>
                <c:pt idx="1817">
                  <c:v>0.33134711541472001</c:v>
                </c:pt>
                <c:pt idx="1818">
                  <c:v>0.30050041206733802</c:v>
                </c:pt>
                <c:pt idx="1819">
                  <c:v>0.29138960164189598</c:v>
                </c:pt>
                <c:pt idx="1820">
                  <c:v>0.289294035518119</c:v>
                </c:pt>
                <c:pt idx="1821">
                  <c:v>0.30148168917018803</c:v>
                </c:pt>
                <c:pt idx="1822">
                  <c:v>0.29023659875753399</c:v>
                </c:pt>
                <c:pt idx="1823">
                  <c:v>0.31592787102296199</c:v>
                </c:pt>
                <c:pt idx="1824">
                  <c:v>0.32610552812114901</c:v>
                </c:pt>
                <c:pt idx="1825">
                  <c:v>0.32363986006734802</c:v>
                </c:pt>
                <c:pt idx="1826">
                  <c:v>0.33813303324058203</c:v>
                </c:pt>
                <c:pt idx="1827">
                  <c:v>0.340982390215892</c:v>
                </c:pt>
                <c:pt idx="1828">
                  <c:v>0.351954564595446</c:v>
                </c:pt>
                <c:pt idx="1829">
                  <c:v>0.35330959128198502</c:v>
                </c:pt>
                <c:pt idx="1830">
                  <c:v>0.34866802647846301</c:v>
                </c:pt>
                <c:pt idx="1831">
                  <c:v>0.36390038679875503</c:v>
                </c:pt>
                <c:pt idx="1832">
                  <c:v>0.37739397585937501</c:v>
                </c:pt>
                <c:pt idx="1833">
                  <c:v>0.36949100039273702</c:v>
                </c:pt>
                <c:pt idx="1834">
                  <c:v>0.37557470716707803</c:v>
                </c:pt>
                <c:pt idx="1835">
                  <c:v>0.37039452137342499</c:v>
                </c:pt>
                <c:pt idx="1836">
                  <c:v>0.368431662079578</c:v>
                </c:pt>
                <c:pt idx="1837">
                  <c:v>0.37498063099897699</c:v>
                </c:pt>
                <c:pt idx="1838">
                  <c:v>0.37527068190924101</c:v>
                </c:pt>
                <c:pt idx="1839">
                  <c:v>0.375367671167539</c:v>
                </c:pt>
                <c:pt idx="1840">
                  <c:v>0.38399667784277203</c:v>
                </c:pt>
                <c:pt idx="1841">
                  <c:v>0.38701735653151897</c:v>
                </c:pt>
                <c:pt idx="1842">
                  <c:v>0.38302715508089002</c:v>
                </c:pt>
                <c:pt idx="1843">
                  <c:v>0.36635493313901302</c:v>
                </c:pt>
                <c:pt idx="1844">
                  <c:v>0.356061025576692</c:v>
                </c:pt>
                <c:pt idx="1845">
                  <c:v>0.36281926428989703</c:v>
                </c:pt>
                <c:pt idx="1846">
                  <c:v>0.36984687677247102</c:v>
                </c:pt>
                <c:pt idx="1847">
                  <c:v>0.37916108333305998</c:v>
                </c:pt>
                <c:pt idx="1848">
                  <c:v>0.37761099545617099</c:v>
                </c:pt>
                <c:pt idx="1849">
                  <c:v>0.35032923495514801</c:v>
                </c:pt>
                <c:pt idx="1850">
                  <c:v>0.35965107804912599</c:v>
                </c:pt>
                <c:pt idx="1851">
                  <c:v>0.357736576413139</c:v>
                </c:pt>
                <c:pt idx="1852">
                  <c:v>0.36259532671723099</c:v>
                </c:pt>
                <c:pt idx="1853">
                  <c:v>0.36615266938264002</c:v>
                </c:pt>
                <c:pt idx="1854">
                  <c:v>0.36229789628003101</c:v>
                </c:pt>
                <c:pt idx="1855">
                  <c:v>0.37995846408419298</c:v>
                </c:pt>
                <c:pt idx="1856">
                  <c:v>0.38304393358337702</c:v>
                </c:pt>
                <c:pt idx="1857">
                  <c:v>0.38568193638284898</c:v>
                </c:pt>
                <c:pt idx="1858">
                  <c:v>0.38528188442521799</c:v>
                </c:pt>
                <c:pt idx="1859">
                  <c:v>0.38302855004252501</c:v>
                </c:pt>
                <c:pt idx="1860">
                  <c:v>0.39528578086393801</c:v>
                </c:pt>
                <c:pt idx="1861">
                  <c:v>0.39430393291742899</c:v>
                </c:pt>
                <c:pt idx="1862">
                  <c:v>0.37937377874211597</c:v>
                </c:pt>
                <c:pt idx="1863">
                  <c:v>0.38029609115879698</c:v>
                </c:pt>
                <c:pt idx="1864">
                  <c:v>0.33677935093435901</c:v>
                </c:pt>
                <c:pt idx="1865">
                  <c:v>0.33707203240009698</c:v>
                </c:pt>
                <c:pt idx="1866">
                  <c:v>0.36228652038380199</c:v>
                </c:pt>
                <c:pt idx="1867">
                  <c:v>0.36087254768198301</c:v>
                </c:pt>
                <c:pt idx="1868">
                  <c:v>0.35511317221909</c:v>
                </c:pt>
                <c:pt idx="1869">
                  <c:v>0.35783842507305702</c:v>
                </c:pt>
                <c:pt idx="1870">
                  <c:v>0.366496899252366</c:v>
                </c:pt>
                <c:pt idx="1871">
                  <c:v>0.36780671125343201</c:v>
                </c:pt>
                <c:pt idx="1872">
                  <c:v>0.35263813601216099</c:v>
                </c:pt>
                <c:pt idx="1873">
                  <c:v>0.37587126371457702</c:v>
                </c:pt>
                <c:pt idx="1874">
                  <c:v>0.37990830165559197</c:v>
                </c:pt>
                <c:pt idx="1875">
                  <c:v>0.361650522053304</c:v>
                </c:pt>
                <c:pt idx="1876">
                  <c:v>0.350019589724825</c:v>
                </c:pt>
                <c:pt idx="1877">
                  <c:v>0.34466623527600398</c:v>
                </c:pt>
                <c:pt idx="1878">
                  <c:v>0.36003320702514402</c:v>
                </c:pt>
                <c:pt idx="1879">
                  <c:v>0.357335955830614</c:v>
                </c:pt>
                <c:pt idx="1880">
                  <c:v>0.33906936790174103</c:v>
                </c:pt>
                <c:pt idx="1881">
                  <c:v>0.35310666654038397</c:v>
                </c:pt>
                <c:pt idx="1882">
                  <c:v>0.35760091707320402</c:v>
                </c:pt>
                <c:pt idx="1883">
                  <c:v>0.36492444156640602</c:v>
                </c:pt>
                <c:pt idx="1884">
                  <c:v>0.36914066641890497</c:v>
                </c:pt>
                <c:pt idx="1885">
                  <c:v>0.36128443215817602</c:v>
                </c:pt>
                <c:pt idx="1886">
                  <c:v>0.35784840316982902</c:v>
                </c:pt>
                <c:pt idx="1887">
                  <c:v>0.36439457157130101</c:v>
                </c:pt>
                <c:pt idx="1888">
                  <c:v>0.36610115090768403</c:v>
                </c:pt>
                <c:pt idx="1889">
                  <c:v>0.373856712827279</c:v>
                </c:pt>
                <c:pt idx="1890">
                  <c:v>0.37961070864336099</c:v>
                </c:pt>
                <c:pt idx="1891">
                  <c:v>0.35713295862196698</c:v>
                </c:pt>
                <c:pt idx="1892">
                  <c:v>0.359108653188069</c:v>
                </c:pt>
                <c:pt idx="1893">
                  <c:v>0.35803614592078198</c:v>
                </c:pt>
                <c:pt idx="1894">
                  <c:v>0.35775478631948698</c:v>
                </c:pt>
                <c:pt idx="1895">
                  <c:v>0.35293134050205199</c:v>
                </c:pt>
                <c:pt idx="1896">
                  <c:v>0.35565196271546501</c:v>
                </c:pt>
                <c:pt idx="1897">
                  <c:v>0.35320153567881701</c:v>
                </c:pt>
                <c:pt idx="1898">
                  <c:v>0.34590271125009198</c:v>
                </c:pt>
                <c:pt idx="1899">
                  <c:v>0.320964276319048</c:v>
                </c:pt>
                <c:pt idx="1900">
                  <c:v>0.30821639790122801</c:v>
                </c:pt>
                <c:pt idx="1901">
                  <c:v>0.30883459329090301</c:v>
                </c:pt>
                <c:pt idx="1902">
                  <c:v>0.29082560663889301</c:v>
                </c:pt>
                <c:pt idx="1903">
                  <c:v>0.28890844798682103</c:v>
                </c:pt>
                <c:pt idx="1904">
                  <c:v>0.28905750193061402</c:v>
                </c:pt>
                <c:pt idx="1905">
                  <c:v>0.30153114187227698</c:v>
                </c:pt>
                <c:pt idx="1906">
                  <c:v>0.319088575854233</c:v>
                </c:pt>
                <c:pt idx="1907">
                  <c:v>0.31954684169262798</c:v>
                </c:pt>
                <c:pt idx="1908">
                  <c:v>0.327308048973592</c:v>
                </c:pt>
                <c:pt idx="1909">
                  <c:v>0.32261438796147701</c:v>
                </c:pt>
                <c:pt idx="1910">
                  <c:v>0.33227016182914498</c:v>
                </c:pt>
                <c:pt idx="1911">
                  <c:v>0.32843414432968698</c:v>
                </c:pt>
                <c:pt idx="1912">
                  <c:v>0.33055698880454398</c:v>
                </c:pt>
                <c:pt idx="1913">
                  <c:v>0.34679899367161099</c:v>
                </c:pt>
                <c:pt idx="1914">
                  <c:v>0.349121988402746</c:v>
                </c:pt>
                <c:pt idx="1915">
                  <c:v>0.34896934449928102</c:v>
                </c:pt>
                <c:pt idx="1916">
                  <c:v>0.345574252237488</c:v>
                </c:pt>
                <c:pt idx="1917">
                  <c:v>0.33494115862380702</c:v>
                </c:pt>
                <c:pt idx="1918">
                  <c:v>0.323582928526223</c:v>
                </c:pt>
                <c:pt idx="1919">
                  <c:v>0.32517426952747402</c:v>
                </c:pt>
                <c:pt idx="1920">
                  <c:v>0.32593112373952599</c:v>
                </c:pt>
                <c:pt idx="1921">
                  <c:v>0.32669353069328699</c:v>
                </c:pt>
                <c:pt idx="1922">
                  <c:v>0.30516573531354801</c:v>
                </c:pt>
                <c:pt idx="1923">
                  <c:v>0.29906648891386101</c:v>
                </c:pt>
                <c:pt idx="1924">
                  <c:v>0.30895215680675098</c:v>
                </c:pt>
                <c:pt idx="1925">
                  <c:v>0.30535996869614002</c:v>
                </c:pt>
                <c:pt idx="1926">
                  <c:v>0.29002792275823702</c:v>
                </c:pt>
                <c:pt idx="1927">
                  <c:v>0.27657616587215</c:v>
                </c:pt>
                <c:pt idx="1928">
                  <c:v>0.26352455929610002</c:v>
                </c:pt>
                <c:pt idx="1929">
                  <c:v>0.26712162059429601</c:v>
                </c:pt>
                <c:pt idx="1930">
                  <c:v>0.26148533271979801</c:v>
                </c:pt>
                <c:pt idx="1931">
                  <c:v>0.24981325050221301</c:v>
                </c:pt>
                <c:pt idx="1932">
                  <c:v>0.23770114241958501</c:v>
                </c:pt>
                <c:pt idx="1933">
                  <c:v>0.223061784750162</c:v>
                </c:pt>
                <c:pt idx="1934">
                  <c:v>0.23176759375269701</c:v>
                </c:pt>
                <c:pt idx="1935">
                  <c:v>0.24438384725382301</c:v>
                </c:pt>
                <c:pt idx="1936">
                  <c:v>0.233080108246391</c:v>
                </c:pt>
                <c:pt idx="1937">
                  <c:v>0.23300675501420301</c:v>
                </c:pt>
                <c:pt idx="1938">
                  <c:v>0.229042157729204</c:v>
                </c:pt>
                <c:pt idx="1939">
                  <c:v>0.22492993684927701</c:v>
                </c:pt>
                <c:pt idx="1940">
                  <c:v>0.223058520982826</c:v>
                </c:pt>
                <c:pt idx="1941">
                  <c:v>0.226823067145482</c:v>
                </c:pt>
                <c:pt idx="1942">
                  <c:v>0.22702282063814999</c:v>
                </c:pt>
                <c:pt idx="1943">
                  <c:v>0.22624148421306201</c:v>
                </c:pt>
                <c:pt idx="1944">
                  <c:v>0.22383992116342999</c:v>
                </c:pt>
                <c:pt idx="1945">
                  <c:v>0.230682351943366</c:v>
                </c:pt>
                <c:pt idx="1946">
                  <c:v>0.20674120580840599</c:v>
                </c:pt>
                <c:pt idx="1947">
                  <c:v>0.21380717025884299</c:v>
                </c:pt>
                <c:pt idx="1948">
                  <c:v>0.20633116963809101</c:v>
                </c:pt>
                <c:pt idx="1949">
                  <c:v>0.20917070000825799</c:v>
                </c:pt>
                <c:pt idx="1950">
                  <c:v>0.21000335697132499</c:v>
                </c:pt>
                <c:pt idx="1951">
                  <c:v>0.219241567284199</c:v>
                </c:pt>
                <c:pt idx="1952">
                  <c:v>0.22401465983990401</c:v>
                </c:pt>
                <c:pt idx="1953">
                  <c:v>0.22462691220532199</c:v>
                </c:pt>
                <c:pt idx="1954">
                  <c:v>0.21888458172258299</c:v>
                </c:pt>
                <c:pt idx="1955">
                  <c:v>0.21765786936030099</c:v>
                </c:pt>
                <c:pt idx="1956">
                  <c:v>0.22010734011080499</c:v>
                </c:pt>
                <c:pt idx="1957">
                  <c:v>0.222333459482326</c:v>
                </c:pt>
                <c:pt idx="1958">
                  <c:v>0.21793451234542099</c:v>
                </c:pt>
                <c:pt idx="1959">
                  <c:v>0.22258134615122099</c:v>
                </c:pt>
                <c:pt idx="1960">
                  <c:v>0.228580568238134</c:v>
                </c:pt>
                <c:pt idx="1961">
                  <c:v>0.24828562103770899</c:v>
                </c:pt>
                <c:pt idx="1962">
                  <c:v>0.240486757317011</c:v>
                </c:pt>
                <c:pt idx="1963">
                  <c:v>0.24301532096793399</c:v>
                </c:pt>
                <c:pt idx="1964">
                  <c:v>0.25526198625116397</c:v>
                </c:pt>
                <c:pt idx="1965">
                  <c:v>0.25487047577869398</c:v>
                </c:pt>
                <c:pt idx="1966">
                  <c:v>0.26821129130215099</c:v>
                </c:pt>
                <c:pt idx="1967">
                  <c:v>0.269581686394328</c:v>
                </c:pt>
                <c:pt idx="1968">
                  <c:v>0.26712935426017098</c:v>
                </c:pt>
                <c:pt idx="1969">
                  <c:v>0.27393952307887798</c:v>
                </c:pt>
                <c:pt idx="1970">
                  <c:v>0.28873574646266298</c:v>
                </c:pt>
                <c:pt idx="1971">
                  <c:v>0.283148877714686</c:v>
                </c:pt>
                <c:pt idx="1972">
                  <c:v>0.27778074876435199</c:v>
                </c:pt>
                <c:pt idx="1973">
                  <c:v>0.27236703307393201</c:v>
                </c:pt>
                <c:pt idx="1974">
                  <c:v>0.26116929616738299</c:v>
                </c:pt>
                <c:pt idx="1975">
                  <c:v>0.26108428687749702</c:v>
                </c:pt>
                <c:pt idx="1976">
                  <c:v>0.26267826505686098</c:v>
                </c:pt>
                <c:pt idx="1977">
                  <c:v>0.25957794047550398</c:v>
                </c:pt>
                <c:pt idx="1978">
                  <c:v>0.26866684020697501</c:v>
                </c:pt>
                <c:pt idx="1979">
                  <c:v>0.272453002581106</c:v>
                </c:pt>
                <c:pt idx="1980">
                  <c:v>0.276828669437644</c:v>
                </c:pt>
                <c:pt idx="1981">
                  <c:v>0.27873298086408299</c:v>
                </c:pt>
                <c:pt idx="1982">
                  <c:v>0.26733463511071998</c:v>
                </c:pt>
                <c:pt idx="1983">
                  <c:v>0.27576325813103802</c:v>
                </c:pt>
                <c:pt idx="1984">
                  <c:v>0.27006656807690499</c:v>
                </c:pt>
                <c:pt idx="1985">
                  <c:v>0.27271904580733097</c:v>
                </c:pt>
                <c:pt idx="1986">
                  <c:v>0.28334478387182999</c:v>
                </c:pt>
                <c:pt idx="1987">
                  <c:v>0.26554506394860899</c:v>
                </c:pt>
                <c:pt idx="1988">
                  <c:v>0.25459709299310102</c:v>
                </c:pt>
                <c:pt idx="1989">
                  <c:v>0.24079040526336801</c:v>
                </c:pt>
                <c:pt idx="1990">
                  <c:v>0.248091747834361</c:v>
                </c:pt>
                <c:pt idx="1991">
                  <c:v>0.22370628014749799</c:v>
                </c:pt>
                <c:pt idx="1992">
                  <c:v>0.22559955065571999</c:v>
                </c:pt>
                <c:pt idx="1993">
                  <c:v>0.23079026073961501</c:v>
                </c:pt>
                <c:pt idx="1994">
                  <c:v>0.22520336041323999</c:v>
                </c:pt>
                <c:pt idx="1995">
                  <c:v>0.21422113378729299</c:v>
                </c:pt>
                <c:pt idx="1996">
                  <c:v>0.20818136064573101</c:v>
                </c:pt>
                <c:pt idx="1997">
                  <c:v>0.20986425534928499</c:v>
                </c:pt>
                <c:pt idx="1998">
                  <c:v>0.20238083807757501</c:v>
                </c:pt>
                <c:pt idx="1999">
                  <c:v>0.206036362060426</c:v>
                </c:pt>
                <c:pt idx="2000">
                  <c:v>0.205830792931288</c:v>
                </c:pt>
                <c:pt idx="2001">
                  <c:v>0.209115358545403</c:v>
                </c:pt>
                <c:pt idx="2002">
                  <c:v>0.21131522632107999</c:v>
                </c:pt>
                <c:pt idx="2003">
                  <c:v>0.218028282314158</c:v>
                </c:pt>
                <c:pt idx="2004">
                  <c:v>0.21487369460920999</c:v>
                </c:pt>
                <c:pt idx="2005">
                  <c:v>0.21925631010940899</c:v>
                </c:pt>
                <c:pt idx="2006">
                  <c:v>0.22975181001463299</c:v>
                </c:pt>
                <c:pt idx="2007">
                  <c:v>0.23130946831070001</c:v>
                </c:pt>
                <c:pt idx="2008">
                  <c:v>0.238110757398177</c:v>
                </c:pt>
                <c:pt idx="2009">
                  <c:v>0.239648446655609</c:v>
                </c:pt>
                <c:pt idx="2010">
                  <c:v>0.238826047314179</c:v>
                </c:pt>
                <c:pt idx="2011">
                  <c:v>0.24420236453216601</c:v>
                </c:pt>
                <c:pt idx="2012">
                  <c:v>0.238854796261426</c:v>
                </c:pt>
                <c:pt idx="2013">
                  <c:v>0.22649236547170601</c:v>
                </c:pt>
                <c:pt idx="2014">
                  <c:v>0.23564421932914101</c:v>
                </c:pt>
                <c:pt idx="2015">
                  <c:v>0.22828109665903101</c:v>
                </c:pt>
                <c:pt idx="2016">
                  <c:v>0.21937266322179599</c:v>
                </c:pt>
                <c:pt idx="2017">
                  <c:v>0.210950470164497</c:v>
                </c:pt>
                <c:pt idx="2018">
                  <c:v>0.20428047519567999</c:v>
                </c:pt>
                <c:pt idx="2019">
                  <c:v>0.20966899768126801</c:v>
                </c:pt>
                <c:pt idx="2020">
                  <c:v>0.21464684465746001</c:v>
                </c:pt>
                <c:pt idx="2021">
                  <c:v>0.21762873647433301</c:v>
                </c:pt>
                <c:pt idx="2022">
                  <c:v>0.21832098278644299</c:v>
                </c:pt>
                <c:pt idx="2023">
                  <c:v>0.217414940641488</c:v>
                </c:pt>
                <c:pt idx="2024">
                  <c:v>0.21751205102135701</c:v>
                </c:pt>
                <c:pt idx="2025">
                  <c:v>0.22035941885107199</c:v>
                </c:pt>
                <c:pt idx="2026">
                  <c:v>0.22171534943214199</c:v>
                </c:pt>
                <c:pt idx="2027">
                  <c:v>0.22026778837952701</c:v>
                </c:pt>
                <c:pt idx="2028">
                  <c:v>0.22702893305900801</c:v>
                </c:pt>
                <c:pt idx="2029">
                  <c:v>0.23185036870669901</c:v>
                </c:pt>
                <c:pt idx="2030">
                  <c:v>0.23812148158181701</c:v>
                </c:pt>
                <c:pt idx="2031">
                  <c:v>0.25418689595438498</c:v>
                </c:pt>
                <c:pt idx="2032">
                  <c:v>0.24869837095121899</c:v>
                </c:pt>
                <c:pt idx="2033">
                  <c:v>0.24844886064472599</c:v>
                </c:pt>
                <c:pt idx="2034">
                  <c:v>0.23344029357090901</c:v>
                </c:pt>
                <c:pt idx="2035">
                  <c:v>0.24240857841057301</c:v>
                </c:pt>
                <c:pt idx="2036">
                  <c:v>0.244879775214739</c:v>
                </c:pt>
                <c:pt idx="2037">
                  <c:v>0.23821191655335899</c:v>
                </c:pt>
                <c:pt idx="2038">
                  <c:v>0.257676504794703</c:v>
                </c:pt>
                <c:pt idx="2039">
                  <c:v>0.273619105668927</c:v>
                </c:pt>
                <c:pt idx="2040">
                  <c:v>0.27650713609691802</c:v>
                </c:pt>
                <c:pt idx="2041">
                  <c:v>0.27878332569898601</c:v>
                </c:pt>
                <c:pt idx="2042">
                  <c:v>0.25148211961818001</c:v>
                </c:pt>
                <c:pt idx="2043">
                  <c:v>0.238663086484739</c:v>
                </c:pt>
                <c:pt idx="2044">
                  <c:v>0.25118881701252799</c:v>
                </c:pt>
                <c:pt idx="2045">
                  <c:v>0.240046929400627</c:v>
                </c:pt>
                <c:pt idx="2046">
                  <c:v>0.24655046012214801</c:v>
                </c:pt>
                <c:pt idx="2047">
                  <c:v>0.23088460778585801</c:v>
                </c:pt>
                <c:pt idx="2048">
                  <c:v>0.23973791559301899</c:v>
                </c:pt>
                <c:pt idx="2049">
                  <c:v>0.24239186691928899</c:v>
                </c:pt>
                <c:pt idx="2050">
                  <c:v>0.24737273948956501</c:v>
                </c:pt>
                <c:pt idx="2051">
                  <c:v>0.26625798753205698</c:v>
                </c:pt>
                <c:pt idx="2052">
                  <c:v>0.27109121491402399</c:v>
                </c:pt>
                <c:pt idx="2053">
                  <c:v>0.27843203613046202</c:v>
                </c:pt>
                <c:pt idx="2054">
                  <c:v>0.27636140614004301</c:v>
                </c:pt>
                <c:pt idx="2055">
                  <c:v>0.26840800856622798</c:v>
                </c:pt>
                <c:pt idx="2056">
                  <c:v>0.26531937698598501</c:v>
                </c:pt>
                <c:pt idx="2057">
                  <c:v>0.261076990824124</c:v>
                </c:pt>
                <c:pt idx="2058">
                  <c:v>0.26243674862207</c:v>
                </c:pt>
                <c:pt idx="2059">
                  <c:v>0.25618543621999101</c:v>
                </c:pt>
                <c:pt idx="2060">
                  <c:v>0.24451882856712301</c:v>
                </c:pt>
                <c:pt idx="2061">
                  <c:v>0.23909401233432101</c:v>
                </c:pt>
                <c:pt idx="2062">
                  <c:v>0.23849711283658201</c:v>
                </c:pt>
                <c:pt idx="2063">
                  <c:v>0.23584105283566101</c:v>
                </c:pt>
                <c:pt idx="2064">
                  <c:v>0.22512194789932399</c:v>
                </c:pt>
                <c:pt idx="2065">
                  <c:v>0.217468665222317</c:v>
                </c:pt>
                <c:pt idx="2066">
                  <c:v>0.21598169015403701</c:v>
                </c:pt>
                <c:pt idx="2067">
                  <c:v>0.214033908118094</c:v>
                </c:pt>
                <c:pt idx="2068">
                  <c:v>0.21929870338539201</c:v>
                </c:pt>
                <c:pt idx="2069">
                  <c:v>0.21827775850906</c:v>
                </c:pt>
                <c:pt idx="2070">
                  <c:v>0.21558205059323299</c:v>
                </c:pt>
                <c:pt idx="2071">
                  <c:v>0.20519248284387101</c:v>
                </c:pt>
                <c:pt idx="2072">
                  <c:v>0.20042261974269299</c:v>
                </c:pt>
                <c:pt idx="2073">
                  <c:v>0.20112662840238901</c:v>
                </c:pt>
                <c:pt idx="2074">
                  <c:v>0.203931515945836</c:v>
                </c:pt>
                <c:pt idx="2075">
                  <c:v>0.20748582692496401</c:v>
                </c:pt>
                <c:pt idx="2076">
                  <c:v>0.21744075275985</c:v>
                </c:pt>
                <c:pt idx="2077">
                  <c:v>0.21843224905286701</c:v>
                </c:pt>
                <c:pt idx="2078">
                  <c:v>0.21374243803288401</c:v>
                </c:pt>
                <c:pt idx="2079">
                  <c:v>0.22269070061663401</c:v>
                </c:pt>
                <c:pt idx="2080">
                  <c:v>0.22512280362183501</c:v>
                </c:pt>
                <c:pt idx="2081">
                  <c:v>0.225633614799261</c:v>
                </c:pt>
                <c:pt idx="2082">
                  <c:v>0.22239962858870599</c:v>
                </c:pt>
                <c:pt idx="2083">
                  <c:v>0.232554707347816</c:v>
                </c:pt>
                <c:pt idx="2084">
                  <c:v>0.24236477974258999</c:v>
                </c:pt>
                <c:pt idx="2085">
                  <c:v>0.246803669366843</c:v>
                </c:pt>
                <c:pt idx="2086">
                  <c:v>0.24382143774235501</c:v>
                </c:pt>
                <c:pt idx="2087">
                  <c:v>0.238339006722708</c:v>
                </c:pt>
                <c:pt idx="2088">
                  <c:v>0.24086117349788899</c:v>
                </c:pt>
                <c:pt idx="2089">
                  <c:v>0.250305205054899</c:v>
                </c:pt>
                <c:pt idx="2090">
                  <c:v>0.24833395237333999</c:v>
                </c:pt>
                <c:pt idx="2091">
                  <c:v>0.24586908912378799</c:v>
                </c:pt>
                <c:pt idx="2092">
                  <c:v>0.24508848892507401</c:v>
                </c:pt>
                <c:pt idx="2093">
                  <c:v>0.26161079547989402</c:v>
                </c:pt>
                <c:pt idx="2094">
                  <c:v>0.27216227643451402</c:v>
                </c:pt>
                <c:pt idx="2095">
                  <c:v>0.28114900094302497</c:v>
                </c:pt>
                <c:pt idx="2096">
                  <c:v>0.274981095270945</c:v>
                </c:pt>
                <c:pt idx="2097">
                  <c:v>0.25435620041573298</c:v>
                </c:pt>
                <c:pt idx="2098">
                  <c:v>0.26549784858727399</c:v>
                </c:pt>
                <c:pt idx="2099">
                  <c:v>0.26476745999851797</c:v>
                </c:pt>
                <c:pt idx="2100">
                  <c:v>0.26435301476971901</c:v>
                </c:pt>
                <c:pt idx="2101">
                  <c:v>0.26246395562414998</c:v>
                </c:pt>
                <c:pt idx="2102">
                  <c:v>0.24843765970604301</c:v>
                </c:pt>
                <c:pt idx="2103">
                  <c:v>0.22992638830424</c:v>
                </c:pt>
                <c:pt idx="2104">
                  <c:v>0.235109809590758</c:v>
                </c:pt>
                <c:pt idx="2105">
                  <c:v>0.236245312552466</c:v>
                </c:pt>
                <c:pt idx="2106">
                  <c:v>0.21877303220028599</c:v>
                </c:pt>
                <c:pt idx="2107">
                  <c:v>0.227059391518174</c:v>
                </c:pt>
                <c:pt idx="2108">
                  <c:v>0.22480708231068899</c:v>
                </c:pt>
                <c:pt idx="2109">
                  <c:v>0.21314977021526399</c:v>
                </c:pt>
                <c:pt idx="2110">
                  <c:v>0.22198221526919501</c:v>
                </c:pt>
                <c:pt idx="2111">
                  <c:v>0.229814792599596</c:v>
                </c:pt>
                <c:pt idx="2112">
                  <c:v>0.23410770154510299</c:v>
                </c:pt>
                <c:pt idx="2113">
                  <c:v>0.235928733854078</c:v>
                </c:pt>
                <c:pt idx="2114">
                  <c:v>0.23279760058992099</c:v>
                </c:pt>
                <c:pt idx="2115">
                  <c:v>0.24119875950080799</c:v>
                </c:pt>
                <c:pt idx="2116">
                  <c:v>0.25158880029321401</c:v>
                </c:pt>
                <c:pt idx="2117">
                  <c:v>0.25487424190473601</c:v>
                </c:pt>
                <c:pt idx="2118">
                  <c:v>0.25302191884503999</c:v>
                </c:pt>
                <c:pt idx="2119">
                  <c:v>0.25521198371648801</c:v>
                </c:pt>
                <c:pt idx="2120">
                  <c:v>0.24983618233244101</c:v>
                </c:pt>
                <c:pt idx="2121">
                  <c:v>0.24132011892452199</c:v>
                </c:pt>
                <c:pt idx="2122">
                  <c:v>0.25567073799002898</c:v>
                </c:pt>
                <c:pt idx="2123">
                  <c:v>0.25935244075484198</c:v>
                </c:pt>
                <c:pt idx="2124">
                  <c:v>0.263304397906793</c:v>
                </c:pt>
                <c:pt idx="2125">
                  <c:v>0.26748909889920403</c:v>
                </c:pt>
                <c:pt idx="2126">
                  <c:v>0.26389061898439897</c:v>
                </c:pt>
                <c:pt idx="2127">
                  <c:v>0.27531300507948298</c:v>
                </c:pt>
                <c:pt idx="2128">
                  <c:v>0.27996906835926899</c:v>
                </c:pt>
                <c:pt idx="2129">
                  <c:v>0.26966991855196898</c:v>
                </c:pt>
                <c:pt idx="2130">
                  <c:v>0.27386533798204998</c:v>
                </c:pt>
                <c:pt idx="2131">
                  <c:v>0.28850359430993699</c:v>
                </c:pt>
                <c:pt idx="2132">
                  <c:v>0.27235168390061198</c:v>
                </c:pt>
                <c:pt idx="2133">
                  <c:v>0.28448174455256497</c:v>
                </c:pt>
                <c:pt idx="2134">
                  <c:v>0.28391133351991199</c:v>
                </c:pt>
                <c:pt idx="2135">
                  <c:v>0.28857664371328401</c:v>
                </c:pt>
                <c:pt idx="2136">
                  <c:v>0.299161024910095</c:v>
                </c:pt>
                <c:pt idx="2137">
                  <c:v>0.29111388701657398</c:v>
                </c:pt>
                <c:pt idx="2138">
                  <c:v>0.29117634269307102</c:v>
                </c:pt>
                <c:pt idx="2139">
                  <c:v>0.293084908142352</c:v>
                </c:pt>
                <c:pt idx="2140">
                  <c:v>0.29152850776262601</c:v>
                </c:pt>
                <c:pt idx="2141">
                  <c:v>0.29312678887052901</c:v>
                </c:pt>
                <c:pt idx="2142">
                  <c:v>0.293116977416847</c:v>
                </c:pt>
                <c:pt idx="2143">
                  <c:v>0.29665928556976701</c:v>
                </c:pt>
                <c:pt idx="2144">
                  <c:v>0.29911860114553601</c:v>
                </c:pt>
                <c:pt idx="2145">
                  <c:v>0.29626110844589298</c:v>
                </c:pt>
                <c:pt idx="2146">
                  <c:v>0.30505465650125302</c:v>
                </c:pt>
                <c:pt idx="2147">
                  <c:v>0.29126767856949498</c:v>
                </c:pt>
                <c:pt idx="2148">
                  <c:v>0.30163111698002198</c:v>
                </c:pt>
                <c:pt idx="2149">
                  <c:v>0.30189488481012799</c:v>
                </c:pt>
                <c:pt idx="2150">
                  <c:v>0.30521990461559201</c:v>
                </c:pt>
                <c:pt idx="2151">
                  <c:v>0.31353795350048103</c:v>
                </c:pt>
                <c:pt idx="2152">
                  <c:v>0.30378212798130999</c:v>
                </c:pt>
                <c:pt idx="2153">
                  <c:v>0.31602049024064399</c:v>
                </c:pt>
                <c:pt idx="2154">
                  <c:v>0.313176449479037</c:v>
                </c:pt>
                <c:pt idx="2155">
                  <c:v>0.31187176290857299</c:v>
                </c:pt>
                <c:pt idx="2156">
                  <c:v>0.31826637803310898</c:v>
                </c:pt>
                <c:pt idx="2157">
                  <c:v>0.320626846228869</c:v>
                </c:pt>
                <c:pt idx="2158">
                  <c:v>0.32282880254844198</c:v>
                </c:pt>
                <c:pt idx="2159">
                  <c:v>0.32526067422836802</c:v>
                </c:pt>
                <c:pt idx="2160">
                  <c:v>0.32445525228837502</c:v>
                </c:pt>
                <c:pt idx="2161">
                  <c:v>0.32863030523467601</c:v>
                </c:pt>
                <c:pt idx="2162">
                  <c:v>0.32727862208448399</c:v>
                </c:pt>
                <c:pt idx="2163">
                  <c:v>0.32443121937705599</c:v>
                </c:pt>
                <c:pt idx="2164">
                  <c:v>0.32986814293157302</c:v>
                </c:pt>
                <c:pt idx="2165">
                  <c:v>0.33023610438296902</c:v>
                </c:pt>
                <c:pt idx="2166">
                  <c:v>0.32764802130050102</c:v>
                </c:pt>
                <c:pt idx="2167">
                  <c:v>0.33210818943348602</c:v>
                </c:pt>
                <c:pt idx="2168">
                  <c:v>0.33443577766789101</c:v>
                </c:pt>
                <c:pt idx="2169">
                  <c:v>0.338723227118995</c:v>
                </c:pt>
                <c:pt idx="2170">
                  <c:v>0.35190875615652201</c:v>
                </c:pt>
                <c:pt idx="2171">
                  <c:v>0.35303451472441</c:v>
                </c:pt>
                <c:pt idx="2172">
                  <c:v>0.35832022387634599</c:v>
                </c:pt>
                <c:pt idx="2173">
                  <c:v>0.37275332102606601</c:v>
                </c:pt>
                <c:pt idx="2174">
                  <c:v>0.36912325835834198</c:v>
                </c:pt>
                <c:pt idx="2175">
                  <c:v>0.37879057117216702</c:v>
                </c:pt>
                <c:pt idx="2176">
                  <c:v>0.38846942071887097</c:v>
                </c:pt>
                <c:pt idx="2177">
                  <c:v>0.38035739826264697</c:v>
                </c:pt>
                <c:pt idx="2178">
                  <c:v>0.38437178218270701</c:v>
                </c:pt>
                <c:pt idx="2179">
                  <c:v>0.38316693424397602</c:v>
                </c:pt>
                <c:pt idx="2180">
                  <c:v>0.390118950300058</c:v>
                </c:pt>
                <c:pt idx="2181">
                  <c:v>0.39632575412271198</c:v>
                </c:pt>
                <c:pt idx="2182">
                  <c:v>0.37857509289366698</c:v>
                </c:pt>
                <c:pt idx="2183">
                  <c:v>0.39616528880157897</c:v>
                </c:pt>
                <c:pt idx="2184">
                  <c:v>0.39915912061716802</c:v>
                </c:pt>
                <c:pt idx="2185">
                  <c:v>0.39185798063280303</c:v>
                </c:pt>
                <c:pt idx="2186">
                  <c:v>0.40265380333399498</c:v>
                </c:pt>
                <c:pt idx="2187">
                  <c:v>0.39402637777396798</c:v>
                </c:pt>
                <c:pt idx="2188">
                  <c:v>0.39497354530874401</c:v>
                </c:pt>
                <c:pt idx="2189">
                  <c:v>0.39624747967812002</c:v>
                </c:pt>
                <c:pt idx="2190">
                  <c:v>0.392703239094706</c:v>
                </c:pt>
                <c:pt idx="2191">
                  <c:v>0.399392643283075</c:v>
                </c:pt>
                <c:pt idx="2192">
                  <c:v>0.40380689884037801</c:v>
                </c:pt>
                <c:pt idx="2193">
                  <c:v>0.40834255123185598</c:v>
                </c:pt>
                <c:pt idx="2194">
                  <c:v>0.39791323976814102</c:v>
                </c:pt>
                <c:pt idx="2195">
                  <c:v>0.37580138798717999</c:v>
                </c:pt>
                <c:pt idx="2196">
                  <c:v>0.37727431055346</c:v>
                </c:pt>
                <c:pt idx="2197">
                  <c:v>0.39695020788727597</c:v>
                </c:pt>
                <c:pt idx="2198">
                  <c:v>0.36092035446159099</c:v>
                </c:pt>
                <c:pt idx="2199">
                  <c:v>0.32801584857607402</c:v>
                </c:pt>
                <c:pt idx="2200">
                  <c:v>0.32903485923836501</c:v>
                </c:pt>
                <c:pt idx="2201">
                  <c:v>0.332273709143036</c:v>
                </c:pt>
                <c:pt idx="2202">
                  <c:v>0.33795168486958799</c:v>
                </c:pt>
                <c:pt idx="2203">
                  <c:v>0.33529989324222598</c:v>
                </c:pt>
                <c:pt idx="2204">
                  <c:v>0.34346835052584801</c:v>
                </c:pt>
                <c:pt idx="2205">
                  <c:v>0.322219249841394</c:v>
                </c:pt>
                <c:pt idx="2206">
                  <c:v>0.33441273356874202</c:v>
                </c:pt>
                <c:pt idx="2207">
                  <c:v>0.34176712527153302</c:v>
                </c:pt>
                <c:pt idx="2208">
                  <c:v>0.33054348594143501</c:v>
                </c:pt>
                <c:pt idx="2209">
                  <c:v>0.33970208107535899</c:v>
                </c:pt>
                <c:pt idx="2210">
                  <c:v>0.340540039712458</c:v>
                </c:pt>
                <c:pt idx="2211">
                  <c:v>0.35071922119182602</c:v>
                </c:pt>
                <c:pt idx="2212">
                  <c:v>0.337370352626366</c:v>
                </c:pt>
                <c:pt idx="2213">
                  <c:v>0.35377153977102099</c:v>
                </c:pt>
                <c:pt idx="2214">
                  <c:v>0.35803320853366699</c:v>
                </c:pt>
                <c:pt idx="2215">
                  <c:v>0.37273370463914302</c:v>
                </c:pt>
                <c:pt idx="2216">
                  <c:v>0.36990572322244197</c:v>
                </c:pt>
                <c:pt idx="2217">
                  <c:v>0.373810058047296</c:v>
                </c:pt>
                <c:pt idx="2218">
                  <c:v>0.37495188942322299</c:v>
                </c:pt>
                <c:pt idx="2219">
                  <c:v>0.369771455982423</c:v>
                </c:pt>
                <c:pt idx="2220">
                  <c:v>0.36921022248229102</c:v>
                </c:pt>
                <c:pt idx="2221">
                  <c:v>0.38638826051213299</c:v>
                </c:pt>
                <c:pt idx="2222">
                  <c:v>0.37518192961033398</c:v>
                </c:pt>
                <c:pt idx="2223">
                  <c:v>0.38330989455046999</c:v>
                </c:pt>
                <c:pt idx="2224">
                  <c:v>0.39237562891982802</c:v>
                </c:pt>
                <c:pt idx="2225">
                  <c:v>0.395447996918593</c:v>
                </c:pt>
                <c:pt idx="2226">
                  <c:v>0.41082473920880802</c:v>
                </c:pt>
                <c:pt idx="2227">
                  <c:v>0.40201951599048302</c:v>
                </c:pt>
                <c:pt idx="2228">
                  <c:v>0.40586532639119499</c:v>
                </c:pt>
                <c:pt idx="2229">
                  <c:v>0.41589321029763399</c:v>
                </c:pt>
                <c:pt idx="2230">
                  <c:v>0.43466109030280498</c:v>
                </c:pt>
                <c:pt idx="2231">
                  <c:v>0.44247619074866901</c:v>
                </c:pt>
                <c:pt idx="2232">
                  <c:v>0.43015014083802799</c:v>
                </c:pt>
                <c:pt idx="2233">
                  <c:v>0.43700656227051998</c:v>
                </c:pt>
                <c:pt idx="2234">
                  <c:v>0.430777830557657</c:v>
                </c:pt>
                <c:pt idx="2235">
                  <c:v>0.40784137168385698</c:v>
                </c:pt>
                <c:pt idx="2236">
                  <c:v>0.37420874313522501</c:v>
                </c:pt>
                <c:pt idx="2237">
                  <c:v>0.33460757052251699</c:v>
                </c:pt>
                <c:pt idx="2238">
                  <c:v>0.342922229726079</c:v>
                </c:pt>
                <c:pt idx="2239">
                  <c:v>0.35307775672614999</c:v>
                </c:pt>
                <c:pt idx="2240">
                  <c:v>0.32320345305148102</c:v>
                </c:pt>
                <c:pt idx="2241">
                  <c:v>0.32011454705692199</c:v>
                </c:pt>
                <c:pt idx="2242">
                  <c:v>0.30380060043096402</c:v>
                </c:pt>
                <c:pt idx="2243">
                  <c:v>0.31418441774905798</c:v>
                </c:pt>
                <c:pt idx="2244">
                  <c:v>0.33178795225144198</c:v>
                </c:pt>
                <c:pt idx="2245">
                  <c:v>0.33395937443788898</c:v>
                </c:pt>
                <c:pt idx="2246">
                  <c:v>0.34806732793448902</c:v>
                </c:pt>
                <c:pt idx="2247">
                  <c:v>0.33790189833163498</c:v>
                </c:pt>
                <c:pt idx="2248">
                  <c:v>0.33313137854765901</c:v>
                </c:pt>
                <c:pt idx="2249">
                  <c:v>0.35070549259253903</c:v>
                </c:pt>
                <c:pt idx="2250">
                  <c:v>0.34791208933352202</c:v>
                </c:pt>
                <c:pt idx="2251">
                  <c:v>0.33954169195302197</c:v>
                </c:pt>
                <c:pt idx="2252">
                  <c:v>0.33450892941830301</c:v>
                </c:pt>
                <c:pt idx="2253">
                  <c:v>0.32415450069165702</c:v>
                </c:pt>
                <c:pt idx="2254">
                  <c:v>0.32491137597886099</c:v>
                </c:pt>
                <c:pt idx="2255">
                  <c:v>0.32408295501878998</c:v>
                </c:pt>
                <c:pt idx="2256">
                  <c:v>0.326448010477075</c:v>
                </c:pt>
                <c:pt idx="2257">
                  <c:v>0.323902275589387</c:v>
                </c:pt>
                <c:pt idx="2258">
                  <c:v>0.33203050447312799</c:v>
                </c:pt>
                <c:pt idx="2259">
                  <c:v>0.33506593500828202</c:v>
                </c:pt>
                <c:pt idx="2260">
                  <c:v>0.31493359836593399</c:v>
                </c:pt>
                <c:pt idx="2261">
                  <c:v>0.32240765585693798</c:v>
                </c:pt>
                <c:pt idx="2262">
                  <c:v>0.30273186094940202</c:v>
                </c:pt>
                <c:pt idx="2263">
                  <c:v>0.32373822261409202</c:v>
                </c:pt>
                <c:pt idx="2264">
                  <c:v>0.307514919999961</c:v>
                </c:pt>
                <c:pt idx="2265">
                  <c:v>0.28617863811588501</c:v>
                </c:pt>
                <c:pt idx="2266">
                  <c:v>0.29832797466675698</c:v>
                </c:pt>
                <c:pt idx="2267">
                  <c:v>0.29968460348321802</c:v>
                </c:pt>
                <c:pt idx="2268">
                  <c:v>0.29339029297000901</c:v>
                </c:pt>
                <c:pt idx="2269">
                  <c:v>0.28979702080566999</c:v>
                </c:pt>
                <c:pt idx="2270">
                  <c:v>0.29911576227324599</c:v>
                </c:pt>
                <c:pt idx="2271">
                  <c:v>0.299193579448504</c:v>
                </c:pt>
                <c:pt idx="2272">
                  <c:v>0.29996658581202901</c:v>
                </c:pt>
                <c:pt idx="2273">
                  <c:v>0.30361109751548099</c:v>
                </c:pt>
                <c:pt idx="2274">
                  <c:v>0.30424873008470599</c:v>
                </c:pt>
                <c:pt idx="2275">
                  <c:v>0.29871172805260399</c:v>
                </c:pt>
                <c:pt idx="2276">
                  <c:v>0.29367151812527598</c:v>
                </c:pt>
                <c:pt idx="2277">
                  <c:v>0.27454183063718901</c:v>
                </c:pt>
                <c:pt idx="2278">
                  <c:v>0.27064783493337302</c:v>
                </c:pt>
                <c:pt idx="2279">
                  <c:v>0.25717020926360001</c:v>
                </c:pt>
                <c:pt idx="2280">
                  <c:v>0.255885219195221</c:v>
                </c:pt>
                <c:pt idx="2281">
                  <c:v>0.25846756175948399</c:v>
                </c:pt>
                <c:pt idx="2282">
                  <c:v>0.27390184961660902</c:v>
                </c:pt>
                <c:pt idx="2283">
                  <c:v>0.28792629886968002</c:v>
                </c:pt>
                <c:pt idx="2284">
                  <c:v>0.29022075449607398</c:v>
                </c:pt>
                <c:pt idx="2285">
                  <c:v>0.28730634193055699</c:v>
                </c:pt>
                <c:pt idx="2286">
                  <c:v>0.29561625155930998</c:v>
                </c:pt>
                <c:pt idx="2287">
                  <c:v>0.28030987987828898</c:v>
                </c:pt>
                <c:pt idx="2288">
                  <c:v>0.272597260789192</c:v>
                </c:pt>
                <c:pt idx="2289">
                  <c:v>0.26146182299366799</c:v>
                </c:pt>
                <c:pt idx="2290">
                  <c:v>0.25999518742432898</c:v>
                </c:pt>
                <c:pt idx="2291">
                  <c:v>0.24085904439171399</c:v>
                </c:pt>
                <c:pt idx="2292">
                  <c:v>0.229548638360767</c:v>
                </c:pt>
                <c:pt idx="2293">
                  <c:v>0.240163506173763</c:v>
                </c:pt>
                <c:pt idx="2294">
                  <c:v>0.233370167175323</c:v>
                </c:pt>
                <c:pt idx="2295">
                  <c:v>0.24026889304139201</c:v>
                </c:pt>
                <c:pt idx="2296">
                  <c:v>0.25271675159853701</c:v>
                </c:pt>
                <c:pt idx="2297">
                  <c:v>0.24483878520883101</c:v>
                </c:pt>
                <c:pt idx="2298">
                  <c:v>0.24175682573986099</c:v>
                </c:pt>
                <c:pt idx="2299">
                  <c:v>0.25779165608677501</c:v>
                </c:pt>
                <c:pt idx="2300">
                  <c:v>0.279149578633266</c:v>
                </c:pt>
                <c:pt idx="2301">
                  <c:v>0.271252428055619</c:v>
                </c:pt>
                <c:pt idx="2302">
                  <c:v>0.27953994136707</c:v>
                </c:pt>
                <c:pt idx="2303">
                  <c:v>0.28599497699480603</c:v>
                </c:pt>
                <c:pt idx="2304">
                  <c:v>0.28173737711136698</c:v>
                </c:pt>
                <c:pt idx="2305">
                  <c:v>0.28670305975997501</c:v>
                </c:pt>
                <c:pt idx="2306">
                  <c:v>0.30712531247839198</c:v>
                </c:pt>
                <c:pt idx="2307">
                  <c:v>0.283633106599124</c:v>
                </c:pt>
                <c:pt idx="2308">
                  <c:v>0.281043550096995</c:v>
                </c:pt>
                <c:pt idx="2309">
                  <c:v>0.28352716775754699</c:v>
                </c:pt>
                <c:pt idx="2310">
                  <c:v>0.29631670994878501</c:v>
                </c:pt>
                <c:pt idx="2311">
                  <c:v>0.31086871031589602</c:v>
                </c:pt>
                <c:pt idx="2312">
                  <c:v>0.29193156989586</c:v>
                </c:pt>
                <c:pt idx="2313">
                  <c:v>0.29046178162123298</c:v>
                </c:pt>
                <c:pt idx="2314">
                  <c:v>0.29516803439568101</c:v>
                </c:pt>
                <c:pt idx="2315">
                  <c:v>0.28963777413574798</c:v>
                </c:pt>
                <c:pt idx="2316">
                  <c:v>0.28655607139454597</c:v>
                </c:pt>
                <c:pt idx="2317">
                  <c:v>0.27276331376790097</c:v>
                </c:pt>
                <c:pt idx="2318">
                  <c:v>0.27703371506225299</c:v>
                </c:pt>
                <c:pt idx="2319">
                  <c:v>0.27359327350110402</c:v>
                </c:pt>
                <c:pt idx="2320">
                  <c:v>0.27703730846096303</c:v>
                </c:pt>
                <c:pt idx="2321">
                  <c:v>0.27380516773866398</c:v>
                </c:pt>
                <c:pt idx="2322">
                  <c:v>0.27510382050621901</c:v>
                </c:pt>
                <c:pt idx="2323">
                  <c:v>0.25787205541824898</c:v>
                </c:pt>
                <c:pt idx="2324">
                  <c:v>0.25403259798997702</c:v>
                </c:pt>
                <c:pt idx="2325">
                  <c:v>0.222660205912766</c:v>
                </c:pt>
                <c:pt idx="2326">
                  <c:v>0.23093170693517101</c:v>
                </c:pt>
                <c:pt idx="2327">
                  <c:v>0.252385646525777</c:v>
                </c:pt>
                <c:pt idx="2328">
                  <c:v>0.21653507871678401</c:v>
                </c:pt>
                <c:pt idx="2329">
                  <c:v>0.22395815099167299</c:v>
                </c:pt>
                <c:pt idx="2330">
                  <c:v>0.22009493539578401</c:v>
                </c:pt>
                <c:pt idx="2331">
                  <c:v>0.207234294774786</c:v>
                </c:pt>
                <c:pt idx="2332">
                  <c:v>0.172717796131128</c:v>
                </c:pt>
                <c:pt idx="2333">
                  <c:v>0.18108323415872901</c:v>
                </c:pt>
                <c:pt idx="2334">
                  <c:v>0.165439168999584</c:v>
                </c:pt>
                <c:pt idx="2335">
                  <c:v>0.15980302729197399</c:v>
                </c:pt>
                <c:pt idx="2336">
                  <c:v>0.17080379908281201</c:v>
                </c:pt>
                <c:pt idx="2337">
                  <c:v>0.17900552333332401</c:v>
                </c:pt>
                <c:pt idx="2338">
                  <c:v>0.18339147738301301</c:v>
                </c:pt>
                <c:pt idx="2339">
                  <c:v>0.18020804885444699</c:v>
                </c:pt>
                <c:pt idx="2340">
                  <c:v>0.17263125165342599</c:v>
                </c:pt>
                <c:pt idx="2341">
                  <c:v>0.170972465982244</c:v>
                </c:pt>
                <c:pt idx="2342">
                  <c:v>0.171387502316727</c:v>
                </c:pt>
                <c:pt idx="2343">
                  <c:v>0.17071861926766299</c:v>
                </c:pt>
                <c:pt idx="2344">
                  <c:v>0.191218976613275</c:v>
                </c:pt>
                <c:pt idx="2345">
                  <c:v>0.22269979625497299</c:v>
                </c:pt>
                <c:pt idx="2346">
                  <c:v>0.214992448207803</c:v>
                </c:pt>
                <c:pt idx="2347">
                  <c:v>0.21592020245992499</c:v>
                </c:pt>
                <c:pt idx="2348">
                  <c:v>0.218877695428599</c:v>
                </c:pt>
                <c:pt idx="2349">
                  <c:v>0.21154541840722901</c:v>
                </c:pt>
                <c:pt idx="2350">
                  <c:v>0.216114231921193</c:v>
                </c:pt>
                <c:pt idx="2351">
                  <c:v>0.219279938649692</c:v>
                </c:pt>
                <c:pt idx="2352">
                  <c:v>0.218308492398195</c:v>
                </c:pt>
                <c:pt idx="2353">
                  <c:v>0.22726666167370099</c:v>
                </c:pt>
                <c:pt idx="2354">
                  <c:v>0.226721390396252</c:v>
                </c:pt>
                <c:pt idx="2355">
                  <c:v>0.228810056302238</c:v>
                </c:pt>
                <c:pt idx="2356">
                  <c:v>0.22901761068771001</c:v>
                </c:pt>
                <c:pt idx="2357">
                  <c:v>0.221975793453071</c:v>
                </c:pt>
                <c:pt idx="2358">
                  <c:v>0.22248953409721101</c:v>
                </c:pt>
                <c:pt idx="2359">
                  <c:v>0.22821879120921101</c:v>
                </c:pt>
                <c:pt idx="2360">
                  <c:v>0.22456537108347599</c:v>
                </c:pt>
                <c:pt idx="2361">
                  <c:v>0.21191412961591199</c:v>
                </c:pt>
                <c:pt idx="2362">
                  <c:v>0.217227571842314</c:v>
                </c:pt>
                <c:pt idx="2363">
                  <c:v>0.21034251407521801</c:v>
                </c:pt>
                <c:pt idx="2364">
                  <c:v>0.212711186962661</c:v>
                </c:pt>
                <c:pt idx="2365">
                  <c:v>0.21291801417759901</c:v>
                </c:pt>
                <c:pt idx="2366">
                  <c:v>0.202573883788086</c:v>
                </c:pt>
                <c:pt idx="2367">
                  <c:v>0.19864030702205901</c:v>
                </c:pt>
                <c:pt idx="2368">
                  <c:v>0.18711318984532599</c:v>
                </c:pt>
                <c:pt idx="2369">
                  <c:v>0.187711221639836</c:v>
                </c:pt>
                <c:pt idx="2370">
                  <c:v>0.19766865381482199</c:v>
                </c:pt>
                <c:pt idx="2371">
                  <c:v>0.192195015690141</c:v>
                </c:pt>
                <c:pt idx="2372">
                  <c:v>0.19993347615835599</c:v>
                </c:pt>
                <c:pt idx="2373">
                  <c:v>0.195629307541483</c:v>
                </c:pt>
                <c:pt idx="2374">
                  <c:v>0.19460071346132099</c:v>
                </c:pt>
                <c:pt idx="2375">
                  <c:v>0.188572758975451</c:v>
                </c:pt>
                <c:pt idx="2376">
                  <c:v>0.17368330767124501</c:v>
                </c:pt>
                <c:pt idx="2377">
                  <c:v>0.185415542224527</c:v>
                </c:pt>
                <c:pt idx="2378">
                  <c:v>0.193063614010551</c:v>
                </c:pt>
                <c:pt idx="2379">
                  <c:v>0.19488062455646399</c:v>
                </c:pt>
                <c:pt idx="2380">
                  <c:v>0.197798280307692</c:v>
                </c:pt>
                <c:pt idx="2381">
                  <c:v>0.194347637009705</c:v>
                </c:pt>
                <c:pt idx="2382">
                  <c:v>0.19655045607744001</c:v>
                </c:pt>
                <c:pt idx="2383">
                  <c:v>0.18936464211868201</c:v>
                </c:pt>
                <c:pt idx="2384">
                  <c:v>0.18452520908550099</c:v>
                </c:pt>
                <c:pt idx="2385">
                  <c:v>0.19010960849019801</c:v>
                </c:pt>
                <c:pt idx="2386">
                  <c:v>0.217298481256956</c:v>
                </c:pt>
                <c:pt idx="2387">
                  <c:v>0.214872938393119</c:v>
                </c:pt>
                <c:pt idx="2388">
                  <c:v>0.21597622843526701</c:v>
                </c:pt>
                <c:pt idx="2389">
                  <c:v>0.22337066922412999</c:v>
                </c:pt>
                <c:pt idx="2390">
                  <c:v>0.223827313250616</c:v>
                </c:pt>
                <c:pt idx="2391">
                  <c:v>0.23564289648922301</c:v>
                </c:pt>
                <c:pt idx="2392">
                  <c:v>0.22212701565699799</c:v>
                </c:pt>
                <c:pt idx="2393">
                  <c:v>0.211793838328901</c:v>
                </c:pt>
                <c:pt idx="2394">
                  <c:v>0.21677088668454</c:v>
                </c:pt>
                <c:pt idx="2395">
                  <c:v>0.21030803341540399</c:v>
                </c:pt>
                <c:pt idx="2396">
                  <c:v>0.216549777316873</c:v>
                </c:pt>
                <c:pt idx="2397">
                  <c:v>0.21928371490217699</c:v>
                </c:pt>
                <c:pt idx="2398">
                  <c:v>0.211823417376793</c:v>
                </c:pt>
                <c:pt idx="2399">
                  <c:v>0.21982280770585699</c:v>
                </c:pt>
                <c:pt idx="2400">
                  <c:v>0.217042991279809</c:v>
                </c:pt>
                <c:pt idx="2401">
                  <c:v>0.21726971492439101</c:v>
                </c:pt>
                <c:pt idx="2402">
                  <c:v>0.203131518646405</c:v>
                </c:pt>
                <c:pt idx="2403">
                  <c:v>0.20684313728057699</c:v>
                </c:pt>
                <c:pt idx="2404">
                  <c:v>0.20181766320297101</c:v>
                </c:pt>
                <c:pt idx="2405">
                  <c:v>0.20017460028492201</c:v>
                </c:pt>
                <c:pt idx="2406">
                  <c:v>0.20000415346036099</c:v>
                </c:pt>
                <c:pt idx="2407">
                  <c:v>0.198868740310682</c:v>
                </c:pt>
                <c:pt idx="2408">
                  <c:v>0.19732213441965199</c:v>
                </c:pt>
                <c:pt idx="2409">
                  <c:v>0.194852223431383</c:v>
                </c:pt>
                <c:pt idx="2410">
                  <c:v>0.190414816849728</c:v>
                </c:pt>
                <c:pt idx="2411">
                  <c:v>0.194630287949565</c:v>
                </c:pt>
                <c:pt idx="2412">
                  <c:v>0.20072988211965101</c:v>
                </c:pt>
                <c:pt idx="2413">
                  <c:v>0.20513135898403201</c:v>
                </c:pt>
                <c:pt idx="2414">
                  <c:v>0.20594330797781299</c:v>
                </c:pt>
                <c:pt idx="2415">
                  <c:v>0.210817677339562</c:v>
                </c:pt>
                <c:pt idx="2416">
                  <c:v>0.21841355976927301</c:v>
                </c:pt>
                <c:pt idx="2417">
                  <c:v>0.21333497158647499</c:v>
                </c:pt>
                <c:pt idx="2418">
                  <c:v>0.201378735778279</c:v>
                </c:pt>
                <c:pt idx="2419">
                  <c:v>0.20044732891576</c:v>
                </c:pt>
                <c:pt idx="2420">
                  <c:v>0.21523560407897399</c:v>
                </c:pt>
                <c:pt idx="2421">
                  <c:v>0.217842994619557</c:v>
                </c:pt>
                <c:pt idx="2422">
                  <c:v>0.22031238473303499</c:v>
                </c:pt>
                <c:pt idx="2423">
                  <c:v>0.207961625481523</c:v>
                </c:pt>
                <c:pt idx="2424">
                  <c:v>0.20627451017576201</c:v>
                </c:pt>
                <c:pt idx="2425">
                  <c:v>0.209990577599874</c:v>
                </c:pt>
                <c:pt idx="2426">
                  <c:v>0.21275551078883201</c:v>
                </c:pt>
                <c:pt idx="2427">
                  <c:v>0.215983611249425</c:v>
                </c:pt>
                <c:pt idx="2428">
                  <c:v>0.21953783364069501</c:v>
                </c:pt>
                <c:pt idx="2429">
                  <c:v>0.218634480186054</c:v>
                </c:pt>
                <c:pt idx="2430">
                  <c:v>0.222908697555048</c:v>
                </c:pt>
                <c:pt idx="2431">
                  <c:v>0.221082101426815</c:v>
                </c:pt>
                <c:pt idx="2432">
                  <c:v>0.21317629958363801</c:v>
                </c:pt>
                <c:pt idx="2433">
                  <c:v>0.20229699294608899</c:v>
                </c:pt>
                <c:pt idx="2434">
                  <c:v>0.19811198030552399</c:v>
                </c:pt>
                <c:pt idx="2435">
                  <c:v>0.202029010250528</c:v>
                </c:pt>
                <c:pt idx="2436">
                  <c:v>0.208433078599187</c:v>
                </c:pt>
                <c:pt idx="2437">
                  <c:v>0.20958364991801401</c:v>
                </c:pt>
                <c:pt idx="2438">
                  <c:v>0.22526468659263599</c:v>
                </c:pt>
                <c:pt idx="2439">
                  <c:v>0.22012262804677701</c:v>
                </c:pt>
                <c:pt idx="2440">
                  <c:v>0.22744084770919301</c:v>
                </c:pt>
                <c:pt idx="2441">
                  <c:v>0.23447594656134399</c:v>
                </c:pt>
                <c:pt idx="2442">
                  <c:v>0.23011504677674</c:v>
                </c:pt>
                <c:pt idx="2443">
                  <c:v>0.232289554267545</c:v>
                </c:pt>
                <c:pt idx="2444">
                  <c:v>0.231841368247203</c:v>
                </c:pt>
                <c:pt idx="2445">
                  <c:v>0.227378472095946</c:v>
                </c:pt>
                <c:pt idx="2446">
                  <c:v>0.236105132612069</c:v>
                </c:pt>
                <c:pt idx="2447">
                  <c:v>0.23134570234687499</c:v>
                </c:pt>
                <c:pt idx="2448">
                  <c:v>0.23313862379894701</c:v>
                </c:pt>
                <c:pt idx="2449">
                  <c:v>0.22967343889265199</c:v>
                </c:pt>
                <c:pt idx="2450">
                  <c:v>0.227991025398042</c:v>
                </c:pt>
                <c:pt idx="2451">
                  <c:v>0.23688761125444599</c:v>
                </c:pt>
                <c:pt idx="2452">
                  <c:v>0.234441818853386</c:v>
                </c:pt>
                <c:pt idx="2453">
                  <c:v>0.23451962424787801</c:v>
                </c:pt>
                <c:pt idx="2454">
                  <c:v>0.237275143465844</c:v>
                </c:pt>
                <c:pt idx="2455">
                  <c:v>0.23705643245600699</c:v>
                </c:pt>
                <c:pt idx="2456">
                  <c:v>0.244685431768873</c:v>
                </c:pt>
                <c:pt idx="2457">
                  <c:v>0.23243783361788001</c:v>
                </c:pt>
                <c:pt idx="2458">
                  <c:v>0.23032284354815799</c:v>
                </c:pt>
                <c:pt idx="2459">
                  <c:v>0.23132473590938599</c:v>
                </c:pt>
                <c:pt idx="2460">
                  <c:v>0.233397588843652</c:v>
                </c:pt>
                <c:pt idx="2461">
                  <c:v>0.23641516078989</c:v>
                </c:pt>
                <c:pt idx="2462">
                  <c:v>0.234711712800418</c:v>
                </c:pt>
                <c:pt idx="2463">
                  <c:v>0.23894148315326</c:v>
                </c:pt>
                <c:pt idx="2464">
                  <c:v>0.23611620646967599</c:v>
                </c:pt>
                <c:pt idx="2465">
                  <c:v>0.241527093612937</c:v>
                </c:pt>
                <c:pt idx="2466">
                  <c:v>0.247214128703866</c:v>
                </c:pt>
                <c:pt idx="2467">
                  <c:v>0.235100735406016</c:v>
                </c:pt>
                <c:pt idx="2468">
                  <c:v>0.22948250944021401</c:v>
                </c:pt>
                <c:pt idx="2469">
                  <c:v>0.23364798979324</c:v>
                </c:pt>
                <c:pt idx="2470">
                  <c:v>0.23941276721982199</c:v>
                </c:pt>
                <c:pt idx="2471">
                  <c:v>0.24666669177380501</c:v>
                </c:pt>
                <c:pt idx="2472">
                  <c:v>0.24033016245335201</c:v>
                </c:pt>
                <c:pt idx="2473">
                  <c:v>0.24247156976412301</c:v>
                </c:pt>
                <c:pt idx="2474">
                  <c:v>0.231151566399698</c:v>
                </c:pt>
                <c:pt idx="2475">
                  <c:v>0.23502276198686201</c:v>
                </c:pt>
                <c:pt idx="2476">
                  <c:v>0.244371430356323</c:v>
                </c:pt>
                <c:pt idx="2477">
                  <c:v>0.240799641752798</c:v>
                </c:pt>
                <c:pt idx="2478">
                  <c:v>0.24216330842761499</c:v>
                </c:pt>
                <c:pt idx="2479">
                  <c:v>0.241648206909931</c:v>
                </c:pt>
                <c:pt idx="2480">
                  <c:v>0.23959392149075801</c:v>
                </c:pt>
                <c:pt idx="2481">
                  <c:v>0.24446268843655999</c:v>
                </c:pt>
                <c:pt idx="2482">
                  <c:v>0.24205573110869599</c:v>
                </c:pt>
                <c:pt idx="2483">
                  <c:v>0.247386234916572</c:v>
                </c:pt>
                <c:pt idx="2484">
                  <c:v>0.25140943829909801</c:v>
                </c:pt>
                <c:pt idx="2485">
                  <c:v>0.26353915599875699</c:v>
                </c:pt>
                <c:pt idx="2486">
                  <c:v>0.27435287932777902</c:v>
                </c:pt>
                <c:pt idx="2487">
                  <c:v>0.277908059261051</c:v>
                </c:pt>
                <c:pt idx="2488">
                  <c:v>0.28629615808715297</c:v>
                </c:pt>
                <c:pt idx="2489">
                  <c:v>0.28068041537181798</c:v>
                </c:pt>
                <c:pt idx="2490">
                  <c:v>0.28372898064173202</c:v>
                </c:pt>
                <c:pt idx="2491">
                  <c:v>0.26367741841597397</c:v>
                </c:pt>
                <c:pt idx="2492">
                  <c:v>0.26071330676412302</c:v>
                </c:pt>
                <c:pt idx="2493">
                  <c:v>0.258568475146428</c:v>
                </c:pt>
                <c:pt idx="2494">
                  <c:v>0.25255885017594898</c:v>
                </c:pt>
                <c:pt idx="2495">
                  <c:v>0.25419511411932499</c:v>
                </c:pt>
                <c:pt idx="2496">
                  <c:v>0.26850636072760797</c:v>
                </c:pt>
                <c:pt idx="2497">
                  <c:v>0.260892192368673</c:v>
                </c:pt>
                <c:pt idx="2498">
                  <c:v>0.26280225994267598</c:v>
                </c:pt>
                <c:pt idx="2499">
                  <c:v>0.25832344745365898</c:v>
                </c:pt>
                <c:pt idx="2500">
                  <c:v>0.27278218069919702</c:v>
                </c:pt>
                <c:pt idx="2501">
                  <c:v>0.28007589819413398</c:v>
                </c:pt>
                <c:pt idx="2502">
                  <c:v>0.27505654509861999</c:v>
                </c:pt>
                <c:pt idx="2503">
                  <c:v>0.27317059150686401</c:v>
                </c:pt>
                <c:pt idx="2504">
                  <c:v>0.268829111560213</c:v>
                </c:pt>
                <c:pt idx="2505">
                  <c:v>0.266405766274247</c:v>
                </c:pt>
                <c:pt idx="2506">
                  <c:v>0.26767089341880601</c:v>
                </c:pt>
                <c:pt idx="2507">
                  <c:v>0.26136672230986702</c:v>
                </c:pt>
                <c:pt idx="2508">
                  <c:v>0.26220121980406902</c:v>
                </c:pt>
                <c:pt idx="2509">
                  <c:v>0.25943597816396402</c:v>
                </c:pt>
                <c:pt idx="2510">
                  <c:v>0.25840531157647401</c:v>
                </c:pt>
                <c:pt idx="2511">
                  <c:v>0.25715555868171802</c:v>
                </c:pt>
                <c:pt idx="2512">
                  <c:v>0.23597235700699001</c:v>
                </c:pt>
                <c:pt idx="2513">
                  <c:v>0.230100687039517</c:v>
                </c:pt>
                <c:pt idx="2514">
                  <c:v>0.21224815079734999</c:v>
                </c:pt>
                <c:pt idx="2515">
                  <c:v>0.21164675680797199</c:v>
                </c:pt>
                <c:pt idx="2516">
                  <c:v>0.21172074051866799</c:v>
                </c:pt>
                <c:pt idx="2517">
                  <c:v>0.20718753111350299</c:v>
                </c:pt>
                <c:pt idx="2518">
                  <c:v>0.213299185153347</c:v>
                </c:pt>
                <c:pt idx="2519">
                  <c:v>0.21287698755873899</c:v>
                </c:pt>
                <c:pt idx="2520">
                  <c:v>0.21217592337438801</c:v>
                </c:pt>
                <c:pt idx="2521">
                  <c:v>0.209360151666694</c:v>
                </c:pt>
                <c:pt idx="2522">
                  <c:v>0.21125915608024001</c:v>
                </c:pt>
                <c:pt idx="2523">
                  <c:v>0.20527745174700801</c:v>
                </c:pt>
                <c:pt idx="2524">
                  <c:v>0.206570998335048</c:v>
                </c:pt>
                <c:pt idx="2525">
                  <c:v>0.20754120477840499</c:v>
                </c:pt>
                <c:pt idx="2526">
                  <c:v>0.20780542421730899</c:v>
                </c:pt>
                <c:pt idx="2527">
                  <c:v>0.20595666988302699</c:v>
                </c:pt>
                <c:pt idx="2528">
                  <c:v>0.20283368156151399</c:v>
                </c:pt>
                <c:pt idx="2529">
                  <c:v>0.20530378296985599</c:v>
                </c:pt>
                <c:pt idx="2530">
                  <c:v>0.20513243281706101</c:v>
                </c:pt>
                <c:pt idx="2531">
                  <c:v>0.21446997540015</c:v>
                </c:pt>
                <c:pt idx="2532">
                  <c:v>0.213160895052075</c:v>
                </c:pt>
                <c:pt idx="2533">
                  <c:v>0.211871214179087</c:v>
                </c:pt>
                <c:pt idx="2534">
                  <c:v>0.21387433612864601</c:v>
                </c:pt>
                <c:pt idx="2535">
                  <c:v>0.207863742483819</c:v>
                </c:pt>
                <c:pt idx="2536">
                  <c:v>0.21103442129347999</c:v>
                </c:pt>
                <c:pt idx="2537">
                  <c:v>0.20133473939665</c:v>
                </c:pt>
                <c:pt idx="2538">
                  <c:v>0.19805772129383201</c:v>
                </c:pt>
                <c:pt idx="2539">
                  <c:v>0.19372996524727401</c:v>
                </c:pt>
                <c:pt idx="2540">
                  <c:v>0.19903384782943501</c:v>
                </c:pt>
                <c:pt idx="2541">
                  <c:v>0.21055976403985799</c:v>
                </c:pt>
                <c:pt idx="2542">
                  <c:v>0.208473077175933</c:v>
                </c:pt>
                <c:pt idx="2543">
                  <c:v>0.211751655360854</c:v>
                </c:pt>
                <c:pt idx="2544">
                  <c:v>0.213188810194159</c:v>
                </c:pt>
                <c:pt idx="2545">
                  <c:v>0.214280619745814</c:v>
                </c:pt>
                <c:pt idx="2546">
                  <c:v>0.21926540849953999</c:v>
                </c:pt>
                <c:pt idx="2547">
                  <c:v>0.216286601863422</c:v>
                </c:pt>
                <c:pt idx="2548">
                  <c:v>0.21678548437163001</c:v>
                </c:pt>
                <c:pt idx="2549">
                  <c:v>0.218028649156077</c:v>
                </c:pt>
                <c:pt idx="2550">
                  <c:v>0.21148086812098499</c:v>
                </c:pt>
                <c:pt idx="2551">
                  <c:v>0.21738630931995101</c:v>
                </c:pt>
                <c:pt idx="2552">
                  <c:v>0.208346121011315</c:v>
                </c:pt>
                <c:pt idx="2553">
                  <c:v>0.20887399242974899</c:v>
                </c:pt>
                <c:pt idx="2554">
                  <c:v>0.20978178207308901</c:v>
                </c:pt>
                <c:pt idx="2555">
                  <c:v>0.20770006708007999</c:v>
                </c:pt>
                <c:pt idx="2556">
                  <c:v>0.206405265003126</c:v>
                </c:pt>
                <c:pt idx="2557">
                  <c:v>0.22228124179992001</c:v>
                </c:pt>
                <c:pt idx="2558">
                  <c:v>0.22118662165651201</c:v>
                </c:pt>
                <c:pt idx="2559">
                  <c:v>0.21961513404201399</c:v>
                </c:pt>
                <c:pt idx="2560">
                  <c:v>0.226368633390197</c:v>
                </c:pt>
                <c:pt idx="2561">
                  <c:v>0.22563395254219501</c:v>
                </c:pt>
                <c:pt idx="2562">
                  <c:v>0.225881854545077</c:v>
                </c:pt>
                <c:pt idx="2563">
                  <c:v>0.22973808180781899</c:v>
                </c:pt>
                <c:pt idx="2564">
                  <c:v>0.22947739151143301</c:v>
                </c:pt>
                <c:pt idx="2565">
                  <c:v>0.23004523855612</c:v>
                </c:pt>
                <c:pt idx="2566">
                  <c:v>0.233165738747487</c:v>
                </c:pt>
                <c:pt idx="2567">
                  <c:v>0.228651819662332</c:v>
                </c:pt>
                <c:pt idx="2568">
                  <c:v>0.225961912924075</c:v>
                </c:pt>
                <c:pt idx="2569">
                  <c:v>0.23045037461484699</c:v>
                </c:pt>
                <c:pt idx="2570">
                  <c:v>0.23751882143396899</c:v>
                </c:pt>
                <c:pt idx="2571">
                  <c:v>0.24270940662337401</c:v>
                </c:pt>
                <c:pt idx="2572">
                  <c:v>0.23811958912866699</c:v>
                </c:pt>
                <c:pt idx="2573">
                  <c:v>0.23944120004987801</c:v>
                </c:pt>
                <c:pt idx="2574">
                  <c:v>0.23975986552051801</c:v>
                </c:pt>
                <c:pt idx="2575">
                  <c:v>0.23717456968265399</c:v>
                </c:pt>
                <c:pt idx="2576">
                  <c:v>0.243425563697482</c:v>
                </c:pt>
                <c:pt idx="2577">
                  <c:v>0.23163261612781599</c:v>
                </c:pt>
                <c:pt idx="2578">
                  <c:v>0.23526910082081001</c:v>
                </c:pt>
                <c:pt idx="2579">
                  <c:v>0.22734052417221601</c:v>
                </c:pt>
                <c:pt idx="2580">
                  <c:v>0.226999056568601</c:v>
                </c:pt>
                <c:pt idx="2581">
                  <c:v>0.22197525836974499</c:v>
                </c:pt>
                <c:pt idx="2582">
                  <c:v>0.22076602473772</c:v>
                </c:pt>
                <c:pt idx="2583">
                  <c:v>0.219820621767845</c:v>
                </c:pt>
                <c:pt idx="2584">
                  <c:v>0.22064088637495599</c:v>
                </c:pt>
                <c:pt idx="2585">
                  <c:v>0.218158301792896</c:v>
                </c:pt>
                <c:pt idx="2586">
                  <c:v>0.216127012227536</c:v>
                </c:pt>
                <c:pt idx="2587">
                  <c:v>0.21265834377234</c:v>
                </c:pt>
                <c:pt idx="2588">
                  <c:v>0.20900878032853901</c:v>
                </c:pt>
                <c:pt idx="2589">
                  <c:v>0.20237647111264501</c:v>
                </c:pt>
                <c:pt idx="2590">
                  <c:v>0.18653651731073201</c:v>
                </c:pt>
                <c:pt idx="2591">
                  <c:v>0.181941931738729</c:v>
                </c:pt>
                <c:pt idx="2592">
                  <c:v>0.18027637547663899</c:v>
                </c:pt>
                <c:pt idx="2593">
                  <c:v>0.17675187023733999</c:v>
                </c:pt>
                <c:pt idx="2594">
                  <c:v>0.18483472000759901</c:v>
                </c:pt>
                <c:pt idx="2595">
                  <c:v>0.189993577283984</c:v>
                </c:pt>
                <c:pt idx="2596">
                  <c:v>0.20251514388786601</c:v>
                </c:pt>
                <c:pt idx="2597">
                  <c:v>0.205182672813883</c:v>
                </c:pt>
                <c:pt idx="2598">
                  <c:v>0.20488996884817801</c:v>
                </c:pt>
                <c:pt idx="2599">
                  <c:v>0.21082507291872701</c:v>
                </c:pt>
                <c:pt idx="2600">
                  <c:v>0.22301569755359499</c:v>
                </c:pt>
                <c:pt idx="2601">
                  <c:v>0.21007073085500899</c:v>
                </c:pt>
                <c:pt idx="2602">
                  <c:v>0.20604758025134401</c:v>
                </c:pt>
                <c:pt idx="2603">
                  <c:v>0.20604758025134401</c:v>
                </c:pt>
                <c:pt idx="2604">
                  <c:v>0.206417088299583</c:v>
                </c:pt>
                <c:pt idx="2605">
                  <c:v>0.213400174161233</c:v>
                </c:pt>
                <c:pt idx="2606">
                  <c:v>0.228606613527709</c:v>
                </c:pt>
                <c:pt idx="2607">
                  <c:v>0.23030352022428699</c:v>
                </c:pt>
                <c:pt idx="2608">
                  <c:v>0.23030352022428699</c:v>
                </c:pt>
                <c:pt idx="2609">
                  <c:v>0.22865626333737901</c:v>
                </c:pt>
                <c:pt idx="2610">
                  <c:v>0.23231968827892199</c:v>
                </c:pt>
                <c:pt idx="2611">
                  <c:v>0.23533139649729001</c:v>
                </c:pt>
                <c:pt idx="2612">
                  <c:v>0.216851467341341</c:v>
                </c:pt>
                <c:pt idx="2613">
                  <c:v>0.22795845347791499</c:v>
                </c:pt>
                <c:pt idx="2614">
                  <c:v>0.230955397075324</c:v>
                </c:pt>
                <c:pt idx="2615">
                  <c:v>0.23024507065140001</c:v>
                </c:pt>
                <c:pt idx="2616">
                  <c:v>0.218967043803419</c:v>
                </c:pt>
                <c:pt idx="2617">
                  <c:v>0.217560589032394</c:v>
                </c:pt>
                <c:pt idx="2618">
                  <c:v>0.19299958248224</c:v>
                </c:pt>
                <c:pt idx="2619">
                  <c:v>0.19542331249952299</c:v>
                </c:pt>
                <c:pt idx="2620">
                  <c:v>0.185780561883373</c:v>
                </c:pt>
                <c:pt idx="2621">
                  <c:v>0.188928818593637</c:v>
                </c:pt>
                <c:pt idx="2622">
                  <c:v>0.191999019954919</c:v>
                </c:pt>
                <c:pt idx="2623">
                  <c:v>0.18512159915467299</c:v>
                </c:pt>
                <c:pt idx="2624">
                  <c:v>0.1840883167064</c:v>
                </c:pt>
                <c:pt idx="2625">
                  <c:v>0.183166382096242</c:v>
                </c:pt>
                <c:pt idx="2626">
                  <c:v>0.18365252151177699</c:v>
                </c:pt>
                <c:pt idx="2627">
                  <c:v>0.186968457396815</c:v>
                </c:pt>
                <c:pt idx="2628">
                  <c:v>0.18685866517760399</c:v>
                </c:pt>
                <c:pt idx="2629">
                  <c:v>0.181786874175487</c:v>
                </c:pt>
                <c:pt idx="2630">
                  <c:v>0.173503082422545</c:v>
                </c:pt>
                <c:pt idx="2631">
                  <c:v>0.17114761431682801</c:v>
                </c:pt>
                <c:pt idx="2632">
                  <c:v>0.170025387940197</c:v>
                </c:pt>
                <c:pt idx="2633">
                  <c:v>0.17014382106804701</c:v>
                </c:pt>
                <c:pt idx="2634">
                  <c:v>0.161009395762232</c:v>
                </c:pt>
                <c:pt idx="2635">
                  <c:v>0.172282158810594</c:v>
                </c:pt>
                <c:pt idx="2636">
                  <c:v>0.17053471439870699</c:v>
                </c:pt>
                <c:pt idx="2637">
                  <c:v>0.16452191032890301</c:v>
                </c:pt>
                <c:pt idx="2638">
                  <c:v>0.17274788246575101</c:v>
                </c:pt>
                <c:pt idx="2639">
                  <c:v>0.17761660608055499</c:v>
                </c:pt>
                <c:pt idx="2640">
                  <c:v>0.17766493576165501</c:v>
                </c:pt>
                <c:pt idx="2641">
                  <c:v>0.198959861002168</c:v>
                </c:pt>
                <c:pt idx="2642">
                  <c:v>0.204517072168303</c:v>
                </c:pt>
                <c:pt idx="2643">
                  <c:v>0.209990207760402</c:v>
                </c:pt>
                <c:pt idx="2644">
                  <c:v>0.21932802564624801</c:v>
                </c:pt>
                <c:pt idx="2645">
                  <c:v>0.223236943890738</c:v>
                </c:pt>
                <c:pt idx="2646">
                  <c:v>0.226930596269486</c:v>
                </c:pt>
                <c:pt idx="2647">
                  <c:v>0.22522191706887501</c:v>
                </c:pt>
                <c:pt idx="2648">
                  <c:v>0.219936063928652</c:v>
                </c:pt>
                <c:pt idx="2649">
                  <c:v>0.221464084913779</c:v>
                </c:pt>
                <c:pt idx="2650">
                  <c:v>0.22566801965147101</c:v>
                </c:pt>
                <c:pt idx="2651">
                  <c:v>0.23069665953983901</c:v>
                </c:pt>
                <c:pt idx="2652">
                  <c:v>0.223053785888297</c:v>
                </c:pt>
                <c:pt idx="2653">
                  <c:v>0.224966518418908</c:v>
                </c:pt>
                <c:pt idx="2654">
                  <c:v>0.22018669037237501</c:v>
                </c:pt>
                <c:pt idx="2655">
                  <c:v>0.21836956705530799</c:v>
                </c:pt>
                <c:pt idx="2656">
                  <c:v>0.22516668461509101</c:v>
                </c:pt>
                <c:pt idx="2657">
                  <c:v>0.217408511963089</c:v>
                </c:pt>
                <c:pt idx="2658">
                  <c:v>0.22078512891178101</c:v>
                </c:pt>
                <c:pt idx="2659">
                  <c:v>0.22306106012597399</c:v>
                </c:pt>
                <c:pt idx="2660">
                  <c:v>0.22813004895200401</c:v>
                </c:pt>
                <c:pt idx="2661">
                  <c:v>0.24727375960947101</c:v>
                </c:pt>
                <c:pt idx="2662">
                  <c:v>0.247806286728178</c:v>
                </c:pt>
                <c:pt idx="2663">
                  <c:v>0.25060183907616002</c:v>
                </c:pt>
                <c:pt idx="2664">
                  <c:v>0.24790440976188599</c:v>
                </c:pt>
                <c:pt idx="2665">
                  <c:v>0.24906245693232601</c:v>
                </c:pt>
                <c:pt idx="2666">
                  <c:v>0.24546388100909999</c:v>
                </c:pt>
                <c:pt idx="2667">
                  <c:v>0.24433622711969399</c:v>
                </c:pt>
                <c:pt idx="2668">
                  <c:v>0.245080243267463</c:v>
                </c:pt>
                <c:pt idx="2669">
                  <c:v>0.25240593591716598</c:v>
                </c:pt>
                <c:pt idx="2670">
                  <c:v>0.250320858923961</c:v>
                </c:pt>
                <c:pt idx="2671">
                  <c:v>0.251557450120937</c:v>
                </c:pt>
                <c:pt idx="2672">
                  <c:v>0.243139744526017</c:v>
                </c:pt>
                <c:pt idx="2673">
                  <c:v>0.23854477544479399</c:v>
                </c:pt>
                <c:pt idx="2674">
                  <c:v>0.236586053268455</c:v>
                </c:pt>
                <c:pt idx="2675">
                  <c:v>0.24070334801130899</c:v>
                </c:pt>
                <c:pt idx="2676">
                  <c:v>0.25173131780389701</c:v>
                </c:pt>
                <c:pt idx="2677">
                  <c:v>0.25259403697663102</c:v>
                </c:pt>
                <c:pt idx="2678">
                  <c:v>0.25152432300038602</c:v>
                </c:pt>
                <c:pt idx="2679">
                  <c:v>0.25285722727952498</c:v>
                </c:pt>
                <c:pt idx="2680">
                  <c:v>0.25432470741699997</c:v>
                </c:pt>
                <c:pt idx="2681">
                  <c:v>0.24700609948482499</c:v>
                </c:pt>
                <c:pt idx="2682">
                  <c:v>0.24131001639094099</c:v>
                </c:pt>
                <c:pt idx="2683">
                  <c:v>0.24247476171843901</c:v>
                </c:pt>
                <c:pt idx="2684">
                  <c:v>0.257478750199785</c:v>
                </c:pt>
                <c:pt idx="2685">
                  <c:v>0.262632240132323</c:v>
                </c:pt>
                <c:pt idx="2686">
                  <c:v>0.258659997779351</c:v>
                </c:pt>
                <c:pt idx="2687">
                  <c:v>0.26243712133306102</c:v>
                </c:pt>
                <c:pt idx="2688">
                  <c:v>0.27096105258004999</c:v>
                </c:pt>
                <c:pt idx="2689">
                  <c:v>0.28253942249342001</c:v>
                </c:pt>
                <c:pt idx="2690">
                  <c:v>0.282869925543208</c:v>
                </c:pt>
                <c:pt idx="2691">
                  <c:v>0.28852779265168399</c:v>
                </c:pt>
                <c:pt idx="2692">
                  <c:v>0.28304106755257102</c:v>
                </c:pt>
                <c:pt idx="2693">
                  <c:v>0.28207790290660101</c:v>
                </c:pt>
                <c:pt idx="2694">
                  <c:v>0.28193768444831502</c:v>
                </c:pt>
                <c:pt idx="2695">
                  <c:v>0.265449036521755</c:v>
                </c:pt>
                <c:pt idx="2696">
                  <c:v>0.25433628620519899</c:v>
                </c:pt>
                <c:pt idx="2697">
                  <c:v>0.24541836099829101</c:v>
                </c:pt>
                <c:pt idx="2698">
                  <c:v>0.252533314279766</c:v>
                </c:pt>
                <c:pt idx="2699">
                  <c:v>0.25859176996177802</c:v>
                </c:pt>
                <c:pt idx="2700">
                  <c:v>0.261480151605537</c:v>
                </c:pt>
                <c:pt idx="2701">
                  <c:v>0.26701143837097702</c:v>
                </c:pt>
                <c:pt idx="2702">
                  <c:v>0.25710458803205799</c:v>
                </c:pt>
                <c:pt idx="2703">
                  <c:v>0.25902325058968401</c:v>
                </c:pt>
                <c:pt idx="2704">
                  <c:v>0.262647975480991</c:v>
                </c:pt>
                <c:pt idx="2705">
                  <c:v>0.279302413254228</c:v>
                </c:pt>
                <c:pt idx="2706">
                  <c:v>0.30369333525221298</c:v>
                </c:pt>
                <c:pt idx="2707">
                  <c:v>0.28983185975473902</c:v>
                </c:pt>
                <c:pt idx="2708">
                  <c:v>0.29348475340855201</c:v>
                </c:pt>
                <c:pt idx="2709">
                  <c:v>0.29751573864671499</c:v>
                </c:pt>
                <c:pt idx="2710">
                  <c:v>0.29842929850288602</c:v>
                </c:pt>
                <c:pt idx="2711">
                  <c:v>0.30618408960947902</c:v>
                </c:pt>
                <c:pt idx="2712">
                  <c:v>0.29249745451128301</c:v>
                </c:pt>
                <c:pt idx="2713">
                  <c:v>0.30032304241548102</c:v>
                </c:pt>
                <c:pt idx="2714">
                  <c:v>0.304741333302045</c:v>
                </c:pt>
                <c:pt idx="2715">
                  <c:v>0.302559811389222</c:v>
                </c:pt>
                <c:pt idx="2716">
                  <c:v>0.31170105222384198</c:v>
                </c:pt>
                <c:pt idx="2717">
                  <c:v>0.299109268319873</c:v>
                </c:pt>
                <c:pt idx="2718">
                  <c:v>0.29387973350829499</c:v>
                </c:pt>
                <c:pt idx="2719">
                  <c:v>0.29580400830702502</c:v>
                </c:pt>
                <c:pt idx="2720">
                  <c:v>0.29410786412696599</c:v>
                </c:pt>
                <c:pt idx="2721">
                  <c:v>0.29157293435217801</c:v>
                </c:pt>
                <c:pt idx="2722">
                  <c:v>0.27530285127816101</c:v>
                </c:pt>
                <c:pt idx="2723">
                  <c:v>0.257060544571936</c:v>
                </c:pt>
                <c:pt idx="2724">
                  <c:v>0.25113678384288302</c:v>
                </c:pt>
                <c:pt idx="2725">
                  <c:v>0.26260534949755998</c:v>
                </c:pt>
                <c:pt idx="2726">
                  <c:v>0.27222870486318401</c:v>
                </c:pt>
                <c:pt idx="2727">
                  <c:v>0.26382654217328799</c:v>
                </c:pt>
                <c:pt idx="2728">
                  <c:v>0.27567706696299599</c:v>
                </c:pt>
                <c:pt idx="2729">
                  <c:v>0.27048769451184601</c:v>
                </c:pt>
                <c:pt idx="2730">
                  <c:v>0.26340108587534999</c:v>
                </c:pt>
                <c:pt idx="2731">
                  <c:v>0.25328267737072602</c:v>
                </c:pt>
                <c:pt idx="2732">
                  <c:v>0.25232962951759103</c:v>
                </c:pt>
                <c:pt idx="2733">
                  <c:v>0.20816304867411201</c:v>
                </c:pt>
                <c:pt idx="2734">
                  <c:v>0.21557449018390001</c:v>
                </c:pt>
                <c:pt idx="2735">
                  <c:v>0.24457274580999999</c:v>
                </c:pt>
                <c:pt idx="2736">
                  <c:v>0.26595676271597302</c:v>
                </c:pt>
                <c:pt idx="2737">
                  <c:v>0.28620479010233202</c:v>
                </c:pt>
                <c:pt idx="2738">
                  <c:v>0.292341711113979</c:v>
                </c:pt>
                <c:pt idx="2739">
                  <c:v>0.29216078521873101</c:v>
                </c:pt>
                <c:pt idx="2740">
                  <c:v>0.28569034094407902</c:v>
                </c:pt>
                <c:pt idx="2741">
                  <c:v>0.298405941302051</c:v>
                </c:pt>
                <c:pt idx="2742">
                  <c:v>0.28344481100810898</c:v>
                </c:pt>
                <c:pt idx="2743">
                  <c:v>0.28828275011269799</c:v>
                </c:pt>
                <c:pt idx="2744">
                  <c:v>0.29014047018244099</c:v>
                </c:pt>
                <c:pt idx="2745">
                  <c:v>0.28845001543396298</c:v>
                </c:pt>
                <c:pt idx="2746">
                  <c:v>0.293213658309113</c:v>
                </c:pt>
                <c:pt idx="2747">
                  <c:v>0.28292444565039199</c:v>
                </c:pt>
                <c:pt idx="2748">
                  <c:v>0.29266216055653999</c:v>
                </c:pt>
                <c:pt idx="2749">
                  <c:v>0.29219780321280198</c:v>
                </c:pt>
                <c:pt idx="2750">
                  <c:v>0.29647008455123403</c:v>
                </c:pt>
                <c:pt idx="2751">
                  <c:v>0.30708759777692901</c:v>
                </c:pt>
                <c:pt idx="2752">
                  <c:v>0.29692026348738099</c:v>
                </c:pt>
                <c:pt idx="2753">
                  <c:v>0.298376970786498</c:v>
                </c:pt>
                <c:pt idx="2754">
                  <c:v>0.29002616269582199</c:v>
                </c:pt>
                <c:pt idx="2755">
                  <c:v>0.28703847870453097</c:v>
                </c:pt>
                <c:pt idx="2756">
                  <c:v>0.29923176183464001</c:v>
                </c:pt>
                <c:pt idx="2757">
                  <c:v>0.29917111271742097</c:v>
                </c:pt>
                <c:pt idx="2758">
                  <c:v>0.31218186720665703</c:v>
                </c:pt>
                <c:pt idx="2759">
                  <c:v>0.304108475716032</c:v>
                </c:pt>
                <c:pt idx="2760">
                  <c:v>0.29715547042226298</c:v>
                </c:pt>
                <c:pt idx="2761">
                  <c:v>0.30258614820163499</c:v>
                </c:pt>
                <c:pt idx="2762">
                  <c:v>0.29331728729277601</c:v>
                </c:pt>
                <c:pt idx="2763">
                  <c:v>0.29875396497121598</c:v>
                </c:pt>
                <c:pt idx="2764">
                  <c:v>0.28503771925333599</c:v>
                </c:pt>
                <c:pt idx="2765">
                  <c:v>0.24573218898534999</c:v>
                </c:pt>
                <c:pt idx="2766">
                  <c:v>0.23954944755441901</c:v>
                </c:pt>
                <c:pt idx="2767">
                  <c:v>0.23252884397353099</c:v>
                </c:pt>
                <c:pt idx="2768">
                  <c:v>0.231392910218961</c:v>
                </c:pt>
                <c:pt idx="2769">
                  <c:v>0.22975084836171999</c:v>
                </c:pt>
                <c:pt idx="2770">
                  <c:v>0.23668303670833199</c:v>
                </c:pt>
                <c:pt idx="2771">
                  <c:v>0.25295230931336798</c:v>
                </c:pt>
                <c:pt idx="2772">
                  <c:v>0.24643414830014099</c:v>
                </c:pt>
                <c:pt idx="2773">
                  <c:v>0.24552664877921401</c:v>
                </c:pt>
                <c:pt idx="2774">
                  <c:v>0.24954313324844801</c:v>
                </c:pt>
                <c:pt idx="2775">
                  <c:v>0.24254454865869099</c:v>
                </c:pt>
                <c:pt idx="2776">
                  <c:v>0.24427996877080799</c:v>
                </c:pt>
                <c:pt idx="2777">
                  <c:v>0.24331968780465699</c:v>
                </c:pt>
                <c:pt idx="2778">
                  <c:v>0.24669790543432599</c:v>
                </c:pt>
                <c:pt idx="2779">
                  <c:v>0.24471254994448</c:v>
                </c:pt>
                <c:pt idx="2780">
                  <c:v>0.237523801959097</c:v>
                </c:pt>
                <c:pt idx="2781">
                  <c:v>0.23972454835041901</c:v>
                </c:pt>
                <c:pt idx="2782">
                  <c:v>0.23203258638310101</c:v>
                </c:pt>
                <c:pt idx="2783">
                  <c:v>0.23117151073686201</c:v>
                </c:pt>
                <c:pt idx="2784">
                  <c:v>0.23193689574958501</c:v>
                </c:pt>
                <c:pt idx="2785">
                  <c:v>0.220548353809641</c:v>
                </c:pt>
                <c:pt idx="2786">
                  <c:v>0.21090760002433501</c:v>
                </c:pt>
                <c:pt idx="2787">
                  <c:v>0.21624093956787099</c:v>
                </c:pt>
                <c:pt idx="2788">
                  <c:v>0.19666549194937599</c:v>
                </c:pt>
                <c:pt idx="2789">
                  <c:v>0.191104587015337</c:v>
                </c:pt>
                <c:pt idx="2790">
                  <c:v>0.195622137904406</c:v>
                </c:pt>
                <c:pt idx="2791">
                  <c:v>0.18356258178555099</c:v>
                </c:pt>
                <c:pt idx="2792">
                  <c:v>0.18531553834852199</c:v>
                </c:pt>
                <c:pt idx="2793">
                  <c:v>0.18891634854015801</c:v>
                </c:pt>
                <c:pt idx="2794">
                  <c:v>0.18347758348080601</c:v>
                </c:pt>
                <c:pt idx="2795">
                  <c:v>0.18188237774470001</c:v>
                </c:pt>
                <c:pt idx="2796">
                  <c:v>0.18761589897172401</c:v>
                </c:pt>
                <c:pt idx="2797">
                  <c:v>0.1919202351131</c:v>
                </c:pt>
                <c:pt idx="2798">
                  <c:v>0.198679445565037</c:v>
                </c:pt>
                <c:pt idx="2799">
                  <c:v>0.19556094903712201</c:v>
                </c:pt>
                <c:pt idx="2800">
                  <c:v>0.20489831644148601</c:v>
                </c:pt>
                <c:pt idx="2801">
                  <c:v>0.20624528956386101</c:v>
                </c:pt>
                <c:pt idx="2802">
                  <c:v>0.21078174814888101</c:v>
                </c:pt>
                <c:pt idx="2803">
                  <c:v>0.218692737037467</c:v>
                </c:pt>
                <c:pt idx="2804">
                  <c:v>0.22215706120876799</c:v>
                </c:pt>
                <c:pt idx="2805">
                  <c:v>0.22356397198522099</c:v>
                </c:pt>
                <c:pt idx="2806">
                  <c:v>0.23608212354966801</c:v>
                </c:pt>
                <c:pt idx="2807">
                  <c:v>0.241510630203711</c:v>
                </c:pt>
                <c:pt idx="2808">
                  <c:v>0.24320958336704601</c:v>
                </c:pt>
                <c:pt idx="2809">
                  <c:v>0.239547787318628</c:v>
                </c:pt>
                <c:pt idx="2810">
                  <c:v>0.23262139806089399</c:v>
                </c:pt>
                <c:pt idx="2811">
                  <c:v>0.24002301745368301</c:v>
                </c:pt>
                <c:pt idx="2812">
                  <c:v>0.233094523609055</c:v>
                </c:pt>
                <c:pt idx="2813">
                  <c:v>0.236728354181441</c:v>
                </c:pt>
                <c:pt idx="2814">
                  <c:v>0.23994975645749</c:v>
                </c:pt>
                <c:pt idx="2815">
                  <c:v>0.23829496726836</c:v>
                </c:pt>
                <c:pt idx="2816">
                  <c:v>0.24779667281895301</c:v>
                </c:pt>
                <c:pt idx="2817">
                  <c:v>0.25893495206351802</c:v>
                </c:pt>
                <c:pt idx="2818">
                  <c:v>0.274911483729259</c:v>
                </c:pt>
                <c:pt idx="2819">
                  <c:v>0.27996613484488703</c:v>
                </c:pt>
                <c:pt idx="2820">
                  <c:v>0.28149129409316398</c:v>
                </c:pt>
                <c:pt idx="2821">
                  <c:v>0.272342263479525</c:v>
                </c:pt>
                <c:pt idx="2822">
                  <c:v>0.26002374420472002</c:v>
                </c:pt>
                <c:pt idx="2823">
                  <c:v>0.247171333968838</c:v>
                </c:pt>
                <c:pt idx="2824">
                  <c:v>0.23483130256680601</c:v>
                </c:pt>
                <c:pt idx="2825">
                  <c:v>0.22134937972903801</c:v>
                </c:pt>
                <c:pt idx="2826">
                  <c:v>0.21062020111312699</c:v>
                </c:pt>
                <c:pt idx="2827">
                  <c:v>0.20715321240822801</c:v>
                </c:pt>
                <c:pt idx="2828">
                  <c:v>0.20493029938027599</c:v>
                </c:pt>
                <c:pt idx="2829">
                  <c:v>0.22469930034251301</c:v>
                </c:pt>
                <c:pt idx="2830">
                  <c:v>0.23620591265788601</c:v>
                </c:pt>
                <c:pt idx="2831">
                  <c:v>0.25386265248779699</c:v>
                </c:pt>
                <c:pt idx="2832">
                  <c:v>0.29652504335094898</c:v>
                </c:pt>
                <c:pt idx="2833">
                  <c:v>0.29857466801972599</c:v>
                </c:pt>
                <c:pt idx="2834">
                  <c:v>0.28181653711370003</c:v>
                </c:pt>
                <c:pt idx="2835">
                  <c:v>0.287787481803501</c:v>
                </c:pt>
                <c:pt idx="2836">
                  <c:v>0.31178712592137098</c:v>
                </c:pt>
                <c:pt idx="2837">
                  <c:v>0.298801386653826</c:v>
                </c:pt>
                <c:pt idx="2838">
                  <c:v>0.31750670204950898</c:v>
                </c:pt>
                <c:pt idx="2839">
                  <c:v>0.31750670204950898</c:v>
                </c:pt>
                <c:pt idx="2840">
                  <c:v>0.32046994423068398</c:v>
                </c:pt>
                <c:pt idx="2841">
                  <c:v>0.31386151272862101</c:v>
                </c:pt>
                <c:pt idx="2842">
                  <c:v>0.31240109590781001</c:v>
                </c:pt>
                <c:pt idx="2843">
                  <c:v>0.31306880661437603</c:v>
                </c:pt>
                <c:pt idx="2844">
                  <c:v>0.316024218142686</c:v>
                </c:pt>
                <c:pt idx="2845">
                  <c:v>0.30859683649506803</c:v>
                </c:pt>
                <c:pt idx="2846">
                  <c:v>0.305433952965869</c:v>
                </c:pt>
                <c:pt idx="2847">
                  <c:v>0.29709704808959397</c:v>
                </c:pt>
                <c:pt idx="2848">
                  <c:v>0.28165236843918501</c:v>
                </c:pt>
                <c:pt idx="2849">
                  <c:v>0.27460409241906297</c:v>
                </c:pt>
                <c:pt idx="2850">
                  <c:v>0.27281954973012401</c:v>
                </c:pt>
                <c:pt idx="2851">
                  <c:v>0.27889323877182998</c:v>
                </c:pt>
                <c:pt idx="2852">
                  <c:v>0.28188703623293199</c:v>
                </c:pt>
                <c:pt idx="2853">
                  <c:v>0.28505287669985702</c:v>
                </c:pt>
                <c:pt idx="2854">
                  <c:v>0.28505287669985702</c:v>
                </c:pt>
                <c:pt idx="2855">
                  <c:v>0.29174674802045503</c:v>
                </c:pt>
                <c:pt idx="2856">
                  <c:v>0.30564024248491101</c:v>
                </c:pt>
                <c:pt idx="2857">
                  <c:v>0.321967046902075</c:v>
                </c:pt>
                <c:pt idx="2858">
                  <c:v>0.32895339365929599</c:v>
                </c:pt>
                <c:pt idx="2859">
                  <c:v>0.32070386967993297</c:v>
                </c:pt>
                <c:pt idx="2860">
                  <c:v>0.32763460394083299</c:v>
                </c:pt>
                <c:pt idx="2861">
                  <c:v>0.33245833970720801</c:v>
                </c:pt>
                <c:pt idx="2862">
                  <c:v>0.32757646219168302</c:v>
                </c:pt>
                <c:pt idx="2863">
                  <c:v>0.3283602942112</c:v>
                </c:pt>
                <c:pt idx="2864">
                  <c:v>0.3283602942112</c:v>
                </c:pt>
                <c:pt idx="2865">
                  <c:v>0.34078104303024898</c:v>
                </c:pt>
                <c:pt idx="2866">
                  <c:v>0.343202490953395</c:v>
                </c:pt>
                <c:pt idx="2867">
                  <c:v>0.34469400652022703</c:v>
                </c:pt>
                <c:pt idx="2868">
                  <c:v>0.34469400652022703</c:v>
                </c:pt>
                <c:pt idx="2869">
                  <c:v>0.34469400652022703</c:v>
                </c:pt>
                <c:pt idx="2870">
                  <c:v>0.267384986670269</c:v>
                </c:pt>
                <c:pt idx="2871">
                  <c:v>0.32565615457754499</c:v>
                </c:pt>
                <c:pt idx="2872">
                  <c:v>0.34687722611530702</c:v>
                </c:pt>
                <c:pt idx="2873">
                  <c:v>0.33922402027377802</c:v>
                </c:pt>
                <c:pt idx="2874">
                  <c:v>0.34747073312433502</c:v>
                </c:pt>
                <c:pt idx="2875">
                  <c:v>0.3320150474402</c:v>
                </c:pt>
                <c:pt idx="2876">
                  <c:v>0.34582217919145303</c:v>
                </c:pt>
                <c:pt idx="2877">
                  <c:v>0.31760836503166201</c:v>
                </c:pt>
                <c:pt idx="2878">
                  <c:v>0.32370569854405001</c:v>
                </c:pt>
                <c:pt idx="2879">
                  <c:v>0.32291162579629001</c:v>
                </c:pt>
                <c:pt idx="2880">
                  <c:v>0.32444618202062703</c:v>
                </c:pt>
                <c:pt idx="2881">
                  <c:v>0.32511080554681099</c:v>
                </c:pt>
                <c:pt idx="2882">
                  <c:v>0.31832075869773502</c:v>
                </c:pt>
                <c:pt idx="2883">
                  <c:v>0.30607685695306502</c:v>
                </c:pt>
                <c:pt idx="2884">
                  <c:v>0.30883572960990802</c:v>
                </c:pt>
                <c:pt idx="2885">
                  <c:v>0.31978292104754102</c:v>
                </c:pt>
                <c:pt idx="2886">
                  <c:v>0.33289705542202602</c:v>
                </c:pt>
                <c:pt idx="2887">
                  <c:v>0.30993161363366101</c:v>
                </c:pt>
                <c:pt idx="2888">
                  <c:v>0.302855043201393</c:v>
                </c:pt>
                <c:pt idx="2889">
                  <c:v>0.30829211158032599</c:v>
                </c:pt>
                <c:pt idx="2890">
                  <c:v>0.308619770409022</c:v>
                </c:pt>
                <c:pt idx="2891">
                  <c:v>0.31910967713085497</c:v>
                </c:pt>
                <c:pt idx="2892">
                  <c:v>0.32229236021454899</c:v>
                </c:pt>
                <c:pt idx="2893">
                  <c:v>0.32651790647151402</c:v>
                </c:pt>
                <c:pt idx="2894">
                  <c:v>0.32651790647151402</c:v>
                </c:pt>
                <c:pt idx="2895">
                  <c:v>0.32620854008078798</c:v>
                </c:pt>
                <c:pt idx="2896">
                  <c:v>0.33010563389027803</c:v>
                </c:pt>
                <c:pt idx="2897">
                  <c:v>0.37017942237462198</c:v>
                </c:pt>
                <c:pt idx="2898">
                  <c:v>0.36778601468059402</c:v>
                </c:pt>
                <c:pt idx="2899">
                  <c:v>0.367291790241494</c:v>
                </c:pt>
                <c:pt idx="2900">
                  <c:v>0.36574066356993801</c:v>
                </c:pt>
                <c:pt idx="2901">
                  <c:v>0.38689877050886201</c:v>
                </c:pt>
                <c:pt idx="2902">
                  <c:v>0.38480251150896899</c:v>
                </c:pt>
                <c:pt idx="2903">
                  <c:v>0.37773162589457199</c:v>
                </c:pt>
                <c:pt idx="2904">
                  <c:v>0.37722988781130501</c:v>
                </c:pt>
                <c:pt idx="2905">
                  <c:v>0.36228660927393302</c:v>
                </c:pt>
                <c:pt idx="2906">
                  <c:v>0.34765847508875097</c:v>
                </c:pt>
                <c:pt idx="2907">
                  <c:v>0.371163126156839</c:v>
                </c:pt>
                <c:pt idx="2908">
                  <c:v>0.37497823580496598</c:v>
                </c:pt>
                <c:pt idx="2909">
                  <c:v>0.36723701151577798</c:v>
                </c:pt>
                <c:pt idx="2910">
                  <c:v>0.363825882182712</c:v>
                </c:pt>
                <c:pt idx="2911">
                  <c:v>0.37297148347589099</c:v>
                </c:pt>
                <c:pt idx="2912">
                  <c:v>0.36079639290719301</c:v>
                </c:pt>
                <c:pt idx="2913">
                  <c:v>0.365640724828453</c:v>
                </c:pt>
                <c:pt idx="2914">
                  <c:v>0.35905803190540098</c:v>
                </c:pt>
                <c:pt idx="2915">
                  <c:v>0.36699430638613401</c:v>
                </c:pt>
                <c:pt idx="2916">
                  <c:v>0.38512873978206003</c:v>
                </c:pt>
                <c:pt idx="2917">
                  <c:v>0.39103439911893101</c:v>
                </c:pt>
                <c:pt idx="2918">
                  <c:v>0.393707656096912</c:v>
                </c:pt>
                <c:pt idx="2919">
                  <c:v>0.40466388088794197</c:v>
                </c:pt>
                <c:pt idx="2920">
                  <c:v>0.40616603309480398</c:v>
                </c:pt>
                <c:pt idx="2921">
                  <c:v>0.408642608895676</c:v>
                </c:pt>
                <c:pt idx="2922">
                  <c:v>0.41119490315266</c:v>
                </c:pt>
                <c:pt idx="2923">
                  <c:v>0.421809103942135</c:v>
                </c:pt>
                <c:pt idx="2924">
                  <c:v>0.42481189646235601</c:v>
                </c:pt>
                <c:pt idx="2925">
                  <c:v>0.407319525552929</c:v>
                </c:pt>
                <c:pt idx="2926">
                  <c:v>0.41738349954190801</c:v>
                </c:pt>
                <c:pt idx="2927">
                  <c:v>0.39647705089982999</c:v>
                </c:pt>
                <c:pt idx="2928">
                  <c:v>0.39931958825789599</c:v>
                </c:pt>
                <c:pt idx="2929">
                  <c:v>0.39564529298677698</c:v>
                </c:pt>
                <c:pt idx="2930">
                  <c:v>0.40874901726429602</c:v>
                </c:pt>
                <c:pt idx="2931">
                  <c:v>0.42355325606796901</c:v>
                </c:pt>
                <c:pt idx="2932">
                  <c:v>0.41952528475137302</c:v>
                </c:pt>
                <c:pt idx="2933">
                  <c:v>0.42494961453386798</c:v>
                </c:pt>
                <c:pt idx="2934">
                  <c:v>0.42841400842129201</c:v>
                </c:pt>
                <c:pt idx="2935">
                  <c:v>0.435484084905431</c:v>
                </c:pt>
                <c:pt idx="2936">
                  <c:v>0.43167517234244002</c:v>
                </c:pt>
                <c:pt idx="2937">
                  <c:v>0.43209408057980297</c:v>
                </c:pt>
                <c:pt idx="2938">
                  <c:v>0.44025298442861499</c:v>
                </c:pt>
                <c:pt idx="2939">
                  <c:v>0.44078874492897302</c:v>
                </c:pt>
                <c:pt idx="2940">
                  <c:v>0.43259549091719002</c:v>
                </c:pt>
                <c:pt idx="2941">
                  <c:v>0.43839470992333501</c:v>
                </c:pt>
                <c:pt idx="2942">
                  <c:v>0.43495773735535198</c:v>
                </c:pt>
                <c:pt idx="2943">
                  <c:v>0.43495773735535198</c:v>
                </c:pt>
                <c:pt idx="2944">
                  <c:v>0.444047998913502</c:v>
                </c:pt>
                <c:pt idx="2945">
                  <c:v>0.44255213093256401</c:v>
                </c:pt>
                <c:pt idx="2946">
                  <c:v>0.434331085542907</c:v>
                </c:pt>
                <c:pt idx="2947">
                  <c:v>0.44476457868598002</c:v>
                </c:pt>
                <c:pt idx="2948">
                  <c:v>0.44828276447299398</c:v>
                </c:pt>
                <c:pt idx="2949">
                  <c:v>0.46761586085916401</c:v>
                </c:pt>
                <c:pt idx="2950">
                  <c:v>0.44327757513273303</c:v>
                </c:pt>
                <c:pt idx="2951">
                  <c:v>0.431875764776459</c:v>
                </c:pt>
                <c:pt idx="2952">
                  <c:v>0.436977972897309</c:v>
                </c:pt>
                <c:pt idx="2953">
                  <c:v>0.45552642880238597</c:v>
                </c:pt>
                <c:pt idx="2954">
                  <c:v>0.46546772535228298</c:v>
                </c:pt>
                <c:pt idx="2955">
                  <c:v>0.45613470204955198</c:v>
                </c:pt>
                <c:pt idx="2956">
                  <c:v>0.45575407586713801</c:v>
                </c:pt>
                <c:pt idx="2957">
                  <c:v>0.43436787955067901</c:v>
                </c:pt>
                <c:pt idx="2958">
                  <c:v>0.439531021650372</c:v>
                </c:pt>
                <c:pt idx="2959">
                  <c:v>0.43525885890514898</c:v>
                </c:pt>
                <c:pt idx="2960">
                  <c:v>0.43620414144577502</c:v>
                </c:pt>
                <c:pt idx="2961">
                  <c:v>0.44866625142676803</c:v>
                </c:pt>
                <c:pt idx="2962">
                  <c:v>0.44891018687333401</c:v>
                </c:pt>
                <c:pt idx="2963">
                  <c:v>0.46349091152716898</c:v>
                </c:pt>
                <c:pt idx="2964">
                  <c:v>0.46097806562278199</c:v>
                </c:pt>
                <c:pt idx="2965">
                  <c:v>0.46179053325342201</c:v>
                </c:pt>
                <c:pt idx="2966">
                  <c:v>0.45141272831902701</c:v>
                </c:pt>
                <c:pt idx="2967">
                  <c:v>0.43507276719910398</c:v>
                </c:pt>
                <c:pt idx="2968">
                  <c:v>0.45308442034254098</c:v>
                </c:pt>
                <c:pt idx="2969">
                  <c:v>0.462175416102028</c:v>
                </c:pt>
                <c:pt idx="2970">
                  <c:v>0.46457697455849301</c:v>
                </c:pt>
                <c:pt idx="2971">
                  <c:v>0.48445889877423098</c:v>
                </c:pt>
                <c:pt idx="2972">
                  <c:v>0.472345174186318</c:v>
                </c:pt>
                <c:pt idx="2973">
                  <c:v>0.47475684764151799</c:v>
                </c:pt>
                <c:pt idx="2974">
                  <c:v>0.47093952922274201</c:v>
                </c:pt>
                <c:pt idx="2975">
                  <c:v>0.46279770373877499</c:v>
                </c:pt>
                <c:pt idx="2976">
                  <c:v>0.47181792124722299</c:v>
                </c:pt>
                <c:pt idx="2977">
                  <c:v>0.46038314856978702</c:v>
                </c:pt>
                <c:pt idx="2978">
                  <c:v>0.44577977033925897</c:v>
                </c:pt>
                <c:pt idx="2979">
                  <c:v>0.46247303640606802</c:v>
                </c:pt>
                <c:pt idx="2980">
                  <c:v>0.47135817651501699</c:v>
                </c:pt>
                <c:pt idx="2981">
                  <c:v>0.49116035672626002</c:v>
                </c:pt>
                <c:pt idx="2982">
                  <c:v>0.493510432140986</c:v>
                </c:pt>
                <c:pt idx="2983">
                  <c:v>0.50124476709515897</c:v>
                </c:pt>
                <c:pt idx="2984">
                  <c:v>0.51425730912823997</c:v>
                </c:pt>
                <c:pt idx="2985">
                  <c:v>0.51788540510153003</c:v>
                </c:pt>
                <c:pt idx="2986">
                  <c:v>0.53918369368630903</c:v>
                </c:pt>
                <c:pt idx="2987">
                  <c:v>0.52110823675893803</c:v>
                </c:pt>
                <c:pt idx="2988">
                  <c:v>0.53061155884854705</c:v>
                </c:pt>
                <c:pt idx="2989">
                  <c:v>0.53807141871682895</c:v>
                </c:pt>
                <c:pt idx="2990">
                  <c:v>0.52535937670010302</c:v>
                </c:pt>
                <c:pt idx="2991">
                  <c:v>0.52334735835426305</c:v>
                </c:pt>
                <c:pt idx="2992">
                  <c:v>0.51864820244934695</c:v>
                </c:pt>
                <c:pt idx="2993">
                  <c:v>0.51622724027915301</c:v>
                </c:pt>
                <c:pt idx="2994">
                  <c:v>0.51634848175612102</c:v>
                </c:pt>
                <c:pt idx="2995">
                  <c:v>0.50550878763467799</c:v>
                </c:pt>
                <c:pt idx="2996">
                  <c:v>0.49522591452529502</c:v>
                </c:pt>
                <c:pt idx="2997">
                  <c:v>0.48641941591764698</c:v>
                </c:pt>
                <c:pt idx="2998">
                  <c:v>0.48901027424987198</c:v>
                </c:pt>
                <c:pt idx="2999">
                  <c:v>0.470243240303653</c:v>
                </c:pt>
                <c:pt idx="3000">
                  <c:v>0.46965354694289102</c:v>
                </c:pt>
                <c:pt idx="3001">
                  <c:v>0.47899353823617102</c:v>
                </c:pt>
                <c:pt idx="3002">
                  <c:v>0.45557808636473401</c:v>
                </c:pt>
                <c:pt idx="3003">
                  <c:v>0.458802886725098</c:v>
                </c:pt>
                <c:pt idx="3004">
                  <c:v>0.47344602486552501</c:v>
                </c:pt>
                <c:pt idx="3005">
                  <c:v>0.46836960125836502</c:v>
                </c:pt>
                <c:pt idx="3006">
                  <c:v>0.48746564287163302</c:v>
                </c:pt>
                <c:pt idx="3007">
                  <c:v>0.48200265677842202</c:v>
                </c:pt>
                <c:pt idx="3008">
                  <c:v>0.50647194940170304</c:v>
                </c:pt>
                <c:pt idx="3009">
                  <c:v>0.522882388628233</c:v>
                </c:pt>
                <c:pt idx="3010">
                  <c:v>0.53320781968520703</c:v>
                </c:pt>
                <c:pt idx="3011">
                  <c:v>0.54775341606468997</c:v>
                </c:pt>
                <c:pt idx="3012">
                  <c:v>0.53897005767066397</c:v>
                </c:pt>
                <c:pt idx="3013">
                  <c:v>0.52537881012150101</c:v>
                </c:pt>
                <c:pt idx="3014">
                  <c:v>0.52303921914692297</c:v>
                </c:pt>
                <c:pt idx="3015">
                  <c:v>0.51555269949363403</c:v>
                </c:pt>
                <c:pt idx="3016">
                  <c:v>0.55031274461354296</c:v>
                </c:pt>
                <c:pt idx="3017">
                  <c:v>0.52552158239396396</c:v>
                </c:pt>
                <c:pt idx="3018">
                  <c:v>0.53322182005508201</c:v>
                </c:pt>
                <c:pt idx="3019">
                  <c:v>0.54479090323091095</c:v>
                </c:pt>
                <c:pt idx="3020">
                  <c:v>0.54063957957297903</c:v>
                </c:pt>
                <c:pt idx="3021">
                  <c:v>0.55494893716708205</c:v>
                </c:pt>
                <c:pt idx="3022">
                  <c:v>0.54694691085734803</c:v>
                </c:pt>
                <c:pt idx="3023">
                  <c:v>0.55851239787270202</c:v>
                </c:pt>
                <c:pt idx="3024">
                  <c:v>0.56518568921092704</c:v>
                </c:pt>
                <c:pt idx="3025">
                  <c:v>0.57483395458698106</c:v>
                </c:pt>
                <c:pt idx="3026">
                  <c:v>0.55099844656908403</c:v>
                </c:pt>
                <c:pt idx="3027">
                  <c:v>0.53441344470770502</c:v>
                </c:pt>
                <c:pt idx="3028">
                  <c:v>0.54035718112809905</c:v>
                </c:pt>
                <c:pt idx="3029">
                  <c:v>0.54884693772389503</c:v>
                </c:pt>
                <c:pt idx="3030">
                  <c:v>0.56717104766441895</c:v>
                </c:pt>
                <c:pt idx="3031">
                  <c:v>0.61341848722481496</c:v>
                </c:pt>
                <c:pt idx="3032">
                  <c:v>0.58235775012282798</c:v>
                </c:pt>
                <c:pt idx="3033">
                  <c:v>0.58517759891679799</c:v>
                </c:pt>
                <c:pt idx="3034">
                  <c:v>0.59447533228321603</c:v>
                </c:pt>
                <c:pt idx="3035">
                  <c:v>0.58935549959492795</c:v>
                </c:pt>
                <c:pt idx="3036">
                  <c:v>0.59795869034444105</c:v>
                </c:pt>
                <c:pt idx="3037">
                  <c:v>0.58012998577803199</c:v>
                </c:pt>
                <c:pt idx="3038">
                  <c:v>0.57335751370723198</c:v>
                </c:pt>
                <c:pt idx="3039">
                  <c:v>0.54893233372744799</c:v>
                </c:pt>
                <c:pt idx="3040">
                  <c:v>0.53628904488294404</c:v>
                </c:pt>
                <c:pt idx="3041">
                  <c:v>0.53832922314957898</c:v>
                </c:pt>
                <c:pt idx="3042">
                  <c:v>0.54069527425663899</c:v>
                </c:pt>
                <c:pt idx="3043">
                  <c:v>0.55871353420680003</c:v>
                </c:pt>
                <c:pt idx="3044">
                  <c:v>0.55916104446535297</c:v>
                </c:pt>
                <c:pt idx="3045">
                  <c:v>0.54810040122473802</c:v>
                </c:pt>
                <c:pt idx="3046">
                  <c:v>0.56169565225334805</c:v>
                </c:pt>
                <c:pt idx="3047">
                  <c:v>0.56236240708041996</c:v>
                </c:pt>
                <c:pt idx="3048">
                  <c:v>0.56304635690045901</c:v>
                </c:pt>
                <c:pt idx="3049">
                  <c:v>0.56376036730558798</c:v>
                </c:pt>
                <c:pt idx="3050">
                  <c:v>0.56206279087614197</c:v>
                </c:pt>
                <c:pt idx="3051">
                  <c:v>0.55402804127749505</c:v>
                </c:pt>
                <c:pt idx="3052">
                  <c:v>0.55687382526672702</c:v>
                </c:pt>
                <c:pt idx="3053">
                  <c:v>0.562670305166734</c:v>
                </c:pt>
                <c:pt idx="3054">
                  <c:v>0.56746470425640805</c:v>
                </c:pt>
                <c:pt idx="3055">
                  <c:v>0.57373511672604505</c:v>
                </c:pt>
                <c:pt idx="3056">
                  <c:v>0.58320888718715602</c:v>
                </c:pt>
                <c:pt idx="3057">
                  <c:v>0.58227068878614696</c:v>
                </c:pt>
                <c:pt idx="3058">
                  <c:v>0.56832605008591897</c:v>
                </c:pt>
                <c:pt idx="3059">
                  <c:v>0.55555908254453201</c:v>
                </c:pt>
                <c:pt idx="3060">
                  <c:v>0.55420968387539404</c:v>
                </c:pt>
                <c:pt idx="3061">
                  <c:v>0.53661730338064995</c:v>
                </c:pt>
                <c:pt idx="3062">
                  <c:v>0.58609657097557999</c:v>
                </c:pt>
                <c:pt idx="3063">
                  <c:v>0.581195434299559</c:v>
                </c:pt>
                <c:pt idx="3064">
                  <c:v>0.59620251771807697</c:v>
                </c:pt>
                <c:pt idx="3065">
                  <c:v>0.60000637576570603</c:v>
                </c:pt>
                <c:pt idx="3066">
                  <c:v>0.61339359772886703</c:v>
                </c:pt>
                <c:pt idx="3067">
                  <c:v>0.56604701544783698</c:v>
                </c:pt>
                <c:pt idx="3068">
                  <c:v>0.56195903290606297</c:v>
                </c:pt>
                <c:pt idx="3069">
                  <c:v>0.55979856628749802</c:v>
                </c:pt>
                <c:pt idx="3070">
                  <c:v>0.54529170713479302</c:v>
                </c:pt>
                <c:pt idx="3071">
                  <c:v>0.55271870433600201</c:v>
                </c:pt>
                <c:pt idx="3072">
                  <c:v>0.51996750509912404</c:v>
                </c:pt>
                <c:pt idx="3073">
                  <c:v>0.49676098779453498</c:v>
                </c:pt>
                <c:pt idx="3074">
                  <c:v>0.49218841076348702</c:v>
                </c:pt>
                <c:pt idx="3075">
                  <c:v>0.51892322642655098</c:v>
                </c:pt>
                <c:pt idx="3076">
                  <c:v>0.55663823958568803</c:v>
                </c:pt>
                <c:pt idx="3077">
                  <c:v>0.540469250401029</c:v>
                </c:pt>
                <c:pt idx="3078">
                  <c:v>0.53340564803451396</c:v>
                </c:pt>
                <c:pt idx="3079">
                  <c:v>0.52571235515679904</c:v>
                </c:pt>
                <c:pt idx="3080">
                  <c:v>0.530672850832698</c:v>
                </c:pt>
                <c:pt idx="3081">
                  <c:v>0.56533925352398096</c:v>
                </c:pt>
                <c:pt idx="3082">
                  <c:v>0.53180197719019195</c:v>
                </c:pt>
                <c:pt idx="3083">
                  <c:v>0.51671756644317102</c:v>
                </c:pt>
                <c:pt idx="3084">
                  <c:v>0.510397223962469</c:v>
                </c:pt>
                <c:pt idx="3085">
                  <c:v>0.541577959589155</c:v>
                </c:pt>
                <c:pt idx="3086">
                  <c:v>0.55557748278091101</c:v>
                </c:pt>
                <c:pt idx="3087">
                  <c:v>0.56577165066828405</c:v>
                </c:pt>
                <c:pt idx="3088">
                  <c:v>0.54271729460795504</c:v>
                </c:pt>
                <c:pt idx="3089">
                  <c:v>0.54234925352455898</c:v>
                </c:pt>
                <c:pt idx="3090">
                  <c:v>0.52940729572797596</c:v>
                </c:pt>
                <c:pt idx="3091">
                  <c:v>0.55431772037893201</c:v>
                </c:pt>
                <c:pt idx="3092">
                  <c:v>0.54375628719382396</c:v>
                </c:pt>
                <c:pt idx="3093">
                  <c:v>0.542240578235343</c:v>
                </c:pt>
                <c:pt idx="3094">
                  <c:v>0.530480238011103</c:v>
                </c:pt>
                <c:pt idx="3095">
                  <c:v>0.53539828245466403</c:v>
                </c:pt>
                <c:pt idx="3096">
                  <c:v>0.52596335339359401</c:v>
                </c:pt>
                <c:pt idx="3097">
                  <c:v>0.51359748571675901</c:v>
                </c:pt>
                <c:pt idx="3098">
                  <c:v>0.51187641505947001</c:v>
                </c:pt>
                <c:pt idx="3099">
                  <c:v>0.51453698907677103</c:v>
                </c:pt>
                <c:pt idx="3100">
                  <c:v>0.54735693530839102</c:v>
                </c:pt>
                <c:pt idx="3101">
                  <c:v>0.54839178823183199</c:v>
                </c:pt>
                <c:pt idx="3102">
                  <c:v>0.55048811705006595</c:v>
                </c:pt>
                <c:pt idx="3103">
                  <c:v>0.55873906548726104</c:v>
                </c:pt>
                <c:pt idx="3104">
                  <c:v>0.55453791109294004</c:v>
                </c:pt>
                <c:pt idx="3105">
                  <c:v>0.54909329336554302</c:v>
                </c:pt>
                <c:pt idx="3106">
                  <c:v>0.55474812176531996</c:v>
                </c:pt>
                <c:pt idx="3107">
                  <c:v>0.54920905534878195</c:v>
                </c:pt>
                <c:pt idx="3108">
                  <c:v>0.54503271137965903</c:v>
                </c:pt>
                <c:pt idx="3109">
                  <c:v>0.52818698355484295</c:v>
                </c:pt>
                <c:pt idx="3110">
                  <c:v>0.51018951425007797</c:v>
                </c:pt>
                <c:pt idx="3111">
                  <c:v>0.50494606187913005</c:v>
                </c:pt>
                <c:pt idx="3112">
                  <c:v>0.49195236726147401</c:v>
                </c:pt>
                <c:pt idx="3113">
                  <c:v>0.49330899208342599</c:v>
                </c:pt>
                <c:pt idx="3114">
                  <c:v>0.49063212454726601</c:v>
                </c:pt>
                <c:pt idx="3115">
                  <c:v>0.486017664391869</c:v>
                </c:pt>
                <c:pt idx="3116">
                  <c:v>0.51080883788276699</c:v>
                </c:pt>
                <c:pt idx="3117">
                  <c:v>0.52439784728745897</c:v>
                </c:pt>
                <c:pt idx="3118">
                  <c:v>0.51595158461939605</c:v>
                </c:pt>
                <c:pt idx="3119">
                  <c:v>0.51122221982520499</c:v>
                </c:pt>
                <c:pt idx="3120">
                  <c:v>0.49276671395316801</c:v>
                </c:pt>
                <c:pt idx="3121">
                  <c:v>0.48364386294163703</c:v>
                </c:pt>
                <c:pt idx="3122">
                  <c:v>0.45065032511188402</c:v>
                </c:pt>
                <c:pt idx="3123">
                  <c:v>0.449422563353506</c:v>
                </c:pt>
                <c:pt idx="3124">
                  <c:v>0.44537237756390402</c:v>
                </c:pt>
                <c:pt idx="3125">
                  <c:v>0.451743110860863</c:v>
                </c:pt>
                <c:pt idx="3126">
                  <c:v>0.46336602178404601</c:v>
                </c:pt>
                <c:pt idx="3127">
                  <c:v>0.48505998908868803</c:v>
                </c:pt>
                <c:pt idx="3128">
                  <c:v>0.48608028405210402</c:v>
                </c:pt>
                <c:pt idx="3129">
                  <c:v>0.49966402254686398</c:v>
                </c:pt>
                <c:pt idx="3130">
                  <c:v>0.489459844560868</c:v>
                </c:pt>
                <c:pt idx="3131">
                  <c:v>0.50309897149748894</c:v>
                </c:pt>
                <c:pt idx="3132">
                  <c:v>0.50834578001296604</c:v>
                </c:pt>
                <c:pt idx="3133">
                  <c:v>0.51874320240725702</c:v>
                </c:pt>
                <c:pt idx="3134">
                  <c:v>0.53894608885100004</c:v>
                </c:pt>
                <c:pt idx="3135">
                  <c:v>0.51142825503264799</c:v>
                </c:pt>
                <c:pt idx="3136">
                  <c:v>0.51203437096735005</c:v>
                </c:pt>
                <c:pt idx="3137">
                  <c:v>0.52457146108658503</c:v>
                </c:pt>
                <c:pt idx="3138">
                  <c:v>0.51416950553754504</c:v>
                </c:pt>
                <c:pt idx="3139">
                  <c:v>0.51187224343378002</c:v>
                </c:pt>
                <c:pt idx="3140">
                  <c:v>0.49876782556849603</c:v>
                </c:pt>
                <c:pt idx="3141">
                  <c:v>0.50273202534608996</c:v>
                </c:pt>
                <c:pt idx="3142">
                  <c:v>0.49422660527725498</c:v>
                </c:pt>
                <c:pt idx="3143">
                  <c:v>0.48152758081532199</c:v>
                </c:pt>
                <c:pt idx="3144">
                  <c:v>0.480190206169748</c:v>
                </c:pt>
                <c:pt idx="3145">
                  <c:v>0.479197131360101</c:v>
                </c:pt>
                <c:pt idx="3146">
                  <c:v>0.484418943404334</c:v>
                </c:pt>
                <c:pt idx="3147">
                  <c:v>0.47996093077075003</c:v>
                </c:pt>
                <c:pt idx="3148">
                  <c:v>0.47960786026552099</c:v>
                </c:pt>
                <c:pt idx="3149">
                  <c:v>0.48847373481930201</c:v>
                </c:pt>
                <c:pt idx="3150">
                  <c:v>0.49513901354630502</c:v>
                </c:pt>
                <c:pt idx="3151">
                  <c:v>0.496679752680733</c:v>
                </c:pt>
                <c:pt idx="3152">
                  <c:v>0.47367396431036701</c:v>
                </c:pt>
                <c:pt idx="3153">
                  <c:v>0.465340735101402</c:v>
                </c:pt>
                <c:pt idx="3154">
                  <c:v>0.45805338520248101</c:v>
                </c:pt>
                <c:pt idx="3155">
                  <c:v>0.46982424279746299</c:v>
                </c:pt>
                <c:pt idx="3156">
                  <c:v>0.47158543945215398</c:v>
                </c:pt>
                <c:pt idx="3157">
                  <c:v>0.48325956472681297</c:v>
                </c:pt>
                <c:pt idx="3158">
                  <c:v>0.48657012732542299</c:v>
                </c:pt>
                <c:pt idx="3159">
                  <c:v>0.48447285363932302</c:v>
                </c:pt>
                <c:pt idx="3160">
                  <c:v>0.49212123599387603</c:v>
                </c:pt>
                <c:pt idx="3161">
                  <c:v>0.489376531304616</c:v>
                </c:pt>
                <c:pt idx="3162">
                  <c:v>0.49308764629093099</c:v>
                </c:pt>
                <c:pt idx="3163">
                  <c:v>0.48904724239744801</c:v>
                </c:pt>
                <c:pt idx="3164">
                  <c:v>0.47893539756922499</c:v>
                </c:pt>
                <c:pt idx="3165">
                  <c:v>0.47545848039650801</c:v>
                </c:pt>
                <c:pt idx="3166">
                  <c:v>0.48954399796238102</c:v>
                </c:pt>
                <c:pt idx="3167">
                  <c:v>0.49511400461303401</c:v>
                </c:pt>
                <c:pt idx="3168">
                  <c:v>0.50028123757229104</c:v>
                </c:pt>
                <c:pt idx="3169">
                  <c:v>0.50142344227336499</c:v>
                </c:pt>
                <c:pt idx="3170">
                  <c:v>0.51920740319617498</c:v>
                </c:pt>
                <c:pt idx="3171">
                  <c:v>0.50558778695815798</c:v>
                </c:pt>
                <c:pt idx="3172">
                  <c:v>0.50466098101620305</c:v>
                </c:pt>
                <c:pt idx="3173">
                  <c:v>0.50861658021936296</c:v>
                </c:pt>
                <c:pt idx="3174">
                  <c:v>0.50226922905632798</c:v>
                </c:pt>
                <c:pt idx="3175">
                  <c:v>0.50471888092985295</c:v>
                </c:pt>
                <c:pt idx="3176">
                  <c:v>0.48690614000307803</c:v>
                </c:pt>
                <c:pt idx="3177">
                  <c:v>0.50302980904647299</c:v>
                </c:pt>
                <c:pt idx="3178">
                  <c:v>0.50088063504115699</c:v>
                </c:pt>
                <c:pt idx="3179">
                  <c:v>0.49845160137980599</c:v>
                </c:pt>
                <c:pt idx="3180">
                  <c:v>0.50478323615952603</c:v>
                </c:pt>
                <c:pt idx="3181">
                  <c:v>0.49058270131932902</c:v>
                </c:pt>
                <c:pt idx="3182">
                  <c:v>0.48962437452319901</c:v>
                </c:pt>
                <c:pt idx="3183">
                  <c:v>0.49207388616660602</c:v>
                </c:pt>
                <c:pt idx="3184">
                  <c:v>0.49411378245766502</c:v>
                </c:pt>
                <c:pt idx="3185">
                  <c:v>0.50561266663277005</c:v>
                </c:pt>
                <c:pt idx="3186">
                  <c:v>0.48243929417245002</c:v>
                </c:pt>
                <c:pt idx="3187">
                  <c:v>0.48546945057076302</c:v>
                </c:pt>
                <c:pt idx="3188">
                  <c:v>0.48928939679280198</c:v>
                </c:pt>
                <c:pt idx="3189">
                  <c:v>0.48219480397650899</c:v>
                </c:pt>
                <c:pt idx="3190">
                  <c:v>0.47365872772359702</c:v>
                </c:pt>
                <c:pt idx="3191">
                  <c:v>0.47579569720641501</c:v>
                </c:pt>
                <c:pt idx="3192">
                  <c:v>0.47807071099109699</c:v>
                </c:pt>
                <c:pt idx="3193">
                  <c:v>0.365579226761577</c:v>
                </c:pt>
                <c:pt idx="3194">
                  <c:v>0.362165652991703</c:v>
                </c:pt>
                <c:pt idx="3195">
                  <c:v>0.35993433192670499</c:v>
                </c:pt>
                <c:pt idx="3196">
                  <c:v>0.36276601224984001</c:v>
                </c:pt>
                <c:pt idx="3197">
                  <c:v>0.36291338593448802</c:v>
                </c:pt>
                <c:pt idx="3198">
                  <c:v>0.368868265271868</c:v>
                </c:pt>
                <c:pt idx="3199">
                  <c:v>0.36775641533675701</c:v>
                </c:pt>
                <c:pt idx="3200">
                  <c:v>0.37555710748767701</c:v>
                </c:pt>
                <c:pt idx="3201">
                  <c:v>0.38213116757094601</c:v>
                </c:pt>
                <c:pt idx="3202">
                  <c:v>0.386284134890794</c:v>
                </c:pt>
                <c:pt idx="3203">
                  <c:v>0.38886287219376497</c:v>
                </c:pt>
                <c:pt idx="3204">
                  <c:v>0.386879638883106</c:v>
                </c:pt>
                <c:pt idx="3205">
                  <c:v>0.39177252435425702</c:v>
                </c:pt>
                <c:pt idx="3206">
                  <c:v>0.38797952997575502</c:v>
                </c:pt>
                <c:pt idx="3207">
                  <c:v>0.38570479516101802</c:v>
                </c:pt>
                <c:pt idx="3208">
                  <c:v>0.38502723567302299</c:v>
                </c:pt>
                <c:pt idx="3209">
                  <c:v>0.39540297399925001</c:v>
                </c:pt>
                <c:pt idx="3210">
                  <c:v>0.395404304656025</c:v>
                </c:pt>
                <c:pt idx="3211">
                  <c:v>0.393476886735252</c:v>
                </c:pt>
                <c:pt idx="3212">
                  <c:v>0.40657649272409302</c:v>
                </c:pt>
                <c:pt idx="3213">
                  <c:v>0.39901215267062901</c:v>
                </c:pt>
                <c:pt idx="3214">
                  <c:v>0.39445175459158699</c:v>
                </c:pt>
                <c:pt idx="3215">
                  <c:v>0.407957676894869</c:v>
                </c:pt>
                <c:pt idx="3216">
                  <c:v>0.398934222486093</c:v>
                </c:pt>
                <c:pt idx="3217">
                  <c:v>0.40926424301372999</c:v>
                </c:pt>
                <c:pt idx="3218">
                  <c:v>0.410415479570235</c:v>
                </c:pt>
                <c:pt idx="3219">
                  <c:v>0.41689058676339102</c:v>
                </c:pt>
                <c:pt idx="3220">
                  <c:v>0.44110494633069097</c:v>
                </c:pt>
                <c:pt idx="3221">
                  <c:v>0.42889823194232002</c:v>
                </c:pt>
                <c:pt idx="3222">
                  <c:v>0.43092665756347598</c:v>
                </c:pt>
                <c:pt idx="3223">
                  <c:v>0.42779423264314398</c:v>
                </c:pt>
                <c:pt idx="3224">
                  <c:v>0.43277552471598002</c:v>
                </c:pt>
                <c:pt idx="3225">
                  <c:v>0.43677028547262597</c:v>
                </c:pt>
                <c:pt idx="3226">
                  <c:v>0.41808585771432899</c:v>
                </c:pt>
                <c:pt idx="3227">
                  <c:v>0.41943801385073298</c:v>
                </c:pt>
                <c:pt idx="3228">
                  <c:v>0.42255980858994002</c:v>
                </c:pt>
                <c:pt idx="3229">
                  <c:v>0.42453534455187403</c:v>
                </c:pt>
                <c:pt idx="3230">
                  <c:v>0.42340740149258899</c:v>
                </c:pt>
                <c:pt idx="3231">
                  <c:v>0.42055051608778299</c:v>
                </c:pt>
                <c:pt idx="3232">
                  <c:v>0.422707791228289</c:v>
                </c:pt>
                <c:pt idx="3233">
                  <c:v>0.41779417150528902</c:v>
                </c:pt>
                <c:pt idx="3234">
                  <c:v>0.41499524306496</c:v>
                </c:pt>
                <c:pt idx="3235">
                  <c:v>0.43476847565445098</c:v>
                </c:pt>
                <c:pt idx="3236">
                  <c:v>0.41560137473519998</c:v>
                </c:pt>
                <c:pt idx="3237">
                  <c:v>0.41636038798385699</c:v>
                </c:pt>
                <c:pt idx="3238">
                  <c:v>0.402864998672256</c:v>
                </c:pt>
                <c:pt idx="3239">
                  <c:v>0.39039718149223201</c:v>
                </c:pt>
                <c:pt idx="3240">
                  <c:v>0.39737463189932198</c:v>
                </c:pt>
                <c:pt idx="3241">
                  <c:v>0.38834860965307799</c:v>
                </c:pt>
                <c:pt idx="3242">
                  <c:v>0.39253357272141198</c:v>
                </c:pt>
                <c:pt idx="3243">
                  <c:v>0.39176625659074099</c:v>
                </c:pt>
                <c:pt idx="3244">
                  <c:v>0.39297807678986202</c:v>
                </c:pt>
                <c:pt idx="3245">
                  <c:v>0.41789633890946398</c:v>
                </c:pt>
                <c:pt idx="3246">
                  <c:v>0.40648581591820898</c:v>
                </c:pt>
                <c:pt idx="3247">
                  <c:v>0.40198301107123202</c:v>
                </c:pt>
                <c:pt idx="3248">
                  <c:v>0.401472765403803</c:v>
                </c:pt>
                <c:pt idx="3249">
                  <c:v>0.39459483261644301</c:v>
                </c:pt>
                <c:pt idx="3250">
                  <c:v>0.40123049782334202</c:v>
                </c:pt>
                <c:pt idx="3251">
                  <c:v>0.39880788965092201</c:v>
                </c:pt>
                <c:pt idx="3252">
                  <c:v>0.39931706846995202</c:v>
                </c:pt>
                <c:pt idx="3253">
                  <c:v>0.39276091199998803</c:v>
                </c:pt>
                <c:pt idx="3254">
                  <c:v>0.38673678932979999</c:v>
                </c:pt>
                <c:pt idx="3255">
                  <c:v>0.379046005103364</c:v>
                </c:pt>
                <c:pt idx="3256">
                  <c:v>0.38674006730215799</c:v>
                </c:pt>
                <c:pt idx="3257">
                  <c:v>0.39183064435295301</c:v>
                </c:pt>
                <c:pt idx="3258">
                  <c:v>0.40668457574824302</c:v>
                </c:pt>
                <c:pt idx="3259">
                  <c:v>0.43339042927759902</c:v>
                </c:pt>
                <c:pt idx="3260">
                  <c:v>0.42721717153696798</c:v>
                </c:pt>
                <c:pt idx="3261">
                  <c:v>0.42329420480986102</c:v>
                </c:pt>
                <c:pt idx="3262">
                  <c:v>0.429515945640495</c:v>
                </c:pt>
                <c:pt idx="3263">
                  <c:v>0.42536854282215297</c:v>
                </c:pt>
                <c:pt idx="3264">
                  <c:v>0.42900552078279303</c:v>
                </c:pt>
                <c:pt idx="3265">
                  <c:v>0.43758955250690001</c:v>
                </c:pt>
                <c:pt idx="3266">
                  <c:v>0.42524474421549702</c:v>
                </c:pt>
                <c:pt idx="3267">
                  <c:v>0.43466144628625603</c:v>
                </c:pt>
                <c:pt idx="3268">
                  <c:v>0.43842656899399401</c:v>
                </c:pt>
                <c:pt idx="3269">
                  <c:v>0.43950101993421398</c:v>
                </c:pt>
                <c:pt idx="3270">
                  <c:v>0.44717531380977099</c:v>
                </c:pt>
                <c:pt idx="3271">
                  <c:v>0.427660180838837</c:v>
                </c:pt>
                <c:pt idx="3272">
                  <c:v>0.42836182387660698</c:v>
                </c:pt>
                <c:pt idx="3273">
                  <c:v>0.42562854604397299</c:v>
                </c:pt>
                <c:pt idx="3274">
                  <c:v>0.43575641600161402</c:v>
                </c:pt>
                <c:pt idx="3275">
                  <c:v>0.45117719086723701</c:v>
                </c:pt>
                <c:pt idx="3276">
                  <c:v>0.44801615941617701</c:v>
                </c:pt>
                <c:pt idx="3277">
                  <c:v>0.46172529142019397</c:v>
                </c:pt>
                <c:pt idx="3278">
                  <c:v>0.46246508976190198</c:v>
                </c:pt>
                <c:pt idx="3279">
                  <c:v>0.48458525430382099</c:v>
                </c:pt>
                <c:pt idx="3280">
                  <c:v>0.48719784338114203</c:v>
                </c:pt>
                <c:pt idx="3281">
                  <c:v>0.47422475954695797</c:v>
                </c:pt>
                <c:pt idx="3282">
                  <c:v>0.481627176671445</c:v>
                </c:pt>
                <c:pt idx="3283">
                  <c:v>0.47546384899927602</c:v>
                </c:pt>
                <c:pt idx="3284">
                  <c:v>0.47704763458688298</c:v>
                </c:pt>
                <c:pt idx="3285">
                  <c:v>0.491642134580835</c:v>
                </c:pt>
                <c:pt idx="3286">
                  <c:v>0.454491025717431</c:v>
                </c:pt>
                <c:pt idx="3287">
                  <c:v>0.41167869054922601</c:v>
                </c:pt>
                <c:pt idx="3288">
                  <c:v>0.389327879748395</c:v>
                </c:pt>
                <c:pt idx="3289">
                  <c:v>0.40733674402793402</c:v>
                </c:pt>
                <c:pt idx="3290">
                  <c:v>0.40964437925751501</c:v>
                </c:pt>
                <c:pt idx="3291">
                  <c:v>0.40577179981960199</c:v>
                </c:pt>
                <c:pt idx="3292">
                  <c:v>0.40406473548521699</c:v>
                </c:pt>
                <c:pt idx="3293">
                  <c:v>0.40885409831410002</c:v>
                </c:pt>
                <c:pt idx="3294">
                  <c:v>0.409776669070536</c:v>
                </c:pt>
                <c:pt idx="3295">
                  <c:v>0.422595038497527</c:v>
                </c:pt>
                <c:pt idx="3296">
                  <c:v>0.40901381206787202</c:v>
                </c:pt>
                <c:pt idx="3297">
                  <c:v>0.409092607821611</c:v>
                </c:pt>
                <c:pt idx="3298">
                  <c:v>0.40807391159526601</c:v>
                </c:pt>
                <c:pt idx="3299">
                  <c:v>0.40810399918931001</c:v>
                </c:pt>
                <c:pt idx="3300">
                  <c:v>0.41012468344309799</c:v>
                </c:pt>
                <c:pt idx="3301">
                  <c:v>0.39983626522485199</c:v>
                </c:pt>
                <c:pt idx="3302">
                  <c:v>0.40406309018779102</c:v>
                </c:pt>
                <c:pt idx="3303">
                  <c:v>0.40507322382933297</c:v>
                </c:pt>
                <c:pt idx="3304">
                  <c:v>0.39280605057687101</c:v>
                </c:pt>
                <c:pt idx="3305">
                  <c:v>0.38722245449884102</c:v>
                </c:pt>
                <c:pt idx="3306">
                  <c:v>0.38782310689947003</c:v>
                </c:pt>
                <c:pt idx="3307">
                  <c:v>0.386685963107949</c:v>
                </c:pt>
                <c:pt idx="3308">
                  <c:v>0.39014706815467598</c:v>
                </c:pt>
                <c:pt idx="3309">
                  <c:v>0.39314190119669001</c:v>
                </c:pt>
                <c:pt idx="3310">
                  <c:v>0.40728443738598202</c:v>
                </c:pt>
                <c:pt idx="3311">
                  <c:v>0.411860889424643</c:v>
                </c:pt>
                <c:pt idx="3312">
                  <c:v>0.42115512997800603</c:v>
                </c:pt>
                <c:pt idx="3313">
                  <c:v>0.43141523842632201</c:v>
                </c:pt>
                <c:pt idx="3314">
                  <c:v>0.44290547058159802</c:v>
                </c:pt>
                <c:pt idx="3315">
                  <c:v>0.44327950102268299</c:v>
                </c:pt>
                <c:pt idx="3316">
                  <c:v>0.449695032310723</c:v>
                </c:pt>
                <c:pt idx="3317">
                  <c:v>0.46351250130983301</c:v>
                </c:pt>
                <c:pt idx="3318">
                  <c:v>0.45026626734412201</c:v>
                </c:pt>
                <c:pt idx="3319">
                  <c:v>0.45729699252905398</c:v>
                </c:pt>
                <c:pt idx="3320">
                  <c:v>0.47266055874965501</c:v>
                </c:pt>
                <c:pt idx="3321">
                  <c:v>0.47694542724702099</c:v>
                </c:pt>
                <c:pt idx="3322">
                  <c:v>0.48404638647277498</c:v>
                </c:pt>
                <c:pt idx="3323">
                  <c:v>0.48866403640614497</c:v>
                </c:pt>
                <c:pt idx="3324">
                  <c:v>0.48441160501849101</c:v>
                </c:pt>
                <c:pt idx="3325">
                  <c:v>0.46759812580735799</c:v>
                </c:pt>
                <c:pt idx="3326">
                  <c:v>0.44278050045179501</c:v>
                </c:pt>
                <c:pt idx="3327">
                  <c:v>0.45251813389484402</c:v>
                </c:pt>
                <c:pt idx="3328">
                  <c:v>0.4472395087956253</c:v>
                </c:pt>
                <c:pt idx="3329">
                  <c:v>0.44124966650975361</c:v>
                </c:pt>
                <c:pt idx="3330">
                  <c:v>0.44131960636812961</c:v>
                </c:pt>
                <c:pt idx="3331">
                  <c:v>0.43320046624515424</c:v>
                </c:pt>
                <c:pt idx="3332">
                  <c:v>0.44625253859124331</c:v>
                </c:pt>
                <c:pt idx="3333">
                  <c:v>0.45379146412643939</c:v>
                </c:pt>
                <c:pt idx="3334">
                  <c:v>0.46246101627701774</c:v>
                </c:pt>
                <c:pt idx="3335">
                  <c:v>0.47089004362141978</c:v>
                </c:pt>
                <c:pt idx="3336">
                  <c:v>0.43351625075717037</c:v>
                </c:pt>
                <c:pt idx="3337">
                  <c:v>0.43850839744000636</c:v>
                </c:pt>
                <c:pt idx="3338">
                  <c:v>0.43210667149278081</c:v>
                </c:pt>
                <c:pt idx="3339">
                  <c:v>0.43207973567012209</c:v>
                </c:pt>
                <c:pt idx="3340">
                  <c:v>0.42570869006473988</c:v>
                </c:pt>
                <c:pt idx="3341">
                  <c:v>0.41769628449169016</c:v>
                </c:pt>
                <c:pt idx="3342">
                  <c:v>0.41872764789208011</c:v>
                </c:pt>
                <c:pt idx="3343">
                  <c:v>0.381902791740934</c:v>
                </c:pt>
                <c:pt idx="3344">
                  <c:v>0.39763168209177047</c:v>
                </c:pt>
                <c:pt idx="3345">
                  <c:v>0.39503464898927676</c:v>
                </c:pt>
                <c:pt idx="3346">
                  <c:v>0.3938931360547876</c:v>
                </c:pt>
                <c:pt idx="3347">
                  <c:v>0.39593016422513372</c:v>
                </c:pt>
                <c:pt idx="3348">
                  <c:v>0.39573953795529859</c:v>
                </c:pt>
                <c:pt idx="3349">
                  <c:v>0.40706874803334098</c:v>
                </c:pt>
                <c:pt idx="3350">
                  <c:v>0.41521099787652826</c:v>
                </c:pt>
                <c:pt idx="3351">
                  <c:v>0.39626489028272888</c:v>
                </c:pt>
                <c:pt idx="3352">
                  <c:v>0.39476386361492699</c:v>
                </c:pt>
                <c:pt idx="3353">
                  <c:v>0.38033022802675298</c:v>
                </c:pt>
                <c:pt idx="3354">
                  <c:v>0.38127393899515172</c:v>
                </c:pt>
                <c:pt idx="3355">
                  <c:v>0.39438448079583094</c:v>
                </c:pt>
                <c:pt idx="3356">
                  <c:v>0.38653088880386377</c:v>
                </c:pt>
                <c:pt idx="3357">
                  <c:v>0.38918977256787124</c:v>
                </c:pt>
                <c:pt idx="3358">
                  <c:v>0.37980251252684949</c:v>
                </c:pt>
                <c:pt idx="3359">
                  <c:v>0.39416890514415809</c:v>
                </c:pt>
                <c:pt idx="3360">
                  <c:v>0.39454194691581401</c:v>
                </c:pt>
                <c:pt idx="3361">
                  <c:v>0.39521804999999999</c:v>
                </c:pt>
                <c:pt idx="3362">
                  <c:v>0.39713769999999998</c:v>
                </c:pt>
                <c:pt idx="3363">
                  <c:v>0.39586839000000001</c:v>
                </c:pt>
                <c:pt idx="3364">
                  <c:v>0.39101184999999999</c:v>
                </c:pt>
                <c:pt idx="3365">
                  <c:v>0.38948653</c:v>
                </c:pt>
                <c:pt idx="3366">
                  <c:v>0.38720461</c:v>
                </c:pt>
                <c:pt idx="3367">
                  <c:v>0.37764299000000001</c:v>
                </c:pt>
                <c:pt idx="3368">
                  <c:v>0.36390794999999998</c:v>
                </c:pt>
                <c:pt idx="3369">
                  <c:v>0.36977546463344602</c:v>
                </c:pt>
                <c:pt idx="3370">
                  <c:v>0.375478244854618</c:v>
                </c:pt>
                <c:pt idx="3371">
                  <c:v>0.37269658525968202</c:v>
                </c:pt>
                <c:pt idx="3372">
                  <c:v>0.365968341643235</c:v>
                </c:pt>
                <c:pt idx="3373">
                  <c:v>0.35699781343454701</c:v>
                </c:pt>
                <c:pt idx="3374">
                  <c:v>0.37066608372366699</c:v>
                </c:pt>
                <c:pt idx="3375">
                  <c:v>0.37937142646769001</c:v>
                </c:pt>
                <c:pt idx="3376">
                  <c:v>0.37532578018643997</c:v>
                </c:pt>
                <c:pt idx="3377">
                  <c:v>0.36292433755984899</c:v>
                </c:pt>
                <c:pt idx="3378">
                  <c:v>0.35142550385211502</c:v>
                </c:pt>
                <c:pt idx="3379">
                  <c:v>0.35743975445045401</c:v>
                </c:pt>
                <c:pt idx="3380">
                  <c:v>0.37470356835867302</c:v>
                </c:pt>
                <c:pt idx="3381">
                  <c:v>0.39843730109350101</c:v>
                </c:pt>
                <c:pt idx="3382">
                  <c:v>0.39502608526348398</c:v>
                </c:pt>
                <c:pt idx="3383">
                  <c:v>0.394877814123549</c:v>
                </c:pt>
                <c:pt idx="3384">
                  <c:v>0.394877814123549</c:v>
                </c:pt>
                <c:pt idx="3385">
                  <c:v>0.40438352680328898</c:v>
                </c:pt>
                <c:pt idx="3386">
                  <c:v>0.38792805250309498</c:v>
                </c:pt>
                <c:pt idx="3387">
                  <c:v>0.41285491863623502</c:v>
                </c:pt>
                <c:pt idx="3388">
                  <c:v>0.41078748062984</c:v>
                </c:pt>
                <c:pt idx="3389">
                  <c:v>0.41078748062984</c:v>
                </c:pt>
                <c:pt idx="3390">
                  <c:v>0.41830736250623901</c:v>
                </c:pt>
                <c:pt idx="3391">
                  <c:v>0.41444783008821801</c:v>
                </c:pt>
                <c:pt idx="3392">
                  <c:v>0.414025893618506</c:v>
                </c:pt>
                <c:pt idx="3393">
                  <c:v>0.431501593654815</c:v>
                </c:pt>
                <c:pt idx="3394">
                  <c:v>0.43714925599539001</c:v>
                </c:pt>
                <c:pt idx="3395">
                  <c:v>0.42610631222418899</c:v>
                </c:pt>
                <c:pt idx="3396">
                  <c:v>0.44925111016728497</c:v>
                </c:pt>
                <c:pt idx="3397">
                  <c:v>0.45381285434278201</c:v>
                </c:pt>
                <c:pt idx="3398">
                  <c:v>0.43948824986295598</c:v>
                </c:pt>
                <c:pt idx="3399">
                  <c:v>0.43557716522571699</c:v>
                </c:pt>
                <c:pt idx="3400">
                  <c:v>0.45796903277112699</c:v>
                </c:pt>
                <c:pt idx="3401">
                  <c:v>0.42977272671508199</c:v>
                </c:pt>
                <c:pt idx="3402">
                  <c:v>0.43292979746006399</c:v>
                </c:pt>
                <c:pt idx="3403">
                  <c:v>0.43164910501166798</c:v>
                </c:pt>
                <c:pt idx="3404">
                  <c:v>0.43946808995995867</c:v>
                </c:pt>
                <c:pt idx="3405">
                  <c:v>0.44267576493835226</c:v>
                </c:pt>
                <c:pt idx="3406">
                  <c:v>0.45758140887135001</c:v>
                </c:pt>
                <c:pt idx="3407">
                  <c:v>0.45293054116083697</c:v>
                </c:pt>
                <c:pt idx="3408">
                  <c:v>0.44674086484555797</c:v>
                </c:pt>
                <c:pt idx="3409">
                  <c:v>0.45218615725413802</c:v>
                </c:pt>
                <c:pt idx="3410">
                  <c:v>0.45967512069855798</c:v>
                </c:pt>
                <c:pt idx="3411">
                  <c:v>0.46030503029300701</c:v>
                </c:pt>
                <c:pt idx="3412">
                  <c:v>0.45188615812857402</c:v>
                </c:pt>
                <c:pt idx="3413">
                  <c:v>0.445972937640987</c:v>
                </c:pt>
                <c:pt idx="3414">
                  <c:v>0.45009466435793399</c:v>
                </c:pt>
                <c:pt idx="3415">
                  <c:v>0.45224342043560001</c:v>
                </c:pt>
                <c:pt idx="3416">
                  <c:v>0.46301845920510298</c:v>
                </c:pt>
                <c:pt idx="3417">
                  <c:v>0.46285689609344699</c:v>
                </c:pt>
                <c:pt idx="3418">
                  <c:v>0.44523247523427201</c:v>
                </c:pt>
                <c:pt idx="3419">
                  <c:v>0.455699979143255</c:v>
                </c:pt>
                <c:pt idx="3420">
                  <c:v>0.46769584120095598</c:v>
                </c:pt>
                <c:pt idx="3421">
                  <c:v>0.48207708463502202</c:v>
                </c:pt>
                <c:pt idx="3422">
                  <c:v>0.47902484171215198</c:v>
                </c:pt>
                <c:pt idx="3423">
                  <c:v>0.476954038577454</c:v>
                </c:pt>
                <c:pt idx="3424">
                  <c:v>0.47024606176464601</c:v>
                </c:pt>
                <c:pt idx="3425">
                  <c:v>0.469663618378517</c:v>
                </c:pt>
                <c:pt idx="3426">
                  <c:v>0.47655414407623087</c:v>
                </c:pt>
                <c:pt idx="3427">
                  <c:v>0.48145706603371852</c:v>
                </c:pt>
                <c:pt idx="3428">
                  <c:v>0.47031251270893104</c:v>
                </c:pt>
                <c:pt idx="3429">
                  <c:v>0.49320108552695102</c:v>
                </c:pt>
                <c:pt idx="3430">
                  <c:v>0.51266540062392296</c:v>
                </c:pt>
                <c:pt idx="3431">
                  <c:v>0.50451266888686797</c:v>
                </c:pt>
              </c:numCache>
            </c:numRef>
          </c:val>
          <c:smooth val="0"/>
          <c:extLst>
            <c:ext xmlns:c16="http://schemas.microsoft.com/office/drawing/2014/chart" uri="{C3380CC4-5D6E-409C-BE32-E72D297353CC}">
              <c16:uniqueId val="{00000006-4C8F-45CE-9661-B85AF11C9806}"/>
            </c:ext>
          </c:extLst>
        </c:ser>
        <c:dLbls>
          <c:showLegendKey val="0"/>
          <c:showVal val="0"/>
          <c:showCatName val="0"/>
          <c:showSerName val="0"/>
          <c:showPercent val="0"/>
          <c:showBubbleSize val="0"/>
        </c:dLbls>
        <c:marker val="1"/>
        <c:smooth val="0"/>
        <c:axId val="753711952"/>
        <c:axId val="777833040"/>
      </c:lineChart>
      <c:dateAx>
        <c:axId val="753711952"/>
        <c:scaling>
          <c:orientation val="minMax"/>
          <c:max val="43534"/>
          <c:min val="41641"/>
        </c:scaling>
        <c:delete val="0"/>
        <c:axPos val="b"/>
        <c:numFmt formatCode="yyyy" sourceLinked="0"/>
        <c:majorTickMark val="out"/>
        <c:minorTickMark val="none"/>
        <c:tickLblPos val="low"/>
        <c:spPr>
          <a:ln>
            <a:solidFill>
              <a:srgbClr val="000000"/>
            </a:solidFill>
            <a:prstDash val="solid"/>
          </a:ln>
        </c:spPr>
        <c:txPr>
          <a:bodyPr rot="-5400000" vert="horz"/>
          <a:lstStyle/>
          <a:p>
            <a:pPr>
              <a:defRPr/>
            </a:pPr>
            <a:endParaRPr lang="es-MX"/>
          </a:p>
        </c:txPr>
        <c:crossAx val="777833040"/>
        <c:crosses val="autoZero"/>
        <c:auto val="1"/>
        <c:lblOffset val="100"/>
        <c:baseTimeUnit val="days"/>
        <c:majorUnit val="12"/>
        <c:majorTimeUnit val="months"/>
      </c:dateAx>
      <c:valAx>
        <c:axId val="777833040"/>
        <c:scaling>
          <c:orientation val="minMax"/>
          <c:max val="1.2"/>
          <c:min val="-0.30000000000000004"/>
        </c:scaling>
        <c:delete val="0"/>
        <c:axPos val="r"/>
        <c:majorGridlines>
          <c:spPr>
            <a:ln>
              <a:solidFill>
                <a:srgbClr val="969696"/>
              </a:solidFill>
              <a:prstDash val="lgDash"/>
            </a:ln>
          </c:spPr>
        </c:majorGridlines>
        <c:numFmt formatCode="0.0" sourceLinked="0"/>
        <c:majorTickMark val="out"/>
        <c:minorTickMark val="none"/>
        <c:tickLblPos val="nextTo"/>
        <c:spPr>
          <a:ln>
            <a:solidFill>
              <a:srgbClr val="000000"/>
            </a:solidFill>
            <a:prstDash val="solid"/>
          </a:ln>
        </c:spPr>
        <c:crossAx val="753711952"/>
        <c:crosses val="max"/>
        <c:crossBetween val="between"/>
        <c:majorUnit val="0.1"/>
      </c:valAx>
      <c:valAx>
        <c:axId val="777839024"/>
        <c:scaling>
          <c:orientation val="minMax"/>
          <c:max val="1.2"/>
          <c:min val="-0.30000000000000004"/>
        </c:scaling>
        <c:delete val="1"/>
        <c:axPos val="l"/>
        <c:numFmt formatCode="General" sourceLinked="1"/>
        <c:majorTickMark val="out"/>
        <c:minorTickMark val="none"/>
        <c:tickLblPos val="nextTo"/>
        <c:crossAx val="777834128"/>
        <c:crosses val="autoZero"/>
        <c:crossBetween val="between"/>
      </c:valAx>
      <c:dateAx>
        <c:axId val="777834128"/>
        <c:scaling>
          <c:orientation val="minMax"/>
        </c:scaling>
        <c:delete val="1"/>
        <c:axPos val="b"/>
        <c:numFmt formatCode="m/d/yyyy" sourceLinked="1"/>
        <c:majorTickMark val="out"/>
        <c:minorTickMark val="none"/>
        <c:tickLblPos val="nextTo"/>
        <c:crossAx val="777839024"/>
        <c:crosses val="autoZero"/>
        <c:auto val="1"/>
        <c:lblOffset val="100"/>
        <c:baseTimeUnit val="days"/>
      </c:dateAx>
      <c:spPr>
        <a:noFill/>
        <a:ln w="25400">
          <a:noFill/>
        </a:ln>
      </c:spPr>
    </c:plotArea>
    <c:plotVisOnly val="1"/>
    <c:dispBlanksAs val="gap"/>
    <c:showDLblsOverMax val="0"/>
  </c:chart>
  <c:spPr>
    <a:noFill/>
    <a:ln w="6350">
      <a:noFill/>
    </a:ln>
  </c:spPr>
  <c:txPr>
    <a:bodyPr/>
    <a:lstStyle/>
    <a:p>
      <a:pPr>
        <a:defRPr sz="1200">
          <a:solidFill>
            <a:srgbClr val="182B47"/>
          </a:solidFill>
        </a:defRPr>
      </a:pPr>
      <a:endParaRPr lang="es-MX"/>
    </a:p>
  </c:txPr>
  <c:externalData r:id="rId2">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2908969210174025E-2"/>
          <c:y val="3.3670462432579866E-2"/>
          <c:w val="0.86033734939759032"/>
          <c:h val="0.84426874214689818"/>
        </c:manualLayout>
      </c:layout>
      <c:lineChart>
        <c:grouping val="standard"/>
        <c:varyColors val="0"/>
        <c:ser>
          <c:idx val="1"/>
          <c:order val="0"/>
          <c:tx>
            <c:strRef>
              <c:f>Gráfica!$C$2</c:f>
              <c:strCache>
                <c:ptCount val="1"/>
              </c:strCache>
            </c:strRef>
          </c:tx>
          <c:spPr>
            <a:ln w="25400" cap="rnd">
              <a:solidFill>
                <a:srgbClr val="3D7DDA"/>
              </a:solidFill>
              <a:round/>
            </a:ln>
            <a:effectLst/>
          </c:spPr>
          <c:marker>
            <c:symbol val="none"/>
          </c:marker>
          <c:cat>
            <c:numRef>
              <c:f>Gráfica!$A$3:$A$5700</c:f>
              <c:numCache>
                <c:formatCode>m/d/yyyy</c:formatCode>
                <c:ptCount val="5698"/>
                <c:pt idx="0">
                  <c:v>37227</c:v>
                </c:pt>
                <c:pt idx="1">
                  <c:v>37228</c:v>
                </c:pt>
                <c:pt idx="2">
                  <c:v>37229</c:v>
                </c:pt>
                <c:pt idx="3">
                  <c:v>37230</c:v>
                </c:pt>
                <c:pt idx="4">
                  <c:v>37231</c:v>
                </c:pt>
                <c:pt idx="5">
                  <c:v>37232</c:v>
                </c:pt>
                <c:pt idx="6">
                  <c:v>37233</c:v>
                </c:pt>
                <c:pt idx="7">
                  <c:v>37234</c:v>
                </c:pt>
                <c:pt idx="8">
                  <c:v>37235</c:v>
                </c:pt>
                <c:pt idx="9">
                  <c:v>37236</c:v>
                </c:pt>
                <c:pt idx="10">
                  <c:v>37237</c:v>
                </c:pt>
                <c:pt idx="11">
                  <c:v>37238</c:v>
                </c:pt>
                <c:pt idx="12">
                  <c:v>37239</c:v>
                </c:pt>
                <c:pt idx="13">
                  <c:v>37240</c:v>
                </c:pt>
                <c:pt idx="14">
                  <c:v>37241</c:v>
                </c:pt>
                <c:pt idx="15">
                  <c:v>37242</c:v>
                </c:pt>
                <c:pt idx="16">
                  <c:v>37243</c:v>
                </c:pt>
                <c:pt idx="17">
                  <c:v>37244</c:v>
                </c:pt>
                <c:pt idx="18">
                  <c:v>37245</c:v>
                </c:pt>
                <c:pt idx="19">
                  <c:v>37246</c:v>
                </c:pt>
                <c:pt idx="20">
                  <c:v>37247</c:v>
                </c:pt>
                <c:pt idx="21">
                  <c:v>37248</c:v>
                </c:pt>
                <c:pt idx="22">
                  <c:v>37249</c:v>
                </c:pt>
                <c:pt idx="23">
                  <c:v>37250</c:v>
                </c:pt>
                <c:pt idx="24">
                  <c:v>37251</c:v>
                </c:pt>
                <c:pt idx="25">
                  <c:v>37252</c:v>
                </c:pt>
                <c:pt idx="26">
                  <c:v>37253</c:v>
                </c:pt>
                <c:pt idx="27">
                  <c:v>37254</c:v>
                </c:pt>
                <c:pt idx="28">
                  <c:v>37255</c:v>
                </c:pt>
                <c:pt idx="29">
                  <c:v>37256</c:v>
                </c:pt>
                <c:pt idx="30">
                  <c:v>37257</c:v>
                </c:pt>
                <c:pt idx="31">
                  <c:v>37258</c:v>
                </c:pt>
                <c:pt idx="32">
                  <c:v>37259</c:v>
                </c:pt>
                <c:pt idx="33">
                  <c:v>37260</c:v>
                </c:pt>
                <c:pt idx="34">
                  <c:v>37261</c:v>
                </c:pt>
                <c:pt idx="35">
                  <c:v>37262</c:v>
                </c:pt>
                <c:pt idx="36">
                  <c:v>37263</c:v>
                </c:pt>
                <c:pt idx="37">
                  <c:v>37264</c:v>
                </c:pt>
                <c:pt idx="38">
                  <c:v>37265</c:v>
                </c:pt>
                <c:pt idx="39">
                  <c:v>37266</c:v>
                </c:pt>
                <c:pt idx="40">
                  <c:v>37267</c:v>
                </c:pt>
                <c:pt idx="41">
                  <c:v>37268</c:v>
                </c:pt>
                <c:pt idx="42">
                  <c:v>37269</c:v>
                </c:pt>
                <c:pt idx="43">
                  <c:v>37270</c:v>
                </c:pt>
                <c:pt idx="44">
                  <c:v>37271</c:v>
                </c:pt>
                <c:pt idx="45">
                  <c:v>37272</c:v>
                </c:pt>
                <c:pt idx="46">
                  <c:v>37273</c:v>
                </c:pt>
                <c:pt idx="47">
                  <c:v>37274</c:v>
                </c:pt>
                <c:pt idx="48">
                  <c:v>37275</c:v>
                </c:pt>
                <c:pt idx="49">
                  <c:v>37276</c:v>
                </c:pt>
                <c:pt idx="50">
                  <c:v>37277</c:v>
                </c:pt>
                <c:pt idx="51">
                  <c:v>37278</c:v>
                </c:pt>
                <c:pt idx="52">
                  <c:v>37279</c:v>
                </c:pt>
                <c:pt idx="53">
                  <c:v>37280</c:v>
                </c:pt>
                <c:pt idx="54">
                  <c:v>37281</c:v>
                </c:pt>
                <c:pt idx="55">
                  <c:v>37282</c:v>
                </c:pt>
                <c:pt idx="56">
                  <c:v>37283</c:v>
                </c:pt>
                <c:pt idx="57">
                  <c:v>37284</c:v>
                </c:pt>
                <c:pt idx="58">
                  <c:v>37285</c:v>
                </c:pt>
                <c:pt idx="59">
                  <c:v>37286</c:v>
                </c:pt>
                <c:pt idx="60">
                  <c:v>37287</c:v>
                </c:pt>
                <c:pt idx="61">
                  <c:v>37288</c:v>
                </c:pt>
                <c:pt idx="62">
                  <c:v>37289</c:v>
                </c:pt>
                <c:pt idx="63">
                  <c:v>37290</c:v>
                </c:pt>
                <c:pt idx="64">
                  <c:v>37291</c:v>
                </c:pt>
                <c:pt idx="65">
                  <c:v>37292</c:v>
                </c:pt>
                <c:pt idx="66">
                  <c:v>37293</c:v>
                </c:pt>
                <c:pt idx="67">
                  <c:v>37294</c:v>
                </c:pt>
                <c:pt idx="68">
                  <c:v>37295</c:v>
                </c:pt>
                <c:pt idx="69">
                  <c:v>37296</c:v>
                </c:pt>
                <c:pt idx="70">
                  <c:v>37297</c:v>
                </c:pt>
                <c:pt idx="71">
                  <c:v>37298</c:v>
                </c:pt>
                <c:pt idx="72">
                  <c:v>37299</c:v>
                </c:pt>
                <c:pt idx="73">
                  <c:v>37300</c:v>
                </c:pt>
                <c:pt idx="74">
                  <c:v>37301</c:v>
                </c:pt>
                <c:pt idx="75">
                  <c:v>37302</c:v>
                </c:pt>
                <c:pt idx="76">
                  <c:v>37303</c:v>
                </c:pt>
                <c:pt idx="77">
                  <c:v>37304</c:v>
                </c:pt>
                <c:pt idx="78">
                  <c:v>37305</c:v>
                </c:pt>
                <c:pt idx="79">
                  <c:v>37306</c:v>
                </c:pt>
                <c:pt idx="80">
                  <c:v>37307</c:v>
                </c:pt>
                <c:pt idx="81">
                  <c:v>37308</c:v>
                </c:pt>
                <c:pt idx="82">
                  <c:v>37309</c:v>
                </c:pt>
                <c:pt idx="83">
                  <c:v>37310</c:v>
                </c:pt>
                <c:pt idx="84">
                  <c:v>37311</c:v>
                </c:pt>
                <c:pt idx="85">
                  <c:v>37312</c:v>
                </c:pt>
                <c:pt idx="86">
                  <c:v>37313</c:v>
                </c:pt>
                <c:pt idx="87">
                  <c:v>37314</c:v>
                </c:pt>
                <c:pt idx="88">
                  <c:v>37315</c:v>
                </c:pt>
                <c:pt idx="89">
                  <c:v>37316</c:v>
                </c:pt>
                <c:pt idx="90">
                  <c:v>37317</c:v>
                </c:pt>
                <c:pt idx="91">
                  <c:v>37318</c:v>
                </c:pt>
                <c:pt idx="92">
                  <c:v>37319</c:v>
                </c:pt>
                <c:pt idx="93">
                  <c:v>37320</c:v>
                </c:pt>
                <c:pt idx="94">
                  <c:v>37321</c:v>
                </c:pt>
                <c:pt idx="95">
                  <c:v>37322</c:v>
                </c:pt>
                <c:pt idx="96">
                  <c:v>37323</c:v>
                </c:pt>
                <c:pt idx="97">
                  <c:v>37324</c:v>
                </c:pt>
                <c:pt idx="98">
                  <c:v>37325</c:v>
                </c:pt>
                <c:pt idx="99">
                  <c:v>37326</c:v>
                </c:pt>
                <c:pt idx="100">
                  <c:v>37327</c:v>
                </c:pt>
                <c:pt idx="101">
                  <c:v>37328</c:v>
                </c:pt>
                <c:pt idx="102">
                  <c:v>37329</c:v>
                </c:pt>
                <c:pt idx="103">
                  <c:v>37330</c:v>
                </c:pt>
                <c:pt idx="104">
                  <c:v>37331</c:v>
                </c:pt>
                <c:pt idx="105">
                  <c:v>37332</c:v>
                </c:pt>
                <c:pt idx="106">
                  <c:v>37333</c:v>
                </c:pt>
                <c:pt idx="107">
                  <c:v>37334</c:v>
                </c:pt>
                <c:pt idx="108">
                  <c:v>37335</c:v>
                </c:pt>
                <c:pt idx="109">
                  <c:v>37336</c:v>
                </c:pt>
                <c:pt idx="110">
                  <c:v>37337</c:v>
                </c:pt>
                <c:pt idx="111">
                  <c:v>37338</c:v>
                </c:pt>
                <c:pt idx="112">
                  <c:v>37339</c:v>
                </c:pt>
                <c:pt idx="113">
                  <c:v>37340</c:v>
                </c:pt>
                <c:pt idx="114">
                  <c:v>37341</c:v>
                </c:pt>
                <c:pt idx="115">
                  <c:v>37342</c:v>
                </c:pt>
                <c:pt idx="116">
                  <c:v>37343</c:v>
                </c:pt>
                <c:pt idx="117">
                  <c:v>37344</c:v>
                </c:pt>
                <c:pt idx="118">
                  <c:v>37345</c:v>
                </c:pt>
                <c:pt idx="119">
                  <c:v>37346</c:v>
                </c:pt>
                <c:pt idx="120">
                  <c:v>37347</c:v>
                </c:pt>
                <c:pt idx="121">
                  <c:v>37348</c:v>
                </c:pt>
                <c:pt idx="122">
                  <c:v>37349</c:v>
                </c:pt>
                <c:pt idx="123">
                  <c:v>37350</c:v>
                </c:pt>
                <c:pt idx="124">
                  <c:v>37351</c:v>
                </c:pt>
                <c:pt idx="125">
                  <c:v>37352</c:v>
                </c:pt>
                <c:pt idx="126">
                  <c:v>37353</c:v>
                </c:pt>
                <c:pt idx="127">
                  <c:v>37354</c:v>
                </c:pt>
                <c:pt idx="128">
                  <c:v>37355</c:v>
                </c:pt>
                <c:pt idx="129">
                  <c:v>37356</c:v>
                </c:pt>
                <c:pt idx="130">
                  <c:v>37357</c:v>
                </c:pt>
                <c:pt idx="131">
                  <c:v>37358</c:v>
                </c:pt>
                <c:pt idx="132">
                  <c:v>37359</c:v>
                </c:pt>
                <c:pt idx="133">
                  <c:v>37360</c:v>
                </c:pt>
                <c:pt idx="134">
                  <c:v>37361</c:v>
                </c:pt>
                <c:pt idx="135">
                  <c:v>37362</c:v>
                </c:pt>
                <c:pt idx="136">
                  <c:v>37363</c:v>
                </c:pt>
                <c:pt idx="137">
                  <c:v>37364</c:v>
                </c:pt>
                <c:pt idx="138">
                  <c:v>37365</c:v>
                </c:pt>
                <c:pt idx="139">
                  <c:v>37366</c:v>
                </c:pt>
                <c:pt idx="140">
                  <c:v>37367</c:v>
                </c:pt>
                <c:pt idx="141">
                  <c:v>37368</c:v>
                </c:pt>
                <c:pt idx="142">
                  <c:v>37369</c:v>
                </c:pt>
                <c:pt idx="143">
                  <c:v>37370</c:v>
                </c:pt>
                <c:pt idx="144">
                  <c:v>37371</c:v>
                </c:pt>
                <c:pt idx="145">
                  <c:v>37372</c:v>
                </c:pt>
                <c:pt idx="146">
                  <c:v>37373</c:v>
                </c:pt>
                <c:pt idx="147">
                  <c:v>37374</c:v>
                </c:pt>
                <c:pt idx="148">
                  <c:v>37375</c:v>
                </c:pt>
                <c:pt idx="149">
                  <c:v>37376</c:v>
                </c:pt>
                <c:pt idx="150">
                  <c:v>37377</c:v>
                </c:pt>
                <c:pt idx="151">
                  <c:v>37378</c:v>
                </c:pt>
                <c:pt idx="152">
                  <c:v>37379</c:v>
                </c:pt>
                <c:pt idx="153">
                  <c:v>37380</c:v>
                </c:pt>
                <c:pt idx="154">
                  <c:v>37381</c:v>
                </c:pt>
                <c:pt idx="155">
                  <c:v>37382</c:v>
                </c:pt>
                <c:pt idx="156">
                  <c:v>37383</c:v>
                </c:pt>
                <c:pt idx="157">
                  <c:v>37384</c:v>
                </c:pt>
                <c:pt idx="158">
                  <c:v>37385</c:v>
                </c:pt>
                <c:pt idx="159">
                  <c:v>37386</c:v>
                </c:pt>
                <c:pt idx="160">
                  <c:v>37387</c:v>
                </c:pt>
                <c:pt idx="161">
                  <c:v>37388</c:v>
                </c:pt>
                <c:pt idx="162">
                  <c:v>37389</c:v>
                </c:pt>
                <c:pt idx="163">
                  <c:v>37390</c:v>
                </c:pt>
                <c:pt idx="164">
                  <c:v>37391</c:v>
                </c:pt>
                <c:pt idx="165">
                  <c:v>37392</c:v>
                </c:pt>
                <c:pt idx="166">
                  <c:v>37393</c:v>
                </c:pt>
                <c:pt idx="167">
                  <c:v>37394</c:v>
                </c:pt>
                <c:pt idx="168">
                  <c:v>37395</c:v>
                </c:pt>
                <c:pt idx="169">
                  <c:v>37396</c:v>
                </c:pt>
                <c:pt idx="170">
                  <c:v>37397</c:v>
                </c:pt>
                <c:pt idx="171">
                  <c:v>37398</c:v>
                </c:pt>
                <c:pt idx="172">
                  <c:v>37399</c:v>
                </c:pt>
                <c:pt idx="173">
                  <c:v>37400</c:v>
                </c:pt>
                <c:pt idx="174">
                  <c:v>37401</c:v>
                </c:pt>
                <c:pt idx="175">
                  <c:v>37402</c:v>
                </c:pt>
                <c:pt idx="176">
                  <c:v>37403</c:v>
                </c:pt>
                <c:pt idx="177">
                  <c:v>37404</c:v>
                </c:pt>
                <c:pt idx="178">
                  <c:v>37405</c:v>
                </c:pt>
                <c:pt idx="179">
                  <c:v>37406</c:v>
                </c:pt>
                <c:pt idx="180">
                  <c:v>37407</c:v>
                </c:pt>
                <c:pt idx="181">
                  <c:v>37408</c:v>
                </c:pt>
                <c:pt idx="182">
                  <c:v>37409</c:v>
                </c:pt>
                <c:pt idx="183">
                  <c:v>37410</c:v>
                </c:pt>
                <c:pt idx="184">
                  <c:v>37411</c:v>
                </c:pt>
                <c:pt idx="185">
                  <c:v>37412</c:v>
                </c:pt>
                <c:pt idx="186">
                  <c:v>37413</c:v>
                </c:pt>
                <c:pt idx="187">
                  <c:v>37414</c:v>
                </c:pt>
                <c:pt idx="188">
                  <c:v>37415</c:v>
                </c:pt>
                <c:pt idx="189">
                  <c:v>37416</c:v>
                </c:pt>
                <c:pt idx="190">
                  <c:v>37417</c:v>
                </c:pt>
                <c:pt idx="191">
                  <c:v>37418</c:v>
                </c:pt>
                <c:pt idx="192">
                  <c:v>37419</c:v>
                </c:pt>
                <c:pt idx="193">
                  <c:v>37420</c:v>
                </c:pt>
                <c:pt idx="194">
                  <c:v>37421</c:v>
                </c:pt>
                <c:pt idx="195">
                  <c:v>37422</c:v>
                </c:pt>
                <c:pt idx="196">
                  <c:v>37423</c:v>
                </c:pt>
                <c:pt idx="197">
                  <c:v>37424</c:v>
                </c:pt>
                <c:pt idx="198">
                  <c:v>37425</c:v>
                </c:pt>
                <c:pt idx="199">
                  <c:v>37426</c:v>
                </c:pt>
                <c:pt idx="200">
                  <c:v>37427</c:v>
                </c:pt>
                <c:pt idx="201">
                  <c:v>37428</c:v>
                </c:pt>
                <c:pt idx="202">
                  <c:v>37429</c:v>
                </c:pt>
                <c:pt idx="203">
                  <c:v>37430</c:v>
                </c:pt>
                <c:pt idx="204">
                  <c:v>37431</c:v>
                </c:pt>
                <c:pt idx="205">
                  <c:v>37432</c:v>
                </c:pt>
                <c:pt idx="206">
                  <c:v>37433</c:v>
                </c:pt>
                <c:pt idx="207">
                  <c:v>37434</c:v>
                </c:pt>
                <c:pt idx="208">
                  <c:v>37435</c:v>
                </c:pt>
                <c:pt idx="209">
                  <c:v>37436</c:v>
                </c:pt>
                <c:pt idx="210">
                  <c:v>37437</c:v>
                </c:pt>
                <c:pt idx="211">
                  <c:v>37438</c:v>
                </c:pt>
                <c:pt idx="212">
                  <c:v>37439</c:v>
                </c:pt>
                <c:pt idx="213">
                  <c:v>37440</c:v>
                </c:pt>
                <c:pt idx="214">
                  <c:v>37441</c:v>
                </c:pt>
                <c:pt idx="215">
                  <c:v>37442</c:v>
                </c:pt>
                <c:pt idx="216">
                  <c:v>37443</c:v>
                </c:pt>
                <c:pt idx="217">
                  <c:v>37444</c:v>
                </c:pt>
                <c:pt idx="218">
                  <c:v>37445</c:v>
                </c:pt>
                <c:pt idx="219">
                  <c:v>37446</c:v>
                </c:pt>
                <c:pt idx="220">
                  <c:v>37447</c:v>
                </c:pt>
                <c:pt idx="221">
                  <c:v>37448</c:v>
                </c:pt>
                <c:pt idx="222">
                  <c:v>37449</c:v>
                </c:pt>
                <c:pt idx="223">
                  <c:v>37450</c:v>
                </c:pt>
                <c:pt idx="224">
                  <c:v>37451</c:v>
                </c:pt>
                <c:pt idx="225">
                  <c:v>37452</c:v>
                </c:pt>
                <c:pt idx="226">
                  <c:v>37453</c:v>
                </c:pt>
                <c:pt idx="227">
                  <c:v>37454</c:v>
                </c:pt>
                <c:pt idx="228">
                  <c:v>37455</c:v>
                </c:pt>
                <c:pt idx="229">
                  <c:v>37456</c:v>
                </c:pt>
                <c:pt idx="230">
                  <c:v>37457</c:v>
                </c:pt>
                <c:pt idx="231">
                  <c:v>37458</c:v>
                </c:pt>
                <c:pt idx="232">
                  <c:v>37459</c:v>
                </c:pt>
                <c:pt idx="233">
                  <c:v>37460</c:v>
                </c:pt>
                <c:pt idx="234">
                  <c:v>37461</c:v>
                </c:pt>
                <c:pt idx="235">
                  <c:v>37462</c:v>
                </c:pt>
                <c:pt idx="236">
                  <c:v>37463</c:v>
                </c:pt>
                <c:pt idx="237">
                  <c:v>37464</c:v>
                </c:pt>
                <c:pt idx="238">
                  <c:v>37465</c:v>
                </c:pt>
                <c:pt idx="239">
                  <c:v>37466</c:v>
                </c:pt>
                <c:pt idx="240">
                  <c:v>37467</c:v>
                </c:pt>
                <c:pt idx="241">
                  <c:v>37468</c:v>
                </c:pt>
                <c:pt idx="242">
                  <c:v>37469</c:v>
                </c:pt>
                <c:pt idx="243">
                  <c:v>37470</c:v>
                </c:pt>
                <c:pt idx="244">
                  <c:v>37471</c:v>
                </c:pt>
                <c:pt idx="245">
                  <c:v>37472</c:v>
                </c:pt>
                <c:pt idx="246">
                  <c:v>37473</c:v>
                </c:pt>
                <c:pt idx="247">
                  <c:v>37474</c:v>
                </c:pt>
                <c:pt idx="248">
                  <c:v>37475</c:v>
                </c:pt>
                <c:pt idx="249">
                  <c:v>37476</c:v>
                </c:pt>
                <c:pt idx="250">
                  <c:v>37477</c:v>
                </c:pt>
                <c:pt idx="251">
                  <c:v>37478</c:v>
                </c:pt>
                <c:pt idx="252">
                  <c:v>37479</c:v>
                </c:pt>
                <c:pt idx="253">
                  <c:v>37480</c:v>
                </c:pt>
                <c:pt idx="254">
                  <c:v>37481</c:v>
                </c:pt>
                <c:pt idx="255">
                  <c:v>37482</c:v>
                </c:pt>
                <c:pt idx="256">
                  <c:v>37483</c:v>
                </c:pt>
                <c:pt idx="257">
                  <c:v>37484</c:v>
                </c:pt>
                <c:pt idx="258">
                  <c:v>37485</c:v>
                </c:pt>
                <c:pt idx="259">
                  <c:v>37486</c:v>
                </c:pt>
                <c:pt idx="260">
                  <c:v>37487</c:v>
                </c:pt>
                <c:pt idx="261">
                  <c:v>37488</c:v>
                </c:pt>
                <c:pt idx="262">
                  <c:v>37489</c:v>
                </c:pt>
                <c:pt idx="263">
                  <c:v>37490</c:v>
                </c:pt>
                <c:pt idx="264">
                  <c:v>37491</c:v>
                </c:pt>
                <c:pt idx="265">
                  <c:v>37492</c:v>
                </c:pt>
                <c:pt idx="266">
                  <c:v>37493</c:v>
                </c:pt>
                <c:pt idx="267">
                  <c:v>37494</c:v>
                </c:pt>
                <c:pt idx="268">
                  <c:v>37495</c:v>
                </c:pt>
                <c:pt idx="269">
                  <c:v>37496</c:v>
                </c:pt>
                <c:pt idx="270">
                  <c:v>37497</c:v>
                </c:pt>
                <c:pt idx="271">
                  <c:v>37498</c:v>
                </c:pt>
                <c:pt idx="272">
                  <c:v>37499</c:v>
                </c:pt>
                <c:pt idx="273">
                  <c:v>37500</c:v>
                </c:pt>
                <c:pt idx="274">
                  <c:v>37501</c:v>
                </c:pt>
                <c:pt idx="275">
                  <c:v>37502</c:v>
                </c:pt>
                <c:pt idx="276">
                  <c:v>37503</c:v>
                </c:pt>
                <c:pt idx="277">
                  <c:v>37504</c:v>
                </c:pt>
                <c:pt idx="278">
                  <c:v>37505</c:v>
                </c:pt>
                <c:pt idx="279">
                  <c:v>37506</c:v>
                </c:pt>
                <c:pt idx="280">
                  <c:v>37507</c:v>
                </c:pt>
                <c:pt idx="281">
                  <c:v>37508</c:v>
                </c:pt>
                <c:pt idx="282">
                  <c:v>37509</c:v>
                </c:pt>
                <c:pt idx="283">
                  <c:v>37510</c:v>
                </c:pt>
                <c:pt idx="284">
                  <c:v>37511</c:v>
                </c:pt>
                <c:pt idx="285">
                  <c:v>37512</c:v>
                </c:pt>
                <c:pt idx="286">
                  <c:v>37513</c:v>
                </c:pt>
                <c:pt idx="287">
                  <c:v>37514</c:v>
                </c:pt>
                <c:pt idx="288">
                  <c:v>37515</c:v>
                </c:pt>
                <c:pt idx="289">
                  <c:v>37516</c:v>
                </c:pt>
                <c:pt idx="290">
                  <c:v>37517</c:v>
                </c:pt>
                <c:pt idx="291">
                  <c:v>37518</c:v>
                </c:pt>
                <c:pt idx="292">
                  <c:v>37519</c:v>
                </c:pt>
                <c:pt idx="293">
                  <c:v>37520</c:v>
                </c:pt>
                <c:pt idx="294">
                  <c:v>37521</c:v>
                </c:pt>
                <c:pt idx="295">
                  <c:v>37522</c:v>
                </c:pt>
                <c:pt idx="296">
                  <c:v>37523</c:v>
                </c:pt>
                <c:pt idx="297">
                  <c:v>37524</c:v>
                </c:pt>
                <c:pt idx="298">
                  <c:v>37525</c:v>
                </c:pt>
                <c:pt idx="299">
                  <c:v>37526</c:v>
                </c:pt>
                <c:pt idx="300">
                  <c:v>37527</c:v>
                </c:pt>
                <c:pt idx="301">
                  <c:v>37528</c:v>
                </c:pt>
                <c:pt idx="302">
                  <c:v>37529</c:v>
                </c:pt>
                <c:pt idx="303">
                  <c:v>37530</c:v>
                </c:pt>
                <c:pt idx="304">
                  <c:v>37531</c:v>
                </c:pt>
                <c:pt idx="305">
                  <c:v>37532</c:v>
                </c:pt>
                <c:pt idx="306">
                  <c:v>37533</c:v>
                </c:pt>
                <c:pt idx="307">
                  <c:v>37534</c:v>
                </c:pt>
                <c:pt idx="308">
                  <c:v>37535</c:v>
                </c:pt>
                <c:pt idx="309">
                  <c:v>37536</c:v>
                </c:pt>
                <c:pt idx="310">
                  <c:v>37537</c:v>
                </c:pt>
                <c:pt idx="311">
                  <c:v>37538</c:v>
                </c:pt>
                <c:pt idx="312">
                  <c:v>37539</c:v>
                </c:pt>
                <c:pt idx="313">
                  <c:v>37540</c:v>
                </c:pt>
                <c:pt idx="314">
                  <c:v>37541</c:v>
                </c:pt>
                <c:pt idx="315">
                  <c:v>37542</c:v>
                </c:pt>
                <c:pt idx="316">
                  <c:v>37543</c:v>
                </c:pt>
                <c:pt idx="317">
                  <c:v>37544</c:v>
                </c:pt>
                <c:pt idx="318">
                  <c:v>37545</c:v>
                </c:pt>
                <c:pt idx="319">
                  <c:v>37546</c:v>
                </c:pt>
                <c:pt idx="320">
                  <c:v>37547</c:v>
                </c:pt>
                <c:pt idx="321">
                  <c:v>37548</c:v>
                </c:pt>
                <c:pt idx="322">
                  <c:v>37549</c:v>
                </c:pt>
                <c:pt idx="323">
                  <c:v>37550</c:v>
                </c:pt>
                <c:pt idx="324">
                  <c:v>37551</c:v>
                </c:pt>
                <c:pt idx="325">
                  <c:v>37552</c:v>
                </c:pt>
                <c:pt idx="326">
                  <c:v>37553</c:v>
                </c:pt>
                <c:pt idx="327">
                  <c:v>37554</c:v>
                </c:pt>
                <c:pt idx="328">
                  <c:v>37555</c:v>
                </c:pt>
                <c:pt idx="329">
                  <c:v>37556</c:v>
                </c:pt>
                <c:pt idx="330">
                  <c:v>37557</c:v>
                </c:pt>
                <c:pt idx="331">
                  <c:v>37558</c:v>
                </c:pt>
                <c:pt idx="332">
                  <c:v>37559</c:v>
                </c:pt>
                <c:pt idx="333">
                  <c:v>37560</c:v>
                </c:pt>
                <c:pt idx="334">
                  <c:v>37561</c:v>
                </c:pt>
                <c:pt idx="335">
                  <c:v>37562</c:v>
                </c:pt>
                <c:pt idx="336">
                  <c:v>37563</c:v>
                </c:pt>
                <c:pt idx="337">
                  <c:v>37564</c:v>
                </c:pt>
                <c:pt idx="338">
                  <c:v>37565</c:v>
                </c:pt>
                <c:pt idx="339">
                  <c:v>37566</c:v>
                </c:pt>
                <c:pt idx="340">
                  <c:v>37567</c:v>
                </c:pt>
                <c:pt idx="341">
                  <c:v>37568</c:v>
                </c:pt>
                <c:pt idx="342">
                  <c:v>37569</c:v>
                </c:pt>
                <c:pt idx="343">
                  <c:v>37570</c:v>
                </c:pt>
                <c:pt idx="344">
                  <c:v>37571</c:v>
                </c:pt>
                <c:pt idx="345">
                  <c:v>37572</c:v>
                </c:pt>
                <c:pt idx="346">
                  <c:v>37573</c:v>
                </c:pt>
                <c:pt idx="347">
                  <c:v>37574</c:v>
                </c:pt>
                <c:pt idx="348">
                  <c:v>37575</c:v>
                </c:pt>
                <c:pt idx="349">
                  <c:v>37576</c:v>
                </c:pt>
                <c:pt idx="350">
                  <c:v>37577</c:v>
                </c:pt>
                <c:pt idx="351">
                  <c:v>37578</c:v>
                </c:pt>
                <c:pt idx="352">
                  <c:v>37579</c:v>
                </c:pt>
                <c:pt idx="353">
                  <c:v>37580</c:v>
                </c:pt>
                <c:pt idx="354">
                  <c:v>37581</c:v>
                </c:pt>
                <c:pt idx="355">
                  <c:v>37582</c:v>
                </c:pt>
                <c:pt idx="356">
                  <c:v>37583</c:v>
                </c:pt>
                <c:pt idx="357">
                  <c:v>37584</c:v>
                </c:pt>
                <c:pt idx="358">
                  <c:v>37585</c:v>
                </c:pt>
                <c:pt idx="359">
                  <c:v>37586</c:v>
                </c:pt>
                <c:pt idx="360">
                  <c:v>37587</c:v>
                </c:pt>
                <c:pt idx="361">
                  <c:v>37588</c:v>
                </c:pt>
                <c:pt idx="362">
                  <c:v>37589</c:v>
                </c:pt>
                <c:pt idx="363">
                  <c:v>37590</c:v>
                </c:pt>
                <c:pt idx="364">
                  <c:v>37591</c:v>
                </c:pt>
                <c:pt idx="365">
                  <c:v>37592</c:v>
                </c:pt>
                <c:pt idx="366">
                  <c:v>37593</c:v>
                </c:pt>
                <c:pt idx="367">
                  <c:v>37594</c:v>
                </c:pt>
                <c:pt idx="368">
                  <c:v>37595</c:v>
                </c:pt>
                <c:pt idx="369">
                  <c:v>37596</c:v>
                </c:pt>
                <c:pt idx="370">
                  <c:v>37597</c:v>
                </c:pt>
                <c:pt idx="371">
                  <c:v>37598</c:v>
                </c:pt>
                <c:pt idx="372">
                  <c:v>37599</c:v>
                </c:pt>
                <c:pt idx="373">
                  <c:v>37600</c:v>
                </c:pt>
                <c:pt idx="374">
                  <c:v>37601</c:v>
                </c:pt>
                <c:pt idx="375">
                  <c:v>37602</c:v>
                </c:pt>
                <c:pt idx="376">
                  <c:v>37603</c:v>
                </c:pt>
                <c:pt idx="377">
                  <c:v>37604</c:v>
                </c:pt>
                <c:pt idx="378">
                  <c:v>37605</c:v>
                </c:pt>
                <c:pt idx="379">
                  <c:v>37606</c:v>
                </c:pt>
                <c:pt idx="380">
                  <c:v>37607</c:v>
                </c:pt>
                <c:pt idx="381">
                  <c:v>37608</c:v>
                </c:pt>
                <c:pt idx="382">
                  <c:v>37609</c:v>
                </c:pt>
                <c:pt idx="383">
                  <c:v>37610</c:v>
                </c:pt>
                <c:pt idx="384">
                  <c:v>37611</c:v>
                </c:pt>
                <c:pt idx="385">
                  <c:v>37612</c:v>
                </c:pt>
                <c:pt idx="386">
                  <c:v>37613</c:v>
                </c:pt>
                <c:pt idx="387">
                  <c:v>37614</c:v>
                </c:pt>
                <c:pt idx="388">
                  <c:v>37615</c:v>
                </c:pt>
                <c:pt idx="389">
                  <c:v>37616</c:v>
                </c:pt>
                <c:pt idx="390">
                  <c:v>37617</c:v>
                </c:pt>
                <c:pt idx="391">
                  <c:v>37618</c:v>
                </c:pt>
                <c:pt idx="392">
                  <c:v>37619</c:v>
                </c:pt>
                <c:pt idx="393">
                  <c:v>37620</c:v>
                </c:pt>
                <c:pt idx="394">
                  <c:v>37621</c:v>
                </c:pt>
                <c:pt idx="395">
                  <c:v>37622</c:v>
                </c:pt>
                <c:pt idx="396">
                  <c:v>37623</c:v>
                </c:pt>
                <c:pt idx="397">
                  <c:v>37624</c:v>
                </c:pt>
                <c:pt idx="398">
                  <c:v>37625</c:v>
                </c:pt>
                <c:pt idx="399">
                  <c:v>37626</c:v>
                </c:pt>
                <c:pt idx="400">
                  <c:v>37627</c:v>
                </c:pt>
                <c:pt idx="401">
                  <c:v>37628</c:v>
                </c:pt>
                <c:pt idx="402">
                  <c:v>37629</c:v>
                </c:pt>
                <c:pt idx="403">
                  <c:v>37630</c:v>
                </c:pt>
                <c:pt idx="404">
                  <c:v>37631</c:v>
                </c:pt>
                <c:pt idx="405">
                  <c:v>37632</c:v>
                </c:pt>
                <c:pt idx="406">
                  <c:v>37633</c:v>
                </c:pt>
                <c:pt idx="407">
                  <c:v>37634</c:v>
                </c:pt>
                <c:pt idx="408">
                  <c:v>37635</c:v>
                </c:pt>
                <c:pt idx="409">
                  <c:v>37636</c:v>
                </c:pt>
                <c:pt idx="410">
                  <c:v>37637</c:v>
                </c:pt>
                <c:pt idx="411">
                  <c:v>37638</c:v>
                </c:pt>
                <c:pt idx="412">
                  <c:v>37639</c:v>
                </c:pt>
                <c:pt idx="413">
                  <c:v>37640</c:v>
                </c:pt>
                <c:pt idx="414">
                  <c:v>37641</c:v>
                </c:pt>
                <c:pt idx="415">
                  <c:v>37642</c:v>
                </c:pt>
                <c:pt idx="416">
                  <c:v>37643</c:v>
                </c:pt>
                <c:pt idx="417">
                  <c:v>37644</c:v>
                </c:pt>
                <c:pt idx="418">
                  <c:v>37645</c:v>
                </c:pt>
                <c:pt idx="419">
                  <c:v>37646</c:v>
                </c:pt>
                <c:pt idx="420">
                  <c:v>37647</c:v>
                </c:pt>
                <c:pt idx="421">
                  <c:v>37648</c:v>
                </c:pt>
                <c:pt idx="422">
                  <c:v>37649</c:v>
                </c:pt>
                <c:pt idx="423">
                  <c:v>37650</c:v>
                </c:pt>
                <c:pt idx="424">
                  <c:v>37651</c:v>
                </c:pt>
                <c:pt idx="425">
                  <c:v>37652</c:v>
                </c:pt>
                <c:pt idx="426">
                  <c:v>37653</c:v>
                </c:pt>
                <c:pt idx="427">
                  <c:v>37654</c:v>
                </c:pt>
                <c:pt idx="428">
                  <c:v>37655</c:v>
                </c:pt>
                <c:pt idx="429">
                  <c:v>37656</c:v>
                </c:pt>
                <c:pt idx="430">
                  <c:v>37657</c:v>
                </c:pt>
                <c:pt idx="431">
                  <c:v>37658</c:v>
                </c:pt>
                <c:pt idx="432">
                  <c:v>37659</c:v>
                </c:pt>
                <c:pt idx="433">
                  <c:v>37660</c:v>
                </c:pt>
                <c:pt idx="434">
                  <c:v>37661</c:v>
                </c:pt>
                <c:pt idx="435">
                  <c:v>37662</c:v>
                </c:pt>
                <c:pt idx="436">
                  <c:v>37663</c:v>
                </c:pt>
                <c:pt idx="437">
                  <c:v>37664</c:v>
                </c:pt>
                <c:pt idx="438">
                  <c:v>37665</c:v>
                </c:pt>
                <c:pt idx="439">
                  <c:v>37666</c:v>
                </c:pt>
                <c:pt idx="440">
                  <c:v>37667</c:v>
                </c:pt>
                <c:pt idx="441">
                  <c:v>37668</c:v>
                </c:pt>
                <c:pt idx="442">
                  <c:v>37669</c:v>
                </c:pt>
                <c:pt idx="443">
                  <c:v>37670</c:v>
                </c:pt>
                <c:pt idx="444">
                  <c:v>37671</c:v>
                </c:pt>
                <c:pt idx="445">
                  <c:v>37672</c:v>
                </c:pt>
                <c:pt idx="446">
                  <c:v>37673</c:v>
                </c:pt>
                <c:pt idx="447">
                  <c:v>37674</c:v>
                </c:pt>
                <c:pt idx="448">
                  <c:v>37675</c:v>
                </c:pt>
                <c:pt idx="449">
                  <c:v>37676</c:v>
                </c:pt>
                <c:pt idx="450">
                  <c:v>37677</c:v>
                </c:pt>
                <c:pt idx="451">
                  <c:v>37678</c:v>
                </c:pt>
                <c:pt idx="452">
                  <c:v>37679</c:v>
                </c:pt>
                <c:pt idx="453">
                  <c:v>37680</c:v>
                </c:pt>
                <c:pt idx="454">
                  <c:v>37681</c:v>
                </c:pt>
                <c:pt idx="455">
                  <c:v>37682</c:v>
                </c:pt>
                <c:pt idx="456">
                  <c:v>37683</c:v>
                </c:pt>
                <c:pt idx="457">
                  <c:v>37684</c:v>
                </c:pt>
                <c:pt idx="458">
                  <c:v>37685</c:v>
                </c:pt>
                <c:pt idx="459">
                  <c:v>37686</c:v>
                </c:pt>
                <c:pt idx="460">
                  <c:v>37687</c:v>
                </c:pt>
                <c:pt idx="461">
                  <c:v>37688</c:v>
                </c:pt>
                <c:pt idx="462">
                  <c:v>37689</c:v>
                </c:pt>
                <c:pt idx="463">
                  <c:v>37690</c:v>
                </c:pt>
                <c:pt idx="464">
                  <c:v>37691</c:v>
                </c:pt>
                <c:pt idx="465">
                  <c:v>37692</c:v>
                </c:pt>
                <c:pt idx="466">
                  <c:v>37693</c:v>
                </c:pt>
                <c:pt idx="467">
                  <c:v>37694</c:v>
                </c:pt>
                <c:pt idx="468">
                  <c:v>37695</c:v>
                </c:pt>
                <c:pt idx="469">
                  <c:v>37696</c:v>
                </c:pt>
                <c:pt idx="470">
                  <c:v>37697</c:v>
                </c:pt>
                <c:pt idx="471">
                  <c:v>37698</c:v>
                </c:pt>
                <c:pt idx="472">
                  <c:v>37699</c:v>
                </c:pt>
                <c:pt idx="473">
                  <c:v>37700</c:v>
                </c:pt>
                <c:pt idx="474">
                  <c:v>37701</c:v>
                </c:pt>
                <c:pt idx="475">
                  <c:v>37702</c:v>
                </c:pt>
                <c:pt idx="476">
                  <c:v>37703</c:v>
                </c:pt>
                <c:pt idx="477">
                  <c:v>37704</c:v>
                </c:pt>
                <c:pt idx="478">
                  <c:v>37705</c:v>
                </c:pt>
                <c:pt idx="479">
                  <c:v>37706</c:v>
                </c:pt>
                <c:pt idx="480">
                  <c:v>37707</c:v>
                </c:pt>
                <c:pt idx="481">
                  <c:v>37708</c:v>
                </c:pt>
                <c:pt idx="482">
                  <c:v>37709</c:v>
                </c:pt>
                <c:pt idx="483">
                  <c:v>37710</c:v>
                </c:pt>
                <c:pt idx="484">
                  <c:v>37711</c:v>
                </c:pt>
                <c:pt idx="485">
                  <c:v>37712</c:v>
                </c:pt>
                <c:pt idx="486">
                  <c:v>37713</c:v>
                </c:pt>
                <c:pt idx="487">
                  <c:v>37714</c:v>
                </c:pt>
                <c:pt idx="488">
                  <c:v>37715</c:v>
                </c:pt>
                <c:pt idx="489">
                  <c:v>37716</c:v>
                </c:pt>
                <c:pt idx="490">
                  <c:v>37717</c:v>
                </c:pt>
                <c:pt idx="491">
                  <c:v>37718</c:v>
                </c:pt>
                <c:pt idx="492">
                  <c:v>37719</c:v>
                </c:pt>
                <c:pt idx="493">
                  <c:v>37720</c:v>
                </c:pt>
                <c:pt idx="494">
                  <c:v>37721</c:v>
                </c:pt>
                <c:pt idx="495">
                  <c:v>37722</c:v>
                </c:pt>
                <c:pt idx="496">
                  <c:v>37723</c:v>
                </c:pt>
                <c:pt idx="497">
                  <c:v>37724</c:v>
                </c:pt>
                <c:pt idx="498">
                  <c:v>37725</c:v>
                </c:pt>
                <c:pt idx="499">
                  <c:v>37726</c:v>
                </c:pt>
                <c:pt idx="500">
                  <c:v>37727</c:v>
                </c:pt>
                <c:pt idx="501">
                  <c:v>37728</c:v>
                </c:pt>
                <c:pt idx="502">
                  <c:v>37729</c:v>
                </c:pt>
                <c:pt idx="503">
                  <c:v>37730</c:v>
                </c:pt>
                <c:pt idx="504">
                  <c:v>37731</c:v>
                </c:pt>
                <c:pt idx="505">
                  <c:v>37732</c:v>
                </c:pt>
                <c:pt idx="506">
                  <c:v>37733</c:v>
                </c:pt>
                <c:pt idx="507">
                  <c:v>37734</c:v>
                </c:pt>
                <c:pt idx="508">
                  <c:v>37735</c:v>
                </c:pt>
                <c:pt idx="509">
                  <c:v>37736</c:v>
                </c:pt>
                <c:pt idx="510">
                  <c:v>37737</c:v>
                </c:pt>
                <c:pt idx="511">
                  <c:v>37738</c:v>
                </c:pt>
                <c:pt idx="512">
                  <c:v>37739</c:v>
                </c:pt>
                <c:pt idx="513">
                  <c:v>37740</c:v>
                </c:pt>
                <c:pt idx="514">
                  <c:v>37741</c:v>
                </c:pt>
                <c:pt idx="515">
                  <c:v>37742</c:v>
                </c:pt>
                <c:pt idx="516">
                  <c:v>37743</c:v>
                </c:pt>
                <c:pt idx="517">
                  <c:v>37744</c:v>
                </c:pt>
                <c:pt idx="518">
                  <c:v>37745</c:v>
                </c:pt>
                <c:pt idx="519">
                  <c:v>37746</c:v>
                </c:pt>
                <c:pt idx="520">
                  <c:v>37747</c:v>
                </c:pt>
                <c:pt idx="521">
                  <c:v>37748</c:v>
                </c:pt>
                <c:pt idx="522">
                  <c:v>37749</c:v>
                </c:pt>
                <c:pt idx="523">
                  <c:v>37750</c:v>
                </c:pt>
                <c:pt idx="524">
                  <c:v>37751</c:v>
                </c:pt>
                <c:pt idx="525">
                  <c:v>37752</c:v>
                </c:pt>
                <c:pt idx="526">
                  <c:v>37753</c:v>
                </c:pt>
                <c:pt idx="527">
                  <c:v>37754</c:v>
                </c:pt>
                <c:pt idx="528">
                  <c:v>37755</c:v>
                </c:pt>
                <c:pt idx="529">
                  <c:v>37756</c:v>
                </c:pt>
                <c:pt idx="530">
                  <c:v>37757</c:v>
                </c:pt>
                <c:pt idx="531">
                  <c:v>37758</c:v>
                </c:pt>
                <c:pt idx="532">
                  <c:v>37759</c:v>
                </c:pt>
                <c:pt idx="533">
                  <c:v>37760</c:v>
                </c:pt>
                <c:pt idx="534">
                  <c:v>37761</c:v>
                </c:pt>
                <c:pt idx="535">
                  <c:v>37762</c:v>
                </c:pt>
                <c:pt idx="536">
                  <c:v>37763</c:v>
                </c:pt>
                <c:pt idx="537">
                  <c:v>37764</c:v>
                </c:pt>
                <c:pt idx="538">
                  <c:v>37765</c:v>
                </c:pt>
                <c:pt idx="539">
                  <c:v>37766</c:v>
                </c:pt>
                <c:pt idx="540">
                  <c:v>37767</c:v>
                </c:pt>
                <c:pt idx="541">
                  <c:v>37768</c:v>
                </c:pt>
                <c:pt idx="542">
                  <c:v>37769</c:v>
                </c:pt>
                <c:pt idx="543">
                  <c:v>37770</c:v>
                </c:pt>
                <c:pt idx="544">
                  <c:v>37771</c:v>
                </c:pt>
                <c:pt idx="545">
                  <c:v>37772</c:v>
                </c:pt>
                <c:pt idx="546">
                  <c:v>37773</c:v>
                </c:pt>
                <c:pt idx="547">
                  <c:v>37774</c:v>
                </c:pt>
                <c:pt idx="548">
                  <c:v>37775</c:v>
                </c:pt>
                <c:pt idx="549">
                  <c:v>37776</c:v>
                </c:pt>
                <c:pt idx="550">
                  <c:v>37777</c:v>
                </c:pt>
                <c:pt idx="551">
                  <c:v>37778</c:v>
                </c:pt>
                <c:pt idx="552">
                  <c:v>37779</c:v>
                </c:pt>
                <c:pt idx="553">
                  <c:v>37780</c:v>
                </c:pt>
                <c:pt idx="554">
                  <c:v>37781</c:v>
                </c:pt>
                <c:pt idx="555">
                  <c:v>37782</c:v>
                </c:pt>
                <c:pt idx="556">
                  <c:v>37783</c:v>
                </c:pt>
                <c:pt idx="557">
                  <c:v>37784</c:v>
                </c:pt>
                <c:pt idx="558">
                  <c:v>37785</c:v>
                </c:pt>
                <c:pt idx="559">
                  <c:v>37786</c:v>
                </c:pt>
                <c:pt idx="560">
                  <c:v>37787</c:v>
                </c:pt>
                <c:pt idx="561">
                  <c:v>37788</c:v>
                </c:pt>
                <c:pt idx="562">
                  <c:v>37789</c:v>
                </c:pt>
                <c:pt idx="563">
                  <c:v>37790</c:v>
                </c:pt>
                <c:pt idx="564">
                  <c:v>37791</c:v>
                </c:pt>
                <c:pt idx="565">
                  <c:v>37792</c:v>
                </c:pt>
                <c:pt idx="566">
                  <c:v>37793</c:v>
                </c:pt>
                <c:pt idx="567">
                  <c:v>37794</c:v>
                </c:pt>
                <c:pt idx="568">
                  <c:v>37795</c:v>
                </c:pt>
                <c:pt idx="569">
                  <c:v>37796</c:v>
                </c:pt>
                <c:pt idx="570">
                  <c:v>37797</c:v>
                </c:pt>
                <c:pt idx="571">
                  <c:v>37798</c:v>
                </c:pt>
                <c:pt idx="572">
                  <c:v>37799</c:v>
                </c:pt>
                <c:pt idx="573">
                  <c:v>37800</c:v>
                </c:pt>
                <c:pt idx="574">
                  <c:v>37801</c:v>
                </c:pt>
                <c:pt idx="575">
                  <c:v>37802</c:v>
                </c:pt>
                <c:pt idx="576">
                  <c:v>37803</c:v>
                </c:pt>
                <c:pt idx="577">
                  <c:v>37804</c:v>
                </c:pt>
                <c:pt idx="578">
                  <c:v>37805</c:v>
                </c:pt>
                <c:pt idx="579">
                  <c:v>37806</c:v>
                </c:pt>
                <c:pt idx="580">
                  <c:v>37807</c:v>
                </c:pt>
                <c:pt idx="581">
                  <c:v>37808</c:v>
                </c:pt>
                <c:pt idx="582">
                  <c:v>37809</c:v>
                </c:pt>
                <c:pt idx="583">
                  <c:v>37810</c:v>
                </c:pt>
                <c:pt idx="584">
                  <c:v>37811</c:v>
                </c:pt>
                <c:pt idx="585">
                  <c:v>37812</c:v>
                </c:pt>
                <c:pt idx="586">
                  <c:v>37813</c:v>
                </c:pt>
                <c:pt idx="587">
                  <c:v>37814</c:v>
                </c:pt>
                <c:pt idx="588">
                  <c:v>37815</c:v>
                </c:pt>
                <c:pt idx="589">
                  <c:v>37816</c:v>
                </c:pt>
                <c:pt idx="590">
                  <c:v>37817</c:v>
                </c:pt>
                <c:pt idx="591">
                  <c:v>37818</c:v>
                </c:pt>
                <c:pt idx="592">
                  <c:v>37819</c:v>
                </c:pt>
                <c:pt idx="593">
                  <c:v>37820</c:v>
                </c:pt>
                <c:pt idx="594">
                  <c:v>37821</c:v>
                </c:pt>
                <c:pt idx="595">
                  <c:v>37822</c:v>
                </c:pt>
                <c:pt idx="596">
                  <c:v>37823</c:v>
                </c:pt>
                <c:pt idx="597">
                  <c:v>37824</c:v>
                </c:pt>
                <c:pt idx="598">
                  <c:v>37825</c:v>
                </c:pt>
                <c:pt idx="599">
                  <c:v>37826</c:v>
                </c:pt>
                <c:pt idx="600">
                  <c:v>37827</c:v>
                </c:pt>
                <c:pt idx="601">
                  <c:v>37828</c:v>
                </c:pt>
                <c:pt idx="602">
                  <c:v>37829</c:v>
                </c:pt>
                <c:pt idx="603">
                  <c:v>37830</c:v>
                </c:pt>
                <c:pt idx="604">
                  <c:v>37831</c:v>
                </c:pt>
                <c:pt idx="605">
                  <c:v>37832</c:v>
                </c:pt>
                <c:pt idx="606">
                  <c:v>37833</c:v>
                </c:pt>
                <c:pt idx="607">
                  <c:v>37834</c:v>
                </c:pt>
                <c:pt idx="608">
                  <c:v>37835</c:v>
                </c:pt>
                <c:pt idx="609">
                  <c:v>37836</c:v>
                </c:pt>
                <c:pt idx="610">
                  <c:v>37837</c:v>
                </c:pt>
                <c:pt idx="611">
                  <c:v>37838</c:v>
                </c:pt>
                <c:pt idx="612">
                  <c:v>37839</c:v>
                </c:pt>
                <c:pt idx="613">
                  <c:v>37840</c:v>
                </c:pt>
                <c:pt idx="614">
                  <c:v>37841</c:v>
                </c:pt>
                <c:pt idx="615">
                  <c:v>37842</c:v>
                </c:pt>
                <c:pt idx="616">
                  <c:v>37843</c:v>
                </c:pt>
                <c:pt idx="617">
                  <c:v>37844</c:v>
                </c:pt>
                <c:pt idx="618">
                  <c:v>37845</c:v>
                </c:pt>
                <c:pt idx="619">
                  <c:v>37846</c:v>
                </c:pt>
                <c:pt idx="620">
                  <c:v>37847</c:v>
                </c:pt>
                <c:pt idx="621">
                  <c:v>37848</c:v>
                </c:pt>
                <c:pt idx="622">
                  <c:v>37849</c:v>
                </c:pt>
                <c:pt idx="623">
                  <c:v>37850</c:v>
                </c:pt>
                <c:pt idx="624">
                  <c:v>37851</c:v>
                </c:pt>
                <c:pt idx="625">
                  <c:v>37852</c:v>
                </c:pt>
                <c:pt idx="626">
                  <c:v>37853</c:v>
                </c:pt>
                <c:pt idx="627">
                  <c:v>37854</c:v>
                </c:pt>
                <c:pt idx="628">
                  <c:v>37855</c:v>
                </c:pt>
                <c:pt idx="629">
                  <c:v>37856</c:v>
                </c:pt>
                <c:pt idx="630">
                  <c:v>37857</c:v>
                </c:pt>
                <c:pt idx="631">
                  <c:v>37858</c:v>
                </c:pt>
                <c:pt idx="632">
                  <c:v>37859</c:v>
                </c:pt>
                <c:pt idx="633">
                  <c:v>37860</c:v>
                </c:pt>
                <c:pt idx="634">
                  <c:v>37861</c:v>
                </c:pt>
                <c:pt idx="635">
                  <c:v>37862</c:v>
                </c:pt>
                <c:pt idx="636">
                  <c:v>37863</c:v>
                </c:pt>
                <c:pt idx="637">
                  <c:v>37864</c:v>
                </c:pt>
                <c:pt idx="638">
                  <c:v>37865</c:v>
                </c:pt>
                <c:pt idx="639">
                  <c:v>37866</c:v>
                </c:pt>
                <c:pt idx="640">
                  <c:v>37867</c:v>
                </c:pt>
                <c:pt idx="641">
                  <c:v>37868</c:v>
                </c:pt>
                <c:pt idx="642">
                  <c:v>37869</c:v>
                </c:pt>
                <c:pt idx="643">
                  <c:v>37870</c:v>
                </c:pt>
                <c:pt idx="644">
                  <c:v>37871</c:v>
                </c:pt>
                <c:pt idx="645">
                  <c:v>37872</c:v>
                </c:pt>
                <c:pt idx="646">
                  <c:v>37873</c:v>
                </c:pt>
                <c:pt idx="647">
                  <c:v>37874</c:v>
                </c:pt>
                <c:pt idx="648">
                  <c:v>37875</c:v>
                </c:pt>
                <c:pt idx="649">
                  <c:v>37876</c:v>
                </c:pt>
                <c:pt idx="650">
                  <c:v>37877</c:v>
                </c:pt>
                <c:pt idx="651">
                  <c:v>37878</c:v>
                </c:pt>
                <c:pt idx="652">
                  <c:v>37879</c:v>
                </c:pt>
                <c:pt idx="653">
                  <c:v>37880</c:v>
                </c:pt>
                <c:pt idx="654">
                  <c:v>37881</c:v>
                </c:pt>
                <c:pt idx="655">
                  <c:v>37882</c:v>
                </c:pt>
                <c:pt idx="656">
                  <c:v>37883</c:v>
                </c:pt>
                <c:pt idx="657">
                  <c:v>37884</c:v>
                </c:pt>
                <c:pt idx="658">
                  <c:v>37885</c:v>
                </c:pt>
                <c:pt idx="659">
                  <c:v>37886</c:v>
                </c:pt>
                <c:pt idx="660">
                  <c:v>37887</c:v>
                </c:pt>
                <c:pt idx="661">
                  <c:v>37888</c:v>
                </c:pt>
                <c:pt idx="662">
                  <c:v>37889</c:v>
                </c:pt>
                <c:pt idx="663">
                  <c:v>37890</c:v>
                </c:pt>
                <c:pt idx="664">
                  <c:v>37891</c:v>
                </c:pt>
                <c:pt idx="665">
                  <c:v>37892</c:v>
                </c:pt>
                <c:pt idx="666">
                  <c:v>37893</c:v>
                </c:pt>
                <c:pt idx="667">
                  <c:v>37894</c:v>
                </c:pt>
                <c:pt idx="668">
                  <c:v>37895</c:v>
                </c:pt>
                <c:pt idx="669">
                  <c:v>37896</c:v>
                </c:pt>
                <c:pt idx="670">
                  <c:v>37897</c:v>
                </c:pt>
                <c:pt idx="671">
                  <c:v>37898</c:v>
                </c:pt>
                <c:pt idx="672">
                  <c:v>37899</c:v>
                </c:pt>
                <c:pt idx="673">
                  <c:v>37900</c:v>
                </c:pt>
                <c:pt idx="674">
                  <c:v>37901</c:v>
                </c:pt>
                <c:pt idx="675">
                  <c:v>37902</c:v>
                </c:pt>
                <c:pt idx="676">
                  <c:v>37903</c:v>
                </c:pt>
                <c:pt idx="677">
                  <c:v>37904</c:v>
                </c:pt>
                <c:pt idx="678">
                  <c:v>37905</c:v>
                </c:pt>
                <c:pt idx="679">
                  <c:v>37906</c:v>
                </c:pt>
                <c:pt idx="680">
                  <c:v>37907</c:v>
                </c:pt>
                <c:pt idx="681">
                  <c:v>37908</c:v>
                </c:pt>
                <c:pt idx="682">
                  <c:v>37909</c:v>
                </c:pt>
                <c:pt idx="683">
                  <c:v>37910</c:v>
                </c:pt>
                <c:pt idx="684">
                  <c:v>37911</c:v>
                </c:pt>
                <c:pt idx="685">
                  <c:v>37912</c:v>
                </c:pt>
                <c:pt idx="686">
                  <c:v>37913</c:v>
                </c:pt>
                <c:pt idx="687">
                  <c:v>37914</c:v>
                </c:pt>
                <c:pt idx="688">
                  <c:v>37915</c:v>
                </c:pt>
                <c:pt idx="689">
                  <c:v>37916</c:v>
                </c:pt>
                <c:pt idx="690">
                  <c:v>37917</c:v>
                </c:pt>
                <c:pt idx="691">
                  <c:v>37918</c:v>
                </c:pt>
                <c:pt idx="692">
                  <c:v>37919</c:v>
                </c:pt>
                <c:pt idx="693">
                  <c:v>37920</c:v>
                </c:pt>
                <c:pt idx="694">
                  <c:v>37921</c:v>
                </c:pt>
                <c:pt idx="695">
                  <c:v>37922</c:v>
                </c:pt>
                <c:pt idx="696">
                  <c:v>37923</c:v>
                </c:pt>
                <c:pt idx="697">
                  <c:v>37924</c:v>
                </c:pt>
                <c:pt idx="698">
                  <c:v>37925</c:v>
                </c:pt>
                <c:pt idx="699">
                  <c:v>37926</c:v>
                </c:pt>
                <c:pt idx="700">
                  <c:v>37927</c:v>
                </c:pt>
                <c:pt idx="701">
                  <c:v>37928</c:v>
                </c:pt>
                <c:pt idx="702">
                  <c:v>37929</c:v>
                </c:pt>
                <c:pt idx="703">
                  <c:v>37930</c:v>
                </c:pt>
                <c:pt idx="704">
                  <c:v>37931</c:v>
                </c:pt>
                <c:pt idx="705">
                  <c:v>37932</c:v>
                </c:pt>
                <c:pt idx="706">
                  <c:v>37933</c:v>
                </c:pt>
                <c:pt idx="707">
                  <c:v>37934</c:v>
                </c:pt>
                <c:pt idx="708">
                  <c:v>37935</c:v>
                </c:pt>
                <c:pt idx="709">
                  <c:v>37936</c:v>
                </c:pt>
                <c:pt idx="710">
                  <c:v>37937</c:v>
                </c:pt>
                <c:pt idx="711">
                  <c:v>37938</c:v>
                </c:pt>
                <c:pt idx="712">
                  <c:v>37939</c:v>
                </c:pt>
                <c:pt idx="713">
                  <c:v>37940</c:v>
                </c:pt>
                <c:pt idx="714">
                  <c:v>37941</c:v>
                </c:pt>
                <c:pt idx="715">
                  <c:v>37942</c:v>
                </c:pt>
                <c:pt idx="716">
                  <c:v>37943</c:v>
                </c:pt>
                <c:pt idx="717">
                  <c:v>37944</c:v>
                </c:pt>
                <c:pt idx="718">
                  <c:v>37945</c:v>
                </c:pt>
                <c:pt idx="719">
                  <c:v>37946</c:v>
                </c:pt>
                <c:pt idx="720">
                  <c:v>37947</c:v>
                </c:pt>
                <c:pt idx="721">
                  <c:v>37948</c:v>
                </c:pt>
                <c:pt idx="722">
                  <c:v>37949</c:v>
                </c:pt>
                <c:pt idx="723">
                  <c:v>37950</c:v>
                </c:pt>
                <c:pt idx="724">
                  <c:v>37951</c:v>
                </c:pt>
                <c:pt idx="725">
                  <c:v>37952</c:v>
                </c:pt>
                <c:pt idx="726">
                  <c:v>37953</c:v>
                </c:pt>
                <c:pt idx="727">
                  <c:v>37954</c:v>
                </c:pt>
                <c:pt idx="728">
                  <c:v>37955</c:v>
                </c:pt>
                <c:pt idx="729">
                  <c:v>37956</c:v>
                </c:pt>
                <c:pt idx="730">
                  <c:v>37957</c:v>
                </c:pt>
                <c:pt idx="731">
                  <c:v>37958</c:v>
                </c:pt>
                <c:pt idx="732">
                  <c:v>37959</c:v>
                </c:pt>
                <c:pt idx="733">
                  <c:v>37960</c:v>
                </c:pt>
                <c:pt idx="734">
                  <c:v>37961</c:v>
                </c:pt>
                <c:pt idx="735">
                  <c:v>37962</c:v>
                </c:pt>
                <c:pt idx="736">
                  <c:v>37963</c:v>
                </c:pt>
                <c:pt idx="737">
                  <c:v>37964</c:v>
                </c:pt>
                <c:pt idx="738">
                  <c:v>37965</c:v>
                </c:pt>
                <c:pt idx="739">
                  <c:v>37966</c:v>
                </c:pt>
                <c:pt idx="740">
                  <c:v>37967</c:v>
                </c:pt>
                <c:pt idx="741">
                  <c:v>37968</c:v>
                </c:pt>
                <c:pt idx="742">
                  <c:v>37969</c:v>
                </c:pt>
                <c:pt idx="743">
                  <c:v>37970</c:v>
                </c:pt>
                <c:pt idx="744">
                  <c:v>37971</c:v>
                </c:pt>
                <c:pt idx="745">
                  <c:v>37972</c:v>
                </c:pt>
                <c:pt idx="746">
                  <c:v>37973</c:v>
                </c:pt>
                <c:pt idx="747">
                  <c:v>37974</c:v>
                </c:pt>
                <c:pt idx="748">
                  <c:v>37975</c:v>
                </c:pt>
                <c:pt idx="749">
                  <c:v>37976</c:v>
                </c:pt>
                <c:pt idx="750">
                  <c:v>37977</c:v>
                </c:pt>
                <c:pt idx="751">
                  <c:v>37978</c:v>
                </c:pt>
                <c:pt idx="752">
                  <c:v>37979</c:v>
                </c:pt>
                <c:pt idx="753">
                  <c:v>37980</c:v>
                </c:pt>
                <c:pt idx="754">
                  <c:v>37981</c:v>
                </c:pt>
                <c:pt idx="755">
                  <c:v>37982</c:v>
                </c:pt>
                <c:pt idx="756">
                  <c:v>37983</c:v>
                </c:pt>
                <c:pt idx="757">
                  <c:v>37984</c:v>
                </c:pt>
                <c:pt idx="758">
                  <c:v>37985</c:v>
                </c:pt>
                <c:pt idx="759">
                  <c:v>37986</c:v>
                </c:pt>
                <c:pt idx="760">
                  <c:v>37987</c:v>
                </c:pt>
                <c:pt idx="761">
                  <c:v>37988</c:v>
                </c:pt>
                <c:pt idx="762">
                  <c:v>37991</c:v>
                </c:pt>
                <c:pt idx="763">
                  <c:v>37992</c:v>
                </c:pt>
                <c:pt idx="764">
                  <c:v>37993</c:v>
                </c:pt>
                <c:pt idx="765">
                  <c:v>37994</c:v>
                </c:pt>
                <c:pt idx="766">
                  <c:v>37995</c:v>
                </c:pt>
                <c:pt idx="767">
                  <c:v>37998</c:v>
                </c:pt>
                <c:pt idx="768">
                  <c:v>37999</c:v>
                </c:pt>
                <c:pt idx="769">
                  <c:v>38000</c:v>
                </c:pt>
                <c:pt idx="770">
                  <c:v>38001</c:v>
                </c:pt>
                <c:pt idx="771">
                  <c:v>38002</c:v>
                </c:pt>
                <c:pt idx="772">
                  <c:v>38005</c:v>
                </c:pt>
                <c:pt idx="773">
                  <c:v>38006</c:v>
                </c:pt>
                <c:pt idx="774">
                  <c:v>38007</c:v>
                </c:pt>
                <c:pt idx="775">
                  <c:v>38008</c:v>
                </c:pt>
                <c:pt idx="776">
                  <c:v>38009</c:v>
                </c:pt>
                <c:pt idx="777">
                  <c:v>38012</c:v>
                </c:pt>
                <c:pt idx="778">
                  <c:v>38013</c:v>
                </c:pt>
                <c:pt idx="779">
                  <c:v>38014</c:v>
                </c:pt>
                <c:pt idx="780">
                  <c:v>38015</c:v>
                </c:pt>
                <c:pt idx="781">
                  <c:v>38016</c:v>
                </c:pt>
                <c:pt idx="782">
                  <c:v>38019</c:v>
                </c:pt>
                <c:pt idx="783">
                  <c:v>38020</c:v>
                </c:pt>
                <c:pt idx="784">
                  <c:v>38021</c:v>
                </c:pt>
                <c:pt idx="785">
                  <c:v>38023</c:v>
                </c:pt>
                <c:pt idx="786">
                  <c:v>38026</c:v>
                </c:pt>
                <c:pt idx="787">
                  <c:v>38027</c:v>
                </c:pt>
                <c:pt idx="788">
                  <c:v>38028</c:v>
                </c:pt>
                <c:pt idx="789">
                  <c:v>38029</c:v>
                </c:pt>
                <c:pt idx="790">
                  <c:v>38030</c:v>
                </c:pt>
                <c:pt idx="791">
                  <c:v>38033</c:v>
                </c:pt>
                <c:pt idx="792">
                  <c:v>38034</c:v>
                </c:pt>
                <c:pt idx="793">
                  <c:v>38035</c:v>
                </c:pt>
                <c:pt idx="794">
                  <c:v>38036</c:v>
                </c:pt>
                <c:pt idx="795">
                  <c:v>38037</c:v>
                </c:pt>
                <c:pt idx="796">
                  <c:v>38040</c:v>
                </c:pt>
                <c:pt idx="797">
                  <c:v>38041</c:v>
                </c:pt>
                <c:pt idx="798">
                  <c:v>38042</c:v>
                </c:pt>
                <c:pt idx="799">
                  <c:v>38043</c:v>
                </c:pt>
                <c:pt idx="800">
                  <c:v>38044</c:v>
                </c:pt>
                <c:pt idx="801">
                  <c:v>38047</c:v>
                </c:pt>
                <c:pt idx="802">
                  <c:v>38048</c:v>
                </c:pt>
                <c:pt idx="803">
                  <c:v>38049</c:v>
                </c:pt>
                <c:pt idx="804">
                  <c:v>38050</c:v>
                </c:pt>
                <c:pt idx="805">
                  <c:v>38051</c:v>
                </c:pt>
                <c:pt idx="806">
                  <c:v>38054</c:v>
                </c:pt>
                <c:pt idx="807">
                  <c:v>38055</c:v>
                </c:pt>
                <c:pt idx="808">
                  <c:v>38056</c:v>
                </c:pt>
                <c:pt idx="809">
                  <c:v>38057</c:v>
                </c:pt>
                <c:pt idx="810">
                  <c:v>38058</c:v>
                </c:pt>
                <c:pt idx="811">
                  <c:v>38061</c:v>
                </c:pt>
                <c:pt idx="812">
                  <c:v>38062</c:v>
                </c:pt>
                <c:pt idx="813">
                  <c:v>38063</c:v>
                </c:pt>
                <c:pt idx="814">
                  <c:v>38064</c:v>
                </c:pt>
                <c:pt idx="815">
                  <c:v>38065</c:v>
                </c:pt>
                <c:pt idx="816">
                  <c:v>38068</c:v>
                </c:pt>
                <c:pt idx="817">
                  <c:v>38069</c:v>
                </c:pt>
                <c:pt idx="818">
                  <c:v>38070</c:v>
                </c:pt>
                <c:pt idx="819">
                  <c:v>38071</c:v>
                </c:pt>
                <c:pt idx="820">
                  <c:v>38072</c:v>
                </c:pt>
                <c:pt idx="821">
                  <c:v>38075</c:v>
                </c:pt>
                <c:pt idx="822">
                  <c:v>38076</c:v>
                </c:pt>
                <c:pt idx="823">
                  <c:v>38077</c:v>
                </c:pt>
                <c:pt idx="824">
                  <c:v>38078</c:v>
                </c:pt>
                <c:pt idx="825">
                  <c:v>38079</c:v>
                </c:pt>
                <c:pt idx="826">
                  <c:v>38082</c:v>
                </c:pt>
                <c:pt idx="827">
                  <c:v>38083</c:v>
                </c:pt>
                <c:pt idx="828">
                  <c:v>38084</c:v>
                </c:pt>
                <c:pt idx="829">
                  <c:v>38089</c:v>
                </c:pt>
                <c:pt idx="830">
                  <c:v>38090</c:v>
                </c:pt>
                <c:pt idx="831">
                  <c:v>38091</c:v>
                </c:pt>
                <c:pt idx="832">
                  <c:v>38092</c:v>
                </c:pt>
                <c:pt idx="833">
                  <c:v>38093</c:v>
                </c:pt>
                <c:pt idx="834">
                  <c:v>38096</c:v>
                </c:pt>
                <c:pt idx="835">
                  <c:v>38097</c:v>
                </c:pt>
                <c:pt idx="836">
                  <c:v>38098</c:v>
                </c:pt>
                <c:pt idx="837">
                  <c:v>38099</c:v>
                </c:pt>
                <c:pt idx="838">
                  <c:v>38100</c:v>
                </c:pt>
                <c:pt idx="839">
                  <c:v>38103</c:v>
                </c:pt>
                <c:pt idx="840">
                  <c:v>38104</c:v>
                </c:pt>
                <c:pt idx="841">
                  <c:v>38105</c:v>
                </c:pt>
                <c:pt idx="842">
                  <c:v>38106</c:v>
                </c:pt>
                <c:pt idx="843">
                  <c:v>38107</c:v>
                </c:pt>
                <c:pt idx="844">
                  <c:v>38110</c:v>
                </c:pt>
                <c:pt idx="845">
                  <c:v>38111</c:v>
                </c:pt>
                <c:pt idx="846">
                  <c:v>38112</c:v>
                </c:pt>
                <c:pt idx="847">
                  <c:v>38113</c:v>
                </c:pt>
                <c:pt idx="848">
                  <c:v>38114</c:v>
                </c:pt>
                <c:pt idx="849">
                  <c:v>38117</c:v>
                </c:pt>
                <c:pt idx="850">
                  <c:v>38118</c:v>
                </c:pt>
                <c:pt idx="851">
                  <c:v>38119</c:v>
                </c:pt>
                <c:pt idx="852">
                  <c:v>38120</c:v>
                </c:pt>
                <c:pt idx="853">
                  <c:v>38121</c:v>
                </c:pt>
                <c:pt idx="854">
                  <c:v>38124</c:v>
                </c:pt>
                <c:pt idx="855">
                  <c:v>38125</c:v>
                </c:pt>
                <c:pt idx="856">
                  <c:v>38126</c:v>
                </c:pt>
                <c:pt idx="857">
                  <c:v>38127</c:v>
                </c:pt>
                <c:pt idx="858">
                  <c:v>38128</c:v>
                </c:pt>
                <c:pt idx="859">
                  <c:v>38131</c:v>
                </c:pt>
                <c:pt idx="860">
                  <c:v>38132</c:v>
                </c:pt>
                <c:pt idx="861">
                  <c:v>38133</c:v>
                </c:pt>
                <c:pt idx="862">
                  <c:v>38134</c:v>
                </c:pt>
                <c:pt idx="863">
                  <c:v>38135</c:v>
                </c:pt>
                <c:pt idx="864">
                  <c:v>38138</c:v>
                </c:pt>
                <c:pt idx="865">
                  <c:v>38139</c:v>
                </c:pt>
                <c:pt idx="866">
                  <c:v>38140</c:v>
                </c:pt>
                <c:pt idx="867">
                  <c:v>38141</c:v>
                </c:pt>
                <c:pt idx="868">
                  <c:v>38142</c:v>
                </c:pt>
                <c:pt idx="869">
                  <c:v>38145</c:v>
                </c:pt>
                <c:pt idx="870">
                  <c:v>38146</c:v>
                </c:pt>
                <c:pt idx="871">
                  <c:v>38147</c:v>
                </c:pt>
                <c:pt idx="872">
                  <c:v>38148</c:v>
                </c:pt>
                <c:pt idx="873">
                  <c:v>38149</c:v>
                </c:pt>
                <c:pt idx="874">
                  <c:v>38152</c:v>
                </c:pt>
                <c:pt idx="875">
                  <c:v>38153</c:v>
                </c:pt>
                <c:pt idx="876">
                  <c:v>38154</c:v>
                </c:pt>
                <c:pt idx="877">
                  <c:v>38155</c:v>
                </c:pt>
                <c:pt idx="878">
                  <c:v>38156</c:v>
                </c:pt>
                <c:pt idx="879">
                  <c:v>38159</c:v>
                </c:pt>
                <c:pt idx="880">
                  <c:v>38160</c:v>
                </c:pt>
                <c:pt idx="881">
                  <c:v>38161</c:v>
                </c:pt>
                <c:pt idx="882">
                  <c:v>38162</c:v>
                </c:pt>
                <c:pt idx="883">
                  <c:v>38163</c:v>
                </c:pt>
                <c:pt idx="884">
                  <c:v>38166</c:v>
                </c:pt>
                <c:pt idx="885">
                  <c:v>38167</c:v>
                </c:pt>
                <c:pt idx="886">
                  <c:v>38168</c:v>
                </c:pt>
                <c:pt idx="887">
                  <c:v>38169</c:v>
                </c:pt>
                <c:pt idx="888">
                  <c:v>38170</c:v>
                </c:pt>
                <c:pt idx="889">
                  <c:v>38173</c:v>
                </c:pt>
                <c:pt idx="890">
                  <c:v>38174</c:v>
                </c:pt>
                <c:pt idx="891">
                  <c:v>38175</c:v>
                </c:pt>
                <c:pt idx="892">
                  <c:v>38176</c:v>
                </c:pt>
                <c:pt idx="893">
                  <c:v>38177</c:v>
                </c:pt>
                <c:pt idx="894">
                  <c:v>38180</c:v>
                </c:pt>
                <c:pt idx="895">
                  <c:v>38181</c:v>
                </c:pt>
                <c:pt idx="896">
                  <c:v>38182</c:v>
                </c:pt>
                <c:pt idx="897">
                  <c:v>38183</c:v>
                </c:pt>
                <c:pt idx="898">
                  <c:v>38184</c:v>
                </c:pt>
                <c:pt idx="899">
                  <c:v>38187</c:v>
                </c:pt>
                <c:pt idx="900">
                  <c:v>38188</c:v>
                </c:pt>
                <c:pt idx="901">
                  <c:v>38189</c:v>
                </c:pt>
                <c:pt idx="902">
                  <c:v>38190</c:v>
                </c:pt>
                <c:pt idx="903">
                  <c:v>38191</c:v>
                </c:pt>
                <c:pt idx="904">
                  <c:v>38194</c:v>
                </c:pt>
                <c:pt idx="905">
                  <c:v>38195</c:v>
                </c:pt>
                <c:pt idx="906">
                  <c:v>38196</c:v>
                </c:pt>
                <c:pt idx="907">
                  <c:v>38197</c:v>
                </c:pt>
                <c:pt idx="908">
                  <c:v>38198</c:v>
                </c:pt>
                <c:pt idx="909">
                  <c:v>38201</c:v>
                </c:pt>
                <c:pt idx="910">
                  <c:v>38202</c:v>
                </c:pt>
                <c:pt idx="911">
                  <c:v>38203</c:v>
                </c:pt>
                <c:pt idx="912">
                  <c:v>38204</c:v>
                </c:pt>
                <c:pt idx="913">
                  <c:v>38205</c:v>
                </c:pt>
                <c:pt idx="914">
                  <c:v>38208</c:v>
                </c:pt>
                <c:pt idx="915">
                  <c:v>38209</c:v>
                </c:pt>
                <c:pt idx="916">
                  <c:v>38210</c:v>
                </c:pt>
                <c:pt idx="917">
                  <c:v>38211</c:v>
                </c:pt>
                <c:pt idx="918">
                  <c:v>38212</c:v>
                </c:pt>
                <c:pt idx="919">
                  <c:v>38215</c:v>
                </c:pt>
                <c:pt idx="920">
                  <c:v>38216</c:v>
                </c:pt>
                <c:pt idx="921">
                  <c:v>38217</c:v>
                </c:pt>
                <c:pt idx="922">
                  <c:v>38218</c:v>
                </c:pt>
                <c:pt idx="923">
                  <c:v>38219</c:v>
                </c:pt>
                <c:pt idx="924">
                  <c:v>38222</c:v>
                </c:pt>
                <c:pt idx="925">
                  <c:v>38223</c:v>
                </c:pt>
                <c:pt idx="926">
                  <c:v>38224</c:v>
                </c:pt>
                <c:pt idx="927">
                  <c:v>38225</c:v>
                </c:pt>
                <c:pt idx="928">
                  <c:v>38226</c:v>
                </c:pt>
                <c:pt idx="929">
                  <c:v>38229</c:v>
                </c:pt>
                <c:pt idx="930">
                  <c:v>38230</c:v>
                </c:pt>
                <c:pt idx="931">
                  <c:v>38231</c:v>
                </c:pt>
                <c:pt idx="932">
                  <c:v>38232</c:v>
                </c:pt>
                <c:pt idx="933">
                  <c:v>38233</c:v>
                </c:pt>
                <c:pt idx="934">
                  <c:v>38236</c:v>
                </c:pt>
                <c:pt idx="935">
                  <c:v>38237</c:v>
                </c:pt>
                <c:pt idx="936">
                  <c:v>38238</c:v>
                </c:pt>
                <c:pt idx="937">
                  <c:v>38239</c:v>
                </c:pt>
                <c:pt idx="938">
                  <c:v>38240</c:v>
                </c:pt>
                <c:pt idx="939">
                  <c:v>38243</c:v>
                </c:pt>
                <c:pt idx="940">
                  <c:v>38244</c:v>
                </c:pt>
                <c:pt idx="941">
                  <c:v>38245</c:v>
                </c:pt>
                <c:pt idx="942">
                  <c:v>38247</c:v>
                </c:pt>
                <c:pt idx="943">
                  <c:v>38250</c:v>
                </c:pt>
                <c:pt idx="944">
                  <c:v>38251</c:v>
                </c:pt>
                <c:pt idx="945">
                  <c:v>38252</c:v>
                </c:pt>
                <c:pt idx="946">
                  <c:v>38253</c:v>
                </c:pt>
                <c:pt idx="947">
                  <c:v>38254</c:v>
                </c:pt>
                <c:pt idx="948">
                  <c:v>38257</c:v>
                </c:pt>
                <c:pt idx="949">
                  <c:v>38258</c:v>
                </c:pt>
                <c:pt idx="950">
                  <c:v>38259</c:v>
                </c:pt>
                <c:pt idx="951">
                  <c:v>38260</c:v>
                </c:pt>
                <c:pt idx="952">
                  <c:v>38261</c:v>
                </c:pt>
                <c:pt idx="953">
                  <c:v>38264</c:v>
                </c:pt>
                <c:pt idx="954">
                  <c:v>38265</c:v>
                </c:pt>
                <c:pt idx="955">
                  <c:v>38266</c:v>
                </c:pt>
                <c:pt idx="956">
                  <c:v>38267</c:v>
                </c:pt>
                <c:pt idx="957">
                  <c:v>38268</c:v>
                </c:pt>
                <c:pt idx="958">
                  <c:v>38271</c:v>
                </c:pt>
                <c:pt idx="959">
                  <c:v>38272</c:v>
                </c:pt>
                <c:pt idx="960">
                  <c:v>38273</c:v>
                </c:pt>
                <c:pt idx="961">
                  <c:v>38274</c:v>
                </c:pt>
                <c:pt idx="962">
                  <c:v>38275</c:v>
                </c:pt>
                <c:pt idx="963">
                  <c:v>38278</c:v>
                </c:pt>
                <c:pt idx="964">
                  <c:v>38279</c:v>
                </c:pt>
                <c:pt idx="965">
                  <c:v>38280</c:v>
                </c:pt>
                <c:pt idx="966">
                  <c:v>38281</c:v>
                </c:pt>
                <c:pt idx="967">
                  <c:v>38282</c:v>
                </c:pt>
                <c:pt idx="968">
                  <c:v>38285</c:v>
                </c:pt>
                <c:pt idx="969">
                  <c:v>38286</c:v>
                </c:pt>
                <c:pt idx="970">
                  <c:v>38287</c:v>
                </c:pt>
                <c:pt idx="971">
                  <c:v>38288</c:v>
                </c:pt>
                <c:pt idx="972">
                  <c:v>38289</c:v>
                </c:pt>
                <c:pt idx="973">
                  <c:v>38292</c:v>
                </c:pt>
                <c:pt idx="974">
                  <c:v>38293</c:v>
                </c:pt>
                <c:pt idx="975">
                  <c:v>38294</c:v>
                </c:pt>
                <c:pt idx="976">
                  <c:v>38295</c:v>
                </c:pt>
                <c:pt idx="977">
                  <c:v>38296</c:v>
                </c:pt>
                <c:pt idx="978">
                  <c:v>38299</c:v>
                </c:pt>
                <c:pt idx="979">
                  <c:v>38300</c:v>
                </c:pt>
                <c:pt idx="980">
                  <c:v>38301</c:v>
                </c:pt>
                <c:pt idx="981">
                  <c:v>38302</c:v>
                </c:pt>
                <c:pt idx="982">
                  <c:v>38303</c:v>
                </c:pt>
                <c:pt idx="983">
                  <c:v>38306</c:v>
                </c:pt>
                <c:pt idx="984">
                  <c:v>38307</c:v>
                </c:pt>
                <c:pt idx="985">
                  <c:v>38308</c:v>
                </c:pt>
                <c:pt idx="986">
                  <c:v>38309</c:v>
                </c:pt>
                <c:pt idx="987">
                  <c:v>38310</c:v>
                </c:pt>
                <c:pt idx="988">
                  <c:v>38313</c:v>
                </c:pt>
                <c:pt idx="989">
                  <c:v>38314</c:v>
                </c:pt>
                <c:pt idx="990">
                  <c:v>38315</c:v>
                </c:pt>
                <c:pt idx="991">
                  <c:v>38316</c:v>
                </c:pt>
                <c:pt idx="992">
                  <c:v>38317</c:v>
                </c:pt>
                <c:pt idx="993">
                  <c:v>38320</c:v>
                </c:pt>
                <c:pt idx="994">
                  <c:v>38321</c:v>
                </c:pt>
                <c:pt idx="995">
                  <c:v>38322</c:v>
                </c:pt>
                <c:pt idx="996">
                  <c:v>38323</c:v>
                </c:pt>
                <c:pt idx="997">
                  <c:v>38324</c:v>
                </c:pt>
                <c:pt idx="998">
                  <c:v>38327</c:v>
                </c:pt>
                <c:pt idx="999">
                  <c:v>38328</c:v>
                </c:pt>
                <c:pt idx="1000">
                  <c:v>38329</c:v>
                </c:pt>
                <c:pt idx="1001">
                  <c:v>38330</c:v>
                </c:pt>
                <c:pt idx="1002">
                  <c:v>38331</c:v>
                </c:pt>
                <c:pt idx="1003">
                  <c:v>38334</c:v>
                </c:pt>
                <c:pt idx="1004">
                  <c:v>38335</c:v>
                </c:pt>
                <c:pt idx="1005">
                  <c:v>38336</c:v>
                </c:pt>
                <c:pt idx="1006">
                  <c:v>38337</c:v>
                </c:pt>
                <c:pt idx="1007">
                  <c:v>38338</c:v>
                </c:pt>
                <c:pt idx="1008">
                  <c:v>38341</c:v>
                </c:pt>
                <c:pt idx="1009">
                  <c:v>38342</c:v>
                </c:pt>
                <c:pt idx="1010">
                  <c:v>38343</c:v>
                </c:pt>
                <c:pt idx="1011">
                  <c:v>38344</c:v>
                </c:pt>
                <c:pt idx="1012">
                  <c:v>38345</c:v>
                </c:pt>
                <c:pt idx="1013">
                  <c:v>38348</c:v>
                </c:pt>
                <c:pt idx="1014">
                  <c:v>38349</c:v>
                </c:pt>
                <c:pt idx="1015">
                  <c:v>38350</c:v>
                </c:pt>
                <c:pt idx="1016">
                  <c:v>38351</c:v>
                </c:pt>
                <c:pt idx="1017">
                  <c:v>38352</c:v>
                </c:pt>
                <c:pt idx="1018">
                  <c:v>38355</c:v>
                </c:pt>
                <c:pt idx="1019">
                  <c:v>38356</c:v>
                </c:pt>
                <c:pt idx="1020">
                  <c:v>38357</c:v>
                </c:pt>
                <c:pt idx="1021">
                  <c:v>38358</c:v>
                </c:pt>
                <c:pt idx="1022">
                  <c:v>38359</c:v>
                </c:pt>
                <c:pt idx="1023">
                  <c:v>38362</c:v>
                </c:pt>
                <c:pt idx="1024">
                  <c:v>38363</c:v>
                </c:pt>
                <c:pt idx="1025">
                  <c:v>38364</c:v>
                </c:pt>
                <c:pt idx="1026">
                  <c:v>38365</c:v>
                </c:pt>
                <c:pt idx="1027">
                  <c:v>38366</c:v>
                </c:pt>
                <c:pt idx="1028">
                  <c:v>38369</c:v>
                </c:pt>
                <c:pt idx="1029">
                  <c:v>38370</c:v>
                </c:pt>
                <c:pt idx="1030">
                  <c:v>38371</c:v>
                </c:pt>
                <c:pt idx="1031">
                  <c:v>38372</c:v>
                </c:pt>
                <c:pt idx="1032">
                  <c:v>38373</c:v>
                </c:pt>
                <c:pt idx="1033">
                  <c:v>38376</c:v>
                </c:pt>
                <c:pt idx="1034">
                  <c:v>38377</c:v>
                </c:pt>
                <c:pt idx="1035">
                  <c:v>38378</c:v>
                </c:pt>
                <c:pt idx="1036">
                  <c:v>38379</c:v>
                </c:pt>
                <c:pt idx="1037">
                  <c:v>38380</c:v>
                </c:pt>
                <c:pt idx="1038">
                  <c:v>38383</c:v>
                </c:pt>
                <c:pt idx="1039">
                  <c:v>38384</c:v>
                </c:pt>
                <c:pt idx="1040">
                  <c:v>38385</c:v>
                </c:pt>
                <c:pt idx="1041">
                  <c:v>38386</c:v>
                </c:pt>
                <c:pt idx="1042">
                  <c:v>38387</c:v>
                </c:pt>
                <c:pt idx="1043">
                  <c:v>38390</c:v>
                </c:pt>
                <c:pt idx="1044">
                  <c:v>38391</c:v>
                </c:pt>
                <c:pt idx="1045">
                  <c:v>38392</c:v>
                </c:pt>
                <c:pt idx="1046">
                  <c:v>38393</c:v>
                </c:pt>
                <c:pt idx="1047">
                  <c:v>38394</c:v>
                </c:pt>
                <c:pt idx="1048">
                  <c:v>38397</c:v>
                </c:pt>
                <c:pt idx="1049">
                  <c:v>38398</c:v>
                </c:pt>
                <c:pt idx="1050">
                  <c:v>38399</c:v>
                </c:pt>
                <c:pt idx="1051">
                  <c:v>38400</c:v>
                </c:pt>
                <c:pt idx="1052">
                  <c:v>38401</c:v>
                </c:pt>
                <c:pt idx="1053">
                  <c:v>38404</c:v>
                </c:pt>
                <c:pt idx="1054">
                  <c:v>38405</c:v>
                </c:pt>
                <c:pt idx="1055">
                  <c:v>38406</c:v>
                </c:pt>
                <c:pt idx="1056">
                  <c:v>38407</c:v>
                </c:pt>
                <c:pt idx="1057">
                  <c:v>38408</c:v>
                </c:pt>
                <c:pt idx="1058">
                  <c:v>38411</c:v>
                </c:pt>
                <c:pt idx="1059">
                  <c:v>38412</c:v>
                </c:pt>
                <c:pt idx="1060">
                  <c:v>38413</c:v>
                </c:pt>
                <c:pt idx="1061">
                  <c:v>38414</c:v>
                </c:pt>
                <c:pt idx="1062">
                  <c:v>38415</c:v>
                </c:pt>
                <c:pt idx="1063">
                  <c:v>38418</c:v>
                </c:pt>
                <c:pt idx="1064">
                  <c:v>38419</c:v>
                </c:pt>
                <c:pt idx="1065">
                  <c:v>38420</c:v>
                </c:pt>
                <c:pt idx="1066">
                  <c:v>38421</c:v>
                </c:pt>
                <c:pt idx="1067">
                  <c:v>38422</c:v>
                </c:pt>
                <c:pt idx="1068">
                  <c:v>38425</c:v>
                </c:pt>
                <c:pt idx="1069">
                  <c:v>38426</c:v>
                </c:pt>
                <c:pt idx="1070">
                  <c:v>38427</c:v>
                </c:pt>
                <c:pt idx="1071">
                  <c:v>38428</c:v>
                </c:pt>
                <c:pt idx="1072">
                  <c:v>38429</c:v>
                </c:pt>
                <c:pt idx="1073">
                  <c:v>38433</c:v>
                </c:pt>
                <c:pt idx="1074">
                  <c:v>38434</c:v>
                </c:pt>
                <c:pt idx="1075">
                  <c:v>38439</c:v>
                </c:pt>
                <c:pt idx="1076">
                  <c:v>38440</c:v>
                </c:pt>
                <c:pt idx="1077">
                  <c:v>38441</c:v>
                </c:pt>
                <c:pt idx="1078">
                  <c:v>38442</c:v>
                </c:pt>
                <c:pt idx="1079">
                  <c:v>38443</c:v>
                </c:pt>
                <c:pt idx="1080">
                  <c:v>38446</c:v>
                </c:pt>
                <c:pt idx="1081">
                  <c:v>38447</c:v>
                </c:pt>
                <c:pt idx="1082">
                  <c:v>38448</c:v>
                </c:pt>
                <c:pt idx="1083">
                  <c:v>38449</c:v>
                </c:pt>
                <c:pt idx="1084">
                  <c:v>38450</c:v>
                </c:pt>
                <c:pt idx="1085">
                  <c:v>38453</c:v>
                </c:pt>
                <c:pt idx="1086">
                  <c:v>38454</c:v>
                </c:pt>
                <c:pt idx="1087">
                  <c:v>38455</c:v>
                </c:pt>
                <c:pt idx="1088">
                  <c:v>38456</c:v>
                </c:pt>
                <c:pt idx="1089">
                  <c:v>38457</c:v>
                </c:pt>
                <c:pt idx="1090">
                  <c:v>38460</c:v>
                </c:pt>
                <c:pt idx="1091">
                  <c:v>38461</c:v>
                </c:pt>
                <c:pt idx="1092">
                  <c:v>38462</c:v>
                </c:pt>
                <c:pt idx="1093">
                  <c:v>38463</c:v>
                </c:pt>
                <c:pt idx="1094">
                  <c:v>38464</c:v>
                </c:pt>
                <c:pt idx="1095">
                  <c:v>38467</c:v>
                </c:pt>
                <c:pt idx="1096">
                  <c:v>38468</c:v>
                </c:pt>
                <c:pt idx="1097">
                  <c:v>38469</c:v>
                </c:pt>
                <c:pt idx="1098">
                  <c:v>38470</c:v>
                </c:pt>
                <c:pt idx="1099">
                  <c:v>38471</c:v>
                </c:pt>
                <c:pt idx="1100">
                  <c:v>38474</c:v>
                </c:pt>
                <c:pt idx="1101">
                  <c:v>38475</c:v>
                </c:pt>
                <c:pt idx="1102">
                  <c:v>38476</c:v>
                </c:pt>
                <c:pt idx="1103">
                  <c:v>38477</c:v>
                </c:pt>
                <c:pt idx="1104">
                  <c:v>38478</c:v>
                </c:pt>
                <c:pt idx="1105">
                  <c:v>38481</c:v>
                </c:pt>
                <c:pt idx="1106">
                  <c:v>38482</c:v>
                </c:pt>
                <c:pt idx="1107">
                  <c:v>38483</c:v>
                </c:pt>
                <c:pt idx="1108">
                  <c:v>38484</c:v>
                </c:pt>
                <c:pt idx="1109">
                  <c:v>38485</c:v>
                </c:pt>
                <c:pt idx="1110">
                  <c:v>38488</c:v>
                </c:pt>
                <c:pt idx="1111">
                  <c:v>38489</c:v>
                </c:pt>
                <c:pt idx="1112">
                  <c:v>38490</c:v>
                </c:pt>
                <c:pt idx="1113">
                  <c:v>38491</c:v>
                </c:pt>
                <c:pt idx="1114">
                  <c:v>38492</c:v>
                </c:pt>
                <c:pt idx="1115">
                  <c:v>38495</c:v>
                </c:pt>
                <c:pt idx="1116">
                  <c:v>38496</c:v>
                </c:pt>
                <c:pt idx="1117">
                  <c:v>38497</c:v>
                </c:pt>
                <c:pt idx="1118">
                  <c:v>38498</c:v>
                </c:pt>
                <c:pt idx="1119">
                  <c:v>38499</c:v>
                </c:pt>
                <c:pt idx="1120">
                  <c:v>38502</c:v>
                </c:pt>
                <c:pt idx="1121">
                  <c:v>38503</c:v>
                </c:pt>
                <c:pt idx="1122">
                  <c:v>38504</c:v>
                </c:pt>
                <c:pt idx="1123">
                  <c:v>38505</c:v>
                </c:pt>
                <c:pt idx="1124">
                  <c:v>38506</c:v>
                </c:pt>
                <c:pt idx="1125">
                  <c:v>38509</c:v>
                </c:pt>
                <c:pt idx="1126">
                  <c:v>38510</c:v>
                </c:pt>
                <c:pt idx="1127">
                  <c:v>38511</c:v>
                </c:pt>
                <c:pt idx="1128">
                  <c:v>38512</c:v>
                </c:pt>
                <c:pt idx="1129">
                  <c:v>38513</c:v>
                </c:pt>
                <c:pt idx="1130">
                  <c:v>38516</c:v>
                </c:pt>
                <c:pt idx="1131">
                  <c:v>38517</c:v>
                </c:pt>
                <c:pt idx="1132">
                  <c:v>38518</c:v>
                </c:pt>
                <c:pt idx="1133">
                  <c:v>38519</c:v>
                </c:pt>
                <c:pt idx="1134">
                  <c:v>38520</c:v>
                </c:pt>
                <c:pt idx="1135">
                  <c:v>38523</c:v>
                </c:pt>
                <c:pt idx="1136">
                  <c:v>38524</c:v>
                </c:pt>
                <c:pt idx="1137">
                  <c:v>38525</c:v>
                </c:pt>
                <c:pt idx="1138">
                  <c:v>38526</c:v>
                </c:pt>
                <c:pt idx="1139">
                  <c:v>38527</c:v>
                </c:pt>
                <c:pt idx="1140">
                  <c:v>38530</c:v>
                </c:pt>
                <c:pt idx="1141">
                  <c:v>38531</c:v>
                </c:pt>
                <c:pt idx="1142">
                  <c:v>38532</c:v>
                </c:pt>
                <c:pt idx="1143">
                  <c:v>38533</c:v>
                </c:pt>
                <c:pt idx="1144">
                  <c:v>38534</c:v>
                </c:pt>
                <c:pt idx="1145">
                  <c:v>38537</c:v>
                </c:pt>
                <c:pt idx="1146">
                  <c:v>38538</c:v>
                </c:pt>
                <c:pt idx="1147">
                  <c:v>38539</c:v>
                </c:pt>
                <c:pt idx="1148">
                  <c:v>38540</c:v>
                </c:pt>
                <c:pt idx="1149">
                  <c:v>38541</c:v>
                </c:pt>
                <c:pt idx="1150">
                  <c:v>38544</c:v>
                </c:pt>
                <c:pt idx="1151">
                  <c:v>38545</c:v>
                </c:pt>
                <c:pt idx="1152">
                  <c:v>38546</c:v>
                </c:pt>
                <c:pt idx="1153">
                  <c:v>38547</c:v>
                </c:pt>
                <c:pt idx="1154">
                  <c:v>38548</c:v>
                </c:pt>
                <c:pt idx="1155">
                  <c:v>38551</c:v>
                </c:pt>
                <c:pt idx="1156">
                  <c:v>38552</c:v>
                </c:pt>
                <c:pt idx="1157">
                  <c:v>38553</c:v>
                </c:pt>
                <c:pt idx="1158">
                  <c:v>38554</c:v>
                </c:pt>
                <c:pt idx="1159">
                  <c:v>38555</c:v>
                </c:pt>
                <c:pt idx="1160">
                  <c:v>38558</c:v>
                </c:pt>
                <c:pt idx="1161">
                  <c:v>38559</c:v>
                </c:pt>
                <c:pt idx="1162">
                  <c:v>38560</c:v>
                </c:pt>
                <c:pt idx="1163">
                  <c:v>38561</c:v>
                </c:pt>
                <c:pt idx="1164">
                  <c:v>38562</c:v>
                </c:pt>
                <c:pt idx="1165">
                  <c:v>38565</c:v>
                </c:pt>
                <c:pt idx="1166">
                  <c:v>38566</c:v>
                </c:pt>
                <c:pt idx="1167">
                  <c:v>38567</c:v>
                </c:pt>
                <c:pt idx="1168">
                  <c:v>38568</c:v>
                </c:pt>
                <c:pt idx="1169">
                  <c:v>38569</c:v>
                </c:pt>
                <c:pt idx="1170">
                  <c:v>38572</c:v>
                </c:pt>
                <c:pt idx="1171">
                  <c:v>38573</c:v>
                </c:pt>
                <c:pt idx="1172">
                  <c:v>38574</c:v>
                </c:pt>
                <c:pt idx="1173">
                  <c:v>38575</c:v>
                </c:pt>
                <c:pt idx="1174">
                  <c:v>38576</c:v>
                </c:pt>
                <c:pt idx="1175">
                  <c:v>38579</c:v>
                </c:pt>
                <c:pt idx="1176">
                  <c:v>38580</c:v>
                </c:pt>
                <c:pt idx="1177">
                  <c:v>38581</c:v>
                </c:pt>
                <c:pt idx="1178">
                  <c:v>38582</c:v>
                </c:pt>
                <c:pt idx="1179">
                  <c:v>38583</c:v>
                </c:pt>
                <c:pt idx="1180">
                  <c:v>38586</c:v>
                </c:pt>
                <c:pt idx="1181">
                  <c:v>38587</c:v>
                </c:pt>
                <c:pt idx="1182">
                  <c:v>38588</c:v>
                </c:pt>
                <c:pt idx="1183">
                  <c:v>38589</c:v>
                </c:pt>
                <c:pt idx="1184">
                  <c:v>38590</c:v>
                </c:pt>
                <c:pt idx="1185">
                  <c:v>38593</c:v>
                </c:pt>
                <c:pt idx="1186">
                  <c:v>38594</c:v>
                </c:pt>
                <c:pt idx="1187">
                  <c:v>38595</c:v>
                </c:pt>
                <c:pt idx="1188">
                  <c:v>38596</c:v>
                </c:pt>
                <c:pt idx="1189">
                  <c:v>38597</c:v>
                </c:pt>
                <c:pt idx="1190">
                  <c:v>38600</c:v>
                </c:pt>
                <c:pt idx="1191">
                  <c:v>38601</c:v>
                </c:pt>
                <c:pt idx="1192">
                  <c:v>38602</c:v>
                </c:pt>
                <c:pt idx="1193">
                  <c:v>38603</c:v>
                </c:pt>
                <c:pt idx="1194">
                  <c:v>38604</c:v>
                </c:pt>
                <c:pt idx="1195">
                  <c:v>38607</c:v>
                </c:pt>
                <c:pt idx="1196">
                  <c:v>38608</c:v>
                </c:pt>
                <c:pt idx="1197">
                  <c:v>38609</c:v>
                </c:pt>
                <c:pt idx="1198">
                  <c:v>38610</c:v>
                </c:pt>
                <c:pt idx="1199">
                  <c:v>38614</c:v>
                </c:pt>
                <c:pt idx="1200">
                  <c:v>38615</c:v>
                </c:pt>
                <c:pt idx="1201">
                  <c:v>38616</c:v>
                </c:pt>
                <c:pt idx="1202">
                  <c:v>38617</c:v>
                </c:pt>
                <c:pt idx="1203">
                  <c:v>38618</c:v>
                </c:pt>
                <c:pt idx="1204">
                  <c:v>38621</c:v>
                </c:pt>
                <c:pt idx="1205">
                  <c:v>38622</c:v>
                </c:pt>
                <c:pt idx="1206">
                  <c:v>38623</c:v>
                </c:pt>
                <c:pt idx="1207">
                  <c:v>38624</c:v>
                </c:pt>
                <c:pt idx="1208">
                  <c:v>38625</c:v>
                </c:pt>
                <c:pt idx="1209">
                  <c:v>38628</c:v>
                </c:pt>
                <c:pt idx="1210">
                  <c:v>38629</c:v>
                </c:pt>
                <c:pt idx="1211">
                  <c:v>38630</c:v>
                </c:pt>
                <c:pt idx="1212">
                  <c:v>38631</c:v>
                </c:pt>
                <c:pt idx="1213">
                  <c:v>38632</c:v>
                </c:pt>
                <c:pt idx="1214">
                  <c:v>38635</c:v>
                </c:pt>
                <c:pt idx="1215">
                  <c:v>38636</c:v>
                </c:pt>
                <c:pt idx="1216">
                  <c:v>38637</c:v>
                </c:pt>
                <c:pt idx="1217">
                  <c:v>38638</c:v>
                </c:pt>
                <c:pt idx="1218">
                  <c:v>38639</c:v>
                </c:pt>
                <c:pt idx="1219">
                  <c:v>38642</c:v>
                </c:pt>
                <c:pt idx="1220">
                  <c:v>38643</c:v>
                </c:pt>
                <c:pt idx="1221">
                  <c:v>38644</c:v>
                </c:pt>
                <c:pt idx="1222">
                  <c:v>38645</c:v>
                </c:pt>
                <c:pt idx="1223">
                  <c:v>38646</c:v>
                </c:pt>
                <c:pt idx="1224">
                  <c:v>38649</c:v>
                </c:pt>
                <c:pt idx="1225">
                  <c:v>38650</c:v>
                </c:pt>
                <c:pt idx="1226">
                  <c:v>38651</c:v>
                </c:pt>
                <c:pt idx="1227">
                  <c:v>38652</c:v>
                </c:pt>
                <c:pt idx="1228">
                  <c:v>38653</c:v>
                </c:pt>
                <c:pt idx="1229">
                  <c:v>38656</c:v>
                </c:pt>
                <c:pt idx="1230">
                  <c:v>38657</c:v>
                </c:pt>
                <c:pt idx="1231">
                  <c:v>38658</c:v>
                </c:pt>
                <c:pt idx="1232">
                  <c:v>38659</c:v>
                </c:pt>
                <c:pt idx="1233">
                  <c:v>38660</c:v>
                </c:pt>
                <c:pt idx="1234">
                  <c:v>38663</c:v>
                </c:pt>
                <c:pt idx="1235">
                  <c:v>38664</c:v>
                </c:pt>
                <c:pt idx="1236">
                  <c:v>38665</c:v>
                </c:pt>
                <c:pt idx="1237">
                  <c:v>38666</c:v>
                </c:pt>
                <c:pt idx="1238">
                  <c:v>38667</c:v>
                </c:pt>
                <c:pt idx="1239">
                  <c:v>38670</c:v>
                </c:pt>
                <c:pt idx="1240">
                  <c:v>38671</c:v>
                </c:pt>
                <c:pt idx="1241">
                  <c:v>38672</c:v>
                </c:pt>
                <c:pt idx="1242">
                  <c:v>38673</c:v>
                </c:pt>
                <c:pt idx="1243">
                  <c:v>38674</c:v>
                </c:pt>
                <c:pt idx="1244">
                  <c:v>38677</c:v>
                </c:pt>
                <c:pt idx="1245">
                  <c:v>38678</c:v>
                </c:pt>
                <c:pt idx="1246">
                  <c:v>38679</c:v>
                </c:pt>
                <c:pt idx="1247">
                  <c:v>38680</c:v>
                </c:pt>
                <c:pt idx="1248">
                  <c:v>38681</c:v>
                </c:pt>
                <c:pt idx="1249">
                  <c:v>38684</c:v>
                </c:pt>
                <c:pt idx="1250">
                  <c:v>38685</c:v>
                </c:pt>
                <c:pt idx="1251">
                  <c:v>38686</c:v>
                </c:pt>
                <c:pt idx="1252">
                  <c:v>38687</c:v>
                </c:pt>
                <c:pt idx="1253">
                  <c:v>38688</c:v>
                </c:pt>
                <c:pt idx="1254">
                  <c:v>38691</c:v>
                </c:pt>
                <c:pt idx="1255">
                  <c:v>38692</c:v>
                </c:pt>
                <c:pt idx="1256">
                  <c:v>38694</c:v>
                </c:pt>
                <c:pt idx="1257">
                  <c:v>38695</c:v>
                </c:pt>
                <c:pt idx="1258">
                  <c:v>38699</c:v>
                </c:pt>
                <c:pt idx="1259">
                  <c:v>38700</c:v>
                </c:pt>
                <c:pt idx="1260">
                  <c:v>38701</c:v>
                </c:pt>
                <c:pt idx="1261">
                  <c:v>38702</c:v>
                </c:pt>
                <c:pt idx="1262">
                  <c:v>38705</c:v>
                </c:pt>
                <c:pt idx="1263">
                  <c:v>38706</c:v>
                </c:pt>
                <c:pt idx="1264">
                  <c:v>38707</c:v>
                </c:pt>
                <c:pt idx="1265">
                  <c:v>38708</c:v>
                </c:pt>
                <c:pt idx="1266">
                  <c:v>38709</c:v>
                </c:pt>
                <c:pt idx="1267">
                  <c:v>38712</c:v>
                </c:pt>
                <c:pt idx="1268">
                  <c:v>38713</c:v>
                </c:pt>
                <c:pt idx="1269">
                  <c:v>38714</c:v>
                </c:pt>
                <c:pt idx="1270">
                  <c:v>38715</c:v>
                </c:pt>
                <c:pt idx="1271">
                  <c:v>38716</c:v>
                </c:pt>
                <c:pt idx="1272">
                  <c:v>38719</c:v>
                </c:pt>
                <c:pt idx="1273">
                  <c:v>38720</c:v>
                </c:pt>
                <c:pt idx="1274">
                  <c:v>38721</c:v>
                </c:pt>
                <c:pt idx="1275">
                  <c:v>38722</c:v>
                </c:pt>
                <c:pt idx="1276">
                  <c:v>38723</c:v>
                </c:pt>
                <c:pt idx="1277">
                  <c:v>38726</c:v>
                </c:pt>
                <c:pt idx="1278">
                  <c:v>38727</c:v>
                </c:pt>
                <c:pt idx="1279">
                  <c:v>38728</c:v>
                </c:pt>
                <c:pt idx="1280">
                  <c:v>38729</c:v>
                </c:pt>
                <c:pt idx="1281">
                  <c:v>38730</c:v>
                </c:pt>
                <c:pt idx="1282">
                  <c:v>38733</c:v>
                </c:pt>
                <c:pt idx="1283">
                  <c:v>38734</c:v>
                </c:pt>
                <c:pt idx="1284">
                  <c:v>38735</c:v>
                </c:pt>
                <c:pt idx="1285">
                  <c:v>38736</c:v>
                </c:pt>
                <c:pt idx="1286">
                  <c:v>38737</c:v>
                </c:pt>
                <c:pt idx="1287">
                  <c:v>38740</c:v>
                </c:pt>
                <c:pt idx="1288">
                  <c:v>38741</c:v>
                </c:pt>
                <c:pt idx="1289">
                  <c:v>38742</c:v>
                </c:pt>
                <c:pt idx="1290">
                  <c:v>38743</c:v>
                </c:pt>
                <c:pt idx="1291">
                  <c:v>38744</c:v>
                </c:pt>
                <c:pt idx="1292">
                  <c:v>38747</c:v>
                </c:pt>
                <c:pt idx="1293">
                  <c:v>38748</c:v>
                </c:pt>
                <c:pt idx="1294">
                  <c:v>38749</c:v>
                </c:pt>
                <c:pt idx="1295">
                  <c:v>38750</c:v>
                </c:pt>
                <c:pt idx="1296">
                  <c:v>38751</c:v>
                </c:pt>
                <c:pt idx="1297">
                  <c:v>38755</c:v>
                </c:pt>
                <c:pt idx="1298">
                  <c:v>38756</c:v>
                </c:pt>
                <c:pt idx="1299">
                  <c:v>38757</c:v>
                </c:pt>
                <c:pt idx="1300">
                  <c:v>38758</c:v>
                </c:pt>
                <c:pt idx="1301">
                  <c:v>38761</c:v>
                </c:pt>
                <c:pt idx="1302">
                  <c:v>38762</c:v>
                </c:pt>
                <c:pt idx="1303">
                  <c:v>38763</c:v>
                </c:pt>
                <c:pt idx="1304">
                  <c:v>38764</c:v>
                </c:pt>
                <c:pt idx="1305">
                  <c:v>38765</c:v>
                </c:pt>
                <c:pt idx="1306">
                  <c:v>38768</c:v>
                </c:pt>
                <c:pt idx="1307">
                  <c:v>38769</c:v>
                </c:pt>
                <c:pt idx="1308">
                  <c:v>38770</c:v>
                </c:pt>
                <c:pt idx="1309">
                  <c:v>38771</c:v>
                </c:pt>
                <c:pt idx="1310">
                  <c:v>38772</c:v>
                </c:pt>
                <c:pt idx="1311">
                  <c:v>38775</c:v>
                </c:pt>
                <c:pt idx="1312">
                  <c:v>38776</c:v>
                </c:pt>
                <c:pt idx="1313">
                  <c:v>38777</c:v>
                </c:pt>
                <c:pt idx="1314">
                  <c:v>38778</c:v>
                </c:pt>
                <c:pt idx="1315">
                  <c:v>38779</c:v>
                </c:pt>
                <c:pt idx="1316">
                  <c:v>38782</c:v>
                </c:pt>
                <c:pt idx="1317">
                  <c:v>38783</c:v>
                </c:pt>
                <c:pt idx="1318">
                  <c:v>38784</c:v>
                </c:pt>
                <c:pt idx="1319">
                  <c:v>38785</c:v>
                </c:pt>
                <c:pt idx="1320">
                  <c:v>38786</c:v>
                </c:pt>
                <c:pt idx="1321">
                  <c:v>38789</c:v>
                </c:pt>
                <c:pt idx="1322">
                  <c:v>38790</c:v>
                </c:pt>
                <c:pt idx="1323">
                  <c:v>38791</c:v>
                </c:pt>
                <c:pt idx="1324">
                  <c:v>38792</c:v>
                </c:pt>
                <c:pt idx="1325">
                  <c:v>38793</c:v>
                </c:pt>
                <c:pt idx="1326">
                  <c:v>38796</c:v>
                </c:pt>
                <c:pt idx="1327">
                  <c:v>38798</c:v>
                </c:pt>
                <c:pt idx="1328">
                  <c:v>38799</c:v>
                </c:pt>
                <c:pt idx="1329">
                  <c:v>38800</c:v>
                </c:pt>
                <c:pt idx="1330">
                  <c:v>38803</c:v>
                </c:pt>
                <c:pt idx="1331">
                  <c:v>38804</c:v>
                </c:pt>
                <c:pt idx="1332">
                  <c:v>38805</c:v>
                </c:pt>
                <c:pt idx="1333">
                  <c:v>38806</c:v>
                </c:pt>
                <c:pt idx="1334">
                  <c:v>38807</c:v>
                </c:pt>
                <c:pt idx="1335">
                  <c:v>38810</c:v>
                </c:pt>
                <c:pt idx="1336">
                  <c:v>38811</c:v>
                </c:pt>
                <c:pt idx="1337">
                  <c:v>38812</c:v>
                </c:pt>
                <c:pt idx="1338">
                  <c:v>38813</c:v>
                </c:pt>
                <c:pt idx="1339">
                  <c:v>38814</c:v>
                </c:pt>
                <c:pt idx="1340">
                  <c:v>38817</c:v>
                </c:pt>
                <c:pt idx="1341">
                  <c:v>38818</c:v>
                </c:pt>
                <c:pt idx="1342">
                  <c:v>38819</c:v>
                </c:pt>
                <c:pt idx="1343">
                  <c:v>38824</c:v>
                </c:pt>
                <c:pt idx="1344">
                  <c:v>38825</c:v>
                </c:pt>
                <c:pt idx="1345">
                  <c:v>38826</c:v>
                </c:pt>
                <c:pt idx="1346">
                  <c:v>38827</c:v>
                </c:pt>
                <c:pt idx="1347">
                  <c:v>38828</c:v>
                </c:pt>
                <c:pt idx="1348">
                  <c:v>38831</c:v>
                </c:pt>
                <c:pt idx="1349">
                  <c:v>38832</c:v>
                </c:pt>
                <c:pt idx="1350">
                  <c:v>38833</c:v>
                </c:pt>
                <c:pt idx="1351">
                  <c:v>38834</c:v>
                </c:pt>
                <c:pt idx="1352">
                  <c:v>38835</c:v>
                </c:pt>
                <c:pt idx="1353">
                  <c:v>38839</c:v>
                </c:pt>
                <c:pt idx="1354">
                  <c:v>38840</c:v>
                </c:pt>
                <c:pt idx="1355">
                  <c:v>38841</c:v>
                </c:pt>
                <c:pt idx="1356">
                  <c:v>38842</c:v>
                </c:pt>
                <c:pt idx="1357">
                  <c:v>38845</c:v>
                </c:pt>
                <c:pt idx="1358">
                  <c:v>38846</c:v>
                </c:pt>
                <c:pt idx="1359">
                  <c:v>38847</c:v>
                </c:pt>
                <c:pt idx="1360">
                  <c:v>38848</c:v>
                </c:pt>
                <c:pt idx="1361">
                  <c:v>38849</c:v>
                </c:pt>
                <c:pt idx="1362">
                  <c:v>38852</c:v>
                </c:pt>
                <c:pt idx="1363">
                  <c:v>38853</c:v>
                </c:pt>
                <c:pt idx="1364">
                  <c:v>38854</c:v>
                </c:pt>
                <c:pt idx="1365">
                  <c:v>38855</c:v>
                </c:pt>
                <c:pt idx="1366">
                  <c:v>38856</c:v>
                </c:pt>
                <c:pt idx="1367">
                  <c:v>38859</c:v>
                </c:pt>
                <c:pt idx="1368">
                  <c:v>38860</c:v>
                </c:pt>
                <c:pt idx="1369">
                  <c:v>38861</c:v>
                </c:pt>
                <c:pt idx="1370">
                  <c:v>38862</c:v>
                </c:pt>
                <c:pt idx="1371">
                  <c:v>38863</c:v>
                </c:pt>
                <c:pt idx="1372">
                  <c:v>38866</c:v>
                </c:pt>
                <c:pt idx="1373">
                  <c:v>38867</c:v>
                </c:pt>
                <c:pt idx="1374">
                  <c:v>38868</c:v>
                </c:pt>
                <c:pt idx="1375">
                  <c:v>38869</c:v>
                </c:pt>
                <c:pt idx="1376">
                  <c:v>38870</c:v>
                </c:pt>
                <c:pt idx="1377">
                  <c:v>38873</c:v>
                </c:pt>
                <c:pt idx="1378">
                  <c:v>38874</c:v>
                </c:pt>
                <c:pt idx="1379">
                  <c:v>38875</c:v>
                </c:pt>
                <c:pt idx="1380">
                  <c:v>38876</c:v>
                </c:pt>
                <c:pt idx="1381">
                  <c:v>38877</c:v>
                </c:pt>
                <c:pt idx="1382">
                  <c:v>38880</c:v>
                </c:pt>
                <c:pt idx="1383">
                  <c:v>38881</c:v>
                </c:pt>
                <c:pt idx="1384">
                  <c:v>38882</c:v>
                </c:pt>
                <c:pt idx="1385">
                  <c:v>38883</c:v>
                </c:pt>
                <c:pt idx="1386">
                  <c:v>38884</c:v>
                </c:pt>
                <c:pt idx="1387">
                  <c:v>38887</c:v>
                </c:pt>
                <c:pt idx="1388">
                  <c:v>38888</c:v>
                </c:pt>
                <c:pt idx="1389">
                  <c:v>38889</c:v>
                </c:pt>
                <c:pt idx="1390">
                  <c:v>38890</c:v>
                </c:pt>
                <c:pt idx="1391">
                  <c:v>38891</c:v>
                </c:pt>
                <c:pt idx="1392">
                  <c:v>38894</c:v>
                </c:pt>
                <c:pt idx="1393">
                  <c:v>38895</c:v>
                </c:pt>
                <c:pt idx="1394">
                  <c:v>38896</c:v>
                </c:pt>
                <c:pt idx="1395">
                  <c:v>38897</c:v>
                </c:pt>
                <c:pt idx="1396">
                  <c:v>38898</c:v>
                </c:pt>
                <c:pt idx="1397">
                  <c:v>38901</c:v>
                </c:pt>
                <c:pt idx="1398">
                  <c:v>38902</c:v>
                </c:pt>
                <c:pt idx="1399">
                  <c:v>38903</c:v>
                </c:pt>
                <c:pt idx="1400">
                  <c:v>38904</c:v>
                </c:pt>
                <c:pt idx="1401">
                  <c:v>38905</c:v>
                </c:pt>
                <c:pt idx="1402">
                  <c:v>38908</c:v>
                </c:pt>
                <c:pt idx="1403">
                  <c:v>38909</c:v>
                </c:pt>
                <c:pt idx="1404">
                  <c:v>38910</c:v>
                </c:pt>
                <c:pt idx="1405">
                  <c:v>38911</c:v>
                </c:pt>
                <c:pt idx="1406">
                  <c:v>38912</c:v>
                </c:pt>
                <c:pt idx="1407">
                  <c:v>38915</c:v>
                </c:pt>
                <c:pt idx="1408">
                  <c:v>38916</c:v>
                </c:pt>
                <c:pt idx="1409">
                  <c:v>38917</c:v>
                </c:pt>
                <c:pt idx="1410">
                  <c:v>38918</c:v>
                </c:pt>
                <c:pt idx="1411">
                  <c:v>38919</c:v>
                </c:pt>
                <c:pt idx="1412">
                  <c:v>38922</c:v>
                </c:pt>
                <c:pt idx="1413">
                  <c:v>38923</c:v>
                </c:pt>
                <c:pt idx="1414">
                  <c:v>38924</c:v>
                </c:pt>
                <c:pt idx="1415">
                  <c:v>38925</c:v>
                </c:pt>
                <c:pt idx="1416">
                  <c:v>38926</c:v>
                </c:pt>
                <c:pt idx="1417">
                  <c:v>38929</c:v>
                </c:pt>
                <c:pt idx="1418">
                  <c:v>38930</c:v>
                </c:pt>
                <c:pt idx="1419">
                  <c:v>38931</c:v>
                </c:pt>
                <c:pt idx="1420">
                  <c:v>38932</c:v>
                </c:pt>
                <c:pt idx="1421">
                  <c:v>38933</c:v>
                </c:pt>
                <c:pt idx="1422">
                  <c:v>38936</c:v>
                </c:pt>
                <c:pt idx="1423">
                  <c:v>38937</c:v>
                </c:pt>
                <c:pt idx="1424">
                  <c:v>38938</c:v>
                </c:pt>
                <c:pt idx="1425">
                  <c:v>38939</c:v>
                </c:pt>
                <c:pt idx="1426">
                  <c:v>38940</c:v>
                </c:pt>
                <c:pt idx="1427">
                  <c:v>38943</c:v>
                </c:pt>
                <c:pt idx="1428">
                  <c:v>38944</c:v>
                </c:pt>
                <c:pt idx="1429">
                  <c:v>38945</c:v>
                </c:pt>
                <c:pt idx="1430">
                  <c:v>38946</c:v>
                </c:pt>
                <c:pt idx="1431">
                  <c:v>38947</c:v>
                </c:pt>
                <c:pt idx="1432">
                  <c:v>38950</c:v>
                </c:pt>
                <c:pt idx="1433">
                  <c:v>38951</c:v>
                </c:pt>
                <c:pt idx="1434">
                  <c:v>38952</c:v>
                </c:pt>
                <c:pt idx="1435">
                  <c:v>38953</c:v>
                </c:pt>
                <c:pt idx="1436">
                  <c:v>38954</c:v>
                </c:pt>
                <c:pt idx="1437">
                  <c:v>38957</c:v>
                </c:pt>
                <c:pt idx="1438">
                  <c:v>38958</c:v>
                </c:pt>
                <c:pt idx="1439">
                  <c:v>38959</c:v>
                </c:pt>
                <c:pt idx="1440">
                  <c:v>38960</c:v>
                </c:pt>
                <c:pt idx="1441">
                  <c:v>38961</c:v>
                </c:pt>
                <c:pt idx="1442">
                  <c:v>38964</c:v>
                </c:pt>
                <c:pt idx="1443">
                  <c:v>38965</c:v>
                </c:pt>
                <c:pt idx="1444">
                  <c:v>38966</c:v>
                </c:pt>
                <c:pt idx="1445">
                  <c:v>38967</c:v>
                </c:pt>
                <c:pt idx="1446">
                  <c:v>38968</c:v>
                </c:pt>
                <c:pt idx="1447">
                  <c:v>38971</c:v>
                </c:pt>
                <c:pt idx="1448">
                  <c:v>38972</c:v>
                </c:pt>
                <c:pt idx="1449">
                  <c:v>38973</c:v>
                </c:pt>
                <c:pt idx="1450">
                  <c:v>38974</c:v>
                </c:pt>
                <c:pt idx="1451">
                  <c:v>38975</c:v>
                </c:pt>
                <c:pt idx="1452">
                  <c:v>38978</c:v>
                </c:pt>
                <c:pt idx="1453">
                  <c:v>38979</c:v>
                </c:pt>
                <c:pt idx="1454">
                  <c:v>38980</c:v>
                </c:pt>
                <c:pt idx="1455">
                  <c:v>38981</c:v>
                </c:pt>
                <c:pt idx="1456">
                  <c:v>38982</c:v>
                </c:pt>
                <c:pt idx="1457">
                  <c:v>38985</c:v>
                </c:pt>
                <c:pt idx="1458">
                  <c:v>38986</c:v>
                </c:pt>
                <c:pt idx="1459">
                  <c:v>38987</c:v>
                </c:pt>
                <c:pt idx="1460">
                  <c:v>38988</c:v>
                </c:pt>
                <c:pt idx="1461">
                  <c:v>38989</c:v>
                </c:pt>
                <c:pt idx="1462">
                  <c:v>38992</c:v>
                </c:pt>
                <c:pt idx="1463">
                  <c:v>38993</c:v>
                </c:pt>
                <c:pt idx="1464">
                  <c:v>38994</c:v>
                </c:pt>
                <c:pt idx="1465">
                  <c:v>38995</c:v>
                </c:pt>
                <c:pt idx="1466">
                  <c:v>38996</c:v>
                </c:pt>
                <c:pt idx="1467">
                  <c:v>38999</c:v>
                </c:pt>
                <c:pt idx="1468">
                  <c:v>39000</c:v>
                </c:pt>
                <c:pt idx="1469">
                  <c:v>39001</c:v>
                </c:pt>
                <c:pt idx="1470">
                  <c:v>39002</c:v>
                </c:pt>
                <c:pt idx="1471">
                  <c:v>39003</c:v>
                </c:pt>
                <c:pt idx="1472">
                  <c:v>39006</c:v>
                </c:pt>
                <c:pt idx="1473">
                  <c:v>39007</c:v>
                </c:pt>
                <c:pt idx="1474">
                  <c:v>39008</c:v>
                </c:pt>
                <c:pt idx="1475">
                  <c:v>39009</c:v>
                </c:pt>
                <c:pt idx="1476">
                  <c:v>39010</c:v>
                </c:pt>
                <c:pt idx="1477">
                  <c:v>39013</c:v>
                </c:pt>
                <c:pt idx="1478">
                  <c:v>39014</c:v>
                </c:pt>
                <c:pt idx="1479">
                  <c:v>39015</c:v>
                </c:pt>
                <c:pt idx="1480">
                  <c:v>39016</c:v>
                </c:pt>
                <c:pt idx="1481">
                  <c:v>39017</c:v>
                </c:pt>
                <c:pt idx="1482">
                  <c:v>39020</c:v>
                </c:pt>
                <c:pt idx="1483">
                  <c:v>39021</c:v>
                </c:pt>
                <c:pt idx="1484">
                  <c:v>39022</c:v>
                </c:pt>
                <c:pt idx="1485">
                  <c:v>39024</c:v>
                </c:pt>
                <c:pt idx="1486">
                  <c:v>39027</c:v>
                </c:pt>
                <c:pt idx="1487">
                  <c:v>39028</c:v>
                </c:pt>
                <c:pt idx="1488">
                  <c:v>39029</c:v>
                </c:pt>
                <c:pt idx="1489">
                  <c:v>39030</c:v>
                </c:pt>
                <c:pt idx="1490">
                  <c:v>39031</c:v>
                </c:pt>
                <c:pt idx="1491">
                  <c:v>39034</c:v>
                </c:pt>
                <c:pt idx="1492">
                  <c:v>39035</c:v>
                </c:pt>
                <c:pt idx="1493">
                  <c:v>39036</c:v>
                </c:pt>
                <c:pt idx="1494">
                  <c:v>39037</c:v>
                </c:pt>
                <c:pt idx="1495">
                  <c:v>39038</c:v>
                </c:pt>
                <c:pt idx="1496">
                  <c:v>39042</c:v>
                </c:pt>
                <c:pt idx="1497">
                  <c:v>39043</c:v>
                </c:pt>
                <c:pt idx="1498">
                  <c:v>39044</c:v>
                </c:pt>
                <c:pt idx="1499">
                  <c:v>39045</c:v>
                </c:pt>
                <c:pt idx="1500">
                  <c:v>39048</c:v>
                </c:pt>
                <c:pt idx="1501">
                  <c:v>39049</c:v>
                </c:pt>
                <c:pt idx="1502">
                  <c:v>39050</c:v>
                </c:pt>
                <c:pt idx="1503">
                  <c:v>39051</c:v>
                </c:pt>
                <c:pt idx="1504">
                  <c:v>39055</c:v>
                </c:pt>
                <c:pt idx="1505">
                  <c:v>39056</c:v>
                </c:pt>
                <c:pt idx="1506">
                  <c:v>39057</c:v>
                </c:pt>
                <c:pt idx="1507">
                  <c:v>39058</c:v>
                </c:pt>
                <c:pt idx="1508">
                  <c:v>39059</c:v>
                </c:pt>
                <c:pt idx="1509">
                  <c:v>39062</c:v>
                </c:pt>
                <c:pt idx="1510">
                  <c:v>39064</c:v>
                </c:pt>
                <c:pt idx="1511">
                  <c:v>39065</c:v>
                </c:pt>
                <c:pt idx="1512">
                  <c:v>39066</c:v>
                </c:pt>
                <c:pt idx="1513">
                  <c:v>39069</c:v>
                </c:pt>
                <c:pt idx="1514">
                  <c:v>39070</c:v>
                </c:pt>
                <c:pt idx="1515">
                  <c:v>39071</c:v>
                </c:pt>
                <c:pt idx="1516">
                  <c:v>39072</c:v>
                </c:pt>
                <c:pt idx="1517">
                  <c:v>39073</c:v>
                </c:pt>
                <c:pt idx="1518">
                  <c:v>39077</c:v>
                </c:pt>
                <c:pt idx="1519">
                  <c:v>39078</c:v>
                </c:pt>
                <c:pt idx="1520">
                  <c:v>39079</c:v>
                </c:pt>
                <c:pt idx="1521">
                  <c:v>39080</c:v>
                </c:pt>
                <c:pt idx="1522">
                  <c:v>39085</c:v>
                </c:pt>
                <c:pt idx="1523">
                  <c:v>39086</c:v>
                </c:pt>
                <c:pt idx="1524">
                  <c:v>39087</c:v>
                </c:pt>
                <c:pt idx="1525">
                  <c:v>39090</c:v>
                </c:pt>
                <c:pt idx="1526">
                  <c:v>39091</c:v>
                </c:pt>
                <c:pt idx="1527">
                  <c:v>39092</c:v>
                </c:pt>
                <c:pt idx="1528">
                  <c:v>39093</c:v>
                </c:pt>
                <c:pt idx="1529">
                  <c:v>39094</c:v>
                </c:pt>
                <c:pt idx="1530">
                  <c:v>39097</c:v>
                </c:pt>
                <c:pt idx="1531">
                  <c:v>39098</c:v>
                </c:pt>
                <c:pt idx="1532">
                  <c:v>39099</c:v>
                </c:pt>
                <c:pt idx="1533">
                  <c:v>39100</c:v>
                </c:pt>
                <c:pt idx="1534">
                  <c:v>39101</c:v>
                </c:pt>
                <c:pt idx="1535">
                  <c:v>39104</c:v>
                </c:pt>
                <c:pt idx="1536">
                  <c:v>39105</c:v>
                </c:pt>
                <c:pt idx="1537">
                  <c:v>39106</c:v>
                </c:pt>
                <c:pt idx="1538">
                  <c:v>39107</c:v>
                </c:pt>
                <c:pt idx="1539">
                  <c:v>39108</c:v>
                </c:pt>
                <c:pt idx="1540">
                  <c:v>39111</c:v>
                </c:pt>
                <c:pt idx="1541">
                  <c:v>39112</c:v>
                </c:pt>
                <c:pt idx="1542">
                  <c:v>39113</c:v>
                </c:pt>
                <c:pt idx="1543">
                  <c:v>39114</c:v>
                </c:pt>
                <c:pt idx="1544">
                  <c:v>39115</c:v>
                </c:pt>
                <c:pt idx="1545">
                  <c:v>39119</c:v>
                </c:pt>
                <c:pt idx="1546">
                  <c:v>39120</c:v>
                </c:pt>
                <c:pt idx="1547">
                  <c:v>39121</c:v>
                </c:pt>
                <c:pt idx="1548">
                  <c:v>39122</c:v>
                </c:pt>
                <c:pt idx="1549">
                  <c:v>39125</c:v>
                </c:pt>
                <c:pt idx="1550">
                  <c:v>39126</c:v>
                </c:pt>
                <c:pt idx="1551">
                  <c:v>39127</c:v>
                </c:pt>
                <c:pt idx="1552">
                  <c:v>39128</c:v>
                </c:pt>
                <c:pt idx="1553">
                  <c:v>39129</c:v>
                </c:pt>
                <c:pt idx="1554">
                  <c:v>39132</c:v>
                </c:pt>
                <c:pt idx="1555">
                  <c:v>39133</c:v>
                </c:pt>
                <c:pt idx="1556">
                  <c:v>39134</c:v>
                </c:pt>
                <c:pt idx="1557">
                  <c:v>39135</c:v>
                </c:pt>
                <c:pt idx="1558">
                  <c:v>39136</c:v>
                </c:pt>
                <c:pt idx="1559">
                  <c:v>39139</c:v>
                </c:pt>
                <c:pt idx="1560">
                  <c:v>39140</c:v>
                </c:pt>
                <c:pt idx="1561">
                  <c:v>39141</c:v>
                </c:pt>
                <c:pt idx="1562">
                  <c:v>39142</c:v>
                </c:pt>
                <c:pt idx="1563">
                  <c:v>39143</c:v>
                </c:pt>
                <c:pt idx="1564">
                  <c:v>39146</c:v>
                </c:pt>
                <c:pt idx="1565">
                  <c:v>39147</c:v>
                </c:pt>
                <c:pt idx="1566">
                  <c:v>39148</c:v>
                </c:pt>
                <c:pt idx="1567">
                  <c:v>39149</c:v>
                </c:pt>
                <c:pt idx="1568">
                  <c:v>39150</c:v>
                </c:pt>
                <c:pt idx="1569">
                  <c:v>39153</c:v>
                </c:pt>
                <c:pt idx="1570">
                  <c:v>39154</c:v>
                </c:pt>
                <c:pt idx="1571">
                  <c:v>39155</c:v>
                </c:pt>
                <c:pt idx="1572">
                  <c:v>39156</c:v>
                </c:pt>
                <c:pt idx="1573">
                  <c:v>39157</c:v>
                </c:pt>
                <c:pt idx="1574">
                  <c:v>39161</c:v>
                </c:pt>
                <c:pt idx="1575">
                  <c:v>39162</c:v>
                </c:pt>
                <c:pt idx="1576">
                  <c:v>39163</c:v>
                </c:pt>
                <c:pt idx="1577">
                  <c:v>39164</c:v>
                </c:pt>
                <c:pt idx="1578">
                  <c:v>39167</c:v>
                </c:pt>
                <c:pt idx="1579">
                  <c:v>39168</c:v>
                </c:pt>
                <c:pt idx="1580">
                  <c:v>39169</c:v>
                </c:pt>
                <c:pt idx="1581">
                  <c:v>39170</c:v>
                </c:pt>
                <c:pt idx="1582">
                  <c:v>39171</c:v>
                </c:pt>
                <c:pt idx="1583">
                  <c:v>39174</c:v>
                </c:pt>
                <c:pt idx="1584">
                  <c:v>39175</c:v>
                </c:pt>
                <c:pt idx="1585">
                  <c:v>39176</c:v>
                </c:pt>
                <c:pt idx="1586">
                  <c:v>39181</c:v>
                </c:pt>
                <c:pt idx="1587">
                  <c:v>39182</c:v>
                </c:pt>
                <c:pt idx="1588">
                  <c:v>39183</c:v>
                </c:pt>
                <c:pt idx="1589">
                  <c:v>39184</c:v>
                </c:pt>
                <c:pt idx="1590">
                  <c:v>39185</c:v>
                </c:pt>
                <c:pt idx="1591">
                  <c:v>39188</c:v>
                </c:pt>
                <c:pt idx="1592">
                  <c:v>39189</c:v>
                </c:pt>
                <c:pt idx="1593">
                  <c:v>39190</c:v>
                </c:pt>
                <c:pt idx="1594">
                  <c:v>39191</c:v>
                </c:pt>
                <c:pt idx="1595">
                  <c:v>39192</c:v>
                </c:pt>
                <c:pt idx="1596">
                  <c:v>39195</c:v>
                </c:pt>
                <c:pt idx="1597">
                  <c:v>39196</c:v>
                </c:pt>
                <c:pt idx="1598">
                  <c:v>39197</c:v>
                </c:pt>
                <c:pt idx="1599">
                  <c:v>39198</c:v>
                </c:pt>
                <c:pt idx="1600">
                  <c:v>39199</c:v>
                </c:pt>
                <c:pt idx="1601">
                  <c:v>39202</c:v>
                </c:pt>
                <c:pt idx="1602">
                  <c:v>39204</c:v>
                </c:pt>
                <c:pt idx="1603">
                  <c:v>39205</c:v>
                </c:pt>
                <c:pt idx="1604">
                  <c:v>39206</c:v>
                </c:pt>
                <c:pt idx="1605">
                  <c:v>39209</c:v>
                </c:pt>
                <c:pt idx="1606">
                  <c:v>39210</c:v>
                </c:pt>
                <c:pt idx="1607">
                  <c:v>39211</c:v>
                </c:pt>
                <c:pt idx="1608">
                  <c:v>39212</c:v>
                </c:pt>
                <c:pt idx="1609">
                  <c:v>39213</c:v>
                </c:pt>
                <c:pt idx="1610">
                  <c:v>39216</c:v>
                </c:pt>
                <c:pt idx="1611">
                  <c:v>39217</c:v>
                </c:pt>
                <c:pt idx="1612">
                  <c:v>39218</c:v>
                </c:pt>
                <c:pt idx="1613">
                  <c:v>39219</c:v>
                </c:pt>
                <c:pt idx="1614">
                  <c:v>39220</c:v>
                </c:pt>
                <c:pt idx="1615">
                  <c:v>39223</c:v>
                </c:pt>
                <c:pt idx="1616">
                  <c:v>39224</c:v>
                </c:pt>
                <c:pt idx="1617">
                  <c:v>39225</c:v>
                </c:pt>
                <c:pt idx="1618">
                  <c:v>39226</c:v>
                </c:pt>
                <c:pt idx="1619">
                  <c:v>39227</c:v>
                </c:pt>
                <c:pt idx="1620">
                  <c:v>39230</c:v>
                </c:pt>
                <c:pt idx="1621">
                  <c:v>39231</c:v>
                </c:pt>
                <c:pt idx="1622">
                  <c:v>39232</c:v>
                </c:pt>
                <c:pt idx="1623">
                  <c:v>39234</c:v>
                </c:pt>
                <c:pt idx="1624">
                  <c:v>39237</c:v>
                </c:pt>
                <c:pt idx="1625">
                  <c:v>39238</c:v>
                </c:pt>
                <c:pt idx="1626">
                  <c:v>39239</c:v>
                </c:pt>
                <c:pt idx="1627">
                  <c:v>39240</c:v>
                </c:pt>
                <c:pt idx="1628">
                  <c:v>39241</c:v>
                </c:pt>
                <c:pt idx="1629">
                  <c:v>39244</c:v>
                </c:pt>
                <c:pt idx="1630">
                  <c:v>39245</c:v>
                </c:pt>
                <c:pt idx="1631">
                  <c:v>39246</c:v>
                </c:pt>
                <c:pt idx="1632">
                  <c:v>39247</c:v>
                </c:pt>
                <c:pt idx="1633">
                  <c:v>39248</c:v>
                </c:pt>
                <c:pt idx="1634">
                  <c:v>39251</c:v>
                </c:pt>
                <c:pt idx="1635">
                  <c:v>39252</c:v>
                </c:pt>
                <c:pt idx="1636">
                  <c:v>39253</c:v>
                </c:pt>
                <c:pt idx="1637">
                  <c:v>39254</c:v>
                </c:pt>
                <c:pt idx="1638">
                  <c:v>39255</c:v>
                </c:pt>
                <c:pt idx="1639">
                  <c:v>39258</c:v>
                </c:pt>
                <c:pt idx="1640">
                  <c:v>39259</c:v>
                </c:pt>
                <c:pt idx="1641">
                  <c:v>39260</c:v>
                </c:pt>
                <c:pt idx="1642">
                  <c:v>39261</c:v>
                </c:pt>
                <c:pt idx="1643">
                  <c:v>39262</c:v>
                </c:pt>
                <c:pt idx="1644">
                  <c:v>39265</c:v>
                </c:pt>
                <c:pt idx="1645">
                  <c:v>39266</c:v>
                </c:pt>
                <c:pt idx="1646">
                  <c:v>39267</c:v>
                </c:pt>
                <c:pt idx="1647">
                  <c:v>39268</c:v>
                </c:pt>
                <c:pt idx="1648">
                  <c:v>39269</c:v>
                </c:pt>
                <c:pt idx="1649">
                  <c:v>39272</c:v>
                </c:pt>
                <c:pt idx="1650">
                  <c:v>39273</c:v>
                </c:pt>
                <c:pt idx="1651">
                  <c:v>39274</c:v>
                </c:pt>
                <c:pt idx="1652">
                  <c:v>39275</c:v>
                </c:pt>
                <c:pt idx="1653">
                  <c:v>39276</c:v>
                </c:pt>
                <c:pt idx="1654">
                  <c:v>39279</c:v>
                </c:pt>
                <c:pt idx="1655">
                  <c:v>39280</c:v>
                </c:pt>
                <c:pt idx="1656">
                  <c:v>39281</c:v>
                </c:pt>
                <c:pt idx="1657">
                  <c:v>39282</c:v>
                </c:pt>
                <c:pt idx="1658">
                  <c:v>39283</c:v>
                </c:pt>
                <c:pt idx="1659">
                  <c:v>39286</c:v>
                </c:pt>
                <c:pt idx="1660">
                  <c:v>39287</c:v>
                </c:pt>
                <c:pt idx="1661">
                  <c:v>39288</c:v>
                </c:pt>
                <c:pt idx="1662">
                  <c:v>39289</c:v>
                </c:pt>
                <c:pt idx="1663">
                  <c:v>39290</c:v>
                </c:pt>
                <c:pt idx="1664">
                  <c:v>39293</c:v>
                </c:pt>
                <c:pt idx="1665">
                  <c:v>39294</c:v>
                </c:pt>
                <c:pt idx="1666">
                  <c:v>39295</c:v>
                </c:pt>
                <c:pt idx="1667">
                  <c:v>39296</c:v>
                </c:pt>
                <c:pt idx="1668">
                  <c:v>39297</c:v>
                </c:pt>
                <c:pt idx="1669">
                  <c:v>39300</c:v>
                </c:pt>
                <c:pt idx="1670">
                  <c:v>39301</c:v>
                </c:pt>
                <c:pt idx="1671">
                  <c:v>39302</c:v>
                </c:pt>
                <c:pt idx="1672">
                  <c:v>39303</c:v>
                </c:pt>
                <c:pt idx="1673">
                  <c:v>39304</c:v>
                </c:pt>
                <c:pt idx="1674">
                  <c:v>39307</c:v>
                </c:pt>
                <c:pt idx="1675">
                  <c:v>39308</c:v>
                </c:pt>
                <c:pt idx="1676">
                  <c:v>39309</c:v>
                </c:pt>
                <c:pt idx="1677">
                  <c:v>39310</c:v>
                </c:pt>
                <c:pt idx="1678">
                  <c:v>39311</c:v>
                </c:pt>
                <c:pt idx="1679">
                  <c:v>39314</c:v>
                </c:pt>
                <c:pt idx="1680">
                  <c:v>39315</c:v>
                </c:pt>
                <c:pt idx="1681">
                  <c:v>39316</c:v>
                </c:pt>
                <c:pt idx="1682">
                  <c:v>39317</c:v>
                </c:pt>
                <c:pt idx="1683">
                  <c:v>39318</c:v>
                </c:pt>
                <c:pt idx="1684">
                  <c:v>39321</c:v>
                </c:pt>
                <c:pt idx="1685">
                  <c:v>39322</c:v>
                </c:pt>
                <c:pt idx="1686">
                  <c:v>39323</c:v>
                </c:pt>
                <c:pt idx="1687">
                  <c:v>39324</c:v>
                </c:pt>
                <c:pt idx="1688">
                  <c:v>39325</c:v>
                </c:pt>
                <c:pt idx="1689">
                  <c:v>39328</c:v>
                </c:pt>
                <c:pt idx="1690">
                  <c:v>39329</c:v>
                </c:pt>
                <c:pt idx="1691">
                  <c:v>39330</c:v>
                </c:pt>
                <c:pt idx="1692">
                  <c:v>39331</c:v>
                </c:pt>
                <c:pt idx="1693">
                  <c:v>39332</c:v>
                </c:pt>
                <c:pt idx="1694">
                  <c:v>39335</c:v>
                </c:pt>
                <c:pt idx="1695">
                  <c:v>39336</c:v>
                </c:pt>
                <c:pt idx="1696">
                  <c:v>39337</c:v>
                </c:pt>
                <c:pt idx="1697">
                  <c:v>39338</c:v>
                </c:pt>
                <c:pt idx="1698">
                  <c:v>39339</c:v>
                </c:pt>
                <c:pt idx="1699">
                  <c:v>39342</c:v>
                </c:pt>
                <c:pt idx="1700">
                  <c:v>39343</c:v>
                </c:pt>
                <c:pt idx="1701">
                  <c:v>39344</c:v>
                </c:pt>
                <c:pt idx="1702">
                  <c:v>39345</c:v>
                </c:pt>
                <c:pt idx="1703">
                  <c:v>39346</c:v>
                </c:pt>
                <c:pt idx="1704">
                  <c:v>39349</c:v>
                </c:pt>
                <c:pt idx="1705">
                  <c:v>39350</c:v>
                </c:pt>
                <c:pt idx="1706">
                  <c:v>39351</c:v>
                </c:pt>
                <c:pt idx="1707">
                  <c:v>39352</c:v>
                </c:pt>
                <c:pt idx="1708">
                  <c:v>39353</c:v>
                </c:pt>
                <c:pt idx="1709">
                  <c:v>39356</c:v>
                </c:pt>
                <c:pt idx="1710">
                  <c:v>39357</c:v>
                </c:pt>
                <c:pt idx="1711">
                  <c:v>39358</c:v>
                </c:pt>
                <c:pt idx="1712">
                  <c:v>39359</c:v>
                </c:pt>
                <c:pt idx="1713">
                  <c:v>39360</c:v>
                </c:pt>
                <c:pt idx="1714">
                  <c:v>39363</c:v>
                </c:pt>
                <c:pt idx="1715">
                  <c:v>39364</c:v>
                </c:pt>
                <c:pt idx="1716">
                  <c:v>39365</c:v>
                </c:pt>
                <c:pt idx="1717">
                  <c:v>39366</c:v>
                </c:pt>
                <c:pt idx="1718">
                  <c:v>39367</c:v>
                </c:pt>
                <c:pt idx="1719">
                  <c:v>39370</c:v>
                </c:pt>
                <c:pt idx="1720">
                  <c:v>39371</c:v>
                </c:pt>
                <c:pt idx="1721">
                  <c:v>39372</c:v>
                </c:pt>
                <c:pt idx="1722">
                  <c:v>39373</c:v>
                </c:pt>
                <c:pt idx="1723">
                  <c:v>39374</c:v>
                </c:pt>
                <c:pt idx="1724">
                  <c:v>39377</c:v>
                </c:pt>
                <c:pt idx="1725">
                  <c:v>39378</c:v>
                </c:pt>
                <c:pt idx="1726">
                  <c:v>39379</c:v>
                </c:pt>
                <c:pt idx="1727">
                  <c:v>39380</c:v>
                </c:pt>
                <c:pt idx="1728">
                  <c:v>39381</c:v>
                </c:pt>
                <c:pt idx="1729">
                  <c:v>39384</c:v>
                </c:pt>
                <c:pt idx="1730">
                  <c:v>39385</c:v>
                </c:pt>
                <c:pt idx="1731">
                  <c:v>39386</c:v>
                </c:pt>
                <c:pt idx="1732">
                  <c:v>39387</c:v>
                </c:pt>
                <c:pt idx="1733">
                  <c:v>39391</c:v>
                </c:pt>
                <c:pt idx="1734">
                  <c:v>39392</c:v>
                </c:pt>
                <c:pt idx="1735">
                  <c:v>39393</c:v>
                </c:pt>
                <c:pt idx="1736">
                  <c:v>39394</c:v>
                </c:pt>
                <c:pt idx="1737">
                  <c:v>39395</c:v>
                </c:pt>
                <c:pt idx="1738">
                  <c:v>39398</c:v>
                </c:pt>
                <c:pt idx="1739">
                  <c:v>39399</c:v>
                </c:pt>
                <c:pt idx="1740">
                  <c:v>39400</c:v>
                </c:pt>
                <c:pt idx="1741">
                  <c:v>39401</c:v>
                </c:pt>
                <c:pt idx="1742">
                  <c:v>39402</c:v>
                </c:pt>
                <c:pt idx="1743">
                  <c:v>39406</c:v>
                </c:pt>
                <c:pt idx="1744">
                  <c:v>39407</c:v>
                </c:pt>
                <c:pt idx="1745">
                  <c:v>39408</c:v>
                </c:pt>
                <c:pt idx="1746">
                  <c:v>39409</c:v>
                </c:pt>
                <c:pt idx="1747">
                  <c:v>39412</c:v>
                </c:pt>
                <c:pt idx="1748">
                  <c:v>39413</c:v>
                </c:pt>
                <c:pt idx="1749">
                  <c:v>39414</c:v>
                </c:pt>
                <c:pt idx="1750">
                  <c:v>39415</c:v>
                </c:pt>
                <c:pt idx="1751">
                  <c:v>39416</c:v>
                </c:pt>
                <c:pt idx="1752">
                  <c:v>39419</c:v>
                </c:pt>
                <c:pt idx="1753">
                  <c:v>39420</c:v>
                </c:pt>
                <c:pt idx="1754">
                  <c:v>39421</c:v>
                </c:pt>
                <c:pt idx="1755">
                  <c:v>39422</c:v>
                </c:pt>
                <c:pt idx="1756">
                  <c:v>39423</c:v>
                </c:pt>
                <c:pt idx="1757">
                  <c:v>39426</c:v>
                </c:pt>
                <c:pt idx="1758">
                  <c:v>39427</c:v>
                </c:pt>
                <c:pt idx="1759">
                  <c:v>39429</c:v>
                </c:pt>
                <c:pt idx="1760">
                  <c:v>39430</c:v>
                </c:pt>
                <c:pt idx="1761">
                  <c:v>39433</c:v>
                </c:pt>
                <c:pt idx="1762">
                  <c:v>39434</c:v>
                </c:pt>
                <c:pt idx="1763">
                  <c:v>39435</c:v>
                </c:pt>
                <c:pt idx="1764">
                  <c:v>39436</c:v>
                </c:pt>
                <c:pt idx="1765">
                  <c:v>39437</c:v>
                </c:pt>
                <c:pt idx="1766">
                  <c:v>39440</c:v>
                </c:pt>
                <c:pt idx="1767">
                  <c:v>39442</c:v>
                </c:pt>
                <c:pt idx="1768">
                  <c:v>39443</c:v>
                </c:pt>
                <c:pt idx="1769">
                  <c:v>39444</c:v>
                </c:pt>
                <c:pt idx="1770">
                  <c:v>39447</c:v>
                </c:pt>
                <c:pt idx="1771">
                  <c:v>39449</c:v>
                </c:pt>
                <c:pt idx="1772">
                  <c:v>39450</c:v>
                </c:pt>
                <c:pt idx="1773">
                  <c:v>39451</c:v>
                </c:pt>
                <c:pt idx="1774">
                  <c:v>39454</c:v>
                </c:pt>
                <c:pt idx="1775">
                  <c:v>39455</c:v>
                </c:pt>
                <c:pt idx="1776">
                  <c:v>39456</c:v>
                </c:pt>
                <c:pt idx="1777">
                  <c:v>39457</c:v>
                </c:pt>
                <c:pt idx="1778">
                  <c:v>39458</c:v>
                </c:pt>
                <c:pt idx="1779">
                  <c:v>39461</c:v>
                </c:pt>
                <c:pt idx="1780">
                  <c:v>39462</c:v>
                </c:pt>
                <c:pt idx="1781">
                  <c:v>39463</c:v>
                </c:pt>
                <c:pt idx="1782">
                  <c:v>39464</c:v>
                </c:pt>
                <c:pt idx="1783">
                  <c:v>39465</c:v>
                </c:pt>
                <c:pt idx="1784">
                  <c:v>39468</c:v>
                </c:pt>
                <c:pt idx="1785">
                  <c:v>39469</c:v>
                </c:pt>
                <c:pt idx="1786">
                  <c:v>39470</c:v>
                </c:pt>
                <c:pt idx="1787">
                  <c:v>39471</c:v>
                </c:pt>
                <c:pt idx="1788">
                  <c:v>39472</c:v>
                </c:pt>
                <c:pt idx="1789">
                  <c:v>39475</c:v>
                </c:pt>
                <c:pt idx="1790">
                  <c:v>39476</c:v>
                </c:pt>
                <c:pt idx="1791">
                  <c:v>39477</c:v>
                </c:pt>
                <c:pt idx="1792">
                  <c:v>39478</c:v>
                </c:pt>
                <c:pt idx="1793">
                  <c:v>39479</c:v>
                </c:pt>
                <c:pt idx="1794">
                  <c:v>39483</c:v>
                </c:pt>
                <c:pt idx="1795">
                  <c:v>39484</c:v>
                </c:pt>
                <c:pt idx="1796">
                  <c:v>39485</c:v>
                </c:pt>
                <c:pt idx="1797">
                  <c:v>39486</c:v>
                </c:pt>
                <c:pt idx="1798">
                  <c:v>39489</c:v>
                </c:pt>
                <c:pt idx="1799">
                  <c:v>39490</c:v>
                </c:pt>
                <c:pt idx="1800">
                  <c:v>39491</c:v>
                </c:pt>
                <c:pt idx="1801">
                  <c:v>39492</c:v>
                </c:pt>
                <c:pt idx="1802">
                  <c:v>39493</c:v>
                </c:pt>
                <c:pt idx="1803">
                  <c:v>39496</c:v>
                </c:pt>
                <c:pt idx="1804">
                  <c:v>39497</c:v>
                </c:pt>
                <c:pt idx="1805">
                  <c:v>39498</c:v>
                </c:pt>
                <c:pt idx="1806">
                  <c:v>39499</c:v>
                </c:pt>
                <c:pt idx="1807">
                  <c:v>39500</c:v>
                </c:pt>
                <c:pt idx="1808">
                  <c:v>39503</c:v>
                </c:pt>
                <c:pt idx="1809">
                  <c:v>39504</c:v>
                </c:pt>
                <c:pt idx="1810">
                  <c:v>39505</c:v>
                </c:pt>
                <c:pt idx="1811">
                  <c:v>39506</c:v>
                </c:pt>
                <c:pt idx="1812">
                  <c:v>39507</c:v>
                </c:pt>
                <c:pt idx="1813">
                  <c:v>39510</c:v>
                </c:pt>
                <c:pt idx="1814">
                  <c:v>39511</c:v>
                </c:pt>
                <c:pt idx="1815">
                  <c:v>39512</c:v>
                </c:pt>
                <c:pt idx="1816">
                  <c:v>39513</c:v>
                </c:pt>
                <c:pt idx="1817">
                  <c:v>39514</c:v>
                </c:pt>
                <c:pt idx="1818">
                  <c:v>39517</c:v>
                </c:pt>
                <c:pt idx="1819">
                  <c:v>39518</c:v>
                </c:pt>
                <c:pt idx="1820">
                  <c:v>39519</c:v>
                </c:pt>
                <c:pt idx="1821">
                  <c:v>39520</c:v>
                </c:pt>
                <c:pt idx="1822">
                  <c:v>39521</c:v>
                </c:pt>
                <c:pt idx="1823">
                  <c:v>39525</c:v>
                </c:pt>
                <c:pt idx="1824">
                  <c:v>39526</c:v>
                </c:pt>
                <c:pt idx="1825">
                  <c:v>39531</c:v>
                </c:pt>
                <c:pt idx="1826">
                  <c:v>39532</c:v>
                </c:pt>
                <c:pt idx="1827">
                  <c:v>39533</c:v>
                </c:pt>
                <c:pt idx="1828">
                  <c:v>39534</c:v>
                </c:pt>
                <c:pt idx="1829">
                  <c:v>39535</c:v>
                </c:pt>
                <c:pt idx="1830">
                  <c:v>39538</c:v>
                </c:pt>
                <c:pt idx="1831">
                  <c:v>39539</c:v>
                </c:pt>
                <c:pt idx="1832">
                  <c:v>39540</c:v>
                </c:pt>
                <c:pt idx="1833">
                  <c:v>39541</c:v>
                </c:pt>
                <c:pt idx="1834">
                  <c:v>39542</c:v>
                </c:pt>
                <c:pt idx="1835">
                  <c:v>39545</c:v>
                </c:pt>
                <c:pt idx="1836">
                  <c:v>39546</c:v>
                </c:pt>
                <c:pt idx="1837">
                  <c:v>39547</c:v>
                </c:pt>
                <c:pt idx="1838">
                  <c:v>39548</c:v>
                </c:pt>
                <c:pt idx="1839">
                  <c:v>39549</c:v>
                </c:pt>
                <c:pt idx="1840">
                  <c:v>39552</c:v>
                </c:pt>
                <c:pt idx="1841">
                  <c:v>39553</c:v>
                </c:pt>
                <c:pt idx="1842">
                  <c:v>39554</c:v>
                </c:pt>
                <c:pt idx="1843">
                  <c:v>39555</c:v>
                </c:pt>
                <c:pt idx="1844">
                  <c:v>39556</c:v>
                </c:pt>
                <c:pt idx="1845">
                  <c:v>39559</c:v>
                </c:pt>
                <c:pt idx="1846">
                  <c:v>39560</c:v>
                </c:pt>
                <c:pt idx="1847">
                  <c:v>39561</c:v>
                </c:pt>
                <c:pt idx="1848">
                  <c:v>39562</c:v>
                </c:pt>
                <c:pt idx="1849">
                  <c:v>39563</c:v>
                </c:pt>
                <c:pt idx="1850">
                  <c:v>39566</c:v>
                </c:pt>
                <c:pt idx="1851">
                  <c:v>39567</c:v>
                </c:pt>
                <c:pt idx="1852">
                  <c:v>39568</c:v>
                </c:pt>
                <c:pt idx="1853">
                  <c:v>39573</c:v>
                </c:pt>
                <c:pt idx="1854">
                  <c:v>39574</c:v>
                </c:pt>
                <c:pt idx="1855">
                  <c:v>39575</c:v>
                </c:pt>
                <c:pt idx="1856">
                  <c:v>39576</c:v>
                </c:pt>
                <c:pt idx="1857">
                  <c:v>39577</c:v>
                </c:pt>
                <c:pt idx="1858">
                  <c:v>39580</c:v>
                </c:pt>
                <c:pt idx="1859">
                  <c:v>39581</c:v>
                </c:pt>
                <c:pt idx="1860">
                  <c:v>39582</c:v>
                </c:pt>
                <c:pt idx="1861">
                  <c:v>39583</c:v>
                </c:pt>
                <c:pt idx="1862">
                  <c:v>39584</c:v>
                </c:pt>
                <c:pt idx="1863">
                  <c:v>39587</c:v>
                </c:pt>
                <c:pt idx="1864">
                  <c:v>39588</c:v>
                </c:pt>
                <c:pt idx="1865">
                  <c:v>39589</c:v>
                </c:pt>
                <c:pt idx="1866">
                  <c:v>39590</c:v>
                </c:pt>
                <c:pt idx="1867">
                  <c:v>39591</c:v>
                </c:pt>
                <c:pt idx="1868">
                  <c:v>39594</c:v>
                </c:pt>
                <c:pt idx="1869">
                  <c:v>39595</c:v>
                </c:pt>
                <c:pt idx="1870">
                  <c:v>39596</c:v>
                </c:pt>
                <c:pt idx="1871">
                  <c:v>39597</c:v>
                </c:pt>
                <c:pt idx="1872">
                  <c:v>39598</c:v>
                </c:pt>
                <c:pt idx="1873">
                  <c:v>39601</c:v>
                </c:pt>
                <c:pt idx="1874">
                  <c:v>39602</c:v>
                </c:pt>
                <c:pt idx="1875">
                  <c:v>39603</c:v>
                </c:pt>
                <c:pt idx="1876">
                  <c:v>39604</c:v>
                </c:pt>
                <c:pt idx="1877">
                  <c:v>39605</c:v>
                </c:pt>
                <c:pt idx="1878">
                  <c:v>39608</c:v>
                </c:pt>
                <c:pt idx="1879">
                  <c:v>39609</c:v>
                </c:pt>
                <c:pt idx="1880">
                  <c:v>39610</c:v>
                </c:pt>
                <c:pt idx="1881">
                  <c:v>39611</c:v>
                </c:pt>
                <c:pt idx="1882">
                  <c:v>39612</c:v>
                </c:pt>
                <c:pt idx="1883">
                  <c:v>39615</c:v>
                </c:pt>
                <c:pt idx="1884">
                  <c:v>39616</c:v>
                </c:pt>
                <c:pt idx="1885">
                  <c:v>39617</c:v>
                </c:pt>
                <c:pt idx="1886">
                  <c:v>39618</c:v>
                </c:pt>
                <c:pt idx="1887">
                  <c:v>39619</c:v>
                </c:pt>
                <c:pt idx="1888">
                  <c:v>39622</c:v>
                </c:pt>
                <c:pt idx="1889">
                  <c:v>39623</c:v>
                </c:pt>
                <c:pt idx="1890">
                  <c:v>39624</c:v>
                </c:pt>
                <c:pt idx="1891">
                  <c:v>39625</c:v>
                </c:pt>
                <c:pt idx="1892">
                  <c:v>39626</c:v>
                </c:pt>
                <c:pt idx="1893">
                  <c:v>39629</c:v>
                </c:pt>
                <c:pt idx="1894">
                  <c:v>39630</c:v>
                </c:pt>
                <c:pt idx="1895">
                  <c:v>39631</c:v>
                </c:pt>
                <c:pt idx="1896">
                  <c:v>39632</c:v>
                </c:pt>
                <c:pt idx="1897">
                  <c:v>39633</c:v>
                </c:pt>
                <c:pt idx="1898">
                  <c:v>39636</c:v>
                </c:pt>
                <c:pt idx="1899">
                  <c:v>39637</c:v>
                </c:pt>
                <c:pt idx="1900">
                  <c:v>39638</c:v>
                </c:pt>
                <c:pt idx="1901">
                  <c:v>39639</c:v>
                </c:pt>
                <c:pt idx="1902">
                  <c:v>39640</c:v>
                </c:pt>
                <c:pt idx="1903">
                  <c:v>39643</c:v>
                </c:pt>
                <c:pt idx="1904">
                  <c:v>39644</c:v>
                </c:pt>
                <c:pt idx="1905">
                  <c:v>39645</c:v>
                </c:pt>
                <c:pt idx="1906">
                  <c:v>39646</c:v>
                </c:pt>
                <c:pt idx="1907">
                  <c:v>39647</c:v>
                </c:pt>
                <c:pt idx="1908">
                  <c:v>39650</c:v>
                </c:pt>
                <c:pt idx="1909">
                  <c:v>39651</c:v>
                </c:pt>
                <c:pt idx="1910">
                  <c:v>39652</c:v>
                </c:pt>
                <c:pt idx="1911">
                  <c:v>39653</c:v>
                </c:pt>
                <c:pt idx="1912">
                  <c:v>39654</c:v>
                </c:pt>
                <c:pt idx="1913">
                  <c:v>39657</c:v>
                </c:pt>
                <c:pt idx="1914">
                  <c:v>39658</c:v>
                </c:pt>
                <c:pt idx="1915">
                  <c:v>39659</c:v>
                </c:pt>
                <c:pt idx="1916">
                  <c:v>39660</c:v>
                </c:pt>
                <c:pt idx="1917">
                  <c:v>39661</c:v>
                </c:pt>
                <c:pt idx="1918">
                  <c:v>39664</c:v>
                </c:pt>
                <c:pt idx="1919">
                  <c:v>39665</c:v>
                </c:pt>
                <c:pt idx="1920">
                  <c:v>39666</c:v>
                </c:pt>
                <c:pt idx="1921">
                  <c:v>39667</c:v>
                </c:pt>
                <c:pt idx="1922">
                  <c:v>39668</c:v>
                </c:pt>
                <c:pt idx="1923">
                  <c:v>39671</c:v>
                </c:pt>
                <c:pt idx="1924">
                  <c:v>39672</c:v>
                </c:pt>
                <c:pt idx="1925">
                  <c:v>39673</c:v>
                </c:pt>
                <c:pt idx="1926">
                  <c:v>39674</c:v>
                </c:pt>
                <c:pt idx="1927">
                  <c:v>39675</c:v>
                </c:pt>
                <c:pt idx="1928">
                  <c:v>39678</c:v>
                </c:pt>
                <c:pt idx="1929">
                  <c:v>39679</c:v>
                </c:pt>
                <c:pt idx="1930">
                  <c:v>39680</c:v>
                </c:pt>
                <c:pt idx="1931">
                  <c:v>39681</c:v>
                </c:pt>
                <c:pt idx="1932">
                  <c:v>39682</c:v>
                </c:pt>
                <c:pt idx="1933">
                  <c:v>39685</c:v>
                </c:pt>
                <c:pt idx="1934">
                  <c:v>39686</c:v>
                </c:pt>
                <c:pt idx="1935">
                  <c:v>39687</c:v>
                </c:pt>
                <c:pt idx="1936">
                  <c:v>39688</c:v>
                </c:pt>
                <c:pt idx="1937">
                  <c:v>39689</c:v>
                </c:pt>
                <c:pt idx="1938">
                  <c:v>39692</c:v>
                </c:pt>
                <c:pt idx="1939">
                  <c:v>39693</c:v>
                </c:pt>
                <c:pt idx="1940">
                  <c:v>39694</c:v>
                </c:pt>
                <c:pt idx="1941">
                  <c:v>39695</c:v>
                </c:pt>
                <c:pt idx="1942">
                  <c:v>39696</c:v>
                </c:pt>
                <c:pt idx="1943">
                  <c:v>39699</c:v>
                </c:pt>
                <c:pt idx="1944">
                  <c:v>39700</c:v>
                </c:pt>
                <c:pt idx="1945">
                  <c:v>39701</c:v>
                </c:pt>
                <c:pt idx="1946">
                  <c:v>39702</c:v>
                </c:pt>
                <c:pt idx="1947">
                  <c:v>39703</c:v>
                </c:pt>
                <c:pt idx="1948">
                  <c:v>39706</c:v>
                </c:pt>
                <c:pt idx="1949">
                  <c:v>39708</c:v>
                </c:pt>
                <c:pt idx="1950">
                  <c:v>39709</c:v>
                </c:pt>
                <c:pt idx="1951">
                  <c:v>39710</c:v>
                </c:pt>
                <c:pt idx="1952">
                  <c:v>39713</c:v>
                </c:pt>
                <c:pt idx="1953">
                  <c:v>39714</c:v>
                </c:pt>
                <c:pt idx="1954">
                  <c:v>39715</c:v>
                </c:pt>
                <c:pt idx="1955">
                  <c:v>39716</c:v>
                </c:pt>
                <c:pt idx="1956">
                  <c:v>39717</c:v>
                </c:pt>
                <c:pt idx="1957">
                  <c:v>39720</c:v>
                </c:pt>
                <c:pt idx="1958">
                  <c:v>39721</c:v>
                </c:pt>
                <c:pt idx="1959">
                  <c:v>39722</c:v>
                </c:pt>
                <c:pt idx="1960">
                  <c:v>39723</c:v>
                </c:pt>
                <c:pt idx="1961">
                  <c:v>39724</c:v>
                </c:pt>
                <c:pt idx="1962">
                  <c:v>39727</c:v>
                </c:pt>
                <c:pt idx="1963">
                  <c:v>39728</c:v>
                </c:pt>
                <c:pt idx="1964">
                  <c:v>39729</c:v>
                </c:pt>
                <c:pt idx="1965">
                  <c:v>39730</c:v>
                </c:pt>
                <c:pt idx="1966">
                  <c:v>39731</c:v>
                </c:pt>
                <c:pt idx="1967">
                  <c:v>39734</c:v>
                </c:pt>
                <c:pt idx="1968">
                  <c:v>39735</c:v>
                </c:pt>
                <c:pt idx="1969">
                  <c:v>39736</c:v>
                </c:pt>
                <c:pt idx="1970">
                  <c:v>39737</c:v>
                </c:pt>
                <c:pt idx="1971">
                  <c:v>39738</c:v>
                </c:pt>
                <c:pt idx="1972">
                  <c:v>39741</c:v>
                </c:pt>
                <c:pt idx="1973">
                  <c:v>39742</c:v>
                </c:pt>
                <c:pt idx="1974">
                  <c:v>39743</c:v>
                </c:pt>
                <c:pt idx="1975">
                  <c:v>39744</c:v>
                </c:pt>
                <c:pt idx="1976">
                  <c:v>39745</c:v>
                </c:pt>
                <c:pt idx="1977">
                  <c:v>39748</c:v>
                </c:pt>
                <c:pt idx="1978">
                  <c:v>39749</c:v>
                </c:pt>
                <c:pt idx="1979">
                  <c:v>39750</c:v>
                </c:pt>
                <c:pt idx="1980">
                  <c:v>39751</c:v>
                </c:pt>
                <c:pt idx="1981">
                  <c:v>39752</c:v>
                </c:pt>
                <c:pt idx="1982">
                  <c:v>39755</c:v>
                </c:pt>
                <c:pt idx="1983">
                  <c:v>39756</c:v>
                </c:pt>
                <c:pt idx="1984">
                  <c:v>39757</c:v>
                </c:pt>
                <c:pt idx="1985">
                  <c:v>39758</c:v>
                </c:pt>
                <c:pt idx="1986">
                  <c:v>39759</c:v>
                </c:pt>
                <c:pt idx="1987">
                  <c:v>39762</c:v>
                </c:pt>
                <c:pt idx="1988">
                  <c:v>39763</c:v>
                </c:pt>
                <c:pt idx="1989">
                  <c:v>39764</c:v>
                </c:pt>
                <c:pt idx="1990">
                  <c:v>39765</c:v>
                </c:pt>
                <c:pt idx="1991">
                  <c:v>39766</c:v>
                </c:pt>
                <c:pt idx="1992">
                  <c:v>39770</c:v>
                </c:pt>
                <c:pt idx="1993">
                  <c:v>39771</c:v>
                </c:pt>
                <c:pt idx="1994">
                  <c:v>39772</c:v>
                </c:pt>
                <c:pt idx="1995">
                  <c:v>39773</c:v>
                </c:pt>
                <c:pt idx="1996">
                  <c:v>39776</c:v>
                </c:pt>
                <c:pt idx="1997">
                  <c:v>39777</c:v>
                </c:pt>
                <c:pt idx="1998">
                  <c:v>39778</c:v>
                </c:pt>
                <c:pt idx="1999">
                  <c:v>39779</c:v>
                </c:pt>
                <c:pt idx="2000">
                  <c:v>39780</c:v>
                </c:pt>
                <c:pt idx="2001">
                  <c:v>39783</c:v>
                </c:pt>
                <c:pt idx="2002">
                  <c:v>39784</c:v>
                </c:pt>
                <c:pt idx="2003">
                  <c:v>39785</c:v>
                </c:pt>
                <c:pt idx="2004">
                  <c:v>39786</c:v>
                </c:pt>
                <c:pt idx="2005">
                  <c:v>39787</c:v>
                </c:pt>
                <c:pt idx="2006">
                  <c:v>39790</c:v>
                </c:pt>
                <c:pt idx="2007">
                  <c:v>39791</c:v>
                </c:pt>
                <c:pt idx="2008">
                  <c:v>39792</c:v>
                </c:pt>
                <c:pt idx="2009">
                  <c:v>39793</c:v>
                </c:pt>
                <c:pt idx="2010">
                  <c:v>39797</c:v>
                </c:pt>
                <c:pt idx="2011">
                  <c:v>39798</c:v>
                </c:pt>
                <c:pt idx="2012">
                  <c:v>39799</c:v>
                </c:pt>
                <c:pt idx="2013">
                  <c:v>39800</c:v>
                </c:pt>
                <c:pt idx="2014">
                  <c:v>39801</c:v>
                </c:pt>
                <c:pt idx="2015">
                  <c:v>39804</c:v>
                </c:pt>
                <c:pt idx="2016">
                  <c:v>39805</c:v>
                </c:pt>
                <c:pt idx="2017">
                  <c:v>39806</c:v>
                </c:pt>
                <c:pt idx="2018">
                  <c:v>39808</c:v>
                </c:pt>
                <c:pt idx="2019">
                  <c:v>39811</c:v>
                </c:pt>
                <c:pt idx="2020">
                  <c:v>39812</c:v>
                </c:pt>
                <c:pt idx="2021">
                  <c:v>39813</c:v>
                </c:pt>
                <c:pt idx="2022">
                  <c:v>39815</c:v>
                </c:pt>
                <c:pt idx="2023">
                  <c:v>39818</c:v>
                </c:pt>
                <c:pt idx="2024">
                  <c:v>39819</c:v>
                </c:pt>
                <c:pt idx="2025">
                  <c:v>39820</c:v>
                </c:pt>
                <c:pt idx="2026">
                  <c:v>39821</c:v>
                </c:pt>
                <c:pt idx="2027">
                  <c:v>39822</c:v>
                </c:pt>
                <c:pt idx="2028">
                  <c:v>39825</c:v>
                </c:pt>
                <c:pt idx="2029">
                  <c:v>39826</c:v>
                </c:pt>
                <c:pt idx="2030">
                  <c:v>39827</c:v>
                </c:pt>
                <c:pt idx="2031">
                  <c:v>39828</c:v>
                </c:pt>
                <c:pt idx="2032">
                  <c:v>39829</c:v>
                </c:pt>
                <c:pt idx="2033">
                  <c:v>39832</c:v>
                </c:pt>
                <c:pt idx="2034">
                  <c:v>39833</c:v>
                </c:pt>
                <c:pt idx="2035">
                  <c:v>39834</c:v>
                </c:pt>
                <c:pt idx="2036">
                  <c:v>39835</c:v>
                </c:pt>
                <c:pt idx="2037">
                  <c:v>39836</c:v>
                </c:pt>
                <c:pt idx="2038">
                  <c:v>39839</c:v>
                </c:pt>
                <c:pt idx="2039">
                  <c:v>39840</c:v>
                </c:pt>
                <c:pt idx="2040">
                  <c:v>39841</c:v>
                </c:pt>
                <c:pt idx="2041">
                  <c:v>39842</c:v>
                </c:pt>
                <c:pt idx="2042">
                  <c:v>39843</c:v>
                </c:pt>
                <c:pt idx="2043">
                  <c:v>39847</c:v>
                </c:pt>
                <c:pt idx="2044">
                  <c:v>39848</c:v>
                </c:pt>
                <c:pt idx="2045">
                  <c:v>39849</c:v>
                </c:pt>
                <c:pt idx="2046">
                  <c:v>39850</c:v>
                </c:pt>
                <c:pt idx="2047">
                  <c:v>39853</c:v>
                </c:pt>
                <c:pt idx="2048">
                  <c:v>39854</c:v>
                </c:pt>
                <c:pt idx="2049">
                  <c:v>39855</c:v>
                </c:pt>
                <c:pt idx="2050">
                  <c:v>39856</c:v>
                </c:pt>
                <c:pt idx="2051">
                  <c:v>39857</c:v>
                </c:pt>
                <c:pt idx="2052">
                  <c:v>39860</c:v>
                </c:pt>
                <c:pt idx="2053">
                  <c:v>39861</c:v>
                </c:pt>
                <c:pt idx="2054">
                  <c:v>39862</c:v>
                </c:pt>
                <c:pt idx="2055">
                  <c:v>39863</c:v>
                </c:pt>
                <c:pt idx="2056">
                  <c:v>39864</c:v>
                </c:pt>
                <c:pt idx="2057">
                  <c:v>39867</c:v>
                </c:pt>
                <c:pt idx="2058">
                  <c:v>39868</c:v>
                </c:pt>
                <c:pt idx="2059">
                  <c:v>39869</c:v>
                </c:pt>
                <c:pt idx="2060">
                  <c:v>39870</c:v>
                </c:pt>
                <c:pt idx="2061">
                  <c:v>39871</c:v>
                </c:pt>
                <c:pt idx="2062">
                  <c:v>39874</c:v>
                </c:pt>
                <c:pt idx="2063">
                  <c:v>39875</c:v>
                </c:pt>
                <c:pt idx="2064">
                  <c:v>39876</c:v>
                </c:pt>
                <c:pt idx="2065">
                  <c:v>39877</c:v>
                </c:pt>
                <c:pt idx="2066">
                  <c:v>39878</c:v>
                </c:pt>
                <c:pt idx="2067">
                  <c:v>39881</c:v>
                </c:pt>
                <c:pt idx="2068">
                  <c:v>39882</c:v>
                </c:pt>
                <c:pt idx="2069">
                  <c:v>39883</c:v>
                </c:pt>
                <c:pt idx="2070">
                  <c:v>39884</c:v>
                </c:pt>
                <c:pt idx="2071">
                  <c:v>39885</c:v>
                </c:pt>
                <c:pt idx="2072">
                  <c:v>39889</c:v>
                </c:pt>
                <c:pt idx="2073">
                  <c:v>39890</c:v>
                </c:pt>
                <c:pt idx="2074">
                  <c:v>39891</c:v>
                </c:pt>
                <c:pt idx="2075">
                  <c:v>39892</c:v>
                </c:pt>
                <c:pt idx="2076">
                  <c:v>39895</c:v>
                </c:pt>
                <c:pt idx="2077">
                  <c:v>39896</c:v>
                </c:pt>
                <c:pt idx="2078">
                  <c:v>39897</c:v>
                </c:pt>
                <c:pt idx="2079">
                  <c:v>39898</c:v>
                </c:pt>
                <c:pt idx="2080">
                  <c:v>39899</c:v>
                </c:pt>
                <c:pt idx="2081">
                  <c:v>39902</c:v>
                </c:pt>
                <c:pt idx="2082">
                  <c:v>39903</c:v>
                </c:pt>
                <c:pt idx="2083">
                  <c:v>39904</c:v>
                </c:pt>
                <c:pt idx="2084">
                  <c:v>39905</c:v>
                </c:pt>
                <c:pt idx="2085">
                  <c:v>39906</c:v>
                </c:pt>
                <c:pt idx="2086">
                  <c:v>39909</c:v>
                </c:pt>
                <c:pt idx="2087">
                  <c:v>39910</c:v>
                </c:pt>
                <c:pt idx="2088">
                  <c:v>39911</c:v>
                </c:pt>
                <c:pt idx="2089">
                  <c:v>39916</c:v>
                </c:pt>
                <c:pt idx="2090">
                  <c:v>39917</c:v>
                </c:pt>
                <c:pt idx="2091">
                  <c:v>39918</c:v>
                </c:pt>
                <c:pt idx="2092">
                  <c:v>39919</c:v>
                </c:pt>
                <c:pt idx="2093">
                  <c:v>39920</c:v>
                </c:pt>
                <c:pt idx="2094">
                  <c:v>39923</c:v>
                </c:pt>
                <c:pt idx="2095">
                  <c:v>39924</c:v>
                </c:pt>
                <c:pt idx="2096">
                  <c:v>39925</c:v>
                </c:pt>
                <c:pt idx="2097">
                  <c:v>39926</c:v>
                </c:pt>
                <c:pt idx="2098">
                  <c:v>39927</c:v>
                </c:pt>
                <c:pt idx="2099">
                  <c:v>39930</c:v>
                </c:pt>
                <c:pt idx="2100">
                  <c:v>39931</c:v>
                </c:pt>
                <c:pt idx="2101">
                  <c:v>39932</c:v>
                </c:pt>
                <c:pt idx="2102">
                  <c:v>39933</c:v>
                </c:pt>
                <c:pt idx="2103">
                  <c:v>39937</c:v>
                </c:pt>
                <c:pt idx="2104">
                  <c:v>39938</c:v>
                </c:pt>
                <c:pt idx="2105">
                  <c:v>39939</c:v>
                </c:pt>
                <c:pt idx="2106">
                  <c:v>39940</c:v>
                </c:pt>
                <c:pt idx="2107">
                  <c:v>39941</c:v>
                </c:pt>
                <c:pt idx="2108">
                  <c:v>39944</c:v>
                </c:pt>
                <c:pt idx="2109">
                  <c:v>39945</c:v>
                </c:pt>
                <c:pt idx="2110">
                  <c:v>39946</c:v>
                </c:pt>
                <c:pt idx="2111">
                  <c:v>39947</c:v>
                </c:pt>
                <c:pt idx="2112">
                  <c:v>39948</c:v>
                </c:pt>
                <c:pt idx="2113">
                  <c:v>39951</c:v>
                </c:pt>
                <c:pt idx="2114">
                  <c:v>39952</c:v>
                </c:pt>
                <c:pt idx="2115">
                  <c:v>39953</c:v>
                </c:pt>
                <c:pt idx="2116">
                  <c:v>39954</c:v>
                </c:pt>
                <c:pt idx="2117">
                  <c:v>39955</c:v>
                </c:pt>
                <c:pt idx="2118">
                  <c:v>39958</c:v>
                </c:pt>
                <c:pt idx="2119">
                  <c:v>39959</c:v>
                </c:pt>
                <c:pt idx="2120">
                  <c:v>39960</c:v>
                </c:pt>
                <c:pt idx="2121">
                  <c:v>39961</c:v>
                </c:pt>
                <c:pt idx="2122">
                  <c:v>39962</c:v>
                </c:pt>
                <c:pt idx="2123">
                  <c:v>39965</c:v>
                </c:pt>
                <c:pt idx="2124">
                  <c:v>39966</c:v>
                </c:pt>
                <c:pt idx="2125">
                  <c:v>39967</c:v>
                </c:pt>
                <c:pt idx="2126">
                  <c:v>39968</c:v>
                </c:pt>
                <c:pt idx="2127">
                  <c:v>39969</c:v>
                </c:pt>
                <c:pt idx="2128">
                  <c:v>39972</c:v>
                </c:pt>
                <c:pt idx="2129">
                  <c:v>39973</c:v>
                </c:pt>
                <c:pt idx="2130">
                  <c:v>39974</c:v>
                </c:pt>
                <c:pt idx="2131">
                  <c:v>39975</c:v>
                </c:pt>
                <c:pt idx="2132">
                  <c:v>39976</c:v>
                </c:pt>
                <c:pt idx="2133">
                  <c:v>39979</c:v>
                </c:pt>
                <c:pt idx="2134">
                  <c:v>39980</c:v>
                </c:pt>
                <c:pt idx="2135">
                  <c:v>39981</c:v>
                </c:pt>
                <c:pt idx="2136">
                  <c:v>39982</c:v>
                </c:pt>
                <c:pt idx="2137">
                  <c:v>39983</c:v>
                </c:pt>
                <c:pt idx="2138">
                  <c:v>39986</c:v>
                </c:pt>
                <c:pt idx="2139">
                  <c:v>39987</c:v>
                </c:pt>
                <c:pt idx="2140">
                  <c:v>39988</c:v>
                </c:pt>
                <c:pt idx="2141">
                  <c:v>39989</c:v>
                </c:pt>
                <c:pt idx="2142">
                  <c:v>39990</c:v>
                </c:pt>
                <c:pt idx="2143">
                  <c:v>39993</c:v>
                </c:pt>
                <c:pt idx="2144">
                  <c:v>39994</c:v>
                </c:pt>
                <c:pt idx="2145">
                  <c:v>39995</c:v>
                </c:pt>
                <c:pt idx="2146">
                  <c:v>39996</c:v>
                </c:pt>
                <c:pt idx="2147">
                  <c:v>39997</c:v>
                </c:pt>
                <c:pt idx="2148">
                  <c:v>40000</c:v>
                </c:pt>
                <c:pt idx="2149">
                  <c:v>40001</c:v>
                </c:pt>
                <c:pt idx="2150">
                  <c:v>40002</c:v>
                </c:pt>
                <c:pt idx="2151">
                  <c:v>40003</c:v>
                </c:pt>
                <c:pt idx="2152">
                  <c:v>40004</c:v>
                </c:pt>
                <c:pt idx="2153">
                  <c:v>40007</c:v>
                </c:pt>
                <c:pt idx="2154">
                  <c:v>40008</c:v>
                </c:pt>
                <c:pt idx="2155">
                  <c:v>40009</c:v>
                </c:pt>
                <c:pt idx="2156">
                  <c:v>40010</c:v>
                </c:pt>
                <c:pt idx="2157">
                  <c:v>40011</c:v>
                </c:pt>
                <c:pt idx="2158">
                  <c:v>40014</c:v>
                </c:pt>
                <c:pt idx="2159">
                  <c:v>40015</c:v>
                </c:pt>
                <c:pt idx="2160">
                  <c:v>40016</c:v>
                </c:pt>
                <c:pt idx="2161">
                  <c:v>40017</c:v>
                </c:pt>
                <c:pt idx="2162">
                  <c:v>40018</c:v>
                </c:pt>
                <c:pt idx="2163">
                  <c:v>40021</c:v>
                </c:pt>
                <c:pt idx="2164">
                  <c:v>40022</c:v>
                </c:pt>
                <c:pt idx="2165">
                  <c:v>40023</c:v>
                </c:pt>
                <c:pt idx="2166">
                  <c:v>40024</c:v>
                </c:pt>
                <c:pt idx="2167">
                  <c:v>40025</c:v>
                </c:pt>
                <c:pt idx="2168">
                  <c:v>40028</c:v>
                </c:pt>
                <c:pt idx="2169">
                  <c:v>40029</c:v>
                </c:pt>
                <c:pt idx="2170">
                  <c:v>40030</c:v>
                </c:pt>
                <c:pt idx="2171">
                  <c:v>40031</c:v>
                </c:pt>
                <c:pt idx="2172">
                  <c:v>40032</c:v>
                </c:pt>
                <c:pt idx="2173">
                  <c:v>40035</c:v>
                </c:pt>
                <c:pt idx="2174">
                  <c:v>40036</c:v>
                </c:pt>
                <c:pt idx="2175">
                  <c:v>40037</c:v>
                </c:pt>
                <c:pt idx="2176">
                  <c:v>40038</c:v>
                </c:pt>
                <c:pt idx="2177">
                  <c:v>40039</c:v>
                </c:pt>
                <c:pt idx="2178">
                  <c:v>40042</c:v>
                </c:pt>
                <c:pt idx="2179">
                  <c:v>40043</c:v>
                </c:pt>
                <c:pt idx="2180">
                  <c:v>40044</c:v>
                </c:pt>
                <c:pt idx="2181">
                  <c:v>40045</c:v>
                </c:pt>
                <c:pt idx="2182">
                  <c:v>40046</c:v>
                </c:pt>
                <c:pt idx="2183">
                  <c:v>40049</c:v>
                </c:pt>
                <c:pt idx="2184">
                  <c:v>40050</c:v>
                </c:pt>
                <c:pt idx="2185">
                  <c:v>40051</c:v>
                </c:pt>
                <c:pt idx="2186">
                  <c:v>40052</c:v>
                </c:pt>
                <c:pt idx="2187">
                  <c:v>40053</c:v>
                </c:pt>
                <c:pt idx="2188">
                  <c:v>40056</c:v>
                </c:pt>
                <c:pt idx="2189">
                  <c:v>40057</c:v>
                </c:pt>
                <c:pt idx="2190">
                  <c:v>40058</c:v>
                </c:pt>
                <c:pt idx="2191">
                  <c:v>40059</c:v>
                </c:pt>
                <c:pt idx="2192">
                  <c:v>40060</c:v>
                </c:pt>
                <c:pt idx="2193">
                  <c:v>40063</c:v>
                </c:pt>
                <c:pt idx="2194">
                  <c:v>40064</c:v>
                </c:pt>
                <c:pt idx="2195">
                  <c:v>40065</c:v>
                </c:pt>
                <c:pt idx="2196">
                  <c:v>40066</c:v>
                </c:pt>
                <c:pt idx="2197">
                  <c:v>40067</c:v>
                </c:pt>
                <c:pt idx="2198">
                  <c:v>40070</c:v>
                </c:pt>
                <c:pt idx="2199">
                  <c:v>40071</c:v>
                </c:pt>
                <c:pt idx="2200">
                  <c:v>40073</c:v>
                </c:pt>
                <c:pt idx="2201">
                  <c:v>40074</c:v>
                </c:pt>
                <c:pt idx="2202">
                  <c:v>40077</c:v>
                </c:pt>
                <c:pt idx="2203">
                  <c:v>40078</c:v>
                </c:pt>
                <c:pt idx="2204">
                  <c:v>40079</c:v>
                </c:pt>
                <c:pt idx="2205">
                  <c:v>40080</c:v>
                </c:pt>
                <c:pt idx="2206">
                  <c:v>40081</c:v>
                </c:pt>
                <c:pt idx="2207">
                  <c:v>40084</c:v>
                </c:pt>
                <c:pt idx="2208">
                  <c:v>40085</c:v>
                </c:pt>
                <c:pt idx="2209">
                  <c:v>40086</c:v>
                </c:pt>
                <c:pt idx="2210">
                  <c:v>40087</c:v>
                </c:pt>
                <c:pt idx="2211">
                  <c:v>40088</c:v>
                </c:pt>
                <c:pt idx="2212">
                  <c:v>40091</c:v>
                </c:pt>
                <c:pt idx="2213">
                  <c:v>40092</c:v>
                </c:pt>
                <c:pt idx="2214">
                  <c:v>40093</c:v>
                </c:pt>
                <c:pt idx="2215">
                  <c:v>40094</c:v>
                </c:pt>
                <c:pt idx="2216">
                  <c:v>40095</c:v>
                </c:pt>
                <c:pt idx="2217">
                  <c:v>40098</c:v>
                </c:pt>
                <c:pt idx="2218">
                  <c:v>40099</c:v>
                </c:pt>
                <c:pt idx="2219">
                  <c:v>40100</c:v>
                </c:pt>
                <c:pt idx="2220">
                  <c:v>40101</c:v>
                </c:pt>
                <c:pt idx="2221">
                  <c:v>40102</c:v>
                </c:pt>
                <c:pt idx="2222">
                  <c:v>40105</c:v>
                </c:pt>
                <c:pt idx="2223">
                  <c:v>40106</c:v>
                </c:pt>
                <c:pt idx="2224">
                  <c:v>40107</c:v>
                </c:pt>
                <c:pt idx="2225">
                  <c:v>40108</c:v>
                </c:pt>
                <c:pt idx="2226">
                  <c:v>40109</c:v>
                </c:pt>
                <c:pt idx="2227">
                  <c:v>40112</c:v>
                </c:pt>
                <c:pt idx="2228">
                  <c:v>40113</c:v>
                </c:pt>
                <c:pt idx="2229">
                  <c:v>40114</c:v>
                </c:pt>
                <c:pt idx="2230">
                  <c:v>40115</c:v>
                </c:pt>
                <c:pt idx="2231">
                  <c:v>40116</c:v>
                </c:pt>
                <c:pt idx="2232">
                  <c:v>40120</c:v>
                </c:pt>
                <c:pt idx="2233">
                  <c:v>40121</c:v>
                </c:pt>
                <c:pt idx="2234">
                  <c:v>40122</c:v>
                </c:pt>
                <c:pt idx="2235">
                  <c:v>40123</c:v>
                </c:pt>
                <c:pt idx="2236">
                  <c:v>40126</c:v>
                </c:pt>
                <c:pt idx="2237">
                  <c:v>40127</c:v>
                </c:pt>
                <c:pt idx="2238">
                  <c:v>40128</c:v>
                </c:pt>
                <c:pt idx="2239">
                  <c:v>40129</c:v>
                </c:pt>
                <c:pt idx="2240">
                  <c:v>40130</c:v>
                </c:pt>
                <c:pt idx="2241">
                  <c:v>40134</c:v>
                </c:pt>
                <c:pt idx="2242">
                  <c:v>40135</c:v>
                </c:pt>
                <c:pt idx="2243">
                  <c:v>40136</c:v>
                </c:pt>
                <c:pt idx="2244">
                  <c:v>40137</c:v>
                </c:pt>
                <c:pt idx="2245">
                  <c:v>40140</c:v>
                </c:pt>
                <c:pt idx="2246">
                  <c:v>40141</c:v>
                </c:pt>
                <c:pt idx="2247">
                  <c:v>40142</c:v>
                </c:pt>
                <c:pt idx="2248">
                  <c:v>40143</c:v>
                </c:pt>
                <c:pt idx="2249">
                  <c:v>40144</c:v>
                </c:pt>
                <c:pt idx="2250">
                  <c:v>40147</c:v>
                </c:pt>
                <c:pt idx="2251">
                  <c:v>40148</c:v>
                </c:pt>
                <c:pt idx="2252">
                  <c:v>40149</c:v>
                </c:pt>
                <c:pt idx="2253">
                  <c:v>40150</c:v>
                </c:pt>
                <c:pt idx="2254">
                  <c:v>40151</c:v>
                </c:pt>
                <c:pt idx="2255">
                  <c:v>40154</c:v>
                </c:pt>
                <c:pt idx="2256">
                  <c:v>40155</c:v>
                </c:pt>
                <c:pt idx="2257">
                  <c:v>40156</c:v>
                </c:pt>
                <c:pt idx="2258">
                  <c:v>40157</c:v>
                </c:pt>
                <c:pt idx="2259">
                  <c:v>40158</c:v>
                </c:pt>
                <c:pt idx="2260">
                  <c:v>40161</c:v>
                </c:pt>
                <c:pt idx="2261">
                  <c:v>40162</c:v>
                </c:pt>
                <c:pt idx="2262">
                  <c:v>40163</c:v>
                </c:pt>
                <c:pt idx="2263">
                  <c:v>40164</c:v>
                </c:pt>
                <c:pt idx="2264">
                  <c:v>40165</c:v>
                </c:pt>
                <c:pt idx="2265">
                  <c:v>40168</c:v>
                </c:pt>
                <c:pt idx="2266">
                  <c:v>40169</c:v>
                </c:pt>
                <c:pt idx="2267">
                  <c:v>40170</c:v>
                </c:pt>
                <c:pt idx="2268">
                  <c:v>40171</c:v>
                </c:pt>
                <c:pt idx="2269">
                  <c:v>40175</c:v>
                </c:pt>
                <c:pt idx="2270">
                  <c:v>40176</c:v>
                </c:pt>
                <c:pt idx="2271">
                  <c:v>40177</c:v>
                </c:pt>
                <c:pt idx="2272">
                  <c:v>40178</c:v>
                </c:pt>
                <c:pt idx="2273">
                  <c:v>40182</c:v>
                </c:pt>
                <c:pt idx="2274">
                  <c:v>40183</c:v>
                </c:pt>
                <c:pt idx="2275">
                  <c:v>40184</c:v>
                </c:pt>
                <c:pt idx="2276">
                  <c:v>40185</c:v>
                </c:pt>
                <c:pt idx="2277">
                  <c:v>40186</c:v>
                </c:pt>
                <c:pt idx="2278">
                  <c:v>40189</c:v>
                </c:pt>
                <c:pt idx="2279">
                  <c:v>40190</c:v>
                </c:pt>
                <c:pt idx="2280">
                  <c:v>40191</c:v>
                </c:pt>
                <c:pt idx="2281">
                  <c:v>40192</c:v>
                </c:pt>
                <c:pt idx="2282">
                  <c:v>40193</c:v>
                </c:pt>
                <c:pt idx="2283">
                  <c:v>40196</c:v>
                </c:pt>
                <c:pt idx="2284">
                  <c:v>40197</c:v>
                </c:pt>
                <c:pt idx="2285">
                  <c:v>40198</c:v>
                </c:pt>
                <c:pt idx="2286">
                  <c:v>40199</c:v>
                </c:pt>
                <c:pt idx="2287">
                  <c:v>40200</c:v>
                </c:pt>
                <c:pt idx="2288">
                  <c:v>40203</c:v>
                </c:pt>
                <c:pt idx="2289">
                  <c:v>40204</c:v>
                </c:pt>
                <c:pt idx="2290">
                  <c:v>40205</c:v>
                </c:pt>
                <c:pt idx="2291">
                  <c:v>40206</c:v>
                </c:pt>
                <c:pt idx="2292">
                  <c:v>40207</c:v>
                </c:pt>
                <c:pt idx="2293">
                  <c:v>40211</c:v>
                </c:pt>
                <c:pt idx="2294">
                  <c:v>40212</c:v>
                </c:pt>
                <c:pt idx="2295">
                  <c:v>40213</c:v>
                </c:pt>
                <c:pt idx="2296">
                  <c:v>40214</c:v>
                </c:pt>
                <c:pt idx="2297">
                  <c:v>40217</c:v>
                </c:pt>
                <c:pt idx="2298">
                  <c:v>40218</c:v>
                </c:pt>
                <c:pt idx="2299">
                  <c:v>40219</c:v>
                </c:pt>
                <c:pt idx="2300">
                  <c:v>40220</c:v>
                </c:pt>
                <c:pt idx="2301">
                  <c:v>40221</c:v>
                </c:pt>
                <c:pt idx="2302">
                  <c:v>40224</c:v>
                </c:pt>
                <c:pt idx="2303">
                  <c:v>40225</c:v>
                </c:pt>
                <c:pt idx="2304">
                  <c:v>40226</c:v>
                </c:pt>
                <c:pt idx="2305">
                  <c:v>40227</c:v>
                </c:pt>
                <c:pt idx="2306">
                  <c:v>40228</c:v>
                </c:pt>
                <c:pt idx="2307">
                  <c:v>40231</c:v>
                </c:pt>
                <c:pt idx="2308">
                  <c:v>40232</c:v>
                </c:pt>
                <c:pt idx="2309">
                  <c:v>40233</c:v>
                </c:pt>
                <c:pt idx="2310">
                  <c:v>40234</c:v>
                </c:pt>
                <c:pt idx="2311">
                  <c:v>40235</c:v>
                </c:pt>
                <c:pt idx="2312">
                  <c:v>40238</c:v>
                </c:pt>
                <c:pt idx="2313">
                  <c:v>40239</c:v>
                </c:pt>
                <c:pt idx="2314">
                  <c:v>40240</c:v>
                </c:pt>
                <c:pt idx="2315">
                  <c:v>40241</c:v>
                </c:pt>
                <c:pt idx="2316">
                  <c:v>40242</c:v>
                </c:pt>
                <c:pt idx="2317">
                  <c:v>40245</c:v>
                </c:pt>
                <c:pt idx="2318">
                  <c:v>40246</c:v>
                </c:pt>
                <c:pt idx="2319">
                  <c:v>40247</c:v>
                </c:pt>
                <c:pt idx="2320">
                  <c:v>40248</c:v>
                </c:pt>
                <c:pt idx="2321">
                  <c:v>40249</c:v>
                </c:pt>
                <c:pt idx="2322">
                  <c:v>40253</c:v>
                </c:pt>
                <c:pt idx="2323">
                  <c:v>40254</c:v>
                </c:pt>
                <c:pt idx="2324">
                  <c:v>40255</c:v>
                </c:pt>
                <c:pt idx="2325">
                  <c:v>40256</c:v>
                </c:pt>
                <c:pt idx="2326">
                  <c:v>40259</c:v>
                </c:pt>
                <c:pt idx="2327">
                  <c:v>40260</c:v>
                </c:pt>
                <c:pt idx="2328">
                  <c:v>40261</c:v>
                </c:pt>
                <c:pt idx="2329">
                  <c:v>40262</c:v>
                </c:pt>
                <c:pt idx="2330">
                  <c:v>40263</c:v>
                </c:pt>
                <c:pt idx="2331">
                  <c:v>40266</c:v>
                </c:pt>
                <c:pt idx="2332">
                  <c:v>40267</c:v>
                </c:pt>
                <c:pt idx="2333">
                  <c:v>40268</c:v>
                </c:pt>
                <c:pt idx="2334">
                  <c:v>40273</c:v>
                </c:pt>
                <c:pt idx="2335">
                  <c:v>40274</c:v>
                </c:pt>
                <c:pt idx="2336">
                  <c:v>40275</c:v>
                </c:pt>
                <c:pt idx="2337">
                  <c:v>40276</c:v>
                </c:pt>
                <c:pt idx="2338">
                  <c:v>40277</c:v>
                </c:pt>
                <c:pt idx="2339">
                  <c:v>40280</c:v>
                </c:pt>
                <c:pt idx="2340">
                  <c:v>40281</c:v>
                </c:pt>
                <c:pt idx="2341">
                  <c:v>40282</c:v>
                </c:pt>
                <c:pt idx="2342">
                  <c:v>40283</c:v>
                </c:pt>
                <c:pt idx="2343">
                  <c:v>40284</c:v>
                </c:pt>
                <c:pt idx="2344">
                  <c:v>40287</c:v>
                </c:pt>
                <c:pt idx="2345">
                  <c:v>40288</c:v>
                </c:pt>
                <c:pt idx="2346">
                  <c:v>40289</c:v>
                </c:pt>
                <c:pt idx="2347">
                  <c:v>40290</c:v>
                </c:pt>
                <c:pt idx="2348">
                  <c:v>40291</c:v>
                </c:pt>
                <c:pt idx="2349">
                  <c:v>40294</c:v>
                </c:pt>
                <c:pt idx="2350">
                  <c:v>40295</c:v>
                </c:pt>
                <c:pt idx="2351">
                  <c:v>40296</c:v>
                </c:pt>
                <c:pt idx="2352">
                  <c:v>40297</c:v>
                </c:pt>
                <c:pt idx="2353">
                  <c:v>40298</c:v>
                </c:pt>
                <c:pt idx="2354">
                  <c:v>40301</c:v>
                </c:pt>
                <c:pt idx="2355">
                  <c:v>40302</c:v>
                </c:pt>
                <c:pt idx="2356">
                  <c:v>40303</c:v>
                </c:pt>
                <c:pt idx="2357">
                  <c:v>40304</c:v>
                </c:pt>
                <c:pt idx="2358">
                  <c:v>40305</c:v>
                </c:pt>
                <c:pt idx="2359">
                  <c:v>40308</c:v>
                </c:pt>
                <c:pt idx="2360">
                  <c:v>40309</c:v>
                </c:pt>
                <c:pt idx="2361">
                  <c:v>40310</c:v>
                </c:pt>
                <c:pt idx="2362">
                  <c:v>40311</c:v>
                </c:pt>
                <c:pt idx="2363">
                  <c:v>40312</c:v>
                </c:pt>
                <c:pt idx="2364">
                  <c:v>40315</c:v>
                </c:pt>
                <c:pt idx="2365">
                  <c:v>40316</c:v>
                </c:pt>
                <c:pt idx="2366">
                  <c:v>40317</c:v>
                </c:pt>
                <c:pt idx="2367">
                  <c:v>40318</c:v>
                </c:pt>
                <c:pt idx="2368">
                  <c:v>40319</c:v>
                </c:pt>
                <c:pt idx="2369">
                  <c:v>40322</c:v>
                </c:pt>
                <c:pt idx="2370">
                  <c:v>40323</c:v>
                </c:pt>
                <c:pt idx="2371">
                  <c:v>40324</c:v>
                </c:pt>
                <c:pt idx="2372">
                  <c:v>40325</c:v>
                </c:pt>
                <c:pt idx="2373">
                  <c:v>40326</c:v>
                </c:pt>
                <c:pt idx="2374">
                  <c:v>40329</c:v>
                </c:pt>
                <c:pt idx="2375">
                  <c:v>40330</c:v>
                </c:pt>
                <c:pt idx="2376">
                  <c:v>40331</c:v>
                </c:pt>
                <c:pt idx="2377">
                  <c:v>40332</c:v>
                </c:pt>
                <c:pt idx="2378">
                  <c:v>40333</c:v>
                </c:pt>
                <c:pt idx="2379">
                  <c:v>40336</c:v>
                </c:pt>
                <c:pt idx="2380">
                  <c:v>40337</c:v>
                </c:pt>
                <c:pt idx="2381">
                  <c:v>40338</c:v>
                </c:pt>
                <c:pt idx="2382">
                  <c:v>40339</c:v>
                </c:pt>
                <c:pt idx="2383">
                  <c:v>40340</c:v>
                </c:pt>
                <c:pt idx="2384">
                  <c:v>40343</c:v>
                </c:pt>
                <c:pt idx="2385">
                  <c:v>40344</c:v>
                </c:pt>
                <c:pt idx="2386">
                  <c:v>40345</c:v>
                </c:pt>
                <c:pt idx="2387">
                  <c:v>40346</c:v>
                </c:pt>
                <c:pt idx="2388">
                  <c:v>40347</c:v>
                </c:pt>
                <c:pt idx="2389">
                  <c:v>40350</c:v>
                </c:pt>
                <c:pt idx="2390">
                  <c:v>40351</c:v>
                </c:pt>
                <c:pt idx="2391">
                  <c:v>40352</c:v>
                </c:pt>
                <c:pt idx="2392">
                  <c:v>40353</c:v>
                </c:pt>
                <c:pt idx="2393">
                  <c:v>40354</c:v>
                </c:pt>
                <c:pt idx="2394">
                  <c:v>40357</c:v>
                </c:pt>
                <c:pt idx="2395">
                  <c:v>40358</c:v>
                </c:pt>
                <c:pt idx="2396">
                  <c:v>40359</c:v>
                </c:pt>
                <c:pt idx="2397">
                  <c:v>40360</c:v>
                </c:pt>
                <c:pt idx="2398">
                  <c:v>40361</c:v>
                </c:pt>
                <c:pt idx="2399">
                  <c:v>40364</c:v>
                </c:pt>
                <c:pt idx="2400">
                  <c:v>40365</c:v>
                </c:pt>
                <c:pt idx="2401">
                  <c:v>40366</c:v>
                </c:pt>
                <c:pt idx="2402">
                  <c:v>40367</c:v>
                </c:pt>
                <c:pt idx="2403">
                  <c:v>40368</c:v>
                </c:pt>
                <c:pt idx="2404">
                  <c:v>40371</c:v>
                </c:pt>
                <c:pt idx="2405">
                  <c:v>40372</c:v>
                </c:pt>
                <c:pt idx="2406">
                  <c:v>40373</c:v>
                </c:pt>
                <c:pt idx="2407">
                  <c:v>40374</c:v>
                </c:pt>
                <c:pt idx="2408">
                  <c:v>40375</c:v>
                </c:pt>
                <c:pt idx="2409">
                  <c:v>40378</c:v>
                </c:pt>
                <c:pt idx="2410">
                  <c:v>40379</c:v>
                </c:pt>
                <c:pt idx="2411">
                  <c:v>40380</c:v>
                </c:pt>
                <c:pt idx="2412">
                  <c:v>40381</c:v>
                </c:pt>
                <c:pt idx="2413">
                  <c:v>40382</c:v>
                </c:pt>
                <c:pt idx="2414">
                  <c:v>40385</c:v>
                </c:pt>
                <c:pt idx="2415">
                  <c:v>40386</c:v>
                </c:pt>
                <c:pt idx="2416">
                  <c:v>40387</c:v>
                </c:pt>
                <c:pt idx="2417">
                  <c:v>40388</c:v>
                </c:pt>
                <c:pt idx="2418">
                  <c:v>40389</c:v>
                </c:pt>
                <c:pt idx="2419">
                  <c:v>40392</c:v>
                </c:pt>
                <c:pt idx="2420">
                  <c:v>40393</c:v>
                </c:pt>
                <c:pt idx="2421">
                  <c:v>40394</c:v>
                </c:pt>
                <c:pt idx="2422">
                  <c:v>40395</c:v>
                </c:pt>
                <c:pt idx="2423">
                  <c:v>40396</c:v>
                </c:pt>
                <c:pt idx="2424">
                  <c:v>40399</c:v>
                </c:pt>
                <c:pt idx="2425">
                  <c:v>40400</c:v>
                </c:pt>
                <c:pt idx="2426">
                  <c:v>40401</c:v>
                </c:pt>
                <c:pt idx="2427">
                  <c:v>40402</c:v>
                </c:pt>
                <c:pt idx="2428">
                  <c:v>40403</c:v>
                </c:pt>
                <c:pt idx="2429">
                  <c:v>40406</c:v>
                </c:pt>
                <c:pt idx="2430">
                  <c:v>40407</c:v>
                </c:pt>
                <c:pt idx="2431">
                  <c:v>40408</c:v>
                </c:pt>
                <c:pt idx="2432">
                  <c:v>40409</c:v>
                </c:pt>
                <c:pt idx="2433">
                  <c:v>40410</c:v>
                </c:pt>
                <c:pt idx="2434">
                  <c:v>40413</c:v>
                </c:pt>
                <c:pt idx="2435">
                  <c:v>40414</c:v>
                </c:pt>
                <c:pt idx="2436">
                  <c:v>40415</c:v>
                </c:pt>
                <c:pt idx="2437">
                  <c:v>40416</c:v>
                </c:pt>
                <c:pt idx="2438">
                  <c:v>40417</c:v>
                </c:pt>
                <c:pt idx="2439">
                  <c:v>40420</c:v>
                </c:pt>
                <c:pt idx="2440">
                  <c:v>40421</c:v>
                </c:pt>
                <c:pt idx="2441">
                  <c:v>40422</c:v>
                </c:pt>
                <c:pt idx="2442">
                  <c:v>40423</c:v>
                </c:pt>
                <c:pt idx="2443">
                  <c:v>40424</c:v>
                </c:pt>
                <c:pt idx="2444">
                  <c:v>40427</c:v>
                </c:pt>
                <c:pt idx="2445">
                  <c:v>40428</c:v>
                </c:pt>
                <c:pt idx="2446">
                  <c:v>40429</c:v>
                </c:pt>
                <c:pt idx="2447">
                  <c:v>40430</c:v>
                </c:pt>
                <c:pt idx="2448">
                  <c:v>40431</c:v>
                </c:pt>
                <c:pt idx="2449">
                  <c:v>40434</c:v>
                </c:pt>
                <c:pt idx="2450">
                  <c:v>40435</c:v>
                </c:pt>
                <c:pt idx="2451">
                  <c:v>40436</c:v>
                </c:pt>
                <c:pt idx="2452">
                  <c:v>40441</c:v>
                </c:pt>
                <c:pt idx="2453">
                  <c:v>40442</c:v>
                </c:pt>
                <c:pt idx="2454">
                  <c:v>40443</c:v>
                </c:pt>
                <c:pt idx="2455">
                  <c:v>40444</c:v>
                </c:pt>
                <c:pt idx="2456">
                  <c:v>40445</c:v>
                </c:pt>
                <c:pt idx="2457">
                  <c:v>40448</c:v>
                </c:pt>
                <c:pt idx="2458">
                  <c:v>40449</c:v>
                </c:pt>
                <c:pt idx="2459">
                  <c:v>40450</c:v>
                </c:pt>
                <c:pt idx="2460">
                  <c:v>40451</c:v>
                </c:pt>
                <c:pt idx="2461">
                  <c:v>40452</c:v>
                </c:pt>
                <c:pt idx="2462">
                  <c:v>40455</c:v>
                </c:pt>
                <c:pt idx="2463">
                  <c:v>40456</c:v>
                </c:pt>
                <c:pt idx="2464">
                  <c:v>40457</c:v>
                </c:pt>
                <c:pt idx="2465">
                  <c:v>40459</c:v>
                </c:pt>
                <c:pt idx="2466">
                  <c:v>40462</c:v>
                </c:pt>
                <c:pt idx="2467">
                  <c:v>40463</c:v>
                </c:pt>
                <c:pt idx="2468">
                  <c:v>40464</c:v>
                </c:pt>
                <c:pt idx="2469">
                  <c:v>40465</c:v>
                </c:pt>
                <c:pt idx="2470">
                  <c:v>40466</c:v>
                </c:pt>
                <c:pt idx="2471">
                  <c:v>40469</c:v>
                </c:pt>
                <c:pt idx="2472">
                  <c:v>40470</c:v>
                </c:pt>
                <c:pt idx="2473">
                  <c:v>40471</c:v>
                </c:pt>
                <c:pt idx="2474">
                  <c:v>40472</c:v>
                </c:pt>
                <c:pt idx="2475">
                  <c:v>40473</c:v>
                </c:pt>
                <c:pt idx="2476">
                  <c:v>40476</c:v>
                </c:pt>
                <c:pt idx="2477">
                  <c:v>40477</c:v>
                </c:pt>
                <c:pt idx="2478">
                  <c:v>40478</c:v>
                </c:pt>
                <c:pt idx="2479">
                  <c:v>40479</c:v>
                </c:pt>
                <c:pt idx="2480">
                  <c:v>40480</c:v>
                </c:pt>
                <c:pt idx="2481">
                  <c:v>40483</c:v>
                </c:pt>
                <c:pt idx="2482">
                  <c:v>40485</c:v>
                </c:pt>
                <c:pt idx="2483">
                  <c:v>40486</c:v>
                </c:pt>
                <c:pt idx="2484">
                  <c:v>40487</c:v>
                </c:pt>
                <c:pt idx="2485">
                  <c:v>40490</c:v>
                </c:pt>
                <c:pt idx="2486">
                  <c:v>40491</c:v>
                </c:pt>
                <c:pt idx="2487">
                  <c:v>40492</c:v>
                </c:pt>
                <c:pt idx="2488">
                  <c:v>40493</c:v>
                </c:pt>
                <c:pt idx="2489">
                  <c:v>40494</c:v>
                </c:pt>
                <c:pt idx="2490">
                  <c:v>40498</c:v>
                </c:pt>
                <c:pt idx="2491">
                  <c:v>40499</c:v>
                </c:pt>
                <c:pt idx="2492">
                  <c:v>40500</c:v>
                </c:pt>
                <c:pt idx="2493">
                  <c:v>40501</c:v>
                </c:pt>
                <c:pt idx="2494">
                  <c:v>40504</c:v>
                </c:pt>
                <c:pt idx="2495">
                  <c:v>40505</c:v>
                </c:pt>
                <c:pt idx="2496">
                  <c:v>40506</c:v>
                </c:pt>
                <c:pt idx="2497">
                  <c:v>40507</c:v>
                </c:pt>
                <c:pt idx="2498">
                  <c:v>40508</c:v>
                </c:pt>
                <c:pt idx="2499">
                  <c:v>40511</c:v>
                </c:pt>
                <c:pt idx="2500">
                  <c:v>40512</c:v>
                </c:pt>
                <c:pt idx="2501">
                  <c:v>40513</c:v>
                </c:pt>
                <c:pt idx="2502">
                  <c:v>40514</c:v>
                </c:pt>
                <c:pt idx="2503">
                  <c:v>40515</c:v>
                </c:pt>
                <c:pt idx="2504">
                  <c:v>40518</c:v>
                </c:pt>
                <c:pt idx="2505">
                  <c:v>40519</c:v>
                </c:pt>
                <c:pt idx="2506">
                  <c:v>40520</c:v>
                </c:pt>
                <c:pt idx="2507">
                  <c:v>40521</c:v>
                </c:pt>
                <c:pt idx="2508">
                  <c:v>40522</c:v>
                </c:pt>
                <c:pt idx="2509">
                  <c:v>40525</c:v>
                </c:pt>
                <c:pt idx="2510">
                  <c:v>40526</c:v>
                </c:pt>
                <c:pt idx="2511">
                  <c:v>40527</c:v>
                </c:pt>
                <c:pt idx="2512">
                  <c:v>40528</c:v>
                </c:pt>
                <c:pt idx="2513">
                  <c:v>40529</c:v>
                </c:pt>
                <c:pt idx="2514">
                  <c:v>40532</c:v>
                </c:pt>
                <c:pt idx="2515">
                  <c:v>40533</c:v>
                </c:pt>
                <c:pt idx="2516">
                  <c:v>40534</c:v>
                </c:pt>
                <c:pt idx="2517">
                  <c:v>40535</c:v>
                </c:pt>
                <c:pt idx="2518">
                  <c:v>40536</c:v>
                </c:pt>
                <c:pt idx="2519">
                  <c:v>40539</c:v>
                </c:pt>
                <c:pt idx="2520">
                  <c:v>40540</c:v>
                </c:pt>
                <c:pt idx="2521">
                  <c:v>40541</c:v>
                </c:pt>
                <c:pt idx="2522">
                  <c:v>40542</c:v>
                </c:pt>
                <c:pt idx="2523">
                  <c:v>40543</c:v>
                </c:pt>
                <c:pt idx="2524">
                  <c:v>40546</c:v>
                </c:pt>
                <c:pt idx="2525">
                  <c:v>40547</c:v>
                </c:pt>
                <c:pt idx="2526">
                  <c:v>40548</c:v>
                </c:pt>
                <c:pt idx="2527">
                  <c:v>40549</c:v>
                </c:pt>
                <c:pt idx="2528">
                  <c:v>40550</c:v>
                </c:pt>
                <c:pt idx="2529">
                  <c:v>40553</c:v>
                </c:pt>
                <c:pt idx="2530">
                  <c:v>40554</c:v>
                </c:pt>
                <c:pt idx="2531">
                  <c:v>40555</c:v>
                </c:pt>
                <c:pt idx="2532">
                  <c:v>40556</c:v>
                </c:pt>
                <c:pt idx="2533">
                  <c:v>40557</c:v>
                </c:pt>
                <c:pt idx="2534">
                  <c:v>40560</c:v>
                </c:pt>
                <c:pt idx="2535">
                  <c:v>40561</c:v>
                </c:pt>
                <c:pt idx="2536">
                  <c:v>40562</c:v>
                </c:pt>
                <c:pt idx="2537">
                  <c:v>40563</c:v>
                </c:pt>
                <c:pt idx="2538">
                  <c:v>40564</c:v>
                </c:pt>
                <c:pt idx="2539">
                  <c:v>40567</c:v>
                </c:pt>
                <c:pt idx="2540">
                  <c:v>40568</c:v>
                </c:pt>
                <c:pt idx="2541">
                  <c:v>40569</c:v>
                </c:pt>
                <c:pt idx="2542">
                  <c:v>40570</c:v>
                </c:pt>
                <c:pt idx="2543">
                  <c:v>40571</c:v>
                </c:pt>
                <c:pt idx="2544">
                  <c:v>40574</c:v>
                </c:pt>
                <c:pt idx="2545">
                  <c:v>40575</c:v>
                </c:pt>
                <c:pt idx="2546">
                  <c:v>40576</c:v>
                </c:pt>
                <c:pt idx="2547">
                  <c:v>40577</c:v>
                </c:pt>
                <c:pt idx="2548">
                  <c:v>40578</c:v>
                </c:pt>
                <c:pt idx="2549">
                  <c:v>40582</c:v>
                </c:pt>
                <c:pt idx="2550">
                  <c:v>40583</c:v>
                </c:pt>
                <c:pt idx="2551">
                  <c:v>40584</c:v>
                </c:pt>
                <c:pt idx="2552">
                  <c:v>40585</c:v>
                </c:pt>
                <c:pt idx="2553">
                  <c:v>40588</c:v>
                </c:pt>
                <c:pt idx="2554">
                  <c:v>40589</c:v>
                </c:pt>
                <c:pt idx="2555">
                  <c:v>40590</c:v>
                </c:pt>
                <c:pt idx="2556">
                  <c:v>40591</c:v>
                </c:pt>
                <c:pt idx="2557">
                  <c:v>40592</c:v>
                </c:pt>
                <c:pt idx="2558">
                  <c:v>40595</c:v>
                </c:pt>
                <c:pt idx="2559">
                  <c:v>40596</c:v>
                </c:pt>
                <c:pt idx="2560">
                  <c:v>40597</c:v>
                </c:pt>
                <c:pt idx="2561">
                  <c:v>40598</c:v>
                </c:pt>
                <c:pt idx="2562">
                  <c:v>40599</c:v>
                </c:pt>
                <c:pt idx="2563">
                  <c:v>40602</c:v>
                </c:pt>
                <c:pt idx="2564">
                  <c:v>40603</c:v>
                </c:pt>
                <c:pt idx="2565">
                  <c:v>40604</c:v>
                </c:pt>
                <c:pt idx="2566">
                  <c:v>40605</c:v>
                </c:pt>
                <c:pt idx="2567">
                  <c:v>40606</c:v>
                </c:pt>
                <c:pt idx="2568">
                  <c:v>40609</c:v>
                </c:pt>
                <c:pt idx="2569">
                  <c:v>40610</c:v>
                </c:pt>
                <c:pt idx="2570">
                  <c:v>40611</c:v>
                </c:pt>
                <c:pt idx="2571">
                  <c:v>40612</c:v>
                </c:pt>
                <c:pt idx="2572">
                  <c:v>40613</c:v>
                </c:pt>
                <c:pt idx="2573">
                  <c:v>40616</c:v>
                </c:pt>
                <c:pt idx="2574">
                  <c:v>40617</c:v>
                </c:pt>
                <c:pt idx="2575">
                  <c:v>40618</c:v>
                </c:pt>
                <c:pt idx="2576">
                  <c:v>40619</c:v>
                </c:pt>
                <c:pt idx="2577">
                  <c:v>40620</c:v>
                </c:pt>
                <c:pt idx="2578">
                  <c:v>40624</c:v>
                </c:pt>
                <c:pt idx="2579">
                  <c:v>40625</c:v>
                </c:pt>
                <c:pt idx="2580">
                  <c:v>40626</c:v>
                </c:pt>
                <c:pt idx="2581">
                  <c:v>40627</c:v>
                </c:pt>
                <c:pt idx="2582">
                  <c:v>40630</c:v>
                </c:pt>
                <c:pt idx="2583">
                  <c:v>40631</c:v>
                </c:pt>
                <c:pt idx="2584">
                  <c:v>40632</c:v>
                </c:pt>
                <c:pt idx="2585">
                  <c:v>40633</c:v>
                </c:pt>
                <c:pt idx="2586">
                  <c:v>40634</c:v>
                </c:pt>
                <c:pt idx="2587">
                  <c:v>40637</c:v>
                </c:pt>
                <c:pt idx="2588">
                  <c:v>40638</c:v>
                </c:pt>
                <c:pt idx="2589">
                  <c:v>40639</c:v>
                </c:pt>
                <c:pt idx="2590">
                  <c:v>40640</c:v>
                </c:pt>
                <c:pt idx="2591">
                  <c:v>40641</c:v>
                </c:pt>
                <c:pt idx="2592">
                  <c:v>40644</c:v>
                </c:pt>
                <c:pt idx="2593">
                  <c:v>40645</c:v>
                </c:pt>
                <c:pt idx="2594">
                  <c:v>40646</c:v>
                </c:pt>
                <c:pt idx="2595">
                  <c:v>40647</c:v>
                </c:pt>
                <c:pt idx="2596">
                  <c:v>40648</c:v>
                </c:pt>
                <c:pt idx="2597">
                  <c:v>40651</c:v>
                </c:pt>
                <c:pt idx="2598">
                  <c:v>40652</c:v>
                </c:pt>
                <c:pt idx="2599">
                  <c:v>40653</c:v>
                </c:pt>
                <c:pt idx="2600">
                  <c:v>40658</c:v>
                </c:pt>
                <c:pt idx="2601">
                  <c:v>40659</c:v>
                </c:pt>
                <c:pt idx="2602">
                  <c:v>40660</c:v>
                </c:pt>
                <c:pt idx="2603">
                  <c:v>40661</c:v>
                </c:pt>
                <c:pt idx="2604">
                  <c:v>40662</c:v>
                </c:pt>
                <c:pt idx="2605">
                  <c:v>40665</c:v>
                </c:pt>
                <c:pt idx="2606">
                  <c:v>40666</c:v>
                </c:pt>
                <c:pt idx="2607">
                  <c:v>40667</c:v>
                </c:pt>
                <c:pt idx="2608">
                  <c:v>40668</c:v>
                </c:pt>
                <c:pt idx="2609">
                  <c:v>40669</c:v>
                </c:pt>
                <c:pt idx="2610">
                  <c:v>40672</c:v>
                </c:pt>
                <c:pt idx="2611">
                  <c:v>40673</c:v>
                </c:pt>
                <c:pt idx="2612">
                  <c:v>40674</c:v>
                </c:pt>
                <c:pt idx="2613">
                  <c:v>40675</c:v>
                </c:pt>
                <c:pt idx="2614">
                  <c:v>40676</c:v>
                </c:pt>
                <c:pt idx="2615">
                  <c:v>40679</c:v>
                </c:pt>
                <c:pt idx="2616">
                  <c:v>40680</c:v>
                </c:pt>
                <c:pt idx="2617">
                  <c:v>40681</c:v>
                </c:pt>
                <c:pt idx="2618">
                  <c:v>40682</c:v>
                </c:pt>
                <c:pt idx="2619">
                  <c:v>40683</c:v>
                </c:pt>
                <c:pt idx="2620">
                  <c:v>40686</c:v>
                </c:pt>
                <c:pt idx="2621">
                  <c:v>40687</c:v>
                </c:pt>
                <c:pt idx="2622">
                  <c:v>40688</c:v>
                </c:pt>
                <c:pt idx="2623">
                  <c:v>40689</c:v>
                </c:pt>
                <c:pt idx="2624">
                  <c:v>40690</c:v>
                </c:pt>
                <c:pt idx="2625">
                  <c:v>40693</c:v>
                </c:pt>
                <c:pt idx="2626">
                  <c:v>40694</c:v>
                </c:pt>
                <c:pt idx="2627">
                  <c:v>40695</c:v>
                </c:pt>
                <c:pt idx="2628">
                  <c:v>40696</c:v>
                </c:pt>
                <c:pt idx="2629">
                  <c:v>40697</c:v>
                </c:pt>
                <c:pt idx="2630">
                  <c:v>40700</c:v>
                </c:pt>
                <c:pt idx="2631">
                  <c:v>40701</c:v>
                </c:pt>
                <c:pt idx="2632">
                  <c:v>40702</c:v>
                </c:pt>
                <c:pt idx="2633">
                  <c:v>40703</c:v>
                </c:pt>
                <c:pt idx="2634">
                  <c:v>40704</c:v>
                </c:pt>
                <c:pt idx="2635">
                  <c:v>40707</c:v>
                </c:pt>
                <c:pt idx="2636">
                  <c:v>40708</c:v>
                </c:pt>
                <c:pt idx="2637">
                  <c:v>40709</c:v>
                </c:pt>
                <c:pt idx="2638">
                  <c:v>40710</c:v>
                </c:pt>
                <c:pt idx="2639">
                  <c:v>40711</c:v>
                </c:pt>
                <c:pt idx="2640">
                  <c:v>40714</c:v>
                </c:pt>
                <c:pt idx="2641">
                  <c:v>40715</c:v>
                </c:pt>
                <c:pt idx="2642">
                  <c:v>40716</c:v>
                </c:pt>
                <c:pt idx="2643">
                  <c:v>40717</c:v>
                </c:pt>
                <c:pt idx="2644">
                  <c:v>40718</c:v>
                </c:pt>
                <c:pt idx="2645">
                  <c:v>40721</c:v>
                </c:pt>
                <c:pt idx="2646">
                  <c:v>40722</c:v>
                </c:pt>
                <c:pt idx="2647">
                  <c:v>40723</c:v>
                </c:pt>
                <c:pt idx="2648">
                  <c:v>40724</c:v>
                </c:pt>
                <c:pt idx="2649">
                  <c:v>40725</c:v>
                </c:pt>
                <c:pt idx="2650">
                  <c:v>40728</c:v>
                </c:pt>
                <c:pt idx="2651">
                  <c:v>40729</c:v>
                </c:pt>
                <c:pt idx="2652">
                  <c:v>40730</c:v>
                </c:pt>
                <c:pt idx="2653">
                  <c:v>40731</c:v>
                </c:pt>
                <c:pt idx="2654">
                  <c:v>40732</c:v>
                </c:pt>
                <c:pt idx="2655">
                  <c:v>40735</c:v>
                </c:pt>
                <c:pt idx="2656">
                  <c:v>40736</c:v>
                </c:pt>
                <c:pt idx="2657">
                  <c:v>40737</c:v>
                </c:pt>
                <c:pt idx="2658">
                  <c:v>40738</c:v>
                </c:pt>
                <c:pt idx="2659">
                  <c:v>40739</c:v>
                </c:pt>
                <c:pt idx="2660">
                  <c:v>40742</c:v>
                </c:pt>
                <c:pt idx="2661">
                  <c:v>40743</c:v>
                </c:pt>
                <c:pt idx="2662">
                  <c:v>40744</c:v>
                </c:pt>
                <c:pt idx="2663">
                  <c:v>40745</c:v>
                </c:pt>
                <c:pt idx="2664">
                  <c:v>40746</c:v>
                </c:pt>
                <c:pt idx="2665">
                  <c:v>40749</c:v>
                </c:pt>
                <c:pt idx="2666">
                  <c:v>40750</c:v>
                </c:pt>
                <c:pt idx="2667">
                  <c:v>40751</c:v>
                </c:pt>
                <c:pt idx="2668">
                  <c:v>40752</c:v>
                </c:pt>
                <c:pt idx="2669">
                  <c:v>40753</c:v>
                </c:pt>
                <c:pt idx="2670">
                  <c:v>40756</c:v>
                </c:pt>
                <c:pt idx="2671">
                  <c:v>40757</c:v>
                </c:pt>
                <c:pt idx="2672">
                  <c:v>40758</c:v>
                </c:pt>
                <c:pt idx="2673">
                  <c:v>40759</c:v>
                </c:pt>
                <c:pt idx="2674">
                  <c:v>40760</c:v>
                </c:pt>
                <c:pt idx="2675">
                  <c:v>40763</c:v>
                </c:pt>
                <c:pt idx="2676">
                  <c:v>40764</c:v>
                </c:pt>
                <c:pt idx="2677">
                  <c:v>40765</c:v>
                </c:pt>
                <c:pt idx="2678">
                  <c:v>40766</c:v>
                </c:pt>
                <c:pt idx="2679">
                  <c:v>40767</c:v>
                </c:pt>
                <c:pt idx="2680">
                  <c:v>40770</c:v>
                </c:pt>
                <c:pt idx="2681">
                  <c:v>40771</c:v>
                </c:pt>
                <c:pt idx="2682">
                  <c:v>40772</c:v>
                </c:pt>
                <c:pt idx="2683">
                  <c:v>40773</c:v>
                </c:pt>
                <c:pt idx="2684">
                  <c:v>40774</c:v>
                </c:pt>
                <c:pt idx="2685">
                  <c:v>40777</c:v>
                </c:pt>
                <c:pt idx="2686">
                  <c:v>40778</c:v>
                </c:pt>
                <c:pt idx="2687">
                  <c:v>40779</c:v>
                </c:pt>
                <c:pt idx="2688">
                  <c:v>40780</c:v>
                </c:pt>
                <c:pt idx="2689">
                  <c:v>40781</c:v>
                </c:pt>
                <c:pt idx="2690">
                  <c:v>40784</c:v>
                </c:pt>
                <c:pt idx="2691">
                  <c:v>40785</c:v>
                </c:pt>
                <c:pt idx="2692">
                  <c:v>40786</c:v>
                </c:pt>
                <c:pt idx="2693">
                  <c:v>40787</c:v>
                </c:pt>
                <c:pt idx="2694">
                  <c:v>40791</c:v>
                </c:pt>
                <c:pt idx="2695">
                  <c:v>40792</c:v>
                </c:pt>
                <c:pt idx="2696">
                  <c:v>40793</c:v>
                </c:pt>
                <c:pt idx="2697">
                  <c:v>40794</c:v>
                </c:pt>
                <c:pt idx="2698">
                  <c:v>40795</c:v>
                </c:pt>
                <c:pt idx="2699">
                  <c:v>40798</c:v>
                </c:pt>
                <c:pt idx="2700">
                  <c:v>40799</c:v>
                </c:pt>
                <c:pt idx="2701">
                  <c:v>40800</c:v>
                </c:pt>
                <c:pt idx="2702">
                  <c:v>40801</c:v>
                </c:pt>
                <c:pt idx="2703">
                  <c:v>40805</c:v>
                </c:pt>
                <c:pt idx="2704">
                  <c:v>40806</c:v>
                </c:pt>
                <c:pt idx="2705">
                  <c:v>40807</c:v>
                </c:pt>
                <c:pt idx="2706">
                  <c:v>40808</c:v>
                </c:pt>
                <c:pt idx="2707">
                  <c:v>40809</c:v>
                </c:pt>
                <c:pt idx="2708">
                  <c:v>40812</c:v>
                </c:pt>
                <c:pt idx="2709">
                  <c:v>40813</c:v>
                </c:pt>
                <c:pt idx="2710">
                  <c:v>40814</c:v>
                </c:pt>
                <c:pt idx="2711">
                  <c:v>40815</c:v>
                </c:pt>
                <c:pt idx="2712">
                  <c:v>40816</c:v>
                </c:pt>
                <c:pt idx="2713">
                  <c:v>40819</c:v>
                </c:pt>
                <c:pt idx="2714">
                  <c:v>40820</c:v>
                </c:pt>
                <c:pt idx="2715">
                  <c:v>40821</c:v>
                </c:pt>
                <c:pt idx="2716">
                  <c:v>40822</c:v>
                </c:pt>
                <c:pt idx="2717">
                  <c:v>40823</c:v>
                </c:pt>
                <c:pt idx="2718">
                  <c:v>40826</c:v>
                </c:pt>
                <c:pt idx="2719">
                  <c:v>40827</c:v>
                </c:pt>
                <c:pt idx="2720">
                  <c:v>40828</c:v>
                </c:pt>
                <c:pt idx="2721">
                  <c:v>40829</c:v>
                </c:pt>
                <c:pt idx="2722">
                  <c:v>40830</c:v>
                </c:pt>
                <c:pt idx="2723">
                  <c:v>40833</c:v>
                </c:pt>
                <c:pt idx="2724">
                  <c:v>40834</c:v>
                </c:pt>
                <c:pt idx="2725">
                  <c:v>40835</c:v>
                </c:pt>
                <c:pt idx="2726">
                  <c:v>40836</c:v>
                </c:pt>
                <c:pt idx="2727">
                  <c:v>40837</c:v>
                </c:pt>
                <c:pt idx="2728">
                  <c:v>40840</c:v>
                </c:pt>
                <c:pt idx="2729">
                  <c:v>40841</c:v>
                </c:pt>
                <c:pt idx="2730">
                  <c:v>40842</c:v>
                </c:pt>
                <c:pt idx="2731">
                  <c:v>40843</c:v>
                </c:pt>
                <c:pt idx="2732">
                  <c:v>40844</c:v>
                </c:pt>
                <c:pt idx="2733">
                  <c:v>40847</c:v>
                </c:pt>
                <c:pt idx="2734">
                  <c:v>40848</c:v>
                </c:pt>
                <c:pt idx="2735">
                  <c:v>40850</c:v>
                </c:pt>
                <c:pt idx="2736">
                  <c:v>40851</c:v>
                </c:pt>
                <c:pt idx="2737">
                  <c:v>40854</c:v>
                </c:pt>
                <c:pt idx="2738">
                  <c:v>40855</c:v>
                </c:pt>
                <c:pt idx="2739">
                  <c:v>40856</c:v>
                </c:pt>
                <c:pt idx="2740">
                  <c:v>40857</c:v>
                </c:pt>
                <c:pt idx="2741">
                  <c:v>40858</c:v>
                </c:pt>
                <c:pt idx="2742">
                  <c:v>40861</c:v>
                </c:pt>
                <c:pt idx="2743">
                  <c:v>40862</c:v>
                </c:pt>
                <c:pt idx="2744">
                  <c:v>40863</c:v>
                </c:pt>
                <c:pt idx="2745">
                  <c:v>40864</c:v>
                </c:pt>
                <c:pt idx="2746">
                  <c:v>40865</c:v>
                </c:pt>
                <c:pt idx="2747">
                  <c:v>40869</c:v>
                </c:pt>
                <c:pt idx="2748">
                  <c:v>40870</c:v>
                </c:pt>
                <c:pt idx="2749">
                  <c:v>40871</c:v>
                </c:pt>
                <c:pt idx="2750">
                  <c:v>40872</c:v>
                </c:pt>
                <c:pt idx="2751">
                  <c:v>40875</c:v>
                </c:pt>
                <c:pt idx="2752">
                  <c:v>40876</c:v>
                </c:pt>
                <c:pt idx="2753">
                  <c:v>40877</c:v>
                </c:pt>
                <c:pt idx="2754">
                  <c:v>40878</c:v>
                </c:pt>
                <c:pt idx="2755">
                  <c:v>40879</c:v>
                </c:pt>
                <c:pt idx="2756">
                  <c:v>40882</c:v>
                </c:pt>
                <c:pt idx="2757">
                  <c:v>40883</c:v>
                </c:pt>
                <c:pt idx="2758">
                  <c:v>40884</c:v>
                </c:pt>
                <c:pt idx="2759">
                  <c:v>40885</c:v>
                </c:pt>
                <c:pt idx="2760">
                  <c:v>40886</c:v>
                </c:pt>
                <c:pt idx="2761">
                  <c:v>40890</c:v>
                </c:pt>
                <c:pt idx="2762">
                  <c:v>40891</c:v>
                </c:pt>
                <c:pt idx="2763">
                  <c:v>40892</c:v>
                </c:pt>
                <c:pt idx="2764">
                  <c:v>40893</c:v>
                </c:pt>
                <c:pt idx="2765">
                  <c:v>40896</c:v>
                </c:pt>
                <c:pt idx="2766">
                  <c:v>40897</c:v>
                </c:pt>
                <c:pt idx="2767">
                  <c:v>40898</c:v>
                </c:pt>
                <c:pt idx="2768">
                  <c:v>40899</c:v>
                </c:pt>
                <c:pt idx="2769">
                  <c:v>40900</c:v>
                </c:pt>
                <c:pt idx="2770">
                  <c:v>40903</c:v>
                </c:pt>
                <c:pt idx="2771">
                  <c:v>40904</c:v>
                </c:pt>
                <c:pt idx="2772">
                  <c:v>40905</c:v>
                </c:pt>
                <c:pt idx="2773">
                  <c:v>40906</c:v>
                </c:pt>
                <c:pt idx="2774">
                  <c:v>40907</c:v>
                </c:pt>
                <c:pt idx="2775">
                  <c:v>40910</c:v>
                </c:pt>
                <c:pt idx="2776">
                  <c:v>40911</c:v>
                </c:pt>
                <c:pt idx="2777">
                  <c:v>40912</c:v>
                </c:pt>
                <c:pt idx="2778">
                  <c:v>40913</c:v>
                </c:pt>
                <c:pt idx="2779">
                  <c:v>40914</c:v>
                </c:pt>
                <c:pt idx="2780">
                  <c:v>40917</c:v>
                </c:pt>
                <c:pt idx="2781">
                  <c:v>40918</c:v>
                </c:pt>
                <c:pt idx="2782">
                  <c:v>40919</c:v>
                </c:pt>
                <c:pt idx="2783">
                  <c:v>40920</c:v>
                </c:pt>
                <c:pt idx="2784">
                  <c:v>40921</c:v>
                </c:pt>
                <c:pt idx="2785">
                  <c:v>40924</c:v>
                </c:pt>
                <c:pt idx="2786">
                  <c:v>40925</c:v>
                </c:pt>
                <c:pt idx="2787">
                  <c:v>40926</c:v>
                </c:pt>
                <c:pt idx="2788">
                  <c:v>40927</c:v>
                </c:pt>
                <c:pt idx="2789">
                  <c:v>40928</c:v>
                </c:pt>
                <c:pt idx="2790">
                  <c:v>40931</c:v>
                </c:pt>
                <c:pt idx="2791">
                  <c:v>40932</c:v>
                </c:pt>
                <c:pt idx="2792">
                  <c:v>40933</c:v>
                </c:pt>
                <c:pt idx="2793">
                  <c:v>40934</c:v>
                </c:pt>
                <c:pt idx="2794">
                  <c:v>40935</c:v>
                </c:pt>
                <c:pt idx="2795">
                  <c:v>40938</c:v>
                </c:pt>
                <c:pt idx="2796">
                  <c:v>40939</c:v>
                </c:pt>
                <c:pt idx="2797">
                  <c:v>40940</c:v>
                </c:pt>
                <c:pt idx="2798">
                  <c:v>40941</c:v>
                </c:pt>
                <c:pt idx="2799">
                  <c:v>40942</c:v>
                </c:pt>
                <c:pt idx="2800">
                  <c:v>40946</c:v>
                </c:pt>
                <c:pt idx="2801">
                  <c:v>40947</c:v>
                </c:pt>
                <c:pt idx="2802">
                  <c:v>40948</c:v>
                </c:pt>
                <c:pt idx="2803">
                  <c:v>40949</c:v>
                </c:pt>
                <c:pt idx="2804">
                  <c:v>40952</c:v>
                </c:pt>
                <c:pt idx="2805">
                  <c:v>40953</c:v>
                </c:pt>
                <c:pt idx="2806">
                  <c:v>40954</c:v>
                </c:pt>
                <c:pt idx="2807">
                  <c:v>40955</c:v>
                </c:pt>
                <c:pt idx="2808">
                  <c:v>40956</c:v>
                </c:pt>
                <c:pt idx="2809">
                  <c:v>40959</c:v>
                </c:pt>
                <c:pt idx="2810">
                  <c:v>40960</c:v>
                </c:pt>
                <c:pt idx="2811">
                  <c:v>40961</c:v>
                </c:pt>
                <c:pt idx="2812">
                  <c:v>40962</c:v>
                </c:pt>
                <c:pt idx="2813">
                  <c:v>40963</c:v>
                </c:pt>
                <c:pt idx="2814">
                  <c:v>40966</c:v>
                </c:pt>
                <c:pt idx="2815">
                  <c:v>40967</c:v>
                </c:pt>
                <c:pt idx="2816">
                  <c:v>40968</c:v>
                </c:pt>
                <c:pt idx="2817">
                  <c:v>40969</c:v>
                </c:pt>
                <c:pt idx="2818">
                  <c:v>40970</c:v>
                </c:pt>
                <c:pt idx="2819">
                  <c:v>40973</c:v>
                </c:pt>
                <c:pt idx="2820">
                  <c:v>40974</c:v>
                </c:pt>
                <c:pt idx="2821">
                  <c:v>40975</c:v>
                </c:pt>
                <c:pt idx="2822">
                  <c:v>40976</c:v>
                </c:pt>
                <c:pt idx="2823">
                  <c:v>40977</c:v>
                </c:pt>
                <c:pt idx="2824">
                  <c:v>40980</c:v>
                </c:pt>
                <c:pt idx="2825">
                  <c:v>40981</c:v>
                </c:pt>
                <c:pt idx="2826">
                  <c:v>40982</c:v>
                </c:pt>
                <c:pt idx="2827">
                  <c:v>40983</c:v>
                </c:pt>
                <c:pt idx="2828">
                  <c:v>40984</c:v>
                </c:pt>
                <c:pt idx="2829">
                  <c:v>40988</c:v>
                </c:pt>
                <c:pt idx="2830">
                  <c:v>40989</c:v>
                </c:pt>
                <c:pt idx="2831">
                  <c:v>40990</c:v>
                </c:pt>
                <c:pt idx="2832">
                  <c:v>40991</c:v>
                </c:pt>
                <c:pt idx="2833">
                  <c:v>40994</c:v>
                </c:pt>
                <c:pt idx="2834">
                  <c:v>40995</c:v>
                </c:pt>
                <c:pt idx="2835">
                  <c:v>40996</c:v>
                </c:pt>
                <c:pt idx="2836">
                  <c:v>40997</c:v>
                </c:pt>
                <c:pt idx="2837">
                  <c:v>40998</c:v>
                </c:pt>
                <c:pt idx="2838">
                  <c:v>41001</c:v>
                </c:pt>
                <c:pt idx="2839">
                  <c:v>41002</c:v>
                </c:pt>
                <c:pt idx="2840">
                  <c:v>41003</c:v>
                </c:pt>
                <c:pt idx="2841">
                  <c:v>41008</c:v>
                </c:pt>
                <c:pt idx="2842">
                  <c:v>41009</c:v>
                </c:pt>
                <c:pt idx="2843">
                  <c:v>41010</c:v>
                </c:pt>
                <c:pt idx="2844">
                  <c:v>41011</c:v>
                </c:pt>
                <c:pt idx="2845">
                  <c:v>41012</c:v>
                </c:pt>
                <c:pt idx="2846">
                  <c:v>41015</c:v>
                </c:pt>
                <c:pt idx="2847">
                  <c:v>41016</c:v>
                </c:pt>
                <c:pt idx="2848">
                  <c:v>41017</c:v>
                </c:pt>
                <c:pt idx="2849">
                  <c:v>41018</c:v>
                </c:pt>
                <c:pt idx="2850">
                  <c:v>41019</c:v>
                </c:pt>
                <c:pt idx="2851">
                  <c:v>41022</c:v>
                </c:pt>
                <c:pt idx="2852">
                  <c:v>41023</c:v>
                </c:pt>
                <c:pt idx="2853">
                  <c:v>41024</c:v>
                </c:pt>
                <c:pt idx="2854">
                  <c:v>41025</c:v>
                </c:pt>
                <c:pt idx="2855">
                  <c:v>41026</c:v>
                </c:pt>
                <c:pt idx="2856">
                  <c:v>41029</c:v>
                </c:pt>
                <c:pt idx="2857">
                  <c:v>41031</c:v>
                </c:pt>
                <c:pt idx="2858">
                  <c:v>41032</c:v>
                </c:pt>
                <c:pt idx="2859">
                  <c:v>41033</c:v>
                </c:pt>
                <c:pt idx="2860">
                  <c:v>41036</c:v>
                </c:pt>
                <c:pt idx="2861">
                  <c:v>41037</c:v>
                </c:pt>
                <c:pt idx="2862">
                  <c:v>41038</c:v>
                </c:pt>
                <c:pt idx="2863">
                  <c:v>41039</c:v>
                </c:pt>
                <c:pt idx="2864">
                  <c:v>41040</c:v>
                </c:pt>
                <c:pt idx="2865">
                  <c:v>41043</c:v>
                </c:pt>
                <c:pt idx="2866">
                  <c:v>41044</c:v>
                </c:pt>
                <c:pt idx="2867">
                  <c:v>41045</c:v>
                </c:pt>
                <c:pt idx="2868">
                  <c:v>41046</c:v>
                </c:pt>
                <c:pt idx="2869">
                  <c:v>41047</c:v>
                </c:pt>
                <c:pt idx="2870">
                  <c:v>41050</c:v>
                </c:pt>
                <c:pt idx="2871">
                  <c:v>41051</c:v>
                </c:pt>
                <c:pt idx="2872">
                  <c:v>41052</c:v>
                </c:pt>
                <c:pt idx="2873">
                  <c:v>41053</c:v>
                </c:pt>
                <c:pt idx="2874">
                  <c:v>41054</c:v>
                </c:pt>
                <c:pt idx="2875">
                  <c:v>41057</c:v>
                </c:pt>
                <c:pt idx="2876">
                  <c:v>41058</c:v>
                </c:pt>
                <c:pt idx="2877">
                  <c:v>41059</c:v>
                </c:pt>
                <c:pt idx="2878">
                  <c:v>41060</c:v>
                </c:pt>
                <c:pt idx="2879">
                  <c:v>41061</c:v>
                </c:pt>
                <c:pt idx="2880">
                  <c:v>41064</c:v>
                </c:pt>
                <c:pt idx="2881">
                  <c:v>41065</c:v>
                </c:pt>
                <c:pt idx="2882">
                  <c:v>41066</c:v>
                </c:pt>
                <c:pt idx="2883">
                  <c:v>41067</c:v>
                </c:pt>
                <c:pt idx="2884">
                  <c:v>41068</c:v>
                </c:pt>
                <c:pt idx="2885">
                  <c:v>41071</c:v>
                </c:pt>
                <c:pt idx="2886">
                  <c:v>41072</c:v>
                </c:pt>
                <c:pt idx="2887">
                  <c:v>41073</c:v>
                </c:pt>
                <c:pt idx="2888">
                  <c:v>41074</c:v>
                </c:pt>
                <c:pt idx="2889">
                  <c:v>41075</c:v>
                </c:pt>
                <c:pt idx="2890">
                  <c:v>41078</c:v>
                </c:pt>
                <c:pt idx="2891">
                  <c:v>41079</c:v>
                </c:pt>
                <c:pt idx="2892">
                  <c:v>41080</c:v>
                </c:pt>
                <c:pt idx="2893">
                  <c:v>41081</c:v>
                </c:pt>
                <c:pt idx="2894">
                  <c:v>41082</c:v>
                </c:pt>
                <c:pt idx="2895">
                  <c:v>41085</c:v>
                </c:pt>
                <c:pt idx="2896">
                  <c:v>41086</c:v>
                </c:pt>
                <c:pt idx="2897">
                  <c:v>41087</c:v>
                </c:pt>
                <c:pt idx="2898">
                  <c:v>41088</c:v>
                </c:pt>
                <c:pt idx="2899">
                  <c:v>41089</c:v>
                </c:pt>
                <c:pt idx="2900">
                  <c:v>41092</c:v>
                </c:pt>
                <c:pt idx="2901">
                  <c:v>41093</c:v>
                </c:pt>
                <c:pt idx="2902">
                  <c:v>41094</c:v>
                </c:pt>
                <c:pt idx="2903">
                  <c:v>41095</c:v>
                </c:pt>
                <c:pt idx="2904">
                  <c:v>41096</c:v>
                </c:pt>
                <c:pt idx="2905">
                  <c:v>41099</c:v>
                </c:pt>
                <c:pt idx="2906">
                  <c:v>41100</c:v>
                </c:pt>
                <c:pt idx="2907">
                  <c:v>41101</c:v>
                </c:pt>
                <c:pt idx="2908">
                  <c:v>41102</c:v>
                </c:pt>
                <c:pt idx="2909">
                  <c:v>41103</c:v>
                </c:pt>
                <c:pt idx="2910">
                  <c:v>41106</c:v>
                </c:pt>
                <c:pt idx="2911">
                  <c:v>41107</c:v>
                </c:pt>
                <c:pt idx="2912">
                  <c:v>41108</c:v>
                </c:pt>
                <c:pt idx="2913">
                  <c:v>41109</c:v>
                </c:pt>
                <c:pt idx="2914">
                  <c:v>41110</c:v>
                </c:pt>
                <c:pt idx="2915">
                  <c:v>41113</c:v>
                </c:pt>
                <c:pt idx="2916">
                  <c:v>41114</c:v>
                </c:pt>
                <c:pt idx="2917">
                  <c:v>41115</c:v>
                </c:pt>
                <c:pt idx="2918">
                  <c:v>41116</c:v>
                </c:pt>
                <c:pt idx="2919">
                  <c:v>41117</c:v>
                </c:pt>
                <c:pt idx="2920">
                  <c:v>41120</c:v>
                </c:pt>
                <c:pt idx="2921">
                  <c:v>41121</c:v>
                </c:pt>
                <c:pt idx="2922">
                  <c:v>41122</c:v>
                </c:pt>
                <c:pt idx="2923">
                  <c:v>41123</c:v>
                </c:pt>
                <c:pt idx="2924">
                  <c:v>41124</c:v>
                </c:pt>
                <c:pt idx="2925">
                  <c:v>41127</c:v>
                </c:pt>
                <c:pt idx="2926">
                  <c:v>41128</c:v>
                </c:pt>
                <c:pt idx="2927">
                  <c:v>41129</c:v>
                </c:pt>
                <c:pt idx="2928">
                  <c:v>41130</c:v>
                </c:pt>
                <c:pt idx="2929">
                  <c:v>41131</c:v>
                </c:pt>
                <c:pt idx="2930">
                  <c:v>41134</c:v>
                </c:pt>
                <c:pt idx="2931">
                  <c:v>41135</c:v>
                </c:pt>
                <c:pt idx="2932">
                  <c:v>41136</c:v>
                </c:pt>
                <c:pt idx="2933">
                  <c:v>41137</c:v>
                </c:pt>
                <c:pt idx="2934">
                  <c:v>41138</c:v>
                </c:pt>
                <c:pt idx="2935">
                  <c:v>41141</c:v>
                </c:pt>
                <c:pt idx="2936">
                  <c:v>41142</c:v>
                </c:pt>
                <c:pt idx="2937">
                  <c:v>41143</c:v>
                </c:pt>
                <c:pt idx="2938">
                  <c:v>41144</c:v>
                </c:pt>
                <c:pt idx="2939">
                  <c:v>41145</c:v>
                </c:pt>
                <c:pt idx="2940">
                  <c:v>41148</c:v>
                </c:pt>
                <c:pt idx="2941">
                  <c:v>41149</c:v>
                </c:pt>
                <c:pt idx="2942">
                  <c:v>41150</c:v>
                </c:pt>
                <c:pt idx="2943">
                  <c:v>41151</c:v>
                </c:pt>
                <c:pt idx="2944">
                  <c:v>41152</c:v>
                </c:pt>
                <c:pt idx="2945">
                  <c:v>41155</c:v>
                </c:pt>
                <c:pt idx="2946">
                  <c:v>41156</c:v>
                </c:pt>
                <c:pt idx="2947">
                  <c:v>41157</c:v>
                </c:pt>
                <c:pt idx="2948">
                  <c:v>41158</c:v>
                </c:pt>
                <c:pt idx="2949">
                  <c:v>41159</c:v>
                </c:pt>
                <c:pt idx="2950">
                  <c:v>41162</c:v>
                </c:pt>
                <c:pt idx="2951">
                  <c:v>41163</c:v>
                </c:pt>
                <c:pt idx="2952">
                  <c:v>41164</c:v>
                </c:pt>
                <c:pt idx="2953">
                  <c:v>41165</c:v>
                </c:pt>
                <c:pt idx="2954">
                  <c:v>41166</c:v>
                </c:pt>
                <c:pt idx="2955">
                  <c:v>41169</c:v>
                </c:pt>
                <c:pt idx="2956">
                  <c:v>41170</c:v>
                </c:pt>
                <c:pt idx="2957">
                  <c:v>41171</c:v>
                </c:pt>
                <c:pt idx="2958">
                  <c:v>41172</c:v>
                </c:pt>
                <c:pt idx="2959">
                  <c:v>41173</c:v>
                </c:pt>
                <c:pt idx="2960">
                  <c:v>41176</c:v>
                </c:pt>
                <c:pt idx="2961">
                  <c:v>41177</c:v>
                </c:pt>
                <c:pt idx="2962">
                  <c:v>41178</c:v>
                </c:pt>
                <c:pt idx="2963">
                  <c:v>41179</c:v>
                </c:pt>
                <c:pt idx="2964">
                  <c:v>41180</c:v>
                </c:pt>
                <c:pt idx="2965">
                  <c:v>41183</c:v>
                </c:pt>
                <c:pt idx="2966">
                  <c:v>41184</c:v>
                </c:pt>
                <c:pt idx="2967">
                  <c:v>41185</c:v>
                </c:pt>
                <c:pt idx="2968">
                  <c:v>41186</c:v>
                </c:pt>
                <c:pt idx="2969">
                  <c:v>41187</c:v>
                </c:pt>
                <c:pt idx="2970">
                  <c:v>41190</c:v>
                </c:pt>
                <c:pt idx="2971">
                  <c:v>41191</c:v>
                </c:pt>
                <c:pt idx="2972">
                  <c:v>41192</c:v>
                </c:pt>
                <c:pt idx="2973">
                  <c:v>41193</c:v>
                </c:pt>
                <c:pt idx="2974">
                  <c:v>41194</c:v>
                </c:pt>
                <c:pt idx="2975">
                  <c:v>41197</c:v>
                </c:pt>
                <c:pt idx="2976">
                  <c:v>41198</c:v>
                </c:pt>
                <c:pt idx="2977">
                  <c:v>41199</c:v>
                </c:pt>
                <c:pt idx="2978">
                  <c:v>41200</c:v>
                </c:pt>
                <c:pt idx="2979">
                  <c:v>41201</c:v>
                </c:pt>
                <c:pt idx="2980">
                  <c:v>41204</c:v>
                </c:pt>
                <c:pt idx="2981">
                  <c:v>41205</c:v>
                </c:pt>
                <c:pt idx="2982">
                  <c:v>41206</c:v>
                </c:pt>
                <c:pt idx="2983">
                  <c:v>41207</c:v>
                </c:pt>
                <c:pt idx="2984">
                  <c:v>41208</c:v>
                </c:pt>
                <c:pt idx="2985">
                  <c:v>41211</c:v>
                </c:pt>
                <c:pt idx="2986">
                  <c:v>41212</c:v>
                </c:pt>
                <c:pt idx="2987">
                  <c:v>41213</c:v>
                </c:pt>
                <c:pt idx="2988">
                  <c:v>41214</c:v>
                </c:pt>
                <c:pt idx="2989">
                  <c:v>41218</c:v>
                </c:pt>
                <c:pt idx="2990">
                  <c:v>41219</c:v>
                </c:pt>
                <c:pt idx="2991">
                  <c:v>41220</c:v>
                </c:pt>
                <c:pt idx="2992">
                  <c:v>41221</c:v>
                </c:pt>
                <c:pt idx="2993">
                  <c:v>41222</c:v>
                </c:pt>
                <c:pt idx="2994">
                  <c:v>41225</c:v>
                </c:pt>
                <c:pt idx="2995">
                  <c:v>41226</c:v>
                </c:pt>
                <c:pt idx="2996">
                  <c:v>41227</c:v>
                </c:pt>
                <c:pt idx="2997">
                  <c:v>41228</c:v>
                </c:pt>
                <c:pt idx="2998">
                  <c:v>41229</c:v>
                </c:pt>
                <c:pt idx="2999">
                  <c:v>41233</c:v>
                </c:pt>
                <c:pt idx="3000">
                  <c:v>41234</c:v>
                </c:pt>
                <c:pt idx="3001">
                  <c:v>41235</c:v>
                </c:pt>
                <c:pt idx="3002">
                  <c:v>41236</c:v>
                </c:pt>
                <c:pt idx="3003">
                  <c:v>41239</c:v>
                </c:pt>
                <c:pt idx="3004">
                  <c:v>41240</c:v>
                </c:pt>
                <c:pt idx="3005">
                  <c:v>41241</c:v>
                </c:pt>
                <c:pt idx="3006">
                  <c:v>41242</c:v>
                </c:pt>
                <c:pt idx="3007">
                  <c:v>41243</c:v>
                </c:pt>
                <c:pt idx="3008">
                  <c:v>41246</c:v>
                </c:pt>
                <c:pt idx="3009">
                  <c:v>41247</c:v>
                </c:pt>
                <c:pt idx="3010">
                  <c:v>41248</c:v>
                </c:pt>
                <c:pt idx="3011">
                  <c:v>41249</c:v>
                </c:pt>
                <c:pt idx="3012">
                  <c:v>41250</c:v>
                </c:pt>
                <c:pt idx="3013">
                  <c:v>41253</c:v>
                </c:pt>
                <c:pt idx="3014">
                  <c:v>41254</c:v>
                </c:pt>
                <c:pt idx="3015">
                  <c:v>41256</c:v>
                </c:pt>
                <c:pt idx="3016">
                  <c:v>41257</c:v>
                </c:pt>
                <c:pt idx="3017">
                  <c:v>41260</c:v>
                </c:pt>
                <c:pt idx="3018">
                  <c:v>41261</c:v>
                </c:pt>
                <c:pt idx="3019">
                  <c:v>41262</c:v>
                </c:pt>
                <c:pt idx="3020">
                  <c:v>41263</c:v>
                </c:pt>
                <c:pt idx="3021">
                  <c:v>41264</c:v>
                </c:pt>
                <c:pt idx="3022">
                  <c:v>41267</c:v>
                </c:pt>
                <c:pt idx="3023">
                  <c:v>41269</c:v>
                </c:pt>
                <c:pt idx="3024">
                  <c:v>41270</c:v>
                </c:pt>
                <c:pt idx="3025">
                  <c:v>41271</c:v>
                </c:pt>
                <c:pt idx="3026">
                  <c:v>41274</c:v>
                </c:pt>
                <c:pt idx="3027">
                  <c:v>41276</c:v>
                </c:pt>
                <c:pt idx="3028">
                  <c:v>41277</c:v>
                </c:pt>
                <c:pt idx="3029">
                  <c:v>41278</c:v>
                </c:pt>
                <c:pt idx="3030">
                  <c:v>41281</c:v>
                </c:pt>
                <c:pt idx="3031">
                  <c:v>41282</c:v>
                </c:pt>
                <c:pt idx="3032">
                  <c:v>41283</c:v>
                </c:pt>
                <c:pt idx="3033">
                  <c:v>41284</c:v>
                </c:pt>
                <c:pt idx="3034">
                  <c:v>41285</c:v>
                </c:pt>
                <c:pt idx="3035">
                  <c:v>41288</c:v>
                </c:pt>
                <c:pt idx="3036">
                  <c:v>41289</c:v>
                </c:pt>
                <c:pt idx="3037">
                  <c:v>41290</c:v>
                </c:pt>
                <c:pt idx="3038">
                  <c:v>41291</c:v>
                </c:pt>
                <c:pt idx="3039">
                  <c:v>41292</c:v>
                </c:pt>
                <c:pt idx="3040">
                  <c:v>41295</c:v>
                </c:pt>
                <c:pt idx="3041">
                  <c:v>41296</c:v>
                </c:pt>
                <c:pt idx="3042">
                  <c:v>41297</c:v>
                </c:pt>
                <c:pt idx="3043">
                  <c:v>41298</c:v>
                </c:pt>
                <c:pt idx="3044">
                  <c:v>41299</c:v>
                </c:pt>
                <c:pt idx="3045">
                  <c:v>41302</c:v>
                </c:pt>
                <c:pt idx="3046">
                  <c:v>41303</c:v>
                </c:pt>
                <c:pt idx="3047">
                  <c:v>41304</c:v>
                </c:pt>
                <c:pt idx="3048">
                  <c:v>41305</c:v>
                </c:pt>
                <c:pt idx="3049">
                  <c:v>41306</c:v>
                </c:pt>
                <c:pt idx="3050">
                  <c:v>41310</c:v>
                </c:pt>
                <c:pt idx="3051">
                  <c:v>41311</c:v>
                </c:pt>
                <c:pt idx="3052">
                  <c:v>41312</c:v>
                </c:pt>
                <c:pt idx="3053">
                  <c:v>41313</c:v>
                </c:pt>
                <c:pt idx="3054">
                  <c:v>41316</c:v>
                </c:pt>
                <c:pt idx="3055">
                  <c:v>41317</c:v>
                </c:pt>
                <c:pt idx="3056">
                  <c:v>41318</c:v>
                </c:pt>
                <c:pt idx="3057">
                  <c:v>41319</c:v>
                </c:pt>
                <c:pt idx="3058">
                  <c:v>41320</c:v>
                </c:pt>
                <c:pt idx="3059">
                  <c:v>41323</c:v>
                </c:pt>
                <c:pt idx="3060">
                  <c:v>41324</c:v>
                </c:pt>
                <c:pt idx="3061">
                  <c:v>41325</c:v>
                </c:pt>
                <c:pt idx="3062">
                  <c:v>41326</c:v>
                </c:pt>
                <c:pt idx="3063">
                  <c:v>41327</c:v>
                </c:pt>
                <c:pt idx="3064">
                  <c:v>41330</c:v>
                </c:pt>
                <c:pt idx="3065">
                  <c:v>41331</c:v>
                </c:pt>
                <c:pt idx="3066">
                  <c:v>41332</c:v>
                </c:pt>
                <c:pt idx="3067">
                  <c:v>41333</c:v>
                </c:pt>
                <c:pt idx="3068">
                  <c:v>41334</c:v>
                </c:pt>
                <c:pt idx="3069">
                  <c:v>41337</c:v>
                </c:pt>
                <c:pt idx="3070">
                  <c:v>41338</c:v>
                </c:pt>
                <c:pt idx="3071">
                  <c:v>41339</c:v>
                </c:pt>
                <c:pt idx="3072">
                  <c:v>41340</c:v>
                </c:pt>
                <c:pt idx="3073">
                  <c:v>41341</c:v>
                </c:pt>
                <c:pt idx="3074">
                  <c:v>41344</c:v>
                </c:pt>
                <c:pt idx="3075">
                  <c:v>41345</c:v>
                </c:pt>
                <c:pt idx="3076">
                  <c:v>41346</c:v>
                </c:pt>
                <c:pt idx="3077">
                  <c:v>41347</c:v>
                </c:pt>
                <c:pt idx="3078">
                  <c:v>41348</c:v>
                </c:pt>
                <c:pt idx="3079">
                  <c:v>41352</c:v>
                </c:pt>
                <c:pt idx="3080">
                  <c:v>41353</c:v>
                </c:pt>
                <c:pt idx="3081">
                  <c:v>41354</c:v>
                </c:pt>
                <c:pt idx="3082">
                  <c:v>41355</c:v>
                </c:pt>
                <c:pt idx="3083">
                  <c:v>41358</c:v>
                </c:pt>
                <c:pt idx="3084">
                  <c:v>41359</c:v>
                </c:pt>
                <c:pt idx="3085">
                  <c:v>41360</c:v>
                </c:pt>
                <c:pt idx="3086">
                  <c:v>41365</c:v>
                </c:pt>
                <c:pt idx="3087">
                  <c:v>41366</c:v>
                </c:pt>
                <c:pt idx="3088">
                  <c:v>41367</c:v>
                </c:pt>
                <c:pt idx="3089">
                  <c:v>41368</c:v>
                </c:pt>
                <c:pt idx="3090">
                  <c:v>41369</c:v>
                </c:pt>
                <c:pt idx="3091">
                  <c:v>41372</c:v>
                </c:pt>
                <c:pt idx="3092">
                  <c:v>41373</c:v>
                </c:pt>
                <c:pt idx="3093">
                  <c:v>41374</c:v>
                </c:pt>
                <c:pt idx="3094">
                  <c:v>41375</c:v>
                </c:pt>
                <c:pt idx="3095">
                  <c:v>41376</c:v>
                </c:pt>
                <c:pt idx="3096">
                  <c:v>41379</c:v>
                </c:pt>
                <c:pt idx="3097">
                  <c:v>41380</c:v>
                </c:pt>
                <c:pt idx="3098">
                  <c:v>41381</c:v>
                </c:pt>
                <c:pt idx="3099">
                  <c:v>41382</c:v>
                </c:pt>
                <c:pt idx="3100">
                  <c:v>41383</c:v>
                </c:pt>
                <c:pt idx="3101">
                  <c:v>41386</c:v>
                </c:pt>
                <c:pt idx="3102">
                  <c:v>41387</c:v>
                </c:pt>
                <c:pt idx="3103">
                  <c:v>41388</c:v>
                </c:pt>
                <c:pt idx="3104">
                  <c:v>41389</c:v>
                </c:pt>
                <c:pt idx="3105">
                  <c:v>41390</c:v>
                </c:pt>
                <c:pt idx="3106">
                  <c:v>41393</c:v>
                </c:pt>
                <c:pt idx="3107">
                  <c:v>41394</c:v>
                </c:pt>
                <c:pt idx="3108">
                  <c:v>41396</c:v>
                </c:pt>
                <c:pt idx="3109">
                  <c:v>41397</c:v>
                </c:pt>
                <c:pt idx="3110">
                  <c:v>41400</c:v>
                </c:pt>
                <c:pt idx="3111">
                  <c:v>41401</c:v>
                </c:pt>
                <c:pt idx="3112">
                  <c:v>41402</c:v>
                </c:pt>
                <c:pt idx="3113">
                  <c:v>41403</c:v>
                </c:pt>
                <c:pt idx="3114">
                  <c:v>41404</c:v>
                </c:pt>
                <c:pt idx="3115">
                  <c:v>41407</c:v>
                </c:pt>
                <c:pt idx="3116">
                  <c:v>41408</c:v>
                </c:pt>
                <c:pt idx="3117">
                  <c:v>41409</c:v>
                </c:pt>
                <c:pt idx="3118">
                  <c:v>41410</c:v>
                </c:pt>
                <c:pt idx="3119">
                  <c:v>41411</c:v>
                </c:pt>
                <c:pt idx="3120">
                  <c:v>41414</c:v>
                </c:pt>
                <c:pt idx="3121">
                  <c:v>41415</c:v>
                </c:pt>
                <c:pt idx="3122">
                  <c:v>41416</c:v>
                </c:pt>
                <c:pt idx="3123">
                  <c:v>41417</c:v>
                </c:pt>
                <c:pt idx="3124">
                  <c:v>41418</c:v>
                </c:pt>
                <c:pt idx="3125">
                  <c:v>41421</c:v>
                </c:pt>
                <c:pt idx="3126">
                  <c:v>41422</c:v>
                </c:pt>
                <c:pt idx="3127">
                  <c:v>41423</c:v>
                </c:pt>
                <c:pt idx="3128">
                  <c:v>41424</c:v>
                </c:pt>
                <c:pt idx="3129">
                  <c:v>41425</c:v>
                </c:pt>
                <c:pt idx="3130">
                  <c:v>41428</c:v>
                </c:pt>
                <c:pt idx="3131">
                  <c:v>41429</c:v>
                </c:pt>
                <c:pt idx="3132">
                  <c:v>41430</c:v>
                </c:pt>
                <c:pt idx="3133">
                  <c:v>41431</c:v>
                </c:pt>
                <c:pt idx="3134">
                  <c:v>41432</c:v>
                </c:pt>
                <c:pt idx="3135">
                  <c:v>41435</c:v>
                </c:pt>
                <c:pt idx="3136">
                  <c:v>41436</c:v>
                </c:pt>
                <c:pt idx="3137">
                  <c:v>41437</c:v>
                </c:pt>
                <c:pt idx="3138">
                  <c:v>41438</c:v>
                </c:pt>
                <c:pt idx="3139">
                  <c:v>41439</c:v>
                </c:pt>
                <c:pt idx="3140">
                  <c:v>41442</c:v>
                </c:pt>
                <c:pt idx="3141">
                  <c:v>41443</c:v>
                </c:pt>
                <c:pt idx="3142">
                  <c:v>41444</c:v>
                </c:pt>
                <c:pt idx="3143">
                  <c:v>41445</c:v>
                </c:pt>
                <c:pt idx="3144">
                  <c:v>41446</c:v>
                </c:pt>
                <c:pt idx="3145">
                  <c:v>41449</c:v>
                </c:pt>
                <c:pt idx="3146">
                  <c:v>41450</c:v>
                </c:pt>
                <c:pt idx="3147">
                  <c:v>41451</c:v>
                </c:pt>
                <c:pt idx="3148">
                  <c:v>41452</c:v>
                </c:pt>
                <c:pt idx="3149">
                  <c:v>41453</c:v>
                </c:pt>
                <c:pt idx="3150">
                  <c:v>41456</c:v>
                </c:pt>
                <c:pt idx="3151">
                  <c:v>41457</c:v>
                </c:pt>
                <c:pt idx="3152">
                  <c:v>41458</c:v>
                </c:pt>
                <c:pt idx="3153">
                  <c:v>41459</c:v>
                </c:pt>
                <c:pt idx="3154">
                  <c:v>41460</c:v>
                </c:pt>
                <c:pt idx="3155">
                  <c:v>41463</c:v>
                </c:pt>
                <c:pt idx="3156">
                  <c:v>41464</c:v>
                </c:pt>
                <c:pt idx="3157">
                  <c:v>41465</c:v>
                </c:pt>
                <c:pt idx="3158">
                  <c:v>41466</c:v>
                </c:pt>
                <c:pt idx="3159">
                  <c:v>41467</c:v>
                </c:pt>
                <c:pt idx="3160">
                  <c:v>41470</c:v>
                </c:pt>
                <c:pt idx="3161">
                  <c:v>41471</c:v>
                </c:pt>
                <c:pt idx="3162">
                  <c:v>41472</c:v>
                </c:pt>
                <c:pt idx="3163">
                  <c:v>41473</c:v>
                </c:pt>
                <c:pt idx="3164">
                  <c:v>41474</c:v>
                </c:pt>
                <c:pt idx="3165">
                  <c:v>41477</c:v>
                </c:pt>
                <c:pt idx="3166">
                  <c:v>41478</c:v>
                </c:pt>
                <c:pt idx="3167">
                  <c:v>41479</c:v>
                </c:pt>
                <c:pt idx="3168">
                  <c:v>41480</c:v>
                </c:pt>
                <c:pt idx="3169">
                  <c:v>41481</c:v>
                </c:pt>
                <c:pt idx="3170">
                  <c:v>41484</c:v>
                </c:pt>
                <c:pt idx="3171">
                  <c:v>41485</c:v>
                </c:pt>
                <c:pt idx="3172">
                  <c:v>41486</c:v>
                </c:pt>
                <c:pt idx="3173">
                  <c:v>41487</c:v>
                </c:pt>
                <c:pt idx="3174">
                  <c:v>41488</c:v>
                </c:pt>
                <c:pt idx="3175">
                  <c:v>41491</c:v>
                </c:pt>
                <c:pt idx="3176">
                  <c:v>41492</c:v>
                </c:pt>
                <c:pt idx="3177">
                  <c:v>41493</c:v>
                </c:pt>
                <c:pt idx="3178">
                  <c:v>41494</c:v>
                </c:pt>
                <c:pt idx="3179">
                  <c:v>41495</c:v>
                </c:pt>
                <c:pt idx="3180">
                  <c:v>41498</c:v>
                </c:pt>
                <c:pt idx="3181">
                  <c:v>41499</c:v>
                </c:pt>
                <c:pt idx="3182">
                  <c:v>41500</c:v>
                </c:pt>
                <c:pt idx="3183">
                  <c:v>41501</c:v>
                </c:pt>
                <c:pt idx="3184">
                  <c:v>41502</c:v>
                </c:pt>
                <c:pt idx="3185">
                  <c:v>41505</c:v>
                </c:pt>
                <c:pt idx="3186">
                  <c:v>41506</c:v>
                </c:pt>
                <c:pt idx="3187">
                  <c:v>41507</c:v>
                </c:pt>
                <c:pt idx="3188">
                  <c:v>41508</c:v>
                </c:pt>
                <c:pt idx="3189">
                  <c:v>41509</c:v>
                </c:pt>
                <c:pt idx="3190">
                  <c:v>41512</c:v>
                </c:pt>
                <c:pt idx="3191">
                  <c:v>41513</c:v>
                </c:pt>
                <c:pt idx="3192">
                  <c:v>41514</c:v>
                </c:pt>
                <c:pt idx="3193">
                  <c:v>41515</c:v>
                </c:pt>
                <c:pt idx="3194">
                  <c:v>41516</c:v>
                </c:pt>
                <c:pt idx="3195">
                  <c:v>41519</c:v>
                </c:pt>
                <c:pt idx="3196">
                  <c:v>41520</c:v>
                </c:pt>
                <c:pt idx="3197">
                  <c:v>41521</c:v>
                </c:pt>
                <c:pt idx="3198">
                  <c:v>41522</c:v>
                </c:pt>
                <c:pt idx="3199">
                  <c:v>41523</c:v>
                </c:pt>
                <c:pt idx="3200">
                  <c:v>41526</c:v>
                </c:pt>
                <c:pt idx="3201">
                  <c:v>41527</c:v>
                </c:pt>
                <c:pt idx="3202">
                  <c:v>41528</c:v>
                </c:pt>
                <c:pt idx="3203">
                  <c:v>41529</c:v>
                </c:pt>
                <c:pt idx="3204">
                  <c:v>41530</c:v>
                </c:pt>
                <c:pt idx="3205">
                  <c:v>41534</c:v>
                </c:pt>
                <c:pt idx="3206">
                  <c:v>41535</c:v>
                </c:pt>
                <c:pt idx="3207">
                  <c:v>41536</c:v>
                </c:pt>
                <c:pt idx="3208">
                  <c:v>41537</c:v>
                </c:pt>
                <c:pt idx="3209">
                  <c:v>41540</c:v>
                </c:pt>
                <c:pt idx="3210">
                  <c:v>41541</c:v>
                </c:pt>
                <c:pt idx="3211">
                  <c:v>41542</c:v>
                </c:pt>
                <c:pt idx="3212">
                  <c:v>41543</c:v>
                </c:pt>
                <c:pt idx="3213">
                  <c:v>41544</c:v>
                </c:pt>
                <c:pt idx="3214">
                  <c:v>41547</c:v>
                </c:pt>
                <c:pt idx="3215">
                  <c:v>41548</c:v>
                </c:pt>
                <c:pt idx="3216">
                  <c:v>41549</c:v>
                </c:pt>
                <c:pt idx="3217">
                  <c:v>41550</c:v>
                </c:pt>
                <c:pt idx="3218">
                  <c:v>41551</c:v>
                </c:pt>
                <c:pt idx="3219">
                  <c:v>41554</c:v>
                </c:pt>
                <c:pt idx="3220">
                  <c:v>41555</c:v>
                </c:pt>
                <c:pt idx="3221">
                  <c:v>41556</c:v>
                </c:pt>
                <c:pt idx="3222">
                  <c:v>41557</c:v>
                </c:pt>
                <c:pt idx="3223">
                  <c:v>41558</c:v>
                </c:pt>
                <c:pt idx="3224">
                  <c:v>41561</c:v>
                </c:pt>
                <c:pt idx="3225">
                  <c:v>41562</c:v>
                </c:pt>
                <c:pt idx="3226">
                  <c:v>41563</c:v>
                </c:pt>
                <c:pt idx="3227">
                  <c:v>41564</c:v>
                </c:pt>
                <c:pt idx="3228">
                  <c:v>41565</c:v>
                </c:pt>
                <c:pt idx="3229">
                  <c:v>41568</c:v>
                </c:pt>
                <c:pt idx="3230">
                  <c:v>41569</c:v>
                </c:pt>
                <c:pt idx="3231">
                  <c:v>41570</c:v>
                </c:pt>
                <c:pt idx="3232">
                  <c:v>41571</c:v>
                </c:pt>
                <c:pt idx="3233">
                  <c:v>41572</c:v>
                </c:pt>
                <c:pt idx="3234">
                  <c:v>41575</c:v>
                </c:pt>
                <c:pt idx="3235">
                  <c:v>41576</c:v>
                </c:pt>
                <c:pt idx="3236">
                  <c:v>41577</c:v>
                </c:pt>
                <c:pt idx="3237">
                  <c:v>41578</c:v>
                </c:pt>
                <c:pt idx="3238">
                  <c:v>41579</c:v>
                </c:pt>
                <c:pt idx="3239">
                  <c:v>41582</c:v>
                </c:pt>
                <c:pt idx="3240">
                  <c:v>41583</c:v>
                </c:pt>
                <c:pt idx="3241">
                  <c:v>41584</c:v>
                </c:pt>
                <c:pt idx="3242">
                  <c:v>41585</c:v>
                </c:pt>
                <c:pt idx="3243">
                  <c:v>41586</c:v>
                </c:pt>
                <c:pt idx="3244">
                  <c:v>41589</c:v>
                </c:pt>
                <c:pt idx="3245">
                  <c:v>41590</c:v>
                </c:pt>
                <c:pt idx="3246">
                  <c:v>41591</c:v>
                </c:pt>
                <c:pt idx="3247">
                  <c:v>41592</c:v>
                </c:pt>
                <c:pt idx="3248">
                  <c:v>41593</c:v>
                </c:pt>
                <c:pt idx="3249">
                  <c:v>41597</c:v>
                </c:pt>
                <c:pt idx="3250">
                  <c:v>41598</c:v>
                </c:pt>
                <c:pt idx="3251">
                  <c:v>41599</c:v>
                </c:pt>
                <c:pt idx="3252">
                  <c:v>41600</c:v>
                </c:pt>
                <c:pt idx="3253">
                  <c:v>41603</c:v>
                </c:pt>
                <c:pt idx="3254">
                  <c:v>41604</c:v>
                </c:pt>
                <c:pt idx="3255">
                  <c:v>41605</c:v>
                </c:pt>
                <c:pt idx="3256">
                  <c:v>41606</c:v>
                </c:pt>
                <c:pt idx="3257">
                  <c:v>41607</c:v>
                </c:pt>
                <c:pt idx="3258">
                  <c:v>41610</c:v>
                </c:pt>
                <c:pt idx="3259">
                  <c:v>41611</c:v>
                </c:pt>
                <c:pt idx="3260">
                  <c:v>41612</c:v>
                </c:pt>
                <c:pt idx="3261">
                  <c:v>41613</c:v>
                </c:pt>
                <c:pt idx="3262">
                  <c:v>41614</c:v>
                </c:pt>
                <c:pt idx="3263">
                  <c:v>41617</c:v>
                </c:pt>
                <c:pt idx="3264">
                  <c:v>41618</c:v>
                </c:pt>
                <c:pt idx="3265">
                  <c:v>41619</c:v>
                </c:pt>
                <c:pt idx="3266">
                  <c:v>41621</c:v>
                </c:pt>
                <c:pt idx="3267">
                  <c:v>41624</c:v>
                </c:pt>
                <c:pt idx="3268">
                  <c:v>41625</c:v>
                </c:pt>
                <c:pt idx="3269">
                  <c:v>41626</c:v>
                </c:pt>
                <c:pt idx="3270">
                  <c:v>41627</c:v>
                </c:pt>
                <c:pt idx="3271">
                  <c:v>41628</c:v>
                </c:pt>
                <c:pt idx="3272">
                  <c:v>41631</c:v>
                </c:pt>
                <c:pt idx="3273">
                  <c:v>41632</c:v>
                </c:pt>
                <c:pt idx="3274">
                  <c:v>41634</c:v>
                </c:pt>
                <c:pt idx="3275">
                  <c:v>41635</c:v>
                </c:pt>
                <c:pt idx="3276">
                  <c:v>41638</c:v>
                </c:pt>
                <c:pt idx="3277">
                  <c:v>41639</c:v>
                </c:pt>
                <c:pt idx="3278">
                  <c:v>41641</c:v>
                </c:pt>
                <c:pt idx="3279">
                  <c:v>41642</c:v>
                </c:pt>
                <c:pt idx="3280">
                  <c:v>41645</c:v>
                </c:pt>
                <c:pt idx="3281">
                  <c:v>41646</c:v>
                </c:pt>
                <c:pt idx="3282">
                  <c:v>41647</c:v>
                </c:pt>
                <c:pt idx="3283">
                  <c:v>41648</c:v>
                </c:pt>
                <c:pt idx="3284">
                  <c:v>41649</c:v>
                </c:pt>
                <c:pt idx="3285">
                  <c:v>41652</c:v>
                </c:pt>
                <c:pt idx="3286">
                  <c:v>41653</c:v>
                </c:pt>
                <c:pt idx="3287">
                  <c:v>41654</c:v>
                </c:pt>
                <c:pt idx="3288">
                  <c:v>41655</c:v>
                </c:pt>
                <c:pt idx="3289">
                  <c:v>41656</c:v>
                </c:pt>
                <c:pt idx="3290">
                  <c:v>41659</c:v>
                </c:pt>
                <c:pt idx="3291">
                  <c:v>41660</c:v>
                </c:pt>
                <c:pt idx="3292">
                  <c:v>41661</c:v>
                </c:pt>
                <c:pt idx="3293">
                  <c:v>41662</c:v>
                </c:pt>
                <c:pt idx="3294">
                  <c:v>41663</c:v>
                </c:pt>
                <c:pt idx="3295">
                  <c:v>41666</c:v>
                </c:pt>
                <c:pt idx="3296">
                  <c:v>41667</c:v>
                </c:pt>
                <c:pt idx="3297">
                  <c:v>41668</c:v>
                </c:pt>
                <c:pt idx="3298">
                  <c:v>41669</c:v>
                </c:pt>
                <c:pt idx="3299">
                  <c:v>41670</c:v>
                </c:pt>
                <c:pt idx="3300">
                  <c:v>41674</c:v>
                </c:pt>
                <c:pt idx="3301">
                  <c:v>41675</c:v>
                </c:pt>
                <c:pt idx="3302">
                  <c:v>41676</c:v>
                </c:pt>
                <c:pt idx="3303">
                  <c:v>41677</c:v>
                </c:pt>
                <c:pt idx="3304">
                  <c:v>41680</c:v>
                </c:pt>
                <c:pt idx="3305">
                  <c:v>41681</c:v>
                </c:pt>
                <c:pt idx="3306">
                  <c:v>41682</c:v>
                </c:pt>
                <c:pt idx="3307">
                  <c:v>41683</c:v>
                </c:pt>
                <c:pt idx="3308">
                  <c:v>41684</c:v>
                </c:pt>
                <c:pt idx="3309">
                  <c:v>41687</c:v>
                </c:pt>
                <c:pt idx="3310">
                  <c:v>41688</c:v>
                </c:pt>
                <c:pt idx="3311">
                  <c:v>41689</c:v>
                </c:pt>
                <c:pt idx="3312">
                  <c:v>41690</c:v>
                </c:pt>
                <c:pt idx="3313">
                  <c:v>41691</c:v>
                </c:pt>
                <c:pt idx="3314">
                  <c:v>41694</c:v>
                </c:pt>
                <c:pt idx="3315">
                  <c:v>41695</c:v>
                </c:pt>
                <c:pt idx="3316">
                  <c:v>41696</c:v>
                </c:pt>
                <c:pt idx="3317">
                  <c:v>41697</c:v>
                </c:pt>
                <c:pt idx="3318">
                  <c:v>41698</c:v>
                </c:pt>
                <c:pt idx="3319">
                  <c:v>41701</c:v>
                </c:pt>
                <c:pt idx="3320">
                  <c:v>41702</c:v>
                </c:pt>
                <c:pt idx="3321">
                  <c:v>41703</c:v>
                </c:pt>
                <c:pt idx="3322">
                  <c:v>41704</c:v>
                </c:pt>
                <c:pt idx="3323">
                  <c:v>41705</c:v>
                </c:pt>
                <c:pt idx="3324">
                  <c:v>41708</c:v>
                </c:pt>
                <c:pt idx="3325">
                  <c:v>41709</c:v>
                </c:pt>
                <c:pt idx="3326">
                  <c:v>41710</c:v>
                </c:pt>
                <c:pt idx="3327">
                  <c:v>41711</c:v>
                </c:pt>
                <c:pt idx="3328">
                  <c:v>41712</c:v>
                </c:pt>
                <c:pt idx="3329">
                  <c:v>41716</c:v>
                </c:pt>
                <c:pt idx="3330">
                  <c:v>41717</c:v>
                </c:pt>
                <c:pt idx="3331">
                  <c:v>41718</c:v>
                </c:pt>
                <c:pt idx="3332">
                  <c:v>41719</c:v>
                </c:pt>
                <c:pt idx="3333">
                  <c:v>41722</c:v>
                </c:pt>
                <c:pt idx="3334">
                  <c:v>41723</c:v>
                </c:pt>
                <c:pt idx="3335">
                  <c:v>41724</c:v>
                </c:pt>
                <c:pt idx="3336">
                  <c:v>41725</c:v>
                </c:pt>
                <c:pt idx="3337">
                  <c:v>41726</c:v>
                </c:pt>
                <c:pt idx="3338">
                  <c:v>41729</c:v>
                </c:pt>
                <c:pt idx="3339">
                  <c:v>41730</c:v>
                </c:pt>
                <c:pt idx="3340">
                  <c:v>41731</c:v>
                </c:pt>
                <c:pt idx="3341">
                  <c:v>41732</c:v>
                </c:pt>
                <c:pt idx="3342">
                  <c:v>41733</c:v>
                </c:pt>
                <c:pt idx="3343">
                  <c:v>41736</c:v>
                </c:pt>
                <c:pt idx="3344">
                  <c:v>41737</c:v>
                </c:pt>
                <c:pt idx="3345">
                  <c:v>41738</c:v>
                </c:pt>
                <c:pt idx="3346">
                  <c:v>41739</c:v>
                </c:pt>
                <c:pt idx="3347">
                  <c:v>41740</c:v>
                </c:pt>
                <c:pt idx="3348">
                  <c:v>41743</c:v>
                </c:pt>
                <c:pt idx="3349">
                  <c:v>41744</c:v>
                </c:pt>
                <c:pt idx="3350">
                  <c:v>41745</c:v>
                </c:pt>
                <c:pt idx="3351">
                  <c:v>41750</c:v>
                </c:pt>
                <c:pt idx="3352">
                  <c:v>41751</c:v>
                </c:pt>
                <c:pt idx="3353">
                  <c:v>41752</c:v>
                </c:pt>
                <c:pt idx="3354">
                  <c:v>41753</c:v>
                </c:pt>
                <c:pt idx="3355">
                  <c:v>41754</c:v>
                </c:pt>
                <c:pt idx="3356">
                  <c:v>41757</c:v>
                </c:pt>
                <c:pt idx="3357">
                  <c:v>41758</c:v>
                </c:pt>
                <c:pt idx="3358">
                  <c:v>41759</c:v>
                </c:pt>
                <c:pt idx="3359">
                  <c:v>41761</c:v>
                </c:pt>
                <c:pt idx="3360">
                  <c:v>41764</c:v>
                </c:pt>
                <c:pt idx="3361">
                  <c:v>41765</c:v>
                </c:pt>
                <c:pt idx="3362">
                  <c:v>41766</c:v>
                </c:pt>
                <c:pt idx="3363">
                  <c:v>41767</c:v>
                </c:pt>
                <c:pt idx="3364">
                  <c:v>41768</c:v>
                </c:pt>
                <c:pt idx="3365">
                  <c:v>41771</c:v>
                </c:pt>
                <c:pt idx="3366">
                  <c:v>41772</c:v>
                </c:pt>
                <c:pt idx="3367">
                  <c:v>41773</c:v>
                </c:pt>
                <c:pt idx="3368">
                  <c:v>41774</c:v>
                </c:pt>
                <c:pt idx="3369">
                  <c:v>41775</c:v>
                </c:pt>
                <c:pt idx="3370">
                  <c:v>41778</c:v>
                </c:pt>
                <c:pt idx="3371">
                  <c:v>41779</c:v>
                </c:pt>
                <c:pt idx="3372">
                  <c:v>41780</c:v>
                </c:pt>
                <c:pt idx="3373">
                  <c:v>41781</c:v>
                </c:pt>
                <c:pt idx="3374">
                  <c:v>41782</c:v>
                </c:pt>
                <c:pt idx="3375">
                  <c:v>41785</c:v>
                </c:pt>
                <c:pt idx="3376">
                  <c:v>41786</c:v>
                </c:pt>
                <c:pt idx="3377">
                  <c:v>41787</c:v>
                </c:pt>
                <c:pt idx="3378">
                  <c:v>41788</c:v>
                </c:pt>
                <c:pt idx="3379">
                  <c:v>41789</c:v>
                </c:pt>
                <c:pt idx="3380">
                  <c:v>41792</c:v>
                </c:pt>
                <c:pt idx="3381">
                  <c:v>41793</c:v>
                </c:pt>
                <c:pt idx="3382">
                  <c:v>41794</c:v>
                </c:pt>
                <c:pt idx="3383">
                  <c:v>41795</c:v>
                </c:pt>
                <c:pt idx="3384">
                  <c:v>41796</c:v>
                </c:pt>
                <c:pt idx="3385">
                  <c:v>41799</c:v>
                </c:pt>
                <c:pt idx="3386">
                  <c:v>41800</c:v>
                </c:pt>
                <c:pt idx="3387">
                  <c:v>41801</c:v>
                </c:pt>
                <c:pt idx="3388">
                  <c:v>41802</c:v>
                </c:pt>
                <c:pt idx="3389">
                  <c:v>41803</c:v>
                </c:pt>
                <c:pt idx="3390">
                  <c:v>41806</c:v>
                </c:pt>
                <c:pt idx="3391">
                  <c:v>41807</c:v>
                </c:pt>
                <c:pt idx="3392">
                  <c:v>41808</c:v>
                </c:pt>
                <c:pt idx="3393">
                  <c:v>41809</c:v>
                </c:pt>
                <c:pt idx="3394">
                  <c:v>41810</c:v>
                </c:pt>
                <c:pt idx="3395">
                  <c:v>41813</c:v>
                </c:pt>
                <c:pt idx="3396">
                  <c:v>41814</c:v>
                </c:pt>
                <c:pt idx="3397">
                  <c:v>41815</c:v>
                </c:pt>
                <c:pt idx="3398">
                  <c:v>41816</c:v>
                </c:pt>
                <c:pt idx="3399">
                  <c:v>41817</c:v>
                </c:pt>
                <c:pt idx="3400">
                  <c:v>41820</c:v>
                </c:pt>
                <c:pt idx="3401">
                  <c:v>41821</c:v>
                </c:pt>
                <c:pt idx="3402">
                  <c:v>41822</c:v>
                </c:pt>
                <c:pt idx="3403">
                  <c:v>41823</c:v>
                </c:pt>
                <c:pt idx="3404">
                  <c:v>41824</c:v>
                </c:pt>
                <c:pt idx="3405">
                  <c:v>41827</c:v>
                </c:pt>
                <c:pt idx="3406">
                  <c:v>41828</c:v>
                </c:pt>
                <c:pt idx="3407">
                  <c:v>41829</c:v>
                </c:pt>
                <c:pt idx="3408">
                  <c:v>41830</c:v>
                </c:pt>
                <c:pt idx="3409">
                  <c:v>41831</c:v>
                </c:pt>
                <c:pt idx="3410">
                  <c:v>41834</c:v>
                </c:pt>
                <c:pt idx="3411">
                  <c:v>41835</c:v>
                </c:pt>
                <c:pt idx="3412">
                  <c:v>41836</c:v>
                </c:pt>
                <c:pt idx="3413">
                  <c:v>41837</c:v>
                </c:pt>
                <c:pt idx="3414">
                  <c:v>41838</c:v>
                </c:pt>
                <c:pt idx="3415">
                  <c:v>41841</c:v>
                </c:pt>
                <c:pt idx="3416">
                  <c:v>41842</c:v>
                </c:pt>
                <c:pt idx="3417">
                  <c:v>41843</c:v>
                </c:pt>
                <c:pt idx="3418">
                  <c:v>41844</c:v>
                </c:pt>
                <c:pt idx="3419">
                  <c:v>41845</c:v>
                </c:pt>
                <c:pt idx="3420">
                  <c:v>41848</c:v>
                </c:pt>
                <c:pt idx="3421">
                  <c:v>41849</c:v>
                </c:pt>
                <c:pt idx="3422">
                  <c:v>41850</c:v>
                </c:pt>
                <c:pt idx="3423">
                  <c:v>41851</c:v>
                </c:pt>
                <c:pt idx="3424">
                  <c:v>41852</c:v>
                </c:pt>
                <c:pt idx="3425">
                  <c:v>41855</c:v>
                </c:pt>
                <c:pt idx="3426">
                  <c:v>41856</c:v>
                </c:pt>
                <c:pt idx="3427">
                  <c:v>41857</c:v>
                </c:pt>
                <c:pt idx="3428">
                  <c:v>41858</c:v>
                </c:pt>
                <c:pt idx="3429">
                  <c:v>41859</c:v>
                </c:pt>
                <c:pt idx="3430">
                  <c:v>41862</c:v>
                </c:pt>
                <c:pt idx="3431">
                  <c:v>41863</c:v>
                </c:pt>
                <c:pt idx="3432">
                  <c:v>41864</c:v>
                </c:pt>
                <c:pt idx="3433">
                  <c:v>41865</c:v>
                </c:pt>
                <c:pt idx="3434">
                  <c:v>41866</c:v>
                </c:pt>
                <c:pt idx="3435">
                  <c:v>41869</c:v>
                </c:pt>
                <c:pt idx="3436">
                  <c:v>41870</c:v>
                </c:pt>
                <c:pt idx="3437">
                  <c:v>41871</c:v>
                </c:pt>
                <c:pt idx="3438">
                  <c:v>41872</c:v>
                </c:pt>
                <c:pt idx="3439">
                  <c:v>41873</c:v>
                </c:pt>
                <c:pt idx="3440">
                  <c:v>41876</c:v>
                </c:pt>
                <c:pt idx="3441">
                  <c:v>41877</c:v>
                </c:pt>
                <c:pt idx="3442">
                  <c:v>41878</c:v>
                </c:pt>
                <c:pt idx="3443">
                  <c:v>41879</c:v>
                </c:pt>
                <c:pt idx="3444">
                  <c:v>41880</c:v>
                </c:pt>
                <c:pt idx="3445">
                  <c:v>41883</c:v>
                </c:pt>
                <c:pt idx="3446">
                  <c:v>41884</c:v>
                </c:pt>
                <c:pt idx="3447">
                  <c:v>41885</c:v>
                </c:pt>
                <c:pt idx="3448">
                  <c:v>41886</c:v>
                </c:pt>
                <c:pt idx="3449">
                  <c:v>41887</c:v>
                </c:pt>
                <c:pt idx="3450">
                  <c:v>41890</c:v>
                </c:pt>
                <c:pt idx="3451">
                  <c:v>41891</c:v>
                </c:pt>
                <c:pt idx="3452">
                  <c:v>41892</c:v>
                </c:pt>
                <c:pt idx="3453">
                  <c:v>41893</c:v>
                </c:pt>
                <c:pt idx="3454">
                  <c:v>41894</c:v>
                </c:pt>
                <c:pt idx="3455">
                  <c:v>41897</c:v>
                </c:pt>
                <c:pt idx="3456">
                  <c:v>41899</c:v>
                </c:pt>
                <c:pt idx="3457">
                  <c:v>41900</c:v>
                </c:pt>
                <c:pt idx="3458">
                  <c:v>41901</c:v>
                </c:pt>
                <c:pt idx="3459">
                  <c:v>41904</c:v>
                </c:pt>
                <c:pt idx="3460">
                  <c:v>41905</c:v>
                </c:pt>
                <c:pt idx="3461">
                  <c:v>41906</c:v>
                </c:pt>
                <c:pt idx="3462">
                  <c:v>41907</c:v>
                </c:pt>
                <c:pt idx="3463">
                  <c:v>41908</c:v>
                </c:pt>
                <c:pt idx="3464">
                  <c:v>41911</c:v>
                </c:pt>
                <c:pt idx="3465">
                  <c:v>41912</c:v>
                </c:pt>
                <c:pt idx="3466">
                  <c:v>41913</c:v>
                </c:pt>
                <c:pt idx="3467">
                  <c:v>41914</c:v>
                </c:pt>
                <c:pt idx="3468">
                  <c:v>41915</c:v>
                </c:pt>
                <c:pt idx="3469">
                  <c:v>41918</c:v>
                </c:pt>
                <c:pt idx="3470">
                  <c:v>41919</c:v>
                </c:pt>
                <c:pt idx="3471">
                  <c:v>41920</c:v>
                </c:pt>
                <c:pt idx="3472">
                  <c:v>41921</c:v>
                </c:pt>
                <c:pt idx="3473">
                  <c:v>41922</c:v>
                </c:pt>
                <c:pt idx="3474">
                  <c:v>41925</c:v>
                </c:pt>
                <c:pt idx="3475">
                  <c:v>41926</c:v>
                </c:pt>
                <c:pt idx="3476">
                  <c:v>41927</c:v>
                </c:pt>
                <c:pt idx="3477">
                  <c:v>41928</c:v>
                </c:pt>
                <c:pt idx="3478">
                  <c:v>41929</c:v>
                </c:pt>
                <c:pt idx="3479">
                  <c:v>41932</c:v>
                </c:pt>
                <c:pt idx="3480">
                  <c:v>41933</c:v>
                </c:pt>
                <c:pt idx="3481">
                  <c:v>41934</c:v>
                </c:pt>
                <c:pt idx="3482">
                  <c:v>41935</c:v>
                </c:pt>
                <c:pt idx="3483">
                  <c:v>41936</c:v>
                </c:pt>
                <c:pt idx="3484">
                  <c:v>41939</c:v>
                </c:pt>
                <c:pt idx="3485">
                  <c:v>41940</c:v>
                </c:pt>
                <c:pt idx="3486">
                  <c:v>41941</c:v>
                </c:pt>
                <c:pt idx="3487">
                  <c:v>41942</c:v>
                </c:pt>
                <c:pt idx="3488">
                  <c:v>41943</c:v>
                </c:pt>
                <c:pt idx="3489">
                  <c:v>41946</c:v>
                </c:pt>
                <c:pt idx="3490">
                  <c:v>41947</c:v>
                </c:pt>
                <c:pt idx="3491">
                  <c:v>41948</c:v>
                </c:pt>
                <c:pt idx="3492">
                  <c:v>41949</c:v>
                </c:pt>
                <c:pt idx="3493">
                  <c:v>41950</c:v>
                </c:pt>
                <c:pt idx="3494">
                  <c:v>41953</c:v>
                </c:pt>
                <c:pt idx="3495">
                  <c:v>41954</c:v>
                </c:pt>
                <c:pt idx="3496">
                  <c:v>41955</c:v>
                </c:pt>
                <c:pt idx="3497">
                  <c:v>41956</c:v>
                </c:pt>
                <c:pt idx="3498">
                  <c:v>41957</c:v>
                </c:pt>
                <c:pt idx="3499">
                  <c:v>41961</c:v>
                </c:pt>
                <c:pt idx="3500">
                  <c:v>41962</c:v>
                </c:pt>
                <c:pt idx="3501">
                  <c:v>41963</c:v>
                </c:pt>
                <c:pt idx="3502">
                  <c:v>41964</c:v>
                </c:pt>
                <c:pt idx="3503">
                  <c:v>41967</c:v>
                </c:pt>
                <c:pt idx="3504">
                  <c:v>41968</c:v>
                </c:pt>
                <c:pt idx="3505">
                  <c:v>41969</c:v>
                </c:pt>
                <c:pt idx="3506">
                  <c:v>41970</c:v>
                </c:pt>
                <c:pt idx="3507">
                  <c:v>41971</c:v>
                </c:pt>
                <c:pt idx="3508">
                  <c:v>41974</c:v>
                </c:pt>
                <c:pt idx="3509">
                  <c:v>41975</c:v>
                </c:pt>
                <c:pt idx="3510">
                  <c:v>41976</c:v>
                </c:pt>
                <c:pt idx="3511">
                  <c:v>41977</c:v>
                </c:pt>
                <c:pt idx="3512">
                  <c:v>41978</c:v>
                </c:pt>
                <c:pt idx="3513">
                  <c:v>41981</c:v>
                </c:pt>
                <c:pt idx="3514">
                  <c:v>41982</c:v>
                </c:pt>
                <c:pt idx="3515">
                  <c:v>41983</c:v>
                </c:pt>
                <c:pt idx="3516">
                  <c:v>41984</c:v>
                </c:pt>
                <c:pt idx="3517">
                  <c:v>41988</c:v>
                </c:pt>
                <c:pt idx="3518">
                  <c:v>41989</c:v>
                </c:pt>
                <c:pt idx="3519">
                  <c:v>41990</c:v>
                </c:pt>
                <c:pt idx="3520">
                  <c:v>41991</c:v>
                </c:pt>
                <c:pt idx="3521">
                  <c:v>41992</c:v>
                </c:pt>
                <c:pt idx="3522">
                  <c:v>41995</c:v>
                </c:pt>
                <c:pt idx="3523">
                  <c:v>41996</c:v>
                </c:pt>
                <c:pt idx="3524">
                  <c:v>41997</c:v>
                </c:pt>
                <c:pt idx="3525">
                  <c:v>41999</c:v>
                </c:pt>
                <c:pt idx="3526">
                  <c:v>42002</c:v>
                </c:pt>
                <c:pt idx="3527">
                  <c:v>42003</c:v>
                </c:pt>
                <c:pt idx="3528">
                  <c:v>42004</c:v>
                </c:pt>
                <c:pt idx="3529">
                  <c:v>42006</c:v>
                </c:pt>
                <c:pt idx="3530">
                  <c:v>42009</c:v>
                </c:pt>
                <c:pt idx="3531">
                  <c:v>42010</c:v>
                </c:pt>
                <c:pt idx="3532">
                  <c:v>42011</c:v>
                </c:pt>
                <c:pt idx="3533">
                  <c:v>42012</c:v>
                </c:pt>
                <c:pt idx="3534">
                  <c:v>42013</c:v>
                </c:pt>
                <c:pt idx="3535">
                  <c:v>42016</c:v>
                </c:pt>
                <c:pt idx="3536">
                  <c:v>42017</c:v>
                </c:pt>
                <c:pt idx="3537">
                  <c:v>42018</c:v>
                </c:pt>
                <c:pt idx="3538">
                  <c:v>42019</c:v>
                </c:pt>
                <c:pt idx="3539">
                  <c:v>42020</c:v>
                </c:pt>
                <c:pt idx="3540">
                  <c:v>42023</c:v>
                </c:pt>
                <c:pt idx="3541">
                  <c:v>42024</c:v>
                </c:pt>
                <c:pt idx="3542">
                  <c:v>42025</c:v>
                </c:pt>
                <c:pt idx="3543">
                  <c:v>42026</c:v>
                </c:pt>
                <c:pt idx="3544">
                  <c:v>42027</c:v>
                </c:pt>
                <c:pt idx="3545">
                  <c:v>42030</c:v>
                </c:pt>
                <c:pt idx="3546">
                  <c:v>42031</c:v>
                </c:pt>
                <c:pt idx="3547">
                  <c:v>42032</c:v>
                </c:pt>
                <c:pt idx="3548">
                  <c:v>42033</c:v>
                </c:pt>
                <c:pt idx="3549">
                  <c:v>42034</c:v>
                </c:pt>
                <c:pt idx="3550">
                  <c:v>42038</c:v>
                </c:pt>
                <c:pt idx="3551">
                  <c:v>42039</c:v>
                </c:pt>
                <c:pt idx="3552">
                  <c:v>42040</c:v>
                </c:pt>
                <c:pt idx="3553">
                  <c:v>42041</c:v>
                </c:pt>
                <c:pt idx="3554">
                  <c:v>42044</c:v>
                </c:pt>
                <c:pt idx="3555">
                  <c:v>42045</c:v>
                </c:pt>
                <c:pt idx="3556">
                  <c:v>42046</c:v>
                </c:pt>
                <c:pt idx="3557">
                  <c:v>42047</c:v>
                </c:pt>
                <c:pt idx="3558">
                  <c:v>42048</c:v>
                </c:pt>
                <c:pt idx="3559">
                  <c:v>42051</c:v>
                </c:pt>
                <c:pt idx="3560">
                  <c:v>42052</c:v>
                </c:pt>
                <c:pt idx="3561">
                  <c:v>42053</c:v>
                </c:pt>
                <c:pt idx="3562">
                  <c:v>42054</c:v>
                </c:pt>
                <c:pt idx="3563">
                  <c:v>42055</c:v>
                </c:pt>
                <c:pt idx="3564">
                  <c:v>42058</c:v>
                </c:pt>
                <c:pt idx="3565">
                  <c:v>42059</c:v>
                </c:pt>
                <c:pt idx="3566">
                  <c:v>42060</c:v>
                </c:pt>
                <c:pt idx="3567">
                  <c:v>42061</c:v>
                </c:pt>
                <c:pt idx="3568">
                  <c:v>42062</c:v>
                </c:pt>
                <c:pt idx="3569">
                  <c:v>42065</c:v>
                </c:pt>
                <c:pt idx="3570">
                  <c:v>42066</c:v>
                </c:pt>
                <c:pt idx="3571">
                  <c:v>42067</c:v>
                </c:pt>
                <c:pt idx="3572">
                  <c:v>42068</c:v>
                </c:pt>
                <c:pt idx="3573">
                  <c:v>42069</c:v>
                </c:pt>
                <c:pt idx="3574">
                  <c:v>42072</c:v>
                </c:pt>
                <c:pt idx="3575">
                  <c:v>42073</c:v>
                </c:pt>
                <c:pt idx="3576">
                  <c:v>42074</c:v>
                </c:pt>
                <c:pt idx="3577">
                  <c:v>42075</c:v>
                </c:pt>
                <c:pt idx="3578">
                  <c:v>42076</c:v>
                </c:pt>
                <c:pt idx="3579">
                  <c:v>42080</c:v>
                </c:pt>
                <c:pt idx="3580">
                  <c:v>42081</c:v>
                </c:pt>
                <c:pt idx="3581">
                  <c:v>42082</c:v>
                </c:pt>
                <c:pt idx="3582">
                  <c:v>42083</c:v>
                </c:pt>
                <c:pt idx="3583">
                  <c:v>42086</c:v>
                </c:pt>
                <c:pt idx="3584">
                  <c:v>42087</c:v>
                </c:pt>
                <c:pt idx="3585">
                  <c:v>42088</c:v>
                </c:pt>
                <c:pt idx="3586">
                  <c:v>42089</c:v>
                </c:pt>
                <c:pt idx="3587">
                  <c:v>42090</c:v>
                </c:pt>
                <c:pt idx="3588">
                  <c:v>42093</c:v>
                </c:pt>
                <c:pt idx="3589">
                  <c:v>42094</c:v>
                </c:pt>
                <c:pt idx="3590">
                  <c:v>42095</c:v>
                </c:pt>
                <c:pt idx="3591">
                  <c:v>42100</c:v>
                </c:pt>
                <c:pt idx="3592">
                  <c:v>42101</c:v>
                </c:pt>
                <c:pt idx="3593">
                  <c:v>42102</c:v>
                </c:pt>
                <c:pt idx="3594">
                  <c:v>42103</c:v>
                </c:pt>
                <c:pt idx="3595">
                  <c:v>42104</c:v>
                </c:pt>
                <c:pt idx="3596">
                  <c:v>42107</c:v>
                </c:pt>
                <c:pt idx="3597">
                  <c:v>42108</c:v>
                </c:pt>
                <c:pt idx="3598">
                  <c:v>42109</c:v>
                </c:pt>
                <c:pt idx="3599">
                  <c:v>42110</c:v>
                </c:pt>
                <c:pt idx="3600">
                  <c:v>42111</c:v>
                </c:pt>
                <c:pt idx="3601">
                  <c:v>42114</c:v>
                </c:pt>
                <c:pt idx="3602">
                  <c:v>42115</c:v>
                </c:pt>
                <c:pt idx="3603">
                  <c:v>42116</c:v>
                </c:pt>
                <c:pt idx="3604">
                  <c:v>42117</c:v>
                </c:pt>
                <c:pt idx="3605">
                  <c:v>42118</c:v>
                </c:pt>
                <c:pt idx="3606">
                  <c:v>42121</c:v>
                </c:pt>
                <c:pt idx="3607">
                  <c:v>42122</c:v>
                </c:pt>
                <c:pt idx="3608">
                  <c:v>42123</c:v>
                </c:pt>
                <c:pt idx="3609">
                  <c:v>42124</c:v>
                </c:pt>
                <c:pt idx="3610">
                  <c:v>42128</c:v>
                </c:pt>
                <c:pt idx="3611">
                  <c:v>42129</c:v>
                </c:pt>
                <c:pt idx="3612">
                  <c:v>42130</c:v>
                </c:pt>
                <c:pt idx="3613">
                  <c:v>42131</c:v>
                </c:pt>
                <c:pt idx="3614">
                  <c:v>42132</c:v>
                </c:pt>
                <c:pt idx="3615">
                  <c:v>42135</c:v>
                </c:pt>
                <c:pt idx="3616">
                  <c:v>42136</c:v>
                </c:pt>
                <c:pt idx="3617">
                  <c:v>42137</c:v>
                </c:pt>
                <c:pt idx="3618">
                  <c:v>42138</c:v>
                </c:pt>
                <c:pt idx="3619">
                  <c:v>42139</c:v>
                </c:pt>
                <c:pt idx="3620">
                  <c:v>42142</c:v>
                </c:pt>
                <c:pt idx="3621">
                  <c:v>42143</c:v>
                </c:pt>
                <c:pt idx="3622">
                  <c:v>42144</c:v>
                </c:pt>
                <c:pt idx="3623">
                  <c:v>42145</c:v>
                </c:pt>
                <c:pt idx="3624">
                  <c:v>42146</c:v>
                </c:pt>
                <c:pt idx="3625">
                  <c:v>42149</c:v>
                </c:pt>
                <c:pt idx="3626">
                  <c:v>42150</c:v>
                </c:pt>
                <c:pt idx="3627">
                  <c:v>42151</c:v>
                </c:pt>
                <c:pt idx="3628">
                  <c:v>42152</c:v>
                </c:pt>
                <c:pt idx="3629">
                  <c:v>42153</c:v>
                </c:pt>
                <c:pt idx="3630">
                  <c:v>42156</c:v>
                </c:pt>
                <c:pt idx="3631">
                  <c:v>42157</c:v>
                </c:pt>
                <c:pt idx="3632">
                  <c:v>42158</c:v>
                </c:pt>
                <c:pt idx="3633">
                  <c:v>42159</c:v>
                </c:pt>
                <c:pt idx="3634">
                  <c:v>42160</c:v>
                </c:pt>
                <c:pt idx="3635">
                  <c:v>42163</c:v>
                </c:pt>
                <c:pt idx="3636">
                  <c:v>42164</c:v>
                </c:pt>
                <c:pt idx="3637">
                  <c:v>42165</c:v>
                </c:pt>
                <c:pt idx="3638">
                  <c:v>42166</c:v>
                </c:pt>
                <c:pt idx="3639">
                  <c:v>42167</c:v>
                </c:pt>
                <c:pt idx="3640">
                  <c:v>42170</c:v>
                </c:pt>
                <c:pt idx="3641">
                  <c:v>42171</c:v>
                </c:pt>
                <c:pt idx="3642">
                  <c:v>42172</c:v>
                </c:pt>
                <c:pt idx="3643">
                  <c:v>42173</c:v>
                </c:pt>
                <c:pt idx="3644">
                  <c:v>42174</c:v>
                </c:pt>
                <c:pt idx="3645">
                  <c:v>42177</c:v>
                </c:pt>
                <c:pt idx="3646">
                  <c:v>42178</c:v>
                </c:pt>
                <c:pt idx="3647">
                  <c:v>42179</c:v>
                </c:pt>
                <c:pt idx="3648">
                  <c:v>42180</c:v>
                </c:pt>
                <c:pt idx="3649">
                  <c:v>42181</c:v>
                </c:pt>
                <c:pt idx="3650">
                  <c:v>42184</c:v>
                </c:pt>
                <c:pt idx="3651">
                  <c:v>42185</c:v>
                </c:pt>
                <c:pt idx="3652">
                  <c:v>42186</c:v>
                </c:pt>
                <c:pt idx="3653">
                  <c:v>42187</c:v>
                </c:pt>
                <c:pt idx="3654">
                  <c:v>42188</c:v>
                </c:pt>
                <c:pt idx="3655">
                  <c:v>42191</c:v>
                </c:pt>
                <c:pt idx="3656">
                  <c:v>42192</c:v>
                </c:pt>
                <c:pt idx="3657">
                  <c:v>42193</c:v>
                </c:pt>
                <c:pt idx="3658">
                  <c:v>42194</c:v>
                </c:pt>
                <c:pt idx="3659">
                  <c:v>42195</c:v>
                </c:pt>
                <c:pt idx="3660">
                  <c:v>42198</c:v>
                </c:pt>
                <c:pt idx="3661">
                  <c:v>42199</c:v>
                </c:pt>
                <c:pt idx="3662">
                  <c:v>42200</c:v>
                </c:pt>
                <c:pt idx="3663">
                  <c:v>42201</c:v>
                </c:pt>
                <c:pt idx="3664">
                  <c:v>42202</c:v>
                </c:pt>
                <c:pt idx="3665">
                  <c:v>42205</c:v>
                </c:pt>
                <c:pt idx="3666">
                  <c:v>42206</c:v>
                </c:pt>
                <c:pt idx="3667">
                  <c:v>42207</c:v>
                </c:pt>
                <c:pt idx="3668">
                  <c:v>42208</c:v>
                </c:pt>
                <c:pt idx="3669">
                  <c:v>42209</c:v>
                </c:pt>
                <c:pt idx="3670">
                  <c:v>42212</c:v>
                </c:pt>
                <c:pt idx="3671">
                  <c:v>42213</c:v>
                </c:pt>
                <c:pt idx="3672">
                  <c:v>42214</c:v>
                </c:pt>
                <c:pt idx="3673">
                  <c:v>42215</c:v>
                </c:pt>
                <c:pt idx="3674">
                  <c:v>42216</c:v>
                </c:pt>
                <c:pt idx="3675">
                  <c:v>42219</c:v>
                </c:pt>
                <c:pt idx="3676">
                  <c:v>42220</c:v>
                </c:pt>
                <c:pt idx="3677">
                  <c:v>42221</c:v>
                </c:pt>
                <c:pt idx="3678">
                  <c:v>42222</c:v>
                </c:pt>
                <c:pt idx="3679">
                  <c:v>42223</c:v>
                </c:pt>
                <c:pt idx="3680">
                  <c:v>42226</c:v>
                </c:pt>
                <c:pt idx="3681">
                  <c:v>42227</c:v>
                </c:pt>
                <c:pt idx="3682">
                  <c:v>42228</c:v>
                </c:pt>
                <c:pt idx="3683">
                  <c:v>42229</c:v>
                </c:pt>
                <c:pt idx="3684">
                  <c:v>42230</c:v>
                </c:pt>
                <c:pt idx="3685">
                  <c:v>42233</c:v>
                </c:pt>
                <c:pt idx="3686">
                  <c:v>42234</c:v>
                </c:pt>
                <c:pt idx="3687">
                  <c:v>42235</c:v>
                </c:pt>
                <c:pt idx="3688">
                  <c:v>42236</c:v>
                </c:pt>
                <c:pt idx="3689">
                  <c:v>42237</c:v>
                </c:pt>
                <c:pt idx="3690">
                  <c:v>42240</c:v>
                </c:pt>
                <c:pt idx="3691">
                  <c:v>42241</c:v>
                </c:pt>
                <c:pt idx="3692">
                  <c:v>42242</c:v>
                </c:pt>
                <c:pt idx="3693">
                  <c:v>42243</c:v>
                </c:pt>
                <c:pt idx="3694">
                  <c:v>42244</c:v>
                </c:pt>
                <c:pt idx="3695">
                  <c:v>42247</c:v>
                </c:pt>
                <c:pt idx="3696">
                  <c:v>42248</c:v>
                </c:pt>
                <c:pt idx="3697">
                  <c:v>42249</c:v>
                </c:pt>
                <c:pt idx="3698">
                  <c:v>42250</c:v>
                </c:pt>
                <c:pt idx="3699">
                  <c:v>42251</c:v>
                </c:pt>
                <c:pt idx="3700">
                  <c:v>42254</c:v>
                </c:pt>
                <c:pt idx="3701">
                  <c:v>42255</c:v>
                </c:pt>
                <c:pt idx="3702">
                  <c:v>42256</c:v>
                </c:pt>
                <c:pt idx="3703">
                  <c:v>42257</c:v>
                </c:pt>
                <c:pt idx="3704">
                  <c:v>42258</c:v>
                </c:pt>
                <c:pt idx="3705">
                  <c:v>42261</c:v>
                </c:pt>
                <c:pt idx="3706">
                  <c:v>42262</c:v>
                </c:pt>
                <c:pt idx="3707">
                  <c:v>42264</c:v>
                </c:pt>
                <c:pt idx="3708">
                  <c:v>42265</c:v>
                </c:pt>
                <c:pt idx="3709">
                  <c:v>42268</c:v>
                </c:pt>
                <c:pt idx="3710">
                  <c:v>42269</c:v>
                </c:pt>
                <c:pt idx="3711">
                  <c:v>42270</c:v>
                </c:pt>
                <c:pt idx="3712">
                  <c:v>42271</c:v>
                </c:pt>
                <c:pt idx="3713">
                  <c:v>42272</c:v>
                </c:pt>
                <c:pt idx="3714">
                  <c:v>42275</c:v>
                </c:pt>
                <c:pt idx="3715">
                  <c:v>42276</c:v>
                </c:pt>
                <c:pt idx="3716">
                  <c:v>42277</c:v>
                </c:pt>
                <c:pt idx="3717">
                  <c:v>42278</c:v>
                </c:pt>
                <c:pt idx="3718">
                  <c:v>42279</c:v>
                </c:pt>
                <c:pt idx="3719">
                  <c:v>42282</c:v>
                </c:pt>
                <c:pt idx="3720">
                  <c:v>42283</c:v>
                </c:pt>
                <c:pt idx="3721">
                  <c:v>42284</c:v>
                </c:pt>
                <c:pt idx="3722">
                  <c:v>42285</c:v>
                </c:pt>
                <c:pt idx="3723">
                  <c:v>42286</c:v>
                </c:pt>
                <c:pt idx="3724">
                  <c:v>42289</c:v>
                </c:pt>
                <c:pt idx="3725">
                  <c:v>42290</c:v>
                </c:pt>
                <c:pt idx="3726">
                  <c:v>42291</c:v>
                </c:pt>
                <c:pt idx="3727">
                  <c:v>42292</c:v>
                </c:pt>
                <c:pt idx="3728">
                  <c:v>42293</c:v>
                </c:pt>
                <c:pt idx="3729">
                  <c:v>42296</c:v>
                </c:pt>
                <c:pt idx="3730">
                  <c:v>42297</c:v>
                </c:pt>
                <c:pt idx="3731">
                  <c:v>42298</c:v>
                </c:pt>
                <c:pt idx="3732">
                  <c:v>42299</c:v>
                </c:pt>
                <c:pt idx="3733">
                  <c:v>42300</c:v>
                </c:pt>
                <c:pt idx="3734">
                  <c:v>42303</c:v>
                </c:pt>
                <c:pt idx="3735">
                  <c:v>42304</c:v>
                </c:pt>
                <c:pt idx="3736">
                  <c:v>42305</c:v>
                </c:pt>
                <c:pt idx="3737">
                  <c:v>42306</c:v>
                </c:pt>
                <c:pt idx="3738">
                  <c:v>42307</c:v>
                </c:pt>
                <c:pt idx="3739">
                  <c:v>42311</c:v>
                </c:pt>
                <c:pt idx="3740">
                  <c:v>42312</c:v>
                </c:pt>
                <c:pt idx="3741">
                  <c:v>42313</c:v>
                </c:pt>
                <c:pt idx="3742">
                  <c:v>42314</c:v>
                </c:pt>
                <c:pt idx="3743">
                  <c:v>42317</c:v>
                </c:pt>
                <c:pt idx="3744">
                  <c:v>42318</c:v>
                </c:pt>
                <c:pt idx="3745">
                  <c:v>42319</c:v>
                </c:pt>
                <c:pt idx="3746">
                  <c:v>42320</c:v>
                </c:pt>
                <c:pt idx="3747">
                  <c:v>42321</c:v>
                </c:pt>
                <c:pt idx="3748">
                  <c:v>42325</c:v>
                </c:pt>
                <c:pt idx="3749">
                  <c:v>42326</c:v>
                </c:pt>
                <c:pt idx="3750">
                  <c:v>42327</c:v>
                </c:pt>
                <c:pt idx="3751">
                  <c:v>42328</c:v>
                </c:pt>
                <c:pt idx="3752">
                  <c:v>42331</c:v>
                </c:pt>
                <c:pt idx="3753">
                  <c:v>42332</c:v>
                </c:pt>
                <c:pt idx="3754">
                  <c:v>42333</c:v>
                </c:pt>
                <c:pt idx="3755">
                  <c:v>42334</c:v>
                </c:pt>
                <c:pt idx="3756">
                  <c:v>42335</c:v>
                </c:pt>
                <c:pt idx="3757">
                  <c:v>42338</c:v>
                </c:pt>
                <c:pt idx="3758">
                  <c:v>42339</c:v>
                </c:pt>
                <c:pt idx="3759">
                  <c:v>42340</c:v>
                </c:pt>
                <c:pt idx="3760">
                  <c:v>42341</c:v>
                </c:pt>
                <c:pt idx="3761">
                  <c:v>42342</c:v>
                </c:pt>
                <c:pt idx="3762">
                  <c:v>42345</c:v>
                </c:pt>
                <c:pt idx="3763">
                  <c:v>42346</c:v>
                </c:pt>
                <c:pt idx="3764">
                  <c:v>42347</c:v>
                </c:pt>
                <c:pt idx="3765">
                  <c:v>42348</c:v>
                </c:pt>
                <c:pt idx="3766">
                  <c:v>42349</c:v>
                </c:pt>
                <c:pt idx="3767">
                  <c:v>42352</c:v>
                </c:pt>
                <c:pt idx="3768">
                  <c:v>42353</c:v>
                </c:pt>
                <c:pt idx="3769">
                  <c:v>42354</c:v>
                </c:pt>
                <c:pt idx="3770">
                  <c:v>42355</c:v>
                </c:pt>
                <c:pt idx="3771">
                  <c:v>42356</c:v>
                </c:pt>
                <c:pt idx="3772">
                  <c:v>42359</c:v>
                </c:pt>
                <c:pt idx="3773">
                  <c:v>42360</c:v>
                </c:pt>
                <c:pt idx="3774">
                  <c:v>42361</c:v>
                </c:pt>
                <c:pt idx="3775">
                  <c:v>42362</c:v>
                </c:pt>
                <c:pt idx="3776">
                  <c:v>42366</c:v>
                </c:pt>
                <c:pt idx="3777">
                  <c:v>42367</c:v>
                </c:pt>
                <c:pt idx="3778">
                  <c:v>42368</c:v>
                </c:pt>
                <c:pt idx="3779">
                  <c:v>42369</c:v>
                </c:pt>
                <c:pt idx="3780">
                  <c:v>42373</c:v>
                </c:pt>
                <c:pt idx="3781">
                  <c:v>42374</c:v>
                </c:pt>
                <c:pt idx="3782">
                  <c:v>42375</c:v>
                </c:pt>
                <c:pt idx="3783">
                  <c:v>42376</c:v>
                </c:pt>
                <c:pt idx="3784">
                  <c:v>42377</c:v>
                </c:pt>
                <c:pt idx="3785">
                  <c:v>42380</c:v>
                </c:pt>
                <c:pt idx="3786">
                  <c:v>42381</c:v>
                </c:pt>
                <c:pt idx="3787">
                  <c:v>42382</c:v>
                </c:pt>
                <c:pt idx="3788">
                  <c:v>42383</c:v>
                </c:pt>
                <c:pt idx="3789">
                  <c:v>42384</c:v>
                </c:pt>
                <c:pt idx="3790">
                  <c:v>42387</c:v>
                </c:pt>
                <c:pt idx="3791">
                  <c:v>42388</c:v>
                </c:pt>
                <c:pt idx="3792">
                  <c:v>42389</c:v>
                </c:pt>
                <c:pt idx="3793">
                  <c:v>42390</c:v>
                </c:pt>
                <c:pt idx="3794">
                  <c:v>42391</c:v>
                </c:pt>
                <c:pt idx="3795">
                  <c:v>42394</c:v>
                </c:pt>
                <c:pt idx="3796">
                  <c:v>42395</c:v>
                </c:pt>
                <c:pt idx="3797">
                  <c:v>42396</c:v>
                </c:pt>
                <c:pt idx="3798">
                  <c:v>42397</c:v>
                </c:pt>
                <c:pt idx="3799">
                  <c:v>42398</c:v>
                </c:pt>
                <c:pt idx="3800">
                  <c:v>42402</c:v>
                </c:pt>
                <c:pt idx="3801">
                  <c:v>42403</c:v>
                </c:pt>
                <c:pt idx="3802">
                  <c:v>42404</c:v>
                </c:pt>
                <c:pt idx="3803">
                  <c:v>42405</c:v>
                </c:pt>
                <c:pt idx="3804">
                  <c:v>42408</c:v>
                </c:pt>
                <c:pt idx="3805">
                  <c:v>42409</c:v>
                </c:pt>
                <c:pt idx="3806">
                  <c:v>42410</c:v>
                </c:pt>
                <c:pt idx="3807">
                  <c:v>42411</c:v>
                </c:pt>
                <c:pt idx="3808">
                  <c:v>42412</c:v>
                </c:pt>
                <c:pt idx="3809">
                  <c:v>42415</c:v>
                </c:pt>
                <c:pt idx="3810">
                  <c:v>42416</c:v>
                </c:pt>
                <c:pt idx="3811">
                  <c:v>42417</c:v>
                </c:pt>
                <c:pt idx="3812">
                  <c:v>42418</c:v>
                </c:pt>
                <c:pt idx="3813">
                  <c:v>42419</c:v>
                </c:pt>
                <c:pt idx="3814">
                  <c:v>42422</c:v>
                </c:pt>
                <c:pt idx="3815">
                  <c:v>42423</c:v>
                </c:pt>
                <c:pt idx="3816">
                  <c:v>42424</c:v>
                </c:pt>
                <c:pt idx="3817">
                  <c:v>42425</c:v>
                </c:pt>
                <c:pt idx="3818">
                  <c:v>42426</c:v>
                </c:pt>
                <c:pt idx="3819">
                  <c:v>42429</c:v>
                </c:pt>
                <c:pt idx="3820">
                  <c:v>42430</c:v>
                </c:pt>
                <c:pt idx="3821">
                  <c:v>42431</c:v>
                </c:pt>
                <c:pt idx="3822">
                  <c:v>42432</c:v>
                </c:pt>
                <c:pt idx="3823">
                  <c:v>42433</c:v>
                </c:pt>
                <c:pt idx="3824">
                  <c:v>42436</c:v>
                </c:pt>
                <c:pt idx="3825">
                  <c:v>42437</c:v>
                </c:pt>
                <c:pt idx="3826">
                  <c:v>42438</c:v>
                </c:pt>
                <c:pt idx="3827">
                  <c:v>42439</c:v>
                </c:pt>
                <c:pt idx="3828">
                  <c:v>42440</c:v>
                </c:pt>
                <c:pt idx="3829">
                  <c:v>42443</c:v>
                </c:pt>
                <c:pt idx="3830">
                  <c:v>42444</c:v>
                </c:pt>
                <c:pt idx="3831">
                  <c:v>42445</c:v>
                </c:pt>
                <c:pt idx="3832">
                  <c:v>42446</c:v>
                </c:pt>
                <c:pt idx="3833">
                  <c:v>42447</c:v>
                </c:pt>
                <c:pt idx="3834">
                  <c:v>42451</c:v>
                </c:pt>
                <c:pt idx="3835">
                  <c:v>42452</c:v>
                </c:pt>
                <c:pt idx="3836">
                  <c:v>42457</c:v>
                </c:pt>
                <c:pt idx="3837">
                  <c:v>42458</c:v>
                </c:pt>
                <c:pt idx="3838">
                  <c:v>42459</c:v>
                </c:pt>
                <c:pt idx="3839">
                  <c:v>42460</c:v>
                </c:pt>
                <c:pt idx="3840">
                  <c:v>42461</c:v>
                </c:pt>
                <c:pt idx="3841">
                  <c:v>42464</c:v>
                </c:pt>
                <c:pt idx="3842">
                  <c:v>42465</c:v>
                </c:pt>
                <c:pt idx="3843">
                  <c:v>42466</c:v>
                </c:pt>
                <c:pt idx="3844">
                  <c:v>42467</c:v>
                </c:pt>
                <c:pt idx="3845">
                  <c:v>42468</c:v>
                </c:pt>
                <c:pt idx="3846">
                  <c:v>42471</c:v>
                </c:pt>
                <c:pt idx="3847">
                  <c:v>42472</c:v>
                </c:pt>
                <c:pt idx="3848">
                  <c:v>42473</c:v>
                </c:pt>
                <c:pt idx="3849">
                  <c:v>42474</c:v>
                </c:pt>
                <c:pt idx="3850">
                  <c:v>42475</c:v>
                </c:pt>
                <c:pt idx="3851">
                  <c:v>42478</c:v>
                </c:pt>
                <c:pt idx="3852">
                  <c:v>42479</c:v>
                </c:pt>
                <c:pt idx="3853">
                  <c:v>42480</c:v>
                </c:pt>
                <c:pt idx="3854">
                  <c:v>42481</c:v>
                </c:pt>
                <c:pt idx="3855">
                  <c:v>42482</c:v>
                </c:pt>
                <c:pt idx="3856">
                  <c:v>42485</c:v>
                </c:pt>
                <c:pt idx="3857">
                  <c:v>42486</c:v>
                </c:pt>
                <c:pt idx="3858">
                  <c:v>42487</c:v>
                </c:pt>
                <c:pt idx="3859">
                  <c:v>42488</c:v>
                </c:pt>
                <c:pt idx="3860">
                  <c:v>42489</c:v>
                </c:pt>
                <c:pt idx="3861">
                  <c:v>42492</c:v>
                </c:pt>
                <c:pt idx="3862">
                  <c:v>42493</c:v>
                </c:pt>
                <c:pt idx="3863">
                  <c:v>42494</c:v>
                </c:pt>
                <c:pt idx="3864">
                  <c:v>42495</c:v>
                </c:pt>
                <c:pt idx="3865">
                  <c:v>42496</c:v>
                </c:pt>
                <c:pt idx="3866">
                  <c:v>42499</c:v>
                </c:pt>
                <c:pt idx="3867">
                  <c:v>42500</c:v>
                </c:pt>
                <c:pt idx="3868">
                  <c:v>42501</c:v>
                </c:pt>
                <c:pt idx="3869">
                  <c:v>42502</c:v>
                </c:pt>
                <c:pt idx="3870">
                  <c:v>42503</c:v>
                </c:pt>
                <c:pt idx="3871">
                  <c:v>42506</c:v>
                </c:pt>
                <c:pt idx="3872">
                  <c:v>42507</c:v>
                </c:pt>
                <c:pt idx="3873">
                  <c:v>42508</c:v>
                </c:pt>
                <c:pt idx="3874">
                  <c:v>42509</c:v>
                </c:pt>
                <c:pt idx="3875">
                  <c:v>42510</c:v>
                </c:pt>
                <c:pt idx="3876">
                  <c:v>42513</c:v>
                </c:pt>
                <c:pt idx="3877">
                  <c:v>42514</c:v>
                </c:pt>
                <c:pt idx="3878">
                  <c:v>42515</c:v>
                </c:pt>
                <c:pt idx="3879">
                  <c:v>42516</c:v>
                </c:pt>
                <c:pt idx="3880">
                  <c:v>42517</c:v>
                </c:pt>
                <c:pt idx="3881">
                  <c:v>42520</c:v>
                </c:pt>
                <c:pt idx="3882">
                  <c:v>42521</c:v>
                </c:pt>
                <c:pt idx="3883">
                  <c:v>42522</c:v>
                </c:pt>
                <c:pt idx="3884">
                  <c:v>42523</c:v>
                </c:pt>
                <c:pt idx="3885">
                  <c:v>42524</c:v>
                </c:pt>
                <c:pt idx="3886">
                  <c:v>42527</c:v>
                </c:pt>
                <c:pt idx="3887">
                  <c:v>42528</c:v>
                </c:pt>
                <c:pt idx="3888">
                  <c:v>42529</c:v>
                </c:pt>
                <c:pt idx="3889">
                  <c:v>42530</c:v>
                </c:pt>
                <c:pt idx="3890">
                  <c:v>42531</c:v>
                </c:pt>
                <c:pt idx="3891">
                  <c:v>42534</c:v>
                </c:pt>
                <c:pt idx="3892">
                  <c:v>42535</c:v>
                </c:pt>
                <c:pt idx="3893">
                  <c:v>42536</c:v>
                </c:pt>
                <c:pt idx="3894">
                  <c:v>42537</c:v>
                </c:pt>
                <c:pt idx="3895">
                  <c:v>42538</c:v>
                </c:pt>
                <c:pt idx="3896">
                  <c:v>42541</c:v>
                </c:pt>
                <c:pt idx="3897">
                  <c:v>42542</c:v>
                </c:pt>
                <c:pt idx="3898">
                  <c:v>42543</c:v>
                </c:pt>
                <c:pt idx="3899">
                  <c:v>42544</c:v>
                </c:pt>
                <c:pt idx="3900">
                  <c:v>42545</c:v>
                </c:pt>
                <c:pt idx="3901">
                  <c:v>42548</c:v>
                </c:pt>
                <c:pt idx="3902">
                  <c:v>42549</c:v>
                </c:pt>
                <c:pt idx="3903">
                  <c:v>42550</c:v>
                </c:pt>
                <c:pt idx="3904">
                  <c:v>42551</c:v>
                </c:pt>
                <c:pt idx="3905">
                  <c:v>42552</c:v>
                </c:pt>
                <c:pt idx="3906">
                  <c:v>42555</c:v>
                </c:pt>
                <c:pt idx="3907">
                  <c:v>42556</c:v>
                </c:pt>
                <c:pt idx="3908">
                  <c:v>42557</c:v>
                </c:pt>
                <c:pt idx="3909">
                  <c:v>42558</c:v>
                </c:pt>
                <c:pt idx="3910">
                  <c:v>42559</c:v>
                </c:pt>
                <c:pt idx="3911">
                  <c:v>42562</c:v>
                </c:pt>
                <c:pt idx="3912">
                  <c:v>42563</c:v>
                </c:pt>
                <c:pt idx="3913">
                  <c:v>42564</c:v>
                </c:pt>
                <c:pt idx="3914">
                  <c:v>42565</c:v>
                </c:pt>
                <c:pt idx="3915">
                  <c:v>42566</c:v>
                </c:pt>
                <c:pt idx="3916">
                  <c:v>42569</c:v>
                </c:pt>
                <c:pt idx="3917">
                  <c:v>42570</c:v>
                </c:pt>
                <c:pt idx="3918">
                  <c:v>42571</c:v>
                </c:pt>
                <c:pt idx="3919">
                  <c:v>42572</c:v>
                </c:pt>
                <c:pt idx="3920">
                  <c:v>42573</c:v>
                </c:pt>
                <c:pt idx="3921">
                  <c:v>42576</c:v>
                </c:pt>
                <c:pt idx="3922">
                  <c:v>42577</c:v>
                </c:pt>
                <c:pt idx="3923">
                  <c:v>42578</c:v>
                </c:pt>
                <c:pt idx="3924">
                  <c:v>42579</c:v>
                </c:pt>
                <c:pt idx="3925">
                  <c:v>42580</c:v>
                </c:pt>
                <c:pt idx="3926">
                  <c:v>42583</c:v>
                </c:pt>
                <c:pt idx="3927">
                  <c:v>42584</c:v>
                </c:pt>
                <c:pt idx="3928">
                  <c:v>42585</c:v>
                </c:pt>
                <c:pt idx="3929">
                  <c:v>42586</c:v>
                </c:pt>
                <c:pt idx="3930">
                  <c:v>42587</c:v>
                </c:pt>
                <c:pt idx="3931">
                  <c:v>42590</c:v>
                </c:pt>
                <c:pt idx="3932">
                  <c:v>42591</c:v>
                </c:pt>
                <c:pt idx="3933">
                  <c:v>42592</c:v>
                </c:pt>
                <c:pt idx="3934">
                  <c:v>42593</c:v>
                </c:pt>
                <c:pt idx="3935">
                  <c:v>42594</c:v>
                </c:pt>
                <c:pt idx="3936">
                  <c:v>42597</c:v>
                </c:pt>
                <c:pt idx="3937">
                  <c:v>42598</c:v>
                </c:pt>
                <c:pt idx="3938">
                  <c:v>42599</c:v>
                </c:pt>
                <c:pt idx="3939">
                  <c:v>42600</c:v>
                </c:pt>
                <c:pt idx="3940">
                  <c:v>42601</c:v>
                </c:pt>
                <c:pt idx="3941">
                  <c:v>42604</c:v>
                </c:pt>
                <c:pt idx="3942">
                  <c:v>42605</c:v>
                </c:pt>
                <c:pt idx="3943">
                  <c:v>42606</c:v>
                </c:pt>
                <c:pt idx="3944">
                  <c:v>42607</c:v>
                </c:pt>
                <c:pt idx="3945">
                  <c:v>42608</c:v>
                </c:pt>
                <c:pt idx="3946">
                  <c:v>42611</c:v>
                </c:pt>
                <c:pt idx="3947">
                  <c:v>42612</c:v>
                </c:pt>
                <c:pt idx="3948">
                  <c:v>42613</c:v>
                </c:pt>
                <c:pt idx="3949">
                  <c:v>42614</c:v>
                </c:pt>
                <c:pt idx="3950">
                  <c:v>42615</c:v>
                </c:pt>
                <c:pt idx="3951">
                  <c:v>42618</c:v>
                </c:pt>
                <c:pt idx="3952">
                  <c:v>42619</c:v>
                </c:pt>
                <c:pt idx="3953">
                  <c:v>42620</c:v>
                </c:pt>
                <c:pt idx="3954">
                  <c:v>42621</c:v>
                </c:pt>
                <c:pt idx="3955">
                  <c:v>42622</c:v>
                </c:pt>
                <c:pt idx="3956">
                  <c:v>42625</c:v>
                </c:pt>
                <c:pt idx="3957">
                  <c:v>42626</c:v>
                </c:pt>
                <c:pt idx="3958">
                  <c:v>42627</c:v>
                </c:pt>
                <c:pt idx="3959">
                  <c:v>42628</c:v>
                </c:pt>
                <c:pt idx="3960">
                  <c:v>42632</c:v>
                </c:pt>
                <c:pt idx="3961">
                  <c:v>42633</c:v>
                </c:pt>
                <c:pt idx="3962">
                  <c:v>42634</c:v>
                </c:pt>
                <c:pt idx="3963">
                  <c:v>42635</c:v>
                </c:pt>
                <c:pt idx="3964">
                  <c:v>42636</c:v>
                </c:pt>
                <c:pt idx="3965">
                  <c:v>42639</c:v>
                </c:pt>
                <c:pt idx="3966">
                  <c:v>42640</c:v>
                </c:pt>
                <c:pt idx="3967">
                  <c:v>42641</c:v>
                </c:pt>
                <c:pt idx="3968">
                  <c:v>42642</c:v>
                </c:pt>
                <c:pt idx="3969">
                  <c:v>42643</c:v>
                </c:pt>
                <c:pt idx="3970">
                  <c:v>42646</c:v>
                </c:pt>
                <c:pt idx="3971">
                  <c:v>42647</c:v>
                </c:pt>
                <c:pt idx="3972">
                  <c:v>42648</c:v>
                </c:pt>
                <c:pt idx="3973">
                  <c:v>42649</c:v>
                </c:pt>
                <c:pt idx="3974">
                  <c:v>42650</c:v>
                </c:pt>
                <c:pt idx="3975">
                  <c:v>42653</c:v>
                </c:pt>
                <c:pt idx="3976">
                  <c:v>42654</c:v>
                </c:pt>
                <c:pt idx="3977">
                  <c:v>42655</c:v>
                </c:pt>
                <c:pt idx="3978">
                  <c:v>42656</c:v>
                </c:pt>
                <c:pt idx="3979">
                  <c:v>42657</c:v>
                </c:pt>
                <c:pt idx="3980">
                  <c:v>42660</c:v>
                </c:pt>
                <c:pt idx="3981">
                  <c:v>42661</c:v>
                </c:pt>
                <c:pt idx="3982">
                  <c:v>42662</c:v>
                </c:pt>
                <c:pt idx="3983">
                  <c:v>42663</c:v>
                </c:pt>
                <c:pt idx="3984">
                  <c:v>42664</c:v>
                </c:pt>
                <c:pt idx="3985">
                  <c:v>42667</c:v>
                </c:pt>
                <c:pt idx="3986">
                  <c:v>42668</c:v>
                </c:pt>
                <c:pt idx="3987">
                  <c:v>42669</c:v>
                </c:pt>
                <c:pt idx="3988">
                  <c:v>42670</c:v>
                </c:pt>
                <c:pt idx="3989">
                  <c:v>42671</c:v>
                </c:pt>
                <c:pt idx="3990">
                  <c:v>42674</c:v>
                </c:pt>
                <c:pt idx="3991">
                  <c:v>42675</c:v>
                </c:pt>
                <c:pt idx="3992">
                  <c:v>42677</c:v>
                </c:pt>
                <c:pt idx="3993">
                  <c:v>42678</c:v>
                </c:pt>
                <c:pt idx="3994">
                  <c:v>42681</c:v>
                </c:pt>
                <c:pt idx="3995">
                  <c:v>42682</c:v>
                </c:pt>
                <c:pt idx="3996">
                  <c:v>42683</c:v>
                </c:pt>
                <c:pt idx="3997">
                  <c:v>42684</c:v>
                </c:pt>
                <c:pt idx="3998">
                  <c:v>42685</c:v>
                </c:pt>
                <c:pt idx="3999">
                  <c:v>42688</c:v>
                </c:pt>
                <c:pt idx="4000">
                  <c:v>42689</c:v>
                </c:pt>
                <c:pt idx="4001">
                  <c:v>42690</c:v>
                </c:pt>
                <c:pt idx="4002">
                  <c:v>42691</c:v>
                </c:pt>
                <c:pt idx="4003">
                  <c:v>42692</c:v>
                </c:pt>
                <c:pt idx="4004">
                  <c:v>42696</c:v>
                </c:pt>
                <c:pt idx="4005">
                  <c:v>42697</c:v>
                </c:pt>
                <c:pt idx="4006">
                  <c:v>42698</c:v>
                </c:pt>
                <c:pt idx="4007">
                  <c:v>42699</c:v>
                </c:pt>
                <c:pt idx="4008">
                  <c:v>42702</c:v>
                </c:pt>
                <c:pt idx="4009">
                  <c:v>42703</c:v>
                </c:pt>
                <c:pt idx="4010">
                  <c:v>42704</c:v>
                </c:pt>
                <c:pt idx="4011">
                  <c:v>42705</c:v>
                </c:pt>
                <c:pt idx="4012">
                  <c:v>42706</c:v>
                </c:pt>
                <c:pt idx="4013">
                  <c:v>42709</c:v>
                </c:pt>
                <c:pt idx="4014">
                  <c:v>42710</c:v>
                </c:pt>
                <c:pt idx="4015">
                  <c:v>42711</c:v>
                </c:pt>
                <c:pt idx="4016">
                  <c:v>42712</c:v>
                </c:pt>
                <c:pt idx="4017">
                  <c:v>42713</c:v>
                </c:pt>
                <c:pt idx="4018">
                  <c:v>42717</c:v>
                </c:pt>
                <c:pt idx="4019">
                  <c:v>42718</c:v>
                </c:pt>
                <c:pt idx="4020">
                  <c:v>42719</c:v>
                </c:pt>
                <c:pt idx="4021">
                  <c:v>42720</c:v>
                </c:pt>
                <c:pt idx="4022">
                  <c:v>42723</c:v>
                </c:pt>
                <c:pt idx="4023">
                  <c:v>42724</c:v>
                </c:pt>
                <c:pt idx="4024">
                  <c:v>42725</c:v>
                </c:pt>
                <c:pt idx="4025">
                  <c:v>42726</c:v>
                </c:pt>
                <c:pt idx="4026">
                  <c:v>42727</c:v>
                </c:pt>
                <c:pt idx="4027">
                  <c:v>42730</c:v>
                </c:pt>
                <c:pt idx="4028">
                  <c:v>42731</c:v>
                </c:pt>
                <c:pt idx="4029">
                  <c:v>42732</c:v>
                </c:pt>
                <c:pt idx="4030">
                  <c:v>42733</c:v>
                </c:pt>
                <c:pt idx="4031">
                  <c:v>42734</c:v>
                </c:pt>
                <c:pt idx="4032">
                  <c:v>42737</c:v>
                </c:pt>
                <c:pt idx="4033">
                  <c:v>42738</c:v>
                </c:pt>
                <c:pt idx="4034">
                  <c:v>42739</c:v>
                </c:pt>
                <c:pt idx="4035">
                  <c:v>42740</c:v>
                </c:pt>
                <c:pt idx="4036">
                  <c:v>42741</c:v>
                </c:pt>
                <c:pt idx="4037">
                  <c:v>42744</c:v>
                </c:pt>
                <c:pt idx="4038">
                  <c:v>42745</c:v>
                </c:pt>
                <c:pt idx="4039">
                  <c:v>42746</c:v>
                </c:pt>
                <c:pt idx="4040">
                  <c:v>42747</c:v>
                </c:pt>
                <c:pt idx="4041">
                  <c:v>42748</c:v>
                </c:pt>
                <c:pt idx="4042">
                  <c:v>42751</c:v>
                </c:pt>
                <c:pt idx="4043">
                  <c:v>42752</c:v>
                </c:pt>
                <c:pt idx="4044">
                  <c:v>42753</c:v>
                </c:pt>
                <c:pt idx="4045">
                  <c:v>42754</c:v>
                </c:pt>
                <c:pt idx="4046">
                  <c:v>42755</c:v>
                </c:pt>
                <c:pt idx="4047">
                  <c:v>42758</c:v>
                </c:pt>
                <c:pt idx="4048">
                  <c:v>42759</c:v>
                </c:pt>
                <c:pt idx="4049">
                  <c:v>42760</c:v>
                </c:pt>
                <c:pt idx="4050">
                  <c:v>42761</c:v>
                </c:pt>
                <c:pt idx="4051">
                  <c:v>42762</c:v>
                </c:pt>
                <c:pt idx="4052">
                  <c:v>42765</c:v>
                </c:pt>
                <c:pt idx="4053">
                  <c:v>42766</c:v>
                </c:pt>
                <c:pt idx="4054">
                  <c:v>42767</c:v>
                </c:pt>
                <c:pt idx="4055">
                  <c:v>42768</c:v>
                </c:pt>
                <c:pt idx="4056">
                  <c:v>42769</c:v>
                </c:pt>
                <c:pt idx="4057">
                  <c:v>42773</c:v>
                </c:pt>
                <c:pt idx="4058">
                  <c:v>42774</c:v>
                </c:pt>
                <c:pt idx="4059">
                  <c:v>42775</c:v>
                </c:pt>
                <c:pt idx="4060">
                  <c:v>42776</c:v>
                </c:pt>
                <c:pt idx="4061">
                  <c:v>42779</c:v>
                </c:pt>
                <c:pt idx="4062">
                  <c:v>42780</c:v>
                </c:pt>
                <c:pt idx="4063">
                  <c:v>42781</c:v>
                </c:pt>
                <c:pt idx="4064">
                  <c:v>42782</c:v>
                </c:pt>
                <c:pt idx="4065">
                  <c:v>42783</c:v>
                </c:pt>
                <c:pt idx="4066">
                  <c:v>42786</c:v>
                </c:pt>
                <c:pt idx="4067">
                  <c:v>42787</c:v>
                </c:pt>
                <c:pt idx="4068">
                  <c:v>42788</c:v>
                </c:pt>
                <c:pt idx="4069">
                  <c:v>42789</c:v>
                </c:pt>
                <c:pt idx="4070">
                  <c:v>42790</c:v>
                </c:pt>
                <c:pt idx="4071">
                  <c:v>42793</c:v>
                </c:pt>
                <c:pt idx="4072">
                  <c:v>42794</c:v>
                </c:pt>
                <c:pt idx="4073">
                  <c:v>42795</c:v>
                </c:pt>
                <c:pt idx="4074">
                  <c:v>42796</c:v>
                </c:pt>
                <c:pt idx="4075">
                  <c:v>42797</c:v>
                </c:pt>
                <c:pt idx="4076">
                  <c:v>42800</c:v>
                </c:pt>
                <c:pt idx="4077">
                  <c:v>42801</c:v>
                </c:pt>
                <c:pt idx="4078">
                  <c:v>42802</c:v>
                </c:pt>
                <c:pt idx="4079">
                  <c:v>42803</c:v>
                </c:pt>
                <c:pt idx="4080">
                  <c:v>42804</c:v>
                </c:pt>
                <c:pt idx="4081">
                  <c:v>42807</c:v>
                </c:pt>
                <c:pt idx="4082">
                  <c:v>42808</c:v>
                </c:pt>
                <c:pt idx="4083">
                  <c:v>42809</c:v>
                </c:pt>
                <c:pt idx="4084">
                  <c:v>42810</c:v>
                </c:pt>
                <c:pt idx="4085">
                  <c:v>42811</c:v>
                </c:pt>
                <c:pt idx="4086">
                  <c:v>42815</c:v>
                </c:pt>
                <c:pt idx="4087">
                  <c:v>42816</c:v>
                </c:pt>
                <c:pt idx="4088">
                  <c:v>42817</c:v>
                </c:pt>
                <c:pt idx="4089">
                  <c:v>42818</c:v>
                </c:pt>
                <c:pt idx="4090">
                  <c:v>42821</c:v>
                </c:pt>
                <c:pt idx="4091">
                  <c:v>42822</c:v>
                </c:pt>
                <c:pt idx="4092">
                  <c:v>42823</c:v>
                </c:pt>
                <c:pt idx="4093">
                  <c:v>42824</c:v>
                </c:pt>
                <c:pt idx="4094">
                  <c:v>42825</c:v>
                </c:pt>
                <c:pt idx="4095">
                  <c:v>42828</c:v>
                </c:pt>
                <c:pt idx="4096">
                  <c:v>42829</c:v>
                </c:pt>
                <c:pt idx="4097">
                  <c:v>42830</c:v>
                </c:pt>
                <c:pt idx="4098">
                  <c:v>42831</c:v>
                </c:pt>
                <c:pt idx="4099">
                  <c:v>42832</c:v>
                </c:pt>
                <c:pt idx="4100">
                  <c:v>42835</c:v>
                </c:pt>
                <c:pt idx="4101">
                  <c:v>42836</c:v>
                </c:pt>
                <c:pt idx="4102">
                  <c:v>42837</c:v>
                </c:pt>
                <c:pt idx="4103">
                  <c:v>42842</c:v>
                </c:pt>
                <c:pt idx="4104">
                  <c:v>42843</c:v>
                </c:pt>
                <c:pt idx="4105">
                  <c:v>42844</c:v>
                </c:pt>
                <c:pt idx="4106">
                  <c:v>42845</c:v>
                </c:pt>
                <c:pt idx="4107">
                  <c:v>42846</c:v>
                </c:pt>
                <c:pt idx="4108">
                  <c:v>42849</c:v>
                </c:pt>
                <c:pt idx="4109">
                  <c:v>42850</c:v>
                </c:pt>
                <c:pt idx="4110">
                  <c:v>42851</c:v>
                </c:pt>
                <c:pt idx="4111">
                  <c:v>42852</c:v>
                </c:pt>
                <c:pt idx="4112">
                  <c:v>42853</c:v>
                </c:pt>
                <c:pt idx="4113">
                  <c:v>42857</c:v>
                </c:pt>
                <c:pt idx="4114">
                  <c:v>42858</c:v>
                </c:pt>
                <c:pt idx="4115">
                  <c:v>42859</c:v>
                </c:pt>
                <c:pt idx="4116">
                  <c:v>42860</c:v>
                </c:pt>
                <c:pt idx="4117">
                  <c:v>42863</c:v>
                </c:pt>
                <c:pt idx="4118">
                  <c:v>42864</c:v>
                </c:pt>
                <c:pt idx="4119">
                  <c:v>42865</c:v>
                </c:pt>
                <c:pt idx="4120">
                  <c:v>42866</c:v>
                </c:pt>
                <c:pt idx="4121">
                  <c:v>42867</c:v>
                </c:pt>
                <c:pt idx="4122">
                  <c:v>42870</c:v>
                </c:pt>
                <c:pt idx="4123">
                  <c:v>42871</c:v>
                </c:pt>
                <c:pt idx="4124">
                  <c:v>42872</c:v>
                </c:pt>
                <c:pt idx="4125">
                  <c:v>42873</c:v>
                </c:pt>
                <c:pt idx="4126">
                  <c:v>42874</c:v>
                </c:pt>
                <c:pt idx="4127">
                  <c:v>42877</c:v>
                </c:pt>
                <c:pt idx="4128">
                  <c:v>42878</c:v>
                </c:pt>
                <c:pt idx="4129">
                  <c:v>42879</c:v>
                </c:pt>
                <c:pt idx="4130">
                  <c:v>42880</c:v>
                </c:pt>
                <c:pt idx="4131">
                  <c:v>42881</c:v>
                </c:pt>
                <c:pt idx="4132">
                  <c:v>42884</c:v>
                </c:pt>
                <c:pt idx="4133">
                  <c:v>42885</c:v>
                </c:pt>
                <c:pt idx="4134">
                  <c:v>42886</c:v>
                </c:pt>
                <c:pt idx="4135">
                  <c:v>42887</c:v>
                </c:pt>
                <c:pt idx="4136">
                  <c:v>42888</c:v>
                </c:pt>
                <c:pt idx="4137">
                  <c:v>42891</c:v>
                </c:pt>
                <c:pt idx="4138">
                  <c:v>42892</c:v>
                </c:pt>
                <c:pt idx="4139">
                  <c:v>42893</c:v>
                </c:pt>
                <c:pt idx="4140">
                  <c:v>42894</c:v>
                </c:pt>
                <c:pt idx="4141">
                  <c:v>42895</c:v>
                </c:pt>
                <c:pt idx="4142">
                  <c:v>42898</c:v>
                </c:pt>
                <c:pt idx="4143">
                  <c:v>42899</c:v>
                </c:pt>
                <c:pt idx="4144">
                  <c:v>42900</c:v>
                </c:pt>
                <c:pt idx="4145">
                  <c:v>42901</c:v>
                </c:pt>
                <c:pt idx="4146">
                  <c:v>42902</c:v>
                </c:pt>
                <c:pt idx="4147">
                  <c:v>42905</c:v>
                </c:pt>
                <c:pt idx="4148">
                  <c:v>42906</c:v>
                </c:pt>
                <c:pt idx="4149">
                  <c:v>42907</c:v>
                </c:pt>
                <c:pt idx="4150">
                  <c:v>42908</c:v>
                </c:pt>
                <c:pt idx="4151">
                  <c:v>42909</c:v>
                </c:pt>
                <c:pt idx="4152">
                  <c:v>42912</c:v>
                </c:pt>
                <c:pt idx="4153">
                  <c:v>42913</c:v>
                </c:pt>
                <c:pt idx="4154">
                  <c:v>42914</c:v>
                </c:pt>
                <c:pt idx="4155">
                  <c:v>42915</c:v>
                </c:pt>
                <c:pt idx="4156">
                  <c:v>42916</c:v>
                </c:pt>
                <c:pt idx="4157">
                  <c:v>42919</c:v>
                </c:pt>
                <c:pt idx="4158">
                  <c:v>42920</c:v>
                </c:pt>
                <c:pt idx="4159">
                  <c:v>42921</c:v>
                </c:pt>
                <c:pt idx="4160">
                  <c:v>42922</c:v>
                </c:pt>
                <c:pt idx="4161">
                  <c:v>42923</c:v>
                </c:pt>
                <c:pt idx="4162">
                  <c:v>42926</c:v>
                </c:pt>
                <c:pt idx="4163">
                  <c:v>42927</c:v>
                </c:pt>
                <c:pt idx="4164">
                  <c:v>42928</c:v>
                </c:pt>
                <c:pt idx="4165">
                  <c:v>42929</c:v>
                </c:pt>
                <c:pt idx="4166">
                  <c:v>42930</c:v>
                </c:pt>
                <c:pt idx="4167">
                  <c:v>42933</c:v>
                </c:pt>
                <c:pt idx="4168">
                  <c:v>42934</c:v>
                </c:pt>
                <c:pt idx="4169">
                  <c:v>42935</c:v>
                </c:pt>
                <c:pt idx="4170">
                  <c:v>42936</c:v>
                </c:pt>
                <c:pt idx="4171">
                  <c:v>42937</c:v>
                </c:pt>
                <c:pt idx="4172">
                  <c:v>42940</c:v>
                </c:pt>
                <c:pt idx="4173">
                  <c:v>42941</c:v>
                </c:pt>
                <c:pt idx="4174">
                  <c:v>42942</c:v>
                </c:pt>
                <c:pt idx="4175">
                  <c:v>42943</c:v>
                </c:pt>
                <c:pt idx="4176">
                  <c:v>42944</c:v>
                </c:pt>
                <c:pt idx="4177">
                  <c:v>42947</c:v>
                </c:pt>
                <c:pt idx="4178">
                  <c:v>42948</c:v>
                </c:pt>
                <c:pt idx="4179">
                  <c:v>42949</c:v>
                </c:pt>
                <c:pt idx="4180">
                  <c:v>42950</c:v>
                </c:pt>
                <c:pt idx="4181">
                  <c:v>42951</c:v>
                </c:pt>
                <c:pt idx="4182">
                  <c:v>42954</c:v>
                </c:pt>
                <c:pt idx="4183">
                  <c:v>42955</c:v>
                </c:pt>
                <c:pt idx="4184">
                  <c:v>42956</c:v>
                </c:pt>
                <c:pt idx="4185">
                  <c:v>42957</c:v>
                </c:pt>
                <c:pt idx="4186">
                  <c:v>42958</c:v>
                </c:pt>
                <c:pt idx="4187">
                  <c:v>42961</c:v>
                </c:pt>
                <c:pt idx="4188">
                  <c:v>42962</c:v>
                </c:pt>
                <c:pt idx="4189">
                  <c:v>42963</c:v>
                </c:pt>
                <c:pt idx="4190">
                  <c:v>42964</c:v>
                </c:pt>
                <c:pt idx="4191">
                  <c:v>42965</c:v>
                </c:pt>
                <c:pt idx="4192">
                  <c:v>42968</c:v>
                </c:pt>
                <c:pt idx="4193">
                  <c:v>42969</c:v>
                </c:pt>
                <c:pt idx="4194">
                  <c:v>42970</c:v>
                </c:pt>
                <c:pt idx="4195">
                  <c:v>42971</c:v>
                </c:pt>
                <c:pt idx="4196">
                  <c:v>42972</c:v>
                </c:pt>
                <c:pt idx="4197">
                  <c:v>42975</c:v>
                </c:pt>
                <c:pt idx="4198">
                  <c:v>42976</c:v>
                </c:pt>
                <c:pt idx="4199">
                  <c:v>42977</c:v>
                </c:pt>
                <c:pt idx="4200">
                  <c:v>42978</c:v>
                </c:pt>
                <c:pt idx="4201">
                  <c:v>42979</c:v>
                </c:pt>
                <c:pt idx="4202">
                  <c:v>42982</c:v>
                </c:pt>
                <c:pt idx="4203">
                  <c:v>42983</c:v>
                </c:pt>
                <c:pt idx="4204">
                  <c:v>42984</c:v>
                </c:pt>
                <c:pt idx="4205">
                  <c:v>42985</c:v>
                </c:pt>
                <c:pt idx="4206">
                  <c:v>42986</c:v>
                </c:pt>
                <c:pt idx="4207">
                  <c:v>42989</c:v>
                </c:pt>
                <c:pt idx="4208">
                  <c:v>42990</c:v>
                </c:pt>
                <c:pt idx="4209">
                  <c:v>42991</c:v>
                </c:pt>
                <c:pt idx="4210">
                  <c:v>42992</c:v>
                </c:pt>
                <c:pt idx="4211">
                  <c:v>42993</c:v>
                </c:pt>
                <c:pt idx="4212">
                  <c:v>42996</c:v>
                </c:pt>
                <c:pt idx="4213">
                  <c:v>42997</c:v>
                </c:pt>
                <c:pt idx="4214">
                  <c:v>42998</c:v>
                </c:pt>
                <c:pt idx="4215">
                  <c:v>42999</c:v>
                </c:pt>
                <c:pt idx="4216">
                  <c:v>43000</c:v>
                </c:pt>
                <c:pt idx="4217">
                  <c:v>43003</c:v>
                </c:pt>
                <c:pt idx="4218">
                  <c:v>43004</c:v>
                </c:pt>
                <c:pt idx="4219">
                  <c:v>43005</c:v>
                </c:pt>
                <c:pt idx="4220">
                  <c:v>43006</c:v>
                </c:pt>
                <c:pt idx="4221">
                  <c:v>43007</c:v>
                </c:pt>
                <c:pt idx="4222">
                  <c:v>43010</c:v>
                </c:pt>
                <c:pt idx="4223">
                  <c:v>43011</c:v>
                </c:pt>
                <c:pt idx="4224">
                  <c:v>43012</c:v>
                </c:pt>
                <c:pt idx="4225">
                  <c:v>43013</c:v>
                </c:pt>
                <c:pt idx="4226">
                  <c:v>43014</c:v>
                </c:pt>
                <c:pt idx="4227">
                  <c:v>43017</c:v>
                </c:pt>
                <c:pt idx="4228">
                  <c:v>43018</c:v>
                </c:pt>
                <c:pt idx="4229">
                  <c:v>43019</c:v>
                </c:pt>
                <c:pt idx="4230">
                  <c:v>43020</c:v>
                </c:pt>
                <c:pt idx="4231">
                  <c:v>43021</c:v>
                </c:pt>
                <c:pt idx="4232">
                  <c:v>43024</c:v>
                </c:pt>
                <c:pt idx="4233">
                  <c:v>43025</c:v>
                </c:pt>
                <c:pt idx="4234">
                  <c:v>43026</c:v>
                </c:pt>
                <c:pt idx="4235">
                  <c:v>43027</c:v>
                </c:pt>
                <c:pt idx="4236">
                  <c:v>43028</c:v>
                </c:pt>
                <c:pt idx="4237">
                  <c:v>43031</c:v>
                </c:pt>
                <c:pt idx="4238">
                  <c:v>43032</c:v>
                </c:pt>
                <c:pt idx="4239">
                  <c:v>43033</c:v>
                </c:pt>
                <c:pt idx="4240">
                  <c:v>43034</c:v>
                </c:pt>
                <c:pt idx="4241">
                  <c:v>43035</c:v>
                </c:pt>
                <c:pt idx="4242">
                  <c:v>43038</c:v>
                </c:pt>
                <c:pt idx="4243">
                  <c:v>43039</c:v>
                </c:pt>
                <c:pt idx="4244">
                  <c:v>43040</c:v>
                </c:pt>
                <c:pt idx="4245">
                  <c:v>43042</c:v>
                </c:pt>
                <c:pt idx="4246">
                  <c:v>43045</c:v>
                </c:pt>
                <c:pt idx="4247">
                  <c:v>43046</c:v>
                </c:pt>
                <c:pt idx="4248">
                  <c:v>43047</c:v>
                </c:pt>
                <c:pt idx="4249">
                  <c:v>43048</c:v>
                </c:pt>
                <c:pt idx="4250">
                  <c:v>43049</c:v>
                </c:pt>
                <c:pt idx="4251">
                  <c:v>43052</c:v>
                </c:pt>
                <c:pt idx="4252">
                  <c:v>43053</c:v>
                </c:pt>
                <c:pt idx="4253">
                  <c:v>43054</c:v>
                </c:pt>
                <c:pt idx="4254">
                  <c:v>43055</c:v>
                </c:pt>
                <c:pt idx="4255">
                  <c:v>43056</c:v>
                </c:pt>
                <c:pt idx="4256">
                  <c:v>43060</c:v>
                </c:pt>
                <c:pt idx="4257">
                  <c:v>43061</c:v>
                </c:pt>
                <c:pt idx="4258">
                  <c:v>43062</c:v>
                </c:pt>
                <c:pt idx="4259">
                  <c:v>43063</c:v>
                </c:pt>
                <c:pt idx="4260">
                  <c:v>43066</c:v>
                </c:pt>
                <c:pt idx="4261">
                  <c:v>43067</c:v>
                </c:pt>
                <c:pt idx="4262">
                  <c:v>43068</c:v>
                </c:pt>
                <c:pt idx="4263">
                  <c:v>43069</c:v>
                </c:pt>
                <c:pt idx="4264">
                  <c:v>43070</c:v>
                </c:pt>
                <c:pt idx="4265">
                  <c:v>43073</c:v>
                </c:pt>
                <c:pt idx="4266">
                  <c:v>43074</c:v>
                </c:pt>
                <c:pt idx="4267">
                  <c:v>43075</c:v>
                </c:pt>
                <c:pt idx="4268">
                  <c:v>43076</c:v>
                </c:pt>
                <c:pt idx="4269">
                  <c:v>43077</c:v>
                </c:pt>
                <c:pt idx="4270">
                  <c:v>43080</c:v>
                </c:pt>
                <c:pt idx="4271">
                  <c:v>43082</c:v>
                </c:pt>
                <c:pt idx="4272">
                  <c:v>43083</c:v>
                </c:pt>
                <c:pt idx="4273">
                  <c:v>43084</c:v>
                </c:pt>
                <c:pt idx="4274">
                  <c:v>43087</c:v>
                </c:pt>
                <c:pt idx="4275">
                  <c:v>43088</c:v>
                </c:pt>
                <c:pt idx="4276">
                  <c:v>43089</c:v>
                </c:pt>
                <c:pt idx="4277">
                  <c:v>43090</c:v>
                </c:pt>
                <c:pt idx="4278">
                  <c:v>43091</c:v>
                </c:pt>
                <c:pt idx="4279">
                  <c:v>43095</c:v>
                </c:pt>
                <c:pt idx="4280">
                  <c:v>43096</c:v>
                </c:pt>
                <c:pt idx="4281">
                  <c:v>43097</c:v>
                </c:pt>
                <c:pt idx="4282">
                  <c:v>43098</c:v>
                </c:pt>
                <c:pt idx="4283">
                  <c:v>43102</c:v>
                </c:pt>
                <c:pt idx="4284">
                  <c:v>43103</c:v>
                </c:pt>
                <c:pt idx="4285">
                  <c:v>43104</c:v>
                </c:pt>
                <c:pt idx="4286">
                  <c:v>43105</c:v>
                </c:pt>
                <c:pt idx="4287">
                  <c:v>43108</c:v>
                </c:pt>
                <c:pt idx="4288">
                  <c:v>43109</c:v>
                </c:pt>
                <c:pt idx="4289">
                  <c:v>43110</c:v>
                </c:pt>
                <c:pt idx="4290">
                  <c:v>43111</c:v>
                </c:pt>
                <c:pt idx="4291">
                  <c:v>43112</c:v>
                </c:pt>
                <c:pt idx="4292">
                  <c:v>43115</c:v>
                </c:pt>
                <c:pt idx="4293">
                  <c:v>43116</c:v>
                </c:pt>
                <c:pt idx="4294">
                  <c:v>43117</c:v>
                </c:pt>
                <c:pt idx="4295">
                  <c:v>43118</c:v>
                </c:pt>
                <c:pt idx="4296">
                  <c:v>43119</c:v>
                </c:pt>
                <c:pt idx="4297">
                  <c:v>43122</c:v>
                </c:pt>
                <c:pt idx="4298">
                  <c:v>43123</c:v>
                </c:pt>
                <c:pt idx="4299">
                  <c:v>43124</c:v>
                </c:pt>
                <c:pt idx="4300">
                  <c:v>43125</c:v>
                </c:pt>
                <c:pt idx="4301">
                  <c:v>43126</c:v>
                </c:pt>
                <c:pt idx="4302">
                  <c:v>43129</c:v>
                </c:pt>
                <c:pt idx="4303">
                  <c:v>43130</c:v>
                </c:pt>
                <c:pt idx="4304">
                  <c:v>43131</c:v>
                </c:pt>
                <c:pt idx="4305">
                  <c:v>43132</c:v>
                </c:pt>
                <c:pt idx="4306">
                  <c:v>43133</c:v>
                </c:pt>
                <c:pt idx="4307">
                  <c:v>43137</c:v>
                </c:pt>
                <c:pt idx="4308">
                  <c:v>43138</c:v>
                </c:pt>
                <c:pt idx="4309">
                  <c:v>43139</c:v>
                </c:pt>
                <c:pt idx="4310">
                  <c:v>43140</c:v>
                </c:pt>
                <c:pt idx="4311">
                  <c:v>43143</c:v>
                </c:pt>
                <c:pt idx="4312">
                  <c:v>43144</c:v>
                </c:pt>
                <c:pt idx="4313">
                  <c:v>43145</c:v>
                </c:pt>
                <c:pt idx="4314">
                  <c:v>43146</c:v>
                </c:pt>
                <c:pt idx="4315">
                  <c:v>43147</c:v>
                </c:pt>
                <c:pt idx="4316">
                  <c:v>43150</c:v>
                </c:pt>
                <c:pt idx="4317">
                  <c:v>43151</c:v>
                </c:pt>
                <c:pt idx="4318">
                  <c:v>43152</c:v>
                </c:pt>
                <c:pt idx="4319">
                  <c:v>43153</c:v>
                </c:pt>
                <c:pt idx="4320">
                  <c:v>43154</c:v>
                </c:pt>
                <c:pt idx="4321">
                  <c:v>43157</c:v>
                </c:pt>
                <c:pt idx="4322">
                  <c:v>43158</c:v>
                </c:pt>
                <c:pt idx="4323">
                  <c:v>43159</c:v>
                </c:pt>
                <c:pt idx="4324">
                  <c:v>43160</c:v>
                </c:pt>
                <c:pt idx="4325">
                  <c:v>43161</c:v>
                </c:pt>
                <c:pt idx="4326">
                  <c:v>43164</c:v>
                </c:pt>
                <c:pt idx="4327">
                  <c:v>43165</c:v>
                </c:pt>
                <c:pt idx="4328">
                  <c:v>43166</c:v>
                </c:pt>
                <c:pt idx="4329">
                  <c:v>43167</c:v>
                </c:pt>
                <c:pt idx="4330">
                  <c:v>43168</c:v>
                </c:pt>
                <c:pt idx="4331">
                  <c:v>43171</c:v>
                </c:pt>
                <c:pt idx="4332">
                  <c:v>43172</c:v>
                </c:pt>
                <c:pt idx="4333">
                  <c:v>43173</c:v>
                </c:pt>
                <c:pt idx="4334">
                  <c:v>43174</c:v>
                </c:pt>
                <c:pt idx="4335">
                  <c:v>43175</c:v>
                </c:pt>
                <c:pt idx="4336">
                  <c:v>43179</c:v>
                </c:pt>
                <c:pt idx="4337">
                  <c:v>43180</c:v>
                </c:pt>
                <c:pt idx="4338">
                  <c:v>43181</c:v>
                </c:pt>
                <c:pt idx="4339">
                  <c:v>43182</c:v>
                </c:pt>
                <c:pt idx="4340">
                  <c:v>43185</c:v>
                </c:pt>
                <c:pt idx="4341">
                  <c:v>43186</c:v>
                </c:pt>
                <c:pt idx="4342">
                  <c:v>43187</c:v>
                </c:pt>
                <c:pt idx="4343">
                  <c:v>43192</c:v>
                </c:pt>
                <c:pt idx="4344">
                  <c:v>43193</c:v>
                </c:pt>
                <c:pt idx="4345">
                  <c:v>43194</c:v>
                </c:pt>
                <c:pt idx="4346">
                  <c:v>43195</c:v>
                </c:pt>
                <c:pt idx="4347">
                  <c:v>43196</c:v>
                </c:pt>
                <c:pt idx="4348">
                  <c:v>43199</c:v>
                </c:pt>
                <c:pt idx="4349">
                  <c:v>43200</c:v>
                </c:pt>
                <c:pt idx="4350">
                  <c:v>43201</c:v>
                </c:pt>
                <c:pt idx="4351">
                  <c:v>43202</c:v>
                </c:pt>
                <c:pt idx="4352">
                  <c:v>43203</c:v>
                </c:pt>
                <c:pt idx="4353">
                  <c:v>43206</c:v>
                </c:pt>
                <c:pt idx="4354">
                  <c:v>43207</c:v>
                </c:pt>
                <c:pt idx="4355">
                  <c:v>43208</c:v>
                </c:pt>
                <c:pt idx="4356">
                  <c:v>43209</c:v>
                </c:pt>
                <c:pt idx="4357">
                  <c:v>43210</c:v>
                </c:pt>
                <c:pt idx="4358">
                  <c:v>43213</c:v>
                </c:pt>
                <c:pt idx="4359">
                  <c:v>43214</c:v>
                </c:pt>
                <c:pt idx="4360">
                  <c:v>43215</c:v>
                </c:pt>
                <c:pt idx="4361">
                  <c:v>43216</c:v>
                </c:pt>
                <c:pt idx="4362">
                  <c:v>43217</c:v>
                </c:pt>
                <c:pt idx="4363">
                  <c:v>43220</c:v>
                </c:pt>
                <c:pt idx="4364">
                  <c:v>43222</c:v>
                </c:pt>
                <c:pt idx="4365">
                  <c:v>43223</c:v>
                </c:pt>
                <c:pt idx="4366">
                  <c:v>43224</c:v>
                </c:pt>
                <c:pt idx="4367">
                  <c:v>43227</c:v>
                </c:pt>
                <c:pt idx="4368">
                  <c:v>43228</c:v>
                </c:pt>
                <c:pt idx="4369">
                  <c:v>43229</c:v>
                </c:pt>
                <c:pt idx="4370">
                  <c:v>43230</c:v>
                </c:pt>
                <c:pt idx="4371">
                  <c:v>43231</c:v>
                </c:pt>
                <c:pt idx="4372">
                  <c:v>43234</c:v>
                </c:pt>
                <c:pt idx="4373">
                  <c:v>43235</c:v>
                </c:pt>
                <c:pt idx="4374">
                  <c:v>43236</c:v>
                </c:pt>
                <c:pt idx="4375">
                  <c:v>43237</c:v>
                </c:pt>
                <c:pt idx="4376">
                  <c:v>43238</c:v>
                </c:pt>
                <c:pt idx="4377">
                  <c:v>43241</c:v>
                </c:pt>
                <c:pt idx="4378">
                  <c:v>43242</c:v>
                </c:pt>
                <c:pt idx="4379">
                  <c:v>43243</c:v>
                </c:pt>
                <c:pt idx="4380">
                  <c:v>43244</c:v>
                </c:pt>
                <c:pt idx="4381">
                  <c:v>43245</c:v>
                </c:pt>
                <c:pt idx="4382">
                  <c:v>43248</c:v>
                </c:pt>
                <c:pt idx="4383">
                  <c:v>43249</c:v>
                </c:pt>
                <c:pt idx="4384">
                  <c:v>43250</c:v>
                </c:pt>
                <c:pt idx="4385">
                  <c:v>43251</c:v>
                </c:pt>
                <c:pt idx="4386">
                  <c:v>43252</c:v>
                </c:pt>
                <c:pt idx="4387">
                  <c:v>43255</c:v>
                </c:pt>
                <c:pt idx="4388">
                  <c:v>43256</c:v>
                </c:pt>
                <c:pt idx="4389">
                  <c:v>43257</c:v>
                </c:pt>
                <c:pt idx="4390">
                  <c:v>43258</c:v>
                </c:pt>
                <c:pt idx="4391">
                  <c:v>43259</c:v>
                </c:pt>
                <c:pt idx="4392">
                  <c:v>43262</c:v>
                </c:pt>
                <c:pt idx="4393">
                  <c:v>43263</c:v>
                </c:pt>
                <c:pt idx="4394">
                  <c:v>43264</c:v>
                </c:pt>
                <c:pt idx="4395">
                  <c:v>43265</c:v>
                </c:pt>
                <c:pt idx="4396">
                  <c:v>43266</c:v>
                </c:pt>
                <c:pt idx="4397">
                  <c:v>43269</c:v>
                </c:pt>
                <c:pt idx="4398">
                  <c:v>43270</c:v>
                </c:pt>
                <c:pt idx="4399">
                  <c:v>43271</c:v>
                </c:pt>
                <c:pt idx="4400">
                  <c:v>43272</c:v>
                </c:pt>
                <c:pt idx="4401">
                  <c:v>43273</c:v>
                </c:pt>
                <c:pt idx="4402">
                  <c:v>43276</c:v>
                </c:pt>
                <c:pt idx="4403">
                  <c:v>43277</c:v>
                </c:pt>
                <c:pt idx="4404">
                  <c:v>43278</c:v>
                </c:pt>
                <c:pt idx="4405">
                  <c:v>43279</c:v>
                </c:pt>
                <c:pt idx="4406">
                  <c:v>43280</c:v>
                </c:pt>
                <c:pt idx="4407">
                  <c:v>43283</c:v>
                </c:pt>
                <c:pt idx="4408">
                  <c:v>43284</c:v>
                </c:pt>
                <c:pt idx="4409">
                  <c:v>43285</c:v>
                </c:pt>
                <c:pt idx="4410">
                  <c:v>43286</c:v>
                </c:pt>
                <c:pt idx="4411">
                  <c:v>43287</c:v>
                </c:pt>
                <c:pt idx="4412">
                  <c:v>43290</c:v>
                </c:pt>
                <c:pt idx="4413">
                  <c:v>43291</c:v>
                </c:pt>
                <c:pt idx="4414">
                  <c:v>43292</c:v>
                </c:pt>
                <c:pt idx="4415">
                  <c:v>43293</c:v>
                </c:pt>
                <c:pt idx="4416">
                  <c:v>43294</c:v>
                </c:pt>
                <c:pt idx="4417">
                  <c:v>43297</c:v>
                </c:pt>
                <c:pt idx="4418">
                  <c:v>43298</c:v>
                </c:pt>
                <c:pt idx="4419">
                  <c:v>43299</c:v>
                </c:pt>
                <c:pt idx="4420">
                  <c:v>43300</c:v>
                </c:pt>
                <c:pt idx="4421">
                  <c:v>43301</c:v>
                </c:pt>
                <c:pt idx="4422">
                  <c:v>43304</c:v>
                </c:pt>
                <c:pt idx="4423">
                  <c:v>43305</c:v>
                </c:pt>
                <c:pt idx="4424">
                  <c:v>43306</c:v>
                </c:pt>
                <c:pt idx="4425">
                  <c:v>43307</c:v>
                </c:pt>
                <c:pt idx="4426">
                  <c:v>43308</c:v>
                </c:pt>
                <c:pt idx="4427">
                  <c:v>43311</c:v>
                </c:pt>
                <c:pt idx="4428">
                  <c:v>43312</c:v>
                </c:pt>
                <c:pt idx="4429">
                  <c:v>43313</c:v>
                </c:pt>
                <c:pt idx="4430">
                  <c:v>43314</c:v>
                </c:pt>
                <c:pt idx="4431">
                  <c:v>43315</c:v>
                </c:pt>
                <c:pt idx="4432">
                  <c:v>43318</c:v>
                </c:pt>
                <c:pt idx="4433">
                  <c:v>43319</c:v>
                </c:pt>
                <c:pt idx="4434">
                  <c:v>43320</c:v>
                </c:pt>
                <c:pt idx="4435">
                  <c:v>43321</c:v>
                </c:pt>
                <c:pt idx="4436">
                  <c:v>43322</c:v>
                </c:pt>
                <c:pt idx="4437">
                  <c:v>43325</c:v>
                </c:pt>
                <c:pt idx="4438">
                  <c:v>43326</c:v>
                </c:pt>
                <c:pt idx="4439">
                  <c:v>43327</c:v>
                </c:pt>
                <c:pt idx="4440">
                  <c:v>43328</c:v>
                </c:pt>
                <c:pt idx="4441">
                  <c:v>43329</c:v>
                </c:pt>
                <c:pt idx="4442">
                  <c:v>43332</c:v>
                </c:pt>
                <c:pt idx="4443">
                  <c:v>43333</c:v>
                </c:pt>
                <c:pt idx="4444">
                  <c:v>43334</c:v>
                </c:pt>
                <c:pt idx="4445">
                  <c:v>43335</c:v>
                </c:pt>
                <c:pt idx="4446">
                  <c:v>43336</c:v>
                </c:pt>
                <c:pt idx="4447">
                  <c:v>43339</c:v>
                </c:pt>
                <c:pt idx="4448">
                  <c:v>43340</c:v>
                </c:pt>
                <c:pt idx="4449">
                  <c:v>43341</c:v>
                </c:pt>
                <c:pt idx="4450">
                  <c:v>43342</c:v>
                </c:pt>
                <c:pt idx="4451">
                  <c:v>43343</c:v>
                </c:pt>
                <c:pt idx="4452">
                  <c:v>43346</c:v>
                </c:pt>
                <c:pt idx="4453">
                  <c:v>43347</c:v>
                </c:pt>
                <c:pt idx="4454">
                  <c:v>43348</c:v>
                </c:pt>
                <c:pt idx="4455">
                  <c:v>43349</c:v>
                </c:pt>
                <c:pt idx="4456">
                  <c:v>43350</c:v>
                </c:pt>
                <c:pt idx="4457">
                  <c:v>43353</c:v>
                </c:pt>
                <c:pt idx="4458">
                  <c:v>43354</c:v>
                </c:pt>
                <c:pt idx="4459">
                  <c:v>43355</c:v>
                </c:pt>
                <c:pt idx="4460">
                  <c:v>43356</c:v>
                </c:pt>
                <c:pt idx="4461">
                  <c:v>43357</c:v>
                </c:pt>
                <c:pt idx="4462">
                  <c:v>43360</c:v>
                </c:pt>
                <c:pt idx="4463">
                  <c:v>43361</c:v>
                </c:pt>
                <c:pt idx="4464">
                  <c:v>43362</c:v>
                </c:pt>
                <c:pt idx="4465">
                  <c:v>43363</c:v>
                </c:pt>
                <c:pt idx="4466">
                  <c:v>43364</c:v>
                </c:pt>
                <c:pt idx="4467">
                  <c:v>43367</c:v>
                </c:pt>
                <c:pt idx="4468">
                  <c:v>43368</c:v>
                </c:pt>
                <c:pt idx="4469">
                  <c:v>43369</c:v>
                </c:pt>
                <c:pt idx="4470">
                  <c:v>43370</c:v>
                </c:pt>
                <c:pt idx="4471">
                  <c:v>43371</c:v>
                </c:pt>
                <c:pt idx="4472">
                  <c:v>43374</c:v>
                </c:pt>
                <c:pt idx="4473">
                  <c:v>43375</c:v>
                </c:pt>
                <c:pt idx="4474">
                  <c:v>43376</c:v>
                </c:pt>
                <c:pt idx="4475">
                  <c:v>43377</c:v>
                </c:pt>
                <c:pt idx="4476">
                  <c:v>43378</c:v>
                </c:pt>
                <c:pt idx="4477">
                  <c:v>43381</c:v>
                </c:pt>
                <c:pt idx="4478">
                  <c:v>43382</c:v>
                </c:pt>
                <c:pt idx="4479">
                  <c:v>43383</c:v>
                </c:pt>
                <c:pt idx="4480">
                  <c:v>43384</c:v>
                </c:pt>
                <c:pt idx="4481">
                  <c:v>43385</c:v>
                </c:pt>
                <c:pt idx="4482">
                  <c:v>43388</c:v>
                </c:pt>
                <c:pt idx="4483">
                  <c:v>43389</c:v>
                </c:pt>
                <c:pt idx="4484">
                  <c:v>43390</c:v>
                </c:pt>
                <c:pt idx="4485">
                  <c:v>43391</c:v>
                </c:pt>
                <c:pt idx="4486">
                  <c:v>43392</c:v>
                </c:pt>
                <c:pt idx="4487">
                  <c:v>43395</c:v>
                </c:pt>
                <c:pt idx="4488">
                  <c:v>43396</c:v>
                </c:pt>
                <c:pt idx="4489">
                  <c:v>43397</c:v>
                </c:pt>
                <c:pt idx="4490">
                  <c:v>43398</c:v>
                </c:pt>
                <c:pt idx="4491">
                  <c:v>43399</c:v>
                </c:pt>
                <c:pt idx="4492">
                  <c:v>43402</c:v>
                </c:pt>
                <c:pt idx="4493">
                  <c:v>43403</c:v>
                </c:pt>
                <c:pt idx="4494">
                  <c:v>43404</c:v>
                </c:pt>
                <c:pt idx="4495">
                  <c:v>43405</c:v>
                </c:pt>
                <c:pt idx="4496">
                  <c:v>43409</c:v>
                </c:pt>
                <c:pt idx="4497">
                  <c:v>43410</c:v>
                </c:pt>
                <c:pt idx="4498">
                  <c:v>43411</c:v>
                </c:pt>
                <c:pt idx="4499">
                  <c:v>43412</c:v>
                </c:pt>
                <c:pt idx="4500">
                  <c:v>43413</c:v>
                </c:pt>
                <c:pt idx="4501">
                  <c:v>43416</c:v>
                </c:pt>
                <c:pt idx="4502">
                  <c:v>43417</c:v>
                </c:pt>
                <c:pt idx="4503">
                  <c:v>43418</c:v>
                </c:pt>
                <c:pt idx="4504">
                  <c:v>43419</c:v>
                </c:pt>
                <c:pt idx="4505">
                  <c:v>43420</c:v>
                </c:pt>
                <c:pt idx="4506">
                  <c:v>43424</c:v>
                </c:pt>
                <c:pt idx="4507">
                  <c:v>43425</c:v>
                </c:pt>
                <c:pt idx="4508">
                  <c:v>43426</c:v>
                </c:pt>
                <c:pt idx="4509">
                  <c:v>43427</c:v>
                </c:pt>
                <c:pt idx="4510">
                  <c:v>43430</c:v>
                </c:pt>
                <c:pt idx="4511">
                  <c:v>43431</c:v>
                </c:pt>
                <c:pt idx="4512">
                  <c:v>43432</c:v>
                </c:pt>
                <c:pt idx="4513">
                  <c:v>43433</c:v>
                </c:pt>
                <c:pt idx="4514">
                  <c:v>43434</c:v>
                </c:pt>
                <c:pt idx="4515">
                  <c:v>43437</c:v>
                </c:pt>
                <c:pt idx="4516">
                  <c:v>43438</c:v>
                </c:pt>
                <c:pt idx="4517">
                  <c:v>43439</c:v>
                </c:pt>
                <c:pt idx="4518">
                  <c:v>43440</c:v>
                </c:pt>
                <c:pt idx="4519">
                  <c:v>43441</c:v>
                </c:pt>
                <c:pt idx="4520">
                  <c:v>43444</c:v>
                </c:pt>
                <c:pt idx="4521">
                  <c:v>43445</c:v>
                </c:pt>
                <c:pt idx="4522">
                  <c:v>43447</c:v>
                </c:pt>
                <c:pt idx="4523">
                  <c:v>43448</c:v>
                </c:pt>
                <c:pt idx="4524">
                  <c:v>43451</c:v>
                </c:pt>
                <c:pt idx="4525">
                  <c:v>43452</c:v>
                </c:pt>
                <c:pt idx="4526">
                  <c:v>43453</c:v>
                </c:pt>
                <c:pt idx="4527">
                  <c:v>43454</c:v>
                </c:pt>
                <c:pt idx="4528">
                  <c:v>43455</c:v>
                </c:pt>
                <c:pt idx="4529">
                  <c:v>43458</c:v>
                </c:pt>
                <c:pt idx="4530">
                  <c:v>43460</c:v>
                </c:pt>
                <c:pt idx="4531">
                  <c:v>43461</c:v>
                </c:pt>
                <c:pt idx="4532">
                  <c:v>43462</c:v>
                </c:pt>
                <c:pt idx="4533">
                  <c:v>43465</c:v>
                </c:pt>
                <c:pt idx="4534">
                  <c:v>43467</c:v>
                </c:pt>
                <c:pt idx="4535">
                  <c:v>43468</c:v>
                </c:pt>
                <c:pt idx="4536">
                  <c:v>43469</c:v>
                </c:pt>
                <c:pt idx="4537">
                  <c:v>43472</c:v>
                </c:pt>
                <c:pt idx="4538">
                  <c:v>43473</c:v>
                </c:pt>
                <c:pt idx="4539">
                  <c:v>43474</c:v>
                </c:pt>
                <c:pt idx="4540">
                  <c:v>43475</c:v>
                </c:pt>
                <c:pt idx="4541">
                  <c:v>43476</c:v>
                </c:pt>
                <c:pt idx="4542">
                  <c:v>43479</c:v>
                </c:pt>
                <c:pt idx="4543">
                  <c:v>43480</c:v>
                </c:pt>
                <c:pt idx="4544">
                  <c:v>43481</c:v>
                </c:pt>
                <c:pt idx="4545">
                  <c:v>43482</c:v>
                </c:pt>
                <c:pt idx="4546">
                  <c:v>43483</c:v>
                </c:pt>
                <c:pt idx="4547">
                  <c:v>43486</c:v>
                </c:pt>
                <c:pt idx="4548">
                  <c:v>43487</c:v>
                </c:pt>
                <c:pt idx="4549">
                  <c:v>43488</c:v>
                </c:pt>
                <c:pt idx="4550">
                  <c:v>43489</c:v>
                </c:pt>
                <c:pt idx="4551">
                  <c:v>43490</c:v>
                </c:pt>
                <c:pt idx="4552">
                  <c:v>43493</c:v>
                </c:pt>
                <c:pt idx="4553">
                  <c:v>43494</c:v>
                </c:pt>
                <c:pt idx="4554">
                  <c:v>43495</c:v>
                </c:pt>
                <c:pt idx="4555">
                  <c:v>43496</c:v>
                </c:pt>
                <c:pt idx="4556">
                  <c:v>43497</c:v>
                </c:pt>
                <c:pt idx="4557">
                  <c:v>43501</c:v>
                </c:pt>
                <c:pt idx="4558">
                  <c:v>43502</c:v>
                </c:pt>
                <c:pt idx="4559">
                  <c:v>43503</c:v>
                </c:pt>
                <c:pt idx="4560">
                  <c:v>43504</c:v>
                </c:pt>
                <c:pt idx="4561">
                  <c:v>43507</c:v>
                </c:pt>
                <c:pt idx="4562">
                  <c:v>43508</c:v>
                </c:pt>
                <c:pt idx="4563">
                  <c:v>43509</c:v>
                </c:pt>
                <c:pt idx="4564">
                  <c:v>43510</c:v>
                </c:pt>
                <c:pt idx="4565">
                  <c:v>43511</c:v>
                </c:pt>
                <c:pt idx="4566">
                  <c:v>43514</c:v>
                </c:pt>
                <c:pt idx="4567">
                  <c:v>43515</c:v>
                </c:pt>
                <c:pt idx="4568">
                  <c:v>43516</c:v>
                </c:pt>
                <c:pt idx="4569">
                  <c:v>43517</c:v>
                </c:pt>
                <c:pt idx="4570">
                  <c:v>43518</c:v>
                </c:pt>
                <c:pt idx="4571">
                  <c:v>43521</c:v>
                </c:pt>
                <c:pt idx="4572">
                  <c:v>43522</c:v>
                </c:pt>
                <c:pt idx="4573">
                  <c:v>43523</c:v>
                </c:pt>
                <c:pt idx="4574">
                  <c:v>43524</c:v>
                </c:pt>
                <c:pt idx="4575">
                  <c:v>43525</c:v>
                </c:pt>
                <c:pt idx="4576">
                  <c:v>43528</c:v>
                </c:pt>
                <c:pt idx="4577">
                  <c:v>43529</c:v>
                </c:pt>
                <c:pt idx="4578">
                  <c:v>43530</c:v>
                </c:pt>
                <c:pt idx="4579">
                  <c:v>43531</c:v>
                </c:pt>
                <c:pt idx="4580">
                  <c:v>43532</c:v>
                </c:pt>
              </c:numCache>
            </c:numRef>
          </c:cat>
          <c:val>
            <c:numRef>
              <c:f>Gráfica!$C$3:$C$5700</c:f>
              <c:numCache>
                <c:formatCode>General</c:formatCode>
                <c:ptCount val="569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259.45518550460667</c:v>
                </c:pt>
                <c:pt idx="762">
                  <c:v>266.16649662718135</c:v>
                </c:pt>
                <c:pt idx="763">
                  <c:v>255.8539901068265</c:v>
                </c:pt>
                <c:pt idx="764">
                  <c:v>256.96224471644899</c:v>
                </c:pt>
                <c:pt idx="765">
                  <c:v>258.70368666086938</c:v>
                </c:pt>
                <c:pt idx="766">
                  <c:v>268.57259622643926</c:v>
                </c:pt>
                <c:pt idx="767">
                  <c:v>264.28243112020021</c:v>
                </c:pt>
                <c:pt idx="768">
                  <c:v>270.88225518420484</c:v>
                </c:pt>
                <c:pt idx="769">
                  <c:v>271.49853170812008</c:v>
                </c:pt>
                <c:pt idx="770">
                  <c:v>268.94933479995211</c:v>
                </c:pt>
                <c:pt idx="771">
                  <c:v>271.29113988752778</c:v>
                </c:pt>
                <c:pt idx="772">
                  <c:v>271.3861271856083</c:v>
                </c:pt>
                <c:pt idx="773">
                  <c:v>280.40059942769022</c:v>
                </c:pt>
                <c:pt idx="774">
                  <c:v>277.37404012959826</c:v>
                </c:pt>
                <c:pt idx="775">
                  <c:v>279.13011311702451</c:v>
                </c:pt>
                <c:pt idx="776">
                  <c:v>273.54748689125472</c:v>
                </c:pt>
                <c:pt idx="777">
                  <c:v>271.63463951229926</c:v>
                </c:pt>
                <c:pt idx="778">
                  <c:v>271.05381419480301</c:v>
                </c:pt>
                <c:pt idx="779">
                  <c:v>269.31410236977717</c:v>
                </c:pt>
                <c:pt idx="780">
                  <c:v>267.73368310924275</c:v>
                </c:pt>
                <c:pt idx="781">
                  <c:v>266.35738388356555</c:v>
                </c:pt>
                <c:pt idx="782">
                  <c:v>278.50442239857955</c:v>
                </c:pt>
                <c:pt idx="783">
                  <c:v>278.50194680993525</c:v>
                </c:pt>
                <c:pt idx="784">
                  <c:v>276.47575095703365</c:v>
                </c:pt>
                <c:pt idx="785">
                  <c:v>273.63326322629331</c:v>
                </c:pt>
                <c:pt idx="786">
                  <c:v>283.7744105804677</c:v>
                </c:pt>
                <c:pt idx="787">
                  <c:v>275.08362152805535</c:v>
                </c:pt>
                <c:pt idx="788">
                  <c:v>274.26373796662398</c:v>
                </c:pt>
                <c:pt idx="789">
                  <c:v>277.78340896187063</c:v>
                </c:pt>
                <c:pt idx="790">
                  <c:v>280.06841049583312</c:v>
                </c:pt>
                <c:pt idx="791">
                  <c:v>276.74596500700022</c:v>
                </c:pt>
                <c:pt idx="792">
                  <c:v>276.11384663958518</c:v>
                </c:pt>
                <c:pt idx="793">
                  <c:v>273.80376182361596</c:v>
                </c:pt>
                <c:pt idx="794">
                  <c:v>273.70640324328843</c:v>
                </c:pt>
                <c:pt idx="795">
                  <c:v>275.20874588755606</c:v>
                </c:pt>
                <c:pt idx="796">
                  <c:v>273.44733358033466</c:v>
                </c:pt>
                <c:pt idx="797">
                  <c:v>277.65743286338926</c:v>
                </c:pt>
                <c:pt idx="798">
                  <c:v>270.15045930098705</c:v>
                </c:pt>
                <c:pt idx="799">
                  <c:v>270.79071787673996</c:v>
                </c:pt>
                <c:pt idx="800">
                  <c:v>274.40175472364308</c:v>
                </c:pt>
                <c:pt idx="801">
                  <c:v>271.90255038633728</c:v>
                </c:pt>
                <c:pt idx="802">
                  <c:v>278.66218783678642</c:v>
                </c:pt>
                <c:pt idx="803">
                  <c:v>281.54417258321712</c:v>
                </c:pt>
                <c:pt idx="804">
                  <c:v>281.23242142258994</c:v>
                </c:pt>
                <c:pt idx="805">
                  <c:v>283.95043549579395</c:v>
                </c:pt>
                <c:pt idx="806">
                  <c:v>279.95014201460907</c:v>
                </c:pt>
                <c:pt idx="807">
                  <c:v>276.15014909055253</c:v>
                </c:pt>
                <c:pt idx="808">
                  <c:v>277.46873416032741</c:v>
                </c:pt>
                <c:pt idx="809">
                  <c:v>276.82127693546994</c:v>
                </c:pt>
                <c:pt idx="810">
                  <c:v>272.54335746237535</c:v>
                </c:pt>
                <c:pt idx="811">
                  <c:v>270.31709066259799</c:v>
                </c:pt>
                <c:pt idx="812">
                  <c:v>270.40645994314474</c:v>
                </c:pt>
                <c:pt idx="813">
                  <c:v>275.59935524611234</c:v>
                </c:pt>
                <c:pt idx="814">
                  <c:v>267.44489763774448</c:v>
                </c:pt>
                <c:pt idx="815">
                  <c:v>266.14898773731784</c:v>
                </c:pt>
                <c:pt idx="816">
                  <c:v>268.72357666216777</c:v>
                </c:pt>
                <c:pt idx="817">
                  <c:v>274.82379323321425</c:v>
                </c:pt>
                <c:pt idx="818">
                  <c:v>275.05394448942309</c:v>
                </c:pt>
                <c:pt idx="819">
                  <c:v>277.20439242495729</c:v>
                </c:pt>
                <c:pt idx="820">
                  <c:v>281.56232234550623</c:v>
                </c:pt>
                <c:pt idx="821">
                  <c:v>277.05911507023347</c:v>
                </c:pt>
                <c:pt idx="822">
                  <c:v>280.51858187075493</c:v>
                </c:pt>
                <c:pt idx="823">
                  <c:v>282.73516716007902</c:v>
                </c:pt>
                <c:pt idx="824">
                  <c:v>281.79278885470308</c:v>
                </c:pt>
                <c:pt idx="825">
                  <c:v>281.34565921250862</c:v>
                </c:pt>
                <c:pt idx="826">
                  <c:v>274.66287225453749</c:v>
                </c:pt>
                <c:pt idx="827">
                  <c:v>281.07309231041188</c:v>
                </c:pt>
                <c:pt idx="828">
                  <c:v>284.93474341891857</c:v>
                </c:pt>
                <c:pt idx="829">
                  <c:v>286.41083113701507</c:v>
                </c:pt>
                <c:pt idx="830">
                  <c:v>286.04306043708448</c:v>
                </c:pt>
                <c:pt idx="831">
                  <c:v>281.1079425235385</c:v>
                </c:pt>
                <c:pt idx="832">
                  <c:v>293.5905535337194</c:v>
                </c:pt>
                <c:pt idx="833">
                  <c:v>302.95338935729967</c:v>
                </c:pt>
                <c:pt idx="834">
                  <c:v>309.43550338069326</c:v>
                </c:pt>
                <c:pt idx="835">
                  <c:v>306.49793738463131</c:v>
                </c:pt>
                <c:pt idx="836">
                  <c:v>305.90801875159474</c:v>
                </c:pt>
                <c:pt idx="837">
                  <c:v>316.32483116964602</c:v>
                </c:pt>
                <c:pt idx="838">
                  <c:v>315.95864435764139</c:v>
                </c:pt>
                <c:pt idx="839">
                  <c:v>327.33717268415649</c:v>
                </c:pt>
                <c:pt idx="840">
                  <c:v>329.46877141367878</c:v>
                </c:pt>
                <c:pt idx="841">
                  <c:v>324.88439220125758</c:v>
                </c:pt>
                <c:pt idx="842">
                  <c:v>342.93913712373813</c:v>
                </c:pt>
                <c:pt idx="843">
                  <c:v>333.55179301282658</c:v>
                </c:pt>
                <c:pt idx="844">
                  <c:v>319.63398792543899</c:v>
                </c:pt>
                <c:pt idx="845">
                  <c:v>335.75714260479253</c:v>
                </c:pt>
                <c:pt idx="846">
                  <c:v>325.28643199281595</c:v>
                </c:pt>
                <c:pt idx="847">
                  <c:v>319.57631856591411</c:v>
                </c:pt>
                <c:pt idx="848">
                  <c:v>340.42282853972779</c:v>
                </c:pt>
                <c:pt idx="849">
                  <c:v>337.57306894200394</c:v>
                </c:pt>
                <c:pt idx="850">
                  <c:v>310.04856641152492</c:v>
                </c:pt>
                <c:pt idx="851">
                  <c:v>327.42270352030266</c:v>
                </c:pt>
                <c:pt idx="852">
                  <c:v>337.00578785304475</c:v>
                </c:pt>
                <c:pt idx="853">
                  <c:v>340.35930512650458</c:v>
                </c:pt>
                <c:pt idx="854">
                  <c:v>347.42030966514778</c:v>
                </c:pt>
                <c:pt idx="855">
                  <c:v>336.03041201798402</c:v>
                </c:pt>
                <c:pt idx="856">
                  <c:v>339.99398566334656</c:v>
                </c:pt>
                <c:pt idx="857">
                  <c:v>332.76202370743124</c:v>
                </c:pt>
                <c:pt idx="858">
                  <c:v>322.06568855337014</c:v>
                </c:pt>
                <c:pt idx="859">
                  <c:v>325.02229054444956</c:v>
                </c:pt>
                <c:pt idx="860">
                  <c:v>338.36059746466736</c:v>
                </c:pt>
                <c:pt idx="861">
                  <c:v>340.9189033018543</c:v>
                </c:pt>
                <c:pt idx="862">
                  <c:v>364.01000644441285</c:v>
                </c:pt>
                <c:pt idx="863">
                  <c:v>369.59394632808892</c:v>
                </c:pt>
                <c:pt idx="864">
                  <c:v>355.35748647769594</c:v>
                </c:pt>
                <c:pt idx="865">
                  <c:v>338.98770126559947</c:v>
                </c:pt>
                <c:pt idx="866">
                  <c:v>348.02479426602139</c:v>
                </c:pt>
                <c:pt idx="867">
                  <c:v>352.1624873050398</c:v>
                </c:pt>
                <c:pt idx="868">
                  <c:v>366.55111918897114</c:v>
                </c:pt>
                <c:pt idx="869">
                  <c:v>369.44193096271744</c:v>
                </c:pt>
                <c:pt idx="870">
                  <c:v>360.87768058328123</c:v>
                </c:pt>
                <c:pt idx="871">
                  <c:v>355.95411359878028</c:v>
                </c:pt>
                <c:pt idx="872">
                  <c:v>349.86796040459757</c:v>
                </c:pt>
                <c:pt idx="873">
                  <c:v>349.55886772648313</c:v>
                </c:pt>
                <c:pt idx="874">
                  <c:v>344.26463334062612</c:v>
                </c:pt>
                <c:pt idx="875">
                  <c:v>350.76018616178214</c:v>
                </c:pt>
                <c:pt idx="876">
                  <c:v>375.64247709980469</c:v>
                </c:pt>
                <c:pt idx="877">
                  <c:v>375.51190322256002</c:v>
                </c:pt>
                <c:pt idx="878">
                  <c:v>356.93821437268195</c:v>
                </c:pt>
                <c:pt idx="879">
                  <c:v>362.76214376317375</c:v>
                </c:pt>
                <c:pt idx="880">
                  <c:v>351.37226631275536</c:v>
                </c:pt>
                <c:pt idx="881">
                  <c:v>337.91070336359519</c:v>
                </c:pt>
                <c:pt idx="882">
                  <c:v>354.49128094220021</c:v>
                </c:pt>
                <c:pt idx="883">
                  <c:v>359.63445505273779</c:v>
                </c:pt>
                <c:pt idx="884">
                  <c:v>341.72691823281764</c:v>
                </c:pt>
                <c:pt idx="885">
                  <c:v>351.38762339912938</c:v>
                </c:pt>
                <c:pt idx="886">
                  <c:v>377.0883639841764</c:v>
                </c:pt>
                <c:pt idx="887">
                  <c:v>388.76487425399102</c:v>
                </c:pt>
                <c:pt idx="888">
                  <c:v>378.98214429711322</c:v>
                </c:pt>
                <c:pt idx="889">
                  <c:v>369.57405135503222</c:v>
                </c:pt>
                <c:pt idx="890">
                  <c:v>344.12996520024831</c:v>
                </c:pt>
                <c:pt idx="891">
                  <c:v>345.80931349292274</c:v>
                </c:pt>
                <c:pt idx="892">
                  <c:v>343.78816248029028</c:v>
                </c:pt>
                <c:pt idx="893">
                  <c:v>346.27791812803508</c:v>
                </c:pt>
                <c:pt idx="894">
                  <c:v>348.16597739309344</c:v>
                </c:pt>
                <c:pt idx="895">
                  <c:v>377.95233362015171</c:v>
                </c:pt>
                <c:pt idx="896">
                  <c:v>372.44763398793094</c:v>
                </c:pt>
                <c:pt idx="897">
                  <c:v>365.00598844731536</c:v>
                </c:pt>
                <c:pt idx="898">
                  <c:v>361.25021059515495</c:v>
                </c:pt>
                <c:pt idx="899">
                  <c:v>343.16782304090066</c:v>
                </c:pt>
                <c:pt idx="900">
                  <c:v>344.00993069375573</c:v>
                </c:pt>
                <c:pt idx="901">
                  <c:v>340.96111028858599</c:v>
                </c:pt>
                <c:pt idx="902">
                  <c:v>314.88023218589325</c:v>
                </c:pt>
                <c:pt idx="903">
                  <c:v>308.92174924432669</c:v>
                </c:pt>
                <c:pt idx="904">
                  <c:v>320.0533030674294</c:v>
                </c:pt>
                <c:pt idx="905">
                  <c:v>317.92742078703003</c:v>
                </c:pt>
                <c:pt idx="906">
                  <c:v>325.17745408938987</c:v>
                </c:pt>
                <c:pt idx="907">
                  <c:v>332.23996884671607</c:v>
                </c:pt>
                <c:pt idx="908">
                  <c:v>347.6985647764111</c:v>
                </c:pt>
                <c:pt idx="909">
                  <c:v>361.3023855213936</c:v>
                </c:pt>
                <c:pt idx="910">
                  <c:v>356.77698337589743</c:v>
                </c:pt>
                <c:pt idx="911">
                  <c:v>352.38097423251918</c:v>
                </c:pt>
                <c:pt idx="912">
                  <c:v>349.29301682605183</c:v>
                </c:pt>
                <c:pt idx="913">
                  <c:v>365.74136100809557</c:v>
                </c:pt>
                <c:pt idx="914">
                  <c:v>377.19201260742255</c:v>
                </c:pt>
                <c:pt idx="915">
                  <c:v>379.01396405181185</c:v>
                </c:pt>
                <c:pt idx="916">
                  <c:v>379.04588540261824</c:v>
                </c:pt>
                <c:pt idx="917">
                  <c:v>354.89808934501326</c:v>
                </c:pt>
                <c:pt idx="918">
                  <c:v>360.26250355061961</c:v>
                </c:pt>
                <c:pt idx="919">
                  <c:v>373.35256338438001</c:v>
                </c:pt>
                <c:pt idx="920">
                  <c:v>381.68984332912453</c:v>
                </c:pt>
                <c:pt idx="921">
                  <c:v>376.51377190471618</c:v>
                </c:pt>
                <c:pt idx="922">
                  <c:v>360.51778161355583</c:v>
                </c:pt>
                <c:pt idx="923">
                  <c:v>365.13960232334483</c:v>
                </c:pt>
                <c:pt idx="924">
                  <c:v>344.8074999975039</c:v>
                </c:pt>
                <c:pt idx="925">
                  <c:v>355.82495379777055</c:v>
                </c:pt>
                <c:pt idx="926">
                  <c:v>364.41211648185197</c:v>
                </c:pt>
                <c:pt idx="927">
                  <c:v>368.06799453789273</c:v>
                </c:pt>
                <c:pt idx="928">
                  <c:v>383.48801680670414</c:v>
                </c:pt>
                <c:pt idx="929">
                  <c:v>373.77837430285882</c:v>
                </c:pt>
                <c:pt idx="930">
                  <c:v>372.27950053643849</c:v>
                </c:pt>
                <c:pt idx="931">
                  <c:v>365.39255850044907</c:v>
                </c:pt>
                <c:pt idx="932">
                  <c:v>361.60277700089392</c:v>
                </c:pt>
                <c:pt idx="933">
                  <c:v>368.48616565077452</c:v>
                </c:pt>
                <c:pt idx="934">
                  <c:v>352.28040723137093</c:v>
                </c:pt>
                <c:pt idx="935">
                  <c:v>350.14171059483226</c:v>
                </c:pt>
                <c:pt idx="936">
                  <c:v>359.82679534884596</c:v>
                </c:pt>
                <c:pt idx="937">
                  <c:v>371.11567409318934</c:v>
                </c:pt>
                <c:pt idx="938">
                  <c:v>370.5979592082773</c:v>
                </c:pt>
                <c:pt idx="939">
                  <c:v>376.87366279311038</c:v>
                </c:pt>
                <c:pt idx="940">
                  <c:v>368.19630131947793</c:v>
                </c:pt>
                <c:pt idx="941">
                  <c:v>368.83067690161988</c:v>
                </c:pt>
                <c:pt idx="942">
                  <c:v>367.39484184746993</c:v>
                </c:pt>
                <c:pt idx="943">
                  <c:v>371.43023557161683</c:v>
                </c:pt>
                <c:pt idx="944">
                  <c:v>368.37327379205004</c:v>
                </c:pt>
                <c:pt idx="945">
                  <c:v>365.29331027578138</c:v>
                </c:pt>
                <c:pt idx="946">
                  <c:v>365.53032862671648</c:v>
                </c:pt>
                <c:pt idx="947">
                  <c:v>350.72180691493071</c:v>
                </c:pt>
                <c:pt idx="948">
                  <c:v>341.7043779173527</c:v>
                </c:pt>
                <c:pt idx="949">
                  <c:v>349.25228681691237</c:v>
                </c:pt>
                <c:pt idx="950">
                  <c:v>350.84822636646413</c:v>
                </c:pt>
                <c:pt idx="951">
                  <c:v>340.22097855930923</c:v>
                </c:pt>
                <c:pt idx="952">
                  <c:v>333.08477273050556</c:v>
                </c:pt>
                <c:pt idx="953">
                  <c:v>340.72688081372451</c:v>
                </c:pt>
                <c:pt idx="954">
                  <c:v>345.00446568962985</c:v>
                </c:pt>
                <c:pt idx="955">
                  <c:v>345.50620323054073</c:v>
                </c:pt>
                <c:pt idx="956">
                  <c:v>342.10770758605253</c:v>
                </c:pt>
                <c:pt idx="957">
                  <c:v>341.90230174063186</c:v>
                </c:pt>
                <c:pt idx="958">
                  <c:v>351.99457385350144</c:v>
                </c:pt>
                <c:pt idx="959">
                  <c:v>352.6761583648933</c:v>
                </c:pt>
                <c:pt idx="960">
                  <c:v>345.00948086584145</c:v>
                </c:pt>
                <c:pt idx="961">
                  <c:v>328.78929824150504</c:v>
                </c:pt>
                <c:pt idx="962">
                  <c:v>311.24260525995197</c:v>
                </c:pt>
                <c:pt idx="963">
                  <c:v>292.02478657923399</c:v>
                </c:pt>
                <c:pt idx="964">
                  <c:v>301.11491078612886</c:v>
                </c:pt>
                <c:pt idx="965">
                  <c:v>309.78671307665036</c:v>
                </c:pt>
                <c:pt idx="966">
                  <c:v>320.57947521222343</c:v>
                </c:pt>
                <c:pt idx="967">
                  <c:v>309.06705882235195</c:v>
                </c:pt>
                <c:pt idx="968">
                  <c:v>296.87105565732742</c:v>
                </c:pt>
                <c:pt idx="969">
                  <c:v>293.30090844494305</c:v>
                </c:pt>
                <c:pt idx="970">
                  <c:v>303.20536630643863</c:v>
                </c:pt>
                <c:pt idx="971">
                  <c:v>313.15769636592535</c:v>
                </c:pt>
                <c:pt idx="972">
                  <c:v>322.08589686322051</c:v>
                </c:pt>
                <c:pt idx="973">
                  <c:v>324.59094811981595</c:v>
                </c:pt>
                <c:pt idx="974">
                  <c:v>324.24626202211931</c:v>
                </c:pt>
                <c:pt idx="975">
                  <c:v>326.97280204043363</c:v>
                </c:pt>
                <c:pt idx="976">
                  <c:v>332.49380516513452</c:v>
                </c:pt>
                <c:pt idx="977">
                  <c:v>332.77817583569691</c:v>
                </c:pt>
                <c:pt idx="978">
                  <c:v>325.47071428548037</c:v>
                </c:pt>
                <c:pt idx="979">
                  <c:v>311.91603742973939</c:v>
                </c:pt>
                <c:pt idx="980">
                  <c:v>315.79687796614212</c:v>
                </c:pt>
                <c:pt idx="981">
                  <c:v>334.04712071814794</c:v>
                </c:pt>
                <c:pt idx="982">
                  <c:v>354.43571353254333</c:v>
                </c:pt>
                <c:pt idx="983">
                  <c:v>359.9500040494832</c:v>
                </c:pt>
                <c:pt idx="984">
                  <c:v>357.85438513199591</c:v>
                </c:pt>
                <c:pt idx="985">
                  <c:v>351.92578995113075</c:v>
                </c:pt>
                <c:pt idx="986">
                  <c:v>339.05182668408668</c:v>
                </c:pt>
                <c:pt idx="987">
                  <c:v>336.55331153576492</c:v>
                </c:pt>
                <c:pt idx="988">
                  <c:v>338.61326920599788</c:v>
                </c:pt>
                <c:pt idx="989">
                  <c:v>345.44318360045753</c:v>
                </c:pt>
                <c:pt idx="990">
                  <c:v>358.06007142722655</c:v>
                </c:pt>
                <c:pt idx="991">
                  <c:v>361.52538462664717</c:v>
                </c:pt>
                <c:pt idx="992">
                  <c:v>364.37968228716022</c:v>
                </c:pt>
                <c:pt idx="993">
                  <c:v>358.96808896949318</c:v>
                </c:pt>
                <c:pt idx="994">
                  <c:v>352.64195214506384</c:v>
                </c:pt>
                <c:pt idx="995">
                  <c:v>351.37215526694115</c:v>
                </c:pt>
                <c:pt idx="996">
                  <c:v>348.68414096950346</c:v>
                </c:pt>
                <c:pt idx="997">
                  <c:v>357.68309021783097</c:v>
                </c:pt>
                <c:pt idx="998">
                  <c:v>346.68887377693949</c:v>
                </c:pt>
                <c:pt idx="999">
                  <c:v>345.70816056402816</c:v>
                </c:pt>
                <c:pt idx="1000">
                  <c:v>311.61068814152253</c:v>
                </c:pt>
                <c:pt idx="1001">
                  <c:v>286.91385343663308</c:v>
                </c:pt>
                <c:pt idx="1002">
                  <c:v>285.85439072311442</c:v>
                </c:pt>
                <c:pt idx="1003">
                  <c:v>307.41039697977817</c:v>
                </c:pt>
                <c:pt idx="1004">
                  <c:v>313.99778059650379</c:v>
                </c:pt>
                <c:pt idx="1005">
                  <c:v>318.11697968385806</c:v>
                </c:pt>
                <c:pt idx="1006">
                  <c:v>316.30343844579653</c:v>
                </c:pt>
                <c:pt idx="1007">
                  <c:v>306.67394692120905</c:v>
                </c:pt>
                <c:pt idx="1008">
                  <c:v>304.99403087852579</c:v>
                </c:pt>
                <c:pt idx="1009">
                  <c:v>298.61480743917815</c:v>
                </c:pt>
                <c:pt idx="1010">
                  <c:v>306.0355618002726</c:v>
                </c:pt>
                <c:pt idx="1011">
                  <c:v>304.91632082844728</c:v>
                </c:pt>
                <c:pt idx="1012">
                  <c:v>301.27416470412845</c:v>
                </c:pt>
                <c:pt idx="1013">
                  <c:v>306.57636061164999</c:v>
                </c:pt>
                <c:pt idx="1014">
                  <c:v>295.68075921549456</c:v>
                </c:pt>
                <c:pt idx="1015">
                  <c:v>294.23166748597009</c:v>
                </c:pt>
                <c:pt idx="1016">
                  <c:v>296.53260012242322</c:v>
                </c:pt>
                <c:pt idx="1017">
                  <c:v>302.47175535640417</c:v>
                </c:pt>
                <c:pt idx="1018">
                  <c:v>312.86925073212319</c:v>
                </c:pt>
                <c:pt idx="1019">
                  <c:v>312.23795444038802</c:v>
                </c:pt>
                <c:pt idx="1020">
                  <c:v>309.53463260566872</c:v>
                </c:pt>
                <c:pt idx="1021">
                  <c:v>311.59182129455928</c:v>
                </c:pt>
                <c:pt idx="1022">
                  <c:v>314.78656503014804</c:v>
                </c:pt>
                <c:pt idx="1023">
                  <c:v>313.87742634021288</c:v>
                </c:pt>
                <c:pt idx="1024">
                  <c:v>313.2170200869565</c:v>
                </c:pt>
                <c:pt idx="1025">
                  <c:v>299.39355254731009</c:v>
                </c:pt>
                <c:pt idx="1026">
                  <c:v>307.29236697021156</c:v>
                </c:pt>
                <c:pt idx="1027">
                  <c:v>302.43248408130466</c:v>
                </c:pt>
                <c:pt idx="1028">
                  <c:v>289.46249235011015</c:v>
                </c:pt>
                <c:pt idx="1029">
                  <c:v>285.41003702931056</c:v>
                </c:pt>
                <c:pt idx="1030">
                  <c:v>277.35649769047359</c:v>
                </c:pt>
                <c:pt idx="1031">
                  <c:v>254.85106468828494</c:v>
                </c:pt>
                <c:pt idx="1032">
                  <c:v>251.65928234242264</c:v>
                </c:pt>
                <c:pt idx="1033">
                  <c:v>237.49568614445172</c:v>
                </c:pt>
                <c:pt idx="1034">
                  <c:v>233.35648174370812</c:v>
                </c:pt>
                <c:pt idx="1035">
                  <c:v>231.19755914198481</c:v>
                </c:pt>
                <c:pt idx="1036">
                  <c:v>226.02900040039344</c:v>
                </c:pt>
                <c:pt idx="1037">
                  <c:v>214.80275775888336</c:v>
                </c:pt>
                <c:pt idx="1038">
                  <c:v>212.36159133716671</c:v>
                </c:pt>
                <c:pt idx="1039">
                  <c:v>215.02919147940335</c:v>
                </c:pt>
                <c:pt idx="1040">
                  <c:v>226.51760054994895</c:v>
                </c:pt>
                <c:pt idx="1041">
                  <c:v>219.21902031916255</c:v>
                </c:pt>
                <c:pt idx="1042">
                  <c:v>217.60518061535765</c:v>
                </c:pt>
                <c:pt idx="1043">
                  <c:v>231.36135133330185</c:v>
                </c:pt>
                <c:pt idx="1044">
                  <c:v>229.32671933704475</c:v>
                </c:pt>
                <c:pt idx="1045">
                  <c:v>235.11559894756243</c:v>
                </c:pt>
                <c:pt idx="1046">
                  <c:v>240.53162463906065</c:v>
                </c:pt>
                <c:pt idx="1047">
                  <c:v>243.38388013920417</c:v>
                </c:pt>
                <c:pt idx="1048">
                  <c:v>245.44857525414568</c:v>
                </c:pt>
                <c:pt idx="1049">
                  <c:v>237.11434508051039</c:v>
                </c:pt>
                <c:pt idx="1050">
                  <c:v>226.87534288456291</c:v>
                </c:pt>
                <c:pt idx="1051">
                  <c:v>222.02423056067801</c:v>
                </c:pt>
                <c:pt idx="1052">
                  <c:v>217.76388679962824</c:v>
                </c:pt>
                <c:pt idx="1053">
                  <c:v>221.31559029607155</c:v>
                </c:pt>
                <c:pt idx="1054">
                  <c:v>222.15866121311922</c:v>
                </c:pt>
                <c:pt idx="1055">
                  <c:v>210.6599846975314</c:v>
                </c:pt>
                <c:pt idx="1056">
                  <c:v>222.49099469966703</c:v>
                </c:pt>
                <c:pt idx="1057">
                  <c:v>222.58955736489111</c:v>
                </c:pt>
                <c:pt idx="1058">
                  <c:v>221.92363448639099</c:v>
                </c:pt>
                <c:pt idx="1059">
                  <c:v>223.91225468981082</c:v>
                </c:pt>
                <c:pt idx="1060">
                  <c:v>234.27434223937775</c:v>
                </c:pt>
                <c:pt idx="1061">
                  <c:v>229.02773327915801</c:v>
                </c:pt>
                <c:pt idx="1062">
                  <c:v>246.82241864214785</c:v>
                </c:pt>
                <c:pt idx="1063">
                  <c:v>239.83590988907525</c:v>
                </c:pt>
                <c:pt idx="1064">
                  <c:v>234.49533529497003</c:v>
                </c:pt>
                <c:pt idx="1065">
                  <c:v>228.16897490567661</c:v>
                </c:pt>
                <c:pt idx="1066">
                  <c:v>222.15932596920442</c:v>
                </c:pt>
                <c:pt idx="1067">
                  <c:v>211.85963493760104</c:v>
                </c:pt>
                <c:pt idx="1068">
                  <c:v>207.74859097824162</c:v>
                </c:pt>
                <c:pt idx="1069">
                  <c:v>222.37697373646768</c:v>
                </c:pt>
                <c:pt idx="1070">
                  <c:v>224.32653628669627</c:v>
                </c:pt>
                <c:pt idx="1071">
                  <c:v>239.63626981739785</c:v>
                </c:pt>
                <c:pt idx="1072">
                  <c:v>241.57990386159474</c:v>
                </c:pt>
                <c:pt idx="1073">
                  <c:v>241.07381435631044</c:v>
                </c:pt>
                <c:pt idx="1074">
                  <c:v>237.0018914264528</c:v>
                </c:pt>
                <c:pt idx="1075">
                  <c:v>245.26753721872296</c:v>
                </c:pt>
                <c:pt idx="1076">
                  <c:v>268.91764143340617</c:v>
                </c:pt>
                <c:pt idx="1077">
                  <c:v>268.57024486784502</c:v>
                </c:pt>
                <c:pt idx="1078">
                  <c:v>285.21103389241438</c:v>
                </c:pt>
                <c:pt idx="1079">
                  <c:v>279.59402538374314</c:v>
                </c:pt>
                <c:pt idx="1080">
                  <c:v>255.85797906143154</c:v>
                </c:pt>
                <c:pt idx="1081">
                  <c:v>268.37728553348791</c:v>
                </c:pt>
                <c:pt idx="1082">
                  <c:v>289.32312982231736</c:v>
                </c:pt>
                <c:pt idx="1083">
                  <c:v>296.67963552392507</c:v>
                </c:pt>
                <c:pt idx="1084">
                  <c:v>291.26202513962505</c:v>
                </c:pt>
                <c:pt idx="1085">
                  <c:v>279.74396675082392</c:v>
                </c:pt>
                <c:pt idx="1086">
                  <c:v>267.45344233244248</c:v>
                </c:pt>
                <c:pt idx="1087">
                  <c:v>275.08749759554263</c:v>
                </c:pt>
                <c:pt idx="1088">
                  <c:v>272.66047954958663</c:v>
                </c:pt>
                <c:pt idx="1089">
                  <c:v>284.08777568537886</c:v>
                </c:pt>
                <c:pt idx="1090">
                  <c:v>298.05038065887044</c:v>
                </c:pt>
                <c:pt idx="1091">
                  <c:v>307.32817124027878</c:v>
                </c:pt>
                <c:pt idx="1092">
                  <c:v>288.30413907481847</c:v>
                </c:pt>
                <c:pt idx="1093">
                  <c:v>276.06624899635722</c:v>
                </c:pt>
                <c:pt idx="1094">
                  <c:v>286.95325469850826</c:v>
                </c:pt>
                <c:pt idx="1095">
                  <c:v>283.3744023528937</c:v>
                </c:pt>
                <c:pt idx="1096">
                  <c:v>267.06426787220732</c:v>
                </c:pt>
                <c:pt idx="1097">
                  <c:v>258.41752578491685</c:v>
                </c:pt>
                <c:pt idx="1098">
                  <c:v>265.06755657406922</c:v>
                </c:pt>
                <c:pt idx="1099">
                  <c:v>269.77855146284259</c:v>
                </c:pt>
                <c:pt idx="1100">
                  <c:v>272.57728966555192</c:v>
                </c:pt>
                <c:pt idx="1101">
                  <c:v>279.40628524431781</c:v>
                </c:pt>
                <c:pt idx="1102">
                  <c:v>277.13055553733221</c:v>
                </c:pt>
                <c:pt idx="1103">
                  <c:v>262.18664356322938</c:v>
                </c:pt>
                <c:pt idx="1104">
                  <c:v>262.13932298230577</c:v>
                </c:pt>
                <c:pt idx="1105">
                  <c:v>269.54300185668575</c:v>
                </c:pt>
                <c:pt idx="1106">
                  <c:v>269.0115391331334</c:v>
                </c:pt>
                <c:pt idx="1107">
                  <c:v>259.82502283698238</c:v>
                </c:pt>
                <c:pt idx="1108">
                  <c:v>250.59099165365151</c:v>
                </c:pt>
                <c:pt idx="1109">
                  <c:v>251.93317589801629</c:v>
                </c:pt>
                <c:pt idx="1110">
                  <c:v>237.19541574864257</c:v>
                </c:pt>
                <c:pt idx="1111">
                  <c:v>239.70241284325814</c:v>
                </c:pt>
                <c:pt idx="1112">
                  <c:v>240.29948127317672</c:v>
                </c:pt>
                <c:pt idx="1113">
                  <c:v>219.02906342989908</c:v>
                </c:pt>
                <c:pt idx="1114">
                  <c:v>225.46768813117168</c:v>
                </c:pt>
                <c:pt idx="1115">
                  <c:v>201.42784897345356</c:v>
                </c:pt>
                <c:pt idx="1116">
                  <c:v>212.10658003354891</c:v>
                </c:pt>
                <c:pt idx="1117">
                  <c:v>211.21413903764798</c:v>
                </c:pt>
                <c:pt idx="1118">
                  <c:v>217.58582711881172</c:v>
                </c:pt>
                <c:pt idx="1119">
                  <c:v>213.06873820736288</c:v>
                </c:pt>
                <c:pt idx="1120">
                  <c:v>200.81733302458815</c:v>
                </c:pt>
                <c:pt idx="1121">
                  <c:v>200.58330486414374</c:v>
                </c:pt>
                <c:pt idx="1122">
                  <c:v>198.48798322964359</c:v>
                </c:pt>
                <c:pt idx="1123">
                  <c:v>205.72153345430939</c:v>
                </c:pt>
                <c:pt idx="1124">
                  <c:v>207.68002921585023</c:v>
                </c:pt>
                <c:pt idx="1125">
                  <c:v>203.95113278497573</c:v>
                </c:pt>
                <c:pt idx="1126">
                  <c:v>214.14681221889253</c:v>
                </c:pt>
                <c:pt idx="1127">
                  <c:v>210.00268113230263</c:v>
                </c:pt>
                <c:pt idx="1128">
                  <c:v>205.34914413759512</c:v>
                </c:pt>
                <c:pt idx="1129">
                  <c:v>201.31690879508071</c:v>
                </c:pt>
                <c:pt idx="1130">
                  <c:v>206.39307929677838</c:v>
                </c:pt>
                <c:pt idx="1131">
                  <c:v>216.3997479175797</c:v>
                </c:pt>
                <c:pt idx="1132">
                  <c:v>202.94515346659301</c:v>
                </c:pt>
                <c:pt idx="1133">
                  <c:v>195.98350639026867</c:v>
                </c:pt>
                <c:pt idx="1134">
                  <c:v>197.30420008944617</c:v>
                </c:pt>
                <c:pt idx="1135">
                  <c:v>192.49609666952173</c:v>
                </c:pt>
                <c:pt idx="1136">
                  <c:v>203.79513910358335</c:v>
                </c:pt>
                <c:pt idx="1137">
                  <c:v>213.4399847010454</c:v>
                </c:pt>
                <c:pt idx="1138">
                  <c:v>198.29741944202127</c:v>
                </c:pt>
                <c:pt idx="1139">
                  <c:v>203.65708468551483</c:v>
                </c:pt>
                <c:pt idx="1140">
                  <c:v>201.5865417847908</c:v>
                </c:pt>
                <c:pt idx="1141">
                  <c:v>213.79815388362275</c:v>
                </c:pt>
                <c:pt idx="1142">
                  <c:v>201.95388176617368</c:v>
                </c:pt>
                <c:pt idx="1143">
                  <c:v>208.63077050681645</c:v>
                </c:pt>
                <c:pt idx="1144">
                  <c:v>192.7589739051127</c:v>
                </c:pt>
                <c:pt idx="1145">
                  <c:v>192.46852980297618</c:v>
                </c:pt>
                <c:pt idx="1146">
                  <c:v>193.41805852031064</c:v>
                </c:pt>
                <c:pt idx="1147">
                  <c:v>201.03615207494974</c:v>
                </c:pt>
                <c:pt idx="1148">
                  <c:v>202.60742666519195</c:v>
                </c:pt>
                <c:pt idx="1149">
                  <c:v>204.68837480431458</c:v>
                </c:pt>
                <c:pt idx="1150">
                  <c:v>208.84552938251213</c:v>
                </c:pt>
                <c:pt idx="1151">
                  <c:v>203.69565307225841</c:v>
                </c:pt>
                <c:pt idx="1152">
                  <c:v>199.3203912227938</c:v>
                </c:pt>
                <c:pt idx="1153">
                  <c:v>198.65699673612565</c:v>
                </c:pt>
                <c:pt idx="1154">
                  <c:v>195.19510338737888</c:v>
                </c:pt>
                <c:pt idx="1155">
                  <c:v>177.64782145759125</c:v>
                </c:pt>
                <c:pt idx="1156">
                  <c:v>156.07051374389329</c:v>
                </c:pt>
                <c:pt idx="1157">
                  <c:v>170.61274101448151</c:v>
                </c:pt>
                <c:pt idx="1158">
                  <c:v>164.87733803624531</c:v>
                </c:pt>
                <c:pt idx="1159">
                  <c:v>177.19659880451997</c:v>
                </c:pt>
                <c:pt idx="1160">
                  <c:v>184.40561578911991</c:v>
                </c:pt>
                <c:pt idx="1161">
                  <c:v>197.53136909612903</c:v>
                </c:pt>
                <c:pt idx="1162">
                  <c:v>207.13798480238319</c:v>
                </c:pt>
                <c:pt idx="1163">
                  <c:v>196.58889073710941</c:v>
                </c:pt>
                <c:pt idx="1164">
                  <c:v>207.66965271799486</c:v>
                </c:pt>
                <c:pt idx="1165">
                  <c:v>191.6118361981529</c:v>
                </c:pt>
                <c:pt idx="1166">
                  <c:v>191.93096349760822</c:v>
                </c:pt>
                <c:pt idx="1167">
                  <c:v>193.39884541130277</c:v>
                </c:pt>
                <c:pt idx="1168">
                  <c:v>198.65287136919756</c:v>
                </c:pt>
                <c:pt idx="1169">
                  <c:v>201.53821612685175</c:v>
                </c:pt>
                <c:pt idx="1170">
                  <c:v>184.64495338641808</c:v>
                </c:pt>
                <c:pt idx="1171">
                  <c:v>188.22167592549445</c:v>
                </c:pt>
                <c:pt idx="1172">
                  <c:v>198.42247079361672</c:v>
                </c:pt>
                <c:pt idx="1173">
                  <c:v>210.94183951126561</c:v>
                </c:pt>
                <c:pt idx="1174">
                  <c:v>217.41246653811965</c:v>
                </c:pt>
                <c:pt idx="1175">
                  <c:v>207.26883367200867</c:v>
                </c:pt>
                <c:pt idx="1176">
                  <c:v>208.92932604312256</c:v>
                </c:pt>
                <c:pt idx="1177">
                  <c:v>201.05642638489641</c:v>
                </c:pt>
                <c:pt idx="1178">
                  <c:v>204.1917937182819</c:v>
                </c:pt>
                <c:pt idx="1179">
                  <c:v>207.06986678505683</c:v>
                </c:pt>
                <c:pt idx="1180">
                  <c:v>203.79444941863972</c:v>
                </c:pt>
                <c:pt idx="1181">
                  <c:v>198.50858611587802</c:v>
                </c:pt>
                <c:pt idx="1182">
                  <c:v>198.58496513180933</c:v>
                </c:pt>
                <c:pt idx="1183">
                  <c:v>191.80954781090645</c:v>
                </c:pt>
                <c:pt idx="1184">
                  <c:v>199.90069374320359</c:v>
                </c:pt>
                <c:pt idx="1185">
                  <c:v>202.85873797826432</c:v>
                </c:pt>
                <c:pt idx="1186">
                  <c:v>201.27192164994327</c:v>
                </c:pt>
                <c:pt idx="1187">
                  <c:v>199.65665543129782</c:v>
                </c:pt>
                <c:pt idx="1188">
                  <c:v>182.83187321205264</c:v>
                </c:pt>
                <c:pt idx="1189">
                  <c:v>179.52016406365999</c:v>
                </c:pt>
                <c:pt idx="1190">
                  <c:v>174.35603336449128</c:v>
                </c:pt>
                <c:pt idx="1191">
                  <c:v>154.47739408576166</c:v>
                </c:pt>
                <c:pt idx="1192">
                  <c:v>147.03683709210165</c:v>
                </c:pt>
                <c:pt idx="1193">
                  <c:v>151.8454886641257</c:v>
                </c:pt>
                <c:pt idx="1194">
                  <c:v>156.80274409774881</c:v>
                </c:pt>
                <c:pt idx="1195">
                  <c:v>161.16024023140281</c:v>
                </c:pt>
                <c:pt idx="1196">
                  <c:v>163.78682469663713</c:v>
                </c:pt>
                <c:pt idx="1197">
                  <c:v>145.7011328097197</c:v>
                </c:pt>
                <c:pt idx="1198">
                  <c:v>136.84478648550197</c:v>
                </c:pt>
                <c:pt idx="1199">
                  <c:v>132.95014086142055</c:v>
                </c:pt>
                <c:pt idx="1200">
                  <c:v>145.25187845759515</c:v>
                </c:pt>
                <c:pt idx="1201">
                  <c:v>149.37380532661913</c:v>
                </c:pt>
                <c:pt idx="1202">
                  <c:v>155.24501007500064</c:v>
                </c:pt>
                <c:pt idx="1203">
                  <c:v>139.20368011829723</c:v>
                </c:pt>
                <c:pt idx="1204">
                  <c:v>128.24663729057423</c:v>
                </c:pt>
                <c:pt idx="1205">
                  <c:v>132.32202083505243</c:v>
                </c:pt>
                <c:pt idx="1206">
                  <c:v>148.06456414760842</c:v>
                </c:pt>
                <c:pt idx="1207">
                  <c:v>168.88862962724292</c:v>
                </c:pt>
                <c:pt idx="1208">
                  <c:v>161.03727200790925</c:v>
                </c:pt>
                <c:pt idx="1209">
                  <c:v>150.79906443584835</c:v>
                </c:pt>
                <c:pt idx="1210">
                  <c:v>143.90911485516884</c:v>
                </c:pt>
                <c:pt idx="1211">
                  <c:v>149.07806916734157</c:v>
                </c:pt>
                <c:pt idx="1212">
                  <c:v>150.46866597841748</c:v>
                </c:pt>
                <c:pt idx="1213">
                  <c:v>164.97354599372122</c:v>
                </c:pt>
                <c:pt idx="1214">
                  <c:v>164.21989241033111</c:v>
                </c:pt>
                <c:pt idx="1215">
                  <c:v>176.20795095755525</c:v>
                </c:pt>
                <c:pt idx="1216">
                  <c:v>156.73860773213534</c:v>
                </c:pt>
                <c:pt idx="1217">
                  <c:v>150.20327033615868</c:v>
                </c:pt>
                <c:pt idx="1218">
                  <c:v>169.09648007707693</c:v>
                </c:pt>
                <c:pt idx="1219">
                  <c:v>193.1362799085264</c:v>
                </c:pt>
                <c:pt idx="1220">
                  <c:v>199.6417396599245</c:v>
                </c:pt>
                <c:pt idx="1221">
                  <c:v>192.28683323069831</c:v>
                </c:pt>
                <c:pt idx="1222">
                  <c:v>180.04376408815432</c:v>
                </c:pt>
                <c:pt idx="1223">
                  <c:v>166.91059022036163</c:v>
                </c:pt>
                <c:pt idx="1224">
                  <c:v>174.50190733526395</c:v>
                </c:pt>
                <c:pt idx="1225">
                  <c:v>179.62324410965766</c:v>
                </c:pt>
                <c:pt idx="1226">
                  <c:v>175.32770070600853</c:v>
                </c:pt>
                <c:pt idx="1227">
                  <c:v>176.93271440635257</c:v>
                </c:pt>
                <c:pt idx="1228">
                  <c:v>178.17755838995728</c:v>
                </c:pt>
                <c:pt idx="1229">
                  <c:v>195.32523809620034</c:v>
                </c:pt>
                <c:pt idx="1230">
                  <c:v>193.31637221999523</c:v>
                </c:pt>
                <c:pt idx="1231">
                  <c:v>193.23837308669681</c:v>
                </c:pt>
                <c:pt idx="1232">
                  <c:v>193.62539370479951</c:v>
                </c:pt>
                <c:pt idx="1233">
                  <c:v>187.08683454263624</c:v>
                </c:pt>
                <c:pt idx="1234">
                  <c:v>186.60024139206126</c:v>
                </c:pt>
                <c:pt idx="1235">
                  <c:v>192.60128489879125</c:v>
                </c:pt>
                <c:pt idx="1236">
                  <c:v>193.24984124479175</c:v>
                </c:pt>
                <c:pt idx="1237">
                  <c:v>185.35942605836479</c:v>
                </c:pt>
                <c:pt idx="1238">
                  <c:v>178.76237145538997</c:v>
                </c:pt>
                <c:pt idx="1239">
                  <c:v>182.70948171879766</c:v>
                </c:pt>
                <c:pt idx="1240">
                  <c:v>183.69153729867958</c:v>
                </c:pt>
                <c:pt idx="1241">
                  <c:v>181.95175923226464</c:v>
                </c:pt>
                <c:pt idx="1242">
                  <c:v>184.44922405036493</c:v>
                </c:pt>
                <c:pt idx="1243">
                  <c:v>181.74089873115062</c:v>
                </c:pt>
                <c:pt idx="1244">
                  <c:v>186.16341936296863</c:v>
                </c:pt>
                <c:pt idx="1245">
                  <c:v>187.1618065468256</c:v>
                </c:pt>
                <c:pt idx="1246">
                  <c:v>187.97964243610485</c:v>
                </c:pt>
                <c:pt idx="1247">
                  <c:v>183.44177235646885</c:v>
                </c:pt>
                <c:pt idx="1248">
                  <c:v>172.8916262544374</c:v>
                </c:pt>
                <c:pt idx="1249">
                  <c:v>168.02042736337376</c:v>
                </c:pt>
                <c:pt idx="1250">
                  <c:v>164.32463365843265</c:v>
                </c:pt>
                <c:pt idx="1251">
                  <c:v>163.69271094158637</c:v>
                </c:pt>
                <c:pt idx="1252">
                  <c:v>164.51495600265358</c:v>
                </c:pt>
                <c:pt idx="1253">
                  <c:v>175.87783119441468</c:v>
                </c:pt>
                <c:pt idx="1254">
                  <c:v>177.49821264155887</c:v>
                </c:pt>
                <c:pt idx="1255">
                  <c:v>174.73415586319692</c:v>
                </c:pt>
                <c:pt idx="1256">
                  <c:v>176.50948644393796</c:v>
                </c:pt>
                <c:pt idx="1257">
                  <c:v>172.67655912485051</c:v>
                </c:pt>
                <c:pt idx="1258">
                  <c:v>168.6035240810719</c:v>
                </c:pt>
                <c:pt idx="1259">
                  <c:v>171.32287443987317</c:v>
                </c:pt>
                <c:pt idx="1260">
                  <c:v>160.66919752445926</c:v>
                </c:pt>
                <c:pt idx="1261">
                  <c:v>157.33233352879415</c:v>
                </c:pt>
                <c:pt idx="1262">
                  <c:v>157.01386292361465</c:v>
                </c:pt>
                <c:pt idx="1263">
                  <c:v>159.21239355186336</c:v>
                </c:pt>
                <c:pt idx="1264">
                  <c:v>164.72776047436994</c:v>
                </c:pt>
                <c:pt idx="1265">
                  <c:v>166.7480090141089</c:v>
                </c:pt>
                <c:pt idx="1266">
                  <c:v>165.72898198546616</c:v>
                </c:pt>
                <c:pt idx="1267">
                  <c:v>160.86049691153877</c:v>
                </c:pt>
                <c:pt idx="1268">
                  <c:v>157.93696116559616</c:v>
                </c:pt>
                <c:pt idx="1269">
                  <c:v>159.73011716261732</c:v>
                </c:pt>
                <c:pt idx="1270">
                  <c:v>162.38870423902222</c:v>
                </c:pt>
                <c:pt idx="1271">
                  <c:v>163.23320903926026</c:v>
                </c:pt>
                <c:pt idx="1272">
                  <c:v>171.01511458006871</c:v>
                </c:pt>
                <c:pt idx="1273">
                  <c:v>168.40194874040586</c:v>
                </c:pt>
                <c:pt idx="1274">
                  <c:v>164.58192416612266</c:v>
                </c:pt>
                <c:pt idx="1275">
                  <c:v>167.45614873387026</c:v>
                </c:pt>
                <c:pt idx="1276">
                  <c:v>149.97745166495221</c:v>
                </c:pt>
                <c:pt idx="1277">
                  <c:v>147.46862507825429</c:v>
                </c:pt>
                <c:pt idx="1278">
                  <c:v>151.72586711639258</c:v>
                </c:pt>
                <c:pt idx="1279">
                  <c:v>149.13998129645668</c:v>
                </c:pt>
                <c:pt idx="1280">
                  <c:v>146.95505560450343</c:v>
                </c:pt>
                <c:pt idx="1281">
                  <c:v>152.51462140296786</c:v>
                </c:pt>
                <c:pt idx="1282">
                  <c:v>152.80474509931207</c:v>
                </c:pt>
                <c:pt idx="1283">
                  <c:v>153.38760414734276</c:v>
                </c:pt>
                <c:pt idx="1284">
                  <c:v>154.13519848007235</c:v>
                </c:pt>
                <c:pt idx="1285">
                  <c:v>155.98967368577865</c:v>
                </c:pt>
                <c:pt idx="1286">
                  <c:v>158.1668543611076</c:v>
                </c:pt>
                <c:pt idx="1287">
                  <c:v>160.02170837010817</c:v>
                </c:pt>
                <c:pt idx="1288">
                  <c:v>158.80027811787198</c:v>
                </c:pt>
                <c:pt idx="1289">
                  <c:v>149.31277157916517</c:v>
                </c:pt>
                <c:pt idx="1290">
                  <c:v>148.14069078420391</c:v>
                </c:pt>
                <c:pt idx="1291">
                  <c:v>142.3593656489511</c:v>
                </c:pt>
                <c:pt idx="1292">
                  <c:v>144.759407394589</c:v>
                </c:pt>
                <c:pt idx="1293">
                  <c:v>144.36293516486037</c:v>
                </c:pt>
                <c:pt idx="1294">
                  <c:v>147.97445507062895</c:v>
                </c:pt>
                <c:pt idx="1295">
                  <c:v>156.5478685801736</c:v>
                </c:pt>
                <c:pt idx="1296">
                  <c:v>159.67641693720878</c:v>
                </c:pt>
                <c:pt idx="1297">
                  <c:v>158.74981226952985</c:v>
                </c:pt>
                <c:pt idx="1298">
                  <c:v>152.89347948069471</c:v>
                </c:pt>
                <c:pt idx="1299">
                  <c:v>154.4553626674321</c:v>
                </c:pt>
                <c:pt idx="1300">
                  <c:v>153.93151038163342</c:v>
                </c:pt>
                <c:pt idx="1301">
                  <c:v>152.46563560700773</c:v>
                </c:pt>
                <c:pt idx="1302">
                  <c:v>149.82968825751627</c:v>
                </c:pt>
                <c:pt idx="1303">
                  <c:v>150.50627398224131</c:v>
                </c:pt>
                <c:pt idx="1304">
                  <c:v>157.36378789354558</c:v>
                </c:pt>
                <c:pt idx="1305">
                  <c:v>156.81549933593598</c:v>
                </c:pt>
                <c:pt idx="1306">
                  <c:v>149.49537366125008</c:v>
                </c:pt>
                <c:pt idx="1307">
                  <c:v>146.81971697434463</c:v>
                </c:pt>
                <c:pt idx="1308">
                  <c:v>150.91156555811918</c:v>
                </c:pt>
                <c:pt idx="1309">
                  <c:v>139.74860821324086</c:v>
                </c:pt>
                <c:pt idx="1310">
                  <c:v>127.53947263434982</c:v>
                </c:pt>
                <c:pt idx="1311">
                  <c:v>126.41257070543878</c:v>
                </c:pt>
                <c:pt idx="1312">
                  <c:v>132.25812331781728</c:v>
                </c:pt>
                <c:pt idx="1313">
                  <c:v>135.07913678422713</c:v>
                </c:pt>
                <c:pt idx="1314">
                  <c:v>128.84024696939716</c:v>
                </c:pt>
                <c:pt idx="1315">
                  <c:v>125.11825836245805</c:v>
                </c:pt>
                <c:pt idx="1316">
                  <c:v>121.36264823132328</c:v>
                </c:pt>
                <c:pt idx="1317">
                  <c:v>117.1510372664135</c:v>
                </c:pt>
                <c:pt idx="1318">
                  <c:v>127.64704268571087</c:v>
                </c:pt>
                <c:pt idx="1319">
                  <c:v>145.89489088592018</c:v>
                </c:pt>
                <c:pt idx="1320">
                  <c:v>160.91002330973004</c:v>
                </c:pt>
                <c:pt idx="1321">
                  <c:v>159.34723560043932</c:v>
                </c:pt>
                <c:pt idx="1322">
                  <c:v>159.16790996113846</c:v>
                </c:pt>
                <c:pt idx="1323">
                  <c:v>164.29062447087267</c:v>
                </c:pt>
                <c:pt idx="1324">
                  <c:v>176.23194763749959</c:v>
                </c:pt>
                <c:pt idx="1325">
                  <c:v>166.85028753547851</c:v>
                </c:pt>
                <c:pt idx="1326">
                  <c:v>165.87353948307489</c:v>
                </c:pt>
                <c:pt idx="1327">
                  <c:v>152.76616741672589</c:v>
                </c:pt>
                <c:pt idx="1328">
                  <c:v>149.66036836368897</c:v>
                </c:pt>
                <c:pt idx="1329">
                  <c:v>160.91592427014939</c:v>
                </c:pt>
                <c:pt idx="1330">
                  <c:v>173.81667528249733</c:v>
                </c:pt>
                <c:pt idx="1331">
                  <c:v>200.46430093849099</c:v>
                </c:pt>
                <c:pt idx="1332">
                  <c:v>203.40645872990183</c:v>
                </c:pt>
                <c:pt idx="1333">
                  <c:v>201.81068389567835</c:v>
                </c:pt>
                <c:pt idx="1334">
                  <c:v>195.46563078990212</c:v>
                </c:pt>
                <c:pt idx="1335">
                  <c:v>189.43178123309346</c:v>
                </c:pt>
                <c:pt idx="1336">
                  <c:v>184.32776345304853</c:v>
                </c:pt>
                <c:pt idx="1337">
                  <c:v>182.84948577613778</c:v>
                </c:pt>
                <c:pt idx="1338">
                  <c:v>192.1877179900489</c:v>
                </c:pt>
                <c:pt idx="1339">
                  <c:v>211.28625200322739</c:v>
                </c:pt>
                <c:pt idx="1340">
                  <c:v>221.49209418121316</c:v>
                </c:pt>
                <c:pt idx="1341">
                  <c:v>234.40826006647529</c:v>
                </c:pt>
                <c:pt idx="1342">
                  <c:v>220.63963275547613</c:v>
                </c:pt>
                <c:pt idx="1343">
                  <c:v>199.87672409424837</c:v>
                </c:pt>
                <c:pt idx="1344">
                  <c:v>204.92195453859833</c:v>
                </c:pt>
                <c:pt idx="1345">
                  <c:v>199.57225064319852</c:v>
                </c:pt>
                <c:pt idx="1346">
                  <c:v>207.19932201819375</c:v>
                </c:pt>
                <c:pt idx="1347">
                  <c:v>210.92641745282609</c:v>
                </c:pt>
                <c:pt idx="1348">
                  <c:v>208.03287327925705</c:v>
                </c:pt>
                <c:pt idx="1349">
                  <c:v>215.04671973387309</c:v>
                </c:pt>
                <c:pt idx="1350">
                  <c:v>209.68751645731896</c:v>
                </c:pt>
                <c:pt idx="1351">
                  <c:v>205.44371907121447</c:v>
                </c:pt>
                <c:pt idx="1352">
                  <c:v>198.41410475981561</c:v>
                </c:pt>
                <c:pt idx="1353">
                  <c:v>200.3722838149769</c:v>
                </c:pt>
                <c:pt idx="1354">
                  <c:v>204.80084370831744</c:v>
                </c:pt>
                <c:pt idx="1355">
                  <c:v>201.45218676296403</c:v>
                </c:pt>
                <c:pt idx="1356">
                  <c:v>199.62001254063236</c:v>
                </c:pt>
                <c:pt idx="1357">
                  <c:v>199.03038091699236</c:v>
                </c:pt>
                <c:pt idx="1358">
                  <c:v>197.73972285974125</c:v>
                </c:pt>
                <c:pt idx="1359">
                  <c:v>192.95457189935931</c:v>
                </c:pt>
                <c:pt idx="1360">
                  <c:v>194.13240659027133</c:v>
                </c:pt>
                <c:pt idx="1361">
                  <c:v>208.59650116046851</c:v>
                </c:pt>
                <c:pt idx="1362">
                  <c:v>215.00879281803665</c:v>
                </c:pt>
                <c:pt idx="1363">
                  <c:v>207.51549772015946</c:v>
                </c:pt>
                <c:pt idx="1364">
                  <c:v>217.00401975803115</c:v>
                </c:pt>
                <c:pt idx="1365">
                  <c:v>221.98724079966161</c:v>
                </c:pt>
                <c:pt idx="1366">
                  <c:v>218.6606027190245</c:v>
                </c:pt>
                <c:pt idx="1367">
                  <c:v>233.03685740926002</c:v>
                </c:pt>
                <c:pt idx="1368">
                  <c:v>230.32158380045672</c:v>
                </c:pt>
                <c:pt idx="1369">
                  <c:v>247.37478729519481</c:v>
                </c:pt>
                <c:pt idx="1370">
                  <c:v>231.72881695737755</c:v>
                </c:pt>
                <c:pt idx="1371">
                  <c:v>229.74076594979073</c:v>
                </c:pt>
                <c:pt idx="1372">
                  <c:v>240.26583876664191</c:v>
                </c:pt>
                <c:pt idx="1373">
                  <c:v>248.54184330330486</c:v>
                </c:pt>
                <c:pt idx="1374">
                  <c:v>255.25682231786723</c:v>
                </c:pt>
                <c:pt idx="1375">
                  <c:v>247.84333270944509</c:v>
                </c:pt>
                <c:pt idx="1376">
                  <c:v>257.82535422328147</c:v>
                </c:pt>
                <c:pt idx="1377">
                  <c:v>261.28801494055313</c:v>
                </c:pt>
                <c:pt idx="1378">
                  <c:v>270.16237924763897</c:v>
                </c:pt>
                <c:pt idx="1379">
                  <c:v>260.01318303456588</c:v>
                </c:pt>
                <c:pt idx="1380">
                  <c:v>265.65983101991037</c:v>
                </c:pt>
                <c:pt idx="1381">
                  <c:v>269.65287096971593</c:v>
                </c:pt>
                <c:pt idx="1382">
                  <c:v>273.14742712811199</c:v>
                </c:pt>
                <c:pt idx="1383">
                  <c:v>291.21496209464345</c:v>
                </c:pt>
                <c:pt idx="1384">
                  <c:v>309.303353631314</c:v>
                </c:pt>
                <c:pt idx="1385">
                  <c:v>305.02804233320035</c:v>
                </c:pt>
                <c:pt idx="1386">
                  <c:v>307.27299383350896</c:v>
                </c:pt>
                <c:pt idx="1387">
                  <c:v>321.73347112666289</c:v>
                </c:pt>
                <c:pt idx="1388">
                  <c:v>320.62061740302761</c:v>
                </c:pt>
                <c:pt idx="1389">
                  <c:v>335.21444264105418</c:v>
                </c:pt>
                <c:pt idx="1390">
                  <c:v>303.12550367103609</c:v>
                </c:pt>
                <c:pt idx="1391">
                  <c:v>300.18639670627158</c:v>
                </c:pt>
                <c:pt idx="1392">
                  <c:v>273.08955209984151</c:v>
                </c:pt>
                <c:pt idx="1393">
                  <c:v>281.72406370987881</c:v>
                </c:pt>
                <c:pt idx="1394">
                  <c:v>270.2956420712257</c:v>
                </c:pt>
                <c:pt idx="1395">
                  <c:v>271.49794091973985</c:v>
                </c:pt>
                <c:pt idx="1396">
                  <c:v>273.34411574567525</c:v>
                </c:pt>
                <c:pt idx="1397">
                  <c:v>280.4924921869229</c:v>
                </c:pt>
                <c:pt idx="1398">
                  <c:v>237.85109325505641</c:v>
                </c:pt>
                <c:pt idx="1399">
                  <c:v>212.28143367359232</c:v>
                </c:pt>
                <c:pt idx="1400">
                  <c:v>262.80953077003846</c:v>
                </c:pt>
                <c:pt idx="1401">
                  <c:v>228.18614253838595</c:v>
                </c:pt>
                <c:pt idx="1402">
                  <c:v>211.55643963743157</c:v>
                </c:pt>
                <c:pt idx="1403">
                  <c:v>220.670132085663</c:v>
                </c:pt>
                <c:pt idx="1404">
                  <c:v>209.14209231168957</c:v>
                </c:pt>
                <c:pt idx="1405">
                  <c:v>207.24597406931213</c:v>
                </c:pt>
                <c:pt idx="1406">
                  <c:v>210.74833059499687</c:v>
                </c:pt>
                <c:pt idx="1407">
                  <c:v>220.16236865256391</c:v>
                </c:pt>
                <c:pt idx="1408">
                  <c:v>227.64219645777186</c:v>
                </c:pt>
                <c:pt idx="1409">
                  <c:v>223.67194878274722</c:v>
                </c:pt>
                <c:pt idx="1410">
                  <c:v>226.08283972753983</c:v>
                </c:pt>
                <c:pt idx="1411">
                  <c:v>234.34324833858452</c:v>
                </c:pt>
                <c:pt idx="1412">
                  <c:v>213.02148851637844</c:v>
                </c:pt>
                <c:pt idx="1413">
                  <c:v>212.9826015960486</c:v>
                </c:pt>
                <c:pt idx="1414">
                  <c:v>218.78018322150479</c:v>
                </c:pt>
                <c:pt idx="1415">
                  <c:v>208.12374693630483</c:v>
                </c:pt>
                <c:pt idx="1416">
                  <c:v>212.72792299294977</c:v>
                </c:pt>
                <c:pt idx="1417">
                  <c:v>210.38239941018952</c:v>
                </c:pt>
                <c:pt idx="1418">
                  <c:v>209.0628192919088</c:v>
                </c:pt>
                <c:pt idx="1419">
                  <c:v>212.41682610615715</c:v>
                </c:pt>
                <c:pt idx="1420">
                  <c:v>208.25180649268455</c:v>
                </c:pt>
                <c:pt idx="1421">
                  <c:v>222.30707528071841</c:v>
                </c:pt>
                <c:pt idx="1422">
                  <c:v>231.88961652534763</c:v>
                </c:pt>
                <c:pt idx="1423">
                  <c:v>216.06308824316463</c:v>
                </c:pt>
                <c:pt idx="1424">
                  <c:v>209.46737778900479</c:v>
                </c:pt>
                <c:pt idx="1425">
                  <c:v>198.49686272591737</c:v>
                </c:pt>
                <c:pt idx="1426">
                  <c:v>203.1427918811716</c:v>
                </c:pt>
                <c:pt idx="1427">
                  <c:v>200.60226425563198</c:v>
                </c:pt>
                <c:pt idx="1428">
                  <c:v>197.84079012051805</c:v>
                </c:pt>
                <c:pt idx="1429">
                  <c:v>198.22963930823923</c:v>
                </c:pt>
                <c:pt idx="1430">
                  <c:v>180.36407788689942</c:v>
                </c:pt>
                <c:pt idx="1431">
                  <c:v>189.66491276215586</c:v>
                </c:pt>
                <c:pt idx="1432">
                  <c:v>176.05320203748408</c:v>
                </c:pt>
                <c:pt idx="1433">
                  <c:v>180.76298116631526</c:v>
                </c:pt>
                <c:pt idx="1434">
                  <c:v>179.173767825243</c:v>
                </c:pt>
                <c:pt idx="1435">
                  <c:v>181.96558161134715</c:v>
                </c:pt>
                <c:pt idx="1436">
                  <c:v>177.46543559900391</c:v>
                </c:pt>
                <c:pt idx="1437">
                  <c:v>182.66665713402074</c:v>
                </c:pt>
                <c:pt idx="1438">
                  <c:v>193.27753840259967</c:v>
                </c:pt>
                <c:pt idx="1439">
                  <c:v>192.31024171868651</c:v>
                </c:pt>
                <c:pt idx="1440">
                  <c:v>200.8665628939213</c:v>
                </c:pt>
                <c:pt idx="1441">
                  <c:v>192.98483409132831</c:v>
                </c:pt>
                <c:pt idx="1442">
                  <c:v>186.80384850915522</c:v>
                </c:pt>
                <c:pt idx="1443">
                  <c:v>186.70592703075013</c:v>
                </c:pt>
                <c:pt idx="1444">
                  <c:v>192.71922442827793</c:v>
                </c:pt>
                <c:pt idx="1445">
                  <c:v>182.95884846789437</c:v>
                </c:pt>
                <c:pt idx="1446">
                  <c:v>180.45756838778462</c:v>
                </c:pt>
                <c:pt idx="1447">
                  <c:v>178.38856816097234</c:v>
                </c:pt>
                <c:pt idx="1448">
                  <c:v>187.65267346116997</c:v>
                </c:pt>
                <c:pt idx="1449">
                  <c:v>193.94867478467296</c:v>
                </c:pt>
                <c:pt idx="1450">
                  <c:v>194.7970996370565</c:v>
                </c:pt>
                <c:pt idx="1451">
                  <c:v>206.06668853535419</c:v>
                </c:pt>
                <c:pt idx="1452">
                  <c:v>198.44055197040726</c:v>
                </c:pt>
                <c:pt idx="1453">
                  <c:v>193.08968281543267</c:v>
                </c:pt>
                <c:pt idx="1454">
                  <c:v>188.2527568357591</c:v>
                </c:pt>
                <c:pt idx="1455">
                  <c:v>182.83829028500202</c:v>
                </c:pt>
                <c:pt idx="1456">
                  <c:v>182.24696788392677</c:v>
                </c:pt>
                <c:pt idx="1457">
                  <c:v>181.65002888609746</c:v>
                </c:pt>
                <c:pt idx="1458">
                  <c:v>186.58432629974996</c:v>
                </c:pt>
                <c:pt idx="1459">
                  <c:v>194.51215833063577</c:v>
                </c:pt>
                <c:pt idx="1460">
                  <c:v>198.31194574123217</c:v>
                </c:pt>
                <c:pt idx="1461">
                  <c:v>204.12659479729172</c:v>
                </c:pt>
                <c:pt idx="1462">
                  <c:v>194.76284213484914</c:v>
                </c:pt>
                <c:pt idx="1463">
                  <c:v>193.23396585593855</c:v>
                </c:pt>
                <c:pt idx="1464">
                  <c:v>195.4794451409399</c:v>
                </c:pt>
                <c:pt idx="1465">
                  <c:v>190.3632034915004</c:v>
                </c:pt>
                <c:pt idx="1466">
                  <c:v>191.16966855557348</c:v>
                </c:pt>
                <c:pt idx="1467">
                  <c:v>196.67502049411709</c:v>
                </c:pt>
                <c:pt idx="1468">
                  <c:v>197.12199386832049</c:v>
                </c:pt>
                <c:pt idx="1469">
                  <c:v>202.21041741359559</c:v>
                </c:pt>
                <c:pt idx="1470">
                  <c:v>204.42553211168831</c:v>
                </c:pt>
                <c:pt idx="1471">
                  <c:v>209.33995174336229</c:v>
                </c:pt>
                <c:pt idx="1472">
                  <c:v>211.62345892031539</c:v>
                </c:pt>
                <c:pt idx="1473">
                  <c:v>205.08327035786129</c:v>
                </c:pt>
                <c:pt idx="1474">
                  <c:v>199.32899598194879</c:v>
                </c:pt>
                <c:pt idx="1475">
                  <c:v>190.14065911306898</c:v>
                </c:pt>
                <c:pt idx="1476">
                  <c:v>189.77506466076863</c:v>
                </c:pt>
                <c:pt idx="1477">
                  <c:v>188.52145325643656</c:v>
                </c:pt>
                <c:pt idx="1478">
                  <c:v>178.65276742280219</c:v>
                </c:pt>
                <c:pt idx="1479">
                  <c:v>166.02975655982823</c:v>
                </c:pt>
                <c:pt idx="1480">
                  <c:v>169.02633804782838</c:v>
                </c:pt>
                <c:pt idx="1481">
                  <c:v>173.57160040196115</c:v>
                </c:pt>
                <c:pt idx="1482">
                  <c:v>161.04891016648088</c:v>
                </c:pt>
                <c:pt idx="1483">
                  <c:v>164.40372688157495</c:v>
                </c:pt>
                <c:pt idx="1484">
                  <c:v>159.45317319238572</c:v>
                </c:pt>
                <c:pt idx="1485">
                  <c:v>164.14685362166827</c:v>
                </c:pt>
                <c:pt idx="1486">
                  <c:v>159.86457789215208</c:v>
                </c:pt>
                <c:pt idx="1487">
                  <c:v>153.63096165659169</c:v>
                </c:pt>
                <c:pt idx="1488">
                  <c:v>156.24350648410973</c:v>
                </c:pt>
                <c:pt idx="1489">
                  <c:v>159.20514469601287</c:v>
                </c:pt>
                <c:pt idx="1490">
                  <c:v>160.21945484219677</c:v>
                </c:pt>
                <c:pt idx="1491">
                  <c:v>161.83137988262129</c:v>
                </c:pt>
                <c:pt idx="1492">
                  <c:v>164.64281188087929</c:v>
                </c:pt>
                <c:pt idx="1493">
                  <c:v>162.96326263946256</c:v>
                </c:pt>
                <c:pt idx="1494">
                  <c:v>155.57239856436621</c:v>
                </c:pt>
                <c:pt idx="1495">
                  <c:v>150.82988227547031</c:v>
                </c:pt>
                <c:pt idx="1496">
                  <c:v>150.71485495722297</c:v>
                </c:pt>
                <c:pt idx="1497">
                  <c:v>152.52359926160355</c:v>
                </c:pt>
                <c:pt idx="1498">
                  <c:v>149.99195896706388</c:v>
                </c:pt>
                <c:pt idx="1499">
                  <c:v>149.3247730196357</c:v>
                </c:pt>
                <c:pt idx="1500">
                  <c:v>145.91365906121595</c:v>
                </c:pt>
                <c:pt idx="1501">
                  <c:v>149.73063586570314</c:v>
                </c:pt>
                <c:pt idx="1502">
                  <c:v>157.44753065556168</c:v>
                </c:pt>
                <c:pt idx="1503">
                  <c:v>153.67859015821594</c:v>
                </c:pt>
                <c:pt idx="1504">
                  <c:v>142.62559495276065</c:v>
                </c:pt>
                <c:pt idx="1505">
                  <c:v>139.07991413559449</c:v>
                </c:pt>
                <c:pt idx="1506">
                  <c:v>128.6049808519619</c:v>
                </c:pt>
                <c:pt idx="1507">
                  <c:v>120.45247292632931</c:v>
                </c:pt>
                <c:pt idx="1508">
                  <c:v>121.47412937788127</c:v>
                </c:pt>
                <c:pt idx="1509">
                  <c:v>112.91335456403537</c:v>
                </c:pt>
                <c:pt idx="1510">
                  <c:v>114.84484897692306</c:v>
                </c:pt>
                <c:pt idx="1511">
                  <c:v>117.594252771529</c:v>
                </c:pt>
                <c:pt idx="1512">
                  <c:v>120.90227184176902</c:v>
                </c:pt>
                <c:pt idx="1513">
                  <c:v>123.18119135951025</c:v>
                </c:pt>
                <c:pt idx="1514">
                  <c:v>116.07676339856113</c:v>
                </c:pt>
                <c:pt idx="1515">
                  <c:v>112.13082019799859</c:v>
                </c:pt>
                <c:pt idx="1516">
                  <c:v>111.60951594155672</c:v>
                </c:pt>
                <c:pt idx="1517">
                  <c:v>114.94128782716848</c:v>
                </c:pt>
                <c:pt idx="1518">
                  <c:v>114.69555419343935</c:v>
                </c:pt>
                <c:pt idx="1519">
                  <c:v>110.53102727544322</c:v>
                </c:pt>
                <c:pt idx="1520">
                  <c:v>110.21417960729242</c:v>
                </c:pt>
                <c:pt idx="1521">
                  <c:v>109.66675544412267</c:v>
                </c:pt>
                <c:pt idx="1522">
                  <c:v>119.62800872348663</c:v>
                </c:pt>
                <c:pt idx="1523">
                  <c:v>121.79504663383717</c:v>
                </c:pt>
                <c:pt idx="1524">
                  <c:v>128.89445374150461</c:v>
                </c:pt>
                <c:pt idx="1525">
                  <c:v>128.151643168622</c:v>
                </c:pt>
                <c:pt idx="1526">
                  <c:v>133.0462175795237</c:v>
                </c:pt>
                <c:pt idx="1527">
                  <c:v>137.32234238894836</c:v>
                </c:pt>
                <c:pt idx="1528">
                  <c:v>139.84543710439254</c:v>
                </c:pt>
                <c:pt idx="1529">
                  <c:v>141.39059221094473</c:v>
                </c:pt>
                <c:pt idx="1530">
                  <c:v>147.74507266480538</c:v>
                </c:pt>
                <c:pt idx="1531">
                  <c:v>136.01215491356936</c:v>
                </c:pt>
                <c:pt idx="1532">
                  <c:v>134.41371391843802</c:v>
                </c:pt>
                <c:pt idx="1533">
                  <c:v>137.7368043609828</c:v>
                </c:pt>
                <c:pt idx="1534">
                  <c:v>141.91038253955156</c:v>
                </c:pt>
                <c:pt idx="1535">
                  <c:v>138.7028898506166</c:v>
                </c:pt>
                <c:pt idx="1536">
                  <c:v>138.33947259251204</c:v>
                </c:pt>
                <c:pt idx="1537">
                  <c:v>146.45618851725342</c:v>
                </c:pt>
                <c:pt idx="1538">
                  <c:v>152.97320043081595</c:v>
                </c:pt>
                <c:pt idx="1539">
                  <c:v>131.52371347837038</c:v>
                </c:pt>
                <c:pt idx="1540">
                  <c:v>125.38474314040052</c:v>
                </c:pt>
                <c:pt idx="1541">
                  <c:v>126.9159706374672</c:v>
                </c:pt>
                <c:pt idx="1542">
                  <c:v>120.38881513135158</c:v>
                </c:pt>
                <c:pt idx="1543">
                  <c:v>122.71618232329584</c:v>
                </c:pt>
                <c:pt idx="1544">
                  <c:v>125.78160741499416</c:v>
                </c:pt>
                <c:pt idx="1545">
                  <c:v>119.51724722258817</c:v>
                </c:pt>
                <c:pt idx="1546">
                  <c:v>122.29563617196206</c:v>
                </c:pt>
                <c:pt idx="1547">
                  <c:v>121.9041670695745</c:v>
                </c:pt>
                <c:pt idx="1548">
                  <c:v>115.4173562409832</c:v>
                </c:pt>
                <c:pt idx="1549">
                  <c:v>113.30223116346343</c:v>
                </c:pt>
                <c:pt idx="1550">
                  <c:v>117.50872565022507</c:v>
                </c:pt>
                <c:pt idx="1551">
                  <c:v>119.15851832607646</c:v>
                </c:pt>
                <c:pt idx="1552">
                  <c:v>117.18493983419067</c:v>
                </c:pt>
                <c:pt idx="1553">
                  <c:v>118.33593879385104</c:v>
                </c:pt>
                <c:pt idx="1554">
                  <c:v>118.14535393988457</c:v>
                </c:pt>
                <c:pt idx="1555">
                  <c:v>118.50367808826088</c:v>
                </c:pt>
                <c:pt idx="1556">
                  <c:v>119.28664688683045</c:v>
                </c:pt>
                <c:pt idx="1557">
                  <c:v>125.80004241100657</c:v>
                </c:pt>
                <c:pt idx="1558">
                  <c:v>136.38178907544994</c:v>
                </c:pt>
                <c:pt idx="1559">
                  <c:v>138.19736162899582</c:v>
                </c:pt>
                <c:pt idx="1560">
                  <c:v>132.72317291530084</c:v>
                </c:pt>
                <c:pt idx="1561">
                  <c:v>130.16734496062119</c:v>
                </c:pt>
                <c:pt idx="1562">
                  <c:v>131.00395702681689</c:v>
                </c:pt>
                <c:pt idx="1563">
                  <c:v>133.13094577766137</c:v>
                </c:pt>
                <c:pt idx="1564">
                  <c:v>129.02163351657887</c:v>
                </c:pt>
                <c:pt idx="1565">
                  <c:v>119.77485386749179</c:v>
                </c:pt>
                <c:pt idx="1566">
                  <c:v>121.62576159972041</c:v>
                </c:pt>
                <c:pt idx="1567">
                  <c:v>124.35172472855652</c:v>
                </c:pt>
                <c:pt idx="1568">
                  <c:v>125.55410977411658</c:v>
                </c:pt>
                <c:pt idx="1569">
                  <c:v>126.1254712188551</c:v>
                </c:pt>
                <c:pt idx="1570">
                  <c:v>124.24971748557758</c:v>
                </c:pt>
                <c:pt idx="1571">
                  <c:v>134.38975276193514</c:v>
                </c:pt>
                <c:pt idx="1572">
                  <c:v>127.08592781020889</c:v>
                </c:pt>
                <c:pt idx="1573">
                  <c:v>120.29989324610142</c:v>
                </c:pt>
                <c:pt idx="1574">
                  <c:v>123.0754740173942</c:v>
                </c:pt>
                <c:pt idx="1575">
                  <c:v>123.08564824627857</c:v>
                </c:pt>
                <c:pt idx="1576">
                  <c:v>113.83425263673553</c:v>
                </c:pt>
                <c:pt idx="1577">
                  <c:v>108.73516341680063</c:v>
                </c:pt>
                <c:pt idx="1578">
                  <c:v>107.73243131022416</c:v>
                </c:pt>
                <c:pt idx="1579">
                  <c:v>114.5647266077672</c:v>
                </c:pt>
                <c:pt idx="1580">
                  <c:v>115.65723745991848</c:v>
                </c:pt>
                <c:pt idx="1581">
                  <c:v>114.57475615353519</c:v>
                </c:pt>
                <c:pt idx="1582">
                  <c:v>103.3334637701853</c:v>
                </c:pt>
                <c:pt idx="1583">
                  <c:v>104.14163017010306</c:v>
                </c:pt>
                <c:pt idx="1584">
                  <c:v>107.19297504832808</c:v>
                </c:pt>
                <c:pt idx="1585">
                  <c:v>103.62599303316111</c:v>
                </c:pt>
                <c:pt idx="1586">
                  <c:v>101.41096807609658</c:v>
                </c:pt>
                <c:pt idx="1587">
                  <c:v>103.01052028236064</c:v>
                </c:pt>
                <c:pt idx="1588">
                  <c:v>100.81734182134853</c:v>
                </c:pt>
                <c:pt idx="1589">
                  <c:v>100.9185586974527</c:v>
                </c:pt>
                <c:pt idx="1590">
                  <c:v>103.45331012349612</c:v>
                </c:pt>
                <c:pt idx="1591">
                  <c:v>101.71693490671345</c:v>
                </c:pt>
                <c:pt idx="1592">
                  <c:v>107.02840191982355</c:v>
                </c:pt>
                <c:pt idx="1593">
                  <c:v>106.76859745650442</c:v>
                </c:pt>
                <c:pt idx="1594">
                  <c:v>106.51897440855784</c:v>
                </c:pt>
                <c:pt idx="1595">
                  <c:v>104.12716449359816</c:v>
                </c:pt>
                <c:pt idx="1596">
                  <c:v>106.87421085988798</c:v>
                </c:pt>
                <c:pt idx="1597">
                  <c:v>110.93015966363092</c:v>
                </c:pt>
                <c:pt idx="1598">
                  <c:v>104.04187584101285</c:v>
                </c:pt>
                <c:pt idx="1599">
                  <c:v>98.675519262414554</c:v>
                </c:pt>
                <c:pt idx="1600">
                  <c:v>108.43036708207678</c:v>
                </c:pt>
                <c:pt idx="1601">
                  <c:v>109.68996715454271</c:v>
                </c:pt>
                <c:pt idx="1602">
                  <c:v>114.11313647629908</c:v>
                </c:pt>
                <c:pt idx="1603">
                  <c:v>117.80166911270373</c:v>
                </c:pt>
                <c:pt idx="1604">
                  <c:v>113.99935668249921</c:v>
                </c:pt>
                <c:pt idx="1605">
                  <c:v>114.83354354927049</c:v>
                </c:pt>
                <c:pt idx="1606">
                  <c:v>110.65975757307727</c:v>
                </c:pt>
                <c:pt idx="1607">
                  <c:v>108.16221795680889</c:v>
                </c:pt>
                <c:pt idx="1608">
                  <c:v>108.33552684041108</c:v>
                </c:pt>
                <c:pt idx="1609">
                  <c:v>106.24787950926509</c:v>
                </c:pt>
                <c:pt idx="1610">
                  <c:v>105.32483293452405</c:v>
                </c:pt>
                <c:pt idx="1611">
                  <c:v>106.74117255988811</c:v>
                </c:pt>
                <c:pt idx="1612">
                  <c:v>107.92202679401082</c:v>
                </c:pt>
                <c:pt idx="1613">
                  <c:v>104.95059579965047</c:v>
                </c:pt>
                <c:pt idx="1614">
                  <c:v>104.79418960405782</c:v>
                </c:pt>
                <c:pt idx="1615">
                  <c:v>105.84345725806472</c:v>
                </c:pt>
                <c:pt idx="1616">
                  <c:v>106.10184891319454</c:v>
                </c:pt>
                <c:pt idx="1617">
                  <c:v>106.67510091111335</c:v>
                </c:pt>
                <c:pt idx="1618">
                  <c:v>107.21468070245008</c:v>
                </c:pt>
                <c:pt idx="1619">
                  <c:v>104.02973830919015</c:v>
                </c:pt>
                <c:pt idx="1620">
                  <c:v>101.41281580327795</c:v>
                </c:pt>
                <c:pt idx="1621">
                  <c:v>96.808959023089699</c:v>
                </c:pt>
                <c:pt idx="1622">
                  <c:v>91.48540577634769</c:v>
                </c:pt>
                <c:pt idx="1623">
                  <c:v>97.028195079469853</c:v>
                </c:pt>
                <c:pt idx="1624">
                  <c:v>94.177566912762018</c:v>
                </c:pt>
                <c:pt idx="1625">
                  <c:v>95.053404854988941</c:v>
                </c:pt>
                <c:pt idx="1626">
                  <c:v>102.21118995532011</c:v>
                </c:pt>
                <c:pt idx="1627">
                  <c:v>106.45625678470356</c:v>
                </c:pt>
                <c:pt idx="1628">
                  <c:v>110.34539256868537</c:v>
                </c:pt>
                <c:pt idx="1629">
                  <c:v>107.74614801818016</c:v>
                </c:pt>
                <c:pt idx="1630">
                  <c:v>110.3771777043677</c:v>
                </c:pt>
                <c:pt idx="1631">
                  <c:v>112.4992990095635</c:v>
                </c:pt>
                <c:pt idx="1632">
                  <c:v>109.969624226561</c:v>
                </c:pt>
                <c:pt idx="1633">
                  <c:v>105.15926317639052</c:v>
                </c:pt>
                <c:pt idx="1634">
                  <c:v>105.29455296167978</c:v>
                </c:pt>
                <c:pt idx="1635">
                  <c:v>99.714809106837905</c:v>
                </c:pt>
                <c:pt idx="1636">
                  <c:v>92.46429452621787</c:v>
                </c:pt>
                <c:pt idx="1637">
                  <c:v>100.28643373221753</c:v>
                </c:pt>
                <c:pt idx="1638">
                  <c:v>102.4709159238238</c:v>
                </c:pt>
                <c:pt idx="1639">
                  <c:v>110.41702469127166</c:v>
                </c:pt>
                <c:pt idx="1640">
                  <c:v>110.16163475397131</c:v>
                </c:pt>
                <c:pt idx="1641">
                  <c:v>114.99908353555151</c:v>
                </c:pt>
                <c:pt idx="1642">
                  <c:v>109.65658120324618</c:v>
                </c:pt>
                <c:pt idx="1643">
                  <c:v>108.33853474027404</c:v>
                </c:pt>
                <c:pt idx="1644">
                  <c:v>112.65861464755503</c:v>
                </c:pt>
                <c:pt idx="1645">
                  <c:v>105.49118340124659</c:v>
                </c:pt>
                <c:pt idx="1646">
                  <c:v>101.79496656410589</c:v>
                </c:pt>
                <c:pt idx="1647">
                  <c:v>101.57119078557939</c:v>
                </c:pt>
                <c:pt idx="1648">
                  <c:v>101.3999761881057</c:v>
                </c:pt>
                <c:pt idx="1649">
                  <c:v>103.66337642104217</c:v>
                </c:pt>
                <c:pt idx="1650">
                  <c:v>109.0925152935563</c:v>
                </c:pt>
                <c:pt idx="1651">
                  <c:v>110.20049250615675</c:v>
                </c:pt>
                <c:pt idx="1652">
                  <c:v>109.37177042704811</c:v>
                </c:pt>
                <c:pt idx="1653">
                  <c:v>112.20439408225414</c:v>
                </c:pt>
                <c:pt idx="1654">
                  <c:v>111.07739796852709</c:v>
                </c:pt>
                <c:pt idx="1655">
                  <c:v>111.46770427437988</c:v>
                </c:pt>
                <c:pt idx="1656">
                  <c:v>107.92490588329311</c:v>
                </c:pt>
                <c:pt idx="1657">
                  <c:v>109.90332858433021</c:v>
                </c:pt>
                <c:pt idx="1658">
                  <c:v>105.99178852518681</c:v>
                </c:pt>
                <c:pt idx="1659">
                  <c:v>104.14444858760932</c:v>
                </c:pt>
                <c:pt idx="1660">
                  <c:v>99.971307363086567</c:v>
                </c:pt>
                <c:pt idx="1661">
                  <c:v>99.290268632741331</c:v>
                </c:pt>
                <c:pt idx="1662">
                  <c:v>96.915768883865013</c:v>
                </c:pt>
                <c:pt idx="1663">
                  <c:v>102.72246459583134</c:v>
                </c:pt>
                <c:pt idx="1664">
                  <c:v>104.79887747339036</c:v>
                </c:pt>
                <c:pt idx="1665">
                  <c:v>104.23237851458356</c:v>
                </c:pt>
                <c:pt idx="1666">
                  <c:v>116.29982579762681</c:v>
                </c:pt>
                <c:pt idx="1667">
                  <c:v>111.81549679204845</c:v>
                </c:pt>
                <c:pt idx="1668">
                  <c:v>104.62911127226005</c:v>
                </c:pt>
                <c:pt idx="1669">
                  <c:v>105.69855957642037</c:v>
                </c:pt>
                <c:pt idx="1670">
                  <c:v>111.13979196856427</c:v>
                </c:pt>
                <c:pt idx="1671">
                  <c:v>115.35955320057086</c:v>
                </c:pt>
                <c:pt idx="1672">
                  <c:v>116.07971532207692</c:v>
                </c:pt>
                <c:pt idx="1673">
                  <c:v>116.19249516697097</c:v>
                </c:pt>
                <c:pt idx="1674">
                  <c:v>115.17133855472316</c:v>
                </c:pt>
                <c:pt idx="1675">
                  <c:v>108.06750670232128</c:v>
                </c:pt>
                <c:pt idx="1676">
                  <c:v>113.37169942444328</c:v>
                </c:pt>
                <c:pt idx="1677">
                  <c:v>118.22453952740113</c:v>
                </c:pt>
                <c:pt idx="1678">
                  <c:v>119.39382361851969</c:v>
                </c:pt>
                <c:pt idx="1679">
                  <c:v>125.70122534355519</c:v>
                </c:pt>
                <c:pt idx="1680">
                  <c:v>127.9525463859908</c:v>
                </c:pt>
                <c:pt idx="1681">
                  <c:v>149.25308042461734</c:v>
                </c:pt>
                <c:pt idx="1682">
                  <c:v>133.68050126239086</c:v>
                </c:pt>
                <c:pt idx="1683">
                  <c:v>135.03488822037656</c:v>
                </c:pt>
                <c:pt idx="1684">
                  <c:v>133.2923700604976</c:v>
                </c:pt>
                <c:pt idx="1685">
                  <c:v>121.87572469675941</c:v>
                </c:pt>
                <c:pt idx="1686">
                  <c:v>120.47339570371385</c:v>
                </c:pt>
                <c:pt idx="1687">
                  <c:v>116.34353072739007</c:v>
                </c:pt>
                <c:pt idx="1688">
                  <c:v>118.82411053663451</c:v>
                </c:pt>
                <c:pt idx="1689">
                  <c:v>125.96711321150316</c:v>
                </c:pt>
                <c:pt idx="1690">
                  <c:v>129.44422566330289</c:v>
                </c:pt>
                <c:pt idx="1691">
                  <c:v>124.27302307559683</c:v>
                </c:pt>
                <c:pt idx="1692">
                  <c:v>117.19517042014469</c:v>
                </c:pt>
                <c:pt idx="1693">
                  <c:v>113.31988670708122</c:v>
                </c:pt>
                <c:pt idx="1694">
                  <c:v>110.02201081306681</c:v>
                </c:pt>
                <c:pt idx="1695">
                  <c:v>121.2083753181404</c:v>
                </c:pt>
                <c:pt idx="1696">
                  <c:v>119.40831799639531</c:v>
                </c:pt>
                <c:pt idx="1697">
                  <c:v>123.9337751084103</c:v>
                </c:pt>
                <c:pt idx="1698">
                  <c:v>124.18140603997708</c:v>
                </c:pt>
                <c:pt idx="1699">
                  <c:v>114.54082627049608</c:v>
                </c:pt>
                <c:pt idx="1700">
                  <c:v>118.81817239986148</c:v>
                </c:pt>
                <c:pt idx="1701">
                  <c:v>120.01984416135494</c:v>
                </c:pt>
                <c:pt idx="1702">
                  <c:v>120.27183417640327</c:v>
                </c:pt>
                <c:pt idx="1703">
                  <c:v>120.1644780605436</c:v>
                </c:pt>
                <c:pt idx="1704">
                  <c:v>114.11694383271667</c:v>
                </c:pt>
                <c:pt idx="1705">
                  <c:v>107.35340934839192</c:v>
                </c:pt>
                <c:pt idx="1706">
                  <c:v>116.48181805718167</c:v>
                </c:pt>
                <c:pt idx="1707">
                  <c:v>123.08952410566624</c:v>
                </c:pt>
                <c:pt idx="1708">
                  <c:v>128.35527403363236</c:v>
                </c:pt>
                <c:pt idx="1709">
                  <c:v>125.57910205428264</c:v>
                </c:pt>
                <c:pt idx="1710">
                  <c:v>120.90408914195116</c:v>
                </c:pt>
                <c:pt idx="1711">
                  <c:v>123.08954121191111</c:v>
                </c:pt>
                <c:pt idx="1712">
                  <c:v>125.97186521683494</c:v>
                </c:pt>
                <c:pt idx="1713">
                  <c:v>129.86767161882287</c:v>
                </c:pt>
                <c:pt idx="1714">
                  <c:v>128.15653862466326</c:v>
                </c:pt>
                <c:pt idx="1715">
                  <c:v>128.42693938422985</c:v>
                </c:pt>
                <c:pt idx="1716">
                  <c:v>129.52037303400311</c:v>
                </c:pt>
                <c:pt idx="1717">
                  <c:v>133.66234558056087</c:v>
                </c:pt>
                <c:pt idx="1718">
                  <c:v>129.72021385495503</c:v>
                </c:pt>
                <c:pt idx="1719">
                  <c:v>123.3937971361875</c:v>
                </c:pt>
                <c:pt idx="1720">
                  <c:v>123.73996981232685</c:v>
                </c:pt>
                <c:pt idx="1721">
                  <c:v>120.73173104813533</c:v>
                </c:pt>
                <c:pt idx="1722">
                  <c:v>123.11062071459202</c:v>
                </c:pt>
                <c:pt idx="1723">
                  <c:v>125.00091247819485</c:v>
                </c:pt>
                <c:pt idx="1724">
                  <c:v>126.1811798028039</c:v>
                </c:pt>
                <c:pt idx="1725">
                  <c:v>129.47522791901363</c:v>
                </c:pt>
                <c:pt idx="1726">
                  <c:v>126.20535719668322</c:v>
                </c:pt>
                <c:pt idx="1727">
                  <c:v>127.30832620243237</c:v>
                </c:pt>
                <c:pt idx="1728">
                  <c:v>124.71542819237025</c:v>
                </c:pt>
                <c:pt idx="1729">
                  <c:v>123.48975421497211</c:v>
                </c:pt>
                <c:pt idx="1730">
                  <c:v>125.67644396683741</c:v>
                </c:pt>
                <c:pt idx="1731">
                  <c:v>122.40725624754785</c:v>
                </c:pt>
                <c:pt idx="1732">
                  <c:v>116.17243155669566</c:v>
                </c:pt>
                <c:pt idx="1733">
                  <c:v>114.80995973562267</c:v>
                </c:pt>
                <c:pt idx="1734">
                  <c:v>122.03885656513593</c:v>
                </c:pt>
                <c:pt idx="1735">
                  <c:v>124.37306893298774</c:v>
                </c:pt>
                <c:pt idx="1736">
                  <c:v>127.28459895954683</c:v>
                </c:pt>
                <c:pt idx="1737">
                  <c:v>124.67919703480933</c:v>
                </c:pt>
                <c:pt idx="1738">
                  <c:v>129.56897261050452</c:v>
                </c:pt>
                <c:pt idx="1739">
                  <c:v>129.19139713439614</c:v>
                </c:pt>
                <c:pt idx="1740">
                  <c:v>128.35714643486335</c:v>
                </c:pt>
                <c:pt idx="1741">
                  <c:v>129.12488157760413</c:v>
                </c:pt>
                <c:pt idx="1742">
                  <c:v>125.39555149661048</c:v>
                </c:pt>
                <c:pt idx="1743">
                  <c:v>131.85796696094948</c:v>
                </c:pt>
                <c:pt idx="1744">
                  <c:v>130.28657414595949</c:v>
                </c:pt>
                <c:pt idx="1745">
                  <c:v>135.16757837310888</c:v>
                </c:pt>
                <c:pt idx="1746">
                  <c:v>140.03214176792764</c:v>
                </c:pt>
                <c:pt idx="1747">
                  <c:v>139.65133153895141</c:v>
                </c:pt>
                <c:pt idx="1748">
                  <c:v>133.58110592946738</c:v>
                </c:pt>
                <c:pt idx="1749">
                  <c:v>137.83031352872129</c:v>
                </c:pt>
                <c:pt idx="1750">
                  <c:v>137.82153984644921</c:v>
                </c:pt>
                <c:pt idx="1751">
                  <c:v>133.03581601184106</c:v>
                </c:pt>
                <c:pt idx="1752">
                  <c:v>132.78326058061097</c:v>
                </c:pt>
                <c:pt idx="1753">
                  <c:v>129.39115939496958</c:v>
                </c:pt>
                <c:pt idx="1754">
                  <c:v>130.55825295830039</c:v>
                </c:pt>
                <c:pt idx="1755">
                  <c:v>132.43752834482413</c:v>
                </c:pt>
                <c:pt idx="1756">
                  <c:v>128.81549255573157</c:v>
                </c:pt>
                <c:pt idx="1757">
                  <c:v>125.44723878529274</c:v>
                </c:pt>
                <c:pt idx="1758">
                  <c:v>129.48454009100575</c:v>
                </c:pt>
                <c:pt idx="1759">
                  <c:v>131.00089021065241</c:v>
                </c:pt>
                <c:pt idx="1760">
                  <c:v>134.74153113125601</c:v>
                </c:pt>
                <c:pt idx="1761">
                  <c:v>133.678956873153</c:v>
                </c:pt>
                <c:pt idx="1762">
                  <c:v>138.57625264468913</c:v>
                </c:pt>
                <c:pt idx="1763">
                  <c:v>140.65994408578743</c:v>
                </c:pt>
                <c:pt idx="1764">
                  <c:v>140.90721571011028</c:v>
                </c:pt>
                <c:pt idx="1765">
                  <c:v>140.61193277533624</c:v>
                </c:pt>
                <c:pt idx="1766">
                  <c:v>140.23588062860307</c:v>
                </c:pt>
                <c:pt idx="1767">
                  <c:v>139.9730787338585</c:v>
                </c:pt>
                <c:pt idx="1768">
                  <c:v>145.35522132016209</c:v>
                </c:pt>
                <c:pt idx="1769">
                  <c:v>146.33604480599928</c:v>
                </c:pt>
                <c:pt idx="1770">
                  <c:v>147.96582451037992</c:v>
                </c:pt>
                <c:pt idx="1771">
                  <c:v>150.92363006066401</c:v>
                </c:pt>
                <c:pt idx="1772">
                  <c:v>155.42403191242917</c:v>
                </c:pt>
                <c:pt idx="1773">
                  <c:v>153.05442017667247</c:v>
                </c:pt>
                <c:pt idx="1774">
                  <c:v>151.15884447357269</c:v>
                </c:pt>
                <c:pt idx="1775">
                  <c:v>154.35528373971394</c:v>
                </c:pt>
                <c:pt idx="1776">
                  <c:v>147.47108231326854</c:v>
                </c:pt>
                <c:pt idx="1777">
                  <c:v>146.54335889673794</c:v>
                </c:pt>
                <c:pt idx="1778">
                  <c:v>143.32025572127077</c:v>
                </c:pt>
                <c:pt idx="1779">
                  <c:v>140.6814343942288</c:v>
                </c:pt>
                <c:pt idx="1780">
                  <c:v>139.55769421674484</c:v>
                </c:pt>
                <c:pt idx="1781">
                  <c:v>134.81573889741736</c:v>
                </c:pt>
                <c:pt idx="1782">
                  <c:v>130.21995969430583</c:v>
                </c:pt>
                <c:pt idx="1783">
                  <c:v>123.26595747308782</c:v>
                </c:pt>
                <c:pt idx="1784">
                  <c:v>112.93843873653108</c:v>
                </c:pt>
                <c:pt idx="1785">
                  <c:v>112.51449005789374</c:v>
                </c:pt>
                <c:pt idx="1786">
                  <c:v>116.4218373428277</c:v>
                </c:pt>
                <c:pt idx="1787">
                  <c:v>124.58038520137474</c:v>
                </c:pt>
                <c:pt idx="1788">
                  <c:v>118.94161273514862</c:v>
                </c:pt>
                <c:pt idx="1789">
                  <c:v>113.13809526165348</c:v>
                </c:pt>
                <c:pt idx="1790">
                  <c:v>109.07036046975395</c:v>
                </c:pt>
                <c:pt idx="1791">
                  <c:v>113.61607096959736</c:v>
                </c:pt>
                <c:pt idx="1792">
                  <c:v>109.16618922687493</c:v>
                </c:pt>
                <c:pt idx="1793">
                  <c:v>110.35307004090417</c:v>
                </c:pt>
                <c:pt idx="1794">
                  <c:v>101.62121950266342</c:v>
                </c:pt>
                <c:pt idx="1795">
                  <c:v>98.250793563700725</c:v>
                </c:pt>
                <c:pt idx="1796">
                  <c:v>96.911089063161342</c:v>
                </c:pt>
                <c:pt idx="1797">
                  <c:v>98.82416210573291</c:v>
                </c:pt>
                <c:pt idx="1798">
                  <c:v>102.75095421762394</c:v>
                </c:pt>
                <c:pt idx="1799">
                  <c:v>102.0781263578797</c:v>
                </c:pt>
                <c:pt idx="1800">
                  <c:v>108.09088875660495</c:v>
                </c:pt>
                <c:pt idx="1801">
                  <c:v>102.02567191430525</c:v>
                </c:pt>
                <c:pt idx="1802">
                  <c:v>100.98514974238775</c:v>
                </c:pt>
                <c:pt idx="1803">
                  <c:v>99.819311815919235</c:v>
                </c:pt>
                <c:pt idx="1804">
                  <c:v>103.4676770716452</c:v>
                </c:pt>
                <c:pt idx="1805">
                  <c:v>101.23739530346263</c:v>
                </c:pt>
                <c:pt idx="1806">
                  <c:v>102.73871688768497</c:v>
                </c:pt>
                <c:pt idx="1807">
                  <c:v>102.88752875898059</c:v>
                </c:pt>
                <c:pt idx="1808">
                  <c:v>99.599414373816359</c:v>
                </c:pt>
                <c:pt idx="1809">
                  <c:v>99.526639975236492</c:v>
                </c:pt>
                <c:pt idx="1810">
                  <c:v>100.00357924761292</c:v>
                </c:pt>
                <c:pt idx="1811">
                  <c:v>97.91772876696929</c:v>
                </c:pt>
                <c:pt idx="1812">
                  <c:v>94.466484369516863</c:v>
                </c:pt>
                <c:pt idx="1813">
                  <c:v>99.030078885389997</c:v>
                </c:pt>
                <c:pt idx="1814">
                  <c:v>96.267851074569876</c:v>
                </c:pt>
                <c:pt idx="1815">
                  <c:v>99.452158127052968</c:v>
                </c:pt>
                <c:pt idx="1816">
                  <c:v>104.30132776161084</c:v>
                </c:pt>
                <c:pt idx="1817">
                  <c:v>103.22483907491653</c:v>
                </c:pt>
                <c:pt idx="1818">
                  <c:v>103.01987927239813</c:v>
                </c:pt>
                <c:pt idx="1819">
                  <c:v>104.41685727670145</c:v>
                </c:pt>
                <c:pt idx="1820">
                  <c:v>105.95233988193804</c:v>
                </c:pt>
                <c:pt idx="1821">
                  <c:v>103.91149112662204</c:v>
                </c:pt>
                <c:pt idx="1822">
                  <c:v>107.2045900812473</c:v>
                </c:pt>
                <c:pt idx="1823">
                  <c:v>102.12266055272011</c:v>
                </c:pt>
                <c:pt idx="1824">
                  <c:v>100.0349422709734</c:v>
                </c:pt>
                <c:pt idx="1825">
                  <c:v>102.39831760403708</c:v>
                </c:pt>
                <c:pt idx="1826">
                  <c:v>100.3165880405201</c:v>
                </c:pt>
                <c:pt idx="1827">
                  <c:v>97.803942550935986</c:v>
                </c:pt>
                <c:pt idx="1828">
                  <c:v>97.638544952900077</c:v>
                </c:pt>
                <c:pt idx="1829">
                  <c:v>96.146965095159516</c:v>
                </c:pt>
                <c:pt idx="1830">
                  <c:v>96.141063889942387</c:v>
                </c:pt>
                <c:pt idx="1831">
                  <c:v>94.776133091260718</c:v>
                </c:pt>
                <c:pt idx="1832">
                  <c:v>97.397020053025528</c:v>
                </c:pt>
                <c:pt idx="1833">
                  <c:v>94.411257114502007</c:v>
                </c:pt>
                <c:pt idx="1834">
                  <c:v>95.426514765899356</c:v>
                </c:pt>
                <c:pt idx="1835">
                  <c:v>98.668715544269062</c:v>
                </c:pt>
                <c:pt idx="1836">
                  <c:v>96.179411956299774</c:v>
                </c:pt>
                <c:pt idx="1837">
                  <c:v>90.880278285334185</c:v>
                </c:pt>
                <c:pt idx="1838">
                  <c:v>91.320759544706618</c:v>
                </c:pt>
                <c:pt idx="1839">
                  <c:v>93.804920890913479</c:v>
                </c:pt>
                <c:pt idx="1840">
                  <c:v>94.55040164002375</c:v>
                </c:pt>
                <c:pt idx="1841">
                  <c:v>97.104459315577003</c:v>
                </c:pt>
                <c:pt idx="1842">
                  <c:v>99.572812909508073</c:v>
                </c:pt>
                <c:pt idx="1843">
                  <c:v>100.91616782716591</c:v>
                </c:pt>
                <c:pt idx="1844">
                  <c:v>102.05823179301132</c:v>
                </c:pt>
                <c:pt idx="1845">
                  <c:v>103.80247336564332</c:v>
                </c:pt>
                <c:pt idx="1846">
                  <c:v>103.56224068539895</c:v>
                </c:pt>
                <c:pt idx="1847">
                  <c:v>105.25207720565687</c:v>
                </c:pt>
                <c:pt idx="1848">
                  <c:v>113.03855158442653</c:v>
                </c:pt>
                <c:pt idx="1849">
                  <c:v>117.6606739101392</c:v>
                </c:pt>
                <c:pt idx="1850">
                  <c:v>115.2238629460616</c:v>
                </c:pt>
                <c:pt idx="1851">
                  <c:v>121.06460052647354</c:v>
                </c:pt>
                <c:pt idx="1852">
                  <c:v>116.98340758925512</c:v>
                </c:pt>
                <c:pt idx="1853">
                  <c:v>115.4425525999699</c:v>
                </c:pt>
                <c:pt idx="1854">
                  <c:v>118.00234091536281</c:v>
                </c:pt>
                <c:pt idx="1855">
                  <c:v>121.06843720688461</c:v>
                </c:pt>
                <c:pt idx="1856">
                  <c:v>118.84001218584983</c:v>
                </c:pt>
                <c:pt idx="1857">
                  <c:v>123.92859299752568</c:v>
                </c:pt>
                <c:pt idx="1858">
                  <c:v>124.9622914583971</c:v>
                </c:pt>
                <c:pt idx="1859">
                  <c:v>121.26868787860137</c:v>
                </c:pt>
                <c:pt idx="1860">
                  <c:v>127.93010779344955</c:v>
                </c:pt>
                <c:pt idx="1861">
                  <c:v>125.16797271986285</c:v>
                </c:pt>
                <c:pt idx="1862">
                  <c:v>128.299958895413</c:v>
                </c:pt>
                <c:pt idx="1863">
                  <c:v>126.11555403681143</c:v>
                </c:pt>
                <c:pt idx="1864">
                  <c:v>127.35385534059573</c:v>
                </c:pt>
                <c:pt idx="1865">
                  <c:v>129.96896165831745</c:v>
                </c:pt>
                <c:pt idx="1866">
                  <c:v>132.9470965612237</c:v>
                </c:pt>
                <c:pt idx="1867">
                  <c:v>132.16808860737513</c:v>
                </c:pt>
                <c:pt idx="1868">
                  <c:v>129.22473438562022</c:v>
                </c:pt>
                <c:pt idx="1869">
                  <c:v>135.24481629344604</c:v>
                </c:pt>
                <c:pt idx="1870">
                  <c:v>140.1527363169541</c:v>
                </c:pt>
                <c:pt idx="1871">
                  <c:v>137.65402867605204</c:v>
                </c:pt>
                <c:pt idx="1872">
                  <c:v>141.72995579044638</c:v>
                </c:pt>
                <c:pt idx="1873">
                  <c:v>146.61850714638399</c:v>
                </c:pt>
                <c:pt idx="1874">
                  <c:v>150.28391035886096</c:v>
                </c:pt>
                <c:pt idx="1875">
                  <c:v>147.13527815839933</c:v>
                </c:pt>
                <c:pt idx="1876">
                  <c:v>152.95451900426244</c:v>
                </c:pt>
                <c:pt idx="1877">
                  <c:v>157.69815459193865</c:v>
                </c:pt>
                <c:pt idx="1878">
                  <c:v>165.71477093827693</c:v>
                </c:pt>
                <c:pt idx="1879">
                  <c:v>173.15196378524718</c:v>
                </c:pt>
                <c:pt idx="1880">
                  <c:v>177.03105554880153</c:v>
                </c:pt>
                <c:pt idx="1881">
                  <c:v>192.14748652277225</c:v>
                </c:pt>
                <c:pt idx="1882">
                  <c:v>189.22047203168347</c:v>
                </c:pt>
                <c:pt idx="1883">
                  <c:v>192.5691636917411</c:v>
                </c:pt>
                <c:pt idx="1884">
                  <c:v>188.76958563157947</c:v>
                </c:pt>
                <c:pt idx="1885">
                  <c:v>189.53820371857967</c:v>
                </c:pt>
                <c:pt idx="1886">
                  <c:v>201.03579303705993</c:v>
                </c:pt>
                <c:pt idx="1887">
                  <c:v>191.95002506585425</c:v>
                </c:pt>
                <c:pt idx="1888">
                  <c:v>197.21206027907766</c:v>
                </c:pt>
                <c:pt idx="1889">
                  <c:v>198.63680621963084</c:v>
                </c:pt>
                <c:pt idx="1890">
                  <c:v>203.65085188429032</c:v>
                </c:pt>
                <c:pt idx="1891">
                  <c:v>196.90725585506868</c:v>
                </c:pt>
                <c:pt idx="1892">
                  <c:v>209.20706557089571</c:v>
                </c:pt>
                <c:pt idx="1893">
                  <c:v>216.84990564733334</c:v>
                </c:pt>
                <c:pt idx="1894">
                  <c:v>212.37776986877321</c:v>
                </c:pt>
                <c:pt idx="1895">
                  <c:v>212.75554037778326</c:v>
                </c:pt>
                <c:pt idx="1896">
                  <c:v>211.49847701592012</c:v>
                </c:pt>
                <c:pt idx="1897">
                  <c:v>211.5183279034774</c:v>
                </c:pt>
                <c:pt idx="1898">
                  <c:v>223.21278146042238</c:v>
                </c:pt>
                <c:pt idx="1899">
                  <c:v>221.60725475706138</c:v>
                </c:pt>
                <c:pt idx="1900">
                  <c:v>215.47527209227331</c:v>
                </c:pt>
                <c:pt idx="1901">
                  <c:v>209.74984307058014</c:v>
                </c:pt>
                <c:pt idx="1902">
                  <c:v>216.02441455391198</c:v>
                </c:pt>
                <c:pt idx="1903">
                  <c:v>222.79736797367741</c:v>
                </c:pt>
                <c:pt idx="1904">
                  <c:v>220.73339596697593</c:v>
                </c:pt>
                <c:pt idx="1905">
                  <c:v>213.03682659647077</c:v>
                </c:pt>
                <c:pt idx="1906">
                  <c:v>201.63329045053081</c:v>
                </c:pt>
                <c:pt idx="1907">
                  <c:v>204.97370706011475</c:v>
                </c:pt>
                <c:pt idx="1908">
                  <c:v>206.6538095394225</c:v>
                </c:pt>
                <c:pt idx="1909">
                  <c:v>200.03202828540481</c:v>
                </c:pt>
                <c:pt idx="1910">
                  <c:v>190.53051464082392</c:v>
                </c:pt>
                <c:pt idx="1911">
                  <c:v>183.18988221923968</c:v>
                </c:pt>
                <c:pt idx="1912">
                  <c:v>181.17227568589072</c:v>
                </c:pt>
                <c:pt idx="1913">
                  <c:v>165.70314379450099</c:v>
                </c:pt>
                <c:pt idx="1914">
                  <c:v>174.71876167345837</c:v>
                </c:pt>
                <c:pt idx="1915">
                  <c:v>178.58055664518184</c:v>
                </c:pt>
                <c:pt idx="1916">
                  <c:v>184.84645730015967</c:v>
                </c:pt>
                <c:pt idx="1917">
                  <c:v>184.0316680485252</c:v>
                </c:pt>
                <c:pt idx="1918">
                  <c:v>175.55831738932233</c:v>
                </c:pt>
                <c:pt idx="1919">
                  <c:v>166.67475675622629</c:v>
                </c:pt>
                <c:pt idx="1920">
                  <c:v>160.20600896139578</c:v>
                </c:pt>
                <c:pt idx="1921">
                  <c:v>160.73300597905697</c:v>
                </c:pt>
                <c:pt idx="1922">
                  <c:v>165.14486261143838</c:v>
                </c:pt>
                <c:pt idx="1923">
                  <c:v>164.1175899969069</c:v>
                </c:pt>
                <c:pt idx="1924">
                  <c:v>163.56224518083818</c:v>
                </c:pt>
                <c:pt idx="1925">
                  <c:v>166.82902531734132</c:v>
                </c:pt>
                <c:pt idx="1926">
                  <c:v>165.40027929809247</c:v>
                </c:pt>
                <c:pt idx="1927">
                  <c:v>156.64871399825532</c:v>
                </c:pt>
                <c:pt idx="1928">
                  <c:v>152.12290189421867</c:v>
                </c:pt>
                <c:pt idx="1929">
                  <c:v>153.1316565636298</c:v>
                </c:pt>
                <c:pt idx="1930">
                  <c:v>148.02869376519797</c:v>
                </c:pt>
                <c:pt idx="1931">
                  <c:v>146.22908084135412</c:v>
                </c:pt>
                <c:pt idx="1932">
                  <c:v>144.02705371333298</c:v>
                </c:pt>
                <c:pt idx="1933">
                  <c:v>144.06085264975886</c:v>
                </c:pt>
                <c:pt idx="1934">
                  <c:v>147.13311470764131</c:v>
                </c:pt>
                <c:pt idx="1935">
                  <c:v>144.47820884254642</c:v>
                </c:pt>
                <c:pt idx="1936">
                  <c:v>139.99361248530539</c:v>
                </c:pt>
                <c:pt idx="1937">
                  <c:v>141.51071429871467</c:v>
                </c:pt>
                <c:pt idx="1938">
                  <c:v>144.56796397604208</c:v>
                </c:pt>
                <c:pt idx="1939">
                  <c:v>137.27641257820545</c:v>
                </c:pt>
                <c:pt idx="1940">
                  <c:v>138.65135704216976</c:v>
                </c:pt>
                <c:pt idx="1941">
                  <c:v>143.00112755951181</c:v>
                </c:pt>
                <c:pt idx="1942">
                  <c:v>139.12060818414179</c:v>
                </c:pt>
                <c:pt idx="1943">
                  <c:v>139.62148771419007</c:v>
                </c:pt>
                <c:pt idx="1944">
                  <c:v>142.65353218341932</c:v>
                </c:pt>
                <c:pt idx="1945">
                  <c:v>144.49957070766516</c:v>
                </c:pt>
                <c:pt idx="1946">
                  <c:v>144.82489204360974</c:v>
                </c:pt>
                <c:pt idx="1947">
                  <c:v>143.37348658708652</c:v>
                </c:pt>
                <c:pt idx="1948">
                  <c:v>149.57329124455637</c:v>
                </c:pt>
                <c:pt idx="1949">
                  <c:v>167.97246669165511</c:v>
                </c:pt>
                <c:pt idx="1950">
                  <c:v>177.65825869420078</c:v>
                </c:pt>
                <c:pt idx="1951">
                  <c:v>156.06122435289302</c:v>
                </c:pt>
                <c:pt idx="1952">
                  <c:v>161.35789642897294</c:v>
                </c:pt>
                <c:pt idx="1953">
                  <c:v>160.91596438955767</c:v>
                </c:pt>
                <c:pt idx="1954">
                  <c:v>155.83197976561223</c:v>
                </c:pt>
                <c:pt idx="1955">
                  <c:v>153.96903584892553</c:v>
                </c:pt>
                <c:pt idx="1956">
                  <c:v>150.9268027514446</c:v>
                </c:pt>
                <c:pt idx="1957">
                  <c:v>158.20918766993492</c:v>
                </c:pt>
                <c:pt idx="1958">
                  <c:v>154.99594078995892</c:v>
                </c:pt>
                <c:pt idx="1959">
                  <c:v>150.93628822373176</c:v>
                </c:pt>
                <c:pt idx="1960">
                  <c:v>151.29755667916604</c:v>
                </c:pt>
                <c:pt idx="1961">
                  <c:v>157.69764797369729</c:v>
                </c:pt>
                <c:pt idx="1962">
                  <c:v>169.68353905752542</c:v>
                </c:pt>
                <c:pt idx="1963">
                  <c:v>175.18366795394843</c:v>
                </c:pt>
                <c:pt idx="1964">
                  <c:v>180.5321786807315</c:v>
                </c:pt>
                <c:pt idx="1965">
                  <c:v>184.19202540259113</c:v>
                </c:pt>
                <c:pt idx="1966">
                  <c:v>225.92000531873896</c:v>
                </c:pt>
                <c:pt idx="1967">
                  <c:v>203.21266501158232</c:v>
                </c:pt>
                <c:pt idx="1968">
                  <c:v>204.44676091239918</c:v>
                </c:pt>
                <c:pt idx="1969">
                  <c:v>222.60871612836181</c:v>
                </c:pt>
                <c:pt idx="1970">
                  <c:v>250.35696107312182</c:v>
                </c:pt>
                <c:pt idx="1971">
                  <c:v>252.43629582743492</c:v>
                </c:pt>
                <c:pt idx="1972">
                  <c:v>285.31994550770003</c:v>
                </c:pt>
                <c:pt idx="1973">
                  <c:v>309.81017070397968</c:v>
                </c:pt>
                <c:pt idx="1974">
                  <c:v>385.54638181191001</c:v>
                </c:pt>
                <c:pt idx="1975">
                  <c:v>404.11576878444873</c:v>
                </c:pt>
                <c:pt idx="1976">
                  <c:v>432.77061663994141</c:v>
                </c:pt>
                <c:pt idx="1977">
                  <c:v>319.11713738408997</c:v>
                </c:pt>
                <c:pt idx="1978">
                  <c:v>236.71839679688495</c:v>
                </c:pt>
                <c:pt idx="1979">
                  <c:v>226.70698617247038</c:v>
                </c:pt>
                <c:pt idx="1980">
                  <c:v>186.25038267072463</c:v>
                </c:pt>
                <c:pt idx="1981">
                  <c:v>198.41586601631627</c:v>
                </c:pt>
                <c:pt idx="1982">
                  <c:v>206.59615664440855</c:v>
                </c:pt>
                <c:pt idx="1983">
                  <c:v>192.36137338780026</c:v>
                </c:pt>
                <c:pt idx="1984">
                  <c:v>203.84089418194037</c:v>
                </c:pt>
                <c:pt idx="1985">
                  <c:v>210.87930725306606</c:v>
                </c:pt>
                <c:pt idx="1986">
                  <c:v>214.33890688261585</c:v>
                </c:pt>
                <c:pt idx="1987">
                  <c:v>220.29000368733503</c:v>
                </c:pt>
                <c:pt idx="1988">
                  <c:v>233.73232798574381</c:v>
                </c:pt>
                <c:pt idx="1989">
                  <c:v>266.86295490862983</c:v>
                </c:pt>
                <c:pt idx="1990">
                  <c:v>291.25609426905049</c:v>
                </c:pt>
                <c:pt idx="1991">
                  <c:v>283.72259750540019</c:v>
                </c:pt>
                <c:pt idx="1992">
                  <c:v>297.35124703136319</c:v>
                </c:pt>
                <c:pt idx="1993">
                  <c:v>286.45450435897499</c:v>
                </c:pt>
                <c:pt idx="1994">
                  <c:v>291.88288695186964</c:v>
                </c:pt>
                <c:pt idx="1995">
                  <c:v>282.08293647253726</c:v>
                </c:pt>
                <c:pt idx="1996">
                  <c:v>260.54273308498574</c:v>
                </c:pt>
                <c:pt idx="1997">
                  <c:v>244.35109647796605</c:v>
                </c:pt>
                <c:pt idx="1998">
                  <c:v>237.07225015336783</c:v>
                </c:pt>
                <c:pt idx="1999">
                  <c:v>230.90093140200941</c:v>
                </c:pt>
                <c:pt idx="2000">
                  <c:v>235.34027289038195</c:v>
                </c:pt>
                <c:pt idx="2001">
                  <c:v>227.08226452945209</c:v>
                </c:pt>
                <c:pt idx="2002">
                  <c:v>221.44115873238971</c:v>
                </c:pt>
                <c:pt idx="2003">
                  <c:v>219.79291082342539</c:v>
                </c:pt>
                <c:pt idx="2004">
                  <c:v>215.96196016743522</c:v>
                </c:pt>
                <c:pt idx="2005">
                  <c:v>199.79716106597101</c:v>
                </c:pt>
                <c:pt idx="2006">
                  <c:v>189.44262932977884</c:v>
                </c:pt>
                <c:pt idx="2007">
                  <c:v>190.21251458936536</c:v>
                </c:pt>
                <c:pt idx="2008">
                  <c:v>185.25510179522362</c:v>
                </c:pt>
                <c:pt idx="2009">
                  <c:v>175.3198609694501</c:v>
                </c:pt>
                <c:pt idx="2010">
                  <c:v>176.44224366340509</c:v>
                </c:pt>
                <c:pt idx="2011">
                  <c:v>172.56749235192646</c:v>
                </c:pt>
                <c:pt idx="2012">
                  <c:v>148.50722577511294</c:v>
                </c:pt>
                <c:pt idx="2013">
                  <c:v>154.42151355834432</c:v>
                </c:pt>
                <c:pt idx="2014">
                  <c:v>159.187714483951</c:v>
                </c:pt>
                <c:pt idx="2015">
                  <c:v>161.24127465996767</c:v>
                </c:pt>
                <c:pt idx="2016">
                  <c:v>162.43900864596708</c:v>
                </c:pt>
                <c:pt idx="2017">
                  <c:v>162.91980822468628</c:v>
                </c:pt>
                <c:pt idx="2018">
                  <c:v>161.27536011554514</c:v>
                </c:pt>
                <c:pt idx="2019">
                  <c:v>160.8353688420423</c:v>
                </c:pt>
                <c:pt idx="2020">
                  <c:v>159.0346629013118</c:v>
                </c:pt>
                <c:pt idx="2021">
                  <c:v>158.26349811412882</c:v>
                </c:pt>
                <c:pt idx="2022">
                  <c:v>164.01019128335196</c:v>
                </c:pt>
                <c:pt idx="2023">
                  <c:v>145.11549358099117</c:v>
                </c:pt>
                <c:pt idx="2024">
                  <c:v>148.27027724909945</c:v>
                </c:pt>
                <c:pt idx="2025">
                  <c:v>139.42071100186422</c:v>
                </c:pt>
                <c:pt idx="2026">
                  <c:v>131.67979193197897</c:v>
                </c:pt>
                <c:pt idx="2027">
                  <c:v>129.90261228035891</c:v>
                </c:pt>
                <c:pt idx="2028">
                  <c:v>138.06931589619197</c:v>
                </c:pt>
                <c:pt idx="2029">
                  <c:v>144.99758285449252</c:v>
                </c:pt>
                <c:pt idx="2030">
                  <c:v>153.61015764187536</c:v>
                </c:pt>
                <c:pt idx="2031">
                  <c:v>161.03481739208817</c:v>
                </c:pt>
                <c:pt idx="2032">
                  <c:v>163.24559526184927</c:v>
                </c:pt>
                <c:pt idx="2033">
                  <c:v>155.53409864746072</c:v>
                </c:pt>
                <c:pt idx="2034">
                  <c:v>159.00598919892971</c:v>
                </c:pt>
                <c:pt idx="2035">
                  <c:v>158.26808476405597</c:v>
                </c:pt>
                <c:pt idx="2036">
                  <c:v>153.05425281107088</c:v>
                </c:pt>
                <c:pt idx="2037">
                  <c:v>155.86177421831883</c:v>
                </c:pt>
                <c:pt idx="2038">
                  <c:v>161.53809046216142</c:v>
                </c:pt>
                <c:pt idx="2039">
                  <c:v>169.20849793451956</c:v>
                </c:pt>
                <c:pt idx="2040">
                  <c:v>178.10367163700536</c:v>
                </c:pt>
                <c:pt idx="2041">
                  <c:v>180.53598279565236</c:v>
                </c:pt>
                <c:pt idx="2042">
                  <c:v>191.67630665612123</c:v>
                </c:pt>
                <c:pt idx="2043">
                  <c:v>209.03370751630499</c:v>
                </c:pt>
                <c:pt idx="2044">
                  <c:v>213.40732164726015</c:v>
                </c:pt>
                <c:pt idx="2045">
                  <c:v>200.2407934941682</c:v>
                </c:pt>
                <c:pt idx="2046">
                  <c:v>210.00659953587584</c:v>
                </c:pt>
                <c:pt idx="2047">
                  <c:v>218.50535570235459</c:v>
                </c:pt>
                <c:pt idx="2048">
                  <c:v>222.45351339391854</c:v>
                </c:pt>
                <c:pt idx="2049">
                  <c:v>241.26733711784308</c:v>
                </c:pt>
                <c:pt idx="2050">
                  <c:v>247.29589792712846</c:v>
                </c:pt>
                <c:pt idx="2051">
                  <c:v>219.41070783771897</c:v>
                </c:pt>
                <c:pt idx="2052">
                  <c:v>222.24942529342684</c:v>
                </c:pt>
                <c:pt idx="2053">
                  <c:v>221.03067467832318</c:v>
                </c:pt>
                <c:pt idx="2054">
                  <c:v>215.21164948054965</c:v>
                </c:pt>
                <c:pt idx="2055">
                  <c:v>203.35382539838207</c:v>
                </c:pt>
                <c:pt idx="2056">
                  <c:v>227.83148507319802</c:v>
                </c:pt>
                <c:pt idx="2057">
                  <c:v>246.20426159995537</c:v>
                </c:pt>
                <c:pt idx="2058">
                  <c:v>230.8350181801047</c:v>
                </c:pt>
                <c:pt idx="2059">
                  <c:v>224.54393225805438</c:v>
                </c:pt>
                <c:pt idx="2060">
                  <c:v>224.08475826435844</c:v>
                </c:pt>
                <c:pt idx="2061">
                  <c:v>241.38840543933071</c:v>
                </c:pt>
                <c:pt idx="2062">
                  <c:v>265.93339194208943</c:v>
                </c:pt>
                <c:pt idx="2063">
                  <c:v>262.51672290897579</c:v>
                </c:pt>
                <c:pt idx="2064">
                  <c:v>264.52286885219632</c:v>
                </c:pt>
                <c:pt idx="2065">
                  <c:v>262.40884711022943</c:v>
                </c:pt>
                <c:pt idx="2066">
                  <c:v>263.66671586763715</c:v>
                </c:pt>
                <c:pt idx="2067">
                  <c:v>274.67179741325492</c:v>
                </c:pt>
                <c:pt idx="2068">
                  <c:v>269.30987578085069</c:v>
                </c:pt>
                <c:pt idx="2069">
                  <c:v>245.83458357045669</c:v>
                </c:pt>
                <c:pt idx="2070">
                  <c:v>243.52127280344513</c:v>
                </c:pt>
                <c:pt idx="2071">
                  <c:v>240.13891865122875</c:v>
                </c:pt>
                <c:pt idx="2072">
                  <c:v>239.02606658141971</c:v>
                </c:pt>
                <c:pt idx="2073">
                  <c:v>235.02953933252968</c:v>
                </c:pt>
                <c:pt idx="2074">
                  <c:v>239.66217670155902</c:v>
                </c:pt>
                <c:pt idx="2075">
                  <c:v>236.4733881256717</c:v>
                </c:pt>
                <c:pt idx="2076">
                  <c:v>231.41901358816028</c:v>
                </c:pt>
                <c:pt idx="2077">
                  <c:v>218.68795849190468</c:v>
                </c:pt>
                <c:pt idx="2078">
                  <c:v>217.61398522534904</c:v>
                </c:pt>
                <c:pt idx="2079">
                  <c:v>219.25018534550435</c:v>
                </c:pt>
                <c:pt idx="2080">
                  <c:v>228.04985263572962</c:v>
                </c:pt>
                <c:pt idx="2081">
                  <c:v>238.51723092990613</c:v>
                </c:pt>
                <c:pt idx="2082">
                  <c:v>240.31997511326742</c:v>
                </c:pt>
                <c:pt idx="2083">
                  <c:v>221.09601738249697</c:v>
                </c:pt>
                <c:pt idx="2084">
                  <c:v>235.21143154618306</c:v>
                </c:pt>
                <c:pt idx="2085">
                  <c:v>240.71733085380487</c:v>
                </c:pt>
                <c:pt idx="2086">
                  <c:v>249.54060936830905</c:v>
                </c:pt>
                <c:pt idx="2087">
                  <c:v>245.85185433772847</c:v>
                </c:pt>
                <c:pt idx="2088">
                  <c:v>243.03968944179655</c:v>
                </c:pt>
                <c:pt idx="2089">
                  <c:v>229.30651718440433</c:v>
                </c:pt>
                <c:pt idx="2090">
                  <c:v>228.77594330613852</c:v>
                </c:pt>
                <c:pt idx="2091">
                  <c:v>238.0215062238328</c:v>
                </c:pt>
                <c:pt idx="2092">
                  <c:v>235.31360273378706</c:v>
                </c:pt>
                <c:pt idx="2093">
                  <c:v>239.71768703547238</c:v>
                </c:pt>
                <c:pt idx="2094">
                  <c:v>255.67320085926352</c:v>
                </c:pt>
                <c:pt idx="2095">
                  <c:v>255.36033467216242</c:v>
                </c:pt>
                <c:pt idx="2096">
                  <c:v>249.10558656086138</c:v>
                </c:pt>
                <c:pt idx="2097">
                  <c:v>248.83412410812031</c:v>
                </c:pt>
                <c:pt idx="2098">
                  <c:v>257.30627655651921</c:v>
                </c:pt>
                <c:pt idx="2099">
                  <c:v>273.40167711689662</c:v>
                </c:pt>
                <c:pt idx="2100">
                  <c:v>268.55266640057295</c:v>
                </c:pt>
                <c:pt idx="2101">
                  <c:v>271.8021577980893</c:v>
                </c:pt>
                <c:pt idx="2102">
                  <c:v>274.29541672981344</c:v>
                </c:pt>
                <c:pt idx="2103">
                  <c:v>272.9254244865391</c:v>
                </c:pt>
                <c:pt idx="2104">
                  <c:v>254.08692174966072</c:v>
                </c:pt>
                <c:pt idx="2105">
                  <c:v>256.50502837433811</c:v>
                </c:pt>
                <c:pt idx="2106">
                  <c:v>260.94474832390722</c:v>
                </c:pt>
                <c:pt idx="2107">
                  <c:v>259.17695476399712</c:v>
                </c:pt>
                <c:pt idx="2108">
                  <c:v>267.00858172787918</c:v>
                </c:pt>
                <c:pt idx="2109">
                  <c:v>274.24306268627004</c:v>
                </c:pt>
                <c:pt idx="2110">
                  <c:v>275.41813896640326</c:v>
                </c:pt>
                <c:pt idx="2111">
                  <c:v>269.2855073810012</c:v>
                </c:pt>
                <c:pt idx="2112">
                  <c:v>272.24557770034653</c:v>
                </c:pt>
                <c:pt idx="2113">
                  <c:v>269.20615724849301</c:v>
                </c:pt>
                <c:pt idx="2114">
                  <c:v>267.43884680519238</c:v>
                </c:pt>
                <c:pt idx="2115">
                  <c:v>273.73415718959268</c:v>
                </c:pt>
                <c:pt idx="2116">
                  <c:v>281.12489192767526</c:v>
                </c:pt>
                <c:pt idx="2117">
                  <c:v>289.44032141667975</c:v>
                </c:pt>
                <c:pt idx="2118">
                  <c:v>286.09369185434088</c:v>
                </c:pt>
                <c:pt idx="2119">
                  <c:v>289.79156926321554</c:v>
                </c:pt>
                <c:pt idx="2120">
                  <c:v>315.81895118244211</c:v>
                </c:pt>
                <c:pt idx="2121">
                  <c:v>318.33097163511155</c:v>
                </c:pt>
                <c:pt idx="2122">
                  <c:v>306.88908141165564</c:v>
                </c:pt>
                <c:pt idx="2123">
                  <c:v>313.86647853349479</c:v>
                </c:pt>
                <c:pt idx="2124">
                  <c:v>307.16393153460194</c:v>
                </c:pt>
                <c:pt idx="2125">
                  <c:v>303.52016047261338</c:v>
                </c:pt>
                <c:pt idx="2126">
                  <c:v>305.67617895946989</c:v>
                </c:pt>
                <c:pt idx="2127">
                  <c:v>309.61613306629442</c:v>
                </c:pt>
                <c:pt idx="2128">
                  <c:v>311.32604247162891</c:v>
                </c:pt>
                <c:pt idx="2129">
                  <c:v>316.9819007264793</c:v>
                </c:pt>
                <c:pt idx="2130">
                  <c:v>330.58102623232929</c:v>
                </c:pt>
                <c:pt idx="2131">
                  <c:v>330.95893593184343</c:v>
                </c:pt>
                <c:pt idx="2132">
                  <c:v>325.52569513164326</c:v>
                </c:pt>
                <c:pt idx="2133">
                  <c:v>330.51604229727616</c:v>
                </c:pt>
                <c:pt idx="2134">
                  <c:v>326.75854799267938</c:v>
                </c:pt>
                <c:pt idx="2135">
                  <c:v>337.04745925083824</c:v>
                </c:pt>
                <c:pt idx="2136">
                  <c:v>328.46721701320234</c:v>
                </c:pt>
                <c:pt idx="2137">
                  <c:v>328.17872959731653</c:v>
                </c:pt>
                <c:pt idx="2138">
                  <c:v>330.85874367517965</c:v>
                </c:pt>
                <c:pt idx="2139">
                  <c:v>337.20235452986776</c:v>
                </c:pt>
                <c:pt idx="2140">
                  <c:v>331.43177069867448</c:v>
                </c:pt>
                <c:pt idx="2141">
                  <c:v>327.29121107701803</c:v>
                </c:pt>
                <c:pt idx="2142">
                  <c:v>337.5509566861773</c:v>
                </c:pt>
                <c:pt idx="2143">
                  <c:v>336.34997861123935</c:v>
                </c:pt>
                <c:pt idx="2144">
                  <c:v>340.88908882884266</c:v>
                </c:pt>
                <c:pt idx="2145">
                  <c:v>339.81453078849898</c:v>
                </c:pt>
                <c:pt idx="2146">
                  <c:v>336.97207584270336</c:v>
                </c:pt>
                <c:pt idx="2147">
                  <c:v>338.07349284708658</c:v>
                </c:pt>
                <c:pt idx="2148">
                  <c:v>332.77832454286386</c:v>
                </c:pt>
                <c:pt idx="2149">
                  <c:v>329.18807944183959</c:v>
                </c:pt>
                <c:pt idx="2150">
                  <c:v>332.75207734973338</c:v>
                </c:pt>
                <c:pt idx="2151">
                  <c:v>333.39164584263119</c:v>
                </c:pt>
                <c:pt idx="2152">
                  <c:v>334.38076967079337</c:v>
                </c:pt>
                <c:pt idx="2153">
                  <c:v>338.26258944285968</c:v>
                </c:pt>
                <c:pt idx="2154">
                  <c:v>355.15613750095622</c:v>
                </c:pt>
                <c:pt idx="2155">
                  <c:v>359.74642638973313</c:v>
                </c:pt>
                <c:pt idx="2156">
                  <c:v>359.42762632528297</c:v>
                </c:pt>
                <c:pt idx="2157">
                  <c:v>358.89454118322669</c:v>
                </c:pt>
                <c:pt idx="2158">
                  <c:v>350.2178592883464</c:v>
                </c:pt>
                <c:pt idx="2159">
                  <c:v>345.57883962900291</c:v>
                </c:pt>
                <c:pt idx="2160">
                  <c:v>337.86673419320738</c:v>
                </c:pt>
                <c:pt idx="2161">
                  <c:v>336.3442549180192</c:v>
                </c:pt>
                <c:pt idx="2162">
                  <c:v>333.78555826996848</c:v>
                </c:pt>
                <c:pt idx="2163">
                  <c:v>341.34299523081495</c:v>
                </c:pt>
                <c:pt idx="2164">
                  <c:v>343.61351568455183</c:v>
                </c:pt>
                <c:pt idx="2165">
                  <c:v>344.71418512495279</c:v>
                </c:pt>
                <c:pt idx="2166">
                  <c:v>342.53217509371643</c:v>
                </c:pt>
                <c:pt idx="2167">
                  <c:v>338.51702084080591</c:v>
                </c:pt>
                <c:pt idx="2168">
                  <c:v>341.05750879367241</c:v>
                </c:pt>
                <c:pt idx="2169">
                  <c:v>333.40258517809377</c:v>
                </c:pt>
                <c:pt idx="2170">
                  <c:v>327.15130115612629</c:v>
                </c:pt>
                <c:pt idx="2171">
                  <c:v>331.53103324978809</c:v>
                </c:pt>
                <c:pt idx="2172">
                  <c:v>329.69998063002686</c:v>
                </c:pt>
                <c:pt idx="2173">
                  <c:v>329.52223840423136</c:v>
                </c:pt>
                <c:pt idx="2174">
                  <c:v>327.39437491411724</c:v>
                </c:pt>
                <c:pt idx="2175">
                  <c:v>332.7255637348066</c:v>
                </c:pt>
                <c:pt idx="2176">
                  <c:v>337.18902515901414</c:v>
                </c:pt>
                <c:pt idx="2177">
                  <c:v>333.29252815702284</c:v>
                </c:pt>
                <c:pt idx="2178">
                  <c:v>329.46625292082859</c:v>
                </c:pt>
                <c:pt idx="2179">
                  <c:v>327.85570866746161</c:v>
                </c:pt>
                <c:pt idx="2180">
                  <c:v>331.05885189862983</c:v>
                </c:pt>
                <c:pt idx="2181">
                  <c:v>335.04157329630431</c:v>
                </c:pt>
                <c:pt idx="2182">
                  <c:v>334.58513020461407</c:v>
                </c:pt>
                <c:pt idx="2183">
                  <c:v>337.04558273817236</c:v>
                </c:pt>
                <c:pt idx="2184">
                  <c:v>337.1767718240863</c:v>
                </c:pt>
                <c:pt idx="2185">
                  <c:v>339.95790565040005</c:v>
                </c:pt>
                <c:pt idx="2186">
                  <c:v>332.85896358334861</c:v>
                </c:pt>
                <c:pt idx="2187">
                  <c:v>331.93260776392435</c:v>
                </c:pt>
                <c:pt idx="2188">
                  <c:v>335.35341393378434</c:v>
                </c:pt>
                <c:pt idx="2189">
                  <c:v>339.28962639484183</c:v>
                </c:pt>
                <c:pt idx="2190">
                  <c:v>340.50919641472291</c:v>
                </c:pt>
                <c:pt idx="2191">
                  <c:v>335.87494100160393</c:v>
                </c:pt>
                <c:pt idx="2192">
                  <c:v>322.00927026860472</c:v>
                </c:pt>
                <c:pt idx="2193">
                  <c:v>317.26714032019049</c:v>
                </c:pt>
                <c:pt idx="2194">
                  <c:v>323.31344123584813</c:v>
                </c:pt>
                <c:pt idx="2195">
                  <c:v>321.82272894859915</c:v>
                </c:pt>
                <c:pt idx="2196">
                  <c:v>317.23321375499205</c:v>
                </c:pt>
                <c:pt idx="2197">
                  <c:v>320.30251556324174</c:v>
                </c:pt>
                <c:pt idx="2198">
                  <c:v>323.21667325915195</c:v>
                </c:pt>
                <c:pt idx="2199">
                  <c:v>319.77562317372292</c:v>
                </c:pt>
                <c:pt idx="2200">
                  <c:v>316.93023200301405</c:v>
                </c:pt>
                <c:pt idx="2201">
                  <c:v>317.22517525624505</c:v>
                </c:pt>
                <c:pt idx="2202">
                  <c:v>315.78621794226427</c:v>
                </c:pt>
                <c:pt idx="2203">
                  <c:v>309.18482878082722</c:v>
                </c:pt>
                <c:pt idx="2204">
                  <c:v>303.74607685882779</c:v>
                </c:pt>
                <c:pt idx="2205">
                  <c:v>298.73251072197127</c:v>
                </c:pt>
                <c:pt idx="2206">
                  <c:v>297.18297037873924</c:v>
                </c:pt>
                <c:pt idx="2207">
                  <c:v>294.64966404765886</c:v>
                </c:pt>
                <c:pt idx="2208">
                  <c:v>296.20849356227399</c:v>
                </c:pt>
                <c:pt idx="2209">
                  <c:v>292.56650055030462</c:v>
                </c:pt>
                <c:pt idx="2210">
                  <c:v>295.17312477414907</c:v>
                </c:pt>
                <c:pt idx="2211">
                  <c:v>292.86987371219374</c:v>
                </c:pt>
                <c:pt idx="2212">
                  <c:v>289.77641467352515</c:v>
                </c:pt>
                <c:pt idx="2213">
                  <c:v>292.44808672185599</c:v>
                </c:pt>
                <c:pt idx="2214">
                  <c:v>290.72009313795968</c:v>
                </c:pt>
                <c:pt idx="2215">
                  <c:v>284.55791956289738</c:v>
                </c:pt>
                <c:pt idx="2216">
                  <c:v>286.29042208243487</c:v>
                </c:pt>
                <c:pt idx="2217">
                  <c:v>275.23178818638615</c:v>
                </c:pt>
                <c:pt idx="2218">
                  <c:v>276.18587937247952</c:v>
                </c:pt>
                <c:pt idx="2219">
                  <c:v>281.89130219719038</c:v>
                </c:pt>
                <c:pt idx="2220">
                  <c:v>290.22096461526968</c:v>
                </c:pt>
                <c:pt idx="2221">
                  <c:v>291.85603801984053</c:v>
                </c:pt>
                <c:pt idx="2222">
                  <c:v>296.63533272704478</c:v>
                </c:pt>
                <c:pt idx="2223">
                  <c:v>303.80641812741834</c:v>
                </c:pt>
                <c:pt idx="2224">
                  <c:v>303.31519989815735</c:v>
                </c:pt>
                <c:pt idx="2225">
                  <c:v>301.00551276226133</c:v>
                </c:pt>
                <c:pt idx="2226">
                  <c:v>311.38366280347111</c:v>
                </c:pt>
                <c:pt idx="2227">
                  <c:v>315.52789765196121</c:v>
                </c:pt>
                <c:pt idx="2228">
                  <c:v>315.41885230098688</c:v>
                </c:pt>
                <c:pt idx="2229">
                  <c:v>312.97565872862174</c:v>
                </c:pt>
                <c:pt idx="2230">
                  <c:v>306.25657530448154</c:v>
                </c:pt>
                <c:pt idx="2231">
                  <c:v>306.40266524858049</c:v>
                </c:pt>
                <c:pt idx="2232">
                  <c:v>306.01491168578781</c:v>
                </c:pt>
                <c:pt idx="2233">
                  <c:v>308.99536582262516</c:v>
                </c:pt>
                <c:pt idx="2234">
                  <c:v>312.37864070992174</c:v>
                </c:pt>
                <c:pt idx="2235">
                  <c:v>309.05139799515263</c:v>
                </c:pt>
                <c:pt idx="2236">
                  <c:v>308.94002031674921</c:v>
                </c:pt>
                <c:pt idx="2237">
                  <c:v>308.14920660640882</c:v>
                </c:pt>
                <c:pt idx="2238">
                  <c:v>304.65124586145049</c:v>
                </c:pt>
                <c:pt idx="2239">
                  <c:v>301.07108182213199</c:v>
                </c:pt>
                <c:pt idx="2240">
                  <c:v>300.4046195813217</c:v>
                </c:pt>
                <c:pt idx="2241">
                  <c:v>308.37399308904872</c:v>
                </c:pt>
                <c:pt idx="2242">
                  <c:v>306.91254972392306</c:v>
                </c:pt>
                <c:pt idx="2243">
                  <c:v>301.01908704987301</c:v>
                </c:pt>
                <c:pt idx="2244">
                  <c:v>302.56442588383533</c:v>
                </c:pt>
                <c:pt idx="2245">
                  <c:v>299.05993915410625</c:v>
                </c:pt>
                <c:pt idx="2246">
                  <c:v>290.99835468827121</c:v>
                </c:pt>
                <c:pt idx="2247">
                  <c:v>291.42967671671835</c:v>
                </c:pt>
                <c:pt idx="2248">
                  <c:v>297.1040369411084</c:v>
                </c:pt>
                <c:pt idx="2249">
                  <c:v>294.91883912705197</c:v>
                </c:pt>
                <c:pt idx="2250">
                  <c:v>292.91625790477997</c:v>
                </c:pt>
                <c:pt idx="2251">
                  <c:v>289.5490305705269</c:v>
                </c:pt>
                <c:pt idx="2252">
                  <c:v>292.31447847399284</c:v>
                </c:pt>
                <c:pt idx="2253">
                  <c:v>288.35179729773273</c:v>
                </c:pt>
                <c:pt idx="2254">
                  <c:v>289.3940981717958</c:v>
                </c:pt>
                <c:pt idx="2255">
                  <c:v>288.01098680020471</c:v>
                </c:pt>
                <c:pt idx="2256">
                  <c:v>287.98171655584116</c:v>
                </c:pt>
                <c:pt idx="2257">
                  <c:v>288.72534569086508</c:v>
                </c:pt>
                <c:pt idx="2258">
                  <c:v>293.80736755768828</c:v>
                </c:pt>
                <c:pt idx="2259">
                  <c:v>293.71790221653356</c:v>
                </c:pt>
                <c:pt idx="2260">
                  <c:v>289.8892108418168</c:v>
                </c:pt>
                <c:pt idx="2261">
                  <c:v>291.94803386535636</c:v>
                </c:pt>
                <c:pt idx="2262">
                  <c:v>290.93093606498684</c:v>
                </c:pt>
                <c:pt idx="2263">
                  <c:v>288.59855947791442</c:v>
                </c:pt>
                <c:pt idx="2264">
                  <c:v>288.18214360161011</c:v>
                </c:pt>
                <c:pt idx="2265">
                  <c:v>290.39729929548713</c:v>
                </c:pt>
                <c:pt idx="2266">
                  <c:v>291.19409098200151</c:v>
                </c:pt>
                <c:pt idx="2267">
                  <c:v>293.46312778482826</c:v>
                </c:pt>
                <c:pt idx="2268">
                  <c:v>295.69414966893584</c:v>
                </c:pt>
                <c:pt idx="2269">
                  <c:v>301.38185279652816</c:v>
                </c:pt>
                <c:pt idx="2270">
                  <c:v>296.89560647701063</c:v>
                </c:pt>
                <c:pt idx="2271">
                  <c:v>297.04529087600315</c:v>
                </c:pt>
                <c:pt idx="2272">
                  <c:v>298.42961351893138</c:v>
                </c:pt>
                <c:pt idx="2273">
                  <c:v>301.02518479330632</c:v>
                </c:pt>
                <c:pt idx="2274">
                  <c:v>295.0918323898527</c:v>
                </c:pt>
                <c:pt idx="2275">
                  <c:v>294.01104039848758</c:v>
                </c:pt>
                <c:pt idx="2276">
                  <c:v>296.5922555892015</c:v>
                </c:pt>
                <c:pt idx="2277">
                  <c:v>295.36085716328364</c:v>
                </c:pt>
                <c:pt idx="2278">
                  <c:v>292.65143045169731</c:v>
                </c:pt>
                <c:pt idx="2279">
                  <c:v>292.1558810275979</c:v>
                </c:pt>
                <c:pt idx="2280">
                  <c:v>293.64810363386817</c:v>
                </c:pt>
                <c:pt idx="2281">
                  <c:v>294.17556925383178</c:v>
                </c:pt>
                <c:pt idx="2282">
                  <c:v>291.94064839654999</c:v>
                </c:pt>
                <c:pt idx="2283">
                  <c:v>291.37207226014669</c:v>
                </c:pt>
                <c:pt idx="2284">
                  <c:v>293.81755002222667</c:v>
                </c:pt>
                <c:pt idx="2285">
                  <c:v>296.27561523590998</c:v>
                </c:pt>
                <c:pt idx="2286">
                  <c:v>302.27604847733397</c:v>
                </c:pt>
                <c:pt idx="2287">
                  <c:v>300.9322215202609</c:v>
                </c:pt>
                <c:pt idx="2288">
                  <c:v>297.99493573378146</c:v>
                </c:pt>
                <c:pt idx="2289">
                  <c:v>294.38701200860129</c:v>
                </c:pt>
                <c:pt idx="2290">
                  <c:v>295.6423933012066</c:v>
                </c:pt>
                <c:pt idx="2291">
                  <c:v>299.91170065006935</c:v>
                </c:pt>
                <c:pt idx="2292">
                  <c:v>296.69481267156755</c:v>
                </c:pt>
                <c:pt idx="2293">
                  <c:v>294.9546075681443</c:v>
                </c:pt>
                <c:pt idx="2294">
                  <c:v>293.78658048262355</c:v>
                </c:pt>
                <c:pt idx="2295">
                  <c:v>294.91589317258462</c:v>
                </c:pt>
                <c:pt idx="2296">
                  <c:v>298.49901624121378</c:v>
                </c:pt>
                <c:pt idx="2297">
                  <c:v>300.33070521003998</c:v>
                </c:pt>
                <c:pt idx="2298">
                  <c:v>293.44512782201872</c:v>
                </c:pt>
                <c:pt idx="2299">
                  <c:v>291.09437525542432</c:v>
                </c:pt>
                <c:pt idx="2300">
                  <c:v>281.28016966275243</c:v>
                </c:pt>
                <c:pt idx="2301">
                  <c:v>280.02268525750065</c:v>
                </c:pt>
                <c:pt idx="2302">
                  <c:v>275.5299519515857</c:v>
                </c:pt>
                <c:pt idx="2303">
                  <c:v>276.86556990354438</c:v>
                </c:pt>
                <c:pt idx="2304">
                  <c:v>273.56533239159836</c:v>
                </c:pt>
                <c:pt idx="2305">
                  <c:v>274.07968910551614</c:v>
                </c:pt>
                <c:pt idx="2306">
                  <c:v>275.26818700881205</c:v>
                </c:pt>
                <c:pt idx="2307">
                  <c:v>257.98211201751047</c:v>
                </c:pt>
                <c:pt idx="2308">
                  <c:v>260.75461473254234</c:v>
                </c:pt>
                <c:pt idx="2309">
                  <c:v>262.10781333707899</c:v>
                </c:pt>
                <c:pt idx="2310">
                  <c:v>268.34923644423822</c:v>
                </c:pt>
                <c:pt idx="2311">
                  <c:v>266.9699897657913</c:v>
                </c:pt>
                <c:pt idx="2312">
                  <c:v>265.59713417176027</c:v>
                </c:pt>
                <c:pt idx="2313">
                  <c:v>269.43938746716594</c:v>
                </c:pt>
                <c:pt idx="2314">
                  <c:v>267.04290728740301</c:v>
                </c:pt>
                <c:pt idx="2315">
                  <c:v>264.13221836335936</c:v>
                </c:pt>
                <c:pt idx="2316">
                  <c:v>264.36507733125109</c:v>
                </c:pt>
                <c:pt idx="2317">
                  <c:v>266.6168810335173</c:v>
                </c:pt>
                <c:pt idx="2318">
                  <c:v>269.33302045254868</c:v>
                </c:pt>
                <c:pt idx="2319">
                  <c:v>270.80151425987441</c:v>
                </c:pt>
                <c:pt idx="2320">
                  <c:v>271.97094411566655</c:v>
                </c:pt>
                <c:pt idx="2321">
                  <c:v>268.39657341739485</c:v>
                </c:pt>
                <c:pt idx="2322">
                  <c:v>269.66433224472854</c:v>
                </c:pt>
                <c:pt idx="2323">
                  <c:v>272.37607236003561</c:v>
                </c:pt>
                <c:pt idx="2324">
                  <c:v>271.55004094352665</c:v>
                </c:pt>
                <c:pt idx="2325">
                  <c:v>274.14913177888434</c:v>
                </c:pt>
                <c:pt idx="2326">
                  <c:v>273.69155107739067</c:v>
                </c:pt>
                <c:pt idx="2327">
                  <c:v>271.19962236376591</c:v>
                </c:pt>
                <c:pt idx="2328">
                  <c:v>275.5083133319298</c:v>
                </c:pt>
                <c:pt idx="2329">
                  <c:v>279.727390322308</c:v>
                </c:pt>
                <c:pt idx="2330">
                  <c:v>276.45177157031463</c:v>
                </c:pt>
                <c:pt idx="2331">
                  <c:v>272.66244895075369</c:v>
                </c:pt>
                <c:pt idx="2332">
                  <c:v>268.07429834629284</c:v>
                </c:pt>
                <c:pt idx="2333">
                  <c:v>263.24180128296047</c:v>
                </c:pt>
                <c:pt idx="2334">
                  <c:v>259.06748128989199</c:v>
                </c:pt>
                <c:pt idx="2335">
                  <c:v>256.10650200467393</c:v>
                </c:pt>
                <c:pt idx="2336">
                  <c:v>257.64379490009941</c:v>
                </c:pt>
                <c:pt idx="2337">
                  <c:v>255.87736632309529</c:v>
                </c:pt>
                <c:pt idx="2338">
                  <c:v>258.20431366497166</c:v>
                </c:pt>
                <c:pt idx="2339">
                  <c:v>258.84013470109318</c:v>
                </c:pt>
                <c:pt idx="2340">
                  <c:v>257.38679537185027</c:v>
                </c:pt>
                <c:pt idx="2341">
                  <c:v>261.16945155996723</c:v>
                </c:pt>
                <c:pt idx="2342">
                  <c:v>261.11437201636517</c:v>
                </c:pt>
                <c:pt idx="2343">
                  <c:v>263.44289990228276</c:v>
                </c:pt>
                <c:pt idx="2344">
                  <c:v>261.80138662114041</c:v>
                </c:pt>
                <c:pt idx="2345">
                  <c:v>258.11028791859121</c:v>
                </c:pt>
                <c:pt idx="2346">
                  <c:v>249.32092739005842</c:v>
                </c:pt>
                <c:pt idx="2347">
                  <c:v>245.2074921295989</c:v>
                </c:pt>
                <c:pt idx="2348">
                  <c:v>242.76324009792813</c:v>
                </c:pt>
                <c:pt idx="2349">
                  <c:v>245.45561504611442</c:v>
                </c:pt>
                <c:pt idx="2350">
                  <c:v>248.04006121796166</c:v>
                </c:pt>
                <c:pt idx="2351">
                  <c:v>253.81654397249775</c:v>
                </c:pt>
                <c:pt idx="2352">
                  <c:v>248.29964967410422</c:v>
                </c:pt>
                <c:pt idx="2353">
                  <c:v>249.39234209520103</c:v>
                </c:pt>
                <c:pt idx="2354">
                  <c:v>247.85217229214291</c:v>
                </c:pt>
                <c:pt idx="2355">
                  <c:v>250.11345336840671</c:v>
                </c:pt>
                <c:pt idx="2356">
                  <c:v>254.85566627671864</c:v>
                </c:pt>
                <c:pt idx="2357">
                  <c:v>266.86634844819832</c:v>
                </c:pt>
                <c:pt idx="2358">
                  <c:v>271.83749155203162</c:v>
                </c:pt>
                <c:pt idx="2359">
                  <c:v>256.53746189091686</c:v>
                </c:pt>
                <c:pt idx="2360">
                  <c:v>252.25537853804153</c:v>
                </c:pt>
                <c:pt idx="2361">
                  <c:v>252.06145030889724</c:v>
                </c:pt>
                <c:pt idx="2362">
                  <c:v>255.92224939274769</c:v>
                </c:pt>
                <c:pt idx="2363">
                  <c:v>266.41399454453148</c:v>
                </c:pt>
                <c:pt idx="2364">
                  <c:v>269.3046374233881</c:v>
                </c:pt>
                <c:pt idx="2365">
                  <c:v>270.90106974555903</c:v>
                </c:pt>
                <c:pt idx="2366">
                  <c:v>273.12936978743812</c:v>
                </c:pt>
                <c:pt idx="2367">
                  <c:v>275.82208256846917</c:v>
                </c:pt>
                <c:pt idx="2368">
                  <c:v>276.2023939125225</c:v>
                </c:pt>
                <c:pt idx="2369">
                  <c:v>273.61864275853122</c:v>
                </c:pt>
                <c:pt idx="2370">
                  <c:v>270.14005081413075</c:v>
                </c:pt>
                <c:pt idx="2371">
                  <c:v>266.99058977146797</c:v>
                </c:pt>
                <c:pt idx="2372">
                  <c:v>259.43859548999347</c:v>
                </c:pt>
                <c:pt idx="2373">
                  <c:v>257.74786769386742</c:v>
                </c:pt>
                <c:pt idx="2374">
                  <c:v>255.09468853439142</c:v>
                </c:pt>
                <c:pt idx="2375">
                  <c:v>246.45109102947558</c:v>
                </c:pt>
                <c:pt idx="2376">
                  <c:v>232.83905383627149</c:v>
                </c:pt>
                <c:pt idx="2377">
                  <c:v>228.50688446269859</c:v>
                </c:pt>
                <c:pt idx="2378">
                  <c:v>221.66517667562732</c:v>
                </c:pt>
                <c:pt idx="2379">
                  <c:v>209.69938613613232</c:v>
                </c:pt>
                <c:pt idx="2380">
                  <c:v>216.20536805939273</c:v>
                </c:pt>
                <c:pt idx="2381">
                  <c:v>215.48284614067964</c:v>
                </c:pt>
                <c:pt idx="2382">
                  <c:v>205.73161059710426</c:v>
                </c:pt>
                <c:pt idx="2383">
                  <c:v>206.42465518925536</c:v>
                </c:pt>
                <c:pt idx="2384">
                  <c:v>205.97007962407156</c:v>
                </c:pt>
                <c:pt idx="2385">
                  <c:v>201.53120009547501</c:v>
                </c:pt>
                <c:pt idx="2386">
                  <c:v>207.14453517608183</c:v>
                </c:pt>
                <c:pt idx="2387">
                  <c:v>211.73097838260676</c:v>
                </c:pt>
                <c:pt idx="2388">
                  <c:v>213.00016162494745</c:v>
                </c:pt>
                <c:pt idx="2389">
                  <c:v>214.9855637066222</c:v>
                </c:pt>
                <c:pt idx="2390">
                  <c:v>212.62643539039604</c:v>
                </c:pt>
                <c:pt idx="2391">
                  <c:v>209.32728773099799</c:v>
                </c:pt>
                <c:pt idx="2392">
                  <c:v>210.30433910926254</c:v>
                </c:pt>
                <c:pt idx="2393">
                  <c:v>207.61740045767283</c:v>
                </c:pt>
                <c:pt idx="2394">
                  <c:v>207.36496895333539</c:v>
                </c:pt>
                <c:pt idx="2395">
                  <c:v>206.60121821345678</c:v>
                </c:pt>
                <c:pt idx="2396">
                  <c:v>203.95121648080101</c:v>
                </c:pt>
                <c:pt idx="2397">
                  <c:v>209.63265360516422</c:v>
                </c:pt>
                <c:pt idx="2398">
                  <c:v>207.95494103812308</c:v>
                </c:pt>
                <c:pt idx="2399">
                  <c:v>203.33393513881299</c:v>
                </c:pt>
                <c:pt idx="2400">
                  <c:v>200.50650259743787</c:v>
                </c:pt>
                <c:pt idx="2401">
                  <c:v>195.60289810308166</c:v>
                </c:pt>
                <c:pt idx="2402">
                  <c:v>194.65378983955995</c:v>
                </c:pt>
                <c:pt idx="2403">
                  <c:v>201.63278479151847</c:v>
                </c:pt>
                <c:pt idx="2404">
                  <c:v>205.05402441361582</c:v>
                </c:pt>
                <c:pt idx="2405">
                  <c:v>199.54818557322358</c:v>
                </c:pt>
                <c:pt idx="2406">
                  <c:v>194.91891480294632</c:v>
                </c:pt>
                <c:pt idx="2407">
                  <c:v>187.07072465543902</c:v>
                </c:pt>
                <c:pt idx="2408">
                  <c:v>181.31658664394627</c:v>
                </c:pt>
                <c:pt idx="2409">
                  <c:v>183.62627963575162</c:v>
                </c:pt>
                <c:pt idx="2410">
                  <c:v>181.53285429511695</c:v>
                </c:pt>
                <c:pt idx="2411">
                  <c:v>176.9931226757156</c:v>
                </c:pt>
                <c:pt idx="2412">
                  <c:v>176.6621152218317</c:v>
                </c:pt>
                <c:pt idx="2413">
                  <c:v>174.68161119464099</c:v>
                </c:pt>
                <c:pt idx="2414">
                  <c:v>174.58930924405277</c:v>
                </c:pt>
                <c:pt idx="2415">
                  <c:v>180.13726113412545</c:v>
                </c:pt>
                <c:pt idx="2416">
                  <c:v>179.36581543302103</c:v>
                </c:pt>
                <c:pt idx="2417">
                  <c:v>175.03419679779603</c:v>
                </c:pt>
                <c:pt idx="2418">
                  <c:v>171.02220608637936</c:v>
                </c:pt>
                <c:pt idx="2419">
                  <c:v>169.69921829891169</c:v>
                </c:pt>
                <c:pt idx="2420">
                  <c:v>166.42468467266795</c:v>
                </c:pt>
                <c:pt idx="2421">
                  <c:v>167.27721970559145</c:v>
                </c:pt>
                <c:pt idx="2422">
                  <c:v>172.62471313140156</c:v>
                </c:pt>
                <c:pt idx="2423">
                  <c:v>173.05297332595731</c:v>
                </c:pt>
                <c:pt idx="2424">
                  <c:v>167.33022960795842</c:v>
                </c:pt>
                <c:pt idx="2425">
                  <c:v>168.98312666663475</c:v>
                </c:pt>
                <c:pt idx="2426">
                  <c:v>160.17547010754606</c:v>
                </c:pt>
                <c:pt idx="2427">
                  <c:v>152.62435756382143</c:v>
                </c:pt>
                <c:pt idx="2428">
                  <c:v>149.5042243287462</c:v>
                </c:pt>
                <c:pt idx="2429">
                  <c:v>144.54664710708931</c:v>
                </c:pt>
                <c:pt idx="2430">
                  <c:v>140.47239627128442</c:v>
                </c:pt>
                <c:pt idx="2431">
                  <c:v>135.07299867328157</c:v>
                </c:pt>
                <c:pt idx="2432">
                  <c:v>128.46989606205511</c:v>
                </c:pt>
                <c:pt idx="2433">
                  <c:v>113.13623671476378</c:v>
                </c:pt>
                <c:pt idx="2434">
                  <c:v>114.7103776383918</c:v>
                </c:pt>
                <c:pt idx="2435">
                  <c:v>120.42598120313545</c:v>
                </c:pt>
                <c:pt idx="2436">
                  <c:v>127.84804227584017</c:v>
                </c:pt>
                <c:pt idx="2437">
                  <c:v>142.89849328600292</c:v>
                </c:pt>
                <c:pt idx="2438">
                  <c:v>140.80442374570171</c:v>
                </c:pt>
                <c:pt idx="2439">
                  <c:v>149.69102983100109</c:v>
                </c:pt>
                <c:pt idx="2440">
                  <c:v>145.00570186449758</c:v>
                </c:pt>
                <c:pt idx="2441">
                  <c:v>154.15655110779318</c:v>
                </c:pt>
                <c:pt idx="2442">
                  <c:v>150.85888892536553</c:v>
                </c:pt>
                <c:pt idx="2443">
                  <c:v>157.29487903296373</c:v>
                </c:pt>
                <c:pt idx="2444">
                  <c:v>147.52412416161411</c:v>
                </c:pt>
                <c:pt idx="2445">
                  <c:v>141.26034645263465</c:v>
                </c:pt>
                <c:pt idx="2446">
                  <c:v>139.93653478326462</c:v>
                </c:pt>
                <c:pt idx="2447">
                  <c:v>143.09088533364027</c:v>
                </c:pt>
                <c:pt idx="2448">
                  <c:v>148.15726771712588</c:v>
                </c:pt>
                <c:pt idx="2449">
                  <c:v>142.17529290494048</c:v>
                </c:pt>
                <c:pt idx="2450">
                  <c:v>135.87701964270303</c:v>
                </c:pt>
                <c:pt idx="2451">
                  <c:v>144.2823244962922</c:v>
                </c:pt>
                <c:pt idx="2452">
                  <c:v>144.66070020046357</c:v>
                </c:pt>
                <c:pt idx="2453">
                  <c:v>149.22058446707098</c:v>
                </c:pt>
                <c:pt idx="2454">
                  <c:v>138.27281913579782</c:v>
                </c:pt>
                <c:pt idx="2455">
                  <c:v>134.69861940389922</c:v>
                </c:pt>
                <c:pt idx="2456">
                  <c:v>138.05629423661625</c:v>
                </c:pt>
                <c:pt idx="2457">
                  <c:v>132.54387696904871</c:v>
                </c:pt>
                <c:pt idx="2458">
                  <c:v>131.19254923940923</c:v>
                </c:pt>
                <c:pt idx="2459">
                  <c:v>137.23867553269494</c:v>
                </c:pt>
                <c:pt idx="2460">
                  <c:v>132.24614499553095</c:v>
                </c:pt>
                <c:pt idx="2461">
                  <c:v>142.64921399819923</c:v>
                </c:pt>
                <c:pt idx="2462">
                  <c:v>136.04094184683939</c:v>
                </c:pt>
                <c:pt idx="2463">
                  <c:v>133.69861681119292</c:v>
                </c:pt>
                <c:pt idx="2464">
                  <c:v>130.66985756470595</c:v>
                </c:pt>
                <c:pt idx="2465">
                  <c:v>125.47482367397581</c:v>
                </c:pt>
                <c:pt idx="2466">
                  <c:v>122.98653472449278</c:v>
                </c:pt>
                <c:pt idx="2467">
                  <c:v>120.89006347634519</c:v>
                </c:pt>
                <c:pt idx="2468">
                  <c:v>121.09650803920144</c:v>
                </c:pt>
                <c:pt idx="2469">
                  <c:v>123.68704766652627</c:v>
                </c:pt>
                <c:pt idx="2470">
                  <c:v>131.6684519585948</c:v>
                </c:pt>
                <c:pt idx="2471">
                  <c:v>134.07715415687818</c:v>
                </c:pt>
                <c:pt idx="2472">
                  <c:v>139.39889553315328</c:v>
                </c:pt>
                <c:pt idx="2473">
                  <c:v>139.34625218711199</c:v>
                </c:pt>
                <c:pt idx="2474">
                  <c:v>140.82676462623442</c:v>
                </c:pt>
                <c:pt idx="2475">
                  <c:v>141.8493832301244</c:v>
                </c:pt>
                <c:pt idx="2476">
                  <c:v>139.63646301639531</c:v>
                </c:pt>
                <c:pt idx="2477">
                  <c:v>144.84905018430956</c:v>
                </c:pt>
                <c:pt idx="2478">
                  <c:v>144.83212320784608</c:v>
                </c:pt>
                <c:pt idx="2479">
                  <c:v>140.39706628810708</c:v>
                </c:pt>
                <c:pt idx="2480">
                  <c:v>141.71353315189754</c:v>
                </c:pt>
                <c:pt idx="2481">
                  <c:v>149.74429171291467</c:v>
                </c:pt>
                <c:pt idx="2482">
                  <c:v>155.59781522698844</c:v>
                </c:pt>
                <c:pt idx="2483">
                  <c:v>154.494850742284</c:v>
                </c:pt>
                <c:pt idx="2484">
                  <c:v>156.88248842995949</c:v>
                </c:pt>
                <c:pt idx="2485">
                  <c:v>158.52559068499977</c:v>
                </c:pt>
                <c:pt idx="2486">
                  <c:v>163.09815749929984</c:v>
                </c:pt>
                <c:pt idx="2487">
                  <c:v>167.25464261909511</c:v>
                </c:pt>
                <c:pt idx="2488">
                  <c:v>166.78626921982476</c:v>
                </c:pt>
                <c:pt idx="2489">
                  <c:v>176.34255381346131</c:v>
                </c:pt>
                <c:pt idx="2490">
                  <c:v>192.29590118878477</c:v>
                </c:pt>
                <c:pt idx="2491">
                  <c:v>192.46083462561114</c:v>
                </c:pt>
                <c:pt idx="2492">
                  <c:v>195.11691564215175</c:v>
                </c:pt>
                <c:pt idx="2493">
                  <c:v>193.49821481425192</c:v>
                </c:pt>
                <c:pt idx="2494">
                  <c:v>189.81384361798391</c:v>
                </c:pt>
                <c:pt idx="2495">
                  <c:v>188.76750275713448</c:v>
                </c:pt>
                <c:pt idx="2496">
                  <c:v>192.40067832564793</c:v>
                </c:pt>
                <c:pt idx="2497">
                  <c:v>195.28541359710457</c:v>
                </c:pt>
                <c:pt idx="2498">
                  <c:v>211.95178751378219</c:v>
                </c:pt>
                <c:pt idx="2499">
                  <c:v>211.37242544453923</c:v>
                </c:pt>
                <c:pt idx="2500">
                  <c:v>199.05938851911722</c:v>
                </c:pt>
                <c:pt idx="2501">
                  <c:v>201.8163821991856</c:v>
                </c:pt>
                <c:pt idx="2502">
                  <c:v>209.84627195531601</c:v>
                </c:pt>
                <c:pt idx="2503">
                  <c:v>203.8395300618551</c:v>
                </c:pt>
                <c:pt idx="2504">
                  <c:v>196.4051469076426</c:v>
                </c:pt>
                <c:pt idx="2505">
                  <c:v>212.16971819455102</c:v>
                </c:pt>
                <c:pt idx="2506">
                  <c:v>216.31631465767222</c:v>
                </c:pt>
                <c:pt idx="2507">
                  <c:v>217.64382777789061</c:v>
                </c:pt>
                <c:pt idx="2508">
                  <c:v>219.46665201774928</c:v>
                </c:pt>
                <c:pt idx="2509">
                  <c:v>222.73903537610798</c:v>
                </c:pt>
                <c:pt idx="2510">
                  <c:v>235.65191103486444</c:v>
                </c:pt>
                <c:pt idx="2511">
                  <c:v>251.39355881793924</c:v>
                </c:pt>
                <c:pt idx="2512">
                  <c:v>235.36275176846129</c:v>
                </c:pt>
                <c:pt idx="2513">
                  <c:v>215.27632440388419</c:v>
                </c:pt>
                <c:pt idx="2514">
                  <c:v>219.47950336414169</c:v>
                </c:pt>
                <c:pt idx="2515">
                  <c:v>218.29258087089895</c:v>
                </c:pt>
                <c:pt idx="2516">
                  <c:v>215.46375468146869</c:v>
                </c:pt>
                <c:pt idx="2517">
                  <c:v>220.99277473939094</c:v>
                </c:pt>
                <c:pt idx="2518">
                  <c:v>220.70949460199881</c:v>
                </c:pt>
                <c:pt idx="2519">
                  <c:v>220.662450499464</c:v>
                </c:pt>
                <c:pt idx="2520">
                  <c:v>230.03362284843797</c:v>
                </c:pt>
                <c:pt idx="2521">
                  <c:v>218.61680404776052</c:v>
                </c:pt>
                <c:pt idx="2522">
                  <c:v>215.07214920168013</c:v>
                </c:pt>
                <c:pt idx="2523">
                  <c:v>211.71430253013935</c:v>
                </c:pt>
                <c:pt idx="2524">
                  <c:v>213.46687017920357</c:v>
                </c:pt>
                <c:pt idx="2525">
                  <c:v>208.3198849034126</c:v>
                </c:pt>
                <c:pt idx="2526">
                  <c:v>225.28430535268615</c:v>
                </c:pt>
                <c:pt idx="2527">
                  <c:v>224.76120593098318</c:v>
                </c:pt>
                <c:pt idx="2528">
                  <c:v>225.81349396058457</c:v>
                </c:pt>
                <c:pt idx="2529">
                  <c:v>229.18659233334947</c:v>
                </c:pt>
                <c:pt idx="2530">
                  <c:v>229.79289736316196</c:v>
                </c:pt>
                <c:pt idx="2531">
                  <c:v>224.24953035760549</c:v>
                </c:pt>
                <c:pt idx="2532">
                  <c:v>220.96560972588836</c:v>
                </c:pt>
                <c:pt idx="2533">
                  <c:v>223.54350354163469</c:v>
                </c:pt>
                <c:pt idx="2534">
                  <c:v>227.9589731473263</c:v>
                </c:pt>
                <c:pt idx="2535">
                  <c:v>229.00289669118587</c:v>
                </c:pt>
                <c:pt idx="2536">
                  <c:v>234.29420923850239</c:v>
                </c:pt>
                <c:pt idx="2537">
                  <c:v>243.43109211302209</c:v>
                </c:pt>
                <c:pt idx="2538">
                  <c:v>249.08116486241337</c:v>
                </c:pt>
                <c:pt idx="2539">
                  <c:v>247.79366965786505</c:v>
                </c:pt>
                <c:pt idx="2540">
                  <c:v>231.77397956766961</c:v>
                </c:pt>
                <c:pt idx="2541">
                  <c:v>231.60363616625378</c:v>
                </c:pt>
                <c:pt idx="2542">
                  <c:v>238.6248689257136</c:v>
                </c:pt>
                <c:pt idx="2543">
                  <c:v>235.42736849680952</c:v>
                </c:pt>
                <c:pt idx="2544">
                  <c:v>233.94005873932454</c:v>
                </c:pt>
                <c:pt idx="2545">
                  <c:v>244.48700879343397</c:v>
                </c:pt>
                <c:pt idx="2546">
                  <c:v>240.37375672299223</c:v>
                </c:pt>
                <c:pt idx="2547">
                  <c:v>246.71845048193646</c:v>
                </c:pt>
                <c:pt idx="2548">
                  <c:v>256.57884612792958</c:v>
                </c:pt>
                <c:pt idx="2549">
                  <c:v>262.28260866475568</c:v>
                </c:pt>
                <c:pt idx="2550">
                  <c:v>258.78700148920382</c:v>
                </c:pt>
                <c:pt idx="2551">
                  <c:v>259.4137161540533</c:v>
                </c:pt>
                <c:pt idx="2552">
                  <c:v>262.75911383607576</c:v>
                </c:pt>
                <c:pt idx="2553">
                  <c:v>263.39824683161044</c:v>
                </c:pt>
                <c:pt idx="2554">
                  <c:v>264.93646386453872</c:v>
                </c:pt>
                <c:pt idx="2555">
                  <c:v>265.32487436373049</c:v>
                </c:pt>
                <c:pt idx="2556">
                  <c:v>266.76927732552036</c:v>
                </c:pt>
                <c:pt idx="2557">
                  <c:v>267.82371382706236</c:v>
                </c:pt>
                <c:pt idx="2558">
                  <c:v>263.16167518155947</c:v>
                </c:pt>
                <c:pt idx="2559">
                  <c:v>263.86671028921842</c:v>
                </c:pt>
                <c:pt idx="2560">
                  <c:v>268.82260310652026</c:v>
                </c:pt>
                <c:pt idx="2561">
                  <c:v>265.80314248897207</c:v>
                </c:pt>
                <c:pt idx="2562">
                  <c:v>262.89681546005295</c:v>
                </c:pt>
                <c:pt idx="2563">
                  <c:v>263.61955407222456</c:v>
                </c:pt>
                <c:pt idx="2564">
                  <c:v>265.97725348306619</c:v>
                </c:pt>
                <c:pt idx="2565">
                  <c:v>269.40675890905806</c:v>
                </c:pt>
                <c:pt idx="2566">
                  <c:v>276.60452986324674</c:v>
                </c:pt>
                <c:pt idx="2567">
                  <c:v>271.77834047312632</c:v>
                </c:pt>
                <c:pt idx="2568">
                  <c:v>269.08683254989518</c:v>
                </c:pt>
                <c:pt idx="2569">
                  <c:v>264.95578800722376</c:v>
                </c:pt>
                <c:pt idx="2570">
                  <c:v>255.69457864436882</c:v>
                </c:pt>
                <c:pt idx="2571">
                  <c:v>252.20340956158464</c:v>
                </c:pt>
                <c:pt idx="2572">
                  <c:v>253.75712556507884</c:v>
                </c:pt>
                <c:pt idx="2573">
                  <c:v>250.43392427238933</c:v>
                </c:pt>
                <c:pt idx="2574">
                  <c:v>247.92798509201472</c:v>
                </c:pt>
                <c:pt idx="2575">
                  <c:v>252.39774146924634</c:v>
                </c:pt>
                <c:pt idx="2576">
                  <c:v>254.08341203279684</c:v>
                </c:pt>
                <c:pt idx="2577">
                  <c:v>255.0740560641751</c:v>
                </c:pt>
                <c:pt idx="2578">
                  <c:v>256.72310608900511</c:v>
                </c:pt>
                <c:pt idx="2579">
                  <c:v>251.22397801898458</c:v>
                </c:pt>
                <c:pt idx="2580">
                  <c:v>247.69188544724727</c:v>
                </c:pt>
                <c:pt idx="2581">
                  <c:v>247.6110431481585</c:v>
                </c:pt>
                <c:pt idx="2582">
                  <c:v>242.9144139341636</c:v>
                </c:pt>
                <c:pt idx="2583">
                  <c:v>247.11496830215785</c:v>
                </c:pt>
                <c:pt idx="2584">
                  <c:v>245.97349195873068</c:v>
                </c:pt>
                <c:pt idx="2585">
                  <c:v>246.12524739639417</c:v>
                </c:pt>
                <c:pt idx="2586">
                  <c:v>240.84971204430127</c:v>
                </c:pt>
                <c:pt idx="2587">
                  <c:v>239.51980084052343</c:v>
                </c:pt>
                <c:pt idx="2588">
                  <c:v>237.46053193780011</c:v>
                </c:pt>
                <c:pt idx="2589">
                  <c:v>237.08758096049928</c:v>
                </c:pt>
                <c:pt idx="2590">
                  <c:v>240.15801637240619</c:v>
                </c:pt>
                <c:pt idx="2591">
                  <c:v>235.2955391078718</c:v>
                </c:pt>
                <c:pt idx="2592">
                  <c:v>237.9035066553696</c:v>
                </c:pt>
                <c:pt idx="2593">
                  <c:v>235.91043038194474</c:v>
                </c:pt>
                <c:pt idx="2594">
                  <c:v>232.61275281721865</c:v>
                </c:pt>
                <c:pt idx="2595">
                  <c:v>230.57298020810731</c:v>
                </c:pt>
                <c:pt idx="2596">
                  <c:v>225.13147571108902</c:v>
                </c:pt>
                <c:pt idx="2597">
                  <c:v>227.59675141190132</c:v>
                </c:pt>
                <c:pt idx="2598">
                  <c:v>221.20478054187754</c:v>
                </c:pt>
                <c:pt idx="2599">
                  <c:v>228.08058736723962</c:v>
                </c:pt>
                <c:pt idx="2600">
                  <c:v>229.82162617015734</c:v>
                </c:pt>
                <c:pt idx="2601">
                  <c:v>227.86674371450019</c:v>
                </c:pt>
                <c:pt idx="2602">
                  <c:v>228.44569150075421</c:v>
                </c:pt>
                <c:pt idx="2603">
                  <c:v>226.5907542652096</c:v>
                </c:pt>
                <c:pt idx="2604">
                  <c:v>226.43735718521492</c:v>
                </c:pt>
                <c:pt idx="2605">
                  <c:v>224.14398753270541</c:v>
                </c:pt>
                <c:pt idx="2606">
                  <c:v>224.58152052859612</c:v>
                </c:pt>
                <c:pt idx="2607">
                  <c:v>228.6936135544141</c:v>
                </c:pt>
                <c:pt idx="2608">
                  <c:v>222.11575674366762</c:v>
                </c:pt>
                <c:pt idx="2609">
                  <c:v>221.83301476686137</c:v>
                </c:pt>
                <c:pt idx="2610">
                  <c:v>218.09488122009765</c:v>
                </c:pt>
                <c:pt idx="2611">
                  <c:v>219.90428560858061</c:v>
                </c:pt>
                <c:pt idx="2612">
                  <c:v>216.29596169311961</c:v>
                </c:pt>
                <c:pt idx="2613">
                  <c:v>218.22315061144036</c:v>
                </c:pt>
                <c:pt idx="2614">
                  <c:v>215.44261821761683</c:v>
                </c:pt>
                <c:pt idx="2615">
                  <c:v>216.3388497955502</c:v>
                </c:pt>
                <c:pt idx="2616">
                  <c:v>215.14769141290887</c:v>
                </c:pt>
                <c:pt idx="2617">
                  <c:v>212.84553556231972</c:v>
                </c:pt>
                <c:pt idx="2618">
                  <c:v>210.72491788801796</c:v>
                </c:pt>
                <c:pt idx="2619">
                  <c:v>204.6289667953732</c:v>
                </c:pt>
                <c:pt idx="2620">
                  <c:v>206.05341694455052</c:v>
                </c:pt>
                <c:pt idx="2621">
                  <c:v>203.79960001783294</c:v>
                </c:pt>
                <c:pt idx="2622">
                  <c:v>203.48151237912538</c:v>
                </c:pt>
                <c:pt idx="2623">
                  <c:v>197.98204384122607</c:v>
                </c:pt>
                <c:pt idx="2624">
                  <c:v>197.79909404114136</c:v>
                </c:pt>
                <c:pt idx="2625">
                  <c:v>196.30193874343487</c:v>
                </c:pt>
                <c:pt idx="2626">
                  <c:v>197.36196642806928</c:v>
                </c:pt>
                <c:pt idx="2627">
                  <c:v>191.88447869101481</c:v>
                </c:pt>
                <c:pt idx="2628">
                  <c:v>194.51625485339321</c:v>
                </c:pt>
                <c:pt idx="2629">
                  <c:v>193.88528532135027</c:v>
                </c:pt>
                <c:pt idx="2630">
                  <c:v>197.82210602891857</c:v>
                </c:pt>
                <c:pt idx="2631">
                  <c:v>198.00058447358026</c:v>
                </c:pt>
                <c:pt idx="2632">
                  <c:v>199.64883062781405</c:v>
                </c:pt>
                <c:pt idx="2633">
                  <c:v>204.77933865255818</c:v>
                </c:pt>
                <c:pt idx="2634">
                  <c:v>208.49256443772433</c:v>
                </c:pt>
                <c:pt idx="2635">
                  <c:v>206.43396666801186</c:v>
                </c:pt>
                <c:pt idx="2636">
                  <c:v>209.89675808855947</c:v>
                </c:pt>
                <c:pt idx="2637">
                  <c:v>207.82271437606443</c:v>
                </c:pt>
                <c:pt idx="2638">
                  <c:v>213.49286748006685</c:v>
                </c:pt>
                <c:pt idx="2639">
                  <c:v>211.97564084418116</c:v>
                </c:pt>
                <c:pt idx="2640">
                  <c:v>209.84499916430767</c:v>
                </c:pt>
                <c:pt idx="2641">
                  <c:v>201.09562550379704</c:v>
                </c:pt>
                <c:pt idx="2642">
                  <c:v>193.8805943937048</c:v>
                </c:pt>
                <c:pt idx="2643">
                  <c:v>198.13979714770787</c:v>
                </c:pt>
                <c:pt idx="2644">
                  <c:v>196.85948090049354</c:v>
                </c:pt>
                <c:pt idx="2645">
                  <c:v>203.44208446744182</c:v>
                </c:pt>
                <c:pt idx="2646">
                  <c:v>205.73709646071441</c:v>
                </c:pt>
                <c:pt idx="2647">
                  <c:v>205.00843005108703</c:v>
                </c:pt>
                <c:pt idx="2648">
                  <c:v>210.28792477343714</c:v>
                </c:pt>
                <c:pt idx="2649">
                  <c:v>210.12237026723631</c:v>
                </c:pt>
                <c:pt idx="2650">
                  <c:v>206.74771747554158</c:v>
                </c:pt>
                <c:pt idx="2651">
                  <c:v>211.02937926259432</c:v>
                </c:pt>
                <c:pt idx="2652">
                  <c:v>208.23933921572336</c:v>
                </c:pt>
                <c:pt idx="2653">
                  <c:v>205.94353269886679</c:v>
                </c:pt>
                <c:pt idx="2654">
                  <c:v>200.6047982947199</c:v>
                </c:pt>
                <c:pt idx="2655">
                  <c:v>200.2758394347577</c:v>
                </c:pt>
                <c:pt idx="2656">
                  <c:v>201.24945817210113</c:v>
                </c:pt>
                <c:pt idx="2657">
                  <c:v>202.22372920837435</c:v>
                </c:pt>
                <c:pt idx="2658">
                  <c:v>196.78793975594658</c:v>
                </c:pt>
                <c:pt idx="2659">
                  <c:v>193.93942482895605</c:v>
                </c:pt>
                <c:pt idx="2660">
                  <c:v>194.0071234330492</c:v>
                </c:pt>
                <c:pt idx="2661">
                  <c:v>193.00592029956658</c:v>
                </c:pt>
                <c:pt idx="2662">
                  <c:v>195.88430148406559</c:v>
                </c:pt>
                <c:pt idx="2663">
                  <c:v>196.05716127507281</c:v>
                </c:pt>
                <c:pt idx="2664">
                  <c:v>199.62772663795644</c:v>
                </c:pt>
                <c:pt idx="2665">
                  <c:v>199.68388965948148</c:v>
                </c:pt>
                <c:pt idx="2666">
                  <c:v>196.73749855383505</c:v>
                </c:pt>
                <c:pt idx="2667">
                  <c:v>197.25910995644176</c:v>
                </c:pt>
                <c:pt idx="2668">
                  <c:v>196.00586472491364</c:v>
                </c:pt>
                <c:pt idx="2669">
                  <c:v>184.55820934535075</c:v>
                </c:pt>
                <c:pt idx="2670">
                  <c:v>168.22258853991116</c:v>
                </c:pt>
                <c:pt idx="2671">
                  <c:v>162.91660743151832</c:v>
                </c:pt>
                <c:pt idx="2672">
                  <c:v>150.95820845161381</c:v>
                </c:pt>
                <c:pt idx="2673">
                  <c:v>137.68024272791959</c:v>
                </c:pt>
                <c:pt idx="2674">
                  <c:v>145.84177926909666</c:v>
                </c:pt>
                <c:pt idx="2675">
                  <c:v>160.25720197223228</c:v>
                </c:pt>
                <c:pt idx="2676">
                  <c:v>170.58532573639957</c:v>
                </c:pt>
                <c:pt idx="2677">
                  <c:v>153.95157628511959</c:v>
                </c:pt>
                <c:pt idx="2678">
                  <c:v>156.0945412514163</c:v>
                </c:pt>
                <c:pt idx="2679">
                  <c:v>158.65225424568402</c:v>
                </c:pt>
                <c:pt idx="2680">
                  <c:v>155.17054897303274</c:v>
                </c:pt>
                <c:pt idx="2681">
                  <c:v>145.94911686632145</c:v>
                </c:pt>
                <c:pt idx="2682">
                  <c:v>135.81135500659053</c:v>
                </c:pt>
                <c:pt idx="2683">
                  <c:v>124.33468100032682</c:v>
                </c:pt>
                <c:pt idx="2684">
                  <c:v>127.83180405637198</c:v>
                </c:pt>
                <c:pt idx="2685">
                  <c:v>129.53609642610778</c:v>
                </c:pt>
                <c:pt idx="2686">
                  <c:v>121.25980389792559</c:v>
                </c:pt>
                <c:pt idx="2687">
                  <c:v>157.5953559135464</c:v>
                </c:pt>
                <c:pt idx="2688">
                  <c:v>161.07583364236652</c:v>
                </c:pt>
                <c:pt idx="2689">
                  <c:v>145.94895235443497</c:v>
                </c:pt>
                <c:pt idx="2690">
                  <c:v>154.84738987893991</c:v>
                </c:pt>
                <c:pt idx="2691">
                  <c:v>155.42240945690301</c:v>
                </c:pt>
                <c:pt idx="2692">
                  <c:v>159.89340267458581</c:v>
                </c:pt>
                <c:pt idx="2693">
                  <c:v>160.70748514070684</c:v>
                </c:pt>
                <c:pt idx="2694">
                  <c:v>163.34341920809078</c:v>
                </c:pt>
                <c:pt idx="2695">
                  <c:v>156.38891188649652</c:v>
                </c:pt>
                <c:pt idx="2696">
                  <c:v>170.22799547189533</c:v>
                </c:pt>
                <c:pt idx="2697">
                  <c:v>164.30500547853794</c:v>
                </c:pt>
                <c:pt idx="2698">
                  <c:v>178.60551935246011</c:v>
                </c:pt>
                <c:pt idx="2699">
                  <c:v>197.85436546200359</c:v>
                </c:pt>
                <c:pt idx="2700">
                  <c:v>203.04235139809691</c:v>
                </c:pt>
                <c:pt idx="2701">
                  <c:v>192.69849834892256</c:v>
                </c:pt>
                <c:pt idx="2702">
                  <c:v>188.56285034530987</c:v>
                </c:pt>
                <c:pt idx="2703">
                  <c:v>201.68739747782257</c:v>
                </c:pt>
                <c:pt idx="2704">
                  <c:v>195.6232259489235</c:v>
                </c:pt>
                <c:pt idx="2705">
                  <c:v>191.87747509784307</c:v>
                </c:pt>
                <c:pt idx="2706">
                  <c:v>207.44561981815596</c:v>
                </c:pt>
                <c:pt idx="2707">
                  <c:v>211.68744684400789</c:v>
                </c:pt>
                <c:pt idx="2708">
                  <c:v>215.33079533554459</c:v>
                </c:pt>
                <c:pt idx="2709">
                  <c:v>200.42868111200985</c:v>
                </c:pt>
                <c:pt idx="2710">
                  <c:v>197.546176207033</c:v>
                </c:pt>
                <c:pt idx="2711">
                  <c:v>192.87041562345931</c:v>
                </c:pt>
                <c:pt idx="2712">
                  <c:v>204.03376470495252</c:v>
                </c:pt>
                <c:pt idx="2713">
                  <c:v>218.72800230965845</c:v>
                </c:pt>
                <c:pt idx="2714">
                  <c:v>234.42381308771596</c:v>
                </c:pt>
                <c:pt idx="2715">
                  <c:v>220.29275889293265</c:v>
                </c:pt>
                <c:pt idx="2716">
                  <c:v>214.48653775038088</c:v>
                </c:pt>
                <c:pt idx="2717">
                  <c:v>209.87680452543441</c:v>
                </c:pt>
                <c:pt idx="2718">
                  <c:v>202.50664931815967</c:v>
                </c:pt>
                <c:pt idx="2719">
                  <c:v>193.50983549322729</c:v>
                </c:pt>
                <c:pt idx="2720">
                  <c:v>189.59066607059091</c:v>
                </c:pt>
                <c:pt idx="2721">
                  <c:v>186.91160543870504</c:v>
                </c:pt>
                <c:pt idx="2722">
                  <c:v>175.71395330788621</c:v>
                </c:pt>
                <c:pt idx="2723">
                  <c:v>188.97898398666328</c:v>
                </c:pt>
                <c:pt idx="2724">
                  <c:v>185.05419570884169</c:v>
                </c:pt>
                <c:pt idx="2725">
                  <c:v>180.55725361409918</c:v>
                </c:pt>
                <c:pt idx="2726">
                  <c:v>188.87872398674034</c:v>
                </c:pt>
                <c:pt idx="2727">
                  <c:v>188.04247323517595</c:v>
                </c:pt>
                <c:pt idx="2728">
                  <c:v>176.46803407348213</c:v>
                </c:pt>
                <c:pt idx="2729">
                  <c:v>179.21988981425631</c:v>
                </c:pt>
                <c:pt idx="2730">
                  <c:v>177.97426977122078</c:v>
                </c:pt>
                <c:pt idx="2731">
                  <c:v>168.22778145113529</c:v>
                </c:pt>
                <c:pt idx="2732">
                  <c:v>167.9820285312951</c:v>
                </c:pt>
                <c:pt idx="2733">
                  <c:v>170.64439457270885</c:v>
                </c:pt>
                <c:pt idx="2734">
                  <c:v>171.2781910464239</c:v>
                </c:pt>
                <c:pt idx="2735">
                  <c:v>160.71737841705601</c:v>
                </c:pt>
                <c:pt idx="2736">
                  <c:v>160.53638484629548</c:v>
                </c:pt>
                <c:pt idx="2737">
                  <c:v>162.0532428476975</c:v>
                </c:pt>
                <c:pt idx="2738">
                  <c:v>164.62861978103487</c:v>
                </c:pt>
                <c:pt idx="2739">
                  <c:v>177.28861070789418</c:v>
                </c:pt>
                <c:pt idx="2740">
                  <c:v>175.24562154785485</c:v>
                </c:pt>
                <c:pt idx="2741">
                  <c:v>176.76948803295019</c:v>
                </c:pt>
                <c:pt idx="2742">
                  <c:v>182.21436176232532</c:v>
                </c:pt>
                <c:pt idx="2743">
                  <c:v>190.66791890709339</c:v>
                </c:pt>
                <c:pt idx="2744">
                  <c:v>194.3914471982909</c:v>
                </c:pt>
                <c:pt idx="2745">
                  <c:v>204.45613928215406</c:v>
                </c:pt>
                <c:pt idx="2746">
                  <c:v>197.05417485750999</c:v>
                </c:pt>
                <c:pt idx="2747">
                  <c:v>197.94765082429319</c:v>
                </c:pt>
                <c:pt idx="2748">
                  <c:v>205.55033304502558</c:v>
                </c:pt>
                <c:pt idx="2749">
                  <c:v>207.97956991123093</c:v>
                </c:pt>
                <c:pt idx="2750">
                  <c:v>213.53652355379216</c:v>
                </c:pt>
                <c:pt idx="2751">
                  <c:v>201.80798271447199</c:v>
                </c:pt>
                <c:pt idx="2752">
                  <c:v>190.03083228630936</c:v>
                </c:pt>
                <c:pt idx="2753">
                  <c:v>169.90923316983225</c:v>
                </c:pt>
                <c:pt idx="2754">
                  <c:v>175.58509617712065</c:v>
                </c:pt>
                <c:pt idx="2755">
                  <c:v>179.66635740687909</c:v>
                </c:pt>
                <c:pt idx="2756">
                  <c:v>177.43359186207789</c:v>
                </c:pt>
                <c:pt idx="2757">
                  <c:v>177.09685615010474</c:v>
                </c:pt>
                <c:pt idx="2758">
                  <c:v>174.20142803142082</c:v>
                </c:pt>
                <c:pt idx="2759">
                  <c:v>180.12352032456573</c:v>
                </c:pt>
                <c:pt idx="2760">
                  <c:v>179.88929584226784</c:v>
                </c:pt>
                <c:pt idx="2761">
                  <c:v>189.57074232004464</c:v>
                </c:pt>
                <c:pt idx="2762">
                  <c:v>201.28657910044021</c:v>
                </c:pt>
                <c:pt idx="2763">
                  <c:v>199.429128513161</c:v>
                </c:pt>
                <c:pt idx="2764">
                  <c:v>197.8246624156846</c:v>
                </c:pt>
                <c:pt idx="2765">
                  <c:v>194.58797725932965</c:v>
                </c:pt>
                <c:pt idx="2766">
                  <c:v>178.31035235709061</c:v>
                </c:pt>
                <c:pt idx="2767">
                  <c:v>168.56140921755238</c:v>
                </c:pt>
                <c:pt idx="2768">
                  <c:v>164.09089056213696</c:v>
                </c:pt>
                <c:pt idx="2769">
                  <c:v>160.38469688326899</c:v>
                </c:pt>
                <c:pt idx="2770">
                  <c:v>159.6273683392098</c:v>
                </c:pt>
                <c:pt idx="2771">
                  <c:v>173.93072192790842</c:v>
                </c:pt>
                <c:pt idx="2772">
                  <c:v>176.7117841284325</c:v>
                </c:pt>
                <c:pt idx="2773">
                  <c:v>179.76183246871113</c:v>
                </c:pt>
                <c:pt idx="2774">
                  <c:v>177.08189919574204</c:v>
                </c:pt>
                <c:pt idx="2775">
                  <c:v>177.93645728007132</c:v>
                </c:pt>
                <c:pt idx="2776">
                  <c:v>168.87636720015763</c:v>
                </c:pt>
                <c:pt idx="2777">
                  <c:v>163.57066686808525</c:v>
                </c:pt>
                <c:pt idx="2778">
                  <c:v>161.32059363955224</c:v>
                </c:pt>
                <c:pt idx="2779">
                  <c:v>165.63551510733259</c:v>
                </c:pt>
                <c:pt idx="2780">
                  <c:v>162.5904192889445</c:v>
                </c:pt>
                <c:pt idx="2781">
                  <c:v>158.04087766145929</c:v>
                </c:pt>
                <c:pt idx="2782">
                  <c:v>163.13310031789788</c:v>
                </c:pt>
                <c:pt idx="2783">
                  <c:v>160.78938260801098</c:v>
                </c:pt>
                <c:pt idx="2784">
                  <c:v>160.64807121778816</c:v>
                </c:pt>
                <c:pt idx="2785">
                  <c:v>156.66785116982936</c:v>
                </c:pt>
                <c:pt idx="2786">
                  <c:v>155.2674609333769</c:v>
                </c:pt>
                <c:pt idx="2787">
                  <c:v>149.22424820827703</c:v>
                </c:pt>
                <c:pt idx="2788">
                  <c:v>146.67826104039591</c:v>
                </c:pt>
                <c:pt idx="2789">
                  <c:v>140.49773032268456</c:v>
                </c:pt>
                <c:pt idx="2790">
                  <c:v>142.9371220992463</c:v>
                </c:pt>
                <c:pt idx="2791">
                  <c:v>143.8601770028869</c:v>
                </c:pt>
                <c:pt idx="2792">
                  <c:v>141.7688673995778</c:v>
                </c:pt>
                <c:pt idx="2793">
                  <c:v>134.52590601068874</c:v>
                </c:pt>
                <c:pt idx="2794">
                  <c:v>138.87223521279986</c:v>
                </c:pt>
                <c:pt idx="2795">
                  <c:v>135.77730410857441</c:v>
                </c:pt>
                <c:pt idx="2796">
                  <c:v>134.97173443195607</c:v>
                </c:pt>
                <c:pt idx="2797">
                  <c:v>134.69924814644304</c:v>
                </c:pt>
                <c:pt idx="2798">
                  <c:v>143.16997590668191</c:v>
                </c:pt>
                <c:pt idx="2799">
                  <c:v>150.7202595552636</c:v>
                </c:pt>
                <c:pt idx="2800">
                  <c:v>157.45848686104952</c:v>
                </c:pt>
                <c:pt idx="2801">
                  <c:v>166.74470657316374</c:v>
                </c:pt>
                <c:pt idx="2802">
                  <c:v>159.71385173657632</c:v>
                </c:pt>
                <c:pt idx="2803">
                  <c:v>171.55187285282227</c:v>
                </c:pt>
                <c:pt idx="2804">
                  <c:v>155.21047912989852</c:v>
                </c:pt>
                <c:pt idx="2805">
                  <c:v>152.65726842946768</c:v>
                </c:pt>
                <c:pt idx="2806">
                  <c:v>159.5195024534529</c:v>
                </c:pt>
                <c:pt idx="2807">
                  <c:v>158.34872853662662</c:v>
                </c:pt>
                <c:pt idx="2808">
                  <c:v>160.85549673928716</c:v>
                </c:pt>
                <c:pt idx="2809">
                  <c:v>158.22535099181144</c:v>
                </c:pt>
                <c:pt idx="2810">
                  <c:v>163.89766052076442</c:v>
                </c:pt>
                <c:pt idx="2811">
                  <c:v>163.44292954826548</c:v>
                </c:pt>
                <c:pt idx="2812">
                  <c:v>166.52186284677722</c:v>
                </c:pt>
                <c:pt idx="2813">
                  <c:v>169.72063587842101</c:v>
                </c:pt>
                <c:pt idx="2814">
                  <c:v>160.68706141098826</c:v>
                </c:pt>
                <c:pt idx="2815">
                  <c:v>158.85526096567148</c:v>
                </c:pt>
                <c:pt idx="2816">
                  <c:v>160.73599054986462</c:v>
                </c:pt>
                <c:pt idx="2817">
                  <c:v>163.22349802720359</c:v>
                </c:pt>
                <c:pt idx="2818">
                  <c:v>166.45549646922808</c:v>
                </c:pt>
                <c:pt idx="2819">
                  <c:v>169.54882367732944</c:v>
                </c:pt>
                <c:pt idx="2820">
                  <c:v>162.28591442436772</c:v>
                </c:pt>
                <c:pt idx="2821">
                  <c:v>157.73779031585266</c:v>
                </c:pt>
                <c:pt idx="2822">
                  <c:v>151.92594237069881</c:v>
                </c:pt>
                <c:pt idx="2823">
                  <c:v>152.74543083552766</c:v>
                </c:pt>
                <c:pt idx="2824">
                  <c:v>149.55407618588578</c:v>
                </c:pt>
                <c:pt idx="2825">
                  <c:v>153.61825691238215</c:v>
                </c:pt>
                <c:pt idx="2826">
                  <c:v>164.49928871877111</c:v>
                </c:pt>
                <c:pt idx="2827">
                  <c:v>161.92805991112638</c:v>
                </c:pt>
                <c:pt idx="2828">
                  <c:v>165.54991771381066</c:v>
                </c:pt>
                <c:pt idx="2829">
                  <c:v>169.34437223457462</c:v>
                </c:pt>
                <c:pt idx="2830">
                  <c:v>166.88422205429669</c:v>
                </c:pt>
                <c:pt idx="2831">
                  <c:v>162.13808501449836</c:v>
                </c:pt>
                <c:pt idx="2832">
                  <c:v>159.80416103578074</c:v>
                </c:pt>
                <c:pt idx="2833">
                  <c:v>162.41877342410248</c:v>
                </c:pt>
                <c:pt idx="2834">
                  <c:v>157.72809066898847</c:v>
                </c:pt>
                <c:pt idx="2835">
                  <c:v>158.21270892123269</c:v>
                </c:pt>
                <c:pt idx="2836">
                  <c:v>162.07649494946</c:v>
                </c:pt>
                <c:pt idx="2837">
                  <c:v>162.96014052629019</c:v>
                </c:pt>
                <c:pt idx="2838">
                  <c:v>159.94365628021177</c:v>
                </c:pt>
                <c:pt idx="2839">
                  <c:v>165.54433122002857</c:v>
                </c:pt>
                <c:pt idx="2840">
                  <c:v>168.98730332925402</c:v>
                </c:pt>
                <c:pt idx="2841">
                  <c:v>166.44791695302123</c:v>
                </c:pt>
                <c:pt idx="2842">
                  <c:v>165.91863308512907</c:v>
                </c:pt>
                <c:pt idx="2843">
                  <c:v>161.49060960991136</c:v>
                </c:pt>
                <c:pt idx="2844">
                  <c:v>163.59347274648005</c:v>
                </c:pt>
                <c:pt idx="2845">
                  <c:v>159.78654519957243</c:v>
                </c:pt>
                <c:pt idx="2846">
                  <c:v>159.9213124325691</c:v>
                </c:pt>
                <c:pt idx="2847">
                  <c:v>156.05567344757191</c:v>
                </c:pt>
                <c:pt idx="2848">
                  <c:v>160.61463543704994</c:v>
                </c:pt>
                <c:pt idx="2849">
                  <c:v>158.98269543405985</c:v>
                </c:pt>
                <c:pt idx="2850">
                  <c:v>157.80051509160899</c:v>
                </c:pt>
                <c:pt idx="2851">
                  <c:v>158.29725185691407</c:v>
                </c:pt>
                <c:pt idx="2852">
                  <c:v>160.15608676136304</c:v>
                </c:pt>
                <c:pt idx="2853">
                  <c:v>162.73042136074778</c:v>
                </c:pt>
                <c:pt idx="2854">
                  <c:v>159.63542051851053</c:v>
                </c:pt>
                <c:pt idx="2855">
                  <c:v>156.62142779758156</c:v>
                </c:pt>
                <c:pt idx="2856">
                  <c:v>158.33774511775957</c:v>
                </c:pt>
                <c:pt idx="2857">
                  <c:v>159.0887923210523</c:v>
                </c:pt>
                <c:pt idx="2858">
                  <c:v>144.58210060605413</c:v>
                </c:pt>
                <c:pt idx="2859">
                  <c:v>139.64818194204091</c:v>
                </c:pt>
                <c:pt idx="2860">
                  <c:v>137.10073945659215</c:v>
                </c:pt>
                <c:pt idx="2861">
                  <c:v>134.07361000786474</c:v>
                </c:pt>
                <c:pt idx="2862">
                  <c:v>139.11626602838916</c:v>
                </c:pt>
                <c:pt idx="2863">
                  <c:v>142.49409553271335</c:v>
                </c:pt>
                <c:pt idx="2864">
                  <c:v>144.89203568463361</c:v>
                </c:pt>
                <c:pt idx="2865">
                  <c:v>155.01541859881348</c:v>
                </c:pt>
                <c:pt idx="2866">
                  <c:v>158.07390983639721</c:v>
                </c:pt>
                <c:pt idx="2867">
                  <c:v>156.79124180524988</c:v>
                </c:pt>
                <c:pt idx="2868">
                  <c:v>150.01189089356771</c:v>
                </c:pt>
                <c:pt idx="2869">
                  <c:v>145.89500212099819</c:v>
                </c:pt>
                <c:pt idx="2870">
                  <c:v>142.4592734203124</c:v>
                </c:pt>
                <c:pt idx="2871">
                  <c:v>145.96495825375311</c:v>
                </c:pt>
                <c:pt idx="2872">
                  <c:v>145.97042809650037</c:v>
                </c:pt>
                <c:pt idx="2873">
                  <c:v>146.49807197475286</c:v>
                </c:pt>
                <c:pt idx="2874">
                  <c:v>151.85256197567691</c:v>
                </c:pt>
                <c:pt idx="2875">
                  <c:v>150.57744964674984</c:v>
                </c:pt>
                <c:pt idx="2876">
                  <c:v>149.90977037106111</c:v>
                </c:pt>
                <c:pt idx="2877">
                  <c:v>149.24209109537236</c:v>
                </c:pt>
                <c:pt idx="2878">
                  <c:v>148.5744118196836</c:v>
                </c:pt>
                <c:pt idx="2879">
                  <c:v>142.50667224238217</c:v>
                </c:pt>
                <c:pt idx="2880">
                  <c:v>141.47028789368002</c:v>
                </c:pt>
                <c:pt idx="2881">
                  <c:v>138.67087204058487</c:v>
                </c:pt>
                <c:pt idx="2882">
                  <c:v>134.04909649774012</c:v>
                </c:pt>
                <c:pt idx="2883">
                  <c:v>133.85782760554105</c:v>
                </c:pt>
                <c:pt idx="2884">
                  <c:v>129.23940010191524</c:v>
                </c:pt>
                <c:pt idx="2885">
                  <c:v>129.06821017296812</c:v>
                </c:pt>
                <c:pt idx="2886">
                  <c:v>126.82180567074681</c:v>
                </c:pt>
                <c:pt idx="2887">
                  <c:v>131.12679721036704</c:v>
                </c:pt>
                <c:pt idx="2888">
                  <c:v>129.15184421563626</c:v>
                </c:pt>
                <c:pt idx="2889">
                  <c:v>122.42795471338725</c:v>
                </c:pt>
                <c:pt idx="2890">
                  <c:v>114.71970233974274</c:v>
                </c:pt>
                <c:pt idx="2891">
                  <c:v>99.448650572200805</c:v>
                </c:pt>
                <c:pt idx="2892">
                  <c:v>95.971596216126869</c:v>
                </c:pt>
                <c:pt idx="2893">
                  <c:v>80.429858696133422</c:v>
                </c:pt>
                <c:pt idx="2894">
                  <c:v>84.307054387113538</c:v>
                </c:pt>
                <c:pt idx="2895">
                  <c:v>93.588275152914193</c:v>
                </c:pt>
                <c:pt idx="2896">
                  <c:v>75.565156922208672</c:v>
                </c:pt>
                <c:pt idx="2897">
                  <c:v>78.84259153272248</c:v>
                </c:pt>
                <c:pt idx="2898">
                  <c:v>83.470758255436678</c:v>
                </c:pt>
                <c:pt idx="2899">
                  <c:v>65.948654792856473</c:v>
                </c:pt>
                <c:pt idx="2900">
                  <c:v>56.362609594440862</c:v>
                </c:pt>
                <c:pt idx="2901">
                  <c:v>53.157124887649147</c:v>
                </c:pt>
                <c:pt idx="2902">
                  <c:v>53.170460335884215</c:v>
                </c:pt>
                <c:pt idx="2903">
                  <c:v>43.904486217175595</c:v>
                </c:pt>
                <c:pt idx="2904">
                  <c:v>45.428312550552661</c:v>
                </c:pt>
                <c:pt idx="2905">
                  <c:v>46.315348793946939</c:v>
                </c:pt>
                <c:pt idx="2906">
                  <c:v>44.716508014770874</c:v>
                </c:pt>
                <c:pt idx="2907">
                  <c:v>52.096010162081782</c:v>
                </c:pt>
                <c:pt idx="2908">
                  <c:v>45.46644400761317</c:v>
                </c:pt>
                <c:pt idx="2909">
                  <c:v>40.365541302089511</c:v>
                </c:pt>
                <c:pt idx="2910">
                  <c:v>37.466370331547516</c:v>
                </c:pt>
                <c:pt idx="2911">
                  <c:v>34.26511467820319</c:v>
                </c:pt>
                <c:pt idx="2912">
                  <c:v>35.783603152231258</c:v>
                </c:pt>
                <c:pt idx="2913">
                  <c:v>33.635618677939675</c:v>
                </c:pt>
                <c:pt idx="2914">
                  <c:v>26.327735504291372</c:v>
                </c:pt>
                <c:pt idx="2915">
                  <c:v>31.75110669085932</c:v>
                </c:pt>
                <c:pt idx="2916">
                  <c:v>40.252448765741164</c:v>
                </c:pt>
                <c:pt idx="2917">
                  <c:v>44.222887542330945</c:v>
                </c:pt>
                <c:pt idx="2918">
                  <c:v>49.622731781973343</c:v>
                </c:pt>
                <c:pt idx="2919">
                  <c:v>56.887968172274597</c:v>
                </c:pt>
                <c:pt idx="2920">
                  <c:v>47.195475898263965</c:v>
                </c:pt>
                <c:pt idx="2921">
                  <c:v>46.539307371973933</c:v>
                </c:pt>
                <c:pt idx="2922">
                  <c:v>43.676625304115916</c:v>
                </c:pt>
                <c:pt idx="2923">
                  <c:v>45.290927536391948</c:v>
                </c:pt>
                <c:pt idx="2924">
                  <c:v>52.042825557040494</c:v>
                </c:pt>
                <c:pt idx="2925">
                  <c:v>51.419568290109716</c:v>
                </c:pt>
                <c:pt idx="2926">
                  <c:v>54.549885598271565</c:v>
                </c:pt>
                <c:pt idx="2927">
                  <c:v>57.684555186066213</c:v>
                </c:pt>
                <c:pt idx="2928">
                  <c:v>62.823853420129616</c:v>
                </c:pt>
                <c:pt idx="2929">
                  <c:v>51.734335385199756</c:v>
                </c:pt>
                <c:pt idx="2930">
                  <c:v>55.808666292894401</c:v>
                </c:pt>
                <c:pt idx="2931">
                  <c:v>61.036541454456426</c:v>
                </c:pt>
                <c:pt idx="2932">
                  <c:v>70.626422122086652</c:v>
                </c:pt>
                <c:pt idx="2933">
                  <c:v>76.94651398056331</c:v>
                </c:pt>
                <c:pt idx="2934">
                  <c:v>75.830903788579548</c:v>
                </c:pt>
                <c:pt idx="2935">
                  <c:v>72.707576487754011</c:v>
                </c:pt>
                <c:pt idx="2936">
                  <c:v>77.455518021057188</c:v>
                </c:pt>
                <c:pt idx="2937">
                  <c:v>73.282865053581304</c:v>
                </c:pt>
                <c:pt idx="2938">
                  <c:v>68.785897343102548</c:v>
                </c:pt>
                <c:pt idx="2939">
                  <c:v>66.809519878780463</c:v>
                </c:pt>
                <c:pt idx="2940">
                  <c:v>64.833142414458393</c:v>
                </c:pt>
                <c:pt idx="2941">
                  <c:v>60.348810401716023</c:v>
                </c:pt>
                <c:pt idx="2942">
                  <c:v>63.347580160693731</c:v>
                </c:pt>
                <c:pt idx="2943">
                  <c:v>65.515752588689111</c:v>
                </c:pt>
                <c:pt idx="2944">
                  <c:v>65.433224261078024</c:v>
                </c:pt>
                <c:pt idx="2945">
                  <c:v>66.64882097009712</c:v>
                </c:pt>
                <c:pt idx="2946">
                  <c:v>67.147886019613168</c:v>
                </c:pt>
                <c:pt idx="2947">
                  <c:v>66.386685231477884</c:v>
                </c:pt>
                <c:pt idx="2948">
                  <c:v>73.23638473701692</c:v>
                </c:pt>
                <c:pt idx="2949">
                  <c:v>68.534687737664356</c:v>
                </c:pt>
                <c:pt idx="2950">
                  <c:v>73.177840117523147</c:v>
                </c:pt>
                <c:pt idx="2951">
                  <c:v>78.129392905260616</c:v>
                </c:pt>
                <c:pt idx="2952">
                  <c:v>81.514316133431038</c:v>
                </c:pt>
                <c:pt idx="2953">
                  <c:v>82.10460608593651</c:v>
                </c:pt>
                <c:pt idx="2954">
                  <c:v>83.87537240473371</c:v>
                </c:pt>
                <c:pt idx="2955">
                  <c:v>82.190951095903202</c:v>
                </c:pt>
                <c:pt idx="2956">
                  <c:v>81.565233718314673</c:v>
                </c:pt>
                <c:pt idx="2957">
                  <c:v>79.083134783851733</c:v>
                </c:pt>
                <c:pt idx="2958">
                  <c:v>75.122118819674654</c:v>
                </c:pt>
                <c:pt idx="2959">
                  <c:v>67.347193364428009</c:v>
                </c:pt>
                <c:pt idx="2960">
                  <c:v>60.909001129556707</c:v>
                </c:pt>
                <c:pt idx="2961">
                  <c:v>59.141588946427937</c:v>
                </c:pt>
                <c:pt idx="2962">
                  <c:v>53.244653406016717</c:v>
                </c:pt>
                <c:pt idx="2963">
                  <c:v>54.114922033372004</c:v>
                </c:pt>
                <c:pt idx="2964">
                  <c:v>54.67180477045757</c:v>
                </c:pt>
                <c:pt idx="2965">
                  <c:v>52.942158544090276</c:v>
                </c:pt>
                <c:pt idx="2966">
                  <c:v>55.397223115162156</c:v>
                </c:pt>
                <c:pt idx="2967">
                  <c:v>56.448107186640016</c:v>
                </c:pt>
                <c:pt idx="2968">
                  <c:v>53.451412420632558</c:v>
                </c:pt>
                <c:pt idx="2969">
                  <c:v>48.555900782960904</c:v>
                </c:pt>
                <c:pt idx="2970">
                  <c:v>42.664880557667615</c:v>
                </c:pt>
                <c:pt idx="2971">
                  <c:v>44.415245622094865</c:v>
                </c:pt>
                <c:pt idx="2972">
                  <c:v>46.02727025082698</c:v>
                </c:pt>
                <c:pt idx="2973">
                  <c:v>45.493362166406847</c:v>
                </c:pt>
                <c:pt idx="2974">
                  <c:v>51.906242030695871</c:v>
                </c:pt>
                <c:pt idx="2975">
                  <c:v>51.107468147486792</c:v>
                </c:pt>
                <c:pt idx="2976">
                  <c:v>55.183937601520405</c:v>
                </c:pt>
                <c:pt idx="2977">
                  <c:v>60.731197894856372</c:v>
                </c:pt>
                <c:pt idx="2978">
                  <c:v>62.901113395477701</c:v>
                </c:pt>
                <c:pt idx="2979">
                  <c:v>59.913212993217883</c:v>
                </c:pt>
                <c:pt idx="2980">
                  <c:v>62.750189018301228</c:v>
                </c:pt>
                <c:pt idx="2981">
                  <c:v>63.736211051462476</c:v>
                </c:pt>
                <c:pt idx="2982">
                  <c:v>67.169801980766991</c:v>
                </c:pt>
                <c:pt idx="2983">
                  <c:v>65.49530266172863</c:v>
                </c:pt>
                <c:pt idx="2984">
                  <c:v>64.632240890410998</c:v>
                </c:pt>
                <c:pt idx="2985">
                  <c:v>67.161020707947003</c:v>
                </c:pt>
                <c:pt idx="2986">
                  <c:v>65.125363139069961</c:v>
                </c:pt>
                <c:pt idx="2987">
                  <c:v>54.826131991887195</c:v>
                </c:pt>
                <c:pt idx="2988">
                  <c:v>59.940844399792816</c:v>
                </c:pt>
                <c:pt idx="2989">
                  <c:v>61.133471422773766</c:v>
                </c:pt>
                <c:pt idx="2990">
                  <c:v>63.257520944332725</c:v>
                </c:pt>
                <c:pt idx="2991">
                  <c:v>57.145128469501991</c:v>
                </c:pt>
                <c:pt idx="2992">
                  <c:v>51.859803006422148</c:v>
                </c:pt>
                <c:pt idx="2993">
                  <c:v>45.747598762908524</c:v>
                </c:pt>
                <c:pt idx="2994">
                  <c:v>46.560418363424731</c:v>
                </c:pt>
                <c:pt idx="2995">
                  <c:v>47.591425542191132</c:v>
                </c:pt>
                <c:pt idx="2996">
                  <c:v>49.359301333742955</c:v>
                </c:pt>
                <c:pt idx="2997">
                  <c:v>51.14182635485038</c:v>
                </c:pt>
                <c:pt idx="2998">
                  <c:v>51.360025240222228</c:v>
                </c:pt>
                <c:pt idx="2999">
                  <c:v>53.527096263250428</c:v>
                </c:pt>
                <c:pt idx="3000">
                  <c:v>58.231334065274318</c:v>
                </c:pt>
                <c:pt idx="3001">
                  <c:v>63.201899886650658</c:v>
                </c:pt>
                <c:pt idx="3002">
                  <c:v>67.794282560922923</c:v>
                </c:pt>
                <c:pt idx="3003">
                  <c:v>67.978780635019447</c:v>
                </c:pt>
                <c:pt idx="3004">
                  <c:v>63.631209763154772</c:v>
                </c:pt>
                <c:pt idx="3005">
                  <c:v>64.622955195631931</c:v>
                </c:pt>
                <c:pt idx="3006">
                  <c:v>65.343943726659475</c:v>
                </c:pt>
                <c:pt idx="3007">
                  <c:v>61.124863317880425</c:v>
                </c:pt>
                <c:pt idx="3008">
                  <c:v>58.03060024044531</c:v>
                </c:pt>
                <c:pt idx="3009">
                  <c:v>54.357518627572276</c:v>
                </c:pt>
                <c:pt idx="3010">
                  <c:v>57.962724771511432</c:v>
                </c:pt>
                <c:pt idx="3011">
                  <c:v>55.918976669773301</c:v>
                </c:pt>
                <c:pt idx="3012">
                  <c:v>56.712350037854797</c:v>
                </c:pt>
                <c:pt idx="3013">
                  <c:v>56.628974873408055</c:v>
                </c:pt>
                <c:pt idx="3014">
                  <c:v>58.050299863117452</c:v>
                </c:pt>
                <c:pt idx="3015">
                  <c:v>59.068385638356766</c:v>
                </c:pt>
                <c:pt idx="3016">
                  <c:v>58.054599425529595</c:v>
                </c:pt>
                <c:pt idx="3017">
                  <c:v>56.340866367185029</c:v>
                </c:pt>
                <c:pt idx="3018">
                  <c:v>57.378244744296111</c:v>
                </c:pt>
                <c:pt idx="3019">
                  <c:v>59.677193171400567</c:v>
                </c:pt>
                <c:pt idx="3020">
                  <c:v>64.481311796855294</c:v>
                </c:pt>
                <c:pt idx="3021">
                  <c:v>57.85224194580254</c:v>
                </c:pt>
                <c:pt idx="3022">
                  <c:v>55.638472457475572</c:v>
                </c:pt>
                <c:pt idx="3023">
                  <c:v>55.478597930597417</c:v>
                </c:pt>
                <c:pt idx="3024">
                  <c:v>55.136894670469204</c:v>
                </c:pt>
                <c:pt idx="3025">
                  <c:v>52.259108120281027</c:v>
                </c:pt>
                <c:pt idx="3026">
                  <c:v>56.652398158075769</c:v>
                </c:pt>
                <c:pt idx="3027">
                  <c:v>61.382151584816079</c:v>
                </c:pt>
                <c:pt idx="3028">
                  <c:v>62.117415799833232</c:v>
                </c:pt>
                <c:pt idx="3029">
                  <c:v>65.88870222153804</c:v>
                </c:pt>
                <c:pt idx="3030">
                  <c:v>63.5591747291137</c:v>
                </c:pt>
                <c:pt idx="3031">
                  <c:v>65.238009283831857</c:v>
                </c:pt>
                <c:pt idx="3032">
                  <c:v>61.012978353078594</c:v>
                </c:pt>
                <c:pt idx="3033">
                  <c:v>61.083780143814018</c:v>
                </c:pt>
                <c:pt idx="3034">
                  <c:v>62.130426321076946</c:v>
                </c:pt>
                <c:pt idx="3035">
                  <c:v>60.382078388827367</c:v>
                </c:pt>
                <c:pt idx="3036">
                  <c:v>56.738496898916722</c:v>
                </c:pt>
                <c:pt idx="3037">
                  <c:v>56.996425391534579</c:v>
                </c:pt>
                <c:pt idx="3038">
                  <c:v>55.037644929838116</c:v>
                </c:pt>
                <c:pt idx="3039">
                  <c:v>44.49952270899</c:v>
                </c:pt>
                <c:pt idx="3040">
                  <c:v>36.645491964922549</c:v>
                </c:pt>
                <c:pt idx="3041">
                  <c:v>41.753919405810521</c:v>
                </c:pt>
                <c:pt idx="3042">
                  <c:v>37.422490957257452</c:v>
                </c:pt>
                <c:pt idx="3043">
                  <c:v>36.597863813588006</c:v>
                </c:pt>
                <c:pt idx="3044">
                  <c:v>43.494761238348055</c:v>
                </c:pt>
                <c:pt idx="3045">
                  <c:v>49.39906721188008</c:v>
                </c:pt>
                <c:pt idx="3046">
                  <c:v>46.263503551486849</c:v>
                </c:pt>
                <c:pt idx="3047">
                  <c:v>47.158535708551064</c:v>
                </c:pt>
                <c:pt idx="3048">
                  <c:v>48.50647062851845</c:v>
                </c:pt>
                <c:pt idx="3049">
                  <c:v>43.248935511828805</c:v>
                </c:pt>
                <c:pt idx="3050">
                  <c:v>41.485613813618372</c:v>
                </c:pt>
                <c:pt idx="3051">
                  <c:v>43.818923098328575</c:v>
                </c:pt>
                <c:pt idx="3052">
                  <c:v>50.694894719119475</c:v>
                </c:pt>
                <c:pt idx="3053">
                  <c:v>49.404491166060872</c:v>
                </c:pt>
                <c:pt idx="3054">
                  <c:v>46.79954333608125</c:v>
                </c:pt>
                <c:pt idx="3055">
                  <c:v>44.036442844922604</c:v>
                </c:pt>
                <c:pt idx="3056">
                  <c:v>45.56536062637251</c:v>
                </c:pt>
                <c:pt idx="3057">
                  <c:v>47.912143502437978</c:v>
                </c:pt>
                <c:pt idx="3058">
                  <c:v>48.262356514771113</c:v>
                </c:pt>
                <c:pt idx="3059">
                  <c:v>46.678687380441545</c:v>
                </c:pt>
                <c:pt idx="3060">
                  <c:v>45.494447204234525</c:v>
                </c:pt>
                <c:pt idx="3061">
                  <c:v>46.809575579934418</c:v>
                </c:pt>
                <c:pt idx="3062">
                  <c:v>44.865371499936259</c:v>
                </c:pt>
                <c:pt idx="3063">
                  <c:v>42.407492428080729</c:v>
                </c:pt>
                <c:pt idx="3064">
                  <c:v>43.499974094511337</c:v>
                </c:pt>
                <c:pt idx="3065">
                  <c:v>49.772159851664341</c:v>
                </c:pt>
                <c:pt idx="3066">
                  <c:v>47.994826024935968</c:v>
                </c:pt>
                <c:pt idx="3067">
                  <c:v>48.303451392459884</c:v>
                </c:pt>
                <c:pt idx="3068">
                  <c:v>45.568185655277382</c:v>
                </c:pt>
                <c:pt idx="3069">
                  <c:v>42.324676404846919</c:v>
                </c:pt>
                <c:pt idx="3070">
                  <c:v>39.021260237346553</c:v>
                </c:pt>
                <c:pt idx="3071">
                  <c:v>37.510749921952865</c:v>
                </c:pt>
                <c:pt idx="3072">
                  <c:v>34.287479292971092</c:v>
                </c:pt>
                <c:pt idx="3073">
                  <c:v>37.265063753088022</c:v>
                </c:pt>
                <c:pt idx="3074">
                  <c:v>38.51516470390861</c:v>
                </c:pt>
                <c:pt idx="3075">
                  <c:v>27.796723528058131</c:v>
                </c:pt>
                <c:pt idx="3076">
                  <c:v>27.76859225545769</c:v>
                </c:pt>
                <c:pt idx="3077">
                  <c:v>33.297928718881309</c:v>
                </c:pt>
                <c:pt idx="3078">
                  <c:v>39.881529598471325</c:v>
                </c:pt>
                <c:pt idx="3079">
                  <c:v>39.258769768993005</c:v>
                </c:pt>
                <c:pt idx="3080">
                  <c:v>39.453402560014538</c:v>
                </c:pt>
                <c:pt idx="3081">
                  <c:v>39.652634534057839</c:v>
                </c:pt>
                <c:pt idx="3082">
                  <c:v>39.30536403044124</c:v>
                </c:pt>
                <c:pt idx="3083">
                  <c:v>43.356307483188992</c:v>
                </c:pt>
                <c:pt idx="3084">
                  <c:v>41.451551040421982</c:v>
                </c:pt>
                <c:pt idx="3085">
                  <c:v>39.345483400161108</c:v>
                </c:pt>
                <c:pt idx="3086">
                  <c:v>40.04989522397571</c:v>
                </c:pt>
                <c:pt idx="3087">
                  <c:v>41.76592979806977</c:v>
                </c:pt>
                <c:pt idx="3088">
                  <c:v>41.980502180942935</c:v>
                </c:pt>
                <c:pt idx="3089">
                  <c:v>35.340690057826166</c:v>
                </c:pt>
                <c:pt idx="3090">
                  <c:v>25.704930017362958</c:v>
                </c:pt>
                <c:pt idx="3091">
                  <c:v>18.694775011791265</c:v>
                </c:pt>
                <c:pt idx="3092">
                  <c:v>14.474965785850035</c:v>
                </c:pt>
                <c:pt idx="3093">
                  <c:v>16.934300938540471</c:v>
                </c:pt>
                <c:pt idx="3094">
                  <c:v>20.444711914261038</c:v>
                </c:pt>
                <c:pt idx="3095">
                  <c:v>25.022453014227075</c:v>
                </c:pt>
                <c:pt idx="3096">
                  <c:v>27.840450627919143</c:v>
                </c:pt>
                <c:pt idx="3097">
                  <c:v>23.323244360278249</c:v>
                </c:pt>
                <c:pt idx="3098">
                  <c:v>21.833793222893107</c:v>
                </c:pt>
                <c:pt idx="3099">
                  <c:v>16.588286261798523</c:v>
                </c:pt>
                <c:pt idx="3100">
                  <c:v>12.214709266207391</c:v>
                </c:pt>
                <c:pt idx="3101">
                  <c:v>8.6126055501285279</c:v>
                </c:pt>
                <c:pt idx="3102">
                  <c:v>14.005263481577334</c:v>
                </c:pt>
                <c:pt idx="3103">
                  <c:v>12.419569456050594</c:v>
                </c:pt>
                <c:pt idx="3104">
                  <c:v>11.823614617327916</c:v>
                </c:pt>
                <c:pt idx="3105">
                  <c:v>7.2510679321157507</c:v>
                </c:pt>
                <c:pt idx="3106">
                  <c:v>10.663321001250036</c:v>
                </c:pt>
                <c:pt idx="3107">
                  <c:v>9.5416748012715047</c:v>
                </c:pt>
                <c:pt idx="3108">
                  <c:v>9.3652111121573345</c:v>
                </c:pt>
                <c:pt idx="3109">
                  <c:v>16.191938569146171</c:v>
                </c:pt>
                <c:pt idx="3110">
                  <c:v>17.203533626927261</c:v>
                </c:pt>
                <c:pt idx="3111">
                  <c:v>12.727333217354708</c:v>
                </c:pt>
                <c:pt idx="3112">
                  <c:v>11.917822772793695</c:v>
                </c:pt>
                <c:pt idx="3113">
                  <c:v>12.055259511178784</c:v>
                </c:pt>
                <c:pt idx="3114">
                  <c:v>22.471300437192131</c:v>
                </c:pt>
                <c:pt idx="3115">
                  <c:v>26.180972350620724</c:v>
                </c:pt>
                <c:pt idx="3116">
                  <c:v>25.264451780177044</c:v>
                </c:pt>
                <c:pt idx="3117">
                  <c:v>30.461256320959961</c:v>
                </c:pt>
                <c:pt idx="3118">
                  <c:v>23.476987641967582</c:v>
                </c:pt>
                <c:pt idx="3119">
                  <c:v>33.942392366045141</c:v>
                </c:pt>
                <c:pt idx="3120">
                  <c:v>40.270257325915594</c:v>
                </c:pt>
                <c:pt idx="3121">
                  <c:v>40.137522657816028</c:v>
                </c:pt>
                <c:pt idx="3122">
                  <c:v>59.011674195279475</c:v>
                </c:pt>
                <c:pt idx="3123">
                  <c:v>65.420783294966029</c:v>
                </c:pt>
                <c:pt idx="3124">
                  <c:v>71.791129187113214</c:v>
                </c:pt>
                <c:pt idx="3125">
                  <c:v>71.605690295411378</c:v>
                </c:pt>
                <c:pt idx="3126">
                  <c:v>76.803567110226538</c:v>
                </c:pt>
                <c:pt idx="3127">
                  <c:v>87.635196210505867</c:v>
                </c:pt>
                <c:pt idx="3128">
                  <c:v>93.928047591383873</c:v>
                </c:pt>
                <c:pt idx="3129">
                  <c:v>95.748724049557637</c:v>
                </c:pt>
                <c:pt idx="3130">
                  <c:v>95.509876794674881</c:v>
                </c:pt>
                <c:pt idx="3131">
                  <c:v>73.026930051178212</c:v>
                </c:pt>
                <c:pt idx="3132">
                  <c:v>79.55175707432079</c:v>
                </c:pt>
                <c:pt idx="3133">
                  <c:v>80.941220340722708</c:v>
                </c:pt>
                <c:pt idx="3134">
                  <c:v>91.096605391840228</c:v>
                </c:pt>
                <c:pt idx="3135">
                  <c:v>102.29461742329553</c:v>
                </c:pt>
                <c:pt idx="3136">
                  <c:v>96.758824092210645</c:v>
                </c:pt>
                <c:pt idx="3137">
                  <c:v>87.258080990087862</c:v>
                </c:pt>
                <c:pt idx="3138">
                  <c:v>75.760812527148786</c:v>
                </c:pt>
                <c:pt idx="3139">
                  <c:v>73.474630814054649</c:v>
                </c:pt>
                <c:pt idx="3140">
                  <c:v>83.197705235167092</c:v>
                </c:pt>
                <c:pt idx="3141">
                  <c:v>95.640259926054895</c:v>
                </c:pt>
                <c:pt idx="3142">
                  <c:v>100.48308551809968</c:v>
                </c:pt>
                <c:pt idx="3143">
                  <c:v>138.47652785457842</c:v>
                </c:pt>
                <c:pt idx="3144">
                  <c:v>153.90680507030055</c:v>
                </c:pt>
                <c:pt idx="3145">
                  <c:v>159.78119467913527</c:v>
                </c:pt>
                <c:pt idx="3146">
                  <c:v>167.85562648812106</c:v>
                </c:pt>
                <c:pt idx="3147">
                  <c:v>171.26324815874941</c:v>
                </c:pt>
                <c:pt idx="3148">
                  <c:v>144.89909698459772</c:v>
                </c:pt>
                <c:pt idx="3149">
                  <c:v>134.16378557314664</c:v>
                </c:pt>
                <c:pt idx="3150">
                  <c:v>117.62878726153745</c:v>
                </c:pt>
                <c:pt idx="3151">
                  <c:v>123.61180747347034</c:v>
                </c:pt>
                <c:pt idx="3152">
                  <c:v>137.21590090494834</c:v>
                </c:pt>
                <c:pt idx="3153">
                  <c:v>138.80500323323329</c:v>
                </c:pt>
                <c:pt idx="3154">
                  <c:v>153.60231421638943</c:v>
                </c:pt>
                <c:pt idx="3155">
                  <c:v>144.75182138189786</c:v>
                </c:pt>
                <c:pt idx="3156">
                  <c:v>139.07932004394169</c:v>
                </c:pt>
                <c:pt idx="3157">
                  <c:v>142.97113617360841</c:v>
                </c:pt>
                <c:pt idx="3158">
                  <c:v>134.52260802356454</c:v>
                </c:pt>
                <c:pt idx="3159">
                  <c:v>133.25206444654322</c:v>
                </c:pt>
                <c:pt idx="3160">
                  <c:v>132.72387634808427</c:v>
                </c:pt>
                <c:pt idx="3161">
                  <c:v>130.12629344364407</c:v>
                </c:pt>
                <c:pt idx="3162">
                  <c:v>124.2874774458826</c:v>
                </c:pt>
                <c:pt idx="3163">
                  <c:v>133.84661732323389</c:v>
                </c:pt>
                <c:pt idx="3164">
                  <c:v>139.17632148313959</c:v>
                </c:pt>
                <c:pt idx="3165">
                  <c:v>133.99443296706488</c:v>
                </c:pt>
                <c:pt idx="3166">
                  <c:v>131.53021770519675</c:v>
                </c:pt>
                <c:pt idx="3167">
                  <c:v>146.39832226325814</c:v>
                </c:pt>
                <c:pt idx="3168">
                  <c:v>154.24654272744885</c:v>
                </c:pt>
                <c:pt idx="3169">
                  <c:v>155.87834669328976</c:v>
                </c:pt>
                <c:pt idx="3170">
                  <c:v>166.06329914068087</c:v>
                </c:pt>
                <c:pt idx="3171">
                  <c:v>167.3394924097546</c:v>
                </c:pt>
                <c:pt idx="3172">
                  <c:v>160.90469314189573</c:v>
                </c:pt>
                <c:pt idx="3173">
                  <c:v>166.40720582631957</c:v>
                </c:pt>
                <c:pt idx="3174">
                  <c:v>144.09415123434556</c:v>
                </c:pt>
                <c:pt idx="3175">
                  <c:v>140.85729037763664</c:v>
                </c:pt>
                <c:pt idx="3176">
                  <c:v>152.11776706294634</c:v>
                </c:pt>
                <c:pt idx="3177">
                  <c:v>149.5275878280224</c:v>
                </c:pt>
                <c:pt idx="3178">
                  <c:v>145.85433211947438</c:v>
                </c:pt>
                <c:pt idx="3179">
                  <c:v>145.11265506181817</c:v>
                </c:pt>
                <c:pt idx="3180">
                  <c:v>152.12126216895973</c:v>
                </c:pt>
                <c:pt idx="3181">
                  <c:v>164.46923240427199</c:v>
                </c:pt>
                <c:pt idx="3182">
                  <c:v>169.13657305614495</c:v>
                </c:pt>
                <c:pt idx="3183">
                  <c:v>169.50972608303402</c:v>
                </c:pt>
                <c:pt idx="3184">
                  <c:v>178.40677250895581</c:v>
                </c:pt>
                <c:pt idx="3185">
                  <c:v>192.32129514077701</c:v>
                </c:pt>
                <c:pt idx="3186">
                  <c:v>183.74201260069617</c:v>
                </c:pt>
                <c:pt idx="3187">
                  <c:v>191.57024334736127</c:v>
                </c:pt>
                <c:pt idx="3188">
                  <c:v>189.5894597913713</c:v>
                </c:pt>
                <c:pt idx="3189">
                  <c:v>179.45005300651394</c:v>
                </c:pt>
                <c:pt idx="3190">
                  <c:v>188.23431568269493</c:v>
                </c:pt>
                <c:pt idx="3191">
                  <c:v>189.91599080435023</c:v>
                </c:pt>
                <c:pt idx="3192">
                  <c:v>202.35918935849347</c:v>
                </c:pt>
                <c:pt idx="3193">
                  <c:v>196.41706639531861</c:v>
                </c:pt>
                <c:pt idx="3194">
                  <c:v>196.34825515475137</c:v>
                </c:pt>
                <c:pt idx="3195">
                  <c:v>198.99108041514103</c:v>
                </c:pt>
                <c:pt idx="3196">
                  <c:v>212.04142271778341</c:v>
                </c:pt>
                <c:pt idx="3197">
                  <c:v>212.05647044458047</c:v>
                </c:pt>
                <c:pt idx="3198">
                  <c:v>223.07433765030328</c:v>
                </c:pt>
                <c:pt idx="3199">
                  <c:v>214.99965660745715</c:v>
                </c:pt>
                <c:pt idx="3200">
                  <c:v>215.43555957724632</c:v>
                </c:pt>
                <c:pt idx="3201">
                  <c:v>221.41637505410503</c:v>
                </c:pt>
                <c:pt idx="3202">
                  <c:v>218.1542297154715</c:v>
                </c:pt>
                <c:pt idx="3203">
                  <c:v>209.38914827779794</c:v>
                </c:pt>
                <c:pt idx="3204">
                  <c:v>200.46069116495798</c:v>
                </c:pt>
                <c:pt idx="3205">
                  <c:v>199.8602417265561</c:v>
                </c:pt>
                <c:pt idx="3206">
                  <c:v>185.14856026494883</c:v>
                </c:pt>
                <c:pt idx="3207">
                  <c:v>172.12239637948252</c:v>
                </c:pt>
                <c:pt idx="3208">
                  <c:v>176.94645442406016</c:v>
                </c:pt>
                <c:pt idx="3209">
                  <c:v>185.69908787168072</c:v>
                </c:pt>
                <c:pt idx="3210">
                  <c:v>180.57330744419826</c:v>
                </c:pt>
                <c:pt idx="3211">
                  <c:v>184.3460132687934</c:v>
                </c:pt>
                <c:pt idx="3212">
                  <c:v>193.79199024284722</c:v>
                </c:pt>
                <c:pt idx="3213">
                  <c:v>196.09697798455372</c:v>
                </c:pt>
                <c:pt idx="3214">
                  <c:v>198.70496843584664</c:v>
                </c:pt>
                <c:pt idx="3215">
                  <c:v>199.67555531345482</c:v>
                </c:pt>
                <c:pt idx="3216">
                  <c:v>197.54384731505061</c:v>
                </c:pt>
                <c:pt idx="3217">
                  <c:v>192.95236570073709</c:v>
                </c:pt>
                <c:pt idx="3218">
                  <c:v>191.29422524269174</c:v>
                </c:pt>
                <c:pt idx="3219">
                  <c:v>192.0694984109069</c:v>
                </c:pt>
                <c:pt idx="3220">
                  <c:v>198.97438161804274</c:v>
                </c:pt>
                <c:pt idx="3221">
                  <c:v>205.03838993220276</c:v>
                </c:pt>
                <c:pt idx="3222">
                  <c:v>201.94324213335128</c:v>
                </c:pt>
                <c:pt idx="3223">
                  <c:v>198.76507401265678</c:v>
                </c:pt>
                <c:pt idx="3224">
                  <c:v>199.99988915164067</c:v>
                </c:pt>
                <c:pt idx="3225">
                  <c:v>206.32395807293005</c:v>
                </c:pt>
                <c:pt idx="3226">
                  <c:v>189.71598899813878</c:v>
                </c:pt>
                <c:pt idx="3227">
                  <c:v>174.1991112426916</c:v>
                </c:pt>
                <c:pt idx="3228">
                  <c:v>173.35134540586336</c:v>
                </c:pt>
                <c:pt idx="3229">
                  <c:v>183.35390147188585</c:v>
                </c:pt>
                <c:pt idx="3230">
                  <c:v>175.59801887670869</c:v>
                </c:pt>
                <c:pt idx="3231">
                  <c:v>172.02071803265679</c:v>
                </c:pt>
                <c:pt idx="3232">
                  <c:v>169.74334626821044</c:v>
                </c:pt>
                <c:pt idx="3233">
                  <c:v>161.52716249574055</c:v>
                </c:pt>
                <c:pt idx="3234">
                  <c:v>175.17972691804269</c:v>
                </c:pt>
                <c:pt idx="3235">
                  <c:v>183.31513344339172</c:v>
                </c:pt>
                <c:pt idx="3236">
                  <c:v>180.47355507422247</c:v>
                </c:pt>
                <c:pt idx="3237">
                  <c:v>193.0751816168688</c:v>
                </c:pt>
                <c:pt idx="3238">
                  <c:v>191.8120593207841</c:v>
                </c:pt>
                <c:pt idx="3239">
                  <c:v>188.22858697565664</c:v>
                </c:pt>
                <c:pt idx="3240">
                  <c:v>201.98882696707994</c:v>
                </c:pt>
                <c:pt idx="3241">
                  <c:v>206.03082758532318</c:v>
                </c:pt>
                <c:pt idx="3242">
                  <c:v>200.73262650690373</c:v>
                </c:pt>
                <c:pt idx="3243">
                  <c:v>217.94474960737213</c:v>
                </c:pt>
                <c:pt idx="3244">
                  <c:v>230.98864724220937</c:v>
                </c:pt>
                <c:pt idx="3245">
                  <c:v>222.01495318698602</c:v>
                </c:pt>
                <c:pt idx="3246">
                  <c:v>221.92457212670479</c:v>
                </c:pt>
                <c:pt idx="3247">
                  <c:v>215.74861250219314</c:v>
                </c:pt>
                <c:pt idx="3248">
                  <c:v>214.49330895819028</c:v>
                </c:pt>
                <c:pt idx="3249">
                  <c:v>205.71257719930554</c:v>
                </c:pt>
                <c:pt idx="3250">
                  <c:v>206.47536866208162</c:v>
                </c:pt>
                <c:pt idx="3251">
                  <c:v>216.84951365217177</c:v>
                </c:pt>
                <c:pt idx="3252">
                  <c:v>217.5764381308945</c:v>
                </c:pt>
                <c:pt idx="3253">
                  <c:v>224.70916429101848</c:v>
                </c:pt>
                <c:pt idx="3254">
                  <c:v>221.11377177294744</c:v>
                </c:pt>
                <c:pt idx="3255">
                  <c:v>218.81102713519454</c:v>
                </c:pt>
                <c:pt idx="3256">
                  <c:v>213.2380167839803</c:v>
                </c:pt>
                <c:pt idx="3257">
                  <c:v>220.8482109231507</c:v>
                </c:pt>
                <c:pt idx="3258">
                  <c:v>234.03726130391166</c:v>
                </c:pt>
                <c:pt idx="3259">
                  <c:v>238.96128293170426</c:v>
                </c:pt>
                <c:pt idx="3260">
                  <c:v>246.74247863503976</c:v>
                </c:pt>
                <c:pt idx="3261">
                  <c:v>246.82550304370054</c:v>
                </c:pt>
                <c:pt idx="3262">
                  <c:v>234.34585945561054</c:v>
                </c:pt>
                <c:pt idx="3263">
                  <c:v>231.13100915781413</c:v>
                </c:pt>
                <c:pt idx="3264">
                  <c:v>233.51811135101858</c:v>
                </c:pt>
                <c:pt idx="3265">
                  <c:v>247.62547886752407</c:v>
                </c:pt>
                <c:pt idx="3266">
                  <c:v>242.60131402322571</c:v>
                </c:pt>
                <c:pt idx="3267">
                  <c:v>247.30032474517952</c:v>
                </c:pt>
                <c:pt idx="3268">
                  <c:v>243.28151157855854</c:v>
                </c:pt>
                <c:pt idx="3269">
                  <c:v>244.18498533040554</c:v>
                </c:pt>
                <c:pt idx="3270">
                  <c:v>243.34743462736941</c:v>
                </c:pt>
                <c:pt idx="3271">
                  <c:v>225.39608103562691</c:v>
                </c:pt>
                <c:pt idx="3272">
                  <c:v>237.04935736536257</c:v>
                </c:pt>
                <c:pt idx="3273">
                  <c:v>252.84206383587272</c:v>
                </c:pt>
                <c:pt idx="3274">
                  <c:v>251.07568649473669</c:v>
                </c:pt>
                <c:pt idx="3275">
                  <c:v>243.5091048263339</c:v>
                </c:pt>
                <c:pt idx="3276">
                  <c:v>237.975769122522</c:v>
                </c:pt>
                <c:pt idx="3277">
                  <c:v>239.1994617902113</c:v>
                </c:pt>
                <c:pt idx="3278">
                  <c:v>232.67207411124522</c:v>
                </c:pt>
                <c:pt idx="3279">
                  <c:v>224.31132178343103</c:v>
                </c:pt>
                <c:pt idx="3280">
                  <c:v>229.09302602186844</c:v>
                </c:pt>
                <c:pt idx="3281">
                  <c:v>228.28734075290257</c:v>
                </c:pt>
                <c:pt idx="3282">
                  <c:v>236.16450517055404</c:v>
                </c:pt>
                <c:pt idx="3283">
                  <c:v>239.3274928416883</c:v>
                </c:pt>
                <c:pt idx="3284">
                  <c:v>228.53199125797784</c:v>
                </c:pt>
                <c:pt idx="3285">
                  <c:v>227.05141263625404</c:v>
                </c:pt>
                <c:pt idx="3286">
                  <c:v>233.80814237084516</c:v>
                </c:pt>
                <c:pt idx="3287">
                  <c:v>237.04272824856193</c:v>
                </c:pt>
                <c:pt idx="3288">
                  <c:v>229.59239468999897</c:v>
                </c:pt>
                <c:pt idx="3289">
                  <c:v>221.769907486493</c:v>
                </c:pt>
                <c:pt idx="3290">
                  <c:v>223.29225130729063</c:v>
                </c:pt>
                <c:pt idx="3291">
                  <c:v>234.13761961795885</c:v>
                </c:pt>
                <c:pt idx="3292">
                  <c:v>233.79988761858982</c:v>
                </c:pt>
                <c:pt idx="3293">
                  <c:v>233.62194464412784</c:v>
                </c:pt>
                <c:pt idx="3294">
                  <c:v>244.47540627183869</c:v>
                </c:pt>
                <c:pt idx="3295">
                  <c:v>245.23288031972274</c:v>
                </c:pt>
                <c:pt idx="3296">
                  <c:v>239.30238015382389</c:v>
                </c:pt>
                <c:pt idx="3297">
                  <c:v>246.96915441739176</c:v>
                </c:pt>
                <c:pt idx="3298">
                  <c:v>249.33175280247664</c:v>
                </c:pt>
                <c:pt idx="3299">
                  <c:v>253.98567897936269</c:v>
                </c:pt>
                <c:pt idx="3300">
                  <c:v>261.70596053896344</c:v>
                </c:pt>
                <c:pt idx="3301">
                  <c:v>251.28796628025091</c:v>
                </c:pt>
                <c:pt idx="3302">
                  <c:v>239.29597409841392</c:v>
                </c:pt>
                <c:pt idx="3303">
                  <c:v>229.38721298058167</c:v>
                </c:pt>
                <c:pt idx="3304">
                  <c:v>229.80059435299546</c:v>
                </c:pt>
                <c:pt idx="3305">
                  <c:v>227.27059444553151</c:v>
                </c:pt>
                <c:pt idx="3306">
                  <c:v>228.43025663410538</c:v>
                </c:pt>
                <c:pt idx="3307">
                  <c:v>222.94902404516074</c:v>
                </c:pt>
                <c:pt idx="3308">
                  <c:v>225.20173529301096</c:v>
                </c:pt>
                <c:pt idx="3309">
                  <c:v>226.88990262689123</c:v>
                </c:pt>
                <c:pt idx="3310">
                  <c:v>222.80447077531386</c:v>
                </c:pt>
                <c:pt idx="3311">
                  <c:v>233.68735208096476</c:v>
                </c:pt>
                <c:pt idx="3312">
                  <c:v>228.72065474310511</c:v>
                </c:pt>
                <c:pt idx="3313">
                  <c:v>223.73734422112909</c:v>
                </c:pt>
                <c:pt idx="3314">
                  <c:v>221.37428087010872</c:v>
                </c:pt>
                <c:pt idx="3315">
                  <c:v>220.6681305251669</c:v>
                </c:pt>
                <c:pt idx="3316">
                  <c:v>220.39231488319641</c:v>
                </c:pt>
                <c:pt idx="3317">
                  <c:v>221.13901274673094</c:v>
                </c:pt>
                <c:pt idx="3318">
                  <c:v>220.26686306516211</c:v>
                </c:pt>
                <c:pt idx="3319">
                  <c:v>224.78018920485064</c:v>
                </c:pt>
                <c:pt idx="3320">
                  <c:v>219.93702480358408</c:v>
                </c:pt>
                <c:pt idx="3321">
                  <c:v>216.30501628431765</c:v>
                </c:pt>
                <c:pt idx="3322">
                  <c:v>215.91978665095999</c:v>
                </c:pt>
                <c:pt idx="3323">
                  <c:v>220.22231272925322</c:v>
                </c:pt>
                <c:pt idx="3324">
                  <c:v>218.45035216442835</c:v>
                </c:pt>
                <c:pt idx="3325">
                  <c:v>211.96923979362094</c:v>
                </c:pt>
                <c:pt idx="3326">
                  <c:v>214.69757827667334</c:v>
                </c:pt>
                <c:pt idx="3327">
                  <c:v>213.87688433348436</c:v>
                </c:pt>
                <c:pt idx="3328">
                  <c:v>207.22556286931697</c:v>
                </c:pt>
                <c:pt idx="3329">
                  <c:v>204.35431296697004</c:v>
                </c:pt>
                <c:pt idx="3330">
                  <c:v>212.50212266222385</c:v>
                </c:pt>
                <c:pt idx="3331">
                  <c:v>218.59184846009131</c:v>
                </c:pt>
                <c:pt idx="3332">
                  <c:v>213.75337863142937</c:v>
                </c:pt>
                <c:pt idx="3333">
                  <c:v>216.69268037300878</c:v>
                </c:pt>
                <c:pt idx="3334">
                  <c:v>212.45556155977545</c:v>
                </c:pt>
                <c:pt idx="3335">
                  <c:v>206.97852679143739</c:v>
                </c:pt>
                <c:pt idx="3336">
                  <c:v>200.12262673389554</c:v>
                </c:pt>
                <c:pt idx="3337">
                  <c:v>206.98377371957099</c:v>
                </c:pt>
                <c:pt idx="3338">
                  <c:v>210.0460164577905</c:v>
                </c:pt>
                <c:pt idx="3339">
                  <c:v>211.24253126322023</c:v>
                </c:pt>
                <c:pt idx="3340">
                  <c:v>219.40665024940742</c:v>
                </c:pt>
                <c:pt idx="3341">
                  <c:v>216.95426152958629</c:v>
                </c:pt>
                <c:pt idx="3342">
                  <c:v>211.75377204432166</c:v>
                </c:pt>
                <c:pt idx="3343">
                  <c:v>205.37226416996884</c:v>
                </c:pt>
                <c:pt idx="3344">
                  <c:v>202.17393340145105</c:v>
                </c:pt>
                <c:pt idx="3345">
                  <c:v>205.56055374730917</c:v>
                </c:pt>
                <c:pt idx="3346">
                  <c:v>201.65922676531656</c:v>
                </c:pt>
                <c:pt idx="3347">
                  <c:v>199.00652173133955</c:v>
                </c:pt>
                <c:pt idx="3348">
                  <c:v>206.3747803837492</c:v>
                </c:pt>
                <c:pt idx="3349">
                  <c:v>208.34379334131091</c:v>
                </c:pt>
                <c:pt idx="3350">
                  <c:v>207.15206522365878</c:v>
                </c:pt>
                <c:pt idx="3351">
                  <c:v>210.77585457752255</c:v>
                </c:pt>
                <c:pt idx="3352">
                  <c:v>213.55827129859443</c:v>
                </c:pt>
                <c:pt idx="3353">
                  <c:v>210.46369377057727</c:v>
                </c:pt>
                <c:pt idx="3354">
                  <c:v>211.45033610565599</c:v>
                </c:pt>
                <c:pt idx="3355">
                  <c:v>212.95978672154808</c:v>
                </c:pt>
                <c:pt idx="3356">
                  <c:v>214.45882662560285</c:v>
                </c:pt>
                <c:pt idx="3357">
                  <c:v>211.05722867757498</c:v>
                </c:pt>
                <c:pt idx="3358">
                  <c:v>206.56438218241985</c:v>
                </c:pt>
                <c:pt idx="3359">
                  <c:v>199.86059650739176</c:v>
                </c:pt>
                <c:pt idx="3360">
                  <c:v>200.77875738934588</c:v>
                </c:pt>
                <c:pt idx="3361">
                  <c:v>193.64102990303144</c:v>
                </c:pt>
                <c:pt idx="3362">
                  <c:v>189.04088782471217</c:v>
                </c:pt>
                <c:pt idx="3363">
                  <c:v>173.36509443209164</c:v>
                </c:pt>
                <c:pt idx="3364">
                  <c:v>178.78979142996639</c:v>
                </c:pt>
                <c:pt idx="3365">
                  <c:v>181.02958013754031</c:v>
                </c:pt>
                <c:pt idx="3366">
                  <c:v>170.0710175170438</c:v>
                </c:pt>
                <c:pt idx="3367">
                  <c:v>162.43568902400344</c:v>
                </c:pt>
                <c:pt idx="3368">
                  <c:v>165.37425624696914</c:v>
                </c:pt>
                <c:pt idx="3369">
                  <c:v>170.56859832844975</c:v>
                </c:pt>
                <c:pt idx="3370">
                  <c:v>170.32863002784637</c:v>
                </c:pt>
                <c:pt idx="3371">
                  <c:v>173.56325638508946</c:v>
                </c:pt>
                <c:pt idx="3372">
                  <c:v>174.99642771083163</c:v>
                </c:pt>
                <c:pt idx="3373">
                  <c:v>174.63862593034327</c:v>
                </c:pt>
                <c:pt idx="3374">
                  <c:v>174.55822931405714</c:v>
                </c:pt>
                <c:pt idx="3375">
                  <c:v>177.83350569424155</c:v>
                </c:pt>
                <c:pt idx="3376">
                  <c:v>174.4240773904672</c:v>
                </c:pt>
                <c:pt idx="3377">
                  <c:v>167.93149023493197</c:v>
                </c:pt>
                <c:pt idx="3378">
                  <c:v>165.17609681469295</c:v>
                </c:pt>
                <c:pt idx="3379">
                  <c:v>168.28613068880665</c:v>
                </c:pt>
                <c:pt idx="3380">
                  <c:v>175.81629979081831</c:v>
                </c:pt>
                <c:pt idx="3381">
                  <c:v>185.88944611718605</c:v>
                </c:pt>
                <c:pt idx="3382">
                  <c:v>187.94758199248056</c:v>
                </c:pt>
                <c:pt idx="3383">
                  <c:v>182.00380956512936</c:v>
                </c:pt>
                <c:pt idx="3384">
                  <c:v>176.73219599804634</c:v>
                </c:pt>
                <c:pt idx="3385">
                  <c:v>181.73215223596051</c:v>
                </c:pt>
                <c:pt idx="3386">
                  <c:v>186.16331240797456</c:v>
                </c:pt>
                <c:pt idx="3387">
                  <c:v>182.9475017949778</c:v>
                </c:pt>
                <c:pt idx="3388">
                  <c:v>183.08727108430972</c:v>
                </c:pt>
                <c:pt idx="3389">
                  <c:v>185.45896023369724</c:v>
                </c:pt>
                <c:pt idx="3390">
                  <c:v>188.95972325694424</c:v>
                </c:pt>
                <c:pt idx="3391">
                  <c:v>197.39064977094964</c:v>
                </c:pt>
                <c:pt idx="3392">
                  <c:v>192.24281604603485</c:v>
                </c:pt>
                <c:pt idx="3393">
                  <c:v>188.14275528956063</c:v>
                </c:pt>
                <c:pt idx="3394">
                  <c:v>185.527872887787</c:v>
                </c:pt>
                <c:pt idx="3395">
                  <c:v>182.472835701485</c:v>
                </c:pt>
                <c:pt idx="3396">
                  <c:v>182.05280039202847</c:v>
                </c:pt>
                <c:pt idx="3397">
                  <c:v>182.37421638589589</c:v>
                </c:pt>
                <c:pt idx="3398">
                  <c:v>185.22485384283357</c:v>
                </c:pt>
                <c:pt idx="3399">
                  <c:v>188.49771738389754</c:v>
                </c:pt>
                <c:pt idx="3400">
                  <c:v>189.93540881460714</c:v>
                </c:pt>
                <c:pt idx="3401">
                  <c:v>194.95642487080892</c:v>
                </c:pt>
                <c:pt idx="3402">
                  <c:v>201.88539903193848</c:v>
                </c:pt>
                <c:pt idx="3403">
                  <c:v>199.11057938582644</c:v>
                </c:pt>
                <c:pt idx="3404">
                  <c:v>199.35420503616271</c:v>
                </c:pt>
                <c:pt idx="3405">
                  <c:v>198.03961062802068</c:v>
                </c:pt>
                <c:pt idx="3406">
                  <c:v>192.54974907100345</c:v>
                </c:pt>
                <c:pt idx="3407">
                  <c:v>194.66748128321663</c:v>
                </c:pt>
                <c:pt idx="3408">
                  <c:v>194.7198086029673</c:v>
                </c:pt>
                <c:pt idx="3409">
                  <c:v>194.10605456619831</c:v>
                </c:pt>
                <c:pt idx="3410">
                  <c:v>197.53288565371392</c:v>
                </c:pt>
                <c:pt idx="3411">
                  <c:v>196.68055023845963</c:v>
                </c:pt>
                <c:pt idx="3412">
                  <c:v>194.5106585566509</c:v>
                </c:pt>
                <c:pt idx="3413">
                  <c:v>189.40750688917785</c:v>
                </c:pt>
                <c:pt idx="3414">
                  <c:v>191.41966820139783</c:v>
                </c:pt>
                <c:pt idx="3415">
                  <c:v>189.78219944267002</c:v>
                </c:pt>
                <c:pt idx="3416">
                  <c:v>187.62376811382816</c:v>
                </c:pt>
                <c:pt idx="3417">
                  <c:v>186.65795579306135</c:v>
                </c:pt>
                <c:pt idx="3418">
                  <c:v>188.86331593903313</c:v>
                </c:pt>
                <c:pt idx="3419">
                  <c:v>187.80567664231228</c:v>
                </c:pt>
                <c:pt idx="3420">
                  <c:v>189.43984119652944</c:v>
                </c:pt>
                <c:pt idx="3421">
                  <c:v>188.62162859979765</c:v>
                </c:pt>
                <c:pt idx="3422">
                  <c:v>194.71092051110986</c:v>
                </c:pt>
                <c:pt idx="3423">
                  <c:v>202.91989538922161</c:v>
                </c:pt>
                <c:pt idx="3424">
                  <c:v>200.36013427172011</c:v>
                </c:pt>
                <c:pt idx="3425">
                  <c:v>201.5430249257908</c:v>
                </c:pt>
                <c:pt idx="3426">
                  <c:v>207.68590962068726</c:v>
                </c:pt>
                <c:pt idx="3427">
                  <c:v>201.89961649028683</c:v>
                </c:pt>
                <c:pt idx="3428">
                  <c:v>198.67501977489454</c:v>
                </c:pt>
                <c:pt idx="3429">
                  <c:v>196.90925574879705</c:v>
                </c:pt>
                <c:pt idx="3430">
                  <c:v>193.32406706144829</c:v>
                </c:pt>
                <c:pt idx="3431">
                  <c:v>192.22351694349064</c:v>
                </c:pt>
                <c:pt idx="3432">
                  <c:v>191.27693154196791</c:v>
                </c:pt>
                <c:pt idx="3433">
                  <c:v>189.43647565717325</c:v>
                </c:pt>
                <c:pt idx="3434">
                  <c:v>184.96392216745608</c:v>
                </c:pt>
                <c:pt idx="3435">
                  <c:v>186.6263643180821</c:v>
                </c:pt>
                <c:pt idx="3436">
                  <c:v>187.17234498029006</c:v>
                </c:pt>
                <c:pt idx="3437">
                  <c:v>194.20701093909088</c:v>
                </c:pt>
                <c:pt idx="3438">
                  <c:v>193.7306760759634</c:v>
                </c:pt>
                <c:pt idx="3439">
                  <c:v>194.87993993364157</c:v>
                </c:pt>
                <c:pt idx="3440">
                  <c:v>195.80870467872501</c:v>
                </c:pt>
                <c:pt idx="3441">
                  <c:v>196.45492701315573</c:v>
                </c:pt>
                <c:pt idx="3442">
                  <c:v>191.36324208628389</c:v>
                </c:pt>
                <c:pt idx="3443">
                  <c:v>188.97462739629842</c:v>
                </c:pt>
                <c:pt idx="3444">
                  <c:v>188.91868580159726</c:v>
                </c:pt>
                <c:pt idx="3445">
                  <c:v>187.67619759630625</c:v>
                </c:pt>
                <c:pt idx="3446">
                  <c:v>194.38640816691267</c:v>
                </c:pt>
                <c:pt idx="3447">
                  <c:v>196.20330256667896</c:v>
                </c:pt>
                <c:pt idx="3448">
                  <c:v>198.57263236778914</c:v>
                </c:pt>
                <c:pt idx="3449">
                  <c:v>192.32575448148356</c:v>
                </c:pt>
                <c:pt idx="3450">
                  <c:v>196.2351581322574</c:v>
                </c:pt>
                <c:pt idx="3451">
                  <c:v>201.44041596611464</c:v>
                </c:pt>
                <c:pt idx="3452">
                  <c:v>198.08771800286803</c:v>
                </c:pt>
                <c:pt idx="3453">
                  <c:v>200.06174870406795</c:v>
                </c:pt>
                <c:pt idx="3454">
                  <c:v>202.54123538774346</c:v>
                </c:pt>
                <c:pt idx="3455">
                  <c:v>200.25200785565465</c:v>
                </c:pt>
                <c:pt idx="3456">
                  <c:v>194.69878284308183</c:v>
                </c:pt>
                <c:pt idx="3457">
                  <c:v>195.31232587304211</c:v>
                </c:pt>
                <c:pt idx="3458">
                  <c:v>191.65195341465514</c:v>
                </c:pt>
                <c:pt idx="3459">
                  <c:v>192.45525843788579</c:v>
                </c:pt>
                <c:pt idx="3460">
                  <c:v>194.06706967511676</c:v>
                </c:pt>
                <c:pt idx="3461">
                  <c:v>196.50400143699304</c:v>
                </c:pt>
                <c:pt idx="3462">
                  <c:v>195.6169323439093</c:v>
                </c:pt>
                <c:pt idx="3463">
                  <c:v>202.8075450360582</c:v>
                </c:pt>
                <c:pt idx="3464">
                  <c:v>207.71501391585448</c:v>
                </c:pt>
                <c:pt idx="3465">
                  <c:v>203.23373885455891</c:v>
                </c:pt>
                <c:pt idx="3466">
                  <c:v>207.5359355120508</c:v>
                </c:pt>
                <c:pt idx="3467">
                  <c:v>204.62391248506276</c:v>
                </c:pt>
                <c:pt idx="3468">
                  <c:v>207.39802760861679</c:v>
                </c:pt>
                <c:pt idx="3469">
                  <c:v>204.57248874965995</c:v>
                </c:pt>
                <c:pt idx="3470">
                  <c:v>202.59286916914917</c:v>
                </c:pt>
                <c:pt idx="3471">
                  <c:v>199.03720095271223</c:v>
                </c:pt>
                <c:pt idx="3472">
                  <c:v>197.28885486940169</c:v>
                </c:pt>
                <c:pt idx="3473">
                  <c:v>197.65286279505244</c:v>
                </c:pt>
                <c:pt idx="3474">
                  <c:v>193.68907289578505</c:v>
                </c:pt>
                <c:pt idx="3475">
                  <c:v>188.44230259409852</c:v>
                </c:pt>
                <c:pt idx="3476">
                  <c:v>184.76171995929059</c:v>
                </c:pt>
                <c:pt idx="3477">
                  <c:v>191.51674755170944</c:v>
                </c:pt>
                <c:pt idx="3478">
                  <c:v>193.93150296388015</c:v>
                </c:pt>
                <c:pt idx="3479">
                  <c:v>192.87416121211979</c:v>
                </c:pt>
                <c:pt idx="3480">
                  <c:v>196.64060924289791</c:v>
                </c:pt>
                <c:pt idx="3481">
                  <c:v>200.3971235773713</c:v>
                </c:pt>
                <c:pt idx="3482">
                  <c:v>199.25543697461018</c:v>
                </c:pt>
                <c:pt idx="3483">
                  <c:v>197.15692129889874</c:v>
                </c:pt>
                <c:pt idx="3484">
                  <c:v>197.05157241688471</c:v>
                </c:pt>
                <c:pt idx="3485">
                  <c:v>195.06732256268634</c:v>
                </c:pt>
                <c:pt idx="3486">
                  <c:v>197.57238602523199</c:v>
                </c:pt>
                <c:pt idx="3487">
                  <c:v>197.55987822514399</c:v>
                </c:pt>
                <c:pt idx="3488">
                  <c:v>193.9349371118206</c:v>
                </c:pt>
                <c:pt idx="3489">
                  <c:v>194.18420959604481</c:v>
                </c:pt>
                <c:pt idx="3490">
                  <c:v>194.20897864927719</c:v>
                </c:pt>
                <c:pt idx="3491">
                  <c:v>197.24566151039457</c:v>
                </c:pt>
                <c:pt idx="3492">
                  <c:v>197.87837895588331</c:v>
                </c:pt>
                <c:pt idx="3493">
                  <c:v>199.50870767258971</c:v>
                </c:pt>
                <c:pt idx="3494">
                  <c:v>203.94977085928886</c:v>
                </c:pt>
                <c:pt idx="3495">
                  <c:v>208.13014041387544</c:v>
                </c:pt>
                <c:pt idx="3496">
                  <c:v>206.22594768215041</c:v>
                </c:pt>
                <c:pt idx="3497">
                  <c:v>200.6313650127943</c:v>
                </c:pt>
                <c:pt idx="3498">
                  <c:v>199.80497614184111</c:v>
                </c:pt>
                <c:pt idx="3499">
                  <c:v>196.22126290981689</c:v>
                </c:pt>
                <c:pt idx="3500">
                  <c:v>203.34265996332869</c:v>
                </c:pt>
                <c:pt idx="3501">
                  <c:v>203.92754489083637</c:v>
                </c:pt>
                <c:pt idx="3502">
                  <c:v>196.51510117806913</c:v>
                </c:pt>
                <c:pt idx="3503">
                  <c:v>193.45838115028843</c:v>
                </c:pt>
                <c:pt idx="3504">
                  <c:v>191.37170537861687</c:v>
                </c:pt>
                <c:pt idx="3505">
                  <c:v>190.30490753589649</c:v>
                </c:pt>
                <c:pt idx="3506">
                  <c:v>192.73882843380599</c:v>
                </c:pt>
                <c:pt idx="3507">
                  <c:v>189.78053222032821</c:v>
                </c:pt>
                <c:pt idx="3508">
                  <c:v>191.27075180069954</c:v>
                </c:pt>
                <c:pt idx="3509">
                  <c:v>205.9901808146515</c:v>
                </c:pt>
                <c:pt idx="3510">
                  <c:v>206.06080332516771</c:v>
                </c:pt>
                <c:pt idx="3511">
                  <c:v>202.11463119143241</c:v>
                </c:pt>
                <c:pt idx="3512">
                  <c:v>208.3727179958052</c:v>
                </c:pt>
                <c:pt idx="3513">
                  <c:v>209.01252445034677</c:v>
                </c:pt>
                <c:pt idx="3514">
                  <c:v>206.41428170481433</c:v>
                </c:pt>
                <c:pt idx="3515">
                  <c:v>207.77069659912351</c:v>
                </c:pt>
                <c:pt idx="3516">
                  <c:v>208.27819379317143</c:v>
                </c:pt>
                <c:pt idx="3517">
                  <c:v>213.78624826603772</c:v>
                </c:pt>
                <c:pt idx="3518">
                  <c:v>214.06222698371568</c:v>
                </c:pt>
                <c:pt idx="3519">
                  <c:v>207.17827007601963</c:v>
                </c:pt>
                <c:pt idx="3520">
                  <c:v>196.35739416615797</c:v>
                </c:pt>
                <c:pt idx="3521">
                  <c:v>186.90036030905242</c:v>
                </c:pt>
                <c:pt idx="3522">
                  <c:v>184.70329379748222</c:v>
                </c:pt>
                <c:pt idx="3523">
                  <c:v>188.98866434399656</c:v>
                </c:pt>
                <c:pt idx="3524">
                  <c:v>192.10746151288862</c:v>
                </c:pt>
                <c:pt idx="3525">
                  <c:v>186.70426604387839</c:v>
                </c:pt>
                <c:pt idx="3526">
                  <c:v>190.69317940721982</c:v>
                </c:pt>
                <c:pt idx="3527">
                  <c:v>181.97618992020551</c:v>
                </c:pt>
                <c:pt idx="3528">
                  <c:v>176.70394142966688</c:v>
                </c:pt>
                <c:pt idx="3529">
                  <c:v>177.94164371412828</c:v>
                </c:pt>
                <c:pt idx="3530">
                  <c:v>180.64736485945551</c:v>
                </c:pt>
                <c:pt idx="3531">
                  <c:v>177.54483569458796</c:v>
                </c:pt>
                <c:pt idx="3532">
                  <c:v>172.06642685240706</c:v>
                </c:pt>
                <c:pt idx="3533">
                  <c:v>168.16132200448766</c:v>
                </c:pt>
                <c:pt idx="3534">
                  <c:v>168.56919432158622</c:v>
                </c:pt>
                <c:pt idx="3535">
                  <c:v>168.75849214016623</c:v>
                </c:pt>
                <c:pt idx="3536">
                  <c:v>163.62518723045594</c:v>
                </c:pt>
                <c:pt idx="3537">
                  <c:v>156.5090023026394</c:v>
                </c:pt>
                <c:pt idx="3538">
                  <c:v>148.29609963631438</c:v>
                </c:pt>
                <c:pt idx="3539">
                  <c:v>136.17976290786916</c:v>
                </c:pt>
                <c:pt idx="3540">
                  <c:v>134.265943433009</c:v>
                </c:pt>
                <c:pt idx="3541">
                  <c:v>134.43665862433107</c:v>
                </c:pt>
                <c:pt idx="3542">
                  <c:v>140.53135021661274</c:v>
                </c:pt>
                <c:pt idx="3543">
                  <c:v>140.50954624601459</c:v>
                </c:pt>
                <c:pt idx="3544">
                  <c:v>140.55355597316398</c:v>
                </c:pt>
                <c:pt idx="3545">
                  <c:v>143.28299768178474</c:v>
                </c:pt>
                <c:pt idx="3546">
                  <c:v>139.8889100097287</c:v>
                </c:pt>
                <c:pt idx="3547">
                  <c:v>135.27238522686952</c:v>
                </c:pt>
                <c:pt idx="3548">
                  <c:v>134.87331903740437</c:v>
                </c:pt>
                <c:pt idx="3549">
                  <c:v>130.44129821861597</c:v>
                </c:pt>
                <c:pt idx="3550">
                  <c:v>137.2987885159894</c:v>
                </c:pt>
                <c:pt idx="3551">
                  <c:v>136.58190276753572</c:v>
                </c:pt>
                <c:pt idx="3552">
                  <c:v>140.17365125813447</c:v>
                </c:pt>
                <c:pt idx="3553">
                  <c:v>157.02966352023952</c:v>
                </c:pt>
                <c:pt idx="3554">
                  <c:v>154.15630254976477</c:v>
                </c:pt>
                <c:pt idx="3555">
                  <c:v>152.39197719324281</c:v>
                </c:pt>
                <c:pt idx="3556">
                  <c:v>158.87391182437051</c:v>
                </c:pt>
                <c:pt idx="3557">
                  <c:v>151.99873038838982</c:v>
                </c:pt>
                <c:pt idx="3558">
                  <c:v>148.99886908911301</c:v>
                </c:pt>
                <c:pt idx="3559">
                  <c:v>149.97306949712404</c:v>
                </c:pt>
                <c:pt idx="3560">
                  <c:v>147.21955274667562</c:v>
                </c:pt>
                <c:pt idx="3561">
                  <c:v>145.15007362595514</c:v>
                </c:pt>
                <c:pt idx="3562">
                  <c:v>148.31739978022415</c:v>
                </c:pt>
                <c:pt idx="3563">
                  <c:v>143.09736913582469</c:v>
                </c:pt>
                <c:pt idx="3564">
                  <c:v>142.00124747605531</c:v>
                </c:pt>
                <c:pt idx="3565">
                  <c:v>143.76289569027293</c:v>
                </c:pt>
                <c:pt idx="3566">
                  <c:v>148.61639597615201</c:v>
                </c:pt>
                <c:pt idx="3567">
                  <c:v>145.54549560054707</c:v>
                </c:pt>
                <c:pt idx="3568">
                  <c:v>146.98149927625892</c:v>
                </c:pt>
                <c:pt idx="3569">
                  <c:v>151.13627405482976</c:v>
                </c:pt>
                <c:pt idx="3570">
                  <c:v>158.5375307900253</c:v>
                </c:pt>
                <c:pt idx="3571">
                  <c:v>154.73678205852514</c:v>
                </c:pt>
                <c:pt idx="3572">
                  <c:v>156.54490854129966</c:v>
                </c:pt>
                <c:pt idx="3573">
                  <c:v>167.55010813300339</c:v>
                </c:pt>
                <c:pt idx="3574">
                  <c:v>177.83935364902976</c:v>
                </c:pt>
                <c:pt idx="3575">
                  <c:v>175.11408833120782</c:v>
                </c:pt>
                <c:pt idx="3576">
                  <c:v>169.11522193273953</c:v>
                </c:pt>
                <c:pt idx="3577">
                  <c:v>177.44216207065116</c:v>
                </c:pt>
                <c:pt idx="3578">
                  <c:v>183.61453046926317</c:v>
                </c:pt>
                <c:pt idx="3579">
                  <c:v>179.27967770619546</c:v>
                </c:pt>
                <c:pt idx="3580">
                  <c:v>170.28637381075197</c:v>
                </c:pt>
                <c:pt idx="3581">
                  <c:v>171.06761727439752</c:v>
                </c:pt>
                <c:pt idx="3582">
                  <c:v>158.62950815584065</c:v>
                </c:pt>
                <c:pt idx="3583">
                  <c:v>156.51373556095908</c:v>
                </c:pt>
                <c:pt idx="3584">
                  <c:v>156.63294322105975</c:v>
                </c:pt>
                <c:pt idx="3585">
                  <c:v>162.276303175197</c:v>
                </c:pt>
                <c:pt idx="3586">
                  <c:v>168.11612648654119</c:v>
                </c:pt>
                <c:pt idx="3587">
                  <c:v>174.70330819884379</c:v>
                </c:pt>
                <c:pt idx="3588">
                  <c:v>180.13972981313637</c:v>
                </c:pt>
                <c:pt idx="3589">
                  <c:v>173.97841967964479</c:v>
                </c:pt>
                <c:pt idx="3590">
                  <c:v>171.38579506294909</c:v>
                </c:pt>
                <c:pt idx="3591">
                  <c:v>160.29316267734833</c:v>
                </c:pt>
                <c:pt idx="3592">
                  <c:v>157.67086787690135</c:v>
                </c:pt>
                <c:pt idx="3593">
                  <c:v>155.99956935978133</c:v>
                </c:pt>
                <c:pt idx="3594">
                  <c:v>158.64505188450434</c:v>
                </c:pt>
                <c:pt idx="3595">
                  <c:v>162.26440137983417</c:v>
                </c:pt>
                <c:pt idx="3596">
                  <c:v>163.17613908186897</c:v>
                </c:pt>
                <c:pt idx="3597">
                  <c:v>158.48598219500599</c:v>
                </c:pt>
                <c:pt idx="3598">
                  <c:v>159.92116516123096</c:v>
                </c:pt>
                <c:pt idx="3599">
                  <c:v>160.44520253340059</c:v>
                </c:pt>
                <c:pt idx="3600">
                  <c:v>163.43980912534249</c:v>
                </c:pt>
                <c:pt idx="3601">
                  <c:v>169.47231153772034</c:v>
                </c:pt>
                <c:pt idx="3602">
                  <c:v>168.97875451770469</c:v>
                </c:pt>
                <c:pt idx="3603">
                  <c:v>173.12295795245959</c:v>
                </c:pt>
                <c:pt idx="3604">
                  <c:v>169.23451259855807</c:v>
                </c:pt>
                <c:pt idx="3605">
                  <c:v>166.26179545115619</c:v>
                </c:pt>
                <c:pt idx="3606">
                  <c:v>169.47813038304938</c:v>
                </c:pt>
                <c:pt idx="3607">
                  <c:v>173.60907773460477</c:v>
                </c:pt>
                <c:pt idx="3608">
                  <c:v>174.12254173494537</c:v>
                </c:pt>
                <c:pt idx="3609">
                  <c:v>178.5084033151148</c:v>
                </c:pt>
                <c:pt idx="3610">
                  <c:v>184.75554417588705</c:v>
                </c:pt>
                <c:pt idx="3611">
                  <c:v>191.02051960322595</c:v>
                </c:pt>
                <c:pt idx="3612">
                  <c:v>192.29732943838391</c:v>
                </c:pt>
                <c:pt idx="3613">
                  <c:v>183.32873257995112</c:v>
                </c:pt>
                <c:pt idx="3614">
                  <c:v>173.30345779051083</c:v>
                </c:pt>
                <c:pt idx="3615">
                  <c:v>180.72484500872611</c:v>
                </c:pt>
                <c:pt idx="3616">
                  <c:v>185.02780557780002</c:v>
                </c:pt>
                <c:pt idx="3617">
                  <c:v>191.76052353163359</c:v>
                </c:pt>
                <c:pt idx="3618">
                  <c:v>187.06248588619272</c:v>
                </c:pt>
                <c:pt idx="3619">
                  <c:v>179.40181176217627</c:v>
                </c:pt>
                <c:pt idx="3620">
                  <c:v>181.83552301756836</c:v>
                </c:pt>
                <c:pt idx="3621">
                  <c:v>179.93259352867926</c:v>
                </c:pt>
                <c:pt idx="3622">
                  <c:v>178.12225946800439</c:v>
                </c:pt>
                <c:pt idx="3623">
                  <c:v>180.09382534419939</c:v>
                </c:pt>
                <c:pt idx="3624">
                  <c:v>181.19467098954502</c:v>
                </c:pt>
                <c:pt idx="3625">
                  <c:v>183.7656621812784</c:v>
                </c:pt>
                <c:pt idx="3626">
                  <c:v>179.66752042283417</c:v>
                </c:pt>
                <c:pt idx="3627">
                  <c:v>185.21407723079116</c:v>
                </c:pt>
                <c:pt idx="3628">
                  <c:v>188.36306898567568</c:v>
                </c:pt>
                <c:pt idx="3629">
                  <c:v>187.26636698799069</c:v>
                </c:pt>
                <c:pt idx="3630">
                  <c:v>191.03608046715868</c:v>
                </c:pt>
                <c:pt idx="3631">
                  <c:v>192.149571752062</c:v>
                </c:pt>
                <c:pt idx="3632">
                  <c:v>194.60488072500976</c:v>
                </c:pt>
                <c:pt idx="3633">
                  <c:v>198.98902601952818</c:v>
                </c:pt>
                <c:pt idx="3634">
                  <c:v>208.65870731734836</c:v>
                </c:pt>
                <c:pt idx="3635">
                  <c:v>206.29122651160009</c:v>
                </c:pt>
                <c:pt idx="3636">
                  <c:v>209.05955524251914</c:v>
                </c:pt>
                <c:pt idx="3637">
                  <c:v>212.510277281161</c:v>
                </c:pt>
                <c:pt idx="3638">
                  <c:v>205.17594208829476</c:v>
                </c:pt>
                <c:pt idx="3639">
                  <c:v>206.23900914116479</c:v>
                </c:pt>
                <c:pt idx="3640">
                  <c:v>202.16718238491484</c:v>
                </c:pt>
                <c:pt idx="3641">
                  <c:v>199.73390442017575</c:v>
                </c:pt>
                <c:pt idx="3642">
                  <c:v>199.6597075038087</c:v>
                </c:pt>
                <c:pt idx="3643">
                  <c:v>197.96040739120835</c:v>
                </c:pt>
                <c:pt idx="3644">
                  <c:v>195.44108053692199</c:v>
                </c:pt>
                <c:pt idx="3645">
                  <c:v>200.8546487170359</c:v>
                </c:pt>
                <c:pt idx="3646">
                  <c:v>203.42638218409465</c:v>
                </c:pt>
                <c:pt idx="3647">
                  <c:v>201.17243531392535</c:v>
                </c:pt>
                <c:pt idx="3648">
                  <c:v>203.19628254168447</c:v>
                </c:pt>
                <c:pt idx="3649">
                  <c:v>206.47504795370727</c:v>
                </c:pt>
                <c:pt idx="3650">
                  <c:v>200.8478188790007</c:v>
                </c:pt>
                <c:pt idx="3651">
                  <c:v>197.46789906167334</c:v>
                </c:pt>
                <c:pt idx="3652">
                  <c:v>199.07909196350525</c:v>
                </c:pt>
                <c:pt idx="3653">
                  <c:v>197.15507097954927</c:v>
                </c:pt>
                <c:pt idx="3654">
                  <c:v>195.61704254538853</c:v>
                </c:pt>
                <c:pt idx="3655">
                  <c:v>189.99130507510523</c:v>
                </c:pt>
                <c:pt idx="3656">
                  <c:v>187.68889427225756</c:v>
                </c:pt>
                <c:pt idx="3657">
                  <c:v>184.84898110171213</c:v>
                </c:pt>
                <c:pt idx="3658">
                  <c:v>188.0979246958338</c:v>
                </c:pt>
                <c:pt idx="3659">
                  <c:v>190.27109799905622</c:v>
                </c:pt>
                <c:pt idx="3660">
                  <c:v>188.24798591912267</c:v>
                </c:pt>
                <c:pt idx="3661">
                  <c:v>183.85494598287008</c:v>
                </c:pt>
                <c:pt idx="3662">
                  <c:v>183.68858516698495</c:v>
                </c:pt>
                <c:pt idx="3663">
                  <c:v>185.94106271031507</c:v>
                </c:pt>
                <c:pt idx="3664">
                  <c:v>186.52458765761546</c:v>
                </c:pt>
                <c:pt idx="3665">
                  <c:v>188.48327103215425</c:v>
                </c:pt>
                <c:pt idx="3666">
                  <c:v>191.40632286681009</c:v>
                </c:pt>
                <c:pt idx="3667">
                  <c:v>192.86675261194279</c:v>
                </c:pt>
                <c:pt idx="3668">
                  <c:v>192.6550111472215</c:v>
                </c:pt>
                <c:pt idx="3669">
                  <c:v>196.44747956676846</c:v>
                </c:pt>
                <c:pt idx="3670">
                  <c:v>192.17090826452323</c:v>
                </c:pt>
                <c:pt idx="3671">
                  <c:v>191.05598203463393</c:v>
                </c:pt>
                <c:pt idx="3672">
                  <c:v>189.95297406364193</c:v>
                </c:pt>
                <c:pt idx="3673">
                  <c:v>187.99383438387011</c:v>
                </c:pt>
                <c:pt idx="3674">
                  <c:v>186.93053444687234</c:v>
                </c:pt>
                <c:pt idx="3675">
                  <c:v>184.1697140836408</c:v>
                </c:pt>
                <c:pt idx="3676">
                  <c:v>184.79687110006196</c:v>
                </c:pt>
                <c:pt idx="3677">
                  <c:v>185.39840557908894</c:v>
                </c:pt>
                <c:pt idx="3678">
                  <c:v>179.64604121037345</c:v>
                </c:pt>
                <c:pt idx="3679">
                  <c:v>175.06899827736845</c:v>
                </c:pt>
                <c:pt idx="3680">
                  <c:v>179.36662140940876</c:v>
                </c:pt>
                <c:pt idx="3681">
                  <c:v>176.02174045676989</c:v>
                </c:pt>
                <c:pt idx="3682">
                  <c:v>173.27063788470377</c:v>
                </c:pt>
                <c:pt idx="3683">
                  <c:v>175.07716023258058</c:v>
                </c:pt>
                <c:pt idx="3684">
                  <c:v>173.83769948877014</c:v>
                </c:pt>
                <c:pt idx="3685">
                  <c:v>175.49722122301955</c:v>
                </c:pt>
                <c:pt idx="3686">
                  <c:v>180.34556805417168</c:v>
                </c:pt>
                <c:pt idx="3687">
                  <c:v>181.67817078230379</c:v>
                </c:pt>
                <c:pt idx="3688">
                  <c:v>178.90651105162812</c:v>
                </c:pt>
                <c:pt idx="3689">
                  <c:v>179.9470041037157</c:v>
                </c:pt>
                <c:pt idx="3690">
                  <c:v>179.72216746724484</c:v>
                </c:pt>
                <c:pt idx="3691">
                  <c:v>182.77162695850836</c:v>
                </c:pt>
                <c:pt idx="3692">
                  <c:v>185.85548087997975</c:v>
                </c:pt>
                <c:pt idx="3693">
                  <c:v>183.52199384916642</c:v>
                </c:pt>
                <c:pt idx="3694">
                  <c:v>179.6623742560889</c:v>
                </c:pt>
                <c:pt idx="3695">
                  <c:v>180.65303916869851</c:v>
                </c:pt>
                <c:pt idx="3696">
                  <c:v>184.75472735761787</c:v>
                </c:pt>
                <c:pt idx="3697">
                  <c:v>190.13437633377882</c:v>
                </c:pt>
                <c:pt idx="3698">
                  <c:v>188.9835282068882</c:v>
                </c:pt>
                <c:pt idx="3699">
                  <c:v>187.60134664162953</c:v>
                </c:pt>
                <c:pt idx="3700">
                  <c:v>189.75323959398958</c:v>
                </c:pt>
                <c:pt idx="3701">
                  <c:v>195.99193157770759</c:v>
                </c:pt>
                <c:pt idx="3702">
                  <c:v>194.34354063095822</c:v>
                </c:pt>
                <c:pt idx="3703">
                  <c:v>195.79344810397433</c:v>
                </c:pt>
                <c:pt idx="3704">
                  <c:v>198.15820780477705</c:v>
                </c:pt>
                <c:pt idx="3705">
                  <c:v>201.72691205736353</c:v>
                </c:pt>
                <c:pt idx="3706">
                  <c:v>203.09506026789145</c:v>
                </c:pt>
                <c:pt idx="3707">
                  <c:v>198.55144024612207</c:v>
                </c:pt>
                <c:pt idx="3708">
                  <c:v>192.18036200473401</c:v>
                </c:pt>
                <c:pt idx="3709">
                  <c:v>193.98842450948823</c:v>
                </c:pt>
                <c:pt idx="3710">
                  <c:v>193.55916859701043</c:v>
                </c:pt>
                <c:pt idx="3711">
                  <c:v>198.66226297584979</c:v>
                </c:pt>
                <c:pt idx="3712">
                  <c:v>198.99866890873392</c:v>
                </c:pt>
                <c:pt idx="3713">
                  <c:v>202.03405540882099</c:v>
                </c:pt>
                <c:pt idx="3714">
                  <c:v>201.80982133760131</c:v>
                </c:pt>
                <c:pt idx="3715">
                  <c:v>199.42779283930437</c:v>
                </c:pt>
                <c:pt idx="3716">
                  <c:v>198.96319158013924</c:v>
                </c:pt>
                <c:pt idx="3717">
                  <c:v>195.75615651259972</c:v>
                </c:pt>
                <c:pt idx="3718">
                  <c:v>192.36047639900121</c:v>
                </c:pt>
                <c:pt idx="3719">
                  <c:v>195.59478678443861</c:v>
                </c:pt>
                <c:pt idx="3720">
                  <c:v>192.05333035302166</c:v>
                </c:pt>
                <c:pt idx="3721">
                  <c:v>190.61072869535326</c:v>
                </c:pt>
                <c:pt idx="3722">
                  <c:v>189.31840018201871</c:v>
                </c:pt>
                <c:pt idx="3723">
                  <c:v>193.45864724920813</c:v>
                </c:pt>
                <c:pt idx="3724">
                  <c:v>195.76296098118874</c:v>
                </c:pt>
                <c:pt idx="3725">
                  <c:v>190.40912261041257</c:v>
                </c:pt>
                <c:pt idx="3726">
                  <c:v>190.8643746301785</c:v>
                </c:pt>
                <c:pt idx="3727">
                  <c:v>187.6865851065248</c:v>
                </c:pt>
                <c:pt idx="3728">
                  <c:v>185.57111515384764</c:v>
                </c:pt>
                <c:pt idx="3729">
                  <c:v>187.10444635134002</c:v>
                </c:pt>
                <c:pt idx="3730">
                  <c:v>190.56580872646995</c:v>
                </c:pt>
                <c:pt idx="3731">
                  <c:v>189.00921307179155</c:v>
                </c:pt>
                <c:pt idx="3732">
                  <c:v>186.20075578679578</c:v>
                </c:pt>
                <c:pt idx="3733">
                  <c:v>190.17436523303138</c:v>
                </c:pt>
                <c:pt idx="3734">
                  <c:v>188.75753221637359</c:v>
                </c:pt>
                <c:pt idx="3735">
                  <c:v>186.87263768552705</c:v>
                </c:pt>
                <c:pt idx="3736">
                  <c:v>187.44585776020165</c:v>
                </c:pt>
                <c:pt idx="3737">
                  <c:v>194.35706718760076</c:v>
                </c:pt>
                <c:pt idx="3738">
                  <c:v>192.10174338265929</c:v>
                </c:pt>
                <c:pt idx="3739">
                  <c:v>194.32583915873005</c:v>
                </c:pt>
                <c:pt idx="3740">
                  <c:v>190.20180318357458</c:v>
                </c:pt>
                <c:pt idx="3741">
                  <c:v>188.5683141370003</c:v>
                </c:pt>
                <c:pt idx="3742">
                  <c:v>188.10407959842871</c:v>
                </c:pt>
                <c:pt idx="3743">
                  <c:v>191.34187639144272</c:v>
                </c:pt>
                <c:pt idx="3744">
                  <c:v>190.62810917301729</c:v>
                </c:pt>
                <c:pt idx="3745">
                  <c:v>194.30259344481027</c:v>
                </c:pt>
                <c:pt idx="3746">
                  <c:v>196.22028513528031</c:v>
                </c:pt>
                <c:pt idx="3747">
                  <c:v>193.37399100935971</c:v>
                </c:pt>
                <c:pt idx="3748">
                  <c:v>195.15243084228723</c:v>
                </c:pt>
                <c:pt idx="3749">
                  <c:v>192.97415088901914</c:v>
                </c:pt>
                <c:pt idx="3750">
                  <c:v>193.9230895123257</c:v>
                </c:pt>
                <c:pt idx="3751">
                  <c:v>193.42452598004326</c:v>
                </c:pt>
                <c:pt idx="3752">
                  <c:v>192.68030627916352</c:v>
                </c:pt>
                <c:pt idx="3753">
                  <c:v>192.6972006482639</c:v>
                </c:pt>
                <c:pt idx="3754">
                  <c:v>196.69474158201874</c:v>
                </c:pt>
                <c:pt idx="3755">
                  <c:v>196.28945232020413</c:v>
                </c:pt>
                <c:pt idx="3756">
                  <c:v>197.42643017850611</c:v>
                </c:pt>
                <c:pt idx="3757">
                  <c:v>197.93069730256312</c:v>
                </c:pt>
                <c:pt idx="3758">
                  <c:v>196.6726924535462</c:v>
                </c:pt>
                <c:pt idx="3759">
                  <c:v>198.5200896590618</c:v>
                </c:pt>
                <c:pt idx="3760">
                  <c:v>207.74447553732983</c:v>
                </c:pt>
                <c:pt idx="3761">
                  <c:v>203.80952490565346</c:v>
                </c:pt>
                <c:pt idx="3762">
                  <c:v>204.26576902496026</c:v>
                </c:pt>
                <c:pt idx="3763">
                  <c:v>210.58430899269797</c:v>
                </c:pt>
                <c:pt idx="3764">
                  <c:v>208.54699680473701</c:v>
                </c:pt>
                <c:pt idx="3765">
                  <c:v>215.85223934406582</c:v>
                </c:pt>
                <c:pt idx="3766">
                  <c:v>222.17178848644198</c:v>
                </c:pt>
                <c:pt idx="3767">
                  <c:v>222.36390325684329</c:v>
                </c:pt>
                <c:pt idx="3768">
                  <c:v>222.39281799466264</c:v>
                </c:pt>
                <c:pt idx="3769">
                  <c:v>211.94880422468037</c:v>
                </c:pt>
                <c:pt idx="3770">
                  <c:v>204.8300129282886</c:v>
                </c:pt>
                <c:pt idx="3771">
                  <c:v>201.23198346779782</c:v>
                </c:pt>
                <c:pt idx="3772">
                  <c:v>199.28692685641252</c:v>
                </c:pt>
                <c:pt idx="3773">
                  <c:v>198.11813561657286</c:v>
                </c:pt>
                <c:pt idx="3774">
                  <c:v>198.99117591330776</c:v>
                </c:pt>
                <c:pt idx="3775">
                  <c:v>198.62040357580383</c:v>
                </c:pt>
                <c:pt idx="3776">
                  <c:v>197.40860884404307</c:v>
                </c:pt>
                <c:pt idx="3777">
                  <c:v>206.79583187006364</c:v>
                </c:pt>
                <c:pt idx="3778">
                  <c:v>206.24673047496742</c:v>
                </c:pt>
                <c:pt idx="3779">
                  <c:v>203.859441163491</c:v>
                </c:pt>
                <c:pt idx="3780">
                  <c:v>197.71876833988421</c:v>
                </c:pt>
                <c:pt idx="3781">
                  <c:v>200.89997488043588</c:v>
                </c:pt>
                <c:pt idx="3782">
                  <c:v>200.94176396099249</c:v>
                </c:pt>
                <c:pt idx="3783">
                  <c:v>203.04468834391</c:v>
                </c:pt>
                <c:pt idx="3784">
                  <c:v>199.47802057638432</c:v>
                </c:pt>
                <c:pt idx="3785">
                  <c:v>198.49224507503257</c:v>
                </c:pt>
                <c:pt idx="3786">
                  <c:v>195.96889667857968</c:v>
                </c:pt>
                <c:pt idx="3787">
                  <c:v>195.23168191135875</c:v>
                </c:pt>
                <c:pt idx="3788">
                  <c:v>197.74542406184011</c:v>
                </c:pt>
                <c:pt idx="3789">
                  <c:v>205.42443974563821</c:v>
                </c:pt>
                <c:pt idx="3790">
                  <c:v>208.43812877516399</c:v>
                </c:pt>
                <c:pt idx="3791">
                  <c:v>208.03458895927852</c:v>
                </c:pt>
                <c:pt idx="3792">
                  <c:v>211.24667709586359</c:v>
                </c:pt>
                <c:pt idx="3793">
                  <c:v>211.19522917770973</c:v>
                </c:pt>
                <c:pt idx="3794">
                  <c:v>208.88647790888223</c:v>
                </c:pt>
                <c:pt idx="3795">
                  <c:v>206.32308800700326</c:v>
                </c:pt>
                <c:pt idx="3796">
                  <c:v>205.08317521707173</c:v>
                </c:pt>
                <c:pt idx="3797">
                  <c:v>204.96622162236147</c:v>
                </c:pt>
                <c:pt idx="3798">
                  <c:v>199.12131770002233</c:v>
                </c:pt>
                <c:pt idx="3799">
                  <c:v>193.17134778825198</c:v>
                </c:pt>
                <c:pt idx="3800">
                  <c:v>198.67112441393112</c:v>
                </c:pt>
                <c:pt idx="3801">
                  <c:v>190.20573432176428</c:v>
                </c:pt>
                <c:pt idx="3802">
                  <c:v>193.1628249581247</c:v>
                </c:pt>
                <c:pt idx="3803">
                  <c:v>196.10983846822117</c:v>
                </c:pt>
                <c:pt idx="3804">
                  <c:v>197.71374558111293</c:v>
                </c:pt>
                <c:pt idx="3805">
                  <c:v>198.79924173811196</c:v>
                </c:pt>
                <c:pt idx="3806">
                  <c:v>188.30526123523208</c:v>
                </c:pt>
                <c:pt idx="3807">
                  <c:v>191.94184160020171</c:v>
                </c:pt>
                <c:pt idx="3808">
                  <c:v>187.26673581335217</c:v>
                </c:pt>
                <c:pt idx="3809">
                  <c:v>185.22062464774103</c:v>
                </c:pt>
                <c:pt idx="3810">
                  <c:v>188.86860085797522</c:v>
                </c:pt>
                <c:pt idx="3811">
                  <c:v>174.45314207951409</c:v>
                </c:pt>
                <c:pt idx="3812">
                  <c:v>160.57435921769238</c:v>
                </c:pt>
                <c:pt idx="3813">
                  <c:v>160.64445013454335</c:v>
                </c:pt>
                <c:pt idx="3814">
                  <c:v>161.60655131739023</c:v>
                </c:pt>
                <c:pt idx="3815">
                  <c:v>166.34137232031424</c:v>
                </c:pt>
                <c:pt idx="3816">
                  <c:v>161.75237572890472</c:v>
                </c:pt>
                <c:pt idx="3817">
                  <c:v>159.45561656773157</c:v>
                </c:pt>
                <c:pt idx="3818">
                  <c:v>164.39692066019344</c:v>
                </c:pt>
                <c:pt idx="3819">
                  <c:v>163.00592034268487</c:v>
                </c:pt>
                <c:pt idx="3820">
                  <c:v>165.93224513824646</c:v>
                </c:pt>
                <c:pt idx="3821">
                  <c:v>167.87230300633075</c:v>
                </c:pt>
                <c:pt idx="3822">
                  <c:v>169.07829165987312</c:v>
                </c:pt>
                <c:pt idx="3823">
                  <c:v>165.98682940971486</c:v>
                </c:pt>
                <c:pt idx="3824">
                  <c:v>165.39223314765752</c:v>
                </c:pt>
                <c:pt idx="3825">
                  <c:v>169.43607826985797</c:v>
                </c:pt>
                <c:pt idx="3826">
                  <c:v>172.25746920726564</c:v>
                </c:pt>
                <c:pt idx="3827">
                  <c:v>169.9718593665211</c:v>
                </c:pt>
                <c:pt idx="3828">
                  <c:v>169.74916134939119</c:v>
                </c:pt>
                <c:pt idx="3829">
                  <c:v>170.860507970002</c:v>
                </c:pt>
                <c:pt idx="3830">
                  <c:v>171.44408746672701</c:v>
                </c:pt>
                <c:pt idx="3831">
                  <c:v>168.17947897704815</c:v>
                </c:pt>
                <c:pt idx="3832">
                  <c:v>157.58549664938653</c:v>
                </c:pt>
                <c:pt idx="3833">
                  <c:v>155.14915085662696</c:v>
                </c:pt>
                <c:pt idx="3834">
                  <c:v>159.45101368781479</c:v>
                </c:pt>
                <c:pt idx="3835">
                  <c:v>162.1940088500902</c:v>
                </c:pt>
                <c:pt idx="3836">
                  <c:v>159.26101203270954</c:v>
                </c:pt>
                <c:pt idx="3837">
                  <c:v>158.78078347139842</c:v>
                </c:pt>
                <c:pt idx="3838">
                  <c:v>149.99967996811665</c:v>
                </c:pt>
                <c:pt idx="3839">
                  <c:v>148.94436317573951</c:v>
                </c:pt>
                <c:pt idx="3840">
                  <c:v>148.9589009694073</c:v>
                </c:pt>
                <c:pt idx="3841">
                  <c:v>142.85966558846661</c:v>
                </c:pt>
                <c:pt idx="3842">
                  <c:v>142.51384567791132</c:v>
                </c:pt>
                <c:pt idx="3843">
                  <c:v>143.05769538487971</c:v>
                </c:pt>
                <c:pt idx="3844">
                  <c:v>145.7364616976933</c:v>
                </c:pt>
                <c:pt idx="3845">
                  <c:v>147.30187346780747</c:v>
                </c:pt>
                <c:pt idx="3846">
                  <c:v>145.81508668163812</c:v>
                </c:pt>
                <c:pt idx="3847">
                  <c:v>139.60373057313751</c:v>
                </c:pt>
                <c:pt idx="3848">
                  <c:v>143.28425132382154</c:v>
                </c:pt>
                <c:pt idx="3849">
                  <c:v>152.07135535220749</c:v>
                </c:pt>
                <c:pt idx="3850">
                  <c:v>136.12700233765506</c:v>
                </c:pt>
                <c:pt idx="3851">
                  <c:v>135.53290733797968</c:v>
                </c:pt>
                <c:pt idx="3852">
                  <c:v>136.02280291458905</c:v>
                </c:pt>
                <c:pt idx="3853">
                  <c:v>136.72520991532912</c:v>
                </c:pt>
                <c:pt idx="3854">
                  <c:v>142.91567764383407</c:v>
                </c:pt>
                <c:pt idx="3855">
                  <c:v>144.77880165497149</c:v>
                </c:pt>
                <c:pt idx="3856">
                  <c:v>142.65693316683473</c:v>
                </c:pt>
                <c:pt idx="3857">
                  <c:v>140.00375172073231</c:v>
                </c:pt>
                <c:pt idx="3858">
                  <c:v>143.70117657830025</c:v>
                </c:pt>
                <c:pt idx="3859">
                  <c:v>137.15998715892729</c:v>
                </c:pt>
                <c:pt idx="3860">
                  <c:v>138.0312553996884</c:v>
                </c:pt>
                <c:pt idx="3861">
                  <c:v>138.33146307583908</c:v>
                </c:pt>
                <c:pt idx="3862">
                  <c:v>140.27288569399121</c:v>
                </c:pt>
                <c:pt idx="3863">
                  <c:v>140.79343698472672</c:v>
                </c:pt>
                <c:pt idx="3864">
                  <c:v>144.67238437138724</c:v>
                </c:pt>
                <c:pt idx="3865">
                  <c:v>142.02942851028729</c:v>
                </c:pt>
                <c:pt idx="3866">
                  <c:v>140.23246837284896</c:v>
                </c:pt>
                <c:pt idx="3867">
                  <c:v>140.55389340104608</c:v>
                </c:pt>
                <c:pt idx="3868">
                  <c:v>140.67168912181623</c:v>
                </c:pt>
                <c:pt idx="3869">
                  <c:v>138.27228046596247</c:v>
                </c:pt>
                <c:pt idx="3870">
                  <c:v>139.2521394163449</c:v>
                </c:pt>
                <c:pt idx="3871">
                  <c:v>143.39120147800534</c:v>
                </c:pt>
                <c:pt idx="3872">
                  <c:v>146.00195654185092</c:v>
                </c:pt>
                <c:pt idx="3873">
                  <c:v>147.13048895306039</c:v>
                </c:pt>
                <c:pt idx="3874">
                  <c:v>144.0146222979059</c:v>
                </c:pt>
                <c:pt idx="3875">
                  <c:v>139.61705564839662</c:v>
                </c:pt>
                <c:pt idx="3876">
                  <c:v>142.64654587613211</c:v>
                </c:pt>
                <c:pt idx="3877">
                  <c:v>142.37155945906062</c:v>
                </c:pt>
                <c:pt idx="3878">
                  <c:v>142.31377996289856</c:v>
                </c:pt>
                <c:pt idx="3879">
                  <c:v>142.45527882119947</c:v>
                </c:pt>
                <c:pt idx="3880">
                  <c:v>142.28887706445352</c:v>
                </c:pt>
                <c:pt idx="3881">
                  <c:v>147.04624021451559</c:v>
                </c:pt>
                <c:pt idx="3882">
                  <c:v>149.75200933778225</c:v>
                </c:pt>
                <c:pt idx="3883">
                  <c:v>149.41652124655454</c:v>
                </c:pt>
                <c:pt idx="3884">
                  <c:v>150.70563598417345</c:v>
                </c:pt>
                <c:pt idx="3885">
                  <c:v>151.52100619774328</c:v>
                </c:pt>
                <c:pt idx="3886">
                  <c:v>156.38749588237951</c:v>
                </c:pt>
                <c:pt idx="3887">
                  <c:v>154.09742988156648</c:v>
                </c:pt>
                <c:pt idx="3888">
                  <c:v>147.50337114258062</c:v>
                </c:pt>
                <c:pt idx="3889">
                  <c:v>145.85821407195371</c:v>
                </c:pt>
                <c:pt idx="3890">
                  <c:v>151.4672847008697</c:v>
                </c:pt>
                <c:pt idx="3891">
                  <c:v>154.6324478383174</c:v>
                </c:pt>
                <c:pt idx="3892">
                  <c:v>154.16708204578754</c:v>
                </c:pt>
                <c:pt idx="3893">
                  <c:v>148.51520945647857</c:v>
                </c:pt>
                <c:pt idx="3894">
                  <c:v>149.01428548308672</c:v>
                </c:pt>
                <c:pt idx="3895">
                  <c:v>146.91034339538658</c:v>
                </c:pt>
                <c:pt idx="3896">
                  <c:v>145.50130650628682</c:v>
                </c:pt>
                <c:pt idx="3897">
                  <c:v>146.65117492336267</c:v>
                </c:pt>
                <c:pt idx="3898">
                  <c:v>148.34730570185386</c:v>
                </c:pt>
                <c:pt idx="3899">
                  <c:v>146.24360617661557</c:v>
                </c:pt>
                <c:pt idx="3900">
                  <c:v>138.71232023322645</c:v>
                </c:pt>
                <c:pt idx="3901">
                  <c:v>137.08955751246623</c:v>
                </c:pt>
                <c:pt idx="3902">
                  <c:v>134.53513381899484</c:v>
                </c:pt>
                <c:pt idx="3903">
                  <c:v>128.77176304725967</c:v>
                </c:pt>
                <c:pt idx="3904">
                  <c:v>122.88004617055431</c:v>
                </c:pt>
                <c:pt idx="3905">
                  <c:v>111.50113558050296</c:v>
                </c:pt>
                <c:pt idx="3906">
                  <c:v>113.15794918431337</c:v>
                </c:pt>
                <c:pt idx="3907">
                  <c:v>111.20759584931047</c:v>
                </c:pt>
                <c:pt idx="3908">
                  <c:v>108.7949694672711</c:v>
                </c:pt>
                <c:pt idx="3909">
                  <c:v>108.18607354875556</c:v>
                </c:pt>
                <c:pt idx="3910">
                  <c:v>101.59755373354176</c:v>
                </c:pt>
                <c:pt idx="3911">
                  <c:v>106.21063392385422</c:v>
                </c:pt>
                <c:pt idx="3912">
                  <c:v>111.65636388243263</c:v>
                </c:pt>
                <c:pt idx="3913">
                  <c:v>114.23481413222048</c:v>
                </c:pt>
                <c:pt idx="3914">
                  <c:v>114.32820642459546</c:v>
                </c:pt>
                <c:pt idx="3915">
                  <c:v>118.15623381142466</c:v>
                </c:pt>
                <c:pt idx="3916">
                  <c:v>116.14820460422915</c:v>
                </c:pt>
                <c:pt idx="3917">
                  <c:v>111.91440476297826</c:v>
                </c:pt>
                <c:pt idx="3918">
                  <c:v>110.25029728071105</c:v>
                </c:pt>
                <c:pt idx="3919">
                  <c:v>107.42355319037912</c:v>
                </c:pt>
                <c:pt idx="3920">
                  <c:v>102.69373974497252</c:v>
                </c:pt>
                <c:pt idx="3921">
                  <c:v>102.78606425884915</c:v>
                </c:pt>
                <c:pt idx="3922">
                  <c:v>101.21283825375946</c:v>
                </c:pt>
                <c:pt idx="3923">
                  <c:v>98.600526970818493</c:v>
                </c:pt>
                <c:pt idx="3924">
                  <c:v>96.257780199869018</c:v>
                </c:pt>
                <c:pt idx="3925">
                  <c:v>99.07061061175429</c:v>
                </c:pt>
                <c:pt idx="3926">
                  <c:v>101.70822759578932</c:v>
                </c:pt>
                <c:pt idx="3927">
                  <c:v>103.53393731273228</c:v>
                </c:pt>
                <c:pt idx="3928">
                  <c:v>105.02879305644188</c:v>
                </c:pt>
                <c:pt idx="3929">
                  <c:v>103.91412121766079</c:v>
                </c:pt>
                <c:pt idx="3930">
                  <c:v>99.225358168882209</c:v>
                </c:pt>
                <c:pt idx="3931">
                  <c:v>95.520087599895561</c:v>
                </c:pt>
                <c:pt idx="3932">
                  <c:v>98.858095083449157</c:v>
                </c:pt>
                <c:pt idx="3933">
                  <c:v>100.59769276677326</c:v>
                </c:pt>
                <c:pt idx="3934">
                  <c:v>100.48243272309141</c:v>
                </c:pt>
                <c:pt idx="3935">
                  <c:v>101.61965773110579</c:v>
                </c:pt>
                <c:pt idx="3936">
                  <c:v>101.95335034108899</c:v>
                </c:pt>
                <c:pt idx="3937">
                  <c:v>97.687591999371932</c:v>
                </c:pt>
                <c:pt idx="3938">
                  <c:v>97.112040867596377</c:v>
                </c:pt>
                <c:pt idx="3939">
                  <c:v>98.299469281406274</c:v>
                </c:pt>
                <c:pt idx="3940">
                  <c:v>99.761454577918272</c:v>
                </c:pt>
                <c:pt idx="3941">
                  <c:v>99.45059986482714</c:v>
                </c:pt>
                <c:pt idx="3942">
                  <c:v>100.21872985567235</c:v>
                </c:pt>
                <c:pt idx="3943">
                  <c:v>99.097975495660549</c:v>
                </c:pt>
                <c:pt idx="3944">
                  <c:v>94.714602936128102</c:v>
                </c:pt>
                <c:pt idx="3945">
                  <c:v>88.682920224411703</c:v>
                </c:pt>
                <c:pt idx="3946">
                  <c:v>89.220344203406114</c:v>
                </c:pt>
                <c:pt idx="3947">
                  <c:v>92.838476812737909</c:v>
                </c:pt>
                <c:pt idx="3948">
                  <c:v>89.920217411138196</c:v>
                </c:pt>
                <c:pt idx="3949">
                  <c:v>90.864533458350465</c:v>
                </c:pt>
                <c:pt idx="3950">
                  <c:v>90.840864012330911</c:v>
                </c:pt>
                <c:pt idx="3951">
                  <c:v>91.718683685580515</c:v>
                </c:pt>
                <c:pt idx="3952">
                  <c:v>92.564226278929397</c:v>
                </c:pt>
                <c:pt idx="3953">
                  <c:v>94.406508184954419</c:v>
                </c:pt>
                <c:pt idx="3954">
                  <c:v>95.875672219696753</c:v>
                </c:pt>
                <c:pt idx="3955">
                  <c:v>103.68219192819552</c:v>
                </c:pt>
                <c:pt idx="3956">
                  <c:v>106.71755176024263</c:v>
                </c:pt>
                <c:pt idx="3957">
                  <c:v>109.58285628369894</c:v>
                </c:pt>
                <c:pt idx="3958">
                  <c:v>110.60622976622163</c:v>
                </c:pt>
                <c:pt idx="3959">
                  <c:v>110.94734603053071</c:v>
                </c:pt>
                <c:pt idx="3960">
                  <c:v>117.0766857456674</c:v>
                </c:pt>
                <c:pt idx="3961">
                  <c:v>111.61700949792765</c:v>
                </c:pt>
                <c:pt idx="3962">
                  <c:v>100.39562952733576</c:v>
                </c:pt>
                <c:pt idx="3963">
                  <c:v>95.325202372016122</c:v>
                </c:pt>
                <c:pt idx="3964">
                  <c:v>99.278120808809817</c:v>
                </c:pt>
                <c:pt idx="3965">
                  <c:v>102.5633013956315</c:v>
                </c:pt>
                <c:pt idx="3966">
                  <c:v>96.638927318207294</c:v>
                </c:pt>
                <c:pt idx="3967">
                  <c:v>96.104377314746841</c:v>
                </c:pt>
                <c:pt idx="3968">
                  <c:v>95.741756302862655</c:v>
                </c:pt>
                <c:pt idx="3969">
                  <c:v>95.336310031371823</c:v>
                </c:pt>
                <c:pt idx="3970">
                  <c:v>93.767295840165417</c:v>
                </c:pt>
                <c:pt idx="3971">
                  <c:v>99.892320628213938</c:v>
                </c:pt>
                <c:pt idx="3972">
                  <c:v>101.65656683357531</c:v>
                </c:pt>
                <c:pt idx="3973">
                  <c:v>101.70388230335506</c:v>
                </c:pt>
                <c:pt idx="3974">
                  <c:v>104.15711783344561</c:v>
                </c:pt>
                <c:pt idx="3975">
                  <c:v>99.21270979006664</c:v>
                </c:pt>
                <c:pt idx="3976">
                  <c:v>106.44717725833326</c:v>
                </c:pt>
                <c:pt idx="3977">
                  <c:v>112.81588453949527</c:v>
                </c:pt>
                <c:pt idx="3978">
                  <c:v>109.97645220743055</c:v>
                </c:pt>
                <c:pt idx="3979">
                  <c:v>107.82111714235218</c:v>
                </c:pt>
                <c:pt idx="3980">
                  <c:v>105.54972569064624</c:v>
                </c:pt>
                <c:pt idx="3981">
                  <c:v>102.37054715951766</c:v>
                </c:pt>
                <c:pt idx="3982">
                  <c:v>102.68963079344084</c:v>
                </c:pt>
                <c:pt idx="3983">
                  <c:v>104.56210171954552</c:v>
                </c:pt>
                <c:pt idx="3984">
                  <c:v>98.692882541433065</c:v>
                </c:pt>
                <c:pt idx="3985">
                  <c:v>97.855435866221924</c:v>
                </c:pt>
                <c:pt idx="3986">
                  <c:v>104.34514125920364</c:v>
                </c:pt>
                <c:pt idx="3987">
                  <c:v>107.17355919270544</c:v>
                </c:pt>
                <c:pt idx="3988">
                  <c:v>113.69590662816107</c:v>
                </c:pt>
                <c:pt idx="3989">
                  <c:v>119.60220595954898</c:v>
                </c:pt>
                <c:pt idx="3990">
                  <c:v>113.82858117259569</c:v>
                </c:pt>
                <c:pt idx="3991">
                  <c:v>121.89378259627944</c:v>
                </c:pt>
                <c:pt idx="3992">
                  <c:v>115.66891292687728</c:v>
                </c:pt>
                <c:pt idx="3993">
                  <c:v>110.3363164289302</c:v>
                </c:pt>
                <c:pt idx="3994">
                  <c:v>108.55573534044989</c:v>
                </c:pt>
                <c:pt idx="3995">
                  <c:v>101.01592195854208</c:v>
                </c:pt>
                <c:pt idx="3996">
                  <c:v>122.36727146996458</c:v>
                </c:pt>
                <c:pt idx="3997">
                  <c:v>149.77268903835733</c:v>
                </c:pt>
                <c:pt idx="3998">
                  <c:v>162.34730833152679</c:v>
                </c:pt>
                <c:pt idx="3999">
                  <c:v>158.45433607959191</c:v>
                </c:pt>
                <c:pt idx="4000">
                  <c:v>143.55219526791549</c:v>
                </c:pt>
                <c:pt idx="4001">
                  <c:v>140.83079127223229</c:v>
                </c:pt>
                <c:pt idx="4002">
                  <c:v>151.54665018272698</c:v>
                </c:pt>
                <c:pt idx="4003">
                  <c:v>169.92350918497939</c:v>
                </c:pt>
                <c:pt idx="4004">
                  <c:v>173.09998757716622</c:v>
                </c:pt>
                <c:pt idx="4005">
                  <c:v>173.0499165891834</c:v>
                </c:pt>
                <c:pt idx="4006">
                  <c:v>176.36834516727936</c:v>
                </c:pt>
                <c:pt idx="4007">
                  <c:v>172.39388206311065</c:v>
                </c:pt>
                <c:pt idx="4008">
                  <c:v>166.86522308051565</c:v>
                </c:pt>
                <c:pt idx="4009">
                  <c:v>161.48431827517811</c:v>
                </c:pt>
                <c:pt idx="4010">
                  <c:v>162.69205155264547</c:v>
                </c:pt>
                <c:pt idx="4011">
                  <c:v>167.24475341743704</c:v>
                </c:pt>
                <c:pt idx="4012">
                  <c:v>172.59830240624996</c:v>
                </c:pt>
                <c:pt idx="4013">
                  <c:v>170.76061704559083</c:v>
                </c:pt>
                <c:pt idx="4014">
                  <c:v>168.04871762973383</c:v>
                </c:pt>
                <c:pt idx="4015">
                  <c:v>164.67552851360526</c:v>
                </c:pt>
                <c:pt idx="4016">
                  <c:v>168.71822362433184</c:v>
                </c:pt>
                <c:pt idx="4017">
                  <c:v>177.40994155060341</c:v>
                </c:pt>
                <c:pt idx="4018">
                  <c:v>173.3601476765177</c:v>
                </c:pt>
                <c:pt idx="4019">
                  <c:v>170.62696413924056</c:v>
                </c:pt>
                <c:pt idx="4020">
                  <c:v>163.55421962660174</c:v>
                </c:pt>
                <c:pt idx="4021">
                  <c:v>162.67417116746674</c:v>
                </c:pt>
                <c:pt idx="4022">
                  <c:v>154.38386041566562</c:v>
                </c:pt>
                <c:pt idx="4023">
                  <c:v>154.66817139241616</c:v>
                </c:pt>
                <c:pt idx="4024">
                  <c:v>151.54897106847619</c:v>
                </c:pt>
                <c:pt idx="4025">
                  <c:v>156.93466304128683</c:v>
                </c:pt>
                <c:pt idx="4026">
                  <c:v>156.17605097511588</c:v>
                </c:pt>
                <c:pt idx="4027">
                  <c:v>155.17283499143068</c:v>
                </c:pt>
                <c:pt idx="4028">
                  <c:v>164.84691191718085</c:v>
                </c:pt>
                <c:pt idx="4029">
                  <c:v>168.44981967625296</c:v>
                </c:pt>
                <c:pt idx="4030">
                  <c:v>162.28587851693962</c:v>
                </c:pt>
                <c:pt idx="4031">
                  <c:v>155.53875010586248</c:v>
                </c:pt>
                <c:pt idx="4032">
                  <c:v>153.21356608848785</c:v>
                </c:pt>
                <c:pt idx="4033">
                  <c:v>164.43215657632174</c:v>
                </c:pt>
                <c:pt idx="4034">
                  <c:v>170.12665897456623</c:v>
                </c:pt>
                <c:pt idx="4035">
                  <c:v>171.00514410901553</c:v>
                </c:pt>
                <c:pt idx="4036">
                  <c:v>159.42140820695809</c:v>
                </c:pt>
                <c:pt idx="4037">
                  <c:v>160.11779528372327</c:v>
                </c:pt>
                <c:pt idx="4038">
                  <c:v>167.3345543719324</c:v>
                </c:pt>
                <c:pt idx="4039">
                  <c:v>160.54534360117231</c:v>
                </c:pt>
                <c:pt idx="4040">
                  <c:v>160.84922025327103</c:v>
                </c:pt>
                <c:pt idx="4041">
                  <c:v>164.35122671681972</c:v>
                </c:pt>
                <c:pt idx="4042">
                  <c:v>169.96921635109189</c:v>
                </c:pt>
                <c:pt idx="4043">
                  <c:v>170.4091104494718</c:v>
                </c:pt>
                <c:pt idx="4044">
                  <c:v>175.61843092490329</c:v>
                </c:pt>
                <c:pt idx="4045">
                  <c:v>172.26874534045297</c:v>
                </c:pt>
                <c:pt idx="4046">
                  <c:v>168.68630146670196</c:v>
                </c:pt>
                <c:pt idx="4047">
                  <c:v>168.25578663929903</c:v>
                </c:pt>
                <c:pt idx="4048">
                  <c:v>169.53747869420738</c:v>
                </c:pt>
                <c:pt idx="4049">
                  <c:v>172.33918852087859</c:v>
                </c:pt>
                <c:pt idx="4050">
                  <c:v>169.05174678003183</c:v>
                </c:pt>
                <c:pt idx="4051">
                  <c:v>169.50478286989443</c:v>
                </c:pt>
                <c:pt idx="4052">
                  <c:v>164.23472333116854</c:v>
                </c:pt>
                <c:pt idx="4053">
                  <c:v>158.48616723544399</c:v>
                </c:pt>
                <c:pt idx="4054">
                  <c:v>153.56345485020623</c:v>
                </c:pt>
                <c:pt idx="4055">
                  <c:v>153.81562090495703</c:v>
                </c:pt>
                <c:pt idx="4056">
                  <c:v>160.01274265338299</c:v>
                </c:pt>
                <c:pt idx="4057">
                  <c:v>156.48114886816822</c:v>
                </c:pt>
                <c:pt idx="4058">
                  <c:v>151.14493511388852</c:v>
                </c:pt>
                <c:pt idx="4059">
                  <c:v>145.40298644944355</c:v>
                </c:pt>
                <c:pt idx="4060">
                  <c:v>135.69419593660123</c:v>
                </c:pt>
                <c:pt idx="4061">
                  <c:v>133.66315444936265</c:v>
                </c:pt>
                <c:pt idx="4062">
                  <c:v>137.04967569534287</c:v>
                </c:pt>
                <c:pt idx="4063">
                  <c:v>140.95670066740286</c:v>
                </c:pt>
                <c:pt idx="4064">
                  <c:v>144.98462538148621</c:v>
                </c:pt>
                <c:pt idx="4065">
                  <c:v>145.75359416707448</c:v>
                </c:pt>
                <c:pt idx="4066">
                  <c:v>147.83846161186233</c:v>
                </c:pt>
                <c:pt idx="4067">
                  <c:v>140.48149307448421</c:v>
                </c:pt>
                <c:pt idx="4068">
                  <c:v>144.23865352239193</c:v>
                </c:pt>
                <c:pt idx="4069">
                  <c:v>137.66166052132581</c:v>
                </c:pt>
                <c:pt idx="4070">
                  <c:v>138.87993389482921</c:v>
                </c:pt>
                <c:pt idx="4071">
                  <c:v>142.70551139524389</c:v>
                </c:pt>
                <c:pt idx="4072">
                  <c:v>147.2582577777136</c:v>
                </c:pt>
                <c:pt idx="4073">
                  <c:v>145.15738786699737</c:v>
                </c:pt>
                <c:pt idx="4074">
                  <c:v>142.2209321811745</c:v>
                </c:pt>
                <c:pt idx="4075">
                  <c:v>130.48659826332997</c:v>
                </c:pt>
                <c:pt idx="4076">
                  <c:v>134.35295725246655</c:v>
                </c:pt>
                <c:pt idx="4077">
                  <c:v>132.91651519015534</c:v>
                </c:pt>
                <c:pt idx="4078">
                  <c:v>135.7780675917773</c:v>
                </c:pt>
                <c:pt idx="4079">
                  <c:v>140.38666817668414</c:v>
                </c:pt>
                <c:pt idx="4080">
                  <c:v>141.34538563813962</c:v>
                </c:pt>
                <c:pt idx="4081">
                  <c:v>138.16814466676229</c:v>
                </c:pt>
                <c:pt idx="4082">
                  <c:v>136.87044808609252</c:v>
                </c:pt>
                <c:pt idx="4083">
                  <c:v>135.34032504427489</c:v>
                </c:pt>
                <c:pt idx="4084">
                  <c:v>139.16031514235021</c:v>
                </c:pt>
                <c:pt idx="4085">
                  <c:v>131.69811473980039</c:v>
                </c:pt>
                <c:pt idx="4086">
                  <c:v>126.64619377822612</c:v>
                </c:pt>
                <c:pt idx="4087">
                  <c:v>123.12020403813091</c:v>
                </c:pt>
                <c:pt idx="4088">
                  <c:v>115.77587072367099</c:v>
                </c:pt>
                <c:pt idx="4089">
                  <c:v>114.1375613620506</c:v>
                </c:pt>
                <c:pt idx="4090">
                  <c:v>111.0333635697591</c:v>
                </c:pt>
                <c:pt idx="4091">
                  <c:v>116.00152121255773</c:v>
                </c:pt>
                <c:pt idx="4092">
                  <c:v>115.47086292402884</c:v>
                </c:pt>
                <c:pt idx="4093">
                  <c:v>109.52948728211152</c:v>
                </c:pt>
                <c:pt idx="4094">
                  <c:v>109.51737456875807</c:v>
                </c:pt>
                <c:pt idx="4095">
                  <c:v>114.37714370647332</c:v>
                </c:pt>
                <c:pt idx="4096">
                  <c:v>117.04077643027051</c:v>
                </c:pt>
                <c:pt idx="4097">
                  <c:v>113.18699091533956</c:v>
                </c:pt>
                <c:pt idx="4098">
                  <c:v>115.09177518895568</c:v>
                </c:pt>
                <c:pt idx="4099">
                  <c:v>116.19806762309422</c:v>
                </c:pt>
                <c:pt idx="4100">
                  <c:v>120.34062410126336</c:v>
                </c:pt>
                <c:pt idx="4101">
                  <c:v>120.58032097603342</c:v>
                </c:pt>
                <c:pt idx="4102">
                  <c:v>118.35314825173762</c:v>
                </c:pt>
                <c:pt idx="4103">
                  <c:v>115.03874561862202</c:v>
                </c:pt>
                <c:pt idx="4104">
                  <c:v>114.32528308095019</c:v>
                </c:pt>
                <c:pt idx="4105">
                  <c:v>116.58698811605215</c:v>
                </c:pt>
                <c:pt idx="4106">
                  <c:v>118.76173799488188</c:v>
                </c:pt>
                <c:pt idx="4107">
                  <c:v>118.06064347727106</c:v>
                </c:pt>
                <c:pt idx="4108">
                  <c:v>116.19403636287026</c:v>
                </c:pt>
                <c:pt idx="4109">
                  <c:v>119.39813358768102</c:v>
                </c:pt>
                <c:pt idx="4110">
                  <c:v>120.40822273992018</c:v>
                </c:pt>
                <c:pt idx="4111">
                  <c:v>117.10496900838542</c:v>
                </c:pt>
                <c:pt idx="4112">
                  <c:v>113.85996339966835</c:v>
                </c:pt>
                <c:pt idx="4113">
                  <c:v>109.2524115001452</c:v>
                </c:pt>
                <c:pt idx="4114">
                  <c:v>110.35897603788243</c:v>
                </c:pt>
                <c:pt idx="4115">
                  <c:v>117.24048385290024</c:v>
                </c:pt>
                <c:pt idx="4116">
                  <c:v>113.43916858583715</c:v>
                </c:pt>
                <c:pt idx="4117">
                  <c:v>114.48224597478496</c:v>
                </c:pt>
                <c:pt idx="4118">
                  <c:v>114.53693150292432</c:v>
                </c:pt>
                <c:pt idx="4119">
                  <c:v>110.79525981745155</c:v>
                </c:pt>
                <c:pt idx="4120">
                  <c:v>109.30063370833629</c:v>
                </c:pt>
                <c:pt idx="4121">
                  <c:v>105.57075897219661</c:v>
                </c:pt>
                <c:pt idx="4122">
                  <c:v>103.67645922226431</c:v>
                </c:pt>
                <c:pt idx="4123">
                  <c:v>104.74967302297469</c:v>
                </c:pt>
                <c:pt idx="4124">
                  <c:v>101.44779338609619</c:v>
                </c:pt>
                <c:pt idx="4125">
                  <c:v>109.31492947708601</c:v>
                </c:pt>
                <c:pt idx="4126">
                  <c:v>112.62023509606603</c:v>
                </c:pt>
                <c:pt idx="4127">
                  <c:v>113.36770618955426</c:v>
                </c:pt>
                <c:pt idx="4128">
                  <c:v>108.14311811862017</c:v>
                </c:pt>
                <c:pt idx="4129">
                  <c:v>107.60004452552643</c:v>
                </c:pt>
                <c:pt idx="4130">
                  <c:v>106.10352445310632</c:v>
                </c:pt>
                <c:pt idx="4131">
                  <c:v>102.87264019682532</c:v>
                </c:pt>
                <c:pt idx="4132">
                  <c:v>102.8143027608731</c:v>
                </c:pt>
                <c:pt idx="4133">
                  <c:v>105.47439536097183</c:v>
                </c:pt>
                <c:pt idx="4134">
                  <c:v>101.06430018388556</c:v>
                </c:pt>
                <c:pt idx="4135">
                  <c:v>98.989959066255537</c:v>
                </c:pt>
                <c:pt idx="4136">
                  <c:v>97.345163059286762</c:v>
                </c:pt>
                <c:pt idx="4137">
                  <c:v>95.992396808657318</c:v>
                </c:pt>
                <c:pt idx="4138">
                  <c:v>87.082158020637394</c:v>
                </c:pt>
                <c:pt idx="4139">
                  <c:v>90.82489919087115</c:v>
                </c:pt>
                <c:pt idx="4140">
                  <c:v>87.590446929099059</c:v>
                </c:pt>
                <c:pt idx="4141">
                  <c:v>86.024583911567817</c:v>
                </c:pt>
                <c:pt idx="4142">
                  <c:v>90.442943206745724</c:v>
                </c:pt>
                <c:pt idx="4143">
                  <c:v>86.184424682766519</c:v>
                </c:pt>
                <c:pt idx="4144">
                  <c:v>77.209812595396983</c:v>
                </c:pt>
                <c:pt idx="4145">
                  <c:v>75.545732275010778</c:v>
                </c:pt>
                <c:pt idx="4146">
                  <c:v>71.325879953917052</c:v>
                </c:pt>
                <c:pt idx="4147">
                  <c:v>72.618399712223479</c:v>
                </c:pt>
                <c:pt idx="4148">
                  <c:v>75.806312867435082</c:v>
                </c:pt>
                <c:pt idx="4149">
                  <c:v>77.940302415957291</c:v>
                </c:pt>
                <c:pt idx="4150">
                  <c:v>71.802617105636998</c:v>
                </c:pt>
                <c:pt idx="4151">
                  <c:v>75.045501516984814</c:v>
                </c:pt>
                <c:pt idx="4152">
                  <c:v>73.660795545862939</c:v>
                </c:pt>
                <c:pt idx="4153">
                  <c:v>76.321570811363529</c:v>
                </c:pt>
                <c:pt idx="4154">
                  <c:v>71.926148106888732</c:v>
                </c:pt>
                <c:pt idx="4155">
                  <c:v>75.847311362978104</c:v>
                </c:pt>
                <c:pt idx="4156">
                  <c:v>80.37441005990263</c:v>
                </c:pt>
                <c:pt idx="4157">
                  <c:v>84.882635945975579</c:v>
                </c:pt>
                <c:pt idx="4158">
                  <c:v>81.587056038678284</c:v>
                </c:pt>
                <c:pt idx="4159">
                  <c:v>78.537828705459219</c:v>
                </c:pt>
                <c:pt idx="4160">
                  <c:v>75.509786252900184</c:v>
                </c:pt>
                <c:pt idx="4161">
                  <c:v>78.186827704196247</c:v>
                </c:pt>
                <c:pt idx="4162">
                  <c:v>79.993930177298608</c:v>
                </c:pt>
                <c:pt idx="4163">
                  <c:v>83.318748362471709</c:v>
                </c:pt>
                <c:pt idx="4164">
                  <c:v>81.1098813167239</c:v>
                </c:pt>
                <c:pt idx="4165">
                  <c:v>80.803577868268789</c:v>
                </c:pt>
                <c:pt idx="4166">
                  <c:v>73.747166662111212</c:v>
                </c:pt>
                <c:pt idx="4167">
                  <c:v>75.66874678100109</c:v>
                </c:pt>
                <c:pt idx="4168">
                  <c:v>74.762868785204233</c:v>
                </c:pt>
                <c:pt idx="4169">
                  <c:v>75.39048653756717</c:v>
                </c:pt>
                <c:pt idx="4170">
                  <c:v>74.178879263431497</c:v>
                </c:pt>
                <c:pt idx="4171">
                  <c:v>73.931361340237416</c:v>
                </c:pt>
                <c:pt idx="4172">
                  <c:v>74.234855899635193</c:v>
                </c:pt>
                <c:pt idx="4173">
                  <c:v>74.676845317959689</c:v>
                </c:pt>
                <c:pt idx="4174">
                  <c:v>74.857334069052328</c:v>
                </c:pt>
                <c:pt idx="4175">
                  <c:v>76.179383858623353</c:v>
                </c:pt>
                <c:pt idx="4176">
                  <c:v>77.689025539513452</c:v>
                </c:pt>
                <c:pt idx="4177">
                  <c:v>76.031970589162199</c:v>
                </c:pt>
                <c:pt idx="4178">
                  <c:v>76.400976886613165</c:v>
                </c:pt>
                <c:pt idx="4179">
                  <c:v>75.633838191824012</c:v>
                </c:pt>
                <c:pt idx="4180">
                  <c:v>74.493550002444508</c:v>
                </c:pt>
                <c:pt idx="4181">
                  <c:v>76.899794952701228</c:v>
                </c:pt>
                <c:pt idx="4182">
                  <c:v>76.25669177600787</c:v>
                </c:pt>
                <c:pt idx="4183">
                  <c:v>77.220802052749519</c:v>
                </c:pt>
                <c:pt idx="4184">
                  <c:v>74.768592989817421</c:v>
                </c:pt>
                <c:pt idx="4185">
                  <c:v>74.270595895447684</c:v>
                </c:pt>
                <c:pt idx="4186">
                  <c:v>71.922337110333174</c:v>
                </c:pt>
                <c:pt idx="4187">
                  <c:v>71.665017239536624</c:v>
                </c:pt>
                <c:pt idx="4188">
                  <c:v>76.628249277170511</c:v>
                </c:pt>
                <c:pt idx="4189">
                  <c:v>73.290832736451293</c:v>
                </c:pt>
                <c:pt idx="4190">
                  <c:v>71.289739504578847</c:v>
                </c:pt>
                <c:pt idx="4191">
                  <c:v>70.590114957759283</c:v>
                </c:pt>
                <c:pt idx="4192">
                  <c:v>67.578145703168573</c:v>
                </c:pt>
                <c:pt idx="4193">
                  <c:v>70.006253151476301</c:v>
                </c:pt>
                <c:pt idx="4194">
                  <c:v>69.536592000282369</c:v>
                </c:pt>
                <c:pt idx="4195">
                  <c:v>71.072313792169155</c:v>
                </c:pt>
                <c:pt idx="4196">
                  <c:v>70.585160083053026</c:v>
                </c:pt>
                <c:pt idx="4197">
                  <c:v>70.973724650189453</c:v>
                </c:pt>
                <c:pt idx="4198">
                  <c:v>70.553152686568879</c:v>
                </c:pt>
                <c:pt idx="4199">
                  <c:v>70.073654403463181</c:v>
                </c:pt>
                <c:pt idx="4200">
                  <c:v>70.059054468970942</c:v>
                </c:pt>
                <c:pt idx="4201">
                  <c:v>71.903680599058333</c:v>
                </c:pt>
                <c:pt idx="4202">
                  <c:v>72.037963269843573</c:v>
                </c:pt>
                <c:pt idx="4203">
                  <c:v>73.991387042016683</c:v>
                </c:pt>
                <c:pt idx="4204">
                  <c:v>72.94471000144101</c:v>
                </c:pt>
                <c:pt idx="4205">
                  <c:v>68.656728396840208</c:v>
                </c:pt>
                <c:pt idx="4206">
                  <c:v>67.410376127319481</c:v>
                </c:pt>
                <c:pt idx="4207">
                  <c:v>67.646123652408519</c:v>
                </c:pt>
                <c:pt idx="4208">
                  <c:v>68.088130095686708</c:v>
                </c:pt>
                <c:pt idx="4209">
                  <c:v>71.491127210995131</c:v>
                </c:pt>
                <c:pt idx="4210">
                  <c:v>73.841584288412875</c:v>
                </c:pt>
                <c:pt idx="4211">
                  <c:v>73.497870972476093</c:v>
                </c:pt>
                <c:pt idx="4212">
                  <c:v>74.991054209343204</c:v>
                </c:pt>
                <c:pt idx="4213">
                  <c:v>75.233756205343113</c:v>
                </c:pt>
                <c:pt idx="4214">
                  <c:v>77.434673076985632</c:v>
                </c:pt>
                <c:pt idx="4215">
                  <c:v>77.650562962514897</c:v>
                </c:pt>
                <c:pt idx="4216">
                  <c:v>76.942116116048311</c:v>
                </c:pt>
                <c:pt idx="4217">
                  <c:v>77.22539237573038</c:v>
                </c:pt>
                <c:pt idx="4218">
                  <c:v>79.545688443402923</c:v>
                </c:pt>
                <c:pt idx="4219">
                  <c:v>82.129138734982106</c:v>
                </c:pt>
                <c:pt idx="4220">
                  <c:v>81.420959770920589</c:v>
                </c:pt>
                <c:pt idx="4221">
                  <c:v>78.766926408154617</c:v>
                </c:pt>
                <c:pt idx="4222">
                  <c:v>80.069351687281326</c:v>
                </c:pt>
                <c:pt idx="4223">
                  <c:v>82.077903216553267</c:v>
                </c:pt>
                <c:pt idx="4224">
                  <c:v>84.342928262025822</c:v>
                </c:pt>
                <c:pt idx="4225">
                  <c:v>89.825658914603594</c:v>
                </c:pt>
                <c:pt idx="4226">
                  <c:v>97.06149448990449</c:v>
                </c:pt>
                <c:pt idx="4227">
                  <c:v>98.322227667338495</c:v>
                </c:pt>
                <c:pt idx="4228">
                  <c:v>104.88898419989019</c:v>
                </c:pt>
                <c:pt idx="4229">
                  <c:v>102.98823329586924</c:v>
                </c:pt>
                <c:pt idx="4230">
                  <c:v>96.680547091145996</c:v>
                </c:pt>
                <c:pt idx="4231">
                  <c:v>99.085442842689119</c:v>
                </c:pt>
                <c:pt idx="4232">
                  <c:v>104.59956475767255</c:v>
                </c:pt>
                <c:pt idx="4233">
                  <c:v>93.644541175036395</c:v>
                </c:pt>
                <c:pt idx="4234">
                  <c:v>87.035594233022408</c:v>
                </c:pt>
                <c:pt idx="4235">
                  <c:v>86.070366929037917</c:v>
                </c:pt>
                <c:pt idx="4236">
                  <c:v>95.430554086620205</c:v>
                </c:pt>
                <c:pt idx="4237">
                  <c:v>96.389773901642783</c:v>
                </c:pt>
                <c:pt idx="4238">
                  <c:v>99.735623797976473</c:v>
                </c:pt>
                <c:pt idx="4239">
                  <c:v>105.4378367784263</c:v>
                </c:pt>
                <c:pt idx="4240">
                  <c:v>102.65455671651958</c:v>
                </c:pt>
                <c:pt idx="4241">
                  <c:v>102.89190474619954</c:v>
                </c:pt>
                <c:pt idx="4242">
                  <c:v>107.39742256711722</c:v>
                </c:pt>
                <c:pt idx="4243">
                  <c:v>103.82195524589453</c:v>
                </c:pt>
                <c:pt idx="4244">
                  <c:v>104.84680134316429</c:v>
                </c:pt>
                <c:pt idx="4245">
                  <c:v>103.3818226445794</c:v>
                </c:pt>
                <c:pt idx="4246">
                  <c:v>101.0594976802705</c:v>
                </c:pt>
                <c:pt idx="4247">
                  <c:v>104.06739972690791</c:v>
                </c:pt>
                <c:pt idx="4248">
                  <c:v>104.09477191427624</c:v>
                </c:pt>
                <c:pt idx="4249">
                  <c:v>103.65119595236827</c:v>
                </c:pt>
                <c:pt idx="4250">
                  <c:v>104.29188238632123</c:v>
                </c:pt>
                <c:pt idx="4251">
                  <c:v>104.86826675811025</c:v>
                </c:pt>
                <c:pt idx="4252">
                  <c:v>106.54749271422884</c:v>
                </c:pt>
                <c:pt idx="4253">
                  <c:v>108.89013860024545</c:v>
                </c:pt>
                <c:pt idx="4254">
                  <c:v>105.68325079307411</c:v>
                </c:pt>
                <c:pt idx="4255">
                  <c:v>102.67312466924633</c:v>
                </c:pt>
                <c:pt idx="4256">
                  <c:v>100.98680897165357</c:v>
                </c:pt>
                <c:pt idx="4257">
                  <c:v>99.812728645888058</c:v>
                </c:pt>
                <c:pt idx="4258">
                  <c:v>101.78359378483326</c:v>
                </c:pt>
                <c:pt idx="4259">
                  <c:v>100.11236393648922</c:v>
                </c:pt>
                <c:pt idx="4260">
                  <c:v>97.668443124220559</c:v>
                </c:pt>
                <c:pt idx="4261">
                  <c:v>99.285572702160323</c:v>
                </c:pt>
                <c:pt idx="4262">
                  <c:v>101.56839388227151</c:v>
                </c:pt>
                <c:pt idx="4263">
                  <c:v>101.83788061339838</c:v>
                </c:pt>
                <c:pt idx="4264">
                  <c:v>99.024774477740849</c:v>
                </c:pt>
                <c:pt idx="4265">
                  <c:v>99.602032996978878</c:v>
                </c:pt>
                <c:pt idx="4266">
                  <c:v>100.4495369855465</c:v>
                </c:pt>
                <c:pt idx="4267">
                  <c:v>102.05607534065322</c:v>
                </c:pt>
                <c:pt idx="4268">
                  <c:v>99.946714768737692</c:v>
                </c:pt>
                <c:pt idx="4269">
                  <c:v>96.162355404909789</c:v>
                </c:pt>
                <c:pt idx="4270">
                  <c:v>100.68582302154124</c:v>
                </c:pt>
                <c:pt idx="4271">
                  <c:v>95.606530112355358</c:v>
                </c:pt>
                <c:pt idx="4272">
                  <c:v>99.683375347185915</c:v>
                </c:pt>
                <c:pt idx="4273">
                  <c:v>101.00220681243226</c:v>
                </c:pt>
                <c:pt idx="4274">
                  <c:v>97.630633745626866</c:v>
                </c:pt>
                <c:pt idx="4275">
                  <c:v>100.33031014718119</c:v>
                </c:pt>
                <c:pt idx="4276">
                  <c:v>106.14240215375033</c:v>
                </c:pt>
                <c:pt idx="4277">
                  <c:v>115.65669769041564</c:v>
                </c:pt>
                <c:pt idx="4278">
                  <c:v>117.9725119132824</c:v>
                </c:pt>
                <c:pt idx="4279">
                  <c:v>119.34690726537418</c:v>
                </c:pt>
                <c:pt idx="4280">
                  <c:v>116.22096935326287</c:v>
                </c:pt>
                <c:pt idx="4281">
                  <c:v>113.47478820394579</c:v>
                </c:pt>
                <c:pt idx="4282">
                  <c:v>110.30271931513676</c:v>
                </c:pt>
                <c:pt idx="4283">
                  <c:v>104.01690737401172</c:v>
                </c:pt>
                <c:pt idx="4284">
                  <c:v>101.9112433194292</c:v>
                </c:pt>
                <c:pt idx="4285">
                  <c:v>96.800724475327328</c:v>
                </c:pt>
                <c:pt idx="4286">
                  <c:v>96.305190519332399</c:v>
                </c:pt>
                <c:pt idx="4287">
                  <c:v>92.000252111299517</c:v>
                </c:pt>
                <c:pt idx="4288">
                  <c:v>95.737086852890656</c:v>
                </c:pt>
                <c:pt idx="4289">
                  <c:v>106.64436565885312</c:v>
                </c:pt>
                <c:pt idx="4290">
                  <c:v>109.07700810621701</c:v>
                </c:pt>
                <c:pt idx="4291">
                  <c:v>110.55005634354885</c:v>
                </c:pt>
                <c:pt idx="4292">
                  <c:v>110.96907791535855</c:v>
                </c:pt>
                <c:pt idx="4293">
                  <c:v>112.00024565569491</c:v>
                </c:pt>
                <c:pt idx="4294">
                  <c:v>108.24293735262916</c:v>
                </c:pt>
                <c:pt idx="4295">
                  <c:v>111.98752754292624</c:v>
                </c:pt>
                <c:pt idx="4296">
                  <c:v>110.08461359296247</c:v>
                </c:pt>
                <c:pt idx="4297">
                  <c:v>110.20716768675931</c:v>
                </c:pt>
                <c:pt idx="4298">
                  <c:v>106.25070826674406</c:v>
                </c:pt>
                <c:pt idx="4299">
                  <c:v>111.13643883165332</c:v>
                </c:pt>
                <c:pt idx="4300">
                  <c:v>109.57938719481697</c:v>
                </c:pt>
                <c:pt idx="4301">
                  <c:v>109.68790427364988</c:v>
                </c:pt>
                <c:pt idx="4302">
                  <c:v>112.57185370777438</c:v>
                </c:pt>
                <c:pt idx="4303">
                  <c:v>114.93086423964544</c:v>
                </c:pt>
                <c:pt idx="4304">
                  <c:v>113.45956042661275</c:v>
                </c:pt>
                <c:pt idx="4305">
                  <c:v>115.21299874591988</c:v>
                </c:pt>
                <c:pt idx="4306">
                  <c:v>115.92107924762065</c:v>
                </c:pt>
                <c:pt idx="4307">
                  <c:v>115.52078186201997</c:v>
                </c:pt>
                <c:pt idx="4308">
                  <c:v>114.89042109875318</c:v>
                </c:pt>
                <c:pt idx="4309">
                  <c:v>115.96454439346138</c:v>
                </c:pt>
                <c:pt idx="4310">
                  <c:v>118.40767951743385</c:v>
                </c:pt>
                <c:pt idx="4311">
                  <c:v>116.33154138222692</c:v>
                </c:pt>
                <c:pt idx="4312">
                  <c:v>118.10788924888595</c:v>
                </c:pt>
                <c:pt idx="4313">
                  <c:v>118.92785492956006</c:v>
                </c:pt>
                <c:pt idx="4314">
                  <c:v>115.87674757327042</c:v>
                </c:pt>
                <c:pt idx="4315">
                  <c:v>114.49427239997421</c:v>
                </c:pt>
                <c:pt idx="4316">
                  <c:v>114.70057405014967</c:v>
                </c:pt>
                <c:pt idx="4317">
                  <c:v>116.20697927961889</c:v>
                </c:pt>
                <c:pt idx="4318">
                  <c:v>115.71010136378936</c:v>
                </c:pt>
                <c:pt idx="4319">
                  <c:v>116.50177317977426</c:v>
                </c:pt>
                <c:pt idx="4320">
                  <c:v>115.73008315948834</c:v>
                </c:pt>
                <c:pt idx="4321">
                  <c:v>116.19677124971311</c:v>
                </c:pt>
                <c:pt idx="4322">
                  <c:v>115.02846208406088</c:v>
                </c:pt>
                <c:pt idx="4323">
                  <c:v>113.701679827297</c:v>
                </c:pt>
                <c:pt idx="4324">
                  <c:v>112.28342845631212</c:v>
                </c:pt>
                <c:pt idx="4325">
                  <c:v>114.16793659304318</c:v>
                </c:pt>
                <c:pt idx="4326">
                  <c:v>114.98576095583675</c:v>
                </c:pt>
                <c:pt idx="4327">
                  <c:v>113.11318279542706</c:v>
                </c:pt>
                <c:pt idx="4328">
                  <c:v>112.76677254778072</c:v>
                </c:pt>
                <c:pt idx="4329">
                  <c:v>113.44986882385039</c:v>
                </c:pt>
                <c:pt idx="4330">
                  <c:v>111.38417769886451</c:v>
                </c:pt>
                <c:pt idx="4331">
                  <c:v>112.04061286169204</c:v>
                </c:pt>
                <c:pt idx="4332">
                  <c:v>111.75864818220693</c:v>
                </c:pt>
                <c:pt idx="4333">
                  <c:v>112.72871385704326</c:v>
                </c:pt>
                <c:pt idx="4334">
                  <c:v>114.42352510256029</c:v>
                </c:pt>
                <c:pt idx="4335">
                  <c:v>110.22698886952793</c:v>
                </c:pt>
                <c:pt idx="4336">
                  <c:v>113.56230282363367</c:v>
                </c:pt>
                <c:pt idx="4337">
                  <c:v>113.22377901603767</c:v>
                </c:pt>
                <c:pt idx="4338">
                  <c:v>111.10908776066853</c:v>
                </c:pt>
                <c:pt idx="4339">
                  <c:v>109.7069025716777</c:v>
                </c:pt>
                <c:pt idx="4340">
                  <c:v>106.07864309784728</c:v>
                </c:pt>
                <c:pt idx="4341">
                  <c:v>101.45613440160118</c:v>
                </c:pt>
                <c:pt idx="4342">
                  <c:v>97.374862370111771</c:v>
                </c:pt>
                <c:pt idx="4343">
                  <c:v>102.72767190114142</c:v>
                </c:pt>
                <c:pt idx="4344">
                  <c:v>98.40998221032406</c:v>
                </c:pt>
                <c:pt idx="4345">
                  <c:v>93.647396369095333</c:v>
                </c:pt>
                <c:pt idx="4346">
                  <c:v>94.18982473737087</c:v>
                </c:pt>
                <c:pt idx="4347">
                  <c:v>96.916070773417289</c:v>
                </c:pt>
                <c:pt idx="4348">
                  <c:v>98.363292914196123</c:v>
                </c:pt>
                <c:pt idx="4349">
                  <c:v>103.26128331493436</c:v>
                </c:pt>
                <c:pt idx="4350">
                  <c:v>106.27396619769713</c:v>
                </c:pt>
                <c:pt idx="4351">
                  <c:v>103.35920157702753</c:v>
                </c:pt>
                <c:pt idx="4352">
                  <c:v>103.70939790946751</c:v>
                </c:pt>
                <c:pt idx="4353">
                  <c:v>106.27533924934944</c:v>
                </c:pt>
                <c:pt idx="4354">
                  <c:v>106.56657707657722</c:v>
                </c:pt>
                <c:pt idx="4355">
                  <c:v>106.51559115285332</c:v>
                </c:pt>
                <c:pt idx="4356">
                  <c:v>112.80286398906753</c:v>
                </c:pt>
                <c:pt idx="4357">
                  <c:v>114.05129621598032</c:v>
                </c:pt>
                <c:pt idx="4358">
                  <c:v>117.70792937122189</c:v>
                </c:pt>
                <c:pt idx="4359">
                  <c:v>120.13009007306998</c:v>
                </c:pt>
                <c:pt idx="4360">
                  <c:v>120.38446364798376</c:v>
                </c:pt>
                <c:pt idx="4361">
                  <c:v>117.71139124631075</c:v>
                </c:pt>
                <c:pt idx="4362">
                  <c:v>111.4021266236273</c:v>
                </c:pt>
                <c:pt idx="4363">
                  <c:v>112.49211130331341</c:v>
                </c:pt>
                <c:pt idx="4364">
                  <c:v>115.52656731183444</c:v>
                </c:pt>
                <c:pt idx="4365">
                  <c:v>115.38521259198664</c:v>
                </c:pt>
                <c:pt idx="4366">
                  <c:v>116.38051894019044</c:v>
                </c:pt>
                <c:pt idx="4367">
                  <c:v>118.78216005009105</c:v>
                </c:pt>
                <c:pt idx="4368">
                  <c:v>123.10448515984788</c:v>
                </c:pt>
                <c:pt idx="4369">
                  <c:v>120.06064402214942</c:v>
                </c:pt>
                <c:pt idx="4370">
                  <c:v>110.91413592942305</c:v>
                </c:pt>
                <c:pt idx="4371">
                  <c:v>111.92467005169786</c:v>
                </c:pt>
                <c:pt idx="4372">
                  <c:v>117.87475086401462</c:v>
                </c:pt>
                <c:pt idx="4373">
                  <c:v>123.10359935688864</c:v>
                </c:pt>
                <c:pt idx="4374">
                  <c:v>120.41153256353863</c:v>
                </c:pt>
                <c:pt idx="4375">
                  <c:v>122.54606915065891</c:v>
                </c:pt>
                <c:pt idx="4376">
                  <c:v>123.39684486019149</c:v>
                </c:pt>
                <c:pt idx="4377">
                  <c:v>121.81872892585855</c:v>
                </c:pt>
                <c:pt idx="4378">
                  <c:v>122.03610634276826</c:v>
                </c:pt>
                <c:pt idx="4379">
                  <c:v>119.14105493793514</c:v>
                </c:pt>
                <c:pt idx="4380">
                  <c:v>117.28232155952372</c:v>
                </c:pt>
                <c:pt idx="4381">
                  <c:v>114.36493658586946</c:v>
                </c:pt>
                <c:pt idx="4382">
                  <c:v>115.53164159584557</c:v>
                </c:pt>
                <c:pt idx="4383">
                  <c:v>117.74529366088041</c:v>
                </c:pt>
                <c:pt idx="4384">
                  <c:v>121.16466008150064</c:v>
                </c:pt>
                <c:pt idx="4385">
                  <c:v>119.97427726863683</c:v>
                </c:pt>
                <c:pt idx="4386">
                  <c:v>120.45335832847191</c:v>
                </c:pt>
                <c:pt idx="4387">
                  <c:v>122.49565475458846</c:v>
                </c:pt>
                <c:pt idx="4388">
                  <c:v>119.13937968926791</c:v>
                </c:pt>
                <c:pt idx="4389">
                  <c:v>117.87632599987549</c:v>
                </c:pt>
                <c:pt idx="4390">
                  <c:v>119.30654471163828</c:v>
                </c:pt>
                <c:pt idx="4391">
                  <c:v>119.60944403672859</c:v>
                </c:pt>
                <c:pt idx="4392">
                  <c:v>120.4497808401639</c:v>
                </c:pt>
                <c:pt idx="4393">
                  <c:v>124.12484307555349</c:v>
                </c:pt>
                <c:pt idx="4394">
                  <c:v>119.70501165823417</c:v>
                </c:pt>
                <c:pt idx="4395">
                  <c:v>121.04408745501365</c:v>
                </c:pt>
                <c:pt idx="4396">
                  <c:v>119.13028773092429</c:v>
                </c:pt>
                <c:pt idx="4397">
                  <c:v>115.15540340413439</c:v>
                </c:pt>
                <c:pt idx="4398">
                  <c:v>111.70526030317501</c:v>
                </c:pt>
                <c:pt idx="4399">
                  <c:v>110.60131902412171</c:v>
                </c:pt>
                <c:pt idx="4400">
                  <c:v>109.91600771722807</c:v>
                </c:pt>
                <c:pt idx="4401">
                  <c:v>105.20046777521233</c:v>
                </c:pt>
                <c:pt idx="4402">
                  <c:v>103.69723905242331</c:v>
                </c:pt>
                <c:pt idx="4403">
                  <c:v>98.176571347431548</c:v>
                </c:pt>
                <c:pt idx="4404">
                  <c:v>99.728044686750067</c:v>
                </c:pt>
                <c:pt idx="4405">
                  <c:v>89.014482397408983</c:v>
                </c:pt>
                <c:pt idx="4406">
                  <c:v>91.380534921634322</c:v>
                </c:pt>
                <c:pt idx="4407">
                  <c:v>98.235640868646897</c:v>
                </c:pt>
                <c:pt idx="4408">
                  <c:v>97.138245159678988</c:v>
                </c:pt>
                <c:pt idx="4409">
                  <c:v>98.124847214936835</c:v>
                </c:pt>
                <c:pt idx="4410">
                  <c:v>103.9583703008167</c:v>
                </c:pt>
                <c:pt idx="4411">
                  <c:v>108.62571052562795</c:v>
                </c:pt>
                <c:pt idx="4412">
                  <c:v>109.64186126137105</c:v>
                </c:pt>
                <c:pt idx="4413">
                  <c:v>109.78739153279035</c:v>
                </c:pt>
                <c:pt idx="4414">
                  <c:v>115.85182230009153</c:v>
                </c:pt>
                <c:pt idx="4415">
                  <c:v>114.64292549147628</c:v>
                </c:pt>
                <c:pt idx="4416">
                  <c:v>116.40850690122386</c:v>
                </c:pt>
                <c:pt idx="4417">
                  <c:v>114.350084103529</c:v>
                </c:pt>
                <c:pt idx="4418">
                  <c:v>112.02380658596954</c:v>
                </c:pt>
                <c:pt idx="4419">
                  <c:v>106.72255554670886</c:v>
                </c:pt>
                <c:pt idx="4420">
                  <c:v>110.64585893914148</c:v>
                </c:pt>
                <c:pt idx="4421">
                  <c:v>106.90663244755028</c:v>
                </c:pt>
                <c:pt idx="4422">
                  <c:v>108.77798791690114</c:v>
                </c:pt>
                <c:pt idx="4423">
                  <c:v>108.48403037627583</c:v>
                </c:pt>
                <c:pt idx="4424">
                  <c:v>103.91124568713374</c:v>
                </c:pt>
                <c:pt idx="4425">
                  <c:v>102.58441601630291</c:v>
                </c:pt>
                <c:pt idx="4426">
                  <c:v>105.06198211188473</c:v>
                </c:pt>
                <c:pt idx="4427">
                  <c:v>106.44917571709497</c:v>
                </c:pt>
                <c:pt idx="4428">
                  <c:v>104.93919519654445</c:v>
                </c:pt>
                <c:pt idx="4429">
                  <c:v>106.66674609005243</c:v>
                </c:pt>
                <c:pt idx="4430">
                  <c:v>110.0494626667394</c:v>
                </c:pt>
                <c:pt idx="4431">
                  <c:v>111.04389453173044</c:v>
                </c:pt>
                <c:pt idx="4432">
                  <c:v>111.85716130894139</c:v>
                </c:pt>
                <c:pt idx="4433">
                  <c:v>114.65875233393876</c:v>
                </c:pt>
                <c:pt idx="4434">
                  <c:v>113.49258852640469</c:v>
                </c:pt>
                <c:pt idx="4435">
                  <c:v>113.66569931365265</c:v>
                </c:pt>
                <c:pt idx="4436">
                  <c:v>115.74193595936599</c:v>
                </c:pt>
                <c:pt idx="4437">
                  <c:v>117.87328256383067</c:v>
                </c:pt>
                <c:pt idx="4438">
                  <c:v>118.92589241624331</c:v>
                </c:pt>
                <c:pt idx="4439">
                  <c:v>122.91827700762752</c:v>
                </c:pt>
                <c:pt idx="4440">
                  <c:v>122.56759718790937</c:v>
                </c:pt>
                <c:pt idx="4441">
                  <c:v>119.64212895350947</c:v>
                </c:pt>
                <c:pt idx="4442">
                  <c:v>118.08600357037187</c:v>
                </c:pt>
                <c:pt idx="4443">
                  <c:v>115.37665339632636</c:v>
                </c:pt>
                <c:pt idx="4444">
                  <c:v>114.04156156868692</c:v>
                </c:pt>
                <c:pt idx="4445">
                  <c:v>115.52243403976712</c:v>
                </c:pt>
                <c:pt idx="4446">
                  <c:v>116.63601697437286</c:v>
                </c:pt>
                <c:pt idx="4447">
                  <c:v>115.2902731523338</c:v>
                </c:pt>
                <c:pt idx="4448">
                  <c:v>118.57188389002036</c:v>
                </c:pt>
                <c:pt idx="4449">
                  <c:v>120.30564163180802</c:v>
                </c:pt>
                <c:pt idx="4450">
                  <c:v>121.50879612200254</c:v>
                </c:pt>
                <c:pt idx="4451">
                  <c:v>121.81724032226089</c:v>
                </c:pt>
                <c:pt idx="4452">
                  <c:v>121.7517592768147</c:v>
                </c:pt>
                <c:pt idx="4453">
                  <c:v>127.54425307702392</c:v>
                </c:pt>
                <c:pt idx="4454">
                  <c:v>128.40400011648308</c:v>
                </c:pt>
                <c:pt idx="4455">
                  <c:v>129.16248924738875</c:v>
                </c:pt>
                <c:pt idx="4456">
                  <c:v>130.5095272752267</c:v>
                </c:pt>
                <c:pt idx="4457">
                  <c:v>131.60177422883334</c:v>
                </c:pt>
                <c:pt idx="4458">
                  <c:v>132.04665941773661</c:v>
                </c:pt>
                <c:pt idx="4459">
                  <c:v>131.18161613257638</c:v>
                </c:pt>
                <c:pt idx="4460">
                  <c:v>127.72972752030276</c:v>
                </c:pt>
                <c:pt idx="4461">
                  <c:v>130.83932718687743</c:v>
                </c:pt>
                <c:pt idx="4462">
                  <c:v>131.72346418453077</c:v>
                </c:pt>
                <c:pt idx="4463">
                  <c:v>131.43079680643061</c:v>
                </c:pt>
                <c:pt idx="4464">
                  <c:v>133.12328070230285</c:v>
                </c:pt>
                <c:pt idx="4465">
                  <c:v>134.59124323470536</c:v>
                </c:pt>
                <c:pt idx="4466">
                  <c:v>134.04454212691999</c:v>
                </c:pt>
                <c:pt idx="4467">
                  <c:v>135.52039717958658</c:v>
                </c:pt>
                <c:pt idx="4468">
                  <c:v>137.19963340863609</c:v>
                </c:pt>
                <c:pt idx="4469">
                  <c:v>134.36940683545029</c:v>
                </c:pt>
                <c:pt idx="4470">
                  <c:v>134.40973127935266</c:v>
                </c:pt>
                <c:pt idx="4471">
                  <c:v>137.40330384715068</c:v>
                </c:pt>
                <c:pt idx="4472">
                  <c:v>136.58415827110235</c:v>
                </c:pt>
                <c:pt idx="4473">
                  <c:v>136.23715052962856</c:v>
                </c:pt>
                <c:pt idx="4474">
                  <c:v>137.45546140689009</c:v>
                </c:pt>
                <c:pt idx="4475">
                  <c:v>140.11056954866811</c:v>
                </c:pt>
                <c:pt idx="4476">
                  <c:v>143.66998853182523</c:v>
                </c:pt>
                <c:pt idx="4477">
                  <c:v>143.71691290860943</c:v>
                </c:pt>
                <c:pt idx="4478">
                  <c:v>145.17941871743335</c:v>
                </c:pt>
                <c:pt idx="4479">
                  <c:v>147.66940452244793</c:v>
                </c:pt>
                <c:pt idx="4480">
                  <c:v>146.69021543555976</c:v>
                </c:pt>
                <c:pt idx="4481">
                  <c:v>144.92771974880691</c:v>
                </c:pt>
                <c:pt idx="4482">
                  <c:v>145.122358134774</c:v>
                </c:pt>
                <c:pt idx="4483">
                  <c:v>144.39110135992917</c:v>
                </c:pt>
                <c:pt idx="4484">
                  <c:v>145.19886720509746</c:v>
                </c:pt>
                <c:pt idx="4485">
                  <c:v>147.57591049061125</c:v>
                </c:pt>
                <c:pt idx="4486">
                  <c:v>150.42197409361563</c:v>
                </c:pt>
                <c:pt idx="4487">
                  <c:v>156.30412857535285</c:v>
                </c:pt>
                <c:pt idx="4488">
                  <c:v>153.57626250582757</c:v>
                </c:pt>
                <c:pt idx="4489">
                  <c:v>159.85829250929689</c:v>
                </c:pt>
                <c:pt idx="4490">
                  <c:v>157.99552501724278</c:v>
                </c:pt>
                <c:pt idx="4491">
                  <c:v>155.58663429533988</c:v>
                </c:pt>
                <c:pt idx="4492">
                  <c:v>179.49151394872962</c:v>
                </c:pt>
                <c:pt idx="4493">
                  <c:v>178.30792663173028</c:v>
                </c:pt>
                <c:pt idx="4494">
                  <c:v>187.88541186792241</c:v>
                </c:pt>
                <c:pt idx="4495">
                  <c:v>182.73836535913495</c:v>
                </c:pt>
                <c:pt idx="4496">
                  <c:v>172.69400028814329</c:v>
                </c:pt>
                <c:pt idx="4497">
                  <c:v>172.02428922059474</c:v>
                </c:pt>
                <c:pt idx="4498">
                  <c:v>178.33829451496709</c:v>
                </c:pt>
                <c:pt idx="4499">
                  <c:v>186.86399126819447</c:v>
                </c:pt>
                <c:pt idx="4500">
                  <c:v>195.22331053410801</c:v>
                </c:pt>
                <c:pt idx="4501">
                  <c:v>193.62239949431569</c:v>
                </c:pt>
                <c:pt idx="4502">
                  <c:v>204.63314948785748</c:v>
                </c:pt>
                <c:pt idx="4503">
                  <c:v>210.63655853053012</c:v>
                </c:pt>
                <c:pt idx="4504">
                  <c:v>214.59216777068875</c:v>
                </c:pt>
                <c:pt idx="4505">
                  <c:v>210.89875568906339</c:v>
                </c:pt>
                <c:pt idx="4506">
                  <c:v>217.31626913620491</c:v>
                </c:pt>
                <c:pt idx="4507">
                  <c:v>212.18657683340103</c:v>
                </c:pt>
                <c:pt idx="4508">
                  <c:v>213.57609859512064</c:v>
                </c:pt>
                <c:pt idx="4509">
                  <c:v>217.13191448295888</c:v>
                </c:pt>
                <c:pt idx="4510">
                  <c:v>229.51899381772938</c:v>
                </c:pt>
                <c:pt idx="4511">
                  <c:v>234.70861596731427</c:v>
                </c:pt>
                <c:pt idx="4512">
                  <c:v>237.32719884070303</c:v>
                </c:pt>
                <c:pt idx="4513">
                  <c:v>227.80302906955149</c:v>
                </c:pt>
                <c:pt idx="4514">
                  <c:v>230.386041029056</c:v>
                </c:pt>
                <c:pt idx="4515">
                  <c:v>221.45306766515961</c:v>
                </c:pt>
                <c:pt idx="4516">
                  <c:v>227.00086608423757</c:v>
                </c:pt>
                <c:pt idx="4517">
                  <c:v>221.59082591243774</c:v>
                </c:pt>
                <c:pt idx="4518">
                  <c:v>212.46832564438262</c:v>
                </c:pt>
                <c:pt idx="4519">
                  <c:v>206.34463719559727</c:v>
                </c:pt>
                <c:pt idx="4520">
                  <c:v>205.09888309311003</c:v>
                </c:pt>
                <c:pt idx="4521">
                  <c:v>200.79520040237159</c:v>
                </c:pt>
                <c:pt idx="4522">
                  <c:v>201.2561634350983</c:v>
                </c:pt>
                <c:pt idx="4523">
                  <c:v>197.94384771518426</c:v>
                </c:pt>
                <c:pt idx="4524">
                  <c:v>190.40087510052311</c:v>
                </c:pt>
                <c:pt idx="4525">
                  <c:v>183.22251554985073</c:v>
                </c:pt>
                <c:pt idx="4526">
                  <c:v>176.0757310952408</c:v>
                </c:pt>
                <c:pt idx="4527">
                  <c:v>169.68990240465058</c:v>
                </c:pt>
                <c:pt idx="4528">
                  <c:v>177.83602818535908</c:v>
                </c:pt>
                <c:pt idx="4529">
                  <c:v>179.45555706687765</c:v>
                </c:pt>
                <c:pt idx="4530">
                  <c:v>179.81372458377481</c:v>
                </c:pt>
                <c:pt idx="4531">
                  <c:v>176.73475723346922</c:v>
                </c:pt>
                <c:pt idx="4532">
                  <c:v>178.10474402480091</c:v>
                </c:pt>
                <c:pt idx="4533">
                  <c:v>170.67208796811255</c:v>
                </c:pt>
                <c:pt idx="4534">
                  <c:v>172.78796897768262</c:v>
                </c:pt>
                <c:pt idx="4535">
                  <c:v>170.09302019099707</c:v>
                </c:pt>
                <c:pt idx="4536">
                  <c:v>159.94182714627431</c:v>
                </c:pt>
                <c:pt idx="4537">
                  <c:v>169.96719743428096</c:v>
                </c:pt>
                <c:pt idx="4538">
                  <c:v>178.05911406173414</c:v>
                </c:pt>
                <c:pt idx="4539">
                  <c:v>184.88894107898048</c:v>
                </c:pt>
                <c:pt idx="4540">
                  <c:v>181.17489806262284</c:v>
                </c:pt>
                <c:pt idx="4541">
                  <c:v>182.92088486408997</c:v>
                </c:pt>
                <c:pt idx="4542">
                  <c:v>177.7427138788658</c:v>
                </c:pt>
                <c:pt idx="4543">
                  <c:v>181.63664509812864</c:v>
                </c:pt>
                <c:pt idx="4544">
                  <c:v>179.46134234207034</c:v>
                </c:pt>
                <c:pt idx="4545">
                  <c:v>184.75285732072931</c:v>
                </c:pt>
                <c:pt idx="4546">
                  <c:v>182.64245511803955</c:v>
                </c:pt>
                <c:pt idx="4547">
                  <c:v>186.70928667892701</c:v>
                </c:pt>
                <c:pt idx="4548">
                  <c:v>187.22620771736641</c:v>
                </c:pt>
                <c:pt idx="4549">
                  <c:v>181.32944781083907</c:v>
                </c:pt>
                <c:pt idx="4550">
                  <c:v>170.46776616190834</c:v>
                </c:pt>
                <c:pt idx="4551">
                  <c:v>165.5882567434569</c:v>
                </c:pt>
                <c:pt idx="4552">
                  <c:v>169.01928168816286</c:v>
                </c:pt>
                <c:pt idx="4553">
                  <c:v>166.39620473138726</c:v>
                </c:pt>
                <c:pt idx="4554">
                  <c:v>179.04485031869859</c:v>
                </c:pt>
                <c:pt idx="4555">
                  <c:v>172.01655150596557</c:v>
                </c:pt>
                <c:pt idx="4556">
                  <c:v>172.43682223235888</c:v>
                </c:pt>
                <c:pt idx="4557">
                  <c:v>165.56134426775481</c:v>
                </c:pt>
                <c:pt idx="4558">
                  <c:v>164.62870958724429</c:v>
                </c:pt>
                <c:pt idx="4559">
                  <c:v>166.57187349829653</c:v>
                </c:pt>
                <c:pt idx="4560">
                  <c:v>161.03672879368705</c:v>
                </c:pt>
                <c:pt idx="4561">
                  <c:v>171.8095920667179</c:v>
                </c:pt>
                <c:pt idx="4562">
                  <c:v>172.60916675879983</c:v>
                </c:pt>
                <c:pt idx="4563">
                  <c:v>177.26254762739407</c:v>
                </c:pt>
                <c:pt idx="4564">
                  <c:v>169.12180596652766</c:v>
                </c:pt>
                <c:pt idx="4565">
                  <c:v>163.54254477037213</c:v>
                </c:pt>
                <c:pt idx="4566">
                  <c:v>162.81476820114867</c:v>
                </c:pt>
                <c:pt idx="4567">
                  <c:v>161.43903252816091</c:v>
                </c:pt>
                <c:pt idx="4568">
                  <c:v>161.8184624775067</c:v>
                </c:pt>
                <c:pt idx="4569">
                  <c:v>160.5344607959172</c:v>
                </c:pt>
                <c:pt idx="4570">
                  <c:v>161.48469234548492</c:v>
                </c:pt>
                <c:pt idx="4571">
                  <c:v>154.79740961299927</c:v>
                </c:pt>
                <c:pt idx="4572">
                  <c:v>147.7196129347804</c:v>
                </c:pt>
                <c:pt idx="4573">
                  <c:v>150.41131646258185</c:v>
                </c:pt>
                <c:pt idx="4574">
                  <c:v>156.64540105972756</c:v>
                </c:pt>
                <c:pt idx="4575">
                  <c:v>155.44056722953817</c:v>
                </c:pt>
                <c:pt idx="4576">
                  <c:v>154.700438586084</c:v>
                </c:pt>
                <c:pt idx="4577">
                  <c:v>150.96653581874159</c:v>
                </c:pt>
                <c:pt idx="4578">
                  <c:v>147.26988989920261</c:v>
                </c:pt>
                <c:pt idx="4579">
                  <c:v>147.91201929765353</c:v>
                </c:pt>
                <c:pt idx="4580">
                  <c:v>144.45727434978113</c:v>
                </c:pt>
              </c:numCache>
            </c:numRef>
          </c:val>
          <c:smooth val="0"/>
          <c:extLst>
            <c:ext xmlns:c16="http://schemas.microsoft.com/office/drawing/2014/chart" uri="{C3380CC4-5D6E-409C-BE32-E72D297353CC}">
              <c16:uniqueId val="{00000000-F0A8-4F09-9FB7-FF01F7A56095}"/>
            </c:ext>
          </c:extLst>
        </c:ser>
        <c:dLbls>
          <c:showLegendKey val="0"/>
          <c:showVal val="0"/>
          <c:showCatName val="0"/>
          <c:showSerName val="0"/>
          <c:showPercent val="0"/>
          <c:showBubbleSize val="0"/>
        </c:dLbls>
        <c:smooth val="0"/>
        <c:axId val="777840112"/>
        <c:axId val="777840656"/>
      </c:lineChart>
      <c:dateAx>
        <c:axId val="777840112"/>
        <c:scaling>
          <c:orientation val="minMax"/>
          <c:min val="40909"/>
        </c:scaling>
        <c:delete val="0"/>
        <c:axPos val="b"/>
        <c:numFmt formatCode="yyyy" sourceLinked="0"/>
        <c:majorTickMark val="out"/>
        <c:minorTickMark val="none"/>
        <c:tickLblPos val="nextTo"/>
        <c:spPr>
          <a:noFill/>
          <a:ln w="9525" cap="flat" cmpd="sng" algn="ctr">
            <a:solidFill>
              <a:srgbClr val="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77840656"/>
        <c:crosses val="autoZero"/>
        <c:auto val="1"/>
        <c:lblOffset val="100"/>
        <c:baseTimeUnit val="days"/>
        <c:majorUnit val="1"/>
        <c:majorTimeUnit val="years"/>
      </c:dateAx>
      <c:valAx>
        <c:axId val="777840656"/>
        <c:scaling>
          <c:orientation val="minMax"/>
          <c:max val="300"/>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77840112"/>
        <c:crosses val="max"/>
        <c:crossBetween val="between"/>
        <c:majorUnit val="50"/>
      </c:valAx>
      <c:spPr>
        <a:noFill/>
        <a:ln>
          <a:noFill/>
        </a:ln>
        <a:effectLst/>
      </c:spPr>
    </c:plotArea>
    <c:plotVisOnly val="1"/>
    <c:dispBlanksAs val="gap"/>
    <c:showDLblsOverMax val="0"/>
  </c:chart>
  <c:spPr>
    <a:noFill/>
    <a:ln w="9525" cap="flat" cmpd="sng" algn="ctr">
      <a:noFill/>
      <a:round/>
    </a:ln>
    <a:effectLst/>
  </c:spPr>
  <c:txPr>
    <a:bodyPr/>
    <a:lstStyle/>
    <a:p>
      <a:pPr>
        <a:defRPr sz="1200">
          <a:solidFill>
            <a:srgbClr val="182B47"/>
          </a:solidFill>
        </a:defRPr>
      </a:pPr>
      <a:endParaRPr lang="es-MX"/>
    </a:p>
  </c:txPr>
  <c:externalData r:id="rId4">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34"/>
    </mc:Choice>
    <mc:Fallback>
      <c:style val="34"/>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8764594080915247E-3"/>
          <c:y val="3.0531116664657992E-2"/>
          <c:w val="0.89645684371628553"/>
          <c:h val="0.84618216391755985"/>
        </c:manualLayout>
      </c:layout>
      <c:lineChart>
        <c:grouping val="standard"/>
        <c:varyColors val="0"/>
        <c:ser>
          <c:idx val="1"/>
          <c:order val="0"/>
          <c:tx>
            <c:strRef>
              <c:f>'i-PIP'!$X$5</c:f>
              <c:strCache>
                <c:ptCount val="1"/>
                <c:pt idx="0">
                  <c:v>01-dic-15</c:v>
                </c:pt>
              </c:strCache>
            </c:strRef>
          </c:tx>
          <c:spPr>
            <a:ln w="31750">
              <a:solidFill>
                <a:srgbClr val="FF7800"/>
              </a:solidFill>
            </a:ln>
          </c:spPr>
          <c:marker>
            <c:symbol val="none"/>
          </c:marker>
          <c:cat>
            <c:numRef>
              <c:f>'i-PIP'!$S$6:$S$17</c:f>
              <c:numCache>
                <c:formatCode>0</c:formatCode>
                <c:ptCount val="11"/>
                <c:pt idx="0">
                  <c:v>1</c:v>
                </c:pt>
                <c:pt idx="1">
                  <c:v>1</c:v>
                </c:pt>
                <c:pt idx="2">
                  <c:v>3</c:v>
                </c:pt>
                <c:pt idx="3">
                  <c:v>6</c:v>
                </c:pt>
                <c:pt idx="4">
                  <c:v>1</c:v>
                </c:pt>
                <c:pt idx="5">
                  <c:v>2</c:v>
                </c:pt>
                <c:pt idx="6">
                  <c:v>3</c:v>
                </c:pt>
                <c:pt idx="7">
                  <c:v>5</c:v>
                </c:pt>
                <c:pt idx="8">
                  <c:v>10</c:v>
                </c:pt>
                <c:pt idx="9" formatCode="General">
                  <c:v>20</c:v>
                </c:pt>
                <c:pt idx="10">
                  <c:v>30</c:v>
                </c:pt>
              </c:numCache>
            </c:numRef>
          </c:cat>
          <c:val>
            <c:numRef>
              <c:f>'i-PIP'!$X$6:$X$17</c:f>
              <c:numCache>
                <c:formatCode>0.00</c:formatCode>
                <c:ptCount val="11"/>
                <c:pt idx="0">
                  <c:v>3.04</c:v>
                </c:pt>
                <c:pt idx="1">
                  <c:v>3.11</c:v>
                </c:pt>
                <c:pt idx="2">
                  <c:v>3.26</c:v>
                </c:pt>
                <c:pt idx="3">
                  <c:v>3.47</c:v>
                </c:pt>
                <c:pt idx="4">
                  <c:v>3.64</c:v>
                </c:pt>
                <c:pt idx="5">
                  <c:v>4.05</c:v>
                </c:pt>
                <c:pt idx="6">
                  <c:v>4.7300000000000004</c:v>
                </c:pt>
                <c:pt idx="7">
                  <c:v>5.33</c:v>
                </c:pt>
                <c:pt idx="8">
                  <c:v>6.16</c:v>
                </c:pt>
                <c:pt idx="9">
                  <c:v>6.72</c:v>
                </c:pt>
                <c:pt idx="10">
                  <c:v>6.83</c:v>
                </c:pt>
              </c:numCache>
            </c:numRef>
          </c:val>
          <c:smooth val="0"/>
          <c:extLst>
            <c:ext xmlns:c16="http://schemas.microsoft.com/office/drawing/2014/chart" uri="{C3380CC4-5D6E-409C-BE32-E72D297353CC}">
              <c16:uniqueId val="{00000000-61ED-44C2-BCBD-CB47A2F31F68}"/>
            </c:ext>
          </c:extLst>
        </c:ser>
        <c:ser>
          <c:idx val="3"/>
          <c:order val="1"/>
          <c:tx>
            <c:strRef>
              <c:f>'i-PIP'!$Y$5</c:f>
              <c:strCache>
                <c:ptCount val="1"/>
                <c:pt idx="0">
                  <c:v>30-nov-18</c:v>
                </c:pt>
              </c:strCache>
            </c:strRef>
          </c:tx>
          <c:spPr>
            <a:ln w="31750">
              <a:solidFill>
                <a:srgbClr val="00B0F0"/>
              </a:solidFill>
            </a:ln>
          </c:spPr>
          <c:marker>
            <c:symbol val="none"/>
          </c:marker>
          <c:cat>
            <c:numRef>
              <c:f>'i-PIP'!$S$6:$S$17</c:f>
              <c:numCache>
                <c:formatCode>0</c:formatCode>
                <c:ptCount val="11"/>
                <c:pt idx="0">
                  <c:v>1</c:v>
                </c:pt>
                <c:pt idx="1">
                  <c:v>1</c:v>
                </c:pt>
                <c:pt idx="2">
                  <c:v>3</c:v>
                </c:pt>
                <c:pt idx="3">
                  <c:v>6</c:v>
                </c:pt>
                <c:pt idx="4">
                  <c:v>1</c:v>
                </c:pt>
                <c:pt idx="5">
                  <c:v>2</c:v>
                </c:pt>
                <c:pt idx="6">
                  <c:v>3</c:v>
                </c:pt>
                <c:pt idx="7">
                  <c:v>5</c:v>
                </c:pt>
                <c:pt idx="8">
                  <c:v>10</c:v>
                </c:pt>
                <c:pt idx="9" formatCode="General">
                  <c:v>20</c:v>
                </c:pt>
                <c:pt idx="10">
                  <c:v>30</c:v>
                </c:pt>
              </c:numCache>
            </c:numRef>
          </c:cat>
          <c:val>
            <c:numRef>
              <c:f>'i-PIP'!$Y$6:$Y$17</c:f>
              <c:numCache>
                <c:formatCode>0.00</c:formatCode>
                <c:ptCount val="11"/>
                <c:pt idx="0">
                  <c:v>8.1199999999999992</c:v>
                </c:pt>
                <c:pt idx="1">
                  <c:v>8.038415259999999</c:v>
                </c:pt>
                <c:pt idx="2">
                  <c:v>8.2390000000000008</c:v>
                </c:pt>
                <c:pt idx="3">
                  <c:v>8.44484104</c:v>
                </c:pt>
                <c:pt idx="4">
                  <c:v>8.6053751299999988</c:v>
                </c:pt>
                <c:pt idx="5">
                  <c:v>8.5615366900000005</c:v>
                </c:pt>
                <c:pt idx="6">
                  <c:v>8.7374896199999998</c:v>
                </c:pt>
                <c:pt idx="7">
                  <c:v>8.9273150499999989</c:v>
                </c:pt>
                <c:pt idx="8">
                  <c:v>9.2119113899999991</c:v>
                </c:pt>
                <c:pt idx="9">
                  <c:v>9.6243874199999997</c:v>
                </c:pt>
                <c:pt idx="10">
                  <c:v>9.6773718533333337</c:v>
                </c:pt>
              </c:numCache>
            </c:numRef>
          </c:val>
          <c:smooth val="0"/>
          <c:extLst>
            <c:ext xmlns:c16="http://schemas.microsoft.com/office/drawing/2014/chart" uri="{C3380CC4-5D6E-409C-BE32-E72D297353CC}">
              <c16:uniqueId val="{00000001-61ED-44C2-BCBD-CB47A2F31F68}"/>
            </c:ext>
          </c:extLst>
        </c:ser>
        <c:ser>
          <c:idx val="0"/>
          <c:order val="2"/>
          <c:tx>
            <c:strRef>
              <c:f>'i-PIP'!$Z$5</c:f>
              <c:strCache>
                <c:ptCount val="1"/>
                <c:pt idx="0">
                  <c:v>29-jun-18</c:v>
                </c:pt>
              </c:strCache>
            </c:strRef>
          </c:tx>
          <c:spPr>
            <a:ln w="31750">
              <a:solidFill>
                <a:schemeClr val="accent1"/>
              </a:solidFill>
            </a:ln>
          </c:spPr>
          <c:marker>
            <c:symbol val="none"/>
          </c:marker>
          <c:cat>
            <c:numRef>
              <c:f>'i-PIP'!$S$6:$S$17</c:f>
              <c:numCache>
                <c:formatCode>0</c:formatCode>
                <c:ptCount val="11"/>
                <c:pt idx="0">
                  <c:v>1</c:v>
                </c:pt>
                <c:pt idx="1">
                  <c:v>1</c:v>
                </c:pt>
                <c:pt idx="2">
                  <c:v>3</c:v>
                </c:pt>
                <c:pt idx="3">
                  <c:v>6</c:v>
                </c:pt>
                <c:pt idx="4">
                  <c:v>1</c:v>
                </c:pt>
                <c:pt idx="5">
                  <c:v>2</c:v>
                </c:pt>
                <c:pt idx="6">
                  <c:v>3</c:v>
                </c:pt>
                <c:pt idx="7">
                  <c:v>5</c:v>
                </c:pt>
                <c:pt idx="8">
                  <c:v>10</c:v>
                </c:pt>
                <c:pt idx="9" formatCode="General">
                  <c:v>20</c:v>
                </c:pt>
                <c:pt idx="10">
                  <c:v>30</c:v>
                </c:pt>
              </c:numCache>
            </c:numRef>
          </c:cat>
          <c:val>
            <c:numRef>
              <c:f>'i-PIP'!$Z$6:$Z$17</c:f>
              <c:numCache>
                <c:formatCode>0.00</c:formatCode>
                <c:ptCount val="11"/>
                <c:pt idx="0">
                  <c:v>7.9</c:v>
                </c:pt>
                <c:pt idx="1">
                  <c:v>7.7092639700000003</c:v>
                </c:pt>
                <c:pt idx="2">
                  <c:v>7.8970000000000002</c:v>
                </c:pt>
                <c:pt idx="3">
                  <c:v>7.9882639500000003</c:v>
                </c:pt>
                <c:pt idx="4">
                  <c:v>8.0636344400000013</c:v>
                </c:pt>
                <c:pt idx="5">
                  <c:v>7.6725654399999996</c:v>
                </c:pt>
                <c:pt idx="6">
                  <c:v>7.7013863300000001</c:v>
                </c:pt>
                <c:pt idx="7">
                  <c:v>7.6744652600000007</c:v>
                </c:pt>
                <c:pt idx="8">
                  <c:v>7.5958992099999998</c:v>
                </c:pt>
                <c:pt idx="9">
                  <c:v>7.6732752533333333</c:v>
                </c:pt>
                <c:pt idx="10">
                  <c:v>7.7092886533333331</c:v>
                </c:pt>
              </c:numCache>
            </c:numRef>
          </c:val>
          <c:smooth val="0"/>
          <c:extLst>
            <c:ext xmlns:c16="http://schemas.microsoft.com/office/drawing/2014/chart" uri="{C3380CC4-5D6E-409C-BE32-E72D297353CC}">
              <c16:uniqueId val="{00000002-61ED-44C2-BCBD-CB47A2F31F68}"/>
            </c:ext>
          </c:extLst>
        </c:ser>
        <c:ser>
          <c:idx val="2"/>
          <c:order val="3"/>
          <c:tx>
            <c:strRef>
              <c:f>'i-PIP'!$AA$5</c:f>
              <c:strCache>
                <c:ptCount val="1"/>
                <c:pt idx="0">
                  <c:v>28-sep-18</c:v>
                </c:pt>
              </c:strCache>
            </c:strRef>
          </c:tx>
          <c:spPr>
            <a:ln w="31750">
              <a:solidFill>
                <a:srgbClr val="3D7DDA">
                  <a:lumMod val="75000"/>
                </a:srgbClr>
              </a:solidFill>
            </a:ln>
          </c:spPr>
          <c:marker>
            <c:symbol val="none"/>
          </c:marker>
          <c:cat>
            <c:numRef>
              <c:f>'i-PIP'!$S$6:$S$17</c:f>
              <c:numCache>
                <c:formatCode>0</c:formatCode>
                <c:ptCount val="11"/>
                <c:pt idx="0">
                  <c:v>1</c:v>
                </c:pt>
                <c:pt idx="1">
                  <c:v>1</c:v>
                </c:pt>
                <c:pt idx="2">
                  <c:v>3</c:v>
                </c:pt>
                <c:pt idx="3">
                  <c:v>6</c:v>
                </c:pt>
                <c:pt idx="4">
                  <c:v>1</c:v>
                </c:pt>
                <c:pt idx="5">
                  <c:v>2</c:v>
                </c:pt>
                <c:pt idx="6">
                  <c:v>3</c:v>
                </c:pt>
                <c:pt idx="7">
                  <c:v>5</c:v>
                </c:pt>
                <c:pt idx="8">
                  <c:v>10</c:v>
                </c:pt>
                <c:pt idx="9" formatCode="General">
                  <c:v>20</c:v>
                </c:pt>
                <c:pt idx="10">
                  <c:v>30</c:v>
                </c:pt>
              </c:numCache>
            </c:numRef>
          </c:cat>
          <c:val>
            <c:numRef>
              <c:f>'i-PIP'!$AA$6:$AA$17</c:f>
              <c:numCache>
                <c:formatCode>0.00</c:formatCode>
                <c:ptCount val="11"/>
                <c:pt idx="0">
                  <c:v>8.02</c:v>
                </c:pt>
                <c:pt idx="1">
                  <c:v>7.7249803300000002</c:v>
                </c:pt>
                <c:pt idx="2">
                  <c:v>7.89</c:v>
                </c:pt>
                <c:pt idx="3">
                  <c:v>7.99764067</c:v>
                </c:pt>
                <c:pt idx="4">
                  <c:v>8.0660623299999994</c:v>
                </c:pt>
                <c:pt idx="5">
                  <c:v>7.7136033099999999</c:v>
                </c:pt>
                <c:pt idx="6">
                  <c:v>7.7162617000000004</c:v>
                </c:pt>
                <c:pt idx="7">
                  <c:v>7.7442831600000002</c:v>
                </c:pt>
                <c:pt idx="8">
                  <c:v>7.9438101400000001</c:v>
                </c:pt>
                <c:pt idx="9">
                  <c:v>8.0975581299999995</c:v>
                </c:pt>
                <c:pt idx="10">
                  <c:v>8.1184608233333329</c:v>
                </c:pt>
              </c:numCache>
            </c:numRef>
          </c:val>
          <c:smooth val="0"/>
          <c:extLst>
            <c:ext xmlns:c16="http://schemas.microsoft.com/office/drawing/2014/chart" uri="{C3380CC4-5D6E-409C-BE32-E72D297353CC}">
              <c16:uniqueId val="{00000003-61ED-44C2-BCBD-CB47A2F31F68}"/>
            </c:ext>
          </c:extLst>
        </c:ser>
        <c:ser>
          <c:idx val="4"/>
          <c:order val="4"/>
          <c:tx>
            <c:strRef>
              <c:f>'i-PIP'!$AB$5</c:f>
              <c:strCache>
                <c:ptCount val="1"/>
                <c:pt idx="0">
                  <c:v>14-mar-19</c:v>
                </c:pt>
              </c:strCache>
            </c:strRef>
          </c:tx>
          <c:spPr>
            <a:ln w="31750">
              <a:solidFill>
                <a:srgbClr val="FF0000"/>
              </a:solidFill>
            </a:ln>
          </c:spPr>
          <c:marker>
            <c:symbol val="none"/>
          </c:marker>
          <c:cat>
            <c:numRef>
              <c:f>'i-PIP'!$S$6:$S$17</c:f>
              <c:numCache>
                <c:formatCode>0</c:formatCode>
                <c:ptCount val="11"/>
                <c:pt idx="0">
                  <c:v>1</c:v>
                </c:pt>
                <c:pt idx="1">
                  <c:v>1</c:v>
                </c:pt>
                <c:pt idx="2">
                  <c:v>3</c:v>
                </c:pt>
                <c:pt idx="3">
                  <c:v>6</c:v>
                </c:pt>
                <c:pt idx="4">
                  <c:v>1</c:v>
                </c:pt>
                <c:pt idx="5">
                  <c:v>2</c:v>
                </c:pt>
                <c:pt idx="6">
                  <c:v>3</c:v>
                </c:pt>
                <c:pt idx="7">
                  <c:v>5</c:v>
                </c:pt>
                <c:pt idx="8">
                  <c:v>10</c:v>
                </c:pt>
                <c:pt idx="9" formatCode="General">
                  <c:v>20</c:v>
                </c:pt>
                <c:pt idx="10">
                  <c:v>30</c:v>
                </c:pt>
              </c:numCache>
            </c:numRef>
          </c:cat>
          <c:val>
            <c:numRef>
              <c:f>'i-PIP'!$AB$6:$AB$17</c:f>
              <c:numCache>
                <c:formatCode>0.00</c:formatCode>
                <c:ptCount val="11"/>
                <c:pt idx="0">
                  <c:v>8.27</c:v>
                </c:pt>
                <c:pt idx="1">
                  <c:v>8.0966619899999994</c:v>
                </c:pt>
                <c:pt idx="2">
                  <c:v>8.1200008300000004</c:v>
                </c:pt>
                <c:pt idx="3">
                  <c:v>8.183284389999999</c:v>
                </c:pt>
                <c:pt idx="4">
                  <c:v>8.1945184799999993</c:v>
                </c:pt>
                <c:pt idx="5">
                  <c:v>7.9295940300000005</c:v>
                </c:pt>
                <c:pt idx="6">
                  <c:v>7.94607916</c:v>
                </c:pt>
                <c:pt idx="7">
                  <c:v>7.953457160000001</c:v>
                </c:pt>
                <c:pt idx="8">
                  <c:v>8.0921153700000001</c:v>
                </c:pt>
                <c:pt idx="9">
                  <c:v>8.4841708561904756</c:v>
                </c:pt>
                <c:pt idx="10">
                  <c:v>8.5330128733333339</c:v>
                </c:pt>
              </c:numCache>
            </c:numRef>
          </c:val>
          <c:smooth val="0"/>
          <c:extLst>
            <c:ext xmlns:c16="http://schemas.microsoft.com/office/drawing/2014/chart" uri="{C3380CC4-5D6E-409C-BE32-E72D297353CC}">
              <c16:uniqueId val="{00000004-61ED-44C2-BCBD-CB47A2F31F68}"/>
            </c:ext>
          </c:extLst>
        </c:ser>
        <c:dLbls>
          <c:showLegendKey val="0"/>
          <c:showVal val="0"/>
          <c:showCatName val="0"/>
          <c:showSerName val="0"/>
          <c:showPercent val="0"/>
          <c:showBubbleSize val="0"/>
        </c:dLbls>
        <c:smooth val="0"/>
        <c:axId val="777841744"/>
        <c:axId val="777843920"/>
      </c:lineChart>
      <c:catAx>
        <c:axId val="777841744"/>
        <c:scaling>
          <c:orientation val="minMax"/>
        </c:scaling>
        <c:delete val="0"/>
        <c:axPos val="b"/>
        <c:numFmt formatCode="0" sourceLinked="0"/>
        <c:majorTickMark val="out"/>
        <c:minorTickMark val="none"/>
        <c:tickLblPos val="low"/>
        <c:spPr>
          <a:ln>
            <a:solidFill>
              <a:sysClr val="windowText" lastClr="000000"/>
            </a:solidFill>
          </a:ln>
        </c:spPr>
        <c:txPr>
          <a:bodyPr rot="0" vert="horz"/>
          <a:lstStyle/>
          <a:p>
            <a:pPr>
              <a:defRPr>
                <a:solidFill>
                  <a:srgbClr val="182B47"/>
                </a:solidFill>
              </a:defRPr>
            </a:pPr>
            <a:endParaRPr lang="es-MX"/>
          </a:p>
        </c:txPr>
        <c:crossAx val="777843920"/>
        <c:crosses val="autoZero"/>
        <c:auto val="1"/>
        <c:lblAlgn val="ctr"/>
        <c:lblOffset val="100"/>
        <c:noMultiLvlLbl val="0"/>
      </c:catAx>
      <c:valAx>
        <c:axId val="777843920"/>
        <c:scaling>
          <c:orientation val="minMax"/>
          <c:max val="11"/>
          <c:min val="2"/>
        </c:scaling>
        <c:delete val="0"/>
        <c:axPos val="r"/>
        <c:majorGridlines>
          <c:spPr>
            <a:ln>
              <a:prstDash val="lgDash"/>
            </a:ln>
          </c:spPr>
        </c:majorGridlines>
        <c:numFmt formatCode="0" sourceLinked="0"/>
        <c:majorTickMark val="out"/>
        <c:minorTickMark val="none"/>
        <c:tickLblPos val="nextTo"/>
        <c:spPr>
          <a:ln>
            <a:solidFill>
              <a:sysClr val="windowText" lastClr="000000"/>
            </a:solidFill>
          </a:ln>
        </c:spPr>
        <c:txPr>
          <a:bodyPr/>
          <a:lstStyle/>
          <a:p>
            <a:pPr>
              <a:defRPr>
                <a:solidFill>
                  <a:srgbClr val="182B47"/>
                </a:solidFill>
              </a:defRPr>
            </a:pPr>
            <a:endParaRPr lang="es-MX"/>
          </a:p>
        </c:txPr>
        <c:crossAx val="777841744"/>
        <c:crosses val="max"/>
        <c:crossBetween val="between"/>
      </c:valAx>
      <c:spPr>
        <a:noFill/>
      </c:spPr>
    </c:plotArea>
    <c:plotVisOnly val="1"/>
    <c:dispBlanksAs val="gap"/>
    <c:showDLblsOverMax val="0"/>
  </c:chart>
  <c:spPr>
    <a:noFill/>
    <a:ln>
      <a:noFill/>
    </a:ln>
  </c:spPr>
  <c:txPr>
    <a:bodyPr/>
    <a:lstStyle/>
    <a:p>
      <a:pPr>
        <a:defRPr sz="1200">
          <a:solidFill>
            <a:srgbClr val="182B47"/>
          </a:solidFill>
        </a:defRPr>
      </a:pPr>
      <a:endParaRPr lang="es-MX"/>
    </a:p>
  </c:txPr>
  <c:externalData r:id="rId2">
    <c:autoUpdate val="0"/>
  </c:externalData>
  <c:userShapes r:id="rId3"/>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8246822955820103E-2"/>
          <c:y val="5.92419765316754E-2"/>
          <c:w val="0.90797255327376458"/>
          <c:h val="0.83864496330583405"/>
        </c:manualLayout>
      </c:layout>
      <c:lineChart>
        <c:grouping val="standard"/>
        <c:varyColors val="0"/>
        <c:ser>
          <c:idx val="0"/>
          <c:order val="0"/>
          <c:tx>
            <c:strRef>
              <c:f>Cálculos!$L$2</c:f>
              <c:strCache>
                <c:ptCount val="1"/>
                <c:pt idx="0">
                  <c:v>TCR</c:v>
                </c:pt>
              </c:strCache>
            </c:strRef>
          </c:tx>
          <c:spPr>
            <a:ln w="34925">
              <a:solidFill>
                <a:srgbClr val="31B133"/>
              </a:solidFill>
              <a:prstDash val="solid"/>
            </a:ln>
          </c:spPr>
          <c:marker>
            <c:symbol val="none"/>
          </c:marker>
          <c:cat>
            <c:numRef>
              <c:f>Cálculos!$K$3:$K$500</c:f>
              <c:numCache>
                <c:formatCode>mmm\-yy</c:formatCode>
                <c:ptCount val="498"/>
                <c:pt idx="0">
                  <c:v>28430</c:v>
                </c:pt>
                <c:pt idx="1">
                  <c:v>28460</c:v>
                </c:pt>
                <c:pt idx="2">
                  <c:v>28491</c:v>
                </c:pt>
                <c:pt idx="3">
                  <c:v>28522</c:v>
                </c:pt>
                <c:pt idx="4">
                  <c:v>28550</c:v>
                </c:pt>
                <c:pt idx="5">
                  <c:v>28581</c:v>
                </c:pt>
                <c:pt idx="6">
                  <c:v>28611</c:v>
                </c:pt>
                <c:pt idx="7">
                  <c:v>28642</c:v>
                </c:pt>
                <c:pt idx="8">
                  <c:v>28672</c:v>
                </c:pt>
                <c:pt idx="9">
                  <c:v>28703</c:v>
                </c:pt>
                <c:pt idx="10">
                  <c:v>28734</c:v>
                </c:pt>
                <c:pt idx="11">
                  <c:v>28764</c:v>
                </c:pt>
                <c:pt idx="12">
                  <c:v>28795</c:v>
                </c:pt>
                <c:pt idx="13">
                  <c:v>28825</c:v>
                </c:pt>
                <c:pt idx="14">
                  <c:v>28856</c:v>
                </c:pt>
                <c:pt idx="15">
                  <c:v>28887</c:v>
                </c:pt>
                <c:pt idx="16">
                  <c:v>28915</c:v>
                </c:pt>
                <c:pt idx="17">
                  <c:v>28946</c:v>
                </c:pt>
                <c:pt idx="18">
                  <c:v>28976</c:v>
                </c:pt>
                <c:pt idx="19">
                  <c:v>29007</c:v>
                </c:pt>
                <c:pt idx="20">
                  <c:v>29037</c:v>
                </c:pt>
                <c:pt idx="21">
                  <c:v>29068</c:v>
                </c:pt>
                <c:pt idx="22">
                  <c:v>29099</c:v>
                </c:pt>
                <c:pt idx="23">
                  <c:v>29129</c:v>
                </c:pt>
                <c:pt idx="24">
                  <c:v>29160</c:v>
                </c:pt>
                <c:pt idx="25">
                  <c:v>29190</c:v>
                </c:pt>
                <c:pt idx="26">
                  <c:v>29221</c:v>
                </c:pt>
                <c:pt idx="27">
                  <c:v>29252</c:v>
                </c:pt>
                <c:pt idx="28">
                  <c:v>29281</c:v>
                </c:pt>
                <c:pt idx="29">
                  <c:v>29312</c:v>
                </c:pt>
                <c:pt idx="30">
                  <c:v>29342</c:v>
                </c:pt>
                <c:pt idx="31">
                  <c:v>29373</c:v>
                </c:pt>
                <c:pt idx="32">
                  <c:v>29403</c:v>
                </c:pt>
                <c:pt idx="33">
                  <c:v>29434</c:v>
                </c:pt>
                <c:pt idx="34">
                  <c:v>29465</c:v>
                </c:pt>
                <c:pt idx="35">
                  <c:v>29495</c:v>
                </c:pt>
                <c:pt idx="36">
                  <c:v>29526</c:v>
                </c:pt>
                <c:pt idx="37">
                  <c:v>29556</c:v>
                </c:pt>
                <c:pt idx="38">
                  <c:v>29587</c:v>
                </c:pt>
                <c:pt idx="39">
                  <c:v>29618</c:v>
                </c:pt>
                <c:pt idx="40">
                  <c:v>29646</c:v>
                </c:pt>
                <c:pt idx="41">
                  <c:v>29677</c:v>
                </c:pt>
                <c:pt idx="42">
                  <c:v>29707</c:v>
                </c:pt>
                <c:pt idx="43">
                  <c:v>29738</c:v>
                </c:pt>
                <c:pt idx="44">
                  <c:v>29768</c:v>
                </c:pt>
                <c:pt idx="45">
                  <c:v>29799</c:v>
                </c:pt>
                <c:pt idx="46">
                  <c:v>29830</c:v>
                </c:pt>
                <c:pt idx="47">
                  <c:v>29860</c:v>
                </c:pt>
                <c:pt idx="48">
                  <c:v>29891</c:v>
                </c:pt>
                <c:pt idx="49">
                  <c:v>29921</c:v>
                </c:pt>
                <c:pt idx="50">
                  <c:v>29952</c:v>
                </c:pt>
                <c:pt idx="51">
                  <c:v>29983</c:v>
                </c:pt>
                <c:pt idx="52">
                  <c:v>30011</c:v>
                </c:pt>
                <c:pt idx="53">
                  <c:v>30042</c:v>
                </c:pt>
                <c:pt idx="54">
                  <c:v>30072</c:v>
                </c:pt>
                <c:pt idx="55">
                  <c:v>30103</c:v>
                </c:pt>
                <c:pt idx="56">
                  <c:v>30133</c:v>
                </c:pt>
                <c:pt idx="57">
                  <c:v>30164</c:v>
                </c:pt>
                <c:pt idx="58">
                  <c:v>30195</c:v>
                </c:pt>
                <c:pt idx="59">
                  <c:v>30225</c:v>
                </c:pt>
                <c:pt idx="60">
                  <c:v>30256</c:v>
                </c:pt>
                <c:pt idx="61">
                  <c:v>30286</c:v>
                </c:pt>
                <c:pt idx="62">
                  <c:v>30317</c:v>
                </c:pt>
                <c:pt idx="63">
                  <c:v>30348</c:v>
                </c:pt>
                <c:pt idx="64">
                  <c:v>30376</c:v>
                </c:pt>
                <c:pt idx="65">
                  <c:v>30407</c:v>
                </c:pt>
                <c:pt idx="66">
                  <c:v>30437</c:v>
                </c:pt>
                <c:pt idx="67">
                  <c:v>30468</c:v>
                </c:pt>
                <c:pt idx="68">
                  <c:v>30498</c:v>
                </c:pt>
                <c:pt idx="69">
                  <c:v>30529</c:v>
                </c:pt>
                <c:pt idx="70">
                  <c:v>30560</c:v>
                </c:pt>
                <c:pt idx="71">
                  <c:v>30590</c:v>
                </c:pt>
                <c:pt idx="72">
                  <c:v>30621</c:v>
                </c:pt>
                <c:pt idx="73">
                  <c:v>30651</c:v>
                </c:pt>
                <c:pt idx="74">
                  <c:v>30682</c:v>
                </c:pt>
                <c:pt idx="75">
                  <c:v>30713</c:v>
                </c:pt>
                <c:pt idx="76">
                  <c:v>30742</c:v>
                </c:pt>
                <c:pt idx="77">
                  <c:v>30773</c:v>
                </c:pt>
                <c:pt idx="78">
                  <c:v>30803</c:v>
                </c:pt>
                <c:pt idx="79">
                  <c:v>30834</c:v>
                </c:pt>
                <c:pt idx="80">
                  <c:v>30864</c:v>
                </c:pt>
                <c:pt idx="81">
                  <c:v>30895</c:v>
                </c:pt>
                <c:pt idx="82">
                  <c:v>30926</c:v>
                </c:pt>
                <c:pt idx="83">
                  <c:v>30956</c:v>
                </c:pt>
                <c:pt idx="84">
                  <c:v>30987</c:v>
                </c:pt>
                <c:pt idx="85">
                  <c:v>31017</c:v>
                </c:pt>
                <c:pt idx="86">
                  <c:v>31048</c:v>
                </c:pt>
                <c:pt idx="87">
                  <c:v>31079</c:v>
                </c:pt>
                <c:pt idx="88">
                  <c:v>31107</c:v>
                </c:pt>
                <c:pt idx="89">
                  <c:v>31138</c:v>
                </c:pt>
                <c:pt idx="90">
                  <c:v>31168</c:v>
                </c:pt>
                <c:pt idx="91">
                  <c:v>31199</c:v>
                </c:pt>
                <c:pt idx="92">
                  <c:v>31229</c:v>
                </c:pt>
                <c:pt idx="93">
                  <c:v>31260</c:v>
                </c:pt>
                <c:pt idx="94">
                  <c:v>31291</c:v>
                </c:pt>
                <c:pt idx="95">
                  <c:v>31321</c:v>
                </c:pt>
                <c:pt idx="96">
                  <c:v>31352</c:v>
                </c:pt>
                <c:pt idx="97">
                  <c:v>31382</c:v>
                </c:pt>
                <c:pt idx="98">
                  <c:v>31413</c:v>
                </c:pt>
                <c:pt idx="99">
                  <c:v>31444</c:v>
                </c:pt>
                <c:pt idx="100">
                  <c:v>31472</c:v>
                </c:pt>
                <c:pt idx="101">
                  <c:v>31503</c:v>
                </c:pt>
                <c:pt idx="102">
                  <c:v>31533</c:v>
                </c:pt>
                <c:pt idx="103">
                  <c:v>31564</c:v>
                </c:pt>
                <c:pt idx="104">
                  <c:v>31594</c:v>
                </c:pt>
                <c:pt idx="105">
                  <c:v>31625</c:v>
                </c:pt>
                <c:pt idx="106">
                  <c:v>31656</c:v>
                </c:pt>
                <c:pt idx="107">
                  <c:v>31686</c:v>
                </c:pt>
                <c:pt idx="108">
                  <c:v>31717</c:v>
                </c:pt>
                <c:pt idx="109">
                  <c:v>31747</c:v>
                </c:pt>
                <c:pt idx="110">
                  <c:v>31778</c:v>
                </c:pt>
                <c:pt idx="111">
                  <c:v>31809</c:v>
                </c:pt>
                <c:pt idx="112">
                  <c:v>31837</c:v>
                </c:pt>
                <c:pt idx="113">
                  <c:v>31868</c:v>
                </c:pt>
                <c:pt idx="114">
                  <c:v>31898</c:v>
                </c:pt>
                <c:pt idx="115">
                  <c:v>31929</c:v>
                </c:pt>
                <c:pt idx="116">
                  <c:v>31959</c:v>
                </c:pt>
                <c:pt idx="117">
                  <c:v>31990</c:v>
                </c:pt>
                <c:pt idx="118">
                  <c:v>32021</c:v>
                </c:pt>
                <c:pt idx="119">
                  <c:v>32051</c:v>
                </c:pt>
                <c:pt idx="120">
                  <c:v>32082</c:v>
                </c:pt>
                <c:pt idx="121">
                  <c:v>32112</c:v>
                </c:pt>
                <c:pt idx="122">
                  <c:v>32143</c:v>
                </c:pt>
                <c:pt idx="123">
                  <c:v>32174</c:v>
                </c:pt>
                <c:pt idx="124">
                  <c:v>32203</c:v>
                </c:pt>
                <c:pt idx="125">
                  <c:v>32234</c:v>
                </c:pt>
                <c:pt idx="126">
                  <c:v>32264</c:v>
                </c:pt>
                <c:pt idx="127">
                  <c:v>32295</c:v>
                </c:pt>
                <c:pt idx="128">
                  <c:v>32325</c:v>
                </c:pt>
                <c:pt idx="129">
                  <c:v>32356</c:v>
                </c:pt>
                <c:pt idx="130">
                  <c:v>32387</c:v>
                </c:pt>
                <c:pt idx="131">
                  <c:v>32417</c:v>
                </c:pt>
                <c:pt idx="132">
                  <c:v>32448</c:v>
                </c:pt>
                <c:pt idx="133">
                  <c:v>32478</c:v>
                </c:pt>
                <c:pt idx="134">
                  <c:v>32509</c:v>
                </c:pt>
                <c:pt idx="135">
                  <c:v>32540</c:v>
                </c:pt>
                <c:pt idx="136">
                  <c:v>32568</c:v>
                </c:pt>
                <c:pt idx="137">
                  <c:v>32599</c:v>
                </c:pt>
                <c:pt idx="138">
                  <c:v>32629</c:v>
                </c:pt>
                <c:pt idx="139">
                  <c:v>32660</c:v>
                </c:pt>
                <c:pt idx="140">
                  <c:v>32690</c:v>
                </c:pt>
                <c:pt idx="141">
                  <c:v>32721</c:v>
                </c:pt>
                <c:pt idx="142">
                  <c:v>32752</c:v>
                </c:pt>
                <c:pt idx="143">
                  <c:v>32782</c:v>
                </c:pt>
                <c:pt idx="144">
                  <c:v>32813</c:v>
                </c:pt>
                <c:pt idx="145">
                  <c:v>32843</c:v>
                </c:pt>
                <c:pt idx="146">
                  <c:v>32874</c:v>
                </c:pt>
                <c:pt idx="147">
                  <c:v>32905</c:v>
                </c:pt>
                <c:pt idx="148">
                  <c:v>32933</c:v>
                </c:pt>
                <c:pt idx="149">
                  <c:v>32964</c:v>
                </c:pt>
                <c:pt idx="150">
                  <c:v>32994</c:v>
                </c:pt>
                <c:pt idx="151">
                  <c:v>33025</c:v>
                </c:pt>
                <c:pt idx="152">
                  <c:v>33055</c:v>
                </c:pt>
                <c:pt idx="153">
                  <c:v>33086</c:v>
                </c:pt>
                <c:pt idx="154">
                  <c:v>33117</c:v>
                </c:pt>
                <c:pt idx="155">
                  <c:v>33147</c:v>
                </c:pt>
                <c:pt idx="156">
                  <c:v>33178</c:v>
                </c:pt>
                <c:pt idx="157">
                  <c:v>33208</c:v>
                </c:pt>
                <c:pt idx="158">
                  <c:v>33239</c:v>
                </c:pt>
                <c:pt idx="159">
                  <c:v>33270</c:v>
                </c:pt>
                <c:pt idx="160">
                  <c:v>33298</c:v>
                </c:pt>
                <c:pt idx="161">
                  <c:v>33329</c:v>
                </c:pt>
                <c:pt idx="162">
                  <c:v>33359</c:v>
                </c:pt>
                <c:pt idx="163">
                  <c:v>33390</c:v>
                </c:pt>
                <c:pt idx="164">
                  <c:v>33420</c:v>
                </c:pt>
                <c:pt idx="165">
                  <c:v>33451</c:v>
                </c:pt>
                <c:pt idx="166">
                  <c:v>33482</c:v>
                </c:pt>
                <c:pt idx="167">
                  <c:v>33512</c:v>
                </c:pt>
                <c:pt idx="168">
                  <c:v>33543</c:v>
                </c:pt>
                <c:pt idx="169">
                  <c:v>33573</c:v>
                </c:pt>
                <c:pt idx="170">
                  <c:v>33604</c:v>
                </c:pt>
                <c:pt idx="171">
                  <c:v>33635</c:v>
                </c:pt>
                <c:pt idx="172">
                  <c:v>33664</c:v>
                </c:pt>
                <c:pt idx="173">
                  <c:v>33695</c:v>
                </c:pt>
                <c:pt idx="174">
                  <c:v>33725</c:v>
                </c:pt>
                <c:pt idx="175">
                  <c:v>33756</c:v>
                </c:pt>
                <c:pt idx="176">
                  <c:v>33786</c:v>
                </c:pt>
                <c:pt idx="177">
                  <c:v>33817</c:v>
                </c:pt>
                <c:pt idx="178">
                  <c:v>33848</c:v>
                </c:pt>
                <c:pt idx="179">
                  <c:v>33878</c:v>
                </c:pt>
                <c:pt idx="180">
                  <c:v>33909</c:v>
                </c:pt>
                <c:pt idx="181">
                  <c:v>33939</c:v>
                </c:pt>
                <c:pt idx="182">
                  <c:v>33970</c:v>
                </c:pt>
                <c:pt idx="183">
                  <c:v>34001</c:v>
                </c:pt>
                <c:pt idx="184">
                  <c:v>34029</c:v>
                </c:pt>
                <c:pt idx="185">
                  <c:v>34060</c:v>
                </c:pt>
                <c:pt idx="186">
                  <c:v>34090</c:v>
                </c:pt>
                <c:pt idx="187">
                  <c:v>34121</c:v>
                </c:pt>
                <c:pt idx="188">
                  <c:v>34151</c:v>
                </c:pt>
                <c:pt idx="189">
                  <c:v>34182</c:v>
                </c:pt>
                <c:pt idx="190">
                  <c:v>34213</c:v>
                </c:pt>
                <c:pt idx="191">
                  <c:v>34243</c:v>
                </c:pt>
                <c:pt idx="192">
                  <c:v>34274</c:v>
                </c:pt>
                <c:pt idx="193">
                  <c:v>34304</c:v>
                </c:pt>
                <c:pt idx="194">
                  <c:v>34335</c:v>
                </c:pt>
                <c:pt idx="195">
                  <c:v>34366</c:v>
                </c:pt>
                <c:pt idx="196">
                  <c:v>34394</c:v>
                </c:pt>
                <c:pt idx="197">
                  <c:v>34425</c:v>
                </c:pt>
                <c:pt idx="198">
                  <c:v>34455</c:v>
                </c:pt>
                <c:pt idx="199">
                  <c:v>34486</c:v>
                </c:pt>
                <c:pt idx="200">
                  <c:v>34516</c:v>
                </c:pt>
                <c:pt idx="201">
                  <c:v>34547</c:v>
                </c:pt>
                <c:pt idx="202">
                  <c:v>34578</c:v>
                </c:pt>
                <c:pt idx="203">
                  <c:v>34608</c:v>
                </c:pt>
                <c:pt idx="204">
                  <c:v>34639</c:v>
                </c:pt>
                <c:pt idx="205">
                  <c:v>34669</c:v>
                </c:pt>
                <c:pt idx="206">
                  <c:v>34700</c:v>
                </c:pt>
                <c:pt idx="207">
                  <c:v>34731</c:v>
                </c:pt>
                <c:pt idx="208">
                  <c:v>34759</c:v>
                </c:pt>
                <c:pt idx="209">
                  <c:v>34790</c:v>
                </c:pt>
                <c:pt idx="210">
                  <c:v>34820</c:v>
                </c:pt>
                <c:pt idx="211">
                  <c:v>34851</c:v>
                </c:pt>
                <c:pt idx="212">
                  <c:v>34881</c:v>
                </c:pt>
                <c:pt idx="213">
                  <c:v>34912</c:v>
                </c:pt>
                <c:pt idx="214">
                  <c:v>34943</c:v>
                </c:pt>
                <c:pt idx="215">
                  <c:v>34973</c:v>
                </c:pt>
                <c:pt idx="216">
                  <c:v>35004</c:v>
                </c:pt>
                <c:pt idx="217">
                  <c:v>35034</c:v>
                </c:pt>
                <c:pt idx="218">
                  <c:v>35065</c:v>
                </c:pt>
                <c:pt idx="219">
                  <c:v>35096</c:v>
                </c:pt>
                <c:pt idx="220">
                  <c:v>35125</c:v>
                </c:pt>
                <c:pt idx="221">
                  <c:v>35156</c:v>
                </c:pt>
                <c:pt idx="222">
                  <c:v>35186</c:v>
                </c:pt>
                <c:pt idx="223">
                  <c:v>35217</c:v>
                </c:pt>
                <c:pt idx="224">
                  <c:v>35247</c:v>
                </c:pt>
                <c:pt idx="225">
                  <c:v>35278</c:v>
                </c:pt>
                <c:pt idx="226">
                  <c:v>35309</c:v>
                </c:pt>
                <c:pt idx="227">
                  <c:v>35339</c:v>
                </c:pt>
                <c:pt idx="228">
                  <c:v>35370</c:v>
                </c:pt>
                <c:pt idx="229">
                  <c:v>35400</c:v>
                </c:pt>
                <c:pt idx="230">
                  <c:v>35431</c:v>
                </c:pt>
                <c:pt idx="231">
                  <c:v>35462</c:v>
                </c:pt>
                <c:pt idx="232">
                  <c:v>35490</c:v>
                </c:pt>
                <c:pt idx="233">
                  <c:v>35521</c:v>
                </c:pt>
                <c:pt idx="234">
                  <c:v>35551</c:v>
                </c:pt>
                <c:pt idx="235">
                  <c:v>35582</c:v>
                </c:pt>
                <c:pt idx="236">
                  <c:v>35612</c:v>
                </c:pt>
                <c:pt idx="237">
                  <c:v>35643</c:v>
                </c:pt>
                <c:pt idx="238">
                  <c:v>35674</c:v>
                </c:pt>
                <c:pt idx="239">
                  <c:v>35704</c:v>
                </c:pt>
                <c:pt idx="240">
                  <c:v>35735</c:v>
                </c:pt>
                <c:pt idx="241">
                  <c:v>35765</c:v>
                </c:pt>
                <c:pt idx="242">
                  <c:v>35796</c:v>
                </c:pt>
                <c:pt idx="243">
                  <c:v>35827</c:v>
                </c:pt>
                <c:pt idx="244">
                  <c:v>35855</c:v>
                </c:pt>
                <c:pt idx="245">
                  <c:v>35886</c:v>
                </c:pt>
                <c:pt idx="246">
                  <c:v>35916</c:v>
                </c:pt>
                <c:pt idx="247">
                  <c:v>35947</c:v>
                </c:pt>
                <c:pt idx="248">
                  <c:v>35977</c:v>
                </c:pt>
                <c:pt idx="249">
                  <c:v>36008</c:v>
                </c:pt>
                <c:pt idx="250">
                  <c:v>36039</c:v>
                </c:pt>
                <c:pt idx="251">
                  <c:v>36069</c:v>
                </c:pt>
                <c:pt idx="252">
                  <c:v>36100</c:v>
                </c:pt>
                <c:pt idx="253">
                  <c:v>36130</c:v>
                </c:pt>
                <c:pt idx="254">
                  <c:v>36161</c:v>
                </c:pt>
                <c:pt idx="255">
                  <c:v>36192</c:v>
                </c:pt>
                <c:pt idx="256">
                  <c:v>36220</c:v>
                </c:pt>
                <c:pt idx="257">
                  <c:v>36251</c:v>
                </c:pt>
                <c:pt idx="258">
                  <c:v>36281</c:v>
                </c:pt>
                <c:pt idx="259">
                  <c:v>36312</c:v>
                </c:pt>
                <c:pt idx="260">
                  <c:v>36342</c:v>
                </c:pt>
                <c:pt idx="261">
                  <c:v>36373</c:v>
                </c:pt>
                <c:pt idx="262">
                  <c:v>36404</c:v>
                </c:pt>
                <c:pt idx="263">
                  <c:v>36434</c:v>
                </c:pt>
                <c:pt idx="264">
                  <c:v>36465</c:v>
                </c:pt>
                <c:pt idx="265">
                  <c:v>36495</c:v>
                </c:pt>
                <c:pt idx="266">
                  <c:v>36526</c:v>
                </c:pt>
                <c:pt idx="267">
                  <c:v>36557</c:v>
                </c:pt>
                <c:pt idx="268">
                  <c:v>36586</c:v>
                </c:pt>
                <c:pt idx="269">
                  <c:v>36617</c:v>
                </c:pt>
                <c:pt idx="270">
                  <c:v>36647</c:v>
                </c:pt>
                <c:pt idx="271">
                  <c:v>36678</c:v>
                </c:pt>
                <c:pt idx="272">
                  <c:v>36708</c:v>
                </c:pt>
                <c:pt idx="273">
                  <c:v>36739</c:v>
                </c:pt>
                <c:pt idx="274">
                  <c:v>36770</c:v>
                </c:pt>
                <c:pt idx="275">
                  <c:v>36800</c:v>
                </c:pt>
                <c:pt idx="276">
                  <c:v>36831</c:v>
                </c:pt>
                <c:pt idx="277">
                  <c:v>36861</c:v>
                </c:pt>
                <c:pt idx="278">
                  <c:v>36892</c:v>
                </c:pt>
                <c:pt idx="279">
                  <c:v>36923</c:v>
                </c:pt>
                <c:pt idx="280">
                  <c:v>36951</c:v>
                </c:pt>
                <c:pt idx="281">
                  <c:v>36982</c:v>
                </c:pt>
                <c:pt idx="282">
                  <c:v>37012</c:v>
                </c:pt>
                <c:pt idx="283">
                  <c:v>37043</c:v>
                </c:pt>
                <c:pt idx="284">
                  <c:v>37073</c:v>
                </c:pt>
                <c:pt idx="285">
                  <c:v>37104</c:v>
                </c:pt>
                <c:pt idx="286">
                  <c:v>37135</c:v>
                </c:pt>
                <c:pt idx="287">
                  <c:v>37165</c:v>
                </c:pt>
                <c:pt idx="288">
                  <c:v>37196</c:v>
                </c:pt>
                <c:pt idx="289">
                  <c:v>37226</c:v>
                </c:pt>
                <c:pt idx="290">
                  <c:v>37257</c:v>
                </c:pt>
                <c:pt idx="291">
                  <c:v>37288</c:v>
                </c:pt>
                <c:pt idx="292">
                  <c:v>37316</c:v>
                </c:pt>
                <c:pt idx="293">
                  <c:v>37347</c:v>
                </c:pt>
                <c:pt idx="294">
                  <c:v>37377</c:v>
                </c:pt>
                <c:pt idx="295">
                  <c:v>37408</c:v>
                </c:pt>
                <c:pt idx="296">
                  <c:v>37438</c:v>
                </c:pt>
                <c:pt idx="297">
                  <c:v>37469</c:v>
                </c:pt>
                <c:pt idx="298">
                  <c:v>37500</c:v>
                </c:pt>
                <c:pt idx="299">
                  <c:v>37530</c:v>
                </c:pt>
                <c:pt idx="300">
                  <c:v>37561</c:v>
                </c:pt>
                <c:pt idx="301">
                  <c:v>37591</c:v>
                </c:pt>
                <c:pt idx="302">
                  <c:v>37622</c:v>
                </c:pt>
                <c:pt idx="303">
                  <c:v>37653</c:v>
                </c:pt>
                <c:pt idx="304">
                  <c:v>37681</c:v>
                </c:pt>
                <c:pt idx="305">
                  <c:v>37712</c:v>
                </c:pt>
                <c:pt idx="306">
                  <c:v>37742</c:v>
                </c:pt>
                <c:pt idx="307">
                  <c:v>37773</c:v>
                </c:pt>
                <c:pt idx="308">
                  <c:v>37803</c:v>
                </c:pt>
                <c:pt idx="309">
                  <c:v>37834</c:v>
                </c:pt>
                <c:pt idx="310">
                  <c:v>37865</c:v>
                </c:pt>
                <c:pt idx="311">
                  <c:v>37895</c:v>
                </c:pt>
                <c:pt idx="312">
                  <c:v>37926</c:v>
                </c:pt>
                <c:pt idx="313">
                  <c:v>37956</c:v>
                </c:pt>
                <c:pt idx="314">
                  <c:v>37987</c:v>
                </c:pt>
                <c:pt idx="315">
                  <c:v>38018</c:v>
                </c:pt>
                <c:pt idx="316">
                  <c:v>38047</c:v>
                </c:pt>
                <c:pt idx="317">
                  <c:v>38078</c:v>
                </c:pt>
                <c:pt idx="318">
                  <c:v>38108</c:v>
                </c:pt>
                <c:pt idx="319">
                  <c:v>38139</c:v>
                </c:pt>
                <c:pt idx="320">
                  <c:v>38169</c:v>
                </c:pt>
                <c:pt idx="321">
                  <c:v>38200</c:v>
                </c:pt>
                <c:pt idx="322">
                  <c:v>38231</c:v>
                </c:pt>
                <c:pt idx="323">
                  <c:v>38261</c:v>
                </c:pt>
                <c:pt idx="324">
                  <c:v>38292</c:v>
                </c:pt>
                <c:pt idx="325">
                  <c:v>38322</c:v>
                </c:pt>
                <c:pt idx="326">
                  <c:v>38353</c:v>
                </c:pt>
                <c:pt idx="327">
                  <c:v>38384</c:v>
                </c:pt>
                <c:pt idx="328">
                  <c:v>38412</c:v>
                </c:pt>
                <c:pt idx="329">
                  <c:v>38443</c:v>
                </c:pt>
                <c:pt idx="330">
                  <c:v>38473</c:v>
                </c:pt>
                <c:pt idx="331">
                  <c:v>38504</c:v>
                </c:pt>
                <c:pt idx="332">
                  <c:v>38534</c:v>
                </c:pt>
                <c:pt idx="333">
                  <c:v>38565</c:v>
                </c:pt>
                <c:pt idx="334">
                  <c:v>38596</c:v>
                </c:pt>
                <c:pt idx="335">
                  <c:v>38626</c:v>
                </c:pt>
                <c:pt idx="336">
                  <c:v>38657</c:v>
                </c:pt>
                <c:pt idx="337">
                  <c:v>38687</c:v>
                </c:pt>
                <c:pt idx="338">
                  <c:v>38718</c:v>
                </c:pt>
                <c:pt idx="339">
                  <c:v>38749</c:v>
                </c:pt>
                <c:pt idx="340">
                  <c:v>38777</c:v>
                </c:pt>
                <c:pt idx="341">
                  <c:v>38808</c:v>
                </c:pt>
                <c:pt idx="342">
                  <c:v>38838</c:v>
                </c:pt>
                <c:pt idx="343">
                  <c:v>38869</c:v>
                </c:pt>
                <c:pt idx="344">
                  <c:v>38899</c:v>
                </c:pt>
                <c:pt idx="345">
                  <c:v>38930</c:v>
                </c:pt>
                <c:pt idx="346">
                  <c:v>38961</c:v>
                </c:pt>
                <c:pt idx="347">
                  <c:v>38991</c:v>
                </c:pt>
                <c:pt idx="348">
                  <c:v>39022</c:v>
                </c:pt>
                <c:pt idx="349">
                  <c:v>39052</c:v>
                </c:pt>
                <c:pt idx="350">
                  <c:v>39083</c:v>
                </c:pt>
                <c:pt idx="351">
                  <c:v>39114</c:v>
                </c:pt>
                <c:pt idx="352">
                  <c:v>39142</c:v>
                </c:pt>
                <c:pt idx="353">
                  <c:v>39173</c:v>
                </c:pt>
                <c:pt idx="354">
                  <c:v>39203</c:v>
                </c:pt>
                <c:pt idx="355">
                  <c:v>39234</c:v>
                </c:pt>
                <c:pt idx="356">
                  <c:v>39264</c:v>
                </c:pt>
                <c:pt idx="357">
                  <c:v>39295</c:v>
                </c:pt>
                <c:pt idx="358">
                  <c:v>39326</c:v>
                </c:pt>
                <c:pt idx="359">
                  <c:v>39356</c:v>
                </c:pt>
                <c:pt idx="360">
                  <c:v>39387</c:v>
                </c:pt>
                <c:pt idx="361">
                  <c:v>39417</c:v>
                </c:pt>
                <c:pt idx="362">
                  <c:v>39448</c:v>
                </c:pt>
                <c:pt idx="363">
                  <c:v>39479</c:v>
                </c:pt>
                <c:pt idx="364">
                  <c:v>39508</c:v>
                </c:pt>
                <c:pt idx="365">
                  <c:v>39539</c:v>
                </c:pt>
                <c:pt idx="366">
                  <c:v>39569</c:v>
                </c:pt>
                <c:pt idx="367">
                  <c:v>39600</c:v>
                </c:pt>
                <c:pt idx="368">
                  <c:v>39630</c:v>
                </c:pt>
                <c:pt idx="369">
                  <c:v>39661</c:v>
                </c:pt>
                <c:pt idx="370">
                  <c:v>39692</c:v>
                </c:pt>
                <c:pt idx="371">
                  <c:v>39722</c:v>
                </c:pt>
                <c:pt idx="372">
                  <c:v>39753</c:v>
                </c:pt>
                <c:pt idx="373">
                  <c:v>39783</c:v>
                </c:pt>
                <c:pt idx="374">
                  <c:v>39814</c:v>
                </c:pt>
                <c:pt idx="375">
                  <c:v>39845</c:v>
                </c:pt>
                <c:pt idx="376">
                  <c:v>39873</c:v>
                </c:pt>
                <c:pt idx="377">
                  <c:v>39904</c:v>
                </c:pt>
                <c:pt idx="378">
                  <c:v>39934</c:v>
                </c:pt>
                <c:pt idx="379">
                  <c:v>39965</c:v>
                </c:pt>
                <c:pt idx="380">
                  <c:v>39995</c:v>
                </c:pt>
                <c:pt idx="381">
                  <c:v>40026</c:v>
                </c:pt>
                <c:pt idx="382">
                  <c:v>40057</c:v>
                </c:pt>
                <c:pt idx="383">
                  <c:v>40087</c:v>
                </c:pt>
                <c:pt idx="384">
                  <c:v>40118</c:v>
                </c:pt>
                <c:pt idx="385">
                  <c:v>40148</c:v>
                </c:pt>
                <c:pt idx="386">
                  <c:v>40179</c:v>
                </c:pt>
                <c:pt idx="387">
                  <c:v>40210</c:v>
                </c:pt>
                <c:pt idx="388">
                  <c:v>40238</c:v>
                </c:pt>
                <c:pt idx="389">
                  <c:v>40269</c:v>
                </c:pt>
                <c:pt idx="390">
                  <c:v>40299</c:v>
                </c:pt>
                <c:pt idx="391">
                  <c:v>40330</c:v>
                </c:pt>
                <c:pt idx="392">
                  <c:v>40360</c:v>
                </c:pt>
                <c:pt idx="393">
                  <c:v>40391</c:v>
                </c:pt>
                <c:pt idx="394">
                  <c:v>40422</c:v>
                </c:pt>
                <c:pt idx="395">
                  <c:v>40452</c:v>
                </c:pt>
                <c:pt idx="396">
                  <c:v>40483</c:v>
                </c:pt>
                <c:pt idx="397">
                  <c:v>40513</c:v>
                </c:pt>
                <c:pt idx="398">
                  <c:v>40544</c:v>
                </c:pt>
                <c:pt idx="399">
                  <c:v>40575</c:v>
                </c:pt>
                <c:pt idx="400">
                  <c:v>40603</c:v>
                </c:pt>
                <c:pt idx="401">
                  <c:v>40634</c:v>
                </c:pt>
                <c:pt idx="402">
                  <c:v>40664</c:v>
                </c:pt>
                <c:pt idx="403">
                  <c:v>40695</c:v>
                </c:pt>
                <c:pt idx="404">
                  <c:v>40725</c:v>
                </c:pt>
                <c:pt idx="405">
                  <c:v>40756</c:v>
                </c:pt>
                <c:pt idx="406">
                  <c:v>40787</c:v>
                </c:pt>
                <c:pt idx="407">
                  <c:v>40817</c:v>
                </c:pt>
                <c:pt idx="408">
                  <c:v>40848</c:v>
                </c:pt>
                <c:pt idx="409">
                  <c:v>40878</c:v>
                </c:pt>
                <c:pt idx="410">
                  <c:v>40909</c:v>
                </c:pt>
                <c:pt idx="411">
                  <c:v>40940</c:v>
                </c:pt>
                <c:pt idx="412">
                  <c:v>40969</c:v>
                </c:pt>
                <c:pt idx="413">
                  <c:v>41000</c:v>
                </c:pt>
                <c:pt idx="414">
                  <c:v>41030</c:v>
                </c:pt>
                <c:pt idx="415">
                  <c:v>41061</c:v>
                </c:pt>
                <c:pt idx="416">
                  <c:v>41091</c:v>
                </c:pt>
                <c:pt idx="417">
                  <c:v>41122</c:v>
                </c:pt>
                <c:pt idx="418">
                  <c:v>41153</c:v>
                </c:pt>
                <c:pt idx="419">
                  <c:v>41183</c:v>
                </c:pt>
                <c:pt idx="420">
                  <c:v>41214</c:v>
                </c:pt>
                <c:pt idx="421">
                  <c:v>41244</c:v>
                </c:pt>
                <c:pt idx="422">
                  <c:v>41275</c:v>
                </c:pt>
                <c:pt idx="423">
                  <c:v>41306</c:v>
                </c:pt>
                <c:pt idx="424">
                  <c:v>41334</c:v>
                </c:pt>
                <c:pt idx="425">
                  <c:v>41365</c:v>
                </c:pt>
                <c:pt idx="426">
                  <c:v>41395</c:v>
                </c:pt>
                <c:pt idx="427">
                  <c:v>41426</c:v>
                </c:pt>
                <c:pt idx="428">
                  <c:v>41456</c:v>
                </c:pt>
                <c:pt idx="429">
                  <c:v>41487</c:v>
                </c:pt>
                <c:pt idx="430">
                  <c:v>41518</c:v>
                </c:pt>
                <c:pt idx="431">
                  <c:v>41548</c:v>
                </c:pt>
                <c:pt idx="432">
                  <c:v>41579</c:v>
                </c:pt>
                <c:pt idx="433">
                  <c:v>41609</c:v>
                </c:pt>
                <c:pt idx="434">
                  <c:v>41640</c:v>
                </c:pt>
                <c:pt idx="435">
                  <c:v>41671</c:v>
                </c:pt>
                <c:pt idx="436">
                  <c:v>41699</c:v>
                </c:pt>
                <c:pt idx="437">
                  <c:v>41730</c:v>
                </c:pt>
                <c:pt idx="438">
                  <c:v>41760</c:v>
                </c:pt>
                <c:pt idx="439">
                  <c:v>41791</c:v>
                </c:pt>
                <c:pt idx="440">
                  <c:v>41821</c:v>
                </c:pt>
                <c:pt idx="441">
                  <c:v>41852</c:v>
                </c:pt>
                <c:pt idx="442">
                  <c:v>41883</c:v>
                </c:pt>
                <c:pt idx="443">
                  <c:v>41913</c:v>
                </c:pt>
                <c:pt idx="444">
                  <c:v>41944</c:v>
                </c:pt>
                <c:pt idx="445">
                  <c:v>41974</c:v>
                </c:pt>
                <c:pt idx="446">
                  <c:v>42005</c:v>
                </c:pt>
                <c:pt idx="447">
                  <c:v>42036</c:v>
                </c:pt>
                <c:pt idx="448">
                  <c:v>42064</c:v>
                </c:pt>
                <c:pt idx="449">
                  <c:v>42095</c:v>
                </c:pt>
                <c:pt idx="450">
                  <c:v>42125</c:v>
                </c:pt>
                <c:pt idx="451">
                  <c:v>42156</c:v>
                </c:pt>
                <c:pt idx="452">
                  <c:v>42186</c:v>
                </c:pt>
                <c:pt idx="453">
                  <c:v>42217</c:v>
                </c:pt>
                <c:pt idx="454">
                  <c:v>42248</c:v>
                </c:pt>
                <c:pt idx="455">
                  <c:v>42278</c:v>
                </c:pt>
                <c:pt idx="456">
                  <c:v>42309</c:v>
                </c:pt>
                <c:pt idx="457">
                  <c:v>42339</c:v>
                </c:pt>
                <c:pt idx="458">
                  <c:v>42370</c:v>
                </c:pt>
                <c:pt idx="459">
                  <c:v>42401</c:v>
                </c:pt>
                <c:pt idx="460">
                  <c:v>42430</c:v>
                </c:pt>
                <c:pt idx="461">
                  <c:v>42461</c:v>
                </c:pt>
                <c:pt idx="462">
                  <c:v>42491</c:v>
                </c:pt>
                <c:pt idx="463">
                  <c:v>42522</c:v>
                </c:pt>
                <c:pt idx="464">
                  <c:v>42552</c:v>
                </c:pt>
                <c:pt idx="465">
                  <c:v>42583</c:v>
                </c:pt>
                <c:pt idx="466">
                  <c:v>42614</c:v>
                </c:pt>
                <c:pt idx="467">
                  <c:v>42644</c:v>
                </c:pt>
                <c:pt idx="468">
                  <c:v>42675</c:v>
                </c:pt>
                <c:pt idx="469">
                  <c:v>42705</c:v>
                </c:pt>
                <c:pt idx="470">
                  <c:v>42736</c:v>
                </c:pt>
                <c:pt idx="471">
                  <c:v>42767</c:v>
                </c:pt>
                <c:pt idx="472">
                  <c:v>42795</c:v>
                </c:pt>
                <c:pt idx="473">
                  <c:v>42826</c:v>
                </c:pt>
                <c:pt idx="474">
                  <c:v>42856</c:v>
                </c:pt>
                <c:pt idx="475">
                  <c:v>42887</c:v>
                </c:pt>
                <c:pt idx="476">
                  <c:v>42917</c:v>
                </c:pt>
                <c:pt idx="477">
                  <c:v>42948</c:v>
                </c:pt>
                <c:pt idx="478">
                  <c:v>42979</c:v>
                </c:pt>
                <c:pt idx="479">
                  <c:v>43009</c:v>
                </c:pt>
                <c:pt idx="480">
                  <c:v>43040</c:v>
                </c:pt>
                <c:pt idx="481">
                  <c:v>43070</c:v>
                </c:pt>
                <c:pt idx="482">
                  <c:v>43101</c:v>
                </c:pt>
                <c:pt idx="483">
                  <c:v>43132</c:v>
                </c:pt>
                <c:pt idx="484">
                  <c:v>43160</c:v>
                </c:pt>
                <c:pt idx="485">
                  <c:v>43191</c:v>
                </c:pt>
                <c:pt idx="486">
                  <c:v>43221</c:v>
                </c:pt>
                <c:pt idx="487">
                  <c:v>43252</c:v>
                </c:pt>
                <c:pt idx="488">
                  <c:v>43282</c:v>
                </c:pt>
                <c:pt idx="489">
                  <c:v>43313</c:v>
                </c:pt>
                <c:pt idx="490">
                  <c:v>43344</c:v>
                </c:pt>
                <c:pt idx="491">
                  <c:v>43374</c:v>
                </c:pt>
                <c:pt idx="492">
                  <c:v>43405</c:v>
                </c:pt>
                <c:pt idx="493">
                  <c:v>43435</c:v>
                </c:pt>
                <c:pt idx="494">
                  <c:v>43466</c:v>
                </c:pt>
                <c:pt idx="495">
                  <c:v>43497</c:v>
                </c:pt>
              </c:numCache>
            </c:numRef>
          </c:cat>
          <c:val>
            <c:numRef>
              <c:f>Cálculos!$L$3:$L$500</c:f>
              <c:numCache>
                <c:formatCode>General</c:formatCode>
                <c:ptCount val="498"/>
                <c:pt idx="0">
                  <c:v>114.23439523350763</c:v>
                </c:pt>
                <c:pt idx="1">
                  <c:v>113.03679702111636</c:v>
                </c:pt>
                <c:pt idx="2">
                  <c:v>111.29256936260553</c:v>
                </c:pt>
                <c:pt idx="3">
                  <c:v>110.41742974400789</c:v>
                </c:pt>
                <c:pt idx="4">
                  <c:v>110.14852761345965</c:v>
                </c:pt>
                <c:pt idx="5">
                  <c:v>109.7964831840209</c:v>
                </c:pt>
                <c:pt idx="6">
                  <c:v>109.75338957264756</c:v>
                </c:pt>
                <c:pt idx="7">
                  <c:v>109.4381347486342</c:v>
                </c:pt>
                <c:pt idx="8">
                  <c:v>108.43767166852376</c:v>
                </c:pt>
                <c:pt idx="9">
                  <c:v>107.8576701510687</c:v>
                </c:pt>
                <c:pt idx="10">
                  <c:v>107.44941790253185</c:v>
                </c:pt>
                <c:pt idx="11">
                  <c:v>107.12167280237917</c:v>
                </c:pt>
                <c:pt idx="12">
                  <c:v>106.50454212748727</c:v>
                </c:pt>
                <c:pt idx="13">
                  <c:v>106.07900102493933</c:v>
                </c:pt>
                <c:pt idx="14">
                  <c:v>103.35023076075602</c:v>
                </c:pt>
                <c:pt idx="15">
                  <c:v>103.07698592032797</c:v>
                </c:pt>
                <c:pt idx="16">
                  <c:v>102.7281353620309</c:v>
                </c:pt>
                <c:pt idx="17">
                  <c:v>103.4367068855161</c:v>
                </c:pt>
                <c:pt idx="18">
                  <c:v>103.40070049687093</c:v>
                </c:pt>
                <c:pt idx="19">
                  <c:v>103.41143692711874</c:v>
                </c:pt>
                <c:pt idx="20">
                  <c:v>103.30354886288228</c:v>
                </c:pt>
                <c:pt idx="21">
                  <c:v>102.73896898140478</c:v>
                </c:pt>
                <c:pt idx="22">
                  <c:v>102.59339183428919</c:v>
                </c:pt>
                <c:pt idx="23">
                  <c:v>101.64383380327124</c:v>
                </c:pt>
                <c:pt idx="24">
                  <c:v>100.84268387720081</c:v>
                </c:pt>
                <c:pt idx="25">
                  <c:v>100.57319298478805</c:v>
                </c:pt>
                <c:pt idx="26">
                  <c:v>97.2746361560243</c:v>
                </c:pt>
                <c:pt idx="27">
                  <c:v>96.420786675587166</c:v>
                </c:pt>
                <c:pt idx="28">
                  <c:v>95.913449222860208</c:v>
                </c:pt>
                <c:pt idx="29">
                  <c:v>95.325029699236438</c:v>
                </c:pt>
                <c:pt idx="30">
                  <c:v>95.136466976960207</c:v>
                </c:pt>
                <c:pt idx="31">
                  <c:v>94.313501103393762</c:v>
                </c:pt>
                <c:pt idx="32">
                  <c:v>92.151637498435264</c:v>
                </c:pt>
                <c:pt idx="33">
                  <c:v>90.936235099772247</c:v>
                </c:pt>
                <c:pt idx="34">
                  <c:v>90.692859592775989</c:v>
                </c:pt>
                <c:pt idx="35">
                  <c:v>90.191206870839792</c:v>
                </c:pt>
                <c:pt idx="36">
                  <c:v>89.774051266446207</c:v>
                </c:pt>
                <c:pt idx="37">
                  <c:v>88.679863988811761</c:v>
                </c:pt>
                <c:pt idx="38">
                  <c:v>86.982121096366626</c:v>
                </c:pt>
                <c:pt idx="39">
                  <c:v>86.510925758671291</c:v>
                </c:pt>
                <c:pt idx="40">
                  <c:v>85.640225606877294</c:v>
                </c:pt>
                <c:pt idx="41">
                  <c:v>85.391772581639245</c:v>
                </c:pt>
                <c:pt idx="42">
                  <c:v>85.489761738508946</c:v>
                </c:pt>
                <c:pt idx="43">
                  <c:v>85.76860781083937</c:v>
                </c:pt>
                <c:pt idx="44">
                  <c:v>85.915646881279329</c:v>
                </c:pt>
                <c:pt idx="45">
                  <c:v>85.516131738855805</c:v>
                </c:pt>
                <c:pt idx="46">
                  <c:v>85.80296616757559</c:v>
                </c:pt>
                <c:pt idx="47">
                  <c:v>85.129424458773471</c:v>
                </c:pt>
                <c:pt idx="48">
                  <c:v>84.783933869229884</c:v>
                </c:pt>
                <c:pt idx="49">
                  <c:v>84.120247565717193</c:v>
                </c:pt>
                <c:pt idx="50">
                  <c:v>81.630478254410988</c:v>
                </c:pt>
                <c:pt idx="51">
                  <c:v>96.104870960184513</c:v>
                </c:pt>
                <c:pt idx="52">
                  <c:v>130.87723793385513</c:v>
                </c:pt>
                <c:pt idx="53">
                  <c:v>125.22248036523284</c:v>
                </c:pt>
                <c:pt idx="54">
                  <c:v>121.77796344779895</c:v>
                </c:pt>
                <c:pt idx="55">
                  <c:v>119.66085169402528</c:v>
                </c:pt>
                <c:pt idx="56">
                  <c:v>116.5597754765501</c:v>
                </c:pt>
                <c:pt idx="57">
                  <c:v>151.42071609470469</c:v>
                </c:pt>
                <c:pt idx="58">
                  <c:v>145.07860515813644</c:v>
                </c:pt>
                <c:pt idx="59">
                  <c:v>138.35052486031265</c:v>
                </c:pt>
                <c:pt idx="60">
                  <c:v>131.42381213575715</c:v>
                </c:pt>
                <c:pt idx="61">
                  <c:v>135.99832623942007</c:v>
                </c:pt>
                <c:pt idx="62">
                  <c:v>147.48428525233837</c:v>
                </c:pt>
                <c:pt idx="63">
                  <c:v>148.52832794761918</c:v>
                </c:pt>
                <c:pt idx="64">
                  <c:v>146.92850758894687</c:v>
                </c:pt>
                <c:pt idx="65">
                  <c:v>144.40964310509071</c:v>
                </c:pt>
                <c:pt idx="66">
                  <c:v>144.30342744168897</c:v>
                </c:pt>
                <c:pt idx="67">
                  <c:v>144.22147920903353</c:v>
                </c:pt>
                <c:pt idx="68">
                  <c:v>142.65270971030145</c:v>
                </c:pt>
                <c:pt idx="69">
                  <c:v>142.24686328026633</c:v>
                </c:pt>
                <c:pt idx="70">
                  <c:v>143.08816299321415</c:v>
                </c:pt>
                <c:pt idx="71">
                  <c:v>143.17595185931302</c:v>
                </c:pt>
                <c:pt idx="72">
                  <c:v>139.44232830265315</c:v>
                </c:pt>
                <c:pt idx="73">
                  <c:v>137.73331181791494</c:v>
                </c:pt>
                <c:pt idx="74">
                  <c:v>133.94244607821375</c:v>
                </c:pt>
                <c:pt idx="75">
                  <c:v>131.26758721285321</c:v>
                </c:pt>
                <c:pt idx="76">
                  <c:v>129.41445449573257</c:v>
                </c:pt>
                <c:pt idx="77">
                  <c:v>127.89435809613042</c:v>
                </c:pt>
                <c:pt idx="78">
                  <c:v>127.21819489329917</c:v>
                </c:pt>
                <c:pt idx="79">
                  <c:v>126.17724985664802</c:v>
                </c:pt>
                <c:pt idx="80">
                  <c:v>125.60386872981441</c:v>
                </c:pt>
                <c:pt idx="81">
                  <c:v>125.49142062547891</c:v>
                </c:pt>
                <c:pt idx="82">
                  <c:v>125.26419879564521</c:v>
                </c:pt>
                <c:pt idx="83">
                  <c:v>124.04475839557514</c:v>
                </c:pt>
                <c:pt idx="84">
                  <c:v>122.57069130833774</c:v>
                </c:pt>
                <c:pt idx="85">
                  <c:v>120.36432493556791</c:v>
                </c:pt>
                <c:pt idx="86">
                  <c:v>115.39693345258016</c:v>
                </c:pt>
                <c:pt idx="87">
                  <c:v>114.16906592500331</c:v>
                </c:pt>
                <c:pt idx="88">
                  <c:v>113.35426633880328</c:v>
                </c:pt>
                <c:pt idx="89">
                  <c:v>113.92306912268022</c:v>
                </c:pt>
                <c:pt idx="90">
                  <c:v>115.07211483641485</c:v>
                </c:pt>
                <c:pt idx="91">
                  <c:v>115.87016145517053</c:v>
                </c:pt>
                <c:pt idx="92">
                  <c:v>120.55487087795314</c:v>
                </c:pt>
                <c:pt idx="93">
                  <c:v>136.53751388349775</c:v>
                </c:pt>
                <c:pt idx="94">
                  <c:v>137.1502895434125</c:v>
                </c:pt>
                <c:pt idx="95">
                  <c:v>139.22322259112079</c:v>
                </c:pt>
                <c:pt idx="96">
                  <c:v>140.67905616249789</c:v>
                </c:pt>
                <c:pt idx="97">
                  <c:v>142.5156703970552</c:v>
                </c:pt>
                <c:pt idx="98">
                  <c:v>142.73049603565107</c:v>
                </c:pt>
                <c:pt idx="99">
                  <c:v>147.6554534435399</c:v>
                </c:pt>
                <c:pt idx="100">
                  <c:v>153.38800393302463</c:v>
                </c:pt>
                <c:pt idx="101">
                  <c:v>155.32683628290164</c:v>
                </c:pt>
                <c:pt idx="102">
                  <c:v>156.70077023586362</c:v>
                </c:pt>
                <c:pt idx="103">
                  <c:v>158.41719283011977</c:v>
                </c:pt>
                <c:pt idx="104">
                  <c:v>163.20592843363386</c:v>
                </c:pt>
                <c:pt idx="105">
                  <c:v>167.0821758750447</c:v>
                </c:pt>
                <c:pt idx="106">
                  <c:v>172.57820569883859</c:v>
                </c:pt>
                <c:pt idx="107">
                  <c:v>176.07736813239143</c:v>
                </c:pt>
                <c:pt idx="108">
                  <c:v>176.67633455769342</c:v>
                </c:pt>
                <c:pt idx="109">
                  <c:v>175.57146168032915</c:v>
                </c:pt>
                <c:pt idx="110">
                  <c:v>174.65464221075629</c:v>
                </c:pt>
                <c:pt idx="111">
                  <c:v>174.8689923864201</c:v>
                </c:pt>
                <c:pt idx="112">
                  <c:v>176.21774237983107</c:v>
                </c:pt>
                <c:pt idx="113">
                  <c:v>173.27164266953594</c:v>
                </c:pt>
                <c:pt idx="114">
                  <c:v>171.99736494482107</c:v>
                </c:pt>
                <c:pt idx="115">
                  <c:v>171.51671705895549</c:v>
                </c:pt>
                <c:pt idx="116">
                  <c:v>167.95378176817164</c:v>
                </c:pt>
                <c:pt idx="117">
                  <c:v>163.95223283421103</c:v>
                </c:pt>
                <c:pt idx="118">
                  <c:v>162.58962620807353</c:v>
                </c:pt>
                <c:pt idx="119">
                  <c:v>157.97252367104011</c:v>
                </c:pt>
                <c:pt idx="120">
                  <c:v>154.93999540436076</c:v>
                </c:pt>
                <c:pt idx="121">
                  <c:v>159.60910293917217</c:v>
                </c:pt>
                <c:pt idx="122">
                  <c:v>152.74759526661609</c:v>
                </c:pt>
                <c:pt idx="123">
                  <c:v>143.62185134031836</c:v>
                </c:pt>
                <c:pt idx="124">
                  <c:v>139.22879749452056</c:v>
                </c:pt>
                <c:pt idx="125">
                  <c:v>135.77299390540472</c:v>
                </c:pt>
                <c:pt idx="126">
                  <c:v>133.65088756880124</c:v>
                </c:pt>
                <c:pt idx="127">
                  <c:v>131.53622048946622</c:v>
                </c:pt>
                <c:pt idx="128">
                  <c:v>129.92492654614426</c:v>
                </c:pt>
                <c:pt idx="129">
                  <c:v>129.28377969747308</c:v>
                </c:pt>
                <c:pt idx="130">
                  <c:v>129.41304133979048</c:v>
                </c:pt>
                <c:pt idx="131">
                  <c:v>128.86223182937104</c:v>
                </c:pt>
                <c:pt idx="132">
                  <c:v>127.26629039207334</c:v>
                </c:pt>
                <c:pt idx="133">
                  <c:v>124.87245334854668</c:v>
                </c:pt>
                <c:pt idx="134">
                  <c:v>123.26889562583497</c:v>
                </c:pt>
                <c:pt idx="135">
                  <c:v>123.69007041142532</c:v>
                </c:pt>
                <c:pt idx="136">
                  <c:v>124.64543149497868</c:v>
                </c:pt>
                <c:pt idx="137">
                  <c:v>125.20807650649967</c:v>
                </c:pt>
                <c:pt idx="138">
                  <c:v>125.7935551080717</c:v>
                </c:pt>
                <c:pt idx="139">
                  <c:v>126.15328306603882</c:v>
                </c:pt>
                <c:pt idx="140">
                  <c:v>126.77225107427741</c:v>
                </c:pt>
                <c:pt idx="141">
                  <c:v>127.3471481232116</c:v>
                </c:pt>
                <c:pt idx="142">
                  <c:v>128.09006402865262</c:v>
                </c:pt>
                <c:pt idx="143">
                  <c:v>128.35332323692577</c:v>
                </c:pt>
                <c:pt idx="144">
                  <c:v>128.39053787978025</c:v>
                </c:pt>
                <c:pt idx="145">
                  <c:v>125.86563629872141</c:v>
                </c:pt>
                <c:pt idx="146">
                  <c:v>122.72018525679576</c:v>
                </c:pt>
                <c:pt idx="147">
                  <c:v>121.90942363414263</c:v>
                </c:pt>
                <c:pt idx="148">
                  <c:v>121.77357387640789</c:v>
                </c:pt>
                <c:pt idx="149">
                  <c:v>121.49058651762562</c:v>
                </c:pt>
                <c:pt idx="150">
                  <c:v>120.99901600701985</c:v>
                </c:pt>
                <c:pt idx="151">
                  <c:v>120.18882647693179</c:v>
                </c:pt>
                <c:pt idx="152">
                  <c:v>119.51617486584111</c:v>
                </c:pt>
                <c:pt idx="153">
                  <c:v>119.63396544814847</c:v>
                </c:pt>
                <c:pt idx="154">
                  <c:v>119.95863475653985</c:v>
                </c:pt>
                <c:pt idx="155">
                  <c:v>119.97906062742153</c:v>
                </c:pt>
                <c:pt idx="156">
                  <c:v>118.04171707403547</c:v>
                </c:pt>
                <c:pt idx="157">
                  <c:v>114.94703130611499</c:v>
                </c:pt>
                <c:pt idx="158">
                  <c:v>113.23179945263152</c:v>
                </c:pt>
                <c:pt idx="159">
                  <c:v>111.89970054569692</c:v>
                </c:pt>
                <c:pt idx="160">
                  <c:v>110.93347276454347</c:v>
                </c:pt>
                <c:pt idx="161">
                  <c:v>110.39297328340649</c:v>
                </c:pt>
                <c:pt idx="162">
                  <c:v>110.09524987297812</c:v>
                </c:pt>
                <c:pt idx="163">
                  <c:v>109.71760217379924</c:v>
                </c:pt>
                <c:pt idx="164">
                  <c:v>109.35741024115597</c:v>
                </c:pt>
                <c:pt idx="165">
                  <c:v>109.36692414130238</c:v>
                </c:pt>
                <c:pt idx="166">
                  <c:v>109.20058736944031</c:v>
                </c:pt>
                <c:pt idx="167">
                  <c:v>108.534851125034</c:v>
                </c:pt>
                <c:pt idx="168">
                  <c:v>106.47016265194195</c:v>
                </c:pt>
                <c:pt idx="169">
                  <c:v>104.10395907991236</c:v>
                </c:pt>
                <c:pt idx="170">
                  <c:v>102.3439038520625</c:v>
                </c:pt>
                <c:pt idx="171">
                  <c:v>101.34962880246778</c:v>
                </c:pt>
                <c:pt idx="172">
                  <c:v>100.92744445208697</c:v>
                </c:pt>
                <c:pt idx="173">
                  <c:v>100.23158898977596</c:v>
                </c:pt>
                <c:pt idx="174">
                  <c:v>100.69288700811084</c:v>
                </c:pt>
                <c:pt idx="175">
                  <c:v>101.03810051040284</c:v>
                </c:pt>
                <c:pt idx="176">
                  <c:v>100.55445201088814</c:v>
                </c:pt>
                <c:pt idx="177">
                  <c:v>99.414584970877357</c:v>
                </c:pt>
                <c:pt idx="178">
                  <c:v>98.673986889437103</c:v>
                </c:pt>
                <c:pt idx="179">
                  <c:v>99.344179522471265</c:v>
                </c:pt>
                <c:pt idx="180">
                  <c:v>98.705675658578841</c:v>
                </c:pt>
                <c:pt idx="181">
                  <c:v>97.201524923903108</c:v>
                </c:pt>
                <c:pt idx="182">
                  <c:v>96.217230968247179</c:v>
                </c:pt>
                <c:pt idx="183">
                  <c:v>95.430314602978996</c:v>
                </c:pt>
                <c:pt idx="184">
                  <c:v>95.497682217517408</c:v>
                </c:pt>
                <c:pt idx="185">
                  <c:v>94.822534155569215</c:v>
                </c:pt>
                <c:pt idx="186">
                  <c:v>95.244152955152657</c:v>
                </c:pt>
                <c:pt idx="187">
                  <c:v>94.801765330552541</c:v>
                </c:pt>
                <c:pt idx="188">
                  <c:v>94.417893057984827</c:v>
                </c:pt>
                <c:pt idx="189">
                  <c:v>93.843738282891337</c:v>
                </c:pt>
                <c:pt idx="190">
                  <c:v>93.349809179491032</c:v>
                </c:pt>
                <c:pt idx="191">
                  <c:v>93.399007976647397</c:v>
                </c:pt>
                <c:pt idx="192">
                  <c:v>94.280760257116299</c:v>
                </c:pt>
                <c:pt idx="193">
                  <c:v>92.155788805410921</c:v>
                </c:pt>
                <c:pt idx="194">
                  <c:v>91.691817501618104</c:v>
                </c:pt>
                <c:pt idx="195">
                  <c:v>91.652447996541298</c:v>
                </c:pt>
                <c:pt idx="196">
                  <c:v>96.569711943040417</c:v>
                </c:pt>
                <c:pt idx="197">
                  <c:v>98.266105911660034</c:v>
                </c:pt>
                <c:pt idx="198">
                  <c:v>96.64604154509702</c:v>
                </c:pt>
                <c:pt idx="199">
                  <c:v>97.909642403744257</c:v>
                </c:pt>
                <c:pt idx="200">
                  <c:v>98.909946984754029</c:v>
                </c:pt>
                <c:pt idx="201">
                  <c:v>98.302693749745146</c:v>
                </c:pt>
                <c:pt idx="202">
                  <c:v>98.382734283318683</c:v>
                </c:pt>
                <c:pt idx="203">
                  <c:v>98.395363615413515</c:v>
                </c:pt>
                <c:pt idx="204">
                  <c:v>98.772000503358171</c:v>
                </c:pt>
                <c:pt idx="205">
                  <c:v>111.79846086049945</c:v>
                </c:pt>
                <c:pt idx="206">
                  <c:v>151.72501832404905</c:v>
                </c:pt>
                <c:pt idx="207">
                  <c:v>150.69877713125379</c:v>
                </c:pt>
                <c:pt idx="208">
                  <c:v>168.30901316710859</c:v>
                </c:pt>
                <c:pt idx="209">
                  <c:v>147.01372017880831</c:v>
                </c:pt>
                <c:pt idx="210">
                  <c:v>133.83265456009178</c:v>
                </c:pt>
                <c:pt idx="211">
                  <c:v>135.64971740424906</c:v>
                </c:pt>
                <c:pt idx="212">
                  <c:v>131.14947958795352</c:v>
                </c:pt>
                <c:pt idx="213">
                  <c:v>130.43300402527504</c:v>
                </c:pt>
                <c:pt idx="214">
                  <c:v>130.3484853309389</c:v>
                </c:pt>
                <c:pt idx="215">
                  <c:v>136.03809544346859</c:v>
                </c:pt>
                <c:pt idx="216">
                  <c:v>151.8585872456004</c:v>
                </c:pt>
                <c:pt idx="217">
                  <c:v>146.9963282632192</c:v>
                </c:pt>
                <c:pt idx="218">
                  <c:v>139.84090084056757</c:v>
                </c:pt>
                <c:pt idx="219">
                  <c:v>137.08306806856856</c:v>
                </c:pt>
                <c:pt idx="220">
                  <c:v>136.06994235554882</c:v>
                </c:pt>
                <c:pt idx="221">
                  <c:v>131.02456660990123</c:v>
                </c:pt>
                <c:pt idx="222">
                  <c:v>128.29102072700255</c:v>
                </c:pt>
                <c:pt idx="223">
                  <c:v>128.15103847445448</c:v>
                </c:pt>
                <c:pt idx="224">
                  <c:v>127.94623293823177</c:v>
                </c:pt>
                <c:pt idx="225">
                  <c:v>124.70360058864506</c:v>
                </c:pt>
                <c:pt idx="226">
                  <c:v>123.63269671823122</c:v>
                </c:pt>
                <c:pt idx="227">
                  <c:v>124.7749957171869</c:v>
                </c:pt>
                <c:pt idx="228">
                  <c:v>126.89207055706129</c:v>
                </c:pt>
                <c:pt idx="229">
                  <c:v>122.30003644436553</c:v>
                </c:pt>
                <c:pt idx="230">
                  <c:v>118.89914538237375</c:v>
                </c:pt>
                <c:pt idx="231">
                  <c:v>116.74281976101692</c:v>
                </c:pt>
                <c:pt idx="232">
                  <c:v>118.12155091590661</c:v>
                </c:pt>
                <c:pt idx="233">
                  <c:v>116.13671098440787</c:v>
                </c:pt>
                <c:pt idx="234">
                  <c:v>115.04363918322838</c:v>
                </c:pt>
                <c:pt idx="235">
                  <c:v>114.76356805423548</c:v>
                </c:pt>
                <c:pt idx="236">
                  <c:v>113.04277032956878</c:v>
                </c:pt>
                <c:pt idx="237">
                  <c:v>110.81246566550925</c:v>
                </c:pt>
                <c:pt idx="238">
                  <c:v>109.64965663395947</c:v>
                </c:pt>
                <c:pt idx="239">
                  <c:v>109.50163434521193</c:v>
                </c:pt>
                <c:pt idx="240">
                  <c:v>114.76665130219726</c:v>
                </c:pt>
                <c:pt idx="241">
                  <c:v>111.02520259650387</c:v>
                </c:pt>
                <c:pt idx="242">
                  <c:v>109.44929239193098</c:v>
                </c:pt>
                <c:pt idx="243">
                  <c:v>111.89472650213897</c:v>
                </c:pt>
                <c:pt idx="244">
                  <c:v>111.79170756885757</c:v>
                </c:pt>
                <c:pt idx="245">
                  <c:v>110.06292962878197</c:v>
                </c:pt>
                <c:pt idx="246">
                  <c:v>110.18756134366888</c:v>
                </c:pt>
                <c:pt idx="247">
                  <c:v>113.28286108322074</c:v>
                </c:pt>
                <c:pt idx="248">
                  <c:v>112.45483844394029</c:v>
                </c:pt>
                <c:pt idx="249">
                  <c:v>115.97436605900749</c:v>
                </c:pt>
                <c:pt idx="250">
                  <c:v>126.05763882251564</c:v>
                </c:pt>
                <c:pt idx="251">
                  <c:v>123.81110722556652</c:v>
                </c:pt>
                <c:pt idx="252">
                  <c:v>119.68062123964108</c:v>
                </c:pt>
                <c:pt idx="253">
                  <c:v>115.87378867281812</c:v>
                </c:pt>
                <c:pt idx="254">
                  <c:v>115.56680816959421</c:v>
                </c:pt>
                <c:pt idx="255">
                  <c:v>113.0957962380381</c:v>
                </c:pt>
                <c:pt idx="256">
                  <c:v>109.63903839304317</c:v>
                </c:pt>
                <c:pt idx="257">
                  <c:v>105.81066667662985</c:v>
                </c:pt>
                <c:pt idx="258">
                  <c:v>104.24488175843832</c:v>
                </c:pt>
                <c:pt idx="259">
                  <c:v>105.55001994444775</c:v>
                </c:pt>
                <c:pt idx="260">
                  <c:v>103.24688029476516</c:v>
                </c:pt>
                <c:pt idx="261">
                  <c:v>103.25594690641609</c:v>
                </c:pt>
                <c:pt idx="262">
                  <c:v>102.12541420136377</c:v>
                </c:pt>
                <c:pt idx="263">
                  <c:v>103.84088050944045</c:v>
                </c:pt>
                <c:pt idx="264">
                  <c:v>101.69352284411245</c:v>
                </c:pt>
                <c:pt idx="265">
                  <c:v>100.62716541829464</c:v>
                </c:pt>
                <c:pt idx="266">
                  <c:v>100.26796999728944</c:v>
                </c:pt>
                <c:pt idx="267">
                  <c:v>99.619741534063266</c:v>
                </c:pt>
                <c:pt idx="268">
                  <c:v>98.304262069764505</c:v>
                </c:pt>
                <c:pt idx="269">
                  <c:v>98.635340525242782</c:v>
                </c:pt>
                <c:pt idx="270">
                  <c:v>99.781624195078294</c:v>
                </c:pt>
                <c:pt idx="271">
                  <c:v>102.75279658448773</c:v>
                </c:pt>
                <c:pt idx="272">
                  <c:v>99.146111237177379</c:v>
                </c:pt>
                <c:pt idx="273">
                  <c:v>96.686102592308686</c:v>
                </c:pt>
                <c:pt idx="274">
                  <c:v>96.976394292729879</c:v>
                </c:pt>
                <c:pt idx="275">
                  <c:v>98.405618745882634</c:v>
                </c:pt>
                <c:pt idx="276">
                  <c:v>97.624363284993777</c:v>
                </c:pt>
                <c:pt idx="277">
                  <c:v>95.772865501285452</c:v>
                </c:pt>
                <c:pt idx="278">
                  <c:v>99.157608395233481</c:v>
                </c:pt>
                <c:pt idx="279">
                  <c:v>98.932704314993728</c:v>
                </c:pt>
                <c:pt idx="280">
                  <c:v>97.675399993865526</c:v>
                </c:pt>
                <c:pt idx="281">
                  <c:v>94.858633749889123</c:v>
                </c:pt>
                <c:pt idx="282">
                  <c:v>92.994382716486655</c:v>
                </c:pt>
                <c:pt idx="283">
                  <c:v>92.41340665931402</c:v>
                </c:pt>
                <c:pt idx="284">
                  <c:v>93.006406223909181</c:v>
                </c:pt>
                <c:pt idx="285">
                  <c:v>92.167787447737865</c:v>
                </c:pt>
                <c:pt idx="286">
                  <c:v>94.311166939672816</c:v>
                </c:pt>
                <c:pt idx="287">
                  <c:v>93.415348258283373</c:v>
                </c:pt>
                <c:pt idx="288">
                  <c:v>91.457787612062646</c:v>
                </c:pt>
                <c:pt idx="289">
                  <c:v>90.427402055247512</c:v>
                </c:pt>
                <c:pt idx="290">
                  <c:v>89.746299529058206</c:v>
                </c:pt>
                <c:pt idx="291">
                  <c:v>89.615754665523554</c:v>
                </c:pt>
                <c:pt idx="292">
                  <c:v>89.412038871851138</c:v>
                </c:pt>
                <c:pt idx="293">
                  <c:v>89.923878622489823</c:v>
                </c:pt>
                <c:pt idx="294">
                  <c:v>93.262204921451129</c:v>
                </c:pt>
                <c:pt idx="295">
                  <c:v>95.287076429607751</c:v>
                </c:pt>
                <c:pt idx="296">
                  <c:v>95.706035599319605</c:v>
                </c:pt>
                <c:pt idx="297">
                  <c:v>95.934530446843382</c:v>
                </c:pt>
                <c:pt idx="298">
                  <c:v>97.625869554319991</c:v>
                </c:pt>
                <c:pt idx="299">
                  <c:v>97.878202071711229</c:v>
                </c:pt>
                <c:pt idx="300">
                  <c:v>98.122912683611716</c:v>
                </c:pt>
                <c:pt idx="301">
                  <c:v>97.434314232784743</c:v>
                </c:pt>
                <c:pt idx="302">
                  <c:v>101.08396797224209</c:v>
                </c:pt>
                <c:pt idx="303">
                  <c:v>104.89809840094543</c:v>
                </c:pt>
                <c:pt idx="304">
                  <c:v>105.06893628374573</c:v>
                </c:pt>
                <c:pt idx="305">
                  <c:v>101.69420604646839</c:v>
                </c:pt>
                <c:pt idx="306">
                  <c:v>98.19929703613019</c:v>
                </c:pt>
                <c:pt idx="307">
                  <c:v>100.56999177879919</c:v>
                </c:pt>
                <c:pt idx="308">
                  <c:v>100.03663363482104</c:v>
                </c:pt>
                <c:pt idx="309">
                  <c:v>102.89049414655895</c:v>
                </c:pt>
                <c:pt idx="310">
                  <c:v>104.45738617350318</c:v>
                </c:pt>
                <c:pt idx="311">
                  <c:v>106.29377697190755</c:v>
                </c:pt>
                <c:pt idx="312">
                  <c:v>104.60774911332462</c:v>
                </c:pt>
                <c:pt idx="313">
                  <c:v>105.43629075107815</c:v>
                </c:pt>
                <c:pt idx="314">
                  <c:v>102.19193514425372</c:v>
                </c:pt>
                <c:pt idx="315">
                  <c:v>102.8989681320525</c:v>
                </c:pt>
                <c:pt idx="316">
                  <c:v>103.0774191184118</c:v>
                </c:pt>
                <c:pt idx="317">
                  <c:v>105.64647029110475</c:v>
                </c:pt>
                <c:pt idx="318">
                  <c:v>108.9779916855759</c:v>
                </c:pt>
                <c:pt idx="319">
                  <c:v>107.88875389706811</c:v>
                </c:pt>
                <c:pt idx="320">
                  <c:v>108.32877960628704</c:v>
                </c:pt>
                <c:pt idx="321">
                  <c:v>106.99056728046386</c:v>
                </c:pt>
                <c:pt idx="322">
                  <c:v>107.17792233890745</c:v>
                </c:pt>
                <c:pt idx="323">
                  <c:v>106.07524534406072</c:v>
                </c:pt>
                <c:pt idx="324">
                  <c:v>105.30153448761513</c:v>
                </c:pt>
                <c:pt idx="325">
                  <c:v>103.01038304315998</c:v>
                </c:pt>
                <c:pt idx="326">
                  <c:v>103.64312812425565</c:v>
                </c:pt>
                <c:pt idx="327">
                  <c:v>102.92191946851966</c:v>
                </c:pt>
                <c:pt idx="328">
                  <c:v>103.09841704003863</c:v>
                </c:pt>
                <c:pt idx="329">
                  <c:v>103.36399400226546</c:v>
                </c:pt>
                <c:pt idx="330">
                  <c:v>102.26923256899089</c:v>
                </c:pt>
                <c:pt idx="331">
                  <c:v>100.94795465066613</c:v>
                </c:pt>
                <c:pt idx="332">
                  <c:v>99.7059050456877</c:v>
                </c:pt>
                <c:pt idx="333">
                  <c:v>99.883215990210729</c:v>
                </c:pt>
                <c:pt idx="334">
                  <c:v>101.72698875309368</c:v>
                </c:pt>
                <c:pt idx="335">
                  <c:v>102.17356508671796</c:v>
                </c:pt>
                <c:pt idx="336">
                  <c:v>99.319589113480546</c:v>
                </c:pt>
                <c:pt idx="337">
                  <c:v>97.6680132523894</c:v>
                </c:pt>
                <c:pt idx="338">
                  <c:v>97.35780039400457</c:v>
                </c:pt>
                <c:pt idx="339">
                  <c:v>96.606942997125245</c:v>
                </c:pt>
                <c:pt idx="340">
                  <c:v>99.100887732100844</c:v>
                </c:pt>
                <c:pt idx="341">
                  <c:v>102.72940124911278</c:v>
                </c:pt>
                <c:pt idx="342">
                  <c:v>104.22029429914387</c:v>
                </c:pt>
                <c:pt idx="343">
                  <c:v>107.26197109688314</c:v>
                </c:pt>
                <c:pt idx="344">
                  <c:v>103.8967358225115</c:v>
                </c:pt>
                <c:pt idx="345">
                  <c:v>102.13625900982342</c:v>
                </c:pt>
                <c:pt idx="346">
                  <c:v>101.52919044143047</c:v>
                </c:pt>
                <c:pt idx="347">
                  <c:v>100.06181580355246</c:v>
                </c:pt>
                <c:pt idx="348">
                  <c:v>99.161297418667985</c:v>
                </c:pt>
                <c:pt idx="349">
                  <c:v>98.46769773864348</c:v>
                </c:pt>
                <c:pt idx="350">
                  <c:v>98.888430252655581</c:v>
                </c:pt>
                <c:pt idx="351">
                  <c:v>99.626390969777049</c:v>
                </c:pt>
                <c:pt idx="352">
                  <c:v>101.56720579831655</c:v>
                </c:pt>
                <c:pt idx="353">
                  <c:v>101.06890382982542</c:v>
                </c:pt>
                <c:pt idx="354">
                  <c:v>100.67627227139992</c:v>
                </c:pt>
                <c:pt idx="355">
                  <c:v>100.78480921220083</c:v>
                </c:pt>
                <c:pt idx="356">
                  <c:v>99.985723027816533</c:v>
                </c:pt>
                <c:pt idx="357">
                  <c:v>101.60700096520208</c:v>
                </c:pt>
                <c:pt idx="358">
                  <c:v>101.18169904749456</c:v>
                </c:pt>
                <c:pt idx="359">
                  <c:v>99.146317655414364</c:v>
                </c:pt>
                <c:pt idx="360">
                  <c:v>99.255760166081316</c:v>
                </c:pt>
                <c:pt idx="361">
                  <c:v>98.631676490285429</c:v>
                </c:pt>
                <c:pt idx="362">
                  <c:v>99.280278625411952</c:v>
                </c:pt>
                <c:pt idx="363">
                  <c:v>98.021325508067164</c:v>
                </c:pt>
                <c:pt idx="364">
                  <c:v>97.751594188044763</c:v>
                </c:pt>
                <c:pt idx="365">
                  <c:v>96.246403822569889</c:v>
                </c:pt>
                <c:pt idx="366">
                  <c:v>96.467022951026365</c:v>
                </c:pt>
                <c:pt idx="367">
                  <c:v>95.889351545566853</c:v>
                </c:pt>
                <c:pt idx="368">
                  <c:v>95.009603246654194</c:v>
                </c:pt>
                <c:pt idx="369">
                  <c:v>92.723357478877475</c:v>
                </c:pt>
                <c:pt idx="370">
                  <c:v>96.377878155911077</c:v>
                </c:pt>
                <c:pt idx="371">
                  <c:v>111.77938661350881</c:v>
                </c:pt>
                <c:pt idx="372">
                  <c:v>113.50858062441736</c:v>
                </c:pt>
                <c:pt idx="373">
                  <c:v>114.22443214408578</c:v>
                </c:pt>
                <c:pt idx="374">
                  <c:v>118.53555247867567</c:v>
                </c:pt>
                <c:pt idx="375">
                  <c:v>124.60266227343392</c:v>
                </c:pt>
                <c:pt idx="376">
                  <c:v>126.08427057105006</c:v>
                </c:pt>
                <c:pt idx="377">
                  <c:v>115.27342727330645</c:v>
                </c:pt>
                <c:pt idx="378">
                  <c:v>113.60359267182847</c:v>
                </c:pt>
                <c:pt idx="379">
                  <c:v>115.46953498189686</c:v>
                </c:pt>
                <c:pt idx="380">
                  <c:v>115.12836256017209</c:v>
                </c:pt>
                <c:pt idx="381">
                  <c:v>112.00636132992865</c:v>
                </c:pt>
                <c:pt idx="382">
                  <c:v>114.92391678007725</c:v>
                </c:pt>
                <c:pt idx="383">
                  <c:v>113.52266761130878</c:v>
                </c:pt>
                <c:pt idx="384">
                  <c:v>111.89107543895051</c:v>
                </c:pt>
                <c:pt idx="385">
                  <c:v>108.86082618587714</c:v>
                </c:pt>
                <c:pt idx="386">
                  <c:v>107.693267894057</c:v>
                </c:pt>
                <c:pt idx="387">
                  <c:v>108.40021755330675</c:v>
                </c:pt>
                <c:pt idx="388">
                  <c:v>105.17149066335888</c:v>
                </c:pt>
                <c:pt idx="389">
                  <c:v>102.57561491350134</c:v>
                </c:pt>
                <c:pt idx="390">
                  <c:v>107.02414130752565</c:v>
                </c:pt>
                <c:pt idx="391">
                  <c:v>107.2972178209555</c:v>
                </c:pt>
                <c:pt idx="392">
                  <c:v>108.01905891140717</c:v>
                </c:pt>
                <c:pt idx="393">
                  <c:v>106.96087014647442</c:v>
                </c:pt>
                <c:pt idx="394">
                  <c:v>107.5935556642236</c:v>
                </c:pt>
                <c:pt idx="395">
                  <c:v>103.67419976897817</c:v>
                </c:pt>
                <c:pt idx="396">
                  <c:v>101.83253828435909</c:v>
                </c:pt>
                <c:pt idx="397">
                  <c:v>102.13059033032424</c:v>
                </c:pt>
                <c:pt idx="398">
                  <c:v>100.0328937890594</c:v>
                </c:pt>
                <c:pt idx="399">
                  <c:v>99.531328817219631</c:v>
                </c:pt>
                <c:pt idx="400">
                  <c:v>99.849951217752761</c:v>
                </c:pt>
                <c:pt idx="401">
                  <c:v>98.335718935296654</c:v>
                </c:pt>
                <c:pt idx="402">
                  <c:v>98.596687012465736</c:v>
                </c:pt>
                <c:pt idx="403">
                  <c:v>99.714542023068532</c:v>
                </c:pt>
                <c:pt idx="404">
                  <c:v>98.349231484478437</c:v>
                </c:pt>
                <c:pt idx="405">
                  <c:v>102.63653794659457</c:v>
                </c:pt>
                <c:pt idx="406">
                  <c:v>108.93050917663747</c:v>
                </c:pt>
                <c:pt idx="407">
                  <c:v>112.58476628581849</c:v>
                </c:pt>
                <c:pt idx="408">
                  <c:v>112.56566347045651</c:v>
                </c:pt>
                <c:pt idx="409">
                  <c:v>112.31862444181286</c:v>
                </c:pt>
                <c:pt idx="410">
                  <c:v>110.00866374210749</c:v>
                </c:pt>
                <c:pt idx="411">
                  <c:v>104.52626141686805</c:v>
                </c:pt>
                <c:pt idx="412">
                  <c:v>104.88717377064019</c:v>
                </c:pt>
                <c:pt idx="413">
                  <c:v>107.97656497087489</c:v>
                </c:pt>
                <c:pt idx="414">
                  <c:v>112.37272519398921</c:v>
                </c:pt>
                <c:pt idx="415">
                  <c:v>115.20638341370093</c:v>
                </c:pt>
                <c:pt idx="416">
                  <c:v>109.52886315143735</c:v>
                </c:pt>
                <c:pt idx="417">
                  <c:v>108.08334066280308</c:v>
                </c:pt>
                <c:pt idx="418">
                  <c:v>106.51535301555471</c:v>
                </c:pt>
                <c:pt idx="419">
                  <c:v>105.00557631074599</c:v>
                </c:pt>
                <c:pt idx="420">
                  <c:v>105.53172989169319</c:v>
                </c:pt>
                <c:pt idx="421">
                  <c:v>103.23932035061847</c:v>
                </c:pt>
                <c:pt idx="422">
                  <c:v>101.96623415967855</c:v>
                </c:pt>
                <c:pt idx="423">
                  <c:v>102.23751413645712</c:v>
                </c:pt>
                <c:pt idx="424">
                  <c:v>100.63846995329617</c:v>
                </c:pt>
                <c:pt idx="425">
                  <c:v>97.674252515742126</c:v>
                </c:pt>
                <c:pt idx="426">
                  <c:v>98.394119396729565</c:v>
                </c:pt>
                <c:pt idx="427">
                  <c:v>104.19889328776726</c:v>
                </c:pt>
                <c:pt idx="428">
                  <c:v>103.05732806428962</c:v>
                </c:pt>
                <c:pt idx="429">
                  <c:v>103.57502937808415</c:v>
                </c:pt>
                <c:pt idx="430">
                  <c:v>105.08933577063527</c:v>
                </c:pt>
                <c:pt idx="431">
                  <c:v>103.73446265149281</c:v>
                </c:pt>
                <c:pt idx="432">
                  <c:v>102.91863537465449</c:v>
                </c:pt>
                <c:pt idx="433">
                  <c:v>101.9030073939057</c:v>
                </c:pt>
                <c:pt idx="434">
                  <c:v>102.84298647642467</c:v>
                </c:pt>
                <c:pt idx="435">
                  <c:v>103.67004308310797</c:v>
                </c:pt>
                <c:pt idx="436">
                  <c:v>103.47789085458965</c:v>
                </c:pt>
                <c:pt idx="437">
                  <c:v>102.85374213522256</c:v>
                </c:pt>
                <c:pt idx="438">
                  <c:v>102.59169388379448</c:v>
                </c:pt>
                <c:pt idx="439">
                  <c:v>102.88465991494644</c:v>
                </c:pt>
                <c:pt idx="440">
                  <c:v>102.48503814576212</c:v>
                </c:pt>
                <c:pt idx="441">
                  <c:v>103.32755069786774</c:v>
                </c:pt>
                <c:pt idx="442">
                  <c:v>103.35150157779543</c:v>
                </c:pt>
                <c:pt idx="443">
                  <c:v>104.6732962976759</c:v>
                </c:pt>
                <c:pt idx="444">
                  <c:v>104.08060702745834</c:v>
                </c:pt>
                <c:pt idx="445">
                  <c:v>109.39075369836596</c:v>
                </c:pt>
                <c:pt idx="446">
                  <c:v>110.85619607703867</c:v>
                </c:pt>
                <c:pt idx="447">
                  <c:v>112.95170016775732</c:v>
                </c:pt>
                <c:pt idx="448">
                  <c:v>115.3147025299166</c:v>
                </c:pt>
                <c:pt idx="449">
                  <c:v>116.0205410403168</c:v>
                </c:pt>
                <c:pt idx="450">
                  <c:v>117.44893003000273</c:v>
                </c:pt>
                <c:pt idx="451">
                  <c:v>119.21112162345432</c:v>
                </c:pt>
                <c:pt idx="452">
                  <c:v>122.37110928578473</c:v>
                </c:pt>
                <c:pt idx="453">
                  <c:v>126.54474443348927</c:v>
                </c:pt>
                <c:pt idx="454">
                  <c:v>128.54207618093645</c:v>
                </c:pt>
                <c:pt idx="455">
                  <c:v>126.04096668888258</c:v>
                </c:pt>
                <c:pt idx="456">
                  <c:v>125.3391351148958</c:v>
                </c:pt>
                <c:pt idx="457">
                  <c:v>127.14932444044371</c:v>
                </c:pt>
                <c:pt idx="458">
                  <c:v>134.15978907612478</c:v>
                </c:pt>
                <c:pt idx="459">
                  <c:v>137.44523865995706</c:v>
                </c:pt>
                <c:pt idx="460">
                  <c:v>132.27558962203869</c:v>
                </c:pt>
                <c:pt idx="461">
                  <c:v>131.47668670203566</c:v>
                </c:pt>
                <c:pt idx="462">
                  <c:v>136.75474588091032</c:v>
                </c:pt>
                <c:pt idx="463">
                  <c:v>141.66104219266998</c:v>
                </c:pt>
                <c:pt idx="464">
                  <c:v>140.48001982998832</c:v>
                </c:pt>
                <c:pt idx="465">
                  <c:v>139.50484262644147</c:v>
                </c:pt>
                <c:pt idx="466">
                  <c:v>143.97609050473923</c:v>
                </c:pt>
                <c:pt idx="467">
                  <c:v>141.858969476862</c:v>
                </c:pt>
                <c:pt idx="468">
                  <c:v>147.91593932110666</c:v>
                </c:pt>
                <c:pt idx="469">
                  <c:v>151.50421965070609</c:v>
                </c:pt>
                <c:pt idx="470">
                  <c:v>156.1176762944097</c:v>
                </c:pt>
                <c:pt idx="471">
                  <c:v>148.4820967311137</c:v>
                </c:pt>
                <c:pt idx="472">
                  <c:v>140.63454972528868</c:v>
                </c:pt>
                <c:pt idx="473">
                  <c:v>136.17223892229757</c:v>
                </c:pt>
                <c:pt idx="474">
                  <c:v>136.6540634527363</c:v>
                </c:pt>
                <c:pt idx="475">
                  <c:v>132.1058335644347</c:v>
                </c:pt>
                <c:pt idx="476">
                  <c:v>129.06779139925732</c:v>
                </c:pt>
                <c:pt idx="477">
                  <c:v>128.5038303712131</c:v>
                </c:pt>
                <c:pt idx="478">
                  <c:v>128.71836219360026</c:v>
                </c:pt>
                <c:pt idx="479">
                  <c:v>134.48013337874761</c:v>
                </c:pt>
                <c:pt idx="480">
                  <c:v>134.90466675775735</c:v>
                </c:pt>
                <c:pt idx="481">
                  <c:v>134.63665677496601</c:v>
                </c:pt>
                <c:pt idx="482">
                  <c:v>134.23088065614721</c:v>
                </c:pt>
                <c:pt idx="483">
                  <c:v>131.68192436085064</c:v>
                </c:pt>
                <c:pt idx="484">
                  <c:v>131.94750316323987</c:v>
                </c:pt>
                <c:pt idx="485">
                  <c:v>130.52158417833212</c:v>
                </c:pt>
                <c:pt idx="486">
                  <c:v>139.45597340464215</c:v>
                </c:pt>
                <c:pt idx="487">
                  <c:v>145.00287306749357</c:v>
                </c:pt>
                <c:pt idx="488">
                  <c:v>135.76436851965539</c:v>
                </c:pt>
                <c:pt idx="489">
                  <c:v>132.87459206238958</c:v>
                </c:pt>
                <c:pt idx="490">
                  <c:v>134.19426455754578</c:v>
                </c:pt>
                <c:pt idx="491">
                  <c:v>133.80774621859607</c:v>
                </c:pt>
                <c:pt idx="492">
                  <c:v>140.46257839072319</c:v>
                </c:pt>
                <c:pt idx="493">
                  <c:v>138.5416795160867</c:v>
                </c:pt>
                <c:pt idx="494">
                  <c:v>132.07448940778886</c:v>
                </c:pt>
                <c:pt idx="495">
                  <c:v>132.49609994307741</c:v>
                </c:pt>
              </c:numCache>
            </c:numRef>
          </c:val>
          <c:smooth val="0"/>
          <c:extLst>
            <c:ext xmlns:c16="http://schemas.microsoft.com/office/drawing/2014/chart" uri="{C3380CC4-5D6E-409C-BE32-E72D297353CC}">
              <c16:uniqueId val="{00000000-8448-4324-B64B-6103D92EAF20}"/>
            </c:ext>
          </c:extLst>
        </c:ser>
        <c:dLbls>
          <c:showLegendKey val="0"/>
          <c:showVal val="0"/>
          <c:showCatName val="0"/>
          <c:showSerName val="0"/>
          <c:showPercent val="0"/>
          <c:showBubbleSize val="0"/>
        </c:dLbls>
        <c:smooth val="0"/>
        <c:axId val="741988864"/>
        <c:axId val="741982880"/>
      </c:lineChart>
      <c:dateAx>
        <c:axId val="741988864"/>
        <c:scaling>
          <c:orientation val="minMax"/>
          <c:min val="28491"/>
        </c:scaling>
        <c:delete val="0"/>
        <c:axPos val="b"/>
        <c:numFmt formatCode="yyyy" sourceLinked="0"/>
        <c:majorTickMark val="out"/>
        <c:minorTickMark val="none"/>
        <c:tickLblPos val="low"/>
        <c:spPr>
          <a:ln>
            <a:solidFill>
              <a:srgbClr val="000000"/>
            </a:solidFill>
            <a:prstDash val="solid"/>
          </a:ln>
        </c:spPr>
        <c:txPr>
          <a:bodyPr rot="-5400000" vert="horz"/>
          <a:lstStyle/>
          <a:p>
            <a:pPr>
              <a:defRPr sz="1200" b="0">
                <a:solidFill>
                  <a:srgbClr val="182B47"/>
                </a:solidFill>
              </a:defRPr>
            </a:pPr>
            <a:endParaRPr lang="es-MX"/>
          </a:p>
        </c:txPr>
        <c:crossAx val="741982880"/>
        <c:crosses val="autoZero"/>
        <c:auto val="1"/>
        <c:lblOffset val="100"/>
        <c:baseTimeUnit val="months"/>
        <c:majorUnit val="24"/>
        <c:majorTimeUnit val="months"/>
      </c:dateAx>
      <c:valAx>
        <c:axId val="741982880"/>
        <c:scaling>
          <c:orientation val="minMax"/>
          <c:max val="200"/>
          <c:min val="70"/>
        </c:scaling>
        <c:delete val="0"/>
        <c:axPos val="r"/>
        <c:majorGridlines>
          <c:spPr>
            <a:ln>
              <a:solidFill>
                <a:srgbClr val="969696"/>
              </a:solidFill>
              <a:prstDash val="lgDash"/>
            </a:ln>
          </c:spPr>
        </c:majorGridlines>
        <c:numFmt formatCode="0" sourceLinked="0"/>
        <c:majorTickMark val="out"/>
        <c:minorTickMark val="none"/>
        <c:tickLblPos val="nextTo"/>
        <c:spPr>
          <a:ln>
            <a:solidFill>
              <a:srgbClr val="000000"/>
            </a:solidFill>
            <a:prstDash val="solid"/>
          </a:ln>
        </c:spPr>
        <c:txPr>
          <a:bodyPr/>
          <a:lstStyle/>
          <a:p>
            <a:pPr>
              <a:defRPr sz="1200" b="0">
                <a:solidFill>
                  <a:srgbClr val="182B47"/>
                </a:solidFill>
              </a:defRPr>
            </a:pPr>
            <a:endParaRPr lang="es-MX"/>
          </a:p>
        </c:txPr>
        <c:crossAx val="741988864"/>
        <c:crosses val="max"/>
        <c:crossBetween val="between"/>
        <c:majorUnit val="10"/>
      </c:valAx>
      <c:spPr>
        <a:noFill/>
        <a:ln w="25400">
          <a:noFill/>
        </a:ln>
      </c:spPr>
    </c:plotArea>
    <c:plotVisOnly val="1"/>
    <c:dispBlanksAs val="gap"/>
    <c:showDLblsOverMax val="0"/>
  </c:chart>
  <c:spPr>
    <a:noFill/>
    <a:ln w="9525">
      <a:noFill/>
    </a:ln>
  </c:spPr>
  <c:externalData r:id="rId2">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0159420289855066E-2"/>
          <c:y val="2.4789232606295591E-2"/>
          <c:w val="0.84955756843800323"/>
          <c:h val="0.84763611111111115"/>
        </c:manualLayout>
      </c:layout>
      <c:areaChart>
        <c:grouping val="stacked"/>
        <c:varyColors val="0"/>
        <c:ser>
          <c:idx val="0"/>
          <c:order val="3"/>
          <c:spPr>
            <a:noFill/>
            <a:ln w="25400">
              <a:noFill/>
              <a:prstDash val="solid"/>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(Crec)'!$J$34:$J$65</c:f>
              <c:numCache>
                <c:formatCode>0.00</c:formatCode>
                <c:ptCount val="32"/>
                <c:pt idx="0">
                  <c:v>2.7335368784425551</c:v>
                </c:pt>
                <c:pt idx="1">
                  <c:v>1.1193826719987143</c:v>
                </c:pt>
                <c:pt idx="2">
                  <c:v>1.4647316317994319</c:v>
                </c:pt>
                <c:pt idx="3">
                  <c:v>1.1653949335304947</c:v>
                </c:pt>
                <c:pt idx="4">
                  <c:v>1.463781021906474</c:v>
                </c:pt>
                <c:pt idx="5">
                  <c:v>3.4747286393255195</c:v>
                </c:pt>
                <c:pt idx="6">
                  <c:v>2.8637727550329783</c:v>
                </c:pt>
                <c:pt idx="7">
                  <c:v>3.4395625955219167</c:v>
                </c:pt>
                <c:pt idx="8">
                  <c:v>3.3392737750321588</c:v>
                </c:pt>
                <c:pt idx="9">
                  <c:v>3.1096436709931785</c:v>
                </c:pt>
                <c:pt idx="10">
                  <c:v>3.9833975304787161</c:v>
                </c:pt>
                <c:pt idx="11">
                  <c:v>2.8000680653788468</c:v>
                </c:pt>
                <c:pt idx="12">
                  <c:v>2.8628808948422124</c:v>
                </c:pt>
                <c:pt idx="13">
                  <c:v>2.2800083486827383</c:v>
                </c:pt>
                <c:pt idx="14">
                  <c:v>2.1530044303192497</c:v>
                </c:pt>
                <c:pt idx="15">
                  <c:v>3.3284575581049358</c:v>
                </c:pt>
                <c:pt idx="16">
                  <c:v>3.155133587190595</c:v>
                </c:pt>
                <c:pt idx="17">
                  <c:v>3.1073117257013561</c:v>
                </c:pt>
                <c:pt idx="18">
                  <c:v>1.5831090121122937</c:v>
                </c:pt>
                <c:pt idx="19">
                  <c:v>1.5325214066773674</c:v>
                </c:pt>
                <c:pt idx="20">
                  <c:v>2.123215768414588</c:v>
                </c:pt>
                <c:pt idx="21">
                  <c:v>1.5264461498406101</c:v>
                </c:pt>
                <c:pt idx="22">
                  <c:v>2.5466895388639665</c:v>
                </c:pt>
                <c:pt idx="23">
                  <c:v>1.7264268771492564</c:v>
                </c:pt>
                <c:pt idx="24">
                  <c:v>-2.5149876658869141E-2</c:v>
                </c:pt>
                <c:pt idx="25">
                  <c:v>0.22665029514512436</c:v>
                </c:pt>
                <c:pt idx="26">
                  <c:v>-0.34295307033875677</c:v>
                </c:pt>
                <c:pt idx="27">
                  <c:v>-0.41267275580032131</c:v>
                </c:pt>
                <c:pt idx="28">
                  <c:v>-0.30744655455256276</c:v>
                </c:pt>
                <c:pt idx="29">
                  <c:v>-0.57845996881795481</c:v>
                </c:pt>
                <c:pt idx="30">
                  <c:v>-0.63445158155424219</c:v>
                </c:pt>
                <c:pt idx="31">
                  <c:v>-0.63071734123133716</c:v>
                </c:pt>
              </c:numCache>
            </c:numRef>
          </c:val>
          <c:extLst>
            <c:ext xmlns:c16="http://schemas.microsoft.com/office/drawing/2014/chart" uri="{C3380CC4-5D6E-409C-BE32-E72D297353CC}">
              <c16:uniqueId val="{00000000-1B03-457D-BCD0-C2F170B6C1CE}"/>
            </c:ext>
          </c:extLst>
        </c:ser>
        <c:ser>
          <c:idx val="1"/>
          <c:order val="4"/>
          <c:spPr>
            <a:solidFill>
              <a:srgbClr val="FFE1E1"/>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(Crec)'!$L$34:$L$65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0.204757311732187</c:v>
                </c:pt>
                <c:pt idx="25">
                  <c:v>0.36142229213930699</c:v>
                </c:pt>
                <c:pt idx="26">
                  <c:v>0.46071259965200001</c:v>
                </c:pt>
                <c:pt idx="27">
                  <c:v>0.49419222510540101</c:v>
                </c:pt>
                <c:pt idx="28">
                  <c:v>0.55994579571080705</c:v>
                </c:pt>
                <c:pt idx="29">
                  <c:v>0.57949025992622905</c:v>
                </c:pt>
                <c:pt idx="30">
                  <c:v>0.597955318927192</c:v>
                </c:pt>
                <c:pt idx="31">
                  <c:v>0.58643843888968505</c:v>
                </c:pt>
              </c:numCache>
            </c:numRef>
          </c:val>
          <c:extLst>
            <c:ext xmlns:c16="http://schemas.microsoft.com/office/drawing/2014/chart" uri="{C3380CC4-5D6E-409C-BE32-E72D297353CC}">
              <c16:uniqueId val="{00000001-1B03-457D-BCD0-C2F170B6C1CE}"/>
            </c:ext>
          </c:extLst>
        </c:ser>
        <c:ser>
          <c:idx val="2"/>
          <c:order val="5"/>
          <c:spPr>
            <a:solidFill>
              <a:srgbClr val="FFC5C5"/>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(Crec)'!$M$34:$M$65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0.14083927406466001</c:v>
                </c:pt>
                <c:pt idx="25">
                  <c:v>0.24449769609914701</c:v>
                </c:pt>
                <c:pt idx="26">
                  <c:v>0.311591420356436</c:v>
                </c:pt>
                <c:pt idx="27">
                  <c:v>0.34664397423190602</c:v>
                </c:pt>
                <c:pt idx="28">
                  <c:v>0.41732831142619198</c:v>
                </c:pt>
                <c:pt idx="29">
                  <c:v>0.38322654724781302</c:v>
                </c:pt>
                <c:pt idx="30">
                  <c:v>0.39966334332625097</c:v>
                </c:pt>
                <c:pt idx="31">
                  <c:v>0.42532831715911201</c:v>
                </c:pt>
              </c:numCache>
            </c:numRef>
          </c:val>
          <c:extLst>
            <c:ext xmlns:c16="http://schemas.microsoft.com/office/drawing/2014/chart" uri="{C3380CC4-5D6E-409C-BE32-E72D297353CC}">
              <c16:uniqueId val="{00000002-1B03-457D-BCD0-C2F170B6C1CE}"/>
            </c:ext>
          </c:extLst>
        </c:ser>
        <c:ser>
          <c:idx val="3"/>
          <c:order val="6"/>
          <c:spPr>
            <a:solidFill>
              <a:srgbClr val="FFA9A9"/>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(Crec)'!$N$34:$N$65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0.10877779370127801</c:v>
                </c:pt>
                <c:pt idx="25">
                  <c:v>0.20074282193632101</c:v>
                </c:pt>
                <c:pt idx="26">
                  <c:v>0.25571856494054002</c:v>
                </c:pt>
                <c:pt idx="27">
                  <c:v>0.28618527584662401</c:v>
                </c:pt>
                <c:pt idx="28">
                  <c:v>0.28730017750425202</c:v>
                </c:pt>
                <c:pt idx="29">
                  <c:v>0.28782057030983099</c:v>
                </c:pt>
                <c:pt idx="30">
                  <c:v>0.32450029975251099</c:v>
                </c:pt>
                <c:pt idx="31">
                  <c:v>0.32562562742492401</c:v>
                </c:pt>
              </c:numCache>
            </c:numRef>
          </c:val>
          <c:extLst>
            <c:ext xmlns:c16="http://schemas.microsoft.com/office/drawing/2014/chart" uri="{C3380CC4-5D6E-409C-BE32-E72D297353CC}">
              <c16:uniqueId val="{00000003-1B03-457D-BCD0-C2F170B6C1CE}"/>
            </c:ext>
          </c:extLst>
        </c:ser>
        <c:ser>
          <c:idx val="4"/>
          <c:order val="7"/>
          <c:spPr>
            <a:solidFill>
              <a:srgbClr val="FF8D8D"/>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(Crec)'!$O$34:$O$65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9.3647213253228195E-2</c:v>
                </c:pt>
                <c:pt idx="25">
                  <c:v>0.162351945261488</c:v>
                </c:pt>
                <c:pt idx="26">
                  <c:v>0.18704865895602099</c:v>
                </c:pt>
                <c:pt idx="27">
                  <c:v>0.25573816008657002</c:v>
                </c:pt>
                <c:pt idx="28">
                  <c:v>0.24828478621524699</c:v>
                </c:pt>
                <c:pt idx="29">
                  <c:v>0.26469997584030702</c:v>
                </c:pt>
                <c:pt idx="30">
                  <c:v>0.24576697178690901</c:v>
                </c:pt>
                <c:pt idx="31">
                  <c:v>0.25547917672181703</c:v>
                </c:pt>
              </c:numCache>
            </c:numRef>
          </c:val>
          <c:extLst>
            <c:ext xmlns:c16="http://schemas.microsoft.com/office/drawing/2014/chart" uri="{C3380CC4-5D6E-409C-BE32-E72D297353CC}">
              <c16:uniqueId val="{00000004-1B03-457D-BCD0-C2F170B6C1CE}"/>
            </c:ext>
          </c:extLst>
        </c:ser>
        <c:ser>
          <c:idx val="5"/>
          <c:order val="8"/>
          <c:spPr>
            <a:solidFill>
              <a:srgbClr val="FF7171"/>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(Crec)'!$P$34:$P$65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8.9681176400354501E-2</c:v>
                </c:pt>
                <c:pt idx="25">
                  <c:v>0.147319544367639</c:v>
                </c:pt>
                <c:pt idx="26">
                  <c:v>0.177675517856102</c:v>
                </c:pt>
                <c:pt idx="27">
                  <c:v>0.21401103314422201</c:v>
                </c:pt>
                <c:pt idx="28">
                  <c:v>0.21902628098389501</c:v>
                </c:pt>
                <c:pt idx="29">
                  <c:v>0.24466283292438901</c:v>
                </c:pt>
                <c:pt idx="30">
                  <c:v>0.241270481819537</c:v>
                </c:pt>
                <c:pt idx="31">
                  <c:v>0.245390839475434</c:v>
                </c:pt>
              </c:numCache>
            </c:numRef>
          </c:val>
          <c:extLst>
            <c:ext xmlns:c16="http://schemas.microsoft.com/office/drawing/2014/chart" uri="{C3380CC4-5D6E-409C-BE32-E72D297353CC}">
              <c16:uniqueId val="{00000005-1B03-457D-BCD0-C2F170B6C1CE}"/>
            </c:ext>
          </c:extLst>
        </c:ser>
        <c:ser>
          <c:idx val="6"/>
          <c:order val="9"/>
          <c:spPr>
            <a:solidFill>
              <a:srgbClr val="FF5454"/>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(Crec)'!$Q$34:$Q$65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7.9110582410206701E-2</c:v>
                </c:pt>
                <c:pt idx="25">
                  <c:v>0.13357706842981101</c:v>
                </c:pt>
                <c:pt idx="26">
                  <c:v>0.17525162925468099</c:v>
                </c:pt>
                <c:pt idx="27">
                  <c:v>0.193953220099118</c:v>
                </c:pt>
                <c:pt idx="28">
                  <c:v>0.20522377499595401</c:v>
                </c:pt>
                <c:pt idx="29">
                  <c:v>0.21100565991534001</c:v>
                </c:pt>
                <c:pt idx="30">
                  <c:v>0.215714110491906</c:v>
                </c:pt>
                <c:pt idx="31">
                  <c:v>0.210849933708529</c:v>
                </c:pt>
              </c:numCache>
            </c:numRef>
          </c:val>
          <c:extLst>
            <c:ext xmlns:c16="http://schemas.microsoft.com/office/drawing/2014/chart" uri="{C3380CC4-5D6E-409C-BE32-E72D297353CC}">
              <c16:uniqueId val="{00000006-1B03-457D-BCD0-C2F170B6C1CE}"/>
            </c:ext>
          </c:extLst>
        </c:ser>
        <c:ser>
          <c:idx val="7"/>
          <c:order val="10"/>
          <c:spPr>
            <a:solidFill>
              <a:srgbClr val="FF3838"/>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(Crec)'!$R$34:$R$65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7.6781517713954806E-2</c:v>
                </c:pt>
                <c:pt idx="25">
                  <c:v>0.120501993473335</c:v>
                </c:pt>
                <c:pt idx="26">
                  <c:v>0.16546041355534599</c:v>
                </c:pt>
                <c:pt idx="27">
                  <c:v>0.21206531633476</c:v>
                </c:pt>
                <c:pt idx="28">
                  <c:v>0.18012994845717401</c:v>
                </c:pt>
                <c:pt idx="29">
                  <c:v>0.20740820983182701</c:v>
                </c:pt>
                <c:pt idx="30">
                  <c:v>0.217884497769295</c:v>
                </c:pt>
                <c:pt idx="31">
                  <c:v>0.216575121460618</c:v>
                </c:pt>
              </c:numCache>
            </c:numRef>
          </c:val>
          <c:extLst>
            <c:ext xmlns:c16="http://schemas.microsoft.com/office/drawing/2014/chart" uri="{C3380CC4-5D6E-409C-BE32-E72D297353CC}">
              <c16:uniqueId val="{00000007-1B03-457D-BCD0-C2F170B6C1CE}"/>
            </c:ext>
          </c:extLst>
        </c:ser>
        <c:ser>
          <c:idx val="8"/>
          <c:order val="11"/>
          <c:spPr>
            <a:solidFill>
              <a:srgbClr val="FF1C1C"/>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(Crec)'!$S$34:$S$65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7.2766609515749994E-2</c:v>
                </c:pt>
                <c:pt idx="25">
                  <c:v>0.110053567650699</c:v>
                </c:pt>
                <c:pt idx="26">
                  <c:v>0.15582606032177601</c:v>
                </c:pt>
                <c:pt idx="27">
                  <c:v>0.17348126417514401</c:v>
                </c:pt>
                <c:pt idx="28">
                  <c:v>0.20956351128056699</c:v>
                </c:pt>
                <c:pt idx="29">
                  <c:v>0.185965577373954</c:v>
                </c:pt>
                <c:pt idx="30">
                  <c:v>0.207801313360896</c:v>
                </c:pt>
                <c:pt idx="31">
                  <c:v>0.233233082520937</c:v>
                </c:pt>
              </c:numCache>
            </c:numRef>
          </c:val>
          <c:extLst>
            <c:ext xmlns:c16="http://schemas.microsoft.com/office/drawing/2014/chart" uri="{C3380CC4-5D6E-409C-BE32-E72D297353CC}">
              <c16:uniqueId val="{00000008-1B03-457D-BCD0-C2F170B6C1CE}"/>
            </c:ext>
          </c:extLst>
        </c:ser>
        <c:ser>
          <c:idx val="9"/>
          <c:order val="12"/>
          <c:spPr>
            <a:solidFill>
              <a:srgbClr val="FF0000"/>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(Crec)'!$T$34:$T$65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0.15019640036242701</c:v>
                </c:pt>
                <c:pt idx="25">
                  <c:v>0.244081713232186</c:v>
                </c:pt>
                <c:pt idx="26">
                  <c:v>0.30391746155893401</c:v>
                </c:pt>
                <c:pt idx="27">
                  <c:v>0.360472043413264</c:v>
                </c:pt>
                <c:pt idx="28">
                  <c:v>0.39965425557286599</c:v>
                </c:pt>
                <c:pt idx="29">
                  <c:v>0.39430926162333801</c:v>
                </c:pt>
                <c:pt idx="30">
                  <c:v>0.43158492038376201</c:v>
                </c:pt>
                <c:pt idx="31">
                  <c:v>0.415112869762714</c:v>
                </c:pt>
              </c:numCache>
            </c:numRef>
          </c:val>
          <c:extLst>
            <c:ext xmlns:c16="http://schemas.microsoft.com/office/drawing/2014/chart" uri="{C3380CC4-5D6E-409C-BE32-E72D297353CC}">
              <c16:uniqueId val="{00000009-1B03-457D-BCD0-C2F170B6C1CE}"/>
            </c:ext>
          </c:extLst>
        </c:ser>
        <c:ser>
          <c:idx val="10"/>
          <c:order val="13"/>
          <c:spPr>
            <a:solidFill>
              <a:srgbClr val="FF1C1C"/>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(Crec)'!$U$34:$U$65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6.9380518757325801E-2</c:v>
                </c:pt>
                <c:pt idx="25">
                  <c:v>0.12309374528277101</c:v>
                </c:pt>
                <c:pt idx="26">
                  <c:v>0.15249245694522801</c:v>
                </c:pt>
                <c:pt idx="27">
                  <c:v>0.19527774411575399</c:v>
                </c:pt>
                <c:pt idx="28">
                  <c:v>0.189309905498981</c:v>
                </c:pt>
                <c:pt idx="29">
                  <c:v>0.22438899484180799</c:v>
                </c:pt>
                <c:pt idx="30">
                  <c:v>0.212006133699713</c:v>
                </c:pt>
                <c:pt idx="31">
                  <c:v>0.20659584167634301</c:v>
                </c:pt>
              </c:numCache>
            </c:numRef>
          </c:val>
          <c:extLst>
            <c:ext xmlns:c16="http://schemas.microsoft.com/office/drawing/2014/chart" uri="{C3380CC4-5D6E-409C-BE32-E72D297353CC}">
              <c16:uniqueId val="{0000000A-1B03-457D-BCD0-C2F170B6C1CE}"/>
            </c:ext>
          </c:extLst>
        </c:ser>
        <c:ser>
          <c:idx val="11"/>
          <c:order val="14"/>
          <c:spPr>
            <a:solidFill>
              <a:srgbClr val="FF3838"/>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(Crec)'!$V$34:$V$65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7.2632177223215202E-2</c:v>
                </c:pt>
                <c:pt idx="25">
                  <c:v>0.12583121358889801</c:v>
                </c:pt>
                <c:pt idx="26">
                  <c:v>0.16994364203558401</c:v>
                </c:pt>
                <c:pt idx="27">
                  <c:v>0.197196514162187</c:v>
                </c:pt>
                <c:pt idx="28">
                  <c:v>0.20814144134464699</c:v>
                </c:pt>
                <c:pt idx="29">
                  <c:v>0.22026656511054399</c:v>
                </c:pt>
                <c:pt idx="30">
                  <c:v>0.21821935694945899</c:v>
                </c:pt>
                <c:pt idx="31">
                  <c:v>0.224732110566286</c:v>
                </c:pt>
              </c:numCache>
            </c:numRef>
          </c:val>
          <c:extLst>
            <c:ext xmlns:c16="http://schemas.microsoft.com/office/drawing/2014/chart" uri="{C3380CC4-5D6E-409C-BE32-E72D297353CC}">
              <c16:uniqueId val="{0000000B-1B03-457D-BCD0-C2F170B6C1CE}"/>
            </c:ext>
          </c:extLst>
        </c:ser>
        <c:ser>
          <c:idx val="12"/>
          <c:order val="15"/>
          <c:spPr>
            <a:solidFill>
              <a:srgbClr val="FF5454"/>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(Crec)'!$W$34:$W$65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8.0745476031434602E-2</c:v>
                </c:pt>
                <c:pt idx="25">
                  <c:v>0.14045318081229499</c:v>
                </c:pt>
                <c:pt idx="26">
                  <c:v>0.173753280280564</c:v>
                </c:pt>
                <c:pt idx="27">
                  <c:v>0.190898726674119</c:v>
                </c:pt>
                <c:pt idx="28">
                  <c:v>0.232634938702905</c:v>
                </c:pt>
                <c:pt idx="29">
                  <c:v>0.21020381040348601</c:v>
                </c:pt>
                <c:pt idx="30">
                  <c:v>0.219008164676219</c:v>
                </c:pt>
                <c:pt idx="31">
                  <c:v>0.222825004198305</c:v>
                </c:pt>
              </c:numCache>
            </c:numRef>
          </c:val>
          <c:extLst>
            <c:ext xmlns:c16="http://schemas.microsoft.com/office/drawing/2014/chart" uri="{C3380CC4-5D6E-409C-BE32-E72D297353CC}">
              <c16:uniqueId val="{0000000C-1B03-457D-BCD0-C2F170B6C1CE}"/>
            </c:ext>
          </c:extLst>
        </c:ser>
        <c:ser>
          <c:idx val="13"/>
          <c:order val="16"/>
          <c:spPr>
            <a:solidFill>
              <a:srgbClr val="FF7878"/>
            </a:solidFill>
            <a:ln>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(Crec)'!$X$34:$X$65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9.30583262482583E-2</c:v>
                </c:pt>
                <c:pt idx="25">
                  <c:v>0.145822243186253</c:v>
                </c:pt>
                <c:pt idx="26">
                  <c:v>0.188889936317853</c:v>
                </c:pt>
                <c:pt idx="27">
                  <c:v>0.215847450424035</c:v>
                </c:pt>
                <c:pt idx="28">
                  <c:v>0.23732203014587999</c:v>
                </c:pt>
                <c:pt idx="29">
                  <c:v>0.218502379498969</c:v>
                </c:pt>
                <c:pt idx="30">
                  <c:v>0.230439579158987</c:v>
                </c:pt>
                <c:pt idx="31">
                  <c:v>0.23235967229655199</c:v>
                </c:pt>
              </c:numCache>
            </c:numRef>
          </c:val>
          <c:extLst>
            <c:ext xmlns:c16="http://schemas.microsoft.com/office/drawing/2014/chart" uri="{C3380CC4-5D6E-409C-BE32-E72D297353CC}">
              <c16:uniqueId val="{0000000D-1B03-457D-BCD0-C2F170B6C1CE}"/>
            </c:ext>
          </c:extLst>
        </c:ser>
        <c:ser>
          <c:idx val="14"/>
          <c:order val="17"/>
          <c:spPr>
            <a:solidFill>
              <a:srgbClr val="FF8C8C"/>
            </a:solidFill>
            <a:ln w="12700">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(Crec)'!$Y$34:$Y$65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0.102069999609991</c:v>
                </c:pt>
                <c:pt idx="25">
                  <c:v>0.160075750723427</c:v>
                </c:pt>
                <c:pt idx="26">
                  <c:v>0.21141812903318</c:v>
                </c:pt>
                <c:pt idx="27">
                  <c:v>0.271495962099428</c:v>
                </c:pt>
                <c:pt idx="28">
                  <c:v>0.233336998826744</c:v>
                </c:pt>
                <c:pt idx="29">
                  <c:v>0.27384527323298002</c:v>
                </c:pt>
                <c:pt idx="30">
                  <c:v>0.25600531756873501</c:v>
                </c:pt>
                <c:pt idx="31">
                  <c:v>0.25828112361066202</c:v>
                </c:pt>
              </c:numCache>
            </c:numRef>
          </c:val>
          <c:extLst>
            <c:ext xmlns:c16="http://schemas.microsoft.com/office/drawing/2014/chart" uri="{C3380CC4-5D6E-409C-BE32-E72D297353CC}">
              <c16:uniqueId val="{0000000E-1B03-457D-BCD0-C2F170B6C1CE}"/>
            </c:ext>
          </c:extLst>
        </c:ser>
        <c:ser>
          <c:idx val="15"/>
          <c:order val="18"/>
          <c:spPr>
            <a:solidFill>
              <a:srgbClr val="FFA9A9"/>
            </a:solidFill>
            <a:ln w="12700">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(Crec)'!$Z$34:$Z$65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0.113046252904422</c:v>
                </c:pt>
                <c:pt idx="25">
                  <c:v>0.18092097054027101</c:v>
                </c:pt>
                <c:pt idx="26">
                  <c:v>0.24782355169722001</c:v>
                </c:pt>
                <c:pt idx="27">
                  <c:v>0.30193635477442499</c:v>
                </c:pt>
                <c:pt idx="28">
                  <c:v>0.28485550939114901</c:v>
                </c:pt>
                <c:pt idx="29">
                  <c:v>0.30169917458552797</c:v>
                </c:pt>
                <c:pt idx="30">
                  <c:v>0.307916174067492</c:v>
                </c:pt>
                <c:pt idx="31">
                  <c:v>0.32697518495163402</c:v>
                </c:pt>
              </c:numCache>
            </c:numRef>
          </c:val>
          <c:extLst>
            <c:ext xmlns:c16="http://schemas.microsoft.com/office/drawing/2014/chart" uri="{C3380CC4-5D6E-409C-BE32-E72D297353CC}">
              <c16:uniqueId val="{0000000F-1B03-457D-BCD0-C2F170B6C1CE}"/>
            </c:ext>
          </c:extLst>
        </c:ser>
        <c:ser>
          <c:idx val="16"/>
          <c:order val="20"/>
          <c:spPr>
            <a:solidFill>
              <a:srgbClr val="FFC5C5"/>
            </a:solidFill>
            <a:ln w="12700">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(Crec)'!$AA$34:$AA$65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0.14387207436101099</c:v>
                </c:pt>
                <c:pt idx="25">
                  <c:v>0.25292042811902099</c:v>
                </c:pt>
                <c:pt idx="26">
                  <c:v>0.31710189116853099</c:v>
                </c:pt>
                <c:pt idx="27">
                  <c:v>0.32346412090579402</c:v>
                </c:pt>
                <c:pt idx="28">
                  <c:v>0.37028261033961801</c:v>
                </c:pt>
                <c:pt idx="29">
                  <c:v>0.388805559495977</c:v>
                </c:pt>
                <c:pt idx="30">
                  <c:v>0.40261265202193403</c:v>
                </c:pt>
                <c:pt idx="31">
                  <c:v>0.41244323877317501</c:v>
                </c:pt>
              </c:numCache>
            </c:numRef>
          </c:val>
          <c:extLst>
            <c:ext xmlns:c16="http://schemas.microsoft.com/office/drawing/2014/chart" uri="{C3380CC4-5D6E-409C-BE32-E72D297353CC}">
              <c16:uniqueId val="{00000010-1B03-457D-BCD0-C2F170B6C1CE}"/>
            </c:ext>
          </c:extLst>
        </c:ser>
        <c:ser>
          <c:idx val="17"/>
          <c:order val="22"/>
          <c:spPr>
            <a:solidFill>
              <a:srgbClr val="FFE1E1"/>
            </a:solidFill>
            <a:ln w="12700">
              <a:noFill/>
            </a:ln>
          </c:spPr>
          <c:cat>
            <c:strRef>
              <c:f>'Tipo Informe (Crec)'!$C$34:$C$65</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 (Crec)'!$AB$34:$AB$65</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0.22051107512066201</c:v>
                </c:pt>
                <c:pt idx="25">
                  <c:v>0.32582963243971802</c:v>
                </c:pt>
                <c:pt idx="26">
                  <c:v>0.46544379449904399</c:v>
                </c:pt>
                <c:pt idx="27">
                  <c:v>0.57513872270994404</c:v>
                </c:pt>
                <c:pt idx="28">
                  <c:v>0.58733102687591998</c:v>
                </c:pt>
                <c:pt idx="29">
                  <c:v>0.57384820695165195</c:v>
                </c:pt>
                <c:pt idx="30">
                  <c:v>0.588300071582052</c:v>
                </c:pt>
                <c:pt idx="31">
                  <c:v>0.63227425400909898</c:v>
                </c:pt>
              </c:numCache>
            </c:numRef>
          </c:val>
          <c:extLst>
            <c:ext xmlns:c16="http://schemas.microsoft.com/office/drawing/2014/chart" uri="{C3380CC4-5D6E-409C-BE32-E72D297353CC}">
              <c16:uniqueId val="{00000011-1B03-457D-BCD0-C2F170B6C1CE}"/>
            </c:ext>
          </c:extLst>
        </c:ser>
        <c:dLbls>
          <c:showLegendKey val="0"/>
          <c:showVal val="0"/>
          <c:showCatName val="0"/>
          <c:showSerName val="0"/>
          <c:showPercent val="0"/>
          <c:showBubbleSize val="0"/>
        </c:dLbls>
        <c:axId val="777835760"/>
        <c:axId val="777839568"/>
      </c:areaChart>
      <c:areaChart>
        <c:grouping val="stacked"/>
        <c:varyColors val="0"/>
        <c:ser>
          <c:idx val="21"/>
          <c:order val="23"/>
          <c:spPr>
            <a:solidFill>
              <a:sysClr val="window" lastClr="FFFFFF"/>
            </a:solidFill>
            <a:ln w="15875">
              <a:solidFill>
                <a:schemeClr val="bg1"/>
              </a:solidFill>
            </a:ln>
          </c:spPr>
          <c:cat>
            <c:numRef>
              <c:f>'[1]Crec '!$C$34:$C$57</c:f>
              <c:numCache>
                <c:formatCode>General</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cat>
          <c:val>
            <c:numRef>
              <c:f>'Crec '!#REF!</c:f>
              <c:extLst xmlns:c15="http://schemas.microsoft.com/office/drawing/2012/chart"/>
            </c:numRef>
          </c:val>
          <c:extLst>
            <c:ext xmlns:c16="http://schemas.microsoft.com/office/drawing/2014/chart" uri="{C3380CC4-5D6E-409C-BE32-E72D297353CC}">
              <c16:uniqueId val="{00000012-1B03-457D-BCD0-C2F170B6C1CE}"/>
            </c:ext>
          </c:extLst>
        </c:ser>
        <c:dLbls>
          <c:showLegendKey val="0"/>
          <c:showVal val="0"/>
          <c:showCatName val="0"/>
          <c:showSerName val="0"/>
          <c:showPercent val="0"/>
          <c:showBubbleSize val="0"/>
        </c:dLbls>
        <c:axId val="777834672"/>
        <c:axId val="777836304"/>
        <c:extLst/>
      </c:areaChart>
      <c:lineChart>
        <c:grouping val="standard"/>
        <c:varyColors val="0"/>
        <c:ser>
          <c:idx val="20"/>
          <c:order val="0"/>
          <c:tx>
            <c:strRef>
              <c:f>'Tipo Informe (Crec)'!$E$1</c:f>
              <c:strCache>
                <c:ptCount val="1"/>
                <c:pt idx="0">
                  <c:v>Observado</c:v>
                </c:pt>
              </c:strCache>
            </c:strRef>
          </c:tx>
          <c:spPr>
            <a:ln w="31750">
              <a:solidFill>
                <a:srgbClr val="182B47"/>
              </a:solidFill>
            </a:ln>
          </c:spPr>
          <c:marker>
            <c:symbol val="none"/>
          </c:marker>
          <c:cat>
            <c:strRef>
              <c:f>'Tipo Informe (Crec)'!$D$2:$D$65</c:f>
              <c:strCache>
                <c:ptCount val="64"/>
                <c:pt idx="0">
                  <c:v>2005 T1</c:v>
                </c:pt>
                <c:pt idx="1">
                  <c:v>2005 T2</c:v>
                </c:pt>
                <c:pt idx="2">
                  <c:v>2005 T3</c:v>
                </c:pt>
                <c:pt idx="3">
                  <c:v>2005 T4</c:v>
                </c:pt>
                <c:pt idx="4">
                  <c:v>2006 T1</c:v>
                </c:pt>
                <c:pt idx="5">
                  <c:v>2006 T2</c:v>
                </c:pt>
                <c:pt idx="6">
                  <c:v>2006 T3</c:v>
                </c:pt>
                <c:pt idx="7">
                  <c:v>2006 T4</c:v>
                </c:pt>
                <c:pt idx="8">
                  <c:v>2007 T1</c:v>
                </c:pt>
                <c:pt idx="9">
                  <c:v>2007 T2</c:v>
                </c:pt>
                <c:pt idx="10">
                  <c:v>2007 T3</c:v>
                </c:pt>
                <c:pt idx="11">
                  <c:v>2007 T4</c:v>
                </c:pt>
                <c:pt idx="12">
                  <c:v>2008 T1</c:v>
                </c:pt>
                <c:pt idx="13">
                  <c:v>2008 T2</c:v>
                </c:pt>
                <c:pt idx="14">
                  <c:v>2008 T3</c:v>
                </c:pt>
                <c:pt idx="15">
                  <c:v>2008 T4</c:v>
                </c:pt>
                <c:pt idx="16">
                  <c:v>2009 T1</c:v>
                </c:pt>
                <c:pt idx="17">
                  <c:v>2009 T2</c:v>
                </c:pt>
                <c:pt idx="18">
                  <c:v>2009 T3</c:v>
                </c:pt>
                <c:pt idx="19">
                  <c:v>2009 T4</c:v>
                </c:pt>
                <c:pt idx="20">
                  <c:v>2010 T1</c:v>
                </c:pt>
                <c:pt idx="21">
                  <c:v>2010 T2</c:v>
                </c:pt>
                <c:pt idx="22">
                  <c:v>2010 T3</c:v>
                </c:pt>
                <c:pt idx="23">
                  <c:v>2010 T4</c:v>
                </c:pt>
                <c:pt idx="24">
                  <c:v>2011 T1</c:v>
                </c:pt>
                <c:pt idx="25">
                  <c:v>2011 T2</c:v>
                </c:pt>
                <c:pt idx="26">
                  <c:v>2011 T3</c:v>
                </c:pt>
                <c:pt idx="27">
                  <c:v>2011 T4</c:v>
                </c:pt>
                <c:pt idx="28">
                  <c:v>2012 T1</c:v>
                </c:pt>
                <c:pt idx="29">
                  <c:v>2012 T2</c:v>
                </c:pt>
                <c:pt idx="30">
                  <c:v>2012 T3</c:v>
                </c:pt>
                <c:pt idx="31">
                  <c:v>2012 T4</c:v>
                </c:pt>
                <c:pt idx="32">
                  <c:v>2013 T1</c:v>
                </c:pt>
                <c:pt idx="33">
                  <c:v>2013 T2</c:v>
                </c:pt>
                <c:pt idx="34">
                  <c:v>2013 T3</c:v>
                </c:pt>
                <c:pt idx="35">
                  <c:v>2013 T4</c:v>
                </c:pt>
                <c:pt idx="36">
                  <c:v>2014 T1</c:v>
                </c:pt>
                <c:pt idx="37">
                  <c:v>2014 T2</c:v>
                </c:pt>
                <c:pt idx="38">
                  <c:v>2014 T3</c:v>
                </c:pt>
                <c:pt idx="39">
                  <c:v>2014 T4</c:v>
                </c:pt>
                <c:pt idx="40">
                  <c:v>2015 T1</c:v>
                </c:pt>
                <c:pt idx="41">
                  <c:v>2015 T2</c:v>
                </c:pt>
                <c:pt idx="42">
                  <c:v>2015 T3</c:v>
                </c:pt>
                <c:pt idx="43">
                  <c:v>2015 T4</c:v>
                </c:pt>
                <c:pt idx="44">
                  <c:v>2016 T1</c:v>
                </c:pt>
                <c:pt idx="45">
                  <c:v>2016 T2</c:v>
                </c:pt>
                <c:pt idx="46">
                  <c:v>2016 T3</c:v>
                </c:pt>
                <c:pt idx="47">
                  <c:v>2016 T4</c:v>
                </c:pt>
                <c:pt idx="48">
                  <c:v>2017 T1</c:v>
                </c:pt>
                <c:pt idx="49">
                  <c:v>2017 T2</c:v>
                </c:pt>
                <c:pt idx="50">
                  <c:v>2017 T3</c:v>
                </c:pt>
                <c:pt idx="51">
                  <c:v>2017 T4</c:v>
                </c:pt>
                <c:pt idx="52">
                  <c:v>2018 T1</c:v>
                </c:pt>
                <c:pt idx="53">
                  <c:v>2018 T2</c:v>
                </c:pt>
                <c:pt idx="54">
                  <c:v>2018 T3</c:v>
                </c:pt>
                <c:pt idx="55">
                  <c:v>2018 T4</c:v>
                </c:pt>
                <c:pt idx="56">
                  <c:v>2019T1</c:v>
                </c:pt>
                <c:pt idx="57">
                  <c:v>2019T2</c:v>
                </c:pt>
                <c:pt idx="58">
                  <c:v>2019T3</c:v>
                </c:pt>
                <c:pt idx="59">
                  <c:v>2019T4</c:v>
                </c:pt>
                <c:pt idx="60">
                  <c:v>2020T1</c:v>
                </c:pt>
                <c:pt idx="61">
                  <c:v>2020T2</c:v>
                </c:pt>
                <c:pt idx="62">
                  <c:v>2020T3</c:v>
                </c:pt>
                <c:pt idx="63">
                  <c:v>2020T4</c:v>
                </c:pt>
              </c:strCache>
            </c:strRef>
          </c:cat>
          <c:val>
            <c:numRef>
              <c:f>'Tipo Informe (Crec)'!$E$34:$E$65</c:f>
              <c:numCache>
                <c:formatCode>0.00</c:formatCode>
                <c:ptCount val="32"/>
                <c:pt idx="0">
                  <c:v>2.7335368784425551</c:v>
                </c:pt>
                <c:pt idx="1">
                  <c:v>1.1193826719987143</c:v>
                </c:pt>
                <c:pt idx="2">
                  <c:v>1.4647316317994319</c:v>
                </c:pt>
                <c:pt idx="3">
                  <c:v>1.1653949335304947</c:v>
                </c:pt>
                <c:pt idx="4">
                  <c:v>1.463781021906474</c:v>
                </c:pt>
                <c:pt idx="5">
                  <c:v>3.4747286393255195</c:v>
                </c:pt>
                <c:pt idx="6">
                  <c:v>2.8637727550329783</c:v>
                </c:pt>
                <c:pt idx="7">
                  <c:v>3.4395625955219167</c:v>
                </c:pt>
                <c:pt idx="8">
                  <c:v>3.3392737750321588</c:v>
                </c:pt>
                <c:pt idx="9">
                  <c:v>3.1096436709931785</c:v>
                </c:pt>
                <c:pt idx="10">
                  <c:v>3.9833975304787161</c:v>
                </c:pt>
                <c:pt idx="11">
                  <c:v>2.8000680653788468</c:v>
                </c:pt>
                <c:pt idx="12">
                  <c:v>2.8628808948422124</c:v>
                </c:pt>
                <c:pt idx="13">
                  <c:v>2.2800083486827383</c:v>
                </c:pt>
                <c:pt idx="14">
                  <c:v>2.1530044303192497</c:v>
                </c:pt>
                <c:pt idx="15">
                  <c:v>3.3284575581049358</c:v>
                </c:pt>
                <c:pt idx="16">
                  <c:v>3.155133587190595</c:v>
                </c:pt>
                <c:pt idx="17">
                  <c:v>3.1073117257013561</c:v>
                </c:pt>
                <c:pt idx="18">
                  <c:v>1.5831090121122937</c:v>
                </c:pt>
                <c:pt idx="19">
                  <c:v>1.5325214066773674</c:v>
                </c:pt>
                <c:pt idx="20">
                  <c:v>2.123215768414588</c:v>
                </c:pt>
                <c:pt idx="21">
                  <c:v>1.5264461498406101</c:v>
                </c:pt>
                <c:pt idx="22">
                  <c:v>2.5466895388639665</c:v>
                </c:pt>
                <c:pt idx="23">
                  <c:v>1.7264268771492564</c:v>
                </c:pt>
              </c:numCache>
            </c:numRef>
          </c:val>
          <c:smooth val="0"/>
          <c:extLst>
            <c:ext xmlns:c16="http://schemas.microsoft.com/office/drawing/2014/chart" uri="{C3380CC4-5D6E-409C-BE32-E72D297353CC}">
              <c16:uniqueId val="{00000013-1B03-457D-BCD0-C2F170B6C1CE}"/>
            </c:ext>
          </c:extLst>
        </c:ser>
        <c:ser>
          <c:idx val="22"/>
          <c:order val="1"/>
          <c:tx>
            <c:strRef>
              <c:f>'Tipo Informe (Crec)'!$AP$1</c:f>
              <c:strCache>
                <c:ptCount val="1"/>
                <c:pt idx="0">
                  <c:v>Escenario Central IT Jul-Sep 2018</c:v>
                </c:pt>
              </c:strCache>
            </c:strRef>
          </c:tx>
          <c:spPr>
            <a:ln w="38100">
              <a:solidFill>
                <a:srgbClr val="3D7DDA"/>
              </a:solidFill>
              <a:prstDash val="sysDash"/>
            </a:ln>
          </c:spPr>
          <c:marker>
            <c:symbol val="none"/>
          </c:marker>
          <c:cat>
            <c:strRef>
              <c:f>'Tipo Informe (Crec)'!$D$2:$D$65</c:f>
              <c:strCache>
                <c:ptCount val="64"/>
                <c:pt idx="0">
                  <c:v>2005 T1</c:v>
                </c:pt>
                <c:pt idx="1">
                  <c:v>2005 T2</c:v>
                </c:pt>
                <c:pt idx="2">
                  <c:v>2005 T3</c:v>
                </c:pt>
                <c:pt idx="3">
                  <c:v>2005 T4</c:v>
                </c:pt>
                <c:pt idx="4">
                  <c:v>2006 T1</c:v>
                </c:pt>
                <c:pt idx="5">
                  <c:v>2006 T2</c:v>
                </c:pt>
                <c:pt idx="6">
                  <c:v>2006 T3</c:v>
                </c:pt>
                <c:pt idx="7">
                  <c:v>2006 T4</c:v>
                </c:pt>
                <c:pt idx="8">
                  <c:v>2007 T1</c:v>
                </c:pt>
                <c:pt idx="9">
                  <c:v>2007 T2</c:v>
                </c:pt>
                <c:pt idx="10">
                  <c:v>2007 T3</c:v>
                </c:pt>
                <c:pt idx="11">
                  <c:v>2007 T4</c:v>
                </c:pt>
                <c:pt idx="12">
                  <c:v>2008 T1</c:v>
                </c:pt>
                <c:pt idx="13">
                  <c:v>2008 T2</c:v>
                </c:pt>
                <c:pt idx="14">
                  <c:v>2008 T3</c:v>
                </c:pt>
                <c:pt idx="15">
                  <c:v>2008 T4</c:v>
                </c:pt>
                <c:pt idx="16">
                  <c:v>2009 T1</c:v>
                </c:pt>
                <c:pt idx="17">
                  <c:v>2009 T2</c:v>
                </c:pt>
                <c:pt idx="18">
                  <c:v>2009 T3</c:v>
                </c:pt>
                <c:pt idx="19">
                  <c:v>2009 T4</c:v>
                </c:pt>
                <c:pt idx="20">
                  <c:v>2010 T1</c:v>
                </c:pt>
                <c:pt idx="21">
                  <c:v>2010 T2</c:v>
                </c:pt>
                <c:pt idx="22">
                  <c:v>2010 T3</c:v>
                </c:pt>
                <c:pt idx="23">
                  <c:v>2010 T4</c:v>
                </c:pt>
                <c:pt idx="24">
                  <c:v>2011 T1</c:v>
                </c:pt>
                <c:pt idx="25">
                  <c:v>2011 T2</c:v>
                </c:pt>
                <c:pt idx="26">
                  <c:v>2011 T3</c:v>
                </c:pt>
                <c:pt idx="27">
                  <c:v>2011 T4</c:v>
                </c:pt>
                <c:pt idx="28">
                  <c:v>2012 T1</c:v>
                </c:pt>
                <c:pt idx="29">
                  <c:v>2012 T2</c:v>
                </c:pt>
                <c:pt idx="30">
                  <c:v>2012 T3</c:v>
                </c:pt>
                <c:pt idx="31">
                  <c:v>2012 T4</c:v>
                </c:pt>
                <c:pt idx="32">
                  <c:v>2013 T1</c:v>
                </c:pt>
                <c:pt idx="33">
                  <c:v>2013 T2</c:v>
                </c:pt>
                <c:pt idx="34">
                  <c:v>2013 T3</c:v>
                </c:pt>
                <c:pt idx="35">
                  <c:v>2013 T4</c:v>
                </c:pt>
                <c:pt idx="36">
                  <c:v>2014 T1</c:v>
                </c:pt>
                <c:pt idx="37">
                  <c:v>2014 T2</c:v>
                </c:pt>
                <c:pt idx="38">
                  <c:v>2014 T3</c:v>
                </c:pt>
                <c:pt idx="39">
                  <c:v>2014 T4</c:v>
                </c:pt>
                <c:pt idx="40">
                  <c:v>2015 T1</c:v>
                </c:pt>
                <c:pt idx="41">
                  <c:v>2015 T2</c:v>
                </c:pt>
                <c:pt idx="42">
                  <c:v>2015 T3</c:v>
                </c:pt>
                <c:pt idx="43">
                  <c:v>2015 T4</c:v>
                </c:pt>
                <c:pt idx="44">
                  <c:v>2016 T1</c:v>
                </c:pt>
                <c:pt idx="45">
                  <c:v>2016 T2</c:v>
                </c:pt>
                <c:pt idx="46">
                  <c:v>2016 T3</c:v>
                </c:pt>
                <c:pt idx="47">
                  <c:v>2016 T4</c:v>
                </c:pt>
                <c:pt idx="48">
                  <c:v>2017 T1</c:v>
                </c:pt>
                <c:pt idx="49">
                  <c:v>2017 T2</c:v>
                </c:pt>
                <c:pt idx="50">
                  <c:v>2017 T3</c:v>
                </c:pt>
                <c:pt idx="51">
                  <c:v>2017 T4</c:v>
                </c:pt>
                <c:pt idx="52">
                  <c:v>2018 T1</c:v>
                </c:pt>
                <c:pt idx="53">
                  <c:v>2018 T2</c:v>
                </c:pt>
                <c:pt idx="54">
                  <c:v>2018 T3</c:v>
                </c:pt>
                <c:pt idx="55">
                  <c:v>2018 T4</c:v>
                </c:pt>
                <c:pt idx="56">
                  <c:v>2019T1</c:v>
                </c:pt>
                <c:pt idx="57">
                  <c:v>2019T2</c:v>
                </c:pt>
                <c:pt idx="58">
                  <c:v>2019T3</c:v>
                </c:pt>
                <c:pt idx="59">
                  <c:v>2019T4</c:v>
                </c:pt>
                <c:pt idx="60">
                  <c:v>2020T1</c:v>
                </c:pt>
                <c:pt idx="61">
                  <c:v>2020T2</c:v>
                </c:pt>
                <c:pt idx="62">
                  <c:v>2020T3</c:v>
                </c:pt>
                <c:pt idx="63">
                  <c:v>2020T4</c:v>
                </c:pt>
              </c:strCache>
            </c:strRef>
          </c:cat>
          <c:val>
            <c:numRef>
              <c:f>'Tipo Informe (Crec)'!$AE$34:$AE$65</c:f>
              <c:numCache>
                <c:formatCode>General</c:formatCode>
                <c:ptCount val="32"/>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formatCode="0.00">
                  <c:v>2.5786561166067923</c:v>
                </c:pt>
                <c:pt idx="23" formatCode="0.00">
                  <c:v>2.3035279398242903</c:v>
                </c:pt>
                <c:pt idx="24" formatCode="0.00">
                  <c:v>1.8559396301346176</c:v>
                </c:pt>
                <c:pt idx="25" formatCode="0.00">
                  <c:v>2.5549518060699494</c:v>
                </c:pt>
                <c:pt idx="26" formatCode="0.00">
                  <c:v>2.1877208249096336</c:v>
                </c:pt>
                <c:pt idx="27" formatCode="0.00">
                  <c:v>2.1877208249096114</c:v>
                </c:pt>
                <c:pt idx="28" formatCode="0.00">
                  <c:v>2.2275648475118315</c:v>
                </c:pt>
                <c:pt idx="29" formatCode="0.00">
                  <c:v>2.2440380754445322</c:v>
                </c:pt>
                <c:pt idx="30" formatCode="0.00">
                  <c:v>2.2401740925434455</c:v>
                </c:pt>
                <c:pt idx="31" formatCode="0.00">
                  <c:v>2.2424110507338613</c:v>
                </c:pt>
              </c:numCache>
            </c:numRef>
          </c:val>
          <c:smooth val="0"/>
          <c:extLst>
            <c:ext xmlns:c16="http://schemas.microsoft.com/office/drawing/2014/chart" uri="{C3380CC4-5D6E-409C-BE32-E72D297353CC}">
              <c16:uniqueId val="{00000014-1B03-457D-BCD0-C2F170B6C1CE}"/>
            </c:ext>
          </c:extLst>
        </c:ser>
        <c:ser>
          <c:idx val="19"/>
          <c:order val="2"/>
          <c:tx>
            <c:strRef>
              <c:f>'Tipo Informe (Crec)'!$AO$1</c:f>
              <c:strCache>
                <c:ptCount val="1"/>
                <c:pt idx="0">
                  <c:v>Escenario Central IT Oct-Dic 2018</c:v>
                </c:pt>
              </c:strCache>
            </c:strRef>
          </c:tx>
          <c:spPr>
            <a:ln w="38100">
              <a:solidFill>
                <a:srgbClr val="FFCB00"/>
              </a:solidFill>
              <a:prstDash val="sysDash"/>
            </a:ln>
          </c:spPr>
          <c:marker>
            <c:symbol val="none"/>
          </c:marker>
          <c:cat>
            <c:strRef>
              <c:f>'Tipo Informe (Crec)'!$D$2:$D$65</c:f>
              <c:strCache>
                <c:ptCount val="64"/>
                <c:pt idx="0">
                  <c:v>2005 T1</c:v>
                </c:pt>
                <c:pt idx="1">
                  <c:v>2005 T2</c:v>
                </c:pt>
                <c:pt idx="2">
                  <c:v>2005 T3</c:v>
                </c:pt>
                <c:pt idx="3">
                  <c:v>2005 T4</c:v>
                </c:pt>
                <c:pt idx="4">
                  <c:v>2006 T1</c:v>
                </c:pt>
                <c:pt idx="5">
                  <c:v>2006 T2</c:v>
                </c:pt>
                <c:pt idx="6">
                  <c:v>2006 T3</c:v>
                </c:pt>
                <c:pt idx="7">
                  <c:v>2006 T4</c:v>
                </c:pt>
                <c:pt idx="8">
                  <c:v>2007 T1</c:v>
                </c:pt>
                <c:pt idx="9">
                  <c:v>2007 T2</c:v>
                </c:pt>
                <c:pt idx="10">
                  <c:v>2007 T3</c:v>
                </c:pt>
                <c:pt idx="11">
                  <c:v>2007 T4</c:v>
                </c:pt>
                <c:pt idx="12">
                  <c:v>2008 T1</c:v>
                </c:pt>
                <c:pt idx="13">
                  <c:v>2008 T2</c:v>
                </c:pt>
                <c:pt idx="14">
                  <c:v>2008 T3</c:v>
                </c:pt>
                <c:pt idx="15">
                  <c:v>2008 T4</c:v>
                </c:pt>
                <c:pt idx="16">
                  <c:v>2009 T1</c:v>
                </c:pt>
                <c:pt idx="17">
                  <c:v>2009 T2</c:v>
                </c:pt>
                <c:pt idx="18">
                  <c:v>2009 T3</c:v>
                </c:pt>
                <c:pt idx="19">
                  <c:v>2009 T4</c:v>
                </c:pt>
                <c:pt idx="20">
                  <c:v>2010 T1</c:v>
                </c:pt>
                <c:pt idx="21">
                  <c:v>2010 T2</c:v>
                </c:pt>
                <c:pt idx="22">
                  <c:v>2010 T3</c:v>
                </c:pt>
                <c:pt idx="23">
                  <c:v>2010 T4</c:v>
                </c:pt>
                <c:pt idx="24">
                  <c:v>2011 T1</c:v>
                </c:pt>
                <c:pt idx="25">
                  <c:v>2011 T2</c:v>
                </c:pt>
                <c:pt idx="26">
                  <c:v>2011 T3</c:v>
                </c:pt>
                <c:pt idx="27">
                  <c:v>2011 T4</c:v>
                </c:pt>
                <c:pt idx="28">
                  <c:v>2012 T1</c:v>
                </c:pt>
                <c:pt idx="29">
                  <c:v>2012 T2</c:v>
                </c:pt>
                <c:pt idx="30">
                  <c:v>2012 T3</c:v>
                </c:pt>
                <c:pt idx="31">
                  <c:v>2012 T4</c:v>
                </c:pt>
                <c:pt idx="32">
                  <c:v>2013 T1</c:v>
                </c:pt>
                <c:pt idx="33">
                  <c:v>2013 T2</c:v>
                </c:pt>
                <c:pt idx="34">
                  <c:v>2013 T3</c:v>
                </c:pt>
                <c:pt idx="35">
                  <c:v>2013 T4</c:v>
                </c:pt>
                <c:pt idx="36">
                  <c:v>2014 T1</c:v>
                </c:pt>
                <c:pt idx="37">
                  <c:v>2014 T2</c:v>
                </c:pt>
                <c:pt idx="38">
                  <c:v>2014 T3</c:v>
                </c:pt>
                <c:pt idx="39">
                  <c:v>2014 T4</c:v>
                </c:pt>
                <c:pt idx="40">
                  <c:v>2015 T1</c:v>
                </c:pt>
                <c:pt idx="41">
                  <c:v>2015 T2</c:v>
                </c:pt>
                <c:pt idx="42">
                  <c:v>2015 T3</c:v>
                </c:pt>
                <c:pt idx="43">
                  <c:v>2015 T4</c:v>
                </c:pt>
                <c:pt idx="44">
                  <c:v>2016 T1</c:v>
                </c:pt>
                <c:pt idx="45">
                  <c:v>2016 T2</c:v>
                </c:pt>
                <c:pt idx="46">
                  <c:v>2016 T3</c:v>
                </c:pt>
                <c:pt idx="47">
                  <c:v>2016 T4</c:v>
                </c:pt>
                <c:pt idx="48">
                  <c:v>2017 T1</c:v>
                </c:pt>
                <c:pt idx="49">
                  <c:v>2017 T2</c:v>
                </c:pt>
                <c:pt idx="50">
                  <c:v>2017 T3</c:v>
                </c:pt>
                <c:pt idx="51">
                  <c:v>2017 T4</c:v>
                </c:pt>
                <c:pt idx="52">
                  <c:v>2018 T1</c:v>
                </c:pt>
                <c:pt idx="53">
                  <c:v>2018 T2</c:v>
                </c:pt>
                <c:pt idx="54">
                  <c:v>2018 T3</c:v>
                </c:pt>
                <c:pt idx="55">
                  <c:v>2018 T4</c:v>
                </c:pt>
                <c:pt idx="56">
                  <c:v>2019T1</c:v>
                </c:pt>
                <c:pt idx="57">
                  <c:v>2019T2</c:v>
                </c:pt>
                <c:pt idx="58">
                  <c:v>2019T3</c:v>
                </c:pt>
                <c:pt idx="59">
                  <c:v>2019T4</c:v>
                </c:pt>
                <c:pt idx="60">
                  <c:v>2020T1</c:v>
                </c:pt>
                <c:pt idx="61">
                  <c:v>2020T2</c:v>
                </c:pt>
                <c:pt idx="62">
                  <c:v>2020T3</c:v>
                </c:pt>
                <c:pt idx="63">
                  <c:v>2020T4</c:v>
                </c:pt>
              </c:strCache>
            </c:strRef>
          </c:cat>
          <c:val>
            <c:numRef>
              <c:f>'Tipo Informe (Crec)'!$AD$34:$AD$65</c:f>
              <c:numCache>
                <c:formatCode>General</c:formatCode>
                <c:ptCount val="32"/>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formatCode="0.00">
                  <c:v>1.7264268771492564</c:v>
                </c:pt>
                <c:pt idx="24" formatCode="0.00">
                  <c:v>0.91630980231396375</c:v>
                </c:pt>
                <c:pt idx="25" formatCode="0.00">
                  <c:v>1.8291580811189645</c:v>
                </c:pt>
                <c:pt idx="26" formatCode="0.00">
                  <c:v>1.6982905253336122</c:v>
                </c:pt>
                <c:pt idx="27" formatCode="0.00">
                  <c:v>1.9438337349300561</c:v>
                </c:pt>
                <c:pt idx="28" formatCode="0.00">
                  <c:v>2.2191831598079581</c:v>
                </c:pt>
                <c:pt idx="29" formatCode="0.00">
                  <c:v>1.9829742953634044</c:v>
                </c:pt>
                <c:pt idx="30" formatCode="0.00">
                  <c:v>2.031897215872136</c:v>
                </c:pt>
                <c:pt idx="31" formatCode="0.00">
                  <c:v>2.075759631011076</c:v>
                </c:pt>
              </c:numCache>
            </c:numRef>
          </c:val>
          <c:smooth val="0"/>
          <c:extLst>
            <c:ext xmlns:c16="http://schemas.microsoft.com/office/drawing/2014/chart" uri="{C3380CC4-5D6E-409C-BE32-E72D297353CC}">
              <c16:uniqueId val="{00000015-1B03-457D-BCD0-C2F170B6C1CE}"/>
            </c:ext>
          </c:extLst>
        </c:ser>
        <c:ser>
          <c:idx val="18"/>
          <c:order val="21"/>
          <c:marker>
            <c:symbol val="none"/>
          </c:marker>
          <c:dPt>
            <c:idx val="23"/>
            <c:bubble3D val="0"/>
            <c:spPr>
              <a:ln>
                <a:solidFill>
                  <a:srgbClr val="000000"/>
                </a:solidFill>
              </a:ln>
            </c:spPr>
            <c:extLst>
              <c:ext xmlns:c16="http://schemas.microsoft.com/office/drawing/2014/chart" uri="{C3380CC4-5D6E-409C-BE32-E72D297353CC}">
                <c16:uniqueId val="{00000017-1B03-457D-BCD0-C2F170B6C1CE}"/>
              </c:ext>
            </c:extLst>
          </c:dPt>
          <c:errBars>
            <c:errDir val="y"/>
            <c:errBarType val="both"/>
            <c:errValType val="fixedVal"/>
            <c:noEndCap val="1"/>
            <c:val val="14"/>
            <c:spPr>
              <a:ln w="9525">
                <a:solidFill>
                  <a:srgbClr val="000000"/>
                </a:solidFill>
                <a:prstDash val="sysDot"/>
              </a:ln>
            </c:spPr>
          </c:errBars>
          <c:cat>
            <c:strRef>
              <c:f>'Tipo Informe (Crec)'!$D$2:$D$65</c:f>
              <c:strCache>
                <c:ptCount val="64"/>
                <c:pt idx="0">
                  <c:v>2005 T1</c:v>
                </c:pt>
                <c:pt idx="1">
                  <c:v>2005 T2</c:v>
                </c:pt>
                <c:pt idx="2">
                  <c:v>2005 T3</c:v>
                </c:pt>
                <c:pt idx="3">
                  <c:v>2005 T4</c:v>
                </c:pt>
                <c:pt idx="4">
                  <c:v>2006 T1</c:v>
                </c:pt>
                <c:pt idx="5">
                  <c:v>2006 T2</c:v>
                </c:pt>
                <c:pt idx="6">
                  <c:v>2006 T3</c:v>
                </c:pt>
                <c:pt idx="7">
                  <c:v>2006 T4</c:v>
                </c:pt>
                <c:pt idx="8">
                  <c:v>2007 T1</c:v>
                </c:pt>
                <c:pt idx="9">
                  <c:v>2007 T2</c:v>
                </c:pt>
                <c:pt idx="10">
                  <c:v>2007 T3</c:v>
                </c:pt>
                <c:pt idx="11">
                  <c:v>2007 T4</c:v>
                </c:pt>
                <c:pt idx="12">
                  <c:v>2008 T1</c:v>
                </c:pt>
                <c:pt idx="13">
                  <c:v>2008 T2</c:v>
                </c:pt>
                <c:pt idx="14">
                  <c:v>2008 T3</c:v>
                </c:pt>
                <c:pt idx="15">
                  <c:v>2008 T4</c:v>
                </c:pt>
                <c:pt idx="16">
                  <c:v>2009 T1</c:v>
                </c:pt>
                <c:pt idx="17">
                  <c:v>2009 T2</c:v>
                </c:pt>
                <c:pt idx="18">
                  <c:v>2009 T3</c:v>
                </c:pt>
                <c:pt idx="19">
                  <c:v>2009 T4</c:v>
                </c:pt>
                <c:pt idx="20">
                  <c:v>2010 T1</c:v>
                </c:pt>
                <c:pt idx="21">
                  <c:v>2010 T2</c:v>
                </c:pt>
                <c:pt idx="22">
                  <c:v>2010 T3</c:v>
                </c:pt>
                <c:pt idx="23">
                  <c:v>2010 T4</c:v>
                </c:pt>
                <c:pt idx="24">
                  <c:v>2011 T1</c:v>
                </c:pt>
                <c:pt idx="25">
                  <c:v>2011 T2</c:v>
                </c:pt>
                <c:pt idx="26">
                  <c:v>2011 T3</c:v>
                </c:pt>
                <c:pt idx="27">
                  <c:v>2011 T4</c:v>
                </c:pt>
                <c:pt idx="28">
                  <c:v>2012 T1</c:v>
                </c:pt>
                <c:pt idx="29">
                  <c:v>2012 T2</c:v>
                </c:pt>
                <c:pt idx="30">
                  <c:v>2012 T3</c:v>
                </c:pt>
                <c:pt idx="31">
                  <c:v>2012 T4</c:v>
                </c:pt>
                <c:pt idx="32">
                  <c:v>2013 T1</c:v>
                </c:pt>
                <c:pt idx="33">
                  <c:v>2013 T2</c:v>
                </c:pt>
                <c:pt idx="34">
                  <c:v>2013 T3</c:v>
                </c:pt>
                <c:pt idx="35">
                  <c:v>2013 T4</c:v>
                </c:pt>
                <c:pt idx="36">
                  <c:v>2014 T1</c:v>
                </c:pt>
                <c:pt idx="37">
                  <c:v>2014 T2</c:v>
                </c:pt>
                <c:pt idx="38">
                  <c:v>2014 T3</c:v>
                </c:pt>
                <c:pt idx="39">
                  <c:v>2014 T4</c:v>
                </c:pt>
                <c:pt idx="40">
                  <c:v>2015 T1</c:v>
                </c:pt>
                <c:pt idx="41">
                  <c:v>2015 T2</c:v>
                </c:pt>
                <c:pt idx="42">
                  <c:v>2015 T3</c:v>
                </c:pt>
                <c:pt idx="43">
                  <c:v>2015 T4</c:v>
                </c:pt>
                <c:pt idx="44">
                  <c:v>2016 T1</c:v>
                </c:pt>
                <c:pt idx="45">
                  <c:v>2016 T2</c:v>
                </c:pt>
                <c:pt idx="46">
                  <c:v>2016 T3</c:v>
                </c:pt>
                <c:pt idx="47">
                  <c:v>2016 T4</c:v>
                </c:pt>
                <c:pt idx="48">
                  <c:v>2017 T1</c:v>
                </c:pt>
                <c:pt idx="49">
                  <c:v>2017 T2</c:v>
                </c:pt>
                <c:pt idx="50">
                  <c:v>2017 T3</c:v>
                </c:pt>
                <c:pt idx="51">
                  <c:v>2017 T4</c:v>
                </c:pt>
                <c:pt idx="52">
                  <c:v>2018 T1</c:v>
                </c:pt>
                <c:pt idx="53">
                  <c:v>2018 T2</c:v>
                </c:pt>
                <c:pt idx="54">
                  <c:v>2018 T3</c:v>
                </c:pt>
                <c:pt idx="55">
                  <c:v>2018 T4</c:v>
                </c:pt>
                <c:pt idx="56">
                  <c:v>2019T1</c:v>
                </c:pt>
                <c:pt idx="57">
                  <c:v>2019T2</c:v>
                </c:pt>
                <c:pt idx="58">
                  <c:v>2019T3</c:v>
                </c:pt>
                <c:pt idx="59">
                  <c:v>2019T4</c:v>
                </c:pt>
                <c:pt idx="60">
                  <c:v>2020T1</c:v>
                </c:pt>
                <c:pt idx="61">
                  <c:v>2020T2</c:v>
                </c:pt>
                <c:pt idx="62">
                  <c:v>2020T3</c:v>
                </c:pt>
                <c:pt idx="63">
                  <c:v>2020T4</c:v>
                </c:pt>
              </c:strCache>
            </c:strRef>
          </c:cat>
          <c:val>
            <c:numRef>
              <c:f>'Tipo Informe (Crec)'!$A$34:$A$65</c:f>
              <c:numCache>
                <c:formatCode>General</c:formatCode>
                <c:ptCount val="32"/>
                <c:pt idx="23">
                  <c:v>5</c:v>
                </c:pt>
                <c:pt idx="27">
                  <c:v>5</c:v>
                </c:pt>
                <c:pt idx="31">
                  <c:v>5</c:v>
                </c:pt>
              </c:numCache>
            </c:numRef>
          </c:val>
          <c:smooth val="0"/>
          <c:extLst>
            <c:ext xmlns:c16="http://schemas.microsoft.com/office/drawing/2014/chart" uri="{C3380CC4-5D6E-409C-BE32-E72D297353CC}">
              <c16:uniqueId val="{00000018-1B03-457D-BCD0-C2F170B6C1CE}"/>
            </c:ext>
          </c:extLst>
        </c:ser>
        <c:dLbls>
          <c:showLegendKey val="0"/>
          <c:showVal val="0"/>
          <c:showCatName val="0"/>
          <c:showSerName val="0"/>
          <c:showPercent val="0"/>
          <c:showBubbleSize val="0"/>
        </c:dLbls>
        <c:marker val="1"/>
        <c:smooth val="0"/>
        <c:axId val="777834672"/>
        <c:axId val="777836304"/>
        <c:extLst>
          <c:ext xmlns:c15="http://schemas.microsoft.com/office/drawing/2012/chart" uri="{02D57815-91ED-43cb-92C2-25804820EDAC}">
            <c15:filteredLineSeries>
              <c15:ser>
                <c:idx val="23"/>
                <c:order val="19"/>
                <c:tx>
                  <c:strRef>
                    <c:extLst>
                      <c:ext uri="{02D57815-91ED-43cb-92C2-25804820EDAC}">
                        <c15:formulaRef>
                          <c15:sqref>'Tipo Informe (Crec)'!$AF$1</c15:sqref>
                        </c15:formulaRef>
                      </c:ext>
                    </c:extLst>
                    <c:strCache>
                      <c:ptCount val="1"/>
                      <c:pt idx="0">
                        <c:v>Extra2</c:v>
                      </c:pt>
                    </c:strCache>
                  </c:strRef>
                </c:tx>
                <c:spPr>
                  <a:ln w="12700">
                    <a:solidFill>
                      <a:srgbClr val="00B050"/>
                    </a:solidFill>
                  </a:ln>
                </c:spPr>
                <c:marker>
                  <c:symbol val="none"/>
                </c:marker>
                <c:cat>
                  <c:strRef>
                    <c:extLst>
                      <c:ext uri="{02D57815-91ED-43cb-92C2-25804820EDAC}">
                        <c15:formulaRef>
                          <c15:sqref>'Tipo Informe (Crec)'!$D$2:$D$65</c15:sqref>
                        </c15:formulaRef>
                      </c:ext>
                    </c:extLst>
                    <c:strCache>
                      <c:ptCount val="64"/>
                      <c:pt idx="0">
                        <c:v>2005 T1</c:v>
                      </c:pt>
                      <c:pt idx="1">
                        <c:v>2005 T2</c:v>
                      </c:pt>
                      <c:pt idx="2">
                        <c:v>2005 T3</c:v>
                      </c:pt>
                      <c:pt idx="3">
                        <c:v>2005 T4</c:v>
                      </c:pt>
                      <c:pt idx="4">
                        <c:v>2006 T1</c:v>
                      </c:pt>
                      <c:pt idx="5">
                        <c:v>2006 T2</c:v>
                      </c:pt>
                      <c:pt idx="6">
                        <c:v>2006 T3</c:v>
                      </c:pt>
                      <c:pt idx="7">
                        <c:v>2006 T4</c:v>
                      </c:pt>
                      <c:pt idx="8">
                        <c:v>2007 T1</c:v>
                      </c:pt>
                      <c:pt idx="9">
                        <c:v>2007 T2</c:v>
                      </c:pt>
                      <c:pt idx="10">
                        <c:v>2007 T3</c:v>
                      </c:pt>
                      <c:pt idx="11">
                        <c:v>2007 T4</c:v>
                      </c:pt>
                      <c:pt idx="12">
                        <c:v>2008 T1</c:v>
                      </c:pt>
                      <c:pt idx="13">
                        <c:v>2008 T2</c:v>
                      </c:pt>
                      <c:pt idx="14">
                        <c:v>2008 T3</c:v>
                      </c:pt>
                      <c:pt idx="15">
                        <c:v>2008 T4</c:v>
                      </c:pt>
                      <c:pt idx="16">
                        <c:v>2009 T1</c:v>
                      </c:pt>
                      <c:pt idx="17">
                        <c:v>2009 T2</c:v>
                      </c:pt>
                      <c:pt idx="18">
                        <c:v>2009 T3</c:v>
                      </c:pt>
                      <c:pt idx="19">
                        <c:v>2009 T4</c:v>
                      </c:pt>
                      <c:pt idx="20">
                        <c:v>2010 T1</c:v>
                      </c:pt>
                      <c:pt idx="21">
                        <c:v>2010 T2</c:v>
                      </c:pt>
                      <c:pt idx="22">
                        <c:v>2010 T3</c:v>
                      </c:pt>
                      <c:pt idx="23">
                        <c:v>2010 T4</c:v>
                      </c:pt>
                      <c:pt idx="24">
                        <c:v>2011 T1</c:v>
                      </c:pt>
                      <c:pt idx="25">
                        <c:v>2011 T2</c:v>
                      </c:pt>
                      <c:pt idx="26">
                        <c:v>2011 T3</c:v>
                      </c:pt>
                      <c:pt idx="27">
                        <c:v>2011 T4</c:v>
                      </c:pt>
                      <c:pt idx="28">
                        <c:v>2012 T1</c:v>
                      </c:pt>
                      <c:pt idx="29">
                        <c:v>2012 T2</c:v>
                      </c:pt>
                      <c:pt idx="30">
                        <c:v>2012 T3</c:v>
                      </c:pt>
                      <c:pt idx="31">
                        <c:v>2012 T4</c:v>
                      </c:pt>
                      <c:pt idx="32">
                        <c:v>2013 T1</c:v>
                      </c:pt>
                      <c:pt idx="33">
                        <c:v>2013 T2</c:v>
                      </c:pt>
                      <c:pt idx="34">
                        <c:v>2013 T3</c:v>
                      </c:pt>
                      <c:pt idx="35">
                        <c:v>2013 T4</c:v>
                      </c:pt>
                      <c:pt idx="36">
                        <c:v>2014 T1</c:v>
                      </c:pt>
                      <c:pt idx="37">
                        <c:v>2014 T2</c:v>
                      </c:pt>
                      <c:pt idx="38">
                        <c:v>2014 T3</c:v>
                      </c:pt>
                      <c:pt idx="39">
                        <c:v>2014 T4</c:v>
                      </c:pt>
                      <c:pt idx="40">
                        <c:v>2015 T1</c:v>
                      </c:pt>
                      <c:pt idx="41">
                        <c:v>2015 T2</c:v>
                      </c:pt>
                      <c:pt idx="42">
                        <c:v>2015 T3</c:v>
                      </c:pt>
                      <c:pt idx="43">
                        <c:v>2015 T4</c:v>
                      </c:pt>
                      <c:pt idx="44">
                        <c:v>2016 T1</c:v>
                      </c:pt>
                      <c:pt idx="45">
                        <c:v>2016 T2</c:v>
                      </c:pt>
                      <c:pt idx="46">
                        <c:v>2016 T3</c:v>
                      </c:pt>
                      <c:pt idx="47">
                        <c:v>2016 T4</c:v>
                      </c:pt>
                      <c:pt idx="48">
                        <c:v>2017 T1</c:v>
                      </c:pt>
                      <c:pt idx="49">
                        <c:v>2017 T2</c:v>
                      </c:pt>
                      <c:pt idx="50">
                        <c:v>2017 T3</c:v>
                      </c:pt>
                      <c:pt idx="51">
                        <c:v>2017 T4</c:v>
                      </c:pt>
                      <c:pt idx="52">
                        <c:v>2018 T1</c:v>
                      </c:pt>
                      <c:pt idx="53">
                        <c:v>2018 T2</c:v>
                      </c:pt>
                      <c:pt idx="54">
                        <c:v>2018 T3</c:v>
                      </c:pt>
                      <c:pt idx="55">
                        <c:v>2018 T4</c:v>
                      </c:pt>
                      <c:pt idx="56">
                        <c:v>2019T1</c:v>
                      </c:pt>
                      <c:pt idx="57">
                        <c:v>2019T2</c:v>
                      </c:pt>
                      <c:pt idx="58">
                        <c:v>2019T3</c:v>
                      </c:pt>
                      <c:pt idx="59">
                        <c:v>2019T4</c:v>
                      </c:pt>
                      <c:pt idx="60">
                        <c:v>2020T1</c:v>
                      </c:pt>
                      <c:pt idx="61">
                        <c:v>2020T2</c:v>
                      </c:pt>
                      <c:pt idx="62">
                        <c:v>2020T3</c:v>
                      </c:pt>
                      <c:pt idx="63">
                        <c:v>2020T4</c:v>
                      </c:pt>
                    </c:strCache>
                  </c:strRef>
                </c:cat>
                <c:val>
                  <c:numRef>
                    <c:extLst>
                      <c:ext uri="{02D57815-91ED-43cb-92C2-25804820EDAC}">
                        <c15:formulaRef>
                          <c15:sqref>'Tipo Informe (Crec)'!$AF$34:$AF$61</c15:sqref>
                        </c15:formulaRef>
                      </c:ext>
                    </c:extLst>
                    <c:numCache>
                      <c:formatCode>General</c:formatCode>
                      <c:ptCount val="28"/>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numCache>
                  </c:numRef>
                </c:val>
                <c:smooth val="0"/>
                <c:extLst>
                  <c:ext xmlns:c16="http://schemas.microsoft.com/office/drawing/2014/chart" uri="{C3380CC4-5D6E-409C-BE32-E72D297353CC}">
                    <c16:uniqueId val="{00000019-1B03-457D-BCD0-C2F170B6C1CE}"/>
                  </c:ext>
                </c:extLst>
              </c15:ser>
            </c15:filteredLineSeries>
          </c:ext>
        </c:extLst>
      </c:lineChart>
      <c:catAx>
        <c:axId val="777835760"/>
        <c:scaling>
          <c:orientation val="minMax"/>
        </c:scaling>
        <c:delete val="0"/>
        <c:axPos val="b"/>
        <c:numFmt formatCode="General" sourceLinked="1"/>
        <c:majorTickMark val="none"/>
        <c:minorTickMark val="none"/>
        <c:tickLblPos val="low"/>
        <c:spPr>
          <a:ln w="9525">
            <a:solidFill>
              <a:srgbClr val="000000"/>
            </a:solidFill>
            <a:prstDash val="solid"/>
          </a:ln>
        </c:spPr>
        <c:txPr>
          <a:bodyPr rot="0" vert="horz"/>
          <a:lstStyle/>
          <a:p>
            <a:pPr>
              <a:defRPr sz="1200">
                <a:solidFill>
                  <a:srgbClr val="182B47"/>
                </a:solidFill>
                <a:latin typeface="+mn-lt"/>
              </a:defRPr>
            </a:pPr>
            <a:endParaRPr lang="es-MX"/>
          </a:p>
        </c:txPr>
        <c:crossAx val="777839568"/>
        <c:crosses val="autoZero"/>
        <c:auto val="1"/>
        <c:lblAlgn val="ctr"/>
        <c:lblOffset val="100"/>
        <c:noMultiLvlLbl val="0"/>
      </c:catAx>
      <c:valAx>
        <c:axId val="777839568"/>
        <c:scaling>
          <c:orientation val="minMax"/>
          <c:max val="6"/>
          <c:min val="-1"/>
        </c:scaling>
        <c:delete val="0"/>
        <c:axPos val="r"/>
        <c:numFmt formatCode="0" sourceLinked="0"/>
        <c:majorTickMark val="out"/>
        <c:minorTickMark val="none"/>
        <c:tickLblPos val="nextTo"/>
        <c:spPr>
          <a:ln w="9525">
            <a:solidFill>
              <a:srgbClr val="000000"/>
            </a:solidFill>
            <a:prstDash val="solid"/>
          </a:ln>
        </c:spPr>
        <c:txPr>
          <a:bodyPr/>
          <a:lstStyle/>
          <a:p>
            <a:pPr>
              <a:defRPr sz="1200">
                <a:solidFill>
                  <a:srgbClr val="182B47"/>
                </a:solidFill>
                <a:latin typeface="+mn-lt"/>
              </a:defRPr>
            </a:pPr>
            <a:endParaRPr lang="es-MX"/>
          </a:p>
        </c:txPr>
        <c:crossAx val="777835760"/>
        <c:crosses val="max"/>
        <c:crossBetween val="between"/>
        <c:majorUnit val="1"/>
        <c:minorUnit val="0.2"/>
      </c:valAx>
      <c:valAx>
        <c:axId val="777836304"/>
        <c:scaling>
          <c:orientation val="minMax"/>
          <c:max val="6"/>
          <c:min val="-1"/>
        </c:scaling>
        <c:delete val="0"/>
        <c:axPos val="l"/>
        <c:numFmt formatCode="0" sourceLinked="0"/>
        <c:majorTickMark val="out"/>
        <c:minorTickMark val="none"/>
        <c:tickLblPos val="nextTo"/>
        <c:spPr>
          <a:ln w="9525">
            <a:solidFill>
              <a:srgbClr val="000000"/>
            </a:solidFill>
          </a:ln>
        </c:spPr>
        <c:txPr>
          <a:bodyPr/>
          <a:lstStyle/>
          <a:p>
            <a:pPr>
              <a:defRPr sz="1200">
                <a:solidFill>
                  <a:srgbClr val="182B47"/>
                </a:solidFill>
                <a:latin typeface="+mn-lt"/>
              </a:defRPr>
            </a:pPr>
            <a:endParaRPr lang="es-MX"/>
          </a:p>
        </c:txPr>
        <c:crossAx val="777834672"/>
        <c:crosses val="autoZero"/>
        <c:crossBetween val="between"/>
        <c:majorUnit val="1"/>
      </c:valAx>
      <c:catAx>
        <c:axId val="777834672"/>
        <c:scaling>
          <c:orientation val="minMax"/>
        </c:scaling>
        <c:delete val="1"/>
        <c:axPos val="b"/>
        <c:numFmt formatCode="General" sourceLinked="1"/>
        <c:majorTickMark val="out"/>
        <c:minorTickMark val="none"/>
        <c:tickLblPos val="none"/>
        <c:crossAx val="777836304"/>
        <c:crosses val="autoZero"/>
        <c:auto val="1"/>
        <c:lblAlgn val="ctr"/>
        <c:lblOffset val="100"/>
        <c:noMultiLvlLbl val="0"/>
      </c:catAx>
      <c:spPr>
        <a:noFill/>
        <a:ln w="25400">
          <a:noFill/>
        </a:ln>
      </c:spPr>
    </c:plotArea>
    <c:legend>
      <c:legendPos val="r"/>
      <c:legendEntry>
        <c:idx val="0"/>
        <c:delete val="1"/>
      </c:legendEntry>
      <c:legendEntry>
        <c:idx val="1"/>
        <c:delete val="1"/>
      </c:legendEntry>
      <c:legendEntry>
        <c:idx val="2"/>
        <c:delete val="1"/>
      </c:legendEntry>
      <c:legendEntry>
        <c:idx val="3"/>
        <c:delete val="1"/>
      </c:legendEntry>
      <c:legendEntry>
        <c:idx val="4"/>
        <c:delete val="1"/>
      </c:legendEntry>
      <c:legendEntry>
        <c:idx val="5"/>
        <c:delete val="1"/>
      </c:legendEntry>
      <c:legendEntry>
        <c:idx val="6"/>
        <c:delete val="1"/>
      </c:legendEntry>
      <c:legendEntry>
        <c:idx val="7"/>
        <c:delete val="1"/>
      </c:legendEntry>
      <c:legendEntry>
        <c:idx val="8"/>
        <c:delete val="1"/>
      </c:legendEntry>
      <c:legendEntry>
        <c:idx val="9"/>
        <c:delete val="1"/>
      </c:legendEntry>
      <c:legendEntry>
        <c:idx val="10"/>
        <c:delete val="1"/>
      </c:legendEntry>
      <c:legendEntry>
        <c:idx val="11"/>
        <c:delete val="1"/>
      </c:legendEntry>
      <c:legendEntry>
        <c:idx val="12"/>
        <c:delete val="1"/>
      </c:legendEntry>
      <c:legendEntry>
        <c:idx val="13"/>
        <c:delete val="1"/>
      </c:legendEntry>
      <c:legendEntry>
        <c:idx val="14"/>
        <c:delete val="1"/>
      </c:legendEntry>
      <c:legendEntry>
        <c:idx val="15"/>
        <c:delete val="1"/>
      </c:legendEntry>
      <c:legendEntry>
        <c:idx val="16"/>
        <c:delete val="1"/>
      </c:legendEntry>
      <c:legendEntry>
        <c:idx val="17"/>
        <c:delete val="1"/>
      </c:legendEntry>
      <c:legendEntry>
        <c:idx val="21"/>
        <c:delete val="1"/>
      </c:legendEntry>
      <c:layout>
        <c:manualLayout>
          <c:xMode val="edge"/>
          <c:yMode val="edge"/>
          <c:x val="9.3709666610822584E-2"/>
          <c:y val="4.1213024630604639E-2"/>
          <c:w val="0.58100588235294126"/>
          <c:h val="0.20645848384932031"/>
        </c:manualLayout>
      </c:layout>
      <c:overlay val="0"/>
      <c:txPr>
        <a:bodyPr/>
        <a:lstStyle/>
        <a:p>
          <a:pPr>
            <a:defRPr sz="1200">
              <a:latin typeface="+mn-lt"/>
            </a:defRPr>
          </a:pPr>
          <a:endParaRPr lang="es-MX"/>
        </a:p>
      </c:txPr>
    </c:legend>
    <c:plotVisOnly val="1"/>
    <c:dispBlanksAs val="gap"/>
    <c:showDLblsOverMax val="0"/>
  </c:chart>
  <c:spPr>
    <a:noFill/>
    <a:ln w="9525">
      <a:noFill/>
    </a:ln>
  </c:spPr>
  <c:txPr>
    <a:bodyPr/>
    <a:lstStyle/>
    <a:p>
      <a:pPr>
        <a:defRPr sz="700">
          <a:latin typeface="Arial" pitchFamily="34" charset="0"/>
          <a:cs typeface="Arial" pitchFamily="34" charset="0"/>
        </a:defRPr>
      </a:pPr>
      <a:endParaRPr lang="es-MX"/>
    </a:p>
  </c:txPr>
  <c:externalData r:id="rId2">
    <c:autoUpdate val="0"/>
  </c:externalData>
  <c:userShapes r:id="rId3"/>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1101393707056695E-2"/>
          <c:y val="2.1889216377266613E-2"/>
          <c:w val="0.88218278867102395"/>
          <c:h val="0.84365179115128186"/>
        </c:manualLayout>
      </c:layout>
      <c:areaChart>
        <c:grouping val="stacked"/>
        <c:varyColors val="0"/>
        <c:ser>
          <c:idx val="0"/>
          <c:order val="0"/>
          <c:spPr>
            <a:noFill/>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Informe'!$P$31:$P$62</c:f>
              <c:numCache>
                <c:formatCode>0.00</c:formatCode>
                <c:ptCount val="32"/>
                <c:pt idx="0">
                  <c:v>2.9525519204139705</c:v>
                </c:pt>
                <c:pt idx="1">
                  <c:v>2.8703009613507469</c:v>
                </c:pt>
                <c:pt idx="2">
                  <c:v>2.4615375274715134</c:v>
                </c:pt>
                <c:pt idx="3">
                  <c:v>2.6072004781204861</c:v>
                </c:pt>
                <c:pt idx="4">
                  <c:v>3.0294767928298105</c:v>
                </c:pt>
                <c:pt idx="5">
                  <c:v>3.0679032748992308</c:v>
                </c:pt>
                <c:pt idx="6">
                  <c:v>3.3220607637554522</c:v>
                </c:pt>
                <c:pt idx="7">
                  <c:v>3.3014174687707509</c:v>
                </c:pt>
                <c:pt idx="8">
                  <c:v>2.3943242255303643</c:v>
                </c:pt>
                <c:pt idx="9">
                  <c:v>2.321907638774201</c:v>
                </c:pt>
                <c:pt idx="10">
                  <c:v>2.3299397370043273</c:v>
                </c:pt>
                <c:pt idx="11">
                  <c:v>2.4047117616243341</c:v>
                </c:pt>
                <c:pt idx="12">
                  <c:v>2.6889316244846917</c:v>
                </c:pt>
                <c:pt idx="13">
                  <c:v>2.9098745541674464</c:v>
                </c:pt>
                <c:pt idx="14">
                  <c:v>3.0009416785565346</c:v>
                </c:pt>
                <c:pt idx="15">
                  <c:v>3.2763295652835422</c:v>
                </c:pt>
                <c:pt idx="16">
                  <c:v>4.1906260519773086</c:v>
                </c:pt>
                <c:pt idx="17">
                  <c:v>4.7776730850440874</c:v>
                </c:pt>
                <c:pt idx="18">
                  <c:v>4.9126813893681343</c:v>
                </c:pt>
                <c:pt idx="19">
                  <c:v>4.8459839964871465</c:v>
                </c:pt>
                <c:pt idx="20">
                  <c:v>4.2850077010084808</c:v>
                </c:pt>
                <c:pt idx="21">
                  <c:v>3.6717456636778278</c:v>
                </c:pt>
                <c:pt idx="22">
                  <c:v>3.6438928422614536</c:v>
                </c:pt>
                <c:pt idx="23">
                  <c:v>3.6820012545899949</c:v>
                </c:pt>
                <c:pt idx="24">
                  <c:v>3.3132822080328364</c:v>
                </c:pt>
                <c:pt idx="25">
                  <c:v>3.1927354042628084</c:v>
                </c:pt>
                <c:pt idx="26">
                  <c:v>2.8183659038070519</c:v>
                </c:pt>
                <c:pt idx="27">
                  <c:v>2.4370552132024934</c:v>
                </c:pt>
                <c:pt idx="28">
                  <c:v>2.3012517597901287</c:v>
                </c:pt>
                <c:pt idx="29">
                  <c:v>2.0594489416068735</c:v>
                </c:pt>
                <c:pt idx="30">
                  <c:v>1.9075682442689472</c:v>
                </c:pt>
                <c:pt idx="31">
                  <c:v>1.7777929905743952</c:v>
                </c:pt>
              </c:numCache>
            </c:numRef>
          </c:val>
          <c:extLst>
            <c:ext xmlns:c16="http://schemas.microsoft.com/office/drawing/2014/chart" uri="{C3380CC4-5D6E-409C-BE32-E72D297353CC}">
              <c16:uniqueId val="{00000000-6E3A-4B66-91A1-DDB2C2B5E319}"/>
            </c:ext>
          </c:extLst>
        </c:ser>
        <c:ser>
          <c:idx val="1"/>
          <c:order val="1"/>
          <c:spPr>
            <a:solidFill>
              <a:srgbClr val="FFE1E1"/>
            </a:solidFill>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Informe'!$S$31:$S$62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4.6040706739058898E-2</c:v>
                </c:pt>
                <c:pt idx="25">
                  <c:v>9.4801904133268194E-2</c:v>
                </c:pt>
                <c:pt idx="26">
                  <c:v>0.13218245812649501</c:v>
                </c:pt>
                <c:pt idx="27">
                  <c:v>0.16891716394404899</c:v>
                </c:pt>
                <c:pt idx="28">
                  <c:v>0.197009083639266</c:v>
                </c:pt>
                <c:pt idx="29">
                  <c:v>0.19602837372632001</c:v>
                </c:pt>
                <c:pt idx="30">
                  <c:v>0.19178104990286199</c:v>
                </c:pt>
                <c:pt idx="31">
                  <c:v>0.205762161158174</c:v>
                </c:pt>
              </c:numCache>
            </c:numRef>
          </c:val>
          <c:extLst>
            <c:ext xmlns:c16="http://schemas.microsoft.com/office/drawing/2014/chart" uri="{C3380CC4-5D6E-409C-BE32-E72D297353CC}">
              <c16:uniqueId val="{00000001-6E3A-4B66-91A1-DDB2C2B5E319}"/>
            </c:ext>
          </c:extLst>
        </c:ser>
        <c:ser>
          <c:idx val="2"/>
          <c:order val="2"/>
          <c:spPr>
            <a:solidFill>
              <a:srgbClr val="FFC5C5"/>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Informe'!$T$31:$T$62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3.1050412411615099E-2</c:v>
                </c:pt>
                <c:pt idx="25">
                  <c:v>5.7802518410465797E-2</c:v>
                </c:pt>
                <c:pt idx="26">
                  <c:v>9.2718897600896397E-2</c:v>
                </c:pt>
                <c:pt idx="27">
                  <c:v>0.116531465715231</c:v>
                </c:pt>
                <c:pt idx="28">
                  <c:v>0.12616076254741199</c:v>
                </c:pt>
                <c:pt idx="29">
                  <c:v>0.132340698623856</c:v>
                </c:pt>
                <c:pt idx="30">
                  <c:v>0.13246708548841901</c:v>
                </c:pt>
                <c:pt idx="31">
                  <c:v>0.127577333636608</c:v>
                </c:pt>
              </c:numCache>
            </c:numRef>
          </c:val>
          <c:extLst>
            <c:ext xmlns:c16="http://schemas.microsoft.com/office/drawing/2014/chart" uri="{C3380CC4-5D6E-409C-BE32-E72D297353CC}">
              <c16:uniqueId val="{00000002-6E3A-4B66-91A1-DDB2C2B5E319}"/>
            </c:ext>
          </c:extLst>
        </c:ser>
        <c:ser>
          <c:idx val="3"/>
          <c:order val="3"/>
          <c:spPr>
            <a:solidFill>
              <a:srgbClr val="FFA9A9"/>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Informe'!$U$31:$U$62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2.6719763074856101E-2</c:v>
                </c:pt>
                <c:pt idx="25">
                  <c:v>5.3313044865699301E-2</c:v>
                </c:pt>
                <c:pt idx="26">
                  <c:v>7.3015636630568995E-2</c:v>
                </c:pt>
                <c:pt idx="27">
                  <c:v>8.78892753480187E-2</c:v>
                </c:pt>
                <c:pt idx="28">
                  <c:v>9.8381637009636896E-2</c:v>
                </c:pt>
                <c:pt idx="29">
                  <c:v>0.110177083523011</c:v>
                </c:pt>
                <c:pt idx="30">
                  <c:v>0.114741258652029</c:v>
                </c:pt>
                <c:pt idx="31">
                  <c:v>9.9146072177913602E-2</c:v>
                </c:pt>
              </c:numCache>
            </c:numRef>
          </c:val>
          <c:extLst>
            <c:ext xmlns:c16="http://schemas.microsoft.com/office/drawing/2014/chart" uri="{C3380CC4-5D6E-409C-BE32-E72D297353CC}">
              <c16:uniqueId val="{00000003-6E3A-4B66-91A1-DDB2C2B5E319}"/>
            </c:ext>
          </c:extLst>
        </c:ser>
        <c:ser>
          <c:idx val="4"/>
          <c:order val="4"/>
          <c:spPr>
            <a:solidFill>
              <a:srgbClr val="FF8D8D"/>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Informe'!$V$31:$V$62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1.9634076807428801E-2</c:v>
                </c:pt>
                <c:pt idx="25">
                  <c:v>4.0676262668537501E-2</c:v>
                </c:pt>
                <c:pt idx="26">
                  <c:v>6.0805101777006203E-2</c:v>
                </c:pt>
                <c:pt idx="27">
                  <c:v>7.8016049422824404E-2</c:v>
                </c:pt>
                <c:pt idx="28">
                  <c:v>8.2415672727964601E-2</c:v>
                </c:pt>
                <c:pt idx="29">
                  <c:v>8.6557118577734696E-2</c:v>
                </c:pt>
                <c:pt idx="30">
                  <c:v>8.7783027093790697E-2</c:v>
                </c:pt>
                <c:pt idx="31">
                  <c:v>9.7722583281467698E-2</c:v>
                </c:pt>
              </c:numCache>
            </c:numRef>
          </c:val>
          <c:extLst>
            <c:ext xmlns:c16="http://schemas.microsoft.com/office/drawing/2014/chart" uri="{C3380CC4-5D6E-409C-BE32-E72D297353CC}">
              <c16:uniqueId val="{00000004-6E3A-4B66-91A1-DDB2C2B5E319}"/>
            </c:ext>
          </c:extLst>
        </c:ser>
        <c:ser>
          <c:idx val="5"/>
          <c:order val="5"/>
          <c:spPr>
            <a:solidFill>
              <a:srgbClr val="FF7171"/>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Informe'!$W$31:$W$62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1.8469618900718299E-2</c:v>
                </c:pt>
                <c:pt idx="25">
                  <c:v>3.88355689293629E-2</c:v>
                </c:pt>
                <c:pt idx="26">
                  <c:v>5.0542319837898503E-2</c:v>
                </c:pt>
                <c:pt idx="27">
                  <c:v>6.7195136870978903E-2</c:v>
                </c:pt>
                <c:pt idx="28">
                  <c:v>8.1144667357324604E-2</c:v>
                </c:pt>
                <c:pt idx="29">
                  <c:v>7.7249288571656902E-2</c:v>
                </c:pt>
                <c:pt idx="30">
                  <c:v>7.6022030816425001E-2</c:v>
                </c:pt>
                <c:pt idx="31">
                  <c:v>8.0695399239394394E-2</c:v>
                </c:pt>
              </c:numCache>
            </c:numRef>
          </c:val>
          <c:extLst>
            <c:ext xmlns:c16="http://schemas.microsoft.com/office/drawing/2014/chart" uri="{C3380CC4-5D6E-409C-BE32-E72D297353CC}">
              <c16:uniqueId val="{00000005-6E3A-4B66-91A1-DDB2C2B5E319}"/>
            </c:ext>
          </c:extLst>
        </c:ser>
        <c:ser>
          <c:idx val="6"/>
          <c:order val="6"/>
          <c:spPr>
            <a:solidFill>
              <a:srgbClr val="FF5454"/>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Informe'!$X$31:$X$62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1.8221550291019899E-2</c:v>
                </c:pt>
                <c:pt idx="25">
                  <c:v>3.49700092837857E-2</c:v>
                </c:pt>
                <c:pt idx="26">
                  <c:v>5.2850581533336903E-2</c:v>
                </c:pt>
                <c:pt idx="27">
                  <c:v>6.9805610090922801E-2</c:v>
                </c:pt>
                <c:pt idx="28">
                  <c:v>6.6986939568569603E-2</c:v>
                </c:pt>
                <c:pt idx="29">
                  <c:v>7.8746882939750906E-2</c:v>
                </c:pt>
                <c:pt idx="30">
                  <c:v>7.6159762673533304E-2</c:v>
                </c:pt>
                <c:pt idx="31">
                  <c:v>7.7258043821448699E-2</c:v>
                </c:pt>
              </c:numCache>
            </c:numRef>
          </c:val>
          <c:extLst>
            <c:ext xmlns:c16="http://schemas.microsoft.com/office/drawing/2014/chart" uri="{C3380CC4-5D6E-409C-BE32-E72D297353CC}">
              <c16:uniqueId val="{00000006-6E3A-4B66-91A1-DDB2C2B5E319}"/>
            </c:ext>
          </c:extLst>
        </c:ser>
        <c:ser>
          <c:idx val="7"/>
          <c:order val="7"/>
          <c:spPr>
            <a:solidFill>
              <a:srgbClr val="FF3838"/>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Informe'!$Y$31:$Y$62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1.64679167070414E-2</c:v>
                </c:pt>
                <c:pt idx="25">
                  <c:v>3.4685408628165597E-2</c:v>
                </c:pt>
                <c:pt idx="26">
                  <c:v>4.9752875552167002E-2</c:v>
                </c:pt>
                <c:pt idx="27">
                  <c:v>6.3342422652912206E-2</c:v>
                </c:pt>
                <c:pt idx="28">
                  <c:v>6.4415800997286193E-2</c:v>
                </c:pt>
                <c:pt idx="29">
                  <c:v>6.6239375388821298E-2</c:v>
                </c:pt>
                <c:pt idx="30">
                  <c:v>7.0902047676490998E-2</c:v>
                </c:pt>
                <c:pt idx="31">
                  <c:v>7.1993293349592605E-2</c:v>
                </c:pt>
              </c:numCache>
            </c:numRef>
          </c:val>
          <c:extLst>
            <c:ext xmlns:c16="http://schemas.microsoft.com/office/drawing/2014/chart" uri="{C3380CC4-5D6E-409C-BE32-E72D297353CC}">
              <c16:uniqueId val="{00000007-6E3A-4B66-91A1-DDB2C2B5E319}"/>
            </c:ext>
          </c:extLst>
        </c:ser>
        <c:ser>
          <c:idx val="8"/>
          <c:order val="8"/>
          <c:spPr>
            <a:solidFill>
              <a:srgbClr val="FF1C1C"/>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Informe'!$Z$31:$Z$62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1.6754244113070801E-2</c:v>
                </c:pt>
                <c:pt idx="25">
                  <c:v>3.1693030605139998E-2</c:v>
                </c:pt>
                <c:pt idx="26">
                  <c:v>5.0356509671600803E-2</c:v>
                </c:pt>
                <c:pt idx="27">
                  <c:v>6.29790729536506E-2</c:v>
                </c:pt>
                <c:pt idx="28">
                  <c:v>6.5989373250841005E-2</c:v>
                </c:pt>
                <c:pt idx="29">
                  <c:v>6.4054460384244102E-2</c:v>
                </c:pt>
                <c:pt idx="30">
                  <c:v>6.1826350872384903E-2</c:v>
                </c:pt>
                <c:pt idx="31">
                  <c:v>6.5591867785796995E-2</c:v>
                </c:pt>
              </c:numCache>
            </c:numRef>
          </c:val>
          <c:extLst>
            <c:ext xmlns:c16="http://schemas.microsoft.com/office/drawing/2014/chart" uri="{C3380CC4-5D6E-409C-BE32-E72D297353CC}">
              <c16:uniqueId val="{00000008-6E3A-4B66-91A1-DDB2C2B5E319}"/>
            </c:ext>
          </c:extLst>
        </c:ser>
        <c:ser>
          <c:idx val="9"/>
          <c:order val="9"/>
          <c:spPr>
            <a:solidFill>
              <a:srgbClr val="FF0000"/>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Informe'!$AA$31:$AA$62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3.2556451752052601E-2</c:v>
                </c:pt>
                <c:pt idx="25">
                  <c:v>6.3112059532832804E-2</c:v>
                </c:pt>
                <c:pt idx="26">
                  <c:v>9.4194863909247195E-2</c:v>
                </c:pt>
                <c:pt idx="27">
                  <c:v>0.11864534308198001</c:v>
                </c:pt>
                <c:pt idx="28">
                  <c:v>0.13569338571649539</c:v>
                </c:pt>
                <c:pt idx="29">
                  <c:v>0.13047938732640979</c:v>
                </c:pt>
                <c:pt idx="30">
                  <c:v>0.1338533335706438</c:v>
                </c:pt>
                <c:pt idx="31">
                  <c:v>0.13646247188433541</c:v>
                </c:pt>
              </c:numCache>
            </c:numRef>
          </c:val>
          <c:extLst>
            <c:ext xmlns:c16="http://schemas.microsoft.com/office/drawing/2014/chart" uri="{C3380CC4-5D6E-409C-BE32-E72D297353CC}">
              <c16:uniqueId val="{00000009-6E3A-4B66-91A1-DDB2C2B5E319}"/>
            </c:ext>
          </c:extLst>
        </c:ser>
        <c:ser>
          <c:idx val="10"/>
          <c:order val="10"/>
          <c:spPr>
            <a:solidFill>
              <a:srgbClr val="FF1C1C"/>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Informe'!$AB$31:$AB$62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1.7230963874748099E-2</c:v>
                </c:pt>
                <c:pt idx="25">
                  <c:v>3.1772870585888797E-2</c:v>
                </c:pt>
                <c:pt idx="26">
                  <c:v>4.3242429259437998E-2</c:v>
                </c:pt>
                <c:pt idx="27">
                  <c:v>5.9333670165606603E-2</c:v>
                </c:pt>
                <c:pt idx="28">
                  <c:v>6.9576429403106502E-2</c:v>
                </c:pt>
                <c:pt idx="29">
                  <c:v>6.3828618308947593E-2</c:v>
                </c:pt>
                <c:pt idx="30">
                  <c:v>7.1020565558765902E-2</c:v>
                </c:pt>
                <c:pt idx="31">
                  <c:v>7.2217427297827097E-2</c:v>
                </c:pt>
              </c:numCache>
            </c:numRef>
          </c:val>
          <c:extLst>
            <c:ext xmlns:c16="http://schemas.microsoft.com/office/drawing/2014/chart" uri="{C3380CC4-5D6E-409C-BE32-E72D297353CC}">
              <c16:uniqueId val="{0000000A-6E3A-4B66-91A1-DDB2C2B5E319}"/>
            </c:ext>
          </c:extLst>
        </c:ser>
        <c:ser>
          <c:idx val="11"/>
          <c:order val="11"/>
          <c:spPr>
            <a:solidFill>
              <a:srgbClr val="FF3838"/>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Informe'!$AC$31:$AC$62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1.8772248884191298E-2</c:v>
                </c:pt>
                <c:pt idx="25">
                  <c:v>3.3474707138525503E-2</c:v>
                </c:pt>
                <c:pt idx="26">
                  <c:v>5.3726335888237803E-2</c:v>
                </c:pt>
                <c:pt idx="27">
                  <c:v>7.0315764975870096E-2</c:v>
                </c:pt>
                <c:pt idx="28">
                  <c:v>6.5984752691639101E-2</c:v>
                </c:pt>
                <c:pt idx="29">
                  <c:v>7.9050482504561301E-2</c:v>
                </c:pt>
                <c:pt idx="30">
                  <c:v>7.0677745550795701E-2</c:v>
                </c:pt>
                <c:pt idx="31">
                  <c:v>7.0905681501354206E-2</c:v>
                </c:pt>
              </c:numCache>
            </c:numRef>
          </c:val>
          <c:extLst>
            <c:ext xmlns:c16="http://schemas.microsoft.com/office/drawing/2014/chart" uri="{C3380CC4-5D6E-409C-BE32-E72D297353CC}">
              <c16:uniqueId val="{0000000B-6E3A-4B66-91A1-DDB2C2B5E319}"/>
            </c:ext>
          </c:extLst>
        </c:ser>
        <c:ser>
          <c:idx val="12"/>
          <c:order val="12"/>
          <c:spPr>
            <a:solidFill>
              <a:srgbClr val="FF5454"/>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Informe'!$AD$31:$AD$62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1.7603047101688599E-2</c:v>
                </c:pt>
                <c:pt idx="25">
                  <c:v>3.7350675484437698E-2</c:v>
                </c:pt>
                <c:pt idx="26">
                  <c:v>5.16839896178789E-2</c:v>
                </c:pt>
                <c:pt idx="27">
                  <c:v>6.82199737416012E-2</c:v>
                </c:pt>
                <c:pt idx="28">
                  <c:v>7.6316704663792506E-2</c:v>
                </c:pt>
                <c:pt idx="29">
                  <c:v>7.3036056171538202E-2</c:v>
                </c:pt>
                <c:pt idx="30">
                  <c:v>7.7102573099430097E-2</c:v>
                </c:pt>
                <c:pt idx="31">
                  <c:v>7.7639186554401302E-2</c:v>
                </c:pt>
              </c:numCache>
            </c:numRef>
          </c:val>
          <c:extLst>
            <c:ext xmlns:c16="http://schemas.microsoft.com/office/drawing/2014/chart" uri="{C3380CC4-5D6E-409C-BE32-E72D297353CC}">
              <c16:uniqueId val="{0000000C-6E3A-4B66-91A1-DDB2C2B5E319}"/>
            </c:ext>
          </c:extLst>
        </c:ser>
        <c:ser>
          <c:idx val="13"/>
          <c:order val="13"/>
          <c:spPr>
            <a:solidFill>
              <a:srgbClr val="FF7171"/>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Informe'!$AE$31:$AE$62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2.0252984031732299E-2</c:v>
                </c:pt>
                <c:pt idx="25">
                  <c:v>3.6987176490843598E-2</c:v>
                </c:pt>
                <c:pt idx="26">
                  <c:v>5.9851091046270198E-2</c:v>
                </c:pt>
                <c:pt idx="27">
                  <c:v>7.2158832981339405E-2</c:v>
                </c:pt>
                <c:pt idx="28">
                  <c:v>7.8813107005271096E-2</c:v>
                </c:pt>
                <c:pt idx="29">
                  <c:v>8.1727828856670307E-2</c:v>
                </c:pt>
                <c:pt idx="30">
                  <c:v>8.3903275623986598E-2</c:v>
                </c:pt>
                <c:pt idx="31">
                  <c:v>8.1340086112846599E-2</c:v>
                </c:pt>
              </c:numCache>
            </c:numRef>
          </c:val>
          <c:extLst>
            <c:ext xmlns:c16="http://schemas.microsoft.com/office/drawing/2014/chart" uri="{C3380CC4-5D6E-409C-BE32-E72D297353CC}">
              <c16:uniqueId val="{0000000D-6E3A-4B66-91A1-DDB2C2B5E319}"/>
            </c:ext>
          </c:extLst>
        </c:ser>
        <c:ser>
          <c:idx val="14"/>
          <c:order val="14"/>
          <c:spPr>
            <a:solidFill>
              <a:srgbClr val="FF8D8D"/>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Informe'!$AF$31:$AF$62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2.0602948326253801E-2</c:v>
                </c:pt>
                <c:pt idx="25">
                  <c:v>4.51922561613749E-2</c:v>
                </c:pt>
                <c:pt idx="26">
                  <c:v>6.0683611211387302E-2</c:v>
                </c:pt>
                <c:pt idx="27">
                  <c:v>8.6328640801469597E-2</c:v>
                </c:pt>
                <c:pt idx="28">
                  <c:v>8.7062698733331195E-2</c:v>
                </c:pt>
                <c:pt idx="29">
                  <c:v>9.0932321669579E-2</c:v>
                </c:pt>
                <c:pt idx="30">
                  <c:v>8.9168574989051397E-2</c:v>
                </c:pt>
                <c:pt idx="31">
                  <c:v>9.0994782713760297E-2</c:v>
                </c:pt>
              </c:numCache>
            </c:numRef>
          </c:val>
          <c:extLst>
            <c:ext xmlns:c16="http://schemas.microsoft.com/office/drawing/2014/chart" uri="{C3380CC4-5D6E-409C-BE32-E72D297353CC}">
              <c16:uniqueId val="{0000000E-6E3A-4B66-91A1-DDB2C2B5E319}"/>
            </c:ext>
          </c:extLst>
        </c:ser>
        <c:ser>
          <c:idx val="15"/>
          <c:order val="15"/>
          <c:spPr>
            <a:solidFill>
              <a:srgbClr val="FFA9A9"/>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Informe'!$AG$31:$AG$62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2.46868960815383E-2</c:v>
                </c:pt>
                <c:pt idx="25">
                  <c:v>4.9769050255688001E-2</c:v>
                </c:pt>
                <c:pt idx="26">
                  <c:v>7.5359459060553302E-2</c:v>
                </c:pt>
                <c:pt idx="27">
                  <c:v>8.8141901348115503E-2</c:v>
                </c:pt>
                <c:pt idx="28">
                  <c:v>0.10417897601660001</c:v>
                </c:pt>
                <c:pt idx="29">
                  <c:v>0.10541391256389</c:v>
                </c:pt>
                <c:pt idx="30">
                  <c:v>0.100076048002973</c:v>
                </c:pt>
                <c:pt idx="31">
                  <c:v>9.4853723420851299E-2</c:v>
                </c:pt>
              </c:numCache>
            </c:numRef>
          </c:val>
          <c:extLst>
            <c:ext xmlns:c16="http://schemas.microsoft.com/office/drawing/2014/chart" uri="{C3380CC4-5D6E-409C-BE32-E72D297353CC}">
              <c16:uniqueId val="{0000000F-6E3A-4B66-91A1-DDB2C2B5E319}"/>
            </c:ext>
          </c:extLst>
        </c:ser>
        <c:ser>
          <c:idx val="16"/>
          <c:order val="16"/>
          <c:spPr>
            <a:solidFill>
              <a:srgbClr val="FFC5C5"/>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Informe'!$AH$31:$AH$62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3.2751908946038202E-2</c:v>
                </c:pt>
                <c:pt idx="25">
                  <c:v>6.89503832492777E-2</c:v>
                </c:pt>
                <c:pt idx="26">
                  <c:v>9.21063657310595E-2</c:v>
                </c:pt>
                <c:pt idx="27">
                  <c:v>0.125531924943867</c:v>
                </c:pt>
                <c:pt idx="28">
                  <c:v>0.12264608371914699</c:v>
                </c:pt>
                <c:pt idx="29">
                  <c:v>0.12882378110657999</c:v>
                </c:pt>
                <c:pt idx="30">
                  <c:v>0.13549925118325801</c:v>
                </c:pt>
                <c:pt idx="31">
                  <c:v>0.13105067927696701</c:v>
                </c:pt>
              </c:numCache>
            </c:numRef>
          </c:val>
          <c:extLst>
            <c:ext xmlns:c16="http://schemas.microsoft.com/office/drawing/2014/chart" uri="{C3380CC4-5D6E-409C-BE32-E72D297353CC}">
              <c16:uniqueId val="{00000010-6E3A-4B66-91A1-DDB2C2B5E319}"/>
            </c:ext>
          </c:extLst>
        </c:ser>
        <c:ser>
          <c:idx val="17"/>
          <c:order val="17"/>
          <c:spPr>
            <a:solidFill>
              <a:srgbClr val="FFE1E1"/>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Informe'!$AI$31:$AI$62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4.7593924920497098E-2</c:v>
                </c:pt>
                <c:pt idx="25">
                  <c:v>9.6184955847766804E-2</c:v>
                </c:pt>
                <c:pt idx="26">
                  <c:v>0.13512838843425801</c:v>
                </c:pt>
                <c:pt idx="27">
                  <c:v>0.18382188455064999</c:v>
                </c:pt>
                <c:pt idx="28">
                  <c:v>0.18801616151143999</c:v>
                </c:pt>
                <c:pt idx="29">
                  <c:v>0.19132679588231799</c:v>
                </c:pt>
                <c:pt idx="30">
                  <c:v>0.206013059915544</c:v>
                </c:pt>
                <c:pt idx="31">
                  <c:v>0.20175574375851399</c:v>
                </c:pt>
              </c:numCache>
            </c:numRef>
          </c:val>
          <c:extLst>
            <c:ext xmlns:c16="http://schemas.microsoft.com/office/drawing/2014/chart" uri="{C3380CC4-5D6E-409C-BE32-E72D297353CC}">
              <c16:uniqueId val="{00000011-6E3A-4B66-91A1-DDB2C2B5E319}"/>
            </c:ext>
          </c:extLst>
        </c:ser>
        <c:dLbls>
          <c:showLegendKey val="0"/>
          <c:showVal val="0"/>
          <c:showCatName val="0"/>
          <c:showSerName val="0"/>
          <c:showPercent val="0"/>
          <c:showBubbleSize val="0"/>
        </c:dLbls>
        <c:axId val="777842288"/>
        <c:axId val="777845552"/>
      </c:areaChart>
      <c:areaChart>
        <c:grouping val="stacked"/>
        <c:varyColors val="0"/>
        <c:ser>
          <c:idx val="25"/>
          <c:order val="25"/>
          <c:spPr>
            <a:solidFill>
              <a:sysClr val="window" lastClr="FFFFFF"/>
            </a:solidFill>
            <a:ln w="15875">
              <a:solidFill>
                <a:prstClr val="white"/>
              </a:solidFill>
            </a:ln>
          </c:spPr>
          <c:cat>
            <c:numRef>
              <c:f>[2]INFS!$C$31:$C$54</c:f>
              <c:numCache>
                <c:formatCode>General</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cat>
          <c:val>
            <c:numRef>
              <c:f>INFS!#REF!</c:f>
              <c:extLst xmlns:c15="http://schemas.microsoft.com/office/drawing/2012/chart"/>
            </c:numRef>
          </c:val>
          <c:extLst>
            <c:ext xmlns:c16="http://schemas.microsoft.com/office/drawing/2014/chart" uri="{C3380CC4-5D6E-409C-BE32-E72D297353CC}">
              <c16:uniqueId val="{00000012-6E3A-4B66-91A1-DDB2C2B5E319}"/>
            </c:ext>
          </c:extLst>
        </c:ser>
        <c:dLbls>
          <c:showLegendKey val="0"/>
          <c:showVal val="0"/>
          <c:showCatName val="0"/>
          <c:showSerName val="0"/>
          <c:showPercent val="0"/>
          <c:showBubbleSize val="0"/>
        </c:dLbls>
        <c:axId val="777847184"/>
        <c:axId val="777846640"/>
        <c:extLst/>
      </c:areaChart>
      <c:lineChart>
        <c:grouping val="standard"/>
        <c:varyColors val="0"/>
        <c:ser>
          <c:idx val="18"/>
          <c:order val="18"/>
          <c:spPr>
            <a:ln w="3175">
              <a:solidFill>
                <a:srgbClr val="000080"/>
              </a:solidFill>
            </a:ln>
          </c:spPr>
          <c:marker>
            <c:symbol val="none"/>
          </c:marker>
          <c:cat>
            <c:strRef>
              <c:f>'Tipo Informe'!$C$4:$C$62</c:f>
              <c:strCache>
                <c:ptCount val="59"/>
                <c:pt idx="0">
                  <c:v>T2</c:v>
                </c:pt>
                <c:pt idx="2">
                  <c:v>T4</c:v>
                </c:pt>
                <c:pt idx="4">
                  <c:v>T2</c:v>
                </c:pt>
                <c:pt idx="6">
                  <c:v>T4</c:v>
                </c:pt>
                <c:pt idx="8">
                  <c:v>T2</c:v>
                </c:pt>
                <c:pt idx="10">
                  <c:v>T4</c:v>
                </c:pt>
                <c:pt idx="12">
                  <c:v>T2</c:v>
                </c:pt>
                <c:pt idx="14">
                  <c:v>T4</c:v>
                </c:pt>
                <c:pt idx="16">
                  <c:v>T2</c:v>
                </c:pt>
                <c:pt idx="18">
                  <c:v>T4</c:v>
                </c:pt>
                <c:pt idx="20">
                  <c:v>T2</c:v>
                </c:pt>
                <c:pt idx="22">
                  <c:v>T4</c:v>
                </c:pt>
                <c:pt idx="24">
                  <c:v>T2</c:v>
                </c:pt>
                <c:pt idx="26">
                  <c:v>T4</c:v>
                </c:pt>
                <c:pt idx="28">
                  <c:v>T2</c:v>
                </c:pt>
                <c:pt idx="30">
                  <c:v>T4</c:v>
                </c:pt>
                <c:pt idx="32">
                  <c:v>T2</c:v>
                </c:pt>
                <c:pt idx="34">
                  <c:v>T4</c:v>
                </c:pt>
                <c:pt idx="36">
                  <c:v>T2</c:v>
                </c:pt>
                <c:pt idx="38">
                  <c:v>T4</c:v>
                </c:pt>
                <c:pt idx="40">
                  <c:v>T2</c:v>
                </c:pt>
                <c:pt idx="42">
                  <c:v>T4</c:v>
                </c:pt>
                <c:pt idx="44">
                  <c:v>T2</c:v>
                </c:pt>
                <c:pt idx="46">
                  <c:v>T4</c:v>
                </c:pt>
                <c:pt idx="48">
                  <c:v>T2</c:v>
                </c:pt>
                <c:pt idx="50">
                  <c:v>T4</c:v>
                </c:pt>
                <c:pt idx="52">
                  <c:v>T2</c:v>
                </c:pt>
                <c:pt idx="54">
                  <c:v>T4</c:v>
                </c:pt>
                <c:pt idx="56">
                  <c:v>T2</c:v>
                </c:pt>
                <c:pt idx="58">
                  <c:v>T4</c:v>
                </c:pt>
              </c:strCache>
            </c:strRef>
          </c:cat>
          <c:val>
            <c:numRef>
              <c:f>'Tipo Informe'!$L$31:$L$62</c:f>
              <c:numCache>
                <c:formatCode>0.00</c:formatCode>
                <c:ptCount val="32"/>
                <c:pt idx="0">
                  <c:v>2.9525519204139705</c:v>
                </c:pt>
                <c:pt idx="1">
                  <c:v>2.8703009613507469</c:v>
                </c:pt>
                <c:pt idx="2">
                  <c:v>2.4615375274715134</c:v>
                </c:pt>
                <c:pt idx="3">
                  <c:v>2.6072004781204861</c:v>
                </c:pt>
                <c:pt idx="4">
                  <c:v>3.0294767928298105</c:v>
                </c:pt>
                <c:pt idx="5">
                  <c:v>3.0679032748992308</c:v>
                </c:pt>
                <c:pt idx="6">
                  <c:v>3.3220607637554522</c:v>
                </c:pt>
                <c:pt idx="7">
                  <c:v>3.3014174687707509</c:v>
                </c:pt>
                <c:pt idx="8">
                  <c:v>2.3943242255303643</c:v>
                </c:pt>
                <c:pt idx="9">
                  <c:v>2.321907638774201</c:v>
                </c:pt>
                <c:pt idx="10">
                  <c:v>2.3299397370043273</c:v>
                </c:pt>
                <c:pt idx="11">
                  <c:v>2.4047117616243341</c:v>
                </c:pt>
                <c:pt idx="12">
                  <c:v>2.6889316244846917</c:v>
                </c:pt>
                <c:pt idx="13">
                  <c:v>2.9098745541674464</c:v>
                </c:pt>
                <c:pt idx="14">
                  <c:v>3.0009416785565346</c:v>
                </c:pt>
                <c:pt idx="15">
                  <c:v>3.2763295652835422</c:v>
                </c:pt>
                <c:pt idx="16">
                  <c:v>4.1906260519773086</c:v>
                </c:pt>
                <c:pt idx="17">
                  <c:v>4.7776730850440874</c:v>
                </c:pt>
                <c:pt idx="18">
                  <c:v>4.9126813893681343</c:v>
                </c:pt>
                <c:pt idx="19">
                  <c:v>4.8459839964871465</c:v>
                </c:pt>
                <c:pt idx="20">
                  <c:v>4.2850077010084808</c:v>
                </c:pt>
                <c:pt idx="21">
                  <c:v>3.6717456636778278</c:v>
                </c:pt>
                <c:pt idx="22">
                  <c:v>3.6438928422614536</c:v>
                </c:pt>
                <c:pt idx="23">
                  <c:v>3.6820012545899949</c:v>
                </c:pt>
              </c:numCache>
            </c:numRef>
          </c:val>
          <c:smooth val="0"/>
          <c:extLst>
            <c:ext xmlns:c16="http://schemas.microsoft.com/office/drawing/2014/chart" uri="{C3380CC4-5D6E-409C-BE32-E72D297353CC}">
              <c16:uniqueId val="{00000013-6E3A-4B66-91A1-DDB2C2B5E319}"/>
            </c:ext>
          </c:extLst>
        </c:ser>
        <c:ser>
          <c:idx val="28"/>
          <c:order val="19"/>
          <c:spPr>
            <a:ln w="28575">
              <a:noFill/>
            </a:ln>
          </c:spPr>
          <c:marker>
            <c:symbol val="none"/>
          </c:marker>
          <c:cat>
            <c:strRef>
              <c:f>'Tipo Informe'!$C$4:$C$62</c:f>
              <c:strCache>
                <c:ptCount val="59"/>
                <c:pt idx="0">
                  <c:v>T2</c:v>
                </c:pt>
                <c:pt idx="2">
                  <c:v>T4</c:v>
                </c:pt>
                <c:pt idx="4">
                  <c:v>T2</c:v>
                </c:pt>
                <c:pt idx="6">
                  <c:v>T4</c:v>
                </c:pt>
                <c:pt idx="8">
                  <c:v>T2</c:v>
                </c:pt>
                <c:pt idx="10">
                  <c:v>T4</c:v>
                </c:pt>
                <c:pt idx="12">
                  <c:v>T2</c:v>
                </c:pt>
                <c:pt idx="14">
                  <c:v>T4</c:v>
                </c:pt>
                <c:pt idx="16">
                  <c:v>T2</c:v>
                </c:pt>
                <c:pt idx="18">
                  <c:v>T4</c:v>
                </c:pt>
                <c:pt idx="20">
                  <c:v>T2</c:v>
                </c:pt>
                <c:pt idx="22">
                  <c:v>T4</c:v>
                </c:pt>
                <c:pt idx="24">
                  <c:v>T2</c:v>
                </c:pt>
                <c:pt idx="26">
                  <c:v>T4</c:v>
                </c:pt>
                <c:pt idx="28">
                  <c:v>T2</c:v>
                </c:pt>
                <c:pt idx="30">
                  <c:v>T4</c:v>
                </c:pt>
                <c:pt idx="32">
                  <c:v>T2</c:v>
                </c:pt>
                <c:pt idx="34">
                  <c:v>T4</c:v>
                </c:pt>
                <c:pt idx="36">
                  <c:v>T2</c:v>
                </c:pt>
                <c:pt idx="38">
                  <c:v>T4</c:v>
                </c:pt>
                <c:pt idx="40">
                  <c:v>T2</c:v>
                </c:pt>
                <c:pt idx="42">
                  <c:v>T4</c:v>
                </c:pt>
                <c:pt idx="44">
                  <c:v>T2</c:v>
                </c:pt>
                <c:pt idx="46">
                  <c:v>T4</c:v>
                </c:pt>
                <c:pt idx="48">
                  <c:v>T2</c:v>
                </c:pt>
                <c:pt idx="50">
                  <c:v>T4</c:v>
                </c:pt>
                <c:pt idx="52">
                  <c:v>T2</c:v>
                </c:pt>
                <c:pt idx="54">
                  <c:v>T4</c:v>
                </c:pt>
                <c:pt idx="56">
                  <c:v>T2</c:v>
                </c:pt>
                <c:pt idx="58">
                  <c:v>T4</c:v>
                </c:pt>
              </c:strCache>
            </c:strRef>
          </c:cat>
          <c:val>
            <c:numRef>
              <c:f>INFS!#REF!</c:f>
              <c:extLst xmlns:c15="http://schemas.microsoft.com/office/drawing/2012/chart"/>
            </c:numRef>
          </c:val>
          <c:smooth val="0"/>
          <c:extLst>
            <c:ext xmlns:c16="http://schemas.microsoft.com/office/drawing/2014/chart" uri="{C3380CC4-5D6E-409C-BE32-E72D297353CC}">
              <c16:uniqueId val="{00000014-6E3A-4B66-91A1-DDB2C2B5E319}"/>
            </c:ext>
          </c:extLst>
        </c:ser>
        <c:ser>
          <c:idx val="24"/>
          <c:order val="22"/>
          <c:tx>
            <c:strRef>
              <c:f>'Tipo Informe'!$N$1</c:f>
              <c:strCache>
                <c:ptCount val="1"/>
                <c:pt idx="0">
                  <c:v>Inflación Observada</c:v>
                </c:pt>
              </c:strCache>
            </c:strRef>
          </c:tx>
          <c:spPr>
            <a:ln w="31750">
              <a:solidFill>
                <a:srgbClr val="000000"/>
              </a:solidFill>
            </a:ln>
          </c:spPr>
          <c:marker>
            <c:symbol val="none"/>
          </c:marker>
          <c:cat>
            <c:strRef>
              <c:f>'Tipo Informe'!$C$4:$C$62</c:f>
              <c:strCache>
                <c:ptCount val="59"/>
                <c:pt idx="0">
                  <c:v>T2</c:v>
                </c:pt>
                <c:pt idx="2">
                  <c:v>T4</c:v>
                </c:pt>
                <c:pt idx="4">
                  <c:v>T2</c:v>
                </c:pt>
                <c:pt idx="6">
                  <c:v>T4</c:v>
                </c:pt>
                <c:pt idx="8">
                  <c:v>T2</c:v>
                </c:pt>
                <c:pt idx="10">
                  <c:v>T4</c:v>
                </c:pt>
                <c:pt idx="12">
                  <c:v>T2</c:v>
                </c:pt>
                <c:pt idx="14">
                  <c:v>T4</c:v>
                </c:pt>
                <c:pt idx="16">
                  <c:v>T2</c:v>
                </c:pt>
                <c:pt idx="18">
                  <c:v>T4</c:v>
                </c:pt>
                <c:pt idx="20">
                  <c:v>T2</c:v>
                </c:pt>
                <c:pt idx="22">
                  <c:v>T4</c:v>
                </c:pt>
                <c:pt idx="24">
                  <c:v>T2</c:v>
                </c:pt>
                <c:pt idx="26">
                  <c:v>T4</c:v>
                </c:pt>
                <c:pt idx="28">
                  <c:v>T2</c:v>
                </c:pt>
                <c:pt idx="30">
                  <c:v>T4</c:v>
                </c:pt>
                <c:pt idx="32">
                  <c:v>T2</c:v>
                </c:pt>
                <c:pt idx="34">
                  <c:v>T4</c:v>
                </c:pt>
                <c:pt idx="36">
                  <c:v>T2</c:v>
                </c:pt>
                <c:pt idx="38">
                  <c:v>T4</c:v>
                </c:pt>
                <c:pt idx="40">
                  <c:v>T2</c:v>
                </c:pt>
                <c:pt idx="42">
                  <c:v>T4</c:v>
                </c:pt>
                <c:pt idx="44">
                  <c:v>T2</c:v>
                </c:pt>
                <c:pt idx="46">
                  <c:v>T4</c:v>
                </c:pt>
                <c:pt idx="48">
                  <c:v>T2</c:v>
                </c:pt>
                <c:pt idx="50">
                  <c:v>T4</c:v>
                </c:pt>
                <c:pt idx="52">
                  <c:v>T2</c:v>
                </c:pt>
                <c:pt idx="54">
                  <c:v>T4</c:v>
                </c:pt>
                <c:pt idx="56">
                  <c:v>T2</c:v>
                </c:pt>
                <c:pt idx="58">
                  <c:v>T4</c:v>
                </c:pt>
              </c:strCache>
            </c:strRef>
          </c:cat>
          <c:val>
            <c:numRef>
              <c:f>'Tipo Informe'!$N$31:$N$62</c:f>
              <c:numCache>
                <c:formatCode>0.00</c:formatCode>
                <c:ptCount val="32"/>
                <c:pt idx="0">
                  <c:v>2.9525519204139705</c:v>
                </c:pt>
                <c:pt idx="1">
                  <c:v>2.8703009613507469</c:v>
                </c:pt>
                <c:pt idx="2">
                  <c:v>2.4615375274715134</c:v>
                </c:pt>
                <c:pt idx="3">
                  <c:v>2.6072004781204861</c:v>
                </c:pt>
                <c:pt idx="4">
                  <c:v>3.0294767928298105</c:v>
                </c:pt>
                <c:pt idx="5">
                  <c:v>3.0679032748992308</c:v>
                </c:pt>
                <c:pt idx="6">
                  <c:v>3.3220607637554522</c:v>
                </c:pt>
                <c:pt idx="7">
                  <c:v>3.3014174687707509</c:v>
                </c:pt>
                <c:pt idx="8">
                  <c:v>2.3943242255303643</c:v>
                </c:pt>
                <c:pt idx="9">
                  <c:v>2.321907638774201</c:v>
                </c:pt>
                <c:pt idx="10">
                  <c:v>2.3299397370043273</c:v>
                </c:pt>
                <c:pt idx="11">
                  <c:v>2.4047117616243341</c:v>
                </c:pt>
                <c:pt idx="12">
                  <c:v>2.6889316244846917</c:v>
                </c:pt>
                <c:pt idx="13">
                  <c:v>2.9098745541674464</c:v>
                </c:pt>
                <c:pt idx="14">
                  <c:v>3.0009416785565346</c:v>
                </c:pt>
                <c:pt idx="15">
                  <c:v>3.2763295652835422</c:v>
                </c:pt>
                <c:pt idx="16">
                  <c:v>4.1906260519773086</c:v>
                </c:pt>
                <c:pt idx="17">
                  <c:v>4.7776730850440874</c:v>
                </c:pt>
                <c:pt idx="18">
                  <c:v>4.9126813893681343</c:v>
                </c:pt>
                <c:pt idx="19">
                  <c:v>4.8459839964871465</c:v>
                </c:pt>
                <c:pt idx="20">
                  <c:v>4.2850077010084808</c:v>
                </c:pt>
                <c:pt idx="21">
                  <c:v>3.6717456636778278</c:v>
                </c:pt>
                <c:pt idx="22">
                  <c:v>3.6438928422614536</c:v>
                </c:pt>
                <c:pt idx="23">
                  <c:v>3.6820012545899949</c:v>
                </c:pt>
              </c:numCache>
            </c:numRef>
          </c:val>
          <c:smooth val="0"/>
          <c:extLst>
            <c:ext xmlns:c16="http://schemas.microsoft.com/office/drawing/2014/chart" uri="{C3380CC4-5D6E-409C-BE32-E72D297353CC}">
              <c16:uniqueId val="{00000015-6E3A-4B66-91A1-DDB2C2B5E319}"/>
            </c:ext>
          </c:extLst>
        </c:ser>
        <c:ser>
          <c:idx val="27"/>
          <c:order val="27"/>
          <c:tx>
            <c:strRef>
              <c:f>'Tipo Informe'!$BA$1</c:f>
              <c:strCache>
                <c:ptCount val="1"/>
                <c:pt idx="0">
                  <c:v>Escenario Central IT Jul-Sep 2018</c:v>
                </c:pt>
              </c:strCache>
            </c:strRef>
          </c:tx>
          <c:spPr>
            <a:ln w="38100">
              <a:solidFill>
                <a:srgbClr val="5B91E0"/>
              </a:solidFill>
              <a:prstDash val="sysDash"/>
            </a:ln>
          </c:spPr>
          <c:marker>
            <c:symbol val="none"/>
          </c:marker>
          <c:cat>
            <c:strRef>
              <c:f>'Tipo Informe'!$C$4:$C$62</c:f>
              <c:strCache>
                <c:ptCount val="59"/>
                <c:pt idx="0">
                  <c:v>T2</c:v>
                </c:pt>
                <c:pt idx="2">
                  <c:v>T4</c:v>
                </c:pt>
                <c:pt idx="4">
                  <c:v>T2</c:v>
                </c:pt>
                <c:pt idx="6">
                  <c:v>T4</c:v>
                </c:pt>
                <c:pt idx="8">
                  <c:v>T2</c:v>
                </c:pt>
                <c:pt idx="10">
                  <c:v>T4</c:v>
                </c:pt>
                <c:pt idx="12">
                  <c:v>T2</c:v>
                </c:pt>
                <c:pt idx="14">
                  <c:v>T4</c:v>
                </c:pt>
                <c:pt idx="16">
                  <c:v>T2</c:v>
                </c:pt>
                <c:pt idx="18">
                  <c:v>T4</c:v>
                </c:pt>
                <c:pt idx="20">
                  <c:v>T2</c:v>
                </c:pt>
                <c:pt idx="22">
                  <c:v>T4</c:v>
                </c:pt>
                <c:pt idx="24">
                  <c:v>T2</c:v>
                </c:pt>
                <c:pt idx="26">
                  <c:v>T4</c:v>
                </c:pt>
                <c:pt idx="28">
                  <c:v>T2</c:v>
                </c:pt>
                <c:pt idx="30">
                  <c:v>T4</c:v>
                </c:pt>
                <c:pt idx="32">
                  <c:v>T2</c:v>
                </c:pt>
                <c:pt idx="34">
                  <c:v>T4</c:v>
                </c:pt>
                <c:pt idx="36">
                  <c:v>T2</c:v>
                </c:pt>
                <c:pt idx="38">
                  <c:v>T4</c:v>
                </c:pt>
                <c:pt idx="40">
                  <c:v>T2</c:v>
                </c:pt>
                <c:pt idx="42">
                  <c:v>T4</c:v>
                </c:pt>
                <c:pt idx="44">
                  <c:v>T2</c:v>
                </c:pt>
                <c:pt idx="46">
                  <c:v>T4</c:v>
                </c:pt>
                <c:pt idx="48">
                  <c:v>T2</c:v>
                </c:pt>
                <c:pt idx="50">
                  <c:v>T4</c:v>
                </c:pt>
                <c:pt idx="52">
                  <c:v>T2</c:v>
                </c:pt>
                <c:pt idx="54">
                  <c:v>T4</c:v>
                </c:pt>
                <c:pt idx="56">
                  <c:v>T2</c:v>
                </c:pt>
                <c:pt idx="58">
                  <c:v>T4</c:v>
                </c:pt>
              </c:strCache>
            </c:strRef>
          </c:cat>
          <c:val>
            <c:numRef>
              <c:f>'Tipo Informe'!$AT$31:$AT$62</c:f>
              <c:numCache>
                <c:formatCode>General</c:formatCode>
                <c:ptCount val="32"/>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formatCode="0.00">
                  <c:v>3.64389284252593</c:v>
                </c:pt>
                <c:pt idx="23" formatCode="0.00">
                  <c:v>3.7137327750614846</c:v>
                </c:pt>
                <c:pt idx="24" formatCode="0.00">
                  <c:v>3.5603352027344215</c:v>
                </c:pt>
                <c:pt idx="25" formatCode="0.00">
                  <c:v>3.5917103651330828</c:v>
                </c:pt>
                <c:pt idx="26" formatCode="0.00">
                  <c:v>3.3766944755648565</c:v>
                </c:pt>
                <c:pt idx="27" formatCode="0.00">
                  <c:v>3.1302647560973451</c:v>
                </c:pt>
                <c:pt idx="28" formatCode="0.00">
                  <c:v>3.0494850505502269</c:v>
                </c:pt>
                <c:pt idx="29" formatCode="0.00">
                  <c:v>2.8726443494065279</c:v>
                </c:pt>
                <c:pt idx="30" formatCode="0.00">
                  <c:v>2.6582372041882296</c:v>
                </c:pt>
              </c:numCache>
            </c:numRef>
          </c:val>
          <c:smooth val="0"/>
          <c:extLst>
            <c:ext xmlns:c16="http://schemas.microsoft.com/office/drawing/2014/chart" uri="{C3380CC4-5D6E-409C-BE32-E72D297353CC}">
              <c16:uniqueId val="{00000016-6E3A-4B66-91A1-DDB2C2B5E319}"/>
            </c:ext>
          </c:extLst>
        </c:ser>
        <c:ser>
          <c:idx val="26"/>
          <c:order val="28"/>
          <c:tx>
            <c:strRef>
              <c:f>'Tipo Informe'!$AZ$1</c:f>
              <c:strCache>
                <c:ptCount val="1"/>
                <c:pt idx="0">
                  <c:v>Escenario Central IT Oct-Dic 2018</c:v>
                </c:pt>
              </c:strCache>
            </c:strRef>
          </c:tx>
          <c:spPr>
            <a:ln w="38100">
              <a:solidFill>
                <a:schemeClr val="accent5"/>
              </a:solidFill>
              <a:prstDash val="sysDash"/>
            </a:ln>
          </c:spPr>
          <c:marker>
            <c:symbol val="none"/>
          </c:marker>
          <c:cat>
            <c:strRef>
              <c:f>'Tipo Informe'!$C$4:$C$62</c:f>
              <c:strCache>
                <c:ptCount val="59"/>
                <c:pt idx="0">
                  <c:v>T2</c:v>
                </c:pt>
                <c:pt idx="2">
                  <c:v>T4</c:v>
                </c:pt>
                <c:pt idx="4">
                  <c:v>T2</c:v>
                </c:pt>
                <c:pt idx="6">
                  <c:v>T4</c:v>
                </c:pt>
                <c:pt idx="8">
                  <c:v>T2</c:v>
                </c:pt>
                <c:pt idx="10">
                  <c:v>T4</c:v>
                </c:pt>
                <c:pt idx="12">
                  <c:v>T2</c:v>
                </c:pt>
                <c:pt idx="14">
                  <c:v>T4</c:v>
                </c:pt>
                <c:pt idx="16">
                  <c:v>T2</c:v>
                </c:pt>
                <c:pt idx="18">
                  <c:v>T4</c:v>
                </c:pt>
                <c:pt idx="20">
                  <c:v>T2</c:v>
                </c:pt>
                <c:pt idx="22">
                  <c:v>T4</c:v>
                </c:pt>
                <c:pt idx="24">
                  <c:v>T2</c:v>
                </c:pt>
                <c:pt idx="26">
                  <c:v>T4</c:v>
                </c:pt>
                <c:pt idx="28">
                  <c:v>T2</c:v>
                </c:pt>
                <c:pt idx="30">
                  <c:v>T4</c:v>
                </c:pt>
                <c:pt idx="32">
                  <c:v>T2</c:v>
                </c:pt>
                <c:pt idx="34">
                  <c:v>T4</c:v>
                </c:pt>
                <c:pt idx="36">
                  <c:v>T2</c:v>
                </c:pt>
                <c:pt idx="38">
                  <c:v>T4</c:v>
                </c:pt>
                <c:pt idx="40">
                  <c:v>T2</c:v>
                </c:pt>
                <c:pt idx="42">
                  <c:v>T4</c:v>
                </c:pt>
                <c:pt idx="44">
                  <c:v>T2</c:v>
                </c:pt>
                <c:pt idx="46">
                  <c:v>T4</c:v>
                </c:pt>
                <c:pt idx="48">
                  <c:v>T2</c:v>
                </c:pt>
                <c:pt idx="50">
                  <c:v>T4</c:v>
                </c:pt>
                <c:pt idx="52">
                  <c:v>T2</c:v>
                </c:pt>
                <c:pt idx="54">
                  <c:v>T4</c:v>
                </c:pt>
                <c:pt idx="56">
                  <c:v>T2</c:v>
                </c:pt>
                <c:pt idx="58">
                  <c:v>T4</c:v>
                </c:pt>
              </c:strCache>
            </c:strRef>
          </c:cat>
          <c:val>
            <c:numRef>
              <c:f>'Tipo Informe'!$AS$31:$AS$62</c:f>
              <c:numCache>
                <c:formatCode>0.00</c:formatCode>
                <c:ptCount val="32"/>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3.6820012545899949</c:v>
                </c:pt>
                <c:pt idx="24">
                  <c:v>3.5229187229536718</c:v>
                </c:pt>
                <c:pt idx="25">
                  <c:v>3.61106918155365</c:v>
                </c:pt>
                <c:pt idx="26">
                  <c:v>3.4276877164916453</c:v>
                </c:pt>
                <c:pt idx="27">
                  <c:v>3.2110540817420707</c:v>
                </c:pt>
                <c:pt idx="28">
                  <c:v>3.1516023897466772</c:v>
                </c:pt>
                <c:pt idx="29">
                  <c:v>2.9360819170054731</c:v>
                </c:pt>
                <c:pt idx="30">
                  <c:v>2.7861775242302045</c:v>
                </c:pt>
                <c:pt idx="31">
                  <c:v>2.6717709809669588</c:v>
                </c:pt>
              </c:numCache>
            </c:numRef>
          </c:val>
          <c:smooth val="0"/>
          <c:extLst>
            <c:ext xmlns:c16="http://schemas.microsoft.com/office/drawing/2014/chart" uri="{C3380CC4-5D6E-409C-BE32-E72D297353CC}">
              <c16:uniqueId val="{00000017-6E3A-4B66-91A1-DDB2C2B5E319}"/>
            </c:ext>
          </c:extLst>
        </c:ser>
        <c:dLbls>
          <c:showLegendKey val="0"/>
          <c:showVal val="0"/>
          <c:showCatName val="0"/>
          <c:showSerName val="0"/>
          <c:showPercent val="0"/>
          <c:showBubbleSize val="0"/>
        </c:dLbls>
        <c:marker val="1"/>
        <c:smooth val="0"/>
        <c:axId val="777842288"/>
        <c:axId val="777845552"/>
        <c:extLst/>
      </c:lineChart>
      <c:lineChart>
        <c:grouping val="standard"/>
        <c:varyColors val="0"/>
        <c:ser>
          <c:idx val="20"/>
          <c:order val="20"/>
          <c:spPr>
            <a:ln w="31750">
              <a:solidFill>
                <a:schemeClr val="tx1"/>
              </a:solidFill>
            </a:ln>
          </c:spPr>
          <c:marker>
            <c:symbol val="none"/>
          </c:marke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Informe'!$L$31:$L$62</c:f>
              <c:numCache>
                <c:formatCode>0.00</c:formatCode>
                <c:ptCount val="32"/>
                <c:pt idx="0">
                  <c:v>2.9525519204139705</c:v>
                </c:pt>
                <c:pt idx="1">
                  <c:v>2.8703009613507469</c:v>
                </c:pt>
                <c:pt idx="2">
                  <c:v>2.4615375274715134</c:v>
                </c:pt>
                <c:pt idx="3">
                  <c:v>2.6072004781204861</c:v>
                </c:pt>
                <c:pt idx="4">
                  <c:v>3.0294767928298105</c:v>
                </c:pt>
                <c:pt idx="5">
                  <c:v>3.0679032748992308</c:v>
                </c:pt>
                <c:pt idx="6">
                  <c:v>3.3220607637554522</c:v>
                </c:pt>
                <c:pt idx="7">
                  <c:v>3.3014174687707509</c:v>
                </c:pt>
                <c:pt idx="8">
                  <c:v>2.3943242255303643</c:v>
                </c:pt>
                <c:pt idx="9">
                  <c:v>2.321907638774201</c:v>
                </c:pt>
                <c:pt idx="10">
                  <c:v>2.3299397370043273</c:v>
                </c:pt>
                <c:pt idx="11">
                  <c:v>2.4047117616243341</c:v>
                </c:pt>
                <c:pt idx="12">
                  <c:v>2.6889316244846917</c:v>
                </c:pt>
                <c:pt idx="13">
                  <c:v>2.9098745541674464</c:v>
                </c:pt>
                <c:pt idx="14">
                  <c:v>3.0009416785565346</c:v>
                </c:pt>
                <c:pt idx="15">
                  <c:v>3.2763295652835422</c:v>
                </c:pt>
                <c:pt idx="16">
                  <c:v>4.1906260519773086</c:v>
                </c:pt>
                <c:pt idx="17">
                  <c:v>4.7776730850440874</c:v>
                </c:pt>
                <c:pt idx="18">
                  <c:v>4.9126813893681343</c:v>
                </c:pt>
                <c:pt idx="19">
                  <c:v>4.8459839964871465</c:v>
                </c:pt>
                <c:pt idx="20">
                  <c:v>4.2850077010084808</c:v>
                </c:pt>
                <c:pt idx="21">
                  <c:v>3.6717456636778278</c:v>
                </c:pt>
                <c:pt idx="22">
                  <c:v>3.6438928422614536</c:v>
                </c:pt>
                <c:pt idx="23">
                  <c:v>3.6820012545899949</c:v>
                </c:pt>
              </c:numCache>
            </c:numRef>
          </c:val>
          <c:smooth val="0"/>
          <c:extLst>
            <c:ext xmlns:c16="http://schemas.microsoft.com/office/drawing/2014/chart" uri="{C3380CC4-5D6E-409C-BE32-E72D297353CC}">
              <c16:uniqueId val="{00000018-6E3A-4B66-91A1-DDB2C2B5E319}"/>
            </c:ext>
          </c:extLst>
        </c:ser>
        <c:ser>
          <c:idx val="19"/>
          <c:order val="23"/>
          <c:tx>
            <c:strRef>
              <c:f>'Tipo Informe'!$AJ$1</c:f>
              <c:strCache>
                <c:ptCount val="1"/>
                <c:pt idx="0">
                  <c:v>Objetivo de Inflación General</c:v>
                </c:pt>
              </c:strCache>
            </c:strRef>
          </c:tx>
          <c:spPr>
            <a:ln w="38100">
              <a:solidFill>
                <a:srgbClr val="31B133"/>
              </a:solidFill>
            </a:ln>
          </c:spPr>
          <c:marker>
            <c:symbol val="none"/>
          </c:marke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Informe'!$AJ$31:$AJ$62</c:f>
              <c:numCache>
                <c:formatCode>General</c:formatCode>
                <c:ptCount val="32"/>
                <c:pt idx="0">
                  <c:v>3</c:v>
                </c:pt>
                <c:pt idx="1">
                  <c:v>3</c:v>
                </c:pt>
                <c:pt idx="2">
                  <c:v>3</c:v>
                </c:pt>
                <c:pt idx="3">
                  <c:v>3</c:v>
                </c:pt>
                <c:pt idx="4">
                  <c:v>3</c:v>
                </c:pt>
                <c:pt idx="5">
                  <c:v>3</c:v>
                </c:pt>
                <c:pt idx="6">
                  <c:v>3</c:v>
                </c:pt>
                <c:pt idx="7">
                  <c:v>3</c:v>
                </c:pt>
                <c:pt idx="8">
                  <c:v>3</c:v>
                </c:pt>
                <c:pt idx="9">
                  <c:v>3</c:v>
                </c:pt>
                <c:pt idx="10">
                  <c:v>3</c:v>
                </c:pt>
                <c:pt idx="11">
                  <c:v>3</c:v>
                </c:pt>
                <c:pt idx="12">
                  <c:v>3</c:v>
                </c:pt>
                <c:pt idx="13">
                  <c:v>3</c:v>
                </c:pt>
                <c:pt idx="14">
                  <c:v>3</c:v>
                </c:pt>
                <c:pt idx="15">
                  <c:v>3</c:v>
                </c:pt>
                <c:pt idx="16">
                  <c:v>3</c:v>
                </c:pt>
                <c:pt idx="17">
                  <c:v>3</c:v>
                </c:pt>
                <c:pt idx="18">
                  <c:v>3</c:v>
                </c:pt>
                <c:pt idx="19">
                  <c:v>3</c:v>
                </c:pt>
                <c:pt idx="20">
                  <c:v>3</c:v>
                </c:pt>
                <c:pt idx="21">
                  <c:v>3</c:v>
                </c:pt>
                <c:pt idx="22">
                  <c:v>3</c:v>
                </c:pt>
                <c:pt idx="23">
                  <c:v>3</c:v>
                </c:pt>
                <c:pt idx="24">
                  <c:v>3</c:v>
                </c:pt>
                <c:pt idx="25">
                  <c:v>3</c:v>
                </c:pt>
                <c:pt idx="26">
                  <c:v>3</c:v>
                </c:pt>
                <c:pt idx="27">
                  <c:v>3</c:v>
                </c:pt>
                <c:pt idx="28">
                  <c:v>3</c:v>
                </c:pt>
                <c:pt idx="29">
                  <c:v>3</c:v>
                </c:pt>
                <c:pt idx="30">
                  <c:v>3</c:v>
                </c:pt>
                <c:pt idx="31">
                  <c:v>3</c:v>
                </c:pt>
              </c:numCache>
            </c:numRef>
          </c:val>
          <c:smooth val="0"/>
          <c:extLst>
            <c:ext xmlns:c16="http://schemas.microsoft.com/office/drawing/2014/chart" uri="{C3380CC4-5D6E-409C-BE32-E72D297353CC}">
              <c16:uniqueId val="{00000019-6E3A-4B66-91A1-DDB2C2B5E319}"/>
            </c:ext>
          </c:extLst>
        </c:ser>
        <c:ser>
          <c:idx val="23"/>
          <c:order val="26"/>
          <c:tx>
            <c:strRef>
              <c:f>'Tipo Informe'!$AK$1</c:f>
              <c:strCache>
                <c:ptCount val="1"/>
                <c:pt idx="0">
                  <c:v>Intervalo de Variabilidad</c:v>
                </c:pt>
              </c:strCache>
            </c:strRef>
          </c:tx>
          <c:spPr>
            <a:ln w="28575">
              <a:noFill/>
            </a:ln>
          </c:spPr>
          <c:marker>
            <c:symbol val="none"/>
          </c:marker>
          <c:errBars>
            <c:errDir val="y"/>
            <c:errBarType val="both"/>
            <c:errValType val="fixedVal"/>
            <c:noEndCap val="1"/>
            <c:val val="7"/>
            <c:spPr>
              <a:ln w="3175">
                <a:solidFill>
                  <a:schemeClr val="tx1"/>
                </a:solidFill>
                <a:prstDash val="solid"/>
              </a:ln>
            </c:spPr>
          </c:errBars>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Informe'!$A$31:$A$62</c:f>
              <c:numCache>
                <c:formatCode>General</c:formatCode>
                <c:ptCount val="32"/>
                <c:pt idx="28">
                  <c:v>7</c:v>
                </c:pt>
                <c:pt idx="30">
                  <c:v>7</c:v>
                </c:pt>
              </c:numCache>
            </c:numRef>
          </c:val>
          <c:smooth val="0"/>
          <c:extLst>
            <c:ext xmlns:c16="http://schemas.microsoft.com/office/drawing/2014/chart" uri="{C3380CC4-5D6E-409C-BE32-E72D297353CC}">
              <c16:uniqueId val="{0000001A-6E3A-4B66-91A1-DDB2C2B5E319}"/>
            </c:ext>
          </c:extLst>
        </c:ser>
        <c:dLbls>
          <c:showLegendKey val="0"/>
          <c:showVal val="0"/>
          <c:showCatName val="0"/>
          <c:showSerName val="0"/>
          <c:showPercent val="0"/>
          <c:showBubbleSize val="0"/>
        </c:dLbls>
        <c:marker val="1"/>
        <c:smooth val="0"/>
        <c:axId val="777847184"/>
        <c:axId val="777846640"/>
        <c:extLst>
          <c:ext xmlns:c15="http://schemas.microsoft.com/office/drawing/2012/chart" uri="{02D57815-91ED-43cb-92C2-25804820EDAC}">
            <c15:filteredLineSeries>
              <c15:ser>
                <c:idx val="22"/>
                <c:order val="21"/>
                <c:spPr>
                  <a:ln w="15875">
                    <a:solidFill>
                      <a:srgbClr val="FFC000"/>
                    </a:solidFill>
                    <a:prstDash val="sysDash"/>
                  </a:ln>
                </c:spPr>
                <c:marker>
                  <c:symbol val="none"/>
                </c:marker>
                <c:cat>
                  <c:strRef>
                    <c:extLst>
                      <c:ext uri="{02D57815-91ED-43cb-92C2-25804820EDAC}">
                        <c15:formulaRef>
                          <c15:sqref>'Tipo Informe'!$C$31:$C$62</c15:sqref>
                        </c15:formulaRef>
                      </c:ext>
                    </c:extLst>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extLst>
                      <c:ext uri="{02D57815-91ED-43cb-92C2-25804820EDAC}">
                        <c15:formulaRef>
                          <c15:sqref>'Tipo Informe'!$AL$31:$AL$61</c15:sqref>
                        </c15:formulaRef>
                      </c:ext>
                    </c:extLst>
                    <c:numCache>
                      <c:formatCode>General</c:formatCode>
                      <c:ptCount val="31"/>
                      <c:pt idx="0">
                        <c:v>4</c:v>
                      </c:pt>
                      <c:pt idx="1">
                        <c:v>4</c:v>
                      </c:pt>
                      <c:pt idx="2">
                        <c:v>4</c:v>
                      </c:pt>
                      <c:pt idx="3">
                        <c:v>4</c:v>
                      </c:pt>
                      <c:pt idx="4">
                        <c:v>4</c:v>
                      </c:pt>
                      <c:pt idx="5">
                        <c:v>4</c:v>
                      </c:pt>
                      <c:pt idx="6">
                        <c:v>4</c:v>
                      </c:pt>
                      <c:pt idx="7">
                        <c:v>4</c:v>
                      </c:pt>
                      <c:pt idx="8">
                        <c:v>4</c:v>
                      </c:pt>
                      <c:pt idx="9">
                        <c:v>4</c:v>
                      </c:pt>
                      <c:pt idx="10">
                        <c:v>4</c:v>
                      </c:pt>
                      <c:pt idx="11">
                        <c:v>4</c:v>
                      </c:pt>
                      <c:pt idx="12">
                        <c:v>4</c:v>
                      </c:pt>
                      <c:pt idx="13">
                        <c:v>4</c:v>
                      </c:pt>
                      <c:pt idx="14">
                        <c:v>4</c:v>
                      </c:pt>
                      <c:pt idx="15">
                        <c:v>4</c:v>
                      </c:pt>
                      <c:pt idx="16">
                        <c:v>4</c:v>
                      </c:pt>
                      <c:pt idx="17">
                        <c:v>4</c:v>
                      </c:pt>
                      <c:pt idx="18">
                        <c:v>4</c:v>
                      </c:pt>
                      <c:pt idx="19">
                        <c:v>4</c:v>
                      </c:pt>
                      <c:pt idx="20">
                        <c:v>4</c:v>
                      </c:pt>
                      <c:pt idx="21">
                        <c:v>4</c:v>
                      </c:pt>
                      <c:pt idx="22">
                        <c:v>4</c:v>
                      </c:pt>
                      <c:pt idx="23">
                        <c:v>4</c:v>
                      </c:pt>
                      <c:pt idx="24">
                        <c:v>4</c:v>
                      </c:pt>
                      <c:pt idx="25">
                        <c:v>4</c:v>
                      </c:pt>
                      <c:pt idx="26">
                        <c:v>4</c:v>
                      </c:pt>
                      <c:pt idx="27">
                        <c:v>4</c:v>
                      </c:pt>
                      <c:pt idx="28">
                        <c:v>4</c:v>
                      </c:pt>
                      <c:pt idx="29">
                        <c:v>4</c:v>
                      </c:pt>
                      <c:pt idx="30">
                        <c:v>4</c:v>
                      </c:pt>
                    </c:numCache>
                  </c:numRef>
                </c:val>
                <c:smooth val="0"/>
                <c:extLst>
                  <c:ext xmlns:c16="http://schemas.microsoft.com/office/drawing/2014/chart" uri="{C3380CC4-5D6E-409C-BE32-E72D297353CC}">
                    <c16:uniqueId val="{0000001B-6E3A-4B66-91A1-DDB2C2B5E319}"/>
                  </c:ext>
                </c:extLst>
              </c15:ser>
            </c15:filteredLineSeries>
            <c15:filteredLineSeries>
              <c15:ser>
                <c:idx val="21"/>
                <c:order val="24"/>
                <c:tx>
                  <c:strRef>
                    <c:extLst xmlns:c15="http://schemas.microsoft.com/office/drawing/2012/chart">
                      <c:ext xmlns:c15="http://schemas.microsoft.com/office/drawing/2012/chart" uri="{02D57815-91ED-43cb-92C2-25804820EDAC}">
                        <c15:formulaRef>
                          <c15:sqref>'Tipo Informe'!$AK$1</c15:sqref>
                        </c15:formulaRef>
                      </c:ext>
                    </c:extLst>
                    <c:strCache>
                      <c:ptCount val="1"/>
                      <c:pt idx="0">
                        <c:v>Intervalo de Variabilidad</c:v>
                      </c:pt>
                    </c:strCache>
                  </c:strRef>
                </c:tx>
                <c:spPr>
                  <a:ln w="15875">
                    <a:solidFill>
                      <a:srgbClr val="FFCC00"/>
                    </a:solidFill>
                    <a:prstDash val="sysDash"/>
                  </a:ln>
                </c:spPr>
                <c:marker>
                  <c:symbol val="none"/>
                </c:marker>
                <c:cat>
                  <c:strRef>
                    <c:extLst xmlns:c15="http://schemas.microsoft.com/office/drawing/2012/chart">
                      <c:ext xmlns:c15="http://schemas.microsoft.com/office/drawing/2012/chart" uri="{02D57815-91ED-43cb-92C2-25804820EDAC}">
                        <c15:formulaRef>
                          <c15:sqref>'Tipo Informe'!$C$31:$C$62</c15:sqref>
                        </c15:formulaRef>
                      </c:ext>
                    </c:extLst>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extLst xmlns:c15="http://schemas.microsoft.com/office/drawing/2012/chart">
                      <c:ext xmlns:c15="http://schemas.microsoft.com/office/drawing/2012/chart" uri="{02D57815-91ED-43cb-92C2-25804820EDAC}">
                        <c15:formulaRef>
                          <c15:sqref>'Tipo Informe'!$AK$31:$AK$61</c15:sqref>
                        </c15:formulaRef>
                      </c:ext>
                    </c:extLst>
                    <c:numCache>
                      <c:formatCode>General</c:formatCode>
                      <c:ptCount val="31"/>
                      <c:pt idx="0">
                        <c:v>2</c:v>
                      </c:pt>
                      <c:pt idx="1">
                        <c:v>2</c:v>
                      </c:pt>
                      <c:pt idx="2">
                        <c:v>2</c:v>
                      </c:pt>
                      <c:pt idx="3">
                        <c:v>2</c:v>
                      </c:pt>
                      <c:pt idx="4">
                        <c:v>2</c:v>
                      </c:pt>
                      <c:pt idx="5">
                        <c:v>2</c:v>
                      </c:pt>
                      <c:pt idx="6">
                        <c:v>2</c:v>
                      </c:pt>
                      <c:pt idx="7">
                        <c:v>2</c:v>
                      </c:pt>
                      <c:pt idx="8">
                        <c:v>2</c:v>
                      </c:pt>
                      <c:pt idx="9">
                        <c:v>2</c:v>
                      </c:pt>
                      <c:pt idx="10">
                        <c:v>2</c:v>
                      </c:pt>
                      <c:pt idx="11">
                        <c:v>2</c:v>
                      </c:pt>
                      <c:pt idx="12">
                        <c:v>2</c:v>
                      </c:pt>
                      <c:pt idx="13">
                        <c:v>2</c:v>
                      </c:pt>
                      <c:pt idx="14">
                        <c:v>2</c:v>
                      </c:pt>
                      <c:pt idx="15">
                        <c:v>2</c:v>
                      </c:pt>
                      <c:pt idx="16">
                        <c:v>2</c:v>
                      </c:pt>
                      <c:pt idx="17">
                        <c:v>2</c:v>
                      </c:pt>
                      <c:pt idx="18">
                        <c:v>2</c:v>
                      </c:pt>
                      <c:pt idx="19">
                        <c:v>2</c:v>
                      </c:pt>
                      <c:pt idx="20">
                        <c:v>2</c:v>
                      </c:pt>
                      <c:pt idx="21">
                        <c:v>2</c:v>
                      </c:pt>
                      <c:pt idx="22">
                        <c:v>2</c:v>
                      </c:pt>
                      <c:pt idx="23">
                        <c:v>2</c:v>
                      </c:pt>
                      <c:pt idx="24">
                        <c:v>2</c:v>
                      </c:pt>
                      <c:pt idx="25">
                        <c:v>2</c:v>
                      </c:pt>
                      <c:pt idx="26">
                        <c:v>2</c:v>
                      </c:pt>
                      <c:pt idx="27">
                        <c:v>2</c:v>
                      </c:pt>
                      <c:pt idx="28">
                        <c:v>2</c:v>
                      </c:pt>
                      <c:pt idx="29">
                        <c:v>2</c:v>
                      </c:pt>
                      <c:pt idx="30">
                        <c:v>2</c:v>
                      </c:pt>
                    </c:numCache>
                  </c:numRef>
                </c:val>
                <c:smooth val="0"/>
                <c:extLst xmlns:c15="http://schemas.microsoft.com/office/drawing/2012/chart">
                  <c:ext xmlns:c16="http://schemas.microsoft.com/office/drawing/2014/chart" uri="{C3380CC4-5D6E-409C-BE32-E72D297353CC}">
                    <c16:uniqueId val="{0000001C-6E3A-4B66-91A1-DDB2C2B5E319}"/>
                  </c:ext>
                </c:extLst>
              </c15:ser>
            </c15:filteredLineSeries>
          </c:ext>
        </c:extLst>
      </c:lineChart>
      <c:catAx>
        <c:axId val="777842288"/>
        <c:scaling>
          <c:orientation val="minMax"/>
        </c:scaling>
        <c:delete val="0"/>
        <c:axPos val="b"/>
        <c:numFmt formatCode="General" sourceLinked="1"/>
        <c:majorTickMark val="none"/>
        <c:minorTickMark val="none"/>
        <c:tickLblPos val="low"/>
        <c:spPr>
          <a:ln w="3175">
            <a:solidFill>
              <a:srgbClr val="000000"/>
            </a:solidFill>
            <a:prstDash val="solid"/>
          </a:ln>
        </c:spPr>
        <c:txPr>
          <a:bodyPr rot="0" vert="horz"/>
          <a:lstStyle/>
          <a:p>
            <a:pPr>
              <a:defRPr sz="1200">
                <a:solidFill>
                  <a:srgbClr val="182B47"/>
                </a:solidFill>
                <a:latin typeface="+mn-lt"/>
              </a:defRPr>
            </a:pPr>
            <a:endParaRPr lang="es-MX"/>
          </a:p>
        </c:txPr>
        <c:crossAx val="777845552"/>
        <c:crosses val="autoZero"/>
        <c:auto val="1"/>
        <c:lblAlgn val="ctr"/>
        <c:lblOffset val="100"/>
        <c:noMultiLvlLbl val="0"/>
      </c:catAx>
      <c:valAx>
        <c:axId val="777845552"/>
        <c:scaling>
          <c:orientation val="minMax"/>
          <c:max val="8"/>
          <c:min val="0"/>
        </c:scaling>
        <c:delete val="0"/>
        <c:axPos val="r"/>
        <c:numFmt formatCode="0.0" sourceLinked="0"/>
        <c:majorTickMark val="out"/>
        <c:minorTickMark val="none"/>
        <c:tickLblPos val="nextTo"/>
        <c:spPr>
          <a:ln w="3175">
            <a:solidFill>
              <a:srgbClr val="000000"/>
            </a:solidFill>
            <a:prstDash val="solid"/>
          </a:ln>
        </c:spPr>
        <c:txPr>
          <a:bodyPr/>
          <a:lstStyle/>
          <a:p>
            <a:pPr>
              <a:defRPr sz="1200">
                <a:solidFill>
                  <a:srgbClr val="182B47"/>
                </a:solidFill>
                <a:latin typeface="+mn-lt"/>
              </a:defRPr>
            </a:pPr>
            <a:endParaRPr lang="es-MX"/>
          </a:p>
        </c:txPr>
        <c:crossAx val="777842288"/>
        <c:crosses val="max"/>
        <c:crossBetween val="between"/>
        <c:majorUnit val="0.5"/>
        <c:minorUnit val="0.1"/>
      </c:valAx>
      <c:valAx>
        <c:axId val="777846640"/>
        <c:scaling>
          <c:orientation val="minMax"/>
          <c:max val="8"/>
          <c:min val="0"/>
        </c:scaling>
        <c:delete val="0"/>
        <c:axPos val="l"/>
        <c:numFmt formatCode="#,##0.0" sourceLinked="0"/>
        <c:majorTickMark val="out"/>
        <c:minorTickMark val="none"/>
        <c:tickLblPos val="nextTo"/>
        <c:spPr>
          <a:ln w="3175">
            <a:solidFill>
              <a:schemeClr val="tx1"/>
            </a:solidFill>
          </a:ln>
        </c:spPr>
        <c:txPr>
          <a:bodyPr/>
          <a:lstStyle/>
          <a:p>
            <a:pPr>
              <a:defRPr sz="1200">
                <a:solidFill>
                  <a:srgbClr val="182B47"/>
                </a:solidFill>
                <a:latin typeface="+mn-lt"/>
              </a:defRPr>
            </a:pPr>
            <a:endParaRPr lang="es-MX"/>
          </a:p>
        </c:txPr>
        <c:crossAx val="777847184"/>
        <c:crosses val="autoZero"/>
        <c:crossBetween val="between"/>
        <c:majorUnit val="0.5"/>
      </c:valAx>
      <c:catAx>
        <c:axId val="777847184"/>
        <c:scaling>
          <c:orientation val="minMax"/>
        </c:scaling>
        <c:delete val="1"/>
        <c:axPos val="b"/>
        <c:numFmt formatCode="General" sourceLinked="1"/>
        <c:majorTickMark val="out"/>
        <c:minorTickMark val="none"/>
        <c:tickLblPos val="none"/>
        <c:crossAx val="777846640"/>
        <c:crosses val="autoZero"/>
        <c:auto val="1"/>
        <c:lblAlgn val="ctr"/>
        <c:lblOffset val="100"/>
        <c:noMultiLvlLbl val="0"/>
      </c:catAx>
      <c:spPr>
        <a:noFill/>
        <a:ln w="25400">
          <a:noFill/>
        </a:ln>
      </c:spPr>
    </c:plotArea>
    <c:legend>
      <c:legendPos val="b"/>
      <c:legendEntry>
        <c:idx val="0"/>
        <c:delete val="1"/>
      </c:legendEntry>
      <c:legendEntry>
        <c:idx val="1"/>
        <c:delete val="1"/>
      </c:legendEntry>
      <c:legendEntry>
        <c:idx val="2"/>
        <c:delete val="1"/>
      </c:legendEntry>
      <c:legendEntry>
        <c:idx val="3"/>
        <c:delete val="1"/>
      </c:legendEntry>
      <c:legendEntry>
        <c:idx val="4"/>
        <c:delete val="1"/>
      </c:legendEntry>
      <c:legendEntry>
        <c:idx val="5"/>
        <c:delete val="1"/>
      </c:legendEntry>
      <c:legendEntry>
        <c:idx val="6"/>
        <c:delete val="1"/>
      </c:legendEntry>
      <c:legendEntry>
        <c:idx val="7"/>
        <c:delete val="1"/>
      </c:legendEntry>
      <c:legendEntry>
        <c:idx val="8"/>
        <c:delete val="1"/>
      </c:legendEntry>
      <c:legendEntry>
        <c:idx val="9"/>
        <c:delete val="1"/>
      </c:legendEntry>
      <c:legendEntry>
        <c:idx val="10"/>
        <c:delete val="1"/>
      </c:legendEntry>
      <c:legendEntry>
        <c:idx val="11"/>
        <c:delete val="1"/>
      </c:legendEntry>
      <c:legendEntry>
        <c:idx val="12"/>
        <c:delete val="1"/>
      </c:legendEntry>
      <c:legendEntry>
        <c:idx val="13"/>
        <c:delete val="1"/>
      </c:legendEntry>
      <c:legendEntry>
        <c:idx val="14"/>
        <c:delete val="1"/>
      </c:legendEntry>
      <c:legendEntry>
        <c:idx val="15"/>
        <c:delete val="1"/>
      </c:legendEntry>
      <c:legendEntry>
        <c:idx val="16"/>
        <c:delete val="1"/>
      </c:legendEntry>
      <c:legendEntry>
        <c:idx val="17"/>
        <c:delete val="1"/>
      </c:legendEntry>
      <c:legendEntry>
        <c:idx val="18"/>
        <c:delete val="1"/>
      </c:legendEntry>
      <c:legendEntry>
        <c:idx val="22"/>
        <c:delete val="1"/>
      </c:legendEntry>
      <c:legendEntry>
        <c:idx val="24"/>
        <c:delete val="1"/>
      </c:legendEntry>
      <c:layout>
        <c:manualLayout>
          <c:xMode val="edge"/>
          <c:yMode val="edge"/>
          <c:x val="6.5253267973856194E-2"/>
          <c:y val="2.3283185960541106E-2"/>
          <c:w val="0.52151650875660271"/>
          <c:h val="0.24494121105232214"/>
        </c:manualLayout>
      </c:layout>
      <c:overlay val="0"/>
      <c:spPr>
        <a:noFill/>
        <a:ln w="25400">
          <a:noFill/>
        </a:ln>
        <a:effectLst/>
      </c:spPr>
      <c:txPr>
        <a:bodyPr/>
        <a:lstStyle/>
        <a:p>
          <a:pPr>
            <a:defRPr sz="1200">
              <a:latin typeface="+mn-lt"/>
            </a:defRPr>
          </a:pPr>
          <a:endParaRPr lang="es-MX"/>
        </a:p>
      </c:txPr>
    </c:legend>
    <c:plotVisOnly val="1"/>
    <c:dispBlanksAs val="gap"/>
    <c:showDLblsOverMax val="0"/>
  </c:chart>
  <c:spPr>
    <a:noFill/>
    <a:ln w="25400">
      <a:noFill/>
    </a:ln>
  </c:spPr>
  <c:txPr>
    <a:bodyPr/>
    <a:lstStyle/>
    <a:p>
      <a:pPr>
        <a:defRPr sz="800">
          <a:latin typeface="Arial" pitchFamily="34" charset="0"/>
          <a:cs typeface="Arial" pitchFamily="34" charset="0"/>
        </a:defRPr>
      </a:pPr>
      <a:endParaRPr lang="es-MX"/>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6.3806105522773632E-2"/>
          <c:y val="2.1889292510463124E-2"/>
          <c:w val="0.88218278867102395"/>
          <c:h val="0.84483167369805456"/>
        </c:manualLayout>
      </c:layout>
      <c:areaChart>
        <c:grouping val="stacked"/>
        <c:varyColors val="0"/>
        <c:ser>
          <c:idx val="0"/>
          <c:order val="0"/>
          <c:spPr>
            <a:noFill/>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Informe'!$Q$31:$Q$62</c:f>
              <c:numCache>
                <c:formatCode>0.00</c:formatCode>
                <c:ptCount val="32"/>
                <c:pt idx="0">
                  <c:v>3.6867771338116251</c:v>
                </c:pt>
                <c:pt idx="1">
                  <c:v>4.4559287051407104</c:v>
                </c:pt>
                <c:pt idx="2">
                  <c:v>3.4397093542118951</c:v>
                </c:pt>
                <c:pt idx="3">
                  <c:v>3.6515206349602369</c:v>
                </c:pt>
                <c:pt idx="4">
                  <c:v>4.1571249168944391</c:v>
                </c:pt>
                <c:pt idx="5">
                  <c:v>3.586373801427567</c:v>
                </c:pt>
                <c:pt idx="6">
                  <c:v>4.1464869743464305</c:v>
                </c:pt>
                <c:pt idx="7">
                  <c:v>4.1817667385048773</c:v>
                </c:pt>
                <c:pt idx="8">
                  <c:v>3.0677257871002395</c:v>
                </c:pt>
                <c:pt idx="9">
                  <c:v>2.9363837734409426</c:v>
                </c:pt>
                <c:pt idx="10">
                  <c:v>2.6150971775046328</c:v>
                </c:pt>
                <c:pt idx="11">
                  <c:v>2.2740602274927024</c:v>
                </c:pt>
                <c:pt idx="12">
                  <c:v>2.6937137122786892</c:v>
                </c:pt>
                <c:pt idx="13">
                  <c:v>2.5589974315216146</c:v>
                </c:pt>
                <c:pt idx="14">
                  <c:v>2.7840600040079044</c:v>
                </c:pt>
                <c:pt idx="15">
                  <c:v>3.2438586182738538</c:v>
                </c:pt>
                <c:pt idx="16">
                  <c:v>4.9789206242845774</c:v>
                </c:pt>
                <c:pt idx="17">
                  <c:v>6.0979401803497701</c:v>
                </c:pt>
                <c:pt idx="18">
                  <c:v>6.482933418747483</c:v>
                </c:pt>
                <c:pt idx="19">
                  <c:v>6.5938846706341092</c:v>
                </c:pt>
                <c:pt idx="20">
                  <c:v>5.3060314156143651</c:v>
                </c:pt>
                <c:pt idx="21">
                  <c:v>4.5682513908951172</c:v>
                </c:pt>
                <c:pt idx="22">
                  <c:v>4.9117199550156254</c:v>
                </c:pt>
                <c:pt idx="23">
                  <c:v>4.8167535689147556</c:v>
                </c:pt>
                <c:pt idx="24">
                  <c:v>3.7148086096604862</c:v>
                </c:pt>
                <c:pt idx="25">
                  <c:v>3.6189547265496285</c:v>
                </c:pt>
                <c:pt idx="26">
                  <c:v>2.8785243298563579</c:v>
                </c:pt>
                <c:pt idx="27">
                  <c:v>2.2060926843372015</c:v>
                </c:pt>
                <c:pt idx="28">
                  <c:v>2.102890668813667</c:v>
                </c:pt>
                <c:pt idx="29">
                  <c:v>1.6521244301162237</c:v>
                </c:pt>
                <c:pt idx="30">
                  <c:v>1.3640507104528241</c:v>
                </c:pt>
                <c:pt idx="31">
                  <c:v>1.2398040523687708</c:v>
                </c:pt>
              </c:numCache>
            </c:numRef>
          </c:val>
          <c:extLst>
            <c:ext xmlns:c16="http://schemas.microsoft.com/office/drawing/2014/chart" uri="{C3380CC4-5D6E-409C-BE32-E72D297353CC}">
              <c16:uniqueId val="{00000000-E490-4C8A-8DD2-35E4C46ED297}"/>
            </c:ext>
          </c:extLst>
        </c:ser>
        <c:ser>
          <c:idx val="1"/>
          <c:order val="1"/>
          <c:spPr>
            <a:solidFill>
              <a:srgbClr val="FFE1E1"/>
            </a:solidFill>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Informe'!$T$31:$T$62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6.9515163689848294E-2</c:v>
                </c:pt>
                <c:pt idx="25">
                  <c:v>0.13854408160394199</c:v>
                </c:pt>
                <c:pt idx="26">
                  <c:v>0.213005937229271</c:v>
                </c:pt>
                <c:pt idx="27">
                  <c:v>0.26342932136644898</c:v>
                </c:pt>
                <c:pt idx="28">
                  <c:v>0.31648309532711399</c:v>
                </c:pt>
                <c:pt idx="29">
                  <c:v>0.32433187560305698</c:v>
                </c:pt>
                <c:pt idx="30">
                  <c:v>0.32150918882005702</c:v>
                </c:pt>
                <c:pt idx="31">
                  <c:v>0.31004265891593202</c:v>
                </c:pt>
              </c:numCache>
            </c:numRef>
          </c:val>
          <c:extLst>
            <c:ext xmlns:c16="http://schemas.microsoft.com/office/drawing/2014/chart" uri="{C3380CC4-5D6E-409C-BE32-E72D297353CC}">
              <c16:uniqueId val="{00000001-E490-4C8A-8DD2-35E4C46ED297}"/>
            </c:ext>
          </c:extLst>
        </c:ser>
        <c:ser>
          <c:idx val="2"/>
          <c:order val="2"/>
          <c:spPr>
            <a:solidFill>
              <a:srgbClr val="FFC5C5"/>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Informe'!$U$31:$U$62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5.0625587903129897E-2</c:v>
                </c:pt>
                <c:pt idx="25">
                  <c:v>0.103468683884511</c:v>
                </c:pt>
                <c:pt idx="26">
                  <c:v>0.13935845663133301</c:v>
                </c:pt>
                <c:pt idx="27">
                  <c:v>0.189978254534173</c:v>
                </c:pt>
                <c:pt idx="28">
                  <c:v>0.191940073352037</c:v>
                </c:pt>
                <c:pt idx="29">
                  <c:v>0.20471683679491601</c:v>
                </c:pt>
                <c:pt idx="30">
                  <c:v>0.204305601069321</c:v>
                </c:pt>
                <c:pt idx="31">
                  <c:v>0.21966357104473699</c:v>
                </c:pt>
              </c:numCache>
            </c:numRef>
          </c:val>
          <c:extLst>
            <c:ext xmlns:c16="http://schemas.microsoft.com/office/drawing/2014/chart" uri="{C3380CC4-5D6E-409C-BE32-E72D297353CC}">
              <c16:uniqueId val="{00000002-E490-4C8A-8DD2-35E4C46ED297}"/>
            </c:ext>
          </c:extLst>
        </c:ser>
        <c:ser>
          <c:idx val="3"/>
          <c:order val="3"/>
          <c:spPr>
            <a:solidFill>
              <a:srgbClr val="FFA9A9"/>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Informe'!$V$31:$V$62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3.98839332466547E-2</c:v>
                </c:pt>
                <c:pt idx="25">
                  <c:v>7.5744633359664498E-2</c:v>
                </c:pt>
                <c:pt idx="26">
                  <c:v>0.115314626487473</c:v>
                </c:pt>
                <c:pt idx="27">
                  <c:v>0.14226495439180201</c:v>
                </c:pt>
                <c:pt idx="28">
                  <c:v>0.16689887897827199</c:v>
                </c:pt>
                <c:pt idx="29">
                  <c:v>0.17341077137352801</c:v>
                </c:pt>
                <c:pt idx="30">
                  <c:v>0.188638640016459</c:v>
                </c:pt>
                <c:pt idx="31">
                  <c:v>0.175412616701309</c:v>
                </c:pt>
              </c:numCache>
            </c:numRef>
          </c:val>
          <c:extLst>
            <c:ext xmlns:c16="http://schemas.microsoft.com/office/drawing/2014/chart" uri="{C3380CC4-5D6E-409C-BE32-E72D297353CC}">
              <c16:uniqueId val="{00000003-E490-4C8A-8DD2-35E4C46ED297}"/>
            </c:ext>
          </c:extLst>
        </c:ser>
        <c:ser>
          <c:idx val="4"/>
          <c:order val="4"/>
          <c:spPr>
            <a:solidFill>
              <a:srgbClr val="FF8D8D"/>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Informe'!$W$31:$W$62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3.28210936643814E-2</c:v>
                </c:pt>
                <c:pt idx="25">
                  <c:v>6.5164374634241198E-2</c:v>
                </c:pt>
                <c:pt idx="26">
                  <c:v>0.102184723649568</c:v>
                </c:pt>
                <c:pt idx="27">
                  <c:v>0.12719064689906701</c:v>
                </c:pt>
                <c:pt idx="28">
                  <c:v>0.145266059802618</c:v>
                </c:pt>
                <c:pt idx="29">
                  <c:v>0.144592385578479</c:v>
                </c:pt>
                <c:pt idx="30">
                  <c:v>0.14046347017584401</c:v>
                </c:pt>
                <c:pt idx="31">
                  <c:v>0.14914762797053599</c:v>
                </c:pt>
              </c:numCache>
            </c:numRef>
          </c:val>
          <c:extLst>
            <c:ext xmlns:c16="http://schemas.microsoft.com/office/drawing/2014/chart" uri="{C3380CC4-5D6E-409C-BE32-E72D297353CC}">
              <c16:uniqueId val="{00000004-E490-4C8A-8DD2-35E4C46ED297}"/>
            </c:ext>
          </c:extLst>
        </c:ser>
        <c:ser>
          <c:idx val="5"/>
          <c:order val="5"/>
          <c:spPr>
            <a:solidFill>
              <a:srgbClr val="FF7171"/>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Informe'!$X$31:$X$62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3.08450737269261E-2</c:v>
                </c:pt>
                <c:pt idx="25">
                  <c:v>5.8541656921728497E-2</c:v>
                </c:pt>
                <c:pt idx="26">
                  <c:v>8.5884847542216897E-2</c:v>
                </c:pt>
                <c:pt idx="27">
                  <c:v>0.111022053115306</c:v>
                </c:pt>
                <c:pt idx="28">
                  <c:v>0.11971415215440399</c:v>
                </c:pt>
                <c:pt idx="29">
                  <c:v>0.12673894939876401</c:v>
                </c:pt>
                <c:pt idx="30">
                  <c:v>0.13522759206350299</c:v>
                </c:pt>
                <c:pt idx="31">
                  <c:v>0.14364377307757301</c:v>
                </c:pt>
              </c:numCache>
            </c:numRef>
          </c:val>
          <c:extLst>
            <c:ext xmlns:c16="http://schemas.microsoft.com/office/drawing/2014/chart" uri="{C3380CC4-5D6E-409C-BE32-E72D297353CC}">
              <c16:uniqueId val="{00000005-E490-4C8A-8DD2-35E4C46ED297}"/>
            </c:ext>
          </c:extLst>
        </c:ser>
        <c:ser>
          <c:idx val="6"/>
          <c:order val="6"/>
          <c:spPr>
            <a:solidFill>
              <a:srgbClr val="FF5454"/>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Informe'!$Y$31:$Y$62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2.9490899921091399E-2</c:v>
                </c:pt>
                <c:pt idx="25">
                  <c:v>5.4260397823991703E-2</c:v>
                </c:pt>
                <c:pt idx="26">
                  <c:v>7.6523585236598607E-2</c:v>
                </c:pt>
                <c:pt idx="27">
                  <c:v>0.102843837468769</c:v>
                </c:pt>
                <c:pt idx="28">
                  <c:v>0.115419980134523</c:v>
                </c:pt>
                <c:pt idx="29">
                  <c:v>0.126279169708721</c:v>
                </c:pt>
                <c:pt idx="30">
                  <c:v>0.13567517865112899</c:v>
                </c:pt>
                <c:pt idx="31">
                  <c:v>0.127508193004544</c:v>
                </c:pt>
              </c:numCache>
            </c:numRef>
          </c:val>
          <c:extLst>
            <c:ext xmlns:c16="http://schemas.microsoft.com/office/drawing/2014/chart" uri="{C3380CC4-5D6E-409C-BE32-E72D297353CC}">
              <c16:uniqueId val="{00000006-E490-4C8A-8DD2-35E4C46ED297}"/>
            </c:ext>
          </c:extLst>
        </c:ser>
        <c:ser>
          <c:idx val="7"/>
          <c:order val="7"/>
          <c:spPr>
            <a:solidFill>
              <a:srgbClr val="FF3838"/>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Informe'!$Z$31:$Z$62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3.06504655090638E-2</c:v>
                </c:pt>
                <c:pt idx="25">
                  <c:v>4.8529464840596503E-2</c:v>
                </c:pt>
                <c:pt idx="26">
                  <c:v>7.4262624751197895E-2</c:v>
                </c:pt>
                <c:pt idx="27">
                  <c:v>9.5646205195032405E-2</c:v>
                </c:pt>
                <c:pt idx="28">
                  <c:v>0.10976546571571701</c:v>
                </c:pt>
                <c:pt idx="29">
                  <c:v>0.10963504879542001</c:v>
                </c:pt>
                <c:pt idx="30">
                  <c:v>0.11490217462696301</c:v>
                </c:pt>
                <c:pt idx="31">
                  <c:v>0.121130802315761</c:v>
                </c:pt>
              </c:numCache>
            </c:numRef>
          </c:val>
          <c:extLst>
            <c:ext xmlns:c16="http://schemas.microsoft.com/office/drawing/2014/chart" uri="{C3380CC4-5D6E-409C-BE32-E72D297353CC}">
              <c16:uniqueId val="{00000007-E490-4C8A-8DD2-35E4C46ED297}"/>
            </c:ext>
          </c:extLst>
        </c:ser>
        <c:ser>
          <c:idx val="8"/>
          <c:order val="8"/>
          <c:spPr>
            <a:solidFill>
              <a:srgbClr val="FF1C1C"/>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Informe'!$AA$31:$AA$62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2.5874981981143502E-2</c:v>
                </c:pt>
                <c:pt idx="25">
                  <c:v>4.9223926937269603E-2</c:v>
                </c:pt>
                <c:pt idx="26">
                  <c:v>7.13456502221987E-2</c:v>
                </c:pt>
                <c:pt idx="27">
                  <c:v>0.102956971809898</c:v>
                </c:pt>
                <c:pt idx="28">
                  <c:v>0.105523649857753</c:v>
                </c:pt>
                <c:pt idx="29">
                  <c:v>0.117654768099895</c:v>
                </c:pt>
                <c:pt idx="30">
                  <c:v>0.104887656557573</c:v>
                </c:pt>
                <c:pt idx="31">
                  <c:v>0.11833290339248199</c:v>
                </c:pt>
              </c:numCache>
            </c:numRef>
          </c:val>
          <c:extLst>
            <c:ext xmlns:c16="http://schemas.microsoft.com/office/drawing/2014/chart" uri="{C3380CC4-5D6E-409C-BE32-E72D297353CC}">
              <c16:uniqueId val="{00000008-E490-4C8A-8DD2-35E4C46ED297}"/>
            </c:ext>
          </c:extLst>
        </c:ser>
        <c:ser>
          <c:idx val="9"/>
          <c:order val="9"/>
          <c:spPr>
            <a:solidFill>
              <a:srgbClr val="FF0000"/>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Informe'!$AB$31:$AB$62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5.1580566603249202E-2</c:v>
                </c:pt>
                <c:pt idx="25">
                  <c:v>9.5371245212460196E-2</c:v>
                </c:pt>
                <c:pt idx="26">
                  <c:v>0.146872234755202</c:v>
                </c:pt>
                <c:pt idx="27">
                  <c:v>0.1862966816015498</c:v>
                </c:pt>
                <c:pt idx="28">
                  <c:v>0.21488177143463799</c:v>
                </c:pt>
                <c:pt idx="29">
                  <c:v>0.21313873662350799</c:v>
                </c:pt>
                <c:pt idx="30">
                  <c:v>0.21518468607755201</c:v>
                </c:pt>
                <c:pt idx="31">
                  <c:v>0.215164080628128</c:v>
                </c:pt>
              </c:numCache>
            </c:numRef>
          </c:val>
          <c:extLst>
            <c:ext xmlns:c16="http://schemas.microsoft.com/office/drawing/2014/chart" uri="{C3380CC4-5D6E-409C-BE32-E72D297353CC}">
              <c16:uniqueId val="{00000009-E490-4C8A-8DD2-35E4C46ED297}"/>
            </c:ext>
          </c:extLst>
        </c:ser>
        <c:ser>
          <c:idx val="10"/>
          <c:order val="10"/>
          <c:spPr>
            <a:solidFill>
              <a:srgbClr val="FF1C1C"/>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Informe'!$AC$31:$AC$62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2.4942404322969101E-2</c:v>
                </c:pt>
                <c:pt idx="25">
                  <c:v>4.9117397310716598E-2</c:v>
                </c:pt>
                <c:pt idx="26">
                  <c:v>7.4590412916197807E-2</c:v>
                </c:pt>
                <c:pt idx="27">
                  <c:v>9.7890583377790996E-2</c:v>
                </c:pt>
                <c:pt idx="28">
                  <c:v>0.11236419196944999</c:v>
                </c:pt>
                <c:pt idx="29">
                  <c:v>0.11702222795223501</c:v>
                </c:pt>
                <c:pt idx="30">
                  <c:v>0.112514987137791</c:v>
                </c:pt>
                <c:pt idx="31">
                  <c:v>0.118289166790431</c:v>
                </c:pt>
              </c:numCache>
            </c:numRef>
          </c:val>
          <c:extLst>
            <c:ext xmlns:c16="http://schemas.microsoft.com/office/drawing/2014/chart" uri="{C3380CC4-5D6E-409C-BE32-E72D297353CC}">
              <c16:uniqueId val="{0000000A-E490-4C8A-8DD2-35E4C46ED297}"/>
            </c:ext>
          </c:extLst>
        </c:ser>
        <c:ser>
          <c:idx val="11"/>
          <c:order val="11"/>
          <c:spPr>
            <a:solidFill>
              <a:srgbClr val="FF3838"/>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Informe'!$AD$31:$AD$62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2.9400081325903198E-2</c:v>
                </c:pt>
                <c:pt idx="25">
                  <c:v>5.2131747533500999E-2</c:v>
                </c:pt>
                <c:pt idx="26">
                  <c:v>6.8795806325128203E-2</c:v>
                </c:pt>
                <c:pt idx="27">
                  <c:v>9.9398557618656902E-2</c:v>
                </c:pt>
                <c:pt idx="28">
                  <c:v>0.115874171782582</c:v>
                </c:pt>
                <c:pt idx="29">
                  <c:v>0.120037435412779</c:v>
                </c:pt>
                <c:pt idx="30">
                  <c:v>0.116723021709875</c:v>
                </c:pt>
                <c:pt idx="31">
                  <c:v>0.11589773855798</c:v>
                </c:pt>
              </c:numCache>
            </c:numRef>
          </c:val>
          <c:extLst>
            <c:ext xmlns:c16="http://schemas.microsoft.com/office/drawing/2014/chart" uri="{C3380CC4-5D6E-409C-BE32-E72D297353CC}">
              <c16:uniqueId val="{0000000B-E490-4C8A-8DD2-35E4C46ED297}"/>
            </c:ext>
          </c:extLst>
        </c:ser>
        <c:ser>
          <c:idx val="12"/>
          <c:order val="12"/>
          <c:spPr>
            <a:solidFill>
              <a:srgbClr val="FF5454"/>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Informe'!$AE$31:$AE$62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2.9962235047309899E-2</c:v>
                </c:pt>
                <c:pt idx="25">
                  <c:v>4.8923403984591801E-2</c:v>
                </c:pt>
                <c:pt idx="26">
                  <c:v>7.39909060313515E-2</c:v>
                </c:pt>
                <c:pt idx="27">
                  <c:v>0.103492328410016</c:v>
                </c:pt>
                <c:pt idx="28">
                  <c:v>0.112583093398677</c:v>
                </c:pt>
                <c:pt idx="29">
                  <c:v>0.12401660622373099</c:v>
                </c:pt>
                <c:pt idx="30">
                  <c:v>0.121863381548071</c:v>
                </c:pt>
                <c:pt idx="31">
                  <c:v>0.10610237317174601</c:v>
                </c:pt>
              </c:numCache>
            </c:numRef>
          </c:val>
          <c:extLst>
            <c:ext xmlns:c16="http://schemas.microsoft.com/office/drawing/2014/chart" uri="{C3380CC4-5D6E-409C-BE32-E72D297353CC}">
              <c16:uniqueId val="{0000000C-E490-4C8A-8DD2-35E4C46ED297}"/>
            </c:ext>
          </c:extLst>
        </c:ser>
        <c:ser>
          <c:idx val="13"/>
          <c:order val="13"/>
          <c:spPr>
            <a:solidFill>
              <a:srgbClr val="FF7171"/>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Informe'!$AF$31:$AF$62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2.7896156535689401E-2</c:v>
                </c:pt>
                <c:pt idx="25">
                  <c:v>5.8617534364057797E-2</c:v>
                </c:pt>
                <c:pt idx="26">
                  <c:v>8.4524112346517896E-2</c:v>
                </c:pt>
                <c:pt idx="27">
                  <c:v>0.10323930282251</c:v>
                </c:pt>
                <c:pt idx="28">
                  <c:v>0.129152049567272</c:v>
                </c:pt>
                <c:pt idx="29">
                  <c:v>0.129073756079467</c:v>
                </c:pt>
                <c:pt idx="30">
                  <c:v>0.137156423246376</c:v>
                </c:pt>
                <c:pt idx="31">
                  <c:v>0.14478430561432101</c:v>
                </c:pt>
              </c:numCache>
            </c:numRef>
          </c:val>
          <c:extLst>
            <c:ext xmlns:c16="http://schemas.microsoft.com/office/drawing/2014/chart" uri="{C3380CC4-5D6E-409C-BE32-E72D297353CC}">
              <c16:uniqueId val="{0000000D-E490-4C8A-8DD2-35E4C46ED297}"/>
            </c:ext>
          </c:extLst>
        </c:ser>
        <c:ser>
          <c:idx val="14"/>
          <c:order val="14"/>
          <c:spPr>
            <a:solidFill>
              <a:srgbClr val="FF8D8D"/>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Informe'!$AG$31:$AG$62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3.3542848979927903E-2</c:v>
                </c:pt>
                <c:pt idx="25">
                  <c:v>5.9811728897696703E-2</c:v>
                </c:pt>
                <c:pt idx="26">
                  <c:v>9.5744687596277495E-2</c:v>
                </c:pt>
                <c:pt idx="27">
                  <c:v>0.13504540695636899</c:v>
                </c:pt>
                <c:pt idx="28">
                  <c:v>0.15364222101212899</c:v>
                </c:pt>
                <c:pt idx="29">
                  <c:v>0.14096417281894699</c:v>
                </c:pt>
                <c:pt idx="30">
                  <c:v>0.160225599457508</c:v>
                </c:pt>
                <c:pt idx="31">
                  <c:v>0.14065302579459099</c:v>
                </c:pt>
              </c:numCache>
            </c:numRef>
          </c:val>
          <c:extLst>
            <c:ext xmlns:c16="http://schemas.microsoft.com/office/drawing/2014/chart" uri="{C3380CC4-5D6E-409C-BE32-E72D297353CC}">
              <c16:uniqueId val="{0000000E-E490-4C8A-8DD2-35E4C46ED297}"/>
            </c:ext>
          </c:extLst>
        </c:ser>
        <c:ser>
          <c:idx val="15"/>
          <c:order val="15"/>
          <c:spPr>
            <a:solidFill>
              <a:srgbClr val="FFA9A9"/>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Informe'!$AH$31:$AH$62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4.1110144257506101E-2</c:v>
                </c:pt>
                <c:pt idx="25">
                  <c:v>8.1484573741896299E-2</c:v>
                </c:pt>
                <c:pt idx="26">
                  <c:v>0.113750026384174</c:v>
                </c:pt>
                <c:pt idx="27">
                  <c:v>0.15215486073203399</c:v>
                </c:pt>
                <c:pt idx="28">
                  <c:v>0.159510268345153</c:v>
                </c:pt>
                <c:pt idx="29">
                  <c:v>0.18778143767227501</c:v>
                </c:pt>
                <c:pt idx="30">
                  <c:v>0.169708950508451</c:v>
                </c:pt>
                <c:pt idx="31">
                  <c:v>0.16767606891469</c:v>
                </c:pt>
              </c:numCache>
            </c:numRef>
          </c:val>
          <c:extLst>
            <c:ext xmlns:c16="http://schemas.microsoft.com/office/drawing/2014/chart" uri="{C3380CC4-5D6E-409C-BE32-E72D297353CC}">
              <c16:uniqueId val="{0000000F-E490-4C8A-8DD2-35E4C46ED297}"/>
            </c:ext>
          </c:extLst>
        </c:ser>
        <c:ser>
          <c:idx val="16"/>
          <c:order val="16"/>
          <c:spPr>
            <a:solidFill>
              <a:srgbClr val="FFC5C5"/>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Informe'!$AI$31:$AI$62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5.3716288952743198E-2</c:v>
                </c:pt>
                <c:pt idx="25">
                  <c:v>9.3471769504438001E-2</c:v>
                </c:pt>
                <c:pt idx="26">
                  <c:v>0.146254220966691</c:v>
                </c:pt>
                <c:pt idx="27">
                  <c:v>0.16868587565575099</c:v>
                </c:pt>
                <c:pt idx="28">
                  <c:v>0.209883863027193</c:v>
                </c:pt>
                <c:pt idx="29">
                  <c:v>0.216715663054945</c:v>
                </c:pt>
                <c:pt idx="30">
                  <c:v>0.22277895634699199</c:v>
                </c:pt>
                <c:pt idx="31">
                  <c:v>0.224446579670256</c:v>
                </c:pt>
              </c:numCache>
            </c:numRef>
          </c:val>
          <c:extLst>
            <c:ext xmlns:c16="http://schemas.microsoft.com/office/drawing/2014/chart" uri="{C3380CC4-5D6E-409C-BE32-E72D297353CC}">
              <c16:uniqueId val="{00000010-E490-4C8A-8DD2-35E4C46ED297}"/>
            </c:ext>
          </c:extLst>
        </c:ser>
        <c:ser>
          <c:idx val="17"/>
          <c:order val="17"/>
          <c:spPr>
            <a:solidFill>
              <a:srgbClr val="FFE1E1"/>
            </a:solidFill>
            <a:ln w="25400">
              <a:noFill/>
            </a:ln>
          </c:spPr>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Informe'!$AJ$31:$AJ$62</c:f>
              <c:numCache>
                <c:formatCode>0.00</c:formatCode>
                <c:ptCount val="32"/>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6.9088129333594303E-2</c:v>
                </c:pt>
                <c:pt idx="25">
                  <c:v>0.135020807536224</c:v>
                </c:pt>
                <c:pt idx="26">
                  <c:v>0.21697192461287401</c:v>
                </c:pt>
                <c:pt idx="27">
                  <c:v>0.29543390009930598</c:v>
                </c:pt>
                <c:pt idx="28">
                  <c:v>0.306594289821638</c:v>
                </c:pt>
                <c:pt idx="29">
                  <c:v>0.32325697039319201</c:v>
                </c:pt>
                <c:pt idx="30">
                  <c:v>0.33868312634345399</c:v>
                </c:pt>
                <c:pt idx="31">
                  <c:v>0.324050944346156</c:v>
                </c:pt>
              </c:numCache>
            </c:numRef>
          </c:val>
          <c:extLst>
            <c:ext xmlns:c16="http://schemas.microsoft.com/office/drawing/2014/chart" uri="{C3380CC4-5D6E-409C-BE32-E72D297353CC}">
              <c16:uniqueId val="{00000011-E490-4C8A-8DD2-35E4C46ED297}"/>
            </c:ext>
          </c:extLst>
        </c:ser>
        <c:dLbls>
          <c:showLegendKey val="0"/>
          <c:showVal val="0"/>
          <c:showCatName val="0"/>
          <c:showSerName val="0"/>
          <c:showPercent val="0"/>
          <c:showBubbleSize val="0"/>
        </c:dLbls>
        <c:axId val="777842832"/>
        <c:axId val="777835216"/>
      </c:areaChart>
      <c:areaChart>
        <c:grouping val="stacked"/>
        <c:varyColors val="0"/>
        <c:ser>
          <c:idx val="27"/>
          <c:order val="24"/>
          <c:spPr>
            <a:solidFill>
              <a:schemeClr val="bg1"/>
            </a:solidFill>
            <a:ln w="19050">
              <a:solidFill>
                <a:schemeClr val="bg1"/>
              </a:solidFill>
            </a:ln>
          </c:spPr>
          <c:cat>
            <c:numRef>
              <c:f>[1]INFG!$C$31:$C$54</c:f>
              <c:numCache>
                <c:formatCode>General</c:formatCode>
                <c:ptCount val="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numCache>
            </c:numRef>
          </c:cat>
          <c:val>
            <c:numRef>
              <c:f>INFG!#REF!</c:f>
              <c:extLst xmlns:c15="http://schemas.microsoft.com/office/drawing/2012/chart"/>
            </c:numRef>
          </c:val>
          <c:extLst>
            <c:ext xmlns:c16="http://schemas.microsoft.com/office/drawing/2014/chart" uri="{C3380CC4-5D6E-409C-BE32-E72D297353CC}">
              <c16:uniqueId val="{00000012-E490-4C8A-8DD2-35E4C46ED297}"/>
            </c:ext>
          </c:extLst>
        </c:ser>
        <c:dLbls>
          <c:showLegendKey val="0"/>
          <c:showVal val="0"/>
          <c:showCatName val="0"/>
          <c:showSerName val="0"/>
          <c:showPercent val="0"/>
          <c:showBubbleSize val="0"/>
        </c:dLbls>
        <c:axId val="777833584"/>
        <c:axId val="777847728"/>
        <c:extLst/>
      </c:areaChart>
      <c:lineChart>
        <c:grouping val="standard"/>
        <c:varyColors val="0"/>
        <c:ser>
          <c:idx val="18"/>
          <c:order val="18"/>
          <c:spPr>
            <a:ln w="3175">
              <a:solidFill>
                <a:srgbClr val="000080"/>
              </a:solidFill>
            </a:ln>
          </c:spPr>
          <c:marker>
            <c:symbol val="none"/>
          </c:marker>
          <c:cat>
            <c:strRef>
              <c:f>'Tipo Informe'!$D$31:$D$62</c:f>
              <c:strCache>
                <c:ptCount val="32"/>
                <c:pt idx="0">
                  <c:v>2013 T1</c:v>
                </c:pt>
                <c:pt idx="1">
                  <c:v>2013 T2</c:v>
                </c:pt>
                <c:pt idx="2">
                  <c:v>2013 T3</c:v>
                </c:pt>
                <c:pt idx="3">
                  <c:v>2013 T4</c:v>
                </c:pt>
                <c:pt idx="4">
                  <c:v>2014 T1</c:v>
                </c:pt>
                <c:pt idx="5">
                  <c:v>2014 T2</c:v>
                </c:pt>
                <c:pt idx="6">
                  <c:v>2014 T3</c:v>
                </c:pt>
                <c:pt idx="7">
                  <c:v>2014 T4</c:v>
                </c:pt>
                <c:pt idx="8">
                  <c:v>2015 T1</c:v>
                </c:pt>
                <c:pt idx="9">
                  <c:v>2015 T2</c:v>
                </c:pt>
                <c:pt idx="10">
                  <c:v>2015 T3</c:v>
                </c:pt>
                <c:pt idx="11">
                  <c:v>2015 T4</c:v>
                </c:pt>
                <c:pt idx="12">
                  <c:v>2016 T1</c:v>
                </c:pt>
                <c:pt idx="13">
                  <c:v>2016 T2</c:v>
                </c:pt>
                <c:pt idx="14">
                  <c:v>2016 T3</c:v>
                </c:pt>
                <c:pt idx="15">
                  <c:v>2016 T4</c:v>
                </c:pt>
                <c:pt idx="16">
                  <c:v>2017 T1</c:v>
                </c:pt>
                <c:pt idx="17">
                  <c:v>2017 T2</c:v>
                </c:pt>
                <c:pt idx="18">
                  <c:v>2017 T3</c:v>
                </c:pt>
                <c:pt idx="19">
                  <c:v>2017 T4</c:v>
                </c:pt>
                <c:pt idx="20">
                  <c:v>2018 T1</c:v>
                </c:pt>
                <c:pt idx="21">
                  <c:v>2018 T2</c:v>
                </c:pt>
                <c:pt idx="22">
                  <c:v>2018 T3</c:v>
                </c:pt>
                <c:pt idx="23">
                  <c:v>2018 T4</c:v>
                </c:pt>
                <c:pt idx="24">
                  <c:v>2019 T1</c:v>
                </c:pt>
                <c:pt idx="25">
                  <c:v>2019 T2</c:v>
                </c:pt>
                <c:pt idx="26">
                  <c:v>2019 T3</c:v>
                </c:pt>
                <c:pt idx="27">
                  <c:v>2019 T4</c:v>
                </c:pt>
                <c:pt idx="28">
                  <c:v>2020 T1</c:v>
                </c:pt>
                <c:pt idx="29">
                  <c:v>2020 T2</c:v>
                </c:pt>
                <c:pt idx="30">
                  <c:v>2020 T3</c:v>
                </c:pt>
                <c:pt idx="31">
                  <c:v>2020 T4</c:v>
                </c:pt>
              </c:strCache>
            </c:strRef>
          </c:cat>
          <c:val>
            <c:numRef>
              <c:f>'Tipo Informe'!$L$31:$L$62</c:f>
              <c:numCache>
                <c:formatCode>0.00</c:formatCode>
                <c:ptCount val="32"/>
                <c:pt idx="0">
                  <c:v>3.6867771338116251</c:v>
                </c:pt>
                <c:pt idx="1">
                  <c:v>4.4559287051407104</c:v>
                </c:pt>
                <c:pt idx="2">
                  <c:v>3.4397093542118951</c:v>
                </c:pt>
                <c:pt idx="3">
                  <c:v>3.6515206349602369</c:v>
                </c:pt>
                <c:pt idx="4">
                  <c:v>4.1571249168944391</c:v>
                </c:pt>
                <c:pt idx="5">
                  <c:v>3.586373801427567</c:v>
                </c:pt>
                <c:pt idx="6">
                  <c:v>4.1464869743464305</c:v>
                </c:pt>
                <c:pt idx="7">
                  <c:v>4.1817667385048773</c:v>
                </c:pt>
                <c:pt idx="8">
                  <c:v>3.0677257871002395</c:v>
                </c:pt>
                <c:pt idx="9">
                  <c:v>2.9363837734409426</c:v>
                </c:pt>
                <c:pt idx="10">
                  <c:v>2.6150971775046328</c:v>
                </c:pt>
                <c:pt idx="11">
                  <c:v>2.2740602274927024</c:v>
                </c:pt>
                <c:pt idx="12">
                  <c:v>2.6937137122786892</c:v>
                </c:pt>
                <c:pt idx="13">
                  <c:v>2.5589974315216146</c:v>
                </c:pt>
                <c:pt idx="14">
                  <c:v>2.7840600040079044</c:v>
                </c:pt>
                <c:pt idx="15">
                  <c:v>3.2438586182738538</c:v>
                </c:pt>
                <c:pt idx="16">
                  <c:v>4.9789206242845774</c:v>
                </c:pt>
                <c:pt idx="17">
                  <c:v>6.0979401803497701</c:v>
                </c:pt>
                <c:pt idx="18">
                  <c:v>6.482933418747483</c:v>
                </c:pt>
                <c:pt idx="19">
                  <c:v>6.5938846706341092</c:v>
                </c:pt>
                <c:pt idx="20">
                  <c:v>5.3060314156143651</c:v>
                </c:pt>
                <c:pt idx="21">
                  <c:v>4.5682513908951172</c:v>
                </c:pt>
                <c:pt idx="22">
                  <c:v>4.9117199550156254</c:v>
                </c:pt>
                <c:pt idx="23">
                  <c:v>4.8167535689147556</c:v>
                </c:pt>
              </c:numCache>
            </c:numRef>
          </c:val>
          <c:smooth val="0"/>
          <c:extLst>
            <c:ext xmlns:c16="http://schemas.microsoft.com/office/drawing/2014/chart" uri="{C3380CC4-5D6E-409C-BE32-E72D297353CC}">
              <c16:uniqueId val="{00000013-E490-4C8A-8DD2-35E4C46ED297}"/>
            </c:ext>
          </c:extLst>
        </c:ser>
        <c:ser>
          <c:idx val="25"/>
          <c:order val="19"/>
          <c:tx>
            <c:strRef>
              <c:f>'Tipo Informe'!$N$1</c:f>
              <c:strCache>
                <c:ptCount val="1"/>
                <c:pt idx="0">
                  <c:v>Inflación Observada</c:v>
                </c:pt>
              </c:strCache>
            </c:strRef>
          </c:tx>
          <c:spPr>
            <a:ln w="31750">
              <a:solidFill>
                <a:srgbClr val="182B47"/>
              </a:solidFill>
            </a:ln>
          </c:spPr>
          <c:marker>
            <c:symbol val="none"/>
          </c:marker>
          <c:cat>
            <c:strRef>
              <c:f>'Tipo Informe'!$D$31:$D$62</c:f>
              <c:strCache>
                <c:ptCount val="32"/>
                <c:pt idx="0">
                  <c:v>2013 T1</c:v>
                </c:pt>
                <c:pt idx="1">
                  <c:v>2013 T2</c:v>
                </c:pt>
                <c:pt idx="2">
                  <c:v>2013 T3</c:v>
                </c:pt>
                <c:pt idx="3">
                  <c:v>2013 T4</c:v>
                </c:pt>
                <c:pt idx="4">
                  <c:v>2014 T1</c:v>
                </c:pt>
                <c:pt idx="5">
                  <c:v>2014 T2</c:v>
                </c:pt>
                <c:pt idx="6">
                  <c:v>2014 T3</c:v>
                </c:pt>
                <c:pt idx="7">
                  <c:v>2014 T4</c:v>
                </c:pt>
                <c:pt idx="8">
                  <c:v>2015 T1</c:v>
                </c:pt>
                <c:pt idx="9">
                  <c:v>2015 T2</c:v>
                </c:pt>
                <c:pt idx="10">
                  <c:v>2015 T3</c:v>
                </c:pt>
                <c:pt idx="11">
                  <c:v>2015 T4</c:v>
                </c:pt>
                <c:pt idx="12">
                  <c:v>2016 T1</c:v>
                </c:pt>
                <c:pt idx="13">
                  <c:v>2016 T2</c:v>
                </c:pt>
                <c:pt idx="14">
                  <c:v>2016 T3</c:v>
                </c:pt>
                <c:pt idx="15">
                  <c:v>2016 T4</c:v>
                </c:pt>
                <c:pt idx="16">
                  <c:v>2017 T1</c:v>
                </c:pt>
                <c:pt idx="17">
                  <c:v>2017 T2</c:v>
                </c:pt>
                <c:pt idx="18">
                  <c:v>2017 T3</c:v>
                </c:pt>
                <c:pt idx="19">
                  <c:v>2017 T4</c:v>
                </c:pt>
                <c:pt idx="20">
                  <c:v>2018 T1</c:v>
                </c:pt>
                <c:pt idx="21">
                  <c:v>2018 T2</c:v>
                </c:pt>
                <c:pt idx="22">
                  <c:v>2018 T3</c:v>
                </c:pt>
                <c:pt idx="23">
                  <c:v>2018 T4</c:v>
                </c:pt>
                <c:pt idx="24">
                  <c:v>2019 T1</c:v>
                </c:pt>
                <c:pt idx="25">
                  <c:v>2019 T2</c:v>
                </c:pt>
                <c:pt idx="26">
                  <c:v>2019 T3</c:v>
                </c:pt>
                <c:pt idx="27">
                  <c:v>2019 T4</c:v>
                </c:pt>
                <c:pt idx="28">
                  <c:v>2020 T1</c:v>
                </c:pt>
                <c:pt idx="29">
                  <c:v>2020 T2</c:v>
                </c:pt>
                <c:pt idx="30">
                  <c:v>2020 T3</c:v>
                </c:pt>
                <c:pt idx="31">
                  <c:v>2020 T4</c:v>
                </c:pt>
              </c:strCache>
            </c:strRef>
          </c:cat>
          <c:val>
            <c:numRef>
              <c:f>'Tipo Informe'!$N$31:$N$62</c:f>
              <c:numCache>
                <c:formatCode>0.00</c:formatCode>
                <c:ptCount val="32"/>
                <c:pt idx="0">
                  <c:v>3.6867771338116251</c:v>
                </c:pt>
                <c:pt idx="1">
                  <c:v>4.4559287051407104</c:v>
                </c:pt>
                <c:pt idx="2">
                  <c:v>3.4397093542118951</c:v>
                </c:pt>
                <c:pt idx="3">
                  <c:v>3.6515206349602369</c:v>
                </c:pt>
                <c:pt idx="4">
                  <c:v>4.1571249168944391</c:v>
                </c:pt>
                <c:pt idx="5">
                  <c:v>3.586373801427567</c:v>
                </c:pt>
                <c:pt idx="6">
                  <c:v>4.1464869743464305</c:v>
                </c:pt>
                <c:pt idx="7">
                  <c:v>4.1817667385048773</c:v>
                </c:pt>
                <c:pt idx="8">
                  <c:v>3.0677257871002395</c:v>
                </c:pt>
                <c:pt idx="9">
                  <c:v>2.9363837734409426</c:v>
                </c:pt>
                <c:pt idx="10">
                  <c:v>2.6150971775046328</c:v>
                </c:pt>
                <c:pt idx="11">
                  <c:v>2.2740602274927024</c:v>
                </c:pt>
                <c:pt idx="12">
                  <c:v>2.6937137122786892</c:v>
                </c:pt>
                <c:pt idx="13">
                  <c:v>2.5589974315216146</c:v>
                </c:pt>
                <c:pt idx="14">
                  <c:v>2.7840600040079044</c:v>
                </c:pt>
                <c:pt idx="15">
                  <c:v>3.2438586182738538</c:v>
                </c:pt>
                <c:pt idx="16">
                  <c:v>4.9789206242845774</c:v>
                </c:pt>
                <c:pt idx="17">
                  <c:v>6.0979401803497701</c:v>
                </c:pt>
                <c:pt idx="18">
                  <c:v>6.482933418747483</c:v>
                </c:pt>
                <c:pt idx="19">
                  <c:v>6.5938846706341092</c:v>
                </c:pt>
                <c:pt idx="20">
                  <c:v>5.3060314156143651</c:v>
                </c:pt>
                <c:pt idx="21">
                  <c:v>4.5682513908951172</c:v>
                </c:pt>
                <c:pt idx="22">
                  <c:v>4.9117199550156254</c:v>
                </c:pt>
                <c:pt idx="23">
                  <c:v>4.8167535689147556</c:v>
                </c:pt>
              </c:numCache>
            </c:numRef>
          </c:val>
          <c:smooth val="0"/>
          <c:extLst>
            <c:ext xmlns:c16="http://schemas.microsoft.com/office/drawing/2014/chart" uri="{C3380CC4-5D6E-409C-BE32-E72D297353CC}">
              <c16:uniqueId val="{00000014-E490-4C8A-8DD2-35E4C46ED297}"/>
            </c:ext>
          </c:extLst>
        </c:ser>
        <c:ser>
          <c:idx val="23"/>
          <c:order val="20"/>
          <c:tx>
            <c:strRef>
              <c:f>'Tipo Informe'!$BA$1</c:f>
              <c:strCache>
                <c:ptCount val="1"/>
                <c:pt idx="0">
                  <c:v>Escenario Central IT Jul-Sep 2018</c:v>
                </c:pt>
              </c:strCache>
            </c:strRef>
          </c:tx>
          <c:spPr>
            <a:ln w="38100">
              <a:solidFill>
                <a:srgbClr val="3D7DDA"/>
              </a:solidFill>
              <a:prstDash val="sysDash"/>
            </a:ln>
          </c:spPr>
          <c:marker>
            <c:symbol val="none"/>
          </c:marker>
          <c:cat>
            <c:strRef>
              <c:f>'Tipo Informe'!$D$31:$D$62</c:f>
              <c:strCache>
                <c:ptCount val="32"/>
                <c:pt idx="0">
                  <c:v>2013 T1</c:v>
                </c:pt>
                <c:pt idx="1">
                  <c:v>2013 T2</c:v>
                </c:pt>
                <c:pt idx="2">
                  <c:v>2013 T3</c:v>
                </c:pt>
                <c:pt idx="3">
                  <c:v>2013 T4</c:v>
                </c:pt>
                <c:pt idx="4">
                  <c:v>2014 T1</c:v>
                </c:pt>
                <c:pt idx="5">
                  <c:v>2014 T2</c:v>
                </c:pt>
                <c:pt idx="6">
                  <c:v>2014 T3</c:v>
                </c:pt>
                <c:pt idx="7">
                  <c:v>2014 T4</c:v>
                </c:pt>
                <c:pt idx="8">
                  <c:v>2015 T1</c:v>
                </c:pt>
                <c:pt idx="9">
                  <c:v>2015 T2</c:v>
                </c:pt>
                <c:pt idx="10">
                  <c:v>2015 T3</c:v>
                </c:pt>
                <c:pt idx="11">
                  <c:v>2015 T4</c:v>
                </c:pt>
                <c:pt idx="12">
                  <c:v>2016 T1</c:v>
                </c:pt>
                <c:pt idx="13">
                  <c:v>2016 T2</c:v>
                </c:pt>
                <c:pt idx="14">
                  <c:v>2016 T3</c:v>
                </c:pt>
                <c:pt idx="15">
                  <c:v>2016 T4</c:v>
                </c:pt>
                <c:pt idx="16">
                  <c:v>2017 T1</c:v>
                </c:pt>
                <c:pt idx="17">
                  <c:v>2017 T2</c:v>
                </c:pt>
                <c:pt idx="18">
                  <c:v>2017 T3</c:v>
                </c:pt>
                <c:pt idx="19">
                  <c:v>2017 T4</c:v>
                </c:pt>
                <c:pt idx="20">
                  <c:v>2018 T1</c:v>
                </c:pt>
                <c:pt idx="21">
                  <c:v>2018 T2</c:v>
                </c:pt>
                <c:pt idx="22">
                  <c:v>2018 T3</c:v>
                </c:pt>
                <c:pt idx="23">
                  <c:v>2018 T4</c:v>
                </c:pt>
                <c:pt idx="24">
                  <c:v>2019 T1</c:v>
                </c:pt>
                <c:pt idx="25">
                  <c:v>2019 T2</c:v>
                </c:pt>
                <c:pt idx="26">
                  <c:v>2019 T3</c:v>
                </c:pt>
                <c:pt idx="27">
                  <c:v>2019 T4</c:v>
                </c:pt>
                <c:pt idx="28">
                  <c:v>2020 T1</c:v>
                </c:pt>
                <c:pt idx="29">
                  <c:v>2020 T2</c:v>
                </c:pt>
                <c:pt idx="30">
                  <c:v>2020 T3</c:v>
                </c:pt>
                <c:pt idx="31">
                  <c:v>2020 T4</c:v>
                </c:pt>
              </c:strCache>
            </c:strRef>
          </c:cat>
          <c:val>
            <c:numRef>
              <c:f>'Tipo Informe'!$AL$31:$AL$62</c:f>
              <c:numCache>
                <c:formatCode>General</c:formatCode>
                <c:ptCount val="32"/>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formatCode="0.00">
                  <c:v>4.911719955133</c:v>
                </c:pt>
                <c:pt idx="23" formatCode="0.00">
                  <c:v>4.7337237670245447</c:v>
                </c:pt>
                <c:pt idx="24" formatCode="0.00">
                  <c:v>4.3807718038452403</c:v>
                </c:pt>
                <c:pt idx="25" formatCode="0.00">
                  <c:v>4.3512017396740488</c:v>
                </c:pt>
                <c:pt idx="26" formatCode="0.00">
                  <c:v>3.8079371295442144</c:v>
                </c:pt>
                <c:pt idx="27" formatCode="0.00">
                  <c:v>3.4474096306929436</c:v>
                </c:pt>
                <c:pt idx="28" formatCode="0.00">
                  <c:v>3.2725691648684441</c:v>
                </c:pt>
                <c:pt idx="29" formatCode="0.00">
                  <c:v>3.1339279099954043</c:v>
                </c:pt>
                <c:pt idx="30" formatCode="0.00">
                  <c:v>2.9681066011918444</c:v>
                </c:pt>
              </c:numCache>
            </c:numRef>
          </c:val>
          <c:smooth val="0"/>
          <c:extLst>
            <c:ext xmlns:c16="http://schemas.microsoft.com/office/drawing/2014/chart" uri="{C3380CC4-5D6E-409C-BE32-E72D297353CC}">
              <c16:uniqueId val="{00000015-E490-4C8A-8DD2-35E4C46ED297}"/>
            </c:ext>
          </c:extLst>
        </c:ser>
        <c:ser>
          <c:idx val="20"/>
          <c:order val="21"/>
          <c:tx>
            <c:strRef>
              <c:f>'Tipo Informe'!$AZ$1</c:f>
              <c:strCache>
                <c:ptCount val="1"/>
                <c:pt idx="0">
                  <c:v>Escenario Central IT Oct-Dic 2018</c:v>
                </c:pt>
              </c:strCache>
            </c:strRef>
          </c:tx>
          <c:spPr>
            <a:ln w="38100">
              <a:solidFill>
                <a:srgbClr val="FFCB00"/>
              </a:solidFill>
              <a:prstDash val="sysDash"/>
            </a:ln>
          </c:spPr>
          <c:marker>
            <c:symbol val="none"/>
          </c:marker>
          <c:cat>
            <c:strRef>
              <c:f>'Tipo Informe'!$D$31:$D$62</c:f>
              <c:strCache>
                <c:ptCount val="32"/>
                <c:pt idx="0">
                  <c:v>2013 T1</c:v>
                </c:pt>
                <c:pt idx="1">
                  <c:v>2013 T2</c:v>
                </c:pt>
                <c:pt idx="2">
                  <c:v>2013 T3</c:v>
                </c:pt>
                <c:pt idx="3">
                  <c:v>2013 T4</c:v>
                </c:pt>
                <c:pt idx="4">
                  <c:v>2014 T1</c:v>
                </c:pt>
                <c:pt idx="5">
                  <c:v>2014 T2</c:v>
                </c:pt>
                <c:pt idx="6">
                  <c:v>2014 T3</c:v>
                </c:pt>
                <c:pt idx="7">
                  <c:v>2014 T4</c:v>
                </c:pt>
                <c:pt idx="8">
                  <c:v>2015 T1</c:v>
                </c:pt>
                <c:pt idx="9">
                  <c:v>2015 T2</c:v>
                </c:pt>
                <c:pt idx="10">
                  <c:v>2015 T3</c:v>
                </c:pt>
                <c:pt idx="11">
                  <c:v>2015 T4</c:v>
                </c:pt>
                <c:pt idx="12">
                  <c:v>2016 T1</c:v>
                </c:pt>
                <c:pt idx="13">
                  <c:v>2016 T2</c:v>
                </c:pt>
                <c:pt idx="14">
                  <c:v>2016 T3</c:v>
                </c:pt>
                <c:pt idx="15">
                  <c:v>2016 T4</c:v>
                </c:pt>
                <c:pt idx="16">
                  <c:v>2017 T1</c:v>
                </c:pt>
                <c:pt idx="17">
                  <c:v>2017 T2</c:v>
                </c:pt>
                <c:pt idx="18">
                  <c:v>2017 T3</c:v>
                </c:pt>
                <c:pt idx="19">
                  <c:v>2017 T4</c:v>
                </c:pt>
                <c:pt idx="20">
                  <c:v>2018 T1</c:v>
                </c:pt>
                <c:pt idx="21">
                  <c:v>2018 T2</c:v>
                </c:pt>
                <c:pt idx="22">
                  <c:v>2018 T3</c:v>
                </c:pt>
                <c:pt idx="23">
                  <c:v>2018 T4</c:v>
                </c:pt>
                <c:pt idx="24">
                  <c:v>2019 T1</c:v>
                </c:pt>
                <c:pt idx="25">
                  <c:v>2019 T2</c:v>
                </c:pt>
                <c:pt idx="26">
                  <c:v>2019 T3</c:v>
                </c:pt>
                <c:pt idx="27">
                  <c:v>2019 T4</c:v>
                </c:pt>
                <c:pt idx="28">
                  <c:v>2020 T1</c:v>
                </c:pt>
                <c:pt idx="29">
                  <c:v>2020 T2</c:v>
                </c:pt>
                <c:pt idx="30">
                  <c:v>2020 T3</c:v>
                </c:pt>
                <c:pt idx="31">
                  <c:v>2020 T4</c:v>
                </c:pt>
              </c:strCache>
            </c:strRef>
          </c:cat>
          <c:val>
            <c:numRef>
              <c:f>'Tipo Informe'!$AK$31:$AK$62</c:f>
              <c:numCache>
                <c:formatCode>0.00</c:formatCode>
                <c:ptCount val="32"/>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4.8167535689147556</c:v>
                </c:pt>
                <c:pt idx="24">
                  <c:v>4.0503060926043499</c:v>
                </c:pt>
                <c:pt idx="25">
                  <c:v>4.2601175691618032</c:v>
                </c:pt>
                <c:pt idx="26">
                  <c:v>3.8298408989838162</c:v>
                </c:pt>
                <c:pt idx="27">
                  <c:v>3.4345732699184728</c:v>
                </c:pt>
                <c:pt idx="28">
                  <c:v>3.4813429098534243</c:v>
                </c:pt>
                <c:pt idx="29">
                  <c:v>3.0860536037807584</c:v>
                </c:pt>
                <c:pt idx="30">
                  <c:v>2.8172525554724492</c:v>
                </c:pt>
                <c:pt idx="31">
                  <c:v>2.7122682391057085</c:v>
                </c:pt>
              </c:numCache>
            </c:numRef>
          </c:val>
          <c:smooth val="0"/>
          <c:extLst>
            <c:ext xmlns:c16="http://schemas.microsoft.com/office/drawing/2014/chart" uri="{C3380CC4-5D6E-409C-BE32-E72D297353CC}">
              <c16:uniqueId val="{00000016-E490-4C8A-8DD2-35E4C46ED297}"/>
            </c:ext>
          </c:extLst>
        </c:ser>
        <c:ser>
          <c:idx val="19"/>
          <c:order val="22"/>
          <c:tx>
            <c:strRef>
              <c:f>'Tipo Informe'!$AP$1</c:f>
              <c:strCache>
                <c:ptCount val="1"/>
                <c:pt idx="0">
                  <c:v>Objetivo de Inflación General</c:v>
                </c:pt>
              </c:strCache>
            </c:strRef>
          </c:tx>
          <c:spPr>
            <a:ln w="31750">
              <a:solidFill>
                <a:srgbClr val="31B133"/>
              </a:solidFill>
            </a:ln>
          </c:spPr>
          <c:marker>
            <c:symbol val="none"/>
          </c:marker>
          <c:cat>
            <c:strRef>
              <c:f>'Tipo Informe'!$D$31:$D$62</c:f>
              <c:strCache>
                <c:ptCount val="32"/>
                <c:pt idx="0">
                  <c:v>2013 T1</c:v>
                </c:pt>
                <c:pt idx="1">
                  <c:v>2013 T2</c:v>
                </c:pt>
                <c:pt idx="2">
                  <c:v>2013 T3</c:v>
                </c:pt>
                <c:pt idx="3">
                  <c:v>2013 T4</c:v>
                </c:pt>
                <c:pt idx="4">
                  <c:v>2014 T1</c:v>
                </c:pt>
                <c:pt idx="5">
                  <c:v>2014 T2</c:v>
                </c:pt>
                <c:pt idx="6">
                  <c:v>2014 T3</c:v>
                </c:pt>
                <c:pt idx="7">
                  <c:v>2014 T4</c:v>
                </c:pt>
                <c:pt idx="8">
                  <c:v>2015 T1</c:v>
                </c:pt>
                <c:pt idx="9">
                  <c:v>2015 T2</c:v>
                </c:pt>
                <c:pt idx="10">
                  <c:v>2015 T3</c:v>
                </c:pt>
                <c:pt idx="11">
                  <c:v>2015 T4</c:v>
                </c:pt>
                <c:pt idx="12">
                  <c:v>2016 T1</c:v>
                </c:pt>
                <c:pt idx="13">
                  <c:v>2016 T2</c:v>
                </c:pt>
                <c:pt idx="14">
                  <c:v>2016 T3</c:v>
                </c:pt>
                <c:pt idx="15">
                  <c:v>2016 T4</c:v>
                </c:pt>
                <c:pt idx="16">
                  <c:v>2017 T1</c:v>
                </c:pt>
                <c:pt idx="17">
                  <c:v>2017 T2</c:v>
                </c:pt>
                <c:pt idx="18">
                  <c:v>2017 T3</c:v>
                </c:pt>
                <c:pt idx="19">
                  <c:v>2017 T4</c:v>
                </c:pt>
                <c:pt idx="20">
                  <c:v>2018 T1</c:v>
                </c:pt>
                <c:pt idx="21">
                  <c:v>2018 T2</c:v>
                </c:pt>
                <c:pt idx="22">
                  <c:v>2018 T3</c:v>
                </c:pt>
                <c:pt idx="23">
                  <c:v>2018 T4</c:v>
                </c:pt>
                <c:pt idx="24">
                  <c:v>2019 T1</c:v>
                </c:pt>
                <c:pt idx="25">
                  <c:v>2019 T2</c:v>
                </c:pt>
                <c:pt idx="26">
                  <c:v>2019 T3</c:v>
                </c:pt>
                <c:pt idx="27">
                  <c:v>2019 T4</c:v>
                </c:pt>
                <c:pt idx="28">
                  <c:v>2020 T1</c:v>
                </c:pt>
                <c:pt idx="29">
                  <c:v>2020 T2</c:v>
                </c:pt>
                <c:pt idx="30">
                  <c:v>2020 T3</c:v>
                </c:pt>
                <c:pt idx="31">
                  <c:v>2020 T4</c:v>
                </c:pt>
              </c:strCache>
            </c:strRef>
          </c:cat>
          <c:val>
            <c:numRef>
              <c:f>'Tipo Informe'!$AP$31:$AP$62</c:f>
              <c:numCache>
                <c:formatCode>General</c:formatCode>
                <c:ptCount val="32"/>
                <c:pt idx="0">
                  <c:v>3</c:v>
                </c:pt>
                <c:pt idx="1">
                  <c:v>3</c:v>
                </c:pt>
                <c:pt idx="2">
                  <c:v>3</c:v>
                </c:pt>
                <c:pt idx="3">
                  <c:v>3</c:v>
                </c:pt>
                <c:pt idx="4">
                  <c:v>3</c:v>
                </c:pt>
                <c:pt idx="5">
                  <c:v>3</c:v>
                </c:pt>
                <c:pt idx="6">
                  <c:v>3</c:v>
                </c:pt>
                <c:pt idx="7">
                  <c:v>3</c:v>
                </c:pt>
                <c:pt idx="8">
                  <c:v>3</c:v>
                </c:pt>
                <c:pt idx="9">
                  <c:v>3</c:v>
                </c:pt>
                <c:pt idx="10">
                  <c:v>3</c:v>
                </c:pt>
                <c:pt idx="11">
                  <c:v>3</c:v>
                </c:pt>
                <c:pt idx="12">
                  <c:v>3</c:v>
                </c:pt>
                <c:pt idx="13">
                  <c:v>3</c:v>
                </c:pt>
                <c:pt idx="14">
                  <c:v>3</c:v>
                </c:pt>
                <c:pt idx="15">
                  <c:v>3</c:v>
                </c:pt>
                <c:pt idx="16">
                  <c:v>3</c:v>
                </c:pt>
                <c:pt idx="17">
                  <c:v>3</c:v>
                </c:pt>
                <c:pt idx="18">
                  <c:v>3</c:v>
                </c:pt>
                <c:pt idx="19">
                  <c:v>3</c:v>
                </c:pt>
                <c:pt idx="20">
                  <c:v>3</c:v>
                </c:pt>
                <c:pt idx="21">
                  <c:v>3</c:v>
                </c:pt>
                <c:pt idx="22">
                  <c:v>3</c:v>
                </c:pt>
                <c:pt idx="23">
                  <c:v>3</c:v>
                </c:pt>
                <c:pt idx="24">
                  <c:v>3</c:v>
                </c:pt>
                <c:pt idx="25">
                  <c:v>3</c:v>
                </c:pt>
                <c:pt idx="26">
                  <c:v>3</c:v>
                </c:pt>
                <c:pt idx="27">
                  <c:v>3</c:v>
                </c:pt>
                <c:pt idx="28">
                  <c:v>3</c:v>
                </c:pt>
                <c:pt idx="29">
                  <c:v>3</c:v>
                </c:pt>
                <c:pt idx="30">
                  <c:v>3</c:v>
                </c:pt>
                <c:pt idx="31">
                  <c:v>3</c:v>
                </c:pt>
              </c:numCache>
            </c:numRef>
          </c:val>
          <c:smooth val="0"/>
          <c:extLst>
            <c:ext xmlns:c16="http://schemas.microsoft.com/office/drawing/2014/chart" uri="{C3380CC4-5D6E-409C-BE32-E72D297353CC}">
              <c16:uniqueId val="{00000017-E490-4C8A-8DD2-35E4C46ED297}"/>
            </c:ext>
          </c:extLst>
        </c:ser>
        <c:ser>
          <c:idx val="24"/>
          <c:order val="23"/>
          <c:tx>
            <c:strRef>
              <c:f>'Tipo Informe'!$AN$1</c:f>
              <c:strCache>
                <c:ptCount val="1"/>
                <c:pt idx="0">
                  <c:v>Intervalo de Variabilidad</c:v>
                </c:pt>
              </c:strCache>
            </c:strRef>
          </c:tx>
          <c:spPr>
            <a:ln w="15875">
              <a:solidFill>
                <a:srgbClr val="FFC000"/>
              </a:solidFill>
              <a:prstDash val="sysDash"/>
            </a:ln>
          </c:spPr>
          <c:marker>
            <c:symbol val="none"/>
          </c:marker>
          <c:cat>
            <c:strRef>
              <c:f>'Tipo Informe'!$D$31:$D$62</c:f>
              <c:strCache>
                <c:ptCount val="32"/>
                <c:pt idx="0">
                  <c:v>2013 T1</c:v>
                </c:pt>
                <c:pt idx="1">
                  <c:v>2013 T2</c:v>
                </c:pt>
                <c:pt idx="2">
                  <c:v>2013 T3</c:v>
                </c:pt>
                <c:pt idx="3">
                  <c:v>2013 T4</c:v>
                </c:pt>
                <c:pt idx="4">
                  <c:v>2014 T1</c:v>
                </c:pt>
                <c:pt idx="5">
                  <c:v>2014 T2</c:v>
                </c:pt>
                <c:pt idx="6">
                  <c:v>2014 T3</c:v>
                </c:pt>
                <c:pt idx="7">
                  <c:v>2014 T4</c:v>
                </c:pt>
                <c:pt idx="8">
                  <c:v>2015 T1</c:v>
                </c:pt>
                <c:pt idx="9">
                  <c:v>2015 T2</c:v>
                </c:pt>
                <c:pt idx="10">
                  <c:v>2015 T3</c:v>
                </c:pt>
                <c:pt idx="11">
                  <c:v>2015 T4</c:v>
                </c:pt>
                <c:pt idx="12">
                  <c:v>2016 T1</c:v>
                </c:pt>
                <c:pt idx="13">
                  <c:v>2016 T2</c:v>
                </c:pt>
                <c:pt idx="14">
                  <c:v>2016 T3</c:v>
                </c:pt>
                <c:pt idx="15">
                  <c:v>2016 T4</c:v>
                </c:pt>
                <c:pt idx="16">
                  <c:v>2017 T1</c:v>
                </c:pt>
                <c:pt idx="17">
                  <c:v>2017 T2</c:v>
                </c:pt>
                <c:pt idx="18">
                  <c:v>2017 T3</c:v>
                </c:pt>
                <c:pt idx="19">
                  <c:v>2017 T4</c:v>
                </c:pt>
                <c:pt idx="20">
                  <c:v>2018 T1</c:v>
                </c:pt>
                <c:pt idx="21">
                  <c:v>2018 T2</c:v>
                </c:pt>
                <c:pt idx="22">
                  <c:v>2018 T3</c:v>
                </c:pt>
                <c:pt idx="23">
                  <c:v>2018 T4</c:v>
                </c:pt>
                <c:pt idx="24">
                  <c:v>2019 T1</c:v>
                </c:pt>
                <c:pt idx="25">
                  <c:v>2019 T2</c:v>
                </c:pt>
                <c:pt idx="26">
                  <c:v>2019 T3</c:v>
                </c:pt>
                <c:pt idx="27">
                  <c:v>2019 T4</c:v>
                </c:pt>
                <c:pt idx="28">
                  <c:v>2020 T1</c:v>
                </c:pt>
                <c:pt idx="29">
                  <c:v>2020 T2</c:v>
                </c:pt>
                <c:pt idx="30">
                  <c:v>2020 T3</c:v>
                </c:pt>
                <c:pt idx="31">
                  <c:v>2020 T4</c:v>
                </c:pt>
              </c:strCache>
            </c:strRef>
          </c:cat>
          <c:val>
            <c:numRef>
              <c:f>'Tipo Informe'!$AN$31:$AN$62</c:f>
              <c:numCache>
                <c:formatCode>General</c:formatCode>
                <c:ptCount val="32"/>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numCache>
            </c:numRef>
          </c:val>
          <c:smooth val="0"/>
          <c:extLst>
            <c:ext xmlns:c16="http://schemas.microsoft.com/office/drawing/2014/chart" uri="{C3380CC4-5D6E-409C-BE32-E72D297353CC}">
              <c16:uniqueId val="{00000018-E490-4C8A-8DD2-35E4C46ED297}"/>
            </c:ext>
          </c:extLst>
        </c:ser>
        <c:dLbls>
          <c:showLegendKey val="0"/>
          <c:showVal val="0"/>
          <c:showCatName val="0"/>
          <c:showSerName val="0"/>
          <c:showPercent val="0"/>
          <c:showBubbleSize val="0"/>
        </c:dLbls>
        <c:marker val="1"/>
        <c:smooth val="0"/>
        <c:axId val="777842832"/>
        <c:axId val="777835216"/>
      </c:lineChart>
      <c:lineChart>
        <c:grouping val="standard"/>
        <c:varyColors val="0"/>
        <c:ser>
          <c:idx val="29"/>
          <c:order val="25"/>
          <c:spPr>
            <a:ln w="28575">
              <a:noFill/>
            </a:ln>
          </c:spPr>
          <c:marker>
            <c:symbol val="none"/>
          </c:marker>
          <c:errBars>
            <c:errDir val="y"/>
            <c:errBarType val="both"/>
            <c:errValType val="fixedVal"/>
            <c:noEndCap val="1"/>
            <c:val val="7"/>
            <c:spPr>
              <a:ln w="3175">
                <a:solidFill>
                  <a:srgbClr val="182B47"/>
                </a:solidFill>
                <a:prstDash val="solid"/>
              </a:ln>
            </c:spPr>
          </c:errBars>
          <c:cat>
            <c:strRef>
              <c:f>'Tipo Informe'!$C$31:$C$62</c:f>
              <c:strCache>
                <c:ptCount val="32"/>
                <c:pt idx="1">
                  <c:v>T2</c:v>
                </c:pt>
                <c:pt idx="3">
                  <c:v>T4</c:v>
                </c:pt>
                <c:pt idx="5">
                  <c:v>T2</c:v>
                </c:pt>
                <c:pt idx="7">
                  <c:v>T4</c:v>
                </c:pt>
                <c:pt idx="9">
                  <c:v>T2</c:v>
                </c:pt>
                <c:pt idx="11">
                  <c:v>T4</c:v>
                </c:pt>
                <c:pt idx="13">
                  <c:v>T2</c:v>
                </c:pt>
                <c:pt idx="15">
                  <c:v>T4</c:v>
                </c:pt>
                <c:pt idx="17">
                  <c:v>T2</c:v>
                </c:pt>
                <c:pt idx="19">
                  <c:v>T4</c:v>
                </c:pt>
                <c:pt idx="21">
                  <c:v>T2</c:v>
                </c:pt>
                <c:pt idx="23">
                  <c:v>T4</c:v>
                </c:pt>
                <c:pt idx="25">
                  <c:v>T2</c:v>
                </c:pt>
                <c:pt idx="27">
                  <c:v>T4</c:v>
                </c:pt>
                <c:pt idx="29">
                  <c:v>T2</c:v>
                </c:pt>
                <c:pt idx="31">
                  <c:v>T4</c:v>
                </c:pt>
              </c:strCache>
            </c:strRef>
          </c:cat>
          <c:val>
            <c:numRef>
              <c:f>'Tipo Informe'!$A$31:$A$62</c:f>
              <c:numCache>
                <c:formatCode>General</c:formatCode>
                <c:ptCount val="32"/>
                <c:pt idx="28">
                  <c:v>7</c:v>
                </c:pt>
                <c:pt idx="30">
                  <c:v>7</c:v>
                </c:pt>
              </c:numCache>
            </c:numRef>
          </c:val>
          <c:smooth val="0"/>
          <c:extLst>
            <c:ext xmlns:c16="http://schemas.microsoft.com/office/drawing/2014/chart" uri="{C3380CC4-5D6E-409C-BE32-E72D297353CC}">
              <c16:uniqueId val="{00000019-E490-4C8A-8DD2-35E4C46ED297}"/>
            </c:ext>
          </c:extLst>
        </c:ser>
        <c:dLbls>
          <c:showLegendKey val="0"/>
          <c:showVal val="0"/>
          <c:showCatName val="0"/>
          <c:showSerName val="0"/>
          <c:showPercent val="0"/>
          <c:showBubbleSize val="0"/>
        </c:dLbls>
        <c:marker val="1"/>
        <c:smooth val="0"/>
        <c:axId val="777833584"/>
        <c:axId val="777847728"/>
      </c:lineChart>
      <c:catAx>
        <c:axId val="777842832"/>
        <c:scaling>
          <c:orientation val="minMax"/>
        </c:scaling>
        <c:delete val="0"/>
        <c:axPos val="b"/>
        <c:numFmt formatCode="General" sourceLinked="1"/>
        <c:majorTickMark val="none"/>
        <c:minorTickMark val="none"/>
        <c:tickLblPos val="low"/>
        <c:spPr>
          <a:ln w="3175">
            <a:solidFill>
              <a:srgbClr val="000000"/>
            </a:solidFill>
            <a:prstDash val="solid"/>
          </a:ln>
        </c:spPr>
        <c:txPr>
          <a:bodyPr rot="0" vert="horz" anchor="t" anchorCtr="0"/>
          <a:lstStyle/>
          <a:p>
            <a:pPr>
              <a:defRPr sz="1200">
                <a:solidFill>
                  <a:srgbClr val="182B47"/>
                </a:solidFill>
                <a:latin typeface="+mn-lt"/>
              </a:defRPr>
            </a:pPr>
            <a:endParaRPr lang="es-MX"/>
          </a:p>
        </c:txPr>
        <c:crossAx val="777835216"/>
        <c:crosses val="autoZero"/>
        <c:auto val="1"/>
        <c:lblAlgn val="ctr"/>
        <c:lblOffset val="100"/>
        <c:tickLblSkip val="1"/>
        <c:noMultiLvlLbl val="0"/>
      </c:catAx>
      <c:valAx>
        <c:axId val="777835216"/>
        <c:scaling>
          <c:orientation val="minMax"/>
          <c:max val="8"/>
          <c:min val="0"/>
        </c:scaling>
        <c:delete val="0"/>
        <c:axPos val="r"/>
        <c:numFmt formatCode="0.0" sourceLinked="0"/>
        <c:majorTickMark val="out"/>
        <c:minorTickMark val="none"/>
        <c:tickLblPos val="nextTo"/>
        <c:spPr>
          <a:ln w="3175">
            <a:solidFill>
              <a:srgbClr val="000000"/>
            </a:solidFill>
            <a:prstDash val="solid"/>
          </a:ln>
        </c:spPr>
        <c:txPr>
          <a:bodyPr/>
          <a:lstStyle/>
          <a:p>
            <a:pPr>
              <a:defRPr sz="1200">
                <a:solidFill>
                  <a:srgbClr val="182B47"/>
                </a:solidFill>
                <a:latin typeface="+mn-lt"/>
              </a:defRPr>
            </a:pPr>
            <a:endParaRPr lang="es-MX"/>
          </a:p>
        </c:txPr>
        <c:crossAx val="777842832"/>
        <c:crosses val="max"/>
        <c:crossBetween val="between"/>
        <c:majorUnit val="0.5"/>
        <c:minorUnit val="0.1"/>
      </c:valAx>
      <c:valAx>
        <c:axId val="777847728"/>
        <c:scaling>
          <c:orientation val="minMax"/>
          <c:max val="8"/>
          <c:min val="0"/>
        </c:scaling>
        <c:delete val="0"/>
        <c:axPos val="l"/>
        <c:numFmt formatCode="#,##0.0" sourceLinked="0"/>
        <c:majorTickMark val="out"/>
        <c:minorTickMark val="none"/>
        <c:tickLblPos val="nextTo"/>
        <c:spPr>
          <a:ln w="3175">
            <a:solidFill>
              <a:srgbClr val="000000"/>
            </a:solidFill>
          </a:ln>
        </c:spPr>
        <c:txPr>
          <a:bodyPr/>
          <a:lstStyle/>
          <a:p>
            <a:pPr>
              <a:defRPr sz="1200">
                <a:solidFill>
                  <a:srgbClr val="182B47"/>
                </a:solidFill>
                <a:latin typeface="+mn-lt"/>
              </a:defRPr>
            </a:pPr>
            <a:endParaRPr lang="es-MX"/>
          </a:p>
        </c:txPr>
        <c:crossAx val="777833584"/>
        <c:crosses val="autoZero"/>
        <c:crossBetween val="between"/>
        <c:majorUnit val="0.5"/>
      </c:valAx>
      <c:catAx>
        <c:axId val="777833584"/>
        <c:scaling>
          <c:orientation val="minMax"/>
        </c:scaling>
        <c:delete val="1"/>
        <c:axPos val="b"/>
        <c:numFmt formatCode="General" sourceLinked="1"/>
        <c:majorTickMark val="out"/>
        <c:minorTickMark val="none"/>
        <c:tickLblPos val="none"/>
        <c:crossAx val="777847728"/>
        <c:crosses val="autoZero"/>
        <c:auto val="1"/>
        <c:lblAlgn val="ctr"/>
        <c:lblOffset val="100"/>
        <c:noMultiLvlLbl val="0"/>
      </c:catAx>
      <c:spPr>
        <a:noFill/>
        <a:ln w="25400">
          <a:noFill/>
        </a:ln>
      </c:spPr>
    </c:plotArea>
    <c:legend>
      <c:legendPos val="b"/>
      <c:legendEntry>
        <c:idx val="0"/>
        <c:delete val="1"/>
      </c:legendEntry>
      <c:legendEntry>
        <c:idx val="1"/>
        <c:delete val="1"/>
      </c:legendEntry>
      <c:legendEntry>
        <c:idx val="2"/>
        <c:delete val="1"/>
      </c:legendEntry>
      <c:legendEntry>
        <c:idx val="3"/>
        <c:delete val="1"/>
      </c:legendEntry>
      <c:legendEntry>
        <c:idx val="4"/>
        <c:delete val="1"/>
      </c:legendEntry>
      <c:legendEntry>
        <c:idx val="5"/>
        <c:delete val="1"/>
      </c:legendEntry>
      <c:legendEntry>
        <c:idx val="6"/>
        <c:delete val="1"/>
      </c:legendEntry>
      <c:legendEntry>
        <c:idx val="7"/>
        <c:delete val="1"/>
      </c:legendEntry>
      <c:legendEntry>
        <c:idx val="8"/>
        <c:delete val="1"/>
      </c:legendEntry>
      <c:legendEntry>
        <c:idx val="9"/>
        <c:delete val="1"/>
      </c:legendEntry>
      <c:legendEntry>
        <c:idx val="10"/>
        <c:delete val="1"/>
      </c:legendEntry>
      <c:legendEntry>
        <c:idx val="11"/>
        <c:delete val="1"/>
      </c:legendEntry>
      <c:legendEntry>
        <c:idx val="12"/>
        <c:delete val="1"/>
      </c:legendEntry>
      <c:legendEntry>
        <c:idx val="13"/>
        <c:delete val="1"/>
      </c:legendEntry>
      <c:legendEntry>
        <c:idx val="14"/>
        <c:delete val="1"/>
      </c:legendEntry>
      <c:legendEntry>
        <c:idx val="15"/>
        <c:delete val="1"/>
      </c:legendEntry>
      <c:legendEntry>
        <c:idx val="16"/>
        <c:delete val="1"/>
      </c:legendEntry>
      <c:legendEntry>
        <c:idx val="17"/>
        <c:delete val="1"/>
      </c:legendEntry>
      <c:legendEntry>
        <c:idx val="18"/>
        <c:delete val="1"/>
      </c:legendEntry>
      <c:legendEntry>
        <c:idx val="19"/>
        <c:txPr>
          <a:bodyPr/>
          <a:lstStyle/>
          <a:p>
            <a:pPr>
              <a:defRPr sz="1200">
                <a:solidFill>
                  <a:schemeClr val="tx1"/>
                </a:solidFill>
                <a:latin typeface="+mn-lt"/>
              </a:defRPr>
            </a:pPr>
            <a:endParaRPr lang="es-MX"/>
          </a:p>
        </c:txPr>
      </c:legendEntry>
      <c:legendEntry>
        <c:idx val="23"/>
        <c:delete val="1"/>
      </c:legendEntry>
      <c:legendEntry>
        <c:idx val="24"/>
        <c:delete val="1"/>
      </c:legendEntry>
      <c:layout>
        <c:manualLayout>
          <c:xMode val="edge"/>
          <c:yMode val="edge"/>
          <c:x val="6.4966993464052283E-2"/>
          <c:y val="2.1331924237363312E-2"/>
          <c:w val="0.49478358215975693"/>
          <c:h val="0.24672905384316327"/>
        </c:manualLayout>
      </c:layout>
      <c:overlay val="0"/>
      <c:spPr>
        <a:noFill/>
        <a:ln w="25400">
          <a:noFill/>
        </a:ln>
        <a:effectLst/>
      </c:spPr>
      <c:txPr>
        <a:bodyPr/>
        <a:lstStyle/>
        <a:p>
          <a:pPr>
            <a:defRPr sz="1200">
              <a:latin typeface="+mn-lt"/>
            </a:defRPr>
          </a:pPr>
          <a:endParaRPr lang="es-MX"/>
        </a:p>
      </c:txPr>
    </c:legend>
    <c:plotVisOnly val="1"/>
    <c:dispBlanksAs val="gap"/>
    <c:showDLblsOverMax val="0"/>
  </c:chart>
  <c:spPr>
    <a:noFill/>
    <a:ln w="25400">
      <a:noFill/>
    </a:ln>
  </c:spPr>
  <c:txPr>
    <a:bodyPr/>
    <a:lstStyle/>
    <a:p>
      <a:pPr>
        <a:defRPr sz="800">
          <a:latin typeface="Arial" pitchFamily="34" charset="0"/>
          <a:cs typeface="Arial" pitchFamily="34" charset="0"/>
        </a:defRPr>
      </a:pPr>
      <a:endParaRPr lang="es-MX"/>
    </a:p>
  </c:txPr>
  <c:externalData r:id="rId2">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0618556701030927E-2"/>
          <c:y val="6.5319986601562269E-2"/>
          <c:w val="0.87328733392861979"/>
          <c:h val="0.8129908108267081"/>
        </c:manualLayout>
      </c:layout>
      <c:areaChart>
        <c:grouping val="stacked"/>
        <c:varyColors val="0"/>
        <c:ser>
          <c:idx val="0"/>
          <c:order val="0"/>
          <c:tx>
            <c:strRef>
              <c:f>'Doing Business '!$D$2</c:f>
              <c:strCache>
                <c:ptCount val="1"/>
                <c:pt idx="0">
                  <c:v>Estado de derecho</c:v>
                </c:pt>
              </c:strCache>
            </c:strRef>
          </c:tx>
          <c:spPr>
            <a:solidFill>
              <a:srgbClr val="3D7DDA"/>
            </a:solidFill>
            <a:ln>
              <a:noFill/>
            </a:ln>
            <a:effectLst/>
          </c:spPr>
          <c:cat>
            <c:numRef>
              <c:f>'Doing Business '!$B$3:$B$62</c:f>
              <c:numCache>
                <c:formatCode>mmm\-yy</c:formatCode>
                <c:ptCount val="60"/>
                <c:pt idx="0">
                  <c:v>41699</c:v>
                </c:pt>
                <c:pt idx="1">
                  <c:v>41730</c:v>
                </c:pt>
                <c:pt idx="2">
                  <c:v>41760</c:v>
                </c:pt>
                <c:pt idx="3">
                  <c:v>41791</c:v>
                </c:pt>
                <c:pt idx="4">
                  <c:v>41821</c:v>
                </c:pt>
                <c:pt idx="5">
                  <c:v>41852</c:v>
                </c:pt>
                <c:pt idx="6">
                  <c:v>41883</c:v>
                </c:pt>
                <c:pt idx="7">
                  <c:v>41913</c:v>
                </c:pt>
                <c:pt idx="8">
                  <c:v>41944</c:v>
                </c:pt>
                <c:pt idx="9">
                  <c:v>41974</c:v>
                </c:pt>
                <c:pt idx="10">
                  <c:v>42005</c:v>
                </c:pt>
                <c:pt idx="11">
                  <c:v>42036</c:v>
                </c:pt>
                <c:pt idx="12">
                  <c:v>42064</c:v>
                </c:pt>
                <c:pt idx="13">
                  <c:v>42095</c:v>
                </c:pt>
                <c:pt idx="14">
                  <c:v>42125</c:v>
                </c:pt>
                <c:pt idx="15">
                  <c:v>42156</c:v>
                </c:pt>
                <c:pt idx="16">
                  <c:v>42186</c:v>
                </c:pt>
                <c:pt idx="17">
                  <c:v>42217</c:v>
                </c:pt>
                <c:pt idx="18">
                  <c:v>42248</c:v>
                </c:pt>
                <c:pt idx="19">
                  <c:v>42278</c:v>
                </c:pt>
                <c:pt idx="20">
                  <c:v>42309</c:v>
                </c:pt>
                <c:pt idx="21">
                  <c:v>42339</c:v>
                </c:pt>
                <c:pt idx="22">
                  <c:v>42370</c:v>
                </c:pt>
                <c:pt idx="23">
                  <c:v>42401</c:v>
                </c:pt>
                <c:pt idx="24">
                  <c:v>42430</c:v>
                </c:pt>
                <c:pt idx="25">
                  <c:v>42461</c:v>
                </c:pt>
                <c:pt idx="26">
                  <c:v>42491</c:v>
                </c:pt>
                <c:pt idx="27">
                  <c:v>42522</c:v>
                </c:pt>
                <c:pt idx="28">
                  <c:v>42552</c:v>
                </c:pt>
                <c:pt idx="29">
                  <c:v>42583</c:v>
                </c:pt>
                <c:pt idx="30">
                  <c:v>42614</c:v>
                </c:pt>
                <c:pt idx="31">
                  <c:v>42644</c:v>
                </c:pt>
                <c:pt idx="32">
                  <c:v>42675</c:v>
                </c:pt>
                <c:pt idx="33">
                  <c:v>42705</c:v>
                </c:pt>
                <c:pt idx="34">
                  <c:v>42736</c:v>
                </c:pt>
                <c:pt idx="35">
                  <c:v>42767</c:v>
                </c:pt>
                <c:pt idx="36">
                  <c:v>42795</c:v>
                </c:pt>
                <c:pt idx="37">
                  <c:v>42826</c:v>
                </c:pt>
                <c:pt idx="38">
                  <c:v>42856</c:v>
                </c:pt>
                <c:pt idx="39">
                  <c:v>42887</c:v>
                </c:pt>
                <c:pt idx="40">
                  <c:v>42917</c:v>
                </c:pt>
                <c:pt idx="41">
                  <c:v>42948</c:v>
                </c:pt>
                <c:pt idx="42">
                  <c:v>42979</c:v>
                </c:pt>
                <c:pt idx="43">
                  <c:v>43009</c:v>
                </c:pt>
                <c:pt idx="44">
                  <c:v>43040</c:v>
                </c:pt>
                <c:pt idx="45">
                  <c:v>43070</c:v>
                </c:pt>
                <c:pt idx="46">
                  <c:v>43101</c:v>
                </c:pt>
                <c:pt idx="47">
                  <c:v>43132</c:v>
                </c:pt>
                <c:pt idx="48">
                  <c:v>43160</c:v>
                </c:pt>
                <c:pt idx="49">
                  <c:v>43191</c:v>
                </c:pt>
                <c:pt idx="50">
                  <c:v>43221</c:v>
                </c:pt>
                <c:pt idx="51">
                  <c:v>43252</c:v>
                </c:pt>
                <c:pt idx="52">
                  <c:v>43282</c:v>
                </c:pt>
                <c:pt idx="53">
                  <c:v>43313</c:v>
                </c:pt>
                <c:pt idx="54">
                  <c:v>43344</c:v>
                </c:pt>
                <c:pt idx="55">
                  <c:v>43374</c:v>
                </c:pt>
                <c:pt idx="56">
                  <c:v>43405</c:v>
                </c:pt>
                <c:pt idx="57">
                  <c:v>43435</c:v>
                </c:pt>
                <c:pt idx="58">
                  <c:v>43466</c:v>
                </c:pt>
                <c:pt idx="59">
                  <c:v>43497</c:v>
                </c:pt>
              </c:numCache>
            </c:numRef>
          </c:cat>
          <c:val>
            <c:numRef>
              <c:f>'Doing Business '!$D$3:$D$62</c:f>
              <c:numCache>
                <c:formatCode>General</c:formatCode>
                <c:ptCount val="60"/>
                <c:pt idx="2">
                  <c:v>9.7087378640776691</c:v>
                </c:pt>
                <c:pt idx="3">
                  <c:v>11.702127659574469</c:v>
                </c:pt>
                <c:pt idx="4">
                  <c:v>6.1855670103092786</c:v>
                </c:pt>
                <c:pt idx="5">
                  <c:v>8.0808080808080813</c:v>
                </c:pt>
                <c:pt idx="6">
                  <c:v>8.1818181818181817</c:v>
                </c:pt>
                <c:pt idx="7">
                  <c:v>9.6153846153846168</c:v>
                </c:pt>
                <c:pt idx="8">
                  <c:v>11.111111111111111</c:v>
                </c:pt>
                <c:pt idx="9">
                  <c:v>13.978494623655912</c:v>
                </c:pt>
                <c:pt idx="10">
                  <c:v>11.224489795918368</c:v>
                </c:pt>
                <c:pt idx="11">
                  <c:v>12.745098039215685</c:v>
                </c:pt>
                <c:pt idx="12">
                  <c:v>15.384615384615385</c:v>
                </c:pt>
                <c:pt idx="13">
                  <c:v>10.476190476190476</c:v>
                </c:pt>
                <c:pt idx="14">
                  <c:v>13.402061855670103</c:v>
                </c:pt>
                <c:pt idx="15">
                  <c:v>15.887850467289718</c:v>
                </c:pt>
                <c:pt idx="16">
                  <c:v>12.121212121212121</c:v>
                </c:pt>
                <c:pt idx="17">
                  <c:v>11.428571428571429</c:v>
                </c:pt>
                <c:pt idx="18">
                  <c:v>12.871287128712872</c:v>
                </c:pt>
                <c:pt idx="19">
                  <c:v>12.380952380952381</c:v>
                </c:pt>
                <c:pt idx="20">
                  <c:v>16.50485436893204</c:v>
                </c:pt>
                <c:pt idx="21">
                  <c:v>16.279069767441861</c:v>
                </c:pt>
                <c:pt idx="22">
                  <c:v>14.285714285714285</c:v>
                </c:pt>
                <c:pt idx="23">
                  <c:v>13.333333333333334</c:v>
                </c:pt>
                <c:pt idx="24">
                  <c:v>15</c:v>
                </c:pt>
                <c:pt idx="25">
                  <c:v>15.053763440860216</c:v>
                </c:pt>
                <c:pt idx="26">
                  <c:v>12.222222222222221</c:v>
                </c:pt>
                <c:pt idx="27">
                  <c:v>15.789473684210526</c:v>
                </c:pt>
                <c:pt idx="28">
                  <c:v>17.171717171717169</c:v>
                </c:pt>
                <c:pt idx="29">
                  <c:v>15.306122448979592</c:v>
                </c:pt>
                <c:pt idx="30">
                  <c:v>23.469387755102041</c:v>
                </c:pt>
                <c:pt idx="31">
                  <c:v>19.35483870967742</c:v>
                </c:pt>
                <c:pt idx="32">
                  <c:v>18.947368421052634</c:v>
                </c:pt>
                <c:pt idx="33">
                  <c:v>16.470588235294116</c:v>
                </c:pt>
                <c:pt idx="34">
                  <c:v>19.35483870967742</c:v>
                </c:pt>
                <c:pt idx="35">
                  <c:v>18.888888888888889</c:v>
                </c:pt>
                <c:pt idx="36">
                  <c:v>17.241379310344829</c:v>
                </c:pt>
                <c:pt idx="37">
                  <c:v>17.894736842105264</c:v>
                </c:pt>
                <c:pt idx="38">
                  <c:v>18.888888888888889</c:v>
                </c:pt>
                <c:pt idx="39">
                  <c:v>18.367346938775512</c:v>
                </c:pt>
                <c:pt idx="40">
                  <c:v>18.75</c:v>
                </c:pt>
                <c:pt idx="41">
                  <c:v>19.19191919191919</c:v>
                </c:pt>
                <c:pt idx="42">
                  <c:v>16.822429906542055</c:v>
                </c:pt>
                <c:pt idx="43">
                  <c:v>16.853932584269664</c:v>
                </c:pt>
                <c:pt idx="44">
                  <c:v>17.777777777777779</c:v>
                </c:pt>
                <c:pt idx="45">
                  <c:v>17.241379310344829</c:v>
                </c:pt>
                <c:pt idx="46">
                  <c:v>17.346938775510203</c:v>
                </c:pt>
                <c:pt idx="47">
                  <c:v>18.681318681318682</c:v>
                </c:pt>
                <c:pt idx="48">
                  <c:v>18.947368421052634</c:v>
                </c:pt>
                <c:pt idx="49">
                  <c:v>19.35483870967742</c:v>
                </c:pt>
                <c:pt idx="50">
                  <c:v>20.43010752688172</c:v>
                </c:pt>
                <c:pt idx="51">
                  <c:v>20.833333333333336</c:v>
                </c:pt>
                <c:pt idx="52">
                  <c:v>19.387755102040817</c:v>
                </c:pt>
                <c:pt idx="53">
                  <c:v>20</c:v>
                </c:pt>
                <c:pt idx="54">
                  <c:v>21.2765957446809</c:v>
                </c:pt>
                <c:pt idx="55">
                  <c:v>20.238095238095237</c:v>
                </c:pt>
                <c:pt idx="56">
                  <c:v>21.839080459770116</c:v>
                </c:pt>
                <c:pt idx="57">
                  <c:v>22.727272727272727</c:v>
                </c:pt>
                <c:pt idx="58">
                  <c:v>22.988505747126435</c:v>
                </c:pt>
                <c:pt idx="59">
                  <c:v>23.469387755102041</c:v>
                </c:pt>
              </c:numCache>
            </c:numRef>
          </c:val>
          <c:extLst>
            <c:ext xmlns:c16="http://schemas.microsoft.com/office/drawing/2014/chart" uri="{C3380CC4-5D6E-409C-BE32-E72D297353CC}">
              <c16:uniqueId val="{00000000-D269-4D5F-868C-A5A49B7E7A34}"/>
            </c:ext>
          </c:extLst>
        </c:ser>
        <c:ser>
          <c:idx val="1"/>
          <c:order val="1"/>
          <c:tx>
            <c:strRef>
              <c:f>'Doing Business '!$E$2</c:f>
              <c:strCache>
                <c:ptCount val="1"/>
                <c:pt idx="0">
                  <c:v>Corrupción</c:v>
                </c:pt>
              </c:strCache>
            </c:strRef>
          </c:tx>
          <c:spPr>
            <a:solidFill>
              <a:schemeClr val="accent4"/>
            </a:solidFill>
            <a:ln>
              <a:noFill/>
            </a:ln>
            <a:effectLst/>
          </c:spPr>
          <c:cat>
            <c:numRef>
              <c:f>'Doing Business '!$B$3:$B$62</c:f>
              <c:numCache>
                <c:formatCode>mmm\-yy</c:formatCode>
                <c:ptCount val="60"/>
                <c:pt idx="0">
                  <c:v>41699</c:v>
                </c:pt>
                <c:pt idx="1">
                  <c:v>41730</c:v>
                </c:pt>
                <c:pt idx="2">
                  <c:v>41760</c:v>
                </c:pt>
                <c:pt idx="3">
                  <c:v>41791</c:v>
                </c:pt>
                <c:pt idx="4">
                  <c:v>41821</c:v>
                </c:pt>
                <c:pt idx="5">
                  <c:v>41852</c:v>
                </c:pt>
                <c:pt idx="6">
                  <c:v>41883</c:v>
                </c:pt>
                <c:pt idx="7">
                  <c:v>41913</c:v>
                </c:pt>
                <c:pt idx="8">
                  <c:v>41944</c:v>
                </c:pt>
                <c:pt idx="9">
                  <c:v>41974</c:v>
                </c:pt>
                <c:pt idx="10">
                  <c:v>42005</c:v>
                </c:pt>
                <c:pt idx="11">
                  <c:v>42036</c:v>
                </c:pt>
                <c:pt idx="12">
                  <c:v>42064</c:v>
                </c:pt>
                <c:pt idx="13">
                  <c:v>42095</c:v>
                </c:pt>
                <c:pt idx="14">
                  <c:v>42125</c:v>
                </c:pt>
                <c:pt idx="15">
                  <c:v>42156</c:v>
                </c:pt>
                <c:pt idx="16">
                  <c:v>42186</c:v>
                </c:pt>
                <c:pt idx="17">
                  <c:v>42217</c:v>
                </c:pt>
                <c:pt idx="18">
                  <c:v>42248</c:v>
                </c:pt>
                <c:pt idx="19">
                  <c:v>42278</c:v>
                </c:pt>
                <c:pt idx="20">
                  <c:v>42309</c:v>
                </c:pt>
                <c:pt idx="21">
                  <c:v>42339</c:v>
                </c:pt>
                <c:pt idx="22">
                  <c:v>42370</c:v>
                </c:pt>
                <c:pt idx="23">
                  <c:v>42401</c:v>
                </c:pt>
                <c:pt idx="24">
                  <c:v>42430</c:v>
                </c:pt>
                <c:pt idx="25">
                  <c:v>42461</c:v>
                </c:pt>
                <c:pt idx="26">
                  <c:v>42491</c:v>
                </c:pt>
                <c:pt idx="27">
                  <c:v>42522</c:v>
                </c:pt>
                <c:pt idx="28">
                  <c:v>42552</c:v>
                </c:pt>
                <c:pt idx="29">
                  <c:v>42583</c:v>
                </c:pt>
                <c:pt idx="30">
                  <c:v>42614</c:v>
                </c:pt>
                <c:pt idx="31">
                  <c:v>42644</c:v>
                </c:pt>
                <c:pt idx="32">
                  <c:v>42675</c:v>
                </c:pt>
                <c:pt idx="33">
                  <c:v>42705</c:v>
                </c:pt>
                <c:pt idx="34">
                  <c:v>42736</c:v>
                </c:pt>
                <c:pt idx="35">
                  <c:v>42767</c:v>
                </c:pt>
                <c:pt idx="36">
                  <c:v>42795</c:v>
                </c:pt>
                <c:pt idx="37">
                  <c:v>42826</c:v>
                </c:pt>
                <c:pt idx="38">
                  <c:v>42856</c:v>
                </c:pt>
                <c:pt idx="39">
                  <c:v>42887</c:v>
                </c:pt>
                <c:pt idx="40">
                  <c:v>42917</c:v>
                </c:pt>
                <c:pt idx="41">
                  <c:v>42948</c:v>
                </c:pt>
                <c:pt idx="42">
                  <c:v>42979</c:v>
                </c:pt>
                <c:pt idx="43">
                  <c:v>43009</c:v>
                </c:pt>
                <c:pt idx="44">
                  <c:v>43040</c:v>
                </c:pt>
                <c:pt idx="45">
                  <c:v>43070</c:v>
                </c:pt>
                <c:pt idx="46">
                  <c:v>43101</c:v>
                </c:pt>
                <c:pt idx="47">
                  <c:v>43132</c:v>
                </c:pt>
                <c:pt idx="48">
                  <c:v>43160</c:v>
                </c:pt>
                <c:pt idx="49">
                  <c:v>43191</c:v>
                </c:pt>
                <c:pt idx="50">
                  <c:v>43221</c:v>
                </c:pt>
                <c:pt idx="51">
                  <c:v>43252</c:v>
                </c:pt>
                <c:pt idx="52">
                  <c:v>43282</c:v>
                </c:pt>
                <c:pt idx="53">
                  <c:v>43313</c:v>
                </c:pt>
                <c:pt idx="54">
                  <c:v>43344</c:v>
                </c:pt>
                <c:pt idx="55">
                  <c:v>43374</c:v>
                </c:pt>
                <c:pt idx="56">
                  <c:v>43405</c:v>
                </c:pt>
                <c:pt idx="57">
                  <c:v>43435</c:v>
                </c:pt>
                <c:pt idx="58">
                  <c:v>43466</c:v>
                </c:pt>
                <c:pt idx="59">
                  <c:v>43497</c:v>
                </c:pt>
              </c:numCache>
            </c:numRef>
          </c:cat>
          <c:val>
            <c:numRef>
              <c:f>'Doing Business '!$E$3:$E$62</c:f>
              <c:numCache>
                <c:formatCode>General</c:formatCode>
                <c:ptCount val="60"/>
                <c:pt idx="0">
                  <c:v>25.806451612903224</c:v>
                </c:pt>
                <c:pt idx="1">
                  <c:v>25</c:v>
                </c:pt>
                <c:pt idx="2">
                  <c:v>28.155339805825243</c:v>
                </c:pt>
                <c:pt idx="3">
                  <c:v>27.659574468085108</c:v>
                </c:pt>
                <c:pt idx="4">
                  <c:v>30.927835051546392</c:v>
                </c:pt>
                <c:pt idx="5">
                  <c:v>30.303030303030305</c:v>
                </c:pt>
                <c:pt idx="6">
                  <c:v>27.27272727272727</c:v>
                </c:pt>
                <c:pt idx="7">
                  <c:v>29.807692307692307</c:v>
                </c:pt>
                <c:pt idx="8">
                  <c:v>26.851851851851855</c:v>
                </c:pt>
                <c:pt idx="9">
                  <c:v>25.806451612903224</c:v>
                </c:pt>
                <c:pt idx="10">
                  <c:v>30.612244897959183</c:v>
                </c:pt>
                <c:pt idx="11">
                  <c:v>29.411764705882355</c:v>
                </c:pt>
                <c:pt idx="12">
                  <c:v>29.807692307692307</c:v>
                </c:pt>
                <c:pt idx="13">
                  <c:v>30.476190476190478</c:v>
                </c:pt>
                <c:pt idx="14">
                  <c:v>29.896907216494846</c:v>
                </c:pt>
                <c:pt idx="15">
                  <c:v>29.906542056074763</c:v>
                </c:pt>
                <c:pt idx="16">
                  <c:v>28.28282828282828</c:v>
                </c:pt>
                <c:pt idx="17">
                  <c:v>30.476190476190478</c:v>
                </c:pt>
                <c:pt idx="18">
                  <c:v>30.693069306930692</c:v>
                </c:pt>
                <c:pt idx="19">
                  <c:v>29.523809523809526</c:v>
                </c:pt>
                <c:pt idx="20">
                  <c:v>28.155339805825243</c:v>
                </c:pt>
                <c:pt idx="21">
                  <c:v>30.232558139534881</c:v>
                </c:pt>
                <c:pt idx="22">
                  <c:v>30.76923076923077</c:v>
                </c:pt>
                <c:pt idx="23">
                  <c:v>30.476190476190478</c:v>
                </c:pt>
                <c:pt idx="24">
                  <c:v>31</c:v>
                </c:pt>
                <c:pt idx="25">
                  <c:v>31.182795698924732</c:v>
                </c:pt>
                <c:pt idx="26">
                  <c:v>31.111111111111111</c:v>
                </c:pt>
                <c:pt idx="27">
                  <c:v>30.526315789473685</c:v>
                </c:pt>
                <c:pt idx="28">
                  <c:v>29.292929292929294</c:v>
                </c:pt>
                <c:pt idx="29">
                  <c:v>30.612244897959183</c:v>
                </c:pt>
                <c:pt idx="30">
                  <c:v>30.612244897959183</c:v>
                </c:pt>
                <c:pt idx="31">
                  <c:v>27.956989247311824</c:v>
                </c:pt>
                <c:pt idx="32">
                  <c:v>29.473684210526311</c:v>
                </c:pt>
                <c:pt idx="33">
                  <c:v>28.235294117647058</c:v>
                </c:pt>
                <c:pt idx="34">
                  <c:v>29.032258064516132</c:v>
                </c:pt>
                <c:pt idx="35">
                  <c:v>28.888888888888886</c:v>
                </c:pt>
                <c:pt idx="36">
                  <c:v>28.735632183908045</c:v>
                </c:pt>
                <c:pt idx="37">
                  <c:v>29.473684210526311</c:v>
                </c:pt>
                <c:pt idx="38">
                  <c:v>28.888888888888886</c:v>
                </c:pt>
                <c:pt idx="39">
                  <c:v>30.612244897959183</c:v>
                </c:pt>
                <c:pt idx="40">
                  <c:v>30.208333333333332</c:v>
                </c:pt>
                <c:pt idx="41">
                  <c:v>29.292929292929294</c:v>
                </c:pt>
                <c:pt idx="42">
                  <c:v>30.841121495327101</c:v>
                </c:pt>
                <c:pt idx="43">
                  <c:v>28.08988764044944</c:v>
                </c:pt>
                <c:pt idx="44">
                  <c:v>30</c:v>
                </c:pt>
                <c:pt idx="45">
                  <c:v>28.735632183908045</c:v>
                </c:pt>
                <c:pt idx="46">
                  <c:v>29.591836734693878</c:v>
                </c:pt>
                <c:pt idx="47">
                  <c:v>29.670329670329672</c:v>
                </c:pt>
                <c:pt idx="48">
                  <c:v>28.421052631578945</c:v>
                </c:pt>
                <c:pt idx="49">
                  <c:v>31.182795698924732</c:v>
                </c:pt>
                <c:pt idx="50">
                  <c:v>27.956989247311824</c:v>
                </c:pt>
                <c:pt idx="51">
                  <c:v>27.083333333333332</c:v>
                </c:pt>
                <c:pt idx="52">
                  <c:v>28.571428571428569</c:v>
                </c:pt>
                <c:pt idx="53">
                  <c:v>30.526315789473685</c:v>
                </c:pt>
                <c:pt idx="54">
                  <c:v>29.787234042553191</c:v>
                </c:pt>
                <c:pt idx="55">
                  <c:v>27.380952380952383</c:v>
                </c:pt>
                <c:pt idx="56">
                  <c:v>25.287356321839084</c:v>
                </c:pt>
                <c:pt idx="57">
                  <c:v>23.863636363636363</c:v>
                </c:pt>
                <c:pt idx="58">
                  <c:v>27.586206896551722</c:v>
                </c:pt>
                <c:pt idx="59">
                  <c:v>21.428571428571427</c:v>
                </c:pt>
              </c:numCache>
            </c:numRef>
          </c:val>
          <c:extLst>
            <c:ext xmlns:c16="http://schemas.microsoft.com/office/drawing/2014/chart" uri="{C3380CC4-5D6E-409C-BE32-E72D297353CC}">
              <c16:uniqueId val="{00000001-D269-4D5F-868C-A5A49B7E7A34}"/>
            </c:ext>
          </c:extLst>
        </c:ser>
        <c:ser>
          <c:idx val="2"/>
          <c:order val="2"/>
          <c:tx>
            <c:strRef>
              <c:f>'Doing Business '!$F$2</c:f>
              <c:strCache>
                <c:ptCount val="1"/>
                <c:pt idx="0">
                  <c:v>Crimen</c:v>
                </c:pt>
              </c:strCache>
            </c:strRef>
          </c:tx>
          <c:spPr>
            <a:solidFill>
              <a:srgbClr val="7030A0"/>
            </a:solidFill>
            <a:ln>
              <a:noFill/>
            </a:ln>
            <a:effectLst/>
          </c:spPr>
          <c:cat>
            <c:numRef>
              <c:f>'Doing Business '!$B$3:$B$62</c:f>
              <c:numCache>
                <c:formatCode>mmm\-yy</c:formatCode>
                <c:ptCount val="60"/>
                <c:pt idx="0">
                  <c:v>41699</c:v>
                </c:pt>
                <c:pt idx="1">
                  <c:v>41730</c:v>
                </c:pt>
                <c:pt idx="2">
                  <c:v>41760</c:v>
                </c:pt>
                <c:pt idx="3">
                  <c:v>41791</c:v>
                </c:pt>
                <c:pt idx="4">
                  <c:v>41821</c:v>
                </c:pt>
                <c:pt idx="5">
                  <c:v>41852</c:v>
                </c:pt>
                <c:pt idx="6">
                  <c:v>41883</c:v>
                </c:pt>
                <c:pt idx="7">
                  <c:v>41913</c:v>
                </c:pt>
                <c:pt idx="8">
                  <c:v>41944</c:v>
                </c:pt>
                <c:pt idx="9">
                  <c:v>41974</c:v>
                </c:pt>
                <c:pt idx="10">
                  <c:v>42005</c:v>
                </c:pt>
                <c:pt idx="11">
                  <c:v>42036</c:v>
                </c:pt>
                <c:pt idx="12">
                  <c:v>42064</c:v>
                </c:pt>
                <c:pt idx="13">
                  <c:v>42095</c:v>
                </c:pt>
                <c:pt idx="14">
                  <c:v>42125</c:v>
                </c:pt>
                <c:pt idx="15">
                  <c:v>42156</c:v>
                </c:pt>
                <c:pt idx="16">
                  <c:v>42186</c:v>
                </c:pt>
                <c:pt idx="17">
                  <c:v>42217</c:v>
                </c:pt>
                <c:pt idx="18">
                  <c:v>42248</c:v>
                </c:pt>
                <c:pt idx="19">
                  <c:v>42278</c:v>
                </c:pt>
                <c:pt idx="20">
                  <c:v>42309</c:v>
                </c:pt>
                <c:pt idx="21">
                  <c:v>42339</c:v>
                </c:pt>
                <c:pt idx="22">
                  <c:v>42370</c:v>
                </c:pt>
                <c:pt idx="23">
                  <c:v>42401</c:v>
                </c:pt>
                <c:pt idx="24">
                  <c:v>42430</c:v>
                </c:pt>
                <c:pt idx="25">
                  <c:v>42461</c:v>
                </c:pt>
                <c:pt idx="26">
                  <c:v>42491</c:v>
                </c:pt>
                <c:pt idx="27">
                  <c:v>42522</c:v>
                </c:pt>
                <c:pt idx="28">
                  <c:v>42552</c:v>
                </c:pt>
                <c:pt idx="29">
                  <c:v>42583</c:v>
                </c:pt>
                <c:pt idx="30">
                  <c:v>42614</c:v>
                </c:pt>
                <c:pt idx="31">
                  <c:v>42644</c:v>
                </c:pt>
                <c:pt idx="32">
                  <c:v>42675</c:v>
                </c:pt>
                <c:pt idx="33">
                  <c:v>42705</c:v>
                </c:pt>
                <c:pt idx="34">
                  <c:v>42736</c:v>
                </c:pt>
                <c:pt idx="35">
                  <c:v>42767</c:v>
                </c:pt>
                <c:pt idx="36">
                  <c:v>42795</c:v>
                </c:pt>
                <c:pt idx="37">
                  <c:v>42826</c:v>
                </c:pt>
                <c:pt idx="38">
                  <c:v>42856</c:v>
                </c:pt>
                <c:pt idx="39">
                  <c:v>42887</c:v>
                </c:pt>
                <c:pt idx="40">
                  <c:v>42917</c:v>
                </c:pt>
                <c:pt idx="41">
                  <c:v>42948</c:v>
                </c:pt>
                <c:pt idx="42">
                  <c:v>42979</c:v>
                </c:pt>
                <c:pt idx="43">
                  <c:v>43009</c:v>
                </c:pt>
                <c:pt idx="44">
                  <c:v>43040</c:v>
                </c:pt>
                <c:pt idx="45">
                  <c:v>43070</c:v>
                </c:pt>
                <c:pt idx="46">
                  <c:v>43101</c:v>
                </c:pt>
                <c:pt idx="47">
                  <c:v>43132</c:v>
                </c:pt>
                <c:pt idx="48">
                  <c:v>43160</c:v>
                </c:pt>
                <c:pt idx="49">
                  <c:v>43191</c:v>
                </c:pt>
                <c:pt idx="50">
                  <c:v>43221</c:v>
                </c:pt>
                <c:pt idx="51">
                  <c:v>43252</c:v>
                </c:pt>
                <c:pt idx="52">
                  <c:v>43282</c:v>
                </c:pt>
                <c:pt idx="53">
                  <c:v>43313</c:v>
                </c:pt>
                <c:pt idx="54">
                  <c:v>43344</c:v>
                </c:pt>
                <c:pt idx="55">
                  <c:v>43374</c:v>
                </c:pt>
                <c:pt idx="56">
                  <c:v>43405</c:v>
                </c:pt>
                <c:pt idx="57">
                  <c:v>43435</c:v>
                </c:pt>
                <c:pt idx="58">
                  <c:v>43466</c:v>
                </c:pt>
                <c:pt idx="59">
                  <c:v>43497</c:v>
                </c:pt>
              </c:numCache>
            </c:numRef>
          </c:cat>
          <c:val>
            <c:numRef>
              <c:f>'Doing Business '!$F$3:$F$62</c:f>
              <c:numCache>
                <c:formatCode>General</c:formatCode>
                <c:ptCount val="60"/>
                <c:pt idx="0">
                  <c:v>13.978494623655912</c:v>
                </c:pt>
                <c:pt idx="1">
                  <c:v>13.043478260869565</c:v>
                </c:pt>
                <c:pt idx="2">
                  <c:v>13.592233009708737</c:v>
                </c:pt>
                <c:pt idx="3">
                  <c:v>10.638297872340425</c:v>
                </c:pt>
                <c:pt idx="4">
                  <c:v>9.2783505154639183</c:v>
                </c:pt>
                <c:pt idx="5">
                  <c:v>14.14141414141414</c:v>
                </c:pt>
                <c:pt idx="6">
                  <c:v>16.363636363636363</c:v>
                </c:pt>
                <c:pt idx="7">
                  <c:v>19.230769230769234</c:v>
                </c:pt>
                <c:pt idx="8">
                  <c:v>17.592592592592592</c:v>
                </c:pt>
                <c:pt idx="9">
                  <c:v>19.35483870967742</c:v>
                </c:pt>
                <c:pt idx="10">
                  <c:v>16.326530612244898</c:v>
                </c:pt>
                <c:pt idx="11">
                  <c:v>19.607843137254903</c:v>
                </c:pt>
                <c:pt idx="12">
                  <c:v>17.307692307692307</c:v>
                </c:pt>
                <c:pt idx="13">
                  <c:v>18.095238095238095</c:v>
                </c:pt>
                <c:pt idx="14">
                  <c:v>20.618556701030926</c:v>
                </c:pt>
                <c:pt idx="15">
                  <c:v>19.626168224299064</c:v>
                </c:pt>
                <c:pt idx="16">
                  <c:v>19.19191919191919</c:v>
                </c:pt>
                <c:pt idx="17">
                  <c:v>22.857142857142858</c:v>
                </c:pt>
                <c:pt idx="18">
                  <c:v>17.82178217821782</c:v>
                </c:pt>
                <c:pt idx="19">
                  <c:v>19.047619047619047</c:v>
                </c:pt>
                <c:pt idx="20">
                  <c:v>19.417475728155338</c:v>
                </c:pt>
                <c:pt idx="21">
                  <c:v>17.441860465116278</c:v>
                </c:pt>
                <c:pt idx="22">
                  <c:v>16.483516483516482</c:v>
                </c:pt>
                <c:pt idx="23">
                  <c:v>16.19047619047619</c:v>
                </c:pt>
                <c:pt idx="24">
                  <c:v>18</c:v>
                </c:pt>
                <c:pt idx="25">
                  <c:v>16.129032258064516</c:v>
                </c:pt>
                <c:pt idx="26">
                  <c:v>18.888888888888889</c:v>
                </c:pt>
                <c:pt idx="27">
                  <c:v>15.789473684210526</c:v>
                </c:pt>
                <c:pt idx="28">
                  <c:v>17.171717171717169</c:v>
                </c:pt>
                <c:pt idx="29">
                  <c:v>17.346938775510203</c:v>
                </c:pt>
                <c:pt idx="30">
                  <c:v>16.326530612244898</c:v>
                </c:pt>
                <c:pt idx="31">
                  <c:v>17.20430107526882</c:v>
                </c:pt>
                <c:pt idx="32">
                  <c:v>17.894736842105264</c:v>
                </c:pt>
                <c:pt idx="33">
                  <c:v>18.823529411764707</c:v>
                </c:pt>
                <c:pt idx="34">
                  <c:v>13.978494623655912</c:v>
                </c:pt>
                <c:pt idx="35">
                  <c:v>16.666666666666664</c:v>
                </c:pt>
                <c:pt idx="36">
                  <c:v>13.793103448275861</c:v>
                </c:pt>
                <c:pt idx="37">
                  <c:v>15.789473684210526</c:v>
                </c:pt>
                <c:pt idx="38">
                  <c:v>15.555555555555555</c:v>
                </c:pt>
                <c:pt idx="39">
                  <c:v>21.428571428571427</c:v>
                </c:pt>
                <c:pt idx="40">
                  <c:v>19.791666666666664</c:v>
                </c:pt>
                <c:pt idx="41">
                  <c:v>18.181818181818183</c:v>
                </c:pt>
                <c:pt idx="42">
                  <c:v>16.822429906542055</c:v>
                </c:pt>
                <c:pt idx="43">
                  <c:v>16.853932584269664</c:v>
                </c:pt>
                <c:pt idx="44">
                  <c:v>20</c:v>
                </c:pt>
                <c:pt idx="45">
                  <c:v>17.241379310344829</c:v>
                </c:pt>
                <c:pt idx="46">
                  <c:v>20.408163265306122</c:v>
                </c:pt>
                <c:pt idx="47">
                  <c:v>23.076923076923077</c:v>
                </c:pt>
                <c:pt idx="48">
                  <c:v>22.105263157894736</c:v>
                </c:pt>
                <c:pt idx="49">
                  <c:v>22.58064516129032</c:v>
                </c:pt>
                <c:pt idx="50">
                  <c:v>24.731182795698924</c:v>
                </c:pt>
                <c:pt idx="51">
                  <c:v>23.958333333333336</c:v>
                </c:pt>
                <c:pt idx="52">
                  <c:v>25.510204081632654</c:v>
                </c:pt>
                <c:pt idx="53">
                  <c:v>27.368421052631582</c:v>
                </c:pt>
                <c:pt idx="54">
                  <c:v>26.595744680851062</c:v>
                </c:pt>
                <c:pt idx="55">
                  <c:v>25</c:v>
                </c:pt>
                <c:pt idx="56">
                  <c:v>24.137931034482758</c:v>
                </c:pt>
                <c:pt idx="57">
                  <c:v>23.863636363636363</c:v>
                </c:pt>
                <c:pt idx="58">
                  <c:v>21.839080459770116</c:v>
                </c:pt>
                <c:pt idx="59">
                  <c:v>21.428571428571427</c:v>
                </c:pt>
              </c:numCache>
            </c:numRef>
          </c:val>
          <c:extLst>
            <c:ext xmlns:c16="http://schemas.microsoft.com/office/drawing/2014/chart" uri="{C3380CC4-5D6E-409C-BE32-E72D297353CC}">
              <c16:uniqueId val="{00000002-D269-4D5F-868C-A5A49B7E7A34}"/>
            </c:ext>
          </c:extLst>
        </c:ser>
        <c:ser>
          <c:idx val="3"/>
          <c:order val="3"/>
          <c:tx>
            <c:strRef>
              <c:f>'Doing Business '!$G$2</c:f>
              <c:strCache>
                <c:ptCount val="1"/>
                <c:pt idx="0">
                  <c:v>Otros</c:v>
                </c:pt>
              </c:strCache>
            </c:strRef>
          </c:tx>
          <c:spPr>
            <a:solidFill>
              <a:schemeClr val="bg1">
                <a:lumMod val="85000"/>
              </a:schemeClr>
            </a:solidFill>
            <a:ln>
              <a:noFill/>
            </a:ln>
            <a:effectLst/>
          </c:spPr>
          <c:cat>
            <c:numRef>
              <c:f>'Doing Business '!$B$3:$B$62</c:f>
              <c:numCache>
                <c:formatCode>mmm\-yy</c:formatCode>
                <c:ptCount val="60"/>
                <c:pt idx="0">
                  <c:v>41699</c:v>
                </c:pt>
                <c:pt idx="1">
                  <c:v>41730</c:v>
                </c:pt>
                <c:pt idx="2">
                  <c:v>41760</c:v>
                </c:pt>
                <c:pt idx="3">
                  <c:v>41791</c:v>
                </c:pt>
                <c:pt idx="4">
                  <c:v>41821</c:v>
                </c:pt>
                <c:pt idx="5">
                  <c:v>41852</c:v>
                </c:pt>
                <c:pt idx="6">
                  <c:v>41883</c:v>
                </c:pt>
                <c:pt idx="7">
                  <c:v>41913</c:v>
                </c:pt>
                <c:pt idx="8">
                  <c:v>41944</c:v>
                </c:pt>
                <c:pt idx="9">
                  <c:v>41974</c:v>
                </c:pt>
                <c:pt idx="10">
                  <c:v>42005</c:v>
                </c:pt>
                <c:pt idx="11">
                  <c:v>42036</c:v>
                </c:pt>
                <c:pt idx="12">
                  <c:v>42064</c:v>
                </c:pt>
                <c:pt idx="13">
                  <c:v>42095</c:v>
                </c:pt>
                <c:pt idx="14">
                  <c:v>42125</c:v>
                </c:pt>
                <c:pt idx="15">
                  <c:v>42156</c:v>
                </c:pt>
                <c:pt idx="16">
                  <c:v>42186</c:v>
                </c:pt>
                <c:pt idx="17">
                  <c:v>42217</c:v>
                </c:pt>
                <c:pt idx="18">
                  <c:v>42248</c:v>
                </c:pt>
                <c:pt idx="19">
                  <c:v>42278</c:v>
                </c:pt>
                <c:pt idx="20">
                  <c:v>42309</c:v>
                </c:pt>
                <c:pt idx="21">
                  <c:v>42339</c:v>
                </c:pt>
                <c:pt idx="22">
                  <c:v>42370</c:v>
                </c:pt>
                <c:pt idx="23">
                  <c:v>42401</c:v>
                </c:pt>
                <c:pt idx="24">
                  <c:v>42430</c:v>
                </c:pt>
                <c:pt idx="25">
                  <c:v>42461</c:v>
                </c:pt>
                <c:pt idx="26">
                  <c:v>42491</c:v>
                </c:pt>
                <c:pt idx="27">
                  <c:v>42522</c:v>
                </c:pt>
                <c:pt idx="28">
                  <c:v>42552</c:v>
                </c:pt>
                <c:pt idx="29">
                  <c:v>42583</c:v>
                </c:pt>
                <c:pt idx="30">
                  <c:v>42614</c:v>
                </c:pt>
                <c:pt idx="31">
                  <c:v>42644</c:v>
                </c:pt>
                <c:pt idx="32">
                  <c:v>42675</c:v>
                </c:pt>
                <c:pt idx="33">
                  <c:v>42705</c:v>
                </c:pt>
                <c:pt idx="34">
                  <c:v>42736</c:v>
                </c:pt>
                <c:pt idx="35">
                  <c:v>42767</c:v>
                </c:pt>
                <c:pt idx="36">
                  <c:v>42795</c:v>
                </c:pt>
                <c:pt idx="37">
                  <c:v>42826</c:v>
                </c:pt>
                <c:pt idx="38">
                  <c:v>42856</c:v>
                </c:pt>
                <c:pt idx="39">
                  <c:v>42887</c:v>
                </c:pt>
                <c:pt idx="40">
                  <c:v>42917</c:v>
                </c:pt>
                <c:pt idx="41">
                  <c:v>42948</c:v>
                </c:pt>
                <c:pt idx="42">
                  <c:v>42979</c:v>
                </c:pt>
                <c:pt idx="43">
                  <c:v>43009</c:v>
                </c:pt>
                <c:pt idx="44">
                  <c:v>43040</c:v>
                </c:pt>
                <c:pt idx="45">
                  <c:v>43070</c:v>
                </c:pt>
                <c:pt idx="46">
                  <c:v>43101</c:v>
                </c:pt>
                <c:pt idx="47">
                  <c:v>43132</c:v>
                </c:pt>
                <c:pt idx="48">
                  <c:v>43160</c:v>
                </c:pt>
                <c:pt idx="49">
                  <c:v>43191</c:v>
                </c:pt>
                <c:pt idx="50">
                  <c:v>43221</c:v>
                </c:pt>
                <c:pt idx="51">
                  <c:v>43252</c:v>
                </c:pt>
                <c:pt idx="52">
                  <c:v>43282</c:v>
                </c:pt>
                <c:pt idx="53">
                  <c:v>43313</c:v>
                </c:pt>
                <c:pt idx="54">
                  <c:v>43344</c:v>
                </c:pt>
                <c:pt idx="55">
                  <c:v>43374</c:v>
                </c:pt>
                <c:pt idx="56">
                  <c:v>43405</c:v>
                </c:pt>
                <c:pt idx="57">
                  <c:v>43435</c:v>
                </c:pt>
                <c:pt idx="58">
                  <c:v>43466</c:v>
                </c:pt>
                <c:pt idx="59">
                  <c:v>43497</c:v>
                </c:pt>
              </c:numCache>
            </c:numRef>
          </c:cat>
          <c:val>
            <c:numRef>
              <c:f>'Doing Business '!$G$3:$G$62</c:f>
              <c:numCache>
                <c:formatCode>General</c:formatCode>
                <c:ptCount val="60"/>
                <c:pt idx="0">
                  <c:v>60.215053763440864</c:v>
                </c:pt>
                <c:pt idx="1">
                  <c:v>61.956521739130437</c:v>
                </c:pt>
                <c:pt idx="2">
                  <c:v>48.543689320388353</c:v>
                </c:pt>
                <c:pt idx="3">
                  <c:v>50</c:v>
                </c:pt>
                <c:pt idx="4">
                  <c:v>53.608247422680407</c:v>
                </c:pt>
                <c:pt idx="5">
                  <c:v>47.474747474747474</c:v>
                </c:pt>
                <c:pt idx="6">
                  <c:v>48.181818181818187</c:v>
                </c:pt>
                <c:pt idx="7">
                  <c:v>41.346153846153847</c:v>
                </c:pt>
                <c:pt idx="8">
                  <c:v>44.444444444444443</c:v>
                </c:pt>
                <c:pt idx="9">
                  <c:v>40.86021505376344</c:v>
                </c:pt>
                <c:pt idx="10">
                  <c:v>41.836734693877546</c:v>
                </c:pt>
                <c:pt idx="11">
                  <c:v>38.235294117647058</c:v>
                </c:pt>
                <c:pt idx="12">
                  <c:v>37.5</c:v>
                </c:pt>
                <c:pt idx="13">
                  <c:v>40.952380952380949</c:v>
                </c:pt>
                <c:pt idx="14">
                  <c:v>36.082474226804123</c:v>
                </c:pt>
                <c:pt idx="15">
                  <c:v>34.579439252336456</c:v>
                </c:pt>
                <c:pt idx="16">
                  <c:v>40.404040404040408</c:v>
                </c:pt>
                <c:pt idx="17">
                  <c:v>35.238095238095241</c:v>
                </c:pt>
                <c:pt idx="18">
                  <c:v>38.613861386138623</c:v>
                </c:pt>
                <c:pt idx="19">
                  <c:v>39.047619047619051</c:v>
                </c:pt>
                <c:pt idx="20">
                  <c:v>35.922330097087382</c:v>
                </c:pt>
                <c:pt idx="21">
                  <c:v>36.04651162790698</c:v>
                </c:pt>
                <c:pt idx="22">
                  <c:v>38.461538461538467</c:v>
                </c:pt>
                <c:pt idx="23">
                  <c:v>40</c:v>
                </c:pt>
                <c:pt idx="24">
                  <c:v>36</c:v>
                </c:pt>
                <c:pt idx="25">
                  <c:v>37.634408602150543</c:v>
                </c:pt>
                <c:pt idx="26">
                  <c:v>37.777777777777786</c:v>
                </c:pt>
                <c:pt idx="27">
                  <c:v>37.89473684210526</c:v>
                </c:pt>
                <c:pt idx="28">
                  <c:v>36.363636363636367</c:v>
                </c:pt>
                <c:pt idx="29">
                  <c:v>36.734693877551024</c:v>
                </c:pt>
                <c:pt idx="30">
                  <c:v>29.591836734693885</c:v>
                </c:pt>
                <c:pt idx="31">
                  <c:v>35.483870967741936</c:v>
                </c:pt>
                <c:pt idx="32">
                  <c:v>33.684210526315795</c:v>
                </c:pt>
                <c:pt idx="33">
                  <c:v>36.470588235294116</c:v>
                </c:pt>
                <c:pt idx="34">
                  <c:v>37.634408602150536</c:v>
                </c:pt>
                <c:pt idx="35">
                  <c:v>35.555555555555571</c:v>
                </c:pt>
                <c:pt idx="36">
                  <c:v>40.229885057471265</c:v>
                </c:pt>
                <c:pt idx="37">
                  <c:v>36.842105263157897</c:v>
                </c:pt>
                <c:pt idx="38">
                  <c:v>36.666666666666671</c:v>
                </c:pt>
                <c:pt idx="39">
                  <c:v>29.591836734693871</c:v>
                </c:pt>
                <c:pt idx="40">
                  <c:v>31.25</c:v>
                </c:pt>
                <c:pt idx="41">
                  <c:v>33.333333333333329</c:v>
                </c:pt>
                <c:pt idx="42">
                  <c:v>35.514018691588788</c:v>
                </c:pt>
                <c:pt idx="43">
                  <c:v>38.202247191011232</c:v>
                </c:pt>
                <c:pt idx="44">
                  <c:v>32.222222222222229</c:v>
                </c:pt>
                <c:pt idx="45">
                  <c:v>36.781609195402297</c:v>
                </c:pt>
                <c:pt idx="46">
                  <c:v>32.65306122448979</c:v>
                </c:pt>
                <c:pt idx="47">
                  <c:v>28.571428571428569</c:v>
                </c:pt>
                <c:pt idx="48">
                  <c:v>30.526315789473685</c:v>
                </c:pt>
                <c:pt idx="49">
                  <c:v>26.881720430107521</c:v>
                </c:pt>
                <c:pt idx="50">
                  <c:v>26.881720430107535</c:v>
                </c:pt>
                <c:pt idx="51">
                  <c:v>28.125</c:v>
                </c:pt>
                <c:pt idx="52">
                  <c:v>26.530612244897966</c:v>
                </c:pt>
                <c:pt idx="53">
                  <c:v>22.10526315789474</c:v>
                </c:pt>
                <c:pt idx="54">
                  <c:v>22.340425531914846</c:v>
                </c:pt>
                <c:pt idx="55">
                  <c:v>27.38095238095238</c:v>
                </c:pt>
                <c:pt idx="56">
                  <c:v>28.735632183908038</c:v>
                </c:pt>
                <c:pt idx="57">
                  <c:v>29.545454545454547</c:v>
                </c:pt>
                <c:pt idx="58">
                  <c:v>27.58620689655173</c:v>
                </c:pt>
                <c:pt idx="59">
                  <c:v>33.673469387755105</c:v>
                </c:pt>
              </c:numCache>
            </c:numRef>
          </c:val>
          <c:extLst>
            <c:ext xmlns:c16="http://schemas.microsoft.com/office/drawing/2014/chart" uri="{C3380CC4-5D6E-409C-BE32-E72D297353CC}">
              <c16:uniqueId val="{00000003-D269-4D5F-868C-A5A49B7E7A34}"/>
            </c:ext>
          </c:extLst>
        </c:ser>
        <c:dLbls>
          <c:showLegendKey val="0"/>
          <c:showVal val="0"/>
          <c:showCatName val="0"/>
          <c:showSerName val="0"/>
          <c:showPercent val="0"/>
          <c:showBubbleSize val="0"/>
        </c:dLbls>
        <c:axId val="777832496"/>
        <c:axId val="777843376"/>
      </c:areaChart>
      <c:dateAx>
        <c:axId val="777832496"/>
        <c:scaling>
          <c:orientation val="minMax"/>
        </c:scaling>
        <c:delete val="0"/>
        <c:axPos val="b"/>
        <c:numFmt formatCode="yyyy" sourceLinked="0"/>
        <c:majorTickMark val="out"/>
        <c:minorTickMark val="none"/>
        <c:tickLblPos val="nextTo"/>
        <c:spPr>
          <a:noFill/>
          <a:ln w="9525"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77843376"/>
        <c:crosses val="autoZero"/>
        <c:auto val="1"/>
        <c:lblOffset val="100"/>
        <c:baseTimeUnit val="months"/>
        <c:majorUnit val="12"/>
        <c:majorTimeUnit val="months"/>
      </c:dateAx>
      <c:valAx>
        <c:axId val="777843376"/>
        <c:scaling>
          <c:orientation val="minMax"/>
          <c:max val="100"/>
        </c:scaling>
        <c:delete val="0"/>
        <c:axPos val="r"/>
        <c:numFmt formatCode="General" sourceLinked="1"/>
        <c:majorTickMark val="out"/>
        <c:minorTickMark val="none"/>
        <c:tickLblPos val="nextTo"/>
        <c:spPr>
          <a:noFill/>
          <a:ln>
            <a:solidFill>
              <a:sysClr val="windowText" lastClr="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77832496"/>
        <c:crosses val="max"/>
        <c:crossBetween val="between"/>
      </c:valAx>
      <c:spPr>
        <a:noFill/>
        <a:ln>
          <a:noFill/>
        </a:ln>
        <a:effectLst/>
      </c:spPr>
    </c:plotArea>
    <c:plotVisOnly val="1"/>
    <c:dispBlanksAs val="zero"/>
    <c:showDLblsOverMax val="0"/>
  </c:chart>
  <c:spPr>
    <a:noFill/>
    <a:ln w="9525" cap="flat" cmpd="sng" algn="ctr">
      <a:noFill/>
      <a:round/>
    </a:ln>
    <a:effectLst/>
  </c:spPr>
  <c:txPr>
    <a:bodyPr/>
    <a:lstStyle/>
    <a:p>
      <a:pPr>
        <a:defRPr sz="1200">
          <a:solidFill>
            <a:srgbClr val="182B47"/>
          </a:solidFill>
        </a:defRPr>
      </a:pPr>
      <a:endParaRPr lang="es-MX"/>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630263638990244E-2"/>
          <c:y val="5.5367181181747403E-3"/>
          <c:w val="0.92098124166263329"/>
          <c:h val="0.55206548793803878"/>
        </c:manualLayout>
      </c:layout>
      <c:barChart>
        <c:barDir val="col"/>
        <c:grouping val="stacked"/>
        <c:varyColors val="0"/>
        <c:ser>
          <c:idx val="0"/>
          <c:order val="0"/>
          <c:tx>
            <c:strRef>
              <c:f>'G3 Instituciones abierto '!$D$33</c:f>
              <c:strCache>
                <c:ptCount val="1"/>
                <c:pt idx="0">
                  <c:v>Países mejor evaluados que México</c:v>
                </c:pt>
              </c:strCache>
            </c:strRef>
          </c:tx>
          <c:spPr>
            <a:solidFill>
              <a:schemeClr val="accent4"/>
            </a:solidFill>
            <a:ln>
              <a:noFill/>
            </a:ln>
            <a:effectLst/>
          </c:spPr>
          <c:invertIfNegative val="0"/>
          <c:dPt>
            <c:idx val="0"/>
            <c:invertIfNegative val="0"/>
            <c:bubble3D val="0"/>
            <c:spPr>
              <a:solidFill>
                <a:srgbClr val="FF0000"/>
              </a:solidFill>
              <a:ln>
                <a:noFill/>
              </a:ln>
              <a:effectLst/>
            </c:spPr>
            <c:extLst>
              <c:ext xmlns:c16="http://schemas.microsoft.com/office/drawing/2014/chart" uri="{C3380CC4-5D6E-409C-BE32-E72D297353CC}">
                <c16:uniqueId val="{00000001-E09B-49E4-9368-9B2C202D39CD}"/>
              </c:ext>
            </c:extLst>
          </c:dPt>
          <c:cat>
            <c:strRef>
              <c:f>'G3 Instituciones abierto '!$C$35:$C$71</c:f>
              <c:strCache>
                <c:ptCount val="37"/>
                <c:pt idx="0">
                  <c:v>Instituciones</c:v>
                </c:pt>
                <c:pt idx="3">
                  <c:v>Protec.prop.intelectual</c:v>
                </c:pt>
                <c:pt idx="6">
                  <c:v>Derechos de propiedad</c:v>
                </c:pt>
                <c:pt idx="9">
                  <c:v>Efic.legal regulaciones</c:v>
                </c:pt>
                <c:pt idx="12">
                  <c:v>Incidencia terrorismo</c:v>
                </c:pt>
                <c:pt idx="15">
                  <c:v>Independencia judicial</c:v>
                </c:pt>
                <c:pt idx="18">
                  <c:v>Incidencia corrupción</c:v>
                </c:pt>
                <c:pt idx="21">
                  <c:v>Efic. legal conflictos</c:v>
                </c:pt>
                <c:pt idx="24">
                  <c:v>Carga regulación gob. </c:v>
                </c:pt>
                <c:pt idx="27">
                  <c:v>Libertad de prensa </c:v>
                </c:pt>
                <c:pt idx="30">
                  <c:v>Tasa de homicidios</c:v>
                </c:pt>
                <c:pt idx="33">
                  <c:v>Confianza en policía</c:v>
                </c:pt>
                <c:pt idx="36">
                  <c:v>Crimen organizado</c:v>
                </c:pt>
              </c:strCache>
            </c:strRef>
          </c:cat>
          <c:val>
            <c:numRef>
              <c:f>'G3 Instituciones abierto '!$D$35:$D$71</c:f>
              <c:numCache>
                <c:formatCode>General</c:formatCode>
                <c:ptCount val="37"/>
                <c:pt idx="0" formatCode="0">
                  <c:v>105</c:v>
                </c:pt>
                <c:pt idx="3" formatCode="0">
                  <c:v>65</c:v>
                </c:pt>
                <c:pt idx="6" formatCode="0">
                  <c:v>85</c:v>
                </c:pt>
                <c:pt idx="9">
                  <c:v>95</c:v>
                </c:pt>
                <c:pt idx="12">
                  <c:v>102</c:v>
                </c:pt>
                <c:pt idx="15">
                  <c:v>110</c:v>
                </c:pt>
                <c:pt idx="18">
                  <c:v>113</c:v>
                </c:pt>
                <c:pt idx="21">
                  <c:v>115</c:v>
                </c:pt>
                <c:pt idx="24" formatCode="0">
                  <c:v>117</c:v>
                </c:pt>
                <c:pt idx="27" formatCode="0">
                  <c:v>120</c:v>
                </c:pt>
                <c:pt idx="30" formatCode="0">
                  <c:v>130</c:v>
                </c:pt>
                <c:pt idx="33" formatCode="0">
                  <c:v>138</c:v>
                </c:pt>
                <c:pt idx="36" formatCode="0">
                  <c:v>139</c:v>
                </c:pt>
              </c:numCache>
            </c:numRef>
          </c:val>
          <c:extLst>
            <c:ext xmlns:c16="http://schemas.microsoft.com/office/drawing/2014/chart" uri="{C3380CC4-5D6E-409C-BE32-E72D297353CC}">
              <c16:uniqueId val="{00000002-E09B-49E4-9368-9B2C202D39CD}"/>
            </c:ext>
          </c:extLst>
        </c:ser>
        <c:ser>
          <c:idx val="1"/>
          <c:order val="2"/>
          <c:tx>
            <c:strRef>
              <c:f>'G3 Instituciones abierto '!$E$33</c:f>
              <c:strCache>
                <c:ptCount val="1"/>
                <c:pt idx="0">
                  <c:v>Países peor evaluados que México </c:v>
                </c:pt>
              </c:strCache>
            </c:strRef>
          </c:tx>
          <c:spPr>
            <a:solidFill>
              <a:schemeClr val="accent3"/>
            </a:solidFill>
            <a:ln>
              <a:noFill/>
            </a:ln>
            <a:effectLst/>
          </c:spPr>
          <c:invertIfNegative val="0"/>
          <c:dPt>
            <c:idx val="0"/>
            <c:invertIfNegative val="0"/>
            <c:bubble3D val="0"/>
            <c:spPr>
              <a:solidFill>
                <a:srgbClr val="00B050"/>
              </a:solidFill>
              <a:ln>
                <a:solidFill>
                  <a:schemeClr val="accent1"/>
                </a:solidFill>
              </a:ln>
              <a:effectLst/>
            </c:spPr>
            <c:extLst>
              <c:ext xmlns:c16="http://schemas.microsoft.com/office/drawing/2014/chart" uri="{C3380CC4-5D6E-409C-BE32-E72D297353CC}">
                <c16:uniqueId val="{00000004-E09B-49E4-9368-9B2C202D39CD}"/>
              </c:ext>
            </c:extLst>
          </c:dPt>
          <c:dPt>
            <c:idx val="3"/>
            <c:invertIfNegative val="0"/>
            <c:bubble3D val="0"/>
            <c:spPr>
              <a:solidFill>
                <a:schemeClr val="accent3"/>
              </a:solidFill>
              <a:ln>
                <a:solidFill>
                  <a:schemeClr val="accent2">
                    <a:lumMod val="20000"/>
                    <a:lumOff val="80000"/>
                  </a:schemeClr>
                </a:solidFill>
              </a:ln>
              <a:effectLst/>
            </c:spPr>
            <c:extLst>
              <c:ext xmlns:c16="http://schemas.microsoft.com/office/drawing/2014/chart" uri="{C3380CC4-5D6E-409C-BE32-E72D297353CC}">
                <c16:uniqueId val="{00000006-E09B-49E4-9368-9B2C202D39CD}"/>
              </c:ext>
            </c:extLst>
          </c:dPt>
          <c:cat>
            <c:strRef>
              <c:f>'G3 Instituciones abierto '!$C$35:$C$71</c:f>
              <c:strCache>
                <c:ptCount val="37"/>
                <c:pt idx="0">
                  <c:v>Instituciones</c:v>
                </c:pt>
                <c:pt idx="3">
                  <c:v>Protec.prop.intelectual</c:v>
                </c:pt>
                <c:pt idx="6">
                  <c:v>Derechos de propiedad</c:v>
                </c:pt>
                <c:pt idx="9">
                  <c:v>Efic.legal regulaciones</c:v>
                </c:pt>
                <c:pt idx="12">
                  <c:v>Incidencia terrorismo</c:v>
                </c:pt>
                <c:pt idx="15">
                  <c:v>Independencia judicial</c:v>
                </c:pt>
                <c:pt idx="18">
                  <c:v>Incidencia corrupción</c:v>
                </c:pt>
                <c:pt idx="21">
                  <c:v>Efic. legal conflictos</c:v>
                </c:pt>
                <c:pt idx="24">
                  <c:v>Carga regulación gob. </c:v>
                </c:pt>
                <c:pt idx="27">
                  <c:v>Libertad de prensa </c:v>
                </c:pt>
                <c:pt idx="30">
                  <c:v>Tasa de homicidios</c:v>
                </c:pt>
                <c:pt idx="33">
                  <c:v>Confianza en policía</c:v>
                </c:pt>
                <c:pt idx="36">
                  <c:v>Crimen organizado</c:v>
                </c:pt>
              </c:strCache>
            </c:strRef>
          </c:cat>
          <c:val>
            <c:numRef>
              <c:f>'G3 Instituciones abierto '!$E$35:$E$71</c:f>
              <c:numCache>
                <c:formatCode>General</c:formatCode>
                <c:ptCount val="37"/>
                <c:pt idx="0" formatCode="0">
                  <c:v>35</c:v>
                </c:pt>
                <c:pt idx="3" formatCode="0">
                  <c:v>75</c:v>
                </c:pt>
                <c:pt idx="6" formatCode="0">
                  <c:v>55</c:v>
                </c:pt>
                <c:pt idx="9">
                  <c:v>45</c:v>
                </c:pt>
                <c:pt idx="12">
                  <c:v>38</c:v>
                </c:pt>
                <c:pt idx="15">
                  <c:v>30</c:v>
                </c:pt>
                <c:pt idx="18">
                  <c:v>27</c:v>
                </c:pt>
                <c:pt idx="21">
                  <c:v>25</c:v>
                </c:pt>
                <c:pt idx="24" formatCode="0">
                  <c:v>23</c:v>
                </c:pt>
                <c:pt idx="27" formatCode="0">
                  <c:v>20</c:v>
                </c:pt>
                <c:pt idx="30" formatCode="0">
                  <c:v>10</c:v>
                </c:pt>
                <c:pt idx="33" formatCode="0">
                  <c:v>2</c:v>
                </c:pt>
                <c:pt idx="36" formatCode="0">
                  <c:v>1</c:v>
                </c:pt>
              </c:numCache>
            </c:numRef>
          </c:val>
          <c:extLst>
            <c:ext xmlns:c16="http://schemas.microsoft.com/office/drawing/2014/chart" uri="{C3380CC4-5D6E-409C-BE32-E72D297353CC}">
              <c16:uniqueId val="{00000007-E09B-49E4-9368-9B2C202D39CD}"/>
            </c:ext>
          </c:extLst>
        </c:ser>
        <c:dLbls>
          <c:showLegendKey val="0"/>
          <c:showVal val="0"/>
          <c:showCatName val="0"/>
          <c:showSerName val="0"/>
          <c:showPercent val="0"/>
          <c:showBubbleSize val="0"/>
        </c:dLbls>
        <c:gapWidth val="0"/>
        <c:overlap val="100"/>
        <c:axId val="777844464"/>
        <c:axId val="777836848"/>
      </c:barChart>
      <c:lineChart>
        <c:grouping val="standard"/>
        <c:varyColors val="0"/>
        <c:ser>
          <c:idx val="2"/>
          <c:order val="1"/>
          <c:tx>
            <c:strRef>
              <c:f>'G3 Instituciones abierto '!$F$33</c:f>
              <c:strCache>
                <c:ptCount val="1"/>
                <c:pt idx="0">
                  <c:v>Posición de México </c:v>
                </c:pt>
              </c:strCache>
            </c:strRef>
          </c:tx>
          <c:spPr>
            <a:ln w="28575" cap="rnd">
              <a:noFill/>
              <a:round/>
            </a:ln>
            <a:effectLst/>
          </c:spPr>
          <c:marker>
            <c:symbol val="dash"/>
            <c:size val="11"/>
            <c:spPr>
              <a:solidFill>
                <a:schemeClr val="tx1"/>
              </a:solidFill>
              <a:ln w="12700">
                <a:solidFill>
                  <a:schemeClr val="tx1"/>
                </a:solidFill>
              </a:ln>
              <a:effectLst/>
            </c:spPr>
          </c:marker>
          <c:dLbls>
            <c:dLbl>
              <c:idx val="0"/>
              <c:layout>
                <c:manualLayout>
                  <c:x val="-5.8351307189542484E-2"/>
                  <c:y val="-5.2234444444444479E-2"/>
                </c:manualLayout>
              </c:layout>
              <c:tx>
                <c:rich>
                  <a:bodyPr/>
                  <a:lstStyle/>
                  <a:p>
                    <a:fld id="{81F278E1-0C1E-432C-9529-3E6120290E5A}" type="CELLRANGE">
                      <a:rPr lang="en-US"/>
                      <a:pPr/>
                      <a:t>[CELLRANGE]</a:t>
                    </a:fld>
                    <a:endParaRPr lang="es-MX"/>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E09B-49E4-9368-9B2C202D39CD}"/>
                </c:ext>
              </c:extLst>
            </c:dLbl>
            <c:dLbl>
              <c:idx val="1"/>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09B-49E4-9368-9B2C202D39CD}"/>
                </c:ext>
              </c:extLst>
            </c:dLbl>
            <c:dLbl>
              <c:idx val="2"/>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E09B-49E4-9368-9B2C202D39CD}"/>
                </c:ext>
              </c:extLst>
            </c:dLbl>
            <c:dLbl>
              <c:idx val="3"/>
              <c:layout>
                <c:manualLayout>
                  <c:x val="-4.7356535947712421E-2"/>
                  <c:y val="-4.9172777777777781E-2"/>
                </c:manualLayout>
              </c:layout>
              <c:tx>
                <c:rich>
                  <a:bodyPr/>
                  <a:lstStyle/>
                  <a:p>
                    <a:fld id="{F17C537C-5767-420D-B07D-C035484EA06F}" type="CELLRANGE">
                      <a:rPr lang="en-US"/>
                      <a:pPr/>
                      <a:t>[CELLRANGE]</a:t>
                    </a:fld>
                    <a:endParaRPr lang="es-MX"/>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E09B-49E4-9368-9B2C202D39CD}"/>
                </c:ext>
              </c:extLst>
            </c:dLbl>
            <c:dLbl>
              <c:idx val="4"/>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E09B-49E4-9368-9B2C202D39CD}"/>
                </c:ext>
              </c:extLst>
            </c:dLbl>
            <c:dLbl>
              <c:idx val="5"/>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E09B-49E4-9368-9B2C202D39CD}"/>
                </c:ext>
              </c:extLst>
            </c:dLbl>
            <c:dLbl>
              <c:idx val="6"/>
              <c:layout>
                <c:manualLayout>
                  <c:x val="-5.3487025462023434E-2"/>
                  <c:y val="-6.2795354212396515E-2"/>
                </c:manualLayout>
              </c:layout>
              <c:tx>
                <c:rich>
                  <a:bodyPr/>
                  <a:lstStyle/>
                  <a:p>
                    <a:fld id="{824F7C2B-F6BF-4114-8F97-8D281B76F23A}" type="CELLRANGE">
                      <a:rPr lang="en-US"/>
                      <a:pPr/>
                      <a:t>[CELLRANGE]</a:t>
                    </a:fld>
                    <a:endParaRPr lang="es-MX"/>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E-E09B-49E4-9368-9B2C202D39CD}"/>
                </c:ext>
              </c:extLst>
            </c:dLbl>
            <c:dLbl>
              <c:idx val="7"/>
              <c:tx>
                <c:rich>
                  <a:bodyPr/>
                  <a:lstStyle/>
                  <a:p>
                    <a:endParaRPr lang="es-MX"/>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E09B-49E4-9368-9B2C202D39CD}"/>
                </c:ext>
              </c:extLst>
            </c:dLbl>
            <c:dLbl>
              <c:idx val="8"/>
              <c:tx>
                <c:rich>
                  <a:bodyPr/>
                  <a:lstStyle/>
                  <a:p>
                    <a:endParaRPr lang="es-MX"/>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E09B-49E4-9368-9B2C202D39CD}"/>
                </c:ext>
              </c:extLst>
            </c:dLbl>
            <c:dLbl>
              <c:idx val="9"/>
              <c:layout>
                <c:manualLayout>
                  <c:x val="-5.1881699346405227E-2"/>
                  <c:y val="-4.5283888888888887E-2"/>
                </c:manualLayout>
              </c:layout>
              <c:tx>
                <c:rich>
                  <a:bodyPr/>
                  <a:lstStyle/>
                  <a:p>
                    <a:fld id="{21705D35-7940-40B8-BCAA-00C4FBD2A9C4}" type="CELLRANGE">
                      <a:rPr lang="en-US"/>
                      <a:pPr/>
                      <a:t>[CELLRANGE]</a:t>
                    </a:fld>
                    <a:endParaRPr lang="es-MX"/>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1-E09B-49E4-9368-9B2C202D39CD}"/>
                </c:ext>
              </c:extLst>
            </c:dLbl>
            <c:dLbl>
              <c:idx val="10"/>
              <c:tx>
                <c:rich>
                  <a:bodyPr/>
                  <a:lstStyle/>
                  <a:p>
                    <a:endParaRPr lang="es-MX"/>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E09B-49E4-9368-9B2C202D39CD}"/>
                </c:ext>
              </c:extLst>
            </c:dLbl>
            <c:dLbl>
              <c:idx val="11"/>
              <c:tx>
                <c:rich>
                  <a:bodyPr/>
                  <a:lstStyle/>
                  <a:p>
                    <a:endParaRPr lang="es-MX"/>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E09B-49E4-9368-9B2C202D39CD}"/>
                </c:ext>
              </c:extLst>
            </c:dLbl>
            <c:dLbl>
              <c:idx val="12"/>
              <c:layout>
                <c:manualLayout>
                  <c:x val="-5.6032026143790929E-2"/>
                  <c:y val="-5.2174444444444447E-2"/>
                </c:manualLayout>
              </c:layout>
              <c:tx>
                <c:rich>
                  <a:bodyPr/>
                  <a:lstStyle/>
                  <a:p>
                    <a:fld id="{8BC80739-9F56-42C2-8A6C-D454D4FFA56F}" type="CELLRANGE">
                      <a:rPr lang="en-US"/>
                      <a:pPr/>
                      <a:t>[CELLRANGE]</a:t>
                    </a:fld>
                    <a:endParaRPr lang="es-MX"/>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4-E09B-49E4-9368-9B2C202D39CD}"/>
                </c:ext>
              </c:extLst>
            </c:dLbl>
            <c:dLbl>
              <c:idx val="13"/>
              <c:tx>
                <c:rich>
                  <a:bodyPr/>
                  <a:lstStyle/>
                  <a:p>
                    <a:endParaRPr lang="es-MX"/>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E09B-49E4-9368-9B2C202D39CD}"/>
                </c:ext>
              </c:extLst>
            </c:dLbl>
            <c:dLbl>
              <c:idx val="14"/>
              <c:tx>
                <c:rich>
                  <a:bodyPr/>
                  <a:lstStyle/>
                  <a:p>
                    <a:endParaRPr lang="es-MX"/>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E09B-49E4-9368-9B2C202D39CD}"/>
                </c:ext>
              </c:extLst>
            </c:dLbl>
            <c:dLbl>
              <c:idx val="15"/>
              <c:layout>
                <c:manualLayout>
                  <c:x val="-8.1286630408312369E-2"/>
                  <c:y val="-2.7606820396505985E-2"/>
                </c:manualLayout>
              </c:layout>
              <c:numFmt formatCode="General" sourceLinked="0"/>
              <c:spPr>
                <a:solidFill>
                  <a:srgbClr val="FFFF00"/>
                </a:solidFill>
                <a:ln w="3175">
                  <a:noFill/>
                </a:ln>
                <a:effectLst/>
              </c:spPr>
              <c:txPr>
                <a:bodyPr rot="0" vert="horz"/>
                <a:lstStyle/>
                <a:p>
                  <a:pPr>
                    <a:defRPr/>
                  </a:pPr>
                  <a:endParaRPr lang="es-MX"/>
                </a:p>
              </c:txPr>
              <c:dLblPos val="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E09B-49E4-9368-9B2C202D39CD}"/>
                </c:ext>
              </c:extLst>
            </c:dLbl>
            <c:dLbl>
              <c:idx val="16"/>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E09B-49E4-9368-9B2C202D39CD}"/>
                </c:ext>
              </c:extLst>
            </c:dLbl>
            <c:dLbl>
              <c:idx val="17"/>
              <c:tx>
                <c:rich>
                  <a:bodyPr/>
                  <a:lstStyle/>
                  <a:p>
                    <a:endParaRPr lang="es-MX"/>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E09B-49E4-9368-9B2C202D39CD}"/>
                </c:ext>
              </c:extLst>
            </c:dLbl>
            <c:dLbl>
              <c:idx val="18"/>
              <c:layout>
                <c:manualLayout>
                  <c:x val="-7.0894553129312449E-2"/>
                  <c:y val="-5.2317056772913935E-2"/>
                </c:manualLayout>
              </c:layout>
              <c:spPr>
                <a:solidFill>
                  <a:srgbClr val="FFFF00"/>
                </a:solidFill>
                <a:ln w="3175">
                  <a:noFill/>
                </a:ln>
                <a:effectLst/>
              </c:spPr>
              <c:txPr>
                <a:bodyPr rot="0" vert="horz"/>
                <a:lstStyle/>
                <a:p>
                  <a:pPr algn="ctr" rtl="0">
                    <a:defRPr/>
                  </a:pPr>
                  <a:endParaRPr lang="es-MX"/>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manualLayout>
                      <c:w val="9.3762751305571337E-2"/>
                      <c:h val="5.9332345801093991E-2"/>
                    </c:manualLayout>
                  </c15:layout>
                </c:ext>
                <c:ext xmlns:c16="http://schemas.microsoft.com/office/drawing/2014/chart" uri="{C3380CC4-5D6E-409C-BE32-E72D297353CC}">
                  <c16:uniqueId val="{0000001A-E09B-49E4-9368-9B2C202D39CD}"/>
                </c:ext>
              </c:extLst>
            </c:dLbl>
            <c:dLbl>
              <c:idx val="19"/>
              <c:tx>
                <c:rich>
                  <a:bodyPr/>
                  <a:lstStyle/>
                  <a:p>
                    <a:endParaRPr lang="es-MX"/>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B-E09B-49E4-9368-9B2C202D39CD}"/>
                </c:ext>
              </c:extLst>
            </c:dLbl>
            <c:dLbl>
              <c:idx val="20"/>
              <c:tx>
                <c:rich>
                  <a:bodyPr/>
                  <a:lstStyle/>
                  <a:p>
                    <a:endParaRPr lang="es-MX"/>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C-E09B-49E4-9368-9B2C202D39CD}"/>
                </c:ext>
              </c:extLst>
            </c:dLbl>
            <c:dLbl>
              <c:idx val="21"/>
              <c:layout>
                <c:manualLayout>
                  <c:x val="-4.9159293232675746E-2"/>
                  <c:y val="-4.7299870211947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D-E09B-49E4-9368-9B2C202D39CD}"/>
                </c:ext>
              </c:extLst>
            </c:dLbl>
            <c:dLbl>
              <c:idx val="22"/>
              <c:tx>
                <c:rich>
                  <a:bodyPr/>
                  <a:lstStyle/>
                  <a:p>
                    <a:endParaRPr lang="es-MX"/>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E-E09B-49E4-9368-9B2C202D39CD}"/>
                </c:ext>
              </c:extLst>
            </c:dLbl>
            <c:dLbl>
              <c:idx val="23"/>
              <c:tx>
                <c:rich>
                  <a:bodyPr/>
                  <a:lstStyle/>
                  <a:p>
                    <a:endParaRPr lang="es-MX"/>
                  </a:p>
                </c:rich>
              </c:tx>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F-E09B-49E4-9368-9B2C202D39CD}"/>
                </c:ext>
              </c:extLst>
            </c:dLbl>
            <c:dLbl>
              <c:idx val="24"/>
              <c:layout>
                <c:manualLayout>
                  <c:x val="-9.9285926888005041E-2"/>
                  <c:y val="1.908342919573274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0-E09B-49E4-9368-9B2C202D39CD}"/>
                </c:ext>
              </c:extLst>
            </c:dLbl>
            <c:dLbl>
              <c:idx val="25"/>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1-E09B-49E4-9368-9B2C202D39CD}"/>
                </c:ext>
              </c:extLst>
            </c:dLbl>
            <c:dLbl>
              <c:idx val="26"/>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2-E09B-49E4-9368-9B2C202D39CD}"/>
                </c:ext>
              </c:extLst>
            </c:dLbl>
            <c:dLbl>
              <c:idx val="27"/>
              <c:layout>
                <c:manualLayout>
                  <c:x val="-8.155694455718808E-2"/>
                  <c:y val="-4.365942498509735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3-E09B-49E4-9368-9B2C202D39CD}"/>
                </c:ext>
              </c:extLst>
            </c:dLbl>
            <c:dLbl>
              <c:idx val="28"/>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4-E09B-49E4-9368-9B2C202D39CD}"/>
                </c:ext>
              </c:extLst>
            </c:dLbl>
            <c:dLbl>
              <c:idx val="29"/>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5-E09B-49E4-9368-9B2C202D39CD}"/>
                </c:ext>
              </c:extLst>
            </c:dLbl>
            <c:dLbl>
              <c:idx val="30"/>
              <c:layout>
                <c:manualLayout>
                  <c:x val="-7.2011797494385368E-2"/>
                  <c:y val="1.91038089548218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6-E09B-49E4-9368-9B2C202D39CD}"/>
                </c:ext>
              </c:extLst>
            </c:dLbl>
            <c:dLbl>
              <c:idx val="31"/>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7-E09B-49E4-9368-9B2C202D39CD}"/>
                </c:ext>
              </c:extLst>
            </c:dLbl>
            <c:dLbl>
              <c:idx val="32"/>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E09B-49E4-9368-9B2C202D39CD}"/>
                </c:ext>
              </c:extLst>
            </c:dLbl>
            <c:dLbl>
              <c:idx val="33"/>
              <c:layout>
                <c:manualLayout>
                  <c:x val="-7.6162026138485273E-2"/>
                  <c:y val="-8.312061959784089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9-E09B-49E4-9368-9B2C202D39CD}"/>
                </c:ext>
              </c:extLst>
            </c:dLbl>
            <c:dLbl>
              <c:idx val="34"/>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A-E09B-49E4-9368-9B2C202D39CD}"/>
                </c:ext>
              </c:extLst>
            </c:dLbl>
            <c:dLbl>
              <c:idx val="35"/>
              <c:tx>
                <c:rich>
                  <a:bodyPr/>
                  <a:lstStyle/>
                  <a:p>
                    <a:endParaRPr lang="en-US"/>
                  </a:p>
                </c:rich>
              </c:tx>
              <c:dLblPos val="b"/>
              <c:showLegendKey val="0"/>
              <c:showVal val="0"/>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B-E09B-49E4-9368-9B2C202D39CD}"/>
                </c:ext>
              </c:extLst>
            </c:dLbl>
            <c:dLbl>
              <c:idx val="36"/>
              <c:layout>
                <c:manualLayout>
                  <c:x val="-6.616339869281046E-2"/>
                  <c:y val="-4.511888888888895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C-E09B-49E4-9368-9B2C202D39CD}"/>
                </c:ext>
              </c:extLst>
            </c:dLbl>
            <c:spPr>
              <a:solidFill>
                <a:srgbClr val="FFFF00"/>
              </a:solidFill>
              <a:ln w="3175">
                <a:noFill/>
              </a:ln>
              <a:effectLst/>
            </c:spPr>
            <c:txPr>
              <a:bodyPr rot="0" vert="horz"/>
              <a:lstStyle/>
              <a:p>
                <a:pPr>
                  <a:defRPr/>
                </a:pPr>
                <a:endParaRPr lang="es-MX"/>
              </a:p>
            </c:txPr>
            <c:showLegendKey val="0"/>
            <c:showVal val="0"/>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DataLabelsRange val="1"/>
                <c15:showLeaderLines val="1"/>
                <c15:leaderLines>
                  <c:spPr>
                    <a:ln w="9525" cap="flat" cmpd="sng" algn="ctr">
                      <a:solidFill>
                        <a:schemeClr val="tx1">
                          <a:lumMod val="35000"/>
                          <a:lumOff val="65000"/>
                        </a:schemeClr>
                      </a:solidFill>
                      <a:round/>
                    </a:ln>
                    <a:effectLst/>
                  </c:spPr>
                </c15:leaderLines>
              </c:ext>
            </c:extLst>
          </c:dLbls>
          <c:val>
            <c:numRef>
              <c:f>'G3 Instituciones abierto '!$F$35:$F$71</c:f>
              <c:numCache>
                <c:formatCode>General</c:formatCode>
                <c:ptCount val="37"/>
                <c:pt idx="0" formatCode="0">
                  <c:v>105</c:v>
                </c:pt>
                <c:pt idx="3" formatCode="0">
                  <c:v>65</c:v>
                </c:pt>
                <c:pt idx="6" formatCode="0">
                  <c:v>85</c:v>
                </c:pt>
                <c:pt idx="9">
                  <c:v>95</c:v>
                </c:pt>
                <c:pt idx="12">
                  <c:v>102</c:v>
                </c:pt>
                <c:pt idx="15">
                  <c:v>110</c:v>
                </c:pt>
                <c:pt idx="18">
                  <c:v>113</c:v>
                </c:pt>
                <c:pt idx="21">
                  <c:v>115</c:v>
                </c:pt>
                <c:pt idx="24" formatCode="0">
                  <c:v>117</c:v>
                </c:pt>
                <c:pt idx="27" formatCode="0">
                  <c:v>120</c:v>
                </c:pt>
                <c:pt idx="30" formatCode="0">
                  <c:v>130</c:v>
                </c:pt>
                <c:pt idx="33" formatCode="0">
                  <c:v>138</c:v>
                </c:pt>
                <c:pt idx="36" formatCode="0">
                  <c:v>139</c:v>
                </c:pt>
              </c:numCache>
            </c:numRef>
          </c:val>
          <c:smooth val="0"/>
          <c:extLst>
            <c:ext xmlns:c15="http://schemas.microsoft.com/office/drawing/2012/chart" uri="{02D57815-91ED-43cb-92C2-25804820EDAC}">
              <c15:datalabelsRange>
                <c15:f>'G3 Instituciones abierto '!$F$35:$F$48</c15:f>
                <c15:dlblRangeCache>
                  <c:ptCount val="14"/>
                  <c:pt idx="0">
                    <c:v>105</c:v>
                  </c:pt>
                  <c:pt idx="3">
                    <c:v>65</c:v>
                  </c:pt>
                  <c:pt idx="6">
                    <c:v>85</c:v>
                  </c:pt>
                  <c:pt idx="9">
                    <c:v>95</c:v>
                  </c:pt>
                  <c:pt idx="12">
                    <c:v>102</c:v>
                  </c:pt>
                </c15:dlblRangeCache>
              </c15:datalabelsRange>
            </c:ext>
            <c:ext xmlns:c16="http://schemas.microsoft.com/office/drawing/2014/chart" uri="{C3380CC4-5D6E-409C-BE32-E72D297353CC}">
              <c16:uniqueId val="{0000002D-E09B-49E4-9368-9B2C202D39CD}"/>
            </c:ext>
          </c:extLst>
        </c:ser>
        <c:dLbls>
          <c:showLegendKey val="0"/>
          <c:showVal val="0"/>
          <c:showCatName val="0"/>
          <c:showSerName val="0"/>
          <c:showPercent val="0"/>
          <c:showBubbleSize val="0"/>
        </c:dLbls>
        <c:marker val="1"/>
        <c:smooth val="0"/>
        <c:axId val="777844464"/>
        <c:axId val="777836848"/>
        <c:extLst>
          <c:ext xmlns:c15="http://schemas.microsoft.com/office/drawing/2012/chart" uri="{02D57815-91ED-43cb-92C2-25804820EDAC}">
            <c15:filteredLineSeries>
              <c15:ser>
                <c:idx val="3"/>
                <c:order val="3"/>
                <c:tx>
                  <c:strRef>
                    <c:extLst>
                      <c:ext uri="{02D57815-91ED-43cb-92C2-25804820EDAC}">
                        <c15:formulaRef>
                          <c15:sqref>'G3 Instituciones abierto '!$G$33</c15:sqref>
                        </c15:formulaRef>
                      </c:ext>
                    </c:extLst>
                    <c:strCache>
                      <c:ptCount val="1"/>
                    </c:strCache>
                  </c:strRef>
                </c:tx>
                <c:spPr>
                  <a:ln w="25400" cap="rnd">
                    <a:noFill/>
                    <a:round/>
                  </a:ln>
                  <a:effectLst/>
                </c:spPr>
                <c:marker>
                  <c:symbol val="circle"/>
                  <c:size val="5"/>
                  <c:spPr>
                    <a:solidFill>
                      <a:srgbClr val="00B050"/>
                    </a:solidFill>
                    <a:ln w="19050">
                      <a:solidFill>
                        <a:srgbClr val="00B050"/>
                      </a:solidFill>
                    </a:ln>
                    <a:effectLst/>
                  </c:spPr>
                </c:marker>
                <c:dPt>
                  <c:idx val="0"/>
                  <c:marker>
                    <c:symbol val="circle"/>
                    <c:size val="7"/>
                  </c:marker>
                  <c:bubble3D val="0"/>
                  <c:extLst>
                    <c:ext xmlns:c16="http://schemas.microsoft.com/office/drawing/2014/chart" uri="{C3380CC4-5D6E-409C-BE32-E72D297353CC}">
                      <c16:uniqueId val="{0000002E-E09B-49E4-9368-9B2C202D39CD}"/>
                    </c:ext>
                  </c:extLst>
                </c:dPt>
                <c:dPt>
                  <c:idx val="3"/>
                  <c:marker>
                    <c:symbol val="circle"/>
                    <c:size val="7"/>
                  </c:marker>
                  <c:bubble3D val="0"/>
                  <c:extLst>
                    <c:ext xmlns:c16="http://schemas.microsoft.com/office/drawing/2014/chart" uri="{C3380CC4-5D6E-409C-BE32-E72D297353CC}">
                      <c16:uniqueId val="{0000002F-E09B-49E4-9368-9B2C202D39CD}"/>
                    </c:ext>
                  </c:extLst>
                </c:dPt>
                <c:dPt>
                  <c:idx val="6"/>
                  <c:marker>
                    <c:symbol val="circle"/>
                    <c:size val="7"/>
                  </c:marker>
                  <c:bubble3D val="0"/>
                  <c:extLst>
                    <c:ext xmlns:c16="http://schemas.microsoft.com/office/drawing/2014/chart" uri="{C3380CC4-5D6E-409C-BE32-E72D297353CC}">
                      <c16:uniqueId val="{00000030-E09B-49E4-9368-9B2C202D39CD}"/>
                    </c:ext>
                  </c:extLst>
                </c:dPt>
                <c:dPt>
                  <c:idx val="9"/>
                  <c:marker>
                    <c:symbol val="circle"/>
                    <c:size val="8"/>
                  </c:marker>
                  <c:bubble3D val="0"/>
                  <c:extLst>
                    <c:ext xmlns:c16="http://schemas.microsoft.com/office/drawing/2014/chart" uri="{C3380CC4-5D6E-409C-BE32-E72D297353CC}">
                      <c16:uniqueId val="{00000031-E09B-49E4-9368-9B2C202D39CD}"/>
                    </c:ext>
                  </c:extLst>
                </c:dPt>
                <c:dPt>
                  <c:idx val="12"/>
                  <c:marker>
                    <c:symbol val="circle"/>
                    <c:size val="7"/>
                  </c:marker>
                  <c:bubble3D val="0"/>
                  <c:extLst>
                    <c:ext xmlns:c16="http://schemas.microsoft.com/office/drawing/2014/chart" uri="{C3380CC4-5D6E-409C-BE32-E72D297353CC}">
                      <c16:uniqueId val="{00000032-E09B-49E4-9368-9B2C202D39CD}"/>
                    </c:ext>
                  </c:extLst>
                </c:dPt>
                <c:dPt>
                  <c:idx val="15"/>
                  <c:marker>
                    <c:symbol val="circle"/>
                    <c:size val="7"/>
                    <c:spPr>
                      <a:solidFill>
                        <a:srgbClr val="00B050"/>
                      </a:solidFill>
                      <a:ln w="22225">
                        <a:solidFill>
                          <a:schemeClr val="accent6">
                            <a:lumMod val="75000"/>
                          </a:schemeClr>
                        </a:solidFill>
                      </a:ln>
                      <a:effectLst/>
                    </c:spPr>
                  </c:marker>
                  <c:bubble3D val="0"/>
                  <c:extLst>
                    <c:ext xmlns:c16="http://schemas.microsoft.com/office/drawing/2014/chart" uri="{C3380CC4-5D6E-409C-BE32-E72D297353CC}">
                      <c16:uniqueId val="{00000033-E09B-49E4-9368-9B2C202D39CD}"/>
                    </c:ext>
                  </c:extLst>
                </c:dPt>
                <c:dPt>
                  <c:idx val="18"/>
                  <c:marker>
                    <c:symbol val="circle"/>
                    <c:size val="7"/>
                  </c:marker>
                  <c:bubble3D val="0"/>
                  <c:extLst>
                    <c:ext xmlns:c16="http://schemas.microsoft.com/office/drawing/2014/chart" uri="{C3380CC4-5D6E-409C-BE32-E72D297353CC}">
                      <c16:uniqueId val="{00000034-E09B-49E4-9368-9B2C202D39CD}"/>
                    </c:ext>
                  </c:extLst>
                </c:dPt>
                <c:dPt>
                  <c:idx val="21"/>
                  <c:bubble3D val="0"/>
                  <c:extLst>
                    <c:ext xmlns:c16="http://schemas.microsoft.com/office/drawing/2014/chart" uri="{C3380CC4-5D6E-409C-BE32-E72D297353CC}">
                      <c16:uniqueId val="{00000035-E09B-49E4-9368-9B2C202D39CD}"/>
                    </c:ext>
                  </c:extLst>
                </c:dPt>
                <c:dPt>
                  <c:idx val="24"/>
                  <c:marker>
                    <c:symbol val="circle"/>
                    <c:size val="7"/>
                  </c:marker>
                  <c:bubble3D val="0"/>
                  <c:extLst>
                    <c:ext xmlns:c16="http://schemas.microsoft.com/office/drawing/2014/chart" uri="{C3380CC4-5D6E-409C-BE32-E72D297353CC}">
                      <c16:uniqueId val="{00000036-E09B-49E4-9368-9B2C202D39CD}"/>
                    </c:ext>
                  </c:extLst>
                </c:dPt>
                <c:val>
                  <c:numRef>
                    <c:extLst>
                      <c:ext uri="{02D57815-91ED-43cb-92C2-25804820EDAC}">
                        <c15:formulaRef>
                          <c15:sqref>'G3 Instituciones abierto '!$G$35:$G$95</c15:sqref>
                        </c15:formulaRef>
                      </c:ext>
                    </c:extLst>
                    <c:numCache>
                      <c:formatCode>General</c:formatCode>
                      <c:ptCount val="61"/>
                    </c:numCache>
                  </c:numRef>
                </c:val>
                <c:smooth val="0"/>
                <c:extLst>
                  <c:ext xmlns:c16="http://schemas.microsoft.com/office/drawing/2014/chart" uri="{C3380CC4-5D6E-409C-BE32-E72D297353CC}">
                    <c16:uniqueId val="{00000037-E09B-49E4-9368-9B2C202D39CD}"/>
                  </c:ext>
                </c:extLst>
              </c15:ser>
            </c15:filteredLineSeries>
          </c:ext>
        </c:extLst>
      </c:lineChart>
      <c:catAx>
        <c:axId val="77784446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5400000"/>
          <a:lstStyle/>
          <a:p>
            <a:pPr>
              <a:defRPr sz="1000">
                <a:solidFill>
                  <a:srgbClr val="182B47"/>
                </a:solidFill>
              </a:defRPr>
            </a:pPr>
            <a:endParaRPr lang="es-MX"/>
          </a:p>
        </c:txPr>
        <c:crossAx val="777836848"/>
        <c:crosses val="max"/>
        <c:auto val="0"/>
        <c:lblAlgn val="ctr"/>
        <c:lblOffset val="100"/>
        <c:noMultiLvlLbl val="0"/>
      </c:catAx>
      <c:valAx>
        <c:axId val="777836848"/>
        <c:scaling>
          <c:orientation val="maxMin"/>
          <c:max val="141"/>
          <c:min val="1"/>
        </c:scaling>
        <c:delete val="0"/>
        <c:axPos val="r"/>
        <c:numFmt formatCode="0" sourceLinked="1"/>
        <c:majorTickMark val="out"/>
        <c:minorTickMark val="none"/>
        <c:tickLblPos val="nextTo"/>
        <c:spPr>
          <a:noFill/>
          <a:ln>
            <a:solidFill>
              <a:schemeClr val="tx1"/>
            </a:solidFill>
          </a:ln>
          <a:effectLst/>
        </c:spPr>
        <c:txPr>
          <a:bodyPr rot="-60000000" vert="horz"/>
          <a:lstStyle/>
          <a:p>
            <a:pPr>
              <a:defRPr sz="1200"/>
            </a:pPr>
            <a:endParaRPr lang="es-MX"/>
          </a:p>
        </c:txPr>
        <c:crossAx val="777844464"/>
        <c:crosses val="max"/>
        <c:crossBetween val="between"/>
        <c:majorUnit val="20"/>
        <c:minorUnit val="10"/>
      </c:valAx>
      <c:spPr>
        <a:noFill/>
        <a:ln>
          <a:noFill/>
        </a:ln>
        <a:effectLst/>
      </c:spPr>
    </c:plotArea>
    <c:plotVisOnly val="1"/>
    <c:dispBlanksAs val="gap"/>
    <c:showDLblsOverMax val="0"/>
  </c:chart>
  <c:spPr>
    <a:noFill/>
    <a:ln w="9525" cap="flat" cmpd="sng" algn="ctr">
      <a:noFill/>
      <a:round/>
    </a:ln>
    <a:effectLst/>
  </c:spPr>
  <c:txPr>
    <a:bodyPr/>
    <a:lstStyle/>
    <a:p>
      <a:pPr>
        <a:defRPr sz="1400"/>
      </a:pPr>
      <a:endParaRPr lang="es-MX"/>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2.1616633686919882E-2"/>
          <c:y val="2.1185941778969604E-2"/>
          <c:w val="0.85342782152230967"/>
          <c:h val="0.87835846983335319"/>
        </c:manualLayout>
      </c:layout>
      <c:barChart>
        <c:barDir val="col"/>
        <c:grouping val="clustered"/>
        <c:varyColors val="0"/>
        <c:ser>
          <c:idx val="0"/>
          <c:order val="0"/>
          <c:tx>
            <c:strRef>
              <c:f>Datos!$O$2</c:f>
              <c:strCache>
                <c:ptCount val="1"/>
                <c:pt idx="0">
                  <c:v>Total</c:v>
                </c:pt>
              </c:strCache>
            </c:strRef>
          </c:tx>
          <c:spPr>
            <a:solidFill>
              <a:schemeClr val="accent1"/>
            </a:solidFill>
            <a:ln w="9525">
              <a:solidFill>
                <a:schemeClr val="accent1"/>
              </a:solidFill>
              <a:prstDash val="solid"/>
            </a:ln>
          </c:spPr>
          <c:invertIfNegative val="0"/>
          <c:cat>
            <c:numRef>
              <c:f>Datos!$M$59:$M$106</c:f>
              <c:numCache>
                <c:formatCode>General</c:formatCode>
                <c:ptCount val="48"/>
                <c:pt idx="0">
                  <c:v>2007</c:v>
                </c:pt>
                <c:pt idx="4">
                  <c:v>2008</c:v>
                </c:pt>
                <c:pt idx="8">
                  <c:v>2009</c:v>
                </c:pt>
                <c:pt idx="12">
                  <c:v>2010</c:v>
                </c:pt>
                <c:pt idx="16">
                  <c:v>2011</c:v>
                </c:pt>
                <c:pt idx="20">
                  <c:v>2012</c:v>
                </c:pt>
                <c:pt idx="24">
                  <c:v>2013</c:v>
                </c:pt>
                <c:pt idx="28">
                  <c:v>2014</c:v>
                </c:pt>
                <c:pt idx="32">
                  <c:v>2015</c:v>
                </c:pt>
                <c:pt idx="36">
                  <c:v>2016</c:v>
                </c:pt>
                <c:pt idx="40">
                  <c:v>2017</c:v>
                </c:pt>
                <c:pt idx="44">
                  <c:v>2018</c:v>
                </c:pt>
              </c:numCache>
            </c:numRef>
          </c:cat>
          <c:val>
            <c:numRef>
              <c:f>Datos!$O$59:$O$106</c:f>
              <c:numCache>
                <c:formatCode>#,##0.00</c:formatCode>
                <c:ptCount val="48"/>
                <c:pt idx="0">
                  <c:v>-2453.71</c:v>
                </c:pt>
                <c:pt idx="1">
                  <c:v>-2307.9480000000003</c:v>
                </c:pt>
                <c:pt idx="2">
                  <c:v>-2394.4300000000003</c:v>
                </c:pt>
                <c:pt idx="3">
                  <c:v>-2917.6490000000003</c:v>
                </c:pt>
                <c:pt idx="4">
                  <c:v>-1647.8309999999999</c:v>
                </c:pt>
                <c:pt idx="5">
                  <c:v>-865.02599999999995</c:v>
                </c:pt>
                <c:pt idx="6">
                  <c:v>-6427.3739999999998</c:v>
                </c:pt>
                <c:pt idx="7">
                  <c:v>-8320.4249999999993</c:v>
                </c:pt>
                <c:pt idx="8">
                  <c:v>-2292.0129999999999</c:v>
                </c:pt>
                <c:pt idx="9">
                  <c:v>449.98199999999997</c:v>
                </c:pt>
                <c:pt idx="10">
                  <c:v>-2786.1909999999998</c:v>
                </c:pt>
                <c:pt idx="11">
                  <c:v>-53.199999999999989</c:v>
                </c:pt>
                <c:pt idx="12">
                  <c:v>371.86200000000002</c:v>
                </c:pt>
                <c:pt idx="13">
                  <c:v>-83.420000000000016</c:v>
                </c:pt>
                <c:pt idx="14">
                  <c:v>-2251.1419999999998</c:v>
                </c:pt>
                <c:pt idx="15">
                  <c:v>-1045.973</c:v>
                </c:pt>
                <c:pt idx="16">
                  <c:v>1908.5139999999999</c:v>
                </c:pt>
                <c:pt idx="17">
                  <c:v>1239.1040000000003</c:v>
                </c:pt>
                <c:pt idx="18">
                  <c:v>-3881.0330000000004</c:v>
                </c:pt>
                <c:pt idx="19">
                  <c:v>-676.07499999999993</c:v>
                </c:pt>
                <c:pt idx="20">
                  <c:v>1703.2800000000002</c:v>
                </c:pt>
                <c:pt idx="21">
                  <c:v>1367.3789999999999</c:v>
                </c:pt>
                <c:pt idx="22">
                  <c:v>-1181.4119999999998</c:v>
                </c:pt>
                <c:pt idx="23">
                  <c:v>-1870.9159999999997</c:v>
                </c:pt>
                <c:pt idx="24">
                  <c:v>-1118.7280000000003</c:v>
                </c:pt>
                <c:pt idx="25">
                  <c:v>-898.5859999999999</c:v>
                </c:pt>
                <c:pt idx="26">
                  <c:v>-972.57700000000011</c:v>
                </c:pt>
                <c:pt idx="27">
                  <c:v>1794.7739999999999</c:v>
                </c:pt>
                <c:pt idx="28">
                  <c:v>-1305.2590000000005</c:v>
                </c:pt>
                <c:pt idx="29">
                  <c:v>1006.499</c:v>
                </c:pt>
                <c:pt idx="30">
                  <c:v>-1719.386</c:v>
                </c:pt>
                <c:pt idx="31">
                  <c:v>-1047.374</c:v>
                </c:pt>
                <c:pt idx="32">
                  <c:v>-2143.9580000000001</c:v>
                </c:pt>
                <c:pt idx="33">
                  <c:v>-2009.1779999999999</c:v>
                </c:pt>
                <c:pt idx="34">
                  <c:v>-6672.1850000000004</c:v>
                </c:pt>
                <c:pt idx="35">
                  <c:v>-3857.4549999999999</c:v>
                </c:pt>
                <c:pt idx="36">
                  <c:v>-3986.5419999999999</c:v>
                </c:pt>
                <c:pt idx="37">
                  <c:v>-3067.4339999999997</c:v>
                </c:pt>
                <c:pt idx="38">
                  <c:v>-5236.152</c:v>
                </c:pt>
                <c:pt idx="39">
                  <c:v>-827.67699999999991</c:v>
                </c:pt>
                <c:pt idx="40">
                  <c:v>-2770.8910000000001</c:v>
                </c:pt>
                <c:pt idx="41">
                  <c:v>-301.81099999999986</c:v>
                </c:pt>
                <c:pt idx="42">
                  <c:v>-6049.06</c:v>
                </c:pt>
                <c:pt idx="43">
                  <c:v>-1846.3139999999999</c:v>
                </c:pt>
                <c:pt idx="44">
                  <c:v>-1776.5379999999998</c:v>
                </c:pt>
                <c:pt idx="45">
                  <c:v>-2772.8269999999998</c:v>
                </c:pt>
                <c:pt idx="46">
                  <c:v>-5673.5700000000006</c:v>
                </c:pt>
                <c:pt idx="47">
                  <c:v>-3481.4970000000003</c:v>
                </c:pt>
              </c:numCache>
            </c:numRef>
          </c:val>
          <c:extLst>
            <c:ext xmlns:c16="http://schemas.microsoft.com/office/drawing/2014/chart" uri="{C3380CC4-5D6E-409C-BE32-E72D297353CC}">
              <c16:uniqueId val="{00000000-4538-4A60-9ECD-34ED296DD099}"/>
            </c:ext>
          </c:extLst>
        </c:ser>
        <c:dLbls>
          <c:showLegendKey val="0"/>
          <c:showVal val="0"/>
          <c:showCatName val="0"/>
          <c:showSerName val="0"/>
          <c:showPercent val="0"/>
          <c:showBubbleSize val="0"/>
        </c:dLbls>
        <c:gapWidth val="57"/>
        <c:overlap val="-46"/>
        <c:axId val="745566608"/>
        <c:axId val="745559536"/>
      </c:barChart>
      <c:lineChart>
        <c:grouping val="standard"/>
        <c:varyColors val="0"/>
        <c:ser>
          <c:idx val="1"/>
          <c:order val="1"/>
          <c:tx>
            <c:strRef>
              <c:f>Datos!$P$2</c:f>
              <c:strCache>
                <c:ptCount val="1"/>
                <c:pt idx="0">
                  <c:v>Petrolera</c:v>
                </c:pt>
              </c:strCache>
            </c:strRef>
          </c:tx>
          <c:spPr>
            <a:ln w="31750">
              <a:solidFill>
                <a:srgbClr val="00B050"/>
              </a:solidFill>
              <a:prstDash val="solid"/>
            </a:ln>
          </c:spPr>
          <c:marker>
            <c:symbol val="none"/>
          </c:marker>
          <c:cat>
            <c:numRef>
              <c:f>Datos!$M$59:$M$106</c:f>
              <c:numCache>
                <c:formatCode>General</c:formatCode>
                <c:ptCount val="48"/>
                <c:pt idx="0">
                  <c:v>2007</c:v>
                </c:pt>
                <c:pt idx="4">
                  <c:v>2008</c:v>
                </c:pt>
                <c:pt idx="8">
                  <c:v>2009</c:v>
                </c:pt>
                <c:pt idx="12">
                  <c:v>2010</c:v>
                </c:pt>
                <c:pt idx="16">
                  <c:v>2011</c:v>
                </c:pt>
                <c:pt idx="20">
                  <c:v>2012</c:v>
                </c:pt>
                <c:pt idx="24">
                  <c:v>2013</c:v>
                </c:pt>
                <c:pt idx="28">
                  <c:v>2014</c:v>
                </c:pt>
                <c:pt idx="32">
                  <c:v>2015</c:v>
                </c:pt>
                <c:pt idx="36">
                  <c:v>2016</c:v>
                </c:pt>
                <c:pt idx="40">
                  <c:v>2017</c:v>
                </c:pt>
                <c:pt idx="44">
                  <c:v>2018</c:v>
                </c:pt>
              </c:numCache>
            </c:numRef>
          </c:cat>
          <c:val>
            <c:numRef>
              <c:f>Datos!$P$59:$P$106</c:f>
              <c:numCache>
                <c:formatCode>#,##0.00</c:formatCode>
                <c:ptCount val="48"/>
                <c:pt idx="0">
                  <c:v>3670.3510000000001</c:v>
                </c:pt>
                <c:pt idx="1">
                  <c:v>3796.7730000000001</c:v>
                </c:pt>
                <c:pt idx="2">
                  <c:v>4828.5619999999999</c:v>
                </c:pt>
                <c:pt idx="3">
                  <c:v>5248.9629999999997</c:v>
                </c:pt>
                <c:pt idx="4">
                  <c:v>5360.0990000000002</c:v>
                </c:pt>
                <c:pt idx="5">
                  <c:v>6184.2209999999995</c:v>
                </c:pt>
                <c:pt idx="6">
                  <c:v>3442.3700000000003</c:v>
                </c:pt>
                <c:pt idx="7">
                  <c:v>-8.2409999999999854</c:v>
                </c:pt>
                <c:pt idx="8">
                  <c:v>1694.98</c:v>
                </c:pt>
                <c:pt idx="9">
                  <c:v>2741.9540000000002</c:v>
                </c:pt>
                <c:pt idx="10">
                  <c:v>2136.7240000000002</c:v>
                </c:pt>
                <c:pt idx="11">
                  <c:v>3795.1379999999999</c:v>
                </c:pt>
                <c:pt idx="12">
                  <c:v>2673.2280000000001</c:v>
                </c:pt>
                <c:pt idx="13">
                  <c:v>2208.8000000000002</c:v>
                </c:pt>
                <c:pt idx="14">
                  <c:v>2532.9450000000002</c:v>
                </c:pt>
                <c:pt idx="15">
                  <c:v>4067.154</c:v>
                </c:pt>
                <c:pt idx="16">
                  <c:v>3514.9700000000003</c:v>
                </c:pt>
                <c:pt idx="17">
                  <c:v>3428.623</c:v>
                </c:pt>
                <c:pt idx="18">
                  <c:v>1967.348</c:v>
                </c:pt>
                <c:pt idx="19">
                  <c:v>4828.3220000000001</c:v>
                </c:pt>
                <c:pt idx="20">
                  <c:v>4226.57</c:v>
                </c:pt>
                <c:pt idx="21">
                  <c:v>2024.1770000000001</c:v>
                </c:pt>
                <c:pt idx="22">
                  <c:v>3382.8119999999999</c:v>
                </c:pt>
                <c:pt idx="23">
                  <c:v>2183.4839999999999</c:v>
                </c:pt>
                <c:pt idx="24">
                  <c:v>2211.9560000000001</c:v>
                </c:pt>
                <c:pt idx="25">
                  <c:v>1259.421</c:v>
                </c:pt>
                <c:pt idx="26">
                  <c:v>2047.9010000000001</c:v>
                </c:pt>
                <c:pt idx="27">
                  <c:v>3094.3550000000005</c:v>
                </c:pt>
                <c:pt idx="28">
                  <c:v>1221.5840000000001</c:v>
                </c:pt>
                <c:pt idx="29">
                  <c:v>1084.0029999999999</c:v>
                </c:pt>
                <c:pt idx="30">
                  <c:v>357.86600000000004</c:v>
                </c:pt>
                <c:pt idx="31">
                  <c:v>-1783.721</c:v>
                </c:pt>
                <c:pt idx="32">
                  <c:v>-1774.7809999999999</c:v>
                </c:pt>
                <c:pt idx="33">
                  <c:v>-1508.8139999999999</c:v>
                </c:pt>
                <c:pt idx="34">
                  <c:v>-3834.7610000000004</c:v>
                </c:pt>
                <c:pt idx="35">
                  <c:v>-3069.7869999999998</c:v>
                </c:pt>
                <c:pt idx="36">
                  <c:v>-2526.2280000000001</c:v>
                </c:pt>
                <c:pt idx="37">
                  <c:v>-2846.7619999999997</c:v>
                </c:pt>
                <c:pt idx="38">
                  <c:v>-3593.8590000000004</c:v>
                </c:pt>
                <c:pt idx="39">
                  <c:v>-3773.7870000000003</c:v>
                </c:pt>
                <c:pt idx="40">
                  <c:v>-4371.8040000000001</c:v>
                </c:pt>
                <c:pt idx="41">
                  <c:v>-3826.2119999999995</c:v>
                </c:pt>
                <c:pt idx="42">
                  <c:v>-5064.6630000000005</c:v>
                </c:pt>
                <c:pt idx="43">
                  <c:v>-5046.0360000000001</c:v>
                </c:pt>
                <c:pt idx="44">
                  <c:v>-4789.8249999999998</c:v>
                </c:pt>
                <c:pt idx="45">
                  <c:v>-5496.6139999999996</c:v>
                </c:pt>
                <c:pt idx="46">
                  <c:v>-6037.01</c:v>
                </c:pt>
                <c:pt idx="47">
                  <c:v>-6866.1419999999998</c:v>
                </c:pt>
              </c:numCache>
            </c:numRef>
          </c:val>
          <c:smooth val="0"/>
          <c:extLst>
            <c:ext xmlns:c16="http://schemas.microsoft.com/office/drawing/2014/chart" uri="{C3380CC4-5D6E-409C-BE32-E72D297353CC}">
              <c16:uniqueId val="{00000001-4538-4A60-9ECD-34ED296DD099}"/>
            </c:ext>
          </c:extLst>
        </c:ser>
        <c:ser>
          <c:idx val="2"/>
          <c:order val="2"/>
          <c:tx>
            <c:strRef>
              <c:f>Datos!$Q$2</c:f>
              <c:strCache>
                <c:ptCount val="1"/>
                <c:pt idx="0">
                  <c:v>No Petrolera</c:v>
                </c:pt>
              </c:strCache>
            </c:strRef>
          </c:tx>
          <c:spPr>
            <a:ln w="31750">
              <a:solidFill>
                <a:srgbClr val="FF0000"/>
              </a:solidFill>
              <a:prstDash val="solid"/>
            </a:ln>
          </c:spPr>
          <c:marker>
            <c:symbol val="none"/>
          </c:marker>
          <c:cat>
            <c:numRef>
              <c:f>Datos!$M$59:$M$106</c:f>
              <c:numCache>
                <c:formatCode>General</c:formatCode>
                <c:ptCount val="48"/>
                <c:pt idx="0">
                  <c:v>2007</c:v>
                </c:pt>
                <c:pt idx="4">
                  <c:v>2008</c:v>
                </c:pt>
                <c:pt idx="8">
                  <c:v>2009</c:v>
                </c:pt>
                <c:pt idx="12">
                  <c:v>2010</c:v>
                </c:pt>
                <c:pt idx="16">
                  <c:v>2011</c:v>
                </c:pt>
                <c:pt idx="20">
                  <c:v>2012</c:v>
                </c:pt>
                <c:pt idx="24">
                  <c:v>2013</c:v>
                </c:pt>
                <c:pt idx="28">
                  <c:v>2014</c:v>
                </c:pt>
                <c:pt idx="32">
                  <c:v>2015</c:v>
                </c:pt>
                <c:pt idx="36">
                  <c:v>2016</c:v>
                </c:pt>
                <c:pt idx="40">
                  <c:v>2017</c:v>
                </c:pt>
                <c:pt idx="44">
                  <c:v>2018</c:v>
                </c:pt>
              </c:numCache>
            </c:numRef>
          </c:cat>
          <c:val>
            <c:numRef>
              <c:f>Datos!$Q$59:$Q$106</c:f>
              <c:numCache>
                <c:formatCode>#,##0.00</c:formatCode>
                <c:ptCount val="48"/>
                <c:pt idx="0">
                  <c:v>-6124.0612999999994</c:v>
                </c:pt>
                <c:pt idx="1">
                  <c:v>-6104.7203</c:v>
                </c:pt>
                <c:pt idx="2">
                  <c:v>-7222.9920000000002</c:v>
                </c:pt>
                <c:pt idx="3">
                  <c:v>-8166.6119999999992</c:v>
                </c:pt>
                <c:pt idx="4">
                  <c:v>-7007.9299000000001</c:v>
                </c:pt>
                <c:pt idx="5">
                  <c:v>-7049.2456000000011</c:v>
                </c:pt>
                <c:pt idx="6">
                  <c:v>-9869.7445000000007</c:v>
                </c:pt>
                <c:pt idx="7">
                  <c:v>-8312.1833999999999</c:v>
                </c:pt>
                <c:pt idx="8">
                  <c:v>-3986.9929999999995</c:v>
                </c:pt>
                <c:pt idx="9">
                  <c:v>-2291.9719999999998</c:v>
                </c:pt>
                <c:pt idx="10">
                  <c:v>-4922.9150000000009</c:v>
                </c:pt>
                <c:pt idx="11">
                  <c:v>-3848.3379999999997</c:v>
                </c:pt>
                <c:pt idx="12">
                  <c:v>-2301.366</c:v>
                </c:pt>
                <c:pt idx="13">
                  <c:v>-2292.2200000000003</c:v>
                </c:pt>
                <c:pt idx="14">
                  <c:v>-4784.0869999999995</c:v>
                </c:pt>
                <c:pt idx="15">
                  <c:v>-5113.1270000000004</c:v>
                </c:pt>
                <c:pt idx="16">
                  <c:v>-1606.4560000000001</c:v>
                </c:pt>
                <c:pt idx="17">
                  <c:v>-2189.5189999999998</c:v>
                </c:pt>
                <c:pt idx="18">
                  <c:v>-5848.3809999999994</c:v>
                </c:pt>
                <c:pt idx="19">
                  <c:v>-5504.3969999999999</c:v>
                </c:pt>
                <c:pt idx="20">
                  <c:v>-2523.29</c:v>
                </c:pt>
                <c:pt idx="21">
                  <c:v>-656.798</c:v>
                </c:pt>
                <c:pt idx="22">
                  <c:v>-4564.2240000000002</c:v>
                </c:pt>
                <c:pt idx="23">
                  <c:v>-4054.4</c:v>
                </c:pt>
                <c:pt idx="24">
                  <c:v>-3330.6840000000002</c:v>
                </c:pt>
                <c:pt idx="25">
                  <c:v>-2158.0069999999996</c:v>
                </c:pt>
                <c:pt idx="26">
                  <c:v>-3020.4780000000001</c:v>
                </c:pt>
                <c:pt idx="27">
                  <c:v>-1299.5810000000001</c:v>
                </c:pt>
                <c:pt idx="28">
                  <c:v>-2526.8429999999998</c:v>
                </c:pt>
                <c:pt idx="29">
                  <c:v>-77.504000000000048</c:v>
                </c:pt>
                <c:pt idx="30">
                  <c:v>-2077.252</c:v>
                </c:pt>
                <c:pt idx="31">
                  <c:v>736.34699999999998</c:v>
                </c:pt>
                <c:pt idx="32">
                  <c:v>-369.17699999999968</c:v>
                </c:pt>
                <c:pt idx="33">
                  <c:v>-500.36399999999998</c:v>
                </c:pt>
                <c:pt idx="34">
                  <c:v>-2837.424</c:v>
                </c:pt>
                <c:pt idx="35">
                  <c:v>-787.66800000000001</c:v>
                </c:pt>
                <c:pt idx="36">
                  <c:v>-1460.3140000000003</c:v>
                </c:pt>
                <c:pt idx="37">
                  <c:v>-220.67199999999991</c:v>
                </c:pt>
                <c:pt idx="38">
                  <c:v>-1642.2930000000001</c:v>
                </c:pt>
                <c:pt idx="39">
                  <c:v>2946.1099999999997</c:v>
                </c:pt>
                <c:pt idx="40">
                  <c:v>1600.913</c:v>
                </c:pt>
                <c:pt idx="41">
                  <c:v>3524.4009999999998</c:v>
                </c:pt>
                <c:pt idx="42">
                  <c:v>-984.39699999999993</c:v>
                </c:pt>
                <c:pt idx="43">
                  <c:v>3199.7219999999998</c:v>
                </c:pt>
                <c:pt idx="44">
                  <c:v>3013.2869999999998</c:v>
                </c:pt>
                <c:pt idx="45">
                  <c:v>2723.7870000000003</c:v>
                </c:pt>
                <c:pt idx="46">
                  <c:v>363.44000000000005</c:v>
                </c:pt>
                <c:pt idx="47">
                  <c:v>3384.645</c:v>
                </c:pt>
              </c:numCache>
            </c:numRef>
          </c:val>
          <c:smooth val="0"/>
          <c:extLst>
            <c:ext xmlns:c16="http://schemas.microsoft.com/office/drawing/2014/chart" uri="{C3380CC4-5D6E-409C-BE32-E72D297353CC}">
              <c16:uniqueId val="{00000002-4538-4A60-9ECD-34ED296DD099}"/>
            </c:ext>
          </c:extLst>
        </c:ser>
        <c:ser>
          <c:idx val="3"/>
          <c:order val="3"/>
          <c:tx>
            <c:strRef>
              <c:f>Datos!$R$2</c:f>
              <c:strCache>
                <c:ptCount val="1"/>
                <c:pt idx="0">
                  <c:v>Cero</c:v>
                </c:pt>
              </c:strCache>
            </c:strRef>
          </c:tx>
          <c:spPr>
            <a:ln w="9525">
              <a:solidFill>
                <a:srgbClr val="000000"/>
              </a:solidFill>
            </a:ln>
          </c:spPr>
          <c:marker>
            <c:symbol val="none"/>
          </c:marker>
          <c:cat>
            <c:numRef>
              <c:f>Datos!$M$59:$M$106</c:f>
              <c:numCache>
                <c:formatCode>General</c:formatCode>
                <c:ptCount val="48"/>
                <c:pt idx="0">
                  <c:v>2007</c:v>
                </c:pt>
                <c:pt idx="4">
                  <c:v>2008</c:v>
                </c:pt>
                <c:pt idx="8">
                  <c:v>2009</c:v>
                </c:pt>
                <c:pt idx="12">
                  <c:v>2010</c:v>
                </c:pt>
                <c:pt idx="16">
                  <c:v>2011</c:v>
                </c:pt>
                <c:pt idx="20">
                  <c:v>2012</c:v>
                </c:pt>
                <c:pt idx="24">
                  <c:v>2013</c:v>
                </c:pt>
                <c:pt idx="28">
                  <c:v>2014</c:v>
                </c:pt>
                <c:pt idx="32">
                  <c:v>2015</c:v>
                </c:pt>
                <c:pt idx="36">
                  <c:v>2016</c:v>
                </c:pt>
                <c:pt idx="40">
                  <c:v>2017</c:v>
                </c:pt>
                <c:pt idx="44">
                  <c:v>2018</c:v>
                </c:pt>
              </c:numCache>
            </c:numRef>
          </c:cat>
          <c:val>
            <c:numRef>
              <c:f>Datos!$R$59:$R$106</c:f>
              <c:numCache>
                <c:formatCode>0.00</c:formatCode>
                <c:ptCount val="4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numCache>
            </c:numRef>
          </c:val>
          <c:smooth val="0"/>
          <c:extLst>
            <c:ext xmlns:c16="http://schemas.microsoft.com/office/drawing/2014/chart" uri="{C3380CC4-5D6E-409C-BE32-E72D297353CC}">
              <c16:uniqueId val="{00000003-4538-4A60-9ECD-34ED296DD099}"/>
            </c:ext>
          </c:extLst>
        </c:ser>
        <c:dLbls>
          <c:showLegendKey val="0"/>
          <c:showVal val="0"/>
          <c:showCatName val="0"/>
          <c:showSerName val="0"/>
          <c:showPercent val="0"/>
          <c:showBubbleSize val="0"/>
        </c:dLbls>
        <c:marker val="1"/>
        <c:smooth val="0"/>
        <c:axId val="745568240"/>
        <c:axId val="745565520"/>
      </c:lineChart>
      <c:catAx>
        <c:axId val="745568240"/>
        <c:scaling>
          <c:orientation val="minMax"/>
          <c:min val="1"/>
        </c:scaling>
        <c:delete val="0"/>
        <c:axPos val="b"/>
        <c:numFmt formatCode="General" sourceLinked="1"/>
        <c:majorTickMark val="out"/>
        <c:minorTickMark val="none"/>
        <c:tickLblPos val="low"/>
        <c:spPr>
          <a:ln w="9525">
            <a:solidFill>
              <a:srgbClr val="000000"/>
            </a:solidFill>
            <a:prstDash val="solid"/>
          </a:ln>
        </c:spPr>
        <c:txPr>
          <a:bodyPr rot="-5400000" vert="horz"/>
          <a:lstStyle/>
          <a:p>
            <a:pPr>
              <a:defRPr sz="1200" b="0">
                <a:solidFill>
                  <a:srgbClr val="182B47"/>
                </a:solidFill>
              </a:defRPr>
            </a:pPr>
            <a:endParaRPr lang="es-MX"/>
          </a:p>
        </c:txPr>
        <c:crossAx val="745565520"/>
        <c:crossesAt val="-10000"/>
        <c:auto val="1"/>
        <c:lblAlgn val="ctr"/>
        <c:lblOffset val="100"/>
        <c:tickLblSkip val="2"/>
        <c:tickMarkSkip val="4"/>
        <c:noMultiLvlLbl val="0"/>
      </c:catAx>
      <c:valAx>
        <c:axId val="745565520"/>
        <c:scaling>
          <c:orientation val="minMax"/>
          <c:max val="8000"/>
          <c:min val="-10000"/>
        </c:scaling>
        <c:delete val="0"/>
        <c:axPos val="r"/>
        <c:majorGridlines>
          <c:spPr>
            <a:ln w="9525">
              <a:solidFill>
                <a:srgbClr val="FFFFFF">
                  <a:lumMod val="65000"/>
                </a:srgbClr>
              </a:solidFill>
              <a:prstDash val="lgDash"/>
            </a:ln>
          </c:spPr>
        </c:majorGridlines>
        <c:numFmt formatCode="#,##0" sourceLinked="0"/>
        <c:majorTickMark val="out"/>
        <c:minorTickMark val="none"/>
        <c:tickLblPos val="nextTo"/>
        <c:spPr>
          <a:ln w="9525">
            <a:solidFill>
              <a:srgbClr val="000000"/>
            </a:solidFill>
            <a:prstDash val="solid"/>
          </a:ln>
        </c:spPr>
        <c:txPr>
          <a:bodyPr/>
          <a:lstStyle/>
          <a:p>
            <a:pPr>
              <a:defRPr sz="1200" b="0">
                <a:solidFill>
                  <a:srgbClr val="182B47"/>
                </a:solidFill>
              </a:defRPr>
            </a:pPr>
            <a:endParaRPr lang="es-MX"/>
          </a:p>
        </c:txPr>
        <c:crossAx val="745568240"/>
        <c:crosses val="max"/>
        <c:crossBetween val="between"/>
      </c:valAx>
      <c:valAx>
        <c:axId val="745559536"/>
        <c:scaling>
          <c:orientation val="minMax"/>
          <c:max val="8000"/>
        </c:scaling>
        <c:delete val="0"/>
        <c:axPos val="l"/>
        <c:numFmt formatCode="#,##0.00" sourceLinked="1"/>
        <c:majorTickMark val="out"/>
        <c:minorTickMark val="none"/>
        <c:tickLblPos val="none"/>
        <c:spPr>
          <a:ln>
            <a:solidFill>
              <a:schemeClr val="bg1"/>
            </a:solidFill>
          </a:ln>
        </c:spPr>
        <c:crossAx val="745566608"/>
        <c:crosses val="autoZero"/>
        <c:crossBetween val="between"/>
      </c:valAx>
      <c:catAx>
        <c:axId val="745566608"/>
        <c:scaling>
          <c:orientation val="minMax"/>
        </c:scaling>
        <c:delete val="1"/>
        <c:axPos val="b"/>
        <c:numFmt formatCode="General" sourceLinked="1"/>
        <c:majorTickMark val="out"/>
        <c:minorTickMark val="none"/>
        <c:tickLblPos val="nextTo"/>
        <c:crossAx val="745559536"/>
        <c:crossesAt val="0"/>
        <c:auto val="1"/>
        <c:lblAlgn val="ctr"/>
        <c:lblOffset val="100"/>
        <c:noMultiLvlLbl val="0"/>
      </c:catAx>
      <c:spPr>
        <a:noFill/>
        <a:ln w="25400">
          <a:noFill/>
        </a:ln>
      </c:spPr>
    </c:plotArea>
    <c:plotVisOnly val="1"/>
    <c:dispBlanksAs val="gap"/>
    <c:showDLblsOverMax val="0"/>
  </c:chart>
  <c:spPr>
    <a:noFill/>
    <a:ln w="6350">
      <a:noFill/>
    </a:ln>
  </c:sp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5184403495954754E-2"/>
          <c:y val="2.1185941778969604E-2"/>
          <c:w val="0.89638038801850795"/>
          <c:h val="0.87819654864183183"/>
        </c:manualLayout>
      </c:layout>
      <c:barChart>
        <c:barDir val="col"/>
        <c:grouping val="clustered"/>
        <c:varyColors val="0"/>
        <c:ser>
          <c:idx val="0"/>
          <c:order val="0"/>
          <c:spPr>
            <a:solidFill>
              <a:srgbClr val="3D7DDA"/>
            </a:solidFill>
            <a:ln>
              <a:solidFill>
                <a:srgbClr val="3D7DDA"/>
              </a:solidFill>
            </a:ln>
            <a:effectLst/>
          </c:spPr>
          <c:invertIfNegative val="0"/>
          <c:dPt>
            <c:idx val="0"/>
            <c:invertIfNegative val="0"/>
            <c:bubble3D val="0"/>
            <c:spPr>
              <a:solidFill>
                <a:srgbClr val="182B47">
                  <a:lumMod val="90000"/>
                  <a:lumOff val="10000"/>
                </a:srgbClr>
              </a:solidFill>
              <a:ln>
                <a:solidFill>
                  <a:srgbClr val="182B47">
                    <a:lumMod val="90000"/>
                    <a:lumOff val="10000"/>
                  </a:srgbClr>
                </a:solidFill>
              </a:ln>
              <a:effectLst/>
            </c:spPr>
            <c:extLst>
              <c:ext xmlns:c16="http://schemas.microsoft.com/office/drawing/2014/chart" uri="{C3380CC4-5D6E-409C-BE32-E72D297353CC}">
                <c16:uniqueId val="{00000001-FBA2-4BC9-84F0-20D2F3565B34}"/>
              </c:ext>
            </c:extLst>
          </c:dPt>
          <c:dPt>
            <c:idx val="4"/>
            <c:invertIfNegative val="0"/>
            <c:bubble3D val="0"/>
            <c:spPr>
              <a:solidFill>
                <a:srgbClr val="182B47">
                  <a:lumMod val="90000"/>
                  <a:lumOff val="10000"/>
                </a:srgbClr>
              </a:solidFill>
              <a:ln>
                <a:solidFill>
                  <a:srgbClr val="182B47">
                    <a:lumMod val="90000"/>
                    <a:lumOff val="10000"/>
                  </a:srgbClr>
                </a:solidFill>
              </a:ln>
              <a:effectLst/>
            </c:spPr>
            <c:extLst>
              <c:ext xmlns:c16="http://schemas.microsoft.com/office/drawing/2014/chart" uri="{C3380CC4-5D6E-409C-BE32-E72D297353CC}">
                <c16:uniqueId val="{00000003-FBA2-4BC9-84F0-20D2F3565B34}"/>
              </c:ext>
            </c:extLst>
          </c:dPt>
          <c:dPt>
            <c:idx val="8"/>
            <c:invertIfNegative val="0"/>
            <c:bubble3D val="0"/>
            <c:spPr>
              <a:solidFill>
                <a:srgbClr val="182B47">
                  <a:lumMod val="90000"/>
                  <a:lumOff val="10000"/>
                </a:srgbClr>
              </a:solidFill>
              <a:ln>
                <a:solidFill>
                  <a:srgbClr val="182B47">
                    <a:lumMod val="90000"/>
                    <a:lumOff val="10000"/>
                  </a:srgbClr>
                </a:solidFill>
              </a:ln>
              <a:effectLst/>
            </c:spPr>
            <c:extLst>
              <c:ext xmlns:c16="http://schemas.microsoft.com/office/drawing/2014/chart" uri="{C3380CC4-5D6E-409C-BE32-E72D297353CC}">
                <c16:uniqueId val="{00000005-FBA2-4BC9-84F0-20D2F3565B34}"/>
              </c:ext>
            </c:extLst>
          </c:dPt>
          <c:dPt>
            <c:idx val="12"/>
            <c:invertIfNegative val="0"/>
            <c:bubble3D val="0"/>
            <c:spPr>
              <a:solidFill>
                <a:srgbClr val="182B47">
                  <a:lumMod val="90000"/>
                  <a:lumOff val="10000"/>
                </a:srgbClr>
              </a:solidFill>
              <a:ln>
                <a:solidFill>
                  <a:srgbClr val="182B47">
                    <a:lumMod val="90000"/>
                    <a:lumOff val="10000"/>
                  </a:srgbClr>
                </a:solidFill>
              </a:ln>
              <a:effectLst/>
            </c:spPr>
            <c:extLst>
              <c:ext xmlns:c16="http://schemas.microsoft.com/office/drawing/2014/chart" uri="{C3380CC4-5D6E-409C-BE32-E72D297353CC}">
                <c16:uniqueId val="{00000007-FBA2-4BC9-84F0-20D2F3565B34}"/>
              </c:ext>
            </c:extLst>
          </c:dPt>
          <c:dPt>
            <c:idx val="16"/>
            <c:invertIfNegative val="0"/>
            <c:bubble3D val="0"/>
            <c:spPr>
              <a:solidFill>
                <a:srgbClr val="182B47">
                  <a:lumMod val="90000"/>
                  <a:lumOff val="10000"/>
                </a:srgbClr>
              </a:solidFill>
              <a:ln>
                <a:solidFill>
                  <a:srgbClr val="182B47">
                    <a:lumMod val="90000"/>
                    <a:lumOff val="10000"/>
                  </a:srgbClr>
                </a:solidFill>
              </a:ln>
              <a:effectLst/>
            </c:spPr>
            <c:extLst>
              <c:ext xmlns:c16="http://schemas.microsoft.com/office/drawing/2014/chart" uri="{C3380CC4-5D6E-409C-BE32-E72D297353CC}">
                <c16:uniqueId val="{00000009-FBA2-4BC9-84F0-20D2F3565B34}"/>
              </c:ext>
            </c:extLst>
          </c:dPt>
          <c:dPt>
            <c:idx val="20"/>
            <c:invertIfNegative val="0"/>
            <c:bubble3D val="0"/>
            <c:spPr>
              <a:solidFill>
                <a:srgbClr val="182B47">
                  <a:lumMod val="90000"/>
                  <a:lumOff val="10000"/>
                </a:srgbClr>
              </a:solidFill>
              <a:ln>
                <a:solidFill>
                  <a:srgbClr val="182B47">
                    <a:lumMod val="90000"/>
                    <a:lumOff val="10000"/>
                  </a:srgbClr>
                </a:solidFill>
              </a:ln>
              <a:effectLst/>
            </c:spPr>
            <c:extLst>
              <c:ext xmlns:c16="http://schemas.microsoft.com/office/drawing/2014/chart" uri="{C3380CC4-5D6E-409C-BE32-E72D297353CC}">
                <c16:uniqueId val="{0000000B-FBA2-4BC9-84F0-20D2F3565B34}"/>
              </c:ext>
            </c:extLst>
          </c:dPt>
          <c:dPt>
            <c:idx val="24"/>
            <c:invertIfNegative val="0"/>
            <c:bubble3D val="0"/>
            <c:spPr>
              <a:solidFill>
                <a:srgbClr val="182B47">
                  <a:lumMod val="90000"/>
                  <a:lumOff val="10000"/>
                </a:srgbClr>
              </a:solidFill>
              <a:ln>
                <a:solidFill>
                  <a:srgbClr val="182B47">
                    <a:lumMod val="90000"/>
                    <a:lumOff val="10000"/>
                  </a:srgbClr>
                </a:solidFill>
              </a:ln>
              <a:effectLst/>
            </c:spPr>
            <c:extLst>
              <c:ext xmlns:c16="http://schemas.microsoft.com/office/drawing/2014/chart" uri="{C3380CC4-5D6E-409C-BE32-E72D297353CC}">
                <c16:uniqueId val="{0000000D-FBA2-4BC9-84F0-20D2F3565B34}"/>
              </c:ext>
            </c:extLst>
          </c:dPt>
          <c:cat>
            <c:numRef>
              <c:f>Proporción!$B$21:$B$48</c:f>
              <c:numCache>
                <c:formatCode>General</c:formatCode>
                <c:ptCount val="28"/>
                <c:pt idx="0">
                  <c:v>2012</c:v>
                </c:pt>
                <c:pt idx="4">
                  <c:v>2013</c:v>
                </c:pt>
                <c:pt idx="8">
                  <c:v>2014</c:v>
                </c:pt>
                <c:pt idx="12">
                  <c:v>2015</c:v>
                </c:pt>
                <c:pt idx="16">
                  <c:v>2016</c:v>
                </c:pt>
                <c:pt idx="20">
                  <c:v>2017</c:v>
                </c:pt>
                <c:pt idx="24">
                  <c:v>2018</c:v>
                </c:pt>
              </c:numCache>
            </c:numRef>
          </c:cat>
          <c:val>
            <c:numRef>
              <c:f>Proporción!$E$21:$E$48</c:f>
              <c:numCache>
                <c:formatCode>#,##0.00</c:formatCode>
                <c:ptCount val="28"/>
                <c:pt idx="0">
                  <c:v>-1.4843082342915601</c:v>
                </c:pt>
                <c:pt idx="1">
                  <c:v>-0.6005185628499774</c:v>
                </c:pt>
                <c:pt idx="2">
                  <c:v>-1.3724597884206153</c:v>
                </c:pt>
                <c:pt idx="3">
                  <c:v>-2.6636294299347956</c:v>
                </c:pt>
                <c:pt idx="4">
                  <c:v>-2.683124806812577</c:v>
                </c:pt>
                <c:pt idx="5">
                  <c:v>-2.884719352616536</c:v>
                </c:pt>
                <c:pt idx="6">
                  <c:v>-1.8029749405173898</c:v>
                </c:pt>
                <c:pt idx="7">
                  <c:v>-2.5851182460819855</c:v>
                </c:pt>
                <c:pt idx="8">
                  <c:v>-2.6742120171478345</c:v>
                </c:pt>
                <c:pt idx="9">
                  <c:v>-2.4453255404857503</c:v>
                </c:pt>
                <c:pt idx="10">
                  <c:v>-0.87508591512634393</c:v>
                </c:pt>
                <c:pt idx="11">
                  <c:v>-1.6047362503133222</c:v>
                </c:pt>
                <c:pt idx="12">
                  <c:v>-3.0168345430342471</c:v>
                </c:pt>
                <c:pt idx="13">
                  <c:v>-2.4558832344969006</c:v>
                </c:pt>
                <c:pt idx="14">
                  <c:v>-2.7051413013039318</c:v>
                </c:pt>
                <c:pt idx="15">
                  <c:v>-2.2401047687211753</c:v>
                </c:pt>
                <c:pt idx="16">
                  <c:v>-3.3265159122525962</c:v>
                </c:pt>
                <c:pt idx="17">
                  <c:v>-2.4553274013120636</c:v>
                </c:pt>
                <c:pt idx="18">
                  <c:v>-2.0341114028496134</c:v>
                </c:pt>
                <c:pt idx="19">
                  <c:v>-1.2177354865993495</c:v>
                </c:pt>
                <c:pt idx="20">
                  <c:v>-4.0719927269616312</c:v>
                </c:pt>
                <c:pt idx="21">
                  <c:v>-0.6185879285213437</c:v>
                </c:pt>
                <c:pt idx="22">
                  <c:v>-1.6365527350210518</c:v>
                </c:pt>
                <c:pt idx="23">
                  <c:v>-0.64289262087234911</c:v>
                </c:pt>
                <c:pt idx="24">
                  <c:v>-3.27022988161684</c:v>
                </c:pt>
                <c:pt idx="25">
                  <c:v>-1.0446731506784075</c:v>
                </c:pt>
                <c:pt idx="26">
                  <c:v>-1.8466901624822532</c:v>
                </c:pt>
                <c:pt idx="27">
                  <c:v>-1.1100828839511521</c:v>
                </c:pt>
              </c:numCache>
            </c:numRef>
          </c:val>
          <c:extLst>
            <c:ext xmlns:c16="http://schemas.microsoft.com/office/drawing/2014/chart" uri="{C3380CC4-5D6E-409C-BE32-E72D297353CC}">
              <c16:uniqueId val="{0000000E-FBA2-4BC9-84F0-20D2F3565B34}"/>
            </c:ext>
          </c:extLst>
        </c:ser>
        <c:dLbls>
          <c:showLegendKey val="0"/>
          <c:showVal val="0"/>
          <c:showCatName val="0"/>
          <c:showSerName val="0"/>
          <c:showPercent val="0"/>
          <c:showBubbleSize val="0"/>
        </c:dLbls>
        <c:gapWidth val="50"/>
        <c:overlap val="47"/>
        <c:axId val="745560080"/>
        <c:axId val="745563344"/>
      </c:barChart>
      <c:lineChart>
        <c:grouping val="standard"/>
        <c:varyColors val="0"/>
        <c:ser>
          <c:idx val="1"/>
          <c:order val="1"/>
          <c:spPr>
            <a:ln w="3175" cap="rnd">
              <a:solidFill>
                <a:schemeClr val="tx1"/>
              </a:solidFill>
              <a:round/>
            </a:ln>
            <a:effectLst/>
          </c:spPr>
          <c:marker>
            <c:symbol val="none"/>
          </c:marker>
          <c:cat>
            <c:numRef>
              <c:f>Proporción!$B$21:$B$48</c:f>
              <c:numCache>
                <c:formatCode>General</c:formatCode>
                <c:ptCount val="28"/>
                <c:pt idx="0">
                  <c:v>2012</c:v>
                </c:pt>
                <c:pt idx="4">
                  <c:v>2013</c:v>
                </c:pt>
                <c:pt idx="8">
                  <c:v>2014</c:v>
                </c:pt>
                <c:pt idx="12">
                  <c:v>2015</c:v>
                </c:pt>
                <c:pt idx="16">
                  <c:v>2016</c:v>
                </c:pt>
                <c:pt idx="20">
                  <c:v>2017</c:v>
                </c:pt>
                <c:pt idx="24">
                  <c:v>2018</c:v>
                </c:pt>
              </c:numCache>
            </c:numRef>
          </c:cat>
          <c:val>
            <c:numRef>
              <c:f>Proporción!$F$21:$F$48</c:f>
              <c:numCache>
                <c:formatCode>#,##0.00</c:formatCode>
                <c:ptCount val="2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numCache>
            </c:numRef>
          </c:val>
          <c:smooth val="0"/>
          <c:extLst>
            <c:ext xmlns:c16="http://schemas.microsoft.com/office/drawing/2014/chart" uri="{C3380CC4-5D6E-409C-BE32-E72D297353CC}">
              <c16:uniqueId val="{0000000F-FBA2-4BC9-84F0-20D2F3565B34}"/>
            </c:ext>
          </c:extLst>
        </c:ser>
        <c:ser>
          <c:idx val="3"/>
          <c:order val="3"/>
          <c:tx>
            <c:strRef>
              <c:f>Proporción!$H$2</c:f>
              <c:strCache>
                <c:ptCount val="1"/>
                <c:pt idx="0">
                  <c:v>Media por año</c:v>
                </c:pt>
              </c:strCache>
            </c:strRef>
          </c:tx>
          <c:spPr>
            <a:ln w="31750" cap="rnd">
              <a:solidFill>
                <a:srgbClr val="FF0000"/>
              </a:solidFill>
              <a:round/>
            </a:ln>
            <a:effectLst/>
          </c:spPr>
          <c:marker>
            <c:symbol val="none"/>
          </c:marker>
          <c:dPt>
            <c:idx val="4"/>
            <c:marker>
              <c:symbol val="none"/>
            </c:marker>
            <c:bubble3D val="0"/>
            <c:spPr>
              <a:ln w="31750" cap="rnd">
                <a:noFill/>
                <a:round/>
              </a:ln>
              <a:effectLst/>
            </c:spPr>
            <c:extLst>
              <c:ext xmlns:c16="http://schemas.microsoft.com/office/drawing/2014/chart" uri="{C3380CC4-5D6E-409C-BE32-E72D297353CC}">
                <c16:uniqueId val="{00000011-FBA2-4BC9-84F0-20D2F3565B34}"/>
              </c:ext>
            </c:extLst>
          </c:dPt>
          <c:dPt>
            <c:idx val="8"/>
            <c:marker>
              <c:symbol val="none"/>
            </c:marker>
            <c:bubble3D val="0"/>
            <c:spPr>
              <a:ln w="31750" cap="rnd">
                <a:noFill/>
                <a:round/>
              </a:ln>
              <a:effectLst/>
            </c:spPr>
            <c:extLst>
              <c:ext xmlns:c16="http://schemas.microsoft.com/office/drawing/2014/chart" uri="{C3380CC4-5D6E-409C-BE32-E72D297353CC}">
                <c16:uniqueId val="{00000013-FBA2-4BC9-84F0-20D2F3565B34}"/>
              </c:ext>
            </c:extLst>
          </c:dPt>
          <c:dPt>
            <c:idx val="12"/>
            <c:marker>
              <c:symbol val="none"/>
            </c:marker>
            <c:bubble3D val="0"/>
            <c:spPr>
              <a:ln w="31750" cap="rnd">
                <a:noFill/>
                <a:round/>
              </a:ln>
              <a:effectLst/>
            </c:spPr>
            <c:extLst>
              <c:ext xmlns:c16="http://schemas.microsoft.com/office/drawing/2014/chart" uri="{C3380CC4-5D6E-409C-BE32-E72D297353CC}">
                <c16:uniqueId val="{00000015-FBA2-4BC9-84F0-20D2F3565B34}"/>
              </c:ext>
            </c:extLst>
          </c:dPt>
          <c:dPt>
            <c:idx val="16"/>
            <c:marker>
              <c:symbol val="none"/>
            </c:marker>
            <c:bubble3D val="0"/>
            <c:spPr>
              <a:ln w="31750" cap="rnd">
                <a:noFill/>
                <a:round/>
              </a:ln>
              <a:effectLst/>
            </c:spPr>
            <c:extLst>
              <c:ext xmlns:c16="http://schemas.microsoft.com/office/drawing/2014/chart" uri="{C3380CC4-5D6E-409C-BE32-E72D297353CC}">
                <c16:uniqueId val="{00000017-FBA2-4BC9-84F0-20D2F3565B34}"/>
              </c:ext>
            </c:extLst>
          </c:dPt>
          <c:dPt>
            <c:idx val="20"/>
            <c:marker>
              <c:symbol val="none"/>
            </c:marker>
            <c:bubble3D val="0"/>
            <c:spPr>
              <a:ln w="31750" cap="rnd">
                <a:noFill/>
                <a:round/>
              </a:ln>
              <a:effectLst/>
            </c:spPr>
            <c:extLst>
              <c:ext xmlns:c16="http://schemas.microsoft.com/office/drawing/2014/chart" uri="{C3380CC4-5D6E-409C-BE32-E72D297353CC}">
                <c16:uniqueId val="{00000019-FBA2-4BC9-84F0-20D2F3565B34}"/>
              </c:ext>
            </c:extLst>
          </c:dPt>
          <c:dPt>
            <c:idx val="24"/>
            <c:marker>
              <c:symbol val="none"/>
            </c:marker>
            <c:bubble3D val="0"/>
            <c:spPr>
              <a:ln w="31750" cap="rnd">
                <a:noFill/>
                <a:round/>
              </a:ln>
              <a:effectLst/>
            </c:spPr>
            <c:extLst>
              <c:ext xmlns:c16="http://schemas.microsoft.com/office/drawing/2014/chart" uri="{C3380CC4-5D6E-409C-BE32-E72D297353CC}">
                <c16:uniqueId val="{0000001B-FBA2-4BC9-84F0-20D2F3565B34}"/>
              </c:ext>
            </c:extLst>
          </c:dPt>
          <c:cat>
            <c:numRef>
              <c:f>Proporción!$B$21:$B$48</c:f>
              <c:numCache>
                <c:formatCode>General</c:formatCode>
                <c:ptCount val="28"/>
                <c:pt idx="0">
                  <c:v>2012</c:v>
                </c:pt>
                <c:pt idx="4">
                  <c:v>2013</c:v>
                </c:pt>
                <c:pt idx="8">
                  <c:v>2014</c:v>
                </c:pt>
                <c:pt idx="12">
                  <c:v>2015</c:v>
                </c:pt>
                <c:pt idx="16">
                  <c:v>2016</c:v>
                </c:pt>
                <c:pt idx="20">
                  <c:v>2017</c:v>
                </c:pt>
                <c:pt idx="24">
                  <c:v>2018</c:v>
                </c:pt>
              </c:numCache>
            </c:numRef>
          </c:cat>
          <c:val>
            <c:numRef>
              <c:f>Proporción!$H$21:$H$48</c:f>
              <c:numCache>
                <c:formatCode>0.0</c:formatCode>
                <c:ptCount val="28"/>
                <c:pt idx="0">
                  <c:v>-1.6</c:v>
                </c:pt>
                <c:pt idx="1">
                  <c:v>-1.6</c:v>
                </c:pt>
                <c:pt idx="2">
                  <c:v>-1.6</c:v>
                </c:pt>
                <c:pt idx="3">
                  <c:v>-1.6</c:v>
                </c:pt>
                <c:pt idx="4">
                  <c:v>-2.5</c:v>
                </c:pt>
                <c:pt idx="5">
                  <c:v>-2.5</c:v>
                </c:pt>
                <c:pt idx="6">
                  <c:v>-2.5</c:v>
                </c:pt>
                <c:pt idx="7">
                  <c:v>-2.5</c:v>
                </c:pt>
                <c:pt idx="8">
                  <c:v>-1.9</c:v>
                </c:pt>
                <c:pt idx="9">
                  <c:v>-1.9</c:v>
                </c:pt>
                <c:pt idx="10">
                  <c:v>-1.9</c:v>
                </c:pt>
                <c:pt idx="11">
                  <c:v>-1.9</c:v>
                </c:pt>
                <c:pt idx="12">
                  <c:v>-2.6</c:v>
                </c:pt>
                <c:pt idx="13">
                  <c:v>-2.6</c:v>
                </c:pt>
                <c:pt idx="14">
                  <c:v>-2.6</c:v>
                </c:pt>
                <c:pt idx="15">
                  <c:v>-2.6</c:v>
                </c:pt>
                <c:pt idx="16">
                  <c:v>-2.2999999999999998</c:v>
                </c:pt>
                <c:pt idx="17">
                  <c:v>-2.2999999999999998</c:v>
                </c:pt>
                <c:pt idx="18">
                  <c:v>-2.2999999999999998</c:v>
                </c:pt>
                <c:pt idx="19">
                  <c:v>-2.2999999999999998</c:v>
                </c:pt>
                <c:pt idx="20">
                  <c:v>-1.7</c:v>
                </c:pt>
                <c:pt idx="21">
                  <c:v>-1.7</c:v>
                </c:pt>
                <c:pt idx="22">
                  <c:v>-1.7</c:v>
                </c:pt>
                <c:pt idx="23">
                  <c:v>-1.7</c:v>
                </c:pt>
                <c:pt idx="24">
                  <c:v>-1.8</c:v>
                </c:pt>
                <c:pt idx="25">
                  <c:v>-1.8</c:v>
                </c:pt>
                <c:pt idx="26">
                  <c:v>-1.8</c:v>
                </c:pt>
                <c:pt idx="27">
                  <c:v>-1.8</c:v>
                </c:pt>
              </c:numCache>
            </c:numRef>
          </c:val>
          <c:smooth val="0"/>
          <c:extLst>
            <c:ext xmlns:c16="http://schemas.microsoft.com/office/drawing/2014/chart" uri="{C3380CC4-5D6E-409C-BE32-E72D297353CC}">
              <c16:uniqueId val="{0000001C-FBA2-4BC9-84F0-20D2F3565B34}"/>
            </c:ext>
          </c:extLst>
        </c:ser>
        <c:dLbls>
          <c:showLegendKey val="0"/>
          <c:showVal val="0"/>
          <c:showCatName val="0"/>
          <c:showSerName val="0"/>
          <c:showPercent val="0"/>
          <c:showBubbleSize val="0"/>
        </c:dLbls>
        <c:marker val="1"/>
        <c:smooth val="0"/>
        <c:axId val="745562256"/>
        <c:axId val="745561168"/>
        <c:extLst>
          <c:ext xmlns:c15="http://schemas.microsoft.com/office/drawing/2012/chart" uri="{02D57815-91ED-43cb-92C2-25804820EDAC}">
            <c15:filteredLineSeries>
              <c15:ser>
                <c:idx val="2"/>
                <c:order val="2"/>
                <c:tx>
                  <c:strRef>
                    <c:extLst>
                      <c:ext uri="{02D57815-91ED-43cb-92C2-25804820EDAC}">
                        <c15:formulaRef>
                          <c15:sqref>Proporción!$G$2</c15:sqref>
                        </c15:formulaRef>
                      </c:ext>
                    </c:extLst>
                    <c:strCache>
                      <c:ptCount val="1"/>
                      <c:pt idx="0">
                        <c:v>Media Móvil</c:v>
                      </c:pt>
                    </c:strCache>
                  </c:strRef>
                </c:tx>
                <c:spPr>
                  <a:ln w="31750" cap="rnd">
                    <a:solidFill>
                      <a:srgbClr val="FF0000"/>
                    </a:solidFill>
                    <a:round/>
                  </a:ln>
                  <a:effectLst/>
                </c:spPr>
                <c:marker>
                  <c:symbol val="none"/>
                </c:marker>
                <c:cat>
                  <c:numRef>
                    <c:extLst>
                      <c:ext uri="{02D57815-91ED-43cb-92C2-25804820EDAC}">
                        <c15:formulaRef>
                          <c15:sqref>Proporción!$B$21:$B$48</c15:sqref>
                        </c15:formulaRef>
                      </c:ext>
                    </c:extLst>
                    <c:numCache>
                      <c:formatCode>General</c:formatCode>
                      <c:ptCount val="28"/>
                      <c:pt idx="0">
                        <c:v>2012</c:v>
                      </c:pt>
                      <c:pt idx="4">
                        <c:v>2013</c:v>
                      </c:pt>
                      <c:pt idx="8">
                        <c:v>2014</c:v>
                      </c:pt>
                      <c:pt idx="12">
                        <c:v>2015</c:v>
                      </c:pt>
                      <c:pt idx="16">
                        <c:v>2016</c:v>
                      </c:pt>
                      <c:pt idx="20">
                        <c:v>2017</c:v>
                      </c:pt>
                      <c:pt idx="24">
                        <c:v>2018</c:v>
                      </c:pt>
                    </c:numCache>
                  </c:numRef>
                </c:cat>
                <c:val>
                  <c:numRef>
                    <c:extLst>
                      <c:ext uri="{02D57815-91ED-43cb-92C2-25804820EDAC}">
                        <c15:formulaRef>
                          <c15:sqref>Proporción!$G$21:$G$48</c15:sqref>
                        </c15:formulaRef>
                      </c:ext>
                    </c:extLst>
                    <c:numCache>
                      <c:formatCode>#,##0.00</c:formatCode>
                      <c:ptCount val="28"/>
                      <c:pt idx="0">
                        <c:v>-1.2140174249144009</c:v>
                      </c:pt>
                      <c:pt idx="1">
                        <c:v>-1.1699220755581932</c:v>
                      </c:pt>
                      <c:pt idx="2">
                        <c:v>-1.0988064437567306</c:v>
                      </c:pt>
                      <c:pt idx="3">
                        <c:v>-1.530229003874237</c:v>
                      </c:pt>
                      <c:pt idx="4">
                        <c:v>-1.8299331470044913</c:v>
                      </c:pt>
                      <c:pt idx="5">
                        <c:v>-2.4009833444461308</c:v>
                      </c:pt>
                      <c:pt idx="6">
                        <c:v>-2.5086121324703243</c:v>
                      </c:pt>
                      <c:pt idx="7">
                        <c:v>-2.488984336507122</c:v>
                      </c:pt>
                      <c:pt idx="8">
                        <c:v>-2.4867561390909363</c:v>
                      </c:pt>
                      <c:pt idx="9">
                        <c:v>-2.3769076860582401</c:v>
                      </c:pt>
                      <c:pt idx="10">
                        <c:v>-2.144935429710479</c:v>
                      </c:pt>
                      <c:pt idx="11">
                        <c:v>-1.8998399307683127</c:v>
                      </c:pt>
                      <c:pt idx="12">
                        <c:v>-1.985495562239916</c:v>
                      </c:pt>
                      <c:pt idx="13">
                        <c:v>-1.9881349857427035</c:v>
                      </c:pt>
                      <c:pt idx="14">
                        <c:v>-2.4456488322871004</c:v>
                      </c:pt>
                      <c:pt idx="15">
                        <c:v>-2.6044909618890637</c:v>
                      </c:pt>
                      <c:pt idx="16">
                        <c:v>-2.6819113041936511</c:v>
                      </c:pt>
                      <c:pt idx="17">
                        <c:v>-2.6817723458974414</c:v>
                      </c:pt>
                      <c:pt idx="18">
                        <c:v>-2.5140148712838624</c:v>
                      </c:pt>
                      <c:pt idx="19">
                        <c:v>-2.2584225507534059</c:v>
                      </c:pt>
                      <c:pt idx="20">
                        <c:v>-2.4447917544306645</c:v>
                      </c:pt>
                      <c:pt idx="21">
                        <c:v>-1.9856068862329845</c:v>
                      </c:pt>
                      <c:pt idx="22">
                        <c:v>-1.8862172192758442</c:v>
                      </c:pt>
                      <c:pt idx="23">
                        <c:v>-1.742506502844094</c:v>
                      </c:pt>
                      <c:pt idx="24">
                        <c:v>-1.5420657915078961</c:v>
                      </c:pt>
                      <c:pt idx="25">
                        <c:v>-1.6485870970471623</c:v>
                      </c:pt>
                      <c:pt idx="26">
                        <c:v>-1.7011214539124626</c:v>
                      </c:pt>
                      <c:pt idx="27">
                        <c:v>-1.8179190196821633</c:v>
                      </c:pt>
                    </c:numCache>
                  </c:numRef>
                </c:val>
                <c:smooth val="0"/>
                <c:extLst>
                  <c:ext xmlns:c16="http://schemas.microsoft.com/office/drawing/2014/chart" uri="{C3380CC4-5D6E-409C-BE32-E72D297353CC}">
                    <c16:uniqueId val="{0000001D-FBA2-4BC9-84F0-20D2F3565B34}"/>
                  </c:ext>
                </c:extLst>
              </c15:ser>
            </c15:filteredLineSeries>
          </c:ext>
        </c:extLst>
      </c:lineChart>
      <c:catAx>
        <c:axId val="745562256"/>
        <c:scaling>
          <c:orientation val="minMax"/>
        </c:scaling>
        <c:delete val="0"/>
        <c:axPos val="b"/>
        <c:numFmt formatCode="General" sourceLinked="1"/>
        <c:majorTickMark val="out"/>
        <c:minorTickMark val="none"/>
        <c:tickLblPos val="low"/>
        <c:spPr>
          <a:noFill/>
          <a:ln w="9525" cap="flat" cmpd="sng" algn="ctr">
            <a:solidFill>
              <a:srgbClr val="182B47"/>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mn-cs"/>
              </a:defRPr>
            </a:pPr>
            <a:endParaRPr lang="es-MX"/>
          </a:p>
        </c:txPr>
        <c:crossAx val="745561168"/>
        <c:crossesAt val="-5"/>
        <c:auto val="1"/>
        <c:lblAlgn val="ctr"/>
        <c:lblOffset val="100"/>
        <c:tickLblSkip val="1"/>
        <c:tickMarkSkip val="4"/>
        <c:noMultiLvlLbl val="0"/>
      </c:catAx>
      <c:valAx>
        <c:axId val="745561168"/>
        <c:scaling>
          <c:orientation val="minMax"/>
          <c:max val="1"/>
          <c:min val="-5"/>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w="9525">
            <a:solidFill>
              <a:sysClr val="windowText" lastClr="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5562256"/>
        <c:crosses val="max"/>
        <c:crossBetween val="between"/>
      </c:valAx>
      <c:valAx>
        <c:axId val="745563344"/>
        <c:scaling>
          <c:orientation val="minMax"/>
          <c:max val="1"/>
          <c:min val="-5"/>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mn-cs"/>
              </a:defRPr>
            </a:pPr>
            <a:endParaRPr lang="es-MX"/>
          </a:p>
        </c:txPr>
        <c:crossAx val="745560080"/>
        <c:crosses val="max"/>
        <c:crossBetween val="between"/>
      </c:valAx>
      <c:catAx>
        <c:axId val="745560080"/>
        <c:scaling>
          <c:orientation val="minMax"/>
        </c:scaling>
        <c:delete val="1"/>
        <c:axPos val="b"/>
        <c:numFmt formatCode="General" sourceLinked="1"/>
        <c:majorTickMark val="out"/>
        <c:minorTickMark val="none"/>
        <c:tickLblPos val="nextTo"/>
        <c:crossAx val="745563344"/>
        <c:crossesAt val="0"/>
        <c:auto val="1"/>
        <c:lblAlgn val="ctr"/>
        <c:lblOffset val="100"/>
        <c:noMultiLvlLbl val="0"/>
      </c:catAx>
      <c:spPr>
        <a:noFill/>
        <a:ln>
          <a:noFill/>
        </a:ln>
        <a:effectLst/>
      </c:spPr>
    </c:plotArea>
    <c:plotVisOnly val="1"/>
    <c:dispBlanksAs val="gap"/>
    <c:showDLblsOverMax val="0"/>
  </c:chart>
  <c:spPr>
    <a:noFill/>
    <a:ln w="9525" cap="flat" cmpd="sng" algn="ctr">
      <a:noFill/>
      <a:round/>
    </a:ln>
    <a:effectLst/>
  </c:spPr>
  <c:txPr>
    <a:bodyPr/>
    <a:lstStyle/>
    <a:p>
      <a:pPr>
        <a:defRPr sz="1200">
          <a:solidFill>
            <a:srgbClr val="182B47"/>
          </a:solidFill>
        </a:defRPr>
      </a:pPr>
      <a:endParaRPr lang="es-MX"/>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0927835051546393E-2"/>
          <c:y val="7.8563655310417993E-2"/>
          <c:w val="0.87124252509673417"/>
          <c:h val="0.81955044839927582"/>
        </c:manualLayout>
      </c:layout>
      <c:lineChart>
        <c:grouping val="standard"/>
        <c:varyColors val="0"/>
        <c:ser>
          <c:idx val="2"/>
          <c:order val="0"/>
          <c:tx>
            <c:strRef>
              <c:f>'Pedidos de Bienes de Capital'!$D$1</c:f>
              <c:strCache>
                <c:ptCount val="1"/>
                <c:pt idx="0">
                  <c:v>EUA</c:v>
                </c:pt>
              </c:strCache>
            </c:strRef>
          </c:tx>
          <c:spPr>
            <a:ln w="31750" cap="rnd">
              <a:solidFill>
                <a:srgbClr val="FF0000"/>
              </a:solidFill>
              <a:round/>
            </a:ln>
            <a:effectLst/>
          </c:spPr>
          <c:marker>
            <c:symbol val="none"/>
          </c:marker>
          <c:cat>
            <c:numRef>
              <c:f>'Pedidos de Bienes de Capital'!$A$2:$A$74</c:f>
              <c:numCache>
                <c:formatCode>m/d/yyyy</c:formatCode>
                <c:ptCount val="73"/>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numCache>
            </c:numRef>
          </c:cat>
          <c:val>
            <c:numRef>
              <c:f>'Pedidos de Bienes de Capital'!$D$2:$D$74</c:f>
              <c:numCache>
                <c:formatCode>_(* #,##0.00_);_(* \(#,##0.00\);_(* "-"??_);_(@_)</c:formatCode>
                <c:ptCount val="73"/>
                <c:pt idx="0">
                  <c:v>-5.4297505134044854</c:v>
                </c:pt>
                <c:pt idx="1">
                  <c:v>-1.8221883474397904</c:v>
                </c:pt>
                <c:pt idx="2">
                  <c:v>2.5367639300270861</c:v>
                </c:pt>
                <c:pt idx="3">
                  <c:v>4.0957088089686344</c:v>
                </c:pt>
                <c:pt idx="4">
                  <c:v>6.259580593081715</c:v>
                </c:pt>
                <c:pt idx="5">
                  <c:v>7.4564038825231327</c:v>
                </c:pt>
                <c:pt idx="6">
                  <c:v>3.2441751624388893</c:v>
                </c:pt>
                <c:pt idx="7">
                  <c:v>2.1301514659371801</c:v>
                </c:pt>
                <c:pt idx="8">
                  <c:v>0.8529172183135092</c:v>
                </c:pt>
                <c:pt idx="9">
                  <c:v>-1.2338647889266974</c:v>
                </c:pt>
                <c:pt idx="10">
                  <c:v>-2.5141761281274988</c:v>
                </c:pt>
                <c:pt idx="11">
                  <c:v>-4.0845380177524149</c:v>
                </c:pt>
                <c:pt idx="12">
                  <c:v>-1.5628602928818847</c:v>
                </c:pt>
                <c:pt idx="13">
                  <c:v>-1.0483252466750526</c:v>
                </c:pt>
                <c:pt idx="14">
                  <c:v>-4.8649600527228554E-2</c:v>
                </c:pt>
                <c:pt idx="15">
                  <c:v>2.4298628581975956</c:v>
                </c:pt>
                <c:pt idx="16">
                  <c:v>1.3191823172053807</c:v>
                </c:pt>
                <c:pt idx="17">
                  <c:v>3.088825021474384</c:v>
                </c:pt>
                <c:pt idx="18">
                  <c:v>2.032906277910973</c:v>
                </c:pt>
                <c:pt idx="19">
                  <c:v>2.2748106699880699</c:v>
                </c:pt>
                <c:pt idx="20">
                  <c:v>1.8183191830661194</c:v>
                </c:pt>
                <c:pt idx="21">
                  <c:v>0.23240569222187091</c:v>
                </c:pt>
                <c:pt idx="22">
                  <c:v>1.0727609663415683</c:v>
                </c:pt>
                <c:pt idx="23">
                  <c:v>-1.6830381115816806</c:v>
                </c:pt>
                <c:pt idx="24">
                  <c:v>-2.4972743591805791</c:v>
                </c:pt>
                <c:pt idx="25">
                  <c:v>-5.2841774505776318</c:v>
                </c:pt>
                <c:pt idx="26">
                  <c:v>-8.1934613999617323</c:v>
                </c:pt>
                <c:pt idx="27">
                  <c:v>-8.1909016170113027</c:v>
                </c:pt>
                <c:pt idx="28">
                  <c:v>-8.3670368093091696</c:v>
                </c:pt>
                <c:pt idx="29">
                  <c:v>-8.1251981478175814</c:v>
                </c:pt>
                <c:pt idx="30">
                  <c:v>-7.9678285220860845</c:v>
                </c:pt>
                <c:pt idx="31">
                  <c:v>-6.232649611219454</c:v>
                </c:pt>
                <c:pt idx="32">
                  <c:v>-4.310277785128136</c:v>
                </c:pt>
                <c:pt idx="33">
                  <c:v>-4.3763447805836186</c:v>
                </c:pt>
                <c:pt idx="34">
                  <c:v>-3.9262074192927154</c:v>
                </c:pt>
                <c:pt idx="35">
                  <c:v>-4.067028366574899</c:v>
                </c:pt>
                <c:pt idx="36">
                  <c:v>-4.5328051432280354</c:v>
                </c:pt>
                <c:pt idx="37">
                  <c:v>-5.6482634613221006</c:v>
                </c:pt>
                <c:pt idx="38">
                  <c:v>-6.6878014649686124</c:v>
                </c:pt>
                <c:pt idx="39">
                  <c:v>-7.169024655523959</c:v>
                </c:pt>
                <c:pt idx="40">
                  <c:v>-8.4348162461788441</c:v>
                </c:pt>
                <c:pt idx="41">
                  <c:v>-7.3023715572768992</c:v>
                </c:pt>
                <c:pt idx="42">
                  <c:v>-6.6215658650647491</c:v>
                </c:pt>
                <c:pt idx="43">
                  <c:v>-4.5160497798993449</c:v>
                </c:pt>
                <c:pt idx="44">
                  <c:v>-3.0187177700028323</c:v>
                </c:pt>
                <c:pt idx="45">
                  <c:v>-2.2211651399710597</c:v>
                </c:pt>
                <c:pt idx="46">
                  <c:v>0.12573759305409826</c:v>
                </c:pt>
                <c:pt idx="47">
                  <c:v>0.95151761757599207</c:v>
                </c:pt>
                <c:pt idx="48">
                  <c:v>2.4015222134366132</c:v>
                </c:pt>
                <c:pt idx="49">
                  <c:v>2.0056477631307468</c:v>
                </c:pt>
                <c:pt idx="50">
                  <c:v>3.5295494807668248</c:v>
                </c:pt>
                <c:pt idx="51">
                  <c:v>5.9285471212517926</c:v>
                </c:pt>
                <c:pt idx="52">
                  <c:v>7.031810363463542</c:v>
                </c:pt>
                <c:pt idx="53">
                  <c:v>8.2173042733858725</c:v>
                </c:pt>
                <c:pt idx="54">
                  <c:v>8.4264897234794578</c:v>
                </c:pt>
                <c:pt idx="55">
                  <c:v>9.3164727375876666</c:v>
                </c:pt>
                <c:pt idx="56">
                  <c:v>10.878111835460501</c:v>
                </c:pt>
                <c:pt idx="57">
                  <c:v>10.753978236769735</c:v>
                </c:pt>
                <c:pt idx="58">
                  <c:v>9.4293105337667669</c:v>
                </c:pt>
                <c:pt idx="59">
                  <c:v>9.5468715830123294</c:v>
                </c:pt>
                <c:pt idx="60">
                  <c:v>9.394615661694905</c:v>
                </c:pt>
                <c:pt idx="61">
                  <c:v>9.4982370890439363</c:v>
                </c:pt>
                <c:pt idx="62">
                  <c:v>5.4555866924365315</c:v>
                </c:pt>
                <c:pt idx="63">
                  <c:v>3.9545345822304068</c:v>
                </c:pt>
                <c:pt idx="64">
                  <c:v>5.0753502357226088</c:v>
                </c:pt>
                <c:pt idx="65">
                  <c:v>4.318654612867423</c:v>
                </c:pt>
                <c:pt idx="66">
                  <c:v>5.3083368914956131</c:v>
                </c:pt>
                <c:pt idx="67">
                  <c:v>5.3249927938395114</c:v>
                </c:pt>
                <c:pt idx="68">
                  <c:v>7.8078785682050844</c:v>
                </c:pt>
                <c:pt idx="69">
                  <c:v>8.3552835083852361</c:v>
                </c:pt>
                <c:pt idx="70">
                  <c:v>6.903874323315895</c:v>
                </c:pt>
                <c:pt idx="71">
                  <c:v>5.5814611723863594</c:v>
                </c:pt>
                <c:pt idx="72">
                  <c:v>3.1025345113829816</c:v>
                </c:pt>
              </c:numCache>
            </c:numRef>
          </c:val>
          <c:smooth val="0"/>
          <c:extLst>
            <c:ext xmlns:c16="http://schemas.microsoft.com/office/drawing/2014/chart" uri="{C3380CC4-5D6E-409C-BE32-E72D297353CC}">
              <c16:uniqueId val="{00000000-FFB9-494B-94B9-DE74BE65E905}"/>
            </c:ext>
          </c:extLst>
        </c:ser>
        <c:ser>
          <c:idx val="1"/>
          <c:order val="1"/>
          <c:tx>
            <c:strRef>
              <c:f>'Pedidos de Bienes de Capital'!$C$1</c:f>
              <c:strCache>
                <c:ptCount val="1"/>
                <c:pt idx="0">
                  <c:v>Zona del Euro</c:v>
                </c:pt>
              </c:strCache>
            </c:strRef>
          </c:tx>
          <c:spPr>
            <a:ln w="31750" cap="rnd">
              <a:solidFill>
                <a:srgbClr val="00B050"/>
              </a:solidFill>
              <a:round/>
            </a:ln>
            <a:effectLst/>
          </c:spPr>
          <c:marker>
            <c:symbol val="none"/>
          </c:marker>
          <c:cat>
            <c:numRef>
              <c:f>'Pedidos de Bienes de Capital'!$A$2:$A$74</c:f>
              <c:numCache>
                <c:formatCode>m/d/yyyy</c:formatCode>
                <c:ptCount val="73"/>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numCache>
            </c:numRef>
          </c:cat>
          <c:val>
            <c:numRef>
              <c:f>'Pedidos de Bienes de Capital'!$C$2:$C$74</c:f>
              <c:numCache>
                <c:formatCode>_(* #,##0.00_);_(* \(#,##0.00\);_(* "-"??_);_(@_)</c:formatCode>
                <c:ptCount val="73"/>
                <c:pt idx="0">
                  <c:v>-4.6578722080791284</c:v>
                </c:pt>
                <c:pt idx="1">
                  <c:v>-5.9458487407713427</c:v>
                </c:pt>
                <c:pt idx="2">
                  <c:v>-5.1899423931227702</c:v>
                </c:pt>
                <c:pt idx="3">
                  <c:v>-4.9536461539803511</c:v>
                </c:pt>
                <c:pt idx="4">
                  <c:v>-3.6039258879797642</c:v>
                </c:pt>
                <c:pt idx="5">
                  <c:v>-2.8314816562125533</c:v>
                </c:pt>
                <c:pt idx="6">
                  <c:v>-1.5156322664373167</c:v>
                </c:pt>
                <c:pt idx="7">
                  <c:v>0.63265815565236583</c:v>
                </c:pt>
                <c:pt idx="8">
                  <c:v>1.1754399964028828</c:v>
                </c:pt>
                <c:pt idx="9">
                  <c:v>2.0774231057942849</c:v>
                </c:pt>
                <c:pt idx="10">
                  <c:v>2.4346811058629791</c:v>
                </c:pt>
                <c:pt idx="11">
                  <c:v>2.7884520153864667</c:v>
                </c:pt>
                <c:pt idx="12">
                  <c:v>3.4701962827949462</c:v>
                </c:pt>
                <c:pt idx="13">
                  <c:v>2.7483799742336501</c:v>
                </c:pt>
                <c:pt idx="14">
                  <c:v>2.4824474199885538</c:v>
                </c:pt>
                <c:pt idx="15">
                  <c:v>2.7614583460486397</c:v>
                </c:pt>
                <c:pt idx="16">
                  <c:v>2.3841759560143894</c:v>
                </c:pt>
                <c:pt idx="17">
                  <c:v>2.0652534158888347</c:v>
                </c:pt>
                <c:pt idx="18">
                  <c:v>1.3694293976928451</c:v>
                </c:pt>
                <c:pt idx="19">
                  <c:v>1.1729288463660392</c:v>
                </c:pt>
                <c:pt idx="20">
                  <c:v>1.1891618254433967</c:v>
                </c:pt>
                <c:pt idx="21">
                  <c:v>1.0670841016531485</c:v>
                </c:pt>
                <c:pt idx="22">
                  <c:v>1.3032339763398015</c:v>
                </c:pt>
                <c:pt idx="23">
                  <c:v>1.7130457968381529</c:v>
                </c:pt>
                <c:pt idx="24">
                  <c:v>2.118544854748694</c:v>
                </c:pt>
                <c:pt idx="25">
                  <c:v>3.251934111010546</c:v>
                </c:pt>
                <c:pt idx="26">
                  <c:v>3.6549392457971397</c:v>
                </c:pt>
                <c:pt idx="27">
                  <c:v>4.0197373629654587</c:v>
                </c:pt>
                <c:pt idx="28">
                  <c:v>5.4052902224085209</c:v>
                </c:pt>
                <c:pt idx="29">
                  <c:v>6.285987033323126</c:v>
                </c:pt>
                <c:pt idx="30">
                  <c:v>6.2064685649104501</c:v>
                </c:pt>
                <c:pt idx="31">
                  <c:v>4.9491598728121033</c:v>
                </c:pt>
                <c:pt idx="32">
                  <c:v>3.9721296175023069</c:v>
                </c:pt>
                <c:pt idx="33">
                  <c:v>2.6458819675254208</c:v>
                </c:pt>
                <c:pt idx="34">
                  <c:v>0.65972711961810315</c:v>
                </c:pt>
                <c:pt idx="35">
                  <c:v>-1.4855660215419175</c:v>
                </c:pt>
                <c:pt idx="36">
                  <c:v>-2.3933092156931512</c:v>
                </c:pt>
                <c:pt idx="37">
                  <c:v>-2.2083105918078716</c:v>
                </c:pt>
                <c:pt idx="38">
                  <c:v>-1.8339897544401573</c:v>
                </c:pt>
                <c:pt idx="39">
                  <c:v>-1.7452741036484198</c:v>
                </c:pt>
                <c:pt idx="40">
                  <c:v>-1.8211141391262009</c:v>
                </c:pt>
                <c:pt idx="41">
                  <c:v>-1.0079201427058204</c:v>
                </c:pt>
                <c:pt idx="42">
                  <c:v>-0.93644969274431222</c:v>
                </c:pt>
                <c:pt idx="43">
                  <c:v>-0.18760150640833029</c:v>
                </c:pt>
                <c:pt idx="44">
                  <c:v>0.39576691557183796</c:v>
                </c:pt>
                <c:pt idx="45">
                  <c:v>1.6950421433719276</c:v>
                </c:pt>
                <c:pt idx="46">
                  <c:v>3.5864454803669288</c:v>
                </c:pt>
                <c:pt idx="47">
                  <c:v>5.1011099496029777</c:v>
                </c:pt>
                <c:pt idx="48">
                  <c:v>6.85668161209112</c:v>
                </c:pt>
                <c:pt idx="49">
                  <c:v>7.3775258010933209</c:v>
                </c:pt>
                <c:pt idx="50">
                  <c:v>8.5940461422780992</c:v>
                </c:pt>
                <c:pt idx="51">
                  <c:v>8.6827844911191665</c:v>
                </c:pt>
                <c:pt idx="52">
                  <c:v>8.4454255609008211</c:v>
                </c:pt>
                <c:pt idx="53">
                  <c:v>7.7278525625669614</c:v>
                </c:pt>
                <c:pt idx="54">
                  <c:v>7.7155999698455879</c:v>
                </c:pt>
                <c:pt idx="55">
                  <c:v>8.2169762762690723</c:v>
                </c:pt>
                <c:pt idx="56">
                  <c:v>7.4104007611202949</c:v>
                </c:pt>
                <c:pt idx="57">
                  <c:v>7.8902179135507566</c:v>
                </c:pt>
                <c:pt idx="58">
                  <c:v>8.6848179318077978</c:v>
                </c:pt>
                <c:pt idx="59">
                  <c:v>10.116969138502597</c:v>
                </c:pt>
                <c:pt idx="60">
                  <c:v>10.12707882967101</c:v>
                </c:pt>
                <c:pt idx="61">
                  <c:v>8.2810826507464306</c:v>
                </c:pt>
                <c:pt idx="62">
                  <c:v>7.7716111925624221</c:v>
                </c:pt>
                <c:pt idx="63">
                  <c:v>6.3861832634723115</c:v>
                </c:pt>
                <c:pt idx="64">
                  <c:v>3.9928775462449773</c:v>
                </c:pt>
                <c:pt idx="65">
                  <c:v>0.999382384085723</c:v>
                </c:pt>
                <c:pt idx="66">
                  <c:v>-1.2168457187253012</c:v>
                </c:pt>
                <c:pt idx="67">
                  <c:v>-1.3323944080746775</c:v>
                </c:pt>
                <c:pt idx="68">
                  <c:v>-2.0237766169976856</c:v>
                </c:pt>
                <c:pt idx="69">
                  <c:v>-2.4693329513107654</c:v>
                </c:pt>
                <c:pt idx="70">
                  <c:v>-2.7771274318683092</c:v>
                </c:pt>
                <c:pt idx="71">
                  <c:v>-2.9596255085398093</c:v>
                </c:pt>
                <c:pt idx="72">
                  <c:v>#N/A</c:v>
                </c:pt>
              </c:numCache>
            </c:numRef>
          </c:val>
          <c:smooth val="0"/>
          <c:extLst>
            <c:ext xmlns:c16="http://schemas.microsoft.com/office/drawing/2014/chart" uri="{C3380CC4-5D6E-409C-BE32-E72D297353CC}">
              <c16:uniqueId val="{00000001-FFB9-494B-94B9-DE74BE65E905}"/>
            </c:ext>
          </c:extLst>
        </c:ser>
        <c:ser>
          <c:idx val="0"/>
          <c:order val="2"/>
          <c:tx>
            <c:strRef>
              <c:f>'Pedidos de Bienes de Capital'!$B$1</c:f>
              <c:strCache>
                <c:ptCount val="1"/>
                <c:pt idx="0">
                  <c:v>Japón</c:v>
                </c:pt>
              </c:strCache>
            </c:strRef>
          </c:tx>
          <c:spPr>
            <a:ln w="31750" cap="rnd">
              <a:solidFill>
                <a:srgbClr val="FF7800"/>
              </a:solidFill>
              <a:round/>
            </a:ln>
            <a:effectLst/>
          </c:spPr>
          <c:marker>
            <c:symbol val="none"/>
          </c:marker>
          <c:cat>
            <c:numRef>
              <c:f>'Pedidos de Bienes de Capital'!$A$2:$A$74</c:f>
              <c:numCache>
                <c:formatCode>m/d/yyyy</c:formatCode>
                <c:ptCount val="73"/>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numCache>
            </c:numRef>
          </c:cat>
          <c:val>
            <c:numRef>
              <c:f>'Pedidos de Bienes de Capital'!$B$2:$B$74</c:f>
              <c:numCache>
                <c:formatCode>_(* #,##0.00_);_(* \(#,##0.00\);_(* "-"??_);_(@_)</c:formatCode>
                <c:ptCount val="73"/>
                <c:pt idx="0">
                  <c:v>-7.7080736237311491</c:v>
                </c:pt>
                <c:pt idx="1">
                  <c:v>-6.7572898600097968</c:v>
                </c:pt>
                <c:pt idx="2">
                  <c:v>-4.3264039003114929</c:v>
                </c:pt>
                <c:pt idx="3">
                  <c:v>-1.1762982310473902</c:v>
                </c:pt>
                <c:pt idx="4">
                  <c:v>0.79151687278173899</c:v>
                </c:pt>
                <c:pt idx="5">
                  <c:v>3.3720125179402594</c:v>
                </c:pt>
                <c:pt idx="6">
                  <c:v>13.652617412261513</c:v>
                </c:pt>
                <c:pt idx="7">
                  <c:v>20.839591997821238</c:v>
                </c:pt>
                <c:pt idx="8">
                  <c:v>21.445683557814775</c:v>
                </c:pt>
                <c:pt idx="9">
                  <c:v>24.841118446289336</c:v>
                </c:pt>
                <c:pt idx="10">
                  <c:v>25.008353654744852</c:v>
                </c:pt>
                <c:pt idx="11">
                  <c:v>21.092775387737973</c:v>
                </c:pt>
                <c:pt idx="12">
                  <c:v>16.617948245128566</c:v>
                </c:pt>
                <c:pt idx="13">
                  <c:v>8.9936963721350072</c:v>
                </c:pt>
                <c:pt idx="14">
                  <c:v>10.081099994609621</c:v>
                </c:pt>
                <c:pt idx="15">
                  <c:v>6.9669727798132186</c:v>
                </c:pt>
                <c:pt idx="16">
                  <c:v>-3.6787551200947233</c:v>
                </c:pt>
                <c:pt idx="17">
                  <c:v>-3.3317028665279191</c:v>
                </c:pt>
                <c:pt idx="18">
                  <c:v>-6.9090351874716909</c:v>
                </c:pt>
                <c:pt idx="19">
                  <c:v>-4.288932735369821</c:v>
                </c:pt>
                <c:pt idx="20">
                  <c:v>-9.2727053790377703</c:v>
                </c:pt>
                <c:pt idx="21">
                  <c:v>-11.929239008086457</c:v>
                </c:pt>
                <c:pt idx="22">
                  <c:v>-2.3775476630279901</c:v>
                </c:pt>
                <c:pt idx="23">
                  <c:v>2.2939919463079717</c:v>
                </c:pt>
                <c:pt idx="24">
                  <c:v>7.5791565540206829</c:v>
                </c:pt>
                <c:pt idx="25">
                  <c:v>7.2859201490301562</c:v>
                </c:pt>
                <c:pt idx="26">
                  <c:v>9.9602435870725259</c:v>
                </c:pt>
                <c:pt idx="27">
                  <c:v>17.082964392617782</c:v>
                </c:pt>
                <c:pt idx="28">
                  <c:v>18.928059601593294</c:v>
                </c:pt>
                <c:pt idx="29">
                  <c:v>13.783452302823051</c:v>
                </c:pt>
                <c:pt idx="30">
                  <c:v>8.6952222112325117</c:v>
                </c:pt>
                <c:pt idx="31">
                  <c:v>5.8955020416458392</c:v>
                </c:pt>
                <c:pt idx="32">
                  <c:v>4.376239274536009</c:v>
                </c:pt>
                <c:pt idx="33">
                  <c:v>0.37253478002665652</c:v>
                </c:pt>
                <c:pt idx="34">
                  <c:v>-8.6246487367526719</c:v>
                </c:pt>
                <c:pt idx="35">
                  <c:v>-10.360114221685567</c:v>
                </c:pt>
                <c:pt idx="36">
                  <c:v>-4.676384566207215</c:v>
                </c:pt>
                <c:pt idx="37">
                  <c:v>-0.7893645067991395</c:v>
                </c:pt>
                <c:pt idx="38">
                  <c:v>1.3502597444216446</c:v>
                </c:pt>
                <c:pt idx="39">
                  <c:v>-1.6728810663885318</c:v>
                </c:pt>
                <c:pt idx="40">
                  <c:v>3.0180424673054373</c:v>
                </c:pt>
                <c:pt idx="41">
                  <c:v>6.5182351059069887</c:v>
                </c:pt>
                <c:pt idx="42">
                  <c:v>0.73343455150431947</c:v>
                </c:pt>
                <c:pt idx="43">
                  <c:v>-2.0210462413685404</c:v>
                </c:pt>
                <c:pt idx="44">
                  <c:v>-3.4100596194277744</c:v>
                </c:pt>
                <c:pt idx="45">
                  <c:v>1.9126515324738635</c:v>
                </c:pt>
                <c:pt idx="46">
                  <c:v>3.4954363777062625</c:v>
                </c:pt>
                <c:pt idx="47">
                  <c:v>3.390648767849691</c:v>
                </c:pt>
                <c:pt idx="48">
                  <c:v>2.9405116487530414</c:v>
                </c:pt>
                <c:pt idx="49">
                  <c:v>4.5685250254556165</c:v>
                </c:pt>
                <c:pt idx="50">
                  <c:v>4.9861477376676344</c:v>
                </c:pt>
                <c:pt idx="51">
                  <c:v>0.71186429644243265</c:v>
                </c:pt>
                <c:pt idx="52">
                  <c:v>-1.9098627142331903</c:v>
                </c:pt>
                <c:pt idx="53">
                  <c:v>-6.06074300172682</c:v>
                </c:pt>
                <c:pt idx="54">
                  <c:v>-4.7280981069345973</c:v>
                </c:pt>
                <c:pt idx="55">
                  <c:v>-5.3871916225349477</c:v>
                </c:pt>
                <c:pt idx="56">
                  <c:v>-6.4981307645643138</c:v>
                </c:pt>
                <c:pt idx="57">
                  <c:v>-3.8781206327527684</c:v>
                </c:pt>
                <c:pt idx="58">
                  <c:v>6.1958600696265798E-2</c:v>
                </c:pt>
                <c:pt idx="59">
                  <c:v>3.6425684444804096</c:v>
                </c:pt>
                <c:pt idx="60">
                  <c:v>5.1189298536852501</c:v>
                </c:pt>
                <c:pt idx="61">
                  <c:v>6.0404447478775714</c:v>
                </c:pt>
                <c:pt idx="62">
                  <c:v>8.2696944368658265</c:v>
                </c:pt>
                <c:pt idx="63">
                  <c:v>9.8956994803676359</c:v>
                </c:pt>
                <c:pt idx="64">
                  <c:v>7.5173712932020464</c:v>
                </c:pt>
                <c:pt idx="65">
                  <c:v>7.6651381859287548</c:v>
                </c:pt>
                <c:pt idx="66">
                  <c:v>8.1362602900738814</c:v>
                </c:pt>
                <c:pt idx="67">
                  <c:v>10.370454367661463</c:v>
                </c:pt>
                <c:pt idx="68">
                  <c:v>7.2559847752862394</c:v>
                </c:pt>
                <c:pt idx="69">
                  <c:v>2.8018614889643967</c:v>
                </c:pt>
                <c:pt idx="70">
                  <c:v>0.72528353338436879</c:v>
                </c:pt>
                <c:pt idx="71">
                  <c:v>1.4207846439514782</c:v>
                </c:pt>
                <c:pt idx="72">
                  <c:v>-3.657355686432151</c:v>
                </c:pt>
              </c:numCache>
            </c:numRef>
          </c:val>
          <c:smooth val="0"/>
          <c:extLst>
            <c:ext xmlns:c16="http://schemas.microsoft.com/office/drawing/2014/chart" uri="{C3380CC4-5D6E-409C-BE32-E72D297353CC}">
              <c16:uniqueId val="{00000002-FFB9-494B-94B9-DE74BE65E905}"/>
            </c:ext>
          </c:extLst>
        </c:ser>
        <c:ser>
          <c:idx val="4"/>
          <c:order val="3"/>
          <c:tx>
            <c:strRef>
              <c:f>'Pedidos de Bienes de Capital'!$E$1</c:f>
              <c:strCache>
                <c:ptCount val="1"/>
              </c:strCache>
            </c:strRef>
          </c:tx>
          <c:spPr>
            <a:ln w="3175" cap="rnd">
              <a:solidFill>
                <a:schemeClr val="tx1">
                  <a:lumMod val="95000"/>
                  <a:lumOff val="5000"/>
                </a:schemeClr>
              </a:solidFill>
              <a:round/>
            </a:ln>
            <a:effectLst/>
          </c:spPr>
          <c:marker>
            <c:symbol val="none"/>
          </c:marker>
          <c:cat>
            <c:numRef>
              <c:f>'Pedidos de Bienes de Capital'!$A$2:$A$74</c:f>
              <c:numCache>
                <c:formatCode>m/d/yyyy</c:formatCode>
                <c:ptCount val="73"/>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numCache>
            </c:numRef>
          </c:cat>
          <c:val>
            <c:numRef>
              <c:f>'Pedidos de Bienes de Capital'!$E$2:$E$74</c:f>
              <c:numCache>
                <c:formatCode>0.00</c:formatCode>
                <c:ptCount val="7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numCache>
            </c:numRef>
          </c:val>
          <c:smooth val="0"/>
          <c:extLst>
            <c:ext xmlns:c16="http://schemas.microsoft.com/office/drawing/2014/chart" uri="{C3380CC4-5D6E-409C-BE32-E72D297353CC}">
              <c16:uniqueId val="{00000003-FFB9-494B-94B9-DE74BE65E905}"/>
            </c:ext>
          </c:extLst>
        </c:ser>
        <c:dLbls>
          <c:showLegendKey val="0"/>
          <c:showVal val="0"/>
          <c:showCatName val="0"/>
          <c:showSerName val="0"/>
          <c:showPercent val="0"/>
          <c:showBubbleSize val="0"/>
        </c:dLbls>
        <c:smooth val="0"/>
        <c:axId val="745554096"/>
        <c:axId val="745556272"/>
      </c:lineChart>
      <c:dateAx>
        <c:axId val="745554096"/>
        <c:scaling>
          <c:orientation val="minMax"/>
          <c:min val="42005"/>
        </c:scaling>
        <c:delete val="0"/>
        <c:axPos val="b"/>
        <c:numFmt formatCode="yyyy" sourceLinked="0"/>
        <c:majorTickMark val="out"/>
        <c:minorTickMark val="none"/>
        <c:tickLblPos val="nextTo"/>
        <c:spPr>
          <a:noFill/>
          <a:ln w="9525" cap="flat" cmpd="sng" algn="ctr">
            <a:solidFill>
              <a:srgbClr val="000000"/>
            </a:solidFill>
            <a:round/>
          </a:ln>
          <a:effectLst/>
        </c:spPr>
        <c:txPr>
          <a:bodyPr rot="-5400000" spcFirstLastPara="1" vertOverflow="ellipsis" wrap="square" anchor="ctr" anchorCtr="1"/>
          <a:lstStyle/>
          <a:p>
            <a:pPr>
              <a:defRPr sz="1200" b="0" i="0" u="none" strike="noStrike" kern="1200" baseline="0">
                <a:solidFill>
                  <a:srgbClr val="182B47"/>
                </a:solidFill>
                <a:latin typeface="+mn-lt"/>
                <a:ea typeface="+mn-ea"/>
                <a:cs typeface="Arial" panose="020B0604020202020204" pitchFamily="34" charset="0"/>
              </a:defRPr>
            </a:pPr>
            <a:endParaRPr lang="es-MX"/>
          </a:p>
        </c:txPr>
        <c:crossAx val="745556272"/>
        <c:crossesAt val="-15"/>
        <c:auto val="1"/>
        <c:lblOffset val="100"/>
        <c:baseTimeUnit val="months"/>
        <c:majorUnit val="1"/>
        <c:majorTimeUnit val="years"/>
      </c:dateAx>
      <c:valAx>
        <c:axId val="745556272"/>
        <c:scaling>
          <c:orientation val="minMax"/>
          <c:max val="20"/>
          <c:min val="-15"/>
        </c:scaling>
        <c:delete val="0"/>
        <c:axPos val="r"/>
        <c:majorGridlines>
          <c:spPr>
            <a:ln w="9525" cap="flat" cmpd="sng" algn="ctr">
              <a:solidFill>
                <a:srgbClr val="969696"/>
              </a:solidFill>
              <a:prstDash val="lgDash"/>
              <a:round/>
            </a:ln>
            <a:effectLst/>
          </c:spPr>
        </c:majorGridlines>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200" b="0" i="0" u="none" strike="noStrike" kern="1200" baseline="0">
                <a:solidFill>
                  <a:srgbClr val="182B47"/>
                </a:solidFill>
                <a:latin typeface="+mn-lt"/>
                <a:ea typeface="+mn-ea"/>
                <a:cs typeface="Arial" panose="020B0604020202020204" pitchFamily="34" charset="0"/>
              </a:defRPr>
            </a:pPr>
            <a:endParaRPr lang="es-MX"/>
          </a:p>
        </c:txPr>
        <c:crossAx val="745554096"/>
        <c:crosses val="max"/>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sz="700">
          <a:solidFill>
            <a:sysClr val="windowText" lastClr="000000"/>
          </a:solidFill>
          <a:latin typeface="Arial" panose="020B0604020202020204" pitchFamily="34" charset="0"/>
          <a:cs typeface="Arial" panose="020B0604020202020204" pitchFamily="34" charset="0"/>
        </a:defRPr>
      </a:pPr>
      <a:endParaRPr lang="es-MX"/>
    </a:p>
  </c:txPr>
  <c:externalData r:id="rId4">
    <c:autoUpdate val="0"/>
  </c:externalData>
  <c:userShapes r:id="rId5"/>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comment1.xml><?xml version="1.0" encoding="utf-8"?>
<p:cmLst xmlns:a="http://schemas.openxmlformats.org/drawingml/2006/main" xmlns:r="http://schemas.openxmlformats.org/officeDocument/2006/relationships" xmlns:p="http://schemas.openxmlformats.org/presentationml/2006/main">
  <p:cm authorId="4" dt="2019-03-14T12:24:22.567" idx="14">
    <p:pos x="10" y="10"/>
    <p:text>ARREGLAR EDICION</p:text>
    <p:extLst>
      <p:ext uri="{C676402C-5697-4E1C-873F-D02D1690AC5C}">
        <p15:threadingInfo xmlns:p15="http://schemas.microsoft.com/office/powerpoint/2012/main" timeZoneBias="360"/>
      </p:ext>
    </p:extLst>
  </p:cm>
</p:cmLst>
</file>

<file path=ppt/diagrams/colors1.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B3FEAF9-3167-4358-A0B6-88EC664C7A9E}" type="doc">
      <dgm:prSet loTypeId="urn:microsoft.com/office/officeart/2005/8/layout/arrow2" loCatId="process" qsTypeId="urn:microsoft.com/office/officeart/2005/8/quickstyle/simple1" qsCatId="simple" csTypeId="urn:microsoft.com/office/officeart/2005/8/colors/accent3_5" csCatId="accent3" phldr="1"/>
      <dgm:spPr/>
    </dgm:pt>
    <dgm:pt modelId="{C58191C9-3B9E-47B7-AD62-9FE26CA4470D}">
      <dgm:prSet phldrT="[Texto]" custT="1"/>
      <dgm:spPr/>
      <dgm:t>
        <a:bodyPr/>
        <a:lstStyle/>
        <a:p>
          <a:r>
            <a:rPr lang="es-MX" sz="1500" b="1" noProof="0" dirty="0"/>
            <a:t>Mejora del Capital humano</a:t>
          </a:r>
        </a:p>
      </dgm:t>
    </dgm:pt>
    <dgm:pt modelId="{F16D6768-441A-42EC-82D6-3FF7BE521E78}" type="parTrans" cxnId="{AF6F9247-F6CF-4516-A41F-323CF47C7682}">
      <dgm:prSet/>
      <dgm:spPr/>
      <dgm:t>
        <a:bodyPr/>
        <a:lstStyle/>
        <a:p>
          <a:endParaRPr lang="en-US" noProof="0" dirty="0"/>
        </a:p>
      </dgm:t>
    </dgm:pt>
    <dgm:pt modelId="{309A8376-F4A9-42AD-8977-B09BF01E68DD}" type="sibTrans" cxnId="{AF6F9247-F6CF-4516-A41F-323CF47C7682}">
      <dgm:prSet/>
      <dgm:spPr/>
      <dgm:t>
        <a:bodyPr/>
        <a:lstStyle/>
        <a:p>
          <a:endParaRPr lang="en-US" noProof="0" dirty="0"/>
        </a:p>
      </dgm:t>
    </dgm:pt>
    <dgm:pt modelId="{3C9D4CEA-600D-4178-8979-CA87810E0649}">
      <dgm:prSet phldrT="[Texto]" custT="1"/>
      <dgm:spPr/>
      <dgm:t>
        <a:bodyPr/>
        <a:lstStyle/>
        <a:p>
          <a:r>
            <a:rPr lang="es-MX" sz="1500" b="1" noProof="0" dirty="0"/>
            <a:t>Asignación eficiente de recursos</a:t>
          </a:r>
        </a:p>
      </dgm:t>
    </dgm:pt>
    <dgm:pt modelId="{CB8937C1-C44C-4CFB-8484-E7EA8B6439CB}" type="parTrans" cxnId="{2812C7BB-04FD-4428-B4FF-30B95BD20A3F}">
      <dgm:prSet/>
      <dgm:spPr/>
      <dgm:t>
        <a:bodyPr/>
        <a:lstStyle/>
        <a:p>
          <a:endParaRPr lang="en-US" noProof="0" dirty="0"/>
        </a:p>
      </dgm:t>
    </dgm:pt>
    <dgm:pt modelId="{4019F6FA-FC33-407B-903F-A36A9CE72D4B}" type="sibTrans" cxnId="{2812C7BB-04FD-4428-B4FF-30B95BD20A3F}">
      <dgm:prSet/>
      <dgm:spPr/>
      <dgm:t>
        <a:bodyPr/>
        <a:lstStyle/>
        <a:p>
          <a:endParaRPr lang="en-US" noProof="0" dirty="0"/>
        </a:p>
      </dgm:t>
    </dgm:pt>
    <dgm:pt modelId="{FA85FA91-2C5F-4AEE-8966-EFA29B2E538F}">
      <dgm:prSet phldrT="[Texto]" custT="1"/>
      <dgm:spPr/>
      <dgm:t>
        <a:bodyPr/>
        <a:lstStyle/>
        <a:p>
          <a:r>
            <a:rPr lang="es-MX" sz="1500" b="1" noProof="0" dirty="0"/>
            <a:t>Adopción de nuevas tecnologías</a:t>
          </a:r>
        </a:p>
      </dgm:t>
    </dgm:pt>
    <dgm:pt modelId="{91D52C4D-3479-42C1-B411-3F11F9D24EF6}" type="parTrans" cxnId="{829D623A-E68A-46BC-950D-637ADAD5BCA4}">
      <dgm:prSet/>
      <dgm:spPr/>
      <dgm:t>
        <a:bodyPr/>
        <a:lstStyle/>
        <a:p>
          <a:endParaRPr lang="en-US" noProof="0" dirty="0"/>
        </a:p>
      </dgm:t>
    </dgm:pt>
    <dgm:pt modelId="{AB7FFB82-7E0B-48C2-9E10-5C7B9438CB94}" type="sibTrans" cxnId="{829D623A-E68A-46BC-950D-637ADAD5BCA4}">
      <dgm:prSet/>
      <dgm:spPr/>
      <dgm:t>
        <a:bodyPr/>
        <a:lstStyle/>
        <a:p>
          <a:endParaRPr lang="en-US" noProof="0" dirty="0"/>
        </a:p>
      </dgm:t>
    </dgm:pt>
    <dgm:pt modelId="{35D992AF-D100-4175-B00A-4A0E7E7C7C28}">
      <dgm:prSet phldrT="[Texto]" custT="1"/>
      <dgm:spPr/>
      <dgm:t>
        <a:bodyPr/>
        <a:lstStyle/>
        <a:p>
          <a:r>
            <a:rPr lang="es-MX" sz="1500" b="1" noProof="0" dirty="0"/>
            <a:t>Mayores niveles de inversión</a:t>
          </a:r>
        </a:p>
      </dgm:t>
    </dgm:pt>
    <dgm:pt modelId="{C4929003-82B7-4602-98A7-EB4867042533}" type="parTrans" cxnId="{0AECA993-6FCF-4B06-A19F-7A2A4A32C5FA}">
      <dgm:prSet/>
      <dgm:spPr/>
      <dgm:t>
        <a:bodyPr/>
        <a:lstStyle/>
        <a:p>
          <a:endParaRPr lang="en-US" noProof="0" dirty="0"/>
        </a:p>
      </dgm:t>
    </dgm:pt>
    <dgm:pt modelId="{5FAB9F83-E827-46E7-A4AC-4FA92248FF62}" type="sibTrans" cxnId="{0AECA993-6FCF-4B06-A19F-7A2A4A32C5FA}">
      <dgm:prSet/>
      <dgm:spPr/>
      <dgm:t>
        <a:bodyPr/>
        <a:lstStyle/>
        <a:p>
          <a:endParaRPr lang="en-US" noProof="0" dirty="0"/>
        </a:p>
      </dgm:t>
    </dgm:pt>
    <dgm:pt modelId="{FC35366F-269D-417D-9375-84DACE305375}" type="pres">
      <dgm:prSet presAssocID="{AB3FEAF9-3167-4358-A0B6-88EC664C7A9E}" presName="arrowDiagram" presStyleCnt="0">
        <dgm:presLayoutVars>
          <dgm:chMax val="5"/>
          <dgm:dir/>
          <dgm:resizeHandles val="exact"/>
        </dgm:presLayoutVars>
      </dgm:prSet>
      <dgm:spPr/>
    </dgm:pt>
    <dgm:pt modelId="{95550F99-6A38-45A8-AE9E-8D89D35911DF}" type="pres">
      <dgm:prSet presAssocID="{AB3FEAF9-3167-4358-A0B6-88EC664C7A9E}" presName="arrow" presStyleLbl="bgShp" presStyleIdx="0" presStyleCnt="1" custScaleY="127315" custLinFactNeighborX="9183" custLinFactNeighborY="-3889"/>
      <dgm:spPr/>
    </dgm:pt>
    <dgm:pt modelId="{A2949DAC-FCDD-4478-8B05-07FF0CCDF50E}" type="pres">
      <dgm:prSet presAssocID="{AB3FEAF9-3167-4358-A0B6-88EC664C7A9E}" presName="arrowDiagram4" presStyleCnt="0"/>
      <dgm:spPr/>
    </dgm:pt>
    <dgm:pt modelId="{3671AF49-08B5-4E8D-A022-0E03152AEDDB}" type="pres">
      <dgm:prSet presAssocID="{C58191C9-3B9E-47B7-AD62-9FE26CA4470D}" presName="bullet4a" presStyleLbl="node1" presStyleIdx="0" presStyleCnt="4" custLinFactX="64573" custLinFactY="229572" custLinFactNeighborX="100000" custLinFactNeighborY="300000"/>
      <dgm:spPr/>
    </dgm:pt>
    <dgm:pt modelId="{6836515C-4ED3-4A95-8AED-2B8EB982D248}" type="pres">
      <dgm:prSet presAssocID="{C58191C9-3B9E-47B7-AD62-9FE26CA4470D}" presName="textBox4a" presStyleLbl="revTx" presStyleIdx="0" presStyleCnt="4" custScaleX="170677" custScaleY="19512" custLinFactNeighborX="82596" custLinFactNeighborY="31328">
        <dgm:presLayoutVars>
          <dgm:bulletEnabled val="1"/>
        </dgm:presLayoutVars>
      </dgm:prSet>
      <dgm:spPr/>
    </dgm:pt>
    <dgm:pt modelId="{653375B3-AF9B-46E8-B8F6-E5EE3B0F86B8}" type="pres">
      <dgm:prSet presAssocID="{3C9D4CEA-600D-4178-8979-CA87810E0649}" presName="bullet4b" presStyleLbl="node1" presStyleIdx="1" presStyleCnt="4" custLinFactY="106259" custLinFactNeighborX="-94804" custLinFactNeighborY="200000"/>
      <dgm:spPr/>
    </dgm:pt>
    <dgm:pt modelId="{75D2A493-4C62-4287-BD7C-B68F80D8E419}" type="pres">
      <dgm:prSet presAssocID="{3C9D4CEA-600D-4178-8979-CA87810E0649}" presName="textBox4b" presStyleLbl="revTx" presStyleIdx="1" presStyleCnt="4" custScaleX="135450" custScaleY="58116" custLinFactNeighborX="6018" custLinFactNeighborY="21847">
        <dgm:presLayoutVars>
          <dgm:bulletEnabled val="1"/>
        </dgm:presLayoutVars>
      </dgm:prSet>
      <dgm:spPr/>
    </dgm:pt>
    <dgm:pt modelId="{B4AC8BC9-426D-4480-8DC6-F7D7376A59F4}" type="pres">
      <dgm:prSet presAssocID="{FA85FA91-2C5F-4AEE-8966-EFA29B2E538F}" presName="bullet4c" presStyleLbl="node1" presStyleIdx="2" presStyleCnt="4" custLinFactX="-94604" custLinFactY="21786" custLinFactNeighborX="-100000" custLinFactNeighborY="100000"/>
      <dgm:spPr/>
    </dgm:pt>
    <dgm:pt modelId="{E6636B00-7AE8-42EF-A1FC-C4C2A0135653}" type="pres">
      <dgm:prSet presAssocID="{FA85FA91-2C5F-4AEE-8966-EFA29B2E538F}" presName="textBox4c" presStyleLbl="revTx" presStyleIdx="2" presStyleCnt="4" custScaleX="142795" custScaleY="59252" custLinFactNeighborX="-16843" custLinFactNeighborY="-1318">
        <dgm:presLayoutVars>
          <dgm:bulletEnabled val="1"/>
        </dgm:presLayoutVars>
      </dgm:prSet>
      <dgm:spPr/>
    </dgm:pt>
    <dgm:pt modelId="{660FDA69-34D5-49DD-A770-C1E12E748122}" type="pres">
      <dgm:prSet presAssocID="{35D992AF-D100-4175-B00A-4A0E7E7C7C28}" presName="bullet4d" presStyleLbl="node1" presStyleIdx="3" presStyleCnt="4" custLinFactNeighborX="-45595" custLinFactNeighborY="-50006"/>
      <dgm:spPr/>
    </dgm:pt>
    <dgm:pt modelId="{41223E7C-712E-4D06-BA30-158E3A49FA72}" type="pres">
      <dgm:prSet presAssocID="{35D992AF-D100-4175-B00A-4A0E7E7C7C28}" presName="textBox4d" presStyleLbl="revTx" presStyleIdx="3" presStyleCnt="4" custScaleX="140055" custScaleY="51911" custLinFactNeighborX="8331" custLinFactNeighborY="-25532">
        <dgm:presLayoutVars>
          <dgm:bulletEnabled val="1"/>
        </dgm:presLayoutVars>
      </dgm:prSet>
      <dgm:spPr/>
    </dgm:pt>
  </dgm:ptLst>
  <dgm:cxnLst>
    <dgm:cxn modelId="{77385309-3F71-4FDD-A1A5-4201EF464D9D}" type="presOf" srcId="{C58191C9-3B9E-47B7-AD62-9FE26CA4470D}" destId="{6836515C-4ED3-4A95-8AED-2B8EB982D248}" srcOrd="0" destOrd="0" presId="urn:microsoft.com/office/officeart/2005/8/layout/arrow2"/>
    <dgm:cxn modelId="{EA71C925-F686-4690-A0AA-FF0E3113CC56}" type="presOf" srcId="{35D992AF-D100-4175-B00A-4A0E7E7C7C28}" destId="{41223E7C-712E-4D06-BA30-158E3A49FA72}" srcOrd="0" destOrd="0" presId="urn:microsoft.com/office/officeart/2005/8/layout/arrow2"/>
    <dgm:cxn modelId="{32E97333-EAC2-4763-9A25-EB016E3A2469}" type="presOf" srcId="{FA85FA91-2C5F-4AEE-8966-EFA29B2E538F}" destId="{E6636B00-7AE8-42EF-A1FC-C4C2A0135653}" srcOrd="0" destOrd="0" presId="urn:microsoft.com/office/officeart/2005/8/layout/arrow2"/>
    <dgm:cxn modelId="{829D623A-E68A-46BC-950D-637ADAD5BCA4}" srcId="{AB3FEAF9-3167-4358-A0B6-88EC664C7A9E}" destId="{FA85FA91-2C5F-4AEE-8966-EFA29B2E538F}" srcOrd="2" destOrd="0" parTransId="{91D52C4D-3479-42C1-B411-3F11F9D24EF6}" sibTransId="{AB7FFB82-7E0B-48C2-9E10-5C7B9438CB94}"/>
    <dgm:cxn modelId="{AF6F9247-F6CF-4516-A41F-323CF47C7682}" srcId="{AB3FEAF9-3167-4358-A0B6-88EC664C7A9E}" destId="{C58191C9-3B9E-47B7-AD62-9FE26CA4470D}" srcOrd="0" destOrd="0" parTransId="{F16D6768-441A-42EC-82D6-3FF7BE521E78}" sibTransId="{309A8376-F4A9-42AD-8977-B09BF01E68DD}"/>
    <dgm:cxn modelId="{0AECA993-6FCF-4B06-A19F-7A2A4A32C5FA}" srcId="{AB3FEAF9-3167-4358-A0B6-88EC664C7A9E}" destId="{35D992AF-D100-4175-B00A-4A0E7E7C7C28}" srcOrd="3" destOrd="0" parTransId="{C4929003-82B7-4602-98A7-EB4867042533}" sibTransId="{5FAB9F83-E827-46E7-A4AC-4FA92248FF62}"/>
    <dgm:cxn modelId="{2812C7BB-04FD-4428-B4FF-30B95BD20A3F}" srcId="{AB3FEAF9-3167-4358-A0B6-88EC664C7A9E}" destId="{3C9D4CEA-600D-4178-8979-CA87810E0649}" srcOrd="1" destOrd="0" parTransId="{CB8937C1-C44C-4CFB-8484-E7EA8B6439CB}" sibTransId="{4019F6FA-FC33-407B-903F-A36A9CE72D4B}"/>
    <dgm:cxn modelId="{14E5D6D7-41CA-4B3B-9329-7AC480B8542F}" type="presOf" srcId="{3C9D4CEA-600D-4178-8979-CA87810E0649}" destId="{75D2A493-4C62-4287-BD7C-B68F80D8E419}" srcOrd="0" destOrd="0" presId="urn:microsoft.com/office/officeart/2005/8/layout/arrow2"/>
    <dgm:cxn modelId="{DA2DFFF9-E3AA-4396-AC02-F169F78101FD}" type="presOf" srcId="{AB3FEAF9-3167-4358-A0B6-88EC664C7A9E}" destId="{FC35366F-269D-417D-9375-84DACE305375}" srcOrd="0" destOrd="0" presId="urn:microsoft.com/office/officeart/2005/8/layout/arrow2"/>
    <dgm:cxn modelId="{7666A088-75D6-476E-81DA-51F4CBA3FCEA}" type="presParOf" srcId="{FC35366F-269D-417D-9375-84DACE305375}" destId="{95550F99-6A38-45A8-AE9E-8D89D35911DF}" srcOrd="0" destOrd="0" presId="urn:microsoft.com/office/officeart/2005/8/layout/arrow2"/>
    <dgm:cxn modelId="{58E0A8D7-64D2-4A4D-859A-5A76D8B26863}" type="presParOf" srcId="{FC35366F-269D-417D-9375-84DACE305375}" destId="{A2949DAC-FCDD-4478-8B05-07FF0CCDF50E}" srcOrd="1" destOrd="0" presId="urn:microsoft.com/office/officeart/2005/8/layout/arrow2"/>
    <dgm:cxn modelId="{E84DEF77-E50A-4A4D-B22A-29F278A9A821}" type="presParOf" srcId="{A2949DAC-FCDD-4478-8B05-07FF0CCDF50E}" destId="{3671AF49-08B5-4E8D-A022-0E03152AEDDB}" srcOrd="0" destOrd="0" presId="urn:microsoft.com/office/officeart/2005/8/layout/arrow2"/>
    <dgm:cxn modelId="{B8AB1BA1-2455-4CFE-8D31-47C168AAE4B1}" type="presParOf" srcId="{A2949DAC-FCDD-4478-8B05-07FF0CCDF50E}" destId="{6836515C-4ED3-4A95-8AED-2B8EB982D248}" srcOrd="1" destOrd="0" presId="urn:microsoft.com/office/officeart/2005/8/layout/arrow2"/>
    <dgm:cxn modelId="{9140EEF5-A7FD-4D73-A5BB-1E207D859DA3}" type="presParOf" srcId="{A2949DAC-FCDD-4478-8B05-07FF0CCDF50E}" destId="{653375B3-AF9B-46E8-B8F6-E5EE3B0F86B8}" srcOrd="2" destOrd="0" presId="urn:microsoft.com/office/officeart/2005/8/layout/arrow2"/>
    <dgm:cxn modelId="{824BF8FE-9176-4C9C-9E54-7B8B9380319D}" type="presParOf" srcId="{A2949DAC-FCDD-4478-8B05-07FF0CCDF50E}" destId="{75D2A493-4C62-4287-BD7C-B68F80D8E419}" srcOrd="3" destOrd="0" presId="urn:microsoft.com/office/officeart/2005/8/layout/arrow2"/>
    <dgm:cxn modelId="{2D2B7B77-4B63-4B07-9AC5-F1ADC58C757C}" type="presParOf" srcId="{A2949DAC-FCDD-4478-8B05-07FF0CCDF50E}" destId="{B4AC8BC9-426D-4480-8DC6-F7D7376A59F4}" srcOrd="4" destOrd="0" presId="urn:microsoft.com/office/officeart/2005/8/layout/arrow2"/>
    <dgm:cxn modelId="{83C94B18-2B67-4A2D-9B15-6854419C499B}" type="presParOf" srcId="{A2949DAC-FCDD-4478-8B05-07FF0CCDF50E}" destId="{E6636B00-7AE8-42EF-A1FC-C4C2A0135653}" srcOrd="5" destOrd="0" presId="urn:microsoft.com/office/officeart/2005/8/layout/arrow2"/>
    <dgm:cxn modelId="{E20A09A5-5A92-40C7-B8F1-9FB3FF17F4F0}" type="presParOf" srcId="{A2949DAC-FCDD-4478-8B05-07FF0CCDF50E}" destId="{660FDA69-34D5-49DD-A770-C1E12E748122}" srcOrd="6" destOrd="0" presId="urn:microsoft.com/office/officeart/2005/8/layout/arrow2"/>
    <dgm:cxn modelId="{BECBD228-9CA9-495D-ACBE-7D2C124243FD}" type="presParOf" srcId="{A2949DAC-FCDD-4478-8B05-07FF0CCDF50E}" destId="{41223E7C-712E-4D06-BA30-158E3A49FA72}" srcOrd="7" destOrd="0" presId="urn:microsoft.com/office/officeart/2005/8/layout/arrow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CA7E276-00A8-41E5-AFD7-C794C350DF40}" type="doc">
      <dgm:prSet loTypeId="urn:microsoft.com/office/officeart/2005/8/layout/list1" loCatId="list" qsTypeId="urn:microsoft.com/office/officeart/2005/8/quickstyle/simple1" qsCatId="simple" csTypeId="urn:microsoft.com/office/officeart/2005/8/colors/accent3_2" csCatId="accent3" phldr="1"/>
      <dgm:spPr/>
      <dgm:t>
        <a:bodyPr/>
        <a:lstStyle/>
        <a:p>
          <a:endParaRPr lang="es-MX"/>
        </a:p>
      </dgm:t>
    </dgm:pt>
    <dgm:pt modelId="{5FB09C79-9453-4AED-BDC6-8C21CEC6453F}">
      <dgm:prSet custT="1"/>
      <dgm:spPr/>
      <dgm:t>
        <a:bodyPr/>
        <a:lstStyle/>
        <a:p>
          <a:r>
            <a:rPr lang="es-MX" sz="3200" dirty="0">
              <a:latin typeface="Times New Roman" panose="02020603050405020304" pitchFamily="18" charset="0"/>
              <a:cs typeface="Times New Roman" panose="02020603050405020304" pitchFamily="18" charset="0"/>
            </a:rPr>
            <a:t>Me interesa el futuro porque es el sitio donde voy a pasar el resto de mi vida</a:t>
          </a:r>
        </a:p>
      </dgm:t>
    </dgm:pt>
    <dgm:pt modelId="{61D7AE89-3D1F-4E5A-983A-9186C6BF7AAD}" type="parTrans" cxnId="{F09AB411-BA2C-4A7A-BB40-B4940A80EE28}">
      <dgm:prSet/>
      <dgm:spPr/>
      <dgm:t>
        <a:bodyPr/>
        <a:lstStyle/>
        <a:p>
          <a:endParaRPr lang="es-MX"/>
        </a:p>
      </dgm:t>
    </dgm:pt>
    <dgm:pt modelId="{E74D57A0-0FA0-4D9E-8F55-09F7E7F3828F}" type="sibTrans" cxnId="{F09AB411-BA2C-4A7A-BB40-B4940A80EE28}">
      <dgm:prSet/>
      <dgm:spPr/>
      <dgm:t>
        <a:bodyPr/>
        <a:lstStyle/>
        <a:p>
          <a:endParaRPr lang="es-MX"/>
        </a:p>
      </dgm:t>
    </dgm:pt>
    <dgm:pt modelId="{5CC1A90C-CB1E-4509-BBFF-952E9DACE94C}">
      <dgm:prSet custT="1"/>
      <dgm:spPr/>
      <dgm:t>
        <a:bodyPr/>
        <a:lstStyle/>
        <a:p>
          <a:pPr algn="r"/>
          <a:r>
            <a:rPr lang="es-MX" sz="3200" dirty="0" err="1">
              <a:latin typeface="Times New Roman" panose="02020603050405020304" pitchFamily="18" charset="0"/>
              <a:cs typeface="Times New Roman" panose="02020603050405020304" pitchFamily="18" charset="0"/>
            </a:rPr>
            <a:t>Woody</a:t>
          </a:r>
          <a:r>
            <a:rPr lang="es-MX" sz="3200" dirty="0">
              <a:latin typeface="Times New Roman" panose="02020603050405020304" pitchFamily="18" charset="0"/>
              <a:cs typeface="Times New Roman" panose="02020603050405020304" pitchFamily="18" charset="0"/>
            </a:rPr>
            <a:t> Allen</a:t>
          </a:r>
        </a:p>
      </dgm:t>
    </dgm:pt>
    <dgm:pt modelId="{153DD136-31DD-4568-8A00-BCFC490383F2}" type="sibTrans" cxnId="{E46189CB-FD4D-4869-9807-77163B196329}">
      <dgm:prSet/>
      <dgm:spPr/>
      <dgm:t>
        <a:bodyPr/>
        <a:lstStyle/>
        <a:p>
          <a:endParaRPr lang="es-MX"/>
        </a:p>
      </dgm:t>
    </dgm:pt>
    <dgm:pt modelId="{F2B9E1E5-3E6D-4D09-A1AE-9036CF5948FE}" type="parTrans" cxnId="{E46189CB-FD4D-4869-9807-77163B196329}">
      <dgm:prSet/>
      <dgm:spPr/>
      <dgm:t>
        <a:bodyPr/>
        <a:lstStyle/>
        <a:p>
          <a:endParaRPr lang="es-MX"/>
        </a:p>
      </dgm:t>
    </dgm:pt>
    <dgm:pt modelId="{6CB0067F-E0C9-4809-97D9-18AA5DEC023B}" type="pres">
      <dgm:prSet presAssocID="{DCA7E276-00A8-41E5-AFD7-C794C350DF40}" presName="linear" presStyleCnt="0">
        <dgm:presLayoutVars>
          <dgm:dir/>
          <dgm:animLvl val="lvl"/>
          <dgm:resizeHandles val="exact"/>
        </dgm:presLayoutVars>
      </dgm:prSet>
      <dgm:spPr/>
    </dgm:pt>
    <dgm:pt modelId="{05E1E070-0C78-4C43-B97D-77CD26B34D19}" type="pres">
      <dgm:prSet presAssocID="{5FB09C79-9453-4AED-BDC6-8C21CEC6453F}" presName="parentLin" presStyleCnt="0"/>
      <dgm:spPr/>
    </dgm:pt>
    <dgm:pt modelId="{A83127A8-8E7F-4468-9A49-BFFBBF36301A}" type="pres">
      <dgm:prSet presAssocID="{5FB09C79-9453-4AED-BDC6-8C21CEC6453F}" presName="parentLeftMargin" presStyleLbl="node1" presStyleIdx="0" presStyleCnt="1"/>
      <dgm:spPr/>
    </dgm:pt>
    <dgm:pt modelId="{9A2755DD-897C-41C8-BD38-67DAD1CD8CDC}" type="pres">
      <dgm:prSet presAssocID="{5FB09C79-9453-4AED-BDC6-8C21CEC6453F}" presName="parentText" presStyleLbl="node1" presStyleIdx="0" presStyleCnt="1" custLinFactNeighborX="-9849" custLinFactNeighborY="-24824">
        <dgm:presLayoutVars>
          <dgm:chMax val="0"/>
          <dgm:bulletEnabled val="1"/>
        </dgm:presLayoutVars>
      </dgm:prSet>
      <dgm:spPr/>
    </dgm:pt>
    <dgm:pt modelId="{1A27CF51-A23B-4C77-A6F6-3605337A7C2C}" type="pres">
      <dgm:prSet presAssocID="{5FB09C79-9453-4AED-BDC6-8C21CEC6453F}" presName="negativeSpace" presStyleCnt="0"/>
      <dgm:spPr/>
    </dgm:pt>
    <dgm:pt modelId="{DDD86069-F44F-496C-A181-356AD68F4E0B}" type="pres">
      <dgm:prSet presAssocID="{5FB09C79-9453-4AED-BDC6-8C21CEC6453F}" presName="childText" presStyleLbl="conFgAcc1" presStyleIdx="0" presStyleCnt="1" custLinFactNeighborY="-37064">
        <dgm:presLayoutVars>
          <dgm:bulletEnabled val="1"/>
        </dgm:presLayoutVars>
      </dgm:prSet>
      <dgm:spPr/>
    </dgm:pt>
  </dgm:ptLst>
  <dgm:cxnLst>
    <dgm:cxn modelId="{3034770C-99AF-4F8E-A7F1-D02FA8CFECB9}" type="presOf" srcId="{5FB09C79-9453-4AED-BDC6-8C21CEC6453F}" destId="{A83127A8-8E7F-4468-9A49-BFFBBF36301A}" srcOrd="0" destOrd="0" presId="urn:microsoft.com/office/officeart/2005/8/layout/list1"/>
    <dgm:cxn modelId="{F09AB411-BA2C-4A7A-BB40-B4940A80EE28}" srcId="{DCA7E276-00A8-41E5-AFD7-C794C350DF40}" destId="{5FB09C79-9453-4AED-BDC6-8C21CEC6453F}" srcOrd="0" destOrd="0" parTransId="{61D7AE89-3D1F-4E5A-983A-9186C6BF7AAD}" sibTransId="{E74D57A0-0FA0-4D9E-8F55-09F7E7F3828F}"/>
    <dgm:cxn modelId="{24DC6823-53EF-4CE5-8F11-16E87B6E6A62}" type="presOf" srcId="{DCA7E276-00A8-41E5-AFD7-C794C350DF40}" destId="{6CB0067F-E0C9-4809-97D9-18AA5DEC023B}" srcOrd="0" destOrd="0" presId="urn:microsoft.com/office/officeart/2005/8/layout/list1"/>
    <dgm:cxn modelId="{4C9EE699-37D9-48D2-BBD7-F94048A63383}" type="presOf" srcId="{5FB09C79-9453-4AED-BDC6-8C21CEC6453F}" destId="{9A2755DD-897C-41C8-BD38-67DAD1CD8CDC}" srcOrd="1" destOrd="0" presId="urn:microsoft.com/office/officeart/2005/8/layout/list1"/>
    <dgm:cxn modelId="{E46189CB-FD4D-4869-9807-77163B196329}" srcId="{5FB09C79-9453-4AED-BDC6-8C21CEC6453F}" destId="{5CC1A90C-CB1E-4509-BBFF-952E9DACE94C}" srcOrd="0" destOrd="0" parTransId="{F2B9E1E5-3E6D-4D09-A1AE-9036CF5948FE}" sibTransId="{153DD136-31DD-4568-8A00-BCFC490383F2}"/>
    <dgm:cxn modelId="{28C2DAF8-A103-4BAB-9DCD-242C1DAB9D62}" type="presOf" srcId="{5CC1A90C-CB1E-4509-BBFF-952E9DACE94C}" destId="{DDD86069-F44F-496C-A181-356AD68F4E0B}" srcOrd="0" destOrd="0" presId="urn:microsoft.com/office/officeart/2005/8/layout/list1"/>
    <dgm:cxn modelId="{BF4B194A-77AA-44D3-8B13-9F21D5FDC533}" type="presParOf" srcId="{6CB0067F-E0C9-4809-97D9-18AA5DEC023B}" destId="{05E1E070-0C78-4C43-B97D-77CD26B34D19}" srcOrd="0" destOrd="0" presId="urn:microsoft.com/office/officeart/2005/8/layout/list1"/>
    <dgm:cxn modelId="{63DBF3D0-BCBC-413B-86DA-3613A8ED5C5E}" type="presParOf" srcId="{05E1E070-0C78-4C43-B97D-77CD26B34D19}" destId="{A83127A8-8E7F-4468-9A49-BFFBBF36301A}" srcOrd="0" destOrd="0" presId="urn:microsoft.com/office/officeart/2005/8/layout/list1"/>
    <dgm:cxn modelId="{1C62C9C2-9E92-4EB6-A3E5-8D3C6D141E61}" type="presParOf" srcId="{05E1E070-0C78-4C43-B97D-77CD26B34D19}" destId="{9A2755DD-897C-41C8-BD38-67DAD1CD8CDC}" srcOrd="1" destOrd="0" presId="urn:microsoft.com/office/officeart/2005/8/layout/list1"/>
    <dgm:cxn modelId="{97C234B6-3063-43F2-8728-E511656CE2C4}" type="presParOf" srcId="{6CB0067F-E0C9-4809-97D9-18AA5DEC023B}" destId="{1A27CF51-A23B-4C77-A6F6-3605337A7C2C}" srcOrd="1" destOrd="0" presId="urn:microsoft.com/office/officeart/2005/8/layout/list1"/>
    <dgm:cxn modelId="{71C3ED5F-46A0-442C-9E5D-D59C52BC6E6E}" type="presParOf" srcId="{6CB0067F-E0C9-4809-97D9-18AA5DEC023B}" destId="{DDD86069-F44F-496C-A181-356AD68F4E0B}" srcOrd="2"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CA7E276-00A8-41E5-AFD7-C794C350DF40}" type="doc">
      <dgm:prSet loTypeId="urn:microsoft.com/office/officeart/2005/8/layout/list1" loCatId="list" qsTypeId="urn:microsoft.com/office/officeart/2005/8/quickstyle/simple1" qsCatId="simple" csTypeId="urn:microsoft.com/office/officeart/2005/8/colors/accent3_2" csCatId="accent3" phldr="1"/>
      <dgm:spPr/>
      <dgm:t>
        <a:bodyPr/>
        <a:lstStyle/>
        <a:p>
          <a:endParaRPr lang="es-MX"/>
        </a:p>
      </dgm:t>
    </dgm:pt>
    <dgm:pt modelId="{5FB09C79-9453-4AED-BDC6-8C21CEC6453F}">
      <dgm:prSet custT="1"/>
      <dgm:spPr/>
      <dgm:t>
        <a:bodyPr/>
        <a:lstStyle/>
        <a:p>
          <a:r>
            <a:rPr lang="es-MX" sz="3200" dirty="0">
              <a:latin typeface="Times New Roman" panose="02020603050405020304" pitchFamily="18" charset="0"/>
              <a:cs typeface="Times New Roman" panose="02020603050405020304" pitchFamily="18" charset="0"/>
            </a:rPr>
            <a:t>¿Recesión a la vista?</a:t>
          </a:r>
        </a:p>
      </dgm:t>
    </dgm:pt>
    <dgm:pt modelId="{61D7AE89-3D1F-4E5A-983A-9186C6BF7AAD}" type="parTrans" cxnId="{F09AB411-BA2C-4A7A-BB40-B4940A80EE28}">
      <dgm:prSet/>
      <dgm:spPr/>
      <dgm:t>
        <a:bodyPr/>
        <a:lstStyle/>
        <a:p>
          <a:endParaRPr lang="es-MX"/>
        </a:p>
      </dgm:t>
    </dgm:pt>
    <dgm:pt modelId="{E74D57A0-0FA0-4D9E-8F55-09F7E7F3828F}" type="sibTrans" cxnId="{F09AB411-BA2C-4A7A-BB40-B4940A80EE28}">
      <dgm:prSet/>
      <dgm:spPr/>
      <dgm:t>
        <a:bodyPr/>
        <a:lstStyle/>
        <a:p>
          <a:endParaRPr lang="es-MX"/>
        </a:p>
      </dgm:t>
    </dgm:pt>
    <dgm:pt modelId="{5CC1A90C-CB1E-4509-BBFF-952E9DACE94C}">
      <dgm:prSet custT="1"/>
      <dgm:spPr/>
      <dgm:t>
        <a:bodyPr/>
        <a:lstStyle/>
        <a:p>
          <a:endParaRPr lang="es-MX" sz="3200" dirty="0">
            <a:latin typeface="Times New Roman" panose="02020603050405020304" pitchFamily="18" charset="0"/>
            <a:cs typeface="Times New Roman" panose="02020603050405020304" pitchFamily="18" charset="0"/>
          </a:endParaRPr>
        </a:p>
      </dgm:t>
    </dgm:pt>
    <dgm:pt modelId="{153DD136-31DD-4568-8A00-BCFC490383F2}" type="sibTrans" cxnId="{E46189CB-FD4D-4869-9807-77163B196329}">
      <dgm:prSet/>
      <dgm:spPr/>
      <dgm:t>
        <a:bodyPr/>
        <a:lstStyle/>
        <a:p>
          <a:endParaRPr lang="es-MX"/>
        </a:p>
      </dgm:t>
    </dgm:pt>
    <dgm:pt modelId="{F2B9E1E5-3E6D-4D09-A1AE-9036CF5948FE}" type="parTrans" cxnId="{E46189CB-FD4D-4869-9807-77163B196329}">
      <dgm:prSet/>
      <dgm:spPr/>
      <dgm:t>
        <a:bodyPr/>
        <a:lstStyle/>
        <a:p>
          <a:endParaRPr lang="es-MX"/>
        </a:p>
      </dgm:t>
    </dgm:pt>
    <dgm:pt modelId="{6CB0067F-E0C9-4809-97D9-18AA5DEC023B}" type="pres">
      <dgm:prSet presAssocID="{DCA7E276-00A8-41E5-AFD7-C794C350DF40}" presName="linear" presStyleCnt="0">
        <dgm:presLayoutVars>
          <dgm:dir/>
          <dgm:animLvl val="lvl"/>
          <dgm:resizeHandles val="exact"/>
        </dgm:presLayoutVars>
      </dgm:prSet>
      <dgm:spPr/>
    </dgm:pt>
    <dgm:pt modelId="{05E1E070-0C78-4C43-B97D-77CD26B34D19}" type="pres">
      <dgm:prSet presAssocID="{5FB09C79-9453-4AED-BDC6-8C21CEC6453F}" presName="parentLin" presStyleCnt="0"/>
      <dgm:spPr/>
    </dgm:pt>
    <dgm:pt modelId="{A83127A8-8E7F-4468-9A49-BFFBBF36301A}" type="pres">
      <dgm:prSet presAssocID="{5FB09C79-9453-4AED-BDC6-8C21CEC6453F}" presName="parentLeftMargin" presStyleLbl="node1" presStyleIdx="0" presStyleCnt="1"/>
      <dgm:spPr/>
    </dgm:pt>
    <dgm:pt modelId="{9A2755DD-897C-41C8-BD38-67DAD1CD8CDC}" type="pres">
      <dgm:prSet presAssocID="{5FB09C79-9453-4AED-BDC6-8C21CEC6453F}" presName="parentText" presStyleLbl="node1" presStyleIdx="0" presStyleCnt="1" custLinFactNeighborX="-9849" custLinFactNeighborY="-24824">
        <dgm:presLayoutVars>
          <dgm:chMax val="0"/>
          <dgm:bulletEnabled val="1"/>
        </dgm:presLayoutVars>
      </dgm:prSet>
      <dgm:spPr/>
    </dgm:pt>
    <dgm:pt modelId="{1A27CF51-A23B-4C77-A6F6-3605337A7C2C}" type="pres">
      <dgm:prSet presAssocID="{5FB09C79-9453-4AED-BDC6-8C21CEC6453F}" presName="negativeSpace" presStyleCnt="0"/>
      <dgm:spPr/>
    </dgm:pt>
    <dgm:pt modelId="{DDD86069-F44F-496C-A181-356AD68F4E0B}" type="pres">
      <dgm:prSet presAssocID="{5FB09C79-9453-4AED-BDC6-8C21CEC6453F}" presName="childText" presStyleLbl="conFgAcc1" presStyleIdx="0" presStyleCnt="1" custLinFactNeighborX="-55" custLinFactNeighborY="-70432">
        <dgm:presLayoutVars>
          <dgm:bulletEnabled val="1"/>
        </dgm:presLayoutVars>
      </dgm:prSet>
      <dgm:spPr/>
    </dgm:pt>
  </dgm:ptLst>
  <dgm:cxnLst>
    <dgm:cxn modelId="{F09AB411-BA2C-4A7A-BB40-B4940A80EE28}" srcId="{DCA7E276-00A8-41E5-AFD7-C794C350DF40}" destId="{5FB09C79-9453-4AED-BDC6-8C21CEC6453F}" srcOrd="0" destOrd="0" parTransId="{61D7AE89-3D1F-4E5A-983A-9186C6BF7AAD}" sibTransId="{E74D57A0-0FA0-4D9E-8F55-09F7E7F3828F}"/>
    <dgm:cxn modelId="{7250FF22-F529-4B3A-B2CA-C206D2DE8EC0}" type="presOf" srcId="{5CC1A90C-CB1E-4509-BBFF-952E9DACE94C}" destId="{DDD86069-F44F-496C-A181-356AD68F4E0B}" srcOrd="0" destOrd="0" presId="urn:microsoft.com/office/officeart/2005/8/layout/list1"/>
    <dgm:cxn modelId="{DC7E6D74-9F7E-4B02-A16D-EC19DC9AF854}" type="presOf" srcId="{5FB09C79-9453-4AED-BDC6-8C21CEC6453F}" destId="{A83127A8-8E7F-4468-9A49-BFFBBF36301A}" srcOrd="0" destOrd="0" presId="urn:microsoft.com/office/officeart/2005/8/layout/list1"/>
    <dgm:cxn modelId="{4FD78074-8127-4521-8188-470A19FE1BB8}" type="presOf" srcId="{DCA7E276-00A8-41E5-AFD7-C794C350DF40}" destId="{6CB0067F-E0C9-4809-97D9-18AA5DEC023B}" srcOrd="0" destOrd="0" presId="urn:microsoft.com/office/officeart/2005/8/layout/list1"/>
    <dgm:cxn modelId="{E46189CB-FD4D-4869-9807-77163B196329}" srcId="{5FB09C79-9453-4AED-BDC6-8C21CEC6453F}" destId="{5CC1A90C-CB1E-4509-BBFF-952E9DACE94C}" srcOrd="0" destOrd="0" parTransId="{F2B9E1E5-3E6D-4D09-A1AE-9036CF5948FE}" sibTransId="{153DD136-31DD-4568-8A00-BCFC490383F2}"/>
    <dgm:cxn modelId="{CFFE03F0-2CC6-493B-8664-D77C521F55D0}" type="presOf" srcId="{5FB09C79-9453-4AED-BDC6-8C21CEC6453F}" destId="{9A2755DD-897C-41C8-BD38-67DAD1CD8CDC}" srcOrd="1" destOrd="0" presId="urn:microsoft.com/office/officeart/2005/8/layout/list1"/>
    <dgm:cxn modelId="{E12D2714-F7FA-42A0-8A6C-80679608BA10}" type="presParOf" srcId="{6CB0067F-E0C9-4809-97D9-18AA5DEC023B}" destId="{05E1E070-0C78-4C43-B97D-77CD26B34D19}" srcOrd="0" destOrd="0" presId="urn:microsoft.com/office/officeart/2005/8/layout/list1"/>
    <dgm:cxn modelId="{832FB380-D6C1-4122-9338-63C4DC557B11}" type="presParOf" srcId="{05E1E070-0C78-4C43-B97D-77CD26B34D19}" destId="{A83127A8-8E7F-4468-9A49-BFFBBF36301A}" srcOrd="0" destOrd="0" presId="urn:microsoft.com/office/officeart/2005/8/layout/list1"/>
    <dgm:cxn modelId="{4D11B944-08F9-4505-A088-92376B21C41C}" type="presParOf" srcId="{05E1E070-0C78-4C43-B97D-77CD26B34D19}" destId="{9A2755DD-897C-41C8-BD38-67DAD1CD8CDC}" srcOrd="1" destOrd="0" presId="urn:microsoft.com/office/officeart/2005/8/layout/list1"/>
    <dgm:cxn modelId="{075E9A57-01B0-49AB-B76E-A68E4CCCFCD1}" type="presParOf" srcId="{6CB0067F-E0C9-4809-97D9-18AA5DEC023B}" destId="{1A27CF51-A23B-4C77-A6F6-3605337A7C2C}" srcOrd="1" destOrd="0" presId="urn:microsoft.com/office/officeart/2005/8/layout/list1"/>
    <dgm:cxn modelId="{E1896869-D8E3-48CD-923C-708E45D1BC7E}" type="presParOf" srcId="{6CB0067F-E0C9-4809-97D9-18AA5DEC023B}" destId="{DDD86069-F44F-496C-A181-356AD68F4E0B}" srcOrd="2"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436055B6-89B4-41F7-BC43-57AC2C27E1A9}" type="doc">
      <dgm:prSet loTypeId="urn:microsoft.com/office/officeart/2005/8/layout/hierarchy2" loCatId="hierarchy" qsTypeId="urn:microsoft.com/office/officeart/2005/8/quickstyle/simple1" qsCatId="simple" csTypeId="urn:microsoft.com/office/officeart/2005/8/colors/colorful5" csCatId="colorful" phldr="1"/>
      <dgm:spPr/>
      <dgm:t>
        <a:bodyPr/>
        <a:lstStyle/>
        <a:p>
          <a:endParaRPr lang="es-MX"/>
        </a:p>
      </dgm:t>
    </dgm:pt>
    <dgm:pt modelId="{D84DBEA0-E7E6-4338-8A04-EAADC142E07B}">
      <dgm:prSet phldrT="[Texto]"/>
      <dgm:spPr/>
      <dgm:t>
        <a:bodyPr/>
        <a:lstStyle/>
        <a:p>
          <a:r>
            <a:rPr lang="es-MX" dirty="0">
              <a:latin typeface="Times New Roman" panose="02020603050405020304" pitchFamily="18" charset="0"/>
              <a:cs typeface="Times New Roman" panose="02020603050405020304" pitchFamily="18" charset="0"/>
            </a:rPr>
            <a:t>Toma de decisiones</a:t>
          </a:r>
        </a:p>
      </dgm:t>
    </dgm:pt>
    <dgm:pt modelId="{BA411C85-E749-4309-8E89-2403F874EE09}" type="parTrans" cxnId="{88158C1D-75BC-4CB6-9CEF-1A63EB01F3B7}">
      <dgm:prSet/>
      <dgm:spPr/>
      <dgm:t>
        <a:bodyPr/>
        <a:lstStyle/>
        <a:p>
          <a:endParaRPr lang="es-MX">
            <a:latin typeface="Times New Roman" panose="02020603050405020304" pitchFamily="18" charset="0"/>
            <a:cs typeface="Times New Roman" panose="02020603050405020304" pitchFamily="18" charset="0"/>
          </a:endParaRPr>
        </a:p>
      </dgm:t>
    </dgm:pt>
    <dgm:pt modelId="{E8AE8295-F051-47B0-ABAB-E693F48CF399}" type="sibTrans" cxnId="{88158C1D-75BC-4CB6-9CEF-1A63EB01F3B7}">
      <dgm:prSet/>
      <dgm:spPr/>
      <dgm:t>
        <a:bodyPr/>
        <a:lstStyle/>
        <a:p>
          <a:endParaRPr lang="es-MX">
            <a:latin typeface="Times New Roman" panose="02020603050405020304" pitchFamily="18" charset="0"/>
            <a:cs typeface="Times New Roman" panose="02020603050405020304" pitchFamily="18" charset="0"/>
          </a:endParaRPr>
        </a:p>
      </dgm:t>
    </dgm:pt>
    <dgm:pt modelId="{9ABC97E2-840C-4DAB-8C02-00BA10C3132E}" type="asst">
      <dgm:prSet phldrT="[Texto]"/>
      <dgm:spPr/>
      <dgm:t>
        <a:bodyPr/>
        <a:lstStyle/>
        <a:p>
          <a:r>
            <a:rPr lang="es-MX" dirty="0">
              <a:latin typeface="Times New Roman" panose="02020603050405020304" pitchFamily="18" charset="0"/>
              <a:cs typeface="Times New Roman" panose="02020603050405020304" pitchFamily="18" charset="0"/>
            </a:rPr>
            <a:t>Riesgo</a:t>
          </a:r>
        </a:p>
      </dgm:t>
    </dgm:pt>
    <dgm:pt modelId="{833D30E3-23D8-44FB-86F8-DE835B339670}" type="parTrans" cxnId="{5D7C7374-AB71-40B5-AC3B-FF3C04A6D211}">
      <dgm:prSet/>
      <dgm:spPr/>
      <dgm:t>
        <a:bodyPr/>
        <a:lstStyle/>
        <a:p>
          <a:endParaRPr lang="es-MX">
            <a:latin typeface="Times New Roman" panose="02020603050405020304" pitchFamily="18" charset="0"/>
            <a:cs typeface="Times New Roman" panose="02020603050405020304" pitchFamily="18" charset="0"/>
          </a:endParaRPr>
        </a:p>
      </dgm:t>
    </dgm:pt>
    <dgm:pt modelId="{C8A8BE0B-19EB-44FA-9214-073F0975CDD3}" type="sibTrans" cxnId="{5D7C7374-AB71-40B5-AC3B-FF3C04A6D211}">
      <dgm:prSet/>
      <dgm:spPr/>
      <dgm:t>
        <a:bodyPr/>
        <a:lstStyle/>
        <a:p>
          <a:endParaRPr lang="es-MX">
            <a:latin typeface="Times New Roman" panose="02020603050405020304" pitchFamily="18" charset="0"/>
            <a:cs typeface="Times New Roman" panose="02020603050405020304" pitchFamily="18" charset="0"/>
          </a:endParaRPr>
        </a:p>
      </dgm:t>
    </dgm:pt>
    <dgm:pt modelId="{601B8B83-7DE8-4B8B-A799-B18572843CF8}" type="asst">
      <dgm:prSet phldrT="[Texto]"/>
      <dgm:spPr/>
      <dgm:t>
        <a:bodyPr/>
        <a:lstStyle/>
        <a:p>
          <a:r>
            <a:rPr lang="es-MX" dirty="0">
              <a:latin typeface="Times New Roman" panose="02020603050405020304" pitchFamily="18" charset="0"/>
              <a:cs typeface="Times New Roman" panose="02020603050405020304" pitchFamily="18" charset="0"/>
            </a:rPr>
            <a:t>Incertidumbre</a:t>
          </a:r>
        </a:p>
      </dgm:t>
    </dgm:pt>
    <dgm:pt modelId="{C3E3F652-8F9E-4612-AFAB-E6FBDB5C92BB}" type="parTrans" cxnId="{F7A0B1D9-D493-44DF-9E9B-7433A1B4B7E5}">
      <dgm:prSet/>
      <dgm:spPr/>
      <dgm:t>
        <a:bodyPr/>
        <a:lstStyle/>
        <a:p>
          <a:endParaRPr lang="es-MX">
            <a:latin typeface="Times New Roman" panose="02020603050405020304" pitchFamily="18" charset="0"/>
            <a:cs typeface="Times New Roman" panose="02020603050405020304" pitchFamily="18" charset="0"/>
          </a:endParaRPr>
        </a:p>
      </dgm:t>
    </dgm:pt>
    <dgm:pt modelId="{B303C043-69A4-407B-8A28-634964D4B377}" type="sibTrans" cxnId="{F7A0B1D9-D493-44DF-9E9B-7433A1B4B7E5}">
      <dgm:prSet/>
      <dgm:spPr/>
      <dgm:t>
        <a:bodyPr/>
        <a:lstStyle/>
        <a:p>
          <a:endParaRPr lang="es-MX">
            <a:latin typeface="Times New Roman" panose="02020603050405020304" pitchFamily="18" charset="0"/>
            <a:cs typeface="Times New Roman" panose="02020603050405020304" pitchFamily="18" charset="0"/>
          </a:endParaRPr>
        </a:p>
      </dgm:t>
    </dgm:pt>
    <dgm:pt modelId="{6CFBE53F-8E34-4A6C-884E-45C4D0C2421C}" type="asst">
      <dgm:prSet phldrT="[Texto]"/>
      <dgm:spPr/>
      <dgm:t>
        <a:bodyPr/>
        <a:lstStyle/>
        <a:p>
          <a:r>
            <a:rPr lang="es-MX" dirty="0">
              <a:latin typeface="Times New Roman" panose="02020603050405020304" pitchFamily="18" charset="0"/>
              <a:cs typeface="Times New Roman" panose="02020603050405020304" pitchFamily="18" charset="0"/>
            </a:rPr>
            <a:t>No se puede asignar probabilidades de ocurrencia de cada resultado posible</a:t>
          </a:r>
        </a:p>
      </dgm:t>
    </dgm:pt>
    <dgm:pt modelId="{2D5E2720-FDB4-42B1-BA75-EA6617BB98F3}" type="parTrans" cxnId="{8CADACA4-AAFA-4120-AD2A-C65E3AFDB751}">
      <dgm:prSet/>
      <dgm:spPr/>
      <dgm:t>
        <a:bodyPr/>
        <a:lstStyle/>
        <a:p>
          <a:endParaRPr lang="es-MX">
            <a:latin typeface="Times New Roman" panose="02020603050405020304" pitchFamily="18" charset="0"/>
            <a:cs typeface="Times New Roman" panose="02020603050405020304" pitchFamily="18" charset="0"/>
          </a:endParaRPr>
        </a:p>
      </dgm:t>
    </dgm:pt>
    <dgm:pt modelId="{C1A8BC03-B451-44CF-AF8D-58A1DBB651AA}" type="sibTrans" cxnId="{8CADACA4-AAFA-4120-AD2A-C65E3AFDB751}">
      <dgm:prSet/>
      <dgm:spPr/>
      <dgm:t>
        <a:bodyPr/>
        <a:lstStyle/>
        <a:p>
          <a:endParaRPr lang="es-MX">
            <a:latin typeface="Times New Roman" panose="02020603050405020304" pitchFamily="18" charset="0"/>
            <a:cs typeface="Times New Roman" panose="02020603050405020304" pitchFamily="18" charset="0"/>
          </a:endParaRPr>
        </a:p>
      </dgm:t>
    </dgm:pt>
    <dgm:pt modelId="{530711BC-1098-4C57-AE89-01CA2F7FA7AC}">
      <dgm:prSet phldrT="[Texto]"/>
      <dgm:spPr/>
      <dgm:t>
        <a:bodyPr/>
        <a:lstStyle/>
        <a:p>
          <a:r>
            <a:rPr lang="es-MX" dirty="0">
              <a:latin typeface="Times New Roman" panose="02020603050405020304" pitchFamily="18" charset="0"/>
              <a:cs typeface="Times New Roman" panose="02020603050405020304" pitchFamily="18" charset="0"/>
            </a:rPr>
            <a:t>Formación de expectativas sobre el futuro</a:t>
          </a:r>
        </a:p>
      </dgm:t>
    </dgm:pt>
    <dgm:pt modelId="{C7EB592A-69C6-4AA4-898C-EE42E00816FC}" type="parTrans" cxnId="{4D8C4748-A2E1-46F8-BADC-FBD0EC12EB33}">
      <dgm:prSet/>
      <dgm:spPr/>
      <dgm:t>
        <a:bodyPr/>
        <a:lstStyle/>
        <a:p>
          <a:endParaRPr lang="es-MX">
            <a:latin typeface="Times New Roman" panose="02020603050405020304" pitchFamily="18" charset="0"/>
            <a:cs typeface="Times New Roman" panose="02020603050405020304" pitchFamily="18" charset="0"/>
          </a:endParaRPr>
        </a:p>
      </dgm:t>
    </dgm:pt>
    <dgm:pt modelId="{EA621077-F8C8-4CD5-8D18-C0B7B43F5E52}" type="sibTrans" cxnId="{4D8C4748-A2E1-46F8-BADC-FBD0EC12EB33}">
      <dgm:prSet/>
      <dgm:spPr/>
      <dgm:t>
        <a:bodyPr/>
        <a:lstStyle/>
        <a:p>
          <a:endParaRPr lang="es-MX">
            <a:latin typeface="Times New Roman" panose="02020603050405020304" pitchFamily="18" charset="0"/>
            <a:cs typeface="Times New Roman" panose="02020603050405020304" pitchFamily="18" charset="0"/>
          </a:endParaRPr>
        </a:p>
      </dgm:t>
    </dgm:pt>
    <dgm:pt modelId="{90117692-0D2D-4CB6-924E-B8A502920EE2}" type="asst">
      <dgm:prSet phldrT="[Texto]"/>
      <dgm:spPr/>
      <dgm:t>
        <a:bodyPr/>
        <a:lstStyle/>
        <a:p>
          <a:r>
            <a:rPr lang="es-MX" dirty="0">
              <a:latin typeface="Times New Roman" panose="02020603050405020304" pitchFamily="18" charset="0"/>
              <a:cs typeface="Times New Roman" panose="02020603050405020304" pitchFamily="18" charset="0"/>
            </a:rPr>
            <a:t>Se conoce la probabilidad de ocurrencia de cada resultado (esperanza)</a:t>
          </a:r>
        </a:p>
      </dgm:t>
    </dgm:pt>
    <dgm:pt modelId="{B1ACD283-0251-4D92-9510-C1206720AE34}" type="parTrans" cxnId="{4FF50BFB-453B-43CD-AE85-4818175A76D7}">
      <dgm:prSet/>
      <dgm:spPr/>
      <dgm:t>
        <a:bodyPr/>
        <a:lstStyle/>
        <a:p>
          <a:endParaRPr lang="es-MX">
            <a:latin typeface="Times New Roman" panose="02020603050405020304" pitchFamily="18" charset="0"/>
            <a:cs typeface="Times New Roman" panose="02020603050405020304" pitchFamily="18" charset="0"/>
          </a:endParaRPr>
        </a:p>
      </dgm:t>
    </dgm:pt>
    <dgm:pt modelId="{A5A4AA95-7A2F-44B6-8C05-66DAB76F02DB}" type="sibTrans" cxnId="{4FF50BFB-453B-43CD-AE85-4818175A76D7}">
      <dgm:prSet/>
      <dgm:spPr/>
      <dgm:t>
        <a:bodyPr/>
        <a:lstStyle/>
        <a:p>
          <a:endParaRPr lang="es-MX">
            <a:latin typeface="Times New Roman" panose="02020603050405020304" pitchFamily="18" charset="0"/>
            <a:cs typeface="Times New Roman" panose="02020603050405020304" pitchFamily="18" charset="0"/>
          </a:endParaRPr>
        </a:p>
      </dgm:t>
    </dgm:pt>
    <dgm:pt modelId="{9C30B8D9-B3B4-4150-92C3-2D841ADBFB8E}" type="asst">
      <dgm:prSet phldrT="[Texto]"/>
      <dgm:spPr/>
      <dgm:t>
        <a:bodyPr/>
        <a:lstStyle/>
        <a:p>
          <a:r>
            <a:rPr lang="es-MX" dirty="0">
              <a:latin typeface="Times New Roman" panose="02020603050405020304" pitchFamily="18" charset="0"/>
              <a:cs typeface="Times New Roman" panose="02020603050405020304" pitchFamily="18" charset="0"/>
            </a:rPr>
            <a:t>Resultados posibles desconocidos</a:t>
          </a:r>
        </a:p>
      </dgm:t>
    </dgm:pt>
    <dgm:pt modelId="{268BC984-57E2-463D-B7FF-07B06F358495}" type="parTrans" cxnId="{C0800006-662A-4F52-AB9A-F887498541F8}">
      <dgm:prSet/>
      <dgm:spPr/>
      <dgm:t>
        <a:bodyPr/>
        <a:lstStyle/>
        <a:p>
          <a:endParaRPr lang="es-MX">
            <a:latin typeface="Times New Roman" panose="02020603050405020304" pitchFamily="18" charset="0"/>
            <a:cs typeface="Times New Roman" panose="02020603050405020304" pitchFamily="18" charset="0"/>
          </a:endParaRPr>
        </a:p>
      </dgm:t>
    </dgm:pt>
    <dgm:pt modelId="{FA4AF1CC-AB85-4585-9C4D-AE774D403D9C}" type="sibTrans" cxnId="{C0800006-662A-4F52-AB9A-F887498541F8}">
      <dgm:prSet/>
      <dgm:spPr/>
      <dgm:t>
        <a:bodyPr/>
        <a:lstStyle/>
        <a:p>
          <a:endParaRPr lang="es-MX">
            <a:latin typeface="Times New Roman" panose="02020603050405020304" pitchFamily="18" charset="0"/>
            <a:cs typeface="Times New Roman" panose="02020603050405020304" pitchFamily="18" charset="0"/>
          </a:endParaRPr>
        </a:p>
      </dgm:t>
    </dgm:pt>
    <dgm:pt modelId="{A081AA5A-7846-4D3C-8826-C6E4A526EB64}" type="pres">
      <dgm:prSet presAssocID="{436055B6-89B4-41F7-BC43-57AC2C27E1A9}" presName="diagram" presStyleCnt="0">
        <dgm:presLayoutVars>
          <dgm:chPref val="1"/>
          <dgm:dir/>
          <dgm:animOne val="branch"/>
          <dgm:animLvl val="lvl"/>
          <dgm:resizeHandles val="exact"/>
        </dgm:presLayoutVars>
      </dgm:prSet>
      <dgm:spPr/>
    </dgm:pt>
    <dgm:pt modelId="{6F2387AB-F541-4437-AF93-4D28B4357F54}" type="pres">
      <dgm:prSet presAssocID="{D84DBEA0-E7E6-4338-8A04-EAADC142E07B}" presName="root1" presStyleCnt="0"/>
      <dgm:spPr/>
    </dgm:pt>
    <dgm:pt modelId="{1559DC96-1569-4E3B-86F3-6F1F6AD6C940}" type="pres">
      <dgm:prSet presAssocID="{D84DBEA0-E7E6-4338-8A04-EAADC142E07B}" presName="LevelOneTextNode" presStyleLbl="node0" presStyleIdx="0" presStyleCnt="1">
        <dgm:presLayoutVars>
          <dgm:chPref val="3"/>
        </dgm:presLayoutVars>
      </dgm:prSet>
      <dgm:spPr/>
    </dgm:pt>
    <dgm:pt modelId="{19B73B2C-D8DA-4641-A9F0-13F3BFDDE369}" type="pres">
      <dgm:prSet presAssocID="{D84DBEA0-E7E6-4338-8A04-EAADC142E07B}" presName="level2hierChild" presStyleCnt="0"/>
      <dgm:spPr/>
    </dgm:pt>
    <dgm:pt modelId="{AE2CF427-03B8-49EF-9480-2ED600F696C1}" type="pres">
      <dgm:prSet presAssocID="{C7EB592A-69C6-4AA4-898C-EE42E00816FC}" presName="conn2-1" presStyleLbl="parChTrans1D2" presStyleIdx="0" presStyleCnt="1"/>
      <dgm:spPr/>
    </dgm:pt>
    <dgm:pt modelId="{72C61E60-05C6-45D2-9368-568795A00392}" type="pres">
      <dgm:prSet presAssocID="{C7EB592A-69C6-4AA4-898C-EE42E00816FC}" presName="connTx" presStyleLbl="parChTrans1D2" presStyleIdx="0" presStyleCnt="1"/>
      <dgm:spPr/>
    </dgm:pt>
    <dgm:pt modelId="{28858ABD-E7F3-4348-ADCB-0AAA1C40F284}" type="pres">
      <dgm:prSet presAssocID="{530711BC-1098-4C57-AE89-01CA2F7FA7AC}" presName="root2" presStyleCnt="0"/>
      <dgm:spPr/>
    </dgm:pt>
    <dgm:pt modelId="{F6D425D3-0E8D-47BF-9A84-BC0C155E7882}" type="pres">
      <dgm:prSet presAssocID="{530711BC-1098-4C57-AE89-01CA2F7FA7AC}" presName="LevelTwoTextNode" presStyleLbl="node2" presStyleIdx="0" presStyleCnt="1">
        <dgm:presLayoutVars>
          <dgm:chPref val="3"/>
        </dgm:presLayoutVars>
      </dgm:prSet>
      <dgm:spPr/>
    </dgm:pt>
    <dgm:pt modelId="{91E84CBB-BAF4-4C36-9C04-EEEA7968EAE6}" type="pres">
      <dgm:prSet presAssocID="{530711BC-1098-4C57-AE89-01CA2F7FA7AC}" presName="level3hierChild" presStyleCnt="0"/>
      <dgm:spPr/>
    </dgm:pt>
    <dgm:pt modelId="{7CA42F88-BE1B-4BB2-85AD-10E1CF4E9555}" type="pres">
      <dgm:prSet presAssocID="{833D30E3-23D8-44FB-86F8-DE835B339670}" presName="conn2-1" presStyleLbl="parChTrans1D3" presStyleIdx="0" presStyleCnt="2"/>
      <dgm:spPr/>
    </dgm:pt>
    <dgm:pt modelId="{17CC0DBA-D504-4268-803B-5845FAD5FEB1}" type="pres">
      <dgm:prSet presAssocID="{833D30E3-23D8-44FB-86F8-DE835B339670}" presName="connTx" presStyleLbl="parChTrans1D3" presStyleIdx="0" presStyleCnt="2"/>
      <dgm:spPr/>
    </dgm:pt>
    <dgm:pt modelId="{8D216FB9-6642-4509-909A-0DBD0F1064AD}" type="pres">
      <dgm:prSet presAssocID="{9ABC97E2-840C-4DAB-8C02-00BA10C3132E}" presName="root2" presStyleCnt="0"/>
      <dgm:spPr/>
    </dgm:pt>
    <dgm:pt modelId="{F7EA370E-6CA4-4268-980C-938CFBB0384D}" type="pres">
      <dgm:prSet presAssocID="{9ABC97E2-840C-4DAB-8C02-00BA10C3132E}" presName="LevelTwoTextNode" presStyleLbl="asst2" presStyleIdx="0" presStyleCnt="5">
        <dgm:presLayoutVars>
          <dgm:chPref val="3"/>
        </dgm:presLayoutVars>
      </dgm:prSet>
      <dgm:spPr/>
    </dgm:pt>
    <dgm:pt modelId="{1F420D0F-9E1A-454F-9735-83A23F8FC5BB}" type="pres">
      <dgm:prSet presAssocID="{9ABC97E2-840C-4DAB-8C02-00BA10C3132E}" presName="level3hierChild" presStyleCnt="0"/>
      <dgm:spPr/>
    </dgm:pt>
    <dgm:pt modelId="{ACC0E1BC-C777-4AC5-BAD2-C1E28D98FDEF}" type="pres">
      <dgm:prSet presAssocID="{B1ACD283-0251-4D92-9510-C1206720AE34}" presName="conn2-1" presStyleLbl="parChTrans1D4" presStyleIdx="0" presStyleCnt="3"/>
      <dgm:spPr/>
    </dgm:pt>
    <dgm:pt modelId="{461A832E-711A-4DC7-8F32-DC709383013E}" type="pres">
      <dgm:prSet presAssocID="{B1ACD283-0251-4D92-9510-C1206720AE34}" presName="connTx" presStyleLbl="parChTrans1D4" presStyleIdx="0" presStyleCnt="3"/>
      <dgm:spPr/>
    </dgm:pt>
    <dgm:pt modelId="{7F194BCC-37E5-43CE-8FD2-32DC99DDF127}" type="pres">
      <dgm:prSet presAssocID="{90117692-0D2D-4CB6-924E-B8A502920EE2}" presName="root2" presStyleCnt="0"/>
      <dgm:spPr/>
    </dgm:pt>
    <dgm:pt modelId="{7CED1E5F-73BD-48A3-A3F2-05AC5DEE6603}" type="pres">
      <dgm:prSet presAssocID="{90117692-0D2D-4CB6-924E-B8A502920EE2}" presName="LevelTwoTextNode" presStyleLbl="asst2" presStyleIdx="1" presStyleCnt="5" custScaleY="197317">
        <dgm:presLayoutVars>
          <dgm:chPref val="3"/>
        </dgm:presLayoutVars>
      </dgm:prSet>
      <dgm:spPr/>
    </dgm:pt>
    <dgm:pt modelId="{A2120192-9871-4B98-B510-3AE12EE32F11}" type="pres">
      <dgm:prSet presAssocID="{90117692-0D2D-4CB6-924E-B8A502920EE2}" presName="level3hierChild" presStyleCnt="0"/>
      <dgm:spPr/>
    </dgm:pt>
    <dgm:pt modelId="{88748E99-0597-4076-AAB8-F3A95F04A727}" type="pres">
      <dgm:prSet presAssocID="{C3E3F652-8F9E-4612-AFAB-E6FBDB5C92BB}" presName="conn2-1" presStyleLbl="parChTrans1D3" presStyleIdx="1" presStyleCnt="2"/>
      <dgm:spPr/>
    </dgm:pt>
    <dgm:pt modelId="{4DDC0F33-5BC6-4CFF-B693-C81C1ACD80A9}" type="pres">
      <dgm:prSet presAssocID="{C3E3F652-8F9E-4612-AFAB-E6FBDB5C92BB}" presName="connTx" presStyleLbl="parChTrans1D3" presStyleIdx="1" presStyleCnt="2"/>
      <dgm:spPr/>
    </dgm:pt>
    <dgm:pt modelId="{B153911F-41B6-4619-AF49-9CB3009E3121}" type="pres">
      <dgm:prSet presAssocID="{601B8B83-7DE8-4B8B-A799-B18572843CF8}" presName="root2" presStyleCnt="0"/>
      <dgm:spPr/>
    </dgm:pt>
    <dgm:pt modelId="{C10F6DFD-B4B1-4C18-AC09-FC5E4E44C28C}" type="pres">
      <dgm:prSet presAssocID="{601B8B83-7DE8-4B8B-A799-B18572843CF8}" presName="LevelTwoTextNode" presStyleLbl="asst2" presStyleIdx="2" presStyleCnt="5">
        <dgm:presLayoutVars>
          <dgm:chPref val="3"/>
        </dgm:presLayoutVars>
      </dgm:prSet>
      <dgm:spPr/>
    </dgm:pt>
    <dgm:pt modelId="{C4BBC6C3-9A42-4ECB-A201-4FF47333F5BB}" type="pres">
      <dgm:prSet presAssocID="{601B8B83-7DE8-4B8B-A799-B18572843CF8}" presName="level3hierChild" presStyleCnt="0"/>
      <dgm:spPr/>
    </dgm:pt>
    <dgm:pt modelId="{12F479EA-C6B7-4D5B-B4EA-BB6D6DD70836}" type="pres">
      <dgm:prSet presAssocID="{2D5E2720-FDB4-42B1-BA75-EA6617BB98F3}" presName="conn2-1" presStyleLbl="parChTrans1D4" presStyleIdx="1" presStyleCnt="3"/>
      <dgm:spPr/>
    </dgm:pt>
    <dgm:pt modelId="{A0B514C7-CEB3-4685-8C21-F54FE5EAC51F}" type="pres">
      <dgm:prSet presAssocID="{2D5E2720-FDB4-42B1-BA75-EA6617BB98F3}" presName="connTx" presStyleLbl="parChTrans1D4" presStyleIdx="1" presStyleCnt="3"/>
      <dgm:spPr/>
    </dgm:pt>
    <dgm:pt modelId="{180D5EFE-BB37-489F-85E6-189251E7CF51}" type="pres">
      <dgm:prSet presAssocID="{6CFBE53F-8E34-4A6C-884E-45C4D0C2421C}" presName="root2" presStyleCnt="0"/>
      <dgm:spPr/>
    </dgm:pt>
    <dgm:pt modelId="{503D1716-1FD4-47FB-9BC2-592446A968AA}" type="pres">
      <dgm:prSet presAssocID="{6CFBE53F-8E34-4A6C-884E-45C4D0C2421C}" presName="LevelTwoTextNode" presStyleLbl="asst2" presStyleIdx="3" presStyleCnt="5" custScaleY="164587">
        <dgm:presLayoutVars>
          <dgm:chPref val="3"/>
        </dgm:presLayoutVars>
      </dgm:prSet>
      <dgm:spPr/>
    </dgm:pt>
    <dgm:pt modelId="{E1E39E52-8F76-445A-A148-FFB07A6F7887}" type="pres">
      <dgm:prSet presAssocID="{6CFBE53F-8E34-4A6C-884E-45C4D0C2421C}" presName="level3hierChild" presStyleCnt="0"/>
      <dgm:spPr/>
    </dgm:pt>
    <dgm:pt modelId="{AADB3086-C1F9-402F-9CD3-648B5EAA046B}" type="pres">
      <dgm:prSet presAssocID="{268BC984-57E2-463D-B7FF-07B06F358495}" presName="conn2-1" presStyleLbl="parChTrans1D4" presStyleIdx="2" presStyleCnt="3"/>
      <dgm:spPr/>
    </dgm:pt>
    <dgm:pt modelId="{00D28AB2-A479-4093-8C14-6EBEBBD41515}" type="pres">
      <dgm:prSet presAssocID="{268BC984-57E2-463D-B7FF-07B06F358495}" presName="connTx" presStyleLbl="parChTrans1D4" presStyleIdx="2" presStyleCnt="3"/>
      <dgm:spPr/>
    </dgm:pt>
    <dgm:pt modelId="{74A31753-AF3C-475E-AF09-F3E510636F4F}" type="pres">
      <dgm:prSet presAssocID="{9C30B8D9-B3B4-4150-92C3-2D841ADBFB8E}" presName="root2" presStyleCnt="0"/>
      <dgm:spPr/>
    </dgm:pt>
    <dgm:pt modelId="{EFD69CBB-6305-4D79-BDC3-009513BDFD64}" type="pres">
      <dgm:prSet presAssocID="{9C30B8D9-B3B4-4150-92C3-2D841ADBFB8E}" presName="LevelTwoTextNode" presStyleLbl="asst2" presStyleIdx="4" presStyleCnt="5" custScaleY="173258">
        <dgm:presLayoutVars>
          <dgm:chPref val="3"/>
        </dgm:presLayoutVars>
      </dgm:prSet>
      <dgm:spPr/>
    </dgm:pt>
    <dgm:pt modelId="{9A3C853A-85E6-4C5E-9EA2-E23517ED6D66}" type="pres">
      <dgm:prSet presAssocID="{9C30B8D9-B3B4-4150-92C3-2D841ADBFB8E}" presName="level3hierChild" presStyleCnt="0"/>
      <dgm:spPr/>
    </dgm:pt>
  </dgm:ptLst>
  <dgm:cxnLst>
    <dgm:cxn modelId="{C0800006-662A-4F52-AB9A-F887498541F8}" srcId="{601B8B83-7DE8-4B8B-A799-B18572843CF8}" destId="{9C30B8D9-B3B4-4150-92C3-2D841ADBFB8E}" srcOrd="1" destOrd="0" parTransId="{268BC984-57E2-463D-B7FF-07B06F358495}" sibTransId="{FA4AF1CC-AB85-4585-9C4D-AE774D403D9C}"/>
    <dgm:cxn modelId="{215F6C14-8383-45E0-907E-D82F9EED9096}" type="presOf" srcId="{6CFBE53F-8E34-4A6C-884E-45C4D0C2421C}" destId="{503D1716-1FD4-47FB-9BC2-592446A968AA}" srcOrd="0" destOrd="0" presId="urn:microsoft.com/office/officeart/2005/8/layout/hierarchy2"/>
    <dgm:cxn modelId="{88158C1D-75BC-4CB6-9CEF-1A63EB01F3B7}" srcId="{436055B6-89B4-41F7-BC43-57AC2C27E1A9}" destId="{D84DBEA0-E7E6-4338-8A04-EAADC142E07B}" srcOrd="0" destOrd="0" parTransId="{BA411C85-E749-4309-8E89-2403F874EE09}" sibTransId="{E8AE8295-F051-47B0-ABAB-E693F48CF399}"/>
    <dgm:cxn modelId="{4BCFE15F-2FA2-4858-B9BF-E04A0C810C01}" type="presOf" srcId="{268BC984-57E2-463D-B7FF-07B06F358495}" destId="{00D28AB2-A479-4093-8C14-6EBEBBD41515}" srcOrd="1" destOrd="0" presId="urn:microsoft.com/office/officeart/2005/8/layout/hierarchy2"/>
    <dgm:cxn modelId="{32572348-717E-47B5-A05B-1105E40524BE}" type="presOf" srcId="{601B8B83-7DE8-4B8B-A799-B18572843CF8}" destId="{C10F6DFD-B4B1-4C18-AC09-FC5E4E44C28C}" srcOrd="0" destOrd="0" presId="urn:microsoft.com/office/officeart/2005/8/layout/hierarchy2"/>
    <dgm:cxn modelId="{4D8C4748-A2E1-46F8-BADC-FBD0EC12EB33}" srcId="{D84DBEA0-E7E6-4338-8A04-EAADC142E07B}" destId="{530711BC-1098-4C57-AE89-01CA2F7FA7AC}" srcOrd="0" destOrd="0" parTransId="{C7EB592A-69C6-4AA4-898C-EE42E00816FC}" sibTransId="{EA621077-F8C8-4CD5-8D18-C0B7B43F5E52}"/>
    <dgm:cxn modelId="{9A48A848-0097-4829-B7E6-67437C87E82C}" type="presOf" srcId="{436055B6-89B4-41F7-BC43-57AC2C27E1A9}" destId="{A081AA5A-7846-4D3C-8826-C6E4A526EB64}" srcOrd="0" destOrd="0" presId="urn:microsoft.com/office/officeart/2005/8/layout/hierarchy2"/>
    <dgm:cxn modelId="{E1E39151-A335-45C8-A858-326394F16EB4}" type="presOf" srcId="{833D30E3-23D8-44FB-86F8-DE835B339670}" destId="{7CA42F88-BE1B-4BB2-85AD-10E1CF4E9555}" srcOrd="0" destOrd="0" presId="urn:microsoft.com/office/officeart/2005/8/layout/hierarchy2"/>
    <dgm:cxn modelId="{5D7C7374-AB71-40B5-AC3B-FF3C04A6D211}" srcId="{530711BC-1098-4C57-AE89-01CA2F7FA7AC}" destId="{9ABC97E2-840C-4DAB-8C02-00BA10C3132E}" srcOrd="0" destOrd="0" parTransId="{833D30E3-23D8-44FB-86F8-DE835B339670}" sibTransId="{C8A8BE0B-19EB-44FA-9214-073F0975CDD3}"/>
    <dgm:cxn modelId="{3629BE58-5755-4B3A-865A-4AAA682403B8}" type="presOf" srcId="{D84DBEA0-E7E6-4338-8A04-EAADC142E07B}" destId="{1559DC96-1569-4E3B-86F3-6F1F6AD6C940}" srcOrd="0" destOrd="0" presId="urn:microsoft.com/office/officeart/2005/8/layout/hierarchy2"/>
    <dgm:cxn modelId="{FF224185-60F8-46B1-8343-E05DC4AB3C04}" type="presOf" srcId="{2D5E2720-FDB4-42B1-BA75-EA6617BB98F3}" destId="{A0B514C7-CEB3-4685-8C21-F54FE5EAC51F}" srcOrd="1" destOrd="0" presId="urn:microsoft.com/office/officeart/2005/8/layout/hierarchy2"/>
    <dgm:cxn modelId="{8D47BE98-6081-498E-9623-1F889C0E9AF0}" type="presOf" srcId="{9ABC97E2-840C-4DAB-8C02-00BA10C3132E}" destId="{F7EA370E-6CA4-4268-980C-938CFBB0384D}" srcOrd="0" destOrd="0" presId="urn:microsoft.com/office/officeart/2005/8/layout/hierarchy2"/>
    <dgm:cxn modelId="{FBE4F99A-40E4-48C3-B288-DFB6C18B7401}" type="presOf" srcId="{530711BC-1098-4C57-AE89-01CA2F7FA7AC}" destId="{F6D425D3-0E8D-47BF-9A84-BC0C155E7882}" srcOrd="0" destOrd="0" presId="urn:microsoft.com/office/officeart/2005/8/layout/hierarchy2"/>
    <dgm:cxn modelId="{E42D419E-B1C5-4C6B-B67C-380946301F16}" type="presOf" srcId="{833D30E3-23D8-44FB-86F8-DE835B339670}" destId="{17CC0DBA-D504-4268-803B-5845FAD5FEB1}" srcOrd="1" destOrd="0" presId="urn:microsoft.com/office/officeart/2005/8/layout/hierarchy2"/>
    <dgm:cxn modelId="{1ACCCB9E-D8AC-4400-8416-693C4733C139}" type="presOf" srcId="{2D5E2720-FDB4-42B1-BA75-EA6617BB98F3}" destId="{12F479EA-C6B7-4D5B-B4EA-BB6D6DD70836}" srcOrd="0" destOrd="0" presId="urn:microsoft.com/office/officeart/2005/8/layout/hierarchy2"/>
    <dgm:cxn modelId="{8CADACA4-AAFA-4120-AD2A-C65E3AFDB751}" srcId="{601B8B83-7DE8-4B8B-A799-B18572843CF8}" destId="{6CFBE53F-8E34-4A6C-884E-45C4D0C2421C}" srcOrd="0" destOrd="0" parTransId="{2D5E2720-FDB4-42B1-BA75-EA6617BB98F3}" sibTransId="{C1A8BC03-B451-44CF-AF8D-58A1DBB651AA}"/>
    <dgm:cxn modelId="{111775A6-EF31-41EC-8CED-23427C8ACFE1}" type="presOf" srcId="{C7EB592A-69C6-4AA4-898C-EE42E00816FC}" destId="{AE2CF427-03B8-49EF-9480-2ED600F696C1}" srcOrd="0" destOrd="0" presId="urn:microsoft.com/office/officeart/2005/8/layout/hierarchy2"/>
    <dgm:cxn modelId="{84DAB9A7-30E0-4C4C-88BB-6B5DA480D085}" type="presOf" srcId="{268BC984-57E2-463D-B7FF-07B06F358495}" destId="{AADB3086-C1F9-402F-9CD3-648B5EAA046B}" srcOrd="0" destOrd="0" presId="urn:microsoft.com/office/officeart/2005/8/layout/hierarchy2"/>
    <dgm:cxn modelId="{DF32FFA7-5A4E-46A4-945D-5D0F8C6E19B9}" type="presOf" srcId="{B1ACD283-0251-4D92-9510-C1206720AE34}" destId="{ACC0E1BC-C777-4AC5-BAD2-C1E28D98FDEF}" srcOrd="0" destOrd="0" presId="urn:microsoft.com/office/officeart/2005/8/layout/hierarchy2"/>
    <dgm:cxn modelId="{290A98B3-5376-4348-9343-4E5524B86E51}" type="presOf" srcId="{C7EB592A-69C6-4AA4-898C-EE42E00816FC}" destId="{72C61E60-05C6-45D2-9368-568795A00392}" srcOrd="1" destOrd="0" presId="urn:microsoft.com/office/officeart/2005/8/layout/hierarchy2"/>
    <dgm:cxn modelId="{D2EA39B7-3F43-45BD-B2AC-F575AA5D8164}" type="presOf" srcId="{C3E3F652-8F9E-4612-AFAB-E6FBDB5C92BB}" destId="{88748E99-0597-4076-AAB8-F3A95F04A727}" srcOrd="0" destOrd="0" presId="urn:microsoft.com/office/officeart/2005/8/layout/hierarchy2"/>
    <dgm:cxn modelId="{03CCDDC7-3023-4600-B172-C2CCD85FC428}" type="presOf" srcId="{9C30B8D9-B3B4-4150-92C3-2D841ADBFB8E}" destId="{EFD69CBB-6305-4D79-BDC3-009513BDFD64}" srcOrd="0" destOrd="0" presId="urn:microsoft.com/office/officeart/2005/8/layout/hierarchy2"/>
    <dgm:cxn modelId="{274E61CC-C0BF-4B57-99A5-9961CE122BC7}" type="presOf" srcId="{90117692-0D2D-4CB6-924E-B8A502920EE2}" destId="{7CED1E5F-73BD-48A3-A3F2-05AC5DEE6603}" srcOrd="0" destOrd="0" presId="urn:microsoft.com/office/officeart/2005/8/layout/hierarchy2"/>
    <dgm:cxn modelId="{748CF4CD-C5CE-4343-A46C-111D64B9CAC3}" type="presOf" srcId="{C3E3F652-8F9E-4612-AFAB-E6FBDB5C92BB}" destId="{4DDC0F33-5BC6-4CFF-B693-C81C1ACD80A9}" srcOrd="1" destOrd="0" presId="urn:microsoft.com/office/officeart/2005/8/layout/hierarchy2"/>
    <dgm:cxn modelId="{F7A0B1D9-D493-44DF-9E9B-7433A1B4B7E5}" srcId="{530711BC-1098-4C57-AE89-01CA2F7FA7AC}" destId="{601B8B83-7DE8-4B8B-A799-B18572843CF8}" srcOrd="1" destOrd="0" parTransId="{C3E3F652-8F9E-4612-AFAB-E6FBDB5C92BB}" sibTransId="{B303C043-69A4-407B-8A28-634964D4B377}"/>
    <dgm:cxn modelId="{BC6BA3F5-E41D-4799-9226-5B344F38E0B4}" type="presOf" srcId="{B1ACD283-0251-4D92-9510-C1206720AE34}" destId="{461A832E-711A-4DC7-8F32-DC709383013E}" srcOrd="1" destOrd="0" presId="urn:microsoft.com/office/officeart/2005/8/layout/hierarchy2"/>
    <dgm:cxn modelId="{4FF50BFB-453B-43CD-AE85-4818175A76D7}" srcId="{9ABC97E2-840C-4DAB-8C02-00BA10C3132E}" destId="{90117692-0D2D-4CB6-924E-B8A502920EE2}" srcOrd="0" destOrd="0" parTransId="{B1ACD283-0251-4D92-9510-C1206720AE34}" sibTransId="{A5A4AA95-7A2F-44B6-8C05-66DAB76F02DB}"/>
    <dgm:cxn modelId="{C2B0B59D-5708-4EE5-B26B-4C4D09F698C3}" type="presParOf" srcId="{A081AA5A-7846-4D3C-8826-C6E4A526EB64}" destId="{6F2387AB-F541-4437-AF93-4D28B4357F54}" srcOrd="0" destOrd="0" presId="urn:microsoft.com/office/officeart/2005/8/layout/hierarchy2"/>
    <dgm:cxn modelId="{2351C810-AC3F-4BA9-9537-A5A8AF85A144}" type="presParOf" srcId="{6F2387AB-F541-4437-AF93-4D28B4357F54}" destId="{1559DC96-1569-4E3B-86F3-6F1F6AD6C940}" srcOrd="0" destOrd="0" presId="urn:microsoft.com/office/officeart/2005/8/layout/hierarchy2"/>
    <dgm:cxn modelId="{6E343FDA-19E0-439F-8969-DE80A4BB5A11}" type="presParOf" srcId="{6F2387AB-F541-4437-AF93-4D28B4357F54}" destId="{19B73B2C-D8DA-4641-A9F0-13F3BFDDE369}" srcOrd="1" destOrd="0" presId="urn:microsoft.com/office/officeart/2005/8/layout/hierarchy2"/>
    <dgm:cxn modelId="{47B1ED93-E9FB-46F1-970B-4A2E7D8698F9}" type="presParOf" srcId="{19B73B2C-D8DA-4641-A9F0-13F3BFDDE369}" destId="{AE2CF427-03B8-49EF-9480-2ED600F696C1}" srcOrd="0" destOrd="0" presId="urn:microsoft.com/office/officeart/2005/8/layout/hierarchy2"/>
    <dgm:cxn modelId="{B54DD9CE-8A15-4BCF-AE2A-40A1E993D925}" type="presParOf" srcId="{AE2CF427-03B8-49EF-9480-2ED600F696C1}" destId="{72C61E60-05C6-45D2-9368-568795A00392}" srcOrd="0" destOrd="0" presId="urn:microsoft.com/office/officeart/2005/8/layout/hierarchy2"/>
    <dgm:cxn modelId="{2BA04C42-001A-4B05-B2AF-1464B4911532}" type="presParOf" srcId="{19B73B2C-D8DA-4641-A9F0-13F3BFDDE369}" destId="{28858ABD-E7F3-4348-ADCB-0AAA1C40F284}" srcOrd="1" destOrd="0" presId="urn:microsoft.com/office/officeart/2005/8/layout/hierarchy2"/>
    <dgm:cxn modelId="{73CAD8E7-CAB3-4803-84F3-308713F30613}" type="presParOf" srcId="{28858ABD-E7F3-4348-ADCB-0AAA1C40F284}" destId="{F6D425D3-0E8D-47BF-9A84-BC0C155E7882}" srcOrd="0" destOrd="0" presId="urn:microsoft.com/office/officeart/2005/8/layout/hierarchy2"/>
    <dgm:cxn modelId="{2B13D154-8537-4F45-8DBD-B4F6F91A42D0}" type="presParOf" srcId="{28858ABD-E7F3-4348-ADCB-0AAA1C40F284}" destId="{91E84CBB-BAF4-4C36-9C04-EEEA7968EAE6}" srcOrd="1" destOrd="0" presId="urn:microsoft.com/office/officeart/2005/8/layout/hierarchy2"/>
    <dgm:cxn modelId="{27672F73-88F8-4C67-AC5A-651DAF6B878F}" type="presParOf" srcId="{91E84CBB-BAF4-4C36-9C04-EEEA7968EAE6}" destId="{7CA42F88-BE1B-4BB2-85AD-10E1CF4E9555}" srcOrd="0" destOrd="0" presId="urn:microsoft.com/office/officeart/2005/8/layout/hierarchy2"/>
    <dgm:cxn modelId="{A0134E6A-DD25-49AB-AF37-846D53A43573}" type="presParOf" srcId="{7CA42F88-BE1B-4BB2-85AD-10E1CF4E9555}" destId="{17CC0DBA-D504-4268-803B-5845FAD5FEB1}" srcOrd="0" destOrd="0" presId="urn:microsoft.com/office/officeart/2005/8/layout/hierarchy2"/>
    <dgm:cxn modelId="{076560B1-F9AE-48B8-B2F9-1F0D2075CC67}" type="presParOf" srcId="{91E84CBB-BAF4-4C36-9C04-EEEA7968EAE6}" destId="{8D216FB9-6642-4509-909A-0DBD0F1064AD}" srcOrd="1" destOrd="0" presId="urn:microsoft.com/office/officeart/2005/8/layout/hierarchy2"/>
    <dgm:cxn modelId="{4024BE68-6D98-49AE-8376-ED342941E811}" type="presParOf" srcId="{8D216FB9-6642-4509-909A-0DBD0F1064AD}" destId="{F7EA370E-6CA4-4268-980C-938CFBB0384D}" srcOrd="0" destOrd="0" presId="urn:microsoft.com/office/officeart/2005/8/layout/hierarchy2"/>
    <dgm:cxn modelId="{92C81B4A-FBBF-48E4-B457-20EE39465D9C}" type="presParOf" srcId="{8D216FB9-6642-4509-909A-0DBD0F1064AD}" destId="{1F420D0F-9E1A-454F-9735-83A23F8FC5BB}" srcOrd="1" destOrd="0" presId="urn:microsoft.com/office/officeart/2005/8/layout/hierarchy2"/>
    <dgm:cxn modelId="{BFBC6B96-04C1-4F32-9B5B-BDF9EDB1363A}" type="presParOf" srcId="{1F420D0F-9E1A-454F-9735-83A23F8FC5BB}" destId="{ACC0E1BC-C777-4AC5-BAD2-C1E28D98FDEF}" srcOrd="0" destOrd="0" presId="urn:microsoft.com/office/officeart/2005/8/layout/hierarchy2"/>
    <dgm:cxn modelId="{8DE26587-0797-4417-8D90-8E4A2C9A7FC9}" type="presParOf" srcId="{ACC0E1BC-C777-4AC5-BAD2-C1E28D98FDEF}" destId="{461A832E-711A-4DC7-8F32-DC709383013E}" srcOrd="0" destOrd="0" presId="urn:microsoft.com/office/officeart/2005/8/layout/hierarchy2"/>
    <dgm:cxn modelId="{901E7E5A-F46B-4F0E-BC40-B4B22CFCF667}" type="presParOf" srcId="{1F420D0F-9E1A-454F-9735-83A23F8FC5BB}" destId="{7F194BCC-37E5-43CE-8FD2-32DC99DDF127}" srcOrd="1" destOrd="0" presId="urn:microsoft.com/office/officeart/2005/8/layout/hierarchy2"/>
    <dgm:cxn modelId="{CBD556CD-A2CB-4415-9838-0D7ED92938FC}" type="presParOf" srcId="{7F194BCC-37E5-43CE-8FD2-32DC99DDF127}" destId="{7CED1E5F-73BD-48A3-A3F2-05AC5DEE6603}" srcOrd="0" destOrd="0" presId="urn:microsoft.com/office/officeart/2005/8/layout/hierarchy2"/>
    <dgm:cxn modelId="{1D482695-CB29-45D1-9ABA-6141C8BFEE6F}" type="presParOf" srcId="{7F194BCC-37E5-43CE-8FD2-32DC99DDF127}" destId="{A2120192-9871-4B98-B510-3AE12EE32F11}" srcOrd="1" destOrd="0" presId="urn:microsoft.com/office/officeart/2005/8/layout/hierarchy2"/>
    <dgm:cxn modelId="{94EE7C63-D32C-4B2C-9B4E-F6134F6137ED}" type="presParOf" srcId="{91E84CBB-BAF4-4C36-9C04-EEEA7968EAE6}" destId="{88748E99-0597-4076-AAB8-F3A95F04A727}" srcOrd="2" destOrd="0" presId="urn:microsoft.com/office/officeart/2005/8/layout/hierarchy2"/>
    <dgm:cxn modelId="{B655AA4B-90DB-4133-84F4-45546260265D}" type="presParOf" srcId="{88748E99-0597-4076-AAB8-F3A95F04A727}" destId="{4DDC0F33-5BC6-4CFF-B693-C81C1ACD80A9}" srcOrd="0" destOrd="0" presId="urn:microsoft.com/office/officeart/2005/8/layout/hierarchy2"/>
    <dgm:cxn modelId="{17D47374-1E0A-4BE4-9042-4F37C78B6016}" type="presParOf" srcId="{91E84CBB-BAF4-4C36-9C04-EEEA7968EAE6}" destId="{B153911F-41B6-4619-AF49-9CB3009E3121}" srcOrd="3" destOrd="0" presId="urn:microsoft.com/office/officeart/2005/8/layout/hierarchy2"/>
    <dgm:cxn modelId="{6848588D-10A2-4A27-BD4A-1A70E63EB272}" type="presParOf" srcId="{B153911F-41B6-4619-AF49-9CB3009E3121}" destId="{C10F6DFD-B4B1-4C18-AC09-FC5E4E44C28C}" srcOrd="0" destOrd="0" presId="urn:microsoft.com/office/officeart/2005/8/layout/hierarchy2"/>
    <dgm:cxn modelId="{38E8B5AB-A762-4F6E-8478-FF0032FD2B86}" type="presParOf" srcId="{B153911F-41B6-4619-AF49-9CB3009E3121}" destId="{C4BBC6C3-9A42-4ECB-A201-4FF47333F5BB}" srcOrd="1" destOrd="0" presId="urn:microsoft.com/office/officeart/2005/8/layout/hierarchy2"/>
    <dgm:cxn modelId="{473613C2-8CF3-48CC-80E9-2D64DD75B80A}" type="presParOf" srcId="{C4BBC6C3-9A42-4ECB-A201-4FF47333F5BB}" destId="{12F479EA-C6B7-4D5B-B4EA-BB6D6DD70836}" srcOrd="0" destOrd="0" presId="urn:microsoft.com/office/officeart/2005/8/layout/hierarchy2"/>
    <dgm:cxn modelId="{998888E6-16E7-43E8-939B-57781AE5FC3C}" type="presParOf" srcId="{12F479EA-C6B7-4D5B-B4EA-BB6D6DD70836}" destId="{A0B514C7-CEB3-4685-8C21-F54FE5EAC51F}" srcOrd="0" destOrd="0" presId="urn:microsoft.com/office/officeart/2005/8/layout/hierarchy2"/>
    <dgm:cxn modelId="{6A990ABC-A8C9-47DC-8D2E-D3B470ADC23E}" type="presParOf" srcId="{C4BBC6C3-9A42-4ECB-A201-4FF47333F5BB}" destId="{180D5EFE-BB37-489F-85E6-189251E7CF51}" srcOrd="1" destOrd="0" presId="urn:microsoft.com/office/officeart/2005/8/layout/hierarchy2"/>
    <dgm:cxn modelId="{22A1CC7C-530C-4638-8B03-EC82A146141D}" type="presParOf" srcId="{180D5EFE-BB37-489F-85E6-189251E7CF51}" destId="{503D1716-1FD4-47FB-9BC2-592446A968AA}" srcOrd="0" destOrd="0" presId="urn:microsoft.com/office/officeart/2005/8/layout/hierarchy2"/>
    <dgm:cxn modelId="{5F1A44E7-E611-43B7-9BCC-E85539CC1D63}" type="presParOf" srcId="{180D5EFE-BB37-489F-85E6-189251E7CF51}" destId="{E1E39E52-8F76-445A-A148-FFB07A6F7887}" srcOrd="1" destOrd="0" presId="urn:microsoft.com/office/officeart/2005/8/layout/hierarchy2"/>
    <dgm:cxn modelId="{153BE625-7755-4310-8C8D-1D31825942C5}" type="presParOf" srcId="{C4BBC6C3-9A42-4ECB-A201-4FF47333F5BB}" destId="{AADB3086-C1F9-402F-9CD3-648B5EAA046B}" srcOrd="2" destOrd="0" presId="urn:microsoft.com/office/officeart/2005/8/layout/hierarchy2"/>
    <dgm:cxn modelId="{3076D3C4-4E44-4CCF-82A4-86706A5941D4}" type="presParOf" srcId="{AADB3086-C1F9-402F-9CD3-648B5EAA046B}" destId="{00D28AB2-A479-4093-8C14-6EBEBBD41515}" srcOrd="0" destOrd="0" presId="urn:microsoft.com/office/officeart/2005/8/layout/hierarchy2"/>
    <dgm:cxn modelId="{BC902758-7F83-4E02-81BA-F4D2BDB60191}" type="presParOf" srcId="{C4BBC6C3-9A42-4ECB-A201-4FF47333F5BB}" destId="{74A31753-AF3C-475E-AF09-F3E510636F4F}" srcOrd="3" destOrd="0" presId="urn:microsoft.com/office/officeart/2005/8/layout/hierarchy2"/>
    <dgm:cxn modelId="{8A370601-B58F-4A99-BE5F-EF601509F9DA}" type="presParOf" srcId="{74A31753-AF3C-475E-AF09-F3E510636F4F}" destId="{EFD69CBB-6305-4D79-BDC3-009513BDFD64}" srcOrd="0" destOrd="0" presId="urn:microsoft.com/office/officeart/2005/8/layout/hierarchy2"/>
    <dgm:cxn modelId="{3FDE84A0-5BA4-48F9-A990-99DBE2C478C5}" type="presParOf" srcId="{74A31753-AF3C-475E-AF09-F3E510636F4F}" destId="{9A3C853A-85E6-4C5E-9EA2-E23517ED6D66}"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a:ext uri="{C62137D5-CB1D-491B-B009-E17868A290BF}">
      <dgm14:recolorImg xmlns:dgm14="http://schemas.microsoft.com/office/drawing/2010/diagram" val="1"/>
    </a:ext>
  </dgm:extLst>
</dgm:dataModel>
</file>

<file path=ppt/diagrams/data5.xml><?xml version="1.0" encoding="utf-8"?>
<dgm:dataModel xmlns:dgm="http://schemas.openxmlformats.org/drawingml/2006/diagram" xmlns:a="http://schemas.openxmlformats.org/drawingml/2006/main">
  <dgm:ptLst>
    <dgm:pt modelId="{DCA7E276-00A8-41E5-AFD7-C794C350DF40}" type="doc">
      <dgm:prSet loTypeId="urn:microsoft.com/office/officeart/2005/8/layout/list1" loCatId="list" qsTypeId="urn:microsoft.com/office/officeart/2005/8/quickstyle/simple1" qsCatId="simple" csTypeId="urn:microsoft.com/office/officeart/2005/8/colors/accent3_2" csCatId="accent3" phldr="1"/>
      <dgm:spPr/>
      <dgm:t>
        <a:bodyPr/>
        <a:lstStyle/>
        <a:p>
          <a:endParaRPr lang="es-MX"/>
        </a:p>
      </dgm:t>
    </dgm:pt>
    <dgm:pt modelId="{9FC2FEBA-0EC0-401C-8191-0520BAB20EA9}">
      <dgm:prSet phldrT="[Texto]" custT="1"/>
      <dgm:spPr>
        <a:solidFill>
          <a:srgbClr val="1E5192"/>
        </a:solidFill>
      </dgm:spPr>
      <dgm:t>
        <a:bodyPr/>
        <a:lstStyle/>
        <a:p>
          <a:r>
            <a:rPr lang="es-MX" sz="3700" dirty="0">
              <a:latin typeface="Times New Roman" panose="02020603050405020304" pitchFamily="18" charset="0"/>
              <a:cs typeface="Times New Roman" panose="02020603050405020304" pitchFamily="18" charset="0"/>
            </a:rPr>
            <a:t>1. Coyuntura Internacional</a:t>
          </a:r>
        </a:p>
      </dgm:t>
    </dgm:pt>
    <dgm:pt modelId="{6B08DB25-509E-430B-A96B-9A490EF1051B}" type="parTrans" cxnId="{9AE7E945-AA03-4A03-AAEF-EA3334DCC9A0}">
      <dgm:prSet/>
      <dgm:spPr/>
      <dgm:t>
        <a:bodyPr/>
        <a:lstStyle/>
        <a:p>
          <a:endParaRPr lang="es-MX"/>
        </a:p>
      </dgm:t>
    </dgm:pt>
    <dgm:pt modelId="{D8258E35-E300-455F-B587-6E53A137E885}" type="sibTrans" cxnId="{9AE7E945-AA03-4A03-AAEF-EA3334DCC9A0}">
      <dgm:prSet/>
      <dgm:spPr/>
      <dgm:t>
        <a:bodyPr/>
        <a:lstStyle/>
        <a:p>
          <a:endParaRPr lang="es-MX"/>
        </a:p>
      </dgm:t>
    </dgm:pt>
    <dgm:pt modelId="{6CB0067F-E0C9-4809-97D9-18AA5DEC023B}" type="pres">
      <dgm:prSet presAssocID="{DCA7E276-00A8-41E5-AFD7-C794C350DF40}" presName="linear" presStyleCnt="0">
        <dgm:presLayoutVars>
          <dgm:dir/>
          <dgm:animLvl val="lvl"/>
          <dgm:resizeHandles val="exact"/>
        </dgm:presLayoutVars>
      </dgm:prSet>
      <dgm:spPr/>
    </dgm:pt>
    <dgm:pt modelId="{2215A7FC-6AB0-4757-A88D-283B062066CF}" type="pres">
      <dgm:prSet presAssocID="{9FC2FEBA-0EC0-401C-8191-0520BAB20EA9}" presName="parentLin" presStyleCnt="0"/>
      <dgm:spPr/>
    </dgm:pt>
    <dgm:pt modelId="{241B7CCA-753B-480D-8BA6-F1C3619527BE}" type="pres">
      <dgm:prSet presAssocID="{9FC2FEBA-0EC0-401C-8191-0520BAB20EA9}" presName="parentLeftMargin" presStyleLbl="node1" presStyleIdx="0" presStyleCnt="1"/>
      <dgm:spPr/>
    </dgm:pt>
    <dgm:pt modelId="{91FD2494-394B-4327-BCC8-F31FB108AD7C}" type="pres">
      <dgm:prSet presAssocID="{9FC2FEBA-0EC0-401C-8191-0520BAB20EA9}" presName="parentText" presStyleLbl="node1" presStyleIdx="0" presStyleCnt="1">
        <dgm:presLayoutVars>
          <dgm:chMax val="0"/>
          <dgm:bulletEnabled val="1"/>
        </dgm:presLayoutVars>
      </dgm:prSet>
      <dgm:spPr/>
    </dgm:pt>
    <dgm:pt modelId="{A5031A86-F9AD-43E2-B770-E5EA0611675D}" type="pres">
      <dgm:prSet presAssocID="{9FC2FEBA-0EC0-401C-8191-0520BAB20EA9}" presName="negativeSpace" presStyleCnt="0"/>
      <dgm:spPr/>
    </dgm:pt>
    <dgm:pt modelId="{EA4D1901-3258-4F0B-9BF1-728CBF998A13}" type="pres">
      <dgm:prSet presAssocID="{9FC2FEBA-0EC0-401C-8191-0520BAB20EA9}" presName="childText" presStyleLbl="conFgAcc1" presStyleIdx="0" presStyleCnt="1">
        <dgm:presLayoutVars>
          <dgm:bulletEnabled val="1"/>
        </dgm:presLayoutVars>
      </dgm:prSet>
      <dgm:spPr/>
    </dgm:pt>
  </dgm:ptLst>
  <dgm:cxnLst>
    <dgm:cxn modelId="{9AE7E945-AA03-4A03-AAEF-EA3334DCC9A0}" srcId="{DCA7E276-00A8-41E5-AFD7-C794C350DF40}" destId="{9FC2FEBA-0EC0-401C-8191-0520BAB20EA9}" srcOrd="0" destOrd="0" parTransId="{6B08DB25-509E-430B-A96B-9A490EF1051B}" sibTransId="{D8258E35-E300-455F-B587-6E53A137E885}"/>
    <dgm:cxn modelId="{7E040849-D6F5-47D4-A8A5-DA9ADA1CBF0C}" type="presOf" srcId="{DCA7E276-00A8-41E5-AFD7-C794C350DF40}" destId="{6CB0067F-E0C9-4809-97D9-18AA5DEC023B}" srcOrd="0" destOrd="0" presId="urn:microsoft.com/office/officeart/2005/8/layout/list1"/>
    <dgm:cxn modelId="{F2669980-6F4E-4603-BBCC-2283D8923176}" type="presOf" srcId="{9FC2FEBA-0EC0-401C-8191-0520BAB20EA9}" destId="{241B7CCA-753B-480D-8BA6-F1C3619527BE}" srcOrd="0" destOrd="0" presId="urn:microsoft.com/office/officeart/2005/8/layout/list1"/>
    <dgm:cxn modelId="{2ECBFEF3-0759-42FF-8454-DFC683E81C81}" type="presOf" srcId="{9FC2FEBA-0EC0-401C-8191-0520BAB20EA9}" destId="{91FD2494-394B-4327-BCC8-F31FB108AD7C}" srcOrd="1" destOrd="0" presId="urn:microsoft.com/office/officeart/2005/8/layout/list1"/>
    <dgm:cxn modelId="{24F52B05-E2EB-4A66-8D8E-035E79CAFB3A}" type="presParOf" srcId="{6CB0067F-E0C9-4809-97D9-18AA5DEC023B}" destId="{2215A7FC-6AB0-4757-A88D-283B062066CF}" srcOrd="0" destOrd="0" presId="urn:microsoft.com/office/officeart/2005/8/layout/list1"/>
    <dgm:cxn modelId="{37774F02-F680-4101-9981-428DE1378E2C}" type="presParOf" srcId="{2215A7FC-6AB0-4757-A88D-283B062066CF}" destId="{241B7CCA-753B-480D-8BA6-F1C3619527BE}" srcOrd="0" destOrd="0" presId="urn:microsoft.com/office/officeart/2005/8/layout/list1"/>
    <dgm:cxn modelId="{9F1BCF96-8DE4-424C-94D4-F6C8249FB80A}" type="presParOf" srcId="{2215A7FC-6AB0-4757-A88D-283B062066CF}" destId="{91FD2494-394B-4327-BCC8-F31FB108AD7C}" srcOrd="1" destOrd="0" presId="urn:microsoft.com/office/officeart/2005/8/layout/list1"/>
    <dgm:cxn modelId="{DE3B9F14-D99D-4EA0-BF9B-5F67829C74EA}" type="presParOf" srcId="{6CB0067F-E0C9-4809-97D9-18AA5DEC023B}" destId="{A5031A86-F9AD-43E2-B770-E5EA0611675D}" srcOrd="1" destOrd="0" presId="urn:microsoft.com/office/officeart/2005/8/layout/list1"/>
    <dgm:cxn modelId="{7C08E527-5BF9-414C-B663-4BF1DD3124D8}" type="presParOf" srcId="{6CB0067F-E0C9-4809-97D9-18AA5DEC023B}" destId="{EA4D1901-3258-4F0B-9BF1-728CBF998A13}" srcOrd="2"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DCA7E276-00A8-41E5-AFD7-C794C350DF40}" type="doc">
      <dgm:prSet loTypeId="urn:microsoft.com/office/officeart/2005/8/layout/list1" loCatId="list" qsTypeId="urn:microsoft.com/office/officeart/2005/8/quickstyle/simple1" qsCatId="simple" csTypeId="urn:microsoft.com/office/officeart/2005/8/colors/accent3_2" csCatId="accent3" phldr="1"/>
      <dgm:spPr/>
      <dgm:t>
        <a:bodyPr/>
        <a:lstStyle/>
        <a:p>
          <a:endParaRPr lang="es-MX"/>
        </a:p>
      </dgm:t>
    </dgm:pt>
    <dgm:pt modelId="{9FC2FEBA-0EC0-401C-8191-0520BAB20EA9}">
      <dgm:prSet phldrT="[Texto]" custT="1"/>
      <dgm:spPr>
        <a:solidFill>
          <a:srgbClr val="1E5192"/>
        </a:solidFill>
      </dgm:spPr>
      <dgm:t>
        <a:bodyPr/>
        <a:lstStyle/>
        <a:p>
          <a:r>
            <a:rPr lang="es-MX" sz="3700" dirty="0">
              <a:latin typeface="Times New Roman" panose="02020603050405020304" pitchFamily="18" charset="0"/>
              <a:cs typeface="Times New Roman" panose="02020603050405020304" pitchFamily="18" charset="0"/>
            </a:rPr>
            <a:t>2. Coyuntura Nacional</a:t>
          </a:r>
        </a:p>
      </dgm:t>
    </dgm:pt>
    <dgm:pt modelId="{6B08DB25-509E-430B-A96B-9A490EF1051B}" type="parTrans" cxnId="{9AE7E945-AA03-4A03-AAEF-EA3334DCC9A0}">
      <dgm:prSet/>
      <dgm:spPr/>
      <dgm:t>
        <a:bodyPr/>
        <a:lstStyle/>
        <a:p>
          <a:endParaRPr lang="es-MX"/>
        </a:p>
      </dgm:t>
    </dgm:pt>
    <dgm:pt modelId="{D8258E35-E300-455F-B587-6E53A137E885}" type="sibTrans" cxnId="{9AE7E945-AA03-4A03-AAEF-EA3334DCC9A0}">
      <dgm:prSet/>
      <dgm:spPr/>
      <dgm:t>
        <a:bodyPr/>
        <a:lstStyle/>
        <a:p>
          <a:endParaRPr lang="es-MX"/>
        </a:p>
      </dgm:t>
    </dgm:pt>
    <dgm:pt modelId="{6CB0067F-E0C9-4809-97D9-18AA5DEC023B}" type="pres">
      <dgm:prSet presAssocID="{DCA7E276-00A8-41E5-AFD7-C794C350DF40}" presName="linear" presStyleCnt="0">
        <dgm:presLayoutVars>
          <dgm:dir/>
          <dgm:animLvl val="lvl"/>
          <dgm:resizeHandles val="exact"/>
        </dgm:presLayoutVars>
      </dgm:prSet>
      <dgm:spPr/>
    </dgm:pt>
    <dgm:pt modelId="{2215A7FC-6AB0-4757-A88D-283B062066CF}" type="pres">
      <dgm:prSet presAssocID="{9FC2FEBA-0EC0-401C-8191-0520BAB20EA9}" presName="parentLin" presStyleCnt="0"/>
      <dgm:spPr/>
    </dgm:pt>
    <dgm:pt modelId="{241B7CCA-753B-480D-8BA6-F1C3619527BE}" type="pres">
      <dgm:prSet presAssocID="{9FC2FEBA-0EC0-401C-8191-0520BAB20EA9}" presName="parentLeftMargin" presStyleLbl="node1" presStyleIdx="0" presStyleCnt="1"/>
      <dgm:spPr/>
    </dgm:pt>
    <dgm:pt modelId="{91FD2494-394B-4327-BCC8-F31FB108AD7C}" type="pres">
      <dgm:prSet presAssocID="{9FC2FEBA-0EC0-401C-8191-0520BAB20EA9}" presName="parentText" presStyleLbl="node1" presStyleIdx="0" presStyleCnt="1">
        <dgm:presLayoutVars>
          <dgm:chMax val="0"/>
          <dgm:bulletEnabled val="1"/>
        </dgm:presLayoutVars>
      </dgm:prSet>
      <dgm:spPr/>
    </dgm:pt>
    <dgm:pt modelId="{A5031A86-F9AD-43E2-B770-E5EA0611675D}" type="pres">
      <dgm:prSet presAssocID="{9FC2FEBA-0EC0-401C-8191-0520BAB20EA9}" presName="negativeSpace" presStyleCnt="0"/>
      <dgm:spPr/>
    </dgm:pt>
    <dgm:pt modelId="{EA4D1901-3258-4F0B-9BF1-728CBF998A13}" type="pres">
      <dgm:prSet presAssocID="{9FC2FEBA-0EC0-401C-8191-0520BAB20EA9}" presName="childText" presStyleLbl="conFgAcc1" presStyleIdx="0" presStyleCnt="1">
        <dgm:presLayoutVars>
          <dgm:bulletEnabled val="1"/>
        </dgm:presLayoutVars>
      </dgm:prSet>
      <dgm:spPr/>
    </dgm:pt>
  </dgm:ptLst>
  <dgm:cxnLst>
    <dgm:cxn modelId="{302D530D-5513-4689-8662-FEB8FF08DF22}" type="presOf" srcId="{9FC2FEBA-0EC0-401C-8191-0520BAB20EA9}" destId="{91FD2494-394B-4327-BCC8-F31FB108AD7C}" srcOrd="1" destOrd="0" presId="urn:microsoft.com/office/officeart/2005/8/layout/list1"/>
    <dgm:cxn modelId="{2072A044-9818-4FAF-8233-8353A48EA50E}" type="presOf" srcId="{DCA7E276-00A8-41E5-AFD7-C794C350DF40}" destId="{6CB0067F-E0C9-4809-97D9-18AA5DEC023B}" srcOrd="0" destOrd="0" presId="urn:microsoft.com/office/officeart/2005/8/layout/list1"/>
    <dgm:cxn modelId="{9AE7E945-AA03-4A03-AAEF-EA3334DCC9A0}" srcId="{DCA7E276-00A8-41E5-AFD7-C794C350DF40}" destId="{9FC2FEBA-0EC0-401C-8191-0520BAB20EA9}" srcOrd="0" destOrd="0" parTransId="{6B08DB25-509E-430B-A96B-9A490EF1051B}" sibTransId="{D8258E35-E300-455F-B587-6E53A137E885}"/>
    <dgm:cxn modelId="{22A53ED7-C26D-4ABA-A990-D6BAF7743C3F}" type="presOf" srcId="{9FC2FEBA-0EC0-401C-8191-0520BAB20EA9}" destId="{241B7CCA-753B-480D-8BA6-F1C3619527BE}" srcOrd="0" destOrd="0" presId="urn:microsoft.com/office/officeart/2005/8/layout/list1"/>
    <dgm:cxn modelId="{987CD9C8-A2A9-47C4-9697-3BA4B08A9CD5}" type="presParOf" srcId="{6CB0067F-E0C9-4809-97D9-18AA5DEC023B}" destId="{2215A7FC-6AB0-4757-A88D-283B062066CF}" srcOrd="0" destOrd="0" presId="urn:microsoft.com/office/officeart/2005/8/layout/list1"/>
    <dgm:cxn modelId="{84B5B179-1F34-4A19-8EA5-EF0CD99FFBA2}" type="presParOf" srcId="{2215A7FC-6AB0-4757-A88D-283B062066CF}" destId="{241B7CCA-753B-480D-8BA6-F1C3619527BE}" srcOrd="0" destOrd="0" presId="urn:microsoft.com/office/officeart/2005/8/layout/list1"/>
    <dgm:cxn modelId="{0D6E0942-17A2-4D01-BA2C-0BA995A22BB5}" type="presParOf" srcId="{2215A7FC-6AB0-4757-A88D-283B062066CF}" destId="{91FD2494-394B-4327-BCC8-F31FB108AD7C}" srcOrd="1" destOrd="0" presId="urn:microsoft.com/office/officeart/2005/8/layout/list1"/>
    <dgm:cxn modelId="{51C6852B-1B28-4364-A527-31A3A1506514}" type="presParOf" srcId="{6CB0067F-E0C9-4809-97D9-18AA5DEC023B}" destId="{A5031A86-F9AD-43E2-B770-E5EA0611675D}" srcOrd="1" destOrd="0" presId="urn:microsoft.com/office/officeart/2005/8/layout/list1"/>
    <dgm:cxn modelId="{85585260-6D13-4229-AB5B-FBDDC4C0E76B}" type="presParOf" srcId="{6CB0067F-E0C9-4809-97D9-18AA5DEC023B}" destId="{EA4D1901-3258-4F0B-9BF1-728CBF998A13}" srcOrd="2"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DCA7E276-00A8-41E5-AFD7-C794C350DF40}" type="doc">
      <dgm:prSet loTypeId="urn:microsoft.com/office/officeart/2005/8/layout/list1" loCatId="list" qsTypeId="urn:microsoft.com/office/officeart/2005/8/quickstyle/simple1" qsCatId="simple" csTypeId="urn:microsoft.com/office/officeart/2005/8/colors/accent3_2" csCatId="accent3" phldr="1"/>
      <dgm:spPr/>
      <dgm:t>
        <a:bodyPr/>
        <a:lstStyle/>
        <a:p>
          <a:endParaRPr lang="es-MX"/>
        </a:p>
      </dgm:t>
    </dgm:pt>
    <dgm:pt modelId="{9FC2FEBA-0EC0-401C-8191-0520BAB20EA9}">
      <dgm:prSet phldrT="[Texto]" custT="1"/>
      <dgm:spPr>
        <a:solidFill>
          <a:srgbClr val="1E5192"/>
        </a:solidFill>
      </dgm:spPr>
      <dgm:t>
        <a:bodyPr/>
        <a:lstStyle/>
        <a:p>
          <a:r>
            <a:rPr lang="es-MX" sz="3700" dirty="0">
              <a:latin typeface="Times New Roman" panose="02020603050405020304" pitchFamily="18" charset="0"/>
              <a:cs typeface="Times New Roman" panose="02020603050405020304" pitchFamily="18" charset="0"/>
            </a:rPr>
            <a:t>3. NBER</a:t>
          </a:r>
        </a:p>
      </dgm:t>
    </dgm:pt>
    <dgm:pt modelId="{6B08DB25-509E-430B-A96B-9A490EF1051B}" type="parTrans" cxnId="{9AE7E945-AA03-4A03-AAEF-EA3334DCC9A0}">
      <dgm:prSet/>
      <dgm:spPr/>
      <dgm:t>
        <a:bodyPr/>
        <a:lstStyle/>
        <a:p>
          <a:endParaRPr lang="es-MX"/>
        </a:p>
      </dgm:t>
    </dgm:pt>
    <dgm:pt modelId="{D8258E35-E300-455F-B587-6E53A137E885}" type="sibTrans" cxnId="{9AE7E945-AA03-4A03-AAEF-EA3334DCC9A0}">
      <dgm:prSet/>
      <dgm:spPr/>
      <dgm:t>
        <a:bodyPr/>
        <a:lstStyle/>
        <a:p>
          <a:endParaRPr lang="es-MX"/>
        </a:p>
      </dgm:t>
    </dgm:pt>
    <dgm:pt modelId="{6CB0067F-E0C9-4809-97D9-18AA5DEC023B}" type="pres">
      <dgm:prSet presAssocID="{DCA7E276-00A8-41E5-AFD7-C794C350DF40}" presName="linear" presStyleCnt="0">
        <dgm:presLayoutVars>
          <dgm:dir/>
          <dgm:animLvl val="lvl"/>
          <dgm:resizeHandles val="exact"/>
        </dgm:presLayoutVars>
      </dgm:prSet>
      <dgm:spPr/>
    </dgm:pt>
    <dgm:pt modelId="{2215A7FC-6AB0-4757-A88D-283B062066CF}" type="pres">
      <dgm:prSet presAssocID="{9FC2FEBA-0EC0-401C-8191-0520BAB20EA9}" presName="parentLin" presStyleCnt="0"/>
      <dgm:spPr/>
    </dgm:pt>
    <dgm:pt modelId="{241B7CCA-753B-480D-8BA6-F1C3619527BE}" type="pres">
      <dgm:prSet presAssocID="{9FC2FEBA-0EC0-401C-8191-0520BAB20EA9}" presName="parentLeftMargin" presStyleLbl="node1" presStyleIdx="0" presStyleCnt="1"/>
      <dgm:spPr/>
    </dgm:pt>
    <dgm:pt modelId="{91FD2494-394B-4327-BCC8-F31FB108AD7C}" type="pres">
      <dgm:prSet presAssocID="{9FC2FEBA-0EC0-401C-8191-0520BAB20EA9}" presName="parentText" presStyleLbl="node1" presStyleIdx="0" presStyleCnt="1">
        <dgm:presLayoutVars>
          <dgm:chMax val="0"/>
          <dgm:bulletEnabled val="1"/>
        </dgm:presLayoutVars>
      </dgm:prSet>
      <dgm:spPr/>
    </dgm:pt>
    <dgm:pt modelId="{A5031A86-F9AD-43E2-B770-E5EA0611675D}" type="pres">
      <dgm:prSet presAssocID="{9FC2FEBA-0EC0-401C-8191-0520BAB20EA9}" presName="negativeSpace" presStyleCnt="0"/>
      <dgm:spPr/>
    </dgm:pt>
    <dgm:pt modelId="{EA4D1901-3258-4F0B-9BF1-728CBF998A13}" type="pres">
      <dgm:prSet presAssocID="{9FC2FEBA-0EC0-401C-8191-0520BAB20EA9}" presName="childText" presStyleLbl="conFgAcc1" presStyleIdx="0" presStyleCnt="1">
        <dgm:presLayoutVars>
          <dgm:bulletEnabled val="1"/>
        </dgm:presLayoutVars>
      </dgm:prSet>
      <dgm:spPr/>
    </dgm:pt>
  </dgm:ptLst>
  <dgm:cxnLst>
    <dgm:cxn modelId="{9AE7E945-AA03-4A03-AAEF-EA3334DCC9A0}" srcId="{DCA7E276-00A8-41E5-AFD7-C794C350DF40}" destId="{9FC2FEBA-0EC0-401C-8191-0520BAB20EA9}" srcOrd="0" destOrd="0" parTransId="{6B08DB25-509E-430B-A96B-9A490EF1051B}" sibTransId="{D8258E35-E300-455F-B587-6E53A137E885}"/>
    <dgm:cxn modelId="{3A319947-95BC-475B-AFBB-457AA5F8F831}" type="presOf" srcId="{9FC2FEBA-0EC0-401C-8191-0520BAB20EA9}" destId="{91FD2494-394B-4327-BCC8-F31FB108AD7C}" srcOrd="1" destOrd="0" presId="urn:microsoft.com/office/officeart/2005/8/layout/list1"/>
    <dgm:cxn modelId="{1B9C1B8A-543F-4CFD-B243-C3E3F3032B8E}" type="presOf" srcId="{DCA7E276-00A8-41E5-AFD7-C794C350DF40}" destId="{6CB0067F-E0C9-4809-97D9-18AA5DEC023B}" srcOrd="0" destOrd="0" presId="urn:microsoft.com/office/officeart/2005/8/layout/list1"/>
    <dgm:cxn modelId="{13A3E4B0-41E6-403B-81E2-2F5F087320DA}" type="presOf" srcId="{9FC2FEBA-0EC0-401C-8191-0520BAB20EA9}" destId="{241B7CCA-753B-480D-8BA6-F1C3619527BE}" srcOrd="0" destOrd="0" presId="urn:microsoft.com/office/officeart/2005/8/layout/list1"/>
    <dgm:cxn modelId="{6DE0C3FC-13A8-4891-8182-4C2A81AB4020}" type="presParOf" srcId="{6CB0067F-E0C9-4809-97D9-18AA5DEC023B}" destId="{2215A7FC-6AB0-4757-A88D-283B062066CF}" srcOrd="0" destOrd="0" presId="urn:microsoft.com/office/officeart/2005/8/layout/list1"/>
    <dgm:cxn modelId="{2830673F-AF78-43A5-A373-02C390531AC0}" type="presParOf" srcId="{2215A7FC-6AB0-4757-A88D-283B062066CF}" destId="{241B7CCA-753B-480D-8BA6-F1C3619527BE}" srcOrd="0" destOrd="0" presId="urn:microsoft.com/office/officeart/2005/8/layout/list1"/>
    <dgm:cxn modelId="{EA9744AE-58CD-45ED-BFFA-6377B5E8112E}" type="presParOf" srcId="{2215A7FC-6AB0-4757-A88D-283B062066CF}" destId="{91FD2494-394B-4327-BCC8-F31FB108AD7C}" srcOrd="1" destOrd="0" presId="urn:microsoft.com/office/officeart/2005/8/layout/list1"/>
    <dgm:cxn modelId="{46ACBD17-E03D-4263-A06B-6C7B2C50F471}" type="presParOf" srcId="{6CB0067F-E0C9-4809-97D9-18AA5DEC023B}" destId="{A5031A86-F9AD-43E2-B770-E5EA0611675D}" srcOrd="1" destOrd="0" presId="urn:microsoft.com/office/officeart/2005/8/layout/list1"/>
    <dgm:cxn modelId="{B6E34E37-79D9-4170-A1E2-0258CFCBA36E}" type="presParOf" srcId="{6CB0067F-E0C9-4809-97D9-18AA5DEC023B}" destId="{EA4D1901-3258-4F0B-9BF1-728CBF998A13}" srcOrd="2"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DCA7E276-00A8-41E5-AFD7-C794C350DF40}" type="doc">
      <dgm:prSet loTypeId="urn:microsoft.com/office/officeart/2005/8/layout/list1" loCatId="list" qsTypeId="urn:microsoft.com/office/officeart/2005/8/quickstyle/simple1" qsCatId="simple" csTypeId="urn:microsoft.com/office/officeart/2005/8/colors/accent3_2" csCatId="accent3" phldr="1"/>
      <dgm:spPr/>
      <dgm:t>
        <a:bodyPr/>
        <a:lstStyle/>
        <a:p>
          <a:endParaRPr lang="es-MX"/>
        </a:p>
      </dgm:t>
    </dgm:pt>
    <dgm:pt modelId="{9FC2FEBA-0EC0-401C-8191-0520BAB20EA9}">
      <dgm:prSet phldrT="[Texto]" custT="1"/>
      <dgm:spPr>
        <a:solidFill>
          <a:srgbClr val="1E5192"/>
        </a:solidFill>
      </dgm:spPr>
      <dgm:t>
        <a:bodyPr/>
        <a:lstStyle/>
        <a:p>
          <a:r>
            <a:rPr lang="es-MX" sz="3700" dirty="0">
              <a:latin typeface="Times New Roman" panose="02020603050405020304" pitchFamily="18" charset="0"/>
              <a:cs typeface="Times New Roman" panose="02020603050405020304" pitchFamily="18" charset="0"/>
            </a:rPr>
            <a:t>4. Sincronización de variables</a:t>
          </a:r>
        </a:p>
      </dgm:t>
    </dgm:pt>
    <dgm:pt modelId="{6B08DB25-509E-430B-A96B-9A490EF1051B}" type="parTrans" cxnId="{9AE7E945-AA03-4A03-AAEF-EA3334DCC9A0}">
      <dgm:prSet/>
      <dgm:spPr/>
      <dgm:t>
        <a:bodyPr/>
        <a:lstStyle/>
        <a:p>
          <a:endParaRPr lang="es-MX"/>
        </a:p>
      </dgm:t>
    </dgm:pt>
    <dgm:pt modelId="{D8258E35-E300-455F-B587-6E53A137E885}" type="sibTrans" cxnId="{9AE7E945-AA03-4A03-AAEF-EA3334DCC9A0}">
      <dgm:prSet/>
      <dgm:spPr/>
      <dgm:t>
        <a:bodyPr/>
        <a:lstStyle/>
        <a:p>
          <a:endParaRPr lang="es-MX"/>
        </a:p>
      </dgm:t>
    </dgm:pt>
    <dgm:pt modelId="{6CB0067F-E0C9-4809-97D9-18AA5DEC023B}" type="pres">
      <dgm:prSet presAssocID="{DCA7E276-00A8-41E5-AFD7-C794C350DF40}" presName="linear" presStyleCnt="0">
        <dgm:presLayoutVars>
          <dgm:dir/>
          <dgm:animLvl val="lvl"/>
          <dgm:resizeHandles val="exact"/>
        </dgm:presLayoutVars>
      </dgm:prSet>
      <dgm:spPr/>
    </dgm:pt>
    <dgm:pt modelId="{2215A7FC-6AB0-4757-A88D-283B062066CF}" type="pres">
      <dgm:prSet presAssocID="{9FC2FEBA-0EC0-401C-8191-0520BAB20EA9}" presName="parentLin" presStyleCnt="0"/>
      <dgm:spPr/>
    </dgm:pt>
    <dgm:pt modelId="{241B7CCA-753B-480D-8BA6-F1C3619527BE}" type="pres">
      <dgm:prSet presAssocID="{9FC2FEBA-0EC0-401C-8191-0520BAB20EA9}" presName="parentLeftMargin" presStyleLbl="node1" presStyleIdx="0" presStyleCnt="1"/>
      <dgm:spPr/>
    </dgm:pt>
    <dgm:pt modelId="{91FD2494-394B-4327-BCC8-F31FB108AD7C}" type="pres">
      <dgm:prSet presAssocID="{9FC2FEBA-0EC0-401C-8191-0520BAB20EA9}" presName="parentText" presStyleLbl="node1" presStyleIdx="0" presStyleCnt="1">
        <dgm:presLayoutVars>
          <dgm:chMax val="0"/>
          <dgm:bulletEnabled val="1"/>
        </dgm:presLayoutVars>
      </dgm:prSet>
      <dgm:spPr/>
    </dgm:pt>
    <dgm:pt modelId="{A5031A86-F9AD-43E2-B770-E5EA0611675D}" type="pres">
      <dgm:prSet presAssocID="{9FC2FEBA-0EC0-401C-8191-0520BAB20EA9}" presName="negativeSpace" presStyleCnt="0"/>
      <dgm:spPr/>
    </dgm:pt>
    <dgm:pt modelId="{EA4D1901-3258-4F0B-9BF1-728CBF998A13}" type="pres">
      <dgm:prSet presAssocID="{9FC2FEBA-0EC0-401C-8191-0520BAB20EA9}" presName="childText" presStyleLbl="conFgAcc1" presStyleIdx="0" presStyleCnt="1">
        <dgm:presLayoutVars>
          <dgm:bulletEnabled val="1"/>
        </dgm:presLayoutVars>
      </dgm:prSet>
      <dgm:spPr/>
    </dgm:pt>
  </dgm:ptLst>
  <dgm:cxnLst>
    <dgm:cxn modelId="{9AE7E945-AA03-4A03-AAEF-EA3334DCC9A0}" srcId="{DCA7E276-00A8-41E5-AFD7-C794C350DF40}" destId="{9FC2FEBA-0EC0-401C-8191-0520BAB20EA9}" srcOrd="0" destOrd="0" parTransId="{6B08DB25-509E-430B-A96B-9A490EF1051B}" sibTransId="{D8258E35-E300-455F-B587-6E53A137E885}"/>
    <dgm:cxn modelId="{7E040849-D6F5-47D4-A8A5-DA9ADA1CBF0C}" type="presOf" srcId="{DCA7E276-00A8-41E5-AFD7-C794C350DF40}" destId="{6CB0067F-E0C9-4809-97D9-18AA5DEC023B}" srcOrd="0" destOrd="0" presId="urn:microsoft.com/office/officeart/2005/8/layout/list1"/>
    <dgm:cxn modelId="{F2669980-6F4E-4603-BBCC-2283D8923176}" type="presOf" srcId="{9FC2FEBA-0EC0-401C-8191-0520BAB20EA9}" destId="{241B7CCA-753B-480D-8BA6-F1C3619527BE}" srcOrd="0" destOrd="0" presId="urn:microsoft.com/office/officeart/2005/8/layout/list1"/>
    <dgm:cxn modelId="{2ECBFEF3-0759-42FF-8454-DFC683E81C81}" type="presOf" srcId="{9FC2FEBA-0EC0-401C-8191-0520BAB20EA9}" destId="{91FD2494-394B-4327-BCC8-F31FB108AD7C}" srcOrd="1" destOrd="0" presId="urn:microsoft.com/office/officeart/2005/8/layout/list1"/>
    <dgm:cxn modelId="{24F52B05-E2EB-4A66-8D8E-035E79CAFB3A}" type="presParOf" srcId="{6CB0067F-E0C9-4809-97D9-18AA5DEC023B}" destId="{2215A7FC-6AB0-4757-A88D-283B062066CF}" srcOrd="0" destOrd="0" presId="urn:microsoft.com/office/officeart/2005/8/layout/list1"/>
    <dgm:cxn modelId="{37774F02-F680-4101-9981-428DE1378E2C}" type="presParOf" srcId="{2215A7FC-6AB0-4757-A88D-283B062066CF}" destId="{241B7CCA-753B-480D-8BA6-F1C3619527BE}" srcOrd="0" destOrd="0" presId="urn:microsoft.com/office/officeart/2005/8/layout/list1"/>
    <dgm:cxn modelId="{9F1BCF96-8DE4-424C-94D4-F6C8249FB80A}" type="presParOf" srcId="{2215A7FC-6AB0-4757-A88D-283B062066CF}" destId="{91FD2494-394B-4327-BCC8-F31FB108AD7C}" srcOrd="1" destOrd="0" presId="urn:microsoft.com/office/officeart/2005/8/layout/list1"/>
    <dgm:cxn modelId="{DE3B9F14-D99D-4EA0-BF9B-5F67829C74EA}" type="presParOf" srcId="{6CB0067F-E0C9-4809-97D9-18AA5DEC023B}" destId="{A5031A86-F9AD-43E2-B770-E5EA0611675D}" srcOrd="1" destOrd="0" presId="urn:microsoft.com/office/officeart/2005/8/layout/list1"/>
    <dgm:cxn modelId="{7C08E527-5BF9-414C-B663-4BF1DD3124D8}" type="presParOf" srcId="{6CB0067F-E0C9-4809-97D9-18AA5DEC023B}" destId="{EA4D1901-3258-4F0B-9BF1-728CBF998A13}" srcOrd="2"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DCA7E276-00A8-41E5-AFD7-C794C350DF40}" type="doc">
      <dgm:prSet loTypeId="urn:microsoft.com/office/officeart/2005/8/layout/list1" loCatId="list" qsTypeId="urn:microsoft.com/office/officeart/2005/8/quickstyle/simple1" qsCatId="simple" csTypeId="urn:microsoft.com/office/officeart/2005/8/colors/accent3_2" csCatId="accent3" phldr="1"/>
      <dgm:spPr/>
      <dgm:t>
        <a:bodyPr/>
        <a:lstStyle/>
        <a:p>
          <a:endParaRPr lang="es-MX"/>
        </a:p>
      </dgm:t>
    </dgm:pt>
    <dgm:pt modelId="{9FC2FEBA-0EC0-401C-8191-0520BAB20EA9}">
      <dgm:prSet phldrT="[Texto]" custT="1"/>
      <dgm:spPr>
        <a:solidFill>
          <a:srgbClr val="1E5192"/>
        </a:solidFill>
      </dgm:spPr>
      <dgm:t>
        <a:bodyPr/>
        <a:lstStyle/>
        <a:p>
          <a:r>
            <a:rPr lang="es-MX" sz="3700" dirty="0">
              <a:latin typeface="Times New Roman" panose="02020603050405020304" pitchFamily="18" charset="0"/>
              <a:cs typeface="Times New Roman" panose="02020603050405020304" pitchFamily="18" charset="0"/>
            </a:rPr>
            <a:t>5. Pronóstico</a:t>
          </a:r>
        </a:p>
      </dgm:t>
    </dgm:pt>
    <dgm:pt modelId="{6B08DB25-509E-430B-A96B-9A490EF1051B}" type="parTrans" cxnId="{9AE7E945-AA03-4A03-AAEF-EA3334DCC9A0}">
      <dgm:prSet/>
      <dgm:spPr/>
      <dgm:t>
        <a:bodyPr/>
        <a:lstStyle/>
        <a:p>
          <a:endParaRPr lang="es-MX"/>
        </a:p>
      </dgm:t>
    </dgm:pt>
    <dgm:pt modelId="{D8258E35-E300-455F-B587-6E53A137E885}" type="sibTrans" cxnId="{9AE7E945-AA03-4A03-AAEF-EA3334DCC9A0}">
      <dgm:prSet/>
      <dgm:spPr/>
      <dgm:t>
        <a:bodyPr/>
        <a:lstStyle/>
        <a:p>
          <a:endParaRPr lang="es-MX"/>
        </a:p>
      </dgm:t>
    </dgm:pt>
    <dgm:pt modelId="{6CB0067F-E0C9-4809-97D9-18AA5DEC023B}" type="pres">
      <dgm:prSet presAssocID="{DCA7E276-00A8-41E5-AFD7-C794C350DF40}" presName="linear" presStyleCnt="0">
        <dgm:presLayoutVars>
          <dgm:dir/>
          <dgm:animLvl val="lvl"/>
          <dgm:resizeHandles val="exact"/>
        </dgm:presLayoutVars>
      </dgm:prSet>
      <dgm:spPr/>
    </dgm:pt>
    <dgm:pt modelId="{2215A7FC-6AB0-4757-A88D-283B062066CF}" type="pres">
      <dgm:prSet presAssocID="{9FC2FEBA-0EC0-401C-8191-0520BAB20EA9}" presName="parentLin" presStyleCnt="0"/>
      <dgm:spPr/>
    </dgm:pt>
    <dgm:pt modelId="{241B7CCA-753B-480D-8BA6-F1C3619527BE}" type="pres">
      <dgm:prSet presAssocID="{9FC2FEBA-0EC0-401C-8191-0520BAB20EA9}" presName="parentLeftMargin" presStyleLbl="node1" presStyleIdx="0" presStyleCnt="1"/>
      <dgm:spPr/>
    </dgm:pt>
    <dgm:pt modelId="{91FD2494-394B-4327-BCC8-F31FB108AD7C}" type="pres">
      <dgm:prSet presAssocID="{9FC2FEBA-0EC0-401C-8191-0520BAB20EA9}" presName="parentText" presStyleLbl="node1" presStyleIdx="0" presStyleCnt="1">
        <dgm:presLayoutVars>
          <dgm:chMax val="0"/>
          <dgm:bulletEnabled val="1"/>
        </dgm:presLayoutVars>
      </dgm:prSet>
      <dgm:spPr/>
    </dgm:pt>
    <dgm:pt modelId="{A5031A86-F9AD-43E2-B770-E5EA0611675D}" type="pres">
      <dgm:prSet presAssocID="{9FC2FEBA-0EC0-401C-8191-0520BAB20EA9}" presName="negativeSpace" presStyleCnt="0"/>
      <dgm:spPr/>
    </dgm:pt>
    <dgm:pt modelId="{EA4D1901-3258-4F0B-9BF1-728CBF998A13}" type="pres">
      <dgm:prSet presAssocID="{9FC2FEBA-0EC0-401C-8191-0520BAB20EA9}" presName="childText" presStyleLbl="conFgAcc1" presStyleIdx="0" presStyleCnt="1">
        <dgm:presLayoutVars>
          <dgm:bulletEnabled val="1"/>
        </dgm:presLayoutVars>
      </dgm:prSet>
      <dgm:spPr/>
    </dgm:pt>
  </dgm:ptLst>
  <dgm:cxnLst>
    <dgm:cxn modelId="{9AE7E945-AA03-4A03-AAEF-EA3334DCC9A0}" srcId="{DCA7E276-00A8-41E5-AFD7-C794C350DF40}" destId="{9FC2FEBA-0EC0-401C-8191-0520BAB20EA9}" srcOrd="0" destOrd="0" parTransId="{6B08DB25-509E-430B-A96B-9A490EF1051B}" sibTransId="{D8258E35-E300-455F-B587-6E53A137E885}"/>
    <dgm:cxn modelId="{7E040849-D6F5-47D4-A8A5-DA9ADA1CBF0C}" type="presOf" srcId="{DCA7E276-00A8-41E5-AFD7-C794C350DF40}" destId="{6CB0067F-E0C9-4809-97D9-18AA5DEC023B}" srcOrd="0" destOrd="0" presId="urn:microsoft.com/office/officeart/2005/8/layout/list1"/>
    <dgm:cxn modelId="{F2669980-6F4E-4603-BBCC-2283D8923176}" type="presOf" srcId="{9FC2FEBA-0EC0-401C-8191-0520BAB20EA9}" destId="{241B7CCA-753B-480D-8BA6-F1C3619527BE}" srcOrd="0" destOrd="0" presId="urn:microsoft.com/office/officeart/2005/8/layout/list1"/>
    <dgm:cxn modelId="{2ECBFEF3-0759-42FF-8454-DFC683E81C81}" type="presOf" srcId="{9FC2FEBA-0EC0-401C-8191-0520BAB20EA9}" destId="{91FD2494-394B-4327-BCC8-F31FB108AD7C}" srcOrd="1" destOrd="0" presId="urn:microsoft.com/office/officeart/2005/8/layout/list1"/>
    <dgm:cxn modelId="{24F52B05-E2EB-4A66-8D8E-035E79CAFB3A}" type="presParOf" srcId="{6CB0067F-E0C9-4809-97D9-18AA5DEC023B}" destId="{2215A7FC-6AB0-4757-A88D-283B062066CF}" srcOrd="0" destOrd="0" presId="urn:microsoft.com/office/officeart/2005/8/layout/list1"/>
    <dgm:cxn modelId="{37774F02-F680-4101-9981-428DE1378E2C}" type="presParOf" srcId="{2215A7FC-6AB0-4757-A88D-283B062066CF}" destId="{241B7CCA-753B-480D-8BA6-F1C3619527BE}" srcOrd="0" destOrd="0" presId="urn:microsoft.com/office/officeart/2005/8/layout/list1"/>
    <dgm:cxn modelId="{9F1BCF96-8DE4-424C-94D4-F6C8249FB80A}" type="presParOf" srcId="{2215A7FC-6AB0-4757-A88D-283B062066CF}" destId="{91FD2494-394B-4327-BCC8-F31FB108AD7C}" srcOrd="1" destOrd="0" presId="urn:microsoft.com/office/officeart/2005/8/layout/list1"/>
    <dgm:cxn modelId="{DE3B9F14-D99D-4EA0-BF9B-5F67829C74EA}" type="presParOf" srcId="{6CB0067F-E0C9-4809-97D9-18AA5DEC023B}" destId="{A5031A86-F9AD-43E2-B770-E5EA0611675D}" srcOrd="1" destOrd="0" presId="urn:microsoft.com/office/officeart/2005/8/layout/list1"/>
    <dgm:cxn modelId="{7C08E527-5BF9-414C-B663-4BF1DD3124D8}" type="presParOf" srcId="{6CB0067F-E0C9-4809-97D9-18AA5DEC023B}" destId="{EA4D1901-3258-4F0B-9BF1-728CBF998A13}" srcOrd="2"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550F99-6A38-45A8-AE9E-8D89D35911DF}">
      <dsp:nvSpPr>
        <dsp:cNvPr id="0" name=""/>
        <dsp:cNvSpPr/>
      </dsp:nvSpPr>
      <dsp:spPr>
        <a:xfrm>
          <a:off x="2578311" y="-608159"/>
          <a:ext cx="7124699" cy="5669256"/>
        </a:xfrm>
        <a:prstGeom prst="swooshArrow">
          <a:avLst>
            <a:gd name="adj1" fmla="val 25000"/>
            <a:gd name="adj2" fmla="val 25000"/>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671AF49-08B5-4E8D-A022-0E03152AEDDB}">
      <dsp:nvSpPr>
        <dsp:cNvPr id="0" name=""/>
        <dsp:cNvSpPr/>
      </dsp:nvSpPr>
      <dsp:spPr>
        <a:xfrm>
          <a:off x="2895515" y="4179003"/>
          <a:ext cx="163868" cy="163868"/>
        </a:xfrm>
        <a:prstGeom prst="ellipse">
          <a:avLst/>
        </a:prstGeom>
        <a:solidFill>
          <a:schemeClr val="accent3">
            <a:alpha val="9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836515C-4ED3-4A95-8AED-2B8EB982D248}">
      <dsp:nvSpPr>
        <dsp:cNvPr id="0" name=""/>
        <dsp:cNvSpPr/>
      </dsp:nvSpPr>
      <dsp:spPr>
        <a:xfrm>
          <a:off x="3283516" y="4151657"/>
          <a:ext cx="2079398" cy="20678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6830" tIns="0" rIns="0" bIns="0" numCol="1" spcCol="1270" anchor="t" anchorCtr="0">
          <a:noAutofit/>
        </a:bodyPr>
        <a:lstStyle/>
        <a:p>
          <a:pPr marL="0" lvl="0" indent="0" algn="l" defTabSz="666750">
            <a:lnSpc>
              <a:spcPct val="90000"/>
            </a:lnSpc>
            <a:spcBef>
              <a:spcPct val="0"/>
            </a:spcBef>
            <a:spcAft>
              <a:spcPct val="35000"/>
            </a:spcAft>
            <a:buNone/>
          </a:pPr>
          <a:r>
            <a:rPr lang="es-MX" sz="1500" b="1" kern="1200" noProof="0" dirty="0"/>
            <a:t>Mejora del Capital humano</a:t>
          </a:r>
        </a:p>
      </dsp:txBody>
      <dsp:txXfrm>
        <a:off x="3283516" y="4151657"/>
        <a:ext cx="2079398" cy="206787"/>
      </dsp:txXfrm>
    </dsp:sp>
    <dsp:sp modelId="{653375B3-AF9B-46E8-B8F6-E5EE3B0F86B8}">
      <dsp:nvSpPr>
        <dsp:cNvPr id="0" name=""/>
        <dsp:cNvSpPr/>
      </dsp:nvSpPr>
      <dsp:spPr>
        <a:xfrm>
          <a:off x="3513416" y="3148252"/>
          <a:ext cx="284987" cy="284987"/>
        </a:xfrm>
        <a:prstGeom prst="ellipse">
          <a:avLst/>
        </a:prstGeom>
        <a:solidFill>
          <a:schemeClr val="accent3">
            <a:alpha val="90000"/>
            <a:hueOff val="0"/>
            <a:satOff val="0"/>
            <a:lumOff val="0"/>
            <a:alphaOff val="-13333"/>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5D2A493-4C62-4287-BD7C-B68F80D8E419}">
      <dsp:nvSpPr>
        <dsp:cNvPr id="0" name=""/>
        <dsp:cNvSpPr/>
      </dsp:nvSpPr>
      <dsp:spPr>
        <a:xfrm>
          <a:off x="3750932" y="3270280"/>
          <a:ext cx="2026585" cy="11826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1009" tIns="0" rIns="0" bIns="0" numCol="1" spcCol="1270" anchor="t" anchorCtr="0">
          <a:noAutofit/>
        </a:bodyPr>
        <a:lstStyle/>
        <a:p>
          <a:pPr marL="0" lvl="0" indent="0" algn="l" defTabSz="666750">
            <a:lnSpc>
              <a:spcPct val="90000"/>
            </a:lnSpc>
            <a:spcBef>
              <a:spcPct val="0"/>
            </a:spcBef>
            <a:spcAft>
              <a:spcPct val="35000"/>
            </a:spcAft>
            <a:buNone/>
          </a:pPr>
          <a:r>
            <a:rPr lang="es-MX" sz="1500" b="1" kern="1200" noProof="0" dirty="0"/>
            <a:t>Asignación eficiente de recursos</a:t>
          </a:r>
        </a:p>
      </dsp:txBody>
      <dsp:txXfrm>
        <a:off x="3750932" y="3270280"/>
        <a:ext cx="2026585" cy="1182656"/>
      </dsp:txXfrm>
    </dsp:sp>
    <dsp:sp modelId="{B4AC8BC9-426D-4480-8DC6-F7D7376A59F4}">
      <dsp:nvSpPr>
        <dsp:cNvPr id="0" name=""/>
        <dsp:cNvSpPr/>
      </dsp:nvSpPr>
      <dsp:spPr>
        <a:xfrm>
          <a:off x="4527129" y="1972092"/>
          <a:ext cx="377609" cy="377609"/>
        </a:xfrm>
        <a:prstGeom prst="ellipse">
          <a:avLst/>
        </a:prstGeom>
        <a:solidFill>
          <a:schemeClr val="accent3">
            <a:alpha val="90000"/>
            <a:hueOff val="0"/>
            <a:satOff val="0"/>
            <a:lumOff val="0"/>
            <a:alphaOff val="-26667"/>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6636B00-7AE8-42EF-A1FC-C4C2A0135653}">
      <dsp:nvSpPr>
        <dsp:cNvPr id="0" name=""/>
        <dsp:cNvSpPr/>
      </dsp:nvSpPr>
      <dsp:spPr>
        <a:xfrm>
          <a:off x="4878627" y="2225426"/>
          <a:ext cx="2136479" cy="163056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0087" tIns="0" rIns="0" bIns="0" numCol="1" spcCol="1270" anchor="t" anchorCtr="0">
          <a:noAutofit/>
        </a:bodyPr>
        <a:lstStyle/>
        <a:p>
          <a:pPr marL="0" lvl="0" indent="0" algn="l" defTabSz="666750">
            <a:lnSpc>
              <a:spcPct val="90000"/>
            </a:lnSpc>
            <a:spcBef>
              <a:spcPct val="0"/>
            </a:spcBef>
            <a:spcAft>
              <a:spcPct val="35000"/>
            </a:spcAft>
            <a:buNone/>
          </a:pPr>
          <a:r>
            <a:rPr lang="es-MX" sz="1500" b="1" kern="1200" noProof="0" dirty="0"/>
            <a:t>Adopción de nuevas tecnologías</a:t>
          </a:r>
        </a:p>
      </dsp:txBody>
      <dsp:txXfrm>
        <a:off x="4878627" y="2225426"/>
        <a:ext cx="2136479" cy="1630564"/>
      </dsp:txXfrm>
    </dsp:sp>
    <dsp:sp modelId="{660FDA69-34D5-49DD-A770-C1E12E748122}">
      <dsp:nvSpPr>
        <dsp:cNvPr id="0" name=""/>
        <dsp:cNvSpPr/>
      </dsp:nvSpPr>
      <dsp:spPr>
        <a:xfrm>
          <a:off x="6641510" y="754297"/>
          <a:ext cx="505853" cy="505853"/>
        </a:xfrm>
        <a:prstGeom prst="ellipse">
          <a:avLst/>
        </a:prstGeom>
        <a:solidFill>
          <a:schemeClr val="accent3">
            <a:alpha val="90000"/>
            <a:hueOff val="0"/>
            <a:satOff val="0"/>
            <a:lumOff val="0"/>
            <a:alpha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1223E7C-712E-4D06-BA30-158E3A49FA72}">
      <dsp:nvSpPr>
        <dsp:cNvPr id="0" name=""/>
        <dsp:cNvSpPr/>
      </dsp:nvSpPr>
      <dsp:spPr>
        <a:xfrm>
          <a:off x="6950079" y="1212688"/>
          <a:ext cx="2095484" cy="165739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68041" tIns="0" rIns="0" bIns="0" numCol="1" spcCol="1270" anchor="t" anchorCtr="0">
          <a:noAutofit/>
        </a:bodyPr>
        <a:lstStyle/>
        <a:p>
          <a:pPr marL="0" lvl="0" indent="0" algn="l" defTabSz="666750">
            <a:lnSpc>
              <a:spcPct val="90000"/>
            </a:lnSpc>
            <a:spcBef>
              <a:spcPct val="0"/>
            </a:spcBef>
            <a:spcAft>
              <a:spcPct val="35000"/>
            </a:spcAft>
            <a:buNone/>
          </a:pPr>
          <a:r>
            <a:rPr lang="es-MX" sz="1500" b="1" kern="1200" noProof="0" dirty="0"/>
            <a:t>Mayores niveles de inversión</a:t>
          </a:r>
        </a:p>
      </dsp:txBody>
      <dsp:txXfrm>
        <a:off x="6950079" y="1212688"/>
        <a:ext cx="2095484" cy="165739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DD86069-F44F-496C-A181-356AD68F4E0B}">
      <dsp:nvSpPr>
        <dsp:cNvPr id="0" name=""/>
        <dsp:cNvSpPr/>
      </dsp:nvSpPr>
      <dsp:spPr>
        <a:xfrm>
          <a:off x="0" y="2181488"/>
          <a:ext cx="11058985" cy="2047500"/>
        </a:xfrm>
        <a:prstGeom prst="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58300" tIns="1353820" rIns="858300" bIns="227584" numCol="1" spcCol="1270" anchor="t" anchorCtr="0">
          <a:noAutofit/>
        </a:bodyPr>
        <a:lstStyle/>
        <a:p>
          <a:pPr marL="285750" lvl="1" indent="-285750" algn="r" defTabSz="1422400">
            <a:lnSpc>
              <a:spcPct val="90000"/>
            </a:lnSpc>
            <a:spcBef>
              <a:spcPct val="0"/>
            </a:spcBef>
            <a:spcAft>
              <a:spcPct val="15000"/>
            </a:spcAft>
            <a:buChar char="•"/>
          </a:pPr>
          <a:r>
            <a:rPr lang="es-MX" sz="3200" kern="1200" dirty="0" err="1">
              <a:latin typeface="Times New Roman" panose="02020603050405020304" pitchFamily="18" charset="0"/>
              <a:cs typeface="Times New Roman" panose="02020603050405020304" pitchFamily="18" charset="0"/>
            </a:rPr>
            <a:t>Woody</a:t>
          </a:r>
          <a:r>
            <a:rPr lang="es-MX" sz="3200" kern="1200" dirty="0">
              <a:latin typeface="Times New Roman" panose="02020603050405020304" pitchFamily="18" charset="0"/>
              <a:cs typeface="Times New Roman" panose="02020603050405020304" pitchFamily="18" charset="0"/>
            </a:rPr>
            <a:t> Allen</a:t>
          </a:r>
        </a:p>
      </dsp:txBody>
      <dsp:txXfrm>
        <a:off x="0" y="2181488"/>
        <a:ext cx="11058985" cy="2047500"/>
      </dsp:txXfrm>
    </dsp:sp>
    <dsp:sp modelId="{9A2755DD-897C-41C8-BD38-67DAD1CD8CDC}">
      <dsp:nvSpPr>
        <dsp:cNvPr id="0" name=""/>
        <dsp:cNvSpPr/>
      </dsp:nvSpPr>
      <dsp:spPr>
        <a:xfrm>
          <a:off x="498489" y="1101357"/>
          <a:ext cx="7741289" cy="1918800"/>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2602" tIns="0" rIns="292602" bIns="0" numCol="1" spcCol="1270" anchor="ctr" anchorCtr="0">
          <a:noAutofit/>
        </a:bodyPr>
        <a:lstStyle/>
        <a:p>
          <a:pPr marL="0" lvl="0" indent="0" algn="l" defTabSz="1422400">
            <a:lnSpc>
              <a:spcPct val="90000"/>
            </a:lnSpc>
            <a:spcBef>
              <a:spcPct val="0"/>
            </a:spcBef>
            <a:spcAft>
              <a:spcPct val="35000"/>
            </a:spcAft>
            <a:buNone/>
          </a:pPr>
          <a:r>
            <a:rPr lang="es-MX" sz="3200" kern="1200" dirty="0">
              <a:latin typeface="Times New Roman" panose="02020603050405020304" pitchFamily="18" charset="0"/>
              <a:cs typeface="Times New Roman" panose="02020603050405020304" pitchFamily="18" charset="0"/>
            </a:rPr>
            <a:t>Me interesa el futuro porque es el sitio donde voy a pasar el resto de mi vida</a:t>
          </a:r>
        </a:p>
      </dsp:txBody>
      <dsp:txXfrm>
        <a:off x="592157" y="1195025"/>
        <a:ext cx="7553953" cy="173146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DD86069-F44F-496C-A181-356AD68F4E0B}">
      <dsp:nvSpPr>
        <dsp:cNvPr id="0" name=""/>
        <dsp:cNvSpPr/>
      </dsp:nvSpPr>
      <dsp:spPr>
        <a:xfrm>
          <a:off x="0" y="276346"/>
          <a:ext cx="10867641" cy="1587600"/>
        </a:xfrm>
        <a:prstGeom prst="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43450" tIns="1312164" rIns="843450" bIns="227584" numCol="1" spcCol="1270" anchor="t" anchorCtr="0">
          <a:noAutofit/>
        </a:bodyPr>
        <a:lstStyle/>
        <a:p>
          <a:pPr marL="285750" lvl="1" indent="-285750" algn="l" defTabSz="1422400">
            <a:lnSpc>
              <a:spcPct val="90000"/>
            </a:lnSpc>
            <a:spcBef>
              <a:spcPct val="0"/>
            </a:spcBef>
            <a:spcAft>
              <a:spcPct val="15000"/>
            </a:spcAft>
            <a:buChar char="•"/>
          </a:pPr>
          <a:endParaRPr lang="es-MX" sz="3200" kern="1200" dirty="0">
            <a:latin typeface="Times New Roman" panose="02020603050405020304" pitchFamily="18" charset="0"/>
            <a:cs typeface="Times New Roman" panose="02020603050405020304" pitchFamily="18" charset="0"/>
          </a:endParaRPr>
        </a:p>
      </dsp:txBody>
      <dsp:txXfrm>
        <a:off x="0" y="276346"/>
        <a:ext cx="10867641" cy="1587600"/>
      </dsp:txXfrm>
    </dsp:sp>
    <dsp:sp modelId="{9A2755DD-897C-41C8-BD38-67DAD1CD8CDC}">
      <dsp:nvSpPr>
        <dsp:cNvPr id="0" name=""/>
        <dsp:cNvSpPr/>
      </dsp:nvSpPr>
      <dsp:spPr>
        <a:xfrm>
          <a:off x="489864" y="0"/>
          <a:ext cx="7607348" cy="1859760"/>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87540" tIns="0" rIns="287540" bIns="0" numCol="1" spcCol="1270" anchor="ctr" anchorCtr="0">
          <a:noAutofit/>
        </a:bodyPr>
        <a:lstStyle/>
        <a:p>
          <a:pPr marL="0" lvl="0" indent="0" algn="l" defTabSz="1422400">
            <a:lnSpc>
              <a:spcPct val="90000"/>
            </a:lnSpc>
            <a:spcBef>
              <a:spcPct val="0"/>
            </a:spcBef>
            <a:spcAft>
              <a:spcPct val="35000"/>
            </a:spcAft>
            <a:buNone/>
          </a:pPr>
          <a:r>
            <a:rPr lang="es-MX" sz="3200" kern="1200" dirty="0">
              <a:latin typeface="Times New Roman" panose="02020603050405020304" pitchFamily="18" charset="0"/>
              <a:cs typeface="Times New Roman" panose="02020603050405020304" pitchFamily="18" charset="0"/>
            </a:rPr>
            <a:t>¿Recesión a la vista?</a:t>
          </a:r>
        </a:p>
      </dsp:txBody>
      <dsp:txXfrm>
        <a:off x="580650" y="90786"/>
        <a:ext cx="7425776" cy="167818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559DC96-1569-4E3B-86F3-6F1F6AD6C940}">
      <dsp:nvSpPr>
        <dsp:cNvPr id="0" name=""/>
        <dsp:cNvSpPr/>
      </dsp:nvSpPr>
      <dsp:spPr>
        <a:xfrm>
          <a:off x="3782" y="2500384"/>
          <a:ext cx="2089546" cy="1044773"/>
        </a:xfrm>
        <a:prstGeom prst="roundRect">
          <a:avLst>
            <a:gd name="adj" fmla="val 10000"/>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MX" sz="1800" kern="1200" dirty="0">
              <a:latin typeface="Times New Roman" panose="02020603050405020304" pitchFamily="18" charset="0"/>
              <a:cs typeface="Times New Roman" panose="02020603050405020304" pitchFamily="18" charset="0"/>
            </a:rPr>
            <a:t>Toma de decisiones</a:t>
          </a:r>
        </a:p>
      </dsp:txBody>
      <dsp:txXfrm>
        <a:off x="34382" y="2530984"/>
        <a:ext cx="2028346" cy="983573"/>
      </dsp:txXfrm>
    </dsp:sp>
    <dsp:sp modelId="{AE2CF427-03B8-49EF-9480-2ED600F696C1}">
      <dsp:nvSpPr>
        <dsp:cNvPr id="0" name=""/>
        <dsp:cNvSpPr/>
      </dsp:nvSpPr>
      <dsp:spPr>
        <a:xfrm>
          <a:off x="2093329" y="3009060"/>
          <a:ext cx="835818" cy="27421"/>
        </a:xfrm>
        <a:custGeom>
          <a:avLst/>
          <a:gdLst/>
          <a:ahLst/>
          <a:cxnLst/>
          <a:rect l="0" t="0" r="0" b="0"/>
          <a:pathLst>
            <a:path>
              <a:moveTo>
                <a:pt x="0" y="13710"/>
              </a:moveTo>
              <a:lnTo>
                <a:pt x="835818" y="13710"/>
              </a:lnTo>
            </a:path>
          </a:pathLst>
        </a:custGeom>
        <a:noFill/>
        <a:ln w="1270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MX" sz="500" kern="1200">
            <a:latin typeface="Times New Roman" panose="02020603050405020304" pitchFamily="18" charset="0"/>
            <a:cs typeface="Times New Roman" panose="02020603050405020304" pitchFamily="18" charset="0"/>
          </a:endParaRPr>
        </a:p>
      </dsp:txBody>
      <dsp:txXfrm>
        <a:off x="2490342" y="3001875"/>
        <a:ext cx="41790" cy="41790"/>
      </dsp:txXfrm>
    </dsp:sp>
    <dsp:sp modelId="{F6D425D3-0E8D-47BF-9A84-BC0C155E7882}">
      <dsp:nvSpPr>
        <dsp:cNvPr id="0" name=""/>
        <dsp:cNvSpPr/>
      </dsp:nvSpPr>
      <dsp:spPr>
        <a:xfrm>
          <a:off x="2929147" y="2500384"/>
          <a:ext cx="2089546" cy="1044773"/>
        </a:xfrm>
        <a:prstGeom prst="roundRect">
          <a:avLst>
            <a:gd name="adj" fmla="val 10000"/>
          </a:avLst>
        </a:prstGeom>
        <a:solidFill>
          <a:schemeClr val="accent6">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MX" sz="1800" kern="1200" dirty="0">
              <a:latin typeface="Times New Roman" panose="02020603050405020304" pitchFamily="18" charset="0"/>
              <a:cs typeface="Times New Roman" panose="02020603050405020304" pitchFamily="18" charset="0"/>
            </a:rPr>
            <a:t>Formación de expectativas sobre el futuro</a:t>
          </a:r>
        </a:p>
      </dsp:txBody>
      <dsp:txXfrm>
        <a:off x="2959747" y="2530984"/>
        <a:ext cx="2028346" cy="983573"/>
      </dsp:txXfrm>
    </dsp:sp>
    <dsp:sp modelId="{7CA42F88-BE1B-4BB2-85AD-10E1CF4E9555}">
      <dsp:nvSpPr>
        <dsp:cNvPr id="0" name=""/>
        <dsp:cNvSpPr/>
      </dsp:nvSpPr>
      <dsp:spPr>
        <a:xfrm rot="17932789">
          <a:off x="4571320" y="2251387"/>
          <a:ext cx="1730567" cy="27421"/>
        </a:xfrm>
        <a:custGeom>
          <a:avLst/>
          <a:gdLst/>
          <a:ahLst/>
          <a:cxnLst/>
          <a:rect l="0" t="0" r="0" b="0"/>
          <a:pathLst>
            <a:path>
              <a:moveTo>
                <a:pt x="0" y="13710"/>
              </a:moveTo>
              <a:lnTo>
                <a:pt x="1730567" y="13710"/>
              </a:lnTo>
            </a:path>
          </a:pathLst>
        </a:custGeom>
        <a:noFill/>
        <a:ln w="12700" cap="flat" cmpd="sng" algn="ctr">
          <a:solidFill>
            <a:schemeClr val="accent1">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s-MX" sz="600" kern="1200">
            <a:latin typeface="Times New Roman" panose="02020603050405020304" pitchFamily="18" charset="0"/>
            <a:cs typeface="Times New Roman" panose="02020603050405020304" pitchFamily="18" charset="0"/>
          </a:endParaRPr>
        </a:p>
      </dsp:txBody>
      <dsp:txXfrm>
        <a:off x="5393339" y="2221834"/>
        <a:ext cx="86528" cy="86528"/>
      </dsp:txXfrm>
    </dsp:sp>
    <dsp:sp modelId="{F7EA370E-6CA4-4268-980C-938CFBB0384D}">
      <dsp:nvSpPr>
        <dsp:cNvPr id="0" name=""/>
        <dsp:cNvSpPr/>
      </dsp:nvSpPr>
      <dsp:spPr>
        <a:xfrm>
          <a:off x="5854513" y="985039"/>
          <a:ext cx="2089546" cy="104477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MX" sz="1800" kern="1200" dirty="0">
              <a:latin typeface="Times New Roman" panose="02020603050405020304" pitchFamily="18" charset="0"/>
              <a:cs typeface="Times New Roman" panose="02020603050405020304" pitchFamily="18" charset="0"/>
            </a:rPr>
            <a:t>Riesgo</a:t>
          </a:r>
        </a:p>
      </dsp:txBody>
      <dsp:txXfrm>
        <a:off x="5885113" y="1015639"/>
        <a:ext cx="2028346" cy="983573"/>
      </dsp:txXfrm>
    </dsp:sp>
    <dsp:sp modelId="{ACC0E1BC-C777-4AC5-BAD2-C1E28D98FDEF}">
      <dsp:nvSpPr>
        <dsp:cNvPr id="0" name=""/>
        <dsp:cNvSpPr/>
      </dsp:nvSpPr>
      <dsp:spPr>
        <a:xfrm>
          <a:off x="7944060" y="1493715"/>
          <a:ext cx="835818" cy="27421"/>
        </a:xfrm>
        <a:custGeom>
          <a:avLst/>
          <a:gdLst/>
          <a:ahLst/>
          <a:cxnLst/>
          <a:rect l="0" t="0" r="0" b="0"/>
          <a:pathLst>
            <a:path>
              <a:moveTo>
                <a:pt x="0" y="13710"/>
              </a:moveTo>
              <a:lnTo>
                <a:pt x="835818" y="13710"/>
              </a:lnTo>
            </a:path>
          </a:pathLst>
        </a:cu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MX" sz="500" kern="1200">
            <a:latin typeface="Times New Roman" panose="02020603050405020304" pitchFamily="18" charset="0"/>
            <a:cs typeface="Times New Roman" panose="02020603050405020304" pitchFamily="18" charset="0"/>
          </a:endParaRPr>
        </a:p>
      </dsp:txBody>
      <dsp:txXfrm>
        <a:off x="8341074" y="1486531"/>
        <a:ext cx="41790" cy="41790"/>
      </dsp:txXfrm>
    </dsp:sp>
    <dsp:sp modelId="{7CED1E5F-73BD-48A3-A3F2-05AC5DEE6603}">
      <dsp:nvSpPr>
        <dsp:cNvPr id="0" name=""/>
        <dsp:cNvSpPr/>
      </dsp:nvSpPr>
      <dsp:spPr>
        <a:xfrm>
          <a:off x="8779879" y="476668"/>
          <a:ext cx="2089546" cy="206151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MX" sz="1800" kern="1200" dirty="0">
              <a:latin typeface="Times New Roman" panose="02020603050405020304" pitchFamily="18" charset="0"/>
              <a:cs typeface="Times New Roman" panose="02020603050405020304" pitchFamily="18" charset="0"/>
            </a:rPr>
            <a:t>Se conoce la probabilidad de ocurrencia de cada resultado (esperanza)</a:t>
          </a:r>
        </a:p>
      </dsp:txBody>
      <dsp:txXfrm>
        <a:off x="8840259" y="537048"/>
        <a:ext cx="1968786" cy="1940755"/>
      </dsp:txXfrm>
    </dsp:sp>
    <dsp:sp modelId="{88748E99-0597-4076-AAB8-F3A95F04A727}">
      <dsp:nvSpPr>
        <dsp:cNvPr id="0" name=""/>
        <dsp:cNvSpPr/>
      </dsp:nvSpPr>
      <dsp:spPr>
        <a:xfrm rot="3667211">
          <a:off x="4571320" y="3766732"/>
          <a:ext cx="1730567" cy="27421"/>
        </a:xfrm>
        <a:custGeom>
          <a:avLst/>
          <a:gdLst/>
          <a:ahLst/>
          <a:cxnLst/>
          <a:rect l="0" t="0" r="0" b="0"/>
          <a:pathLst>
            <a:path>
              <a:moveTo>
                <a:pt x="0" y="13710"/>
              </a:moveTo>
              <a:lnTo>
                <a:pt x="1730567" y="13710"/>
              </a:lnTo>
            </a:path>
          </a:pathLst>
        </a:custGeom>
        <a:noFill/>
        <a:ln w="12700" cap="flat" cmpd="sng" algn="ctr">
          <a:solidFill>
            <a:schemeClr val="accent1">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s-MX" sz="600" kern="1200">
            <a:latin typeface="Times New Roman" panose="02020603050405020304" pitchFamily="18" charset="0"/>
            <a:cs typeface="Times New Roman" panose="02020603050405020304" pitchFamily="18" charset="0"/>
          </a:endParaRPr>
        </a:p>
      </dsp:txBody>
      <dsp:txXfrm>
        <a:off x="5393339" y="3737179"/>
        <a:ext cx="86528" cy="86528"/>
      </dsp:txXfrm>
    </dsp:sp>
    <dsp:sp modelId="{C10F6DFD-B4B1-4C18-AC09-FC5E4E44C28C}">
      <dsp:nvSpPr>
        <dsp:cNvPr id="0" name=""/>
        <dsp:cNvSpPr/>
      </dsp:nvSpPr>
      <dsp:spPr>
        <a:xfrm>
          <a:off x="5854513" y="4015729"/>
          <a:ext cx="2089546" cy="104477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MX" sz="1800" kern="1200" dirty="0">
              <a:latin typeface="Times New Roman" panose="02020603050405020304" pitchFamily="18" charset="0"/>
              <a:cs typeface="Times New Roman" panose="02020603050405020304" pitchFamily="18" charset="0"/>
            </a:rPr>
            <a:t>Incertidumbre</a:t>
          </a:r>
        </a:p>
      </dsp:txBody>
      <dsp:txXfrm>
        <a:off x="5885113" y="4046329"/>
        <a:ext cx="2028346" cy="983573"/>
      </dsp:txXfrm>
    </dsp:sp>
    <dsp:sp modelId="{12F479EA-C6B7-4D5B-B4EA-BB6D6DD70836}">
      <dsp:nvSpPr>
        <dsp:cNvPr id="0" name=""/>
        <dsp:cNvSpPr/>
      </dsp:nvSpPr>
      <dsp:spPr>
        <a:xfrm rot="18621668">
          <a:off x="7716652" y="4032687"/>
          <a:ext cx="1290634" cy="27421"/>
        </a:xfrm>
        <a:custGeom>
          <a:avLst/>
          <a:gdLst/>
          <a:ahLst/>
          <a:cxnLst/>
          <a:rect l="0" t="0" r="0" b="0"/>
          <a:pathLst>
            <a:path>
              <a:moveTo>
                <a:pt x="0" y="13710"/>
              </a:moveTo>
              <a:lnTo>
                <a:pt x="1290634" y="13710"/>
              </a:lnTo>
            </a:path>
          </a:pathLst>
        </a:cu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MX" sz="500" kern="1200">
            <a:latin typeface="Times New Roman" panose="02020603050405020304" pitchFamily="18" charset="0"/>
            <a:cs typeface="Times New Roman" panose="02020603050405020304" pitchFamily="18" charset="0"/>
          </a:endParaRPr>
        </a:p>
      </dsp:txBody>
      <dsp:txXfrm>
        <a:off x="8329703" y="4014132"/>
        <a:ext cx="64531" cy="64531"/>
      </dsp:txXfrm>
    </dsp:sp>
    <dsp:sp modelId="{503D1716-1FD4-47FB-9BC2-592446A968AA}">
      <dsp:nvSpPr>
        <dsp:cNvPr id="0" name=""/>
        <dsp:cNvSpPr/>
      </dsp:nvSpPr>
      <dsp:spPr>
        <a:xfrm>
          <a:off x="8779879" y="2694900"/>
          <a:ext cx="2089546" cy="1719561"/>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MX" sz="1800" kern="1200" dirty="0">
              <a:latin typeface="Times New Roman" panose="02020603050405020304" pitchFamily="18" charset="0"/>
              <a:cs typeface="Times New Roman" panose="02020603050405020304" pitchFamily="18" charset="0"/>
            </a:rPr>
            <a:t>No se puede asignar probabilidades de ocurrencia de cada resultado posible</a:t>
          </a:r>
        </a:p>
      </dsp:txBody>
      <dsp:txXfrm>
        <a:off x="8830243" y="2745264"/>
        <a:ext cx="1988818" cy="1618833"/>
      </dsp:txXfrm>
    </dsp:sp>
    <dsp:sp modelId="{AADB3086-C1F9-402F-9CD3-648B5EAA046B}">
      <dsp:nvSpPr>
        <dsp:cNvPr id="0" name=""/>
        <dsp:cNvSpPr/>
      </dsp:nvSpPr>
      <dsp:spPr>
        <a:xfrm rot="2898066">
          <a:off x="7733738" y="4993474"/>
          <a:ext cx="1256462" cy="27421"/>
        </a:xfrm>
        <a:custGeom>
          <a:avLst/>
          <a:gdLst/>
          <a:ahLst/>
          <a:cxnLst/>
          <a:rect l="0" t="0" r="0" b="0"/>
          <a:pathLst>
            <a:path>
              <a:moveTo>
                <a:pt x="0" y="13710"/>
              </a:moveTo>
              <a:lnTo>
                <a:pt x="1256462" y="13710"/>
              </a:lnTo>
            </a:path>
          </a:pathLst>
        </a:custGeom>
        <a:noFill/>
        <a:ln w="12700" cap="flat" cmpd="sng" algn="ctr">
          <a:solidFill>
            <a:schemeClr val="accent2">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s-MX" sz="500" kern="1200">
            <a:latin typeface="Times New Roman" panose="02020603050405020304" pitchFamily="18" charset="0"/>
            <a:cs typeface="Times New Roman" panose="02020603050405020304" pitchFamily="18" charset="0"/>
          </a:endParaRPr>
        </a:p>
      </dsp:txBody>
      <dsp:txXfrm>
        <a:off x="8330558" y="4975773"/>
        <a:ext cx="62823" cy="62823"/>
      </dsp:txXfrm>
    </dsp:sp>
    <dsp:sp modelId="{EFD69CBB-6305-4D79-BDC3-009513BDFD64}">
      <dsp:nvSpPr>
        <dsp:cNvPr id="0" name=""/>
        <dsp:cNvSpPr/>
      </dsp:nvSpPr>
      <dsp:spPr>
        <a:xfrm>
          <a:off x="8779879" y="4571177"/>
          <a:ext cx="2089546" cy="181015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s-MX" sz="1800" kern="1200" dirty="0">
              <a:latin typeface="Times New Roman" panose="02020603050405020304" pitchFamily="18" charset="0"/>
              <a:cs typeface="Times New Roman" panose="02020603050405020304" pitchFamily="18" charset="0"/>
            </a:rPr>
            <a:t>Resultados posibles desconocidos</a:t>
          </a:r>
        </a:p>
      </dsp:txBody>
      <dsp:txXfrm>
        <a:off x="8832897" y="4624195"/>
        <a:ext cx="1983510" cy="1704117"/>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4D1901-3258-4F0B-9BF1-728CBF998A13}">
      <dsp:nvSpPr>
        <dsp:cNvPr id="0" name=""/>
        <dsp:cNvSpPr/>
      </dsp:nvSpPr>
      <dsp:spPr>
        <a:xfrm>
          <a:off x="0" y="3089700"/>
          <a:ext cx="11058985" cy="1638000"/>
        </a:xfrm>
        <a:prstGeom prst="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FD2494-394B-4327-BCC8-F31FB108AD7C}">
      <dsp:nvSpPr>
        <dsp:cNvPr id="0" name=""/>
        <dsp:cNvSpPr/>
      </dsp:nvSpPr>
      <dsp:spPr>
        <a:xfrm>
          <a:off x="552949" y="2130300"/>
          <a:ext cx="7741289" cy="1918800"/>
        </a:xfrm>
        <a:prstGeom prst="roundRect">
          <a:avLst/>
        </a:prstGeom>
        <a:solidFill>
          <a:srgbClr val="1E519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2602" tIns="0" rIns="292602" bIns="0" numCol="1" spcCol="1270" anchor="ctr" anchorCtr="0">
          <a:noAutofit/>
        </a:bodyPr>
        <a:lstStyle/>
        <a:p>
          <a:pPr marL="0" lvl="0" indent="0" algn="l" defTabSz="1644650">
            <a:lnSpc>
              <a:spcPct val="90000"/>
            </a:lnSpc>
            <a:spcBef>
              <a:spcPct val="0"/>
            </a:spcBef>
            <a:spcAft>
              <a:spcPct val="35000"/>
            </a:spcAft>
            <a:buNone/>
          </a:pPr>
          <a:r>
            <a:rPr lang="es-MX" sz="3700" kern="1200" dirty="0">
              <a:latin typeface="Times New Roman" panose="02020603050405020304" pitchFamily="18" charset="0"/>
              <a:cs typeface="Times New Roman" panose="02020603050405020304" pitchFamily="18" charset="0"/>
            </a:rPr>
            <a:t>1. Coyuntura Internacional</a:t>
          </a:r>
        </a:p>
      </dsp:txBody>
      <dsp:txXfrm>
        <a:off x="646617" y="2223968"/>
        <a:ext cx="7553953" cy="1731464"/>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4D1901-3258-4F0B-9BF1-728CBF998A13}">
      <dsp:nvSpPr>
        <dsp:cNvPr id="0" name=""/>
        <dsp:cNvSpPr/>
      </dsp:nvSpPr>
      <dsp:spPr>
        <a:xfrm>
          <a:off x="0" y="3089700"/>
          <a:ext cx="11058985" cy="1638000"/>
        </a:xfrm>
        <a:prstGeom prst="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FD2494-394B-4327-BCC8-F31FB108AD7C}">
      <dsp:nvSpPr>
        <dsp:cNvPr id="0" name=""/>
        <dsp:cNvSpPr/>
      </dsp:nvSpPr>
      <dsp:spPr>
        <a:xfrm>
          <a:off x="552949" y="2130300"/>
          <a:ext cx="7741289" cy="1918800"/>
        </a:xfrm>
        <a:prstGeom prst="roundRect">
          <a:avLst/>
        </a:prstGeom>
        <a:solidFill>
          <a:srgbClr val="1E519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2602" tIns="0" rIns="292602" bIns="0" numCol="1" spcCol="1270" anchor="ctr" anchorCtr="0">
          <a:noAutofit/>
        </a:bodyPr>
        <a:lstStyle/>
        <a:p>
          <a:pPr marL="0" lvl="0" indent="0" algn="l" defTabSz="1644650">
            <a:lnSpc>
              <a:spcPct val="90000"/>
            </a:lnSpc>
            <a:spcBef>
              <a:spcPct val="0"/>
            </a:spcBef>
            <a:spcAft>
              <a:spcPct val="35000"/>
            </a:spcAft>
            <a:buNone/>
          </a:pPr>
          <a:r>
            <a:rPr lang="es-MX" sz="3700" kern="1200" dirty="0">
              <a:latin typeface="Times New Roman" panose="02020603050405020304" pitchFamily="18" charset="0"/>
              <a:cs typeface="Times New Roman" panose="02020603050405020304" pitchFamily="18" charset="0"/>
            </a:rPr>
            <a:t>2. Coyuntura Nacional</a:t>
          </a:r>
        </a:p>
      </dsp:txBody>
      <dsp:txXfrm>
        <a:off x="646617" y="2223968"/>
        <a:ext cx="7553953" cy="1731464"/>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4D1901-3258-4F0B-9BF1-728CBF998A13}">
      <dsp:nvSpPr>
        <dsp:cNvPr id="0" name=""/>
        <dsp:cNvSpPr/>
      </dsp:nvSpPr>
      <dsp:spPr>
        <a:xfrm>
          <a:off x="0" y="3089700"/>
          <a:ext cx="11058985" cy="1638000"/>
        </a:xfrm>
        <a:prstGeom prst="rect">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1FD2494-394B-4327-BCC8-F31FB108AD7C}">
      <dsp:nvSpPr>
        <dsp:cNvPr id="0" name=""/>
        <dsp:cNvSpPr/>
      </dsp:nvSpPr>
      <dsp:spPr>
        <a:xfrm>
          <a:off x="552949" y="2130300"/>
          <a:ext cx="7741289" cy="1918800"/>
        </a:xfrm>
        <a:prstGeom prst="roundRect">
          <a:avLst/>
        </a:prstGeom>
        <a:solidFill>
          <a:srgbClr val="1E519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2602" tIns="0" rIns="292602" bIns="0" numCol="1" spcCol="1270" anchor="ctr" anchorCtr="0">
          <a:noAutofit/>
        </a:bodyPr>
        <a:lstStyle/>
        <a:p>
          <a:pPr marL="0" lvl="0" indent="0" algn="l" defTabSz="1644650">
            <a:lnSpc>
              <a:spcPct val="90000"/>
            </a:lnSpc>
            <a:spcBef>
              <a:spcPct val="0"/>
            </a:spcBef>
            <a:spcAft>
              <a:spcPct val="35000"/>
            </a:spcAft>
            <a:buNone/>
          </a:pPr>
          <a:r>
            <a:rPr lang="es-MX" sz="3700" kern="1200" dirty="0">
              <a:latin typeface="Times New Roman" panose="02020603050405020304" pitchFamily="18" charset="0"/>
              <a:cs typeface="Times New Roman" panose="02020603050405020304" pitchFamily="18" charset="0"/>
            </a:rPr>
            <a:t>3. NBER</a:t>
          </a:r>
        </a:p>
      </dsp:txBody>
      <dsp:txXfrm>
        <a:off x="646617" y="2223968"/>
        <a:ext cx="7553953" cy="1731464"/>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4D1901-3258-4F0B-9BF1-728CBF998A13}">
      <dsp:nvSpPr>
        <dsp:cNvPr id="0" name=""/>
        <dsp:cNvSpPr/>
      </dsp:nvSpPr>
      <dsp:spPr>
        <a:xfrm>
          <a:off x="0" y="3089700"/>
          <a:ext cx="11058985" cy="1638000"/>
        </a:xfrm>
        <a:prstGeom prst="rect">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1FD2494-394B-4327-BCC8-F31FB108AD7C}">
      <dsp:nvSpPr>
        <dsp:cNvPr id="0" name=""/>
        <dsp:cNvSpPr/>
      </dsp:nvSpPr>
      <dsp:spPr>
        <a:xfrm>
          <a:off x="552949" y="2130300"/>
          <a:ext cx="7741289" cy="1918800"/>
        </a:xfrm>
        <a:prstGeom prst="roundRect">
          <a:avLst/>
        </a:prstGeom>
        <a:solidFill>
          <a:srgbClr val="1E519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2602" tIns="0" rIns="292602" bIns="0" numCol="1" spcCol="1270" anchor="ctr" anchorCtr="0">
          <a:noAutofit/>
        </a:bodyPr>
        <a:lstStyle/>
        <a:p>
          <a:pPr marL="0" lvl="0" indent="0" algn="l" defTabSz="1644650">
            <a:lnSpc>
              <a:spcPct val="90000"/>
            </a:lnSpc>
            <a:spcBef>
              <a:spcPct val="0"/>
            </a:spcBef>
            <a:spcAft>
              <a:spcPct val="35000"/>
            </a:spcAft>
            <a:buNone/>
          </a:pPr>
          <a:r>
            <a:rPr lang="es-MX" sz="3700" kern="1200" dirty="0">
              <a:latin typeface="Times New Roman" panose="02020603050405020304" pitchFamily="18" charset="0"/>
              <a:cs typeface="Times New Roman" panose="02020603050405020304" pitchFamily="18" charset="0"/>
            </a:rPr>
            <a:t>4. Sincronización de variables</a:t>
          </a:r>
        </a:p>
      </dsp:txBody>
      <dsp:txXfrm>
        <a:off x="646617" y="2223968"/>
        <a:ext cx="7553953" cy="1731464"/>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4D1901-3258-4F0B-9BF1-728CBF998A13}">
      <dsp:nvSpPr>
        <dsp:cNvPr id="0" name=""/>
        <dsp:cNvSpPr/>
      </dsp:nvSpPr>
      <dsp:spPr>
        <a:xfrm>
          <a:off x="0" y="3089700"/>
          <a:ext cx="11058985" cy="1638000"/>
        </a:xfrm>
        <a:prstGeom prst="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1FD2494-394B-4327-BCC8-F31FB108AD7C}">
      <dsp:nvSpPr>
        <dsp:cNvPr id="0" name=""/>
        <dsp:cNvSpPr/>
      </dsp:nvSpPr>
      <dsp:spPr>
        <a:xfrm>
          <a:off x="552949" y="2130300"/>
          <a:ext cx="7741289" cy="1918800"/>
        </a:xfrm>
        <a:prstGeom prst="roundRect">
          <a:avLst/>
        </a:prstGeom>
        <a:solidFill>
          <a:srgbClr val="1E519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92602" tIns="0" rIns="292602" bIns="0" numCol="1" spcCol="1270" anchor="ctr" anchorCtr="0">
          <a:noAutofit/>
        </a:bodyPr>
        <a:lstStyle/>
        <a:p>
          <a:pPr marL="0" lvl="0" indent="0" algn="l" defTabSz="1644650">
            <a:lnSpc>
              <a:spcPct val="90000"/>
            </a:lnSpc>
            <a:spcBef>
              <a:spcPct val="0"/>
            </a:spcBef>
            <a:spcAft>
              <a:spcPct val="35000"/>
            </a:spcAft>
            <a:buNone/>
          </a:pPr>
          <a:r>
            <a:rPr lang="es-MX" sz="3700" kern="1200" dirty="0">
              <a:latin typeface="Times New Roman" panose="02020603050405020304" pitchFamily="18" charset="0"/>
              <a:cs typeface="Times New Roman" panose="02020603050405020304" pitchFamily="18" charset="0"/>
            </a:rPr>
            <a:t>5. Pronóstico</a:t>
          </a:r>
        </a:p>
      </dsp:txBody>
      <dsp:txXfrm>
        <a:off x="646617" y="2223968"/>
        <a:ext cx="7553953" cy="1731464"/>
      </dsp:txXfrm>
    </dsp:sp>
  </dsp:spTree>
</dsp:drawing>
</file>

<file path=ppt/diagrams/layout1.xml><?xml version="1.0" encoding="utf-8"?>
<dgm:layoutDef xmlns:dgm="http://schemas.openxmlformats.org/drawingml/2006/diagram" xmlns:a="http://schemas.openxmlformats.org/drawingml/2006/main" uniqueId="urn:microsoft.com/office/officeart/2005/8/layout/arrow2">
  <dgm:title val=""/>
  <dgm:desc val=""/>
  <dgm:catLst>
    <dgm:cat type="process" pri="2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arrowDiagram">
    <dgm:varLst>
      <dgm:chMax val="5"/>
      <dgm:dir/>
      <dgm:resizeHandles val="exact"/>
    </dgm:varLst>
    <dgm:alg type="composite">
      <dgm:param type="ar" val="1.6"/>
    </dgm:alg>
    <dgm:shape xmlns:r="http://schemas.openxmlformats.org/officeDocument/2006/relationships" r:blip="">
      <dgm:adjLst/>
    </dgm:shape>
    <dgm:presOf/>
    <dgm:constrLst>
      <dgm:constr type="l" for="ch" forName="arrow"/>
      <dgm:constr type="t" for="ch" forName="arrow"/>
      <dgm:constr type="w" for="ch" forName="arrow" refType="w"/>
      <dgm:constr type="h" for="ch" forName="arrow" refType="h"/>
      <dgm:constr type="ctrX" for="ch" forName="arrowDiagram1" refType="w" fact="0.5"/>
      <dgm:constr type="ctrY" for="ch" forName="arrowDiagram1" refType="h" fact="0.5"/>
      <dgm:constr type="w" for="ch" forName="arrowDiagram1" refType="w"/>
      <dgm:constr type="h" for="ch" forName="arrowDiagram1" refType="h"/>
      <dgm:constr type="ctrX" for="ch" forName="arrowDiagram2" refType="w" fact="0.5"/>
      <dgm:constr type="ctrY" for="ch" forName="arrowDiagram2" refType="h" fact="0.5"/>
      <dgm:constr type="w" for="ch" forName="arrowDiagram2" refType="w"/>
      <dgm:constr type="h" for="ch" forName="arrowDiagram2" refType="h"/>
      <dgm:constr type="ctrX" for="ch" forName="arrowDiagram3" refType="w" fact="0.5"/>
      <dgm:constr type="ctrY" for="ch" forName="arrowDiagram3" refType="h" fact="0.5"/>
      <dgm:constr type="w" for="ch" forName="arrowDiagram3" refType="w"/>
      <dgm:constr type="h" for="ch" forName="arrowDiagram3" refType="h"/>
      <dgm:constr type="ctrX" for="ch" forName="arrowDiagram4" refType="w" fact="0.5"/>
      <dgm:constr type="ctrY" for="ch" forName="arrowDiagram4" refType="h" fact="0.5"/>
      <dgm:constr type="w" for="ch" forName="arrowDiagram4" refType="w"/>
      <dgm:constr type="h" for="ch" forName="arrowDiagram4" refType="h"/>
      <dgm:constr type="ctrX" for="ch" forName="arrowDiagram5" refType="w" fact="0.5"/>
      <dgm:constr type="ctrY" for="ch" forName="arrowDiagram5" refType="h" fact="0.5"/>
      <dgm:constr type="w" for="ch" forName="arrowDiagram5" refType="w"/>
      <dgm:constr type="h" for="ch" forName="arrowDiagram5" refType="h"/>
    </dgm:constrLst>
    <dgm:ruleLst/>
    <dgm:choose name="Name0">
      <dgm:if name="Name1" axis="ch" ptType="node" func="cnt" op="gte" val="1">
        <dgm:layoutNode name="arrow" styleLbl="bgShp">
          <dgm:alg type="sp"/>
          <dgm:shape xmlns:r="http://schemas.openxmlformats.org/officeDocument/2006/relationships" type="swooshArrow" r:blip="">
            <dgm:adjLst>
              <dgm:adj idx="2" val="0.25"/>
            </dgm:adjLst>
          </dgm:shape>
          <dgm:presOf/>
          <dgm:constrLst/>
          <dgm:ruleLst/>
        </dgm:layoutNode>
        <dgm:choose name="Name2">
          <dgm:if name="Name3" axis="ch" ptType="node" func="cnt" op="lt" val="1"/>
          <dgm:if name="Name4" axis="ch" ptType="node" func="cnt" op="equ" val="1">
            <dgm:layoutNode name="arrowDiagram1">
              <dgm:varLst>
                <dgm:bulletEnabled val="1"/>
              </dgm:varLst>
              <dgm:alg type="composite">
                <dgm:param type="vertAlign" val="none"/>
                <dgm:param type="horzAlign" val="none"/>
              </dgm:alg>
              <dgm:shape xmlns:r="http://schemas.openxmlformats.org/officeDocument/2006/relationships" r:blip="">
                <dgm:adjLst/>
              </dgm:shape>
              <dgm:presOf/>
              <dgm:constrLst>
                <dgm:constr type="ctrX" for="ch" forName="bullet1" refType="w" fact="0.8"/>
                <dgm:constr type="ctrY" for="ch" forName="bullet1" refType="h" fact="0.262"/>
                <dgm:constr type="w" for="ch" forName="bullet1" refType="w" fact="0.074"/>
                <dgm:constr type="h" for="ch" forName="bullet1" refType="w" refFor="ch" refForName="bullet1"/>
                <dgm:constr type="r" for="ch" forName="textBox1" refType="ctrX" refFor="ch" refForName="bullet1"/>
                <dgm:constr type="t" for="ch" forName="textBox1" refType="ctrY" refFor="ch" refForName="bullet1"/>
                <dgm:constr type="w" for="ch" forName="textBox1" refType="w" fact="0.4"/>
                <dgm:constr type="h" for="ch" forName="textBox1" refType="h" fact="0.738"/>
                <dgm:constr type="userA" refType="h" refFor="ch" refForName="bullet1" fact="0.53"/>
                <dgm:constr type="rMarg" for="ch" forName="textBox1" refType="userA" fact="2.834"/>
                <dgm:constr type="primFontSz" for="ch" ptType="node" op="equ" val="65"/>
              </dgm:constrLst>
              <dgm:ruleLst/>
              <dgm:forEach name="Name5" axis="ch" ptType="node" cnt="1">
                <dgm:layoutNode name="bullet1" styleLbl="node1">
                  <dgm:alg type="sp"/>
                  <dgm:shape xmlns:r="http://schemas.openxmlformats.org/officeDocument/2006/relationships" type="ellipse" r:blip="">
                    <dgm:adjLst/>
                  </dgm:shape>
                  <dgm:presOf/>
                  <dgm:constrLst/>
                  <dgm:ruleLst/>
                </dgm:layoutNode>
                <dgm:layoutNode name="textBox1" styleLbl="revTx">
                  <dgm:varLst>
                    <dgm:bulletEnabled val="1"/>
                  </dgm:varLst>
                  <dgm:alg type="tx">
                    <dgm:param type="txAnchorVert" val="t"/>
                    <dgm:param type="parTxLTRAlign" val="r"/>
                    <dgm:param type="parTxRTLAlign" val="r"/>
                  </dgm:alg>
                  <dgm:shape xmlns:r="http://schemas.openxmlformats.org/officeDocument/2006/relationships" type="round2DiagRect" r:blip="">
                    <dgm:adjLst/>
                  </dgm:shape>
                  <dgm:presOf axis="desOrSelf" ptType="node"/>
                  <dgm:constrLst>
                    <dgm:constr type="lMarg"/>
                    <dgm:constr type="tMarg"/>
                    <dgm:constr type="bMarg"/>
                  </dgm:constrLst>
                  <dgm:ruleLst>
                    <dgm:rule type="primFontSz" val="5" fact="NaN" max="NaN"/>
                  </dgm:ruleLst>
                </dgm:layoutNode>
              </dgm:forEach>
            </dgm:layoutNode>
          </dgm:if>
          <dgm:if name="Name6" axis="ch" ptType="node" func="cnt" op="equ" val="2">
            <dgm:layoutNode name="arrowDiagram2">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ctrX" for="ch" forName="bullet2a" refType="w" fact="0.25"/>
                    <dgm:constr type="ctrY" for="ch" forName="bullet2a" refType="h" fact="0.573"/>
                    <dgm:constr type="w" for="ch" forName="bullet2a" refType="w" fact="0.035"/>
                    <dgm:constr type="h" for="ch" forName="bullet2a" refType="w" refFor="ch" refForName="bullet2a"/>
                    <dgm:constr type="l" for="ch" forName="textBox2a" refType="ctrX" refFor="ch" refForName="bullet2a"/>
                    <dgm:constr type="t" for="ch" forName="textBox2a" refType="ctrY" refFor="ch" refForName="bullet2a"/>
                    <dgm:constr type="w" for="ch" forName="textBox2a" refType="w" fact="0.325"/>
                    <dgm:constr type="h" for="ch" forName="textBox2a" refType="h" fact="0.427"/>
                    <dgm:constr type="userA" refType="h" refFor="ch" refForName="bullet2a" fact="0.53"/>
                    <dgm:constr type="l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l" for="ch" forName="textBox2b" refType="ctrX" refFor="ch" refForName="bullet2b"/>
                    <dgm:constr type="t" for="ch" forName="textBox2b" refType="ctrY" refFor="ch" refForName="bullet2b"/>
                    <dgm:constr type="w" for="ch" forName="textBox2b" refType="w" fact="0.325"/>
                    <dgm:constr type="h" for="ch" forName="textBox2b" refType="h" fact="0.662"/>
                    <dgm:constr type="userB" refType="h" refFor="ch" refForName="bullet2b" fact="0.53"/>
                    <dgm:constr type="lMarg" for="ch" forName="textBox2b" refType="userB" fact="2.834"/>
                    <dgm:constr type="primFontSz" for="ch" ptType="node" op="equ" val="65"/>
                  </dgm:constrLst>
                </dgm:if>
                <dgm:else name="Name9">
                  <dgm:constrLst>
                    <dgm:constr type="ctrX" for="ch" forName="bullet2a" refType="w" fact="0.25"/>
                    <dgm:constr type="ctrY" for="ch" forName="bullet2a" refType="h" fact="0.573"/>
                    <dgm:constr type="w" for="ch" forName="bullet2a" refType="w" fact="0.035"/>
                    <dgm:constr type="h" for="ch" forName="bullet2a" refType="w" refFor="ch" refForName="bullet2a"/>
                    <dgm:constr type="r" for="ch" forName="textBox2a" refType="ctrX" refFor="ch" refForName="bullet2a"/>
                    <dgm:constr type="b" for="ch" forName="textBox2a" refType="ctrY" refFor="ch" refForName="bullet2a"/>
                    <dgm:constr type="w" for="ch" forName="textBox2a" refType="w" fact="0.25"/>
                    <dgm:constr type="h" for="ch" forName="textBox2a" refType="h" fact="0.573"/>
                    <dgm:constr type="userA" refType="h" refFor="ch" refForName="bullet2a" fact="0.53"/>
                    <dgm:constr type="r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r" for="ch" forName="textBox2b" refType="ctrX" refFor="ch" refForName="bullet2b"/>
                    <dgm:constr type="b" for="ch" forName="textBox2b" refType="ctrY" refFor="ch" refForName="bullet2b"/>
                    <dgm:constr type="w" for="ch" forName="textBox2b" refType="w" fact="0.28"/>
                    <dgm:constr type="h" for="ch" forName="textBox2b" refType="h" fact="0.338"/>
                    <dgm:constr type="userB" refType="h" refFor="ch" refForName="bullet2b" fact="0.53"/>
                    <dgm:constr type="rMarg" for="ch" forName="textBox2b" refType="userB" fact="2.834"/>
                    <dgm:constr type="primFontSz" for="ch" ptType="node" op="equ" val="65"/>
                  </dgm:constrLst>
                </dgm:else>
              </dgm:choose>
              <dgm:ruleLst/>
              <dgm:forEach name="Name10" axis="ch" ptType="node" cnt="1">
                <dgm:layoutNode name="bullet2a" styleLbl="node1">
                  <dgm:alg type="sp"/>
                  <dgm:shape xmlns:r="http://schemas.openxmlformats.org/officeDocument/2006/relationships" type="ellipse" r:blip="">
                    <dgm:adjLst/>
                  </dgm:shape>
                  <dgm:presOf/>
                  <dgm:constrLst/>
                  <dgm:ruleLst/>
                </dgm:layoutNode>
                <dgm:layoutNode name="textBox2a" styleLbl="revTx">
                  <dgm:varLst>
                    <dgm:bulletEnabled val="1"/>
                  </dgm:varLst>
                  <dgm:choose name="Name11">
                    <dgm:if name="Name12" func="var" arg="dir" op="equ" val="norm">
                      <dgm:choose name="Name13">
                        <dgm:if name="Name14" axis="root des" ptType="all node" func="maxDepth" op="gt" val="1">
                          <dgm:alg type="tx">
                            <dgm:param type="txAnchorVert" val="t"/>
                            <dgm:param type="parTxLTRAlign" val="l"/>
                            <dgm:param type="parTxRTLAlign" val="r"/>
                          </dgm:alg>
                        </dgm:if>
                        <dgm:else name="Name15">
                          <dgm:alg type="tx">
                            <dgm:param type="txAnchorVert" val="t"/>
                            <dgm:param type="parTxLTRAlign" val="l"/>
                            <dgm:param type="parTxRTLAlign" val="l"/>
                          </dgm:alg>
                        </dgm:else>
                      </dgm:choose>
                    </dgm:if>
                    <dgm:else name="Name16">
                      <dgm:choose name="Name17">
                        <dgm:if name="Name18" axis="root des" ptType="all node" func="maxDepth" op="gt" val="1">
                          <dgm:alg type="tx">
                            <dgm:param type="txAnchorVert" val="b"/>
                            <dgm:param type="txAnchorVertCh" val="b"/>
                            <dgm:param type="parTxLTRAlign" val="l"/>
                            <dgm:param type="parTxRTLAlign" val="r"/>
                          </dgm:alg>
                        </dgm:if>
                        <dgm:else name="Name1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
                    <dgm:if name="Name21" func="var" arg="dir" op="equ" val="norm">
                      <dgm:constrLst>
                        <dgm:constr type="rMarg"/>
                        <dgm:constr type="tMarg"/>
                        <dgm:constr type="bMarg"/>
                      </dgm:constrLst>
                    </dgm:if>
                    <dgm:else name="Name22">
                      <dgm:constrLst>
                        <dgm:constr type="lMarg"/>
                        <dgm:constr type="tMarg"/>
                        <dgm:constr type="bMarg"/>
                      </dgm:constrLst>
                    </dgm:else>
                  </dgm:choose>
                  <dgm:ruleLst>
                    <dgm:rule type="primFontSz" val="5" fact="NaN" max="NaN"/>
                  </dgm:ruleLst>
                </dgm:layoutNode>
              </dgm:forEach>
              <dgm:forEach name="Name23" axis="ch" ptType="node" st="2" cnt="1">
                <dgm:layoutNode name="bullet2b" styleLbl="node1">
                  <dgm:alg type="sp"/>
                  <dgm:shape xmlns:r="http://schemas.openxmlformats.org/officeDocument/2006/relationships" type="ellipse" r:blip="">
                    <dgm:adjLst/>
                  </dgm:shape>
                  <dgm:presOf/>
                  <dgm:constrLst/>
                  <dgm:ruleLst/>
                </dgm:layoutNode>
                <dgm:layoutNode name="textBox2b" styleLbl="revTx">
                  <dgm:varLst>
                    <dgm:bulletEnabled val="1"/>
                  </dgm:varLst>
                  <dgm:choose name="Name24">
                    <dgm:if name="Name25" func="var" arg="dir" op="equ" val="norm">
                      <dgm:choose name="Name26">
                        <dgm:if name="Name27" axis="root des" ptType="all node" func="maxDepth" op="gt" val="1">
                          <dgm:alg type="tx">
                            <dgm:param type="txAnchorVert" val="t"/>
                            <dgm:param type="parTxLTRAlign" val="l"/>
                            <dgm:param type="parTxRTLAlign" val="r"/>
                          </dgm:alg>
                        </dgm:if>
                        <dgm:else name="Name28">
                          <dgm:alg type="tx">
                            <dgm:param type="txAnchorVert" val="t"/>
                            <dgm:param type="parTxLTRAlign" val="l"/>
                            <dgm:param type="parTxRTLAlign" val="l"/>
                          </dgm:alg>
                        </dgm:else>
                      </dgm:choose>
                    </dgm:if>
                    <dgm:else name="Name29">
                      <dgm:choose name="Name30">
                        <dgm:if name="Name31" axis="root des" ptType="all node" func="maxDepth" op="gt" val="1">
                          <dgm:alg type="tx">
                            <dgm:param type="txAnchorVert" val="b"/>
                            <dgm:param type="txAnchorVertCh" val="b"/>
                            <dgm:param type="parTxLTRAlign" val="l"/>
                            <dgm:param type="parTxRTLAlign" val="r"/>
                          </dgm:alg>
                        </dgm:if>
                        <dgm:else name="Name3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33">
                    <dgm:if name="Name34" func="var" arg="dir" op="equ" val="norm">
                      <dgm:constrLst>
                        <dgm:constr type="rMarg"/>
                        <dgm:constr type="tMarg"/>
                        <dgm:constr type="bMarg"/>
                      </dgm:constrLst>
                    </dgm:if>
                    <dgm:else name="Name35">
                      <dgm:constrLst>
                        <dgm:constr type="lMarg"/>
                        <dgm:constr type="tMarg"/>
                        <dgm:constr type="bMarg"/>
                      </dgm:constrLst>
                    </dgm:else>
                  </dgm:choose>
                  <dgm:ruleLst>
                    <dgm:rule type="primFontSz" val="5" fact="NaN" max="NaN"/>
                  </dgm:ruleLst>
                </dgm:layoutNode>
              </dgm:forEach>
            </dgm:layoutNode>
          </dgm:if>
          <dgm:if name="Name36" axis="ch" ptType="node" func="cnt" op="equ" val="3">
            <dgm:layoutNode name="arrowDiagram3">
              <dgm:alg type="composite">
                <dgm:param type="vertAlign" val="none"/>
                <dgm:param type="horzAlign" val="none"/>
              </dgm:alg>
              <dgm:shape xmlns:r="http://schemas.openxmlformats.org/officeDocument/2006/relationships" r:blip="">
                <dgm:adjLst/>
              </dgm:shape>
              <dgm:presOf/>
              <dgm:choose name="Name37">
                <dgm:if name="Name38" func="var" arg="dir" op="equ" val="norm">
                  <dgm:constrLst>
                    <dgm:constr type="ctrX" for="ch" forName="bullet3a" refType="w" fact="0.14"/>
                    <dgm:constr type="ctrY" for="ch" forName="bullet3a" refType="h" fact="0.711"/>
                    <dgm:constr type="w" for="ch" forName="bullet3a" refType="w" fact="0.026"/>
                    <dgm:constr type="h" for="ch" forName="bullet3a" refType="w" refFor="ch" refForName="bullet3a"/>
                    <dgm:constr type="l" for="ch" forName="textBox3a" refType="ctrX" refFor="ch" refForName="bullet3a"/>
                    <dgm:constr type="t" for="ch" forName="textBox3a" refType="ctrY" refFor="ch" refForName="bullet3a"/>
                    <dgm:constr type="w" for="ch" forName="textBox3a" refType="w" fact="0.233"/>
                    <dgm:constr type="h" for="ch" forName="textBox3a" refType="h" fact="0.289"/>
                    <dgm:constr type="userA" refType="h" refFor="ch" refForName="bullet3a" fact="0.53"/>
                    <dgm:constr type="l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l" for="ch" forName="textBox3b" refType="ctrX" refFor="ch" refForName="bullet3b"/>
                    <dgm:constr type="t" for="ch" forName="textBox3b" refType="ctrY" refFor="ch" refForName="bullet3b"/>
                    <dgm:constr type="w" for="ch" forName="textBox3b" refType="w" fact="0.24"/>
                    <dgm:constr type="h" for="ch" forName="textBox3b" refType="h" fact="0.544"/>
                    <dgm:constr type="userB" refType="h" refFor="ch" refForName="bullet3b" fact="0.53"/>
                    <dgm:constr type="l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l" for="ch" forName="textBox3c" refType="ctrX" refFor="ch" refForName="bullet3c"/>
                    <dgm:constr type="t" for="ch" forName="textBox3c" refType="ctrY" refFor="ch" refForName="bullet3c"/>
                    <dgm:constr type="w" for="ch" forName="textBox3c" refType="w" fact="0.24"/>
                    <dgm:constr type="h" for="ch" forName="textBox3c" refType="h" fact="0.695"/>
                    <dgm:constr type="userC" refType="h" refFor="ch" refForName="bullet3c" fact="0.53"/>
                    <dgm:constr type="lMarg" for="ch" forName="textBox3c" refType="userC" fact="2.834"/>
                    <dgm:constr type="primFontSz" for="ch" ptType="node" op="equ" val="65"/>
                  </dgm:constrLst>
                </dgm:if>
                <dgm:else name="Name39">
                  <dgm:constrLst>
                    <dgm:constr type="ctrX" for="ch" forName="bullet3a" refType="w" fact="0.14"/>
                    <dgm:constr type="ctrY" for="ch" forName="bullet3a" refType="h" fact="0.711"/>
                    <dgm:constr type="w" for="ch" forName="bullet3a" refType="w" fact="0.026"/>
                    <dgm:constr type="h" for="ch" forName="bullet3a" refType="w" refFor="ch" refForName="bullet3a"/>
                    <dgm:constr type="r" for="ch" forName="textBox3a" refType="ctrX" refFor="ch" refForName="bullet3a"/>
                    <dgm:constr type="b" for="ch" forName="textBox3a" refType="ctrY" refFor="ch" refForName="bullet3a"/>
                    <dgm:constr type="w" for="ch" forName="textBox3a" refType="w" fact="0.14"/>
                    <dgm:constr type="h" for="ch" forName="textBox3a" refType="h" fact="0.711"/>
                    <dgm:constr type="userA" refType="h" refFor="ch" refForName="bullet3a" fact="0.53"/>
                    <dgm:constr type="r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r" for="ch" forName="textBox3b" refType="ctrX" refFor="ch" refForName="bullet3b"/>
                    <dgm:constr type="b" for="ch" forName="textBox3b" refType="ctrY" refFor="ch" refForName="bullet3b"/>
                    <dgm:constr type="w" for="ch" forName="textBox3b" refType="w" fact="0.24"/>
                    <dgm:constr type="h" for="ch" forName="textBox3b" refType="h" fact="0.456"/>
                    <dgm:constr type="userB" refType="h" refFor="ch" refForName="bullet3b" fact="0.53"/>
                    <dgm:constr type="r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r" for="ch" forName="textBox3c" refType="ctrX" refFor="ch" refForName="bullet3c"/>
                    <dgm:constr type="b" for="ch" forName="textBox3c" refType="ctrY" refFor="ch" refForName="bullet3c"/>
                    <dgm:constr type="w" for="ch" forName="textBox3c" refType="w" fact="0.24"/>
                    <dgm:constr type="h" for="ch" forName="textBox3c" refType="h" fact="0.305"/>
                    <dgm:constr type="userC" refType="h" refFor="ch" refForName="bullet3c" fact="0.53"/>
                    <dgm:constr type="rMarg" for="ch" forName="textBox3c" refType="userC" fact="2.834"/>
                    <dgm:constr type="primFontSz" for="ch" ptType="node" op="equ" val="65"/>
                  </dgm:constrLst>
                </dgm:else>
              </dgm:choose>
              <dgm:ruleLst/>
              <dgm:forEach name="Name40" axis="ch" ptType="node" cnt="1">
                <dgm:layoutNode name="bullet3a" styleLbl="node1">
                  <dgm:alg type="sp"/>
                  <dgm:shape xmlns:r="http://schemas.openxmlformats.org/officeDocument/2006/relationships" type="ellipse" r:blip="">
                    <dgm:adjLst/>
                  </dgm:shape>
                  <dgm:presOf/>
                  <dgm:constrLst/>
                  <dgm:ruleLst/>
                </dgm:layoutNode>
                <dgm:layoutNode name="textBox3a" styleLbl="revTx">
                  <dgm:varLst>
                    <dgm:bulletEnabled val="1"/>
                  </dgm:varLst>
                  <dgm:choose name="Name41">
                    <dgm:if name="Name42" func="var" arg="dir" op="equ" val="norm">
                      <dgm:choose name="Name43">
                        <dgm:if name="Name44" axis="root des" ptType="all node" func="maxDepth" op="gt" val="1">
                          <dgm:alg type="tx">
                            <dgm:param type="txAnchorVert" val="t"/>
                            <dgm:param type="parTxLTRAlign" val="l"/>
                            <dgm:param type="parTxRTLAlign" val="r"/>
                          </dgm:alg>
                        </dgm:if>
                        <dgm:else name="Name45">
                          <dgm:alg type="tx">
                            <dgm:param type="txAnchorVert" val="t"/>
                            <dgm:param type="parTxLTRAlign" val="l"/>
                            <dgm:param type="parTxRTLAlign" val="l"/>
                          </dgm:alg>
                        </dgm:else>
                      </dgm:choose>
                    </dgm:if>
                    <dgm:else name="Name46">
                      <dgm:choose name="Name47">
                        <dgm:if name="Name48" axis="root des" ptType="all node" func="maxDepth" op="gt" val="1">
                          <dgm:alg type="tx">
                            <dgm:param type="txAnchorVert" val="b"/>
                            <dgm:param type="txAnchorVertCh" val="b"/>
                            <dgm:param type="parTxLTRAlign" val="l"/>
                            <dgm:param type="parTxRTLAlign" val="r"/>
                          </dgm:alg>
                        </dgm:if>
                        <dgm:else name="Name4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50">
                    <dgm:if name="Name51" func="var" arg="dir" op="equ" val="norm">
                      <dgm:constrLst>
                        <dgm:constr type="rMarg"/>
                        <dgm:constr type="tMarg"/>
                        <dgm:constr type="bMarg"/>
                      </dgm:constrLst>
                    </dgm:if>
                    <dgm:else name="Name52">
                      <dgm:constrLst>
                        <dgm:constr type="lMarg"/>
                        <dgm:constr type="tMarg"/>
                        <dgm:constr type="bMarg"/>
                      </dgm:constrLst>
                    </dgm:else>
                  </dgm:choose>
                  <dgm:ruleLst>
                    <dgm:rule type="primFontSz" val="5" fact="NaN" max="NaN"/>
                  </dgm:ruleLst>
                </dgm:layoutNode>
              </dgm:forEach>
              <dgm:forEach name="Name53" axis="ch" ptType="node" st="2" cnt="1">
                <dgm:layoutNode name="bullet3b" styleLbl="node1">
                  <dgm:alg type="sp"/>
                  <dgm:shape xmlns:r="http://schemas.openxmlformats.org/officeDocument/2006/relationships" type="ellipse" r:blip="">
                    <dgm:adjLst/>
                  </dgm:shape>
                  <dgm:presOf/>
                  <dgm:constrLst/>
                  <dgm:ruleLst/>
                </dgm:layoutNode>
                <dgm:layoutNode name="textBox3b" styleLbl="revTx">
                  <dgm:varLst>
                    <dgm:bulletEnabled val="1"/>
                  </dgm:varLst>
                  <dgm:choose name="Name54">
                    <dgm:if name="Name55" func="var" arg="dir" op="equ" val="norm">
                      <dgm:choose name="Name56">
                        <dgm:if name="Name57" axis="root des" ptType="all node" func="maxDepth" op="gt" val="1">
                          <dgm:alg type="tx">
                            <dgm:param type="txAnchorVert" val="t"/>
                            <dgm:param type="parTxLTRAlign" val="l"/>
                            <dgm:param type="parTxRTLAlign" val="r"/>
                          </dgm:alg>
                        </dgm:if>
                        <dgm:else name="Name58">
                          <dgm:alg type="tx">
                            <dgm:param type="txAnchorVert" val="t"/>
                            <dgm:param type="parTxLTRAlign" val="l"/>
                            <dgm:param type="parTxRTLAlign" val="l"/>
                          </dgm:alg>
                        </dgm:else>
                      </dgm:choose>
                    </dgm:if>
                    <dgm:else name="Name59">
                      <dgm:choose name="Name60">
                        <dgm:if name="Name61" axis="root des" ptType="all node" func="maxDepth" op="gt" val="1">
                          <dgm:alg type="tx">
                            <dgm:param type="txAnchorVert" val="b"/>
                            <dgm:param type="txAnchorVertCh" val="b"/>
                            <dgm:param type="parTxLTRAlign" val="l"/>
                            <dgm:param type="parTxRTLAlign" val="r"/>
                          </dgm:alg>
                        </dgm:if>
                        <dgm:else name="Name6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63">
                    <dgm:if name="Name64" func="var" arg="dir" op="equ" val="norm">
                      <dgm:constrLst>
                        <dgm:constr type="rMarg"/>
                        <dgm:constr type="tMarg"/>
                        <dgm:constr type="bMarg"/>
                      </dgm:constrLst>
                    </dgm:if>
                    <dgm:else name="Name65">
                      <dgm:constrLst>
                        <dgm:constr type="lMarg"/>
                        <dgm:constr type="tMarg"/>
                        <dgm:constr type="bMarg"/>
                      </dgm:constrLst>
                    </dgm:else>
                  </dgm:choose>
                  <dgm:ruleLst>
                    <dgm:rule type="primFontSz" val="5" fact="NaN" max="NaN"/>
                  </dgm:ruleLst>
                </dgm:layoutNode>
              </dgm:forEach>
              <dgm:forEach name="Name66" axis="ch" ptType="node" st="3" cnt="1">
                <dgm:layoutNode name="bullet3c" styleLbl="node1">
                  <dgm:alg type="sp"/>
                  <dgm:shape xmlns:r="http://schemas.openxmlformats.org/officeDocument/2006/relationships" type="ellipse" r:blip="">
                    <dgm:adjLst/>
                  </dgm:shape>
                  <dgm:presOf/>
                  <dgm:constrLst/>
                  <dgm:ruleLst/>
                </dgm:layoutNode>
                <dgm:layoutNode name="textBox3c" styleLbl="revTx">
                  <dgm:varLst>
                    <dgm:bulletEnabled val="1"/>
                  </dgm:varLst>
                  <dgm:choose name="Name67">
                    <dgm:if name="Name68" func="var" arg="dir" op="equ" val="norm">
                      <dgm:choose name="Name69">
                        <dgm:if name="Name70" axis="root des" ptType="all node" func="maxDepth" op="gt" val="1">
                          <dgm:alg type="tx">
                            <dgm:param type="txAnchorVert" val="t"/>
                            <dgm:param type="parTxLTRAlign" val="l"/>
                            <dgm:param type="parTxRTLAlign" val="r"/>
                          </dgm:alg>
                        </dgm:if>
                        <dgm:else name="Name71">
                          <dgm:alg type="tx">
                            <dgm:param type="txAnchorVert" val="t"/>
                            <dgm:param type="parTxLTRAlign" val="l"/>
                            <dgm:param type="parTxRTLAlign" val="l"/>
                          </dgm:alg>
                        </dgm:else>
                      </dgm:choose>
                    </dgm:if>
                    <dgm:else name="Name72">
                      <dgm:choose name="Name73">
                        <dgm:if name="Name74" axis="root des" ptType="all node" func="maxDepth" op="gt" val="1">
                          <dgm:alg type="tx">
                            <dgm:param type="txAnchorVert" val="b"/>
                            <dgm:param type="txAnchorVertCh" val="b"/>
                            <dgm:param type="parTxLTRAlign" val="l"/>
                            <dgm:param type="parTxRTLAlign" val="r"/>
                          </dgm:alg>
                        </dgm:if>
                        <dgm:else name="Name7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76">
                    <dgm:if name="Name77" func="var" arg="dir" op="equ" val="norm">
                      <dgm:constrLst>
                        <dgm:constr type="rMarg"/>
                        <dgm:constr type="tMarg"/>
                        <dgm:constr type="bMarg"/>
                      </dgm:constrLst>
                    </dgm:if>
                    <dgm:else name="Name78">
                      <dgm:constrLst>
                        <dgm:constr type="lMarg"/>
                        <dgm:constr type="tMarg"/>
                        <dgm:constr type="bMarg"/>
                      </dgm:constrLst>
                    </dgm:else>
                  </dgm:choose>
                  <dgm:ruleLst>
                    <dgm:rule type="primFontSz" val="5" fact="NaN" max="NaN"/>
                  </dgm:ruleLst>
                </dgm:layoutNode>
              </dgm:forEach>
            </dgm:layoutNode>
          </dgm:if>
          <dgm:if name="Name79" axis="ch" ptType="node" func="cnt" op="equ" val="4">
            <dgm:layoutNode name="arrowDiagram4">
              <dgm:alg type="composite">
                <dgm:param type="vertAlign" val="none"/>
                <dgm:param type="horzAlign" val="none"/>
              </dgm:alg>
              <dgm:shape xmlns:r="http://schemas.openxmlformats.org/officeDocument/2006/relationships" r:blip="">
                <dgm:adjLst/>
              </dgm:shape>
              <dgm:presOf/>
              <dgm:choose name="Name80">
                <dgm:if name="Name81" func="var" arg="dir" op="equ" val="norm">
                  <dgm:constrLst>
                    <dgm:constr type="ctrX" for="ch" forName="bullet4a" refType="w" fact="0.11"/>
                    <dgm:constr type="ctrY" for="ch" forName="bullet4a" refType="h" fact="0.762"/>
                    <dgm:constr type="w" for="ch" forName="bullet4a" refType="w" fact="0.023"/>
                    <dgm:constr type="h" for="ch" forName="bullet4a" refType="w" refFor="ch" refForName="bullet4a"/>
                    <dgm:constr type="l" for="ch" forName="textBox4a" refType="ctrX" refFor="ch" refForName="bullet4a"/>
                    <dgm:constr type="t" for="ch" forName="textBox4a" refType="ctrY" refFor="ch" refForName="bullet4a"/>
                    <dgm:constr type="w" for="ch" forName="textBox4a" refType="w" fact="0.171"/>
                    <dgm:constr type="h" for="ch" forName="textBox4a" refType="h" fact="0.238"/>
                    <dgm:constr type="userA" refType="h" refFor="ch" refForName="bullet4a" fact="0.53"/>
                    <dgm:constr type="l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l" for="ch" forName="textBox4b" refType="ctrX" refFor="ch" refForName="bullet4b"/>
                    <dgm:constr type="t" for="ch" forName="textBox4b" refType="ctrY" refFor="ch" refForName="bullet4b"/>
                    <dgm:constr type="w" for="ch" forName="textBox4b" refType="w" fact="0.21"/>
                    <dgm:constr type="h" for="ch" forName="textBox4b" refType="h" fact="0.457"/>
                    <dgm:constr type="userB" refType="h" refFor="ch" refForName="bullet4b" fact="0.53"/>
                    <dgm:constr type="l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l" for="ch" forName="textBox4c" refType="ctrX" refFor="ch" refForName="bullet4c"/>
                    <dgm:constr type="t" for="ch" forName="textBox4c" refType="ctrY" refFor="ch" refForName="bullet4c"/>
                    <dgm:constr type="w" for="ch" forName="textBox4c" refType="w" fact="0.21"/>
                    <dgm:constr type="h" for="ch" forName="textBox4c" refType="h" fact="0.618"/>
                    <dgm:constr type="userC" refType="h" refFor="ch" refForName="bullet4c" fact="0.53"/>
                    <dgm:constr type="l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l" for="ch" forName="textBox4d" refType="ctrX" refFor="ch" refForName="bullet4d"/>
                    <dgm:constr type="t" for="ch" forName="textBox4d" refType="ctrY" refFor="ch" refForName="bullet4d"/>
                    <dgm:constr type="w" for="ch" forName="textBox4d" refType="w" fact="0.21"/>
                    <dgm:constr type="h" for="ch" forName="textBox4d" refType="h" fact="0.717"/>
                    <dgm:constr type="userD" refType="h" refFor="ch" refForName="bullet4d" fact="0.53"/>
                    <dgm:constr type="lMarg" for="ch" forName="textBox4d" refType="userD" fact="2.834"/>
                    <dgm:constr type="primFontSz" for="ch" ptType="node" op="equ" val="65"/>
                  </dgm:constrLst>
                </dgm:if>
                <dgm:else name="Name82">
                  <dgm:constrLst>
                    <dgm:constr type="ctrX" for="ch" forName="bullet4a" refType="w" fact="0.11"/>
                    <dgm:constr type="ctrY" for="ch" forName="bullet4a" refType="h" fact="0.762"/>
                    <dgm:constr type="w" for="ch" forName="bullet4a" refType="w" fact="0.023"/>
                    <dgm:constr type="h" for="ch" forName="bullet4a" refType="w" refFor="ch" refForName="bullet4a"/>
                    <dgm:constr type="r" for="ch" forName="textBox4a" refType="ctrX" refFor="ch" refForName="bullet4a"/>
                    <dgm:constr type="b" for="ch" forName="textBox4a" refType="ctrY" refFor="ch" refForName="bullet4a"/>
                    <dgm:constr type="w" for="ch" forName="textBox4a" refType="w" fact="0.11"/>
                    <dgm:constr type="h" for="ch" forName="textBox4a" refType="h" fact="0.762"/>
                    <dgm:constr type="userA" refType="h" refFor="ch" refForName="bullet4a" fact="0.53"/>
                    <dgm:constr type="r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r" for="ch" forName="textBox4b" refType="ctrX" refFor="ch" refForName="bullet4b"/>
                    <dgm:constr type="b" for="ch" forName="textBox4b" refType="ctrY" refFor="ch" refForName="bullet4b"/>
                    <dgm:constr type="w" for="ch" forName="textBox4b" refType="w" fact="0.171"/>
                    <dgm:constr type="h" for="ch" forName="textBox4b" refType="h" fact="0.543"/>
                    <dgm:constr type="userB" refType="h" refFor="ch" refForName="bullet4b" fact="0.53"/>
                    <dgm:constr type="r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r" for="ch" forName="textBox4c" refType="ctrX" refFor="ch" refForName="bullet4c"/>
                    <dgm:constr type="b" for="ch" forName="textBox4c" refType="ctrY" refFor="ch" refForName="bullet4c"/>
                    <dgm:constr type="w" for="ch" forName="textBox4c" refType="w" fact="0.21"/>
                    <dgm:constr type="h" for="ch" forName="textBox4c" refType="h" fact="0.382"/>
                    <dgm:constr type="userC" refType="h" refFor="ch" refForName="bullet4c" fact="0.53"/>
                    <dgm:constr type="r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r" for="ch" forName="textBox4d" refType="ctrX" refFor="ch" refForName="bullet4d"/>
                    <dgm:constr type="b" for="ch" forName="textBox4d" refType="ctrY" refFor="ch" refForName="bullet4d"/>
                    <dgm:constr type="w" for="ch" forName="textBox4d" refType="w" fact="0.21"/>
                    <dgm:constr type="h" for="ch" forName="textBox4d" refType="h" fact="0.283"/>
                    <dgm:constr type="userD" refType="h" refFor="ch" refForName="bullet4d" fact="0.53"/>
                    <dgm:constr type="rMarg" for="ch" forName="textBox4d" refType="userD" fact="2.834"/>
                    <dgm:constr type="primFontSz" for="ch" ptType="node" op="equ" val="65"/>
                  </dgm:constrLst>
                </dgm:else>
              </dgm:choose>
              <dgm:ruleLst/>
              <dgm:forEach name="Name83" axis="ch" ptType="node" cnt="1">
                <dgm:layoutNode name="bullet4a" styleLbl="node1">
                  <dgm:alg type="sp"/>
                  <dgm:shape xmlns:r="http://schemas.openxmlformats.org/officeDocument/2006/relationships" type="ellipse" r:blip="">
                    <dgm:adjLst/>
                  </dgm:shape>
                  <dgm:presOf/>
                  <dgm:constrLst/>
                  <dgm:ruleLst/>
                </dgm:layoutNode>
                <dgm:layoutNode name="textBox4a" styleLbl="revTx">
                  <dgm:varLst>
                    <dgm:bulletEnabled val="1"/>
                  </dgm:varLst>
                  <dgm:choose name="Name84">
                    <dgm:if name="Name85" func="var" arg="dir" op="equ" val="norm">
                      <dgm:choose name="Name86">
                        <dgm:if name="Name87" axis="root des" ptType="all node" func="maxDepth" op="gt" val="1">
                          <dgm:alg type="tx">
                            <dgm:param type="txAnchorVert" val="t"/>
                            <dgm:param type="parTxLTRAlign" val="l"/>
                            <dgm:param type="parTxRTLAlign" val="r"/>
                          </dgm:alg>
                        </dgm:if>
                        <dgm:else name="Name88">
                          <dgm:alg type="tx">
                            <dgm:param type="txAnchorVert" val="t"/>
                            <dgm:param type="parTxLTRAlign" val="l"/>
                            <dgm:param type="parTxRTLAlign" val="l"/>
                          </dgm:alg>
                        </dgm:else>
                      </dgm:choose>
                    </dgm:if>
                    <dgm:else name="Name89">
                      <dgm:choose name="Name90">
                        <dgm:if name="Name91" axis="root des" ptType="all node" func="maxDepth" op="gt" val="1">
                          <dgm:alg type="tx">
                            <dgm:param type="txAnchorVert" val="b"/>
                            <dgm:param type="txAnchorVertCh" val="b"/>
                            <dgm:param type="parTxLTRAlign" val="l"/>
                            <dgm:param type="parTxRTLAlign" val="r"/>
                          </dgm:alg>
                        </dgm:if>
                        <dgm:else name="Name9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rMarg"/>
                        <dgm:constr type="tMarg"/>
                        <dgm:constr type="bMarg"/>
                      </dgm:constrLst>
                    </dgm:if>
                    <dgm:else name="Name95">
                      <dgm:constrLst>
                        <dgm:constr type="lMarg"/>
                        <dgm:constr type="tMarg"/>
                        <dgm:constr type="bMarg"/>
                      </dgm:constrLst>
                    </dgm:else>
                  </dgm:choose>
                  <dgm:ruleLst>
                    <dgm:rule type="primFontSz" val="5" fact="NaN" max="NaN"/>
                  </dgm:ruleLst>
                </dgm:layoutNode>
              </dgm:forEach>
              <dgm:forEach name="Name96" axis="ch" ptType="node" st="2" cnt="1">
                <dgm:layoutNode name="bullet4b" styleLbl="node1">
                  <dgm:alg type="sp"/>
                  <dgm:shape xmlns:r="http://schemas.openxmlformats.org/officeDocument/2006/relationships" type="ellipse" r:blip="">
                    <dgm:adjLst/>
                  </dgm:shape>
                  <dgm:presOf/>
                  <dgm:constrLst/>
                  <dgm:ruleLst/>
                </dgm:layoutNode>
                <dgm:layoutNode name="textBox4b" styleLbl="revTx">
                  <dgm:varLst>
                    <dgm:bulletEnabled val="1"/>
                  </dgm:varLst>
                  <dgm:choose name="Name97">
                    <dgm:if name="Name98" func="var" arg="dir" op="equ" val="norm">
                      <dgm:choose name="Name99">
                        <dgm:if name="Name100" axis="root des" ptType="all node" func="maxDepth" op="gt" val="1">
                          <dgm:alg type="tx">
                            <dgm:param type="txAnchorVert" val="t"/>
                            <dgm:param type="parTxLTRAlign" val="l"/>
                            <dgm:param type="parTxRTLAlign" val="r"/>
                          </dgm:alg>
                        </dgm:if>
                        <dgm:else name="Name101">
                          <dgm:alg type="tx">
                            <dgm:param type="txAnchorVert" val="t"/>
                            <dgm:param type="parTxLTRAlign" val="l"/>
                            <dgm:param type="parTxRTLAlign" val="l"/>
                          </dgm:alg>
                        </dgm:else>
                      </dgm:choose>
                    </dgm:if>
                    <dgm:else name="Name102">
                      <dgm:choose name="Name103">
                        <dgm:if name="Name104" axis="root des" ptType="all node" func="maxDepth" op="gt" val="1">
                          <dgm:alg type="tx">
                            <dgm:param type="txAnchorVert" val="b"/>
                            <dgm:param type="txAnchorVertCh" val="b"/>
                            <dgm:param type="parTxLTRAlign" val="l"/>
                            <dgm:param type="parTxRTLAlign" val="r"/>
                          </dgm:alg>
                        </dgm:if>
                        <dgm:else name="Name10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06">
                    <dgm:if name="Name107" func="var" arg="dir" op="equ" val="norm">
                      <dgm:constrLst>
                        <dgm:constr type="rMarg"/>
                        <dgm:constr type="tMarg"/>
                        <dgm:constr type="bMarg"/>
                      </dgm:constrLst>
                    </dgm:if>
                    <dgm:else name="Name108">
                      <dgm:constrLst>
                        <dgm:constr type="lMarg"/>
                        <dgm:constr type="tMarg"/>
                        <dgm:constr type="bMarg"/>
                      </dgm:constrLst>
                    </dgm:else>
                  </dgm:choose>
                  <dgm:ruleLst>
                    <dgm:rule type="primFontSz" val="5" fact="NaN" max="NaN"/>
                  </dgm:ruleLst>
                </dgm:layoutNode>
              </dgm:forEach>
              <dgm:forEach name="Name109" axis="ch" ptType="node" st="3" cnt="1">
                <dgm:layoutNode name="bullet4c" styleLbl="node1">
                  <dgm:alg type="sp"/>
                  <dgm:shape xmlns:r="http://schemas.openxmlformats.org/officeDocument/2006/relationships" type="ellipse" r:blip="">
                    <dgm:adjLst/>
                  </dgm:shape>
                  <dgm:presOf/>
                  <dgm:constrLst/>
                  <dgm:ruleLst/>
                </dgm:layoutNode>
                <dgm:layoutNode name="textBox4c" styleLbl="revTx">
                  <dgm:varLst>
                    <dgm:bulletEnabled val="1"/>
                  </dgm:varLst>
                  <dgm:choose name="Name110">
                    <dgm:if name="Name111" func="var" arg="dir" op="equ" val="norm">
                      <dgm:choose name="Name112">
                        <dgm:if name="Name113" axis="root des" ptType="all node" func="maxDepth" op="gt" val="1">
                          <dgm:alg type="tx">
                            <dgm:param type="txAnchorVert" val="t"/>
                            <dgm:param type="parTxLTRAlign" val="l"/>
                            <dgm:param type="parTxRTLAlign" val="r"/>
                          </dgm:alg>
                        </dgm:if>
                        <dgm:else name="Name114">
                          <dgm:alg type="tx">
                            <dgm:param type="txAnchorVert" val="t"/>
                            <dgm:param type="parTxLTRAlign" val="l"/>
                            <dgm:param type="parTxRTLAlign" val="l"/>
                          </dgm:alg>
                        </dgm:else>
                      </dgm:choose>
                    </dgm:if>
                    <dgm:else name="Name115">
                      <dgm:choose name="Name116">
                        <dgm:if name="Name117" axis="root des" ptType="all node" func="maxDepth" op="gt" val="1">
                          <dgm:alg type="tx">
                            <dgm:param type="txAnchorVert" val="b"/>
                            <dgm:param type="txAnchorVertCh" val="b"/>
                            <dgm:param type="parTxLTRAlign" val="l"/>
                            <dgm:param type="parTxRTLAlign" val="r"/>
                          </dgm:alg>
                        </dgm:if>
                        <dgm:else name="Name11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19">
                    <dgm:if name="Name120" func="var" arg="dir" op="equ" val="norm">
                      <dgm:constrLst>
                        <dgm:constr type="rMarg"/>
                        <dgm:constr type="tMarg"/>
                        <dgm:constr type="bMarg"/>
                      </dgm:constrLst>
                    </dgm:if>
                    <dgm:else name="Name121">
                      <dgm:constrLst>
                        <dgm:constr type="lMarg"/>
                        <dgm:constr type="tMarg"/>
                        <dgm:constr type="bMarg"/>
                      </dgm:constrLst>
                    </dgm:else>
                  </dgm:choose>
                  <dgm:ruleLst>
                    <dgm:rule type="primFontSz" val="5" fact="NaN" max="NaN"/>
                  </dgm:ruleLst>
                </dgm:layoutNode>
              </dgm:forEach>
              <dgm:forEach name="Name122" axis="ch" ptType="node" st="4" cnt="1">
                <dgm:layoutNode name="bullet4d" styleLbl="node1">
                  <dgm:alg type="sp"/>
                  <dgm:shape xmlns:r="http://schemas.openxmlformats.org/officeDocument/2006/relationships" type="ellipse" r:blip="">
                    <dgm:adjLst/>
                  </dgm:shape>
                  <dgm:presOf/>
                  <dgm:constrLst/>
                  <dgm:ruleLst/>
                </dgm:layoutNode>
                <dgm:layoutNode name="textBox4d" styleLbl="revTx">
                  <dgm:varLst>
                    <dgm:bulletEnabled val="1"/>
                  </dgm:varLst>
                  <dgm:choose name="Name123">
                    <dgm:if name="Name124" func="var" arg="dir" op="equ" val="norm">
                      <dgm:choose name="Name125">
                        <dgm:if name="Name126" axis="root des" ptType="all node" func="maxDepth" op="gt" val="1">
                          <dgm:alg type="tx">
                            <dgm:param type="txAnchorVert" val="t"/>
                            <dgm:param type="parTxLTRAlign" val="l"/>
                            <dgm:param type="parTxRTLAlign" val="r"/>
                          </dgm:alg>
                        </dgm:if>
                        <dgm:else name="Name127">
                          <dgm:alg type="tx">
                            <dgm:param type="txAnchorVert" val="t"/>
                            <dgm:param type="parTxLTRAlign" val="l"/>
                            <dgm:param type="parTxRTLAlign" val="l"/>
                          </dgm:alg>
                        </dgm:else>
                      </dgm:choose>
                    </dgm:if>
                    <dgm:else name="Name128">
                      <dgm:choose name="Name129">
                        <dgm:if name="Name130" axis="root des" ptType="all node" func="maxDepth" op="gt" val="1">
                          <dgm:alg type="tx">
                            <dgm:param type="txAnchorVert" val="b"/>
                            <dgm:param type="txAnchorVertCh" val="b"/>
                            <dgm:param type="parTxLTRAlign" val="l"/>
                            <dgm:param type="parTxRTLAlign" val="r"/>
                          </dgm:alg>
                        </dgm:if>
                        <dgm:else name="Name13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32">
                    <dgm:if name="Name133" func="var" arg="dir" op="equ" val="norm">
                      <dgm:constrLst>
                        <dgm:constr type="rMarg"/>
                        <dgm:constr type="tMarg"/>
                        <dgm:constr type="bMarg"/>
                      </dgm:constrLst>
                    </dgm:if>
                    <dgm:else name="Name134">
                      <dgm:constrLst>
                        <dgm:constr type="lMarg"/>
                        <dgm:constr type="tMarg"/>
                        <dgm:constr type="bMarg"/>
                      </dgm:constrLst>
                    </dgm:else>
                  </dgm:choose>
                  <dgm:ruleLst>
                    <dgm:rule type="primFontSz" val="5" fact="NaN" max="NaN"/>
                  </dgm:ruleLst>
                </dgm:layoutNode>
              </dgm:forEach>
            </dgm:layoutNode>
          </dgm:if>
          <dgm:else name="Name135">
            <dgm:layoutNode name="arrowDiagram5">
              <dgm:alg type="composite">
                <dgm:param type="vertAlign" val="none"/>
                <dgm:param type="horzAlign" val="none"/>
              </dgm:alg>
              <dgm:shape xmlns:r="http://schemas.openxmlformats.org/officeDocument/2006/relationships" r:blip="">
                <dgm:adjLst/>
              </dgm:shape>
              <dgm:presOf/>
              <dgm:choose name="Name136">
                <dgm:if name="Name137" func="var" arg="dir" op="equ" val="norm">
                  <dgm:constrLst>
                    <dgm:constr type="ctrX" for="ch" forName="bullet5a" refType="w" fact="0.11"/>
                    <dgm:constr type="ctrY" for="ch" forName="bullet5a" refType="h" fact="0.762"/>
                    <dgm:constr type="w" for="ch" forName="bullet5a" refType="w" fact="0.023"/>
                    <dgm:constr type="h" for="ch" forName="bullet5a" refType="w" refFor="ch" refForName="bullet5a"/>
                    <dgm:constr type="l" for="ch" forName="textBox5a" refType="ctrX" refFor="ch" refForName="bullet5a"/>
                    <dgm:constr type="t" for="ch" forName="textBox5a" refType="ctrY" refFor="ch" refForName="bullet5a"/>
                    <dgm:constr type="w" for="ch" forName="textBox5a" refType="w" fact="0.131"/>
                    <dgm:constr type="h" for="ch" forName="textBox5a" refType="h" fact="0.238"/>
                    <dgm:constr type="userA" refType="h" refFor="ch" refForName="bullet5a" fact="0.53"/>
                    <dgm:constr type="l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l" for="ch" forName="textBox5b" refType="ctrX" refFor="ch" refForName="bullet5b"/>
                    <dgm:constr type="t" for="ch" forName="textBox5b" refType="ctrY" refFor="ch" refForName="bullet5b"/>
                    <dgm:constr type="w" for="ch" forName="textBox5b" refType="w" fact="0.166"/>
                    <dgm:constr type="h" for="ch" forName="textBox5b" refType="h" fact="0.419"/>
                    <dgm:constr type="userB" refType="h" refFor="ch" refForName="bullet5b" fact="0.53"/>
                    <dgm:constr type="l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l" for="ch" forName="textBox5c" refType="ctrX" refFor="ch" refForName="bullet5c"/>
                    <dgm:constr type="t" for="ch" forName="textBox5c" refType="ctrY" refFor="ch" refForName="bullet5c"/>
                    <dgm:constr type="w" for="ch" forName="textBox5c" refType="w" fact="0.193"/>
                    <dgm:constr type="h" for="ch" forName="textBox5c" refType="h" fact="0.562"/>
                    <dgm:constr type="userC" refType="h" refFor="ch" refForName="bullet5c" fact="0.53"/>
                    <dgm:constr type="l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l" for="ch" forName="textBox5d" refType="ctrX" refFor="ch" refForName="bullet5d"/>
                    <dgm:constr type="t" for="ch" forName="textBox5d" refType="ctrY" refFor="ch" refForName="bullet5d"/>
                    <dgm:constr type="w" for="ch" forName="textBox5d" refType="w" fact="0.2"/>
                    <dgm:constr type="h" for="ch" forName="textBox5d" refType="h" fact="0.67"/>
                    <dgm:constr type="userD" refType="h" refFor="ch" refForName="bullet5d" fact="0.53"/>
                    <dgm:constr type="l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l" for="ch" forName="textBox5e" refType="ctrX" refFor="ch" refForName="bullet5e"/>
                    <dgm:constr type="t" for="ch" forName="textBox5e" refType="ctrY" refFor="ch" refForName="bullet5e"/>
                    <dgm:constr type="w" for="ch" forName="textBox5e" refType="w" fact="0.2"/>
                    <dgm:constr type="h" for="ch" forName="textBox5e" refType="h" fact="0.736"/>
                    <dgm:constr type="userE" refType="h" refFor="ch" refForName="bullet5e" fact="0.53"/>
                    <dgm:constr type="lMarg" for="ch" forName="textBox5e" refType="userE" fact="2.834"/>
                    <dgm:constr type="primFontSz" for="ch" ptType="node" op="equ" val="65"/>
                  </dgm:constrLst>
                </dgm:if>
                <dgm:else name="Name138">
                  <dgm:constrLst>
                    <dgm:constr type="ctrX" for="ch" forName="bullet5a" refType="w" fact="0.11"/>
                    <dgm:constr type="ctrY" for="ch" forName="bullet5a" refType="h" fact="0.762"/>
                    <dgm:constr type="w" for="ch" forName="bullet5a" refType="w" fact="0.023"/>
                    <dgm:constr type="h" for="ch" forName="bullet5a" refType="w" refFor="ch" refForName="bullet5a"/>
                    <dgm:constr type="r" for="ch" forName="textBox5a" refType="ctrX" refFor="ch" refForName="bullet5a"/>
                    <dgm:constr type="b" for="ch" forName="textBox5a" refType="ctrY" refFor="ch" refForName="bullet5a"/>
                    <dgm:constr type="w" for="ch" forName="textBox5a" refType="w" fact="0.11"/>
                    <dgm:constr type="h" for="ch" forName="textBox5a" refType="h" fact="0.762"/>
                    <dgm:constr type="userA" refType="h" refFor="ch" refForName="bullet5a" fact="0.53"/>
                    <dgm:constr type="r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r" for="ch" forName="textBox5b" refType="ctrX" refFor="ch" refForName="bullet5b"/>
                    <dgm:constr type="b" for="ch" forName="textBox5b" refType="ctrY" refFor="ch" refForName="bullet5b"/>
                    <dgm:constr type="w" for="ch" forName="textBox5b" refType="w" fact="0.131"/>
                    <dgm:constr type="h" for="ch" forName="textBox5b" refType="h" fact="0.581"/>
                    <dgm:constr type="userB" refType="h" refFor="ch" refForName="bullet5b" fact="0.53"/>
                    <dgm:constr type="r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r" for="ch" forName="textBox5c" refType="ctrX" refFor="ch" refForName="bullet5c"/>
                    <dgm:constr type="b" for="ch" forName="textBox5c" refType="ctrY" refFor="ch" refForName="bullet5c"/>
                    <dgm:constr type="w" for="ch" forName="textBox5c" refType="w" fact="0.166"/>
                    <dgm:constr type="h" for="ch" forName="textBox5c" refType="h" fact="0.438"/>
                    <dgm:constr type="userC" refType="h" refFor="ch" refForName="bullet5c" fact="0.53"/>
                    <dgm:constr type="r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r" for="ch" forName="textBox5d" refType="ctrX" refFor="ch" refForName="bullet5d"/>
                    <dgm:constr type="b" for="ch" forName="textBox5d" refType="ctrY" refFor="ch" refForName="bullet5d"/>
                    <dgm:constr type="w" for="ch" forName="textBox5d" refType="w" fact="0.193"/>
                    <dgm:constr type="h" for="ch" forName="textBox5d" refType="h" fact="0.33"/>
                    <dgm:constr type="userD" refType="h" refFor="ch" refForName="bullet5d" fact="0.53"/>
                    <dgm:constr type="r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r" for="ch" forName="textBox5e" refType="ctrX" refFor="ch" refForName="bullet5e"/>
                    <dgm:constr type="b" for="ch" forName="textBox5e" refType="ctrY" refFor="ch" refForName="bullet5e"/>
                    <dgm:constr type="w" for="ch" forName="textBox5e" refType="w" fact="0.2"/>
                    <dgm:constr type="h" for="ch" forName="textBox5e" refType="h" fact="0.264"/>
                    <dgm:constr type="userE" refType="h" refFor="ch" refForName="bullet5e" fact="0.53"/>
                    <dgm:constr type="rMarg" for="ch" forName="textBox5e" refType="userE" fact="2.834"/>
                    <dgm:constr type="primFontSz" for="ch" ptType="node" op="equ" val="65"/>
                  </dgm:constrLst>
                </dgm:else>
              </dgm:choose>
              <dgm:ruleLst/>
              <dgm:forEach name="Name139" axis="ch" ptType="node" cnt="1">
                <dgm:layoutNode name="bullet5a" styleLbl="node1">
                  <dgm:alg type="sp"/>
                  <dgm:shape xmlns:r="http://schemas.openxmlformats.org/officeDocument/2006/relationships" type="ellipse" r:blip="">
                    <dgm:adjLst/>
                  </dgm:shape>
                  <dgm:presOf/>
                  <dgm:constrLst/>
                  <dgm:ruleLst/>
                </dgm:layoutNode>
                <dgm:layoutNode name="textBox5a" styleLbl="revTx">
                  <dgm:varLst>
                    <dgm:bulletEnabled val="1"/>
                  </dgm:varLst>
                  <dgm:choose name="Name140">
                    <dgm:if name="Name141" func="var" arg="dir" op="equ" val="norm">
                      <dgm:choose name="Name142">
                        <dgm:if name="Name143" axis="root des" ptType="all node" func="maxDepth" op="gt" val="1">
                          <dgm:alg type="tx">
                            <dgm:param type="txAnchorVert" val="t"/>
                            <dgm:param type="parTxLTRAlign" val="l"/>
                            <dgm:param type="parTxRTLAlign" val="r"/>
                          </dgm:alg>
                        </dgm:if>
                        <dgm:else name="Name144">
                          <dgm:alg type="tx">
                            <dgm:param type="txAnchorVert" val="t"/>
                            <dgm:param type="parTxLTRAlign" val="l"/>
                            <dgm:param type="parTxRTLAlign" val="l"/>
                          </dgm:alg>
                        </dgm:else>
                      </dgm:choose>
                    </dgm:if>
                    <dgm:else name="Name145">
                      <dgm:choose name="Name146">
                        <dgm:if name="Name147" axis="root des" ptType="all node" func="maxDepth" op="gt" val="1">
                          <dgm:alg type="tx">
                            <dgm:param type="txAnchorVert" val="b"/>
                            <dgm:param type="txAnchorVertCh" val="b"/>
                            <dgm:param type="parTxLTRAlign" val="l"/>
                            <dgm:param type="parTxRTLAlign" val="r"/>
                          </dgm:alg>
                        </dgm:if>
                        <dgm:else name="Name14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49">
                    <dgm:if name="Name150" func="var" arg="dir" op="equ" val="norm">
                      <dgm:constrLst>
                        <dgm:constr type="rMarg"/>
                        <dgm:constr type="tMarg"/>
                        <dgm:constr type="bMarg"/>
                      </dgm:constrLst>
                    </dgm:if>
                    <dgm:else name="Name151">
                      <dgm:constrLst>
                        <dgm:constr type="lMarg"/>
                        <dgm:constr type="tMarg"/>
                        <dgm:constr type="bMarg"/>
                      </dgm:constrLst>
                    </dgm:else>
                  </dgm:choose>
                  <dgm:ruleLst>
                    <dgm:rule type="primFontSz" val="5" fact="NaN" max="NaN"/>
                  </dgm:ruleLst>
                </dgm:layoutNode>
              </dgm:forEach>
              <dgm:forEach name="Name152" axis="ch" ptType="node" st="2" cnt="1">
                <dgm:layoutNode name="bullet5b" styleLbl="node1">
                  <dgm:alg type="sp"/>
                  <dgm:shape xmlns:r="http://schemas.openxmlformats.org/officeDocument/2006/relationships" type="ellipse" r:blip="">
                    <dgm:adjLst/>
                  </dgm:shape>
                  <dgm:presOf/>
                  <dgm:constrLst/>
                  <dgm:ruleLst/>
                </dgm:layoutNode>
                <dgm:layoutNode name="textBox5b" styleLbl="revTx">
                  <dgm:varLst>
                    <dgm:bulletEnabled val="1"/>
                  </dgm:varLst>
                  <dgm:choose name="Name153">
                    <dgm:if name="Name154" func="var" arg="dir" op="equ" val="norm">
                      <dgm:choose name="Name155">
                        <dgm:if name="Name156" axis="root des" ptType="all node" func="maxDepth" op="gt" val="1">
                          <dgm:alg type="tx">
                            <dgm:param type="txAnchorVert" val="t"/>
                            <dgm:param type="parTxLTRAlign" val="l"/>
                            <dgm:param type="parTxRTLAlign" val="r"/>
                          </dgm:alg>
                        </dgm:if>
                        <dgm:else name="Name157">
                          <dgm:alg type="tx">
                            <dgm:param type="txAnchorVert" val="t"/>
                            <dgm:param type="parTxLTRAlign" val="l"/>
                            <dgm:param type="parTxRTLAlign" val="l"/>
                          </dgm:alg>
                        </dgm:else>
                      </dgm:choose>
                    </dgm:if>
                    <dgm:else name="Name158">
                      <dgm:choose name="Name159">
                        <dgm:if name="Name160" axis="root des" ptType="all node" func="maxDepth" op="gt" val="1">
                          <dgm:alg type="tx">
                            <dgm:param type="txAnchorVert" val="b"/>
                            <dgm:param type="txAnchorVertCh" val="b"/>
                            <dgm:param type="parTxLTRAlign" val="l"/>
                            <dgm:param type="parTxRTLAlign" val="r"/>
                          </dgm:alg>
                        </dgm:if>
                        <dgm:else name="Name16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62">
                    <dgm:if name="Name163" func="var" arg="dir" op="equ" val="norm">
                      <dgm:constrLst>
                        <dgm:constr type="rMarg"/>
                        <dgm:constr type="tMarg"/>
                        <dgm:constr type="bMarg"/>
                      </dgm:constrLst>
                    </dgm:if>
                    <dgm:else name="Name164">
                      <dgm:constrLst>
                        <dgm:constr type="lMarg"/>
                        <dgm:constr type="tMarg"/>
                        <dgm:constr type="bMarg"/>
                      </dgm:constrLst>
                    </dgm:else>
                  </dgm:choose>
                  <dgm:ruleLst>
                    <dgm:rule type="primFontSz" val="5" fact="NaN" max="NaN"/>
                  </dgm:ruleLst>
                </dgm:layoutNode>
              </dgm:forEach>
              <dgm:forEach name="Name165" axis="ch" ptType="node" st="3" cnt="1">
                <dgm:layoutNode name="bullet5c" styleLbl="node1">
                  <dgm:alg type="sp"/>
                  <dgm:shape xmlns:r="http://schemas.openxmlformats.org/officeDocument/2006/relationships" type="ellipse" r:blip="">
                    <dgm:adjLst/>
                  </dgm:shape>
                  <dgm:presOf/>
                  <dgm:constrLst/>
                  <dgm:ruleLst/>
                </dgm:layoutNode>
                <dgm:layoutNode name="textBox5c" styleLbl="revTx">
                  <dgm:varLst>
                    <dgm:bulletEnabled val="1"/>
                  </dgm:varLst>
                  <dgm:choose name="Name166">
                    <dgm:if name="Name167" func="var" arg="dir" op="equ" val="norm">
                      <dgm:choose name="Name168">
                        <dgm:if name="Name169" axis="root des" ptType="all node" func="maxDepth" op="gt" val="1">
                          <dgm:alg type="tx">
                            <dgm:param type="txAnchorVert" val="t"/>
                            <dgm:param type="parTxLTRAlign" val="l"/>
                            <dgm:param type="parTxRTLAlign" val="r"/>
                          </dgm:alg>
                        </dgm:if>
                        <dgm:else name="Name170">
                          <dgm:alg type="tx">
                            <dgm:param type="txAnchorVert" val="t"/>
                            <dgm:param type="parTxLTRAlign" val="l"/>
                            <dgm:param type="parTxRTLAlign" val="l"/>
                          </dgm:alg>
                        </dgm:else>
                      </dgm:choose>
                    </dgm:if>
                    <dgm:else name="Name171">
                      <dgm:choose name="Name172">
                        <dgm:if name="Name173" axis="root des" ptType="all node" func="maxDepth" op="gt" val="1">
                          <dgm:alg type="tx">
                            <dgm:param type="txAnchorVert" val="b"/>
                            <dgm:param type="txAnchorVertCh" val="b"/>
                            <dgm:param type="parTxLTRAlign" val="l"/>
                            <dgm:param type="parTxRTLAlign" val="r"/>
                          </dgm:alg>
                        </dgm:if>
                        <dgm:else name="Name174">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75">
                    <dgm:if name="Name176" func="var" arg="dir" op="equ" val="norm">
                      <dgm:constrLst>
                        <dgm:constr type="rMarg"/>
                        <dgm:constr type="tMarg"/>
                        <dgm:constr type="bMarg"/>
                      </dgm:constrLst>
                    </dgm:if>
                    <dgm:else name="Name177">
                      <dgm:constrLst>
                        <dgm:constr type="lMarg"/>
                        <dgm:constr type="tMarg"/>
                        <dgm:constr type="bMarg"/>
                      </dgm:constrLst>
                    </dgm:else>
                  </dgm:choose>
                  <dgm:ruleLst>
                    <dgm:rule type="primFontSz" val="5" fact="NaN" max="NaN"/>
                  </dgm:ruleLst>
                </dgm:layoutNode>
              </dgm:forEach>
              <dgm:forEach name="Name178" axis="ch" ptType="node" st="4" cnt="1">
                <dgm:layoutNode name="bullet5d" styleLbl="node1">
                  <dgm:alg type="sp"/>
                  <dgm:shape xmlns:r="http://schemas.openxmlformats.org/officeDocument/2006/relationships" type="ellipse" r:blip="">
                    <dgm:adjLst/>
                  </dgm:shape>
                  <dgm:presOf/>
                  <dgm:constrLst/>
                  <dgm:ruleLst/>
                </dgm:layoutNode>
                <dgm:layoutNode name="textBox5d" styleLbl="revTx">
                  <dgm:varLst>
                    <dgm:bulletEnabled val="1"/>
                  </dgm:varLst>
                  <dgm:choose name="Name179">
                    <dgm:if name="Name180" func="var" arg="dir" op="equ" val="norm">
                      <dgm:choose name="Name181">
                        <dgm:if name="Name182" axis="root des" ptType="all node" func="maxDepth" op="gt" val="1">
                          <dgm:alg type="tx">
                            <dgm:param type="txAnchorVert" val="t"/>
                            <dgm:param type="parTxLTRAlign" val="l"/>
                            <dgm:param type="parTxRTLAlign" val="r"/>
                          </dgm:alg>
                        </dgm:if>
                        <dgm:else name="Name183">
                          <dgm:alg type="tx">
                            <dgm:param type="txAnchorVert" val="t"/>
                            <dgm:param type="parTxLTRAlign" val="l"/>
                            <dgm:param type="parTxRTLAlign" val="l"/>
                          </dgm:alg>
                        </dgm:else>
                      </dgm:choose>
                    </dgm:if>
                    <dgm:else name="Name184">
                      <dgm:choose name="Name185">
                        <dgm:if name="Name186" axis="root des" ptType="all node" func="maxDepth" op="gt" val="1">
                          <dgm:alg type="tx">
                            <dgm:param type="txAnchorVert" val="b"/>
                            <dgm:param type="txAnchorVertCh" val="b"/>
                            <dgm:param type="parTxLTRAlign" val="l"/>
                            <dgm:param type="parTxRTLAlign" val="r"/>
                          </dgm:alg>
                        </dgm:if>
                        <dgm:else name="Name187">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88">
                    <dgm:if name="Name189" func="var" arg="dir" op="equ" val="norm">
                      <dgm:constrLst>
                        <dgm:constr type="rMarg"/>
                        <dgm:constr type="tMarg"/>
                        <dgm:constr type="bMarg"/>
                      </dgm:constrLst>
                    </dgm:if>
                    <dgm:else name="Name190">
                      <dgm:constrLst>
                        <dgm:constr type="lMarg"/>
                        <dgm:constr type="tMarg"/>
                        <dgm:constr type="bMarg"/>
                      </dgm:constrLst>
                    </dgm:else>
                  </dgm:choose>
                  <dgm:ruleLst>
                    <dgm:rule type="primFontSz" val="5" fact="NaN" max="NaN"/>
                  </dgm:ruleLst>
                </dgm:layoutNode>
              </dgm:forEach>
              <dgm:forEach name="Name191" axis="ch" ptType="node" st="5" cnt="1">
                <dgm:layoutNode name="bullet5e" styleLbl="node1">
                  <dgm:alg type="sp"/>
                  <dgm:shape xmlns:r="http://schemas.openxmlformats.org/officeDocument/2006/relationships" type="ellipse" r:blip="">
                    <dgm:adjLst/>
                  </dgm:shape>
                  <dgm:presOf/>
                  <dgm:constrLst/>
                  <dgm:ruleLst/>
                </dgm:layoutNode>
                <dgm:layoutNode name="textBox5e" styleLbl="revTx">
                  <dgm:varLst>
                    <dgm:bulletEnabled val="1"/>
                  </dgm:varLst>
                  <dgm:choose name="Name192">
                    <dgm:if name="Name193" func="var" arg="dir" op="equ" val="norm">
                      <dgm:choose name="Name194">
                        <dgm:if name="Name195" axis="root des" ptType="all node" func="maxDepth" op="gt" val="1">
                          <dgm:alg type="tx">
                            <dgm:param type="txAnchorVert" val="t"/>
                            <dgm:param type="parTxLTRAlign" val="l"/>
                            <dgm:param type="parTxRTLAlign" val="r"/>
                          </dgm:alg>
                        </dgm:if>
                        <dgm:else name="Name196">
                          <dgm:alg type="tx">
                            <dgm:param type="txAnchorVert" val="t"/>
                            <dgm:param type="parTxLTRAlign" val="l"/>
                            <dgm:param type="parTxRTLAlign" val="l"/>
                          </dgm:alg>
                        </dgm:else>
                      </dgm:choose>
                    </dgm:if>
                    <dgm:else name="Name197">
                      <dgm:choose name="Name198">
                        <dgm:if name="Name199" axis="root des" ptType="all node" func="maxDepth" op="gt" val="1">
                          <dgm:alg type="tx">
                            <dgm:param type="txAnchorVert" val="b"/>
                            <dgm:param type="txAnchorVertCh" val="b"/>
                            <dgm:param type="parTxLTRAlign" val="l"/>
                            <dgm:param type="parTxRTLAlign" val="r"/>
                          </dgm:alg>
                        </dgm:if>
                        <dgm:else name="Name200">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1">
                    <dgm:if name="Name202" func="var" arg="dir" op="equ" val="norm">
                      <dgm:constrLst>
                        <dgm:constr type="rMarg"/>
                        <dgm:constr type="tMarg"/>
                        <dgm:constr type="bMarg"/>
                      </dgm:constrLst>
                    </dgm:if>
                    <dgm:else name="Name203">
                      <dgm:constrLst>
                        <dgm:constr type="lMarg"/>
                        <dgm:constr type="tMarg"/>
                        <dgm:constr type="bMarg"/>
                      </dgm:constrLst>
                    </dgm:else>
                  </dgm:choose>
                  <dgm:ruleLst>
                    <dgm:rule type="primFontSz" val="5" fact="NaN" max="NaN"/>
                  </dgm:ruleLst>
                </dgm:layoutNode>
              </dgm:forEach>
            </dgm:layoutNode>
          </dgm:else>
        </dgm:choose>
      </dgm:if>
      <dgm:else name="Name204"/>
    </dgm:choose>
  </dgm:layoutNode>
</dgm:layoutDef>
</file>

<file path=ppt/diagrams/layout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17.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34.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35.e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137.emf"/><Relationship Id="rId1" Type="http://schemas.openxmlformats.org/officeDocument/2006/relationships/image" Target="../media/image136.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38.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39.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40.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41.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45.emf"/></Relationships>
</file>

<file path=ppt/drawings/_rels/vmlDrawing18.vml.rels><?xml version="1.0" encoding="UTF-8" standalone="yes"?>
<Relationships xmlns="http://schemas.openxmlformats.org/package/2006/relationships"><Relationship Id="rId2" Type="http://schemas.openxmlformats.org/officeDocument/2006/relationships/image" Target="../media/image147.emf"/><Relationship Id="rId1" Type="http://schemas.openxmlformats.org/officeDocument/2006/relationships/image" Target="../media/image146.emf"/></Relationships>
</file>

<file path=ppt/drawings/_rels/vmlDrawing19.vml.rels><?xml version="1.0" encoding="UTF-8" standalone="yes"?>
<Relationships xmlns="http://schemas.openxmlformats.org/package/2006/relationships"><Relationship Id="rId2" Type="http://schemas.openxmlformats.org/officeDocument/2006/relationships/image" Target="../media/image149.emf"/><Relationship Id="rId1" Type="http://schemas.openxmlformats.org/officeDocument/2006/relationships/image" Target="../media/image148.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18.emf"/></Relationships>
</file>

<file path=ppt/drawings/_rels/vmlDrawing20.vml.rels><?xml version="1.0" encoding="UTF-8" standalone="yes"?>
<Relationships xmlns="http://schemas.openxmlformats.org/package/2006/relationships"><Relationship Id="rId2" Type="http://schemas.openxmlformats.org/officeDocument/2006/relationships/image" Target="../media/image151.emf"/><Relationship Id="rId1" Type="http://schemas.openxmlformats.org/officeDocument/2006/relationships/image" Target="../media/image150.emf"/></Relationships>
</file>

<file path=ppt/drawings/_rels/vmlDrawing21.vml.rels><?xml version="1.0" encoding="UTF-8" standalone="yes"?>
<Relationships xmlns="http://schemas.openxmlformats.org/package/2006/relationships"><Relationship Id="rId2" Type="http://schemas.openxmlformats.org/officeDocument/2006/relationships/image" Target="../media/image153.emf"/><Relationship Id="rId1" Type="http://schemas.openxmlformats.org/officeDocument/2006/relationships/image" Target="../media/image152.emf"/></Relationships>
</file>

<file path=ppt/drawings/_rels/vmlDrawing22.vml.rels><?xml version="1.0" encoding="UTF-8" standalone="yes"?>
<Relationships xmlns="http://schemas.openxmlformats.org/package/2006/relationships"><Relationship Id="rId2" Type="http://schemas.openxmlformats.org/officeDocument/2006/relationships/image" Target="../media/image155.emf"/><Relationship Id="rId1" Type="http://schemas.openxmlformats.org/officeDocument/2006/relationships/image" Target="../media/image154.emf"/></Relationships>
</file>

<file path=ppt/drawings/_rels/vmlDrawing23.vml.rels><?xml version="1.0" encoding="UTF-8" standalone="yes"?>
<Relationships xmlns="http://schemas.openxmlformats.org/package/2006/relationships"><Relationship Id="rId2" Type="http://schemas.openxmlformats.org/officeDocument/2006/relationships/image" Target="../media/image157.emf"/><Relationship Id="rId1" Type="http://schemas.openxmlformats.org/officeDocument/2006/relationships/image" Target="../media/image156.emf"/></Relationships>
</file>

<file path=ppt/drawings/_rels/vmlDrawing24.vml.rels><?xml version="1.0" encoding="UTF-8" standalone="yes"?>
<Relationships xmlns="http://schemas.openxmlformats.org/package/2006/relationships"><Relationship Id="rId2" Type="http://schemas.openxmlformats.org/officeDocument/2006/relationships/image" Target="../media/image159.emf"/><Relationship Id="rId1" Type="http://schemas.openxmlformats.org/officeDocument/2006/relationships/image" Target="../media/image158.emf"/></Relationships>
</file>

<file path=ppt/drawings/_rels/vmlDrawing25.vml.rels><?xml version="1.0" encoding="UTF-8" standalone="yes"?>
<Relationships xmlns="http://schemas.openxmlformats.org/package/2006/relationships"><Relationship Id="rId2" Type="http://schemas.openxmlformats.org/officeDocument/2006/relationships/image" Target="../media/image161.emf"/><Relationship Id="rId1" Type="http://schemas.openxmlformats.org/officeDocument/2006/relationships/image" Target="../media/image160.emf"/></Relationships>
</file>

<file path=ppt/drawings/_rels/vmlDrawing26.vml.rels><?xml version="1.0" encoding="UTF-8" standalone="yes"?>
<Relationships xmlns="http://schemas.openxmlformats.org/package/2006/relationships"><Relationship Id="rId2" Type="http://schemas.openxmlformats.org/officeDocument/2006/relationships/image" Target="../media/image163.emf"/><Relationship Id="rId1" Type="http://schemas.openxmlformats.org/officeDocument/2006/relationships/image" Target="../media/image162.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64.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65.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66.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22.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24.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28.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29.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30.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31.emf"/></Relationships>
</file>

<file path=ppt/drawings/_rels/vmlDrawing9.vml.rels><?xml version="1.0" encoding="UTF-8" standalone="yes"?>
<Relationships xmlns="http://schemas.openxmlformats.org/package/2006/relationships"><Relationship Id="rId2" Type="http://schemas.openxmlformats.org/officeDocument/2006/relationships/image" Target="../media/image133.emf"/><Relationship Id="rId1" Type="http://schemas.openxmlformats.org/officeDocument/2006/relationships/image" Target="../media/image132.emf"/></Relationships>
</file>

<file path=ppt/drawings/drawing1.xml><?xml version="1.0" encoding="utf-8"?>
<c:userShapes xmlns:c="http://schemas.openxmlformats.org/drawingml/2006/chart">
  <cdr:relSizeAnchor xmlns:cdr="http://schemas.openxmlformats.org/drawingml/2006/chartDrawing">
    <cdr:from>
      <cdr:x>0.75059</cdr:x>
      <cdr:y>0.72903</cdr:y>
    </cdr:from>
    <cdr:to>
      <cdr:x>0.97373</cdr:x>
      <cdr:y>0.88778</cdr:y>
    </cdr:to>
    <cdr:sp macro="" textlink="">
      <cdr:nvSpPr>
        <cdr:cNvPr id="2" name="CuadroTexto 1"/>
        <cdr:cNvSpPr txBox="1"/>
      </cdr:nvSpPr>
      <cdr:spPr>
        <a:xfrm xmlns:a="http://schemas.openxmlformats.org/drawingml/2006/main">
          <a:off x="2242765" y="1312246"/>
          <a:ext cx="666750" cy="28574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s-MX" sz="1100"/>
        </a:p>
      </cdr:txBody>
    </cdr:sp>
  </cdr:relSizeAnchor>
</c:userShapes>
</file>

<file path=ppt/drawings/drawing10.xml><?xml version="1.0" encoding="utf-8"?>
<c:userShapes xmlns:c="http://schemas.openxmlformats.org/drawingml/2006/chart">
  <cdr:relSizeAnchor xmlns:cdr="http://schemas.openxmlformats.org/drawingml/2006/chartDrawing">
    <cdr:from>
      <cdr:x>0</cdr:x>
      <cdr:y>0</cdr:y>
    </cdr:from>
    <cdr:to>
      <cdr:x>0</cdr:x>
      <cdr:y>0</cdr:y>
    </cdr:to>
    <cdr:sp macro="" textlink="">
      <cdr:nvSpPr>
        <cdr:cNvPr id="8" name="7 Conector recto"/>
        <cdr:cNvSpPr/>
      </cdr:nvSpPr>
      <cdr:spPr bwMode="auto">
        <a:xfrm xmlns:a="http://schemas.openxmlformats.org/drawingml/2006/main">
          <a:off x="0" y="0"/>
          <a:ext cx="0" cy="0"/>
        </a:xfrm>
        <a:prstGeom xmlns:a="http://schemas.openxmlformats.org/drawingml/2006/main" prst="line">
          <a:avLst/>
        </a:prstGeom>
        <a:solidFill xmlns:a="http://schemas.openxmlformats.org/drawingml/2006/main">
          <a:srgbClr val="FFFFFF"/>
        </a:solidFill>
        <a:ln xmlns:a="http://schemas.openxmlformats.org/drawingml/2006/main" w="9525" cap="flat" cmpd="sng" algn="ctr">
          <a:solidFill>
            <a:srgbClr val="0000FF"/>
          </a:solidFill>
          <a:prstDash val="solid"/>
          <a:round/>
          <a:headEnd type="none" w="med" len="med"/>
          <a:tailEnd type="triangle" w="med" len="med"/>
        </a:ln>
        <a:effectLst xmlns:a="http://schemas.openxmlformats.org/drawingml/2006/main"/>
      </cdr:spPr>
      <cdr:txBody>
        <a:bodyPr xmlns:a="http://schemas.openxmlformats.org/drawingml/2006/main" vertOverflow="clip" wrap="square" lIns="18288" tIns="0" rIns="0" bIns="0" upright="1"/>
        <a:lstStyle xmlns:a="http://schemas.openxmlformats.org/drawingml/2006/main"/>
        <a:p xmlns:a="http://schemas.openxmlformats.org/drawingml/2006/main">
          <a:endParaRPr lang="es-MX"/>
        </a:p>
      </cdr:txBody>
    </cdr:sp>
  </cdr:relSizeAnchor>
  <cdr:relSizeAnchor xmlns:cdr="http://schemas.openxmlformats.org/drawingml/2006/chartDrawing">
    <cdr:from>
      <cdr:x>0</cdr:x>
      <cdr:y>0</cdr:y>
    </cdr:from>
    <cdr:to>
      <cdr:x>0</cdr:x>
      <cdr:y>0</cdr:y>
    </cdr:to>
    <cdr:sp macro="" textlink="">
      <cdr:nvSpPr>
        <cdr:cNvPr id="9" name="7 Conector recto"/>
        <cdr:cNvSpPr/>
      </cdr:nvSpPr>
      <cdr:spPr bwMode="auto">
        <a:xfrm xmlns:a="http://schemas.openxmlformats.org/drawingml/2006/main">
          <a:off x="0" y="0"/>
          <a:ext cx="0" cy="0"/>
        </a:xfrm>
        <a:prstGeom xmlns:a="http://schemas.openxmlformats.org/drawingml/2006/main" prst="line">
          <a:avLst/>
        </a:prstGeom>
        <a:solidFill xmlns:a="http://schemas.openxmlformats.org/drawingml/2006/main">
          <a:srgbClr val="FFFFFF"/>
        </a:solidFill>
        <a:ln xmlns:a="http://schemas.openxmlformats.org/drawingml/2006/main" w="9525" cap="flat" cmpd="sng" algn="ctr">
          <a:solidFill>
            <a:srgbClr val="0000FF"/>
          </a:solidFill>
          <a:prstDash val="solid"/>
          <a:round/>
          <a:headEnd type="none" w="med" len="med"/>
          <a:tailEnd type="triangle" w="med" len="med"/>
        </a:ln>
        <a:effectLst xmlns:a="http://schemas.openxmlformats.org/drawingml/2006/main"/>
      </cdr:spPr>
      <cdr:txBody>
        <a:bodyPr xmlns:a="http://schemas.openxmlformats.org/drawingml/2006/main" vertOverflow="clip" wrap="square" lIns="18288" tIns="0" rIns="0" bIns="0" upright="1"/>
        <a:lstStyle xmlns:a="http://schemas.openxmlformats.org/drawingml/2006/main"/>
        <a:p xmlns:a="http://schemas.openxmlformats.org/drawingml/2006/main">
          <a:endParaRPr lang="es-MX"/>
        </a:p>
      </cdr:txBody>
    </cdr:sp>
  </cdr:relSizeAnchor>
</c:userShapes>
</file>

<file path=ppt/drawings/drawing11.xml><?xml version="1.0" encoding="utf-8"?>
<c:userShapes xmlns:c="http://schemas.openxmlformats.org/drawingml/2006/chart">
  <cdr:relSizeAnchor xmlns:cdr="http://schemas.openxmlformats.org/drawingml/2006/chartDrawing">
    <cdr:from>
      <cdr:x>0.08175</cdr:x>
      <cdr:y>0.87168</cdr:y>
    </cdr:from>
    <cdr:to>
      <cdr:x>0.92594</cdr:x>
      <cdr:y>0.87168</cdr:y>
    </cdr:to>
    <cdr:cxnSp macro="">
      <cdr:nvCxnSpPr>
        <cdr:cNvPr id="6" name="10 Conector recto">
          <a:extLst xmlns:a="http://schemas.openxmlformats.org/drawingml/2006/main">
            <a:ext uri="{FF2B5EF4-FFF2-40B4-BE49-F238E27FC236}">
              <a16:creationId xmlns:a16="http://schemas.microsoft.com/office/drawing/2014/main" id="{8AD6F7F7-9C20-4CE5-9882-D8FEC77B1DA4}"/>
            </a:ext>
          </a:extLst>
        </cdr:cNvPr>
        <cdr:cNvCxnSpPr/>
      </cdr:nvCxnSpPr>
      <cdr:spPr>
        <a:xfrm xmlns:a="http://schemas.openxmlformats.org/drawingml/2006/main" flipV="1">
          <a:off x="250145" y="1553654"/>
          <a:ext cx="2583221" cy="0"/>
        </a:xfrm>
        <a:prstGeom xmlns:a="http://schemas.openxmlformats.org/drawingml/2006/main" prst="line">
          <a:avLst/>
        </a:prstGeom>
        <a:ln xmlns:a="http://schemas.openxmlformats.org/drawingml/2006/main" w="12700">
          <a:solidFill>
            <a:sysClr val="windowText" lastClr="0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0.62539</cdr:x>
      <cdr:y>0.80621</cdr:y>
    </cdr:from>
    <cdr:to>
      <cdr:x>0.92647</cdr:x>
      <cdr:y>0.87921</cdr:y>
    </cdr:to>
    <cdr:sp macro="" textlink="">
      <cdr:nvSpPr>
        <cdr:cNvPr id="3" name="CuadroTexto 1"/>
        <cdr:cNvSpPr txBox="1"/>
      </cdr:nvSpPr>
      <cdr:spPr>
        <a:xfrm xmlns:a="http://schemas.openxmlformats.org/drawingml/2006/main">
          <a:off x="2312175" y="3424794"/>
          <a:ext cx="1113182" cy="31010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endParaRPr lang="es-MX" sz="1200" dirty="0">
            <a:solidFill>
              <a:srgbClr val="00FF00"/>
            </a:solidFill>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0.78377</cdr:x>
      <cdr:y>0.14443</cdr:y>
    </cdr:from>
    <cdr:to>
      <cdr:x>0.97546</cdr:x>
      <cdr:y>0.58686</cdr:y>
    </cdr:to>
    <cdr:sp macro="" textlink="">
      <cdr:nvSpPr>
        <cdr:cNvPr id="2" name="CuadroTexto 4"/>
        <cdr:cNvSpPr txBox="1"/>
      </cdr:nvSpPr>
      <cdr:spPr>
        <a:xfrm xmlns:a="http://schemas.openxmlformats.org/drawingml/2006/main">
          <a:off x="4164838" y="156568"/>
          <a:ext cx="1018616" cy="479613"/>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r>
            <a:rPr lang="es-MX" sz="1100" b="1" dirty="0">
              <a:solidFill>
                <a:srgbClr val="00B050"/>
              </a:solidFill>
            </a:rPr>
            <a:t>Zona del Euro</a:t>
          </a:r>
        </a:p>
        <a:p xmlns:a="http://schemas.openxmlformats.org/drawingml/2006/main">
          <a:r>
            <a:rPr lang="es-MX" sz="1100" b="1" dirty="0">
              <a:solidFill>
                <a:srgbClr val="00B050"/>
              </a:solidFill>
            </a:rPr>
            <a:t>         -</a:t>
          </a:r>
          <a:r>
            <a:rPr lang="en-US" sz="1100" b="1" dirty="0">
              <a:solidFill>
                <a:srgbClr val="00B050"/>
              </a:solidFill>
            </a:rPr>
            <a:t>0.40</a:t>
          </a:r>
        </a:p>
      </cdr:txBody>
    </cdr:sp>
  </cdr:relSizeAnchor>
</c:userShapes>
</file>

<file path=ppt/drawings/drawing4.xml><?xml version="1.0" encoding="utf-8"?>
<c:userShapes xmlns:c="http://schemas.openxmlformats.org/drawingml/2006/chart">
  <cdr:relSizeAnchor xmlns:cdr="http://schemas.openxmlformats.org/drawingml/2006/chartDrawing">
    <cdr:from>
      <cdr:x>0.77365</cdr:x>
      <cdr:y>0.03869</cdr:y>
    </cdr:from>
    <cdr:to>
      <cdr:x>0.97717</cdr:x>
      <cdr:y>0.38691</cdr:y>
    </cdr:to>
    <cdr:sp macro="" textlink="">
      <cdr:nvSpPr>
        <cdr:cNvPr id="3" name="CuadroTexto 6"/>
        <cdr:cNvSpPr txBox="1"/>
      </cdr:nvSpPr>
      <cdr:spPr>
        <a:xfrm xmlns:a="http://schemas.openxmlformats.org/drawingml/2006/main">
          <a:off x="3765550" y="41275"/>
          <a:ext cx="990599" cy="371476"/>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es-MX" sz="1100" b="1" baseline="0" dirty="0">
              <a:solidFill>
                <a:srgbClr val="7030A0"/>
              </a:solidFill>
            </a:rPr>
            <a:t>Reino</a:t>
          </a:r>
          <a:r>
            <a:rPr lang="es-MX" sz="1100" b="1" dirty="0">
              <a:solidFill>
                <a:srgbClr val="7030A0"/>
              </a:solidFill>
            </a:rPr>
            <a:t> Unido</a:t>
          </a:r>
        </a:p>
        <a:p xmlns:a="http://schemas.openxmlformats.org/drawingml/2006/main">
          <a:pPr algn="ctr"/>
          <a:r>
            <a:rPr lang="es-MX" sz="1100" b="1" baseline="0" dirty="0">
              <a:solidFill>
                <a:srgbClr val="7030A0"/>
              </a:solidFill>
            </a:rPr>
            <a:t>0.75%</a:t>
          </a:r>
          <a:endParaRPr lang="es-MX" sz="1100" b="1" dirty="0">
            <a:solidFill>
              <a:srgbClr val="7030A0"/>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0.27679</cdr:x>
      <cdr:y>0.16972</cdr:y>
    </cdr:from>
    <cdr:to>
      <cdr:x>0.42299</cdr:x>
      <cdr:y>0.5318</cdr:y>
    </cdr:to>
    <cdr:sp macro="" textlink="">
      <cdr:nvSpPr>
        <cdr:cNvPr id="3" name="CuadroTexto 8"/>
        <cdr:cNvSpPr txBox="1"/>
      </cdr:nvSpPr>
      <cdr:spPr>
        <a:xfrm xmlns:a="http://schemas.openxmlformats.org/drawingml/2006/main">
          <a:off x="1470795" y="183989"/>
          <a:ext cx="776885" cy="392500"/>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es-MX" sz="1100" b="1" noProof="0" dirty="0">
              <a:solidFill>
                <a:srgbClr val="0070C0"/>
              </a:solidFill>
            </a:rPr>
            <a:t>Canadá</a:t>
          </a:r>
        </a:p>
        <a:p xmlns:a="http://schemas.openxmlformats.org/drawingml/2006/main">
          <a:pPr algn="ctr"/>
          <a:r>
            <a:rPr lang="es-MX" sz="1100" b="1" noProof="0" dirty="0">
              <a:solidFill>
                <a:srgbClr val="0070C0"/>
              </a:solidFill>
            </a:rPr>
            <a:t>1.75%</a:t>
          </a:r>
        </a:p>
      </cdr:txBody>
    </cdr:sp>
  </cdr:relSizeAnchor>
</c:userShapes>
</file>

<file path=ppt/drawings/drawing6.xml><?xml version="1.0" encoding="utf-8"?>
<c:userShapes xmlns:c="http://schemas.openxmlformats.org/drawingml/2006/chart">
  <cdr:relSizeAnchor xmlns:cdr="http://schemas.openxmlformats.org/drawingml/2006/chartDrawing">
    <cdr:from>
      <cdr:x>0.76003</cdr:x>
      <cdr:y>0.08805</cdr:y>
    </cdr:from>
    <cdr:to>
      <cdr:x>0.98882</cdr:x>
      <cdr:y>0.49371</cdr:y>
    </cdr:to>
    <cdr:sp macro="" textlink="">
      <cdr:nvSpPr>
        <cdr:cNvPr id="3" name="CuadroTexto 3"/>
        <cdr:cNvSpPr txBox="1"/>
      </cdr:nvSpPr>
      <cdr:spPr>
        <a:xfrm xmlns:a="http://schemas.openxmlformats.org/drawingml/2006/main">
          <a:off x="3670300" y="88900"/>
          <a:ext cx="1104900" cy="409576"/>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pPr algn="ctr"/>
          <a:r>
            <a:rPr lang="es-MX" sz="1100" b="1" dirty="0">
              <a:solidFill>
                <a:srgbClr val="FF0000"/>
              </a:solidFill>
            </a:rPr>
            <a:t>Estados Unidos</a:t>
          </a:r>
        </a:p>
        <a:p xmlns:a="http://schemas.openxmlformats.org/drawingml/2006/main">
          <a:pPr algn="ctr"/>
          <a:r>
            <a:rPr lang="es-MX" sz="1100" b="1" dirty="0">
              <a:solidFill>
                <a:srgbClr val="FF0000"/>
              </a:solidFill>
            </a:rPr>
            <a:t>2.375%</a:t>
          </a:r>
        </a:p>
      </cdr:txBody>
    </cdr:sp>
  </cdr:relSizeAnchor>
  <cdr:relSizeAnchor xmlns:cdr="http://schemas.openxmlformats.org/drawingml/2006/chartDrawing">
    <cdr:from>
      <cdr:x>0.60075</cdr:x>
      <cdr:y>0</cdr:y>
    </cdr:from>
    <cdr:to>
      <cdr:x>0.60075</cdr:x>
      <cdr:y>0.76903</cdr:y>
    </cdr:to>
    <cdr:cxnSp macro="">
      <cdr:nvCxnSpPr>
        <cdr:cNvPr id="4" name="Conector recto 3">
          <a:extLst xmlns:a="http://schemas.openxmlformats.org/drawingml/2006/main">
            <a:ext uri="{FF2B5EF4-FFF2-40B4-BE49-F238E27FC236}">
              <a16:creationId xmlns:a16="http://schemas.microsoft.com/office/drawing/2014/main" id="{33E1BE0A-9DCA-40D2-AFE5-0786AB383110}"/>
            </a:ext>
          </a:extLst>
        </cdr:cNvPr>
        <cdr:cNvCxnSpPr/>
      </cdr:nvCxnSpPr>
      <cdr:spPr>
        <a:xfrm xmlns:a="http://schemas.openxmlformats.org/drawingml/2006/main" flipV="1">
          <a:off x="3192275" y="0"/>
          <a:ext cx="0" cy="835803"/>
        </a:xfrm>
        <a:prstGeom xmlns:a="http://schemas.openxmlformats.org/drawingml/2006/main" prst="line">
          <a:avLst/>
        </a:prstGeom>
        <a:ln xmlns:a="http://schemas.openxmlformats.org/drawingml/2006/main" w="15875">
          <a:solidFill>
            <a:srgbClr val="000000"/>
          </a:solidFill>
          <a:prstDash val="lgDashDot"/>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0.60075</cdr:x>
      <cdr:y>0</cdr:y>
    </cdr:from>
    <cdr:to>
      <cdr:x>0.60075</cdr:x>
      <cdr:y>0.76903</cdr:y>
    </cdr:to>
    <cdr:cxnSp macro="">
      <cdr:nvCxnSpPr>
        <cdr:cNvPr id="5" name="Conector recto 3">
          <a:extLst xmlns:a="http://schemas.openxmlformats.org/drawingml/2006/main">
            <a:ext uri="{FF2B5EF4-FFF2-40B4-BE49-F238E27FC236}">
              <a16:creationId xmlns:a16="http://schemas.microsoft.com/office/drawing/2014/main" id="{23AA375F-3311-4A7F-B527-36110D3EC518}"/>
            </a:ext>
          </a:extLst>
        </cdr:cNvPr>
        <cdr:cNvCxnSpPr/>
      </cdr:nvCxnSpPr>
      <cdr:spPr>
        <a:xfrm xmlns:a="http://schemas.openxmlformats.org/drawingml/2006/main" flipV="1">
          <a:off x="3192275" y="0"/>
          <a:ext cx="0" cy="835803"/>
        </a:xfrm>
        <a:prstGeom xmlns:a="http://schemas.openxmlformats.org/drawingml/2006/main" prst="line">
          <a:avLst/>
        </a:prstGeom>
        <a:ln xmlns:a="http://schemas.openxmlformats.org/drawingml/2006/main" w="15875">
          <a:solidFill>
            <a:srgbClr val="000000"/>
          </a:solidFill>
          <a:prstDash val="lgDashDot"/>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7.xml><?xml version="1.0" encoding="utf-8"?>
<c:userShapes xmlns:c="http://schemas.openxmlformats.org/drawingml/2006/chart">
  <cdr:relSizeAnchor xmlns:cdr="http://schemas.openxmlformats.org/drawingml/2006/chartDrawing">
    <cdr:from>
      <cdr:x>0.01403</cdr:x>
      <cdr:y>0.03129</cdr:y>
    </cdr:from>
    <cdr:to>
      <cdr:x>0.01403</cdr:x>
      <cdr:y>0.03129</cdr:y>
    </cdr:to>
    <cdr:sp macro="" textlink="">
      <cdr:nvSpPr>
        <cdr:cNvPr id="64513" name="Text Box 1"/>
        <cdr:cNvSpPr txBox="1">
          <a:spLocks xmlns:a="http://schemas.openxmlformats.org/drawingml/2006/main" noChangeArrowheads="1"/>
        </cdr:cNvSpPr>
      </cdr:nvSpPr>
      <cdr:spPr bwMode="auto">
        <a:xfrm xmlns:a="http://schemas.openxmlformats.org/drawingml/2006/main">
          <a:off x="56344" y="145324"/>
          <a:ext cx="0" cy="0"/>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22860" rIns="0" bIns="0" anchor="t" upright="1"/>
        <a:lstStyle xmlns:a="http://schemas.openxmlformats.org/drawingml/2006/main"/>
        <a:p xmlns:a="http://schemas.openxmlformats.org/drawingml/2006/main">
          <a:pPr algn="l" rtl="0">
            <a:defRPr sz="1000"/>
          </a:pPr>
          <a:r>
            <a:rPr lang="es-MX" sz="1025" b="1" i="0" u="none" strike="noStrike" baseline="0">
              <a:solidFill>
                <a:srgbClr val="FF0000"/>
              </a:solidFill>
              <a:latin typeface="Arial"/>
              <a:cs typeface="Arial"/>
            </a:rPr>
            <a:t>Desestacionalizado</a:t>
          </a:r>
        </a:p>
      </cdr:txBody>
    </cdr:sp>
  </cdr:relSizeAnchor>
  <cdr:relSizeAnchor xmlns:cdr="http://schemas.openxmlformats.org/drawingml/2006/chartDrawing">
    <cdr:from>
      <cdr:x>0.403</cdr:x>
      <cdr:y>0.54131</cdr:y>
    </cdr:from>
    <cdr:to>
      <cdr:x>0.403</cdr:x>
      <cdr:y>0.54131</cdr:y>
    </cdr:to>
    <cdr:sp macro="" textlink="">
      <cdr:nvSpPr>
        <cdr:cNvPr id="64514" name="Text Box 2"/>
        <cdr:cNvSpPr txBox="1">
          <a:spLocks xmlns:a="http://schemas.openxmlformats.org/drawingml/2006/main" noChangeArrowheads="1"/>
        </cdr:cNvSpPr>
      </cdr:nvSpPr>
      <cdr:spPr bwMode="auto">
        <a:xfrm xmlns:a="http://schemas.openxmlformats.org/drawingml/2006/main">
          <a:off x="1530928" y="2294904"/>
          <a:ext cx="0" cy="0"/>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22860" rIns="27432" bIns="0" anchor="t" upright="1"/>
        <a:lstStyle xmlns:a="http://schemas.openxmlformats.org/drawingml/2006/main"/>
        <a:p xmlns:a="http://schemas.openxmlformats.org/drawingml/2006/main">
          <a:pPr algn="ctr" rtl="0">
            <a:defRPr sz="1000"/>
          </a:pPr>
          <a:r>
            <a:rPr lang="es-MX" sz="1025" b="1" i="0" u="none" strike="noStrike" baseline="0">
              <a:solidFill>
                <a:srgbClr val="0000FF"/>
              </a:solidFill>
              <a:latin typeface="Arial"/>
              <a:cs typeface="Arial"/>
            </a:rPr>
            <a:t>Original</a:t>
          </a:r>
        </a:p>
      </cdr:txBody>
    </cdr:sp>
  </cdr:relSizeAnchor>
  <cdr:relSizeAnchor xmlns:cdr="http://schemas.openxmlformats.org/drawingml/2006/chartDrawing">
    <cdr:from>
      <cdr:x>0.63073</cdr:x>
      <cdr:y>0.64095</cdr:y>
    </cdr:from>
    <cdr:to>
      <cdr:x>0.71769</cdr:x>
      <cdr:y>0.64095</cdr:y>
    </cdr:to>
    <cdr:cxnSp macro="">
      <cdr:nvCxnSpPr>
        <cdr:cNvPr id="4" name="Conector recto de flecha 3">
          <a:extLst xmlns:a="http://schemas.openxmlformats.org/drawingml/2006/main">
            <a:ext uri="{FF2B5EF4-FFF2-40B4-BE49-F238E27FC236}">
              <a16:creationId xmlns:a16="http://schemas.microsoft.com/office/drawing/2014/main" id="{C01DECD7-E50F-48A6-A822-32734EC8CFCE}"/>
            </a:ext>
          </a:extLst>
        </cdr:cNvPr>
        <cdr:cNvCxnSpPr/>
      </cdr:nvCxnSpPr>
      <cdr:spPr>
        <a:xfrm xmlns:a="http://schemas.openxmlformats.org/drawingml/2006/main" flipV="1">
          <a:off x="2330991" y="2751654"/>
          <a:ext cx="321378" cy="0"/>
        </a:xfrm>
        <a:prstGeom xmlns:a="http://schemas.openxmlformats.org/drawingml/2006/main" prst="straightConnector1">
          <a:avLst/>
        </a:prstGeom>
        <a:ln xmlns:a="http://schemas.openxmlformats.org/drawingml/2006/main" w="25400">
          <a:solidFill>
            <a:srgbClr val="FF0000"/>
          </a:solidFill>
          <a:tailEnd type="arrow"/>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0.26213</cdr:x>
      <cdr:y>0.5</cdr:y>
    </cdr:from>
    <cdr:to>
      <cdr:x>0.34908</cdr:x>
      <cdr:y>0.5</cdr:y>
    </cdr:to>
    <cdr:cxnSp macro="">
      <cdr:nvCxnSpPr>
        <cdr:cNvPr id="7" name="Conector recto de flecha 6">
          <a:extLst xmlns:a="http://schemas.openxmlformats.org/drawingml/2006/main">
            <a:ext uri="{FF2B5EF4-FFF2-40B4-BE49-F238E27FC236}">
              <a16:creationId xmlns:a16="http://schemas.microsoft.com/office/drawing/2014/main" id="{4D828144-FEFE-4734-8DD0-E06A851927DA}"/>
            </a:ext>
          </a:extLst>
        </cdr:cNvPr>
        <cdr:cNvCxnSpPr/>
      </cdr:nvCxnSpPr>
      <cdr:spPr>
        <a:xfrm xmlns:a="http://schemas.openxmlformats.org/drawingml/2006/main" flipV="1">
          <a:off x="968764" y="2124075"/>
          <a:ext cx="321341" cy="0"/>
        </a:xfrm>
        <a:prstGeom xmlns:a="http://schemas.openxmlformats.org/drawingml/2006/main" prst="straightConnector1">
          <a:avLst/>
        </a:prstGeom>
        <a:ln xmlns:a="http://schemas.openxmlformats.org/drawingml/2006/main" w="25400">
          <a:solidFill>
            <a:srgbClr val="000099"/>
          </a:solidFill>
          <a:headEnd type="arrow"/>
          <a:tailEnd type="non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8.xml><?xml version="1.0" encoding="utf-8"?>
<c:userShapes xmlns:c="http://schemas.openxmlformats.org/drawingml/2006/chart">
  <cdr:relSizeAnchor xmlns:cdr="http://schemas.openxmlformats.org/drawingml/2006/chartDrawing">
    <cdr:from>
      <cdr:x>0.88847</cdr:x>
      <cdr:y>0.96319</cdr:y>
    </cdr:from>
    <cdr:to>
      <cdr:x>0.9265</cdr:x>
      <cdr:y>0.99745</cdr:y>
    </cdr:to>
    <cdr:sp macro="" textlink="">
      <cdr:nvSpPr>
        <cdr:cNvPr id="3" name="CuadroTexto 2"/>
        <cdr:cNvSpPr txBox="1"/>
      </cdr:nvSpPr>
      <cdr:spPr>
        <a:xfrm xmlns:a="http://schemas.openxmlformats.org/drawingml/2006/main">
          <a:off x="4714592" y="4230330"/>
          <a:ext cx="201803" cy="15047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fld id="{B3E38D05-BF27-449C-904B-31DA62FB778D}" type="TxLink">
            <a:rPr lang="en-US" sz="1100" b="0" i="0" u="none" strike="noStrike">
              <a:solidFill>
                <a:srgbClr val="000000"/>
              </a:solidFill>
              <a:latin typeface="Calibri"/>
            </a:rPr>
            <a:pPr/>
            <a:t> </a:t>
          </a:fld>
          <a:endParaRPr lang="es-MX" sz="1100"/>
        </a:p>
      </cdr:txBody>
    </cdr:sp>
  </cdr:relSizeAnchor>
</c:userShapes>
</file>

<file path=ppt/drawings/drawing9.xml><?xml version="1.0" encoding="utf-8"?>
<c:userShapes xmlns:c="http://schemas.openxmlformats.org/drawingml/2006/chart">
  <cdr:relSizeAnchor xmlns:cdr="http://schemas.openxmlformats.org/drawingml/2006/chartDrawing">
    <cdr:from>
      <cdr:x>0.1447</cdr:x>
      <cdr:y>0.43083</cdr:y>
    </cdr:from>
    <cdr:to>
      <cdr:x>0.93934</cdr:x>
      <cdr:y>0.54673</cdr:y>
    </cdr:to>
    <cdr:sp macro="" textlink="">
      <cdr:nvSpPr>
        <cdr:cNvPr id="8" name="CuadroTexto 7"/>
        <cdr:cNvSpPr txBox="1"/>
      </cdr:nvSpPr>
      <cdr:spPr>
        <a:xfrm xmlns:a="http://schemas.openxmlformats.org/drawingml/2006/main">
          <a:off x="664164" y="1116707"/>
          <a:ext cx="3647413" cy="300405"/>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es-MX" sz="110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2" y="1"/>
            <a:ext cx="3038475" cy="466725"/>
          </a:xfrm>
          <a:prstGeom prst="rect">
            <a:avLst/>
          </a:prstGeom>
        </p:spPr>
        <p:txBody>
          <a:bodyPr vert="horz" lIns="91427" tIns="45713" rIns="91427" bIns="45713" rtlCol="0"/>
          <a:lstStyle>
            <a:lvl1pPr algn="l">
              <a:defRPr sz="1200"/>
            </a:lvl1pPr>
          </a:lstStyle>
          <a:p>
            <a:endParaRPr lang="es-MX"/>
          </a:p>
        </p:txBody>
      </p:sp>
      <p:sp>
        <p:nvSpPr>
          <p:cNvPr id="3" name="Marcador de fecha 2"/>
          <p:cNvSpPr>
            <a:spLocks noGrp="1"/>
          </p:cNvSpPr>
          <p:nvPr>
            <p:ph type="dt" sz="quarter" idx="1"/>
          </p:nvPr>
        </p:nvSpPr>
        <p:spPr>
          <a:xfrm>
            <a:off x="3970340" y="1"/>
            <a:ext cx="3038475" cy="466725"/>
          </a:xfrm>
          <a:prstGeom prst="rect">
            <a:avLst/>
          </a:prstGeom>
        </p:spPr>
        <p:txBody>
          <a:bodyPr vert="horz" lIns="91427" tIns="45713" rIns="91427" bIns="45713" rtlCol="0"/>
          <a:lstStyle>
            <a:lvl1pPr algn="r">
              <a:defRPr sz="1200"/>
            </a:lvl1pPr>
          </a:lstStyle>
          <a:p>
            <a:fld id="{5509D5D6-AF68-4B5E-B50D-4F25ABFEADAA}" type="datetimeFigureOut">
              <a:rPr lang="es-MX" smtClean="0"/>
              <a:t>19/03/2019</a:t>
            </a:fld>
            <a:endParaRPr lang="es-MX"/>
          </a:p>
        </p:txBody>
      </p:sp>
      <p:sp>
        <p:nvSpPr>
          <p:cNvPr id="4" name="Marcador de pie de página 3"/>
          <p:cNvSpPr>
            <a:spLocks noGrp="1"/>
          </p:cNvSpPr>
          <p:nvPr>
            <p:ph type="ftr" sz="quarter" idx="2"/>
          </p:nvPr>
        </p:nvSpPr>
        <p:spPr>
          <a:xfrm>
            <a:off x="2" y="8829677"/>
            <a:ext cx="3038475" cy="466725"/>
          </a:xfrm>
          <a:prstGeom prst="rect">
            <a:avLst/>
          </a:prstGeom>
        </p:spPr>
        <p:txBody>
          <a:bodyPr vert="horz" lIns="91427" tIns="45713" rIns="91427" bIns="45713" rtlCol="0" anchor="b"/>
          <a:lstStyle>
            <a:lvl1pPr algn="l">
              <a:defRPr sz="1200"/>
            </a:lvl1pPr>
          </a:lstStyle>
          <a:p>
            <a:endParaRPr lang="es-MX"/>
          </a:p>
        </p:txBody>
      </p:sp>
      <p:sp>
        <p:nvSpPr>
          <p:cNvPr id="5" name="Marcador de número de diapositiva 4"/>
          <p:cNvSpPr>
            <a:spLocks noGrp="1"/>
          </p:cNvSpPr>
          <p:nvPr>
            <p:ph type="sldNum" sz="quarter" idx="3"/>
          </p:nvPr>
        </p:nvSpPr>
        <p:spPr>
          <a:xfrm>
            <a:off x="3970340" y="8829677"/>
            <a:ext cx="3038475" cy="466725"/>
          </a:xfrm>
          <a:prstGeom prst="rect">
            <a:avLst/>
          </a:prstGeom>
        </p:spPr>
        <p:txBody>
          <a:bodyPr vert="horz" lIns="91427" tIns="45713" rIns="91427" bIns="45713" rtlCol="0" anchor="b"/>
          <a:lstStyle>
            <a:lvl1pPr algn="r">
              <a:defRPr sz="1200"/>
            </a:lvl1pPr>
          </a:lstStyle>
          <a:p>
            <a:fld id="{2035B693-DA61-4DBC-BDDA-0590E1D7307E}" type="slidenum">
              <a:rPr lang="es-MX" smtClean="0"/>
              <a:t>‹Nº›</a:t>
            </a:fld>
            <a:endParaRPr lang="es-MX"/>
          </a:p>
        </p:txBody>
      </p:sp>
    </p:spTree>
    <p:extLst>
      <p:ext uri="{BB962C8B-B14F-4D97-AF65-F5344CB8AC3E}">
        <p14:creationId xmlns:p14="http://schemas.microsoft.com/office/powerpoint/2010/main" val="333557170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1"/>
            <a:ext cx="3037840" cy="466434"/>
          </a:xfrm>
          <a:prstGeom prst="rect">
            <a:avLst/>
          </a:prstGeom>
        </p:spPr>
        <p:txBody>
          <a:bodyPr vert="horz" lIns="93164" tIns="46582" rIns="93164" bIns="46582" rtlCol="0"/>
          <a:lstStyle>
            <a:lvl1pPr algn="l">
              <a:defRPr sz="1200"/>
            </a:lvl1pPr>
          </a:lstStyle>
          <a:p>
            <a:endParaRPr lang="es-MX"/>
          </a:p>
        </p:txBody>
      </p:sp>
      <p:sp>
        <p:nvSpPr>
          <p:cNvPr id="3" name="Marcador de fecha 2"/>
          <p:cNvSpPr>
            <a:spLocks noGrp="1"/>
          </p:cNvSpPr>
          <p:nvPr>
            <p:ph type="dt" idx="1"/>
          </p:nvPr>
        </p:nvSpPr>
        <p:spPr>
          <a:xfrm>
            <a:off x="3970938" y="1"/>
            <a:ext cx="3037840" cy="466434"/>
          </a:xfrm>
          <a:prstGeom prst="rect">
            <a:avLst/>
          </a:prstGeom>
        </p:spPr>
        <p:txBody>
          <a:bodyPr vert="horz" lIns="93164" tIns="46582" rIns="93164" bIns="46582" rtlCol="0"/>
          <a:lstStyle>
            <a:lvl1pPr algn="r">
              <a:defRPr sz="1200"/>
            </a:lvl1pPr>
          </a:lstStyle>
          <a:p>
            <a:fld id="{B076DFB2-C70F-4C7F-B943-88C7EAE3568F}" type="datetimeFigureOut">
              <a:rPr lang="es-MX" smtClean="0"/>
              <a:t>19/03/2019</a:t>
            </a:fld>
            <a:endParaRPr lang="es-MX"/>
          </a:p>
        </p:txBody>
      </p:sp>
      <p:sp>
        <p:nvSpPr>
          <p:cNvPr id="4" name="Marcador de imagen de diapositiva 3"/>
          <p:cNvSpPr>
            <a:spLocks noGrp="1" noRot="1" noChangeAspect="1"/>
          </p:cNvSpPr>
          <p:nvPr>
            <p:ph type="sldImg" idx="2"/>
          </p:nvPr>
        </p:nvSpPr>
        <p:spPr>
          <a:xfrm>
            <a:off x="112713" y="104775"/>
            <a:ext cx="6781800" cy="3816350"/>
          </a:xfrm>
          <a:prstGeom prst="rect">
            <a:avLst/>
          </a:prstGeom>
          <a:noFill/>
          <a:ln w="12700">
            <a:solidFill>
              <a:prstClr val="black"/>
            </a:solidFill>
          </a:ln>
        </p:spPr>
        <p:txBody>
          <a:bodyPr vert="horz" lIns="93164" tIns="46582" rIns="93164" bIns="46582" rtlCol="0" anchor="ctr"/>
          <a:lstStyle/>
          <a:p>
            <a:endParaRPr lang="es-MX"/>
          </a:p>
        </p:txBody>
      </p:sp>
      <p:sp>
        <p:nvSpPr>
          <p:cNvPr id="5" name="Marcador de notas 4"/>
          <p:cNvSpPr>
            <a:spLocks noGrp="1"/>
          </p:cNvSpPr>
          <p:nvPr>
            <p:ph type="body" sz="quarter" idx="3"/>
          </p:nvPr>
        </p:nvSpPr>
        <p:spPr>
          <a:xfrm>
            <a:off x="0" y="3921925"/>
            <a:ext cx="7008778" cy="5374477"/>
          </a:xfrm>
          <a:prstGeom prst="rect">
            <a:avLst/>
          </a:prstGeom>
        </p:spPr>
        <p:txBody>
          <a:bodyPr vert="horz" lIns="93164" tIns="46582" rIns="93164" bIns="46582" rtlCol="0"/>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6" name="Marcador de pie de página 5"/>
          <p:cNvSpPr>
            <a:spLocks noGrp="1"/>
          </p:cNvSpPr>
          <p:nvPr>
            <p:ph type="ftr" sz="quarter" idx="4"/>
          </p:nvPr>
        </p:nvSpPr>
        <p:spPr>
          <a:xfrm>
            <a:off x="0" y="8829969"/>
            <a:ext cx="3037840" cy="466433"/>
          </a:xfrm>
          <a:prstGeom prst="rect">
            <a:avLst/>
          </a:prstGeom>
        </p:spPr>
        <p:txBody>
          <a:bodyPr vert="horz" lIns="93164" tIns="46582" rIns="93164" bIns="46582" rtlCol="0" anchor="b"/>
          <a:lstStyle>
            <a:lvl1pPr algn="l">
              <a:defRPr sz="1200"/>
            </a:lvl1pPr>
          </a:lstStyle>
          <a:p>
            <a:endParaRPr lang="es-MX"/>
          </a:p>
        </p:txBody>
      </p:sp>
      <p:sp>
        <p:nvSpPr>
          <p:cNvPr id="7" name="Marcador de número de diapositiva 6"/>
          <p:cNvSpPr>
            <a:spLocks noGrp="1"/>
          </p:cNvSpPr>
          <p:nvPr>
            <p:ph type="sldNum" sz="quarter" idx="5"/>
          </p:nvPr>
        </p:nvSpPr>
        <p:spPr>
          <a:xfrm>
            <a:off x="3970938" y="8829969"/>
            <a:ext cx="3037840" cy="466433"/>
          </a:xfrm>
          <a:prstGeom prst="rect">
            <a:avLst/>
          </a:prstGeom>
        </p:spPr>
        <p:txBody>
          <a:bodyPr vert="horz" lIns="93164" tIns="46582" rIns="93164" bIns="46582" rtlCol="0" anchor="b"/>
          <a:lstStyle>
            <a:lvl1pPr algn="r">
              <a:defRPr sz="1200"/>
            </a:lvl1pPr>
          </a:lstStyle>
          <a:p>
            <a:fld id="{16AC1BD6-202A-4023-B3EA-6D897BA7BB1F}" type="slidenum">
              <a:rPr lang="es-MX" smtClean="0"/>
              <a:t>‹Nº›</a:t>
            </a:fld>
            <a:endParaRPr lang="es-MX"/>
          </a:p>
        </p:txBody>
      </p:sp>
    </p:spTree>
    <p:extLst>
      <p:ext uri="{BB962C8B-B14F-4D97-AF65-F5344CB8AC3E}">
        <p14:creationId xmlns:p14="http://schemas.microsoft.com/office/powerpoint/2010/main" val="2499968420"/>
      </p:ext>
    </p:extLst>
  </p:cSld>
  <p:clrMap bg1="lt1" tx1="dk1" bg2="lt2" tx2="dk2" accent1="accent1" accent2="accent2" accent3="accent3" accent4="accent4" accent5="accent5" accent6="accent6" hlink="hlink" folHlink="folHlink"/>
  <p:notesStyle>
    <a:lvl1pPr marL="0" algn="just" defTabSz="914400" rtl="0" eaLnBrk="1" latinLnBrk="0" hangingPunct="1">
      <a:defRPr sz="1500" b="1" kern="1200">
        <a:solidFill>
          <a:srgbClr val="000000"/>
        </a:solidFill>
        <a:latin typeface="+mn-lt"/>
        <a:ea typeface="+mn-ea"/>
        <a:cs typeface="+mn-cs"/>
      </a:defRPr>
    </a:lvl1pPr>
    <a:lvl2pPr marL="628650" indent="-171450" algn="just" defTabSz="914400" rtl="0" eaLnBrk="1" latinLnBrk="0" hangingPunct="1">
      <a:spcBef>
        <a:spcPts val="1200"/>
      </a:spcBef>
      <a:buClr>
        <a:srgbClr val="254061"/>
      </a:buClr>
      <a:buFont typeface="Wingdings" panose="05000000000000000000" pitchFamily="2" charset="2"/>
      <a:buChar char="§"/>
      <a:defRPr sz="1400" kern="1200">
        <a:solidFill>
          <a:srgbClr val="000000"/>
        </a:solidFill>
        <a:latin typeface="+mn-lt"/>
        <a:ea typeface="+mn-ea"/>
        <a:cs typeface="+mn-cs"/>
      </a:defRPr>
    </a:lvl2pPr>
    <a:lvl3pPr marL="1200150" indent="-285750" algn="just" defTabSz="914400" rtl="0" eaLnBrk="1" latinLnBrk="0" hangingPunct="1">
      <a:spcBef>
        <a:spcPts val="600"/>
      </a:spcBef>
      <a:buClr>
        <a:srgbClr val="254061"/>
      </a:buClr>
      <a:buFont typeface="Wingdings" panose="05000000000000000000" pitchFamily="2" charset="2"/>
      <a:buChar char="ü"/>
      <a:defRPr sz="1300" kern="1200">
        <a:solidFill>
          <a:srgbClr val="000000"/>
        </a:solidFill>
        <a:latin typeface="+mn-lt"/>
        <a:ea typeface="+mn-ea"/>
        <a:cs typeface="+mn-cs"/>
      </a:defRPr>
    </a:lvl3pPr>
    <a:lvl4pPr marL="1543050" indent="-171450" algn="just" defTabSz="914400" rtl="0" eaLnBrk="1" latinLnBrk="0" hangingPunct="1">
      <a:spcBef>
        <a:spcPts val="600"/>
      </a:spcBef>
      <a:buClr>
        <a:srgbClr val="254061"/>
      </a:buClr>
      <a:buFont typeface="Arial" panose="020B0604020202020204" pitchFamily="34" charset="0"/>
      <a:buChar char="•"/>
      <a:defRPr sz="1200" kern="1200">
        <a:solidFill>
          <a:srgbClr val="000000"/>
        </a:solidFill>
        <a:latin typeface="+mn-lt"/>
        <a:ea typeface="+mn-ea"/>
        <a:cs typeface="+mn-cs"/>
      </a:defRPr>
    </a:lvl4pPr>
    <a:lvl5pPr marL="2057400" indent="-228600" algn="just" defTabSz="914400" rtl="0" eaLnBrk="1" latinLnBrk="0" hangingPunct="1">
      <a:spcBef>
        <a:spcPts val="600"/>
      </a:spcBef>
      <a:buClr>
        <a:srgbClr val="254061"/>
      </a:buClr>
      <a:buFont typeface="Calibri" panose="020F0502020204030204" pitchFamily="34" charset="0"/>
      <a:buChar char="‒"/>
      <a:defRPr sz="1200" kern="1200">
        <a:solidFill>
          <a:srgbClr val="000000"/>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
        <p:cNvGrpSpPr/>
        <p:nvPr/>
      </p:nvGrpSpPr>
      <p:grpSpPr>
        <a:xfrm>
          <a:off x="0" y="0"/>
          <a:ext cx="0" cy="0"/>
          <a:chOff x="0" y="0"/>
          <a:chExt cx="0" cy="0"/>
        </a:xfrm>
      </p:grpSpPr>
      <p:sp>
        <p:nvSpPr>
          <p:cNvPr id="51" name="Shape 5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52" name="Shape 52"/>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a:spcBef>
                <a:spcPts val="0"/>
              </a:spcBef>
              <a:buNone/>
            </a:pPr>
            <a:endParaRPr/>
          </a:p>
        </p:txBody>
      </p:sp>
    </p:spTree>
    <p:extLst>
      <p:ext uri="{BB962C8B-B14F-4D97-AF65-F5344CB8AC3E}">
        <p14:creationId xmlns:p14="http://schemas.microsoft.com/office/powerpoint/2010/main" val="186429972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MX" dirty="0"/>
          </a:p>
        </p:txBody>
      </p:sp>
      <p:sp>
        <p:nvSpPr>
          <p:cNvPr id="4" name="Marcador de número de diapositiva 3"/>
          <p:cNvSpPr>
            <a:spLocks noGrp="1"/>
          </p:cNvSpPr>
          <p:nvPr>
            <p:ph type="sldNum" sz="quarter" idx="10"/>
          </p:nvPr>
        </p:nvSpPr>
        <p:spPr/>
        <p:txBody>
          <a:bodyPr/>
          <a:lstStyle/>
          <a:p>
            <a:fld id="{16AC1BD6-202A-4023-B3EA-6D897BA7BB1F}" type="slidenum">
              <a:rPr lang="es-MX">
                <a:solidFill>
                  <a:prstClr val="black"/>
                </a:solidFill>
              </a:rPr>
              <a:pPr/>
              <a:t>9</a:t>
            </a:fld>
            <a:endParaRPr lang="es-MX">
              <a:solidFill>
                <a:prstClr val="black"/>
              </a:solidFill>
            </a:endParaRPr>
          </a:p>
        </p:txBody>
      </p:sp>
    </p:spTree>
    <p:extLst>
      <p:ext uri="{BB962C8B-B14F-4D97-AF65-F5344CB8AC3E}">
        <p14:creationId xmlns:p14="http://schemas.microsoft.com/office/powerpoint/2010/main" val="34499533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249238" y="104775"/>
            <a:ext cx="6500812" cy="3656013"/>
          </a:xfrm>
        </p:spPr>
      </p:sp>
      <p:sp>
        <p:nvSpPr>
          <p:cNvPr id="3" name="Marcador de notas 2"/>
          <p:cNvSpPr>
            <a:spLocks noGrp="1"/>
          </p:cNvSpPr>
          <p:nvPr>
            <p:ph type="body" idx="1"/>
          </p:nvPr>
        </p:nvSpPr>
        <p:spPr>
          <a:xfrm>
            <a:off x="0" y="3760471"/>
            <a:ext cx="7008778" cy="5535932"/>
          </a:xfrm>
        </p:spPr>
        <p:txBody>
          <a:bodyPr/>
          <a:lstStyle/>
          <a:p>
            <a:pPr>
              <a:spcAft>
                <a:spcPts val="600"/>
              </a:spcAft>
              <a:buClr>
                <a:srgbClr val="182B47"/>
              </a:buClr>
            </a:pPr>
            <a:endParaRPr lang="es-MX" dirty="0"/>
          </a:p>
        </p:txBody>
      </p:sp>
      <p:sp>
        <p:nvSpPr>
          <p:cNvPr id="4" name="Marcador de número de diapositiva 3"/>
          <p:cNvSpPr>
            <a:spLocks noGrp="1"/>
          </p:cNvSpPr>
          <p:nvPr>
            <p:ph type="sldNum" sz="quarter" idx="10"/>
          </p:nvPr>
        </p:nvSpPr>
        <p:spPr/>
        <p:txBody>
          <a:bodyPr/>
          <a:lstStyle/>
          <a:p>
            <a:fld id="{16AC1BD6-202A-4023-B3EA-6D897BA7BB1F}" type="slidenum">
              <a:rPr lang="es-MX">
                <a:solidFill>
                  <a:prstClr val="black"/>
                </a:solidFill>
              </a:rPr>
              <a:pPr/>
              <a:t>10</a:t>
            </a:fld>
            <a:endParaRPr lang="es-MX" dirty="0">
              <a:solidFill>
                <a:prstClr val="black"/>
              </a:solidFill>
            </a:endParaRPr>
          </a:p>
        </p:txBody>
      </p:sp>
    </p:spTree>
    <p:extLst>
      <p:ext uri="{BB962C8B-B14F-4D97-AF65-F5344CB8AC3E}">
        <p14:creationId xmlns:p14="http://schemas.microsoft.com/office/powerpoint/2010/main" val="17060460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908050" y="82550"/>
            <a:ext cx="5135563" cy="2889250"/>
          </a:xfrm>
        </p:spPr>
      </p:sp>
      <p:sp>
        <p:nvSpPr>
          <p:cNvPr id="4" name="Marcador de número de diapositiva 3"/>
          <p:cNvSpPr>
            <a:spLocks noGrp="1"/>
          </p:cNvSpPr>
          <p:nvPr>
            <p:ph type="sldNum" sz="quarter" idx="10"/>
          </p:nvPr>
        </p:nvSpPr>
        <p:spPr/>
        <p:txBody>
          <a:bodyPr/>
          <a:lstStyle/>
          <a:p>
            <a:fld id="{16AC1BD6-202A-4023-B3EA-6D897BA7BB1F}" type="slidenum">
              <a:rPr lang="es-MX">
                <a:solidFill>
                  <a:prstClr val="black"/>
                </a:solidFill>
              </a:rPr>
              <a:pPr/>
              <a:t>11</a:t>
            </a:fld>
            <a:endParaRPr lang="es-MX" dirty="0">
              <a:solidFill>
                <a:prstClr val="black"/>
              </a:solidFill>
            </a:endParaRPr>
          </a:p>
        </p:txBody>
      </p:sp>
      <p:sp>
        <p:nvSpPr>
          <p:cNvPr id="6" name="Marcador de notas 4"/>
          <p:cNvSpPr>
            <a:spLocks noGrp="1"/>
          </p:cNvSpPr>
          <p:nvPr>
            <p:ph type="body" sz="quarter" idx="11"/>
          </p:nvPr>
        </p:nvSpPr>
        <p:spPr>
          <a:xfrm>
            <a:off x="1622" y="2971800"/>
            <a:ext cx="7008778" cy="6324602"/>
          </a:xfrm>
        </p:spPr>
        <p:txBody>
          <a:bodyPr/>
          <a:lstStyle/>
          <a:p>
            <a:pPr marL="285750" indent="-285750">
              <a:spcAft>
                <a:spcPts val="600"/>
              </a:spcAft>
              <a:buClr>
                <a:srgbClr val="182B47"/>
              </a:buClr>
              <a:buFont typeface="Wingdings" panose="05000000000000000000" pitchFamily="2" charset="2"/>
              <a:buChar char="§"/>
            </a:pPr>
            <a:endParaRPr lang="es-MX" dirty="0"/>
          </a:p>
        </p:txBody>
      </p:sp>
    </p:spTree>
    <p:extLst>
      <p:ext uri="{BB962C8B-B14F-4D97-AF65-F5344CB8AC3E}">
        <p14:creationId xmlns:p14="http://schemas.microsoft.com/office/powerpoint/2010/main" val="42869866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79375" y="66675"/>
            <a:ext cx="6835775" cy="3844925"/>
          </a:xfrm>
        </p:spPr>
      </p:sp>
      <p:sp>
        <p:nvSpPr>
          <p:cNvPr id="3" name="Marcador de notas 2"/>
          <p:cNvSpPr>
            <a:spLocks noGrp="1"/>
          </p:cNvSpPr>
          <p:nvPr>
            <p:ph type="body" idx="1"/>
          </p:nvPr>
        </p:nvSpPr>
        <p:spPr>
          <a:xfrm>
            <a:off x="0" y="3910988"/>
            <a:ext cx="7010400" cy="5385412"/>
          </a:xfrm>
        </p:spPr>
        <p:txBody>
          <a:bodyPr/>
          <a:lstStyle/>
          <a:p>
            <a:pPr marL="0" indent="0" algn="just">
              <a:spcAft>
                <a:spcPts val="600"/>
              </a:spcAft>
              <a:buClr>
                <a:srgbClr val="182B47"/>
              </a:buClr>
              <a:buFont typeface="Wingdings" panose="05000000000000000000" pitchFamily="2" charset="2"/>
              <a:buNone/>
            </a:pPr>
            <a:endParaRPr lang="es-ES" dirty="0"/>
          </a:p>
        </p:txBody>
      </p:sp>
      <p:sp>
        <p:nvSpPr>
          <p:cNvPr id="4" name="Marcador de número de diapositiva 3"/>
          <p:cNvSpPr>
            <a:spLocks noGrp="1"/>
          </p:cNvSpPr>
          <p:nvPr>
            <p:ph type="sldNum" sz="quarter" idx="10"/>
          </p:nvPr>
        </p:nvSpPr>
        <p:spPr>
          <a:xfrm>
            <a:off x="4038600" y="8837613"/>
            <a:ext cx="2971800" cy="458787"/>
          </a:xfrm>
        </p:spPr>
        <p:txBody>
          <a:bodyPr/>
          <a:lstStyle/>
          <a:p>
            <a:fld id="{16AC1BD6-202A-4023-B3EA-6D897BA7BB1F}" type="slidenum">
              <a:rPr lang="es-MX">
                <a:solidFill>
                  <a:prstClr val="black"/>
                </a:solidFill>
              </a:rPr>
              <a:pPr/>
              <a:t>12</a:t>
            </a:fld>
            <a:endParaRPr lang="es-MX" dirty="0">
              <a:solidFill>
                <a:prstClr val="black"/>
              </a:solidFill>
            </a:endParaRPr>
          </a:p>
        </p:txBody>
      </p:sp>
    </p:spTree>
    <p:extLst>
      <p:ext uri="{BB962C8B-B14F-4D97-AF65-F5344CB8AC3E}">
        <p14:creationId xmlns:p14="http://schemas.microsoft.com/office/powerpoint/2010/main" val="10077922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0"/>
          </p:nvPr>
        </p:nvSpPr>
        <p:spPr>
          <a:xfrm>
            <a:off x="4036978" y="8837613"/>
            <a:ext cx="2971800" cy="458787"/>
          </a:xfrm>
        </p:spPr>
        <p:txBody>
          <a:bodyPr/>
          <a:lstStyle/>
          <a:p>
            <a:fld id="{16AC1BD6-202A-4023-B3EA-6D897BA7BB1F}" type="slidenum">
              <a:rPr lang="es-MX">
                <a:solidFill>
                  <a:prstClr val="black"/>
                </a:solidFill>
              </a:rPr>
              <a:pPr/>
              <a:t>13</a:t>
            </a:fld>
            <a:endParaRPr lang="es-MX" dirty="0">
              <a:solidFill>
                <a:prstClr val="black"/>
              </a:solidFill>
            </a:endParaRPr>
          </a:p>
        </p:txBody>
      </p:sp>
      <p:sp>
        <p:nvSpPr>
          <p:cNvPr id="2" name="Marcador de imagen de diapositiva 1"/>
          <p:cNvSpPr>
            <a:spLocks noGrp="1" noRot="1" noChangeAspect="1"/>
          </p:cNvSpPr>
          <p:nvPr>
            <p:ph type="sldImg"/>
          </p:nvPr>
        </p:nvSpPr>
        <p:spPr>
          <a:xfrm>
            <a:off x="604838" y="66675"/>
            <a:ext cx="5711825" cy="3213100"/>
          </a:xfrm>
        </p:spPr>
      </p:sp>
      <p:sp>
        <p:nvSpPr>
          <p:cNvPr id="3" name="Marcador de notas 2"/>
          <p:cNvSpPr>
            <a:spLocks noGrp="1"/>
          </p:cNvSpPr>
          <p:nvPr>
            <p:ph type="body" idx="1"/>
          </p:nvPr>
        </p:nvSpPr>
        <p:spPr>
          <a:xfrm>
            <a:off x="1622" y="3280410"/>
            <a:ext cx="7008778" cy="6015990"/>
          </a:xfrm>
        </p:spPr>
        <p:txBody>
          <a:bodyPr/>
          <a:lstStyle/>
          <a:p>
            <a:pPr marL="285750" indent="-285750" algn="just">
              <a:spcAft>
                <a:spcPts val="600"/>
              </a:spcAft>
              <a:buClr>
                <a:srgbClr val="182B47"/>
              </a:buClr>
              <a:buFont typeface="Wingdings" panose="05000000000000000000" pitchFamily="2" charset="2"/>
              <a:buChar char="§"/>
            </a:pPr>
            <a:endParaRPr lang="es-MX" dirty="0"/>
          </a:p>
        </p:txBody>
      </p:sp>
    </p:spTree>
    <p:extLst>
      <p:ext uri="{BB962C8B-B14F-4D97-AF65-F5344CB8AC3E}">
        <p14:creationId xmlns:p14="http://schemas.microsoft.com/office/powerpoint/2010/main" val="272564053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MX"/>
          </a:p>
        </p:txBody>
      </p:sp>
      <p:sp>
        <p:nvSpPr>
          <p:cNvPr id="4" name="Marcador de número de diapositiva 3"/>
          <p:cNvSpPr>
            <a:spLocks noGrp="1"/>
          </p:cNvSpPr>
          <p:nvPr>
            <p:ph type="sldNum" sz="quarter" idx="10"/>
          </p:nvPr>
        </p:nvSpPr>
        <p:spPr/>
        <p:txBody>
          <a:bodyPr/>
          <a:lstStyle/>
          <a:p>
            <a:fld id="{16AC1BD6-202A-4023-B3EA-6D897BA7BB1F}" type="slidenum">
              <a:rPr lang="es-MX" smtClean="0">
                <a:solidFill>
                  <a:prstClr val="black"/>
                </a:solidFill>
              </a:rPr>
              <a:pPr/>
              <a:t>14</a:t>
            </a:fld>
            <a:endParaRPr lang="es-MX">
              <a:solidFill>
                <a:prstClr val="black"/>
              </a:solidFill>
            </a:endParaRPr>
          </a:p>
        </p:txBody>
      </p:sp>
    </p:spTree>
    <p:extLst>
      <p:ext uri="{BB962C8B-B14F-4D97-AF65-F5344CB8AC3E}">
        <p14:creationId xmlns:p14="http://schemas.microsoft.com/office/powerpoint/2010/main" val="3635610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501650" y="69850"/>
            <a:ext cx="6111875" cy="3438525"/>
          </a:xfrm>
        </p:spPr>
      </p:sp>
      <p:sp>
        <p:nvSpPr>
          <p:cNvPr id="4" name="Marcador de número de diapositiva 3"/>
          <p:cNvSpPr>
            <a:spLocks noGrp="1"/>
          </p:cNvSpPr>
          <p:nvPr>
            <p:ph type="sldNum" sz="quarter" idx="10"/>
          </p:nvPr>
        </p:nvSpPr>
        <p:spPr>
          <a:xfrm>
            <a:off x="3972560" y="8829967"/>
            <a:ext cx="3037840" cy="466433"/>
          </a:xfrm>
        </p:spPr>
        <p:txBody>
          <a:bodyPr/>
          <a:lstStyle/>
          <a:p>
            <a:fld id="{7177EFA7-6060-4E62-B2DD-9B31A1D35A58}" type="slidenum">
              <a:rPr lang="es-MX">
                <a:solidFill>
                  <a:prstClr val="black"/>
                </a:solidFill>
              </a:rPr>
              <a:pPr/>
              <a:t>15</a:t>
            </a:fld>
            <a:endParaRPr lang="es-MX" dirty="0">
              <a:solidFill>
                <a:prstClr val="black"/>
              </a:solidFill>
            </a:endParaRPr>
          </a:p>
        </p:txBody>
      </p:sp>
      <p:sp>
        <p:nvSpPr>
          <p:cNvPr id="6" name="Marcador de notas 4"/>
          <p:cNvSpPr>
            <a:spLocks noGrp="1"/>
          </p:cNvSpPr>
          <p:nvPr>
            <p:ph type="body" sz="quarter" idx="11"/>
          </p:nvPr>
        </p:nvSpPr>
        <p:spPr>
          <a:xfrm>
            <a:off x="0" y="3526789"/>
            <a:ext cx="7010400" cy="5769611"/>
          </a:xfrm>
        </p:spPr>
        <p:txBody>
          <a:bodyPr/>
          <a:lstStyle/>
          <a:p>
            <a:pPr>
              <a:spcAft>
                <a:spcPts val="611"/>
              </a:spcAft>
              <a:buClr>
                <a:srgbClr val="182B47"/>
              </a:buClr>
            </a:pPr>
            <a:endParaRPr lang="es-MX" dirty="0"/>
          </a:p>
        </p:txBody>
      </p:sp>
    </p:spTree>
    <p:extLst>
      <p:ext uri="{BB962C8B-B14F-4D97-AF65-F5344CB8AC3E}">
        <p14:creationId xmlns:p14="http://schemas.microsoft.com/office/powerpoint/2010/main" val="79028633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263525" y="44450"/>
            <a:ext cx="6423025" cy="3613150"/>
          </a:xfrm>
        </p:spPr>
      </p:sp>
      <p:sp>
        <p:nvSpPr>
          <p:cNvPr id="4" name="Marcador de número de diapositiva 3"/>
          <p:cNvSpPr>
            <a:spLocks noGrp="1"/>
          </p:cNvSpPr>
          <p:nvPr>
            <p:ph type="sldNum" sz="quarter" idx="10"/>
          </p:nvPr>
        </p:nvSpPr>
        <p:spPr>
          <a:xfrm>
            <a:off x="3738147" y="8806255"/>
            <a:ext cx="3244897" cy="490145"/>
          </a:xfrm>
        </p:spPr>
        <p:txBody>
          <a:bodyPr/>
          <a:lstStyle/>
          <a:p>
            <a:fld id="{16AC1BD6-202A-4023-B3EA-6D897BA7BB1F}" type="slidenum">
              <a:rPr lang="es-MX">
                <a:solidFill>
                  <a:prstClr val="black"/>
                </a:solidFill>
              </a:rPr>
              <a:pPr/>
              <a:t>16</a:t>
            </a:fld>
            <a:endParaRPr lang="es-MX" dirty="0">
              <a:solidFill>
                <a:prstClr val="black"/>
              </a:solidFill>
            </a:endParaRPr>
          </a:p>
        </p:txBody>
      </p:sp>
      <p:sp>
        <p:nvSpPr>
          <p:cNvPr id="6" name="Marcador de notas 4"/>
          <p:cNvSpPr>
            <a:spLocks noGrp="1"/>
          </p:cNvSpPr>
          <p:nvPr>
            <p:ph type="body" sz="quarter" idx="11"/>
          </p:nvPr>
        </p:nvSpPr>
        <p:spPr>
          <a:xfrm>
            <a:off x="0" y="3657601"/>
            <a:ext cx="7010400" cy="5638800"/>
          </a:xfrm>
        </p:spPr>
        <p:txBody>
          <a:bodyPr/>
          <a:lstStyle/>
          <a:p>
            <a:pPr>
              <a:spcAft>
                <a:spcPts val="611"/>
              </a:spcAft>
              <a:buClr>
                <a:srgbClr val="182B47"/>
              </a:buClr>
            </a:pPr>
            <a:endParaRPr lang="es-MX" dirty="0"/>
          </a:p>
        </p:txBody>
      </p:sp>
    </p:spTree>
    <p:extLst>
      <p:ext uri="{BB962C8B-B14F-4D97-AF65-F5344CB8AC3E}">
        <p14:creationId xmlns:p14="http://schemas.microsoft.com/office/powerpoint/2010/main" val="953685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488950" y="76200"/>
            <a:ext cx="6043613" cy="3398838"/>
          </a:xfrm>
        </p:spPr>
      </p:sp>
      <p:sp>
        <p:nvSpPr>
          <p:cNvPr id="4" name="Marcador de número de diapositiva 3"/>
          <p:cNvSpPr>
            <a:spLocks noGrp="1"/>
          </p:cNvSpPr>
          <p:nvPr>
            <p:ph type="sldNum" sz="quarter" idx="10"/>
          </p:nvPr>
        </p:nvSpPr>
        <p:spPr/>
        <p:txBody>
          <a:bodyPr/>
          <a:lstStyle/>
          <a:p>
            <a:fld id="{16AC1BD6-202A-4023-B3EA-6D897BA7BB1F}" type="slidenum">
              <a:rPr lang="es-MX">
                <a:solidFill>
                  <a:prstClr val="black"/>
                </a:solidFill>
              </a:rPr>
              <a:pPr/>
              <a:t>17</a:t>
            </a:fld>
            <a:endParaRPr lang="es-MX">
              <a:solidFill>
                <a:prstClr val="black"/>
              </a:solidFill>
            </a:endParaRPr>
          </a:p>
        </p:txBody>
      </p:sp>
      <p:sp>
        <p:nvSpPr>
          <p:cNvPr id="6" name="Marcador de notas 4"/>
          <p:cNvSpPr>
            <a:spLocks noGrp="1"/>
          </p:cNvSpPr>
          <p:nvPr>
            <p:ph type="body" sz="quarter" idx="11"/>
          </p:nvPr>
        </p:nvSpPr>
        <p:spPr>
          <a:xfrm>
            <a:off x="0" y="3475038"/>
            <a:ext cx="7008778" cy="5821362"/>
          </a:xfrm>
        </p:spPr>
        <p:txBody>
          <a:bodyPr/>
          <a:lstStyle/>
          <a:p>
            <a:pPr>
              <a:spcAft>
                <a:spcPts val="306"/>
              </a:spcAft>
              <a:buClr>
                <a:srgbClr val="182B47"/>
              </a:buClr>
            </a:pPr>
            <a:endParaRPr lang="es-MX" dirty="0"/>
          </a:p>
        </p:txBody>
      </p:sp>
    </p:spTree>
    <p:extLst>
      <p:ext uri="{BB962C8B-B14F-4D97-AF65-F5344CB8AC3E}">
        <p14:creationId xmlns:p14="http://schemas.microsoft.com/office/powerpoint/2010/main" val="32442519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1233488" y="38100"/>
            <a:ext cx="4360862" cy="2452688"/>
          </a:xfrm>
        </p:spPr>
      </p:sp>
      <p:sp>
        <p:nvSpPr>
          <p:cNvPr id="4" name="Marcador de número de diapositiva 3"/>
          <p:cNvSpPr>
            <a:spLocks noGrp="1"/>
          </p:cNvSpPr>
          <p:nvPr>
            <p:ph type="sldNum" sz="quarter" idx="10"/>
          </p:nvPr>
        </p:nvSpPr>
        <p:spPr/>
        <p:txBody>
          <a:bodyPr/>
          <a:lstStyle/>
          <a:p>
            <a:fld id="{16AC1BD6-202A-4023-B3EA-6D897BA7BB1F}" type="slidenum">
              <a:rPr lang="es-MX">
                <a:solidFill>
                  <a:prstClr val="black"/>
                </a:solidFill>
              </a:rPr>
              <a:pPr/>
              <a:t>18</a:t>
            </a:fld>
            <a:endParaRPr lang="es-MX" dirty="0">
              <a:solidFill>
                <a:prstClr val="black"/>
              </a:solidFill>
            </a:endParaRPr>
          </a:p>
        </p:txBody>
      </p:sp>
      <p:sp>
        <p:nvSpPr>
          <p:cNvPr id="6" name="Marcador de notas 4"/>
          <p:cNvSpPr>
            <a:spLocks noGrp="1"/>
          </p:cNvSpPr>
          <p:nvPr>
            <p:ph type="body" sz="quarter" idx="11"/>
          </p:nvPr>
        </p:nvSpPr>
        <p:spPr>
          <a:xfrm>
            <a:off x="1622" y="2490155"/>
            <a:ext cx="7008778" cy="6806247"/>
          </a:xfrm>
        </p:spPr>
        <p:txBody>
          <a:bodyPr/>
          <a:lstStyle/>
          <a:p>
            <a:pPr algn="just">
              <a:spcAft>
                <a:spcPts val="300"/>
              </a:spcAft>
              <a:buClr>
                <a:srgbClr val="182B47"/>
              </a:buClr>
            </a:pPr>
            <a:endParaRPr lang="es-MX" dirty="0"/>
          </a:p>
        </p:txBody>
      </p:sp>
    </p:spTree>
    <p:extLst>
      <p:ext uri="{BB962C8B-B14F-4D97-AF65-F5344CB8AC3E}">
        <p14:creationId xmlns:p14="http://schemas.microsoft.com/office/powerpoint/2010/main" val="41412513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123825" y="87313"/>
            <a:ext cx="6757988" cy="3802062"/>
          </a:xfrm>
        </p:spPr>
      </p:sp>
      <p:sp>
        <p:nvSpPr>
          <p:cNvPr id="4" name="Marcador de número de diapositiva 3"/>
          <p:cNvSpPr>
            <a:spLocks noGrp="1"/>
          </p:cNvSpPr>
          <p:nvPr>
            <p:ph type="sldNum" sz="quarter" idx="10"/>
          </p:nvPr>
        </p:nvSpPr>
        <p:spPr>
          <a:xfrm>
            <a:off x="4038601" y="8837614"/>
            <a:ext cx="2971800" cy="458787"/>
          </a:xfrm>
        </p:spPr>
        <p:txBody>
          <a:bodyPr/>
          <a:lstStyle/>
          <a:p>
            <a:fld id="{16AC1BD6-202A-4023-B3EA-6D897BA7BB1F}" type="slidenum">
              <a:rPr lang="es-MX" smtClean="0">
                <a:solidFill>
                  <a:prstClr val="black"/>
                </a:solidFill>
              </a:rPr>
              <a:pPr/>
              <a:t>1</a:t>
            </a:fld>
            <a:endParaRPr lang="es-MX" dirty="0">
              <a:solidFill>
                <a:prstClr val="black"/>
              </a:solidFill>
            </a:endParaRPr>
          </a:p>
        </p:txBody>
      </p:sp>
      <p:sp>
        <p:nvSpPr>
          <p:cNvPr id="7" name="Marcador de notas 6"/>
          <p:cNvSpPr>
            <a:spLocks noGrp="1"/>
          </p:cNvSpPr>
          <p:nvPr>
            <p:ph type="body" idx="1"/>
          </p:nvPr>
        </p:nvSpPr>
        <p:spPr/>
        <p:txBody>
          <a:bodyPr/>
          <a:lstStyle/>
          <a:p>
            <a:pPr algn="ctr">
              <a:spcBef>
                <a:spcPts val="634"/>
              </a:spcBef>
            </a:pPr>
            <a:endParaRPr lang="es-MX" dirty="0"/>
          </a:p>
        </p:txBody>
      </p:sp>
    </p:spTree>
    <p:extLst>
      <p:ext uri="{BB962C8B-B14F-4D97-AF65-F5344CB8AC3E}">
        <p14:creationId xmlns:p14="http://schemas.microsoft.com/office/powerpoint/2010/main" val="385870430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127000" y="79375"/>
            <a:ext cx="6767513" cy="3806825"/>
          </a:xfrm>
        </p:spPr>
      </p:sp>
      <p:sp>
        <p:nvSpPr>
          <p:cNvPr id="4" name="Marcador de número de diapositiva 3"/>
          <p:cNvSpPr>
            <a:spLocks noGrp="1"/>
          </p:cNvSpPr>
          <p:nvPr>
            <p:ph type="sldNum" sz="quarter" idx="10"/>
          </p:nvPr>
        </p:nvSpPr>
        <p:spPr/>
        <p:txBody>
          <a:bodyPr/>
          <a:lstStyle/>
          <a:p>
            <a:fld id="{16AC1BD6-202A-4023-B3EA-6D897BA7BB1F}" type="slidenum">
              <a:rPr lang="es-MX">
                <a:solidFill>
                  <a:prstClr val="black"/>
                </a:solidFill>
              </a:rPr>
              <a:pPr/>
              <a:t>19</a:t>
            </a:fld>
            <a:endParaRPr lang="es-MX" dirty="0">
              <a:solidFill>
                <a:prstClr val="black"/>
              </a:solidFill>
            </a:endParaRPr>
          </a:p>
        </p:txBody>
      </p:sp>
      <p:sp>
        <p:nvSpPr>
          <p:cNvPr id="6" name="Marcador de notas 4"/>
          <p:cNvSpPr>
            <a:spLocks noGrp="1"/>
          </p:cNvSpPr>
          <p:nvPr>
            <p:ph type="body" sz="quarter" idx="11"/>
          </p:nvPr>
        </p:nvSpPr>
        <p:spPr>
          <a:xfrm>
            <a:off x="-1" y="3886989"/>
            <a:ext cx="7008778" cy="5409412"/>
          </a:xfrm>
        </p:spPr>
        <p:txBody>
          <a:bodyPr/>
          <a:lstStyle/>
          <a:p>
            <a:pPr algn="just">
              <a:spcAft>
                <a:spcPts val="611"/>
              </a:spcAft>
              <a:buClr>
                <a:srgbClr val="182B47"/>
              </a:buClr>
            </a:pPr>
            <a:endParaRPr lang="es-MX" dirty="0"/>
          </a:p>
        </p:txBody>
      </p:sp>
    </p:spTree>
    <p:extLst>
      <p:ext uri="{BB962C8B-B14F-4D97-AF65-F5344CB8AC3E}">
        <p14:creationId xmlns:p14="http://schemas.microsoft.com/office/powerpoint/2010/main" val="5359101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MX"/>
          </a:p>
        </p:txBody>
      </p:sp>
      <p:sp>
        <p:nvSpPr>
          <p:cNvPr id="4" name="Marcador de número de diapositiva 3"/>
          <p:cNvSpPr>
            <a:spLocks noGrp="1"/>
          </p:cNvSpPr>
          <p:nvPr>
            <p:ph type="sldNum" sz="quarter" idx="10"/>
          </p:nvPr>
        </p:nvSpPr>
        <p:spPr/>
        <p:txBody>
          <a:bodyPr/>
          <a:lstStyle/>
          <a:p>
            <a:fld id="{16AC1BD6-202A-4023-B3EA-6D897BA7BB1F}" type="slidenum">
              <a:rPr lang="es-MX" smtClean="0">
                <a:solidFill>
                  <a:prstClr val="black"/>
                </a:solidFill>
              </a:rPr>
              <a:pPr/>
              <a:t>20</a:t>
            </a:fld>
            <a:endParaRPr lang="es-MX">
              <a:solidFill>
                <a:prstClr val="black"/>
              </a:solidFill>
            </a:endParaRPr>
          </a:p>
        </p:txBody>
      </p:sp>
    </p:spTree>
    <p:extLst>
      <p:ext uri="{BB962C8B-B14F-4D97-AF65-F5344CB8AC3E}">
        <p14:creationId xmlns:p14="http://schemas.microsoft.com/office/powerpoint/2010/main" val="1024578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notas 2"/>
          <p:cNvSpPr>
            <a:spLocks noGrp="1"/>
          </p:cNvSpPr>
          <p:nvPr>
            <p:ph type="body" idx="1"/>
          </p:nvPr>
        </p:nvSpPr>
        <p:spPr>
          <a:xfrm>
            <a:off x="1" y="3856601"/>
            <a:ext cx="7008778" cy="5439799"/>
          </a:xfrm>
        </p:spPr>
        <p:txBody>
          <a:bodyPr/>
          <a:lstStyle/>
          <a:p>
            <a:pPr algn="just">
              <a:spcAft>
                <a:spcPts val="611"/>
              </a:spcAft>
            </a:pPr>
            <a:endParaRPr lang="es-MX" dirty="0"/>
          </a:p>
        </p:txBody>
      </p:sp>
      <p:sp>
        <p:nvSpPr>
          <p:cNvPr id="2" name="Marcador de imagen de diapositiva 1"/>
          <p:cNvSpPr>
            <a:spLocks noGrp="1" noRot="1" noChangeAspect="1"/>
          </p:cNvSpPr>
          <p:nvPr>
            <p:ph type="sldImg"/>
          </p:nvPr>
        </p:nvSpPr>
        <p:spPr>
          <a:xfrm>
            <a:off x="209550" y="106363"/>
            <a:ext cx="6667500" cy="3751262"/>
          </a:xfrm>
        </p:spPr>
      </p:sp>
      <p:sp>
        <p:nvSpPr>
          <p:cNvPr id="4" name="Marcador de número de diapositiva 3"/>
          <p:cNvSpPr>
            <a:spLocks noGrp="1"/>
          </p:cNvSpPr>
          <p:nvPr>
            <p:ph type="sldNum" sz="quarter" idx="10"/>
          </p:nvPr>
        </p:nvSpPr>
        <p:spPr/>
        <p:txBody>
          <a:bodyPr/>
          <a:lstStyle/>
          <a:p>
            <a:fld id="{16AC1BD6-202A-4023-B3EA-6D897BA7BB1F}" type="slidenum">
              <a:rPr lang="es-MX" smtClean="0">
                <a:solidFill>
                  <a:prstClr val="black"/>
                </a:solidFill>
              </a:rPr>
              <a:pPr/>
              <a:t>21</a:t>
            </a:fld>
            <a:endParaRPr lang="es-MX">
              <a:solidFill>
                <a:prstClr val="black"/>
              </a:solidFill>
            </a:endParaRPr>
          </a:p>
        </p:txBody>
      </p:sp>
    </p:spTree>
    <p:extLst>
      <p:ext uri="{BB962C8B-B14F-4D97-AF65-F5344CB8AC3E}">
        <p14:creationId xmlns:p14="http://schemas.microsoft.com/office/powerpoint/2010/main" val="11964020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874713" y="71438"/>
            <a:ext cx="5257800" cy="2957512"/>
          </a:xfrm>
        </p:spPr>
      </p:sp>
      <p:sp>
        <p:nvSpPr>
          <p:cNvPr id="3" name="Marcador de notas 2"/>
          <p:cNvSpPr>
            <a:spLocks noGrp="1"/>
          </p:cNvSpPr>
          <p:nvPr>
            <p:ph type="body" idx="1"/>
          </p:nvPr>
        </p:nvSpPr>
        <p:spPr>
          <a:xfrm>
            <a:off x="1" y="3029638"/>
            <a:ext cx="7008778" cy="6266761"/>
          </a:xfrm>
        </p:spPr>
        <p:txBody>
          <a:bodyPr/>
          <a:lstStyle/>
          <a:p>
            <a:pPr algn="just">
              <a:lnSpc>
                <a:spcPts val="1500"/>
              </a:lnSpc>
            </a:pPr>
            <a:endParaRPr lang="es-MX" dirty="0"/>
          </a:p>
        </p:txBody>
      </p:sp>
      <p:sp>
        <p:nvSpPr>
          <p:cNvPr id="4" name="Marcador de número de diapositiva 3"/>
          <p:cNvSpPr>
            <a:spLocks noGrp="1"/>
          </p:cNvSpPr>
          <p:nvPr>
            <p:ph type="sldNum" sz="quarter" idx="10"/>
          </p:nvPr>
        </p:nvSpPr>
        <p:spPr/>
        <p:txBody>
          <a:bodyPr/>
          <a:lstStyle/>
          <a:p>
            <a:fld id="{16AC1BD6-202A-4023-B3EA-6D897BA7BB1F}" type="slidenum">
              <a:rPr lang="es-MX" smtClean="0">
                <a:solidFill>
                  <a:prstClr val="black"/>
                </a:solidFill>
              </a:rPr>
              <a:pPr/>
              <a:t>22</a:t>
            </a:fld>
            <a:endParaRPr lang="es-MX" dirty="0">
              <a:solidFill>
                <a:prstClr val="black"/>
              </a:solidFill>
            </a:endParaRPr>
          </a:p>
        </p:txBody>
      </p:sp>
    </p:spTree>
    <p:extLst>
      <p:ext uri="{BB962C8B-B14F-4D97-AF65-F5344CB8AC3E}">
        <p14:creationId xmlns:p14="http://schemas.microsoft.com/office/powerpoint/2010/main" val="267403967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Marcador de notas 4"/>
          <p:cNvSpPr>
            <a:spLocks noGrp="1"/>
          </p:cNvSpPr>
          <p:nvPr>
            <p:ph type="body" sz="quarter" idx="11"/>
          </p:nvPr>
        </p:nvSpPr>
        <p:spPr>
          <a:xfrm>
            <a:off x="1" y="3028370"/>
            <a:ext cx="7010400" cy="6268030"/>
          </a:xfrm>
        </p:spPr>
        <p:txBody>
          <a:bodyPr/>
          <a:lstStyle/>
          <a:p>
            <a:pPr algn="just">
              <a:lnSpc>
                <a:spcPts val="1427"/>
              </a:lnSpc>
              <a:spcAft>
                <a:spcPts val="306"/>
              </a:spcAft>
            </a:pPr>
            <a:endParaRPr lang="es-MX" dirty="0"/>
          </a:p>
        </p:txBody>
      </p:sp>
      <p:sp>
        <p:nvSpPr>
          <p:cNvPr id="2" name="Marcador de imagen de diapositiva 1"/>
          <p:cNvSpPr>
            <a:spLocks noGrp="1" noRot="1" noChangeAspect="1"/>
          </p:cNvSpPr>
          <p:nvPr>
            <p:ph type="sldImg"/>
          </p:nvPr>
        </p:nvSpPr>
        <p:spPr>
          <a:xfrm>
            <a:off x="812800" y="22225"/>
            <a:ext cx="5345113" cy="3006725"/>
          </a:xfrm>
        </p:spPr>
      </p:sp>
      <p:sp>
        <p:nvSpPr>
          <p:cNvPr id="4" name="Marcador de número de diapositiva 3"/>
          <p:cNvSpPr>
            <a:spLocks noGrp="1"/>
          </p:cNvSpPr>
          <p:nvPr>
            <p:ph type="sldNum" sz="quarter" idx="10"/>
          </p:nvPr>
        </p:nvSpPr>
        <p:spPr>
          <a:xfrm>
            <a:off x="3972561" y="8829967"/>
            <a:ext cx="3037840" cy="466433"/>
          </a:xfrm>
        </p:spPr>
        <p:txBody>
          <a:bodyPr/>
          <a:lstStyle/>
          <a:p>
            <a:fld id="{03EDFAFF-BD82-4680-B1D4-06AA9F2A01A8}" type="slidenum">
              <a:rPr lang="es-MX">
                <a:solidFill>
                  <a:prstClr val="black"/>
                </a:solidFill>
              </a:rPr>
              <a:pPr/>
              <a:t>23</a:t>
            </a:fld>
            <a:endParaRPr lang="es-MX" dirty="0">
              <a:solidFill>
                <a:prstClr val="black"/>
              </a:solidFill>
            </a:endParaRPr>
          </a:p>
        </p:txBody>
      </p:sp>
    </p:spTree>
    <p:extLst>
      <p:ext uri="{BB962C8B-B14F-4D97-AF65-F5344CB8AC3E}">
        <p14:creationId xmlns:p14="http://schemas.microsoft.com/office/powerpoint/2010/main" val="106724642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112713" y="58738"/>
            <a:ext cx="6781800" cy="3816350"/>
          </a:xfrm>
        </p:spPr>
      </p:sp>
      <p:sp>
        <p:nvSpPr>
          <p:cNvPr id="4" name="Marcador de número de diapositiva 3"/>
          <p:cNvSpPr>
            <a:spLocks noGrp="1"/>
          </p:cNvSpPr>
          <p:nvPr>
            <p:ph type="sldNum" sz="quarter" idx="10"/>
          </p:nvPr>
        </p:nvSpPr>
        <p:spPr/>
        <p:txBody>
          <a:bodyPr/>
          <a:lstStyle/>
          <a:p>
            <a:fld id="{16AC1BD6-202A-4023-B3EA-6D897BA7BB1F}" type="slidenum">
              <a:rPr lang="es-MX" smtClean="0">
                <a:solidFill>
                  <a:prstClr val="black"/>
                </a:solidFill>
              </a:rPr>
              <a:pPr/>
              <a:t>24</a:t>
            </a:fld>
            <a:endParaRPr lang="es-MX">
              <a:solidFill>
                <a:prstClr val="black"/>
              </a:solidFill>
            </a:endParaRPr>
          </a:p>
        </p:txBody>
      </p:sp>
      <p:sp>
        <p:nvSpPr>
          <p:cNvPr id="5" name="Marcador de notas 2"/>
          <p:cNvSpPr>
            <a:spLocks noGrp="1"/>
          </p:cNvSpPr>
          <p:nvPr>
            <p:ph type="body" idx="3"/>
          </p:nvPr>
        </p:nvSpPr>
        <p:spPr>
          <a:xfrm>
            <a:off x="0" y="3888873"/>
            <a:ext cx="7008778" cy="5407527"/>
          </a:xfrm>
        </p:spPr>
        <p:txBody>
          <a:bodyPr/>
          <a:lstStyle/>
          <a:p>
            <a:pPr algn="ctr">
              <a:spcAft>
                <a:spcPts val="1223"/>
              </a:spcAft>
            </a:pPr>
            <a:endParaRPr lang="es-MX" dirty="0"/>
          </a:p>
        </p:txBody>
      </p:sp>
    </p:spTree>
    <p:extLst>
      <p:ext uri="{BB962C8B-B14F-4D97-AF65-F5344CB8AC3E}">
        <p14:creationId xmlns:p14="http://schemas.microsoft.com/office/powerpoint/2010/main" val="371886449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a:spcAft>
                <a:spcPts val="600"/>
              </a:spcAft>
            </a:pPr>
            <a:endParaRPr lang="es-MX" dirty="0"/>
          </a:p>
        </p:txBody>
      </p:sp>
      <p:sp>
        <p:nvSpPr>
          <p:cNvPr id="4" name="Marcador de número de diapositiva 3"/>
          <p:cNvSpPr>
            <a:spLocks noGrp="1"/>
          </p:cNvSpPr>
          <p:nvPr>
            <p:ph type="sldNum" sz="quarter" idx="10"/>
          </p:nvPr>
        </p:nvSpPr>
        <p:spPr/>
        <p:txBody>
          <a:bodyPr/>
          <a:lstStyle/>
          <a:p>
            <a:fld id="{16AC1BD6-202A-4023-B3EA-6D897BA7BB1F}" type="slidenum">
              <a:rPr lang="es-MX" smtClean="0"/>
              <a:t>25</a:t>
            </a:fld>
            <a:endParaRPr lang="es-MX"/>
          </a:p>
        </p:txBody>
      </p:sp>
    </p:spTree>
    <p:extLst>
      <p:ext uri="{BB962C8B-B14F-4D97-AF65-F5344CB8AC3E}">
        <p14:creationId xmlns:p14="http://schemas.microsoft.com/office/powerpoint/2010/main" val="17993753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730250" y="42863"/>
            <a:ext cx="5387975" cy="3030537"/>
          </a:xfrm>
        </p:spPr>
      </p:sp>
      <p:sp>
        <p:nvSpPr>
          <p:cNvPr id="3" name="Marcador de notas 2"/>
          <p:cNvSpPr>
            <a:spLocks noGrp="1"/>
          </p:cNvSpPr>
          <p:nvPr>
            <p:ph type="body" idx="1"/>
          </p:nvPr>
        </p:nvSpPr>
        <p:spPr>
          <a:xfrm>
            <a:off x="0" y="3073706"/>
            <a:ext cx="7010400" cy="6222694"/>
          </a:xfrm>
        </p:spPr>
        <p:txBody>
          <a:bodyPr/>
          <a:lstStyle/>
          <a:p>
            <a:pPr algn="just">
              <a:spcAft>
                <a:spcPts val="300"/>
              </a:spcAft>
            </a:pPr>
            <a:endParaRPr lang="es-MX" dirty="0"/>
          </a:p>
        </p:txBody>
      </p:sp>
      <p:sp>
        <p:nvSpPr>
          <p:cNvPr id="4" name="Marcador de número de diapositiva 3"/>
          <p:cNvSpPr>
            <a:spLocks noGrp="1"/>
          </p:cNvSpPr>
          <p:nvPr>
            <p:ph type="sldNum" sz="quarter" idx="10"/>
          </p:nvPr>
        </p:nvSpPr>
        <p:spPr/>
        <p:txBody>
          <a:bodyPr/>
          <a:lstStyle/>
          <a:p>
            <a:fld id="{16AC1BD6-202A-4023-B3EA-6D897BA7BB1F}" type="slidenum">
              <a:rPr lang="es-MX" smtClean="0">
                <a:solidFill>
                  <a:prstClr val="black"/>
                </a:solidFill>
              </a:rPr>
              <a:pPr/>
              <a:t>26</a:t>
            </a:fld>
            <a:endParaRPr lang="es-MX">
              <a:solidFill>
                <a:prstClr val="black"/>
              </a:solidFill>
            </a:endParaRPr>
          </a:p>
        </p:txBody>
      </p:sp>
    </p:spTree>
    <p:extLst>
      <p:ext uri="{BB962C8B-B14F-4D97-AF65-F5344CB8AC3E}">
        <p14:creationId xmlns:p14="http://schemas.microsoft.com/office/powerpoint/2010/main" val="24722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515938" y="53975"/>
            <a:ext cx="5961062" cy="3352800"/>
          </a:xfrm>
        </p:spPr>
      </p:sp>
      <p:sp>
        <p:nvSpPr>
          <p:cNvPr id="4" name="Marcador de número de diapositiva 3"/>
          <p:cNvSpPr>
            <a:spLocks noGrp="1"/>
          </p:cNvSpPr>
          <p:nvPr>
            <p:ph type="sldNum" sz="quarter" idx="10"/>
          </p:nvPr>
        </p:nvSpPr>
        <p:spPr>
          <a:xfrm>
            <a:off x="3841687" y="8814290"/>
            <a:ext cx="3174356" cy="482110"/>
          </a:xfrm>
        </p:spPr>
        <p:txBody>
          <a:bodyPr/>
          <a:lstStyle/>
          <a:p>
            <a:fld id="{7177EFA7-6060-4E62-B2DD-9B31A1D35A58}" type="slidenum">
              <a:rPr lang="es-MX">
                <a:solidFill>
                  <a:prstClr val="black"/>
                </a:solidFill>
              </a:rPr>
              <a:pPr/>
              <a:t>27</a:t>
            </a:fld>
            <a:endParaRPr lang="es-MX" dirty="0">
              <a:solidFill>
                <a:prstClr val="black"/>
              </a:solidFill>
            </a:endParaRPr>
          </a:p>
        </p:txBody>
      </p:sp>
      <p:sp>
        <p:nvSpPr>
          <p:cNvPr id="7" name="Marcador de notas 4"/>
          <p:cNvSpPr>
            <a:spLocks noGrp="1"/>
          </p:cNvSpPr>
          <p:nvPr>
            <p:ph type="body" sz="quarter" idx="11"/>
          </p:nvPr>
        </p:nvSpPr>
        <p:spPr>
          <a:xfrm>
            <a:off x="-8731" y="3406140"/>
            <a:ext cx="7010399" cy="5890260"/>
          </a:xfrm>
        </p:spPr>
        <p:txBody>
          <a:bodyPr/>
          <a:lstStyle/>
          <a:p>
            <a:pPr algn="just">
              <a:spcAft>
                <a:spcPts val="623"/>
              </a:spcAft>
              <a:buClr>
                <a:srgbClr val="182B47"/>
              </a:buClr>
            </a:pPr>
            <a:endParaRPr lang="es-MX" dirty="0"/>
          </a:p>
        </p:txBody>
      </p:sp>
    </p:spTree>
    <p:extLst>
      <p:ext uri="{BB962C8B-B14F-4D97-AF65-F5344CB8AC3E}">
        <p14:creationId xmlns:p14="http://schemas.microsoft.com/office/powerpoint/2010/main" val="317871975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número de diapositiva 3"/>
          <p:cNvSpPr>
            <a:spLocks noGrp="1"/>
          </p:cNvSpPr>
          <p:nvPr>
            <p:ph type="sldNum" sz="quarter" idx="10"/>
          </p:nvPr>
        </p:nvSpPr>
        <p:spPr>
          <a:xfrm>
            <a:off x="3905052" y="8822193"/>
            <a:ext cx="3105348" cy="474207"/>
          </a:xfrm>
        </p:spPr>
        <p:txBody>
          <a:bodyPr/>
          <a:lstStyle/>
          <a:p>
            <a:fld id="{16AC1BD6-202A-4023-B3EA-6D897BA7BB1F}" type="slidenum">
              <a:rPr lang="es-MX">
                <a:solidFill>
                  <a:prstClr val="black"/>
                </a:solidFill>
              </a:rPr>
              <a:pPr/>
              <a:t>28</a:t>
            </a:fld>
            <a:endParaRPr lang="es-MX" dirty="0">
              <a:solidFill>
                <a:prstClr val="black"/>
              </a:solidFill>
            </a:endParaRPr>
          </a:p>
        </p:txBody>
      </p:sp>
      <p:sp>
        <p:nvSpPr>
          <p:cNvPr id="2" name="Marcador de imagen de diapositiva 1"/>
          <p:cNvSpPr>
            <a:spLocks noGrp="1" noRot="1" noChangeAspect="1"/>
          </p:cNvSpPr>
          <p:nvPr>
            <p:ph type="sldImg"/>
          </p:nvPr>
        </p:nvSpPr>
        <p:spPr>
          <a:xfrm>
            <a:off x="790575" y="60325"/>
            <a:ext cx="5549900" cy="3121025"/>
          </a:xfrm>
        </p:spPr>
      </p:sp>
      <p:sp>
        <p:nvSpPr>
          <p:cNvPr id="6" name="Marcador de notas 4"/>
          <p:cNvSpPr>
            <a:spLocks noGrp="1"/>
          </p:cNvSpPr>
          <p:nvPr>
            <p:ph type="body" sz="quarter" idx="11"/>
          </p:nvPr>
        </p:nvSpPr>
        <p:spPr>
          <a:xfrm>
            <a:off x="1" y="3180936"/>
            <a:ext cx="7010399" cy="6115464"/>
          </a:xfrm>
        </p:spPr>
        <p:txBody>
          <a:bodyPr/>
          <a:lstStyle/>
          <a:p>
            <a:pPr algn="just">
              <a:lnSpc>
                <a:spcPts val="1529"/>
              </a:lnSpc>
              <a:spcAft>
                <a:spcPts val="306"/>
              </a:spcAft>
              <a:buClr>
                <a:srgbClr val="182B47"/>
              </a:buClr>
            </a:pPr>
            <a:endParaRPr lang="es-MX" dirty="0"/>
          </a:p>
        </p:txBody>
      </p:sp>
    </p:spTree>
    <p:extLst>
      <p:ext uri="{BB962C8B-B14F-4D97-AF65-F5344CB8AC3E}">
        <p14:creationId xmlns:p14="http://schemas.microsoft.com/office/powerpoint/2010/main" val="38362488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MX"/>
          </a:p>
        </p:txBody>
      </p:sp>
      <p:sp>
        <p:nvSpPr>
          <p:cNvPr id="4" name="Marcador de número de diapositiva 3"/>
          <p:cNvSpPr>
            <a:spLocks noGrp="1"/>
          </p:cNvSpPr>
          <p:nvPr>
            <p:ph type="sldNum" sz="quarter" idx="10"/>
          </p:nvPr>
        </p:nvSpPr>
        <p:spPr/>
        <p:txBody>
          <a:bodyPr/>
          <a:lstStyle/>
          <a:p>
            <a:fld id="{16AC1BD6-202A-4023-B3EA-6D897BA7BB1F}" type="slidenum">
              <a:rPr lang="es-MX" smtClean="0">
                <a:solidFill>
                  <a:prstClr val="black"/>
                </a:solidFill>
              </a:rPr>
              <a:pPr/>
              <a:t>2</a:t>
            </a:fld>
            <a:endParaRPr lang="es-MX">
              <a:solidFill>
                <a:prstClr val="black"/>
              </a:solidFill>
            </a:endParaRPr>
          </a:p>
        </p:txBody>
      </p:sp>
    </p:spTree>
    <p:extLst>
      <p:ext uri="{BB962C8B-B14F-4D97-AF65-F5344CB8AC3E}">
        <p14:creationId xmlns:p14="http://schemas.microsoft.com/office/powerpoint/2010/main" val="134208673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933450" y="103188"/>
            <a:ext cx="5443538" cy="3062287"/>
          </a:xfrm>
        </p:spPr>
      </p:sp>
      <p:sp>
        <p:nvSpPr>
          <p:cNvPr id="4" name="Marcador de número de diapositiva 3"/>
          <p:cNvSpPr>
            <a:spLocks noGrp="1"/>
          </p:cNvSpPr>
          <p:nvPr>
            <p:ph type="sldNum" sz="quarter" idx="10"/>
          </p:nvPr>
        </p:nvSpPr>
        <p:spPr>
          <a:xfrm>
            <a:off x="3905052" y="8822193"/>
            <a:ext cx="3105348" cy="474207"/>
          </a:xfrm>
        </p:spPr>
        <p:txBody>
          <a:bodyPr/>
          <a:lstStyle/>
          <a:p>
            <a:fld id="{4C71A294-5B6C-46CD-9F9B-802481DBBF08}" type="slidenum">
              <a:rPr lang="es-MX">
                <a:solidFill>
                  <a:prstClr val="black"/>
                </a:solidFill>
              </a:rPr>
              <a:pPr/>
              <a:t>29</a:t>
            </a:fld>
            <a:endParaRPr lang="es-MX" dirty="0">
              <a:solidFill>
                <a:prstClr val="black"/>
              </a:solidFill>
            </a:endParaRPr>
          </a:p>
        </p:txBody>
      </p:sp>
      <p:sp>
        <p:nvSpPr>
          <p:cNvPr id="5" name="Marcador de notas 4"/>
          <p:cNvSpPr>
            <a:spLocks noGrp="1"/>
          </p:cNvSpPr>
          <p:nvPr>
            <p:ph type="body" sz="quarter" idx="3"/>
          </p:nvPr>
        </p:nvSpPr>
        <p:spPr>
          <a:xfrm>
            <a:off x="1" y="3165629"/>
            <a:ext cx="7010399" cy="6130771"/>
          </a:xfrm>
        </p:spPr>
        <p:txBody>
          <a:bodyPr/>
          <a:lstStyle/>
          <a:p>
            <a:pPr>
              <a:spcBef>
                <a:spcPts val="306"/>
              </a:spcBef>
              <a:buClr>
                <a:srgbClr val="182B47"/>
              </a:buClr>
            </a:pPr>
            <a:endParaRPr lang="es-MX" dirty="0"/>
          </a:p>
        </p:txBody>
      </p:sp>
    </p:spTree>
    <p:extLst>
      <p:ext uri="{BB962C8B-B14F-4D97-AF65-F5344CB8AC3E}">
        <p14:creationId xmlns:p14="http://schemas.microsoft.com/office/powerpoint/2010/main" val="63443285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MX"/>
          </a:p>
        </p:txBody>
      </p:sp>
      <p:sp>
        <p:nvSpPr>
          <p:cNvPr id="4" name="Marcador de número de diapositiva 3"/>
          <p:cNvSpPr>
            <a:spLocks noGrp="1"/>
          </p:cNvSpPr>
          <p:nvPr>
            <p:ph type="sldNum" sz="quarter" idx="10"/>
          </p:nvPr>
        </p:nvSpPr>
        <p:spPr/>
        <p:txBody>
          <a:bodyPr/>
          <a:lstStyle/>
          <a:p>
            <a:fld id="{16AC1BD6-202A-4023-B3EA-6D897BA7BB1F}" type="slidenum">
              <a:rPr lang="es-MX" smtClean="0">
                <a:solidFill>
                  <a:prstClr val="black"/>
                </a:solidFill>
              </a:rPr>
              <a:pPr/>
              <a:t>30</a:t>
            </a:fld>
            <a:endParaRPr lang="es-MX">
              <a:solidFill>
                <a:prstClr val="black"/>
              </a:solidFill>
            </a:endParaRPr>
          </a:p>
        </p:txBody>
      </p:sp>
    </p:spTree>
    <p:extLst>
      <p:ext uri="{BB962C8B-B14F-4D97-AF65-F5344CB8AC3E}">
        <p14:creationId xmlns:p14="http://schemas.microsoft.com/office/powerpoint/2010/main" val="32766615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166688" y="66675"/>
            <a:ext cx="6672262" cy="3754438"/>
          </a:xfrm>
        </p:spPr>
      </p:sp>
      <p:sp>
        <p:nvSpPr>
          <p:cNvPr id="4" name="Marcador de número de diapositiva 3"/>
          <p:cNvSpPr>
            <a:spLocks noGrp="1"/>
          </p:cNvSpPr>
          <p:nvPr>
            <p:ph type="sldNum" sz="quarter" idx="10"/>
          </p:nvPr>
        </p:nvSpPr>
        <p:spPr>
          <a:xfrm>
            <a:off x="3972561" y="8829969"/>
            <a:ext cx="3037840" cy="466433"/>
          </a:xfrm>
        </p:spPr>
        <p:txBody>
          <a:bodyPr/>
          <a:lstStyle/>
          <a:p>
            <a:fld id="{16AC1BD6-202A-4023-B3EA-6D897BA7BB1F}" type="slidenum">
              <a:rPr lang="es-MX">
                <a:solidFill>
                  <a:prstClr val="black"/>
                </a:solidFill>
              </a:rPr>
              <a:pPr/>
              <a:t>31</a:t>
            </a:fld>
            <a:endParaRPr lang="es-MX" dirty="0">
              <a:solidFill>
                <a:prstClr val="black"/>
              </a:solidFill>
            </a:endParaRPr>
          </a:p>
        </p:txBody>
      </p:sp>
      <p:sp>
        <p:nvSpPr>
          <p:cNvPr id="5" name="3 Marcador de notas"/>
          <p:cNvSpPr>
            <a:spLocks noGrp="1"/>
          </p:cNvSpPr>
          <p:nvPr>
            <p:ph type="body" sz="quarter" idx="3"/>
          </p:nvPr>
        </p:nvSpPr>
        <p:spPr>
          <a:xfrm>
            <a:off x="709058" y="3844042"/>
            <a:ext cx="5541484" cy="310392"/>
          </a:xfrm>
          <a:noFill/>
        </p:spPr>
        <p:txBody>
          <a:bodyPr/>
          <a:lstStyle/>
          <a:p>
            <a:pPr algn="ctr">
              <a:spcBef>
                <a:spcPts val="600"/>
              </a:spcBef>
            </a:pPr>
            <a:endParaRPr lang="es-MX" dirty="0"/>
          </a:p>
        </p:txBody>
      </p:sp>
    </p:spTree>
    <p:extLst>
      <p:ext uri="{BB962C8B-B14F-4D97-AF65-F5344CB8AC3E}">
        <p14:creationId xmlns:p14="http://schemas.microsoft.com/office/powerpoint/2010/main" val="408124074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79375" y="63500"/>
            <a:ext cx="6721475" cy="3781425"/>
          </a:xfrm>
        </p:spPr>
      </p:sp>
      <p:sp>
        <p:nvSpPr>
          <p:cNvPr id="3" name="Marcador de notas 2"/>
          <p:cNvSpPr>
            <a:spLocks noGrp="1"/>
          </p:cNvSpPr>
          <p:nvPr>
            <p:ph type="body" idx="1"/>
          </p:nvPr>
        </p:nvSpPr>
        <p:spPr>
          <a:xfrm>
            <a:off x="0" y="3844165"/>
            <a:ext cx="7010400" cy="5452235"/>
          </a:xfrm>
        </p:spPr>
        <p:txBody>
          <a:bodyPr/>
          <a:lstStyle/>
          <a:p>
            <a:pPr marL="540000" lvl="2">
              <a:spcBef>
                <a:spcPts val="0"/>
              </a:spcBef>
              <a:spcAft>
                <a:spcPts val="600"/>
              </a:spcAft>
            </a:pPr>
            <a:endParaRPr lang="es-MX" dirty="0"/>
          </a:p>
        </p:txBody>
      </p:sp>
      <p:sp>
        <p:nvSpPr>
          <p:cNvPr id="4" name="Marcador de número de diapositiva 3"/>
          <p:cNvSpPr>
            <a:spLocks noGrp="1"/>
          </p:cNvSpPr>
          <p:nvPr>
            <p:ph type="sldNum" sz="quarter" idx="10"/>
          </p:nvPr>
        </p:nvSpPr>
        <p:spPr>
          <a:xfrm>
            <a:off x="3972560" y="8829967"/>
            <a:ext cx="3037840" cy="466433"/>
          </a:xfrm>
        </p:spPr>
        <p:txBody>
          <a:bodyPr/>
          <a:lstStyle/>
          <a:p>
            <a:fld id="{16AC1BD6-202A-4023-B3EA-6D897BA7BB1F}" type="slidenum">
              <a:rPr lang="es-MX">
                <a:solidFill>
                  <a:prstClr val="black"/>
                </a:solidFill>
              </a:rPr>
              <a:pPr/>
              <a:t>32</a:t>
            </a:fld>
            <a:endParaRPr lang="es-MX" dirty="0">
              <a:solidFill>
                <a:prstClr val="black"/>
              </a:solidFill>
            </a:endParaRPr>
          </a:p>
        </p:txBody>
      </p:sp>
    </p:spTree>
    <p:extLst>
      <p:ext uri="{BB962C8B-B14F-4D97-AF65-F5344CB8AC3E}">
        <p14:creationId xmlns:p14="http://schemas.microsoft.com/office/powerpoint/2010/main" val="49356508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MX"/>
          </a:p>
        </p:txBody>
      </p:sp>
      <p:sp>
        <p:nvSpPr>
          <p:cNvPr id="4" name="Marcador de número de diapositiva 3"/>
          <p:cNvSpPr>
            <a:spLocks noGrp="1"/>
          </p:cNvSpPr>
          <p:nvPr>
            <p:ph type="sldNum" sz="quarter" idx="10"/>
          </p:nvPr>
        </p:nvSpPr>
        <p:spPr/>
        <p:txBody>
          <a:bodyPr/>
          <a:lstStyle/>
          <a:p>
            <a:fld id="{16AC1BD6-202A-4023-B3EA-6D897BA7BB1F}" type="slidenum">
              <a:rPr lang="es-MX" smtClean="0"/>
              <a:t>33</a:t>
            </a:fld>
            <a:endParaRPr lang="es-MX"/>
          </a:p>
        </p:txBody>
      </p:sp>
    </p:spTree>
    <p:extLst>
      <p:ext uri="{BB962C8B-B14F-4D97-AF65-F5344CB8AC3E}">
        <p14:creationId xmlns:p14="http://schemas.microsoft.com/office/powerpoint/2010/main" val="72069932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MX"/>
          </a:p>
        </p:txBody>
      </p:sp>
      <p:sp>
        <p:nvSpPr>
          <p:cNvPr id="4" name="Marcador de número de diapositiva 3"/>
          <p:cNvSpPr>
            <a:spLocks noGrp="1"/>
          </p:cNvSpPr>
          <p:nvPr>
            <p:ph type="sldNum" sz="quarter" idx="10"/>
          </p:nvPr>
        </p:nvSpPr>
        <p:spPr/>
        <p:txBody>
          <a:bodyPr/>
          <a:lstStyle/>
          <a:p>
            <a:fld id="{16AC1BD6-202A-4023-B3EA-6D897BA7BB1F}" type="slidenum">
              <a:rPr lang="es-MX" smtClean="0"/>
              <a:t>34</a:t>
            </a:fld>
            <a:endParaRPr lang="es-MX"/>
          </a:p>
        </p:txBody>
      </p:sp>
    </p:spTree>
    <p:extLst>
      <p:ext uri="{BB962C8B-B14F-4D97-AF65-F5344CB8AC3E}">
        <p14:creationId xmlns:p14="http://schemas.microsoft.com/office/powerpoint/2010/main" val="266804919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112713" y="52388"/>
            <a:ext cx="6788150" cy="3817937"/>
          </a:xfrm>
        </p:spPr>
      </p:sp>
      <p:sp>
        <p:nvSpPr>
          <p:cNvPr id="3" name="Marcador de notas 2"/>
          <p:cNvSpPr>
            <a:spLocks noGrp="1"/>
          </p:cNvSpPr>
          <p:nvPr>
            <p:ph type="body" idx="1"/>
          </p:nvPr>
        </p:nvSpPr>
        <p:spPr>
          <a:xfrm>
            <a:off x="-1" y="3870331"/>
            <a:ext cx="7010401" cy="5426069"/>
          </a:xfrm>
        </p:spPr>
        <p:txBody>
          <a:bodyPr/>
          <a:lstStyle/>
          <a:p>
            <a:pPr algn="ctr"/>
            <a:endParaRPr lang="es-MX" dirty="0"/>
          </a:p>
        </p:txBody>
      </p:sp>
      <p:sp>
        <p:nvSpPr>
          <p:cNvPr id="4" name="Marcador de número de diapositiva 3"/>
          <p:cNvSpPr>
            <a:spLocks noGrp="1"/>
          </p:cNvSpPr>
          <p:nvPr>
            <p:ph type="sldNum" sz="quarter" idx="10"/>
          </p:nvPr>
        </p:nvSpPr>
        <p:spPr>
          <a:xfrm>
            <a:off x="4038600" y="8837613"/>
            <a:ext cx="2971800" cy="458787"/>
          </a:xfrm>
        </p:spPr>
        <p:txBody>
          <a:bodyPr/>
          <a:lstStyle/>
          <a:p>
            <a:fld id="{16AC1BD6-202A-4023-B3EA-6D897BA7BB1F}" type="slidenum">
              <a:rPr lang="es-MX">
                <a:solidFill>
                  <a:prstClr val="black"/>
                </a:solidFill>
              </a:rPr>
              <a:pPr/>
              <a:t>35</a:t>
            </a:fld>
            <a:endParaRPr lang="es-MX" dirty="0">
              <a:solidFill>
                <a:prstClr val="black"/>
              </a:solidFill>
            </a:endParaRPr>
          </a:p>
        </p:txBody>
      </p:sp>
    </p:spTree>
    <p:extLst>
      <p:ext uri="{BB962C8B-B14F-4D97-AF65-F5344CB8AC3E}">
        <p14:creationId xmlns:p14="http://schemas.microsoft.com/office/powerpoint/2010/main" val="164101182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a:xfrm>
            <a:off x="119063" y="77788"/>
            <a:ext cx="6788150" cy="3819525"/>
          </a:xfrm>
        </p:spPr>
      </p:sp>
      <p:sp>
        <p:nvSpPr>
          <p:cNvPr id="4" name="3 Marcador de número de diapositiva"/>
          <p:cNvSpPr>
            <a:spLocks noGrp="1"/>
          </p:cNvSpPr>
          <p:nvPr>
            <p:ph type="sldNum" sz="quarter" idx="10"/>
          </p:nvPr>
        </p:nvSpPr>
        <p:spPr/>
        <p:txBody>
          <a:bodyPr/>
          <a:lstStyle/>
          <a:p>
            <a:fld id="{511822FF-3071-43E9-8032-73324A650EF4}" type="slidenum">
              <a:rPr lang="es-MX">
                <a:solidFill>
                  <a:prstClr val="black"/>
                </a:solidFill>
              </a:rPr>
              <a:pPr/>
              <a:t>36</a:t>
            </a:fld>
            <a:endParaRPr lang="es-MX" dirty="0">
              <a:solidFill>
                <a:prstClr val="black"/>
              </a:solidFill>
            </a:endParaRPr>
          </a:p>
        </p:txBody>
      </p:sp>
      <p:sp>
        <p:nvSpPr>
          <p:cNvPr id="3" name="Marcador de notas 2"/>
          <p:cNvSpPr>
            <a:spLocks noGrp="1"/>
          </p:cNvSpPr>
          <p:nvPr>
            <p:ph type="body" idx="1"/>
          </p:nvPr>
        </p:nvSpPr>
        <p:spPr/>
        <p:txBody>
          <a:bodyPr/>
          <a:lstStyle/>
          <a:p>
            <a:endParaRPr lang="es-MX" dirty="0"/>
          </a:p>
        </p:txBody>
      </p:sp>
    </p:spTree>
    <p:extLst>
      <p:ext uri="{BB962C8B-B14F-4D97-AF65-F5344CB8AC3E}">
        <p14:creationId xmlns:p14="http://schemas.microsoft.com/office/powerpoint/2010/main" val="1528266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a:extLst>
              <a:ext uri="{FF2B5EF4-FFF2-40B4-BE49-F238E27FC236}">
                <a16:creationId xmlns:a16="http://schemas.microsoft.com/office/drawing/2014/main" id="{42521DB7-22E8-42A8-AADF-7F72E779EC2B}"/>
              </a:ext>
            </a:extLst>
          </p:cNvPr>
          <p:cNvSpPr txBox="1">
            <a:spLocks noGrp="1" noChangeArrowheads="1"/>
          </p:cNvSpPr>
          <p:nvPr/>
        </p:nvSpPr>
        <p:spPr bwMode="auto">
          <a:xfrm>
            <a:off x="5265738" y="6657975"/>
            <a:ext cx="40290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A4373B29-5A31-4C41-BD00-48AD4597C26C}" type="slidenum">
              <a:rPr kumimoji="0" lang="es-ES" altLang="es-MX" sz="1200" b="1" i="0" u="none" strike="noStrike" kern="1200" cap="none" spc="0" normalizeH="0" baseline="0" noProof="0" smtClean="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rPr>
              <a:pPr marL="0" marR="0" lvl="0" indent="0" algn="l" defTabSz="914400" rtl="0" eaLnBrk="1" fontAlgn="base" latinLnBrk="0" hangingPunct="1">
                <a:lnSpc>
                  <a:spcPct val="100000"/>
                </a:lnSpc>
                <a:spcBef>
                  <a:spcPct val="0"/>
                </a:spcBef>
                <a:spcAft>
                  <a:spcPct val="0"/>
                </a:spcAft>
                <a:buClrTx/>
                <a:buSzTx/>
                <a:buFontTx/>
                <a:buNone/>
                <a:tabLst/>
                <a:defRPr/>
              </a:pPr>
              <a:t>37</a:t>
            </a:fld>
            <a:endParaRPr kumimoji="0" lang="es-ES" altLang="es-MX" sz="1200" b="1" i="0" u="none" strike="noStrike" kern="1200" cap="none" spc="0" normalizeH="0" baseline="0" noProof="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endParaRPr>
          </a:p>
        </p:txBody>
      </p:sp>
      <p:sp>
        <p:nvSpPr>
          <p:cNvPr id="71683" name="Rectangle 2">
            <a:extLst>
              <a:ext uri="{FF2B5EF4-FFF2-40B4-BE49-F238E27FC236}">
                <a16:creationId xmlns:a16="http://schemas.microsoft.com/office/drawing/2014/main" id="{AAEF5E1D-A5DC-4E7E-8A8D-01EFDE627CE1}"/>
              </a:ext>
            </a:extLst>
          </p:cNvPr>
          <p:cNvSpPr>
            <a:spLocks noGrp="1" noRot="1" noChangeAspect="1" noChangeArrowheads="1" noTextEdit="1"/>
          </p:cNvSpPr>
          <p:nvPr>
            <p:ph type="sldImg"/>
          </p:nvPr>
        </p:nvSpPr>
        <p:spPr>
          <a:ln/>
        </p:spPr>
      </p:sp>
      <p:sp>
        <p:nvSpPr>
          <p:cNvPr id="71684" name="Rectangle 3">
            <a:extLst>
              <a:ext uri="{FF2B5EF4-FFF2-40B4-BE49-F238E27FC236}">
                <a16:creationId xmlns:a16="http://schemas.microsoft.com/office/drawing/2014/main" id="{2861FEF1-5A95-49FB-A233-20CD5A77DE16}"/>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s-MX" altLang="es-MX">
              <a:latin typeface="Arial" panose="020B0604020202020204" pitchFamily="34" charset="0"/>
            </a:endParaRPr>
          </a:p>
        </p:txBody>
      </p:sp>
    </p:spTree>
    <p:extLst>
      <p:ext uri="{BB962C8B-B14F-4D97-AF65-F5344CB8AC3E}">
        <p14:creationId xmlns:p14="http://schemas.microsoft.com/office/powerpoint/2010/main" val="269506994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a:extLst>
              <a:ext uri="{FF2B5EF4-FFF2-40B4-BE49-F238E27FC236}">
                <a16:creationId xmlns:a16="http://schemas.microsoft.com/office/drawing/2014/main" id="{03591BFB-B01C-42E1-9F5C-1FF3942A2034}"/>
              </a:ext>
            </a:extLst>
          </p:cNvPr>
          <p:cNvSpPr txBox="1">
            <a:spLocks noGrp="1" noChangeArrowheads="1"/>
          </p:cNvSpPr>
          <p:nvPr/>
        </p:nvSpPr>
        <p:spPr bwMode="auto">
          <a:xfrm>
            <a:off x="5265738" y="6657975"/>
            <a:ext cx="40290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5663AB5F-A2A2-497E-80F7-F3F1F3042BBE}" type="slidenum">
              <a:rPr kumimoji="0" lang="es-ES" altLang="es-MX" sz="1200" b="1" i="0" u="none" strike="noStrike" kern="1200" cap="none" spc="0" normalizeH="0" baseline="0" noProof="0" smtClean="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rPr>
              <a:pPr marL="0" marR="0" lvl="0" indent="0" algn="l" defTabSz="914400" rtl="0" eaLnBrk="1" fontAlgn="base" latinLnBrk="0" hangingPunct="1">
                <a:lnSpc>
                  <a:spcPct val="100000"/>
                </a:lnSpc>
                <a:spcBef>
                  <a:spcPct val="0"/>
                </a:spcBef>
                <a:spcAft>
                  <a:spcPct val="0"/>
                </a:spcAft>
                <a:buClrTx/>
                <a:buSzTx/>
                <a:buFontTx/>
                <a:buNone/>
                <a:tabLst/>
                <a:defRPr/>
              </a:pPr>
              <a:t>39</a:t>
            </a:fld>
            <a:endParaRPr kumimoji="0" lang="es-ES" altLang="es-MX" sz="1200" b="1" i="0" u="none" strike="noStrike" kern="1200" cap="none" spc="0" normalizeH="0" baseline="0" noProof="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endParaRPr>
          </a:p>
        </p:txBody>
      </p:sp>
      <p:sp>
        <p:nvSpPr>
          <p:cNvPr id="72707" name="Rectangle 7">
            <a:extLst>
              <a:ext uri="{FF2B5EF4-FFF2-40B4-BE49-F238E27FC236}">
                <a16:creationId xmlns:a16="http://schemas.microsoft.com/office/drawing/2014/main" id="{E39EB976-FBEE-453C-AE40-047CC91BA471}"/>
              </a:ext>
            </a:extLst>
          </p:cNvPr>
          <p:cNvSpPr txBox="1">
            <a:spLocks noGrp="1" noChangeArrowheads="1"/>
          </p:cNvSpPr>
          <p:nvPr/>
        </p:nvSpPr>
        <p:spPr bwMode="auto">
          <a:xfrm>
            <a:off x="5265738" y="6657975"/>
            <a:ext cx="40290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A314169B-BD55-4679-AAF1-0E686F89D28C}" type="slidenum">
              <a:rPr kumimoji="0" lang="es-ES" altLang="es-MX" sz="1200" b="1" i="0" u="none" strike="noStrike" kern="1200" cap="none" spc="0" normalizeH="0" baseline="0" noProof="0" smtClean="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rPr>
              <a:pPr marL="0" marR="0" lvl="0" indent="0" algn="l" defTabSz="914400" rtl="0" eaLnBrk="1" fontAlgn="base" latinLnBrk="0" hangingPunct="1">
                <a:lnSpc>
                  <a:spcPct val="100000"/>
                </a:lnSpc>
                <a:spcBef>
                  <a:spcPct val="0"/>
                </a:spcBef>
                <a:spcAft>
                  <a:spcPct val="0"/>
                </a:spcAft>
                <a:buClrTx/>
                <a:buSzTx/>
                <a:buFontTx/>
                <a:buNone/>
                <a:tabLst/>
                <a:defRPr/>
              </a:pPr>
              <a:t>39</a:t>
            </a:fld>
            <a:endParaRPr kumimoji="0" lang="es-ES" altLang="es-MX" sz="1200" b="1" i="0" u="none" strike="noStrike" kern="1200" cap="none" spc="0" normalizeH="0" baseline="0" noProof="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endParaRPr>
          </a:p>
        </p:txBody>
      </p:sp>
      <p:sp>
        <p:nvSpPr>
          <p:cNvPr id="72708" name="Rectangle 2">
            <a:extLst>
              <a:ext uri="{FF2B5EF4-FFF2-40B4-BE49-F238E27FC236}">
                <a16:creationId xmlns:a16="http://schemas.microsoft.com/office/drawing/2014/main" id="{E16A1E90-BE0D-45AB-9CD1-285CDCDA498D}"/>
              </a:ext>
            </a:extLst>
          </p:cNvPr>
          <p:cNvSpPr>
            <a:spLocks noGrp="1" noRot="1" noChangeAspect="1" noChangeArrowheads="1" noTextEdit="1"/>
          </p:cNvSpPr>
          <p:nvPr>
            <p:ph type="sldImg"/>
          </p:nvPr>
        </p:nvSpPr>
        <p:spPr>
          <a:ln/>
        </p:spPr>
      </p:sp>
      <p:sp>
        <p:nvSpPr>
          <p:cNvPr id="72709" name="Rectangle 3">
            <a:extLst>
              <a:ext uri="{FF2B5EF4-FFF2-40B4-BE49-F238E27FC236}">
                <a16:creationId xmlns:a16="http://schemas.microsoft.com/office/drawing/2014/main" id="{A9131E03-2BD4-4201-847F-AF87D998E27D}"/>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s-MX" altLang="es-MX">
              <a:latin typeface="Arial" panose="020B0604020202020204" pitchFamily="34" charset="0"/>
            </a:endParaRPr>
          </a:p>
        </p:txBody>
      </p:sp>
    </p:spTree>
    <p:extLst>
      <p:ext uri="{BB962C8B-B14F-4D97-AF65-F5344CB8AC3E}">
        <p14:creationId xmlns:p14="http://schemas.microsoft.com/office/powerpoint/2010/main" val="25182940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139700" y="120650"/>
            <a:ext cx="6731000" cy="3786188"/>
          </a:xfrm>
        </p:spPr>
      </p:sp>
      <p:sp>
        <p:nvSpPr>
          <p:cNvPr id="3" name="Marcador de notas 2"/>
          <p:cNvSpPr>
            <a:spLocks noGrp="1"/>
          </p:cNvSpPr>
          <p:nvPr>
            <p:ph type="body" idx="1"/>
          </p:nvPr>
        </p:nvSpPr>
        <p:spPr>
          <a:xfrm>
            <a:off x="0" y="3906702"/>
            <a:ext cx="7010400" cy="5389699"/>
          </a:xfrm>
        </p:spPr>
        <p:txBody>
          <a:bodyPr/>
          <a:lstStyle/>
          <a:p>
            <a:pPr marL="291136" lvl="1" indent="-291136" algn="just">
              <a:spcBef>
                <a:spcPts val="600"/>
              </a:spcBef>
              <a:spcAft>
                <a:spcPts val="611"/>
              </a:spcAft>
              <a:buClr>
                <a:srgbClr val="182B47"/>
              </a:buClr>
              <a:buFont typeface="Wingdings" panose="05000000000000000000" pitchFamily="2" charset="2"/>
              <a:buChar char="§"/>
            </a:pPr>
            <a:endParaRPr lang="es-MX" dirty="0"/>
          </a:p>
        </p:txBody>
      </p:sp>
      <p:sp>
        <p:nvSpPr>
          <p:cNvPr id="4" name="Marcador de número de diapositiva 3"/>
          <p:cNvSpPr>
            <a:spLocks noGrp="1"/>
          </p:cNvSpPr>
          <p:nvPr>
            <p:ph type="sldNum" sz="quarter" idx="10"/>
          </p:nvPr>
        </p:nvSpPr>
        <p:spPr/>
        <p:txBody>
          <a:bodyPr/>
          <a:lstStyle/>
          <a:p>
            <a:fld id="{2A864FB4-62E7-4793-8A58-D04CF7E0D044}" type="slidenum">
              <a:rPr lang="es-MX">
                <a:solidFill>
                  <a:prstClr val="black"/>
                </a:solidFill>
              </a:rPr>
              <a:pPr/>
              <a:t>3</a:t>
            </a:fld>
            <a:endParaRPr lang="es-MX">
              <a:solidFill>
                <a:prstClr val="black"/>
              </a:solidFill>
            </a:endParaRPr>
          </a:p>
        </p:txBody>
      </p:sp>
    </p:spTree>
    <p:extLst>
      <p:ext uri="{BB962C8B-B14F-4D97-AF65-F5344CB8AC3E}">
        <p14:creationId xmlns:p14="http://schemas.microsoft.com/office/powerpoint/2010/main" val="23865326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a:extLst>
              <a:ext uri="{FF2B5EF4-FFF2-40B4-BE49-F238E27FC236}">
                <a16:creationId xmlns:a16="http://schemas.microsoft.com/office/drawing/2014/main" id="{512F6A1B-D048-4F7A-AF8C-35C97A6CCAC9}"/>
              </a:ext>
            </a:extLst>
          </p:cNvPr>
          <p:cNvSpPr txBox="1">
            <a:spLocks noGrp="1" noChangeArrowheads="1"/>
          </p:cNvSpPr>
          <p:nvPr/>
        </p:nvSpPr>
        <p:spPr bwMode="auto">
          <a:xfrm>
            <a:off x="5265738" y="6657975"/>
            <a:ext cx="40290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14A84E22-090C-4077-B4FE-E3CAB86374C7}" type="slidenum">
              <a:rPr kumimoji="0" lang="es-ES" altLang="es-MX" sz="1200" b="1" i="0" u="none" strike="noStrike" kern="1200" cap="none" spc="0" normalizeH="0" baseline="0" noProof="0" smtClean="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rPr>
              <a:pPr marL="0" marR="0" lvl="0" indent="0" algn="l" defTabSz="914400" rtl="0" eaLnBrk="1" fontAlgn="base" latinLnBrk="0" hangingPunct="1">
                <a:lnSpc>
                  <a:spcPct val="100000"/>
                </a:lnSpc>
                <a:spcBef>
                  <a:spcPct val="0"/>
                </a:spcBef>
                <a:spcAft>
                  <a:spcPct val="0"/>
                </a:spcAft>
                <a:buClrTx/>
                <a:buSzTx/>
                <a:buFontTx/>
                <a:buNone/>
                <a:tabLst/>
                <a:defRPr/>
              </a:pPr>
              <a:t>40</a:t>
            </a:fld>
            <a:endParaRPr kumimoji="0" lang="es-ES" altLang="es-MX" sz="1200" b="1" i="0" u="none" strike="noStrike" kern="1200" cap="none" spc="0" normalizeH="0" baseline="0" noProof="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endParaRPr>
          </a:p>
        </p:txBody>
      </p:sp>
      <p:sp>
        <p:nvSpPr>
          <p:cNvPr id="73731" name="Rectangle 7">
            <a:extLst>
              <a:ext uri="{FF2B5EF4-FFF2-40B4-BE49-F238E27FC236}">
                <a16:creationId xmlns:a16="http://schemas.microsoft.com/office/drawing/2014/main" id="{E1F27899-DA08-424A-8526-DD765EBC8055}"/>
              </a:ext>
            </a:extLst>
          </p:cNvPr>
          <p:cNvSpPr txBox="1">
            <a:spLocks noGrp="1" noChangeArrowheads="1"/>
          </p:cNvSpPr>
          <p:nvPr/>
        </p:nvSpPr>
        <p:spPr bwMode="auto">
          <a:xfrm>
            <a:off x="5265738" y="6657975"/>
            <a:ext cx="40290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8AA20111-C967-4BF8-A5BF-725BA90DF41E}" type="slidenum">
              <a:rPr kumimoji="0" lang="es-ES" altLang="es-MX" sz="1200" b="1" i="0" u="none" strike="noStrike" kern="1200" cap="none" spc="0" normalizeH="0" baseline="0" noProof="0" smtClean="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rPr>
              <a:pPr marL="0" marR="0" lvl="0" indent="0" algn="l" defTabSz="914400" rtl="0" eaLnBrk="1" fontAlgn="base" latinLnBrk="0" hangingPunct="1">
                <a:lnSpc>
                  <a:spcPct val="100000"/>
                </a:lnSpc>
                <a:spcBef>
                  <a:spcPct val="0"/>
                </a:spcBef>
                <a:spcAft>
                  <a:spcPct val="0"/>
                </a:spcAft>
                <a:buClrTx/>
                <a:buSzTx/>
                <a:buFontTx/>
                <a:buNone/>
                <a:tabLst/>
                <a:defRPr/>
              </a:pPr>
              <a:t>40</a:t>
            </a:fld>
            <a:endParaRPr kumimoji="0" lang="es-ES" altLang="es-MX" sz="1200" b="1" i="0" u="none" strike="noStrike" kern="1200" cap="none" spc="0" normalizeH="0" baseline="0" noProof="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endParaRPr>
          </a:p>
        </p:txBody>
      </p:sp>
      <p:sp>
        <p:nvSpPr>
          <p:cNvPr id="73732" name="Rectangle 2">
            <a:extLst>
              <a:ext uri="{FF2B5EF4-FFF2-40B4-BE49-F238E27FC236}">
                <a16:creationId xmlns:a16="http://schemas.microsoft.com/office/drawing/2014/main" id="{CD7D16DB-7FD5-4106-9880-401B71ADADD8}"/>
              </a:ext>
            </a:extLst>
          </p:cNvPr>
          <p:cNvSpPr>
            <a:spLocks noGrp="1" noRot="1" noChangeAspect="1" noChangeArrowheads="1" noTextEdit="1"/>
          </p:cNvSpPr>
          <p:nvPr>
            <p:ph type="sldImg"/>
          </p:nvPr>
        </p:nvSpPr>
        <p:spPr>
          <a:ln/>
        </p:spPr>
      </p:sp>
      <p:sp>
        <p:nvSpPr>
          <p:cNvPr id="73733" name="Rectangle 3">
            <a:extLst>
              <a:ext uri="{FF2B5EF4-FFF2-40B4-BE49-F238E27FC236}">
                <a16:creationId xmlns:a16="http://schemas.microsoft.com/office/drawing/2014/main" id="{4E283992-80FB-480D-86DD-013118FB12B2}"/>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s-MX" altLang="es-MX">
              <a:latin typeface="Arial" panose="020B0604020202020204" pitchFamily="34" charset="0"/>
            </a:endParaRPr>
          </a:p>
        </p:txBody>
      </p:sp>
    </p:spTree>
    <p:extLst>
      <p:ext uri="{BB962C8B-B14F-4D97-AF65-F5344CB8AC3E}">
        <p14:creationId xmlns:p14="http://schemas.microsoft.com/office/powerpoint/2010/main" val="359449252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Marcador de imagen de diapositiva 1">
            <a:extLst>
              <a:ext uri="{FF2B5EF4-FFF2-40B4-BE49-F238E27FC236}">
                <a16:creationId xmlns:a16="http://schemas.microsoft.com/office/drawing/2014/main" id="{FB8B3BD8-FD0D-4192-916C-5908A903A79F}"/>
              </a:ext>
            </a:extLst>
          </p:cNvPr>
          <p:cNvSpPr>
            <a:spLocks noGrp="1" noRot="1" noChangeAspect="1" noTextEdit="1"/>
          </p:cNvSpPr>
          <p:nvPr>
            <p:ph type="sldImg"/>
          </p:nvPr>
        </p:nvSpPr>
        <p:spPr>
          <a:ln/>
        </p:spPr>
      </p:sp>
      <p:sp>
        <p:nvSpPr>
          <p:cNvPr id="74755" name="Marcador de notas 2">
            <a:extLst>
              <a:ext uri="{FF2B5EF4-FFF2-40B4-BE49-F238E27FC236}">
                <a16:creationId xmlns:a16="http://schemas.microsoft.com/office/drawing/2014/main" id="{D35D5CE7-C0A5-4B10-96AB-CFFC0245F11F}"/>
              </a:ext>
            </a:extLst>
          </p:cNvPr>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lstStyle/>
          <a:p>
            <a:endParaRPr lang="es-MX" altLang="es-MX">
              <a:latin typeface="Calibri" panose="020F0502020204030204" pitchFamily="34" charset="0"/>
            </a:endParaRPr>
          </a:p>
        </p:txBody>
      </p:sp>
      <p:sp>
        <p:nvSpPr>
          <p:cNvPr id="74756" name="Marcador de número de diapositiva 3">
            <a:extLst>
              <a:ext uri="{FF2B5EF4-FFF2-40B4-BE49-F238E27FC236}">
                <a16:creationId xmlns:a16="http://schemas.microsoft.com/office/drawing/2014/main" id="{1DCC4DDC-B7D0-4F4F-B05A-9CC8695C4D05}"/>
              </a:ext>
            </a:extLst>
          </p:cNvPr>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F36015-8497-4328-A934-DA2F0AF634AA}" type="slidenum">
              <a:rPr kumimoji="0" lang="es-ES_tradnl" altLang="es-MX" sz="1200" b="0" i="0" u="none" strike="noStrike" kern="1200" cap="none" spc="0" normalizeH="0" baseline="0" noProof="0" smtClean="0">
                <a:ln>
                  <a:noFill/>
                </a:ln>
                <a:solidFill>
                  <a:srgbClr val="000000"/>
                </a:solidFill>
                <a:effectLst/>
                <a:uLnTx/>
                <a:uFillTx/>
                <a:latin typeface="Gill Sans" pitchFamily="-110" charset="0"/>
                <a:ea typeface="ヒラギノ角ゴ ProN W3" pitchFamily="-112" charset="-128"/>
                <a:cs typeface="+mn-cs"/>
                <a:sym typeface="Gill Sans" pitchFamily="-110" charset="0"/>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s-ES_tradnl" altLang="es-MX" sz="1200" b="0" i="0" u="none" strike="noStrike" kern="1200" cap="none" spc="0" normalizeH="0" baseline="0" noProof="0">
              <a:ln>
                <a:noFill/>
              </a:ln>
              <a:solidFill>
                <a:srgbClr val="000000"/>
              </a:solidFill>
              <a:effectLst/>
              <a:uLnTx/>
              <a:uFillTx/>
              <a:latin typeface="Gill Sans" pitchFamily="-110" charset="0"/>
              <a:ea typeface="ヒラギノ角ゴ ProN W3" pitchFamily="-112" charset="-128"/>
              <a:cs typeface="+mn-cs"/>
              <a:sym typeface="Gill Sans" pitchFamily="-110" charset="0"/>
            </a:endParaRPr>
          </a:p>
        </p:txBody>
      </p:sp>
    </p:spTree>
    <p:extLst>
      <p:ext uri="{BB962C8B-B14F-4D97-AF65-F5344CB8AC3E}">
        <p14:creationId xmlns:p14="http://schemas.microsoft.com/office/powerpoint/2010/main" val="385199182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a:extLst>
              <a:ext uri="{FF2B5EF4-FFF2-40B4-BE49-F238E27FC236}">
                <a16:creationId xmlns:a16="http://schemas.microsoft.com/office/drawing/2014/main" id="{E9B7F88A-2EAE-4FB5-A6B4-9D59C0AA45A7}"/>
              </a:ext>
            </a:extLst>
          </p:cNvPr>
          <p:cNvSpPr txBox="1">
            <a:spLocks noGrp="1" noChangeArrowheads="1"/>
          </p:cNvSpPr>
          <p:nvPr/>
        </p:nvSpPr>
        <p:spPr bwMode="auto">
          <a:xfrm>
            <a:off x="5265738" y="6657975"/>
            <a:ext cx="40290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A197D88C-6976-45AF-BE21-46946CA9F584}" type="slidenum">
              <a:rPr kumimoji="0" lang="es-ES" altLang="es-MX" sz="1200" b="1" i="0" u="none" strike="noStrike" kern="1200" cap="none" spc="0" normalizeH="0" baseline="0" noProof="0" smtClean="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rPr>
              <a:pPr marL="0" marR="0" lvl="0" indent="0" algn="l" defTabSz="914400" rtl="0" eaLnBrk="1" fontAlgn="base" latinLnBrk="0" hangingPunct="1">
                <a:lnSpc>
                  <a:spcPct val="100000"/>
                </a:lnSpc>
                <a:spcBef>
                  <a:spcPct val="0"/>
                </a:spcBef>
                <a:spcAft>
                  <a:spcPct val="0"/>
                </a:spcAft>
                <a:buClrTx/>
                <a:buSzTx/>
                <a:buFontTx/>
                <a:buNone/>
                <a:tabLst/>
                <a:defRPr/>
              </a:pPr>
              <a:t>42</a:t>
            </a:fld>
            <a:endParaRPr kumimoji="0" lang="es-ES" altLang="es-MX" sz="1200" b="1" i="0" u="none" strike="noStrike" kern="1200" cap="none" spc="0" normalizeH="0" baseline="0" noProof="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endParaRPr>
          </a:p>
        </p:txBody>
      </p:sp>
      <p:sp>
        <p:nvSpPr>
          <p:cNvPr id="75779" name="Rectangle 7">
            <a:extLst>
              <a:ext uri="{FF2B5EF4-FFF2-40B4-BE49-F238E27FC236}">
                <a16:creationId xmlns:a16="http://schemas.microsoft.com/office/drawing/2014/main" id="{3AE7C2A2-2B47-4803-BFC1-0606C2FE81F9}"/>
              </a:ext>
            </a:extLst>
          </p:cNvPr>
          <p:cNvSpPr txBox="1">
            <a:spLocks noGrp="1" noChangeArrowheads="1"/>
          </p:cNvSpPr>
          <p:nvPr/>
        </p:nvSpPr>
        <p:spPr bwMode="auto">
          <a:xfrm>
            <a:off x="5265738" y="6657975"/>
            <a:ext cx="4029075"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fld id="{32E2498A-88E5-4DC5-B6B8-7FE3E0D87DD4}" type="slidenum">
              <a:rPr kumimoji="0" lang="es-ES" altLang="es-MX" sz="1200" b="1" i="0" u="none" strike="noStrike" kern="1200" cap="none" spc="0" normalizeH="0" baseline="0" noProof="0" smtClean="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rPr>
              <a:pPr marL="0" marR="0" lvl="0" indent="0" algn="l" defTabSz="914400" rtl="0" eaLnBrk="1" fontAlgn="base" latinLnBrk="0" hangingPunct="1">
                <a:lnSpc>
                  <a:spcPct val="100000"/>
                </a:lnSpc>
                <a:spcBef>
                  <a:spcPct val="0"/>
                </a:spcBef>
                <a:spcAft>
                  <a:spcPct val="0"/>
                </a:spcAft>
                <a:buClrTx/>
                <a:buSzTx/>
                <a:buFontTx/>
                <a:buNone/>
                <a:tabLst/>
                <a:defRPr/>
              </a:pPr>
              <a:t>42</a:t>
            </a:fld>
            <a:endParaRPr kumimoji="0" lang="es-ES" altLang="es-MX" sz="1200" b="1" i="0" u="none" strike="noStrike" kern="1200" cap="none" spc="0" normalizeH="0" baseline="0" noProof="0">
              <a:ln>
                <a:noFill/>
              </a:ln>
              <a:solidFill>
                <a:srgbClr val="000000"/>
              </a:solidFill>
              <a:effectLst/>
              <a:uLnTx/>
              <a:uFillTx/>
              <a:latin typeface="Arial" panose="020B0604020202020204" pitchFamily="34" charset="0"/>
              <a:ea typeface="ヒラギノ角ゴ ProN W3" pitchFamily="-112" charset="-128"/>
              <a:cs typeface="+mn-cs"/>
              <a:sym typeface="Gill Sans" pitchFamily="-110" charset="0"/>
            </a:endParaRPr>
          </a:p>
        </p:txBody>
      </p:sp>
      <p:sp>
        <p:nvSpPr>
          <p:cNvPr id="75780" name="Rectangle 2">
            <a:extLst>
              <a:ext uri="{FF2B5EF4-FFF2-40B4-BE49-F238E27FC236}">
                <a16:creationId xmlns:a16="http://schemas.microsoft.com/office/drawing/2014/main" id="{0FFF45C0-A8B2-45F4-9EC3-FB5881344A12}"/>
              </a:ext>
            </a:extLst>
          </p:cNvPr>
          <p:cNvSpPr>
            <a:spLocks noGrp="1" noRot="1" noChangeAspect="1" noChangeArrowheads="1" noTextEdit="1"/>
          </p:cNvSpPr>
          <p:nvPr>
            <p:ph type="sldImg"/>
          </p:nvPr>
        </p:nvSpPr>
        <p:spPr>
          <a:ln/>
        </p:spPr>
      </p:sp>
      <p:sp>
        <p:nvSpPr>
          <p:cNvPr id="75781" name="Rectangle 3">
            <a:extLst>
              <a:ext uri="{FF2B5EF4-FFF2-40B4-BE49-F238E27FC236}">
                <a16:creationId xmlns:a16="http://schemas.microsoft.com/office/drawing/2014/main" id="{C83D0665-53EF-479D-A43F-9EE091077FF1}"/>
              </a:ext>
            </a:extLst>
          </p:cNvPr>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s-MX" altLang="es-MX">
              <a:latin typeface="Arial" panose="020B0604020202020204" pitchFamily="34" charset="0"/>
            </a:endParaRPr>
          </a:p>
        </p:txBody>
      </p:sp>
    </p:spTree>
    <p:extLst>
      <p:ext uri="{BB962C8B-B14F-4D97-AF65-F5344CB8AC3E}">
        <p14:creationId xmlns:p14="http://schemas.microsoft.com/office/powerpoint/2010/main" val="270456688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Marcador de imagen de diapositiva 1">
            <a:extLst>
              <a:ext uri="{FF2B5EF4-FFF2-40B4-BE49-F238E27FC236}">
                <a16:creationId xmlns:a16="http://schemas.microsoft.com/office/drawing/2014/main" id="{FC7A9117-25E6-41B4-A8DA-19A59BFE15B5}"/>
              </a:ext>
            </a:extLst>
          </p:cNvPr>
          <p:cNvSpPr>
            <a:spLocks noGrp="1" noRot="1" noChangeAspect="1" noTextEdit="1"/>
          </p:cNvSpPr>
          <p:nvPr>
            <p:ph type="sldImg"/>
          </p:nvPr>
        </p:nvSpPr>
        <p:spPr>
          <a:ln/>
        </p:spPr>
      </p:sp>
      <p:sp>
        <p:nvSpPr>
          <p:cNvPr id="76803" name="Marcador de notas 2">
            <a:extLst>
              <a:ext uri="{FF2B5EF4-FFF2-40B4-BE49-F238E27FC236}">
                <a16:creationId xmlns:a16="http://schemas.microsoft.com/office/drawing/2014/main" id="{6C12549E-4733-4ADD-972E-06F3E7AF59B6}"/>
              </a:ext>
            </a:extLst>
          </p:cNvPr>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lstStyle/>
          <a:p>
            <a:endParaRPr lang="es-MX" altLang="es-MX">
              <a:latin typeface="Calibri" panose="020F0502020204030204" pitchFamily="34" charset="0"/>
            </a:endParaRPr>
          </a:p>
        </p:txBody>
      </p:sp>
      <p:sp>
        <p:nvSpPr>
          <p:cNvPr id="76804" name="Marcador de número de diapositiva 3">
            <a:extLst>
              <a:ext uri="{FF2B5EF4-FFF2-40B4-BE49-F238E27FC236}">
                <a16:creationId xmlns:a16="http://schemas.microsoft.com/office/drawing/2014/main" id="{34EECC45-35A0-4C92-A875-69F2C0E98B95}"/>
              </a:ext>
            </a:extLst>
          </p:cNvPr>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23BA6A8-8694-4B4D-9DDB-79BC8B769156}" type="slidenum">
              <a:rPr kumimoji="0" lang="es-ES_tradnl" altLang="es-MX" sz="1200" b="0" i="0" u="none" strike="noStrike" kern="1200" cap="none" spc="0" normalizeH="0" baseline="0" noProof="0" smtClean="0">
                <a:ln>
                  <a:noFill/>
                </a:ln>
                <a:solidFill>
                  <a:srgbClr val="000000"/>
                </a:solidFill>
                <a:effectLst/>
                <a:uLnTx/>
                <a:uFillTx/>
                <a:latin typeface="Gill Sans" pitchFamily="-110" charset="0"/>
                <a:ea typeface="ヒラギノ角ゴ ProN W3" pitchFamily="-112" charset="-128"/>
                <a:cs typeface="+mn-cs"/>
                <a:sym typeface="Gill Sans" pitchFamily="-110"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s-ES_tradnl" altLang="es-MX" sz="1200" b="0" i="0" u="none" strike="noStrike" kern="1200" cap="none" spc="0" normalizeH="0" baseline="0" noProof="0">
              <a:ln>
                <a:noFill/>
              </a:ln>
              <a:solidFill>
                <a:srgbClr val="000000"/>
              </a:solidFill>
              <a:effectLst/>
              <a:uLnTx/>
              <a:uFillTx/>
              <a:latin typeface="Gill Sans" pitchFamily="-110" charset="0"/>
              <a:ea typeface="ヒラギノ角ゴ ProN W3" pitchFamily="-112" charset="-128"/>
              <a:cs typeface="+mn-cs"/>
              <a:sym typeface="Gill Sans" pitchFamily="-110" charset="0"/>
            </a:endParaRPr>
          </a:p>
        </p:txBody>
      </p:sp>
    </p:spTree>
    <p:extLst>
      <p:ext uri="{BB962C8B-B14F-4D97-AF65-F5344CB8AC3E}">
        <p14:creationId xmlns:p14="http://schemas.microsoft.com/office/powerpoint/2010/main" val="1675655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
        <p:cNvGrpSpPr/>
        <p:nvPr/>
      </p:nvGrpSpPr>
      <p:grpSpPr>
        <a:xfrm>
          <a:off x="0" y="0"/>
          <a:ext cx="0" cy="0"/>
          <a:chOff x="0" y="0"/>
          <a:chExt cx="0" cy="0"/>
        </a:xfrm>
      </p:grpSpPr>
      <p:sp>
        <p:nvSpPr>
          <p:cNvPr id="51" name="Shape 5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52" name="Shape 52"/>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a:spcBef>
                <a:spcPts val="0"/>
              </a:spcBef>
              <a:buNone/>
            </a:pPr>
            <a:endParaRPr/>
          </a:p>
        </p:txBody>
      </p:sp>
    </p:spTree>
    <p:extLst>
      <p:ext uri="{BB962C8B-B14F-4D97-AF65-F5344CB8AC3E}">
        <p14:creationId xmlns:p14="http://schemas.microsoft.com/office/powerpoint/2010/main" val="186429972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MX" dirty="0"/>
              <a:t>https://fortuna.perfil.com/2019-03-13-203004-2019-incierto-para-la-economia-global/</a:t>
            </a:r>
          </a:p>
          <a:p>
            <a:r>
              <a:rPr lang="es-MX" dirty="0"/>
              <a:t>https://marcomares.com.mx/economia/ocde-recorta-a-2-pronostico-de-crecimiento-para-mexico-en-2019/</a:t>
            </a:r>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0C7F23-1AB2-4A9E-814E-E5C05B9122C1}" type="slidenum">
              <a:rPr kumimoji="0" lang="es-MX"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s-MX"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820285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MX" dirty="0"/>
              <a:t>https://expansion.mx/economia/2019/03/04/china-fija-meta-de-crecimiento-del-pib-en-2019-de-entre-6-0-a-6-5</a:t>
            </a:r>
          </a:p>
          <a:p>
            <a:r>
              <a:rPr lang="es-MX" dirty="0"/>
              <a:t>https://elpais.com/economia/2019/01/04/actualidad/1546601211_112442.html</a:t>
            </a:r>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0C7F23-1AB2-4A9E-814E-E5C05B9122C1}" type="slidenum">
              <a:rPr kumimoji="0" lang="es-MX"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s-MX"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531155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MX" dirty="0"/>
              <a:t>https://marcomares.com.mx/economia/ocde-recorta-a-2-pronostico-de-crecimiento-para-mexico-en-2019/</a:t>
            </a:r>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0C7F23-1AB2-4A9E-814E-E5C05B9122C1}" type="slidenum">
              <a:rPr kumimoji="0" lang="es-MX"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s-MX"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309362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MX" dirty="0"/>
          </a:p>
        </p:txBody>
      </p:sp>
    </p:spTree>
    <p:extLst>
      <p:ext uri="{BB962C8B-B14F-4D97-AF65-F5344CB8AC3E}">
        <p14:creationId xmlns:p14="http://schemas.microsoft.com/office/powerpoint/2010/main" val="200887836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MX"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0C7F23-1AB2-4A9E-814E-E5C05B9122C1}" type="slidenum">
              <a:rPr kumimoji="0" lang="es-MX"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s-MX"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97298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612775" y="28575"/>
            <a:ext cx="5673725" cy="3192463"/>
          </a:xfrm>
        </p:spPr>
      </p:sp>
      <p:sp>
        <p:nvSpPr>
          <p:cNvPr id="4" name="Marcador de número de diapositiva 3"/>
          <p:cNvSpPr>
            <a:spLocks noGrp="1"/>
          </p:cNvSpPr>
          <p:nvPr>
            <p:ph type="sldNum" sz="quarter" idx="10"/>
          </p:nvPr>
        </p:nvSpPr>
        <p:spPr>
          <a:xfrm>
            <a:off x="3972560" y="8829967"/>
            <a:ext cx="3037840" cy="466433"/>
          </a:xfrm>
        </p:spPr>
        <p:txBody>
          <a:bodyPr/>
          <a:lstStyle/>
          <a:p>
            <a:fld id="{3F53082E-2375-4F5F-AAF6-1A9656617022}" type="slidenum">
              <a:rPr lang="es-MX">
                <a:solidFill>
                  <a:prstClr val="black"/>
                </a:solidFill>
              </a:rPr>
              <a:pPr/>
              <a:t>4</a:t>
            </a:fld>
            <a:endParaRPr lang="es-MX" dirty="0">
              <a:solidFill>
                <a:prstClr val="black"/>
              </a:solidFill>
            </a:endParaRPr>
          </a:p>
        </p:txBody>
      </p:sp>
      <p:sp>
        <p:nvSpPr>
          <p:cNvPr id="6" name="Marcador de notas 4"/>
          <p:cNvSpPr>
            <a:spLocks noGrp="1"/>
          </p:cNvSpPr>
          <p:nvPr>
            <p:ph type="body" sz="quarter" idx="11"/>
          </p:nvPr>
        </p:nvSpPr>
        <p:spPr>
          <a:xfrm>
            <a:off x="0" y="3162301"/>
            <a:ext cx="7010400" cy="6134100"/>
          </a:xfrm>
        </p:spPr>
        <p:txBody>
          <a:bodyPr/>
          <a:lstStyle/>
          <a:p>
            <a:pPr algn="just">
              <a:spcAft>
                <a:spcPts val="300"/>
              </a:spcAft>
              <a:buClr>
                <a:srgbClr val="182B47"/>
              </a:buClr>
            </a:pPr>
            <a:endParaRPr lang="es-MX" dirty="0"/>
          </a:p>
        </p:txBody>
      </p:sp>
    </p:spTree>
    <p:extLst>
      <p:ext uri="{BB962C8B-B14F-4D97-AF65-F5344CB8AC3E}">
        <p14:creationId xmlns:p14="http://schemas.microsoft.com/office/powerpoint/2010/main" val="217280183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MX" dirty="0"/>
          </a:p>
        </p:txBody>
      </p:sp>
    </p:spTree>
    <p:extLst>
      <p:ext uri="{BB962C8B-B14F-4D97-AF65-F5344CB8AC3E}">
        <p14:creationId xmlns:p14="http://schemas.microsoft.com/office/powerpoint/2010/main" val="217967728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MX" dirty="0"/>
          </a:p>
        </p:txBody>
      </p:sp>
    </p:spTree>
    <p:extLst>
      <p:ext uri="{BB962C8B-B14F-4D97-AF65-F5344CB8AC3E}">
        <p14:creationId xmlns:p14="http://schemas.microsoft.com/office/powerpoint/2010/main" val="40831668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MX" dirty="0"/>
          </a:p>
        </p:txBody>
      </p:sp>
    </p:spTree>
    <p:extLst>
      <p:ext uri="{BB962C8B-B14F-4D97-AF65-F5344CB8AC3E}">
        <p14:creationId xmlns:p14="http://schemas.microsoft.com/office/powerpoint/2010/main" val="334709753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MX" dirty="0"/>
          </a:p>
        </p:txBody>
      </p:sp>
    </p:spTree>
    <p:extLst>
      <p:ext uri="{BB962C8B-B14F-4D97-AF65-F5344CB8AC3E}">
        <p14:creationId xmlns:p14="http://schemas.microsoft.com/office/powerpoint/2010/main" val="252006565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MX" dirty="0"/>
              <a:t>https://www.inegi.org.mx/temas/comercioemp/</a:t>
            </a:r>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0C7F23-1AB2-4A9E-814E-E5C05B9122C1}" type="slidenum">
              <a:rPr kumimoji="0" lang="es-MX"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s-MX"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11384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MX" dirty="0"/>
              <a:t>https://www.inegi.org.mx/temas/comercioemp/</a:t>
            </a:r>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0C7F23-1AB2-4A9E-814E-E5C05B9122C1}" type="slidenum">
              <a:rPr kumimoji="0" lang="es-MX"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s-MX"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328283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MX"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0C7F23-1AB2-4A9E-814E-E5C05B9122C1}" type="slidenum">
              <a:rPr kumimoji="0" lang="es-MX"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s-MX"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66288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MX" dirty="0"/>
          </a:p>
        </p:txBody>
      </p:sp>
    </p:spTree>
    <p:extLst>
      <p:ext uri="{BB962C8B-B14F-4D97-AF65-F5344CB8AC3E}">
        <p14:creationId xmlns:p14="http://schemas.microsoft.com/office/powerpoint/2010/main" val="151354158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MX" dirty="0"/>
          </a:p>
        </p:txBody>
      </p:sp>
    </p:spTree>
    <p:extLst>
      <p:ext uri="{BB962C8B-B14F-4D97-AF65-F5344CB8AC3E}">
        <p14:creationId xmlns:p14="http://schemas.microsoft.com/office/powerpoint/2010/main" val="319964723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MX" dirty="0"/>
          </a:p>
        </p:txBody>
      </p:sp>
    </p:spTree>
    <p:extLst>
      <p:ext uri="{BB962C8B-B14F-4D97-AF65-F5344CB8AC3E}">
        <p14:creationId xmlns:p14="http://schemas.microsoft.com/office/powerpoint/2010/main" val="308363623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111125" y="104775"/>
            <a:ext cx="6784975" cy="3817938"/>
          </a:xfrm>
        </p:spPr>
      </p:sp>
      <p:sp>
        <p:nvSpPr>
          <p:cNvPr id="3" name="Marcador de notas 2"/>
          <p:cNvSpPr>
            <a:spLocks noGrp="1"/>
          </p:cNvSpPr>
          <p:nvPr>
            <p:ph type="body" idx="1"/>
          </p:nvPr>
        </p:nvSpPr>
        <p:spPr>
          <a:xfrm>
            <a:off x="0" y="3922714"/>
            <a:ext cx="7010400" cy="5373686"/>
          </a:xfrm>
        </p:spPr>
        <p:txBody>
          <a:bodyPr/>
          <a:lstStyle/>
          <a:p>
            <a:pPr algn="just"/>
            <a:endParaRPr lang="es-MX" dirty="0"/>
          </a:p>
        </p:txBody>
      </p:sp>
      <p:sp>
        <p:nvSpPr>
          <p:cNvPr id="4" name="Marcador de número de diapositiva 3"/>
          <p:cNvSpPr>
            <a:spLocks noGrp="1"/>
          </p:cNvSpPr>
          <p:nvPr>
            <p:ph type="sldNum" sz="quarter" idx="10"/>
          </p:nvPr>
        </p:nvSpPr>
        <p:spPr/>
        <p:txBody>
          <a:bodyPr/>
          <a:lstStyle/>
          <a:p>
            <a:fld id="{16AC1BD6-202A-4023-B3EA-6D897BA7BB1F}" type="slidenum">
              <a:rPr lang="es-MX">
                <a:solidFill>
                  <a:prstClr val="black"/>
                </a:solidFill>
              </a:rPr>
              <a:pPr/>
              <a:t>5</a:t>
            </a:fld>
            <a:endParaRPr lang="es-MX" dirty="0">
              <a:solidFill>
                <a:prstClr val="black"/>
              </a:solidFill>
            </a:endParaRPr>
          </a:p>
        </p:txBody>
      </p:sp>
    </p:spTree>
    <p:extLst>
      <p:ext uri="{BB962C8B-B14F-4D97-AF65-F5344CB8AC3E}">
        <p14:creationId xmlns:p14="http://schemas.microsoft.com/office/powerpoint/2010/main" val="140507105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r>
              <a:rPr lang="es-MX" dirty="0"/>
              <a:t>https://www.monex.com.mx/portal/download/reportes/181217%20Nota%20Econ%C3%B3mica.pdf</a:t>
            </a:r>
          </a:p>
        </p:txBody>
      </p:sp>
    </p:spTree>
    <p:extLst>
      <p:ext uri="{BB962C8B-B14F-4D97-AF65-F5344CB8AC3E}">
        <p14:creationId xmlns:p14="http://schemas.microsoft.com/office/powerpoint/2010/main" val="387188379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endParaRPr lang="es-MX" dirty="0"/>
          </a:p>
        </p:txBody>
      </p:sp>
    </p:spTree>
    <p:extLst>
      <p:ext uri="{BB962C8B-B14F-4D97-AF65-F5344CB8AC3E}">
        <p14:creationId xmlns:p14="http://schemas.microsoft.com/office/powerpoint/2010/main" val="8279341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273050" y="49213"/>
            <a:ext cx="6491288" cy="3652837"/>
          </a:xfrm>
        </p:spPr>
      </p:sp>
      <p:sp>
        <p:nvSpPr>
          <p:cNvPr id="3" name="Marcador de notas 2"/>
          <p:cNvSpPr>
            <a:spLocks noGrp="1"/>
          </p:cNvSpPr>
          <p:nvPr>
            <p:ph type="body" idx="1"/>
          </p:nvPr>
        </p:nvSpPr>
        <p:spPr>
          <a:xfrm>
            <a:off x="1" y="3701667"/>
            <a:ext cx="7010400" cy="5594733"/>
          </a:xfrm>
        </p:spPr>
        <p:txBody>
          <a:bodyPr/>
          <a:lstStyle/>
          <a:p>
            <a:pPr>
              <a:spcAft>
                <a:spcPts val="600"/>
              </a:spcAft>
            </a:pPr>
            <a:endParaRPr lang="es-MX" dirty="0"/>
          </a:p>
        </p:txBody>
      </p:sp>
      <p:sp>
        <p:nvSpPr>
          <p:cNvPr id="4" name="Marcador de número de diapositiva 3"/>
          <p:cNvSpPr>
            <a:spLocks noGrp="1"/>
          </p:cNvSpPr>
          <p:nvPr>
            <p:ph type="sldNum" sz="quarter" idx="10"/>
          </p:nvPr>
        </p:nvSpPr>
        <p:spPr>
          <a:xfrm>
            <a:off x="3895739" y="8758693"/>
            <a:ext cx="3105348" cy="474207"/>
          </a:xfrm>
        </p:spPr>
        <p:txBody>
          <a:bodyPr/>
          <a:lstStyle/>
          <a:p>
            <a:fld id="{16AC1BD6-202A-4023-B3EA-6D897BA7BB1F}" type="slidenum">
              <a:rPr lang="es-MX">
                <a:solidFill>
                  <a:prstClr val="black"/>
                </a:solidFill>
              </a:rPr>
              <a:pPr/>
              <a:t>6</a:t>
            </a:fld>
            <a:endParaRPr lang="es-MX" dirty="0">
              <a:solidFill>
                <a:prstClr val="black"/>
              </a:solidFill>
            </a:endParaRPr>
          </a:p>
        </p:txBody>
      </p:sp>
    </p:spTree>
    <p:extLst>
      <p:ext uri="{BB962C8B-B14F-4D97-AF65-F5344CB8AC3E}">
        <p14:creationId xmlns:p14="http://schemas.microsoft.com/office/powerpoint/2010/main" val="30968244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MX"/>
          </a:p>
        </p:txBody>
      </p:sp>
      <p:sp>
        <p:nvSpPr>
          <p:cNvPr id="4" name="Marcador de número de diapositiva 3"/>
          <p:cNvSpPr>
            <a:spLocks noGrp="1"/>
          </p:cNvSpPr>
          <p:nvPr>
            <p:ph type="sldNum" sz="quarter" idx="10"/>
          </p:nvPr>
        </p:nvSpPr>
        <p:spPr/>
        <p:txBody>
          <a:bodyPr/>
          <a:lstStyle/>
          <a:p>
            <a:fld id="{16AC1BD6-202A-4023-B3EA-6D897BA7BB1F}" type="slidenum">
              <a:rPr lang="es-MX" smtClean="0">
                <a:solidFill>
                  <a:prstClr val="black"/>
                </a:solidFill>
              </a:rPr>
              <a:pPr/>
              <a:t>7</a:t>
            </a:fld>
            <a:endParaRPr lang="es-MX">
              <a:solidFill>
                <a:prstClr val="black"/>
              </a:solidFill>
            </a:endParaRPr>
          </a:p>
        </p:txBody>
      </p:sp>
    </p:spTree>
    <p:extLst>
      <p:ext uri="{BB962C8B-B14F-4D97-AF65-F5344CB8AC3E}">
        <p14:creationId xmlns:p14="http://schemas.microsoft.com/office/powerpoint/2010/main" val="87499348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1458913" y="77788"/>
            <a:ext cx="3924300" cy="2208212"/>
          </a:xfrm>
        </p:spPr>
      </p:sp>
      <p:sp>
        <p:nvSpPr>
          <p:cNvPr id="4" name="Marcador de número de diapositiva 3"/>
          <p:cNvSpPr>
            <a:spLocks noGrp="1"/>
          </p:cNvSpPr>
          <p:nvPr>
            <p:ph type="sldNum" sz="quarter" idx="10"/>
          </p:nvPr>
        </p:nvSpPr>
        <p:spPr/>
        <p:txBody>
          <a:bodyPr/>
          <a:lstStyle/>
          <a:p>
            <a:fld id="{C3D59ADA-66D0-4EE5-9EA4-6ED56CC9F8ED}" type="slidenum">
              <a:rPr lang="es-MX">
                <a:solidFill>
                  <a:prstClr val="black"/>
                </a:solidFill>
              </a:rPr>
              <a:pPr/>
              <a:t>8</a:t>
            </a:fld>
            <a:endParaRPr lang="es-MX">
              <a:solidFill>
                <a:prstClr val="black"/>
              </a:solidFill>
            </a:endParaRPr>
          </a:p>
        </p:txBody>
      </p:sp>
      <p:sp>
        <p:nvSpPr>
          <p:cNvPr id="5" name="Marcador de notas 4"/>
          <p:cNvSpPr>
            <a:spLocks noGrp="1"/>
          </p:cNvSpPr>
          <p:nvPr>
            <p:ph type="body" idx="1"/>
          </p:nvPr>
        </p:nvSpPr>
        <p:spPr>
          <a:xfrm>
            <a:off x="1621" y="2286000"/>
            <a:ext cx="7008779" cy="7010400"/>
          </a:xfrm>
        </p:spPr>
        <p:txBody>
          <a:bodyPr/>
          <a:lstStyle/>
          <a:p>
            <a:pPr>
              <a:spcAft>
                <a:spcPts val="600"/>
              </a:spcAft>
              <a:buClr>
                <a:srgbClr val="182B47"/>
              </a:buClr>
            </a:pPr>
            <a:endParaRPr lang="es-MX" dirty="0"/>
          </a:p>
        </p:txBody>
      </p:sp>
    </p:spTree>
    <p:extLst>
      <p:ext uri="{BB962C8B-B14F-4D97-AF65-F5344CB8AC3E}">
        <p14:creationId xmlns:p14="http://schemas.microsoft.com/office/powerpoint/2010/main" val="213023350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jpg"/><Relationship Id="rId1" Type="http://schemas.openxmlformats.org/officeDocument/2006/relationships/slideMaster" Target="../slideMasters/slideMaster5.xml"/><Relationship Id="rId4" Type="http://schemas.openxmlformats.org/officeDocument/2006/relationships/image" Target="../media/image6.jp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jpg"/><Relationship Id="rId1" Type="http://schemas.openxmlformats.org/officeDocument/2006/relationships/slideMaster" Target="../slideMasters/slideMaster1.xml"/><Relationship Id="rId4" Type="http://schemas.openxmlformats.org/officeDocument/2006/relationships/image" Target="../media/image6.jpg"/></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jpg"/><Relationship Id="rId1" Type="http://schemas.openxmlformats.org/officeDocument/2006/relationships/slideMaster" Target="../slideMasters/slideMaster7.xml"/><Relationship Id="rId4" Type="http://schemas.openxmlformats.org/officeDocument/2006/relationships/image" Target="../media/image6.jpg"/></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9.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jpg"/><Relationship Id="rId1" Type="http://schemas.openxmlformats.org/officeDocument/2006/relationships/slideMaster" Target="../slideMasters/slideMaster9.xml"/><Relationship Id="rId4" Type="http://schemas.openxmlformats.org/officeDocument/2006/relationships/image" Target="../media/image6.jp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0.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0.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1.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1.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jpg"/><Relationship Id="rId1" Type="http://schemas.openxmlformats.org/officeDocument/2006/relationships/slideMaster" Target="../slideMasters/slideMaster11.xml"/><Relationship Id="rId4" Type="http://schemas.openxmlformats.org/officeDocument/2006/relationships/image" Target="../media/image6.jp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3.emf"/><Relationship Id="rId1" Type="http://schemas.openxmlformats.org/officeDocument/2006/relationships/slideMaster" Target="../slideMasters/slideMaster12.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3.emf"/><Relationship Id="rId1" Type="http://schemas.openxmlformats.org/officeDocument/2006/relationships/slideMaster" Target="../slideMasters/slideMaster1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3.emf"/><Relationship Id="rId1" Type="http://schemas.openxmlformats.org/officeDocument/2006/relationships/slideMaster" Target="../slideMasters/slideMaster1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3.emf"/><Relationship Id="rId1" Type="http://schemas.openxmlformats.org/officeDocument/2006/relationships/slideMaster" Target="../slideMasters/slideMaster12.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3.emf"/><Relationship Id="rId1" Type="http://schemas.openxmlformats.org/officeDocument/2006/relationships/slideMaster" Target="../slideMasters/slideMaster12.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3.emf"/><Relationship Id="rId1" Type="http://schemas.openxmlformats.org/officeDocument/2006/relationships/slideMaster" Target="../slideMasters/slideMaster12.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3.emf"/><Relationship Id="rId1" Type="http://schemas.openxmlformats.org/officeDocument/2006/relationships/slideMaster" Target="../slideMasters/slideMaster12.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3.emf"/><Relationship Id="rId1" Type="http://schemas.openxmlformats.org/officeDocument/2006/relationships/slideMaster" Target="../slideMasters/slideMaster1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4" name="Imagen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759" y="2677"/>
            <a:ext cx="12182481" cy="6852645"/>
          </a:xfrm>
          <a:prstGeom prst="rect">
            <a:avLst/>
          </a:prstGeom>
        </p:spPr>
      </p:pic>
    </p:spTree>
    <p:extLst>
      <p:ext uri="{BB962C8B-B14F-4D97-AF65-F5344CB8AC3E}">
        <p14:creationId xmlns:p14="http://schemas.microsoft.com/office/powerpoint/2010/main" val="4718299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 gráfica">
    <p:spTree>
      <p:nvGrpSpPr>
        <p:cNvPr id="1" name=""/>
        <p:cNvGrpSpPr/>
        <p:nvPr/>
      </p:nvGrpSpPr>
      <p:grpSpPr>
        <a:xfrm>
          <a:off x="0" y="0"/>
          <a:ext cx="0" cy="0"/>
          <a:chOff x="0" y="0"/>
          <a:chExt cx="0" cy="0"/>
        </a:xfrm>
      </p:grpSpPr>
      <p:pic>
        <p:nvPicPr>
          <p:cNvPr id="15" name="Imagen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10"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621573" y="1468129"/>
            <a:ext cx="10972800" cy="44532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621573" y="920930"/>
            <a:ext cx="10972800" cy="677108"/>
          </a:xfrm>
        </p:spPr>
        <p:txBody>
          <a:bodyPr wrap="square">
            <a:spAutoFit/>
          </a:bodyPr>
          <a:lstStyle>
            <a:lvl1pPr marL="0" indent="0" algn="ctr">
              <a:spcBef>
                <a:spcPts val="0"/>
              </a:spcBef>
              <a:buFont typeface="Arial" pitchFamily="34" charset="0"/>
              <a:buNone/>
              <a:defRPr sz="1900" b="1" baseline="0"/>
            </a:lvl1pPr>
            <a:lvl2pPr marL="0" indent="0" algn="ctr">
              <a:spcBef>
                <a:spcPts val="0"/>
              </a:spcBef>
              <a:buNone/>
              <a:defRPr sz="19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4 Marcador de texto"/>
          <p:cNvSpPr>
            <a:spLocks noGrp="1"/>
          </p:cNvSpPr>
          <p:nvPr>
            <p:ph type="body" sz="quarter" idx="18"/>
          </p:nvPr>
        </p:nvSpPr>
        <p:spPr>
          <a:xfrm>
            <a:off x="621582" y="6047710"/>
            <a:ext cx="10972800" cy="261610"/>
          </a:xfrm>
        </p:spPr>
        <p:txBody>
          <a:bodyPr>
            <a:spAutoFit/>
          </a:bodyPr>
          <a:lstStyle>
            <a:lvl1pPr marL="0" indent="0" algn="just">
              <a:spcBef>
                <a:spcPts val="0"/>
              </a:spcBef>
              <a:buNone/>
              <a:defRPr sz="11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19663351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83EC487-F115-4181-9E34-7D6623B45802}"/>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561385F8-81E4-4B46-BB9A-DF33A41E55B4}"/>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contenido 3">
            <a:extLst>
              <a:ext uri="{FF2B5EF4-FFF2-40B4-BE49-F238E27FC236}">
                <a16:creationId xmlns:a16="http://schemas.microsoft.com/office/drawing/2014/main" id="{68AA5269-0225-4964-9603-F4BED5D152A4}"/>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Marcador de fecha 4">
            <a:extLst>
              <a:ext uri="{FF2B5EF4-FFF2-40B4-BE49-F238E27FC236}">
                <a16:creationId xmlns:a16="http://schemas.microsoft.com/office/drawing/2014/main" id="{D566D1E6-2750-4E68-8614-F47065CA7945}"/>
              </a:ext>
            </a:extLst>
          </p:cNvPr>
          <p:cNvSpPr>
            <a:spLocks noGrp="1"/>
          </p:cNvSpPr>
          <p:nvPr>
            <p:ph type="dt" sz="half" idx="10"/>
          </p:nvPr>
        </p:nvSpPr>
        <p:spPr/>
        <p:txBody>
          <a:bodyPr/>
          <a:lstStyle/>
          <a:p>
            <a:fld id="{C6325F0F-D28C-4FB7-BD50-FE9B035485E7}" type="datetimeFigureOut">
              <a:rPr lang="es-MX" smtClean="0"/>
              <a:t>19/03/2019</a:t>
            </a:fld>
            <a:endParaRPr lang="es-MX"/>
          </a:p>
        </p:txBody>
      </p:sp>
      <p:sp>
        <p:nvSpPr>
          <p:cNvPr id="6" name="Marcador de pie de página 5">
            <a:extLst>
              <a:ext uri="{FF2B5EF4-FFF2-40B4-BE49-F238E27FC236}">
                <a16:creationId xmlns:a16="http://schemas.microsoft.com/office/drawing/2014/main" id="{F3E92D37-4EE6-42DA-9150-84B53AED146E}"/>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ED96D07B-A5AE-4E30-9AC9-E826F89A8AD6}"/>
              </a:ext>
            </a:extLst>
          </p:cNvPr>
          <p:cNvSpPr>
            <a:spLocks noGrp="1"/>
          </p:cNvSpPr>
          <p:nvPr>
            <p:ph type="sldNum" sz="quarter" idx="12"/>
          </p:nvPr>
        </p:nvSpPr>
        <p:spPr/>
        <p:txBody>
          <a:bodyPr/>
          <a:lstStyle/>
          <a:p>
            <a:fld id="{B02953F5-983B-48F9-A181-BFC2354E1D0B}" type="slidenum">
              <a:rPr lang="es-MX" smtClean="0"/>
              <a:t>‹Nº›</a:t>
            </a:fld>
            <a:endParaRPr lang="es-MX"/>
          </a:p>
        </p:txBody>
      </p:sp>
    </p:spTree>
    <p:extLst>
      <p:ext uri="{BB962C8B-B14F-4D97-AF65-F5344CB8AC3E}">
        <p14:creationId xmlns:p14="http://schemas.microsoft.com/office/powerpoint/2010/main" val="13489990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D58CC1D-5F48-466C-8F40-DAA1C1CB02D6}"/>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07A8FDFB-EA40-4246-BB16-96ACDA5FB4E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241D7BE-4555-4757-87C9-2FB7E3F7F74D}"/>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Marcador de texto 4">
            <a:extLst>
              <a:ext uri="{FF2B5EF4-FFF2-40B4-BE49-F238E27FC236}">
                <a16:creationId xmlns:a16="http://schemas.microsoft.com/office/drawing/2014/main" id="{56082541-F29D-4F9F-B7C2-88A9458665B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71DA2DF3-AFF6-4EBE-A4B9-4D7E441B2B80}"/>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7" name="Marcador de fecha 6">
            <a:extLst>
              <a:ext uri="{FF2B5EF4-FFF2-40B4-BE49-F238E27FC236}">
                <a16:creationId xmlns:a16="http://schemas.microsoft.com/office/drawing/2014/main" id="{3251D773-B2F3-4C94-8EC5-A8000F0F29CF}"/>
              </a:ext>
            </a:extLst>
          </p:cNvPr>
          <p:cNvSpPr>
            <a:spLocks noGrp="1"/>
          </p:cNvSpPr>
          <p:nvPr>
            <p:ph type="dt" sz="half" idx="10"/>
          </p:nvPr>
        </p:nvSpPr>
        <p:spPr/>
        <p:txBody>
          <a:bodyPr/>
          <a:lstStyle/>
          <a:p>
            <a:fld id="{C6325F0F-D28C-4FB7-BD50-FE9B035485E7}" type="datetimeFigureOut">
              <a:rPr lang="es-MX" smtClean="0"/>
              <a:t>19/03/2019</a:t>
            </a:fld>
            <a:endParaRPr lang="es-MX"/>
          </a:p>
        </p:txBody>
      </p:sp>
      <p:sp>
        <p:nvSpPr>
          <p:cNvPr id="8" name="Marcador de pie de página 7">
            <a:extLst>
              <a:ext uri="{FF2B5EF4-FFF2-40B4-BE49-F238E27FC236}">
                <a16:creationId xmlns:a16="http://schemas.microsoft.com/office/drawing/2014/main" id="{A22A455D-895F-4748-AFD4-C39EB676FAE1}"/>
              </a:ext>
            </a:extLst>
          </p:cNvPr>
          <p:cNvSpPr>
            <a:spLocks noGrp="1"/>
          </p:cNvSpPr>
          <p:nvPr>
            <p:ph type="ftr" sz="quarter" idx="11"/>
          </p:nvPr>
        </p:nvSpPr>
        <p:spPr/>
        <p:txBody>
          <a:bodyPr/>
          <a:lstStyle/>
          <a:p>
            <a:endParaRPr lang="es-MX"/>
          </a:p>
        </p:txBody>
      </p:sp>
      <p:sp>
        <p:nvSpPr>
          <p:cNvPr id="9" name="Marcador de número de diapositiva 8">
            <a:extLst>
              <a:ext uri="{FF2B5EF4-FFF2-40B4-BE49-F238E27FC236}">
                <a16:creationId xmlns:a16="http://schemas.microsoft.com/office/drawing/2014/main" id="{F08580F1-5651-401A-AB6C-A87062795508}"/>
              </a:ext>
            </a:extLst>
          </p:cNvPr>
          <p:cNvSpPr>
            <a:spLocks noGrp="1"/>
          </p:cNvSpPr>
          <p:nvPr>
            <p:ph type="sldNum" sz="quarter" idx="12"/>
          </p:nvPr>
        </p:nvSpPr>
        <p:spPr/>
        <p:txBody>
          <a:bodyPr/>
          <a:lstStyle/>
          <a:p>
            <a:fld id="{B02953F5-983B-48F9-A181-BFC2354E1D0B}" type="slidenum">
              <a:rPr lang="es-MX" smtClean="0"/>
              <a:t>‹Nº›</a:t>
            </a:fld>
            <a:endParaRPr lang="es-MX"/>
          </a:p>
        </p:txBody>
      </p:sp>
    </p:spTree>
    <p:extLst>
      <p:ext uri="{BB962C8B-B14F-4D97-AF65-F5344CB8AC3E}">
        <p14:creationId xmlns:p14="http://schemas.microsoft.com/office/powerpoint/2010/main" val="342271253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4A3DE40-F7D3-4D36-9C94-7504579F42F1}"/>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fecha 2">
            <a:extLst>
              <a:ext uri="{FF2B5EF4-FFF2-40B4-BE49-F238E27FC236}">
                <a16:creationId xmlns:a16="http://schemas.microsoft.com/office/drawing/2014/main" id="{65B155EB-1368-4E04-8AB2-05B6D65F5484}"/>
              </a:ext>
            </a:extLst>
          </p:cNvPr>
          <p:cNvSpPr>
            <a:spLocks noGrp="1"/>
          </p:cNvSpPr>
          <p:nvPr>
            <p:ph type="dt" sz="half" idx="10"/>
          </p:nvPr>
        </p:nvSpPr>
        <p:spPr/>
        <p:txBody>
          <a:bodyPr/>
          <a:lstStyle/>
          <a:p>
            <a:fld id="{C6325F0F-D28C-4FB7-BD50-FE9B035485E7}" type="datetimeFigureOut">
              <a:rPr lang="es-MX" smtClean="0"/>
              <a:t>19/03/2019</a:t>
            </a:fld>
            <a:endParaRPr lang="es-MX"/>
          </a:p>
        </p:txBody>
      </p:sp>
      <p:sp>
        <p:nvSpPr>
          <p:cNvPr id="4" name="Marcador de pie de página 3">
            <a:extLst>
              <a:ext uri="{FF2B5EF4-FFF2-40B4-BE49-F238E27FC236}">
                <a16:creationId xmlns:a16="http://schemas.microsoft.com/office/drawing/2014/main" id="{6021A37B-4FE1-430E-8C15-04F19C5151D0}"/>
              </a:ext>
            </a:extLst>
          </p:cNvPr>
          <p:cNvSpPr>
            <a:spLocks noGrp="1"/>
          </p:cNvSpPr>
          <p:nvPr>
            <p:ph type="ftr" sz="quarter" idx="11"/>
          </p:nvPr>
        </p:nvSpPr>
        <p:spPr/>
        <p:txBody>
          <a:bodyPr/>
          <a:lstStyle/>
          <a:p>
            <a:endParaRPr lang="es-MX"/>
          </a:p>
        </p:txBody>
      </p:sp>
      <p:sp>
        <p:nvSpPr>
          <p:cNvPr id="5" name="Marcador de número de diapositiva 4">
            <a:extLst>
              <a:ext uri="{FF2B5EF4-FFF2-40B4-BE49-F238E27FC236}">
                <a16:creationId xmlns:a16="http://schemas.microsoft.com/office/drawing/2014/main" id="{E75C2478-E37E-4B94-AEC2-FEA0C9B6A2EA}"/>
              </a:ext>
            </a:extLst>
          </p:cNvPr>
          <p:cNvSpPr>
            <a:spLocks noGrp="1"/>
          </p:cNvSpPr>
          <p:nvPr>
            <p:ph type="sldNum" sz="quarter" idx="12"/>
          </p:nvPr>
        </p:nvSpPr>
        <p:spPr/>
        <p:txBody>
          <a:bodyPr/>
          <a:lstStyle/>
          <a:p>
            <a:fld id="{B02953F5-983B-48F9-A181-BFC2354E1D0B}" type="slidenum">
              <a:rPr lang="es-MX" smtClean="0"/>
              <a:t>‹Nº›</a:t>
            </a:fld>
            <a:endParaRPr lang="es-MX"/>
          </a:p>
        </p:txBody>
      </p:sp>
    </p:spTree>
    <p:extLst>
      <p:ext uri="{BB962C8B-B14F-4D97-AF65-F5344CB8AC3E}">
        <p14:creationId xmlns:p14="http://schemas.microsoft.com/office/powerpoint/2010/main" val="38218899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000757BF-97AC-4D6C-B8C3-57E139216BA2}"/>
              </a:ext>
            </a:extLst>
          </p:cNvPr>
          <p:cNvSpPr>
            <a:spLocks noGrp="1"/>
          </p:cNvSpPr>
          <p:nvPr>
            <p:ph type="dt" sz="half" idx="10"/>
          </p:nvPr>
        </p:nvSpPr>
        <p:spPr/>
        <p:txBody>
          <a:bodyPr/>
          <a:lstStyle/>
          <a:p>
            <a:fld id="{C6325F0F-D28C-4FB7-BD50-FE9B035485E7}" type="datetimeFigureOut">
              <a:rPr lang="es-MX" smtClean="0"/>
              <a:t>19/03/2019</a:t>
            </a:fld>
            <a:endParaRPr lang="es-MX"/>
          </a:p>
        </p:txBody>
      </p:sp>
      <p:sp>
        <p:nvSpPr>
          <p:cNvPr id="3" name="Marcador de pie de página 2">
            <a:extLst>
              <a:ext uri="{FF2B5EF4-FFF2-40B4-BE49-F238E27FC236}">
                <a16:creationId xmlns:a16="http://schemas.microsoft.com/office/drawing/2014/main" id="{430EBB79-8D53-48CA-AF91-238B80415609}"/>
              </a:ext>
            </a:extLst>
          </p:cNvPr>
          <p:cNvSpPr>
            <a:spLocks noGrp="1"/>
          </p:cNvSpPr>
          <p:nvPr>
            <p:ph type="ftr" sz="quarter" idx="11"/>
          </p:nvPr>
        </p:nvSpPr>
        <p:spPr/>
        <p:txBody>
          <a:bodyPr/>
          <a:lstStyle/>
          <a:p>
            <a:endParaRPr lang="es-MX"/>
          </a:p>
        </p:txBody>
      </p:sp>
      <p:sp>
        <p:nvSpPr>
          <p:cNvPr id="4" name="Marcador de número de diapositiva 3">
            <a:extLst>
              <a:ext uri="{FF2B5EF4-FFF2-40B4-BE49-F238E27FC236}">
                <a16:creationId xmlns:a16="http://schemas.microsoft.com/office/drawing/2014/main" id="{D84E13B8-1813-4CD1-8E46-4A74D4AD6246}"/>
              </a:ext>
            </a:extLst>
          </p:cNvPr>
          <p:cNvSpPr>
            <a:spLocks noGrp="1"/>
          </p:cNvSpPr>
          <p:nvPr>
            <p:ph type="sldNum" sz="quarter" idx="12"/>
          </p:nvPr>
        </p:nvSpPr>
        <p:spPr/>
        <p:txBody>
          <a:bodyPr/>
          <a:lstStyle/>
          <a:p>
            <a:fld id="{B02953F5-983B-48F9-A181-BFC2354E1D0B}" type="slidenum">
              <a:rPr lang="es-MX" smtClean="0"/>
              <a:t>‹Nº›</a:t>
            </a:fld>
            <a:endParaRPr lang="es-MX"/>
          </a:p>
        </p:txBody>
      </p:sp>
    </p:spTree>
    <p:extLst>
      <p:ext uri="{BB962C8B-B14F-4D97-AF65-F5344CB8AC3E}">
        <p14:creationId xmlns:p14="http://schemas.microsoft.com/office/powerpoint/2010/main" val="40886842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CC56635-B486-4790-987B-A657FDBDA139}"/>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67775F97-59FE-4590-AE10-32B45CFB83E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texto 3">
            <a:extLst>
              <a:ext uri="{FF2B5EF4-FFF2-40B4-BE49-F238E27FC236}">
                <a16:creationId xmlns:a16="http://schemas.microsoft.com/office/drawing/2014/main" id="{FB7D3FDF-7088-4089-932D-2436054961B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328A3A07-6913-4982-B7E0-38E26F715176}"/>
              </a:ext>
            </a:extLst>
          </p:cNvPr>
          <p:cNvSpPr>
            <a:spLocks noGrp="1"/>
          </p:cNvSpPr>
          <p:nvPr>
            <p:ph type="dt" sz="half" idx="10"/>
          </p:nvPr>
        </p:nvSpPr>
        <p:spPr/>
        <p:txBody>
          <a:bodyPr/>
          <a:lstStyle/>
          <a:p>
            <a:fld id="{C6325F0F-D28C-4FB7-BD50-FE9B035485E7}" type="datetimeFigureOut">
              <a:rPr lang="es-MX" smtClean="0"/>
              <a:t>19/03/2019</a:t>
            </a:fld>
            <a:endParaRPr lang="es-MX"/>
          </a:p>
        </p:txBody>
      </p:sp>
      <p:sp>
        <p:nvSpPr>
          <p:cNvPr id="6" name="Marcador de pie de página 5">
            <a:extLst>
              <a:ext uri="{FF2B5EF4-FFF2-40B4-BE49-F238E27FC236}">
                <a16:creationId xmlns:a16="http://schemas.microsoft.com/office/drawing/2014/main" id="{8137E3B9-6221-4C3F-B8ED-8895A008AEDB}"/>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F98B645C-399D-4978-B5BB-7AECABC256DF}"/>
              </a:ext>
            </a:extLst>
          </p:cNvPr>
          <p:cNvSpPr>
            <a:spLocks noGrp="1"/>
          </p:cNvSpPr>
          <p:nvPr>
            <p:ph type="sldNum" sz="quarter" idx="12"/>
          </p:nvPr>
        </p:nvSpPr>
        <p:spPr/>
        <p:txBody>
          <a:bodyPr/>
          <a:lstStyle/>
          <a:p>
            <a:fld id="{B02953F5-983B-48F9-A181-BFC2354E1D0B}" type="slidenum">
              <a:rPr lang="es-MX" smtClean="0"/>
              <a:t>‹Nº›</a:t>
            </a:fld>
            <a:endParaRPr lang="es-MX"/>
          </a:p>
        </p:txBody>
      </p:sp>
    </p:spTree>
    <p:extLst>
      <p:ext uri="{BB962C8B-B14F-4D97-AF65-F5344CB8AC3E}">
        <p14:creationId xmlns:p14="http://schemas.microsoft.com/office/powerpoint/2010/main" val="148395532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47234F8-C018-4F59-BEEC-41D16059734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MX"/>
          </a:p>
        </p:txBody>
      </p:sp>
      <p:sp>
        <p:nvSpPr>
          <p:cNvPr id="3" name="Marcador de posición de imagen 2">
            <a:extLst>
              <a:ext uri="{FF2B5EF4-FFF2-40B4-BE49-F238E27FC236}">
                <a16:creationId xmlns:a16="http://schemas.microsoft.com/office/drawing/2014/main" id="{183204B0-F0D7-4888-811E-BC1300F2B90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a:p>
        </p:txBody>
      </p:sp>
      <p:sp>
        <p:nvSpPr>
          <p:cNvPr id="4" name="Marcador de texto 3">
            <a:extLst>
              <a:ext uri="{FF2B5EF4-FFF2-40B4-BE49-F238E27FC236}">
                <a16:creationId xmlns:a16="http://schemas.microsoft.com/office/drawing/2014/main" id="{C7FAEA74-2DD4-4D63-853D-0EB531A43A2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483E1267-A35B-4746-8C7C-6F54BA0EF871}"/>
              </a:ext>
            </a:extLst>
          </p:cNvPr>
          <p:cNvSpPr>
            <a:spLocks noGrp="1"/>
          </p:cNvSpPr>
          <p:nvPr>
            <p:ph type="dt" sz="half" idx="10"/>
          </p:nvPr>
        </p:nvSpPr>
        <p:spPr/>
        <p:txBody>
          <a:bodyPr/>
          <a:lstStyle/>
          <a:p>
            <a:fld id="{C6325F0F-D28C-4FB7-BD50-FE9B035485E7}" type="datetimeFigureOut">
              <a:rPr lang="es-MX" smtClean="0"/>
              <a:t>19/03/2019</a:t>
            </a:fld>
            <a:endParaRPr lang="es-MX"/>
          </a:p>
        </p:txBody>
      </p:sp>
      <p:sp>
        <p:nvSpPr>
          <p:cNvPr id="6" name="Marcador de pie de página 5">
            <a:extLst>
              <a:ext uri="{FF2B5EF4-FFF2-40B4-BE49-F238E27FC236}">
                <a16:creationId xmlns:a16="http://schemas.microsoft.com/office/drawing/2014/main" id="{152DE47C-E805-480F-96D5-CCB3FDC42507}"/>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78AFA189-DEA3-48B1-8C8F-CA033A37EABF}"/>
              </a:ext>
            </a:extLst>
          </p:cNvPr>
          <p:cNvSpPr>
            <a:spLocks noGrp="1"/>
          </p:cNvSpPr>
          <p:nvPr>
            <p:ph type="sldNum" sz="quarter" idx="12"/>
          </p:nvPr>
        </p:nvSpPr>
        <p:spPr/>
        <p:txBody>
          <a:bodyPr/>
          <a:lstStyle/>
          <a:p>
            <a:fld id="{B02953F5-983B-48F9-A181-BFC2354E1D0B}" type="slidenum">
              <a:rPr lang="es-MX" smtClean="0"/>
              <a:t>‹Nº›</a:t>
            </a:fld>
            <a:endParaRPr lang="es-MX"/>
          </a:p>
        </p:txBody>
      </p:sp>
    </p:spTree>
    <p:extLst>
      <p:ext uri="{BB962C8B-B14F-4D97-AF65-F5344CB8AC3E}">
        <p14:creationId xmlns:p14="http://schemas.microsoft.com/office/powerpoint/2010/main" val="340428490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B1D565F-5C44-46CE-806B-120BB111DC2B}"/>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texto vertical 2">
            <a:extLst>
              <a:ext uri="{FF2B5EF4-FFF2-40B4-BE49-F238E27FC236}">
                <a16:creationId xmlns:a16="http://schemas.microsoft.com/office/drawing/2014/main" id="{45CD2562-8F91-4972-9EA0-3983C63B1C96}"/>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4DA2E1C5-6367-44D3-A289-C88878E9187F}"/>
              </a:ext>
            </a:extLst>
          </p:cNvPr>
          <p:cNvSpPr>
            <a:spLocks noGrp="1"/>
          </p:cNvSpPr>
          <p:nvPr>
            <p:ph type="dt" sz="half" idx="10"/>
          </p:nvPr>
        </p:nvSpPr>
        <p:spPr/>
        <p:txBody>
          <a:bodyPr/>
          <a:lstStyle/>
          <a:p>
            <a:fld id="{C6325F0F-D28C-4FB7-BD50-FE9B035485E7}" type="datetimeFigureOut">
              <a:rPr lang="es-MX" smtClean="0"/>
              <a:t>19/03/2019</a:t>
            </a:fld>
            <a:endParaRPr lang="es-MX"/>
          </a:p>
        </p:txBody>
      </p:sp>
      <p:sp>
        <p:nvSpPr>
          <p:cNvPr id="5" name="Marcador de pie de página 4">
            <a:extLst>
              <a:ext uri="{FF2B5EF4-FFF2-40B4-BE49-F238E27FC236}">
                <a16:creationId xmlns:a16="http://schemas.microsoft.com/office/drawing/2014/main" id="{48B17091-FFAF-4D79-BADC-8CDF8E34225B}"/>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A039D6CC-BBC4-4E19-80A5-AA317A5BF885}"/>
              </a:ext>
            </a:extLst>
          </p:cNvPr>
          <p:cNvSpPr>
            <a:spLocks noGrp="1"/>
          </p:cNvSpPr>
          <p:nvPr>
            <p:ph type="sldNum" sz="quarter" idx="12"/>
          </p:nvPr>
        </p:nvSpPr>
        <p:spPr/>
        <p:txBody>
          <a:bodyPr/>
          <a:lstStyle/>
          <a:p>
            <a:fld id="{B02953F5-983B-48F9-A181-BFC2354E1D0B}" type="slidenum">
              <a:rPr lang="es-MX" smtClean="0"/>
              <a:t>‹Nº›</a:t>
            </a:fld>
            <a:endParaRPr lang="es-MX"/>
          </a:p>
        </p:txBody>
      </p:sp>
    </p:spTree>
    <p:extLst>
      <p:ext uri="{BB962C8B-B14F-4D97-AF65-F5344CB8AC3E}">
        <p14:creationId xmlns:p14="http://schemas.microsoft.com/office/powerpoint/2010/main" val="360390694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72A9A8EC-8502-4602-A3F7-57D2D77E4EA6}"/>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MX"/>
          </a:p>
        </p:txBody>
      </p:sp>
      <p:sp>
        <p:nvSpPr>
          <p:cNvPr id="3" name="Marcador de texto vertical 2">
            <a:extLst>
              <a:ext uri="{FF2B5EF4-FFF2-40B4-BE49-F238E27FC236}">
                <a16:creationId xmlns:a16="http://schemas.microsoft.com/office/drawing/2014/main" id="{269231EF-7D11-4D61-9B63-459D40D9C35A}"/>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FE6E1932-1DF3-46FD-8EDF-1CCE6C0F58B4}"/>
              </a:ext>
            </a:extLst>
          </p:cNvPr>
          <p:cNvSpPr>
            <a:spLocks noGrp="1"/>
          </p:cNvSpPr>
          <p:nvPr>
            <p:ph type="dt" sz="half" idx="10"/>
          </p:nvPr>
        </p:nvSpPr>
        <p:spPr/>
        <p:txBody>
          <a:bodyPr/>
          <a:lstStyle/>
          <a:p>
            <a:fld id="{C6325F0F-D28C-4FB7-BD50-FE9B035485E7}" type="datetimeFigureOut">
              <a:rPr lang="es-MX" smtClean="0"/>
              <a:t>19/03/2019</a:t>
            </a:fld>
            <a:endParaRPr lang="es-MX"/>
          </a:p>
        </p:txBody>
      </p:sp>
      <p:sp>
        <p:nvSpPr>
          <p:cNvPr id="5" name="Marcador de pie de página 4">
            <a:extLst>
              <a:ext uri="{FF2B5EF4-FFF2-40B4-BE49-F238E27FC236}">
                <a16:creationId xmlns:a16="http://schemas.microsoft.com/office/drawing/2014/main" id="{1D26BC43-50CD-4CB9-B212-367DC3F4B06D}"/>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B36A422D-6A6E-438B-BF2B-373713E6D7FC}"/>
              </a:ext>
            </a:extLst>
          </p:cNvPr>
          <p:cNvSpPr>
            <a:spLocks noGrp="1"/>
          </p:cNvSpPr>
          <p:nvPr>
            <p:ph type="sldNum" sz="quarter" idx="12"/>
          </p:nvPr>
        </p:nvSpPr>
        <p:spPr/>
        <p:txBody>
          <a:bodyPr/>
          <a:lstStyle/>
          <a:p>
            <a:fld id="{B02953F5-983B-48F9-A181-BFC2354E1D0B}" type="slidenum">
              <a:rPr lang="es-MX" smtClean="0"/>
              <a:t>‹Nº›</a:t>
            </a:fld>
            <a:endParaRPr lang="es-MX"/>
          </a:p>
        </p:txBody>
      </p:sp>
    </p:spTree>
    <p:extLst>
      <p:ext uri="{BB962C8B-B14F-4D97-AF65-F5344CB8AC3E}">
        <p14:creationId xmlns:p14="http://schemas.microsoft.com/office/powerpoint/2010/main" val="218131696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Shape 13"/>
        <p:cNvGrpSpPr/>
        <p:nvPr/>
      </p:nvGrpSpPr>
      <p:grpSpPr>
        <a:xfrm>
          <a:off x="0" y="0"/>
          <a:ext cx="0" cy="0"/>
          <a:chOff x="0" y="0"/>
          <a:chExt cx="0" cy="0"/>
        </a:xfrm>
      </p:grpSpPr>
      <p:sp>
        <p:nvSpPr>
          <p:cNvPr id="14" name="Shape 14"/>
          <p:cNvSpPr txBox="1">
            <a:spLocks noGrp="1"/>
          </p:cNvSpPr>
          <p:nvPr>
            <p:ph type="title"/>
          </p:nvPr>
        </p:nvSpPr>
        <p:spPr>
          <a:xfrm>
            <a:off x="415600" y="2867800"/>
            <a:ext cx="11360800" cy="1122400"/>
          </a:xfrm>
          <a:prstGeom prst="rect">
            <a:avLst/>
          </a:prstGeom>
        </p:spPr>
        <p:txBody>
          <a:bodyPr lIns="91425" tIns="91425" rIns="91425" bIns="91425" anchor="ctr" anchorCtr="0"/>
          <a:lstStyle>
            <a:lvl1pPr lvl="0" algn="ctr">
              <a:spcBef>
                <a:spcPts val="0"/>
              </a:spcBef>
              <a:buSzPct val="100000"/>
              <a:defRPr sz="4800"/>
            </a:lvl1pPr>
            <a:lvl2pPr lvl="1" algn="ctr">
              <a:spcBef>
                <a:spcPts val="0"/>
              </a:spcBef>
              <a:buSzPct val="100000"/>
              <a:defRPr sz="4800"/>
            </a:lvl2pPr>
            <a:lvl3pPr lvl="2" algn="ctr">
              <a:spcBef>
                <a:spcPts val="0"/>
              </a:spcBef>
              <a:buSzPct val="100000"/>
              <a:defRPr sz="4800"/>
            </a:lvl3pPr>
            <a:lvl4pPr lvl="3" algn="ctr">
              <a:spcBef>
                <a:spcPts val="0"/>
              </a:spcBef>
              <a:buSzPct val="100000"/>
              <a:defRPr sz="4800"/>
            </a:lvl4pPr>
            <a:lvl5pPr lvl="4" algn="ctr">
              <a:spcBef>
                <a:spcPts val="0"/>
              </a:spcBef>
              <a:buSzPct val="100000"/>
              <a:defRPr sz="4800"/>
            </a:lvl5pPr>
            <a:lvl6pPr lvl="5" algn="ctr">
              <a:spcBef>
                <a:spcPts val="0"/>
              </a:spcBef>
              <a:buSzPct val="100000"/>
              <a:defRPr sz="4800"/>
            </a:lvl6pPr>
            <a:lvl7pPr lvl="6" algn="ctr">
              <a:spcBef>
                <a:spcPts val="0"/>
              </a:spcBef>
              <a:buSzPct val="100000"/>
              <a:defRPr sz="4800"/>
            </a:lvl7pPr>
            <a:lvl8pPr lvl="7" algn="ctr">
              <a:spcBef>
                <a:spcPts val="0"/>
              </a:spcBef>
              <a:buSzPct val="100000"/>
              <a:defRPr sz="4800"/>
            </a:lvl8pPr>
            <a:lvl9pPr lvl="8" algn="ctr">
              <a:spcBef>
                <a:spcPts val="0"/>
              </a:spcBef>
              <a:buSzPct val="100000"/>
              <a:defRPr sz="4800"/>
            </a:lvl9pPr>
          </a:lstStyle>
          <a:p>
            <a:endParaRPr/>
          </a:p>
        </p:txBody>
      </p:sp>
      <p:sp>
        <p:nvSpPr>
          <p:cNvPr id="15" name="Shape 15"/>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fld id="{00000000-1234-1234-1234-123412341234}" type="slidenum">
              <a:rPr lang="es" smtClean="0"/>
              <a:pPr/>
              <a:t>‹Nº›</a:t>
            </a:fld>
            <a:endParaRPr lang="es"/>
          </a:p>
        </p:txBody>
      </p:sp>
    </p:spTree>
    <p:extLst>
      <p:ext uri="{BB962C8B-B14F-4D97-AF65-F5344CB8AC3E}">
        <p14:creationId xmlns:p14="http://schemas.microsoft.com/office/powerpoint/2010/main" val="239090233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Shape 9"/>
        <p:cNvGrpSpPr/>
        <p:nvPr/>
      </p:nvGrpSpPr>
      <p:grpSpPr>
        <a:xfrm>
          <a:off x="0" y="0"/>
          <a:ext cx="0" cy="0"/>
          <a:chOff x="0" y="0"/>
          <a:chExt cx="0" cy="0"/>
        </a:xfrm>
      </p:grpSpPr>
      <p:sp>
        <p:nvSpPr>
          <p:cNvPr id="10" name="Shape 10"/>
          <p:cNvSpPr txBox="1">
            <a:spLocks noGrp="1"/>
          </p:cNvSpPr>
          <p:nvPr>
            <p:ph type="ctrTitle"/>
          </p:nvPr>
        </p:nvSpPr>
        <p:spPr>
          <a:xfrm>
            <a:off x="415611" y="992767"/>
            <a:ext cx="11360800" cy="2736800"/>
          </a:xfrm>
          <a:prstGeom prst="rect">
            <a:avLst/>
          </a:prstGeom>
        </p:spPr>
        <p:txBody>
          <a:bodyPr lIns="91425" tIns="91425" rIns="91425" bIns="91425" anchor="b" anchorCtr="0"/>
          <a:lstStyle>
            <a:lvl1pPr lvl="0" algn="ctr">
              <a:spcBef>
                <a:spcPts val="0"/>
              </a:spcBef>
              <a:buSzPct val="100000"/>
              <a:defRPr sz="6933"/>
            </a:lvl1pPr>
            <a:lvl2pPr lvl="1" algn="ctr">
              <a:spcBef>
                <a:spcPts val="0"/>
              </a:spcBef>
              <a:buSzPct val="100000"/>
              <a:defRPr sz="6933"/>
            </a:lvl2pPr>
            <a:lvl3pPr lvl="2" algn="ctr">
              <a:spcBef>
                <a:spcPts val="0"/>
              </a:spcBef>
              <a:buSzPct val="100000"/>
              <a:defRPr sz="6933"/>
            </a:lvl3pPr>
            <a:lvl4pPr lvl="3" algn="ctr">
              <a:spcBef>
                <a:spcPts val="0"/>
              </a:spcBef>
              <a:buSzPct val="100000"/>
              <a:defRPr sz="6933"/>
            </a:lvl4pPr>
            <a:lvl5pPr lvl="4" algn="ctr">
              <a:spcBef>
                <a:spcPts val="0"/>
              </a:spcBef>
              <a:buSzPct val="100000"/>
              <a:defRPr sz="6933"/>
            </a:lvl5pPr>
            <a:lvl6pPr lvl="5" algn="ctr">
              <a:spcBef>
                <a:spcPts val="0"/>
              </a:spcBef>
              <a:buSzPct val="100000"/>
              <a:defRPr sz="6933"/>
            </a:lvl6pPr>
            <a:lvl7pPr lvl="6" algn="ctr">
              <a:spcBef>
                <a:spcPts val="0"/>
              </a:spcBef>
              <a:buSzPct val="100000"/>
              <a:defRPr sz="6933"/>
            </a:lvl7pPr>
            <a:lvl8pPr lvl="7" algn="ctr">
              <a:spcBef>
                <a:spcPts val="0"/>
              </a:spcBef>
              <a:buSzPct val="100000"/>
              <a:defRPr sz="6933"/>
            </a:lvl8pPr>
            <a:lvl9pPr lvl="8" algn="ctr">
              <a:spcBef>
                <a:spcPts val="0"/>
              </a:spcBef>
              <a:buSzPct val="100000"/>
              <a:defRPr sz="6933"/>
            </a:lvl9pPr>
          </a:lstStyle>
          <a:p>
            <a:endParaRPr/>
          </a:p>
        </p:txBody>
      </p:sp>
      <p:sp>
        <p:nvSpPr>
          <p:cNvPr id="11" name="Shape 11"/>
          <p:cNvSpPr txBox="1">
            <a:spLocks noGrp="1"/>
          </p:cNvSpPr>
          <p:nvPr>
            <p:ph type="subTitle" idx="1"/>
          </p:nvPr>
        </p:nvSpPr>
        <p:spPr>
          <a:xfrm>
            <a:off x="415600" y="3778833"/>
            <a:ext cx="11360800" cy="1056800"/>
          </a:xfrm>
          <a:prstGeom prst="rect">
            <a:avLst/>
          </a:prstGeom>
        </p:spPr>
        <p:txBody>
          <a:bodyPr lIns="91425" tIns="91425" rIns="91425" bIns="91425" anchor="t" anchorCtr="0"/>
          <a:lstStyle>
            <a:lvl1pPr lvl="0" algn="ctr">
              <a:lnSpc>
                <a:spcPct val="100000"/>
              </a:lnSpc>
              <a:spcBef>
                <a:spcPts val="0"/>
              </a:spcBef>
              <a:spcAft>
                <a:spcPts val="0"/>
              </a:spcAft>
              <a:buSzPct val="100000"/>
              <a:buNone/>
              <a:defRPr sz="3733"/>
            </a:lvl1pPr>
            <a:lvl2pPr lvl="1" algn="ctr">
              <a:lnSpc>
                <a:spcPct val="100000"/>
              </a:lnSpc>
              <a:spcBef>
                <a:spcPts val="0"/>
              </a:spcBef>
              <a:spcAft>
                <a:spcPts val="0"/>
              </a:spcAft>
              <a:buSzPct val="100000"/>
              <a:buNone/>
              <a:defRPr sz="3733"/>
            </a:lvl2pPr>
            <a:lvl3pPr lvl="2" algn="ctr">
              <a:lnSpc>
                <a:spcPct val="100000"/>
              </a:lnSpc>
              <a:spcBef>
                <a:spcPts val="0"/>
              </a:spcBef>
              <a:spcAft>
                <a:spcPts val="0"/>
              </a:spcAft>
              <a:buSzPct val="100000"/>
              <a:buNone/>
              <a:defRPr sz="3733"/>
            </a:lvl3pPr>
            <a:lvl4pPr lvl="3" algn="ctr">
              <a:lnSpc>
                <a:spcPct val="100000"/>
              </a:lnSpc>
              <a:spcBef>
                <a:spcPts val="0"/>
              </a:spcBef>
              <a:spcAft>
                <a:spcPts val="0"/>
              </a:spcAft>
              <a:buSzPct val="100000"/>
              <a:buNone/>
              <a:defRPr sz="3733"/>
            </a:lvl4pPr>
            <a:lvl5pPr lvl="4" algn="ctr">
              <a:lnSpc>
                <a:spcPct val="100000"/>
              </a:lnSpc>
              <a:spcBef>
                <a:spcPts val="0"/>
              </a:spcBef>
              <a:spcAft>
                <a:spcPts val="0"/>
              </a:spcAft>
              <a:buSzPct val="100000"/>
              <a:buNone/>
              <a:defRPr sz="3733"/>
            </a:lvl5pPr>
            <a:lvl6pPr lvl="5" algn="ctr">
              <a:lnSpc>
                <a:spcPct val="100000"/>
              </a:lnSpc>
              <a:spcBef>
                <a:spcPts val="0"/>
              </a:spcBef>
              <a:spcAft>
                <a:spcPts val="0"/>
              </a:spcAft>
              <a:buSzPct val="100000"/>
              <a:buNone/>
              <a:defRPr sz="3733"/>
            </a:lvl6pPr>
            <a:lvl7pPr lvl="6" algn="ctr">
              <a:lnSpc>
                <a:spcPct val="100000"/>
              </a:lnSpc>
              <a:spcBef>
                <a:spcPts val="0"/>
              </a:spcBef>
              <a:spcAft>
                <a:spcPts val="0"/>
              </a:spcAft>
              <a:buSzPct val="100000"/>
              <a:buNone/>
              <a:defRPr sz="3733"/>
            </a:lvl7pPr>
            <a:lvl8pPr lvl="7" algn="ctr">
              <a:lnSpc>
                <a:spcPct val="100000"/>
              </a:lnSpc>
              <a:spcBef>
                <a:spcPts val="0"/>
              </a:spcBef>
              <a:spcAft>
                <a:spcPts val="0"/>
              </a:spcAft>
              <a:buSzPct val="100000"/>
              <a:buNone/>
              <a:defRPr sz="3733"/>
            </a:lvl8pPr>
            <a:lvl9pPr lvl="8" algn="ctr">
              <a:lnSpc>
                <a:spcPct val="100000"/>
              </a:lnSpc>
              <a:spcBef>
                <a:spcPts val="0"/>
              </a:spcBef>
              <a:spcAft>
                <a:spcPts val="0"/>
              </a:spcAft>
              <a:buSzPct val="100000"/>
              <a:buNone/>
              <a:defRPr sz="3733"/>
            </a:lvl9pPr>
          </a:lstStyle>
          <a:p>
            <a:endParaRPr/>
          </a:p>
        </p:txBody>
      </p:sp>
      <p:sp>
        <p:nvSpPr>
          <p:cNvPr id="12" name="Shape 12"/>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fld id="{00000000-1234-1234-1234-123412341234}" type="slidenum">
              <a:rPr lang="es" smtClean="0"/>
              <a:pPr/>
              <a:t>‹Nº›</a:t>
            </a:fld>
            <a:endParaRPr lang="es"/>
          </a:p>
        </p:txBody>
      </p:sp>
    </p:spTree>
    <p:extLst>
      <p:ext uri="{BB962C8B-B14F-4D97-AF65-F5344CB8AC3E}">
        <p14:creationId xmlns:p14="http://schemas.microsoft.com/office/powerpoint/2010/main" val="383012932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 gráficas">
    <p:spTree>
      <p:nvGrpSpPr>
        <p:cNvPr id="1" name=""/>
        <p:cNvGrpSpPr/>
        <p:nvPr/>
      </p:nvGrpSpPr>
      <p:grpSpPr>
        <a:xfrm>
          <a:off x="0" y="0"/>
          <a:ext cx="0" cy="0"/>
          <a:chOff x="0" y="0"/>
          <a:chExt cx="0" cy="0"/>
        </a:xfrm>
      </p:grpSpPr>
      <p:pic>
        <p:nvPicPr>
          <p:cNvPr id="18" name="Imagen 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10"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494379" y="1620270"/>
            <a:ext cx="5313600" cy="4392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494379" y="828271"/>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5 Marcador de gráfico"/>
          <p:cNvSpPr>
            <a:spLocks noGrp="1"/>
          </p:cNvSpPr>
          <p:nvPr>
            <p:ph type="chart" sz="quarter" idx="18"/>
          </p:nvPr>
        </p:nvSpPr>
        <p:spPr>
          <a:xfrm>
            <a:off x="6447029" y="1620270"/>
            <a:ext cx="5313600" cy="4392000"/>
          </a:xfrm>
        </p:spPr>
        <p:txBody>
          <a:bodyPr/>
          <a:lstStyle>
            <a:lvl1pPr marL="0" indent="0">
              <a:buNone/>
              <a:defRPr/>
            </a:lvl1pPr>
          </a:lstStyle>
          <a:p>
            <a:endParaRPr lang="es-MX" dirty="0"/>
          </a:p>
        </p:txBody>
      </p:sp>
      <p:sp>
        <p:nvSpPr>
          <p:cNvPr id="15" name="12 Marcador de texto"/>
          <p:cNvSpPr>
            <a:spLocks noGrp="1"/>
          </p:cNvSpPr>
          <p:nvPr>
            <p:ph type="body" sz="quarter" idx="19"/>
          </p:nvPr>
        </p:nvSpPr>
        <p:spPr>
          <a:xfrm>
            <a:off x="6447029" y="829767"/>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494368" y="6013476"/>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6447029" y="6014344"/>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26967050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Shape 13"/>
        <p:cNvGrpSpPr/>
        <p:nvPr/>
      </p:nvGrpSpPr>
      <p:grpSpPr>
        <a:xfrm>
          <a:off x="0" y="0"/>
          <a:ext cx="0" cy="0"/>
          <a:chOff x="0" y="0"/>
          <a:chExt cx="0" cy="0"/>
        </a:xfrm>
      </p:grpSpPr>
      <p:sp>
        <p:nvSpPr>
          <p:cNvPr id="14" name="Shape 14"/>
          <p:cNvSpPr txBox="1">
            <a:spLocks noGrp="1"/>
          </p:cNvSpPr>
          <p:nvPr>
            <p:ph type="title"/>
          </p:nvPr>
        </p:nvSpPr>
        <p:spPr>
          <a:xfrm>
            <a:off x="415600" y="2867800"/>
            <a:ext cx="11360800" cy="1122400"/>
          </a:xfrm>
          <a:prstGeom prst="rect">
            <a:avLst/>
          </a:prstGeom>
        </p:spPr>
        <p:txBody>
          <a:bodyPr lIns="91425" tIns="91425" rIns="91425" bIns="91425" anchor="ctr" anchorCtr="0"/>
          <a:lstStyle>
            <a:lvl1pPr lvl="0" algn="ctr">
              <a:spcBef>
                <a:spcPts val="0"/>
              </a:spcBef>
              <a:buSzPct val="100000"/>
              <a:defRPr sz="4800"/>
            </a:lvl1pPr>
            <a:lvl2pPr lvl="1" algn="ctr">
              <a:spcBef>
                <a:spcPts val="0"/>
              </a:spcBef>
              <a:buSzPct val="100000"/>
              <a:defRPr sz="4800"/>
            </a:lvl2pPr>
            <a:lvl3pPr lvl="2" algn="ctr">
              <a:spcBef>
                <a:spcPts val="0"/>
              </a:spcBef>
              <a:buSzPct val="100000"/>
              <a:defRPr sz="4800"/>
            </a:lvl3pPr>
            <a:lvl4pPr lvl="3" algn="ctr">
              <a:spcBef>
                <a:spcPts val="0"/>
              </a:spcBef>
              <a:buSzPct val="100000"/>
              <a:defRPr sz="4800"/>
            </a:lvl4pPr>
            <a:lvl5pPr lvl="4" algn="ctr">
              <a:spcBef>
                <a:spcPts val="0"/>
              </a:spcBef>
              <a:buSzPct val="100000"/>
              <a:defRPr sz="4800"/>
            </a:lvl5pPr>
            <a:lvl6pPr lvl="5" algn="ctr">
              <a:spcBef>
                <a:spcPts val="0"/>
              </a:spcBef>
              <a:buSzPct val="100000"/>
              <a:defRPr sz="4800"/>
            </a:lvl6pPr>
            <a:lvl7pPr lvl="6" algn="ctr">
              <a:spcBef>
                <a:spcPts val="0"/>
              </a:spcBef>
              <a:buSzPct val="100000"/>
              <a:defRPr sz="4800"/>
            </a:lvl7pPr>
            <a:lvl8pPr lvl="7" algn="ctr">
              <a:spcBef>
                <a:spcPts val="0"/>
              </a:spcBef>
              <a:buSzPct val="100000"/>
              <a:defRPr sz="4800"/>
            </a:lvl8pPr>
            <a:lvl9pPr lvl="8" algn="ctr">
              <a:spcBef>
                <a:spcPts val="0"/>
              </a:spcBef>
              <a:buSzPct val="100000"/>
              <a:defRPr sz="4800"/>
            </a:lvl9pPr>
          </a:lstStyle>
          <a:p>
            <a:endParaRPr/>
          </a:p>
        </p:txBody>
      </p:sp>
      <p:sp>
        <p:nvSpPr>
          <p:cNvPr id="15" name="Shape 15"/>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fld id="{00000000-1234-1234-1234-123412341234}" type="slidenum">
              <a:rPr lang="es" smtClean="0"/>
              <a:pPr/>
              <a:t>‹Nº›</a:t>
            </a:fld>
            <a:endParaRPr lang="es"/>
          </a:p>
        </p:txBody>
      </p:sp>
    </p:spTree>
    <p:extLst>
      <p:ext uri="{BB962C8B-B14F-4D97-AF65-F5344CB8AC3E}">
        <p14:creationId xmlns:p14="http://schemas.microsoft.com/office/powerpoint/2010/main" val="262643643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ColTx">
  <p:cSld name="Title and two columns">
    <p:spTree>
      <p:nvGrpSpPr>
        <p:cNvPr id="1" name="Shape 20"/>
        <p:cNvGrpSpPr/>
        <p:nvPr/>
      </p:nvGrpSpPr>
      <p:grpSpPr>
        <a:xfrm>
          <a:off x="0" y="0"/>
          <a:ext cx="0" cy="0"/>
          <a:chOff x="0" y="0"/>
          <a:chExt cx="0" cy="0"/>
        </a:xfrm>
      </p:grpSpPr>
      <p:sp>
        <p:nvSpPr>
          <p:cNvPr id="21" name="Shape 21"/>
          <p:cNvSpPr txBox="1">
            <a:spLocks noGrp="1"/>
          </p:cNvSpPr>
          <p:nvPr>
            <p:ph type="title"/>
          </p:nvPr>
        </p:nvSpPr>
        <p:spPr>
          <a:xfrm>
            <a:off x="415600" y="593367"/>
            <a:ext cx="11360800" cy="763600"/>
          </a:xfrm>
          <a:prstGeom prst="rect">
            <a:avLst/>
          </a:prstGeom>
        </p:spPr>
        <p:txBody>
          <a:bodyPr lIns="91425" tIns="91425" rIns="91425" bIns="91425" anchor="t" anchorCtr="0"/>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22" name="Shape 22"/>
          <p:cNvSpPr txBox="1">
            <a:spLocks noGrp="1"/>
          </p:cNvSpPr>
          <p:nvPr>
            <p:ph type="body" idx="1"/>
          </p:nvPr>
        </p:nvSpPr>
        <p:spPr>
          <a:xfrm>
            <a:off x="415600" y="1536633"/>
            <a:ext cx="5333200" cy="4555200"/>
          </a:xfrm>
          <a:prstGeom prst="rect">
            <a:avLst/>
          </a:prstGeom>
        </p:spPr>
        <p:txBody>
          <a:bodyPr lIns="91425" tIns="91425" rIns="91425" bIns="91425" anchor="t" anchorCtr="0"/>
          <a:lstStyle>
            <a:lvl1pPr lvl="0">
              <a:spcBef>
                <a:spcPts val="0"/>
              </a:spcBef>
              <a:buSzPct val="100000"/>
              <a:buChar char="●"/>
              <a:defRPr sz="1867"/>
            </a:lvl1pPr>
            <a:lvl2pPr lvl="1">
              <a:spcBef>
                <a:spcPts val="0"/>
              </a:spcBef>
              <a:buSzPct val="100000"/>
              <a:buChar char="○"/>
              <a:defRPr sz="1600"/>
            </a:lvl2pPr>
            <a:lvl3pPr lvl="2">
              <a:spcBef>
                <a:spcPts val="0"/>
              </a:spcBef>
              <a:buSzPct val="100000"/>
              <a:buChar char="■"/>
              <a:defRPr sz="1600"/>
            </a:lvl3pPr>
            <a:lvl4pPr lvl="3">
              <a:spcBef>
                <a:spcPts val="0"/>
              </a:spcBef>
              <a:buSzPct val="100000"/>
              <a:buChar char="●"/>
              <a:defRPr sz="1600"/>
            </a:lvl4pPr>
            <a:lvl5pPr lvl="4">
              <a:spcBef>
                <a:spcPts val="0"/>
              </a:spcBef>
              <a:buSzPct val="100000"/>
              <a:buChar char="○"/>
              <a:defRPr sz="1600"/>
            </a:lvl5pPr>
            <a:lvl6pPr lvl="5">
              <a:spcBef>
                <a:spcPts val="0"/>
              </a:spcBef>
              <a:buSzPct val="100000"/>
              <a:buChar char="■"/>
              <a:defRPr sz="1600"/>
            </a:lvl6pPr>
            <a:lvl7pPr lvl="6">
              <a:spcBef>
                <a:spcPts val="0"/>
              </a:spcBef>
              <a:buSzPct val="100000"/>
              <a:buChar char="●"/>
              <a:defRPr sz="1600"/>
            </a:lvl7pPr>
            <a:lvl8pPr lvl="7">
              <a:spcBef>
                <a:spcPts val="0"/>
              </a:spcBef>
              <a:buSzPct val="100000"/>
              <a:buChar char="○"/>
              <a:defRPr sz="1600"/>
            </a:lvl8pPr>
            <a:lvl9pPr lvl="8">
              <a:spcBef>
                <a:spcPts val="0"/>
              </a:spcBef>
              <a:buSzPct val="100000"/>
              <a:buChar char="■"/>
              <a:defRPr sz="1600"/>
            </a:lvl9pPr>
          </a:lstStyle>
          <a:p>
            <a:endParaRPr/>
          </a:p>
        </p:txBody>
      </p:sp>
      <p:sp>
        <p:nvSpPr>
          <p:cNvPr id="23" name="Shape 23"/>
          <p:cNvSpPr txBox="1">
            <a:spLocks noGrp="1"/>
          </p:cNvSpPr>
          <p:nvPr>
            <p:ph type="body" idx="2"/>
          </p:nvPr>
        </p:nvSpPr>
        <p:spPr>
          <a:xfrm>
            <a:off x="6443200" y="1536633"/>
            <a:ext cx="5333200" cy="4555200"/>
          </a:xfrm>
          <a:prstGeom prst="rect">
            <a:avLst/>
          </a:prstGeom>
        </p:spPr>
        <p:txBody>
          <a:bodyPr lIns="91425" tIns="91425" rIns="91425" bIns="91425" anchor="t" anchorCtr="0"/>
          <a:lstStyle>
            <a:lvl1pPr lvl="0">
              <a:spcBef>
                <a:spcPts val="0"/>
              </a:spcBef>
              <a:buSzPct val="100000"/>
              <a:buChar char="●"/>
              <a:defRPr sz="1867"/>
            </a:lvl1pPr>
            <a:lvl2pPr lvl="1">
              <a:spcBef>
                <a:spcPts val="0"/>
              </a:spcBef>
              <a:buSzPct val="100000"/>
              <a:buChar char="○"/>
              <a:defRPr sz="1600"/>
            </a:lvl2pPr>
            <a:lvl3pPr lvl="2">
              <a:spcBef>
                <a:spcPts val="0"/>
              </a:spcBef>
              <a:buSzPct val="100000"/>
              <a:buChar char="■"/>
              <a:defRPr sz="1600"/>
            </a:lvl3pPr>
            <a:lvl4pPr lvl="3">
              <a:spcBef>
                <a:spcPts val="0"/>
              </a:spcBef>
              <a:buSzPct val="100000"/>
              <a:buChar char="●"/>
              <a:defRPr sz="1600"/>
            </a:lvl4pPr>
            <a:lvl5pPr lvl="4">
              <a:spcBef>
                <a:spcPts val="0"/>
              </a:spcBef>
              <a:buSzPct val="100000"/>
              <a:buChar char="○"/>
              <a:defRPr sz="1600"/>
            </a:lvl5pPr>
            <a:lvl6pPr lvl="5">
              <a:spcBef>
                <a:spcPts val="0"/>
              </a:spcBef>
              <a:buSzPct val="100000"/>
              <a:buChar char="■"/>
              <a:defRPr sz="1600"/>
            </a:lvl6pPr>
            <a:lvl7pPr lvl="6">
              <a:spcBef>
                <a:spcPts val="0"/>
              </a:spcBef>
              <a:buSzPct val="100000"/>
              <a:buChar char="●"/>
              <a:defRPr sz="1600"/>
            </a:lvl7pPr>
            <a:lvl8pPr lvl="7">
              <a:spcBef>
                <a:spcPts val="0"/>
              </a:spcBef>
              <a:buSzPct val="100000"/>
              <a:buChar char="○"/>
              <a:defRPr sz="1600"/>
            </a:lvl8pPr>
            <a:lvl9pPr lvl="8">
              <a:spcBef>
                <a:spcPts val="0"/>
              </a:spcBef>
              <a:buSzPct val="100000"/>
              <a:buChar char="■"/>
              <a:defRPr sz="1600"/>
            </a:lvl9pPr>
          </a:lstStyle>
          <a:p>
            <a:endParaRPr/>
          </a:p>
        </p:txBody>
      </p:sp>
      <p:sp>
        <p:nvSpPr>
          <p:cNvPr id="24" name="Shape 24"/>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fld id="{00000000-1234-1234-1234-123412341234}" type="slidenum">
              <a:rPr lang="es" smtClean="0"/>
              <a:pPr/>
              <a:t>‹Nº›</a:t>
            </a:fld>
            <a:endParaRPr lang="es"/>
          </a:p>
        </p:txBody>
      </p:sp>
    </p:spTree>
    <p:extLst>
      <p:ext uri="{BB962C8B-B14F-4D97-AF65-F5344CB8AC3E}">
        <p14:creationId xmlns:p14="http://schemas.microsoft.com/office/powerpoint/2010/main" val="357662022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Shape 25"/>
        <p:cNvGrpSpPr/>
        <p:nvPr/>
      </p:nvGrpSpPr>
      <p:grpSpPr>
        <a:xfrm>
          <a:off x="0" y="0"/>
          <a:ext cx="0" cy="0"/>
          <a:chOff x="0" y="0"/>
          <a:chExt cx="0" cy="0"/>
        </a:xfrm>
      </p:grpSpPr>
      <p:sp>
        <p:nvSpPr>
          <p:cNvPr id="26" name="Shape 26"/>
          <p:cNvSpPr txBox="1">
            <a:spLocks noGrp="1"/>
          </p:cNvSpPr>
          <p:nvPr>
            <p:ph type="title"/>
          </p:nvPr>
        </p:nvSpPr>
        <p:spPr>
          <a:xfrm>
            <a:off x="415600" y="593367"/>
            <a:ext cx="11360800" cy="763600"/>
          </a:xfrm>
          <a:prstGeom prst="rect">
            <a:avLst/>
          </a:prstGeom>
        </p:spPr>
        <p:txBody>
          <a:bodyPr lIns="91425" tIns="91425" rIns="91425" bIns="91425" anchor="t" anchorCtr="0"/>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27" name="Shape 27"/>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fld id="{00000000-1234-1234-1234-123412341234}" type="slidenum">
              <a:rPr lang="es" smtClean="0"/>
              <a:pPr/>
              <a:t>‹Nº›</a:t>
            </a:fld>
            <a:endParaRPr lang="es"/>
          </a:p>
        </p:txBody>
      </p:sp>
    </p:spTree>
    <p:extLst>
      <p:ext uri="{BB962C8B-B14F-4D97-AF65-F5344CB8AC3E}">
        <p14:creationId xmlns:p14="http://schemas.microsoft.com/office/powerpoint/2010/main" val="114655551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cSld name="One column text">
    <p:spTree>
      <p:nvGrpSpPr>
        <p:cNvPr id="1" name="Shape 28"/>
        <p:cNvGrpSpPr/>
        <p:nvPr/>
      </p:nvGrpSpPr>
      <p:grpSpPr>
        <a:xfrm>
          <a:off x="0" y="0"/>
          <a:ext cx="0" cy="0"/>
          <a:chOff x="0" y="0"/>
          <a:chExt cx="0" cy="0"/>
        </a:xfrm>
      </p:grpSpPr>
      <p:sp>
        <p:nvSpPr>
          <p:cNvPr id="29" name="Shape 29"/>
          <p:cNvSpPr txBox="1">
            <a:spLocks noGrp="1"/>
          </p:cNvSpPr>
          <p:nvPr>
            <p:ph type="title"/>
          </p:nvPr>
        </p:nvSpPr>
        <p:spPr>
          <a:xfrm>
            <a:off x="415600" y="740800"/>
            <a:ext cx="3744000" cy="1007600"/>
          </a:xfrm>
          <a:prstGeom prst="rect">
            <a:avLst/>
          </a:prstGeom>
        </p:spPr>
        <p:txBody>
          <a:bodyPr lIns="91425" tIns="91425" rIns="91425" bIns="91425" anchor="b" anchorCtr="0"/>
          <a:lstStyle>
            <a:lvl1pPr lvl="0">
              <a:spcBef>
                <a:spcPts val="0"/>
              </a:spcBef>
              <a:buSzPct val="100000"/>
              <a:defRPr sz="3200"/>
            </a:lvl1pPr>
            <a:lvl2pPr lvl="1">
              <a:spcBef>
                <a:spcPts val="0"/>
              </a:spcBef>
              <a:buSzPct val="100000"/>
              <a:defRPr sz="3200"/>
            </a:lvl2pPr>
            <a:lvl3pPr lvl="2">
              <a:spcBef>
                <a:spcPts val="0"/>
              </a:spcBef>
              <a:buSzPct val="100000"/>
              <a:defRPr sz="3200"/>
            </a:lvl3pPr>
            <a:lvl4pPr lvl="3">
              <a:spcBef>
                <a:spcPts val="0"/>
              </a:spcBef>
              <a:buSzPct val="100000"/>
              <a:defRPr sz="3200"/>
            </a:lvl4pPr>
            <a:lvl5pPr lvl="4">
              <a:spcBef>
                <a:spcPts val="0"/>
              </a:spcBef>
              <a:buSzPct val="100000"/>
              <a:defRPr sz="3200"/>
            </a:lvl5pPr>
            <a:lvl6pPr lvl="5">
              <a:spcBef>
                <a:spcPts val="0"/>
              </a:spcBef>
              <a:buSzPct val="100000"/>
              <a:defRPr sz="3200"/>
            </a:lvl6pPr>
            <a:lvl7pPr lvl="6">
              <a:spcBef>
                <a:spcPts val="0"/>
              </a:spcBef>
              <a:buSzPct val="100000"/>
              <a:defRPr sz="3200"/>
            </a:lvl7pPr>
            <a:lvl8pPr lvl="7">
              <a:spcBef>
                <a:spcPts val="0"/>
              </a:spcBef>
              <a:buSzPct val="100000"/>
              <a:defRPr sz="3200"/>
            </a:lvl8pPr>
            <a:lvl9pPr lvl="8">
              <a:spcBef>
                <a:spcPts val="0"/>
              </a:spcBef>
              <a:buSzPct val="100000"/>
              <a:defRPr sz="3200"/>
            </a:lvl9pPr>
          </a:lstStyle>
          <a:p>
            <a:endParaRPr/>
          </a:p>
        </p:txBody>
      </p:sp>
      <p:sp>
        <p:nvSpPr>
          <p:cNvPr id="30" name="Shape 30"/>
          <p:cNvSpPr txBox="1">
            <a:spLocks noGrp="1"/>
          </p:cNvSpPr>
          <p:nvPr>
            <p:ph type="body" idx="1"/>
          </p:nvPr>
        </p:nvSpPr>
        <p:spPr>
          <a:xfrm>
            <a:off x="415600" y="1852800"/>
            <a:ext cx="3744000" cy="4239200"/>
          </a:xfrm>
          <a:prstGeom prst="rect">
            <a:avLst/>
          </a:prstGeom>
        </p:spPr>
        <p:txBody>
          <a:bodyPr lIns="91425" tIns="91425" rIns="91425" bIns="91425" anchor="t" anchorCtr="0"/>
          <a:lstStyle>
            <a:lvl1pPr lvl="0">
              <a:spcBef>
                <a:spcPts val="0"/>
              </a:spcBef>
              <a:buSzPct val="100000"/>
              <a:buChar char="●"/>
              <a:defRPr sz="1600"/>
            </a:lvl1pPr>
            <a:lvl2pPr lvl="1">
              <a:spcBef>
                <a:spcPts val="0"/>
              </a:spcBef>
              <a:buSzPct val="100000"/>
              <a:buChar char="○"/>
              <a:defRPr sz="1600"/>
            </a:lvl2pPr>
            <a:lvl3pPr lvl="2">
              <a:spcBef>
                <a:spcPts val="0"/>
              </a:spcBef>
              <a:buSzPct val="100000"/>
              <a:buChar char="■"/>
              <a:defRPr sz="1600"/>
            </a:lvl3pPr>
            <a:lvl4pPr lvl="3">
              <a:spcBef>
                <a:spcPts val="0"/>
              </a:spcBef>
              <a:buSzPct val="100000"/>
              <a:buChar char="●"/>
              <a:defRPr sz="1600"/>
            </a:lvl4pPr>
            <a:lvl5pPr lvl="4">
              <a:spcBef>
                <a:spcPts val="0"/>
              </a:spcBef>
              <a:buSzPct val="100000"/>
              <a:buChar char="○"/>
              <a:defRPr sz="1600"/>
            </a:lvl5pPr>
            <a:lvl6pPr lvl="5">
              <a:spcBef>
                <a:spcPts val="0"/>
              </a:spcBef>
              <a:buSzPct val="100000"/>
              <a:buChar char="■"/>
              <a:defRPr sz="1600"/>
            </a:lvl6pPr>
            <a:lvl7pPr lvl="6">
              <a:spcBef>
                <a:spcPts val="0"/>
              </a:spcBef>
              <a:buSzPct val="100000"/>
              <a:buChar char="●"/>
              <a:defRPr sz="1600"/>
            </a:lvl7pPr>
            <a:lvl8pPr lvl="7">
              <a:spcBef>
                <a:spcPts val="0"/>
              </a:spcBef>
              <a:buSzPct val="100000"/>
              <a:buChar char="○"/>
              <a:defRPr sz="1600"/>
            </a:lvl8pPr>
            <a:lvl9pPr lvl="8">
              <a:spcBef>
                <a:spcPts val="0"/>
              </a:spcBef>
              <a:buSzPct val="100000"/>
              <a:buChar char="■"/>
              <a:defRPr sz="1600"/>
            </a:lvl9pPr>
          </a:lstStyle>
          <a:p>
            <a:endParaRPr/>
          </a:p>
        </p:txBody>
      </p:sp>
      <p:sp>
        <p:nvSpPr>
          <p:cNvPr id="31" name="Shape 31"/>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fld id="{00000000-1234-1234-1234-123412341234}" type="slidenum">
              <a:rPr lang="es" smtClean="0"/>
              <a:pPr/>
              <a:t>‹Nº›</a:t>
            </a:fld>
            <a:endParaRPr lang="es"/>
          </a:p>
        </p:txBody>
      </p:sp>
    </p:spTree>
    <p:extLst>
      <p:ext uri="{BB962C8B-B14F-4D97-AF65-F5344CB8AC3E}">
        <p14:creationId xmlns:p14="http://schemas.microsoft.com/office/powerpoint/2010/main" val="334095881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cSld name="Main point">
    <p:spTree>
      <p:nvGrpSpPr>
        <p:cNvPr id="1" name="Shape 32"/>
        <p:cNvGrpSpPr/>
        <p:nvPr/>
      </p:nvGrpSpPr>
      <p:grpSpPr>
        <a:xfrm>
          <a:off x="0" y="0"/>
          <a:ext cx="0" cy="0"/>
          <a:chOff x="0" y="0"/>
          <a:chExt cx="0" cy="0"/>
        </a:xfrm>
      </p:grpSpPr>
      <p:sp>
        <p:nvSpPr>
          <p:cNvPr id="33" name="Shape 33"/>
          <p:cNvSpPr txBox="1">
            <a:spLocks noGrp="1"/>
          </p:cNvSpPr>
          <p:nvPr>
            <p:ph type="title"/>
          </p:nvPr>
        </p:nvSpPr>
        <p:spPr>
          <a:xfrm>
            <a:off x="653667" y="600200"/>
            <a:ext cx="8490400" cy="5454400"/>
          </a:xfrm>
          <a:prstGeom prst="rect">
            <a:avLst/>
          </a:prstGeom>
        </p:spPr>
        <p:txBody>
          <a:bodyPr lIns="91425" tIns="91425" rIns="91425" bIns="91425" anchor="ctr" anchorCtr="0"/>
          <a:lstStyle>
            <a:lvl1pPr lvl="0">
              <a:spcBef>
                <a:spcPts val="0"/>
              </a:spcBef>
              <a:buSzPct val="100000"/>
              <a:defRPr sz="6400"/>
            </a:lvl1pPr>
            <a:lvl2pPr lvl="1">
              <a:spcBef>
                <a:spcPts val="0"/>
              </a:spcBef>
              <a:buSzPct val="100000"/>
              <a:defRPr sz="6400"/>
            </a:lvl2pPr>
            <a:lvl3pPr lvl="2">
              <a:spcBef>
                <a:spcPts val="0"/>
              </a:spcBef>
              <a:buSzPct val="100000"/>
              <a:defRPr sz="6400"/>
            </a:lvl3pPr>
            <a:lvl4pPr lvl="3">
              <a:spcBef>
                <a:spcPts val="0"/>
              </a:spcBef>
              <a:buSzPct val="100000"/>
              <a:defRPr sz="6400"/>
            </a:lvl4pPr>
            <a:lvl5pPr lvl="4">
              <a:spcBef>
                <a:spcPts val="0"/>
              </a:spcBef>
              <a:buSzPct val="100000"/>
              <a:defRPr sz="6400"/>
            </a:lvl5pPr>
            <a:lvl6pPr lvl="5">
              <a:spcBef>
                <a:spcPts val="0"/>
              </a:spcBef>
              <a:buSzPct val="100000"/>
              <a:defRPr sz="6400"/>
            </a:lvl6pPr>
            <a:lvl7pPr lvl="6">
              <a:spcBef>
                <a:spcPts val="0"/>
              </a:spcBef>
              <a:buSzPct val="100000"/>
              <a:defRPr sz="6400"/>
            </a:lvl7pPr>
            <a:lvl8pPr lvl="7">
              <a:spcBef>
                <a:spcPts val="0"/>
              </a:spcBef>
              <a:buSzPct val="100000"/>
              <a:defRPr sz="6400"/>
            </a:lvl8pPr>
            <a:lvl9pPr lvl="8">
              <a:spcBef>
                <a:spcPts val="0"/>
              </a:spcBef>
              <a:buSzPct val="100000"/>
              <a:defRPr sz="6400"/>
            </a:lvl9pPr>
          </a:lstStyle>
          <a:p>
            <a:endParaRPr/>
          </a:p>
        </p:txBody>
      </p:sp>
      <p:sp>
        <p:nvSpPr>
          <p:cNvPr id="34" name="Shape 34"/>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fld id="{00000000-1234-1234-1234-123412341234}" type="slidenum">
              <a:rPr lang="es" smtClean="0"/>
              <a:pPr/>
              <a:t>‹Nº›</a:t>
            </a:fld>
            <a:endParaRPr lang="es"/>
          </a:p>
        </p:txBody>
      </p:sp>
    </p:spTree>
    <p:extLst>
      <p:ext uri="{BB962C8B-B14F-4D97-AF65-F5344CB8AC3E}">
        <p14:creationId xmlns:p14="http://schemas.microsoft.com/office/powerpoint/2010/main" val="8222447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cSld name="Section title and description">
    <p:spTree>
      <p:nvGrpSpPr>
        <p:cNvPr id="1" name="Shape 35"/>
        <p:cNvGrpSpPr/>
        <p:nvPr/>
      </p:nvGrpSpPr>
      <p:grpSpPr>
        <a:xfrm>
          <a:off x="0" y="0"/>
          <a:ext cx="0" cy="0"/>
          <a:chOff x="0" y="0"/>
          <a:chExt cx="0" cy="0"/>
        </a:xfrm>
      </p:grpSpPr>
      <p:sp>
        <p:nvSpPr>
          <p:cNvPr id="36" name="Shape 36"/>
          <p:cNvSpPr/>
          <p:nvPr/>
        </p:nvSpPr>
        <p:spPr>
          <a:xfrm>
            <a:off x="6096000" y="-167"/>
            <a:ext cx="6096000" cy="6858000"/>
          </a:xfrm>
          <a:prstGeom prst="rect">
            <a:avLst/>
          </a:prstGeom>
          <a:solidFill>
            <a:schemeClr val="lt2"/>
          </a:solidFill>
          <a:ln>
            <a:noFill/>
          </a:ln>
        </p:spPr>
        <p:txBody>
          <a:bodyPr lIns="121900" tIns="121900" rIns="121900" bIns="121900" anchor="ctr" anchorCtr="0">
            <a:noAutofit/>
          </a:bodyPr>
          <a:lstStyle/>
          <a:p>
            <a:pPr lvl="0">
              <a:spcBef>
                <a:spcPts val="0"/>
              </a:spcBef>
              <a:buNone/>
            </a:pPr>
            <a:endParaRPr sz="2400"/>
          </a:p>
        </p:txBody>
      </p:sp>
      <p:sp>
        <p:nvSpPr>
          <p:cNvPr id="37" name="Shape 37"/>
          <p:cNvSpPr txBox="1">
            <a:spLocks noGrp="1"/>
          </p:cNvSpPr>
          <p:nvPr>
            <p:ph type="title"/>
          </p:nvPr>
        </p:nvSpPr>
        <p:spPr>
          <a:xfrm>
            <a:off x="354000" y="1644233"/>
            <a:ext cx="5393600" cy="1976400"/>
          </a:xfrm>
          <a:prstGeom prst="rect">
            <a:avLst/>
          </a:prstGeom>
        </p:spPr>
        <p:txBody>
          <a:bodyPr lIns="91425" tIns="91425" rIns="91425" bIns="91425" anchor="b" anchorCtr="0"/>
          <a:lstStyle>
            <a:lvl1pPr lvl="0" algn="ctr">
              <a:spcBef>
                <a:spcPts val="0"/>
              </a:spcBef>
              <a:buSzPct val="100000"/>
              <a:defRPr sz="5600"/>
            </a:lvl1pPr>
            <a:lvl2pPr lvl="1" algn="ctr">
              <a:spcBef>
                <a:spcPts val="0"/>
              </a:spcBef>
              <a:buSzPct val="100000"/>
              <a:defRPr sz="5600"/>
            </a:lvl2pPr>
            <a:lvl3pPr lvl="2" algn="ctr">
              <a:spcBef>
                <a:spcPts val="0"/>
              </a:spcBef>
              <a:buSzPct val="100000"/>
              <a:defRPr sz="5600"/>
            </a:lvl3pPr>
            <a:lvl4pPr lvl="3" algn="ctr">
              <a:spcBef>
                <a:spcPts val="0"/>
              </a:spcBef>
              <a:buSzPct val="100000"/>
              <a:defRPr sz="5600"/>
            </a:lvl4pPr>
            <a:lvl5pPr lvl="4" algn="ctr">
              <a:spcBef>
                <a:spcPts val="0"/>
              </a:spcBef>
              <a:buSzPct val="100000"/>
              <a:defRPr sz="5600"/>
            </a:lvl5pPr>
            <a:lvl6pPr lvl="5" algn="ctr">
              <a:spcBef>
                <a:spcPts val="0"/>
              </a:spcBef>
              <a:buSzPct val="100000"/>
              <a:defRPr sz="5600"/>
            </a:lvl6pPr>
            <a:lvl7pPr lvl="6" algn="ctr">
              <a:spcBef>
                <a:spcPts val="0"/>
              </a:spcBef>
              <a:buSzPct val="100000"/>
              <a:defRPr sz="5600"/>
            </a:lvl7pPr>
            <a:lvl8pPr lvl="7" algn="ctr">
              <a:spcBef>
                <a:spcPts val="0"/>
              </a:spcBef>
              <a:buSzPct val="100000"/>
              <a:defRPr sz="5600"/>
            </a:lvl8pPr>
            <a:lvl9pPr lvl="8" algn="ctr">
              <a:spcBef>
                <a:spcPts val="0"/>
              </a:spcBef>
              <a:buSzPct val="100000"/>
              <a:defRPr sz="5600"/>
            </a:lvl9pPr>
          </a:lstStyle>
          <a:p>
            <a:endParaRPr/>
          </a:p>
        </p:txBody>
      </p:sp>
      <p:sp>
        <p:nvSpPr>
          <p:cNvPr id="38" name="Shape 38"/>
          <p:cNvSpPr txBox="1">
            <a:spLocks noGrp="1"/>
          </p:cNvSpPr>
          <p:nvPr>
            <p:ph type="subTitle" idx="1"/>
          </p:nvPr>
        </p:nvSpPr>
        <p:spPr>
          <a:xfrm>
            <a:off x="354000" y="3737433"/>
            <a:ext cx="5393600" cy="1646800"/>
          </a:xfrm>
          <a:prstGeom prst="rect">
            <a:avLst/>
          </a:prstGeom>
        </p:spPr>
        <p:txBody>
          <a:bodyPr lIns="91425" tIns="91425" rIns="91425" bIns="91425" anchor="t" anchorCtr="0"/>
          <a:lstStyle>
            <a:lvl1pPr lvl="0" algn="ctr">
              <a:lnSpc>
                <a:spcPct val="100000"/>
              </a:lnSpc>
              <a:spcBef>
                <a:spcPts val="0"/>
              </a:spcBef>
              <a:spcAft>
                <a:spcPts val="0"/>
              </a:spcAft>
              <a:buSzPct val="100000"/>
              <a:buNone/>
              <a:defRPr sz="2800"/>
            </a:lvl1pPr>
            <a:lvl2pPr lvl="1" algn="ctr">
              <a:lnSpc>
                <a:spcPct val="100000"/>
              </a:lnSpc>
              <a:spcBef>
                <a:spcPts val="0"/>
              </a:spcBef>
              <a:spcAft>
                <a:spcPts val="0"/>
              </a:spcAft>
              <a:buSzPct val="100000"/>
              <a:buNone/>
              <a:defRPr sz="2800"/>
            </a:lvl2pPr>
            <a:lvl3pPr lvl="2" algn="ctr">
              <a:lnSpc>
                <a:spcPct val="100000"/>
              </a:lnSpc>
              <a:spcBef>
                <a:spcPts val="0"/>
              </a:spcBef>
              <a:spcAft>
                <a:spcPts val="0"/>
              </a:spcAft>
              <a:buSzPct val="100000"/>
              <a:buNone/>
              <a:defRPr sz="2800"/>
            </a:lvl3pPr>
            <a:lvl4pPr lvl="3" algn="ctr">
              <a:lnSpc>
                <a:spcPct val="100000"/>
              </a:lnSpc>
              <a:spcBef>
                <a:spcPts val="0"/>
              </a:spcBef>
              <a:spcAft>
                <a:spcPts val="0"/>
              </a:spcAft>
              <a:buSzPct val="100000"/>
              <a:buNone/>
              <a:defRPr sz="2800"/>
            </a:lvl4pPr>
            <a:lvl5pPr lvl="4" algn="ctr">
              <a:lnSpc>
                <a:spcPct val="100000"/>
              </a:lnSpc>
              <a:spcBef>
                <a:spcPts val="0"/>
              </a:spcBef>
              <a:spcAft>
                <a:spcPts val="0"/>
              </a:spcAft>
              <a:buSzPct val="100000"/>
              <a:buNone/>
              <a:defRPr sz="2800"/>
            </a:lvl5pPr>
            <a:lvl6pPr lvl="5" algn="ctr">
              <a:lnSpc>
                <a:spcPct val="100000"/>
              </a:lnSpc>
              <a:spcBef>
                <a:spcPts val="0"/>
              </a:spcBef>
              <a:spcAft>
                <a:spcPts val="0"/>
              </a:spcAft>
              <a:buSzPct val="100000"/>
              <a:buNone/>
              <a:defRPr sz="2800"/>
            </a:lvl6pPr>
            <a:lvl7pPr lvl="6" algn="ctr">
              <a:lnSpc>
                <a:spcPct val="100000"/>
              </a:lnSpc>
              <a:spcBef>
                <a:spcPts val="0"/>
              </a:spcBef>
              <a:spcAft>
                <a:spcPts val="0"/>
              </a:spcAft>
              <a:buSzPct val="100000"/>
              <a:buNone/>
              <a:defRPr sz="2800"/>
            </a:lvl7pPr>
            <a:lvl8pPr lvl="7" algn="ctr">
              <a:lnSpc>
                <a:spcPct val="100000"/>
              </a:lnSpc>
              <a:spcBef>
                <a:spcPts val="0"/>
              </a:spcBef>
              <a:spcAft>
                <a:spcPts val="0"/>
              </a:spcAft>
              <a:buSzPct val="100000"/>
              <a:buNone/>
              <a:defRPr sz="2800"/>
            </a:lvl8pPr>
            <a:lvl9pPr lvl="8" algn="ctr">
              <a:lnSpc>
                <a:spcPct val="100000"/>
              </a:lnSpc>
              <a:spcBef>
                <a:spcPts val="0"/>
              </a:spcBef>
              <a:spcAft>
                <a:spcPts val="0"/>
              </a:spcAft>
              <a:buSzPct val="100000"/>
              <a:buNone/>
              <a:defRPr sz="2800"/>
            </a:lvl9pPr>
          </a:lstStyle>
          <a:p>
            <a:endParaRPr/>
          </a:p>
        </p:txBody>
      </p:sp>
      <p:sp>
        <p:nvSpPr>
          <p:cNvPr id="39" name="Shape 39"/>
          <p:cNvSpPr txBox="1">
            <a:spLocks noGrp="1"/>
          </p:cNvSpPr>
          <p:nvPr>
            <p:ph type="body" idx="2"/>
          </p:nvPr>
        </p:nvSpPr>
        <p:spPr>
          <a:xfrm>
            <a:off x="6586000" y="965433"/>
            <a:ext cx="5116000" cy="4926800"/>
          </a:xfrm>
          <a:prstGeom prst="rect">
            <a:avLst/>
          </a:prstGeom>
        </p:spPr>
        <p:txBody>
          <a:bodyPr lIns="91425" tIns="91425" rIns="91425" bIns="91425" anchor="ctr" anchorCtr="0"/>
          <a:lstStyle>
            <a:lvl1pPr lvl="0">
              <a:spcBef>
                <a:spcPts val="0"/>
              </a:spcBef>
              <a:buChar char="●"/>
              <a:defRPr/>
            </a:lvl1pPr>
            <a:lvl2pPr lvl="1">
              <a:spcBef>
                <a:spcPts val="0"/>
              </a:spcBef>
              <a:buChar char="○"/>
              <a:defRPr/>
            </a:lvl2pPr>
            <a:lvl3pPr lvl="2">
              <a:spcBef>
                <a:spcPts val="0"/>
              </a:spcBef>
              <a:buChar char="■"/>
              <a:defRPr/>
            </a:lvl3pPr>
            <a:lvl4pPr lvl="3">
              <a:spcBef>
                <a:spcPts val="0"/>
              </a:spcBef>
              <a:buChar char="●"/>
              <a:defRPr/>
            </a:lvl4pPr>
            <a:lvl5pPr lvl="4">
              <a:spcBef>
                <a:spcPts val="0"/>
              </a:spcBef>
              <a:buChar char="○"/>
              <a:defRPr/>
            </a:lvl5pPr>
            <a:lvl6pPr lvl="5">
              <a:spcBef>
                <a:spcPts val="0"/>
              </a:spcBef>
              <a:buChar char="■"/>
              <a:defRPr/>
            </a:lvl6pPr>
            <a:lvl7pPr lvl="6">
              <a:spcBef>
                <a:spcPts val="0"/>
              </a:spcBef>
              <a:buChar char="●"/>
              <a:defRPr/>
            </a:lvl7pPr>
            <a:lvl8pPr lvl="7">
              <a:spcBef>
                <a:spcPts val="0"/>
              </a:spcBef>
              <a:buChar char="○"/>
              <a:defRPr/>
            </a:lvl8pPr>
            <a:lvl9pPr lvl="8">
              <a:spcBef>
                <a:spcPts val="0"/>
              </a:spcBef>
              <a:buChar char="■"/>
              <a:defRPr/>
            </a:lvl9pPr>
          </a:lstStyle>
          <a:p>
            <a:endParaRPr/>
          </a:p>
        </p:txBody>
      </p:sp>
      <p:sp>
        <p:nvSpPr>
          <p:cNvPr id="40" name="Shape 40"/>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fld id="{00000000-1234-1234-1234-123412341234}" type="slidenum">
              <a:rPr lang="es" smtClean="0"/>
              <a:pPr/>
              <a:t>‹Nº›</a:t>
            </a:fld>
            <a:endParaRPr lang="es"/>
          </a:p>
        </p:txBody>
      </p:sp>
    </p:spTree>
    <p:extLst>
      <p:ext uri="{BB962C8B-B14F-4D97-AF65-F5344CB8AC3E}">
        <p14:creationId xmlns:p14="http://schemas.microsoft.com/office/powerpoint/2010/main" val="162181146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cSld name="Caption">
    <p:spTree>
      <p:nvGrpSpPr>
        <p:cNvPr id="1" name="Shape 41"/>
        <p:cNvGrpSpPr/>
        <p:nvPr/>
      </p:nvGrpSpPr>
      <p:grpSpPr>
        <a:xfrm>
          <a:off x="0" y="0"/>
          <a:ext cx="0" cy="0"/>
          <a:chOff x="0" y="0"/>
          <a:chExt cx="0" cy="0"/>
        </a:xfrm>
      </p:grpSpPr>
      <p:sp>
        <p:nvSpPr>
          <p:cNvPr id="42" name="Shape 42"/>
          <p:cNvSpPr txBox="1">
            <a:spLocks noGrp="1"/>
          </p:cNvSpPr>
          <p:nvPr>
            <p:ph type="body" idx="1"/>
          </p:nvPr>
        </p:nvSpPr>
        <p:spPr>
          <a:xfrm>
            <a:off x="415600" y="5640767"/>
            <a:ext cx="7998400" cy="806800"/>
          </a:xfrm>
          <a:prstGeom prst="rect">
            <a:avLst/>
          </a:prstGeom>
        </p:spPr>
        <p:txBody>
          <a:bodyPr lIns="91425" tIns="91425" rIns="91425" bIns="91425" anchor="ctr" anchorCtr="0"/>
          <a:lstStyle>
            <a:lvl1pPr lvl="0">
              <a:lnSpc>
                <a:spcPct val="100000"/>
              </a:lnSpc>
              <a:spcBef>
                <a:spcPts val="0"/>
              </a:spcBef>
              <a:spcAft>
                <a:spcPts val="0"/>
              </a:spcAft>
              <a:buChar char="●"/>
              <a:defRPr/>
            </a:lvl1pPr>
          </a:lstStyle>
          <a:p>
            <a:endParaRPr/>
          </a:p>
        </p:txBody>
      </p:sp>
      <p:sp>
        <p:nvSpPr>
          <p:cNvPr id="43" name="Shape 43"/>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fld id="{00000000-1234-1234-1234-123412341234}" type="slidenum">
              <a:rPr lang="es" smtClean="0"/>
              <a:pPr/>
              <a:t>‹Nº›</a:t>
            </a:fld>
            <a:endParaRPr lang="es"/>
          </a:p>
        </p:txBody>
      </p:sp>
    </p:spTree>
    <p:extLst>
      <p:ext uri="{BB962C8B-B14F-4D97-AF65-F5344CB8AC3E}">
        <p14:creationId xmlns:p14="http://schemas.microsoft.com/office/powerpoint/2010/main" val="199078680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cSld name="Big number">
    <p:spTree>
      <p:nvGrpSpPr>
        <p:cNvPr id="1" name="Shape 44"/>
        <p:cNvGrpSpPr/>
        <p:nvPr/>
      </p:nvGrpSpPr>
      <p:grpSpPr>
        <a:xfrm>
          <a:off x="0" y="0"/>
          <a:ext cx="0" cy="0"/>
          <a:chOff x="0" y="0"/>
          <a:chExt cx="0" cy="0"/>
        </a:xfrm>
      </p:grpSpPr>
      <p:sp>
        <p:nvSpPr>
          <p:cNvPr id="45" name="Shape 45"/>
          <p:cNvSpPr txBox="1">
            <a:spLocks noGrp="1"/>
          </p:cNvSpPr>
          <p:nvPr>
            <p:ph type="title"/>
          </p:nvPr>
        </p:nvSpPr>
        <p:spPr>
          <a:xfrm>
            <a:off x="415600" y="1474833"/>
            <a:ext cx="11360800" cy="2618000"/>
          </a:xfrm>
          <a:prstGeom prst="rect">
            <a:avLst/>
          </a:prstGeom>
        </p:spPr>
        <p:txBody>
          <a:bodyPr lIns="91425" tIns="91425" rIns="91425" bIns="91425" anchor="b" anchorCtr="0"/>
          <a:lstStyle>
            <a:lvl1pPr lvl="0" algn="ctr">
              <a:spcBef>
                <a:spcPts val="0"/>
              </a:spcBef>
              <a:buSzPct val="100000"/>
              <a:defRPr sz="16000"/>
            </a:lvl1pPr>
            <a:lvl2pPr lvl="1" algn="ctr">
              <a:spcBef>
                <a:spcPts val="0"/>
              </a:spcBef>
              <a:buSzPct val="100000"/>
              <a:defRPr sz="16000"/>
            </a:lvl2pPr>
            <a:lvl3pPr lvl="2" algn="ctr">
              <a:spcBef>
                <a:spcPts val="0"/>
              </a:spcBef>
              <a:buSzPct val="100000"/>
              <a:defRPr sz="16000"/>
            </a:lvl3pPr>
            <a:lvl4pPr lvl="3" algn="ctr">
              <a:spcBef>
                <a:spcPts val="0"/>
              </a:spcBef>
              <a:buSzPct val="100000"/>
              <a:defRPr sz="16000"/>
            </a:lvl4pPr>
            <a:lvl5pPr lvl="4" algn="ctr">
              <a:spcBef>
                <a:spcPts val="0"/>
              </a:spcBef>
              <a:buSzPct val="100000"/>
              <a:defRPr sz="16000"/>
            </a:lvl5pPr>
            <a:lvl6pPr lvl="5" algn="ctr">
              <a:spcBef>
                <a:spcPts val="0"/>
              </a:spcBef>
              <a:buSzPct val="100000"/>
              <a:defRPr sz="16000"/>
            </a:lvl6pPr>
            <a:lvl7pPr lvl="6" algn="ctr">
              <a:spcBef>
                <a:spcPts val="0"/>
              </a:spcBef>
              <a:buSzPct val="100000"/>
              <a:defRPr sz="16000"/>
            </a:lvl7pPr>
            <a:lvl8pPr lvl="7" algn="ctr">
              <a:spcBef>
                <a:spcPts val="0"/>
              </a:spcBef>
              <a:buSzPct val="100000"/>
              <a:defRPr sz="16000"/>
            </a:lvl8pPr>
            <a:lvl9pPr lvl="8" algn="ctr">
              <a:spcBef>
                <a:spcPts val="0"/>
              </a:spcBef>
              <a:buSzPct val="100000"/>
              <a:defRPr sz="16000"/>
            </a:lvl9pPr>
          </a:lstStyle>
          <a:p>
            <a:endParaRPr/>
          </a:p>
        </p:txBody>
      </p:sp>
      <p:sp>
        <p:nvSpPr>
          <p:cNvPr id="46" name="Shape 46"/>
          <p:cNvSpPr txBox="1">
            <a:spLocks noGrp="1"/>
          </p:cNvSpPr>
          <p:nvPr>
            <p:ph type="body" idx="1"/>
          </p:nvPr>
        </p:nvSpPr>
        <p:spPr>
          <a:xfrm>
            <a:off x="415600" y="4202967"/>
            <a:ext cx="11360800" cy="1734400"/>
          </a:xfrm>
          <a:prstGeom prst="rect">
            <a:avLst/>
          </a:prstGeom>
        </p:spPr>
        <p:txBody>
          <a:bodyPr lIns="91425" tIns="91425" rIns="91425" bIns="91425" anchor="t" anchorCtr="0"/>
          <a:lstStyle>
            <a:lvl1pPr lvl="0" algn="ctr">
              <a:spcBef>
                <a:spcPts val="0"/>
              </a:spcBef>
              <a:buChar char="●"/>
              <a:defRPr/>
            </a:lvl1pPr>
            <a:lvl2pPr lvl="1" algn="ctr">
              <a:spcBef>
                <a:spcPts val="0"/>
              </a:spcBef>
              <a:buChar char="○"/>
              <a:defRPr/>
            </a:lvl2pPr>
            <a:lvl3pPr lvl="2" algn="ctr">
              <a:spcBef>
                <a:spcPts val="0"/>
              </a:spcBef>
              <a:buChar char="■"/>
              <a:defRPr/>
            </a:lvl3pPr>
            <a:lvl4pPr lvl="3" algn="ctr">
              <a:spcBef>
                <a:spcPts val="0"/>
              </a:spcBef>
              <a:buChar char="●"/>
              <a:defRPr/>
            </a:lvl4pPr>
            <a:lvl5pPr lvl="4" algn="ctr">
              <a:spcBef>
                <a:spcPts val="0"/>
              </a:spcBef>
              <a:buChar char="○"/>
              <a:defRPr/>
            </a:lvl5pPr>
            <a:lvl6pPr lvl="5" algn="ctr">
              <a:spcBef>
                <a:spcPts val="0"/>
              </a:spcBef>
              <a:buChar char="■"/>
              <a:defRPr/>
            </a:lvl6pPr>
            <a:lvl7pPr lvl="6" algn="ctr">
              <a:spcBef>
                <a:spcPts val="0"/>
              </a:spcBef>
              <a:buChar char="●"/>
              <a:defRPr/>
            </a:lvl7pPr>
            <a:lvl8pPr lvl="7" algn="ctr">
              <a:spcBef>
                <a:spcPts val="0"/>
              </a:spcBef>
              <a:buChar char="○"/>
              <a:defRPr/>
            </a:lvl8pPr>
            <a:lvl9pPr lvl="8" algn="ctr">
              <a:spcBef>
                <a:spcPts val="0"/>
              </a:spcBef>
              <a:buChar char="■"/>
              <a:defRPr/>
            </a:lvl9pPr>
          </a:lstStyle>
          <a:p>
            <a:endParaRPr/>
          </a:p>
        </p:txBody>
      </p:sp>
      <p:sp>
        <p:nvSpPr>
          <p:cNvPr id="47" name="Shape 47"/>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fld id="{00000000-1234-1234-1234-123412341234}" type="slidenum">
              <a:rPr lang="es" smtClean="0"/>
              <a:pPr/>
              <a:t>‹Nº›</a:t>
            </a:fld>
            <a:endParaRPr lang="es"/>
          </a:p>
        </p:txBody>
      </p:sp>
    </p:spTree>
    <p:extLst>
      <p:ext uri="{BB962C8B-B14F-4D97-AF65-F5344CB8AC3E}">
        <p14:creationId xmlns:p14="http://schemas.microsoft.com/office/powerpoint/2010/main" val="373158778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endParaRPr lang="es-MX"/>
          </a:p>
        </p:txBody>
      </p:sp>
      <p:sp>
        <p:nvSpPr>
          <p:cNvPr id="3" name="Marcador de contenido 2"/>
          <p:cNvSpPr>
            <a:spLocks noGrp="1"/>
          </p:cNvSpPr>
          <p:nvPr>
            <p:ph idx="1"/>
          </p:nvPr>
        </p:nvSpPr>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p:cNvSpPr>
            <a:spLocks noGrp="1"/>
          </p:cNvSpPr>
          <p:nvPr>
            <p:ph type="dt" sz="half" idx="10"/>
          </p:nvPr>
        </p:nvSpPr>
        <p:spPr>
          <a:xfrm>
            <a:off x="838200" y="6356351"/>
            <a:ext cx="2743200" cy="365125"/>
          </a:xfrm>
          <a:prstGeom prst="rect">
            <a:avLst/>
          </a:prstGeom>
        </p:spPr>
        <p:txBody>
          <a:bodyPr/>
          <a:lstStyle/>
          <a:p>
            <a:fld id="{9F559DEC-AFCA-4F1F-9474-605D17441DC7}" type="datetimeFigureOut">
              <a:rPr lang="es-MX" smtClean="0"/>
              <a:t>19/03/2019</a:t>
            </a:fld>
            <a:endParaRPr lang="es-MX"/>
          </a:p>
        </p:txBody>
      </p:sp>
      <p:sp>
        <p:nvSpPr>
          <p:cNvPr id="5" name="Marcador de pie de página 4"/>
          <p:cNvSpPr>
            <a:spLocks noGrp="1"/>
          </p:cNvSpPr>
          <p:nvPr>
            <p:ph type="ftr" sz="quarter" idx="11"/>
          </p:nvPr>
        </p:nvSpPr>
        <p:spPr>
          <a:xfrm>
            <a:off x="4038600" y="6356351"/>
            <a:ext cx="4114800" cy="365125"/>
          </a:xfrm>
          <a:prstGeom prst="rect">
            <a:avLst/>
          </a:prstGeom>
        </p:spPr>
        <p:txBody>
          <a:bodyPr/>
          <a:lstStyle/>
          <a:p>
            <a:endParaRPr lang="es-MX"/>
          </a:p>
        </p:txBody>
      </p:sp>
      <p:sp>
        <p:nvSpPr>
          <p:cNvPr id="6" name="Marcador de número de diapositiva 5"/>
          <p:cNvSpPr>
            <a:spLocks noGrp="1"/>
          </p:cNvSpPr>
          <p:nvPr>
            <p:ph type="sldNum" sz="quarter" idx="12"/>
          </p:nvPr>
        </p:nvSpPr>
        <p:spPr/>
        <p:txBody>
          <a:bodyPr/>
          <a:lstStyle/>
          <a:p>
            <a:fld id="{785DFF2B-8468-4219-BACD-4E21E84D377C}" type="slidenum">
              <a:rPr lang="es-MX" smtClean="0"/>
              <a:t>‹Nº›</a:t>
            </a:fld>
            <a:endParaRPr lang="es-MX"/>
          </a:p>
        </p:txBody>
      </p:sp>
    </p:spTree>
    <p:extLst>
      <p:ext uri="{BB962C8B-B14F-4D97-AF65-F5344CB8AC3E}">
        <p14:creationId xmlns:p14="http://schemas.microsoft.com/office/powerpoint/2010/main" val="297059132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D820024-9E13-452B-9B66-9A3E6D1901FD}"/>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MX"/>
          </a:p>
        </p:txBody>
      </p:sp>
      <p:sp>
        <p:nvSpPr>
          <p:cNvPr id="3" name="Subtítulo 2">
            <a:extLst>
              <a:ext uri="{FF2B5EF4-FFF2-40B4-BE49-F238E27FC236}">
                <a16:creationId xmlns:a16="http://schemas.microsoft.com/office/drawing/2014/main" id="{ACE2FD01-9195-4242-A49C-BE3848C9DEBF}"/>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s-ES"/>
              <a:t>Haga clic para modificar el estilo de subtítulo del patrón</a:t>
            </a:r>
            <a:endParaRPr lang="es-MX"/>
          </a:p>
        </p:txBody>
      </p:sp>
      <p:sp>
        <p:nvSpPr>
          <p:cNvPr id="4" name="Marcador de fecha 3">
            <a:extLst>
              <a:ext uri="{FF2B5EF4-FFF2-40B4-BE49-F238E27FC236}">
                <a16:creationId xmlns:a16="http://schemas.microsoft.com/office/drawing/2014/main" id="{BF82566A-C85F-42DC-B88C-0F855E81BFA1}"/>
              </a:ext>
            </a:extLst>
          </p:cNvPr>
          <p:cNvSpPr>
            <a:spLocks noGrp="1"/>
          </p:cNvSpPr>
          <p:nvPr>
            <p:ph type="dt" sz="half" idx="10"/>
          </p:nvPr>
        </p:nvSpPr>
        <p:spPr/>
        <p:txBody>
          <a:bodyPr/>
          <a:lstStyle/>
          <a:p>
            <a:fld id="{7BDE6735-BB6B-4A39-AC51-24A3A59ADE86}" type="datetimeFigureOut">
              <a:rPr lang="es-MX" smtClean="0"/>
              <a:t>19/03/2019</a:t>
            </a:fld>
            <a:endParaRPr lang="es-MX"/>
          </a:p>
        </p:txBody>
      </p:sp>
      <p:sp>
        <p:nvSpPr>
          <p:cNvPr id="5" name="Marcador de pie de página 4">
            <a:extLst>
              <a:ext uri="{FF2B5EF4-FFF2-40B4-BE49-F238E27FC236}">
                <a16:creationId xmlns:a16="http://schemas.microsoft.com/office/drawing/2014/main" id="{8FA6ED25-E5C6-4459-85AB-7D2276A68B42}"/>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6B0C9034-CDDD-4CC5-A124-0752122ABC45}"/>
              </a:ext>
            </a:extLst>
          </p:cNvPr>
          <p:cNvSpPr>
            <a:spLocks noGrp="1"/>
          </p:cNvSpPr>
          <p:nvPr>
            <p:ph type="sldNum" sz="quarter" idx="12"/>
          </p:nvPr>
        </p:nvSpPr>
        <p:spPr/>
        <p:txBody>
          <a:bodyPr/>
          <a:lstStyle/>
          <a:p>
            <a:fld id="{E583EB01-C0AF-4255-8D70-9F969714E595}" type="slidenum">
              <a:rPr lang="es-MX" smtClean="0"/>
              <a:t>‹Nº›</a:t>
            </a:fld>
            <a:endParaRPr lang="es-MX"/>
          </a:p>
        </p:txBody>
      </p:sp>
    </p:spTree>
    <p:extLst>
      <p:ext uri="{BB962C8B-B14F-4D97-AF65-F5344CB8AC3E}">
        <p14:creationId xmlns:p14="http://schemas.microsoft.com/office/powerpoint/2010/main" val="7673843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pic>
        <p:nvPicPr>
          <p:cNvPr id="3" name="Imagen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416700685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C0047CC-94C4-4E7E-836D-2ACD62D59B58}"/>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9C7130EB-E59F-4648-8D57-E76E792A92ED}"/>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959BE050-AE34-4581-B5E4-E95158F5A00F}"/>
              </a:ext>
            </a:extLst>
          </p:cNvPr>
          <p:cNvSpPr>
            <a:spLocks noGrp="1"/>
          </p:cNvSpPr>
          <p:nvPr>
            <p:ph type="dt" sz="half" idx="10"/>
          </p:nvPr>
        </p:nvSpPr>
        <p:spPr/>
        <p:txBody>
          <a:bodyPr/>
          <a:lstStyle/>
          <a:p>
            <a:fld id="{7BDE6735-BB6B-4A39-AC51-24A3A59ADE86}" type="datetimeFigureOut">
              <a:rPr lang="es-MX" smtClean="0"/>
              <a:t>19/03/2019</a:t>
            </a:fld>
            <a:endParaRPr lang="es-MX"/>
          </a:p>
        </p:txBody>
      </p:sp>
      <p:sp>
        <p:nvSpPr>
          <p:cNvPr id="5" name="Marcador de pie de página 4">
            <a:extLst>
              <a:ext uri="{FF2B5EF4-FFF2-40B4-BE49-F238E27FC236}">
                <a16:creationId xmlns:a16="http://schemas.microsoft.com/office/drawing/2014/main" id="{4DE19A75-2632-484A-9D76-4EEA769FDBCE}"/>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1A0CB79D-DFB8-4BAE-9E55-A14401E830D5}"/>
              </a:ext>
            </a:extLst>
          </p:cNvPr>
          <p:cNvSpPr>
            <a:spLocks noGrp="1"/>
          </p:cNvSpPr>
          <p:nvPr>
            <p:ph type="sldNum" sz="quarter" idx="12"/>
          </p:nvPr>
        </p:nvSpPr>
        <p:spPr/>
        <p:txBody>
          <a:bodyPr/>
          <a:lstStyle/>
          <a:p>
            <a:fld id="{E583EB01-C0AF-4255-8D70-9F969714E595}" type="slidenum">
              <a:rPr lang="es-MX" smtClean="0"/>
              <a:t>‹Nº›</a:t>
            </a:fld>
            <a:endParaRPr lang="es-MX"/>
          </a:p>
        </p:txBody>
      </p:sp>
    </p:spTree>
    <p:extLst>
      <p:ext uri="{BB962C8B-B14F-4D97-AF65-F5344CB8AC3E}">
        <p14:creationId xmlns:p14="http://schemas.microsoft.com/office/powerpoint/2010/main" val="174635691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BAAC6FC-D549-44F7-9300-B98653733B72}"/>
              </a:ext>
            </a:extLst>
          </p:cNvPr>
          <p:cNvSpPr>
            <a:spLocks noGrp="1"/>
          </p:cNvSpPr>
          <p:nvPr>
            <p:ph type="title"/>
          </p:nvPr>
        </p:nvSpPr>
        <p:spPr>
          <a:xfrm>
            <a:off x="831851" y="1709740"/>
            <a:ext cx="10515600" cy="2852737"/>
          </a:xfrm>
        </p:spPr>
        <p:txBody>
          <a:bodyPr anchor="b"/>
          <a:lstStyle>
            <a:lvl1pPr>
              <a:defRPr sz="6000"/>
            </a:lvl1p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1CC3DFF6-F988-4F66-9DE4-20DDC380CE53}"/>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CA5007E3-38FC-4550-9AF6-1B00DD44E7E1}"/>
              </a:ext>
            </a:extLst>
          </p:cNvPr>
          <p:cNvSpPr>
            <a:spLocks noGrp="1"/>
          </p:cNvSpPr>
          <p:nvPr>
            <p:ph type="dt" sz="half" idx="10"/>
          </p:nvPr>
        </p:nvSpPr>
        <p:spPr/>
        <p:txBody>
          <a:bodyPr/>
          <a:lstStyle/>
          <a:p>
            <a:fld id="{7BDE6735-BB6B-4A39-AC51-24A3A59ADE86}" type="datetimeFigureOut">
              <a:rPr lang="es-MX" smtClean="0"/>
              <a:t>19/03/2019</a:t>
            </a:fld>
            <a:endParaRPr lang="es-MX"/>
          </a:p>
        </p:txBody>
      </p:sp>
      <p:sp>
        <p:nvSpPr>
          <p:cNvPr id="5" name="Marcador de pie de página 4">
            <a:extLst>
              <a:ext uri="{FF2B5EF4-FFF2-40B4-BE49-F238E27FC236}">
                <a16:creationId xmlns:a16="http://schemas.microsoft.com/office/drawing/2014/main" id="{A43AAA94-C837-4F18-86D6-29B2F574FB2F}"/>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C3540677-7A7B-46D0-9213-31033291C61A}"/>
              </a:ext>
            </a:extLst>
          </p:cNvPr>
          <p:cNvSpPr>
            <a:spLocks noGrp="1"/>
          </p:cNvSpPr>
          <p:nvPr>
            <p:ph type="sldNum" sz="quarter" idx="12"/>
          </p:nvPr>
        </p:nvSpPr>
        <p:spPr/>
        <p:txBody>
          <a:bodyPr/>
          <a:lstStyle/>
          <a:p>
            <a:fld id="{E583EB01-C0AF-4255-8D70-9F969714E595}" type="slidenum">
              <a:rPr lang="es-MX" smtClean="0"/>
              <a:t>‹Nº›</a:t>
            </a:fld>
            <a:endParaRPr lang="es-MX"/>
          </a:p>
        </p:txBody>
      </p:sp>
    </p:spTree>
    <p:extLst>
      <p:ext uri="{BB962C8B-B14F-4D97-AF65-F5344CB8AC3E}">
        <p14:creationId xmlns:p14="http://schemas.microsoft.com/office/powerpoint/2010/main" val="25184054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560F141-B85C-4256-9D0E-9C13C0598473}"/>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37507C60-F19C-4D3A-BCEA-A4F8573CCF34}"/>
              </a:ext>
            </a:extLst>
          </p:cNvPr>
          <p:cNvSpPr>
            <a:spLocks noGrp="1"/>
          </p:cNvSpPr>
          <p:nvPr>
            <p:ph sz="half" idx="1"/>
          </p:nvPr>
        </p:nvSpPr>
        <p:spPr>
          <a:xfrm>
            <a:off x="838200" y="1825625"/>
            <a:ext cx="5181600" cy="4351339"/>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contenido 3">
            <a:extLst>
              <a:ext uri="{FF2B5EF4-FFF2-40B4-BE49-F238E27FC236}">
                <a16:creationId xmlns:a16="http://schemas.microsoft.com/office/drawing/2014/main" id="{2C7EE0BB-392E-4236-90D6-D6F8DCC16B23}"/>
              </a:ext>
            </a:extLst>
          </p:cNvPr>
          <p:cNvSpPr>
            <a:spLocks noGrp="1"/>
          </p:cNvSpPr>
          <p:nvPr>
            <p:ph sz="half" idx="2"/>
          </p:nvPr>
        </p:nvSpPr>
        <p:spPr>
          <a:xfrm>
            <a:off x="6172200" y="1825625"/>
            <a:ext cx="5181600" cy="4351339"/>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Marcador de fecha 4">
            <a:extLst>
              <a:ext uri="{FF2B5EF4-FFF2-40B4-BE49-F238E27FC236}">
                <a16:creationId xmlns:a16="http://schemas.microsoft.com/office/drawing/2014/main" id="{C91714C9-D13E-4F53-9C79-4D2A777F7298}"/>
              </a:ext>
            </a:extLst>
          </p:cNvPr>
          <p:cNvSpPr>
            <a:spLocks noGrp="1"/>
          </p:cNvSpPr>
          <p:nvPr>
            <p:ph type="dt" sz="half" idx="10"/>
          </p:nvPr>
        </p:nvSpPr>
        <p:spPr/>
        <p:txBody>
          <a:bodyPr/>
          <a:lstStyle/>
          <a:p>
            <a:fld id="{7BDE6735-BB6B-4A39-AC51-24A3A59ADE86}" type="datetimeFigureOut">
              <a:rPr lang="es-MX" smtClean="0"/>
              <a:t>19/03/2019</a:t>
            </a:fld>
            <a:endParaRPr lang="es-MX"/>
          </a:p>
        </p:txBody>
      </p:sp>
      <p:sp>
        <p:nvSpPr>
          <p:cNvPr id="6" name="Marcador de pie de página 5">
            <a:extLst>
              <a:ext uri="{FF2B5EF4-FFF2-40B4-BE49-F238E27FC236}">
                <a16:creationId xmlns:a16="http://schemas.microsoft.com/office/drawing/2014/main" id="{E80791FA-8BC0-4465-93C6-F6EA7992DEBE}"/>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4CF377C8-0528-45E9-AAF1-E70580ED4C04}"/>
              </a:ext>
            </a:extLst>
          </p:cNvPr>
          <p:cNvSpPr>
            <a:spLocks noGrp="1"/>
          </p:cNvSpPr>
          <p:nvPr>
            <p:ph type="sldNum" sz="quarter" idx="12"/>
          </p:nvPr>
        </p:nvSpPr>
        <p:spPr/>
        <p:txBody>
          <a:bodyPr/>
          <a:lstStyle/>
          <a:p>
            <a:fld id="{E583EB01-C0AF-4255-8D70-9F969714E595}" type="slidenum">
              <a:rPr lang="es-MX" smtClean="0"/>
              <a:t>‹Nº›</a:t>
            </a:fld>
            <a:endParaRPr lang="es-MX"/>
          </a:p>
        </p:txBody>
      </p:sp>
    </p:spTree>
    <p:extLst>
      <p:ext uri="{BB962C8B-B14F-4D97-AF65-F5344CB8AC3E}">
        <p14:creationId xmlns:p14="http://schemas.microsoft.com/office/powerpoint/2010/main" val="250932279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27A700F-D51F-4AB9-8747-F40725844B62}"/>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2DA91ADD-A798-440D-B558-6263B7B2B44B}"/>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9FB78AAA-91A4-47FE-85A4-AA949FC7B3DD}"/>
              </a:ext>
            </a:extLst>
          </p:cNvPr>
          <p:cNvSpPr>
            <a:spLocks noGrp="1"/>
          </p:cNvSpPr>
          <p:nvPr>
            <p:ph sz="half" idx="2"/>
          </p:nvPr>
        </p:nvSpPr>
        <p:spPr>
          <a:xfrm>
            <a:off x="839789"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Marcador de texto 4">
            <a:extLst>
              <a:ext uri="{FF2B5EF4-FFF2-40B4-BE49-F238E27FC236}">
                <a16:creationId xmlns:a16="http://schemas.microsoft.com/office/drawing/2014/main" id="{D5F32845-9DEA-442F-BB15-62900F389EA4}"/>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7A3AC0A2-A0E5-4D89-9087-BB05570BC35C}"/>
              </a:ext>
            </a:extLst>
          </p:cNvPr>
          <p:cNvSpPr>
            <a:spLocks noGrp="1"/>
          </p:cNvSpPr>
          <p:nvPr>
            <p:ph sz="quarter" idx="4"/>
          </p:nvPr>
        </p:nvSpPr>
        <p:spPr>
          <a:xfrm>
            <a:off x="6172201"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7" name="Marcador de fecha 6">
            <a:extLst>
              <a:ext uri="{FF2B5EF4-FFF2-40B4-BE49-F238E27FC236}">
                <a16:creationId xmlns:a16="http://schemas.microsoft.com/office/drawing/2014/main" id="{E8C9C661-352D-4A98-9189-E5FC1A0097E8}"/>
              </a:ext>
            </a:extLst>
          </p:cNvPr>
          <p:cNvSpPr>
            <a:spLocks noGrp="1"/>
          </p:cNvSpPr>
          <p:nvPr>
            <p:ph type="dt" sz="half" idx="10"/>
          </p:nvPr>
        </p:nvSpPr>
        <p:spPr/>
        <p:txBody>
          <a:bodyPr/>
          <a:lstStyle/>
          <a:p>
            <a:fld id="{7BDE6735-BB6B-4A39-AC51-24A3A59ADE86}" type="datetimeFigureOut">
              <a:rPr lang="es-MX" smtClean="0"/>
              <a:t>19/03/2019</a:t>
            </a:fld>
            <a:endParaRPr lang="es-MX"/>
          </a:p>
        </p:txBody>
      </p:sp>
      <p:sp>
        <p:nvSpPr>
          <p:cNvPr id="8" name="Marcador de pie de página 7">
            <a:extLst>
              <a:ext uri="{FF2B5EF4-FFF2-40B4-BE49-F238E27FC236}">
                <a16:creationId xmlns:a16="http://schemas.microsoft.com/office/drawing/2014/main" id="{512E7604-F0BD-44A7-B144-677C77943C4D}"/>
              </a:ext>
            </a:extLst>
          </p:cNvPr>
          <p:cNvSpPr>
            <a:spLocks noGrp="1"/>
          </p:cNvSpPr>
          <p:nvPr>
            <p:ph type="ftr" sz="quarter" idx="11"/>
          </p:nvPr>
        </p:nvSpPr>
        <p:spPr/>
        <p:txBody>
          <a:bodyPr/>
          <a:lstStyle/>
          <a:p>
            <a:endParaRPr lang="es-MX"/>
          </a:p>
        </p:txBody>
      </p:sp>
      <p:sp>
        <p:nvSpPr>
          <p:cNvPr id="9" name="Marcador de número de diapositiva 8">
            <a:extLst>
              <a:ext uri="{FF2B5EF4-FFF2-40B4-BE49-F238E27FC236}">
                <a16:creationId xmlns:a16="http://schemas.microsoft.com/office/drawing/2014/main" id="{FDE19910-D9A6-4F0E-8B42-0573599CBB4D}"/>
              </a:ext>
            </a:extLst>
          </p:cNvPr>
          <p:cNvSpPr>
            <a:spLocks noGrp="1"/>
          </p:cNvSpPr>
          <p:nvPr>
            <p:ph type="sldNum" sz="quarter" idx="12"/>
          </p:nvPr>
        </p:nvSpPr>
        <p:spPr/>
        <p:txBody>
          <a:bodyPr/>
          <a:lstStyle/>
          <a:p>
            <a:fld id="{E583EB01-C0AF-4255-8D70-9F969714E595}" type="slidenum">
              <a:rPr lang="es-MX" smtClean="0"/>
              <a:t>‹Nº›</a:t>
            </a:fld>
            <a:endParaRPr lang="es-MX"/>
          </a:p>
        </p:txBody>
      </p:sp>
    </p:spTree>
    <p:extLst>
      <p:ext uri="{BB962C8B-B14F-4D97-AF65-F5344CB8AC3E}">
        <p14:creationId xmlns:p14="http://schemas.microsoft.com/office/powerpoint/2010/main" val="147616879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EF248C1-A220-4AE5-9730-1CE0254B3B47}"/>
              </a:ext>
            </a:extLst>
          </p:cNvPr>
          <p:cNvSpPr>
            <a:spLocks noGrp="1"/>
          </p:cNvSpPr>
          <p:nvPr>
            <p:ph type="title"/>
          </p:nvPr>
        </p:nvSpPr>
        <p:spPr>
          <a:xfrm>
            <a:off x="1399899" y="365125"/>
            <a:ext cx="10515600" cy="1325563"/>
          </a:xfrm>
        </p:spPr>
        <p:txBody>
          <a:bodyPr/>
          <a:lstStyle/>
          <a:p>
            <a:r>
              <a:rPr lang="es-ES"/>
              <a:t>Haga clic para modificar el estilo de título del patrón</a:t>
            </a:r>
            <a:endParaRPr lang="es-MX"/>
          </a:p>
        </p:txBody>
      </p:sp>
      <p:sp>
        <p:nvSpPr>
          <p:cNvPr id="3" name="Marcador de fecha 2">
            <a:extLst>
              <a:ext uri="{FF2B5EF4-FFF2-40B4-BE49-F238E27FC236}">
                <a16:creationId xmlns:a16="http://schemas.microsoft.com/office/drawing/2014/main" id="{9DE7E368-0334-44AF-9671-D25736076A0E}"/>
              </a:ext>
            </a:extLst>
          </p:cNvPr>
          <p:cNvSpPr>
            <a:spLocks noGrp="1"/>
          </p:cNvSpPr>
          <p:nvPr>
            <p:ph type="dt" sz="half" idx="10"/>
          </p:nvPr>
        </p:nvSpPr>
        <p:spPr>
          <a:xfrm>
            <a:off x="1412963" y="6356351"/>
            <a:ext cx="2743200" cy="365125"/>
          </a:xfrm>
        </p:spPr>
        <p:txBody>
          <a:bodyPr/>
          <a:lstStyle/>
          <a:p>
            <a:fld id="{7BDE6735-BB6B-4A39-AC51-24A3A59ADE86}" type="datetimeFigureOut">
              <a:rPr lang="es-MX" smtClean="0"/>
              <a:t>19/03/2019</a:t>
            </a:fld>
            <a:endParaRPr lang="es-MX"/>
          </a:p>
        </p:txBody>
      </p:sp>
      <p:sp>
        <p:nvSpPr>
          <p:cNvPr id="4" name="Marcador de pie de página 3">
            <a:extLst>
              <a:ext uri="{FF2B5EF4-FFF2-40B4-BE49-F238E27FC236}">
                <a16:creationId xmlns:a16="http://schemas.microsoft.com/office/drawing/2014/main" id="{8828FF3D-EDC7-4AE9-B771-32064A807AEA}"/>
              </a:ext>
            </a:extLst>
          </p:cNvPr>
          <p:cNvSpPr>
            <a:spLocks noGrp="1"/>
          </p:cNvSpPr>
          <p:nvPr>
            <p:ph type="ftr" sz="quarter" idx="11"/>
          </p:nvPr>
        </p:nvSpPr>
        <p:spPr>
          <a:xfrm>
            <a:off x="4613363" y="6356351"/>
            <a:ext cx="4114800" cy="365125"/>
          </a:xfrm>
        </p:spPr>
        <p:txBody>
          <a:bodyPr/>
          <a:lstStyle/>
          <a:p>
            <a:endParaRPr lang="es-MX"/>
          </a:p>
        </p:txBody>
      </p:sp>
      <p:sp>
        <p:nvSpPr>
          <p:cNvPr id="5" name="Marcador de número de diapositiva 4">
            <a:extLst>
              <a:ext uri="{FF2B5EF4-FFF2-40B4-BE49-F238E27FC236}">
                <a16:creationId xmlns:a16="http://schemas.microsoft.com/office/drawing/2014/main" id="{42ECCCB4-BEFB-436E-A539-3A06004580A5}"/>
              </a:ext>
            </a:extLst>
          </p:cNvPr>
          <p:cNvSpPr>
            <a:spLocks noGrp="1"/>
          </p:cNvSpPr>
          <p:nvPr>
            <p:ph type="sldNum" sz="quarter" idx="12"/>
          </p:nvPr>
        </p:nvSpPr>
        <p:spPr>
          <a:xfrm>
            <a:off x="9185363" y="6356351"/>
            <a:ext cx="2743200" cy="365125"/>
          </a:xfrm>
        </p:spPr>
        <p:txBody>
          <a:bodyPr/>
          <a:lstStyle/>
          <a:p>
            <a:fld id="{E583EB01-C0AF-4255-8D70-9F969714E595}" type="slidenum">
              <a:rPr lang="es-MX" smtClean="0"/>
              <a:t>‹Nº›</a:t>
            </a:fld>
            <a:endParaRPr lang="es-MX"/>
          </a:p>
        </p:txBody>
      </p:sp>
      <p:pic>
        <p:nvPicPr>
          <p:cNvPr id="6" name="Imagen 5">
            <a:extLst>
              <a:ext uri="{FF2B5EF4-FFF2-40B4-BE49-F238E27FC236}">
                <a16:creationId xmlns:a16="http://schemas.microsoft.com/office/drawing/2014/main" id="{864FC1E0-C066-4F83-98A6-A0E1640A399E}"/>
              </a:ext>
            </a:extLst>
          </p:cNvPr>
          <p:cNvPicPr>
            <a:picLocks noChangeAspect="1"/>
          </p:cNvPicPr>
          <p:nvPr userDrawn="1"/>
        </p:nvPicPr>
        <p:blipFill>
          <a:blip r:embed="rId2"/>
          <a:stretch>
            <a:fillRect/>
          </a:stretch>
        </p:blipFill>
        <p:spPr>
          <a:xfrm rot="16200000">
            <a:off x="-2865272" y="2865274"/>
            <a:ext cx="6858000" cy="1127455"/>
          </a:xfrm>
          <a:prstGeom prst="rect">
            <a:avLst/>
          </a:prstGeom>
        </p:spPr>
      </p:pic>
    </p:spTree>
    <p:extLst>
      <p:ext uri="{BB962C8B-B14F-4D97-AF65-F5344CB8AC3E}">
        <p14:creationId xmlns:p14="http://schemas.microsoft.com/office/powerpoint/2010/main" val="46366796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6F5536C5-0386-4B4A-889A-3C19636255B1}"/>
              </a:ext>
            </a:extLst>
          </p:cNvPr>
          <p:cNvSpPr>
            <a:spLocks noGrp="1"/>
          </p:cNvSpPr>
          <p:nvPr>
            <p:ph type="dt" sz="half" idx="10"/>
          </p:nvPr>
        </p:nvSpPr>
        <p:spPr/>
        <p:txBody>
          <a:bodyPr/>
          <a:lstStyle/>
          <a:p>
            <a:fld id="{7BDE6735-BB6B-4A39-AC51-24A3A59ADE86}" type="datetimeFigureOut">
              <a:rPr lang="es-MX" smtClean="0"/>
              <a:t>19/03/2019</a:t>
            </a:fld>
            <a:endParaRPr lang="es-MX"/>
          </a:p>
        </p:txBody>
      </p:sp>
      <p:sp>
        <p:nvSpPr>
          <p:cNvPr id="3" name="Marcador de pie de página 2">
            <a:extLst>
              <a:ext uri="{FF2B5EF4-FFF2-40B4-BE49-F238E27FC236}">
                <a16:creationId xmlns:a16="http://schemas.microsoft.com/office/drawing/2014/main" id="{534C978C-C033-4A5A-9B6E-6A21F900EAF5}"/>
              </a:ext>
            </a:extLst>
          </p:cNvPr>
          <p:cNvSpPr>
            <a:spLocks noGrp="1"/>
          </p:cNvSpPr>
          <p:nvPr>
            <p:ph type="ftr" sz="quarter" idx="11"/>
          </p:nvPr>
        </p:nvSpPr>
        <p:spPr/>
        <p:txBody>
          <a:bodyPr/>
          <a:lstStyle/>
          <a:p>
            <a:endParaRPr lang="es-MX"/>
          </a:p>
        </p:txBody>
      </p:sp>
      <p:sp>
        <p:nvSpPr>
          <p:cNvPr id="4" name="Marcador de número de diapositiva 3">
            <a:extLst>
              <a:ext uri="{FF2B5EF4-FFF2-40B4-BE49-F238E27FC236}">
                <a16:creationId xmlns:a16="http://schemas.microsoft.com/office/drawing/2014/main" id="{5B5E9DB3-5641-49E0-A9A1-26A83CF00B69}"/>
              </a:ext>
            </a:extLst>
          </p:cNvPr>
          <p:cNvSpPr>
            <a:spLocks noGrp="1"/>
          </p:cNvSpPr>
          <p:nvPr>
            <p:ph type="sldNum" sz="quarter" idx="12"/>
          </p:nvPr>
        </p:nvSpPr>
        <p:spPr/>
        <p:txBody>
          <a:bodyPr/>
          <a:lstStyle/>
          <a:p>
            <a:fld id="{E583EB01-C0AF-4255-8D70-9F969714E595}" type="slidenum">
              <a:rPr lang="es-MX" smtClean="0"/>
              <a:t>‹Nº›</a:t>
            </a:fld>
            <a:endParaRPr lang="es-MX"/>
          </a:p>
        </p:txBody>
      </p:sp>
    </p:spTree>
    <p:extLst>
      <p:ext uri="{BB962C8B-B14F-4D97-AF65-F5344CB8AC3E}">
        <p14:creationId xmlns:p14="http://schemas.microsoft.com/office/powerpoint/2010/main" val="358130639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B5197D6-7596-4A8B-9DC6-FDF3FF175FD1}"/>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C58C76D7-C5E0-462A-9F40-332200C7E9AF}"/>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texto 3">
            <a:extLst>
              <a:ext uri="{FF2B5EF4-FFF2-40B4-BE49-F238E27FC236}">
                <a16:creationId xmlns:a16="http://schemas.microsoft.com/office/drawing/2014/main" id="{234B151D-5019-4208-A949-BE84C7B720F8}"/>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2989440B-C919-4573-8404-6527EDA095B4}"/>
              </a:ext>
            </a:extLst>
          </p:cNvPr>
          <p:cNvSpPr>
            <a:spLocks noGrp="1"/>
          </p:cNvSpPr>
          <p:nvPr>
            <p:ph type="dt" sz="half" idx="10"/>
          </p:nvPr>
        </p:nvSpPr>
        <p:spPr/>
        <p:txBody>
          <a:bodyPr/>
          <a:lstStyle/>
          <a:p>
            <a:fld id="{7BDE6735-BB6B-4A39-AC51-24A3A59ADE86}" type="datetimeFigureOut">
              <a:rPr lang="es-MX" smtClean="0"/>
              <a:t>19/03/2019</a:t>
            </a:fld>
            <a:endParaRPr lang="es-MX"/>
          </a:p>
        </p:txBody>
      </p:sp>
      <p:sp>
        <p:nvSpPr>
          <p:cNvPr id="6" name="Marcador de pie de página 5">
            <a:extLst>
              <a:ext uri="{FF2B5EF4-FFF2-40B4-BE49-F238E27FC236}">
                <a16:creationId xmlns:a16="http://schemas.microsoft.com/office/drawing/2014/main" id="{314910E7-459E-48E0-A74C-AA7C635CA542}"/>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EE987369-F38A-497B-AB70-44E8416C8F7C}"/>
              </a:ext>
            </a:extLst>
          </p:cNvPr>
          <p:cNvSpPr>
            <a:spLocks noGrp="1"/>
          </p:cNvSpPr>
          <p:nvPr>
            <p:ph type="sldNum" sz="quarter" idx="12"/>
          </p:nvPr>
        </p:nvSpPr>
        <p:spPr/>
        <p:txBody>
          <a:bodyPr/>
          <a:lstStyle/>
          <a:p>
            <a:fld id="{E583EB01-C0AF-4255-8D70-9F969714E595}" type="slidenum">
              <a:rPr lang="es-MX" smtClean="0"/>
              <a:t>‹Nº›</a:t>
            </a:fld>
            <a:endParaRPr lang="es-MX"/>
          </a:p>
        </p:txBody>
      </p:sp>
    </p:spTree>
    <p:extLst>
      <p:ext uri="{BB962C8B-B14F-4D97-AF65-F5344CB8AC3E}">
        <p14:creationId xmlns:p14="http://schemas.microsoft.com/office/powerpoint/2010/main" val="264249595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BE61E9A-57F6-498D-88CF-C20BEB4B8591}"/>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MX"/>
          </a:p>
        </p:txBody>
      </p:sp>
      <p:sp>
        <p:nvSpPr>
          <p:cNvPr id="3" name="Marcador de posición de imagen 2">
            <a:extLst>
              <a:ext uri="{FF2B5EF4-FFF2-40B4-BE49-F238E27FC236}">
                <a16:creationId xmlns:a16="http://schemas.microsoft.com/office/drawing/2014/main" id="{EB48EB36-599B-4874-91DF-C6AA63570299}"/>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s-MX"/>
          </a:p>
        </p:txBody>
      </p:sp>
      <p:sp>
        <p:nvSpPr>
          <p:cNvPr id="4" name="Marcador de texto 3">
            <a:extLst>
              <a:ext uri="{FF2B5EF4-FFF2-40B4-BE49-F238E27FC236}">
                <a16:creationId xmlns:a16="http://schemas.microsoft.com/office/drawing/2014/main" id="{FE7A2A52-A82F-4A7E-B6F7-F6590C106197}"/>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8A346677-A8DC-4671-8289-1AFE832AA2F4}"/>
              </a:ext>
            </a:extLst>
          </p:cNvPr>
          <p:cNvSpPr>
            <a:spLocks noGrp="1"/>
          </p:cNvSpPr>
          <p:nvPr>
            <p:ph type="dt" sz="half" idx="10"/>
          </p:nvPr>
        </p:nvSpPr>
        <p:spPr/>
        <p:txBody>
          <a:bodyPr/>
          <a:lstStyle/>
          <a:p>
            <a:fld id="{7BDE6735-BB6B-4A39-AC51-24A3A59ADE86}" type="datetimeFigureOut">
              <a:rPr lang="es-MX" smtClean="0"/>
              <a:t>19/03/2019</a:t>
            </a:fld>
            <a:endParaRPr lang="es-MX"/>
          </a:p>
        </p:txBody>
      </p:sp>
      <p:sp>
        <p:nvSpPr>
          <p:cNvPr id="6" name="Marcador de pie de página 5">
            <a:extLst>
              <a:ext uri="{FF2B5EF4-FFF2-40B4-BE49-F238E27FC236}">
                <a16:creationId xmlns:a16="http://schemas.microsoft.com/office/drawing/2014/main" id="{5F7FE18D-883D-454C-95A7-6E94CDC5408F}"/>
              </a:ext>
            </a:extLst>
          </p:cNvPr>
          <p:cNvSpPr>
            <a:spLocks noGrp="1"/>
          </p:cNvSpPr>
          <p:nvPr>
            <p:ph type="ftr" sz="quarter" idx="11"/>
          </p:nvPr>
        </p:nvSpPr>
        <p:spPr/>
        <p:txBody>
          <a:bodyPr/>
          <a:lstStyle/>
          <a:p>
            <a:endParaRPr lang="es-MX"/>
          </a:p>
        </p:txBody>
      </p:sp>
      <p:sp>
        <p:nvSpPr>
          <p:cNvPr id="7" name="Marcador de número de diapositiva 6">
            <a:extLst>
              <a:ext uri="{FF2B5EF4-FFF2-40B4-BE49-F238E27FC236}">
                <a16:creationId xmlns:a16="http://schemas.microsoft.com/office/drawing/2014/main" id="{FDA8E330-D542-4BBD-BF1B-CAB3690A35D7}"/>
              </a:ext>
            </a:extLst>
          </p:cNvPr>
          <p:cNvSpPr>
            <a:spLocks noGrp="1"/>
          </p:cNvSpPr>
          <p:nvPr>
            <p:ph type="sldNum" sz="quarter" idx="12"/>
          </p:nvPr>
        </p:nvSpPr>
        <p:spPr/>
        <p:txBody>
          <a:bodyPr/>
          <a:lstStyle/>
          <a:p>
            <a:fld id="{E583EB01-C0AF-4255-8D70-9F969714E595}" type="slidenum">
              <a:rPr lang="es-MX" smtClean="0"/>
              <a:t>‹Nº›</a:t>
            </a:fld>
            <a:endParaRPr lang="es-MX"/>
          </a:p>
        </p:txBody>
      </p:sp>
    </p:spTree>
    <p:extLst>
      <p:ext uri="{BB962C8B-B14F-4D97-AF65-F5344CB8AC3E}">
        <p14:creationId xmlns:p14="http://schemas.microsoft.com/office/powerpoint/2010/main" val="262495608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F99254A-08EB-4C31-A187-114DA845FF70}"/>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texto vertical 2">
            <a:extLst>
              <a:ext uri="{FF2B5EF4-FFF2-40B4-BE49-F238E27FC236}">
                <a16:creationId xmlns:a16="http://schemas.microsoft.com/office/drawing/2014/main" id="{D4BFF03C-EB54-4F83-BF4C-FFC81988D49D}"/>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4FB55B2C-7B9E-43ED-B168-DE85EA5BC702}"/>
              </a:ext>
            </a:extLst>
          </p:cNvPr>
          <p:cNvSpPr>
            <a:spLocks noGrp="1"/>
          </p:cNvSpPr>
          <p:nvPr>
            <p:ph type="dt" sz="half" idx="10"/>
          </p:nvPr>
        </p:nvSpPr>
        <p:spPr/>
        <p:txBody>
          <a:bodyPr/>
          <a:lstStyle/>
          <a:p>
            <a:fld id="{7BDE6735-BB6B-4A39-AC51-24A3A59ADE86}" type="datetimeFigureOut">
              <a:rPr lang="es-MX" smtClean="0"/>
              <a:t>19/03/2019</a:t>
            </a:fld>
            <a:endParaRPr lang="es-MX"/>
          </a:p>
        </p:txBody>
      </p:sp>
      <p:sp>
        <p:nvSpPr>
          <p:cNvPr id="5" name="Marcador de pie de página 4">
            <a:extLst>
              <a:ext uri="{FF2B5EF4-FFF2-40B4-BE49-F238E27FC236}">
                <a16:creationId xmlns:a16="http://schemas.microsoft.com/office/drawing/2014/main" id="{A5BD19C9-E79E-40D5-895E-B81C7ADFFBCA}"/>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7AAAE5B9-9C37-463F-86CA-0016F1628FB1}"/>
              </a:ext>
            </a:extLst>
          </p:cNvPr>
          <p:cNvSpPr>
            <a:spLocks noGrp="1"/>
          </p:cNvSpPr>
          <p:nvPr>
            <p:ph type="sldNum" sz="quarter" idx="12"/>
          </p:nvPr>
        </p:nvSpPr>
        <p:spPr/>
        <p:txBody>
          <a:bodyPr/>
          <a:lstStyle/>
          <a:p>
            <a:fld id="{E583EB01-C0AF-4255-8D70-9F969714E595}" type="slidenum">
              <a:rPr lang="es-MX" smtClean="0"/>
              <a:t>‹Nº›</a:t>
            </a:fld>
            <a:endParaRPr lang="es-MX"/>
          </a:p>
        </p:txBody>
      </p:sp>
    </p:spTree>
    <p:extLst>
      <p:ext uri="{BB962C8B-B14F-4D97-AF65-F5344CB8AC3E}">
        <p14:creationId xmlns:p14="http://schemas.microsoft.com/office/powerpoint/2010/main" val="69473162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2F1657DA-C200-4E76-BFC2-23F62005F22D}"/>
              </a:ext>
            </a:extLst>
          </p:cNvPr>
          <p:cNvSpPr>
            <a:spLocks noGrp="1"/>
          </p:cNvSpPr>
          <p:nvPr>
            <p:ph type="title" orient="vert"/>
          </p:nvPr>
        </p:nvSpPr>
        <p:spPr>
          <a:xfrm>
            <a:off x="8724901" y="365126"/>
            <a:ext cx="2628900" cy="5811839"/>
          </a:xfrm>
        </p:spPr>
        <p:txBody>
          <a:bodyPr vert="eaVert"/>
          <a:lstStyle/>
          <a:p>
            <a:r>
              <a:rPr lang="es-ES"/>
              <a:t>Haga clic para modificar el estilo de título del patrón</a:t>
            </a:r>
            <a:endParaRPr lang="es-MX"/>
          </a:p>
        </p:txBody>
      </p:sp>
      <p:sp>
        <p:nvSpPr>
          <p:cNvPr id="3" name="Marcador de texto vertical 2">
            <a:extLst>
              <a:ext uri="{FF2B5EF4-FFF2-40B4-BE49-F238E27FC236}">
                <a16:creationId xmlns:a16="http://schemas.microsoft.com/office/drawing/2014/main" id="{DFE3FD1C-A0D1-4BFB-BA6A-7ECB8849371A}"/>
              </a:ext>
            </a:extLst>
          </p:cNvPr>
          <p:cNvSpPr>
            <a:spLocks noGrp="1"/>
          </p:cNvSpPr>
          <p:nvPr>
            <p:ph type="body" orient="vert" idx="1"/>
          </p:nvPr>
        </p:nvSpPr>
        <p:spPr>
          <a:xfrm>
            <a:off x="838201" y="365126"/>
            <a:ext cx="7734300" cy="5811839"/>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0C919B5C-6DE3-450B-8B92-B726CD21576D}"/>
              </a:ext>
            </a:extLst>
          </p:cNvPr>
          <p:cNvSpPr>
            <a:spLocks noGrp="1"/>
          </p:cNvSpPr>
          <p:nvPr>
            <p:ph type="dt" sz="half" idx="10"/>
          </p:nvPr>
        </p:nvSpPr>
        <p:spPr/>
        <p:txBody>
          <a:bodyPr/>
          <a:lstStyle/>
          <a:p>
            <a:fld id="{7BDE6735-BB6B-4A39-AC51-24A3A59ADE86}" type="datetimeFigureOut">
              <a:rPr lang="es-MX" smtClean="0"/>
              <a:t>19/03/2019</a:t>
            </a:fld>
            <a:endParaRPr lang="es-MX"/>
          </a:p>
        </p:txBody>
      </p:sp>
      <p:sp>
        <p:nvSpPr>
          <p:cNvPr id="5" name="Marcador de pie de página 4">
            <a:extLst>
              <a:ext uri="{FF2B5EF4-FFF2-40B4-BE49-F238E27FC236}">
                <a16:creationId xmlns:a16="http://schemas.microsoft.com/office/drawing/2014/main" id="{F8768EDF-DF71-4B52-93F7-6A8D948B79FB}"/>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4BA6A219-6EAE-4870-9229-2DC620EDADDB}"/>
              </a:ext>
            </a:extLst>
          </p:cNvPr>
          <p:cNvSpPr>
            <a:spLocks noGrp="1"/>
          </p:cNvSpPr>
          <p:nvPr>
            <p:ph type="sldNum" sz="quarter" idx="12"/>
          </p:nvPr>
        </p:nvSpPr>
        <p:spPr/>
        <p:txBody>
          <a:bodyPr/>
          <a:lstStyle/>
          <a:p>
            <a:fld id="{E583EB01-C0AF-4255-8D70-9F969714E595}" type="slidenum">
              <a:rPr lang="es-MX" smtClean="0"/>
              <a:t>‹Nº›</a:t>
            </a:fld>
            <a:endParaRPr lang="es-MX"/>
          </a:p>
        </p:txBody>
      </p:sp>
    </p:spTree>
    <p:extLst>
      <p:ext uri="{BB962C8B-B14F-4D97-AF65-F5344CB8AC3E}">
        <p14:creationId xmlns:p14="http://schemas.microsoft.com/office/powerpoint/2010/main" val="35503245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4" name="Imagen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759" y="2677"/>
            <a:ext cx="12182481" cy="6852645"/>
          </a:xfrm>
          <a:prstGeom prst="rect">
            <a:avLst/>
          </a:prstGeom>
        </p:spPr>
      </p:pic>
    </p:spTree>
    <p:extLst>
      <p:ext uri="{BB962C8B-B14F-4D97-AF65-F5344CB8AC3E}">
        <p14:creationId xmlns:p14="http://schemas.microsoft.com/office/powerpoint/2010/main" val="139483166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Shape 13"/>
        <p:cNvGrpSpPr/>
        <p:nvPr/>
      </p:nvGrpSpPr>
      <p:grpSpPr>
        <a:xfrm>
          <a:off x="0" y="0"/>
          <a:ext cx="0" cy="0"/>
          <a:chOff x="0" y="0"/>
          <a:chExt cx="0" cy="0"/>
        </a:xfrm>
      </p:grpSpPr>
      <p:sp>
        <p:nvSpPr>
          <p:cNvPr id="14" name="Shape 14"/>
          <p:cNvSpPr txBox="1">
            <a:spLocks noGrp="1"/>
          </p:cNvSpPr>
          <p:nvPr>
            <p:ph type="title"/>
          </p:nvPr>
        </p:nvSpPr>
        <p:spPr>
          <a:xfrm>
            <a:off x="415600" y="2867800"/>
            <a:ext cx="11360800" cy="1122400"/>
          </a:xfrm>
          <a:prstGeom prst="rect">
            <a:avLst/>
          </a:prstGeom>
        </p:spPr>
        <p:txBody>
          <a:bodyPr lIns="91425" tIns="91425" rIns="91425" bIns="91425" anchor="ctr" anchorCtr="0"/>
          <a:lstStyle>
            <a:lvl1pPr lvl="0" algn="ctr">
              <a:spcBef>
                <a:spcPts val="0"/>
              </a:spcBef>
              <a:buSzPct val="100000"/>
              <a:defRPr sz="4800"/>
            </a:lvl1pPr>
            <a:lvl2pPr lvl="1" algn="ctr">
              <a:spcBef>
                <a:spcPts val="0"/>
              </a:spcBef>
              <a:buSzPct val="100000"/>
              <a:defRPr sz="4800"/>
            </a:lvl2pPr>
            <a:lvl3pPr lvl="2" algn="ctr">
              <a:spcBef>
                <a:spcPts val="0"/>
              </a:spcBef>
              <a:buSzPct val="100000"/>
              <a:defRPr sz="4800"/>
            </a:lvl3pPr>
            <a:lvl4pPr lvl="3" algn="ctr">
              <a:spcBef>
                <a:spcPts val="0"/>
              </a:spcBef>
              <a:buSzPct val="100000"/>
              <a:defRPr sz="4800"/>
            </a:lvl4pPr>
            <a:lvl5pPr lvl="4" algn="ctr">
              <a:spcBef>
                <a:spcPts val="0"/>
              </a:spcBef>
              <a:buSzPct val="100000"/>
              <a:defRPr sz="4800"/>
            </a:lvl5pPr>
            <a:lvl6pPr lvl="5" algn="ctr">
              <a:spcBef>
                <a:spcPts val="0"/>
              </a:spcBef>
              <a:buSzPct val="100000"/>
              <a:defRPr sz="4800"/>
            </a:lvl6pPr>
            <a:lvl7pPr lvl="6" algn="ctr">
              <a:spcBef>
                <a:spcPts val="0"/>
              </a:spcBef>
              <a:buSzPct val="100000"/>
              <a:defRPr sz="4800"/>
            </a:lvl7pPr>
            <a:lvl8pPr lvl="7" algn="ctr">
              <a:spcBef>
                <a:spcPts val="0"/>
              </a:spcBef>
              <a:buSzPct val="100000"/>
              <a:defRPr sz="4800"/>
            </a:lvl8pPr>
            <a:lvl9pPr lvl="8" algn="ctr">
              <a:spcBef>
                <a:spcPts val="0"/>
              </a:spcBef>
              <a:buSzPct val="100000"/>
              <a:defRPr sz="4800"/>
            </a:lvl9pPr>
          </a:lstStyle>
          <a:p>
            <a:endParaRPr/>
          </a:p>
        </p:txBody>
      </p:sp>
      <p:sp>
        <p:nvSpPr>
          <p:cNvPr id="15" name="Shape 15"/>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fld id="{00000000-1234-1234-1234-123412341234}" type="slidenum">
              <a:rPr lang="es" smtClean="0"/>
              <a:pPr/>
              <a:t>‹Nº›</a:t>
            </a:fld>
            <a:endParaRPr lang="es"/>
          </a:p>
        </p:txBody>
      </p:sp>
    </p:spTree>
    <p:extLst>
      <p:ext uri="{BB962C8B-B14F-4D97-AF65-F5344CB8AC3E}">
        <p14:creationId xmlns:p14="http://schemas.microsoft.com/office/powerpoint/2010/main" val="24694500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Índices 3_1">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2" name="14 Rectángulo redondeado"/>
          <p:cNvSpPr/>
          <p:nvPr userDrawn="1"/>
        </p:nvSpPr>
        <p:spPr>
          <a:xfrm>
            <a:off x="596237" y="1562986"/>
            <a:ext cx="1085357" cy="1008000"/>
          </a:xfrm>
          <a:prstGeom prst="roundRect">
            <a:avLst/>
          </a:prstGeom>
          <a:solidFill>
            <a:srgbClr val="182B47"/>
          </a:solidFill>
          <a:ln w="19050">
            <a:solidFill>
              <a:srgbClr val="182B47"/>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FFFFFF"/>
                </a:solidFill>
              </a:rPr>
              <a:t>1</a:t>
            </a:r>
          </a:p>
        </p:txBody>
      </p:sp>
      <p:sp>
        <p:nvSpPr>
          <p:cNvPr id="24" name="8 Rectángulo redondeado"/>
          <p:cNvSpPr/>
          <p:nvPr userDrawn="1"/>
        </p:nvSpPr>
        <p:spPr>
          <a:xfrm>
            <a:off x="596237" y="2717810"/>
            <a:ext cx="1085357" cy="1008000"/>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2</a:t>
            </a:r>
          </a:p>
        </p:txBody>
      </p:sp>
      <p:sp>
        <p:nvSpPr>
          <p:cNvPr id="26" name="8 Rectángulo redondeado"/>
          <p:cNvSpPr/>
          <p:nvPr userDrawn="1"/>
        </p:nvSpPr>
        <p:spPr>
          <a:xfrm>
            <a:off x="596237" y="3872634"/>
            <a:ext cx="1085357" cy="1008000"/>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3</a:t>
            </a:r>
          </a:p>
        </p:txBody>
      </p:sp>
      <p:sp>
        <p:nvSpPr>
          <p:cNvPr id="39" name="Marcador de texto 38"/>
          <p:cNvSpPr>
            <a:spLocks noGrp="1"/>
          </p:cNvSpPr>
          <p:nvPr>
            <p:ph type="body" sz="quarter" idx="29"/>
          </p:nvPr>
        </p:nvSpPr>
        <p:spPr>
          <a:xfrm>
            <a:off x="1697264" y="2717810"/>
            <a:ext cx="9899650" cy="10080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3873198"/>
            <a:ext cx="9899650" cy="10080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1562422"/>
            <a:ext cx="9899650" cy="1008000"/>
          </a:xfrm>
          <a:prstGeom prst="roundRect">
            <a:avLst/>
          </a:prstGeom>
          <a:solidFill>
            <a:srgbClr val="182B47"/>
          </a:solidFill>
          <a:ln w="19050">
            <a:solidFill>
              <a:srgbClr val="182B47"/>
            </a:solidFill>
            <a:prstDash val="solid"/>
          </a:ln>
        </p:spPr>
        <p:txBody>
          <a:bodyPr anchor="ctr"/>
          <a:lstStyle>
            <a:lvl1pPr marL="0" indent="0" algn="l">
              <a:buNone/>
              <a:defRPr b="1">
                <a:solidFill>
                  <a:srgbClr val="FFFFFF"/>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12" name="Marcador de pie de página 11"/>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13" name="Marcador de número de diapositiva 12"/>
          <p:cNvSpPr>
            <a:spLocks noGrp="1"/>
          </p:cNvSpPr>
          <p:nvPr>
            <p:ph type="sldNum" sz="quarter" idx="35"/>
          </p:nvPr>
        </p:nvSpPr>
        <p:spPr>
          <a:xfrm>
            <a:off x="8773880" y="6356350"/>
            <a:ext cx="2743200" cy="365125"/>
          </a:xfrm>
        </p:spPr>
        <p:txBody>
          <a:bodyPr/>
          <a:lstStyle>
            <a:lvl1pPr>
              <a:defRPr>
                <a:solidFill>
                  <a:schemeClr val="bg1"/>
                </a:solidFill>
              </a:defRPr>
            </a:lvl1pPr>
          </a:lstStyle>
          <a:p>
            <a:fld id="{0821B0A0-61BE-49FE-9B2B-61B59EF5BF7B}" type="slidenum">
              <a:rPr lang="es-MX" smtClean="0">
                <a:solidFill>
                  <a:prstClr val="white"/>
                </a:solidFill>
              </a:rPr>
              <a:pPr/>
              <a:t>‹Nº›</a:t>
            </a:fld>
            <a:endParaRPr lang="es-MX" dirty="0">
              <a:solidFill>
                <a:prstClr val="white"/>
              </a:solidFill>
            </a:endParaRPr>
          </a:p>
        </p:txBody>
      </p:sp>
    </p:spTree>
    <p:extLst>
      <p:ext uri="{BB962C8B-B14F-4D97-AF65-F5344CB8AC3E}">
        <p14:creationId xmlns:p14="http://schemas.microsoft.com/office/powerpoint/2010/main" val="4868256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Índices 3_2">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2" name="14 Rectángulo redondeado"/>
          <p:cNvSpPr/>
          <p:nvPr userDrawn="1"/>
        </p:nvSpPr>
        <p:spPr>
          <a:xfrm>
            <a:off x="596237" y="1562986"/>
            <a:ext cx="1085357" cy="1008000"/>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1</a:t>
            </a:r>
          </a:p>
        </p:txBody>
      </p:sp>
      <p:sp>
        <p:nvSpPr>
          <p:cNvPr id="24" name="8 Rectángulo redondeado"/>
          <p:cNvSpPr/>
          <p:nvPr userDrawn="1"/>
        </p:nvSpPr>
        <p:spPr>
          <a:xfrm>
            <a:off x="596237" y="2717810"/>
            <a:ext cx="1085357" cy="1008000"/>
          </a:xfrm>
          <a:prstGeom prst="roundRect">
            <a:avLst/>
          </a:prstGeom>
          <a:solidFill>
            <a:srgbClr val="182B47"/>
          </a:solidFill>
          <a:ln w="19050">
            <a:solidFill>
              <a:srgbClr val="182B47"/>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FFFFFF"/>
                </a:solidFill>
              </a:rPr>
              <a:t>2</a:t>
            </a:r>
          </a:p>
        </p:txBody>
      </p:sp>
      <p:sp>
        <p:nvSpPr>
          <p:cNvPr id="26" name="8 Rectángulo redondeado"/>
          <p:cNvSpPr/>
          <p:nvPr userDrawn="1"/>
        </p:nvSpPr>
        <p:spPr>
          <a:xfrm>
            <a:off x="596237" y="3872634"/>
            <a:ext cx="1085357" cy="1008000"/>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3</a:t>
            </a:r>
          </a:p>
        </p:txBody>
      </p:sp>
      <p:sp>
        <p:nvSpPr>
          <p:cNvPr id="39" name="Marcador de texto 38"/>
          <p:cNvSpPr>
            <a:spLocks noGrp="1"/>
          </p:cNvSpPr>
          <p:nvPr>
            <p:ph type="body" sz="quarter" idx="29"/>
          </p:nvPr>
        </p:nvSpPr>
        <p:spPr>
          <a:xfrm>
            <a:off x="1697264" y="2717810"/>
            <a:ext cx="9899650" cy="1008000"/>
          </a:xfrm>
          <a:prstGeom prst="roundRect">
            <a:avLst/>
          </a:prstGeom>
          <a:solidFill>
            <a:srgbClr val="182B47"/>
          </a:solidFill>
          <a:ln w="19050">
            <a:solidFill>
              <a:srgbClr val="182B47"/>
            </a:solidFill>
            <a:prstDash val="solid"/>
          </a:ln>
        </p:spPr>
        <p:txBody>
          <a:bodyPr anchor="ctr"/>
          <a:lstStyle>
            <a:lvl1pPr marL="0" indent="0" algn="l">
              <a:buNone/>
              <a:defRPr b="1">
                <a:solidFill>
                  <a:srgbClr val="FFFFFF"/>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3873198"/>
            <a:ext cx="9899650" cy="10080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1562422"/>
            <a:ext cx="9899650" cy="10080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12" name="Marcador de pie de página 11"/>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13" name="Marcador de número de diapositiva 12"/>
          <p:cNvSpPr>
            <a:spLocks noGrp="1"/>
          </p:cNvSpPr>
          <p:nvPr>
            <p:ph type="sldNum" sz="quarter" idx="35"/>
          </p:nvPr>
        </p:nvSpPr>
        <p:spPr>
          <a:xfrm>
            <a:off x="8773880" y="6356350"/>
            <a:ext cx="2743200" cy="365125"/>
          </a:xfrm>
        </p:spPr>
        <p:txBody>
          <a:bodyPr/>
          <a:lstStyle>
            <a:lvl1pPr>
              <a:defRPr>
                <a:solidFill>
                  <a:schemeClr val="bg1"/>
                </a:solidFill>
              </a:defRPr>
            </a:lvl1pPr>
          </a:lstStyle>
          <a:p>
            <a:fld id="{0821B0A0-61BE-49FE-9B2B-61B59EF5BF7B}" type="slidenum">
              <a:rPr lang="es-MX" smtClean="0">
                <a:solidFill>
                  <a:prstClr val="white"/>
                </a:solidFill>
              </a:rPr>
              <a:pPr/>
              <a:t>‹Nº›</a:t>
            </a:fld>
            <a:endParaRPr lang="es-MX" dirty="0">
              <a:solidFill>
                <a:prstClr val="white"/>
              </a:solidFill>
            </a:endParaRPr>
          </a:p>
        </p:txBody>
      </p:sp>
    </p:spTree>
    <p:extLst>
      <p:ext uri="{BB962C8B-B14F-4D97-AF65-F5344CB8AC3E}">
        <p14:creationId xmlns:p14="http://schemas.microsoft.com/office/powerpoint/2010/main" val="6060931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Índices 3_3">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2" name="14 Rectángulo redondeado"/>
          <p:cNvSpPr/>
          <p:nvPr userDrawn="1"/>
        </p:nvSpPr>
        <p:spPr>
          <a:xfrm>
            <a:off x="596237" y="1562986"/>
            <a:ext cx="1085357" cy="1008000"/>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1</a:t>
            </a:r>
          </a:p>
        </p:txBody>
      </p:sp>
      <p:sp>
        <p:nvSpPr>
          <p:cNvPr id="24" name="8 Rectángulo redondeado"/>
          <p:cNvSpPr/>
          <p:nvPr userDrawn="1"/>
        </p:nvSpPr>
        <p:spPr>
          <a:xfrm>
            <a:off x="596237" y="2717810"/>
            <a:ext cx="1085357" cy="1008000"/>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2</a:t>
            </a:r>
          </a:p>
        </p:txBody>
      </p:sp>
      <p:sp>
        <p:nvSpPr>
          <p:cNvPr id="26" name="8 Rectángulo redondeado"/>
          <p:cNvSpPr/>
          <p:nvPr userDrawn="1"/>
        </p:nvSpPr>
        <p:spPr>
          <a:xfrm>
            <a:off x="596237" y="3872634"/>
            <a:ext cx="1085357" cy="1008000"/>
          </a:xfrm>
          <a:prstGeom prst="roundRect">
            <a:avLst/>
          </a:prstGeom>
          <a:solidFill>
            <a:srgbClr val="182B47"/>
          </a:solidFill>
          <a:ln w="19050">
            <a:solidFill>
              <a:srgbClr val="182B47"/>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FFFFFF"/>
                </a:solidFill>
              </a:rPr>
              <a:t>3</a:t>
            </a:r>
          </a:p>
        </p:txBody>
      </p:sp>
      <p:sp>
        <p:nvSpPr>
          <p:cNvPr id="39" name="Marcador de texto 38"/>
          <p:cNvSpPr>
            <a:spLocks noGrp="1"/>
          </p:cNvSpPr>
          <p:nvPr>
            <p:ph type="body" sz="quarter" idx="29"/>
          </p:nvPr>
        </p:nvSpPr>
        <p:spPr>
          <a:xfrm>
            <a:off x="1697264" y="2717810"/>
            <a:ext cx="9899650" cy="10080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3873198"/>
            <a:ext cx="9899650" cy="1008000"/>
          </a:xfrm>
          <a:prstGeom prst="roundRect">
            <a:avLst/>
          </a:prstGeom>
          <a:solidFill>
            <a:srgbClr val="182B47"/>
          </a:solidFill>
          <a:ln w="19050">
            <a:solidFill>
              <a:srgbClr val="182B47"/>
            </a:solidFill>
            <a:prstDash val="solid"/>
          </a:ln>
        </p:spPr>
        <p:txBody>
          <a:bodyPr anchor="ctr"/>
          <a:lstStyle>
            <a:lvl1pPr marL="0" indent="0" algn="l">
              <a:buNone/>
              <a:defRPr b="1">
                <a:solidFill>
                  <a:srgbClr val="FFFFFF"/>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1562422"/>
            <a:ext cx="9899650" cy="10080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12" name="Marcador de pie de página 11"/>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13" name="Marcador de número de diapositiva 12"/>
          <p:cNvSpPr>
            <a:spLocks noGrp="1"/>
          </p:cNvSpPr>
          <p:nvPr>
            <p:ph type="sldNum" sz="quarter" idx="35"/>
          </p:nvPr>
        </p:nvSpPr>
        <p:spPr>
          <a:xfrm>
            <a:off x="8773880" y="6356350"/>
            <a:ext cx="2743200" cy="365125"/>
          </a:xfrm>
        </p:spPr>
        <p:txBody>
          <a:bodyPr/>
          <a:lstStyle>
            <a:lvl1pPr>
              <a:defRPr>
                <a:solidFill>
                  <a:schemeClr val="bg1"/>
                </a:solidFill>
              </a:defRPr>
            </a:lvl1pPr>
          </a:lstStyle>
          <a:p>
            <a:fld id="{0821B0A0-61BE-49FE-9B2B-61B59EF5BF7B}" type="slidenum">
              <a:rPr lang="es-MX" smtClean="0">
                <a:solidFill>
                  <a:prstClr val="white"/>
                </a:solidFill>
              </a:rPr>
              <a:pPr/>
              <a:t>‹Nº›</a:t>
            </a:fld>
            <a:endParaRPr lang="es-MX" dirty="0">
              <a:solidFill>
                <a:prstClr val="white"/>
              </a:solidFill>
            </a:endParaRPr>
          </a:p>
        </p:txBody>
      </p:sp>
    </p:spTree>
    <p:extLst>
      <p:ext uri="{BB962C8B-B14F-4D97-AF65-F5344CB8AC3E}">
        <p14:creationId xmlns:p14="http://schemas.microsoft.com/office/powerpoint/2010/main" val="395452143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Índices 4_1">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0" name="6 Rectángulo redondeado"/>
          <p:cNvSpPr/>
          <p:nvPr userDrawn="1"/>
        </p:nvSpPr>
        <p:spPr>
          <a:xfrm>
            <a:off x="596237" y="1404201"/>
            <a:ext cx="1085357" cy="978464"/>
          </a:xfrm>
          <a:prstGeom prst="roundRect">
            <a:avLst/>
          </a:prstGeom>
          <a:solidFill>
            <a:srgbClr val="182B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FFFFFF"/>
                </a:solidFill>
              </a:rPr>
              <a:t>1</a:t>
            </a:r>
          </a:p>
        </p:txBody>
      </p:sp>
      <p:sp>
        <p:nvSpPr>
          <p:cNvPr id="22" name="14 Rectángulo redondeado"/>
          <p:cNvSpPr/>
          <p:nvPr userDrawn="1"/>
        </p:nvSpPr>
        <p:spPr>
          <a:xfrm>
            <a:off x="596237" y="2485548"/>
            <a:ext cx="1085357" cy="978464"/>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2</a:t>
            </a:r>
          </a:p>
        </p:txBody>
      </p:sp>
      <p:sp>
        <p:nvSpPr>
          <p:cNvPr id="24" name="8 Rectángulo redondeado"/>
          <p:cNvSpPr/>
          <p:nvPr userDrawn="1"/>
        </p:nvSpPr>
        <p:spPr>
          <a:xfrm>
            <a:off x="596237" y="3566895"/>
            <a:ext cx="1085357" cy="978464"/>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3</a:t>
            </a:r>
          </a:p>
        </p:txBody>
      </p:sp>
      <p:sp>
        <p:nvSpPr>
          <p:cNvPr id="26" name="8 Rectángulo redondeado"/>
          <p:cNvSpPr/>
          <p:nvPr userDrawn="1"/>
        </p:nvSpPr>
        <p:spPr>
          <a:xfrm>
            <a:off x="596237" y="4648242"/>
            <a:ext cx="1085357" cy="978464"/>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4</a:t>
            </a:r>
          </a:p>
        </p:txBody>
      </p:sp>
      <p:sp>
        <p:nvSpPr>
          <p:cNvPr id="39" name="Marcador de texto 38"/>
          <p:cNvSpPr>
            <a:spLocks noGrp="1"/>
          </p:cNvSpPr>
          <p:nvPr>
            <p:ph type="body" sz="quarter" idx="29"/>
          </p:nvPr>
        </p:nvSpPr>
        <p:spPr>
          <a:xfrm>
            <a:off x="1697264" y="3566895"/>
            <a:ext cx="9899650" cy="9779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4648806"/>
            <a:ext cx="9899650" cy="9779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2484984"/>
            <a:ext cx="9899650" cy="9779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6" name="Marcador de texto 38"/>
          <p:cNvSpPr>
            <a:spLocks noGrp="1"/>
          </p:cNvSpPr>
          <p:nvPr>
            <p:ph type="body" sz="quarter" idx="32"/>
          </p:nvPr>
        </p:nvSpPr>
        <p:spPr>
          <a:xfrm>
            <a:off x="1682750" y="1402543"/>
            <a:ext cx="9899650" cy="977900"/>
          </a:xfrm>
          <a:prstGeom prst="roundRect">
            <a:avLst/>
          </a:prstGeom>
          <a:solidFill>
            <a:srgbClr val="182B47"/>
          </a:solidFill>
          <a:ln w="19050">
            <a:solidFill>
              <a:srgbClr val="182B47"/>
            </a:solidFill>
            <a:prstDash val="solid"/>
          </a:ln>
        </p:spPr>
        <p:txBody>
          <a:bodyPr anchor="ctr"/>
          <a:lstStyle>
            <a:lvl1pPr marL="0" indent="0" algn="l">
              <a:buNone/>
              <a:defRPr b="1">
                <a:solidFill>
                  <a:schemeClr val="bg1"/>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12" name="Marcador de pie de página 11"/>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13" name="Marcador de número de diapositiva 12"/>
          <p:cNvSpPr>
            <a:spLocks noGrp="1"/>
          </p:cNvSpPr>
          <p:nvPr>
            <p:ph type="sldNum" sz="quarter" idx="35"/>
          </p:nvPr>
        </p:nvSpPr>
        <p:spPr>
          <a:xfrm>
            <a:off x="8773880" y="6356350"/>
            <a:ext cx="2743200" cy="365125"/>
          </a:xfrm>
        </p:spPr>
        <p:txBody>
          <a:bodyPr/>
          <a:lstStyle>
            <a:lvl1pPr>
              <a:defRPr>
                <a:solidFill>
                  <a:schemeClr val="bg1"/>
                </a:solidFill>
              </a:defRPr>
            </a:lvl1pPr>
          </a:lstStyle>
          <a:p>
            <a:fld id="{0821B0A0-61BE-49FE-9B2B-61B59EF5BF7B}" type="slidenum">
              <a:rPr lang="es-MX" smtClean="0">
                <a:solidFill>
                  <a:prstClr val="white"/>
                </a:solidFill>
              </a:rPr>
              <a:pPr/>
              <a:t>‹Nº›</a:t>
            </a:fld>
            <a:endParaRPr lang="es-MX" dirty="0">
              <a:solidFill>
                <a:prstClr val="white"/>
              </a:solidFill>
            </a:endParaRPr>
          </a:p>
        </p:txBody>
      </p:sp>
    </p:spTree>
    <p:extLst>
      <p:ext uri="{BB962C8B-B14F-4D97-AF65-F5344CB8AC3E}">
        <p14:creationId xmlns:p14="http://schemas.microsoft.com/office/powerpoint/2010/main" val="232644149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Índices 4_2">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0" name="6 Rectángulo redondeado"/>
          <p:cNvSpPr/>
          <p:nvPr userDrawn="1"/>
        </p:nvSpPr>
        <p:spPr>
          <a:xfrm>
            <a:off x="596237" y="1404201"/>
            <a:ext cx="1085357" cy="978464"/>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1</a:t>
            </a:r>
          </a:p>
        </p:txBody>
      </p:sp>
      <p:sp>
        <p:nvSpPr>
          <p:cNvPr id="22" name="14 Rectángulo redondeado"/>
          <p:cNvSpPr/>
          <p:nvPr userDrawn="1"/>
        </p:nvSpPr>
        <p:spPr>
          <a:xfrm>
            <a:off x="596237" y="2485548"/>
            <a:ext cx="1085357" cy="978464"/>
          </a:xfrm>
          <a:prstGeom prst="roundRect">
            <a:avLst/>
          </a:prstGeom>
          <a:solidFill>
            <a:srgbClr val="182B47"/>
          </a:solidFill>
          <a:ln w="19050">
            <a:solidFill>
              <a:srgbClr val="182B47"/>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prstClr val="white"/>
                </a:solidFill>
              </a:rPr>
              <a:t>2</a:t>
            </a:r>
          </a:p>
        </p:txBody>
      </p:sp>
      <p:sp>
        <p:nvSpPr>
          <p:cNvPr id="24" name="8 Rectángulo redondeado"/>
          <p:cNvSpPr/>
          <p:nvPr userDrawn="1"/>
        </p:nvSpPr>
        <p:spPr>
          <a:xfrm>
            <a:off x="596237" y="3566895"/>
            <a:ext cx="1085357" cy="978464"/>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3</a:t>
            </a:r>
          </a:p>
        </p:txBody>
      </p:sp>
      <p:sp>
        <p:nvSpPr>
          <p:cNvPr id="26" name="8 Rectángulo redondeado"/>
          <p:cNvSpPr/>
          <p:nvPr userDrawn="1"/>
        </p:nvSpPr>
        <p:spPr>
          <a:xfrm>
            <a:off x="596237" y="4648242"/>
            <a:ext cx="1085357" cy="978464"/>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4</a:t>
            </a:r>
          </a:p>
        </p:txBody>
      </p:sp>
      <p:sp>
        <p:nvSpPr>
          <p:cNvPr id="39" name="Marcador de texto 38"/>
          <p:cNvSpPr>
            <a:spLocks noGrp="1"/>
          </p:cNvSpPr>
          <p:nvPr>
            <p:ph type="body" sz="quarter" idx="29"/>
          </p:nvPr>
        </p:nvSpPr>
        <p:spPr>
          <a:xfrm>
            <a:off x="1697264" y="3566895"/>
            <a:ext cx="9899650" cy="9779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4648806"/>
            <a:ext cx="9899650" cy="9779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2484984"/>
            <a:ext cx="9899650" cy="977900"/>
          </a:xfrm>
          <a:prstGeom prst="roundRect">
            <a:avLst/>
          </a:prstGeom>
          <a:solidFill>
            <a:srgbClr val="182B47"/>
          </a:solidFill>
          <a:ln w="19050">
            <a:solidFill>
              <a:srgbClr val="182B47"/>
            </a:solidFill>
            <a:prstDash val="solid"/>
          </a:ln>
        </p:spPr>
        <p:txBody>
          <a:bodyPr anchor="ctr"/>
          <a:lstStyle>
            <a:lvl1pPr marL="0" indent="0" algn="l">
              <a:buNone/>
              <a:defRPr b="1">
                <a:solidFill>
                  <a:schemeClr val="bg1"/>
                </a:solidFill>
              </a:defRPr>
            </a:lvl1pPr>
          </a:lstStyle>
          <a:p>
            <a:pPr lvl="0"/>
            <a:r>
              <a:rPr lang="es-ES" dirty="0"/>
              <a:t>Haga clic para modificar el estilo de texto del patrón</a:t>
            </a:r>
          </a:p>
        </p:txBody>
      </p:sp>
      <p:sp>
        <p:nvSpPr>
          <p:cNvPr id="16" name="Marcador de texto 38"/>
          <p:cNvSpPr>
            <a:spLocks noGrp="1"/>
          </p:cNvSpPr>
          <p:nvPr>
            <p:ph type="body" sz="quarter" idx="32"/>
          </p:nvPr>
        </p:nvSpPr>
        <p:spPr>
          <a:xfrm>
            <a:off x="1690914" y="1402543"/>
            <a:ext cx="9899650" cy="9779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3" name="Marcador de pie de página 2"/>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9" name="Marcador de número de diapositiva 8"/>
          <p:cNvSpPr>
            <a:spLocks noGrp="1"/>
          </p:cNvSpPr>
          <p:nvPr>
            <p:ph type="sldNum" sz="quarter" idx="35"/>
          </p:nvPr>
        </p:nvSpPr>
        <p:spPr>
          <a:xfrm>
            <a:off x="8773880" y="6356350"/>
            <a:ext cx="2743200" cy="365125"/>
          </a:xfrm>
        </p:spPr>
        <p:txBody>
          <a:bodyPr/>
          <a:lstStyle>
            <a:lvl1pPr>
              <a:defRPr>
                <a:solidFill>
                  <a:srgbClr val="FFFFFF"/>
                </a:solidFill>
              </a:defRPr>
            </a:lvl1pPr>
          </a:lstStyle>
          <a:p>
            <a:fld id="{0821B0A0-61BE-49FE-9B2B-61B59EF5BF7B}" type="slidenum">
              <a:rPr lang="es-MX" smtClean="0"/>
              <a:pPr/>
              <a:t>‹Nº›</a:t>
            </a:fld>
            <a:endParaRPr lang="es-MX" dirty="0"/>
          </a:p>
        </p:txBody>
      </p:sp>
    </p:spTree>
    <p:extLst>
      <p:ext uri="{BB962C8B-B14F-4D97-AF65-F5344CB8AC3E}">
        <p14:creationId xmlns:p14="http://schemas.microsoft.com/office/powerpoint/2010/main" val="64964965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Índices 4_3">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0" name="6 Rectángulo redondeado"/>
          <p:cNvSpPr/>
          <p:nvPr userDrawn="1"/>
        </p:nvSpPr>
        <p:spPr>
          <a:xfrm>
            <a:off x="596237" y="1404201"/>
            <a:ext cx="1085357" cy="978464"/>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1</a:t>
            </a:r>
          </a:p>
        </p:txBody>
      </p:sp>
      <p:sp>
        <p:nvSpPr>
          <p:cNvPr id="22" name="14 Rectángulo redondeado"/>
          <p:cNvSpPr/>
          <p:nvPr userDrawn="1"/>
        </p:nvSpPr>
        <p:spPr>
          <a:xfrm>
            <a:off x="596237" y="2485548"/>
            <a:ext cx="1085357" cy="978464"/>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2</a:t>
            </a:r>
          </a:p>
        </p:txBody>
      </p:sp>
      <p:sp>
        <p:nvSpPr>
          <p:cNvPr id="24" name="8 Rectángulo redondeado"/>
          <p:cNvSpPr/>
          <p:nvPr userDrawn="1"/>
        </p:nvSpPr>
        <p:spPr>
          <a:xfrm>
            <a:off x="596237" y="3566895"/>
            <a:ext cx="1085357" cy="978464"/>
          </a:xfrm>
          <a:prstGeom prst="roundRect">
            <a:avLst/>
          </a:prstGeom>
          <a:solidFill>
            <a:srgbClr val="182B47"/>
          </a:solidFill>
          <a:ln w="19050">
            <a:solidFill>
              <a:srgbClr val="182B47"/>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prstClr val="white"/>
                </a:solidFill>
              </a:rPr>
              <a:t>3</a:t>
            </a:r>
          </a:p>
        </p:txBody>
      </p:sp>
      <p:sp>
        <p:nvSpPr>
          <p:cNvPr id="26" name="8 Rectángulo redondeado"/>
          <p:cNvSpPr/>
          <p:nvPr userDrawn="1"/>
        </p:nvSpPr>
        <p:spPr>
          <a:xfrm>
            <a:off x="596237" y="4648242"/>
            <a:ext cx="1085357" cy="978464"/>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4</a:t>
            </a:r>
          </a:p>
        </p:txBody>
      </p:sp>
      <p:sp>
        <p:nvSpPr>
          <p:cNvPr id="39" name="Marcador de texto 38"/>
          <p:cNvSpPr>
            <a:spLocks noGrp="1"/>
          </p:cNvSpPr>
          <p:nvPr>
            <p:ph type="body" sz="quarter" idx="29"/>
          </p:nvPr>
        </p:nvSpPr>
        <p:spPr>
          <a:xfrm>
            <a:off x="1697264" y="3566895"/>
            <a:ext cx="9899650" cy="977900"/>
          </a:xfrm>
          <a:prstGeom prst="roundRect">
            <a:avLst/>
          </a:prstGeom>
          <a:solidFill>
            <a:srgbClr val="182B47"/>
          </a:solidFill>
          <a:ln w="19050">
            <a:solidFill>
              <a:srgbClr val="182B47"/>
            </a:solidFill>
            <a:prstDash val="solid"/>
          </a:ln>
        </p:spPr>
        <p:txBody>
          <a:bodyPr anchor="ctr"/>
          <a:lstStyle>
            <a:lvl1pPr marL="0" indent="0" algn="l">
              <a:buNone/>
              <a:defRPr b="1">
                <a:solidFill>
                  <a:schemeClr val="bg1"/>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4648806"/>
            <a:ext cx="9899650" cy="9779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2484984"/>
            <a:ext cx="9899650" cy="9779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6" name="Marcador de texto 38"/>
          <p:cNvSpPr>
            <a:spLocks noGrp="1"/>
          </p:cNvSpPr>
          <p:nvPr>
            <p:ph type="body" sz="quarter" idx="32"/>
          </p:nvPr>
        </p:nvSpPr>
        <p:spPr>
          <a:xfrm>
            <a:off x="1690914" y="1402543"/>
            <a:ext cx="9899650" cy="9779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3" name="Marcador de pie de página 2"/>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5" name="Marcador de número de diapositiva 4"/>
          <p:cNvSpPr>
            <a:spLocks noGrp="1"/>
          </p:cNvSpPr>
          <p:nvPr>
            <p:ph type="sldNum" sz="quarter" idx="35"/>
          </p:nvPr>
        </p:nvSpPr>
        <p:spPr>
          <a:xfrm>
            <a:off x="8773880" y="6356350"/>
            <a:ext cx="2743200" cy="365125"/>
          </a:xfrm>
        </p:spPr>
        <p:txBody>
          <a:bodyPr/>
          <a:lstStyle>
            <a:lvl1pPr>
              <a:defRPr>
                <a:solidFill>
                  <a:srgbClr val="FFFFFF"/>
                </a:solidFill>
              </a:defRPr>
            </a:lvl1pPr>
          </a:lstStyle>
          <a:p>
            <a:fld id="{0821B0A0-61BE-49FE-9B2B-61B59EF5BF7B}" type="slidenum">
              <a:rPr lang="es-MX" smtClean="0"/>
              <a:pPr/>
              <a:t>‹Nº›</a:t>
            </a:fld>
            <a:endParaRPr lang="es-MX" dirty="0"/>
          </a:p>
        </p:txBody>
      </p:sp>
    </p:spTree>
    <p:extLst>
      <p:ext uri="{BB962C8B-B14F-4D97-AF65-F5344CB8AC3E}">
        <p14:creationId xmlns:p14="http://schemas.microsoft.com/office/powerpoint/2010/main" val="29103987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 gráficas">
    <p:spTree>
      <p:nvGrpSpPr>
        <p:cNvPr id="1" name=""/>
        <p:cNvGrpSpPr/>
        <p:nvPr/>
      </p:nvGrpSpPr>
      <p:grpSpPr>
        <a:xfrm>
          <a:off x="0" y="0"/>
          <a:ext cx="0" cy="0"/>
          <a:chOff x="0" y="0"/>
          <a:chExt cx="0" cy="0"/>
        </a:xfrm>
      </p:grpSpPr>
      <p:pic>
        <p:nvPicPr>
          <p:cNvPr id="21" name="Imagen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494379" y="1620270"/>
            <a:ext cx="5313600" cy="4392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494379" y="828271"/>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5 Marcador de gráfico"/>
          <p:cNvSpPr>
            <a:spLocks noGrp="1"/>
          </p:cNvSpPr>
          <p:nvPr>
            <p:ph type="chart" sz="quarter" idx="18"/>
          </p:nvPr>
        </p:nvSpPr>
        <p:spPr>
          <a:xfrm>
            <a:off x="6447029" y="1620270"/>
            <a:ext cx="5313600" cy="4392000"/>
          </a:xfrm>
        </p:spPr>
        <p:txBody>
          <a:bodyPr/>
          <a:lstStyle>
            <a:lvl1pPr marL="0" indent="0">
              <a:buNone/>
              <a:defRPr/>
            </a:lvl1pPr>
          </a:lstStyle>
          <a:p>
            <a:endParaRPr lang="es-MX" dirty="0"/>
          </a:p>
        </p:txBody>
      </p:sp>
      <p:sp>
        <p:nvSpPr>
          <p:cNvPr id="15" name="12 Marcador de texto"/>
          <p:cNvSpPr>
            <a:spLocks noGrp="1"/>
          </p:cNvSpPr>
          <p:nvPr>
            <p:ph type="body" sz="quarter" idx="19"/>
          </p:nvPr>
        </p:nvSpPr>
        <p:spPr>
          <a:xfrm>
            <a:off x="6447029" y="829767"/>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494368" y="6013476"/>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6447029" y="6014344"/>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20" name="4 Marcador de pie de página"/>
          <p:cNvSpPr>
            <a:spLocks noGrp="1"/>
          </p:cNvSpPr>
          <p:nvPr>
            <p:ph type="ftr" sz="quarter" idx="11"/>
          </p:nvPr>
        </p:nvSpPr>
        <p:spPr>
          <a:xfrm>
            <a:off x="4165600" y="6425329"/>
            <a:ext cx="3860800" cy="296147"/>
          </a:xfrm>
          <a:prstGeom prst="rect">
            <a:avLst/>
          </a:prstGeom>
        </p:spPr>
        <p:txBody>
          <a:bodyPr/>
          <a:lstStyle>
            <a:lvl1pPr algn="ctr">
              <a:defRPr sz="12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Tree>
    <p:extLst>
      <p:ext uri="{BB962C8B-B14F-4D97-AF65-F5344CB8AC3E}">
        <p14:creationId xmlns:p14="http://schemas.microsoft.com/office/powerpoint/2010/main" val="378739300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Índices 4_4">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0" name="6 Rectángulo redondeado"/>
          <p:cNvSpPr/>
          <p:nvPr userDrawn="1"/>
        </p:nvSpPr>
        <p:spPr>
          <a:xfrm>
            <a:off x="596237" y="1404201"/>
            <a:ext cx="1085357" cy="978464"/>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1</a:t>
            </a:r>
          </a:p>
        </p:txBody>
      </p:sp>
      <p:sp>
        <p:nvSpPr>
          <p:cNvPr id="22" name="14 Rectángulo redondeado"/>
          <p:cNvSpPr/>
          <p:nvPr userDrawn="1"/>
        </p:nvSpPr>
        <p:spPr>
          <a:xfrm>
            <a:off x="596237" y="2485548"/>
            <a:ext cx="1085357" cy="978464"/>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2</a:t>
            </a:r>
          </a:p>
        </p:txBody>
      </p:sp>
      <p:sp>
        <p:nvSpPr>
          <p:cNvPr id="24" name="8 Rectángulo redondeado"/>
          <p:cNvSpPr/>
          <p:nvPr userDrawn="1"/>
        </p:nvSpPr>
        <p:spPr>
          <a:xfrm>
            <a:off x="596237" y="3566895"/>
            <a:ext cx="1085357" cy="978464"/>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3</a:t>
            </a:r>
          </a:p>
        </p:txBody>
      </p:sp>
      <p:sp>
        <p:nvSpPr>
          <p:cNvPr id="26" name="8 Rectángulo redondeado"/>
          <p:cNvSpPr/>
          <p:nvPr userDrawn="1"/>
        </p:nvSpPr>
        <p:spPr>
          <a:xfrm>
            <a:off x="596237" y="4648242"/>
            <a:ext cx="1085357" cy="978464"/>
          </a:xfrm>
          <a:prstGeom prst="roundRect">
            <a:avLst/>
          </a:prstGeom>
          <a:solidFill>
            <a:srgbClr val="182B47"/>
          </a:solidFill>
          <a:ln w="19050">
            <a:solidFill>
              <a:srgbClr val="182B47"/>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prstClr val="white"/>
                </a:solidFill>
              </a:rPr>
              <a:t>4</a:t>
            </a:r>
          </a:p>
        </p:txBody>
      </p:sp>
      <p:sp>
        <p:nvSpPr>
          <p:cNvPr id="39" name="Marcador de texto 38"/>
          <p:cNvSpPr>
            <a:spLocks noGrp="1"/>
          </p:cNvSpPr>
          <p:nvPr>
            <p:ph type="body" sz="quarter" idx="29"/>
          </p:nvPr>
        </p:nvSpPr>
        <p:spPr>
          <a:xfrm>
            <a:off x="1697264" y="3566895"/>
            <a:ext cx="9899650" cy="9779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4648806"/>
            <a:ext cx="9899650" cy="977900"/>
          </a:xfrm>
          <a:prstGeom prst="roundRect">
            <a:avLst/>
          </a:prstGeom>
          <a:solidFill>
            <a:srgbClr val="182B47"/>
          </a:solidFill>
          <a:ln w="19050">
            <a:solidFill>
              <a:srgbClr val="182B47"/>
            </a:solidFill>
            <a:prstDash val="solid"/>
          </a:ln>
        </p:spPr>
        <p:txBody>
          <a:bodyPr anchor="ctr"/>
          <a:lstStyle>
            <a:lvl1pPr marL="0" indent="0" algn="l">
              <a:buNone/>
              <a:defRPr b="1">
                <a:solidFill>
                  <a:schemeClr val="bg1"/>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2484984"/>
            <a:ext cx="9899650" cy="9779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6" name="Marcador de texto 38"/>
          <p:cNvSpPr>
            <a:spLocks noGrp="1"/>
          </p:cNvSpPr>
          <p:nvPr>
            <p:ph type="body" sz="quarter" idx="32"/>
          </p:nvPr>
        </p:nvSpPr>
        <p:spPr>
          <a:xfrm>
            <a:off x="1690914" y="1402543"/>
            <a:ext cx="9899650" cy="9779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3" name="Marcador de pie de página 2"/>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5" name="Marcador de número de diapositiva 4"/>
          <p:cNvSpPr>
            <a:spLocks noGrp="1"/>
          </p:cNvSpPr>
          <p:nvPr>
            <p:ph type="sldNum" sz="quarter" idx="35"/>
          </p:nvPr>
        </p:nvSpPr>
        <p:spPr>
          <a:xfrm>
            <a:off x="8773880" y="6356350"/>
            <a:ext cx="2743200" cy="365125"/>
          </a:xfrm>
        </p:spPr>
        <p:txBody>
          <a:bodyPr/>
          <a:lstStyle>
            <a:lvl1pPr>
              <a:defRPr>
                <a:solidFill>
                  <a:srgbClr val="FFFFFF"/>
                </a:solidFill>
              </a:defRPr>
            </a:lvl1pPr>
          </a:lstStyle>
          <a:p>
            <a:fld id="{0821B0A0-61BE-49FE-9B2B-61B59EF5BF7B}" type="slidenum">
              <a:rPr lang="es-MX" smtClean="0"/>
              <a:pPr/>
              <a:t>‹Nº›</a:t>
            </a:fld>
            <a:endParaRPr lang="es-MX" dirty="0"/>
          </a:p>
        </p:txBody>
      </p:sp>
    </p:spTree>
    <p:extLst>
      <p:ext uri="{BB962C8B-B14F-4D97-AF65-F5344CB8AC3E}">
        <p14:creationId xmlns:p14="http://schemas.microsoft.com/office/powerpoint/2010/main" val="267043832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Índices 5_1">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0" name="6 Rectángulo redondeado"/>
          <p:cNvSpPr/>
          <p:nvPr userDrawn="1"/>
        </p:nvSpPr>
        <p:spPr>
          <a:xfrm>
            <a:off x="596237" y="1142939"/>
            <a:ext cx="1085357" cy="900000"/>
          </a:xfrm>
          <a:prstGeom prst="roundRect">
            <a:avLst/>
          </a:prstGeom>
          <a:solidFill>
            <a:srgbClr val="182B47"/>
          </a:solidFill>
          <a:ln w="19050">
            <a:solidFill>
              <a:srgbClr val="182B47"/>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FFFFFF"/>
                </a:solidFill>
              </a:rPr>
              <a:t>1</a:t>
            </a:r>
          </a:p>
        </p:txBody>
      </p:sp>
      <p:sp>
        <p:nvSpPr>
          <p:cNvPr id="22" name="14 Rectángulo redondeado"/>
          <p:cNvSpPr/>
          <p:nvPr userDrawn="1"/>
        </p:nvSpPr>
        <p:spPr>
          <a:xfrm>
            <a:off x="596237" y="2128358"/>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2</a:t>
            </a:r>
          </a:p>
        </p:txBody>
      </p:sp>
      <p:sp>
        <p:nvSpPr>
          <p:cNvPr id="24" name="8 Rectángulo redondeado"/>
          <p:cNvSpPr/>
          <p:nvPr userDrawn="1"/>
        </p:nvSpPr>
        <p:spPr>
          <a:xfrm>
            <a:off x="596237" y="3113777"/>
            <a:ext cx="1085357" cy="900000"/>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3</a:t>
            </a:r>
          </a:p>
        </p:txBody>
      </p:sp>
      <p:sp>
        <p:nvSpPr>
          <p:cNvPr id="26" name="8 Rectángulo redondeado"/>
          <p:cNvSpPr/>
          <p:nvPr userDrawn="1"/>
        </p:nvSpPr>
        <p:spPr>
          <a:xfrm>
            <a:off x="596237" y="4099196"/>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4</a:t>
            </a:r>
          </a:p>
        </p:txBody>
      </p:sp>
      <p:sp>
        <p:nvSpPr>
          <p:cNvPr id="39" name="Marcador de texto 38"/>
          <p:cNvSpPr>
            <a:spLocks noGrp="1"/>
          </p:cNvSpPr>
          <p:nvPr>
            <p:ph type="body" sz="quarter" idx="29"/>
          </p:nvPr>
        </p:nvSpPr>
        <p:spPr>
          <a:xfrm>
            <a:off x="1697264" y="3113231"/>
            <a:ext cx="9899650" cy="9000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4099206"/>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2127256"/>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6" name="Marcador de texto 38"/>
          <p:cNvSpPr>
            <a:spLocks noGrp="1"/>
          </p:cNvSpPr>
          <p:nvPr>
            <p:ph type="body" sz="quarter" idx="32"/>
          </p:nvPr>
        </p:nvSpPr>
        <p:spPr>
          <a:xfrm>
            <a:off x="1690914" y="1141281"/>
            <a:ext cx="9899650" cy="900000"/>
          </a:xfrm>
          <a:prstGeom prst="roundRect">
            <a:avLst/>
          </a:prstGeom>
          <a:solidFill>
            <a:srgbClr val="182B47"/>
          </a:solidFill>
          <a:ln w="19050">
            <a:solidFill>
              <a:srgbClr val="182B47"/>
            </a:solidFill>
            <a:prstDash val="solid"/>
          </a:ln>
        </p:spPr>
        <p:txBody>
          <a:bodyPr anchor="ctr"/>
          <a:lstStyle>
            <a:lvl1pPr marL="0" indent="0" algn="l">
              <a:buNone/>
              <a:defRPr b="1">
                <a:solidFill>
                  <a:srgbClr val="FFFFFF"/>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3" name="Marcador de pie de página 2"/>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5" name="Marcador de número de diapositiva 4"/>
          <p:cNvSpPr>
            <a:spLocks noGrp="1"/>
          </p:cNvSpPr>
          <p:nvPr>
            <p:ph type="sldNum" sz="quarter" idx="35"/>
          </p:nvPr>
        </p:nvSpPr>
        <p:spPr>
          <a:xfrm>
            <a:off x="8773880" y="6356350"/>
            <a:ext cx="2743200" cy="365125"/>
          </a:xfrm>
        </p:spPr>
        <p:txBody>
          <a:bodyPr/>
          <a:lstStyle>
            <a:lvl1pPr>
              <a:defRPr>
                <a:solidFill>
                  <a:srgbClr val="FFFFFF"/>
                </a:solidFill>
              </a:defRPr>
            </a:lvl1pPr>
          </a:lstStyle>
          <a:p>
            <a:fld id="{0821B0A0-61BE-49FE-9B2B-61B59EF5BF7B}" type="slidenum">
              <a:rPr lang="es-MX" smtClean="0"/>
              <a:pPr/>
              <a:t>‹Nº›</a:t>
            </a:fld>
            <a:endParaRPr lang="es-MX" dirty="0"/>
          </a:p>
        </p:txBody>
      </p:sp>
      <p:sp>
        <p:nvSpPr>
          <p:cNvPr id="17" name="8 Rectángulo redondeado"/>
          <p:cNvSpPr/>
          <p:nvPr userDrawn="1"/>
        </p:nvSpPr>
        <p:spPr>
          <a:xfrm>
            <a:off x="596237" y="5084616"/>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5</a:t>
            </a:r>
          </a:p>
        </p:txBody>
      </p:sp>
      <p:sp>
        <p:nvSpPr>
          <p:cNvPr id="18" name="Marcador de texto 38"/>
          <p:cNvSpPr>
            <a:spLocks noGrp="1"/>
          </p:cNvSpPr>
          <p:nvPr>
            <p:ph type="body" sz="quarter" idx="36"/>
          </p:nvPr>
        </p:nvSpPr>
        <p:spPr>
          <a:xfrm>
            <a:off x="1697264" y="5085180"/>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Tree>
    <p:extLst>
      <p:ext uri="{BB962C8B-B14F-4D97-AF65-F5344CB8AC3E}">
        <p14:creationId xmlns:p14="http://schemas.microsoft.com/office/powerpoint/2010/main" val="365358101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Índices 5_2">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0" name="6 Rectángulo redondeado"/>
          <p:cNvSpPr/>
          <p:nvPr userDrawn="1"/>
        </p:nvSpPr>
        <p:spPr>
          <a:xfrm>
            <a:off x="596237" y="1142939"/>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1</a:t>
            </a:r>
          </a:p>
        </p:txBody>
      </p:sp>
      <p:sp>
        <p:nvSpPr>
          <p:cNvPr id="22" name="14 Rectángulo redondeado"/>
          <p:cNvSpPr/>
          <p:nvPr userDrawn="1"/>
        </p:nvSpPr>
        <p:spPr>
          <a:xfrm>
            <a:off x="596237" y="2128358"/>
            <a:ext cx="1085357" cy="900000"/>
          </a:xfrm>
          <a:prstGeom prst="roundRect">
            <a:avLst/>
          </a:prstGeom>
          <a:solidFill>
            <a:srgbClr val="182B47"/>
          </a:solidFill>
          <a:ln w="19050">
            <a:solidFill>
              <a:srgbClr val="182B47"/>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FFFFFF"/>
                </a:solidFill>
              </a:rPr>
              <a:t>2</a:t>
            </a:r>
          </a:p>
        </p:txBody>
      </p:sp>
      <p:sp>
        <p:nvSpPr>
          <p:cNvPr id="24" name="8 Rectángulo redondeado"/>
          <p:cNvSpPr/>
          <p:nvPr userDrawn="1"/>
        </p:nvSpPr>
        <p:spPr>
          <a:xfrm>
            <a:off x="596237" y="3113777"/>
            <a:ext cx="1085357" cy="900000"/>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3</a:t>
            </a:r>
          </a:p>
        </p:txBody>
      </p:sp>
      <p:sp>
        <p:nvSpPr>
          <p:cNvPr id="26" name="8 Rectángulo redondeado"/>
          <p:cNvSpPr/>
          <p:nvPr userDrawn="1"/>
        </p:nvSpPr>
        <p:spPr>
          <a:xfrm>
            <a:off x="596237" y="4099196"/>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4</a:t>
            </a:r>
          </a:p>
        </p:txBody>
      </p:sp>
      <p:sp>
        <p:nvSpPr>
          <p:cNvPr id="39" name="Marcador de texto 38"/>
          <p:cNvSpPr>
            <a:spLocks noGrp="1"/>
          </p:cNvSpPr>
          <p:nvPr>
            <p:ph type="body" sz="quarter" idx="29"/>
          </p:nvPr>
        </p:nvSpPr>
        <p:spPr>
          <a:xfrm>
            <a:off x="1697264" y="3113231"/>
            <a:ext cx="9899650" cy="9000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4099206"/>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2127256"/>
            <a:ext cx="9899650" cy="900000"/>
          </a:xfrm>
          <a:prstGeom prst="roundRect">
            <a:avLst/>
          </a:prstGeom>
          <a:solidFill>
            <a:srgbClr val="182B47"/>
          </a:solidFill>
          <a:ln w="19050">
            <a:solidFill>
              <a:srgbClr val="182B47"/>
            </a:solidFill>
            <a:prstDash val="solid"/>
          </a:ln>
        </p:spPr>
        <p:txBody>
          <a:bodyPr anchor="ctr"/>
          <a:lstStyle>
            <a:lvl1pPr marL="0" indent="0" algn="l">
              <a:buNone/>
              <a:defRPr b="1">
                <a:solidFill>
                  <a:srgbClr val="FFFFFF"/>
                </a:solidFill>
              </a:defRPr>
            </a:lvl1pPr>
          </a:lstStyle>
          <a:p>
            <a:pPr lvl="0"/>
            <a:r>
              <a:rPr lang="es-ES" dirty="0"/>
              <a:t>Haga clic para modificar el estilo de texto del patrón</a:t>
            </a:r>
          </a:p>
        </p:txBody>
      </p:sp>
      <p:sp>
        <p:nvSpPr>
          <p:cNvPr id="16" name="Marcador de texto 38"/>
          <p:cNvSpPr>
            <a:spLocks noGrp="1"/>
          </p:cNvSpPr>
          <p:nvPr>
            <p:ph type="body" sz="quarter" idx="32"/>
          </p:nvPr>
        </p:nvSpPr>
        <p:spPr>
          <a:xfrm>
            <a:off x="1690914" y="1141281"/>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3" name="Marcador de pie de página 2"/>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5" name="Marcador de número de diapositiva 4"/>
          <p:cNvSpPr>
            <a:spLocks noGrp="1"/>
          </p:cNvSpPr>
          <p:nvPr>
            <p:ph type="sldNum" sz="quarter" idx="35"/>
          </p:nvPr>
        </p:nvSpPr>
        <p:spPr>
          <a:xfrm>
            <a:off x="8773880" y="6356350"/>
            <a:ext cx="2743200" cy="365125"/>
          </a:xfrm>
        </p:spPr>
        <p:txBody>
          <a:bodyPr/>
          <a:lstStyle>
            <a:lvl1pPr>
              <a:defRPr>
                <a:solidFill>
                  <a:srgbClr val="FFFFFF"/>
                </a:solidFill>
              </a:defRPr>
            </a:lvl1pPr>
          </a:lstStyle>
          <a:p>
            <a:fld id="{0821B0A0-61BE-49FE-9B2B-61B59EF5BF7B}" type="slidenum">
              <a:rPr lang="es-MX" smtClean="0"/>
              <a:pPr/>
              <a:t>‹Nº›</a:t>
            </a:fld>
            <a:endParaRPr lang="es-MX" dirty="0"/>
          </a:p>
        </p:txBody>
      </p:sp>
      <p:sp>
        <p:nvSpPr>
          <p:cNvPr id="17" name="8 Rectángulo redondeado"/>
          <p:cNvSpPr/>
          <p:nvPr userDrawn="1"/>
        </p:nvSpPr>
        <p:spPr>
          <a:xfrm>
            <a:off x="596237" y="5084616"/>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5</a:t>
            </a:r>
          </a:p>
        </p:txBody>
      </p:sp>
      <p:sp>
        <p:nvSpPr>
          <p:cNvPr id="18" name="Marcador de texto 38"/>
          <p:cNvSpPr>
            <a:spLocks noGrp="1"/>
          </p:cNvSpPr>
          <p:nvPr>
            <p:ph type="body" sz="quarter" idx="36"/>
          </p:nvPr>
        </p:nvSpPr>
        <p:spPr>
          <a:xfrm>
            <a:off x="1697264" y="5085180"/>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Tree>
    <p:extLst>
      <p:ext uri="{BB962C8B-B14F-4D97-AF65-F5344CB8AC3E}">
        <p14:creationId xmlns:p14="http://schemas.microsoft.com/office/powerpoint/2010/main" val="155108890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Índices 5_3">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0" name="6 Rectángulo redondeado"/>
          <p:cNvSpPr/>
          <p:nvPr userDrawn="1"/>
        </p:nvSpPr>
        <p:spPr>
          <a:xfrm>
            <a:off x="596237" y="1142939"/>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1</a:t>
            </a:r>
          </a:p>
        </p:txBody>
      </p:sp>
      <p:sp>
        <p:nvSpPr>
          <p:cNvPr id="22" name="14 Rectángulo redondeado"/>
          <p:cNvSpPr/>
          <p:nvPr userDrawn="1"/>
        </p:nvSpPr>
        <p:spPr>
          <a:xfrm>
            <a:off x="596237" y="2128358"/>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2</a:t>
            </a:r>
          </a:p>
        </p:txBody>
      </p:sp>
      <p:sp>
        <p:nvSpPr>
          <p:cNvPr id="24" name="8 Rectángulo redondeado"/>
          <p:cNvSpPr/>
          <p:nvPr userDrawn="1"/>
        </p:nvSpPr>
        <p:spPr>
          <a:xfrm>
            <a:off x="596237" y="3113777"/>
            <a:ext cx="1085357" cy="900000"/>
          </a:xfrm>
          <a:prstGeom prst="roundRect">
            <a:avLst/>
          </a:prstGeom>
          <a:solidFill>
            <a:srgbClr val="182B47"/>
          </a:solidFill>
          <a:ln w="19050">
            <a:solidFill>
              <a:srgbClr val="182B47"/>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FFFFFF"/>
                </a:solidFill>
              </a:rPr>
              <a:t>3</a:t>
            </a:r>
          </a:p>
        </p:txBody>
      </p:sp>
      <p:sp>
        <p:nvSpPr>
          <p:cNvPr id="26" name="8 Rectángulo redondeado"/>
          <p:cNvSpPr/>
          <p:nvPr userDrawn="1"/>
        </p:nvSpPr>
        <p:spPr>
          <a:xfrm>
            <a:off x="596237" y="4099196"/>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4</a:t>
            </a:r>
          </a:p>
        </p:txBody>
      </p:sp>
      <p:sp>
        <p:nvSpPr>
          <p:cNvPr id="39" name="Marcador de texto 38"/>
          <p:cNvSpPr>
            <a:spLocks noGrp="1"/>
          </p:cNvSpPr>
          <p:nvPr>
            <p:ph type="body" sz="quarter" idx="29"/>
          </p:nvPr>
        </p:nvSpPr>
        <p:spPr>
          <a:xfrm>
            <a:off x="1697264" y="3113231"/>
            <a:ext cx="9899650" cy="900000"/>
          </a:xfrm>
          <a:prstGeom prst="roundRect">
            <a:avLst/>
          </a:prstGeom>
          <a:solidFill>
            <a:srgbClr val="182B47"/>
          </a:solidFill>
          <a:ln w="19050">
            <a:solidFill>
              <a:srgbClr val="182B47"/>
            </a:solidFill>
            <a:prstDash val="solid"/>
          </a:ln>
        </p:spPr>
        <p:txBody>
          <a:bodyPr anchor="ctr"/>
          <a:lstStyle>
            <a:lvl1pPr marL="0" indent="0" algn="l">
              <a:buNone/>
              <a:defRPr b="1">
                <a:solidFill>
                  <a:srgbClr val="FFFFFF"/>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4099206"/>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2127256"/>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6" name="Marcador de texto 38"/>
          <p:cNvSpPr>
            <a:spLocks noGrp="1"/>
          </p:cNvSpPr>
          <p:nvPr>
            <p:ph type="body" sz="quarter" idx="32"/>
          </p:nvPr>
        </p:nvSpPr>
        <p:spPr>
          <a:xfrm>
            <a:off x="1690914" y="1141281"/>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3" name="Marcador de pie de página 2"/>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5" name="Marcador de número de diapositiva 4"/>
          <p:cNvSpPr>
            <a:spLocks noGrp="1"/>
          </p:cNvSpPr>
          <p:nvPr>
            <p:ph type="sldNum" sz="quarter" idx="35"/>
          </p:nvPr>
        </p:nvSpPr>
        <p:spPr>
          <a:xfrm>
            <a:off x="8773880" y="6356350"/>
            <a:ext cx="2743200" cy="365125"/>
          </a:xfrm>
        </p:spPr>
        <p:txBody>
          <a:bodyPr/>
          <a:lstStyle>
            <a:lvl1pPr>
              <a:defRPr>
                <a:solidFill>
                  <a:srgbClr val="FFFFFF"/>
                </a:solidFill>
              </a:defRPr>
            </a:lvl1pPr>
          </a:lstStyle>
          <a:p>
            <a:fld id="{0821B0A0-61BE-49FE-9B2B-61B59EF5BF7B}" type="slidenum">
              <a:rPr lang="es-MX" smtClean="0"/>
              <a:pPr/>
              <a:t>‹Nº›</a:t>
            </a:fld>
            <a:endParaRPr lang="es-MX" dirty="0"/>
          </a:p>
        </p:txBody>
      </p:sp>
      <p:sp>
        <p:nvSpPr>
          <p:cNvPr id="17" name="8 Rectángulo redondeado"/>
          <p:cNvSpPr/>
          <p:nvPr userDrawn="1"/>
        </p:nvSpPr>
        <p:spPr>
          <a:xfrm>
            <a:off x="596237" y="5084616"/>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5</a:t>
            </a:r>
          </a:p>
        </p:txBody>
      </p:sp>
      <p:sp>
        <p:nvSpPr>
          <p:cNvPr id="18" name="Marcador de texto 38"/>
          <p:cNvSpPr>
            <a:spLocks noGrp="1"/>
          </p:cNvSpPr>
          <p:nvPr>
            <p:ph type="body" sz="quarter" idx="36"/>
          </p:nvPr>
        </p:nvSpPr>
        <p:spPr>
          <a:xfrm>
            <a:off x="1697264" y="5085180"/>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Tree>
    <p:extLst>
      <p:ext uri="{BB962C8B-B14F-4D97-AF65-F5344CB8AC3E}">
        <p14:creationId xmlns:p14="http://schemas.microsoft.com/office/powerpoint/2010/main" val="416818867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Índices 5_4">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0" name="6 Rectángulo redondeado"/>
          <p:cNvSpPr/>
          <p:nvPr userDrawn="1"/>
        </p:nvSpPr>
        <p:spPr>
          <a:xfrm>
            <a:off x="596237" y="1142939"/>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1</a:t>
            </a:r>
          </a:p>
        </p:txBody>
      </p:sp>
      <p:sp>
        <p:nvSpPr>
          <p:cNvPr id="22" name="14 Rectángulo redondeado"/>
          <p:cNvSpPr/>
          <p:nvPr userDrawn="1"/>
        </p:nvSpPr>
        <p:spPr>
          <a:xfrm>
            <a:off x="596237" y="2128358"/>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2</a:t>
            </a:r>
          </a:p>
        </p:txBody>
      </p:sp>
      <p:sp>
        <p:nvSpPr>
          <p:cNvPr id="24" name="8 Rectángulo redondeado"/>
          <p:cNvSpPr/>
          <p:nvPr userDrawn="1"/>
        </p:nvSpPr>
        <p:spPr>
          <a:xfrm>
            <a:off x="596237" y="3113777"/>
            <a:ext cx="1085357" cy="900000"/>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3</a:t>
            </a:r>
          </a:p>
        </p:txBody>
      </p:sp>
      <p:sp>
        <p:nvSpPr>
          <p:cNvPr id="26" name="8 Rectángulo redondeado"/>
          <p:cNvSpPr/>
          <p:nvPr userDrawn="1"/>
        </p:nvSpPr>
        <p:spPr>
          <a:xfrm>
            <a:off x="596237" y="4099196"/>
            <a:ext cx="1085357" cy="900000"/>
          </a:xfrm>
          <a:prstGeom prst="roundRect">
            <a:avLst/>
          </a:prstGeom>
          <a:solidFill>
            <a:srgbClr val="182B47"/>
          </a:solidFill>
          <a:ln w="19050">
            <a:solidFill>
              <a:srgbClr val="182B47"/>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FFFFFF"/>
                </a:solidFill>
              </a:rPr>
              <a:t>4</a:t>
            </a:r>
          </a:p>
        </p:txBody>
      </p:sp>
      <p:sp>
        <p:nvSpPr>
          <p:cNvPr id="39" name="Marcador de texto 38"/>
          <p:cNvSpPr>
            <a:spLocks noGrp="1"/>
          </p:cNvSpPr>
          <p:nvPr>
            <p:ph type="body" sz="quarter" idx="29"/>
          </p:nvPr>
        </p:nvSpPr>
        <p:spPr>
          <a:xfrm>
            <a:off x="1697264" y="3113231"/>
            <a:ext cx="9899650" cy="9000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4099206"/>
            <a:ext cx="9899650" cy="900000"/>
          </a:xfrm>
          <a:prstGeom prst="roundRect">
            <a:avLst/>
          </a:prstGeom>
          <a:solidFill>
            <a:srgbClr val="182B47"/>
          </a:solidFill>
          <a:ln w="19050">
            <a:solidFill>
              <a:srgbClr val="182B47"/>
            </a:solidFill>
            <a:prstDash val="solid"/>
          </a:ln>
        </p:spPr>
        <p:txBody>
          <a:bodyPr anchor="ctr"/>
          <a:lstStyle>
            <a:lvl1pPr marL="0" indent="0" algn="l">
              <a:buNone/>
              <a:defRPr b="1">
                <a:solidFill>
                  <a:srgbClr val="FFFFFF"/>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2127256"/>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6" name="Marcador de texto 38"/>
          <p:cNvSpPr>
            <a:spLocks noGrp="1"/>
          </p:cNvSpPr>
          <p:nvPr>
            <p:ph type="body" sz="quarter" idx="32"/>
          </p:nvPr>
        </p:nvSpPr>
        <p:spPr>
          <a:xfrm>
            <a:off x="1690914" y="1141281"/>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3" name="Marcador de pie de página 2"/>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5" name="Marcador de número de diapositiva 4"/>
          <p:cNvSpPr>
            <a:spLocks noGrp="1"/>
          </p:cNvSpPr>
          <p:nvPr>
            <p:ph type="sldNum" sz="quarter" idx="35"/>
          </p:nvPr>
        </p:nvSpPr>
        <p:spPr>
          <a:xfrm>
            <a:off x="8773880" y="6356350"/>
            <a:ext cx="2743200" cy="365125"/>
          </a:xfrm>
        </p:spPr>
        <p:txBody>
          <a:bodyPr/>
          <a:lstStyle>
            <a:lvl1pPr>
              <a:defRPr>
                <a:solidFill>
                  <a:srgbClr val="FFFFFF"/>
                </a:solidFill>
              </a:defRPr>
            </a:lvl1pPr>
          </a:lstStyle>
          <a:p>
            <a:fld id="{0821B0A0-61BE-49FE-9B2B-61B59EF5BF7B}" type="slidenum">
              <a:rPr lang="es-MX" smtClean="0"/>
              <a:pPr/>
              <a:t>‹Nº›</a:t>
            </a:fld>
            <a:endParaRPr lang="es-MX" dirty="0"/>
          </a:p>
        </p:txBody>
      </p:sp>
      <p:sp>
        <p:nvSpPr>
          <p:cNvPr id="17" name="8 Rectángulo redondeado"/>
          <p:cNvSpPr/>
          <p:nvPr userDrawn="1"/>
        </p:nvSpPr>
        <p:spPr>
          <a:xfrm>
            <a:off x="596237" y="5084616"/>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5</a:t>
            </a:r>
          </a:p>
        </p:txBody>
      </p:sp>
      <p:sp>
        <p:nvSpPr>
          <p:cNvPr id="18" name="Marcador de texto 38"/>
          <p:cNvSpPr>
            <a:spLocks noGrp="1"/>
          </p:cNvSpPr>
          <p:nvPr>
            <p:ph type="body" sz="quarter" idx="36"/>
          </p:nvPr>
        </p:nvSpPr>
        <p:spPr>
          <a:xfrm>
            <a:off x="1697264" y="5085180"/>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Tree>
    <p:extLst>
      <p:ext uri="{BB962C8B-B14F-4D97-AF65-F5344CB8AC3E}">
        <p14:creationId xmlns:p14="http://schemas.microsoft.com/office/powerpoint/2010/main" val="32289769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Índices 5_5">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4 Marcador de pie de página"/>
          <p:cNvSpPr txBox="1">
            <a:spLocks/>
          </p:cNvSpPr>
          <p:nvPr userDrawn="1"/>
        </p:nvSpPr>
        <p:spPr>
          <a:xfrm>
            <a:off x="3983765" y="6381329"/>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s-MX" dirty="0">
              <a:solidFill>
                <a:srgbClr val="FFFFFF">
                  <a:lumMod val="85000"/>
                </a:srgbClr>
              </a:solidFill>
            </a:endParaRPr>
          </a:p>
        </p:txBody>
      </p:sp>
      <p:sp>
        <p:nvSpPr>
          <p:cNvPr id="20" name="6 Rectángulo redondeado"/>
          <p:cNvSpPr/>
          <p:nvPr userDrawn="1"/>
        </p:nvSpPr>
        <p:spPr>
          <a:xfrm>
            <a:off x="596237" y="1142939"/>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1</a:t>
            </a:r>
          </a:p>
        </p:txBody>
      </p:sp>
      <p:sp>
        <p:nvSpPr>
          <p:cNvPr id="22" name="14 Rectángulo redondeado"/>
          <p:cNvSpPr/>
          <p:nvPr userDrawn="1"/>
        </p:nvSpPr>
        <p:spPr>
          <a:xfrm>
            <a:off x="596237" y="2128358"/>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2</a:t>
            </a:r>
          </a:p>
        </p:txBody>
      </p:sp>
      <p:sp>
        <p:nvSpPr>
          <p:cNvPr id="24" name="8 Rectángulo redondeado"/>
          <p:cNvSpPr/>
          <p:nvPr userDrawn="1"/>
        </p:nvSpPr>
        <p:spPr>
          <a:xfrm>
            <a:off x="596237" y="3113777"/>
            <a:ext cx="1085357" cy="900000"/>
          </a:xfrm>
          <a:prstGeom prst="roundRect">
            <a:avLst/>
          </a:prstGeom>
          <a:noFill/>
          <a:ln w="19050">
            <a:solidFill>
              <a:schemeClr val="bg1">
                <a:lumMod val="6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3</a:t>
            </a:r>
          </a:p>
        </p:txBody>
      </p:sp>
      <p:sp>
        <p:nvSpPr>
          <p:cNvPr id="26" name="8 Rectángulo redondeado"/>
          <p:cNvSpPr/>
          <p:nvPr userDrawn="1"/>
        </p:nvSpPr>
        <p:spPr>
          <a:xfrm>
            <a:off x="596237" y="4099196"/>
            <a:ext cx="1085357" cy="900000"/>
          </a:xfrm>
          <a:prstGeom prst="roundRect">
            <a:avLst/>
          </a:prstGeom>
          <a:noFill/>
          <a:ln w="19050">
            <a:solidFill>
              <a:srgbClr val="A6A6A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4D4D4D"/>
                </a:solidFill>
              </a:rPr>
              <a:t>4</a:t>
            </a:r>
          </a:p>
        </p:txBody>
      </p:sp>
      <p:sp>
        <p:nvSpPr>
          <p:cNvPr id="39" name="Marcador de texto 38"/>
          <p:cNvSpPr>
            <a:spLocks noGrp="1"/>
          </p:cNvSpPr>
          <p:nvPr>
            <p:ph type="body" sz="quarter" idx="29"/>
          </p:nvPr>
        </p:nvSpPr>
        <p:spPr>
          <a:xfrm>
            <a:off x="1697264" y="3113231"/>
            <a:ext cx="9899650" cy="900000"/>
          </a:xfrm>
          <a:prstGeom prst="roundRect">
            <a:avLst/>
          </a:prstGeom>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4" name="Marcador de texto 38"/>
          <p:cNvSpPr>
            <a:spLocks noGrp="1"/>
          </p:cNvSpPr>
          <p:nvPr>
            <p:ph type="body" sz="quarter" idx="30"/>
          </p:nvPr>
        </p:nvSpPr>
        <p:spPr>
          <a:xfrm>
            <a:off x="1697264" y="4099206"/>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5" name="Marcador de texto 38"/>
          <p:cNvSpPr>
            <a:spLocks noGrp="1"/>
          </p:cNvSpPr>
          <p:nvPr>
            <p:ph type="body" sz="quarter" idx="31"/>
          </p:nvPr>
        </p:nvSpPr>
        <p:spPr>
          <a:xfrm>
            <a:off x="1697264" y="2127256"/>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16" name="Marcador de texto 38"/>
          <p:cNvSpPr>
            <a:spLocks noGrp="1"/>
          </p:cNvSpPr>
          <p:nvPr>
            <p:ph type="body" sz="quarter" idx="32"/>
          </p:nvPr>
        </p:nvSpPr>
        <p:spPr>
          <a:xfrm>
            <a:off x="1690914" y="1141281"/>
            <a:ext cx="9899650" cy="900000"/>
          </a:xfrm>
          <a:prstGeom prst="roundRect">
            <a:avLst/>
          </a:prstGeom>
          <a:noFill/>
          <a:ln w="19050">
            <a:solidFill>
              <a:srgbClr val="A6A6A6"/>
            </a:solidFill>
            <a:prstDash val="sysDash"/>
          </a:ln>
        </p:spPr>
        <p:txBody>
          <a:bodyPr anchor="ctr"/>
          <a:lstStyle>
            <a:lvl1pPr marL="0" indent="0" algn="l">
              <a:buNone/>
              <a:defRPr b="1">
                <a:solidFill>
                  <a:srgbClr val="4D4D4D"/>
                </a:solidFill>
              </a:defRPr>
            </a:lvl1pPr>
          </a:lstStyle>
          <a:p>
            <a:pPr lvl="0"/>
            <a:r>
              <a:rPr lang="es-ES" dirty="0"/>
              <a:t>Haga clic para modificar el estilo de texto del patrón</a:t>
            </a:r>
          </a:p>
        </p:txBody>
      </p:sp>
      <p:sp>
        <p:nvSpPr>
          <p:cNvPr id="4" name="CuadroTexto 3"/>
          <p:cNvSpPr txBox="1"/>
          <p:nvPr userDrawn="1"/>
        </p:nvSpPr>
        <p:spPr>
          <a:xfrm>
            <a:off x="391886" y="326571"/>
            <a:ext cx="11190514" cy="630942"/>
          </a:xfrm>
          <a:prstGeom prst="rect">
            <a:avLst/>
          </a:prstGeom>
          <a:noFill/>
        </p:spPr>
        <p:txBody>
          <a:bodyPr wrap="square" rtlCol="0">
            <a:spAutoFit/>
          </a:bodyPr>
          <a:lstStyle/>
          <a:p>
            <a:r>
              <a:rPr lang="es-MX" sz="3500" b="1" dirty="0">
                <a:solidFill>
                  <a:srgbClr val="182B47"/>
                </a:solidFill>
              </a:rPr>
              <a:t>Índice</a:t>
            </a:r>
          </a:p>
        </p:txBody>
      </p:sp>
      <p:sp>
        <p:nvSpPr>
          <p:cNvPr id="3" name="Marcador de pie de página 2"/>
          <p:cNvSpPr>
            <a:spLocks noGrp="1"/>
          </p:cNvSpPr>
          <p:nvPr>
            <p:ph type="ftr" sz="quarter" idx="34"/>
          </p:nvPr>
        </p:nvSpPr>
        <p:spPr/>
        <p:txBody>
          <a:bodyPr/>
          <a:lstStyle>
            <a:lvl1pPr>
              <a:defRPr sz="1100">
                <a:solidFill>
                  <a:srgbClr val="D9D9D9"/>
                </a:solidFill>
              </a:defRPr>
            </a:lvl1pPr>
          </a:lstStyle>
          <a:p>
            <a:r>
              <a:rPr lang="es-MX"/>
              <a:t>Perspectivas Económicas para México</a:t>
            </a:r>
            <a:endParaRPr lang="es-MX" dirty="0"/>
          </a:p>
        </p:txBody>
      </p:sp>
      <p:sp>
        <p:nvSpPr>
          <p:cNvPr id="5" name="Marcador de número de diapositiva 4"/>
          <p:cNvSpPr>
            <a:spLocks noGrp="1"/>
          </p:cNvSpPr>
          <p:nvPr>
            <p:ph type="sldNum" sz="quarter" idx="35"/>
          </p:nvPr>
        </p:nvSpPr>
        <p:spPr>
          <a:xfrm>
            <a:off x="8773880" y="6356350"/>
            <a:ext cx="2743200" cy="365125"/>
          </a:xfrm>
        </p:spPr>
        <p:txBody>
          <a:bodyPr/>
          <a:lstStyle>
            <a:lvl1pPr>
              <a:defRPr>
                <a:solidFill>
                  <a:srgbClr val="FFFFFF"/>
                </a:solidFill>
              </a:defRPr>
            </a:lvl1pPr>
          </a:lstStyle>
          <a:p>
            <a:fld id="{0821B0A0-61BE-49FE-9B2B-61B59EF5BF7B}" type="slidenum">
              <a:rPr lang="es-MX" smtClean="0"/>
              <a:pPr/>
              <a:t>‹Nº›</a:t>
            </a:fld>
            <a:endParaRPr lang="es-MX" dirty="0"/>
          </a:p>
        </p:txBody>
      </p:sp>
      <p:sp>
        <p:nvSpPr>
          <p:cNvPr id="17" name="8 Rectángulo redondeado"/>
          <p:cNvSpPr/>
          <p:nvPr userDrawn="1"/>
        </p:nvSpPr>
        <p:spPr>
          <a:xfrm>
            <a:off x="596237" y="5084616"/>
            <a:ext cx="1085357" cy="900000"/>
          </a:xfrm>
          <a:prstGeom prst="roundRect">
            <a:avLst/>
          </a:prstGeom>
          <a:solidFill>
            <a:srgbClr val="182B47"/>
          </a:solidFill>
          <a:ln w="19050">
            <a:solidFill>
              <a:srgbClr val="182B47"/>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MX" sz="3200" b="1" dirty="0">
                <a:solidFill>
                  <a:srgbClr val="FFFFFF"/>
                </a:solidFill>
              </a:rPr>
              <a:t>5</a:t>
            </a:r>
          </a:p>
        </p:txBody>
      </p:sp>
      <p:sp>
        <p:nvSpPr>
          <p:cNvPr id="18" name="Marcador de texto 38"/>
          <p:cNvSpPr>
            <a:spLocks noGrp="1"/>
          </p:cNvSpPr>
          <p:nvPr>
            <p:ph type="body" sz="quarter" idx="36"/>
          </p:nvPr>
        </p:nvSpPr>
        <p:spPr>
          <a:xfrm>
            <a:off x="1697264" y="5085180"/>
            <a:ext cx="9899650" cy="900000"/>
          </a:xfrm>
          <a:prstGeom prst="roundRect">
            <a:avLst/>
          </a:prstGeom>
          <a:solidFill>
            <a:srgbClr val="182B47"/>
          </a:solidFill>
          <a:ln w="19050">
            <a:solidFill>
              <a:srgbClr val="182B47"/>
            </a:solidFill>
            <a:prstDash val="solid"/>
          </a:ln>
        </p:spPr>
        <p:txBody>
          <a:bodyPr anchor="ctr"/>
          <a:lstStyle>
            <a:lvl1pPr marL="0" indent="0" algn="l">
              <a:buNone/>
              <a:defRPr b="1">
                <a:solidFill>
                  <a:srgbClr val="FFFFFF"/>
                </a:solidFill>
              </a:defRPr>
            </a:lvl1pPr>
          </a:lstStyle>
          <a:p>
            <a:pPr lvl="0"/>
            <a:r>
              <a:rPr lang="es-ES" dirty="0"/>
              <a:t>Haga clic para modificar el estilo de texto del patrón</a:t>
            </a:r>
          </a:p>
        </p:txBody>
      </p:sp>
    </p:spTree>
    <p:extLst>
      <p:ext uri="{BB962C8B-B14F-4D97-AF65-F5344CB8AC3E}">
        <p14:creationId xmlns:p14="http://schemas.microsoft.com/office/powerpoint/2010/main" val="2779379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pic>
        <p:nvPicPr>
          <p:cNvPr id="8" name="7 Imagen"/>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7341" y="6418599"/>
            <a:ext cx="12157276" cy="306869"/>
          </a:xfrm>
          <a:prstGeom prst="rect">
            <a:avLst/>
          </a:prstGeom>
        </p:spPr>
      </p:pic>
      <p:sp>
        <p:nvSpPr>
          <p:cNvPr id="2" name="1 Título"/>
          <p:cNvSpPr>
            <a:spLocks noGrp="1"/>
          </p:cNvSpPr>
          <p:nvPr>
            <p:ph type="ctrTitle"/>
          </p:nvPr>
        </p:nvSpPr>
        <p:spPr>
          <a:xfrm>
            <a:off x="914400" y="2130426"/>
            <a:ext cx="10363200" cy="1470025"/>
          </a:xfrm>
        </p:spPr>
        <p:txBody>
          <a:bodyPr/>
          <a:lstStyle>
            <a:lvl1pPr>
              <a:defRPr>
                <a:solidFill>
                  <a:srgbClr val="254061"/>
                </a:solidFill>
              </a:defRPr>
            </a:lvl1pPr>
          </a:lstStyle>
          <a:p>
            <a:r>
              <a:rPr lang="es-ES"/>
              <a:t>Haga clic para modificar el estilo de título del patrón</a:t>
            </a:r>
            <a:endParaRPr lang="es-MX" dirty="0"/>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MX"/>
          </a:p>
        </p:txBody>
      </p:sp>
      <p:sp>
        <p:nvSpPr>
          <p:cNvPr id="10"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Tree>
    <p:extLst>
      <p:ext uri="{BB962C8B-B14F-4D97-AF65-F5344CB8AC3E}">
        <p14:creationId xmlns:p14="http://schemas.microsoft.com/office/powerpoint/2010/main" val="8648273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exto">
    <p:spTree>
      <p:nvGrpSpPr>
        <p:cNvPr id="1" name=""/>
        <p:cNvGrpSpPr/>
        <p:nvPr/>
      </p:nvGrpSpPr>
      <p:grpSpPr>
        <a:xfrm>
          <a:off x="0" y="0"/>
          <a:ext cx="0" cy="0"/>
          <a:chOff x="0" y="0"/>
          <a:chExt cx="0" cy="0"/>
        </a:xfrm>
      </p:grpSpPr>
      <p:sp>
        <p:nvSpPr>
          <p:cNvPr id="11"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2 Marcador de contenido"/>
          <p:cNvSpPr>
            <a:spLocks noGrp="1"/>
          </p:cNvSpPr>
          <p:nvPr>
            <p:ph idx="1"/>
          </p:nvPr>
        </p:nvSpPr>
        <p:spPr>
          <a:xfrm>
            <a:off x="609600" y="764704"/>
            <a:ext cx="10972800" cy="5472608"/>
          </a:xfrm>
        </p:spPr>
        <p:txBody>
          <a:bodyPr/>
          <a:lstStyle>
            <a:lvl1pPr algn="just">
              <a:buClr>
                <a:srgbClr val="003366"/>
              </a:buClr>
              <a:buSzPct val="80000"/>
              <a:buFont typeface="Wingdings" pitchFamily="2" charset="2"/>
              <a:buChar char="n"/>
              <a:defRPr sz="2200"/>
            </a:lvl1pPr>
            <a:lvl2pPr algn="just">
              <a:buClr>
                <a:srgbClr val="003366"/>
              </a:buClr>
              <a:buSzPct val="100000"/>
              <a:buFont typeface="Wingdings" pitchFamily="2" charset="2"/>
              <a:buChar char="ü"/>
              <a:defRPr sz="2000" i="1"/>
            </a:lvl2pPr>
            <a:lvl3pPr algn="just">
              <a:buClr>
                <a:srgbClr val="003366"/>
              </a:buClr>
              <a:defRPr sz="1800"/>
            </a:lvl3pPr>
            <a:lvl4pPr algn="just">
              <a:buClr>
                <a:srgbClr val="003366"/>
              </a:buClr>
              <a:defRPr sz="1600"/>
            </a:lvl4pPr>
            <a:lvl5pPr algn="just">
              <a:buClr>
                <a:srgbClr val="003366"/>
              </a:buClr>
              <a:defRPr sz="1400"/>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pic>
        <p:nvPicPr>
          <p:cNvPr id="9" name="Imagen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527688"/>
            <a:ext cx="12192000" cy="276225"/>
          </a:xfrm>
          <a:prstGeom prst="rect">
            <a:avLst/>
          </a:prstGeom>
        </p:spPr>
      </p:pic>
      <p:sp>
        <p:nvSpPr>
          <p:cNvPr id="10" name="4 Marcador de pie de página"/>
          <p:cNvSpPr txBox="1">
            <a:spLocks/>
          </p:cNvSpPr>
          <p:nvPr userDrawn="1"/>
        </p:nvSpPr>
        <p:spPr>
          <a:xfrm>
            <a:off x="3922208" y="6438788"/>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dirty="0">
                <a:solidFill>
                  <a:srgbClr val="FFFFFF">
                    <a:lumMod val="85000"/>
                  </a:srgbClr>
                </a:solidFill>
              </a:rPr>
              <a:t>Determinantes de la Inflación</a:t>
            </a:r>
          </a:p>
        </p:txBody>
      </p:sp>
      <p:sp>
        <p:nvSpPr>
          <p:cNvPr id="13" name="5 Marcador de número de diapositiva"/>
          <p:cNvSpPr txBox="1">
            <a:spLocks/>
          </p:cNvSpPr>
          <p:nvPr userDrawn="1"/>
        </p:nvSpPr>
        <p:spPr>
          <a:xfrm>
            <a:off x="8723808" y="6473296"/>
            <a:ext cx="2844800" cy="365125"/>
          </a:xfrm>
          <a:prstGeom prst="rect">
            <a:avLst/>
          </a:prstGeom>
        </p:spPr>
        <p:txBody>
          <a:bodyPr vert="horz" lIns="91440" tIns="45720" rIns="91440" bIns="45720" rtlCol="0" anchor="ctr"/>
          <a:lstStyle>
            <a:defPPr>
              <a:defRPr lang="es-MX"/>
            </a:defPPr>
            <a:lvl1pPr marL="0" algn="r" defTabSz="914400" rtl="0" eaLnBrk="1" latinLnBrk="0" hangingPunct="1">
              <a:defRPr sz="1200" kern="1200" baseline="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8E002BF4-BBF3-4639-B0BE-64A04A870BC8}" type="slidenum">
              <a:rPr lang="es-MX" smtClean="0">
                <a:solidFill>
                  <a:srgbClr val="FFFFFF"/>
                </a:solidFill>
              </a:rPr>
              <a:pPr/>
              <a:t>‹Nº›</a:t>
            </a:fld>
            <a:endParaRPr lang="es-MX" dirty="0">
              <a:solidFill>
                <a:srgbClr val="FFFFFF"/>
              </a:solidFill>
            </a:endParaRPr>
          </a:p>
        </p:txBody>
      </p:sp>
    </p:spTree>
    <p:extLst>
      <p:ext uri="{BB962C8B-B14F-4D97-AF65-F5344CB8AC3E}">
        <p14:creationId xmlns:p14="http://schemas.microsoft.com/office/powerpoint/2010/main" val="376112342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 gráficas">
    <p:spTree>
      <p:nvGrpSpPr>
        <p:cNvPr id="1" name=""/>
        <p:cNvGrpSpPr/>
        <p:nvPr/>
      </p:nvGrpSpPr>
      <p:grpSpPr>
        <a:xfrm>
          <a:off x="0" y="0"/>
          <a:ext cx="0" cy="0"/>
          <a:chOff x="0" y="0"/>
          <a:chExt cx="0" cy="0"/>
        </a:xfrm>
      </p:grpSpPr>
      <p:pic>
        <p:nvPicPr>
          <p:cNvPr id="20" name="Imagen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23"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6"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0" name="5 Marcador de gráfico"/>
          <p:cNvSpPr>
            <a:spLocks noGrp="1"/>
          </p:cNvSpPr>
          <p:nvPr>
            <p:ph type="chart" sz="quarter" idx="14"/>
          </p:nvPr>
        </p:nvSpPr>
        <p:spPr>
          <a:xfrm>
            <a:off x="324181" y="1679181"/>
            <a:ext cx="3696000" cy="4248000"/>
          </a:xfrm>
        </p:spPr>
        <p:txBody>
          <a:bodyPr/>
          <a:lstStyle>
            <a:lvl1pPr marL="0" indent="0">
              <a:buNone/>
              <a:defRPr/>
            </a:lvl1pPr>
          </a:lstStyle>
          <a:p>
            <a:endParaRPr lang="es-MX" dirty="0"/>
          </a:p>
        </p:txBody>
      </p:sp>
      <p:sp>
        <p:nvSpPr>
          <p:cNvPr id="11" name="5 Marcador de gráfico"/>
          <p:cNvSpPr>
            <a:spLocks noGrp="1"/>
          </p:cNvSpPr>
          <p:nvPr>
            <p:ph type="chart" sz="quarter" idx="15"/>
          </p:nvPr>
        </p:nvSpPr>
        <p:spPr>
          <a:xfrm>
            <a:off x="4278313" y="1677173"/>
            <a:ext cx="3696000" cy="4248000"/>
          </a:xfrm>
        </p:spPr>
        <p:txBody>
          <a:bodyPr/>
          <a:lstStyle>
            <a:lvl1pPr marL="0" indent="0">
              <a:buNone/>
              <a:defRPr/>
            </a:lvl1pPr>
          </a:lstStyle>
          <a:p>
            <a:endParaRPr lang="es-MX" dirty="0"/>
          </a:p>
        </p:txBody>
      </p:sp>
      <p:sp>
        <p:nvSpPr>
          <p:cNvPr id="12" name="5 Marcador de gráfico"/>
          <p:cNvSpPr>
            <a:spLocks noGrp="1"/>
          </p:cNvSpPr>
          <p:nvPr>
            <p:ph type="chart" sz="quarter" idx="16"/>
          </p:nvPr>
        </p:nvSpPr>
        <p:spPr>
          <a:xfrm>
            <a:off x="8232443" y="1677173"/>
            <a:ext cx="3696000" cy="4248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324181"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12 Marcador de texto"/>
          <p:cNvSpPr>
            <a:spLocks noGrp="1"/>
          </p:cNvSpPr>
          <p:nvPr>
            <p:ph type="body" sz="quarter" idx="18"/>
          </p:nvPr>
        </p:nvSpPr>
        <p:spPr>
          <a:xfrm>
            <a:off x="4278313"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5" name="12 Marcador de texto"/>
          <p:cNvSpPr>
            <a:spLocks noGrp="1"/>
          </p:cNvSpPr>
          <p:nvPr>
            <p:ph type="body" sz="quarter" idx="19"/>
          </p:nvPr>
        </p:nvSpPr>
        <p:spPr>
          <a:xfrm>
            <a:off x="8232443" y="824490"/>
            <a:ext cx="3696000" cy="784830"/>
          </a:xfrm>
        </p:spPr>
        <p:txBody>
          <a:bodyPr>
            <a:spAutoFit/>
          </a:bodyPr>
          <a:lstStyle>
            <a:lvl1pPr marL="0" indent="0" algn="ctr">
              <a:spcBef>
                <a:spcPts val="0"/>
              </a:spcBef>
              <a:buFont typeface="Arial" pitchFamily="34" charset="0"/>
              <a:buNone/>
              <a:defRPr sz="1500" b="1"/>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324181" y="5975885"/>
            <a:ext cx="3696000" cy="246221"/>
          </a:xfrm>
        </p:spPr>
        <p:txBody>
          <a:bodyPr>
            <a:spAutoFit/>
          </a:bodyPr>
          <a:lstStyle>
            <a:lvl1pPr marL="0" indent="0" algn="just">
              <a:spcBef>
                <a:spcPts val="0"/>
              </a:spcBef>
              <a:buNone/>
              <a:defRPr sz="1000" baseline="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427831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8" name="4 Marcador de texto"/>
          <p:cNvSpPr>
            <a:spLocks noGrp="1"/>
          </p:cNvSpPr>
          <p:nvPr>
            <p:ph type="body" sz="quarter" idx="22"/>
          </p:nvPr>
        </p:nvSpPr>
        <p:spPr>
          <a:xfrm>
            <a:off x="823244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21" name="5 Marcador de número de diapositiva"/>
          <p:cNvSpPr txBox="1">
            <a:spLocks/>
          </p:cNvSpPr>
          <p:nvPr userDrawn="1"/>
        </p:nvSpPr>
        <p:spPr>
          <a:xfrm>
            <a:off x="8723808" y="6387036"/>
            <a:ext cx="2844800" cy="365125"/>
          </a:xfrm>
          <a:prstGeom prst="rect">
            <a:avLst/>
          </a:prstGeom>
        </p:spPr>
        <p:txBody>
          <a:bodyPr vert="horz" lIns="91440" tIns="45720" rIns="91440" bIns="45720" rtlCol="0" anchor="ctr"/>
          <a:lstStyle>
            <a:defPPr>
              <a:defRPr lang="es-MX"/>
            </a:defPPr>
            <a:lvl1pPr marL="0" algn="r" defTabSz="914400" rtl="0" eaLnBrk="1" latinLnBrk="0" hangingPunct="1">
              <a:defRPr sz="1200" kern="1200" baseline="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8E002BF4-BBF3-4639-B0BE-64A04A870BC8}" type="slidenum">
              <a:rPr lang="es-MX" smtClean="0">
                <a:solidFill>
                  <a:srgbClr val="FFFFFF"/>
                </a:solidFill>
              </a:rPr>
              <a:pPr/>
              <a:t>‹Nº›</a:t>
            </a:fld>
            <a:endParaRPr lang="es-MX" dirty="0">
              <a:solidFill>
                <a:srgbClr val="FFFFFF"/>
              </a:solidFill>
            </a:endParaRPr>
          </a:p>
        </p:txBody>
      </p:sp>
    </p:spTree>
    <p:extLst>
      <p:ext uri="{BB962C8B-B14F-4D97-AF65-F5344CB8AC3E}">
        <p14:creationId xmlns:p14="http://schemas.microsoft.com/office/powerpoint/2010/main" val="35816290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 gráfica">
    <p:spTree>
      <p:nvGrpSpPr>
        <p:cNvPr id="1" name=""/>
        <p:cNvGrpSpPr/>
        <p:nvPr/>
      </p:nvGrpSpPr>
      <p:grpSpPr>
        <a:xfrm>
          <a:off x="0" y="0"/>
          <a:ext cx="0" cy="0"/>
          <a:chOff x="0" y="0"/>
          <a:chExt cx="0" cy="0"/>
        </a:xfrm>
      </p:grpSpPr>
      <p:sp>
        <p:nvSpPr>
          <p:cNvPr id="10" name="4 Marcador de pie de página"/>
          <p:cNvSpPr>
            <a:spLocks noGrp="1"/>
          </p:cNvSpPr>
          <p:nvPr>
            <p:ph type="ftr" sz="quarter" idx="11"/>
          </p:nvPr>
        </p:nvSpPr>
        <p:spPr>
          <a:xfrm>
            <a:off x="4165600" y="6356351"/>
            <a:ext cx="3860800" cy="365125"/>
          </a:xfrm>
        </p:spPr>
        <p:txBody>
          <a:bodyPr/>
          <a:lstStyle>
            <a:lvl1pPr>
              <a:defRPr>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pic>
        <p:nvPicPr>
          <p:cNvPr id="11" name="10 Imagen"/>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7341" y="6418599"/>
            <a:ext cx="12157276" cy="306869"/>
          </a:xfrm>
          <a:prstGeom prst="rect">
            <a:avLst/>
          </a:prstGeom>
        </p:spPr>
      </p:pic>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1343472" y="1468129"/>
            <a:ext cx="9489600" cy="44532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1343472" y="920930"/>
            <a:ext cx="9505056" cy="677108"/>
          </a:xfrm>
        </p:spPr>
        <p:txBody>
          <a:bodyPr wrap="square">
            <a:spAutoFit/>
          </a:bodyPr>
          <a:lstStyle>
            <a:lvl1pPr marL="0" indent="0" algn="ctr">
              <a:spcBef>
                <a:spcPts val="0"/>
              </a:spcBef>
              <a:buFont typeface="Arial" pitchFamily="34" charset="0"/>
              <a:buNone/>
              <a:defRPr sz="1900" b="1" baseline="0"/>
            </a:lvl1pPr>
            <a:lvl2pPr marL="0" indent="0" algn="ctr">
              <a:spcBef>
                <a:spcPts val="0"/>
              </a:spcBef>
              <a:buNone/>
              <a:defRPr sz="19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4 Marcador de texto"/>
          <p:cNvSpPr>
            <a:spLocks noGrp="1"/>
          </p:cNvSpPr>
          <p:nvPr>
            <p:ph type="body" sz="quarter" idx="18"/>
          </p:nvPr>
        </p:nvSpPr>
        <p:spPr>
          <a:xfrm>
            <a:off x="1343472" y="6047710"/>
            <a:ext cx="9489600" cy="261610"/>
          </a:xfrm>
        </p:spPr>
        <p:txBody>
          <a:bodyPr>
            <a:spAutoFit/>
          </a:bodyPr>
          <a:lstStyle>
            <a:lvl1pPr marL="0" indent="0" algn="just">
              <a:spcBef>
                <a:spcPts val="0"/>
              </a:spcBef>
              <a:buNone/>
              <a:defRPr sz="11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26952317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 gráficas">
    <p:spTree>
      <p:nvGrpSpPr>
        <p:cNvPr id="1" name=""/>
        <p:cNvGrpSpPr/>
        <p:nvPr/>
      </p:nvGrpSpPr>
      <p:grpSpPr>
        <a:xfrm>
          <a:off x="0" y="0"/>
          <a:ext cx="0" cy="0"/>
          <a:chOff x="0" y="0"/>
          <a:chExt cx="0" cy="0"/>
        </a:xfrm>
      </p:grpSpPr>
      <p:pic>
        <p:nvPicPr>
          <p:cNvPr id="23" name="Imagen 2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6"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0" name="5 Marcador de gráfico"/>
          <p:cNvSpPr>
            <a:spLocks noGrp="1"/>
          </p:cNvSpPr>
          <p:nvPr>
            <p:ph type="chart" sz="quarter" idx="14"/>
          </p:nvPr>
        </p:nvSpPr>
        <p:spPr>
          <a:xfrm>
            <a:off x="324181" y="1679181"/>
            <a:ext cx="3696000" cy="4248000"/>
          </a:xfrm>
        </p:spPr>
        <p:txBody>
          <a:bodyPr/>
          <a:lstStyle>
            <a:lvl1pPr marL="0" indent="0">
              <a:buNone/>
              <a:defRPr/>
            </a:lvl1pPr>
          </a:lstStyle>
          <a:p>
            <a:endParaRPr lang="es-MX" dirty="0"/>
          </a:p>
        </p:txBody>
      </p:sp>
      <p:sp>
        <p:nvSpPr>
          <p:cNvPr id="11" name="5 Marcador de gráfico"/>
          <p:cNvSpPr>
            <a:spLocks noGrp="1"/>
          </p:cNvSpPr>
          <p:nvPr>
            <p:ph type="chart" sz="quarter" idx="15"/>
          </p:nvPr>
        </p:nvSpPr>
        <p:spPr>
          <a:xfrm>
            <a:off x="4278313" y="1677173"/>
            <a:ext cx="3696000" cy="4248000"/>
          </a:xfrm>
        </p:spPr>
        <p:txBody>
          <a:bodyPr/>
          <a:lstStyle>
            <a:lvl1pPr marL="0" indent="0">
              <a:buNone/>
              <a:defRPr/>
            </a:lvl1pPr>
          </a:lstStyle>
          <a:p>
            <a:endParaRPr lang="es-MX" dirty="0"/>
          </a:p>
        </p:txBody>
      </p:sp>
      <p:sp>
        <p:nvSpPr>
          <p:cNvPr id="12" name="5 Marcador de gráfico"/>
          <p:cNvSpPr>
            <a:spLocks noGrp="1"/>
          </p:cNvSpPr>
          <p:nvPr>
            <p:ph type="chart" sz="quarter" idx="16"/>
          </p:nvPr>
        </p:nvSpPr>
        <p:spPr>
          <a:xfrm>
            <a:off x="8232443" y="1677173"/>
            <a:ext cx="3696000" cy="4248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324181"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12 Marcador de texto"/>
          <p:cNvSpPr>
            <a:spLocks noGrp="1"/>
          </p:cNvSpPr>
          <p:nvPr>
            <p:ph type="body" sz="quarter" idx="18"/>
          </p:nvPr>
        </p:nvSpPr>
        <p:spPr>
          <a:xfrm>
            <a:off x="4278313"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5" name="12 Marcador de texto"/>
          <p:cNvSpPr>
            <a:spLocks noGrp="1"/>
          </p:cNvSpPr>
          <p:nvPr>
            <p:ph type="body" sz="quarter" idx="19"/>
          </p:nvPr>
        </p:nvSpPr>
        <p:spPr>
          <a:xfrm>
            <a:off x="8232443" y="824490"/>
            <a:ext cx="3696000" cy="784830"/>
          </a:xfrm>
        </p:spPr>
        <p:txBody>
          <a:bodyPr>
            <a:spAutoFit/>
          </a:bodyPr>
          <a:lstStyle>
            <a:lvl1pPr marL="0" indent="0" algn="ctr">
              <a:spcBef>
                <a:spcPts val="0"/>
              </a:spcBef>
              <a:buFont typeface="Arial" pitchFamily="34" charset="0"/>
              <a:buNone/>
              <a:defRPr sz="1500" b="1"/>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324181" y="5975885"/>
            <a:ext cx="3696000" cy="246221"/>
          </a:xfrm>
        </p:spPr>
        <p:txBody>
          <a:bodyPr>
            <a:spAutoFit/>
          </a:bodyPr>
          <a:lstStyle>
            <a:lvl1pPr marL="0" indent="0" algn="just">
              <a:spcBef>
                <a:spcPts val="0"/>
              </a:spcBef>
              <a:buNone/>
              <a:defRPr sz="1000" baseline="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427831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8" name="4 Marcador de texto"/>
          <p:cNvSpPr>
            <a:spLocks noGrp="1"/>
          </p:cNvSpPr>
          <p:nvPr>
            <p:ph type="body" sz="quarter" idx="22"/>
          </p:nvPr>
        </p:nvSpPr>
        <p:spPr>
          <a:xfrm>
            <a:off x="823244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2" name="Marcador de fecha 1"/>
          <p:cNvSpPr>
            <a:spLocks noGrp="1"/>
          </p:cNvSpPr>
          <p:nvPr>
            <p:ph type="dt" sz="half" idx="23"/>
          </p:nvPr>
        </p:nvSpPr>
        <p:spPr/>
        <p:txBody>
          <a:bodyPr/>
          <a:lstStyle/>
          <a:p>
            <a:endParaRPr lang="es-MX">
              <a:solidFill>
                <a:srgbClr val="182B47">
                  <a:tint val="75000"/>
                </a:srgbClr>
              </a:solidFill>
            </a:endParaRPr>
          </a:p>
        </p:txBody>
      </p:sp>
      <p:sp>
        <p:nvSpPr>
          <p:cNvPr id="19" name="4 Marcador de pie de página"/>
          <p:cNvSpPr>
            <a:spLocks noGrp="1"/>
          </p:cNvSpPr>
          <p:nvPr>
            <p:ph type="ftr" sz="quarter" idx="11"/>
          </p:nvPr>
        </p:nvSpPr>
        <p:spPr>
          <a:xfrm>
            <a:off x="3983765" y="6419429"/>
            <a:ext cx="4320000" cy="365125"/>
          </a:xfrm>
          <a:prstGeom prst="rect">
            <a:avLst/>
          </a:prstGeom>
        </p:spPr>
        <p:txBody>
          <a:bodyPr/>
          <a:lstStyle>
            <a:lvl1pPr algn="ct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Tree>
    <p:extLst>
      <p:ext uri="{BB962C8B-B14F-4D97-AF65-F5344CB8AC3E}">
        <p14:creationId xmlns:p14="http://schemas.microsoft.com/office/powerpoint/2010/main" val="116364126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 gráficas">
    <p:spTree>
      <p:nvGrpSpPr>
        <p:cNvPr id="1" name=""/>
        <p:cNvGrpSpPr/>
        <p:nvPr/>
      </p:nvGrpSpPr>
      <p:grpSpPr>
        <a:xfrm>
          <a:off x="0" y="0"/>
          <a:ext cx="0" cy="0"/>
          <a:chOff x="0" y="0"/>
          <a:chExt cx="0" cy="0"/>
        </a:xfrm>
      </p:grpSpPr>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494379" y="1620270"/>
            <a:ext cx="5313600" cy="4392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494379" y="828271"/>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5 Marcador de gráfico"/>
          <p:cNvSpPr>
            <a:spLocks noGrp="1"/>
          </p:cNvSpPr>
          <p:nvPr>
            <p:ph type="chart" sz="quarter" idx="18"/>
          </p:nvPr>
        </p:nvSpPr>
        <p:spPr>
          <a:xfrm>
            <a:off x="6447029" y="1620270"/>
            <a:ext cx="5313600" cy="4392000"/>
          </a:xfrm>
        </p:spPr>
        <p:txBody>
          <a:bodyPr/>
          <a:lstStyle>
            <a:lvl1pPr marL="0" indent="0">
              <a:buNone/>
              <a:defRPr/>
            </a:lvl1pPr>
          </a:lstStyle>
          <a:p>
            <a:endParaRPr lang="es-MX" dirty="0"/>
          </a:p>
        </p:txBody>
      </p:sp>
      <p:sp>
        <p:nvSpPr>
          <p:cNvPr id="15" name="12 Marcador de texto"/>
          <p:cNvSpPr>
            <a:spLocks noGrp="1"/>
          </p:cNvSpPr>
          <p:nvPr>
            <p:ph type="body" sz="quarter" idx="19"/>
          </p:nvPr>
        </p:nvSpPr>
        <p:spPr>
          <a:xfrm>
            <a:off x="6447029" y="829767"/>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494368" y="6013476"/>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6447029" y="6014344"/>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pic>
        <p:nvPicPr>
          <p:cNvPr id="18" name="Imagen 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527688"/>
            <a:ext cx="12192000" cy="276225"/>
          </a:xfrm>
          <a:prstGeom prst="rect">
            <a:avLst/>
          </a:prstGeom>
        </p:spPr>
      </p:pic>
      <p:sp>
        <p:nvSpPr>
          <p:cNvPr id="19" name="4 Marcador de pie de página"/>
          <p:cNvSpPr txBox="1">
            <a:spLocks/>
          </p:cNvSpPr>
          <p:nvPr userDrawn="1"/>
        </p:nvSpPr>
        <p:spPr>
          <a:xfrm>
            <a:off x="3922208" y="6438788"/>
            <a:ext cx="4320000" cy="365125"/>
          </a:xfrm>
          <a:prstGeom prst="rect">
            <a:avLst/>
          </a:prstGeom>
        </p:spPr>
        <p:txBody>
          <a:bodyPr vert="horz" lIns="91440" tIns="45720" rIns="91440" bIns="45720" rtlCol="0" anchor="ctr"/>
          <a:lstStyle>
            <a:defPPr>
              <a:defRPr lang="es-MX"/>
            </a:defPPr>
            <a:lvl1pPr marL="0" algn="ctr" defTabSz="914400" rtl="0" eaLnBrk="1" latinLnBrk="0" hangingPunct="1">
              <a:defRPr sz="1100" kern="1200" baseline="0">
                <a:solidFill>
                  <a:schemeClr val="bg1">
                    <a:lumMod val="85000"/>
                  </a:schemeClr>
                </a:solidFill>
                <a:latin typeface="Calibri"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dirty="0">
                <a:solidFill>
                  <a:srgbClr val="FFFFFF">
                    <a:lumMod val="85000"/>
                  </a:srgbClr>
                </a:solidFill>
              </a:rPr>
              <a:t>Determinantes de la Inflación</a:t>
            </a:r>
          </a:p>
        </p:txBody>
      </p:sp>
      <p:sp>
        <p:nvSpPr>
          <p:cNvPr id="20" name="5 Marcador de número de diapositiva"/>
          <p:cNvSpPr txBox="1">
            <a:spLocks/>
          </p:cNvSpPr>
          <p:nvPr userDrawn="1"/>
        </p:nvSpPr>
        <p:spPr>
          <a:xfrm>
            <a:off x="8723808" y="6473296"/>
            <a:ext cx="2844800" cy="365125"/>
          </a:xfrm>
          <a:prstGeom prst="rect">
            <a:avLst/>
          </a:prstGeom>
        </p:spPr>
        <p:txBody>
          <a:bodyPr vert="horz" lIns="91440" tIns="45720" rIns="91440" bIns="45720" rtlCol="0" anchor="ctr"/>
          <a:lstStyle>
            <a:defPPr>
              <a:defRPr lang="es-MX"/>
            </a:defPPr>
            <a:lvl1pPr marL="0" algn="r" defTabSz="914400" rtl="0" eaLnBrk="1" latinLnBrk="0" hangingPunct="1">
              <a:defRPr sz="1200" kern="1200" baseline="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8E002BF4-BBF3-4639-B0BE-64A04A870BC8}" type="slidenum">
              <a:rPr lang="es-MX" smtClean="0">
                <a:solidFill>
                  <a:srgbClr val="FFFFFF"/>
                </a:solidFill>
              </a:rPr>
              <a:pPr/>
              <a:t>‹Nº›</a:t>
            </a:fld>
            <a:endParaRPr lang="es-MX" dirty="0">
              <a:solidFill>
                <a:srgbClr val="FFFFFF"/>
              </a:solidFill>
            </a:endParaRPr>
          </a:p>
        </p:txBody>
      </p:sp>
    </p:spTree>
    <p:extLst>
      <p:ext uri="{BB962C8B-B14F-4D97-AF65-F5344CB8AC3E}">
        <p14:creationId xmlns:p14="http://schemas.microsoft.com/office/powerpoint/2010/main" val="398063918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pic>
        <p:nvPicPr>
          <p:cNvPr id="5" name="4 Imagen"/>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 y="11008"/>
            <a:ext cx="12192000" cy="6835982"/>
          </a:xfrm>
          <a:prstGeom prst="rect">
            <a:avLst/>
          </a:prstGeom>
        </p:spPr>
      </p:pic>
    </p:spTree>
    <p:extLst>
      <p:ext uri="{BB962C8B-B14F-4D97-AF65-F5344CB8AC3E}">
        <p14:creationId xmlns:p14="http://schemas.microsoft.com/office/powerpoint/2010/main" val="200096941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1_Diapositiva de título">
    <p:spTree>
      <p:nvGrpSpPr>
        <p:cNvPr id="1" name=""/>
        <p:cNvGrpSpPr/>
        <p:nvPr/>
      </p:nvGrpSpPr>
      <p:grpSpPr>
        <a:xfrm>
          <a:off x="0" y="0"/>
          <a:ext cx="0" cy="0"/>
          <a:chOff x="0" y="0"/>
          <a:chExt cx="0" cy="0"/>
        </a:xfrm>
      </p:grpSpPr>
      <p:sp>
        <p:nvSpPr>
          <p:cNvPr id="37890" name="Rectangle 2"/>
          <p:cNvSpPr>
            <a:spLocks noGrp="1" noChangeArrowheads="1"/>
          </p:cNvSpPr>
          <p:nvPr>
            <p:ph type="ctrTitle"/>
          </p:nvPr>
        </p:nvSpPr>
        <p:spPr>
          <a:xfrm>
            <a:off x="914400" y="1844825"/>
            <a:ext cx="10363200" cy="1470025"/>
          </a:xfrm>
          <a:prstGeom prst="rect">
            <a:avLst/>
          </a:prstGeom>
          <a:noFill/>
        </p:spPr>
        <p:txBody>
          <a:bodyPr/>
          <a:lstStyle>
            <a:lvl1pPr algn="ctr">
              <a:defRPr sz="3600" smtClean="0">
                <a:solidFill>
                  <a:srgbClr val="003399"/>
                </a:solidFill>
              </a:defRPr>
            </a:lvl1pPr>
          </a:lstStyle>
          <a:p>
            <a:r>
              <a:rPr lang="es-ES" dirty="0"/>
              <a:t>Haga clic para cambiar el estilo de título	</a:t>
            </a:r>
          </a:p>
        </p:txBody>
      </p:sp>
      <p:sp>
        <p:nvSpPr>
          <p:cNvPr id="1031" name="Line 7"/>
          <p:cNvSpPr>
            <a:spLocks noChangeShapeType="1"/>
          </p:cNvSpPr>
          <p:nvPr/>
        </p:nvSpPr>
        <p:spPr bwMode="auto">
          <a:xfrm>
            <a:off x="338667" y="1025525"/>
            <a:ext cx="11353800" cy="0"/>
          </a:xfrm>
          <a:prstGeom prst="line">
            <a:avLst/>
          </a:prstGeom>
          <a:noFill/>
          <a:ln w="28575">
            <a:solidFill>
              <a:srgbClr val="FF3300"/>
            </a:solidFill>
            <a:round/>
            <a:headEnd type="none" w="sm" len="sm"/>
            <a:tailEnd type="none" w="sm" len="sm"/>
          </a:ln>
          <a:effectLst/>
        </p:spPr>
        <p:txBody>
          <a:bodyPr wrap="none" anchor="ctr"/>
          <a:lstStyle/>
          <a:p>
            <a:pPr fontAlgn="base">
              <a:spcBef>
                <a:spcPct val="0"/>
              </a:spcBef>
              <a:spcAft>
                <a:spcPct val="0"/>
              </a:spcAft>
              <a:defRPr/>
            </a:pPr>
            <a:endParaRPr lang="es-MX">
              <a:solidFill>
                <a:srgbClr val="000000"/>
              </a:solidFill>
            </a:endParaRPr>
          </a:p>
        </p:txBody>
      </p:sp>
      <p:pic>
        <p:nvPicPr>
          <p:cNvPr id="12" name="Picture 5"/>
          <p:cNvPicPr>
            <a:picLocks noChangeAspect="1" noChangeArrowheads="1"/>
          </p:cNvPicPr>
          <p:nvPr userDrawn="1"/>
        </p:nvPicPr>
        <p:blipFill>
          <a:blip r:embed="rId2" cstate="print"/>
          <a:srcRect/>
          <a:stretch>
            <a:fillRect/>
          </a:stretch>
        </p:blipFill>
        <p:spPr bwMode="auto">
          <a:xfrm>
            <a:off x="4146551" y="3917951"/>
            <a:ext cx="3898900" cy="1446213"/>
          </a:xfrm>
          <a:prstGeom prst="rect">
            <a:avLst/>
          </a:prstGeom>
          <a:noFill/>
          <a:ln w="9525">
            <a:noFill/>
            <a:miter lim="800000"/>
            <a:headEnd/>
            <a:tailEnd/>
          </a:ln>
        </p:spPr>
      </p:pic>
    </p:spTree>
    <p:extLst>
      <p:ext uri="{BB962C8B-B14F-4D97-AF65-F5344CB8AC3E}">
        <p14:creationId xmlns:p14="http://schemas.microsoft.com/office/powerpoint/2010/main" val="178737163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os objetos">
    <p:spTree>
      <p:nvGrpSpPr>
        <p:cNvPr id="1" name=""/>
        <p:cNvGrpSpPr/>
        <p:nvPr/>
      </p:nvGrpSpPr>
      <p:grpSpPr>
        <a:xfrm>
          <a:off x="0" y="0"/>
          <a:ext cx="0" cy="0"/>
          <a:chOff x="0" y="0"/>
          <a:chExt cx="0" cy="0"/>
        </a:xfrm>
      </p:grpSpPr>
      <p:sp>
        <p:nvSpPr>
          <p:cNvPr id="3" name="2 Marcador de contenido"/>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3 Marcador de contenido"/>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5" name="Rectangle 8"/>
          <p:cNvSpPr>
            <a:spLocks noGrp="1" noChangeArrowheads="1"/>
          </p:cNvSpPr>
          <p:nvPr>
            <p:ph type="sldNum" sz="quarter" idx="10"/>
          </p:nvPr>
        </p:nvSpPr>
        <p:spPr>
          <a:ln/>
        </p:spPr>
        <p:txBody>
          <a:bodyPr/>
          <a:lstStyle>
            <a:lvl1pPr>
              <a:defRPr/>
            </a:lvl1pPr>
          </a:lstStyle>
          <a:p>
            <a:fld id="{CC1B9E3B-48C8-4C8F-9D18-E93B76E11F72}" type="slidenum">
              <a:rPr lang="es-ES">
                <a:solidFill>
                  <a:srgbClr val="000000"/>
                </a:solidFill>
              </a:rPr>
              <a:pPr/>
              <a:t>‹Nº›</a:t>
            </a:fld>
            <a:endParaRPr lang="es-ES">
              <a:solidFill>
                <a:srgbClr val="000000"/>
              </a:solidFill>
            </a:endParaRPr>
          </a:p>
        </p:txBody>
      </p:sp>
      <p:sp>
        <p:nvSpPr>
          <p:cNvPr id="6" name="1 Título"/>
          <p:cNvSpPr>
            <a:spLocks noGrp="1"/>
          </p:cNvSpPr>
          <p:nvPr>
            <p:ph type="title"/>
          </p:nvPr>
        </p:nvSpPr>
        <p:spPr>
          <a:xfrm>
            <a:off x="342901" y="115888"/>
            <a:ext cx="11351684" cy="792162"/>
          </a:xfrm>
          <a:prstGeom prst="rect">
            <a:avLst/>
          </a:prstGeom>
          <a:noFill/>
        </p:spPr>
        <p:txBody>
          <a:bodyPr anchor="ctr" anchorCtr="0"/>
          <a:lstStyle>
            <a:lvl1pPr>
              <a:defRPr sz="2800">
                <a:solidFill>
                  <a:srgbClr val="003399"/>
                </a:solidFill>
                <a:latin typeface="+mj-lt"/>
              </a:defRPr>
            </a:lvl1pPr>
          </a:lstStyle>
          <a:p>
            <a:r>
              <a:rPr lang="es-ES" dirty="0"/>
              <a:t>Haga clic para modificar el estilo de título del patrón</a:t>
            </a:r>
            <a:endParaRPr lang="es-MX" dirty="0"/>
          </a:p>
        </p:txBody>
      </p:sp>
    </p:spTree>
    <p:extLst>
      <p:ext uri="{BB962C8B-B14F-4D97-AF65-F5344CB8AC3E}">
        <p14:creationId xmlns:p14="http://schemas.microsoft.com/office/powerpoint/2010/main" val="104551978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cSld name="Diseño personalizado">
    <p:spTree>
      <p:nvGrpSpPr>
        <p:cNvPr id="1" name=""/>
        <p:cNvGrpSpPr/>
        <p:nvPr/>
      </p:nvGrpSpPr>
      <p:grpSpPr>
        <a:xfrm>
          <a:off x="0" y="0"/>
          <a:ext cx="0" cy="0"/>
          <a:chOff x="0" y="0"/>
          <a:chExt cx="0" cy="0"/>
        </a:xfrm>
      </p:grpSpPr>
      <p:pic>
        <p:nvPicPr>
          <p:cNvPr id="4" name="Imagen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759" y="2677"/>
            <a:ext cx="12182481" cy="6852645"/>
          </a:xfrm>
          <a:prstGeom prst="rect">
            <a:avLst/>
          </a:prstGeom>
        </p:spPr>
      </p:pic>
    </p:spTree>
    <p:extLst>
      <p:ext uri="{BB962C8B-B14F-4D97-AF65-F5344CB8AC3E}">
        <p14:creationId xmlns:p14="http://schemas.microsoft.com/office/powerpoint/2010/main" val="14803236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4" name="Imagen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759" y="2677"/>
            <a:ext cx="12182481" cy="6852645"/>
          </a:xfrm>
          <a:prstGeom prst="rect">
            <a:avLst/>
          </a:prstGeom>
        </p:spPr>
      </p:pic>
    </p:spTree>
    <p:extLst>
      <p:ext uri="{BB962C8B-B14F-4D97-AF65-F5344CB8AC3E}">
        <p14:creationId xmlns:p14="http://schemas.microsoft.com/office/powerpoint/2010/main" val="409846727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 gráficas">
    <p:spTree>
      <p:nvGrpSpPr>
        <p:cNvPr id="1" name=""/>
        <p:cNvGrpSpPr/>
        <p:nvPr/>
      </p:nvGrpSpPr>
      <p:grpSpPr>
        <a:xfrm>
          <a:off x="0" y="0"/>
          <a:ext cx="0" cy="0"/>
          <a:chOff x="0" y="0"/>
          <a:chExt cx="0" cy="0"/>
        </a:xfrm>
      </p:grpSpPr>
      <p:pic>
        <p:nvPicPr>
          <p:cNvPr id="21" name="Imagen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494379" y="1620270"/>
            <a:ext cx="5313600" cy="4392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494379" y="828271"/>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5 Marcador de gráfico"/>
          <p:cNvSpPr>
            <a:spLocks noGrp="1"/>
          </p:cNvSpPr>
          <p:nvPr>
            <p:ph type="chart" sz="quarter" idx="18"/>
          </p:nvPr>
        </p:nvSpPr>
        <p:spPr>
          <a:xfrm>
            <a:off x="6447029" y="1620270"/>
            <a:ext cx="5313600" cy="4392000"/>
          </a:xfrm>
        </p:spPr>
        <p:txBody>
          <a:bodyPr/>
          <a:lstStyle>
            <a:lvl1pPr marL="0" indent="0">
              <a:buNone/>
              <a:defRPr/>
            </a:lvl1pPr>
          </a:lstStyle>
          <a:p>
            <a:endParaRPr lang="es-MX" dirty="0"/>
          </a:p>
        </p:txBody>
      </p:sp>
      <p:sp>
        <p:nvSpPr>
          <p:cNvPr id="15" name="12 Marcador de texto"/>
          <p:cNvSpPr>
            <a:spLocks noGrp="1"/>
          </p:cNvSpPr>
          <p:nvPr>
            <p:ph type="body" sz="quarter" idx="19"/>
          </p:nvPr>
        </p:nvSpPr>
        <p:spPr>
          <a:xfrm>
            <a:off x="6447029" y="829767"/>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494368" y="6013476"/>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6447029" y="6014344"/>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9" name="4 Marcador de pie de página"/>
          <p:cNvSpPr>
            <a:spLocks noGrp="1"/>
          </p:cNvSpPr>
          <p:nvPr>
            <p:ph type="ftr" sz="quarter" idx="11"/>
          </p:nvPr>
        </p:nvSpPr>
        <p:spPr>
          <a:xfrm>
            <a:off x="3983765" y="6381329"/>
            <a:ext cx="4320000" cy="365125"/>
          </a:xfrm>
          <a:prstGeom prst="rect">
            <a:avLst/>
          </a:prstGeom>
        </p:spPr>
        <p:txBody>
          <a:bodyPr anchor="ctr"/>
          <a:lstStyle>
            <a:lvl1pPr algn="ct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Tree>
    <p:extLst>
      <p:ext uri="{BB962C8B-B14F-4D97-AF65-F5344CB8AC3E}">
        <p14:creationId xmlns:p14="http://schemas.microsoft.com/office/powerpoint/2010/main" val="244994308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 gráficas">
    <p:spTree>
      <p:nvGrpSpPr>
        <p:cNvPr id="1" name=""/>
        <p:cNvGrpSpPr/>
        <p:nvPr/>
      </p:nvGrpSpPr>
      <p:grpSpPr>
        <a:xfrm>
          <a:off x="0" y="0"/>
          <a:ext cx="0" cy="0"/>
          <a:chOff x="0" y="0"/>
          <a:chExt cx="0" cy="0"/>
        </a:xfrm>
      </p:grpSpPr>
      <p:pic>
        <p:nvPicPr>
          <p:cNvPr id="23" name="Imagen 2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6"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0" name="5 Marcador de gráfico"/>
          <p:cNvSpPr>
            <a:spLocks noGrp="1"/>
          </p:cNvSpPr>
          <p:nvPr>
            <p:ph type="chart" sz="quarter" idx="14"/>
          </p:nvPr>
        </p:nvSpPr>
        <p:spPr>
          <a:xfrm>
            <a:off x="324181" y="1679181"/>
            <a:ext cx="3696000" cy="4248000"/>
          </a:xfrm>
        </p:spPr>
        <p:txBody>
          <a:bodyPr/>
          <a:lstStyle>
            <a:lvl1pPr marL="0" indent="0">
              <a:buNone/>
              <a:defRPr/>
            </a:lvl1pPr>
          </a:lstStyle>
          <a:p>
            <a:endParaRPr lang="es-MX" dirty="0"/>
          </a:p>
        </p:txBody>
      </p:sp>
      <p:sp>
        <p:nvSpPr>
          <p:cNvPr id="11" name="5 Marcador de gráfico"/>
          <p:cNvSpPr>
            <a:spLocks noGrp="1"/>
          </p:cNvSpPr>
          <p:nvPr>
            <p:ph type="chart" sz="quarter" idx="15"/>
          </p:nvPr>
        </p:nvSpPr>
        <p:spPr>
          <a:xfrm>
            <a:off x="4278313" y="1677173"/>
            <a:ext cx="3696000" cy="4248000"/>
          </a:xfrm>
        </p:spPr>
        <p:txBody>
          <a:bodyPr/>
          <a:lstStyle>
            <a:lvl1pPr marL="0" indent="0">
              <a:buNone/>
              <a:defRPr/>
            </a:lvl1pPr>
          </a:lstStyle>
          <a:p>
            <a:endParaRPr lang="es-MX" dirty="0"/>
          </a:p>
        </p:txBody>
      </p:sp>
      <p:sp>
        <p:nvSpPr>
          <p:cNvPr id="12" name="5 Marcador de gráfico"/>
          <p:cNvSpPr>
            <a:spLocks noGrp="1"/>
          </p:cNvSpPr>
          <p:nvPr>
            <p:ph type="chart" sz="quarter" idx="16"/>
          </p:nvPr>
        </p:nvSpPr>
        <p:spPr>
          <a:xfrm>
            <a:off x="8232443" y="1677173"/>
            <a:ext cx="3696000" cy="4248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324181"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12 Marcador de texto"/>
          <p:cNvSpPr>
            <a:spLocks noGrp="1"/>
          </p:cNvSpPr>
          <p:nvPr>
            <p:ph type="body" sz="quarter" idx="18"/>
          </p:nvPr>
        </p:nvSpPr>
        <p:spPr>
          <a:xfrm>
            <a:off x="4278313"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5" name="12 Marcador de texto"/>
          <p:cNvSpPr>
            <a:spLocks noGrp="1"/>
          </p:cNvSpPr>
          <p:nvPr>
            <p:ph type="body" sz="quarter" idx="19"/>
          </p:nvPr>
        </p:nvSpPr>
        <p:spPr>
          <a:xfrm>
            <a:off x="8232443" y="824490"/>
            <a:ext cx="3696000" cy="784830"/>
          </a:xfrm>
        </p:spPr>
        <p:txBody>
          <a:bodyPr>
            <a:spAutoFit/>
          </a:bodyPr>
          <a:lstStyle>
            <a:lvl1pPr marL="0" indent="0" algn="ctr">
              <a:spcBef>
                <a:spcPts val="0"/>
              </a:spcBef>
              <a:buFont typeface="Arial" pitchFamily="34" charset="0"/>
              <a:buNone/>
              <a:defRPr sz="1500" b="1"/>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324181" y="5975885"/>
            <a:ext cx="3696000" cy="246221"/>
          </a:xfrm>
        </p:spPr>
        <p:txBody>
          <a:bodyPr>
            <a:spAutoFit/>
          </a:bodyPr>
          <a:lstStyle>
            <a:lvl1pPr marL="0" indent="0" algn="just">
              <a:spcBef>
                <a:spcPts val="0"/>
              </a:spcBef>
              <a:buNone/>
              <a:defRPr sz="1000" baseline="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427831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8" name="4 Marcador de texto"/>
          <p:cNvSpPr>
            <a:spLocks noGrp="1"/>
          </p:cNvSpPr>
          <p:nvPr>
            <p:ph type="body" sz="quarter" idx="22"/>
          </p:nvPr>
        </p:nvSpPr>
        <p:spPr>
          <a:xfrm>
            <a:off x="823244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8" name="Marcador de número de diapositiva 7"/>
          <p:cNvSpPr>
            <a:spLocks noGrp="1"/>
          </p:cNvSpPr>
          <p:nvPr>
            <p:ph type="sldNum" sz="quarter" idx="24"/>
          </p:nvPr>
        </p:nvSpPr>
        <p:spPr/>
        <p:txBody>
          <a:bodyPr/>
          <a:lstStyle/>
          <a:p>
            <a:fld id="{8E002BF4-BBF3-4639-B0BE-64A04A870BC8}" type="slidenum">
              <a:rPr lang="es-MX" smtClean="0">
                <a:solidFill>
                  <a:srgbClr val="182B47">
                    <a:tint val="75000"/>
                  </a:srgbClr>
                </a:solidFill>
              </a:rPr>
              <a:pPr/>
              <a:t>‹Nº›</a:t>
            </a:fld>
            <a:endParaRPr lang="es-MX">
              <a:solidFill>
                <a:srgbClr val="182B47">
                  <a:tint val="75000"/>
                </a:srgbClr>
              </a:solidFill>
            </a:endParaRPr>
          </a:p>
        </p:txBody>
      </p:sp>
      <p:sp>
        <p:nvSpPr>
          <p:cNvPr id="19" name="4 Marcador de pie de página"/>
          <p:cNvSpPr>
            <a:spLocks noGrp="1"/>
          </p:cNvSpPr>
          <p:nvPr>
            <p:ph type="ftr" sz="quarter" idx="11"/>
          </p:nvPr>
        </p:nvSpPr>
        <p:spPr>
          <a:xfrm>
            <a:off x="3983765" y="6381329"/>
            <a:ext cx="4320000" cy="365125"/>
          </a:xfrm>
          <a:prstGeom prst="rect">
            <a:avLst/>
          </a:prstGeom>
        </p:spPr>
        <p:txBody>
          <a:bodyPr anchor="ctr"/>
          <a:lstStyle>
            <a:lvl1pPr algn="ct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Tree>
    <p:extLst>
      <p:ext uri="{BB962C8B-B14F-4D97-AF65-F5344CB8AC3E}">
        <p14:creationId xmlns:p14="http://schemas.microsoft.com/office/powerpoint/2010/main" val="237573813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exto">
    <p:spTree>
      <p:nvGrpSpPr>
        <p:cNvPr id="1" name=""/>
        <p:cNvGrpSpPr/>
        <p:nvPr/>
      </p:nvGrpSpPr>
      <p:grpSpPr>
        <a:xfrm>
          <a:off x="0" y="0"/>
          <a:ext cx="0" cy="0"/>
          <a:chOff x="0" y="0"/>
          <a:chExt cx="0" cy="0"/>
        </a:xfrm>
      </p:grpSpPr>
      <p:pic>
        <p:nvPicPr>
          <p:cNvPr id="9" name="Imagen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4" name="3 Marcador de fecha"/>
          <p:cNvSpPr>
            <a:spLocks noGrp="1"/>
          </p:cNvSpPr>
          <p:nvPr>
            <p:ph type="dt" sz="half" idx="10"/>
          </p:nvPr>
        </p:nvSpPr>
        <p:spPr/>
        <p:txBody>
          <a:bodyPr/>
          <a:lstStyle/>
          <a:p>
            <a:endParaRPr lang="es-MX" dirty="0">
              <a:solidFill>
                <a:srgbClr val="182B47">
                  <a:tint val="75000"/>
                </a:srgbClr>
              </a:solidFill>
            </a:endParaRPr>
          </a:p>
        </p:txBody>
      </p:sp>
      <p:sp>
        <p:nvSpPr>
          <p:cNvPr id="6" name="5 Marcador de número de diapositiva"/>
          <p:cNvSpPr>
            <a:spLocks noGrp="1"/>
          </p:cNvSpPr>
          <p:nvPr>
            <p:ph type="sldNum" sz="quarter" idx="12"/>
          </p:nvPr>
        </p:nvSpPr>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11"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2 Marcador de contenido"/>
          <p:cNvSpPr>
            <a:spLocks noGrp="1"/>
          </p:cNvSpPr>
          <p:nvPr>
            <p:ph idx="1"/>
          </p:nvPr>
        </p:nvSpPr>
        <p:spPr>
          <a:xfrm>
            <a:off x="609600" y="764704"/>
            <a:ext cx="10972800" cy="5472608"/>
          </a:xfrm>
        </p:spPr>
        <p:txBody>
          <a:bodyPr/>
          <a:lstStyle>
            <a:lvl1pPr algn="just">
              <a:buClr>
                <a:srgbClr val="003366"/>
              </a:buClr>
              <a:buSzPct val="80000"/>
              <a:buFont typeface="Wingdings" pitchFamily="2" charset="2"/>
              <a:buChar char="n"/>
              <a:defRPr sz="2200"/>
            </a:lvl1pPr>
            <a:lvl2pPr algn="just">
              <a:buClr>
                <a:srgbClr val="003366"/>
              </a:buClr>
              <a:buSzPct val="100000"/>
              <a:buFont typeface="Wingdings" pitchFamily="2" charset="2"/>
              <a:buChar char="ü"/>
              <a:defRPr sz="2000" i="1"/>
            </a:lvl2pPr>
            <a:lvl3pPr algn="just">
              <a:buClr>
                <a:srgbClr val="003366"/>
              </a:buClr>
              <a:defRPr sz="1800"/>
            </a:lvl3pPr>
            <a:lvl4pPr algn="just">
              <a:buClr>
                <a:srgbClr val="003366"/>
              </a:buClr>
              <a:defRPr sz="1600"/>
            </a:lvl4pPr>
            <a:lvl5pPr algn="just">
              <a:buClr>
                <a:srgbClr val="003366"/>
              </a:buClr>
              <a:defRPr sz="1400"/>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Tree>
    <p:extLst>
      <p:ext uri="{BB962C8B-B14F-4D97-AF65-F5344CB8AC3E}">
        <p14:creationId xmlns:p14="http://schemas.microsoft.com/office/powerpoint/2010/main" val="190450019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5" name="Imagen 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88921513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o">
    <p:spTree>
      <p:nvGrpSpPr>
        <p:cNvPr id="1" name=""/>
        <p:cNvGrpSpPr/>
        <p:nvPr/>
      </p:nvGrpSpPr>
      <p:grpSpPr>
        <a:xfrm>
          <a:off x="0" y="0"/>
          <a:ext cx="0" cy="0"/>
          <a:chOff x="0" y="0"/>
          <a:chExt cx="0" cy="0"/>
        </a:xfrm>
      </p:grpSpPr>
      <p:pic>
        <p:nvPicPr>
          <p:cNvPr id="9" name="Imagen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4" name="3 Marcador de fecha"/>
          <p:cNvSpPr>
            <a:spLocks noGrp="1"/>
          </p:cNvSpPr>
          <p:nvPr>
            <p:ph type="dt" sz="half" idx="10"/>
          </p:nvPr>
        </p:nvSpPr>
        <p:spPr/>
        <p:txBody>
          <a:bodyPr/>
          <a:lstStyle/>
          <a:p>
            <a:endParaRPr lang="es-MX" dirty="0">
              <a:solidFill>
                <a:srgbClr val="182B47">
                  <a:tint val="75000"/>
                </a:srgbClr>
              </a:solidFill>
            </a:endParaRPr>
          </a:p>
        </p:txBody>
      </p:sp>
      <p:sp>
        <p:nvSpPr>
          <p:cNvPr id="5" name="4 Marcador de pie de página"/>
          <p:cNvSpPr>
            <a:spLocks noGrp="1"/>
          </p:cNvSpPr>
          <p:nvPr>
            <p:ph type="ftr" sz="quarter" idx="11"/>
          </p:nvPr>
        </p:nvSpPr>
        <p:spPr>
          <a:xfrm>
            <a:off x="3983765" y="6419429"/>
            <a:ext cx="4320000" cy="365125"/>
          </a:xfrm>
          <a:prstGeom prst="rect">
            <a:avLst/>
          </a:prstGeom>
        </p:spPr>
        <p:txBody>
          <a:bodyPr/>
          <a:lstStyle>
            <a:lvl1pPr algn="ct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6" name="5 Marcador de número de diapositiva"/>
          <p:cNvSpPr>
            <a:spLocks noGrp="1"/>
          </p:cNvSpPr>
          <p:nvPr>
            <p:ph type="sldNum" sz="quarter" idx="12"/>
          </p:nvPr>
        </p:nvSpPr>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11"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2 Marcador de contenido"/>
          <p:cNvSpPr>
            <a:spLocks noGrp="1"/>
          </p:cNvSpPr>
          <p:nvPr>
            <p:ph idx="1"/>
          </p:nvPr>
        </p:nvSpPr>
        <p:spPr>
          <a:xfrm>
            <a:off x="609600" y="764704"/>
            <a:ext cx="10972800" cy="5472608"/>
          </a:xfrm>
        </p:spPr>
        <p:txBody>
          <a:bodyPr/>
          <a:lstStyle>
            <a:lvl1pPr algn="just">
              <a:buClr>
                <a:srgbClr val="003366"/>
              </a:buClr>
              <a:buSzPct val="80000"/>
              <a:buFont typeface="Wingdings" pitchFamily="2" charset="2"/>
              <a:buChar char="n"/>
              <a:defRPr sz="2200"/>
            </a:lvl1pPr>
            <a:lvl2pPr algn="just">
              <a:buClr>
                <a:srgbClr val="003366"/>
              </a:buClr>
              <a:buSzPct val="100000"/>
              <a:buFont typeface="Wingdings" pitchFamily="2" charset="2"/>
              <a:buChar char="ü"/>
              <a:defRPr sz="2000" i="1"/>
            </a:lvl2pPr>
            <a:lvl3pPr algn="just">
              <a:buClr>
                <a:srgbClr val="003366"/>
              </a:buClr>
              <a:defRPr sz="1800"/>
            </a:lvl3pPr>
            <a:lvl4pPr algn="just">
              <a:buClr>
                <a:srgbClr val="003366"/>
              </a:buClr>
              <a:defRPr sz="1600"/>
            </a:lvl4pPr>
            <a:lvl5pPr algn="just">
              <a:buClr>
                <a:srgbClr val="003366"/>
              </a:buClr>
              <a:defRPr sz="1400"/>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Tree>
    <p:extLst>
      <p:ext uri="{BB962C8B-B14F-4D97-AF65-F5344CB8AC3E}">
        <p14:creationId xmlns:p14="http://schemas.microsoft.com/office/powerpoint/2010/main" val="27973396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Portada">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2647"/>
          </a:xfrm>
          <a:prstGeom prst="rect">
            <a:avLst/>
          </a:prstGeom>
        </p:spPr>
      </p:pic>
    </p:spTree>
    <p:extLst>
      <p:ext uri="{BB962C8B-B14F-4D97-AF65-F5344CB8AC3E}">
        <p14:creationId xmlns:p14="http://schemas.microsoft.com/office/powerpoint/2010/main" val="258423123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2" name="1 Título"/>
          <p:cNvSpPr>
            <a:spLocks noGrp="1"/>
          </p:cNvSpPr>
          <p:nvPr>
            <p:ph type="ctrTitle"/>
          </p:nvPr>
        </p:nvSpPr>
        <p:spPr>
          <a:xfrm>
            <a:off x="914400" y="2130426"/>
            <a:ext cx="10363200" cy="1470025"/>
          </a:xfrm>
        </p:spPr>
        <p:txBody>
          <a:bodyPr/>
          <a:lstStyle>
            <a:lvl1pPr>
              <a:defRPr>
                <a:solidFill>
                  <a:srgbClr val="254061"/>
                </a:solidFill>
              </a:defRPr>
            </a:lvl1pPr>
          </a:lstStyle>
          <a:p>
            <a:r>
              <a:rPr lang="es-ES"/>
              <a:t>Haga clic para modificar el estilo de título del patrón</a:t>
            </a:r>
            <a:endParaRPr lang="es-MX" dirty="0"/>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MX"/>
          </a:p>
        </p:txBody>
      </p:sp>
      <p:sp>
        <p:nvSpPr>
          <p:cNvPr id="10"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Tree>
    <p:extLst>
      <p:ext uri="{BB962C8B-B14F-4D97-AF65-F5344CB8AC3E}">
        <p14:creationId xmlns:p14="http://schemas.microsoft.com/office/powerpoint/2010/main" val="375061702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exto">
    <p:spTree>
      <p:nvGrpSpPr>
        <p:cNvPr id="1" name=""/>
        <p:cNvGrpSpPr/>
        <p:nvPr/>
      </p:nvGrpSpPr>
      <p:grpSpPr>
        <a:xfrm>
          <a:off x="0" y="0"/>
          <a:ext cx="0" cy="0"/>
          <a:chOff x="0" y="0"/>
          <a:chExt cx="0" cy="0"/>
        </a:xfrm>
      </p:grpSpPr>
      <p:pic>
        <p:nvPicPr>
          <p:cNvPr id="9" name="Imagen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4" name="3 Marcador de fecha"/>
          <p:cNvSpPr>
            <a:spLocks noGrp="1"/>
          </p:cNvSpPr>
          <p:nvPr>
            <p:ph type="dt" sz="half" idx="10"/>
          </p:nvPr>
        </p:nvSpPr>
        <p:spPr/>
        <p:txBody>
          <a:bodyPr/>
          <a:lstStyle/>
          <a:p>
            <a:endParaRPr lang="es-MX" dirty="0">
              <a:solidFill>
                <a:srgbClr val="182B47">
                  <a:tint val="75000"/>
                </a:srgbClr>
              </a:solidFill>
            </a:endParaRPr>
          </a:p>
        </p:txBody>
      </p:sp>
      <p:sp>
        <p:nvSpPr>
          <p:cNvPr id="5"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6" name="5 Marcador de número de diapositiva"/>
          <p:cNvSpPr>
            <a:spLocks noGrp="1"/>
          </p:cNvSpPr>
          <p:nvPr>
            <p:ph type="sldNum" sz="quarter" idx="12"/>
          </p:nvPr>
        </p:nvSpPr>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11"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2 Marcador de contenido"/>
          <p:cNvSpPr>
            <a:spLocks noGrp="1"/>
          </p:cNvSpPr>
          <p:nvPr>
            <p:ph idx="1"/>
          </p:nvPr>
        </p:nvSpPr>
        <p:spPr>
          <a:xfrm>
            <a:off x="609600" y="764704"/>
            <a:ext cx="10972800" cy="5472608"/>
          </a:xfrm>
        </p:spPr>
        <p:txBody>
          <a:bodyPr/>
          <a:lstStyle>
            <a:lvl1pPr algn="just">
              <a:buClr>
                <a:srgbClr val="003366"/>
              </a:buClr>
              <a:buSzPct val="80000"/>
              <a:buFont typeface="Wingdings" pitchFamily="2" charset="2"/>
              <a:buChar char="n"/>
              <a:defRPr sz="2200"/>
            </a:lvl1pPr>
            <a:lvl2pPr algn="just">
              <a:buClr>
                <a:srgbClr val="003366"/>
              </a:buClr>
              <a:buSzPct val="100000"/>
              <a:buFont typeface="Wingdings" pitchFamily="2" charset="2"/>
              <a:buChar char="ü"/>
              <a:defRPr sz="2000" i="1"/>
            </a:lvl2pPr>
            <a:lvl3pPr algn="just">
              <a:buClr>
                <a:srgbClr val="003366"/>
              </a:buClr>
              <a:defRPr sz="1800"/>
            </a:lvl3pPr>
            <a:lvl4pPr algn="just">
              <a:buClr>
                <a:srgbClr val="003366"/>
              </a:buClr>
              <a:defRPr sz="1600"/>
            </a:lvl4pPr>
            <a:lvl5pPr algn="just">
              <a:buClr>
                <a:srgbClr val="003366"/>
              </a:buClr>
              <a:defRPr sz="1400"/>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Tree>
    <p:extLst>
      <p:ext uri="{BB962C8B-B14F-4D97-AF65-F5344CB8AC3E}">
        <p14:creationId xmlns:p14="http://schemas.microsoft.com/office/powerpoint/2010/main" val="393903194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3 gráficas">
    <p:spTree>
      <p:nvGrpSpPr>
        <p:cNvPr id="1" name=""/>
        <p:cNvGrpSpPr/>
        <p:nvPr/>
      </p:nvGrpSpPr>
      <p:grpSpPr>
        <a:xfrm>
          <a:off x="0" y="0"/>
          <a:ext cx="0" cy="0"/>
          <a:chOff x="0" y="0"/>
          <a:chExt cx="0" cy="0"/>
        </a:xfrm>
      </p:grpSpPr>
      <p:pic>
        <p:nvPicPr>
          <p:cNvPr id="19" name="Imagen 1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8"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7"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6"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0" name="5 Marcador de gráfico"/>
          <p:cNvSpPr>
            <a:spLocks noGrp="1"/>
          </p:cNvSpPr>
          <p:nvPr>
            <p:ph type="chart" sz="quarter" idx="14"/>
          </p:nvPr>
        </p:nvSpPr>
        <p:spPr>
          <a:xfrm>
            <a:off x="324181" y="1679181"/>
            <a:ext cx="3696000" cy="4248000"/>
          </a:xfrm>
        </p:spPr>
        <p:txBody>
          <a:bodyPr/>
          <a:lstStyle>
            <a:lvl1pPr marL="0" indent="0">
              <a:buNone/>
              <a:defRPr/>
            </a:lvl1pPr>
          </a:lstStyle>
          <a:p>
            <a:endParaRPr lang="es-MX" dirty="0"/>
          </a:p>
        </p:txBody>
      </p:sp>
      <p:sp>
        <p:nvSpPr>
          <p:cNvPr id="11" name="5 Marcador de gráfico"/>
          <p:cNvSpPr>
            <a:spLocks noGrp="1"/>
          </p:cNvSpPr>
          <p:nvPr>
            <p:ph type="chart" sz="quarter" idx="15"/>
          </p:nvPr>
        </p:nvSpPr>
        <p:spPr>
          <a:xfrm>
            <a:off x="4278313" y="1677173"/>
            <a:ext cx="3696000" cy="4248000"/>
          </a:xfrm>
        </p:spPr>
        <p:txBody>
          <a:bodyPr/>
          <a:lstStyle>
            <a:lvl1pPr marL="0" indent="0">
              <a:buNone/>
              <a:defRPr/>
            </a:lvl1pPr>
          </a:lstStyle>
          <a:p>
            <a:endParaRPr lang="es-MX" dirty="0"/>
          </a:p>
        </p:txBody>
      </p:sp>
      <p:sp>
        <p:nvSpPr>
          <p:cNvPr id="12" name="5 Marcador de gráfico"/>
          <p:cNvSpPr>
            <a:spLocks noGrp="1"/>
          </p:cNvSpPr>
          <p:nvPr>
            <p:ph type="chart" sz="quarter" idx="16"/>
          </p:nvPr>
        </p:nvSpPr>
        <p:spPr>
          <a:xfrm>
            <a:off x="8232443" y="1677173"/>
            <a:ext cx="3696000" cy="4248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324181"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12 Marcador de texto"/>
          <p:cNvSpPr>
            <a:spLocks noGrp="1"/>
          </p:cNvSpPr>
          <p:nvPr>
            <p:ph type="body" sz="quarter" idx="18"/>
          </p:nvPr>
        </p:nvSpPr>
        <p:spPr>
          <a:xfrm>
            <a:off x="4278313"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5" name="12 Marcador de texto"/>
          <p:cNvSpPr>
            <a:spLocks noGrp="1"/>
          </p:cNvSpPr>
          <p:nvPr>
            <p:ph type="body" sz="quarter" idx="19"/>
          </p:nvPr>
        </p:nvSpPr>
        <p:spPr>
          <a:xfrm>
            <a:off x="8232443" y="824490"/>
            <a:ext cx="3696000" cy="784830"/>
          </a:xfrm>
        </p:spPr>
        <p:txBody>
          <a:bodyPr>
            <a:spAutoFit/>
          </a:bodyPr>
          <a:lstStyle>
            <a:lvl1pPr marL="0" indent="0" algn="ctr">
              <a:spcBef>
                <a:spcPts val="0"/>
              </a:spcBef>
              <a:buFont typeface="Arial" pitchFamily="34" charset="0"/>
              <a:buNone/>
              <a:defRPr sz="1500" b="1"/>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324181" y="5975885"/>
            <a:ext cx="3696000" cy="246221"/>
          </a:xfrm>
        </p:spPr>
        <p:txBody>
          <a:bodyPr>
            <a:spAutoFit/>
          </a:bodyPr>
          <a:lstStyle>
            <a:lvl1pPr marL="0" indent="0" algn="just">
              <a:spcBef>
                <a:spcPts val="0"/>
              </a:spcBef>
              <a:buNone/>
              <a:defRPr sz="1000" baseline="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427831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8" name="4 Marcador de texto"/>
          <p:cNvSpPr>
            <a:spLocks noGrp="1"/>
          </p:cNvSpPr>
          <p:nvPr>
            <p:ph type="body" sz="quarter" idx="22"/>
          </p:nvPr>
        </p:nvSpPr>
        <p:spPr>
          <a:xfrm>
            <a:off x="823244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330395126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 gráfica">
    <p:spTree>
      <p:nvGrpSpPr>
        <p:cNvPr id="1" name=""/>
        <p:cNvGrpSpPr/>
        <p:nvPr/>
      </p:nvGrpSpPr>
      <p:grpSpPr>
        <a:xfrm>
          <a:off x="0" y="0"/>
          <a:ext cx="0" cy="0"/>
          <a:chOff x="0" y="0"/>
          <a:chExt cx="0" cy="0"/>
        </a:xfrm>
      </p:grpSpPr>
      <p:pic>
        <p:nvPicPr>
          <p:cNvPr id="15" name="Imagen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10"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621573" y="1468129"/>
            <a:ext cx="10972800" cy="44532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621573" y="920930"/>
            <a:ext cx="10972800" cy="677108"/>
          </a:xfrm>
        </p:spPr>
        <p:txBody>
          <a:bodyPr wrap="square">
            <a:spAutoFit/>
          </a:bodyPr>
          <a:lstStyle>
            <a:lvl1pPr marL="0" indent="0" algn="ctr">
              <a:spcBef>
                <a:spcPts val="0"/>
              </a:spcBef>
              <a:buFont typeface="Arial" pitchFamily="34" charset="0"/>
              <a:buNone/>
              <a:defRPr sz="1900" b="1" baseline="0"/>
            </a:lvl1pPr>
            <a:lvl2pPr marL="0" indent="0" algn="ctr">
              <a:spcBef>
                <a:spcPts val="0"/>
              </a:spcBef>
              <a:buNone/>
              <a:defRPr sz="19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4 Marcador de texto"/>
          <p:cNvSpPr>
            <a:spLocks noGrp="1"/>
          </p:cNvSpPr>
          <p:nvPr>
            <p:ph type="body" sz="quarter" idx="18"/>
          </p:nvPr>
        </p:nvSpPr>
        <p:spPr>
          <a:xfrm>
            <a:off x="621582" y="6047710"/>
            <a:ext cx="10972800" cy="261610"/>
          </a:xfrm>
        </p:spPr>
        <p:txBody>
          <a:bodyPr>
            <a:spAutoFit/>
          </a:bodyPr>
          <a:lstStyle>
            <a:lvl1pPr marL="0" indent="0" algn="just">
              <a:spcBef>
                <a:spcPts val="0"/>
              </a:spcBef>
              <a:buNone/>
              <a:defRPr sz="11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273344416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 gráficas">
    <p:spTree>
      <p:nvGrpSpPr>
        <p:cNvPr id="1" name=""/>
        <p:cNvGrpSpPr/>
        <p:nvPr/>
      </p:nvGrpSpPr>
      <p:grpSpPr>
        <a:xfrm>
          <a:off x="0" y="0"/>
          <a:ext cx="0" cy="0"/>
          <a:chOff x="0" y="0"/>
          <a:chExt cx="0" cy="0"/>
        </a:xfrm>
      </p:grpSpPr>
      <p:pic>
        <p:nvPicPr>
          <p:cNvPr id="18" name="Imagen 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10"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494379" y="1620270"/>
            <a:ext cx="5313600" cy="4392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494379" y="828271"/>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5 Marcador de gráfico"/>
          <p:cNvSpPr>
            <a:spLocks noGrp="1"/>
          </p:cNvSpPr>
          <p:nvPr>
            <p:ph type="chart" sz="quarter" idx="18"/>
          </p:nvPr>
        </p:nvSpPr>
        <p:spPr>
          <a:xfrm>
            <a:off x="6447029" y="1620270"/>
            <a:ext cx="5313600" cy="4392000"/>
          </a:xfrm>
        </p:spPr>
        <p:txBody>
          <a:bodyPr/>
          <a:lstStyle>
            <a:lvl1pPr marL="0" indent="0">
              <a:buNone/>
              <a:defRPr/>
            </a:lvl1pPr>
          </a:lstStyle>
          <a:p>
            <a:endParaRPr lang="es-MX" dirty="0"/>
          </a:p>
        </p:txBody>
      </p:sp>
      <p:sp>
        <p:nvSpPr>
          <p:cNvPr id="15" name="12 Marcador de texto"/>
          <p:cNvSpPr>
            <a:spLocks noGrp="1"/>
          </p:cNvSpPr>
          <p:nvPr>
            <p:ph type="body" sz="quarter" idx="19"/>
          </p:nvPr>
        </p:nvSpPr>
        <p:spPr>
          <a:xfrm>
            <a:off x="6447029" y="829767"/>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494368" y="6013476"/>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6447029" y="6014344"/>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268167587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pic>
        <p:nvPicPr>
          <p:cNvPr id="3" name="Imagen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13321541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4" name="Imagen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759" y="2677"/>
            <a:ext cx="12182481" cy="6852645"/>
          </a:xfrm>
          <a:prstGeom prst="rect">
            <a:avLst/>
          </a:prstGeom>
        </p:spPr>
      </p:pic>
    </p:spTree>
    <p:extLst>
      <p:ext uri="{BB962C8B-B14F-4D97-AF65-F5344CB8AC3E}">
        <p14:creationId xmlns:p14="http://schemas.microsoft.com/office/powerpoint/2010/main" val="37257815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 gráfica">
    <p:spTree>
      <p:nvGrpSpPr>
        <p:cNvPr id="1" name=""/>
        <p:cNvGrpSpPr/>
        <p:nvPr/>
      </p:nvGrpSpPr>
      <p:grpSpPr>
        <a:xfrm>
          <a:off x="0" y="0"/>
          <a:ext cx="0" cy="0"/>
          <a:chOff x="0" y="0"/>
          <a:chExt cx="0" cy="0"/>
        </a:xfrm>
      </p:grpSpPr>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621573" y="1468129"/>
            <a:ext cx="10972800" cy="44532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621573" y="920930"/>
            <a:ext cx="10972800" cy="677108"/>
          </a:xfrm>
        </p:spPr>
        <p:txBody>
          <a:bodyPr wrap="square">
            <a:spAutoFit/>
          </a:bodyPr>
          <a:lstStyle>
            <a:lvl1pPr marL="0" indent="0" algn="ctr">
              <a:spcBef>
                <a:spcPts val="0"/>
              </a:spcBef>
              <a:buFont typeface="Arial" pitchFamily="34" charset="0"/>
              <a:buNone/>
              <a:defRPr sz="1900" b="1" baseline="0"/>
            </a:lvl1pPr>
            <a:lvl2pPr marL="0" indent="0" algn="ctr">
              <a:spcBef>
                <a:spcPts val="0"/>
              </a:spcBef>
              <a:buNone/>
              <a:defRPr sz="19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4 Marcador de texto"/>
          <p:cNvSpPr>
            <a:spLocks noGrp="1"/>
          </p:cNvSpPr>
          <p:nvPr>
            <p:ph type="body" sz="quarter" idx="18"/>
          </p:nvPr>
        </p:nvSpPr>
        <p:spPr>
          <a:xfrm>
            <a:off x="621582" y="6047710"/>
            <a:ext cx="10972800" cy="261610"/>
          </a:xfrm>
        </p:spPr>
        <p:txBody>
          <a:bodyPr>
            <a:spAutoFit/>
          </a:bodyPr>
          <a:lstStyle>
            <a:lvl1pPr marL="0" indent="0" algn="just">
              <a:spcBef>
                <a:spcPts val="0"/>
              </a:spcBef>
              <a:buNone/>
              <a:defRPr sz="11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6" name="4 Marcador de pie de página"/>
          <p:cNvSpPr>
            <a:spLocks noGrp="1"/>
          </p:cNvSpPr>
          <p:nvPr>
            <p:ph type="ftr" sz="quarter" idx="11"/>
          </p:nvPr>
        </p:nvSpPr>
        <p:spPr>
          <a:xfrm>
            <a:off x="4165600" y="6425329"/>
            <a:ext cx="3860800" cy="296147"/>
          </a:xfrm>
          <a:prstGeom prst="rect">
            <a:avLst/>
          </a:prstGeom>
        </p:spPr>
        <p:txBody>
          <a:bodyPr/>
          <a:lstStyle>
            <a:lvl1pPr algn="ctr">
              <a:defRPr sz="12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pic>
        <p:nvPicPr>
          <p:cNvPr id="17" name="Imagen 1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Tree>
    <p:extLst>
      <p:ext uri="{BB962C8B-B14F-4D97-AF65-F5344CB8AC3E}">
        <p14:creationId xmlns:p14="http://schemas.microsoft.com/office/powerpoint/2010/main" val="391307758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 gráficas">
    <p:spTree>
      <p:nvGrpSpPr>
        <p:cNvPr id="1" name=""/>
        <p:cNvGrpSpPr/>
        <p:nvPr/>
      </p:nvGrpSpPr>
      <p:grpSpPr>
        <a:xfrm>
          <a:off x="0" y="0"/>
          <a:ext cx="0" cy="0"/>
          <a:chOff x="0" y="0"/>
          <a:chExt cx="0" cy="0"/>
        </a:xfrm>
      </p:grpSpPr>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494379" y="1620270"/>
            <a:ext cx="5313600" cy="4392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494379" y="828271"/>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5 Marcador de gráfico"/>
          <p:cNvSpPr>
            <a:spLocks noGrp="1"/>
          </p:cNvSpPr>
          <p:nvPr>
            <p:ph type="chart" sz="quarter" idx="18"/>
          </p:nvPr>
        </p:nvSpPr>
        <p:spPr>
          <a:xfrm>
            <a:off x="6447029" y="1620270"/>
            <a:ext cx="5313600" cy="4392000"/>
          </a:xfrm>
        </p:spPr>
        <p:txBody>
          <a:bodyPr/>
          <a:lstStyle>
            <a:lvl1pPr marL="0" indent="0">
              <a:buNone/>
              <a:defRPr/>
            </a:lvl1pPr>
          </a:lstStyle>
          <a:p>
            <a:endParaRPr lang="es-MX" dirty="0"/>
          </a:p>
        </p:txBody>
      </p:sp>
      <p:sp>
        <p:nvSpPr>
          <p:cNvPr id="15" name="12 Marcador de texto"/>
          <p:cNvSpPr>
            <a:spLocks noGrp="1"/>
          </p:cNvSpPr>
          <p:nvPr>
            <p:ph type="body" sz="quarter" idx="19"/>
          </p:nvPr>
        </p:nvSpPr>
        <p:spPr>
          <a:xfrm>
            <a:off x="6447029" y="829767"/>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494368" y="6013476"/>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6447029" y="6014344"/>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20" name="4 Marcador de pie de página"/>
          <p:cNvSpPr>
            <a:spLocks noGrp="1"/>
          </p:cNvSpPr>
          <p:nvPr>
            <p:ph type="ftr" sz="quarter" idx="11"/>
          </p:nvPr>
        </p:nvSpPr>
        <p:spPr>
          <a:xfrm>
            <a:off x="4165600" y="6425329"/>
            <a:ext cx="3860800" cy="296147"/>
          </a:xfrm>
          <a:prstGeom prst="rect">
            <a:avLst/>
          </a:prstGeom>
        </p:spPr>
        <p:txBody>
          <a:bodyPr/>
          <a:lstStyle>
            <a:lvl1pPr algn="ctr">
              <a:defRPr sz="12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pic>
        <p:nvPicPr>
          <p:cNvPr id="21" name="Imagen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Tree>
    <p:extLst>
      <p:ext uri="{BB962C8B-B14F-4D97-AF65-F5344CB8AC3E}">
        <p14:creationId xmlns:p14="http://schemas.microsoft.com/office/powerpoint/2010/main" val="866518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5" name="Imagen 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99301344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 gráficas">
    <p:spTree>
      <p:nvGrpSpPr>
        <p:cNvPr id="1" name=""/>
        <p:cNvGrpSpPr/>
        <p:nvPr/>
      </p:nvGrpSpPr>
      <p:grpSpPr>
        <a:xfrm>
          <a:off x="0" y="0"/>
          <a:ext cx="0" cy="0"/>
          <a:chOff x="0" y="0"/>
          <a:chExt cx="0" cy="0"/>
        </a:xfrm>
      </p:grpSpPr>
      <p:sp>
        <p:nvSpPr>
          <p:cNvPr id="7"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6"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0" name="5 Marcador de gráfico"/>
          <p:cNvSpPr>
            <a:spLocks noGrp="1"/>
          </p:cNvSpPr>
          <p:nvPr>
            <p:ph type="chart" sz="quarter" idx="14"/>
          </p:nvPr>
        </p:nvSpPr>
        <p:spPr>
          <a:xfrm>
            <a:off x="324181" y="1679181"/>
            <a:ext cx="3696000" cy="4248000"/>
          </a:xfrm>
        </p:spPr>
        <p:txBody>
          <a:bodyPr/>
          <a:lstStyle>
            <a:lvl1pPr marL="0" indent="0">
              <a:buNone/>
              <a:defRPr/>
            </a:lvl1pPr>
          </a:lstStyle>
          <a:p>
            <a:endParaRPr lang="es-MX" dirty="0"/>
          </a:p>
        </p:txBody>
      </p:sp>
      <p:sp>
        <p:nvSpPr>
          <p:cNvPr id="11" name="5 Marcador de gráfico"/>
          <p:cNvSpPr>
            <a:spLocks noGrp="1"/>
          </p:cNvSpPr>
          <p:nvPr>
            <p:ph type="chart" sz="quarter" idx="15"/>
          </p:nvPr>
        </p:nvSpPr>
        <p:spPr>
          <a:xfrm>
            <a:off x="4278313" y="1677173"/>
            <a:ext cx="3696000" cy="4248000"/>
          </a:xfrm>
        </p:spPr>
        <p:txBody>
          <a:bodyPr/>
          <a:lstStyle>
            <a:lvl1pPr marL="0" indent="0">
              <a:buNone/>
              <a:defRPr/>
            </a:lvl1pPr>
          </a:lstStyle>
          <a:p>
            <a:endParaRPr lang="es-MX" dirty="0"/>
          </a:p>
        </p:txBody>
      </p:sp>
      <p:sp>
        <p:nvSpPr>
          <p:cNvPr id="12" name="5 Marcador de gráfico"/>
          <p:cNvSpPr>
            <a:spLocks noGrp="1"/>
          </p:cNvSpPr>
          <p:nvPr>
            <p:ph type="chart" sz="quarter" idx="16"/>
          </p:nvPr>
        </p:nvSpPr>
        <p:spPr>
          <a:xfrm>
            <a:off x="8232443" y="1677173"/>
            <a:ext cx="3696000" cy="4248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324181"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12 Marcador de texto"/>
          <p:cNvSpPr>
            <a:spLocks noGrp="1"/>
          </p:cNvSpPr>
          <p:nvPr>
            <p:ph type="body" sz="quarter" idx="18"/>
          </p:nvPr>
        </p:nvSpPr>
        <p:spPr>
          <a:xfrm>
            <a:off x="4278313"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5" name="12 Marcador de texto"/>
          <p:cNvSpPr>
            <a:spLocks noGrp="1"/>
          </p:cNvSpPr>
          <p:nvPr>
            <p:ph type="body" sz="quarter" idx="19"/>
          </p:nvPr>
        </p:nvSpPr>
        <p:spPr>
          <a:xfrm>
            <a:off x="8232443" y="824490"/>
            <a:ext cx="3696000" cy="784830"/>
          </a:xfrm>
        </p:spPr>
        <p:txBody>
          <a:bodyPr>
            <a:spAutoFit/>
          </a:bodyPr>
          <a:lstStyle>
            <a:lvl1pPr marL="0" indent="0" algn="ctr">
              <a:spcBef>
                <a:spcPts val="0"/>
              </a:spcBef>
              <a:buFont typeface="Arial" pitchFamily="34" charset="0"/>
              <a:buNone/>
              <a:defRPr sz="1500" b="1"/>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324181" y="5975885"/>
            <a:ext cx="3696000" cy="246221"/>
          </a:xfrm>
        </p:spPr>
        <p:txBody>
          <a:bodyPr>
            <a:spAutoFit/>
          </a:bodyPr>
          <a:lstStyle>
            <a:lvl1pPr marL="0" indent="0" algn="just">
              <a:spcBef>
                <a:spcPts val="0"/>
              </a:spcBef>
              <a:buNone/>
              <a:defRPr sz="1000" baseline="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427831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8" name="4 Marcador de texto"/>
          <p:cNvSpPr>
            <a:spLocks noGrp="1"/>
          </p:cNvSpPr>
          <p:nvPr>
            <p:ph type="body" sz="quarter" idx="22"/>
          </p:nvPr>
        </p:nvSpPr>
        <p:spPr>
          <a:xfrm>
            <a:off x="823244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22" name="4 Marcador de pie de página"/>
          <p:cNvSpPr>
            <a:spLocks noGrp="1"/>
          </p:cNvSpPr>
          <p:nvPr>
            <p:ph type="ftr" sz="quarter" idx="11"/>
          </p:nvPr>
        </p:nvSpPr>
        <p:spPr>
          <a:xfrm>
            <a:off x="4165600" y="6425329"/>
            <a:ext cx="3860800" cy="296147"/>
          </a:xfrm>
          <a:prstGeom prst="rect">
            <a:avLst/>
          </a:prstGeom>
        </p:spPr>
        <p:txBody>
          <a:bodyPr/>
          <a:lstStyle>
            <a:lvl1pPr algn="ctr">
              <a:defRPr sz="12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pic>
        <p:nvPicPr>
          <p:cNvPr id="23" name="Imagen 2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Tree>
    <p:extLst>
      <p:ext uri="{BB962C8B-B14F-4D97-AF65-F5344CB8AC3E}">
        <p14:creationId xmlns:p14="http://schemas.microsoft.com/office/powerpoint/2010/main" val="401098836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o">
    <p:spTree>
      <p:nvGrpSpPr>
        <p:cNvPr id="1" name=""/>
        <p:cNvGrpSpPr/>
        <p:nvPr/>
      </p:nvGrpSpPr>
      <p:grpSpPr>
        <a:xfrm>
          <a:off x="0" y="0"/>
          <a:ext cx="0" cy="0"/>
          <a:chOff x="0" y="0"/>
          <a:chExt cx="0" cy="0"/>
        </a:xfrm>
      </p:grpSpPr>
      <p:pic>
        <p:nvPicPr>
          <p:cNvPr id="9" name="Imagen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4" name="3 Marcador de fecha"/>
          <p:cNvSpPr>
            <a:spLocks noGrp="1"/>
          </p:cNvSpPr>
          <p:nvPr>
            <p:ph type="dt" sz="half" idx="10"/>
          </p:nvPr>
        </p:nvSpPr>
        <p:spPr/>
        <p:txBody>
          <a:bodyPr/>
          <a:lstStyle/>
          <a:p>
            <a:endParaRPr lang="es-MX" dirty="0">
              <a:solidFill>
                <a:srgbClr val="182B47">
                  <a:tint val="75000"/>
                </a:srgbClr>
              </a:solidFill>
            </a:endParaRPr>
          </a:p>
        </p:txBody>
      </p:sp>
      <p:sp>
        <p:nvSpPr>
          <p:cNvPr id="5" name="4 Marcador de pie de página"/>
          <p:cNvSpPr>
            <a:spLocks noGrp="1"/>
          </p:cNvSpPr>
          <p:nvPr>
            <p:ph type="ftr" sz="quarter" idx="11"/>
          </p:nvPr>
        </p:nvSpPr>
        <p:spPr>
          <a:xfrm>
            <a:off x="3983765" y="6419429"/>
            <a:ext cx="4320000" cy="365125"/>
          </a:xfrm>
          <a:prstGeom prst="rect">
            <a:avLst/>
          </a:prstGeom>
        </p:spPr>
        <p:txBody>
          <a:bodyPr/>
          <a:lstStyle>
            <a:lvl1pPr algn="ct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6" name="5 Marcador de número de diapositiva"/>
          <p:cNvSpPr>
            <a:spLocks noGrp="1"/>
          </p:cNvSpPr>
          <p:nvPr>
            <p:ph type="sldNum" sz="quarter" idx="12"/>
          </p:nvPr>
        </p:nvSpPr>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11"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2 Marcador de contenido"/>
          <p:cNvSpPr>
            <a:spLocks noGrp="1"/>
          </p:cNvSpPr>
          <p:nvPr>
            <p:ph idx="1"/>
          </p:nvPr>
        </p:nvSpPr>
        <p:spPr>
          <a:xfrm>
            <a:off x="609600" y="764704"/>
            <a:ext cx="10972800" cy="5472608"/>
          </a:xfrm>
        </p:spPr>
        <p:txBody>
          <a:bodyPr/>
          <a:lstStyle>
            <a:lvl1pPr algn="just">
              <a:buClr>
                <a:srgbClr val="003366"/>
              </a:buClr>
              <a:buSzPct val="80000"/>
              <a:buFont typeface="Wingdings" pitchFamily="2" charset="2"/>
              <a:buChar char="n"/>
              <a:defRPr sz="2200"/>
            </a:lvl1pPr>
            <a:lvl2pPr algn="just">
              <a:buClr>
                <a:srgbClr val="003366"/>
              </a:buClr>
              <a:buSzPct val="100000"/>
              <a:buFont typeface="Wingdings" pitchFamily="2" charset="2"/>
              <a:buChar char="ü"/>
              <a:defRPr sz="2000" i="1"/>
            </a:lvl2pPr>
            <a:lvl3pPr algn="just">
              <a:buClr>
                <a:srgbClr val="003366"/>
              </a:buClr>
              <a:defRPr sz="1800"/>
            </a:lvl3pPr>
            <a:lvl4pPr algn="just">
              <a:buClr>
                <a:srgbClr val="003366"/>
              </a:buClr>
              <a:defRPr sz="1600"/>
            </a:lvl4pPr>
            <a:lvl5pPr algn="just">
              <a:buClr>
                <a:srgbClr val="003366"/>
              </a:buClr>
              <a:defRPr sz="1400"/>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Tree>
    <p:extLst>
      <p:ext uri="{BB962C8B-B14F-4D97-AF65-F5344CB8AC3E}">
        <p14:creationId xmlns:p14="http://schemas.microsoft.com/office/powerpoint/2010/main" val="107664151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5" name="Imagen 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128481957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Portada">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2647"/>
          </a:xfrm>
          <a:prstGeom prst="rect">
            <a:avLst/>
          </a:prstGeom>
        </p:spPr>
      </p:pic>
    </p:spTree>
    <p:extLst>
      <p:ext uri="{BB962C8B-B14F-4D97-AF65-F5344CB8AC3E}">
        <p14:creationId xmlns:p14="http://schemas.microsoft.com/office/powerpoint/2010/main" val="48242136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Portada">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2647"/>
          </a:xfrm>
          <a:prstGeom prst="rect">
            <a:avLst/>
          </a:prstGeom>
        </p:spPr>
      </p:pic>
    </p:spTree>
    <p:extLst>
      <p:ext uri="{BB962C8B-B14F-4D97-AF65-F5344CB8AC3E}">
        <p14:creationId xmlns:p14="http://schemas.microsoft.com/office/powerpoint/2010/main" val="400555585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2" name="1 Título"/>
          <p:cNvSpPr>
            <a:spLocks noGrp="1"/>
          </p:cNvSpPr>
          <p:nvPr>
            <p:ph type="ctrTitle"/>
          </p:nvPr>
        </p:nvSpPr>
        <p:spPr>
          <a:xfrm>
            <a:off x="914400" y="2130426"/>
            <a:ext cx="10363200" cy="1470025"/>
          </a:xfrm>
        </p:spPr>
        <p:txBody>
          <a:bodyPr/>
          <a:lstStyle>
            <a:lvl1pPr>
              <a:defRPr>
                <a:solidFill>
                  <a:srgbClr val="254061"/>
                </a:solidFill>
              </a:defRPr>
            </a:lvl1pPr>
          </a:lstStyle>
          <a:p>
            <a:r>
              <a:rPr lang="es-ES"/>
              <a:t>Haga clic para modificar el estilo de título del patrón</a:t>
            </a:r>
            <a:endParaRPr lang="es-MX" dirty="0"/>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MX"/>
          </a:p>
        </p:txBody>
      </p:sp>
      <p:sp>
        <p:nvSpPr>
          <p:cNvPr id="10"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Tree>
    <p:extLst>
      <p:ext uri="{BB962C8B-B14F-4D97-AF65-F5344CB8AC3E}">
        <p14:creationId xmlns:p14="http://schemas.microsoft.com/office/powerpoint/2010/main" val="112412854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exto">
    <p:spTree>
      <p:nvGrpSpPr>
        <p:cNvPr id="1" name=""/>
        <p:cNvGrpSpPr/>
        <p:nvPr/>
      </p:nvGrpSpPr>
      <p:grpSpPr>
        <a:xfrm>
          <a:off x="0" y="0"/>
          <a:ext cx="0" cy="0"/>
          <a:chOff x="0" y="0"/>
          <a:chExt cx="0" cy="0"/>
        </a:xfrm>
      </p:grpSpPr>
      <p:pic>
        <p:nvPicPr>
          <p:cNvPr id="9" name="Imagen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4" name="3 Marcador de fecha"/>
          <p:cNvSpPr>
            <a:spLocks noGrp="1"/>
          </p:cNvSpPr>
          <p:nvPr>
            <p:ph type="dt" sz="half" idx="10"/>
          </p:nvPr>
        </p:nvSpPr>
        <p:spPr/>
        <p:txBody>
          <a:bodyPr/>
          <a:lstStyle/>
          <a:p>
            <a:endParaRPr lang="es-MX" dirty="0">
              <a:solidFill>
                <a:srgbClr val="182B47">
                  <a:tint val="75000"/>
                </a:srgbClr>
              </a:solidFill>
            </a:endParaRPr>
          </a:p>
        </p:txBody>
      </p:sp>
      <p:sp>
        <p:nvSpPr>
          <p:cNvPr id="5"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Situación Macroeconómica del País y las Perspectivas desde Banco de México</a:t>
            </a:r>
            <a:endParaRPr lang="es-MX" dirty="0">
              <a:solidFill>
                <a:srgbClr val="FFFFFF">
                  <a:lumMod val="85000"/>
                </a:srgbClr>
              </a:solidFill>
            </a:endParaRPr>
          </a:p>
        </p:txBody>
      </p:sp>
      <p:sp>
        <p:nvSpPr>
          <p:cNvPr id="6" name="5 Marcador de número de diapositiva"/>
          <p:cNvSpPr>
            <a:spLocks noGrp="1"/>
          </p:cNvSpPr>
          <p:nvPr>
            <p:ph type="sldNum" sz="quarter" idx="12"/>
          </p:nvPr>
        </p:nvSpPr>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11"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2 Marcador de contenido"/>
          <p:cNvSpPr>
            <a:spLocks noGrp="1"/>
          </p:cNvSpPr>
          <p:nvPr>
            <p:ph idx="1"/>
          </p:nvPr>
        </p:nvSpPr>
        <p:spPr>
          <a:xfrm>
            <a:off x="609600" y="764704"/>
            <a:ext cx="10972800" cy="5472608"/>
          </a:xfrm>
        </p:spPr>
        <p:txBody>
          <a:bodyPr/>
          <a:lstStyle>
            <a:lvl1pPr algn="just">
              <a:buClr>
                <a:srgbClr val="003366"/>
              </a:buClr>
              <a:buSzPct val="80000"/>
              <a:buFont typeface="Wingdings" pitchFamily="2" charset="2"/>
              <a:buChar char="n"/>
              <a:defRPr sz="2200"/>
            </a:lvl1pPr>
            <a:lvl2pPr algn="just">
              <a:buClr>
                <a:srgbClr val="003366"/>
              </a:buClr>
              <a:buSzPct val="100000"/>
              <a:buFont typeface="Wingdings" pitchFamily="2" charset="2"/>
              <a:buChar char="ü"/>
              <a:defRPr sz="2000" i="1"/>
            </a:lvl2pPr>
            <a:lvl3pPr algn="just">
              <a:buClr>
                <a:srgbClr val="003366"/>
              </a:buClr>
              <a:defRPr sz="1800"/>
            </a:lvl3pPr>
            <a:lvl4pPr algn="just">
              <a:buClr>
                <a:srgbClr val="003366"/>
              </a:buClr>
              <a:defRPr sz="1600"/>
            </a:lvl4pPr>
            <a:lvl5pPr algn="just">
              <a:buClr>
                <a:srgbClr val="003366"/>
              </a:buClr>
              <a:defRPr sz="1400"/>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Tree>
    <p:extLst>
      <p:ext uri="{BB962C8B-B14F-4D97-AF65-F5344CB8AC3E}">
        <p14:creationId xmlns:p14="http://schemas.microsoft.com/office/powerpoint/2010/main" val="226538712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 gráficas">
    <p:spTree>
      <p:nvGrpSpPr>
        <p:cNvPr id="1" name=""/>
        <p:cNvGrpSpPr/>
        <p:nvPr/>
      </p:nvGrpSpPr>
      <p:grpSpPr>
        <a:xfrm>
          <a:off x="0" y="0"/>
          <a:ext cx="0" cy="0"/>
          <a:chOff x="0" y="0"/>
          <a:chExt cx="0" cy="0"/>
        </a:xfrm>
      </p:grpSpPr>
      <p:pic>
        <p:nvPicPr>
          <p:cNvPr id="19" name="Imagen 1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8"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Situación Macroeconómica del País y las Perspectivas desde Banco de México</a:t>
            </a:r>
            <a:endParaRPr lang="es-MX" dirty="0">
              <a:solidFill>
                <a:srgbClr val="FFFFFF">
                  <a:lumMod val="85000"/>
                </a:srgbClr>
              </a:solidFill>
            </a:endParaRPr>
          </a:p>
        </p:txBody>
      </p:sp>
      <p:sp>
        <p:nvSpPr>
          <p:cNvPr id="7"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6"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0" name="5 Marcador de gráfico"/>
          <p:cNvSpPr>
            <a:spLocks noGrp="1"/>
          </p:cNvSpPr>
          <p:nvPr>
            <p:ph type="chart" sz="quarter" idx="14"/>
          </p:nvPr>
        </p:nvSpPr>
        <p:spPr>
          <a:xfrm>
            <a:off x="324181" y="1679181"/>
            <a:ext cx="3696000" cy="4248000"/>
          </a:xfrm>
        </p:spPr>
        <p:txBody>
          <a:bodyPr/>
          <a:lstStyle>
            <a:lvl1pPr marL="0" indent="0">
              <a:buNone/>
              <a:defRPr/>
            </a:lvl1pPr>
          </a:lstStyle>
          <a:p>
            <a:endParaRPr lang="es-MX" dirty="0"/>
          </a:p>
        </p:txBody>
      </p:sp>
      <p:sp>
        <p:nvSpPr>
          <p:cNvPr id="11" name="5 Marcador de gráfico"/>
          <p:cNvSpPr>
            <a:spLocks noGrp="1"/>
          </p:cNvSpPr>
          <p:nvPr>
            <p:ph type="chart" sz="quarter" idx="15"/>
          </p:nvPr>
        </p:nvSpPr>
        <p:spPr>
          <a:xfrm>
            <a:off x="4278313" y="1677173"/>
            <a:ext cx="3696000" cy="4248000"/>
          </a:xfrm>
        </p:spPr>
        <p:txBody>
          <a:bodyPr/>
          <a:lstStyle>
            <a:lvl1pPr marL="0" indent="0">
              <a:buNone/>
              <a:defRPr/>
            </a:lvl1pPr>
          </a:lstStyle>
          <a:p>
            <a:endParaRPr lang="es-MX" dirty="0"/>
          </a:p>
        </p:txBody>
      </p:sp>
      <p:sp>
        <p:nvSpPr>
          <p:cNvPr id="12" name="5 Marcador de gráfico"/>
          <p:cNvSpPr>
            <a:spLocks noGrp="1"/>
          </p:cNvSpPr>
          <p:nvPr>
            <p:ph type="chart" sz="quarter" idx="16"/>
          </p:nvPr>
        </p:nvSpPr>
        <p:spPr>
          <a:xfrm>
            <a:off x="8232443" y="1677173"/>
            <a:ext cx="3696000" cy="4248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324181"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12 Marcador de texto"/>
          <p:cNvSpPr>
            <a:spLocks noGrp="1"/>
          </p:cNvSpPr>
          <p:nvPr>
            <p:ph type="body" sz="quarter" idx="18"/>
          </p:nvPr>
        </p:nvSpPr>
        <p:spPr>
          <a:xfrm>
            <a:off x="4278313"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5" name="12 Marcador de texto"/>
          <p:cNvSpPr>
            <a:spLocks noGrp="1"/>
          </p:cNvSpPr>
          <p:nvPr>
            <p:ph type="body" sz="quarter" idx="19"/>
          </p:nvPr>
        </p:nvSpPr>
        <p:spPr>
          <a:xfrm>
            <a:off x="8232443" y="824490"/>
            <a:ext cx="3696000" cy="784830"/>
          </a:xfrm>
        </p:spPr>
        <p:txBody>
          <a:bodyPr>
            <a:spAutoFit/>
          </a:bodyPr>
          <a:lstStyle>
            <a:lvl1pPr marL="0" indent="0" algn="ctr">
              <a:spcBef>
                <a:spcPts val="0"/>
              </a:spcBef>
              <a:buFont typeface="Arial" pitchFamily="34" charset="0"/>
              <a:buNone/>
              <a:defRPr sz="1500" b="1"/>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324181" y="5975885"/>
            <a:ext cx="3696000" cy="246221"/>
          </a:xfrm>
        </p:spPr>
        <p:txBody>
          <a:bodyPr>
            <a:spAutoFit/>
          </a:bodyPr>
          <a:lstStyle>
            <a:lvl1pPr marL="0" indent="0" algn="just">
              <a:spcBef>
                <a:spcPts val="0"/>
              </a:spcBef>
              <a:buNone/>
              <a:defRPr sz="1000" baseline="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427831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8" name="4 Marcador de texto"/>
          <p:cNvSpPr>
            <a:spLocks noGrp="1"/>
          </p:cNvSpPr>
          <p:nvPr>
            <p:ph type="body" sz="quarter" idx="22"/>
          </p:nvPr>
        </p:nvSpPr>
        <p:spPr>
          <a:xfrm>
            <a:off x="823244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115561147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 gráfica">
    <p:spTree>
      <p:nvGrpSpPr>
        <p:cNvPr id="1" name=""/>
        <p:cNvGrpSpPr/>
        <p:nvPr/>
      </p:nvGrpSpPr>
      <p:grpSpPr>
        <a:xfrm>
          <a:off x="0" y="0"/>
          <a:ext cx="0" cy="0"/>
          <a:chOff x="0" y="0"/>
          <a:chExt cx="0" cy="0"/>
        </a:xfrm>
      </p:grpSpPr>
      <p:pic>
        <p:nvPicPr>
          <p:cNvPr id="15" name="Imagen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10"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Situación Macroeconómica del País y las Perspectivas desde Banco de México</a:t>
            </a:r>
            <a:endParaRPr lang="es-MX" dirty="0">
              <a:solidFill>
                <a:srgbClr val="FFFFFF">
                  <a:lumMod val="85000"/>
                </a:srgbClr>
              </a:solidFill>
            </a:endParaRPr>
          </a:p>
        </p:txBody>
      </p:sp>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621573" y="1468129"/>
            <a:ext cx="10972800" cy="44532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621573" y="920930"/>
            <a:ext cx="10972800" cy="677108"/>
          </a:xfrm>
        </p:spPr>
        <p:txBody>
          <a:bodyPr wrap="square">
            <a:spAutoFit/>
          </a:bodyPr>
          <a:lstStyle>
            <a:lvl1pPr marL="0" indent="0" algn="ctr">
              <a:spcBef>
                <a:spcPts val="0"/>
              </a:spcBef>
              <a:buFont typeface="Arial" pitchFamily="34" charset="0"/>
              <a:buNone/>
              <a:defRPr sz="1900" b="1" baseline="0"/>
            </a:lvl1pPr>
            <a:lvl2pPr marL="0" indent="0" algn="ctr">
              <a:spcBef>
                <a:spcPts val="0"/>
              </a:spcBef>
              <a:buNone/>
              <a:defRPr sz="19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4 Marcador de texto"/>
          <p:cNvSpPr>
            <a:spLocks noGrp="1"/>
          </p:cNvSpPr>
          <p:nvPr>
            <p:ph type="body" sz="quarter" idx="18"/>
          </p:nvPr>
        </p:nvSpPr>
        <p:spPr>
          <a:xfrm>
            <a:off x="621582" y="6047710"/>
            <a:ext cx="10972800" cy="261610"/>
          </a:xfrm>
        </p:spPr>
        <p:txBody>
          <a:bodyPr>
            <a:spAutoFit/>
          </a:bodyPr>
          <a:lstStyle>
            <a:lvl1pPr marL="0" indent="0" algn="just">
              <a:spcBef>
                <a:spcPts val="0"/>
              </a:spcBef>
              <a:buNone/>
              <a:defRPr sz="11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366445446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 gráficas">
    <p:spTree>
      <p:nvGrpSpPr>
        <p:cNvPr id="1" name=""/>
        <p:cNvGrpSpPr/>
        <p:nvPr/>
      </p:nvGrpSpPr>
      <p:grpSpPr>
        <a:xfrm>
          <a:off x="0" y="0"/>
          <a:ext cx="0" cy="0"/>
          <a:chOff x="0" y="0"/>
          <a:chExt cx="0" cy="0"/>
        </a:xfrm>
      </p:grpSpPr>
      <p:pic>
        <p:nvPicPr>
          <p:cNvPr id="18" name="Imagen 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10"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Situación Macroeconómica del País y las Perspectivas desde Banco de México</a:t>
            </a:r>
            <a:endParaRPr lang="es-MX" dirty="0">
              <a:solidFill>
                <a:srgbClr val="FFFFFF">
                  <a:lumMod val="85000"/>
                </a:srgbClr>
              </a:solidFill>
            </a:endParaRPr>
          </a:p>
        </p:txBody>
      </p:sp>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494379" y="1620270"/>
            <a:ext cx="5313600" cy="4392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494379" y="828271"/>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5 Marcador de gráfico"/>
          <p:cNvSpPr>
            <a:spLocks noGrp="1"/>
          </p:cNvSpPr>
          <p:nvPr>
            <p:ph type="chart" sz="quarter" idx="18"/>
          </p:nvPr>
        </p:nvSpPr>
        <p:spPr>
          <a:xfrm>
            <a:off x="6447029" y="1620270"/>
            <a:ext cx="5313600" cy="4392000"/>
          </a:xfrm>
        </p:spPr>
        <p:txBody>
          <a:bodyPr/>
          <a:lstStyle>
            <a:lvl1pPr marL="0" indent="0">
              <a:buNone/>
              <a:defRPr/>
            </a:lvl1pPr>
          </a:lstStyle>
          <a:p>
            <a:endParaRPr lang="es-MX" dirty="0"/>
          </a:p>
        </p:txBody>
      </p:sp>
      <p:sp>
        <p:nvSpPr>
          <p:cNvPr id="15" name="12 Marcador de texto"/>
          <p:cNvSpPr>
            <a:spLocks noGrp="1"/>
          </p:cNvSpPr>
          <p:nvPr>
            <p:ph type="body" sz="quarter" idx="19"/>
          </p:nvPr>
        </p:nvSpPr>
        <p:spPr>
          <a:xfrm>
            <a:off x="6447029" y="829767"/>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494368" y="6013476"/>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6447029" y="6014344"/>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28255234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ortada">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2647"/>
          </a:xfrm>
          <a:prstGeom prst="rect">
            <a:avLst/>
          </a:prstGeom>
        </p:spPr>
      </p:pic>
    </p:spTree>
    <p:extLst>
      <p:ext uri="{BB962C8B-B14F-4D97-AF65-F5344CB8AC3E}">
        <p14:creationId xmlns:p14="http://schemas.microsoft.com/office/powerpoint/2010/main" val="79715210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pic>
        <p:nvPicPr>
          <p:cNvPr id="3" name="Imagen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421244432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4" name="Imagen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759" y="2677"/>
            <a:ext cx="12182481" cy="6852645"/>
          </a:xfrm>
          <a:prstGeom prst="rect">
            <a:avLst/>
          </a:prstGeom>
        </p:spPr>
      </p:pic>
    </p:spTree>
    <p:extLst>
      <p:ext uri="{BB962C8B-B14F-4D97-AF65-F5344CB8AC3E}">
        <p14:creationId xmlns:p14="http://schemas.microsoft.com/office/powerpoint/2010/main" val="285198303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4" name="Imagen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759" y="2677"/>
            <a:ext cx="12182481" cy="6852645"/>
          </a:xfrm>
          <a:prstGeom prst="rect">
            <a:avLst/>
          </a:prstGeom>
        </p:spPr>
      </p:pic>
    </p:spTree>
    <p:extLst>
      <p:ext uri="{BB962C8B-B14F-4D97-AF65-F5344CB8AC3E}">
        <p14:creationId xmlns:p14="http://schemas.microsoft.com/office/powerpoint/2010/main" val="293090151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 gráficas">
    <p:spTree>
      <p:nvGrpSpPr>
        <p:cNvPr id="1" name=""/>
        <p:cNvGrpSpPr/>
        <p:nvPr/>
      </p:nvGrpSpPr>
      <p:grpSpPr>
        <a:xfrm>
          <a:off x="0" y="0"/>
          <a:ext cx="0" cy="0"/>
          <a:chOff x="0" y="0"/>
          <a:chExt cx="0" cy="0"/>
        </a:xfrm>
      </p:grpSpPr>
      <p:pic>
        <p:nvPicPr>
          <p:cNvPr id="21" name="Imagen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494379" y="1620270"/>
            <a:ext cx="5313600" cy="4392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494379" y="828271"/>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5 Marcador de gráfico"/>
          <p:cNvSpPr>
            <a:spLocks noGrp="1"/>
          </p:cNvSpPr>
          <p:nvPr>
            <p:ph type="chart" sz="quarter" idx="18"/>
          </p:nvPr>
        </p:nvSpPr>
        <p:spPr>
          <a:xfrm>
            <a:off x="6447029" y="1620270"/>
            <a:ext cx="5313600" cy="4392000"/>
          </a:xfrm>
        </p:spPr>
        <p:txBody>
          <a:bodyPr/>
          <a:lstStyle>
            <a:lvl1pPr marL="0" indent="0">
              <a:buNone/>
              <a:defRPr/>
            </a:lvl1pPr>
          </a:lstStyle>
          <a:p>
            <a:endParaRPr lang="es-MX" dirty="0"/>
          </a:p>
        </p:txBody>
      </p:sp>
      <p:sp>
        <p:nvSpPr>
          <p:cNvPr id="15" name="12 Marcador de texto"/>
          <p:cNvSpPr>
            <a:spLocks noGrp="1"/>
          </p:cNvSpPr>
          <p:nvPr>
            <p:ph type="body" sz="quarter" idx="19"/>
          </p:nvPr>
        </p:nvSpPr>
        <p:spPr>
          <a:xfrm>
            <a:off x="6447029" y="829767"/>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494368" y="6013476"/>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6447029" y="6014344"/>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20" name="4 Marcador de pie de página"/>
          <p:cNvSpPr>
            <a:spLocks noGrp="1"/>
          </p:cNvSpPr>
          <p:nvPr>
            <p:ph type="ftr" sz="quarter" idx="11"/>
          </p:nvPr>
        </p:nvSpPr>
        <p:spPr>
          <a:xfrm>
            <a:off x="4165600" y="6425329"/>
            <a:ext cx="3860800" cy="296147"/>
          </a:xfrm>
          <a:prstGeom prst="rect">
            <a:avLst/>
          </a:prstGeom>
        </p:spPr>
        <p:txBody>
          <a:bodyPr/>
          <a:lstStyle>
            <a:lvl1pPr algn="ctr">
              <a:defRPr sz="1200">
                <a:solidFill>
                  <a:schemeClr val="bg1">
                    <a:lumMod val="85000"/>
                  </a:schemeClr>
                </a:solidFill>
              </a:defRPr>
            </a:lvl1pPr>
          </a:lstStyle>
          <a:p>
            <a:r>
              <a:rPr lang="es-MX">
                <a:solidFill>
                  <a:srgbClr val="FFFFFF">
                    <a:lumMod val="85000"/>
                  </a:srgbClr>
                </a:solidFill>
              </a:rPr>
              <a:t>Informe Trimestral Octubre - Diciembre 2018</a:t>
            </a:r>
            <a:endParaRPr lang="es-MX" dirty="0">
              <a:solidFill>
                <a:srgbClr val="FFFFFF">
                  <a:lumMod val="85000"/>
                </a:srgbClr>
              </a:solidFill>
            </a:endParaRPr>
          </a:p>
        </p:txBody>
      </p:sp>
    </p:spTree>
    <p:extLst>
      <p:ext uri="{BB962C8B-B14F-4D97-AF65-F5344CB8AC3E}">
        <p14:creationId xmlns:p14="http://schemas.microsoft.com/office/powerpoint/2010/main" val="56860431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 gráficas">
    <p:spTree>
      <p:nvGrpSpPr>
        <p:cNvPr id="1" name=""/>
        <p:cNvGrpSpPr/>
        <p:nvPr/>
      </p:nvGrpSpPr>
      <p:grpSpPr>
        <a:xfrm>
          <a:off x="0" y="0"/>
          <a:ext cx="0" cy="0"/>
          <a:chOff x="0" y="0"/>
          <a:chExt cx="0" cy="0"/>
        </a:xfrm>
      </p:grpSpPr>
      <p:pic>
        <p:nvPicPr>
          <p:cNvPr id="23" name="Imagen 2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6"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0" name="5 Marcador de gráfico"/>
          <p:cNvSpPr>
            <a:spLocks noGrp="1"/>
          </p:cNvSpPr>
          <p:nvPr>
            <p:ph type="chart" sz="quarter" idx="14"/>
          </p:nvPr>
        </p:nvSpPr>
        <p:spPr>
          <a:xfrm>
            <a:off x="324181" y="1679181"/>
            <a:ext cx="3696000" cy="4248000"/>
          </a:xfrm>
        </p:spPr>
        <p:txBody>
          <a:bodyPr/>
          <a:lstStyle>
            <a:lvl1pPr marL="0" indent="0">
              <a:buNone/>
              <a:defRPr/>
            </a:lvl1pPr>
          </a:lstStyle>
          <a:p>
            <a:endParaRPr lang="es-MX" dirty="0"/>
          </a:p>
        </p:txBody>
      </p:sp>
      <p:sp>
        <p:nvSpPr>
          <p:cNvPr id="11" name="5 Marcador de gráfico"/>
          <p:cNvSpPr>
            <a:spLocks noGrp="1"/>
          </p:cNvSpPr>
          <p:nvPr>
            <p:ph type="chart" sz="quarter" idx="15"/>
          </p:nvPr>
        </p:nvSpPr>
        <p:spPr>
          <a:xfrm>
            <a:off x="4278313" y="1677173"/>
            <a:ext cx="3696000" cy="4248000"/>
          </a:xfrm>
        </p:spPr>
        <p:txBody>
          <a:bodyPr/>
          <a:lstStyle>
            <a:lvl1pPr marL="0" indent="0">
              <a:buNone/>
              <a:defRPr/>
            </a:lvl1pPr>
          </a:lstStyle>
          <a:p>
            <a:endParaRPr lang="es-MX" dirty="0"/>
          </a:p>
        </p:txBody>
      </p:sp>
      <p:sp>
        <p:nvSpPr>
          <p:cNvPr id="12" name="5 Marcador de gráfico"/>
          <p:cNvSpPr>
            <a:spLocks noGrp="1"/>
          </p:cNvSpPr>
          <p:nvPr>
            <p:ph type="chart" sz="quarter" idx="16"/>
          </p:nvPr>
        </p:nvSpPr>
        <p:spPr>
          <a:xfrm>
            <a:off x="8232443" y="1677173"/>
            <a:ext cx="3696000" cy="4248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324181"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12 Marcador de texto"/>
          <p:cNvSpPr>
            <a:spLocks noGrp="1"/>
          </p:cNvSpPr>
          <p:nvPr>
            <p:ph type="body" sz="quarter" idx="18"/>
          </p:nvPr>
        </p:nvSpPr>
        <p:spPr>
          <a:xfrm>
            <a:off x="4278313"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5" name="12 Marcador de texto"/>
          <p:cNvSpPr>
            <a:spLocks noGrp="1"/>
          </p:cNvSpPr>
          <p:nvPr>
            <p:ph type="body" sz="quarter" idx="19"/>
          </p:nvPr>
        </p:nvSpPr>
        <p:spPr>
          <a:xfrm>
            <a:off x="8232443" y="824490"/>
            <a:ext cx="3696000" cy="784830"/>
          </a:xfrm>
        </p:spPr>
        <p:txBody>
          <a:bodyPr>
            <a:spAutoFit/>
          </a:bodyPr>
          <a:lstStyle>
            <a:lvl1pPr marL="0" indent="0" algn="ctr">
              <a:spcBef>
                <a:spcPts val="0"/>
              </a:spcBef>
              <a:buFont typeface="Arial" pitchFamily="34" charset="0"/>
              <a:buNone/>
              <a:defRPr sz="1500" b="1"/>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324181" y="5975885"/>
            <a:ext cx="3696000" cy="246221"/>
          </a:xfrm>
        </p:spPr>
        <p:txBody>
          <a:bodyPr>
            <a:spAutoFit/>
          </a:bodyPr>
          <a:lstStyle>
            <a:lvl1pPr marL="0" indent="0" algn="just">
              <a:spcBef>
                <a:spcPts val="0"/>
              </a:spcBef>
              <a:buNone/>
              <a:defRPr sz="1000" baseline="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427831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8" name="4 Marcador de texto"/>
          <p:cNvSpPr>
            <a:spLocks noGrp="1"/>
          </p:cNvSpPr>
          <p:nvPr>
            <p:ph type="body" sz="quarter" idx="22"/>
          </p:nvPr>
        </p:nvSpPr>
        <p:spPr>
          <a:xfrm>
            <a:off x="823244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356311955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o">
    <p:spTree>
      <p:nvGrpSpPr>
        <p:cNvPr id="1" name=""/>
        <p:cNvGrpSpPr/>
        <p:nvPr/>
      </p:nvGrpSpPr>
      <p:grpSpPr>
        <a:xfrm>
          <a:off x="0" y="0"/>
          <a:ext cx="0" cy="0"/>
          <a:chOff x="0" y="0"/>
          <a:chExt cx="0" cy="0"/>
        </a:xfrm>
      </p:grpSpPr>
      <p:pic>
        <p:nvPicPr>
          <p:cNvPr id="9" name="Imagen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4" name="3 Marcador de fecha"/>
          <p:cNvSpPr>
            <a:spLocks noGrp="1"/>
          </p:cNvSpPr>
          <p:nvPr>
            <p:ph type="dt" sz="half" idx="10"/>
          </p:nvPr>
        </p:nvSpPr>
        <p:spPr/>
        <p:txBody>
          <a:bodyPr/>
          <a:lstStyle/>
          <a:p>
            <a:endParaRPr lang="es-MX" dirty="0">
              <a:solidFill>
                <a:srgbClr val="182B47">
                  <a:tint val="75000"/>
                </a:srgbClr>
              </a:solidFill>
            </a:endParaRPr>
          </a:p>
        </p:txBody>
      </p:sp>
      <p:sp>
        <p:nvSpPr>
          <p:cNvPr id="5" name="4 Marcador de pie de página"/>
          <p:cNvSpPr>
            <a:spLocks noGrp="1"/>
          </p:cNvSpPr>
          <p:nvPr>
            <p:ph type="ftr" sz="quarter" idx="11"/>
          </p:nvPr>
        </p:nvSpPr>
        <p:spPr>
          <a:xfrm>
            <a:off x="3983765" y="6419429"/>
            <a:ext cx="4320000" cy="365125"/>
          </a:xfrm>
          <a:prstGeom prst="rect">
            <a:avLst/>
          </a:prstGeom>
        </p:spPr>
        <p:txBody>
          <a:bodyPr/>
          <a:lstStyle>
            <a:lvl1pPr algn="ctr">
              <a:defRPr sz="1100">
                <a:solidFill>
                  <a:schemeClr val="bg1">
                    <a:lumMod val="85000"/>
                  </a:schemeClr>
                </a:solidFill>
              </a:defRPr>
            </a:lvl1pPr>
          </a:lstStyle>
          <a:p>
            <a:r>
              <a:rPr lang="es-MX">
                <a:solidFill>
                  <a:srgbClr val="FFFFFF">
                    <a:lumMod val="85000"/>
                  </a:srgbClr>
                </a:solidFill>
              </a:rPr>
              <a:t>Informe Trimestral Octubre - Diciembre 2018</a:t>
            </a:r>
            <a:endParaRPr lang="es-MX" dirty="0">
              <a:solidFill>
                <a:srgbClr val="FFFFFF">
                  <a:lumMod val="85000"/>
                </a:srgbClr>
              </a:solidFill>
            </a:endParaRPr>
          </a:p>
        </p:txBody>
      </p:sp>
      <p:sp>
        <p:nvSpPr>
          <p:cNvPr id="6" name="5 Marcador de número de diapositiva"/>
          <p:cNvSpPr>
            <a:spLocks noGrp="1"/>
          </p:cNvSpPr>
          <p:nvPr>
            <p:ph type="sldNum" sz="quarter" idx="12"/>
          </p:nvPr>
        </p:nvSpPr>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11"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2 Marcador de contenido"/>
          <p:cNvSpPr>
            <a:spLocks noGrp="1"/>
          </p:cNvSpPr>
          <p:nvPr>
            <p:ph idx="1"/>
          </p:nvPr>
        </p:nvSpPr>
        <p:spPr>
          <a:xfrm>
            <a:off x="609600" y="764704"/>
            <a:ext cx="10972800" cy="5472608"/>
          </a:xfrm>
        </p:spPr>
        <p:txBody>
          <a:bodyPr/>
          <a:lstStyle>
            <a:lvl1pPr algn="just">
              <a:buClr>
                <a:srgbClr val="003366"/>
              </a:buClr>
              <a:buSzPct val="80000"/>
              <a:buFont typeface="Wingdings" pitchFamily="2" charset="2"/>
              <a:buChar char="n"/>
              <a:defRPr sz="2200"/>
            </a:lvl1pPr>
            <a:lvl2pPr algn="just">
              <a:buClr>
                <a:srgbClr val="003366"/>
              </a:buClr>
              <a:buSzPct val="100000"/>
              <a:buFont typeface="Wingdings" pitchFamily="2" charset="2"/>
              <a:buChar char="ü"/>
              <a:defRPr sz="2000" i="1"/>
            </a:lvl2pPr>
            <a:lvl3pPr algn="just">
              <a:buClr>
                <a:srgbClr val="003366"/>
              </a:buClr>
              <a:defRPr sz="1800"/>
            </a:lvl3pPr>
            <a:lvl4pPr algn="just">
              <a:buClr>
                <a:srgbClr val="003366"/>
              </a:buClr>
              <a:defRPr sz="1600"/>
            </a:lvl4pPr>
            <a:lvl5pPr algn="just">
              <a:buClr>
                <a:srgbClr val="003366"/>
              </a:buClr>
              <a:defRPr sz="1400"/>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Tree>
    <p:extLst>
      <p:ext uri="{BB962C8B-B14F-4D97-AF65-F5344CB8AC3E}">
        <p14:creationId xmlns:p14="http://schemas.microsoft.com/office/powerpoint/2010/main" val="335909997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5" name="Imagen 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97032684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Portada">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2647"/>
          </a:xfrm>
          <a:prstGeom prst="rect">
            <a:avLst/>
          </a:prstGeom>
        </p:spPr>
      </p:pic>
    </p:spTree>
    <p:extLst>
      <p:ext uri="{BB962C8B-B14F-4D97-AF65-F5344CB8AC3E}">
        <p14:creationId xmlns:p14="http://schemas.microsoft.com/office/powerpoint/2010/main" val="59031683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2" name="1 Título"/>
          <p:cNvSpPr>
            <a:spLocks noGrp="1"/>
          </p:cNvSpPr>
          <p:nvPr>
            <p:ph type="ctrTitle"/>
          </p:nvPr>
        </p:nvSpPr>
        <p:spPr>
          <a:xfrm>
            <a:off x="914400" y="2130426"/>
            <a:ext cx="10363200" cy="1470025"/>
          </a:xfrm>
        </p:spPr>
        <p:txBody>
          <a:bodyPr/>
          <a:lstStyle>
            <a:lvl1pPr>
              <a:defRPr>
                <a:solidFill>
                  <a:srgbClr val="254061"/>
                </a:solidFill>
              </a:defRPr>
            </a:lvl1pPr>
          </a:lstStyle>
          <a:p>
            <a:r>
              <a:rPr lang="es-ES"/>
              <a:t>Haga clic para modificar el estilo de título del patrón</a:t>
            </a:r>
            <a:endParaRPr lang="es-MX" dirty="0"/>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MX"/>
          </a:p>
        </p:txBody>
      </p:sp>
      <p:sp>
        <p:nvSpPr>
          <p:cNvPr id="10"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Tree>
    <p:extLst>
      <p:ext uri="{BB962C8B-B14F-4D97-AF65-F5344CB8AC3E}">
        <p14:creationId xmlns:p14="http://schemas.microsoft.com/office/powerpoint/2010/main" val="197735753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exto">
    <p:spTree>
      <p:nvGrpSpPr>
        <p:cNvPr id="1" name=""/>
        <p:cNvGrpSpPr/>
        <p:nvPr/>
      </p:nvGrpSpPr>
      <p:grpSpPr>
        <a:xfrm>
          <a:off x="0" y="0"/>
          <a:ext cx="0" cy="0"/>
          <a:chOff x="0" y="0"/>
          <a:chExt cx="0" cy="0"/>
        </a:xfrm>
      </p:grpSpPr>
      <p:pic>
        <p:nvPicPr>
          <p:cNvPr id="9" name="Imagen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4" name="3 Marcador de fecha"/>
          <p:cNvSpPr>
            <a:spLocks noGrp="1"/>
          </p:cNvSpPr>
          <p:nvPr>
            <p:ph type="dt" sz="half" idx="10"/>
          </p:nvPr>
        </p:nvSpPr>
        <p:spPr/>
        <p:txBody>
          <a:bodyPr/>
          <a:lstStyle/>
          <a:p>
            <a:endParaRPr lang="es-MX" dirty="0">
              <a:solidFill>
                <a:srgbClr val="182B47">
                  <a:tint val="75000"/>
                </a:srgbClr>
              </a:solidFill>
            </a:endParaRPr>
          </a:p>
        </p:txBody>
      </p:sp>
      <p:sp>
        <p:nvSpPr>
          <p:cNvPr id="5"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Informe Trimestral Octubre - Diciembre 2018</a:t>
            </a:r>
            <a:endParaRPr lang="es-MX" dirty="0">
              <a:solidFill>
                <a:srgbClr val="FFFFFF">
                  <a:lumMod val="85000"/>
                </a:srgbClr>
              </a:solidFill>
            </a:endParaRPr>
          </a:p>
        </p:txBody>
      </p:sp>
      <p:sp>
        <p:nvSpPr>
          <p:cNvPr id="6" name="5 Marcador de número de diapositiva"/>
          <p:cNvSpPr>
            <a:spLocks noGrp="1"/>
          </p:cNvSpPr>
          <p:nvPr>
            <p:ph type="sldNum" sz="quarter" idx="12"/>
          </p:nvPr>
        </p:nvSpPr>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11"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2 Marcador de contenido"/>
          <p:cNvSpPr>
            <a:spLocks noGrp="1"/>
          </p:cNvSpPr>
          <p:nvPr>
            <p:ph idx="1"/>
          </p:nvPr>
        </p:nvSpPr>
        <p:spPr>
          <a:xfrm>
            <a:off x="609600" y="764704"/>
            <a:ext cx="10972800" cy="5472608"/>
          </a:xfrm>
        </p:spPr>
        <p:txBody>
          <a:bodyPr/>
          <a:lstStyle>
            <a:lvl1pPr algn="just">
              <a:buClr>
                <a:srgbClr val="003366"/>
              </a:buClr>
              <a:buSzPct val="80000"/>
              <a:buFont typeface="Wingdings" pitchFamily="2" charset="2"/>
              <a:buChar char="n"/>
              <a:defRPr sz="2200"/>
            </a:lvl1pPr>
            <a:lvl2pPr algn="just">
              <a:buClr>
                <a:srgbClr val="003366"/>
              </a:buClr>
              <a:buSzPct val="100000"/>
              <a:buFont typeface="Wingdings" pitchFamily="2" charset="2"/>
              <a:buChar char="ü"/>
              <a:defRPr sz="2000" i="1"/>
            </a:lvl2pPr>
            <a:lvl3pPr algn="just">
              <a:buClr>
                <a:srgbClr val="003366"/>
              </a:buClr>
              <a:defRPr sz="1800"/>
            </a:lvl3pPr>
            <a:lvl4pPr algn="just">
              <a:buClr>
                <a:srgbClr val="003366"/>
              </a:buClr>
              <a:defRPr sz="1600"/>
            </a:lvl4pPr>
            <a:lvl5pPr algn="just">
              <a:buClr>
                <a:srgbClr val="003366"/>
              </a:buClr>
              <a:defRPr sz="1400"/>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Tree>
    <p:extLst>
      <p:ext uri="{BB962C8B-B14F-4D97-AF65-F5344CB8AC3E}">
        <p14:creationId xmlns:p14="http://schemas.microsoft.com/office/powerpoint/2010/main" val="128156042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pic>
        <p:nvPicPr>
          <p:cNvPr id="6" name="Imagen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2" name="1 Título"/>
          <p:cNvSpPr>
            <a:spLocks noGrp="1"/>
          </p:cNvSpPr>
          <p:nvPr>
            <p:ph type="ctrTitle"/>
          </p:nvPr>
        </p:nvSpPr>
        <p:spPr>
          <a:xfrm>
            <a:off x="914400" y="2130426"/>
            <a:ext cx="10363200" cy="1470025"/>
          </a:xfrm>
        </p:spPr>
        <p:txBody>
          <a:bodyPr/>
          <a:lstStyle>
            <a:lvl1pPr>
              <a:defRPr>
                <a:solidFill>
                  <a:srgbClr val="254061"/>
                </a:solidFill>
              </a:defRPr>
            </a:lvl1pPr>
          </a:lstStyle>
          <a:p>
            <a:r>
              <a:rPr lang="es-ES"/>
              <a:t>Haga clic para modificar el estilo de título del patrón</a:t>
            </a:r>
            <a:endParaRPr lang="es-MX" dirty="0"/>
          </a:p>
        </p:txBody>
      </p:sp>
      <p:sp>
        <p:nvSpPr>
          <p:cNvPr id="3" name="2 Subtítulo"/>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endParaRPr lang="es-MX"/>
          </a:p>
        </p:txBody>
      </p:sp>
      <p:sp>
        <p:nvSpPr>
          <p:cNvPr id="10"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Tree>
    <p:extLst>
      <p:ext uri="{BB962C8B-B14F-4D97-AF65-F5344CB8AC3E}">
        <p14:creationId xmlns:p14="http://schemas.microsoft.com/office/powerpoint/2010/main" val="107237990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3 gráficas">
    <p:spTree>
      <p:nvGrpSpPr>
        <p:cNvPr id="1" name=""/>
        <p:cNvGrpSpPr/>
        <p:nvPr/>
      </p:nvGrpSpPr>
      <p:grpSpPr>
        <a:xfrm>
          <a:off x="0" y="0"/>
          <a:ext cx="0" cy="0"/>
          <a:chOff x="0" y="0"/>
          <a:chExt cx="0" cy="0"/>
        </a:xfrm>
      </p:grpSpPr>
      <p:pic>
        <p:nvPicPr>
          <p:cNvPr id="19" name="Imagen 1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8"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Informe Trimestral Octubre - Diciembre 2018</a:t>
            </a:r>
            <a:endParaRPr lang="es-MX" dirty="0">
              <a:solidFill>
                <a:srgbClr val="FFFFFF">
                  <a:lumMod val="85000"/>
                </a:srgbClr>
              </a:solidFill>
            </a:endParaRPr>
          </a:p>
        </p:txBody>
      </p:sp>
      <p:sp>
        <p:nvSpPr>
          <p:cNvPr id="7"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6"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0" name="5 Marcador de gráfico"/>
          <p:cNvSpPr>
            <a:spLocks noGrp="1"/>
          </p:cNvSpPr>
          <p:nvPr>
            <p:ph type="chart" sz="quarter" idx="14"/>
          </p:nvPr>
        </p:nvSpPr>
        <p:spPr>
          <a:xfrm>
            <a:off x="324181" y="1679181"/>
            <a:ext cx="3696000" cy="4248000"/>
          </a:xfrm>
        </p:spPr>
        <p:txBody>
          <a:bodyPr/>
          <a:lstStyle>
            <a:lvl1pPr marL="0" indent="0">
              <a:buNone/>
              <a:defRPr/>
            </a:lvl1pPr>
          </a:lstStyle>
          <a:p>
            <a:endParaRPr lang="es-MX" dirty="0"/>
          </a:p>
        </p:txBody>
      </p:sp>
      <p:sp>
        <p:nvSpPr>
          <p:cNvPr id="11" name="5 Marcador de gráfico"/>
          <p:cNvSpPr>
            <a:spLocks noGrp="1"/>
          </p:cNvSpPr>
          <p:nvPr>
            <p:ph type="chart" sz="quarter" idx="15"/>
          </p:nvPr>
        </p:nvSpPr>
        <p:spPr>
          <a:xfrm>
            <a:off x="4278313" y="1677173"/>
            <a:ext cx="3696000" cy="4248000"/>
          </a:xfrm>
        </p:spPr>
        <p:txBody>
          <a:bodyPr/>
          <a:lstStyle>
            <a:lvl1pPr marL="0" indent="0">
              <a:buNone/>
              <a:defRPr/>
            </a:lvl1pPr>
          </a:lstStyle>
          <a:p>
            <a:endParaRPr lang="es-MX" dirty="0"/>
          </a:p>
        </p:txBody>
      </p:sp>
      <p:sp>
        <p:nvSpPr>
          <p:cNvPr id="12" name="5 Marcador de gráfico"/>
          <p:cNvSpPr>
            <a:spLocks noGrp="1"/>
          </p:cNvSpPr>
          <p:nvPr>
            <p:ph type="chart" sz="quarter" idx="16"/>
          </p:nvPr>
        </p:nvSpPr>
        <p:spPr>
          <a:xfrm>
            <a:off x="8232443" y="1677173"/>
            <a:ext cx="3696000" cy="4248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324181"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12 Marcador de texto"/>
          <p:cNvSpPr>
            <a:spLocks noGrp="1"/>
          </p:cNvSpPr>
          <p:nvPr>
            <p:ph type="body" sz="quarter" idx="18"/>
          </p:nvPr>
        </p:nvSpPr>
        <p:spPr>
          <a:xfrm>
            <a:off x="4278313"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5" name="12 Marcador de texto"/>
          <p:cNvSpPr>
            <a:spLocks noGrp="1"/>
          </p:cNvSpPr>
          <p:nvPr>
            <p:ph type="body" sz="quarter" idx="19"/>
          </p:nvPr>
        </p:nvSpPr>
        <p:spPr>
          <a:xfrm>
            <a:off x="8232443" y="824490"/>
            <a:ext cx="3696000" cy="784830"/>
          </a:xfrm>
        </p:spPr>
        <p:txBody>
          <a:bodyPr>
            <a:spAutoFit/>
          </a:bodyPr>
          <a:lstStyle>
            <a:lvl1pPr marL="0" indent="0" algn="ctr">
              <a:spcBef>
                <a:spcPts val="0"/>
              </a:spcBef>
              <a:buFont typeface="Arial" pitchFamily="34" charset="0"/>
              <a:buNone/>
              <a:defRPr sz="1500" b="1"/>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324181" y="5975885"/>
            <a:ext cx="3696000" cy="246221"/>
          </a:xfrm>
        </p:spPr>
        <p:txBody>
          <a:bodyPr>
            <a:spAutoFit/>
          </a:bodyPr>
          <a:lstStyle>
            <a:lvl1pPr marL="0" indent="0" algn="just">
              <a:spcBef>
                <a:spcPts val="0"/>
              </a:spcBef>
              <a:buNone/>
              <a:defRPr sz="1000" baseline="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427831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8" name="4 Marcador de texto"/>
          <p:cNvSpPr>
            <a:spLocks noGrp="1"/>
          </p:cNvSpPr>
          <p:nvPr>
            <p:ph type="body" sz="quarter" idx="22"/>
          </p:nvPr>
        </p:nvSpPr>
        <p:spPr>
          <a:xfrm>
            <a:off x="823244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261748765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 gráfica">
    <p:spTree>
      <p:nvGrpSpPr>
        <p:cNvPr id="1" name=""/>
        <p:cNvGrpSpPr/>
        <p:nvPr/>
      </p:nvGrpSpPr>
      <p:grpSpPr>
        <a:xfrm>
          <a:off x="0" y="0"/>
          <a:ext cx="0" cy="0"/>
          <a:chOff x="0" y="0"/>
          <a:chExt cx="0" cy="0"/>
        </a:xfrm>
      </p:grpSpPr>
      <p:pic>
        <p:nvPicPr>
          <p:cNvPr id="15" name="Imagen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10"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Informe Trimestral Octubre - Diciembre 2018</a:t>
            </a:r>
            <a:endParaRPr lang="es-MX" dirty="0">
              <a:solidFill>
                <a:srgbClr val="FFFFFF">
                  <a:lumMod val="85000"/>
                </a:srgbClr>
              </a:solidFill>
            </a:endParaRPr>
          </a:p>
        </p:txBody>
      </p:sp>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621573" y="1468129"/>
            <a:ext cx="10972800" cy="44532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621573" y="920930"/>
            <a:ext cx="10972800" cy="677108"/>
          </a:xfrm>
        </p:spPr>
        <p:txBody>
          <a:bodyPr wrap="square">
            <a:spAutoFit/>
          </a:bodyPr>
          <a:lstStyle>
            <a:lvl1pPr marL="0" indent="0" algn="ctr">
              <a:spcBef>
                <a:spcPts val="0"/>
              </a:spcBef>
              <a:buFont typeface="Arial" pitchFamily="34" charset="0"/>
              <a:buNone/>
              <a:defRPr sz="1900" b="1" baseline="0"/>
            </a:lvl1pPr>
            <a:lvl2pPr marL="0" indent="0" algn="ctr">
              <a:spcBef>
                <a:spcPts val="0"/>
              </a:spcBef>
              <a:buNone/>
              <a:defRPr sz="19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4 Marcador de texto"/>
          <p:cNvSpPr>
            <a:spLocks noGrp="1"/>
          </p:cNvSpPr>
          <p:nvPr>
            <p:ph type="body" sz="quarter" idx="18"/>
          </p:nvPr>
        </p:nvSpPr>
        <p:spPr>
          <a:xfrm>
            <a:off x="621582" y="6047710"/>
            <a:ext cx="10972800" cy="261610"/>
          </a:xfrm>
        </p:spPr>
        <p:txBody>
          <a:bodyPr>
            <a:spAutoFit/>
          </a:bodyPr>
          <a:lstStyle>
            <a:lvl1pPr marL="0" indent="0" algn="just">
              <a:spcBef>
                <a:spcPts val="0"/>
              </a:spcBef>
              <a:buNone/>
              <a:defRPr sz="11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279734812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 gráficas">
    <p:spTree>
      <p:nvGrpSpPr>
        <p:cNvPr id="1" name=""/>
        <p:cNvGrpSpPr/>
        <p:nvPr/>
      </p:nvGrpSpPr>
      <p:grpSpPr>
        <a:xfrm>
          <a:off x="0" y="0"/>
          <a:ext cx="0" cy="0"/>
          <a:chOff x="0" y="0"/>
          <a:chExt cx="0" cy="0"/>
        </a:xfrm>
      </p:grpSpPr>
      <p:pic>
        <p:nvPicPr>
          <p:cNvPr id="18" name="Imagen 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10"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Informe Trimestral Octubre - Diciembre 2018</a:t>
            </a:r>
            <a:endParaRPr lang="es-MX" dirty="0">
              <a:solidFill>
                <a:srgbClr val="FFFFFF">
                  <a:lumMod val="85000"/>
                </a:srgbClr>
              </a:solidFill>
            </a:endParaRPr>
          </a:p>
        </p:txBody>
      </p:sp>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494379" y="1620270"/>
            <a:ext cx="5313600" cy="4392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494379" y="828271"/>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5 Marcador de gráfico"/>
          <p:cNvSpPr>
            <a:spLocks noGrp="1"/>
          </p:cNvSpPr>
          <p:nvPr>
            <p:ph type="chart" sz="quarter" idx="18"/>
          </p:nvPr>
        </p:nvSpPr>
        <p:spPr>
          <a:xfrm>
            <a:off x="6447029" y="1620270"/>
            <a:ext cx="5313600" cy="4392000"/>
          </a:xfrm>
        </p:spPr>
        <p:txBody>
          <a:bodyPr/>
          <a:lstStyle>
            <a:lvl1pPr marL="0" indent="0">
              <a:buNone/>
              <a:defRPr/>
            </a:lvl1pPr>
          </a:lstStyle>
          <a:p>
            <a:endParaRPr lang="es-MX" dirty="0"/>
          </a:p>
        </p:txBody>
      </p:sp>
      <p:sp>
        <p:nvSpPr>
          <p:cNvPr id="15" name="12 Marcador de texto"/>
          <p:cNvSpPr>
            <a:spLocks noGrp="1"/>
          </p:cNvSpPr>
          <p:nvPr>
            <p:ph type="body" sz="quarter" idx="19"/>
          </p:nvPr>
        </p:nvSpPr>
        <p:spPr>
          <a:xfrm>
            <a:off x="6447029" y="829767"/>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494368" y="6013476"/>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6447029" y="6014344"/>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210258308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pic>
        <p:nvPicPr>
          <p:cNvPr id="3" name="Imagen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02171934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4" name="Imagen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759" y="2677"/>
            <a:ext cx="12182481" cy="6852645"/>
          </a:xfrm>
          <a:prstGeom prst="rect">
            <a:avLst/>
          </a:prstGeom>
        </p:spPr>
      </p:pic>
    </p:spTree>
    <p:extLst>
      <p:ext uri="{BB962C8B-B14F-4D97-AF65-F5344CB8AC3E}">
        <p14:creationId xmlns:p14="http://schemas.microsoft.com/office/powerpoint/2010/main" val="322066110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Diseño personalizado">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59" y="2677"/>
            <a:ext cx="12182481" cy="6852646"/>
          </a:xfrm>
          <a:prstGeom prst="rect">
            <a:avLst/>
          </a:prstGeom>
        </p:spPr>
      </p:pic>
      <p:pic>
        <p:nvPicPr>
          <p:cNvPr id="4" name="Imagen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759" y="2677"/>
            <a:ext cx="12182481" cy="6852645"/>
          </a:xfrm>
          <a:prstGeom prst="rect">
            <a:avLst/>
          </a:prstGeom>
        </p:spPr>
      </p:pic>
    </p:spTree>
    <p:extLst>
      <p:ext uri="{BB962C8B-B14F-4D97-AF65-F5344CB8AC3E}">
        <p14:creationId xmlns:p14="http://schemas.microsoft.com/office/powerpoint/2010/main" val="276581363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 gráficas">
    <p:spTree>
      <p:nvGrpSpPr>
        <p:cNvPr id="1" name=""/>
        <p:cNvGrpSpPr/>
        <p:nvPr/>
      </p:nvGrpSpPr>
      <p:grpSpPr>
        <a:xfrm>
          <a:off x="0" y="0"/>
          <a:ext cx="0" cy="0"/>
          <a:chOff x="0" y="0"/>
          <a:chExt cx="0" cy="0"/>
        </a:xfrm>
      </p:grpSpPr>
      <p:pic>
        <p:nvPicPr>
          <p:cNvPr id="21" name="Imagen 2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9"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8"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5 Marcador de gráfico"/>
          <p:cNvSpPr>
            <a:spLocks noGrp="1"/>
          </p:cNvSpPr>
          <p:nvPr>
            <p:ph type="chart" sz="quarter" idx="14"/>
          </p:nvPr>
        </p:nvSpPr>
        <p:spPr>
          <a:xfrm>
            <a:off x="494379" y="1620270"/>
            <a:ext cx="5313600" cy="4392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494379" y="828271"/>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5 Marcador de gráfico"/>
          <p:cNvSpPr>
            <a:spLocks noGrp="1"/>
          </p:cNvSpPr>
          <p:nvPr>
            <p:ph type="chart" sz="quarter" idx="18"/>
          </p:nvPr>
        </p:nvSpPr>
        <p:spPr>
          <a:xfrm>
            <a:off x="6447029" y="1620270"/>
            <a:ext cx="5313600" cy="4392000"/>
          </a:xfrm>
        </p:spPr>
        <p:txBody>
          <a:bodyPr/>
          <a:lstStyle>
            <a:lvl1pPr marL="0" indent="0">
              <a:buNone/>
              <a:defRPr/>
            </a:lvl1pPr>
          </a:lstStyle>
          <a:p>
            <a:endParaRPr lang="es-MX" dirty="0"/>
          </a:p>
        </p:txBody>
      </p:sp>
      <p:sp>
        <p:nvSpPr>
          <p:cNvPr id="15" name="12 Marcador de texto"/>
          <p:cNvSpPr>
            <a:spLocks noGrp="1"/>
          </p:cNvSpPr>
          <p:nvPr>
            <p:ph type="body" sz="quarter" idx="19"/>
          </p:nvPr>
        </p:nvSpPr>
        <p:spPr>
          <a:xfrm>
            <a:off x="6447029" y="829767"/>
            <a:ext cx="5313600" cy="615553"/>
          </a:xfrm>
        </p:spPr>
        <p:txBody>
          <a:bodyPr wrap="square">
            <a:spAutoFit/>
          </a:bodyPr>
          <a:lstStyle>
            <a:lvl1pPr marL="0" indent="0" algn="ctr">
              <a:spcBef>
                <a:spcPts val="0"/>
              </a:spcBef>
              <a:buFont typeface="Arial" pitchFamily="34" charset="0"/>
              <a:buNone/>
              <a:defRPr sz="1700" b="1"/>
            </a:lvl1pPr>
            <a:lvl2pPr marL="0" indent="0" algn="ctr">
              <a:spcBef>
                <a:spcPts val="0"/>
              </a:spcBef>
              <a:buNone/>
              <a:defRPr sz="17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494368" y="6013476"/>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6447029" y="6014344"/>
            <a:ext cx="53136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20" name="4 Marcador de pie de página"/>
          <p:cNvSpPr>
            <a:spLocks noGrp="1"/>
          </p:cNvSpPr>
          <p:nvPr>
            <p:ph type="ftr" sz="quarter" idx="11"/>
          </p:nvPr>
        </p:nvSpPr>
        <p:spPr>
          <a:xfrm>
            <a:off x="4165600" y="6425329"/>
            <a:ext cx="3860800" cy="296147"/>
          </a:xfrm>
          <a:prstGeom prst="rect">
            <a:avLst/>
          </a:prstGeom>
        </p:spPr>
        <p:txBody>
          <a:bodyPr/>
          <a:lstStyle>
            <a:lvl1pPr algn="ctr">
              <a:defRPr sz="1200">
                <a:solidFill>
                  <a:schemeClr val="bg1">
                    <a:lumMod val="85000"/>
                  </a:schemeClr>
                </a:solidFill>
              </a:defRPr>
            </a:lvl1pPr>
          </a:lstStyle>
          <a:p>
            <a:r>
              <a:rPr lang="es-MX">
                <a:solidFill>
                  <a:srgbClr val="FFFFFF">
                    <a:lumMod val="85000"/>
                  </a:srgbClr>
                </a:solidFill>
              </a:rPr>
              <a:t>Comparecencia ante el Senado de la República</a:t>
            </a:r>
            <a:endParaRPr lang="es-MX" dirty="0">
              <a:solidFill>
                <a:srgbClr val="FFFFFF">
                  <a:lumMod val="85000"/>
                </a:srgbClr>
              </a:solidFill>
            </a:endParaRPr>
          </a:p>
        </p:txBody>
      </p:sp>
    </p:spTree>
    <p:extLst>
      <p:ext uri="{BB962C8B-B14F-4D97-AF65-F5344CB8AC3E}">
        <p14:creationId xmlns:p14="http://schemas.microsoft.com/office/powerpoint/2010/main" val="325829216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3 gráficas">
    <p:spTree>
      <p:nvGrpSpPr>
        <p:cNvPr id="1" name=""/>
        <p:cNvGrpSpPr/>
        <p:nvPr/>
      </p:nvGrpSpPr>
      <p:grpSpPr>
        <a:xfrm>
          <a:off x="0" y="0"/>
          <a:ext cx="0" cy="0"/>
          <a:chOff x="0" y="0"/>
          <a:chExt cx="0" cy="0"/>
        </a:xfrm>
      </p:grpSpPr>
      <p:pic>
        <p:nvPicPr>
          <p:cNvPr id="23" name="Imagen 2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7"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6"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0" name="5 Marcador de gráfico"/>
          <p:cNvSpPr>
            <a:spLocks noGrp="1"/>
          </p:cNvSpPr>
          <p:nvPr>
            <p:ph type="chart" sz="quarter" idx="14"/>
          </p:nvPr>
        </p:nvSpPr>
        <p:spPr>
          <a:xfrm>
            <a:off x="324181" y="1679181"/>
            <a:ext cx="3696000" cy="4248000"/>
          </a:xfrm>
        </p:spPr>
        <p:txBody>
          <a:bodyPr/>
          <a:lstStyle>
            <a:lvl1pPr marL="0" indent="0">
              <a:buNone/>
              <a:defRPr/>
            </a:lvl1pPr>
          </a:lstStyle>
          <a:p>
            <a:endParaRPr lang="es-MX" dirty="0"/>
          </a:p>
        </p:txBody>
      </p:sp>
      <p:sp>
        <p:nvSpPr>
          <p:cNvPr id="11" name="5 Marcador de gráfico"/>
          <p:cNvSpPr>
            <a:spLocks noGrp="1"/>
          </p:cNvSpPr>
          <p:nvPr>
            <p:ph type="chart" sz="quarter" idx="15"/>
          </p:nvPr>
        </p:nvSpPr>
        <p:spPr>
          <a:xfrm>
            <a:off x="4278313" y="1677173"/>
            <a:ext cx="3696000" cy="4248000"/>
          </a:xfrm>
        </p:spPr>
        <p:txBody>
          <a:bodyPr/>
          <a:lstStyle>
            <a:lvl1pPr marL="0" indent="0">
              <a:buNone/>
              <a:defRPr/>
            </a:lvl1pPr>
          </a:lstStyle>
          <a:p>
            <a:endParaRPr lang="es-MX" dirty="0"/>
          </a:p>
        </p:txBody>
      </p:sp>
      <p:sp>
        <p:nvSpPr>
          <p:cNvPr id="12" name="5 Marcador de gráfico"/>
          <p:cNvSpPr>
            <a:spLocks noGrp="1"/>
          </p:cNvSpPr>
          <p:nvPr>
            <p:ph type="chart" sz="quarter" idx="16"/>
          </p:nvPr>
        </p:nvSpPr>
        <p:spPr>
          <a:xfrm>
            <a:off x="8232443" y="1677173"/>
            <a:ext cx="3696000" cy="4248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324181"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12 Marcador de texto"/>
          <p:cNvSpPr>
            <a:spLocks noGrp="1"/>
          </p:cNvSpPr>
          <p:nvPr>
            <p:ph type="body" sz="quarter" idx="18"/>
          </p:nvPr>
        </p:nvSpPr>
        <p:spPr>
          <a:xfrm>
            <a:off x="4278313"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5" name="12 Marcador de texto"/>
          <p:cNvSpPr>
            <a:spLocks noGrp="1"/>
          </p:cNvSpPr>
          <p:nvPr>
            <p:ph type="body" sz="quarter" idx="19"/>
          </p:nvPr>
        </p:nvSpPr>
        <p:spPr>
          <a:xfrm>
            <a:off x="8232443" y="824490"/>
            <a:ext cx="3696000" cy="784830"/>
          </a:xfrm>
        </p:spPr>
        <p:txBody>
          <a:bodyPr>
            <a:spAutoFit/>
          </a:bodyPr>
          <a:lstStyle>
            <a:lvl1pPr marL="0" indent="0" algn="ctr">
              <a:spcBef>
                <a:spcPts val="0"/>
              </a:spcBef>
              <a:buFont typeface="Arial" pitchFamily="34" charset="0"/>
              <a:buNone/>
              <a:defRPr sz="1500" b="1"/>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324181" y="5975885"/>
            <a:ext cx="3696000" cy="246221"/>
          </a:xfrm>
        </p:spPr>
        <p:txBody>
          <a:bodyPr>
            <a:spAutoFit/>
          </a:bodyPr>
          <a:lstStyle>
            <a:lvl1pPr marL="0" indent="0" algn="just">
              <a:spcBef>
                <a:spcPts val="0"/>
              </a:spcBef>
              <a:buNone/>
              <a:defRPr sz="1000" baseline="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427831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8" name="4 Marcador de texto"/>
          <p:cNvSpPr>
            <a:spLocks noGrp="1"/>
          </p:cNvSpPr>
          <p:nvPr>
            <p:ph type="body" sz="quarter" idx="22"/>
          </p:nvPr>
        </p:nvSpPr>
        <p:spPr>
          <a:xfrm>
            <a:off x="823244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422248663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exto">
    <p:spTree>
      <p:nvGrpSpPr>
        <p:cNvPr id="1" name=""/>
        <p:cNvGrpSpPr/>
        <p:nvPr/>
      </p:nvGrpSpPr>
      <p:grpSpPr>
        <a:xfrm>
          <a:off x="0" y="0"/>
          <a:ext cx="0" cy="0"/>
          <a:chOff x="0" y="0"/>
          <a:chExt cx="0" cy="0"/>
        </a:xfrm>
      </p:grpSpPr>
      <p:pic>
        <p:nvPicPr>
          <p:cNvPr id="9" name="Imagen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4" name="3 Marcador de fecha"/>
          <p:cNvSpPr>
            <a:spLocks noGrp="1"/>
          </p:cNvSpPr>
          <p:nvPr>
            <p:ph type="dt" sz="half" idx="10"/>
          </p:nvPr>
        </p:nvSpPr>
        <p:spPr/>
        <p:txBody>
          <a:bodyPr/>
          <a:lstStyle/>
          <a:p>
            <a:endParaRPr lang="es-MX" dirty="0">
              <a:solidFill>
                <a:srgbClr val="182B47">
                  <a:tint val="75000"/>
                </a:srgbClr>
              </a:solidFill>
            </a:endParaRPr>
          </a:p>
        </p:txBody>
      </p:sp>
      <p:sp>
        <p:nvSpPr>
          <p:cNvPr id="5" name="4 Marcador de pie de página"/>
          <p:cNvSpPr>
            <a:spLocks noGrp="1"/>
          </p:cNvSpPr>
          <p:nvPr>
            <p:ph type="ftr" sz="quarter" idx="11"/>
          </p:nvPr>
        </p:nvSpPr>
        <p:spPr>
          <a:xfrm>
            <a:off x="3983765" y="6419429"/>
            <a:ext cx="4320000" cy="365125"/>
          </a:xfrm>
          <a:prstGeom prst="rect">
            <a:avLst/>
          </a:prstGeom>
        </p:spPr>
        <p:txBody>
          <a:bodyPr/>
          <a:lstStyle>
            <a:lvl1pPr algn="ctr">
              <a:defRPr sz="1100">
                <a:solidFill>
                  <a:schemeClr val="bg1">
                    <a:lumMod val="85000"/>
                  </a:schemeClr>
                </a:solidFill>
              </a:defRPr>
            </a:lvl1pPr>
          </a:lstStyle>
          <a:p>
            <a:r>
              <a:rPr lang="es-MX">
                <a:solidFill>
                  <a:srgbClr val="FFFFFF">
                    <a:lumMod val="85000"/>
                  </a:srgbClr>
                </a:solidFill>
              </a:rPr>
              <a:t>Comparecencia ante el Senado de la República</a:t>
            </a:r>
            <a:endParaRPr lang="es-MX" dirty="0">
              <a:solidFill>
                <a:srgbClr val="FFFFFF">
                  <a:lumMod val="85000"/>
                </a:srgbClr>
              </a:solidFill>
            </a:endParaRPr>
          </a:p>
        </p:txBody>
      </p:sp>
      <p:sp>
        <p:nvSpPr>
          <p:cNvPr id="6" name="5 Marcador de número de diapositiva"/>
          <p:cNvSpPr>
            <a:spLocks noGrp="1"/>
          </p:cNvSpPr>
          <p:nvPr>
            <p:ph type="sldNum" sz="quarter" idx="12"/>
          </p:nvPr>
        </p:nvSpPr>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11"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2 Marcador de contenido"/>
          <p:cNvSpPr>
            <a:spLocks noGrp="1"/>
          </p:cNvSpPr>
          <p:nvPr>
            <p:ph idx="1"/>
          </p:nvPr>
        </p:nvSpPr>
        <p:spPr>
          <a:xfrm>
            <a:off x="609600" y="764704"/>
            <a:ext cx="10972800" cy="5472608"/>
          </a:xfrm>
        </p:spPr>
        <p:txBody>
          <a:bodyPr/>
          <a:lstStyle>
            <a:lvl1pPr algn="just">
              <a:buClr>
                <a:srgbClr val="003366"/>
              </a:buClr>
              <a:buSzPct val="80000"/>
              <a:buFont typeface="Wingdings" pitchFamily="2" charset="2"/>
              <a:buChar char="n"/>
              <a:defRPr sz="2200"/>
            </a:lvl1pPr>
            <a:lvl2pPr algn="just">
              <a:buClr>
                <a:srgbClr val="003366"/>
              </a:buClr>
              <a:buSzPct val="100000"/>
              <a:buFont typeface="Wingdings" pitchFamily="2" charset="2"/>
              <a:buChar char="ü"/>
              <a:defRPr sz="2000" i="1"/>
            </a:lvl2pPr>
            <a:lvl3pPr algn="just">
              <a:buClr>
                <a:srgbClr val="003366"/>
              </a:buClr>
              <a:defRPr sz="1800"/>
            </a:lvl3pPr>
            <a:lvl4pPr algn="just">
              <a:buClr>
                <a:srgbClr val="003366"/>
              </a:buClr>
              <a:defRPr sz="1600"/>
            </a:lvl4pPr>
            <a:lvl5pPr algn="just">
              <a:buClr>
                <a:srgbClr val="003366"/>
              </a:buClr>
              <a:defRPr sz="1400"/>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Tree>
    <p:extLst>
      <p:ext uri="{BB962C8B-B14F-4D97-AF65-F5344CB8AC3E}">
        <p14:creationId xmlns:p14="http://schemas.microsoft.com/office/powerpoint/2010/main" val="225820184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5" name="Imagen 4"/>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7344833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exto">
    <p:spTree>
      <p:nvGrpSpPr>
        <p:cNvPr id="1" name=""/>
        <p:cNvGrpSpPr/>
        <p:nvPr/>
      </p:nvGrpSpPr>
      <p:grpSpPr>
        <a:xfrm>
          <a:off x="0" y="0"/>
          <a:ext cx="0" cy="0"/>
          <a:chOff x="0" y="0"/>
          <a:chExt cx="0" cy="0"/>
        </a:xfrm>
      </p:grpSpPr>
      <p:pic>
        <p:nvPicPr>
          <p:cNvPr id="9" name="Imagen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4" name="3 Marcador de fecha"/>
          <p:cNvSpPr>
            <a:spLocks noGrp="1"/>
          </p:cNvSpPr>
          <p:nvPr>
            <p:ph type="dt" sz="half" idx="10"/>
          </p:nvPr>
        </p:nvSpPr>
        <p:spPr/>
        <p:txBody>
          <a:bodyPr/>
          <a:lstStyle/>
          <a:p>
            <a:endParaRPr lang="es-MX" dirty="0">
              <a:solidFill>
                <a:srgbClr val="182B47">
                  <a:tint val="75000"/>
                </a:srgbClr>
              </a:solidFill>
            </a:endParaRPr>
          </a:p>
        </p:txBody>
      </p:sp>
      <p:sp>
        <p:nvSpPr>
          <p:cNvPr id="5"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6" name="5 Marcador de número de diapositiva"/>
          <p:cNvSpPr>
            <a:spLocks noGrp="1"/>
          </p:cNvSpPr>
          <p:nvPr>
            <p:ph type="sldNum" sz="quarter" idx="12"/>
          </p:nvPr>
        </p:nvSpPr>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11"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2" name="2 Marcador de contenido"/>
          <p:cNvSpPr>
            <a:spLocks noGrp="1"/>
          </p:cNvSpPr>
          <p:nvPr>
            <p:ph idx="1"/>
          </p:nvPr>
        </p:nvSpPr>
        <p:spPr>
          <a:xfrm>
            <a:off x="609600" y="764704"/>
            <a:ext cx="10972800" cy="5472608"/>
          </a:xfrm>
        </p:spPr>
        <p:txBody>
          <a:bodyPr/>
          <a:lstStyle>
            <a:lvl1pPr algn="just">
              <a:buClr>
                <a:srgbClr val="003366"/>
              </a:buClr>
              <a:buSzPct val="80000"/>
              <a:buFont typeface="Wingdings" pitchFamily="2" charset="2"/>
              <a:buChar char="n"/>
              <a:defRPr sz="2200"/>
            </a:lvl1pPr>
            <a:lvl2pPr algn="just">
              <a:buClr>
                <a:srgbClr val="003366"/>
              </a:buClr>
              <a:buSzPct val="100000"/>
              <a:buFont typeface="Wingdings" pitchFamily="2" charset="2"/>
              <a:buChar char="ü"/>
              <a:defRPr sz="2000" i="1"/>
            </a:lvl2pPr>
            <a:lvl3pPr algn="just">
              <a:buClr>
                <a:srgbClr val="003366"/>
              </a:buClr>
              <a:defRPr sz="1800"/>
            </a:lvl3pPr>
            <a:lvl4pPr algn="just">
              <a:buClr>
                <a:srgbClr val="003366"/>
              </a:buClr>
              <a:defRPr sz="1600"/>
            </a:lvl4pPr>
            <a:lvl5pPr algn="just">
              <a:buClr>
                <a:srgbClr val="003366"/>
              </a:buClr>
              <a:defRPr sz="1400"/>
            </a:lvl5p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Tree>
    <p:extLst>
      <p:ext uri="{BB962C8B-B14F-4D97-AF65-F5344CB8AC3E}">
        <p14:creationId xmlns:p14="http://schemas.microsoft.com/office/powerpoint/2010/main" val="86048564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pic>
        <p:nvPicPr>
          <p:cNvPr id="4" name="Picture 5">
            <a:extLst>
              <a:ext uri="{FF2B5EF4-FFF2-40B4-BE49-F238E27FC236}">
                <a16:creationId xmlns:a16="http://schemas.microsoft.com/office/drawing/2014/main" id="{6F65EF0C-836E-4EA1-B2AC-294A6AF510E6}"/>
              </a:ext>
            </a:extLst>
          </p:cNvPr>
          <p:cNvPicPr>
            <a:picLocks noChangeAspect="1" noChangeArrowheads="1"/>
          </p:cNvPicPr>
          <p:nvPr userDrawn="1"/>
        </p:nvPicPr>
        <p:blipFill>
          <a:blip r:embed="rId2">
            <a:lum bright="70000" contrast="-70000"/>
            <a:extLst/>
          </a:blip>
          <a:srcRect/>
          <a:stretch>
            <a:fillRect/>
          </a:stretch>
        </p:blipFill>
        <p:spPr bwMode="auto">
          <a:xfrm>
            <a:off x="1685510" y="1028554"/>
            <a:ext cx="9451050" cy="5327730"/>
          </a:xfrm>
          <a:prstGeom prst="rect">
            <a:avLst/>
          </a:prstGeom>
          <a:noFill/>
          <a:ln>
            <a:noFill/>
          </a:ln>
          <a:effectLst>
            <a:glow rad="1270000">
              <a:schemeClr val="bg1">
                <a:alpha val="0"/>
              </a:schemeClr>
            </a:glow>
            <a:outerShdw dist="35921" dir="2700000" algn="ctr" rotWithShape="0">
              <a:schemeClr val="bg1"/>
            </a:outerShdw>
            <a:softEdge rad="0"/>
          </a:effectLst>
        </p:spPr>
      </p:pic>
      <p:sp>
        <p:nvSpPr>
          <p:cNvPr id="5" name="Rectángulo 4">
            <a:extLst>
              <a:ext uri="{FF2B5EF4-FFF2-40B4-BE49-F238E27FC236}">
                <a16:creationId xmlns:a16="http://schemas.microsoft.com/office/drawing/2014/main" id="{2B077CA9-F7B2-4287-BB2D-7DD325C92971}"/>
              </a:ext>
            </a:extLst>
          </p:cNvPr>
          <p:cNvSpPr>
            <a:spLocks noChangeArrowheads="1"/>
          </p:cNvSpPr>
          <p:nvPr/>
        </p:nvSpPr>
        <p:spPr bwMode="auto">
          <a:xfrm>
            <a:off x="6197205" y="685217"/>
            <a:ext cx="5994796" cy="686675"/>
          </a:xfrm>
          <a:prstGeom prst="rect">
            <a:avLst/>
          </a:prstGeom>
          <a:solidFill>
            <a:srgbClr val="FFFFFF"/>
          </a:solidFill>
          <a:ln>
            <a:noFill/>
          </a:ln>
          <a:extLst/>
        </p:spPr>
        <p:txBody>
          <a:bodyPr lIns="83923" tIns="41963" rIns="83923" bIns="41963"/>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6" name="AutoShape 6">
            <a:extLst>
              <a:ext uri="{FF2B5EF4-FFF2-40B4-BE49-F238E27FC236}">
                <a16:creationId xmlns:a16="http://schemas.microsoft.com/office/drawing/2014/main" id="{17DE4056-C4FB-4464-A84E-55815543647F}"/>
              </a:ext>
            </a:extLst>
          </p:cNvPr>
          <p:cNvSpPr>
            <a:spLocks noChangeAspect="1" noChangeArrowheads="1"/>
          </p:cNvSpPr>
          <p:nvPr/>
        </p:nvSpPr>
        <p:spPr bwMode="auto">
          <a:xfrm>
            <a:off x="1684735" y="1048236"/>
            <a:ext cx="9451578" cy="5328654"/>
          </a:xfrm>
          <a:prstGeom prst="rect">
            <a:avLst/>
          </a:prstGeom>
          <a:noFill/>
          <a:ln>
            <a:noFill/>
          </a:ln>
          <a:extLst/>
        </p:spPr>
        <p:txBody>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7" name="AutoShape 10">
            <a:extLst>
              <a:ext uri="{FF2B5EF4-FFF2-40B4-BE49-F238E27FC236}">
                <a16:creationId xmlns:a16="http://schemas.microsoft.com/office/drawing/2014/main" id="{A6DD188B-86C7-42B9-9060-89675AF652FA}"/>
              </a:ext>
            </a:extLst>
          </p:cNvPr>
          <p:cNvSpPr>
            <a:spLocks noChangeAspect="1" noChangeArrowheads="1"/>
          </p:cNvSpPr>
          <p:nvPr/>
        </p:nvSpPr>
        <p:spPr bwMode="auto">
          <a:xfrm>
            <a:off x="1684735" y="1027826"/>
            <a:ext cx="9451578" cy="5328654"/>
          </a:xfrm>
          <a:prstGeom prst="rect">
            <a:avLst/>
          </a:prstGeom>
          <a:noFill/>
          <a:ln>
            <a:noFill/>
          </a:ln>
          <a:extLst/>
        </p:spPr>
        <p:txBody>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pic>
        <p:nvPicPr>
          <p:cNvPr id="8" name="Imagen 11">
            <a:extLst>
              <a:ext uri="{FF2B5EF4-FFF2-40B4-BE49-F238E27FC236}">
                <a16:creationId xmlns:a16="http://schemas.microsoft.com/office/drawing/2014/main" id="{C823D423-56BF-4D0F-A8C8-5E642AAE980C}"/>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281782" y="177865"/>
            <a:ext cx="1266031" cy="84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ítulo 1"/>
          <p:cNvSpPr>
            <a:spLocks noGrp="1"/>
          </p:cNvSpPr>
          <p:nvPr>
            <p:ph type="ctrTitle"/>
          </p:nvPr>
        </p:nvSpPr>
        <p:spPr>
          <a:xfrm>
            <a:off x="914400" y="2130625"/>
            <a:ext cx="10363200" cy="1469826"/>
          </a:xfrm>
          <a:prstGeom prst="rect">
            <a:avLst/>
          </a:prstGeom>
        </p:spPr>
        <p:txBody>
          <a:bodyPr vert="horz" lIns="91383" tIns="45693" rIns="91383" bIns="45693"/>
          <a:lstStyle/>
          <a:p>
            <a:r>
              <a:rPr lang="es-ES_tradnl"/>
              <a:t>Clic para editar título</a:t>
            </a:r>
          </a:p>
        </p:txBody>
      </p:sp>
      <p:sp>
        <p:nvSpPr>
          <p:cNvPr id="3" name="Subtítulo 2"/>
          <p:cNvSpPr>
            <a:spLocks noGrp="1"/>
          </p:cNvSpPr>
          <p:nvPr>
            <p:ph type="subTitle" idx="1"/>
          </p:nvPr>
        </p:nvSpPr>
        <p:spPr>
          <a:xfrm>
            <a:off x="1828800" y="3886204"/>
            <a:ext cx="8534400" cy="1752004"/>
          </a:xfrm>
          <a:prstGeom prst="rect">
            <a:avLst/>
          </a:prstGeom>
        </p:spPr>
        <p:txBody>
          <a:bodyPr vert="horz" lIns="91383" tIns="45693" rIns="91383" bIns="45693"/>
          <a:lstStyle>
            <a:lvl1pPr marL="0" indent="0" algn="ctr">
              <a:buNone/>
              <a:defRPr/>
            </a:lvl1pPr>
            <a:lvl2pPr marL="419630" indent="0" algn="ctr">
              <a:buNone/>
              <a:defRPr/>
            </a:lvl2pPr>
            <a:lvl3pPr marL="839256" indent="0" algn="ctr">
              <a:buNone/>
              <a:defRPr/>
            </a:lvl3pPr>
            <a:lvl4pPr marL="1258883" indent="0" algn="ctr">
              <a:buNone/>
              <a:defRPr/>
            </a:lvl4pPr>
            <a:lvl5pPr marL="1678511" indent="0" algn="ctr">
              <a:buNone/>
              <a:defRPr/>
            </a:lvl5pPr>
            <a:lvl6pPr marL="2098141" indent="0" algn="ctr">
              <a:buNone/>
              <a:defRPr/>
            </a:lvl6pPr>
            <a:lvl7pPr marL="2517768" indent="0" algn="ctr">
              <a:buNone/>
              <a:defRPr/>
            </a:lvl7pPr>
            <a:lvl8pPr marL="2937396" indent="0" algn="ctr">
              <a:buNone/>
              <a:defRPr/>
            </a:lvl8pPr>
            <a:lvl9pPr marL="3357023" indent="0" algn="ctr">
              <a:buNone/>
              <a:defRPr/>
            </a:lvl9pPr>
          </a:lstStyle>
          <a:p>
            <a:r>
              <a:rPr lang="es-ES_tradnl"/>
              <a:t>Haga clic para modificar el estilo de subtítulo del patrón</a:t>
            </a:r>
          </a:p>
        </p:txBody>
      </p:sp>
    </p:spTree>
    <p:extLst>
      <p:ext uri="{BB962C8B-B14F-4D97-AF65-F5344CB8AC3E}">
        <p14:creationId xmlns:p14="http://schemas.microsoft.com/office/powerpoint/2010/main" val="903701259"/>
      </p:ext>
    </p:extLst>
  </p:cSld>
  <p:clrMapOvr>
    <a:masterClrMapping/>
  </p:clrMapOvr>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Título y objetos">
    <p:spTree>
      <p:nvGrpSpPr>
        <p:cNvPr id="1" name=""/>
        <p:cNvGrpSpPr/>
        <p:nvPr/>
      </p:nvGrpSpPr>
      <p:grpSpPr>
        <a:xfrm>
          <a:off x="0" y="0"/>
          <a:ext cx="0" cy="0"/>
          <a:chOff x="0" y="0"/>
          <a:chExt cx="0" cy="0"/>
        </a:xfrm>
      </p:grpSpPr>
      <p:pic>
        <p:nvPicPr>
          <p:cNvPr id="2" name="Picture 5">
            <a:extLst>
              <a:ext uri="{FF2B5EF4-FFF2-40B4-BE49-F238E27FC236}">
                <a16:creationId xmlns:a16="http://schemas.microsoft.com/office/drawing/2014/main" id="{4CFD4000-6096-4042-AC5D-FAE4788F8841}"/>
              </a:ext>
            </a:extLst>
          </p:cNvPr>
          <p:cNvPicPr>
            <a:picLocks noChangeAspect="1" noChangeArrowheads="1"/>
          </p:cNvPicPr>
          <p:nvPr userDrawn="1"/>
        </p:nvPicPr>
        <p:blipFill>
          <a:blip r:embed="rId2">
            <a:lum bright="70000" contrast="-70000"/>
            <a:extLst/>
          </a:blip>
          <a:srcRect/>
          <a:stretch>
            <a:fillRect/>
          </a:stretch>
        </p:blipFill>
        <p:spPr bwMode="auto">
          <a:xfrm>
            <a:off x="1685510" y="1028554"/>
            <a:ext cx="9451050" cy="5327730"/>
          </a:xfrm>
          <a:prstGeom prst="rect">
            <a:avLst/>
          </a:prstGeom>
          <a:noFill/>
          <a:ln>
            <a:noFill/>
          </a:ln>
          <a:effectLst>
            <a:glow rad="1270000">
              <a:schemeClr val="bg1">
                <a:alpha val="0"/>
              </a:schemeClr>
            </a:glow>
            <a:outerShdw dist="35921" dir="2700000" algn="ctr" rotWithShape="0">
              <a:schemeClr val="bg1"/>
            </a:outerShdw>
            <a:softEdge rad="0"/>
          </a:effectLst>
        </p:spPr>
      </p:pic>
      <p:sp>
        <p:nvSpPr>
          <p:cNvPr id="3" name="Rectángulo 4">
            <a:extLst>
              <a:ext uri="{FF2B5EF4-FFF2-40B4-BE49-F238E27FC236}">
                <a16:creationId xmlns:a16="http://schemas.microsoft.com/office/drawing/2014/main" id="{8800770F-83C1-47C8-86A8-503196ACAD0F}"/>
              </a:ext>
            </a:extLst>
          </p:cNvPr>
          <p:cNvSpPr>
            <a:spLocks noChangeArrowheads="1"/>
          </p:cNvSpPr>
          <p:nvPr/>
        </p:nvSpPr>
        <p:spPr bwMode="auto">
          <a:xfrm>
            <a:off x="6197205" y="685217"/>
            <a:ext cx="5994796" cy="686675"/>
          </a:xfrm>
          <a:prstGeom prst="rect">
            <a:avLst/>
          </a:prstGeom>
          <a:solidFill>
            <a:srgbClr val="FFFFFF"/>
          </a:solidFill>
          <a:ln>
            <a:noFill/>
          </a:ln>
          <a:extLst/>
        </p:spPr>
        <p:txBody>
          <a:bodyPr lIns="83923" tIns="41963" rIns="83923" bIns="41963"/>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4" name="Rectangle 4">
            <a:extLst>
              <a:ext uri="{FF2B5EF4-FFF2-40B4-BE49-F238E27FC236}">
                <a16:creationId xmlns:a16="http://schemas.microsoft.com/office/drawing/2014/main" id="{426F356D-04A9-4EB0-BFF9-B5085B8BE67A}"/>
              </a:ext>
            </a:extLst>
          </p:cNvPr>
          <p:cNvSpPr>
            <a:spLocks noChangeArrowheads="1"/>
          </p:cNvSpPr>
          <p:nvPr userDrawn="1"/>
        </p:nvSpPr>
        <p:spPr bwMode="auto">
          <a:xfrm>
            <a:off x="1" y="-229903"/>
            <a:ext cx="184731" cy="459806"/>
          </a:xfrm>
          <a:prstGeom prst="rect">
            <a:avLst/>
          </a:prstGeom>
          <a:noFill/>
          <a:ln>
            <a:noFill/>
          </a:ln>
          <a:extLst/>
        </p:spPr>
        <p:txBody>
          <a:bodyPr wrap="none" anchor="ctr">
            <a:spAutoFit/>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5" name="AutoShape 6">
            <a:extLst>
              <a:ext uri="{FF2B5EF4-FFF2-40B4-BE49-F238E27FC236}">
                <a16:creationId xmlns:a16="http://schemas.microsoft.com/office/drawing/2014/main" id="{B78664A0-1EB3-4B69-B607-D858BFF4B88D}"/>
              </a:ext>
            </a:extLst>
          </p:cNvPr>
          <p:cNvSpPr>
            <a:spLocks noChangeAspect="1" noChangeArrowheads="1"/>
          </p:cNvSpPr>
          <p:nvPr/>
        </p:nvSpPr>
        <p:spPr bwMode="auto">
          <a:xfrm>
            <a:off x="1684735" y="1048236"/>
            <a:ext cx="9451578" cy="5328654"/>
          </a:xfrm>
          <a:prstGeom prst="rect">
            <a:avLst/>
          </a:prstGeom>
          <a:noFill/>
          <a:ln>
            <a:noFill/>
          </a:ln>
          <a:extLst/>
        </p:spPr>
        <p:txBody>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6" name="AutoShape 10">
            <a:extLst>
              <a:ext uri="{FF2B5EF4-FFF2-40B4-BE49-F238E27FC236}">
                <a16:creationId xmlns:a16="http://schemas.microsoft.com/office/drawing/2014/main" id="{7C98821D-A900-4D2D-863A-80A8BBA6C73E}"/>
              </a:ext>
            </a:extLst>
          </p:cNvPr>
          <p:cNvSpPr>
            <a:spLocks noChangeAspect="1" noChangeArrowheads="1"/>
          </p:cNvSpPr>
          <p:nvPr/>
        </p:nvSpPr>
        <p:spPr bwMode="auto">
          <a:xfrm>
            <a:off x="1684735" y="1027826"/>
            <a:ext cx="9451578" cy="5328654"/>
          </a:xfrm>
          <a:prstGeom prst="rect">
            <a:avLst/>
          </a:prstGeom>
          <a:noFill/>
          <a:ln>
            <a:noFill/>
          </a:ln>
          <a:extLst/>
        </p:spPr>
        <p:txBody>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pic>
        <p:nvPicPr>
          <p:cNvPr id="7" name="Imagen 12">
            <a:extLst>
              <a:ext uri="{FF2B5EF4-FFF2-40B4-BE49-F238E27FC236}">
                <a16:creationId xmlns:a16="http://schemas.microsoft.com/office/drawing/2014/main" id="{8457A0E6-1D5A-4259-B730-0C4C0DD42DC6}"/>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154782" y="94765"/>
            <a:ext cx="990204" cy="656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93832162"/>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963084" y="4407697"/>
            <a:ext cx="10363200" cy="1360884"/>
          </a:xfrm>
          <a:prstGeom prst="rect">
            <a:avLst/>
          </a:prstGeom>
        </p:spPr>
        <p:txBody>
          <a:bodyPr vert="horz" lIns="91383" tIns="45693" rIns="91383" bIns="45693" anchor="t"/>
          <a:lstStyle>
            <a:lvl1pPr algn="l">
              <a:defRPr sz="3674" b="1" cap="all"/>
            </a:lvl1pPr>
          </a:lstStyle>
          <a:p>
            <a:r>
              <a:rPr lang="es-ES_tradnl"/>
              <a:t>Clic para editar título</a:t>
            </a:r>
          </a:p>
        </p:txBody>
      </p:sp>
      <p:sp>
        <p:nvSpPr>
          <p:cNvPr id="3" name="Marcador de texto 2"/>
          <p:cNvSpPr>
            <a:spLocks noGrp="1"/>
          </p:cNvSpPr>
          <p:nvPr>
            <p:ph type="body" idx="1"/>
          </p:nvPr>
        </p:nvSpPr>
        <p:spPr>
          <a:xfrm>
            <a:off x="963084" y="2907508"/>
            <a:ext cx="10363200" cy="1500188"/>
          </a:xfrm>
          <a:prstGeom prst="rect">
            <a:avLst/>
          </a:prstGeom>
        </p:spPr>
        <p:txBody>
          <a:bodyPr vert="horz" lIns="91383" tIns="45693" rIns="91383" bIns="45693" anchor="b"/>
          <a:lstStyle>
            <a:lvl1pPr marL="0" indent="0">
              <a:buNone/>
              <a:defRPr sz="1837"/>
            </a:lvl1pPr>
            <a:lvl2pPr marL="419630" indent="0">
              <a:buNone/>
              <a:defRPr sz="1653"/>
            </a:lvl2pPr>
            <a:lvl3pPr marL="839256" indent="0">
              <a:buNone/>
              <a:defRPr sz="1469"/>
            </a:lvl3pPr>
            <a:lvl4pPr marL="1258883" indent="0">
              <a:buNone/>
              <a:defRPr sz="1286"/>
            </a:lvl4pPr>
            <a:lvl5pPr marL="1678511" indent="0">
              <a:buNone/>
              <a:defRPr sz="1286"/>
            </a:lvl5pPr>
            <a:lvl6pPr marL="2098141" indent="0">
              <a:buNone/>
              <a:defRPr sz="1286"/>
            </a:lvl6pPr>
            <a:lvl7pPr marL="2517768" indent="0">
              <a:buNone/>
              <a:defRPr sz="1286"/>
            </a:lvl7pPr>
            <a:lvl8pPr marL="2937396" indent="0">
              <a:buNone/>
              <a:defRPr sz="1286"/>
            </a:lvl8pPr>
            <a:lvl9pPr marL="3357023" indent="0">
              <a:buNone/>
              <a:defRPr sz="1286"/>
            </a:lvl9pPr>
          </a:lstStyle>
          <a:p>
            <a:pPr lvl="0"/>
            <a:r>
              <a:rPr lang="es-ES_tradnl"/>
              <a:t>Haga clic para modificar el estilo de texto del patrón</a:t>
            </a:r>
          </a:p>
        </p:txBody>
      </p:sp>
    </p:spTree>
    <p:extLst>
      <p:ext uri="{BB962C8B-B14F-4D97-AF65-F5344CB8AC3E}">
        <p14:creationId xmlns:p14="http://schemas.microsoft.com/office/powerpoint/2010/main" val="1224779252"/>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a:xfrm>
            <a:off x="609600" y="275034"/>
            <a:ext cx="10972800" cy="1143000"/>
          </a:xfrm>
          <a:prstGeom prst="rect">
            <a:avLst/>
          </a:prstGeom>
        </p:spPr>
        <p:txBody>
          <a:bodyPr vert="horz" lIns="91383" tIns="45693" rIns="91383" bIns="45693"/>
          <a:lstStyle/>
          <a:p>
            <a:r>
              <a:rPr lang="es-ES_tradnl"/>
              <a:t>Clic para editar título</a:t>
            </a:r>
          </a:p>
        </p:txBody>
      </p:sp>
      <p:sp>
        <p:nvSpPr>
          <p:cNvPr id="3" name="Marcador de contenido 2"/>
          <p:cNvSpPr>
            <a:spLocks noGrp="1"/>
          </p:cNvSpPr>
          <p:nvPr>
            <p:ph sz="half" idx="1"/>
          </p:nvPr>
        </p:nvSpPr>
        <p:spPr>
          <a:xfrm>
            <a:off x="609600" y="1600206"/>
            <a:ext cx="5384800" cy="4525566"/>
          </a:xfrm>
          <a:prstGeom prst="rect">
            <a:avLst/>
          </a:prstGeom>
        </p:spPr>
        <p:txBody>
          <a:bodyPr vert="horz" lIns="91383" tIns="45693" rIns="91383" bIns="45693"/>
          <a:lstStyle>
            <a:lvl1pPr>
              <a:defRPr sz="2572"/>
            </a:lvl1pPr>
            <a:lvl2pPr>
              <a:defRPr sz="2204"/>
            </a:lvl2pPr>
            <a:lvl3pPr>
              <a:defRPr sz="1837"/>
            </a:lvl3pPr>
            <a:lvl4pPr>
              <a:defRPr sz="1653"/>
            </a:lvl4pPr>
            <a:lvl5pPr>
              <a:defRPr sz="1653"/>
            </a:lvl5pPr>
            <a:lvl6pPr>
              <a:defRPr sz="1653"/>
            </a:lvl6pPr>
            <a:lvl7pPr>
              <a:defRPr sz="1653"/>
            </a:lvl7pPr>
            <a:lvl8pPr>
              <a:defRPr sz="1653"/>
            </a:lvl8pPr>
            <a:lvl9pPr>
              <a:defRPr sz="1653"/>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
        <p:nvSpPr>
          <p:cNvPr id="4" name="Marcador de contenido 3"/>
          <p:cNvSpPr>
            <a:spLocks noGrp="1"/>
          </p:cNvSpPr>
          <p:nvPr>
            <p:ph sz="half" idx="2"/>
          </p:nvPr>
        </p:nvSpPr>
        <p:spPr>
          <a:xfrm>
            <a:off x="6197600" y="1600206"/>
            <a:ext cx="5384800" cy="4525566"/>
          </a:xfrm>
          <a:prstGeom prst="rect">
            <a:avLst/>
          </a:prstGeom>
        </p:spPr>
        <p:txBody>
          <a:bodyPr vert="horz" lIns="91383" tIns="45693" rIns="91383" bIns="45693"/>
          <a:lstStyle>
            <a:lvl1pPr>
              <a:defRPr sz="2572"/>
            </a:lvl1pPr>
            <a:lvl2pPr>
              <a:defRPr sz="2204"/>
            </a:lvl2pPr>
            <a:lvl3pPr>
              <a:defRPr sz="1837"/>
            </a:lvl3pPr>
            <a:lvl4pPr>
              <a:defRPr sz="1653"/>
            </a:lvl4pPr>
            <a:lvl5pPr>
              <a:defRPr sz="1653"/>
            </a:lvl5pPr>
            <a:lvl6pPr>
              <a:defRPr sz="1653"/>
            </a:lvl6pPr>
            <a:lvl7pPr>
              <a:defRPr sz="1653"/>
            </a:lvl7pPr>
            <a:lvl8pPr>
              <a:defRPr sz="1653"/>
            </a:lvl8pPr>
            <a:lvl9pPr>
              <a:defRPr sz="1653"/>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Tree>
    <p:extLst>
      <p:ext uri="{BB962C8B-B14F-4D97-AF65-F5344CB8AC3E}">
        <p14:creationId xmlns:p14="http://schemas.microsoft.com/office/powerpoint/2010/main" val="357897274"/>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609600" y="275034"/>
            <a:ext cx="10972800" cy="1143000"/>
          </a:xfrm>
          <a:prstGeom prst="rect">
            <a:avLst/>
          </a:prstGeom>
        </p:spPr>
        <p:txBody>
          <a:bodyPr vert="horz" lIns="91383" tIns="45693" rIns="91383" bIns="45693"/>
          <a:lstStyle>
            <a:lvl1pPr>
              <a:defRPr/>
            </a:lvl1pPr>
          </a:lstStyle>
          <a:p>
            <a:r>
              <a:rPr lang="es-ES_tradnl"/>
              <a:t>Clic para editar título</a:t>
            </a:r>
          </a:p>
        </p:txBody>
      </p:sp>
      <p:sp>
        <p:nvSpPr>
          <p:cNvPr id="3" name="Marcador de texto 2"/>
          <p:cNvSpPr>
            <a:spLocks noGrp="1"/>
          </p:cNvSpPr>
          <p:nvPr>
            <p:ph type="body" idx="1"/>
          </p:nvPr>
        </p:nvSpPr>
        <p:spPr>
          <a:xfrm>
            <a:off x="609617" y="1535911"/>
            <a:ext cx="5386919" cy="639366"/>
          </a:xfrm>
          <a:prstGeom prst="rect">
            <a:avLst/>
          </a:prstGeom>
        </p:spPr>
        <p:txBody>
          <a:bodyPr vert="horz" lIns="91383" tIns="45693" rIns="91383" bIns="45693" anchor="b"/>
          <a:lstStyle>
            <a:lvl1pPr marL="0" indent="0">
              <a:buNone/>
              <a:defRPr sz="2204" b="1"/>
            </a:lvl1pPr>
            <a:lvl2pPr marL="419630" indent="0">
              <a:buNone/>
              <a:defRPr sz="1837" b="1"/>
            </a:lvl2pPr>
            <a:lvl3pPr marL="839256" indent="0">
              <a:buNone/>
              <a:defRPr sz="1653" b="1"/>
            </a:lvl3pPr>
            <a:lvl4pPr marL="1258883" indent="0">
              <a:buNone/>
              <a:defRPr sz="1469" b="1"/>
            </a:lvl4pPr>
            <a:lvl5pPr marL="1678511" indent="0">
              <a:buNone/>
              <a:defRPr sz="1469" b="1"/>
            </a:lvl5pPr>
            <a:lvl6pPr marL="2098141" indent="0">
              <a:buNone/>
              <a:defRPr sz="1469" b="1"/>
            </a:lvl6pPr>
            <a:lvl7pPr marL="2517768" indent="0">
              <a:buNone/>
              <a:defRPr sz="1469" b="1"/>
            </a:lvl7pPr>
            <a:lvl8pPr marL="2937396" indent="0">
              <a:buNone/>
              <a:defRPr sz="1469" b="1"/>
            </a:lvl8pPr>
            <a:lvl9pPr marL="3357023" indent="0">
              <a:buNone/>
              <a:defRPr sz="1469" b="1"/>
            </a:lvl9pPr>
          </a:lstStyle>
          <a:p>
            <a:pPr lvl="0"/>
            <a:r>
              <a:rPr lang="es-ES_tradnl"/>
              <a:t>Haga clic para modificar el estilo de texto del patrón</a:t>
            </a:r>
          </a:p>
        </p:txBody>
      </p:sp>
      <p:sp>
        <p:nvSpPr>
          <p:cNvPr id="4" name="Marcador de contenido 3"/>
          <p:cNvSpPr>
            <a:spLocks noGrp="1"/>
          </p:cNvSpPr>
          <p:nvPr>
            <p:ph sz="half" idx="2"/>
          </p:nvPr>
        </p:nvSpPr>
        <p:spPr>
          <a:xfrm>
            <a:off x="609617" y="2175277"/>
            <a:ext cx="5386919" cy="3950494"/>
          </a:xfrm>
          <a:prstGeom prst="rect">
            <a:avLst/>
          </a:prstGeom>
        </p:spPr>
        <p:txBody>
          <a:bodyPr vert="horz" lIns="91383" tIns="45693" rIns="91383" bIns="45693"/>
          <a:lstStyle>
            <a:lvl1pPr>
              <a:defRPr sz="2204"/>
            </a:lvl1pPr>
            <a:lvl2pPr>
              <a:defRPr sz="1837"/>
            </a:lvl2pPr>
            <a:lvl3pPr>
              <a:defRPr sz="1653"/>
            </a:lvl3pPr>
            <a:lvl4pPr>
              <a:defRPr sz="1469"/>
            </a:lvl4pPr>
            <a:lvl5pPr>
              <a:defRPr sz="1469"/>
            </a:lvl5pPr>
            <a:lvl6pPr>
              <a:defRPr sz="1469"/>
            </a:lvl6pPr>
            <a:lvl7pPr>
              <a:defRPr sz="1469"/>
            </a:lvl7pPr>
            <a:lvl8pPr>
              <a:defRPr sz="1469"/>
            </a:lvl8pPr>
            <a:lvl9pPr>
              <a:defRPr sz="1469"/>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
        <p:nvSpPr>
          <p:cNvPr id="5" name="Marcador de texto 4"/>
          <p:cNvSpPr>
            <a:spLocks noGrp="1"/>
          </p:cNvSpPr>
          <p:nvPr>
            <p:ph type="body" sz="quarter" idx="3"/>
          </p:nvPr>
        </p:nvSpPr>
        <p:spPr>
          <a:xfrm>
            <a:off x="6193370" y="1535911"/>
            <a:ext cx="5389035" cy="639366"/>
          </a:xfrm>
          <a:prstGeom prst="rect">
            <a:avLst/>
          </a:prstGeom>
        </p:spPr>
        <p:txBody>
          <a:bodyPr vert="horz" lIns="91383" tIns="45693" rIns="91383" bIns="45693" anchor="b"/>
          <a:lstStyle>
            <a:lvl1pPr marL="0" indent="0">
              <a:buNone/>
              <a:defRPr sz="2204" b="1"/>
            </a:lvl1pPr>
            <a:lvl2pPr marL="419630" indent="0">
              <a:buNone/>
              <a:defRPr sz="1837" b="1"/>
            </a:lvl2pPr>
            <a:lvl3pPr marL="839256" indent="0">
              <a:buNone/>
              <a:defRPr sz="1653" b="1"/>
            </a:lvl3pPr>
            <a:lvl4pPr marL="1258883" indent="0">
              <a:buNone/>
              <a:defRPr sz="1469" b="1"/>
            </a:lvl4pPr>
            <a:lvl5pPr marL="1678511" indent="0">
              <a:buNone/>
              <a:defRPr sz="1469" b="1"/>
            </a:lvl5pPr>
            <a:lvl6pPr marL="2098141" indent="0">
              <a:buNone/>
              <a:defRPr sz="1469" b="1"/>
            </a:lvl6pPr>
            <a:lvl7pPr marL="2517768" indent="0">
              <a:buNone/>
              <a:defRPr sz="1469" b="1"/>
            </a:lvl7pPr>
            <a:lvl8pPr marL="2937396" indent="0">
              <a:buNone/>
              <a:defRPr sz="1469" b="1"/>
            </a:lvl8pPr>
            <a:lvl9pPr marL="3357023" indent="0">
              <a:buNone/>
              <a:defRPr sz="1469"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6193370" y="2175277"/>
            <a:ext cx="5389035" cy="3950494"/>
          </a:xfrm>
          <a:prstGeom prst="rect">
            <a:avLst/>
          </a:prstGeom>
        </p:spPr>
        <p:txBody>
          <a:bodyPr vert="horz" lIns="91383" tIns="45693" rIns="91383" bIns="45693"/>
          <a:lstStyle>
            <a:lvl1pPr>
              <a:defRPr sz="2204"/>
            </a:lvl1pPr>
            <a:lvl2pPr>
              <a:defRPr sz="1837"/>
            </a:lvl2pPr>
            <a:lvl3pPr>
              <a:defRPr sz="1653"/>
            </a:lvl3pPr>
            <a:lvl4pPr>
              <a:defRPr sz="1469"/>
            </a:lvl4pPr>
            <a:lvl5pPr>
              <a:defRPr sz="1469"/>
            </a:lvl5pPr>
            <a:lvl6pPr>
              <a:defRPr sz="1469"/>
            </a:lvl6pPr>
            <a:lvl7pPr>
              <a:defRPr sz="1469"/>
            </a:lvl7pPr>
            <a:lvl8pPr>
              <a:defRPr sz="1469"/>
            </a:lvl8pPr>
            <a:lvl9pPr>
              <a:defRPr sz="1469"/>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Tree>
    <p:extLst>
      <p:ext uri="{BB962C8B-B14F-4D97-AF65-F5344CB8AC3E}">
        <p14:creationId xmlns:p14="http://schemas.microsoft.com/office/powerpoint/2010/main" val="2330392698"/>
      </p:ext>
    </p:extLst>
  </p:cSld>
  <p:clrMapOvr>
    <a:masterClrMapping/>
  </p:clrMapOv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a:xfrm>
            <a:off x="609600" y="275034"/>
            <a:ext cx="10972800" cy="1143000"/>
          </a:xfrm>
          <a:prstGeom prst="rect">
            <a:avLst/>
          </a:prstGeom>
        </p:spPr>
        <p:txBody>
          <a:bodyPr vert="horz" lIns="91383" tIns="45693" rIns="91383" bIns="45693"/>
          <a:lstStyle/>
          <a:p>
            <a:r>
              <a:rPr lang="es-ES_tradnl"/>
              <a:t>Clic para editar título</a:t>
            </a:r>
          </a:p>
        </p:txBody>
      </p:sp>
    </p:spTree>
    <p:extLst>
      <p:ext uri="{BB962C8B-B14F-4D97-AF65-F5344CB8AC3E}">
        <p14:creationId xmlns:p14="http://schemas.microsoft.com/office/powerpoint/2010/main" val="1431329613"/>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En blanco">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2947216"/>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09617" y="273253"/>
            <a:ext cx="4011084" cy="1162646"/>
          </a:xfrm>
          <a:prstGeom prst="rect">
            <a:avLst/>
          </a:prstGeom>
        </p:spPr>
        <p:txBody>
          <a:bodyPr vert="horz" lIns="91383" tIns="45693" rIns="91383" bIns="45693" anchor="b"/>
          <a:lstStyle>
            <a:lvl1pPr algn="l">
              <a:defRPr sz="1837" b="1"/>
            </a:lvl1pPr>
          </a:lstStyle>
          <a:p>
            <a:r>
              <a:rPr lang="es-ES_tradnl"/>
              <a:t>Clic para editar título</a:t>
            </a:r>
          </a:p>
        </p:txBody>
      </p:sp>
      <p:sp>
        <p:nvSpPr>
          <p:cNvPr id="3" name="Marcador de contenido 2"/>
          <p:cNvSpPr>
            <a:spLocks noGrp="1"/>
          </p:cNvSpPr>
          <p:nvPr>
            <p:ph idx="1"/>
          </p:nvPr>
        </p:nvSpPr>
        <p:spPr>
          <a:xfrm>
            <a:off x="4766735" y="273251"/>
            <a:ext cx="6815668" cy="5852518"/>
          </a:xfrm>
          <a:prstGeom prst="rect">
            <a:avLst/>
          </a:prstGeom>
        </p:spPr>
        <p:txBody>
          <a:bodyPr vert="horz" lIns="91383" tIns="45693" rIns="91383" bIns="45693"/>
          <a:lstStyle>
            <a:lvl1pPr>
              <a:defRPr sz="2939"/>
            </a:lvl1pPr>
            <a:lvl2pPr>
              <a:defRPr sz="2572"/>
            </a:lvl2pPr>
            <a:lvl3pPr>
              <a:defRPr sz="2204"/>
            </a:lvl3pPr>
            <a:lvl4pPr>
              <a:defRPr sz="1837"/>
            </a:lvl4pPr>
            <a:lvl5pPr>
              <a:defRPr sz="1837"/>
            </a:lvl5pPr>
            <a:lvl6pPr>
              <a:defRPr sz="1837"/>
            </a:lvl6pPr>
            <a:lvl7pPr>
              <a:defRPr sz="1837"/>
            </a:lvl7pPr>
            <a:lvl8pPr>
              <a:defRPr sz="1837"/>
            </a:lvl8pPr>
            <a:lvl9pPr>
              <a:defRPr sz="1837"/>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
        <p:nvSpPr>
          <p:cNvPr id="4" name="Marcador de texto 3"/>
          <p:cNvSpPr>
            <a:spLocks noGrp="1"/>
          </p:cNvSpPr>
          <p:nvPr>
            <p:ph type="body" sz="half" idx="2"/>
          </p:nvPr>
        </p:nvSpPr>
        <p:spPr>
          <a:xfrm>
            <a:off x="609617" y="1435907"/>
            <a:ext cx="4011084" cy="4689872"/>
          </a:xfrm>
          <a:prstGeom prst="rect">
            <a:avLst/>
          </a:prstGeom>
        </p:spPr>
        <p:txBody>
          <a:bodyPr vert="horz" lIns="91383" tIns="45693" rIns="91383" bIns="45693"/>
          <a:lstStyle>
            <a:lvl1pPr marL="0" indent="0">
              <a:buNone/>
              <a:defRPr sz="1286"/>
            </a:lvl1pPr>
            <a:lvl2pPr marL="419630" indent="0">
              <a:buNone/>
              <a:defRPr sz="1102"/>
            </a:lvl2pPr>
            <a:lvl3pPr marL="839256" indent="0">
              <a:buNone/>
              <a:defRPr sz="918"/>
            </a:lvl3pPr>
            <a:lvl4pPr marL="1258883" indent="0">
              <a:buNone/>
              <a:defRPr sz="827"/>
            </a:lvl4pPr>
            <a:lvl5pPr marL="1678511" indent="0">
              <a:buNone/>
              <a:defRPr sz="827"/>
            </a:lvl5pPr>
            <a:lvl6pPr marL="2098141" indent="0">
              <a:buNone/>
              <a:defRPr sz="827"/>
            </a:lvl6pPr>
            <a:lvl7pPr marL="2517768" indent="0">
              <a:buNone/>
              <a:defRPr sz="827"/>
            </a:lvl7pPr>
            <a:lvl8pPr marL="2937396" indent="0">
              <a:buNone/>
              <a:defRPr sz="827"/>
            </a:lvl8pPr>
            <a:lvl9pPr marL="3357023" indent="0">
              <a:buNone/>
              <a:defRPr sz="827"/>
            </a:lvl9pPr>
          </a:lstStyle>
          <a:p>
            <a:pPr lvl="0"/>
            <a:r>
              <a:rPr lang="es-ES_tradnl"/>
              <a:t>Haga clic para modificar el estilo de texto del patrón</a:t>
            </a:r>
          </a:p>
        </p:txBody>
      </p:sp>
    </p:spTree>
    <p:extLst>
      <p:ext uri="{BB962C8B-B14F-4D97-AF65-F5344CB8AC3E}">
        <p14:creationId xmlns:p14="http://schemas.microsoft.com/office/powerpoint/2010/main" val="3000530710"/>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2389718" y="4800602"/>
            <a:ext cx="7315200" cy="566143"/>
          </a:xfrm>
          <a:prstGeom prst="rect">
            <a:avLst/>
          </a:prstGeom>
        </p:spPr>
        <p:txBody>
          <a:bodyPr vert="horz" lIns="91383" tIns="45693" rIns="91383" bIns="45693" anchor="b"/>
          <a:lstStyle>
            <a:lvl1pPr algn="l">
              <a:defRPr sz="1837" b="1"/>
            </a:lvl1pPr>
          </a:lstStyle>
          <a:p>
            <a:r>
              <a:rPr lang="es-ES_tradnl"/>
              <a:t>Clic para editar título</a:t>
            </a:r>
          </a:p>
        </p:txBody>
      </p:sp>
      <p:sp>
        <p:nvSpPr>
          <p:cNvPr id="3" name="Marcador de posición de imagen 2"/>
          <p:cNvSpPr>
            <a:spLocks noGrp="1"/>
          </p:cNvSpPr>
          <p:nvPr>
            <p:ph type="pic" idx="1"/>
          </p:nvPr>
        </p:nvSpPr>
        <p:spPr>
          <a:xfrm>
            <a:off x="2389718" y="612577"/>
            <a:ext cx="7315200" cy="4114800"/>
          </a:xfrm>
          <a:prstGeom prst="rect">
            <a:avLst/>
          </a:prstGeom>
        </p:spPr>
        <p:txBody>
          <a:bodyPr vert="horz" lIns="91383" tIns="45693" rIns="91383" bIns="45693"/>
          <a:lstStyle>
            <a:lvl1pPr marL="0" indent="0">
              <a:buNone/>
              <a:defRPr sz="2939"/>
            </a:lvl1pPr>
            <a:lvl2pPr marL="419630" indent="0">
              <a:buNone/>
              <a:defRPr sz="2572"/>
            </a:lvl2pPr>
            <a:lvl3pPr marL="839256" indent="0">
              <a:buNone/>
              <a:defRPr sz="2204"/>
            </a:lvl3pPr>
            <a:lvl4pPr marL="1258883" indent="0">
              <a:buNone/>
              <a:defRPr sz="1837"/>
            </a:lvl4pPr>
            <a:lvl5pPr marL="1678511" indent="0">
              <a:buNone/>
              <a:defRPr sz="1837"/>
            </a:lvl5pPr>
            <a:lvl6pPr marL="2098141" indent="0">
              <a:buNone/>
              <a:defRPr sz="1837"/>
            </a:lvl6pPr>
            <a:lvl7pPr marL="2517768" indent="0">
              <a:buNone/>
              <a:defRPr sz="1837"/>
            </a:lvl7pPr>
            <a:lvl8pPr marL="2937396" indent="0">
              <a:buNone/>
              <a:defRPr sz="1837"/>
            </a:lvl8pPr>
            <a:lvl9pPr marL="3357023" indent="0">
              <a:buNone/>
              <a:defRPr sz="1837"/>
            </a:lvl9pPr>
          </a:lstStyle>
          <a:p>
            <a:pPr lvl="0"/>
            <a:endParaRPr lang="es-ES_tradnl" noProof="0" dirty="0">
              <a:sym typeface="Gill Sans" charset="0"/>
            </a:endParaRPr>
          </a:p>
        </p:txBody>
      </p:sp>
      <p:sp>
        <p:nvSpPr>
          <p:cNvPr id="4" name="Marcador de texto 3"/>
          <p:cNvSpPr>
            <a:spLocks noGrp="1"/>
          </p:cNvSpPr>
          <p:nvPr>
            <p:ph type="body" sz="half" idx="2"/>
          </p:nvPr>
        </p:nvSpPr>
        <p:spPr>
          <a:xfrm>
            <a:off x="2389718" y="5366745"/>
            <a:ext cx="7315200" cy="805457"/>
          </a:xfrm>
          <a:prstGeom prst="rect">
            <a:avLst/>
          </a:prstGeom>
        </p:spPr>
        <p:txBody>
          <a:bodyPr vert="horz" lIns="91383" tIns="45693" rIns="91383" bIns="45693"/>
          <a:lstStyle>
            <a:lvl1pPr marL="0" indent="0">
              <a:buNone/>
              <a:defRPr sz="1286"/>
            </a:lvl1pPr>
            <a:lvl2pPr marL="419630" indent="0">
              <a:buNone/>
              <a:defRPr sz="1102"/>
            </a:lvl2pPr>
            <a:lvl3pPr marL="839256" indent="0">
              <a:buNone/>
              <a:defRPr sz="918"/>
            </a:lvl3pPr>
            <a:lvl4pPr marL="1258883" indent="0">
              <a:buNone/>
              <a:defRPr sz="827"/>
            </a:lvl4pPr>
            <a:lvl5pPr marL="1678511" indent="0">
              <a:buNone/>
              <a:defRPr sz="827"/>
            </a:lvl5pPr>
            <a:lvl6pPr marL="2098141" indent="0">
              <a:buNone/>
              <a:defRPr sz="827"/>
            </a:lvl6pPr>
            <a:lvl7pPr marL="2517768" indent="0">
              <a:buNone/>
              <a:defRPr sz="827"/>
            </a:lvl7pPr>
            <a:lvl8pPr marL="2937396" indent="0">
              <a:buNone/>
              <a:defRPr sz="827"/>
            </a:lvl8pPr>
            <a:lvl9pPr marL="3357023" indent="0">
              <a:buNone/>
              <a:defRPr sz="827"/>
            </a:lvl9pPr>
          </a:lstStyle>
          <a:p>
            <a:pPr lvl="0"/>
            <a:r>
              <a:rPr lang="es-ES_tradnl"/>
              <a:t>Haga clic para modificar el estilo de texto del patrón</a:t>
            </a:r>
          </a:p>
        </p:txBody>
      </p:sp>
    </p:spTree>
    <p:extLst>
      <p:ext uri="{BB962C8B-B14F-4D97-AF65-F5344CB8AC3E}">
        <p14:creationId xmlns:p14="http://schemas.microsoft.com/office/powerpoint/2010/main" val="161215635"/>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a:xfrm>
            <a:off x="609600" y="275034"/>
            <a:ext cx="10972800" cy="1143000"/>
          </a:xfrm>
          <a:prstGeom prst="rect">
            <a:avLst/>
          </a:prstGeom>
        </p:spPr>
        <p:txBody>
          <a:bodyPr vert="horz" lIns="91383" tIns="45693" rIns="91383" bIns="45693"/>
          <a:lstStyle/>
          <a:p>
            <a:r>
              <a:rPr lang="es-ES_tradnl"/>
              <a:t>Clic para editar título</a:t>
            </a:r>
          </a:p>
        </p:txBody>
      </p:sp>
      <p:sp>
        <p:nvSpPr>
          <p:cNvPr id="3" name="Marcador de texto vertical 2"/>
          <p:cNvSpPr>
            <a:spLocks noGrp="1"/>
          </p:cNvSpPr>
          <p:nvPr>
            <p:ph type="body" orient="vert" idx="1"/>
          </p:nvPr>
        </p:nvSpPr>
        <p:spPr>
          <a:xfrm>
            <a:off x="609600" y="1600206"/>
            <a:ext cx="10972800" cy="4525566"/>
          </a:xfrm>
          <a:prstGeom prst="rect">
            <a:avLst/>
          </a:prstGeom>
        </p:spPr>
        <p:txBody>
          <a:bodyPr vert="eaVert" lIns="91383" tIns="45693" rIns="91383" bIns="45693"/>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Tree>
    <p:extLst>
      <p:ext uri="{BB962C8B-B14F-4D97-AF65-F5344CB8AC3E}">
        <p14:creationId xmlns:p14="http://schemas.microsoft.com/office/powerpoint/2010/main" val="2973888"/>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 gráficas">
    <p:spTree>
      <p:nvGrpSpPr>
        <p:cNvPr id="1" name=""/>
        <p:cNvGrpSpPr/>
        <p:nvPr/>
      </p:nvGrpSpPr>
      <p:grpSpPr>
        <a:xfrm>
          <a:off x="0" y="0"/>
          <a:ext cx="0" cy="0"/>
          <a:chOff x="0" y="0"/>
          <a:chExt cx="0" cy="0"/>
        </a:xfrm>
      </p:grpSpPr>
      <p:pic>
        <p:nvPicPr>
          <p:cNvPr id="19" name="Imagen 1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425329"/>
            <a:ext cx="12192000" cy="276225"/>
          </a:xfrm>
          <a:prstGeom prst="rect">
            <a:avLst/>
          </a:prstGeom>
        </p:spPr>
      </p:pic>
      <p:sp>
        <p:nvSpPr>
          <p:cNvPr id="8" name="4 Marcador de pie de página"/>
          <p:cNvSpPr>
            <a:spLocks noGrp="1"/>
          </p:cNvSpPr>
          <p:nvPr>
            <p:ph type="ftr" sz="quarter" idx="11"/>
          </p:nvPr>
        </p:nvSpPr>
        <p:spPr>
          <a:xfrm>
            <a:off x="3983765" y="6381329"/>
            <a:ext cx="4320000" cy="365125"/>
          </a:xfrm>
        </p:spPr>
        <p:txBody>
          <a:bodyPr/>
          <a:lstStyle>
            <a:lvl1pPr>
              <a:defRPr sz="1100">
                <a:solidFill>
                  <a:schemeClr val="bg1">
                    <a:lumMod val="85000"/>
                  </a:schemeClr>
                </a:solidFill>
              </a:defRPr>
            </a:lvl1p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7" name="5 Marcador de número de diapositiva"/>
          <p:cNvSpPr>
            <a:spLocks noGrp="1"/>
          </p:cNvSpPr>
          <p:nvPr>
            <p:ph type="sldNum" sz="quarter" idx="12"/>
          </p:nvPr>
        </p:nvSpPr>
        <p:spPr>
          <a:xfrm>
            <a:off x="8737600" y="6356351"/>
            <a:ext cx="2844800" cy="365125"/>
          </a:xfrm>
        </p:spPr>
        <p:txBody>
          <a:bodyPr/>
          <a:lstStyle>
            <a:lvl1pPr>
              <a:defRPr baseline="0">
                <a:solidFill>
                  <a:schemeClr val="bg1"/>
                </a:solidFill>
              </a:defRPr>
            </a:lvl1pPr>
          </a:lstStyle>
          <a:p>
            <a:fld id="{8E002BF4-BBF3-4639-B0BE-64A04A870BC8}" type="slidenum">
              <a:rPr lang="es-MX" smtClean="0">
                <a:solidFill>
                  <a:srgbClr val="FFFFFF"/>
                </a:solidFill>
              </a:rPr>
              <a:pPr/>
              <a:t>‹Nº›</a:t>
            </a:fld>
            <a:endParaRPr lang="es-MX" dirty="0">
              <a:solidFill>
                <a:srgbClr val="FFFFFF"/>
              </a:solidFill>
            </a:endParaRPr>
          </a:p>
        </p:txBody>
      </p:sp>
      <p:sp>
        <p:nvSpPr>
          <p:cNvPr id="6" name="1 Título"/>
          <p:cNvSpPr>
            <a:spLocks noGrp="1"/>
          </p:cNvSpPr>
          <p:nvPr>
            <p:ph type="title"/>
          </p:nvPr>
        </p:nvSpPr>
        <p:spPr>
          <a:xfrm>
            <a:off x="595808" y="26868"/>
            <a:ext cx="10972800" cy="720080"/>
          </a:xfrm>
        </p:spPr>
        <p:txBody>
          <a:bodyPr/>
          <a:lstStyle>
            <a:lvl1pPr algn="l">
              <a:defRPr sz="3500" baseline="0">
                <a:solidFill>
                  <a:srgbClr val="182B47"/>
                </a:solidFill>
              </a:defRPr>
            </a:lvl1pPr>
          </a:lstStyle>
          <a:p>
            <a:r>
              <a:rPr lang="es-MX" noProof="0" dirty="0"/>
              <a:t>Haga clic para modificar el estilo de título del patrón</a:t>
            </a:r>
          </a:p>
        </p:txBody>
      </p:sp>
      <p:sp>
        <p:nvSpPr>
          <p:cNvPr id="10" name="5 Marcador de gráfico"/>
          <p:cNvSpPr>
            <a:spLocks noGrp="1"/>
          </p:cNvSpPr>
          <p:nvPr>
            <p:ph type="chart" sz="quarter" idx="14"/>
          </p:nvPr>
        </p:nvSpPr>
        <p:spPr>
          <a:xfrm>
            <a:off x="324181" y="1679181"/>
            <a:ext cx="3696000" cy="4248000"/>
          </a:xfrm>
        </p:spPr>
        <p:txBody>
          <a:bodyPr/>
          <a:lstStyle>
            <a:lvl1pPr marL="0" indent="0">
              <a:buNone/>
              <a:defRPr/>
            </a:lvl1pPr>
          </a:lstStyle>
          <a:p>
            <a:endParaRPr lang="es-MX" dirty="0"/>
          </a:p>
        </p:txBody>
      </p:sp>
      <p:sp>
        <p:nvSpPr>
          <p:cNvPr id="11" name="5 Marcador de gráfico"/>
          <p:cNvSpPr>
            <a:spLocks noGrp="1"/>
          </p:cNvSpPr>
          <p:nvPr>
            <p:ph type="chart" sz="quarter" idx="15"/>
          </p:nvPr>
        </p:nvSpPr>
        <p:spPr>
          <a:xfrm>
            <a:off x="4278313" y="1677173"/>
            <a:ext cx="3696000" cy="4248000"/>
          </a:xfrm>
        </p:spPr>
        <p:txBody>
          <a:bodyPr/>
          <a:lstStyle>
            <a:lvl1pPr marL="0" indent="0">
              <a:buNone/>
              <a:defRPr/>
            </a:lvl1pPr>
          </a:lstStyle>
          <a:p>
            <a:endParaRPr lang="es-MX" dirty="0"/>
          </a:p>
        </p:txBody>
      </p:sp>
      <p:sp>
        <p:nvSpPr>
          <p:cNvPr id="12" name="5 Marcador de gráfico"/>
          <p:cNvSpPr>
            <a:spLocks noGrp="1"/>
          </p:cNvSpPr>
          <p:nvPr>
            <p:ph type="chart" sz="quarter" idx="16"/>
          </p:nvPr>
        </p:nvSpPr>
        <p:spPr>
          <a:xfrm>
            <a:off x="8232443" y="1677173"/>
            <a:ext cx="3696000" cy="4248000"/>
          </a:xfrm>
        </p:spPr>
        <p:txBody>
          <a:bodyPr/>
          <a:lstStyle>
            <a:lvl1pPr marL="0" indent="0">
              <a:buNone/>
              <a:defRPr/>
            </a:lvl1pPr>
          </a:lstStyle>
          <a:p>
            <a:endParaRPr lang="es-MX" dirty="0"/>
          </a:p>
        </p:txBody>
      </p:sp>
      <p:sp>
        <p:nvSpPr>
          <p:cNvPr id="13" name="12 Marcador de texto"/>
          <p:cNvSpPr>
            <a:spLocks noGrp="1"/>
          </p:cNvSpPr>
          <p:nvPr>
            <p:ph type="body" sz="quarter" idx="17"/>
          </p:nvPr>
        </p:nvSpPr>
        <p:spPr>
          <a:xfrm>
            <a:off x="324181"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4" name="12 Marcador de texto"/>
          <p:cNvSpPr>
            <a:spLocks noGrp="1"/>
          </p:cNvSpPr>
          <p:nvPr>
            <p:ph type="body" sz="quarter" idx="18"/>
          </p:nvPr>
        </p:nvSpPr>
        <p:spPr>
          <a:xfrm>
            <a:off x="4278313" y="824490"/>
            <a:ext cx="3696000" cy="784830"/>
          </a:xfrm>
        </p:spPr>
        <p:txBody>
          <a:bodyPr>
            <a:spAutoFit/>
          </a:bodyPr>
          <a:lstStyle>
            <a:lvl1pPr marL="0" indent="0" algn="ctr">
              <a:spcBef>
                <a:spcPts val="0"/>
              </a:spcBef>
              <a:buFont typeface="Arial" pitchFamily="34" charset="0"/>
              <a:buNone/>
              <a:defRPr sz="1500" b="1" baseline="0">
                <a:solidFill>
                  <a:srgbClr val="182B47"/>
                </a:solidFill>
              </a:defRPr>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5" name="12 Marcador de texto"/>
          <p:cNvSpPr>
            <a:spLocks noGrp="1"/>
          </p:cNvSpPr>
          <p:nvPr>
            <p:ph type="body" sz="quarter" idx="19"/>
          </p:nvPr>
        </p:nvSpPr>
        <p:spPr>
          <a:xfrm>
            <a:off x="8232443" y="824490"/>
            <a:ext cx="3696000" cy="784830"/>
          </a:xfrm>
        </p:spPr>
        <p:txBody>
          <a:bodyPr>
            <a:spAutoFit/>
          </a:bodyPr>
          <a:lstStyle>
            <a:lvl1pPr marL="0" indent="0" algn="ctr">
              <a:spcBef>
                <a:spcPts val="0"/>
              </a:spcBef>
              <a:buFont typeface="Arial" pitchFamily="34" charset="0"/>
              <a:buNone/>
              <a:defRPr sz="1500" b="1"/>
            </a:lvl1pPr>
            <a:lvl2pPr marL="0" indent="0" algn="ctr">
              <a:spcBef>
                <a:spcPts val="0"/>
              </a:spcBef>
              <a:buNone/>
              <a:defRPr sz="1500" b="0" baseline="0">
                <a:solidFill>
                  <a:srgbClr val="182B47"/>
                </a:solidFill>
              </a:defRPr>
            </a:lvl2pPr>
            <a:lvl3pPr marL="914400" indent="0">
              <a:buNone/>
              <a:defRPr/>
            </a:lvl3pPr>
            <a:lvl4pPr marL="1371600" indent="0">
              <a:buNone/>
              <a:defRPr/>
            </a:lvl4pPr>
            <a:lvl5pPr marL="1828800" indent="0">
              <a:buNone/>
              <a:defRPr/>
            </a:lvl5pPr>
          </a:lstStyle>
          <a:p>
            <a:pPr lvl="0"/>
            <a:r>
              <a:rPr lang="es-ES" dirty="0"/>
              <a:t>Haga clic para modificar el estilo de texto del patrón</a:t>
            </a:r>
          </a:p>
          <a:p>
            <a:pPr lvl="1"/>
            <a:r>
              <a:rPr lang="es-ES" dirty="0"/>
              <a:t>Segundo nivel</a:t>
            </a:r>
          </a:p>
        </p:txBody>
      </p:sp>
      <p:sp>
        <p:nvSpPr>
          <p:cNvPr id="16" name="4 Marcador de texto"/>
          <p:cNvSpPr>
            <a:spLocks noGrp="1"/>
          </p:cNvSpPr>
          <p:nvPr>
            <p:ph type="body" sz="quarter" idx="20"/>
          </p:nvPr>
        </p:nvSpPr>
        <p:spPr>
          <a:xfrm>
            <a:off x="324181" y="5975885"/>
            <a:ext cx="3696000" cy="246221"/>
          </a:xfrm>
        </p:spPr>
        <p:txBody>
          <a:bodyPr>
            <a:spAutoFit/>
          </a:bodyPr>
          <a:lstStyle>
            <a:lvl1pPr marL="0" indent="0" algn="just">
              <a:spcBef>
                <a:spcPts val="0"/>
              </a:spcBef>
              <a:buNone/>
              <a:defRPr sz="1000" baseline="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7" name="4 Marcador de texto"/>
          <p:cNvSpPr>
            <a:spLocks noGrp="1"/>
          </p:cNvSpPr>
          <p:nvPr>
            <p:ph type="body" sz="quarter" idx="21"/>
          </p:nvPr>
        </p:nvSpPr>
        <p:spPr>
          <a:xfrm>
            <a:off x="427831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
        <p:nvSpPr>
          <p:cNvPr id="18" name="4 Marcador de texto"/>
          <p:cNvSpPr>
            <a:spLocks noGrp="1"/>
          </p:cNvSpPr>
          <p:nvPr>
            <p:ph type="body" sz="quarter" idx="22"/>
          </p:nvPr>
        </p:nvSpPr>
        <p:spPr>
          <a:xfrm>
            <a:off x="8232443" y="5975885"/>
            <a:ext cx="3696000" cy="246221"/>
          </a:xfrm>
        </p:spPr>
        <p:txBody>
          <a:bodyPr>
            <a:spAutoFit/>
          </a:bodyPr>
          <a:lstStyle>
            <a:lvl1pPr marL="0" indent="0" algn="just">
              <a:spcBef>
                <a:spcPts val="0"/>
              </a:spcBef>
              <a:buNone/>
              <a:defRPr sz="1000"/>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s-ES" dirty="0"/>
              <a:t>Haga clic para modificar el estilo de texto del patrón</a:t>
            </a:r>
          </a:p>
        </p:txBody>
      </p:sp>
    </p:spTree>
    <p:extLst>
      <p:ext uri="{BB962C8B-B14F-4D97-AF65-F5344CB8AC3E}">
        <p14:creationId xmlns:p14="http://schemas.microsoft.com/office/powerpoint/2010/main" val="40640829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839200" y="275036"/>
            <a:ext cx="2743200" cy="5850731"/>
          </a:xfrm>
          <a:prstGeom prst="rect">
            <a:avLst/>
          </a:prstGeom>
        </p:spPr>
        <p:txBody>
          <a:bodyPr vert="eaVert" lIns="91383" tIns="45693" rIns="91383" bIns="45693"/>
          <a:lstStyle/>
          <a:p>
            <a:r>
              <a:rPr lang="es-ES_tradnl"/>
              <a:t>Clic para editar título</a:t>
            </a:r>
          </a:p>
        </p:txBody>
      </p:sp>
      <p:sp>
        <p:nvSpPr>
          <p:cNvPr id="3" name="Marcador de texto vertical 2"/>
          <p:cNvSpPr>
            <a:spLocks noGrp="1"/>
          </p:cNvSpPr>
          <p:nvPr>
            <p:ph type="body" orient="vert" idx="1"/>
          </p:nvPr>
        </p:nvSpPr>
        <p:spPr>
          <a:xfrm>
            <a:off x="609600" y="275036"/>
            <a:ext cx="8026400" cy="5850731"/>
          </a:xfrm>
          <a:prstGeom prst="rect">
            <a:avLst/>
          </a:prstGeom>
        </p:spPr>
        <p:txBody>
          <a:bodyPr vert="eaVert" lIns="91383" tIns="45693" rIns="91383" bIns="45693"/>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Tree>
    <p:extLst>
      <p:ext uri="{BB962C8B-B14F-4D97-AF65-F5344CB8AC3E}">
        <p14:creationId xmlns:p14="http://schemas.microsoft.com/office/powerpoint/2010/main" val="1674925482"/>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userDrawn="1">
  <p:cSld name="1_Título y objetos">
    <p:spTree>
      <p:nvGrpSpPr>
        <p:cNvPr id="1" name=""/>
        <p:cNvGrpSpPr/>
        <p:nvPr/>
      </p:nvGrpSpPr>
      <p:grpSpPr>
        <a:xfrm>
          <a:off x="0" y="0"/>
          <a:ext cx="0" cy="0"/>
          <a:chOff x="0" y="0"/>
          <a:chExt cx="0" cy="0"/>
        </a:xfrm>
      </p:grpSpPr>
      <p:pic>
        <p:nvPicPr>
          <p:cNvPr id="2" name="Picture 5">
            <a:extLst>
              <a:ext uri="{FF2B5EF4-FFF2-40B4-BE49-F238E27FC236}">
                <a16:creationId xmlns:a16="http://schemas.microsoft.com/office/drawing/2014/main" id="{55E10773-8CC0-4EDC-9AD1-DBAB922B0839}"/>
              </a:ext>
            </a:extLst>
          </p:cNvPr>
          <p:cNvPicPr>
            <a:picLocks noChangeAspect="1" noChangeArrowheads="1"/>
          </p:cNvPicPr>
          <p:nvPr userDrawn="1"/>
        </p:nvPicPr>
        <p:blipFill>
          <a:blip r:embed="rId2">
            <a:lum bright="70000" contrast="-70000"/>
            <a:extLst/>
          </a:blip>
          <a:srcRect/>
          <a:stretch>
            <a:fillRect/>
          </a:stretch>
        </p:blipFill>
        <p:spPr bwMode="auto">
          <a:xfrm>
            <a:off x="1685510" y="1028554"/>
            <a:ext cx="9451051" cy="5327730"/>
          </a:xfrm>
          <a:prstGeom prst="rect">
            <a:avLst/>
          </a:prstGeom>
          <a:noFill/>
          <a:ln>
            <a:noFill/>
          </a:ln>
          <a:effectLst>
            <a:glow rad="1270000">
              <a:schemeClr val="bg1">
                <a:alpha val="0"/>
              </a:schemeClr>
            </a:glow>
            <a:outerShdw dist="35921" dir="2700000" algn="ctr" rotWithShape="0">
              <a:schemeClr val="bg1"/>
            </a:outerShdw>
            <a:softEdge rad="0"/>
          </a:effectLst>
        </p:spPr>
      </p:pic>
      <p:sp>
        <p:nvSpPr>
          <p:cNvPr id="3" name="Rectángulo 4">
            <a:extLst>
              <a:ext uri="{FF2B5EF4-FFF2-40B4-BE49-F238E27FC236}">
                <a16:creationId xmlns:a16="http://schemas.microsoft.com/office/drawing/2014/main" id="{E17BCC84-C5C7-47BF-89D8-2E2D1401DCE3}"/>
              </a:ext>
            </a:extLst>
          </p:cNvPr>
          <p:cNvSpPr>
            <a:spLocks noChangeArrowheads="1"/>
          </p:cNvSpPr>
          <p:nvPr/>
        </p:nvSpPr>
        <p:spPr bwMode="auto">
          <a:xfrm>
            <a:off x="6197205" y="685217"/>
            <a:ext cx="5994796" cy="686675"/>
          </a:xfrm>
          <a:prstGeom prst="rect">
            <a:avLst/>
          </a:prstGeom>
          <a:solidFill>
            <a:srgbClr val="FFFFFF"/>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4" name="Rectángulo 4">
            <a:extLst>
              <a:ext uri="{FF2B5EF4-FFF2-40B4-BE49-F238E27FC236}">
                <a16:creationId xmlns:a16="http://schemas.microsoft.com/office/drawing/2014/main" id="{0B2CFCFB-2121-4E91-AB73-100337BDB74D}"/>
              </a:ext>
            </a:extLst>
          </p:cNvPr>
          <p:cNvSpPr>
            <a:spLocks noChangeArrowheads="1"/>
          </p:cNvSpPr>
          <p:nvPr/>
        </p:nvSpPr>
        <p:spPr bwMode="auto">
          <a:xfrm>
            <a:off x="6096000" y="342609"/>
            <a:ext cx="6096000" cy="514641"/>
          </a:xfrm>
          <a:prstGeom prst="rect">
            <a:avLst/>
          </a:prstGeom>
          <a:solidFill>
            <a:srgbClr val="264163"/>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5" name="Rectangle 10">
            <a:extLst>
              <a:ext uri="{FF2B5EF4-FFF2-40B4-BE49-F238E27FC236}">
                <a16:creationId xmlns:a16="http://schemas.microsoft.com/office/drawing/2014/main" id="{9959921A-BC1F-41DB-BC8B-996D89F58C41}"/>
              </a:ext>
            </a:extLst>
          </p:cNvPr>
          <p:cNvSpPr>
            <a:spLocks noChangeArrowheads="1"/>
          </p:cNvSpPr>
          <p:nvPr userDrawn="1"/>
        </p:nvSpPr>
        <p:spPr bwMode="auto">
          <a:xfrm>
            <a:off x="0" y="-226131"/>
            <a:ext cx="169641" cy="452261"/>
          </a:xfrm>
          <a:prstGeom prst="rect">
            <a:avLst/>
          </a:prstGeom>
          <a:noFill/>
          <a:ln>
            <a:noFill/>
          </a:ln>
          <a:extLst/>
        </p:spPr>
        <p:txBody>
          <a:bodyPr wrap="none" lIns="83968" tIns="41984" rIns="83968" bIns="41984" anchor="ctr">
            <a:spAutoFit/>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6" name="AutoShape 6">
            <a:extLst>
              <a:ext uri="{FF2B5EF4-FFF2-40B4-BE49-F238E27FC236}">
                <a16:creationId xmlns:a16="http://schemas.microsoft.com/office/drawing/2014/main" id="{7869FF08-5496-4E79-8B03-DF362BD30227}"/>
              </a:ext>
            </a:extLst>
          </p:cNvPr>
          <p:cNvSpPr>
            <a:spLocks noChangeAspect="1" noChangeArrowheads="1"/>
          </p:cNvSpPr>
          <p:nvPr/>
        </p:nvSpPr>
        <p:spPr bwMode="auto">
          <a:xfrm>
            <a:off x="1684735" y="104823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7" name="AutoShape 10">
            <a:extLst>
              <a:ext uri="{FF2B5EF4-FFF2-40B4-BE49-F238E27FC236}">
                <a16:creationId xmlns:a16="http://schemas.microsoft.com/office/drawing/2014/main" id="{AE1C8938-9817-4DBB-BF05-11EE647410D7}"/>
              </a:ext>
            </a:extLst>
          </p:cNvPr>
          <p:cNvSpPr>
            <a:spLocks noChangeAspect="1" noChangeArrowheads="1"/>
          </p:cNvSpPr>
          <p:nvPr/>
        </p:nvSpPr>
        <p:spPr bwMode="auto">
          <a:xfrm>
            <a:off x="1684735" y="102782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pic>
        <p:nvPicPr>
          <p:cNvPr id="8" name="4 Imagen">
            <a:extLst>
              <a:ext uri="{FF2B5EF4-FFF2-40B4-BE49-F238E27FC236}">
                <a16:creationId xmlns:a16="http://schemas.microsoft.com/office/drawing/2014/main" id="{548C50DB-4A07-4376-92AE-A46A6D23D55C}"/>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3580" y="33532"/>
            <a:ext cx="1631156" cy="425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47942054"/>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userDrawn="1">
  <p:cSld name="3_Título y objetos">
    <p:spTree>
      <p:nvGrpSpPr>
        <p:cNvPr id="1" name=""/>
        <p:cNvGrpSpPr/>
        <p:nvPr/>
      </p:nvGrpSpPr>
      <p:grpSpPr>
        <a:xfrm>
          <a:off x="0" y="0"/>
          <a:ext cx="0" cy="0"/>
          <a:chOff x="0" y="0"/>
          <a:chExt cx="0" cy="0"/>
        </a:xfrm>
      </p:grpSpPr>
      <p:pic>
        <p:nvPicPr>
          <p:cNvPr id="2" name="Picture 5">
            <a:extLst>
              <a:ext uri="{FF2B5EF4-FFF2-40B4-BE49-F238E27FC236}">
                <a16:creationId xmlns:a16="http://schemas.microsoft.com/office/drawing/2014/main" id="{A241FE27-100E-4F32-A149-DB1AF7B392D6}"/>
              </a:ext>
            </a:extLst>
          </p:cNvPr>
          <p:cNvPicPr>
            <a:picLocks noChangeAspect="1" noChangeArrowheads="1"/>
          </p:cNvPicPr>
          <p:nvPr userDrawn="1"/>
        </p:nvPicPr>
        <p:blipFill>
          <a:blip r:embed="rId2">
            <a:lum bright="70000" contrast="-70000"/>
            <a:extLst/>
          </a:blip>
          <a:srcRect/>
          <a:stretch>
            <a:fillRect/>
          </a:stretch>
        </p:blipFill>
        <p:spPr bwMode="auto">
          <a:xfrm>
            <a:off x="1685510" y="1028554"/>
            <a:ext cx="9451051" cy="5327730"/>
          </a:xfrm>
          <a:prstGeom prst="rect">
            <a:avLst/>
          </a:prstGeom>
          <a:noFill/>
          <a:ln>
            <a:noFill/>
          </a:ln>
          <a:effectLst>
            <a:glow rad="1270000">
              <a:schemeClr val="bg1">
                <a:alpha val="0"/>
              </a:schemeClr>
            </a:glow>
            <a:outerShdw dist="35921" dir="2700000" algn="ctr" rotWithShape="0">
              <a:schemeClr val="bg1"/>
            </a:outerShdw>
            <a:softEdge rad="0"/>
          </a:effectLst>
        </p:spPr>
      </p:pic>
      <p:sp>
        <p:nvSpPr>
          <p:cNvPr id="3" name="Rectángulo 4">
            <a:extLst>
              <a:ext uri="{FF2B5EF4-FFF2-40B4-BE49-F238E27FC236}">
                <a16:creationId xmlns:a16="http://schemas.microsoft.com/office/drawing/2014/main" id="{C8128CAB-2C05-4682-B1E5-49C0727BF6CE}"/>
              </a:ext>
            </a:extLst>
          </p:cNvPr>
          <p:cNvSpPr>
            <a:spLocks noChangeArrowheads="1"/>
          </p:cNvSpPr>
          <p:nvPr/>
        </p:nvSpPr>
        <p:spPr bwMode="auto">
          <a:xfrm>
            <a:off x="6197205" y="685217"/>
            <a:ext cx="5994796" cy="686675"/>
          </a:xfrm>
          <a:prstGeom prst="rect">
            <a:avLst/>
          </a:prstGeom>
          <a:solidFill>
            <a:srgbClr val="FFFFFF"/>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4" name="Rectángulo 4">
            <a:extLst>
              <a:ext uri="{FF2B5EF4-FFF2-40B4-BE49-F238E27FC236}">
                <a16:creationId xmlns:a16="http://schemas.microsoft.com/office/drawing/2014/main" id="{57379E1F-99CA-4D7D-AC9E-D5667ACCD9AD}"/>
              </a:ext>
            </a:extLst>
          </p:cNvPr>
          <p:cNvSpPr>
            <a:spLocks noChangeArrowheads="1"/>
          </p:cNvSpPr>
          <p:nvPr/>
        </p:nvSpPr>
        <p:spPr bwMode="auto">
          <a:xfrm>
            <a:off x="6096000" y="342609"/>
            <a:ext cx="6096000" cy="514641"/>
          </a:xfrm>
          <a:prstGeom prst="rect">
            <a:avLst/>
          </a:prstGeom>
          <a:solidFill>
            <a:srgbClr val="264163"/>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5" name="Rectangle 10">
            <a:extLst>
              <a:ext uri="{FF2B5EF4-FFF2-40B4-BE49-F238E27FC236}">
                <a16:creationId xmlns:a16="http://schemas.microsoft.com/office/drawing/2014/main" id="{02E7F3B1-E585-4790-888A-930DB728AE87}"/>
              </a:ext>
            </a:extLst>
          </p:cNvPr>
          <p:cNvSpPr>
            <a:spLocks noChangeArrowheads="1"/>
          </p:cNvSpPr>
          <p:nvPr userDrawn="1"/>
        </p:nvSpPr>
        <p:spPr bwMode="auto">
          <a:xfrm>
            <a:off x="0" y="-226131"/>
            <a:ext cx="169641" cy="452261"/>
          </a:xfrm>
          <a:prstGeom prst="rect">
            <a:avLst/>
          </a:prstGeom>
          <a:noFill/>
          <a:ln>
            <a:noFill/>
          </a:ln>
          <a:extLst/>
        </p:spPr>
        <p:txBody>
          <a:bodyPr wrap="none" lIns="83968" tIns="41984" rIns="83968" bIns="41984" anchor="ctr">
            <a:spAutoFit/>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6" name="AutoShape 6">
            <a:extLst>
              <a:ext uri="{FF2B5EF4-FFF2-40B4-BE49-F238E27FC236}">
                <a16:creationId xmlns:a16="http://schemas.microsoft.com/office/drawing/2014/main" id="{42970D11-BB7F-42A5-82A4-647153F8CDE9}"/>
              </a:ext>
            </a:extLst>
          </p:cNvPr>
          <p:cNvSpPr>
            <a:spLocks noChangeAspect="1" noChangeArrowheads="1"/>
          </p:cNvSpPr>
          <p:nvPr/>
        </p:nvSpPr>
        <p:spPr bwMode="auto">
          <a:xfrm>
            <a:off x="1684735" y="104823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7" name="AutoShape 10">
            <a:extLst>
              <a:ext uri="{FF2B5EF4-FFF2-40B4-BE49-F238E27FC236}">
                <a16:creationId xmlns:a16="http://schemas.microsoft.com/office/drawing/2014/main" id="{FE050412-2F3D-4F93-A8AD-5852F24555F1}"/>
              </a:ext>
            </a:extLst>
          </p:cNvPr>
          <p:cNvSpPr>
            <a:spLocks noChangeAspect="1" noChangeArrowheads="1"/>
          </p:cNvSpPr>
          <p:nvPr/>
        </p:nvSpPr>
        <p:spPr bwMode="auto">
          <a:xfrm>
            <a:off x="1684735" y="102782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pic>
        <p:nvPicPr>
          <p:cNvPr id="8" name="4 Imagen">
            <a:extLst>
              <a:ext uri="{FF2B5EF4-FFF2-40B4-BE49-F238E27FC236}">
                <a16:creationId xmlns:a16="http://schemas.microsoft.com/office/drawing/2014/main" id="{4954DCF5-1FA6-42C7-89D8-C5D8BA0FFE04}"/>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3580" y="33532"/>
            <a:ext cx="1631156" cy="425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0631498"/>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userDrawn="1">
  <p:cSld name="4_Título y objetos">
    <p:spTree>
      <p:nvGrpSpPr>
        <p:cNvPr id="1" name=""/>
        <p:cNvGrpSpPr/>
        <p:nvPr/>
      </p:nvGrpSpPr>
      <p:grpSpPr>
        <a:xfrm>
          <a:off x="0" y="0"/>
          <a:ext cx="0" cy="0"/>
          <a:chOff x="0" y="0"/>
          <a:chExt cx="0" cy="0"/>
        </a:xfrm>
      </p:grpSpPr>
      <p:pic>
        <p:nvPicPr>
          <p:cNvPr id="2" name="Picture 5">
            <a:extLst>
              <a:ext uri="{FF2B5EF4-FFF2-40B4-BE49-F238E27FC236}">
                <a16:creationId xmlns:a16="http://schemas.microsoft.com/office/drawing/2014/main" id="{7807CA78-D723-4270-B22F-1391BAFF74C1}"/>
              </a:ext>
            </a:extLst>
          </p:cNvPr>
          <p:cNvPicPr>
            <a:picLocks noChangeAspect="1" noChangeArrowheads="1"/>
          </p:cNvPicPr>
          <p:nvPr userDrawn="1"/>
        </p:nvPicPr>
        <p:blipFill>
          <a:blip r:embed="rId2">
            <a:lum bright="70000" contrast="-70000"/>
            <a:extLst/>
          </a:blip>
          <a:srcRect/>
          <a:stretch>
            <a:fillRect/>
          </a:stretch>
        </p:blipFill>
        <p:spPr bwMode="auto">
          <a:xfrm>
            <a:off x="1685510" y="1028554"/>
            <a:ext cx="9451051" cy="5327730"/>
          </a:xfrm>
          <a:prstGeom prst="rect">
            <a:avLst/>
          </a:prstGeom>
          <a:noFill/>
          <a:ln>
            <a:noFill/>
          </a:ln>
          <a:effectLst>
            <a:glow rad="1270000">
              <a:schemeClr val="bg1">
                <a:alpha val="0"/>
              </a:schemeClr>
            </a:glow>
            <a:outerShdw dist="35921" dir="2700000" algn="ctr" rotWithShape="0">
              <a:schemeClr val="bg1"/>
            </a:outerShdw>
            <a:softEdge rad="0"/>
          </a:effectLst>
        </p:spPr>
      </p:pic>
      <p:sp>
        <p:nvSpPr>
          <p:cNvPr id="3" name="Rectángulo 4">
            <a:extLst>
              <a:ext uri="{FF2B5EF4-FFF2-40B4-BE49-F238E27FC236}">
                <a16:creationId xmlns:a16="http://schemas.microsoft.com/office/drawing/2014/main" id="{D974CFE0-09C9-45F9-AD52-EEF5298CDC79}"/>
              </a:ext>
            </a:extLst>
          </p:cNvPr>
          <p:cNvSpPr>
            <a:spLocks noChangeArrowheads="1"/>
          </p:cNvSpPr>
          <p:nvPr/>
        </p:nvSpPr>
        <p:spPr bwMode="auto">
          <a:xfrm>
            <a:off x="6197205" y="685217"/>
            <a:ext cx="5994796" cy="686675"/>
          </a:xfrm>
          <a:prstGeom prst="rect">
            <a:avLst/>
          </a:prstGeom>
          <a:solidFill>
            <a:srgbClr val="FFFFFF"/>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4" name="Rectángulo 4">
            <a:extLst>
              <a:ext uri="{FF2B5EF4-FFF2-40B4-BE49-F238E27FC236}">
                <a16:creationId xmlns:a16="http://schemas.microsoft.com/office/drawing/2014/main" id="{96881340-B867-4AC7-84F8-689D942ED929}"/>
              </a:ext>
            </a:extLst>
          </p:cNvPr>
          <p:cNvSpPr>
            <a:spLocks noChangeArrowheads="1"/>
          </p:cNvSpPr>
          <p:nvPr/>
        </p:nvSpPr>
        <p:spPr bwMode="auto">
          <a:xfrm>
            <a:off x="6096000" y="342609"/>
            <a:ext cx="6096000" cy="514641"/>
          </a:xfrm>
          <a:prstGeom prst="rect">
            <a:avLst/>
          </a:prstGeom>
          <a:solidFill>
            <a:srgbClr val="264163"/>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5" name="Rectangle 10">
            <a:extLst>
              <a:ext uri="{FF2B5EF4-FFF2-40B4-BE49-F238E27FC236}">
                <a16:creationId xmlns:a16="http://schemas.microsoft.com/office/drawing/2014/main" id="{2C6AB58C-5782-4159-83A1-67678F218E7B}"/>
              </a:ext>
            </a:extLst>
          </p:cNvPr>
          <p:cNvSpPr>
            <a:spLocks noChangeArrowheads="1"/>
          </p:cNvSpPr>
          <p:nvPr userDrawn="1"/>
        </p:nvSpPr>
        <p:spPr bwMode="auto">
          <a:xfrm>
            <a:off x="0" y="-226131"/>
            <a:ext cx="169641" cy="452261"/>
          </a:xfrm>
          <a:prstGeom prst="rect">
            <a:avLst/>
          </a:prstGeom>
          <a:noFill/>
          <a:ln>
            <a:noFill/>
          </a:ln>
          <a:extLst/>
        </p:spPr>
        <p:txBody>
          <a:bodyPr wrap="none" lIns="83968" tIns="41984" rIns="83968" bIns="41984" anchor="ctr">
            <a:spAutoFit/>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6" name="AutoShape 6">
            <a:extLst>
              <a:ext uri="{FF2B5EF4-FFF2-40B4-BE49-F238E27FC236}">
                <a16:creationId xmlns:a16="http://schemas.microsoft.com/office/drawing/2014/main" id="{8EB2062B-06AD-4C65-B8F7-BD4E2F06B703}"/>
              </a:ext>
            </a:extLst>
          </p:cNvPr>
          <p:cNvSpPr>
            <a:spLocks noChangeAspect="1" noChangeArrowheads="1"/>
          </p:cNvSpPr>
          <p:nvPr/>
        </p:nvSpPr>
        <p:spPr bwMode="auto">
          <a:xfrm>
            <a:off x="1684735" y="104823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7" name="AutoShape 10">
            <a:extLst>
              <a:ext uri="{FF2B5EF4-FFF2-40B4-BE49-F238E27FC236}">
                <a16:creationId xmlns:a16="http://schemas.microsoft.com/office/drawing/2014/main" id="{BDA316E7-0A41-478F-9936-0BC35DFF8274}"/>
              </a:ext>
            </a:extLst>
          </p:cNvPr>
          <p:cNvSpPr>
            <a:spLocks noChangeAspect="1" noChangeArrowheads="1"/>
          </p:cNvSpPr>
          <p:nvPr/>
        </p:nvSpPr>
        <p:spPr bwMode="auto">
          <a:xfrm>
            <a:off x="1684735" y="102782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pic>
        <p:nvPicPr>
          <p:cNvPr id="8" name="4 Imagen">
            <a:extLst>
              <a:ext uri="{FF2B5EF4-FFF2-40B4-BE49-F238E27FC236}">
                <a16:creationId xmlns:a16="http://schemas.microsoft.com/office/drawing/2014/main" id="{BD030E27-D32F-44F9-A477-7648E09F1B3A}"/>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3580" y="33532"/>
            <a:ext cx="1631156" cy="425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00045918"/>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userDrawn="1">
  <p:cSld name="6_Título y objetos">
    <p:spTree>
      <p:nvGrpSpPr>
        <p:cNvPr id="1" name=""/>
        <p:cNvGrpSpPr/>
        <p:nvPr/>
      </p:nvGrpSpPr>
      <p:grpSpPr>
        <a:xfrm>
          <a:off x="0" y="0"/>
          <a:ext cx="0" cy="0"/>
          <a:chOff x="0" y="0"/>
          <a:chExt cx="0" cy="0"/>
        </a:xfrm>
      </p:grpSpPr>
      <p:pic>
        <p:nvPicPr>
          <p:cNvPr id="2" name="Picture 5">
            <a:extLst>
              <a:ext uri="{FF2B5EF4-FFF2-40B4-BE49-F238E27FC236}">
                <a16:creationId xmlns:a16="http://schemas.microsoft.com/office/drawing/2014/main" id="{37D9A82F-E19C-4370-89B8-4444595CF7CC}"/>
              </a:ext>
            </a:extLst>
          </p:cNvPr>
          <p:cNvPicPr>
            <a:picLocks noChangeAspect="1" noChangeArrowheads="1"/>
          </p:cNvPicPr>
          <p:nvPr userDrawn="1"/>
        </p:nvPicPr>
        <p:blipFill>
          <a:blip r:embed="rId2">
            <a:lum bright="70000" contrast="-70000"/>
            <a:extLst/>
          </a:blip>
          <a:srcRect/>
          <a:stretch>
            <a:fillRect/>
          </a:stretch>
        </p:blipFill>
        <p:spPr bwMode="auto">
          <a:xfrm>
            <a:off x="1685510" y="1028554"/>
            <a:ext cx="9451051" cy="5327730"/>
          </a:xfrm>
          <a:prstGeom prst="rect">
            <a:avLst/>
          </a:prstGeom>
          <a:noFill/>
          <a:ln>
            <a:noFill/>
          </a:ln>
          <a:effectLst>
            <a:glow rad="1270000">
              <a:schemeClr val="bg1">
                <a:alpha val="0"/>
              </a:schemeClr>
            </a:glow>
            <a:outerShdw dist="35921" dir="2700000" algn="ctr" rotWithShape="0">
              <a:schemeClr val="bg1"/>
            </a:outerShdw>
            <a:softEdge rad="0"/>
          </a:effectLst>
        </p:spPr>
      </p:pic>
      <p:sp>
        <p:nvSpPr>
          <p:cNvPr id="3" name="Rectángulo 4">
            <a:extLst>
              <a:ext uri="{FF2B5EF4-FFF2-40B4-BE49-F238E27FC236}">
                <a16:creationId xmlns:a16="http://schemas.microsoft.com/office/drawing/2014/main" id="{25843866-BA0C-4155-BB6C-A8F22E5A8CCB}"/>
              </a:ext>
            </a:extLst>
          </p:cNvPr>
          <p:cNvSpPr>
            <a:spLocks noChangeArrowheads="1"/>
          </p:cNvSpPr>
          <p:nvPr/>
        </p:nvSpPr>
        <p:spPr bwMode="auto">
          <a:xfrm>
            <a:off x="6197205" y="685217"/>
            <a:ext cx="5994796" cy="686675"/>
          </a:xfrm>
          <a:prstGeom prst="rect">
            <a:avLst/>
          </a:prstGeom>
          <a:solidFill>
            <a:srgbClr val="FFFFFF"/>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4" name="Rectángulo 4">
            <a:extLst>
              <a:ext uri="{FF2B5EF4-FFF2-40B4-BE49-F238E27FC236}">
                <a16:creationId xmlns:a16="http://schemas.microsoft.com/office/drawing/2014/main" id="{52C56D44-9563-4C4B-BDD4-2F92FB35ACB2}"/>
              </a:ext>
            </a:extLst>
          </p:cNvPr>
          <p:cNvSpPr>
            <a:spLocks noChangeArrowheads="1"/>
          </p:cNvSpPr>
          <p:nvPr/>
        </p:nvSpPr>
        <p:spPr bwMode="auto">
          <a:xfrm>
            <a:off x="6096000" y="342609"/>
            <a:ext cx="6096000" cy="514641"/>
          </a:xfrm>
          <a:prstGeom prst="rect">
            <a:avLst/>
          </a:prstGeom>
          <a:solidFill>
            <a:srgbClr val="264163"/>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5" name="Rectangle 10">
            <a:extLst>
              <a:ext uri="{FF2B5EF4-FFF2-40B4-BE49-F238E27FC236}">
                <a16:creationId xmlns:a16="http://schemas.microsoft.com/office/drawing/2014/main" id="{FF7C96D1-D1EB-4190-B649-F3988A422428}"/>
              </a:ext>
            </a:extLst>
          </p:cNvPr>
          <p:cNvSpPr>
            <a:spLocks noChangeArrowheads="1"/>
          </p:cNvSpPr>
          <p:nvPr userDrawn="1"/>
        </p:nvSpPr>
        <p:spPr bwMode="auto">
          <a:xfrm>
            <a:off x="0" y="-226131"/>
            <a:ext cx="169641" cy="452261"/>
          </a:xfrm>
          <a:prstGeom prst="rect">
            <a:avLst/>
          </a:prstGeom>
          <a:noFill/>
          <a:ln>
            <a:noFill/>
          </a:ln>
          <a:extLst/>
        </p:spPr>
        <p:txBody>
          <a:bodyPr wrap="none" lIns="83968" tIns="41984" rIns="83968" bIns="41984" anchor="ctr">
            <a:spAutoFit/>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6" name="AutoShape 6">
            <a:extLst>
              <a:ext uri="{FF2B5EF4-FFF2-40B4-BE49-F238E27FC236}">
                <a16:creationId xmlns:a16="http://schemas.microsoft.com/office/drawing/2014/main" id="{911C5D15-C336-4F3C-BC91-4A9F7D191FE3}"/>
              </a:ext>
            </a:extLst>
          </p:cNvPr>
          <p:cNvSpPr>
            <a:spLocks noChangeAspect="1" noChangeArrowheads="1"/>
          </p:cNvSpPr>
          <p:nvPr/>
        </p:nvSpPr>
        <p:spPr bwMode="auto">
          <a:xfrm>
            <a:off x="1684735" y="104823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7" name="AutoShape 10">
            <a:extLst>
              <a:ext uri="{FF2B5EF4-FFF2-40B4-BE49-F238E27FC236}">
                <a16:creationId xmlns:a16="http://schemas.microsoft.com/office/drawing/2014/main" id="{9BB90B49-2120-419C-8F3E-0C9BE235CDBE}"/>
              </a:ext>
            </a:extLst>
          </p:cNvPr>
          <p:cNvSpPr>
            <a:spLocks noChangeAspect="1" noChangeArrowheads="1"/>
          </p:cNvSpPr>
          <p:nvPr/>
        </p:nvSpPr>
        <p:spPr bwMode="auto">
          <a:xfrm>
            <a:off x="1684735" y="102782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pic>
        <p:nvPicPr>
          <p:cNvPr id="8" name="4 Imagen">
            <a:extLst>
              <a:ext uri="{FF2B5EF4-FFF2-40B4-BE49-F238E27FC236}">
                <a16:creationId xmlns:a16="http://schemas.microsoft.com/office/drawing/2014/main" id="{CE931D8E-974D-404C-85B3-C3D7D28BE516}"/>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3580" y="33532"/>
            <a:ext cx="1631156" cy="425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36063451"/>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userDrawn="1">
  <p:cSld name="7_Título y objetos">
    <p:spTree>
      <p:nvGrpSpPr>
        <p:cNvPr id="1" name=""/>
        <p:cNvGrpSpPr/>
        <p:nvPr/>
      </p:nvGrpSpPr>
      <p:grpSpPr>
        <a:xfrm>
          <a:off x="0" y="0"/>
          <a:ext cx="0" cy="0"/>
          <a:chOff x="0" y="0"/>
          <a:chExt cx="0" cy="0"/>
        </a:xfrm>
      </p:grpSpPr>
      <p:pic>
        <p:nvPicPr>
          <p:cNvPr id="2" name="Picture 5">
            <a:extLst>
              <a:ext uri="{FF2B5EF4-FFF2-40B4-BE49-F238E27FC236}">
                <a16:creationId xmlns:a16="http://schemas.microsoft.com/office/drawing/2014/main" id="{9F003A1B-6478-46A5-8053-29C4E1CB611B}"/>
              </a:ext>
            </a:extLst>
          </p:cNvPr>
          <p:cNvPicPr>
            <a:picLocks noChangeAspect="1" noChangeArrowheads="1"/>
          </p:cNvPicPr>
          <p:nvPr userDrawn="1"/>
        </p:nvPicPr>
        <p:blipFill>
          <a:blip r:embed="rId2">
            <a:lum bright="70000" contrast="-70000"/>
            <a:extLst/>
          </a:blip>
          <a:srcRect/>
          <a:stretch>
            <a:fillRect/>
          </a:stretch>
        </p:blipFill>
        <p:spPr bwMode="auto">
          <a:xfrm>
            <a:off x="1685510" y="1028554"/>
            <a:ext cx="9451051" cy="5327730"/>
          </a:xfrm>
          <a:prstGeom prst="rect">
            <a:avLst/>
          </a:prstGeom>
          <a:noFill/>
          <a:ln>
            <a:noFill/>
          </a:ln>
          <a:effectLst>
            <a:glow rad="1270000">
              <a:schemeClr val="bg1">
                <a:alpha val="0"/>
              </a:schemeClr>
            </a:glow>
            <a:outerShdw dist="35921" dir="2700000" algn="ctr" rotWithShape="0">
              <a:schemeClr val="bg1"/>
            </a:outerShdw>
            <a:softEdge rad="0"/>
          </a:effectLst>
        </p:spPr>
      </p:pic>
      <p:sp>
        <p:nvSpPr>
          <p:cNvPr id="3" name="Rectángulo 4">
            <a:extLst>
              <a:ext uri="{FF2B5EF4-FFF2-40B4-BE49-F238E27FC236}">
                <a16:creationId xmlns:a16="http://schemas.microsoft.com/office/drawing/2014/main" id="{AB2089F7-D549-43A2-86A4-2DC40B9711D4}"/>
              </a:ext>
            </a:extLst>
          </p:cNvPr>
          <p:cNvSpPr>
            <a:spLocks noChangeArrowheads="1"/>
          </p:cNvSpPr>
          <p:nvPr/>
        </p:nvSpPr>
        <p:spPr bwMode="auto">
          <a:xfrm>
            <a:off x="6197205" y="685217"/>
            <a:ext cx="5994796" cy="686675"/>
          </a:xfrm>
          <a:prstGeom prst="rect">
            <a:avLst/>
          </a:prstGeom>
          <a:solidFill>
            <a:srgbClr val="FFFFFF"/>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4" name="Rectángulo 4">
            <a:extLst>
              <a:ext uri="{FF2B5EF4-FFF2-40B4-BE49-F238E27FC236}">
                <a16:creationId xmlns:a16="http://schemas.microsoft.com/office/drawing/2014/main" id="{AD299A6C-8178-4B0F-8CB8-4557FC3B5B66}"/>
              </a:ext>
            </a:extLst>
          </p:cNvPr>
          <p:cNvSpPr>
            <a:spLocks noChangeArrowheads="1"/>
          </p:cNvSpPr>
          <p:nvPr/>
        </p:nvSpPr>
        <p:spPr bwMode="auto">
          <a:xfrm>
            <a:off x="6096000" y="342609"/>
            <a:ext cx="6096000" cy="514641"/>
          </a:xfrm>
          <a:prstGeom prst="rect">
            <a:avLst/>
          </a:prstGeom>
          <a:solidFill>
            <a:srgbClr val="264163"/>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5" name="Rectangle 10">
            <a:extLst>
              <a:ext uri="{FF2B5EF4-FFF2-40B4-BE49-F238E27FC236}">
                <a16:creationId xmlns:a16="http://schemas.microsoft.com/office/drawing/2014/main" id="{762D968D-555F-4365-AEF2-2C4BE3EE1CFA}"/>
              </a:ext>
            </a:extLst>
          </p:cNvPr>
          <p:cNvSpPr>
            <a:spLocks noChangeArrowheads="1"/>
          </p:cNvSpPr>
          <p:nvPr userDrawn="1"/>
        </p:nvSpPr>
        <p:spPr bwMode="auto">
          <a:xfrm>
            <a:off x="0" y="-226131"/>
            <a:ext cx="169641" cy="452261"/>
          </a:xfrm>
          <a:prstGeom prst="rect">
            <a:avLst/>
          </a:prstGeom>
          <a:noFill/>
          <a:ln>
            <a:noFill/>
          </a:ln>
          <a:extLst/>
        </p:spPr>
        <p:txBody>
          <a:bodyPr wrap="none" lIns="83968" tIns="41984" rIns="83968" bIns="41984" anchor="ctr">
            <a:spAutoFit/>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6" name="AutoShape 6">
            <a:extLst>
              <a:ext uri="{FF2B5EF4-FFF2-40B4-BE49-F238E27FC236}">
                <a16:creationId xmlns:a16="http://schemas.microsoft.com/office/drawing/2014/main" id="{2E5B1442-383F-48AD-9982-5655D621A17B}"/>
              </a:ext>
            </a:extLst>
          </p:cNvPr>
          <p:cNvSpPr>
            <a:spLocks noChangeAspect="1" noChangeArrowheads="1"/>
          </p:cNvSpPr>
          <p:nvPr/>
        </p:nvSpPr>
        <p:spPr bwMode="auto">
          <a:xfrm>
            <a:off x="1684735" y="104823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7" name="AutoShape 10">
            <a:extLst>
              <a:ext uri="{FF2B5EF4-FFF2-40B4-BE49-F238E27FC236}">
                <a16:creationId xmlns:a16="http://schemas.microsoft.com/office/drawing/2014/main" id="{AF9E6F7C-FA04-41F1-85CA-55601F70E0D0}"/>
              </a:ext>
            </a:extLst>
          </p:cNvPr>
          <p:cNvSpPr>
            <a:spLocks noChangeAspect="1" noChangeArrowheads="1"/>
          </p:cNvSpPr>
          <p:nvPr/>
        </p:nvSpPr>
        <p:spPr bwMode="auto">
          <a:xfrm>
            <a:off x="1684735" y="102782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pic>
        <p:nvPicPr>
          <p:cNvPr id="8" name="4 Imagen">
            <a:extLst>
              <a:ext uri="{FF2B5EF4-FFF2-40B4-BE49-F238E27FC236}">
                <a16:creationId xmlns:a16="http://schemas.microsoft.com/office/drawing/2014/main" id="{FE1F3E83-E905-47AD-ADCC-12F836E0E1B2}"/>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3580" y="33532"/>
            <a:ext cx="1631156" cy="425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56963253"/>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userDrawn="1">
  <p:cSld name="8_Título y objetos">
    <p:spTree>
      <p:nvGrpSpPr>
        <p:cNvPr id="1" name=""/>
        <p:cNvGrpSpPr/>
        <p:nvPr/>
      </p:nvGrpSpPr>
      <p:grpSpPr>
        <a:xfrm>
          <a:off x="0" y="0"/>
          <a:ext cx="0" cy="0"/>
          <a:chOff x="0" y="0"/>
          <a:chExt cx="0" cy="0"/>
        </a:xfrm>
      </p:grpSpPr>
      <p:pic>
        <p:nvPicPr>
          <p:cNvPr id="2" name="Picture 5">
            <a:extLst>
              <a:ext uri="{FF2B5EF4-FFF2-40B4-BE49-F238E27FC236}">
                <a16:creationId xmlns:a16="http://schemas.microsoft.com/office/drawing/2014/main" id="{C3894D29-CEDC-46E3-B9BF-55D4EF4AA1A7}"/>
              </a:ext>
            </a:extLst>
          </p:cNvPr>
          <p:cNvPicPr>
            <a:picLocks noChangeAspect="1" noChangeArrowheads="1"/>
          </p:cNvPicPr>
          <p:nvPr userDrawn="1"/>
        </p:nvPicPr>
        <p:blipFill>
          <a:blip r:embed="rId2">
            <a:lum bright="70000" contrast="-70000"/>
            <a:extLst/>
          </a:blip>
          <a:srcRect/>
          <a:stretch>
            <a:fillRect/>
          </a:stretch>
        </p:blipFill>
        <p:spPr bwMode="auto">
          <a:xfrm>
            <a:off x="1685510" y="1028554"/>
            <a:ext cx="9451051" cy="5327730"/>
          </a:xfrm>
          <a:prstGeom prst="rect">
            <a:avLst/>
          </a:prstGeom>
          <a:noFill/>
          <a:ln>
            <a:noFill/>
          </a:ln>
          <a:effectLst>
            <a:glow rad="1270000">
              <a:schemeClr val="bg1">
                <a:alpha val="0"/>
              </a:schemeClr>
            </a:glow>
            <a:outerShdw dist="35921" dir="2700000" algn="ctr" rotWithShape="0">
              <a:schemeClr val="bg1"/>
            </a:outerShdw>
            <a:softEdge rad="0"/>
          </a:effectLst>
        </p:spPr>
      </p:pic>
      <p:sp>
        <p:nvSpPr>
          <p:cNvPr id="3" name="Rectángulo 4">
            <a:extLst>
              <a:ext uri="{FF2B5EF4-FFF2-40B4-BE49-F238E27FC236}">
                <a16:creationId xmlns:a16="http://schemas.microsoft.com/office/drawing/2014/main" id="{439C4F56-C76B-439C-AC17-7093C92510E1}"/>
              </a:ext>
            </a:extLst>
          </p:cNvPr>
          <p:cNvSpPr>
            <a:spLocks noChangeArrowheads="1"/>
          </p:cNvSpPr>
          <p:nvPr/>
        </p:nvSpPr>
        <p:spPr bwMode="auto">
          <a:xfrm>
            <a:off x="6197205" y="685217"/>
            <a:ext cx="5994796" cy="686675"/>
          </a:xfrm>
          <a:prstGeom prst="rect">
            <a:avLst/>
          </a:prstGeom>
          <a:solidFill>
            <a:srgbClr val="FFFFFF"/>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4" name="Rectángulo 4">
            <a:extLst>
              <a:ext uri="{FF2B5EF4-FFF2-40B4-BE49-F238E27FC236}">
                <a16:creationId xmlns:a16="http://schemas.microsoft.com/office/drawing/2014/main" id="{446F864D-0282-4A44-BF30-4A0C3BA60244}"/>
              </a:ext>
            </a:extLst>
          </p:cNvPr>
          <p:cNvSpPr>
            <a:spLocks noChangeArrowheads="1"/>
          </p:cNvSpPr>
          <p:nvPr/>
        </p:nvSpPr>
        <p:spPr bwMode="auto">
          <a:xfrm>
            <a:off x="6096000" y="342609"/>
            <a:ext cx="6096000" cy="514641"/>
          </a:xfrm>
          <a:prstGeom prst="rect">
            <a:avLst/>
          </a:prstGeom>
          <a:solidFill>
            <a:srgbClr val="264163"/>
          </a:solidFill>
          <a:ln>
            <a:noFill/>
          </a:ln>
          <a:extLst/>
        </p:spPr>
        <p:txBody>
          <a:bodyPr lIns="83916" tIns="41959" rIns="83916" bIns="41959"/>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5" name="Rectangle 10">
            <a:extLst>
              <a:ext uri="{FF2B5EF4-FFF2-40B4-BE49-F238E27FC236}">
                <a16:creationId xmlns:a16="http://schemas.microsoft.com/office/drawing/2014/main" id="{1D1B739B-560A-4A4B-BD26-EDD4F8A59A49}"/>
              </a:ext>
            </a:extLst>
          </p:cNvPr>
          <p:cNvSpPr>
            <a:spLocks noChangeArrowheads="1"/>
          </p:cNvSpPr>
          <p:nvPr userDrawn="1"/>
        </p:nvSpPr>
        <p:spPr bwMode="auto">
          <a:xfrm>
            <a:off x="0" y="-226131"/>
            <a:ext cx="169641" cy="452261"/>
          </a:xfrm>
          <a:prstGeom prst="rect">
            <a:avLst/>
          </a:prstGeom>
          <a:noFill/>
          <a:ln>
            <a:noFill/>
          </a:ln>
          <a:extLst/>
        </p:spPr>
        <p:txBody>
          <a:bodyPr wrap="none" lIns="83968" tIns="41984" rIns="83968" bIns="41984" anchor="ctr">
            <a:spAutoFit/>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6" name="AutoShape 6">
            <a:extLst>
              <a:ext uri="{FF2B5EF4-FFF2-40B4-BE49-F238E27FC236}">
                <a16:creationId xmlns:a16="http://schemas.microsoft.com/office/drawing/2014/main" id="{ABABD31F-D8DA-4AA2-8168-D0BACBD3AAB7}"/>
              </a:ext>
            </a:extLst>
          </p:cNvPr>
          <p:cNvSpPr>
            <a:spLocks noChangeAspect="1" noChangeArrowheads="1"/>
          </p:cNvSpPr>
          <p:nvPr/>
        </p:nvSpPr>
        <p:spPr bwMode="auto">
          <a:xfrm>
            <a:off x="1684735" y="104823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7" name="AutoShape 10">
            <a:extLst>
              <a:ext uri="{FF2B5EF4-FFF2-40B4-BE49-F238E27FC236}">
                <a16:creationId xmlns:a16="http://schemas.microsoft.com/office/drawing/2014/main" id="{FE077A18-6553-47D1-A05C-1A32E5A542D4}"/>
              </a:ext>
            </a:extLst>
          </p:cNvPr>
          <p:cNvSpPr>
            <a:spLocks noChangeAspect="1" noChangeArrowheads="1"/>
          </p:cNvSpPr>
          <p:nvPr/>
        </p:nvSpPr>
        <p:spPr bwMode="auto">
          <a:xfrm>
            <a:off x="1684735" y="1027826"/>
            <a:ext cx="9451578" cy="5328654"/>
          </a:xfrm>
          <a:prstGeom prst="rect">
            <a:avLst/>
          </a:prstGeom>
          <a:noFill/>
          <a:ln>
            <a:noFill/>
          </a:ln>
          <a:extLst/>
        </p:spPr>
        <p:txBody>
          <a:bodyPr lIns="83968" tIns="41984" rIns="83968" bIns="41984"/>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pic>
        <p:nvPicPr>
          <p:cNvPr id="8" name="4 Imagen">
            <a:extLst>
              <a:ext uri="{FF2B5EF4-FFF2-40B4-BE49-F238E27FC236}">
                <a16:creationId xmlns:a16="http://schemas.microsoft.com/office/drawing/2014/main" id="{63D25F80-C479-4DCD-A53A-A693034F9A09}"/>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53580" y="33532"/>
            <a:ext cx="1631156" cy="425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33859246"/>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232FF9C-4E65-4358-A48F-041C5FC9C661}"/>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MX"/>
          </a:p>
        </p:txBody>
      </p:sp>
      <p:sp>
        <p:nvSpPr>
          <p:cNvPr id="3" name="Subtítulo 2">
            <a:extLst>
              <a:ext uri="{FF2B5EF4-FFF2-40B4-BE49-F238E27FC236}">
                <a16:creationId xmlns:a16="http://schemas.microsoft.com/office/drawing/2014/main" id="{2320FB3B-8A58-4861-AB30-609EE4F2C9F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MX"/>
          </a:p>
        </p:txBody>
      </p:sp>
      <p:sp>
        <p:nvSpPr>
          <p:cNvPr id="4" name="Marcador de fecha 3">
            <a:extLst>
              <a:ext uri="{FF2B5EF4-FFF2-40B4-BE49-F238E27FC236}">
                <a16:creationId xmlns:a16="http://schemas.microsoft.com/office/drawing/2014/main" id="{A63D4A33-5C0F-482C-9791-A8799230FC3B}"/>
              </a:ext>
            </a:extLst>
          </p:cNvPr>
          <p:cNvSpPr>
            <a:spLocks noGrp="1"/>
          </p:cNvSpPr>
          <p:nvPr>
            <p:ph type="dt" sz="half" idx="10"/>
          </p:nvPr>
        </p:nvSpPr>
        <p:spPr/>
        <p:txBody>
          <a:bodyPr/>
          <a:lstStyle/>
          <a:p>
            <a:fld id="{C6325F0F-D28C-4FB7-BD50-FE9B035485E7}" type="datetimeFigureOut">
              <a:rPr lang="es-MX" smtClean="0"/>
              <a:t>19/03/2019</a:t>
            </a:fld>
            <a:endParaRPr lang="es-MX"/>
          </a:p>
        </p:txBody>
      </p:sp>
      <p:sp>
        <p:nvSpPr>
          <p:cNvPr id="5" name="Marcador de pie de página 4">
            <a:extLst>
              <a:ext uri="{FF2B5EF4-FFF2-40B4-BE49-F238E27FC236}">
                <a16:creationId xmlns:a16="http://schemas.microsoft.com/office/drawing/2014/main" id="{3CA714A7-DC5C-412F-B2CB-EE993091895A}"/>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CAE88BDA-C581-427B-8B3E-BD51D3AAE2F3}"/>
              </a:ext>
            </a:extLst>
          </p:cNvPr>
          <p:cNvSpPr>
            <a:spLocks noGrp="1"/>
          </p:cNvSpPr>
          <p:nvPr>
            <p:ph type="sldNum" sz="quarter" idx="12"/>
          </p:nvPr>
        </p:nvSpPr>
        <p:spPr/>
        <p:txBody>
          <a:bodyPr/>
          <a:lstStyle/>
          <a:p>
            <a:fld id="{B02953F5-983B-48F9-A181-BFC2354E1D0B}" type="slidenum">
              <a:rPr lang="es-MX" smtClean="0"/>
              <a:t>‹Nº›</a:t>
            </a:fld>
            <a:endParaRPr lang="es-MX"/>
          </a:p>
        </p:txBody>
      </p:sp>
    </p:spTree>
    <p:extLst>
      <p:ext uri="{BB962C8B-B14F-4D97-AF65-F5344CB8AC3E}">
        <p14:creationId xmlns:p14="http://schemas.microsoft.com/office/powerpoint/2010/main" val="115940615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0443CB7-0853-4EC0-AB30-290DD324C4A6}"/>
              </a:ext>
            </a:extLst>
          </p:cNvPr>
          <p:cNvSpPr>
            <a:spLocks noGrp="1"/>
          </p:cNvSpPr>
          <p:nvPr>
            <p:ph type="title"/>
          </p:nvPr>
        </p:nvSpPr>
        <p:spPr/>
        <p:txBody>
          <a:bodyPr/>
          <a:lstStyle/>
          <a:p>
            <a:r>
              <a:rPr lang="es-ES"/>
              <a:t>Haga clic para modificar el estilo de título del patrón</a:t>
            </a:r>
            <a:endParaRPr lang="es-MX"/>
          </a:p>
        </p:txBody>
      </p:sp>
      <p:sp>
        <p:nvSpPr>
          <p:cNvPr id="3" name="Marcador de contenido 2">
            <a:extLst>
              <a:ext uri="{FF2B5EF4-FFF2-40B4-BE49-F238E27FC236}">
                <a16:creationId xmlns:a16="http://schemas.microsoft.com/office/drawing/2014/main" id="{48106AC9-0578-4BA9-AC77-ED8F008C152D}"/>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008AC470-817C-4528-9CF0-21CF928808D0}"/>
              </a:ext>
            </a:extLst>
          </p:cNvPr>
          <p:cNvSpPr>
            <a:spLocks noGrp="1"/>
          </p:cNvSpPr>
          <p:nvPr>
            <p:ph type="dt" sz="half" idx="10"/>
          </p:nvPr>
        </p:nvSpPr>
        <p:spPr/>
        <p:txBody>
          <a:bodyPr/>
          <a:lstStyle/>
          <a:p>
            <a:fld id="{C6325F0F-D28C-4FB7-BD50-FE9B035485E7}" type="datetimeFigureOut">
              <a:rPr lang="es-MX" smtClean="0"/>
              <a:t>19/03/2019</a:t>
            </a:fld>
            <a:endParaRPr lang="es-MX"/>
          </a:p>
        </p:txBody>
      </p:sp>
      <p:sp>
        <p:nvSpPr>
          <p:cNvPr id="5" name="Marcador de pie de página 4">
            <a:extLst>
              <a:ext uri="{FF2B5EF4-FFF2-40B4-BE49-F238E27FC236}">
                <a16:creationId xmlns:a16="http://schemas.microsoft.com/office/drawing/2014/main" id="{E8793264-FF30-40AD-8093-9838D4B58F92}"/>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CB8A2FFB-3385-4BAF-9B3D-38BAF61564AF}"/>
              </a:ext>
            </a:extLst>
          </p:cNvPr>
          <p:cNvSpPr>
            <a:spLocks noGrp="1"/>
          </p:cNvSpPr>
          <p:nvPr>
            <p:ph type="sldNum" sz="quarter" idx="12"/>
          </p:nvPr>
        </p:nvSpPr>
        <p:spPr/>
        <p:txBody>
          <a:bodyPr/>
          <a:lstStyle/>
          <a:p>
            <a:fld id="{B02953F5-983B-48F9-A181-BFC2354E1D0B}" type="slidenum">
              <a:rPr lang="es-MX" smtClean="0"/>
              <a:t>‹Nº›</a:t>
            </a:fld>
            <a:endParaRPr lang="es-MX"/>
          </a:p>
        </p:txBody>
      </p:sp>
    </p:spTree>
    <p:extLst>
      <p:ext uri="{BB962C8B-B14F-4D97-AF65-F5344CB8AC3E}">
        <p14:creationId xmlns:p14="http://schemas.microsoft.com/office/powerpoint/2010/main" val="419594315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89D8CA3-D971-49DA-9CA7-E044905C7E76}"/>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8A7F3CE4-D8E4-454E-9994-443419D8EDA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0998B89B-DBFC-4212-81DF-F4EEACA75B9D}"/>
              </a:ext>
            </a:extLst>
          </p:cNvPr>
          <p:cNvSpPr>
            <a:spLocks noGrp="1"/>
          </p:cNvSpPr>
          <p:nvPr>
            <p:ph type="dt" sz="half" idx="10"/>
          </p:nvPr>
        </p:nvSpPr>
        <p:spPr/>
        <p:txBody>
          <a:bodyPr/>
          <a:lstStyle/>
          <a:p>
            <a:fld id="{C6325F0F-D28C-4FB7-BD50-FE9B035485E7}" type="datetimeFigureOut">
              <a:rPr lang="es-MX" smtClean="0"/>
              <a:t>19/03/2019</a:t>
            </a:fld>
            <a:endParaRPr lang="es-MX"/>
          </a:p>
        </p:txBody>
      </p:sp>
      <p:sp>
        <p:nvSpPr>
          <p:cNvPr id="5" name="Marcador de pie de página 4">
            <a:extLst>
              <a:ext uri="{FF2B5EF4-FFF2-40B4-BE49-F238E27FC236}">
                <a16:creationId xmlns:a16="http://schemas.microsoft.com/office/drawing/2014/main" id="{3DCEEF23-425C-459F-B1EA-1E11B895EDF5}"/>
              </a:ext>
            </a:extLst>
          </p:cNvPr>
          <p:cNvSpPr>
            <a:spLocks noGrp="1"/>
          </p:cNvSpPr>
          <p:nvPr>
            <p:ph type="ftr" sz="quarter" idx="11"/>
          </p:nvPr>
        </p:nvSpPr>
        <p:spPr/>
        <p:txBody>
          <a:bodyPr/>
          <a:lstStyle/>
          <a:p>
            <a:endParaRPr lang="es-MX"/>
          </a:p>
        </p:txBody>
      </p:sp>
      <p:sp>
        <p:nvSpPr>
          <p:cNvPr id="6" name="Marcador de número de diapositiva 5">
            <a:extLst>
              <a:ext uri="{FF2B5EF4-FFF2-40B4-BE49-F238E27FC236}">
                <a16:creationId xmlns:a16="http://schemas.microsoft.com/office/drawing/2014/main" id="{67CE5571-716B-4FD2-BB2B-C65BB932E181}"/>
              </a:ext>
            </a:extLst>
          </p:cNvPr>
          <p:cNvSpPr>
            <a:spLocks noGrp="1"/>
          </p:cNvSpPr>
          <p:nvPr>
            <p:ph type="sldNum" sz="quarter" idx="12"/>
          </p:nvPr>
        </p:nvSpPr>
        <p:spPr/>
        <p:txBody>
          <a:bodyPr/>
          <a:lstStyle/>
          <a:p>
            <a:fld id="{B02953F5-983B-48F9-A181-BFC2354E1D0B}" type="slidenum">
              <a:rPr lang="es-MX" smtClean="0"/>
              <a:t>‹Nº›</a:t>
            </a:fld>
            <a:endParaRPr lang="es-MX"/>
          </a:p>
        </p:txBody>
      </p:sp>
    </p:spTree>
    <p:extLst>
      <p:ext uri="{BB962C8B-B14F-4D97-AF65-F5344CB8AC3E}">
        <p14:creationId xmlns:p14="http://schemas.microsoft.com/office/powerpoint/2010/main" val="1082180963"/>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5" Type="http://schemas.openxmlformats.org/officeDocument/2006/relationships/slideLayout" Target="../slideLayouts/slideLayout71.xml"/><Relationship Id="rId4" Type="http://schemas.openxmlformats.org/officeDocument/2006/relationships/slideLayout" Target="../slideLayouts/slideLayout70.xml"/><Relationship Id="rId9"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77.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theme" Target="../theme/theme11.xml"/><Relationship Id="rId5" Type="http://schemas.openxmlformats.org/officeDocument/2006/relationships/slideLayout" Target="../slideLayouts/slideLayout79.xml"/><Relationship Id="rId4" Type="http://schemas.openxmlformats.org/officeDocument/2006/relationships/slideLayout" Target="../slideLayouts/slideLayout7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slideLayout" Target="../slideLayouts/slideLayout92.xml"/><Relationship Id="rId18" Type="http://schemas.openxmlformats.org/officeDocument/2006/relationships/theme" Target="../theme/theme12.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17" Type="http://schemas.openxmlformats.org/officeDocument/2006/relationships/slideLayout" Target="../slideLayouts/slideLayout96.xml"/><Relationship Id="rId2" Type="http://schemas.openxmlformats.org/officeDocument/2006/relationships/slideLayout" Target="../slideLayouts/slideLayout81.xml"/><Relationship Id="rId16" Type="http://schemas.openxmlformats.org/officeDocument/2006/relationships/slideLayout" Target="../slideLayouts/slideLayout95.xml"/><Relationship Id="rId20" Type="http://schemas.openxmlformats.org/officeDocument/2006/relationships/image" Target="../media/image14.png"/><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5" Type="http://schemas.openxmlformats.org/officeDocument/2006/relationships/slideLayout" Target="../slideLayouts/slideLayout94.xml"/><Relationship Id="rId10" Type="http://schemas.openxmlformats.org/officeDocument/2006/relationships/slideLayout" Target="../slideLayouts/slideLayout89.xml"/><Relationship Id="rId19" Type="http://schemas.openxmlformats.org/officeDocument/2006/relationships/image" Target="../media/image13.emf"/><Relationship Id="rId4" Type="http://schemas.openxmlformats.org/officeDocument/2006/relationships/slideLayout" Target="../slideLayouts/slideLayout83.xml"/><Relationship Id="rId9" Type="http://schemas.openxmlformats.org/officeDocument/2006/relationships/slideLayout" Target="../slideLayouts/slideLayout88.xml"/><Relationship Id="rId14" Type="http://schemas.openxmlformats.org/officeDocument/2006/relationships/slideLayout" Target="../slideLayouts/slideLayout9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04.xml"/><Relationship Id="rId13" Type="http://schemas.openxmlformats.org/officeDocument/2006/relationships/theme" Target="../theme/theme13.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slideLayout" Target="../slideLayouts/slideLayout108.xml"/><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5" Type="http://schemas.openxmlformats.org/officeDocument/2006/relationships/slideLayout" Target="../slideLayouts/slideLayout101.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16.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theme" Target="../theme/theme14.xml"/><Relationship Id="rId5" Type="http://schemas.openxmlformats.org/officeDocument/2006/relationships/slideLayout" Target="../slideLayouts/slideLayout113.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theme" Target="../theme/theme15.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3" Type="http://schemas.openxmlformats.org/officeDocument/2006/relationships/slideLayout" Target="../slideLayouts/slideLayout8.xml"/><Relationship Id="rId7" Type="http://schemas.openxmlformats.org/officeDocument/2006/relationships/slideLayout" Target="../slideLayouts/slideLayout12.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5" Type="http://schemas.openxmlformats.org/officeDocument/2006/relationships/slideLayout" Target="../slideLayouts/slideLayout10.xml"/><Relationship Id="rId4" Type="http://schemas.openxmlformats.org/officeDocument/2006/relationships/slideLayout" Target="../slideLayouts/slideLayout9.xml"/><Relationship Id="rId9"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3.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5" Type="http://schemas.openxmlformats.org/officeDocument/2006/relationships/slideLayout" Target="../slideLayouts/slideLayout30.xml"/><Relationship Id="rId10" Type="http://schemas.openxmlformats.org/officeDocument/2006/relationships/theme" Target="../theme/theme4.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37.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theme" Target="../theme/theme5.xml"/><Relationship Id="rId5" Type="http://schemas.openxmlformats.org/officeDocument/2006/relationships/slideLayout" Target="../slideLayouts/slideLayout39.xml"/><Relationship Id="rId4" Type="http://schemas.openxmlformats.org/officeDocument/2006/relationships/slideLayout" Target="../slideLayouts/slideLayout38.xml"/></Relationships>
</file>

<file path=ppt/slideMasters/_rels/slideMaster6.xml.rels><?xml version="1.0" encoding="UTF-8" standalone="yes"?>
<Relationships xmlns="http://schemas.openxmlformats.org/package/2006/relationships"><Relationship Id="rId8" Type="http://schemas.openxmlformats.org/officeDocument/2006/relationships/theme" Target="../theme/theme6.xml"/><Relationship Id="rId3" Type="http://schemas.openxmlformats.org/officeDocument/2006/relationships/slideLayout" Target="../slideLayouts/slideLayout42.xml"/><Relationship Id="rId7" Type="http://schemas.openxmlformats.org/officeDocument/2006/relationships/slideLayout" Target="../slideLayouts/slideLayout46.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5" Type="http://schemas.openxmlformats.org/officeDocument/2006/relationships/slideLayout" Target="../slideLayouts/slideLayout44.xml"/><Relationship Id="rId4" Type="http://schemas.openxmlformats.org/officeDocument/2006/relationships/slideLayout" Target="../slideLayouts/slideLayout43.xml"/></Relationships>
</file>

<file path=ppt/slideMasters/_rels/slideMaster7.xml.rels><?xml version="1.0" encoding="UTF-8" standalone="yes"?>
<Relationships xmlns="http://schemas.openxmlformats.org/package/2006/relationships"><Relationship Id="rId8" Type="http://schemas.openxmlformats.org/officeDocument/2006/relationships/theme" Target="../theme/theme7.xml"/><Relationship Id="rId3" Type="http://schemas.openxmlformats.org/officeDocument/2006/relationships/slideLayout" Target="../slideLayouts/slideLayout49.xml"/><Relationship Id="rId7" Type="http://schemas.openxmlformats.org/officeDocument/2006/relationships/slideLayout" Target="../slideLayouts/slideLayout53.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5" Type="http://schemas.openxmlformats.org/officeDocument/2006/relationships/slideLayout" Target="../slideLayouts/slideLayout51.xml"/><Relationship Id="rId4" Type="http://schemas.openxmlformats.org/officeDocument/2006/relationships/slideLayout" Target="../slideLayouts/slideLayout5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1.xml"/><Relationship Id="rId3" Type="http://schemas.openxmlformats.org/officeDocument/2006/relationships/slideLayout" Target="../slideLayouts/slideLayout56.xml"/><Relationship Id="rId7" Type="http://schemas.openxmlformats.org/officeDocument/2006/relationships/slideLayout" Target="../slideLayouts/slideLayout60.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5" Type="http://schemas.openxmlformats.org/officeDocument/2006/relationships/slideLayout" Target="../slideLayouts/slideLayout58.xml"/><Relationship Id="rId4" Type="http://schemas.openxmlformats.org/officeDocument/2006/relationships/slideLayout" Target="../slideLayouts/slideLayout57.xml"/><Relationship Id="rId9"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64.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theme" Target="../theme/theme9.xml"/><Relationship Id="rId5" Type="http://schemas.openxmlformats.org/officeDocument/2006/relationships/slideLayout" Target="../slideLayouts/slideLayout66.xml"/><Relationship Id="rId4"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595808" y="-27384"/>
            <a:ext cx="10972800" cy="936104"/>
          </a:xfrm>
          <a:prstGeom prst="rect">
            <a:avLst/>
          </a:prstGeom>
        </p:spPr>
        <p:txBody>
          <a:bodyPr vert="horz" lIns="91440" tIns="45720" rIns="91440" bIns="45720" rtlCol="0" anchor="ctr">
            <a:noAutofit/>
          </a:bodyPr>
          <a:lstStyle/>
          <a:p>
            <a:r>
              <a:rPr lang="es-ES" dirty="0"/>
              <a:t>Banxico-NEC-azul</a:t>
            </a:r>
            <a:endParaRPr lang="es-MX" dirty="0"/>
          </a:p>
        </p:txBody>
      </p:sp>
      <p:sp>
        <p:nvSpPr>
          <p:cNvPr id="3" name="2 Marcador de texto"/>
          <p:cNvSpPr>
            <a:spLocks noGrp="1"/>
          </p:cNvSpPr>
          <p:nvPr>
            <p:ph type="body" idx="1"/>
          </p:nvPr>
        </p:nvSpPr>
        <p:spPr>
          <a:xfrm>
            <a:off x="609600" y="1268760"/>
            <a:ext cx="10972800" cy="4857403"/>
          </a:xfrm>
          <a:prstGeom prst="rect">
            <a:avLst/>
          </a:prstGeom>
        </p:spPr>
        <p:txBody>
          <a:bodyPr vert="horz" lIns="91440" tIns="45720" rIns="91440" bIns="45720"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MX">
              <a:solidFill>
                <a:srgbClr val="182B47">
                  <a:tint val="75000"/>
                </a:srgb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002BF4-BBF3-4639-B0BE-64A04A870BC8}" type="slidenum">
              <a:rPr lang="es-MX" smtClean="0">
                <a:solidFill>
                  <a:srgbClr val="182B47">
                    <a:tint val="75000"/>
                  </a:srgbClr>
                </a:solidFill>
              </a:rPr>
              <a:pPr/>
              <a:t>‹Nº›</a:t>
            </a:fld>
            <a:endParaRPr lang="es-MX">
              <a:solidFill>
                <a:srgbClr val="182B47">
                  <a:tint val="75000"/>
                </a:srgbClr>
              </a:solidFill>
            </a:endParaRPr>
          </a:p>
        </p:txBody>
      </p:sp>
    </p:spTree>
    <p:extLst>
      <p:ext uri="{BB962C8B-B14F-4D97-AF65-F5344CB8AC3E}">
        <p14:creationId xmlns:p14="http://schemas.microsoft.com/office/powerpoint/2010/main" val="4244364204"/>
      </p:ext>
    </p:extLst>
  </p:cSld>
  <p:clrMap bg1="lt1" tx1="dk1" bg2="lt2" tx2="dk2" accent1="accent1" accent2="accent2" accent3="accent3" accent4="accent4" accent5="accent5" accent6="accent6" hlink="hlink" folHlink="folHlink"/>
  <p:sldLayoutIdLst>
    <p:sldLayoutId id="2147483799" r:id="rId1"/>
    <p:sldLayoutId id="2147483801" r:id="rId2"/>
    <p:sldLayoutId id="2147483802" r:id="rId3"/>
    <p:sldLayoutId id="2147483803" r:id="rId4"/>
    <p:sldLayoutId id="2147483804" r:id="rId5"/>
  </p:sldLayoutIdLst>
  <p:hf hdr="0" dt="0"/>
  <p:txStyles>
    <p:titleStyle>
      <a:lvl1pPr algn="ctr" defTabSz="914400" rtl="0" eaLnBrk="1" latinLnBrk="0" hangingPunct="1">
        <a:spcBef>
          <a:spcPct val="0"/>
        </a:spcBef>
        <a:buNone/>
        <a:defRPr sz="2800" b="1" kern="1200">
          <a:solidFill>
            <a:schemeClr val="accent3">
              <a:lumMod val="50000"/>
            </a:schemeClr>
          </a:solidFill>
          <a:latin typeface="+mj-lt"/>
          <a:ea typeface="+mj-ea"/>
          <a:cs typeface="+mj-cs"/>
        </a:defRPr>
      </a:lvl1pPr>
    </p:titleStyle>
    <p:bodyStyle>
      <a:lvl1pPr marL="342900" indent="-342900" algn="l" defTabSz="914400" rtl="0" eaLnBrk="1" latinLnBrk="0" hangingPunct="1">
        <a:spcBef>
          <a:spcPct val="20000"/>
        </a:spcBef>
        <a:buClr>
          <a:schemeClr val="accent4"/>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1"/>
        </a:buClr>
        <a:buSzPct val="50000"/>
        <a:buFont typeface="Wingdings" pitchFamily="2" charset="2"/>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595808" y="-27384"/>
            <a:ext cx="10972800" cy="936104"/>
          </a:xfrm>
          <a:prstGeom prst="rect">
            <a:avLst/>
          </a:prstGeom>
        </p:spPr>
        <p:txBody>
          <a:bodyPr vert="horz" lIns="91440" tIns="45720" rIns="91440" bIns="45720" rtlCol="0" anchor="ctr">
            <a:noAutofit/>
          </a:bodyPr>
          <a:lstStyle/>
          <a:p>
            <a:r>
              <a:rPr lang="es-ES" dirty="0"/>
              <a:t>Banxico-NEC-azul</a:t>
            </a:r>
            <a:endParaRPr lang="es-MX" dirty="0"/>
          </a:p>
        </p:txBody>
      </p:sp>
      <p:sp>
        <p:nvSpPr>
          <p:cNvPr id="3" name="2 Marcador de texto"/>
          <p:cNvSpPr>
            <a:spLocks noGrp="1"/>
          </p:cNvSpPr>
          <p:nvPr>
            <p:ph type="body" idx="1"/>
          </p:nvPr>
        </p:nvSpPr>
        <p:spPr>
          <a:xfrm>
            <a:off x="609600" y="1268760"/>
            <a:ext cx="10972800" cy="4857403"/>
          </a:xfrm>
          <a:prstGeom prst="rect">
            <a:avLst/>
          </a:prstGeom>
        </p:spPr>
        <p:txBody>
          <a:bodyPr vert="horz" lIns="91440" tIns="45720" rIns="91440" bIns="45720"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MX" dirty="0">
              <a:solidFill>
                <a:srgbClr val="182B47">
                  <a:tint val="75000"/>
                </a:srgb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baseline="0">
                <a:solidFill>
                  <a:schemeClr val="bg1">
                    <a:lumMod val="50000"/>
                  </a:schemeClr>
                </a:solidFill>
                <a:latin typeface="Calibri" pitchFamily="34" charset="0"/>
              </a:defRPr>
            </a:lvl1pPr>
          </a:lstStyle>
          <a:p>
            <a:r>
              <a:rPr lang="es-MX">
                <a:solidFill>
                  <a:srgbClr val="FFFFFF">
                    <a:lumMod val="50000"/>
                  </a:srgbClr>
                </a:solidFill>
              </a:rPr>
              <a:t>Informe Trimestral Octubre - Diciembre 2018</a:t>
            </a:r>
            <a:endParaRPr lang="es-MX" dirty="0">
              <a:solidFill>
                <a:srgbClr val="FFFFFF">
                  <a:lumMod val="50000"/>
                </a:srgb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002BF4-BBF3-4639-B0BE-64A04A870BC8}" type="slidenum">
              <a:rPr lang="es-MX" smtClean="0">
                <a:solidFill>
                  <a:srgbClr val="182B47">
                    <a:tint val="75000"/>
                  </a:srgbClr>
                </a:solidFill>
              </a:rPr>
              <a:pPr/>
              <a:t>‹Nº›</a:t>
            </a:fld>
            <a:endParaRPr lang="es-MX" dirty="0">
              <a:solidFill>
                <a:srgbClr val="182B47">
                  <a:tint val="75000"/>
                </a:srgbClr>
              </a:solidFill>
            </a:endParaRPr>
          </a:p>
        </p:txBody>
      </p:sp>
    </p:spTree>
    <p:extLst>
      <p:ext uri="{BB962C8B-B14F-4D97-AF65-F5344CB8AC3E}">
        <p14:creationId xmlns:p14="http://schemas.microsoft.com/office/powerpoint/2010/main" val="3518446122"/>
      </p:ext>
    </p:extLst>
  </p:cSld>
  <p:clrMap bg1="lt1" tx1="dk1" bg2="lt2" tx2="dk2" accent1="accent1" accent2="accent2" accent3="accent3" accent4="accent4" accent5="accent5" accent6="accent6" hlink="hlink" folHlink="folHlink"/>
  <p:sldLayoutIdLst>
    <p:sldLayoutId id="2147484144" r:id="rId1"/>
    <p:sldLayoutId id="2147484145" r:id="rId2"/>
    <p:sldLayoutId id="2147484146" r:id="rId3"/>
    <p:sldLayoutId id="2147484147" r:id="rId4"/>
    <p:sldLayoutId id="2147484148" r:id="rId5"/>
    <p:sldLayoutId id="2147484149" r:id="rId6"/>
    <p:sldLayoutId id="2147484150" r:id="rId7"/>
    <p:sldLayoutId id="2147484151" r:id="rId8"/>
  </p:sldLayoutIdLst>
  <p:hf hdr="0" dt="0"/>
  <p:txStyles>
    <p:titleStyle>
      <a:lvl1pPr algn="ctr" defTabSz="914400" rtl="0" eaLnBrk="1" latinLnBrk="0" hangingPunct="1">
        <a:spcBef>
          <a:spcPct val="0"/>
        </a:spcBef>
        <a:buNone/>
        <a:defRPr sz="2800" b="1" kern="1200">
          <a:solidFill>
            <a:srgbClr val="254061"/>
          </a:solidFill>
          <a:latin typeface="+mj-lt"/>
          <a:ea typeface="+mj-ea"/>
          <a:cs typeface="+mj-cs"/>
        </a:defRPr>
      </a:lvl1pPr>
    </p:titleStyle>
    <p:bodyStyle>
      <a:lvl1pPr marL="342900" indent="-342900" algn="l" defTabSz="914400" rtl="0" eaLnBrk="1" latinLnBrk="0" hangingPunct="1">
        <a:spcBef>
          <a:spcPct val="20000"/>
        </a:spcBef>
        <a:buClr>
          <a:schemeClr val="accent4"/>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1"/>
        </a:buClr>
        <a:buSzPct val="50000"/>
        <a:buFont typeface="Wingdings" pitchFamily="2" charset="2"/>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595808" y="-27384"/>
            <a:ext cx="10972800" cy="936104"/>
          </a:xfrm>
          <a:prstGeom prst="rect">
            <a:avLst/>
          </a:prstGeom>
        </p:spPr>
        <p:txBody>
          <a:bodyPr vert="horz" lIns="91440" tIns="45720" rIns="91440" bIns="45720" rtlCol="0" anchor="ctr">
            <a:noAutofit/>
          </a:bodyPr>
          <a:lstStyle/>
          <a:p>
            <a:r>
              <a:rPr lang="es-ES" dirty="0"/>
              <a:t>Banxico-NEC-azul</a:t>
            </a:r>
            <a:endParaRPr lang="es-MX" dirty="0"/>
          </a:p>
        </p:txBody>
      </p:sp>
      <p:sp>
        <p:nvSpPr>
          <p:cNvPr id="3" name="2 Marcador de texto"/>
          <p:cNvSpPr>
            <a:spLocks noGrp="1"/>
          </p:cNvSpPr>
          <p:nvPr>
            <p:ph type="body" idx="1"/>
          </p:nvPr>
        </p:nvSpPr>
        <p:spPr>
          <a:xfrm>
            <a:off x="609600" y="1268760"/>
            <a:ext cx="10972800" cy="4857403"/>
          </a:xfrm>
          <a:prstGeom prst="rect">
            <a:avLst/>
          </a:prstGeom>
        </p:spPr>
        <p:txBody>
          <a:bodyPr vert="horz" lIns="91440" tIns="45720" rIns="91440" bIns="45720"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MX">
              <a:solidFill>
                <a:srgbClr val="182B47">
                  <a:tint val="75000"/>
                </a:srgb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002BF4-BBF3-4639-B0BE-64A04A870BC8}" type="slidenum">
              <a:rPr lang="es-MX" smtClean="0">
                <a:solidFill>
                  <a:srgbClr val="182B47">
                    <a:tint val="75000"/>
                  </a:srgbClr>
                </a:solidFill>
              </a:rPr>
              <a:pPr/>
              <a:t>‹Nº›</a:t>
            </a:fld>
            <a:endParaRPr lang="es-MX">
              <a:solidFill>
                <a:srgbClr val="182B47">
                  <a:tint val="75000"/>
                </a:srgbClr>
              </a:solidFill>
            </a:endParaRPr>
          </a:p>
        </p:txBody>
      </p:sp>
    </p:spTree>
    <p:extLst>
      <p:ext uri="{BB962C8B-B14F-4D97-AF65-F5344CB8AC3E}">
        <p14:creationId xmlns:p14="http://schemas.microsoft.com/office/powerpoint/2010/main" val="3327093069"/>
      </p:ext>
    </p:extLst>
  </p:cSld>
  <p:clrMap bg1="lt1" tx1="dk1" bg2="lt2" tx2="dk2" accent1="accent1" accent2="accent2" accent3="accent3" accent4="accent4" accent5="accent5" accent6="accent6" hlink="hlink" folHlink="folHlink"/>
  <p:sldLayoutIdLst>
    <p:sldLayoutId id="2147484153" r:id="rId1"/>
    <p:sldLayoutId id="2147484154" r:id="rId2"/>
    <p:sldLayoutId id="2147484155" r:id="rId3"/>
    <p:sldLayoutId id="2147484156" r:id="rId4"/>
    <p:sldLayoutId id="2147484157" r:id="rId5"/>
  </p:sldLayoutIdLst>
  <p:hf hdr="0" dt="0"/>
  <p:txStyles>
    <p:titleStyle>
      <a:lvl1pPr algn="ctr" defTabSz="914400" rtl="0" eaLnBrk="1" latinLnBrk="0" hangingPunct="1">
        <a:spcBef>
          <a:spcPct val="0"/>
        </a:spcBef>
        <a:buNone/>
        <a:defRPr sz="2800" b="1" kern="1200">
          <a:solidFill>
            <a:schemeClr val="accent3">
              <a:lumMod val="50000"/>
            </a:schemeClr>
          </a:solidFill>
          <a:latin typeface="+mj-lt"/>
          <a:ea typeface="+mj-ea"/>
          <a:cs typeface="+mj-cs"/>
        </a:defRPr>
      </a:lvl1pPr>
    </p:titleStyle>
    <p:bodyStyle>
      <a:lvl1pPr marL="342900" indent="-342900" algn="l" defTabSz="914400" rtl="0" eaLnBrk="1" latinLnBrk="0" hangingPunct="1">
        <a:spcBef>
          <a:spcPct val="20000"/>
        </a:spcBef>
        <a:buClr>
          <a:schemeClr val="accent4"/>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1"/>
        </a:buClr>
        <a:buSzPct val="50000"/>
        <a:buFont typeface="Wingdings" pitchFamily="2" charset="2"/>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9" name="Picture 5">
            <a:extLst>
              <a:ext uri="{FF2B5EF4-FFF2-40B4-BE49-F238E27FC236}">
                <a16:creationId xmlns:a16="http://schemas.microsoft.com/office/drawing/2014/main" id="{2177007C-BE48-438D-B28C-C10D4494E104}"/>
              </a:ext>
            </a:extLst>
          </p:cNvPr>
          <p:cNvPicPr>
            <a:picLocks noChangeAspect="1" noChangeArrowheads="1"/>
          </p:cNvPicPr>
          <p:nvPr userDrawn="1"/>
        </p:nvPicPr>
        <p:blipFill>
          <a:blip r:embed="rId19">
            <a:lum bright="70000" contrast="-70000"/>
            <a:extLst/>
          </a:blip>
          <a:srcRect/>
          <a:stretch>
            <a:fillRect/>
          </a:stretch>
        </p:blipFill>
        <p:spPr bwMode="auto">
          <a:xfrm>
            <a:off x="1685510" y="1028554"/>
            <a:ext cx="9451050" cy="5327730"/>
          </a:xfrm>
          <a:prstGeom prst="rect">
            <a:avLst/>
          </a:prstGeom>
          <a:noFill/>
          <a:ln>
            <a:noFill/>
          </a:ln>
          <a:effectLst>
            <a:glow rad="1270000">
              <a:schemeClr val="bg1">
                <a:alpha val="0"/>
              </a:schemeClr>
            </a:glow>
            <a:outerShdw dist="35921" dir="2700000" algn="ctr" rotWithShape="0">
              <a:schemeClr val="bg1"/>
            </a:outerShdw>
            <a:softEdge rad="0"/>
          </a:effectLst>
        </p:spPr>
      </p:pic>
      <p:sp>
        <p:nvSpPr>
          <p:cNvPr id="1027" name="Rectángulo 4">
            <a:extLst>
              <a:ext uri="{FF2B5EF4-FFF2-40B4-BE49-F238E27FC236}">
                <a16:creationId xmlns:a16="http://schemas.microsoft.com/office/drawing/2014/main" id="{CF3C5D3F-97AA-4628-AF5D-AC64486022CB}"/>
              </a:ext>
            </a:extLst>
          </p:cNvPr>
          <p:cNvSpPr>
            <a:spLocks noChangeArrowheads="1"/>
          </p:cNvSpPr>
          <p:nvPr/>
        </p:nvSpPr>
        <p:spPr bwMode="auto">
          <a:xfrm>
            <a:off x="6197205" y="685217"/>
            <a:ext cx="5994796" cy="686675"/>
          </a:xfrm>
          <a:prstGeom prst="rect">
            <a:avLst/>
          </a:prstGeom>
          <a:solidFill>
            <a:srgbClr val="FFFFFF"/>
          </a:solidFill>
          <a:ln>
            <a:noFill/>
          </a:ln>
          <a:extLst/>
        </p:spPr>
        <p:txBody>
          <a:bodyPr lIns="83923" tIns="41963" rIns="83923" bIns="41963"/>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sp>
        <p:nvSpPr>
          <p:cNvPr id="1028" name="Rectángulo 4">
            <a:extLst>
              <a:ext uri="{FF2B5EF4-FFF2-40B4-BE49-F238E27FC236}">
                <a16:creationId xmlns:a16="http://schemas.microsoft.com/office/drawing/2014/main" id="{FA57DAF1-81C7-4F59-9F9B-2DC9FB57E3FD}"/>
              </a:ext>
            </a:extLst>
          </p:cNvPr>
          <p:cNvSpPr>
            <a:spLocks noChangeArrowheads="1"/>
          </p:cNvSpPr>
          <p:nvPr/>
        </p:nvSpPr>
        <p:spPr bwMode="auto">
          <a:xfrm>
            <a:off x="6096000" y="342609"/>
            <a:ext cx="6096000" cy="514641"/>
          </a:xfrm>
          <a:prstGeom prst="rect">
            <a:avLst/>
          </a:prstGeom>
          <a:solidFill>
            <a:srgbClr val="264163"/>
          </a:solidFill>
          <a:ln>
            <a:noFill/>
          </a:ln>
          <a:extLst/>
        </p:spPr>
        <p:txBody>
          <a:bodyPr lIns="83923" tIns="41963" rIns="83923" bIns="41963"/>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eaLnBrk="1" hangingPunct="1">
              <a:defRPr/>
            </a:pPr>
            <a:endParaRPr lang="es-ES_tradnl" altLang="es-MX" sz="2388" b="0">
              <a:latin typeface="Times New Roman" pitchFamily="18" charset="0"/>
            </a:endParaRPr>
          </a:p>
        </p:txBody>
      </p:sp>
      <p:pic>
        <p:nvPicPr>
          <p:cNvPr id="2" name="Picture 3">
            <a:extLst>
              <a:ext uri="{FF2B5EF4-FFF2-40B4-BE49-F238E27FC236}">
                <a16:creationId xmlns:a16="http://schemas.microsoft.com/office/drawing/2014/main" id="{DA68011A-921C-4C87-B15E-7CB09A5584E6}"/>
              </a:ext>
            </a:extLst>
          </p:cNvPr>
          <p:cNvPicPr>
            <a:picLocks noChangeAspect="1" noChangeArrowheads="1"/>
          </p:cNvPicPr>
          <p:nvPr userDrawn="1"/>
        </p:nvPicPr>
        <p:blipFill>
          <a:blip r:embed="rId20">
            <a:extLst>
              <a:ext uri="{28A0092B-C50C-407E-A947-70E740481C1C}">
                <a14:useLocalDpi xmlns:a14="http://schemas.microsoft.com/office/drawing/2010/main" val="0"/>
              </a:ext>
            </a:extLst>
          </a:blip>
          <a:srcRect/>
          <a:stretch>
            <a:fillRect/>
          </a:stretch>
        </p:blipFill>
        <p:spPr bwMode="auto">
          <a:xfrm>
            <a:off x="67469" y="122465"/>
            <a:ext cx="1468438" cy="66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0" name="AutoShape 6">
            <a:extLst>
              <a:ext uri="{FF2B5EF4-FFF2-40B4-BE49-F238E27FC236}">
                <a16:creationId xmlns:a16="http://schemas.microsoft.com/office/drawing/2014/main" id="{0893E3CA-21FA-4B1A-B328-3458BCE4D10E}"/>
              </a:ext>
            </a:extLst>
          </p:cNvPr>
          <p:cNvSpPr>
            <a:spLocks noChangeAspect="1" noChangeArrowheads="1"/>
          </p:cNvSpPr>
          <p:nvPr/>
        </p:nvSpPr>
        <p:spPr bwMode="auto">
          <a:xfrm>
            <a:off x="1684735" y="1048236"/>
            <a:ext cx="9451578" cy="5328654"/>
          </a:xfrm>
          <a:prstGeom prst="rect">
            <a:avLst/>
          </a:prstGeom>
          <a:noFill/>
          <a:ln>
            <a:noFill/>
          </a:ln>
          <a:extLst/>
        </p:spPr>
        <p:txBody>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
        <p:nvSpPr>
          <p:cNvPr id="1031" name="AutoShape 10">
            <a:extLst>
              <a:ext uri="{FF2B5EF4-FFF2-40B4-BE49-F238E27FC236}">
                <a16:creationId xmlns:a16="http://schemas.microsoft.com/office/drawing/2014/main" id="{0A3119F4-DA63-43DA-BBA2-778F773355E0}"/>
              </a:ext>
            </a:extLst>
          </p:cNvPr>
          <p:cNvSpPr>
            <a:spLocks noChangeAspect="1" noChangeArrowheads="1"/>
          </p:cNvSpPr>
          <p:nvPr/>
        </p:nvSpPr>
        <p:spPr bwMode="auto">
          <a:xfrm>
            <a:off x="1684735" y="1027826"/>
            <a:ext cx="9451578" cy="5328654"/>
          </a:xfrm>
          <a:prstGeom prst="rect">
            <a:avLst/>
          </a:prstGeom>
          <a:noFill/>
          <a:ln>
            <a:noFill/>
          </a:ln>
          <a:extLst/>
        </p:spPr>
        <p:txBody>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eaLnBrk="1" hangingPunct="1">
              <a:defRPr/>
            </a:pPr>
            <a:endParaRPr lang="es-MX" altLang="es-MX" sz="2388"/>
          </a:p>
        </p:txBody>
      </p:sp>
    </p:spTree>
    <p:extLst>
      <p:ext uri="{BB962C8B-B14F-4D97-AF65-F5344CB8AC3E}">
        <p14:creationId xmlns:p14="http://schemas.microsoft.com/office/powerpoint/2010/main" val="1472084787"/>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 id="2147484170" r:id="rId12"/>
    <p:sldLayoutId id="2147484171" r:id="rId13"/>
    <p:sldLayoutId id="2147484172" r:id="rId14"/>
    <p:sldLayoutId id="2147484173" r:id="rId15"/>
    <p:sldLayoutId id="2147484174" r:id="rId16"/>
    <p:sldLayoutId id="2147484175" r:id="rId17"/>
  </p:sldLayoutIdLst>
  <p:transition advTm="15000"/>
  <p:hf hdr="0" ftr="0" dt="0"/>
  <p:txStyles>
    <p:titleStyle>
      <a:lvl1pPr algn="ctr" rtl="0" eaLnBrk="0" fontAlgn="base" hangingPunct="0">
        <a:spcBef>
          <a:spcPct val="0"/>
        </a:spcBef>
        <a:spcAft>
          <a:spcPct val="0"/>
        </a:spcAft>
        <a:defRPr sz="4776">
          <a:solidFill>
            <a:schemeClr val="tx1"/>
          </a:solidFill>
          <a:latin typeface="+mj-lt"/>
          <a:ea typeface="+mj-ea"/>
          <a:cs typeface="+mj-cs"/>
          <a:sym typeface="Gill Sans" pitchFamily="-110" charset="0"/>
        </a:defRPr>
      </a:lvl1pPr>
      <a:lvl2pPr algn="ctr" rtl="0" eaLnBrk="0" fontAlgn="base" hangingPunct="0">
        <a:spcBef>
          <a:spcPct val="0"/>
        </a:spcBef>
        <a:spcAft>
          <a:spcPct val="0"/>
        </a:spcAft>
        <a:defRPr sz="4776">
          <a:solidFill>
            <a:schemeClr val="tx1"/>
          </a:solidFill>
          <a:latin typeface="Gill Sans" charset="0"/>
          <a:ea typeface="ヒラギノ角ゴ ProN W3" charset="-128"/>
          <a:cs typeface="ヒラギノ角ゴ ProN W3" charset="-128"/>
          <a:sym typeface="Gill Sans" pitchFamily="-110" charset="0"/>
        </a:defRPr>
      </a:lvl2pPr>
      <a:lvl3pPr algn="ctr" rtl="0" eaLnBrk="0" fontAlgn="base" hangingPunct="0">
        <a:spcBef>
          <a:spcPct val="0"/>
        </a:spcBef>
        <a:spcAft>
          <a:spcPct val="0"/>
        </a:spcAft>
        <a:defRPr sz="4776">
          <a:solidFill>
            <a:schemeClr val="tx1"/>
          </a:solidFill>
          <a:latin typeface="Gill Sans" charset="0"/>
          <a:ea typeface="ヒラギノ角ゴ ProN W3" charset="-128"/>
          <a:cs typeface="ヒラギノ角ゴ ProN W3" charset="-128"/>
          <a:sym typeface="Gill Sans" pitchFamily="-110" charset="0"/>
        </a:defRPr>
      </a:lvl3pPr>
      <a:lvl4pPr algn="ctr" rtl="0" eaLnBrk="0" fontAlgn="base" hangingPunct="0">
        <a:spcBef>
          <a:spcPct val="0"/>
        </a:spcBef>
        <a:spcAft>
          <a:spcPct val="0"/>
        </a:spcAft>
        <a:defRPr sz="4776">
          <a:solidFill>
            <a:schemeClr val="tx1"/>
          </a:solidFill>
          <a:latin typeface="Gill Sans" charset="0"/>
          <a:ea typeface="ヒラギノ角ゴ ProN W3" charset="-128"/>
          <a:cs typeface="ヒラギノ角ゴ ProN W3" charset="-128"/>
          <a:sym typeface="Gill Sans" pitchFamily="-110" charset="0"/>
        </a:defRPr>
      </a:lvl4pPr>
      <a:lvl5pPr algn="ctr" rtl="0" eaLnBrk="0" fontAlgn="base" hangingPunct="0">
        <a:spcBef>
          <a:spcPct val="0"/>
        </a:spcBef>
        <a:spcAft>
          <a:spcPct val="0"/>
        </a:spcAft>
        <a:defRPr sz="4776">
          <a:solidFill>
            <a:schemeClr val="tx1"/>
          </a:solidFill>
          <a:latin typeface="Gill Sans" charset="0"/>
          <a:ea typeface="ヒラギノ角ゴ ProN W3" charset="-128"/>
          <a:cs typeface="ヒラギノ角ゴ ProN W3" charset="-128"/>
          <a:sym typeface="Gill Sans" pitchFamily="-110" charset="0"/>
        </a:defRPr>
      </a:lvl5pPr>
      <a:lvl6pPr marL="419630" algn="ctr" rtl="0" fontAlgn="base">
        <a:spcBef>
          <a:spcPct val="0"/>
        </a:spcBef>
        <a:spcAft>
          <a:spcPct val="0"/>
        </a:spcAft>
        <a:defRPr sz="4776">
          <a:solidFill>
            <a:schemeClr val="tx1"/>
          </a:solidFill>
          <a:latin typeface="Gill Sans" charset="0"/>
          <a:ea typeface="ヒラギノ角ゴ ProN W3" charset="-128"/>
          <a:cs typeface="ヒラギノ角ゴ ProN W3" charset="-128"/>
          <a:sym typeface="Gill Sans" charset="0"/>
        </a:defRPr>
      </a:lvl6pPr>
      <a:lvl7pPr marL="839256" algn="ctr" rtl="0" fontAlgn="base">
        <a:spcBef>
          <a:spcPct val="0"/>
        </a:spcBef>
        <a:spcAft>
          <a:spcPct val="0"/>
        </a:spcAft>
        <a:defRPr sz="4776">
          <a:solidFill>
            <a:schemeClr val="tx1"/>
          </a:solidFill>
          <a:latin typeface="Gill Sans" charset="0"/>
          <a:ea typeface="ヒラギノ角ゴ ProN W3" charset="-128"/>
          <a:cs typeface="ヒラギノ角ゴ ProN W3" charset="-128"/>
          <a:sym typeface="Gill Sans" charset="0"/>
        </a:defRPr>
      </a:lvl7pPr>
      <a:lvl8pPr marL="1258883" algn="ctr" rtl="0" fontAlgn="base">
        <a:spcBef>
          <a:spcPct val="0"/>
        </a:spcBef>
        <a:spcAft>
          <a:spcPct val="0"/>
        </a:spcAft>
        <a:defRPr sz="4776">
          <a:solidFill>
            <a:schemeClr val="tx1"/>
          </a:solidFill>
          <a:latin typeface="Gill Sans" charset="0"/>
          <a:ea typeface="ヒラギノ角ゴ ProN W3" charset="-128"/>
          <a:cs typeface="ヒラギノ角ゴ ProN W3" charset="-128"/>
          <a:sym typeface="Gill Sans" charset="0"/>
        </a:defRPr>
      </a:lvl8pPr>
      <a:lvl9pPr marL="1678511" algn="ctr" rtl="0" fontAlgn="base">
        <a:spcBef>
          <a:spcPct val="0"/>
        </a:spcBef>
        <a:spcAft>
          <a:spcPct val="0"/>
        </a:spcAft>
        <a:defRPr sz="4776">
          <a:solidFill>
            <a:schemeClr val="tx1"/>
          </a:solidFill>
          <a:latin typeface="Gill Sans" charset="0"/>
          <a:ea typeface="ヒラギノ角ゴ ProN W3" charset="-128"/>
          <a:cs typeface="ヒラギノ角ゴ ProN W3" charset="-128"/>
          <a:sym typeface="Gill Sans" charset="0"/>
        </a:defRPr>
      </a:lvl9pPr>
    </p:titleStyle>
    <p:bodyStyle>
      <a:lvl1pPr marL="815000" indent="-523408" algn="l" rtl="0" eaLnBrk="0" fontAlgn="base" hangingPunct="0">
        <a:spcBef>
          <a:spcPts val="1378"/>
        </a:spcBef>
        <a:spcAft>
          <a:spcPct val="0"/>
        </a:spcAft>
        <a:buSzPct val="171000"/>
        <a:buFont typeface="Gill Sans" pitchFamily="-110" charset="0"/>
        <a:buChar char="•"/>
        <a:defRPr sz="2204">
          <a:solidFill>
            <a:schemeClr val="tx1"/>
          </a:solidFill>
          <a:latin typeface="+mn-lt"/>
          <a:ea typeface="+mn-ea"/>
          <a:cs typeface="+mn-cs"/>
          <a:sym typeface="Gill Sans" pitchFamily="-110" charset="0"/>
        </a:defRPr>
      </a:lvl1pPr>
      <a:lvl2pPr marL="1223229" indent="-523408" algn="l" rtl="0" eaLnBrk="0" fontAlgn="base" hangingPunct="0">
        <a:spcBef>
          <a:spcPts val="1378"/>
        </a:spcBef>
        <a:spcAft>
          <a:spcPct val="0"/>
        </a:spcAft>
        <a:buSzPct val="171000"/>
        <a:buFont typeface="Gill Sans" pitchFamily="-110" charset="0"/>
        <a:buChar char="•"/>
        <a:defRPr sz="2204">
          <a:solidFill>
            <a:schemeClr val="tx1"/>
          </a:solidFill>
          <a:latin typeface="+mn-lt"/>
          <a:ea typeface="+mn-ea"/>
          <a:cs typeface="+mn-cs"/>
          <a:sym typeface="Gill Sans" pitchFamily="-110" charset="0"/>
        </a:defRPr>
      </a:lvl2pPr>
      <a:lvl3pPr marL="1631458" indent="-523408" algn="l" rtl="0" eaLnBrk="0" fontAlgn="base" hangingPunct="0">
        <a:spcBef>
          <a:spcPts val="1378"/>
        </a:spcBef>
        <a:spcAft>
          <a:spcPct val="0"/>
        </a:spcAft>
        <a:buSzPct val="171000"/>
        <a:buFont typeface="Gill Sans" pitchFamily="-110" charset="0"/>
        <a:buChar char="•"/>
        <a:defRPr sz="2204">
          <a:solidFill>
            <a:schemeClr val="tx1"/>
          </a:solidFill>
          <a:latin typeface="+mn-lt"/>
          <a:ea typeface="+mn-ea"/>
          <a:cs typeface="+mn-cs"/>
          <a:sym typeface="Gill Sans" pitchFamily="-110" charset="0"/>
        </a:defRPr>
      </a:lvl3pPr>
      <a:lvl4pPr marL="2039686" indent="-523408" algn="l" rtl="0" eaLnBrk="0" fontAlgn="base" hangingPunct="0">
        <a:spcBef>
          <a:spcPts val="1378"/>
        </a:spcBef>
        <a:spcAft>
          <a:spcPct val="0"/>
        </a:spcAft>
        <a:buSzPct val="171000"/>
        <a:buFont typeface="Gill Sans" pitchFamily="-110" charset="0"/>
        <a:buChar char="•"/>
        <a:defRPr sz="2204">
          <a:solidFill>
            <a:schemeClr val="tx1"/>
          </a:solidFill>
          <a:latin typeface="+mn-lt"/>
          <a:ea typeface="+mn-ea"/>
          <a:cs typeface="+mn-cs"/>
          <a:sym typeface="Gill Sans" pitchFamily="-110" charset="0"/>
        </a:defRPr>
      </a:lvl4pPr>
      <a:lvl5pPr marL="2446457" indent="-523408" algn="l" rtl="0" eaLnBrk="0" fontAlgn="base" hangingPunct="0">
        <a:spcBef>
          <a:spcPts val="1378"/>
        </a:spcBef>
        <a:spcAft>
          <a:spcPct val="0"/>
        </a:spcAft>
        <a:buSzPct val="171000"/>
        <a:buFont typeface="Gill Sans" pitchFamily="-110" charset="0"/>
        <a:buChar char="•"/>
        <a:defRPr sz="2204">
          <a:solidFill>
            <a:schemeClr val="tx1"/>
          </a:solidFill>
          <a:latin typeface="+mn-lt"/>
          <a:ea typeface="+mn-ea"/>
          <a:cs typeface="+mn-cs"/>
          <a:sym typeface="Gill Sans" pitchFamily="-110" charset="0"/>
        </a:defRPr>
      </a:lvl5pPr>
      <a:lvl6pPr marL="2867459" indent="-524533" algn="l" rtl="0" fontAlgn="base">
        <a:spcBef>
          <a:spcPts val="1378"/>
        </a:spcBef>
        <a:spcAft>
          <a:spcPct val="0"/>
        </a:spcAft>
        <a:buSzPct val="171000"/>
        <a:buFont typeface="Gill Sans" charset="0"/>
        <a:buChar char="•"/>
        <a:defRPr sz="2204">
          <a:solidFill>
            <a:schemeClr val="tx1"/>
          </a:solidFill>
          <a:latin typeface="+mn-lt"/>
          <a:ea typeface="+mn-ea"/>
          <a:cs typeface="+mn-cs"/>
          <a:sym typeface="Gill Sans" charset="0"/>
        </a:defRPr>
      </a:lvl6pPr>
      <a:lvl7pPr marL="3287087" indent="-524533" algn="l" rtl="0" fontAlgn="base">
        <a:spcBef>
          <a:spcPts val="1378"/>
        </a:spcBef>
        <a:spcAft>
          <a:spcPct val="0"/>
        </a:spcAft>
        <a:buSzPct val="171000"/>
        <a:buFont typeface="Gill Sans" charset="0"/>
        <a:buChar char="•"/>
        <a:defRPr sz="2204">
          <a:solidFill>
            <a:schemeClr val="tx1"/>
          </a:solidFill>
          <a:latin typeface="+mn-lt"/>
          <a:ea typeface="+mn-ea"/>
          <a:cs typeface="+mn-cs"/>
          <a:sym typeface="Gill Sans" charset="0"/>
        </a:defRPr>
      </a:lvl7pPr>
      <a:lvl8pPr marL="3706714" indent="-524533" algn="l" rtl="0" fontAlgn="base">
        <a:spcBef>
          <a:spcPts val="1378"/>
        </a:spcBef>
        <a:spcAft>
          <a:spcPct val="0"/>
        </a:spcAft>
        <a:buSzPct val="171000"/>
        <a:buFont typeface="Gill Sans" charset="0"/>
        <a:buChar char="•"/>
        <a:defRPr sz="2204">
          <a:solidFill>
            <a:schemeClr val="tx1"/>
          </a:solidFill>
          <a:latin typeface="+mn-lt"/>
          <a:ea typeface="+mn-ea"/>
          <a:cs typeface="+mn-cs"/>
          <a:sym typeface="Gill Sans" charset="0"/>
        </a:defRPr>
      </a:lvl8pPr>
      <a:lvl9pPr marL="4126342" indent="-524533" algn="l" rtl="0" fontAlgn="base">
        <a:spcBef>
          <a:spcPts val="1378"/>
        </a:spcBef>
        <a:spcAft>
          <a:spcPct val="0"/>
        </a:spcAft>
        <a:buSzPct val="171000"/>
        <a:buFont typeface="Gill Sans" charset="0"/>
        <a:buChar char="•"/>
        <a:defRPr sz="2204">
          <a:solidFill>
            <a:schemeClr val="tx1"/>
          </a:solidFill>
          <a:latin typeface="+mn-lt"/>
          <a:ea typeface="+mn-ea"/>
          <a:cs typeface="+mn-cs"/>
          <a:sym typeface="Gill Sans" charset="0"/>
        </a:defRPr>
      </a:lvl9pPr>
    </p:bodyStyle>
    <p:otherStyle>
      <a:defPPr>
        <a:defRPr lang="es-ES_tradnl"/>
      </a:defPPr>
      <a:lvl1pPr marL="0" algn="l" defTabSz="419630" rtl="0" eaLnBrk="1" latinLnBrk="0" hangingPunct="1">
        <a:defRPr sz="1653" kern="1200">
          <a:solidFill>
            <a:schemeClr val="tx1"/>
          </a:solidFill>
          <a:latin typeface="+mn-lt"/>
          <a:ea typeface="+mn-ea"/>
          <a:cs typeface="+mn-cs"/>
        </a:defRPr>
      </a:lvl1pPr>
      <a:lvl2pPr marL="419630" algn="l" defTabSz="419630" rtl="0" eaLnBrk="1" latinLnBrk="0" hangingPunct="1">
        <a:defRPr sz="1653" kern="1200">
          <a:solidFill>
            <a:schemeClr val="tx1"/>
          </a:solidFill>
          <a:latin typeface="+mn-lt"/>
          <a:ea typeface="+mn-ea"/>
          <a:cs typeface="+mn-cs"/>
        </a:defRPr>
      </a:lvl2pPr>
      <a:lvl3pPr marL="839256" algn="l" defTabSz="419630" rtl="0" eaLnBrk="1" latinLnBrk="0" hangingPunct="1">
        <a:defRPr sz="1653" kern="1200">
          <a:solidFill>
            <a:schemeClr val="tx1"/>
          </a:solidFill>
          <a:latin typeface="+mn-lt"/>
          <a:ea typeface="+mn-ea"/>
          <a:cs typeface="+mn-cs"/>
        </a:defRPr>
      </a:lvl3pPr>
      <a:lvl4pPr marL="1258883" algn="l" defTabSz="419630" rtl="0" eaLnBrk="1" latinLnBrk="0" hangingPunct="1">
        <a:defRPr sz="1653" kern="1200">
          <a:solidFill>
            <a:schemeClr val="tx1"/>
          </a:solidFill>
          <a:latin typeface="+mn-lt"/>
          <a:ea typeface="+mn-ea"/>
          <a:cs typeface="+mn-cs"/>
        </a:defRPr>
      </a:lvl4pPr>
      <a:lvl5pPr marL="1678511" algn="l" defTabSz="419630" rtl="0" eaLnBrk="1" latinLnBrk="0" hangingPunct="1">
        <a:defRPr sz="1653" kern="1200">
          <a:solidFill>
            <a:schemeClr val="tx1"/>
          </a:solidFill>
          <a:latin typeface="+mn-lt"/>
          <a:ea typeface="+mn-ea"/>
          <a:cs typeface="+mn-cs"/>
        </a:defRPr>
      </a:lvl5pPr>
      <a:lvl6pPr marL="2098141" algn="l" defTabSz="419630" rtl="0" eaLnBrk="1" latinLnBrk="0" hangingPunct="1">
        <a:defRPr sz="1653" kern="1200">
          <a:solidFill>
            <a:schemeClr val="tx1"/>
          </a:solidFill>
          <a:latin typeface="+mn-lt"/>
          <a:ea typeface="+mn-ea"/>
          <a:cs typeface="+mn-cs"/>
        </a:defRPr>
      </a:lvl6pPr>
      <a:lvl7pPr marL="2517768" algn="l" defTabSz="419630" rtl="0" eaLnBrk="1" latinLnBrk="0" hangingPunct="1">
        <a:defRPr sz="1653" kern="1200">
          <a:solidFill>
            <a:schemeClr val="tx1"/>
          </a:solidFill>
          <a:latin typeface="+mn-lt"/>
          <a:ea typeface="+mn-ea"/>
          <a:cs typeface="+mn-cs"/>
        </a:defRPr>
      </a:lvl7pPr>
      <a:lvl8pPr marL="2937396" algn="l" defTabSz="419630" rtl="0" eaLnBrk="1" latinLnBrk="0" hangingPunct="1">
        <a:defRPr sz="1653" kern="1200">
          <a:solidFill>
            <a:schemeClr val="tx1"/>
          </a:solidFill>
          <a:latin typeface="+mn-lt"/>
          <a:ea typeface="+mn-ea"/>
          <a:cs typeface="+mn-cs"/>
        </a:defRPr>
      </a:lvl8pPr>
      <a:lvl9pPr marL="3357023" algn="l" defTabSz="419630" rtl="0" eaLnBrk="1" latinLnBrk="0" hangingPunct="1">
        <a:defRPr sz="1653"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10B094BD-BFE7-4461-A024-05E2AA69FC9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7AEA5FD1-5F3D-4BF6-8C34-B8CA53B94EB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3DDF70BA-AF25-4847-823D-AA550520B3A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6325F0F-D28C-4FB7-BD50-FE9B035485E7}" type="datetimeFigureOut">
              <a:rPr lang="es-MX" smtClean="0"/>
              <a:t>19/03/2019</a:t>
            </a:fld>
            <a:endParaRPr lang="es-MX"/>
          </a:p>
        </p:txBody>
      </p:sp>
      <p:sp>
        <p:nvSpPr>
          <p:cNvPr id="5" name="Marcador de pie de página 4">
            <a:extLst>
              <a:ext uri="{FF2B5EF4-FFF2-40B4-BE49-F238E27FC236}">
                <a16:creationId xmlns:a16="http://schemas.microsoft.com/office/drawing/2014/main" id="{D95E9599-D766-4FA8-8D0B-55D4E9E8E13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MX"/>
          </a:p>
        </p:txBody>
      </p:sp>
      <p:sp>
        <p:nvSpPr>
          <p:cNvPr id="6" name="Marcador de número de diapositiva 5">
            <a:extLst>
              <a:ext uri="{FF2B5EF4-FFF2-40B4-BE49-F238E27FC236}">
                <a16:creationId xmlns:a16="http://schemas.microsoft.com/office/drawing/2014/main" id="{0BD118A0-868B-4FC3-A12C-B395D3551F21}"/>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02953F5-983B-48F9-A181-BFC2354E1D0B}" type="slidenum">
              <a:rPr lang="es-MX" smtClean="0"/>
              <a:t>‹Nº›</a:t>
            </a:fld>
            <a:endParaRPr lang="es-MX"/>
          </a:p>
        </p:txBody>
      </p:sp>
    </p:spTree>
    <p:extLst>
      <p:ext uri="{BB962C8B-B14F-4D97-AF65-F5344CB8AC3E}">
        <p14:creationId xmlns:p14="http://schemas.microsoft.com/office/powerpoint/2010/main" val="414393611"/>
      </p:ext>
    </p:extLst>
  </p:cSld>
  <p:clrMap bg1="lt1" tx1="dk1" bg2="lt2" tx2="dk2" accent1="accent1" accent2="accent2" accent3="accent3" accent4="accent4" accent5="accent5" accent6="accent6" hlink="hlink" folHlink="folHlink"/>
  <p:sldLayoutIdLst>
    <p:sldLayoutId id="2147484177" r:id="rId1"/>
    <p:sldLayoutId id="2147484178" r:id="rId2"/>
    <p:sldLayoutId id="2147484179" r:id="rId3"/>
    <p:sldLayoutId id="2147484180" r:id="rId4"/>
    <p:sldLayoutId id="2147484181" r:id="rId5"/>
    <p:sldLayoutId id="2147484182" r:id="rId6"/>
    <p:sldLayoutId id="2147484183" r:id="rId7"/>
    <p:sldLayoutId id="2147484184" r:id="rId8"/>
    <p:sldLayoutId id="2147484185" r:id="rId9"/>
    <p:sldLayoutId id="2147484186" r:id="rId10"/>
    <p:sldLayoutId id="2147484187" r:id="rId11"/>
    <p:sldLayoutId id="2147484188"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Shape 6"/>
          <p:cNvSpPr txBox="1">
            <a:spLocks noGrp="1"/>
          </p:cNvSpPr>
          <p:nvPr>
            <p:ph type="title"/>
          </p:nvPr>
        </p:nvSpPr>
        <p:spPr>
          <a:xfrm>
            <a:off x="415600" y="593367"/>
            <a:ext cx="11360800" cy="763600"/>
          </a:xfrm>
          <a:prstGeom prst="rect">
            <a:avLst/>
          </a:prstGeom>
          <a:noFill/>
          <a:ln>
            <a:noFill/>
          </a:ln>
        </p:spPr>
        <p:txBody>
          <a:bodyPr lIns="91425" tIns="91425" rIns="91425" bIns="91425" anchor="t" anchorCtr="0"/>
          <a:lstStyle>
            <a:lvl1pPr lvl="0">
              <a:spcBef>
                <a:spcPts val="0"/>
              </a:spcBef>
              <a:buClr>
                <a:schemeClr val="dk1"/>
              </a:buClr>
              <a:buSzPct val="100000"/>
              <a:buNone/>
              <a:defRPr sz="2800">
                <a:solidFill>
                  <a:schemeClr val="dk1"/>
                </a:solidFill>
              </a:defRPr>
            </a:lvl1pPr>
            <a:lvl2pPr lvl="1">
              <a:spcBef>
                <a:spcPts val="0"/>
              </a:spcBef>
              <a:buClr>
                <a:schemeClr val="dk1"/>
              </a:buClr>
              <a:buSzPct val="100000"/>
              <a:buNone/>
              <a:defRPr sz="2800">
                <a:solidFill>
                  <a:schemeClr val="dk1"/>
                </a:solidFill>
              </a:defRPr>
            </a:lvl2pPr>
            <a:lvl3pPr lvl="2">
              <a:spcBef>
                <a:spcPts val="0"/>
              </a:spcBef>
              <a:buClr>
                <a:schemeClr val="dk1"/>
              </a:buClr>
              <a:buSzPct val="100000"/>
              <a:buNone/>
              <a:defRPr sz="2800">
                <a:solidFill>
                  <a:schemeClr val="dk1"/>
                </a:solidFill>
              </a:defRPr>
            </a:lvl3pPr>
            <a:lvl4pPr lvl="3">
              <a:spcBef>
                <a:spcPts val="0"/>
              </a:spcBef>
              <a:buClr>
                <a:schemeClr val="dk1"/>
              </a:buClr>
              <a:buSzPct val="100000"/>
              <a:buNone/>
              <a:defRPr sz="2800">
                <a:solidFill>
                  <a:schemeClr val="dk1"/>
                </a:solidFill>
              </a:defRPr>
            </a:lvl4pPr>
            <a:lvl5pPr lvl="4">
              <a:spcBef>
                <a:spcPts val="0"/>
              </a:spcBef>
              <a:buClr>
                <a:schemeClr val="dk1"/>
              </a:buClr>
              <a:buSzPct val="100000"/>
              <a:buNone/>
              <a:defRPr sz="2800">
                <a:solidFill>
                  <a:schemeClr val="dk1"/>
                </a:solidFill>
              </a:defRPr>
            </a:lvl5pPr>
            <a:lvl6pPr lvl="5">
              <a:spcBef>
                <a:spcPts val="0"/>
              </a:spcBef>
              <a:buClr>
                <a:schemeClr val="dk1"/>
              </a:buClr>
              <a:buSzPct val="100000"/>
              <a:buNone/>
              <a:defRPr sz="2800">
                <a:solidFill>
                  <a:schemeClr val="dk1"/>
                </a:solidFill>
              </a:defRPr>
            </a:lvl6pPr>
            <a:lvl7pPr lvl="6">
              <a:spcBef>
                <a:spcPts val="0"/>
              </a:spcBef>
              <a:buClr>
                <a:schemeClr val="dk1"/>
              </a:buClr>
              <a:buSzPct val="100000"/>
              <a:buNone/>
              <a:defRPr sz="2800">
                <a:solidFill>
                  <a:schemeClr val="dk1"/>
                </a:solidFill>
              </a:defRPr>
            </a:lvl7pPr>
            <a:lvl8pPr lvl="7">
              <a:spcBef>
                <a:spcPts val="0"/>
              </a:spcBef>
              <a:buClr>
                <a:schemeClr val="dk1"/>
              </a:buClr>
              <a:buSzPct val="100000"/>
              <a:buNone/>
              <a:defRPr sz="2800">
                <a:solidFill>
                  <a:schemeClr val="dk1"/>
                </a:solidFill>
              </a:defRPr>
            </a:lvl8pPr>
            <a:lvl9pPr lvl="8">
              <a:spcBef>
                <a:spcPts val="0"/>
              </a:spcBef>
              <a:buClr>
                <a:schemeClr val="dk1"/>
              </a:buClr>
              <a:buSzPct val="100000"/>
              <a:buNone/>
              <a:defRPr sz="2800">
                <a:solidFill>
                  <a:schemeClr val="dk1"/>
                </a:solidFill>
              </a:defRPr>
            </a:lvl9pPr>
          </a:lstStyle>
          <a:p>
            <a:endParaRPr/>
          </a:p>
        </p:txBody>
      </p:sp>
      <p:sp>
        <p:nvSpPr>
          <p:cNvPr id="7" name="Shape 7"/>
          <p:cNvSpPr txBox="1">
            <a:spLocks noGrp="1"/>
          </p:cNvSpPr>
          <p:nvPr>
            <p:ph type="body" idx="1"/>
          </p:nvPr>
        </p:nvSpPr>
        <p:spPr>
          <a:xfrm>
            <a:off x="415600" y="1536633"/>
            <a:ext cx="11360800" cy="4555200"/>
          </a:xfrm>
          <a:prstGeom prst="rect">
            <a:avLst/>
          </a:prstGeom>
          <a:noFill/>
          <a:ln>
            <a:noFill/>
          </a:ln>
        </p:spPr>
        <p:txBody>
          <a:bodyPr lIns="91425" tIns="91425" rIns="91425" bIns="91425" anchor="t" anchorCtr="0"/>
          <a:lstStyle>
            <a:lvl1pPr lvl="0">
              <a:lnSpc>
                <a:spcPct val="115000"/>
              </a:lnSpc>
              <a:spcBef>
                <a:spcPts val="0"/>
              </a:spcBef>
              <a:spcAft>
                <a:spcPts val="1600"/>
              </a:spcAft>
              <a:buClr>
                <a:schemeClr val="dk2"/>
              </a:buClr>
              <a:buSzPct val="100000"/>
              <a:buChar char="●"/>
              <a:defRPr sz="1800">
                <a:solidFill>
                  <a:schemeClr val="dk2"/>
                </a:solidFill>
              </a:defRPr>
            </a:lvl1pPr>
            <a:lvl2pPr lvl="1">
              <a:lnSpc>
                <a:spcPct val="115000"/>
              </a:lnSpc>
              <a:spcBef>
                <a:spcPts val="0"/>
              </a:spcBef>
              <a:spcAft>
                <a:spcPts val="1600"/>
              </a:spcAft>
              <a:buClr>
                <a:schemeClr val="dk2"/>
              </a:buClr>
              <a:buChar char="○"/>
              <a:defRPr>
                <a:solidFill>
                  <a:schemeClr val="dk2"/>
                </a:solidFill>
              </a:defRPr>
            </a:lvl2pPr>
            <a:lvl3pPr lvl="2">
              <a:lnSpc>
                <a:spcPct val="115000"/>
              </a:lnSpc>
              <a:spcBef>
                <a:spcPts val="0"/>
              </a:spcBef>
              <a:spcAft>
                <a:spcPts val="1600"/>
              </a:spcAft>
              <a:buClr>
                <a:schemeClr val="dk2"/>
              </a:buClr>
              <a:buChar char="■"/>
              <a:defRPr>
                <a:solidFill>
                  <a:schemeClr val="dk2"/>
                </a:solidFill>
              </a:defRPr>
            </a:lvl3pPr>
            <a:lvl4pPr lvl="3">
              <a:lnSpc>
                <a:spcPct val="115000"/>
              </a:lnSpc>
              <a:spcBef>
                <a:spcPts val="0"/>
              </a:spcBef>
              <a:spcAft>
                <a:spcPts val="1600"/>
              </a:spcAft>
              <a:buClr>
                <a:schemeClr val="dk2"/>
              </a:buClr>
              <a:buChar char="●"/>
              <a:defRPr>
                <a:solidFill>
                  <a:schemeClr val="dk2"/>
                </a:solidFill>
              </a:defRPr>
            </a:lvl4pPr>
            <a:lvl5pPr lvl="4">
              <a:lnSpc>
                <a:spcPct val="115000"/>
              </a:lnSpc>
              <a:spcBef>
                <a:spcPts val="0"/>
              </a:spcBef>
              <a:spcAft>
                <a:spcPts val="1600"/>
              </a:spcAft>
              <a:buClr>
                <a:schemeClr val="dk2"/>
              </a:buClr>
              <a:buChar char="○"/>
              <a:defRPr>
                <a:solidFill>
                  <a:schemeClr val="dk2"/>
                </a:solidFill>
              </a:defRPr>
            </a:lvl5pPr>
            <a:lvl6pPr lvl="5">
              <a:lnSpc>
                <a:spcPct val="115000"/>
              </a:lnSpc>
              <a:spcBef>
                <a:spcPts val="0"/>
              </a:spcBef>
              <a:spcAft>
                <a:spcPts val="1600"/>
              </a:spcAft>
              <a:buClr>
                <a:schemeClr val="dk2"/>
              </a:buClr>
              <a:buChar char="■"/>
              <a:defRPr>
                <a:solidFill>
                  <a:schemeClr val="dk2"/>
                </a:solidFill>
              </a:defRPr>
            </a:lvl6pPr>
            <a:lvl7pPr lvl="6">
              <a:lnSpc>
                <a:spcPct val="115000"/>
              </a:lnSpc>
              <a:spcBef>
                <a:spcPts val="0"/>
              </a:spcBef>
              <a:spcAft>
                <a:spcPts val="1600"/>
              </a:spcAft>
              <a:buClr>
                <a:schemeClr val="dk2"/>
              </a:buClr>
              <a:buChar char="●"/>
              <a:defRPr>
                <a:solidFill>
                  <a:schemeClr val="dk2"/>
                </a:solidFill>
              </a:defRPr>
            </a:lvl7pPr>
            <a:lvl8pPr lvl="7">
              <a:lnSpc>
                <a:spcPct val="115000"/>
              </a:lnSpc>
              <a:spcBef>
                <a:spcPts val="0"/>
              </a:spcBef>
              <a:spcAft>
                <a:spcPts val="1600"/>
              </a:spcAft>
              <a:buClr>
                <a:schemeClr val="dk2"/>
              </a:buClr>
              <a:buChar char="○"/>
              <a:defRPr>
                <a:solidFill>
                  <a:schemeClr val="dk2"/>
                </a:solidFill>
              </a:defRPr>
            </a:lvl8pPr>
            <a:lvl9pPr lvl="8">
              <a:lnSpc>
                <a:spcPct val="115000"/>
              </a:lnSpc>
              <a:spcBef>
                <a:spcPts val="0"/>
              </a:spcBef>
              <a:spcAft>
                <a:spcPts val="1600"/>
              </a:spcAft>
              <a:buClr>
                <a:schemeClr val="dk2"/>
              </a:buClr>
              <a:buChar char="■"/>
              <a:defRPr>
                <a:solidFill>
                  <a:schemeClr val="dk2"/>
                </a:solidFill>
              </a:defRPr>
            </a:lvl9pPr>
          </a:lstStyle>
          <a:p>
            <a:endParaRPr/>
          </a:p>
        </p:txBody>
      </p:sp>
      <p:sp>
        <p:nvSpPr>
          <p:cNvPr id="8" name="Shape 8"/>
          <p:cNvSpPr txBox="1">
            <a:spLocks noGrp="1"/>
          </p:cNvSpPr>
          <p:nvPr>
            <p:ph type="sldNum" idx="12"/>
          </p:nvPr>
        </p:nvSpPr>
        <p:spPr>
          <a:xfrm>
            <a:off x="11296609" y="6217621"/>
            <a:ext cx="731600" cy="524800"/>
          </a:xfrm>
          <a:prstGeom prst="rect">
            <a:avLst/>
          </a:prstGeom>
          <a:noFill/>
          <a:ln>
            <a:noFill/>
          </a:ln>
        </p:spPr>
        <p:txBody>
          <a:bodyPr lIns="91425" tIns="91425" rIns="91425" bIns="91425" anchor="ctr" anchorCtr="0">
            <a:noAutofit/>
          </a:bodyPr>
          <a:lstStyle/>
          <a:p>
            <a:pPr algn="r"/>
            <a:fld id="{00000000-1234-1234-1234-123412341234}" type="slidenum">
              <a:rPr lang="es" sz="1333" smtClean="0">
                <a:solidFill>
                  <a:schemeClr val="dk2"/>
                </a:solidFill>
              </a:rPr>
              <a:pPr algn="r"/>
              <a:t>‹Nº›</a:t>
            </a:fld>
            <a:endParaRPr lang="es" sz="1333">
              <a:solidFill>
                <a:schemeClr val="dk2"/>
              </a:solidFill>
            </a:endParaRPr>
          </a:p>
        </p:txBody>
      </p:sp>
    </p:spTree>
    <p:extLst>
      <p:ext uri="{BB962C8B-B14F-4D97-AF65-F5344CB8AC3E}">
        <p14:creationId xmlns:p14="http://schemas.microsoft.com/office/powerpoint/2010/main" val="389825933"/>
      </p:ext>
    </p:extLst>
  </p:cSld>
  <p:clrMap bg1="lt1" tx1="dk1" bg2="dk2" tx2="lt2" accent1="accent1" accent2="accent2" accent3="accent3" accent4="accent4" accent5="accent5" accent6="accent6" hlink="hlink" folHlink="folHlink"/>
  <p:sldLayoutIdLst>
    <p:sldLayoutId id="2147484190" r:id="rId1"/>
    <p:sldLayoutId id="2147484191" r:id="rId2"/>
    <p:sldLayoutId id="2147484192" r:id="rId3"/>
    <p:sldLayoutId id="2147484193" r:id="rId4"/>
    <p:sldLayoutId id="2147484194" r:id="rId5"/>
    <p:sldLayoutId id="2147484195" r:id="rId6"/>
    <p:sldLayoutId id="2147484196" r:id="rId7"/>
    <p:sldLayoutId id="2147484197" r:id="rId8"/>
    <p:sldLayoutId id="2147484198" r:id="rId9"/>
    <p:sldLayoutId id="2147484199"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1AD294F8-1ABA-40CC-804A-A7E51738FA8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MX"/>
          </a:p>
        </p:txBody>
      </p:sp>
      <p:sp>
        <p:nvSpPr>
          <p:cNvPr id="3" name="Marcador de texto 2">
            <a:extLst>
              <a:ext uri="{FF2B5EF4-FFF2-40B4-BE49-F238E27FC236}">
                <a16:creationId xmlns:a16="http://schemas.microsoft.com/office/drawing/2014/main" id="{303538DC-CAE3-4529-9D83-D2057F42081F}"/>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a:extLst>
              <a:ext uri="{FF2B5EF4-FFF2-40B4-BE49-F238E27FC236}">
                <a16:creationId xmlns:a16="http://schemas.microsoft.com/office/drawing/2014/main" id="{8AF9F7E4-9391-44D2-B888-630672701681}"/>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BDE6735-BB6B-4A39-AC51-24A3A59ADE86}" type="datetimeFigureOut">
              <a:rPr lang="es-MX" smtClean="0"/>
              <a:t>19/03/2019</a:t>
            </a:fld>
            <a:endParaRPr lang="es-MX"/>
          </a:p>
        </p:txBody>
      </p:sp>
      <p:sp>
        <p:nvSpPr>
          <p:cNvPr id="5" name="Marcador de pie de página 4">
            <a:extLst>
              <a:ext uri="{FF2B5EF4-FFF2-40B4-BE49-F238E27FC236}">
                <a16:creationId xmlns:a16="http://schemas.microsoft.com/office/drawing/2014/main" id="{8716057E-2418-483A-8607-26602ABD2723}"/>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MX"/>
          </a:p>
        </p:txBody>
      </p:sp>
      <p:sp>
        <p:nvSpPr>
          <p:cNvPr id="6" name="Marcador de número de diapositiva 5">
            <a:extLst>
              <a:ext uri="{FF2B5EF4-FFF2-40B4-BE49-F238E27FC236}">
                <a16:creationId xmlns:a16="http://schemas.microsoft.com/office/drawing/2014/main" id="{7CFF2D27-8155-44FF-9389-820C88CEB163}"/>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83EB01-C0AF-4255-8D70-9F969714E595}" type="slidenum">
              <a:rPr lang="es-MX" smtClean="0"/>
              <a:t>‹Nº›</a:t>
            </a:fld>
            <a:endParaRPr lang="es-MX"/>
          </a:p>
        </p:txBody>
      </p:sp>
    </p:spTree>
    <p:extLst>
      <p:ext uri="{BB962C8B-B14F-4D97-AF65-F5344CB8AC3E}">
        <p14:creationId xmlns:p14="http://schemas.microsoft.com/office/powerpoint/2010/main" val="1522115584"/>
      </p:ext>
    </p:extLst>
  </p:cSld>
  <p:clrMap bg1="lt1" tx1="dk1" bg2="lt2" tx2="dk2" accent1="accent1" accent2="accent2" accent3="accent3" accent4="accent4" accent5="accent5" accent6="accent6" hlink="hlink" folHlink="folHlink"/>
  <p:sldLayoutIdLst>
    <p:sldLayoutId id="2147484201" r:id="rId1"/>
    <p:sldLayoutId id="2147484202" r:id="rId2"/>
    <p:sldLayoutId id="2147484203" r:id="rId3"/>
    <p:sldLayoutId id="2147484204" r:id="rId4"/>
    <p:sldLayoutId id="2147484205" r:id="rId5"/>
    <p:sldLayoutId id="2147484206" r:id="rId6"/>
    <p:sldLayoutId id="2147484207" r:id="rId7"/>
    <p:sldLayoutId id="2147484208" r:id="rId8"/>
    <p:sldLayoutId id="2147484209" r:id="rId9"/>
    <p:sldLayoutId id="2147484210" r:id="rId10"/>
    <p:sldLayoutId id="2147484211" r:id="rId11"/>
    <p:sldLayoutId id="2147484212" r:id="rId12"/>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MX"/>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595808" y="-27384"/>
            <a:ext cx="10972800" cy="936104"/>
          </a:xfrm>
          <a:prstGeom prst="rect">
            <a:avLst/>
          </a:prstGeom>
        </p:spPr>
        <p:txBody>
          <a:bodyPr vert="horz" lIns="91440" tIns="45720" rIns="91440" bIns="45720" rtlCol="0" anchor="ctr">
            <a:noAutofit/>
          </a:bodyPr>
          <a:lstStyle/>
          <a:p>
            <a:r>
              <a:rPr lang="es-ES" dirty="0"/>
              <a:t>Banxico-NEC-azul</a:t>
            </a:r>
            <a:endParaRPr lang="es-MX" dirty="0"/>
          </a:p>
        </p:txBody>
      </p:sp>
      <p:sp>
        <p:nvSpPr>
          <p:cNvPr id="3" name="2 Marcador de texto"/>
          <p:cNvSpPr>
            <a:spLocks noGrp="1"/>
          </p:cNvSpPr>
          <p:nvPr>
            <p:ph type="body" idx="1"/>
          </p:nvPr>
        </p:nvSpPr>
        <p:spPr>
          <a:xfrm>
            <a:off x="609600" y="1268760"/>
            <a:ext cx="10972800" cy="4857403"/>
          </a:xfrm>
          <a:prstGeom prst="rect">
            <a:avLst/>
          </a:prstGeom>
        </p:spPr>
        <p:txBody>
          <a:bodyPr vert="horz" lIns="91440" tIns="45720" rIns="91440" bIns="45720"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MX" dirty="0">
              <a:solidFill>
                <a:srgbClr val="182B47">
                  <a:tint val="75000"/>
                </a:srgb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baseline="0">
                <a:solidFill>
                  <a:schemeClr val="bg1">
                    <a:lumMod val="50000"/>
                  </a:schemeClr>
                </a:solidFill>
                <a:latin typeface="Calibri" pitchFamily="34" charset="0"/>
              </a:defRPr>
            </a:lvl1pPr>
          </a:lstStyle>
          <a:p>
            <a:r>
              <a:rPr lang="es-MX">
                <a:solidFill>
                  <a:srgbClr val="FFFFFF">
                    <a:lumMod val="50000"/>
                  </a:srgbClr>
                </a:solidFill>
              </a:rPr>
              <a:t>Perspectivas Económicas para México</a:t>
            </a:r>
            <a:endParaRPr lang="es-MX" dirty="0">
              <a:solidFill>
                <a:srgbClr val="FFFFFF">
                  <a:lumMod val="50000"/>
                </a:srgb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002BF4-BBF3-4639-B0BE-64A04A870BC8}" type="slidenum">
              <a:rPr lang="es-MX" smtClean="0">
                <a:solidFill>
                  <a:srgbClr val="182B47">
                    <a:tint val="75000"/>
                  </a:srgbClr>
                </a:solidFill>
              </a:rPr>
              <a:pPr/>
              <a:t>‹Nº›</a:t>
            </a:fld>
            <a:endParaRPr lang="es-MX" dirty="0">
              <a:solidFill>
                <a:srgbClr val="182B47">
                  <a:tint val="75000"/>
                </a:srgbClr>
              </a:solidFill>
            </a:endParaRPr>
          </a:p>
        </p:txBody>
      </p:sp>
    </p:spTree>
    <p:extLst>
      <p:ext uri="{BB962C8B-B14F-4D97-AF65-F5344CB8AC3E}">
        <p14:creationId xmlns:p14="http://schemas.microsoft.com/office/powerpoint/2010/main" val="169346615"/>
      </p:ext>
    </p:extLst>
  </p:cSld>
  <p:clrMap bg1="lt1" tx1="dk1" bg2="lt2" tx2="dk2" accent1="accent1" accent2="accent2" accent3="accent3" accent4="accent4" accent5="accent5" accent6="accent6" hlink="hlink" folHlink="fol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Lst>
  <p:hf hdr="0" dt="0"/>
  <p:txStyles>
    <p:titleStyle>
      <a:lvl1pPr algn="ctr" defTabSz="914400" rtl="0" eaLnBrk="1" latinLnBrk="0" hangingPunct="1">
        <a:spcBef>
          <a:spcPct val="0"/>
        </a:spcBef>
        <a:buNone/>
        <a:defRPr sz="2800" b="1" kern="1200">
          <a:solidFill>
            <a:srgbClr val="254061"/>
          </a:solidFill>
          <a:latin typeface="+mj-lt"/>
          <a:ea typeface="+mj-ea"/>
          <a:cs typeface="+mj-cs"/>
        </a:defRPr>
      </a:lvl1pPr>
    </p:titleStyle>
    <p:bodyStyle>
      <a:lvl1pPr marL="342900" indent="-342900" algn="l" defTabSz="914400" rtl="0" eaLnBrk="1" latinLnBrk="0" hangingPunct="1">
        <a:spcBef>
          <a:spcPct val="20000"/>
        </a:spcBef>
        <a:buClr>
          <a:schemeClr val="accent4"/>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1"/>
        </a:buClr>
        <a:buSzPct val="50000"/>
        <a:buFont typeface="Wingdings" pitchFamily="2" charset="2"/>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dirty="0"/>
              <a:t>Índices</a:t>
            </a:r>
            <a:endParaRPr lang="es-MX" dirty="0"/>
          </a:p>
        </p:txBody>
      </p:sp>
      <p:sp>
        <p:nvSpPr>
          <p:cNvPr id="3" name="Marcador de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s-MX"/>
          </a:p>
        </p:txBody>
      </p:sp>
      <p:sp>
        <p:nvSpPr>
          <p:cNvPr id="4" name="Marcador de fech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MX">
              <a:solidFill>
                <a:prstClr val="black">
                  <a:tint val="75000"/>
                </a:prstClr>
              </a:solidFill>
            </a:endParaRPr>
          </a:p>
        </p:txBody>
      </p:sp>
      <p:sp>
        <p:nvSpPr>
          <p:cNvPr id="5" name="Marcador de pie de página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s-MX">
                <a:solidFill>
                  <a:prstClr val="black">
                    <a:tint val="75000"/>
                  </a:prstClr>
                </a:solidFill>
              </a:rPr>
              <a:t>Perspectivas Económicas para México</a:t>
            </a:r>
          </a:p>
        </p:txBody>
      </p:sp>
      <p:sp>
        <p:nvSpPr>
          <p:cNvPr id="6" name="Marcador de número de diapositiva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21B0A0-61BE-49FE-9B2B-61B59EF5BF7B}" type="slidenum">
              <a:rPr lang="es-MX" smtClean="0">
                <a:solidFill>
                  <a:prstClr val="black">
                    <a:tint val="75000"/>
                  </a:prstClr>
                </a:solidFill>
              </a:rPr>
              <a:pPr/>
              <a:t>‹Nº›</a:t>
            </a:fld>
            <a:endParaRPr lang="es-MX">
              <a:solidFill>
                <a:prstClr val="black">
                  <a:tint val="75000"/>
                </a:prstClr>
              </a:solidFill>
            </a:endParaRPr>
          </a:p>
        </p:txBody>
      </p:sp>
    </p:spTree>
    <p:extLst>
      <p:ext uri="{BB962C8B-B14F-4D97-AF65-F5344CB8AC3E}">
        <p14:creationId xmlns:p14="http://schemas.microsoft.com/office/powerpoint/2010/main" val="1592060299"/>
      </p:ext>
    </p:extLst>
  </p:cSld>
  <p:clrMap bg1="lt1" tx1="dk1" bg2="lt2" tx2="dk2" accent1="accent1" accent2="accent2" accent3="accent3" accent4="accent4" accent5="accent5" accent6="accent6" hlink="hlink" folHlink="folHlink"/>
  <p:sldLayoutIdLst>
    <p:sldLayoutId id="2147484053" r:id="rId1"/>
    <p:sldLayoutId id="2147484054" r:id="rId2"/>
    <p:sldLayoutId id="2147484055" r:id="rId3"/>
    <p:sldLayoutId id="2147484056" r:id="rId4"/>
    <p:sldLayoutId id="2147484057" r:id="rId5"/>
    <p:sldLayoutId id="2147484058" r:id="rId6"/>
    <p:sldLayoutId id="2147484059" r:id="rId7"/>
    <p:sldLayoutId id="2147484060" r:id="rId8"/>
    <p:sldLayoutId id="2147484061" r:id="rId9"/>
    <p:sldLayoutId id="2147484062" r:id="rId10"/>
    <p:sldLayoutId id="2147484063" r:id="rId11"/>
    <p:sldLayoutId id="2147484064" r:id="rId12"/>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595808" y="-27384"/>
            <a:ext cx="10972800" cy="936104"/>
          </a:xfrm>
          <a:prstGeom prst="rect">
            <a:avLst/>
          </a:prstGeom>
        </p:spPr>
        <p:txBody>
          <a:bodyPr vert="horz" lIns="91440" tIns="45720" rIns="91440" bIns="45720" rtlCol="0" anchor="ctr">
            <a:noAutofit/>
          </a:bodyPr>
          <a:lstStyle/>
          <a:p>
            <a:r>
              <a:rPr lang="es-ES" dirty="0"/>
              <a:t>Banxico-NEC-azul</a:t>
            </a:r>
            <a:endParaRPr lang="es-MX" dirty="0"/>
          </a:p>
        </p:txBody>
      </p:sp>
      <p:sp>
        <p:nvSpPr>
          <p:cNvPr id="3" name="2 Marcador de texto"/>
          <p:cNvSpPr>
            <a:spLocks noGrp="1"/>
          </p:cNvSpPr>
          <p:nvPr>
            <p:ph type="body" idx="1"/>
          </p:nvPr>
        </p:nvSpPr>
        <p:spPr>
          <a:xfrm>
            <a:off x="609600" y="1268760"/>
            <a:ext cx="10972800" cy="4857403"/>
          </a:xfrm>
          <a:prstGeom prst="rect">
            <a:avLst/>
          </a:prstGeom>
        </p:spPr>
        <p:txBody>
          <a:bodyPr vert="horz" lIns="91440" tIns="45720" rIns="91440" bIns="45720"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MX">
              <a:solidFill>
                <a:srgbClr val="182B47">
                  <a:tint val="75000"/>
                </a:srgb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baseline="0">
                <a:solidFill>
                  <a:schemeClr val="bg1">
                    <a:lumMod val="50000"/>
                  </a:schemeClr>
                </a:solidFill>
                <a:latin typeface="Calibri" pitchFamily="34" charset="0"/>
              </a:defRPr>
            </a:lvl1pPr>
          </a:lstStyle>
          <a:p>
            <a:r>
              <a:rPr lang="es-MX">
                <a:solidFill>
                  <a:srgbClr val="FFFFFF">
                    <a:lumMod val="50000"/>
                  </a:srgbClr>
                </a:solidFill>
              </a:rPr>
              <a:t>Perspectivas Económicas para México</a:t>
            </a:r>
            <a:endParaRPr lang="es-MX" dirty="0">
              <a:solidFill>
                <a:srgbClr val="FFFFFF">
                  <a:lumMod val="50000"/>
                </a:srgb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002BF4-BBF3-4639-B0BE-64A04A870BC8}" type="slidenum">
              <a:rPr lang="es-MX" smtClean="0">
                <a:solidFill>
                  <a:srgbClr val="182B47">
                    <a:tint val="75000"/>
                  </a:srgbClr>
                </a:solidFill>
              </a:rPr>
              <a:pPr/>
              <a:t>‹Nº›</a:t>
            </a:fld>
            <a:endParaRPr lang="es-MX">
              <a:solidFill>
                <a:srgbClr val="182B47">
                  <a:tint val="75000"/>
                </a:srgbClr>
              </a:solidFill>
            </a:endParaRPr>
          </a:p>
        </p:txBody>
      </p:sp>
    </p:spTree>
    <p:extLst>
      <p:ext uri="{BB962C8B-B14F-4D97-AF65-F5344CB8AC3E}">
        <p14:creationId xmlns:p14="http://schemas.microsoft.com/office/powerpoint/2010/main" val="2687528111"/>
      </p:ext>
    </p:extLst>
  </p:cSld>
  <p:clrMap bg1="lt1" tx1="dk1" bg2="lt2" tx2="dk2" accent1="accent1" accent2="accent2" accent3="accent3" accent4="accent4" accent5="accent5" accent6="accent6" hlink="hlink" folHlink="folHlink"/>
  <p:sldLayoutIdLst>
    <p:sldLayoutId id="2147484066" r:id="rId1"/>
    <p:sldLayoutId id="2147484067" r:id="rId2"/>
    <p:sldLayoutId id="2147484068" r:id="rId3"/>
    <p:sldLayoutId id="2147484069" r:id="rId4"/>
    <p:sldLayoutId id="2147484070" r:id="rId5"/>
    <p:sldLayoutId id="2147484071" r:id="rId6"/>
    <p:sldLayoutId id="2147484072" r:id="rId7"/>
    <p:sldLayoutId id="2147484073" r:id="rId8"/>
    <p:sldLayoutId id="2147484074" r:id="rId9"/>
  </p:sldLayoutIdLst>
  <p:hf hdr="0" dt="0"/>
  <p:txStyles>
    <p:titleStyle>
      <a:lvl1pPr algn="ctr" defTabSz="914400" rtl="0" eaLnBrk="1" latinLnBrk="0" hangingPunct="1">
        <a:spcBef>
          <a:spcPct val="0"/>
        </a:spcBef>
        <a:buNone/>
        <a:defRPr sz="2800" b="1" kern="1200">
          <a:solidFill>
            <a:srgbClr val="254061"/>
          </a:solidFill>
          <a:latin typeface="+mj-lt"/>
          <a:ea typeface="+mj-ea"/>
          <a:cs typeface="+mj-cs"/>
        </a:defRPr>
      </a:lvl1pPr>
    </p:titleStyle>
    <p:bodyStyle>
      <a:lvl1pPr marL="342900" indent="-342900" algn="l" defTabSz="914400" rtl="0" eaLnBrk="1" latinLnBrk="0" hangingPunct="1">
        <a:spcBef>
          <a:spcPct val="20000"/>
        </a:spcBef>
        <a:buClr>
          <a:schemeClr val="accent4"/>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1"/>
        </a:buClr>
        <a:buSzPct val="50000"/>
        <a:buFont typeface="Wingdings" pitchFamily="2" charset="2"/>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595808" y="-27384"/>
            <a:ext cx="10972800" cy="936104"/>
          </a:xfrm>
          <a:prstGeom prst="rect">
            <a:avLst/>
          </a:prstGeom>
        </p:spPr>
        <p:txBody>
          <a:bodyPr vert="horz" lIns="91440" tIns="45720" rIns="91440" bIns="45720" rtlCol="0" anchor="ctr">
            <a:noAutofit/>
          </a:bodyPr>
          <a:lstStyle/>
          <a:p>
            <a:r>
              <a:rPr lang="es-ES" dirty="0"/>
              <a:t>Banxico-NEC-azul</a:t>
            </a:r>
            <a:endParaRPr lang="es-MX" dirty="0"/>
          </a:p>
        </p:txBody>
      </p:sp>
      <p:sp>
        <p:nvSpPr>
          <p:cNvPr id="3" name="2 Marcador de texto"/>
          <p:cNvSpPr>
            <a:spLocks noGrp="1"/>
          </p:cNvSpPr>
          <p:nvPr>
            <p:ph type="body" idx="1"/>
          </p:nvPr>
        </p:nvSpPr>
        <p:spPr>
          <a:xfrm>
            <a:off x="609600" y="1268760"/>
            <a:ext cx="10972800" cy="4857403"/>
          </a:xfrm>
          <a:prstGeom prst="rect">
            <a:avLst/>
          </a:prstGeom>
        </p:spPr>
        <p:txBody>
          <a:bodyPr vert="horz" lIns="91440" tIns="45720" rIns="91440" bIns="45720"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MX">
              <a:solidFill>
                <a:srgbClr val="182B47">
                  <a:tint val="75000"/>
                </a:srgb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002BF4-BBF3-4639-B0BE-64A04A870BC8}" type="slidenum">
              <a:rPr lang="es-MX" smtClean="0">
                <a:solidFill>
                  <a:srgbClr val="182B47">
                    <a:tint val="75000"/>
                  </a:srgbClr>
                </a:solidFill>
              </a:rPr>
              <a:pPr/>
              <a:t>‹Nº›</a:t>
            </a:fld>
            <a:endParaRPr lang="es-MX">
              <a:solidFill>
                <a:srgbClr val="182B47">
                  <a:tint val="75000"/>
                </a:srgbClr>
              </a:solidFill>
            </a:endParaRPr>
          </a:p>
        </p:txBody>
      </p:sp>
    </p:spTree>
    <p:extLst>
      <p:ext uri="{BB962C8B-B14F-4D97-AF65-F5344CB8AC3E}">
        <p14:creationId xmlns:p14="http://schemas.microsoft.com/office/powerpoint/2010/main" val="2342391993"/>
      </p:ext>
    </p:extLst>
  </p:cSld>
  <p:clrMap bg1="lt1" tx1="dk1" bg2="lt2" tx2="dk2" accent1="accent1" accent2="accent2" accent3="accent3" accent4="accent4" accent5="accent5" accent6="accent6" hlink="hlink" folHlink="folHlink"/>
  <p:sldLayoutIdLst>
    <p:sldLayoutId id="2147484107" r:id="rId1"/>
    <p:sldLayoutId id="2147484108" r:id="rId2"/>
    <p:sldLayoutId id="2147484109" r:id="rId3"/>
    <p:sldLayoutId id="2147484110" r:id="rId4"/>
    <p:sldLayoutId id="2147484111" r:id="rId5"/>
  </p:sldLayoutIdLst>
  <p:hf hdr="0" dt="0"/>
  <p:txStyles>
    <p:titleStyle>
      <a:lvl1pPr algn="ctr" defTabSz="914400" rtl="0" eaLnBrk="1" latinLnBrk="0" hangingPunct="1">
        <a:spcBef>
          <a:spcPct val="0"/>
        </a:spcBef>
        <a:buNone/>
        <a:defRPr sz="2800" b="1" kern="1200">
          <a:solidFill>
            <a:schemeClr val="accent3">
              <a:lumMod val="50000"/>
            </a:schemeClr>
          </a:solidFill>
          <a:latin typeface="+mj-lt"/>
          <a:ea typeface="+mj-ea"/>
          <a:cs typeface="+mj-cs"/>
        </a:defRPr>
      </a:lvl1pPr>
    </p:titleStyle>
    <p:bodyStyle>
      <a:lvl1pPr marL="342900" indent="-342900" algn="l" defTabSz="914400" rtl="0" eaLnBrk="1" latinLnBrk="0" hangingPunct="1">
        <a:spcBef>
          <a:spcPct val="20000"/>
        </a:spcBef>
        <a:buClr>
          <a:schemeClr val="accent4"/>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1"/>
        </a:buClr>
        <a:buSzPct val="50000"/>
        <a:buFont typeface="Wingdings" pitchFamily="2" charset="2"/>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595808" y="-27384"/>
            <a:ext cx="10972800" cy="936104"/>
          </a:xfrm>
          <a:prstGeom prst="rect">
            <a:avLst/>
          </a:prstGeom>
        </p:spPr>
        <p:txBody>
          <a:bodyPr vert="horz" lIns="91440" tIns="45720" rIns="91440" bIns="45720" rtlCol="0" anchor="ctr">
            <a:noAutofit/>
          </a:bodyPr>
          <a:lstStyle/>
          <a:p>
            <a:r>
              <a:rPr lang="es-ES" dirty="0"/>
              <a:t>Banxico-NEC-azul</a:t>
            </a:r>
            <a:endParaRPr lang="es-MX" dirty="0"/>
          </a:p>
        </p:txBody>
      </p:sp>
      <p:sp>
        <p:nvSpPr>
          <p:cNvPr id="3" name="2 Marcador de texto"/>
          <p:cNvSpPr>
            <a:spLocks noGrp="1"/>
          </p:cNvSpPr>
          <p:nvPr>
            <p:ph type="body" idx="1"/>
          </p:nvPr>
        </p:nvSpPr>
        <p:spPr>
          <a:xfrm>
            <a:off x="609600" y="1268760"/>
            <a:ext cx="10972800" cy="4857403"/>
          </a:xfrm>
          <a:prstGeom prst="rect">
            <a:avLst/>
          </a:prstGeom>
        </p:spPr>
        <p:txBody>
          <a:bodyPr vert="horz" lIns="91440" tIns="45720" rIns="91440" bIns="45720"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MX" dirty="0">
              <a:solidFill>
                <a:srgbClr val="182B47">
                  <a:tint val="75000"/>
                </a:srgb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baseline="0">
                <a:solidFill>
                  <a:schemeClr val="bg1">
                    <a:lumMod val="50000"/>
                  </a:schemeClr>
                </a:solidFill>
                <a:latin typeface="Calibri" pitchFamily="34" charset="0"/>
              </a:defRPr>
            </a:lvl1pPr>
          </a:lstStyle>
          <a:p>
            <a:r>
              <a:rPr lang="es-MX">
                <a:solidFill>
                  <a:srgbClr val="FFFFFF">
                    <a:lumMod val="50000"/>
                  </a:srgbClr>
                </a:solidFill>
              </a:rPr>
              <a:t>Perspectivas Económicas para México</a:t>
            </a:r>
            <a:endParaRPr lang="es-MX" dirty="0">
              <a:solidFill>
                <a:srgbClr val="FFFFFF">
                  <a:lumMod val="50000"/>
                </a:srgb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002BF4-BBF3-4639-B0BE-64A04A870BC8}" type="slidenum">
              <a:rPr lang="es-MX" smtClean="0">
                <a:solidFill>
                  <a:srgbClr val="182B47">
                    <a:tint val="75000"/>
                  </a:srgbClr>
                </a:solidFill>
              </a:rPr>
              <a:pPr/>
              <a:t>‹Nº›</a:t>
            </a:fld>
            <a:endParaRPr lang="es-MX" dirty="0">
              <a:solidFill>
                <a:srgbClr val="182B47">
                  <a:tint val="75000"/>
                </a:srgbClr>
              </a:solidFill>
            </a:endParaRPr>
          </a:p>
        </p:txBody>
      </p:sp>
    </p:spTree>
    <p:extLst>
      <p:ext uri="{BB962C8B-B14F-4D97-AF65-F5344CB8AC3E}">
        <p14:creationId xmlns:p14="http://schemas.microsoft.com/office/powerpoint/2010/main" val="225008975"/>
      </p:ext>
    </p:extLst>
  </p:cSld>
  <p:clrMap bg1="lt1" tx1="dk1" bg2="lt2" tx2="dk2" accent1="accent1" accent2="accent2" accent3="accent3" accent4="accent4" accent5="accent5" accent6="accent6" hlink="hlink" folHlink="folHlink"/>
  <p:sldLayoutIdLst>
    <p:sldLayoutId id="2147484113" r:id="rId1"/>
    <p:sldLayoutId id="2147484114" r:id="rId2"/>
    <p:sldLayoutId id="2147484115" r:id="rId3"/>
    <p:sldLayoutId id="2147484116" r:id="rId4"/>
    <p:sldLayoutId id="2147484117" r:id="rId5"/>
    <p:sldLayoutId id="2147484118" r:id="rId6"/>
    <p:sldLayoutId id="2147484119" r:id="rId7"/>
  </p:sldLayoutIdLst>
  <p:hf hdr="0" dt="0"/>
  <p:txStyles>
    <p:titleStyle>
      <a:lvl1pPr algn="ctr" defTabSz="914400" rtl="0" eaLnBrk="1" latinLnBrk="0" hangingPunct="1">
        <a:spcBef>
          <a:spcPct val="0"/>
        </a:spcBef>
        <a:buNone/>
        <a:defRPr sz="2800" b="1" kern="1200">
          <a:solidFill>
            <a:srgbClr val="254061"/>
          </a:solidFill>
          <a:latin typeface="+mj-lt"/>
          <a:ea typeface="+mj-ea"/>
          <a:cs typeface="+mj-cs"/>
        </a:defRPr>
      </a:lvl1pPr>
    </p:titleStyle>
    <p:bodyStyle>
      <a:lvl1pPr marL="342900" indent="-342900" algn="l" defTabSz="914400" rtl="0" eaLnBrk="1" latinLnBrk="0" hangingPunct="1">
        <a:spcBef>
          <a:spcPct val="20000"/>
        </a:spcBef>
        <a:buClr>
          <a:schemeClr val="accent4"/>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1"/>
        </a:buClr>
        <a:buSzPct val="50000"/>
        <a:buFont typeface="Wingdings" pitchFamily="2" charset="2"/>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595808" y="-27384"/>
            <a:ext cx="10972800" cy="936104"/>
          </a:xfrm>
          <a:prstGeom prst="rect">
            <a:avLst/>
          </a:prstGeom>
        </p:spPr>
        <p:txBody>
          <a:bodyPr vert="horz" lIns="91440" tIns="45720" rIns="91440" bIns="45720" rtlCol="0" anchor="ctr">
            <a:noAutofit/>
          </a:bodyPr>
          <a:lstStyle/>
          <a:p>
            <a:r>
              <a:rPr lang="es-ES" dirty="0"/>
              <a:t>Banxico-NEC-azul</a:t>
            </a:r>
            <a:endParaRPr lang="es-MX" dirty="0"/>
          </a:p>
        </p:txBody>
      </p:sp>
      <p:sp>
        <p:nvSpPr>
          <p:cNvPr id="3" name="2 Marcador de texto"/>
          <p:cNvSpPr>
            <a:spLocks noGrp="1"/>
          </p:cNvSpPr>
          <p:nvPr>
            <p:ph type="body" idx="1"/>
          </p:nvPr>
        </p:nvSpPr>
        <p:spPr>
          <a:xfrm>
            <a:off x="609600" y="1268760"/>
            <a:ext cx="10972800" cy="4857403"/>
          </a:xfrm>
          <a:prstGeom prst="rect">
            <a:avLst/>
          </a:prstGeom>
        </p:spPr>
        <p:txBody>
          <a:bodyPr vert="horz" lIns="91440" tIns="45720" rIns="91440" bIns="45720"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MX" dirty="0">
              <a:solidFill>
                <a:srgbClr val="182B47">
                  <a:tint val="75000"/>
                </a:srgb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002BF4-BBF3-4639-B0BE-64A04A870BC8}" type="slidenum">
              <a:rPr lang="es-MX" smtClean="0">
                <a:solidFill>
                  <a:srgbClr val="182B47">
                    <a:tint val="75000"/>
                  </a:srgbClr>
                </a:solidFill>
              </a:rPr>
              <a:pPr/>
              <a:t>‹Nº›</a:t>
            </a:fld>
            <a:endParaRPr lang="es-MX" dirty="0">
              <a:solidFill>
                <a:srgbClr val="182B47">
                  <a:tint val="75000"/>
                </a:srgbClr>
              </a:solidFill>
            </a:endParaRPr>
          </a:p>
        </p:txBody>
      </p:sp>
    </p:spTree>
    <p:extLst>
      <p:ext uri="{BB962C8B-B14F-4D97-AF65-F5344CB8AC3E}">
        <p14:creationId xmlns:p14="http://schemas.microsoft.com/office/powerpoint/2010/main" val="438042217"/>
      </p:ext>
    </p:extLst>
  </p:cSld>
  <p:clrMap bg1="lt1" tx1="dk1" bg2="lt2" tx2="dk2" accent1="accent1" accent2="accent2" accent3="accent3" accent4="accent4" accent5="accent5" accent6="accent6" hlink="hlink" folHlink="folHlink"/>
  <p:sldLayoutIdLst>
    <p:sldLayoutId id="2147484121" r:id="rId1"/>
    <p:sldLayoutId id="2147484122" r:id="rId2"/>
    <p:sldLayoutId id="2147484123" r:id="rId3"/>
    <p:sldLayoutId id="2147484124" r:id="rId4"/>
    <p:sldLayoutId id="2147484125" r:id="rId5"/>
    <p:sldLayoutId id="2147484126" r:id="rId6"/>
    <p:sldLayoutId id="2147484127" r:id="rId7"/>
  </p:sldLayoutIdLst>
  <p:hf hdr="0" dt="0"/>
  <p:txStyles>
    <p:titleStyle>
      <a:lvl1pPr algn="ctr" defTabSz="914400" rtl="0" eaLnBrk="1" latinLnBrk="0" hangingPunct="1">
        <a:spcBef>
          <a:spcPct val="0"/>
        </a:spcBef>
        <a:buNone/>
        <a:defRPr sz="2800" b="1" kern="1200">
          <a:solidFill>
            <a:schemeClr val="accent3">
              <a:lumMod val="50000"/>
            </a:schemeClr>
          </a:solidFill>
          <a:latin typeface="+mj-lt"/>
          <a:ea typeface="+mj-ea"/>
          <a:cs typeface="+mj-cs"/>
        </a:defRPr>
      </a:lvl1pPr>
    </p:titleStyle>
    <p:bodyStyle>
      <a:lvl1pPr marL="342900" indent="-342900" algn="l" defTabSz="914400" rtl="0" eaLnBrk="1" latinLnBrk="0" hangingPunct="1">
        <a:spcBef>
          <a:spcPct val="20000"/>
        </a:spcBef>
        <a:buClr>
          <a:schemeClr val="accent4"/>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1"/>
        </a:buClr>
        <a:buSzPct val="50000"/>
        <a:buFont typeface="Wingdings" pitchFamily="2" charset="2"/>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595808" y="-27384"/>
            <a:ext cx="10972800" cy="936104"/>
          </a:xfrm>
          <a:prstGeom prst="rect">
            <a:avLst/>
          </a:prstGeom>
        </p:spPr>
        <p:txBody>
          <a:bodyPr vert="horz" lIns="91440" tIns="45720" rIns="91440" bIns="45720" rtlCol="0" anchor="ctr">
            <a:noAutofit/>
          </a:bodyPr>
          <a:lstStyle/>
          <a:p>
            <a:r>
              <a:rPr lang="es-ES" dirty="0"/>
              <a:t>Banxico-NEC-azul</a:t>
            </a:r>
            <a:endParaRPr lang="es-MX" dirty="0"/>
          </a:p>
        </p:txBody>
      </p:sp>
      <p:sp>
        <p:nvSpPr>
          <p:cNvPr id="3" name="2 Marcador de texto"/>
          <p:cNvSpPr>
            <a:spLocks noGrp="1"/>
          </p:cNvSpPr>
          <p:nvPr>
            <p:ph type="body" idx="1"/>
          </p:nvPr>
        </p:nvSpPr>
        <p:spPr>
          <a:xfrm>
            <a:off x="609600" y="1268760"/>
            <a:ext cx="10972800" cy="4857403"/>
          </a:xfrm>
          <a:prstGeom prst="rect">
            <a:avLst/>
          </a:prstGeom>
        </p:spPr>
        <p:txBody>
          <a:bodyPr vert="horz" lIns="91440" tIns="45720" rIns="91440" bIns="45720"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MX" dirty="0">
              <a:solidFill>
                <a:srgbClr val="182B47">
                  <a:tint val="75000"/>
                </a:srgbClr>
              </a:solidFill>
            </a:endParaRPr>
          </a:p>
        </p:txBody>
      </p:sp>
      <p:sp>
        <p:nvSpPr>
          <p:cNvPr id="5" name="4 Marcador de pie de página"/>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baseline="0">
                <a:solidFill>
                  <a:schemeClr val="bg1">
                    <a:lumMod val="50000"/>
                  </a:schemeClr>
                </a:solidFill>
                <a:latin typeface="Calibri" pitchFamily="34" charset="0"/>
              </a:defRPr>
            </a:lvl1pPr>
          </a:lstStyle>
          <a:p>
            <a:r>
              <a:rPr lang="es-MX">
                <a:solidFill>
                  <a:srgbClr val="FFFFFF">
                    <a:lumMod val="50000"/>
                  </a:srgbClr>
                </a:solidFill>
              </a:rPr>
              <a:t>Situación Macroeconómica del País y las Perspectivas desde Banco de México</a:t>
            </a:r>
            <a:endParaRPr lang="es-MX" dirty="0">
              <a:solidFill>
                <a:srgbClr val="FFFFFF">
                  <a:lumMod val="50000"/>
                </a:srgb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002BF4-BBF3-4639-B0BE-64A04A870BC8}" type="slidenum">
              <a:rPr lang="es-MX" smtClean="0">
                <a:solidFill>
                  <a:srgbClr val="182B47">
                    <a:tint val="75000"/>
                  </a:srgbClr>
                </a:solidFill>
              </a:rPr>
              <a:pPr/>
              <a:t>‹Nº›</a:t>
            </a:fld>
            <a:endParaRPr lang="es-MX" dirty="0">
              <a:solidFill>
                <a:srgbClr val="182B47">
                  <a:tint val="75000"/>
                </a:srgbClr>
              </a:solidFill>
            </a:endParaRPr>
          </a:p>
        </p:txBody>
      </p:sp>
    </p:spTree>
    <p:extLst>
      <p:ext uri="{BB962C8B-B14F-4D97-AF65-F5344CB8AC3E}">
        <p14:creationId xmlns:p14="http://schemas.microsoft.com/office/powerpoint/2010/main" val="2312279761"/>
      </p:ext>
    </p:extLst>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Lst>
  <p:hf hdr="0" dt="0"/>
  <p:txStyles>
    <p:titleStyle>
      <a:lvl1pPr algn="ctr" defTabSz="914400" rtl="0" eaLnBrk="1" latinLnBrk="0" hangingPunct="1">
        <a:spcBef>
          <a:spcPct val="0"/>
        </a:spcBef>
        <a:buNone/>
        <a:defRPr sz="2800" b="1" kern="1200">
          <a:solidFill>
            <a:srgbClr val="254061"/>
          </a:solidFill>
          <a:latin typeface="+mj-lt"/>
          <a:ea typeface="+mj-ea"/>
          <a:cs typeface="+mj-cs"/>
        </a:defRPr>
      </a:lvl1pPr>
    </p:titleStyle>
    <p:bodyStyle>
      <a:lvl1pPr marL="342900" indent="-342900" algn="l" defTabSz="914400" rtl="0" eaLnBrk="1" latinLnBrk="0" hangingPunct="1">
        <a:spcBef>
          <a:spcPct val="20000"/>
        </a:spcBef>
        <a:buClr>
          <a:schemeClr val="accent4"/>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1"/>
        </a:buClr>
        <a:buSzPct val="50000"/>
        <a:buFont typeface="Wingdings" pitchFamily="2" charset="2"/>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título"/>
          <p:cNvSpPr>
            <a:spLocks noGrp="1"/>
          </p:cNvSpPr>
          <p:nvPr>
            <p:ph type="title"/>
          </p:nvPr>
        </p:nvSpPr>
        <p:spPr>
          <a:xfrm>
            <a:off x="595808" y="-27384"/>
            <a:ext cx="10972800" cy="936104"/>
          </a:xfrm>
          <a:prstGeom prst="rect">
            <a:avLst/>
          </a:prstGeom>
        </p:spPr>
        <p:txBody>
          <a:bodyPr vert="horz" lIns="91440" tIns="45720" rIns="91440" bIns="45720" rtlCol="0" anchor="ctr">
            <a:noAutofit/>
          </a:bodyPr>
          <a:lstStyle/>
          <a:p>
            <a:r>
              <a:rPr lang="es-ES" dirty="0"/>
              <a:t>Banxico-NEC-azul</a:t>
            </a:r>
            <a:endParaRPr lang="es-MX" dirty="0"/>
          </a:p>
        </p:txBody>
      </p:sp>
      <p:sp>
        <p:nvSpPr>
          <p:cNvPr id="3" name="2 Marcador de texto"/>
          <p:cNvSpPr>
            <a:spLocks noGrp="1"/>
          </p:cNvSpPr>
          <p:nvPr>
            <p:ph type="body" idx="1"/>
          </p:nvPr>
        </p:nvSpPr>
        <p:spPr>
          <a:xfrm>
            <a:off x="609600" y="1268760"/>
            <a:ext cx="10972800" cy="4857403"/>
          </a:xfrm>
          <a:prstGeom prst="rect">
            <a:avLst/>
          </a:prstGeom>
        </p:spPr>
        <p:txBody>
          <a:bodyPr vert="horz" lIns="91440" tIns="45720" rIns="91440" bIns="45720" rtlCol="0">
            <a:normAutofit/>
          </a:bodyPr>
          <a:lstStyle/>
          <a:p>
            <a:pPr lvl="0"/>
            <a:r>
              <a:rPr lang="es-ES" dirty="0"/>
              <a:t>Haga clic para modificar el estilo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s-MX" dirty="0"/>
          </a:p>
        </p:txBody>
      </p:sp>
      <p:sp>
        <p:nvSpPr>
          <p:cNvPr id="4" name="3 Marcador de fecha"/>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MX">
              <a:solidFill>
                <a:srgbClr val="182B47">
                  <a:tint val="75000"/>
                </a:srgbClr>
              </a:solidFill>
            </a:endParaRPr>
          </a:p>
        </p:txBody>
      </p:sp>
      <p:sp>
        <p:nvSpPr>
          <p:cNvPr id="6" name="5 Marcador de número de diapositiva"/>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E002BF4-BBF3-4639-B0BE-64A04A870BC8}" type="slidenum">
              <a:rPr lang="es-MX" smtClean="0">
                <a:solidFill>
                  <a:srgbClr val="182B47">
                    <a:tint val="75000"/>
                  </a:srgbClr>
                </a:solidFill>
              </a:rPr>
              <a:pPr/>
              <a:t>‹Nº›</a:t>
            </a:fld>
            <a:endParaRPr lang="es-MX">
              <a:solidFill>
                <a:srgbClr val="182B47">
                  <a:tint val="75000"/>
                </a:srgbClr>
              </a:solidFill>
            </a:endParaRPr>
          </a:p>
        </p:txBody>
      </p:sp>
    </p:spTree>
    <p:extLst>
      <p:ext uri="{BB962C8B-B14F-4D97-AF65-F5344CB8AC3E}">
        <p14:creationId xmlns:p14="http://schemas.microsoft.com/office/powerpoint/2010/main" val="3207825689"/>
      </p:ext>
    </p:extLst>
  </p:cSld>
  <p:clrMap bg1="lt1" tx1="dk1" bg2="lt2" tx2="dk2" accent1="accent1" accent2="accent2" accent3="accent3" accent4="accent4" accent5="accent5" accent6="accent6" hlink="hlink" folHlink="folHlink"/>
  <p:sldLayoutIdLst>
    <p:sldLayoutId id="2147484138" r:id="rId1"/>
    <p:sldLayoutId id="2147484139" r:id="rId2"/>
    <p:sldLayoutId id="2147484140" r:id="rId3"/>
    <p:sldLayoutId id="2147484141" r:id="rId4"/>
    <p:sldLayoutId id="2147484142" r:id="rId5"/>
  </p:sldLayoutIdLst>
  <p:hf hdr="0" dt="0"/>
  <p:txStyles>
    <p:titleStyle>
      <a:lvl1pPr algn="ctr" defTabSz="914400" rtl="0" eaLnBrk="1" latinLnBrk="0" hangingPunct="1">
        <a:spcBef>
          <a:spcPct val="0"/>
        </a:spcBef>
        <a:buNone/>
        <a:defRPr sz="2800" b="1" kern="1200">
          <a:solidFill>
            <a:schemeClr val="accent3">
              <a:lumMod val="50000"/>
            </a:schemeClr>
          </a:solidFill>
          <a:latin typeface="+mj-lt"/>
          <a:ea typeface="+mj-ea"/>
          <a:cs typeface="+mj-cs"/>
        </a:defRPr>
      </a:lvl1pPr>
    </p:titleStyle>
    <p:bodyStyle>
      <a:lvl1pPr marL="342900" indent="-342900" algn="l" defTabSz="914400" rtl="0" eaLnBrk="1" latinLnBrk="0" hangingPunct="1">
        <a:spcBef>
          <a:spcPct val="20000"/>
        </a:spcBef>
        <a:buClr>
          <a:schemeClr val="accent4"/>
        </a:buClr>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1"/>
        </a:buClr>
        <a:buSzPct val="50000"/>
        <a:buFont typeface="Wingdings" pitchFamily="2" charset="2"/>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1"/>
        </a:buClr>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1"/>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97.xml"/></Relationships>
</file>

<file path=ppt/slides/_rels/slide1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chart" Target="../charts/chart13.xml"/></Relationships>
</file>

<file path=ppt/slides/_rels/slide10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21.png"/><Relationship Id="rId1" Type="http://schemas.openxmlformats.org/officeDocument/2006/relationships/slideLayout" Target="../slideLayouts/slideLayout102.xml"/></Relationships>
</file>

<file path=ppt/slides/_rels/slide101.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102.xml"/><Relationship Id="rId1" Type="http://schemas.openxmlformats.org/officeDocument/2006/relationships/vmlDrawing" Target="../drawings/vmlDrawing3.vml"/><Relationship Id="rId5" Type="http://schemas.openxmlformats.org/officeDocument/2006/relationships/image" Target="../media/image18.png"/><Relationship Id="rId4" Type="http://schemas.openxmlformats.org/officeDocument/2006/relationships/image" Target="../media/image122.emf"/></Relationships>
</file>

<file path=ppt/slides/_rels/slide10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23.png"/><Relationship Id="rId1" Type="http://schemas.openxmlformats.org/officeDocument/2006/relationships/slideLayout" Target="../slideLayouts/slideLayout102.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02.xml"/><Relationship Id="rId1" Type="http://schemas.openxmlformats.org/officeDocument/2006/relationships/vmlDrawing" Target="../drawings/vmlDrawing4.vml"/><Relationship Id="rId6" Type="http://schemas.openxmlformats.org/officeDocument/2006/relationships/image" Target="../media/image18.png"/><Relationship Id="rId5" Type="http://schemas.openxmlformats.org/officeDocument/2006/relationships/image" Target="../media/image124.emf"/><Relationship Id="rId4" Type="http://schemas.openxmlformats.org/officeDocument/2006/relationships/oleObject" Target="../embeddings/oleObject4.bin"/></Relationships>
</file>

<file path=ppt/slides/_rels/slide10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51.xml"/><Relationship Id="rId1" Type="http://schemas.openxmlformats.org/officeDocument/2006/relationships/slideLayout" Target="../slideLayouts/slideLayout102.xml"/><Relationship Id="rId4" Type="http://schemas.openxmlformats.org/officeDocument/2006/relationships/image" Target="../media/image18.png"/></Relationships>
</file>

<file path=ppt/slides/_rels/slide10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52.xml"/><Relationship Id="rId1" Type="http://schemas.openxmlformats.org/officeDocument/2006/relationships/slideLayout" Target="../slideLayouts/slideLayout102.xml"/><Relationship Id="rId4" Type="http://schemas.openxmlformats.org/officeDocument/2006/relationships/image" Target="../media/image18.png"/></Relationships>
</file>

<file path=ppt/slides/_rels/slide106.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53.xml"/><Relationship Id="rId1" Type="http://schemas.openxmlformats.org/officeDocument/2006/relationships/slideLayout" Target="../slideLayouts/slideLayout102.xml"/><Relationship Id="rId4" Type="http://schemas.openxmlformats.org/officeDocument/2006/relationships/image" Target="../media/image18.png"/></Relationships>
</file>

<file path=ppt/slides/_rels/slide107.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image" Target="../media/image18.png"/><Relationship Id="rId1" Type="http://schemas.openxmlformats.org/officeDocument/2006/relationships/slideLayout" Target="../slideLayouts/slideLayout110.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10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02.xml"/></Relationships>
</file>

<file path=ppt/slides/_rels/slide10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4.xml"/><Relationship Id="rId1" Type="http://schemas.openxmlformats.org/officeDocument/2006/relationships/slideLayout" Target="../slideLayouts/slideLayout98.xml"/></Relationships>
</file>

<file path=ppt/slides/_rels/slide11.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1.xml"/><Relationship Id="rId1" Type="http://schemas.openxmlformats.org/officeDocument/2006/relationships/slideLayout" Target="../slideLayouts/slideLayout9.xml"/><Relationship Id="rId5" Type="http://schemas.openxmlformats.org/officeDocument/2006/relationships/chart" Target="../charts/chart16.xml"/><Relationship Id="rId4" Type="http://schemas.openxmlformats.org/officeDocument/2006/relationships/chart" Target="../charts/chart15.xml"/></Relationships>
</file>

<file path=ppt/slides/_rels/slide1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5.xml"/><Relationship Id="rId1" Type="http://schemas.openxmlformats.org/officeDocument/2006/relationships/slideLayout" Target="../slideLayouts/slideLayout98.xml"/></Relationships>
</file>

<file path=ppt/slides/_rels/slide1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8.xml"/></Relationships>
</file>

<file path=ppt/slides/_rels/slide1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8.xml"/></Relationships>
</file>

<file path=ppt/slides/_rels/slide1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20.xml"/></Relationships>
</file>

<file path=ppt/slides/_rels/slide1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98.xml"/><Relationship Id="rId1" Type="http://schemas.openxmlformats.org/officeDocument/2006/relationships/vmlDrawing" Target="../drawings/vmlDrawing5.vml"/><Relationship Id="rId5" Type="http://schemas.openxmlformats.org/officeDocument/2006/relationships/image" Target="../media/image128.emf"/><Relationship Id="rId4" Type="http://schemas.openxmlformats.org/officeDocument/2006/relationships/oleObject" Target="../embeddings/oleObject5.bin"/></Relationships>
</file>

<file path=ppt/slides/_rels/slide1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98.xml"/><Relationship Id="rId1" Type="http://schemas.openxmlformats.org/officeDocument/2006/relationships/vmlDrawing" Target="../drawings/vmlDrawing6.vml"/><Relationship Id="rId6" Type="http://schemas.openxmlformats.org/officeDocument/2006/relationships/image" Target="../media/image129.emf"/><Relationship Id="rId5" Type="http://schemas.openxmlformats.org/officeDocument/2006/relationships/oleObject" Target="../embeddings/oleObject6.bin"/><Relationship Id="rId4" Type="http://schemas.openxmlformats.org/officeDocument/2006/relationships/image" Target="../media/image540.png"/></Relationships>
</file>

<file path=ppt/slides/_rels/slide11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Layout" Target="../slideLayouts/slideLayout98.xml"/><Relationship Id="rId1" Type="http://schemas.openxmlformats.org/officeDocument/2006/relationships/vmlDrawing" Target="../drawings/vmlDrawing7.vml"/><Relationship Id="rId6" Type="http://schemas.openxmlformats.org/officeDocument/2006/relationships/image" Target="../media/image540.png"/><Relationship Id="rId5" Type="http://schemas.openxmlformats.org/officeDocument/2006/relationships/image" Target="../media/image18.png"/><Relationship Id="rId4" Type="http://schemas.openxmlformats.org/officeDocument/2006/relationships/image" Target="../media/image130.emf"/></Relationships>
</file>

<file path=ppt/slides/_rels/slide11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8.png"/><Relationship Id="rId1" Type="http://schemas.openxmlformats.org/officeDocument/2006/relationships/slideLayout" Target="../slideLayouts/slideLayout98.xml"/><Relationship Id="rId4" Type="http://schemas.openxmlformats.org/officeDocument/2006/relationships/image" Target="../media/image520.png"/></Relationships>
</file>

<file path=ppt/slides/_rels/slide11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98.xml"/><Relationship Id="rId1" Type="http://schemas.openxmlformats.org/officeDocument/2006/relationships/vmlDrawing" Target="../drawings/vmlDrawing8.vml"/><Relationship Id="rId5" Type="http://schemas.openxmlformats.org/officeDocument/2006/relationships/image" Target="../media/image131.emf"/><Relationship Id="rId4" Type="http://schemas.openxmlformats.org/officeDocument/2006/relationships/oleObject" Target="../embeddings/oleObject8.bin"/></Relationships>
</file>

<file path=ppt/slides/_rels/slide119.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133.emf"/><Relationship Id="rId2" Type="http://schemas.openxmlformats.org/officeDocument/2006/relationships/slideLayout" Target="../slideLayouts/slideLayout98.xml"/><Relationship Id="rId1" Type="http://schemas.openxmlformats.org/officeDocument/2006/relationships/vmlDrawing" Target="../drawings/vmlDrawing9.vml"/><Relationship Id="rId6" Type="http://schemas.openxmlformats.org/officeDocument/2006/relationships/oleObject" Target="../embeddings/oleObject10.bin"/><Relationship Id="rId5" Type="http://schemas.openxmlformats.org/officeDocument/2006/relationships/image" Target="../media/image132.emf"/><Relationship Id="rId4" Type="http://schemas.openxmlformats.org/officeDocument/2006/relationships/oleObject" Target="../embeddings/oleObject9.bin"/></Relationships>
</file>

<file path=ppt/slides/_rels/slide12.xml.rels><?xml version="1.0" encoding="UTF-8" standalone="yes"?>
<Relationships xmlns="http://schemas.openxmlformats.org/package/2006/relationships"><Relationship Id="rId3" Type="http://schemas.openxmlformats.org/officeDocument/2006/relationships/chart" Target="../charts/chart17.xml"/><Relationship Id="rId7" Type="http://schemas.openxmlformats.org/officeDocument/2006/relationships/chart" Target="../charts/chart21.xml"/><Relationship Id="rId2" Type="http://schemas.openxmlformats.org/officeDocument/2006/relationships/notesSlide" Target="../notesSlides/notesSlide12.xml"/><Relationship Id="rId1" Type="http://schemas.openxmlformats.org/officeDocument/2006/relationships/slideLayout" Target="../slideLayouts/slideLayout11.xml"/><Relationship Id="rId6" Type="http://schemas.openxmlformats.org/officeDocument/2006/relationships/chart" Target="../charts/chart20.xml"/><Relationship Id="rId5" Type="http://schemas.openxmlformats.org/officeDocument/2006/relationships/chart" Target="../charts/chart19.xml"/><Relationship Id="rId4" Type="http://schemas.openxmlformats.org/officeDocument/2006/relationships/chart" Target="../charts/chart18.xml"/></Relationships>
</file>

<file path=ppt/slides/_rels/slide12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98.xml"/><Relationship Id="rId1" Type="http://schemas.openxmlformats.org/officeDocument/2006/relationships/vmlDrawing" Target="../drawings/vmlDrawing10.vml"/><Relationship Id="rId5" Type="http://schemas.openxmlformats.org/officeDocument/2006/relationships/image" Target="../media/image134.emf"/><Relationship Id="rId4" Type="http://schemas.openxmlformats.org/officeDocument/2006/relationships/oleObject" Target="../embeddings/oleObject11.bin"/></Relationships>
</file>

<file path=ppt/slides/_rels/slide12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98.xml"/><Relationship Id="rId1" Type="http://schemas.openxmlformats.org/officeDocument/2006/relationships/vmlDrawing" Target="../drawings/vmlDrawing11.vml"/><Relationship Id="rId5" Type="http://schemas.openxmlformats.org/officeDocument/2006/relationships/image" Target="../media/image135.emf"/><Relationship Id="rId4" Type="http://schemas.openxmlformats.org/officeDocument/2006/relationships/oleObject" Target="../embeddings/oleObject12.bin"/></Relationships>
</file>

<file path=ppt/slides/_rels/slide122.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137.emf"/><Relationship Id="rId2" Type="http://schemas.openxmlformats.org/officeDocument/2006/relationships/slideLayout" Target="../slideLayouts/slideLayout98.xml"/><Relationship Id="rId1" Type="http://schemas.openxmlformats.org/officeDocument/2006/relationships/vmlDrawing" Target="../drawings/vmlDrawing12.vml"/><Relationship Id="rId6" Type="http://schemas.openxmlformats.org/officeDocument/2006/relationships/oleObject" Target="../embeddings/oleObject14.bin"/><Relationship Id="rId5" Type="http://schemas.openxmlformats.org/officeDocument/2006/relationships/image" Target="../media/image136.emf"/><Relationship Id="rId4" Type="http://schemas.openxmlformats.org/officeDocument/2006/relationships/oleObject" Target="../embeddings/oleObject13.bin"/></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98.xml"/><Relationship Id="rId1" Type="http://schemas.openxmlformats.org/officeDocument/2006/relationships/vmlDrawing" Target="../drawings/vmlDrawing13.vml"/><Relationship Id="rId6" Type="http://schemas.openxmlformats.org/officeDocument/2006/relationships/image" Target="../media/image138.emf"/><Relationship Id="rId5" Type="http://schemas.openxmlformats.org/officeDocument/2006/relationships/oleObject" Target="../embeddings/oleObject15.bin"/><Relationship Id="rId4" Type="http://schemas.openxmlformats.org/officeDocument/2006/relationships/image" Target="../media/image18.png"/></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57.xml"/><Relationship Id="rId7" Type="http://schemas.openxmlformats.org/officeDocument/2006/relationships/image" Target="../media/image18.png"/><Relationship Id="rId2" Type="http://schemas.openxmlformats.org/officeDocument/2006/relationships/slideLayout" Target="../slideLayouts/slideLayout102.xml"/><Relationship Id="rId1" Type="http://schemas.openxmlformats.org/officeDocument/2006/relationships/vmlDrawing" Target="../drawings/vmlDrawing14.vml"/><Relationship Id="rId6" Type="http://schemas.openxmlformats.org/officeDocument/2006/relationships/image" Target="../media/image250.png"/><Relationship Id="rId5" Type="http://schemas.openxmlformats.org/officeDocument/2006/relationships/image" Target="../media/image139.emf"/><Relationship Id="rId4" Type="http://schemas.openxmlformats.org/officeDocument/2006/relationships/oleObject" Target="../embeddings/oleObject16.bin"/></Relationships>
</file>

<file path=ppt/slides/_rels/slide12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02.xml"/><Relationship Id="rId1" Type="http://schemas.openxmlformats.org/officeDocument/2006/relationships/vmlDrawing" Target="../drawings/vmlDrawing15.vml"/><Relationship Id="rId5" Type="http://schemas.openxmlformats.org/officeDocument/2006/relationships/image" Target="../media/image140.emf"/><Relationship Id="rId4" Type="http://schemas.openxmlformats.org/officeDocument/2006/relationships/oleObject" Target="../embeddings/oleObject17.bin"/></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102.xml"/><Relationship Id="rId1" Type="http://schemas.openxmlformats.org/officeDocument/2006/relationships/vmlDrawing" Target="../drawings/vmlDrawing16.vml"/><Relationship Id="rId6" Type="http://schemas.openxmlformats.org/officeDocument/2006/relationships/image" Target="../media/image18.png"/><Relationship Id="rId5" Type="http://schemas.openxmlformats.org/officeDocument/2006/relationships/image" Target="../media/image141.emf"/><Relationship Id="rId4" Type="http://schemas.openxmlformats.org/officeDocument/2006/relationships/oleObject" Target="../embeddings/oleObject18.bin"/></Relationships>
</file>

<file path=ppt/slides/_rels/slide127.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59.xml"/><Relationship Id="rId1" Type="http://schemas.openxmlformats.org/officeDocument/2006/relationships/slideLayout" Target="../slideLayouts/slideLayout102.xml"/><Relationship Id="rId4" Type="http://schemas.openxmlformats.org/officeDocument/2006/relationships/image" Target="../media/image18.png"/></Relationships>
</file>

<file path=ppt/slides/_rels/slide12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0.xml"/><Relationship Id="rId1" Type="http://schemas.openxmlformats.org/officeDocument/2006/relationships/slideLayout" Target="../slideLayouts/slideLayout102.xml"/><Relationship Id="rId4" Type="http://schemas.openxmlformats.org/officeDocument/2006/relationships/image" Target="../media/image143.png"/></Relationships>
</file>

<file path=ppt/slides/_rels/slide129.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image" Target="../media/image18.png"/><Relationship Id="rId1" Type="http://schemas.openxmlformats.org/officeDocument/2006/relationships/slideLayout" Target="../slideLayouts/slideLayout108.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13.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13.xml"/><Relationship Id="rId1" Type="http://schemas.openxmlformats.org/officeDocument/2006/relationships/slideLayout" Target="../slideLayouts/slideLayout9.xml"/><Relationship Id="rId5" Type="http://schemas.openxmlformats.org/officeDocument/2006/relationships/chart" Target="../charts/chart24.xml"/><Relationship Id="rId4" Type="http://schemas.openxmlformats.org/officeDocument/2006/relationships/chart" Target="../charts/chart23.xml"/></Relationships>
</file>

<file path=ppt/slides/_rels/slide1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8.xml"/></Relationships>
</file>

<file path=ppt/slides/_rels/slide131.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image" Target="../media/image18.png"/><Relationship Id="rId1" Type="http://schemas.openxmlformats.org/officeDocument/2006/relationships/slideLayout" Target="../slideLayouts/slideLayout98.xml"/></Relationships>
</file>

<file path=ppt/slides/_rels/slide1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8.xml"/></Relationships>
</file>

<file path=ppt/slides/_rels/slide1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00.xml"/></Relationships>
</file>

<file path=ppt/slides/_rels/slide134.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8.png"/><Relationship Id="rId1" Type="http://schemas.openxmlformats.org/officeDocument/2006/relationships/slideLayout" Target="../slideLayouts/slideLayout98.xml"/><Relationship Id="rId4" Type="http://schemas.openxmlformats.org/officeDocument/2006/relationships/hyperlink" Target="https://commons.wikimedia.org/wiki/File:Check_font_awesome.svg" TargetMode="External"/></Relationships>
</file>

<file path=ppt/slides/_rels/slide135.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image" Target="../media/image18.png"/><Relationship Id="rId1" Type="http://schemas.openxmlformats.org/officeDocument/2006/relationships/slideLayout" Target="../slideLayouts/slideLayout108.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13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98.xml"/><Relationship Id="rId1" Type="http://schemas.openxmlformats.org/officeDocument/2006/relationships/vmlDrawing" Target="../drawings/vmlDrawing17.vml"/><Relationship Id="rId5" Type="http://schemas.openxmlformats.org/officeDocument/2006/relationships/image" Target="../media/image145.emf"/><Relationship Id="rId4" Type="http://schemas.openxmlformats.org/officeDocument/2006/relationships/oleObject" Target="../embeddings/oleObject19.bin"/></Relationships>
</file>

<file path=ppt/slides/_rels/slide137.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147.emf"/><Relationship Id="rId2" Type="http://schemas.openxmlformats.org/officeDocument/2006/relationships/slideLayout" Target="../slideLayouts/slideLayout98.xml"/><Relationship Id="rId1" Type="http://schemas.openxmlformats.org/officeDocument/2006/relationships/vmlDrawing" Target="../drawings/vmlDrawing18.vml"/><Relationship Id="rId6" Type="http://schemas.openxmlformats.org/officeDocument/2006/relationships/oleObject" Target="../embeddings/oleObject21.bin"/><Relationship Id="rId5" Type="http://schemas.openxmlformats.org/officeDocument/2006/relationships/image" Target="../media/image146.emf"/><Relationship Id="rId4" Type="http://schemas.openxmlformats.org/officeDocument/2006/relationships/oleObject" Target="../embeddings/oleObject20.bin"/></Relationships>
</file>

<file path=ppt/slides/_rels/slide138.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149.emf"/><Relationship Id="rId2" Type="http://schemas.openxmlformats.org/officeDocument/2006/relationships/slideLayout" Target="../slideLayouts/slideLayout98.xml"/><Relationship Id="rId1" Type="http://schemas.openxmlformats.org/officeDocument/2006/relationships/vmlDrawing" Target="../drawings/vmlDrawing19.vml"/><Relationship Id="rId6" Type="http://schemas.openxmlformats.org/officeDocument/2006/relationships/oleObject" Target="../embeddings/oleObject23.bin"/><Relationship Id="rId5" Type="http://schemas.openxmlformats.org/officeDocument/2006/relationships/image" Target="../media/image148.emf"/><Relationship Id="rId4" Type="http://schemas.openxmlformats.org/officeDocument/2006/relationships/oleObject" Target="../embeddings/oleObject22.bin"/></Relationships>
</file>

<file path=ppt/slides/_rels/slide139.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151.emf"/><Relationship Id="rId2" Type="http://schemas.openxmlformats.org/officeDocument/2006/relationships/slideLayout" Target="../slideLayouts/slideLayout98.xml"/><Relationship Id="rId1" Type="http://schemas.openxmlformats.org/officeDocument/2006/relationships/vmlDrawing" Target="../drawings/vmlDrawing20.vml"/><Relationship Id="rId6" Type="http://schemas.openxmlformats.org/officeDocument/2006/relationships/oleObject" Target="../embeddings/oleObject25.bin"/><Relationship Id="rId5" Type="http://schemas.openxmlformats.org/officeDocument/2006/relationships/image" Target="../media/image150.emf"/><Relationship Id="rId4" Type="http://schemas.openxmlformats.org/officeDocument/2006/relationships/oleObject" Target="../embeddings/oleObject24.bin"/></Relationships>
</file>

<file path=ppt/slides/_rels/slide14.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14.xml"/><Relationship Id="rId1" Type="http://schemas.openxmlformats.org/officeDocument/2006/relationships/slideLayout" Target="../slideLayouts/slideLayout28.xml"/><Relationship Id="rId5" Type="http://schemas.openxmlformats.org/officeDocument/2006/relationships/chart" Target="../charts/chart27.xml"/><Relationship Id="rId4" Type="http://schemas.openxmlformats.org/officeDocument/2006/relationships/chart" Target="../charts/chart26.xml"/></Relationships>
</file>

<file path=ppt/slides/_rels/slide140.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153.emf"/><Relationship Id="rId2" Type="http://schemas.openxmlformats.org/officeDocument/2006/relationships/slideLayout" Target="../slideLayouts/slideLayout98.xml"/><Relationship Id="rId1" Type="http://schemas.openxmlformats.org/officeDocument/2006/relationships/vmlDrawing" Target="../drawings/vmlDrawing21.vml"/><Relationship Id="rId6" Type="http://schemas.openxmlformats.org/officeDocument/2006/relationships/oleObject" Target="../embeddings/oleObject27.bin"/><Relationship Id="rId5" Type="http://schemas.openxmlformats.org/officeDocument/2006/relationships/image" Target="../media/image152.emf"/><Relationship Id="rId4" Type="http://schemas.openxmlformats.org/officeDocument/2006/relationships/oleObject" Target="../embeddings/oleObject26.bin"/></Relationships>
</file>

<file path=ppt/slides/_rels/slide141.xml.rels><?xml version="1.0" encoding="UTF-8" standalone="yes"?>
<Relationships xmlns="http://schemas.openxmlformats.org/package/2006/relationships"><Relationship Id="rId3" Type="http://schemas.openxmlformats.org/officeDocument/2006/relationships/oleObject" Target="../embeddings/oleObject28.bin"/><Relationship Id="rId7" Type="http://schemas.openxmlformats.org/officeDocument/2006/relationships/image" Target="../media/image18.png"/><Relationship Id="rId2" Type="http://schemas.openxmlformats.org/officeDocument/2006/relationships/slideLayout" Target="../slideLayouts/slideLayout97.xml"/><Relationship Id="rId1" Type="http://schemas.openxmlformats.org/officeDocument/2006/relationships/vmlDrawing" Target="../drawings/vmlDrawing22.vml"/><Relationship Id="rId6" Type="http://schemas.openxmlformats.org/officeDocument/2006/relationships/image" Target="../media/image155.emf"/><Relationship Id="rId5" Type="http://schemas.openxmlformats.org/officeDocument/2006/relationships/oleObject" Target="../embeddings/oleObject29.bin"/><Relationship Id="rId4" Type="http://schemas.openxmlformats.org/officeDocument/2006/relationships/image" Target="../media/image154.emf"/></Relationships>
</file>

<file path=ppt/slides/_rels/slide142.xml.rels><?xml version="1.0" encoding="UTF-8" standalone="yes"?>
<Relationships xmlns="http://schemas.openxmlformats.org/package/2006/relationships"><Relationship Id="rId3" Type="http://schemas.openxmlformats.org/officeDocument/2006/relationships/oleObject" Target="../embeddings/oleObject30.bin"/><Relationship Id="rId7" Type="http://schemas.openxmlformats.org/officeDocument/2006/relationships/image" Target="../media/image18.png"/><Relationship Id="rId2" Type="http://schemas.openxmlformats.org/officeDocument/2006/relationships/slideLayout" Target="../slideLayouts/slideLayout97.xml"/><Relationship Id="rId1" Type="http://schemas.openxmlformats.org/officeDocument/2006/relationships/vmlDrawing" Target="../drawings/vmlDrawing23.vml"/><Relationship Id="rId6" Type="http://schemas.openxmlformats.org/officeDocument/2006/relationships/image" Target="../media/image157.emf"/><Relationship Id="rId5" Type="http://schemas.openxmlformats.org/officeDocument/2006/relationships/oleObject" Target="../embeddings/oleObject31.bin"/><Relationship Id="rId4" Type="http://schemas.openxmlformats.org/officeDocument/2006/relationships/image" Target="../media/image156.emf"/></Relationships>
</file>

<file path=ppt/slides/_rels/slide143.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159.emf"/><Relationship Id="rId2" Type="http://schemas.openxmlformats.org/officeDocument/2006/relationships/slideLayout" Target="../slideLayouts/slideLayout97.xml"/><Relationship Id="rId1" Type="http://schemas.openxmlformats.org/officeDocument/2006/relationships/vmlDrawing" Target="../drawings/vmlDrawing24.vml"/><Relationship Id="rId6" Type="http://schemas.openxmlformats.org/officeDocument/2006/relationships/oleObject" Target="../embeddings/oleObject33.bin"/><Relationship Id="rId5" Type="http://schemas.openxmlformats.org/officeDocument/2006/relationships/image" Target="../media/image158.emf"/><Relationship Id="rId4" Type="http://schemas.openxmlformats.org/officeDocument/2006/relationships/oleObject" Target="../embeddings/oleObject32.bin"/></Relationships>
</file>

<file path=ppt/slides/_rels/slide144.xml.rels><?xml version="1.0" encoding="UTF-8" standalone="yes"?>
<Relationships xmlns="http://schemas.openxmlformats.org/package/2006/relationships"><Relationship Id="rId3" Type="http://schemas.openxmlformats.org/officeDocument/2006/relationships/oleObject" Target="../embeddings/oleObject34.bin"/><Relationship Id="rId7" Type="http://schemas.openxmlformats.org/officeDocument/2006/relationships/image" Target="../media/image18.png"/><Relationship Id="rId2" Type="http://schemas.openxmlformats.org/officeDocument/2006/relationships/slideLayout" Target="../slideLayouts/slideLayout97.xml"/><Relationship Id="rId1" Type="http://schemas.openxmlformats.org/officeDocument/2006/relationships/vmlDrawing" Target="../drawings/vmlDrawing25.vml"/><Relationship Id="rId6" Type="http://schemas.openxmlformats.org/officeDocument/2006/relationships/image" Target="../media/image161.emf"/><Relationship Id="rId5" Type="http://schemas.openxmlformats.org/officeDocument/2006/relationships/oleObject" Target="../embeddings/oleObject35.bin"/><Relationship Id="rId4" Type="http://schemas.openxmlformats.org/officeDocument/2006/relationships/image" Target="../media/image160.emf"/></Relationships>
</file>

<file path=ppt/slides/_rels/slide145.xml.rels><?xml version="1.0" encoding="UTF-8" standalone="yes"?>
<Relationships xmlns="http://schemas.openxmlformats.org/package/2006/relationships"><Relationship Id="rId3" Type="http://schemas.openxmlformats.org/officeDocument/2006/relationships/image" Target="../media/image18.png"/><Relationship Id="rId7" Type="http://schemas.openxmlformats.org/officeDocument/2006/relationships/image" Target="../media/image163.emf"/><Relationship Id="rId2" Type="http://schemas.openxmlformats.org/officeDocument/2006/relationships/slideLayout" Target="../slideLayouts/slideLayout97.xml"/><Relationship Id="rId1" Type="http://schemas.openxmlformats.org/officeDocument/2006/relationships/vmlDrawing" Target="../drawings/vmlDrawing26.vml"/><Relationship Id="rId6" Type="http://schemas.openxmlformats.org/officeDocument/2006/relationships/oleObject" Target="../embeddings/oleObject37.bin"/><Relationship Id="rId5" Type="http://schemas.openxmlformats.org/officeDocument/2006/relationships/image" Target="../media/image162.emf"/><Relationship Id="rId4" Type="http://schemas.openxmlformats.org/officeDocument/2006/relationships/oleObject" Target="../embeddings/oleObject36.bin"/></Relationships>
</file>

<file path=ppt/slides/_rels/slide146.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image" Target="../media/image18.png"/><Relationship Id="rId1" Type="http://schemas.openxmlformats.org/officeDocument/2006/relationships/slideLayout" Target="../slideLayouts/slideLayout110.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147.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Layout" Target="../slideLayouts/slideLayout97.xml"/><Relationship Id="rId1" Type="http://schemas.openxmlformats.org/officeDocument/2006/relationships/vmlDrawing" Target="../drawings/vmlDrawing27.vml"/><Relationship Id="rId5" Type="http://schemas.openxmlformats.org/officeDocument/2006/relationships/image" Target="../media/image18.png"/><Relationship Id="rId4" Type="http://schemas.openxmlformats.org/officeDocument/2006/relationships/image" Target="../media/image164.emf"/></Relationships>
</file>

<file path=ppt/slides/_rels/slide148.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slideLayout" Target="../slideLayouts/slideLayout98.xml"/><Relationship Id="rId1" Type="http://schemas.openxmlformats.org/officeDocument/2006/relationships/vmlDrawing" Target="../drawings/vmlDrawing28.vml"/><Relationship Id="rId5" Type="http://schemas.openxmlformats.org/officeDocument/2006/relationships/image" Target="../media/image18.png"/><Relationship Id="rId4" Type="http://schemas.openxmlformats.org/officeDocument/2006/relationships/image" Target="../media/image165.emf"/></Relationships>
</file>

<file path=ppt/slides/_rels/slide14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02.xml"/><Relationship Id="rId1" Type="http://schemas.openxmlformats.org/officeDocument/2006/relationships/vmlDrawing" Target="../drawings/vmlDrawing29.vml"/><Relationship Id="rId5" Type="http://schemas.openxmlformats.org/officeDocument/2006/relationships/image" Target="../media/image166.emf"/><Relationship Id="rId4" Type="http://schemas.openxmlformats.org/officeDocument/2006/relationships/oleObject" Target="../embeddings/oleObject40.bin"/></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3.xml"/></Relationships>
</file>

<file path=ppt/slides/_rels/slide15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97.xml"/></Relationships>
</file>

<file path=ppt/slides/_rels/slide151.xml.rels><?xml version="1.0" encoding="UTF-8" standalone="yes"?>
<Relationships xmlns="http://schemas.openxmlformats.org/package/2006/relationships"><Relationship Id="rId3" Type="http://schemas.openxmlformats.org/officeDocument/2006/relationships/image" Target="../media/image167.jpg"/><Relationship Id="rId2" Type="http://schemas.openxmlformats.org/officeDocument/2006/relationships/notesSlide" Target="../notesSlides/notesSlide61.xml"/><Relationship Id="rId1" Type="http://schemas.openxmlformats.org/officeDocument/2006/relationships/slideLayout" Target="../slideLayouts/slideLayout102.xml"/><Relationship Id="rId4" Type="http://schemas.openxmlformats.org/officeDocument/2006/relationships/image" Target="../media/image168.png"/></Relationships>
</file>

<file path=ppt/slides/_rels/slide16.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16.xml"/><Relationship Id="rId1" Type="http://schemas.openxmlformats.org/officeDocument/2006/relationships/slideLayout" Target="../slideLayouts/slideLayout3.xml"/><Relationship Id="rId5" Type="http://schemas.openxmlformats.org/officeDocument/2006/relationships/chart" Target="../charts/chart30.xml"/><Relationship Id="rId4" Type="http://schemas.openxmlformats.org/officeDocument/2006/relationships/chart" Target="../charts/chart29.xml"/></Relationships>
</file>

<file path=ppt/slides/_rels/slide17.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chart" Target="../charts/chart33.xml"/><Relationship Id="rId4" Type="http://schemas.openxmlformats.org/officeDocument/2006/relationships/chart" Target="../charts/chart32.xml"/></Relationships>
</file>

<file path=ppt/slides/_rels/slide18.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18.xml"/><Relationship Id="rId1" Type="http://schemas.openxmlformats.org/officeDocument/2006/relationships/slideLayout" Target="../slideLayouts/slideLayout3.xml"/><Relationship Id="rId5" Type="http://schemas.openxmlformats.org/officeDocument/2006/relationships/chart" Target="../charts/chart36.xml"/><Relationship Id="rId4" Type="http://schemas.openxmlformats.org/officeDocument/2006/relationships/chart" Target="../charts/chart35.xml"/></Relationships>
</file>

<file path=ppt/slides/_rels/slide19.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19.xml"/><Relationship Id="rId1" Type="http://schemas.openxmlformats.org/officeDocument/2006/relationships/slideLayout" Target="../slideLayouts/slideLayout3.xml"/><Relationship Id="rId5" Type="http://schemas.openxmlformats.org/officeDocument/2006/relationships/chart" Target="../charts/chart39.xml"/><Relationship Id="rId4" Type="http://schemas.openxmlformats.org/officeDocument/2006/relationships/chart" Target="../charts/chart3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20.xml"/><Relationship Id="rId1" Type="http://schemas.openxmlformats.org/officeDocument/2006/relationships/slideLayout" Target="../slideLayouts/slideLayout36.xml"/><Relationship Id="rId4" Type="http://schemas.openxmlformats.org/officeDocument/2006/relationships/chart" Target="../charts/chart4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chart" Target="../charts/chart44.xml"/></Relationships>
</file>

<file path=ppt/slides/_rels/slide24.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24.xml"/><Relationship Id="rId1" Type="http://schemas.openxmlformats.org/officeDocument/2006/relationships/slideLayout" Target="../slideLayouts/slideLayout3.xml"/><Relationship Id="rId5" Type="http://schemas.openxmlformats.org/officeDocument/2006/relationships/chart" Target="../charts/chart47.xml"/><Relationship Id="rId4" Type="http://schemas.openxmlformats.org/officeDocument/2006/relationships/chart" Target="../charts/chart4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8.xml"/></Relationships>
</file>

<file path=ppt/slides/_rels/slide26.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26.xml"/><Relationship Id="rId1" Type="http://schemas.openxmlformats.org/officeDocument/2006/relationships/slideLayout" Target="../slideLayouts/slideLayout11.xml"/><Relationship Id="rId6" Type="http://schemas.openxmlformats.org/officeDocument/2006/relationships/chart" Target="../charts/chart51.xml"/><Relationship Id="rId5" Type="http://schemas.openxmlformats.org/officeDocument/2006/relationships/chart" Target="../charts/chart50.xml"/><Relationship Id="rId4" Type="http://schemas.openxmlformats.org/officeDocument/2006/relationships/chart" Target="../charts/chart49.xml"/></Relationships>
</file>

<file path=ppt/slides/_rels/slide27.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27.xml"/><Relationship Id="rId1" Type="http://schemas.openxmlformats.org/officeDocument/2006/relationships/slideLayout" Target="../slideLayouts/slideLayout43.xml"/><Relationship Id="rId6" Type="http://schemas.openxmlformats.org/officeDocument/2006/relationships/image" Target="../media/image23.png"/><Relationship Id="rId5" Type="http://schemas.openxmlformats.org/officeDocument/2006/relationships/image" Target="../media/image22.png"/><Relationship Id="rId10" Type="http://schemas.openxmlformats.org/officeDocument/2006/relationships/image" Target="../media/image27.png"/><Relationship Id="rId4" Type="http://schemas.openxmlformats.org/officeDocument/2006/relationships/image" Target="../media/image21.png"/><Relationship Id="rId9" Type="http://schemas.openxmlformats.org/officeDocument/2006/relationships/image" Target="../media/image26.png"/></Relationships>
</file>

<file path=ppt/slides/_rels/slide28.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28.xml"/><Relationship Id="rId1" Type="http://schemas.openxmlformats.org/officeDocument/2006/relationships/slideLayout" Target="../slideLayouts/slideLayout63.xml"/><Relationship Id="rId4" Type="http://schemas.openxmlformats.org/officeDocument/2006/relationships/chart" Target="../charts/chart53.xml"/></Relationships>
</file>

<file path=ppt/slides/_rels/slide29.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29.xml"/><Relationship Id="rId1" Type="http://schemas.openxmlformats.org/officeDocument/2006/relationships/slideLayout" Target="../slideLayouts/slideLayout50.xml"/><Relationship Id="rId5" Type="http://schemas.openxmlformats.org/officeDocument/2006/relationships/chart" Target="../charts/chart56.xml"/><Relationship Id="rId4" Type="http://schemas.openxmlformats.org/officeDocument/2006/relationships/chart" Target="../charts/chart5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1.xml"/></Relationships>
</file>

<file path=ppt/slides/_rels/slide30.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30.xml"/><Relationship Id="rId1" Type="http://schemas.openxmlformats.org/officeDocument/2006/relationships/slideLayout" Target="../slideLayouts/slideLayout50.xml"/><Relationship Id="rId5" Type="http://schemas.openxmlformats.org/officeDocument/2006/relationships/chart" Target="../charts/chart59.xml"/><Relationship Id="rId4" Type="http://schemas.openxmlformats.org/officeDocument/2006/relationships/chart" Target="../charts/chart5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32.xml"/><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33.xml"/><Relationship Id="rId1" Type="http://schemas.openxmlformats.org/officeDocument/2006/relationships/slideLayout" Target="../slideLayouts/slideLayout11.xml"/><Relationship Id="rId6" Type="http://schemas.openxmlformats.org/officeDocument/2006/relationships/image" Target="../media/image29.emf"/><Relationship Id="rId5" Type="http://schemas.openxmlformats.org/officeDocument/2006/relationships/image" Target="../media/image28.emf"/><Relationship Id="rId4" Type="http://schemas.openxmlformats.org/officeDocument/2006/relationships/chart" Target="../charts/chart62.xml"/></Relationships>
</file>

<file path=ppt/slides/_rels/slide3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4.xml"/><Relationship Id="rId1" Type="http://schemas.openxmlformats.org/officeDocument/2006/relationships/slideLayout" Target="../slideLayouts/slideLayout10.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5.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35.xml"/><Relationship Id="rId1" Type="http://schemas.openxmlformats.org/officeDocument/2006/relationships/slideLayout" Target="../slideLayouts/slideLayout11.xml"/><Relationship Id="rId4" Type="http://schemas.openxmlformats.org/officeDocument/2006/relationships/chart" Target="../charts/chart6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8.xml"/><Relationship Id="rId1" Type="http://schemas.openxmlformats.org/officeDocument/2006/relationships/slideLayout" Target="../slideLayouts/slideLayout80.xml"/><Relationship Id="rId4" Type="http://schemas.openxmlformats.org/officeDocument/2006/relationships/image" Target="../media/image31.emf"/></Relationships>
</file>

<file path=ppt/slides/_rels/slide39.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8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39.xml"/><Relationship Id="rId1" Type="http://schemas.openxmlformats.org/officeDocument/2006/relationships/slideLayout" Target="../slideLayouts/slideLayout81.xml"/><Relationship Id="rId4" Type="http://schemas.openxmlformats.org/officeDocument/2006/relationships/image" Target="../media/image35.emf"/></Relationships>
</file>

<file path=ppt/slides/_rels/slide4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0.xml"/><Relationship Id="rId1" Type="http://schemas.openxmlformats.org/officeDocument/2006/relationships/slideLayout" Target="../slideLayouts/slideLayout81.xml"/><Relationship Id="rId5" Type="http://schemas.openxmlformats.org/officeDocument/2006/relationships/image" Target="../media/image38.emf"/><Relationship Id="rId4" Type="http://schemas.openxmlformats.org/officeDocument/2006/relationships/image" Target="../media/image37.emf"/></Relationships>
</file>

<file path=ppt/slides/_rels/slide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1.xml"/><Relationship Id="rId1" Type="http://schemas.openxmlformats.org/officeDocument/2006/relationships/slideLayout" Target="../slideLayouts/slideLayout80.xml"/><Relationship Id="rId5" Type="http://schemas.openxmlformats.org/officeDocument/2006/relationships/image" Target="../media/image41.emf"/><Relationship Id="rId4" Type="http://schemas.openxmlformats.org/officeDocument/2006/relationships/image" Target="../media/image40.emf"/></Relationships>
</file>

<file path=ppt/slides/_rels/slide43.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notesSlide" Target="../notesSlides/notesSlide42.xml"/><Relationship Id="rId1" Type="http://schemas.openxmlformats.org/officeDocument/2006/relationships/slideLayout" Target="../slideLayouts/slideLayout81.xml"/><Relationship Id="rId6" Type="http://schemas.openxmlformats.org/officeDocument/2006/relationships/image" Target="../media/image45.emf"/><Relationship Id="rId5" Type="http://schemas.openxmlformats.org/officeDocument/2006/relationships/image" Target="../media/image44.emf"/><Relationship Id="rId4" Type="http://schemas.openxmlformats.org/officeDocument/2006/relationships/image" Target="../media/image43.emf"/></Relationships>
</file>

<file path=ppt/slides/_rels/slide44.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notesSlide" Target="../notesSlides/notesSlide43.xml"/><Relationship Id="rId1" Type="http://schemas.openxmlformats.org/officeDocument/2006/relationships/slideLayout" Target="../slideLayouts/slideLayout8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s/_rels/slide45.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0.png"/><Relationship Id="rId1" Type="http://schemas.openxmlformats.org/officeDocument/2006/relationships/slideLayout" Target="../slideLayouts/slideLayout81.xml"/><Relationship Id="rId4" Type="http://schemas.openxmlformats.org/officeDocument/2006/relationships/image" Target="../media/image52.emf"/></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5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12.jpeg"/><Relationship Id="rId1" Type="http://schemas.openxmlformats.org/officeDocument/2006/relationships/slideLayout" Target="../slideLayouts/slideLayout81.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5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81.xml"/><Relationship Id="rId5" Type="http://schemas.openxmlformats.org/officeDocument/2006/relationships/image" Target="../media/image60.emf"/><Relationship Id="rId4" Type="http://schemas.openxmlformats.org/officeDocument/2006/relationships/image" Target="../media/image59.jpeg"/></Relationships>
</file>

<file path=ppt/slides/_rels/slide54.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53.png"/><Relationship Id="rId7" Type="http://schemas.openxmlformats.org/officeDocument/2006/relationships/image" Target="../media/image63.png"/><Relationship Id="rId2" Type="http://schemas.openxmlformats.org/officeDocument/2006/relationships/image" Target="../media/image55.png"/><Relationship Id="rId1" Type="http://schemas.openxmlformats.org/officeDocument/2006/relationships/slideLayout" Target="../slideLayouts/slideLayout81.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54.png"/><Relationship Id="rId9" Type="http://schemas.openxmlformats.org/officeDocument/2006/relationships/image" Target="../media/image65.png"/></Relationships>
</file>

<file path=ppt/slides/_rels/slide5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image" Target="../media/image66.jpeg"/><Relationship Id="rId1" Type="http://schemas.openxmlformats.org/officeDocument/2006/relationships/slideLayout" Target="../slideLayouts/slideLayout81.xml"/><Relationship Id="rId5" Type="http://schemas.openxmlformats.org/officeDocument/2006/relationships/image" Target="../media/image68.jpeg"/><Relationship Id="rId4" Type="http://schemas.openxmlformats.org/officeDocument/2006/relationships/image" Target="../media/image67.jpeg"/></Relationships>
</file>

<file path=ppt/slides/_rels/slide5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jpeg"/><Relationship Id="rId1" Type="http://schemas.openxmlformats.org/officeDocument/2006/relationships/slideLayout" Target="../slideLayouts/slideLayout81.xml"/><Relationship Id="rId5" Type="http://schemas.openxmlformats.org/officeDocument/2006/relationships/image" Target="../media/image72.jpeg"/><Relationship Id="rId4" Type="http://schemas.openxmlformats.org/officeDocument/2006/relationships/image" Target="../media/image71.jpe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5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jpeg"/><Relationship Id="rId1" Type="http://schemas.openxmlformats.org/officeDocument/2006/relationships/slideLayout" Target="../slideLayouts/slideLayout81.xml"/><Relationship Id="rId4" Type="http://schemas.openxmlformats.org/officeDocument/2006/relationships/image" Target="../media/image75.jpeg"/></Relationships>
</file>

<file path=ppt/slides/_rels/slide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xml"/><Relationship Id="rId1" Type="http://schemas.openxmlformats.org/officeDocument/2006/relationships/slideLayout" Target="../slideLayouts/slideLayout59.xml"/><Relationship Id="rId4" Type="http://schemas.openxmlformats.org/officeDocument/2006/relationships/chart" Target="../charts/chart6.xml"/></Relationships>
</file>

<file path=ppt/slides/_rels/slide6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jpeg"/><Relationship Id="rId1" Type="http://schemas.openxmlformats.org/officeDocument/2006/relationships/slideLayout" Target="../slideLayouts/slideLayout81.xml"/><Relationship Id="rId4" Type="http://schemas.openxmlformats.org/officeDocument/2006/relationships/image" Target="../media/image78.png"/></Relationships>
</file>

<file path=ppt/slides/_rels/slide61.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jpeg"/><Relationship Id="rId1" Type="http://schemas.openxmlformats.org/officeDocument/2006/relationships/slideLayout" Target="../slideLayouts/slideLayout81.xml"/><Relationship Id="rId4" Type="http://schemas.openxmlformats.org/officeDocument/2006/relationships/image" Target="../media/image75.jpeg"/></Relationships>
</file>

<file path=ppt/slides/_rels/slide62.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image" Target="../media/image79.emf"/><Relationship Id="rId1" Type="http://schemas.openxmlformats.org/officeDocument/2006/relationships/slideLayout" Target="../slideLayouts/slideLayout81.xml"/><Relationship Id="rId4" Type="http://schemas.openxmlformats.org/officeDocument/2006/relationships/image" Target="../media/image81.png"/></Relationships>
</file>

<file path=ppt/slides/_rels/slide63.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81.xml"/></Relationships>
</file>

<file path=ppt/slides/_rels/slide64.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81.xml"/></Relationships>
</file>

<file path=ppt/slides/_rels/slide65.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81.xml"/></Relationships>
</file>

<file path=ppt/slides/_rels/slide6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Layout" Target="../slideLayouts/slideLayout81.xml"/><Relationship Id="rId5" Type="http://schemas.openxmlformats.org/officeDocument/2006/relationships/image" Target="../media/image88.png"/><Relationship Id="rId4" Type="http://schemas.openxmlformats.org/officeDocument/2006/relationships/image" Target="../media/image87.png"/></Relationships>
</file>

<file path=ppt/slides/_rels/slide6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Layout" Target="../slideLayouts/slideLayout81.xml"/><Relationship Id="rId5" Type="http://schemas.openxmlformats.org/officeDocument/2006/relationships/image" Target="../media/image92.png"/><Relationship Id="rId4" Type="http://schemas.openxmlformats.org/officeDocument/2006/relationships/image" Target="../media/image91.png"/></Relationships>
</file>

<file path=ppt/slides/_rels/slide6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jpeg"/><Relationship Id="rId1" Type="http://schemas.openxmlformats.org/officeDocument/2006/relationships/slideLayout" Target="../slideLayouts/slideLayout81.xml"/><Relationship Id="rId4" Type="http://schemas.openxmlformats.org/officeDocument/2006/relationships/image" Target="../media/image75.jpeg"/></Relationships>
</file>

<file path=ppt/slides/_rels/slide69.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image" Target="../media/image70.jpeg"/><Relationship Id="rId1" Type="http://schemas.openxmlformats.org/officeDocument/2006/relationships/slideLayout" Target="../slideLayouts/slideLayout81.xml"/><Relationship Id="rId5" Type="http://schemas.openxmlformats.org/officeDocument/2006/relationships/image" Target="../media/image94.emf"/><Relationship Id="rId4" Type="http://schemas.openxmlformats.org/officeDocument/2006/relationships/image" Target="../media/image93.emf"/></Relationships>
</file>

<file path=ppt/slides/_rels/slide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chart" Target="../charts/chart8.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jpeg"/><Relationship Id="rId1" Type="http://schemas.openxmlformats.org/officeDocument/2006/relationships/slideLayout" Target="../slideLayouts/slideLayout81.xml"/><Relationship Id="rId4" Type="http://schemas.openxmlformats.org/officeDocument/2006/relationships/image" Target="../media/image75.jpeg"/></Relationships>
</file>

<file path=ppt/slides/_rels/slide71.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image" Target="../media/image72.jpeg"/><Relationship Id="rId1" Type="http://schemas.openxmlformats.org/officeDocument/2006/relationships/slideLayout" Target="../slideLayouts/slideLayout81.xml"/><Relationship Id="rId5" Type="http://schemas.openxmlformats.org/officeDocument/2006/relationships/image" Target="../media/image97.emf"/><Relationship Id="rId4" Type="http://schemas.openxmlformats.org/officeDocument/2006/relationships/image" Target="../media/image96.emf"/></Relationships>
</file>

<file path=ppt/slides/_rels/slide7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jpeg"/><Relationship Id="rId1" Type="http://schemas.openxmlformats.org/officeDocument/2006/relationships/slideLayout" Target="../slideLayouts/slideLayout81.xml"/><Relationship Id="rId5" Type="http://schemas.openxmlformats.org/officeDocument/2006/relationships/image" Target="../media/image72.jpeg"/><Relationship Id="rId4" Type="http://schemas.openxmlformats.org/officeDocument/2006/relationships/image" Target="../media/image71.jpeg"/></Relationships>
</file>

<file path=ppt/slides/_rels/slide73.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81.xml"/></Relationships>
</file>

<file path=ppt/slides/_rels/slide74.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81.xml"/></Relationships>
</file>

<file path=ppt/slides/_rels/slide7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81.xml"/></Relationships>
</file>

<file path=ppt/slides/_rels/slide76.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81.xml"/></Relationships>
</file>

<file path=ppt/slides/_rels/slide77.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81.xml"/></Relationships>
</file>

<file path=ppt/slides/_rels/slide78.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81.xml"/></Relationships>
</file>

<file path=ppt/slides/_rels/slide79.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8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2.xml"/></Relationships>
</file>

<file path=ppt/slides/_rels/slide8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81.xml"/></Relationships>
</file>

<file path=ppt/slides/_rels/slide81.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81.xml"/></Relationships>
</file>

<file path=ppt/slides/_rels/slide82.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81.xml"/></Relationships>
</file>

<file path=ppt/slides/_rels/slide83.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81.xml"/></Relationships>
</file>

<file path=ppt/slides/_rels/slide84.xml.rels><?xml version="1.0" encoding="UTF-8" standalone="yes"?>
<Relationships xmlns="http://schemas.openxmlformats.org/package/2006/relationships"><Relationship Id="rId3" Type="http://schemas.openxmlformats.org/officeDocument/2006/relationships/image" Target="../media/image111.emf"/><Relationship Id="rId2" Type="http://schemas.openxmlformats.org/officeDocument/2006/relationships/image" Target="../media/image110.emf"/><Relationship Id="rId1" Type="http://schemas.openxmlformats.org/officeDocument/2006/relationships/slideLayout" Target="../slideLayouts/slideLayout81.xml"/></Relationships>
</file>

<file path=ppt/slides/_rels/slide85.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44.xml"/><Relationship Id="rId1" Type="http://schemas.openxmlformats.org/officeDocument/2006/relationships/slideLayout" Target="../slideLayouts/slideLayout97.xml"/><Relationship Id="rId5" Type="http://schemas.openxmlformats.org/officeDocument/2006/relationships/image" Target="../media/image114.png"/><Relationship Id="rId4" Type="http://schemas.openxmlformats.org/officeDocument/2006/relationships/image" Target="../media/image113.png"/></Relationships>
</file>

<file path=ppt/slides/_rels/slide86.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18.png"/><Relationship Id="rId1" Type="http://schemas.openxmlformats.org/officeDocument/2006/relationships/slideLayout" Target="../slideLayouts/slideLayout110.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87.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8.png"/><Relationship Id="rId1" Type="http://schemas.openxmlformats.org/officeDocument/2006/relationships/slideLayout" Target="../slideLayouts/slideLayout110.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88.xml.rels><?xml version="1.0" encoding="UTF-8" standalone="yes"?>
<Relationships xmlns="http://schemas.openxmlformats.org/package/2006/relationships"><Relationship Id="rId3" Type="http://schemas.openxmlformats.org/officeDocument/2006/relationships/diagramLayout" Target="../diagrams/layout4.xml"/><Relationship Id="rId7" Type="http://schemas.openxmlformats.org/officeDocument/2006/relationships/image" Target="../media/image18.png"/><Relationship Id="rId2" Type="http://schemas.openxmlformats.org/officeDocument/2006/relationships/diagramData" Target="../diagrams/data4.xml"/><Relationship Id="rId1" Type="http://schemas.openxmlformats.org/officeDocument/2006/relationships/slideLayout" Target="../slideLayouts/slideLayout10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89.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image" Target="../media/image18.png"/><Relationship Id="rId1" Type="http://schemas.openxmlformats.org/officeDocument/2006/relationships/slideLayout" Target="../slideLayouts/slideLayout110.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9.xml"/><Relationship Id="rId1" Type="http://schemas.openxmlformats.org/officeDocument/2006/relationships/slideLayout" Target="../slideLayouts/slideLayout3.xml"/><Relationship Id="rId5" Type="http://schemas.openxmlformats.org/officeDocument/2006/relationships/chart" Target="../charts/chart11.xml"/><Relationship Id="rId4" Type="http://schemas.openxmlformats.org/officeDocument/2006/relationships/chart" Target="../charts/chart10.xml"/></Relationships>
</file>

<file path=ppt/slides/_rels/slide9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5.xml"/><Relationship Id="rId1" Type="http://schemas.openxmlformats.org/officeDocument/2006/relationships/slideLayout" Target="../slideLayouts/slideLayout98.xml"/></Relationships>
</file>

<file path=ppt/slides/_rels/slide9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6.xml"/><Relationship Id="rId1" Type="http://schemas.openxmlformats.org/officeDocument/2006/relationships/slideLayout" Target="../slideLayouts/slideLayout98.xml"/></Relationships>
</file>

<file path=ppt/slides/_rels/slide9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7.xml"/><Relationship Id="rId1" Type="http://schemas.openxmlformats.org/officeDocument/2006/relationships/slideLayout" Target="../slideLayouts/slideLayout98.xml"/></Relationships>
</file>

<file path=ppt/slides/_rels/slide93.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8.png"/><Relationship Id="rId1" Type="http://schemas.openxmlformats.org/officeDocument/2006/relationships/slideLayout" Target="../slideLayouts/slideLayout103.xml"/></Relationships>
</file>

<file path=ppt/slides/_rels/slide9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16.png"/><Relationship Id="rId1" Type="http://schemas.openxmlformats.org/officeDocument/2006/relationships/slideLayout" Target="../slideLayouts/slideLayout103.xml"/></Relationships>
</file>

<file path=ppt/slides/_rels/slide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03.xml"/></Relationships>
</file>

<file path=ppt/slides/_rels/slide9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98.xml"/><Relationship Id="rId1" Type="http://schemas.openxmlformats.org/officeDocument/2006/relationships/vmlDrawing" Target="../drawings/vmlDrawing1.vml"/><Relationship Id="rId5" Type="http://schemas.openxmlformats.org/officeDocument/2006/relationships/image" Target="../media/image18.png"/><Relationship Id="rId4" Type="http://schemas.openxmlformats.org/officeDocument/2006/relationships/image" Target="../media/image117.emf"/></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102.xml"/><Relationship Id="rId1" Type="http://schemas.openxmlformats.org/officeDocument/2006/relationships/vmlDrawing" Target="../drawings/vmlDrawing2.vml"/><Relationship Id="rId6" Type="http://schemas.openxmlformats.org/officeDocument/2006/relationships/image" Target="../media/image18.png"/><Relationship Id="rId5" Type="http://schemas.openxmlformats.org/officeDocument/2006/relationships/image" Target="../media/image118.emf"/><Relationship Id="rId4" Type="http://schemas.openxmlformats.org/officeDocument/2006/relationships/oleObject" Target="../embeddings/oleObject2.bin"/></Relationships>
</file>

<file path=ppt/slides/_rels/slide9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19.png"/><Relationship Id="rId1" Type="http://schemas.openxmlformats.org/officeDocument/2006/relationships/slideLayout" Target="../slideLayouts/slideLayout102.xml"/></Relationships>
</file>

<file path=ppt/slides/_rels/slide9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49.xml"/><Relationship Id="rId1" Type="http://schemas.openxmlformats.org/officeDocument/2006/relationships/slideLayout" Target="../slideLayouts/slideLayout102.xml"/><Relationship Id="rId4" Type="http://schemas.openxmlformats.org/officeDocument/2006/relationships/image" Target="../media/image1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3"/>
        <p:cNvGrpSpPr/>
        <p:nvPr/>
      </p:nvGrpSpPr>
      <p:grpSpPr>
        <a:xfrm>
          <a:off x="0" y="0"/>
          <a:ext cx="0" cy="0"/>
          <a:chOff x="0" y="0"/>
          <a:chExt cx="0" cy="0"/>
        </a:xfrm>
      </p:grpSpPr>
      <p:pic>
        <p:nvPicPr>
          <p:cNvPr id="2" name="Imagen 1">
            <a:extLst>
              <a:ext uri="{FF2B5EF4-FFF2-40B4-BE49-F238E27FC236}">
                <a16:creationId xmlns:a16="http://schemas.microsoft.com/office/drawing/2014/main" id="{360BE0A9-BB7A-4DA9-8AFD-63D941BC4610}"/>
              </a:ext>
            </a:extLst>
          </p:cNvPr>
          <p:cNvPicPr>
            <a:picLocks noChangeAspect="1"/>
          </p:cNvPicPr>
          <p:nvPr/>
        </p:nvPicPr>
        <p:blipFill>
          <a:blip r:embed="rId3"/>
          <a:stretch>
            <a:fillRect/>
          </a:stretch>
        </p:blipFill>
        <p:spPr>
          <a:xfrm>
            <a:off x="3892235" y="0"/>
            <a:ext cx="4407530" cy="6858000"/>
          </a:xfrm>
          <a:prstGeom prst="rect">
            <a:avLst/>
          </a:prstGeom>
        </p:spPr>
      </p:pic>
    </p:spTree>
    <p:extLst>
      <p:ext uri="{BB962C8B-B14F-4D97-AF65-F5344CB8AC3E}">
        <p14:creationId xmlns:p14="http://schemas.microsoft.com/office/powerpoint/2010/main" val="392285715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 name="8 Gráfico"/>
          <p:cNvGraphicFramePr>
            <a:graphicFrameLocks noGrp="1"/>
          </p:cNvGraphicFramePr>
          <p:nvPr>
            <p:ph type="chart" sz="quarter" idx="18"/>
            <p:extLst>
              <p:ext uri="{D42A27DB-BD31-4B8C-83A1-F6EECF244321}">
                <p14:modId xmlns:p14="http://schemas.microsoft.com/office/powerpoint/2010/main" val="3206827245"/>
              </p:ext>
            </p:extLst>
          </p:nvPr>
        </p:nvGraphicFramePr>
        <p:xfrm>
          <a:off x="6446838" y="1620838"/>
          <a:ext cx="5313362" cy="428466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Marcador de gráfico 25"/>
          <p:cNvGraphicFramePr>
            <a:graphicFrameLocks noGrp="1"/>
          </p:cNvGraphicFramePr>
          <p:nvPr>
            <p:ph type="chart" sz="quarter" idx="14"/>
            <p:extLst>
              <p:ext uri="{D42A27DB-BD31-4B8C-83A1-F6EECF244321}">
                <p14:modId xmlns:p14="http://schemas.microsoft.com/office/powerpoint/2010/main" val="2071867119"/>
              </p:ext>
            </p:extLst>
          </p:nvPr>
        </p:nvGraphicFramePr>
        <p:xfrm>
          <a:off x="547087" y="1438554"/>
          <a:ext cx="5314950" cy="4619386"/>
        </p:xfrm>
        <a:graphic>
          <a:graphicData uri="http://schemas.openxmlformats.org/drawingml/2006/chart">
            <c:chart xmlns:c="http://schemas.openxmlformats.org/drawingml/2006/chart" xmlns:r="http://schemas.openxmlformats.org/officeDocument/2006/relationships" r:id="rId4"/>
          </a:graphicData>
        </a:graphic>
      </p:graphicFrame>
      <p:sp>
        <p:nvSpPr>
          <p:cNvPr id="2" name="Marcador de número de diapositiva 1"/>
          <p:cNvSpPr>
            <a:spLocks noGrp="1"/>
          </p:cNvSpPr>
          <p:nvPr>
            <p:ph type="sldNum" sz="quarter" idx="12"/>
          </p:nvPr>
        </p:nvSpPr>
        <p:spPr/>
        <p:txBody>
          <a:bodyPr/>
          <a:lstStyle/>
          <a:p>
            <a:fld id="{8E002BF4-BBF3-4639-B0BE-64A04A870BC8}" type="slidenum">
              <a:rPr lang="es-MX" smtClean="0">
                <a:solidFill>
                  <a:srgbClr val="FFFFFF"/>
                </a:solidFill>
              </a:rPr>
              <a:pPr/>
              <a:t>9</a:t>
            </a:fld>
            <a:endParaRPr lang="es-MX" dirty="0">
              <a:solidFill>
                <a:srgbClr val="FFFFFF"/>
              </a:solidFill>
            </a:endParaRPr>
          </a:p>
        </p:txBody>
      </p:sp>
      <p:sp>
        <p:nvSpPr>
          <p:cNvPr id="14" name="Título 13"/>
          <p:cNvSpPr>
            <a:spLocks noGrp="1"/>
          </p:cNvSpPr>
          <p:nvPr>
            <p:ph type="title"/>
          </p:nvPr>
        </p:nvSpPr>
        <p:spPr>
          <a:xfrm>
            <a:off x="343246" y="90368"/>
            <a:ext cx="11474185" cy="720080"/>
          </a:xfrm>
        </p:spPr>
        <p:txBody>
          <a:bodyPr vert="horz" lIns="91440" tIns="45720" rIns="91440" bIns="45720" rtlCol="0" anchor="ctr">
            <a:noAutofit/>
          </a:bodyPr>
          <a:lstStyle/>
          <a:p>
            <a:pPr algn="just">
              <a:lnSpc>
                <a:spcPts val="2000"/>
              </a:lnSpc>
            </a:pPr>
            <a:r>
              <a:rPr lang="es-MX" sz="2000" dirty="0"/>
              <a:t>En este contexto, en las economías avanzadas se ha observado un alza gradual en los salarios ante las menores condiciones de holgura en sus mercados laborales.</a:t>
            </a:r>
          </a:p>
        </p:txBody>
      </p:sp>
      <p:sp>
        <p:nvSpPr>
          <p:cNvPr id="16" name="Marcador de texto 15"/>
          <p:cNvSpPr>
            <a:spLocks noGrp="1"/>
          </p:cNvSpPr>
          <p:nvPr>
            <p:ph type="body" sz="quarter" idx="17"/>
          </p:nvPr>
        </p:nvSpPr>
        <p:spPr>
          <a:xfrm>
            <a:off x="475329" y="1088621"/>
            <a:ext cx="5313600" cy="615553"/>
          </a:xfrm>
        </p:spPr>
        <p:txBody>
          <a:bodyPr/>
          <a:lstStyle/>
          <a:p>
            <a:r>
              <a:rPr lang="es-MX" dirty="0">
                <a:solidFill>
                  <a:schemeClr val="tx1"/>
                </a:solidFill>
              </a:rPr>
              <a:t>Brecha de Desempleo</a:t>
            </a:r>
          </a:p>
          <a:p>
            <a:r>
              <a:rPr lang="es-MX" b="0" dirty="0">
                <a:solidFill>
                  <a:schemeClr val="tx1"/>
                </a:solidFill>
              </a:rPr>
              <a:t>Puntos porcentuales</a:t>
            </a:r>
          </a:p>
        </p:txBody>
      </p:sp>
      <p:sp>
        <p:nvSpPr>
          <p:cNvPr id="18" name="Marcador de texto 17"/>
          <p:cNvSpPr>
            <a:spLocks noGrp="1"/>
          </p:cNvSpPr>
          <p:nvPr>
            <p:ph type="body" sz="quarter" idx="19"/>
          </p:nvPr>
        </p:nvSpPr>
        <p:spPr>
          <a:xfrm>
            <a:off x="6427979" y="1090117"/>
            <a:ext cx="5313600" cy="615553"/>
          </a:xfrm>
        </p:spPr>
        <p:txBody>
          <a:bodyPr vert="horz" wrap="square" lIns="91440" tIns="45720" rIns="91440" bIns="45720" rtlCol="0">
            <a:spAutoFit/>
          </a:bodyPr>
          <a:lstStyle/>
          <a:p>
            <a:r>
              <a:rPr lang="es-MX" dirty="0"/>
              <a:t>Salarios</a:t>
            </a:r>
          </a:p>
          <a:p>
            <a:r>
              <a:rPr lang="es-MX" b="0" dirty="0"/>
              <a:t>Variación % anual, a. e. </a:t>
            </a:r>
          </a:p>
        </p:txBody>
      </p:sp>
      <p:sp>
        <p:nvSpPr>
          <p:cNvPr id="20" name="Marcador de texto 19"/>
          <p:cNvSpPr>
            <a:spLocks noGrp="1"/>
          </p:cNvSpPr>
          <p:nvPr>
            <p:ph type="body" sz="quarter" idx="20"/>
          </p:nvPr>
        </p:nvSpPr>
        <p:spPr>
          <a:xfrm>
            <a:off x="494379" y="5870343"/>
            <a:ext cx="5024972" cy="305725"/>
          </a:xfrm>
        </p:spPr>
        <p:txBody>
          <a:bodyPr/>
          <a:lstStyle/>
          <a:p>
            <a:pPr>
              <a:lnSpc>
                <a:spcPts val="800"/>
              </a:lnSpc>
            </a:pPr>
            <a:r>
              <a:rPr lang="es-MX" dirty="0">
                <a:solidFill>
                  <a:srgbClr val="182B47"/>
                </a:solidFill>
                <a:cs typeface="Calibri" pitchFamily="34" charset="0"/>
              </a:rPr>
              <a:t>Fuente: Elaborado por Banco de México con datos del CBO, OCDE, </a:t>
            </a:r>
            <a:r>
              <a:rPr lang="es-MX" dirty="0" err="1">
                <a:solidFill>
                  <a:srgbClr val="182B47"/>
                </a:solidFill>
                <a:cs typeface="Calibri" pitchFamily="34" charset="0"/>
              </a:rPr>
              <a:t>Economic</a:t>
            </a:r>
            <a:r>
              <a:rPr lang="es-MX" dirty="0">
                <a:solidFill>
                  <a:srgbClr val="182B47"/>
                </a:solidFill>
                <a:cs typeface="Calibri" pitchFamily="34" charset="0"/>
              </a:rPr>
              <a:t> Outlook, Noviembre de 2018 y la Oficina de Estadística Nacional.</a:t>
            </a:r>
          </a:p>
        </p:txBody>
      </p:sp>
      <p:sp>
        <p:nvSpPr>
          <p:cNvPr id="4" name="Marcador de texto 3"/>
          <p:cNvSpPr>
            <a:spLocks noGrp="1"/>
          </p:cNvSpPr>
          <p:nvPr>
            <p:ph type="body" sz="quarter" idx="21"/>
          </p:nvPr>
        </p:nvSpPr>
        <p:spPr>
          <a:xfrm>
            <a:off x="6433429" y="5870343"/>
            <a:ext cx="5340799" cy="759182"/>
          </a:xfrm>
        </p:spPr>
        <p:txBody>
          <a:bodyPr/>
          <a:lstStyle/>
          <a:p>
            <a:pPr>
              <a:lnSpc>
                <a:spcPts val="800"/>
              </a:lnSpc>
            </a:pPr>
            <a:r>
              <a:rPr lang="es-MX" dirty="0">
                <a:solidFill>
                  <a:srgbClr val="182B47"/>
                </a:solidFill>
                <a:cs typeface="Calibri" pitchFamily="34" charset="0"/>
              </a:rPr>
              <a:t>a. e./ Serie con ajuste estacional.</a:t>
            </a:r>
          </a:p>
          <a:p>
            <a:pPr>
              <a:lnSpc>
                <a:spcPts val="800"/>
              </a:lnSpc>
            </a:pPr>
            <a:r>
              <a:rPr lang="es-MX" dirty="0">
                <a:solidFill>
                  <a:srgbClr val="182B47"/>
                </a:solidFill>
                <a:cs typeface="Calibri" pitchFamily="34" charset="0"/>
              </a:rPr>
              <a:t>Nota: Los indicadores salariales de EUA, zona del euro, Reino Unido y Japón corresponden a las remuneraciones promedio por hora, compensación por empleado, remuneraciones promedio semanales y remuneraciones monetarias promedio, respectivamente.</a:t>
            </a:r>
          </a:p>
          <a:p>
            <a:pPr>
              <a:lnSpc>
                <a:spcPts val="800"/>
              </a:lnSpc>
            </a:pPr>
            <a:r>
              <a:rPr lang="es-MX" dirty="0">
                <a:solidFill>
                  <a:srgbClr val="182B47"/>
                </a:solidFill>
                <a:cs typeface="Calibri" pitchFamily="34" charset="0"/>
              </a:rPr>
              <a:t>Fuente: BLS, BCE, </a:t>
            </a:r>
            <a:r>
              <a:rPr lang="es-MX" dirty="0" err="1">
                <a:solidFill>
                  <a:srgbClr val="182B47"/>
                </a:solidFill>
                <a:cs typeface="Calibri" pitchFamily="34" charset="0"/>
              </a:rPr>
              <a:t>Bloomberg</a:t>
            </a:r>
            <a:r>
              <a:rPr lang="es-MX" dirty="0">
                <a:solidFill>
                  <a:srgbClr val="182B47"/>
                </a:solidFill>
                <a:cs typeface="Calibri" pitchFamily="34" charset="0"/>
              </a:rPr>
              <a:t> y ONS.</a:t>
            </a:r>
          </a:p>
          <a:p>
            <a:endParaRPr lang="es-MX" dirty="0"/>
          </a:p>
        </p:txBody>
      </p:sp>
      <p:sp>
        <p:nvSpPr>
          <p:cNvPr id="13" name="Marcador de pie de página 12"/>
          <p:cNvSpPr>
            <a:spLocks noGrp="1"/>
          </p:cNvSpPr>
          <p:nvPr>
            <p:ph type="ftr" sz="quarter" idx="11"/>
          </p:nvPr>
        </p:nvSpPr>
        <p:spPr>
          <a:xfrm>
            <a:off x="4165600" y="6425329"/>
            <a:ext cx="3860800" cy="296147"/>
          </a:xfrm>
        </p:spPr>
        <p:txBody>
          <a:bodyPr/>
          <a:lstStyle/>
          <a:p>
            <a:r>
              <a:rPr lang="es-MX" sz="1100">
                <a:solidFill>
                  <a:srgbClr val="FFFFFF">
                    <a:lumMod val="85000"/>
                  </a:srgbClr>
                </a:solidFill>
              </a:rPr>
              <a:t>Perspectivas Económicas para México</a:t>
            </a:r>
            <a:endParaRPr lang="es-MX" sz="1100" dirty="0">
              <a:solidFill>
                <a:srgbClr val="FFFFFF">
                  <a:lumMod val="85000"/>
                </a:srgbClr>
              </a:solidFill>
            </a:endParaRPr>
          </a:p>
        </p:txBody>
      </p:sp>
      <p:sp>
        <p:nvSpPr>
          <p:cNvPr id="23" name="CuadroTexto 22"/>
          <p:cNvSpPr txBox="1"/>
          <p:nvPr/>
        </p:nvSpPr>
        <p:spPr>
          <a:xfrm>
            <a:off x="1965977" y="2171250"/>
            <a:ext cx="1506309" cy="307777"/>
          </a:xfrm>
          <a:prstGeom prst="rect">
            <a:avLst/>
          </a:prstGeom>
          <a:noFill/>
        </p:spPr>
        <p:txBody>
          <a:bodyPr wrap="square" rtlCol="0">
            <a:spAutoFit/>
          </a:bodyPr>
          <a:lstStyle/>
          <a:p>
            <a:r>
              <a:rPr lang="es-MX" sz="1400" b="1" dirty="0">
                <a:solidFill>
                  <a:srgbClr val="FF0000"/>
                </a:solidFill>
              </a:rPr>
              <a:t>Estados Unidos</a:t>
            </a:r>
          </a:p>
        </p:txBody>
      </p:sp>
      <p:sp>
        <p:nvSpPr>
          <p:cNvPr id="24" name="CuadroTexto 23"/>
          <p:cNvSpPr txBox="1"/>
          <p:nvPr/>
        </p:nvSpPr>
        <p:spPr>
          <a:xfrm>
            <a:off x="1215272" y="4036318"/>
            <a:ext cx="1529549" cy="307777"/>
          </a:xfrm>
          <a:prstGeom prst="rect">
            <a:avLst/>
          </a:prstGeom>
          <a:noFill/>
        </p:spPr>
        <p:txBody>
          <a:bodyPr wrap="square" rtlCol="0">
            <a:spAutoFit/>
          </a:bodyPr>
          <a:lstStyle/>
          <a:p>
            <a:r>
              <a:rPr lang="es-MX" sz="1400" b="1" dirty="0">
                <a:solidFill>
                  <a:srgbClr val="00B050"/>
                </a:solidFill>
              </a:rPr>
              <a:t>Zona del Euro</a:t>
            </a:r>
          </a:p>
        </p:txBody>
      </p:sp>
      <p:sp>
        <p:nvSpPr>
          <p:cNvPr id="25" name="CuadroTexto 24"/>
          <p:cNvSpPr txBox="1"/>
          <p:nvPr/>
        </p:nvSpPr>
        <p:spPr>
          <a:xfrm>
            <a:off x="1171785" y="2745542"/>
            <a:ext cx="1146837" cy="307777"/>
          </a:xfrm>
          <a:prstGeom prst="rect">
            <a:avLst/>
          </a:prstGeom>
          <a:noFill/>
        </p:spPr>
        <p:txBody>
          <a:bodyPr wrap="square" rtlCol="0">
            <a:spAutoFit/>
          </a:bodyPr>
          <a:lstStyle/>
          <a:p>
            <a:r>
              <a:rPr lang="es-MX" sz="1400" b="1" dirty="0">
                <a:solidFill>
                  <a:srgbClr val="7030A0"/>
                </a:solidFill>
              </a:rPr>
              <a:t>Reino Unido</a:t>
            </a:r>
          </a:p>
        </p:txBody>
      </p:sp>
      <p:sp>
        <p:nvSpPr>
          <p:cNvPr id="26" name="CuadroTexto 25"/>
          <p:cNvSpPr txBox="1"/>
          <p:nvPr/>
        </p:nvSpPr>
        <p:spPr>
          <a:xfrm>
            <a:off x="2758849" y="4138264"/>
            <a:ext cx="784660" cy="307777"/>
          </a:xfrm>
          <a:prstGeom prst="rect">
            <a:avLst/>
          </a:prstGeom>
          <a:noFill/>
        </p:spPr>
        <p:txBody>
          <a:bodyPr wrap="square" rtlCol="0">
            <a:spAutoFit/>
          </a:bodyPr>
          <a:lstStyle/>
          <a:p>
            <a:r>
              <a:rPr lang="es-MX" sz="1400" b="1" dirty="0">
                <a:solidFill>
                  <a:srgbClr val="FF7800"/>
                </a:solidFill>
              </a:rPr>
              <a:t>Japón</a:t>
            </a:r>
          </a:p>
        </p:txBody>
      </p:sp>
      <p:sp>
        <p:nvSpPr>
          <p:cNvPr id="27" name="17 CuadroTexto"/>
          <p:cNvSpPr txBox="1"/>
          <p:nvPr/>
        </p:nvSpPr>
        <p:spPr>
          <a:xfrm>
            <a:off x="4444853" y="4964685"/>
            <a:ext cx="837023" cy="261610"/>
          </a:xfrm>
          <a:prstGeom prst="rect">
            <a:avLst/>
          </a:prstGeom>
          <a:noFill/>
        </p:spPr>
        <p:txBody>
          <a:bodyPr wrap="square" rtlCol="0">
            <a:spAutoFit/>
          </a:bodyPr>
          <a:lstStyle>
            <a:defPPr>
              <a:defRPr lang="es-MX"/>
            </a:defPPr>
            <a:lvl1pPr indent="0" algn="r">
              <a:defRPr sz="1100" b="1">
                <a:solidFill>
                  <a:srgbClr val="000000"/>
                </a:solidFill>
                <a:cs typeface="Calibri" pitchFamily="34" charset="0"/>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r>
              <a:rPr lang="es-MX" dirty="0">
                <a:solidFill>
                  <a:srgbClr val="7030A0"/>
                </a:solidFill>
              </a:rPr>
              <a:t>Diciembre</a:t>
            </a:r>
          </a:p>
        </p:txBody>
      </p:sp>
      <p:sp>
        <p:nvSpPr>
          <p:cNvPr id="30" name="Rectángulo 29"/>
          <p:cNvSpPr/>
          <p:nvPr/>
        </p:nvSpPr>
        <p:spPr>
          <a:xfrm>
            <a:off x="4802225" y="798529"/>
            <a:ext cx="2448940" cy="384721"/>
          </a:xfrm>
          <a:prstGeom prst="rect">
            <a:avLst/>
          </a:prstGeom>
        </p:spPr>
        <p:txBody>
          <a:bodyPr wrap="none">
            <a:spAutoFit/>
          </a:bodyPr>
          <a:lstStyle/>
          <a:p>
            <a:r>
              <a:rPr lang="es-MX" sz="1900" b="1" dirty="0">
                <a:solidFill>
                  <a:srgbClr val="182B47"/>
                </a:solidFill>
                <a:cs typeface="Calibri" pitchFamily="34" charset="0"/>
              </a:rPr>
              <a:t>Economías Avanzadas </a:t>
            </a:r>
            <a:endParaRPr lang="es-MX" sz="1900" b="1" dirty="0">
              <a:solidFill>
                <a:srgbClr val="182B47"/>
              </a:solidFill>
            </a:endParaRPr>
          </a:p>
        </p:txBody>
      </p:sp>
      <p:sp>
        <p:nvSpPr>
          <p:cNvPr id="32" name="CuadroTexto 31"/>
          <p:cNvSpPr txBox="1"/>
          <p:nvPr/>
        </p:nvSpPr>
        <p:spPr>
          <a:xfrm>
            <a:off x="6833217" y="2337589"/>
            <a:ext cx="1506309" cy="307777"/>
          </a:xfrm>
          <a:prstGeom prst="rect">
            <a:avLst/>
          </a:prstGeom>
          <a:noFill/>
        </p:spPr>
        <p:txBody>
          <a:bodyPr wrap="square" rtlCol="0">
            <a:spAutoFit/>
          </a:bodyPr>
          <a:lstStyle/>
          <a:p>
            <a:r>
              <a:rPr lang="es-MX" sz="1400" b="1" dirty="0">
                <a:solidFill>
                  <a:srgbClr val="FF0000"/>
                </a:solidFill>
              </a:rPr>
              <a:t>Estados Unidos</a:t>
            </a:r>
          </a:p>
        </p:txBody>
      </p:sp>
      <p:sp>
        <p:nvSpPr>
          <p:cNvPr id="33" name="CuadroTexto 32"/>
          <p:cNvSpPr txBox="1"/>
          <p:nvPr/>
        </p:nvSpPr>
        <p:spPr>
          <a:xfrm>
            <a:off x="9739586" y="3323955"/>
            <a:ext cx="1254246" cy="324879"/>
          </a:xfrm>
          <a:prstGeom prst="rect">
            <a:avLst/>
          </a:prstGeom>
          <a:noFill/>
        </p:spPr>
        <p:txBody>
          <a:bodyPr wrap="square" rtlCol="0">
            <a:spAutoFit/>
          </a:bodyPr>
          <a:lstStyle/>
          <a:p>
            <a:r>
              <a:rPr lang="es-MX" sz="1400" b="1" dirty="0">
                <a:solidFill>
                  <a:srgbClr val="00B050"/>
                </a:solidFill>
              </a:rPr>
              <a:t>Zona del Euro</a:t>
            </a:r>
          </a:p>
        </p:txBody>
      </p:sp>
      <p:sp>
        <p:nvSpPr>
          <p:cNvPr id="34" name="CuadroTexto 33"/>
          <p:cNvSpPr txBox="1"/>
          <p:nvPr/>
        </p:nvSpPr>
        <p:spPr>
          <a:xfrm>
            <a:off x="8339526" y="3520345"/>
            <a:ext cx="1146837" cy="307777"/>
          </a:xfrm>
          <a:prstGeom prst="rect">
            <a:avLst/>
          </a:prstGeom>
          <a:noFill/>
        </p:spPr>
        <p:txBody>
          <a:bodyPr wrap="square" rtlCol="0">
            <a:spAutoFit/>
          </a:bodyPr>
          <a:lstStyle/>
          <a:p>
            <a:r>
              <a:rPr lang="es-MX" sz="1400" b="1" dirty="0">
                <a:solidFill>
                  <a:srgbClr val="7030A0"/>
                </a:solidFill>
              </a:rPr>
              <a:t>Reino Unido</a:t>
            </a:r>
          </a:p>
        </p:txBody>
      </p:sp>
      <p:sp>
        <p:nvSpPr>
          <p:cNvPr id="35" name="CuadroTexto 34"/>
          <p:cNvSpPr txBox="1"/>
          <p:nvPr/>
        </p:nvSpPr>
        <p:spPr>
          <a:xfrm>
            <a:off x="8701703" y="4236374"/>
            <a:ext cx="784660" cy="307777"/>
          </a:xfrm>
          <a:prstGeom prst="rect">
            <a:avLst/>
          </a:prstGeom>
          <a:noFill/>
        </p:spPr>
        <p:txBody>
          <a:bodyPr wrap="square" rtlCol="0">
            <a:spAutoFit/>
          </a:bodyPr>
          <a:lstStyle/>
          <a:p>
            <a:r>
              <a:rPr lang="es-MX" sz="1400" b="1" dirty="0">
                <a:solidFill>
                  <a:srgbClr val="FF7800"/>
                </a:solidFill>
              </a:rPr>
              <a:t>Japón</a:t>
            </a:r>
          </a:p>
        </p:txBody>
      </p:sp>
      <p:sp>
        <p:nvSpPr>
          <p:cNvPr id="36" name="17 CuadroTexto"/>
          <p:cNvSpPr txBox="1"/>
          <p:nvPr/>
        </p:nvSpPr>
        <p:spPr>
          <a:xfrm>
            <a:off x="10493710" y="5169011"/>
            <a:ext cx="837023" cy="261610"/>
          </a:xfrm>
          <a:prstGeom prst="rect">
            <a:avLst/>
          </a:prstGeom>
          <a:noFill/>
        </p:spPr>
        <p:txBody>
          <a:bodyPr wrap="square" rtlCol="0">
            <a:spAutoFit/>
          </a:bodyPr>
          <a:lstStyle>
            <a:defPPr>
              <a:defRPr lang="es-MX"/>
            </a:defPPr>
            <a:lvl1pPr indent="0" algn="r">
              <a:defRPr sz="1100" b="1">
                <a:solidFill>
                  <a:srgbClr val="000000"/>
                </a:solidFill>
                <a:cs typeface="Calibri" pitchFamily="34" charset="0"/>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r>
              <a:rPr lang="es-MX" dirty="0">
                <a:solidFill>
                  <a:srgbClr val="FF0000"/>
                </a:solidFill>
              </a:rPr>
              <a:t>Febrero</a:t>
            </a:r>
          </a:p>
        </p:txBody>
      </p:sp>
      <p:sp>
        <p:nvSpPr>
          <p:cNvPr id="37" name="17 CuadroTexto"/>
          <p:cNvSpPr txBox="1"/>
          <p:nvPr/>
        </p:nvSpPr>
        <p:spPr>
          <a:xfrm>
            <a:off x="10493710" y="5054168"/>
            <a:ext cx="837023" cy="2616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FF7800"/>
                </a:solidFill>
                <a:cs typeface="Calibri" pitchFamily="34" charset="0"/>
              </a:rPr>
              <a:t>Enero</a:t>
            </a:r>
          </a:p>
        </p:txBody>
      </p:sp>
      <p:sp>
        <p:nvSpPr>
          <p:cNvPr id="39" name="17 CuadroTexto"/>
          <p:cNvSpPr txBox="1"/>
          <p:nvPr/>
        </p:nvSpPr>
        <p:spPr>
          <a:xfrm>
            <a:off x="10493710" y="4934084"/>
            <a:ext cx="837023" cy="2616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cs typeface="Calibri" pitchFamily="34" charset="0"/>
              </a:rPr>
              <a:t>Diciembre</a:t>
            </a:r>
          </a:p>
        </p:txBody>
      </p:sp>
      <p:sp>
        <p:nvSpPr>
          <p:cNvPr id="44" name="17 CuadroTexto"/>
          <p:cNvSpPr txBox="1"/>
          <p:nvPr/>
        </p:nvSpPr>
        <p:spPr>
          <a:xfrm>
            <a:off x="4453245" y="5200991"/>
            <a:ext cx="837023" cy="261610"/>
          </a:xfrm>
          <a:prstGeom prst="rect">
            <a:avLst/>
          </a:prstGeom>
          <a:noFill/>
        </p:spPr>
        <p:txBody>
          <a:bodyPr wrap="square" rtlCol="0">
            <a:spAutoFit/>
          </a:bodyPr>
          <a:lstStyle>
            <a:defPPr>
              <a:defRPr lang="es-MX"/>
            </a:defPPr>
            <a:lvl1pPr indent="0" algn="r">
              <a:defRPr sz="1100" b="1">
                <a:solidFill>
                  <a:srgbClr val="000000"/>
                </a:solidFill>
                <a:cs typeface="Calibri" pitchFamily="34" charset="0"/>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r>
              <a:rPr lang="es-MX" dirty="0">
                <a:solidFill>
                  <a:srgbClr val="FF0808"/>
                </a:solidFill>
              </a:rPr>
              <a:t>Febrero</a:t>
            </a:r>
          </a:p>
        </p:txBody>
      </p:sp>
      <p:sp>
        <p:nvSpPr>
          <p:cNvPr id="28" name="17 CuadroTexto"/>
          <p:cNvSpPr txBox="1"/>
          <p:nvPr/>
        </p:nvSpPr>
        <p:spPr>
          <a:xfrm>
            <a:off x="4449049" y="5074007"/>
            <a:ext cx="837023" cy="261610"/>
          </a:xfrm>
          <a:prstGeom prst="rect">
            <a:avLst/>
          </a:prstGeom>
          <a:noFill/>
        </p:spPr>
        <p:txBody>
          <a:bodyPr wrap="square" rtlCol="0">
            <a:spAutoFit/>
          </a:bodyPr>
          <a:lstStyle>
            <a:defPPr>
              <a:defRPr lang="es-MX"/>
            </a:defPPr>
            <a:lvl1pPr indent="0" algn="r">
              <a:defRPr sz="1100" b="1">
                <a:solidFill>
                  <a:srgbClr val="000000"/>
                </a:solidFill>
                <a:cs typeface="Calibri" pitchFamily="34" charset="0"/>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r>
              <a:rPr lang="es-MX" dirty="0">
                <a:solidFill>
                  <a:srgbClr val="182B47"/>
                </a:solidFill>
              </a:rPr>
              <a:t>Enero</a:t>
            </a:r>
          </a:p>
        </p:txBody>
      </p:sp>
    </p:spTree>
    <p:extLst>
      <p:ext uri="{BB962C8B-B14F-4D97-AF65-F5344CB8AC3E}">
        <p14:creationId xmlns:p14="http://schemas.microsoft.com/office/powerpoint/2010/main" val="78391067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 name="Imagen 4"/>
          <p:cNvPicPr>
            <a:picLocks noChangeAspect="1"/>
          </p:cNvPicPr>
          <p:nvPr/>
        </p:nvPicPr>
        <p:blipFill rotWithShape="1">
          <a:blip r:embed="rId2"/>
          <a:srcRect l="15687" t="25391" r="29523" b="15547"/>
          <a:stretch/>
        </p:blipFill>
        <p:spPr>
          <a:xfrm>
            <a:off x="1133014" y="836711"/>
            <a:ext cx="10507602" cy="5498793"/>
          </a:xfrm>
          <a:prstGeom prst="rect">
            <a:avLst/>
          </a:prstGeom>
        </p:spPr>
      </p:pic>
      <p:sp>
        <p:nvSpPr>
          <p:cNvPr id="2" name="Título 1">
            <a:extLst>
              <a:ext uri="{FF2B5EF4-FFF2-40B4-BE49-F238E27FC236}">
                <a16:creationId xmlns:a16="http://schemas.microsoft.com/office/drawing/2014/main" id="{4A6170FD-3216-4F1C-B978-98D765C8FA8B}"/>
              </a:ext>
            </a:extLst>
          </p:cNvPr>
          <p:cNvSpPr>
            <a:spLocks noGrp="1"/>
          </p:cNvSpPr>
          <p:nvPr>
            <p:ph type="title"/>
          </p:nvPr>
        </p:nvSpPr>
        <p:spPr>
          <a:xfrm>
            <a:off x="1427290" y="47780"/>
            <a:ext cx="10515600" cy="1004956"/>
          </a:xfrm>
        </p:spPr>
        <p:txBody>
          <a:bodyPr>
            <a:normAutofit fontScale="90000"/>
          </a:bodyPr>
          <a:lstStyle/>
          <a:p>
            <a:pPr algn="ct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EU: Endeudamiento de los hogares y su composición, </a:t>
            </a: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2004Q1-2018Q4</a:t>
            </a:r>
            <a:br>
              <a:rPr lang="es-MX" sz="3600" dirty="0">
                <a:latin typeface="Times New Roman" panose="02020603050405020304" pitchFamily="18" charset="0"/>
                <a:cs typeface="Times New Roman" panose="02020603050405020304" pitchFamily="18" charset="0"/>
              </a:rPr>
            </a:br>
            <a:endParaRPr lang="es-ES" dirty="0"/>
          </a:p>
        </p:txBody>
      </p:sp>
      <p:sp>
        <p:nvSpPr>
          <p:cNvPr id="4" name="CuadroTexto 3">
            <a:extLst>
              <a:ext uri="{FF2B5EF4-FFF2-40B4-BE49-F238E27FC236}">
                <a16:creationId xmlns:a16="http://schemas.microsoft.com/office/drawing/2014/main" id="{A3A567E7-19F2-4F62-AA77-D3AAF6CB1731}"/>
              </a:ext>
            </a:extLst>
          </p:cNvPr>
          <p:cNvSpPr txBox="1"/>
          <p:nvPr/>
        </p:nvSpPr>
        <p:spPr>
          <a:xfrm>
            <a:off x="1107582" y="6533221"/>
            <a:ext cx="995697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Federal Reserve Bank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of</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New York. (2019).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Quarterly</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Report</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in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Household</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Debt</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and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Credit</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https://www.newyorkfed.org/microeconomics/hhdc.html</a:t>
            </a:r>
            <a:endParaRPr kumimoji="0" lang="es-ES"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9" name="CuadroTexto 8">
            <a:extLst>
              <a:ext uri="{FF2B5EF4-FFF2-40B4-BE49-F238E27FC236}">
                <a16:creationId xmlns:a16="http://schemas.microsoft.com/office/drawing/2014/main" id="{91292CE0-85E5-4B63-9F34-7FD6A1194069}"/>
              </a:ext>
            </a:extLst>
          </p:cNvPr>
          <p:cNvSpPr txBox="1"/>
          <p:nvPr/>
        </p:nvSpPr>
        <p:spPr>
          <a:xfrm>
            <a:off x="2317678" y="4581128"/>
            <a:ext cx="2380075" cy="1323439"/>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LXII Reunión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Estudiantil	1.44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Otro 0.40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Tarjeta de crédito 0.84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Auto 1.27</a:t>
            </a:r>
          </a:p>
        </p:txBody>
      </p:sp>
      <p:sp>
        <p:nvSpPr>
          <p:cNvPr id="6" name="CuadroTexto 5">
            <a:extLst>
              <a:ext uri="{FF2B5EF4-FFF2-40B4-BE49-F238E27FC236}">
                <a16:creationId xmlns:a16="http://schemas.microsoft.com/office/drawing/2014/main" id="{91292CE0-85E5-4B63-9F34-7FD6A1194069}"/>
              </a:ext>
            </a:extLst>
          </p:cNvPr>
          <p:cNvSpPr txBox="1"/>
          <p:nvPr/>
        </p:nvSpPr>
        <p:spPr>
          <a:xfrm>
            <a:off x="5715169" y="4588570"/>
            <a:ext cx="2380075" cy="1323439"/>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LXIII Reunión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Estudiantil	1.46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Otro 0.44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Tarjeta de crédito 0.87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Auto 1.27</a:t>
            </a:r>
          </a:p>
        </p:txBody>
      </p:sp>
      <p:pic>
        <p:nvPicPr>
          <p:cNvPr id="8" name="Imagen 7">
            <a:extLst>
              <a:ext uri="{FF2B5EF4-FFF2-40B4-BE49-F238E27FC236}">
                <a16:creationId xmlns:a16="http://schemas.microsoft.com/office/drawing/2014/main" id="{938F2F93-8717-42A7-89E6-3E858CF4E289}"/>
              </a:ext>
            </a:extLst>
          </p:cNvPr>
          <p:cNvPicPr>
            <a:picLocks noChangeAspect="1"/>
          </p:cNvPicPr>
          <p:nvPr/>
        </p:nvPicPr>
        <p:blipFill>
          <a:blip r:embed="rId3"/>
          <a:stretch>
            <a:fillRect/>
          </a:stretch>
        </p:blipFill>
        <p:spPr>
          <a:xfrm rot="16200000">
            <a:off x="-2862493" y="2862494"/>
            <a:ext cx="6858000" cy="1133013"/>
          </a:xfrm>
          <a:prstGeom prst="rect">
            <a:avLst/>
          </a:prstGeom>
        </p:spPr>
      </p:pic>
    </p:spTree>
    <p:extLst>
      <p:ext uri="{BB962C8B-B14F-4D97-AF65-F5344CB8AC3E}">
        <p14:creationId xmlns:p14="http://schemas.microsoft.com/office/powerpoint/2010/main" val="40580505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to 5"/>
          <p:cNvGraphicFramePr>
            <a:graphicFrameLocks noChangeAspect="1"/>
          </p:cNvGraphicFramePr>
          <p:nvPr>
            <p:extLst/>
          </p:nvPr>
        </p:nvGraphicFramePr>
        <p:xfrm>
          <a:off x="2063552" y="1042651"/>
          <a:ext cx="8712968" cy="5526195"/>
        </p:xfrm>
        <a:graphic>
          <a:graphicData uri="http://schemas.openxmlformats.org/presentationml/2006/ole">
            <mc:AlternateContent xmlns:mc="http://schemas.openxmlformats.org/markup-compatibility/2006">
              <mc:Choice xmlns:v="urn:schemas-microsoft-com:vml" Requires="v">
                <p:oleObj spid="_x0000_s3078" name="EViews" r:id="rId3" imgW="4505216" imgH="2857661" progId="EViews.Workfile.2">
                  <p:embed/>
                </p:oleObj>
              </mc:Choice>
              <mc:Fallback>
                <p:oleObj name="EViews" r:id="rId3" imgW="4505216" imgH="2857661" progId="EViews.Workfile.2">
                  <p:embed/>
                  <p:pic>
                    <p:nvPicPr>
                      <p:cNvPr id="6" name="Objeto 5"/>
                      <p:cNvPicPr/>
                      <p:nvPr/>
                    </p:nvPicPr>
                    <p:blipFill>
                      <a:blip r:embed="rId4"/>
                      <a:stretch>
                        <a:fillRect/>
                      </a:stretch>
                    </p:blipFill>
                    <p:spPr>
                      <a:xfrm>
                        <a:off x="2063552" y="1042651"/>
                        <a:ext cx="8712968" cy="5526195"/>
                      </a:xfrm>
                      <a:prstGeom prst="rect">
                        <a:avLst/>
                      </a:prstGeom>
                    </p:spPr>
                  </p:pic>
                </p:oleObj>
              </mc:Fallback>
            </mc:AlternateContent>
          </a:graphicData>
        </a:graphic>
      </p:graphicFrame>
      <p:sp>
        <p:nvSpPr>
          <p:cNvPr id="4" name="CuadroTexto 3">
            <a:extLst>
              <a:ext uri="{FF2B5EF4-FFF2-40B4-BE49-F238E27FC236}">
                <a16:creationId xmlns:a16="http://schemas.microsoft.com/office/drawing/2014/main" id="{DBDE2A49-ACAA-4C8B-AD5E-31ADD265CED4}"/>
              </a:ext>
            </a:extLst>
          </p:cNvPr>
          <p:cNvSpPr txBox="1"/>
          <p:nvPr/>
        </p:nvSpPr>
        <p:spPr>
          <a:xfrm>
            <a:off x="1127448" y="6604084"/>
            <a:ext cx="392400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a:t>
            </a:r>
          </a:p>
        </p:txBody>
      </p:sp>
      <p:pic>
        <p:nvPicPr>
          <p:cNvPr id="10" name="Imagen 9">
            <a:extLst>
              <a:ext uri="{FF2B5EF4-FFF2-40B4-BE49-F238E27FC236}">
                <a16:creationId xmlns:a16="http://schemas.microsoft.com/office/drawing/2014/main" id="{C5752F44-5D3B-408C-B9EF-68DE3B1CC8C9}"/>
              </a:ext>
            </a:extLst>
          </p:cNvPr>
          <p:cNvPicPr>
            <a:picLocks noChangeAspect="1"/>
          </p:cNvPicPr>
          <p:nvPr/>
        </p:nvPicPr>
        <p:blipFill>
          <a:blip r:embed="rId5"/>
          <a:stretch>
            <a:fillRect/>
          </a:stretch>
        </p:blipFill>
        <p:spPr>
          <a:xfrm rot="16200000">
            <a:off x="-2862493" y="2862494"/>
            <a:ext cx="6858000" cy="1133013"/>
          </a:xfrm>
          <a:prstGeom prst="rect">
            <a:avLst/>
          </a:prstGeom>
        </p:spPr>
      </p:pic>
      <p:cxnSp>
        <p:nvCxnSpPr>
          <p:cNvPr id="7" name="Conector recto de flecha 6"/>
          <p:cNvCxnSpPr/>
          <p:nvPr/>
        </p:nvCxnSpPr>
        <p:spPr>
          <a:xfrm>
            <a:off x="9768408" y="1628800"/>
            <a:ext cx="504056" cy="7200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 name="Rectángulo 8"/>
          <p:cNvSpPr/>
          <p:nvPr/>
        </p:nvSpPr>
        <p:spPr>
          <a:xfrm>
            <a:off x="1847528" y="33035"/>
            <a:ext cx="10344472" cy="126188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9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EU: Deuda de corporaciones no financieras (% PIB),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9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2000Q1-2018Q4</a:t>
            </a:r>
            <a:br>
              <a:rPr kumimoji="0" lang="es-MX"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br>
            <a:endPar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 name="Conector recto de flecha 7"/>
          <p:cNvCxnSpPr/>
          <p:nvPr/>
        </p:nvCxnSpPr>
        <p:spPr>
          <a:xfrm>
            <a:off x="4655840" y="4797152"/>
            <a:ext cx="504056" cy="72008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 name="Conector recto de flecha 10"/>
          <p:cNvCxnSpPr/>
          <p:nvPr/>
        </p:nvCxnSpPr>
        <p:spPr>
          <a:xfrm flipV="1">
            <a:off x="10272464" y="2053273"/>
            <a:ext cx="360040" cy="195179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4697929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A6170FD-3216-4F1C-B978-98D765C8FA8B}"/>
              </a:ext>
            </a:extLst>
          </p:cNvPr>
          <p:cNvSpPr>
            <a:spLocks noGrp="1"/>
          </p:cNvSpPr>
          <p:nvPr>
            <p:ph type="title"/>
          </p:nvPr>
        </p:nvSpPr>
        <p:spPr>
          <a:xfrm>
            <a:off x="1427290" y="237926"/>
            <a:ext cx="10515600" cy="749933"/>
          </a:xfrm>
        </p:spPr>
        <p:txBody>
          <a:bodyPr>
            <a:normAutofit fontScale="90000"/>
          </a:bodyPr>
          <a:lstStyle/>
          <a:p>
            <a:pPr algn="ct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EUA: Índice de volatilidad VIX, </a:t>
            </a: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2009M1-2019M2</a:t>
            </a:r>
            <a:br>
              <a:rPr lang="es-MX" sz="3600" dirty="0">
                <a:latin typeface="Times New Roman" panose="02020603050405020304" pitchFamily="18" charset="0"/>
                <a:cs typeface="Times New Roman" panose="02020603050405020304" pitchFamily="18" charset="0"/>
              </a:rPr>
            </a:br>
            <a:endParaRPr lang="es-ES" dirty="0"/>
          </a:p>
        </p:txBody>
      </p:sp>
      <p:sp>
        <p:nvSpPr>
          <p:cNvPr id="4" name="CuadroTexto 3">
            <a:extLst>
              <a:ext uri="{FF2B5EF4-FFF2-40B4-BE49-F238E27FC236}">
                <a16:creationId xmlns:a16="http://schemas.microsoft.com/office/drawing/2014/main" id="{A3A567E7-19F2-4F62-AA77-D3AAF6CB1731}"/>
              </a:ext>
            </a:extLst>
          </p:cNvPr>
          <p:cNvSpPr txBox="1"/>
          <p:nvPr/>
        </p:nvSpPr>
        <p:spPr>
          <a:xfrm>
            <a:off x="1107583" y="6600609"/>
            <a:ext cx="252785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a:t>
            </a:r>
            <a:endParaRPr kumimoji="0" lang="es-ES"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 name="Imagen 2"/>
          <p:cNvPicPr>
            <a:picLocks noChangeAspect="1"/>
          </p:cNvPicPr>
          <p:nvPr/>
        </p:nvPicPr>
        <p:blipFill rotWithShape="1">
          <a:blip r:embed="rId2"/>
          <a:srcRect l="6732" t="30313" r="9146" b="17516"/>
          <a:stretch/>
        </p:blipFill>
        <p:spPr>
          <a:xfrm>
            <a:off x="1427290" y="987859"/>
            <a:ext cx="10515600" cy="4964569"/>
          </a:xfrm>
          <a:prstGeom prst="rect">
            <a:avLst/>
          </a:prstGeom>
        </p:spPr>
      </p:pic>
      <p:pic>
        <p:nvPicPr>
          <p:cNvPr id="8" name="Imagen 7">
            <a:extLst>
              <a:ext uri="{FF2B5EF4-FFF2-40B4-BE49-F238E27FC236}">
                <a16:creationId xmlns:a16="http://schemas.microsoft.com/office/drawing/2014/main" id="{938F2F93-8717-42A7-89E6-3E858CF4E289}"/>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11" name="CuadroTexto 10">
            <a:extLst>
              <a:ext uri="{FF2B5EF4-FFF2-40B4-BE49-F238E27FC236}">
                <a16:creationId xmlns:a16="http://schemas.microsoft.com/office/drawing/2014/main" id="{91292CE0-85E5-4B63-9F34-7FD6A1194069}"/>
              </a:ext>
            </a:extLst>
          </p:cNvPr>
          <p:cNvSpPr txBox="1"/>
          <p:nvPr/>
        </p:nvSpPr>
        <p:spPr>
          <a:xfrm>
            <a:off x="8760296" y="3177756"/>
            <a:ext cx="2380075"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LXII Reunión: 19.39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LXIII Reunión: 15.23</a:t>
            </a:r>
          </a:p>
        </p:txBody>
      </p:sp>
    </p:spTree>
    <p:extLst>
      <p:ext uri="{BB962C8B-B14F-4D97-AF65-F5344CB8AC3E}">
        <p14:creationId xmlns:p14="http://schemas.microsoft.com/office/powerpoint/2010/main" val="290440788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to 1"/>
          <p:cNvGraphicFramePr>
            <a:graphicFrameLocks noChangeAspect="1"/>
          </p:cNvGraphicFramePr>
          <p:nvPr>
            <p:extLst/>
          </p:nvPr>
        </p:nvGraphicFramePr>
        <p:xfrm>
          <a:off x="1555943" y="888048"/>
          <a:ext cx="10050094" cy="5515813"/>
        </p:xfrm>
        <a:graphic>
          <a:graphicData uri="http://schemas.openxmlformats.org/presentationml/2006/ole">
            <mc:AlternateContent xmlns:mc="http://schemas.openxmlformats.org/markup-compatibility/2006">
              <mc:Choice xmlns:v="urn:schemas-microsoft-com:vml" Requires="v">
                <p:oleObj spid="_x0000_s4102" name="EViews" r:id="rId4" imgW="4553063" imgH="2857661" progId="EViews.Workfile.2">
                  <p:embed/>
                </p:oleObj>
              </mc:Choice>
              <mc:Fallback>
                <p:oleObj name="EViews" r:id="rId4" imgW="4553063" imgH="2857661" progId="EViews.Workfile.2">
                  <p:embed/>
                  <p:pic>
                    <p:nvPicPr>
                      <p:cNvPr id="2" name="Objeto 1"/>
                      <p:cNvPicPr/>
                      <p:nvPr/>
                    </p:nvPicPr>
                    <p:blipFill>
                      <a:blip r:embed="rId5"/>
                      <a:stretch>
                        <a:fillRect/>
                      </a:stretch>
                    </p:blipFill>
                    <p:spPr>
                      <a:xfrm>
                        <a:off x="1555943" y="888048"/>
                        <a:ext cx="10050094" cy="5515813"/>
                      </a:xfrm>
                      <a:prstGeom prst="rect">
                        <a:avLst/>
                      </a:prstGeom>
                    </p:spPr>
                  </p:pic>
                </p:oleObj>
              </mc:Fallback>
            </mc:AlternateContent>
          </a:graphicData>
        </a:graphic>
      </p:graphicFrame>
      <p:sp>
        <p:nvSpPr>
          <p:cNvPr id="4" name="Título 3">
            <a:extLst>
              <a:ext uri="{FF2B5EF4-FFF2-40B4-BE49-F238E27FC236}">
                <a16:creationId xmlns:a16="http://schemas.microsoft.com/office/drawing/2014/main" id="{89468410-6ED3-4C19-9123-8E88046AA671}"/>
              </a:ext>
            </a:extLst>
          </p:cNvPr>
          <p:cNvSpPr>
            <a:spLocks noGrp="1"/>
          </p:cNvSpPr>
          <p:nvPr>
            <p:ph type="title"/>
          </p:nvPr>
        </p:nvSpPr>
        <p:spPr>
          <a:xfrm>
            <a:off x="1107583" y="1"/>
            <a:ext cx="11084417" cy="636104"/>
          </a:xfrm>
        </p:spPr>
        <p:txBody>
          <a:bodyPr>
            <a:normAutofit fontScale="90000"/>
          </a:bodyPr>
          <a:lstStyle/>
          <a:p>
            <a:pPr algn="ctr"/>
            <a:br>
              <a:rPr lang="es-MX" sz="32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EUA: Tasa de desempleo/NAIRU, </a:t>
            </a: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1948M1-2019M1</a:t>
            </a:r>
            <a:endParaRPr lang="es-MX" sz="2667" dirty="0">
              <a:latin typeface="Times New Roman" panose="02020603050405020304" pitchFamily="18" charset="0"/>
              <a:cs typeface="Times New Roman" panose="02020603050405020304" pitchFamily="18" charset="0"/>
            </a:endParaRPr>
          </a:p>
        </p:txBody>
      </p:sp>
      <p:sp>
        <p:nvSpPr>
          <p:cNvPr id="9" name="CuadroTexto 8">
            <a:extLst>
              <a:ext uri="{FF2B5EF4-FFF2-40B4-BE49-F238E27FC236}">
                <a16:creationId xmlns:a16="http://schemas.microsoft.com/office/drawing/2014/main" id="{54AC68CA-C4BE-4FD4-9872-73A958D1ACFB}"/>
              </a:ext>
            </a:extLst>
          </p:cNvPr>
          <p:cNvSpPr txBox="1"/>
          <p:nvPr/>
        </p:nvSpPr>
        <p:spPr>
          <a:xfrm>
            <a:off x="1107583" y="6600609"/>
            <a:ext cx="252785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a:t>
            </a:r>
            <a:endParaRPr kumimoji="0" lang="es-ES"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Elipse 9">
            <a:extLst>
              <a:ext uri="{FF2B5EF4-FFF2-40B4-BE49-F238E27FC236}">
                <a16:creationId xmlns:a16="http://schemas.microsoft.com/office/drawing/2014/main" id="{704FB892-44B3-43B7-A8DD-C299743A2AFA}"/>
              </a:ext>
            </a:extLst>
          </p:cNvPr>
          <p:cNvSpPr/>
          <p:nvPr/>
        </p:nvSpPr>
        <p:spPr>
          <a:xfrm>
            <a:off x="2176188" y="4437112"/>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6" name="Imagen 15">
            <a:extLst>
              <a:ext uri="{FF2B5EF4-FFF2-40B4-BE49-F238E27FC236}">
                <a16:creationId xmlns:a16="http://schemas.microsoft.com/office/drawing/2014/main" id="{C5752F44-5D3B-408C-B9EF-68DE3B1CC8C9}"/>
              </a:ext>
            </a:extLst>
          </p:cNvPr>
          <p:cNvPicPr>
            <a:picLocks noChangeAspect="1"/>
          </p:cNvPicPr>
          <p:nvPr/>
        </p:nvPicPr>
        <p:blipFill>
          <a:blip r:embed="rId6"/>
          <a:stretch>
            <a:fillRect/>
          </a:stretch>
        </p:blipFill>
        <p:spPr>
          <a:xfrm rot="16200000">
            <a:off x="-2862493" y="2862494"/>
            <a:ext cx="6858000" cy="1133013"/>
          </a:xfrm>
          <a:prstGeom prst="rect">
            <a:avLst/>
          </a:prstGeom>
        </p:spPr>
      </p:pic>
      <p:sp>
        <p:nvSpPr>
          <p:cNvPr id="18" name="Elipse 17">
            <a:extLst>
              <a:ext uri="{FF2B5EF4-FFF2-40B4-BE49-F238E27FC236}">
                <a16:creationId xmlns:a16="http://schemas.microsoft.com/office/drawing/2014/main" id="{704FB892-44B3-43B7-A8DD-C299743A2AFA}"/>
              </a:ext>
            </a:extLst>
          </p:cNvPr>
          <p:cNvSpPr/>
          <p:nvPr/>
        </p:nvSpPr>
        <p:spPr>
          <a:xfrm>
            <a:off x="2566830" y="5420486"/>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Elipse 18">
            <a:extLst>
              <a:ext uri="{FF2B5EF4-FFF2-40B4-BE49-F238E27FC236}">
                <a16:creationId xmlns:a16="http://schemas.microsoft.com/office/drawing/2014/main" id="{704FB892-44B3-43B7-A8DD-C299743A2AFA}"/>
              </a:ext>
            </a:extLst>
          </p:cNvPr>
          <p:cNvSpPr/>
          <p:nvPr/>
        </p:nvSpPr>
        <p:spPr>
          <a:xfrm>
            <a:off x="3159863" y="4845410"/>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Elipse 22">
            <a:extLst>
              <a:ext uri="{FF2B5EF4-FFF2-40B4-BE49-F238E27FC236}">
                <a16:creationId xmlns:a16="http://schemas.microsoft.com/office/drawing/2014/main" id="{704FB892-44B3-43B7-A8DD-C299743A2AFA}"/>
              </a:ext>
            </a:extLst>
          </p:cNvPr>
          <p:cNvSpPr/>
          <p:nvPr/>
        </p:nvSpPr>
        <p:spPr>
          <a:xfrm>
            <a:off x="3550505" y="4263438"/>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Elipse 23">
            <a:extLst>
              <a:ext uri="{FF2B5EF4-FFF2-40B4-BE49-F238E27FC236}">
                <a16:creationId xmlns:a16="http://schemas.microsoft.com/office/drawing/2014/main" id="{704FB892-44B3-43B7-A8DD-C299743A2AFA}"/>
              </a:ext>
            </a:extLst>
          </p:cNvPr>
          <p:cNvSpPr/>
          <p:nvPr/>
        </p:nvSpPr>
        <p:spPr>
          <a:xfrm>
            <a:off x="4770138" y="5253708"/>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Elipse 24">
            <a:extLst>
              <a:ext uri="{FF2B5EF4-FFF2-40B4-BE49-F238E27FC236}">
                <a16:creationId xmlns:a16="http://schemas.microsoft.com/office/drawing/2014/main" id="{704FB892-44B3-43B7-A8DD-C299743A2AFA}"/>
              </a:ext>
            </a:extLst>
          </p:cNvPr>
          <p:cNvSpPr/>
          <p:nvPr/>
        </p:nvSpPr>
        <p:spPr>
          <a:xfrm>
            <a:off x="5349746" y="4671736"/>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Elipse 25">
            <a:extLst>
              <a:ext uri="{FF2B5EF4-FFF2-40B4-BE49-F238E27FC236}">
                <a16:creationId xmlns:a16="http://schemas.microsoft.com/office/drawing/2014/main" id="{704FB892-44B3-43B7-A8DD-C299743A2AFA}"/>
              </a:ext>
            </a:extLst>
          </p:cNvPr>
          <p:cNvSpPr/>
          <p:nvPr/>
        </p:nvSpPr>
        <p:spPr>
          <a:xfrm>
            <a:off x="6071199" y="4089764"/>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 name="Elipse 29">
            <a:extLst>
              <a:ext uri="{FF2B5EF4-FFF2-40B4-BE49-F238E27FC236}">
                <a16:creationId xmlns:a16="http://schemas.microsoft.com/office/drawing/2014/main" id="{704FB892-44B3-43B7-A8DD-C299743A2AFA}"/>
              </a:ext>
            </a:extLst>
          </p:cNvPr>
          <p:cNvSpPr/>
          <p:nvPr/>
        </p:nvSpPr>
        <p:spPr>
          <a:xfrm>
            <a:off x="6454470" y="3407264"/>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Elipse 31">
            <a:extLst>
              <a:ext uri="{FF2B5EF4-FFF2-40B4-BE49-F238E27FC236}">
                <a16:creationId xmlns:a16="http://schemas.microsoft.com/office/drawing/2014/main" id="{704FB892-44B3-43B7-A8DD-C299743A2AFA}"/>
              </a:ext>
            </a:extLst>
          </p:cNvPr>
          <p:cNvSpPr/>
          <p:nvPr/>
        </p:nvSpPr>
        <p:spPr>
          <a:xfrm>
            <a:off x="7344308" y="4263438"/>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 name="Elipse 32">
            <a:extLst>
              <a:ext uri="{FF2B5EF4-FFF2-40B4-BE49-F238E27FC236}">
                <a16:creationId xmlns:a16="http://schemas.microsoft.com/office/drawing/2014/main" id="{704FB892-44B3-43B7-A8DD-C299743A2AFA}"/>
              </a:ext>
            </a:extLst>
          </p:cNvPr>
          <p:cNvSpPr/>
          <p:nvPr/>
        </p:nvSpPr>
        <p:spPr>
          <a:xfrm>
            <a:off x="8832304" y="4680032"/>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 name="Elipse 33">
            <a:extLst>
              <a:ext uri="{FF2B5EF4-FFF2-40B4-BE49-F238E27FC236}">
                <a16:creationId xmlns:a16="http://schemas.microsoft.com/office/drawing/2014/main" id="{704FB892-44B3-43B7-A8DD-C299743A2AFA}"/>
              </a:ext>
            </a:extLst>
          </p:cNvPr>
          <p:cNvSpPr/>
          <p:nvPr/>
        </p:nvSpPr>
        <p:spPr>
          <a:xfrm>
            <a:off x="9802436" y="4293913"/>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Elipse 34">
            <a:extLst>
              <a:ext uri="{FF2B5EF4-FFF2-40B4-BE49-F238E27FC236}">
                <a16:creationId xmlns:a16="http://schemas.microsoft.com/office/drawing/2014/main" id="{704FB892-44B3-43B7-A8DD-C299743A2AFA}"/>
              </a:ext>
            </a:extLst>
          </p:cNvPr>
          <p:cNvSpPr/>
          <p:nvPr/>
        </p:nvSpPr>
        <p:spPr>
          <a:xfrm>
            <a:off x="11215395" y="4467587"/>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CuadroTexto 35">
            <a:extLst>
              <a:ext uri="{FF2B5EF4-FFF2-40B4-BE49-F238E27FC236}">
                <a16:creationId xmlns:a16="http://schemas.microsoft.com/office/drawing/2014/main" id="{11CD675D-465E-41A5-8FCE-BF883D421561}"/>
              </a:ext>
            </a:extLst>
          </p:cNvPr>
          <p:cNvSpPr txBox="1"/>
          <p:nvPr/>
        </p:nvSpPr>
        <p:spPr>
          <a:xfrm>
            <a:off x="2176188" y="3364415"/>
            <a:ext cx="917903"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1949M1</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0.82</a:t>
            </a:r>
          </a:p>
        </p:txBody>
      </p:sp>
      <p:sp>
        <p:nvSpPr>
          <p:cNvPr id="37" name="CuadroTexto 36">
            <a:extLst>
              <a:ext uri="{FF2B5EF4-FFF2-40B4-BE49-F238E27FC236}">
                <a16:creationId xmlns:a16="http://schemas.microsoft.com/office/drawing/2014/main" id="{11CD675D-465E-41A5-8FCE-BF883D421561}"/>
              </a:ext>
            </a:extLst>
          </p:cNvPr>
          <p:cNvSpPr txBox="1"/>
          <p:nvPr/>
        </p:nvSpPr>
        <p:spPr>
          <a:xfrm>
            <a:off x="3398141" y="5244009"/>
            <a:ext cx="917903"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1957M3</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0.68</a:t>
            </a:r>
          </a:p>
        </p:txBody>
      </p:sp>
      <p:sp>
        <p:nvSpPr>
          <p:cNvPr id="38" name="CuadroTexto 37">
            <a:extLst>
              <a:ext uri="{FF2B5EF4-FFF2-40B4-BE49-F238E27FC236}">
                <a16:creationId xmlns:a16="http://schemas.microsoft.com/office/drawing/2014/main" id="{11CD675D-465E-41A5-8FCE-BF883D421561}"/>
              </a:ext>
            </a:extLst>
          </p:cNvPr>
          <p:cNvSpPr txBox="1"/>
          <p:nvPr/>
        </p:nvSpPr>
        <p:spPr>
          <a:xfrm>
            <a:off x="925062" y="4938844"/>
            <a:ext cx="917903"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1953M5</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0.47</a:t>
            </a:r>
          </a:p>
        </p:txBody>
      </p:sp>
      <p:sp>
        <p:nvSpPr>
          <p:cNvPr id="39" name="CuadroTexto 38">
            <a:extLst>
              <a:ext uri="{FF2B5EF4-FFF2-40B4-BE49-F238E27FC236}">
                <a16:creationId xmlns:a16="http://schemas.microsoft.com/office/drawing/2014/main" id="{11CD675D-465E-41A5-8FCE-BF883D421561}"/>
              </a:ext>
            </a:extLst>
          </p:cNvPr>
          <p:cNvSpPr txBox="1"/>
          <p:nvPr/>
        </p:nvSpPr>
        <p:spPr>
          <a:xfrm>
            <a:off x="5219953" y="5463612"/>
            <a:ext cx="1035101"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1968M12</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0.58</a:t>
            </a:r>
          </a:p>
        </p:txBody>
      </p:sp>
      <p:sp>
        <p:nvSpPr>
          <p:cNvPr id="40" name="CuadroTexto 39">
            <a:extLst>
              <a:ext uri="{FF2B5EF4-FFF2-40B4-BE49-F238E27FC236}">
                <a16:creationId xmlns:a16="http://schemas.microsoft.com/office/drawing/2014/main" id="{11CD675D-465E-41A5-8FCE-BF883D421561}"/>
              </a:ext>
            </a:extLst>
          </p:cNvPr>
          <p:cNvSpPr txBox="1"/>
          <p:nvPr/>
        </p:nvSpPr>
        <p:spPr>
          <a:xfrm>
            <a:off x="5909491" y="4845410"/>
            <a:ext cx="917903"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1973M7</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0.79</a:t>
            </a:r>
          </a:p>
        </p:txBody>
      </p:sp>
      <p:sp>
        <p:nvSpPr>
          <p:cNvPr id="41" name="CuadroTexto 40">
            <a:extLst>
              <a:ext uri="{FF2B5EF4-FFF2-40B4-BE49-F238E27FC236}">
                <a16:creationId xmlns:a16="http://schemas.microsoft.com/office/drawing/2014/main" id="{11CD675D-465E-41A5-8FCE-BF883D421561}"/>
              </a:ext>
            </a:extLst>
          </p:cNvPr>
          <p:cNvSpPr txBox="1"/>
          <p:nvPr/>
        </p:nvSpPr>
        <p:spPr>
          <a:xfrm>
            <a:off x="5153296" y="3496853"/>
            <a:ext cx="917903"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1979M3</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0.93</a:t>
            </a:r>
          </a:p>
        </p:txBody>
      </p:sp>
      <p:sp>
        <p:nvSpPr>
          <p:cNvPr id="42" name="CuadroTexto 41">
            <a:extLst>
              <a:ext uri="{FF2B5EF4-FFF2-40B4-BE49-F238E27FC236}">
                <a16:creationId xmlns:a16="http://schemas.microsoft.com/office/drawing/2014/main" id="{11CD675D-465E-41A5-8FCE-BF883D421561}"/>
              </a:ext>
            </a:extLst>
          </p:cNvPr>
          <p:cNvSpPr txBox="1"/>
          <p:nvPr/>
        </p:nvSpPr>
        <p:spPr>
          <a:xfrm>
            <a:off x="6649791" y="2789062"/>
            <a:ext cx="917903"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1981M7</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1.17</a:t>
            </a:r>
          </a:p>
        </p:txBody>
      </p:sp>
      <p:sp>
        <p:nvSpPr>
          <p:cNvPr id="43" name="CuadroTexto 42">
            <a:extLst>
              <a:ext uri="{FF2B5EF4-FFF2-40B4-BE49-F238E27FC236}">
                <a16:creationId xmlns:a16="http://schemas.microsoft.com/office/drawing/2014/main" id="{11CD675D-465E-41A5-8FCE-BF883D421561}"/>
              </a:ext>
            </a:extLst>
          </p:cNvPr>
          <p:cNvSpPr txBox="1"/>
          <p:nvPr/>
        </p:nvSpPr>
        <p:spPr>
          <a:xfrm>
            <a:off x="7311223" y="4757171"/>
            <a:ext cx="917903"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1989M3</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0.86</a:t>
            </a:r>
          </a:p>
        </p:txBody>
      </p:sp>
      <p:sp>
        <p:nvSpPr>
          <p:cNvPr id="44" name="CuadroTexto 43">
            <a:extLst>
              <a:ext uri="{FF2B5EF4-FFF2-40B4-BE49-F238E27FC236}">
                <a16:creationId xmlns:a16="http://schemas.microsoft.com/office/drawing/2014/main" id="{11CD675D-465E-41A5-8FCE-BF883D421561}"/>
              </a:ext>
            </a:extLst>
          </p:cNvPr>
          <p:cNvSpPr txBox="1"/>
          <p:nvPr/>
        </p:nvSpPr>
        <p:spPr>
          <a:xfrm>
            <a:off x="8884975" y="5171224"/>
            <a:ext cx="1064386"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2000M4</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0.73</a:t>
            </a:r>
          </a:p>
        </p:txBody>
      </p:sp>
      <p:sp>
        <p:nvSpPr>
          <p:cNvPr id="45" name="CuadroTexto 44">
            <a:extLst>
              <a:ext uri="{FF2B5EF4-FFF2-40B4-BE49-F238E27FC236}">
                <a16:creationId xmlns:a16="http://schemas.microsoft.com/office/drawing/2014/main" id="{11CD675D-465E-41A5-8FCE-BF883D421561}"/>
              </a:ext>
            </a:extLst>
          </p:cNvPr>
          <p:cNvSpPr txBox="1"/>
          <p:nvPr/>
        </p:nvSpPr>
        <p:spPr>
          <a:xfrm>
            <a:off x="10050858" y="4798170"/>
            <a:ext cx="1063040"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2006M12</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0.89.</a:t>
            </a:r>
          </a:p>
        </p:txBody>
      </p:sp>
      <p:sp>
        <p:nvSpPr>
          <p:cNvPr id="46" name="CuadroTexto 45">
            <a:extLst>
              <a:ext uri="{FF2B5EF4-FFF2-40B4-BE49-F238E27FC236}">
                <a16:creationId xmlns:a16="http://schemas.microsoft.com/office/drawing/2014/main" id="{11CD675D-465E-41A5-8FCE-BF883D421561}"/>
              </a:ext>
            </a:extLst>
          </p:cNvPr>
          <p:cNvSpPr txBox="1"/>
          <p:nvPr/>
        </p:nvSpPr>
        <p:spPr>
          <a:xfrm>
            <a:off x="10195995" y="3749582"/>
            <a:ext cx="917903"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2018M9</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0.8</a:t>
            </a:r>
          </a:p>
        </p:txBody>
      </p:sp>
      <p:cxnSp>
        <p:nvCxnSpPr>
          <p:cNvPr id="7" name="Conector recto de flecha 6"/>
          <p:cNvCxnSpPr/>
          <p:nvPr/>
        </p:nvCxnSpPr>
        <p:spPr>
          <a:xfrm flipH="1">
            <a:off x="2566830" y="4097165"/>
            <a:ext cx="52207" cy="28264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5" name="Conector recto de flecha 14"/>
          <p:cNvCxnSpPr/>
          <p:nvPr/>
        </p:nvCxnSpPr>
        <p:spPr>
          <a:xfrm flipH="1" flipV="1">
            <a:off x="3550505" y="5137797"/>
            <a:ext cx="144103" cy="11591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11CD675D-465E-41A5-8FCE-BF883D421561}"/>
              </a:ext>
            </a:extLst>
          </p:cNvPr>
          <p:cNvSpPr txBox="1"/>
          <p:nvPr/>
        </p:nvSpPr>
        <p:spPr>
          <a:xfrm>
            <a:off x="4012132" y="3061179"/>
            <a:ext cx="917903"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1960M2</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0.88</a:t>
            </a:r>
          </a:p>
        </p:txBody>
      </p:sp>
      <p:cxnSp>
        <p:nvCxnSpPr>
          <p:cNvPr id="48" name="Conector recto de flecha 47"/>
          <p:cNvCxnSpPr>
            <a:endCxn id="23" idx="7"/>
          </p:cNvCxnSpPr>
          <p:nvPr/>
        </p:nvCxnSpPr>
        <p:spPr>
          <a:xfrm flipH="1">
            <a:off x="3883939" y="3611413"/>
            <a:ext cx="426642" cy="7118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0" name="Conector recto de flecha 49"/>
          <p:cNvCxnSpPr>
            <a:endCxn id="24" idx="5"/>
          </p:cNvCxnSpPr>
          <p:nvPr/>
        </p:nvCxnSpPr>
        <p:spPr>
          <a:xfrm flipH="1" flipV="1">
            <a:off x="5103572" y="5602212"/>
            <a:ext cx="85658" cy="15378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2" name="Conector recto de flecha 51"/>
          <p:cNvCxnSpPr>
            <a:stCxn id="40" idx="1"/>
          </p:cNvCxnSpPr>
          <p:nvPr/>
        </p:nvCxnSpPr>
        <p:spPr>
          <a:xfrm flipH="1" flipV="1">
            <a:off x="5704591" y="5080034"/>
            <a:ext cx="204900" cy="5776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4" name="Conector recto de flecha 53"/>
          <p:cNvCxnSpPr/>
          <p:nvPr/>
        </p:nvCxnSpPr>
        <p:spPr>
          <a:xfrm>
            <a:off x="5988368" y="3871734"/>
            <a:ext cx="266686" cy="16616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7" name="Conector recto de flecha 56"/>
          <p:cNvCxnSpPr>
            <a:stCxn id="42" idx="2"/>
          </p:cNvCxnSpPr>
          <p:nvPr/>
        </p:nvCxnSpPr>
        <p:spPr>
          <a:xfrm flipH="1">
            <a:off x="6890811" y="3373837"/>
            <a:ext cx="217932" cy="16143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9" name="Conector recto de flecha 58"/>
          <p:cNvCxnSpPr/>
          <p:nvPr/>
        </p:nvCxnSpPr>
        <p:spPr>
          <a:xfrm flipH="1" flipV="1">
            <a:off x="7734950" y="4641261"/>
            <a:ext cx="289681" cy="11591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1" name="Conector recto de flecha 60"/>
          <p:cNvCxnSpPr>
            <a:endCxn id="33" idx="5"/>
          </p:cNvCxnSpPr>
          <p:nvPr/>
        </p:nvCxnSpPr>
        <p:spPr>
          <a:xfrm flipH="1" flipV="1">
            <a:off x="9165738" y="5028536"/>
            <a:ext cx="303842" cy="14268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3" name="Conector recto de flecha 62"/>
          <p:cNvCxnSpPr>
            <a:stCxn id="45" idx="0"/>
            <a:endCxn id="34" idx="5"/>
          </p:cNvCxnSpPr>
          <p:nvPr/>
        </p:nvCxnSpPr>
        <p:spPr>
          <a:xfrm flipH="1" flipV="1">
            <a:off x="10135870" y="4642417"/>
            <a:ext cx="446508" cy="15575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5" name="Conector recto de flecha 64"/>
          <p:cNvCxnSpPr>
            <a:endCxn id="35" idx="1"/>
          </p:cNvCxnSpPr>
          <p:nvPr/>
        </p:nvCxnSpPr>
        <p:spPr>
          <a:xfrm>
            <a:off x="10816961" y="4323232"/>
            <a:ext cx="455642" cy="20414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7" name="Conector recto de flecha 66"/>
          <p:cNvCxnSpPr>
            <a:stCxn id="38" idx="3"/>
            <a:endCxn id="18" idx="1"/>
          </p:cNvCxnSpPr>
          <p:nvPr/>
        </p:nvCxnSpPr>
        <p:spPr>
          <a:xfrm>
            <a:off x="1842965" y="5231232"/>
            <a:ext cx="781073" cy="24904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9" name="CuadroTexto 68">
            <a:extLst>
              <a:ext uri="{FF2B5EF4-FFF2-40B4-BE49-F238E27FC236}">
                <a16:creationId xmlns:a16="http://schemas.microsoft.com/office/drawing/2014/main" id="{11CD675D-465E-41A5-8FCE-BF883D421561}"/>
              </a:ext>
            </a:extLst>
          </p:cNvPr>
          <p:cNvSpPr txBox="1"/>
          <p:nvPr/>
        </p:nvSpPr>
        <p:spPr>
          <a:xfrm>
            <a:off x="2325568" y="1217234"/>
            <a:ext cx="2148842" cy="830997"/>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Promedio 8 meses después del mínimo inicia la recesión </a:t>
            </a:r>
          </a:p>
        </p:txBody>
      </p:sp>
      <p:sp>
        <p:nvSpPr>
          <p:cNvPr id="70" name="Rectángulo 69"/>
          <p:cNvSpPr/>
          <p:nvPr/>
        </p:nvSpPr>
        <p:spPr>
          <a:xfrm>
            <a:off x="7351077" y="1105118"/>
            <a:ext cx="2162010" cy="114848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Promedio del mínimo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en  las últimas 3 recesiones  = 0.82</a:t>
            </a:r>
          </a:p>
        </p:txBody>
      </p:sp>
    </p:spTree>
    <p:extLst>
      <p:ext uri="{BB962C8B-B14F-4D97-AF65-F5344CB8AC3E}">
        <p14:creationId xmlns:p14="http://schemas.microsoft.com/office/powerpoint/2010/main" val="65394464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34D6B8E7-2054-419B-A4D2-BD03317EC4EF}"/>
              </a:ext>
            </a:extLst>
          </p:cNvPr>
          <p:cNvPicPr>
            <a:picLocks noChangeAspect="1"/>
          </p:cNvPicPr>
          <p:nvPr/>
        </p:nvPicPr>
        <p:blipFill>
          <a:blip r:embed="rId3"/>
          <a:stretch>
            <a:fillRect/>
          </a:stretch>
        </p:blipFill>
        <p:spPr>
          <a:xfrm>
            <a:off x="1143000" y="1345866"/>
            <a:ext cx="11049000" cy="3867150"/>
          </a:xfrm>
          <a:prstGeom prst="rect">
            <a:avLst/>
          </a:prstGeom>
        </p:spPr>
      </p:pic>
      <p:sp>
        <p:nvSpPr>
          <p:cNvPr id="4" name="Título 3">
            <a:extLst>
              <a:ext uri="{FF2B5EF4-FFF2-40B4-BE49-F238E27FC236}">
                <a16:creationId xmlns:a16="http://schemas.microsoft.com/office/drawing/2014/main" id="{89468410-6ED3-4C19-9123-8E88046AA671}"/>
              </a:ext>
            </a:extLst>
          </p:cNvPr>
          <p:cNvSpPr>
            <a:spLocks noGrp="1"/>
          </p:cNvSpPr>
          <p:nvPr>
            <p:ph type="title"/>
          </p:nvPr>
        </p:nvSpPr>
        <p:spPr>
          <a:xfrm>
            <a:off x="1107583" y="1"/>
            <a:ext cx="11084417" cy="636104"/>
          </a:xfrm>
        </p:spPr>
        <p:txBody>
          <a:bodyPr>
            <a:normAutofit fontScale="90000"/>
          </a:bodyPr>
          <a:lstStyle/>
          <a:p>
            <a:pPr algn="ctr"/>
            <a:br>
              <a:rPr lang="es-MX" sz="32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EUA: Tasa de desempleo, </a:t>
            </a: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1948M1-2019M1</a:t>
            </a:r>
            <a:endParaRPr lang="es-MX" sz="2667" dirty="0">
              <a:latin typeface="Times New Roman" panose="02020603050405020304" pitchFamily="18" charset="0"/>
              <a:cs typeface="Times New Roman" panose="02020603050405020304" pitchFamily="18" charset="0"/>
            </a:endParaRPr>
          </a:p>
        </p:txBody>
      </p:sp>
      <p:sp>
        <p:nvSpPr>
          <p:cNvPr id="9" name="CuadroTexto 8">
            <a:extLst>
              <a:ext uri="{FF2B5EF4-FFF2-40B4-BE49-F238E27FC236}">
                <a16:creationId xmlns:a16="http://schemas.microsoft.com/office/drawing/2014/main" id="{54AC68CA-C4BE-4FD4-9872-73A958D1ACFB}"/>
              </a:ext>
            </a:extLst>
          </p:cNvPr>
          <p:cNvSpPr txBox="1"/>
          <p:nvPr/>
        </p:nvSpPr>
        <p:spPr>
          <a:xfrm>
            <a:off x="1107583" y="6600609"/>
            <a:ext cx="252785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a:t>
            </a:r>
            <a:endParaRPr kumimoji="0" lang="es-ES"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0" name="Elipse 9">
            <a:extLst>
              <a:ext uri="{FF2B5EF4-FFF2-40B4-BE49-F238E27FC236}">
                <a16:creationId xmlns:a16="http://schemas.microsoft.com/office/drawing/2014/main" id="{704FB892-44B3-43B7-A8DD-C299743A2AFA}"/>
              </a:ext>
            </a:extLst>
          </p:cNvPr>
          <p:cNvSpPr/>
          <p:nvPr/>
        </p:nvSpPr>
        <p:spPr>
          <a:xfrm>
            <a:off x="11801358" y="4091754"/>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CuadroTexto 10">
            <a:extLst>
              <a:ext uri="{FF2B5EF4-FFF2-40B4-BE49-F238E27FC236}">
                <a16:creationId xmlns:a16="http://schemas.microsoft.com/office/drawing/2014/main" id="{94B6843A-AF9A-4D52-ACC3-81DEB2504326}"/>
              </a:ext>
            </a:extLst>
          </p:cNvPr>
          <p:cNvSpPr txBox="1"/>
          <p:nvPr/>
        </p:nvSpPr>
        <p:spPr>
          <a:xfrm>
            <a:off x="10721238" y="5662805"/>
            <a:ext cx="1080120"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2019M2</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3.8%</a:t>
            </a:r>
          </a:p>
        </p:txBody>
      </p:sp>
      <p:cxnSp>
        <p:nvCxnSpPr>
          <p:cNvPr id="12" name="Conector recto de flecha 11">
            <a:extLst>
              <a:ext uri="{FF2B5EF4-FFF2-40B4-BE49-F238E27FC236}">
                <a16:creationId xmlns:a16="http://schemas.microsoft.com/office/drawing/2014/main" id="{456C72B9-7EE9-4853-BDDC-641688D0D993}"/>
              </a:ext>
            </a:extLst>
          </p:cNvPr>
          <p:cNvCxnSpPr>
            <a:cxnSpLocks/>
            <a:stCxn id="11" idx="0"/>
            <a:endCxn id="10" idx="4"/>
          </p:cNvCxnSpPr>
          <p:nvPr/>
        </p:nvCxnSpPr>
        <p:spPr>
          <a:xfrm flipV="1">
            <a:off x="11261298" y="4500052"/>
            <a:ext cx="735381" cy="1162753"/>
          </a:xfrm>
          <a:prstGeom prst="straightConnector1">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0" name="Elipse 19">
            <a:extLst>
              <a:ext uri="{FF2B5EF4-FFF2-40B4-BE49-F238E27FC236}">
                <a16:creationId xmlns:a16="http://schemas.microsoft.com/office/drawing/2014/main" id="{77011C2A-C516-4482-8DF0-261301F97712}"/>
              </a:ext>
            </a:extLst>
          </p:cNvPr>
          <p:cNvSpPr/>
          <p:nvPr/>
        </p:nvSpPr>
        <p:spPr>
          <a:xfrm>
            <a:off x="4710323" y="4243282"/>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CuadroTexto 20">
            <a:extLst>
              <a:ext uri="{FF2B5EF4-FFF2-40B4-BE49-F238E27FC236}">
                <a16:creationId xmlns:a16="http://schemas.microsoft.com/office/drawing/2014/main" id="{1DF53ED0-CE9B-46E6-B506-968573670429}"/>
              </a:ext>
            </a:extLst>
          </p:cNvPr>
          <p:cNvSpPr txBox="1"/>
          <p:nvPr/>
        </p:nvSpPr>
        <p:spPr>
          <a:xfrm>
            <a:off x="4204526" y="5594250"/>
            <a:ext cx="917903"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1970M6</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3.5%</a:t>
            </a:r>
          </a:p>
        </p:txBody>
      </p:sp>
      <p:cxnSp>
        <p:nvCxnSpPr>
          <p:cNvPr id="22" name="Conector recto de flecha 21">
            <a:extLst>
              <a:ext uri="{FF2B5EF4-FFF2-40B4-BE49-F238E27FC236}">
                <a16:creationId xmlns:a16="http://schemas.microsoft.com/office/drawing/2014/main" id="{3019C172-A48D-4586-B646-A53B1850DA6E}"/>
              </a:ext>
            </a:extLst>
          </p:cNvPr>
          <p:cNvCxnSpPr>
            <a:cxnSpLocks/>
            <a:stCxn id="21" idx="0"/>
            <a:endCxn id="20" idx="4"/>
          </p:cNvCxnSpPr>
          <p:nvPr/>
        </p:nvCxnSpPr>
        <p:spPr>
          <a:xfrm flipV="1">
            <a:off x="4663478" y="4651580"/>
            <a:ext cx="242166" cy="942670"/>
          </a:xfrm>
          <a:prstGeom prst="straightConnector1">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7" name="Elipse 26">
            <a:extLst>
              <a:ext uri="{FF2B5EF4-FFF2-40B4-BE49-F238E27FC236}">
                <a16:creationId xmlns:a16="http://schemas.microsoft.com/office/drawing/2014/main" id="{9A3B4B7F-2697-4A05-9708-CAAF8FA3B554}"/>
              </a:ext>
            </a:extLst>
          </p:cNvPr>
          <p:cNvSpPr/>
          <p:nvPr/>
        </p:nvSpPr>
        <p:spPr>
          <a:xfrm>
            <a:off x="2459322" y="4500052"/>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CuadroTexto 27">
            <a:extLst>
              <a:ext uri="{FF2B5EF4-FFF2-40B4-BE49-F238E27FC236}">
                <a16:creationId xmlns:a16="http://schemas.microsoft.com/office/drawing/2014/main" id="{11CD675D-465E-41A5-8FCE-BF883D421561}"/>
              </a:ext>
            </a:extLst>
          </p:cNvPr>
          <p:cNvSpPr txBox="1"/>
          <p:nvPr/>
        </p:nvSpPr>
        <p:spPr>
          <a:xfrm>
            <a:off x="2000370" y="5630389"/>
            <a:ext cx="917903"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1953M5</a:t>
            </a:r>
            <a:b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2.5%</a:t>
            </a:r>
          </a:p>
        </p:txBody>
      </p:sp>
      <p:cxnSp>
        <p:nvCxnSpPr>
          <p:cNvPr id="29" name="Conector recto de flecha 28">
            <a:extLst>
              <a:ext uri="{FF2B5EF4-FFF2-40B4-BE49-F238E27FC236}">
                <a16:creationId xmlns:a16="http://schemas.microsoft.com/office/drawing/2014/main" id="{BD382681-B075-4D19-9BE4-08C41F119B1E}"/>
              </a:ext>
            </a:extLst>
          </p:cNvPr>
          <p:cNvCxnSpPr>
            <a:cxnSpLocks/>
            <a:stCxn id="28" idx="0"/>
            <a:endCxn id="27" idx="4"/>
          </p:cNvCxnSpPr>
          <p:nvPr/>
        </p:nvCxnSpPr>
        <p:spPr>
          <a:xfrm flipV="1">
            <a:off x="2459322" y="4908350"/>
            <a:ext cx="195321" cy="722039"/>
          </a:xfrm>
          <a:prstGeom prst="straightConnector1">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31" name="CuadroTexto 30">
            <a:extLst>
              <a:ext uri="{FF2B5EF4-FFF2-40B4-BE49-F238E27FC236}">
                <a16:creationId xmlns:a16="http://schemas.microsoft.com/office/drawing/2014/main" id="{B4B46360-E9E9-4158-8E87-11A86CA1F228}"/>
              </a:ext>
            </a:extLst>
          </p:cNvPr>
          <p:cNvSpPr txBox="1"/>
          <p:nvPr/>
        </p:nvSpPr>
        <p:spPr>
          <a:xfrm>
            <a:off x="5662489" y="5416583"/>
            <a:ext cx="4707484" cy="1077218"/>
          </a:xfrm>
          <a:prstGeom prst="rect">
            <a:avLst/>
          </a:prstGeom>
          <a:ln w="57150">
            <a:solidFill>
              <a:srgbClr val="C00000"/>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La tasa de desempleo está convergiendo a su nivel natural después de una fase expansiva del ciclo económico.  En el cuadro se ve el mínimo valor de la tasa de desempleo previa a la recesión.</a:t>
            </a:r>
          </a:p>
        </p:txBody>
      </p:sp>
      <p:pic>
        <p:nvPicPr>
          <p:cNvPr id="16" name="Imagen 15">
            <a:extLst>
              <a:ext uri="{FF2B5EF4-FFF2-40B4-BE49-F238E27FC236}">
                <a16:creationId xmlns:a16="http://schemas.microsoft.com/office/drawing/2014/main" id="{C5752F44-5D3B-408C-B9EF-68DE3B1CC8C9}"/>
              </a:ext>
            </a:extLst>
          </p:cNvPr>
          <p:cNvPicPr>
            <a:picLocks noChangeAspect="1"/>
          </p:cNvPicPr>
          <p:nvPr/>
        </p:nvPicPr>
        <p:blipFill>
          <a:blip r:embed="rId4"/>
          <a:stretch>
            <a:fillRect/>
          </a:stretch>
        </p:blipFill>
        <p:spPr>
          <a:xfrm rot="16200000">
            <a:off x="-2862493" y="2862494"/>
            <a:ext cx="6858000" cy="1133013"/>
          </a:xfrm>
          <a:prstGeom prst="rect">
            <a:avLst/>
          </a:prstGeom>
        </p:spPr>
      </p:pic>
    </p:spTree>
    <p:extLst>
      <p:ext uri="{BB962C8B-B14F-4D97-AF65-F5344CB8AC3E}">
        <p14:creationId xmlns:p14="http://schemas.microsoft.com/office/powerpoint/2010/main" val="383140119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p:cNvPicPr>
            <a:picLocks noChangeAspect="1"/>
          </p:cNvPicPr>
          <p:nvPr/>
        </p:nvPicPr>
        <p:blipFill rotWithShape="1">
          <a:blip r:embed="rId3"/>
          <a:srcRect l="6832" t="30313" r="9046" b="17516"/>
          <a:stretch/>
        </p:blipFill>
        <p:spPr>
          <a:xfrm>
            <a:off x="1107583" y="1988840"/>
            <a:ext cx="10317009" cy="3816424"/>
          </a:xfrm>
          <a:prstGeom prst="rect">
            <a:avLst/>
          </a:prstGeom>
        </p:spPr>
      </p:pic>
      <p:sp>
        <p:nvSpPr>
          <p:cNvPr id="4" name="Título 3">
            <a:extLst>
              <a:ext uri="{FF2B5EF4-FFF2-40B4-BE49-F238E27FC236}">
                <a16:creationId xmlns:a16="http://schemas.microsoft.com/office/drawing/2014/main" id="{89468410-6ED3-4C19-9123-8E88046AA671}"/>
              </a:ext>
            </a:extLst>
          </p:cNvPr>
          <p:cNvSpPr>
            <a:spLocks noGrp="1"/>
          </p:cNvSpPr>
          <p:nvPr>
            <p:ph type="title"/>
          </p:nvPr>
        </p:nvSpPr>
        <p:spPr>
          <a:xfrm>
            <a:off x="1107583" y="0"/>
            <a:ext cx="11084417" cy="967754"/>
          </a:xfrm>
        </p:spPr>
        <p:txBody>
          <a:bodyPr>
            <a:normAutofit fontScale="90000"/>
          </a:bodyPr>
          <a:lstStyle/>
          <a:p>
            <a:pPr algn="ctr"/>
            <a:r>
              <a:rPr lang="es-MX" sz="3200" dirty="0">
                <a:latin typeface="Times New Roman" panose="02020603050405020304" pitchFamily="18" charset="0"/>
                <a:cs typeface="Times New Roman" panose="02020603050405020304" pitchFamily="18" charset="0"/>
              </a:rPr>
              <a:t>EUA: Inflación (PCE </a:t>
            </a:r>
            <a:r>
              <a:rPr lang="es-MX" sz="3200" dirty="0" err="1">
                <a:latin typeface="Times New Roman" panose="02020603050405020304" pitchFamily="18" charset="0"/>
                <a:cs typeface="Times New Roman" panose="02020603050405020304" pitchFamily="18" charset="0"/>
              </a:rPr>
              <a:t>Index</a:t>
            </a:r>
            <a:r>
              <a:rPr lang="es-MX" sz="3200" dirty="0">
                <a:latin typeface="Times New Roman" panose="02020603050405020304" pitchFamily="18" charset="0"/>
                <a:cs typeface="Times New Roman" panose="02020603050405020304" pitchFamily="18" charset="0"/>
              </a:rPr>
              <a:t>), </a:t>
            </a:r>
            <a:br>
              <a:rPr lang="es-MX" sz="3200" dirty="0">
                <a:latin typeface="Times New Roman" panose="02020603050405020304" pitchFamily="18" charset="0"/>
                <a:cs typeface="Times New Roman" panose="02020603050405020304" pitchFamily="18" charset="0"/>
              </a:rPr>
            </a:br>
            <a:r>
              <a:rPr lang="es-MX" sz="3200" dirty="0">
                <a:latin typeface="Times New Roman" panose="02020603050405020304" pitchFamily="18" charset="0"/>
                <a:cs typeface="Times New Roman" panose="02020603050405020304" pitchFamily="18" charset="0"/>
              </a:rPr>
              <a:t>2014M1-2018M12</a:t>
            </a:r>
            <a:endParaRPr lang="es-MX" sz="2667" dirty="0">
              <a:latin typeface="Times New Roman" panose="02020603050405020304" pitchFamily="18" charset="0"/>
              <a:cs typeface="Times New Roman" panose="02020603050405020304" pitchFamily="18" charset="0"/>
            </a:endParaRPr>
          </a:p>
        </p:txBody>
      </p:sp>
      <p:sp>
        <p:nvSpPr>
          <p:cNvPr id="9" name="CuadroTexto 8">
            <a:extLst>
              <a:ext uri="{FF2B5EF4-FFF2-40B4-BE49-F238E27FC236}">
                <a16:creationId xmlns:a16="http://schemas.microsoft.com/office/drawing/2014/main" id="{54AC68CA-C4BE-4FD4-9872-73A958D1ACFB}"/>
              </a:ext>
            </a:extLst>
          </p:cNvPr>
          <p:cNvSpPr txBox="1"/>
          <p:nvPr/>
        </p:nvSpPr>
        <p:spPr>
          <a:xfrm>
            <a:off x="1107583" y="6614886"/>
            <a:ext cx="252785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a:t>
            </a:r>
            <a:endParaRPr kumimoji="0" lang="es-ES"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CuadroTexto 2">
            <a:extLst>
              <a:ext uri="{FF2B5EF4-FFF2-40B4-BE49-F238E27FC236}">
                <a16:creationId xmlns:a16="http://schemas.microsoft.com/office/drawing/2014/main" id="{08589A78-5032-44FC-8468-CADB94D1F4AA}"/>
              </a:ext>
            </a:extLst>
          </p:cNvPr>
          <p:cNvSpPr txBox="1"/>
          <p:nvPr/>
        </p:nvSpPr>
        <p:spPr>
          <a:xfrm>
            <a:off x="6665116" y="4712245"/>
            <a:ext cx="2094612" cy="646331"/>
          </a:xfrm>
          <a:prstGeom prst="rect">
            <a:avLst/>
          </a:prstGeom>
          <a:ln w="28575"/>
        </p:spPr>
        <p:style>
          <a:lnRef idx="2">
            <a:schemeClr val="accent1"/>
          </a:lnRef>
          <a:fillRef idx="1">
            <a:schemeClr val="lt1"/>
          </a:fillRef>
          <a:effectRef idx="0">
            <a:schemeClr val="accent1"/>
          </a:effectRef>
          <a:fontRef idx="minor">
            <a:schemeClr val="dk1"/>
          </a:fontRef>
        </p:style>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LXII Reunión: 1.92%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LXIII Reunión: 1.94%</a:t>
            </a:r>
          </a:p>
        </p:txBody>
      </p:sp>
      <p:sp>
        <p:nvSpPr>
          <p:cNvPr id="7" name="Elipse 6">
            <a:extLst>
              <a:ext uri="{FF2B5EF4-FFF2-40B4-BE49-F238E27FC236}">
                <a16:creationId xmlns:a16="http://schemas.microsoft.com/office/drawing/2014/main" id="{70B3B0EB-2529-4D1D-989A-ED91EC6F6CBC}"/>
              </a:ext>
            </a:extLst>
          </p:cNvPr>
          <p:cNvSpPr/>
          <p:nvPr/>
        </p:nvSpPr>
        <p:spPr>
          <a:xfrm>
            <a:off x="11031854" y="2743532"/>
            <a:ext cx="390642" cy="408298"/>
          </a:xfrm>
          <a:prstGeom prst="ellipse">
            <a:avLst/>
          </a:prstGeom>
          <a:solidFill>
            <a:srgbClr val="4472C4">
              <a:alpha val="20000"/>
            </a:srgbClr>
          </a:solid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CuadroTexto 7">
            <a:extLst>
              <a:ext uri="{FF2B5EF4-FFF2-40B4-BE49-F238E27FC236}">
                <a16:creationId xmlns:a16="http://schemas.microsoft.com/office/drawing/2014/main" id="{93CACF37-D87A-4A3D-961A-40C0756F184C}"/>
              </a:ext>
            </a:extLst>
          </p:cNvPr>
          <p:cNvSpPr txBox="1"/>
          <p:nvPr/>
        </p:nvSpPr>
        <p:spPr>
          <a:xfrm>
            <a:off x="8094537" y="2196153"/>
            <a:ext cx="1023669"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Objetivo de la FED</a:t>
            </a:r>
          </a:p>
        </p:txBody>
      </p:sp>
      <p:cxnSp>
        <p:nvCxnSpPr>
          <p:cNvPr id="10" name="Conector recto de flecha 9">
            <a:extLst>
              <a:ext uri="{FF2B5EF4-FFF2-40B4-BE49-F238E27FC236}">
                <a16:creationId xmlns:a16="http://schemas.microsoft.com/office/drawing/2014/main" id="{C44052A3-3CC4-4655-89C8-C544D67745E0}"/>
              </a:ext>
            </a:extLst>
          </p:cNvPr>
          <p:cNvCxnSpPr>
            <a:cxnSpLocks/>
          </p:cNvCxnSpPr>
          <p:nvPr/>
        </p:nvCxnSpPr>
        <p:spPr>
          <a:xfrm flipV="1">
            <a:off x="9358444" y="3114433"/>
            <a:ext cx="1794347" cy="1920978"/>
          </a:xfrm>
          <a:prstGeom prst="straightConnector1">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6" name="Conector recto 5">
            <a:extLst>
              <a:ext uri="{FF2B5EF4-FFF2-40B4-BE49-F238E27FC236}">
                <a16:creationId xmlns:a16="http://schemas.microsoft.com/office/drawing/2014/main" id="{B350B8E9-5C96-4540-85E8-637FA5ACB0C4}"/>
              </a:ext>
            </a:extLst>
          </p:cNvPr>
          <p:cNvCxnSpPr>
            <a:cxnSpLocks/>
          </p:cNvCxnSpPr>
          <p:nvPr/>
        </p:nvCxnSpPr>
        <p:spPr>
          <a:xfrm>
            <a:off x="1736251" y="2780928"/>
            <a:ext cx="9688341" cy="0"/>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FBCA081A-D547-4821-BE39-69DAAA603795}"/>
              </a:ext>
            </a:extLst>
          </p:cNvPr>
          <p:cNvSpPr txBox="1"/>
          <p:nvPr/>
        </p:nvSpPr>
        <p:spPr>
          <a:xfrm>
            <a:off x="7140482" y="1541198"/>
            <a:ext cx="3902415" cy="369332"/>
          </a:xfrm>
          <a:prstGeom prst="rect">
            <a:avLst/>
          </a:prstGeom>
          <a:ln w="28575"/>
        </p:spPr>
        <p:style>
          <a:lnRef idx="2">
            <a:schemeClr val="accent1"/>
          </a:lnRef>
          <a:fillRef idx="1">
            <a:schemeClr val="lt1"/>
          </a:fillRef>
          <a:effectRef idx="0">
            <a:schemeClr val="accent1"/>
          </a:effectRef>
          <a:fontRef idx="minor">
            <a:schemeClr val="dk1"/>
          </a:fontRef>
        </p:style>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Está convergiendo al objetivo de la FED</a:t>
            </a:r>
          </a:p>
        </p:txBody>
      </p:sp>
      <p:pic>
        <p:nvPicPr>
          <p:cNvPr id="11" name="Imagen 10">
            <a:extLst>
              <a:ext uri="{FF2B5EF4-FFF2-40B4-BE49-F238E27FC236}">
                <a16:creationId xmlns:a16="http://schemas.microsoft.com/office/drawing/2014/main" id="{C5752F44-5D3B-408C-B9EF-68DE3B1CC8C9}"/>
              </a:ext>
            </a:extLst>
          </p:cNvPr>
          <p:cNvPicPr>
            <a:picLocks noChangeAspect="1"/>
          </p:cNvPicPr>
          <p:nvPr/>
        </p:nvPicPr>
        <p:blipFill>
          <a:blip r:embed="rId4"/>
          <a:stretch>
            <a:fillRect/>
          </a:stretch>
        </p:blipFill>
        <p:spPr>
          <a:xfrm rot="16200000">
            <a:off x="-2862493" y="2862494"/>
            <a:ext cx="6858000" cy="1133013"/>
          </a:xfrm>
          <a:prstGeom prst="rect">
            <a:avLst/>
          </a:prstGeom>
        </p:spPr>
      </p:pic>
    </p:spTree>
    <p:extLst>
      <p:ext uri="{BB962C8B-B14F-4D97-AF65-F5344CB8AC3E}">
        <p14:creationId xmlns:p14="http://schemas.microsoft.com/office/powerpoint/2010/main" val="99799443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89468410-6ED3-4C19-9123-8E88046AA671}"/>
              </a:ext>
            </a:extLst>
          </p:cNvPr>
          <p:cNvSpPr>
            <a:spLocks noGrp="1"/>
          </p:cNvSpPr>
          <p:nvPr>
            <p:ph type="title"/>
          </p:nvPr>
        </p:nvSpPr>
        <p:spPr>
          <a:xfrm>
            <a:off x="1107583" y="0"/>
            <a:ext cx="11084417" cy="967754"/>
          </a:xfrm>
        </p:spPr>
        <p:txBody>
          <a:bodyPr>
            <a:normAutofit fontScale="90000"/>
          </a:bodyPr>
          <a:lstStyle/>
          <a:p>
            <a:pPr algn="ctr"/>
            <a:r>
              <a:rPr lang="es-MX" sz="3200" dirty="0">
                <a:latin typeface="Times New Roman" panose="02020603050405020304" pitchFamily="18" charset="0"/>
                <a:cs typeface="Times New Roman" panose="02020603050405020304" pitchFamily="18" charset="0"/>
              </a:rPr>
              <a:t>Futuro Petróleo WTI, dólares por barril,</a:t>
            </a:r>
            <a:br>
              <a:rPr lang="es-MX" sz="3200" dirty="0">
                <a:latin typeface="Times New Roman" panose="02020603050405020304" pitchFamily="18" charset="0"/>
                <a:cs typeface="Times New Roman" panose="02020603050405020304" pitchFamily="18" charset="0"/>
              </a:rPr>
            </a:br>
            <a:r>
              <a:rPr lang="es-MX" sz="3200" dirty="0">
                <a:latin typeface="Times New Roman" panose="02020603050405020304" pitchFamily="18" charset="0"/>
                <a:cs typeface="Times New Roman" panose="02020603050405020304" pitchFamily="18" charset="0"/>
              </a:rPr>
              <a:t>2014M1-2019M3</a:t>
            </a:r>
            <a:endParaRPr lang="es-MX" sz="2667" dirty="0">
              <a:latin typeface="Times New Roman" panose="02020603050405020304" pitchFamily="18" charset="0"/>
              <a:cs typeface="Times New Roman" panose="02020603050405020304" pitchFamily="18" charset="0"/>
            </a:endParaRPr>
          </a:p>
        </p:txBody>
      </p:sp>
      <p:pic>
        <p:nvPicPr>
          <p:cNvPr id="11" name="Imagen 10"/>
          <p:cNvPicPr>
            <a:picLocks noChangeAspect="1"/>
          </p:cNvPicPr>
          <p:nvPr/>
        </p:nvPicPr>
        <p:blipFill rotWithShape="1">
          <a:blip r:embed="rId3"/>
          <a:srcRect l="14857" t="31535" r="39484" b="33083"/>
          <a:stretch/>
        </p:blipFill>
        <p:spPr>
          <a:xfrm>
            <a:off x="1271464" y="1052736"/>
            <a:ext cx="10358536" cy="5184576"/>
          </a:xfrm>
          <a:prstGeom prst="rect">
            <a:avLst/>
          </a:prstGeom>
        </p:spPr>
      </p:pic>
      <p:sp>
        <p:nvSpPr>
          <p:cNvPr id="17" name="CuadroTexto 16">
            <a:extLst>
              <a:ext uri="{FF2B5EF4-FFF2-40B4-BE49-F238E27FC236}">
                <a16:creationId xmlns:a16="http://schemas.microsoft.com/office/drawing/2014/main" id="{4689F9E8-59A4-4DF1-9326-98EA90A7FF61}"/>
              </a:ext>
            </a:extLst>
          </p:cNvPr>
          <p:cNvSpPr txBox="1"/>
          <p:nvPr/>
        </p:nvSpPr>
        <p:spPr>
          <a:xfrm>
            <a:off x="8040216" y="4149080"/>
            <a:ext cx="1988814" cy="646331"/>
          </a:xfrm>
          <a:prstGeom prst="rect">
            <a:avLst/>
          </a:prstGeom>
          <a:ln w="28575"/>
        </p:spPr>
        <p:style>
          <a:lnRef idx="2">
            <a:schemeClr val="dk1"/>
          </a:lnRef>
          <a:fillRef idx="1">
            <a:schemeClr val="lt1"/>
          </a:fillRef>
          <a:effectRef idx="0">
            <a:schemeClr val="dk1"/>
          </a:effectRef>
          <a:fontRef idx="minor">
            <a:schemeClr val="dk1"/>
          </a:fontRef>
        </p:style>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LXII Reunión: 57.30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LXIII Reunión 57.91</a:t>
            </a:r>
          </a:p>
        </p:txBody>
      </p:sp>
      <p:sp>
        <p:nvSpPr>
          <p:cNvPr id="18" name="CuadroTexto 17">
            <a:extLst>
              <a:ext uri="{FF2B5EF4-FFF2-40B4-BE49-F238E27FC236}">
                <a16:creationId xmlns:a16="http://schemas.microsoft.com/office/drawing/2014/main" id="{54AC68CA-C4BE-4FD4-9872-73A958D1ACFB}"/>
              </a:ext>
            </a:extLst>
          </p:cNvPr>
          <p:cNvSpPr txBox="1"/>
          <p:nvPr/>
        </p:nvSpPr>
        <p:spPr>
          <a:xfrm>
            <a:off x="1271464" y="6563655"/>
            <a:ext cx="354355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Investing</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(2019).</a:t>
            </a:r>
          </a:p>
        </p:txBody>
      </p:sp>
      <p:pic>
        <p:nvPicPr>
          <p:cNvPr id="19" name="Imagen 18">
            <a:extLst>
              <a:ext uri="{FF2B5EF4-FFF2-40B4-BE49-F238E27FC236}">
                <a16:creationId xmlns:a16="http://schemas.microsoft.com/office/drawing/2014/main" id="{C5752F44-5D3B-408C-B9EF-68DE3B1CC8C9}"/>
              </a:ext>
            </a:extLst>
          </p:cNvPr>
          <p:cNvPicPr>
            <a:picLocks noChangeAspect="1"/>
          </p:cNvPicPr>
          <p:nvPr/>
        </p:nvPicPr>
        <p:blipFill>
          <a:blip r:embed="rId4"/>
          <a:stretch>
            <a:fillRect/>
          </a:stretch>
        </p:blipFill>
        <p:spPr>
          <a:xfrm rot="16200000">
            <a:off x="-2862493" y="2862494"/>
            <a:ext cx="6858000" cy="1133013"/>
          </a:xfrm>
          <a:prstGeom prst="rect">
            <a:avLst/>
          </a:prstGeom>
        </p:spPr>
      </p:pic>
    </p:spTree>
    <p:extLst>
      <p:ext uri="{BB962C8B-B14F-4D97-AF65-F5344CB8AC3E}">
        <p14:creationId xmlns:p14="http://schemas.microsoft.com/office/powerpoint/2010/main" val="419770838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2"/>
          <a:stretch>
            <a:fillRect/>
          </a:stretch>
        </p:blipFill>
        <p:spPr>
          <a:xfrm rot="16200000">
            <a:off x="-2862493" y="2862494"/>
            <a:ext cx="6858000" cy="1133013"/>
          </a:xfrm>
          <a:prstGeom prst="rect">
            <a:avLst/>
          </a:prstGeom>
        </p:spPr>
      </p:pic>
      <p:graphicFrame>
        <p:nvGraphicFramePr>
          <p:cNvPr id="4" name="Diagrama 3"/>
          <p:cNvGraphicFramePr/>
          <p:nvPr>
            <p:extLst/>
          </p:nvPr>
        </p:nvGraphicFramePr>
        <p:xfrm>
          <a:off x="1133016" y="0"/>
          <a:ext cx="11058985" cy="685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07253701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idx="4294967295"/>
          </p:nvPr>
        </p:nvSpPr>
        <p:spPr>
          <a:xfrm>
            <a:off x="1390800" y="188640"/>
            <a:ext cx="10801200" cy="6552728"/>
          </a:xfrm>
        </p:spPr>
        <p:txBody>
          <a:bodyPr anchor="ctr">
            <a:normAutofit lnSpcReduction="10000"/>
          </a:bodyPr>
          <a:lstStyle/>
          <a:p>
            <a:pPr marL="0" indent="0" algn="ctr" defTabSz="457200">
              <a:lnSpc>
                <a:spcPct val="100000"/>
              </a:lnSpc>
              <a:buClr>
                <a:schemeClr val="accent1"/>
              </a:buClr>
              <a:buNone/>
            </a:pPr>
            <a:endParaRPr lang="es-MX" sz="3600" dirty="0">
              <a:latin typeface="Times New Roman" panose="02020603050405020304" pitchFamily="18" charset="0"/>
              <a:cs typeface="Times New Roman" panose="02020603050405020304" pitchFamily="18" charset="0"/>
            </a:endParaRPr>
          </a:p>
          <a:p>
            <a:pPr marL="0" indent="0" algn="ctr" defTabSz="457200">
              <a:lnSpc>
                <a:spcPct val="100000"/>
              </a:lnSpc>
              <a:buClr>
                <a:schemeClr val="accent1"/>
              </a:buClr>
              <a:buNone/>
            </a:pPr>
            <a:r>
              <a:rPr lang="es-MX" sz="3600" dirty="0">
                <a:latin typeface="Times New Roman" panose="02020603050405020304" pitchFamily="18" charset="0"/>
                <a:cs typeface="Times New Roman" panose="02020603050405020304" pitchFamily="18" charset="0"/>
              </a:rPr>
              <a:t>Factores de incertidumbre nacional</a:t>
            </a:r>
          </a:p>
          <a:p>
            <a:pPr marL="0" indent="0" algn="ctr" defTabSz="457200">
              <a:lnSpc>
                <a:spcPct val="100000"/>
              </a:lnSpc>
              <a:buClr>
                <a:schemeClr val="accent1"/>
              </a:buClr>
              <a:buNone/>
            </a:pPr>
            <a:endParaRPr lang="es-MX" sz="3600" dirty="0">
              <a:latin typeface="Times New Roman" panose="02020603050405020304" pitchFamily="18" charset="0"/>
              <a:cs typeface="Times New Roman" panose="02020603050405020304" pitchFamily="18" charset="0"/>
            </a:endParaRPr>
          </a:p>
          <a:p>
            <a:pPr algn="just" defTabSz="457200">
              <a:lnSpc>
                <a:spcPct val="100000"/>
              </a:lnSpc>
              <a:buClr>
                <a:schemeClr val="accent1"/>
              </a:buClr>
            </a:pPr>
            <a:r>
              <a:rPr lang="es-MX" sz="3200" dirty="0">
                <a:latin typeface="Times New Roman" panose="02020603050405020304" pitchFamily="18" charset="0"/>
                <a:cs typeface="Times New Roman" panose="02020603050405020304" pitchFamily="18" charset="0"/>
              </a:rPr>
              <a:t>Muchas noticias macroeconómicas importantes están </a:t>
            </a:r>
            <a:r>
              <a:rPr lang="es-MX" sz="3200" dirty="0">
                <a:solidFill>
                  <a:srgbClr val="FF0000"/>
                </a:solidFill>
                <a:latin typeface="Times New Roman" panose="02020603050405020304" pitchFamily="18" charset="0"/>
                <a:cs typeface="Times New Roman" panose="02020603050405020304" pitchFamily="18" charset="0"/>
              </a:rPr>
              <a:t>PRECIPITANDO</a:t>
            </a:r>
            <a:r>
              <a:rPr lang="es-MX" sz="3200" dirty="0">
                <a:latin typeface="Times New Roman" panose="02020603050405020304" pitchFamily="18" charset="0"/>
                <a:cs typeface="Times New Roman" panose="02020603050405020304" pitchFamily="18" charset="0"/>
              </a:rPr>
              <a:t> el ciclo económico.</a:t>
            </a:r>
          </a:p>
          <a:p>
            <a:pPr lvl="1" algn="just" defTabSz="457200">
              <a:lnSpc>
                <a:spcPct val="100000"/>
              </a:lnSpc>
              <a:buClr>
                <a:schemeClr val="accent1"/>
              </a:buClr>
            </a:pPr>
            <a:r>
              <a:rPr lang="es-MX" sz="3200" dirty="0">
                <a:latin typeface="Times New Roman" panose="02020603050405020304" pitchFamily="18" charset="0"/>
                <a:cs typeface="Times New Roman" panose="02020603050405020304" pitchFamily="18" charset="0"/>
              </a:rPr>
              <a:t>Cancelación del aeropuerto.</a:t>
            </a:r>
          </a:p>
          <a:p>
            <a:pPr lvl="1" algn="just" defTabSz="457200">
              <a:lnSpc>
                <a:spcPct val="100000"/>
              </a:lnSpc>
              <a:buClr>
                <a:schemeClr val="accent1"/>
              </a:buClr>
            </a:pPr>
            <a:r>
              <a:rPr lang="es-MX" sz="3200" dirty="0">
                <a:latin typeface="Times New Roman" panose="02020603050405020304" pitchFamily="18" charset="0"/>
                <a:cs typeface="Times New Roman" panose="02020603050405020304" pitchFamily="18" charset="0"/>
              </a:rPr>
              <a:t>Inexperiencia del nuevo gobierno.</a:t>
            </a:r>
          </a:p>
          <a:p>
            <a:pPr lvl="1" algn="just" defTabSz="457200">
              <a:lnSpc>
                <a:spcPct val="100000"/>
              </a:lnSpc>
              <a:buClr>
                <a:schemeClr val="accent1"/>
              </a:buClr>
            </a:pPr>
            <a:r>
              <a:rPr lang="es-MX" sz="3200" dirty="0">
                <a:latin typeface="Times New Roman" panose="02020603050405020304" pitchFamily="18" charset="0"/>
                <a:cs typeface="Times New Roman" panose="02020603050405020304" pitchFamily="18" charset="0"/>
              </a:rPr>
              <a:t>Reducción del gasto.</a:t>
            </a:r>
          </a:p>
          <a:p>
            <a:pPr lvl="1" algn="just" defTabSz="457200">
              <a:lnSpc>
                <a:spcPct val="100000"/>
              </a:lnSpc>
              <a:buClr>
                <a:schemeClr val="accent1"/>
              </a:buClr>
            </a:pPr>
            <a:r>
              <a:rPr lang="es-MX" sz="3200" dirty="0">
                <a:latin typeface="Times New Roman" panose="02020603050405020304" pitchFamily="18" charset="0"/>
                <a:cs typeface="Times New Roman" panose="02020603050405020304" pitchFamily="18" charset="0"/>
              </a:rPr>
              <a:t>Iniciativas de ley que afectan el clima de negocios (reguladoras y calificadoras).</a:t>
            </a:r>
          </a:p>
          <a:p>
            <a:pPr lvl="1" algn="just" defTabSz="457200">
              <a:lnSpc>
                <a:spcPct val="100000"/>
              </a:lnSpc>
              <a:buClr>
                <a:schemeClr val="accent1"/>
              </a:buClr>
            </a:pPr>
            <a:r>
              <a:rPr lang="es-MX" sz="3200" dirty="0">
                <a:latin typeface="Times New Roman" panose="02020603050405020304" pitchFamily="18" charset="0"/>
                <a:cs typeface="Times New Roman" panose="02020603050405020304" pitchFamily="18" charset="0"/>
              </a:rPr>
              <a:t>Anuncio de proyectos “cuestionables” financieramente (refinerías y tren maya).</a:t>
            </a:r>
          </a:p>
          <a:p>
            <a:pPr marL="0" indent="0" algn="just" defTabSz="457200">
              <a:lnSpc>
                <a:spcPct val="100000"/>
              </a:lnSpc>
              <a:buClr>
                <a:schemeClr val="accent1"/>
              </a:buClr>
              <a:buNone/>
            </a:pPr>
            <a:endParaRPr lang="es-MX" dirty="0">
              <a:latin typeface="Times New Roman" panose="02020603050405020304" pitchFamily="18" charset="0"/>
              <a:cs typeface="Times New Roman" panose="02020603050405020304" pitchFamily="18" charset="0"/>
            </a:endParaRPr>
          </a:p>
          <a:p>
            <a:pPr marL="0" indent="0" algn="just" defTabSz="457200">
              <a:lnSpc>
                <a:spcPct val="100000"/>
              </a:lnSpc>
              <a:buClr>
                <a:schemeClr val="accent1"/>
              </a:buClr>
              <a:buNone/>
            </a:pPr>
            <a:endParaRPr lang="es-MX" sz="2600" dirty="0">
              <a:latin typeface="Times New Roman" panose="02020603050405020304" pitchFamily="18" charset="0"/>
              <a:cs typeface="Times New Roman" panose="02020603050405020304" pitchFamily="18" charset="0"/>
            </a:endParaRPr>
          </a:p>
        </p:txBody>
      </p:sp>
      <p:pic>
        <p:nvPicPr>
          <p:cNvPr id="4" name="Imagen 3">
            <a:extLst>
              <a:ext uri="{FF2B5EF4-FFF2-40B4-BE49-F238E27FC236}">
                <a16:creationId xmlns:a16="http://schemas.microsoft.com/office/drawing/2014/main" id="{B44E23FC-059A-431B-BF8F-707290894260}"/>
              </a:ext>
            </a:extLst>
          </p:cNvPr>
          <p:cNvPicPr>
            <a:picLocks noChangeAspect="1"/>
          </p:cNvPicPr>
          <p:nvPr/>
        </p:nvPicPr>
        <p:blipFill>
          <a:blip r:embed="rId2"/>
          <a:stretch>
            <a:fillRect/>
          </a:stretch>
        </p:blipFill>
        <p:spPr>
          <a:xfrm rot="16200000">
            <a:off x="-2862493" y="2862494"/>
            <a:ext cx="6858000" cy="1133013"/>
          </a:xfrm>
          <a:prstGeom prst="rect">
            <a:avLst/>
          </a:prstGeom>
        </p:spPr>
      </p:pic>
    </p:spTree>
    <p:extLst>
      <p:ext uri="{BB962C8B-B14F-4D97-AF65-F5344CB8AC3E}">
        <p14:creationId xmlns:p14="http://schemas.microsoft.com/office/powerpoint/2010/main" val="351666937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6" name="Marcador de contenido 5">
            <a:extLst>
              <a:ext uri="{FF2B5EF4-FFF2-40B4-BE49-F238E27FC236}">
                <a16:creationId xmlns:a16="http://schemas.microsoft.com/office/drawing/2014/main" id="{15FDBC00-3DE9-4E8E-9508-D82DC663176F}"/>
              </a:ext>
            </a:extLst>
          </p:cNvPr>
          <p:cNvSpPr>
            <a:spLocks noGrp="1"/>
          </p:cNvSpPr>
          <p:nvPr>
            <p:ph idx="1"/>
          </p:nvPr>
        </p:nvSpPr>
        <p:spPr>
          <a:xfrm>
            <a:off x="1415480" y="620688"/>
            <a:ext cx="10548731" cy="5616624"/>
          </a:xfrm>
        </p:spPr>
        <p:txBody>
          <a:bodyPr>
            <a:noAutofit/>
          </a:bodyPr>
          <a:lstStyle/>
          <a:p>
            <a:pPr algn="just"/>
            <a:endParaRPr lang="es-ES" sz="1000" dirty="0">
              <a:latin typeface="Times New Roman" panose="02020603050405020304" pitchFamily="18" charset="0"/>
              <a:cs typeface="Times New Roman" panose="02020603050405020304" pitchFamily="18" charset="0"/>
            </a:endParaRPr>
          </a:p>
          <a:p>
            <a:pPr algn="just">
              <a:spcBef>
                <a:spcPts val="600"/>
              </a:spcBef>
              <a:spcAft>
                <a:spcPts val="600"/>
              </a:spcAft>
            </a:pPr>
            <a:r>
              <a:rPr lang="es-MX" sz="3600" dirty="0">
                <a:latin typeface="Times New Roman" panose="02020603050405020304" pitchFamily="18" charset="0"/>
                <a:cs typeface="Times New Roman" panose="02020603050405020304" pitchFamily="18" charset="0"/>
              </a:rPr>
              <a:t>Importante desincronización de los ciclos de México y EU (desde 2013M4). Por primera vez, desde 1996M11, México se adelanta al ciclo de EU.</a:t>
            </a:r>
          </a:p>
          <a:p>
            <a:pPr algn="just">
              <a:lnSpc>
                <a:spcPct val="150000"/>
              </a:lnSpc>
              <a:spcBef>
                <a:spcPts val="600"/>
              </a:spcBef>
              <a:spcAft>
                <a:spcPts val="600"/>
              </a:spcAft>
            </a:pPr>
            <a:r>
              <a:rPr lang="es-MX" sz="3600" dirty="0">
                <a:latin typeface="Times New Roman" panose="02020603050405020304" pitchFamily="18" charset="0"/>
                <a:cs typeface="Times New Roman" panose="02020603050405020304" pitchFamily="18" charset="0"/>
              </a:rPr>
              <a:t>Desaceleración de todas las regiones del país 2018Q4.</a:t>
            </a:r>
          </a:p>
          <a:p>
            <a:pPr marL="0" indent="0" algn="ctr">
              <a:spcBef>
                <a:spcPts val="600"/>
              </a:spcBef>
              <a:spcAft>
                <a:spcPts val="600"/>
              </a:spcAft>
              <a:buNone/>
            </a:pPr>
            <a:endParaRPr lang="es-ES" sz="3600" dirty="0">
              <a:solidFill>
                <a:srgbClr val="FF0000"/>
              </a:solidFill>
              <a:latin typeface="Times New Roman" panose="02020603050405020304" pitchFamily="18" charset="0"/>
              <a:cs typeface="Times New Roman" panose="02020603050405020304" pitchFamily="18" charset="0"/>
            </a:endParaRPr>
          </a:p>
          <a:p>
            <a:pPr marL="0" indent="0" algn="ctr">
              <a:spcBef>
                <a:spcPts val="600"/>
              </a:spcBef>
              <a:spcAft>
                <a:spcPts val="600"/>
              </a:spcAft>
              <a:buNone/>
            </a:pPr>
            <a:r>
              <a:rPr lang="es-ES" sz="3600" dirty="0">
                <a:solidFill>
                  <a:srgbClr val="FF0000"/>
                </a:solidFill>
                <a:latin typeface="Times New Roman" panose="02020603050405020304" pitchFamily="18" charset="0"/>
                <a:cs typeface="Times New Roman" panose="02020603050405020304" pitchFamily="18" charset="0"/>
              </a:rPr>
              <a:t>TODAS LAS VARIABLES MACRO VAN MAL</a:t>
            </a:r>
          </a:p>
          <a:p>
            <a:pPr marL="0" indent="0" algn="just">
              <a:buNone/>
            </a:pPr>
            <a:endParaRPr lang="es-MX" sz="1050" dirty="0">
              <a:latin typeface="Times New Roman" panose="02020603050405020304" pitchFamily="18" charset="0"/>
              <a:cs typeface="Times New Roman" panose="02020603050405020304" pitchFamily="18" charset="0"/>
            </a:endParaRPr>
          </a:p>
          <a:p>
            <a:pPr marL="0" indent="0" algn="just">
              <a:buNone/>
            </a:pPr>
            <a:endParaRPr lang="es-MX" sz="1050" dirty="0">
              <a:latin typeface="Times New Roman" panose="02020603050405020304" pitchFamily="18" charset="0"/>
              <a:cs typeface="Times New Roman" panose="02020603050405020304" pitchFamily="18" charset="0"/>
            </a:endParaRPr>
          </a:p>
        </p:txBody>
      </p:sp>
      <p:sp>
        <p:nvSpPr>
          <p:cNvPr id="5" name="CuadroTexto 4">
            <a:extLst>
              <a:ext uri="{FF2B5EF4-FFF2-40B4-BE49-F238E27FC236}">
                <a16:creationId xmlns:a16="http://schemas.microsoft.com/office/drawing/2014/main" id="{BE71042F-B6F9-438B-BF73-8F5BA52DFF0C}"/>
              </a:ext>
            </a:extLst>
          </p:cNvPr>
          <p:cNvSpPr txBox="1"/>
          <p:nvPr/>
        </p:nvSpPr>
        <p:spPr>
          <a:xfrm>
            <a:off x="1127448" y="6604084"/>
            <a:ext cx="392400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CitiBanamex</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(2019).</a:t>
            </a:r>
          </a:p>
        </p:txBody>
      </p:sp>
    </p:spTree>
    <p:extLst>
      <p:ext uri="{BB962C8B-B14F-4D97-AF65-F5344CB8AC3E}">
        <p14:creationId xmlns:p14="http://schemas.microsoft.com/office/powerpoint/2010/main" val="37066262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 name="Marcador de gráfico 42"/>
          <p:cNvGraphicFramePr>
            <a:graphicFrameLocks noGrp="1"/>
          </p:cNvGraphicFramePr>
          <p:nvPr>
            <p:ph type="chart" sz="quarter" idx="16"/>
            <p:extLst>
              <p:ext uri="{D42A27DB-BD31-4B8C-83A1-F6EECF244321}">
                <p14:modId xmlns:p14="http://schemas.microsoft.com/office/powerpoint/2010/main" val="3024408095"/>
              </p:ext>
            </p:extLst>
          </p:nvPr>
        </p:nvGraphicFramePr>
        <p:xfrm>
          <a:off x="8232775" y="1647825"/>
          <a:ext cx="3695700" cy="4371975"/>
        </p:xfrm>
        <a:graphic>
          <a:graphicData uri="http://schemas.openxmlformats.org/drawingml/2006/chart">
            <c:chart xmlns:c="http://schemas.openxmlformats.org/drawingml/2006/chart" xmlns:r="http://schemas.openxmlformats.org/officeDocument/2006/relationships" r:id="rId3"/>
          </a:graphicData>
        </a:graphic>
      </p:graphicFrame>
      <p:sp>
        <p:nvSpPr>
          <p:cNvPr id="10" name="Marcador de pie de página 9"/>
          <p:cNvSpPr>
            <a:spLocks noGrp="1"/>
          </p:cNvSpPr>
          <p:nvPr>
            <p:ph type="ftr" sz="quarter" idx="11"/>
          </p:nvPr>
        </p:nvSpPr>
        <p:spPr>
          <a:xfrm>
            <a:off x="3932009" y="6372703"/>
            <a:ext cx="4320000" cy="365125"/>
          </a:xfrm>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2" name="Marcador de número de diapositiva 1"/>
          <p:cNvSpPr>
            <a:spLocks noGrp="1"/>
          </p:cNvSpPr>
          <p:nvPr>
            <p:ph type="sldNum" sz="quarter" idx="12"/>
          </p:nvPr>
        </p:nvSpPr>
        <p:spPr/>
        <p:txBody>
          <a:bodyPr/>
          <a:lstStyle/>
          <a:p>
            <a:fld id="{8E002BF4-BBF3-4639-B0BE-64A04A870BC8}" type="slidenum">
              <a:rPr lang="es-MX" smtClean="0">
                <a:solidFill>
                  <a:srgbClr val="FFFFFF"/>
                </a:solidFill>
              </a:rPr>
              <a:pPr/>
              <a:t>10</a:t>
            </a:fld>
            <a:endParaRPr lang="es-MX" dirty="0">
              <a:solidFill>
                <a:srgbClr val="FFFFFF"/>
              </a:solidFill>
            </a:endParaRPr>
          </a:p>
        </p:txBody>
      </p:sp>
      <p:sp>
        <p:nvSpPr>
          <p:cNvPr id="3" name="Título 2"/>
          <p:cNvSpPr>
            <a:spLocks noGrp="1"/>
          </p:cNvSpPr>
          <p:nvPr>
            <p:ph type="title"/>
          </p:nvPr>
        </p:nvSpPr>
        <p:spPr>
          <a:xfrm>
            <a:off x="227133" y="114304"/>
            <a:ext cx="11456758" cy="720080"/>
          </a:xfrm>
        </p:spPr>
        <p:txBody>
          <a:bodyPr vert="horz" lIns="91440" tIns="45720" rIns="91440" bIns="45720" rtlCol="0" anchor="ctr">
            <a:noAutofit/>
          </a:bodyPr>
          <a:lstStyle/>
          <a:p>
            <a:pPr algn="just">
              <a:lnSpc>
                <a:spcPts val="2000"/>
              </a:lnSpc>
            </a:pPr>
            <a:r>
              <a:rPr lang="es-MX" sz="2000" dirty="0"/>
              <a:t>Así, en este entorno de menor dinamismo económico, aunado a menores precios de los energéticos, la inflación general disminuyó en las principales economías avanzadas, mientras que la inflación subyacente se mantuvo relativamente estable.</a:t>
            </a:r>
          </a:p>
        </p:txBody>
      </p:sp>
      <p:graphicFrame>
        <p:nvGraphicFramePr>
          <p:cNvPr id="28" name="Marcador de gráfico 57"/>
          <p:cNvGraphicFramePr>
            <a:graphicFrameLocks noGrp="1"/>
          </p:cNvGraphicFramePr>
          <p:nvPr>
            <p:ph type="chart" sz="quarter" idx="14"/>
            <p:extLst>
              <p:ext uri="{D42A27DB-BD31-4B8C-83A1-F6EECF244321}">
                <p14:modId xmlns:p14="http://schemas.microsoft.com/office/powerpoint/2010/main" val="1322479075"/>
              </p:ext>
            </p:extLst>
          </p:nvPr>
        </p:nvGraphicFramePr>
        <p:xfrm>
          <a:off x="323850" y="1651000"/>
          <a:ext cx="3695700" cy="42481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6" name="Marcador de gráfico 36"/>
          <p:cNvGraphicFramePr>
            <a:graphicFrameLocks noGrp="1"/>
          </p:cNvGraphicFramePr>
          <p:nvPr>
            <p:ph type="chart" sz="quarter" idx="15"/>
            <p:extLst>
              <p:ext uri="{D42A27DB-BD31-4B8C-83A1-F6EECF244321}">
                <p14:modId xmlns:p14="http://schemas.microsoft.com/office/powerpoint/2010/main" val="3765005062"/>
              </p:ext>
            </p:extLst>
          </p:nvPr>
        </p:nvGraphicFramePr>
        <p:xfrm>
          <a:off x="4278313" y="1647825"/>
          <a:ext cx="3695700" cy="4248150"/>
        </p:xfrm>
        <a:graphic>
          <a:graphicData uri="http://schemas.openxmlformats.org/drawingml/2006/chart">
            <c:chart xmlns:c="http://schemas.openxmlformats.org/drawingml/2006/chart" xmlns:r="http://schemas.openxmlformats.org/officeDocument/2006/relationships" r:id="rId5"/>
          </a:graphicData>
        </a:graphic>
      </p:graphicFrame>
      <p:sp>
        <p:nvSpPr>
          <p:cNvPr id="16" name="Marcador de texto 15"/>
          <p:cNvSpPr>
            <a:spLocks noGrp="1"/>
          </p:cNvSpPr>
          <p:nvPr>
            <p:ph type="body" sz="quarter" idx="17"/>
          </p:nvPr>
        </p:nvSpPr>
        <p:spPr>
          <a:xfrm>
            <a:off x="295606" y="1208210"/>
            <a:ext cx="3696000" cy="553998"/>
          </a:xfrm>
          <a:noFill/>
        </p:spPr>
        <p:txBody>
          <a:bodyPr vert="horz" lIns="91440" tIns="45720" rIns="91440" bIns="45720" rtlCol="0">
            <a:spAutoFit/>
          </a:bodyPr>
          <a:lstStyle/>
          <a:p>
            <a:r>
              <a:rPr lang="es-ES" dirty="0"/>
              <a:t>Inflación General</a:t>
            </a:r>
          </a:p>
          <a:p>
            <a:r>
              <a:rPr lang="es-ES" b="0" dirty="0"/>
              <a:t>Variación % anual</a:t>
            </a:r>
            <a:endParaRPr lang="es-MX" b="0" dirty="0"/>
          </a:p>
        </p:txBody>
      </p:sp>
      <p:sp>
        <p:nvSpPr>
          <p:cNvPr id="17" name="Marcador de texto 16"/>
          <p:cNvSpPr>
            <a:spLocks noGrp="1"/>
          </p:cNvSpPr>
          <p:nvPr>
            <p:ph type="body" sz="quarter" idx="18"/>
          </p:nvPr>
        </p:nvSpPr>
        <p:spPr>
          <a:xfrm>
            <a:off x="4183063" y="1208210"/>
            <a:ext cx="3696000" cy="576000"/>
          </a:xfrm>
        </p:spPr>
        <p:txBody>
          <a:bodyPr vert="horz" lIns="91440" tIns="45720" rIns="91440" bIns="45720" rtlCol="0">
            <a:spAutoFit/>
          </a:bodyPr>
          <a:lstStyle/>
          <a:p>
            <a:r>
              <a:rPr lang="es-ES" dirty="0">
                <a:solidFill>
                  <a:srgbClr val="182B47"/>
                </a:solidFill>
              </a:rPr>
              <a:t>Inflación Subyacente</a:t>
            </a:r>
          </a:p>
          <a:p>
            <a:r>
              <a:rPr lang="es-ES" b="0" dirty="0">
                <a:solidFill>
                  <a:srgbClr val="182B47"/>
                </a:solidFill>
              </a:rPr>
              <a:t>Variación % anual</a:t>
            </a:r>
            <a:endParaRPr lang="es-MX" b="0" dirty="0">
              <a:solidFill>
                <a:srgbClr val="182B47"/>
              </a:solidFill>
            </a:endParaRPr>
          </a:p>
        </p:txBody>
      </p:sp>
      <p:sp>
        <p:nvSpPr>
          <p:cNvPr id="19" name="Marcador de texto 18"/>
          <p:cNvSpPr>
            <a:spLocks noGrp="1"/>
          </p:cNvSpPr>
          <p:nvPr>
            <p:ph type="body" sz="quarter" idx="19"/>
          </p:nvPr>
        </p:nvSpPr>
        <p:spPr>
          <a:xfrm>
            <a:off x="8203867" y="1208210"/>
            <a:ext cx="3518124" cy="553998"/>
          </a:xfrm>
        </p:spPr>
        <p:txBody>
          <a:bodyPr vert="horz" lIns="91440" tIns="45720" rIns="91440" bIns="45720" rtlCol="0">
            <a:spAutoFit/>
          </a:bodyPr>
          <a:lstStyle/>
          <a:p>
            <a:r>
              <a:rPr lang="es-MX" dirty="0">
                <a:solidFill>
                  <a:srgbClr val="182B47"/>
                </a:solidFill>
              </a:rPr>
              <a:t>Expectativas de Inflación Anual para 2019 </a:t>
            </a:r>
          </a:p>
          <a:p>
            <a:r>
              <a:rPr lang="es-MX" b="0" dirty="0">
                <a:solidFill>
                  <a:srgbClr val="182B47"/>
                </a:solidFill>
              </a:rPr>
              <a:t>Variación % anual</a:t>
            </a:r>
          </a:p>
        </p:txBody>
      </p:sp>
      <p:sp>
        <p:nvSpPr>
          <p:cNvPr id="20" name="Marcador de texto 19"/>
          <p:cNvSpPr>
            <a:spLocks noGrp="1"/>
          </p:cNvSpPr>
          <p:nvPr>
            <p:ph type="body" sz="quarter" idx="20"/>
          </p:nvPr>
        </p:nvSpPr>
        <p:spPr>
          <a:xfrm>
            <a:off x="324181" y="5971526"/>
            <a:ext cx="3696000" cy="305725"/>
          </a:xfrm>
        </p:spPr>
        <p:txBody>
          <a:bodyPr/>
          <a:lstStyle/>
          <a:p>
            <a:pPr>
              <a:lnSpc>
                <a:spcPts val="800"/>
              </a:lnSpc>
            </a:pPr>
            <a:r>
              <a:rPr lang="es-MX" dirty="0">
                <a:solidFill>
                  <a:srgbClr val="182B47"/>
                </a:solidFill>
              </a:rPr>
              <a:t>1/ Se refiere al Índice de Precios al Consumidor (CPI).</a:t>
            </a:r>
          </a:p>
          <a:p>
            <a:pPr>
              <a:lnSpc>
                <a:spcPts val="800"/>
              </a:lnSpc>
            </a:pPr>
            <a:r>
              <a:rPr lang="es-MX" dirty="0">
                <a:solidFill>
                  <a:srgbClr val="182B47"/>
                </a:solidFill>
              </a:rPr>
              <a:t>Fuente: </a:t>
            </a:r>
            <a:r>
              <a:rPr lang="es-MX" dirty="0" err="1">
                <a:solidFill>
                  <a:srgbClr val="182B47"/>
                </a:solidFill>
              </a:rPr>
              <a:t>Haver</a:t>
            </a:r>
            <a:r>
              <a:rPr lang="es-MX" dirty="0">
                <a:solidFill>
                  <a:srgbClr val="182B47"/>
                </a:solidFill>
              </a:rPr>
              <a:t> </a:t>
            </a:r>
            <a:r>
              <a:rPr lang="es-MX" dirty="0" err="1">
                <a:solidFill>
                  <a:srgbClr val="182B47"/>
                </a:solidFill>
              </a:rPr>
              <a:t>Analytics</a:t>
            </a:r>
            <a:r>
              <a:rPr lang="es-MX" dirty="0">
                <a:solidFill>
                  <a:srgbClr val="182B47"/>
                </a:solidFill>
              </a:rPr>
              <a:t>, BEA, </a:t>
            </a:r>
            <a:r>
              <a:rPr lang="es-MX" dirty="0" err="1">
                <a:solidFill>
                  <a:srgbClr val="182B47"/>
                </a:solidFill>
              </a:rPr>
              <a:t>Eurostat</a:t>
            </a:r>
            <a:r>
              <a:rPr lang="es-MX" dirty="0">
                <a:solidFill>
                  <a:srgbClr val="182B47"/>
                </a:solidFill>
              </a:rPr>
              <a:t> y </a:t>
            </a:r>
            <a:r>
              <a:rPr lang="es-MX" dirty="0" err="1">
                <a:solidFill>
                  <a:srgbClr val="182B47"/>
                </a:solidFill>
              </a:rPr>
              <a:t>Statistics</a:t>
            </a:r>
            <a:r>
              <a:rPr lang="es-MX" dirty="0">
                <a:solidFill>
                  <a:srgbClr val="182B47"/>
                </a:solidFill>
              </a:rPr>
              <a:t> Bureau.</a:t>
            </a:r>
          </a:p>
        </p:txBody>
      </p:sp>
      <p:sp>
        <p:nvSpPr>
          <p:cNvPr id="5" name="Marcador de texto 4"/>
          <p:cNvSpPr>
            <a:spLocks noGrp="1"/>
          </p:cNvSpPr>
          <p:nvPr>
            <p:ph type="body" sz="quarter" idx="21"/>
          </p:nvPr>
        </p:nvSpPr>
        <p:spPr>
          <a:xfrm>
            <a:off x="3861882" y="5971526"/>
            <a:ext cx="4112432" cy="502702"/>
          </a:xfrm>
        </p:spPr>
        <p:txBody>
          <a:bodyPr/>
          <a:lstStyle/>
          <a:p>
            <a:pPr>
              <a:lnSpc>
                <a:spcPts val="800"/>
              </a:lnSpc>
            </a:pPr>
            <a:r>
              <a:rPr lang="es-MX" dirty="0">
                <a:solidFill>
                  <a:srgbClr val="182B47"/>
                </a:solidFill>
              </a:rPr>
              <a:t>2/ Se refiere al Índice de Precios al Consumidor (CPI).</a:t>
            </a:r>
          </a:p>
          <a:p>
            <a:pPr>
              <a:lnSpc>
                <a:spcPts val="800"/>
              </a:lnSpc>
            </a:pPr>
            <a:r>
              <a:rPr lang="es-MX" dirty="0">
                <a:solidFill>
                  <a:srgbClr val="182B47"/>
                </a:solidFill>
              </a:rPr>
              <a:t>3/ Para Japón excluye alimentos frescos y energía, así como el efecto directo del incremento del impuesto al consumo.</a:t>
            </a:r>
          </a:p>
          <a:p>
            <a:pPr>
              <a:lnSpc>
                <a:spcPts val="800"/>
              </a:lnSpc>
            </a:pPr>
            <a:r>
              <a:rPr lang="es-MX" dirty="0">
                <a:solidFill>
                  <a:srgbClr val="182B47"/>
                </a:solidFill>
              </a:rPr>
              <a:t>Fuente: </a:t>
            </a:r>
            <a:r>
              <a:rPr lang="es-MX" dirty="0" err="1">
                <a:solidFill>
                  <a:srgbClr val="182B47"/>
                </a:solidFill>
              </a:rPr>
              <a:t>Haver</a:t>
            </a:r>
            <a:r>
              <a:rPr lang="es-MX" dirty="0">
                <a:solidFill>
                  <a:srgbClr val="182B47"/>
                </a:solidFill>
              </a:rPr>
              <a:t> </a:t>
            </a:r>
            <a:r>
              <a:rPr lang="es-MX" dirty="0" err="1">
                <a:solidFill>
                  <a:srgbClr val="182B47"/>
                </a:solidFill>
              </a:rPr>
              <a:t>Analytics</a:t>
            </a:r>
            <a:r>
              <a:rPr lang="es-MX" dirty="0">
                <a:solidFill>
                  <a:srgbClr val="182B47"/>
                </a:solidFill>
              </a:rPr>
              <a:t>, BEA, </a:t>
            </a:r>
            <a:r>
              <a:rPr lang="es-MX" dirty="0" err="1">
                <a:solidFill>
                  <a:srgbClr val="182B47"/>
                </a:solidFill>
              </a:rPr>
              <a:t>Eurostat</a:t>
            </a:r>
            <a:r>
              <a:rPr lang="es-MX" dirty="0">
                <a:solidFill>
                  <a:srgbClr val="182B47"/>
                </a:solidFill>
              </a:rPr>
              <a:t> y </a:t>
            </a:r>
            <a:r>
              <a:rPr lang="es-MX" dirty="0" err="1">
                <a:solidFill>
                  <a:srgbClr val="182B47"/>
                </a:solidFill>
              </a:rPr>
              <a:t>Statistics</a:t>
            </a:r>
            <a:r>
              <a:rPr lang="es-MX" dirty="0">
                <a:solidFill>
                  <a:srgbClr val="182B47"/>
                </a:solidFill>
              </a:rPr>
              <a:t> Bureau.</a:t>
            </a:r>
          </a:p>
        </p:txBody>
      </p:sp>
      <p:sp>
        <p:nvSpPr>
          <p:cNvPr id="6" name="Marcador de texto 5"/>
          <p:cNvSpPr>
            <a:spLocks noGrp="1"/>
          </p:cNvSpPr>
          <p:nvPr>
            <p:ph type="body" sz="quarter" idx="22"/>
          </p:nvPr>
        </p:nvSpPr>
        <p:spPr>
          <a:xfrm>
            <a:off x="8232442" y="5971526"/>
            <a:ext cx="3696000" cy="305725"/>
          </a:xfrm>
        </p:spPr>
        <p:txBody>
          <a:bodyPr/>
          <a:lstStyle/>
          <a:p>
            <a:pPr>
              <a:lnSpc>
                <a:spcPts val="800"/>
              </a:lnSpc>
            </a:pPr>
            <a:r>
              <a:rPr lang="es-MX" dirty="0">
                <a:solidFill>
                  <a:srgbClr val="182B47"/>
                </a:solidFill>
              </a:rPr>
              <a:t>4/ Las cifras corresponden al Índice de Precios al Consumidor (CPI).</a:t>
            </a:r>
          </a:p>
          <a:p>
            <a:pPr>
              <a:lnSpc>
                <a:spcPts val="800"/>
              </a:lnSpc>
            </a:pPr>
            <a:r>
              <a:rPr lang="es-MX" dirty="0">
                <a:solidFill>
                  <a:srgbClr val="182B47"/>
                </a:solidFill>
              </a:rPr>
              <a:t>Fuente: </a:t>
            </a:r>
            <a:r>
              <a:rPr lang="es-MX" dirty="0" err="1">
                <a:solidFill>
                  <a:srgbClr val="182B47"/>
                </a:solidFill>
              </a:rPr>
              <a:t>Consensus</a:t>
            </a:r>
            <a:r>
              <a:rPr lang="es-MX" dirty="0">
                <a:solidFill>
                  <a:srgbClr val="182B47"/>
                </a:solidFill>
              </a:rPr>
              <a:t> </a:t>
            </a:r>
            <a:r>
              <a:rPr lang="es-MX" dirty="0" err="1">
                <a:solidFill>
                  <a:srgbClr val="182B47"/>
                </a:solidFill>
              </a:rPr>
              <a:t>Forecasts</a:t>
            </a:r>
            <a:r>
              <a:rPr lang="es-MX" dirty="0">
                <a:solidFill>
                  <a:srgbClr val="182B47"/>
                </a:solidFill>
              </a:rPr>
              <a:t>.</a:t>
            </a:r>
            <a:endParaRPr lang="es-MX" b="1" dirty="0">
              <a:solidFill>
                <a:srgbClr val="182B47"/>
              </a:solidFill>
            </a:endParaRPr>
          </a:p>
        </p:txBody>
      </p:sp>
      <p:sp>
        <p:nvSpPr>
          <p:cNvPr id="29" name="CuadroTexto 28"/>
          <p:cNvSpPr txBox="1"/>
          <p:nvPr/>
        </p:nvSpPr>
        <p:spPr>
          <a:xfrm>
            <a:off x="1033294" y="4616373"/>
            <a:ext cx="1202893" cy="307777"/>
          </a:xfrm>
          <a:prstGeom prst="rect">
            <a:avLst/>
          </a:prstGeom>
          <a:noFill/>
        </p:spPr>
        <p:txBody>
          <a:bodyPr wrap="none" rtlCol="0">
            <a:spAutoFit/>
          </a:bodyPr>
          <a:lstStyle/>
          <a:p>
            <a:pPr algn="ctr"/>
            <a:r>
              <a:rPr lang="es-MX" sz="1400" b="1" dirty="0">
                <a:solidFill>
                  <a:srgbClr val="00B050"/>
                </a:solidFill>
              </a:rPr>
              <a:t>Zona del Euro</a:t>
            </a:r>
          </a:p>
        </p:txBody>
      </p:sp>
      <p:sp>
        <p:nvSpPr>
          <p:cNvPr id="30" name="CuadroTexto 29"/>
          <p:cNvSpPr txBox="1"/>
          <p:nvPr/>
        </p:nvSpPr>
        <p:spPr>
          <a:xfrm>
            <a:off x="2497928" y="1877741"/>
            <a:ext cx="1100558" cy="307777"/>
          </a:xfrm>
          <a:prstGeom prst="rect">
            <a:avLst/>
          </a:prstGeom>
          <a:noFill/>
        </p:spPr>
        <p:txBody>
          <a:bodyPr wrap="none" rtlCol="0">
            <a:spAutoFit/>
          </a:bodyPr>
          <a:lstStyle/>
          <a:p>
            <a:r>
              <a:rPr lang="es-MX" sz="1400" b="1" dirty="0">
                <a:solidFill>
                  <a:srgbClr val="7030A0"/>
                </a:solidFill>
              </a:rPr>
              <a:t>Reino Unido</a:t>
            </a:r>
          </a:p>
        </p:txBody>
      </p:sp>
      <p:sp>
        <p:nvSpPr>
          <p:cNvPr id="31" name="CuadroTexto 30"/>
          <p:cNvSpPr txBox="1"/>
          <p:nvPr/>
        </p:nvSpPr>
        <p:spPr>
          <a:xfrm>
            <a:off x="2753993" y="4326593"/>
            <a:ext cx="620683" cy="307777"/>
          </a:xfrm>
          <a:prstGeom prst="rect">
            <a:avLst/>
          </a:prstGeom>
          <a:noFill/>
        </p:spPr>
        <p:txBody>
          <a:bodyPr wrap="none" rtlCol="0">
            <a:spAutoFit/>
          </a:bodyPr>
          <a:lstStyle/>
          <a:p>
            <a:r>
              <a:rPr lang="es-MX" sz="1400" b="1" dirty="0">
                <a:solidFill>
                  <a:srgbClr val="FF7800"/>
                </a:solidFill>
              </a:rPr>
              <a:t>Japón</a:t>
            </a:r>
          </a:p>
        </p:txBody>
      </p:sp>
      <p:sp>
        <p:nvSpPr>
          <p:cNvPr id="32" name="CuadroTexto 31"/>
          <p:cNvSpPr txBox="1"/>
          <p:nvPr/>
        </p:nvSpPr>
        <p:spPr>
          <a:xfrm>
            <a:off x="1106091" y="2543582"/>
            <a:ext cx="1471365" cy="307777"/>
          </a:xfrm>
          <a:prstGeom prst="rect">
            <a:avLst/>
          </a:prstGeom>
          <a:noFill/>
        </p:spPr>
        <p:txBody>
          <a:bodyPr wrap="none" rtlCol="0">
            <a:spAutoFit/>
          </a:bodyPr>
          <a:lstStyle/>
          <a:p>
            <a:r>
              <a:rPr lang="es-MX" sz="1400" b="1" dirty="0">
                <a:solidFill>
                  <a:srgbClr val="FF0000"/>
                </a:solidFill>
              </a:rPr>
              <a:t>Estados Unidos </a:t>
            </a:r>
            <a:r>
              <a:rPr lang="es-MX" sz="1400" b="1" baseline="30000" dirty="0">
                <a:solidFill>
                  <a:srgbClr val="FF0000"/>
                </a:solidFill>
              </a:rPr>
              <a:t>1/</a:t>
            </a:r>
          </a:p>
        </p:txBody>
      </p:sp>
      <p:sp>
        <p:nvSpPr>
          <p:cNvPr id="33" name="17 CuadroTexto"/>
          <p:cNvSpPr txBox="1"/>
          <p:nvPr/>
        </p:nvSpPr>
        <p:spPr>
          <a:xfrm>
            <a:off x="2976628" y="5077160"/>
            <a:ext cx="836040" cy="2616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182B47"/>
                </a:solidFill>
                <a:cs typeface="Calibri" pitchFamily="34" charset="0"/>
              </a:rPr>
              <a:t>Enero</a:t>
            </a:r>
          </a:p>
        </p:txBody>
      </p:sp>
      <p:sp>
        <p:nvSpPr>
          <p:cNvPr id="37" name="CuadroTexto 36"/>
          <p:cNvSpPr txBox="1"/>
          <p:nvPr/>
        </p:nvSpPr>
        <p:spPr>
          <a:xfrm>
            <a:off x="4940872" y="3896141"/>
            <a:ext cx="1202893" cy="307777"/>
          </a:xfrm>
          <a:prstGeom prst="rect">
            <a:avLst/>
          </a:prstGeom>
          <a:noFill/>
        </p:spPr>
        <p:txBody>
          <a:bodyPr wrap="none" rtlCol="0">
            <a:spAutoFit/>
          </a:bodyPr>
          <a:lstStyle/>
          <a:p>
            <a:r>
              <a:rPr lang="es-MX" sz="1400" b="1" dirty="0">
                <a:solidFill>
                  <a:srgbClr val="00B050"/>
                </a:solidFill>
              </a:rPr>
              <a:t>Zona del Euro</a:t>
            </a:r>
          </a:p>
        </p:txBody>
      </p:sp>
      <p:sp>
        <p:nvSpPr>
          <p:cNvPr id="38" name="CuadroTexto 37"/>
          <p:cNvSpPr txBox="1"/>
          <p:nvPr/>
        </p:nvSpPr>
        <p:spPr>
          <a:xfrm>
            <a:off x="6452391" y="2098313"/>
            <a:ext cx="1100558" cy="307777"/>
          </a:xfrm>
          <a:prstGeom prst="rect">
            <a:avLst/>
          </a:prstGeom>
          <a:noFill/>
        </p:spPr>
        <p:txBody>
          <a:bodyPr wrap="none" rtlCol="0">
            <a:spAutoFit/>
          </a:bodyPr>
          <a:lstStyle/>
          <a:p>
            <a:r>
              <a:rPr lang="es-MX" sz="1400" b="1" dirty="0">
                <a:solidFill>
                  <a:srgbClr val="7030A0"/>
                </a:solidFill>
              </a:rPr>
              <a:t>Reino Unido</a:t>
            </a:r>
          </a:p>
        </p:txBody>
      </p:sp>
      <p:sp>
        <p:nvSpPr>
          <p:cNvPr id="39" name="CuadroTexto 38"/>
          <p:cNvSpPr txBox="1"/>
          <p:nvPr/>
        </p:nvSpPr>
        <p:spPr>
          <a:xfrm>
            <a:off x="6755276" y="4308596"/>
            <a:ext cx="772969" cy="307777"/>
          </a:xfrm>
          <a:prstGeom prst="rect">
            <a:avLst/>
          </a:prstGeom>
          <a:noFill/>
        </p:spPr>
        <p:txBody>
          <a:bodyPr wrap="none" rtlCol="0">
            <a:spAutoFit/>
          </a:bodyPr>
          <a:lstStyle/>
          <a:p>
            <a:r>
              <a:rPr lang="es-MX" sz="1400" b="1" dirty="0">
                <a:solidFill>
                  <a:srgbClr val="FF7800"/>
                </a:solidFill>
              </a:rPr>
              <a:t>Japón </a:t>
            </a:r>
            <a:r>
              <a:rPr lang="es-MX" sz="1400" b="1" baseline="30000" dirty="0">
                <a:solidFill>
                  <a:srgbClr val="FF7800"/>
                </a:solidFill>
              </a:rPr>
              <a:t>3/</a:t>
            </a:r>
          </a:p>
        </p:txBody>
      </p:sp>
      <p:sp>
        <p:nvSpPr>
          <p:cNvPr id="40" name="CuadroTexto 39"/>
          <p:cNvSpPr txBox="1"/>
          <p:nvPr/>
        </p:nvSpPr>
        <p:spPr>
          <a:xfrm>
            <a:off x="4639067" y="2619836"/>
            <a:ext cx="1471365" cy="307777"/>
          </a:xfrm>
          <a:prstGeom prst="rect">
            <a:avLst/>
          </a:prstGeom>
          <a:noFill/>
        </p:spPr>
        <p:txBody>
          <a:bodyPr wrap="none" rtlCol="0">
            <a:spAutoFit/>
          </a:bodyPr>
          <a:lstStyle/>
          <a:p>
            <a:r>
              <a:rPr lang="es-MX" sz="1400" b="1" dirty="0">
                <a:solidFill>
                  <a:srgbClr val="FF0000"/>
                </a:solidFill>
              </a:rPr>
              <a:t>Estados Unidos </a:t>
            </a:r>
            <a:r>
              <a:rPr lang="es-MX" sz="1400" b="1" baseline="30000" dirty="0">
                <a:solidFill>
                  <a:srgbClr val="FF0000"/>
                </a:solidFill>
              </a:rPr>
              <a:t>2/</a:t>
            </a:r>
          </a:p>
        </p:txBody>
      </p:sp>
      <p:sp>
        <p:nvSpPr>
          <p:cNvPr id="27" name="CuadroTexto 26"/>
          <p:cNvSpPr txBox="1"/>
          <p:nvPr/>
        </p:nvSpPr>
        <p:spPr>
          <a:xfrm>
            <a:off x="8545404" y="3661222"/>
            <a:ext cx="1202893" cy="307777"/>
          </a:xfrm>
          <a:prstGeom prst="rect">
            <a:avLst/>
          </a:prstGeom>
          <a:noFill/>
        </p:spPr>
        <p:txBody>
          <a:bodyPr wrap="none" rtlCol="0">
            <a:spAutoFit/>
          </a:bodyPr>
          <a:lstStyle/>
          <a:p>
            <a:r>
              <a:rPr lang="es-MX" sz="1400" b="1" dirty="0">
                <a:solidFill>
                  <a:srgbClr val="00B050"/>
                </a:solidFill>
              </a:rPr>
              <a:t>Zona del Euro</a:t>
            </a:r>
          </a:p>
        </p:txBody>
      </p:sp>
      <p:sp>
        <p:nvSpPr>
          <p:cNvPr id="34" name="CuadroTexto 33"/>
          <p:cNvSpPr txBox="1"/>
          <p:nvPr/>
        </p:nvSpPr>
        <p:spPr>
          <a:xfrm>
            <a:off x="8852292" y="2352870"/>
            <a:ext cx="1100558" cy="307777"/>
          </a:xfrm>
          <a:prstGeom prst="rect">
            <a:avLst/>
          </a:prstGeom>
          <a:noFill/>
        </p:spPr>
        <p:txBody>
          <a:bodyPr wrap="none" rtlCol="0">
            <a:spAutoFit/>
          </a:bodyPr>
          <a:lstStyle/>
          <a:p>
            <a:r>
              <a:rPr lang="es-MX" sz="1400" b="1" dirty="0">
                <a:solidFill>
                  <a:srgbClr val="7030A0"/>
                </a:solidFill>
              </a:rPr>
              <a:t>Reino Unido</a:t>
            </a:r>
          </a:p>
        </p:txBody>
      </p:sp>
      <p:sp>
        <p:nvSpPr>
          <p:cNvPr id="35" name="CuadroTexto 34"/>
          <p:cNvSpPr txBox="1"/>
          <p:nvPr/>
        </p:nvSpPr>
        <p:spPr>
          <a:xfrm>
            <a:off x="10910083" y="3690289"/>
            <a:ext cx="620683" cy="307777"/>
          </a:xfrm>
          <a:prstGeom prst="rect">
            <a:avLst/>
          </a:prstGeom>
          <a:noFill/>
        </p:spPr>
        <p:txBody>
          <a:bodyPr wrap="none" rtlCol="0">
            <a:spAutoFit/>
          </a:bodyPr>
          <a:lstStyle/>
          <a:p>
            <a:r>
              <a:rPr lang="es-MX" sz="1400" b="1" dirty="0">
                <a:solidFill>
                  <a:srgbClr val="FF7A04"/>
                </a:solidFill>
              </a:rPr>
              <a:t>Japón</a:t>
            </a:r>
            <a:endParaRPr lang="es-MX" sz="1400" b="1" baseline="30000" dirty="0">
              <a:solidFill>
                <a:srgbClr val="FF7A04"/>
              </a:solidFill>
            </a:endParaRPr>
          </a:p>
        </p:txBody>
      </p:sp>
      <p:sp>
        <p:nvSpPr>
          <p:cNvPr id="41" name="CuadroTexto 40"/>
          <p:cNvSpPr txBox="1"/>
          <p:nvPr/>
        </p:nvSpPr>
        <p:spPr>
          <a:xfrm>
            <a:off x="10163124" y="2342654"/>
            <a:ext cx="1511439" cy="307777"/>
          </a:xfrm>
          <a:prstGeom prst="rect">
            <a:avLst/>
          </a:prstGeom>
          <a:noFill/>
        </p:spPr>
        <p:txBody>
          <a:bodyPr wrap="none" rtlCol="0">
            <a:spAutoFit/>
          </a:bodyPr>
          <a:lstStyle/>
          <a:p>
            <a:r>
              <a:rPr lang="es-MX" sz="1400" b="1" dirty="0">
                <a:solidFill>
                  <a:srgbClr val="FF0000"/>
                </a:solidFill>
              </a:rPr>
              <a:t>Estados Unidos </a:t>
            </a:r>
            <a:r>
              <a:rPr lang="es-MX" sz="1400" b="1" baseline="30000" dirty="0">
                <a:solidFill>
                  <a:srgbClr val="FF0000"/>
                </a:solidFill>
              </a:rPr>
              <a:t>4/</a:t>
            </a:r>
            <a:r>
              <a:rPr lang="es-MX" sz="1400" b="1" dirty="0">
                <a:solidFill>
                  <a:srgbClr val="FF0000"/>
                </a:solidFill>
              </a:rPr>
              <a:t> </a:t>
            </a:r>
            <a:endParaRPr lang="es-MX" sz="1400" b="1" baseline="30000" dirty="0">
              <a:solidFill>
                <a:srgbClr val="FF0000"/>
              </a:solidFill>
            </a:endParaRPr>
          </a:p>
        </p:txBody>
      </p:sp>
      <p:sp>
        <p:nvSpPr>
          <p:cNvPr id="42" name="17 CuadroTexto"/>
          <p:cNvSpPr txBox="1"/>
          <p:nvPr/>
        </p:nvSpPr>
        <p:spPr>
          <a:xfrm>
            <a:off x="10802404" y="5158087"/>
            <a:ext cx="836040" cy="2616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0000"/>
                </a:solidFill>
                <a:cs typeface="Calibri" pitchFamily="34" charset="0"/>
              </a:rPr>
              <a:t>Febrero</a:t>
            </a:r>
          </a:p>
        </p:txBody>
      </p:sp>
      <p:sp>
        <p:nvSpPr>
          <p:cNvPr id="45" name="17 CuadroTexto"/>
          <p:cNvSpPr txBox="1"/>
          <p:nvPr/>
        </p:nvSpPr>
        <p:spPr>
          <a:xfrm>
            <a:off x="6864969" y="5077160"/>
            <a:ext cx="836040" cy="2616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182B47"/>
                </a:solidFill>
                <a:cs typeface="Calibri" pitchFamily="34" charset="0"/>
              </a:rPr>
              <a:t>Enero</a:t>
            </a:r>
          </a:p>
        </p:txBody>
      </p:sp>
      <p:sp>
        <p:nvSpPr>
          <p:cNvPr id="4" name="CuadroTexto 3"/>
          <p:cNvSpPr txBox="1"/>
          <p:nvPr/>
        </p:nvSpPr>
        <p:spPr>
          <a:xfrm>
            <a:off x="4821615" y="864605"/>
            <a:ext cx="2394438" cy="384721"/>
          </a:xfrm>
          <a:prstGeom prst="rect">
            <a:avLst/>
          </a:prstGeom>
          <a:noFill/>
        </p:spPr>
        <p:txBody>
          <a:bodyPr wrap="none" rtlCol="0">
            <a:spAutoFit/>
          </a:bodyPr>
          <a:lstStyle/>
          <a:p>
            <a:r>
              <a:rPr lang="es-MX" sz="1900" b="1" dirty="0">
                <a:solidFill>
                  <a:srgbClr val="182B47"/>
                </a:solidFill>
              </a:rPr>
              <a:t>Economías Avanzadas</a:t>
            </a:r>
          </a:p>
        </p:txBody>
      </p:sp>
      <p:sp>
        <p:nvSpPr>
          <p:cNvPr id="44" name="17 CuadroTexto"/>
          <p:cNvSpPr txBox="1"/>
          <p:nvPr/>
        </p:nvSpPr>
        <p:spPr>
          <a:xfrm>
            <a:off x="2993848" y="5251989"/>
            <a:ext cx="836040" cy="2616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B050"/>
                </a:solidFill>
                <a:cs typeface="Calibri" pitchFamily="34" charset="0"/>
              </a:rPr>
              <a:t>Febrero</a:t>
            </a:r>
          </a:p>
        </p:txBody>
      </p:sp>
      <p:sp>
        <p:nvSpPr>
          <p:cNvPr id="46" name="17 CuadroTexto"/>
          <p:cNvSpPr txBox="1"/>
          <p:nvPr/>
        </p:nvSpPr>
        <p:spPr>
          <a:xfrm>
            <a:off x="6893877" y="5245741"/>
            <a:ext cx="836040" cy="2616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B050"/>
                </a:solidFill>
                <a:cs typeface="Calibri" pitchFamily="34" charset="0"/>
              </a:rPr>
              <a:t>Febrero</a:t>
            </a:r>
          </a:p>
        </p:txBody>
      </p:sp>
    </p:spTree>
    <p:extLst>
      <p:ext uri="{BB962C8B-B14F-4D97-AF65-F5344CB8AC3E}">
        <p14:creationId xmlns:p14="http://schemas.microsoft.com/office/powerpoint/2010/main" val="323443487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6" name="Marcador de contenido 5">
            <a:extLst>
              <a:ext uri="{FF2B5EF4-FFF2-40B4-BE49-F238E27FC236}">
                <a16:creationId xmlns:a16="http://schemas.microsoft.com/office/drawing/2014/main" id="{15FDBC00-3DE9-4E8E-9508-D82DC663176F}"/>
              </a:ext>
            </a:extLst>
          </p:cNvPr>
          <p:cNvSpPr>
            <a:spLocks noGrp="1"/>
          </p:cNvSpPr>
          <p:nvPr>
            <p:ph idx="1"/>
          </p:nvPr>
        </p:nvSpPr>
        <p:spPr>
          <a:xfrm>
            <a:off x="1415480" y="620688"/>
            <a:ext cx="10548731" cy="5544616"/>
          </a:xfrm>
        </p:spPr>
        <p:txBody>
          <a:bodyPr>
            <a:normAutofit fontScale="40000" lnSpcReduction="20000"/>
          </a:bodyPr>
          <a:lstStyle/>
          <a:p>
            <a:pPr marL="0" indent="0" algn="just">
              <a:spcBef>
                <a:spcPts val="600"/>
              </a:spcBef>
              <a:spcAft>
                <a:spcPts val="600"/>
              </a:spcAft>
              <a:buNone/>
            </a:pPr>
            <a:endParaRPr lang="es-ES" sz="9600" dirty="0">
              <a:latin typeface="Times New Roman" panose="02020603050405020304" pitchFamily="18" charset="0"/>
              <a:cs typeface="Times New Roman" panose="02020603050405020304" pitchFamily="18" charset="0"/>
            </a:endParaRPr>
          </a:p>
          <a:p>
            <a:pPr algn="just">
              <a:spcBef>
                <a:spcPts val="600"/>
              </a:spcBef>
              <a:spcAft>
                <a:spcPts val="600"/>
              </a:spcAft>
            </a:pPr>
            <a:r>
              <a:rPr lang="es-ES" sz="9600" dirty="0">
                <a:latin typeface="Times New Roman" panose="02020603050405020304" pitchFamily="18" charset="0"/>
                <a:cs typeface="Times New Roman" panose="02020603050405020304" pitchFamily="18" charset="0"/>
              </a:rPr>
              <a:t>En diciembre, las ventas disminuyeron en 17 de las 32 entidades federativas.</a:t>
            </a:r>
          </a:p>
          <a:p>
            <a:pPr marL="0" indent="0" algn="just">
              <a:spcBef>
                <a:spcPts val="600"/>
              </a:spcBef>
              <a:spcAft>
                <a:spcPts val="600"/>
              </a:spcAft>
              <a:buNone/>
            </a:pPr>
            <a:endParaRPr lang="es-ES" sz="9600" dirty="0">
              <a:latin typeface="Times New Roman" panose="02020603050405020304" pitchFamily="18" charset="0"/>
              <a:cs typeface="Times New Roman" panose="02020603050405020304" pitchFamily="18" charset="0"/>
            </a:endParaRPr>
          </a:p>
          <a:p>
            <a:pPr algn="just">
              <a:spcBef>
                <a:spcPts val="600"/>
              </a:spcBef>
              <a:spcAft>
                <a:spcPts val="600"/>
              </a:spcAft>
            </a:pPr>
            <a:r>
              <a:rPr lang="es-ES" sz="9600" dirty="0">
                <a:latin typeface="Times New Roman" panose="02020603050405020304" pitchFamily="18" charset="0"/>
                <a:cs typeface="Times New Roman" panose="02020603050405020304" pitchFamily="18" charset="0"/>
              </a:rPr>
              <a:t>Se  redujo el dinamismo en la generación de empleos en 2018Q4.</a:t>
            </a:r>
          </a:p>
          <a:p>
            <a:pPr marL="0" indent="0" algn="just">
              <a:spcBef>
                <a:spcPts val="600"/>
              </a:spcBef>
              <a:spcAft>
                <a:spcPts val="600"/>
              </a:spcAft>
              <a:buNone/>
            </a:pPr>
            <a:endParaRPr lang="es-MX" sz="9600" dirty="0">
              <a:latin typeface="Times New Roman" panose="02020603050405020304" pitchFamily="18" charset="0"/>
              <a:cs typeface="Times New Roman" panose="02020603050405020304" pitchFamily="18" charset="0"/>
            </a:endParaRPr>
          </a:p>
          <a:p>
            <a:pPr algn="just">
              <a:spcBef>
                <a:spcPts val="600"/>
              </a:spcBef>
              <a:spcAft>
                <a:spcPts val="600"/>
              </a:spcAft>
            </a:pPr>
            <a:r>
              <a:rPr lang="es-MX" sz="9600" dirty="0">
                <a:latin typeface="Times New Roman" panose="02020603050405020304" pitchFamily="18" charset="0"/>
                <a:cs typeface="Times New Roman" panose="02020603050405020304" pitchFamily="18" charset="0"/>
              </a:rPr>
              <a:t>El menor dinamismo del consumo y la reducción de la tasa de IVA en la frontera desplomaron en 12% la captación fiscal por IVA.</a:t>
            </a:r>
          </a:p>
          <a:p>
            <a:pPr algn="just"/>
            <a:endParaRPr lang="es-MX" sz="9600" dirty="0">
              <a:latin typeface="Times New Roman" panose="02020603050405020304" pitchFamily="18" charset="0"/>
              <a:cs typeface="Times New Roman" panose="02020603050405020304" pitchFamily="18" charset="0"/>
            </a:endParaRPr>
          </a:p>
          <a:p>
            <a:pPr marL="0" indent="0" algn="just">
              <a:buNone/>
            </a:pPr>
            <a:endParaRPr lang="es-MX" dirty="0">
              <a:latin typeface="Times New Roman" panose="02020603050405020304" pitchFamily="18" charset="0"/>
              <a:cs typeface="Times New Roman" panose="02020603050405020304" pitchFamily="18" charset="0"/>
            </a:endParaRPr>
          </a:p>
          <a:p>
            <a:pPr marL="0" indent="0" algn="just">
              <a:buNone/>
            </a:pPr>
            <a:endParaRPr lang="es-MX" dirty="0">
              <a:latin typeface="Times New Roman" panose="02020603050405020304" pitchFamily="18" charset="0"/>
              <a:cs typeface="Times New Roman" panose="02020603050405020304" pitchFamily="18" charset="0"/>
            </a:endParaRPr>
          </a:p>
        </p:txBody>
      </p:sp>
      <p:sp>
        <p:nvSpPr>
          <p:cNvPr id="5" name="CuadroTexto 4">
            <a:extLst>
              <a:ext uri="{FF2B5EF4-FFF2-40B4-BE49-F238E27FC236}">
                <a16:creationId xmlns:a16="http://schemas.microsoft.com/office/drawing/2014/main" id="{BE71042F-B6F9-438B-BF73-8F5BA52DFF0C}"/>
              </a:ext>
            </a:extLst>
          </p:cNvPr>
          <p:cNvSpPr txBox="1"/>
          <p:nvPr/>
        </p:nvSpPr>
        <p:spPr>
          <a:xfrm>
            <a:off x="1127448" y="6604084"/>
            <a:ext cx="392400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CitiBanamex</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(2019).</a:t>
            </a:r>
          </a:p>
        </p:txBody>
      </p:sp>
    </p:spTree>
    <p:extLst>
      <p:ext uri="{BB962C8B-B14F-4D97-AF65-F5344CB8AC3E}">
        <p14:creationId xmlns:p14="http://schemas.microsoft.com/office/powerpoint/2010/main" val="414415043"/>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2"/>
          <a:stretch>
            <a:fillRect/>
          </a:stretch>
        </p:blipFill>
        <p:spPr>
          <a:xfrm rot="16200000">
            <a:off x="-2862493" y="2862494"/>
            <a:ext cx="6858000" cy="1133013"/>
          </a:xfrm>
          <a:prstGeom prst="rect">
            <a:avLst/>
          </a:prstGeom>
        </p:spPr>
      </p:pic>
      <p:sp>
        <p:nvSpPr>
          <p:cNvPr id="6" name="Marcador de contenido 5">
            <a:extLst>
              <a:ext uri="{FF2B5EF4-FFF2-40B4-BE49-F238E27FC236}">
                <a16:creationId xmlns:a16="http://schemas.microsoft.com/office/drawing/2014/main" id="{15FDBC00-3DE9-4E8E-9508-D82DC663176F}"/>
              </a:ext>
            </a:extLst>
          </p:cNvPr>
          <p:cNvSpPr>
            <a:spLocks noGrp="1"/>
          </p:cNvSpPr>
          <p:nvPr>
            <p:ph idx="1"/>
          </p:nvPr>
        </p:nvSpPr>
        <p:spPr>
          <a:xfrm>
            <a:off x="1415480" y="620688"/>
            <a:ext cx="10548731" cy="5976664"/>
          </a:xfrm>
        </p:spPr>
        <p:txBody>
          <a:bodyPr>
            <a:normAutofit/>
          </a:bodyPr>
          <a:lstStyle/>
          <a:p>
            <a:pPr algn="just"/>
            <a:r>
              <a:rPr lang="es-MX" dirty="0">
                <a:latin typeface="Times New Roman" panose="02020603050405020304" pitchFamily="18" charset="0"/>
                <a:cs typeface="Times New Roman" panose="02020603050405020304" pitchFamily="18" charset="0"/>
              </a:rPr>
              <a:t>Pemex petrolera más endeudada del mundo, el plan de rescate causa gran incertidumbre. </a:t>
            </a:r>
          </a:p>
          <a:p>
            <a:pPr algn="just"/>
            <a:endParaRPr lang="es-MX" dirty="0">
              <a:latin typeface="Times New Roman" panose="02020603050405020304" pitchFamily="18" charset="0"/>
              <a:cs typeface="Times New Roman" panose="02020603050405020304" pitchFamily="18" charset="0"/>
            </a:endParaRPr>
          </a:p>
          <a:p>
            <a:pPr algn="just"/>
            <a:r>
              <a:rPr lang="es-MX" dirty="0">
                <a:latin typeface="Times New Roman" panose="02020603050405020304" pitchFamily="18" charset="0"/>
                <a:cs typeface="Times New Roman" panose="02020603050405020304" pitchFamily="18" charset="0"/>
              </a:rPr>
              <a:t>Fitch y S&amp;P han bajado la perspectiva de la calificación de la deuda mexicana de estable a negativa, con posibilidad de degradarla. </a:t>
            </a:r>
          </a:p>
          <a:p>
            <a:pPr algn="just"/>
            <a:endParaRPr lang="es-MX" dirty="0">
              <a:latin typeface="Times New Roman" panose="02020603050405020304" pitchFamily="18" charset="0"/>
              <a:cs typeface="Times New Roman" panose="02020603050405020304" pitchFamily="18" charset="0"/>
            </a:endParaRPr>
          </a:p>
          <a:p>
            <a:pPr algn="just"/>
            <a:r>
              <a:rPr lang="es-MX" dirty="0">
                <a:latin typeface="Times New Roman" panose="02020603050405020304" pitchFamily="18" charset="0"/>
                <a:cs typeface="Times New Roman" panose="02020603050405020304" pitchFamily="18" charset="0"/>
              </a:rPr>
              <a:t>Esta baja en la calificación aumentará el costo financiero y restringirá aún más el gasto público.</a:t>
            </a:r>
          </a:p>
          <a:p>
            <a:pPr algn="just"/>
            <a:endParaRPr lang="es-MX" dirty="0">
              <a:latin typeface="Times New Roman" panose="02020603050405020304" pitchFamily="18" charset="0"/>
              <a:cs typeface="Times New Roman" panose="02020603050405020304" pitchFamily="18" charset="0"/>
            </a:endParaRPr>
          </a:p>
          <a:p>
            <a:pPr algn="just" defTabSz="457200">
              <a:lnSpc>
                <a:spcPct val="100000"/>
              </a:lnSpc>
              <a:buClr>
                <a:schemeClr val="accent1"/>
              </a:buClr>
            </a:pPr>
            <a:r>
              <a:rPr lang="es-MX" dirty="0">
                <a:latin typeface="Times New Roman" panose="02020603050405020304" pitchFamily="18" charset="0"/>
                <a:cs typeface="Times New Roman" panose="02020603050405020304" pitchFamily="18" charset="0"/>
              </a:rPr>
              <a:t>Empresas clave como América Móvil, Coca-Cola </a:t>
            </a:r>
            <a:r>
              <a:rPr lang="es-MX" dirty="0" err="1">
                <a:latin typeface="Times New Roman" panose="02020603050405020304" pitchFamily="18" charset="0"/>
                <a:cs typeface="Times New Roman" panose="02020603050405020304" pitchFamily="18" charset="0"/>
              </a:rPr>
              <a:t>Femsa</a:t>
            </a:r>
            <a:r>
              <a:rPr lang="es-MX" dirty="0">
                <a:latin typeface="Times New Roman" panose="02020603050405020304" pitchFamily="18" charset="0"/>
                <a:cs typeface="Times New Roman" panose="02020603050405020304" pitchFamily="18" charset="0"/>
              </a:rPr>
              <a:t> y El Puerto de Liverpool también han recibido reducción en la calificación de su deuda (efecto de contaminación).</a:t>
            </a:r>
          </a:p>
        </p:txBody>
      </p:sp>
    </p:spTree>
    <p:extLst>
      <p:ext uri="{BB962C8B-B14F-4D97-AF65-F5344CB8AC3E}">
        <p14:creationId xmlns:p14="http://schemas.microsoft.com/office/powerpoint/2010/main" val="242969422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algn="ctr"/>
            <a:r>
              <a:rPr lang="es-MX" sz="3200" dirty="0">
                <a:latin typeface="Times New Roman" panose="02020603050405020304" pitchFamily="18" charset="0"/>
                <a:cs typeface="Times New Roman" panose="02020603050405020304" pitchFamily="18" charset="0"/>
              </a:rPr>
              <a:t>Cambio en la dinámica de las variables </a:t>
            </a:r>
            <a:endParaRPr lang="es-MX" sz="3200" i="1" dirty="0">
              <a:latin typeface="Times New Roman" panose="02020603050405020304" pitchFamily="18" charset="0"/>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2"/>
          <a:stretch>
            <a:fillRect/>
          </a:stretch>
        </p:blipFill>
        <p:spPr>
          <a:xfrm rot="16200000">
            <a:off x="-2862493" y="2862494"/>
            <a:ext cx="6858000" cy="1133013"/>
          </a:xfrm>
          <a:prstGeom prst="rect">
            <a:avLst/>
          </a:prstGeom>
        </p:spPr>
      </p:pic>
      <p:graphicFrame>
        <p:nvGraphicFramePr>
          <p:cNvPr id="3" name="Tabla 2"/>
          <p:cNvGraphicFramePr>
            <a:graphicFrameLocks noGrp="1"/>
          </p:cNvGraphicFramePr>
          <p:nvPr>
            <p:extLst/>
          </p:nvPr>
        </p:nvGraphicFramePr>
        <p:xfrm>
          <a:off x="1133014" y="1096962"/>
          <a:ext cx="11058986" cy="5343591"/>
        </p:xfrm>
        <a:graphic>
          <a:graphicData uri="http://schemas.openxmlformats.org/drawingml/2006/table">
            <a:tbl>
              <a:tblPr firstRow="1" bandRow="1">
                <a:tableStyleId>{5C22544A-7EE6-4342-B048-85BDC9FD1C3A}</a:tableStyleId>
              </a:tblPr>
              <a:tblGrid>
                <a:gridCol w="5117811">
                  <a:extLst>
                    <a:ext uri="{9D8B030D-6E8A-4147-A177-3AD203B41FA5}">
                      <a16:colId xmlns:a16="http://schemas.microsoft.com/office/drawing/2014/main" val="20000"/>
                    </a:ext>
                  </a:extLst>
                </a:gridCol>
                <a:gridCol w="2333263">
                  <a:extLst>
                    <a:ext uri="{9D8B030D-6E8A-4147-A177-3AD203B41FA5}">
                      <a16:colId xmlns:a16="http://schemas.microsoft.com/office/drawing/2014/main" val="20001"/>
                    </a:ext>
                  </a:extLst>
                </a:gridCol>
                <a:gridCol w="3607912">
                  <a:extLst>
                    <a:ext uri="{9D8B030D-6E8A-4147-A177-3AD203B41FA5}">
                      <a16:colId xmlns:a16="http://schemas.microsoft.com/office/drawing/2014/main" val="20002"/>
                    </a:ext>
                  </a:extLst>
                </a:gridCol>
              </a:tblGrid>
              <a:tr h="485781">
                <a:tc>
                  <a:txBody>
                    <a:bodyPr/>
                    <a:lstStyle/>
                    <a:p>
                      <a:pPr algn="ctr"/>
                      <a:r>
                        <a:rPr lang="es-MX" sz="2000" dirty="0">
                          <a:latin typeface="Times New Roman" panose="02020603050405020304" pitchFamily="18" charset="0"/>
                          <a:cs typeface="Times New Roman" panose="02020603050405020304" pitchFamily="18" charset="0"/>
                        </a:rPr>
                        <a:t>Variable</a:t>
                      </a:r>
                    </a:p>
                  </a:txBody>
                  <a:tcPr/>
                </a:tc>
                <a:tc>
                  <a:txBody>
                    <a:bodyPr/>
                    <a:lstStyle/>
                    <a:p>
                      <a:pPr algn="ctr"/>
                      <a:r>
                        <a:rPr lang="es-MX" sz="2000" dirty="0">
                          <a:latin typeface="Times New Roman" panose="02020603050405020304" pitchFamily="18" charset="0"/>
                          <a:cs typeface="Times New Roman" panose="02020603050405020304" pitchFamily="18" charset="0"/>
                        </a:rPr>
                        <a:t>Observación</a:t>
                      </a:r>
                    </a:p>
                  </a:txBody>
                  <a:tcPr/>
                </a:tc>
                <a:tc>
                  <a:txBody>
                    <a:bodyPr/>
                    <a:lstStyle/>
                    <a:p>
                      <a:pPr algn="ctr"/>
                      <a:r>
                        <a:rPr lang="es-MX" sz="2000" dirty="0">
                          <a:latin typeface="Times New Roman" panose="02020603050405020304" pitchFamily="18" charset="0"/>
                          <a:cs typeface="Times New Roman" panose="02020603050405020304" pitchFamily="18" charset="0"/>
                        </a:rPr>
                        <a:t>Dirección del cambio</a:t>
                      </a:r>
                    </a:p>
                  </a:txBody>
                  <a:tcPr/>
                </a:tc>
                <a:extLst>
                  <a:ext uri="{0D108BD9-81ED-4DB2-BD59-A6C34878D82A}">
                    <a16:rowId xmlns:a16="http://schemas.microsoft.com/office/drawing/2014/main" val="10000"/>
                  </a:ext>
                </a:extLst>
              </a:tr>
              <a:tr h="485781">
                <a:tc>
                  <a:txBody>
                    <a:bodyPr/>
                    <a:lstStyle/>
                    <a:p>
                      <a:pPr algn="ctr"/>
                      <a:r>
                        <a:rPr lang="es-MX" sz="2000" dirty="0">
                          <a:latin typeface="Times New Roman" panose="02020603050405020304" pitchFamily="18" charset="0"/>
                          <a:cs typeface="Times New Roman" panose="02020603050405020304" pitchFamily="18" charset="0"/>
                        </a:rPr>
                        <a:t>Exportaciones</a:t>
                      </a:r>
                    </a:p>
                  </a:txBody>
                  <a:tcPr/>
                </a:tc>
                <a:tc>
                  <a:txBody>
                    <a:bodyPr/>
                    <a:lstStyle/>
                    <a:p>
                      <a:pPr algn="ctr"/>
                      <a:r>
                        <a:rPr lang="es-MX" sz="2000" dirty="0">
                          <a:latin typeface="Times New Roman" panose="02020603050405020304" pitchFamily="18" charset="0"/>
                          <a:cs typeface="Times New Roman" panose="02020603050405020304" pitchFamily="18" charset="0"/>
                        </a:rPr>
                        <a:t>2018.10</a:t>
                      </a:r>
                    </a:p>
                  </a:txBody>
                  <a:tcPr/>
                </a:tc>
                <a:tc>
                  <a:txBody>
                    <a:bodyPr/>
                    <a:lstStyle/>
                    <a:p>
                      <a:pPr algn="ctr"/>
                      <a:r>
                        <a:rPr lang="es-MX" sz="2000" dirty="0">
                          <a:latin typeface="Times New Roman" panose="02020603050405020304" pitchFamily="18" charset="0"/>
                          <a:cs typeface="Times New Roman" panose="02020603050405020304" pitchFamily="18" charset="0"/>
                        </a:rPr>
                        <a:t>↓</a:t>
                      </a:r>
                    </a:p>
                  </a:txBody>
                  <a:tcPr/>
                </a:tc>
                <a:extLst>
                  <a:ext uri="{0D108BD9-81ED-4DB2-BD59-A6C34878D82A}">
                    <a16:rowId xmlns:a16="http://schemas.microsoft.com/office/drawing/2014/main" val="10001"/>
                  </a:ext>
                </a:extLst>
              </a:tr>
              <a:tr h="485781">
                <a:tc>
                  <a:txBody>
                    <a:bodyPr/>
                    <a:lstStyle/>
                    <a:p>
                      <a:pPr algn="ctr"/>
                      <a:r>
                        <a:rPr lang="es-MX" sz="2000" dirty="0">
                          <a:latin typeface="Times New Roman" panose="02020603050405020304" pitchFamily="18" charset="0"/>
                          <a:cs typeface="Times New Roman" panose="02020603050405020304" pitchFamily="18" charset="0"/>
                        </a:rPr>
                        <a:t>Importaciones</a:t>
                      </a:r>
                      <a:r>
                        <a:rPr lang="es-MX" sz="2000" baseline="0" dirty="0">
                          <a:latin typeface="Times New Roman" panose="02020603050405020304" pitchFamily="18" charset="0"/>
                          <a:cs typeface="Times New Roman" panose="02020603050405020304" pitchFamily="18" charset="0"/>
                        </a:rPr>
                        <a:t> no Petroleras</a:t>
                      </a:r>
                      <a:endParaRPr lang="es-MX" sz="2000"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MX" sz="2000" dirty="0">
                          <a:latin typeface="Times New Roman" panose="02020603050405020304" pitchFamily="18" charset="0"/>
                          <a:cs typeface="Times New Roman" panose="02020603050405020304" pitchFamily="18" charset="0"/>
                        </a:rPr>
                        <a:t>2018.10</a:t>
                      </a:r>
                    </a:p>
                  </a:txBody>
                  <a:tcPr/>
                </a:tc>
                <a:tc>
                  <a:txBody>
                    <a:bodyPr/>
                    <a:lstStyle/>
                    <a:p>
                      <a:pPr algn="ctr"/>
                      <a:r>
                        <a:rPr lang="es-MX" sz="2000" dirty="0">
                          <a:latin typeface="Times New Roman" panose="02020603050405020304" pitchFamily="18" charset="0"/>
                          <a:cs typeface="Times New Roman" panose="02020603050405020304" pitchFamily="18" charset="0"/>
                        </a:rPr>
                        <a:t>↓</a:t>
                      </a:r>
                    </a:p>
                  </a:txBody>
                  <a:tcPr/>
                </a:tc>
                <a:extLst>
                  <a:ext uri="{0D108BD9-81ED-4DB2-BD59-A6C34878D82A}">
                    <a16:rowId xmlns:a16="http://schemas.microsoft.com/office/drawing/2014/main" val="10002"/>
                  </a:ext>
                </a:extLst>
              </a:tr>
              <a:tr h="485781">
                <a:tc>
                  <a:txBody>
                    <a:bodyPr/>
                    <a:lstStyle/>
                    <a:p>
                      <a:pPr algn="ctr"/>
                      <a:r>
                        <a:rPr lang="es-MX" sz="2000" dirty="0">
                          <a:latin typeface="Times New Roman" panose="02020603050405020304" pitchFamily="18" charset="0"/>
                          <a:cs typeface="Times New Roman" panose="02020603050405020304" pitchFamily="18" charset="0"/>
                        </a:rPr>
                        <a:t>Importaciones</a:t>
                      </a:r>
                      <a:r>
                        <a:rPr lang="es-MX" sz="2000" baseline="0" dirty="0">
                          <a:latin typeface="Times New Roman" panose="02020603050405020304" pitchFamily="18" charset="0"/>
                          <a:cs typeface="Times New Roman" panose="02020603050405020304" pitchFamily="18" charset="0"/>
                        </a:rPr>
                        <a:t> Petroleras</a:t>
                      </a:r>
                      <a:endParaRPr lang="es-MX" sz="2000"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MX" sz="2000" dirty="0">
                          <a:latin typeface="Times New Roman" panose="02020603050405020304" pitchFamily="18" charset="0"/>
                          <a:cs typeface="Times New Roman" panose="02020603050405020304" pitchFamily="18" charset="0"/>
                        </a:rPr>
                        <a:t>2018.10</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MX" sz="2000" dirty="0">
                          <a:latin typeface="Times New Roman" panose="02020603050405020304" pitchFamily="18" charset="0"/>
                          <a:cs typeface="Times New Roman" panose="02020603050405020304" pitchFamily="18" charset="0"/>
                        </a:rPr>
                        <a:t>↓</a:t>
                      </a:r>
                    </a:p>
                  </a:txBody>
                  <a:tcPr/>
                </a:tc>
                <a:extLst>
                  <a:ext uri="{0D108BD9-81ED-4DB2-BD59-A6C34878D82A}">
                    <a16:rowId xmlns:a16="http://schemas.microsoft.com/office/drawing/2014/main" val="10003"/>
                  </a:ext>
                </a:extLst>
              </a:tr>
              <a:tr h="485781">
                <a:tc>
                  <a:txBody>
                    <a:bodyPr/>
                    <a:lstStyle/>
                    <a:p>
                      <a:pPr algn="ctr"/>
                      <a:r>
                        <a:rPr lang="es-MX" sz="2000" dirty="0">
                          <a:latin typeface="Times New Roman" panose="02020603050405020304" pitchFamily="18" charset="0"/>
                          <a:cs typeface="Times New Roman" panose="02020603050405020304" pitchFamily="18" charset="0"/>
                        </a:rPr>
                        <a:t>Importaciones</a:t>
                      </a:r>
                      <a:r>
                        <a:rPr lang="es-MX" sz="2000" baseline="0" dirty="0">
                          <a:latin typeface="Times New Roman" panose="02020603050405020304" pitchFamily="18" charset="0"/>
                          <a:cs typeface="Times New Roman" panose="02020603050405020304" pitchFamily="18" charset="0"/>
                        </a:rPr>
                        <a:t> Totales</a:t>
                      </a:r>
                      <a:endParaRPr lang="es-MX" sz="2000" dirty="0">
                        <a:latin typeface="Times New Roman" panose="02020603050405020304" pitchFamily="18" charset="0"/>
                        <a:cs typeface="Times New Roman" panose="02020603050405020304" pitchFamily="18" charset="0"/>
                      </a:endParaRPr>
                    </a:p>
                  </a:txBody>
                  <a:tcPr/>
                </a:tc>
                <a:tc>
                  <a:txBody>
                    <a:bodyPr/>
                    <a:lstStyle/>
                    <a:p>
                      <a:pPr algn="ctr"/>
                      <a:r>
                        <a:rPr lang="es-MX" sz="2000" dirty="0">
                          <a:latin typeface="Times New Roman" panose="02020603050405020304" pitchFamily="18" charset="0"/>
                          <a:cs typeface="Times New Roman" panose="02020603050405020304" pitchFamily="18" charset="0"/>
                        </a:rPr>
                        <a:t>2018.10</a:t>
                      </a:r>
                    </a:p>
                  </a:txBody>
                  <a:tcPr/>
                </a:tc>
                <a:tc>
                  <a:txBody>
                    <a:bodyPr/>
                    <a:lstStyle/>
                    <a:p>
                      <a:pPr algn="ctr"/>
                      <a:r>
                        <a:rPr lang="es-MX" sz="2000" dirty="0">
                          <a:latin typeface="Times New Roman" panose="02020603050405020304" pitchFamily="18" charset="0"/>
                          <a:cs typeface="Times New Roman" panose="02020603050405020304" pitchFamily="18" charset="0"/>
                        </a:rPr>
                        <a:t>↓</a:t>
                      </a:r>
                    </a:p>
                  </a:txBody>
                  <a:tcPr/>
                </a:tc>
                <a:extLst>
                  <a:ext uri="{0D108BD9-81ED-4DB2-BD59-A6C34878D82A}">
                    <a16:rowId xmlns:a16="http://schemas.microsoft.com/office/drawing/2014/main" val="10004"/>
                  </a:ext>
                </a:extLst>
              </a:tr>
              <a:tr h="485781">
                <a:tc>
                  <a:txBody>
                    <a:bodyPr/>
                    <a:lstStyle/>
                    <a:p>
                      <a:pPr algn="ctr"/>
                      <a:r>
                        <a:rPr lang="es-MX" sz="2000" dirty="0">
                          <a:latin typeface="Times New Roman" panose="02020603050405020304" pitchFamily="18" charset="0"/>
                          <a:cs typeface="Times New Roman" panose="02020603050405020304" pitchFamily="18" charset="0"/>
                        </a:rPr>
                        <a:t>Producción</a:t>
                      </a:r>
                      <a:r>
                        <a:rPr lang="es-MX" sz="2000" baseline="0" dirty="0">
                          <a:latin typeface="Times New Roman" panose="02020603050405020304" pitchFamily="18" charset="0"/>
                          <a:cs typeface="Times New Roman" panose="02020603050405020304" pitchFamily="18" charset="0"/>
                        </a:rPr>
                        <a:t> Automotriz</a:t>
                      </a:r>
                      <a:endParaRPr lang="es-MX" sz="2000" dirty="0">
                        <a:latin typeface="Times New Roman" panose="02020603050405020304" pitchFamily="18" charset="0"/>
                        <a:cs typeface="Times New Roman" panose="02020603050405020304" pitchFamily="18" charset="0"/>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MX" sz="2000" dirty="0">
                          <a:latin typeface="Times New Roman" panose="02020603050405020304" pitchFamily="18" charset="0"/>
                          <a:cs typeface="Times New Roman" panose="02020603050405020304" pitchFamily="18" charset="0"/>
                        </a:rPr>
                        <a:t>2018.10</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MX" sz="2000" dirty="0">
                          <a:latin typeface="Times New Roman" panose="02020603050405020304" pitchFamily="18" charset="0"/>
                          <a:cs typeface="Times New Roman" panose="02020603050405020304" pitchFamily="18" charset="0"/>
                        </a:rPr>
                        <a:t>↓</a:t>
                      </a:r>
                    </a:p>
                  </a:txBody>
                  <a:tcPr/>
                </a:tc>
                <a:extLst>
                  <a:ext uri="{0D108BD9-81ED-4DB2-BD59-A6C34878D82A}">
                    <a16:rowId xmlns:a16="http://schemas.microsoft.com/office/drawing/2014/main" val="10005"/>
                  </a:ext>
                </a:extLst>
              </a:tr>
              <a:tr h="485781">
                <a:tc>
                  <a:txBody>
                    <a:bodyPr/>
                    <a:lstStyle/>
                    <a:p>
                      <a:pPr algn="ctr"/>
                      <a:r>
                        <a:rPr lang="es-MX" sz="2000" dirty="0">
                          <a:latin typeface="Times New Roman" panose="02020603050405020304" pitchFamily="18" charset="0"/>
                          <a:cs typeface="Times New Roman" panose="02020603050405020304" pitchFamily="18" charset="0"/>
                        </a:rPr>
                        <a:t>Actividad Industrial</a:t>
                      </a:r>
                    </a:p>
                  </a:txBody>
                  <a:tcPr/>
                </a:tc>
                <a:tc>
                  <a:txBody>
                    <a:bodyPr/>
                    <a:lstStyle/>
                    <a:p>
                      <a:pPr algn="ctr"/>
                      <a:r>
                        <a:rPr lang="es-MX" sz="2000" dirty="0">
                          <a:latin typeface="Times New Roman" panose="02020603050405020304" pitchFamily="18" charset="0"/>
                          <a:cs typeface="Times New Roman" panose="02020603050405020304" pitchFamily="18" charset="0"/>
                        </a:rPr>
                        <a:t>2018.10</a:t>
                      </a:r>
                    </a:p>
                  </a:txBody>
                  <a:tcPr/>
                </a:tc>
                <a:tc>
                  <a:txBody>
                    <a:bodyPr/>
                    <a:lstStyle/>
                    <a:p>
                      <a:pPr algn="ctr"/>
                      <a:r>
                        <a:rPr lang="es-MX" sz="2000" dirty="0">
                          <a:latin typeface="Times New Roman" panose="02020603050405020304" pitchFamily="18" charset="0"/>
                          <a:cs typeface="Times New Roman" panose="02020603050405020304" pitchFamily="18" charset="0"/>
                        </a:rPr>
                        <a:t>↓</a:t>
                      </a:r>
                    </a:p>
                  </a:txBody>
                  <a:tcPr/>
                </a:tc>
                <a:extLst>
                  <a:ext uri="{0D108BD9-81ED-4DB2-BD59-A6C34878D82A}">
                    <a16:rowId xmlns:a16="http://schemas.microsoft.com/office/drawing/2014/main" val="10006"/>
                  </a:ext>
                </a:extLst>
              </a:tr>
              <a:tr h="485781">
                <a:tc>
                  <a:txBody>
                    <a:bodyPr/>
                    <a:lstStyle/>
                    <a:p>
                      <a:pPr algn="ctr"/>
                      <a:r>
                        <a:rPr lang="es-MX" sz="2000" dirty="0">
                          <a:latin typeface="Times New Roman" panose="02020603050405020304" pitchFamily="18" charset="0"/>
                          <a:cs typeface="Times New Roman" panose="02020603050405020304" pitchFamily="18" charset="0"/>
                        </a:rPr>
                        <a:t>Empleos</a:t>
                      </a:r>
                      <a:r>
                        <a:rPr lang="es-MX" sz="2000" baseline="0" dirty="0">
                          <a:latin typeface="Times New Roman" panose="02020603050405020304" pitchFamily="18" charset="0"/>
                          <a:cs typeface="Times New Roman" panose="02020603050405020304" pitchFamily="18" charset="0"/>
                        </a:rPr>
                        <a:t>  Formales</a:t>
                      </a:r>
                      <a:endParaRPr lang="es-MX" sz="2000" dirty="0">
                        <a:latin typeface="Times New Roman" panose="02020603050405020304" pitchFamily="18" charset="0"/>
                        <a:cs typeface="Times New Roman" panose="02020603050405020304" pitchFamily="18" charset="0"/>
                      </a:endParaRPr>
                    </a:p>
                  </a:txBody>
                  <a:tcPr/>
                </a:tc>
                <a:tc>
                  <a:txBody>
                    <a:bodyPr/>
                    <a:lstStyle/>
                    <a:p>
                      <a:pPr algn="ctr"/>
                      <a:r>
                        <a:rPr lang="es-MX" sz="2000" dirty="0">
                          <a:latin typeface="Times New Roman" panose="02020603050405020304" pitchFamily="18" charset="0"/>
                          <a:cs typeface="Times New Roman" panose="02020603050405020304" pitchFamily="18" charset="0"/>
                        </a:rPr>
                        <a:t>2018.11</a:t>
                      </a: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MX" sz="2000" dirty="0">
                          <a:latin typeface="Times New Roman" panose="02020603050405020304" pitchFamily="18" charset="0"/>
                          <a:cs typeface="Times New Roman" panose="02020603050405020304" pitchFamily="18" charset="0"/>
                        </a:rPr>
                        <a:t>↓</a:t>
                      </a:r>
                    </a:p>
                  </a:txBody>
                  <a:tcPr/>
                </a:tc>
                <a:extLst>
                  <a:ext uri="{0D108BD9-81ED-4DB2-BD59-A6C34878D82A}">
                    <a16:rowId xmlns:a16="http://schemas.microsoft.com/office/drawing/2014/main" val="10007"/>
                  </a:ext>
                </a:extLst>
              </a:tr>
              <a:tr h="485781">
                <a:tc>
                  <a:txBody>
                    <a:bodyPr/>
                    <a:lstStyle/>
                    <a:p>
                      <a:pPr algn="ctr"/>
                      <a:r>
                        <a:rPr lang="es-MX" sz="2000" dirty="0">
                          <a:latin typeface="Times New Roman" panose="02020603050405020304" pitchFamily="18" charset="0"/>
                          <a:cs typeface="Times New Roman" panose="02020603050405020304" pitchFamily="18" charset="0"/>
                        </a:rPr>
                        <a:t>Tasa de desempleo</a:t>
                      </a:r>
                    </a:p>
                  </a:txBody>
                  <a:tcPr/>
                </a:tc>
                <a:tc>
                  <a:txBody>
                    <a:bodyPr/>
                    <a:lstStyle/>
                    <a:p>
                      <a:pPr algn="ctr"/>
                      <a:r>
                        <a:rPr lang="es-MX" sz="2000" dirty="0">
                          <a:latin typeface="Times New Roman" panose="02020603050405020304" pitchFamily="18" charset="0"/>
                          <a:cs typeface="Times New Roman" panose="02020603050405020304" pitchFamily="18" charset="0"/>
                        </a:rPr>
                        <a:t>2018.10</a:t>
                      </a:r>
                    </a:p>
                  </a:txBody>
                  <a:tcPr/>
                </a:tc>
                <a:tc>
                  <a:txBody>
                    <a:bodyPr/>
                    <a:lstStyle/>
                    <a:p>
                      <a:pPr algn="ctr"/>
                      <a:r>
                        <a:rPr lang="es-MX" sz="2000" dirty="0">
                          <a:latin typeface="Times New Roman" panose="02020603050405020304" pitchFamily="18" charset="0"/>
                          <a:cs typeface="Times New Roman" panose="02020603050405020304" pitchFamily="18" charset="0"/>
                        </a:rPr>
                        <a:t>↑</a:t>
                      </a:r>
                    </a:p>
                  </a:txBody>
                  <a:tcPr/>
                </a:tc>
                <a:extLst>
                  <a:ext uri="{0D108BD9-81ED-4DB2-BD59-A6C34878D82A}">
                    <a16:rowId xmlns:a16="http://schemas.microsoft.com/office/drawing/2014/main" val="10008"/>
                  </a:ext>
                </a:extLst>
              </a:tr>
              <a:tr h="485781">
                <a:tc>
                  <a:txBody>
                    <a:bodyPr/>
                    <a:lstStyle/>
                    <a:p>
                      <a:pPr algn="ctr"/>
                      <a:r>
                        <a:rPr lang="es-MX" sz="2000" dirty="0">
                          <a:latin typeface="Times New Roman" panose="02020603050405020304" pitchFamily="18" charset="0"/>
                          <a:cs typeface="Times New Roman" panose="02020603050405020304" pitchFamily="18" charset="0"/>
                        </a:rPr>
                        <a:t>Manufacturas</a:t>
                      </a:r>
                    </a:p>
                  </a:txBody>
                  <a:tcPr/>
                </a:tc>
                <a:tc>
                  <a:txBody>
                    <a:bodyPr/>
                    <a:lstStyle/>
                    <a:p>
                      <a:pPr algn="ctr"/>
                      <a:r>
                        <a:rPr lang="es-MX" sz="2000" dirty="0">
                          <a:latin typeface="Times New Roman" panose="02020603050405020304" pitchFamily="18" charset="0"/>
                          <a:cs typeface="Times New Roman" panose="02020603050405020304" pitchFamily="18" charset="0"/>
                        </a:rPr>
                        <a:t>2018.08</a:t>
                      </a:r>
                    </a:p>
                  </a:txBody>
                  <a:tcPr/>
                </a:tc>
                <a:tc>
                  <a:txBody>
                    <a:bodyPr/>
                    <a:lstStyle/>
                    <a:p>
                      <a:pPr algn="ctr"/>
                      <a:r>
                        <a:rPr lang="es-MX" sz="2000" dirty="0">
                          <a:latin typeface="Times New Roman" panose="02020603050405020304" pitchFamily="18" charset="0"/>
                          <a:cs typeface="Times New Roman" panose="02020603050405020304" pitchFamily="18" charset="0"/>
                        </a:rPr>
                        <a:t>↓</a:t>
                      </a:r>
                    </a:p>
                  </a:txBody>
                  <a:tcPr/>
                </a:tc>
                <a:extLst>
                  <a:ext uri="{0D108BD9-81ED-4DB2-BD59-A6C34878D82A}">
                    <a16:rowId xmlns:a16="http://schemas.microsoft.com/office/drawing/2014/main" val="10009"/>
                  </a:ext>
                </a:extLst>
              </a:tr>
              <a:tr h="485781">
                <a:tc>
                  <a:txBody>
                    <a:bodyPr/>
                    <a:lstStyle/>
                    <a:p>
                      <a:pPr algn="ctr"/>
                      <a:r>
                        <a:rPr lang="es-MX" sz="2000" dirty="0">
                          <a:latin typeface="Times New Roman" panose="02020603050405020304" pitchFamily="18" charset="0"/>
                          <a:cs typeface="Times New Roman" panose="02020603050405020304" pitchFamily="18" charset="0"/>
                        </a:rPr>
                        <a:t>Petróleo</a:t>
                      </a:r>
                    </a:p>
                  </a:txBody>
                  <a:tcPr/>
                </a:tc>
                <a:tc>
                  <a:txBody>
                    <a:bodyPr/>
                    <a:lstStyle/>
                    <a:p>
                      <a:pPr algn="ctr"/>
                      <a:r>
                        <a:rPr lang="es-MX" sz="2000" dirty="0">
                          <a:latin typeface="Times New Roman" panose="02020603050405020304" pitchFamily="18" charset="0"/>
                          <a:cs typeface="Times New Roman" panose="02020603050405020304" pitchFamily="18" charset="0"/>
                        </a:rPr>
                        <a:t>2013.01</a:t>
                      </a:r>
                    </a:p>
                  </a:txBody>
                  <a:tcPr/>
                </a:tc>
                <a:tc>
                  <a:txBody>
                    <a:bodyPr/>
                    <a:lstStyle/>
                    <a:p>
                      <a:pPr algn="ctr"/>
                      <a:r>
                        <a:rPr lang="es-MX" sz="2000" dirty="0">
                          <a:latin typeface="Times New Roman" panose="02020603050405020304" pitchFamily="18" charset="0"/>
                          <a:cs typeface="Times New Roman" panose="02020603050405020304" pitchFamily="18" charset="0"/>
                        </a:rPr>
                        <a:t>↓</a:t>
                      </a:r>
                    </a:p>
                  </a:txBody>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65572402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Título 4">
            <a:extLst>
              <a:ext uri="{FF2B5EF4-FFF2-40B4-BE49-F238E27FC236}">
                <a16:creationId xmlns:a16="http://schemas.microsoft.com/office/drawing/2014/main" id="{4CDF026F-09CD-4F8D-8970-41C038235021}"/>
              </a:ext>
            </a:extLst>
          </p:cNvPr>
          <p:cNvSpPr>
            <a:spLocks noGrp="1"/>
          </p:cNvSpPr>
          <p:nvPr>
            <p:ph type="title"/>
          </p:nvPr>
        </p:nvSpPr>
        <p:spPr>
          <a:xfrm>
            <a:off x="1264063" y="116288"/>
            <a:ext cx="10808600" cy="763600"/>
          </a:xfrm>
        </p:spPr>
        <p:txBody>
          <a:bodyPr/>
          <a:lstStyle/>
          <a:p>
            <a:pPr algn="ctr"/>
            <a:r>
              <a:rPr lang="es-MX" sz="3200" dirty="0">
                <a:latin typeface="Times New Roman" panose="02020603050405020304" pitchFamily="18" charset="0"/>
                <a:cs typeface="Times New Roman" panose="02020603050405020304" pitchFamily="18" charset="0"/>
              </a:rPr>
              <a:t>México: Calificaciones de crédito</a:t>
            </a:r>
          </a:p>
        </p:txBody>
      </p:sp>
      <p:pic>
        <p:nvPicPr>
          <p:cNvPr id="8" name="Imagen 7">
            <a:extLst>
              <a:ext uri="{FF2B5EF4-FFF2-40B4-BE49-F238E27FC236}">
                <a16:creationId xmlns:a16="http://schemas.microsoft.com/office/drawing/2014/main" id="{DE1A0655-32C8-4FE0-A4A5-6B76C7B32FA3}"/>
              </a:ext>
            </a:extLst>
          </p:cNvPr>
          <p:cNvPicPr>
            <a:picLocks noChangeAspect="1"/>
          </p:cNvPicPr>
          <p:nvPr/>
        </p:nvPicPr>
        <p:blipFill>
          <a:blip r:embed="rId2"/>
          <a:stretch>
            <a:fillRect/>
          </a:stretch>
        </p:blipFill>
        <p:spPr>
          <a:xfrm rot="16200000">
            <a:off x="-2862493" y="2862494"/>
            <a:ext cx="6858000" cy="1133013"/>
          </a:xfrm>
          <a:prstGeom prst="rect">
            <a:avLst/>
          </a:prstGeom>
        </p:spPr>
      </p:pic>
      <p:sp>
        <p:nvSpPr>
          <p:cNvPr id="10" name="CuadroTexto 9">
            <a:extLst>
              <a:ext uri="{FF2B5EF4-FFF2-40B4-BE49-F238E27FC236}">
                <a16:creationId xmlns:a16="http://schemas.microsoft.com/office/drawing/2014/main" id="{73C19054-46AE-41EE-A043-A849DB04F5DC}"/>
              </a:ext>
            </a:extLst>
          </p:cNvPr>
          <p:cNvSpPr txBox="1"/>
          <p:nvPr/>
        </p:nvSpPr>
        <p:spPr>
          <a:xfrm>
            <a:off x="1133014" y="6608134"/>
            <a:ext cx="606127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El Universal (marzo 7, 2019), Forbes (marzo 4, 2019), El Economista (marzo 4, 2019).</a:t>
            </a:r>
          </a:p>
        </p:txBody>
      </p:sp>
      <p:graphicFrame>
        <p:nvGraphicFramePr>
          <p:cNvPr id="12" name="Tabla 11">
            <a:extLst>
              <a:ext uri="{FF2B5EF4-FFF2-40B4-BE49-F238E27FC236}">
                <a16:creationId xmlns:a16="http://schemas.microsoft.com/office/drawing/2014/main" id="{1A845863-F2FE-4ACD-B904-07ACA2AE27ED}"/>
              </a:ext>
            </a:extLst>
          </p:cNvPr>
          <p:cNvGraphicFramePr>
            <a:graphicFrameLocks noGrp="1"/>
          </p:cNvGraphicFramePr>
          <p:nvPr>
            <p:extLst/>
          </p:nvPr>
        </p:nvGraphicFramePr>
        <p:xfrm>
          <a:off x="1133014" y="1461788"/>
          <a:ext cx="11058985" cy="4211320"/>
        </p:xfrm>
        <a:graphic>
          <a:graphicData uri="http://schemas.openxmlformats.org/drawingml/2006/table">
            <a:tbl>
              <a:tblPr firstRow="1" bandRow="1">
                <a:tableStyleId>{3B4B98B0-60AC-42C2-AFA5-B58CD77FA1E5}</a:tableStyleId>
              </a:tblPr>
              <a:tblGrid>
                <a:gridCol w="2211797">
                  <a:extLst>
                    <a:ext uri="{9D8B030D-6E8A-4147-A177-3AD203B41FA5}">
                      <a16:colId xmlns:a16="http://schemas.microsoft.com/office/drawing/2014/main" val="524890970"/>
                    </a:ext>
                  </a:extLst>
                </a:gridCol>
                <a:gridCol w="2211797">
                  <a:extLst>
                    <a:ext uri="{9D8B030D-6E8A-4147-A177-3AD203B41FA5}">
                      <a16:colId xmlns:a16="http://schemas.microsoft.com/office/drawing/2014/main" val="1633448790"/>
                    </a:ext>
                  </a:extLst>
                </a:gridCol>
                <a:gridCol w="2211797">
                  <a:extLst>
                    <a:ext uri="{9D8B030D-6E8A-4147-A177-3AD203B41FA5}">
                      <a16:colId xmlns:a16="http://schemas.microsoft.com/office/drawing/2014/main" val="3231993543"/>
                    </a:ext>
                  </a:extLst>
                </a:gridCol>
                <a:gridCol w="2211797">
                  <a:extLst>
                    <a:ext uri="{9D8B030D-6E8A-4147-A177-3AD203B41FA5}">
                      <a16:colId xmlns:a16="http://schemas.microsoft.com/office/drawing/2014/main" val="2761920069"/>
                    </a:ext>
                  </a:extLst>
                </a:gridCol>
                <a:gridCol w="2211797">
                  <a:extLst>
                    <a:ext uri="{9D8B030D-6E8A-4147-A177-3AD203B41FA5}">
                      <a16:colId xmlns:a16="http://schemas.microsoft.com/office/drawing/2014/main" val="170592650"/>
                    </a:ext>
                  </a:extLst>
                </a:gridCol>
              </a:tblGrid>
              <a:tr h="370840">
                <a:tc>
                  <a:txBody>
                    <a:bodyPr/>
                    <a:lstStyle/>
                    <a:p>
                      <a:pPr algn="ctr"/>
                      <a:r>
                        <a:rPr lang="es-MX" dirty="0">
                          <a:latin typeface="Times New Roman" panose="02020603050405020304" pitchFamily="18" charset="0"/>
                          <a:cs typeface="Times New Roman" panose="02020603050405020304" pitchFamily="18" charset="0"/>
                        </a:rPr>
                        <a:t>Emisor</a:t>
                      </a:r>
                    </a:p>
                  </a:txBody>
                  <a:tcPr anchor="ctr"/>
                </a:tc>
                <a:tc>
                  <a:txBody>
                    <a:bodyPr/>
                    <a:lstStyle/>
                    <a:p>
                      <a:pPr algn="ctr"/>
                      <a:r>
                        <a:rPr lang="es-MX" dirty="0">
                          <a:latin typeface="Times New Roman" panose="02020603050405020304" pitchFamily="18" charset="0"/>
                          <a:cs typeface="Times New Roman" panose="02020603050405020304" pitchFamily="18" charset="0"/>
                        </a:rPr>
                        <a:t>Calificadora</a:t>
                      </a:r>
                    </a:p>
                  </a:txBody>
                  <a:tcPr anchor="ctr"/>
                </a:tc>
                <a:tc>
                  <a:txBody>
                    <a:bodyPr/>
                    <a:lstStyle/>
                    <a:p>
                      <a:pPr algn="ctr"/>
                      <a:r>
                        <a:rPr lang="es-MX" dirty="0">
                          <a:latin typeface="Times New Roman" panose="02020603050405020304" pitchFamily="18" charset="0"/>
                          <a:cs typeface="Times New Roman" panose="02020603050405020304" pitchFamily="18" charset="0"/>
                        </a:rPr>
                        <a:t>Calificación</a:t>
                      </a:r>
                    </a:p>
                  </a:txBody>
                  <a:tcPr anchor="ctr"/>
                </a:tc>
                <a:tc>
                  <a:txBody>
                    <a:bodyPr/>
                    <a:lstStyle/>
                    <a:p>
                      <a:pPr algn="ctr"/>
                      <a:r>
                        <a:rPr lang="es-MX" dirty="0">
                          <a:latin typeface="Times New Roman" panose="02020603050405020304" pitchFamily="18" charset="0"/>
                          <a:cs typeface="Times New Roman" panose="02020603050405020304" pitchFamily="18" charset="0"/>
                        </a:rPr>
                        <a:t>Fecha</a:t>
                      </a:r>
                    </a:p>
                  </a:txBody>
                  <a:tcPr anchor="ctr"/>
                </a:tc>
                <a:tc>
                  <a:txBody>
                    <a:bodyPr/>
                    <a:lstStyle/>
                    <a:p>
                      <a:pPr algn="ctr"/>
                      <a:r>
                        <a:rPr lang="es-MX" dirty="0">
                          <a:latin typeface="Times New Roman" panose="02020603050405020304" pitchFamily="18" charset="0"/>
                          <a:cs typeface="Times New Roman" panose="02020603050405020304" pitchFamily="18" charset="0"/>
                        </a:rPr>
                        <a:t>Cambio</a:t>
                      </a:r>
                    </a:p>
                  </a:txBody>
                  <a:tcPr anchor="ctr"/>
                </a:tc>
                <a:extLst>
                  <a:ext uri="{0D108BD9-81ED-4DB2-BD59-A6C34878D82A}">
                    <a16:rowId xmlns:a16="http://schemas.microsoft.com/office/drawing/2014/main" val="3962934649"/>
                  </a:ext>
                </a:extLst>
              </a:tr>
              <a:tr h="370840">
                <a:tc>
                  <a:txBody>
                    <a:bodyPr/>
                    <a:lstStyle/>
                    <a:p>
                      <a:pPr algn="ctr"/>
                      <a:r>
                        <a:rPr lang="es-MX" dirty="0">
                          <a:latin typeface="Times New Roman" panose="02020603050405020304" pitchFamily="18" charset="0"/>
                          <a:cs typeface="Times New Roman" panose="02020603050405020304" pitchFamily="18" charset="0"/>
                        </a:rPr>
                        <a:t>Gobierno mexicano</a:t>
                      </a:r>
                    </a:p>
                  </a:txBody>
                  <a:tcPr anchor="ctr"/>
                </a:tc>
                <a:tc>
                  <a:txBody>
                    <a:bodyPr/>
                    <a:lstStyle/>
                    <a:p>
                      <a:pPr algn="ctr"/>
                      <a:r>
                        <a:rPr lang="es-MX" dirty="0">
                          <a:latin typeface="Times New Roman" panose="02020603050405020304" pitchFamily="18" charset="0"/>
                          <a:cs typeface="Times New Roman" panose="02020603050405020304" pitchFamily="18" charset="0"/>
                        </a:rPr>
                        <a:t>S&amp;P</a:t>
                      </a:r>
                    </a:p>
                  </a:txBody>
                  <a:tcPr anchor="ctr"/>
                </a:tc>
                <a:tc>
                  <a:txBody>
                    <a:bodyPr/>
                    <a:lstStyle/>
                    <a:p>
                      <a:pPr algn="ctr"/>
                      <a:r>
                        <a:rPr lang="es-MX" dirty="0">
                          <a:latin typeface="Times New Roman" panose="02020603050405020304" pitchFamily="18" charset="0"/>
                          <a:cs typeface="Times New Roman" panose="02020603050405020304" pitchFamily="18" charset="0"/>
                        </a:rPr>
                        <a:t>BBB+, perspectiva negativa </a:t>
                      </a:r>
                      <a:r>
                        <a:rPr lang="es-MX" baseline="30000" dirty="0">
                          <a:latin typeface="Times New Roman" panose="02020603050405020304" pitchFamily="18" charset="0"/>
                          <a:cs typeface="Times New Roman" panose="02020603050405020304" pitchFamily="18" charset="0"/>
                        </a:rPr>
                        <a:t>1/</a:t>
                      </a:r>
                      <a:endParaRPr lang="es-MX" dirty="0">
                        <a:latin typeface="Times New Roman" panose="02020603050405020304" pitchFamily="18" charset="0"/>
                        <a:cs typeface="Times New Roman" panose="02020603050405020304" pitchFamily="18" charset="0"/>
                      </a:endParaRPr>
                    </a:p>
                  </a:txBody>
                  <a:tcPr anchor="ctr"/>
                </a:tc>
                <a:tc>
                  <a:txBody>
                    <a:bodyPr/>
                    <a:lstStyle/>
                    <a:p>
                      <a:pPr algn="ctr"/>
                      <a:r>
                        <a:rPr lang="es-MX" dirty="0">
                          <a:latin typeface="Times New Roman" panose="02020603050405020304" pitchFamily="18" charset="0"/>
                          <a:cs typeface="Times New Roman" panose="02020603050405020304" pitchFamily="18" charset="0"/>
                        </a:rPr>
                        <a:t>Marzo 1, 2019</a:t>
                      </a:r>
                    </a:p>
                  </a:txBody>
                  <a:tcPr anchor="ctr"/>
                </a:tc>
                <a:tc>
                  <a:txBody>
                    <a:bodyPr/>
                    <a:lstStyle/>
                    <a:p>
                      <a:pPr algn="ctr"/>
                      <a:r>
                        <a:rPr lang="es-MX" dirty="0">
                          <a:latin typeface="Times New Roman" panose="02020603050405020304" pitchFamily="18" charset="0"/>
                          <a:cs typeface="Times New Roman" panose="02020603050405020304" pitchFamily="18" charset="0"/>
                        </a:rPr>
                        <a:t>Perspectiva de estable a negativa </a:t>
                      </a:r>
                      <a:r>
                        <a:rPr lang="es-MX" baseline="30000" dirty="0">
                          <a:latin typeface="Times New Roman" panose="02020603050405020304" pitchFamily="18" charset="0"/>
                          <a:cs typeface="Times New Roman" panose="02020603050405020304" pitchFamily="18" charset="0"/>
                        </a:rPr>
                        <a:t>2/</a:t>
                      </a:r>
                      <a:endParaRPr lang="es-MX" dirty="0">
                        <a:latin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1388359421"/>
                  </a:ext>
                </a:extLst>
              </a:tr>
              <a:tr h="370840">
                <a:tc>
                  <a:txBody>
                    <a:bodyPr/>
                    <a:lstStyle/>
                    <a:p>
                      <a:pPr algn="ctr"/>
                      <a:r>
                        <a:rPr lang="es-MX" dirty="0">
                          <a:latin typeface="Times New Roman" panose="02020603050405020304" pitchFamily="18" charset="0"/>
                          <a:cs typeface="Times New Roman" panose="02020603050405020304" pitchFamily="18" charset="0"/>
                        </a:rPr>
                        <a:t>Gobierno mexicano</a:t>
                      </a:r>
                    </a:p>
                  </a:txBody>
                  <a:tcPr anchor="ctr"/>
                </a:tc>
                <a:tc>
                  <a:txBody>
                    <a:bodyPr/>
                    <a:lstStyle/>
                    <a:p>
                      <a:pPr algn="ctr"/>
                      <a:r>
                        <a:rPr lang="es-MX" dirty="0">
                          <a:latin typeface="Times New Roman" panose="02020603050405020304" pitchFamily="18" charset="0"/>
                          <a:cs typeface="Times New Roman" panose="02020603050405020304" pitchFamily="18" charset="0"/>
                        </a:rPr>
                        <a:t>Fitch</a:t>
                      </a:r>
                    </a:p>
                  </a:txBody>
                  <a:tcPr anchor="ctr"/>
                </a:tc>
                <a:tc>
                  <a:txBody>
                    <a:bodyPr/>
                    <a:lstStyle/>
                    <a:p>
                      <a:pPr algn="ctr"/>
                      <a:r>
                        <a:rPr lang="es-MX" dirty="0">
                          <a:latin typeface="Times New Roman" panose="02020603050405020304" pitchFamily="18" charset="0"/>
                          <a:cs typeface="Times New Roman" panose="02020603050405020304" pitchFamily="18" charset="0"/>
                        </a:rPr>
                        <a:t>BBB+, perspectiva negativa </a:t>
                      </a:r>
                      <a:r>
                        <a:rPr lang="es-MX" baseline="30000" dirty="0">
                          <a:latin typeface="Times New Roman" panose="02020603050405020304" pitchFamily="18" charset="0"/>
                          <a:cs typeface="Times New Roman" panose="02020603050405020304" pitchFamily="18" charset="0"/>
                        </a:rPr>
                        <a:t>1/</a:t>
                      </a:r>
                      <a:endParaRPr lang="es-MX" dirty="0">
                        <a:latin typeface="Times New Roman" panose="02020603050405020304" pitchFamily="18" charset="0"/>
                        <a:cs typeface="Times New Roman" panose="02020603050405020304" pitchFamily="18" charset="0"/>
                      </a:endParaRPr>
                    </a:p>
                  </a:txBody>
                  <a:tcPr anchor="ctr"/>
                </a:tc>
                <a:tc>
                  <a:txBody>
                    <a:bodyPr/>
                    <a:lstStyle/>
                    <a:p>
                      <a:pPr algn="ctr"/>
                      <a:r>
                        <a:rPr lang="es-MX" dirty="0">
                          <a:latin typeface="Times New Roman" panose="02020603050405020304" pitchFamily="18" charset="0"/>
                          <a:cs typeface="Times New Roman" panose="02020603050405020304" pitchFamily="18" charset="0"/>
                        </a:rPr>
                        <a:t>Octubre 31, 2018</a:t>
                      </a:r>
                    </a:p>
                  </a:txBody>
                  <a:tcPr anchor="ctr"/>
                </a:tc>
                <a:tc>
                  <a:txBody>
                    <a:bodyPr/>
                    <a:lstStyle/>
                    <a:p>
                      <a:pPr algn="ctr"/>
                      <a:r>
                        <a:rPr lang="es-MX" dirty="0">
                          <a:latin typeface="Times New Roman" panose="02020603050405020304" pitchFamily="18" charset="0"/>
                          <a:cs typeface="Times New Roman" panose="02020603050405020304" pitchFamily="18" charset="0"/>
                        </a:rPr>
                        <a:t>Perspectiva de estable a negativa </a:t>
                      </a:r>
                      <a:r>
                        <a:rPr lang="es-MX" baseline="30000" dirty="0">
                          <a:latin typeface="Times New Roman" panose="02020603050405020304" pitchFamily="18" charset="0"/>
                          <a:cs typeface="Times New Roman" panose="02020603050405020304" pitchFamily="18" charset="0"/>
                        </a:rPr>
                        <a:t>2/</a:t>
                      </a:r>
                      <a:endParaRPr lang="es-MX" dirty="0">
                        <a:latin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2160878"/>
                  </a:ext>
                </a:extLst>
              </a:tr>
              <a:tr h="370840">
                <a:tc>
                  <a:txBody>
                    <a:bodyPr/>
                    <a:lstStyle/>
                    <a:p>
                      <a:pPr algn="ctr"/>
                      <a:r>
                        <a:rPr lang="es-MX" dirty="0">
                          <a:latin typeface="Times New Roman" panose="02020603050405020304" pitchFamily="18" charset="0"/>
                          <a:cs typeface="Times New Roman" panose="02020603050405020304" pitchFamily="18" charset="0"/>
                        </a:rPr>
                        <a:t>Gobierno mexicano</a:t>
                      </a:r>
                    </a:p>
                  </a:txBody>
                  <a:tcPr anchor="ctr"/>
                </a:tc>
                <a:tc>
                  <a:txBody>
                    <a:bodyPr/>
                    <a:lstStyle/>
                    <a:p>
                      <a:pPr algn="ctr"/>
                      <a:r>
                        <a:rPr lang="es-MX" dirty="0">
                          <a:latin typeface="Times New Roman" panose="02020603050405020304" pitchFamily="18" charset="0"/>
                          <a:cs typeface="Times New Roman" panose="02020603050405020304" pitchFamily="18" charset="0"/>
                        </a:rPr>
                        <a:t>Moody’s</a:t>
                      </a:r>
                    </a:p>
                  </a:txBody>
                  <a:tcPr anchor="ctr"/>
                </a:tc>
                <a:tc>
                  <a:txBody>
                    <a:bodyPr/>
                    <a:lstStyle/>
                    <a:p>
                      <a:pPr algn="ctr"/>
                      <a:r>
                        <a:rPr lang="es-MX" dirty="0">
                          <a:latin typeface="Times New Roman" panose="02020603050405020304" pitchFamily="18" charset="0"/>
                          <a:cs typeface="Times New Roman" panose="02020603050405020304" pitchFamily="18" charset="0"/>
                        </a:rPr>
                        <a:t>A3, perspectiva estable </a:t>
                      </a:r>
                      <a:r>
                        <a:rPr lang="es-MX" baseline="30000" dirty="0">
                          <a:latin typeface="Times New Roman" panose="02020603050405020304" pitchFamily="18" charset="0"/>
                          <a:cs typeface="Times New Roman" panose="02020603050405020304" pitchFamily="18" charset="0"/>
                        </a:rPr>
                        <a:t>1/</a:t>
                      </a:r>
                      <a:endParaRPr lang="es-MX" dirty="0">
                        <a:latin typeface="Times New Roman" panose="02020603050405020304" pitchFamily="18" charset="0"/>
                        <a:cs typeface="Times New Roman" panose="02020603050405020304" pitchFamily="18" charset="0"/>
                      </a:endParaRPr>
                    </a:p>
                  </a:txBody>
                  <a:tcPr anchor="ctr"/>
                </a:tc>
                <a:tc>
                  <a:txBody>
                    <a:bodyPr/>
                    <a:lstStyle/>
                    <a:p>
                      <a:pPr algn="ctr"/>
                      <a:endParaRPr lang="es-MX" dirty="0">
                        <a:latin typeface="Times New Roman" panose="02020603050405020304" pitchFamily="18" charset="0"/>
                        <a:cs typeface="Times New Roman" panose="02020603050405020304" pitchFamily="18" charset="0"/>
                      </a:endParaRPr>
                    </a:p>
                  </a:txBody>
                  <a:tcPr anchor="ctr"/>
                </a:tc>
                <a:tc>
                  <a:txBody>
                    <a:bodyPr/>
                    <a:lstStyle/>
                    <a:p>
                      <a:pPr algn="ctr"/>
                      <a:endParaRPr lang="es-MX" dirty="0">
                        <a:latin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1558767240"/>
                  </a:ext>
                </a:extLst>
              </a:tr>
              <a:tr h="370840">
                <a:tc>
                  <a:txBody>
                    <a:bodyPr/>
                    <a:lstStyle/>
                    <a:p>
                      <a:pPr algn="ctr"/>
                      <a:r>
                        <a:rPr lang="es-MX" dirty="0">
                          <a:latin typeface="Times New Roman" panose="02020603050405020304" pitchFamily="18" charset="0"/>
                          <a:cs typeface="Times New Roman" panose="02020603050405020304" pitchFamily="18" charset="0"/>
                        </a:rPr>
                        <a:t>Pemex</a:t>
                      </a:r>
                    </a:p>
                  </a:txBody>
                  <a:tcPr anchor="ctr"/>
                </a:tc>
                <a:tc>
                  <a:txBody>
                    <a:bodyPr/>
                    <a:lstStyle/>
                    <a:p>
                      <a:pPr algn="ctr"/>
                      <a:r>
                        <a:rPr lang="es-MX" dirty="0">
                          <a:latin typeface="Times New Roman" panose="02020603050405020304" pitchFamily="18" charset="0"/>
                          <a:cs typeface="Times New Roman" panose="02020603050405020304" pitchFamily="18" charset="0"/>
                        </a:rPr>
                        <a:t>S&amp;P</a:t>
                      </a:r>
                    </a:p>
                  </a:txBody>
                  <a:tcPr anchor="ctr"/>
                </a:tc>
                <a:tc>
                  <a:txBody>
                    <a:bodyPr/>
                    <a:lstStyle/>
                    <a:p>
                      <a:pPr algn="ctr"/>
                      <a:r>
                        <a:rPr lang="es-MX" dirty="0">
                          <a:latin typeface="Times New Roman" panose="02020603050405020304" pitchFamily="18" charset="0"/>
                          <a:cs typeface="Times New Roman" panose="02020603050405020304" pitchFamily="18" charset="0"/>
                        </a:rPr>
                        <a:t>BBB+, perspectiva negativa </a:t>
                      </a:r>
                      <a:r>
                        <a:rPr lang="es-MX" baseline="30000" dirty="0">
                          <a:latin typeface="Times New Roman" panose="02020603050405020304" pitchFamily="18" charset="0"/>
                          <a:cs typeface="Times New Roman" panose="02020603050405020304" pitchFamily="18" charset="0"/>
                        </a:rPr>
                        <a:t>1/</a:t>
                      </a:r>
                      <a:endParaRPr lang="es-MX" dirty="0">
                        <a:latin typeface="Times New Roman" panose="02020603050405020304" pitchFamily="18" charset="0"/>
                        <a:cs typeface="Times New Roman" panose="02020603050405020304" pitchFamily="18" charset="0"/>
                      </a:endParaRPr>
                    </a:p>
                  </a:txBody>
                  <a:tcPr anchor="ctr"/>
                </a:tc>
                <a:tc>
                  <a:txBody>
                    <a:bodyPr/>
                    <a:lstStyle/>
                    <a:p>
                      <a:pPr algn="ctr"/>
                      <a:r>
                        <a:rPr lang="es-MX" dirty="0">
                          <a:latin typeface="Times New Roman" panose="02020603050405020304" pitchFamily="18" charset="0"/>
                          <a:cs typeface="Times New Roman" panose="02020603050405020304" pitchFamily="18" charset="0"/>
                        </a:rPr>
                        <a:t>Marzo 4, 2019</a:t>
                      </a:r>
                    </a:p>
                  </a:txBody>
                  <a:tcPr anchor="ctr"/>
                </a:tc>
                <a:tc>
                  <a:txBody>
                    <a:bodyPr/>
                    <a:lstStyle/>
                    <a:p>
                      <a:pPr algn="ctr"/>
                      <a:r>
                        <a:rPr lang="es-MX" dirty="0">
                          <a:latin typeface="Times New Roman" panose="02020603050405020304" pitchFamily="18" charset="0"/>
                          <a:cs typeface="Times New Roman" panose="02020603050405020304" pitchFamily="18" charset="0"/>
                        </a:rPr>
                        <a:t>Perspectiva de estable a negativa </a:t>
                      </a:r>
                      <a:r>
                        <a:rPr lang="es-MX" baseline="30000" dirty="0">
                          <a:latin typeface="Times New Roman" panose="02020603050405020304" pitchFamily="18" charset="0"/>
                          <a:cs typeface="Times New Roman" panose="02020603050405020304" pitchFamily="18" charset="0"/>
                        </a:rPr>
                        <a:t>2/</a:t>
                      </a:r>
                      <a:endParaRPr lang="es-MX" dirty="0">
                        <a:latin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3627246030"/>
                  </a:ext>
                </a:extLst>
              </a:tr>
              <a:tr h="370840">
                <a:tc>
                  <a:txBody>
                    <a:bodyPr/>
                    <a:lstStyle/>
                    <a:p>
                      <a:pPr algn="ctr"/>
                      <a:r>
                        <a:rPr lang="es-MX" dirty="0">
                          <a:latin typeface="Times New Roman" panose="02020603050405020304" pitchFamily="18" charset="0"/>
                          <a:cs typeface="Times New Roman" panose="02020603050405020304" pitchFamily="18" charset="0"/>
                        </a:rPr>
                        <a:t>CFE</a:t>
                      </a:r>
                    </a:p>
                  </a:txBody>
                  <a:tcPr anchor="ctr"/>
                </a:tc>
                <a:tc>
                  <a:txBody>
                    <a:bodyPr/>
                    <a:lstStyle/>
                    <a:p>
                      <a:pPr algn="ctr"/>
                      <a:r>
                        <a:rPr lang="es-MX" dirty="0">
                          <a:latin typeface="Times New Roman" panose="02020603050405020304" pitchFamily="18" charset="0"/>
                          <a:cs typeface="Times New Roman" panose="02020603050405020304" pitchFamily="18" charset="0"/>
                        </a:rPr>
                        <a:t>S&amp;P</a:t>
                      </a:r>
                    </a:p>
                  </a:txBody>
                  <a:tcPr anchor="ctr"/>
                </a:tc>
                <a:tc>
                  <a:txBody>
                    <a:bodyPr/>
                    <a:lstStyle/>
                    <a:p>
                      <a:pPr algn="ctr"/>
                      <a:r>
                        <a:rPr lang="es-MX" dirty="0">
                          <a:latin typeface="Times New Roman" panose="02020603050405020304" pitchFamily="18" charset="0"/>
                          <a:cs typeface="Times New Roman" panose="02020603050405020304" pitchFamily="18" charset="0"/>
                        </a:rPr>
                        <a:t>BBB+, perspectiva negativa </a:t>
                      </a:r>
                      <a:r>
                        <a:rPr lang="es-MX" baseline="30000" dirty="0">
                          <a:latin typeface="Times New Roman" panose="02020603050405020304" pitchFamily="18" charset="0"/>
                          <a:cs typeface="Times New Roman" panose="02020603050405020304" pitchFamily="18" charset="0"/>
                        </a:rPr>
                        <a:t>1/</a:t>
                      </a:r>
                      <a:endParaRPr lang="es-MX" dirty="0">
                        <a:latin typeface="Times New Roman" panose="02020603050405020304" pitchFamily="18" charset="0"/>
                        <a:cs typeface="Times New Roman" panose="02020603050405020304" pitchFamily="18" charset="0"/>
                      </a:endParaRPr>
                    </a:p>
                  </a:txBody>
                  <a:tcPr anchor="ctr"/>
                </a:tc>
                <a:tc>
                  <a:txBody>
                    <a:bodyPr/>
                    <a:lstStyle/>
                    <a:p>
                      <a:pPr algn="ctr"/>
                      <a:r>
                        <a:rPr lang="es-MX" dirty="0">
                          <a:latin typeface="Times New Roman" panose="02020603050405020304" pitchFamily="18" charset="0"/>
                          <a:cs typeface="Times New Roman" panose="02020603050405020304" pitchFamily="18" charset="0"/>
                        </a:rPr>
                        <a:t>Marzo 4, 2019</a:t>
                      </a:r>
                    </a:p>
                  </a:txBody>
                  <a:tcPr anchor="ctr"/>
                </a:tc>
                <a:tc>
                  <a:txBody>
                    <a:bodyPr/>
                    <a:lstStyle/>
                    <a:p>
                      <a:pPr algn="ctr"/>
                      <a:r>
                        <a:rPr lang="es-MX" dirty="0">
                          <a:latin typeface="Times New Roman" panose="02020603050405020304" pitchFamily="18" charset="0"/>
                          <a:cs typeface="Times New Roman" panose="02020603050405020304" pitchFamily="18" charset="0"/>
                        </a:rPr>
                        <a:t>Perspectiva de estable a negativa </a:t>
                      </a:r>
                      <a:r>
                        <a:rPr lang="es-MX" baseline="30000" dirty="0">
                          <a:latin typeface="Times New Roman" panose="02020603050405020304" pitchFamily="18" charset="0"/>
                          <a:cs typeface="Times New Roman" panose="02020603050405020304" pitchFamily="18" charset="0"/>
                        </a:rPr>
                        <a:t>2/</a:t>
                      </a:r>
                      <a:endParaRPr lang="es-MX" dirty="0">
                        <a:latin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3062531531"/>
                  </a:ext>
                </a:extLst>
              </a:tr>
              <a:tr h="370840">
                <a:tc gridSpan="5">
                  <a:txBody>
                    <a:bodyPr/>
                    <a:lstStyle/>
                    <a:p>
                      <a:pPr algn="ctr"/>
                      <a:r>
                        <a:rPr lang="es-MX" baseline="30000" dirty="0">
                          <a:latin typeface="Times New Roman" panose="02020603050405020304" pitchFamily="18" charset="0"/>
                          <a:cs typeface="Times New Roman" panose="02020603050405020304" pitchFamily="18" charset="0"/>
                        </a:rPr>
                        <a:t>1/</a:t>
                      </a:r>
                      <a:r>
                        <a:rPr lang="es-MX" dirty="0">
                          <a:latin typeface="Times New Roman" panose="02020603050405020304" pitchFamily="18" charset="0"/>
                          <a:cs typeface="Times New Roman" panose="02020603050405020304" pitchFamily="18" charset="0"/>
                        </a:rPr>
                        <a:t> Sigue teniendo grado de inversión. </a:t>
                      </a:r>
                    </a:p>
                    <a:p>
                      <a:pPr marL="0" marR="0" lvl="0" indent="0" algn="ctr" defTabSz="914377" rtl="0" eaLnBrk="1" fontAlgn="auto" latinLnBrk="0" hangingPunct="1">
                        <a:lnSpc>
                          <a:spcPct val="100000"/>
                        </a:lnSpc>
                        <a:spcBef>
                          <a:spcPts val="0"/>
                        </a:spcBef>
                        <a:spcAft>
                          <a:spcPts val="0"/>
                        </a:spcAft>
                        <a:buClrTx/>
                        <a:buSzTx/>
                        <a:buFontTx/>
                        <a:buNone/>
                        <a:tabLst/>
                        <a:defRPr/>
                      </a:pPr>
                      <a:r>
                        <a:rPr lang="es-MX" baseline="30000" dirty="0">
                          <a:latin typeface="Times New Roman" panose="02020603050405020304" pitchFamily="18" charset="0"/>
                          <a:cs typeface="Times New Roman" panose="02020603050405020304" pitchFamily="18" charset="0"/>
                        </a:rPr>
                        <a:t>2/</a:t>
                      </a:r>
                      <a:r>
                        <a:rPr lang="es-MX" dirty="0">
                          <a:latin typeface="Times New Roman" panose="02020603050405020304" pitchFamily="18" charset="0"/>
                          <a:cs typeface="Times New Roman" panose="02020603050405020304" pitchFamily="18" charset="0"/>
                        </a:rPr>
                        <a:t> Significa que durante el año podrían disminuir la calificación crediticia.</a:t>
                      </a:r>
                    </a:p>
                  </a:txBody>
                  <a:tcPr anchor="ctr"/>
                </a:tc>
                <a:tc hMerge="1">
                  <a:txBody>
                    <a:bodyPr/>
                    <a:lstStyle/>
                    <a:p>
                      <a:pPr algn="ctr"/>
                      <a:endParaRPr lang="es-MX" dirty="0">
                        <a:latin typeface="Times New Roman" panose="02020603050405020304" pitchFamily="18" charset="0"/>
                        <a:cs typeface="Times New Roman" panose="02020603050405020304" pitchFamily="18" charset="0"/>
                      </a:endParaRPr>
                    </a:p>
                  </a:txBody>
                  <a:tcPr anchor="ctr"/>
                </a:tc>
                <a:tc hMerge="1">
                  <a:txBody>
                    <a:bodyPr/>
                    <a:lstStyle/>
                    <a:p>
                      <a:pPr algn="ctr"/>
                      <a:endParaRPr lang="es-MX" dirty="0">
                        <a:latin typeface="Times New Roman" panose="02020603050405020304" pitchFamily="18" charset="0"/>
                        <a:cs typeface="Times New Roman" panose="02020603050405020304" pitchFamily="18" charset="0"/>
                      </a:endParaRPr>
                    </a:p>
                  </a:txBody>
                  <a:tcPr anchor="ctr"/>
                </a:tc>
                <a:tc hMerge="1">
                  <a:txBody>
                    <a:bodyPr/>
                    <a:lstStyle/>
                    <a:p>
                      <a:pPr algn="ctr"/>
                      <a:endParaRPr lang="es-MX" dirty="0">
                        <a:latin typeface="Times New Roman" panose="02020603050405020304" pitchFamily="18" charset="0"/>
                        <a:cs typeface="Times New Roman" panose="02020603050405020304" pitchFamily="18" charset="0"/>
                      </a:endParaRPr>
                    </a:p>
                  </a:txBody>
                  <a:tcPr anchor="ctr"/>
                </a:tc>
                <a:tc hMerge="1">
                  <a:txBody>
                    <a:bodyPr/>
                    <a:lstStyle/>
                    <a:p>
                      <a:pPr algn="ctr"/>
                      <a:endParaRPr lang="es-MX" dirty="0">
                        <a:latin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2907369698"/>
                  </a:ext>
                </a:extLst>
              </a:tr>
            </a:tbl>
          </a:graphicData>
        </a:graphic>
      </p:graphicFrame>
    </p:spTree>
    <p:extLst>
      <p:ext uri="{BB962C8B-B14F-4D97-AF65-F5344CB8AC3E}">
        <p14:creationId xmlns:p14="http://schemas.microsoft.com/office/powerpoint/2010/main" val="345488260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Tasa de crecimiento anualizada del IGAE,</a:t>
            </a:r>
            <a:br>
              <a:rPr lang="es-MX" sz="3200" dirty="0">
                <a:solidFill>
                  <a:prstClr val="black"/>
                </a:solidFill>
                <a:latin typeface="Times New Roman" panose="02020603050405020304" pitchFamily="18" charset="0"/>
                <a:ea typeface="+mn-ea"/>
                <a:cs typeface="Times New Roman" panose="02020603050405020304" pitchFamily="18" charset="0"/>
              </a:rPr>
            </a:br>
            <a:r>
              <a:rPr lang="es-MX" sz="2800" dirty="0">
                <a:solidFill>
                  <a:prstClr val="black"/>
                </a:solidFill>
                <a:latin typeface="Times New Roman" panose="02020603050405020304" pitchFamily="18" charset="0"/>
                <a:ea typeface="+mn-ea"/>
                <a:cs typeface="Times New Roman" panose="02020603050405020304" pitchFamily="18" charset="0"/>
              </a:rPr>
              <a:t>1994M1-2018M12</a:t>
            </a:r>
            <a:r>
              <a:rPr lang="es-MX" sz="3200" dirty="0">
                <a:solidFill>
                  <a:prstClr val="black"/>
                </a:solidFill>
                <a:latin typeface="Times New Roman" panose="02020603050405020304" pitchFamily="18" charset="0"/>
                <a:ea typeface="+mn-ea"/>
                <a:cs typeface="Times New Roman" panose="02020603050405020304" pitchFamily="18" charset="0"/>
              </a:rPr>
              <a:t>, </a:t>
            </a:r>
            <a:r>
              <a:rPr lang="es-MX" sz="2800" dirty="0">
                <a:solidFill>
                  <a:prstClr val="black"/>
                </a:solidFill>
                <a:latin typeface="Times New Roman" panose="02020603050405020304" pitchFamily="18" charset="0"/>
                <a:ea typeface="+mn-ea"/>
                <a:cs typeface="Times New Roman" panose="02020603050405020304" pitchFamily="18" charset="0"/>
              </a:rPr>
              <a:t>Índice 2013=100</a:t>
            </a:r>
            <a:endParaRPr lang="es-MX" sz="3200" dirty="0">
              <a:solidFill>
                <a:prstClr val="black"/>
              </a:solidFill>
              <a:latin typeface="Times New Roman" panose="02020603050405020304" pitchFamily="18" charset="0"/>
              <a:ea typeface="+mn-ea"/>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159210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3" name="Objeto 2"/>
          <p:cNvGraphicFramePr>
            <a:graphicFrameLocks noChangeAspect="1"/>
          </p:cNvGraphicFramePr>
          <p:nvPr>
            <p:extLst/>
          </p:nvPr>
        </p:nvGraphicFramePr>
        <p:xfrm>
          <a:off x="1143000" y="1423988"/>
          <a:ext cx="11039475" cy="4933950"/>
        </p:xfrm>
        <a:graphic>
          <a:graphicData uri="http://schemas.openxmlformats.org/presentationml/2006/ole">
            <mc:AlternateContent xmlns:mc="http://schemas.openxmlformats.org/markup-compatibility/2006">
              <mc:Choice xmlns:v="urn:schemas-microsoft-com:vml" Requires="v">
                <p:oleObj spid="_x0000_s5126" name="EViews" r:id="rId4" imgW="5419673" imgH="2838222" progId="EViews.Workfile.2">
                  <p:embed/>
                </p:oleObj>
              </mc:Choice>
              <mc:Fallback>
                <p:oleObj name="EViews" r:id="rId4" imgW="5419673" imgH="2838222" progId="EViews.Workfile.2">
                  <p:embed/>
                  <p:pic>
                    <p:nvPicPr>
                      <p:cNvPr id="3" name="Objeto 2"/>
                      <p:cNvPicPr/>
                      <p:nvPr/>
                    </p:nvPicPr>
                    <p:blipFill>
                      <a:blip r:embed="rId5"/>
                      <a:stretch>
                        <a:fillRect/>
                      </a:stretch>
                    </p:blipFill>
                    <p:spPr>
                      <a:xfrm>
                        <a:off x="1143000" y="1423988"/>
                        <a:ext cx="11039475" cy="4933950"/>
                      </a:xfrm>
                      <a:prstGeom prst="rect">
                        <a:avLst/>
                      </a:prstGeom>
                    </p:spPr>
                  </p:pic>
                </p:oleObj>
              </mc:Fallback>
            </mc:AlternateContent>
          </a:graphicData>
        </a:graphic>
      </p:graphicFrame>
      <p:cxnSp>
        <p:nvCxnSpPr>
          <p:cNvPr id="6" name="Conector recto de flecha 5">
            <a:extLst>
              <a:ext uri="{FF2B5EF4-FFF2-40B4-BE49-F238E27FC236}">
                <a16:creationId xmlns:a16="http://schemas.microsoft.com/office/drawing/2014/main" id="{4AABF469-7C43-4D6E-B651-C1573B5677B6}"/>
              </a:ext>
            </a:extLst>
          </p:cNvPr>
          <p:cNvCxnSpPr>
            <a:cxnSpLocks/>
          </p:cNvCxnSpPr>
          <p:nvPr/>
        </p:nvCxnSpPr>
        <p:spPr>
          <a:xfrm>
            <a:off x="10776520" y="3284984"/>
            <a:ext cx="1224136" cy="36004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66943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Sincronización de los ciclos México-Estados Unidos, </a:t>
            </a:r>
            <a:br>
              <a:rPr lang="es-MX" sz="3200" dirty="0">
                <a:solidFill>
                  <a:prstClr val="black"/>
                </a:solidFill>
                <a:latin typeface="Times New Roman" panose="02020603050405020304" pitchFamily="18" charset="0"/>
                <a:ea typeface="+mn-ea"/>
                <a:cs typeface="Times New Roman" panose="02020603050405020304" pitchFamily="18" charset="0"/>
              </a:rPr>
            </a:br>
            <a:r>
              <a:rPr lang="es-MX" sz="2800" dirty="0">
                <a:solidFill>
                  <a:prstClr val="black"/>
                </a:solidFill>
                <a:latin typeface="Times New Roman" panose="02020603050405020304" pitchFamily="18" charset="0"/>
                <a:ea typeface="+mn-ea"/>
                <a:cs typeface="Times New Roman" panose="02020603050405020304" pitchFamily="18" charset="0"/>
              </a:rPr>
              <a:t>1993M1-2018M12</a:t>
            </a:r>
            <a:endParaRPr lang="es-MX" sz="3200" dirty="0">
              <a:solidFill>
                <a:prstClr val="black"/>
              </a:solidFill>
              <a:latin typeface="Times New Roman" panose="02020603050405020304" pitchFamily="18" charset="0"/>
              <a:ea typeface="+mn-ea"/>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mc:AlternateContent xmlns:mc="http://schemas.openxmlformats.org/markup-compatibility/2006" xmlns:a14="http://schemas.microsoft.com/office/drawing/2010/main">
        <mc:Choice Requires="a14">
          <p:sp>
            <p:nvSpPr>
              <p:cNvPr id="8" name="CuadroTexto 7">
                <a:extLst>
                  <a:ext uri="{FF2B5EF4-FFF2-40B4-BE49-F238E27FC236}">
                    <a16:creationId xmlns:a16="http://schemas.microsoft.com/office/drawing/2014/main" id="{34A852E7-B0C6-4DDD-BA79-16B382A2F4BE}"/>
                  </a:ext>
                </a:extLst>
              </p:cNvPr>
              <p:cNvSpPr txBox="1"/>
              <p:nvPr/>
            </p:nvSpPr>
            <p:spPr>
              <a:xfrm>
                <a:off x="1133014" y="6100788"/>
                <a:ext cx="11058986" cy="7495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Nota: Los ciclos se calcularon mediante la sustracción del componente secular, por un filtro HP, del componente tendencia ciclo calculado con un filtro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Census</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X-12.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Series normalizadas </a:t>
                </a:r>
                <a14:m>
                  <m:oMath xmlns:m="http://schemas.openxmlformats.org/officeDocument/2006/math">
                    <m:sSub>
                      <m:sSubPr>
                        <m:ctrlP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sSubPr>
                      <m:e>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𝑥</m:t>
                        </m:r>
                      </m:e>
                      <m:sub>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𝑛</m:t>
                        </m:r>
                      </m:sub>
                    </m:sSub>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m:t>
                    </m:r>
                    <m:f>
                      <m:fPr>
                        <m:ctrlP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fPr>
                      <m:num>
                        <m:sSub>
                          <m:sSubPr>
                            <m:ctrlP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sSubPr>
                          <m:e>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𝑥</m:t>
                            </m:r>
                          </m:e>
                          <m:sub>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𝑖</m:t>
                            </m:r>
                          </m:sub>
                        </m:sSub>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m:t>
                        </m:r>
                        <m:acc>
                          <m:accPr>
                            <m:chr m:val="̅"/>
                            <m:ctrlP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accPr>
                          <m:e>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𝑥</m:t>
                            </m:r>
                          </m:e>
                        </m:acc>
                      </m:num>
                      <m:den>
                        <m:sSub>
                          <m:sSubPr>
                            <m:ctrlP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sSubPr>
                          <m:e>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Times New Roman" panose="02020603050405020304" pitchFamily="18" charset="0"/>
                              </a:rPr>
                              <m:t>𝜎</m:t>
                            </m:r>
                          </m:e>
                          <m:sub>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𝑥</m:t>
                            </m:r>
                          </m:sub>
                        </m:sSub>
                      </m:den>
                    </m:f>
                  </m:oMath>
                </a14:m>
                <a:endPar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 e INEGI (2019).</a:t>
                </a:r>
              </a:p>
            </p:txBody>
          </p:sp>
        </mc:Choice>
        <mc:Fallback xmlns="">
          <p:sp>
            <p:nvSpPr>
              <p:cNvPr id="8" name="CuadroTexto 7">
                <a:extLst>
                  <a:ext uri="{FF2B5EF4-FFF2-40B4-BE49-F238E27FC236}">
                    <a16:creationId xmlns:a16="http://schemas.microsoft.com/office/drawing/2014/main" id="{34A852E7-B0C6-4DDD-BA79-16B382A2F4BE}"/>
                  </a:ext>
                </a:extLst>
              </p:cNvPr>
              <p:cNvSpPr txBox="1">
                <a:spLocks noRot="1" noChangeAspect="1" noMove="1" noResize="1" noEditPoints="1" noAdjustHandles="1" noChangeArrowheads="1" noChangeShapeType="1" noTextEdit="1"/>
              </p:cNvSpPr>
              <p:nvPr/>
            </p:nvSpPr>
            <p:spPr>
              <a:xfrm>
                <a:off x="1133014" y="6100788"/>
                <a:ext cx="11058986" cy="749564"/>
              </a:xfrm>
              <a:prstGeom prst="rect">
                <a:avLst/>
              </a:prstGeom>
              <a:blipFill>
                <a:blip r:embed="rId4"/>
                <a:stretch>
                  <a:fillRect l="-55" t="-813" b="-5691"/>
                </a:stretch>
              </a:blipFill>
            </p:spPr>
            <p:txBody>
              <a:bodyPr/>
              <a:lstStyle/>
              <a:p>
                <a:r>
                  <a:rPr lang="es-MX">
                    <a:noFill/>
                  </a:rPr>
                  <a:t> </a:t>
                </a:r>
              </a:p>
            </p:txBody>
          </p:sp>
        </mc:Fallback>
      </mc:AlternateContent>
      <p:graphicFrame>
        <p:nvGraphicFramePr>
          <p:cNvPr id="5" name="Objeto 4"/>
          <p:cNvGraphicFramePr>
            <a:graphicFrameLocks noChangeAspect="1"/>
          </p:cNvGraphicFramePr>
          <p:nvPr>
            <p:extLst/>
          </p:nvPr>
        </p:nvGraphicFramePr>
        <p:xfrm>
          <a:off x="1711325" y="1457325"/>
          <a:ext cx="9950450" cy="4521200"/>
        </p:xfrm>
        <a:graphic>
          <a:graphicData uri="http://schemas.openxmlformats.org/presentationml/2006/ole">
            <mc:AlternateContent xmlns:mc="http://schemas.openxmlformats.org/markup-compatibility/2006">
              <mc:Choice xmlns:v="urn:schemas-microsoft-com:vml" Requires="v">
                <p:oleObj spid="_x0000_s6150" name="EViews" r:id="rId5" imgW="5410120" imgH="3142954" progId="EViews.Workfile.2">
                  <p:embed/>
                </p:oleObj>
              </mc:Choice>
              <mc:Fallback>
                <p:oleObj name="EViews" r:id="rId5" imgW="5410120" imgH="3142954" progId="EViews.Workfile.2">
                  <p:embed/>
                  <p:pic>
                    <p:nvPicPr>
                      <p:cNvPr id="5" name="Objeto 4"/>
                      <p:cNvPicPr/>
                      <p:nvPr/>
                    </p:nvPicPr>
                    <p:blipFill>
                      <a:blip r:embed="rId6"/>
                      <a:stretch>
                        <a:fillRect/>
                      </a:stretch>
                    </p:blipFill>
                    <p:spPr>
                      <a:xfrm>
                        <a:off x="1711325" y="1457325"/>
                        <a:ext cx="9950450" cy="4521200"/>
                      </a:xfrm>
                      <a:prstGeom prst="rect">
                        <a:avLst/>
                      </a:prstGeom>
                    </p:spPr>
                  </p:pic>
                </p:oleObj>
              </mc:Fallback>
            </mc:AlternateContent>
          </a:graphicData>
        </a:graphic>
      </p:graphicFrame>
      <p:cxnSp>
        <p:nvCxnSpPr>
          <p:cNvPr id="6" name="Conector recto de flecha 5">
            <a:extLst>
              <a:ext uri="{FF2B5EF4-FFF2-40B4-BE49-F238E27FC236}">
                <a16:creationId xmlns:a16="http://schemas.microsoft.com/office/drawing/2014/main" id="{DAEFE1EE-325A-4F66-BD39-6C95CAF2F584}"/>
              </a:ext>
            </a:extLst>
          </p:cNvPr>
          <p:cNvCxnSpPr/>
          <p:nvPr/>
        </p:nvCxnSpPr>
        <p:spPr>
          <a:xfrm flipV="1">
            <a:off x="10436832" y="2893724"/>
            <a:ext cx="720080" cy="720080"/>
          </a:xfrm>
          <a:prstGeom prst="straightConnector1">
            <a:avLst/>
          </a:prstGeom>
          <a:ln w="38100">
            <a:solidFill>
              <a:schemeClr val="tx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0" name="Conector recto de flecha 9">
            <a:extLst>
              <a:ext uri="{FF2B5EF4-FFF2-40B4-BE49-F238E27FC236}">
                <a16:creationId xmlns:a16="http://schemas.microsoft.com/office/drawing/2014/main" id="{3DE6A4AF-D2B0-4D1B-ADF3-84A07DBCCE14}"/>
              </a:ext>
            </a:extLst>
          </p:cNvPr>
          <p:cNvCxnSpPr>
            <a:cxnSpLocks/>
          </p:cNvCxnSpPr>
          <p:nvPr/>
        </p:nvCxnSpPr>
        <p:spPr>
          <a:xfrm>
            <a:off x="10540152" y="3116928"/>
            <a:ext cx="663303" cy="136836"/>
          </a:xfrm>
          <a:prstGeom prst="straightConnector1">
            <a:avLst/>
          </a:prstGeom>
          <a:ln w="38100">
            <a:solidFill>
              <a:schemeClr val="tx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7" name="Conector recto 6"/>
          <p:cNvCxnSpPr/>
          <p:nvPr/>
        </p:nvCxnSpPr>
        <p:spPr>
          <a:xfrm flipV="1">
            <a:off x="10436832" y="1457325"/>
            <a:ext cx="0" cy="3771875"/>
          </a:xfrm>
          <a:prstGeom prst="line">
            <a:avLst/>
          </a:prstGeom>
          <a:ln w="2540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9" name="Rectángulo 8"/>
          <p:cNvSpPr/>
          <p:nvPr/>
        </p:nvSpPr>
        <p:spPr>
          <a:xfrm>
            <a:off x="9696400" y="1457325"/>
            <a:ext cx="1758152" cy="387499"/>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Desincronización</a:t>
            </a:r>
          </a:p>
        </p:txBody>
      </p:sp>
      <p:cxnSp>
        <p:nvCxnSpPr>
          <p:cNvPr id="11" name="Conector recto 10">
            <a:extLst>
              <a:ext uri="{FF2B5EF4-FFF2-40B4-BE49-F238E27FC236}">
                <a16:creationId xmlns:a16="http://schemas.microsoft.com/office/drawing/2014/main" id="{AAC4FD95-1810-476C-A1B2-929FB923DD58}"/>
              </a:ext>
            </a:extLst>
          </p:cNvPr>
          <p:cNvCxnSpPr/>
          <p:nvPr/>
        </p:nvCxnSpPr>
        <p:spPr>
          <a:xfrm>
            <a:off x="2135560" y="3116928"/>
            <a:ext cx="9505056"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633612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to 10"/>
          <p:cNvGraphicFramePr>
            <a:graphicFrameLocks noChangeAspect="1"/>
          </p:cNvGraphicFramePr>
          <p:nvPr>
            <p:extLst/>
          </p:nvPr>
        </p:nvGraphicFramePr>
        <p:xfrm>
          <a:off x="2127250" y="1124744"/>
          <a:ext cx="9441358" cy="4824536"/>
        </p:xfrm>
        <a:graphic>
          <a:graphicData uri="http://schemas.openxmlformats.org/presentationml/2006/ole">
            <mc:AlternateContent xmlns:mc="http://schemas.openxmlformats.org/markup-compatibility/2006">
              <mc:Choice xmlns:v="urn:schemas-microsoft-com:vml" Requires="v">
                <p:oleObj spid="_x0000_s7174" name="EViews" r:id="rId3" imgW="4524103" imgH="3524205" progId="EViews.Workfile.2">
                  <p:embed/>
                </p:oleObj>
              </mc:Choice>
              <mc:Fallback>
                <p:oleObj name="EViews" r:id="rId3" imgW="4524103" imgH="3524205" progId="EViews.Workfile.2">
                  <p:embed/>
                  <p:pic>
                    <p:nvPicPr>
                      <p:cNvPr id="11" name="Objeto 10"/>
                      <p:cNvPicPr>
                        <a:picLocks noChangeAspect="1" noChangeArrowheads="1"/>
                      </p:cNvPicPr>
                      <p:nvPr/>
                    </p:nvPicPr>
                    <p:blipFill>
                      <a:blip r:embed="rId4"/>
                      <a:srcRect/>
                      <a:stretch>
                        <a:fillRect/>
                      </a:stretch>
                    </p:blipFill>
                    <p:spPr bwMode="auto">
                      <a:xfrm>
                        <a:off x="2127250" y="1124744"/>
                        <a:ext cx="9441358" cy="4824536"/>
                      </a:xfrm>
                      <a:prstGeom prst="rect">
                        <a:avLst/>
                      </a:prstGeom>
                      <a:noFill/>
                    </p:spPr>
                  </p:pic>
                </p:oleObj>
              </mc:Fallback>
            </mc:AlternateContent>
          </a:graphicData>
        </a:graphic>
      </p:graphicFrame>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México-Estados Unidos: Ciclos Económicos </a:t>
            </a:r>
            <a:br>
              <a:rPr lang="es-MX" sz="3200" dirty="0">
                <a:solidFill>
                  <a:prstClr val="black"/>
                </a:solidFill>
                <a:latin typeface="Times New Roman" panose="02020603050405020304" pitchFamily="18" charset="0"/>
                <a:ea typeface="+mn-ea"/>
                <a:cs typeface="Times New Roman" panose="02020603050405020304" pitchFamily="18" charset="0"/>
              </a:rPr>
            </a:br>
            <a:r>
              <a:rPr lang="es-MX" sz="2800" dirty="0">
                <a:solidFill>
                  <a:prstClr val="black"/>
                </a:solidFill>
                <a:latin typeface="Times New Roman" panose="02020603050405020304" pitchFamily="18" charset="0"/>
                <a:ea typeface="+mn-ea"/>
                <a:cs typeface="Times New Roman" panose="02020603050405020304" pitchFamily="18" charset="0"/>
              </a:rPr>
              <a:t>2008Q1-2018Q4</a:t>
            </a:r>
            <a:endParaRPr lang="es-MX" sz="3200" dirty="0">
              <a:solidFill>
                <a:prstClr val="black"/>
              </a:solidFill>
              <a:latin typeface="Times New Roman" panose="02020603050405020304" pitchFamily="18" charset="0"/>
              <a:ea typeface="+mn-ea"/>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5"/>
          <a:stretch>
            <a:fillRect/>
          </a:stretch>
        </p:blipFill>
        <p:spPr>
          <a:xfrm rot="16200000">
            <a:off x="-2862493" y="2862494"/>
            <a:ext cx="6858000" cy="1133013"/>
          </a:xfrm>
          <a:prstGeom prst="rect">
            <a:avLst/>
          </a:prstGeom>
        </p:spPr>
      </p:pic>
      <mc:AlternateContent xmlns:mc="http://schemas.openxmlformats.org/markup-compatibility/2006" xmlns:a14="http://schemas.microsoft.com/office/drawing/2010/main">
        <mc:Choice Requires="a14">
          <p:sp>
            <p:nvSpPr>
              <p:cNvPr id="8" name="CuadroTexto 7">
                <a:extLst>
                  <a:ext uri="{FF2B5EF4-FFF2-40B4-BE49-F238E27FC236}">
                    <a16:creationId xmlns:a16="http://schemas.microsoft.com/office/drawing/2014/main" id="{34A852E7-B0C6-4DDD-BA79-16B382A2F4BE}"/>
                  </a:ext>
                </a:extLst>
              </p:cNvPr>
              <p:cNvSpPr txBox="1"/>
              <p:nvPr/>
            </p:nvSpPr>
            <p:spPr>
              <a:xfrm>
                <a:off x="1133014" y="6100788"/>
                <a:ext cx="11058986" cy="7495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Nota: Los ciclos se calcularon mediante la sustracción del componente secular, por un filtro HP, del componente tendencia ciclo calculado con un filtro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Census</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X-12.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Series normalizadas </a:t>
                </a:r>
                <a14:m>
                  <m:oMath xmlns:m="http://schemas.openxmlformats.org/officeDocument/2006/math">
                    <m:sSub>
                      <m:sSubPr>
                        <m:ctrlP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sSubPr>
                      <m:e>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𝑥</m:t>
                        </m:r>
                      </m:e>
                      <m:sub>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𝑛</m:t>
                        </m:r>
                      </m:sub>
                    </m:sSub>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m:t>
                    </m:r>
                    <m:f>
                      <m:fPr>
                        <m:ctrlP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fPr>
                      <m:num>
                        <m:sSub>
                          <m:sSubPr>
                            <m:ctrlP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sSubPr>
                          <m:e>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𝑥</m:t>
                            </m:r>
                          </m:e>
                          <m:sub>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𝑖</m:t>
                            </m:r>
                          </m:sub>
                        </m:sSub>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m:t>
                        </m:r>
                        <m:acc>
                          <m:accPr>
                            <m:chr m:val="̅"/>
                            <m:ctrlP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accPr>
                          <m:e>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𝑥</m:t>
                            </m:r>
                          </m:e>
                        </m:acc>
                      </m:num>
                      <m:den>
                        <m:sSub>
                          <m:sSubPr>
                            <m:ctrlP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sSubPr>
                          <m:e>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Times New Roman" panose="02020603050405020304" pitchFamily="18" charset="0"/>
                              </a:rPr>
                              <m:t>𝜎</m:t>
                            </m:r>
                          </m:e>
                          <m:sub>
                            <m:r>
                              <a:rPr kumimoji="0" lang="es-MX" sz="12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𝑥</m:t>
                            </m:r>
                          </m:sub>
                        </m:sSub>
                      </m:den>
                    </m:f>
                  </m:oMath>
                </a14:m>
                <a:endPar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 e INEGI (2019).</a:t>
                </a:r>
              </a:p>
            </p:txBody>
          </p:sp>
        </mc:Choice>
        <mc:Fallback xmlns="">
          <p:sp>
            <p:nvSpPr>
              <p:cNvPr id="8" name="CuadroTexto 7">
                <a:extLst>
                  <a:ext uri="{FF2B5EF4-FFF2-40B4-BE49-F238E27FC236}">
                    <a16:creationId xmlns:a16="http://schemas.microsoft.com/office/drawing/2014/main" id="{34A852E7-B0C6-4DDD-BA79-16B382A2F4BE}"/>
                  </a:ext>
                </a:extLst>
              </p:cNvPr>
              <p:cNvSpPr txBox="1">
                <a:spLocks noRot="1" noChangeAspect="1" noMove="1" noResize="1" noEditPoints="1" noAdjustHandles="1" noChangeArrowheads="1" noChangeShapeType="1" noTextEdit="1"/>
              </p:cNvSpPr>
              <p:nvPr/>
            </p:nvSpPr>
            <p:spPr>
              <a:xfrm>
                <a:off x="1133014" y="6100788"/>
                <a:ext cx="11058986" cy="749564"/>
              </a:xfrm>
              <a:prstGeom prst="rect">
                <a:avLst/>
              </a:prstGeom>
              <a:blipFill>
                <a:blip r:embed="rId6"/>
                <a:stretch>
                  <a:fillRect l="-55" t="-813" b="-5691"/>
                </a:stretch>
              </a:blipFill>
            </p:spPr>
            <p:txBody>
              <a:bodyPr/>
              <a:lstStyle/>
              <a:p>
                <a:r>
                  <a:rPr lang="es-MX">
                    <a:noFill/>
                  </a:rPr>
                  <a:t> </a:t>
                </a:r>
              </a:p>
            </p:txBody>
          </p:sp>
        </mc:Fallback>
      </mc:AlternateContent>
      <p:cxnSp>
        <p:nvCxnSpPr>
          <p:cNvPr id="6" name="Conector recto de flecha 5">
            <a:extLst>
              <a:ext uri="{FF2B5EF4-FFF2-40B4-BE49-F238E27FC236}">
                <a16:creationId xmlns:a16="http://schemas.microsoft.com/office/drawing/2014/main" id="{DAEFE1EE-325A-4F66-BD39-6C95CAF2F584}"/>
              </a:ext>
            </a:extLst>
          </p:cNvPr>
          <p:cNvCxnSpPr/>
          <p:nvPr/>
        </p:nvCxnSpPr>
        <p:spPr>
          <a:xfrm flipV="1">
            <a:off x="10056440" y="2132856"/>
            <a:ext cx="1296144" cy="1152128"/>
          </a:xfrm>
          <a:prstGeom prst="straightConnector1">
            <a:avLst/>
          </a:prstGeom>
          <a:ln w="38100">
            <a:solidFill>
              <a:schemeClr val="tx1"/>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0" name="Conector recto de flecha 9">
            <a:extLst>
              <a:ext uri="{FF2B5EF4-FFF2-40B4-BE49-F238E27FC236}">
                <a16:creationId xmlns:a16="http://schemas.microsoft.com/office/drawing/2014/main" id="{3DE6A4AF-D2B0-4D1B-ADF3-84A07DBCCE14}"/>
              </a:ext>
            </a:extLst>
          </p:cNvPr>
          <p:cNvCxnSpPr>
            <a:cxnSpLocks/>
          </p:cNvCxnSpPr>
          <p:nvPr/>
        </p:nvCxnSpPr>
        <p:spPr>
          <a:xfrm>
            <a:off x="10056440" y="2333596"/>
            <a:ext cx="1296144" cy="951388"/>
          </a:xfrm>
          <a:prstGeom prst="straightConnector1">
            <a:avLst/>
          </a:prstGeom>
          <a:ln w="38100">
            <a:solidFill>
              <a:schemeClr val="tx1"/>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3" name="Rectangle 2"/>
          <p:cNvSpPr>
            <a:spLocks noChangeArrowheads="1"/>
          </p:cNvSpPr>
          <p:nvPr/>
        </p:nvSpPr>
        <p:spPr bwMode="auto">
          <a:xfrm>
            <a:off x="2496759" y="1750229"/>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 name="Conector recto 6">
            <a:extLst>
              <a:ext uri="{FF2B5EF4-FFF2-40B4-BE49-F238E27FC236}">
                <a16:creationId xmlns:a16="http://schemas.microsoft.com/office/drawing/2014/main" id="{5A187140-4B0F-4BB3-BB89-7EBC142BA11C}"/>
              </a:ext>
            </a:extLst>
          </p:cNvPr>
          <p:cNvCxnSpPr/>
          <p:nvPr/>
        </p:nvCxnSpPr>
        <p:spPr>
          <a:xfrm>
            <a:off x="2496759" y="2708920"/>
            <a:ext cx="9071849"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455943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Sincronización de los ciclos México-Estados Unidos</a:t>
            </a:r>
            <a:br>
              <a:rPr lang="es-MX" sz="3200" dirty="0">
                <a:solidFill>
                  <a:prstClr val="black"/>
                </a:solidFill>
                <a:latin typeface="Times New Roman" panose="02020603050405020304" pitchFamily="18" charset="0"/>
                <a:ea typeface="+mn-ea"/>
                <a:cs typeface="Times New Roman" panose="02020603050405020304" pitchFamily="18" charset="0"/>
              </a:rPr>
            </a:br>
            <a:r>
              <a:rPr lang="es-MX" sz="2800" dirty="0">
                <a:solidFill>
                  <a:prstClr val="black"/>
                </a:solidFill>
                <a:latin typeface="Times New Roman" panose="02020603050405020304" pitchFamily="18" charset="0"/>
                <a:ea typeface="+mn-ea"/>
                <a:cs typeface="Times New Roman" panose="02020603050405020304" pitchFamily="18" charset="0"/>
              </a:rPr>
              <a:t>1993M1-2018M12</a:t>
            </a:r>
            <a:endParaRPr lang="es-MX" sz="3200" dirty="0">
              <a:solidFill>
                <a:prstClr val="black"/>
              </a:solidFill>
              <a:latin typeface="Times New Roman" panose="02020603050405020304" pitchFamily="18" charset="0"/>
              <a:ea typeface="+mn-ea"/>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2"/>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378081"/>
            <a:ext cx="1105898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Nota: prueba con 12 rezagos, *se rechaza la hipótesis al 95% de confianza. </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Las observaciones de cambio estructural se calcularon mediante la prueba Bai-</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Perron</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(2003).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 e INEGI (2019).</a:t>
            </a:r>
          </a:p>
        </p:txBody>
      </p:sp>
      <mc:AlternateContent xmlns:mc="http://schemas.openxmlformats.org/markup-compatibility/2006" xmlns:a14="http://schemas.microsoft.com/office/drawing/2010/main">
        <mc:Choice Requires="a14">
          <p:graphicFrame>
            <p:nvGraphicFramePr>
              <p:cNvPr id="6" name="Tabla 5"/>
              <p:cNvGraphicFramePr>
                <a:graphicFrameLocks noGrp="1"/>
              </p:cNvGraphicFramePr>
              <p:nvPr>
                <p:extLst/>
              </p:nvPr>
            </p:nvGraphicFramePr>
            <p:xfrm>
              <a:off x="1133014" y="1901331"/>
              <a:ext cx="11058986" cy="4306411"/>
            </p:xfrm>
            <a:graphic>
              <a:graphicData uri="http://schemas.openxmlformats.org/drawingml/2006/table">
                <a:tbl>
                  <a:tblPr firstRow="1" firstCol="1" bandRow="1">
                    <a:tableStyleId>{3B4B98B0-60AC-42C2-AFA5-B58CD77FA1E5}</a:tableStyleId>
                  </a:tblPr>
                  <a:tblGrid>
                    <a:gridCol w="4705421">
                      <a:extLst>
                        <a:ext uri="{9D8B030D-6E8A-4147-A177-3AD203B41FA5}">
                          <a16:colId xmlns:a16="http://schemas.microsoft.com/office/drawing/2014/main" val="20000"/>
                        </a:ext>
                      </a:extLst>
                    </a:gridCol>
                    <a:gridCol w="2117855">
                      <a:extLst>
                        <a:ext uri="{9D8B030D-6E8A-4147-A177-3AD203B41FA5}">
                          <a16:colId xmlns:a16="http://schemas.microsoft.com/office/drawing/2014/main" val="20001"/>
                        </a:ext>
                      </a:extLst>
                    </a:gridCol>
                    <a:gridCol w="2117855">
                      <a:extLst>
                        <a:ext uri="{9D8B030D-6E8A-4147-A177-3AD203B41FA5}">
                          <a16:colId xmlns:a16="http://schemas.microsoft.com/office/drawing/2014/main" val="20002"/>
                        </a:ext>
                      </a:extLst>
                    </a:gridCol>
                    <a:gridCol w="2117855">
                      <a:extLst>
                        <a:ext uri="{9D8B030D-6E8A-4147-A177-3AD203B41FA5}">
                          <a16:colId xmlns:a16="http://schemas.microsoft.com/office/drawing/2014/main" val="20003"/>
                        </a:ext>
                      </a:extLst>
                    </a:gridCol>
                  </a:tblGrid>
                  <a:tr h="735623">
                    <a:tc>
                      <a:txBody>
                        <a:bodyPr/>
                        <a:lstStyle/>
                        <a:p>
                          <a:pPr algn="ctr">
                            <a:lnSpc>
                              <a:spcPct val="107000"/>
                            </a:lnSpc>
                          </a:pPr>
                          <a:endParaRPr lang="es-MX" sz="1800" dirty="0">
                            <a:effectLst/>
                            <a:latin typeface="Times New Roman" panose="02020603050405020304" pitchFamily="18"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1993M01-1996M10</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1996M11-2013M03</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2013M04-2018M12</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val="10000"/>
                      </a:ext>
                    </a:extLst>
                  </a:tr>
                  <a:tr h="414430">
                    <a:tc>
                      <a:txBody>
                        <a:bodyPr/>
                        <a:lstStyle/>
                        <a:p>
                          <a:pPr algn="ctr">
                            <a:lnSpc>
                              <a:spcPct val="107000"/>
                            </a:lnSpc>
                            <a:spcAft>
                              <a:spcPts val="0"/>
                            </a:spcAft>
                          </a:pPr>
                          <a14:m>
                            <m:oMathPara xmlns:m="http://schemas.openxmlformats.org/officeDocument/2006/math">
                              <m:oMathParaPr>
                                <m:jc m:val="center"/>
                              </m:oMathParaPr>
                              <m:oMath xmlns:m="http://schemas.openxmlformats.org/officeDocument/2006/math">
                                <m:sSub>
                                  <m:sSubPr>
                                    <m:ctrlPr>
                                      <a:rPr lang="es-MX" sz="2000" b="1" i="1">
                                        <a:effectLst/>
                                        <a:latin typeface="Cambria Math" panose="02040503050406030204" pitchFamily="18" charset="0"/>
                                      </a:rPr>
                                    </m:ctrlPr>
                                  </m:sSubPr>
                                  <m:e>
                                    <m:r>
                                      <a:rPr lang="es-MX" sz="2000" b="1" i="1" smtClean="0">
                                        <a:effectLst/>
                                        <a:latin typeface="Cambria Math" panose="02040503050406030204" pitchFamily="18" charset="0"/>
                                      </a:rPr>
                                      <m:t>𝜷</m:t>
                                    </m:r>
                                  </m:e>
                                  <m:sub>
                                    <m:r>
                                      <a:rPr lang="es-MX" sz="2000" b="1" i="1" smtClean="0">
                                        <a:effectLst/>
                                        <a:latin typeface="Cambria Math" panose="02040503050406030204" pitchFamily="18" charset="0"/>
                                      </a:rPr>
                                      <m:t>𝟎</m:t>
                                    </m:r>
                                  </m:sub>
                                </m:sSub>
                              </m:oMath>
                            </m:oMathPara>
                          </a14:m>
                          <a:endParaRPr lang="es-MX"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-0.11</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a:effectLst/>
                              <a:latin typeface="Times New Roman" panose="02020603050405020304" pitchFamily="18" charset="0"/>
                              <a:cs typeface="Times New Roman" panose="02020603050405020304" pitchFamily="18" charset="0"/>
                            </a:rPr>
                            <a:t>0.09</a:t>
                          </a:r>
                          <a:endParaRPr lang="es-MX" sz="18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a:effectLst/>
                              <a:latin typeface="Times New Roman" panose="02020603050405020304" pitchFamily="18" charset="0"/>
                              <a:cs typeface="Times New Roman" panose="02020603050405020304" pitchFamily="18" charset="0"/>
                            </a:rPr>
                            <a:t>-0.08</a:t>
                          </a:r>
                          <a:endParaRPr lang="es-MX" sz="18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val="10001"/>
                      </a:ext>
                    </a:extLst>
                  </a:tr>
                  <a:tr h="360539">
                    <a:tc>
                      <a:txBody>
                        <a:bodyPr/>
                        <a:lstStyle/>
                        <a:p>
                          <a:pPr algn="ctr">
                            <a:lnSpc>
                              <a:spcPct val="107000"/>
                            </a:lnSpc>
                            <a:spcAft>
                              <a:spcPts val="0"/>
                            </a:spcAft>
                          </a:pPr>
                          <a:r>
                            <a:rPr lang="es-MX" sz="2000" b="1" dirty="0">
                              <a:effectLst/>
                              <a:latin typeface="Times New Roman" panose="02020603050405020304" pitchFamily="18" charset="0"/>
                              <a:cs typeface="Times New Roman" panose="02020603050405020304" pitchFamily="18" charset="0"/>
                            </a:rPr>
                            <a:t>t-</a:t>
                          </a:r>
                          <a:r>
                            <a:rPr lang="es-MX" sz="2000" b="1" dirty="0" err="1">
                              <a:effectLst/>
                              <a:latin typeface="Times New Roman" panose="02020603050405020304" pitchFamily="18" charset="0"/>
                              <a:cs typeface="Times New Roman" panose="02020603050405020304" pitchFamily="18" charset="0"/>
                            </a:rPr>
                            <a:t>Statistic</a:t>
                          </a:r>
                          <a:endParaRPr lang="es-MX"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-0.43</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2.35</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-1.96</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val="10002"/>
                      </a:ext>
                    </a:extLst>
                  </a:tr>
                  <a:tr h="412600">
                    <a:tc>
                      <a:txBody>
                        <a:bodyPr/>
                        <a:lstStyle/>
                        <a:p>
                          <a:pPr algn="ctr">
                            <a:lnSpc>
                              <a:spcPct val="107000"/>
                            </a:lnSpc>
                            <a:spcAft>
                              <a:spcPts val="0"/>
                            </a:spcAft>
                          </a:pPr>
                          <a14:m>
                            <m:oMathPara xmlns:m="http://schemas.openxmlformats.org/officeDocument/2006/math">
                              <m:oMathParaPr>
                                <m:jc m:val="center"/>
                              </m:oMathParaPr>
                              <m:oMath xmlns:m="http://schemas.openxmlformats.org/officeDocument/2006/math">
                                <m:sSub>
                                  <m:sSubPr>
                                    <m:ctrlPr>
                                      <a:rPr lang="es-MX" sz="2000" b="1" i="1">
                                        <a:effectLst/>
                                        <a:latin typeface="Cambria Math" panose="02040503050406030204" pitchFamily="18" charset="0"/>
                                      </a:rPr>
                                    </m:ctrlPr>
                                  </m:sSubPr>
                                  <m:e>
                                    <m:r>
                                      <a:rPr lang="es-MX" sz="2000" b="1" i="1" smtClean="0">
                                        <a:effectLst/>
                                        <a:latin typeface="Cambria Math" panose="02040503050406030204" pitchFamily="18" charset="0"/>
                                      </a:rPr>
                                      <m:t>𝜷</m:t>
                                    </m:r>
                                  </m:e>
                                  <m:sub>
                                    <m:r>
                                      <a:rPr lang="es-MX" sz="2000" b="1" i="1" smtClean="0">
                                        <a:effectLst/>
                                        <a:latin typeface="Cambria Math" panose="02040503050406030204" pitchFamily="18" charset="0"/>
                                      </a:rPr>
                                      <m:t>𝟏</m:t>
                                    </m:r>
                                  </m:sub>
                                </m:sSub>
                              </m:oMath>
                            </m:oMathPara>
                          </a14:m>
                          <a:endParaRPr lang="es-MX"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1.27</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a:effectLst/>
                              <a:latin typeface="Times New Roman" panose="02020603050405020304" pitchFamily="18" charset="0"/>
                              <a:cs typeface="Times New Roman" panose="02020603050405020304" pitchFamily="18" charset="0"/>
                            </a:rPr>
                            <a:t>0.54</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-0.11</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val="10003"/>
                      </a:ext>
                    </a:extLst>
                  </a:tr>
                  <a:tr h="360539">
                    <a:tc>
                      <a:txBody>
                        <a:bodyPr/>
                        <a:lstStyle/>
                        <a:p>
                          <a:pPr algn="ctr">
                            <a:lnSpc>
                              <a:spcPct val="107000"/>
                            </a:lnSpc>
                            <a:spcAft>
                              <a:spcPts val="0"/>
                            </a:spcAft>
                          </a:pPr>
                          <a:r>
                            <a:rPr lang="es-MX" sz="2000" b="1">
                              <a:effectLst/>
                              <a:latin typeface="Times New Roman" panose="02020603050405020304" pitchFamily="18" charset="0"/>
                              <a:cs typeface="Times New Roman" panose="02020603050405020304" pitchFamily="18" charset="0"/>
                            </a:rPr>
                            <a:t>t-Statistic</a:t>
                          </a:r>
                          <a:endParaRPr lang="es-MX" sz="20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2.74</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a:effectLst/>
                              <a:latin typeface="Times New Roman" panose="02020603050405020304" pitchFamily="18" charset="0"/>
                              <a:cs typeface="Times New Roman" panose="02020603050405020304" pitchFamily="18" charset="0"/>
                            </a:rPr>
                            <a:t>28.39</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-3.17</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val="10004"/>
                      </a:ext>
                    </a:extLst>
                  </a:tr>
                  <a:tr h="408327">
                    <a:tc>
                      <a:txBody>
                        <a:bodyPr/>
                        <a:lstStyle/>
                        <a:p>
                          <a:pPr algn="ctr">
                            <a:lnSpc>
                              <a:spcPct val="107000"/>
                            </a:lnSpc>
                            <a:spcAft>
                              <a:spcPts val="0"/>
                            </a:spcAft>
                          </a:pPr>
                          <a14:m>
                            <m:oMathPara xmlns:m="http://schemas.openxmlformats.org/officeDocument/2006/math">
                              <m:oMathParaPr>
                                <m:jc m:val="center"/>
                              </m:oMathParaPr>
                              <m:oMath xmlns:m="http://schemas.openxmlformats.org/officeDocument/2006/math">
                                <m:sSup>
                                  <m:sSupPr>
                                    <m:ctrlPr>
                                      <a:rPr lang="es-MX" sz="2000" b="1" i="1">
                                        <a:effectLst/>
                                        <a:latin typeface="Cambria Math" panose="02040503050406030204" pitchFamily="18" charset="0"/>
                                      </a:rPr>
                                    </m:ctrlPr>
                                  </m:sSupPr>
                                  <m:e>
                                    <m:r>
                                      <a:rPr lang="es-MX" sz="2000" b="1" i="1" smtClean="0">
                                        <a:effectLst/>
                                        <a:latin typeface="Cambria Math" panose="02040503050406030204" pitchFamily="18" charset="0"/>
                                      </a:rPr>
                                      <m:t>𝑹</m:t>
                                    </m:r>
                                  </m:e>
                                  <m:sup>
                                    <m:r>
                                      <a:rPr lang="es-MX" sz="2000" b="1" i="1" smtClean="0">
                                        <a:effectLst/>
                                        <a:latin typeface="Cambria Math" panose="02040503050406030204" pitchFamily="18" charset="0"/>
                                      </a:rPr>
                                      <m:t>𝟐</m:t>
                                    </m:r>
                                  </m:sup>
                                </m:sSup>
                              </m:oMath>
                            </m:oMathPara>
                          </a14:m>
                          <a:endParaRPr lang="es-MX"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0.15</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a:effectLst/>
                              <a:latin typeface="Times New Roman" panose="02020603050405020304" pitchFamily="18" charset="0"/>
                              <a:cs typeface="Times New Roman" panose="02020603050405020304" pitchFamily="18" charset="0"/>
                            </a:rPr>
                            <a:t>0.81</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0.13</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a16="http://schemas.microsoft.com/office/drawing/2014/main" val="10005"/>
                      </a:ext>
                    </a:extLst>
                  </a:tr>
                  <a:tr h="747087">
                    <a:tc>
                      <a:txBody>
                        <a:bodyPr/>
                        <a:lstStyle/>
                        <a:p>
                          <a:pPr algn="ctr">
                            <a:lnSpc>
                              <a:spcPct val="107000"/>
                            </a:lnSpc>
                            <a:spcAft>
                              <a:spcPts val="0"/>
                            </a:spcAft>
                          </a:pPr>
                          <a:r>
                            <a:rPr lang="es-MX" sz="2000" b="1" dirty="0" err="1">
                              <a:effectLst/>
                              <a:latin typeface="Times New Roman" panose="02020603050405020304" pitchFamily="18" charset="0"/>
                              <a:cs typeface="Times New Roman" panose="02020603050405020304" pitchFamily="18" charset="0"/>
                            </a:rPr>
                            <a:t>Y</a:t>
                          </a:r>
                          <a:r>
                            <a:rPr lang="es-MX" sz="2000" b="1" baseline="-25000" dirty="0" err="1">
                              <a:effectLst/>
                              <a:latin typeface="Times New Roman" panose="02020603050405020304" pitchFamily="18" charset="0"/>
                              <a:cs typeface="Times New Roman" panose="02020603050405020304" pitchFamily="18" charset="0"/>
                            </a:rPr>
                            <a:t>us_ind</a:t>
                          </a:r>
                          <a:r>
                            <a:rPr lang="es-MX" sz="2000" b="1" dirty="0">
                              <a:effectLst/>
                              <a:latin typeface="Times New Roman" panose="02020603050405020304" pitchFamily="18" charset="0"/>
                              <a:cs typeface="Times New Roman" panose="02020603050405020304" pitchFamily="18" charset="0"/>
                            </a:rPr>
                            <a:t> no  causa en el sentido de </a:t>
                          </a:r>
                          <a:r>
                            <a:rPr lang="es-MX" sz="2000" b="1" dirty="0" err="1">
                              <a:effectLst/>
                              <a:latin typeface="Times New Roman" panose="02020603050405020304" pitchFamily="18" charset="0"/>
                              <a:cs typeface="Times New Roman" panose="02020603050405020304" pitchFamily="18" charset="0"/>
                            </a:rPr>
                            <a:t>Granger</a:t>
                          </a:r>
                          <a:r>
                            <a:rPr lang="es-MX" sz="2000" b="1" dirty="0">
                              <a:effectLst/>
                              <a:latin typeface="Times New Roman" panose="02020603050405020304" pitchFamily="18" charset="0"/>
                              <a:cs typeface="Times New Roman" panose="02020603050405020304" pitchFamily="18" charset="0"/>
                            </a:rPr>
                            <a:t> a IGAE</a:t>
                          </a:r>
                          <a:endParaRPr lang="es-MX"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2.15</a:t>
                          </a:r>
                        </a:p>
                        <a:p>
                          <a:pPr algn="ctr">
                            <a:lnSpc>
                              <a:spcPct val="107000"/>
                            </a:lnSpc>
                            <a:spcAft>
                              <a:spcPts val="0"/>
                            </a:spcAft>
                          </a:pPr>
                          <a:r>
                            <a:rPr lang="es-MX" sz="1800" dirty="0">
                              <a:effectLst/>
                              <a:latin typeface="Times New Roman" panose="02020603050405020304" pitchFamily="18" charset="0"/>
                              <a:ea typeface="Calibri" panose="020F0502020204030204" pitchFamily="34" charset="0"/>
                              <a:cs typeface="Times New Roman" panose="02020603050405020304" pitchFamily="18" charset="0"/>
                            </a:rPr>
                            <a:t>(0.12)</a:t>
                          </a: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5.08*</a:t>
                          </a:r>
                        </a:p>
                        <a:p>
                          <a:pPr algn="ctr">
                            <a:lnSpc>
                              <a:spcPct val="107000"/>
                            </a:lnSpc>
                            <a:spcAft>
                              <a:spcPts val="0"/>
                            </a:spcAft>
                          </a:pPr>
                          <a:r>
                            <a:rPr lang="es-MX" sz="1800" dirty="0">
                              <a:effectLst/>
                              <a:latin typeface="Times New Roman" panose="02020603050405020304" pitchFamily="18" charset="0"/>
                              <a:ea typeface="Calibri" panose="020F0502020204030204" pitchFamily="34" charset="0"/>
                              <a:cs typeface="Times New Roman" panose="02020603050405020304" pitchFamily="18" charset="0"/>
                            </a:rPr>
                            <a:t>(0.00)</a:t>
                          </a: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3.39*</a:t>
                          </a:r>
                        </a:p>
                        <a:p>
                          <a:pPr algn="ctr">
                            <a:lnSpc>
                              <a:spcPct val="107000"/>
                            </a:lnSpc>
                            <a:spcAft>
                              <a:spcPts val="0"/>
                            </a:spcAft>
                          </a:pPr>
                          <a:r>
                            <a:rPr lang="es-MX" sz="1800" dirty="0">
                              <a:effectLst/>
                              <a:latin typeface="Times New Roman" panose="02020603050405020304" pitchFamily="18" charset="0"/>
                              <a:ea typeface="Calibri" panose="020F0502020204030204" pitchFamily="34" charset="0"/>
                              <a:cs typeface="Times New Roman" panose="02020603050405020304" pitchFamily="18" charset="0"/>
                            </a:rPr>
                            <a:t>(0.00)</a:t>
                          </a:r>
                        </a:p>
                      </a:txBody>
                      <a:tcPr marL="44450" marR="44450" marT="0" marB="0" anchor="ctr"/>
                    </a:tc>
                    <a:extLst>
                      <a:ext uri="{0D108BD9-81ED-4DB2-BD59-A6C34878D82A}">
                        <a16:rowId xmlns:a16="http://schemas.microsoft.com/office/drawing/2014/main" val="10006"/>
                      </a:ext>
                    </a:extLst>
                  </a:tr>
                  <a:tr h="867266">
                    <a:tc>
                      <a:txBody>
                        <a:bodyPr/>
                        <a:lstStyle/>
                        <a:p>
                          <a:pPr algn="ctr">
                            <a:lnSpc>
                              <a:spcPct val="107000"/>
                            </a:lnSpc>
                            <a:spcAft>
                              <a:spcPts val="0"/>
                            </a:spcAft>
                          </a:pPr>
                          <a:r>
                            <a:rPr lang="es-MX" sz="2000" b="1" dirty="0">
                              <a:effectLst/>
                              <a:latin typeface="Times New Roman" panose="02020603050405020304" pitchFamily="18" charset="0"/>
                              <a:cs typeface="Times New Roman" panose="02020603050405020304" pitchFamily="18" charset="0"/>
                            </a:rPr>
                            <a:t>IGAE no  causa en el sentido de </a:t>
                          </a:r>
                          <a:r>
                            <a:rPr lang="es-MX" sz="2000" b="1" dirty="0" err="1">
                              <a:effectLst/>
                              <a:latin typeface="Times New Roman" panose="02020603050405020304" pitchFamily="18" charset="0"/>
                              <a:cs typeface="Times New Roman" panose="02020603050405020304" pitchFamily="18" charset="0"/>
                            </a:rPr>
                            <a:t>Granger</a:t>
                          </a:r>
                          <a:r>
                            <a:rPr lang="es-MX" sz="2000" b="1" dirty="0">
                              <a:effectLst/>
                              <a:latin typeface="Times New Roman" panose="02020603050405020304" pitchFamily="18" charset="0"/>
                              <a:cs typeface="Times New Roman" panose="02020603050405020304" pitchFamily="18" charset="0"/>
                            </a:rPr>
                            <a:t> a </a:t>
                          </a:r>
                          <a:r>
                            <a:rPr lang="es-MX" sz="2000" b="1" dirty="0" err="1">
                              <a:effectLst/>
                              <a:latin typeface="Times New Roman" panose="02020603050405020304" pitchFamily="18" charset="0"/>
                              <a:cs typeface="Times New Roman" panose="02020603050405020304" pitchFamily="18" charset="0"/>
                            </a:rPr>
                            <a:t>Y</a:t>
                          </a:r>
                          <a:r>
                            <a:rPr lang="es-MX" sz="2000" b="1" baseline="-25000" dirty="0" err="1">
                              <a:effectLst/>
                              <a:latin typeface="Times New Roman" panose="02020603050405020304" pitchFamily="18" charset="0"/>
                              <a:cs typeface="Times New Roman" panose="02020603050405020304" pitchFamily="18" charset="0"/>
                            </a:rPr>
                            <a:t>us_ind</a:t>
                          </a:r>
                          <a:endParaRPr lang="es-MX"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4.01*</a:t>
                          </a:r>
                        </a:p>
                        <a:p>
                          <a:pPr algn="ctr">
                            <a:lnSpc>
                              <a:spcPct val="107000"/>
                            </a:lnSpc>
                            <a:spcAft>
                              <a:spcPts val="0"/>
                            </a:spcAft>
                          </a:pPr>
                          <a:r>
                            <a:rPr lang="es-MX" sz="1800" dirty="0">
                              <a:effectLst/>
                              <a:latin typeface="Times New Roman" panose="02020603050405020304" pitchFamily="18" charset="0"/>
                              <a:ea typeface="Calibri" panose="020F0502020204030204" pitchFamily="34" charset="0"/>
                              <a:cs typeface="Times New Roman" panose="02020603050405020304" pitchFamily="18" charset="0"/>
                            </a:rPr>
                            <a:t>(0.02)</a:t>
                          </a: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0.99</a:t>
                          </a:r>
                        </a:p>
                        <a:p>
                          <a:pPr algn="ctr">
                            <a:lnSpc>
                              <a:spcPct val="107000"/>
                            </a:lnSpc>
                            <a:spcAft>
                              <a:spcPts val="0"/>
                            </a:spcAft>
                          </a:pPr>
                          <a:r>
                            <a:rPr lang="es-MX" sz="1800" dirty="0">
                              <a:effectLst/>
                              <a:latin typeface="Times New Roman" panose="02020603050405020304" pitchFamily="18" charset="0"/>
                              <a:ea typeface="Calibri" panose="020F0502020204030204" pitchFamily="34" charset="0"/>
                              <a:cs typeface="Times New Roman" panose="02020603050405020304" pitchFamily="18" charset="0"/>
                            </a:rPr>
                            <a:t>(0.45)</a:t>
                          </a: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1.37</a:t>
                          </a:r>
                        </a:p>
                        <a:p>
                          <a:pPr algn="ctr">
                            <a:lnSpc>
                              <a:spcPct val="107000"/>
                            </a:lnSpc>
                            <a:spcAft>
                              <a:spcPts val="0"/>
                            </a:spcAft>
                          </a:pPr>
                          <a:r>
                            <a:rPr lang="es-MX" sz="1800" dirty="0">
                              <a:effectLst/>
                              <a:latin typeface="Times New Roman" panose="02020603050405020304" pitchFamily="18" charset="0"/>
                              <a:ea typeface="Calibri" panose="020F0502020204030204" pitchFamily="34" charset="0"/>
                              <a:cs typeface="Times New Roman" panose="02020603050405020304" pitchFamily="18" charset="0"/>
                            </a:rPr>
                            <a:t>(0.24)</a:t>
                          </a:r>
                        </a:p>
                      </a:txBody>
                      <a:tcPr marL="44450" marR="44450" marT="0" marB="0" anchor="ctr"/>
                    </a:tc>
                    <a:extLst>
                      <a:ext uri="{0D108BD9-81ED-4DB2-BD59-A6C34878D82A}">
                        <a16:rowId xmlns:a16="http://schemas.microsoft.com/office/drawing/2014/main" val="10007"/>
                      </a:ext>
                    </a:extLst>
                  </a:tr>
                </a:tbl>
              </a:graphicData>
            </a:graphic>
          </p:graphicFrame>
        </mc:Choice>
        <mc:Fallback xmlns="">
          <p:graphicFrame>
            <p:nvGraphicFramePr>
              <p:cNvPr id="6" name="Tabla 5"/>
              <p:cNvGraphicFramePr>
                <a:graphicFrameLocks noGrp="1"/>
              </p:cNvGraphicFramePr>
              <p:nvPr>
                <p:extLst>
                  <p:ext uri="{D42A27DB-BD31-4B8C-83A1-F6EECF244321}">
                    <p14:modId xmlns:p14="http://schemas.microsoft.com/office/powerpoint/2010/main" val="3781650593"/>
                  </p:ext>
                </p:extLst>
              </p:nvPr>
            </p:nvGraphicFramePr>
            <p:xfrm>
              <a:off x="1133014" y="1901331"/>
              <a:ext cx="11058986" cy="4306411"/>
            </p:xfrm>
            <a:graphic>
              <a:graphicData uri="http://schemas.openxmlformats.org/drawingml/2006/table">
                <a:tbl>
                  <a:tblPr firstRow="1" firstCol="1" bandRow="1">
                    <a:tableStyleId>{3B4B98B0-60AC-42C2-AFA5-B58CD77FA1E5}</a:tableStyleId>
                  </a:tblPr>
                  <a:tblGrid>
                    <a:gridCol w="4705421">
                      <a:extLst>
                        <a:ext uri="{9D8B030D-6E8A-4147-A177-3AD203B41FA5}">
                          <a16:colId xmlns="" xmlns:a16="http://schemas.microsoft.com/office/drawing/2014/main" xmlns:a14="http://schemas.microsoft.com/office/drawing/2010/main" val="20000"/>
                        </a:ext>
                      </a:extLst>
                    </a:gridCol>
                    <a:gridCol w="2117855">
                      <a:extLst>
                        <a:ext uri="{9D8B030D-6E8A-4147-A177-3AD203B41FA5}">
                          <a16:colId xmlns="" xmlns:a16="http://schemas.microsoft.com/office/drawing/2014/main" xmlns:a14="http://schemas.microsoft.com/office/drawing/2010/main" val="20001"/>
                        </a:ext>
                      </a:extLst>
                    </a:gridCol>
                    <a:gridCol w="2117855">
                      <a:extLst>
                        <a:ext uri="{9D8B030D-6E8A-4147-A177-3AD203B41FA5}">
                          <a16:colId xmlns="" xmlns:a16="http://schemas.microsoft.com/office/drawing/2014/main" xmlns:a14="http://schemas.microsoft.com/office/drawing/2010/main" val="20002"/>
                        </a:ext>
                      </a:extLst>
                    </a:gridCol>
                    <a:gridCol w="2117855">
                      <a:extLst>
                        <a:ext uri="{9D8B030D-6E8A-4147-A177-3AD203B41FA5}">
                          <a16:colId xmlns="" xmlns:a16="http://schemas.microsoft.com/office/drawing/2014/main" xmlns:a14="http://schemas.microsoft.com/office/drawing/2010/main" val="20003"/>
                        </a:ext>
                      </a:extLst>
                    </a:gridCol>
                  </a:tblGrid>
                  <a:tr h="735623">
                    <a:tc>
                      <a:txBody>
                        <a:bodyPr/>
                        <a:lstStyle/>
                        <a:p>
                          <a:pPr algn="ctr">
                            <a:lnSpc>
                              <a:spcPct val="107000"/>
                            </a:lnSpc>
                          </a:pPr>
                          <a:endParaRPr lang="es-MX" sz="1800" dirty="0">
                            <a:effectLst/>
                            <a:latin typeface="Times New Roman" panose="02020603050405020304" pitchFamily="18"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1993M01-1996M10</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1996M11-2013M03</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2013M04-2018M12</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 xmlns:a16="http://schemas.microsoft.com/office/drawing/2014/main" xmlns:a14="http://schemas.microsoft.com/office/drawing/2010/main" val="10000"/>
                      </a:ext>
                    </a:extLst>
                  </a:tr>
                  <a:tr h="414430">
                    <a:tc>
                      <a:txBody>
                        <a:bodyPr/>
                        <a:lstStyle/>
                        <a:p>
                          <a:endParaRPr lang="es-MX"/>
                        </a:p>
                      </a:txBody>
                      <a:tcPr marL="44450" marR="44450" marT="0" marB="0" anchor="ctr">
                        <a:blipFill rotWithShape="0">
                          <a:blip r:embed="rId3"/>
                          <a:stretch>
                            <a:fillRect t="-179412" r="-135363" b="-769118"/>
                          </a:stretch>
                        </a:blipFill>
                      </a:tcP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-0.11</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a:effectLst/>
                              <a:latin typeface="Times New Roman" panose="02020603050405020304" pitchFamily="18" charset="0"/>
                              <a:cs typeface="Times New Roman" panose="02020603050405020304" pitchFamily="18" charset="0"/>
                            </a:rPr>
                            <a:t>0.09</a:t>
                          </a:r>
                          <a:endParaRPr lang="es-MX" sz="18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a:effectLst/>
                              <a:latin typeface="Times New Roman" panose="02020603050405020304" pitchFamily="18" charset="0"/>
                              <a:cs typeface="Times New Roman" panose="02020603050405020304" pitchFamily="18" charset="0"/>
                            </a:rPr>
                            <a:t>-0.08</a:t>
                          </a:r>
                          <a:endParaRPr lang="es-MX" sz="180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 xmlns:a16="http://schemas.microsoft.com/office/drawing/2014/main" xmlns:a14="http://schemas.microsoft.com/office/drawing/2010/main" val="10001"/>
                      </a:ext>
                    </a:extLst>
                  </a:tr>
                  <a:tr h="360539">
                    <a:tc>
                      <a:txBody>
                        <a:bodyPr/>
                        <a:lstStyle/>
                        <a:p>
                          <a:pPr algn="ctr">
                            <a:lnSpc>
                              <a:spcPct val="107000"/>
                            </a:lnSpc>
                            <a:spcAft>
                              <a:spcPts val="0"/>
                            </a:spcAft>
                          </a:pPr>
                          <a:r>
                            <a:rPr lang="es-MX" sz="2000" b="1" dirty="0">
                              <a:effectLst/>
                              <a:latin typeface="Times New Roman" panose="02020603050405020304" pitchFamily="18" charset="0"/>
                              <a:cs typeface="Times New Roman" panose="02020603050405020304" pitchFamily="18" charset="0"/>
                            </a:rPr>
                            <a:t>t-</a:t>
                          </a:r>
                          <a:r>
                            <a:rPr lang="es-MX" sz="2000" b="1" dirty="0" err="1">
                              <a:effectLst/>
                              <a:latin typeface="Times New Roman" panose="02020603050405020304" pitchFamily="18" charset="0"/>
                              <a:cs typeface="Times New Roman" panose="02020603050405020304" pitchFamily="18" charset="0"/>
                            </a:rPr>
                            <a:t>Statistic</a:t>
                          </a:r>
                          <a:endParaRPr lang="es-MX"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-0.43</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2.35</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-1.96</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 xmlns:a16="http://schemas.microsoft.com/office/drawing/2014/main" xmlns:a14="http://schemas.microsoft.com/office/drawing/2010/main" val="10002"/>
                      </a:ext>
                    </a:extLst>
                  </a:tr>
                  <a:tr h="412600">
                    <a:tc>
                      <a:txBody>
                        <a:bodyPr/>
                        <a:lstStyle/>
                        <a:p>
                          <a:endParaRPr lang="es-MX"/>
                        </a:p>
                      </a:txBody>
                      <a:tcPr marL="44450" marR="44450" marT="0" marB="0" anchor="ctr">
                        <a:blipFill rotWithShape="0">
                          <a:blip r:embed="rId3"/>
                          <a:stretch>
                            <a:fillRect t="-366176" r="-135363" b="-582353"/>
                          </a:stretch>
                        </a:blipFill>
                      </a:tcP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1.27</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a:effectLst/>
                              <a:latin typeface="Times New Roman" panose="02020603050405020304" pitchFamily="18" charset="0"/>
                              <a:cs typeface="Times New Roman" panose="02020603050405020304" pitchFamily="18" charset="0"/>
                            </a:rPr>
                            <a:t>0.54</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-0.11</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 xmlns:a16="http://schemas.microsoft.com/office/drawing/2014/main" xmlns:a14="http://schemas.microsoft.com/office/drawing/2010/main" val="10003"/>
                      </a:ext>
                    </a:extLst>
                  </a:tr>
                  <a:tr h="360539">
                    <a:tc>
                      <a:txBody>
                        <a:bodyPr/>
                        <a:lstStyle/>
                        <a:p>
                          <a:pPr algn="ctr">
                            <a:lnSpc>
                              <a:spcPct val="107000"/>
                            </a:lnSpc>
                            <a:spcAft>
                              <a:spcPts val="0"/>
                            </a:spcAft>
                          </a:pPr>
                          <a:r>
                            <a:rPr lang="es-MX" sz="2000" b="1">
                              <a:effectLst/>
                              <a:latin typeface="Times New Roman" panose="02020603050405020304" pitchFamily="18" charset="0"/>
                              <a:cs typeface="Times New Roman" panose="02020603050405020304" pitchFamily="18" charset="0"/>
                            </a:rPr>
                            <a:t>t-Statistic</a:t>
                          </a:r>
                          <a:endParaRPr lang="es-MX" sz="2000" b="1">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2.74</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a:effectLst/>
                              <a:latin typeface="Times New Roman" panose="02020603050405020304" pitchFamily="18" charset="0"/>
                              <a:cs typeface="Times New Roman" panose="02020603050405020304" pitchFamily="18" charset="0"/>
                            </a:rPr>
                            <a:t>28.39</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-3.17</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 xmlns:a16="http://schemas.microsoft.com/office/drawing/2014/main" xmlns:a14="http://schemas.microsoft.com/office/drawing/2010/main" val="10004"/>
                      </a:ext>
                    </a:extLst>
                  </a:tr>
                  <a:tr h="408327">
                    <a:tc>
                      <a:txBody>
                        <a:bodyPr/>
                        <a:lstStyle/>
                        <a:p>
                          <a:endParaRPr lang="es-MX"/>
                        </a:p>
                      </a:txBody>
                      <a:tcPr marL="44450" marR="44450" marT="0" marB="0" anchor="ctr">
                        <a:blipFill rotWithShape="0">
                          <a:blip r:embed="rId3"/>
                          <a:stretch>
                            <a:fillRect t="-552941" r="-135363" b="-395588"/>
                          </a:stretch>
                        </a:blipFill>
                      </a:tcP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0.15</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a:effectLst/>
                              <a:latin typeface="Times New Roman" panose="02020603050405020304" pitchFamily="18" charset="0"/>
                              <a:cs typeface="Times New Roman" panose="02020603050405020304" pitchFamily="18" charset="0"/>
                            </a:rPr>
                            <a:t>0.81</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0.13</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 xmlns:a16="http://schemas.microsoft.com/office/drawing/2014/main" xmlns:a14="http://schemas.microsoft.com/office/drawing/2010/main" val="10005"/>
                      </a:ext>
                    </a:extLst>
                  </a:tr>
                  <a:tr h="747087">
                    <a:tc>
                      <a:txBody>
                        <a:bodyPr/>
                        <a:lstStyle/>
                        <a:p>
                          <a:pPr algn="ctr">
                            <a:lnSpc>
                              <a:spcPct val="107000"/>
                            </a:lnSpc>
                            <a:spcAft>
                              <a:spcPts val="0"/>
                            </a:spcAft>
                          </a:pPr>
                          <a:r>
                            <a:rPr lang="es-MX" sz="2000" b="1" dirty="0" err="1">
                              <a:effectLst/>
                              <a:latin typeface="Times New Roman" panose="02020603050405020304" pitchFamily="18" charset="0"/>
                              <a:cs typeface="Times New Roman" panose="02020603050405020304" pitchFamily="18" charset="0"/>
                            </a:rPr>
                            <a:t>Y</a:t>
                          </a:r>
                          <a:r>
                            <a:rPr lang="es-MX" sz="2000" b="1" baseline="-25000" dirty="0" err="1">
                              <a:effectLst/>
                              <a:latin typeface="Times New Roman" panose="02020603050405020304" pitchFamily="18" charset="0"/>
                              <a:cs typeface="Times New Roman" panose="02020603050405020304" pitchFamily="18" charset="0"/>
                            </a:rPr>
                            <a:t>us_ind</a:t>
                          </a:r>
                          <a:r>
                            <a:rPr lang="es-MX" sz="2000" b="1" dirty="0">
                              <a:effectLst/>
                              <a:latin typeface="Times New Roman" panose="02020603050405020304" pitchFamily="18" charset="0"/>
                              <a:cs typeface="Times New Roman" panose="02020603050405020304" pitchFamily="18" charset="0"/>
                            </a:rPr>
                            <a:t> no  causa en el sentido de </a:t>
                          </a:r>
                          <a:r>
                            <a:rPr lang="es-MX" sz="2000" b="1" dirty="0" err="1">
                              <a:effectLst/>
                              <a:latin typeface="Times New Roman" panose="02020603050405020304" pitchFamily="18" charset="0"/>
                              <a:cs typeface="Times New Roman" panose="02020603050405020304" pitchFamily="18" charset="0"/>
                            </a:rPr>
                            <a:t>Granger</a:t>
                          </a:r>
                          <a:r>
                            <a:rPr lang="es-MX" sz="2000" b="1" dirty="0">
                              <a:effectLst/>
                              <a:latin typeface="Times New Roman" panose="02020603050405020304" pitchFamily="18" charset="0"/>
                              <a:cs typeface="Times New Roman" panose="02020603050405020304" pitchFamily="18" charset="0"/>
                            </a:rPr>
                            <a:t> a IGAE</a:t>
                          </a:r>
                          <a:endParaRPr lang="es-MX"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smtClean="0">
                              <a:effectLst/>
                              <a:latin typeface="Times New Roman" panose="02020603050405020304" pitchFamily="18" charset="0"/>
                              <a:cs typeface="Times New Roman" panose="02020603050405020304" pitchFamily="18" charset="0"/>
                            </a:rPr>
                            <a:t>2.15</a:t>
                          </a:r>
                        </a:p>
                        <a:p>
                          <a:pPr algn="ctr">
                            <a:lnSpc>
                              <a:spcPct val="107000"/>
                            </a:lnSpc>
                            <a:spcAft>
                              <a:spcPts val="0"/>
                            </a:spcAft>
                          </a:pPr>
                          <a:r>
                            <a:rPr lang="es-MX" sz="1800" dirty="0" smtClean="0">
                              <a:effectLst/>
                              <a:latin typeface="Times New Roman" panose="02020603050405020304" pitchFamily="18" charset="0"/>
                              <a:ea typeface="Calibri" panose="020F0502020204030204" pitchFamily="34" charset="0"/>
                              <a:cs typeface="Times New Roman" panose="02020603050405020304" pitchFamily="18" charset="0"/>
                            </a:rPr>
                            <a:t>(0.12)</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5.08</a:t>
                          </a:r>
                          <a:r>
                            <a:rPr lang="es-MX" sz="1800" dirty="0" smtClean="0">
                              <a:effectLst/>
                              <a:latin typeface="Times New Roman" panose="02020603050405020304" pitchFamily="18" charset="0"/>
                              <a:cs typeface="Times New Roman" panose="02020603050405020304" pitchFamily="18" charset="0"/>
                            </a:rPr>
                            <a:t>*</a:t>
                          </a:r>
                        </a:p>
                        <a:p>
                          <a:pPr algn="ctr">
                            <a:lnSpc>
                              <a:spcPct val="107000"/>
                            </a:lnSpc>
                            <a:spcAft>
                              <a:spcPts val="0"/>
                            </a:spcAft>
                          </a:pPr>
                          <a:r>
                            <a:rPr lang="es-MX" sz="1800" dirty="0" smtClean="0">
                              <a:effectLst/>
                              <a:latin typeface="Times New Roman" panose="02020603050405020304" pitchFamily="18" charset="0"/>
                              <a:ea typeface="Calibri" panose="020F0502020204030204" pitchFamily="34" charset="0"/>
                              <a:cs typeface="Times New Roman" panose="02020603050405020304" pitchFamily="18" charset="0"/>
                            </a:rPr>
                            <a:t>(0.00)</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smtClean="0">
                              <a:effectLst/>
                              <a:latin typeface="Times New Roman" panose="02020603050405020304" pitchFamily="18" charset="0"/>
                              <a:cs typeface="Times New Roman" panose="02020603050405020304" pitchFamily="18" charset="0"/>
                            </a:rPr>
                            <a:t>3.39*</a:t>
                          </a:r>
                        </a:p>
                        <a:p>
                          <a:pPr algn="ctr">
                            <a:lnSpc>
                              <a:spcPct val="107000"/>
                            </a:lnSpc>
                            <a:spcAft>
                              <a:spcPts val="0"/>
                            </a:spcAft>
                          </a:pPr>
                          <a:r>
                            <a:rPr lang="es-MX" sz="1800" dirty="0" smtClean="0">
                              <a:effectLst/>
                              <a:latin typeface="Times New Roman" panose="02020603050405020304" pitchFamily="18" charset="0"/>
                              <a:ea typeface="Calibri" panose="020F0502020204030204" pitchFamily="34" charset="0"/>
                              <a:cs typeface="Times New Roman" panose="02020603050405020304" pitchFamily="18" charset="0"/>
                            </a:rPr>
                            <a:t>(0.00)</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 xmlns:a16="http://schemas.microsoft.com/office/drawing/2014/main" xmlns:a14="http://schemas.microsoft.com/office/drawing/2010/main" val="10006"/>
                      </a:ext>
                    </a:extLst>
                  </a:tr>
                  <a:tr h="867266">
                    <a:tc>
                      <a:txBody>
                        <a:bodyPr/>
                        <a:lstStyle/>
                        <a:p>
                          <a:pPr algn="ctr">
                            <a:lnSpc>
                              <a:spcPct val="107000"/>
                            </a:lnSpc>
                            <a:spcAft>
                              <a:spcPts val="0"/>
                            </a:spcAft>
                          </a:pPr>
                          <a:r>
                            <a:rPr lang="es-MX" sz="2000" b="1" dirty="0">
                              <a:effectLst/>
                              <a:latin typeface="Times New Roman" panose="02020603050405020304" pitchFamily="18" charset="0"/>
                              <a:cs typeface="Times New Roman" panose="02020603050405020304" pitchFamily="18" charset="0"/>
                            </a:rPr>
                            <a:t>IGAE no  causa en el sentido de </a:t>
                          </a:r>
                          <a:r>
                            <a:rPr lang="es-MX" sz="2000" b="1" dirty="0" err="1">
                              <a:effectLst/>
                              <a:latin typeface="Times New Roman" panose="02020603050405020304" pitchFamily="18" charset="0"/>
                              <a:cs typeface="Times New Roman" panose="02020603050405020304" pitchFamily="18" charset="0"/>
                            </a:rPr>
                            <a:t>Granger</a:t>
                          </a:r>
                          <a:r>
                            <a:rPr lang="es-MX" sz="2000" b="1" dirty="0">
                              <a:effectLst/>
                              <a:latin typeface="Times New Roman" panose="02020603050405020304" pitchFamily="18" charset="0"/>
                              <a:cs typeface="Times New Roman" panose="02020603050405020304" pitchFamily="18" charset="0"/>
                            </a:rPr>
                            <a:t> a </a:t>
                          </a:r>
                          <a:r>
                            <a:rPr lang="es-MX" sz="2000" b="1" dirty="0" err="1">
                              <a:effectLst/>
                              <a:latin typeface="Times New Roman" panose="02020603050405020304" pitchFamily="18" charset="0"/>
                              <a:cs typeface="Times New Roman" panose="02020603050405020304" pitchFamily="18" charset="0"/>
                            </a:rPr>
                            <a:t>Y</a:t>
                          </a:r>
                          <a:r>
                            <a:rPr lang="es-MX" sz="2000" b="1" baseline="-25000" dirty="0" err="1">
                              <a:effectLst/>
                              <a:latin typeface="Times New Roman" panose="02020603050405020304" pitchFamily="18" charset="0"/>
                              <a:cs typeface="Times New Roman" panose="02020603050405020304" pitchFamily="18" charset="0"/>
                            </a:rPr>
                            <a:t>us_ind</a:t>
                          </a:r>
                          <a:endParaRPr lang="es-MX" sz="20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a:effectLst/>
                              <a:latin typeface="Times New Roman" panose="02020603050405020304" pitchFamily="18" charset="0"/>
                              <a:cs typeface="Times New Roman" panose="02020603050405020304" pitchFamily="18" charset="0"/>
                            </a:rPr>
                            <a:t>4.01</a:t>
                          </a:r>
                          <a:r>
                            <a:rPr lang="es-MX" sz="1800" dirty="0" smtClean="0">
                              <a:effectLst/>
                              <a:latin typeface="Times New Roman" panose="02020603050405020304" pitchFamily="18" charset="0"/>
                              <a:cs typeface="Times New Roman" panose="02020603050405020304" pitchFamily="18" charset="0"/>
                            </a:rPr>
                            <a:t>*</a:t>
                          </a:r>
                        </a:p>
                        <a:p>
                          <a:pPr algn="ctr">
                            <a:lnSpc>
                              <a:spcPct val="107000"/>
                            </a:lnSpc>
                            <a:spcAft>
                              <a:spcPts val="0"/>
                            </a:spcAft>
                          </a:pPr>
                          <a:r>
                            <a:rPr lang="es-MX" sz="1800" dirty="0" smtClean="0">
                              <a:effectLst/>
                              <a:latin typeface="Times New Roman" panose="02020603050405020304" pitchFamily="18" charset="0"/>
                              <a:ea typeface="Calibri" panose="020F0502020204030204" pitchFamily="34" charset="0"/>
                              <a:cs typeface="Times New Roman" panose="02020603050405020304" pitchFamily="18" charset="0"/>
                            </a:rPr>
                            <a:t>(0.02)</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smtClean="0">
                              <a:effectLst/>
                              <a:latin typeface="Times New Roman" panose="02020603050405020304" pitchFamily="18" charset="0"/>
                              <a:cs typeface="Times New Roman" panose="02020603050405020304" pitchFamily="18" charset="0"/>
                            </a:rPr>
                            <a:t>0.99</a:t>
                          </a:r>
                        </a:p>
                        <a:p>
                          <a:pPr algn="ctr">
                            <a:lnSpc>
                              <a:spcPct val="107000"/>
                            </a:lnSpc>
                            <a:spcAft>
                              <a:spcPts val="0"/>
                            </a:spcAft>
                          </a:pPr>
                          <a:r>
                            <a:rPr lang="es-MX" sz="1800" dirty="0" smtClean="0">
                              <a:effectLst/>
                              <a:latin typeface="Times New Roman" panose="02020603050405020304" pitchFamily="18" charset="0"/>
                              <a:ea typeface="Calibri" panose="020F0502020204030204" pitchFamily="34" charset="0"/>
                              <a:cs typeface="Times New Roman" panose="02020603050405020304" pitchFamily="18" charset="0"/>
                            </a:rPr>
                            <a:t>(0.45)</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tc>
                      <a:txBody>
                        <a:bodyPr/>
                        <a:lstStyle/>
                        <a:p>
                          <a:pPr algn="ctr">
                            <a:lnSpc>
                              <a:spcPct val="107000"/>
                            </a:lnSpc>
                            <a:spcAft>
                              <a:spcPts val="0"/>
                            </a:spcAft>
                          </a:pPr>
                          <a:r>
                            <a:rPr lang="es-MX" sz="1800" dirty="0" smtClean="0">
                              <a:effectLst/>
                              <a:latin typeface="Times New Roman" panose="02020603050405020304" pitchFamily="18" charset="0"/>
                              <a:cs typeface="Times New Roman" panose="02020603050405020304" pitchFamily="18" charset="0"/>
                            </a:rPr>
                            <a:t>1.37</a:t>
                          </a:r>
                        </a:p>
                        <a:p>
                          <a:pPr algn="ctr">
                            <a:lnSpc>
                              <a:spcPct val="107000"/>
                            </a:lnSpc>
                            <a:spcAft>
                              <a:spcPts val="0"/>
                            </a:spcAft>
                          </a:pPr>
                          <a:r>
                            <a:rPr lang="es-MX" sz="1800" dirty="0" smtClean="0">
                              <a:effectLst/>
                              <a:latin typeface="Times New Roman" panose="02020603050405020304" pitchFamily="18" charset="0"/>
                              <a:ea typeface="Calibri" panose="020F0502020204030204" pitchFamily="34" charset="0"/>
                              <a:cs typeface="Times New Roman" panose="02020603050405020304" pitchFamily="18" charset="0"/>
                            </a:rPr>
                            <a:t>(0.24)</a:t>
                          </a:r>
                          <a:endParaRPr lang="es-MX"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44450" marR="44450" marT="0" marB="0" anchor="ctr"/>
                    </a:tc>
                    <a:extLst>
                      <a:ext uri="{0D108BD9-81ED-4DB2-BD59-A6C34878D82A}">
                        <a16:rowId xmlns="" xmlns:a16="http://schemas.microsoft.com/office/drawing/2014/main" xmlns:a14="http://schemas.microsoft.com/office/drawing/2010/main" val="10007"/>
                      </a:ext>
                    </a:extLst>
                  </a:tr>
                </a:tbl>
              </a:graphicData>
            </a:graphic>
          </p:graphicFrame>
        </mc:Fallback>
      </mc:AlternateContent>
      <mc:AlternateContent xmlns:mc="http://schemas.openxmlformats.org/markup-compatibility/2006" xmlns:a14="http://schemas.microsoft.com/office/drawing/2010/main">
        <mc:Choice Requires="a14">
          <p:sp>
            <p:nvSpPr>
              <p:cNvPr id="5" name="Rectángulo 4">
                <a:extLst>
                  <a:ext uri="{FF2B5EF4-FFF2-40B4-BE49-F238E27FC236}">
                    <a16:creationId xmlns:a16="http://schemas.microsoft.com/office/drawing/2014/main" id="{BC5A3B4E-6513-41D5-A032-BE067F0C1836}"/>
                  </a:ext>
                </a:extLst>
              </p:cNvPr>
              <p:cNvSpPr/>
              <p:nvPr/>
            </p:nvSpPr>
            <p:spPr>
              <a:xfrm>
                <a:off x="4799856" y="1330883"/>
                <a:ext cx="4117409"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sSubPr>
                        <m:e>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𝐼𝐺𝐴𝐸</m:t>
                          </m:r>
                        </m:e>
                        <m:sub>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𝑡</m:t>
                          </m:r>
                        </m:sub>
                      </m:sSub>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m:t>
                      </m:r>
                      <m:sSub>
                        <m:sSubPr>
                          <m:ctrlP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sSubPr>
                        <m:e>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Times New Roman" panose="02020603050405020304" pitchFamily="18" charset="0"/>
                            </a:rPr>
                            <m:t>𝛽</m:t>
                          </m:r>
                        </m:e>
                        <m:sub>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0</m:t>
                          </m:r>
                        </m:sub>
                      </m:sSub>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t>+</m:t>
                      </m:r>
                      <m:sSub>
                        <m:sSubPr>
                          <m:ctrlP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mn-ea"/>
                              <a:cs typeface="Times New Roman" panose="02020603050405020304" pitchFamily="18" charset="0"/>
                            </a:rPr>
                          </m:ctrlPr>
                        </m:sSubPr>
                        <m:e>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Times New Roman" panose="02020603050405020304" pitchFamily="18" charset="0"/>
                            </a:rPr>
                            <m:t>𝛽</m:t>
                          </m:r>
                        </m:e>
                        <m:sub>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Times New Roman" panose="02020603050405020304" pitchFamily="18" charset="0"/>
                            </a:rPr>
                            <m:t>1</m:t>
                          </m:r>
                        </m:sub>
                      </m:sSub>
                      <m:sSub>
                        <m:sSubPr>
                          <m:ctrlP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Times New Roman" panose="02020603050405020304" pitchFamily="18" charset="0"/>
                            </a:rPr>
                          </m:ctrlPr>
                        </m:sSubPr>
                        <m:e>
                          <m:r>
                            <m:rPr>
                              <m:nor/>
                            </m:rPr>
                            <a:rPr kumimoji="0" lang="es-MX"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m:t>US</m:t>
                          </m:r>
                          <m:r>
                            <m:rPr>
                              <m:nor/>
                            </m:rPr>
                            <a:rPr kumimoji="0" lang="es-MX"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m:t>_</m:t>
                          </m:r>
                          <m:r>
                            <m:rPr>
                              <m:nor/>
                            </m:rPr>
                            <a:rPr kumimoji="0" lang="es-MX"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m:t>Industrial</m:t>
                          </m:r>
                        </m:e>
                        <m:sub>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Times New Roman" panose="02020603050405020304" pitchFamily="18" charset="0"/>
                            </a:rPr>
                            <m:t>𝑡</m:t>
                          </m:r>
                        </m:sub>
                      </m:sSub>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Times New Roman" panose="02020603050405020304" pitchFamily="18" charset="0"/>
                        </a:rPr>
                        <m:t>+</m:t>
                      </m:r>
                      <m:sSub>
                        <m:sSubPr>
                          <m:ctrlP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Times New Roman" panose="02020603050405020304" pitchFamily="18" charset="0"/>
                            </a:rPr>
                          </m:ctrlPr>
                        </m:sSubPr>
                        <m:e>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Times New Roman" panose="02020603050405020304" pitchFamily="18" charset="0"/>
                            </a:rPr>
                            <m:t>𝑒</m:t>
                          </m:r>
                        </m:e>
                        <m:sub>
                          <m:r>
                            <a:rPr kumimoji="0" lang="es-MX" sz="2000"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cs typeface="Times New Roman" panose="02020603050405020304" pitchFamily="18" charset="0"/>
                            </a:rPr>
                            <m:t>𝑡</m:t>
                          </m:r>
                        </m:sub>
                      </m:sSub>
                    </m:oMath>
                  </m:oMathPara>
                </a14:m>
                <a:endParaRPr kumimoji="0" lang="es-MX"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mc:Choice>
        <mc:Fallback xmlns="">
          <p:sp>
            <p:nvSpPr>
              <p:cNvPr id="5" name="Rectángulo 4">
                <a:extLst>
                  <a:ext uri="{FF2B5EF4-FFF2-40B4-BE49-F238E27FC236}">
                    <a16:creationId xmlns:a16="http://schemas.microsoft.com/office/drawing/2014/main" id="{BC5A3B4E-6513-41D5-A032-BE067F0C1836}"/>
                  </a:ext>
                </a:extLst>
              </p:cNvPr>
              <p:cNvSpPr>
                <a:spLocks noRot="1" noChangeAspect="1" noMove="1" noResize="1" noEditPoints="1" noAdjustHandles="1" noChangeArrowheads="1" noChangeShapeType="1" noTextEdit="1"/>
              </p:cNvSpPr>
              <p:nvPr/>
            </p:nvSpPr>
            <p:spPr>
              <a:xfrm>
                <a:off x="4799856" y="1330883"/>
                <a:ext cx="4117409" cy="400110"/>
              </a:xfrm>
              <a:prstGeom prst="rect">
                <a:avLst/>
              </a:prstGeom>
              <a:blipFill>
                <a:blip r:embed="rId4"/>
                <a:stretch>
                  <a:fillRect b="-15152"/>
                </a:stretch>
              </a:blipFill>
            </p:spPr>
            <p:txBody>
              <a:bodyPr/>
              <a:lstStyle/>
              <a:p>
                <a:r>
                  <a:rPr lang="es-MX">
                    <a:noFill/>
                  </a:rPr>
                  <a:t> </a:t>
                </a:r>
              </a:p>
            </p:txBody>
          </p:sp>
        </mc:Fallback>
      </mc:AlternateContent>
    </p:spTree>
    <p:extLst>
      <p:ext uri="{BB962C8B-B14F-4D97-AF65-F5344CB8AC3E}">
        <p14:creationId xmlns:p14="http://schemas.microsoft.com/office/powerpoint/2010/main" val="49314806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07384" y="267603"/>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Exportaciones Totales, 2017M1-2019M1</a:t>
            </a:r>
            <a:br>
              <a:rPr lang="es-MX" sz="3200" dirty="0">
                <a:solidFill>
                  <a:prstClr val="black"/>
                </a:solidFill>
                <a:latin typeface="Times New Roman" panose="02020603050405020304" pitchFamily="18" charset="0"/>
                <a:ea typeface="+mn-ea"/>
                <a:cs typeface="Times New Roman" panose="02020603050405020304" pitchFamily="18" charset="0"/>
              </a:rPr>
            </a:br>
            <a:r>
              <a:rPr lang="es-ES" sz="2800" dirty="0">
                <a:solidFill>
                  <a:prstClr val="black"/>
                </a:solidFill>
                <a:latin typeface="Times New Roman" panose="02020603050405020304" pitchFamily="18" charset="0"/>
                <a:cs typeface="Times New Roman" panose="02020603050405020304" pitchFamily="18" charset="0"/>
              </a:rPr>
              <a:t>Miles de millones de dólares</a:t>
            </a:r>
            <a:endParaRPr lang="es-MX" sz="3200" dirty="0">
              <a:solidFill>
                <a:prstClr val="black"/>
              </a:solidFill>
              <a:latin typeface="Times New Roman" panose="02020603050405020304" pitchFamily="18" charset="0"/>
              <a:ea typeface="+mn-ea"/>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159210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7" name="Objeto 6"/>
          <p:cNvGraphicFramePr>
            <a:graphicFrameLocks noChangeAspect="1"/>
          </p:cNvGraphicFramePr>
          <p:nvPr>
            <p:extLst/>
          </p:nvPr>
        </p:nvGraphicFramePr>
        <p:xfrm>
          <a:off x="1133014" y="1611420"/>
          <a:ext cx="11030240" cy="4794581"/>
        </p:xfrm>
        <a:graphic>
          <a:graphicData uri="http://schemas.openxmlformats.org/presentationml/2006/ole">
            <mc:AlternateContent xmlns:mc="http://schemas.openxmlformats.org/markup-compatibility/2006">
              <mc:Choice xmlns:v="urn:schemas-microsoft-com:vml" Requires="v">
                <p:oleObj spid="_x0000_s8198" name="EViews" r:id="rId4" imgW="5438963" imgH="3009845" progId="EViews.Workfile.2">
                  <p:embed/>
                </p:oleObj>
              </mc:Choice>
              <mc:Fallback>
                <p:oleObj name="EViews" r:id="rId4" imgW="5438963" imgH="3009845" progId="EViews.Workfile.2">
                  <p:embed/>
                  <p:pic>
                    <p:nvPicPr>
                      <p:cNvPr id="7" name="Objeto 6"/>
                      <p:cNvPicPr/>
                      <p:nvPr/>
                    </p:nvPicPr>
                    <p:blipFill>
                      <a:blip r:embed="rId5"/>
                      <a:stretch>
                        <a:fillRect/>
                      </a:stretch>
                    </p:blipFill>
                    <p:spPr>
                      <a:xfrm>
                        <a:off x="1133014" y="1611420"/>
                        <a:ext cx="11030240" cy="4794581"/>
                      </a:xfrm>
                      <a:prstGeom prst="rect">
                        <a:avLst/>
                      </a:prstGeom>
                    </p:spPr>
                  </p:pic>
                </p:oleObj>
              </mc:Fallback>
            </mc:AlternateContent>
          </a:graphicData>
        </a:graphic>
      </p:graphicFrame>
    </p:spTree>
    <p:extLst>
      <p:ext uri="{BB962C8B-B14F-4D97-AF65-F5344CB8AC3E}">
        <p14:creationId xmlns:p14="http://schemas.microsoft.com/office/powerpoint/2010/main" val="263159523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Importaciones, </a:t>
            </a:r>
            <a:r>
              <a:rPr lang="es-MX" sz="3200" dirty="0">
                <a:solidFill>
                  <a:prstClr val="black"/>
                </a:solidFill>
                <a:latin typeface="Times New Roman" panose="02020603050405020304" pitchFamily="18" charset="0"/>
                <a:cs typeface="Times New Roman" panose="02020603050405020304" pitchFamily="18" charset="0"/>
              </a:rPr>
              <a:t>2017M1-2019M01</a:t>
            </a:r>
            <a:br>
              <a:rPr lang="es-MX" sz="3200" dirty="0">
                <a:solidFill>
                  <a:prstClr val="black"/>
                </a:solidFill>
                <a:latin typeface="Times New Roman" panose="02020603050405020304" pitchFamily="18" charset="0"/>
                <a:ea typeface="+mn-ea"/>
                <a:cs typeface="Times New Roman" panose="02020603050405020304" pitchFamily="18" charset="0"/>
              </a:rPr>
            </a:br>
            <a:r>
              <a:rPr lang="es-ES" sz="2800" dirty="0">
                <a:solidFill>
                  <a:prstClr val="black"/>
                </a:solidFill>
                <a:latin typeface="Times New Roman" panose="02020603050405020304" pitchFamily="18" charset="0"/>
                <a:ea typeface="+mn-ea"/>
                <a:cs typeface="Times New Roman" panose="02020603050405020304" pitchFamily="18" charset="0"/>
              </a:rPr>
              <a:t>Miles de millones de dólares</a:t>
            </a:r>
            <a:endParaRPr lang="es-MX" sz="3200" dirty="0">
              <a:solidFill>
                <a:prstClr val="black"/>
              </a:solidFill>
              <a:latin typeface="Times New Roman" panose="02020603050405020304" pitchFamily="18" charset="0"/>
              <a:ea typeface="+mn-ea"/>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159210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3" name="Objeto 2"/>
          <p:cNvGraphicFramePr>
            <a:graphicFrameLocks noChangeAspect="1"/>
          </p:cNvGraphicFramePr>
          <p:nvPr>
            <p:extLst/>
          </p:nvPr>
        </p:nvGraphicFramePr>
        <p:xfrm>
          <a:off x="1281113" y="1380325"/>
          <a:ext cx="5092700" cy="4150525"/>
        </p:xfrm>
        <a:graphic>
          <a:graphicData uri="http://schemas.openxmlformats.org/presentationml/2006/ole">
            <mc:AlternateContent xmlns:mc="http://schemas.openxmlformats.org/markup-compatibility/2006">
              <mc:Choice xmlns:v="urn:schemas-microsoft-com:vml" Requires="v">
                <p:oleObj spid="_x0000_s9226" name="EViews" r:id="rId4" imgW="5677059" imgH="3581006" progId="EViews.Workfile.2">
                  <p:embed/>
                </p:oleObj>
              </mc:Choice>
              <mc:Fallback>
                <p:oleObj name="EViews" r:id="rId4" imgW="5677059" imgH="3581006" progId="EViews.Workfile.2">
                  <p:embed/>
                  <p:pic>
                    <p:nvPicPr>
                      <p:cNvPr id="3" name="Objeto 2"/>
                      <p:cNvPicPr/>
                      <p:nvPr/>
                    </p:nvPicPr>
                    <p:blipFill>
                      <a:blip r:embed="rId5"/>
                      <a:stretch>
                        <a:fillRect/>
                      </a:stretch>
                    </p:blipFill>
                    <p:spPr>
                      <a:xfrm>
                        <a:off x="1281113" y="1380325"/>
                        <a:ext cx="5092700" cy="4150525"/>
                      </a:xfrm>
                      <a:prstGeom prst="rect">
                        <a:avLst/>
                      </a:prstGeom>
                    </p:spPr>
                  </p:pic>
                </p:oleObj>
              </mc:Fallback>
            </mc:AlternateContent>
          </a:graphicData>
        </a:graphic>
      </p:graphicFrame>
      <p:graphicFrame>
        <p:nvGraphicFramePr>
          <p:cNvPr id="7" name="Objeto 6">
            <a:extLst>
              <a:ext uri="{FF2B5EF4-FFF2-40B4-BE49-F238E27FC236}">
                <a16:creationId xmlns:a16="http://schemas.microsoft.com/office/drawing/2014/main" id="{F90C8ACB-2687-4CA1-8B93-28B593D3FCD1}"/>
              </a:ext>
            </a:extLst>
          </p:cNvPr>
          <p:cNvGraphicFramePr>
            <a:graphicFrameLocks noChangeAspect="1"/>
          </p:cNvGraphicFramePr>
          <p:nvPr>
            <p:extLst/>
          </p:nvPr>
        </p:nvGraphicFramePr>
        <p:xfrm>
          <a:off x="6792913" y="1380325"/>
          <a:ext cx="5262562" cy="4167988"/>
        </p:xfrm>
        <a:graphic>
          <a:graphicData uri="http://schemas.openxmlformats.org/presentationml/2006/ole">
            <mc:AlternateContent xmlns:mc="http://schemas.openxmlformats.org/markup-compatibility/2006">
              <mc:Choice xmlns:v="urn:schemas-microsoft-com:vml" Requires="v">
                <p:oleObj spid="_x0000_s9227" name="EViews" r:id="rId6" imgW="5476855" imgH="3514738" progId="EViews.Workfile.2">
                  <p:embed/>
                </p:oleObj>
              </mc:Choice>
              <mc:Fallback>
                <p:oleObj name="EViews" r:id="rId6" imgW="5476855" imgH="3514738" progId="EViews.Workfile.2">
                  <p:embed/>
                  <p:pic>
                    <p:nvPicPr>
                      <p:cNvPr id="7" name="Objeto 6">
                        <a:extLst>
                          <a:ext uri="{FF2B5EF4-FFF2-40B4-BE49-F238E27FC236}">
                            <a16:creationId xmlns:a16="http://schemas.microsoft.com/office/drawing/2014/main" id="{F90C8ACB-2687-4CA1-8B93-28B593D3FCD1}"/>
                          </a:ext>
                        </a:extLst>
                      </p:cNvPr>
                      <p:cNvPicPr/>
                      <p:nvPr/>
                    </p:nvPicPr>
                    <p:blipFill>
                      <a:blip r:embed="rId7"/>
                      <a:stretch>
                        <a:fillRect/>
                      </a:stretch>
                    </p:blipFill>
                    <p:spPr>
                      <a:xfrm>
                        <a:off x="6792913" y="1380325"/>
                        <a:ext cx="5262562" cy="4167988"/>
                      </a:xfrm>
                      <a:prstGeom prst="rect">
                        <a:avLst/>
                      </a:prstGeom>
                    </p:spPr>
                  </p:pic>
                </p:oleObj>
              </mc:Fallback>
            </mc:AlternateContent>
          </a:graphicData>
        </a:graphic>
      </p:graphicFrame>
    </p:spTree>
    <p:extLst>
      <p:ext uri="{BB962C8B-B14F-4D97-AF65-F5344CB8AC3E}">
        <p14:creationId xmlns:p14="http://schemas.microsoft.com/office/powerpoint/2010/main" val="181349410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ángulo 18"/>
          <p:cNvSpPr/>
          <p:nvPr/>
        </p:nvSpPr>
        <p:spPr>
          <a:xfrm>
            <a:off x="4191640" y="1525648"/>
            <a:ext cx="1126875" cy="3816818"/>
          </a:xfrm>
          <a:prstGeom prst="rect">
            <a:avLst/>
          </a:prstGeom>
          <a:solidFill>
            <a:schemeClr val="accent3">
              <a:lumMod val="40000"/>
              <a:lumOff val="60000"/>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graphicFrame>
        <p:nvGraphicFramePr>
          <p:cNvPr id="36" name="Marcador de gráfico 59"/>
          <p:cNvGraphicFramePr>
            <a:graphicFrameLocks noGrp="1"/>
          </p:cNvGraphicFramePr>
          <p:nvPr>
            <p:ph type="chart" sz="quarter" idx="14"/>
            <p:extLst>
              <p:ext uri="{D42A27DB-BD31-4B8C-83A1-F6EECF244321}">
                <p14:modId xmlns:p14="http://schemas.microsoft.com/office/powerpoint/2010/main" val="1531448272"/>
              </p:ext>
            </p:extLst>
          </p:nvPr>
        </p:nvGraphicFramePr>
        <p:xfrm>
          <a:off x="461062" y="1368510"/>
          <a:ext cx="5314950" cy="458727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0" name="Gráfico 59"/>
          <p:cNvGraphicFramePr>
            <a:graphicFrameLocks/>
          </p:cNvGraphicFramePr>
          <p:nvPr>
            <p:extLst>
              <p:ext uri="{D42A27DB-BD31-4B8C-83A1-F6EECF244321}">
                <p14:modId xmlns:p14="http://schemas.microsoft.com/office/powerpoint/2010/main" val="1487018537"/>
              </p:ext>
            </p:extLst>
          </p:nvPr>
        </p:nvGraphicFramePr>
        <p:xfrm>
          <a:off x="6398946" y="4736102"/>
          <a:ext cx="5313852" cy="108404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9" name="Gráfico 58"/>
          <p:cNvGraphicFramePr>
            <a:graphicFrameLocks/>
          </p:cNvGraphicFramePr>
          <p:nvPr>
            <p:extLst>
              <p:ext uri="{D42A27DB-BD31-4B8C-83A1-F6EECF244321}">
                <p14:modId xmlns:p14="http://schemas.microsoft.com/office/powerpoint/2010/main" val="3046447986"/>
              </p:ext>
            </p:extLst>
          </p:nvPr>
        </p:nvGraphicFramePr>
        <p:xfrm>
          <a:off x="6398946" y="3652060"/>
          <a:ext cx="5313852" cy="108404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8" name="Gráfico 57"/>
          <p:cNvGraphicFramePr>
            <a:graphicFrameLocks/>
          </p:cNvGraphicFramePr>
          <p:nvPr>
            <p:extLst>
              <p:ext uri="{D42A27DB-BD31-4B8C-83A1-F6EECF244321}">
                <p14:modId xmlns:p14="http://schemas.microsoft.com/office/powerpoint/2010/main" val="3461355500"/>
              </p:ext>
            </p:extLst>
          </p:nvPr>
        </p:nvGraphicFramePr>
        <p:xfrm>
          <a:off x="6392771" y="2589010"/>
          <a:ext cx="5313852" cy="1084043"/>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7" name="Gráfico 56"/>
          <p:cNvGraphicFramePr>
            <a:graphicFrameLocks/>
          </p:cNvGraphicFramePr>
          <p:nvPr>
            <p:extLst>
              <p:ext uri="{D42A27DB-BD31-4B8C-83A1-F6EECF244321}">
                <p14:modId xmlns:p14="http://schemas.microsoft.com/office/powerpoint/2010/main" val="2077652151"/>
              </p:ext>
            </p:extLst>
          </p:nvPr>
        </p:nvGraphicFramePr>
        <p:xfrm>
          <a:off x="6392771" y="1519526"/>
          <a:ext cx="5313852" cy="1086822"/>
        </p:xfrm>
        <a:graphic>
          <a:graphicData uri="http://schemas.openxmlformats.org/drawingml/2006/chart">
            <c:chart xmlns:c="http://schemas.openxmlformats.org/drawingml/2006/chart" xmlns:r="http://schemas.openxmlformats.org/officeDocument/2006/relationships" r:id="rId7"/>
          </a:graphicData>
        </a:graphic>
      </p:graphicFrame>
      <p:sp>
        <p:nvSpPr>
          <p:cNvPr id="2" name="Marcador de pie de página 1"/>
          <p:cNvSpPr>
            <a:spLocks noGrp="1"/>
          </p:cNvSpPr>
          <p:nvPr>
            <p:ph type="ftr" sz="quarter" idx="11"/>
          </p:nvPr>
        </p:nvSpPr>
        <p:spPr>
          <a:xfrm>
            <a:off x="3932009" y="6371055"/>
            <a:ext cx="4320000" cy="365125"/>
          </a:xfrm>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11</a:t>
            </a:fld>
            <a:endParaRPr lang="es-MX" dirty="0">
              <a:solidFill>
                <a:srgbClr val="FFFFFF"/>
              </a:solidFill>
            </a:endParaRPr>
          </a:p>
        </p:txBody>
      </p:sp>
      <p:sp>
        <p:nvSpPr>
          <p:cNvPr id="14" name="Título 13"/>
          <p:cNvSpPr>
            <a:spLocks noGrp="1"/>
          </p:cNvSpPr>
          <p:nvPr>
            <p:ph type="title"/>
          </p:nvPr>
        </p:nvSpPr>
        <p:spPr>
          <a:xfrm>
            <a:off x="146317" y="73637"/>
            <a:ext cx="11436083" cy="720080"/>
          </a:xfrm>
        </p:spPr>
        <p:txBody>
          <a:bodyPr vert="horz" lIns="91440" tIns="45720" rIns="91440" bIns="45720" rtlCol="0" anchor="ctr">
            <a:noAutofit/>
          </a:bodyPr>
          <a:lstStyle/>
          <a:p>
            <a:pPr algn="just">
              <a:lnSpc>
                <a:spcPts val="2000"/>
              </a:lnSpc>
            </a:pPr>
            <a:r>
              <a:rPr lang="es-MX" sz="2000" dirty="0"/>
              <a:t>En este escenario de deterioro en las perspectivas de crecimiento a nivel global y de baja inflación, los bancos centrales de las principales economías avanzadas empezaron a advertir que el proceso de normalización de su política monetaria pudiera darse a un ritmo más lento al anticipado.</a:t>
            </a:r>
          </a:p>
        </p:txBody>
      </p:sp>
      <p:sp>
        <p:nvSpPr>
          <p:cNvPr id="16" name="Marcador de texto 15"/>
          <p:cNvSpPr>
            <a:spLocks noGrp="1"/>
          </p:cNvSpPr>
          <p:nvPr>
            <p:ph type="body" sz="quarter" idx="17"/>
          </p:nvPr>
        </p:nvSpPr>
        <p:spPr>
          <a:xfrm>
            <a:off x="390385" y="798200"/>
            <a:ext cx="5313600" cy="685844"/>
          </a:xfrm>
          <a:solidFill>
            <a:schemeClr val="bg1"/>
          </a:solidFill>
        </p:spPr>
        <p:txBody>
          <a:bodyPr/>
          <a:lstStyle/>
          <a:p>
            <a:pPr>
              <a:lnSpc>
                <a:spcPts val="1800"/>
              </a:lnSpc>
            </a:pPr>
            <a:r>
              <a:rPr lang="es-MX" dirty="0"/>
              <a:t>Tasas de Referencia y Trayectorias Implícitas </a:t>
            </a:r>
          </a:p>
          <a:p>
            <a:pPr>
              <a:lnSpc>
                <a:spcPts val="1800"/>
              </a:lnSpc>
            </a:pPr>
            <a:r>
              <a:rPr lang="es-MX" dirty="0"/>
              <a:t>en Curvas OIS </a:t>
            </a:r>
            <a:r>
              <a:rPr lang="es-MX" baseline="30000" dirty="0"/>
              <a:t>1/</a:t>
            </a:r>
          </a:p>
          <a:p>
            <a:pPr>
              <a:lnSpc>
                <a:spcPts val="1800"/>
              </a:lnSpc>
            </a:pPr>
            <a:r>
              <a:rPr lang="es-MX" b="0" dirty="0"/>
              <a:t>%</a:t>
            </a:r>
          </a:p>
        </p:txBody>
      </p:sp>
      <p:sp>
        <p:nvSpPr>
          <p:cNvPr id="17" name="Marcador de texto 16"/>
          <p:cNvSpPr>
            <a:spLocks noGrp="1"/>
          </p:cNvSpPr>
          <p:nvPr>
            <p:ph type="body" sz="quarter" idx="19"/>
          </p:nvPr>
        </p:nvSpPr>
        <p:spPr>
          <a:xfrm>
            <a:off x="6447029" y="798200"/>
            <a:ext cx="5313600" cy="815608"/>
          </a:xfrm>
          <a:noFill/>
        </p:spPr>
        <p:txBody>
          <a:bodyPr vert="horz" wrap="square" lIns="91440" tIns="45720" rIns="91440" bIns="45720" rtlCol="0">
            <a:spAutoFit/>
          </a:bodyPr>
          <a:lstStyle/>
          <a:p>
            <a:pPr>
              <a:lnSpc>
                <a:spcPts val="1800"/>
              </a:lnSpc>
            </a:pPr>
            <a:r>
              <a:rPr lang="es-MX" dirty="0"/>
              <a:t>Distribución Prospectiva de la Tasa de Referencia al Cierre de 2019 Implícita en Opciones </a:t>
            </a:r>
            <a:r>
              <a:rPr lang="es-MX" baseline="30000" dirty="0"/>
              <a:t>3/</a:t>
            </a:r>
          </a:p>
          <a:p>
            <a:pPr>
              <a:lnSpc>
                <a:spcPts val="1800"/>
              </a:lnSpc>
            </a:pPr>
            <a:r>
              <a:rPr lang="es-MX" b="0" dirty="0"/>
              <a:t>Densidad</a:t>
            </a:r>
          </a:p>
        </p:txBody>
      </p:sp>
      <p:sp>
        <p:nvSpPr>
          <p:cNvPr id="5" name="Marcador de texto 4"/>
          <p:cNvSpPr>
            <a:spLocks noGrp="1"/>
          </p:cNvSpPr>
          <p:nvPr>
            <p:ph type="body" sz="quarter" idx="20"/>
          </p:nvPr>
        </p:nvSpPr>
        <p:spPr>
          <a:xfrm>
            <a:off x="390385" y="5984301"/>
            <a:ext cx="11506760" cy="510909"/>
          </a:xfrm>
        </p:spPr>
        <p:txBody>
          <a:bodyPr/>
          <a:lstStyle/>
          <a:p>
            <a:pPr>
              <a:lnSpc>
                <a:spcPts val="800"/>
              </a:lnSpc>
            </a:pPr>
            <a:r>
              <a:rPr lang="es-MX" dirty="0">
                <a:solidFill>
                  <a:srgbClr val="182B47"/>
                </a:solidFill>
              </a:rPr>
              <a:t>1/ OIS: Swap de tasa de interés fija por </a:t>
            </a:r>
            <a:r>
              <a:rPr lang="es-MX" dirty="0"/>
              <a:t>flotante en donde la tasa de interés fija es la tasa de referencia efectiva a un día. 2/ Para la tasa de referencia observada de Estados Unidos se utiliza la tasa de interés promedio del rango objetivo de la tasa de fondos federales (2.25%-2.50%). 3</a:t>
            </a:r>
            <a:r>
              <a:rPr lang="es-MX" dirty="0">
                <a:solidFill>
                  <a:srgbClr val="182B47"/>
                </a:solidFill>
              </a:rPr>
              <a:t>/ La distribución implícita de la tasa de referencia es obtenida a partir de los cambios en tasas de interés implícitos en opciones sobre futuros de tasas a 3 meses (LIBOR en Estado Unidos y Reino Unido, EURIBOR en la Eurozona y "</a:t>
            </a:r>
            <a:r>
              <a:rPr lang="es-MX" dirty="0" err="1">
                <a:solidFill>
                  <a:srgbClr val="182B47"/>
                </a:solidFill>
              </a:rPr>
              <a:t>bankers</a:t>
            </a:r>
            <a:r>
              <a:rPr lang="es-MX" dirty="0">
                <a:solidFill>
                  <a:srgbClr val="182B47"/>
                </a:solidFill>
              </a:rPr>
              <a:t> </a:t>
            </a:r>
            <a:r>
              <a:rPr lang="es-MX" dirty="0" err="1">
                <a:solidFill>
                  <a:srgbClr val="182B47"/>
                </a:solidFill>
              </a:rPr>
              <a:t>acceptance</a:t>
            </a:r>
            <a:r>
              <a:rPr lang="es-MX" dirty="0">
                <a:solidFill>
                  <a:srgbClr val="182B47"/>
                </a:solidFill>
              </a:rPr>
              <a:t>" en Canadá). Se asume que el diferencial entre la tasa de referencia y la tasa de 3 meses correspondiente se mantiene constante. La distribución implícita en opciones utiliza el método </a:t>
            </a:r>
            <a:r>
              <a:rPr lang="es-MX" dirty="0" err="1">
                <a:solidFill>
                  <a:srgbClr val="182B47"/>
                </a:solidFill>
              </a:rPr>
              <a:t>Breeden-Litzenberger</a:t>
            </a:r>
            <a:r>
              <a:rPr lang="es-MX" dirty="0">
                <a:solidFill>
                  <a:srgbClr val="182B47"/>
                </a:solidFill>
              </a:rPr>
              <a:t>. Fuente: </a:t>
            </a:r>
            <a:r>
              <a:rPr lang="es-MX" dirty="0" err="1">
                <a:solidFill>
                  <a:srgbClr val="182B47"/>
                </a:solidFill>
              </a:rPr>
              <a:t>Bloomberg</a:t>
            </a:r>
            <a:r>
              <a:rPr lang="es-MX" dirty="0">
                <a:solidFill>
                  <a:srgbClr val="182B47"/>
                </a:solidFill>
              </a:rPr>
              <a:t>.</a:t>
            </a:r>
            <a:endParaRPr lang="es-MX" dirty="0"/>
          </a:p>
        </p:txBody>
      </p:sp>
      <p:sp>
        <p:nvSpPr>
          <p:cNvPr id="20" name="CuadroTexto 1"/>
          <p:cNvSpPr txBox="1"/>
          <p:nvPr/>
        </p:nvSpPr>
        <p:spPr>
          <a:xfrm>
            <a:off x="4445002" y="1474976"/>
            <a:ext cx="543738" cy="339860"/>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0000"/>
                </a:solidFill>
              </a:rPr>
              <a:t>Cierre</a:t>
            </a:r>
          </a:p>
          <a:p>
            <a:pPr algn="r"/>
            <a:r>
              <a:rPr lang="es-MX" b="1" dirty="0">
                <a:solidFill>
                  <a:srgbClr val="000000"/>
                </a:solidFill>
              </a:rPr>
              <a:t>2019</a:t>
            </a:r>
          </a:p>
        </p:txBody>
      </p:sp>
      <p:sp>
        <p:nvSpPr>
          <p:cNvPr id="21" name="CuadroTexto 1"/>
          <p:cNvSpPr txBox="1"/>
          <p:nvPr/>
        </p:nvSpPr>
        <p:spPr>
          <a:xfrm>
            <a:off x="3677051" y="1474976"/>
            <a:ext cx="543738" cy="339860"/>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0000"/>
                </a:solidFill>
              </a:rPr>
              <a:t>Cierre</a:t>
            </a:r>
          </a:p>
          <a:p>
            <a:pPr algn="r"/>
            <a:r>
              <a:rPr lang="es-MX" b="1" dirty="0">
                <a:solidFill>
                  <a:srgbClr val="000000"/>
                </a:solidFill>
              </a:rPr>
              <a:t>2018</a:t>
            </a:r>
          </a:p>
        </p:txBody>
      </p:sp>
      <p:sp>
        <p:nvSpPr>
          <p:cNvPr id="22" name="CuadroTexto 21"/>
          <p:cNvSpPr txBox="1"/>
          <p:nvPr/>
        </p:nvSpPr>
        <p:spPr>
          <a:xfrm>
            <a:off x="1598604" y="2970538"/>
            <a:ext cx="1567417" cy="307777"/>
          </a:xfrm>
          <a:prstGeom prst="rect">
            <a:avLst/>
          </a:prstGeom>
          <a:noFill/>
        </p:spPr>
        <p:txBody>
          <a:bodyPr wrap="none" rtlCol="0">
            <a:spAutoFit/>
          </a:bodyPr>
          <a:lstStyle/>
          <a:p>
            <a:r>
              <a:rPr lang="es-MX" sz="1400" b="1" dirty="0">
                <a:solidFill>
                  <a:srgbClr val="FF0000"/>
                </a:solidFill>
              </a:rPr>
              <a:t>Reserva Federal </a:t>
            </a:r>
            <a:r>
              <a:rPr lang="es-MX" sz="1400" b="1" baseline="30000" dirty="0">
                <a:solidFill>
                  <a:srgbClr val="FF0000"/>
                </a:solidFill>
              </a:rPr>
              <a:t>2/</a:t>
            </a:r>
          </a:p>
        </p:txBody>
      </p:sp>
      <p:sp>
        <p:nvSpPr>
          <p:cNvPr id="23" name="CuadroTexto 22"/>
          <p:cNvSpPr txBox="1"/>
          <p:nvPr/>
        </p:nvSpPr>
        <p:spPr>
          <a:xfrm>
            <a:off x="2930880" y="4476192"/>
            <a:ext cx="1342740" cy="307777"/>
          </a:xfrm>
          <a:prstGeom prst="rect">
            <a:avLst/>
          </a:prstGeom>
          <a:noFill/>
        </p:spPr>
        <p:txBody>
          <a:bodyPr wrap="none" rtlCol="0">
            <a:spAutoFit/>
          </a:bodyPr>
          <a:lstStyle/>
          <a:p>
            <a:r>
              <a:rPr lang="es-MX" sz="1400" b="1" dirty="0">
                <a:solidFill>
                  <a:srgbClr val="FF7800"/>
                </a:solidFill>
              </a:rPr>
              <a:t>Banco de Japón</a:t>
            </a:r>
          </a:p>
        </p:txBody>
      </p:sp>
      <p:sp>
        <p:nvSpPr>
          <p:cNvPr id="24" name="CuadroTexto 23"/>
          <p:cNvSpPr txBox="1"/>
          <p:nvPr/>
        </p:nvSpPr>
        <p:spPr>
          <a:xfrm>
            <a:off x="1641009" y="4948360"/>
            <a:ext cx="1879938" cy="307777"/>
          </a:xfrm>
          <a:prstGeom prst="rect">
            <a:avLst/>
          </a:prstGeom>
          <a:noFill/>
        </p:spPr>
        <p:txBody>
          <a:bodyPr wrap="none" rtlCol="0">
            <a:spAutoFit/>
          </a:bodyPr>
          <a:lstStyle/>
          <a:p>
            <a:r>
              <a:rPr lang="es-MX" sz="1400" b="1" dirty="0">
                <a:solidFill>
                  <a:srgbClr val="00B050"/>
                </a:solidFill>
              </a:rPr>
              <a:t>Banco Central Europeo</a:t>
            </a:r>
          </a:p>
        </p:txBody>
      </p:sp>
      <p:sp>
        <p:nvSpPr>
          <p:cNvPr id="25" name="CuadroTexto 24"/>
          <p:cNvSpPr txBox="1"/>
          <p:nvPr/>
        </p:nvSpPr>
        <p:spPr>
          <a:xfrm>
            <a:off x="1280464" y="3389432"/>
            <a:ext cx="1645208" cy="307777"/>
          </a:xfrm>
          <a:prstGeom prst="rect">
            <a:avLst/>
          </a:prstGeom>
          <a:noFill/>
        </p:spPr>
        <p:txBody>
          <a:bodyPr wrap="square" rtlCol="0">
            <a:spAutoFit/>
          </a:bodyPr>
          <a:lstStyle/>
          <a:p>
            <a:pPr algn="ctr"/>
            <a:r>
              <a:rPr lang="es-MX" sz="1400" b="1" dirty="0">
                <a:solidFill>
                  <a:srgbClr val="7030A0"/>
                </a:solidFill>
              </a:rPr>
              <a:t>Banco de Inglaterra</a:t>
            </a:r>
          </a:p>
        </p:txBody>
      </p:sp>
      <p:cxnSp>
        <p:nvCxnSpPr>
          <p:cNvPr id="52" name="Conector recto 51"/>
          <p:cNvCxnSpPr/>
          <p:nvPr/>
        </p:nvCxnSpPr>
        <p:spPr>
          <a:xfrm>
            <a:off x="7532436" y="2543208"/>
            <a:ext cx="0" cy="924916"/>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3" name="Conector recto 52"/>
          <p:cNvCxnSpPr/>
          <p:nvPr/>
        </p:nvCxnSpPr>
        <p:spPr>
          <a:xfrm>
            <a:off x="7530597" y="3633371"/>
            <a:ext cx="0" cy="906691"/>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4" name="Conector recto 53"/>
          <p:cNvCxnSpPr/>
          <p:nvPr/>
        </p:nvCxnSpPr>
        <p:spPr>
          <a:xfrm>
            <a:off x="7538283" y="4744783"/>
            <a:ext cx="0" cy="820817"/>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7" name="Conector recto 36"/>
          <p:cNvCxnSpPr/>
          <p:nvPr/>
        </p:nvCxnSpPr>
        <p:spPr>
          <a:xfrm>
            <a:off x="735876" y="1789531"/>
            <a:ext cx="293298" cy="0"/>
          </a:xfrm>
          <a:prstGeom prst="line">
            <a:avLst/>
          </a:prstGeom>
          <a:ln w="2222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8" name="Conector recto 37"/>
          <p:cNvCxnSpPr/>
          <p:nvPr/>
        </p:nvCxnSpPr>
        <p:spPr>
          <a:xfrm>
            <a:off x="735876" y="1933305"/>
            <a:ext cx="293298" cy="0"/>
          </a:xfrm>
          <a:prstGeom prst="line">
            <a:avLst/>
          </a:prstGeom>
          <a:ln w="22225">
            <a:solidFill>
              <a:srgbClr val="000000"/>
            </a:solidFill>
            <a:prstDash val="dash"/>
          </a:ln>
        </p:spPr>
        <p:style>
          <a:lnRef idx="1">
            <a:schemeClr val="accent1"/>
          </a:lnRef>
          <a:fillRef idx="0">
            <a:schemeClr val="accent1"/>
          </a:fillRef>
          <a:effectRef idx="0">
            <a:schemeClr val="accent1"/>
          </a:effectRef>
          <a:fontRef idx="minor">
            <a:schemeClr val="tx1"/>
          </a:fontRef>
        </p:style>
      </p:cxnSp>
      <p:sp>
        <p:nvSpPr>
          <p:cNvPr id="39" name="CuadroTexto 38"/>
          <p:cNvSpPr txBox="1"/>
          <p:nvPr/>
        </p:nvSpPr>
        <p:spPr>
          <a:xfrm>
            <a:off x="977859" y="1656640"/>
            <a:ext cx="1225015" cy="261610"/>
          </a:xfrm>
          <a:prstGeom prst="rect">
            <a:avLst/>
          </a:prstGeom>
          <a:noFill/>
        </p:spPr>
        <p:txBody>
          <a:bodyPr wrap="none" rtlCol="0">
            <a:spAutoFit/>
          </a:bodyPr>
          <a:lstStyle/>
          <a:p>
            <a:r>
              <a:rPr lang="es-MX" sz="1100" b="1" dirty="0">
                <a:solidFill>
                  <a:srgbClr val="182B47"/>
                </a:solidFill>
              </a:rPr>
              <a:t>14 de marzo 2019</a:t>
            </a:r>
          </a:p>
        </p:txBody>
      </p:sp>
      <p:sp>
        <p:nvSpPr>
          <p:cNvPr id="40" name="CuadroTexto 39"/>
          <p:cNvSpPr txBox="1"/>
          <p:nvPr/>
        </p:nvSpPr>
        <p:spPr>
          <a:xfrm>
            <a:off x="978233" y="1795065"/>
            <a:ext cx="1494320" cy="261610"/>
          </a:xfrm>
          <a:prstGeom prst="rect">
            <a:avLst/>
          </a:prstGeom>
          <a:noFill/>
        </p:spPr>
        <p:txBody>
          <a:bodyPr wrap="none" rtlCol="0">
            <a:spAutoFit/>
          </a:bodyPr>
          <a:lstStyle/>
          <a:p>
            <a:r>
              <a:rPr lang="es-MX" sz="1100" b="1" dirty="0">
                <a:solidFill>
                  <a:srgbClr val="182B47"/>
                </a:solidFill>
              </a:rPr>
              <a:t>14 de noviembre 2018</a:t>
            </a:r>
          </a:p>
        </p:txBody>
      </p:sp>
      <p:cxnSp>
        <p:nvCxnSpPr>
          <p:cNvPr id="55" name="Conector recto 54"/>
          <p:cNvCxnSpPr/>
          <p:nvPr/>
        </p:nvCxnSpPr>
        <p:spPr>
          <a:xfrm>
            <a:off x="741052" y="2066197"/>
            <a:ext cx="293298" cy="0"/>
          </a:xfrm>
          <a:prstGeom prst="line">
            <a:avLst/>
          </a:prstGeom>
          <a:ln w="22225">
            <a:solidFill>
              <a:srgbClr val="000000"/>
            </a:solidFill>
            <a:prstDash val="sysDot"/>
          </a:ln>
        </p:spPr>
        <p:style>
          <a:lnRef idx="1">
            <a:schemeClr val="accent1"/>
          </a:lnRef>
          <a:fillRef idx="0">
            <a:schemeClr val="accent1"/>
          </a:fillRef>
          <a:effectRef idx="0">
            <a:schemeClr val="accent1"/>
          </a:effectRef>
          <a:fontRef idx="minor">
            <a:schemeClr val="tx1"/>
          </a:fontRef>
        </p:style>
      </p:cxnSp>
      <p:sp>
        <p:nvSpPr>
          <p:cNvPr id="56" name="CuadroTexto 55"/>
          <p:cNvSpPr txBox="1"/>
          <p:nvPr/>
        </p:nvSpPr>
        <p:spPr>
          <a:xfrm>
            <a:off x="983035" y="1935392"/>
            <a:ext cx="1527982" cy="261610"/>
          </a:xfrm>
          <a:prstGeom prst="rect">
            <a:avLst/>
          </a:prstGeom>
          <a:noFill/>
        </p:spPr>
        <p:txBody>
          <a:bodyPr wrap="none" rtlCol="0">
            <a:spAutoFit/>
          </a:bodyPr>
          <a:lstStyle/>
          <a:p>
            <a:r>
              <a:rPr lang="es-MX" sz="1100" b="1" dirty="0">
                <a:solidFill>
                  <a:srgbClr val="182B47"/>
                </a:solidFill>
              </a:rPr>
              <a:t>13 de septiembre 2018</a:t>
            </a:r>
          </a:p>
        </p:txBody>
      </p:sp>
      <p:sp>
        <p:nvSpPr>
          <p:cNvPr id="61" name="CuadroTexto 60"/>
          <p:cNvSpPr txBox="1"/>
          <p:nvPr/>
        </p:nvSpPr>
        <p:spPr>
          <a:xfrm>
            <a:off x="7662657" y="1504255"/>
            <a:ext cx="1370683" cy="769441"/>
          </a:xfrm>
          <a:prstGeom prst="rect">
            <a:avLst/>
          </a:prstGeom>
          <a:noFill/>
        </p:spPr>
        <p:txBody>
          <a:bodyPr wrap="square" rtlCol="0">
            <a:spAutoFit/>
          </a:bodyPr>
          <a:lstStyle/>
          <a:p>
            <a:r>
              <a:rPr lang="es-MX" sz="1100" b="1" dirty="0">
                <a:solidFill>
                  <a:srgbClr val="000000"/>
                </a:solidFill>
              </a:rPr>
              <a:t>Moda</a:t>
            </a:r>
          </a:p>
          <a:p>
            <a:r>
              <a:rPr lang="es-MX" sz="1100" dirty="0">
                <a:solidFill>
                  <a:srgbClr val="FF0000"/>
                </a:solidFill>
              </a:rPr>
              <a:t>13 sep 18: 3.11%</a:t>
            </a:r>
          </a:p>
          <a:p>
            <a:r>
              <a:rPr lang="es-MX" sz="1100" dirty="0">
                <a:solidFill>
                  <a:srgbClr val="C00000"/>
                </a:solidFill>
              </a:rPr>
              <a:t>14 nov 18: 3.05%</a:t>
            </a:r>
          </a:p>
          <a:p>
            <a:r>
              <a:rPr lang="es-MX" sz="1100" dirty="0">
                <a:solidFill>
                  <a:srgbClr val="000000"/>
                </a:solidFill>
              </a:rPr>
              <a:t>14 mar19: 2.49%</a:t>
            </a:r>
          </a:p>
        </p:txBody>
      </p:sp>
      <p:sp>
        <p:nvSpPr>
          <p:cNvPr id="62" name="CuadroTexto 61"/>
          <p:cNvSpPr txBox="1"/>
          <p:nvPr/>
        </p:nvSpPr>
        <p:spPr>
          <a:xfrm>
            <a:off x="10580779" y="2701285"/>
            <a:ext cx="1392274" cy="769441"/>
          </a:xfrm>
          <a:prstGeom prst="rect">
            <a:avLst/>
          </a:prstGeom>
          <a:noFill/>
        </p:spPr>
        <p:txBody>
          <a:bodyPr wrap="square" rtlCol="0">
            <a:spAutoFit/>
          </a:bodyPr>
          <a:lstStyle/>
          <a:p>
            <a:r>
              <a:rPr lang="es-MX" sz="1100" b="1" dirty="0">
                <a:solidFill>
                  <a:srgbClr val="182B47"/>
                </a:solidFill>
              </a:rPr>
              <a:t>Moda</a:t>
            </a:r>
          </a:p>
          <a:p>
            <a:r>
              <a:rPr lang="es-MX" sz="1100" dirty="0">
                <a:solidFill>
                  <a:srgbClr val="00B0F0"/>
                </a:solidFill>
              </a:rPr>
              <a:t>13 sep 18: 2.34%</a:t>
            </a:r>
          </a:p>
          <a:p>
            <a:r>
              <a:rPr lang="es-MX" sz="1100" dirty="0">
                <a:solidFill>
                  <a:srgbClr val="3D7DDA"/>
                </a:solidFill>
              </a:rPr>
              <a:t>14 nov 18: 2.34%</a:t>
            </a:r>
          </a:p>
          <a:p>
            <a:r>
              <a:rPr lang="es-MX" sz="1100" dirty="0">
                <a:solidFill>
                  <a:srgbClr val="000000"/>
                </a:solidFill>
              </a:rPr>
              <a:t>14 mar19: 1.81%</a:t>
            </a:r>
          </a:p>
        </p:txBody>
      </p:sp>
      <p:sp>
        <p:nvSpPr>
          <p:cNvPr id="63" name="CuadroTexto 62"/>
          <p:cNvSpPr txBox="1"/>
          <p:nvPr/>
        </p:nvSpPr>
        <p:spPr>
          <a:xfrm>
            <a:off x="9211221" y="3687802"/>
            <a:ext cx="1621848" cy="769441"/>
          </a:xfrm>
          <a:prstGeom prst="rect">
            <a:avLst/>
          </a:prstGeom>
          <a:noFill/>
        </p:spPr>
        <p:txBody>
          <a:bodyPr wrap="square" rtlCol="0">
            <a:spAutoFit/>
          </a:bodyPr>
          <a:lstStyle/>
          <a:p>
            <a:r>
              <a:rPr lang="es-MX" sz="1100" b="1" dirty="0">
                <a:solidFill>
                  <a:srgbClr val="6D3A77"/>
                </a:solidFill>
              </a:rPr>
              <a:t>Moda</a:t>
            </a:r>
          </a:p>
          <a:p>
            <a:r>
              <a:rPr lang="es-MX" sz="1100" dirty="0">
                <a:solidFill>
                  <a:srgbClr val="D000C1"/>
                </a:solidFill>
              </a:rPr>
              <a:t>13 sep 18: 1.05%</a:t>
            </a:r>
          </a:p>
          <a:p>
            <a:r>
              <a:rPr lang="es-MX" sz="1100" dirty="0">
                <a:solidFill>
                  <a:srgbClr val="7030A0"/>
                </a:solidFill>
              </a:rPr>
              <a:t>14 nov 18: 1.07 %</a:t>
            </a:r>
          </a:p>
          <a:p>
            <a:r>
              <a:rPr lang="es-MX" sz="1100" dirty="0">
                <a:solidFill>
                  <a:srgbClr val="000000"/>
                </a:solidFill>
              </a:rPr>
              <a:t>14 mar19: 0.87%</a:t>
            </a:r>
          </a:p>
        </p:txBody>
      </p:sp>
      <p:sp>
        <p:nvSpPr>
          <p:cNvPr id="64" name="CuadroTexto 63"/>
          <p:cNvSpPr txBox="1"/>
          <p:nvPr/>
        </p:nvSpPr>
        <p:spPr>
          <a:xfrm>
            <a:off x="8550495" y="4746866"/>
            <a:ext cx="1614485" cy="769441"/>
          </a:xfrm>
          <a:prstGeom prst="rect">
            <a:avLst/>
          </a:prstGeom>
          <a:noFill/>
        </p:spPr>
        <p:txBody>
          <a:bodyPr wrap="square" rtlCol="0">
            <a:spAutoFit/>
          </a:bodyPr>
          <a:lstStyle/>
          <a:p>
            <a:r>
              <a:rPr lang="es-MX" sz="1100" b="1" dirty="0">
                <a:solidFill>
                  <a:srgbClr val="00727C"/>
                </a:solidFill>
              </a:rPr>
              <a:t>Moda</a:t>
            </a:r>
          </a:p>
          <a:p>
            <a:r>
              <a:rPr lang="es-MX" sz="1100" dirty="0">
                <a:solidFill>
                  <a:srgbClr val="00B050"/>
                </a:solidFill>
              </a:rPr>
              <a:t>13 sep 18: -0.34%</a:t>
            </a:r>
          </a:p>
          <a:p>
            <a:r>
              <a:rPr lang="es-MX" sz="1100" dirty="0">
                <a:solidFill>
                  <a:srgbClr val="00727C"/>
                </a:solidFill>
              </a:rPr>
              <a:t>14 nov 18: -0.24%</a:t>
            </a:r>
          </a:p>
          <a:p>
            <a:r>
              <a:rPr lang="es-MX" sz="1100" dirty="0">
                <a:solidFill>
                  <a:srgbClr val="000000"/>
                </a:solidFill>
              </a:rPr>
              <a:t>14 mar19: -0.35%</a:t>
            </a:r>
          </a:p>
        </p:txBody>
      </p:sp>
      <p:grpSp>
        <p:nvGrpSpPr>
          <p:cNvPr id="65" name="Grupo 64"/>
          <p:cNvGrpSpPr/>
          <p:nvPr/>
        </p:nvGrpSpPr>
        <p:grpSpPr>
          <a:xfrm>
            <a:off x="6690370" y="5761752"/>
            <a:ext cx="5083205" cy="288251"/>
            <a:chOff x="6699532" y="1499671"/>
            <a:chExt cx="5083205" cy="288251"/>
          </a:xfrm>
        </p:grpSpPr>
        <p:cxnSp>
          <p:nvCxnSpPr>
            <p:cNvPr id="66" name="Conector recto 65"/>
            <p:cNvCxnSpPr/>
            <p:nvPr/>
          </p:nvCxnSpPr>
          <p:spPr>
            <a:xfrm>
              <a:off x="6699532" y="1640931"/>
              <a:ext cx="337752" cy="0"/>
            </a:xfrm>
            <a:prstGeom prst="line">
              <a:avLst/>
            </a:prstGeom>
            <a:ln w="28575">
              <a:solidFill>
                <a:srgbClr val="000000"/>
              </a:solidFill>
              <a:prstDash val="dash"/>
            </a:ln>
          </p:spPr>
          <p:style>
            <a:lnRef idx="1">
              <a:schemeClr val="accent1"/>
            </a:lnRef>
            <a:fillRef idx="0">
              <a:schemeClr val="accent1"/>
            </a:fillRef>
            <a:effectRef idx="0">
              <a:schemeClr val="accent1"/>
            </a:effectRef>
            <a:fontRef idx="minor">
              <a:schemeClr val="tx1"/>
            </a:fontRef>
          </p:style>
        </p:cxnSp>
        <p:sp>
          <p:nvSpPr>
            <p:cNvPr id="67" name="CuadroTexto 66"/>
            <p:cNvSpPr txBox="1"/>
            <p:nvPr/>
          </p:nvSpPr>
          <p:spPr>
            <a:xfrm>
              <a:off x="6969273" y="1505954"/>
              <a:ext cx="841897" cy="276999"/>
            </a:xfrm>
            <a:prstGeom prst="rect">
              <a:avLst/>
            </a:prstGeom>
            <a:noFill/>
          </p:spPr>
          <p:txBody>
            <a:bodyPr wrap="none" rtlCol="0">
              <a:spAutoFit/>
            </a:bodyPr>
            <a:lstStyle/>
            <a:p>
              <a:r>
                <a:rPr lang="es-MX" sz="1200" b="1" dirty="0">
                  <a:solidFill>
                    <a:srgbClr val="182B47"/>
                  </a:solidFill>
                </a:rPr>
                <a:t>Sep 13, 18</a:t>
              </a:r>
            </a:p>
          </p:txBody>
        </p:sp>
        <p:cxnSp>
          <p:nvCxnSpPr>
            <p:cNvPr id="68" name="Conector recto 67"/>
            <p:cNvCxnSpPr>
              <a:stCxn id="67" idx="3"/>
            </p:cNvCxnSpPr>
            <p:nvPr/>
          </p:nvCxnSpPr>
          <p:spPr>
            <a:xfrm flipV="1">
              <a:off x="7811170" y="1638172"/>
              <a:ext cx="275441" cy="6282"/>
            </a:xfrm>
            <a:prstGeom prst="line">
              <a:avLst/>
            </a:prstGeom>
            <a:ln w="28575">
              <a:solidFill>
                <a:srgbClr val="000000"/>
              </a:solidFill>
              <a:prstDash val="sysDot"/>
            </a:ln>
          </p:spPr>
          <p:style>
            <a:lnRef idx="1">
              <a:schemeClr val="accent1"/>
            </a:lnRef>
            <a:fillRef idx="0">
              <a:schemeClr val="accent1"/>
            </a:fillRef>
            <a:effectRef idx="0">
              <a:schemeClr val="accent1"/>
            </a:effectRef>
            <a:fontRef idx="minor">
              <a:schemeClr val="tx1"/>
            </a:fontRef>
          </p:style>
        </p:cxnSp>
        <p:sp>
          <p:nvSpPr>
            <p:cNvPr id="69" name="CuadroTexto 68"/>
            <p:cNvSpPr txBox="1"/>
            <p:nvPr/>
          </p:nvSpPr>
          <p:spPr>
            <a:xfrm>
              <a:off x="8018600" y="1503194"/>
              <a:ext cx="865493" cy="276999"/>
            </a:xfrm>
            <a:prstGeom prst="rect">
              <a:avLst/>
            </a:prstGeom>
            <a:noFill/>
          </p:spPr>
          <p:txBody>
            <a:bodyPr wrap="none" rtlCol="0">
              <a:spAutoFit/>
            </a:bodyPr>
            <a:lstStyle/>
            <a:p>
              <a:r>
                <a:rPr lang="es-MX" sz="1200" b="1" dirty="0">
                  <a:solidFill>
                    <a:srgbClr val="182B47"/>
                  </a:solidFill>
                </a:rPr>
                <a:t>Nov 14, 18</a:t>
              </a:r>
            </a:p>
          </p:txBody>
        </p:sp>
        <p:cxnSp>
          <p:nvCxnSpPr>
            <p:cNvPr id="70" name="Conector recto 69"/>
            <p:cNvCxnSpPr/>
            <p:nvPr/>
          </p:nvCxnSpPr>
          <p:spPr>
            <a:xfrm>
              <a:off x="8882631" y="1634648"/>
              <a:ext cx="337752" cy="0"/>
            </a:xfrm>
            <a:prstGeom prst="line">
              <a:avLst/>
            </a:prstGeom>
            <a:ln w="28575">
              <a:solidFill>
                <a:srgbClr val="000000"/>
              </a:solidFill>
              <a:prstDash val="solid"/>
            </a:ln>
          </p:spPr>
          <p:style>
            <a:lnRef idx="1">
              <a:schemeClr val="accent1"/>
            </a:lnRef>
            <a:fillRef idx="0">
              <a:schemeClr val="accent1"/>
            </a:fillRef>
            <a:effectRef idx="0">
              <a:schemeClr val="accent1"/>
            </a:effectRef>
            <a:fontRef idx="minor">
              <a:schemeClr val="tx1"/>
            </a:fontRef>
          </p:style>
        </p:cxnSp>
        <p:sp>
          <p:nvSpPr>
            <p:cNvPr id="71" name="CuadroTexto 70"/>
            <p:cNvSpPr txBox="1"/>
            <p:nvPr/>
          </p:nvSpPr>
          <p:spPr>
            <a:xfrm>
              <a:off x="9152372" y="1499671"/>
              <a:ext cx="873957" cy="276999"/>
            </a:xfrm>
            <a:prstGeom prst="rect">
              <a:avLst/>
            </a:prstGeom>
            <a:noFill/>
          </p:spPr>
          <p:txBody>
            <a:bodyPr wrap="none" rtlCol="0">
              <a:spAutoFit/>
            </a:bodyPr>
            <a:lstStyle/>
            <a:p>
              <a:r>
                <a:rPr lang="es-MX" sz="1200" b="1" dirty="0">
                  <a:solidFill>
                    <a:srgbClr val="182B47"/>
                  </a:solidFill>
                </a:rPr>
                <a:t>Mar 14, 19</a:t>
              </a:r>
            </a:p>
          </p:txBody>
        </p:sp>
        <p:cxnSp>
          <p:nvCxnSpPr>
            <p:cNvPr id="72" name="Conector recto 71"/>
            <p:cNvCxnSpPr/>
            <p:nvPr/>
          </p:nvCxnSpPr>
          <p:spPr>
            <a:xfrm>
              <a:off x="9994315" y="1646797"/>
              <a:ext cx="422599" cy="0"/>
            </a:xfrm>
            <a:prstGeom prst="line">
              <a:avLst/>
            </a:prstGeom>
            <a:ln w="28575">
              <a:solidFill>
                <a:srgbClr val="000000"/>
              </a:solidFill>
              <a:prstDash val="lgDashDotDot"/>
            </a:ln>
          </p:spPr>
          <p:style>
            <a:lnRef idx="1">
              <a:schemeClr val="accent1"/>
            </a:lnRef>
            <a:fillRef idx="0">
              <a:schemeClr val="accent1"/>
            </a:fillRef>
            <a:effectRef idx="0">
              <a:schemeClr val="accent1"/>
            </a:effectRef>
            <a:fontRef idx="minor">
              <a:schemeClr val="tx1"/>
            </a:fontRef>
          </p:style>
        </p:cxnSp>
        <p:sp>
          <p:nvSpPr>
            <p:cNvPr id="73" name="CuadroTexto 72"/>
            <p:cNvSpPr txBox="1"/>
            <p:nvPr/>
          </p:nvSpPr>
          <p:spPr>
            <a:xfrm>
              <a:off x="10416914" y="1510923"/>
              <a:ext cx="1365823" cy="276999"/>
            </a:xfrm>
            <a:prstGeom prst="rect">
              <a:avLst/>
            </a:prstGeom>
            <a:noFill/>
          </p:spPr>
          <p:txBody>
            <a:bodyPr wrap="none" rtlCol="0">
              <a:spAutoFit/>
            </a:bodyPr>
            <a:lstStyle/>
            <a:p>
              <a:r>
                <a:rPr lang="es-MX" sz="1200" b="1" dirty="0">
                  <a:solidFill>
                    <a:srgbClr val="182B47"/>
                  </a:solidFill>
                </a:rPr>
                <a:t>Tasa de Referencia</a:t>
              </a:r>
            </a:p>
          </p:txBody>
        </p:sp>
      </p:grpSp>
      <p:sp>
        <p:nvSpPr>
          <p:cNvPr id="42" name="CuadroTexto 41"/>
          <p:cNvSpPr txBox="1"/>
          <p:nvPr/>
        </p:nvSpPr>
        <p:spPr>
          <a:xfrm>
            <a:off x="632642" y="1512556"/>
            <a:ext cx="1120820" cy="261610"/>
          </a:xfrm>
          <a:prstGeom prst="rect">
            <a:avLst/>
          </a:prstGeom>
          <a:noFill/>
        </p:spPr>
        <p:txBody>
          <a:bodyPr wrap="none" rtlCol="0">
            <a:spAutoFit/>
          </a:bodyPr>
          <a:lstStyle/>
          <a:p>
            <a:r>
              <a:rPr lang="es-MX" sz="1100" b="1" dirty="0">
                <a:solidFill>
                  <a:srgbClr val="182B47"/>
                </a:solidFill>
              </a:rPr>
              <a:t>Trayectoria OIS:</a:t>
            </a:r>
          </a:p>
        </p:txBody>
      </p:sp>
      <p:sp>
        <p:nvSpPr>
          <p:cNvPr id="43" name="CuadroTexto 42"/>
          <p:cNvSpPr txBox="1"/>
          <p:nvPr/>
        </p:nvSpPr>
        <p:spPr>
          <a:xfrm>
            <a:off x="803028" y="3884401"/>
            <a:ext cx="1645208" cy="307777"/>
          </a:xfrm>
          <a:prstGeom prst="rect">
            <a:avLst/>
          </a:prstGeom>
          <a:noFill/>
        </p:spPr>
        <p:txBody>
          <a:bodyPr wrap="square" rtlCol="0">
            <a:spAutoFit/>
          </a:bodyPr>
          <a:lstStyle/>
          <a:p>
            <a:pPr algn="ctr"/>
            <a:r>
              <a:rPr lang="es-MX" sz="1400" b="1" dirty="0">
                <a:solidFill>
                  <a:srgbClr val="3D7DDA"/>
                </a:solidFill>
              </a:rPr>
              <a:t>Banco de Canadá</a:t>
            </a:r>
          </a:p>
        </p:txBody>
      </p:sp>
    </p:spTree>
    <p:extLst>
      <p:ext uri="{BB962C8B-B14F-4D97-AF65-F5344CB8AC3E}">
        <p14:creationId xmlns:p14="http://schemas.microsoft.com/office/powerpoint/2010/main" val="341057144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Producción del Sector Automotriz, 2017M1-2018M12</a:t>
            </a:r>
            <a:br>
              <a:rPr lang="es-MX" sz="3200" dirty="0">
                <a:solidFill>
                  <a:prstClr val="black"/>
                </a:solidFill>
                <a:latin typeface="Times New Roman" panose="02020603050405020304" pitchFamily="18" charset="0"/>
                <a:ea typeface="+mn-ea"/>
                <a:cs typeface="Times New Roman" panose="02020603050405020304" pitchFamily="18" charset="0"/>
              </a:rPr>
            </a:br>
            <a:r>
              <a:rPr lang="es-MX" sz="2800" dirty="0">
                <a:solidFill>
                  <a:prstClr val="black"/>
                </a:solidFill>
                <a:latin typeface="Times New Roman" panose="02020603050405020304" pitchFamily="18" charset="0"/>
                <a:ea typeface="+mn-ea"/>
                <a:cs typeface="Times New Roman" panose="02020603050405020304" pitchFamily="18" charset="0"/>
              </a:rPr>
              <a:t>Miles de unidades</a:t>
            </a:r>
            <a:endParaRPr lang="es-MX" sz="3200" dirty="0">
              <a:solidFill>
                <a:prstClr val="black"/>
              </a:solidFill>
              <a:latin typeface="Times New Roman" panose="02020603050405020304" pitchFamily="18" charset="0"/>
              <a:ea typeface="+mn-ea"/>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159210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6" name="Objeto 5">
            <a:extLst>
              <a:ext uri="{FF2B5EF4-FFF2-40B4-BE49-F238E27FC236}">
                <a16:creationId xmlns:a16="http://schemas.microsoft.com/office/drawing/2014/main" id="{BBFA52C2-0D5C-4385-BCD6-1F391EC0DAB9}"/>
              </a:ext>
            </a:extLst>
          </p:cNvPr>
          <p:cNvGraphicFramePr>
            <a:graphicFrameLocks noChangeAspect="1"/>
          </p:cNvGraphicFramePr>
          <p:nvPr>
            <p:extLst/>
          </p:nvPr>
        </p:nvGraphicFramePr>
        <p:xfrm>
          <a:off x="1133014" y="1380324"/>
          <a:ext cx="11058985" cy="5033727"/>
        </p:xfrm>
        <a:graphic>
          <a:graphicData uri="http://schemas.openxmlformats.org/presentationml/2006/ole">
            <mc:AlternateContent xmlns:mc="http://schemas.openxmlformats.org/markup-compatibility/2006">
              <mc:Choice xmlns:v="urn:schemas-microsoft-com:vml" Requires="v">
                <p:oleObj spid="_x0000_s10246" name="EViews" r:id="rId4" imgW="5639048" imgH="3104980" progId="EViews.Workfile.2">
                  <p:embed/>
                </p:oleObj>
              </mc:Choice>
              <mc:Fallback>
                <p:oleObj name="EViews" r:id="rId4" imgW="5639048" imgH="3104980" progId="EViews.Workfile.2">
                  <p:embed/>
                  <p:pic>
                    <p:nvPicPr>
                      <p:cNvPr id="6" name="Objeto 5">
                        <a:extLst>
                          <a:ext uri="{FF2B5EF4-FFF2-40B4-BE49-F238E27FC236}">
                            <a16:creationId xmlns:a16="http://schemas.microsoft.com/office/drawing/2014/main" id="{BBFA52C2-0D5C-4385-BCD6-1F391EC0DAB9}"/>
                          </a:ext>
                        </a:extLst>
                      </p:cNvPr>
                      <p:cNvPicPr/>
                      <p:nvPr/>
                    </p:nvPicPr>
                    <p:blipFill>
                      <a:blip r:embed="rId5"/>
                      <a:stretch>
                        <a:fillRect/>
                      </a:stretch>
                    </p:blipFill>
                    <p:spPr>
                      <a:xfrm>
                        <a:off x="1133014" y="1380324"/>
                        <a:ext cx="11058985" cy="5033727"/>
                      </a:xfrm>
                      <a:prstGeom prst="rect">
                        <a:avLst/>
                      </a:prstGeom>
                    </p:spPr>
                  </p:pic>
                </p:oleObj>
              </mc:Fallback>
            </mc:AlternateContent>
          </a:graphicData>
        </a:graphic>
      </p:graphicFrame>
    </p:spTree>
    <p:extLst>
      <p:ext uri="{BB962C8B-B14F-4D97-AF65-F5344CB8AC3E}">
        <p14:creationId xmlns:p14="http://schemas.microsoft.com/office/powerpoint/2010/main" val="402320445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Tasa de Desempleo, 2017M1-2018M12</a:t>
            </a:r>
            <a:br>
              <a:rPr lang="es-MX" sz="3200" dirty="0">
                <a:solidFill>
                  <a:prstClr val="black"/>
                </a:solidFill>
                <a:latin typeface="Times New Roman" panose="02020603050405020304" pitchFamily="18" charset="0"/>
                <a:ea typeface="+mn-ea"/>
                <a:cs typeface="Times New Roman" panose="02020603050405020304" pitchFamily="18" charset="0"/>
              </a:rPr>
            </a:br>
            <a:r>
              <a:rPr lang="es-MX" sz="2800" dirty="0">
                <a:solidFill>
                  <a:prstClr val="black"/>
                </a:solidFill>
                <a:latin typeface="Times New Roman" panose="02020603050405020304" pitchFamily="18" charset="0"/>
                <a:ea typeface="+mn-ea"/>
                <a:cs typeface="Times New Roman" panose="02020603050405020304" pitchFamily="18" charset="0"/>
              </a:rPr>
              <a:t>% de la PEA</a:t>
            </a:r>
            <a:endParaRPr lang="es-MX" sz="3200" dirty="0">
              <a:solidFill>
                <a:prstClr val="black"/>
              </a:solidFill>
              <a:latin typeface="Times New Roman" panose="02020603050405020304" pitchFamily="18" charset="0"/>
              <a:ea typeface="+mn-ea"/>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159210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9" name="Objeto 8">
            <a:extLst>
              <a:ext uri="{FF2B5EF4-FFF2-40B4-BE49-F238E27FC236}">
                <a16:creationId xmlns:a16="http://schemas.microsoft.com/office/drawing/2014/main" id="{49503E74-B771-4D59-92FA-A496D99C4795}"/>
              </a:ext>
            </a:extLst>
          </p:cNvPr>
          <p:cNvGraphicFramePr>
            <a:graphicFrameLocks noChangeAspect="1"/>
          </p:cNvGraphicFramePr>
          <p:nvPr>
            <p:extLst/>
          </p:nvPr>
        </p:nvGraphicFramePr>
        <p:xfrm>
          <a:off x="1133013" y="1543860"/>
          <a:ext cx="11058985" cy="4883443"/>
        </p:xfrm>
        <a:graphic>
          <a:graphicData uri="http://schemas.openxmlformats.org/presentationml/2006/ole">
            <mc:AlternateContent xmlns:mc="http://schemas.openxmlformats.org/markup-compatibility/2006">
              <mc:Choice xmlns:v="urn:schemas-microsoft-com:vml" Requires="v">
                <p:oleObj spid="_x0000_s11270" name="EViews" r:id="rId4" imgW="5419673" imgH="3009845" progId="EViews.Workfile.2">
                  <p:embed/>
                </p:oleObj>
              </mc:Choice>
              <mc:Fallback>
                <p:oleObj name="EViews" r:id="rId4" imgW="5419673" imgH="3009845" progId="EViews.Workfile.2">
                  <p:embed/>
                  <p:pic>
                    <p:nvPicPr>
                      <p:cNvPr id="9" name="Objeto 8">
                        <a:extLst>
                          <a:ext uri="{FF2B5EF4-FFF2-40B4-BE49-F238E27FC236}">
                            <a16:creationId xmlns:a16="http://schemas.microsoft.com/office/drawing/2014/main" id="{49503E74-B771-4D59-92FA-A496D99C4795}"/>
                          </a:ext>
                        </a:extLst>
                      </p:cNvPr>
                      <p:cNvPicPr/>
                      <p:nvPr/>
                    </p:nvPicPr>
                    <p:blipFill>
                      <a:blip r:embed="rId5"/>
                      <a:stretch>
                        <a:fillRect/>
                      </a:stretch>
                    </p:blipFill>
                    <p:spPr>
                      <a:xfrm>
                        <a:off x="1133013" y="1543860"/>
                        <a:ext cx="11058985" cy="4883443"/>
                      </a:xfrm>
                      <a:prstGeom prst="rect">
                        <a:avLst/>
                      </a:prstGeom>
                    </p:spPr>
                  </p:pic>
                </p:oleObj>
              </mc:Fallback>
            </mc:AlternateContent>
          </a:graphicData>
        </a:graphic>
      </p:graphicFrame>
    </p:spTree>
    <p:extLst>
      <p:ext uri="{BB962C8B-B14F-4D97-AF65-F5344CB8AC3E}">
        <p14:creationId xmlns:p14="http://schemas.microsoft.com/office/powerpoint/2010/main" val="171042201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Actividad Industrial (sectores seleccionados),</a:t>
            </a:r>
            <a:br>
              <a:rPr lang="es-MX" sz="3200" dirty="0">
                <a:solidFill>
                  <a:prstClr val="black"/>
                </a:solidFill>
                <a:latin typeface="Times New Roman" panose="02020603050405020304" pitchFamily="18" charset="0"/>
                <a:ea typeface="+mn-ea"/>
                <a:cs typeface="Times New Roman" panose="02020603050405020304" pitchFamily="18" charset="0"/>
              </a:rPr>
            </a:br>
            <a:r>
              <a:rPr lang="es-MX" sz="2800" dirty="0">
                <a:solidFill>
                  <a:prstClr val="black"/>
                </a:solidFill>
                <a:latin typeface="Times New Roman" panose="02020603050405020304" pitchFamily="18" charset="0"/>
                <a:ea typeface="+mn-ea"/>
                <a:cs typeface="Times New Roman" panose="02020603050405020304" pitchFamily="18" charset="0"/>
              </a:rPr>
              <a:t>Índice 2013 = 100</a:t>
            </a:r>
            <a:endParaRPr lang="es-MX" sz="3200" dirty="0">
              <a:solidFill>
                <a:prstClr val="black"/>
              </a:solidFill>
              <a:latin typeface="Times New Roman" panose="02020603050405020304" pitchFamily="18" charset="0"/>
              <a:ea typeface="+mn-ea"/>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159210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10" name="Objeto 9">
            <a:extLst>
              <a:ext uri="{FF2B5EF4-FFF2-40B4-BE49-F238E27FC236}">
                <a16:creationId xmlns:a16="http://schemas.microsoft.com/office/drawing/2014/main" id="{46E4F402-5C82-4528-BEC4-DBBA873140A1}"/>
              </a:ext>
            </a:extLst>
          </p:cNvPr>
          <p:cNvGraphicFramePr>
            <a:graphicFrameLocks noChangeAspect="1"/>
          </p:cNvGraphicFramePr>
          <p:nvPr>
            <p:extLst/>
          </p:nvPr>
        </p:nvGraphicFramePr>
        <p:xfrm>
          <a:off x="1166813" y="1741512"/>
          <a:ext cx="5491162" cy="4495800"/>
        </p:xfrm>
        <a:graphic>
          <a:graphicData uri="http://schemas.openxmlformats.org/presentationml/2006/ole">
            <mc:AlternateContent xmlns:mc="http://schemas.openxmlformats.org/markup-compatibility/2006">
              <mc:Choice xmlns:v="urn:schemas-microsoft-com:vml" Requires="v">
                <p:oleObj spid="_x0000_s12298" name="EViews" r:id="rId4" imgW="5667405" imgH="4019487" progId="EViews.Workfile.2">
                  <p:embed/>
                </p:oleObj>
              </mc:Choice>
              <mc:Fallback>
                <p:oleObj name="EViews" r:id="rId4" imgW="5667405" imgH="4019487" progId="EViews.Workfile.2">
                  <p:embed/>
                  <p:pic>
                    <p:nvPicPr>
                      <p:cNvPr id="10" name="Objeto 9">
                        <a:extLst>
                          <a:ext uri="{FF2B5EF4-FFF2-40B4-BE49-F238E27FC236}">
                            <a16:creationId xmlns:a16="http://schemas.microsoft.com/office/drawing/2014/main" id="{46E4F402-5C82-4528-BEC4-DBBA873140A1}"/>
                          </a:ext>
                        </a:extLst>
                      </p:cNvPr>
                      <p:cNvPicPr/>
                      <p:nvPr/>
                    </p:nvPicPr>
                    <p:blipFill>
                      <a:blip r:embed="rId5"/>
                      <a:stretch>
                        <a:fillRect/>
                      </a:stretch>
                    </p:blipFill>
                    <p:spPr>
                      <a:xfrm>
                        <a:off x="1166813" y="1741512"/>
                        <a:ext cx="5491162" cy="4495800"/>
                      </a:xfrm>
                      <a:prstGeom prst="rect">
                        <a:avLst/>
                      </a:prstGeom>
                    </p:spPr>
                  </p:pic>
                </p:oleObj>
              </mc:Fallback>
            </mc:AlternateContent>
          </a:graphicData>
        </a:graphic>
      </p:graphicFrame>
      <p:graphicFrame>
        <p:nvGraphicFramePr>
          <p:cNvPr id="3" name="Objeto 2">
            <a:extLst>
              <a:ext uri="{FF2B5EF4-FFF2-40B4-BE49-F238E27FC236}">
                <a16:creationId xmlns:a16="http://schemas.microsoft.com/office/drawing/2014/main" id="{926C3C4B-D931-4EF8-B922-ED8A3FCE5D16}"/>
              </a:ext>
            </a:extLst>
          </p:cNvPr>
          <p:cNvGraphicFramePr>
            <a:graphicFrameLocks noChangeAspect="1"/>
          </p:cNvGraphicFramePr>
          <p:nvPr>
            <p:extLst/>
          </p:nvPr>
        </p:nvGraphicFramePr>
        <p:xfrm>
          <a:off x="6799263" y="1741488"/>
          <a:ext cx="5392737" cy="4191000"/>
        </p:xfrm>
        <a:graphic>
          <a:graphicData uri="http://schemas.openxmlformats.org/presentationml/2006/ole">
            <mc:AlternateContent xmlns:mc="http://schemas.openxmlformats.org/markup-compatibility/2006">
              <mc:Choice xmlns:v="urn:schemas-microsoft-com:vml" Requires="v">
                <p:oleObj spid="_x0000_s12299" name="EViews" r:id="rId6" imgW="5524702" imgH="3676964" progId="EViews.Workfile.2">
                  <p:embed/>
                </p:oleObj>
              </mc:Choice>
              <mc:Fallback>
                <p:oleObj name="EViews" r:id="rId6" imgW="5524702" imgH="3676964" progId="EViews.Workfile.2">
                  <p:embed/>
                  <p:pic>
                    <p:nvPicPr>
                      <p:cNvPr id="3" name="Objeto 2">
                        <a:extLst>
                          <a:ext uri="{FF2B5EF4-FFF2-40B4-BE49-F238E27FC236}">
                            <a16:creationId xmlns:a16="http://schemas.microsoft.com/office/drawing/2014/main" id="{926C3C4B-D931-4EF8-B922-ED8A3FCE5D16}"/>
                          </a:ext>
                        </a:extLst>
                      </p:cNvPr>
                      <p:cNvPicPr/>
                      <p:nvPr/>
                    </p:nvPicPr>
                    <p:blipFill>
                      <a:blip r:embed="rId7"/>
                      <a:stretch>
                        <a:fillRect/>
                      </a:stretch>
                    </p:blipFill>
                    <p:spPr>
                      <a:xfrm>
                        <a:off x="6799263" y="1741488"/>
                        <a:ext cx="5392737" cy="4191000"/>
                      </a:xfrm>
                      <a:prstGeom prst="rect">
                        <a:avLst/>
                      </a:prstGeom>
                    </p:spPr>
                  </p:pic>
                </p:oleObj>
              </mc:Fallback>
            </mc:AlternateContent>
          </a:graphicData>
        </a:graphic>
      </p:graphicFrame>
    </p:spTree>
    <p:extLst>
      <p:ext uri="{BB962C8B-B14F-4D97-AF65-F5344CB8AC3E}">
        <p14:creationId xmlns:p14="http://schemas.microsoft.com/office/powerpoint/2010/main" val="3561839232"/>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Tasa de Interés e Inflación,</a:t>
            </a:r>
            <a:br>
              <a:rPr lang="es-MX" sz="3200" dirty="0">
                <a:solidFill>
                  <a:prstClr val="black"/>
                </a:solidFill>
                <a:latin typeface="Times New Roman" panose="02020603050405020304" pitchFamily="18" charset="0"/>
                <a:ea typeface="+mn-ea"/>
                <a:cs typeface="Times New Roman" panose="02020603050405020304" pitchFamily="18" charset="0"/>
              </a:rPr>
            </a:br>
            <a:r>
              <a:rPr lang="es-MX" sz="3200" dirty="0">
                <a:solidFill>
                  <a:prstClr val="black"/>
                </a:solidFill>
                <a:latin typeface="Times New Roman" panose="02020603050405020304" pitchFamily="18" charset="0"/>
                <a:ea typeface="+mn-ea"/>
                <a:cs typeface="Times New Roman" panose="02020603050405020304" pitchFamily="18" charset="0"/>
              </a:rPr>
              <a:t>2000M1-2019M1</a:t>
            </a: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4"/>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326954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Banco de México (2019) e INEGI (2011).</a:t>
            </a:r>
          </a:p>
        </p:txBody>
      </p:sp>
      <p:graphicFrame>
        <p:nvGraphicFramePr>
          <p:cNvPr id="20" name="Objeto 19">
            <a:extLst>
              <a:ext uri="{FF2B5EF4-FFF2-40B4-BE49-F238E27FC236}">
                <a16:creationId xmlns:a16="http://schemas.microsoft.com/office/drawing/2014/main" id="{0FF8AE0E-4DC6-4495-80A0-C8EF1602C8D8}"/>
              </a:ext>
            </a:extLst>
          </p:cNvPr>
          <p:cNvGraphicFramePr>
            <a:graphicFrameLocks noChangeAspect="1"/>
          </p:cNvGraphicFramePr>
          <p:nvPr>
            <p:extLst/>
          </p:nvPr>
        </p:nvGraphicFramePr>
        <p:xfrm>
          <a:off x="1991544" y="1124744"/>
          <a:ext cx="9361040" cy="5236963"/>
        </p:xfrm>
        <a:graphic>
          <a:graphicData uri="http://schemas.openxmlformats.org/presentationml/2006/ole">
            <mc:AlternateContent xmlns:mc="http://schemas.openxmlformats.org/markup-compatibility/2006">
              <mc:Choice xmlns:v="urn:schemas-microsoft-com:vml" Requires="v">
                <p:oleObj spid="_x0000_s13318" name="EViews" r:id="rId5" imgW="5600671" imgH="3133487" progId="EViews.Workfile.2">
                  <p:embed/>
                </p:oleObj>
              </mc:Choice>
              <mc:Fallback>
                <p:oleObj name="EViews" r:id="rId5" imgW="5600671" imgH="3133487" progId="EViews.Workfile.2">
                  <p:embed/>
                  <p:pic>
                    <p:nvPicPr>
                      <p:cNvPr id="20" name="Objeto 19">
                        <a:extLst>
                          <a:ext uri="{FF2B5EF4-FFF2-40B4-BE49-F238E27FC236}">
                            <a16:creationId xmlns:a16="http://schemas.microsoft.com/office/drawing/2014/main" id="{0FF8AE0E-4DC6-4495-80A0-C8EF1602C8D8}"/>
                          </a:ext>
                        </a:extLst>
                      </p:cNvPr>
                      <p:cNvPicPr/>
                      <p:nvPr/>
                    </p:nvPicPr>
                    <p:blipFill>
                      <a:blip r:embed="rId6"/>
                      <a:stretch>
                        <a:fillRect/>
                      </a:stretch>
                    </p:blipFill>
                    <p:spPr>
                      <a:xfrm>
                        <a:off x="1991544" y="1124744"/>
                        <a:ext cx="9361040" cy="5236963"/>
                      </a:xfrm>
                      <a:prstGeom prst="rect">
                        <a:avLst/>
                      </a:prstGeom>
                    </p:spPr>
                  </p:pic>
                </p:oleObj>
              </mc:Fallback>
            </mc:AlternateContent>
          </a:graphicData>
        </a:graphic>
      </p:graphicFrame>
    </p:spTree>
    <p:extLst>
      <p:ext uri="{BB962C8B-B14F-4D97-AF65-F5344CB8AC3E}">
        <p14:creationId xmlns:p14="http://schemas.microsoft.com/office/powerpoint/2010/main" val="358494792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to 4">
            <a:extLst>
              <a:ext uri="{FF2B5EF4-FFF2-40B4-BE49-F238E27FC236}">
                <a16:creationId xmlns:a16="http://schemas.microsoft.com/office/drawing/2014/main" id="{6395F4B1-3D0A-4F93-8D5D-83D1A55D1EF7}"/>
              </a:ext>
            </a:extLst>
          </p:cNvPr>
          <p:cNvGraphicFramePr>
            <a:graphicFrameLocks noChangeAspect="1"/>
          </p:cNvGraphicFramePr>
          <p:nvPr>
            <p:extLst/>
          </p:nvPr>
        </p:nvGraphicFramePr>
        <p:xfrm>
          <a:off x="2089150" y="1081088"/>
          <a:ext cx="8805863" cy="4176712"/>
        </p:xfrm>
        <a:graphic>
          <a:graphicData uri="http://schemas.openxmlformats.org/presentationml/2006/ole">
            <mc:AlternateContent xmlns:mc="http://schemas.openxmlformats.org/markup-compatibility/2006">
              <mc:Choice xmlns:v="urn:schemas-microsoft-com:vml" Requires="v">
                <p:oleObj spid="_x0000_s14342" name="EViews" r:id="rId4" imgW="3803040" imgH="2432880" progId="EViews.Workfile.2">
                  <p:embed/>
                </p:oleObj>
              </mc:Choice>
              <mc:Fallback>
                <p:oleObj name="EViews" r:id="rId4" imgW="3803040" imgH="2432880" progId="EViews.Workfile.2">
                  <p:embed/>
                  <p:pic>
                    <p:nvPicPr>
                      <p:cNvPr id="5" name="Objeto 4">
                        <a:extLst>
                          <a:ext uri="{FF2B5EF4-FFF2-40B4-BE49-F238E27FC236}">
                            <a16:creationId xmlns:a16="http://schemas.microsoft.com/office/drawing/2014/main" id="{6395F4B1-3D0A-4F93-8D5D-83D1A55D1EF7}"/>
                          </a:ext>
                        </a:extLst>
                      </p:cNvPr>
                      <p:cNvPicPr/>
                      <p:nvPr/>
                    </p:nvPicPr>
                    <p:blipFill>
                      <a:blip r:embed="rId5"/>
                      <a:stretch>
                        <a:fillRect/>
                      </a:stretch>
                    </p:blipFill>
                    <p:spPr>
                      <a:xfrm>
                        <a:off x="2089150" y="1081088"/>
                        <a:ext cx="8805863" cy="4176712"/>
                      </a:xfrm>
                      <a:prstGeom prst="rect">
                        <a:avLst/>
                      </a:prstGeom>
                    </p:spPr>
                  </p:pic>
                </p:oleObj>
              </mc:Fallback>
            </mc:AlternateContent>
          </a:graphicData>
        </a:graphic>
      </p:graphicFrame>
      <p:sp>
        <p:nvSpPr>
          <p:cNvPr id="4" name="Título 3">
            <a:extLst>
              <a:ext uri="{FF2B5EF4-FFF2-40B4-BE49-F238E27FC236}">
                <a16:creationId xmlns:a16="http://schemas.microsoft.com/office/drawing/2014/main" id="{89468410-6ED3-4C19-9123-8E88046AA671}"/>
              </a:ext>
            </a:extLst>
          </p:cNvPr>
          <p:cNvSpPr>
            <a:spLocks noGrp="1"/>
          </p:cNvSpPr>
          <p:nvPr>
            <p:ph type="title"/>
          </p:nvPr>
        </p:nvSpPr>
        <p:spPr>
          <a:xfrm>
            <a:off x="1094704" y="24648"/>
            <a:ext cx="11097296" cy="941250"/>
          </a:xfrm>
        </p:spPr>
        <p:txBody>
          <a:bodyPr>
            <a:normAutofit/>
          </a:bodyPr>
          <a:lstStyle/>
          <a:p>
            <a:pPr algn="ctr"/>
            <a:r>
              <a:rPr lang="es-MX" sz="3200" dirty="0">
                <a:latin typeface="Times New Roman" panose="02020603050405020304" pitchFamily="18" charset="0"/>
                <a:cs typeface="Times New Roman" panose="02020603050405020304" pitchFamily="18" charset="0"/>
              </a:rPr>
              <a:t>México: Tasa de Riesgo País,</a:t>
            </a:r>
            <a:br>
              <a:rPr lang="es-MX" sz="3200" dirty="0">
                <a:latin typeface="Times New Roman" panose="02020603050405020304" pitchFamily="18" charset="0"/>
                <a:cs typeface="Times New Roman" panose="02020603050405020304" pitchFamily="18" charset="0"/>
              </a:rPr>
            </a:br>
            <a:r>
              <a:rPr lang="es-MX" sz="2800" dirty="0">
                <a:latin typeface="Times New Roman" panose="02020603050405020304" pitchFamily="18" charset="0"/>
                <a:cs typeface="Times New Roman" panose="02020603050405020304" pitchFamily="18" charset="0"/>
              </a:rPr>
              <a:t>2001M7-2019M2</a:t>
            </a:r>
            <a:endParaRPr lang="es-MX" sz="2667" dirty="0">
              <a:latin typeface="Times New Roman" panose="02020603050405020304" pitchFamily="18" charset="0"/>
              <a:cs typeface="Times New Roman" panose="02020603050405020304" pitchFamily="18" charset="0"/>
            </a:endParaRPr>
          </a:p>
        </p:txBody>
      </p:sp>
      <p:sp>
        <p:nvSpPr>
          <p:cNvPr id="9" name="CuadroTexto 8">
            <a:extLst>
              <a:ext uri="{FF2B5EF4-FFF2-40B4-BE49-F238E27FC236}">
                <a16:creationId xmlns:a16="http://schemas.microsoft.com/office/drawing/2014/main" id="{54AC68CA-C4BE-4FD4-9872-73A958D1ACFB}"/>
              </a:ext>
            </a:extLst>
          </p:cNvPr>
          <p:cNvSpPr txBox="1"/>
          <p:nvPr/>
        </p:nvSpPr>
        <p:spPr>
          <a:xfrm>
            <a:off x="1094704" y="6211669"/>
            <a:ext cx="816964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Nota: Se calculó con el diferencial del rendimiento que pagan los bonos a 10 años del Gobierno Mexicano y del Tesoro de EUA.</a:t>
            </a:r>
            <a:b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b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Los datos del bono a 10 años del Gobierno Mexicano se interpolaron con el método </a:t>
            </a:r>
            <a:r>
              <a:rPr kumimoji="0" lang="es-MX" sz="1200" b="0" i="1"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Spline</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Cúbico M</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ultiplicativo</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Cálculo propio con datos de Banco de México (2019) y FRED (2019).</a:t>
            </a:r>
            <a:endParaRPr kumimoji="0" lang="es-ES"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mc:AlternateContent xmlns:mc="http://schemas.openxmlformats.org/markup-compatibility/2006" xmlns:a14="http://schemas.microsoft.com/office/drawing/2010/main">
        <mc:Choice Requires="a14">
          <p:sp>
            <p:nvSpPr>
              <p:cNvPr id="3" name="Rectángulo 2">
                <a:extLst>
                  <a:ext uri="{FF2B5EF4-FFF2-40B4-BE49-F238E27FC236}">
                    <a16:creationId xmlns:a16="http://schemas.microsoft.com/office/drawing/2014/main" id="{FC5C1434-D4E6-4609-A389-849FF5660596}"/>
                  </a:ext>
                </a:extLst>
              </p:cNvPr>
              <p:cNvSpPr/>
              <p:nvPr/>
            </p:nvSpPr>
            <p:spPr>
              <a:xfrm>
                <a:off x="3863752" y="5778868"/>
                <a:ext cx="4896544" cy="365186"/>
              </a:xfrm>
              <a:prstGeom prst="rect">
                <a:avLst/>
              </a:prstGeom>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kumimoji="0" lang="es-MX" sz="18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ctrlPr>
                        </m:sSubPr>
                        <m:e>
                          <m:r>
                            <a:rPr kumimoji="0" lang="es-MX" sz="18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t>𝑅𝑃</m:t>
                          </m:r>
                        </m:e>
                        <m:sub>
                          <m:r>
                            <a:rPr kumimoji="0" lang="es-MX" sz="18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t>𝑡</m:t>
                          </m:r>
                        </m:sub>
                      </m:sSub>
                      <m:r>
                        <a:rPr kumimoji="0" lang="es-MX" sz="18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t>=</m:t>
                      </m:r>
                      <m:sSub>
                        <m:sSubPr>
                          <m:ctrlPr>
                            <a:rPr kumimoji="0" lang="es-MX" sz="18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ctrlPr>
                        </m:sSubPr>
                        <m:e>
                          <m:sSub>
                            <m:sSubPr>
                              <m:ctrlP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ctrlPr>
                            </m:sSubPr>
                            <m:e>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𝑖</m:t>
                              </m:r>
                            </m:e>
                            <m:sub>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𝐵𝑜𝑛𝑜</m:t>
                              </m:r>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 </m:t>
                              </m:r>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𝑚𝑒𝑥𝑖𝑐𝑎𝑛𝑜</m:t>
                              </m:r>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 10 </m:t>
                              </m:r>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𝑎</m:t>
                              </m:r>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ñ</m:t>
                              </m:r>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𝑜𝑠</m:t>
                              </m:r>
                            </m:sub>
                          </m:sSub>
                        </m:e>
                        <m:sub>
                          <m:r>
                            <a:rPr kumimoji="0" lang="es-MX" sz="18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t>𝑡</m:t>
                          </m:r>
                        </m:sub>
                      </m:sSub>
                      <m:r>
                        <a:rPr kumimoji="0" lang="es-MX" sz="18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t>−</m:t>
                      </m:r>
                      <m:sSub>
                        <m:sSubPr>
                          <m:ctrlPr>
                            <a:rPr kumimoji="0" lang="es-MX" sz="18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ctrlPr>
                        </m:sSubPr>
                        <m:e>
                          <m:sSub>
                            <m:sSubPr>
                              <m:ctrlP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ctrlPr>
                            </m:sSubPr>
                            <m:e>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𝑖</m:t>
                              </m:r>
                            </m:e>
                            <m:sub>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𝑇𝑟𝑒𝑎𝑠𝑢𝑟𝑦</m:t>
                              </m:r>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 10 </m:t>
                              </m:r>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𝑎</m:t>
                              </m:r>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ñ</m:t>
                              </m:r>
                              <m:r>
                                <a:rPr kumimoji="0" lang="es-MX" sz="1800" b="0" i="1" u="none" strike="noStrike" kern="1200" cap="none" spc="0" normalizeH="0" baseline="0" noProof="0">
                                  <a:ln>
                                    <a:noFill/>
                                  </a:ln>
                                  <a:solidFill>
                                    <a:prstClr val="black"/>
                                  </a:solidFill>
                                  <a:effectLst/>
                                  <a:uLnTx/>
                                  <a:uFillTx/>
                                  <a:latin typeface="Cambria Math" panose="02040503050406030204" pitchFamily="18" charset="0"/>
                                  <a:ea typeface="+mn-ea"/>
                                  <a:cs typeface="+mn-cs"/>
                                </a:rPr>
                                <m:t>𝑜𝑠</m:t>
                              </m:r>
                            </m:sub>
                          </m:sSub>
                        </m:e>
                        <m:sub>
                          <m:r>
                            <a:rPr kumimoji="0" lang="es-MX" sz="1800" b="0" i="1" u="none" strike="noStrike" kern="1200" cap="none" spc="0" normalizeH="0" baseline="0" noProof="0" smtClean="0">
                              <a:ln>
                                <a:noFill/>
                              </a:ln>
                              <a:solidFill>
                                <a:prstClr val="black"/>
                              </a:solidFill>
                              <a:effectLst/>
                              <a:uLnTx/>
                              <a:uFillTx/>
                              <a:latin typeface="Cambria Math" panose="02040503050406030204" pitchFamily="18" charset="0"/>
                              <a:ea typeface="+mn-ea"/>
                              <a:cs typeface="+mn-cs"/>
                            </a:rPr>
                            <m:t>𝑡</m:t>
                          </m:r>
                        </m:sub>
                      </m:sSub>
                    </m:oMath>
                  </m:oMathPara>
                </a14:m>
                <a:endPar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mc:Choice>
        <mc:Fallback xmlns="">
          <p:sp>
            <p:nvSpPr>
              <p:cNvPr id="3" name="Rectángulo 2">
                <a:extLst>
                  <a:ext uri="{FF2B5EF4-FFF2-40B4-BE49-F238E27FC236}">
                    <a16:creationId xmlns:a16="http://schemas.microsoft.com/office/drawing/2014/main" xmlns:a14="http://schemas.microsoft.com/office/drawing/2010/main" xmlns="" id="{FC5C1434-D4E6-4609-A389-849FF5660596}"/>
                  </a:ext>
                </a:extLst>
              </p:cNvPr>
              <p:cNvSpPr>
                <a:spLocks noRot="1" noChangeAspect="1" noMove="1" noResize="1" noEditPoints="1" noAdjustHandles="1" noChangeArrowheads="1" noChangeShapeType="1" noTextEdit="1"/>
              </p:cNvSpPr>
              <p:nvPr/>
            </p:nvSpPr>
            <p:spPr>
              <a:xfrm>
                <a:off x="3863752" y="5778868"/>
                <a:ext cx="4896544" cy="365186"/>
              </a:xfrm>
              <a:prstGeom prst="rect">
                <a:avLst/>
              </a:prstGeom>
              <a:blipFill rotWithShape="0">
                <a:blip r:embed="rId6"/>
                <a:stretch>
                  <a:fillRect b="-9677"/>
                </a:stretch>
              </a:blipFill>
            </p:spPr>
            <p:txBody>
              <a:bodyPr/>
              <a:lstStyle/>
              <a:p>
                <a:r>
                  <a:rPr lang="es-MX">
                    <a:noFill/>
                  </a:rPr>
                  <a:t> </a:t>
                </a:r>
              </a:p>
            </p:txBody>
          </p:sp>
        </mc:Fallback>
      </mc:AlternateContent>
      <p:sp>
        <p:nvSpPr>
          <p:cNvPr id="16" name="CuadroTexto 15">
            <a:extLst>
              <a:ext uri="{FF2B5EF4-FFF2-40B4-BE49-F238E27FC236}">
                <a16:creationId xmlns:a16="http://schemas.microsoft.com/office/drawing/2014/main" id="{851353BD-D202-4471-B7FD-95A17A4CAEEA}"/>
              </a:ext>
            </a:extLst>
          </p:cNvPr>
          <p:cNvSpPr txBox="1"/>
          <p:nvPr/>
        </p:nvSpPr>
        <p:spPr>
          <a:xfrm>
            <a:off x="8217046" y="1916832"/>
            <a:ext cx="2094612" cy="646331"/>
          </a:xfrm>
          <a:prstGeom prst="rect">
            <a:avLst/>
          </a:prstGeom>
          <a:ln w="28575"/>
        </p:spPr>
        <p:style>
          <a:lnRef idx="2">
            <a:schemeClr val="dk1"/>
          </a:lnRef>
          <a:fillRef idx="1">
            <a:schemeClr val="lt1"/>
          </a:fillRef>
          <a:effectRef idx="0">
            <a:schemeClr val="dk1"/>
          </a:effectRef>
          <a:fontRef idx="minor">
            <a:schemeClr val="dk1"/>
          </a:fontRef>
        </p:style>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LXII Reunión: 6.76%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LXIII Reunión: 5.63%</a:t>
            </a:r>
          </a:p>
        </p:txBody>
      </p:sp>
      <p:pic>
        <p:nvPicPr>
          <p:cNvPr id="8" name="Imagen 7">
            <a:extLst>
              <a:ext uri="{FF2B5EF4-FFF2-40B4-BE49-F238E27FC236}">
                <a16:creationId xmlns:a16="http://schemas.microsoft.com/office/drawing/2014/main" id="{A9E083A2-ED94-46FC-B9E3-85D52EB4BE17}"/>
              </a:ext>
            </a:extLst>
          </p:cNvPr>
          <p:cNvPicPr>
            <a:picLocks noChangeAspect="1"/>
          </p:cNvPicPr>
          <p:nvPr/>
        </p:nvPicPr>
        <p:blipFill>
          <a:blip r:embed="rId7"/>
          <a:stretch>
            <a:fillRect/>
          </a:stretch>
        </p:blipFill>
        <p:spPr>
          <a:xfrm rot="16200000">
            <a:off x="-2862493" y="2862495"/>
            <a:ext cx="6858000" cy="1133013"/>
          </a:xfrm>
          <a:prstGeom prst="rect">
            <a:avLst/>
          </a:prstGeom>
        </p:spPr>
      </p:pic>
      <p:cxnSp>
        <p:nvCxnSpPr>
          <p:cNvPr id="6" name="Conector recto 5">
            <a:extLst>
              <a:ext uri="{FF2B5EF4-FFF2-40B4-BE49-F238E27FC236}">
                <a16:creationId xmlns:a16="http://schemas.microsoft.com/office/drawing/2014/main" id="{92F70A15-74A8-46D6-AC3C-FB351818E195}"/>
              </a:ext>
            </a:extLst>
          </p:cNvPr>
          <p:cNvCxnSpPr/>
          <p:nvPr/>
        </p:nvCxnSpPr>
        <p:spPr>
          <a:xfrm>
            <a:off x="6096000" y="2708920"/>
            <a:ext cx="4752528"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6183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B7D7516-D515-4A26-9E77-7DE9F56C0D87}"/>
              </a:ext>
            </a:extLst>
          </p:cNvPr>
          <p:cNvSpPr>
            <a:spLocks noGrp="1"/>
          </p:cNvSpPr>
          <p:nvPr>
            <p:ph type="title"/>
          </p:nvPr>
        </p:nvSpPr>
        <p:spPr>
          <a:xfrm>
            <a:off x="1373395" y="50387"/>
            <a:ext cx="10515600" cy="1023040"/>
          </a:xfrm>
        </p:spPr>
        <p:txBody>
          <a:bodyPr>
            <a:normAutofit fontScale="90000"/>
          </a:bodyPr>
          <a:lstStyle/>
          <a:p>
            <a:pPr algn="ctr"/>
            <a:r>
              <a:rPr lang="es-MX" sz="3200" dirty="0">
                <a:latin typeface="Times New Roman" panose="02020603050405020304" pitchFamily="18" charset="0"/>
                <a:cs typeface="Times New Roman" panose="02020603050405020304" pitchFamily="18" charset="0"/>
              </a:rPr>
              <a:t>Diferencia de las tasas de interés de política monetaria de México (Cetes 28 días) y EUA (</a:t>
            </a:r>
            <a:r>
              <a:rPr lang="en-US" sz="3200" dirty="0">
                <a:latin typeface="Times New Roman" panose="02020603050405020304" pitchFamily="18" charset="0"/>
                <a:cs typeface="Times New Roman" panose="02020603050405020304" pitchFamily="18" charset="0"/>
              </a:rPr>
              <a:t>1-Month Treasury Constant Maturity Rate</a:t>
            </a:r>
            <a:r>
              <a:rPr lang="es-MX" sz="3200" dirty="0">
                <a:latin typeface="Times New Roman" panose="02020603050405020304" pitchFamily="18" charset="0"/>
                <a:cs typeface="Times New Roman" panose="02020603050405020304" pitchFamily="18" charset="0"/>
              </a:rPr>
              <a:t>) , </a:t>
            </a:r>
            <a:br>
              <a:rPr lang="es-MX" sz="3200" dirty="0">
                <a:latin typeface="Times New Roman" panose="02020603050405020304" pitchFamily="18" charset="0"/>
                <a:cs typeface="Times New Roman" panose="02020603050405020304" pitchFamily="18" charset="0"/>
              </a:rPr>
            </a:br>
            <a:r>
              <a:rPr lang="es-MX" sz="3200" dirty="0">
                <a:latin typeface="Times New Roman" panose="02020603050405020304" pitchFamily="18" charset="0"/>
                <a:cs typeface="Times New Roman" panose="02020603050405020304" pitchFamily="18" charset="0"/>
              </a:rPr>
              <a:t>2002M1-2019M2</a:t>
            </a:r>
            <a:endParaRPr lang="es-MX" sz="2800" dirty="0">
              <a:latin typeface="Times New Roman" panose="02020603050405020304" pitchFamily="18" charset="0"/>
              <a:cs typeface="Times New Roman" panose="02020603050405020304" pitchFamily="18" charset="0"/>
            </a:endParaRPr>
          </a:p>
        </p:txBody>
      </p:sp>
      <p:sp>
        <p:nvSpPr>
          <p:cNvPr id="4" name="CuadroTexto 3">
            <a:extLst>
              <a:ext uri="{FF2B5EF4-FFF2-40B4-BE49-F238E27FC236}">
                <a16:creationId xmlns:a16="http://schemas.microsoft.com/office/drawing/2014/main" id="{DBDE2A49-ACAA-4C8B-AD5E-31ADD265CED4}"/>
              </a:ext>
            </a:extLst>
          </p:cNvPr>
          <p:cNvSpPr txBox="1"/>
          <p:nvPr/>
        </p:nvSpPr>
        <p:spPr>
          <a:xfrm>
            <a:off x="1127448" y="6604084"/>
            <a:ext cx="392400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Banco de México (2019) y FRED (2019).</a:t>
            </a:r>
          </a:p>
        </p:txBody>
      </p:sp>
      <p:pic>
        <p:nvPicPr>
          <p:cNvPr id="10" name="Imagen 9">
            <a:extLst>
              <a:ext uri="{FF2B5EF4-FFF2-40B4-BE49-F238E27FC236}">
                <a16:creationId xmlns:a16="http://schemas.microsoft.com/office/drawing/2014/main" id="{C5752F44-5D3B-408C-B9EF-68DE3B1CC8C9}"/>
              </a:ext>
            </a:extLst>
          </p:cNvPr>
          <p:cNvPicPr>
            <a:picLocks noChangeAspect="1"/>
          </p:cNvPicPr>
          <p:nvPr/>
        </p:nvPicPr>
        <p:blipFill>
          <a:blip r:embed="rId3"/>
          <a:stretch>
            <a:fillRect/>
          </a:stretch>
        </p:blipFill>
        <p:spPr>
          <a:xfrm rot="16200000">
            <a:off x="-2862493" y="2862494"/>
            <a:ext cx="6858000" cy="1133013"/>
          </a:xfrm>
          <a:prstGeom prst="rect">
            <a:avLst/>
          </a:prstGeom>
        </p:spPr>
      </p:pic>
      <p:cxnSp>
        <p:nvCxnSpPr>
          <p:cNvPr id="7" name="Conector recto de flecha 6"/>
          <p:cNvCxnSpPr/>
          <p:nvPr/>
        </p:nvCxnSpPr>
        <p:spPr>
          <a:xfrm>
            <a:off x="8328248" y="2060848"/>
            <a:ext cx="1656184" cy="57606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aphicFrame>
        <p:nvGraphicFramePr>
          <p:cNvPr id="3" name="Objeto 2"/>
          <p:cNvGraphicFramePr>
            <a:graphicFrameLocks noChangeAspect="1"/>
          </p:cNvGraphicFramePr>
          <p:nvPr>
            <p:extLst/>
          </p:nvPr>
        </p:nvGraphicFramePr>
        <p:xfrm>
          <a:off x="1847528" y="1108071"/>
          <a:ext cx="9649072" cy="5227132"/>
        </p:xfrm>
        <a:graphic>
          <a:graphicData uri="http://schemas.openxmlformats.org/presentationml/2006/ole">
            <mc:AlternateContent xmlns:mc="http://schemas.openxmlformats.org/markup-compatibility/2006">
              <mc:Choice xmlns:v="urn:schemas-microsoft-com:vml" Requires="v">
                <p:oleObj spid="_x0000_s15366" name="EViews" r:id="rId4" imgW="4448134" imgH="2857661" progId="EViews.Workfile.2">
                  <p:embed/>
                </p:oleObj>
              </mc:Choice>
              <mc:Fallback>
                <p:oleObj name="EViews" r:id="rId4" imgW="4448134" imgH="2857661" progId="EViews.Workfile.2">
                  <p:embed/>
                  <p:pic>
                    <p:nvPicPr>
                      <p:cNvPr id="3" name="Objeto 2"/>
                      <p:cNvPicPr/>
                      <p:nvPr/>
                    </p:nvPicPr>
                    <p:blipFill>
                      <a:blip r:embed="rId5"/>
                      <a:stretch>
                        <a:fillRect/>
                      </a:stretch>
                    </p:blipFill>
                    <p:spPr>
                      <a:xfrm>
                        <a:off x="1847528" y="1108071"/>
                        <a:ext cx="9649072" cy="5227132"/>
                      </a:xfrm>
                      <a:prstGeom prst="rect">
                        <a:avLst/>
                      </a:prstGeom>
                    </p:spPr>
                  </p:pic>
                </p:oleObj>
              </mc:Fallback>
            </mc:AlternateContent>
          </a:graphicData>
        </a:graphic>
      </p:graphicFrame>
      <p:cxnSp>
        <p:nvCxnSpPr>
          <p:cNvPr id="6" name="Conector recto 5">
            <a:extLst>
              <a:ext uri="{FF2B5EF4-FFF2-40B4-BE49-F238E27FC236}">
                <a16:creationId xmlns:a16="http://schemas.microsoft.com/office/drawing/2014/main" id="{F69F4514-29CA-4656-90DD-035E99690E97}"/>
              </a:ext>
            </a:extLst>
          </p:cNvPr>
          <p:cNvCxnSpPr/>
          <p:nvPr/>
        </p:nvCxnSpPr>
        <p:spPr>
          <a:xfrm>
            <a:off x="2783632" y="1916832"/>
            <a:ext cx="8712968"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332084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 name="Objeto 1"/>
          <p:cNvGraphicFramePr>
            <a:graphicFrameLocks noChangeAspect="1"/>
          </p:cNvGraphicFramePr>
          <p:nvPr>
            <p:extLst/>
          </p:nvPr>
        </p:nvGraphicFramePr>
        <p:xfrm>
          <a:off x="1974483" y="819352"/>
          <a:ext cx="9433048" cy="5659829"/>
        </p:xfrm>
        <a:graphic>
          <a:graphicData uri="http://schemas.openxmlformats.org/presentationml/2006/ole">
            <mc:AlternateContent xmlns:mc="http://schemas.openxmlformats.org/markup-compatibility/2006">
              <mc:Choice xmlns:v="urn:schemas-microsoft-com:vml" Requires="v">
                <p:oleObj spid="_x0000_s16390" name="EViews" r:id="rId4" imgW="4762501" imgH="2857661" progId="EViews.Workfile.2">
                  <p:embed/>
                </p:oleObj>
              </mc:Choice>
              <mc:Fallback>
                <p:oleObj name="EViews" r:id="rId4" imgW="4762501" imgH="2857661" progId="EViews.Workfile.2">
                  <p:embed/>
                  <p:pic>
                    <p:nvPicPr>
                      <p:cNvPr id="2" name="Objeto 1"/>
                      <p:cNvPicPr/>
                      <p:nvPr/>
                    </p:nvPicPr>
                    <p:blipFill>
                      <a:blip r:embed="rId5"/>
                      <a:stretch>
                        <a:fillRect/>
                      </a:stretch>
                    </p:blipFill>
                    <p:spPr>
                      <a:xfrm>
                        <a:off x="1974483" y="819352"/>
                        <a:ext cx="9433048" cy="5659829"/>
                      </a:xfrm>
                      <a:prstGeom prst="rect">
                        <a:avLst/>
                      </a:prstGeom>
                    </p:spPr>
                  </p:pic>
                </p:oleObj>
              </mc:Fallback>
            </mc:AlternateContent>
          </a:graphicData>
        </a:graphic>
      </p:graphicFrame>
      <p:sp>
        <p:nvSpPr>
          <p:cNvPr id="4" name="Título 3">
            <a:extLst>
              <a:ext uri="{FF2B5EF4-FFF2-40B4-BE49-F238E27FC236}">
                <a16:creationId xmlns:a16="http://schemas.microsoft.com/office/drawing/2014/main" id="{89468410-6ED3-4C19-9123-8E88046AA671}"/>
              </a:ext>
            </a:extLst>
          </p:cNvPr>
          <p:cNvSpPr>
            <a:spLocks noGrp="1"/>
          </p:cNvSpPr>
          <p:nvPr>
            <p:ph type="title"/>
          </p:nvPr>
        </p:nvSpPr>
        <p:spPr>
          <a:xfrm>
            <a:off x="1094704" y="24648"/>
            <a:ext cx="11097296" cy="941250"/>
          </a:xfrm>
        </p:spPr>
        <p:txBody>
          <a:bodyPr>
            <a:noAutofit/>
          </a:bodyPr>
          <a:lstStyle/>
          <a:p>
            <a:pPr algn="ctr"/>
            <a:r>
              <a:rPr lang="es-MX" sz="3200" dirty="0">
                <a:latin typeface="Times New Roman" panose="02020603050405020304" pitchFamily="18" charset="0"/>
                <a:cs typeface="Times New Roman" panose="02020603050405020304" pitchFamily="18" charset="0"/>
              </a:rPr>
              <a:t>Índice de Precios y Cotizaciones BMV, </a:t>
            </a:r>
            <a:br>
              <a:rPr lang="es-MX" sz="3200" dirty="0">
                <a:latin typeface="Times New Roman" panose="02020603050405020304" pitchFamily="18" charset="0"/>
                <a:cs typeface="Times New Roman" panose="02020603050405020304" pitchFamily="18" charset="0"/>
              </a:rPr>
            </a:br>
            <a:r>
              <a:rPr lang="es-MX" sz="3200" dirty="0">
                <a:latin typeface="Times New Roman" panose="02020603050405020304" pitchFamily="18" charset="0"/>
                <a:cs typeface="Times New Roman" panose="02020603050405020304" pitchFamily="18" charset="0"/>
              </a:rPr>
              <a:t>2000M1-2019M2</a:t>
            </a:r>
          </a:p>
        </p:txBody>
      </p:sp>
      <p:sp>
        <p:nvSpPr>
          <p:cNvPr id="9" name="CuadroTexto 8">
            <a:extLst>
              <a:ext uri="{FF2B5EF4-FFF2-40B4-BE49-F238E27FC236}">
                <a16:creationId xmlns:a16="http://schemas.microsoft.com/office/drawing/2014/main" id="{54AC68CA-C4BE-4FD4-9872-73A958D1ACFB}"/>
              </a:ext>
            </a:extLst>
          </p:cNvPr>
          <p:cNvSpPr txBox="1"/>
          <p:nvPr/>
        </p:nvSpPr>
        <p:spPr>
          <a:xfrm>
            <a:off x="1094704" y="6539803"/>
            <a:ext cx="449724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Banxico (2019).</a:t>
            </a:r>
            <a:endParaRPr kumimoji="0" lang="es-ES"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CuadroTexto 7">
            <a:extLst>
              <a:ext uri="{FF2B5EF4-FFF2-40B4-BE49-F238E27FC236}">
                <a16:creationId xmlns:a16="http://schemas.microsoft.com/office/drawing/2014/main" id="{E6C4D2F6-EDFA-46C9-8D57-C8B7EBA2DDD8}"/>
              </a:ext>
            </a:extLst>
          </p:cNvPr>
          <p:cNvSpPr txBox="1"/>
          <p:nvPr/>
        </p:nvSpPr>
        <p:spPr>
          <a:xfrm>
            <a:off x="9408368" y="5505836"/>
            <a:ext cx="2203550" cy="646331"/>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LXII Reunión: 41,451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LXIII Reunión: 41,586</a:t>
            </a:r>
            <a:endParaRPr kumimoji="0" lang="es-MX" sz="24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pic>
        <p:nvPicPr>
          <p:cNvPr id="12" name="Imagen 11">
            <a:extLst>
              <a:ext uri="{FF2B5EF4-FFF2-40B4-BE49-F238E27FC236}">
                <a16:creationId xmlns:a16="http://schemas.microsoft.com/office/drawing/2014/main" id="{89061103-31C1-4677-B2E7-92F1AE4BDEAA}"/>
              </a:ext>
            </a:extLst>
          </p:cNvPr>
          <p:cNvPicPr>
            <a:picLocks noChangeAspect="1"/>
          </p:cNvPicPr>
          <p:nvPr/>
        </p:nvPicPr>
        <p:blipFill>
          <a:blip r:embed="rId6"/>
          <a:stretch>
            <a:fillRect/>
          </a:stretch>
        </p:blipFill>
        <p:spPr>
          <a:xfrm rot="16200000">
            <a:off x="-2862493" y="2862495"/>
            <a:ext cx="6858000" cy="1133013"/>
          </a:xfrm>
          <a:prstGeom prst="rect">
            <a:avLst/>
          </a:prstGeom>
        </p:spPr>
      </p:pic>
    </p:spTree>
    <p:extLst>
      <p:ext uri="{BB962C8B-B14F-4D97-AF65-F5344CB8AC3E}">
        <p14:creationId xmlns:p14="http://schemas.microsoft.com/office/powerpoint/2010/main" val="235352923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3DB3DCBD-A1EA-45BA-B281-3ADFE3E6BD67}"/>
              </a:ext>
            </a:extLst>
          </p:cNvPr>
          <p:cNvPicPr>
            <a:picLocks noChangeAspect="1"/>
          </p:cNvPicPr>
          <p:nvPr/>
        </p:nvPicPr>
        <p:blipFill>
          <a:blip r:embed="rId3"/>
          <a:stretch>
            <a:fillRect/>
          </a:stretch>
        </p:blipFill>
        <p:spPr>
          <a:xfrm>
            <a:off x="1186475" y="1995630"/>
            <a:ext cx="10913754" cy="3593610"/>
          </a:xfrm>
          <a:prstGeom prst="rect">
            <a:avLst/>
          </a:prstGeom>
        </p:spPr>
      </p:pic>
      <p:sp>
        <p:nvSpPr>
          <p:cNvPr id="4" name="Título 3">
            <a:extLst>
              <a:ext uri="{FF2B5EF4-FFF2-40B4-BE49-F238E27FC236}">
                <a16:creationId xmlns:a16="http://schemas.microsoft.com/office/drawing/2014/main" id="{89468410-6ED3-4C19-9123-8E88046AA671}"/>
              </a:ext>
            </a:extLst>
          </p:cNvPr>
          <p:cNvSpPr>
            <a:spLocks noGrp="1"/>
          </p:cNvSpPr>
          <p:nvPr>
            <p:ph type="title"/>
          </p:nvPr>
        </p:nvSpPr>
        <p:spPr>
          <a:xfrm>
            <a:off x="1094704" y="24648"/>
            <a:ext cx="11097296" cy="941250"/>
          </a:xfrm>
        </p:spPr>
        <p:txBody>
          <a:bodyPr>
            <a:normAutofit/>
          </a:bodyPr>
          <a:lstStyle/>
          <a:p>
            <a:pPr algn="ctr"/>
            <a:r>
              <a:rPr lang="es-MX" sz="3600" dirty="0">
                <a:latin typeface="Times New Roman" panose="02020603050405020304" pitchFamily="18" charset="0"/>
                <a:cs typeface="Times New Roman" panose="02020603050405020304" pitchFamily="18" charset="0"/>
              </a:rPr>
              <a:t>Tipo de cambio (USD/MXN), 2018M3-2019M3</a:t>
            </a:r>
            <a:endParaRPr lang="es-MX" sz="2200" dirty="0">
              <a:latin typeface="Times New Roman" panose="02020603050405020304" pitchFamily="18" charset="0"/>
              <a:cs typeface="Times New Roman" panose="02020603050405020304" pitchFamily="18" charset="0"/>
            </a:endParaRPr>
          </a:p>
        </p:txBody>
      </p:sp>
      <p:sp>
        <p:nvSpPr>
          <p:cNvPr id="9" name="CuadroTexto 8">
            <a:extLst>
              <a:ext uri="{FF2B5EF4-FFF2-40B4-BE49-F238E27FC236}">
                <a16:creationId xmlns:a16="http://schemas.microsoft.com/office/drawing/2014/main" id="{54AC68CA-C4BE-4FD4-9872-73A958D1ACFB}"/>
              </a:ext>
            </a:extLst>
          </p:cNvPr>
          <p:cNvSpPr txBox="1"/>
          <p:nvPr/>
        </p:nvSpPr>
        <p:spPr>
          <a:xfrm>
            <a:off x="1094704" y="6549097"/>
            <a:ext cx="392117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a:t>
            </a:r>
            <a:r>
              <a:rPr kumimoji="0" lang="es-MX" sz="11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Yahoo</a:t>
            </a:r>
            <a:r>
              <a:rPr kumimoji="0" lang="es-MX"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s-MX" sz="11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Finance</a:t>
            </a:r>
            <a:r>
              <a:rPr kumimoji="0" lang="es-MX"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(2019).</a:t>
            </a:r>
            <a:endParaRPr kumimoji="0" lang="es-ES"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7" name="CuadroTexto 6">
            <a:extLst>
              <a:ext uri="{FF2B5EF4-FFF2-40B4-BE49-F238E27FC236}">
                <a16:creationId xmlns:a16="http://schemas.microsoft.com/office/drawing/2014/main" id="{78CE2260-1AB4-461C-9A1A-784E91DA2638}"/>
              </a:ext>
            </a:extLst>
          </p:cNvPr>
          <p:cNvSpPr txBox="1"/>
          <p:nvPr/>
        </p:nvSpPr>
        <p:spPr>
          <a:xfrm>
            <a:off x="6934886" y="1230046"/>
            <a:ext cx="2368225"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NAIM y comisiones bancarias</a:t>
            </a:r>
          </a:p>
        </p:txBody>
      </p:sp>
      <p:cxnSp>
        <p:nvCxnSpPr>
          <p:cNvPr id="8" name="Conector recto de flecha 7">
            <a:extLst>
              <a:ext uri="{FF2B5EF4-FFF2-40B4-BE49-F238E27FC236}">
                <a16:creationId xmlns:a16="http://schemas.microsoft.com/office/drawing/2014/main" id="{7B9F02C5-FC20-4B03-9FEE-9183AC45BED9}"/>
              </a:ext>
            </a:extLst>
          </p:cNvPr>
          <p:cNvCxnSpPr>
            <a:cxnSpLocks/>
            <a:stCxn id="7" idx="2"/>
          </p:cNvCxnSpPr>
          <p:nvPr/>
        </p:nvCxnSpPr>
        <p:spPr>
          <a:xfrm flipH="1">
            <a:off x="7968208" y="1814821"/>
            <a:ext cx="150791" cy="1029732"/>
          </a:xfrm>
          <a:prstGeom prst="straightConnector1">
            <a:avLst/>
          </a:prstGeom>
          <a:ln w="571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7" name="CuadroTexto 26">
            <a:extLst>
              <a:ext uri="{FF2B5EF4-FFF2-40B4-BE49-F238E27FC236}">
                <a16:creationId xmlns:a16="http://schemas.microsoft.com/office/drawing/2014/main" id="{A5F9D586-EEE9-48BB-A6BA-595F8E4FB98E}"/>
              </a:ext>
            </a:extLst>
          </p:cNvPr>
          <p:cNvSpPr txBox="1"/>
          <p:nvPr/>
        </p:nvSpPr>
        <p:spPr>
          <a:xfrm>
            <a:off x="1751175" y="5907850"/>
            <a:ext cx="2790984"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LXII Reunión: 20.14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LXIII Reunión: 19.50</a:t>
            </a:r>
          </a:p>
        </p:txBody>
      </p:sp>
      <p:pic>
        <p:nvPicPr>
          <p:cNvPr id="10" name="Imagen 9">
            <a:extLst>
              <a:ext uri="{FF2B5EF4-FFF2-40B4-BE49-F238E27FC236}">
                <a16:creationId xmlns:a16="http://schemas.microsoft.com/office/drawing/2014/main" id="{57F4F1E7-E010-4D8D-A8F0-323A070F778D}"/>
              </a:ext>
            </a:extLst>
          </p:cNvPr>
          <p:cNvPicPr>
            <a:picLocks noChangeAspect="1"/>
          </p:cNvPicPr>
          <p:nvPr/>
        </p:nvPicPr>
        <p:blipFill>
          <a:blip r:embed="rId4"/>
          <a:stretch>
            <a:fillRect/>
          </a:stretch>
        </p:blipFill>
        <p:spPr>
          <a:xfrm rot="16200000">
            <a:off x="-2862493" y="2862495"/>
            <a:ext cx="6858000" cy="1133013"/>
          </a:xfrm>
          <a:prstGeom prst="rect">
            <a:avLst/>
          </a:prstGeom>
        </p:spPr>
      </p:pic>
    </p:spTree>
    <p:extLst>
      <p:ext uri="{BB962C8B-B14F-4D97-AF65-F5344CB8AC3E}">
        <p14:creationId xmlns:p14="http://schemas.microsoft.com/office/powerpoint/2010/main" val="73200677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89468410-6ED3-4C19-9123-8E88046AA671}"/>
              </a:ext>
            </a:extLst>
          </p:cNvPr>
          <p:cNvSpPr>
            <a:spLocks noGrp="1"/>
          </p:cNvSpPr>
          <p:nvPr>
            <p:ph type="title"/>
          </p:nvPr>
        </p:nvSpPr>
        <p:spPr>
          <a:xfrm>
            <a:off x="1094704" y="24648"/>
            <a:ext cx="11097296" cy="941250"/>
          </a:xfrm>
        </p:spPr>
        <p:txBody>
          <a:bodyPr>
            <a:normAutofit fontScale="90000"/>
          </a:bodyPr>
          <a:lstStyle/>
          <a:p>
            <a:pPr algn="ctr"/>
            <a:r>
              <a:rPr lang="es-MX" sz="3600" dirty="0">
                <a:latin typeface="Times New Roman" panose="02020603050405020304" pitchFamily="18" charset="0"/>
                <a:cs typeface="Times New Roman" panose="02020603050405020304" pitchFamily="18" charset="0"/>
              </a:rPr>
              <a:t>Precio de la mezcla mexicana  de petróleo, dólares por barril</a:t>
            </a: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2017M3-2019M2</a:t>
            </a:r>
            <a:endParaRPr lang="es-MX" sz="2200" dirty="0">
              <a:latin typeface="Times New Roman" panose="02020603050405020304" pitchFamily="18" charset="0"/>
              <a:cs typeface="Times New Roman" panose="02020603050405020304" pitchFamily="18" charset="0"/>
            </a:endParaRPr>
          </a:p>
        </p:txBody>
      </p:sp>
      <p:sp>
        <p:nvSpPr>
          <p:cNvPr id="9" name="CuadroTexto 8">
            <a:extLst>
              <a:ext uri="{FF2B5EF4-FFF2-40B4-BE49-F238E27FC236}">
                <a16:creationId xmlns:a16="http://schemas.microsoft.com/office/drawing/2014/main" id="{54AC68CA-C4BE-4FD4-9872-73A958D1ACFB}"/>
              </a:ext>
            </a:extLst>
          </p:cNvPr>
          <p:cNvSpPr txBox="1"/>
          <p:nvPr/>
        </p:nvSpPr>
        <p:spPr>
          <a:xfrm>
            <a:off x="1094704" y="6549097"/>
            <a:ext cx="392117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Banxico (2019).</a:t>
            </a:r>
            <a:endParaRPr kumimoji="0" lang="es-ES" sz="11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10" name="Imagen 9">
            <a:extLst>
              <a:ext uri="{FF2B5EF4-FFF2-40B4-BE49-F238E27FC236}">
                <a16:creationId xmlns:a16="http://schemas.microsoft.com/office/drawing/2014/main" id="{57F4F1E7-E010-4D8D-A8F0-323A070F778D}"/>
              </a:ext>
            </a:extLst>
          </p:cNvPr>
          <p:cNvPicPr>
            <a:picLocks noChangeAspect="1"/>
          </p:cNvPicPr>
          <p:nvPr/>
        </p:nvPicPr>
        <p:blipFill>
          <a:blip r:embed="rId3"/>
          <a:stretch>
            <a:fillRect/>
          </a:stretch>
        </p:blipFill>
        <p:spPr>
          <a:xfrm rot="16200000">
            <a:off x="-2862493" y="2862494"/>
            <a:ext cx="6858000" cy="1133013"/>
          </a:xfrm>
          <a:prstGeom prst="rect">
            <a:avLst/>
          </a:prstGeom>
        </p:spPr>
      </p:pic>
      <p:pic>
        <p:nvPicPr>
          <p:cNvPr id="3" name="Imagen 2"/>
          <p:cNvPicPr>
            <a:picLocks noChangeAspect="1"/>
          </p:cNvPicPr>
          <p:nvPr/>
        </p:nvPicPr>
        <p:blipFill>
          <a:blip r:embed="rId4"/>
          <a:stretch>
            <a:fillRect/>
          </a:stretch>
        </p:blipFill>
        <p:spPr>
          <a:xfrm>
            <a:off x="1218433" y="1340768"/>
            <a:ext cx="10566199" cy="4523704"/>
          </a:xfrm>
          <a:prstGeom prst="rect">
            <a:avLst/>
          </a:prstGeom>
        </p:spPr>
      </p:pic>
      <p:sp>
        <p:nvSpPr>
          <p:cNvPr id="11" name="CuadroTexto 10">
            <a:extLst>
              <a:ext uri="{FF2B5EF4-FFF2-40B4-BE49-F238E27FC236}">
                <a16:creationId xmlns:a16="http://schemas.microsoft.com/office/drawing/2014/main" id="{A5F9D586-EEE9-48BB-A6BA-595F8E4FB98E}"/>
              </a:ext>
            </a:extLst>
          </p:cNvPr>
          <p:cNvSpPr txBox="1"/>
          <p:nvPr/>
        </p:nvSpPr>
        <p:spPr>
          <a:xfrm>
            <a:off x="4799856" y="5914397"/>
            <a:ext cx="2790984"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LXII Reunión:  57.65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LXIII Reunión: 58.49 </a:t>
            </a:r>
          </a:p>
        </p:txBody>
      </p:sp>
      <p:cxnSp>
        <p:nvCxnSpPr>
          <p:cNvPr id="5" name="Conector recto 4"/>
          <p:cNvCxnSpPr/>
          <p:nvPr/>
        </p:nvCxnSpPr>
        <p:spPr>
          <a:xfrm flipH="1">
            <a:off x="1218433" y="3284984"/>
            <a:ext cx="10350175" cy="0"/>
          </a:xfrm>
          <a:prstGeom prst="line">
            <a:avLst/>
          </a:prstGeom>
          <a:ln w="28575">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12" name="CuadroTexto 11">
            <a:extLst>
              <a:ext uri="{FF2B5EF4-FFF2-40B4-BE49-F238E27FC236}">
                <a16:creationId xmlns:a16="http://schemas.microsoft.com/office/drawing/2014/main" id="{A5F9D586-EEE9-48BB-A6BA-595F8E4FB98E}"/>
              </a:ext>
            </a:extLst>
          </p:cNvPr>
          <p:cNvSpPr txBox="1"/>
          <p:nvPr/>
        </p:nvSpPr>
        <p:spPr>
          <a:xfrm>
            <a:off x="2079073" y="1659727"/>
            <a:ext cx="2790984" cy="1323439"/>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Criterios Generales de Política Económica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Precio del barril mezcla mexicana 2019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Calibri" panose="020F0502020204030204"/>
                <a:ea typeface="+mn-ea"/>
                <a:cs typeface="+mn-cs"/>
              </a:rPr>
              <a:t>55 Dls.</a:t>
            </a:r>
          </a:p>
        </p:txBody>
      </p:sp>
    </p:spTree>
    <p:extLst>
      <p:ext uri="{BB962C8B-B14F-4D97-AF65-F5344CB8AC3E}">
        <p14:creationId xmlns:p14="http://schemas.microsoft.com/office/powerpoint/2010/main" val="35346432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2"/>
          <a:stretch>
            <a:fillRect/>
          </a:stretch>
        </p:blipFill>
        <p:spPr>
          <a:xfrm rot="16200000">
            <a:off x="-2862493" y="2862494"/>
            <a:ext cx="6858000" cy="1133013"/>
          </a:xfrm>
          <a:prstGeom prst="rect">
            <a:avLst/>
          </a:prstGeom>
        </p:spPr>
      </p:pic>
      <p:graphicFrame>
        <p:nvGraphicFramePr>
          <p:cNvPr id="4" name="Diagrama 3"/>
          <p:cNvGraphicFramePr/>
          <p:nvPr>
            <p:extLst/>
          </p:nvPr>
        </p:nvGraphicFramePr>
        <p:xfrm>
          <a:off x="1133016" y="0"/>
          <a:ext cx="11058985" cy="685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01041447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 name="Marcador de gráfico 39"/>
          <p:cNvGraphicFramePr>
            <a:graphicFrameLocks noGrp="1"/>
          </p:cNvGraphicFramePr>
          <p:nvPr>
            <p:ph type="chart" sz="quarter" idx="16"/>
            <p:extLst>
              <p:ext uri="{D42A27DB-BD31-4B8C-83A1-F6EECF244321}">
                <p14:modId xmlns:p14="http://schemas.microsoft.com/office/powerpoint/2010/main" val="1552086523"/>
              </p:ext>
            </p:extLst>
          </p:nvPr>
        </p:nvGraphicFramePr>
        <p:xfrm>
          <a:off x="8232775" y="1623366"/>
          <a:ext cx="3695700" cy="40711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2" name="Marcador de gráfico 22"/>
          <p:cNvGraphicFramePr>
            <a:graphicFrameLocks noGrp="1"/>
          </p:cNvGraphicFramePr>
          <p:nvPr>
            <p:ph type="chart" sz="quarter" idx="15"/>
            <p:extLst>
              <p:ext uri="{D42A27DB-BD31-4B8C-83A1-F6EECF244321}">
                <p14:modId xmlns:p14="http://schemas.microsoft.com/office/powerpoint/2010/main" val="2266836203"/>
              </p:ext>
            </p:extLst>
          </p:nvPr>
        </p:nvGraphicFramePr>
        <p:xfrm>
          <a:off x="4278313" y="1607789"/>
          <a:ext cx="3695700" cy="408618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1" name="Marcador de gráfico 21"/>
          <p:cNvGraphicFramePr>
            <a:graphicFrameLocks noGrp="1"/>
          </p:cNvGraphicFramePr>
          <p:nvPr>
            <p:ph type="chart" sz="quarter" idx="14"/>
            <p:extLst>
              <p:ext uri="{D42A27DB-BD31-4B8C-83A1-F6EECF244321}">
                <p14:modId xmlns:p14="http://schemas.microsoft.com/office/powerpoint/2010/main" val="3674860261"/>
              </p:ext>
            </p:extLst>
          </p:nvPr>
        </p:nvGraphicFramePr>
        <p:xfrm>
          <a:off x="323850" y="1607789"/>
          <a:ext cx="3695700" cy="4086189"/>
        </p:xfrm>
        <a:graphic>
          <a:graphicData uri="http://schemas.openxmlformats.org/drawingml/2006/chart">
            <c:chart xmlns:c="http://schemas.openxmlformats.org/drawingml/2006/chart" xmlns:r="http://schemas.openxmlformats.org/officeDocument/2006/relationships" r:id="rId5"/>
          </a:graphicData>
        </a:graphic>
      </p:graphicFrame>
      <p:sp>
        <p:nvSpPr>
          <p:cNvPr id="2" name="Marcador de pie de página 1"/>
          <p:cNvSpPr>
            <a:spLocks noGrp="1"/>
          </p:cNvSpPr>
          <p:nvPr>
            <p:ph type="ftr" sz="quarter" idx="11"/>
          </p:nvPr>
        </p:nvSpPr>
        <p:spPr>
          <a:xfrm>
            <a:off x="3940635" y="6372703"/>
            <a:ext cx="4320000" cy="365125"/>
          </a:xfrm>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12</a:t>
            </a:fld>
            <a:endParaRPr lang="es-MX" dirty="0">
              <a:solidFill>
                <a:srgbClr val="FFFFFF"/>
              </a:solidFill>
            </a:endParaRPr>
          </a:p>
        </p:txBody>
      </p:sp>
      <p:sp>
        <p:nvSpPr>
          <p:cNvPr id="4" name="Título 3"/>
          <p:cNvSpPr>
            <a:spLocks noGrp="1"/>
          </p:cNvSpPr>
          <p:nvPr>
            <p:ph type="title"/>
          </p:nvPr>
        </p:nvSpPr>
        <p:spPr>
          <a:xfrm>
            <a:off x="323850" y="3869"/>
            <a:ext cx="11717156" cy="957479"/>
          </a:xfrm>
        </p:spPr>
        <p:txBody>
          <a:bodyPr vert="horz" lIns="91440" tIns="45720" rIns="91440" bIns="45720" rtlCol="0" anchor="ctr">
            <a:noAutofit/>
          </a:bodyPr>
          <a:lstStyle/>
          <a:p>
            <a:pPr algn="just">
              <a:lnSpc>
                <a:spcPts val="2000"/>
              </a:lnSpc>
              <a:spcAft>
                <a:spcPts val="1200"/>
              </a:spcAft>
            </a:pPr>
            <a:r>
              <a:rPr lang="es-MX" sz="2000" dirty="0">
                <a:latin typeface="Calibri" panose="020F0502020204030204" pitchFamily="34" charset="0"/>
                <a:ea typeface="Calibri" panose="020F0502020204030204" pitchFamily="34" charset="0"/>
                <a:cs typeface="Times New Roman" panose="02020603050405020304" pitchFamily="18" charset="0"/>
              </a:rPr>
              <a:t>Un entorno de aversión al riesgo y el deterioro de las perspectivas económicas contribuyeron a una caída en los rendimientos de los bonos soberanos de las economías avanzadas y a una apreciación del dólar durante el 4T-2018, tendencia que se ha revertido moderadamente desde las primeras semanas de 2019</a:t>
            </a:r>
            <a:r>
              <a:rPr lang="es-MX" sz="2000" dirty="0"/>
              <a:t>.</a:t>
            </a:r>
            <a:r>
              <a:rPr lang="es-ES" sz="2000" dirty="0"/>
              <a:t> </a:t>
            </a:r>
            <a:endParaRPr lang="es-MX" sz="2000" dirty="0"/>
          </a:p>
        </p:txBody>
      </p:sp>
      <p:sp>
        <p:nvSpPr>
          <p:cNvPr id="8" name="Marcador de texto 7"/>
          <p:cNvSpPr>
            <a:spLocks noGrp="1"/>
          </p:cNvSpPr>
          <p:nvPr>
            <p:ph type="body" sz="quarter" idx="17"/>
          </p:nvPr>
        </p:nvSpPr>
        <p:spPr>
          <a:xfrm>
            <a:off x="214556" y="1417283"/>
            <a:ext cx="3696000" cy="323165"/>
          </a:xfrm>
        </p:spPr>
        <p:txBody>
          <a:bodyPr/>
          <a:lstStyle/>
          <a:p>
            <a:r>
              <a:rPr lang="es-MX" dirty="0"/>
              <a:t>2 Años</a:t>
            </a:r>
            <a:endParaRPr lang="es-MX" b="0" dirty="0"/>
          </a:p>
        </p:txBody>
      </p:sp>
      <p:sp>
        <p:nvSpPr>
          <p:cNvPr id="9" name="Marcador de texto 8"/>
          <p:cNvSpPr>
            <a:spLocks noGrp="1"/>
          </p:cNvSpPr>
          <p:nvPr>
            <p:ph type="body" sz="quarter" idx="18"/>
          </p:nvPr>
        </p:nvSpPr>
        <p:spPr>
          <a:xfrm>
            <a:off x="4128844" y="1417283"/>
            <a:ext cx="3696000" cy="323165"/>
          </a:xfrm>
          <a:noFill/>
        </p:spPr>
        <p:txBody>
          <a:bodyPr/>
          <a:lstStyle/>
          <a:p>
            <a:r>
              <a:rPr lang="es-MX" dirty="0"/>
              <a:t>10 Años</a:t>
            </a:r>
          </a:p>
        </p:txBody>
      </p:sp>
      <p:sp>
        <p:nvSpPr>
          <p:cNvPr id="10" name="Marcador de texto 9"/>
          <p:cNvSpPr>
            <a:spLocks noGrp="1"/>
          </p:cNvSpPr>
          <p:nvPr>
            <p:ph type="body" sz="quarter" idx="19"/>
          </p:nvPr>
        </p:nvSpPr>
        <p:spPr>
          <a:xfrm>
            <a:off x="8139849" y="961348"/>
            <a:ext cx="3696000" cy="784830"/>
          </a:xfrm>
        </p:spPr>
        <p:txBody>
          <a:bodyPr/>
          <a:lstStyle/>
          <a:p>
            <a:r>
              <a:rPr lang="es-MX" dirty="0"/>
              <a:t>Evolución de Índices del Dólar: DXY </a:t>
            </a:r>
            <a:r>
              <a:rPr lang="es-MX" baseline="30000" dirty="0"/>
              <a:t>1/</a:t>
            </a:r>
            <a:r>
              <a:rPr lang="es-MX" dirty="0"/>
              <a:t> e Índice Ponderado por Comercio </a:t>
            </a:r>
            <a:r>
              <a:rPr lang="es-MX" baseline="30000" dirty="0"/>
              <a:t>2/</a:t>
            </a:r>
            <a:br>
              <a:rPr lang="es-MX" dirty="0"/>
            </a:br>
            <a:r>
              <a:rPr lang="es-MX" b="0" dirty="0"/>
              <a:t>Índice 31-dic-2015 = 100</a:t>
            </a:r>
          </a:p>
        </p:txBody>
      </p:sp>
      <p:sp>
        <p:nvSpPr>
          <p:cNvPr id="11" name="Marcador de texto 10"/>
          <p:cNvSpPr>
            <a:spLocks noGrp="1"/>
          </p:cNvSpPr>
          <p:nvPr>
            <p:ph type="body" sz="quarter" idx="20"/>
          </p:nvPr>
        </p:nvSpPr>
        <p:spPr>
          <a:xfrm>
            <a:off x="306709" y="5668399"/>
            <a:ext cx="3696000" cy="186782"/>
          </a:xfrm>
        </p:spPr>
        <p:txBody>
          <a:bodyPr/>
          <a:lstStyle/>
          <a:p>
            <a:pPr>
              <a:lnSpc>
                <a:spcPts val="700"/>
              </a:lnSpc>
            </a:pPr>
            <a:r>
              <a:rPr lang="es-MX" sz="800" dirty="0">
                <a:solidFill>
                  <a:srgbClr val="182B47"/>
                </a:solidFill>
              </a:rPr>
              <a:t>Fuente: </a:t>
            </a:r>
            <a:r>
              <a:rPr lang="es-MX" sz="800" dirty="0" err="1">
                <a:solidFill>
                  <a:srgbClr val="182B47"/>
                </a:solidFill>
              </a:rPr>
              <a:t>Bloomberg</a:t>
            </a:r>
            <a:r>
              <a:rPr lang="es-MX" sz="800" dirty="0">
                <a:solidFill>
                  <a:srgbClr val="182B47"/>
                </a:solidFill>
              </a:rPr>
              <a:t>.</a:t>
            </a:r>
          </a:p>
        </p:txBody>
      </p:sp>
      <p:sp>
        <p:nvSpPr>
          <p:cNvPr id="12" name="Marcador de texto 11"/>
          <p:cNvSpPr>
            <a:spLocks noGrp="1"/>
          </p:cNvSpPr>
          <p:nvPr>
            <p:ph type="body" sz="quarter" idx="21"/>
          </p:nvPr>
        </p:nvSpPr>
        <p:spPr>
          <a:xfrm>
            <a:off x="4234963" y="5668399"/>
            <a:ext cx="3696000" cy="182101"/>
          </a:xfrm>
        </p:spPr>
        <p:txBody>
          <a:bodyPr/>
          <a:lstStyle/>
          <a:p>
            <a:pPr>
              <a:lnSpc>
                <a:spcPts val="700"/>
              </a:lnSpc>
            </a:pPr>
            <a:r>
              <a:rPr lang="es-MX" sz="800" dirty="0">
                <a:solidFill>
                  <a:srgbClr val="182B47"/>
                </a:solidFill>
              </a:rPr>
              <a:t>Fuente: </a:t>
            </a:r>
            <a:r>
              <a:rPr lang="es-MX" sz="800" dirty="0" err="1">
                <a:solidFill>
                  <a:srgbClr val="182B47"/>
                </a:solidFill>
              </a:rPr>
              <a:t>Bloomberg</a:t>
            </a:r>
            <a:r>
              <a:rPr lang="es-MX" sz="800" dirty="0">
                <a:solidFill>
                  <a:srgbClr val="182B47"/>
                </a:solidFill>
              </a:rPr>
              <a:t>.</a:t>
            </a:r>
          </a:p>
        </p:txBody>
      </p:sp>
      <p:sp>
        <p:nvSpPr>
          <p:cNvPr id="13" name="Marcador de texto 12"/>
          <p:cNvSpPr>
            <a:spLocks noGrp="1"/>
          </p:cNvSpPr>
          <p:nvPr>
            <p:ph type="body" sz="quarter" idx="22"/>
          </p:nvPr>
        </p:nvSpPr>
        <p:spPr>
          <a:xfrm>
            <a:off x="8244740" y="5668399"/>
            <a:ext cx="3773200" cy="720710"/>
          </a:xfrm>
        </p:spPr>
        <p:txBody>
          <a:bodyPr/>
          <a:lstStyle/>
          <a:p>
            <a:pPr>
              <a:lnSpc>
                <a:spcPts val="700"/>
              </a:lnSpc>
            </a:pPr>
            <a:r>
              <a:rPr lang="es-MX" sz="800" dirty="0">
                <a:solidFill>
                  <a:srgbClr val="182B47"/>
                </a:solidFill>
              </a:rPr>
              <a:t>1/ Índice DXY: promedio ponderado calculado por el Intercontinental Exchange (ICE) del tipo de cambio nominal de las seis principales divisas operadas mundialmente con los siguientes pesos: EUR: 57.6%, JPY: 13.6%, GBP: 11.9%, CAD: 9.1%, SEK: 4.2% y CHF: 3.6%. Base=100. 2/ Índice “TWI” de la Reserva Federal; principales socios comerciales: China (21.3%), Eurozona (16.38%), Canadá (12.7%), México (11.9%), Japón (6.9%), Corea del Sur (3.9%), Reino Unido (3.35%). </a:t>
            </a:r>
          </a:p>
          <a:p>
            <a:pPr>
              <a:lnSpc>
                <a:spcPts val="700"/>
              </a:lnSpc>
            </a:pPr>
            <a:r>
              <a:rPr lang="es-MX" sz="800" dirty="0">
                <a:solidFill>
                  <a:srgbClr val="182B47"/>
                </a:solidFill>
              </a:rPr>
              <a:t>Fuente </a:t>
            </a:r>
            <a:r>
              <a:rPr lang="es-MX" sz="800" dirty="0" err="1">
                <a:solidFill>
                  <a:srgbClr val="182B47"/>
                </a:solidFill>
              </a:rPr>
              <a:t>Bloomberg</a:t>
            </a:r>
            <a:r>
              <a:rPr lang="es-MX" sz="800" dirty="0">
                <a:solidFill>
                  <a:srgbClr val="182B47"/>
                </a:solidFill>
              </a:rPr>
              <a:t>.</a:t>
            </a:r>
          </a:p>
        </p:txBody>
      </p:sp>
      <p:sp>
        <p:nvSpPr>
          <p:cNvPr id="16" name="CuadroTexto 15"/>
          <p:cNvSpPr txBox="1"/>
          <p:nvPr/>
        </p:nvSpPr>
        <p:spPr>
          <a:xfrm>
            <a:off x="1247526" y="3594729"/>
            <a:ext cx="1382312" cy="307777"/>
          </a:xfrm>
          <a:prstGeom prst="rect">
            <a:avLst/>
          </a:prstGeom>
          <a:noFill/>
        </p:spPr>
        <p:txBody>
          <a:bodyPr wrap="square" rtlCol="0">
            <a:spAutoFit/>
          </a:bodyPr>
          <a:lstStyle/>
          <a:p>
            <a:pPr algn="ctr"/>
            <a:r>
              <a:rPr lang="es-MX" sz="1400" b="1" dirty="0">
                <a:solidFill>
                  <a:srgbClr val="7030A0"/>
                </a:solidFill>
              </a:rPr>
              <a:t>Reino Unido</a:t>
            </a:r>
          </a:p>
        </p:txBody>
      </p:sp>
      <p:sp>
        <p:nvSpPr>
          <p:cNvPr id="17" name="CuadroTexto 16"/>
          <p:cNvSpPr txBox="1"/>
          <p:nvPr/>
        </p:nvSpPr>
        <p:spPr>
          <a:xfrm>
            <a:off x="1018440" y="2913879"/>
            <a:ext cx="1382312" cy="307777"/>
          </a:xfrm>
          <a:prstGeom prst="rect">
            <a:avLst/>
          </a:prstGeom>
          <a:noFill/>
        </p:spPr>
        <p:txBody>
          <a:bodyPr wrap="square" rtlCol="0">
            <a:spAutoFit/>
          </a:bodyPr>
          <a:lstStyle/>
          <a:p>
            <a:r>
              <a:rPr lang="es-MX" sz="1400" b="1" dirty="0">
                <a:solidFill>
                  <a:srgbClr val="FF0000"/>
                </a:solidFill>
              </a:rPr>
              <a:t>Estados Unidos</a:t>
            </a:r>
          </a:p>
        </p:txBody>
      </p:sp>
      <p:sp>
        <p:nvSpPr>
          <p:cNvPr id="18" name="CuadroTexto 17"/>
          <p:cNvSpPr txBox="1"/>
          <p:nvPr/>
        </p:nvSpPr>
        <p:spPr>
          <a:xfrm>
            <a:off x="2329683" y="4435969"/>
            <a:ext cx="1382312" cy="307777"/>
          </a:xfrm>
          <a:prstGeom prst="rect">
            <a:avLst/>
          </a:prstGeom>
          <a:noFill/>
        </p:spPr>
        <p:txBody>
          <a:bodyPr wrap="square" rtlCol="0">
            <a:spAutoFit/>
          </a:bodyPr>
          <a:lstStyle/>
          <a:p>
            <a:r>
              <a:rPr lang="es-MX" sz="1400" b="1" dirty="0">
                <a:solidFill>
                  <a:srgbClr val="00B050"/>
                </a:solidFill>
              </a:rPr>
              <a:t>Zona del Euro</a:t>
            </a:r>
            <a:endParaRPr lang="es-MX" sz="1400" b="1" baseline="30000" dirty="0">
              <a:solidFill>
                <a:srgbClr val="00B050"/>
              </a:solidFill>
            </a:endParaRPr>
          </a:p>
        </p:txBody>
      </p:sp>
      <p:sp>
        <p:nvSpPr>
          <p:cNvPr id="19" name="4 CuadroTexto"/>
          <p:cNvSpPr txBox="1"/>
          <p:nvPr/>
        </p:nvSpPr>
        <p:spPr>
          <a:xfrm>
            <a:off x="6711814" y="4856277"/>
            <a:ext cx="927720" cy="275637"/>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0000"/>
                </a:solidFill>
              </a:rPr>
              <a:t>Marzo</a:t>
            </a:r>
          </a:p>
        </p:txBody>
      </p:sp>
      <p:sp>
        <p:nvSpPr>
          <p:cNvPr id="20" name="CuadroTexto 19"/>
          <p:cNvSpPr txBox="1"/>
          <p:nvPr/>
        </p:nvSpPr>
        <p:spPr>
          <a:xfrm>
            <a:off x="2876702" y="4002920"/>
            <a:ext cx="795294" cy="307777"/>
          </a:xfrm>
          <a:prstGeom prst="rect">
            <a:avLst/>
          </a:prstGeom>
          <a:noFill/>
        </p:spPr>
        <p:txBody>
          <a:bodyPr wrap="square" rtlCol="0">
            <a:spAutoFit/>
          </a:bodyPr>
          <a:lstStyle/>
          <a:p>
            <a:r>
              <a:rPr lang="es-MX" sz="1400" b="1" dirty="0">
                <a:solidFill>
                  <a:srgbClr val="FF7800"/>
                </a:solidFill>
              </a:rPr>
              <a:t>Japón</a:t>
            </a:r>
          </a:p>
        </p:txBody>
      </p:sp>
      <p:cxnSp>
        <p:nvCxnSpPr>
          <p:cNvPr id="21" name="Conector recto de flecha 20"/>
          <p:cNvCxnSpPr/>
          <p:nvPr/>
        </p:nvCxnSpPr>
        <p:spPr>
          <a:xfrm flipV="1">
            <a:off x="8448006" y="1809235"/>
            <a:ext cx="0" cy="261490"/>
          </a:xfrm>
          <a:prstGeom prst="straightConnector1">
            <a:avLst/>
          </a:prstGeom>
          <a:ln w="19050">
            <a:solidFill>
              <a:srgbClr val="000000"/>
            </a:solidFill>
            <a:tailEnd type="triangle"/>
          </a:ln>
        </p:spPr>
        <p:style>
          <a:lnRef idx="1">
            <a:schemeClr val="accent1"/>
          </a:lnRef>
          <a:fillRef idx="0">
            <a:schemeClr val="accent1"/>
          </a:fillRef>
          <a:effectRef idx="0">
            <a:schemeClr val="accent1"/>
          </a:effectRef>
          <a:fontRef idx="minor">
            <a:schemeClr val="tx1"/>
          </a:fontRef>
        </p:style>
      </p:cxnSp>
      <p:sp>
        <p:nvSpPr>
          <p:cNvPr id="22" name="CuadroTexto 21"/>
          <p:cNvSpPr txBox="1"/>
          <p:nvPr/>
        </p:nvSpPr>
        <p:spPr>
          <a:xfrm>
            <a:off x="8440967" y="1769024"/>
            <a:ext cx="873957" cy="261610"/>
          </a:xfrm>
          <a:prstGeom prst="rect">
            <a:avLst/>
          </a:prstGeom>
          <a:noFill/>
        </p:spPr>
        <p:txBody>
          <a:bodyPr wrap="none" rtlCol="0">
            <a:spAutoFit/>
          </a:bodyPr>
          <a:lstStyle/>
          <a:p>
            <a:r>
              <a:rPr lang="es-MX" sz="1100" b="1" dirty="0">
                <a:solidFill>
                  <a:srgbClr val="182B47"/>
                </a:solidFill>
              </a:rPr>
              <a:t>Apreciación</a:t>
            </a:r>
          </a:p>
        </p:txBody>
      </p:sp>
      <p:sp>
        <p:nvSpPr>
          <p:cNvPr id="23" name="CuadroTexto 22"/>
          <p:cNvSpPr txBox="1"/>
          <p:nvPr/>
        </p:nvSpPr>
        <p:spPr>
          <a:xfrm>
            <a:off x="2855637" y="4856277"/>
            <a:ext cx="896569" cy="261610"/>
          </a:xfrm>
          <a:prstGeom prst="rect">
            <a:avLst/>
          </a:prstGeom>
          <a:noFill/>
        </p:spPr>
        <p:txBody>
          <a:bodyPr wrap="square" rtlCol="0">
            <a:spAutoFit/>
          </a:bodyPr>
          <a:lstStyle/>
          <a:p>
            <a:pPr algn="ctr"/>
            <a:r>
              <a:rPr lang="es-MX" sz="1100" b="1" dirty="0">
                <a:solidFill>
                  <a:srgbClr val="000000"/>
                </a:solidFill>
              </a:rPr>
              <a:t>Marzo</a:t>
            </a:r>
          </a:p>
        </p:txBody>
      </p:sp>
      <p:sp>
        <p:nvSpPr>
          <p:cNvPr id="25" name="CuadroTexto 24"/>
          <p:cNvSpPr txBox="1"/>
          <p:nvPr/>
        </p:nvSpPr>
        <p:spPr>
          <a:xfrm>
            <a:off x="5173394" y="2878840"/>
            <a:ext cx="1382312" cy="307777"/>
          </a:xfrm>
          <a:prstGeom prst="rect">
            <a:avLst/>
          </a:prstGeom>
          <a:noFill/>
        </p:spPr>
        <p:txBody>
          <a:bodyPr wrap="square" rtlCol="0">
            <a:spAutoFit/>
          </a:bodyPr>
          <a:lstStyle/>
          <a:p>
            <a:pPr algn="ctr"/>
            <a:r>
              <a:rPr lang="es-MX" sz="1400" b="1" dirty="0">
                <a:solidFill>
                  <a:srgbClr val="7030A0"/>
                </a:solidFill>
              </a:rPr>
              <a:t>Reino Unido</a:t>
            </a:r>
          </a:p>
        </p:txBody>
      </p:sp>
      <p:sp>
        <p:nvSpPr>
          <p:cNvPr id="26" name="CuadroTexto 25"/>
          <p:cNvSpPr txBox="1"/>
          <p:nvPr/>
        </p:nvSpPr>
        <p:spPr>
          <a:xfrm>
            <a:off x="5173394" y="2070725"/>
            <a:ext cx="1382312" cy="307777"/>
          </a:xfrm>
          <a:prstGeom prst="rect">
            <a:avLst/>
          </a:prstGeom>
          <a:noFill/>
        </p:spPr>
        <p:txBody>
          <a:bodyPr wrap="square" rtlCol="0">
            <a:spAutoFit/>
          </a:bodyPr>
          <a:lstStyle/>
          <a:p>
            <a:r>
              <a:rPr lang="es-MX" sz="1400" b="1" dirty="0">
                <a:solidFill>
                  <a:srgbClr val="FF0000"/>
                </a:solidFill>
              </a:rPr>
              <a:t>Estados Unidos</a:t>
            </a:r>
          </a:p>
        </p:txBody>
      </p:sp>
      <p:sp>
        <p:nvSpPr>
          <p:cNvPr id="27" name="CuadroTexto 26"/>
          <p:cNvSpPr txBox="1"/>
          <p:nvPr/>
        </p:nvSpPr>
        <p:spPr>
          <a:xfrm>
            <a:off x="5285688" y="3608748"/>
            <a:ext cx="1382312" cy="307777"/>
          </a:xfrm>
          <a:prstGeom prst="rect">
            <a:avLst/>
          </a:prstGeom>
          <a:noFill/>
        </p:spPr>
        <p:txBody>
          <a:bodyPr wrap="square" rtlCol="0">
            <a:spAutoFit/>
          </a:bodyPr>
          <a:lstStyle/>
          <a:p>
            <a:r>
              <a:rPr lang="es-MX" sz="1400" b="1" dirty="0">
                <a:solidFill>
                  <a:srgbClr val="00B050"/>
                </a:solidFill>
              </a:rPr>
              <a:t>Zona del Euro </a:t>
            </a:r>
            <a:endParaRPr lang="es-MX" sz="1400" b="1" baseline="30000" dirty="0">
              <a:solidFill>
                <a:srgbClr val="00B050"/>
              </a:solidFill>
            </a:endParaRPr>
          </a:p>
        </p:txBody>
      </p:sp>
      <p:sp>
        <p:nvSpPr>
          <p:cNvPr id="28" name="CuadroTexto 27"/>
          <p:cNvSpPr txBox="1"/>
          <p:nvPr/>
        </p:nvSpPr>
        <p:spPr>
          <a:xfrm>
            <a:off x="6744622" y="4380167"/>
            <a:ext cx="800698" cy="307777"/>
          </a:xfrm>
          <a:prstGeom prst="rect">
            <a:avLst/>
          </a:prstGeom>
          <a:noFill/>
        </p:spPr>
        <p:txBody>
          <a:bodyPr wrap="square" rtlCol="0">
            <a:spAutoFit/>
          </a:bodyPr>
          <a:lstStyle/>
          <a:p>
            <a:r>
              <a:rPr lang="es-MX" sz="1400" b="1" dirty="0">
                <a:solidFill>
                  <a:srgbClr val="FF7800"/>
                </a:solidFill>
              </a:rPr>
              <a:t>Japón</a:t>
            </a:r>
          </a:p>
        </p:txBody>
      </p:sp>
      <p:sp>
        <p:nvSpPr>
          <p:cNvPr id="29" name="4 CuadroTexto"/>
          <p:cNvSpPr txBox="1"/>
          <p:nvPr/>
        </p:nvSpPr>
        <p:spPr>
          <a:xfrm>
            <a:off x="10568359" y="4856277"/>
            <a:ext cx="927720" cy="275637"/>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0000"/>
                </a:solidFill>
              </a:rPr>
              <a:t>Marzo</a:t>
            </a:r>
          </a:p>
        </p:txBody>
      </p:sp>
      <p:sp>
        <p:nvSpPr>
          <p:cNvPr id="30" name="Marcador de texto 15"/>
          <p:cNvSpPr txBox="1">
            <a:spLocks/>
          </p:cNvSpPr>
          <p:nvPr/>
        </p:nvSpPr>
        <p:spPr>
          <a:xfrm>
            <a:off x="414068" y="981344"/>
            <a:ext cx="7507493" cy="579646"/>
          </a:xfrm>
          <a:prstGeom prst="rect">
            <a:avLst/>
          </a:prstGeom>
          <a:noFill/>
        </p:spPr>
        <p:txBody>
          <a:bodyPr vert="horz" wrap="square"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500" b="1" kern="1200" baseline="0">
                <a:solidFill>
                  <a:srgbClr val="182B47"/>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5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ts val="1900"/>
              </a:lnSpc>
              <a:buClr>
                <a:srgbClr val="FF7800"/>
              </a:buClr>
            </a:pPr>
            <a:r>
              <a:rPr lang="es-MX" sz="1700" dirty="0"/>
              <a:t>Economías Avanzadas: Tasas de Bonos Gubernamentales </a:t>
            </a:r>
          </a:p>
          <a:p>
            <a:pPr>
              <a:lnSpc>
                <a:spcPts val="1900"/>
              </a:lnSpc>
              <a:buClr>
                <a:srgbClr val="FF7800"/>
              </a:buClr>
            </a:pPr>
            <a:r>
              <a:rPr lang="es-MX" sz="1700" b="0" dirty="0"/>
              <a:t>%</a:t>
            </a:r>
          </a:p>
        </p:txBody>
      </p:sp>
      <p:sp>
        <p:nvSpPr>
          <p:cNvPr id="35" name="CuadroTexto 34"/>
          <p:cNvSpPr txBox="1"/>
          <p:nvPr/>
        </p:nvSpPr>
        <p:spPr>
          <a:xfrm>
            <a:off x="8687805" y="3694474"/>
            <a:ext cx="1592195" cy="307777"/>
          </a:xfrm>
          <a:prstGeom prst="rect">
            <a:avLst/>
          </a:prstGeom>
          <a:noFill/>
        </p:spPr>
        <p:txBody>
          <a:bodyPr wrap="square" rtlCol="0">
            <a:spAutoFit/>
          </a:bodyPr>
          <a:lstStyle/>
          <a:p>
            <a:pPr algn="ctr"/>
            <a:r>
              <a:rPr lang="en-US" sz="1400" b="1" dirty="0">
                <a:solidFill>
                  <a:srgbClr val="BF0A33"/>
                </a:solidFill>
              </a:rPr>
              <a:t>DXY</a:t>
            </a:r>
          </a:p>
        </p:txBody>
      </p:sp>
      <p:sp>
        <p:nvSpPr>
          <p:cNvPr id="36" name="CuadroTexto 35"/>
          <p:cNvSpPr txBox="1"/>
          <p:nvPr/>
        </p:nvSpPr>
        <p:spPr>
          <a:xfrm>
            <a:off x="9483902" y="1805840"/>
            <a:ext cx="1592195" cy="738664"/>
          </a:xfrm>
          <a:prstGeom prst="rect">
            <a:avLst/>
          </a:prstGeom>
          <a:noFill/>
        </p:spPr>
        <p:txBody>
          <a:bodyPr wrap="square" rtlCol="0">
            <a:spAutoFit/>
          </a:bodyPr>
          <a:lstStyle/>
          <a:p>
            <a:pPr algn="ctr"/>
            <a:r>
              <a:rPr lang="es-MX" sz="1400" b="1" dirty="0">
                <a:solidFill>
                  <a:srgbClr val="00B050"/>
                </a:solidFill>
              </a:rPr>
              <a:t>Índice Ponderado por Comercio (TWI)</a:t>
            </a:r>
          </a:p>
        </p:txBody>
      </p:sp>
    </p:spTree>
    <p:extLst>
      <p:ext uri="{BB962C8B-B14F-4D97-AF65-F5344CB8AC3E}">
        <p14:creationId xmlns:p14="http://schemas.microsoft.com/office/powerpoint/2010/main" val="39614581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CAFA54A-D17E-4C68-8014-9BF1FF5FDF91}"/>
              </a:ext>
            </a:extLst>
          </p:cNvPr>
          <p:cNvSpPr>
            <a:spLocks noGrp="1"/>
          </p:cNvSpPr>
          <p:nvPr>
            <p:ph type="title"/>
          </p:nvPr>
        </p:nvSpPr>
        <p:spPr>
          <a:xfrm>
            <a:off x="1415480" y="365125"/>
            <a:ext cx="9938320" cy="1325563"/>
          </a:xfrm>
        </p:spPr>
        <p:txBody>
          <a:bodyPr/>
          <a:lstStyle/>
          <a:p>
            <a:pPr algn="ctr"/>
            <a:r>
              <a:rPr lang="es-MX" dirty="0"/>
              <a:t>¿Qué define una recesión?</a:t>
            </a:r>
          </a:p>
        </p:txBody>
      </p:sp>
      <p:sp>
        <p:nvSpPr>
          <p:cNvPr id="3" name="Marcador de contenido 2">
            <a:extLst>
              <a:ext uri="{FF2B5EF4-FFF2-40B4-BE49-F238E27FC236}">
                <a16:creationId xmlns:a16="http://schemas.microsoft.com/office/drawing/2014/main" id="{6681B5E7-9153-4F2C-95B4-09A0AE252E62}"/>
              </a:ext>
            </a:extLst>
          </p:cNvPr>
          <p:cNvSpPr>
            <a:spLocks noGrp="1"/>
          </p:cNvSpPr>
          <p:nvPr>
            <p:ph idx="1"/>
          </p:nvPr>
        </p:nvSpPr>
        <p:spPr>
          <a:xfrm>
            <a:off x="1415480" y="1825625"/>
            <a:ext cx="10585176" cy="4351338"/>
          </a:xfrm>
        </p:spPr>
        <p:txBody>
          <a:bodyPr>
            <a:normAutofit fontScale="85000" lnSpcReduction="10000"/>
          </a:bodyPr>
          <a:lstStyle/>
          <a:p>
            <a:pPr marL="0" indent="0" algn="just">
              <a:buNone/>
            </a:pPr>
            <a:r>
              <a:rPr lang="es-ES" sz="3600" dirty="0">
                <a:latin typeface="Times New Roman" panose="02020603050405020304" pitchFamily="18" charset="0"/>
                <a:cs typeface="Times New Roman" panose="02020603050405020304" pitchFamily="18" charset="0"/>
              </a:rPr>
              <a:t>Julius </a:t>
            </a:r>
            <a:r>
              <a:rPr lang="es-ES" sz="3600" dirty="0" err="1">
                <a:latin typeface="Times New Roman" panose="02020603050405020304" pitchFamily="18" charset="0"/>
                <a:cs typeface="Times New Roman" panose="02020603050405020304" pitchFamily="18" charset="0"/>
              </a:rPr>
              <a:t>Shiskin</a:t>
            </a:r>
            <a:r>
              <a:rPr lang="es-ES" sz="3600" dirty="0">
                <a:latin typeface="Times New Roman" panose="02020603050405020304" pitchFamily="18" charset="0"/>
                <a:cs typeface="Times New Roman" panose="02020603050405020304" pitchFamily="18" charset="0"/>
              </a:rPr>
              <a:t> (1974), Comisionado de la Oficina de Estadísticas Laborales, sugirió definir una recesión a partir de: </a:t>
            </a:r>
          </a:p>
          <a:p>
            <a:pPr algn="just">
              <a:lnSpc>
                <a:spcPct val="170000"/>
              </a:lnSpc>
            </a:pPr>
            <a:r>
              <a:rPr lang="es-ES" sz="3600" dirty="0">
                <a:latin typeface="Times New Roman" panose="02020603050405020304" pitchFamily="18" charset="0"/>
                <a:cs typeface="Times New Roman" panose="02020603050405020304" pitchFamily="18" charset="0"/>
              </a:rPr>
              <a:t>Dos trimestres consecutivos de crecimiento negativo del PIB.</a:t>
            </a:r>
          </a:p>
          <a:p>
            <a:pPr algn="just">
              <a:lnSpc>
                <a:spcPct val="170000"/>
              </a:lnSpc>
            </a:pPr>
            <a:r>
              <a:rPr lang="es-ES" sz="3600" dirty="0">
                <a:latin typeface="Times New Roman" panose="02020603050405020304" pitchFamily="18" charset="0"/>
                <a:cs typeface="Times New Roman" panose="02020603050405020304" pitchFamily="18" charset="0"/>
              </a:rPr>
              <a:t>Pérdida de empleos en el 75% de la industria en 6 meses.</a:t>
            </a:r>
          </a:p>
          <a:p>
            <a:pPr marL="0" indent="0">
              <a:buNone/>
            </a:pPr>
            <a:endParaRPr lang="es-ES" dirty="0"/>
          </a:p>
          <a:p>
            <a:pPr marL="0" indent="0">
              <a:buNone/>
            </a:pPr>
            <a:endParaRPr lang="es-ES" dirty="0"/>
          </a:p>
          <a:p>
            <a:pPr marL="0" indent="0">
              <a:buNone/>
            </a:pPr>
            <a:endParaRPr lang="es-ES" dirty="0"/>
          </a:p>
          <a:p>
            <a:pPr marL="0" indent="0">
              <a:buNone/>
            </a:pPr>
            <a:r>
              <a:rPr lang="en-US" sz="2000" dirty="0" err="1"/>
              <a:t>Shiskin</a:t>
            </a:r>
            <a:r>
              <a:rPr lang="en-US" sz="2000" dirty="0"/>
              <a:t>, J. (1974). </a:t>
            </a:r>
            <a:r>
              <a:rPr lang="en-US" sz="2000" i="1" dirty="0"/>
              <a:t>The Changing Business Cycle</a:t>
            </a:r>
            <a:r>
              <a:rPr lang="en-US" sz="2000" dirty="0"/>
              <a:t>, The New York Times, Section 3, p.12. </a:t>
            </a:r>
            <a:r>
              <a:rPr lang="en-US" sz="2000" dirty="0" err="1"/>
              <a:t>Diciembre</a:t>
            </a:r>
            <a:r>
              <a:rPr lang="en-US" sz="2000" dirty="0"/>
              <a:t>, 1.</a:t>
            </a:r>
            <a:endParaRPr lang="es-MX" sz="2000" dirty="0"/>
          </a:p>
        </p:txBody>
      </p:sp>
      <p:pic>
        <p:nvPicPr>
          <p:cNvPr id="5" name="Imagen 4">
            <a:extLst>
              <a:ext uri="{FF2B5EF4-FFF2-40B4-BE49-F238E27FC236}">
                <a16:creationId xmlns:a16="http://schemas.microsoft.com/office/drawing/2014/main" id="{58BF0304-396A-47D7-A650-649D7167A5A0}"/>
              </a:ext>
            </a:extLst>
          </p:cNvPr>
          <p:cNvPicPr>
            <a:picLocks noChangeAspect="1"/>
          </p:cNvPicPr>
          <p:nvPr/>
        </p:nvPicPr>
        <p:blipFill>
          <a:blip r:embed="rId2"/>
          <a:stretch>
            <a:fillRect/>
          </a:stretch>
        </p:blipFill>
        <p:spPr>
          <a:xfrm rot="16200000">
            <a:off x="-2862493" y="2862495"/>
            <a:ext cx="6858000" cy="1133013"/>
          </a:xfrm>
          <a:prstGeom prst="rect">
            <a:avLst/>
          </a:prstGeom>
        </p:spPr>
      </p:pic>
    </p:spTree>
    <p:extLst>
      <p:ext uri="{BB962C8B-B14F-4D97-AF65-F5344CB8AC3E}">
        <p14:creationId xmlns:p14="http://schemas.microsoft.com/office/powerpoint/2010/main" val="304193951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114635"/>
          </a:xfrm>
        </p:spPr>
        <p:txBody>
          <a:bodyPr>
            <a:noAutofit/>
          </a:bodyPr>
          <a:lstStyle/>
          <a:p>
            <a:pPr algn="ctr"/>
            <a:r>
              <a:rPr lang="es-MX" sz="3200" dirty="0" err="1">
                <a:latin typeface="Times New Roman" panose="02020603050405020304" pitchFamily="18" charset="0"/>
                <a:cs typeface="Times New Roman" panose="02020603050405020304" pitchFamily="18" charset="0"/>
              </a:rPr>
              <a:t>National</a:t>
            </a:r>
            <a:r>
              <a:rPr lang="es-MX" sz="3200" dirty="0">
                <a:latin typeface="Times New Roman" panose="02020603050405020304" pitchFamily="18" charset="0"/>
                <a:cs typeface="Times New Roman" panose="02020603050405020304" pitchFamily="18" charset="0"/>
              </a:rPr>
              <a:t> Bureau of Economic </a:t>
            </a:r>
            <a:r>
              <a:rPr lang="es-MX" sz="3200" dirty="0" err="1">
                <a:latin typeface="Times New Roman" panose="02020603050405020304" pitchFamily="18" charset="0"/>
                <a:cs typeface="Times New Roman" panose="02020603050405020304" pitchFamily="18" charset="0"/>
              </a:rPr>
              <a:t>Research</a:t>
            </a:r>
            <a:r>
              <a:rPr lang="es-MX" sz="3200" dirty="0">
                <a:latin typeface="Times New Roman" panose="02020603050405020304" pitchFamily="18" charset="0"/>
                <a:cs typeface="Times New Roman" panose="02020603050405020304" pitchFamily="18" charset="0"/>
              </a:rPr>
              <a:t> (NBER)</a:t>
            </a:r>
            <a:endParaRPr lang="es-MX" sz="3200" i="1" dirty="0">
              <a:latin typeface="Times New Roman" panose="02020603050405020304" pitchFamily="18" charset="0"/>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2"/>
          <a:stretch>
            <a:fillRect/>
          </a:stretch>
        </p:blipFill>
        <p:spPr>
          <a:xfrm rot="16200000">
            <a:off x="-2862493" y="2862495"/>
            <a:ext cx="6858000" cy="1133013"/>
          </a:xfrm>
          <a:prstGeom prst="rect">
            <a:avLst/>
          </a:prstGeom>
        </p:spPr>
      </p:pic>
      <p:sp>
        <p:nvSpPr>
          <p:cNvPr id="6" name="Marcador de contenido 5">
            <a:extLst>
              <a:ext uri="{FF2B5EF4-FFF2-40B4-BE49-F238E27FC236}">
                <a16:creationId xmlns:a16="http://schemas.microsoft.com/office/drawing/2014/main" id="{15FDBC00-3DE9-4E8E-9508-D82DC663176F}"/>
              </a:ext>
            </a:extLst>
          </p:cNvPr>
          <p:cNvSpPr>
            <a:spLocks noGrp="1"/>
          </p:cNvSpPr>
          <p:nvPr>
            <p:ph idx="1"/>
          </p:nvPr>
        </p:nvSpPr>
        <p:spPr>
          <a:xfrm>
            <a:off x="1388141" y="908720"/>
            <a:ext cx="10548731" cy="5672279"/>
          </a:xfrm>
        </p:spPr>
        <p:txBody>
          <a:bodyPr>
            <a:normAutofit fontScale="92500" lnSpcReduction="20000"/>
          </a:bodyPr>
          <a:lstStyle/>
          <a:p>
            <a:pPr algn="just"/>
            <a:endParaRPr lang="es-MX" dirty="0">
              <a:latin typeface="Times New Roman" panose="02020603050405020304" pitchFamily="18" charset="0"/>
              <a:cs typeface="Times New Roman" panose="02020603050405020304" pitchFamily="18" charset="0"/>
            </a:endParaRPr>
          </a:p>
          <a:p>
            <a:pPr algn="just"/>
            <a:r>
              <a:rPr lang="es-MX" dirty="0">
                <a:latin typeface="Times New Roman" panose="02020603050405020304" pitchFamily="18" charset="0"/>
                <a:cs typeface="Times New Roman" panose="02020603050405020304" pitchFamily="18" charset="0"/>
              </a:rPr>
              <a:t>Entre sus comités se encuentra el </a:t>
            </a:r>
            <a:r>
              <a:rPr lang="es-MX" i="1" dirty="0">
                <a:latin typeface="Times New Roman" panose="02020603050405020304" pitchFamily="18" charset="0"/>
                <a:cs typeface="Times New Roman" panose="02020603050405020304" pitchFamily="18" charset="0"/>
              </a:rPr>
              <a:t>NBER Business </a:t>
            </a:r>
            <a:r>
              <a:rPr lang="es-MX" i="1" dirty="0" err="1">
                <a:latin typeface="Times New Roman" panose="02020603050405020304" pitchFamily="18" charset="0"/>
                <a:cs typeface="Times New Roman" panose="02020603050405020304" pitchFamily="18" charset="0"/>
              </a:rPr>
              <a:t>Cycle</a:t>
            </a:r>
            <a:r>
              <a:rPr lang="es-MX" i="1" dirty="0">
                <a:latin typeface="Times New Roman" panose="02020603050405020304" pitchFamily="18" charset="0"/>
                <a:cs typeface="Times New Roman" panose="02020603050405020304" pitchFamily="18" charset="0"/>
              </a:rPr>
              <a:t> </a:t>
            </a:r>
            <a:r>
              <a:rPr lang="es-MX" i="1" dirty="0" err="1">
                <a:latin typeface="Times New Roman" panose="02020603050405020304" pitchFamily="18" charset="0"/>
                <a:cs typeface="Times New Roman" panose="02020603050405020304" pitchFamily="18" charset="0"/>
              </a:rPr>
              <a:t>Dating</a:t>
            </a:r>
            <a:r>
              <a:rPr lang="es-MX" i="1" dirty="0">
                <a:latin typeface="Times New Roman" panose="02020603050405020304" pitchFamily="18" charset="0"/>
                <a:cs typeface="Times New Roman" panose="02020603050405020304" pitchFamily="18" charset="0"/>
              </a:rPr>
              <a:t> </a:t>
            </a:r>
            <a:r>
              <a:rPr lang="es-MX" i="1" dirty="0" err="1">
                <a:latin typeface="Times New Roman" panose="02020603050405020304" pitchFamily="18" charset="0"/>
                <a:cs typeface="Times New Roman" panose="02020603050405020304" pitchFamily="18" charset="0"/>
              </a:rPr>
              <a:t>Committee</a:t>
            </a:r>
            <a:r>
              <a:rPr lang="es-MX" dirty="0">
                <a:latin typeface="Times New Roman" panose="02020603050405020304" pitchFamily="18" charset="0"/>
                <a:cs typeface="Times New Roman" panose="02020603050405020304" pitchFamily="18" charset="0"/>
              </a:rPr>
              <a:t>, que desde 1929 data</a:t>
            </a:r>
            <a:r>
              <a:rPr lang="es-MX" b="1" dirty="0">
                <a:latin typeface="Times New Roman" panose="02020603050405020304" pitchFamily="18" charset="0"/>
                <a:cs typeface="Times New Roman" panose="02020603050405020304" pitchFamily="18" charset="0"/>
              </a:rPr>
              <a:t> el inicio y final de las recesiones en Estados Unidos</a:t>
            </a:r>
            <a:r>
              <a:rPr lang="es-MX" dirty="0">
                <a:latin typeface="Times New Roman" panose="02020603050405020304" pitchFamily="18" charset="0"/>
                <a:cs typeface="Times New Roman" panose="02020603050405020304" pitchFamily="18" charset="0"/>
              </a:rPr>
              <a:t>.</a:t>
            </a:r>
          </a:p>
          <a:p>
            <a:pPr marL="0" indent="0" algn="just">
              <a:buNone/>
            </a:pPr>
            <a:endParaRPr lang="es-MX" dirty="0">
              <a:latin typeface="Times New Roman" panose="02020603050405020304" pitchFamily="18" charset="0"/>
              <a:cs typeface="Times New Roman" panose="02020603050405020304" pitchFamily="18" charset="0"/>
            </a:endParaRPr>
          </a:p>
          <a:p>
            <a:pPr algn="just">
              <a:lnSpc>
                <a:spcPct val="100000"/>
              </a:lnSpc>
            </a:pPr>
            <a:r>
              <a:rPr lang="es-MX" dirty="0">
                <a:latin typeface="Times New Roman" panose="02020603050405020304" pitchFamily="18" charset="0"/>
                <a:cs typeface="Times New Roman" panose="02020603050405020304" pitchFamily="18" charset="0"/>
              </a:rPr>
              <a:t>Se fundó en 1920 por la crisis 1920-1921, que ha sido la más aguda de la historia moderna de Estados Unidos (</a:t>
            </a:r>
            <a:r>
              <a:rPr lang="es-MX" dirty="0" err="1">
                <a:latin typeface="Times New Roman" panose="02020603050405020304" pitchFamily="18" charset="0"/>
                <a:cs typeface="Times New Roman" panose="02020603050405020304" pitchFamily="18" charset="0"/>
              </a:rPr>
              <a:t>Shiller</a:t>
            </a:r>
            <a:r>
              <a:rPr lang="es-MX" dirty="0">
                <a:latin typeface="Times New Roman" panose="02020603050405020304" pitchFamily="18" charset="0"/>
                <a:cs typeface="Times New Roman" panose="02020603050405020304" pitchFamily="18" charset="0"/>
              </a:rPr>
              <a:t>, 2017).</a:t>
            </a:r>
          </a:p>
          <a:p>
            <a:pPr marL="0" indent="0" algn="just">
              <a:lnSpc>
                <a:spcPct val="100000"/>
              </a:lnSpc>
              <a:buNone/>
            </a:pPr>
            <a:endParaRPr lang="es-MX" dirty="0">
              <a:latin typeface="Times New Roman" panose="02020603050405020304" pitchFamily="18" charset="0"/>
              <a:cs typeface="Times New Roman" panose="02020603050405020304" pitchFamily="18" charset="0"/>
            </a:endParaRPr>
          </a:p>
          <a:p>
            <a:pPr algn="just">
              <a:lnSpc>
                <a:spcPct val="110000"/>
              </a:lnSpc>
            </a:pPr>
            <a:r>
              <a:rPr lang="es-MX" dirty="0">
                <a:latin typeface="Times New Roman" panose="02020603050405020304" pitchFamily="18" charset="0"/>
                <a:cs typeface="Times New Roman" panose="02020603050405020304" pitchFamily="18" charset="0"/>
              </a:rPr>
              <a:t> Organización académica privada sin fines de lucro. Elabora y difunde investigaciones sobre asuntos económicos.</a:t>
            </a:r>
          </a:p>
          <a:p>
            <a:pPr algn="just">
              <a:lnSpc>
                <a:spcPct val="110000"/>
              </a:lnSpc>
            </a:pPr>
            <a:endParaRPr lang="es-MX" dirty="0">
              <a:latin typeface="Times New Roman" panose="02020603050405020304" pitchFamily="18" charset="0"/>
              <a:cs typeface="Times New Roman" panose="02020603050405020304" pitchFamily="18" charset="0"/>
            </a:endParaRPr>
          </a:p>
          <a:p>
            <a:pPr lvl="1" algn="just"/>
            <a:r>
              <a:rPr lang="es-MX" dirty="0">
                <a:latin typeface="Times New Roman" panose="02020603050405020304" pitchFamily="18" charset="0"/>
                <a:cs typeface="Times New Roman" panose="02020603050405020304" pitchFamily="18" charset="0"/>
              </a:rPr>
              <a:t>Desarrolla técnicas de medición</a:t>
            </a:r>
          </a:p>
          <a:p>
            <a:pPr lvl="1" algn="just"/>
            <a:r>
              <a:rPr lang="es-MX" dirty="0">
                <a:latin typeface="Times New Roman" panose="02020603050405020304" pitchFamily="18" charset="0"/>
                <a:cs typeface="Times New Roman" panose="02020603050405020304" pitchFamily="18" charset="0"/>
              </a:rPr>
              <a:t>Modelos</a:t>
            </a:r>
          </a:p>
          <a:p>
            <a:pPr lvl="1" algn="just"/>
            <a:r>
              <a:rPr lang="es-MX" dirty="0">
                <a:latin typeface="Times New Roman" panose="02020603050405020304" pitchFamily="18" charset="0"/>
                <a:cs typeface="Times New Roman" panose="02020603050405020304" pitchFamily="18" charset="0"/>
              </a:rPr>
              <a:t>Análisis de políticas públicas.</a:t>
            </a:r>
          </a:p>
          <a:p>
            <a:pPr lvl="1" algn="just"/>
            <a:r>
              <a:rPr lang="es-MX" dirty="0">
                <a:latin typeface="Times New Roman" panose="02020603050405020304" pitchFamily="18" charset="0"/>
                <a:cs typeface="Times New Roman" panose="02020603050405020304" pitchFamily="18" charset="0"/>
              </a:rPr>
              <a:t>Reportes temáticos</a:t>
            </a:r>
          </a:p>
          <a:p>
            <a:pPr lvl="1" algn="just"/>
            <a:endParaRPr lang="es-MX" dirty="0">
              <a:latin typeface="Times New Roman" panose="02020603050405020304" pitchFamily="18" charset="0"/>
              <a:cs typeface="Times New Roman" panose="02020603050405020304" pitchFamily="18" charset="0"/>
            </a:endParaRPr>
          </a:p>
          <a:p>
            <a:pPr marL="0" indent="0" algn="just">
              <a:buNone/>
            </a:pPr>
            <a:endParaRPr lang="es-MX" dirty="0">
              <a:latin typeface="Times New Roman" panose="02020603050405020304" pitchFamily="18" charset="0"/>
              <a:cs typeface="Times New Roman" panose="02020603050405020304" pitchFamily="18" charset="0"/>
            </a:endParaRPr>
          </a:p>
          <a:p>
            <a:pPr marL="0" indent="0" algn="just">
              <a:buNone/>
            </a:pPr>
            <a:endParaRPr lang="es-MX" dirty="0">
              <a:latin typeface="Times New Roman" panose="02020603050405020304" pitchFamily="18" charset="0"/>
              <a:cs typeface="Times New Roman" panose="02020603050405020304" pitchFamily="18" charset="0"/>
            </a:endParaRPr>
          </a:p>
        </p:txBody>
      </p:sp>
      <p:sp>
        <p:nvSpPr>
          <p:cNvPr id="5" name="CuadroTexto 4">
            <a:extLst>
              <a:ext uri="{FF2B5EF4-FFF2-40B4-BE49-F238E27FC236}">
                <a16:creationId xmlns:a16="http://schemas.microsoft.com/office/drawing/2014/main" id="{F70E27D8-FFFE-48E1-8B15-CA6C656116F9}"/>
              </a:ext>
            </a:extLst>
          </p:cNvPr>
          <p:cNvSpPr txBox="1"/>
          <p:nvPr/>
        </p:nvSpPr>
        <p:spPr>
          <a:xfrm>
            <a:off x="1133014" y="6581001"/>
            <a:ext cx="158408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NBER (2010).</a:t>
            </a:r>
          </a:p>
        </p:txBody>
      </p:sp>
    </p:spTree>
    <p:extLst>
      <p:ext uri="{BB962C8B-B14F-4D97-AF65-F5344CB8AC3E}">
        <p14:creationId xmlns:p14="http://schemas.microsoft.com/office/powerpoint/2010/main" val="172882749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algn="ctr"/>
            <a:r>
              <a:rPr lang="es-MX" sz="3200" dirty="0" err="1">
                <a:latin typeface="Times New Roman" panose="02020603050405020304" pitchFamily="18" charset="0"/>
                <a:cs typeface="Times New Roman" panose="02020603050405020304" pitchFamily="18" charset="0"/>
              </a:rPr>
              <a:t>National</a:t>
            </a:r>
            <a:r>
              <a:rPr lang="es-MX" sz="3200" dirty="0">
                <a:latin typeface="Times New Roman" panose="02020603050405020304" pitchFamily="18" charset="0"/>
                <a:cs typeface="Times New Roman" panose="02020603050405020304" pitchFamily="18" charset="0"/>
              </a:rPr>
              <a:t> Bureau of Economic </a:t>
            </a:r>
            <a:r>
              <a:rPr lang="es-MX" sz="3200" dirty="0" err="1">
                <a:latin typeface="Times New Roman" panose="02020603050405020304" pitchFamily="18" charset="0"/>
                <a:cs typeface="Times New Roman" panose="02020603050405020304" pitchFamily="18" charset="0"/>
              </a:rPr>
              <a:t>Research</a:t>
            </a:r>
            <a:r>
              <a:rPr lang="es-MX" sz="3200" dirty="0">
                <a:latin typeface="Times New Roman" panose="02020603050405020304" pitchFamily="18" charset="0"/>
                <a:cs typeface="Times New Roman" panose="02020603050405020304" pitchFamily="18" charset="0"/>
              </a:rPr>
              <a:t> (NBER)</a:t>
            </a:r>
            <a:endParaRPr lang="es-MX" sz="3200" i="1" dirty="0">
              <a:latin typeface="Times New Roman" panose="02020603050405020304" pitchFamily="18" charset="0"/>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2"/>
          <a:stretch>
            <a:fillRect/>
          </a:stretch>
        </p:blipFill>
        <p:spPr>
          <a:xfrm rot="16200000">
            <a:off x="-2862493" y="2862494"/>
            <a:ext cx="6858000" cy="1133013"/>
          </a:xfrm>
          <a:prstGeom prst="rect">
            <a:avLst/>
          </a:prstGeom>
        </p:spPr>
      </p:pic>
      <p:sp>
        <p:nvSpPr>
          <p:cNvPr id="6" name="Marcador de contenido 5">
            <a:extLst>
              <a:ext uri="{FF2B5EF4-FFF2-40B4-BE49-F238E27FC236}">
                <a16:creationId xmlns:a16="http://schemas.microsoft.com/office/drawing/2014/main" id="{15FDBC00-3DE9-4E8E-9508-D82DC663176F}"/>
              </a:ext>
            </a:extLst>
          </p:cNvPr>
          <p:cNvSpPr>
            <a:spLocks noGrp="1"/>
          </p:cNvSpPr>
          <p:nvPr>
            <p:ph idx="1"/>
          </p:nvPr>
        </p:nvSpPr>
        <p:spPr>
          <a:xfrm>
            <a:off x="1394253" y="1268760"/>
            <a:ext cx="10548731" cy="4896543"/>
          </a:xfrm>
        </p:spPr>
        <p:txBody>
          <a:bodyPr>
            <a:normAutofit/>
          </a:bodyPr>
          <a:lstStyle/>
          <a:p>
            <a:pPr algn="just"/>
            <a:r>
              <a:rPr lang="es-MX" sz="3200" dirty="0">
                <a:latin typeface="Times New Roman" panose="02020603050405020304" pitchFamily="18" charset="0"/>
                <a:cs typeface="Times New Roman" panose="02020603050405020304" pitchFamily="18" charset="0"/>
              </a:rPr>
              <a:t>Integrado por importantes economistas: </a:t>
            </a:r>
          </a:p>
          <a:p>
            <a:pPr lvl="1" algn="just"/>
            <a:r>
              <a:rPr lang="es-MX" sz="2800" dirty="0">
                <a:latin typeface="Times New Roman" panose="02020603050405020304" pitchFamily="18" charset="0"/>
                <a:cs typeface="Times New Roman" panose="02020603050405020304" pitchFamily="18" charset="0"/>
              </a:rPr>
              <a:t> Hacedores de políticas públicas.</a:t>
            </a:r>
          </a:p>
          <a:p>
            <a:pPr lvl="1" algn="just"/>
            <a:r>
              <a:rPr lang="es-MX" sz="2800" dirty="0">
                <a:latin typeface="Times New Roman" panose="02020603050405020304" pitchFamily="18" charset="0"/>
                <a:cs typeface="Times New Roman" panose="02020603050405020304" pitchFamily="18" charset="0"/>
              </a:rPr>
              <a:t>Analistas profesionales.</a:t>
            </a:r>
          </a:p>
          <a:p>
            <a:pPr lvl="1" algn="just"/>
            <a:r>
              <a:rPr lang="es-MX" sz="2800" dirty="0">
                <a:latin typeface="Times New Roman" panose="02020603050405020304" pitchFamily="18" charset="0"/>
                <a:cs typeface="Times New Roman" panose="02020603050405020304" pitchFamily="18" charset="0"/>
              </a:rPr>
              <a:t>Miembros de la comunidad académica. </a:t>
            </a:r>
          </a:p>
          <a:p>
            <a:pPr algn="just"/>
            <a:endParaRPr lang="es-MX" sz="3200" dirty="0">
              <a:latin typeface="Times New Roman" panose="02020603050405020304" pitchFamily="18" charset="0"/>
              <a:cs typeface="Times New Roman" panose="02020603050405020304" pitchFamily="18" charset="0"/>
            </a:endParaRPr>
          </a:p>
          <a:p>
            <a:pPr algn="just"/>
            <a:r>
              <a:rPr lang="es-MX" sz="3200" dirty="0">
                <a:latin typeface="Times New Roman" panose="02020603050405020304" pitchFamily="18" charset="0"/>
                <a:cs typeface="Times New Roman" panose="02020603050405020304" pitchFamily="18" charset="0"/>
              </a:rPr>
              <a:t>29 Premios Nobel y 13 presidentes del Consejo de Asesores Económicos del Presidente de Estados Unidos han sido parte de la organización y actualmente cuenta con la participación de 1,400 profesores de las principales universidades de Estados Unidos. </a:t>
            </a:r>
          </a:p>
        </p:txBody>
      </p:sp>
      <p:sp>
        <p:nvSpPr>
          <p:cNvPr id="5" name="CuadroTexto 4">
            <a:extLst>
              <a:ext uri="{FF2B5EF4-FFF2-40B4-BE49-F238E27FC236}">
                <a16:creationId xmlns:a16="http://schemas.microsoft.com/office/drawing/2014/main" id="{F70E27D8-FFFE-48E1-8B15-CA6C656116F9}"/>
              </a:ext>
            </a:extLst>
          </p:cNvPr>
          <p:cNvSpPr txBox="1"/>
          <p:nvPr/>
        </p:nvSpPr>
        <p:spPr>
          <a:xfrm>
            <a:off x="1133014" y="6581001"/>
            <a:ext cx="158408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NBER (2010).</a:t>
            </a:r>
          </a:p>
        </p:txBody>
      </p:sp>
    </p:spTree>
    <p:extLst>
      <p:ext uri="{BB962C8B-B14F-4D97-AF65-F5344CB8AC3E}">
        <p14:creationId xmlns:p14="http://schemas.microsoft.com/office/powerpoint/2010/main" val="353426270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5"/>
            <a:ext cx="11058986" cy="1325563"/>
          </a:xfrm>
        </p:spPr>
        <p:txBody>
          <a:bodyPr>
            <a:noAutofit/>
          </a:bodyPr>
          <a:lstStyle/>
          <a:p>
            <a:pPr algn="ctr"/>
            <a:br>
              <a:rPr lang="es-MX" sz="3200" dirty="0">
                <a:latin typeface="Times New Roman" panose="02020603050405020304" pitchFamily="18" charset="0"/>
                <a:cs typeface="Times New Roman" panose="02020603050405020304" pitchFamily="18" charset="0"/>
              </a:rPr>
            </a:br>
            <a:endParaRPr lang="es-MX" sz="3200" i="1" dirty="0">
              <a:latin typeface="Times New Roman" panose="02020603050405020304" pitchFamily="18" charset="0"/>
              <a:cs typeface="Times New Roman" panose="02020603050405020304" pitchFamily="18" charset="0"/>
            </a:endParaRPr>
          </a:p>
        </p:txBody>
      </p:sp>
      <p:sp>
        <p:nvSpPr>
          <p:cNvPr id="9" name="Marcador de contenido 8">
            <a:extLst>
              <a:ext uri="{FF2B5EF4-FFF2-40B4-BE49-F238E27FC236}">
                <a16:creationId xmlns:a16="http://schemas.microsoft.com/office/drawing/2014/main" id="{4D492E2F-49E9-49AA-9118-96BEEC0C4B4F}"/>
              </a:ext>
            </a:extLst>
          </p:cNvPr>
          <p:cNvSpPr>
            <a:spLocks noGrp="1"/>
          </p:cNvSpPr>
          <p:nvPr>
            <p:ph sz="half" idx="2"/>
          </p:nvPr>
        </p:nvSpPr>
        <p:spPr>
          <a:xfrm>
            <a:off x="1527255" y="1556792"/>
            <a:ext cx="10288803" cy="4198377"/>
          </a:xfrm>
        </p:spPr>
        <p:txBody>
          <a:bodyPr>
            <a:noAutofit/>
          </a:bodyPr>
          <a:lstStyle/>
          <a:p>
            <a:r>
              <a:rPr lang="es-MX" sz="2400" dirty="0">
                <a:latin typeface="Times New Roman" panose="02020603050405020304" pitchFamily="18" charset="0"/>
                <a:cs typeface="Times New Roman" panose="02020603050405020304" pitchFamily="18" charset="0"/>
              </a:rPr>
              <a:t>James Stock		→ Harvard </a:t>
            </a:r>
            <a:r>
              <a:rPr lang="es-MX" sz="2400" dirty="0" err="1">
                <a:latin typeface="Times New Roman" panose="02020603050405020304" pitchFamily="18" charset="0"/>
                <a:cs typeface="Times New Roman" panose="02020603050405020304" pitchFamily="18" charset="0"/>
              </a:rPr>
              <a:t>University</a:t>
            </a:r>
            <a:r>
              <a:rPr lang="es-MX" sz="2400" dirty="0">
                <a:latin typeface="Times New Roman" panose="02020603050405020304" pitchFamily="18" charset="0"/>
                <a:cs typeface="Times New Roman" panose="02020603050405020304" pitchFamily="18" charset="0"/>
              </a:rPr>
              <a:t> </a:t>
            </a:r>
          </a:p>
          <a:p>
            <a:r>
              <a:rPr lang="es-MX" sz="2400" dirty="0">
                <a:latin typeface="Times New Roman" panose="02020603050405020304" pitchFamily="18" charset="0"/>
                <a:cs typeface="Times New Roman" panose="02020603050405020304" pitchFamily="18" charset="0"/>
              </a:rPr>
              <a:t>Martin </a:t>
            </a:r>
            <a:r>
              <a:rPr lang="es-MX" sz="2400" dirty="0" err="1">
                <a:latin typeface="Times New Roman" panose="02020603050405020304" pitchFamily="18" charset="0"/>
                <a:cs typeface="Times New Roman" panose="02020603050405020304" pitchFamily="18" charset="0"/>
              </a:rPr>
              <a:t>Feldstein</a:t>
            </a:r>
            <a:r>
              <a:rPr lang="es-MX" sz="2400" dirty="0">
                <a:latin typeface="Times New Roman" panose="02020603050405020304" pitchFamily="18" charset="0"/>
                <a:cs typeface="Times New Roman" panose="02020603050405020304" pitchFamily="18" charset="0"/>
              </a:rPr>
              <a:t>	→ Harvard </a:t>
            </a:r>
            <a:r>
              <a:rPr lang="es-MX" sz="2400" dirty="0" err="1">
                <a:latin typeface="Times New Roman" panose="02020603050405020304" pitchFamily="18" charset="0"/>
                <a:cs typeface="Times New Roman" panose="02020603050405020304" pitchFamily="18" charset="0"/>
              </a:rPr>
              <a:t>University</a:t>
            </a:r>
            <a:r>
              <a:rPr lang="es-MX" sz="2400" dirty="0">
                <a:latin typeface="Times New Roman" panose="02020603050405020304" pitchFamily="18" charset="0"/>
                <a:cs typeface="Times New Roman" panose="02020603050405020304" pitchFamily="18" charset="0"/>
              </a:rPr>
              <a:t>, Presidente Emérito del NBER</a:t>
            </a:r>
          </a:p>
          <a:p>
            <a:r>
              <a:rPr lang="es-MX" sz="2400" dirty="0">
                <a:latin typeface="Times New Roman" panose="02020603050405020304" pitchFamily="18" charset="0"/>
                <a:cs typeface="Times New Roman" panose="02020603050405020304" pitchFamily="18" charset="0"/>
              </a:rPr>
              <a:t>Jeffrey </a:t>
            </a:r>
            <a:r>
              <a:rPr lang="es-MX" sz="2400" dirty="0" err="1">
                <a:latin typeface="Times New Roman" panose="02020603050405020304" pitchFamily="18" charset="0"/>
                <a:cs typeface="Times New Roman" panose="02020603050405020304" pitchFamily="18" charset="0"/>
              </a:rPr>
              <a:t>Frankel</a:t>
            </a:r>
            <a:r>
              <a:rPr lang="es-MX" sz="2400" dirty="0">
                <a:latin typeface="Times New Roman" panose="02020603050405020304" pitchFamily="18" charset="0"/>
                <a:cs typeface="Times New Roman" panose="02020603050405020304" pitchFamily="18" charset="0"/>
              </a:rPr>
              <a:t> 	→ Harvard </a:t>
            </a:r>
            <a:r>
              <a:rPr lang="es-MX" sz="2400" dirty="0" err="1">
                <a:latin typeface="Times New Roman" panose="02020603050405020304" pitchFamily="18" charset="0"/>
                <a:cs typeface="Times New Roman" panose="02020603050405020304" pitchFamily="18" charset="0"/>
              </a:rPr>
              <a:t>University</a:t>
            </a:r>
            <a:r>
              <a:rPr lang="es-MX" sz="2400" dirty="0">
                <a:latin typeface="Times New Roman" panose="02020603050405020304" pitchFamily="18" charset="0"/>
                <a:cs typeface="Times New Roman" panose="02020603050405020304" pitchFamily="18" charset="0"/>
              </a:rPr>
              <a:t> </a:t>
            </a:r>
          </a:p>
          <a:p>
            <a:r>
              <a:rPr lang="es-MX" sz="2400" dirty="0">
                <a:latin typeface="Times New Roman" panose="02020603050405020304" pitchFamily="18" charset="0"/>
                <a:cs typeface="Times New Roman" panose="02020603050405020304" pitchFamily="18" charset="0"/>
              </a:rPr>
              <a:t>Robert J. Gordon	→ </a:t>
            </a:r>
            <a:r>
              <a:rPr lang="es-MX" sz="2400" dirty="0" err="1">
                <a:latin typeface="Times New Roman" panose="02020603050405020304" pitchFamily="18" charset="0"/>
                <a:cs typeface="Times New Roman" panose="02020603050405020304" pitchFamily="18" charset="0"/>
              </a:rPr>
              <a:t>Northwestern</a:t>
            </a:r>
            <a:r>
              <a:rPr lang="es-MX" sz="2400" dirty="0">
                <a:latin typeface="Times New Roman" panose="02020603050405020304" pitchFamily="18" charset="0"/>
                <a:cs typeface="Times New Roman" panose="02020603050405020304" pitchFamily="18" charset="0"/>
              </a:rPr>
              <a:t> </a:t>
            </a:r>
            <a:r>
              <a:rPr lang="es-MX" sz="2400" dirty="0" err="1">
                <a:latin typeface="Times New Roman" panose="02020603050405020304" pitchFamily="18" charset="0"/>
                <a:cs typeface="Times New Roman" panose="02020603050405020304" pitchFamily="18" charset="0"/>
              </a:rPr>
              <a:t>University</a:t>
            </a:r>
            <a:endParaRPr lang="es-MX" sz="2400" dirty="0">
              <a:latin typeface="Times New Roman" panose="02020603050405020304" pitchFamily="18" charset="0"/>
              <a:cs typeface="Times New Roman" panose="02020603050405020304" pitchFamily="18" charset="0"/>
            </a:endParaRPr>
          </a:p>
          <a:p>
            <a:r>
              <a:rPr lang="es-MX" sz="2400" dirty="0">
                <a:latin typeface="Times New Roman" panose="02020603050405020304" pitchFamily="18" charset="0"/>
                <a:cs typeface="Times New Roman" panose="02020603050405020304" pitchFamily="18" charset="0"/>
              </a:rPr>
              <a:t>James </a:t>
            </a:r>
            <a:r>
              <a:rPr lang="es-MX" sz="2400" dirty="0" err="1">
                <a:latin typeface="Times New Roman" panose="02020603050405020304" pitchFamily="18" charset="0"/>
                <a:cs typeface="Times New Roman" panose="02020603050405020304" pitchFamily="18" charset="0"/>
              </a:rPr>
              <a:t>Poterba</a:t>
            </a:r>
            <a:r>
              <a:rPr lang="es-MX" sz="2400" dirty="0">
                <a:latin typeface="Times New Roman" panose="02020603050405020304" pitchFamily="18" charset="0"/>
                <a:cs typeface="Times New Roman" panose="02020603050405020304" pitchFamily="18" charset="0"/>
              </a:rPr>
              <a:t> 	→ MIT, Presidente del NBER </a:t>
            </a:r>
          </a:p>
          <a:p>
            <a:r>
              <a:rPr lang="es-MX" sz="2400" dirty="0" err="1">
                <a:latin typeface="Times New Roman" panose="02020603050405020304" pitchFamily="18" charset="0"/>
                <a:cs typeface="Times New Roman" panose="02020603050405020304" pitchFamily="18" charset="0"/>
              </a:rPr>
              <a:t>Valerie</a:t>
            </a:r>
            <a:r>
              <a:rPr lang="es-MX" sz="2400" dirty="0">
                <a:latin typeface="Times New Roman" panose="02020603050405020304" pitchFamily="18" charset="0"/>
                <a:cs typeface="Times New Roman" panose="02020603050405020304" pitchFamily="18" charset="0"/>
              </a:rPr>
              <a:t> </a:t>
            </a:r>
            <a:r>
              <a:rPr lang="es-MX" sz="2400" dirty="0" err="1">
                <a:latin typeface="Times New Roman" panose="02020603050405020304" pitchFamily="18" charset="0"/>
                <a:cs typeface="Times New Roman" panose="02020603050405020304" pitchFamily="18" charset="0"/>
              </a:rPr>
              <a:t>Ramey</a:t>
            </a:r>
            <a:r>
              <a:rPr lang="es-MX" sz="2400" dirty="0">
                <a:latin typeface="Times New Roman" panose="02020603050405020304" pitchFamily="18" charset="0"/>
                <a:cs typeface="Times New Roman" panose="02020603050405020304" pitchFamily="18" charset="0"/>
              </a:rPr>
              <a:t> 	→ </a:t>
            </a:r>
            <a:r>
              <a:rPr lang="en-US" sz="2400" dirty="0">
                <a:latin typeface="Times New Roman" panose="02020603050405020304" pitchFamily="18" charset="0"/>
                <a:cs typeface="Times New Roman" panose="02020603050405020304" pitchFamily="18" charset="0"/>
              </a:rPr>
              <a:t>University of California (San Diego)</a:t>
            </a:r>
            <a:endParaRPr lang="es-MX" sz="2400" dirty="0">
              <a:latin typeface="Times New Roman" panose="02020603050405020304" pitchFamily="18" charset="0"/>
              <a:cs typeface="Times New Roman" panose="02020603050405020304" pitchFamily="18" charset="0"/>
            </a:endParaRPr>
          </a:p>
          <a:p>
            <a:r>
              <a:rPr lang="es-MX" sz="2400" dirty="0">
                <a:latin typeface="Times New Roman" panose="02020603050405020304" pitchFamily="18" charset="0"/>
                <a:cs typeface="Times New Roman" panose="02020603050405020304" pitchFamily="18" charset="0"/>
              </a:rPr>
              <a:t>Christina </a:t>
            </a:r>
            <a:r>
              <a:rPr lang="es-MX" sz="2400" dirty="0" err="1">
                <a:latin typeface="Times New Roman" panose="02020603050405020304" pitchFamily="18" charset="0"/>
                <a:cs typeface="Times New Roman" panose="02020603050405020304" pitchFamily="18" charset="0"/>
              </a:rPr>
              <a:t>Romer</a:t>
            </a:r>
            <a:r>
              <a:rPr lang="es-MX" sz="2400" dirty="0">
                <a:latin typeface="Times New Roman" panose="02020603050405020304" pitchFamily="18" charset="0"/>
                <a:cs typeface="Times New Roman" panose="02020603050405020304" pitchFamily="18" charset="0"/>
              </a:rPr>
              <a:t> 	→ </a:t>
            </a:r>
            <a:r>
              <a:rPr lang="es-MX" sz="2400" dirty="0" err="1">
                <a:latin typeface="Times New Roman" panose="02020603050405020304" pitchFamily="18" charset="0"/>
                <a:cs typeface="Times New Roman" panose="02020603050405020304" pitchFamily="18" charset="0"/>
              </a:rPr>
              <a:t>University</a:t>
            </a:r>
            <a:r>
              <a:rPr lang="es-MX" sz="2400" dirty="0">
                <a:latin typeface="Times New Roman" panose="02020603050405020304" pitchFamily="18" charset="0"/>
                <a:cs typeface="Times New Roman" panose="02020603050405020304" pitchFamily="18" charset="0"/>
              </a:rPr>
              <a:t> of California (Berkeley)</a:t>
            </a:r>
          </a:p>
          <a:p>
            <a:r>
              <a:rPr lang="es-MX" sz="2400" dirty="0">
                <a:latin typeface="Times New Roman" panose="02020603050405020304" pitchFamily="18" charset="0"/>
                <a:cs typeface="Times New Roman" panose="02020603050405020304" pitchFamily="18" charset="0"/>
              </a:rPr>
              <a:t>David </a:t>
            </a:r>
            <a:r>
              <a:rPr lang="es-MX" sz="2400" dirty="0" err="1">
                <a:latin typeface="Times New Roman" panose="02020603050405020304" pitchFamily="18" charset="0"/>
                <a:cs typeface="Times New Roman" panose="02020603050405020304" pitchFamily="18" charset="0"/>
              </a:rPr>
              <a:t>Romer</a:t>
            </a:r>
            <a:r>
              <a:rPr lang="es-MX" sz="2400" dirty="0">
                <a:latin typeface="Times New Roman" panose="02020603050405020304" pitchFamily="18" charset="0"/>
                <a:cs typeface="Times New Roman" panose="02020603050405020304" pitchFamily="18" charset="0"/>
              </a:rPr>
              <a:t> 	→ </a:t>
            </a:r>
            <a:r>
              <a:rPr lang="es-MX" sz="2400" dirty="0" err="1">
                <a:latin typeface="Times New Roman" panose="02020603050405020304" pitchFamily="18" charset="0"/>
                <a:cs typeface="Times New Roman" panose="02020603050405020304" pitchFamily="18" charset="0"/>
              </a:rPr>
              <a:t>University</a:t>
            </a:r>
            <a:r>
              <a:rPr lang="es-MX" sz="2400" dirty="0">
                <a:latin typeface="Times New Roman" panose="02020603050405020304" pitchFamily="18" charset="0"/>
                <a:cs typeface="Times New Roman" panose="02020603050405020304" pitchFamily="18" charset="0"/>
              </a:rPr>
              <a:t> of California (Berkeley)</a:t>
            </a:r>
          </a:p>
          <a:p>
            <a:r>
              <a:rPr lang="es-MX" sz="2400" dirty="0">
                <a:latin typeface="Times New Roman" panose="02020603050405020304" pitchFamily="18" charset="0"/>
                <a:cs typeface="Times New Roman" panose="02020603050405020304" pitchFamily="18" charset="0"/>
              </a:rPr>
              <a:t>Robert Hall 		→ Stanford </a:t>
            </a:r>
            <a:r>
              <a:rPr lang="es-MX" sz="2400" dirty="0" err="1">
                <a:latin typeface="Times New Roman" panose="02020603050405020304" pitchFamily="18" charset="0"/>
                <a:cs typeface="Times New Roman" panose="02020603050405020304" pitchFamily="18" charset="0"/>
              </a:rPr>
              <a:t>University</a:t>
            </a:r>
            <a:r>
              <a:rPr lang="es-MX" sz="2400" dirty="0">
                <a:latin typeface="Times New Roman" panose="02020603050405020304" pitchFamily="18" charset="0"/>
                <a:cs typeface="Times New Roman" panose="02020603050405020304" pitchFamily="18" charset="0"/>
              </a:rPr>
              <a:t> </a:t>
            </a:r>
          </a:p>
          <a:p>
            <a:r>
              <a:rPr lang="es-MX" sz="2400" dirty="0">
                <a:latin typeface="Times New Roman" panose="02020603050405020304" pitchFamily="18" charset="0"/>
                <a:cs typeface="Times New Roman" panose="02020603050405020304" pitchFamily="18" charset="0"/>
              </a:rPr>
              <a:t>Mark W. Watson 	→ Princeton </a:t>
            </a:r>
            <a:r>
              <a:rPr lang="es-MX" sz="2400" dirty="0" err="1">
                <a:latin typeface="Times New Roman" panose="02020603050405020304" pitchFamily="18" charset="0"/>
                <a:cs typeface="Times New Roman" panose="02020603050405020304" pitchFamily="18" charset="0"/>
              </a:rPr>
              <a:t>University</a:t>
            </a:r>
            <a:endParaRPr lang="es-MX" sz="2400" dirty="0">
              <a:latin typeface="Times New Roman" panose="02020603050405020304" pitchFamily="18" charset="0"/>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2"/>
          <a:stretch>
            <a:fillRect/>
          </a:stretch>
        </p:blipFill>
        <p:spPr>
          <a:xfrm rot="16200000">
            <a:off x="-2862493" y="2862494"/>
            <a:ext cx="6858000" cy="1133013"/>
          </a:xfrm>
          <a:prstGeom prst="rect">
            <a:avLst/>
          </a:prstGeom>
        </p:spPr>
      </p:pic>
      <p:sp>
        <p:nvSpPr>
          <p:cNvPr id="5" name="CuadroTexto 4">
            <a:extLst>
              <a:ext uri="{FF2B5EF4-FFF2-40B4-BE49-F238E27FC236}">
                <a16:creationId xmlns:a16="http://schemas.microsoft.com/office/drawing/2014/main" id="{F70E27D8-FFFE-48E1-8B15-CA6C656116F9}"/>
              </a:ext>
            </a:extLst>
          </p:cNvPr>
          <p:cNvSpPr txBox="1"/>
          <p:nvPr/>
        </p:nvSpPr>
        <p:spPr>
          <a:xfrm>
            <a:off x="1133014" y="6581001"/>
            <a:ext cx="158408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NBER (2019).</a:t>
            </a:r>
          </a:p>
        </p:txBody>
      </p:sp>
      <p:sp>
        <p:nvSpPr>
          <p:cNvPr id="10" name="Rectángulo 9"/>
          <p:cNvSpPr/>
          <p:nvPr/>
        </p:nvSpPr>
        <p:spPr>
          <a:xfrm>
            <a:off x="1502036" y="180262"/>
            <a:ext cx="10426612" cy="1077218"/>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El comité integrado por 10 miembros de renombre que datan los picos y los valles. </a:t>
            </a:r>
          </a:p>
        </p:txBody>
      </p:sp>
    </p:spTree>
    <p:extLst>
      <p:ext uri="{BB962C8B-B14F-4D97-AF65-F5344CB8AC3E}">
        <p14:creationId xmlns:p14="http://schemas.microsoft.com/office/powerpoint/2010/main" val="179691091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algn="ctr"/>
            <a:r>
              <a:rPr lang="es-MX" sz="3200" dirty="0">
                <a:latin typeface="Times New Roman" panose="02020603050405020304" pitchFamily="18" charset="0"/>
                <a:cs typeface="Times New Roman" panose="02020603050405020304" pitchFamily="18" charset="0"/>
              </a:rPr>
              <a:t>NBER. Definición de Recesión (2019)</a:t>
            </a:r>
            <a:endParaRPr lang="es-MX" sz="3200" i="1" dirty="0">
              <a:latin typeface="Times New Roman" panose="02020603050405020304" pitchFamily="18" charset="0"/>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2"/>
          <a:stretch>
            <a:fillRect/>
          </a:stretch>
        </p:blipFill>
        <p:spPr>
          <a:xfrm rot="16200000">
            <a:off x="-2862493" y="2862494"/>
            <a:ext cx="6858000" cy="1133013"/>
          </a:xfrm>
          <a:prstGeom prst="rect">
            <a:avLst/>
          </a:prstGeom>
        </p:spPr>
      </p:pic>
      <p:sp>
        <p:nvSpPr>
          <p:cNvPr id="6" name="Marcador de contenido 5">
            <a:extLst>
              <a:ext uri="{FF2B5EF4-FFF2-40B4-BE49-F238E27FC236}">
                <a16:creationId xmlns:a16="http://schemas.microsoft.com/office/drawing/2014/main" id="{15FDBC00-3DE9-4E8E-9508-D82DC663176F}"/>
              </a:ext>
            </a:extLst>
          </p:cNvPr>
          <p:cNvSpPr>
            <a:spLocks noGrp="1"/>
          </p:cNvSpPr>
          <p:nvPr>
            <p:ph idx="1"/>
          </p:nvPr>
        </p:nvSpPr>
        <p:spPr>
          <a:xfrm>
            <a:off x="1388141" y="1088776"/>
            <a:ext cx="10548731" cy="5372954"/>
          </a:xfrm>
        </p:spPr>
        <p:txBody>
          <a:bodyPr>
            <a:normAutofit fontScale="92500" lnSpcReduction="10000"/>
          </a:bodyPr>
          <a:lstStyle/>
          <a:p>
            <a:pPr algn="just"/>
            <a:r>
              <a:rPr lang="es-MX" dirty="0">
                <a:latin typeface="Times New Roman" panose="02020603050405020304" pitchFamily="18" charset="0"/>
                <a:cs typeface="Times New Roman" panose="02020603050405020304" pitchFamily="18" charset="0"/>
              </a:rPr>
              <a:t>Recesión: periodo entre un pico y un valle y una expansión es un periodo entre un valle y un pico. </a:t>
            </a:r>
          </a:p>
          <a:p>
            <a:pPr algn="just"/>
            <a:r>
              <a:rPr lang="es-MX" dirty="0">
                <a:solidFill>
                  <a:srgbClr val="FF0000"/>
                </a:solidFill>
                <a:latin typeface="Times New Roman" panose="02020603050405020304" pitchFamily="18" charset="0"/>
                <a:cs typeface="Times New Roman" panose="02020603050405020304" pitchFamily="18" charset="0"/>
              </a:rPr>
              <a:t>Reducción significativa de la actividad económica.</a:t>
            </a:r>
          </a:p>
          <a:p>
            <a:pPr algn="just"/>
            <a:r>
              <a:rPr lang="es-MX" dirty="0">
                <a:solidFill>
                  <a:srgbClr val="FF0000"/>
                </a:solidFill>
                <a:latin typeface="Times New Roman" panose="02020603050405020304" pitchFamily="18" charset="0"/>
                <a:cs typeface="Times New Roman" panose="02020603050405020304" pitchFamily="18" charset="0"/>
              </a:rPr>
              <a:t>Puede durar desde unos meses hasta más de un año.</a:t>
            </a:r>
          </a:p>
          <a:p>
            <a:pPr algn="just"/>
            <a:r>
              <a:rPr lang="es-MX" dirty="0">
                <a:latin typeface="Times New Roman" panose="02020603050405020304" pitchFamily="18" charset="0"/>
                <a:cs typeface="Times New Roman" panose="02020603050405020304" pitchFamily="18" charset="0"/>
              </a:rPr>
              <a:t>Variables:</a:t>
            </a:r>
          </a:p>
          <a:p>
            <a:pPr marL="914400" lvl="1" indent="-457200" algn="just">
              <a:buFont typeface="+mj-lt"/>
              <a:buAutoNum type="arabicPeriod"/>
            </a:pPr>
            <a:r>
              <a:rPr lang="es-MX" dirty="0">
                <a:latin typeface="Times New Roman" panose="02020603050405020304" pitchFamily="18" charset="0"/>
                <a:cs typeface="Times New Roman" panose="02020603050405020304" pitchFamily="18" charset="0"/>
              </a:rPr>
              <a:t>PIB real (</a:t>
            </a:r>
            <a:r>
              <a:rPr lang="es-MX" i="1" dirty="0">
                <a:latin typeface="Times New Roman" panose="02020603050405020304" pitchFamily="18" charset="0"/>
                <a:cs typeface="Times New Roman" panose="02020603050405020304" pitchFamily="18" charset="0"/>
              </a:rPr>
              <a:t>real GDP</a:t>
            </a:r>
            <a:r>
              <a:rPr lang="es-MX" dirty="0">
                <a:latin typeface="Times New Roman" panose="02020603050405020304" pitchFamily="18" charset="0"/>
                <a:cs typeface="Times New Roman" panose="02020603050405020304" pitchFamily="18" charset="0"/>
              </a:rPr>
              <a:t>)</a:t>
            </a:r>
          </a:p>
          <a:p>
            <a:pPr marL="914400" lvl="1" indent="-457200" algn="just">
              <a:buFont typeface="+mj-lt"/>
              <a:buAutoNum type="arabicPeriod"/>
            </a:pPr>
            <a:r>
              <a:rPr lang="es-MX" dirty="0">
                <a:latin typeface="Times New Roman" panose="02020603050405020304" pitchFamily="18" charset="0"/>
                <a:cs typeface="Times New Roman" panose="02020603050405020304" pitchFamily="18" charset="0"/>
              </a:rPr>
              <a:t>Ingreso real (</a:t>
            </a:r>
            <a:r>
              <a:rPr lang="es-MX" i="1" dirty="0">
                <a:latin typeface="Times New Roman" panose="02020603050405020304" pitchFamily="18" charset="0"/>
                <a:cs typeface="Times New Roman" panose="02020603050405020304" pitchFamily="18" charset="0"/>
              </a:rPr>
              <a:t>real </a:t>
            </a:r>
            <a:r>
              <a:rPr lang="es-MX" i="1" dirty="0" err="1">
                <a:latin typeface="Times New Roman" panose="02020603050405020304" pitchFamily="18" charset="0"/>
                <a:cs typeface="Times New Roman" panose="02020603050405020304" pitchFamily="18" charset="0"/>
              </a:rPr>
              <a:t>income</a:t>
            </a:r>
            <a:r>
              <a:rPr lang="es-MX" dirty="0">
                <a:latin typeface="Times New Roman" panose="02020603050405020304" pitchFamily="18" charset="0"/>
                <a:cs typeface="Times New Roman" panose="02020603050405020304" pitchFamily="18" charset="0"/>
              </a:rPr>
              <a:t>): remuneración de factores</a:t>
            </a:r>
          </a:p>
          <a:p>
            <a:pPr marL="914400" lvl="1" indent="-457200" algn="just">
              <a:buFont typeface="+mj-lt"/>
              <a:buAutoNum type="arabicPeriod"/>
            </a:pPr>
            <a:r>
              <a:rPr lang="es-MX" dirty="0">
                <a:latin typeface="Times New Roman" panose="02020603050405020304" pitchFamily="18" charset="0"/>
                <a:cs typeface="Times New Roman" panose="02020603050405020304" pitchFamily="18" charset="0"/>
              </a:rPr>
              <a:t>Empleo (</a:t>
            </a:r>
            <a:r>
              <a:rPr lang="es-MX" i="1" dirty="0" err="1">
                <a:latin typeface="Times New Roman" panose="02020603050405020304" pitchFamily="18" charset="0"/>
                <a:cs typeface="Times New Roman" panose="02020603050405020304" pitchFamily="18" charset="0"/>
              </a:rPr>
              <a:t>economy-wide</a:t>
            </a:r>
            <a:r>
              <a:rPr lang="es-MX" i="1" dirty="0">
                <a:latin typeface="Times New Roman" panose="02020603050405020304" pitchFamily="18" charset="0"/>
                <a:cs typeface="Times New Roman" panose="02020603050405020304" pitchFamily="18" charset="0"/>
              </a:rPr>
              <a:t> </a:t>
            </a:r>
            <a:r>
              <a:rPr lang="es-MX" i="1" dirty="0" err="1">
                <a:latin typeface="Times New Roman" panose="02020603050405020304" pitchFamily="18" charset="0"/>
                <a:cs typeface="Times New Roman" panose="02020603050405020304" pitchFamily="18" charset="0"/>
              </a:rPr>
              <a:t>employment</a:t>
            </a:r>
            <a:r>
              <a:rPr lang="es-MX" dirty="0">
                <a:latin typeface="Times New Roman" panose="02020603050405020304" pitchFamily="18" charset="0"/>
                <a:cs typeface="Times New Roman" panose="02020603050405020304" pitchFamily="18" charset="0"/>
              </a:rPr>
              <a:t>)</a:t>
            </a:r>
          </a:p>
          <a:p>
            <a:pPr marL="914400" lvl="1" indent="-457200" algn="just">
              <a:buFont typeface="+mj-lt"/>
              <a:buAutoNum type="arabicPeriod"/>
            </a:pPr>
            <a:r>
              <a:rPr lang="es-MX" dirty="0">
                <a:latin typeface="Times New Roman" panose="02020603050405020304" pitchFamily="18" charset="0"/>
                <a:cs typeface="Times New Roman" panose="02020603050405020304" pitchFamily="18" charset="0"/>
              </a:rPr>
              <a:t>Producción industrial (</a:t>
            </a:r>
            <a:r>
              <a:rPr lang="es-MX" i="1" dirty="0" err="1">
                <a:latin typeface="Times New Roman" panose="02020603050405020304" pitchFamily="18" charset="0"/>
                <a:cs typeface="Times New Roman" panose="02020603050405020304" pitchFamily="18" charset="0"/>
              </a:rPr>
              <a:t>FED’s</a:t>
            </a:r>
            <a:r>
              <a:rPr lang="es-MX" i="1" dirty="0">
                <a:latin typeface="Times New Roman" panose="02020603050405020304" pitchFamily="18" charset="0"/>
                <a:cs typeface="Times New Roman" panose="02020603050405020304" pitchFamily="18" charset="0"/>
              </a:rPr>
              <a:t> </a:t>
            </a:r>
            <a:r>
              <a:rPr lang="es-MX" i="1" dirty="0" err="1">
                <a:latin typeface="Times New Roman" panose="02020603050405020304" pitchFamily="18" charset="0"/>
                <a:cs typeface="Times New Roman" panose="02020603050405020304" pitchFamily="18" charset="0"/>
              </a:rPr>
              <a:t>index</a:t>
            </a:r>
            <a:r>
              <a:rPr lang="es-MX" i="1" dirty="0">
                <a:latin typeface="Times New Roman" panose="02020603050405020304" pitchFamily="18" charset="0"/>
                <a:cs typeface="Times New Roman" panose="02020603050405020304" pitchFamily="18" charset="0"/>
              </a:rPr>
              <a:t> </a:t>
            </a:r>
            <a:r>
              <a:rPr lang="es-MX" i="1" dirty="0" err="1">
                <a:latin typeface="Times New Roman" panose="02020603050405020304" pitchFamily="18" charset="0"/>
                <a:cs typeface="Times New Roman" panose="02020603050405020304" pitchFamily="18" charset="0"/>
              </a:rPr>
              <a:t>for</a:t>
            </a:r>
            <a:r>
              <a:rPr lang="es-MX" i="1" dirty="0">
                <a:latin typeface="Times New Roman" panose="02020603050405020304" pitchFamily="18" charset="0"/>
                <a:cs typeface="Times New Roman" panose="02020603050405020304" pitchFamily="18" charset="0"/>
              </a:rPr>
              <a:t> industrial </a:t>
            </a:r>
            <a:r>
              <a:rPr lang="es-MX" i="1" dirty="0" err="1">
                <a:latin typeface="Times New Roman" panose="02020603050405020304" pitchFamily="18" charset="0"/>
                <a:cs typeface="Times New Roman" panose="02020603050405020304" pitchFamily="18" charset="0"/>
              </a:rPr>
              <a:t>production</a:t>
            </a:r>
            <a:r>
              <a:rPr lang="es-MX" dirty="0">
                <a:latin typeface="Times New Roman" panose="02020603050405020304" pitchFamily="18" charset="0"/>
                <a:cs typeface="Times New Roman" panose="02020603050405020304" pitchFamily="18" charset="0"/>
              </a:rPr>
              <a:t>)</a:t>
            </a:r>
          </a:p>
          <a:p>
            <a:pPr marL="914400" lvl="1" indent="-457200" algn="just">
              <a:buFont typeface="+mj-lt"/>
              <a:buAutoNum type="arabicPeriod"/>
            </a:pPr>
            <a:r>
              <a:rPr lang="es-MX" dirty="0">
                <a:latin typeface="Times New Roman" panose="02020603050405020304" pitchFamily="18" charset="0"/>
                <a:cs typeface="Times New Roman" panose="02020603050405020304" pitchFamily="18" charset="0"/>
              </a:rPr>
              <a:t>Ventas al mayoreo y menudeo (</a:t>
            </a:r>
            <a:r>
              <a:rPr lang="es-MX" i="1" dirty="0">
                <a:latin typeface="Times New Roman" panose="02020603050405020304" pitchFamily="18" charset="0"/>
                <a:cs typeface="Times New Roman" panose="02020603050405020304" pitchFamily="18" charset="0"/>
              </a:rPr>
              <a:t>real sales</a:t>
            </a:r>
            <a:r>
              <a:rPr lang="es-MX" dirty="0">
                <a:latin typeface="Times New Roman" panose="02020603050405020304" pitchFamily="18" charset="0"/>
                <a:cs typeface="Times New Roman" panose="02020603050405020304" pitchFamily="18" charset="0"/>
              </a:rPr>
              <a:t>)</a:t>
            </a:r>
          </a:p>
          <a:p>
            <a:pPr lvl="1" algn="just"/>
            <a:endParaRPr lang="es-MX" dirty="0">
              <a:latin typeface="Times New Roman" panose="02020603050405020304" pitchFamily="18" charset="0"/>
              <a:cs typeface="Times New Roman" panose="02020603050405020304" pitchFamily="18" charset="0"/>
            </a:endParaRPr>
          </a:p>
          <a:p>
            <a:pPr algn="just"/>
            <a:r>
              <a:rPr lang="es-MX" dirty="0">
                <a:latin typeface="Times New Roman" panose="02020603050405020304" pitchFamily="18" charset="0"/>
                <a:cs typeface="Times New Roman" panose="02020603050405020304" pitchFamily="18" charset="0"/>
              </a:rPr>
              <a:t>El NBER </a:t>
            </a:r>
            <a:r>
              <a:rPr lang="es-MX" dirty="0">
                <a:solidFill>
                  <a:srgbClr val="FF0000"/>
                </a:solidFill>
                <a:latin typeface="Times New Roman" panose="02020603050405020304" pitchFamily="18" charset="0"/>
                <a:cs typeface="Times New Roman" panose="02020603050405020304" pitchFamily="18" charset="0"/>
              </a:rPr>
              <a:t>no tiene un criterio fijo para definir expansiones y recesiones</a:t>
            </a:r>
            <a:r>
              <a:rPr lang="es-MX" dirty="0">
                <a:latin typeface="Times New Roman" panose="02020603050405020304" pitchFamily="18" charset="0"/>
                <a:cs typeface="Times New Roman" panose="02020603050405020304" pitchFamily="18" charset="0"/>
              </a:rPr>
              <a:t>. En algunos casos, hay pequeños periodos de crecimiento dentro de las recesiones.</a:t>
            </a:r>
          </a:p>
          <a:p>
            <a:pPr algn="just">
              <a:buBlip>
                <a:blip r:embed="rId3">
                  <a:extLst>
                    <a:ext uri="{837473B0-CC2E-450A-ABE3-18F120FF3D39}">
                      <a1611:picAttrSrcUrl xmlns:a1611="http://schemas.microsoft.com/office/drawing/2016/11/main" r:id="rId4"/>
                    </a:ext>
                  </a:extLst>
                </a:blip>
              </a:buBlip>
            </a:pPr>
            <a:endParaRPr lang="es-MX" dirty="0">
              <a:latin typeface="Times New Roman" panose="02020603050405020304" pitchFamily="18" charset="0"/>
              <a:cs typeface="Times New Roman" panose="02020603050405020304" pitchFamily="18" charset="0"/>
            </a:endParaRPr>
          </a:p>
        </p:txBody>
      </p:sp>
      <p:sp>
        <p:nvSpPr>
          <p:cNvPr id="5" name="CuadroTexto 4">
            <a:extLst>
              <a:ext uri="{FF2B5EF4-FFF2-40B4-BE49-F238E27FC236}">
                <a16:creationId xmlns:a16="http://schemas.microsoft.com/office/drawing/2014/main" id="{F70E27D8-FFFE-48E1-8B15-CA6C656116F9}"/>
              </a:ext>
            </a:extLst>
          </p:cNvPr>
          <p:cNvSpPr txBox="1"/>
          <p:nvPr/>
        </p:nvSpPr>
        <p:spPr>
          <a:xfrm>
            <a:off x="1133014" y="6581001"/>
            <a:ext cx="158408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NBER (2010).</a:t>
            </a:r>
          </a:p>
        </p:txBody>
      </p:sp>
    </p:spTree>
    <p:extLst>
      <p:ext uri="{BB962C8B-B14F-4D97-AF65-F5344CB8AC3E}">
        <p14:creationId xmlns:p14="http://schemas.microsoft.com/office/powerpoint/2010/main" val="180824488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2"/>
          <a:stretch>
            <a:fillRect/>
          </a:stretch>
        </p:blipFill>
        <p:spPr>
          <a:xfrm rot="16200000">
            <a:off x="-2862493" y="2862494"/>
            <a:ext cx="6858000" cy="1133013"/>
          </a:xfrm>
          <a:prstGeom prst="rect">
            <a:avLst/>
          </a:prstGeom>
        </p:spPr>
      </p:pic>
      <p:graphicFrame>
        <p:nvGraphicFramePr>
          <p:cNvPr id="4" name="Diagrama 3"/>
          <p:cNvGraphicFramePr/>
          <p:nvPr>
            <p:extLst/>
          </p:nvPr>
        </p:nvGraphicFramePr>
        <p:xfrm>
          <a:off x="1133016" y="0"/>
          <a:ext cx="11058985" cy="685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90698722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Crecimiento del IGAE, 1994M1-2018M12</a:t>
            </a:r>
            <a:br>
              <a:rPr lang="es-MX" sz="3200" dirty="0">
                <a:solidFill>
                  <a:prstClr val="black"/>
                </a:solidFill>
                <a:latin typeface="Times New Roman" panose="02020603050405020304" pitchFamily="18" charset="0"/>
                <a:ea typeface="+mn-ea"/>
                <a:cs typeface="Times New Roman" panose="02020603050405020304" pitchFamily="18" charset="0"/>
              </a:rPr>
            </a:br>
            <a:r>
              <a:rPr lang="es-MX" sz="2800" dirty="0">
                <a:solidFill>
                  <a:prstClr val="black"/>
                </a:solidFill>
                <a:latin typeface="Times New Roman" panose="02020603050405020304" pitchFamily="18" charset="0"/>
                <a:cs typeface="Times New Roman" panose="02020603050405020304" pitchFamily="18" charset="0"/>
              </a:rPr>
              <a:t>Tasa de crecimiento anualizada (%)</a:t>
            </a:r>
            <a:endParaRPr lang="es-MX" sz="3200" dirty="0">
              <a:solidFill>
                <a:prstClr val="black"/>
              </a:solidFill>
              <a:latin typeface="Times New Roman" panose="02020603050405020304" pitchFamily="18" charset="0"/>
              <a:ea typeface="+mn-ea"/>
              <a:cs typeface="Times New Roman" panose="02020603050405020304" pitchFamily="18" charset="0"/>
            </a:endParaRP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159210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3" name="Objeto 2"/>
          <p:cNvGraphicFramePr>
            <a:graphicFrameLocks noChangeAspect="1"/>
          </p:cNvGraphicFramePr>
          <p:nvPr>
            <p:extLst/>
          </p:nvPr>
        </p:nvGraphicFramePr>
        <p:xfrm>
          <a:off x="2009775" y="1328738"/>
          <a:ext cx="9304338" cy="5110162"/>
        </p:xfrm>
        <a:graphic>
          <a:graphicData uri="http://schemas.openxmlformats.org/presentationml/2006/ole">
            <mc:AlternateContent xmlns:mc="http://schemas.openxmlformats.org/markup-compatibility/2006">
              <mc:Choice xmlns:v="urn:schemas-microsoft-com:vml" Requires="v">
                <p:oleObj spid="_x0000_s17414" name="EViews" r:id="rId4" imgW="4495982" imgH="2838298" progId="EViews.Workfile.2">
                  <p:embed/>
                </p:oleObj>
              </mc:Choice>
              <mc:Fallback>
                <p:oleObj name="EViews" r:id="rId4" imgW="4495982" imgH="2838298" progId="EViews.Workfile.2">
                  <p:embed/>
                  <p:pic>
                    <p:nvPicPr>
                      <p:cNvPr id="3" name="Objeto 2"/>
                      <p:cNvPicPr/>
                      <p:nvPr/>
                    </p:nvPicPr>
                    <p:blipFill>
                      <a:blip r:embed="rId5"/>
                      <a:stretch>
                        <a:fillRect/>
                      </a:stretch>
                    </p:blipFill>
                    <p:spPr>
                      <a:xfrm>
                        <a:off x="2009775" y="1328738"/>
                        <a:ext cx="9304338" cy="5110162"/>
                      </a:xfrm>
                      <a:prstGeom prst="rect">
                        <a:avLst/>
                      </a:prstGeom>
                    </p:spPr>
                  </p:pic>
                </p:oleObj>
              </mc:Fallback>
            </mc:AlternateContent>
          </a:graphicData>
        </a:graphic>
      </p:graphicFrame>
    </p:spTree>
    <p:extLst>
      <p:ext uri="{BB962C8B-B14F-4D97-AF65-F5344CB8AC3E}">
        <p14:creationId xmlns:p14="http://schemas.microsoft.com/office/powerpoint/2010/main" val="267324312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Base Monetaria Real, 1994M1-2018M12</a:t>
            </a: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2262158"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Banco de México (2019).</a:t>
            </a:r>
          </a:p>
        </p:txBody>
      </p:sp>
      <p:graphicFrame>
        <p:nvGraphicFramePr>
          <p:cNvPr id="5" name="Objeto 4"/>
          <p:cNvGraphicFramePr>
            <a:graphicFrameLocks noChangeAspect="1"/>
          </p:cNvGraphicFramePr>
          <p:nvPr>
            <p:extLst/>
          </p:nvPr>
        </p:nvGraphicFramePr>
        <p:xfrm>
          <a:off x="3565525" y="1233488"/>
          <a:ext cx="6191250" cy="2446337"/>
        </p:xfrm>
        <a:graphic>
          <a:graphicData uri="http://schemas.openxmlformats.org/presentationml/2006/ole">
            <mc:AlternateContent xmlns:mc="http://schemas.openxmlformats.org/markup-compatibility/2006">
              <mc:Choice xmlns:v="urn:schemas-microsoft-com:vml" Requires="v">
                <p:oleObj spid="_x0000_s18442" name="EViews" r:id="rId4" imgW="4524522" imgH="2838298" progId="EViews.Workfile.2">
                  <p:embed/>
                </p:oleObj>
              </mc:Choice>
              <mc:Fallback>
                <p:oleObj name="EViews" r:id="rId4" imgW="4524522" imgH="2838298" progId="EViews.Workfile.2">
                  <p:embed/>
                  <p:pic>
                    <p:nvPicPr>
                      <p:cNvPr id="5" name="Objeto 4"/>
                      <p:cNvPicPr/>
                      <p:nvPr/>
                    </p:nvPicPr>
                    <p:blipFill>
                      <a:blip r:embed="rId5"/>
                      <a:stretch>
                        <a:fillRect/>
                      </a:stretch>
                    </p:blipFill>
                    <p:spPr>
                      <a:xfrm>
                        <a:off x="3565525" y="1233488"/>
                        <a:ext cx="6191250" cy="2446337"/>
                      </a:xfrm>
                      <a:prstGeom prst="rect">
                        <a:avLst/>
                      </a:prstGeom>
                    </p:spPr>
                  </p:pic>
                </p:oleObj>
              </mc:Fallback>
            </mc:AlternateContent>
          </a:graphicData>
        </a:graphic>
      </p:graphicFrame>
      <p:graphicFrame>
        <p:nvGraphicFramePr>
          <p:cNvPr id="6" name="Objeto 5"/>
          <p:cNvGraphicFramePr>
            <a:graphicFrameLocks noChangeAspect="1"/>
          </p:cNvGraphicFramePr>
          <p:nvPr>
            <p:extLst/>
          </p:nvPr>
        </p:nvGraphicFramePr>
        <p:xfrm>
          <a:off x="3565525" y="3843338"/>
          <a:ext cx="6191250" cy="2571750"/>
        </p:xfrm>
        <a:graphic>
          <a:graphicData uri="http://schemas.openxmlformats.org/presentationml/2006/ole">
            <mc:AlternateContent xmlns:mc="http://schemas.openxmlformats.org/markup-compatibility/2006">
              <mc:Choice xmlns:v="urn:schemas-microsoft-com:vml" Requires="v">
                <p:oleObj spid="_x0000_s18443" name="EViews" r:id="rId6" imgW="4524522" imgH="2838298" progId="EViews.Workfile.2">
                  <p:embed/>
                </p:oleObj>
              </mc:Choice>
              <mc:Fallback>
                <p:oleObj name="EViews" r:id="rId6" imgW="4524522" imgH="2838298" progId="EViews.Workfile.2">
                  <p:embed/>
                  <p:pic>
                    <p:nvPicPr>
                      <p:cNvPr id="6" name="Objeto 5"/>
                      <p:cNvPicPr/>
                      <p:nvPr/>
                    </p:nvPicPr>
                    <p:blipFill>
                      <a:blip r:embed="rId7"/>
                      <a:stretch>
                        <a:fillRect/>
                      </a:stretch>
                    </p:blipFill>
                    <p:spPr>
                      <a:xfrm>
                        <a:off x="3565525" y="3843338"/>
                        <a:ext cx="6191250" cy="2571750"/>
                      </a:xfrm>
                      <a:prstGeom prst="rect">
                        <a:avLst/>
                      </a:prstGeom>
                    </p:spPr>
                  </p:pic>
                </p:oleObj>
              </mc:Fallback>
            </mc:AlternateContent>
          </a:graphicData>
        </a:graphic>
      </p:graphicFrame>
    </p:spTree>
    <p:extLst>
      <p:ext uri="{BB962C8B-B14F-4D97-AF65-F5344CB8AC3E}">
        <p14:creationId xmlns:p14="http://schemas.microsoft.com/office/powerpoint/2010/main" val="73871653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Índice de Construcción, 1998M1-2018M12</a:t>
            </a: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159210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7" name="Objeto 6">
            <a:extLst>
              <a:ext uri="{FF2B5EF4-FFF2-40B4-BE49-F238E27FC236}">
                <a16:creationId xmlns:a16="http://schemas.microsoft.com/office/drawing/2014/main" id="{BB1713FB-8A44-4A1D-B4BF-799811A86B8F}"/>
              </a:ext>
            </a:extLst>
          </p:cNvPr>
          <p:cNvGraphicFramePr>
            <a:graphicFrameLocks noChangeAspect="1"/>
          </p:cNvGraphicFramePr>
          <p:nvPr>
            <p:extLst/>
          </p:nvPr>
        </p:nvGraphicFramePr>
        <p:xfrm>
          <a:off x="3287688" y="1368425"/>
          <a:ext cx="6696744" cy="2236788"/>
        </p:xfrm>
        <a:graphic>
          <a:graphicData uri="http://schemas.openxmlformats.org/presentationml/2006/ole">
            <mc:AlternateContent xmlns:mc="http://schemas.openxmlformats.org/markup-compatibility/2006">
              <mc:Choice xmlns:v="urn:schemas-microsoft-com:vml" Requires="v">
                <p:oleObj spid="_x0000_s19466" name="EViews" r:id="rId4" imgW="4524522" imgH="2838298" progId="EViews.Workfile.2">
                  <p:embed/>
                </p:oleObj>
              </mc:Choice>
              <mc:Fallback>
                <p:oleObj name="EViews" r:id="rId4" imgW="4524522" imgH="2838298" progId="EViews.Workfile.2">
                  <p:embed/>
                  <p:pic>
                    <p:nvPicPr>
                      <p:cNvPr id="7" name="Objeto 6">
                        <a:extLst>
                          <a:ext uri="{FF2B5EF4-FFF2-40B4-BE49-F238E27FC236}">
                            <a16:creationId xmlns:a16="http://schemas.microsoft.com/office/drawing/2014/main" id="{BB1713FB-8A44-4A1D-B4BF-799811A86B8F}"/>
                          </a:ext>
                        </a:extLst>
                      </p:cNvPr>
                      <p:cNvPicPr/>
                      <p:nvPr/>
                    </p:nvPicPr>
                    <p:blipFill>
                      <a:blip r:embed="rId5"/>
                      <a:stretch>
                        <a:fillRect/>
                      </a:stretch>
                    </p:blipFill>
                    <p:spPr>
                      <a:xfrm>
                        <a:off x="3287688" y="1368425"/>
                        <a:ext cx="6696744" cy="2236788"/>
                      </a:xfrm>
                      <a:prstGeom prst="rect">
                        <a:avLst/>
                      </a:prstGeom>
                    </p:spPr>
                  </p:pic>
                </p:oleObj>
              </mc:Fallback>
            </mc:AlternateContent>
          </a:graphicData>
        </a:graphic>
      </p:graphicFrame>
      <p:graphicFrame>
        <p:nvGraphicFramePr>
          <p:cNvPr id="9" name="Objeto 8">
            <a:extLst>
              <a:ext uri="{FF2B5EF4-FFF2-40B4-BE49-F238E27FC236}">
                <a16:creationId xmlns:a16="http://schemas.microsoft.com/office/drawing/2014/main" id="{B5DB324C-9AAB-4737-812F-AC60C8D302CE}"/>
              </a:ext>
            </a:extLst>
          </p:cNvPr>
          <p:cNvGraphicFramePr>
            <a:graphicFrameLocks noChangeAspect="1"/>
          </p:cNvGraphicFramePr>
          <p:nvPr>
            <p:extLst/>
          </p:nvPr>
        </p:nvGraphicFramePr>
        <p:xfrm>
          <a:off x="3287688" y="3865563"/>
          <a:ext cx="6696744" cy="2343150"/>
        </p:xfrm>
        <a:graphic>
          <a:graphicData uri="http://schemas.openxmlformats.org/presentationml/2006/ole">
            <mc:AlternateContent xmlns:mc="http://schemas.openxmlformats.org/markup-compatibility/2006">
              <mc:Choice xmlns:v="urn:schemas-microsoft-com:vml" Requires="v">
                <p:oleObj spid="_x0000_s19467" name="EViews" r:id="rId6" imgW="4524522" imgH="2838298" progId="EViews.Workfile.2">
                  <p:embed/>
                </p:oleObj>
              </mc:Choice>
              <mc:Fallback>
                <p:oleObj name="EViews" r:id="rId6" imgW="4524522" imgH="2838298" progId="EViews.Workfile.2">
                  <p:embed/>
                  <p:pic>
                    <p:nvPicPr>
                      <p:cNvPr id="9" name="Objeto 8">
                        <a:extLst>
                          <a:ext uri="{FF2B5EF4-FFF2-40B4-BE49-F238E27FC236}">
                            <a16:creationId xmlns:a16="http://schemas.microsoft.com/office/drawing/2014/main" id="{B5DB324C-9AAB-4737-812F-AC60C8D302CE}"/>
                          </a:ext>
                        </a:extLst>
                      </p:cNvPr>
                      <p:cNvPicPr/>
                      <p:nvPr/>
                    </p:nvPicPr>
                    <p:blipFill>
                      <a:blip r:embed="rId7"/>
                      <a:stretch>
                        <a:fillRect/>
                      </a:stretch>
                    </p:blipFill>
                    <p:spPr>
                      <a:xfrm>
                        <a:off x="3287688" y="3865563"/>
                        <a:ext cx="6696744" cy="2343150"/>
                      </a:xfrm>
                      <a:prstGeom prst="rect">
                        <a:avLst/>
                      </a:prstGeom>
                    </p:spPr>
                  </p:pic>
                </p:oleObj>
              </mc:Fallback>
            </mc:AlternateContent>
          </a:graphicData>
        </a:graphic>
      </p:graphicFrame>
    </p:spTree>
    <p:extLst>
      <p:ext uri="{BB962C8B-B14F-4D97-AF65-F5344CB8AC3E}">
        <p14:creationId xmlns:p14="http://schemas.microsoft.com/office/powerpoint/2010/main" val="83776417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4187"/>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Importaciones Totales, 1999M1-2018M12</a:t>
            </a: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159210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3" name="Objeto 2"/>
          <p:cNvGraphicFramePr>
            <a:graphicFrameLocks noChangeAspect="1"/>
          </p:cNvGraphicFramePr>
          <p:nvPr>
            <p:extLst/>
          </p:nvPr>
        </p:nvGraphicFramePr>
        <p:xfrm>
          <a:off x="3448050" y="1114036"/>
          <a:ext cx="6429375" cy="2857500"/>
        </p:xfrm>
        <a:graphic>
          <a:graphicData uri="http://schemas.openxmlformats.org/presentationml/2006/ole">
            <mc:AlternateContent xmlns:mc="http://schemas.openxmlformats.org/markup-compatibility/2006">
              <mc:Choice xmlns:v="urn:schemas-microsoft-com:vml" Requires="v">
                <p:oleObj spid="_x0000_s20490" name="EViews" r:id="rId4" imgW="4505216" imgH="2857661" progId="EViews.Workfile.2">
                  <p:embed/>
                </p:oleObj>
              </mc:Choice>
              <mc:Fallback>
                <p:oleObj name="EViews" r:id="rId4" imgW="4505216" imgH="2857661" progId="EViews.Workfile.2">
                  <p:embed/>
                  <p:pic>
                    <p:nvPicPr>
                      <p:cNvPr id="3" name="Objeto 2"/>
                      <p:cNvPicPr/>
                      <p:nvPr/>
                    </p:nvPicPr>
                    <p:blipFill>
                      <a:blip r:embed="rId5"/>
                      <a:stretch>
                        <a:fillRect/>
                      </a:stretch>
                    </p:blipFill>
                    <p:spPr>
                      <a:xfrm>
                        <a:off x="3448050" y="1114036"/>
                        <a:ext cx="6429375" cy="2857500"/>
                      </a:xfrm>
                      <a:prstGeom prst="rect">
                        <a:avLst/>
                      </a:prstGeom>
                    </p:spPr>
                  </p:pic>
                </p:oleObj>
              </mc:Fallback>
            </mc:AlternateContent>
          </a:graphicData>
        </a:graphic>
      </p:graphicFrame>
      <p:graphicFrame>
        <p:nvGraphicFramePr>
          <p:cNvPr id="5" name="Objeto 4"/>
          <p:cNvGraphicFramePr>
            <a:graphicFrameLocks noChangeAspect="1"/>
          </p:cNvGraphicFramePr>
          <p:nvPr>
            <p:extLst/>
          </p:nvPr>
        </p:nvGraphicFramePr>
        <p:xfrm>
          <a:off x="3448050" y="3942390"/>
          <a:ext cx="6429375" cy="2857500"/>
        </p:xfrm>
        <a:graphic>
          <a:graphicData uri="http://schemas.openxmlformats.org/presentationml/2006/ole">
            <mc:AlternateContent xmlns:mc="http://schemas.openxmlformats.org/markup-compatibility/2006">
              <mc:Choice xmlns:v="urn:schemas-microsoft-com:vml" Requires="v">
                <p:oleObj spid="_x0000_s20491" name="EViews" r:id="rId6" imgW="4505216" imgH="2857661" progId="EViews.Workfile.2">
                  <p:embed/>
                </p:oleObj>
              </mc:Choice>
              <mc:Fallback>
                <p:oleObj name="EViews" r:id="rId6" imgW="4505216" imgH="2857661" progId="EViews.Workfile.2">
                  <p:embed/>
                  <p:pic>
                    <p:nvPicPr>
                      <p:cNvPr id="5" name="Objeto 4"/>
                      <p:cNvPicPr/>
                      <p:nvPr/>
                    </p:nvPicPr>
                    <p:blipFill>
                      <a:blip r:embed="rId7"/>
                      <a:stretch>
                        <a:fillRect/>
                      </a:stretch>
                    </p:blipFill>
                    <p:spPr>
                      <a:xfrm>
                        <a:off x="3448050" y="3942390"/>
                        <a:ext cx="6429375" cy="2857500"/>
                      </a:xfrm>
                      <a:prstGeom prst="rect">
                        <a:avLst/>
                      </a:prstGeom>
                    </p:spPr>
                  </p:pic>
                </p:oleObj>
              </mc:Fallback>
            </mc:AlternateContent>
          </a:graphicData>
        </a:graphic>
      </p:graphicFrame>
    </p:spTree>
    <p:extLst>
      <p:ext uri="{BB962C8B-B14F-4D97-AF65-F5344CB8AC3E}">
        <p14:creationId xmlns:p14="http://schemas.microsoft.com/office/powerpoint/2010/main" val="154289394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Marcador de gráfico 21"/>
          <p:cNvGraphicFramePr>
            <a:graphicFrameLocks noGrp="1"/>
          </p:cNvGraphicFramePr>
          <p:nvPr>
            <p:ph type="chart" sz="quarter" idx="14"/>
            <p:extLst>
              <p:ext uri="{D42A27DB-BD31-4B8C-83A1-F6EECF244321}">
                <p14:modId xmlns:p14="http://schemas.microsoft.com/office/powerpoint/2010/main" val="1710301167"/>
              </p:ext>
            </p:extLst>
          </p:nvPr>
        </p:nvGraphicFramePr>
        <p:xfrm>
          <a:off x="323850" y="1990474"/>
          <a:ext cx="3695700" cy="409631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1" name="Marcador de gráfico 70"/>
          <p:cNvGraphicFramePr>
            <a:graphicFrameLocks noGrp="1"/>
          </p:cNvGraphicFramePr>
          <p:nvPr>
            <p:ph type="chart" sz="quarter" idx="15"/>
            <p:extLst>
              <p:ext uri="{D42A27DB-BD31-4B8C-83A1-F6EECF244321}">
                <p14:modId xmlns:p14="http://schemas.microsoft.com/office/powerpoint/2010/main" val="4197684697"/>
              </p:ext>
            </p:extLst>
          </p:nvPr>
        </p:nvGraphicFramePr>
        <p:xfrm>
          <a:off x="8353425" y="1922467"/>
          <a:ext cx="3695700" cy="4248150"/>
        </p:xfrm>
        <a:graphic>
          <a:graphicData uri="http://schemas.openxmlformats.org/drawingml/2006/chart">
            <c:chart xmlns:c="http://schemas.openxmlformats.org/drawingml/2006/chart" xmlns:r="http://schemas.openxmlformats.org/officeDocument/2006/relationships" r:id="rId4"/>
          </a:graphicData>
        </a:graphic>
      </p:graphicFrame>
      <p:sp>
        <p:nvSpPr>
          <p:cNvPr id="11" name="Título 10"/>
          <p:cNvSpPr>
            <a:spLocks noGrp="1"/>
          </p:cNvSpPr>
          <p:nvPr>
            <p:ph type="title"/>
          </p:nvPr>
        </p:nvSpPr>
        <p:spPr>
          <a:xfrm>
            <a:off x="85134" y="84182"/>
            <a:ext cx="12011006" cy="964172"/>
          </a:xfrm>
        </p:spPr>
        <p:txBody>
          <a:bodyPr vert="horz" lIns="91440" tIns="45720" rIns="91440" bIns="45720" rtlCol="0" anchor="ctr">
            <a:noAutofit/>
          </a:bodyPr>
          <a:lstStyle/>
          <a:p>
            <a:pPr algn="just">
              <a:lnSpc>
                <a:spcPts val="2000"/>
              </a:lnSpc>
              <a:spcAft>
                <a:spcPts val="1200"/>
              </a:spcAft>
            </a:pPr>
            <a:r>
              <a:rPr lang="es-MX" sz="2000" dirty="0">
                <a:latin typeface="Calibri" panose="020F0502020204030204" pitchFamily="34" charset="0"/>
                <a:ea typeface="Calibri" panose="020F0502020204030204" pitchFamily="34" charset="0"/>
                <a:cs typeface="Times New Roman" panose="02020603050405020304" pitchFamily="18" charset="0"/>
              </a:rPr>
              <a:t>Así, a finales de 2018 los mercados financieros registraron alta volatilidad. Adicionalmente, se fortaleció la perspectiva de una desaceleración de la economía de EUA mayor a la anticipada. No obstante, el cambio de mensaje hacia una postura más cautelosa de los principales bancos centrales tuvo un impacto favorable en los mercados financieros desde inicios de este año.</a:t>
            </a:r>
            <a:endParaRPr lang="es-ES" sz="2000" dirty="0">
              <a:latin typeface="Calibri" panose="020F0502020204030204" pitchFamily="34" charset="0"/>
              <a:ea typeface="Calibri" panose="020F0502020204030204" pitchFamily="34" charset="0"/>
              <a:cs typeface="Times New Roman" panose="02020603050405020304" pitchFamily="18" charset="0"/>
            </a:endParaRPr>
          </a:p>
        </p:txBody>
      </p:sp>
      <p:sp>
        <p:nvSpPr>
          <p:cNvPr id="15" name="Marcador de texto 14"/>
          <p:cNvSpPr>
            <a:spLocks noGrp="1"/>
          </p:cNvSpPr>
          <p:nvPr>
            <p:ph type="body" sz="quarter" idx="17"/>
          </p:nvPr>
        </p:nvSpPr>
        <p:spPr>
          <a:xfrm>
            <a:off x="248517" y="1330303"/>
            <a:ext cx="3696000" cy="733534"/>
          </a:xfrm>
          <a:noFill/>
        </p:spPr>
        <p:txBody>
          <a:bodyPr/>
          <a:lstStyle/>
          <a:p>
            <a:pPr>
              <a:lnSpc>
                <a:spcPts val="1600"/>
              </a:lnSpc>
            </a:pPr>
            <a:r>
              <a:rPr lang="es-MX" dirty="0">
                <a:solidFill>
                  <a:schemeClr val="tx1"/>
                </a:solidFill>
                <a:cs typeface="Calibri" pitchFamily="34" charset="0"/>
              </a:rPr>
              <a:t>Índice de Apetito por Riesgo Global</a:t>
            </a:r>
          </a:p>
          <a:p>
            <a:pPr>
              <a:lnSpc>
                <a:spcPts val="1600"/>
              </a:lnSpc>
            </a:pPr>
            <a:r>
              <a:rPr lang="es-MX" b="0" dirty="0">
                <a:solidFill>
                  <a:schemeClr val="tx1"/>
                </a:solidFill>
                <a:cs typeface="Calibri" pitchFamily="34" charset="0"/>
              </a:rPr>
              <a:t>Índice</a:t>
            </a:r>
          </a:p>
          <a:p>
            <a:endParaRPr lang="es-MX" b="0" dirty="0"/>
          </a:p>
        </p:txBody>
      </p:sp>
      <p:sp>
        <p:nvSpPr>
          <p:cNvPr id="16" name="Marcador de texto 15"/>
          <p:cNvSpPr>
            <a:spLocks noGrp="1"/>
          </p:cNvSpPr>
          <p:nvPr>
            <p:ph type="body" sz="quarter" idx="18"/>
          </p:nvPr>
        </p:nvSpPr>
        <p:spPr>
          <a:xfrm>
            <a:off x="8252009" y="1330303"/>
            <a:ext cx="3622256" cy="502702"/>
          </a:xfrm>
          <a:noFill/>
        </p:spPr>
        <p:txBody>
          <a:bodyPr/>
          <a:lstStyle/>
          <a:p>
            <a:pPr>
              <a:lnSpc>
                <a:spcPts val="1600"/>
              </a:lnSpc>
            </a:pPr>
            <a:r>
              <a:rPr lang="es-MX" dirty="0"/>
              <a:t>Diferenciales de Riesgo Corporativo</a:t>
            </a:r>
          </a:p>
          <a:p>
            <a:pPr>
              <a:lnSpc>
                <a:spcPts val="1600"/>
              </a:lnSpc>
            </a:pPr>
            <a:r>
              <a:rPr lang="es-ES" b="0" dirty="0"/>
              <a:t>Puntos Base</a:t>
            </a:r>
            <a:endParaRPr lang="es-MX" b="0" dirty="0"/>
          </a:p>
        </p:txBody>
      </p:sp>
      <p:sp>
        <p:nvSpPr>
          <p:cNvPr id="17" name="Marcador de texto 16"/>
          <p:cNvSpPr>
            <a:spLocks noGrp="1"/>
          </p:cNvSpPr>
          <p:nvPr>
            <p:ph type="body" sz="quarter" idx="19"/>
          </p:nvPr>
        </p:nvSpPr>
        <p:spPr>
          <a:xfrm>
            <a:off x="4525177" y="1330303"/>
            <a:ext cx="3410286" cy="784830"/>
          </a:xfrm>
          <a:noFill/>
        </p:spPr>
        <p:txBody>
          <a:bodyPr vert="horz" wrap="square" lIns="91440" tIns="45720" rIns="91440" bIns="45720" rtlCol="0">
            <a:spAutoFit/>
          </a:bodyPr>
          <a:lstStyle/>
          <a:p>
            <a:r>
              <a:rPr lang="es-MX" dirty="0"/>
              <a:t>Tipo de Cambio Nominal </a:t>
            </a:r>
          </a:p>
          <a:p>
            <a:r>
              <a:rPr lang="es-MX" dirty="0"/>
              <a:t>con Respecto al Dólar </a:t>
            </a:r>
          </a:p>
          <a:p>
            <a:r>
              <a:rPr lang="es-MX" b="0" dirty="0"/>
              <a:t>Índice 01-ene-2017 = 100</a:t>
            </a:r>
          </a:p>
        </p:txBody>
      </p:sp>
      <p:sp>
        <p:nvSpPr>
          <p:cNvPr id="6" name="Marcador de texto 5"/>
          <p:cNvSpPr>
            <a:spLocks noGrp="1"/>
          </p:cNvSpPr>
          <p:nvPr>
            <p:ph type="body" sz="quarter" idx="21"/>
          </p:nvPr>
        </p:nvSpPr>
        <p:spPr>
          <a:xfrm>
            <a:off x="4298297" y="6159359"/>
            <a:ext cx="3709053" cy="276551"/>
          </a:xfrm>
          <a:noFill/>
        </p:spPr>
        <p:txBody>
          <a:bodyPr vert="horz" wrap="square" lIns="91440" tIns="45720" rIns="91440" bIns="45720" rtlCol="0">
            <a:spAutoFit/>
          </a:bodyPr>
          <a:lstStyle/>
          <a:p>
            <a:pPr>
              <a:lnSpc>
                <a:spcPts val="700"/>
              </a:lnSpc>
            </a:pPr>
            <a:r>
              <a:rPr lang="es-MX" sz="800" dirty="0">
                <a:solidFill>
                  <a:srgbClr val="182B47"/>
                </a:solidFill>
              </a:rPr>
              <a:t>Fuente: </a:t>
            </a:r>
            <a:r>
              <a:rPr lang="es-MX" sz="800" dirty="0" err="1">
                <a:solidFill>
                  <a:srgbClr val="182B47"/>
                </a:solidFill>
              </a:rPr>
              <a:t>Bloomberg</a:t>
            </a:r>
            <a:r>
              <a:rPr lang="es-MX" sz="800" dirty="0">
                <a:solidFill>
                  <a:srgbClr val="182B47"/>
                </a:solidFill>
              </a:rPr>
              <a:t>.</a:t>
            </a:r>
          </a:p>
          <a:p>
            <a:pPr>
              <a:lnSpc>
                <a:spcPts val="700"/>
              </a:lnSpc>
            </a:pPr>
            <a:endParaRPr lang="es-MX" sz="800" dirty="0">
              <a:solidFill>
                <a:srgbClr val="182B47"/>
              </a:solidFill>
            </a:endParaRPr>
          </a:p>
        </p:txBody>
      </p:sp>
      <p:sp>
        <p:nvSpPr>
          <p:cNvPr id="7" name="Marcador de texto 6"/>
          <p:cNvSpPr>
            <a:spLocks noGrp="1"/>
          </p:cNvSpPr>
          <p:nvPr>
            <p:ph type="body" sz="quarter" idx="20"/>
          </p:nvPr>
        </p:nvSpPr>
        <p:spPr>
          <a:xfrm>
            <a:off x="211864" y="6134384"/>
            <a:ext cx="3696000" cy="207749"/>
          </a:xfrm>
          <a:noFill/>
        </p:spPr>
        <p:txBody>
          <a:bodyPr vert="horz" wrap="square" lIns="91440" tIns="45720" rIns="91440" bIns="45720" rtlCol="0">
            <a:spAutoFit/>
          </a:bodyPr>
          <a:lstStyle/>
          <a:p>
            <a:pPr>
              <a:lnSpc>
                <a:spcPts val="900"/>
              </a:lnSpc>
              <a:buClr>
                <a:srgbClr val="FF7800"/>
              </a:buClr>
            </a:pPr>
            <a:r>
              <a:rPr lang="es-MX" sz="800" dirty="0">
                <a:solidFill>
                  <a:srgbClr val="182B47"/>
                </a:solidFill>
              </a:rPr>
              <a:t>Fuente: </a:t>
            </a:r>
            <a:r>
              <a:rPr lang="es-MX" sz="800" dirty="0" err="1">
                <a:solidFill>
                  <a:srgbClr val="182B47"/>
                </a:solidFill>
              </a:rPr>
              <a:t>Credit</a:t>
            </a:r>
            <a:r>
              <a:rPr lang="es-MX" sz="800" dirty="0">
                <a:solidFill>
                  <a:srgbClr val="182B47"/>
                </a:solidFill>
              </a:rPr>
              <a:t> </a:t>
            </a:r>
            <a:r>
              <a:rPr lang="es-MX" sz="800" dirty="0" err="1">
                <a:solidFill>
                  <a:srgbClr val="182B47"/>
                </a:solidFill>
              </a:rPr>
              <a:t>Suisse</a:t>
            </a:r>
            <a:r>
              <a:rPr lang="es-MX" sz="800" dirty="0">
                <a:solidFill>
                  <a:srgbClr val="182B47"/>
                </a:solidFill>
              </a:rPr>
              <a:t>.</a:t>
            </a:r>
          </a:p>
        </p:txBody>
      </p:sp>
      <p:sp>
        <p:nvSpPr>
          <p:cNvPr id="23" name="Marcador de pie de página 1"/>
          <p:cNvSpPr>
            <a:spLocks noGrp="1"/>
          </p:cNvSpPr>
          <p:nvPr>
            <p:ph type="ftr" sz="quarter" idx="11"/>
          </p:nvPr>
        </p:nvSpPr>
        <p:spPr>
          <a:xfrm>
            <a:off x="3932009" y="6371127"/>
            <a:ext cx="4320000" cy="365125"/>
          </a:xfrm>
          <a:prstGeom prst="rect">
            <a:avLst/>
          </a:prstGeom>
        </p:spPr>
        <p:txBody>
          <a:bodyPr vert="horz" lIns="91440" tIns="45720" rIns="91440" bIns="45720" rtlCol="0" anchor="ct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38" name="CuadroTexto 37"/>
          <p:cNvSpPr txBox="1"/>
          <p:nvPr/>
        </p:nvSpPr>
        <p:spPr>
          <a:xfrm>
            <a:off x="2956400" y="3078317"/>
            <a:ext cx="1086420" cy="307777"/>
          </a:xfrm>
          <a:prstGeom prst="rect">
            <a:avLst/>
          </a:prstGeom>
          <a:noFill/>
        </p:spPr>
        <p:txBody>
          <a:bodyPr wrap="square" rtlCol="0">
            <a:spAutoFit/>
          </a:bodyPr>
          <a:lstStyle/>
          <a:p>
            <a:r>
              <a:rPr lang="es-MX" sz="1400" b="1" dirty="0">
                <a:solidFill>
                  <a:srgbClr val="FF0000"/>
                </a:solidFill>
              </a:rPr>
              <a:t>Euforia</a:t>
            </a:r>
          </a:p>
        </p:txBody>
      </p:sp>
      <p:sp>
        <p:nvSpPr>
          <p:cNvPr id="41" name="CuadroTexto 40"/>
          <p:cNvSpPr txBox="1"/>
          <p:nvPr/>
        </p:nvSpPr>
        <p:spPr>
          <a:xfrm>
            <a:off x="2624773" y="4921839"/>
            <a:ext cx="1086420" cy="307777"/>
          </a:xfrm>
          <a:prstGeom prst="rect">
            <a:avLst/>
          </a:prstGeom>
          <a:noFill/>
        </p:spPr>
        <p:txBody>
          <a:bodyPr wrap="square" rtlCol="0">
            <a:spAutoFit/>
          </a:bodyPr>
          <a:lstStyle/>
          <a:p>
            <a:r>
              <a:rPr lang="es-MX" sz="1400" b="1" dirty="0">
                <a:solidFill>
                  <a:srgbClr val="0000FF"/>
                </a:solidFill>
              </a:rPr>
              <a:t>Pánico</a:t>
            </a:r>
          </a:p>
        </p:txBody>
      </p:sp>
      <p:sp>
        <p:nvSpPr>
          <p:cNvPr id="42" name="13 CuadroTexto"/>
          <p:cNvSpPr txBox="1"/>
          <p:nvPr/>
        </p:nvSpPr>
        <p:spPr>
          <a:xfrm>
            <a:off x="1109674" y="3487190"/>
            <a:ext cx="1594449" cy="307777"/>
          </a:xfrm>
          <a:prstGeom prst="rect">
            <a:avLst/>
          </a:prstGeom>
          <a:noFill/>
        </p:spPr>
        <p:txBody>
          <a:bodyPr wrap="square" rtlCol="0">
            <a:spAutoFit/>
          </a:bodyPr>
          <a:lstStyle/>
          <a:p>
            <a:pPr algn="ctr"/>
            <a:r>
              <a:rPr lang="es-MX" sz="1400" b="1" dirty="0">
                <a:solidFill>
                  <a:srgbClr val="FF7800"/>
                </a:solidFill>
              </a:rPr>
              <a:t>Apetito por Riesgo</a:t>
            </a:r>
            <a:endParaRPr lang="es-MX" sz="1400" b="1" baseline="30000" dirty="0">
              <a:solidFill>
                <a:srgbClr val="FF7800"/>
              </a:solidFill>
            </a:endParaRPr>
          </a:p>
        </p:txBody>
      </p:sp>
      <p:sp>
        <p:nvSpPr>
          <p:cNvPr id="43" name="4 CuadroTexto"/>
          <p:cNvSpPr txBox="1"/>
          <p:nvPr/>
        </p:nvSpPr>
        <p:spPr>
          <a:xfrm>
            <a:off x="2783473" y="5407302"/>
            <a:ext cx="927720" cy="275637"/>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0000"/>
                </a:solidFill>
              </a:rPr>
              <a:t>Marzo</a:t>
            </a:r>
          </a:p>
        </p:txBody>
      </p:sp>
      <p:sp>
        <p:nvSpPr>
          <p:cNvPr id="50" name="Marcador de texto 6"/>
          <p:cNvSpPr>
            <a:spLocks noGrp="1"/>
          </p:cNvSpPr>
          <p:nvPr>
            <p:ph type="body" sz="quarter" idx="20"/>
          </p:nvPr>
        </p:nvSpPr>
        <p:spPr>
          <a:xfrm>
            <a:off x="8350312" y="6014023"/>
            <a:ext cx="3696000" cy="461665"/>
          </a:xfrm>
          <a:noFill/>
        </p:spPr>
        <p:txBody>
          <a:bodyPr vert="horz" wrap="square" lIns="91440" tIns="45720" rIns="91440" bIns="45720" rtlCol="0">
            <a:spAutoFit/>
          </a:bodyPr>
          <a:lstStyle/>
          <a:p>
            <a:r>
              <a:rPr lang="fr-FR" sz="800" dirty="0">
                <a:solidFill>
                  <a:srgbClr val="182B47"/>
                </a:solidFill>
              </a:rPr>
              <a:t>1/ </a:t>
            </a:r>
            <a:r>
              <a:rPr lang="fr-FR" sz="800" dirty="0" err="1">
                <a:solidFill>
                  <a:srgbClr val="182B47"/>
                </a:solidFill>
              </a:rPr>
              <a:t>Indicadores</a:t>
            </a:r>
            <a:r>
              <a:rPr lang="fr-FR" sz="800" dirty="0">
                <a:solidFill>
                  <a:srgbClr val="182B47"/>
                </a:solidFill>
              </a:rPr>
              <a:t> de </a:t>
            </a:r>
            <a:r>
              <a:rPr lang="fr-FR" sz="800" dirty="0" err="1">
                <a:solidFill>
                  <a:srgbClr val="182B47"/>
                </a:solidFill>
              </a:rPr>
              <a:t>referencia</a:t>
            </a:r>
            <a:r>
              <a:rPr lang="fr-FR" sz="800" dirty="0">
                <a:solidFill>
                  <a:srgbClr val="182B47"/>
                </a:solidFill>
              </a:rPr>
              <a:t> de </a:t>
            </a:r>
            <a:r>
              <a:rPr lang="fr-FR" sz="800" dirty="0" err="1">
                <a:solidFill>
                  <a:srgbClr val="182B47"/>
                </a:solidFill>
              </a:rPr>
              <a:t>países</a:t>
            </a:r>
            <a:r>
              <a:rPr lang="fr-FR" sz="800" dirty="0">
                <a:solidFill>
                  <a:srgbClr val="182B47"/>
                </a:solidFill>
              </a:rPr>
              <a:t> </a:t>
            </a:r>
            <a:r>
              <a:rPr lang="fr-FR" sz="800" dirty="0" err="1">
                <a:solidFill>
                  <a:srgbClr val="182B47"/>
                </a:solidFill>
              </a:rPr>
              <a:t>emergentes</a:t>
            </a:r>
            <a:r>
              <a:rPr lang="fr-FR" sz="800" dirty="0">
                <a:solidFill>
                  <a:srgbClr val="182B47"/>
                </a:solidFill>
              </a:rPr>
              <a:t> con </a:t>
            </a:r>
            <a:r>
              <a:rPr lang="fr-FR" sz="800" dirty="0" err="1">
                <a:solidFill>
                  <a:srgbClr val="182B47"/>
                </a:solidFill>
              </a:rPr>
              <a:t>deuda</a:t>
            </a:r>
            <a:r>
              <a:rPr lang="fr-FR" sz="800" dirty="0">
                <a:solidFill>
                  <a:srgbClr val="182B47"/>
                </a:solidFill>
              </a:rPr>
              <a:t> </a:t>
            </a:r>
            <a:r>
              <a:rPr lang="fr-FR" sz="800" dirty="0" err="1">
                <a:solidFill>
                  <a:srgbClr val="182B47"/>
                </a:solidFill>
              </a:rPr>
              <a:t>calificada</a:t>
            </a:r>
            <a:r>
              <a:rPr lang="fr-FR" sz="800" dirty="0">
                <a:solidFill>
                  <a:srgbClr val="182B47"/>
                </a:solidFill>
              </a:rPr>
              <a:t> </a:t>
            </a:r>
            <a:r>
              <a:rPr lang="fr-FR" sz="800" dirty="0" err="1">
                <a:solidFill>
                  <a:srgbClr val="182B47"/>
                </a:solidFill>
              </a:rPr>
              <a:t>como</a:t>
            </a:r>
            <a:r>
              <a:rPr lang="fr-FR" sz="800" dirty="0">
                <a:solidFill>
                  <a:srgbClr val="182B47"/>
                </a:solidFill>
              </a:rPr>
              <a:t> AAA/AA/A/BBB.</a:t>
            </a:r>
          </a:p>
          <a:p>
            <a:r>
              <a:rPr lang="fr-FR" sz="800" dirty="0" err="1">
                <a:solidFill>
                  <a:srgbClr val="182B47"/>
                </a:solidFill>
              </a:rPr>
              <a:t>Fuente</a:t>
            </a:r>
            <a:r>
              <a:rPr lang="fr-FR" sz="800" dirty="0">
                <a:solidFill>
                  <a:srgbClr val="182B47"/>
                </a:solidFill>
              </a:rPr>
              <a:t>: Bloomberg. </a:t>
            </a:r>
            <a:endParaRPr lang="es-MX" sz="800" dirty="0">
              <a:solidFill>
                <a:srgbClr val="182B47"/>
              </a:solidFill>
            </a:endParaRPr>
          </a:p>
        </p:txBody>
      </p:sp>
      <p:graphicFrame>
        <p:nvGraphicFramePr>
          <p:cNvPr id="34" name="Marcador de gráfico 31"/>
          <p:cNvGraphicFramePr>
            <a:graphicFrameLocks noGrp="1"/>
          </p:cNvGraphicFramePr>
          <p:nvPr>
            <p:ph type="chart" sz="quarter" idx="16"/>
            <p:extLst>
              <p:ext uri="{D42A27DB-BD31-4B8C-83A1-F6EECF244321}">
                <p14:modId xmlns:p14="http://schemas.microsoft.com/office/powerpoint/2010/main" val="3961375177"/>
              </p:ext>
            </p:extLst>
          </p:nvPr>
        </p:nvGraphicFramePr>
        <p:xfrm>
          <a:off x="4158129" y="1930934"/>
          <a:ext cx="3978571" cy="4332287"/>
        </p:xfrm>
        <a:graphic>
          <a:graphicData uri="http://schemas.openxmlformats.org/drawingml/2006/chart">
            <c:chart xmlns:c="http://schemas.openxmlformats.org/drawingml/2006/chart" xmlns:r="http://schemas.openxmlformats.org/officeDocument/2006/relationships" r:id="rId5"/>
          </a:graphicData>
        </a:graphic>
      </p:graphicFrame>
      <p:sp>
        <p:nvSpPr>
          <p:cNvPr id="35" name="18 CuadroTexto"/>
          <p:cNvSpPr txBox="1"/>
          <p:nvPr/>
        </p:nvSpPr>
        <p:spPr>
          <a:xfrm>
            <a:off x="6408087" y="3969431"/>
            <a:ext cx="554960" cy="307777"/>
          </a:xfrm>
          <a:prstGeom prst="rect">
            <a:avLst/>
          </a:prstGeom>
          <a:noFill/>
        </p:spPr>
        <p:txBody>
          <a:bodyPr wrap="none" rtlCol="0">
            <a:spAutoFit/>
          </a:bodyPr>
          <a:lstStyle/>
          <a:p>
            <a:r>
              <a:rPr lang="es-MX" sz="1400" b="1" dirty="0">
                <a:solidFill>
                  <a:srgbClr val="FFCB00">
                    <a:lumMod val="75000"/>
                  </a:srgbClr>
                </a:solidFill>
              </a:rPr>
              <a:t>Chile</a:t>
            </a:r>
          </a:p>
        </p:txBody>
      </p:sp>
      <p:sp>
        <p:nvSpPr>
          <p:cNvPr id="37" name="19 CuadroTexto"/>
          <p:cNvSpPr txBox="1"/>
          <p:nvPr/>
        </p:nvSpPr>
        <p:spPr>
          <a:xfrm>
            <a:off x="5060772" y="3794967"/>
            <a:ext cx="891591" cy="307777"/>
          </a:xfrm>
          <a:prstGeom prst="rect">
            <a:avLst/>
          </a:prstGeom>
          <a:noFill/>
        </p:spPr>
        <p:txBody>
          <a:bodyPr wrap="none" rtlCol="0">
            <a:spAutoFit/>
          </a:bodyPr>
          <a:lstStyle/>
          <a:p>
            <a:r>
              <a:rPr lang="es-MX" sz="1400" b="1" dirty="0">
                <a:solidFill>
                  <a:srgbClr val="0000FF"/>
                </a:solidFill>
              </a:rPr>
              <a:t>Colombia</a:t>
            </a:r>
          </a:p>
        </p:txBody>
      </p:sp>
      <p:sp>
        <p:nvSpPr>
          <p:cNvPr id="39" name="16 CuadroTexto"/>
          <p:cNvSpPr txBox="1"/>
          <p:nvPr/>
        </p:nvSpPr>
        <p:spPr>
          <a:xfrm>
            <a:off x="7032518" y="2131504"/>
            <a:ext cx="747128" cy="307777"/>
          </a:xfrm>
          <a:prstGeom prst="rect">
            <a:avLst/>
          </a:prstGeom>
          <a:noFill/>
        </p:spPr>
        <p:txBody>
          <a:bodyPr wrap="none" rtlCol="0">
            <a:spAutoFit/>
          </a:bodyPr>
          <a:lstStyle/>
          <a:p>
            <a:pPr algn="ctr"/>
            <a:r>
              <a:rPr lang="es-MX" sz="1400" b="1" dirty="0">
                <a:solidFill>
                  <a:srgbClr val="00B0F0"/>
                </a:solidFill>
              </a:rPr>
              <a:t>Turquía</a:t>
            </a:r>
          </a:p>
        </p:txBody>
      </p:sp>
      <p:sp>
        <p:nvSpPr>
          <p:cNvPr id="40" name="13 CuadroTexto"/>
          <p:cNvSpPr txBox="1"/>
          <p:nvPr/>
        </p:nvSpPr>
        <p:spPr>
          <a:xfrm>
            <a:off x="6310477" y="2652898"/>
            <a:ext cx="595869" cy="307777"/>
          </a:xfrm>
          <a:prstGeom prst="rect">
            <a:avLst/>
          </a:prstGeom>
          <a:noFill/>
        </p:spPr>
        <p:txBody>
          <a:bodyPr wrap="none" rtlCol="0">
            <a:spAutoFit/>
          </a:bodyPr>
          <a:lstStyle/>
          <a:p>
            <a:r>
              <a:rPr lang="es-MX" sz="1400" b="1" dirty="0">
                <a:solidFill>
                  <a:srgbClr val="00B050"/>
                </a:solidFill>
              </a:rPr>
              <a:t>Brasil</a:t>
            </a:r>
          </a:p>
        </p:txBody>
      </p:sp>
      <p:sp>
        <p:nvSpPr>
          <p:cNvPr id="51" name="14 CuadroTexto"/>
          <p:cNvSpPr txBox="1"/>
          <p:nvPr/>
        </p:nvSpPr>
        <p:spPr>
          <a:xfrm>
            <a:off x="7003826" y="5023728"/>
            <a:ext cx="725968" cy="307777"/>
          </a:xfrm>
          <a:prstGeom prst="rect">
            <a:avLst/>
          </a:prstGeom>
          <a:noFill/>
        </p:spPr>
        <p:txBody>
          <a:bodyPr wrap="square" rtlCol="0">
            <a:spAutoFit/>
          </a:bodyPr>
          <a:lstStyle/>
          <a:p>
            <a:r>
              <a:rPr lang="es-MX" sz="1400" b="1" dirty="0">
                <a:solidFill>
                  <a:srgbClr val="FF0000"/>
                </a:solidFill>
              </a:rPr>
              <a:t>México</a:t>
            </a:r>
          </a:p>
        </p:txBody>
      </p:sp>
      <p:sp>
        <p:nvSpPr>
          <p:cNvPr id="52" name="4 CuadroTexto"/>
          <p:cNvSpPr txBox="1"/>
          <p:nvPr/>
        </p:nvSpPr>
        <p:spPr>
          <a:xfrm>
            <a:off x="10786128" y="5339067"/>
            <a:ext cx="927720" cy="275637"/>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0000"/>
                </a:solidFill>
              </a:rPr>
              <a:t>Marzo</a:t>
            </a:r>
          </a:p>
        </p:txBody>
      </p:sp>
      <p:sp>
        <p:nvSpPr>
          <p:cNvPr id="53" name="CuadroTexto 1"/>
          <p:cNvSpPr txBox="1"/>
          <p:nvPr/>
        </p:nvSpPr>
        <p:spPr>
          <a:xfrm>
            <a:off x="4684838" y="2152435"/>
            <a:ext cx="1393907" cy="328956"/>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200" b="1" dirty="0">
                <a:solidFill>
                  <a:srgbClr val="182B47"/>
                </a:solidFill>
              </a:rPr>
              <a:t>Depreciación </a:t>
            </a:r>
          </a:p>
        </p:txBody>
      </p:sp>
      <p:cxnSp>
        <p:nvCxnSpPr>
          <p:cNvPr id="54" name="Conector recto de flecha 53"/>
          <p:cNvCxnSpPr/>
          <p:nvPr/>
        </p:nvCxnSpPr>
        <p:spPr>
          <a:xfrm flipV="1">
            <a:off x="4676827" y="2139386"/>
            <a:ext cx="429" cy="247040"/>
          </a:xfrm>
          <a:prstGeom prst="straightConnector1">
            <a:avLst/>
          </a:prstGeom>
          <a:ln w="25400">
            <a:solidFill>
              <a:srgbClr val="182B47"/>
            </a:solidFill>
            <a:tailEnd type="triangle"/>
          </a:ln>
        </p:spPr>
        <p:style>
          <a:lnRef idx="1">
            <a:schemeClr val="accent1"/>
          </a:lnRef>
          <a:fillRef idx="0">
            <a:schemeClr val="accent1"/>
          </a:fillRef>
          <a:effectRef idx="0">
            <a:schemeClr val="accent1"/>
          </a:effectRef>
          <a:fontRef idx="minor">
            <a:schemeClr val="tx1"/>
          </a:fontRef>
        </p:style>
      </p:cxnSp>
      <p:cxnSp>
        <p:nvCxnSpPr>
          <p:cNvPr id="55" name="Conector recto de flecha 54"/>
          <p:cNvCxnSpPr/>
          <p:nvPr/>
        </p:nvCxnSpPr>
        <p:spPr>
          <a:xfrm flipH="1">
            <a:off x="7212518" y="2439281"/>
            <a:ext cx="360000" cy="0"/>
          </a:xfrm>
          <a:prstGeom prst="straightConnector1">
            <a:avLst/>
          </a:prstGeom>
          <a:ln w="22225">
            <a:solidFill>
              <a:srgbClr val="00B0F0"/>
            </a:solidFill>
            <a:tailEnd type="triangle"/>
          </a:ln>
        </p:spPr>
        <p:style>
          <a:lnRef idx="1">
            <a:schemeClr val="accent1"/>
          </a:lnRef>
          <a:fillRef idx="0">
            <a:schemeClr val="accent1"/>
          </a:fillRef>
          <a:effectRef idx="0">
            <a:schemeClr val="accent1"/>
          </a:effectRef>
          <a:fontRef idx="minor">
            <a:schemeClr val="tx1"/>
          </a:fontRef>
        </p:style>
      </p:cxnSp>
      <p:cxnSp>
        <p:nvCxnSpPr>
          <p:cNvPr id="56" name="Conector recto de flecha 55"/>
          <p:cNvCxnSpPr/>
          <p:nvPr/>
        </p:nvCxnSpPr>
        <p:spPr>
          <a:xfrm>
            <a:off x="6403107" y="2952059"/>
            <a:ext cx="360000" cy="0"/>
          </a:xfrm>
          <a:prstGeom prst="straightConnector1">
            <a:avLst/>
          </a:prstGeom>
          <a:ln w="22225">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7" name="Conector recto de flecha 56"/>
          <p:cNvCxnSpPr/>
          <p:nvPr/>
        </p:nvCxnSpPr>
        <p:spPr>
          <a:xfrm>
            <a:off x="5326567" y="4102744"/>
            <a:ext cx="360000" cy="0"/>
          </a:xfrm>
          <a:prstGeom prst="straightConnector1">
            <a:avLst/>
          </a:prstGeom>
          <a:ln w="22225">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58" name="Conector recto de flecha 57"/>
          <p:cNvCxnSpPr/>
          <p:nvPr/>
        </p:nvCxnSpPr>
        <p:spPr>
          <a:xfrm>
            <a:off x="7186810" y="5331505"/>
            <a:ext cx="360000" cy="0"/>
          </a:xfrm>
          <a:prstGeom prst="straightConnector1">
            <a:avLst/>
          </a:prstGeom>
          <a:ln w="2222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Conector recto de flecha 58"/>
          <p:cNvCxnSpPr/>
          <p:nvPr/>
        </p:nvCxnSpPr>
        <p:spPr>
          <a:xfrm>
            <a:off x="6505567" y="4237975"/>
            <a:ext cx="360000" cy="0"/>
          </a:xfrm>
          <a:prstGeom prst="straightConnector1">
            <a:avLst/>
          </a:prstGeom>
          <a:ln w="22225">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0" name="18 CuadroTexto"/>
          <p:cNvSpPr txBox="1"/>
          <p:nvPr/>
        </p:nvSpPr>
        <p:spPr>
          <a:xfrm>
            <a:off x="5490381" y="5305516"/>
            <a:ext cx="876778" cy="307777"/>
          </a:xfrm>
          <a:prstGeom prst="rect">
            <a:avLst/>
          </a:prstGeom>
          <a:noFill/>
        </p:spPr>
        <p:txBody>
          <a:bodyPr wrap="none" rtlCol="0">
            <a:spAutoFit/>
          </a:bodyPr>
          <a:lstStyle/>
          <a:p>
            <a:r>
              <a:rPr lang="es-MX" sz="1400" b="1" dirty="0">
                <a:solidFill>
                  <a:srgbClr val="FF00FF"/>
                </a:solidFill>
              </a:rPr>
              <a:t>Sudáfrica</a:t>
            </a:r>
          </a:p>
        </p:txBody>
      </p:sp>
      <p:cxnSp>
        <p:nvCxnSpPr>
          <p:cNvPr id="61" name="Conector recto de flecha 60"/>
          <p:cNvCxnSpPr/>
          <p:nvPr/>
        </p:nvCxnSpPr>
        <p:spPr>
          <a:xfrm>
            <a:off x="6310477" y="5459404"/>
            <a:ext cx="360000" cy="0"/>
          </a:xfrm>
          <a:prstGeom prst="straightConnector1">
            <a:avLst/>
          </a:prstGeom>
          <a:ln w="22225">
            <a:solidFill>
              <a:srgbClr val="FF00FF"/>
            </a:solidFill>
            <a:tailEnd type="triangle"/>
          </a:ln>
        </p:spPr>
        <p:style>
          <a:lnRef idx="1">
            <a:schemeClr val="accent1"/>
          </a:lnRef>
          <a:fillRef idx="0">
            <a:schemeClr val="accent1"/>
          </a:fillRef>
          <a:effectRef idx="0">
            <a:schemeClr val="accent1"/>
          </a:effectRef>
          <a:fontRef idx="minor">
            <a:schemeClr val="tx1"/>
          </a:fontRef>
        </p:style>
      </p:cxnSp>
      <p:sp>
        <p:nvSpPr>
          <p:cNvPr id="72" name="16 CuadroTexto"/>
          <p:cNvSpPr txBox="1"/>
          <p:nvPr/>
        </p:nvSpPr>
        <p:spPr>
          <a:xfrm>
            <a:off x="8840728" y="4869839"/>
            <a:ext cx="2715167" cy="307777"/>
          </a:xfrm>
          <a:prstGeom prst="rect">
            <a:avLst/>
          </a:prstGeom>
          <a:noFill/>
        </p:spPr>
        <p:txBody>
          <a:bodyPr wrap="none" rtlCol="0">
            <a:spAutoFit/>
          </a:bodyPr>
          <a:lstStyle/>
          <a:p>
            <a:pPr algn="ctr"/>
            <a:r>
              <a:rPr lang="es-MX" sz="1400" b="1" dirty="0">
                <a:solidFill>
                  <a:srgbClr val="FF0000"/>
                </a:solidFill>
              </a:rPr>
              <a:t>Emergentes Grado de Inversión </a:t>
            </a:r>
            <a:r>
              <a:rPr lang="es-MX" sz="1400" b="1" baseline="30000" dirty="0">
                <a:solidFill>
                  <a:srgbClr val="FF0000"/>
                </a:solidFill>
              </a:rPr>
              <a:t>1/</a:t>
            </a:r>
          </a:p>
        </p:txBody>
      </p:sp>
      <p:sp>
        <p:nvSpPr>
          <p:cNvPr id="73" name="16 CuadroTexto"/>
          <p:cNvSpPr txBox="1"/>
          <p:nvPr/>
        </p:nvSpPr>
        <p:spPr>
          <a:xfrm>
            <a:off x="9391046" y="2756939"/>
            <a:ext cx="1972143" cy="307777"/>
          </a:xfrm>
          <a:prstGeom prst="rect">
            <a:avLst/>
          </a:prstGeom>
          <a:noFill/>
        </p:spPr>
        <p:txBody>
          <a:bodyPr wrap="none" rtlCol="0">
            <a:spAutoFit/>
          </a:bodyPr>
          <a:lstStyle/>
          <a:p>
            <a:pPr algn="ctr"/>
            <a:r>
              <a:rPr lang="es-MX" sz="1400" b="1" dirty="0">
                <a:solidFill>
                  <a:srgbClr val="00B050"/>
                </a:solidFill>
              </a:rPr>
              <a:t>Emergentes (BBB/BB/B)</a:t>
            </a:r>
          </a:p>
        </p:txBody>
      </p:sp>
      <p:sp>
        <p:nvSpPr>
          <p:cNvPr id="74" name="Marcador de texto 16"/>
          <p:cNvSpPr>
            <a:spLocks noGrp="1"/>
          </p:cNvSpPr>
          <p:nvPr>
            <p:ph type="body" sz="quarter" idx="19"/>
          </p:nvPr>
        </p:nvSpPr>
        <p:spPr>
          <a:xfrm>
            <a:off x="6283766" y="1064361"/>
            <a:ext cx="3555587" cy="297517"/>
          </a:xfrm>
          <a:noFill/>
        </p:spPr>
        <p:txBody>
          <a:bodyPr vert="horz" lIns="91440" tIns="45720" rIns="91440" bIns="45720" rtlCol="0">
            <a:spAutoFit/>
          </a:bodyPr>
          <a:lstStyle/>
          <a:p>
            <a:pPr>
              <a:lnSpc>
                <a:spcPts val="1600"/>
              </a:lnSpc>
            </a:pPr>
            <a:r>
              <a:rPr lang="es-MX" sz="1700" dirty="0">
                <a:cs typeface="Calibri" pitchFamily="34" charset="0"/>
              </a:rPr>
              <a:t>Economías Emergentes</a:t>
            </a:r>
          </a:p>
        </p:txBody>
      </p:sp>
      <p:sp>
        <p:nvSpPr>
          <p:cNvPr id="44" name="4 CuadroTexto"/>
          <p:cNvSpPr txBox="1"/>
          <p:nvPr/>
        </p:nvSpPr>
        <p:spPr>
          <a:xfrm>
            <a:off x="6851926" y="5369712"/>
            <a:ext cx="927720" cy="275637"/>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0000"/>
                </a:solidFill>
              </a:rPr>
              <a:t>Marzo</a:t>
            </a:r>
          </a:p>
        </p:txBody>
      </p:sp>
    </p:spTree>
    <p:extLst>
      <p:ext uri="{BB962C8B-B14F-4D97-AF65-F5344CB8AC3E}">
        <p14:creationId xmlns:p14="http://schemas.microsoft.com/office/powerpoint/2010/main" val="3835805933"/>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Índice de la Actividad Industrial, 1999M1-2018M12</a:t>
            </a: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81001"/>
            <a:ext cx="159210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7" name="Objeto 6">
            <a:extLst>
              <a:ext uri="{FF2B5EF4-FFF2-40B4-BE49-F238E27FC236}">
                <a16:creationId xmlns:a16="http://schemas.microsoft.com/office/drawing/2014/main" id="{F749F991-8639-4CFC-9EAD-4969CE245041}"/>
              </a:ext>
            </a:extLst>
          </p:cNvPr>
          <p:cNvGraphicFramePr>
            <a:graphicFrameLocks noChangeAspect="1"/>
          </p:cNvGraphicFramePr>
          <p:nvPr>
            <p:extLst/>
          </p:nvPr>
        </p:nvGraphicFramePr>
        <p:xfrm>
          <a:off x="4008438" y="4114800"/>
          <a:ext cx="5308600" cy="2463800"/>
        </p:xfrm>
        <a:graphic>
          <a:graphicData uri="http://schemas.openxmlformats.org/presentationml/2006/ole">
            <mc:AlternateContent xmlns:mc="http://schemas.openxmlformats.org/markup-compatibility/2006">
              <mc:Choice xmlns:v="urn:schemas-microsoft-com:vml" Requires="v">
                <p:oleObj spid="_x0000_s21514" name="EViews" r:id="rId4" imgW="4486328" imgH="2848195" progId="EViews.Workfile.2">
                  <p:embed/>
                </p:oleObj>
              </mc:Choice>
              <mc:Fallback>
                <p:oleObj name="EViews" r:id="rId4" imgW="4486328" imgH="2848195" progId="EViews.Workfile.2">
                  <p:embed/>
                  <p:pic>
                    <p:nvPicPr>
                      <p:cNvPr id="7" name="Objeto 6">
                        <a:extLst>
                          <a:ext uri="{FF2B5EF4-FFF2-40B4-BE49-F238E27FC236}">
                            <a16:creationId xmlns:a16="http://schemas.microsoft.com/office/drawing/2014/main" id="{F749F991-8639-4CFC-9EAD-4969CE245041}"/>
                          </a:ext>
                        </a:extLst>
                      </p:cNvPr>
                      <p:cNvPicPr/>
                      <p:nvPr/>
                    </p:nvPicPr>
                    <p:blipFill>
                      <a:blip r:embed="rId5"/>
                      <a:stretch>
                        <a:fillRect/>
                      </a:stretch>
                    </p:blipFill>
                    <p:spPr>
                      <a:xfrm>
                        <a:off x="4008438" y="4114800"/>
                        <a:ext cx="5308600" cy="2463800"/>
                      </a:xfrm>
                      <a:prstGeom prst="rect">
                        <a:avLst/>
                      </a:prstGeom>
                    </p:spPr>
                  </p:pic>
                </p:oleObj>
              </mc:Fallback>
            </mc:AlternateContent>
          </a:graphicData>
        </a:graphic>
      </p:graphicFrame>
      <p:graphicFrame>
        <p:nvGraphicFramePr>
          <p:cNvPr id="9" name="Objeto 8">
            <a:extLst>
              <a:ext uri="{FF2B5EF4-FFF2-40B4-BE49-F238E27FC236}">
                <a16:creationId xmlns:a16="http://schemas.microsoft.com/office/drawing/2014/main" id="{63694CC8-200B-42F8-B216-19E533D88A02}"/>
              </a:ext>
            </a:extLst>
          </p:cNvPr>
          <p:cNvGraphicFramePr>
            <a:graphicFrameLocks noChangeAspect="1"/>
          </p:cNvGraphicFramePr>
          <p:nvPr>
            <p:extLst/>
          </p:nvPr>
        </p:nvGraphicFramePr>
        <p:xfrm>
          <a:off x="4008438" y="1257300"/>
          <a:ext cx="5308600" cy="2462213"/>
        </p:xfrm>
        <a:graphic>
          <a:graphicData uri="http://schemas.openxmlformats.org/presentationml/2006/ole">
            <mc:AlternateContent xmlns:mc="http://schemas.openxmlformats.org/markup-compatibility/2006">
              <mc:Choice xmlns:v="urn:schemas-microsoft-com:vml" Requires="v">
                <p:oleObj spid="_x0000_s21515" name="EViews" r:id="rId6" imgW="4486328" imgH="2848195" progId="EViews.Workfile.2">
                  <p:embed/>
                </p:oleObj>
              </mc:Choice>
              <mc:Fallback>
                <p:oleObj name="EViews" r:id="rId6" imgW="4486328" imgH="2848195" progId="EViews.Workfile.2">
                  <p:embed/>
                  <p:pic>
                    <p:nvPicPr>
                      <p:cNvPr id="9" name="Objeto 8">
                        <a:extLst>
                          <a:ext uri="{FF2B5EF4-FFF2-40B4-BE49-F238E27FC236}">
                            <a16:creationId xmlns:a16="http://schemas.microsoft.com/office/drawing/2014/main" id="{63694CC8-200B-42F8-B216-19E533D88A02}"/>
                          </a:ext>
                        </a:extLst>
                      </p:cNvPr>
                      <p:cNvPicPr/>
                      <p:nvPr/>
                    </p:nvPicPr>
                    <p:blipFill>
                      <a:blip r:embed="rId7"/>
                      <a:stretch>
                        <a:fillRect/>
                      </a:stretch>
                    </p:blipFill>
                    <p:spPr>
                      <a:xfrm>
                        <a:off x="4008438" y="1257300"/>
                        <a:ext cx="5308600" cy="2462213"/>
                      </a:xfrm>
                      <a:prstGeom prst="rect">
                        <a:avLst/>
                      </a:prstGeom>
                    </p:spPr>
                  </p:pic>
                </p:oleObj>
              </mc:Fallback>
            </mc:AlternateContent>
          </a:graphicData>
        </a:graphic>
      </p:graphicFrame>
    </p:spTree>
    <p:extLst>
      <p:ext uri="{BB962C8B-B14F-4D97-AF65-F5344CB8AC3E}">
        <p14:creationId xmlns:p14="http://schemas.microsoft.com/office/powerpoint/2010/main" val="258668108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to 3">
            <a:extLst>
              <a:ext uri="{FF2B5EF4-FFF2-40B4-BE49-F238E27FC236}">
                <a16:creationId xmlns:a16="http://schemas.microsoft.com/office/drawing/2014/main" id="{96CF60F3-17BF-40B8-8341-0BAED4BE8777}"/>
              </a:ext>
            </a:extLst>
          </p:cNvPr>
          <p:cNvGraphicFramePr>
            <a:graphicFrameLocks noChangeAspect="1"/>
          </p:cNvGraphicFramePr>
          <p:nvPr>
            <p:extLst/>
          </p:nvPr>
        </p:nvGraphicFramePr>
        <p:xfrm>
          <a:off x="2567608" y="1066800"/>
          <a:ext cx="8280920" cy="2662238"/>
        </p:xfrm>
        <a:graphic>
          <a:graphicData uri="http://schemas.openxmlformats.org/presentationml/2006/ole">
            <mc:AlternateContent xmlns:mc="http://schemas.openxmlformats.org/markup-compatibility/2006">
              <mc:Choice xmlns:v="urn:schemas-microsoft-com:vml" Requires="v">
                <p:oleObj spid="_x0000_s22538" name="EViews" r:id="rId3" imgW="4495982" imgH="2838298" progId="EViews.Workfile.2">
                  <p:embed/>
                </p:oleObj>
              </mc:Choice>
              <mc:Fallback>
                <p:oleObj name="EViews" r:id="rId3" imgW="4495982" imgH="2838298" progId="EViews.Workfile.2">
                  <p:embed/>
                  <p:pic>
                    <p:nvPicPr>
                      <p:cNvPr id="4" name="Objeto 3">
                        <a:extLst>
                          <a:ext uri="{FF2B5EF4-FFF2-40B4-BE49-F238E27FC236}">
                            <a16:creationId xmlns:a16="http://schemas.microsoft.com/office/drawing/2014/main" id="{96CF60F3-17BF-40B8-8341-0BAED4BE8777}"/>
                          </a:ext>
                        </a:extLst>
                      </p:cNvPr>
                      <p:cNvPicPr/>
                      <p:nvPr/>
                    </p:nvPicPr>
                    <p:blipFill>
                      <a:blip r:embed="rId4"/>
                      <a:stretch>
                        <a:fillRect/>
                      </a:stretch>
                    </p:blipFill>
                    <p:spPr>
                      <a:xfrm>
                        <a:off x="2567608" y="1066800"/>
                        <a:ext cx="8280920" cy="2662238"/>
                      </a:xfrm>
                      <a:prstGeom prst="rect">
                        <a:avLst/>
                      </a:prstGeom>
                    </p:spPr>
                  </p:pic>
                </p:oleObj>
              </mc:Fallback>
            </mc:AlternateContent>
          </a:graphicData>
        </a:graphic>
      </p:graphicFrame>
      <p:sp>
        <p:nvSpPr>
          <p:cNvPr id="6" name="CuadroTexto 5"/>
          <p:cNvSpPr txBox="1"/>
          <p:nvPr/>
        </p:nvSpPr>
        <p:spPr>
          <a:xfrm>
            <a:off x="1133014" y="0"/>
            <a:ext cx="11058986"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Índice de Confianza del Consumidor, 2002M1-2018M12</a:t>
            </a:r>
          </a:p>
        </p:txBody>
      </p:sp>
      <p:sp>
        <p:nvSpPr>
          <p:cNvPr id="5" name="Rectángulo 4"/>
          <p:cNvSpPr/>
          <p:nvPr/>
        </p:nvSpPr>
        <p:spPr>
          <a:xfrm>
            <a:off x="1133014" y="6581001"/>
            <a:ext cx="1592103" cy="276999"/>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2" name="Objeto 1"/>
          <p:cNvGraphicFramePr>
            <a:graphicFrameLocks noChangeAspect="1"/>
          </p:cNvGraphicFramePr>
          <p:nvPr>
            <p:extLst/>
          </p:nvPr>
        </p:nvGraphicFramePr>
        <p:xfrm>
          <a:off x="2567608" y="3897313"/>
          <a:ext cx="8280920" cy="2668587"/>
        </p:xfrm>
        <a:graphic>
          <a:graphicData uri="http://schemas.openxmlformats.org/presentationml/2006/ole">
            <mc:AlternateContent xmlns:mc="http://schemas.openxmlformats.org/markup-compatibility/2006">
              <mc:Choice xmlns:v="urn:schemas-microsoft-com:vml" Requires="v">
                <p:oleObj spid="_x0000_s22539" name="EViews" r:id="rId5" imgW="4476675" imgH="2848195" progId="EViews.Workfile.2">
                  <p:embed/>
                </p:oleObj>
              </mc:Choice>
              <mc:Fallback>
                <p:oleObj name="EViews" r:id="rId5" imgW="4476675" imgH="2848195" progId="EViews.Workfile.2">
                  <p:embed/>
                  <p:pic>
                    <p:nvPicPr>
                      <p:cNvPr id="2" name="Objeto 1"/>
                      <p:cNvPicPr/>
                      <p:nvPr/>
                    </p:nvPicPr>
                    <p:blipFill>
                      <a:blip r:embed="rId6"/>
                      <a:stretch>
                        <a:fillRect/>
                      </a:stretch>
                    </p:blipFill>
                    <p:spPr>
                      <a:xfrm>
                        <a:off x="2567608" y="3897313"/>
                        <a:ext cx="8280920" cy="2668587"/>
                      </a:xfrm>
                      <a:prstGeom prst="rect">
                        <a:avLst/>
                      </a:prstGeom>
                    </p:spPr>
                  </p:pic>
                </p:oleObj>
              </mc:Fallback>
            </mc:AlternateContent>
          </a:graphicData>
        </a:graphic>
      </p:graphicFrame>
      <p:pic>
        <p:nvPicPr>
          <p:cNvPr id="7" name="Imagen 6">
            <a:extLst>
              <a:ext uri="{FF2B5EF4-FFF2-40B4-BE49-F238E27FC236}">
                <a16:creationId xmlns:a16="http://schemas.microsoft.com/office/drawing/2014/main" id="{B0DD5910-B227-46B9-A14E-C481EFEDE58B}"/>
              </a:ext>
            </a:extLst>
          </p:cNvPr>
          <p:cNvPicPr>
            <a:picLocks noChangeAspect="1"/>
          </p:cNvPicPr>
          <p:nvPr/>
        </p:nvPicPr>
        <p:blipFill>
          <a:blip r:embed="rId7"/>
          <a:stretch>
            <a:fillRect/>
          </a:stretch>
        </p:blipFill>
        <p:spPr>
          <a:xfrm rot="16200000">
            <a:off x="-2862493" y="2862494"/>
            <a:ext cx="6858000" cy="1133013"/>
          </a:xfrm>
          <a:prstGeom prst="rect">
            <a:avLst/>
          </a:prstGeom>
        </p:spPr>
      </p:pic>
    </p:spTree>
    <p:extLst>
      <p:ext uri="{BB962C8B-B14F-4D97-AF65-F5344CB8AC3E}">
        <p14:creationId xmlns:p14="http://schemas.microsoft.com/office/powerpoint/2010/main" val="256851951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to 1"/>
          <p:cNvGraphicFramePr>
            <a:graphicFrameLocks noChangeAspect="1"/>
          </p:cNvGraphicFramePr>
          <p:nvPr>
            <p:extLst/>
          </p:nvPr>
        </p:nvGraphicFramePr>
        <p:xfrm>
          <a:off x="3592513" y="915988"/>
          <a:ext cx="6140450" cy="2838450"/>
        </p:xfrm>
        <a:graphic>
          <a:graphicData uri="http://schemas.openxmlformats.org/presentationml/2006/ole">
            <mc:AlternateContent xmlns:mc="http://schemas.openxmlformats.org/markup-compatibility/2006">
              <mc:Choice xmlns:v="urn:schemas-microsoft-com:vml" Requires="v">
                <p:oleObj spid="_x0000_s23562" name="EViews" r:id="rId3" imgW="4553063" imgH="2838298" progId="EViews.Workfile.2">
                  <p:embed/>
                </p:oleObj>
              </mc:Choice>
              <mc:Fallback>
                <p:oleObj name="EViews" r:id="rId3" imgW="4553063" imgH="2838298" progId="EViews.Workfile.2">
                  <p:embed/>
                  <p:pic>
                    <p:nvPicPr>
                      <p:cNvPr id="2" name="Objeto 1"/>
                      <p:cNvPicPr/>
                      <p:nvPr/>
                    </p:nvPicPr>
                    <p:blipFill>
                      <a:blip r:embed="rId4"/>
                      <a:stretch>
                        <a:fillRect/>
                      </a:stretch>
                    </p:blipFill>
                    <p:spPr>
                      <a:xfrm>
                        <a:off x="3592513" y="915988"/>
                        <a:ext cx="6140450" cy="2838450"/>
                      </a:xfrm>
                      <a:prstGeom prst="rect">
                        <a:avLst/>
                      </a:prstGeom>
                    </p:spPr>
                  </p:pic>
                </p:oleObj>
              </mc:Fallback>
            </mc:AlternateContent>
          </a:graphicData>
        </a:graphic>
      </p:graphicFrame>
      <p:sp>
        <p:nvSpPr>
          <p:cNvPr id="6" name="CuadroTexto 5"/>
          <p:cNvSpPr txBox="1"/>
          <p:nvPr/>
        </p:nvSpPr>
        <p:spPr>
          <a:xfrm>
            <a:off x="1133014" y="0"/>
            <a:ext cx="1105898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Inversión Fija Bruta Total, 1994M01-2018M11  </a:t>
            </a:r>
          </a:p>
        </p:txBody>
      </p:sp>
      <p:sp>
        <p:nvSpPr>
          <p:cNvPr id="7" name="Rectángulo 6"/>
          <p:cNvSpPr/>
          <p:nvPr/>
        </p:nvSpPr>
        <p:spPr>
          <a:xfrm>
            <a:off x="1133014" y="6581001"/>
            <a:ext cx="1592103" cy="276999"/>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graphicFrame>
        <p:nvGraphicFramePr>
          <p:cNvPr id="3" name="Objeto 2"/>
          <p:cNvGraphicFramePr>
            <a:graphicFrameLocks noChangeAspect="1"/>
          </p:cNvGraphicFramePr>
          <p:nvPr>
            <p:extLst/>
          </p:nvPr>
        </p:nvGraphicFramePr>
        <p:xfrm>
          <a:off x="3592513" y="3773488"/>
          <a:ext cx="6140450" cy="2838450"/>
        </p:xfrm>
        <a:graphic>
          <a:graphicData uri="http://schemas.openxmlformats.org/presentationml/2006/ole">
            <mc:AlternateContent xmlns:mc="http://schemas.openxmlformats.org/markup-compatibility/2006">
              <mc:Choice xmlns:v="urn:schemas-microsoft-com:vml" Requires="v">
                <p:oleObj spid="_x0000_s23563" name="EViews" r:id="rId5" imgW="4553063" imgH="2838298" progId="EViews.Workfile.2">
                  <p:embed/>
                </p:oleObj>
              </mc:Choice>
              <mc:Fallback>
                <p:oleObj name="EViews" r:id="rId5" imgW="4553063" imgH="2838298" progId="EViews.Workfile.2">
                  <p:embed/>
                  <p:pic>
                    <p:nvPicPr>
                      <p:cNvPr id="3" name="Objeto 2"/>
                      <p:cNvPicPr/>
                      <p:nvPr/>
                    </p:nvPicPr>
                    <p:blipFill>
                      <a:blip r:embed="rId6"/>
                      <a:stretch>
                        <a:fillRect/>
                      </a:stretch>
                    </p:blipFill>
                    <p:spPr>
                      <a:xfrm>
                        <a:off x="3592513" y="3773488"/>
                        <a:ext cx="6140450" cy="2838450"/>
                      </a:xfrm>
                      <a:prstGeom prst="rect">
                        <a:avLst/>
                      </a:prstGeom>
                    </p:spPr>
                  </p:pic>
                </p:oleObj>
              </mc:Fallback>
            </mc:AlternateContent>
          </a:graphicData>
        </a:graphic>
      </p:graphicFrame>
      <p:pic>
        <p:nvPicPr>
          <p:cNvPr id="8" name="Imagen 7">
            <a:extLst>
              <a:ext uri="{FF2B5EF4-FFF2-40B4-BE49-F238E27FC236}">
                <a16:creationId xmlns:a16="http://schemas.microsoft.com/office/drawing/2014/main" id="{006079BC-4A5B-4827-B02D-2A3D65AD8AD5}"/>
              </a:ext>
            </a:extLst>
          </p:cNvPr>
          <p:cNvPicPr>
            <a:picLocks noChangeAspect="1"/>
          </p:cNvPicPr>
          <p:nvPr/>
        </p:nvPicPr>
        <p:blipFill>
          <a:blip r:embed="rId7"/>
          <a:stretch>
            <a:fillRect/>
          </a:stretch>
        </p:blipFill>
        <p:spPr>
          <a:xfrm rot="16200000">
            <a:off x="-2862493" y="2862494"/>
            <a:ext cx="6858000" cy="1133013"/>
          </a:xfrm>
          <a:prstGeom prst="rect">
            <a:avLst/>
          </a:prstGeom>
        </p:spPr>
      </p:pic>
    </p:spTree>
    <p:extLst>
      <p:ext uri="{BB962C8B-B14F-4D97-AF65-F5344CB8AC3E}">
        <p14:creationId xmlns:p14="http://schemas.microsoft.com/office/powerpoint/2010/main" val="111731904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CuadroTexto 5"/>
          <p:cNvSpPr txBox="1"/>
          <p:nvPr/>
        </p:nvSpPr>
        <p:spPr>
          <a:xfrm>
            <a:off x="1133014" y="0"/>
            <a:ext cx="11058986"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Inversión Fija Bruta en Maquinaria, 1994M01-2018M11</a:t>
            </a:r>
          </a:p>
        </p:txBody>
      </p:sp>
      <p:sp>
        <p:nvSpPr>
          <p:cNvPr id="7" name="Rectángulo 6"/>
          <p:cNvSpPr/>
          <p:nvPr/>
        </p:nvSpPr>
        <p:spPr>
          <a:xfrm>
            <a:off x="1133014" y="6581001"/>
            <a:ext cx="1592103" cy="276999"/>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pic>
        <p:nvPicPr>
          <p:cNvPr id="8" name="Imagen 7">
            <a:extLst>
              <a:ext uri="{FF2B5EF4-FFF2-40B4-BE49-F238E27FC236}">
                <a16:creationId xmlns:a16="http://schemas.microsoft.com/office/drawing/2014/main" id="{6DA1C4E2-2891-4D85-AD3D-D7F2449FEF5E}"/>
              </a:ext>
            </a:extLst>
          </p:cNvPr>
          <p:cNvPicPr>
            <a:picLocks noChangeAspect="1"/>
          </p:cNvPicPr>
          <p:nvPr/>
        </p:nvPicPr>
        <p:blipFill>
          <a:blip r:embed="rId3"/>
          <a:stretch>
            <a:fillRect/>
          </a:stretch>
        </p:blipFill>
        <p:spPr>
          <a:xfrm rot="16200000">
            <a:off x="-2862493" y="2862494"/>
            <a:ext cx="6858000" cy="1133013"/>
          </a:xfrm>
          <a:prstGeom prst="rect">
            <a:avLst/>
          </a:prstGeom>
        </p:spPr>
      </p:pic>
      <p:graphicFrame>
        <p:nvGraphicFramePr>
          <p:cNvPr id="2" name="Objeto 1"/>
          <p:cNvGraphicFramePr>
            <a:graphicFrameLocks noChangeAspect="1"/>
          </p:cNvGraphicFramePr>
          <p:nvPr>
            <p:extLst/>
          </p:nvPr>
        </p:nvGraphicFramePr>
        <p:xfrm>
          <a:off x="3856062" y="935038"/>
          <a:ext cx="5738788" cy="2857500"/>
        </p:xfrm>
        <a:graphic>
          <a:graphicData uri="http://schemas.openxmlformats.org/presentationml/2006/ole">
            <mc:AlternateContent xmlns:mc="http://schemas.openxmlformats.org/markup-compatibility/2006">
              <mc:Choice xmlns:v="urn:schemas-microsoft-com:vml" Requires="v">
                <p:oleObj spid="_x0000_s24586" name="EViews" r:id="rId4" imgW="4553063" imgH="2857661" progId="EViews.Workfile.2">
                  <p:embed/>
                </p:oleObj>
              </mc:Choice>
              <mc:Fallback>
                <p:oleObj name="EViews" r:id="rId4" imgW="4553063" imgH="2857661" progId="EViews.Workfile.2">
                  <p:embed/>
                  <p:pic>
                    <p:nvPicPr>
                      <p:cNvPr id="2" name="Objeto 1"/>
                      <p:cNvPicPr/>
                      <p:nvPr/>
                    </p:nvPicPr>
                    <p:blipFill>
                      <a:blip r:embed="rId5"/>
                      <a:stretch>
                        <a:fillRect/>
                      </a:stretch>
                    </p:blipFill>
                    <p:spPr>
                      <a:xfrm>
                        <a:off x="3856062" y="935038"/>
                        <a:ext cx="5738788" cy="2857500"/>
                      </a:xfrm>
                      <a:prstGeom prst="rect">
                        <a:avLst/>
                      </a:prstGeom>
                    </p:spPr>
                  </p:pic>
                </p:oleObj>
              </mc:Fallback>
            </mc:AlternateContent>
          </a:graphicData>
        </a:graphic>
      </p:graphicFrame>
      <p:graphicFrame>
        <p:nvGraphicFramePr>
          <p:cNvPr id="3" name="Objeto 2"/>
          <p:cNvGraphicFramePr>
            <a:graphicFrameLocks noChangeAspect="1"/>
          </p:cNvGraphicFramePr>
          <p:nvPr>
            <p:extLst/>
          </p:nvPr>
        </p:nvGraphicFramePr>
        <p:xfrm>
          <a:off x="3856062" y="3862000"/>
          <a:ext cx="5738788" cy="2857500"/>
        </p:xfrm>
        <a:graphic>
          <a:graphicData uri="http://schemas.openxmlformats.org/presentationml/2006/ole">
            <mc:AlternateContent xmlns:mc="http://schemas.openxmlformats.org/markup-compatibility/2006">
              <mc:Choice xmlns:v="urn:schemas-microsoft-com:vml" Requires="v">
                <p:oleObj spid="_x0000_s24587" name="EViews" r:id="rId6" imgW="4553063" imgH="2857661" progId="EViews.Workfile.2">
                  <p:embed/>
                </p:oleObj>
              </mc:Choice>
              <mc:Fallback>
                <p:oleObj name="EViews" r:id="rId6" imgW="4553063" imgH="2857661" progId="EViews.Workfile.2">
                  <p:embed/>
                  <p:pic>
                    <p:nvPicPr>
                      <p:cNvPr id="3" name="Objeto 2"/>
                      <p:cNvPicPr/>
                      <p:nvPr/>
                    </p:nvPicPr>
                    <p:blipFill>
                      <a:blip r:embed="rId7"/>
                      <a:stretch>
                        <a:fillRect/>
                      </a:stretch>
                    </p:blipFill>
                    <p:spPr>
                      <a:xfrm>
                        <a:off x="3856062" y="3862000"/>
                        <a:ext cx="5738788" cy="2857500"/>
                      </a:xfrm>
                      <a:prstGeom prst="rect">
                        <a:avLst/>
                      </a:prstGeom>
                    </p:spPr>
                  </p:pic>
                </p:oleObj>
              </mc:Fallback>
            </mc:AlternateContent>
          </a:graphicData>
        </a:graphic>
      </p:graphicFrame>
    </p:spTree>
    <p:extLst>
      <p:ext uri="{BB962C8B-B14F-4D97-AF65-F5344CB8AC3E}">
        <p14:creationId xmlns:p14="http://schemas.microsoft.com/office/powerpoint/2010/main" val="215410847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to 1">
            <a:extLst>
              <a:ext uri="{FF2B5EF4-FFF2-40B4-BE49-F238E27FC236}">
                <a16:creationId xmlns:a16="http://schemas.microsoft.com/office/drawing/2014/main" id="{11062EDB-8857-43B9-98D7-ED1C940A502E}"/>
              </a:ext>
            </a:extLst>
          </p:cNvPr>
          <p:cNvGraphicFramePr>
            <a:graphicFrameLocks noChangeAspect="1"/>
          </p:cNvGraphicFramePr>
          <p:nvPr>
            <p:extLst/>
          </p:nvPr>
        </p:nvGraphicFramePr>
        <p:xfrm>
          <a:off x="3663950" y="889000"/>
          <a:ext cx="5995988" cy="2838450"/>
        </p:xfrm>
        <a:graphic>
          <a:graphicData uri="http://schemas.openxmlformats.org/presentationml/2006/ole">
            <mc:AlternateContent xmlns:mc="http://schemas.openxmlformats.org/markup-compatibility/2006">
              <mc:Choice xmlns:v="urn:schemas-microsoft-com:vml" Requires="v">
                <p:oleObj spid="_x0000_s25610" name="EViews" r:id="rId3" imgW="4524522" imgH="2838298" progId="EViews.Workfile.2">
                  <p:embed/>
                </p:oleObj>
              </mc:Choice>
              <mc:Fallback>
                <p:oleObj name="EViews" r:id="rId3" imgW="4524522" imgH="2838298" progId="EViews.Workfile.2">
                  <p:embed/>
                  <p:pic>
                    <p:nvPicPr>
                      <p:cNvPr id="2" name="Objeto 1">
                        <a:extLst>
                          <a:ext uri="{FF2B5EF4-FFF2-40B4-BE49-F238E27FC236}">
                            <a16:creationId xmlns:a16="http://schemas.microsoft.com/office/drawing/2014/main" id="{11062EDB-8857-43B9-98D7-ED1C940A502E}"/>
                          </a:ext>
                        </a:extLst>
                      </p:cNvPr>
                      <p:cNvPicPr/>
                      <p:nvPr/>
                    </p:nvPicPr>
                    <p:blipFill>
                      <a:blip r:embed="rId4"/>
                      <a:stretch>
                        <a:fillRect/>
                      </a:stretch>
                    </p:blipFill>
                    <p:spPr>
                      <a:xfrm>
                        <a:off x="3663950" y="889000"/>
                        <a:ext cx="5995988" cy="2838450"/>
                      </a:xfrm>
                      <a:prstGeom prst="rect">
                        <a:avLst/>
                      </a:prstGeom>
                    </p:spPr>
                  </p:pic>
                </p:oleObj>
              </mc:Fallback>
            </mc:AlternateContent>
          </a:graphicData>
        </a:graphic>
      </p:graphicFrame>
      <p:sp>
        <p:nvSpPr>
          <p:cNvPr id="6" name="Rectángulo 5"/>
          <p:cNvSpPr/>
          <p:nvPr/>
        </p:nvSpPr>
        <p:spPr>
          <a:xfrm>
            <a:off x="1133014" y="6581001"/>
            <a:ext cx="1592103" cy="276999"/>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INEGI (2019).</a:t>
            </a:r>
          </a:p>
        </p:txBody>
      </p:sp>
      <p:sp>
        <p:nvSpPr>
          <p:cNvPr id="7" name="CuadroTexto 6"/>
          <p:cNvSpPr txBox="1"/>
          <p:nvPr/>
        </p:nvSpPr>
        <p:spPr>
          <a:xfrm>
            <a:off x="1020417" y="0"/>
            <a:ext cx="11171583"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Inversión Fija Bruta en Construcción, 1994M01-2018M11</a:t>
            </a:r>
          </a:p>
        </p:txBody>
      </p:sp>
      <p:graphicFrame>
        <p:nvGraphicFramePr>
          <p:cNvPr id="3" name="Objeto 2"/>
          <p:cNvGraphicFramePr>
            <a:graphicFrameLocks noChangeAspect="1"/>
          </p:cNvGraphicFramePr>
          <p:nvPr>
            <p:extLst/>
          </p:nvPr>
        </p:nvGraphicFramePr>
        <p:xfrm>
          <a:off x="3663950" y="3792538"/>
          <a:ext cx="5997575" cy="2838450"/>
        </p:xfrm>
        <a:graphic>
          <a:graphicData uri="http://schemas.openxmlformats.org/presentationml/2006/ole">
            <mc:AlternateContent xmlns:mc="http://schemas.openxmlformats.org/markup-compatibility/2006">
              <mc:Choice xmlns:v="urn:schemas-microsoft-com:vml" Requires="v">
                <p:oleObj spid="_x0000_s25611" name="EViews" r:id="rId5" imgW="4524522" imgH="2838298" progId="EViews.Workfile.2">
                  <p:embed/>
                </p:oleObj>
              </mc:Choice>
              <mc:Fallback>
                <p:oleObj name="EViews" r:id="rId5" imgW="4524522" imgH="2838298" progId="EViews.Workfile.2">
                  <p:embed/>
                  <p:pic>
                    <p:nvPicPr>
                      <p:cNvPr id="3" name="Objeto 2"/>
                      <p:cNvPicPr/>
                      <p:nvPr/>
                    </p:nvPicPr>
                    <p:blipFill>
                      <a:blip r:embed="rId6"/>
                      <a:stretch>
                        <a:fillRect/>
                      </a:stretch>
                    </p:blipFill>
                    <p:spPr>
                      <a:xfrm>
                        <a:off x="3663950" y="3792538"/>
                        <a:ext cx="5997575" cy="2838450"/>
                      </a:xfrm>
                      <a:prstGeom prst="rect">
                        <a:avLst/>
                      </a:prstGeom>
                    </p:spPr>
                  </p:pic>
                </p:oleObj>
              </mc:Fallback>
            </mc:AlternateContent>
          </a:graphicData>
        </a:graphic>
      </p:graphicFrame>
      <p:pic>
        <p:nvPicPr>
          <p:cNvPr id="8" name="Imagen 7">
            <a:extLst>
              <a:ext uri="{FF2B5EF4-FFF2-40B4-BE49-F238E27FC236}">
                <a16:creationId xmlns:a16="http://schemas.microsoft.com/office/drawing/2014/main" id="{D4FBD06F-D595-4652-996C-A7F881246578}"/>
              </a:ext>
            </a:extLst>
          </p:cNvPr>
          <p:cNvPicPr>
            <a:picLocks noChangeAspect="1"/>
          </p:cNvPicPr>
          <p:nvPr/>
        </p:nvPicPr>
        <p:blipFill>
          <a:blip r:embed="rId7"/>
          <a:stretch>
            <a:fillRect/>
          </a:stretch>
        </p:blipFill>
        <p:spPr>
          <a:xfrm rot="16200000">
            <a:off x="-2862493" y="2862494"/>
            <a:ext cx="6858000" cy="1133013"/>
          </a:xfrm>
          <a:prstGeom prst="rect">
            <a:avLst/>
          </a:prstGeom>
        </p:spPr>
      </p:pic>
    </p:spTree>
    <p:extLst>
      <p:ext uri="{BB962C8B-B14F-4D97-AF65-F5344CB8AC3E}">
        <p14:creationId xmlns:p14="http://schemas.microsoft.com/office/powerpoint/2010/main" val="259668137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ángulo 5"/>
          <p:cNvSpPr/>
          <p:nvPr/>
        </p:nvSpPr>
        <p:spPr>
          <a:xfrm>
            <a:off x="1128975" y="6581001"/>
            <a:ext cx="1531188" cy="276999"/>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IMSS (2019).</a:t>
            </a:r>
          </a:p>
        </p:txBody>
      </p:sp>
      <p:sp>
        <p:nvSpPr>
          <p:cNvPr id="7" name="CuadroTexto 6"/>
          <p:cNvSpPr txBox="1"/>
          <p:nvPr/>
        </p:nvSpPr>
        <p:spPr>
          <a:xfrm>
            <a:off x="1098517" y="0"/>
            <a:ext cx="11093483"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Empleo Formal, 2006M1-2019M2</a:t>
            </a:r>
          </a:p>
        </p:txBody>
      </p:sp>
      <p:pic>
        <p:nvPicPr>
          <p:cNvPr id="8" name="Imagen 7">
            <a:extLst>
              <a:ext uri="{FF2B5EF4-FFF2-40B4-BE49-F238E27FC236}">
                <a16:creationId xmlns:a16="http://schemas.microsoft.com/office/drawing/2014/main" id="{36F74BB6-96D7-4328-900E-D21318F9E166}"/>
              </a:ext>
            </a:extLst>
          </p:cNvPr>
          <p:cNvPicPr>
            <a:picLocks noChangeAspect="1"/>
          </p:cNvPicPr>
          <p:nvPr/>
        </p:nvPicPr>
        <p:blipFill>
          <a:blip r:embed="rId3"/>
          <a:stretch>
            <a:fillRect/>
          </a:stretch>
        </p:blipFill>
        <p:spPr>
          <a:xfrm rot="16200000">
            <a:off x="-2862493" y="2862494"/>
            <a:ext cx="6858000" cy="1133013"/>
          </a:xfrm>
          <a:prstGeom prst="rect">
            <a:avLst/>
          </a:prstGeom>
        </p:spPr>
      </p:pic>
      <p:graphicFrame>
        <p:nvGraphicFramePr>
          <p:cNvPr id="4" name="Objeto 3"/>
          <p:cNvGraphicFramePr>
            <a:graphicFrameLocks noChangeAspect="1"/>
          </p:cNvGraphicFramePr>
          <p:nvPr>
            <p:extLst/>
          </p:nvPr>
        </p:nvGraphicFramePr>
        <p:xfrm>
          <a:off x="2278063" y="679450"/>
          <a:ext cx="8497887" cy="2838450"/>
        </p:xfrm>
        <a:graphic>
          <a:graphicData uri="http://schemas.openxmlformats.org/presentationml/2006/ole">
            <mc:AlternateContent xmlns:mc="http://schemas.openxmlformats.org/markup-compatibility/2006">
              <mc:Choice xmlns:v="urn:schemas-microsoft-com:vml" Requires="v">
                <p:oleObj spid="_x0000_s26634" name="EViews" r:id="rId4" imgW="4553063" imgH="2838298" progId="EViews.Workfile.2">
                  <p:embed/>
                </p:oleObj>
              </mc:Choice>
              <mc:Fallback>
                <p:oleObj name="EViews" r:id="rId4" imgW="4553063" imgH="2838298" progId="EViews.Workfile.2">
                  <p:embed/>
                  <p:pic>
                    <p:nvPicPr>
                      <p:cNvPr id="4" name="Objeto 3"/>
                      <p:cNvPicPr/>
                      <p:nvPr/>
                    </p:nvPicPr>
                    <p:blipFill>
                      <a:blip r:embed="rId5"/>
                      <a:stretch>
                        <a:fillRect/>
                      </a:stretch>
                    </p:blipFill>
                    <p:spPr>
                      <a:xfrm>
                        <a:off x="2278063" y="679450"/>
                        <a:ext cx="8497887" cy="2838450"/>
                      </a:xfrm>
                      <a:prstGeom prst="rect">
                        <a:avLst/>
                      </a:prstGeom>
                    </p:spPr>
                  </p:pic>
                </p:oleObj>
              </mc:Fallback>
            </mc:AlternateContent>
          </a:graphicData>
        </a:graphic>
      </p:graphicFrame>
      <p:graphicFrame>
        <p:nvGraphicFramePr>
          <p:cNvPr id="5" name="Objeto 4"/>
          <p:cNvGraphicFramePr>
            <a:graphicFrameLocks noChangeAspect="1"/>
          </p:cNvGraphicFramePr>
          <p:nvPr>
            <p:extLst/>
          </p:nvPr>
        </p:nvGraphicFramePr>
        <p:xfrm>
          <a:off x="2278063" y="3536950"/>
          <a:ext cx="8497887" cy="2838450"/>
        </p:xfrm>
        <a:graphic>
          <a:graphicData uri="http://schemas.openxmlformats.org/presentationml/2006/ole">
            <mc:AlternateContent xmlns:mc="http://schemas.openxmlformats.org/markup-compatibility/2006">
              <mc:Choice xmlns:v="urn:schemas-microsoft-com:vml" Requires="v">
                <p:oleObj spid="_x0000_s26635" name="EViews" r:id="rId6" imgW="4553063" imgH="2838298" progId="EViews.Workfile.2">
                  <p:embed/>
                </p:oleObj>
              </mc:Choice>
              <mc:Fallback>
                <p:oleObj name="EViews" r:id="rId6" imgW="4553063" imgH="2838298" progId="EViews.Workfile.2">
                  <p:embed/>
                  <p:pic>
                    <p:nvPicPr>
                      <p:cNvPr id="5" name="Objeto 4"/>
                      <p:cNvPicPr/>
                      <p:nvPr/>
                    </p:nvPicPr>
                    <p:blipFill>
                      <a:blip r:embed="rId7"/>
                      <a:stretch>
                        <a:fillRect/>
                      </a:stretch>
                    </p:blipFill>
                    <p:spPr>
                      <a:xfrm>
                        <a:off x="2278063" y="3536950"/>
                        <a:ext cx="8497887" cy="2838450"/>
                      </a:xfrm>
                      <a:prstGeom prst="rect">
                        <a:avLst/>
                      </a:prstGeom>
                    </p:spPr>
                  </p:pic>
                </p:oleObj>
              </mc:Fallback>
            </mc:AlternateContent>
          </a:graphicData>
        </a:graphic>
      </p:graphicFrame>
    </p:spTree>
    <p:extLst>
      <p:ext uri="{BB962C8B-B14F-4D97-AF65-F5344CB8AC3E}">
        <p14:creationId xmlns:p14="http://schemas.microsoft.com/office/powerpoint/2010/main" val="3339056762"/>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2"/>
          <a:stretch>
            <a:fillRect/>
          </a:stretch>
        </p:blipFill>
        <p:spPr>
          <a:xfrm rot="16200000">
            <a:off x="-2862493" y="2862494"/>
            <a:ext cx="6858000" cy="1133013"/>
          </a:xfrm>
          <a:prstGeom prst="rect">
            <a:avLst/>
          </a:prstGeom>
        </p:spPr>
      </p:pic>
      <p:graphicFrame>
        <p:nvGraphicFramePr>
          <p:cNvPr id="4" name="Diagrama 3"/>
          <p:cNvGraphicFramePr/>
          <p:nvPr>
            <p:extLst/>
          </p:nvPr>
        </p:nvGraphicFramePr>
        <p:xfrm>
          <a:off x="1133016" y="0"/>
          <a:ext cx="11058985" cy="685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68379594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to 4"/>
          <p:cNvGraphicFramePr>
            <a:graphicFrameLocks noChangeAspect="1"/>
          </p:cNvGraphicFramePr>
          <p:nvPr>
            <p:extLst/>
          </p:nvPr>
        </p:nvGraphicFramePr>
        <p:xfrm>
          <a:off x="2567608" y="1268760"/>
          <a:ext cx="7344816" cy="5245952"/>
        </p:xfrm>
        <a:graphic>
          <a:graphicData uri="http://schemas.openxmlformats.org/presentationml/2006/ole">
            <mc:AlternateContent xmlns:mc="http://schemas.openxmlformats.org/markup-compatibility/2006">
              <mc:Choice xmlns:v="urn:schemas-microsoft-com:vml" Requires="v">
                <p:oleObj spid="_x0000_s27654" name="EViews" r:id="rId3" imgW="4819582" imgH="3448041" progId="EViews.Workfile.2">
                  <p:embed/>
                </p:oleObj>
              </mc:Choice>
              <mc:Fallback>
                <p:oleObj name="EViews" r:id="rId3" imgW="4819582" imgH="3448041" progId="EViews.Workfile.2">
                  <p:embed/>
                  <p:pic>
                    <p:nvPicPr>
                      <p:cNvPr id="5" name="Objeto 4"/>
                      <p:cNvPicPr>
                        <a:picLocks noChangeAspect="1" noChangeArrowheads="1"/>
                      </p:cNvPicPr>
                      <p:nvPr/>
                    </p:nvPicPr>
                    <p:blipFill>
                      <a:blip r:embed="rId4"/>
                      <a:srcRect/>
                      <a:stretch>
                        <a:fillRect/>
                      </a:stretch>
                    </p:blipFill>
                    <p:spPr bwMode="auto">
                      <a:xfrm>
                        <a:off x="2567608" y="1268760"/>
                        <a:ext cx="7344816" cy="5245952"/>
                      </a:xfrm>
                      <a:prstGeom prst="rect">
                        <a:avLst/>
                      </a:prstGeom>
                      <a:noFill/>
                      <a:extLst/>
                    </p:spPr>
                  </p:pic>
                </p:oleObj>
              </mc:Fallback>
            </mc:AlternateContent>
          </a:graphicData>
        </a:graphic>
      </p:graphicFrame>
      <p:pic>
        <p:nvPicPr>
          <p:cNvPr id="6" name="Imagen 5">
            <a:extLst>
              <a:ext uri="{FF2B5EF4-FFF2-40B4-BE49-F238E27FC236}">
                <a16:creationId xmlns:a16="http://schemas.microsoft.com/office/drawing/2014/main" id="{D425E535-1C2B-4F64-B5CB-CF6D3723E6C4}"/>
              </a:ext>
            </a:extLst>
          </p:cNvPr>
          <p:cNvPicPr>
            <a:picLocks noChangeAspect="1"/>
          </p:cNvPicPr>
          <p:nvPr/>
        </p:nvPicPr>
        <p:blipFill>
          <a:blip r:embed="rId5"/>
          <a:stretch>
            <a:fillRect/>
          </a:stretch>
        </p:blipFill>
        <p:spPr>
          <a:xfrm rot="16200000">
            <a:off x="-2862493" y="2862494"/>
            <a:ext cx="6858000" cy="1133013"/>
          </a:xfrm>
          <a:prstGeom prst="rect">
            <a:avLst/>
          </a:prstGeom>
        </p:spPr>
      </p:pic>
      <p:sp>
        <p:nvSpPr>
          <p:cNvPr id="7" name="Rectángulo 6"/>
          <p:cNvSpPr/>
          <p:nvPr/>
        </p:nvSpPr>
        <p:spPr>
          <a:xfrm>
            <a:off x="1415480" y="191542"/>
            <a:ext cx="10513168" cy="107721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México: Ciclo Económico 2016-2021.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Pronóstico</a:t>
            </a:r>
          </a:p>
        </p:txBody>
      </p:sp>
    </p:spTree>
    <p:extLst>
      <p:ext uri="{BB962C8B-B14F-4D97-AF65-F5344CB8AC3E}">
        <p14:creationId xmlns:p14="http://schemas.microsoft.com/office/powerpoint/2010/main" val="93170721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3425780" y="208637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aphicFrame>
        <p:nvGraphicFramePr>
          <p:cNvPr id="5" name="Objeto 4"/>
          <p:cNvGraphicFramePr>
            <a:graphicFrameLocks noChangeAspect="1"/>
          </p:cNvGraphicFramePr>
          <p:nvPr>
            <p:extLst/>
          </p:nvPr>
        </p:nvGraphicFramePr>
        <p:xfrm>
          <a:off x="2641600" y="1625600"/>
          <a:ext cx="8423275" cy="4962525"/>
        </p:xfrm>
        <a:graphic>
          <a:graphicData uri="http://schemas.openxmlformats.org/presentationml/2006/ole">
            <mc:AlternateContent xmlns:mc="http://schemas.openxmlformats.org/markup-compatibility/2006">
              <mc:Choice xmlns:v="urn:schemas-microsoft-com:vml" Requires="v">
                <p:oleObj spid="_x0000_s28678" name="EViews" r:id="rId3" imgW="5562896" imgH="3276349" progId="EViews.Workfile.2">
                  <p:embed/>
                </p:oleObj>
              </mc:Choice>
              <mc:Fallback>
                <p:oleObj name="EViews" r:id="rId3" imgW="5562896" imgH="3276349" progId="EViews.Workfile.2">
                  <p:embed/>
                  <p:pic>
                    <p:nvPicPr>
                      <p:cNvPr id="5" name="Objeto 4"/>
                      <p:cNvPicPr>
                        <a:picLocks noChangeAspect="1" noChangeArrowheads="1"/>
                      </p:cNvPicPr>
                      <p:nvPr/>
                    </p:nvPicPr>
                    <p:blipFill>
                      <a:blip r:embed="rId4"/>
                      <a:srcRect/>
                      <a:stretch>
                        <a:fillRect/>
                      </a:stretch>
                    </p:blipFill>
                    <p:spPr bwMode="auto">
                      <a:xfrm>
                        <a:off x="2641600" y="1625600"/>
                        <a:ext cx="8423275" cy="4962525"/>
                      </a:xfrm>
                      <a:prstGeom prst="rect">
                        <a:avLst/>
                      </a:prstGeom>
                      <a:noFill/>
                      <a:extLst/>
                    </p:spPr>
                  </p:pic>
                </p:oleObj>
              </mc:Fallback>
            </mc:AlternateContent>
          </a:graphicData>
        </a:graphic>
      </p:graphicFrame>
      <p:pic>
        <p:nvPicPr>
          <p:cNvPr id="6" name="Imagen 5">
            <a:extLst>
              <a:ext uri="{FF2B5EF4-FFF2-40B4-BE49-F238E27FC236}">
                <a16:creationId xmlns:a16="http://schemas.microsoft.com/office/drawing/2014/main" id="{D425E535-1C2B-4F64-B5CB-CF6D3723E6C4}"/>
              </a:ext>
            </a:extLst>
          </p:cNvPr>
          <p:cNvPicPr>
            <a:picLocks noChangeAspect="1"/>
          </p:cNvPicPr>
          <p:nvPr/>
        </p:nvPicPr>
        <p:blipFill>
          <a:blip r:embed="rId5"/>
          <a:stretch>
            <a:fillRect/>
          </a:stretch>
        </p:blipFill>
        <p:spPr>
          <a:xfrm rot="16200000">
            <a:off x="-2862493" y="2862494"/>
            <a:ext cx="6858000" cy="1133013"/>
          </a:xfrm>
          <a:prstGeom prst="rect">
            <a:avLst/>
          </a:prstGeom>
        </p:spPr>
      </p:pic>
      <p:sp>
        <p:nvSpPr>
          <p:cNvPr id="7" name="Rectángulo 6"/>
          <p:cNvSpPr/>
          <p:nvPr/>
        </p:nvSpPr>
        <p:spPr>
          <a:xfrm>
            <a:off x="1487488" y="548680"/>
            <a:ext cx="10297144" cy="107721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México: Ciclos Económicos,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1993.01-2022.12</a:t>
            </a:r>
          </a:p>
        </p:txBody>
      </p:sp>
    </p:spTree>
    <p:extLst>
      <p:ext uri="{BB962C8B-B14F-4D97-AF65-F5344CB8AC3E}">
        <p14:creationId xmlns:p14="http://schemas.microsoft.com/office/powerpoint/2010/main" val="3294400423"/>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3425780" y="208637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 name="Imagen 5">
            <a:extLst>
              <a:ext uri="{FF2B5EF4-FFF2-40B4-BE49-F238E27FC236}">
                <a16:creationId xmlns:a16="http://schemas.microsoft.com/office/drawing/2014/main" id="{D425E535-1C2B-4F64-B5CB-CF6D3723E6C4}"/>
              </a:ext>
            </a:extLst>
          </p:cNvPr>
          <p:cNvPicPr>
            <a:picLocks noChangeAspect="1"/>
          </p:cNvPicPr>
          <p:nvPr/>
        </p:nvPicPr>
        <p:blipFill>
          <a:blip r:embed="rId3"/>
          <a:stretch>
            <a:fillRect/>
          </a:stretch>
        </p:blipFill>
        <p:spPr>
          <a:xfrm rot="16200000">
            <a:off x="-2862493" y="2862494"/>
            <a:ext cx="6858000" cy="1133013"/>
          </a:xfrm>
          <a:prstGeom prst="rect">
            <a:avLst/>
          </a:prstGeom>
        </p:spPr>
      </p:pic>
      <p:sp>
        <p:nvSpPr>
          <p:cNvPr id="2" name="Rectangle 2"/>
          <p:cNvSpPr>
            <a:spLocks noChangeArrowheads="1"/>
          </p:cNvSpPr>
          <p:nvPr/>
        </p:nvSpPr>
        <p:spPr bwMode="auto">
          <a:xfrm>
            <a:off x="3521123" y="1241946"/>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MX"/>
          </a:p>
        </p:txBody>
      </p:sp>
      <p:sp>
        <p:nvSpPr>
          <p:cNvPr id="10" name="Rectangle 6"/>
          <p:cNvSpPr>
            <a:spLocks noChangeArrowheads="1"/>
          </p:cNvSpPr>
          <p:nvPr/>
        </p:nvSpPr>
        <p:spPr bwMode="auto">
          <a:xfrm>
            <a:off x="5308979" y="2593074"/>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s-MX"/>
          </a:p>
        </p:txBody>
      </p:sp>
      <p:graphicFrame>
        <p:nvGraphicFramePr>
          <p:cNvPr id="11" name="Objeto 10"/>
          <p:cNvGraphicFramePr>
            <a:graphicFrameLocks noChangeAspect="1"/>
          </p:cNvGraphicFramePr>
          <p:nvPr>
            <p:extLst>
              <p:ext uri="{D42A27DB-BD31-4B8C-83A1-F6EECF244321}">
                <p14:modId xmlns:p14="http://schemas.microsoft.com/office/powerpoint/2010/main" val="58308151"/>
              </p:ext>
            </p:extLst>
          </p:nvPr>
        </p:nvGraphicFramePr>
        <p:xfrm>
          <a:off x="2743199" y="1364773"/>
          <a:ext cx="8287035" cy="5233917"/>
        </p:xfrm>
        <a:graphic>
          <a:graphicData uri="http://schemas.openxmlformats.org/presentationml/2006/ole">
            <mc:AlternateContent xmlns:mc="http://schemas.openxmlformats.org/markup-compatibility/2006">
              <mc:Choice xmlns:v="urn:schemas-microsoft-com:vml" Requires="v">
                <p:oleObj spid="_x0000_s29705" name="EViews" r:id="rId4" imgW="5429313" imgH="3428841" progId="EViews.Workfile.2">
                  <p:embed/>
                </p:oleObj>
              </mc:Choice>
              <mc:Fallback>
                <p:oleObj name="EViews" r:id="rId4" imgW="5429313" imgH="3428841" progId="EViews.Workfile.2">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43199" y="1364773"/>
                        <a:ext cx="8287035" cy="5233917"/>
                      </a:xfrm>
                      <a:prstGeom prst="rect">
                        <a:avLst/>
                      </a:prstGeom>
                      <a:noFill/>
                    </p:spPr>
                  </p:pic>
                </p:oleObj>
              </mc:Fallback>
            </mc:AlternateContent>
          </a:graphicData>
        </a:graphic>
      </p:graphicFrame>
      <p:sp>
        <p:nvSpPr>
          <p:cNvPr id="12" name="Título 11"/>
          <p:cNvSpPr>
            <a:spLocks noGrp="1"/>
          </p:cNvSpPr>
          <p:nvPr>
            <p:ph type="title"/>
          </p:nvPr>
        </p:nvSpPr>
        <p:spPr>
          <a:xfrm>
            <a:off x="1193042" y="283239"/>
            <a:ext cx="10998958" cy="1325563"/>
          </a:xfrm>
        </p:spPr>
        <p:txBody>
          <a:bodyPr>
            <a:normAutofit/>
          </a:bodyPr>
          <a:lstStyle/>
          <a:p>
            <a:pPr algn="ctr"/>
            <a:r>
              <a:rPr lang="es-MX" sz="3200" dirty="0">
                <a:latin typeface="Times New Roman" panose="02020603050405020304" pitchFamily="18" charset="0"/>
                <a:cs typeface="Times New Roman" panose="02020603050405020304" pitchFamily="18" charset="0"/>
              </a:rPr>
              <a:t>EU: Ciclo económico. </a:t>
            </a:r>
            <a:br>
              <a:rPr lang="es-MX" sz="3200" dirty="0">
                <a:latin typeface="Times New Roman" panose="02020603050405020304" pitchFamily="18" charset="0"/>
                <a:cs typeface="Times New Roman" panose="02020603050405020304" pitchFamily="18" charset="0"/>
              </a:rPr>
            </a:br>
            <a:r>
              <a:rPr lang="es-MX" sz="3200" dirty="0">
                <a:latin typeface="Times New Roman" panose="02020603050405020304" pitchFamily="18" charset="0"/>
                <a:cs typeface="Times New Roman" panose="02020603050405020304" pitchFamily="18" charset="0"/>
              </a:rPr>
              <a:t>Pronóstico 2016-2021.4 </a:t>
            </a:r>
          </a:p>
        </p:txBody>
      </p:sp>
    </p:spTree>
    <p:extLst>
      <p:ext uri="{BB962C8B-B14F-4D97-AF65-F5344CB8AC3E}">
        <p14:creationId xmlns:p14="http://schemas.microsoft.com/office/powerpoint/2010/main" val="333421416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1"/>
          <p:cNvSpPr>
            <a:spLocks noGrp="1"/>
          </p:cNvSpPr>
          <p:nvPr>
            <p:ph type="body" sz="quarter" idx="29"/>
          </p:nvPr>
        </p:nvSpPr>
        <p:spPr/>
        <p:txBody>
          <a:bodyPr/>
          <a:lstStyle/>
          <a:p>
            <a:r>
              <a:rPr lang="es-MX" dirty="0"/>
              <a:t>Evolución de la Economía Mexicana</a:t>
            </a:r>
          </a:p>
        </p:txBody>
      </p:sp>
      <p:sp>
        <p:nvSpPr>
          <p:cNvPr id="3" name="Marcador de texto 2"/>
          <p:cNvSpPr>
            <a:spLocks noGrp="1"/>
          </p:cNvSpPr>
          <p:nvPr>
            <p:ph type="body" sz="quarter" idx="30"/>
          </p:nvPr>
        </p:nvSpPr>
        <p:spPr/>
        <p:txBody>
          <a:bodyPr/>
          <a:lstStyle/>
          <a:p>
            <a:r>
              <a:rPr lang="es-MX" dirty="0"/>
              <a:t>Inflación y Política Monetaria</a:t>
            </a:r>
          </a:p>
        </p:txBody>
      </p:sp>
      <p:sp>
        <p:nvSpPr>
          <p:cNvPr id="4" name="Marcador de texto 3"/>
          <p:cNvSpPr>
            <a:spLocks noGrp="1"/>
          </p:cNvSpPr>
          <p:nvPr>
            <p:ph type="body" sz="quarter" idx="31"/>
          </p:nvPr>
        </p:nvSpPr>
        <p:spPr/>
        <p:txBody>
          <a:bodyPr/>
          <a:lstStyle/>
          <a:p>
            <a:r>
              <a:rPr lang="es-MX" dirty="0"/>
              <a:t>Condiciones Externas</a:t>
            </a:r>
          </a:p>
        </p:txBody>
      </p:sp>
      <p:sp>
        <p:nvSpPr>
          <p:cNvPr id="5" name="Marcador de texto 4"/>
          <p:cNvSpPr>
            <a:spLocks noGrp="1"/>
          </p:cNvSpPr>
          <p:nvPr>
            <p:ph type="body" sz="quarter" idx="32"/>
          </p:nvPr>
        </p:nvSpPr>
        <p:spPr/>
        <p:txBody>
          <a:bodyPr/>
          <a:lstStyle/>
          <a:p>
            <a:r>
              <a:rPr lang="es-MX" dirty="0"/>
              <a:t>Entorno Macroeconómico</a:t>
            </a:r>
          </a:p>
        </p:txBody>
      </p:sp>
      <p:sp>
        <p:nvSpPr>
          <p:cNvPr id="8" name="Marcador de pie de página 12"/>
          <p:cNvSpPr>
            <a:spLocks noGrp="1"/>
          </p:cNvSpPr>
          <p:nvPr>
            <p:ph type="ftr" sz="quarter" idx="34"/>
          </p:nvPr>
        </p:nvSpPr>
        <p:spPr>
          <a:prstGeom prst="rect">
            <a:avLst/>
          </a:prstGeom>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7" name="Marcador de número de diapositiva 6"/>
          <p:cNvSpPr>
            <a:spLocks noGrp="1"/>
          </p:cNvSpPr>
          <p:nvPr>
            <p:ph type="sldNum" sz="quarter" idx="35"/>
          </p:nvPr>
        </p:nvSpPr>
        <p:spPr/>
        <p:txBody>
          <a:bodyPr/>
          <a:lstStyle/>
          <a:p>
            <a:fld id="{0821B0A0-61BE-49FE-9B2B-61B59EF5BF7B}" type="slidenum">
              <a:rPr lang="es-MX" smtClean="0">
                <a:solidFill>
                  <a:prstClr val="white"/>
                </a:solidFill>
              </a:rPr>
              <a:pPr/>
              <a:t>14</a:t>
            </a:fld>
            <a:endParaRPr lang="es-MX" dirty="0">
              <a:solidFill>
                <a:prstClr val="white"/>
              </a:solidFill>
            </a:endParaRPr>
          </a:p>
        </p:txBody>
      </p:sp>
      <p:sp>
        <p:nvSpPr>
          <p:cNvPr id="6" name="Marcador de texto 5"/>
          <p:cNvSpPr>
            <a:spLocks noGrp="1"/>
          </p:cNvSpPr>
          <p:nvPr>
            <p:ph type="body" sz="quarter" idx="36"/>
          </p:nvPr>
        </p:nvSpPr>
        <p:spPr/>
        <p:txBody>
          <a:bodyPr/>
          <a:lstStyle/>
          <a:p>
            <a:r>
              <a:rPr lang="es-MX" dirty="0"/>
              <a:t>Previsiones y Consideraciones Finales</a:t>
            </a:r>
          </a:p>
        </p:txBody>
      </p:sp>
    </p:spTree>
    <p:extLst>
      <p:ext uri="{BB962C8B-B14F-4D97-AF65-F5344CB8AC3E}">
        <p14:creationId xmlns:p14="http://schemas.microsoft.com/office/powerpoint/2010/main" val="1706087329"/>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D425E535-1C2B-4F64-B5CB-CF6D3723E6C4}"/>
              </a:ext>
            </a:extLst>
          </p:cNvPr>
          <p:cNvPicPr>
            <a:picLocks noChangeAspect="1"/>
          </p:cNvPicPr>
          <p:nvPr/>
        </p:nvPicPr>
        <p:blipFill>
          <a:blip r:embed="rId2"/>
          <a:stretch>
            <a:fillRect/>
          </a:stretch>
        </p:blipFill>
        <p:spPr>
          <a:xfrm rot="16200000">
            <a:off x="-2862493" y="2862494"/>
            <a:ext cx="6858000" cy="1133013"/>
          </a:xfrm>
          <a:prstGeom prst="rect">
            <a:avLst/>
          </a:prstGeom>
        </p:spPr>
      </p:pic>
      <p:sp>
        <p:nvSpPr>
          <p:cNvPr id="20" name="3 CuadroTexto">
            <a:extLst>
              <a:ext uri="{FF2B5EF4-FFF2-40B4-BE49-F238E27FC236}">
                <a16:creationId xmlns:a16="http://schemas.microsoft.com/office/drawing/2014/main" id="{60770688-E5F7-494C-B0B0-7ED6C1855086}"/>
              </a:ext>
            </a:extLst>
          </p:cNvPr>
          <p:cNvSpPr txBox="1"/>
          <p:nvPr/>
        </p:nvSpPr>
        <p:spPr>
          <a:xfrm>
            <a:off x="2783632" y="0"/>
            <a:ext cx="6624736"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dirty="0" err="1">
                <a:ln>
                  <a:noFill/>
                </a:ln>
                <a:solidFill>
                  <a:srgbClr val="44546A"/>
                </a:solidFill>
                <a:effectLst/>
                <a:uLnTx/>
                <a:uFillTx/>
                <a:latin typeface="Times New Roman" panose="02020603050405020304" pitchFamily="18" charset="0"/>
                <a:cs typeface="Times New Roman" panose="02020603050405020304" pitchFamily="18" charset="0"/>
              </a:rPr>
              <a:t>Eudoxio</a:t>
            </a:r>
            <a:r>
              <a:rPr kumimoji="0" lang="es-MX" sz="2400" b="1" i="0" u="none" strike="noStrike" kern="1200" cap="none" spc="0" normalizeH="0" baseline="0" noProof="0" dirty="0">
                <a:ln>
                  <a:noFill/>
                </a:ln>
                <a:solidFill>
                  <a:srgbClr val="44546A"/>
                </a:solidFill>
                <a:effectLst/>
                <a:uLnTx/>
                <a:uFillTx/>
                <a:latin typeface="Times New Roman" panose="02020603050405020304" pitchFamily="18" charset="0"/>
                <a:cs typeface="Times New Roman" panose="02020603050405020304" pitchFamily="18" charset="0"/>
              </a:rPr>
              <a:t>: pronóstico macroeconómico de México 2019-2021</a:t>
            </a:r>
          </a:p>
        </p:txBody>
      </p:sp>
      <p:sp>
        <p:nvSpPr>
          <p:cNvPr id="21" name="Rectángulo 20">
            <a:extLst>
              <a:ext uri="{FF2B5EF4-FFF2-40B4-BE49-F238E27FC236}">
                <a16:creationId xmlns:a16="http://schemas.microsoft.com/office/drawing/2014/main" id="{0D9AC142-1A7A-418D-9C96-96773AC92CD7}"/>
              </a:ext>
            </a:extLst>
          </p:cNvPr>
          <p:cNvSpPr/>
          <p:nvPr/>
        </p:nvSpPr>
        <p:spPr>
          <a:xfrm>
            <a:off x="2045804" y="5365283"/>
            <a:ext cx="9666820" cy="132343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 Rango de tasas anuales de crecimiento. Todas las series se presentan sin </a:t>
            </a:r>
            <a:r>
              <a:rPr kumimoji="0" lang="es-MX" sz="1000" b="0" i="0" u="none" strike="noStrike" kern="1200" cap="none" spc="0" normalizeH="0" baseline="0" noProof="0" dirty="0" err="1">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desestacionalizar</a:t>
            </a:r>
            <a:r>
              <a:rPr kumimoji="0" lang="es-MX"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 salvo la producción industrial de Estados Unidos.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 Dato tomado de Banco de México: Encuesta sobre las Expectativas de los Especialistas en Economía del Sector Privado: marzo de 2019.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 Promedio anual.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 Tasas de crecimiento anuales.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err="1">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nd</a:t>
            </a:r>
            <a:r>
              <a:rPr kumimoji="0" lang="es-MX"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 dato no disponible.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U: tasa de desocupación, INDUS: tasa de crecimiento del Índice del Producto Industrial de Estados Unidos. Serie </a:t>
            </a:r>
            <a:r>
              <a:rPr kumimoji="0" lang="es-MX" sz="1000" b="0" i="0" u="none" strike="noStrike" kern="1200" cap="none" spc="0" normalizeH="0" baseline="0" noProof="0" dirty="0" err="1">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desestacionalizada</a:t>
            </a:r>
            <a:r>
              <a:rPr kumimoji="0" lang="es-MX"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Estimaciones</a:t>
            </a:r>
            <a:r>
              <a:rPr kumimoji="0" lang="en-US"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 </a:t>
            </a:r>
            <a:r>
              <a:rPr kumimoji="0" lang="en-US" sz="1000" b="0" i="0" u="none" strike="noStrike" kern="1200" cap="none" spc="0" normalizeH="0" baseline="0" noProof="0" dirty="0" err="1">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realizadas</a:t>
            </a:r>
            <a:r>
              <a:rPr kumimoji="0" lang="en-US"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 el 7 de </a:t>
            </a:r>
            <a:r>
              <a:rPr kumimoji="0" lang="en-US" sz="1000" b="0" i="0" u="none" strike="noStrike" kern="1200" cap="none" spc="0" normalizeH="0" baseline="0" noProof="0" dirty="0" err="1">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marzo</a:t>
            </a:r>
            <a:r>
              <a:rPr kumimoji="0" lang="en-US"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 de 2019 con la </a:t>
            </a:r>
            <a:r>
              <a:rPr kumimoji="0" lang="en-US" sz="1000" b="0" i="0" u="none" strike="noStrike" kern="1200" cap="none" spc="0" normalizeH="0" baseline="0" noProof="0" dirty="0" err="1">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colaboración</a:t>
            </a:r>
            <a:r>
              <a:rPr kumimoji="0" lang="en-US"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 de Jorge </a:t>
            </a:r>
            <a:r>
              <a:rPr kumimoji="0" lang="en-US" sz="1000" b="0" i="0" u="none" strike="noStrike" kern="1200" cap="none" spc="0" normalizeH="0" baseline="0" noProof="0" dirty="0" err="1">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Ramírez</a:t>
            </a:r>
            <a:r>
              <a:rPr kumimoji="0" lang="en-US" sz="1000" b="0" i="0"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a:t>
            </a:r>
            <a:endPar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1" i="1"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Times New Roman" panose="02020603050405020304" pitchFamily="18" charset="0"/>
              </a:rPr>
              <a:t>Se autoriza la reproducción total o parcial siempre y cuando se mencione la fuente.</a:t>
            </a:r>
            <a:endPar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7" name="Tabla 6">
            <a:extLst>
              <a:ext uri="{FF2B5EF4-FFF2-40B4-BE49-F238E27FC236}">
                <a16:creationId xmlns:a16="http://schemas.microsoft.com/office/drawing/2014/main" id="{79B187B0-A79C-4F75-88EB-A990DEAF5DD1}"/>
              </a:ext>
            </a:extLst>
          </p:cNvPr>
          <p:cNvGraphicFramePr>
            <a:graphicFrameLocks noGrp="1"/>
          </p:cNvGraphicFramePr>
          <p:nvPr>
            <p:extLst>
              <p:ext uri="{D42A27DB-BD31-4B8C-83A1-F6EECF244321}">
                <p14:modId xmlns:p14="http://schemas.microsoft.com/office/powerpoint/2010/main" val="1462941962"/>
              </p:ext>
            </p:extLst>
          </p:nvPr>
        </p:nvGraphicFramePr>
        <p:xfrm>
          <a:off x="1343471" y="830997"/>
          <a:ext cx="10513167" cy="4347210"/>
        </p:xfrm>
        <a:graphic>
          <a:graphicData uri="http://schemas.openxmlformats.org/drawingml/2006/table">
            <a:tbl>
              <a:tblPr firstRow="1" firstCol="1" bandRow="1">
                <a:tableStyleId>{5C22544A-7EE6-4342-B048-85BDC9FD1C3A}</a:tableStyleId>
              </a:tblPr>
              <a:tblGrid>
                <a:gridCol w="1015191">
                  <a:extLst>
                    <a:ext uri="{9D8B030D-6E8A-4147-A177-3AD203B41FA5}">
                      <a16:colId xmlns:a16="http://schemas.microsoft.com/office/drawing/2014/main" val="3924231734"/>
                    </a:ext>
                  </a:extLst>
                </a:gridCol>
                <a:gridCol w="1981650">
                  <a:extLst>
                    <a:ext uri="{9D8B030D-6E8A-4147-A177-3AD203B41FA5}">
                      <a16:colId xmlns:a16="http://schemas.microsoft.com/office/drawing/2014/main" val="2976992635"/>
                    </a:ext>
                  </a:extLst>
                </a:gridCol>
                <a:gridCol w="1287937">
                  <a:extLst>
                    <a:ext uri="{9D8B030D-6E8A-4147-A177-3AD203B41FA5}">
                      <a16:colId xmlns:a16="http://schemas.microsoft.com/office/drawing/2014/main" val="2365801673"/>
                    </a:ext>
                  </a:extLst>
                </a:gridCol>
                <a:gridCol w="1811092">
                  <a:extLst>
                    <a:ext uri="{9D8B030D-6E8A-4147-A177-3AD203B41FA5}">
                      <a16:colId xmlns:a16="http://schemas.microsoft.com/office/drawing/2014/main" val="198053320"/>
                    </a:ext>
                  </a:extLst>
                </a:gridCol>
                <a:gridCol w="1236843">
                  <a:extLst>
                    <a:ext uri="{9D8B030D-6E8A-4147-A177-3AD203B41FA5}">
                      <a16:colId xmlns:a16="http://schemas.microsoft.com/office/drawing/2014/main" val="3885217438"/>
                    </a:ext>
                  </a:extLst>
                </a:gridCol>
                <a:gridCol w="1943611">
                  <a:extLst>
                    <a:ext uri="{9D8B030D-6E8A-4147-A177-3AD203B41FA5}">
                      <a16:colId xmlns:a16="http://schemas.microsoft.com/office/drawing/2014/main" val="863415827"/>
                    </a:ext>
                  </a:extLst>
                </a:gridCol>
                <a:gridCol w="1236843">
                  <a:extLst>
                    <a:ext uri="{9D8B030D-6E8A-4147-A177-3AD203B41FA5}">
                      <a16:colId xmlns:a16="http://schemas.microsoft.com/office/drawing/2014/main" val="2631359442"/>
                    </a:ext>
                  </a:extLst>
                </a:gridCol>
              </a:tblGrid>
              <a:tr h="200025">
                <a:tc>
                  <a:txBody>
                    <a:bodyPr/>
                    <a:lstStyle/>
                    <a:p>
                      <a:pPr algn="l" rtl="0" fontAlgn="ctr"/>
                      <a:r>
                        <a:rPr lang="es-MX" sz="1600" u="none" strike="noStrike" dirty="0">
                          <a:effectLst/>
                          <a:latin typeface="Times New Roman" panose="02020603050405020304" pitchFamily="18" charset="0"/>
                          <a:cs typeface="Times New Roman" panose="02020603050405020304" pitchFamily="18" charset="0"/>
                        </a:rPr>
                        <a:t> </a:t>
                      </a:r>
                      <a:endParaRPr lang="es-MX" sz="1600" b="1"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gridSpan="2">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2019</a:t>
                      </a:r>
                      <a:endParaRPr lang="es-MX" sz="1600" b="1"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hMerge="1">
                  <a:txBody>
                    <a:bodyPr/>
                    <a:lstStyle/>
                    <a:p>
                      <a:endParaRPr lang="es-MX"/>
                    </a:p>
                  </a:txBody>
                  <a:tcPr/>
                </a:tc>
                <a:tc gridSpan="2">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2020</a:t>
                      </a:r>
                      <a:endParaRPr lang="es-MX" sz="1600" b="1"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hMerge="1">
                  <a:txBody>
                    <a:bodyPr/>
                    <a:lstStyle/>
                    <a:p>
                      <a:endParaRPr lang="es-MX"/>
                    </a:p>
                  </a:txBody>
                  <a:tcPr/>
                </a:tc>
                <a:tc gridSpan="2">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2021</a:t>
                      </a:r>
                      <a:endParaRPr lang="es-MX" sz="1600" b="1"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hMerge="1">
                  <a:txBody>
                    <a:bodyPr/>
                    <a:lstStyle/>
                    <a:p>
                      <a:endParaRPr lang="es-MX"/>
                    </a:p>
                  </a:txBody>
                  <a:tcPr/>
                </a:tc>
                <a:extLst>
                  <a:ext uri="{0D108BD9-81ED-4DB2-BD59-A6C34878D82A}">
                    <a16:rowId xmlns:a16="http://schemas.microsoft.com/office/drawing/2014/main" val="329398732"/>
                  </a:ext>
                </a:extLst>
              </a:tr>
              <a:tr h="400050">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PIB</a:t>
                      </a:r>
                      <a:endParaRPr lang="es-MX" sz="1600" b="1"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a:t>
                      </a:r>
                      <a:r>
                        <a:rPr lang="es-MX" sz="1600" u="none" strike="noStrike" dirty="0">
                          <a:solidFill>
                            <a:srgbClr val="FF0000"/>
                          </a:solidFill>
                          <a:effectLst/>
                          <a:latin typeface="Times New Roman" panose="02020603050405020304" pitchFamily="18" charset="0"/>
                          <a:cs typeface="Times New Roman" panose="02020603050405020304" pitchFamily="18" charset="0"/>
                        </a:rPr>
                        <a:t>0.23-1.23*</a:t>
                      </a:r>
                      <a:endParaRPr lang="es-MX" sz="1600" b="1" i="0" u="none" strike="noStrike" dirty="0">
                        <a:solidFill>
                          <a:srgbClr val="FF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1.80**</a:t>
                      </a:r>
                      <a:endParaRPr lang="es-MX" sz="1600" b="1"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solidFill>
                            <a:srgbClr val="FF0000"/>
                          </a:solidFill>
                          <a:effectLst/>
                          <a:latin typeface="Times New Roman" panose="02020603050405020304" pitchFamily="18" charset="0"/>
                          <a:cs typeface="Times New Roman" panose="02020603050405020304" pitchFamily="18" charset="0"/>
                        </a:rPr>
                        <a:t>0.60-1.38*</a:t>
                      </a:r>
                      <a:endParaRPr lang="es-MX" sz="1600" b="1" i="0" u="none" strike="noStrike" dirty="0">
                        <a:solidFill>
                          <a:srgbClr val="FF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1.92**</a:t>
                      </a:r>
                      <a:endParaRPr lang="es-MX" sz="1600" b="1"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solidFill>
                            <a:srgbClr val="FF0000"/>
                          </a:solidFill>
                          <a:effectLst/>
                          <a:latin typeface="Times New Roman" panose="02020603050405020304" pitchFamily="18" charset="0"/>
                          <a:cs typeface="Times New Roman" panose="02020603050405020304" pitchFamily="18" charset="0"/>
                        </a:rPr>
                        <a:t>0.47-2.12*</a:t>
                      </a:r>
                      <a:endParaRPr lang="es-MX" sz="1600" b="1" i="0" u="none" strike="noStrike" dirty="0">
                        <a:solidFill>
                          <a:srgbClr val="FF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marL="134938" indent="0" algn="ctr" rtl="0" fontAlgn="ctr"/>
                      <a:r>
                        <a:rPr lang="es-MX" sz="1600" u="none" strike="noStrike" dirty="0">
                          <a:effectLst/>
                          <a:latin typeface="Times New Roman" panose="02020603050405020304" pitchFamily="18" charset="0"/>
                          <a:cs typeface="Times New Roman" panose="02020603050405020304" pitchFamily="18" charset="0"/>
                        </a:rPr>
                        <a:t>2.19**</a:t>
                      </a:r>
                      <a:endParaRPr lang="es-MX" sz="1600" b="1"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584724473"/>
                  </a:ext>
                </a:extLst>
              </a:tr>
              <a:tr h="200025">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I</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0.20-1.62</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1.51</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1.20-1.61</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1.99</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0.40-2.50</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988462913"/>
                  </a:ext>
                </a:extLst>
              </a:tr>
              <a:tr h="200025">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II</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-1.76</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1.49</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0.70-1.45</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1.86</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0.30-2.24</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1523525816"/>
                  </a:ext>
                </a:extLst>
              </a:tr>
              <a:tr h="200025">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III</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-1.46</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1.67</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0.20-0.98</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1.78</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0.40-1.97</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2847150812"/>
                  </a:ext>
                </a:extLst>
              </a:tr>
              <a:tr h="200025">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IV</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0.10-1.72</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1.84</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0.30-1.48</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1.7</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0.80-1.79</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2098101780"/>
                  </a:ext>
                </a:extLst>
              </a:tr>
              <a:tr h="400050">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U</a:t>
                      </a:r>
                      <a:endParaRPr lang="es-MX" sz="1600" b="1"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       3.72-4.10***</a:t>
                      </a:r>
                      <a:endParaRPr lang="es-MX" sz="1600" b="1"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l" rtl="0" fontAlgn="b"/>
                      <a:r>
                        <a:rPr lang="es-MX" sz="1600" u="none" strike="noStrike">
                          <a:effectLst/>
                          <a:latin typeface="Times New Roman" panose="02020603050405020304" pitchFamily="18" charset="0"/>
                          <a:cs typeface="Times New Roman" panose="02020603050405020304" pitchFamily="18" charset="0"/>
                        </a:rPr>
                        <a:t>         3.59**</a:t>
                      </a:r>
                      <a:endParaRPr lang="es-MX" sz="1600" b="1"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       3.87-4.40***</a:t>
                      </a:r>
                      <a:endParaRPr lang="es-MX" sz="1600" b="1"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l" rtl="0" fontAlgn="b"/>
                      <a:r>
                        <a:rPr lang="es-MX" sz="1600" u="none" strike="noStrike">
                          <a:effectLst/>
                          <a:latin typeface="Times New Roman" panose="02020603050405020304" pitchFamily="18" charset="0"/>
                          <a:cs typeface="Times New Roman" panose="02020603050405020304" pitchFamily="18" charset="0"/>
                        </a:rPr>
                        <a:t>         3.78**</a:t>
                      </a:r>
                      <a:endParaRPr lang="es-MX" sz="1600" b="1"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      3.89-4.70***</a:t>
                      </a:r>
                      <a:endParaRPr lang="es-MX" sz="1600" b="1"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r>
                        <a:rPr lang="es-MX" sz="1600" u="none" strike="noStrike" dirty="0">
                          <a:effectLst/>
                          <a:latin typeface="Times New Roman" panose="02020603050405020304" pitchFamily="18" charset="0"/>
                          <a:cs typeface="Times New Roman" panose="02020603050405020304" pitchFamily="18" charset="0"/>
                        </a:rPr>
                        <a:t> </a:t>
                      </a:r>
                      <a:endParaRPr lang="es-MX" sz="1600" b="1"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2490514961"/>
                  </a:ext>
                </a:extLst>
              </a:tr>
              <a:tr h="200025">
                <a:tc>
                  <a:txBody>
                    <a:bodyPr/>
                    <a:lstStyle/>
                    <a:p>
                      <a:pPr algn="ctr" rtl="0" fontAlgn="b"/>
                      <a:r>
                        <a:rPr lang="es-MX" sz="1600" u="none" strike="noStrike" dirty="0">
                          <a:effectLst/>
                          <a:latin typeface="Times New Roman" panose="02020603050405020304" pitchFamily="18" charset="0"/>
                          <a:cs typeface="Times New Roman" panose="02020603050405020304" pitchFamily="18" charset="0"/>
                        </a:rPr>
                        <a:t>I</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b"/>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3.57-3.80</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3.79-4.19</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3.83-4.62</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2448006814"/>
                  </a:ext>
                </a:extLst>
              </a:tr>
              <a:tr h="200025">
                <a:tc>
                  <a:txBody>
                    <a:bodyPr/>
                    <a:lstStyle/>
                    <a:p>
                      <a:pPr algn="ctr" rtl="0" fontAlgn="b"/>
                      <a:r>
                        <a:rPr lang="es-MX" sz="1600" u="none" strike="noStrike">
                          <a:effectLst/>
                          <a:latin typeface="Times New Roman" panose="02020603050405020304" pitchFamily="18" charset="0"/>
                          <a:cs typeface="Times New Roman" panose="02020603050405020304" pitchFamily="18" charset="0"/>
                        </a:rPr>
                        <a:t>II</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b"/>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3.76-4.16</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3.90-4.37</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3.84-4.75</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2457633033"/>
                  </a:ext>
                </a:extLst>
              </a:tr>
              <a:tr h="200025">
                <a:tc>
                  <a:txBody>
                    <a:bodyPr/>
                    <a:lstStyle/>
                    <a:p>
                      <a:pPr algn="ctr" rtl="0" fontAlgn="b"/>
                      <a:r>
                        <a:rPr lang="es-MX" sz="1600" u="none" strike="noStrike">
                          <a:effectLst/>
                          <a:latin typeface="Times New Roman" panose="02020603050405020304" pitchFamily="18" charset="0"/>
                          <a:cs typeface="Times New Roman" panose="02020603050405020304" pitchFamily="18" charset="0"/>
                        </a:rPr>
                        <a:t>III</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b"/>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3.90-4.22</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4.12-4.62</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4.20-5.01</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4281860420"/>
                  </a:ext>
                </a:extLst>
              </a:tr>
              <a:tr h="200025">
                <a:tc>
                  <a:txBody>
                    <a:bodyPr/>
                    <a:lstStyle/>
                    <a:p>
                      <a:pPr algn="ctr" rtl="0" fontAlgn="b"/>
                      <a:r>
                        <a:rPr lang="es-MX" sz="1600" u="none" strike="noStrike">
                          <a:effectLst/>
                          <a:latin typeface="Times New Roman" panose="02020603050405020304" pitchFamily="18" charset="0"/>
                          <a:cs typeface="Times New Roman" panose="02020603050405020304" pitchFamily="18" charset="0"/>
                        </a:rPr>
                        <a:t>IV</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b"/>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3.66-4.02</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3.69-4.37</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3.69-450</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1574920478"/>
                  </a:ext>
                </a:extLst>
              </a:tr>
              <a:tr h="200025">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INDUS</a:t>
                      </a:r>
                      <a:endParaRPr lang="es-MX" sz="1600" b="1"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2.0****</a:t>
                      </a:r>
                      <a:endParaRPr lang="es-MX" sz="1600" b="1"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b"/>
                      <a:r>
                        <a:rPr lang="es-MX" sz="1600" u="none" strike="noStrike" dirty="0" err="1">
                          <a:effectLst/>
                          <a:latin typeface="Times New Roman" panose="02020603050405020304" pitchFamily="18" charset="0"/>
                          <a:cs typeface="Times New Roman" panose="02020603050405020304" pitchFamily="18" charset="0"/>
                        </a:rPr>
                        <a:t>nd</a:t>
                      </a:r>
                      <a:endParaRPr lang="es-MX" sz="1600" b="1"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1.2****</a:t>
                      </a:r>
                      <a:endParaRPr lang="es-MX" sz="1600" b="1"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b"/>
                      <a:r>
                        <a:rPr lang="es-MX" sz="1600" u="none" strike="noStrike" dirty="0" err="1">
                          <a:effectLst/>
                          <a:latin typeface="Times New Roman" panose="02020603050405020304" pitchFamily="18" charset="0"/>
                          <a:cs typeface="Times New Roman" panose="02020603050405020304" pitchFamily="18" charset="0"/>
                        </a:rPr>
                        <a:t>nd</a:t>
                      </a:r>
                      <a:endParaRPr lang="es-MX" sz="1600" b="1"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1.0****</a:t>
                      </a:r>
                      <a:endParaRPr lang="es-MX" sz="1600" b="1"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b"/>
                      <a:r>
                        <a:rPr lang="es-MX" sz="1600" u="none" strike="noStrike" dirty="0" err="1">
                          <a:effectLst/>
                          <a:latin typeface="Times New Roman" panose="02020603050405020304" pitchFamily="18" charset="0"/>
                          <a:cs typeface="Times New Roman" panose="02020603050405020304" pitchFamily="18" charset="0"/>
                        </a:rPr>
                        <a:t>nd</a:t>
                      </a:r>
                      <a:endParaRPr lang="es-MX" sz="1600" b="1"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3358844917"/>
                  </a:ext>
                </a:extLst>
              </a:tr>
              <a:tr h="200025">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I</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3.2</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1.2</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425676939"/>
                  </a:ext>
                </a:extLst>
              </a:tr>
              <a:tr h="200025">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II</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2.4</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1.3</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0.8</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2424636616"/>
                  </a:ext>
                </a:extLst>
              </a:tr>
              <a:tr h="200025">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III</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1.1</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1.3</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0.9</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2681717911"/>
                  </a:ext>
                </a:extLst>
              </a:tr>
              <a:tr h="200025">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IV</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1.4</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nd</a:t>
                      </a:r>
                      <a:endParaRPr lang="es-MX" sz="1600" b="0" i="0" u="none" strike="noStrike">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a:effectLst/>
                          <a:latin typeface="Times New Roman" panose="02020603050405020304" pitchFamily="18" charset="0"/>
                          <a:cs typeface="Times New Roman" panose="02020603050405020304" pitchFamily="18" charset="0"/>
                        </a:rPr>
                        <a:t>1.1</a:t>
                      </a:r>
                      <a:endParaRPr lang="es-MX" sz="1600" b="0" i="0" u="none" strike="noStrike">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a:effectLst/>
                          <a:latin typeface="Times New Roman" panose="02020603050405020304" pitchFamily="18" charset="0"/>
                          <a:cs typeface="Times New Roman" panose="02020603050405020304" pitchFamily="18" charset="0"/>
                        </a:rPr>
                        <a:t>1.1</a:t>
                      </a:r>
                      <a:endParaRPr lang="es-MX"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9525" marR="9525" marT="9525" marB="0" anchor="ctr"/>
                </a:tc>
                <a:tc>
                  <a:txBody>
                    <a:bodyPr/>
                    <a:lstStyle/>
                    <a:p>
                      <a:pPr algn="ctr" rtl="0" fontAlgn="ctr"/>
                      <a:r>
                        <a:rPr lang="es-MX" sz="1600" u="none" strike="noStrike" dirty="0" err="1">
                          <a:effectLst/>
                          <a:latin typeface="Times New Roman" panose="02020603050405020304" pitchFamily="18" charset="0"/>
                          <a:cs typeface="Times New Roman" panose="02020603050405020304" pitchFamily="18" charset="0"/>
                        </a:rPr>
                        <a:t>nd</a:t>
                      </a:r>
                      <a:endParaRPr lang="es-MX" sz="1600" b="0" i="0" u="none" strike="noStrike" dirty="0">
                        <a:solidFill>
                          <a:srgbClr val="1F497D"/>
                        </a:solidFill>
                        <a:effectLst/>
                        <a:latin typeface="Times New Roman" panose="02020603050405020304" pitchFamily="18" charset="0"/>
                        <a:cs typeface="Times New Roman" panose="02020603050405020304" pitchFamily="18" charset="0"/>
                      </a:endParaRPr>
                    </a:p>
                  </a:txBody>
                  <a:tcPr marL="9525" marR="9525" marT="9525" marB="0" anchor="ctr"/>
                </a:tc>
                <a:extLst>
                  <a:ext uri="{0D108BD9-81ED-4DB2-BD59-A6C34878D82A}">
                    <a16:rowId xmlns:a16="http://schemas.microsoft.com/office/drawing/2014/main" val="4028219477"/>
                  </a:ext>
                </a:extLst>
              </a:tr>
            </a:tbl>
          </a:graphicData>
        </a:graphic>
      </p:graphicFrame>
    </p:spTree>
    <p:extLst>
      <p:ext uri="{BB962C8B-B14F-4D97-AF65-F5344CB8AC3E}">
        <p14:creationId xmlns:p14="http://schemas.microsoft.com/office/powerpoint/2010/main" val="99335165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n 8">
            <a:extLst>
              <a:ext uri="{FF2B5EF4-FFF2-40B4-BE49-F238E27FC236}">
                <a16:creationId xmlns:a16="http://schemas.microsoft.com/office/drawing/2014/main" id="{8FAA033B-7A6B-4F10-AF50-D94757DF3194}"/>
              </a:ext>
            </a:extLst>
          </p:cNvPr>
          <p:cNvPicPr>
            <a:picLocks noChangeAspect="1"/>
          </p:cNvPicPr>
          <p:nvPr/>
        </p:nvPicPr>
        <p:blipFill>
          <a:blip r:embed="rId3"/>
          <a:stretch>
            <a:fillRect/>
          </a:stretch>
        </p:blipFill>
        <p:spPr>
          <a:xfrm>
            <a:off x="1115616" y="1687327"/>
            <a:ext cx="6181688" cy="3477199"/>
          </a:xfrm>
          <a:prstGeom prst="rect">
            <a:avLst/>
          </a:prstGeom>
        </p:spPr>
      </p:pic>
      <p:pic>
        <p:nvPicPr>
          <p:cNvPr id="3" name="Imagen 2"/>
          <p:cNvPicPr>
            <a:picLocks noChangeAspect="1"/>
          </p:cNvPicPr>
          <p:nvPr/>
        </p:nvPicPr>
        <p:blipFill>
          <a:blip r:embed="rId4"/>
          <a:stretch>
            <a:fillRect/>
          </a:stretch>
        </p:blipFill>
        <p:spPr>
          <a:xfrm>
            <a:off x="7772008" y="1123527"/>
            <a:ext cx="759792" cy="4604800"/>
          </a:xfrm>
          <a:prstGeom prst="rect">
            <a:avLst/>
          </a:prstGeom>
        </p:spPr>
      </p:pic>
      <p:sp>
        <p:nvSpPr>
          <p:cNvPr id="10" name="CuadroTexto 9">
            <a:extLst>
              <a:ext uri="{FF2B5EF4-FFF2-40B4-BE49-F238E27FC236}">
                <a16:creationId xmlns:a16="http://schemas.microsoft.com/office/drawing/2014/main" id="{3843CF69-8892-4355-A08B-AF7B4EBAD218}"/>
              </a:ext>
            </a:extLst>
          </p:cNvPr>
          <p:cNvSpPr txBox="1"/>
          <p:nvPr/>
        </p:nvSpPr>
        <p:spPr>
          <a:xfrm>
            <a:off x="8903570" y="2871927"/>
            <a:ext cx="2764465" cy="107721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¡Agradecemos su atención!</a:t>
            </a:r>
            <a:endParaRPr kumimoji="0" lang="es-MX"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07793341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 name="3 Gráfico"/>
          <p:cNvGraphicFramePr>
            <a:graphicFrameLocks noGrp="1"/>
          </p:cNvGraphicFramePr>
          <p:nvPr>
            <p:ph type="chart" sz="quarter" idx="14"/>
            <p:extLst/>
          </p:nvPr>
        </p:nvGraphicFramePr>
        <p:xfrm>
          <a:off x="250485" y="1528258"/>
          <a:ext cx="3769065"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15</a:t>
            </a:fld>
            <a:endParaRPr lang="es-MX" dirty="0">
              <a:solidFill>
                <a:srgbClr val="FFFFFF"/>
              </a:solidFill>
            </a:endParaRPr>
          </a:p>
        </p:txBody>
      </p:sp>
      <p:sp>
        <p:nvSpPr>
          <p:cNvPr id="5" name="Título 4"/>
          <p:cNvSpPr>
            <a:spLocks noGrp="1"/>
          </p:cNvSpPr>
          <p:nvPr>
            <p:ph type="title"/>
          </p:nvPr>
        </p:nvSpPr>
        <p:spPr>
          <a:xfrm>
            <a:off x="156700" y="131221"/>
            <a:ext cx="11862000" cy="714959"/>
          </a:xfrm>
          <a:noFill/>
        </p:spPr>
        <p:txBody>
          <a:bodyPr vert="horz" lIns="91440" tIns="45720" rIns="91440" bIns="45720" rtlCol="0" anchor="ctr">
            <a:noAutofit/>
          </a:bodyPr>
          <a:lstStyle/>
          <a:p>
            <a:pPr algn="just">
              <a:lnSpc>
                <a:spcPts val="2000"/>
              </a:lnSpc>
            </a:pPr>
            <a:r>
              <a:rPr lang="es-MX" sz="2000" dirty="0"/>
              <a:t>En el 4T-2018 la actividad económica exhibió una importante desaceleración respecto del trimestre previo, la cual podría prolongarse hacia inicios del 2019.</a:t>
            </a:r>
          </a:p>
        </p:txBody>
      </p:sp>
      <p:graphicFrame>
        <p:nvGraphicFramePr>
          <p:cNvPr id="31" name="4 Gráfico"/>
          <p:cNvGraphicFramePr>
            <a:graphicFrameLocks noGrp="1"/>
          </p:cNvGraphicFramePr>
          <p:nvPr>
            <p:ph type="chart" sz="quarter" idx="15"/>
            <p:extLst>
              <p:ext uri="{D42A27DB-BD31-4B8C-83A1-F6EECF244321}">
                <p14:modId xmlns:p14="http://schemas.microsoft.com/office/powerpoint/2010/main" val="3571679850"/>
              </p:ext>
            </p:extLst>
          </p:nvPr>
        </p:nvGraphicFramePr>
        <p:xfrm>
          <a:off x="4278313" y="1525083"/>
          <a:ext cx="3695700" cy="42481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0" name="1 Gráfico"/>
          <p:cNvGraphicFramePr>
            <a:graphicFrameLocks noGrp="1"/>
          </p:cNvGraphicFramePr>
          <p:nvPr>
            <p:ph type="chart" sz="quarter" idx="16"/>
            <p:extLst>
              <p:ext uri="{D42A27DB-BD31-4B8C-83A1-F6EECF244321}">
                <p14:modId xmlns:p14="http://schemas.microsoft.com/office/powerpoint/2010/main" val="1273866020"/>
              </p:ext>
            </p:extLst>
          </p:nvPr>
        </p:nvGraphicFramePr>
        <p:xfrm>
          <a:off x="8232775" y="1525083"/>
          <a:ext cx="3695700" cy="4248150"/>
        </p:xfrm>
        <a:graphic>
          <a:graphicData uri="http://schemas.openxmlformats.org/drawingml/2006/chart">
            <c:chart xmlns:c="http://schemas.openxmlformats.org/drawingml/2006/chart" xmlns:r="http://schemas.openxmlformats.org/officeDocument/2006/relationships" r:id="rId5"/>
          </a:graphicData>
        </a:graphic>
      </p:graphicFrame>
      <p:sp>
        <p:nvSpPr>
          <p:cNvPr id="14" name="Marcador de texto 13"/>
          <p:cNvSpPr>
            <a:spLocks noGrp="1"/>
          </p:cNvSpPr>
          <p:nvPr>
            <p:ph type="body" sz="quarter" idx="17"/>
          </p:nvPr>
        </p:nvSpPr>
        <p:spPr>
          <a:xfrm>
            <a:off x="171781" y="1066873"/>
            <a:ext cx="3696000" cy="530915"/>
          </a:xfrm>
        </p:spPr>
        <p:txBody>
          <a:bodyPr/>
          <a:lstStyle/>
          <a:p>
            <a:pPr fontAlgn="base">
              <a:lnSpc>
                <a:spcPct val="95000"/>
              </a:lnSpc>
              <a:spcAft>
                <a:spcPct val="0"/>
              </a:spcAft>
              <a:buClr>
                <a:srgbClr val="FFC000"/>
              </a:buClr>
            </a:pPr>
            <a:r>
              <a:rPr lang="es-MX" dirty="0"/>
              <a:t>Producto Interno Bruto</a:t>
            </a:r>
            <a:endParaRPr lang="es-MX" baseline="30000" dirty="0"/>
          </a:p>
          <a:p>
            <a:pPr fontAlgn="base">
              <a:lnSpc>
                <a:spcPct val="95000"/>
              </a:lnSpc>
              <a:spcAft>
                <a:spcPct val="0"/>
              </a:spcAft>
              <a:buClr>
                <a:srgbClr val="FFC000"/>
              </a:buClr>
            </a:pPr>
            <a:r>
              <a:rPr lang="es-MX" b="0" dirty="0"/>
              <a:t>Variación % trimestral, a. e.</a:t>
            </a:r>
          </a:p>
        </p:txBody>
      </p:sp>
      <p:sp>
        <p:nvSpPr>
          <p:cNvPr id="15" name="Marcador de texto 14"/>
          <p:cNvSpPr>
            <a:spLocks noGrp="1"/>
          </p:cNvSpPr>
          <p:nvPr>
            <p:ph type="body" sz="quarter" idx="18"/>
          </p:nvPr>
        </p:nvSpPr>
        <p:spPr>
          <a:xfrm>
            <a:off x="4278313" y="1066873"/>
            <a:ext cx="3696000" cy="553998"/>
          </a:xfrm>
          <a:noFill/>
        </p:spPr>
        <p:txBody>
          <a:bodyPr/>
          <a:lstStyle/>
          <a:p>
            <a:pPr eaLnBrk="0" fontAlgn="base" hangingPunct="0">
              <a:spcAft>
                <a:spcPct val="0"/>
              </a:spcAft>
              <a:buClr>
                <a:srgbClr val="FF0000"/>
              </a:buClr>
            </a:pPr>
            <a:r>
              <a:rPr lang="es-MX" dirty="0"/>
              <a:t>Indicadores de la Actividad Económica </a:t>
            </a:r>
          </a:p>
          <a:p>
            <a:pPr eaLnBrk="0" fontAlgn="base" hangingPunct="0">
              <a:spcAft>
                <a:spcPct val="0"/>
              </a:spcAft>
              <a:buClr>
                <a:srgbClr val="FF0000"/>
              </a:buClr>
            </a:pPr>
            <a:r>
              <a:rPr lang="es-MX" b="0" dirty="0"/>
              <a:t>Índice 2013=100, a. e. </a:t>
            </a:r>
          </a:p>
        </p:txBody>
      </p:sp>
      <p:sp>
        <p:nvSpPr>
          <p:cNvPr id="17" name="Marcador de texto 16"/>
          <p:cNvSpPr>
            <a:spLocks noGrp="1"/>
          </p:cNvSpPr>
          <p:nvPr>
            <p:ph type="body" sz="quarter" idx="19"/>
          </p:nvPr>
        </p:nvSpPr>
        <p:spPr>
          <a:xfrm>
            <a:off x="8108618" y="1066873"/>
            <a:ext cx="3696000" cy="553998"/>
          </a:xfrm>
          <a:noFill/>
        </p:spPr>
        <p:txBody>
          <a:bodyPr/>
          <a:lstStyle/>
          <a:p>
            <a:pPr eaLnBrk="0" fontAlgn="base" hangingPunct="0">
              <a:spcAft>
                <a:spcPct val="0"/>
              </a:spcAft>
              <a:buClr>
                <a:srgbClr val="FF0000"/>
              </a:buClr>
            </a:pPr>
            <a:r>
              <a:rPr lang="es-MX" dirty="0"/>
              <a:t>Actividad Industrial</a:t>
            </a:r>
          </a:p>
          <a:p>
            <a:pPr eaLnBrk="0" fontAlgn="base" hangingPunct="0">
              <a:spcBef>
                <a:spcPct val="0"/>
              </a:spcBef>
              <a:spcAft>
                <a:spcPct val="0"/>
              </a:spcAft>
              <a:buClr>
                <a:srgbClr val="FF0000"/>
              </a:buClr>
              <a:defRPr/>
            </a:pPr>
            <a:r>
              <a:rPr lang="es-MX" b="0" dirty="0"/>
              <a:t>Índice 2013=100, a. e. </a:t>
            </a:r>
          </a:p>
        </p:txBody>
      </p:sp>
      <p:sp>
        <p:nvSpPr>
          <p:cNvPr id="18" name="Marcador de texto 17"/>
          <p:cNvSpPr>
            <a:spLocks noGrp="1"/>
          </p:cNvSpPr>
          <p:nvPr>
            <p:ph type="body" sz="quarter" idx="20"/>
          </p:nvPr>
        </p:nvSpPr>
        <p:spPr>
          <a:xfrm>
            <a:off x="192908" y="5876020"/>
            <a:ext cx="3923379" cy="323165"/>
          </a:xfrm>
        </p:spPr>
        <p:txBody>
          <a:bodyPr vert="horz" lIns="91440" tIns="45720" rIns="91440" bIns="45720" rtlCol="0">
            <a:spAutoFit/>
          </a:bodyPr>
          <a:lstStyle/>
          <a:p>
            <a:pPr>
              <a:lnSpc>
                <a:spcPts val="900"/>
              </a:lnSpc>
              <a:buClr>
                <a:srgbClr val="FFC000"/>
              </a:buClr>
            </a:pPr>
            <a:r>
              <a:rPr lang="es-MX" sz="900" dirty="0">
                <a:solidFill>
                  <a:srgbClr val="182B47"/>
                </a:solidFill>
              </a:rPr>
              <a:t>a. e./ Serie con ajuste estacional.</a:t>
            </a:r>
          </a:p>
          <a:p>
            <a:pPr>
              <a:lnSpc>
                <a:spcPts val="900"/>
              </a:lnSpc>
              <a:buClr>
                <a:srgbClr val="FFC000"/>
              </a:buClr>
            </a:pPr>
            <a:r>
              <a:rPr lang="es-MX" sz="900" dirty="0">
                <a:solidFill>
                  <a:srgbClr val="182B47"/>
                </a:solidFill>
              </a:rPr>
              <a:t>Fuente: Sistema de Cuentas Nacionales de México (SCNM), INEGI.</a:t>
            </a:r>
          </a:p>
        </p:txBody>
      </p:sp>
      <p:sp>
        <p:nvSpPr>
          <p:cNvPr id="6" name="Marcador de texto 5"/>
          <p:cNvSpPr>
            <a:spLocks noGrp="1"/>
          </p:cNvSpPr>
          <p:nvPr>
            <p:ph type="body" sz="quarter" idx="21"/>
          </p:nvPr>
        </p:nvSpPr>
        <p:spPr>
          <a:xfrm>
            <a:off x="4438286" y="5876020"/>
            <a:ext cx="3696000" cy="323165"/>
          </a:xfrm>
        </p:spPr>
        <p:txBody>
          <a:bodyPr/>
          <a:lstStyle/>
          <a:p>
            <a:pPr>
              <a:lnSpc>
                <a:spcPts val="900"/>
              </a:lnSpc>
              <a:buClr>
                <a:srgbClr val="FFC000"/>
              </a:buClr>
            </a:pPr>
            <a:r>
              <a:rPr lang="es-MX" sz="900" dirty="0">
                <a:solidFill>
                  <a:srgbClr val="182B47"/>
                </a:solidFill>
              </a:rPr>
              <a:t>a. e. / Serie con ajuste estacional.</a:t>
            </a:r>
          </a:p>
          <a:p>
            <a:pPr>
              <a:lnSpc>
                <a:spcPts val="900"/>
              </a:lnSpc>
              <a:buClr>
                <a:srgbClr val="FFC000"/>
              </a:buClr>
            </a:pPr>
            <a:r>
              <a:rPr lang="es-MX" sz="900" dirty="0">
                <a:solidFill>
                  <a:srgbClr val="182B47"/>
                </a:solidFill>
              </a:rPr>
              <a:t>Fuente: Sistema de Cuentas Nacionales de México (SCNM), INEGI.</a:t>
            </a:r>
          </a:p>
        </p:txBody>
      </p:sp>
      <p:sp>
        <p:nvSpPr>
          <p:cNvPr id="7" name="Marcador de texto 6"/>
          <p:cNvSpPr>
            <a:spLocks noGrp="1"/>
          </p:cNvSpPr>
          <p:nvPr>
            <p:ph type="body" sz="quarter" idx="22"/>
          </p:nvPr>
        </p:nvSpPr>
        <p:spPr>
          <a:xfrm>
            <a:off x="8214859" y="5876020"/>
            <a:ext cx="3696000" cy="438582"/>
          </a:xfrm>
        </p:spPr>
        <p:txBody>
          <a:bodyPr vert="horz" lIns="91440" tIns="45720" rIns="91440" bIns="45720" rtlCol="0">
            <a:spAutoFit/>
          </a:bodyPr>
          <a:lstStyle/>
          <a:p>
            <a:pPr>
              <a:lnSpc>
                <a:spcPts val="900"/>
              </a:lnSpc>
              <a:buClr>
                <a:srgbClr val="FFC000"/>
              </a:buClr>
            </a:pPr>
            <a:r>
              <a:rPr lang="es-MX" sz="900" dirty="0">
                <a:solidFill>
                  <a:srgbClr val="182B47"/>
                </a:solidFill>
              </a:rPr>
              <a:t>a. e. / Serie con ajuste estacional.</a:t>
            </a:r>
            <a:endParaRPr lang="es-ES" sz="900" dirty="0">
              <a:solidFill>
                <a:srgbClr val="182B47"/>
              </a:solidFill>
            </a:endParaRPr>
          </a:p>
          <a:p>
            <a:pPr>
              <a:lnSpc>
                <a:spcPts val="900"/>
              </a:lnSpc>
              <a:buClr>
                <a:srgbClr val="FFC000"/>
              </a:buClr>
            </a:pPr>
            <a:r>
              <a:rPr lang="es-MX" sz="900" dirty="0">
                <a:solidFill>
                  <a:srgbClr val="182B47"/>
                </a:solidFill>
              </a:rPr>
              <a:t>Fuente: Indicador Mensual de la Actividad Industrial, Sistema de Cuentas Nacionales de México (SCNM), INEGI.</a:t>
            </a:r>
          </a:p>
        </p:txBody>
      </p:sp>
      <p:sp>
        <p:nvSpPr>
          <p:cNvPr id="2" name="Marcador de pie de página 1"/>
          <p:cNvSpPr>
            <a:spLocks noGrp="1"/>
          </p:cNvSpPr>
          <p:nvPr>
            <p:ph type="ftr" sz="quarter" idx="11"/>
          </p:nvPr>
        </p:nvSpPr>
        <p:spPr>
          <a:xfrm>
            <a:off x="3983045" y="6424115"/>
            <a:ext cx="4320719" cy="345586"/>
          </a:xfrm>
          <a:prstGeom prst="rect">
            <a:avLst/>
          </a:prstGeom>
          <a:noFill/>
          <a:ln>
            <a:noFill/>
          </a:ln>
        </p:spPr>
        <p:txBody>
          <a:bodyPr/>
          <a:lstStyle/>
          <a:p>
            <a:pPr algn="ctr"/>
            <a:r>
              <a:rPr lang="es-MX" sz="1100">
                <a:solidFill>
                  <a:srgbClr val="FFFFFF">
                    <a:lumMod val="85000"/>
                  </a:srgbClr>
                </a:solidFill>
              </a:rPr>
              <a:t>Perspectivas Económicas para México</a:t>
            </a:r>
            <a:endParaRPr lang="es-MX" sz="1100" dirty="0">
              <a:solidFill>
                <a:srgbClr val="FFFFFF">
                  <a:lumMod val="85000"/>
                </a:srgbClr>
              </a:solidFill>
            </a:endParaRPr>
          </a:p>
        </p:txBody>
      </p:sp>
      <p:sp>
        <p:nvSpPr>
          <p:cNvPr id="22" name="12 CuadroTexto"/>
          <p:cNvSpPr txBox="1"/>
          <p:nvPr/>
        </p:nvSpPr>
        <p:spPr>
          <a:xfrm>
            <a:off x="5727700" y="1725276"/>
            <a:ext cx="1454575" cy="307777"/>
          </a:xfrm>
          <a:prstGeom prst="rect">
            <a:avLst/>
          </a:prstGeom>
          <a:noFill/>
        </p:spPr>
        <p:txBody>
          <a:bodyPr wrap="square" rtlCol="0">
            <a:spAutoFit/>
          </a:bodyPr>
          <a:lstStyle/>
          <a:p>
            <a:pPr algn="ctr"/>
            <a:r>
              <a:rPr lang="es-MX" sz="1400" b="1" dirty="0">
                <a:solidFill>
                  <a:srgbClr val="FF0000"/>
                </a:solidFill>
              </a:rPr>
              <a:t>IGAE Servicios</a:t>
            </a:r>
          </a:p>
        </p:txBody>
      </p:sp>
      <p:cxnSp>
        <p:nvCxnSpPr>
          <p:cNvPr id="23" name="13 Conector recto de flecha"/>
          <p:cNvCxnSpPr/>
          <p:nvPr/>
        </p:nvCxnSpPr>
        <p:spPr>
          <a:xfrm flipH="1">
            <a:off x="6307254" y="2082192"/>
            <a:ext cx="360000" cy="0"/>
          </a:xfrm>
          <a:prstGeom prst="straightConnector1">
            <a:avLst/>
          </a:prstGeom>
          <a:ln w="2222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4" name="14 Conector recto de flecha"/>
          <p:cNvCxnSpPr/>
          <p:nvPr/>
        </p:nvCxnSpPr>
        <p:spPr>
          <a:xfrm flipH="1" flipV="1">
            <a:off x="5727700" y="2633636"/>
            <a:ext cx="360000" cy="0"/>
          </a:xfrm>
          <a:prstGeom prst="straightConnector1">
            <a:avLst/>
          </a:prstGeom>
          <a:ln w="22225">
            <a:solidFill>
              <a:srgbClr val="080808"/>
            </a:solidFill>
            <a:tailEnd type="arrow"/>
          </a:ln>
        </p:spPr>
        <p:style>
          <a:lnRef idx="1">
            <a:schemeClr val="accent1"/>
          </a:lnRef>
          <a:fillRef idx="0">
            <a:schemeClr val="accent1"/>
          </a:fillRef>
          <a:effectRef idx="0">
            <a:schemeClr val="accent1"/>
          </a:effectRef>
          <a:fontRef idx="minor">
            <a:schemeClr val="tx1"/>
          </a:fontRef>
        </p:style>
      </p:cxnSp>
      <p:cxnSp>
        <p:nvCxnSpPr>
          <p:cNvPr id="25" name="15 Conector recto de flecha"/>
          <p:cNvCxnSpPr/>
          <p:nvPr/>
        </p:nvCxnSpPr>
        <p:spPr>
          <a:xfrm flipH="1">
            <a:off x="5130377" y="2993552"/>
            <a:ext cx="360000" cy="0"/>
          </a:xfrm>
          <a:prstGeom prst="straightConnector1">
            <a:avLst/>
          </a:prstGeom>
          <a:ln w="22225">
            <a:solidFill>
              <a:srgbClr val="0000FF"/>
            </a:solidFill>
            <a:tailEnd type="arrow"/>
          </a:ln>
        </p:spPr>
        <p:style>
          <a:lnRef idx="1">
            <a:schemeClr val="accent1"/>
          </a:lnRef>
          <a:fillRef idx="0">
            <a:schemeClr val="accent1"/>
          </a:fillRef>
          <a:effectRef idx="0">
            <a:schemeClr val="accent1"/>
          </a:effectRef>
          <a:fontRef idx="minor">
            <a:schemeClr val="tx1"/>
          </a:fontRef>
        </p:style>
      </p:cxnSp>
      <p:cxnSp>
        <p:nvCxnSpPr>
          <p:cNvPr id="26" name="16 Conector recto de flecha"/>
          <p:cNvCxnSpPr/>
          <p:nvPr/>
        </p:nvCxnSpPr>
        <p:spPr>
          <a:xfrm flipV="1">
            <a:off x="6888950" y="4625130"/>
            <a:ext cx="360000" cy="0"/>
          </a:xfrm>
          <a:prstGeom prst="straightConnector1">
            <a:avLst/>
          </a:prstGeom>
          <a:ln w="22225">
            <a:solidFill>
              <a:srgbClr val="008000"/>
            </a:solidFill>
            <a:tailEnd type="arrow"/>
          </a:ln>
        </p:spPr>
        <p:style>
          <a:lnRef idx="1">
            <a:schemeClr val="accent1"/>
          </a:lnRef>
          <a:fillRef idx="0">
            <a:schemeClr val="accent1"/>
          </a:fillRef>
          <a:effectRef idx="0">
            <a:schemeClr val="accent1"/>
          </a:effectRef>
          <a:fontRef idx="minor">
            <a:schemeClr val="tx1"/>
          </a:fontRef>
        </p:style>
      </p:cxnSp>
      <p:sp>
        <p:nvSpPr>
          <p:cNvPr id="27" name="1 CuadroTexto"/>
          <p:cNvSpPr txBox="1"/>
          <p:nvPr/>
        </p:nvSpPr>
        <p:spPr>
          <a:xfrm>
            <a:off x="5432823" y="2291918"/>
            <a:ext cx="1033695" cy="48187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080808"/>
                </a:solidFill>
              </a:rPr>
              <a:t>IGAE Total </a:t>
            </a:r>
          </a:p>
        </p:txBody>
      </p:sp>
      <p:sp>
        <p:nvSpPr>
          <p:cNvPr id="28" name="1 CuadroTexto"/>
          <p:cNvSpPr txBox="1"/>
          <p:nvPr/>
        </p:nvSpPr>
        <p:spPr>
          <a:xfrm>
            <a:off x="4761707" y="3044887"/>
            <a:ext cx="1298111" cy="432048"/>
          </a:xfrm>
          <a:prstGeom prst="rect">
            <a:avLst/>
          </a:prstGeom>
          <a:no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ts val="1400"/>
              </a:lnSpc>
            </a:pPr>
            <a:r>
              <a:rPr lang="es-MX" sz="1400" b="1" dirty="0">
                <a:solidFill>
                  <a:srgbClr val="0000FF"/>
                </a:solidFill>
              </a:rPr>
              <a:t>Producción</a:t>
            </a:r>
          </a:p>
          <a:p>
            <a:pPr algn="ctr">
              <a:lnSpc>
                <a:spcPts val="1400"/>
              </a:lnSpc>
            </a:pPr>
            <a:r>
              <a:rPr lang="es-MX" sz="1400" b="1" dirty="0">
                <a:solidFill>
                  <a:srgbClr val="0000FF"/>
                </a:solidFill>
              </a:rPr>
              <a:t>Industrial</a:t>
            </a:r>
          </a:p>
        </p:txBody>
      </p:sp>
      <p:sp>
        <p:nvSpPr>
          <p:cNvPr id="29" name="1 CuadroTexto"/>
          <p:cNvSpPr txBox="1"/>
          <p:nvPr/>
        </p:nvSpPr>
        <p:spPr>
          <a:xfrm>
            <a:off x="5585485" y="4498050"/>
            <a:ext cx="1892065" cy="43780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ts val="1400"/>
              </a:lnSpc>
            </a:pPr>
            <a:r>
              <a:rPr lang="es-MX" sz="1400" b="1" dirty="0">
                <a:solidFill>
                  <a:srgbClr val="008000"/>
                </a:solidFill>
              </a:rPr>
              <a:t>IGAE</a:t>
            </a:r>
          </a:p>
          <a:p>
            <a:pPr algn="ctr">
              <a:lnSpc>
                <a:spcPts val="1400"/>
              </a:lnSpc>
            </a:pPr>
            <a:r>
              <a:rPr lang="es-MX" sz="1400" b="1" dirty="0">
                <a:solidFill>
                  <a:srgbClr val="008000"/>
                </a:solidFill>
              </a:rPr>
              <a:t>Agropecuario </a:t>
            </a:r>
          </a:p>
        </p:txBody>
      </p:sp>
      <p:sp>
        <p:nvSpPr>
          <p:cNvPr id="38" name="Rectángulo 37"/>
          <p:cNvSpPr/>
          <p:nvPr/>
        </p:nvSpPr>
        <p:spPr>
          <a:xfrm>
            <a:off x="2759903" y="5061930"/>
            <a:ext cx="898005" cy="261610"/>
          </a:xfrm>
          <a:prstGeom prst="rect">
            <a:avLst/>
          </a:prstGeom>
        </p:spPr>
        <p:txBody>
          <a:bodyPr wrap="square">
            <a:spAutoFit/>
          </a:bodyPr>
          <a:lstStyle/>
          <a:p>
            <a:pPr algn="r"/>
            <a:r>
              <a:rPr lang="es-MX" sz="1100" b="1" dirty="0">
                <a:solidFill>
                  <a:srgbClr val="000000"/>
                </a:solidFill>
              </a:rPr>
              <a:t>4T-2018</a:t>
            </a:r>
            <a:endParaRPr lang="es-MX" sz="1100" b="1" baseline="30000" dirty="0">
              <a:solidFill>
                <a:srgbClr val="000000"/>
              </a:solidFill>
            </a:endParaRPr>
          </a:p>
        </p:txBody>
      </p:sp>
      <p:sp>
        <p:nvSpPr>
          <p:cNvPr id="32" name="20 CuadroTexto"/>
          <p:cNvSpPr txBox="1"/>
          <p:nvPr/>
        </p:nvSpPr>
        <p:spPr>
          <a:xfrm>
            <a:off x="9589400" y="3916656"/>
            <a:ext cx="769763" cy="307777"/>
          </a:xfrm>
          <a:prstGeom prst="rect">
            <a:avLst/>
          </a:prstGeom>
          <a:noFill/>
        </p:spPr>
        <p:txBody>
          <a:bodyPr wrap="none" rtlCol="0">
            <a:spAutoFit/>
          </a:bodyPr>
          <a:lstStyle/>
          <a:p>
            <a:pPr algn="ctr"/>
            <a:r>
              <a:rPr lang="es-MX" sz="1400" b="1" dirty="0">
                <a:solidFill>
                  <a:srgbClr val="FF33CC"/>
                </a:solidFill>
              </a:rPr>
              <a:t>Minería</a:t>
            </a:r>
          </a:p>
        </p:txBody>
      </p:sp>
      <p:sp>
        <p:nvSpPr>
          <p:cNvPr id="33" name="22 CuadroTexto"/>
          <p:cNvSpPr txBox="1"/>
          <p:nvPr/>
        </p:nvSpPr>
        <p:spPr>
          <a:xfrm>
            <a:off x="10166786" y="1771304"/>
            <a:ext cx="1218154" cy="307777"/>
          </a:xfrm>
          <a:prstGeom prst="rect">
            <a:avLst/>
          </a:prstGeom>
          <a:noFill/>
        </p:spPr>
        <p:txBody>
          <a:bodyPr wrap="none" rtlCol="0">
            <a:spAutoFit/>
          </a:bodyPr>
          <a:lstStyle/>
          <a:p>
            <a:pPr algn="ctr"/>
            <a:r>
              <a:rPr lang="es-MX" sz="1400" b="1" dirty="0">
                <a:solidFill>
                  <a:srgbClr val="7030A0"/>
                </a:solidFill>
              </a:rPr>
              <a:t>Manufacturas</a:t>
            </a:r>
          </a:p>
        </p:txBody>
      </p:sp>
      <p:sp>
        <p:nvSpPr>
          <p:cNvPr id="34" name="23 CuadroTexto"/>
          <p:cNvSpPr txBox="1"/>
          <p:nvPr/>
        </p:nvSpPr>
        <p:spPr>
          <a:xfrm>
            <a:off x="10374532" y="2853480"/>
            <a:ext cx="1152495" cy="307777"/>
          </a:xfrm>
          <a:prstGeom prst="rect">
            <a:avLst/>
          </a:prstGeom>
          <a:noFill/>
        </p:spPr>
        <p:txBody>
          <a:bodyPr wrap="none" rtlCol="0">
            <a:spAutoFit/>
          </a:bodyPr>
          <a:lstStyle/>
          <a:p>
            <a:pPr algn="ctr"/>
            <a:r>
              <a:rPr lang="es-MX" sz="1400" b="1" dirty="0">
                <a:solidFill>
                  <a:srgbClr val="FF7800"/>
                </a:solidFill>
              </a:rPr>
              <a:t>Construcción</a:t>
            </a:r>
          </a:p>
        </p:txBody>
      </p:sp>
      <p:sp>
        <p:nvSpPr>
          <p:cNvPr id="35" name="21 CuadroTexto"/>
          <p:cNvSpPr txBox="1"/>
          <p:nvPr/>
        </p:nvSpPr>
        <p:spPr>
          <a:xfrm>
            <a:off x="8253581" y="1985772"/>
            <a:ext cx="2504366" cy="307777"/>
          </a:xfrm>
          <a:prstGeom prst="rect">
            <a:avLst/>
          </a:prstGeom>
          <a:noFill/>
        </p:spPr>
        <p:txBody>
          <a:bodyPr wrap="square" rtlCol="0">
            <a:spAutoFit/>
          </a:bodyPr>
          <a:lstStyle/>
          <a:p>
            <a:r>
              <a:rPr lang="es-MX" sz="1400" b="1" dirty="0">
                <a:solidFill>
                  <a:srgbClr val="00B0F0"/>
                </a:solidFill>
              </a:rPr>
              <a:t>Electricidad, Agua y Gas</a:t>
            </a:r>
          </a:p>
        </p:txBody>
      </p:sp>
      <p:sp>
        <p:nvSpPr>
          <p:cNvPr id="36" name="26 CuadroTexto"/>
          <p:cNvSpPr txBox="1"/>
          <p:nvPr/>
        </p:nvSpPr>
        <p:spPr>
          <a:xfrm>
            <a:off x="11017632" y="5103827"/>
            <a:ext cx="524504" cy="261610"/>
          </a:xfrm>
          <a:prstGeom prst="rect">
            <a:avLst/>
          </a:prstGeom>
          <a:noFill/>
        </p:spPr>
        <p:txBody>
          <a:bodyPr wrap="none" rtlCol="0">
            <a:spAutoFit/>
          </a:bodyPr>
          <a:lstStyle/>
          <a:p>
            <a:pPr algn="r"/>
            <a:r>
              <a:rPr lang="es-MX" sz="1100" b="1" dirty="0">
                <a:solidFill>
                  <a:srgbClr val="000000"/>
                </a:solidFill>
              </a:rPr>
              <a:t>Enero</a:t>
            </a:r>
            <a:endParaRPr lang="en-US" sz="1100" b="1" dirty="0">
              <a:solidFill>
                <a:srgbClr val="000000"/>
              </a:solidFill>
            </a:endParaRPr>
          </a:p>
        </p:txBody>
      </p:sp>
      <p:sp>
        <p:nvSpPr>
          <p:cNvPr id="40" name="26 CuadroTexto"/>
          <p:cNvSpPr txBox="1"/>
          <p:nvPr/>
        </p:nvSpPr>
        <p:spPr>
          <a:xfrm>
            <a:off x="6845102" y="5103827"/>
            <a:ext cx="784189" cy="261610"/>
          </a:xfrm>
          <a:prstGeom prst="rect">
            <a:avLst/>
          </a:prstGeom>
          <a:noFill/>
        </p:spPr>
        <p:txBody>
          <a:bodyPr wrap="none" rtlCol="0">
            <a:spAutoFit/>
          </a:bodyPr>
          <a:lstStyle>
            <a:defPPr>
              <a:defRPr lang="es-MX"/>
            </a:defPPr>
            <a:lvl1pPr algn="r">
              <a:defRPr sz="1100" b="1">
                <a:solidFill>
                  <a:srgbClr val="000000"/>
                </a:solidFill>
              </a:defRPr>
            </a:lvl1pPr>
          </a:lstStyle>
          <a:p>
            <a:r>
              <a:rPr lang="es-MX" dirty="0">
                <a:solidFill>
                  <a:srgbClr val="182B47"/>
                </a:solidFill>
              </a:rPr>
              <a:t>Diciembre</a:t>
            </a:r>
          </a:p>
        </p:txBody>
      </p:sp>
      <p:sp>
        <p:nvSpPr>
          <p:cNvPr id="37" name="26 CuadroTexto"/>
          <p:cNvSpPr txBox="1"/>
          <p:nvPr/>
        </p:nvSpPr>
        <p:spPr>
          <a:xfrm>
            <a:off x="7104487" y="4973022"/>
            <a:ext cx="524504" cy="261610"/>
          </a:xfrm>
          <a:prstGeom prst="rect">
            <a:avLst/>
          </a:prstGeom>
          <a:noFill/>
        </p:spPr>
        <p:txBody>
          <a:bodyPr wrap="none" rtlCol="0">
            <a:spAutoFit/>
          </a:bodyPr>
          <a:lstStyle>
            <a:defPPr>
              <a:defRPr lang="es-MX"/>
            </a:defPPr>
            <a:lvl1pPr algn="r">
              <a:defRPr sz="1100" b="1">
                <a:solidFill>
                  <a:srgbClr val="000000"/>
                </a:solidFill>
              </a:defRPr>
            </a:lvl1pPr>
          </a:lstStyle>
          <a:p>
            <a:r>
              <a:rPr lang="es-MX" dirty="0">
                <a:solidFill>
                  <a:srgbClr val="0000FF"/>
                </a:solidFill>
              </a:rPr>
              <a:t>Enero</a:t>
            </a:r>
          </a:p>
        </p:txBody>
      </p:sp>
    </p:spTree>
    <p:extLst>
      <p:ext uri="{BB962C8B-B14F-4D97-AF65-F5344CB8AC3E}">
        <p14:creationId xmlns:p14="http://schemas.microsoft.com/office/powerpoint/2010/main" val="167535369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Marcador de gráfico 32"/>
          <p:cNvGraphicFramePr>
            <a:graphicFrameLocks noGrp="1"/>
          </p:cNvGraphicFramePr>
          <p:nvPr>
            <p:ph type="chart" sz="quarter" idx="14"/>
            <p:extLst>
              <p:ext uri="{D42A27DB-BD31-4B8C-83A1-F6EECF244321}">
                <p14:modId xmlns:p14="http://schemas.microsoft.com/office/powerpoint/2010/main" val="3992222294"/>
              </p:ext>
            </p:extLst>
          </p:nvPr>
        </p:nvGraphicFramePr>
        <p:xfrm>
          <a:off x="295275" y="1622424"/>
          <a:ext cx="3695700" cy="4271351"/>
        </p:xfrm>
        <a:graphic>
          <a:graphicData uri="http://schemas.openxmlformats.org/drawingml/2006/chart">
            <c:chart xmlns:c="http://schemas.openxmlformats.org/drawingml/2006/chart" xmlns:r="http://schemas.openxmlformats.org/officeDocument/2006/relationships" r:id="rId3"/>
          </a:graphicData>
        </a:graphic>
      </p:graphicFrame>
      <p:sp>
        <p:nvSpPr>
          <p:cNvPr id="29" name="Marcador de pie de página 3"/>
          <p:cNvSpPr>
            <a:spLocks noGrp="1"/>
          </p:cNvSpPr>
          <p:nvPr>
            <p:ph type="ftr" sz="quarter" idx="11"/>
          </p:nvPr>
        </p:nvSpPr>
        <p:spPr>
          <a:xfrm>
            <a:off x="3767765" y="6425630"/>
            <a:ext cx="4752000" cy="365126"/>
          </a:xfrm>
          <a:prstGeom prst="rect">
            <a:avLst/>
          </a:prstGeom>
          <a:noFill/>
          <a:ln>
            <a:noFill/>
          </a:ln>
        </p:spPr>
        <p:txBody>
          <a:bodyPr/>
          <a:lstStyle/>
          <a:p>
            <a:pPr algn="ctr"/>
            <a:r>
              <a:rPr lang="es-MX" sz="1100">
                <a:solidFill>
                  <a:srgbClr val="FFFFFF">
                    <a:lumMod val="85000"/>
                  </a:srgbClr>
                </a:solidFill>
              </a:rPr>
              <a:t>Perspectivas Económicas para México</a:t>
            </a:r>
            <a:endParaRPr lang="es-MX" sz="1100" dirty="0">
              <a:solidFill>
                <a:srgbClr val="FFFFFF">
                  <a:lumMod val="85000"/>
                </a:srgbClr>
              </a:solidFill>
            </a:endParaRPr>
          </a:p>
        </p:txBody>
      </p:sp>
      <p:sp>
        <p:nvSpPr>
          <p:cNvPr id="2" name="Marcador de número de diapositiva 1"/>
          <p:cNvSpPr>
            <a:spLocks noGrp="1"/>
          </p:cNvSpPr>
          <p:nvPr>
            <p:ph type="sldNum" sz="quarter" idx="12"/>
          </p:nvPr>
        </p:nvSpPr>
        <p:spPr/>
        <p:txBody>
          <a:bodyPr/>
          <a:lstStyle/>
          <a:p>
            <a:fld id="{8E002BF4-BBF3-4639-B0BE-64A04A870BC8}" type="slidenum">
              <a:rPr lang="es-MX" smtClean="0">
                <a:solidFill>
                  <a:srgbClr val="FFFFFF"/>
                </a:solidFill>
              </a:rPr>
              <a:pPr/>
              <a:t>16</a:t>
            </a:fld>
            <a:endParaRPr lang="es-MX" dirty="0">
              <a:solidFill>
                <a:srgbClr val="FFFFFF"/>
              </a:solidFill>
            </a:endParaRPr>
          </a:p>
        </p:txBody>
      </p:sp>
      <p:graphicFrame>
        <p:nvGraphicFramePr>
          <p:cNvPr id="38" name="Chart 9"/>
          <p:cNvGraphicFramePr>
            <a:graphicFrameLocks noGrp="1"/>
          </p:cNvGraphicFramePr>
          <p:nvPr>
            <p:ph type="chart" sz="quarter" idx="15"/>
            <p:extLst>
              <p:ext uri="{D42A27DB-BD31-4B8C-83A1-F6EECF244321}">
                <p14:modId xmlns:p14="http://schemas.microsoft.com/office/powerpoint/2010/main" val="4023637569"/>
              </p:ext>
            </p:extLst>
          </p:nvPr>
        </p:nvGraphicFramePr>
        <p:xfrm>
          <a:off x="4290574" y="1600713"/>
          <a:ext cx="3695700" cy="429306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2" name="8 Gráfico"/>
          <p:cNvGraphicFramePr>
            <a:graphicFrameLocks noGrp="1"/>
          </p:cNvGraphicFramePr>
          <p:nvPr>
            <p:ph type="chart" sz="quarter" idx="16"/>
            <p:extLst>
              <p:ext uri="{D42A27DB-BD31-4B8C-83A1-F6EECF244321}">
                <p14:modId xmlns:p14="http://schemas.microsoft.com/office/powerpoint/2010/main" val="3158265899"/>
              </p:ext>
            </p:extLst>
          </p:nvPr>
        </p:nvGraphicFramePr>
        <p:xfrm>
          <a:off x="8252362" y="1621523"/>
          <a:ext cx="3697200" cy="4272251"/>
        </p:xfrm>
        <a:graphic>
          <a:graphicData uri="http://schemas.openxmlformats.org/drawingml/2006/chart">
            <c:chart xmlns:c="http://schemas.openxmlformats.org/drawingml/2006/chart" xmlns:r="http://schemas.openxmlformats.org/officeDocument/2006/relationships" r:id="rId5"/>
          </a:graphicData>
        </a:graphic>
      </p:graphicFrame>
      <p:sp>
        <p:nvSpPr>
          <p:cNvPr id="7" name="Marcador de texto 6"/>
          <p:cNvSpPr>
            <a:spLocks noGrp="1"/>
          </p:cNvSpPr>
          <p:nvPr>
            <p:ph type="body" sz="quarter" idx="17"/>
          </p:nvPr>
        </p:nvSpPr>
        <p:spPr>
          <a:xfrm>
            <a:off x="151486" y="836694"/>
            <a:ext cx="3954131" cy="784830"/>
          </a:xfrm>
          <a:noFill/>
        </p:spPr>
        <p:txBody>
          <a:bodyPr/>
          <a:lstStyle/>
          <a:p>
            <a:r>
              <a:rPr lang="es-MX" dirty="0"/>
              <a:t>Consumo Privado Total </a:t>
            </a:r>
          </a:p>
          <a:p>
            <a:r>
              <a:rPr lang="es-MX" dirty="0"/>
              <a:t>y sus Componentes</a:t>
            </a:r>
          </a:p>
          <a:p>
            <a:r>
              <a:rPr lang="es-MX" b="0" dirty="0"/>
              <a:t>Índice 2013=100, a. e.</a:t>
            </a:r>
          </a:p>
        </p:txBody>
      </p:sp>
      <p:sp>
        <p:nvSpPr>
          <p:cNvPr id="9" name="Marcador de texto 8"/>
          <p:cNvSpPr>
            <a:spLocks noGrp="1"/>
          </p:cNvSpPr>
          <p:nvPr>
            <p:ph type="body" sz="quarter" idx="18"/>
          </p:nvPr>
        </p:nvSpPr>
        <p:spPr>
          <a:xfrm>
            <a:off x="4290574" y="836694"/>
            <a:ext cx="3696000" cy="784830"/>
          </a:xfrm>
          <a:noFill/>
        </p:spPr>
        <p:txBody>
          <a:bodyPr/>
          <a:lstStyle/>
          <a:p>
            <a:r>
              <a:rPr lang="es-MX" dirty="0"/>
              <a:t>Remesas</a:t>
            </a:r>
          </a:p>
          <a:p>
            <a:r>
              <a:rPr lang="es-MX" b="0" dirty="0"/>
              <a:t>Miles de millones de dólares y </a:t>
            </a:r>
          </a:p>
          <a:p>
            <a:r>
              <a:rPr lang="es-MX" b="0" dirty="0"/>
              <a:t>de pesos constantes, a. e.</a:t>
            </a:r>
          </a:p>
        </p:txBody>
      </p:sp>
      <p:sp>
        <p:nvSpPr>
          <p:cNvPr id="30" name="Marcador de texto 8"/>
          <p:cNvSpPr>
            <a:spLocks noGrp="1"/>
          </p:cNvSpPr>
          <p:nvPr>
            <p:ph type="body" sz="quarter" idx="19"/>
          </p:nvPr>
        </p:nvSpPr>
        <p:spPr>
          <a:xfrm>
            <a:off x="8248536" y="836694"/>
            <a:ext cx="3807993" cy="1015663"/>
          </a:xfrm>
          <a:noFill/>
        </p:spPr>
        <p:txBody>
          <a:bodyPr/>
          <a:lstStyle/>
          <a:p>
            <a:r>
              <a:rPr lang="es-MX" dirty="0">
                <a:solidFill>
                  <a:srgbClr val="182B47"/>
                </a:solidFill>
              </a:rPr>
              <a:t>Confianza del Consumidor </a:t>
            </a:r>
          </a:p>
          <a:p>
            <a:r>
              <a:rPr lang="es-MX" dirty="0">
                <a:solidFill>
                  <a:srgbClr val="182B47"/>
                </a:solidFill>
              </a:rPr>
              <a:t>y Masa Salarial Real Total</a:t>
            </a:r>
          </a:p>
          <a:p>
            <a:r>
              <a:rPr lang="es-MX" b="0" dirty="0">
                <a:solidFill>
                  <a:srgbClr val="182B47"/>
                </a:solidFill>
              </a:rPr>
              <a:t>Balance de respuestas e índice 2013=100, a. e.</a:t>
            </a:r>
            <a:endParaRPr lang="es-MX" dirty="0">
              <a:solidFill>
                <a:srgbClr val="182B47"/>
              </a:solidFill>
            </a:endParaRPr>
          </a:p>
        </p:txBody>
      </p:sp>
      <p:sp>
        <p:nvSpPr>
          <p:cNvPr id="10" name="Marcador de texto 9"/>
          <p:cNvSpPr>
            <a:spLocks noGrp="1"/>
          </p:cNvSpPr>
          <p:nvPr>
            <p:ph type="body" sz="quarter" idx="20"/>
          </p:nvPr>
        </p:nvSpPr>
        <p:spPr>
          <a:xfrm>
            <a:off x="260334" y="5886037"/>
            <a:ext cx="3439845" cy="323165"/>
          </a:xfrm>
        </p:spPr>
        <p:txBody>
          <a:bodyPr/>
          <a:lstStyle/>
          <a:p>
            <a:pPr>
              <a:lnSpc>
                <a:spcPts val="900"/>
              </a:lnSpc>
            </a:pPr>
            <a:r>
              <a:rPr lang="es-MX" sz="900" dirty="0"/>
              <a:t>a. e. / Serie con ajuste estacional.</a:t>
            </a:r>
          </a:p>
          <a:p>
            <a:pPr>
              <a:lnSpc>
                <a:spcPts val="900"/>
              </a:lnSpc>
            </a:pPr>
            <a:r>
              <a:rPr lang="es-MX" sz="900" dirty="0"/>
              <a:t>Fuente: Sistema de Cuentas Nacionales (SCNM), INEGI.</a:t>
            </a:r>
          </a:p>
        </p:txBody>
      </p:sp>
      <p:sp>
        <p:nvSpPr>
          <p:cNvPr id="12" name="Marcador de texto 11"/>
          <p:cNvSpPr>
            <a:spLocks noGrp="1"/>
          </p:cNvSpPr>
          <p:nvPr>
            <p:ph type="body" sz="quarter" idx="21"/>
          </p:nvPr>
        </p:nvSpPr>
        <p:spPr>
          <a:xfrm>
            <a:off x="4261443" y="5886037"/>
            <a:ext cx="3504214" cy="464230"/>
          </a:xfrm>
        </p:spPr>
        <p:txBody>
          <a:bodyPr vert="horz" wrap="square" lIns="91440" tIns="45720" rIns="91440" bIns="45720" rtlCol="0">
            <a:spAutoFit/>
          </a:bodyPr>
          <a:lstStyle/>
          <a:p>
            <a:pPr>
              <a:lnSpc>
                <a:spcPts val="900"/>
              </a:lnSpc>
            </a:pPr>
            <a:r>
              <a:rPr lang="es-MX" sz="900" dirty="0"/>
              <a:t>a. e. / Serie con ajuste estacional.</a:t>
            </a:r>
          </a:p>
          <a:p>
            <a:pPr>
              <a:lnSpc>
                <a:spcPts val="1000"/>
              </a:lnSpc>
            </a:pPr>
            <a:r>
              <a:rPr lang="es-MX" sz="900" spc="-20" dirty="0"/>
              <a:t>1/ A precios de la segunda quincena de julio de 2018.</a:t>
            </a:r>
          </a:p>
          <a:p>
            <a:pPr>
              <a:lnSpc>
                <a:spcPts val="1000"/>
              </a:lnSpc>
            </a:pPr>
            <a:r>
              <a:rPr lang="es-MX" sz="900" spc="-20" dirty="0"/>
              <a:t>Fuente: Banco de México e INEGI.</a:t>
            </a:r>
          </a:p>
        </p:txBody>
      </p:sp>
      <p:sp>
        <p:nvSpPr>
          <p:cNvPr id="34" name="Marcador de texto 11"/>
          <p:cNvSpPr>
            <a:spLocks noGrp="1"/>
          </p:cNvSpPr>
          <p:nvPr>
            <p:ph type="body" sz="quarter" idx="22"/>
          </p:nvPr>
        </p:nvSpPr>
        <p:spPr>
          <a:xfrm>
            <a:off x="8293204" y="5886037"/>
            <a:ext cx="3456589" cy="592470"/>
          </a:xfrm>
        </p:spPr>
        <p:txBody>
          <a:bodyPr vert="horz" wrap="square" lIns="91440" tIns="45720" rIns="91440" bIns="45720" rtlCol="0">
            <a:spAutoFit/>
          </a:bodyPr>
          <a:lstStyle/>
          <a:p>
            <a:pPr>
              <a:lnSpc>
                <a:spcPts val="900"/>
              </a:lnSpc>
            </a:pPr>
            <a:r>
              <a:rPr lang="es-MX" sz="900" dirty="0"/>
              <a:t>a. e. / Serie con ajuste estacional.</a:t>
            </a:r>
          </a:p>
          <a:p>
            <a:pPr>
              <a:lnSpc>
                <a:spcPts val="1000"/>
              </a:lnSpc>
            </a:pPr>
            <a:r>
              <a:rPr lang="es-MX" sz="900" spc="-20" dirty="0"/>
              <a:t>Fuente: Elaborado por Banco de México con información de la Encuesta Nacional de Ocupación y Empleo (ENOE) y de la </a:t>
            </a:r>
            <a:r>
              <a:rPr lang="es-MX" sz="900" dirty="0"/>
              <a:t>Encuesta Nacional sobre la Confianza del Consumidor (ENCO), </a:t>
            </a:r>
            <a:r>
              <a:rPr lang="es-MX" sz="900" spc="-20" dirty="0"/>
              <a:t>INEGI.</a:t>
            </a:r>
          </a:p>
        </p:txBody>
      </p:sp>
      <p:sp>
        <p:nvSpPr>
          <p:cNvPr id="26" name="1 CuadroTexto"/>
          <p:cNvSpPr txBox="1"/>
          <p:nvPr/>
        </p:nvSpPr>
        <p:spPr>
          <a:xfrm>
            <a:off x="4581370" y="3403300"/>
            <a:ext cx="1677279" cy="292191"/>
          </a:xfrm>
          <a:prstGeom prst="rect">
            <a:avLst/>
          </a:prstGeom>
          <a:no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000099"/>
                </a:solidFill>
                <a:cs typeface="Arial"/>
              </a:rPr>
              <a:t>Dólares</a:t>
            </a:r>
            <a:endParaRPr lang="es-MX" sz="1400" b="1" baseline="30000" dirty="0">
              <a:solidFill>
                <a:srgbClr val="000099"/>
              </a:solidFill>
              <a:cs typeface="Arial" panose="020B0604020202020204" pitchFamily="34" charset="0"/>
            </a:endParaRPr>
          </a:p>
        </p:txBody>
      </p:sp>
      <p:sp>
        <p:nvSpPr>
          <p:cNvPr id="27" name="1 CuadroTexto"/>
          <p:cNvSpPr txBox="1"/>
          <p:nvPr/>
        </p:nvSpPr>
        <p:spPr>
          <a:xfrm>
            <a:off x="5889038" y="4431627"/>
            <a:ext cx="1677279" cy="292191"/>
          </a:xfrm>
          <a:prstGeom prst="rect">
            <a:avLst/>
          </a:prstGeom>
          <a:no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FF0000"/>
                </a:solidFill>
                <a:cs typeface="Arial"/>
              </a:rPr>
              <a:t>Pesos </a:t>
            </a:r>
            <a:r>
              <a:rPr lang="es-MX" sz="1400" b="1" baseline="30000" dirty="0">
                <a:solidFill>
                  <a:srgbClr val="FF0000"/>
                </a:solidFill>
                <a:cs typeface="Arial"/>
              </a:rPr>
              <a:t>1/</a:t>
            </a:r>
            <a:endParaRPr lang="es-MX" sz="1400" b="1" baseline="30000" dirty="0">
              <a:solidFill>
                <a:srgbClr val="FF0000"/>
              </a:solidFill>
              <a:cs typeface="Arial" panose="020B0604020202020204" pitchFamily="34" charset="0"/>
            </a:endParaRPr>
          </a:p>
        </p:txBody>
      </p:sp>
      <p:sp>
        <p:nvSpPr>
          <p:cNvPr id="31" name="1 CuadroTexto"/>
          <p:cNvSpPr txBox="1"/>
          <p:nvPr/>
        </p:nvSpPr>
        <p:spPr>
          <a:xfrm>
            <a:off x="7193103" y="5224724"/>
            <a:ext cx="524504" cy="261610"/>
          </a:xfrm>
          <a:prstGeom prst="rect">
            <a:avLst/>
          </a:prstGeom>
          <a:noFill/>
        </p:spPr>
        <p:txBody>
          <a:bodyPr wrap="none" rtlCol="0">
            <a:spAutoFit/>
          </a:bodyPr>
          <a:lstStyle>
            <a:defPPr>
              <a:defRPr lang="es-MX"/>
            </a:defPPr>
            <a:lvl1pPr algn="r">
              <a:defRPr sz="1100" b="1">
                <a:solidFill>
                  <a:srgbClr val="000000"/>
                </a:solidFill>
              </a:defRPr>
            </a:lvl1pPr>
          </a:lstStyle>
          <a:p>
            <a:r>
              <a:rPr lang="es-MX" dirty="0"/>
              <a:t>Enero</a:t>
            </a:r>
          </a:p>
        </p:txBody>
      </p:sp>
      <p:sp>
        <p:nvSpPr>
          <p:cNvPr id="28" name="Rectángulo 27"/>
          <p:cNvSpPr/>
          <p:nvPr/>
        </p:nvSpPr>
        <p:spPr>
          <a:xfrm>
            <a:off x="163762" y="90889"/>
            <a:ext cx="11862000" cy="687599"/>
          </a:xfrm>
          <a:prstGeom prst="rect">
            <a:avLst/>
          </a:prstGeom>
        </p:spPr>
        <p:txBody>
          <a:bodyPr vert="horz" lIns="91440" tIns="45720" rIns="91440" bIns="45720" rtlCol="0" anchor="ctr">
            <a:noAutofit/>
          </a:bodyPr>
          <a:lstStyle/>
          <a:p>
            <a:pPr marL="36000" lvl="1" algn="just">
              <a:lnSpc>
                <a:spcPts val="2000"/>
              </a:lnSpc>
            </a:pPr>
            <a:r>
              <a:rPr lang="es-MX" sz="2000" b="1" dirty="0">
                <a:solidFill>
                  <a:srgbClr val="182B47"/>
                </a:solidFill>
              </a:rPr>
              <a:t>Respecto de la demanda interna, el consumo privado ha exhibido cierta desaceleración derivado del débil desempeño del consumo de bienes de origen nacional. A su vez, las remesas siguen registrando un importante dinamismo y la confianza del consumidor se ubica en niveles elevados.</a:t>
            </a:r>
          </a:p>
        </p:txBody>
      </p:sp>
      <p:sp>
        <p:nvSpPr>
          <p:cNvPr id="45" name="1 CuadroTexto"/>
          <p:cNvSpPr txBox="1"/>
          <p:nvPr/>
        </p:nvSpPr>
        <p:spPr>
          <a:xfrm>
            <a:off x="10878442" y="5095422"/>
            <a:ext cx="747945" cy="22961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FF7800"/>
                </a:solidFill>
                <a:cs typeface="Arial" panose="020B0604020202020204" pitchFamily="34" charset="0"/>
              </a:rPr>
              <a:t>4T-2018</a:t>
            </a:r>
          </a:p>
        </p:txBody>
      </p:sp>
      <p:sp>
        <p:nvSpPr>
          <p:cNvPr id="46" name="1 CuadroTexto"/>
          <p:cNvSpPr txBox="1"/>
          <p:nvPr/>
        </p:nvSpPr>
        <p:spPr>
          <a:xfrm>
            <a:off x="9043346" y="4707251"/>
            <a:ext cx="1101426" cy="681092"/>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FF7800"/>
                </a:solidFill>
                <a:cs typeface="Arial" pitchFamily="34" charset="0"/>
              </a:rPr>
              <a:t>Masa Salarial Real </a:t>
            </a:r>
          </a:p>
        </p:txBody>
      </p:sp>
      <p:sp>
        <p:nvSpPr>
          <p:cNvPr id="47" name="1 CuadroTexto"/>
          <p:cNvSpPr txBox="1"/>
          <p:nvPr/>
        </p:nvSpPr>
        <p:spPr>
          <a:xfrm>
            <a:off x="9682082" y="2517077"/>
            <a:ext cx="1255092" cy="681092"/>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00727C"/>
                </a:solidFill>
                <a:cs typeface="Arial" pitchFamily="34" charset="0"/>
              </a:rPr>
              <a:t>Confianza del Consumidor</a:t>
            </a:r>
          </a:p>
        </p:txBody>
      </p:sp>
      <p:sp>
        <p:nvSpPr>
          <p:cNvPr id="48" name="1 CuadroTexto"/>
          <p:cNvSpPr txBox="1"/>
          <p:nvPr/>
        </p:nvSpPr>
        <p:spPr>
          <a:xfrm>
            <a:off x="10729272" y="5217429"/>
            <a:ext cx="884388" cy="22961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727C"/>
                </a:solidFill>
                <a:cs typeface="Arial" panose="020B0604020202020204" pitchFamily="34" charset="0"/>
              </a:rPr>
              <a:t>Febrero</a:t>
            </a:r>
          </a:p>
        </p:txBody>
      </p:sp>
      <p:sp>
        <p:nvSpPr>
          <p:cNvPr id="36" name="1 CuadroTexto"/>
          <p:cNvSpPr txBox="1"/>
          <p:nvPr/>
        </p:nvSpPr>
        <p:spPr>
          <a:xfrm>
            <a:off x="2857806" y="5224724"/>
            <a:ext cx="784190" cy="261610"/>
          </a:xfrm>
          <a:prstGeom prst="rect">
            <a:avLst/>
          </a:prstGeom>
          <a:noFill/>
        </p:spPr>
        <p:txBody>
          <a:bodyPr wrap="none" rtlCol="0">
            <a:spAutoFit/>
          </a:bodyPr>
          <a:lstStyle>
            <a:defPPr>
              <a:defRPr lang="es-MX"/>
            </a:defPPr>
            <a:lvl1pPr algn="r">
              <a:defRPr sz="1100">
                <a:solidFill>
                  <a:srgbClr val="000000"/>
                </a:solidFill>
              </a:defRPr>
            </a:lvl1pPr>
          </a:lstStyle>
          <a:p>
            <a:r>
              <a:rPr lang="es-MX" b="1" dirty="0"/>
              <a:t>Diciembre</a:t>
            </a:r>
          </a:p>
        </p:txBody>
      </p:sp>
      <p:sp>
        <p:nvSpPr>
          <p:cNvPr id="25" name="1 CuadroTexto"/>
          <p:cNvSpPr txBox="1"/>
          <p:nvPr/>
        </p:nvSpPr>
        <p:spPr>
          <a:xfrm>
            <a:off x="531106" y="2517077"/>
            <a:ext cx="1456442" cy="565341"/>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ts val="1400"/>
              </a:lnSpc>
            </a:pPr>
            <a:r>
              <a:rPr lang="es-MX" sz="1400" b="1" dirty="0">
                <a:solidFill>
                  <a:srgbClr val="7030A0"/>
                </a:solidFill>
                <a:cs typeface="Arial"/>
              </a:rPr>
              <a:t>Bienes Importados</a:t>
            </a:r>
            <a:endParaRPr lang="es-MX" sz="1400" b="1" baseline="30000" dirty="0">
              <a:solidFill>
                <a:srgbClr val="7030A0"/>
              </a:solidFill>
              <a:cs typeface="Arial"/>
            </a:endParaRPr>
          </a:p>
        </p:txBody>
      </p:sp>
      <p:sp>
        <p:nvSpPr>
          <p:cNvPr id="39" name="1 CuadroTexto"/>
          <p:cNvSpPr txBox="1"/>
          <p:nvPr/>
        </p:nvSpPr>
        <p:spPr>
          <a:xfrm>
            <a:off x="295275" y="3399992"/>
            <a:ext cx="1896721" cy="383360"/>
          </a:xfrm>
          <a:prstGeom prst="rect">
            <a:avLst/>
          </a:prstGeom>
          <a:no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ts val="1400"/>
              </a:lnSpc>
            </a:pPr>
            <a:r>
              <a:rPr lang="es-MX" sz="1400" b="1" dirty="0">
                <a:solidFill>
                  <a:srgbClr val="00B050"/>
                </a:solidFill>
                <a:cs typeface="Arial"/>
              </a:rPr>
              <a:t>Total</a:t>
            </a:r>
            <a:endParaRPr lang="es-MX" sz="1400" b="1" baseline="30000" dirty="0">
              <a:solidFill>
                <a:srgbClr val="00B050"/>
              </a:solidFill>
              <a:cs typeface="Arial" panose="020B0604020202020204" pitchFamily="34" charset="0"/>
            </a:endParaRPr>
          </a:p>
        </p:txBody>
      </p:sp>
      <p:sp>
        <p:nvSpPr>
          <p:cNvPr id="40" name="1 CuadroTexto"/>
          <p:cNvSpPr txBox="1"/>
          <p:nvPr/>
        </p:nvSpPr>
        <p:spPr>
          <a:xfrm>
            <a:off x="1160846" y="2193574"/>
            <a:ext cx="1935410" cy="211456"/>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ts val="1400"/>
              </a:lnSpc>
            </a:pPr>
            <a:r>
              <a:rPr lang="es-MX" sz="1400" b="1" dirty="0">
                <a:solidFill>
                  <a:srgbClr val="FF7800"/>
                </a:solidFill>
                <a:cs typeface="Arial"/>
              </a:rPr>
              <a:t>Servicios</a:t>
            </a:r>
          </a:p>
        </p:txBody>
      </p:sp>
      <p:sp>
        <p:nvSpPr>
          <p:cNvPr id="37" name="1 CuadroTexto"/>
          <p:cNvSpPr txBox="1"/>
          <p:nvPr/>
        </p:nvSpPr>
        <p:spPr>
          <a:xfrm>
            <a:off x="1657818" y="4275888"/>
            <a:ext cx="1935410" cy="211456"/>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ts val="1400"/>
              </a:lnSpc>
            </a:pPr>
            <a:r>
              <a:rPr lang="es-MX" sz="1400" b="1" dirty="0">
                <a:solidFill>
                  <a:srgbClr val="00B0F0"/>
                </a:solidFill>
                <a:cs typeface="Arial"/>
              </a:rPr>
              <a:t>Bienes Nacionales</a:t>
            </a:r>
          </a:p>
        </p:txBody>
      </p:sp>
      <p:cxnSp>
        <p:nvCxnSpPr>
          <p:cNvPr id="35" name="Conector recto de flecha 34"/>
          <p:cNvCxnSpPr/>
          <p:nvPr/>
        </p:nvCxnSpPr>
        <p:spPr>
          <a:xfrm flipV="1">
            <a:off x="8867028" y="4945261"/>
            <a:ext cx="321341" cy="0"/>
          </a:xfrm>
          <a:prstGeom prst="straightConnector1">
            <a:avLst/>
          </a:prstGeom>
          <a:ln w="25400">
            <a:solidFill>
              <a:srgbClr val="FF7800"/>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41" name="Conector recto de flecha 40"/>
          <p:cNvCxnSpPr/>
          <p:nvPr/>
        </p:nvCxnSpPr>
        <p:spPr>
          <a:xfrm flipV="1">
            <a:off x="10144772" y="3087066"/>
            <a:ext cx="321378" cy="0"/>
          </a:xfrm>
          <a:prstGeom prst="straightConnector1">
            <a:avLst/>
          </a:prstGeom>
          <a:ln w="25400">
            <a:solidFill>
              <a:srgbClr val="00727C"/>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84448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0" name="Marcador de gráfico 45"/>
          <p:cNvGraphicFramePr>
            <a:graphicFrameLocks noGrp="1"/>
          </p:cNvGraphicFramePr>
          <p:nvPr>
            <p:ph type="chart" sz="quarter" idx="16"/>
            <p:extLst>
              <p:ext uri="{D42A27DB-BD31-4B8C-83A1-F6EECF244321}">
                <p14:modId xmlns:p14="http://schemas.microsoft.com/office/powerpoint/2010/main" val="3768261385"/>
              </p:ext>
            </p:extLst>
          </p:nvPr>
        </p:nvGraphicFramePr>
        <p:xfrm>
          <a:off x="8232775" y="1676400"/>
          <a:ext cx="3695700"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10" name="Marcador de pie de página 9"/>
          <p:cNvSpPr>
            <a:spLocks noGrp="1"/>
          </p:cNvSpPr>
          <p:nvPr>
            <p:ph type="ftr" sz="quarter" idx="11"/>
          </p:nvPr>
        </p:nvSpPr>
        <p:spPr>
          <a:xfrm>
            <a:off x="3528305" y="6430694"/>
            <a:ext cx="5229237" cy="368300"/>
          </a:xfrm>
          <a:prstGeom prst="rect">
            <a:avLst/>
          </a:prstGeom>
          <a:noFill/>
          <a:ln>
            <a:noFill/>
          </a:ln>
        </p:spPr>
        <p:txBody>
          <a:bodyPr/>
          <a:lstStyle/>
          <a:p>
            <a:pPr algn="ctr"/>
            <a:r>
              <a:rPr lang="es-MX" sz="1100">
                <a:solidFill>
                  <a:srgbClr val="FFFFFF">
                    <a:lumMod val="85000"/>
                  </a:srgbClr>
                </a:solidFill>
              </a:rPr>
              <a:t>Perspectivas Económicas para México</a:t>
            </a:r>
            <a:endParaRPr lang="es-MX" sz="1100" dirty="0">
              <a:solidFill>
                <a:srgbClr val="FFFFFF">
                  <a:lumMod val="85000"/>
                </a:srgbClr>
              </a:solidFill>
            </a:endParaRPr>
          </a:p>
        </p:txBody>
      </p:sp>
      <p:sp>
        <p:nvSpPr>
          <p:cNvPr id="2" name="Marcador de número de diapositiva 1"/>
          <p:cNvSpPr>
            <a:spLocks noGrp="1"/>
          </p:cNvSpPr>
          <p:nvPr>
            <p:ph type="sldNum" sz="quarter" idx="12"/>
          </p:nvPr>
        </p:nvSpPr>
        <p:spPr/>
        <p:txBody>
          <a:bodyPr/>
          <a:lstStyle/>
          <a:p>
            <a:fld id="{8E002BF4-BBF3-4639-B0BE-64A04A870BC8}" type="slidenum">
              <a:rPr lang="es-MX" smtClean="0">
                <a:solidFill>
                  <a:srgbClr val="FFFFFF"/>
                </a:solidFill>
              </a:rPr>
              <a:pPr/>
              <a:t>17</a:t>
            </a:fld>
            <a:endParaRPr lang="es-MX" dirty="0">
              <a:solidFill>
                <a:srgbClr val="FFFFFF"/>
              </a:solidFill>
            </a:endParaRPr>
          </a:p>
        </p:txBody>
      </p:sp>
      <p:sp>
        <p:nvSpPr>
          <p:cNvPr id="11" name="Título 10"/>
          <p:cNvSpPr>
            <a:spLocks noGrp="1"/>
          </p:cNvSpPr>
          <p:nvPr>
            <p:ph type="title"/>
          </p:nvPr>
        </p:nvSpPr>
        <p:spPr>
          <a:xfrm>
            <a:off x="112613" y="113373"/>
            <a:ext cx="11862000" cy="720080"/>
          </a:xfrm>
          <a:noFill/>
        </p:spPr>
        <p:txBody>
          <a:bodyPr vert="horz" lIns="91440" tIns="45720" rIns="91440" bIns="45720" rtlCol="0" anchor="ctr">
            <a:noAutofit/>
          </a:bodyPr>
          <a:lstStyle/>
          <a:p>
            <a:pPr algn="just">
              <a:lnSpc>
                <a:spcPts val="2000"/>
              </a:lnSpc>
            </a:pPr>
            <a:r>
              <a:rPr lang="es-MX" sz="2000" dirty="0"/>
              <a:t>En un contexto de incertidumbre, se ha acentuado la trayectoria negativa que la inversión fija bruta ha venido presentando desde inicios de 2018, resultado del desempeño desfavorable tanto del gasto en construcción, como de la inversión en maquinaria y equipo.</a:t>
            </a:r>
          </a:p>
        </p:txBody>
      </p:sp>
      <p:sp>
        <p:nvSpPr>
          <p:cNvPr id="15" name="Marcador de texto 14"/>
          <p:cNvSpPr>
            <a:spLocks noGrp="1"/>
          </p:cNvSpPr>
          <p:nvPr>
            <p:ph type="body" sz="quarter" idx="17"/>
          </p:nvPr>
        </p:nvSpPr>
        <p:spPr>
          <a:xfrm>
            <a:off x="267031" y="976890"/>
            <a:ext cx="3696000" cy="553998"/>
          </a:xfrm>
          <a:noFill/>
        </p:spPr>
        <p:txBody>
          <a:bodyPr/>
          <a:lstStyle/>
          <a:p>
            <a:r>
              <a:rPr lang="es-MX" dirty="0"/>
              <a:t>Inversión y sus Componentes</a:t>
            </a:r>
          </a:p>
          <a:p>
            <a:r>
              <a:rPr lang="es-ES" b="0" dirty="0"/>
              <a:t>Índice 2013=100, a. e.</a:t>
            </a:r>
            <a:endParaRPr lang="en-US" b="0" dirty="0"/>
          </a:p>
        </p:txBody>
      </p:sp>
      <p:sp>
        <p:nvSpPr>
          <p:cNvPr id="16" name="Marcador de texto 15"/>
          <p:cNvSpPr>
            <a:spLocks noGrp="1"/>
          </p:cNvSpPr>
          <p:nvPr>
            <p:ph type="body" sz="quarter" idx="18"/>
          </p:nvPr>
        </p:nvSpPr>
        <p:spPr>
          <a:xfrm>
            <a:off x="4055413" y="976890"/>
            <a:ext cx="4065600" cy="1015663"/>
          </a:xfrm>
          <a:noFill/>
        </p:spPr>
        <p:txBody>
          <a:bodyPr/>
          <a:lstStyle/>
          <a:p>
            <a:r>
              <a:rPr lang="es-MX" dirty="0"/>
              <a:t>Valor Real de la Producción en la Construcción por Sector Institucional Contratante </a:t>
            </a:r>
            <a:r>
              <a:rPr lang="es-MX" baseline="30000" dirty="0"/>
              <a:t>1/</a:t>
            </a:r>
            <a:endParaRPr lang="es-MX" dirty="0"/>
          </a:p>
          <a:p>
            <a:r>
              <a:rPr lang="es-ES" b="0" dirty="0"/>
              <a:t>Índice ene-2012=100, a. e.</a:t>
            </a:r>
            <a:endParaRPr lang="en-US" b="0" dirty="0"/>
          </a:p>
        </p:txBody>
      </p:sp>
      <p:sp>
        <p:nvSpPr>
          <p:cNvPr id="17" name="Marcador de texto 16"/>
          <p:cNvSpPr>
            <a:spLocks noGrp="1"/>
          </p:cNvSpPr>
          <p:nvPr>
            <p:ph type="body" sz="quarter" idx="19"/>
          </p:nvPr>
        </p:nvSpPr>
        <p:spPr>
          <a:xfrm>
            <a:off x="7951598" y="976890"/>
            <a:ext cx="4038400" cy="784830"/>
          </a:xfrm>
          <a:noFill/>
        </p:spPr>
        <p:txBody>
          <a:bodyPr/>
          <a:lstStyle/>
          <a:p>
            <a:r>
              <a:rPr lang="es-MX" dirty="0"/>
              <a:t>Momento Adecuado para Invertir </a:t>
            </a:r>
            <a:r>
              <a:rPr lang="es-MX" baseline="30000" dirty="0"/>
              <a:t>2/</a:t>
            </a:r>
          </a:p>
          <a:p>
            <a:r>
              <a:rPr lang="es-MX" b="0" dirty="0"/>
              <a:t>Indicadores con referencia </a:t>
            </a:r>
          </a:p>
          <a:p>
            <a:r>
              <a:rPr lang="es-MX" b="0" dirty="0"/>
              <a:t>a 50 puntos, a. e.</a:t>
            </a:r>
          </a:p>
        </p:txBody>
      </p:sp>
      <p:sp>
        <p:nvSpPr>
          <p:cNvPr id="18" name="Marcador de texto 17"/>
          <p:cNvSpPr>
            <a:spLocks noGrp="1"/>
          </p:cNvSpPr>
          <p:nvPr>
            <p:ph type="body" sz="quarter" idx="20"/>
          </p:nvPr>
        </p:nvSpPr>
        <p:spPr>
          <a:xfrm>
            <a:off x="266515" y="5874675"/>
            <a:ext cx="3696000" cy="328167"/>
          </a:xfrm>
        </p:spPr>
        <p:txBody>
          <a:bodyPr vert="horz" lIns="91440" tIns="45720" rIns="91440" bIns="45720" rtlCol="0">
            <a:spAutoFit/>
          </a:bodyPr>
          <a:lstStyle/>
          <a:p>
            <a:pPr>
              <a:lnSpc>
                <a:spcPts val="900"/>
              </a:lnSpc>
            </a:pPr>
            <a:r>
              <a:rPr lang="es-MX" sz="900" dirty="0"/>
              <a:t>a. e. / Serie con ajuste estacional.</a:t>
            </a:r>
          </a:p>
          <a:p>
            <a:pPr>
              <a:lnSpc>
                <a:spcPts val="900"/>
              </a:lnSpc>
            </a:pPr>
            <a:r>
              <a:rPr lang="es-ES" sz="900" dirty="0"/>
              <a:t>Fuente: </a:t>
            </a:r>
            <a:r>
              <a:rPr lang="es-MX" sz="900" dirty="0"/>
              <a:t>Sistema de Cuentas Nacionales de México (SCNM), INEGI.</a:t>
            </a:r>
          </a:p>
        </p:txBody>
      </p:sp>
      <p:sp>
        <p:nvSpPr>
          <p:cNvPr id="19" name="Marcador de texto 18"/>
          <p:cNvSpPr>
            <a:spLocks noGrp="1"/>
          </p:cNvSpPr>
          <p:nvPr>
            <p:ph type="body" sz="quarter" idx="21"/>
          </p:nvPr>
        </p:nvSpPr>
        <p:spPr>
          <a:xfrm>
            <a:off x="4256797" y="5874675"/>
            <a:ext cx="3696000" cy="553998"/>
          </a:xfrm>
        </p:spPr>
        <p:txBody>
          <a:bodyPr vert="horz" lIns="91440" tIns="45720" rIns="91440" bIns="45720" rtlCol="0">
            <a:spAutoFit/>
          </a:bodyPr>
          <a:lstStyle/>
          <a:p>
            <a:pPr>
              <a:lnSpc>
                <a:spcPts val="900"/>
              </a:lnSpc>
            </a:pPr>
            <a:r>
              <a:rPr lang="es-MX" sz="900" dirty="0"/>
              <a:t>a. e. / Serie con ajuste estacional.</a:t>
            </a:r>
          </a:p>
          <a:p>
            <a:pPr>
              <a:lnSpc>
                <a:spcPts val="900"/>
              </a:lnSpc>
            </a:pPr>
            <a:r>
              <a:rPr lang="es-MX" sz="900" dirty="0"/>
              <a:t>1/ </a:t>
            </a:r>
            <a:r>
              <a:rPr lang="es-MX" sz="900" dirty="0" err="1"/>
              <a:t>Desestacionalización</a:t>
            </a:r>
            <a:r>
              <a:rPr lang="es-MX" sz="900" dirty="0"/>
              <a:t> de Banco de México, excepto el total. </a:t>
            </a:r>
          </a:p>
          <a:p>
            <a:pPr>
              <a:lnSpc>
                <a:spcPts val="900"/>
              </a:lnSpc>
            </a:pPr>
            <a:r>
              <a:rPr lang="es-MX" sz="900" dirty="0"/>
              <a:t>Fuente: Elaboración de Banco de México con información de la Encuesta Nacional de Empresas Constructoras (ENEC), INEGI.</a:t>
            </a:r>
          </a:p>
        </p:txBody>
      </p:sp>
      <p:graphicFrame>
        <p:nvGraphicFramePr>
          <p:cNvPr id="21" name="Marcador de gráfico 28"/>
          <p:cNvGraphicFramePr>
            <a:graphicFrameLocks noGrp="1"/>
          </p:cNvGraphicFramePr>
          <p:nvPr>
            <p:ph type="chart" sz="quarter" idx="14"/>
            <p:extLst>
              <p:ext uri="{D42A27DB-BD31-4B8C-83A1-F6EECF244321}">
                <p14:modId xmlns:p14="http://schemas.microsoft.com/office/powerpoint/2010/main" val="1654786590"/>
              </p:ext>
            </p:extLst>
          </p:nvPr>
        </p:nvGraphicFramePr>
        <p:xfrm>
          <a:off x="323850" y="1679575"/>
          <a:ext cx="3695700" cy="4248150"/>
        </p:xfrm>
        <a:graphic>
          <a:graphicData uri="http://schemas.openxmlformats.org/drawingml/2006/chart">
            <c:chart xmlns:c="http://schemas.openxmlformats.org/drawingml/2006/chart" xmlns:r="http://schemas.openxmlformats.org/officeDocument/2006/relationships" r:id="rId4"/>
          </a:graphicData>
        </a:graphic>
      </p:graphicFrame>
      <p:sp>
        <p:nvSpPr>
          <p:cNvPr id="22" name="26 CuadroTexto"/>
          <p:cNvSpPr txBox="1"/>
          <p:nvPr/>
        </p:nvSpPr>
        <p:spPr>
          <a:xfrm>
            <a:off x="2888709" y="5250116"/>
            <a:ext cx="784190" cy="261610"/>
          </a:xfrm>
          <a:prstGeom prst="rect">
            <a:avLst/>
          </a:prstGeom>
          <a:noFill/>
        </p:spPr>
        <p:txBody>
          <a:bodyPr wrap="none" rtlCol="0">
            <a:spAutoFit/>
          </a:bodyPr>
          <a:lstStyle/>
          <a:p>
            <a:pPr algn="r"/>
            <a:r>
              <a:rPr lang="es-MX" sz="1100" b="1" dirty="0">
                <a:solidFill>
                  <a:srgbClr val="000000"/>
                </a:solidFill>
              </a:rPr>
              <a:t>Diciembre</a:t>
            </a:r>
            <a:endParaRPr lang="es-MX" sz="1100" b="1" baseline="30000" dirty="0">
              <a:solidFill>
                <a:srgbClr val="000000"/>
              </a:solidFill>
            </a:endParaRPr>
          </a:p>
        </p:txBody>
      </p:sp>
      <p:sp>
        <p:nvSpPr>
          <p:cNvPr id="23" name="5 CuadroTexto"/>
          <p:cNvSpPr txBox="1"/>
          <p:nvPr/>
        </p:nvSpPr>
        <p:spPr>
          <a:xfrm>
            <a:off x="1453518" y="4808969"/>
            <a:ext cx="1527987" cy="278679"/>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3D7DDA"/>
                </a:solidFill>
              </a:rPr>
              <a:t>Construcción</a:t>
            </a:r>
          </a:p>
        </p:txBody>
      </p:sp>
      <p:sp>
        <p:nvSpPr>
          <p:cNvPr id="24" name="1 CuadroTexto"/>
          <p:cNvSpPr txBox="1"/>
          <p:nvPr/>
        </p:nvSpPr>
        <p:spPr>
          <a:xfrm>
            <a:off x="164011" y="3006647"/>
            <a:ext cx="1936842" cy="640748"/>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FFCB00">
                    <a:lumMod val="75000"/>
                  </a:srgbClr>
                </a:solidFill>
              </a:rPr>
              <a:t>Maquinaria y </a:t>
            </a:r>
          </a:p>
          <a:p>
            <a:pPr algn="ctr"/>
            <a:r>
              <a:rPr lang="es-MX" sz="1400" b="1" dirty="0">
                <a:solidFill>
                  <a:srgbClr val="FFCB00">
                    <a:lumMod val="75000"/>
                  </a:srgbClr>
                </a:solidFill>
              </a:rPr>
              <a:t>Equipo Importado</a:t>
            </a:r>
          </a:p>
        </p:txBody>
      </p:sp>
      <p:sp>
        <p:nvSpPr>
          <p:cNvPr id="25" name="1 CuadroTexto"/>
          <p:cNvSpPr txBox="1"/>
          <p:nvPr/>
        </p:nvSpPr>
        <p:spPr>
          <a:xfrm>
            <a:off x="2762158" y="3628989"/>
            <a:ext cx="896577" cy="287218"/>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182B47"/>
                </a:solidFill>
              </a:rPr>
              <a:t>Total</a:t>
            </a:r>
          </a:p>
        </p:txBody>
      </p:sp>
      <p:sp>
        <p:nvSpPr>
          <p:cNvPr id="26" name="1 CuadroTexto"/>
          <p:cNvSpPr txBox="1"/>
          <p:nvPr/>
        </p:nvSpPr>
        <p:spPr>
          <a:xfrm>
            <a:off x="433069" y="2266609"/>
            <a:ext cx="1936842" cy="499213"/>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C00000"/>
                </a:solidFill>
              </a:rPr>
              <a:t>Maquinaria y </a:t>
            </a:r>
          </a:p>
          <a:p>
            <a:pPr algn="ctr"/>
            <a:r>
              <a:rPr lang="es-MX" sz="1400" b="1" dirty="0">
                <a:solidFill>
                  <a:srgbClr val="C00000"/>
                </a:solidFill>
              </a:rPr>
              <a:t>Equipo Nacional</a:t>
            </a:r>
          </a:p>
          <a:p>
            <a:pPr algn="ctr"/>
            <a:endParaRPr lang="es-MX" sz="1400" b="1" dirty="0">
              <a:solidFill>
                <a:srgbClr val="C00000"/>
              </a:solidFill>
            </a:endParaRPr>
          </a:p>
        </p:txBody>
      </p:sp>
      <p:sp>
        <p:nvSpPr>
          <p:cNvPr id="38" name="1 CuadroTexto"/>
          <p:cNvSpPr txBox="1"/>
          <p:nvPr/>
        </p:nvSpPr>
        <p:spPr>
          <a:xfrm>
            <a:off x="10558292" y="5245049"/>
            <a:ext cx="907507" cy="283749"/>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0000"/>
                </a:solidFill>
                <a:cs typeface="Arial"/>
              </a:rPr>
              <a:t>Febrero</a:t>
            </a:r>
            <a:endParaRPr lang="es-MX" b="1" dirty="0">
              <a:solidFill>
                <a:srgbClr val="182B47"/>
              </a:solidFill>
              <a:cs typeface="Arial" panose="020B0604020202020204" pitchFamily="34" charset="0"/>
            </a:endParaRPr>
          </a:p>
        </p:txBody>
      </p:sp>
      <p:sp>
        <p:nvSpPr>
          <p:cNvPr id="4" name="Marcador de texto 3"/>
          <p:cNvSpPr>
            <a:spLocks noGrp="1"/>
          </p:cNvSpPr>
          <p:nvPr>
            <p:ph type="body" sz="quarter" idx="22"/>
          </p:nvPr>
        </p:nvSpPr>
        <p:spPr>
          <a:xfrm>
            <a:off x="8145358" y="5874675"/>
            <a:ext cx="3696000" cy="558999"/>
          </a:xfrm>
        </p:spPr>
        <p:txBody>
          <a:bodyPr/>
          <a:lstStyle/>
          <a:p>
            <a:pPr>
              <a:lnSpc>
                <a:spcPts val="900"/>
              </a:lnSpc>
            </a:pPr>
            <a:r>
              <a:rPr lang="es-MX" sz="900" dirty="0"/>
              <a:t>a. e. / Serie con ajuste estacional. </a:t>
            </a:r>
          </a:p>
          <a:p>
            <a:pPr>
              <a:lnSpc>
                <a:spcPts val="900"/>
              </a:lnSpc>
            </a:pPr>
            <a:r>
              <a:rPr lang="es-MX" sz="900" dirty="0"/>
              <a:t>2/ Se refiere a la pregunta: Comparando la situación actual del país y de su empresa con la de hace un año ¿Cree que este momento es el adecuado para que se realicen inversiones? Fuente: INEGI. </a:t>
            </a:r>
          </a:p>
        </p:txBody>
      </p:sp>
      <p:sp>
        <p:nvSpPr>
          <p:cNvPr id="28" name="1 CuadroTexto"/>
          <p:cNvSpPr txBox="1"/>
          <p:nvPr/>
        </p:nvSpPr>
        <p:spPr>
          <a:xfrm>
            <a:off x="9734525" y="2947628"/>
            <a:ext cx="1277520" cy="287218"/>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6D3A77"/>
                </a:solidFill>
              </a:rPr>
              <a:t>Manufacturas</a:t>
            </a:r>
          </a:p>
        </p:txBody>
      </p:sp>
      <p:sp>
        <p:nvSpPr>
          <p:cNvPr id="29" name="1 CuadroTexto"/>
          <p:cNvSpPr txBox="1"/>
          <p:nvPr/>
        </p:nvSpPr>
        <p:spPr>
          <a:xfrm>
            <a:off x="8572342" y="4331018"/>
            <a:ext cx="1277520" cy="287218"/>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FF7800"/>
                </a:solidFill>
              </a:rPr>
              <a:t>Comercio</a:t>
            </a:r>
          </a:p>
        </p:txBody>
      </p:sp>
      <p:sp>
        <p:nvSpPr>
          <p:cNvPr id="30" name="1 CuadroTexto"/>
          <p:cNvSpPr txBox="1"/>
          <p:nvPr/>
        </p:nvSpPr>
        <p:spPr>
          <a:xfrm>
            <a:off x="9280772" y="4727699"/>
            <a:ext cx="1277520" cy="287218"/>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3D7DDA"/>
                </a:solidFill>
              </a:rPr>
              <a:t>Construcción</a:t>
            </a:r>
          </a:p>
        </p:txBody>
      </p:sp>
      <p:graphicFrame>
        <p:nvGraphicFramePr>
          <p:cNvPr id="37" name="1 Gráfico"/>
          <p:cNvGraphicFramePr>
            <a:graphicFrameLocks noGrp="1"/>
          </p:cNvGraphicFramePr>
          <p:nvPr>
            <p:ph type="chart" sz="quarter" idx="15"/>
            <p:extLst/>
          </p:nvPr>
        </p:nvGraphicFramePr>
        <p:xfrm>
          <a:off x="4347321" y="1676400"/>
          <a:ext cx="3695700" cy="4248150"/>
        </p:xfrm>
        <a:graphic>
          <a:graphicData uri="http://schemas.openxmlformats.org/drawingml/2006/chart">
            <c:chart xmlns:c="http://schemas.openxmlformats.org/drawingml/2006/chart" xmlns:r="http://schemas.openxmlformats.org/officeDocument/2006/relationships" r:id="rId5"/>
          </a:graphicData>
        </a:graphic>
      </p:graphicFrame>
      <p:sp>
        <p:nvSpPr>
          <p:cNvPr id="41" name="CuadroTexto 1"/>
          <p:cNvSpPr txBox="1"/>
          <p:nvPr/>
        </p:nvSpPr>
        <p:spPr>
          <a:xfrm>
            <a:off x="5319169" y="4844656"/>
            <a:ext cx="1539455" cy="285348"/>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FF0000"/>
                </a:solidFill>
              </a:rPr>
              <a:t>Pública</a:t>
            </a:r>
          </a:p>
        </p:txBody>
      </p:sp>
      <p:sp>
        <p:nvSpPr>
          <p:cNvPr id="42" name="CuadroTexto 1"/>
          <p:cNvSpPr txBox="1"/>
          <p:nvPr/>
        </p:nvSpPr>
        <p:spPr>
          <a:xfrm>
            <a:off x="4078976" y="5087648"/>
            <a:ext cx="1872408" cy="285263"/>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CC99FF"/>
                </a:solidFill>
              </a:rPr>
              <a:t>Vivienda Privada</a:t>
            </a:r>
          </a:p>
        </p:txBody>
      </p:sp>
      <p:sp>
        <p:nvSpPr>
          <p:cNvPr id="43" name="CuadroTexto 1"/>
          <p:cNvSpPr txBox="1"/>
          <p:nvPr/>
        </p:nvSpPr>
        <p:spPr>
          <a:xfrm>
            <a:off x="6469609" y="3245771"/>
            <a:ext cx="1009961" cy="285391"/>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0000FF"/>
                </a:solidFill>
              </a:rPr>
              <a:t>Privada</a:t>
            </a:r>
          </a:p>
        </p:txBody>
      </p:sp>
      <p:sp>
        <p:nvSpPr>
          <p:cNvPr id="44" name="CuadroTexto 1"/>
          <p:cNvSpPr txBox="1"/>
          <p:nvPr/>
        </p:nvSpPr>
        <p:spPr>
          <a:xfrm>
            <a:off x="4437652" y="2491406"/>
            <a:ext cx="1959540" cy="467169"/>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31B133"/>
                </a:solidFill>
              </a:rPr>
              <a:t>Privada Sin Vivienda</a:t>
            </a:r>
          </a:p>
        </p:txBody>
      </p:sp>
      <p:sp>
        <p:nvSpPr>
          <p:cNvPr id="45" name="CuadroTexto 1"/>
          <p:cNvSpPr txBox="1"/>
          <p:nvPr/>
        </p:nvSpPr>
        <p:spPr>
          <a:xfrm>
            <a:off x="6793004" y="3933796"/>
            <a:ext cx="943105" cy="285348"/>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ysClr val="windowText" lastClr="000000"/>
                </a:solidFill>
              </a:rPr>
              <a:t>Total</a:t>
            </a:r>
          </a:p>
        </p:txBody>
      </p:sp>
      <p:sp>
        <p:nvSpPr>
          <p:cNvPr id="46" name="26 CuadroTexto"/>
          <p:cNvSpPr txBox="1"/>
          <p:nvPr/>
        </p:nvSpPr>
        <p:spPr>
          <a:xfrm>
            <a:off x="6871708" y="5252168"/>
            <a:ext cx="784190" cy="261610"/>
          </a:xfrm>
          <a:prstGeom prst="rect">
            <a:avLst/>
          </a:prstGeom>
          <a:noFill/>
        </p:spPr>
        <p:txBody>
          <a:bodyPr wrap="none" rtlCol="0">
            <a:spAutoFit/>
          </a:bodyPr>
          <a:lstStyle/>
          <a:p>
            <a:pPr algn="r"/>
            <a:r>
              <a:rPr lang="es-MX" sz="1100" b="1" dirty="0">
                <a:solidFill>
                  <a:srgbClr val="000000"/>
                </a:solidFill>
              </a:rPr>
              <a:t>Diciembre</a:t>
            </a:r>
            <a:endParaRPr lang="es-MX" sz="1100" b="1" baseline="30000" dirty="0">
              <a:solidFill>
                <a:srgbClr val="000000"/>
              </a:solidFill>
            </a:endParaRPr>
          </a:p>
        </p:txBody>
      </p:sp>
    </p:spTree>
    <p:extLst>
      <p:ext uri="{BB962C8B-B14F-4D97-AF65-F5344CB8AC3E}">
        <p14:creationId xmlns:p14="http://schemas.microsoft.com/office/powerpoint/2010/main" val="26940115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Marcador de gráfico 21"/>
          <p:cNvGraphicFramePr>
            <a:graphicFrameLocks noGrp="1"/>
          </p:cNvGraphicFramePr>
          <p:nvPr>
            <p:ph type="chart" sz="quarter" idx="15"/>
            <p:extLst/>
          </p:nvPr>
        </p:nvGraphicFramePr>
        <p:xfrm>
          <a:off x="4278313" y="2001325"/>
          <a:ext cx="3695700" cy="40026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Marcador de gráfico 22"/>
          <p:cNvGraphicFramePr>
            <a:graphicFrameLocks noGrp="1"/>
          </p:cNvGraphicFramePr>
          <p:nvPr>
            <p:ph type="chart" sz="quarter" idx="14"/>
            <p:extLst>
              <p:ext uri="{D42A27DB-BD31-4B8C-83A1-F6EECF244321}">
                <p14:modId xmlns:p14="http://schemas.microsoft.com/office/powerpoint/2010/main" val="3240827540"/>
              </p:ext>
            </p:extLst>
          </p:nvPr>
        </p:nvGraphicFramePr>
        <p:xfrm>
          <a:off x="323850" y="2001325"/>
          <a:ext cx="3695700" cy="4002658"/>
        </p:xfrm>
        <a:graphic>
          <a:graphicData uri="http://schemas.openxmlformats.org/drawingml/2006/chart">
            <c:chart xmlns:c="http://schemas.openxmlformats.org/drawingml/2006/chart" xmlns:r="http://schemas.openxmlformats.org/officeDocument/2006/relationships" r:id="rId4"/>
          </a:graphicData>
        </a:graphic>
      </p:graphicFrame>
      <p:sp>
        <p:nvSpPr>
          <p:cNvPr id="3" name="Marcador de pie de página 2"/>
          <p:cNvSpPr>
            <a:spLocks noGrp="1"/>
          </p:cNvSpPr>
          <p:nvPr>
            <p:ph type="ftr" sz="quarter" idx="11"/>
          </p:nvPr>
        </p:nvSpPr>
        <p:spPr>
          <a:xfrm>
            <a:off x="3530165" y="6374230"/>
            <a:ext cx="5227200" cy="361950"/>
          </a:xfrm>
          <a:prstGeom prst="rect">
            <a:avLst/>
          </a:prstGeom>
        </p:spPr>
        <p:txBody>
          <a:bodyPr vert="horz" lIns="91440" tIns="45720" rIns="91440" bIns="45720" rtlCol="0" anchor="ctr"/>
          <a:lstStyle/>
          <a:p>
            <a:pPr algn="ctr"/>
            <a:r>
              <a:rPr lang="es-MX" sz="1100">
                <a:solidFill>
                  <a:srgbClr val="FFFFFF">
                    <a:lumMod val="85000"/>
                  </a:srgbClr>
                </a:solidFill>
              </a:rPr>
              <a:t>Perspectivas Económicas para México</a:t>
            </a:r>
            <a:endParaRPr lang="es-MX" sz="1100" dirty="0">
              <a:solidFill>
                <a:srgbClr val="FFFFFF">
                  <a:lumMod val="85000"/>
                </a:srgbClr>
              </a:solidFill>
            </a:endParaRPr>
          </a:p>
        </p:txBody>
      </p:sp>
      <p:sp>
        <p:nvSpPr>
          <p:cNvPr id="12" name="Marcador de número de diapositiva 11"/>
          <p:cNvSpPr>
            <a:spLocks noGrp="1"/>
          </p:cNvSpPr>
          <p:nvPr>
            <p:ph type="sldNum" sz="quarter" idx="12"/>
          </p:nvPr>
        </p:nvSpPr>
        <p:spPr/>
        <p:txBody>
          <a:bodyPr/>
          <a:lstStyle/>
          <a:p>
            <a:fld id="{8E002BF4-BBF3-4639-B0BE-64A04A870BC8}" type="slidenum">
              <a:rPr lang="es-MX" smtClean="0">
                <a:solidFill>
                  <a:srgbClr val="FFFFFF"/>
                </a:solidFill>
              </a:rPr>
              <a:pPr/>
              <a:t>18</a:t>
            </a:fld>
            <a:endParaRPr lang="es-MX" dirty="0">
              <a:solidFill>
                <a:srgbClr val="FFFFFF"/>
              </a:solidFill>
            </a:endParaRPr>
          </a:p>
        </p:txBody>
      </p:sp>
      <p:sp>
        <p:nvSpPr>
          <p:cNvPr id="6" name="Marcador de texto 5"/>
          <p:cNvSpPr>
            <a:spLocks noGrp="1"/>
          </p:cNvSpPr>
          <p:nvPr>
            <p:ph type="body" sz="quarter" idx="17"/>
          </p:nvPr>
        </p:nvSpPr>
        <p:spPr>
          <a:xfrm>
            <a:off x="168733" y="1350696"/>
            <a:ext cx="3696000" cy="784830"/>
          </a:xfrm>
          <a:noFill/>
        </p:spPr>
        <p:txBody>
          <a:bodyPr/>
          <a:lstStyle/>
          <a:p>
            <a:r>
              <a:rPr lang="es-MX" dirty="0"/>
              <a:t>Brecha en el Mercado Laboral: </a:t>
            </a:r>
          </a:p>
          <a:p>
            <a:r>
              <a:rPr lang="es-MX" dirty="0"/>
              <a:t>Tasa de Desempleo </a:t>
            </a:r>
            <a:r>
              <a:rPr lang="es-MX" baseline="30000" dirty="0"/>
              <a:t>1/</a:t>
            </a:r>
          </a:p>
          <a:p>
            <a:r>
              <a:rPr lang="es-MX" b="0" dirty="0"/>
              <a:t>Puntos porcentuales, a. e.</a:t>
            </a:r>
          </a:p>
        </p:txBody>
      </p:sp>
      <p:sp>
        <p:nvSpPr>
          <p:cNvPr id="8" name="Marcador de texto 7"/>
          <p:cNvSpPr>
            <a:spLocks noGrp="1"/>
          </p:cNvSpPr>
          <p:nvPr>
            <p:ph type="body" sz="quarter" idx="19"/>
          </p:nvPr>
        </p:nvSpPr>
        <p:spPr>
          <a:xfrm>
            <a:off x="8112298" y="1581528"/>
            <a:ext cx="3884534" cy="553998"/>
          </a:xfrm>
          <a:noFill/>
        </p:spPr>
        <p:txBody>
          <a:bodyPr/>
          <a:lstStyle/>
          <a:p>
            <a:r>
              <a:rPr lang="es-ES" dirty="0"/>
              <a:t>Salario Diario Nominal Asociado a los Trabajadores Asegurados al IMSS</a:t>
            </a:r>
          </a:p>
        </p:txBody>
      </p:sp>
      <p:sp>
        <p:nvSpPr>
          <p:cNvPr id="9" name="Marcador de texto 8"/>
          <p:cNvSpPr>
            <a:spLocks noGrp="1"/>
          </p:cNvSpPr>
          <p:nvPr>
            <p:ph type="body" sz="quarter" idx="20"/>
          </p:nvPr>
        </p:nvSpPr>
        <p:spPr>
          <a:xfrm>
            <a:off x="294932" y="5977556"/>
            <a:ext cx="3724618" cy="502702"/>
          </a:xfrm>
        </p:spPr>
        <p:txBody>
          <a:bodyPr vert="horz" wrap="square" lIns="91440" tIns="45720" rIns="91440" bIns="45720" rtlCol="0">
            <a:spAutoFit/>
          </a:bodyPr>
          <a:lstStyle/>
          <a:p>
            <a:pPr>
              <a:lnSpc>
                <a:spcPts val="800"/>
              </a:lnSpc>
            </a:pPr>
            <a:r>
              <a:rPr lang="es-MX" sz="800" dirty="0">
                <a:solidFill>
                  <a:srgbClr val="182B47"/>
                </a:solidFill>
              </a:rPr>
              <a:t>a. e. / Serie con ajuste estacional. </a:t>
            </a:r>
          </a:p>
          <a:p>
            <a:pPr>
              <a:lnSpc>
                <a:spcPts val="800"/>
              </a:lnSpc>
            </a:pPr>
            <a:r>
              <a:rPr lang="es-MX" sz="800" dirty="0">
                <a:solidFill>
                  <a:srgbClr val="182B47"/>
                </a:solidFill>
              </a:rPr>
              <a:t>1/ Las sombras representan las bandas de confianza. El intervalo corresponde a dos desviaciones estándar promedio de entre todas las estimaciones. </a:t>
            </a:r>
          </a:p>
          <a:p>
            <a:pPr>
              <a:lnSpc>
                <a:spcPts val="800"/>
              </a:lnSpc>
            </a:pPr>
            <a:r>
              <a:rPr lang="es-MX" sz="800" dirty="0">
                <a:solidFill>
                  <a:srgbClr val="182B47"/>
                </a:solidFill>
              </a:rPr>
              <a:t>Fuente: Elaboración de Banco de México con información del INEGI (ENOE).</a:t>
            </a:r>
          </a:p>
        </p:txBody>
      </p:sp>
      <p:sp>
        <p:nvSpPr>
          <p:cNvPr id="11" name="Marcador de texto 10"/>
          <p:cNvSpPr>
            <a:spLocks noGrp="1"/>
          </p:cNvSpPr>
          <p:nvPr>
            <p:ph type="body" sz="quarter" idx="22"/>
          </p:nvPr>
        </p:nvSpPr>
        <p:spPr>
          <a:xfrm>
            <a:off x="8232474" y="5977556"/>
            <a:ext cx="3688263" cy="401585"/>
          </a:xfrm>
        </p:spPr>
        <p:txBody>
          <a:bodyPr vert="horz" wrap="square" lIns="91440" tIns="45720" rIns="91440" bIns="45720" rtlCol="0">
            <a:spAutoFit/>
          </a:bodyPr>
          <a:lstStyle/>
          <a:p>
            <a:pPr>
              <a:lnSpc>
                <a:spcPts val="800"/>
              </a:lnSpc>
            </a:pPr>
            <a:r>
              <a:rPr lang="es-MX" sz="800" dirty="0">
                <a:solidFill>
                  <a:srgbClr val="182B47"/>
                </a:solidFill>
              </a:rPr>
              <a:t>3/ Integrada por los municipios mencionados en el DOF del 26 de diciembre de 2018, la mayoría de los cuales colindan con la frontera norte.</a:t>
            </a:r>
          </a:p>
          <a:p>
            <a:pPr>
              <a:lnSpc>
                <a:spcPts val="800"/>
              </a:lnSpc>
            </a:pPr>
            <a:r>
              <a:rPr lang="es-MX" sz="800" dirty="0">
                <a:solidFill>
                  <a:srgbClr val="182B47"/>
                </a:solidFill>
              </a:rPr>
              <a:t>Fuente: Cálculos elaborados por el Banco de México con información del IMSS.</a:t>
            </a:r>
          </a:p>
        </p:txBody>
      </p:sp>
      <p:sp>
        <p:nvSpPr>
          <p:cNvPr id="16" name="CuadroTexto 15"/>
          <p:cNvSpPr txBox="1"/>
          <p:nvPr/>
        </p:nvSpPr>
        <p:spPr>
          <a:xfrm>
            <a:off x="3112157" y="2083430"/>
            <a:ext cx="524503" cy="261610"/>
          </a:xfrm>
          <a:prstGeom prst="rect">
            <a:avLst/>
          </a:prstGeom>
          <a:noFill/>
        </p:spPr>
        <p:txBody>
          <a:bodyPr wrap="none" rtlCol="0">
            <a:spAutoFit/>
          </a:bodyPr>
          <a:lstStyle/>
          <a:p>
            <a:r>
              <a:rPr lang="es-MX" sz="1100" b="1" dirty="0">
                <a:solidFill>
                  <a:srgbClr val="000000"/>
                </a:solidFill>
              </a:rPr>
              <a:t>Enero</a:t>
            </a:r>
          </a:p>
        </p:txBody>
      </p:sp>
      <p:sp>
        <p:nvSpPr>
          <p:cNvPr id="20" name="CuadroTexto 19"/>
          <p:cNvSpPr txBox="1"/>
          <p:nvPr/>
        </p:nvSpPr>
        <p:spPr>
          <a:xfrm>
            <a:off x="7031059" y="2083430"/>
            <a:ext cx="659155" cy="261610"/>
          </a:xfrm>
          <a:prstGeom prst="rect">
            <a:avLst/>
          </a:prstGeom>
          <a:noFill/>
        </p:spPr>
        <p:txBody>
          <a:bodyPr wrap="none" rtlCol="0">
            <a:spAutoFit/>
          </a:bodyPr>
          <a:lstStyle/>
          <a:p>
            <a:r>
              <a:rPr lang="es-MX" sz="1100" b="1" dirty="0">
                <a:solidFill>
                  <a:srgbClr val="000000"/>
                </a:solidFill>
              </a:rPr>
              <a:t>4T-2018</a:t>
            </a:r>
          </a:p>
        </p:txBody>
      </p:sp>
      <p:sp>
        <p:nvSpPr>
          <p:cNvPr id="19" name="CuadroTexto 18"/>
          <p:cNvSpPr txBox="1"/>
          <p:nvPr/>
        </p:nvSpPr>
        <p:spPr>
          <a:xfrm>
            <a:off x="5207795" y="2755195"/>
            <a:ext cx="819455" cy="307777"/>
          </a:xfrm>
          <a:prstGeom prst="rect">
            <a:avLst/>
          </a:prstGeom>
          <a:noFill/>
        </p:spPr>
        <p:txBody>
          <a:bodyPr wrap="none" rtlCol="0">
            <a:spAutoFit/>
          </a:bodyPr>
          <a:lstStyle/>
          <a:p>
            <a:r>
              <a:rPr lang="es-MX" sz="1400" b="1" dirty="0">
                <a:solidFill>
                  <a:srgbClr val="3D7DDA"/>
                </a:solidFill>
              </a:rPr>
              <a:t>Nominal</a:t>
            </a:r>
          </a:p>
        </p:txBody>
      </p:sp>
      <p:sp>
        <p:nvSpPr>
          <p:cNvPr id="21" name="CuadroTexto 20"/>
          <p:cNvSpPr txBox="1"/>
          <p:nvPr/>
        </p:nvSpPr>
        <p:spPr>
          <a:xfrm>
            <a:off x="6223091" y="4647203"/>
            <a:ext cx="505844" cy="307777"/>
          </a:xfrm>
          <a:prstGeom prst="rect">
            <a:avLst/>
          </a:prstGeom>
          <a:noFill/>
        </p:spPr>
        <p:txBody>
          <a:bodyPr wrap="none" rtlCol="0">
            <a:spAutoFit/>
          </a:bodyPr>
          <a:lstStyle/>
          <a:p>
            <a:r>
              <a:rPr lang="es-MX" sz="1400" b="1" dirty="0">
                <a:solidFill>
                  <a:srgbClr val="FF0000"/>
                </a:solidFill>
              </a:rPr>
              <a:t>Real</a:t>
            </a:r>
          </a:p>
        </p:txBody>
      </p:sp>
      <p:sp>
        <p:nvSpPr>
          <p:cNvPr id="22" name="Título 1"/>
          <p:cNvSpPr>
            <a:spLocks noGrp="1"/>
          </p:cNvSpPr>
          <p:nvPr>
            <p:ph type="title"/>
          </p:nvPr>
        </p:nvSpPr>
        <p:spPr>
          <a:xfrm>
            <a:off x="168732" y="102958"/>
            <a:ext cx="11865951" cy="885111"/>
          </a:xfrm>
          <a:noFill/>
        </p:spPr>
        <p:txBody>
          <a:bodyPr vert="horz" lIns="91440" tIns="45720" rIns="91440" bIns="45720" rtlCol="0" anchor="ctr">
            <a:noAutofit/>
          </a:bodyPr>
          <a:lstStyle/>
          <a:p>
            <a:pPr algn="just">
              <a:lnSpc>
                <a:spcPts val="2000"/>
              </a:lnSpc>
            </a:pPr>
            <a:r>
              <a:rPr lang="es-MX" sz="1900" dirty="0"/>
              <a:t>Las condiciones de holgura en el mercado laboral continuaron estrechas, si bien parecerían haberse relajado hacia finales del periodo. Por otro lado, se enfrenta el riesgo de que los aumentos recientes en el salario mínimo, además de su posible impacto directo, propicien revisiones salariales que rebasen las ganancias en productividad y generen presiones de costos con afectaciones en el empleo formal y en los precios.</a:t>
            </a:r>
            <a:endParaRPr lang="es-MX" sz="1900" dirty="0">
              <a:solidFill>
                <a:srgbClr val="FF0000"/>
              </a:solidFill>
            </a:endParaRPr>
          </a:p>
        </p:txBody>
      </p:sp>
      <p:sp>
        <p:nvSpPr>
          <p:cNvPr id="2" name="Marcador de texto 1"/>
          <p:cNvSpPr>
            <a:spLocks noGrp="1"/>
          </p:cNvSpPr>
          <p:nvPr>
            <p:ph type="body" sz="quarter" idx="18"/>
          </p:nvPr>
        </p:nvSpPr>
        <p:spPr>
          <a:xfrm>
            <a:off x="4278313" y="1581528"/>
            <a:ext cx="3696000" cy="553998"/>
          </a:xfrm>
        </p:spPr>
        <p:txBody>
          <a:bodyPr/>
          <a:lstStyle/>
          <a:p>
            <a:r>
              <a:rPr lang="es-ES" dirty="0"/>
              <a:t>Salario Promedio de </a:t>
            </a:r>
          </a:p>
          <a:p>
            <a:r>
              <a:rPr lang="es-ES" dirty="0"/>
              <a:t>Asalariados Según la ENOE </a:t>
            </a:r>
            <a:r>
              <a:rPr lang="es-ES" baseline="30000" dirty="0"/>
              <a:t>2/</a:t>
            </a:r>
          </a:p>
        </p:txBody>
      </p:sp>
      <p:sp>
        <p:nvSpPr>
          <p:cNvPr id="24" name="Marcador de texto 8"/>
          <p:cNvSpPr>
            <a:spLocks noGrp="1"/>
          </p:cNvSpPr>
          <p:nvPr>
            <p:ph type="body" sz="quarter" idx="20"/>
          </p:nvPr>
        </p:nvSpPr>
        <p:spPr>
          <a:xfrm>
            <a:off x="4212278" y="5977556"/>
            <a:ext cx="3761864" cy="606769"/>
          </a:xfrm>
        </p:spPr>
        <p:txBody>
          <a:bodyPr vert="horz" wrap="square" lIns="91440" tIns="45720" rIns="91440" bIns="45720" rtlCol="0">
            <a:spAutoFit/>
          </a:bodyPr>
          <a:lstStyle/>
          <a:p>
            <a:pPr>
              <a:lnSpc>
                <a:spcPts val="800"/>
              </a:lnSpc>
            </a:pPr>
            <a:r>
              <a:rPr lang="es-ES" sz="800" dirty="0">
                <a:solidFill>
                  <a:srgbClr val="182B47"/>
                </a:solidFill>
              </a:rPr>
              <a:t>2/ </a:t>
            </a:r>
            <a:r>
              <a:rPr lang="es-MX" sz="800" dirty="0">
                <a:solidFill>
                  <a:srgbClr val="182B47"/>
                </a:solidFill>
              </a:rPr>
              <a:t>Para calcular los salarios nominales promedio se truncó el 1% más bajo y el 1% más elevado de la distribución de los salarios. Se excluyen personas con ingreso reportado de cero o que no lo reportaron</a:t>
            </a:r>
            <a:r>
              <a:rPr lang="es-ES" sz="800" dirty="0">
                <a:solidFill>
                  <a:srgbClr val="182B47"/>
                </a:solidFill>
              </a:rPr>
              <a:t>.</a:t>
            </a:r>
          </a:p>
          <a:p>
            <a:pPr>
              <a:lnSpc>
                <a:spcPts val="800"/>
              </a:lnSpc>
            </a:pPr>
            <a:r>
              <a:rPr lang="es-ES" sz="800" dirty="0"/>
              <a:t>Fuente: Cálculos elaborados por el Banco de México con información de INEGI (ENOE).</a:t>
            </a:r>
            <a:endParaRPr lang="es-MX" sz="800" dirty="0">
              <a:solidFill>
                <a:srgbClr val="182B47"/>
              </a:solidFill>
            </a:endParaRPr>
          </a:p>
        </p:txBody>
      </p:sp>
      <p:graphicFrame>
        <p:nvGraphicFramePr>
          <p:cNvPr id="29" name="Marcador de gráfico 28"/>
          <p:cNvGraphicFramePr>
            <a:graphicFrameLocks noGrp="1"/>
          </p:cNvGraphicFramePr>
          <p:nvPr>
            <p:ph type="chart" sz="quarter" idx="16"/>
            <p:extLst>
              <p:ext uri="{D42A27DB-BD31-4B8C-83A1-F6EECF244321}">
                <p14:modId xmlns:p14="http://schemas.microsoft.com/office/powerpoint/2010/main" val="559783979"/>
              </p:ext>
            </p:extLst>
          </p:nvPr>
        </p:nvGraphicFramePr>
        <p:xfrm>
          <a:off x="8232775" y="2001323"/>
          <a:ext cx="3695700" cy="4002659"/>
        </p:xfrm>
        <a:graphic>
          <a:graphicData uri="http://schemas.openxmlformats.org/drawingml/2006/chart">
            <c:chart xmlns:c="http://schemas.openxmlformats.org/drawingml/2006/chart" xmlns:r="http://schemas.openxmlformats.org/officeDocument/2006/relationships" r:id="rId5"/>
          </a:graphicData>
        </a:graphic>
      </p:graphicFrame>
      <p:sp>
        <p:nvSpPr>
          <p:cNvPr id="30" name="CuadroTexto 29"/>
          <p:cNvSpPr txBox="1"/>
          <p:nvPr/>
        </p:nvSpPr>
        <p:spPr>
          <a:xfrm>
            <a:off x="10054565" y="2955837"/>
            <a:ext cx="1494961" cy="307777"/>
          </a:xfrm>
          <a:prstGeom prst="rect">
            <a:avLst/>
          </a:prstGeom>
          <a:noFill/>
        </p:spPr>
        <p:txBody>
          <a:bodyPr wrap="none" rtlCol="0">
            <a:spAutoFit/>
          </a:bodyPr>
          <a:lstStyle/>
          <a:p>
            <a:r>
              <a:rPr lang="es-MX" sz="1400" b="1" dirty="0">
                <a:solidFill>
                  <a:srgbClr val="00B050"/>
                </a:solidFill>
              </a:rPr>
              <a:t>Frontera Norte </a:t>
            </a:r>
            <a:r>
              <a:rPr lang="es-MX" sz="1400" b="1" baseline="30000" dirty="0">
                <a:solidFill>
                  <a:srgbClr val="00B050"/>
                </a:solidFill>
              </a:rPr>
              <a:t>3/</a:t>
            </a:r>
          </a:p>
        </p:txBody>
      </p:sp>
      <p:sp>
        <p:nvSpPr>
          <p:cNvPr id="31" name="CuadroTexto 30"/>
          <p:cNvSpPr txBox="1"/>
          <p:nvPr/>
        </p:nvSpPr>
        <p:spPr>
          <a:xfrm>
            <a:off x="9741455" y="3702011"/>
            <a:ext cx="837089" cy="307777"/>
          </a:xfrm>
          <a:prstGeom prst="rect">
            <a:avLst/>
          </a:prstGeom>
          <a:noFill/>
        </p:spPr>
        <p:txBody>
          <a:bodyPr wrap="none" rtlCol="0">
            <a:spAutoFit/>
          </a:bodyPr>
          <a:lstStyle/>
          <a:p>
            <a:r>
              <a:rPr lang="es-MX" sz="1400" b="1" dirty="0">
                <a:solidFill>
                  <a:schemeClr val="bg1">
                    <a:lumMod val="50000"/>
                  </a:schemeClr>
                </a:solidFill>
              </a:rPr>
              <a:t>Nacional</a:t>
            </a:r>
          </a:p>
        </p:txBody>
      </p:sp>
      <p:sp>
        <p:nvSpPr>
          <p:cNvPr id="32" name="CuadroTexto 31"/>
          <p:cNvSpPr txBox="1"/>
          <p:nvPr/>
        </p:nvSpPr>
        <p:spPr>
          <a:xfrm>
            <a:off x="8757365" y="4158920"/>
            <a:ext cx="599908" cy="307777"/>
          </a:xfrm>
          <a:prstGeom prst="rect">
            <a:avLst/>
          </a:prstGeom>
          <a:noFill/>
        </p:spPr>
        <p:txBody>
          <a:bodyPr wrap="none" rtlCol="0">
            <a:spAutoFit/>
          </a:bodyPr>
          <a:lstStyle/>
          <a:p>
            <a:r>
              <a:rPr lang="es-MX" sz="1400" b="1" dirty="0">
                <a:solidFill>
                  <a:srgbClr val="7030A0"/>
                </a:solidFill>
              </a:rPr>
              <a:t>Resto</a:t>
            </a:r>
          </a:p>
        </p:txBody>
      </p:sp>
      <p:sp>
        <p:nvSpPr>
          <p:cNvPr id="34" name="CuadroTexto 33"/>
          <p:cNvSpPr txBox="1"/>
          <p:nvPr/>
        </p:nvSpPr>
        <p:spPr>
          <a:xfrm>
            <a:off x="5768461" y="1064499"/>
            <a:ext cx="4106610" cy="615553"/>
          </a:xfrm>
          <a:prstGeom prst="rect">
            <a:avLst/>
          </a:prstGeom>
          <a:noFill/>
        </p:spPr>
        <p:txBody>
          <a:bodyPr wrap="square" rtlCol="0">
            <a:spAutoFit/>
          </a:bodyPr>
          <a:lstStyle/>
          <a:p>
            <a:pPr algn="ctr"/>
            <a:r>
              <a:rPr lang="es-MX" sz="1700" b="1" dirty="0">
                <a:solidFill>
                  <a:srgbClr val="182B47"/>
                </a:solidFill>
              </a:rPr>
              <a:t>Indicadores Salariales</a:t>
            </a:r>
          </a:p>
          <a:p>
            <a:pPr algn="ctr"/>
            <a:r>
              <a:rPr lang="es-MX" sz="1700" dirty="0">
                <a:solidFill>
                  <a:srgbClr val="182B47"/>
                </a:solidFill>
              </a:rPr>
              <a:t>Variación % anual</a:t>
            </a:r>
          </a:p>
        </p:txBody>
      </p:sp>
      <p:sp>
        <p:nvSpPr>
          <p:cNvPr id="36" name="CuadroTexto 35"/>
          <p:cNvSpPr txBox="1"/>
          <p:nvPr/>
        </p:nvSpPr>
        <p:spPr>
          <a:xfrm>
            <a:off x="10969500" y="2083430"/>
            <a:ext cx="524503" cy="261610"/>
          </a:xfrm>
          <a:prstGeom prst="rect">
            <a:avLst/>
          </a:prstGeom>
          <a:noFill/>
        </p:spPr>
        <p:txBody>
          <a:bodyPr wrap="none" rtlCol="0">
            <a:spAutoFit/>
          </a:bodyPr>
          <a:lstStyle/>
          <a:p>
            <a:r>
              <a:rPr lang="es-MX" sz="1100" b="1" dirty="0">
                <a:solidFill>
                  <a:srgbClr val="000000"/>
                </a:solidFill>
              </a:rPr>
              <a:t>Enero</a:t>
            </a:r>
          </a:p>
        </p:txBody>
      </p:sp>
    </p:spTree>
    <p:extLst>
      <p:ext uri="{BB962C8B-B14F-4D97-AF65-F5344CB8AC3E}">
        <p14:creationId xmlns:p14="http://schemas.microsoft.com/office/powerpoint/2010/main" val="259559369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8 CuadroTexto"/>
          <p:cNvSpPr txBox="1"/>
          <p:nvPr/>
        </p:nvSpPr>
        <p:spPr>
          <a:xfrm>
            <a:off x="-24714" y="4454964"/>
            <a:ext cx="8463429" cy="523220"/>
          </a:xfrm>
          <a:prstGeom prst="rect">
            <a:avLst/>
          </a:prstGeom>
          <a:noFill/>
        </p:spPr>
        <p:txBody>
          <a:bodyPr wrap="square" rtlCol="0">
            <a:spAutoFit/>
          </a:bodyPr>
          <a:lstStyle/>
          <a:p>
            <a:r>
              <a:rPr lang="es-MX" sz="2800" b="1" dirty="0">
                <a:solidFill>
                  <a:srgbClr val="FFFFFF"/>
                </a:solidFill>
              </a:rPr>
              <a:t>Perspectivas Económicas para México</a:t>
            </a:r>
          </a:p>
        </p:txBody>
      </p:sp>
      <p:sp>
        <p:nvSpPr>
          <p:cNvPr id="9" name="9 CuadroTexto"/>
          <p:cNvSpPr txBox="1"/>
          <p:nvPr/>
        </p:nvSpPr>
        <p:spPr>
          <a:xfrm>
            <a:off x="-24714" y="5410163"/>
            <a:ext cx="2664296" cy="338554"/>
          </a:xfrm>
          <a:prstGeom prst="rect">
            <a:avLst/>
          </a:prstGeom>
          <a:noFill/>
        </p:spPr>
        <p:txBody>
          <a:bodyPr wrap="square" rtlCol="0">
            <a:spAutoFit/>
          </a:bodyPr>
          <a:lstStyle/>
          <a:p>
            <a:r>
              <a:rPr lang="es-MX" sz="1600" dirty="0">
                <a:solidFill>
                  <a:srgbClr val="FFFFFF"/>
                </a:solidFill>
              </a:rPr>
              <a:t>Marzo 19, 2019</a:t>
            </a:r>
          </a:p>
        </p:txBody>
      </p:sp>
      <p:sp>
        <p:nvSpPr>
          <p:cNvPr id="10" name="8 CuadroTexto"/>
          <p:cNvSpPr txBox="1"/>
          <p:nvPr/>
        </p:nvSpPr>
        <p:spPr>
          <a:xfrm>
            <a:off x="-24714" y="5085665"/>
            <a:ext cx="10736826" cy="461665"/>
          </a:xfrm>
          <a:prstGeom prst="rect">
            <a:avLst/>
          </a:prstGeom>
          <a:noFill/>
        </p:spPr>
        <p:txBody>
          <a:bodyPr wrap="square" rtlCol="0">
            <a:noAutofit/>
          </a:bodyPr>
          <a:lstStyle>
            <a:defPPr>
              <a:defRPr lang="es-MX"/>
            </a:defPPr>
            <a:lvl1pPr>
              <a:defRPr sz="2400">
                <a:solidFill>
                  <a:srgbClr val="FFFFFF"/>
                </a:solidFill>
              </a:defRPr>
            </a:lvl1pPr>
          </a:lstStyle>
          <a:p>
            <a:r>
              <a:rPr lang="es-MX" dirty="0"/>
              <a:t>CEMPE, UNAM</a:t>
            </a:r>
          </a:p>
        </p:txBody>
      </p:sp>
      <p:sp>
        <p:nvSpPr>
          <p:cNvPr id="11" name="10 CuadroTexto"/>
          <p:cNvSpPr txBox="1"/>
          <p:nvPr/>
        </p:nvSpPr>
        <p:spPr>
          <a:xfrm>
            <a:off x="-24714" y="4891023"/>
            <a:ext cx="11178746" cy="389283"/>
          </a:xfrm>
          <a:prstGeom prst="rect">
            <a:avLst/>
          </a:prstGeom>
          <a:noFill/>
        </p:spPr>
        <p:txBody>
          <a:bodyPr wrap="square" rtlCol="0">
            <a:noAutofit/>
          </a:bodyPr>
          <a:lstStyle/>
          <a:p>
            <a:pPr>
              <a:lnSpc>
                <a:spcPts val="2000"/>
              </a:lnSpc>
            </a:pPr>
            <a:r>
              <a:rPr lang="es-MX" sz="2400" dirty="0">
                <a:solidFill>
                  <a:srgbClr val="FFFFFF"/>
                </a:solidFill>
              </a:rPr>
              <a:t>Daniel Chiquiar Cikurel, Director General de Investigación Económica, Banco de México*</a:t>
            </a:r>
          </a:p>
        </p:txBody>
      </p:sp>
      <p:sp>
        <p:nvSpPr>
          <p:cNvPr id="12" name="CuadroTexto 11"/>
          <p:cNvSpPr txBox="1"/>
          <p:nvPr/>
        </p:nvSpPr>
        <p:spPr>
          <a:xfrm>
            <a:off x="0" y="6596890"/>
            <a:ext cx="12192000" cy="261610"/>
          </a:xfrm>
          <a:prstGeom prst="rect">
            <a:avLst/>
          </a:prstGeom>
          <a:solidFill>
            <a:schemeClr val="bg1"/>
          </a:solidFill>
        </p:spPr>
        <p:txBody>
          <a:bodyPr wrap="square" rtlCol="0">
            <a:spAutoFit/>
          </a:bodyPr>
          <a:lstStyle/>
          <a:p>
            <a:r>
              <a:rPr lang="es-MX" sz="1100" dirty="0">
                <a:solidFill>
                  <a:srgbClr val="182B47"/>
                </a:solidFill>
              </a:rPr>
              <a:t>*/ Las opiniones y puntos de vista expresados en este documento son responsabilidad del autor y no necesariamente representan la posición institucional del Banco de México o de su Junta de Gobierno.</a:t>
            </a:r>
          </a:p>
        </p:txBody>
      </p:sp>
    </p:spTree>
    <p:extLst>
      <p:ext uri="{BB962C8B-B14F-4D97-AF65-F5344CB8AC3E}">
        <p14:creationId xmlns:p14="http://schemas.microsoft.com/office/powerpoint/2010/main" val="38816921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 name="Marcador de gráfico 37"/>
          <p:cNvGraphicFramePr>
            <a:graphicFrameLocks noGrp="1"/>
          </p:cNvGraphicFramePr>
          <p:nvPr>
            <p:ph type="chart" sz="quarter" idx="14"/>
            <p:extLst>
              <p:ext uri="{D42A27DB-BD31-4B8C-83A1-F6EECF244321}">
                <p14:modId xmlns:p14="http://schemas.microsoft.com/office/powerpoint/2010/main" val="3982741569"/>
              </p:ext>
            </p:extLst>
          </p:nvPr>
        </p:nvGraphicFramePr>
        <p:xfrm>
          <a:off x="363357" y="1104565"/>
          <a:ext cx="5341672" cy="4391025"/>
        </p:xfrm>
        <a:graphic>
          <a:graphicData uri="http://schemas.openxmlformats.org/drawingml/2006/chart">
            <c:chart xmlns:c="http://schemas.openxmlformats.org/drawingml/2006/chart" xmlns:r="http://schemas.openxmlformats.org/officeDocument/2006/relationships" r:id="rId3"/>
          </a:graphicData>
        </a:graphic>
      </p:graphicFrame>
      <p:grpSp>
        <p:nvGrpSpPr>
          <p:cNvPr id="28" name="Grupo 27"/>
          <p:cNvGrpSpPr/>
          <p:nvPr/>
        </p:nvGrpSpPr>
        <p:grpSpPr>
          <a:xfrm>
            <a:off x="514347" y="1307050"/>
            <a:ext cx="4806226" cy="3384878"/>
            <a:chOff x="403095" y="1399858"/>
            <a:chExt cx="4854288" cy="3621001"/>
          </a:xfrm>
        </p:grpSpPr>
        <p:grpSp>
          <p:nvGrpSpPr>
            <p:cNvPr id="32" name="Grupo 31"/>
            <p:cNvGrpSpPr/>
            <p:nvPr/>
          </p:nvGrpSpPr>
          <p:grpSpPr>
            <a:xfrm>
              <a:off x="403095" y="1399858"/>
              <a:ext cx="4854288" cy="3621001"/>
              <a:chOff x="397113" y="1421658"/>
              <a:chExt cx="5034456" cy="3588166"/>
            </a:xfrm>
          </p:grpSpPr>
          <p:grpSp>
            <p:nvGrpSpPr>
              <p:cNvPr id="34" name="Grupo 33"/>
              <p:cNvGrpSpPr/>
              <p:nvPr/>
            </p:nvGrpSpPr>
            <p:grpSpPr>
              <a:xfrm>
                <a:off x="397113" y="1421658"/>
                <a:ext cx="5034456" cy="3588166"/>
                <a:chOff x="394676" y="1810386"/>
                <a:chExt cx="3300127" cy="2750708"/>
              </a:xfrm>
            </p:grpSpPr>
            <p:grpSp>
              <p:nvGrpSpPr>
                <p:cNvPr id="40" name="Grupo 39"/>
                <p:cNvGrpSpPr/>
                <p:nvPr/>
              </p:nvGrpSpPr>
              <p:grpSpPr>
                <a:xfrm>
                  <a:off x="394676" y="3641589"/>
                  <a:ext cx="3300127" cy="919505"/>
                  <a:chOff x="394676" y="3641589"/>
                  <a:chExt cx="3300127" cy="919505"/>
                </a:xfrm>
              </p:grpSpPr>
              <p:cxnSp>
                <p:nvCxnSpPr>
                  <p:cNvPr id="48" name="Conector recto 47"/>
                  <p:cNvCxnSpPr/>
                  <p:nvPr/>
                </p:nvCxnSpPr>
                <p:spPr>
                  <a:xfrm flipH="1">
                    <a:off x="394676" y="3641589"/>
                    <a:ext cx="3300127" cy="0"/>
                  </a:xfrm>
                  <a:prstGeom prst="line">
                    <a:avLst/>
                  </a:prstGeom>
                  <a:ln>
                    <a:solidFill>
                      <a:srgbClr val="969696"/>
                    </a:solidFill>
                    <a:prstDash val="lgDash"/>
                  </a:ln>
                </p:spPr>
                <p:style>
                  <a:lnRef idx="1">
                    <a:schemeClr val="accent1"/>
                  </a:lnRef>
                  <a:fillRef idx="0">
                    <a:schemeClr val="accent1"/>
                  </a:fillRef>
                  <a:effectRef idx="0">
                    <a:schemeClr val="accent1"/>
                  </a:effectRef>
                  <a:fontRef idx="minor">
                    <a:schemeClr val="tx1"/>
                  </a:fontRef>
                </p:style>
              </p:cxnSp>
              <p:cxnSp>
                <p:nvCxnSpPr>
                  <p:cNvPr id="49" name="Conector recto 48"/>
                  <p:cNvCxnSpPr/>
                  <p:nvPr/>
                </p:nvCxnSpPr>
                <p:spPr>
                  <a:xfrm flipH="1">
                    <a:off x="394676" y="3948091"/>
                    <a:ext cx="3300127" cy="0"/>
                  </a:xfrm>
                  <a:prstGeom prst="line">
                    <a:avLst/>
                  </a:prstGeom>
                  <a:ln>
                    <a:solidFill>
                      <a:srgbClr val="969696"/>
                    </a:solidFill>
                    <a:prstDash val="lgDash"/>
                  </a:ln>
                </p:spPr>
                <p:style>
                  <a:lnRef idx="1">
                    <a:schemeClr val="accent1"/>
                  </a:lnRef>
                  <a:fillRef idx="0">
                    <a:schemeClr val="accent1"/>
                  </a:fillRef>
                  <a:effectRef idx="0">
                    <a:schemeClr val="accent1"/>
                  </a:effectRef>
                  <a:fontRef idx="minor">
                    <a:schemeClr val="tx1"/>
                  </a:fontRef>
                </p:style>
              </p:cxnSp>
              <p:cxnSp>
                <p:nvCxnSpPr>
                  <p:cNvPr id="50" name="Conector recto 49"/>
                  <p:cNvCxnSpPr/>
                  <p:nvPr/>
                </p:nvCxnSpPr>
                <p:spPr>
                  <a:xfrm flipH="1">
                    <a:off x="394676" y="4561094"/>
                    <a:ext cx="3300127" cy="0"/>
                  </a:xfrm>
                  <a:prstGeom prst="line">
                    <a:avLst/>
                  </a:prstGeom>
                  <a:ln>
                    <a:solidFill>
                      <a:srgbClr val="969696"/>
                    </a:solidFill>
                    <a:prstDash val="lgDash"/>
                  </a:ln>
                </p:spPr>
                <p:style>
                  <a:lnRef idx="1">
                    <a:schemeClr val="accent1"/>
                  </a:lnRef>
                  <a:fillRef idx="0">
                    <a:schemeClr val="accent1"/>
                  </a:fillRef>
                  <a:effectRef idx="0">
                    <a:schemeClr val="accent1"/>
                  </a:effectRef>
                  <a:fontRef idx="minor">
                    <a:schemeClr val="tx1"/>
                  </a:fontRef>
                </p:style>
              </p:cxnSp>
            </p:grpSp>
            <p:grpSp>
              <p:nvGrpSpPr>
                <p:cNvPr id="41" name="Grupo 40"/>
                <p:cNvGrpSpPr/>
                <p:nvPr/>
              </p:nvGrpSpPr>
              <p:grpSpPr>
                <a:xfrm>
                  <a:off x="394676" y="1810386"/>
                  <a:ext cx="3299910" cy="917549"/>
                  <a:chOff x="394676" y="1810386"/>
                  <a:chExt cx="3299910" cy="917549"/>
                </a:xfrm>
              </p:grpSpPr>
              <p:cxnSp>
                <p:nvCxnSpPr>
                  <p:cNvPr id="44" name="Conector recto 43"/>
                  <p:cNvCxnSpPr/>
                  <p:nvPr/>
                </p:nvCxnSpPr>
                <p:spPr>
                  <a:xfrm flipH="1">
                    <a:off x="394676" y="1810386"/>
                    <a:ext cx="3299910" cy="0"/>
                  </a:xfrm>
                  <a:prstGeom prst="line">
                    <a:avLst/>
                  </a:prstGeom>
                  <a:ln>
                    <a:solidFill>
                      <a:srgbClr val="969696"/>
                    </a:solidFill>
                    <a:prstDash val="lgDash"/>
                  </a:ln>
                </p:spPr>
                <p:style>
                  <a:lnRef idx="1">
                    <a:schemeClr val="accent1"/>
                  </a:lnRef>
                  <a:fillRef idx="0">
                    <a:schemeClr val="accent1"/>
                  </a:fillRef>
                  <a:effectRef idx="0">
                    <a:schemeClr val="accent1"/>
                  </a:effectRef>
                  <a:fontRef idx="minor">
                    <a:schemeClr val="tx1"/>
                  </a:fontRef>
                </p:style>
              </p:cxnSp>
              <p:cxnSp>
                <p:nvCxnSpPr>
                  <p:cNvPr id="45" name="Conector recto 44"/>
                  <p:cNvCxnSpPr/>
                  <p:nvPr/>
                </p:nvCxnSpPr>
                <p:spPr>
                  <a:xfrm flipH="1">
                    <a:off x="394676" y="2111025"/>
                    <a:ext cx="3299910" cy="0"/>
                  </a:xfrm>
                  <a:prstGeom prst="line">
                    <a:avLst/>
                  </a:prstGeom>
                  <a:ln>
                    <a:solidFill>
                      <a:srgbClr val="969696"/>
                    </a:solidFill>
                    <a:prstDash val="lgDash"/>
                  </a:ln>
                </p:spPr>
                <p:style>
                  <a:lnRef idx="1">
                    <a:schemeClr val="accent1"/>
                  </a:lnRef>
                  <a:fillRef idx="0">
                    <a:schemeClr val="accent1"/>
                  </a:fillRef>
                  <a:effectRef idx="0">
                    <a:schemeClr val="accent1"/>
                  </a:effectRef>
                  <a:fontRef idx="minor">
                    <a:schemeClr val="tx1"/>
                  </a:fontRef>
                </p:style>
              </p:cxnSp>
              <p:cxnSp>
                <p:nvCxnSpPr>
                  <p:cNvPr id="46" name="Conector recto 45"/>
                  <p:cNvCxnSpPr/>
                  <p:nvPr/>
                </p:nvCxnSpPr>
                <p:spPr>
                  <a:xfrm flipH="1">
                    <a:off x="394676" y="2419482"/>
                    <a:ext cx="3299910" cy="0"/>
                  </a:xfrm>
                  <a:prstGeom prst="line">
                    <a:avLst/>
                  </a:prstGeom>
                  <a:ln>
                    <a:solidFill>
                      <a:srgbClr val="969696"/>
                    </a:solidFill>
                    <a:prstDash val="lgDash"/>
                  </a:ln>
                </p:spPr>
                <p:style>
                  <a:lnRef idx="1">
                    <a:schemeClr val="accent1"/>
                  </a:lnRef>
                  <a:fillRef idx="0">
                    <a:schemeClr val="accent1"/>
                  </a:fillRef>
                  <a:effectRef idx="0">
                    <a:schemeClr val="accent1"/>
                  </a:effectRef>
                  <a:fontRef idx="minor">
                    <a:schemeClr val="tx1"/>
                  </a:fontRef>
                </p:style>
              </p:cxnSp>
              <p:cxnSp>
                <p:nvCxnSpPr>
                  <p:cNvPr id="47" name="Conector recto 46"/>
                  <p:cNvCxnSpPr/>
                  <p:nvPr/>
                </p:nvCxnSpPr>
                <p:spPr>
                  <a:xfrm flipH="1">
                    <a:off x="394676" y="2727935"/>
                    <a:ext cx="3299910" cy="0"/>
                  </a:xfrm>
                  <a:prstGeom prst="line">
                    <a:avLst/>
                  </a:prstGeom>
                  <a:ln>
                    <a:solidFill>
                      <a:srgbClr val="969696"/>
                    </a:solidFill>
                    <a:prstDash val="lgDash"/>
                  </a:ln>
                </p:spPr>
                <p:style>
                  <a:lnRef idx="1">
                    <a:schemeClr val="accent1"/>
                  </a:lnRef>
                  <a:fillRef idx="0">
                    <a:schemeClr val="accent1"/>
                  </a:fillRef>
                  <a:effectRef idx="0">
                    <a:schemeClr val="accent1"/>
                  </a:effectRef>
                  <a:fontRef idx="minor">
                    <a:schemeClr val="tx1"/>
                  </a:fontRef>
                </p:style>
              </p:cxnSp>
            </p:grpSp>
          </p:grpSp>
          <p:cxnSp>
            <p:nvCxnSpPr>
              <p:cNvPr id="38" name="Conector recto 37"/>
              <p:cNvCxnSpPr/>
              <p:nvPr/>
            </p:nvCxnSpPr>
            <p:spPr>
              <a:xfrm flipH="1">
                <a:off x="397113" y="3410557"/>
                <a:ext cx="5034456" cy="0"/>
              </a:xfrm>
              <a:prstGeom prst="line">
                <a:avLst/>
              </a:prstGeom>
              <a:ln>
                <a:solidFill>
                  <a:srgbClr val="969696"/>
                </a:solidFill>
                <a:prstDash val="lgDash"/>
              </a:ln>
            </p:spPr>
            <p:style>
              <a:lnRef idx="1">
                <a:schemeClr val="accent1"/>
              </a:lnRef>
              <a:fillRef idx="0">
                <a:schemeClr val="accent1"/>
              </a:fillRef>
              <a:effectRef idx="0">
                <a:schemeClr val="accent1"/>
              </a:effectRef>
              <a:fontRef idx="minor">
                <a:schemeClr val="tx1"/>
              </a:fontRef>
            </p:style>
          </p:cxnSp>
        </p:grpSp>
        <p:cxnSp>
          <p:nvCxnSpPr>
            <p:cNvPr id="33" name="Conector recto 32"/>
            <p:cNvCxnSpPr/>
            <p:nvPr/>
          </p:nvCxnSpPr>
          <p:spPr>
            <a:xfrm flipH="1">
              <a:off x="403095" y="4617384"/>
              <a:ext cx="4854288" cy="0"/>
            </a:xfrm>
            <a:prstGeom prst="line">
              <a:avLst/>
            </a:prstGeom>
            <a:ln>
              <a:solidFill>
                <a:srgbClr val="969696"/>
              </a:solidFill>
              <a:prstDash val="lgDash"/>
            </a:ln>
          </p:spPr>
          <p:style>
            <a:lnRef idx="1">
              <a:schemeClr val="accent1"/>
            </a:lnRef>
            <a:fillRef idx="0">
              <a:schemeClr val="accent1"/>
            </a:fillRef>
            <a:effectRef idx="0">
              <a:schemeClr val="accent1"/>
            </a:effectRef>
            <a:fontRef idx="minor">
              <a:schemeClr val="tx1"/>
            </a:fontRef>
          </p:style>
        </p:cxnSp>
      </p:grpSp>
      <p:graphicFrame>
        <p:nvGraphicFramePr>
          <p:cNvPr id="43" name="Marcador de gráfico 32"/>
          <p:cNvGraphicFramePr>
            <a:graphicFrameLocks noGrp="1"/>
          </p:cNvGraphicFramePr>
          <p:nvPr>
            <p:ph type="chart" sz="quarter" idx="18"/>
            <p:extLst>
              <p:ext uri="{D42A27DB-BD31-4B8C-83A1-F6EECF244321}">
                <p14:modId xmlns:p14="http://schemas.microsoft.com/office/powerpoint/2010/main" val="3582808899"/>
              </p:ext>
            </p:extLst>
          </p:nvPr>
        </p:nvGraphicFramePr>
        <p:xfrm>
          <a:off x="6365673" y="1109464"/>
          <a:ext cx="5313362" cy="4472386"/>
        </p:xfrm>
        <a:graphic>
          <a:graphicData uri="http://schemas.openxmlformats.org/drawingml/2006/chart">
            <c:chart xmlns:c="http://schemas.openxmlformats.org/drawingml/2006/chart" xmlns:r="http://schemas.openxmlformats.org/officeDocument/2006/relationships" r:id="rId4"/>
          </a:graphicData>
        </a:graphic>
      </p:graphicFrame>
      <p:sp>
        <p:nvSpPr>
          <p:cNvPr id="12" name="Marcador de número de diapositiva 11"/>
          <p:cNvSpPr>
            <a:spLocks noGrp="1"/>
          </p:cNvSpPr>
          <p:nvPr>
            <p:ph type="sldNum" sz="quarter" idx="12"/>
          </p:nvPr>
        </p:nvSpPr>
        <p:spPr/>
        <p:txBody>
          <a:bodyPr/>
          <a:lstStyle/>
          <a:p>
            <a:fld id="{8E002BF4-BBF3-4639-B0BE-64A04A870BC8}" type="slidenum">
              <a:rPr lang="es-MX" smtClean="0">
                <a:solidFill>
                  <a:srgbClr val="FFFFFF"/>
                </a:solidFill>
              </a:rPr>
              <a:pPr/>
              <a:t>19</a:t>
            </a:fld>
            <a:endParaRPr lang="es-MX" dirty="0">
              <a:solidFill>
                <a:srgbClr val="FFFFFF"/>
              </a:solidFill>
            </a:endParaRPr>
          </a:p>
        </p:txBody>
      </p:sp>
      <p:sp>
        <p:nvSpPr>
          <p:cNvPr id="2" name="Título 1"/>
          <p:cNvSpPr>
            <a:spLocks noGrp="1"/>
          </p:cNvSpPr>
          <p:nvPr>
            <p:ph type="title"/>
          </p:nvPr>
        </p:nvSpPr>
        <p:spPr>
          <a:xfrm>
            <a:off x="139501" y="38751"/>
            <a:ext cx="11954004" cy="720080"/>
          </a:xfrm>
          <a:noFill/>
        </p:spPr>
        <p:txBody>
          <a:bodyPr vert="horz" lIns="91440" tIns="45720" rIns="91440" bIns="45720" rtlCol="0" anchor="ctr">
            <a:noAutofit/>
          </a:bodyPr>
          <a:lstStyle/>
          <a:p>
            <a:pPr algn="just">
              <a:lnSpc>
                <a:spcPts val="2000"/>
              </a:lnSpc>
            </a:pPr>
            <a:r>
              <a:rPr lang="es-MX" sz="2000" dirty="0"/>
              <a:t>Por su parte, se estima que en el 4T-2018 las condiciones de holgura para la economía en su conjunto presentaron un relajamiento respecto del trimestre anterior.</a:t>
            </a:r>
          </a:p>
        </p:txBody>
      </p:sp>
      <p:sp>
        <p:nvSpPr>
          <p:cNvPr id="6" name="Marcador de texto 5"/>
          <p:cNvSpPr>
            <a:spLocks noGrp="1"/>
          </p:cNvSpPr>
          <p:nvPr>
            <p:ph type="body" sz="quarter" idx="17"/>
          </p:nvPr>
        </p:nvSpPr>
        <p:spPr>
          <a:xfrm>
            <a:off x="403761" y="713037"/>
            <a:ext cx="5313600" cy="615553"/>
          </a:xfrm>
          <a:noFill/>
        </p:spPr>
        <p:txBody>
          <a:bodyPr/>
          <a:lstStyle/>
          <a:p>
            <a:r>
              <a:rPr lang="es-MX" dirty="0"/>
              <a:t>Brecha del Producto </a:t>
            </a:r>
            <a:r>
              <a:rPr lang="es-MX" baseline="30000" dirty="0"/>
              <a:t>1/</a:t>
            </a:r>
          </a:p>
          <a:p>
            <a:r>
              <a:rPr lang="es-MX" b="0" dirty="0"/>
              <a:t>% del producto potencial, a. e.</a:t>
            </a:r>
          </a:p>
        </p:txBody>
      </p:sp>
      <p:sp>
        <p:nvSpPr>
          <p:cNvPr id="7" name="Marcador de texto 6"/>
          <p:cNvSpPr>
            <a:spLocks noGrp="1"/>
          </p:cNvSpPr>
          <p:nvPr>
            <p:ph type="body" sz="quarter" idx="19"/>
          </p:nvPr>
        </p:nvSpPr>
        <p:spPr>
          <a:xfrm>
            <a:off x="6405839" y="734629"/>
            <a:ext cx="5313600" cy="615553"/>
          </a:xfrm>
          <a:noFill/>
        </p:spPr>
        <p:txBody>
          <a:bodyPr/>
          <a:lstStyle/>
          <a:p>
            <a:pPr>
              <a:buClr>
                <a:srgbClr val="FF7800"/>
              </a:buClr>
            </a:pPr>
            <a:r>
              <a:rPr lang="es-MX" dirty="0"/>
              <a:t>Índice de Holgura Mensual </a:t>
            </a:r>
            <a:r>
              <a:rPr lang="es-MX" baseline="30000" dirty="0"/>
              <a:t>3/</a:t>
            </a:r>
            <a:endParaRPr lang="es-MX" dirty="0"/>
          </a:p>
          <a:p>
            <a:pPr>
              <a:buClr>
                <a:srgbClr val="FF7800"/>
              </a:buClr>
            </a:pPr>
            <a:r>
              <a:rPr lang="es-ES" b="0" dirty="0"/>
              <a:t>%</a:t>
            </a:r>
            <a:endParaRPr lang="es-MX" b="0" dirty="0"/>
          </a:p>
        </p:txBody>
      </p:sp>
      <p:sp>
        <p:nvSpPr>
          <p:cNvPr id="10" name="Marcador de texto 9"/>
          <p:cNvSpPr>
            <a:spLocks noGrp="1"/>
          </p:cNvSpPr>
          <p:nvPr>
            <p:ph type="body" sz="quarter" idx="20"/>
          </p:nvPr>
        </p:nvSpPr>
        <p:spPr>
          <a:xfrm>
            <a:off x="348718" y="5498021"/>
            <a:ext cx="5448131" cy="900246"/>
          </a:xfrm>
        </p:spPr>
        <p:txBody>
          <a:bodyPr vert="horz" wrap="square" lIns="91440" tIns="45720" rIns="91440" bIns="45720" rtlCol="0">
            <a:spAutoFit/>
          </a:bodyPr>
          <a:lstStyle/>
          <a:p>
            <a:pPr>
              <a:lnSpc>
                <a:spcPts val="700"/>
              </a:lnSpc>
            </a:pPr>
            <a:r>
              <a:rPr lang="es-MX" sz="800" dirty="0">
                <a:solidFill>
                  <a:srgbClr val="182B47"/>
                </a:solidFill>
              </a:rPr>
              <a:t>a. e. / Elaborada con cifras ajustadas por estacionalidad.</a:t>
            </a:r>
          </a:p>
          <a:p>
            <a:pPr>
              <a:lnSpc>
                <a:spcPts val="700"/>
              </a:lnSpc>
            </a:pPr>
            <a:r>
              <a:rPr lang="es-MX" sz="800" dirty="0">
                <a:solidFill>
                  <a:srgbClr val="182B47"/>
                </a:solidFill>
              </a:rPr>
              <a:t>1/ Estimadas con el filtro de </a:t>
            </a:r>
            <a:r>
              <a:rPr lang="es-MX" sz="800" dirty="0" err="1">
                <a:solidFill>
                  <a:srgbClr val="182B47"/>
                </a:solidFill>
              </a:rPr>
              <a:t>Hodrick</a:t>
            </a:r>
            <a:r>
              <a:rPr lang="es-MX" sz="800" dirty="0">
                <a:solidFill>
                  <a:srgbClr val="182B47"/>
                </a:solidFill>
              </a:rPr>
              <a:t>-Prescott con corrección de colas; ver Informe sobre la Inflación Abril – Junio 2009, Banco de México, pág. 74. </a:t>
            </a:r>
          </a:p>
          <a:p>
            <a:pPr>
              <a:lnSpc>
                <a:spcPts val="700"/>
              </a:lnSpc>
            </a:pPr>
            <a:r>
              <a:rPr lang="es-MX" sz="800" dirty="0">
                <a:solidFill>
                  <a:srgbClr val="182B47"/>
                </a:solidFill>
              </a:rPr>
              <a:t>2/ Excluye la extracción de petróleo y gas, los servicios relacionados con la minería y la fabricación de productos derivados del petróleo y del carbón.</a:t>
            </a:r>
          </a:p>
          <a:p>
            <a:pPr>
              <a:lnSpc>
                <a:spcPts val="700"/>
              </a:lnSpc>
            </a:pPr>
            <a:r>
              <a:rPr lang="es-MX" sz="800" dirty="0">
                <a:solidFill>
                  <a:srgbClr val="182B47"/>
                </a:solidFill>
              </a:rPr>
              <a:t>Nota: Intervalo de confianza de la brecha del producto calculado con un método de componentes no observados. La línea punteada se refiere al intervalo de confianza para la brecha calculada sin el sector petrolero mientras que el área azul es el intervalo correspondiente al PIB total.</a:t>
            </a:r>
          </a:p>
          <a:p>
            <a:pPr>
              <a:lnSpc>
                <a:spcPts val="700"/>
              </a:lnSpc>
            </a:pPr>
            <a:r>
              <a:rPr lang="es-ES" sz="800" dirty="0">
                <a:solidFill>
                  <a:srgbClr val="182B47"/>
                </a:solidFill>
              </a:rPr>
              <a:t>Fuente: Elaboración propia con información de INEGI y del Banco de México.</a:t>
            </a:r>
            <a:endParaRPr lang="es-MX" sz="800" dirty="0">
              <a:solidFill>
                <a:srgbClr val="182B47"/>
              </a:solidFill>
            </a:endParaRPr>
          </a:p>
        </p:txBody>
      </p:sp>
      <p:sp>
        <p:nvSpPr>
          <p:cNvPr id="4" name="Marcador de texto 3"/>
          <p:cNvSpPr>
            <a:spLocks noGrp="1"/>
          </p:cNvSpPr>
          <p:nvPr>
            <p:ph type="body" sz="quarter" idx="21"/>
          </p:nvPr>
        </p:nvSpPr>
        <p:spPr>
          <a:xfrm>
            <a:off x="6366450" y="5498021"/>
            <a:ext cx="5394189" cy="545855"/>
          </a:xfrm>
        </p:spPr>
        <p:txBody>
          <a:bodyPr vert="horz" wrap="square" lIns="91440" tIns="45720" rIns="91440" bIns="45720" rtlCol="0">
            <a:spAutoFit/>
          </a:bodyPr>
          <a:lstStyle/>
          <a:p>
            <a:pPr>
              <a:lnSpc>
                <a:spcPts val="700"/>
              </a:lnSpc>
            </a:pPr>
            <a:r>
              <a:rPr lang="es-MX" sz="800" dirty="0">
                <a:solidFill>
                  <a:srgbClr val="182B47"/>
                </a:solidFill>
              </a:rPr>
              <a:t>3/ Índice construido con base en la metodología CCM; ver Recuadro 4 del Informe Trimestral Octubre - Diciembre 2017. El índice de holgura mensual se basa en el primer componente principal de un conjunto que incluye 11 indicadores. El primer componente representa 50% de la variación conjunta de los indicadores mensuales. Las líneas grises corresponden a los indicadores de holgura individuales utilizados en el análisis de Componentes Principales.</a:t>
            </a:r>
          </a:p>
          <a:p>
            <a:pPr>
              <a:lnSpc>
                <a:spcPts val="700"/>
              </a:lnSpc>
            </a:pPr>
            <a:r>
              <a:rPr lang="es-MX" sz="800" dirty="0">
                <a:solidFill>
                  <a:srgbClr val="182B47"/>
                </a:solidFill>
              </a:rPr>
              <a:t>Fuente: Elaboración propia con información de INEGI y del Banco de México</a:t>
            </a:r>
            <a:r>
              <a:rPr lang="es-ES" sz="800" dirty="0">
                <a:solidFill>
                  <a:srgbClr val="182B47"/>
                </a:solidFill>
              </a:rPr>
              <a:t>.</a:t>
            </a:r>
            <a:endParaRPr lang="es-MX" sz="800" dirty="0">
              <a:solidFill>
                <a:srgbClr val="182B47"/>
              </a:solidFill>
            </a:endParaRPr>
          </a:p>
        </p:txBody>
      </p:sp>
      <p:sp>
        <p:nvSpPr>
          <p:cNvPr id="14" name="1 CuadroTexto"/>
          <p:cNvSpPr txBox="1"/>
          <p:nvPr/>
        </p:nvSpPr>
        <p:spPr>
          <a:xfrm>
            <a:off x="2576950" y="2923832"/>
            <a:ext cx="680704" cy="307777"/>
          </a:xfrm>
          <a:prstGeom prst="rect">
            <a:avLst/>
          </a:prstGeom>
          <a:noFill/>
        </p:spPr>
        <p:txBody>
          <a:bodyPr wrap="square" rtlCol="0">
            <a:spAutoFit/>
          </a:bodyPr>
          <a:lstStyle/>
          <a:p>
            <a:pPr algn="ctr"/>
            <a:r>
              <a:rPr lang="es-MX" sz="1400" b="1" dirty="0">
                <a:solidFill>
                  <a:srgbClr val="0000FF"/>
                </a:solidFill>
              </a:rPr>
              <a:t>PIB</a:t>
            </a:r>
            <a:endParaRPr lang="es-MX" sz="1400" b="1" baseline="30000" dirty="0">
              <a:solidFill>
                <a:srgbClr val="0000FF"/>
              </a:solidFill>
            </a:endParaRPr>
          </a:p>
        </p:txBody>
      </p:sp>
      <p:sp>
        <p:nvSpPr>
          <p:cNvPr id="15" name="11 CuadroTexto"/>
          <p:cNvSpPr txBox="1"/>
          <p:nvPr/>
        </p:nvSpPr>
        <p:spPr>
          <a:xfrm>
            <a:off x="1579825" y="1799226"/>
            <a:ext cx="1743352" cy="523220"/>
          </a:xfrm>
          <a:prstGeom prst="rect">
            <a:avLst/>
          </a:prstGeom>
          <a:noFill/>
        </p:spPr>
        <p:txBody>
          <a:bodyPr wrap="square" rtlCol="0">
            <a:spAutoFit/>
          </a:bodyPr>
          <a:lstStyle/>
          <a:p>
            <a:pPr algn="ctr"/>
            <a:r>
              <a:rPr lang="es-MX" sz="1400" b="1" dirty="0">
                <a:solidFill>
                  <a:srgbClr val="FF0000"/>
                </a:solidFill>
              </a:rPr>
              <a:t>PIB Excluyendo Sector Petrolero </a:t>
            </a:r>
            <a:r>
              <a:rPr lang="es-MX" sz="1400" b="1" baseline="30000" dirty="0">
                <a:solidFill>
                  <a:srgbClr val="FF0000"/>
                </a:solidFill>
              </a:rPr>
              <a:t>2/</a:t>
            </a:r>
          </a:p>
        </p:txBody>
      </p:sp>
      <p:sp>
        <p:nvSpPr>
          <p:cNvPr id="37" name="CuadroTexto 36"/>
          <p:cNvSpPr txBox="1"/>
          <p:nvPr/>
        </p:nvSpPr>
        <p:spPr>
          <a:xfrm>
            <a:off x="10456191" y="4828005"/>
            <a:ext cx="784190" cy="261610"/>
          </a:xfrm>
          <a:prstGeom prst="rect">
            <a:avLst/>
          </a:prstGeom>
          <a:noFill/>
        </p:spPr>
        <p:txBody>
          <a:bodyPr wrap="none" rtlCol="0">
            <a:spAutoFit/>
          </a:bodyPr>
          <a:lstStyle>
            <a:defPPr>
              <a:defRPr lang="es-MX"/>
            </a:defPPr>
            <a:lvl1pPr indent="0" algn="r">
              <a:defRPr sz="1100" b="1">
                <a:solidFill>
                  <a:srgbClr val="000000"/>
                </a:solidFill>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r>
              <a:rPr lang="es-MX" dirty="0"/>
              <a:t>Diciembre</a:t>
            </a:r>
          </a:p>
        </p:txBody>
      </p:sp>
      <p:sp>
        <p:nvSpPr>
          <p:cNvPr id="42" name="26 CuadroTexto"/>
          <p:cNvSpPr txBox="1"/>
          <p:nvPr/>
        </p:nvSpPr>
        <p:spPr>
          <a:xfrm>
            <a:off x="4675924" y="4828005"/>
            <a:ext cx="659155" cy="261610"/>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b="1" dirty="0">
                <a:solidFill>
                  <a:srgbClr val="000000"/>
                </a:solidFill>
              </a:rPr>
              <a:t>4T-2018</a:t>
            </a:r>
            <a:endParaRPr lang="en-US" b="1" baseline="30000" dirty="0">
              <a:solidFill>
                <a:srgbClr val="000000"/>
              </a:solidFill>
            </a:endParaRPr>
          </a:p>
        </p:txBody>
      </p:sp>
      <p:sp>
        <p:nvSpPr>
          <p:cNvPr id="3" name="Marcador de pie de página 2"/>
          <p:cNvSpPr>
            <a:spLocks noGrp="1"/>
          </p:cNvSpPr>
          <p:nvPr>
            <p:ph type="ftr" sz="quarter" idx="11"/>
          </p:nvPr>
        </p:nvSpPr>
        <p:spPr>
          <a:xfrm>
            <a:off x="3983765" y="6371055"/>
            <a:ext cx="4320000" cy="365125"/>
          </a:xfrm>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Tree>
    <p:extLst>
      <p:ext uri="{BB962C8B-B14F-4D97-AF65-F5344CB8AC3E}">
        <p14:creationId xmlns:p14="http://schemas.microsoft.com/office/powerpoint/2010/main" val="29266436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1"/>
          <p:cNvSpPr>
            <a:spLocks noGrp="1"/>
          </p:cNvSpPr>
          <p:nvPr>
            <p:ph type="body" sz="quarter" idx="29"/>
          </p:nvPr>
        </p:nvSpPr>
        <p:spPr/>
        <p:txBody>
          <a:bodyPr/>
          <a:lstStyle/>
          <a:p>
            <a:r>
              <a:rPr lang="es-MX" dirty="0"/>
              <a:t>Evolución de la Economía Mexicana</a:t>
            </a:r>
          </a:p>
        </p:txBody>
      </p:sp>
      <p:sp>
        <p:nvSpPr>
          <p:cNvPr id="3" name="Marcador de texto 2"/>
          <p:cNvSpPr>
            <a:spLocks noGrp="1"/>
          </p:cNvSpPr>
          <p:nvPr>
            <p:ph type="body" sz="quarter" idx="30"/>
          </p:nvPr>
        </p:nvSpPr>
        <p:spPr/>
        <p:txBody>
          <a:bodyPr/>
          <a:lstStyle/>
          <a:p>
            <a:r>
              <a:rPr lang="es-MX" dirty="0"/>
              <a:t>Inflación y Política Monetaria</a:t>
            </a:r>
          </a:p>
        </p:txBody>
      </p:sp>
      <p:sp>
        <p:nvSpPr>
          <p:cNvPr id="4" name="Marcador de texto 3"/>
          <p:cNvSpPr>
            <a:spLocks noGrp="1"/>
          </p:cNvSpPr>
          <p:nvPr>
            <p:ph type="body" sz="quarter" idx="31"/>
          </p:nvPr>
        </p:nvSpPr>
        <p:spPr/>
        <p:txBody>
          <a:bodyPr/>
          <a:lstStyle/>
          <a:p>
            <a:r>
              <a:rPr lang="es-MX" dirty="0"/>
              <a:t>Condiciones Externas</a:t>
            </a:r>
          </a:p>
        </p:txBody>
      </p:sp>
      <p:sp>
        <p:nvSpPr>
          <p:cNvPr id="5" name="Marcador de texto 4"/>
          <p:cNvSpPr>
            <a:spLocks noGrp="1"/>
          </p:cNvSpPr>
          <p:nvPr>
            <p:ph type="body" sz="quarter" idx="32"/>
          </p:nvPr>
        </p:nvSpPr>
        <p:spPr/>
        <p:txBody>
          <a:bodyPr/>
          <a:lstStyle/>
          <a:p>
            <a:r>
              <a:rPr lang="es-MX" dirty="0"/>
              <a:t>Entorno Macroeconómico</a:t>
            </a:r>
          </a:p>
        </p:txBody>
      </p:sp>
      <p:sp>
        <p:nvSpPr>
          <p:cNvPr id="8" name="Marcador de pie de página 12"/>
          <p:cNvSpPr>
            <a:spLocks noGrp="1"/>
          </p:cNvSpPr>
          <p:nvPr>
            <p:ph type="ftr" sz="quarter" idx="34"/>
          </p:nvPr>
        </p:nvSpPr>
        <p:spPr>
          <a:prstGeom prst="rect">
            <a:avLst/>
          </a:prstGeom>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7" name="Marcador de número de diapositiva 6"/>
          <p:cNvSpPr>
            <a:spLocks noGrp="1"/>
          </p:cNvSpPr>
          <p:nvPr>
            <p:ph type="sldNum" sz="quarter" idx="35"/>
          </p:nvPr>
        </p:nvSpPr>
        <p:spPr/>
        <p:txBody>
          <a:bodyPr/>
          <a:lstStyle/>
          <a:p>
            <a:fld id="{0821B0A0-61BE-49FE-9B2B-61B59EF5BF7B}" type="slidenum">
              <a:rPr lang="es-MX" smtClean="0">
                <a:solidFill>
                  <a:prstClr val="white"/>
                </a:solidFill>
              </a:rPr>
              <a:pPr/>
              <a:t>20</a:t>
            </a:fld>
            <a:endParaRPr lang="es-MX" dirty="0">
              <a:solidFill>
                <a:prstClr val="white"/>
              </a:solidFill>
            </a:endParaRPr>
          </a:p>
        </p:txBody>
      </p:sp>
      <p:sp>
        <p:nvSpPr>
          <p:cNvPr id="6" name="Marcador de texto 5"/>
          <p:cNvSpPr>
            <a:spLocks noGrp="1"/>
          </p:cNvSpPr>
          <p:nvPr>
            <p:ph type="body" sz="quarter" idx="36"/>
          </p:nvPr>
        </p:nvSpPr>
        <p:spPr/>
        <p:txBody>
          <a:bodyPr/>
          <a:lstStyle/>
          <a:p>
            <a:r>
              <a:rPr lang="es-MX" dirty="0"/>
              <a:t>Previsiones y Consideraciones Finales</a:t>
            </a:r>
          </a:p>
        </p:txBody>
      </p:sp>
    </p:spTree>
    <p:extLst>
      <p:ext uri="{BB962C8B-B14F-4D97-AF65-F5344CB8AC3E}">
        <p14:creationId xmlns:p14="http://schemas.microsoft.com/office/powerpoint/2010/main" val="89885654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ie de página 1"/>
          <p:cNvSpPr>
            <a:spLocks noGrp="1"/>
          </p:cNvSpPr>
          <p:nvPr>
            <p:ph type="ftr" sz="quarter" idx="11"/>
          </p:nvPr>
        </p:nvSpPr>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21</a:t>
            </a:fld>
            <a:endParaRPr lang="es-MX" dirty="0">
              <a:solidFill>
                <a:srgbClr val="FFFFFF"/>
              </a:solidFill>
            </a:endParaRPr>
          </a:p>
        </p:txBody>
      </p:sp>
      <p:sp>
        <p:nvSpPr>
          <p:cNvPr id="6" name="Título 5"/>
          <p:cNvSpPr>
            <a:spLocks noGrp="1"/>
          </p:cNvSpPr>
          <p:nvPr>
            <p:ph type="title"/>
          </p:nvPr>
        </p:nvSpPr>
        <p:spPr>
          <a:xfrm>
            <a:off x="166601" y="93568"/>
            <a:ext cx="11954327" cy="720080"/>
          </a:xfrm>
          <a:noFill/>
        </p:spPr>
        <p:txBody>
          <a:bodyPr vert="horz" lIns="91440" tIns="45720" rIns="91440" bIns="45720" rtlCol="0" anchor="ctr">
            <a:noAutofit/>
          </a:bodyPr>
          <a:lstStyle/>
          <a:p>
            <a:pPr algn="just">
              <a:lnSpc>
                <a:spcPts val="2000"/>
              </a:lnSpc>
            </a:pPr>
            <a:r>
              <a:rPr lang="es-MX" sz="2000" dirty="0"/>
              <a:t>En los últimos trimestres de 2018 la inflación general anual disminuyó, ubicándose en 3.94% en febrero de este año. Este resultado se explica, fundamentalmente, por los menores niveles que exhibió la inflación no subyacente anual, toda vez que la inflación subyacente continuó presentando resistencia a disminuir.</a:t>
            </a:r>
          </a:p>
        </p:txBody>
      </p:sp>
      <p:sp>
        <p:nvSpPr>
          <p:cNvPr id="8" name="Marcador de texto 7"/>
          <p:cNvSpPr>
            <a:spLocks noGrp="1"/>
          </p:cNvSpPr>
          <p:nvPr>
            <p:ph type="body" sz="quarter" idx="17"/>
          </p:nvPr>
        </p:nvSpPr>
        <p:spPr>
          <a:xfrm>
            <a:off x="621573" y="1054280"/>
            <a:ext cx="10972800" cy="692497"/>
          </a:xfrm>
        </p:spPr>
        <p:txBody>
          <a:bodyPr/>
          <a:lstStyle/>
          <a:p>
            <a:r>
              <a:rPr lang="es-MX" dirty="0">
                <a:solidFill>
                  <a:srgbClr val="182B47"/>
                </a:solidFill>
              </a:rPr>
              <a:t>Índice Nacional de Precios al Consumidor</a:t>
            </a:r>
            <a:r>
              <a:rPr lang="es-MX" baseline="30000" dirty="0">
                <a:solidFill>
                  <a:srgbClr val="182B47"/>
                </a:solidFill>
              </a:rPr>
              <a:t> </a:t>
            </a:r>
          </a:p>
          <a:p>
            <a:r>
              <a:rPr lang="es-MX" sz="2000" b="0" dirty="0">
                <a:solidFill>
                  <a:srgbClr val="182B47"/>
                </a:solidFill>
              </a:rPr>
              <a:t>Variación % anual</a:t>
            </a:r>
            <a:endParaRPr lang="es-MX" dirty="0">
              <a:solidFill>
                <a:srgbClr val="182B47"/>
              </a:solidFill>
            </a:endParaRPr>
          </a:p>
        </p:txBody>
      </p:sp>
      <p:sp>
        <p:nvSpPr>
          <p:cNvPr id="9" name="Marcador de texto 8"/>
          <p:cNvSpPr>
            <a:spLocks noGrp="1"/>
          </p:cNvSpPr>
          <p:nvPr>
            <p:ph type="body" sz="quarter" idx="18"/>
          </p:nvPr>
        </p:nvSpPr>
        <p:spPr>
          <a:xfrm>
            <a:off x="687898" y="6048168"/>
            <a:ext cx="10972800" cy="430887"/>
          </a:xfrm>
        </p:spPr>
        <p:txBody>
          <a:bodyPr/>
          <a:lstStyle/>
          <a:p>
            <a:r>
              <a:rPr lang="es-MX" dirty="0"/>
              <a:t>1/ A partir del 2003 se estableció una meta permanente para la inflación general en 3% con un intervalo de variabilidad de +/- 1%.</a:t>
            </a:r>
            <a:endParaRPr lang="es-MX" dirty="0">
              <a:solidFill>
                <a:srgbClr val="182B47"/>
              </a:solidFill>
            </a:endParaRPr>
          </a:p>
          <a:p>
            <a:r>
              <a:rPr lang="es-MX" dirty="0">
                <a:solidFill>
                  <a:srgbClr val="182B47"/>
                </a:solidFill>
              </a:rPr>
              <a:t>Fuente: Banco de México e INEGI.</a:t>
            </a:r>
            <a:endParaRPr lang="es-MX" dirty="0"/>
          </a:p>
        </p:txBody>
      </p:sp>
      <p:graphicFrame>
        <p:nvGraphicFramePr>
          <p:cNvPr id="10" name="20 Gráfico"/>
          <p:cNvGraphicFramePr>
            <a:graphicFrameLocks noGrp="1"/>
          </p:cNvGraphicFramePr>
          <p:nvPr>
            <p:ph type="chart" sz="quarter" idx="14"/>
            <p:extLst>
              <p:ext uri="{D42A27DB-BD31-4B8C-83A1-F6EECF244321}">
                <p14:modId xmlns:p14="http://schemas.microsoft.com/office/powerpoint/2010/main" val="4073342552"/>
              </p:ext>
            </p:extLst>
          </p:nvPr>
        </p:nvGraphicFramePr>
        <p:xfrm>
          <a:off x="622300" y="1668463"/>
          <a:ext cx="10972800" cy="4452937"/>
        </p:xfrm>
        <a:graphic>
          <a:graphicData uri="http://schemas.openxmlformats.org/drawingml/2006/chart">
            <c:chart xmlns:c="http://schemas.openxmlformats.org/drawingml/2006/chart" xmlns:r="http://schemas.openxmlformats.org/officeDocument/2006/relationships" r:id="rId3"/>
          </a:graphicData>
        </a:graphic>
      </p:graphicFrame>
      <p:sp>
        <p:nvSpPr>
          <p:cNvPr id="11" name="15 CuadroTexto"/>
          <p:cNvSpPr txBox="1"/>
          <p:nvPr/>
        </p:nvSpPr>
        <p:spPr>
          <a:xfrm>
            <a:off x="8737600" y="3576665"/>
            <a:ext cx="767390" cy="307777"/>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r>
              <a:rPr lang="es-MX" sz="1400" b="1" dirty="0">
                <a:solidFill>
                  <a:srgbClr val="000000"/>
                </a:solidFill>
              </a:rPr>
              <a:t>General</a:t>
            </a:r>
          </a:p>
        </p:txBody>
      </p:sp>
      <p:sp>
        <p:nvSpPr>
          <p:cNvPr id="12" name="15 CuadroTexto"/>
          <p:cNvSpPr txBox="1"/>
          <p:nvPr/>
        </p:nvSpPr>
        <p:spPr>
          <a:xfrm>
            <a:off x="9943671" y="4684655"/>
            <a:ext cx="1041182" cy="307777"/>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r>
              <a:rPr lang="es-MX" sz="1400" b="1" dirty="0">
                <a:solidFill>
                  <a:srgbClr val="0000FF"/>
                </a:solidFill>
              </a:rPr>
              <a:t>Subyacente</a:t>
            </a:r>
          </a:p>
        </p:txBody>
      </p:sp>
      <p:sp>
        <p:nvSpPr>
          <p:cNvPr id="14" name="15 CuadroTexto"/>
          <p:cNvSpPr txBox="1"/>
          <p:nvPr/>
        </p:nvSpPr>
        <p:spPr>
          <a:xfrm>
            <a:off x="8608920" y="2721422"/>
            <a:ext cx="1296060" cy="307777"/>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r>
              <a:rPr lang="es-MX" sz="1400" b="1" dirty="0">
                <a:solidFill>
                  <a:srgbClr val="31B133"/>
                </a:solidFill>
              </a:rPr>
              <a:t>No Subyacente</a:t>
            </a:r>
          </a:p>
        </p:txBody>
      </p:sp>
      <p:sp>
        <p:nvSpPr>
          <p:cNvPr id="15" name="CuadroTexto 14"/>
          <p:cNvSpPr txBox="1"/>
          <p:nvPr/>
        </p:nvSpPr>
        <p:spPr>
          <a:xfrm>
            <a:off x="9828831" y="5356542"/>
            <a:ext cx="1156022" cy="261610"/>
          </a:xfrm>
          <a:prstGeom prst="rect">
            <a:avLst/>
          </a:prstGeom>
          <a:noFill/>
        </p:spPr>
        <p:txBody>
          <a:bodyPr wrap="square" rtlCol="0">
            <a:spAutoFit/>
          </a:bodyPr>
          <a:lstStyle/>
          <a:p>
            <a:pPr algn="r">
              <a:defRPr/>
            </a:pPr>
            <a:r>
              <a:rPr lang="es-MX" sz="1100" b="1" dirty="0">
                <a:solidFill>
                  <a:srgbClr val="182B47"/>
                </a:solidFill>
              </a:rPr>
              <a:t>Febrero</a:t>
            </a:r>
          </a:p>
        </p:txBody>
      </p:sp>
      <p:sp>
        <p:nvSpPr>
          <p:cNvPr id="16" name="15 CuadroTexto"/>
          <p:cNvSpPr txBox="1"/>
          <p:nvPr/>
        </p:nvSpPr>
        <p:spPr>
          <a:xfrm>
            <a:off x="6215573" y="5039464"/>
            <a:ext cx="1884811" cy="307777"/>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r>
              <a:rPr lang="es-MX" sz="1400" b="1" dirty="0">
                <a:solidFill>
                  <a:srgbClr val="FF0000"/>
                </a:solidFill>
              </a:rPr>
              <a:t>Objetivo de inflación </a:t>
            </a:r>
            <a:r>
              <a:rPr lang="es-MX" sz="1400" b="1" baseline="30000" dirty="0">
                <a:solidFill>
                  <a:srgbClr val="FF0000"/>
                </a:solidFill>
              </a:rPr>
              <a:t>1/</a:t>
            </a:r>
          </a:p>
        </p:txBody>
      </p:sp>
    </p:spTree>
    <p:extLst>
      <p:ext uri="{BB962C8B-B14F-4D97-AF65-F5344CB8AC3E}">
        <p14:creationId xmlns:p14="http://schemas.microsoft.com/office/powerpoint/2010/main" val="289822169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12"/>
          </p:nvPr>
        </p:nvSpPr>
        <p:spPr/>
        <p:txBody>
          <a:bodyPr/>
          <a:lstStyle/>
          <a:p>
            <a:fld id="{8E002BF4-BBF3-4639-B0BE-64A04A870BC8}" type="slidenum">
              <a:rPr lang="es-MX" smtClean="0">
                <a:solidFill>
                  <a:srgbClr val="FFFFFF"/>
                </a:solidFill>
              </a:rPr>
              <a:pPr/>
              <a:t>22</a:t>
            </a:fld>
            <a:endParaRPr lang="es-MX" dirty="0">
              <a:solidFill>
                <a:srgbClr val="FFFFFF"/>
              </a:solidFill>
            </a:endParaRPr>
          </a:p>
        </p:txBody>
      </p:sp>
      <p:sp>
        <p:nvSpPr>
          <p:cNvPr id="6" name="Título 5"/>
          <p:cNvSpPr>
            <a:spLocks noGrp="1"/>
          </p:cNvSpPr>
          <p:nvPr>
            <p:ph type="title"/>
          </p:nvPr>
        </p:nvSpPr>
        <p:spPr>
          <a:xfrm>
            <a:off x="118060" y="138176"/>
            <a:ext cx="11901801" cy="958427"/>
          </a:xfrm>
          <a:noFill/>
        </p:spPr>
        <p:txBody>
          <a:bodyPr vert="horz" lIns="91440" tIns="45720" rIns="91440" bIns="45720" rtlCol="0" anchor="ctr">
            <a:noAutofit/>
          </a:bodyPr>
          <a:lstStyle/>
          <a:p>
            <a:pPr algn="just">
              <a:lnSpc>
                <a:spcPts val="2000"/>
              </a:lnSpc>
            </a:pPr>
            <a:r>
              <a:rPr lang="es-MX" sz="2000" dirty="0"/>
              <a:t>La reducción en la inflación no subyacente es producto, en buena medida, de las menores tasas de crecimiento anual en los precios de los energéticos, como el gas L.P., las gasolinas y las tarifas de electricidad, lo cual más que compensó las mayores variaciones de precios que exhibieron los productos agropecuarios durante el 4T-2018 y enero de 2019.</a:t>
            </a:r>
          </a:p>
        </p:txBody>
      </p:sp>
      <p:sp>
        <p:nvSpPr>
          <p:cNvPr id="20" name="Marcador de texto 19"/>
          <p:cNvSpPr>
            <a:spLocks noGrp="1"/>
          </p:cNvSpPr>
          <p:nvPr>
            <p:ph type="body" sz="quarter" idx="17"/>
          </p:nvPr>
        </p:nvSpPr>
        <p:spPr>
          <a:xfrm>
            <a:off x="302651" y="1562924"/>
            <a:ext cx="5313600" cy="353943"/>
          </a:xfrm>
        </p:spPr>
        <p:txBody>
          <a:bodyPr/>
          <a:lstStyle/>
          <a:p>
            <a:r>
              <a:rPr lang="es-MX" dirty="0"/>
              <a:t>No Subyacente</a:t>
            </a:r>
            <a:endParaRPr lang="es-MX" baseline="30000" dirty="0"/>
          </a:p>
        </p:txBody>
      </p:sp>
      <p:sp>
        <p:nvSpPr>
          <p:cNvPr id="22" name="Marcador de texto 21"/>
          <p:cNvSpPr>
            <a:spLocks noGrp="1"/>
          </p:cNvSpPr>
          <p:nvPr>
            <p:ph type="body" sz="quarter" idx="19"/>
          </p:nvPr>
        </p:nvSpPr>
        <p:spPr>
          <a:xfrm>
            <a:off x="6447029" y="1564420"/>
            <a:ext cx="5313600" cy="353943"/>
          </a:xfrm>
        </p:spPr>
        <p:txBody>
          <a:bodyPr vert="horz" wrap="square" lIns="91440" tIns="45720" rIns="91440" bIns="45720" rtlCol="0">
            <a:spAutoFit/>
          </a:bodyPr>
          <a:lstStyle/>
          <a:p>
            <a:r>
              <a:rPr lang="es-MX" dirty="0"/>
              <a:t>Energéticos</a:t>
            </a:r>
            <a:endParaRPr lang="es-MX" baseline="30000" dirty="0"/>
          </a:p>
        </p:txBody>
      </p:sp>
      <p:sp>
        <p:nvSpPr>
          <p:cNvPr id="23" name="Marcador de texto 22"/>
          <p:cNvSpPr>
            <a:spLocks noGrp="1"/>
          </p:cNvSpPr>
          <p:nvPr>
            <p:ph type="body" sz="quarter" idx="20"/>
          </p:nvPr>
        </p:nvSpPr>
        <p:spPr>
          <a:xfrm>
            <a:off x="412955" y="6062698"/>
            <a:ext cx="9768347" cy="416227"/>
          </a:xfrm>
        </p:spPr>
        <p:txBody>
          <a:bodyPr/>
          <a:lstStyle/>
          <a:p>
            <a:r>
              <a:rPr lang="es-MX" dirty="0"/>
              <a:t>1/ En ciertos casos la suma de los componentes respectivos puede tener alguna discrepancia por efectos de redondeo.</a:t>
            </a:r>
          </a:p>
          <a:p>
            <a:r>
              <a:rPr lang="es-MX" dirty="0"/>
              <a:t>Fuente: Elaboración propia con información del INEGI.</a:t>
            </a:r>
          </a:p>
        </p:txBody>
      </p:sp>
      <p:graphicFrame>
        <p:nvGraphicFramePr>
          <p:cNvPr id="44" name="Marcador de gráfico 43"/>
          <p:cNvGraphicFramePr>
            <a:graphicFrameLocks noGrp="1"/>
          </p:cNvGraphicFramePr>
          <p:nvPr>
            <p:ph type="chart" sz="quarter" idx="14"/>
            <p:extLst>
              <p:ext uri="{D42A27DB-BD31-4B8C-83A1-F6EECF244321}">
                <p14:modId xmlns:p14="http://schemas.microsoft.com/office/powerpoint/2010/main" val="2369030435"/>
              </p:ext>
            </p:extLst>
          </p:nvPr>
        </p:nvGraphicFramePr>
        <p:xfrm>
          <a:off x="493713" y="1834379"/>
          <a:ext cx="5314950" cy="4391025"/>
        </p:xfrm>
        <a:graphic>
          <a:graphicData uri="http://schemas.openxmlformats.org/drawingml/2006/chart">
            <c:chart xmlns:c="http://schemas.openxmlformats.org/drawingml/2006/chart" xmlns:r="http://schemas.openxmlformats.org/officeDocument/2006/relationships" r:id="rId3"/>
          </a:graphicData>
        </a:graphic>
      </p:graphicFrame>
      <p:sp>
        <p:nvSpPr>
          <p:cNvPr id="45" name="CuadroTexto 1"/>
          <p:cNvSpPr txBox="1"/>
          <p:nvPr/>
        </p:nvSpPr>
        <p:spPr>
          <a:xfrm>
            <a:off x="4561862" y="5325592"/>
            <a:ext cx="973124" cy="252213"/>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r>
              <a:rPr lang="es-MX" b="1" dirty="0">
                <a:solidFill>
                  <a:srgbClr val="000000"/>
                </a:solidFill>
                <a:cs typeface="Arial"/>
              </a:rPr>
              <a:t>Febrero</a:t>
            </a:r>
            <a:endParaRPr lang="es-MX" b="1" dirty="0">
              <a:solidFill>
                <a:prstClr val="black"/>
              </a:solidFill>
            </a:endParaRPr>
          </a:p>
        </p:txBody>
      </p:sp>
      <p:sp>
        <p:nvSpPr>
          <p:cNvPr id="46" name="CuadroTexto 1"/>
          <p:cNvSpPr txBox="1"/>
          <p:nvPr/>
        </p:nvSpPr>
        <p:spPr>
          <a:xfrm>
            <a:off x="1764488" y="2875241"/>
            <a:ext cx="1815000" cy="513372"/>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00B0F0"/>
                </a:solidFill>
                <a:cs typeface="Arial"/>
              </a:rPr>
              <a:t>Tarifas Autorizadas por el Gobierno</a:t>
            </a:r>
            <a:endParaRPr lang="es-MX" sz="1400" b="1" dirty="0">
              <a:solidFill>
                <a:srgbClr val="00B0F0"/>
              </a:solidFill>
            </a:endParaRPr>
          </a:p>
        </p:txBody>
      </p:sp>
      <p:sp>
        <p:nvSpPr>
          <p:cNvPr id="47" name="CuadroTexto 1"/>
          <p:cNvSpPr txBox="1"/>
          <p:nvPr/>
        </p:nvSpPr>
        <p:spPr>
          <a:xfrm>
            <a:off x="996168" y="3409631"/>
            <a:ext cx="1536639" cy="31187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FF0000"/>
                </a:solidFill>
                <a:cs typeface="Arial"/>
              </a:rPr>
              <a:t>Energéticos</a:t>
            </a:r>
            <a:endParaRPr lang="es-MX" sz="1400" b="1" dirty="0">
              <a:solidFill>
                <a:srgbClr val="FF0000"/>
              </a:solidFill>
            </a:endParaRPr>
          </a:p>
        </p:txBody>
      </p:sp>
      <p:sp>
        <p:nvSpPr>
          <p:cNvPr id="48" name="CuadroTexto 1"/>
          <p:cNvSpPr txBox="1"/>
          <p:nvPr/>
        </p:nvSpPr>
        <p:spPr>
          <a:xfrm>
            <a:off x="493713" y="3786254"/>
            <a:ext cx="1536639" cy="31187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7ABC32"/>
                </a:solidFill>
                <a:cs typeface="Arial"/>
              </a:rPr>
              <a:t>Agropecuarios</a:t>
            </a:r>
            <a:endParaRPr lang="es-MX" sz="1400" b="1" dirty="0">
              <a:solidFill>
                <a:srgbClr val="7ABC32"/>
              </a:solidFill>
            </a:endParaRPr>
          </a:p>
        </p:txBody>
      </p:sp>
      <p:sp>
        <p:nvSpPr>
          <p:cNvPr id="59" name="CuadroTexto 1"/>
          <p:cNvSpPr txBox="1"/>
          <p:nvPr/>
        </p:nvSpPr>
        <p:spPr>
          <a:xfrm>
            <a:off x="4151885" y="3198958"/>
            <a:ext cx="1383101" cy="31187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000000"/>
                </a:solidFill>
                <a:cs typeface="Arial"/>
              </a:rPr>
              <a:t>No Subyacente</a:t>
            </a:r>
            <a:endParaRPr lang="es-MX" sz="1400" b="1" dirty="0">
              <a:solidFill>
                <a:srgbClr val="000000"/>
              </a:solidFill>
            </a:endParaRPr>
          </a:p>
        </p:txBody>
      </p:sp>
      <p:graphicFrame>
        <p:nvGraphicFramePr>
          <p:cNvPr id="65" name="Marcador de gráfico 72"/>
          <p:cNvGraphicFramePr>
            <a:graphicFrameLocks noGrp="1"/>
          </p:cNvGraphicFramePr>
          <p:nvPr>
            <p:ph type="chart" sz="quarter" idx="18"/>
            <p:extLst>
              <p:ext uri="{D42A27DB-BD31-4B8C-83A1-F6EECF244321}">
                <p14:modId xmlns:p14="http://schemas.microsoft.com/office/powerpoint/2010/main" val="1472462219"/>
              </p:ext>
            </p:extLst>
          </p:nvPr>
        </p:nvGraphicFramePr>
        <p:xfrm>
          <a:off x="6446838" y="1833510"/>
          <a:ext cx="5313362" cy="4324745"/>
        </p:xfrm>
        <a:graphic>
          <a:graphicData uri="http://schemas.openxmlformats.org/drawingml/2006/chart">
            <c:chart xmlns:c="http://schemas.openxmlformats.org/drawingml/2006/chart" xmlns:r="http://schemas.openxmlformats.org/officeDocument/2006/relationships" r:id="rId4"/>
          </a:graphicData>
        </a:graphic>
      </p:graphicFrame>
      <p:sp>
        <p:nvSpPr>
          <p:cNvPr id="67" name="CuadroTexto 1"/>
          <p:cNvSpPr txBox="1"/>
          <p:nvPr/>
        </p:nvSpPr>
        <p:spPr>
          <a:xfrm>
            <a:off x="6768727" y="3131927"/>
            <a:ext cx="1141696" cy="334201"/>
          </a:xfrm>
          <a:prstGeom prst="rect">
            <a:avLst/>
          </a:prstGeom>
          <a:noFill/>
          <a:ln>
            <a:noFill/>
          </a:ln>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fld id="{D10D0848-46C7-438C-BC3E-226FAC0CC6D0}" type="TxLink">
              <a:rPr lang="es-MX" sz="1400" b="1" smtClean="0">
                <a:solidFill>
                  <a:srgbClr val="7030A0"/>
                </a:solidFill>
              </a:rPr>
              <a:pPr/>
              <a:t>Electricidad</a:t>
            </a:fld>
            <a:endParaRPr lang="es-MX" sz="1400" dirty="0">
              <a:solidFill>
                <a:srgbClr val="7030A0"/>
              </a:solidFill>
            </a:endParaRPr>
          </a:p>
        </p:txBody>
      </p:sp>
      <p:sp>
        <p:nvSpPr>
          <p:cNvPr id="68" name="CuadroTexto 1"/>
          <p:cNvSpPr txBox="1"/>
          <p:nvPr/>
        </p:nvSpPr>
        <p:spPr>
          <a:xfrm>
            <a:off x="8579858" y="2125167"/>
            <a:ext cx="748515" cy="334201"/>
          </a:xfrm>
          <a:prstGeom prst="rect">
            <a:avLst/>
          </a:prstGeom>
          <a:noFill/>
          <a:ln>
            <a:noFill/>
          </a:ln>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fld id="{6FBBDE16-5B84-4E9C-86F4-9EB74106F970}" type="TxLink">
              <a:rPr lang="es-MX" sz="1400" b="1" smtClean="0">
                <a:solidFill>
                  <a:srgbClr val="00B050"/>
                </a:solidFill>
              </a:rPr>
              <a:pPr/>
              <a:t>Gas L.P.</a:t>
            </a:fld>
            <a:endParaRPr lang="es-MX" sz="1400" dirty="0">
              <a:solidFill>
                <a:srgbClr val="00B050"/>
              </a:solidFill>
            </a:endParaRPr>
          </a:p>
        </p:txBody>
      </p:sp>
      <p:sp>
        <p:nvSpPr>
          <p:cNvPr id="69" name="CuadroTexto 1"/>
          <p:cNvSpPr txBox="1"/>
          <p:nvPr/>
        </p:nvSpPr>
        <p:spPr>
          <a:xfrm>
            <a:off x="7797500" y="2489952"/>
            <a:ext cx="1740870" cy="334201"/>
          </a:xfrm>
          <a:prstGeom prst="rect">
            <a:avLst/>
          </a:prstGeom>
          <a:noFill/>
          <a:ln>
            <a:noFill/>
          </a:ln>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fld id="{7555AF7C-ED15-4F11-B68D-61D9E6C48C7D}" type="TxLink">
              <a:rPr lang="es-MX" sz="1400" b="1" smtClean="0">
                <a:solidFill>
                  <a:srgbClr val="FF0000"/>
                </a:solidFill>
              </a:rPr>
              <a:pPr/>
              <a:t>Gas Natural</a:t>
            </a:fld>
            <a:endParaRPr lang="es-MX" sz="1400" dirty="0">
              <a:solidFill>
                <a:srgbClr val="FF0000"/>
              </a:solidFill>
            </a:endParaRPr>
          </a:p>
        </p:txBody>
      </p:sp>
      <p:sp>
        <p:nvSpPr>
          <p:cNvPr id="70" name="CuadroTexto 1"/>
          <p:cNvSpPr txBox="1"/>
          <p:nvPr/>
        </p:nvSpPr>
        <p:spPr>
          <a:xfrm>
            <a:off x="6639250" y="3763927"/>
            <a:ext cx="829071" cy="334201"/>
          </a:xfrm>
          <a:prstGeom prst="rect">
            <a:avLst/>
          </a:prstGeom>
          <a:noFill/>
          <a:ln>
            <a:noFill/>
          </a:ln>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fld id="{1886C8E4-F15B-461A-82B3-600EF587C112}" type="TxLink">
              <a:rPr lang="es-MX" sz="1400" b="1" smtClean="0">
                <a:solidFill>
                  <a:srgbClr val="FF9900"/>
                </a:solidFill>
              </a:rPr>
              <a:pPr/>
              <a:t>Gasolina</a:t>
            </a:fld>
            <a:endParaRPr lang="es-MX" sz="1400" dirty="0">
              <a:solidFill>
                <a:srgbClr val="FF9900"/>
              </a:solidFill>
            </a:endParaRPr>
          </a:p>
        </p:txBody>
      </p:sp>
      <p:sp>
        <p:nvSpPr>
          <p:cNvPr id="71" name="CuadroTexto 1"/>
          <p:cNvSpPr txBox="1"/>
          <p:nvPr/>
        </p:nvSpPr>
        <p:spPr>
          <a:xfrm>
            <a:off x="10075356" y="2172818"/>
            <a:ext cx="1166948" cy="334201"/>
          </a:xfrm>
          <a:prstGeom prst="rect">
            <a:avLst/>
          </a:prstGeom>
          <a:noFill/>
          <a:ln>
            <a:noFill/>
          </a:ln>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400" b="1" dirty="0">
                <a:solidFill>
                  <a:srgbClr val="000000"/>
                </a:solidFill>
              </a:rPr>
              <a:t>Energéticos</a:t>
            </a:r>
          </a:p>
        </p:txBody>
      </p:sp>
      <p:sp>
        <p:nvSpPr>
          <p:cNvPr id="72" name="Rectangle 5"/>
          <p:cNvSpPr>
            <a:spLocks noChangeArrowheads="1"/>
          </p:cNvSpPr>
          <p:nvPr/>
        </p:nvSpPr>
        <p:spPr bwMode="auto">
          <a:xfrm>
            <a:off x="641552" y="1085886"/>
            <a:ext cx="10972800" cy="584775"/>
          </a:xfrm>
          <a:prstGeom prst="rect">
            <a:avLst/>
          </a:prstGeom>
          <a:noFill/>
          <a:ln w="9525">
            <a:noFill/>
            <a:miter lim="800000"/>
            <a:headEnd/>
            <a:tailEnd/>
          </a:ln>
        </p:spPr>
        <p:txBody>
          <a:bodyPr wrap="square" lIns="0" tIns="0" rIns="0" bIns="0">
            <a:spAutoFit/>
          </a:bodyPr>
          <a:lstStyle/>
          <a:p>
            <a:pPr algn="ctr" eaLnBrk="0" fontAlgn="base" hangingPunct="0">
              <a:spcBef>
                <a:spcPct val="0"/>
              </a:spcBef>
              <a:spcAft>
                <a:spcPct val="0"/>
              </a:spcAft>
              <a:buClr>
                <a:srgbClr val="FF0000"/>
              </a:buClr>
              <a:buFont typeface="Wingdings" pitchFamily="2" charset="2"/>
              <a:buNone/>
            </a:pPr>
            <a:r>
              <a:rPr lang="es-MX" sz="1900" b="1" dirty="0">
                <a:solidFill>
                  <a:srgbClr val="182B47"/>
                </a:solidFill>
              </a:rPr>
              <a:t>Índice de Precios No Subyacente y Energéticos </a:t>
            </a:r>
            <a:r>
              <a:rPr lang="es-MX" sz="1900" b="1" baseline="30000" dirty="0">
                <a:solidFill>
                  <a:srgbClr val="182B47"/>
                </a:solidFill>
              </a:rPr>
              <a:t>1/</a:t>
            </a:r>
          </a:p>
          <a:p>
            <a:pPr algn="ctr" eaLnBrk="0" fontAlgn="base" hangingPunct="0">
              <a:spcBef>
                <a:spcPct val="0"/>
              </a:spcBef>
              <a:spcAft>
                <a:spcPct val="0"/>
              </a:spcAft>
              <a:buClr>
                <a:srgbClr val="FF0000"/>
              </a:buClr>
              <a:buFont typeface="Wingdings" pitchFamily="2" charset="2"/>
              <a:buNone/>
            </a:pPr>
            <a:r>
              <a:rPr lang="es-MX" sz="1900" dirty="0">
                <a:solidFill>
                  <a:srgbClr val="182B47"/>
                </a:solidFill>
              </a:rPr>
              <a:t>Incidencias anuales en puntos porcentuales</a:t>
            </a:r>
          </a:p>
        </p:txBody>
      </p:sp>
      <p:sp>
        <p:nvSpPr>
          <p:cNvPr id="73" name="CuadroTexto 1"/>
          <p:cNvSpPr txBox="1"/>
          <p:nvPr/>
        </p:nvSpPr>
        <p:spPr>
          <a:xfrm>
            <a:off x="10544944" y="5325591"/>
            <a:ext cx="973124" cy="252213"/>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r>
              <a:rPr lang="es-MX" b="1" dirty="0">
                <a:solidFill>
                  <a:srgbClr val="000000"/>
                </a:solidFill>
                <a:cs typeface="Arial"/>
              </a:rPr>
              <a:t>Febrero</a:t>
            </a:r>
            <a:endParaRPr lang="es-MX" b="1" dirty="0">
              <a:solidFill>
                <a:prstClr val="black"/>
              </a:solidFill>
            </a:endParaRPr>
          </a:p>
        </p:txBody>
      </p:sp>
      <p:sp>
        <p:nvSpPr>
          <p:cNvPr id="3" name="Marcador de pie de página 2"/>
          <p:cNvSpPr>
            <a:spLocks noGrp="1"/>
          </p:cNvSpPr>
          <p:nvPr>
            <p:ph type="ftr" sz="quarter" idx="11"/>
          </p:nvPr>
        </p:nvSpPr>
        <p:spPr/>
        <p:txBody>
          <a:bodyPr/>
          <a:lstStyle/>
          <a:p>
            <a:r>
              <a:rPr lang="es-MX" sz="1100" dirty="0">
                <a:solidFill>
                  <a:srgbClr val="FFFFFF">
                    <a:lumMod val="85000"/>
                  </a:srgbClr>
                </a:solidFill>
              </a:rPr>
              <a:t>Perspectivas Económicas para México</a:t>
            </a:r>
          </a:p>
        </p:txBody>
      </p:sp>
    </p:spTree>
    <p:extLst>
      <p:ext uri="{BB962C8B-B14F-4D97-AF65-F5344CB8AC3E}">
        <p14:creationId xmlns:p14="http://schemas.microsoft.com/office/powerpoint/2010/main" val="192228671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ie de página 1"/>
          <p:cNvSpPr>
            <a:spLocks noGrp="1"/>
          </p:cNvSpPr>
          <p:nvPr>
            <p:ph type="ftr" sz="quarter" idx="11"/>
          </p:nvPr>
        </p:nvSpPr>
        <p:spPr>
          <a:xfrm>
            <a:off x="3757491" y="6422309"/>
            <a:ext cx="4752000" cy="365125"/>
          </a:xfrm>
          <a:prstGeom prst="rect">
            <a:avLst/>
          </a:prstGeom>
        </p:spPr>
        <p:txBody>
          <a:bodyPr/>
          <a:lstStyle/>
          <a:p>
            <a:pPr algn="ctr"/>
            <a:r>
              <a:rPr lang="es-MX" sz="1100">
                <a:solidFill>
                  <a:srgbClr val="FFFFFF">
                    <a:lumMod val="85000"/>
                  </a:srgbClr>
                </a:solidFill>
              </a:rPr>
              <a:t>Perspectivas Económicas para México</a:t>
            </a:r>
            <a:endParaRPr lang="es-MX" sz="1100" dirty="0">
              <a:solidFill>
                <a:srgbClr val="FFFFFF">
                  <a:lumMod val="85000"/>
                </a:srgbClr>
              </a:solidFill>
            </a:endParaRPr>
          </a:p>
        </p:txBody>
      </p:sp>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23</a:t>
            </a:fld>
            <a:endParaRPr lang="es-MX" dirty="0">
              <a:solidFill>
                <a:srgbClr val="FFFFFF"/>
              </a:solidFill>
            </a:endParaRPr>
          </a:p>
        </p:txBody>
      </p:sp>
      <p:sp>
        <p:nvSpPr>
          <p:cNvPr id="9" name="Marcador de texto 8"/>
          <p:cNvSpPr>
            <a:spLocks noGrp="1"/>
          </p:cNvSpPr>
          <p:nvPr>
            <p:ph type="body" sz="quarter" idx="18"/>
          </p:nvPr>
        </p:nvSpPr>
        <p:spPr>
          <a:xfrm>
            <a:off x="4204171" y="1753724"/>
            <a:ext cx="3696000" cy="323165"/>
          </a:xfrm>
        </p:spPr>
        <p:txBody>
          <a:bodyPr/>
          <a:lstStyle/>
          <a:p>
            <a:r>
              <a:rPr lang="es-MX" dirty="0"/>
              <a:t>Mercancías</a:t>
            </a:r>
          </a:p>
        </p:txBody>
      </p:sp>
      <p:sp>
        <p:nvSpPr>
          <p:cNvPr id="10" name="Marcador de texto 9"/>
          <p:cNvSpPr>
            <a:spLocks noGrp="1"/>
          </p:cNvSpPr>
          <p:nvPr>
            <p:ph type="body" sz="quarter" idx="19"/>
          </p:nvPr>
        </p:nvSpPr>
        <p:spPr>
          <a:xfrm>
            <a:off x="8158301" y="1753724"/>
            <a:ext cx="3696000" cy="323165"/>
          </a:xfrm>
        </p:spPr>
        <p:txBody>
          <a:bodyPr/>
          <a:lstStyle/>
          <a:p>
            <a:r>
              <a:rPr lang="es-MX" dirty="0">
                <a:solidFill>
                  <a:srgbClr val="182B47"/>
                </a:solidFill>
              </a:rPr>
              <a:t>Servicios</a:t>
            </a:r>
          </a:p>
        </p:txBody>
      </p:sp>
      <p:sp>
        <p:nvSpPr>
          <p:cNvPr id="12" name="Marcador de texto 11"/>
          <p:cNvSpPr>
            <a:spLocks noGrp="1"/>
          </p:cNvSpPr>
          <p:nvPr>
            <p:ph type="body" sz="quarter" idx="21"/>
          </p:nvPr>
        </p:nvSpPr>
        <p:spPr>
          <a:xfrm>
            <a:off x="4217773" y="6153663"/>
            <a:ext cx="3616411" cy="230832"/>
          </a:xfrm>
        </p:spPr>
        <p:txBody>
          <a:bodyPr/>
          <a:lstStyle/>
          <a:p>
            <a:r>
              <a:rPr lang="es-MX" sz="900" dirty="0">
                <a:solidFill>
                  <a:srgbClr val="182B47"/>
                </a:solidFill>
              </a:rPr>
              <a:t>Fuente: Banco de México e INEGI.</a:t>
            </a:r>
          </a:p>
        </p:txBody>
      </p:sp>
      <p:sp>
        <p:nvSpPr>
          <p:cNvPr id="13" name="Marcador de texto 12"/>
          <p:cNvSpPr>
            <a:spLocks noGrp="1"/>
          </p:cNvSpPr>
          <p:nvPr>
            <p:ph type="body" sz="quarter" idx="22"/>
          </p:nvPr>
        </p:nvSpPr>
        <p:spPr>
          <a:xfrm>
            <a:off x="8155430" y="6153663"/>
            <a:ext cx="3764776" cy="230832"/>
          </a:xfrm>
        </p:spPr>
        <p:txBody>
          <a:bodyPr/>
          <a:lstStyle/>
          <a:p>
            <a:r>
              <a:rPr lang="es-MX" sz="900" dirty="0">
                <a:solidFill>
                  <a:srgbClr val="182B47"/>
                </a:solidFill>
              </a:rPr>
              <a:t>Fuente: Banco de México e INEGI.</a:t>
            </a:r>
          </a:p>
        </p:txBody>
      </p:sp>
      <p:graphicFrame>
        <p:nvGraphicFramePr>
          <p:cNvPr id="14" name="Marcador de gráfico 22"/>
          <p:cNvGraphicFramePr>
            <a:graphicFrameLocks noGrp="1"/>
          </p:cNvGraphicFramePr>
          <p:nvPr>
            <p:ph type="chart" sz="quarter" idx="15"/>
            <p:extLst>
              <p:ext uri="{D42A27DB-BD31-4B8C-83A1-F6EECF244321}">
                <p14:modId xmlns:p14="http://schemas.microsoft.com/office/powerpoint/2010/main" val="3544762439"/>
              </p:ext>
            </p:extLst>
          </p:nvPr>
        </p:nvGraphicFramePr>
        <p:xfrm>
          <a:off x="4285641" y="1937232"/>
          <a:ext cx="3695700"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16" name="CuadroTexto 1"/>
          <p:cNvSpPr txBox="1"/>
          <p:nvPr/>
        </p:nvSpPr>
        <p:spPr>
          <a:xfrm>
            <a:off x="6516204" y="4275121"/>
            <a:ext cx="1141876" cy="335650"/>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fld id="{1C7076EA-3D90-498C-8043-3B47516D3F28}" type="TxLink">
              <a:rPr lang="en-US" sz="1400" b="1" smtClean="0">
                <a:solidFill>
                  <a:srgbClr val="000000"/>
                </a:solidFill>
                <a:cs typeface="Arial"/>
              </a:rPr>
              <a:pPr algn="ctr"/>
              <a:t>Mercancías</a:t>
            </a:fld>
            <a:endParaRPr lang="es-MX" sz="1400" b="1" dirty="0">
              <a:solidFill>
                <a:srgbClr val="000000"/>
              </a:solidFill>
            </a:endParaRPr>
          </a:p>
        </p:txBody>
      </p:sp>
      <p:sp>
        <p:nvSpPr>
          <p:cNvPr id="18" name="CuadroTexto 1"/>
          <p:cNvSpPr txBox="1"/>
          <p:nvPr/>
        </p:nvSpPr>
        <p:spPr>
          <a:xfrm>
            <a:off x="4321784" y="4999338"/>
            <a:ext cx="2412391" cy="335606"/>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fld id="{78777934-AAEB-4230-852E-DBB1B3ED1FB8}" type="TxLink">
              <a:rPr lang="en-US" sz="1400" b="1">
                <a:solidFill>
                  <a:srgbClr val="008000"/>
                </a:solidFill>
                <a:cs typeface="Arial"/>
              </a:rPr>
              <a:pPr algn="ctr"/>
              <a:t>   Mercancías No Alimenticias</a:t>
            </a:fld>
            <a:endParaRPr lang="es-MX" sz="1400" b="1" dirty="0">
              <a:solidFill>
                <a:srgbClr val="008000"/>
              </a:solidFill>
            </a:endParaRPr>
          </a:p>
        </p:txBody>
      </p:sp>
      <p:sp>
        <p:nvSpPr>
          <p:cNvPr id="23" name="Rectangle 5"/>
          <p:cNvSpPr>
            <a:spLocks noChangeArrowheads="1"/>
          </p:cNvSpPr>
          <p:nvPr/>
        </p:nvSpPr>
        <p:spPr bwMode="auto">
          <a:xfrm>
            <a:off x="5427326" y="1226070"/>
            <a:ext cx="4934728" cy="523220"/>
          </a:xfrm>
          <a:prstGeom prst="rect">
            <a:avLst/>
          </a:prstGeom>
          <a:noFill/>
          <a:ln w="9525">
            <a:noFill/>
            <a:miter lim="800000"/>
            <a:headEnd/>
            <a:tailEnd/>
          </a:ln>
        </p:spPr>
        <p:txBody>
          <a:bodyPr wrap="square" lIns="0" tIns="0" rIns="0" bIns="0">
            <a:spAutoFit/>
          </a:bodyPr>
          <a:lstStyle/>
          <a:p>
            <a:pPr algn="ctr" eaLnBrk="0" fontAlgn="base" hangingPunct="0">
              <a:spcBef>
                <a:spcPct val="0"/>
              </a:spcBef>
              <a:spcAft>
                <a:spcPct val="0"/>
              </a:spcAft>
              <a:buClr>
                <a:srgbClr val="FF0000"/>
              </a:buClr>
              <a:buFont typeface="Wingdings" pitchFamily="2" charset="2"/>
              <a:buNone/>
            </a:pPr>
            <a:r>
              <a:rPr lang="es-MX" sz="1700" b="1" dirty="0">
                <a:solidFill>
                  <a:srgbClr val="182B47"/>
                </a:solidFill>
              </a:rPr>
              <a:t>Índice de Precios Subyacente</a:t>
            </a:r>
            <a:endParaRPr lang="es-MX" sz="1700" dirty="0">
              <a:solidFill>
                <a:srgbClr val="182B47"/>
              </a:solidFill>
            </a:endParaRPr>
          </a:p>
          <a:p>
            <a:pPr algn="ctr" eaLnBrk="0" fontAlgn="base" hangingPunct="0">
              <a:spcBef>
                <a:spcPct val="0"/>
              </a:spcBef>
              <a:spcAft>
                <a:spcPct val="0"/>
              </a:spcAft>
              <a:buClr>
                <a:srgbClr val="FF0000"/>
              </a:buClr>
            </a:pPr>
            <a:r>
              <a:rPr lang="es-MX" sz="1700" dirty="0">
                <a:solidFill>
                  <a:srgbClr val="182B47"/>
                </a:solidFill>
              </a:rPr>
              <a:t>Variación % anual</a:t>
            </a:r>
          </a:p>
        </p:txBody>
      </p:sp>
      <p:sp>
        <p:nvSpPr>
          <p:cNvPr id="31" name="Título 3"/>
          <p:cNvSpPr>
            <a:spLocks noGrp="1"/>
          </p:cNvSpPr>
          <p:nvPr>
            <p:ph type="title"/>
          </p:nvPr>
        </p:nvSpPr>
        <p:spPr>
          <a:xfrm>
            <a:off x="152910" y="132771"/>
            <a:ext cx="11946806" cy="966024"/>
          </a:xfrm>
          <a:noFill/>
        </p:spPr>
        <p:txBody>
          <a:bodyPr vert="horz" lIns="91440" tIns="45720" rIns="91440" bIns="45720" rtlCol="0" anchor="ctr">
            <a:noAutofit/>
          </a:bodyPr>
          <a:lstStyle/>
          <a:p>
            <a:pPr algn="just">
              <a:lnSpc>
                <a:spcPts val="2000"/>
              </a:lnSpc>
            </a:pPr>
            <a:r>
              <a:rPr lang="es-MX" sz="2000" dirty="0"/>
              <a:t>Los niveles relativamente elevados que aún presenta la inflación subyacente son producto de la magnitud y la simultaneidad de los choques que la han afectado, entre los que destacan los efectos indirectos de los incrementos que habían presentado los precios de los energéticos, el comportamiento durante la mayor parte de 2018 del tipo de cambio y los salarios reales, así como de las condiciones de relativamente poca holgura. </a:t>
            </a:r>
          </a:p>
        </p:txBody>
      </p:sp>
      <p:sp>
        <p:nvSpPr>
          <p:cNvPr id="33" name="CuadroTexto 1"/>
          <p:cNvSpPr txBox="1"/>
          <p:nvPr/>
        </p:nvSpPr>
        <p:spPr>
          <a:xfrm>
            <a:off x="6181018" y="5513495"/>
            <a:ext cx="1538094" cy="276415"/>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defRPr/>
            </a:pPr>
            <a:r>
              <a:rPr lang="es-MX" b="1" dirty="0">
                <a:solidFill>
                  <a:srgbClr val="182B47"/>
                </a:solidFill>
              </a:rPr>
              <a:t>Febrero</a:t>
            </a:r>
          </a:p>
        </p:txBody>
      </p:sp>
      <p:sp>
        <p:nvSpPr>
          <p:cNvPr id="36" name="Marcador de texto 14"/>
          <p:cNvSpPr>
            <a:spLocks noGrp="1"/>
          </p:cNvSpPr>
          <p:nvPr>
            <p:ph type="body" sz="quarter" idx="17"/>
          </p:nvPr>
        </p:nvSpPr>
        <p:spPr>
          <a:xfrm>
            <a:off x="374650" y="1207794"/>
            <a:ext cx="3695700" cy="877163"/>
          </a:xfrm>
        </p:spPr>
        <p:txBody>
          <a:bodyPr/>
          <a:lstStyle/>
          <a:p>
            <a:r>
              <a:rPr lang="es-MX" sz="1700" dirty="0"/>
              <a:t>Inflación Subyacente e                          Inflación Subyacente Fundamental</a:t>
            </a:r>
          </a:p>
          <a:p>
            <a:pPr eaLnBrk="0" fontAlgn="base" hangingPunct="0">
              <a:spcBef>
                <a:spcPct val="0"/>
              </a:spcBef>
              <a:spcAft>
                <a:spcPct val="0"/>
              </a:spcAft>
              <a:buClr>
                <a:srgbClr val="FF0000"/>
              </a:buClr>
            </a:pPr>
            <a:r>
              <a:rPr lang="es-MX" sz="1700" b="0" dirty="0"/>
              <a:t>Variación % anual</a:t>
            </a:r>
          </a:p>
        </p:txBody>
      </p:sp>
      <p:graphicFrame>
        <p:nvGraphicFramePr>
          <p:cNvPr id="38" name="Marcador de gráfico 20"/>
          <p:cNvGraphicFramePr>
            <a:graphicFrameLocks noGrp="1"/>
          </p:cNvGraphicFramePr>
          <p:nvPr>
            <p:ph type="chart" sz="quarter" idx="14"/>
            <p:extLst>
              <p:ext uri="{D42A27DB-BD31-4B8C-83A1-F6EECF244321}">
                <p14:modId xmlns:p14="http://schemas.microsoft.com/office/powerpoint/2010/main" val="1368175163"/>
              </p:ext>
            </p:extLst>
          </p:nvPr>
        </p:nvGraphicFramePr>
        <p:xfrm>
          <a:off x="374650" y="1995608"/>
          <a:ext cx="3695700" cy="4248150"/>
        </p:xfrm>
        <a:graphic>
          <a:graphicData uri="http://schemas.openxmlformats.org/drawingml/2006/chart">
            <c:chart xmlns:c="http://schemas.openxmlformats.org/drawingml/2006/chart" xmlns:r="http://schemas.openxmlformats.org/officeDocument/2006/relationships" r:id="rId4"/>
          </a:graphicData>
        </a:graphic>
      </p:graphicFrame>
      <p:sp>
        <p:nvSpPr>
          <p:cNvPr id="39" name="Marcador de texto 15"/>
          <p:cNvSpPr>
            <a:spLocks noGrp="1"/>
          </p:cNvSpPr>
          <p:nvPr>
            <p:ph type="body" sz="quarter" idx="21"/>
          </p:nvPr>
        </p:nvSpPr>
        <p:spPr>
          <a:xfrm>
            <a:off x="339879" y="6154307"/>
            <a:ext cx="3644900" cy="230188"/>
          </a:xfrm>
        </p:spPr>
        <p:txBody>
          <a:bodyPr/>
          <a:lstStyle/>
          <a:p>
            <a:r>
              <a:rPr lang="es-MX" sz="900" dirty="0">
                <a:solidFill>
                  <a:srgbClr val="182B47"/>
                </a:solidFill>
              </a:rPr>
              <a:t>Fuente: Banco de México e INEGI.</a:t>
            </a:r>
          </a:p>
        </p:txBody>
      </p:sp>
      <p:sp>
        <p:nvSpPr>
          <p:cNvPr id="41" name="15 CuadroTexto"/>
          <p:cNvSpPr txBox="1"/>
          <p:nvPr/>
        </p:nvSpPr>
        <p:spPr>
          <a:xfrm>
            <a:off x="2222500" y="3594321"/>
            <a:ext cx="1041182" cy="307777"/>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r>
              <a:rPr lang="es-MX" sz="1400" b="1" dirty="0">
                <a:solidFill>
                  <a:srgbClr val="3D7DDA">
                    <a:lumMod val="75000"/>
                  </a:srgbClr>
                </a:solidFill>
              </a:rPr>
              <a:t>Subyacente</a:t>
            </a:r>
          </a:p>
        </p:txBody>
      </p:sp>
      <p:sp>
        <p:nvSpPr>
          <p:cNvPr id="42" name="15 CuadroTexto"/>
          <p:cNvSpPr txBox="1"/>
          <p:nvPr/>
        </p:nvSpPr>
        <p:spPr>
          <a:xfrm>
            <a:off x="1017700" y="4828922"/>
            <a:ext cx="2063706" cy="307777"/>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r>
              <a:rPr lang="es-MX" sz="1400" b="1" dirty="0">
                <a:solidFill>
                  <a:srgbClr val="FF7800"/>
                </a:solidFill>
              </a:rPr>
              <a:t>Subyacente Fundamental</a:t>
            </a:r>
          </a:p>
        </p:txBody>
      </p:sp>
      <p:sp>
        <p:nvSpPr>
          <p:cNvPr id="43" name="CuadroTexto 42"/>
          <p:cNvSpPr txBox="1"/>
          <p:nvPr/>
        </p:nvSpPr>
        <p:spPr>
          <a:xfrm>
            <a:off x="2743200" y="5500811"/>
            <a:ext cx="1143418" cy="26161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defPPr>
              <a:defRPr lang="es-MX"/>
            </a:defPPr>
            <a:lvl1pPr indent="0" algn="r">
              <a:defRPr sz="1100" b="1">
                <a:solidFill>
                  <a:srgbClr val="000000"/>
                </a:solidFill>
                <a:cs typeface="Arial"/>
              </a:defRPr>
            </a:lvl1pPr>
            <a:lvl2pPr indent="0">
              <a:defRPr sz="1100">
                <a:solidFill>
                  <a:schemeClr val="dk1"/>
                </a:solidFill>
              </a:defRPr>
            </a:lvl2pPr>
            <a:lvl3pPr indent="0">
              <a:defRPr sz="1100">
                <a:solidFill>
                  <a:schemeClr val="dk1"/>
                </a:solidFill>
              </a:defRPr>
            </a:lvl3pPr>
            <a:lvl4pPr indent="0">
              <a:defRPr sz="1100">
                <a:solidFill>
                  <a:schemeClr val="dk1"/>
                </a:solidFill>
              </a:defRPr>
            </a:lvl4pPr>
            <a:lvl5pPr indent="0">
              <a:defRPr sz="1100">
                <a:solidFill>
                  <a:schemeClr val="dk1"/>
                </a:solidFill>
              </a:defRPr>
            </a:lvl5pPr>
            <a:lvl6pPr indent="0">
              <a:defRPr sz="1100">
                <a:solidFill>
                  <a:schemeClr val="dk1"/>
                </a:solidFill>
              </a:defRPr>
            </a:lvl6pPr>
            <a:lvl7pPr indent="0">
              <a:defRPr sz="1100">
                <a:solidFill>
                  <a:schemeClr val="dk1"/>
                </a:solidFill>
              </a:defRPr>
            </a:lvl7pPr>
            <a:lvl8pPr indent="0">
              <a:defRPr sz="1100">
                <a:solidFill>
                  <a:schemeClr val="dk1"/>
                </a:solidFill>
              </a:defRPr>
            </a:lvl8pPr>
            <a:lvl9pPr indent="0">
              <a:defRPr sz="1100">
                <a:solidFill>
                  <a:schemeClr val="dk1"/>
                </a:solidFill>
              </a:defRPr>
            </a:lvl9pPr>
          </a:lstStyle>
          <a:p>
            <a:r>
              <a:rPr lang="es-MX" dirty="0"/>
              <a:t>Febrero</a:t>
            </a:r>
          </a:p>
        </p:txBody>
      </p:sp>
      <p:graphicFrame>
        <p:nvGraphicFramePr>
          <p:cNvPr id="26" name="Marcador de gráfico 26"/>
          <p:cNvGraphicFramePr>
            <a:graphicFrameLocks noGrp="1"/>
          </p:cNvGraphicFramePr>
          <p:nvPr>
            <p:ph type="chart" sz="quarter" idx="16"/>
            <p:extLst>
              <p:ext uri="{D42A27DB-BD31-4B8C-83A1-F6EECF244321}">
                <p14:modId xmlns:p14="http://schemas.microsoft.com/office/powerpoint/2010/main" val="2001413758"/>
              </p:ext>
            </p:extLst>
          </p:nvPr>
        </p:nvGraphicFramePr>
        <p:xfrm>
          <a:off x="8232775" y="1932798"/>
          <a:ext cx="3695700" cy="4252584"/>
        </p:xfrm>
        <a:graphic>
          <a:graphicData uri="http://schemas.openxmlformats.org/drawingml/2006/chart">
            <c:chart xmlns:c="http://schemas.openxmlformats.org/drawingml/2006/chart" xmlns:r="http://schemas.openxmlformats.org/officeDocument/2006/relationships" r:id="rId5"/>
          </a:graphicData>
        </a:graphic>
      </p:graphicFrame>
      <p:sp>
        <p:nvSpPr>
          <p:cNvPr id="27" name="CuadroTexto 1"/>
          <p:cNvSpPr txBox="1"/>
          <p:nvPr/>
        </p:nvSpPr>
        <p:spPr>
          <a:xfrm>
            <a:off x="10819926" y="4088127"/>
            <a:ext cx="941657" cy="32379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fld id="{AAACCC31-3C78-4EAB-9F79-B55144E21EAD}" type="TxLink">
              <a:rPr lang="en-US" sz="1400" b="1">
                <a:solidFill>
                  <a:srgbClr val="FF0000"/>
                </a:solidFill>
                <a:cs typeface="Arial"/>
              </a:rPr>
              <a:pPr/>
              <a:t>Servicios</a:t>
            </a:fld>
            <a:endParaRPr lang="es-MX" sz="1400" b="1" dirty="0">
              <a:solidFill>
                <a:srgbClr val="FF0000"/>
              </a:solidFill>
            </a:endParaRPr>
          </a:p>
        </p:txBody>
      </p:sp>
      <p:sp>
        <p:nvSpPr>
          <p:cNvPr id="28" name="CuadroTexto 1"/>
          <p:cNvSpPr txBox="1"/>
          <p:nvPr/>
        </p:nvSpPr>
        <p:spPr>
          <a:xfrm>
            <a:off x="9711390" y="2287866"/>
            <a:ext cx="1604622" cy="532016"/>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fld id="{54B125BB-98A5-4724-A953-F1F1F0C837FF}" type="TxLink">
              <a:rPr lang="en-US" sz="1400" b="1">
                <a:solidFill>
                  <a:srgbClr val="00B0F0"/>
                </a:solidFill>
                <a:cs typeface="Arial"/>
              </a:rPr>
              <a:pPr algn="ctr"/>
              <a:t>Servicios Distintos a la Vivienda y a la Educación</a:t>
            </a:fld>
            <a:endParaRPr lang="es-MX" sz="1400" b="1" dirty="0">
              <a:solidFill>
                <a:srgbClr val="00B0F0"/>
              </a:solidFill>
            </a:endParaRPr>
          </a:p>
        </p:txBody>
      </p:sp>
      <p:sp>
        <p:nvSpPr>
          <p:cNvPr id="29" name="CuadroTexto 1"/>
          <p:cNvSpPr txBox="1"/>
          <p:nvPr/>
        </p:nvSpPr>
        <p:spPr>
          <a:xfrm>
            <a:off x="10160000" y="5519063"/>
            <a:ext cx="1538094" cy="276415"/>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ct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defRPr/>
            </a:pPr>
            <a:r>
              <a:rPr lang="es-MX" b="1" dirty="0">
                <a:solidFill>
                  <a:srgbClr val="182B47"/>
                </a:solidFill>
              </a:rPr>
              <a:t>Febrero</a:t>
            </a:r>
          </a:p>
        </p:txBody>
      </p:sp>
      <p:sp>
        <p:nvSpPr>
          <p:cNvPr id="25" name="CuadroTexto 1"/>
          <p:cNvSpPr txBox="1"/>
          <p:nvPr/>
        </p:nvSpPr>
        <p:spPr>
          <a:xfrm>
            <a:off x="5527979" y="2553388"/>
            <a:ext cx="1510996" cy="546480"/>
          </a:xfrm>
          <a:prstGeom prst="rect">
            <a:avLst/>
          </a:prstGeom>
        </p:spPr>
        <p:txBody>
          <a:bodyPr wrap="square"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FF0000"/>
                </a:solidFill>
                <a:cs typeface="Arial"/>
              </a:rPr>
              <a:t>Alimentos, Bebidas y Tabaco</a:t>
            </a:r>
            <a:endParaRPr lang="es-MX" sz="1400" b="1" dirty="0">
              <a:solidFill>
                <a:srgbClr val="FF0000"/>
              </a:solidFill>
            </a:endParaRPr>
          </a:p>
        </p:txBody>
      </p:sp>
    </p:spTree>
    <p:extLst>
      <p:ext uri="{BB962C8B-B14F-4D97-AF65-F5344CB8AC3E}">
        <p14:creationId xmlns:p14="http://schemas.microsoft.com/office/powerpoint/2010/main" val="350593943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ángulo 8"/>
          <p:cNvSpPr/>
          <p:nvPr/>
        </p:nvSpPr>
        <p:spPr>
          <a:xfrm>
            <a:off x="2655359" y="2662312"/>
            <a:ext cx="1926000" cy="651570"/>
          </a:xfrm>
          <a:prstGeom prst="rect">
            <a:avLst/>
          </a:prstGeom>
          <a:solidFill>
            <a:schemeClr val="bg1"/>
          </a:solidFill>
          <a:ln w="25400">
            <a:solidFill>
              <a:schemeClr val="accent3"/>
            </a:solidFill>
          </a:ln>
          <a:effectLst>
            <a:outerShdw blurRad="50800" dist="38100" dir="18900000" algn="bl" rotWithShape="0">
              <a:prstClr val="black">
                <a:alpha val="40000"/>
              </a:prstClr>
            </a:outerShdw>
          </a:effectLst>
        </p:spPr>
        <p:txBody>
          <a:bodyPr wrap="square" anchor="ctr" anchorCtr="0">
            <a:noAutofit/>
          </a:bodyPr>
          <a:lstStyle/>
          <a:p>
            <a:pPr algn="ctr"/>
            <a:r>
              <a:rPr lang="es-MX" sz="2000" b="1" dirty="0">
                <a:solidFill>
                  <a:srgbClr val="182B47"/>
                </a:solidFill>
              </a:rPr>
              <a:t>Factores Internos</a:t>
            </a:r>
          </a:p>
        </p:txBody>
      </p:sp>
      <p:sp>
        <p:nvSpPr>
          <p:cNvPr id="10" name="Rectángulo 9"/>
          <p:cNvSpPr/>
          <p:nvPr/>
        </p:nvSpPr>
        <p:spPr>
          <a:xfrm>
            <a:off x="4607887" y="2662312"/>
            <a:ext cx="1926000" cy="651570"/>
          </a:xfrm>
          <a:prstGeom prst="rect">
            <a:avLst/>
          </a:prstGeom>
          <a:solidFill>
            <a:schemeClr val="bg1"/>
          </a:solidFill>
          <a:ln w="25400">
            <a:solidFill>
              <a:schemeClr val="accent3"/>
            </a:solidFill>
          </a:ln>
          <a:effectLst>
            <a:outerShdw blurRad="50800" dist="38100" dir="18900000" algn="bl" rotWithShape="0">
              <a:prstClr val="black">
                <a:alpha val="40000"/>
              </a:prstClr>
            </a:outerShdw>
          </a:effectLst>
        </p:spPr>
        <p:txBody>
          <a:bodyPr wrap="square" anchor="ctr" anchorCtr="0">
            <a:noAutofit/>
          </a:bodyPr>
          <a:lstStyle/>
          <a:p>
            <a:pPr algn="ctr"/>
            <a:r>
              <a:rPr lang="es-MX" sz="2000" b="1" dirty="0">
                <a:solidFill>
                  <a:srgbClr val="182B47"/>
                </a:solidFill>
              </a:rPr>
              <a:t>Factores Externos</a:t>
            </a:r>
          </a:p>
        </p:txBody>
      </p:sp>
      <p:sp>
        <p:nvSpPr>
          <p:cNvPr id="2" name="Marcador de pie de página 1"/>
          <p:cNvSpPr>
            <a:spLocks noGrp="1"/>
          </p:cNvSpPr>
          <p:nvPr>
            <p:ph type="ftr" sz="quarter" idx="11"/>
          </p:nvPr>
        </p:nvSpPr>
        <p:spPr/>
        <p:txBody>
          <a:bodyPr/>
          <a:lstStyle/>
          <a:p>
            <a:r>
              <a:rPr lang="es-MX" dirty="0">
                <a:solidFill>
                  <a:srgbClr val="FFFFFF">
                    <a:lumMod val="85000"/>
                  </a:srgbClr>
                </a:solidFill>
              </a:rPr>
              <a:t>Perspectivas Económicas para México</a:t>
            </a:r>
          </a:p>
        </p:txBody>
      </p:sp>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24</a:t>
            </a:fld>
            <a:endParaRPr lang="es-MX" dirty="0">
              <a:solidFill>
                <a:srgbClr val="FFFFFF"/>
              </a:solidFill>
            </a:endParaRPr>
          </a:p>
        </p:txBody>
      </p:sp>
      <p:sp>
        <p:nvSpPr>
          <p:cNvPr id="6" name="Rectángulo 5"/>
          <p:cNvSpPr/>
          <p:nvPr/>
        </p:nvSpPr>
        <p:spPr>
          <a:xfrm>
            <a:off x="145256" y="1199216"/>
            <a:ext cx="1440855" cy="2763568"/>
          </a:xfrm>
          <a:prstGeom prst="rect">
            <a:avLst/>
          </a:prstGeom>
          <a:solidFill>
            <a:schemeClr val="bg1"/>
          </a:solidFill>
          <a:ln w="25400">
            <a:solidFill>
              <a:schemeClr val="accent3"/>
            </a:solidFill>
          </a:ln>
          <a:effectLst>
            <a:outerShdw blurRad="50800" dist="38100" dir="18900000" algn="bl" rotWithShape="0">
              <a:prstClr val="black">
                <a:alpha val="40000"/>
              </a:prstClr>
            </a:outerShdw>
          </a:effectLst>
        </p:spPr>
        <p:txBody>
          <a:bodyPr wrap="square" anchor="ctr" anchorCtr="0">
            <a:noAutofit/>
          </a:bodyPr>
          <a:lstStyle/>
          <a:p>
            <a:pPr algn="ctr"/>
            <a:r>
              <a:rPr lang="es-MX" sz="2000" b="1" dirty="0">
                <a:solidFill>
                  <a:srgbClr val="182B47"/>
                </a:solidFill>
              </a:rPr>
              <a:t>Evolución de la inflación </a:t>
            </a:r>
          </a:p>
          <a:p>
            <a:pPr algn="ctr"/>
            <a:endParaRPr lang="es-MX" sz="2000" b="1" dirty="0">
              <a:solidFill>
                <a:srgbClr val="182B47"/>
              </a:solidFill>
            </a:endParaRPr>
          </a:p>
          <a:p>
            <a:pPr algn="ctr"/>
            <a:r>
              <a:rPr lang="es-MX" sz="2000" b="1" dirty="0">
                <a:solidFill>
                  <a:srgbClr val="182B47"/>
                </a:solidFill>
              </a:rPr>
              <a:t>vs.</a:t>
            </a:r>
          </a:p>
          <a:p>
            <a:pPr algn="ctr"/>
            <a:endParaRPr lang="es-MX" sz="2000" b="1" dirty="0">
              <a:solidFill>
                <a:srgbClr val="182B47"/>
              </a:solidFill>
            </a:endParaRPr>
          </a:p>
          <a:p>
            <a:pPr algn="ctr"/>
            <a:r>
              <a:rPr lang="es-MX" sz="2000" b="1" dirty="0">
                <a:solidFill>
                  <a:srgbClr val="182B47"/>
                </a:solidFill>
              </a:rPr>
              <a:t>Pronóstico de inflación</a:t>
            </a:r>
            <a:endParaRPr lang="es-MX" sz="2000" dirty="0">
              <a:solidFill>
                <a:srgbClr val="182B47"/>
              </a:solidFill>
            </a:endParaRPr>
          </a:p>
        </p:txBody>
      </p:sp>
      <p:sp>
        <p:nvSpPr>
          <p:cNvPr id="7" name="Más 6"/>
          <p:cNvSpPr/>
          <p:nvPr/>
        </p:nvSpPr>
        <p:spPr>
          <a:xfrm>
            <a:off x="1577270" y="1819448"/>
            <a:ext cx="1104830" cy="1181207"/>
          </a:xfrm>
          <a:prstGeom prst="mathPlus">
            <a:avLst>
              <a:gd name="adj1" fmla="val 1346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8" name="Rectángulo 7"/>
          <p:cNvSpPr/>
          <p:nvPr/>
        </p:nvSpPr>
        <p:spPr>
          <a:xfrm>
            <a:off x="2655359" y="1199216"/>
            <a:ext cx="3878528" cy="1363008"/>
          </a:xfrm>
          <a:prstGeom prst="rect">
            <a:avLst/>
          </a:prstGeom>
          <a:solidFill>
            <a:schemeClr val="bg1"/>
          </a:solidFill>
          <a:ln w="25400">
            <a:solidFill>
              <a:schemeClr val="accent3"/>
            </a:solidFill>
          </a:ln>
          <a:effectLst>
            <a:outerShdw blurRad="50800" dist="38100" dir="18900000" algn="bl" rotWithShape="0">
              <a:prstClr val="black">
                <a:alpha val="40000"/>
              </a:prstClr>
            </a:outerShdw>
          </a:effectLst>
        </p:spPr>
        <p:txBody>
          <a:bodyPr wrap="square" anchor="ctr" anchorCtr="0">
            <a:noAutofit/>
          </a:bodyPr>
          <a:lstStyle/>
          <a:p>
            <a:pPr marL="285750" indent="-285750">
              <a:buFont typeface="Arial" panose="020B0604020202020204" pitchFamily="34" charset="0"/>
              <a:buChar char="•"/>
            </a:pPr>
            <a:r>
              <a:rPr lang="es-MX" sz="2000" b="1" dirty="0">
                <a:solidFill>
                  <a:srgbClr val="182B47"/>
                </a:solidFill>
              </a:rPr>
              <a:t>Determinantes de la inflación, sus expectativas y balance de riesgos</a:t>
            </a:r>
          </a:p>
          <a:p>
            <a:pPr marL="285750" indent="-285750">
              <a:buFont typeface="Arial" panose="020B0604020202020204" pitchFamily="34" charset="0"/>
              <a:buChar char="•"/>
            </a:pPr>
            <a:r>
              <a:rPr lang="es-MX" sz="2000" b="1" dirty="0">
                <a:solidFill>
                  <a:srgbClr val="182B47"/>
                </a:solidFill>
              </a:rPr>
              <a:t>Expectativas de inflación</a:t>
            </a:r>
            <a:endParaRPr lang="es-MX" sz="2000" dirty="0">
              <a:solidFill>
                <a:srgbClr val="182B47"/>
              </a:solidFill>
            </a:endParaRPr>
          </a:p>
        </p:txBody>
      </p:sp>
      <p:sp>
        <p:nvSpPr>
          <p:cNvPr id="11" name="Rectángulo 10"/>
          <p:cNvSpPr/>
          <p:nvPr/>
        </p:nvSpPr>
        <p:spPr>
          <a:xfrm>
            <a:off x="2655359" y="3430455"/>
            <a:ext cx="3878528" cy="533993"/>
          </a:xfrm>
          <a:prstGeom prst="rect">
            <a:avLst/>
          </a:prstGeom>
          <a:solidFill>
            <a:schemeClr val="bg1"/>
          </a:solidFill>
          <a:ln w="25400">
            <a:solidFill>
              <a:schemeClr val="accent3"/>
            </a:solidFill>
          </a:ln>
          <a:effectLst>
            <a:outerShdw blurRad="50800" dist="38100" dir="18900000" algn="bl" rotWithShape="0">
              <a:prstClr val="black">
                <a:alpha val="40000"/>
              </a:prstClr>
            </a:outerShdw>
          </a:effectLst>
        </p:spPr>
        <p:txBody>
          <a:bodyPr wrap="square" anchor="ctr" anchorCtr="0">
            <a:noAutofit/>
          </a:bodyPr>
          <a:lstStyle/>
          <a:p>
            <a:pPr algn="ctr"/>
            <a:r>
              <a:rPr lang="es-MX" sz="2000" b="1" dirty="0">
                <a:solidFill>
                  <a:srgbClr val="182B47"/>
                </a:solidFill>
              </a:rPr>
              <a:t>Balances de riesgos de la inflación</a:t>
            </a:r>
          </a:p>
        </p:txBody>
      </p:sp>
      <p:sp>
        <p:nvSpPr>
          <p:cNvPr id="12" name="Triángulo isósceles 11"/>
          <p:cNvSpPr/>
          <p:nvPr/>
        </p:nvSpPr>
        <p:spPr>
          <a:xfrm rot="5400000">
            <a:off x="5676749" y="2348283"/>
            <a:ext cx="2763566" cy="465436"/>
          </a:xfrm>
          <a:prstGeom prst="triangle">
            <a:avLst/>
          </a:prstGeom>
          <a:solidFill>
            <a:schemeClr val="accent3"/>
          </a:solidFill>
          <a:ln w="12700">
            <a:solidFill>
              <a:schemeClr val="accent3"/>
            </a:solidFill>
          </a:ln>
          <a:effectLst>
            <a:outerShdw blurRad="50800" dist="38100" dir="18900000" algn="bl" rotWithShape="0">
              <a:prstClr val="black">
                <a:alpha val="40000"/>
              </a:prstClr>
            </a:outerShdw>
          </a:effectLst>
        </p:spPr>
        <p:txBody>
          <a:bodyPr wrap="square" anchor="ctr" anchorCtr="0">
            <a:spAutoFit/>
          </a:bodyPr>
          <a:lstStyle/>
          <a:p>
            <a:pPr marL="285750" indent="-285750" algn="just">
              <a:buFont typeface="Wingdings" panose="05000000000000000000" pitchFamily="2" charset="2"/>
              <a:buChar char="ü"/>
            </a:pPr>
            <a:endParaRPr lang="es-MX">
              <a:solidFill>
                <a:srgbClr val="182B47"/>
              </a:solidFill>
            </a:endParaRPr>
          </a:p>
        </p:txBody>
      </p:sp>
      <p:sp>
        <p:nvSpPr>
          <p:cNvPr id="13" name="Rectángulo 12"/>
          <p:cNvSpPr/>
          <p:nvPr/>
        </p:nvSpPr>
        <p:spPr>
          <a:xfrm>
            <a:off x="7448194" y="1861782"/>
            <a:ext cx="1640416" cy="1391582"/>
          </a:xfrm>
          <a:prstGeom prst="rect">
            <a:avLst/>
          </a:prstGeom>
          <a:solidFill>
            <a:schemeClr val="bg1"/>
          </a:solidFill>
          <a:ln w="25400">
            <a:solidFill>
              <a:schemeClr val="accent3"/>
            </a:solidFill>
          </a:ln>
          <a:effectLst>
            <a:outerShdw blurRad="50800" dist="38100" dir="18900000" algn="bl" rotWithShape="0">
              <a:prstClr val="black">
                <a:alpha val="40000"/>
              </a:prstClr>
            </a:outerShdw>
          </a:effectLst>
        </p:spPr>
        <p:txBody>
          <a:bodyPr wrap="square" anchor="ctr" anchorCtr="0">
            <a:noAutofit/>
          </a:bodyPr>
          <a:lstStyle/>
          <a:p>
            <a:pPr algn="ctr"/>
            <a:r>
              <a:rPr lang="es-MX" sz="2000" b="1" dirty="0">
                <a:solidFill>
                  <a:srgbClr val="182B47"/>
                </a:solidFill>
              </a:rPr>
              <a:t>Nuevo pronóstico </a:t>
            </a:r>
          </a:p>
          <a:p>
            <a:pPr algn="ctr"/>
            <a:r>
              <a:rPr lang="es-MX" sz="2000" b="1" dirty="0">
                <a:solidFill>
                  <a:srgbClr val="182B47"/>
                </a:solidFill>
              </a:rPr>
              <a:t>de inflación</a:t>
            </a:r>
            <a:endParaRPr lang="es-MX" sz="2000" dirty="0">
              <a:solidFill>
                <a:srgbClr val="182B47"/>
              </a:solidFill>
            </a:endParaRPr>
          </a:p>
        </p:txBody>
      </p:sp>
      <p:sp>
        <p:nvSpPr>
          <p:cNvPr id="15" name="Rectángulo 14"/>
          <p:cNvSpPr/>
          <p:nvPr/>
        </p:nvSpPr>
        <p:spPr>
          <a:xfrm>
            <a:off x="10223538" y="1861782"/>
            <a:ext cx="1640416" cy="1391582"/>
          </a:xfrm>
          <a:prstGeom prst="rect">
            <a:avLst/>
          </a:prstGeom>
          <a:solidFill>
            <a:schemeClr val="bg1"/>
          </a:solidFill>
          <a:ln w="25400">
            <a:solidFill>
              <a:schemeClr val="accent3"/>
            </a:solidFill>
          </a:ln>
          <a:effectLst>
            <a:outerShdw blurRad="50800" dist="38100" dir="18900000" algn="bl" rotWithShape="0">
              <a:prstClr val="black">
                <a:alpha val="40000"/>
              </a:prstClr>
            </a:outerShdw>
          </a:effectLst>
        </p:spPr>
        <p:txBody>
          <a:bodyPr wrap="square" anchor="ctr" anchorCtr="0">
            <a:noAutofit/>
          </a:bodyPr>
          <a:lstStyle/>
          <a:p>
            <a:pPr algn="ctr"/>
            <a:r>
              <a:rPr lang="es-MX" sz="2000" b="1" dirty="0">
                <a:solidFill>
                  <a:srgbClr val="182B47"/>
                </a:solidFill>
              </a:rPr>
              <a:t>Acciones de política monetaria</a:t>
            </a:r>
            <a:endParaRPr lang="es-MX" sz="2000" dirty="0">
              <a:solidFill>
                <a:srgbClr val="182B47"/>
              </a:solidFill>
            </a:endParaRPr>
          </a:p>
        </p:txBody>
      </p:sp>
      <p:sp>
        <p:nvSpPr>
          <p:cNvPr id="16" name="Rectángulo 15"/>
          <p:cNvSpPr/>
          <p:nvPr/>
        </p:nvSpPr>
        <p:spPr>
          <a:xfrm>
            <a:off x="2655359" y="4116639"/>
            <a:ext cx="9208595" cy="533993"/>
          </a:xfrm>
          <a:prstGeom prst="rect">
            <a:avLst/>
          </a:prstGeom>
          <a:solidFill>
            <a:schemeClr val="bg1"/>
          </a:solidFill>
          <a:ln w="25400">
            <a:solidFill>
              <a:schemeClr val="accent3"/>
            </a:solidFill>
          </a:ln>
          <a:effectLst>
            <a:outerShdw blurRad="50800" dist="38100" dir="18900000" algn="bl" rotWithShape="0">
              <a:prstClr val="black">
                <a:alpha val="40000"/>
              </a:prstClr>
            </a:outerShdw>
          </a:effectLst>
        </p:spPr>
        <p:txBody>
          <a:bodyPr wrap="square" anchor="ctr" anchorCtr="0">
            <a:noAutofit/>
          </a:bodyPr>
          <a:lstStyle/>
          <a:p>
            <a:pPr algn="ctr"/>
            <a:r>
              <a:rPr lang="es-MX" sz="2000" b="1" dirty="0">
                <a:solidFill>
                  <a:srgbClr val="182B47"/>
                </a:solidFill>
              </a:rPr>
              <a:t>Incertidumbre general</a:t>
            </a:r>
          </a:p>
        </p:txBody>
      </p:sp>
      <p:sp>
        <p:nvSpPr>
          <p:cNvPr id="17" name="Rectángulo 16"/>
          <p:cNvSpPr/>
          <p:nvPr/>
        </p:nvSpPr>
        <p:spPr>
          <a:xfrm>
            <a:off x="145257" y="4935729"/>
            <a:ext cx="11718698" cy="533993"/>
          </a:xfrm>
          <a:prstGeom prst="rect">
            <a:avLst/>
          </a:prstGeom>
          <a:solidFill>
            <a:schemeClr val="bg1"/>
          </a:solidFill>
          <a:ln w="25400">
            <a:solidFill>
              <a:schemeClr val="accent3"/>
            </a:solidFill>
          </a:ln>
          <a:effectLst>
            <a:outerShdw blurRad="50800" dist="38100" dir="18900000" algn="bl" rotWithShape="0">
              <a:prstClr val="black">
                <a:alpha val="40000"/>
              </a:prstClr>
            </a:outerShdw>
          </a:effectLst>
        </p:spPr>
        <p:txBody>
          <a:bodyPr wrap="square" anchor="ctr" anchorCtr="0">
            <a:noAutofit/>
          </a:bodyPr>
          <a:lstStyle/>
          <a:p>
            <a:pPr algn="ctr"/>
            <a:r>
              <a:rPr lang="es-MX" sz="2000" b="1" dirty="0">
                <a:solidFill>
                  <a:srgbClr val="182B47"/>
                </a:solidFill>
              </a:rPr>
              <a:t>Horizonte en el que opera la política monetaria</a:t>
            </a:r>
          </a:p>
        </p:txBody>
      </p:sp>
      <p:sp>
        <p:nvSpPr>
          <p:cNvPr id="18" name="Título 3"/>
          <p:cNvSpPr>
            <a:spLocks noGrp="1"/>
          </p:cNvSpPr>
          <p:nvPr>
            <p:ph type="title"/>
          </p:nvPr>
        </p:nvSpPr>
        <p:spPr>
          <a:xfrm>
            <a:off x="595808" y="26868"/>
            <a:ext cx="10972800" cy="720080"/>
          </a:xfrm>
        </p:spPr>
        <p:txBody>
          <a:bodyPr/>
          <a:lstStyle/>
          <a:p>
            <a:pPr algn="ctr"/>
            <a:r>
              <a:rPr lang="es-MX" sz="3200" dirty="0"/>
              <a:t>Toma de Decisiones de Política Monetaria</a:t>
            </a:r>
          </a:p>
        </p:txBody>
      </p:sp>
      <p:sp>
        <p:nvSpPr>
          <p:cNvPr id="4" name="Flecha derecha 3"/>
          <p:cNvSpPr/>
          <p:nvPr/>
        </p:nvSpPr>
        <p:spPr>
          <a:xfrm>
            <a:off x="9266607" y="2048688"/>
            <a:ext cx="863600" cy="508885"/>
          </a:xfrm>
          <a:prstGeom prst="rightArrow">
            <a:avLst/>
          </a:prstGeom>
          <a:solidFill>
            <a:srgbClr val="3D7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20" name="Flecha derecha 19"/>
          <p:cNvSpPr/>
          <p:nvPr/>
        </p:nvSpPr>
        <p:spPr>
          <a:xfrm rot="10800000">
            <a:off x="9266607" y="2584196"/>
            <a:ext cx="863600" cy="508885"/>
          </a:xfrm>
          <a:prstGeom prst="rightArrow">
            <a:avLst/>
          </a:prstGeom>
          <a:solidFill>
            <a:srgbClr val="3D7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Tree>
    <p:extLst>
      <p:ext uri="{BB962C8B-B14F-4D97-AF65-F5344CB8AC3E}">
        <p14:creationId xmlns:p14="http://schemas.microsoft.com/office/powerpoint/2010/main" val="402843918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Marcador de gráfico 21"/>
          <p:cNvGraphicFramePr>
            <a:graphicFrameLocks noGrp="1"/>
          </p:cNvGraphicFramePr>
          <p:nvPr>
            <p:ph type="chart" sz="quarter" idx="18"/>
            <p:extLst>
              <p:ext uri="{D42A27DB-BD31-4B8C-83A1-F6EECF244321}">
                <p14:modId xmlns:p14="http://schemas.microsoft.com/office/powerpoint/2010/main" val="869918593"/>
              </p:ext>
            </p:extLst>
          </p:nvPr>
        </p:nvGraphicFramePr>
        <p:xfrm>
          <a:off x="6431196" y="1805409"/>
          <a:ext cx="5220000" cy="2160000"/>
        </p:xfrm>
        <a:graphic>
          <a:graphicData uri="http://schemas.openxmlformats.org/drawingml/2006/chart">
            <c:chart xmlns:c="http://schemas.openxmlformats.org/drawingml/2006/chart" xmlns:r="http://schemas.openxmlformats.org/officeDocument/2006/relationships" r:id="rId3"/>
          </a:graphicData>
        </a:graphic>
      </p:graphicFrame>
      <p:sp>
        <p:nvSpPr>
          <p:cNvPr id="2" name="Marcador de pie de página 1"/>
          <p:cNvSpPr>
            <a:spLocks noGrp="1"/>
          </p:cNvSpPr>
          <p:nvPr>
            <p:ph type="ftr" sz="quarter" idx="11"/>
          </p:nvPr>
        </p:nvSpPr>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25</a:t>
            </a:fld>
            <a:endParaRPr lang="es-MX" dirty="0">
              <a:solidFill>
                <a:srgbClr val="FFFFFF"/>
              </a:solidFill>
            </a:endParaRPr>
          </a:p>
        </p:txBody>
      </p:sp>
      <p:sp>
        <p:nvSpPr>
          <p:cNvPr id="4" name="Título 3"/>
          <p:cNvSpPr>
            <a:spLocks noGrp="1"/>
          </p:cNvSpPr>
          <p:nvPr>
            <p:ph type="title"/>
          </p:nvPr>
        </p:nvSpPr>
        <p:spPr>
          <a:xfrm>
            <a:off x="215512" y="72022"/>
            <a:ext cx="11856504" cy="919862"/>
          </a:xfrm>
        </p:spPr>
        <p:txBody>
          <a:bodyPr vert="horz" lIns="91440" tIns="45720" rIns="91440" bIns="45720" rtlCol="0" anchor="ctr">
            <a:noAutofit/>
          </a:bodyPr>
          <a:lstStyle/>
          <a:p>
            <a:pPr algn="just">
              <a:lnSpc>
                <a:spcPts val="1900"/>
              </a:lnSpc>
            </a:pPr>
            <a:r>
              <a:rPr lang="es-MX" sz="2000" dirty="0"/>
              <a:t>La trayectoria esperada para la inflación general y subyacente que publicó el Banco de México a finales de noviembre consideraba niveles superiores a las estimaciones anteriores para todo 2019 en ambos indicadores y un retraso a la convergencia en la meta de 3.0%. En este Informe, los pronósticos para la inflación son similares a los dados a conocer a finales de noviembre.</a:t>
            </a:r>
          </a:p>
        </p:txBody>
      </p:sp>
      <p:sp>
        <p:nvSpPr>
          <p:cNvPr id="6" name="Marcador de texto 5"/>
          <p:cNvSpPr>
            <a:spLocks noGrp="1"/>
          </p:cNvSpPr>
          <p:nvPr>
            <p:ph type="body" sz="quarter" idx="17"/>
          </p:nvPr>
        </p:nvSpPr>
        <p:spPr>
          <a:xfrm>
            <a:off x="502516" y="1428649"/>
            <a:ext cx="5203703" cy="353943"/>
          </a:xfrm>
        </p:spPr>
        <p:txBody>
          <a:bodyPr/>
          <a:lstStyle/>
          <a:p>
            <a:r>
              <a:rPr lang="es-MX" dirty="0"/>
              <a:t>Informe Abr-Jun 2018 vs Jul-</a:t>
            </a:r>
            <a:r>
              <a:rPr lang="es-MX" dirty="0" err="1"/>
              <a:t>Sep</a:t>
            </a:r>
            <a:r>
              <a:rPr lang="es-MX" dirty="0"/>
              <a:t> 2018</a:t>
            </a:r>
          </a:p>
        </p:txBody>
      </p:sp>
      <p:sp>
        <p:nvSpPr>
          <p:cNvPr id="8" name="Marcador de texto 7"/>
          <p:cNvSpPr>
            <a:spLocks noGrp="1"/>
          </p:cNvSpPr>
          <p:nvPr>
            <p:ph type="body" sz="quarter" idx="19"/>
          </p:nvPr>
        </p:nvSpPr>
        <p:spPr>
          <a:xfrm>
            <a:off x="6465556" y="1410269"/>
            <a:ext cx="5255505" cy="353943"/>
          </a:xfrm>
        </p:spPr>
        <p:txBody>
          <a:bodyPr/>
          <a:lstStyle/>
          <a:p>
            <a:r>
              <a:rPr lang="es-MX" dirty="0"/>
              <a:t>Informe Jul-</a:t>
            </a:r>
            <a:r>
              <a:rPr lang="es-MX" dirty="0" err="1"/>
              <a:t>Sep</a:t>
            </a:r>
            <a:r>
              <a:rPr lang="es-MX" dirty="0"/>
              <a:t> 2018 vs Oct-Dic 2018</a:t>
            </a:r>
          </a:p>
        </p:txBody>
      </p:sp>
      <p:sp>
        <p:nvSpPr>
          <p:cNvPr id="9" name="Marcador de texto 8"/>
          <p:cNvSpPr>
            <a:spLocks noGrp="1"/>
          </p:cNvSpPr>
          <p:nvPr>
            <p:ph type="body" sz="quarter" idx="20"/>
          </p:nvPr>
        </p:nvSpPr>
        <p:spPr>
          <a:xfrm>
            <a:off x="436702" y="6174255"/>
            <a:ext cx="5313600" cy="305725"/>
          </a:xfrm>
        </p:spPr>
        <p:txBody>
          <a:bodyPr/>
          <a:lstStyle/>
          <a:p>
            <a:pPr>
              <a:lnSpc>
                <a:spcPts val="800"/>
              </a:lnSpc>
            </a:pPr>
            <a:r>
              <a:rPr lang="es-MX" dirty="0"/>
              <a:t>Nota: La inflación observada corresponde al promedio del trimestre.</a:t>
            </a:r>
          </a:p>
          <a:p>
            <a:pPr>
              <a:lnSpc>
                <a:spcPts val="800"/>
              </a:lnSpc>
            </a:pPr>
            <a:r>
              <a:rPr lang="es-MX" dirty="0"/>
              <a:t>Fuente: Banco de México e INEGI.</a:t>
            </a:r>
          </a:p>
        </p:txBody>
      </p:sp>
      <p:sp>
        <p:nvSpPr>
          <p:cNvPr id="11" name="Rectangle 1"/>
          <p:cNvSpPr>
            <a:spLocks noChangeArrowheads="1"/>
          </p:cNvSpPr>
          <p:nvPr/>
        </p:nvSpPr>
        <p:spPr bwMode="auto">
          <a:xfrm>
            <a:off x="4636162" y="981130"/>
            <a:ext cx="2891946"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tabLst>
                <a:tab pos="1476375" algn="l"/>
              </a:tabLst>
              <a:defRPr>
                <a:solidFill>
                  <a:schemeClr val="tx1"/>
                </a:solidFill>
                <a:latin typeface="Arial" panose="020B0604020202020204" pitchFamily="34" charset="0"/>
              </a:defRPr>
            </a:lvl1pPr>
            <a:lvl2pPr eaLnBrk="0" fontAlgn="base" hangingPunct="0">
              <a:spcBef>
                <a:spcPct val="0"/>
              </a:spcBef>
              <a:spcAft>
                <a:spcPct val="0"/>
              </a:spcAft>
              <a:tabLst>
                <a:tab pos="1476375" algn="l"/>
              </a:tabLst>
              <a:defRPr>
                <a:solidFill>
                  <a:schemeClr val="tx1"/>
                </a:solidFill>
                <a:latin typeface="Arial" panose="020B0604020202020204" pitchFamily="34" charset="0"/>
              </a:defRPr>
            </a:lvl2pPr>
            <a:lvl3pPr eaLnBrk="0" fontAlgn="base" hangingPunct="0">
              <a:spcBef>
                <a:spcPct val="0"/>
              </a:spcBef>
              <a:spcAft>
                <a:spcPct val="0"/>
              </a:spcAft>
              <a:tabLst>
                <a:tab pos="1476375" algn="l"/>
              </a:tabLst>
              <a:defRPr>
                <a:solidFill>
                  <a:schemeClr val="tx1"/>
                </a:solidFill>
                <a:latin typeface="Arial" panose="020B0604020202020204" pitchFamily="34" charset="0"/>
              </a:defRPr>
            </a:lvl3pPr>
            <a:lvl4pPr eaLnBrk="0" fontAlgn="base" hangingPunct="0">
              <a:spcBef>
                <a:spcPct val="0"/>
              </a:spcBef>
              <a:spcAft>
                <a:spcPct val="0"/>
              </a:spcAft>
              <a:tabLst>
                <a:tab pos="1476375" algn="l"/>
              </a:tabLst>
              <a:defRPr>
                <a:solidFill>
                  <a:schemeClr val="tx1"/>
                </a:solidFill>
                <a:latin typeface="Arial" panose="020B0604020202020204" pitchFamily="34" charset="0"/>
              </a:defRPr>
            </a:lvl4pPr>
            <a:lvl5pPr eaLnBrk="0" fontAlgn="base" hangingPunct="0">
              <a:spcBef>
                <a:spcPct val="0"/>
              </a:spcBef>
              <a:spcAft>
                <a:spcPct val="0"/>
              </a:spcAft>
              <a:tabLst>
                <a:tab pos="1476375" algn="l"/>
              </a:tabLst>
              <a:defRPr>
                <a:solidFill>
                  <a:schemeClr val="tx1"/>
                </a:solidFill>
                <a:latin typeface="Arial" panose="020B0604020202020204" pitchFamily="34" charset="0"/>
              </a:defRPr>
            </a:lvl5pPr>
            <a:lvl6pPr eaLnBrk="0" fontAlgn="base" hangingPunct="0">
              <a:spcBef>
                <a:spcPct val="0"/>
              </a:spcBef>
              <a:spcAft>
                <a:spcPct val="0"/>
              </a:spcAft>
              <a:tabLst>
                <a:tab pos="1476375" algn="l"/>
              </a:tabLst>
              <a:defRPr>
                <a:solidFill>
                  <a:schemeClr val="tx1"/>
                </a:solidFill>
                <a:latin typeface="Arial" panose="020B0604020202020204" pitchFamily="34" charset="0"/>
              </a:defRPr>
            </a:lvl6pPr>
            <a:lvl7pPr eaLnBrk="0" fontAlgn="base" hangingPunct="0">
              <a:spcBef>
                <a:spcPct val="0"/>
              </a:spcBef>
              <a:spcAft>
                <a:spcPct val="0"/>
              </a:spcAft>
              <a:tabLst>
                <a:tab pos="1476375" algn="l"/>
              </a:tabLst>
              <a:defRPr>
                <a:solidFill>
                  <a:schemeClr val="tx1"/>
                </a:solidFill>
                <a:latin typeface="Arial" panose="020B0604020202020204" pitchFamily="34" charset="0"/>
              </a:defRPr>
            </a:lvl7pPr>
            <a:lvl8pPr eaLnBrk="0" fontAlgn="base" hangingPunct="0">
              <a:spcBef>
                <a:spcPct val="0"/>
              </a:spcBef>
              <a:spcAft>
                <a:spcPct val="0"/>
              </a:spcAft>
              <a:tabLst>
                <a:tab pos="1476375" algn="l"/>
              </a:tabLst>
              <a:defRPr>
                <a:solidFill>
                  <a:schemeClr val="tx1"/>
                </a:solidFill>
                <a:latin typeface="Arial" panose="020B0604020202020204" pitchFamily="34" charset="0"/>
              </a:defRPr>
            </a:lvl8pPr>
            <a:lvl9pPr eaLnBrk="0" fontAlgn="base" hangingPunct="0">
              <a:spcBef>
                <a:spcPct val="0"/>
              </a:spcBef>
              <a:spcAft>
                <a:spcPct val="0"/>
              </a:spcAft>
              <a:tabLst>
                <a:tab pos="1476375" algn="l"/>
              </a:tabLst>
              <a:defRPr>
                <a:solidFill>
                  <a:schemeClr val="tx1"/>
                </a:solidFill>
                <a:latin typeface="Arial" panose="020B0604020202020204" pitchFamily="34" charset="0"/>
              </a:defRPr>
            </a:lvl9pPr>
          </a:lstStyle>
          <a:p>
            <a:pPr algn="ctr">
              <a:lnSpc>
                <a:spcPts val="1800"/>
              </a:lnSpc>
            </a:pPr>
            <a:r>
              <a:rPr lang="es-ES" altLang="es-MX" sz="1900" b="1" dirty="0">
                <a:solidFill>
                  <a:srgbClr val="182B47"/>
                </a:solidFill>
                <a:latin typeface="Calibri" panose="020F0502020204030204" pitchFamily="34" charset="0"/>
                <a:ea typeface="Times New Roman" panose="02020603050405020304" pitchFamily="18" charset="0"/>
                <a:cs typeface="Arial" panose="020B0604020202020204" pitchFamily="34" charset="0"/>
              </a:rPr>
              <a:t>Pronósticos de la Inflación </a:t>
            </a:r>
          </a:p>
          <a:p>
            <a:pPr algn="ctr">
              <a:lnSpc>
                <a:spcPts val="1800"/>
              </a:lnSpc>
            </a:pPr>
            <a:r>
              <a:rPr lang="es-ES" altLang="es-MX" sz="1900" dirty="0">
                <a:solidFill>
                  <a:srgbClr val="182B47"/>
                </a:solidFill>
                <a:latin typeface="Calibri" panose="020F0502020204030204" pitchFamily="34" charset="0"/>
                <a:ea typeface="Times New Roman" panose="02020603050405020304" pitchFamily="18" charset="0"/>
                <a:cs typeface="Arial" panose="020B0604020202020204" pitchFamily="34" charset="0"/>
              </a:rPr>
              <a:t>Variación % anual</a:t>
            </a:r>
            <a:endParaRPr lang="es-ES" altLang="es-MX" sz="1900" dirty="0">
              <a:solidFill>
                <a:srgbClr val="182B47"/>
              </a:solidFill>
            </a:endParaRPr>
          </a:p>
        </p:txBody>
      </p:sp>
      <p:graphicFrame>
        <p:nvGraphicFramePr>
          <p:cNvPr id="15" name="Marcador de gráfico 14"/>
          <p:cNvGraphicFramePr>
            <a:graphicFrameLocks noGrp="1"/>
          </p:cNvGraphicFramePr>
          <p:nvPr>
            <p:ph type="chart" sz="quarter" idx="14"/>
            <p:extLst>
              <p:ext uri="{D42A27DB-BD31-4B8C-83A1-F6EECF244321}">
                <p14:modId xmlns:p14="http://schemas.microsoft.com/office/powerpoint/2010/main" val="3069862337"/>
              </p:ext>
            </p:extLst>
          </p:nvPr>
        </p:nvGraphicFramePr>
        <p:xfrm>
          <a:off x="478071" y="1805409"/>
          <a:ext cx="5220000" cy="2160000"/>
        </p:xfrm>
        <a:graphic>
          <a:graphicData uri="http://schemas.openxmlformats.org/drawingml/2006/chart">
            <c:chart xmlns:c="http://schemas.openxmlformats.org/drawingml/2006/chart" xmlns:r="http://schemas.openxmlformats.org/officeDocument/2006/relationships" r:id="rId4"/>
          </a:graphicData>
        </a:graphic>
      </p:graphicFrame>
      <p:sp>
        <p:nvSpPr>
          <p:cNvPr id="17" name="Marcador de texto 5"/>
          <p:cNvSpPr txBox="1">
            <a:spLocks/>
          </p:cNvSpPr>
          <p:nvPr/>
        </p:nvSpPr>
        <p:spPr>
          <a:xfrm>
            <a:off x="384471" y="3878479"/>
            <a:ext cx="5313600" cy="353943"/>
          </a:xfrm>
          <a:prstGeom prst="rect">
            <a:avLst/>
          </a:prstGeom>
        </p:spPr>
        <p:txBody>
          <a:bodyPr vert="horz" wrap="square"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700" b="1" kern="1200">
                <a:solidFill>
                  <a:schemeClr val="tx1"/>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7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FF7800"/>
              </a:buClr>
            </a:pPr>
            <a:r>
              <a:rPr lang="es-MX" dirty="0">
                <a:solidFill>
                  <a:srgbClr val="182B47"/>
                </a:solidFill>
              </a:rPr>
              <a:t>Subyacente</a:t>
            </a:r>
          </a:p>
        </p:txBody>
      </p:sp>
      <p:sp>
        <p:nvSpPr>
          <p:cNvPr id="18" name="Marcador de texto 5"/>
          <p:cNvSpPr txBox="1">
            <a:spLocks/>
          </p:cNvSpPr>
          <p:nvPr/>
        </p:nvSpPr>
        <p:spPr>
          <a:xfrm>
            <a:off x="6388744" y="3878479"/>
            <a:ext cx="5313790" cy="353943"/>
          </a:xfrm>
          <a:prstGeom prst="rect">
            <a:avLst/>
          </a:prstGeom>
        </p:spPr>
        <p:txBody>
          <a:bodyPr vert="horz" wrap="square"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700" b="1" kern="1200">
                <a:solidFill>
                  <a:schemeClr val="tx1"/>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7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FF7800"/>
              </a:buClr>
            </a:pPr>
            <a:r>
              <a:rPr lang="es-MX" dirty="0">
                <a:solidFill>
                  <a:srgbClr val="182B47"/>
                </a:solidFill>
              </a:rPr>
              <a:t>Subyacente</a:t>
            </a:r>
          </a:p>
        </p:txBody>
      </p:sp>
      <p:graphicFrame>
        <p:nvGraphicFramePr>
          <p:cNvPr id="25" name="Gráfico 24"/>
          <p:cNvGraphicFramePr>
            <a:graphicFrameLocks/>
          </p:cNvGraphicFramePr>
          <p:nvPr>
            <p:extLst>
              <p:ext uri="{D42A27DB-BD31-4B8C-83A1-F6EECF244321}">
                <p14:modId xmlns:p14="http://schemas.microsoft.com/office/powerpoint/2010/main" val="3883367233"/>
              </p:ext>
            </p:extLst>
          </p:nvPr>
        </p:nvGraphicFramePr>
        <p:xfrm>
          <a:off x="494368" y="4031363"/>
          <a:ext cx="5220000" cy="216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6" name="Gráfico 25"/>
          <p:cNvGraphicFramePr>
            <a:graphicFrameLocks/>
          </p:cNvGraphicFramePr>
          <p:nvPr>
            <p:extLst>
              <p:ext uri="{D42A27DB-BD31-4B8C-83A1-F6EECF244321}">
                <p14:modId xmlns:p14="http://schemas.microsoft.com/office/powerpoint/2010/main" val="1823456297"/>
              </p:ext>
            </p:extLst>
          </p:nvPr>
        </p:nvGraphicFramePr>
        <p:xfrm>
          <a:off x="6475239" y="4031363"/>
          <a:ext cx="5220000" cy="2160000"/>
        </p:xfrm>
        <a:graphic>
          <a:graphicData uri="http://schemas.openxmlformats.org/drawingml/2006/chart">
            <c:chart xmlns:c="http://schemas.openxmlformats.org/drawingml/2006/chart" xmlns:r="http://schemas.openxmlformats.org/officeDocument/2006/relationships" r:id="rId6"/>
          </a:graphicData>
        </a:graphic>
      </p:graphicFrame>
      <p:sp>
        <p:nvSpPr>
          <p:cNvPr id="27" name="Marcador de texto 5"/>
          <p:cNvSpPr txBox="1">
            <a:spLocks/>
          </p:cNvSpPr>
          <p:nvPr/>
        </p:nvSpPr>
        <p:spPr>
          <a:xfrm>
            <a:off x="494368" y="1619014"/>
            <a:ext cx="5313600" cy="353943"/>
          </a:xfrm>
          <a:prstGeom prst="rect">
            <a:avLst/>
          </a:prstGeom>
        </p:spPr>
        <p:txBody>
          <a:bodyPr vert="horz" wrap="square"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700" b="1" kern="1200">
                <a:solidFill>
                  <a:schemeClr val="tx1"/>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7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FF7800"/>
              </a:buClr>
            </a:pPr>
            <a:r>
              <a:rPr lang="es-MX" dirty="0">
                <a:solidFill>
                  <a:srgbClr val="182B47"/>
                </a:solidFill>
              </a:rPr>
              <a:t>General</a:t>
            </a:r>
          </a:p>
        </p:txBody>
      </p:sp>
      <p:sp>
        <p:nvSpPr>
          <p:cNvPr id="28" name="Marcador de texto 5"/>
          <p:cNvSpPr txBox="1">
            <a:spLocks/>
          </p:cNvSpPr>
          <p:nvPr/>
        </p:nvSpPr>
        <p:spPr>
          <a:xfrm>
            <a:off x="6498641" y="1619014"/>
            <a:ext cx="5313790" cy="353943"/>
          </a:xfrm>
          <a:prstGeom prst="rect">
            <a:avLst/>
          </a:prstGeom>
        </p:spPr>
        <p:txBody>
          <a:bodyPr vert="horz" wrap="square"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700" b="1" kern="1200">
                <a:solidFill>
                  <a:schemeClr val="tx1"/>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7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FF7800"/>
              </a:buClr>
            </a:pPr>
            <a:r>
              <a:rPr lang="es-MX" dirty="0">
                <a:solidFill>
                  <a:srgbClr val="182B47"/>
                </a:solidFill>
              </a:rPr>
              <a:t>General</a:t>
            </a:r>
          </a:p>
        </p:txBody>
      </p:sp>
      <p:sp>
        <p:nvSpPr>
          <p:cNvPr id="5" name="CuadroTexto 4"/>
          <p:cNvSpPr txBox="1"/>
          <p:nvPr/>
        </p:nvSpPr>
        <p:spPr>
          <a:xfrm>
            <a:off x="502516" y="2734404"/>
            <a:ext cx="1669368" cy="307777"/>
          </a:xfrm>
          <a:prstGeom prst="rect">
            <a:avLst/>
          </a:prstGeom>
          <a:noFill/>
        </p:spPr>
        <p:txBody>
          <a:bodyPr wrap="none" rtlCol="0">
            <a:spAutoFit/>
          </a:bodyPr>
          <a:lstStyle/>
          <a:p>
            <a:r>
              <a:rPr lang="es-MX" sz="1400" b="1" dirty="0">
                <a:solidFill>
                  <a:srgbClr val="00B050"/>
                </a:solidFill>
              </a:rPr>
              <a:t>Inflación Observada</a:t>
            </a:r>
          </a:p>
        </p:txBody>
      </p:sp>
      <p:sp>
        <p:nvSpPr>
          <p:cNvPr id="19" name="CuadroTexto 18"/>
          <p:cNvSpPr txBox="1"/>
          <p:nvPr/>
        </p:nvSpPr>
        <p:spPr>
          <a:xfrm>
            <a:off x="6579047" y="2644650"/>
            <a:ext cx="1669368" cy="307777"/>
          </a:xfrm>
          <a:prstGeom prst="rect">
            <a:avLst/>
          </a:prstGeom>
          <a:noFill/>
        </p:spPr>
        <p:txBody>
          <a:bodyPr wrap="none" rtlCol="0">
            <a:spAutoFit/>
          </a:bodyPr>
          <a:lstStyle/>
          <a:p>
            <a:r>
              <a:rPr lang="es-MX" sz="1400" b="1" dirty="0">
                <a:solidFill>
                  <a:srgbClr val="00B050"/>
                </a:solidFill>
              </a:rPr>
              <a:t>Inflación Observada</a:t>
            </a:r>
          </a:p>
        </p:txBody>
      </p:sp>
      <p:sp>
        <p:nvSpPr>
          <p:cNvPr id="20" name="CuadroTexto 19"/>
          <p:cNvSpPr txBox="1"/>
          <p:nvPr/>
        </p:nvSpPr>
        <p:spPr>
          <a:xfrm>
            <a:off x="1581512" y="4169856"/>
            <a:ext cx="1669368" cy="307777"/>
          </a:xfrm>
          <a:prstGeom prst="rect">
            <a:avLst/>
          </a:prstGeom>
          <a:noFill/>
        </p:spPr>
        <p:txBody>
          <a:bodyPr wrap="none" rtlCol="0">
            <a:spAutoFit/>
          </a:bodyPr>
          <a:lstStyle/>
          <a:p>
            <a:r>
              <a:rPr lang="es-MX" sz="1400" b="1" dirty="0">
                <a:solidFill>
                  <a:srgbClr val="00B050"/>
                </a:solidFill>
              </a:rPr>
              <a:t>Inflación Observada</a:t>
            </a:r>
          </a:p>
        </p:txBody>
      </p:sp>
      <p:sp>
        <p:nvSpPr>
          <p:cNvPr id="21" name="CuadroTexto 20"/>
          <p:cNvSpPr txBox="1"/>
          <p:nvPr/>
        </p:nvSpPr>
        <p:spPr>
          <a:xfrm>
            <a:off x="6579047" y="4504404"/>
            <a:ext cx="1669368" cy="307777"/>
          </a:xfrm>
          <a:prstGeom prst="rect">
            <a:avLst/>
          </a:prstGeom>
          <a:noFill/>
        </p:spPr>
        <p:txBody>
          <a:bodyPr wrap="none" rtlCol="0">
            <a:spAutoFit/>
          </a:bodyPr>
          <a:lstStyle/>
          <a:p>
            <a:r>
              <a:rPr lang="es-MX" sz="1400" b="1" dirty="0">
                <a:solidFill>
                  <a:srgbClr val="00B050"/>
                </a:solidFill>
              </a:rPr>
              <a:t>Inflación Observada</a:t>
            </a:r>
          </a:p>
        </p:txBody>
      </p:sp>
    </p:spTree>
    <p:extLst>
      <p:ext uri="{BB962C8B-B14F-4D97-AF65-F5344CB8AC3E}">
        <p14:creationId xmlns:p14="http://schemas.microsoft.com/office/powerpoint/2010/main" val="58646528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26</a:t>
            </a:fld>
            <a:endParaRPr lang="es-MX" dirty="0">
              <a:solidFill>
                <a:srgbClr val="FFFFFF"/>
              </a:solidFill>
            </a:endParaRPr>
          </a:p>
        </p:txBody>
      </p:sp>
      <p:sp>
        <p:nvSpPr>
          <p:cNvPr id="4" name="Título 3"/>
          <p:cNvSpPr>
            <a:spLocks noGrp="1"/>
          </p:cNvSpPr>
          <p:nvPr>
            <p:ph type="title"/>
          </p:nvPr>
        </p:nvSpPr>
        <p:spPr>
          <a:xfrm>
            <a:off x="101985" y="26867"/>
            <a:ext cx="11975403" cy="982025"/>
          </a:xfrm>
          <a:noFill/>
        </p:spPr>
        <p:txBody>
          <a:bodyPr vert="horz" lIns="91440" tIns="45720" rIns="91440" bIns="45720" rtlCol="0" anchor="ctr">
            <a:noAutofit/>
          </a:bodyPr>
          <a:lstStyle/>
          <a:p>
            <a:pPr algn="just">
              <a:lnSpc>
                <a:spcPts val="2000"/>
              </a:lnSpc>
            </a:pPr>
            <a:r>
              <a:rPr lang="es-MX" sz="2000" dirty="0"/>
              <a:t>De mediados de octubre a principios de diciembre los mercados financieros nacionales tuvieron un desempeño negativo como consecuencia de factores tanto externos como idiosincrásicos. No obstante, en las últimas semanas estos se han recuperado, aunque aún no han alcanzado los niveles registrados a principios de octubre.</a:t>
            </a:r>
          </a:p>
        </p:txBody>
      </p:sp>
      <p:sp>
        <p:nvSpPr>
          <p:cNvPr id="8" name="Marcador de texto 7"/>
          <p:cNvSpPr>
            <a:spLocks noGrp="1"/>
          </p:cNvSpPr>
          <p:nvPr>
            <p:ph type="body" sz="quarter" idx="17"/>
          </p:nvPr>
        </p:nvSpPr>
        <p:spPr>
          <a:xfrm>
            <a:off x="9077392" y="2073057"/>
            <a:ext cx="1545985" cy="507831"/>
          </a:xfrm>
        </p:spPr>
        <p:txBody>
          <a:bodyPr/>
          <a:lstStyle/>
          <a:p>
            <a:r>
              <a:rPr lang="es-MX" sz="1350" dirty="0"/>
              <a:t>Prima por Plazo </a:t>
            </a:r>
            <a:r>
              <a:rPr lang="es-MX" sz="1350" baseline="30000" dirty="0"/>
              <a:t>1/</a:t>
            </a:r>
          </a:p>
          <a:p>
            <a:r>
              <a:rPr lang="es-MX" sz="1350" b="0" dirty="0"/>
              <a:t>%</a:t>
            </a:r>
            <a:endParaRPr lang="en-US" sz="1350" b="0" dirty="0"/>
          </a:p>
        </p:txBody>
      </p:sp>
      <p:sp>
        <p:nvSpPr>
          <p:cNvPr id="9" name="Marcador de texto 8"/>
          <p:cNvSpPr>
            <a:spLocks noGrp="1"/>
          </p:cNvSpPr>
          <p:nvPr>
            <p:ph type="body" sz="quarter" idx="18"/>
          </p:nvPr>
        </p:nvSpPr>
        <p:spPr>
          <a:xfrm>
            <a:off x="101985" y="2073057"/>
            <a:ext cx="1338696" cy="523220"/>
          </a:xfrm>
        </p:spPr>
        <p:txBody>
          <a:bodyPr/>
          <a:lstStyle/>
          <a:p>
            <a:r>
              <a:rPr lang="es-MX" sz="1350" dirty="0"/>
              <a:t>Nivel</a:t>
            </a:r>
          </a:p>
          <a:p>
            <a:r>
              <a:rPr lang="es-MX" sz="1350" b="0" dirty="0"/>
              <a:t>Peso por Dólar</a:t>
            </a:r>
            <a:endParaRPr lang="en-US" sz="1350" b="0" dirty="0"/>
          </a:p>
        </p:txBody>
      </p:sp>
      <p:sp>
        <p:nvSpPr>
          <p:cNvPr id="10" name="Marcador de texto 9"/>
          <p:cNvSpPr>
            <a:spLocks noGrp="1"/>
          </p:cNvSpPr>
          <p:nvPr>
            <p:ph type="body" sz="quarter" idx="19"/>
          </p:nvPr>
        </p:nvSpPr>
        <p:spPr>
          <a:xfrm>
            <a:off x="1440680" y="2073057"/>
            <a:ext cx="1551286" cy="507831"/>
          </a:xfrm>
        </p:spPr>
        <p:txBody>
          <a:bodyPr/>
          <a:lstStyle/>
          <a:p>
            <a:r>
              <a:rPr lang="es-MX" sz="1350" dirty="0"/>
              <a:t>Volatilidad a 1 Mes</a:t>
            </a:r>
          </a:p>
          <a:p>
            <a:r>
              <a:rPr lang="es-MX" sz="1350" b="0" dirty="0"/>
              <a:t>%</a:t>
            </a:r>
            <a:endParaRPr lang="en-US" sz="1350" b="0" dirty="0"/>
          </a:p>
        </p:txBody>
      </p:sp>
      <p:sp>
        <p:nvSpPr>
          <p:cNvPr id="17" name="Marcador de texto 7"/>
          <p:cNvSpPr txBox="1">
            <a:spLocks/>
          </p:cNvSpPr>
          <p:nvPr/>
        </p:nvSpPr>
        <p:spPr>
          <a:xfrm>
            <a:off x="3044712" y="2073057"/>
            <a:ext cx="1405168" cy="523220"/>
          </a:xfrm>
          <a:prstGeom prst="rect">
            <a:avLst/>
          </a:prstGeom>
        </p:spPr>
        <p:txBody>
          <a:bodyPr vert="horz" wrap="square"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500" b="1" kern="1200" baseline="0">
                <a:solidFill>
                  <a:srgbClr val="182B47"/>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5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FF7800"/>
              </a:buClr>
            </a:pPr>
            <a:r>
              <a:rPr lang="es-MX" sz="1350" dirty="0"/>
              <a:t>10 Años</a:t>
            </a:r>
          </a:p>
          <a:p>
            <a:pPr>
              <a:buClr>
                <a:srgbClr val="FF7800"/>
              </a:buClr>
            </a:pPr>
            <a:r>
              <a:rPr lang="es-MX" sz="1350" b="0" dirty="0"/>
              <a:t>%</a:t>
            </a:r>
            <a:endParaRPr lang="en-US" sz="1350" b="0" dirty="0"/>
          </a:p>
        </p:txBody>
      </p:sp>
      <p:sp>
        <p:nvSpPr>
          <p:cNvPr id="18" name="Marcador de texto 8"/>
          <p:cNvSpPr txBox="1">
            <a:spLocks/>
          </p:cNvSpPr>
          <p:nvPr/>
        </p:nvSpPr>
        <p:spPr>
          <a:xfrm>
            <a:off x="4521091" y="2073057"/>
            <a:ext cx="1405168" cy="523220"/>
          </a:xfrm>
          <a:prstGeom prst="rect">
            <a:avLst/>
          </a:prstGeom>
        </p:spPr>
        <p:txBody>
          <a:bodyPr vert="horz" wrap="square"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500" b="1" kern="1200" baseline="0">
                <a:solidFill>
                  <a:srgbClr val="182B47"/>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5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FF7800"/>
              </a:buClr>
            </a:pPr>
            <a:r>
              <a:rPr lang="es-MX" sz="1350" dirty="0"/>
              <a:t>30 Años</a:t>
            </a:r>
          </a:p>
          <a:p>
            <a:pPr>
              <a:buClr>
                <a:srgbClr val="FF7800"/>
              </a:buClr>
            </a:pPr>
            <a:r>
              <a:rPr lang="es-MX" sz="1350" b="0" dirty="0"/>
              <a:t>%</a:t>
            </a:r>
            <a:endParaRPr lang="en-US" sz="1350" b="0" dirty="0"/>
          </a:p>
        </p:txBody>
      </p:sp>
      <p:sp>
        <p:nvSpPr>
          <p:cNvPr id="19" name="Marcador de texto 9"/>
          <p:cNvSpPr txBox="1">
            <a:spLocks/>
          </p:cNvSpPr>
          <p:nvPr/>
        </p:nvSpPr>
        <p:spPr>
          <a:xfrm>
            <a:off x="5759369" y="2073057"/>
            <a:ext cx="1870279" cy="923330"/>
          </a:xfrm>
          <a:prstGeom prst="rect">
            <a:avLst/>
          </a:prstGeom>
        </p:spPr>
        <p:txBody>
          <a:bodyPr vert="horz" wrap="square"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500" b="1" kern="1200">
                <a:solidFill>
                  <a:schemeClr val="tx1"/>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5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FF7800"/>
              </a:buClr>
            </a:pPr>
            <a:r>
              <a:rPr lang="es-MX" sz="1350" dirty="0">
                <a:solidFill>
                  <a:srgbClr val="182B47"/>
                </a:solidFill>
              </a:rPr>
              <a:t>Pendiente de la Curva de Rendimientos</a:t>
            </a:r>
          </a:p>
          <a:p>
            <a:pPr>
              <a:buClr>
                <a:srgbClr val="FF7800"/>
              </a:buClr>
            </a:pPr>
            <a:r>
              <a:rPr lang="es-MX" sz="1350" dirty="0">
                <a:solidFill>
                  <a:srgbClr val="182B47"/>
                </a:solidFill>
              </a:rPr>
              <a:t>10a - 3m</a:t>
            </a:r>
          </a:p>
          <a:p>
            <a:pPr>
              <a:buClr>
                <a:srgbClr val="FF7800"/>
              </a:buClr>
            </a:pPr>
            <a:r>
              <a:rPr lang="es-MX" sz="1350" b="0" dirty="0">
                <a:solidFill>
                  <a:srgbClr val="182B47"/>
                </a:solidFill>
              </a:rPr>
              <a:t>Puntos porcentuales</a:t>
            </a:r>
            <a:endParaRPr lang="en-US" sz="1350" b="0" dirty="0">
              <a:solidFill>
                <a:srgbClr val="182B47"/>
              </a:solidFill>
            </a:endParaRPr>
          </a:p>
        </p:txBody>
      </p:sp>
      <p:sp>
        <p:nvSpPr>
          <p:cNvPr id="23" name="Marcador de texto 7"/>
          <p:cNvSpPr txBox="1">
            <a:spLocks/>
          </p:cNvSpPr>
          <p:nvPr/>
        </p:nvSpPr>
        <p:spPr>
          <a:xfrm>
            <a:off x="7310756" y="2073057"/>
            <a:ext cx="1782941" cy="954107"/>
          </a:xfrm>
          <a:prstGeom prst="rect">
            <a:avLst/>
          </a:prstGeom>
          <a:noFill/>
        </p:spPr>
        <p:txBody>
          <a:bodyPr vert="horz" wrap="square"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500" b="1" kern="1200" baseline="0">
                <a:solidFill>
                  <a:srgbClr val="182B47"/>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5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FF7800"/>
              </a:buClr>
            </a:pPr>
            <a:r>
              <a:rPr lang="es-MX" sz="1350" dirty="0"/>
              <a:t>Diferencial </a:t>
            </a:r>
          </a:p>
          <a:p>
            <a:pPr>
              <a:buClr>
                <a:srgbClr val="FF7800"/>
              </a:buClr>
            </a:pPr>
            <a:r>
              <a:rPr lang="es-MX" sz="1350" dirty="0"/>
              <a:t>de EUA y México</a:t>
            </a:r>
          </a:p>
          <a:p>
            <a:pPr>
              <a:buClr>
                <a:srgbClr val="FF7800"/>
              </a:buClr>
            </a:pPr>
            <a:r>
              <a:rPr lang="es-MX" sz="1350" dirty="0"/>
              <a:t>10a </a:t>
            </a:r>
          </a:p>
          <a:p>
            <a:pPr>
              <a:buClr>
                <a:srgbClr val="FF7800"/>
              </a:buClr>
            </a:pPr>
            <a:r>
              <a:rPr lang="es-MX" sz="1350" b="0" dirty="0"/>
              <a:t>Puntos porcentuales</a:t>
            </a:r>
            <a:endParaRPr lang="en-US" sz="1350" b="0" dirty="0">
              <a:solidFill>
                <a:srgbClr val="FF0000"/>
              </a:solidFill>
            </a:endParaRPr>
          </a:p>
        </p:txBody>
      </p:sp>
      <p:sp>
        <p:nvSpPr>
          <p:cNvPr id="24" name="Marcador de texto 8"/>
          <p:cNvSpPr txBox="1">
            <a:spLocks/>
          </p:cNvSpPr>
          <p:nvPr/>
        </p:nvSpPr>
        <p:spPr>
          <a:xfrm>
            <a:off x="10715268" y="2073057"/>
            <a:ext cx="1225179" cy="523220"/>
          </a:xfrm>
          <a:prstGeom prst="rect">
            <a:avLst/>
          </a:prstGeom>
        </p:spPr>
        <p:txBody>
          <a:bodyPr vert="horz"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500" b="1" kern="1200" baseline="0">
                <a:solidFill>
                  <a:srgbClr val="182B47"/>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5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FF7800"/>
              </a:buClr>
            </a:pPr>
            <a:r>
              <a:rPr lang="es-MX" sz="1350" dirty="0"/>
              <a:t>CDS 5 Años</a:t>
            </a:r>
          </a:p>
          <a:p>
            <a:pPr>
              <a:buClr>
                <a:srgbClr val="FF7800"/>
              </a:buClr>
            </a:pPr>
            <a:r>
              <a:rPr lang="es-MX" sz="1350" b="0" dirty="0"/>
              <a:t>Puntos base</a:t>
            </a:r>
            <a:endParaRPr lang="en-US" sz="1350" b="0" dirty="0"/>
          </a:p>
        </p:txBody>
      </p:sp>
      <p:grpSp>
        <p:nvGrpSpPr>
          <p:cNvPr id="40" name="Grupo 39"/>
          <p:cNvGrpSpPr/>
          <p:nvPr/>
        </p:nvGrpSpPr>
        <p:grpSpPr>
          <a:xfrm>
            <a:off x="3347688" y="1537334"/>
            <a:ext cx="1032196" cy="307777"/>
            <a:chOff x="3303744" y="1301831"/>
            <a:chExt cx="1032196" cy="307777"/>
          </a:xfrm>
        </p:grpSpPr>
        <p:sp>
          <p:nvSpPr>
            <p:cNvPr id="33" name="Rectángulo 32"/>
            <p:cNvSpPr/>
            <p:nvPr/>
          </p:nvSpPr>
          <p:spPr>
            <a:xfrm>
              <a:off x="3303744" y="1394101"/>
              <a:ext cx="108000" cy="10800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35" name="CuadroTexto 34"/>
            <p:cNvSpPr txBox="1"/>
            <p:nvPr/>
          </p:nvSpPr>
          <p:spPr>
            <a:xfrm>
              <a:off x="3351375" y="1301831"/>
              <a:ext cx="984565" cy="307777"/>
            </a:xfrm>
            <a:prstGeom prst="rect">
              <a:avLst/>
            </a:prstGeom>
            <a:noFill/>
          </p:spPr>
          <p:txBody>
            <a:bodyPr wrap="none" rtlCol="0">
              <a:spAutoFit/>
            </a:bodyPr>
            <a:lstStyle/>
            <a:p>
              <a:r>
                <a:rPr lang="es-MX" sz="1400" b="1" dirty="0">
                  <a:solidFill>
                    <a:srgbClr val="FF0000"/>
                  </a:solidFill>
                </a:rPr>
                <a:t>1-oct-2018</a:t>
              </a:r>
            </a:p>
          </p:txBody>
        </p:sp>
      </p:grpSp>
      <p:grpSp>
        <p:nvGrpSpPr>
          <p:cNvPr id="41" name="Grupo 40"/>
          <p:cNvGrpSpPr/>
          <p:nvPr/>
        </p:nvGrpSpPr>
        <p:grpSpPr>
          <a:xfrm>
            <a:off x="5539018" y="1537334"/>
            <a:ext cx="1166335" cy="307777"/>
            <a:chOff x="4398767" y="1301831"/>
            <a:chExt cx="1166335" cy="307777"/>
          </a:xfrm>
        </p:grpSpPr>
        <p:sp>
          <p:nvSpPr>
            <p:cNvPr id="36" name="Rectángulo 35"/>
            <p:cNvSpPr/>
            <p:nvPr/>
          </p:nvSpPr>
          <p:spPr>
            <a:xfrm>
              <a:off x="4398767" y="1394101"/>
              <a:ext cx="108000" cy="10800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37" name="CuadroTexto 36"/>
            <p:cNvSpPr txBox="1"/>
            <p:nvPr/>
          </p:nvSpPr>
          <p:spPr>
            <a:xfrm>
              <a:off x="4446398" y="1301831"/>
              <a:ext cx="1118704" cy="307777"/>
            </a:xfrm>
            <a:prstGeom prst="rect">
              <a:avLst/>
            </a:prstGeom>
            <a:noFill/>
          </p:spPr>
          <p:txBody>
            <a:bodyPr wrap="none" rtlCol="0">
              <a:spAutoFit/>
            </a:bodyPr>
            <a:lstStyle/>
            <a:p>
              <a:r>
                <a:rPr lang="es-MX" sz="1400" b="1" dirty="0">
                  <a:solidFill>
                    <a:srgbClr val="00B050"/>
                  </a:solidFill>
                </a:rPr>
                <a:t>30-nov-2018</a:t>
              </a:r>
            </a:p>
          </p:txBody>
        </p:sp>
      </p:grpSp>
      <p:grpSp>
        <p:nvGrpSpPr>
          <p:cNvPr id="42" name="Grupo 41"/>
          <p:cNvGrpSpPr/>
          <p:nvPr/>
        </p:nvGrpSpPr>
        <p:grpSpPr>
          <a:xfrm>
            <a:off x="7864487" y="1537334"/>
            <a:ext cx="1187687" cy="307777"/>
            <a:chOff x="5610424" y="1301831"/>
            <a:chExt cx="1187687" cy="307777"/>
          </a:xfrm>
        </p:grpSpPr>
        <p:sp>
          <p:nvSpPr>
            <p:cNvPr id="38" name="Rectángulo 37"/>
            <p:cNvSpPr/>
            <p:nvPr/>
          </p:nvSpPr>
          <p:spPr>
            <a:xfrm>
              <a:off x="5610424" y="1394101"/>
              <a:ext cx="108000" cy="10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39" name="CuadroTexto 38"/>
            <p:cNvSpPr txBox="1"/>
            <p:nvPr/>
          </p:nvSpPr>
          <p:spPr>
            <a:xfrm>
              <a:off x="5658055" y="1301831"/>
              <a:ext cx="1140056" cy="307777"/>
            </a:xfrm>
            <a:prstGeom prst="rect">
              <a:avLst/>
            </a:prstGeom>
            <a:noFill/>
          </p:spPr>
          <p:txBody>
            <a:bodyPr wrap="none" rtlCol="0">
              <a:spAutoFit/>
            </a:bodyPr>
            <a:lstStyle/>
            <a:p>
              <a:r>
                <a:rPr lang="es-MX" sz="1400" b="1" dirty="0">
                  <a:solidFill>
                    <a:srgbClr val="FFCB00"/>
                  </a:solidFill>
                </a:rPr>
                <a:t>14-mar-2019</a:t>
              </a:r>
            </a:p>
          </p:txBody>
        </p:sp>
      </p:grpSp>
      <p:sp>
        <p:nvSpPr>
          <p:cNvPr id="45" name="Marcador de texto 7"/>
          <p:cNvSpPr>
            <a:spLocks noGrp="1"/>
          </p:cNvSpPr>
          <p:nvPr>
            <p:ph type="body" sz="quarter" idx="18"/>
          </p:nvPr>
        </p:nvSpPr>
        <p:spPr>
          <a:xfrm>
            <a:off x="1730724" y="983377"/>
            <a:ext cx="8975760" cy="615553"/>
          </a:xfrm>
          <a:noFill/>
        </p:spPr>
        <p:txBody>
          <a:bodyPr/>
          <a:lstStyle/>
          <a:p>
            <a:r>
              <a:rPr lang="es-MX" sz="1700" dirty="0"/>
              <a:t>Diagrama de Caja y Brazos: Desempeño de Activos Financieros en México </a:t>
            </a:r>
          </a:p>
          <a:p>
            <a:r>
              <a:rPr lang="es-MX" sz="1700" b="0" dirty="0"/>
              <a:t>Del 1-ene-2018 a la fecha</a:t>
            </a:r>
            <a:endParaRPr lang="es-MX" b="0" dirty="0"/>
          </a:p>
        </p:txBody>
      </p:sp>
      <p:sp>
        <p:nvSpPr>
          <p:cNvPr id="132" name="Marcador de pie de página 1"/>
          <p:cNvSpPr>
            <a:spLocks noGrp="1"/>
          </p:cNvSpPr>
          <p:nvPr>
            <p:ph type="ftr" sz="quarter" idx="11"/>
          </p:nvPr>
        </p:nvSpPr>
        <p:spPr>
          <a:xfrm>
            <a:off x="3973491" y="6386573"/>
            <a:ext cx="4320000" cy="365125"/>
          </a:xfrm>
        </p:spPr>
        <p:txBody>
          <a:bodyPr/>
          <a:lstStyle/>
          <a:p>
            <a:r>
              <a:rPr lang="es-MX" dirty="0">
                <a:solidFill>
                  <a:srgbClr val="FFFFFF">
                    <a:lumMod val="85000"/>
                  </a:srgbClr>
                </a:solidFill>
              </a:rPr>
              <a:t>Perspectivas Económicas para México</a:t>
            </a:r>
          </a:p>
        </p:txBody>
      </p:sp>
      <p:sp>
        <p:nvSpPr>
          <p:cNvPr id="2" name="CuadroTexto 1"/>
          <p:cNvSpPr txBox="1"/>
          <p:nvPr/>
        </p:nvSpPr>
        <p:spPr>
          <a:xfrm>
            <a:off x="685636" y="1776899"/>
            <a:ext cx="1672253" cy="369332"/>
          </a:xfrm>
          <a:prstGeom prst="rect">
            <a:avLst/>
          </a:prstGeom>
          <a:noFill/>
        </p:spPr>
        <p:txBody>
          <a:bodyPr wrap="none" rtlCol="0">
            <a:spAutoFit/>
          </a:bodyPr>
          <a:lstStyle/>
          <a:p>
            <a:r>
              <a:rPr lang="es-MX" b="1" dirty="0"/>
              <a:t>Tipo de Cambio</a:t>
            </a:r>
          </a:p>
        </p:txBody>
      </p:sp>
      <p:sp>
        <p:nvSpPr>
          <p:cNvPr id="133" name="CuadroTexto 132"/>
          <p:cNvSpPr txBox="1"/>
          <p:nvPr/>
        </p:nvSpPr>
        <p:spPr>
          <a:xfrm>
            <a:off x="3594719" y="1776899"/>
            <a:ext cx="1697003" cy="369332"/>
          </a:xfrm>
          <a:prstGeom prst="rect">
            <a:avLst/>
          </a:prstGeom>
          <a:noFill/>
        </p:spPr>
        <p:txBody>
          <a:bodyPr wrap="none" rtlCol="0">
            <a:spAutoFit/>
          </a:bodyPr>
          <a:lstStyle/>
          <a:p>
            <a:r>
              <a:rPr lang="es-MX" b="1" dirty="0"/>
              <a:t>Tasas de Interés</a:t>
            </a:r>
          </a:p>
        </p:txBody>
      </p:sp>
      <p:sp>
        <p:nvSpPr>
          <p:cNvPr id="134" name="CuadroTexto 133"/>
          <p:cNvSpPr txBox="1"/>
          <p:nvPr/>
        </p:nvSpPr>
        <p:spPr>
          <a:xfrm>
            <a:off x="5807743" y="1767556"/>
            <a:ext cx="3282601" cy="369332"/>
          </a:xfrm>
          <a:prstGeom prst="rect">
            <a:avLst/>
          </a:prstGeom>
          <a:noFill/>
        </p:spPr>
        <p:txBody>
          <a:bodyPr wrap="square" rtlCol="0">
            <a:spAutoFit/>
          </a:bodyPr>
          <a:lstStyle/>
          <a:p>
            <a:pPr algn="ctr"/>
            <a:r>
              <a:rPr lang="es-MX" b="1" dirty="0"/>
              <a:t>Pendiente y Diferencial</a:t>
            </a:r>
          </a:p>
        </p:txBody>
      </p:sp>
      <p:sp>
        <p:nvSpPr>
          <p:cNvPr id="135" name="CuadroTexto 134"/>
          <p:cNvSpPr txBox="1"/>
          <p:nvPr/>
        </p:nvSpPr>
        <p:spPr>
          <a:xfrm>
            <a:off x="9175621" y="1775200"/>
            <a:ext cx="2656022" cy="369332"/>
          </a:xfrm>
          <a:prstGeom prst="rect">
            <a:avLst/>
          </a:prstGeom>
          <a:noFill/>
        </p:spPr>
        <p:txBody>
          <a:bodyPr wrap="square" rtlCol="0">
            <a:spAutoFit/>
          </a:bodyPr>
          <a:lstStyle/>
          <a:p>
            <a:pPr algn="ctr"/>
            <a:r>
              <a:rPr lang="es-MX" b="1" dirty="0"/>
              <a:t>Primas de Riesgo</a:t>
            </a:r>
          </a:p>
        </p:txBody>
      </p:sp>
      <p:sp>
        <p:nvSpPr>
          <p:cNvPr id="29" name="CuadroTexto 28"/>
          <p:cNvSpPr txBox="1"/>
          <p:nvPr/>
        </p:nvSpPr>
        <p:spPr>
          <a:xfrm>
            <a:off x="101985" y="5932737"/>
            <a:ext cx="11729658" cy="241294"/>
          </a:xfrm>
          <a:prstGeom prst="rect">
            <a:avLst/>
          </a:prstGeom>
          <a:solidFill>
            <a:schemeClr val="bg1"/>
          </a:solidFill>
        </p:spPr>
        <p:txBody>
          <a:bodyPr wrap="square" rtlCol="0">
            <a:noAutofit/>
          </a:bodyPr>
          <a:lstStyle/>
          <a:p>
            <a:r>
              <a:rPr lang="es-MX" dirty="0">
                <a:solidFill>
                  <a:srgbClr val="FFFFFF"/>
                </a:solidFill>
              </a:rPr>
              <a:t>XX</a:t>
            </a:r>
          </a:p>
        </p:txBody>
      </p:sp>
      <p:sp>
        <p:nvSpPr>
          <p:cNvPr id="11" name="Marcador de texto 10"/>
          <p:cNvSpPr>
            <a:spLocks noGrp="1"/>
          </p:cNvSpPr>
          <p:nvPr>
            <p:ph type="body" sz="quarter" idx="20"/>
          </p:nvPr>
        </p:nvSpPr>
        <p:spPr>
          <a:xfrm>
            <a:off x="87027" y="5952544"/>
            <a:ext cx="11990361" cy="504177"/>
          </a:xfrm>
        </p:spPr>
        <p:txBody>
          <a:bodyPr/>
          <a:lstStyle/>
          <a:p>
            <a:pPr>
              <a:lnSpc>
                <a:spcPts val="800"/>
              </a:lnSpc>
            </a:pPr>
            <a:r>
              <a:rPr lang="en-US" sz="800" dirty="0"/>
              <a:t>Nota: </a:t>
            </a:r>
            <a:r>
              <a:rPr lang="es-MX" sz="800" dirty="0">
                <a:solidFill>
                  <a:srgbClr val="182B47"/>
                </a:solidFill>
              </a:rPr>
              <a:t>La gráfica de caja y brazo se construye a partir de los </a:t>
            </a:r>
            <a:r>
              <a:rPr lang="es-MX" sz="800" dirty="0" err="1">
                <a:solidFill>
                  <a:srgbClr val="182B47"/>
                </a:solidFill>
              </a:rPr>
              <a:t>cuantiles</a:t>
            </a:r>
            <a:r>
              <a:rPr lang="es-MX" sz="800" dirty="0">
                <a:solidFill>
                  <a:srgbClr val="182B47"/>
                </a:solidFill>
              </a:rPr>
              <a:t> de la muestra de cada serie. El brazo inferior representa el primer cuartil; el superior, el cuarto cuartil. Por su parte, la caja representa la distancia entre el primer y tercer cuartil. La línea al interior de la caja identifica la mediana, es decir, debajo de la línea y hasta la parte inferior de la caja se encuentra la distancia entre el primer y segundo cuartil; y la parte por encima de la línea y hasta la parte superior de la caja representa la distancia entre el segundo y tercer cuartil. </a:t>
            </a:r>
          </a:p>
          <a:p>
            <a:pPr>
              <a:lnSpc>
                <a:spcPts val="800"/>
              </a:lnSpc>
            </a:pPr>
            <a:r>
              <a:rPr lang="es-MX" sz="800" dirty="0"/>
              <a:t>1/ Para el cálculo de la prima por plazo primero, se estima la expectativa promedio de la tasa de interés de corto plazo implícita en la tasa de largo plazo mediante un modelo afín. Posteriormente, a partir de esta estimación la prima por plazo se calcula como el residual entre la tasa de largo plazo y la expectativa mencionada. Esta última está medida considerado un interés compuesto continuamente. F</a:t>
            </a:r>
            <a:r>
              <a:rPr lang="en-US" sz="800" dirty="0" err="1"/>
              <a:t>uente</a:t>
            </a:r>
            <a:r>
              <a:rPr lang="en-US" sz="800" dirty="0"/>
              <a:t>: Bloomberg, Banco de México, </a:t>
            </a:r>
            <a:r>
              <a:rPr lang="es-MX" sz="800" dirty="0">
                <a:solidFill>
                  <a:srgbClr val="182B47"/>
                </a:solidFill>
              </a:rPr>
              <a:t>Proveedor Integral de Precios, </a:t>
            </a:r>
            <a:r>
              <a:rPr lang="es-MX" sz="800" dirty="0" err="1"/>
              <a:t>Valmer</a:t>
            </a:r>
            <a:r>
              <a:rPr lang="es-MX" sz="800" dirty="0"/>
              <a:t>, </a:t>
            </a:r>
            <a:r>
              <a:rPr lang="es-ES" sz="800" dirty="0"/>
              <a:t>Departamento del Tesoro Norteamericano.</a:t>
            </a:r>
            <a:endParaRPr lang="en-US" sz="800" dirty="0"/>
          </a:p>
        </p:txBody>
      </p:sp>
      <p:pic>
        <p:nvPicPr>
          <p:cNvPr id="43" name="pic"/>
          <p:cNvPicPr/>
          <p:nvPr/>
        </p:nvPicPr>
        <p:blipFill>
          <a:blip r:embed="rId3" cstate="print"/>
          <a:stretch>
            <a:fillRect/>
          </a:stretch>
        </p:blipFill>
        <p:spPr>
          <a:xfrm>
            <a:off x="340509" y="2829340"/>
            <a:ext cx="1368000" cy="3240000"/>
          </a:xfrm>
          <a:prstGeom prst="rect">
            <a:avLst/>
          </a:prstGeom>
        </p:spPr>
      </p:pic>
      <p:pic>
        <p:nvPicPr>
          <p:cNvPr id="44" name="pic"/>
          <p:cNvPicPr/>
          <p:nvPr/>
        </p:nvPicPr>
        <p:blipFill>
          <a:blip r:embed="rId4" cstate="print"/>
          <a:stretch>
            <a:fillRect/>
          </a:stretch>
        </p:blipFill>
        <p:spPr>
          <a:xfrm>
            <a:off x="1799999" y="2829340"/>
            <a:ext cx="1368000" cy="3240000"/>
          </a:xfrm>
          <a:prstGeom prst="rect">
            <a:avLst/>
          </a:prstGeom>
        </p:spPr>
      </p:pic>
      <p:pic>
        <p:nvPicPr>
          <p:cNvPr id="46" name="pic"/>
          <p:cNvPicPr/>
          <p:nvPr/>
        </p:nvPicPr>
        <p:blipFill>
          <a:blip r:embed="rId5" cstate="print"/>
          <a:stretch>
            <a:fillRect/>
          </a:stretch>
        </p:blipFill>
        <p:spPr>
          <a:xfrm>
            <a:off x="3255408" y="2829340"/>
            <a:ext cx="1368000" cy="3240000"/>
          </a:xfrm>
          <a:prstGeom prst="rect">
            <a:avLst/>
          </a:prstGeom>
        </p:spPr>
      </p:pic>
      <p:pic>
        <p:nvPicPr>
          <p:cNvPr id="47" name="pic"/>
          <p:cNvPicPr/>
          <p:nvPr/>
        </p:nvPicPr>
        <p:blipFill>
          <a:blip r:embed="rId6" cstate="print"/>
          <a:stretch>
            <a:fillRect/>
          </a:stretch>
        </p:blipFill>
        <p:spPr>
          <a:xfrm>
            <a:off x="4714898" y="2829340"/>
            <a:ext cx="1368000" cy="3240000"/>
          </a:xfrm>
          <a:prstGeom prst="rect">
            <a:avLst/>
          </a:prstGeom>
        </p:spPr>
      </p:pic>
      <p:pic>
        <p:nvPicPr>
          <p:cNvPr id="48" name="pic"/>
          <p:cNvPicPr/>
          <p:nvPr/>
        </p:nvPicPr>
        <p:blipFill>
          <a:blip r:embed="rId7" cstate="print"/>
          <a:stretch>
            <a:fillRect/>
          </a:stretch>
        </p:blipFill>
        <p:spPr>
          <a:xfrm>
            <a:off x="6178471" y="2829340"/>
            <a:ext cx="1368000" cy="3240000"/>
          </a:xfrm>
          <a:prstGeom prst="rect">
            <a:avLst/>
          </a:prstGeom>
        </p:spPr>
      </p:pic>
      <p:pic>
        <p:nvPicPr>
          <p:cNvPr id="49" name="pic"/>
          <p:cNvPicPr/>
          <p:nvPr/>
        </p:nvPicPr>
        <p:blipFill>
          <a:blip r:embed="rId8" cstate="print"/>
          <a:stretch>
            <a:fillRect/>
          </a:stretch>
        </p:blipFill>
        <p:spPr>
          <a:xfrm>
            <a:off x="7637961" y="2829340"/>
            <a:ext cx="1368000" cy="3240000"/>
          </a:xfrm>
          <a:prstGeom prst="rect">
            <a:avLst/>
          </a:prstGeom>
        </p:spPr>
      </p:pic>
      <p:pic>
        <p:nvPicPr>
          <p:cNvPr id="50" name="pic"/>
          <p:cNvPicPr/>
          <p:nvPr/>
        </p:nvPicPr>
        <p:blipFill>
          <a:blip r:embed="rId9" cstate="print"/>
          <a:stretch>
            <a:fillRect/>
          </a:stretch>
        </p:blipFill>
        <p:spPr>
          <a:xfrm>
            <a:off x="9097452" y="2829340"/>
            <a:ext cx="1368000" cy="3240000"/>
          </a:xfrm>
          <a:prstGeom prst="rect">
            <a:avLst/>
          </a:prstGeom>
        </p:spPr>
      </p:pic>
      <p:pic>
        <p:nvPicPr>
          <p:cNvPr id="51" name="pic"/>
          <p:cNvPicPr/>
          <p:nvPr/>
        </p:nvPicPr>
        <p:blipFill>
          <a:blip r:embed="rId10" cstate="print"/>
          <a:stretch>
            <a:fillRect/>
          </a:stretch>
        </p:blipFill>
        <p:spPr>
          <a:xfrm>
            <a:off x="10556943" y="2829340"/>
            <a:ext cx="1368000" cy="3240000"/>
          </a:xfrm>
          <a:prstGeom prst="rect">
            <a:avLst/>
          </a:prstGeom>
        </p:spPr>
      </p:pic>
    </p:spTree>
    <p:extLst>
      <p:ext uri="{BB962C8B-B14F-4D97-AF65-F5344CB8AC3E}">
        <p14:creationId xmlns:p14="http://schemas.microsoft.com/office/powerpoint/2010/main" val="27694999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Marcador de pie de página 3"/>
          <p:cNvSpPr>
            <a:spLocks noGrp="1"/>
          </p:cNvSpPr>
          <p:nvPr>
            <p:ph type="ftr" sz="quarter" idx="11"/>
          </p:nvPr>
        </p:nvSpPr>
        <p:spPr>
          <a:xfrm>
            <a:off x="3973491" y="6429361"/>
            <a:ext cx="4320000" cy="355193"/>
          </a:xfrm>
          <a:noFill/>
          <a:ln>
            <a:noFill/>
          </a:ln>
        </p:spPr>
        <p:txBody>
          <a:bodyPr/>
          <a:lstStyle/>
          <a:p>
            <a:r>
              <a:rPr lang="es-MX" sz="1100" dirty="0">
                <a:solidFill>
                  <a:srgbClr val="FFFFFF">
                    <a:lumMod val="85000"/>
                  </a:srgbClr>
                </a:solidFill>
              </a:rPr>
              <a:t>Perspectivas Económicas para México</a:t>
            </a:r>
          </a:p>
        </p:txBody>
      </p:sp>
      <p:graphicFrame>
        <p:nvGraphicFramePr>
          <p:cNvPr id="26" name="Marcador de gráfico 14"/>
          <p:cNvGraphicFramePr>
            <a:graphicFrameLocks noGrp="1"/>
          </p:cNvGraphicFramePr>
          <p:nvPr>
            <p:ph type="chart" sz="quarter" idx="18"/>
            <p:extLst>
              <p:ext uri="{D42A27DB-BD31-4B8C-83A1-F6EECF244321}">
                <p14:modId xmlns:p14="http://schemas.microsoft.com/office/powerpoint/2010/main" val="1401619919"/>
              </p:ext>
            </p:extLst>
          </p:nvPr>
        </p:nvGraphicFramePr>
        <p:xfrm>
          <a:off x="6446838" y="1749070"/>
          <a:ext cx="5313362" cy="4284655"/>
        </p:xfrm>
        <a:graphic>
          <a:graphicData uri="http://schemas.openxmlformats.org/drawingml/2006/chart">
            <c:chart xmlns:c="http://schemas.openxmlformats.org/drawingml/2006/chart" xmlns:r="http://schemas.openxmlformats.org/officeDocument/2006/relationships" r:id="rId3"/>
          </a:graphicData>
        </a:graphic>
      </p:graphicFrame>
      <p:sp>
        <p:nvSpPr>
          <p:cNvPr id="9" name="Marcador de texto 8"/>
          <p:cNvSpPr>
            <a:spLocks noGrp="1"/>
          </p:cNvSpPr>
          <p:nvPr>
            <p:ph type="body" sz="quarter" idx="17"/>
          </p:nvPr>
        </p:nvSpPr>
        <p:spPr>
          <a:xfrm>
            <a:off x="494379" y="1050279"/>
            <a:ext cx="5313600" cy="615553"/>
          </a:xfrm>
        </p:spPr>
        <p:txBody>
          <a:bodyPr/>
          <a:lstStyle/>
          <a:p>
            <a:r>
              <a:rPr lang="es-MX" dirty="0">
                <a:solidFill>
                  <a:srgbClr val="182B47"/>
                </a:solidFill>
              </a:rPr>
              <a:t>Tasa de Política Monetaria e INPC</a:t>
            </a:r>
          </a:p>
          <a:p>
            <a:r>
              <a:rPr lang="es-MX" b="0" dirty="0">
                <a:solidFill>
                  <a:srgbClr val="182B47"/>
                </a:solidFill>
              </a:rPr>
              <a:t>% y variación % anual</a:t>
            </a:r>
            <a:endParaRPr lang="es-MX" dirty="0">
              <a:solidFill>
                <a:srgbClr val="182B47"/>
              </a:solidFill>
            </a:endParaRPr>
          </a:p>
        </p:txBody>
      </p:sp>
      <p:sp>
        <p:nvSpPr>
          <p:cNvPr id="11" name="Marcador de texto 10"/>
          <p:cNvSpPr>
            <a:spLocks noGrp="1"/>
          </p:cNvSpPr>
          <p:nvPr>
            <p:ph type="body" sz="quarter" idx="19"/>
          </p:nvPr>
        </p:nvSpPr>
        <p:spPr>
          <a:xfrm>
            <a:off x="5968321" y="1050279"/>
            <a:ext cx="6230615" cy="872034"/>
          </a:xfrm>
          <a:noFill/>
        </p:spPr>
        <p:txBody>
          <a:bodyPr/>
          <a:lstStyle/>
          <a:p>
            <a:r>
              <a:rPr lang="es-MX" dirty="0">
                <a:solidFill>
                  <a:srgbClr val="182B47"/>
                </a:solidFill>
              </a:rPr>
              <a:t>Tasa Real Ex-Ante de Corto Plazo </a:t>
            </a:r>
            <a:r>
              <a:rPr lang="es-ES" dirty="0"/>
              <a:t>y Rango Estimado para</a:t>
            </a:r>
            <a:endParaRPr lang="es-MX" dirty="0"/>
          </a:p>
          <a:p>
            <a:r>
              <a:rPr lang="es-MX" dirty="0"/>
              <a:t>la Tasa Neutral Real de Corto Plazo en el Largo Plazo </a:t>
            </a:r>
            <a:r>
              <a:rPr lang="es-MX" baseline="30000" dirty="0">
                <a:solidFill>
                  <a:srgbClr val="182B47"/>
                </a:solidFill>
              </a:rPr>
              <a:t>1/</a:t>
            </a:r>
          </a:p>
          <a:p>
            <a:pPr>
              <a:lnSpc>
                <a:spcPts val="2000"/>
              </a:lnSpc>
            </a:pPr>
            <a:r>
              <a:rPr lang="es-MX" b="0" dirty="0">
                <a:solidFill>
                  <a:srgbClr val="182B47"/>
                </a:solidFill>
              </a:rPr>
              <a:t>%</a:t>
            </a:r>
          </a:p>
        </p:txBody>
      </p:sp>
      <p:sp>
        <p:nvSpPr>
          <p:cNvPr id="12" name="Marcador de texto 11"/>
          <p:cNvSpPr>
            <a:spLocks noGrp="1"/>
          </p:cNvSpPr>
          <p:nvPr>
            <p:ph type="body" sz="quarter" idx="20"/>
          </p:nvPr>
        </p:nvSpPr>
        <p:spPr>
          <a:xfrm>
            <a:off x="429879" y="5958331"/>
            <a:ext cx="5313600" cy="194925"/>
          </a:xfrm>
        </p:spPr>
        <p:txBody>
          <a:bodyPr vert="horz" lIns="91440" tIns="45720" rIns="91440" bIns="45720" rtlCol="0">
            <a:spAutoFit/>
          </a:bodyPr>
          <a:lstStyle/>
          <a:p>
            <a:pPr>
              <a:lnSpc>
                <a:spcPts val="800"/>
              </a:lnSpc>
            </a:pPr>
            <a:r>
              <a:rPr lang="es-MX" sz="800" dirty="0">
                <a:solidFill>
                  <a:srgbClr val="182B47"/>
                </a:solidFill>
              </a:rPr>
              <a:t>Fuente: Banco de México e INEGI.</a:t>
            </a:r>
          </a:p>
        </p:txBody>
      </p:sp>
      <p:sp>
        <p:nvSpPr>
          <p:cNvPr id="13" name="Marcador de texto 12"/>
          <p:cNvSpPr>
            <a:spLocks noGrp="1"/>
          </p:cNvSpPr>
          <p:nvPr>
            <p:ph type="body" sz="quarter" idx="21"/>
          </p:nvPr>
        </p:nvSpPr>
        <p:spPr>
          <a:xfrm>
            <a:off x="6382540" y="5958331"/>
            <a:ext cx="5313600" cy="502702"/>
          </a:xfrm>
        </p:spPr>
        <p:txBody>
          <a:bodyPr/>
          <a:lstStyle/>
          <a:p>
            <a:pPr>
              <a:lnSpc>
                <a:spcPts val="800"/>
              </a:lnSpc>
            </a:pPr>
            <a:r>
              <a:rPr lang="es-MX" sz="800" dirty="0">
                <a:solidFill>
                  <a:srgbClr val="182B47"/>
                </a:solidFill>
              </a:rPr>
              <a:t>1/ </a:t>
            </a:r>
            <a:r>
              <a:rPr lang="es-MX" sz="800" dirty="0"/>
              <a:t>La tasa real ex-ante de corto plazo se calcula como la diferencia entre el Objetivo de la Tasa de Interés Interbancaria a un día y la media de las expectativas de inflación a 12 meses extraídas de la Encuesta de Banco de México. La línea punteada corresponde al punto medio del rango para la tasa neutral de corto plazo en el largo plazo en términos reales, el cual se ubica entre 1.7 y 3.2%. </a:t>
            </a:r>
            <a:r>
              <a:rPr lang="es-MX" sz="800" dirty="0">
                <a:solidFill>
                  <a:srgbClr val="182B47"/>
                </a:solidFill>
              </a:rPr>
              <a:t>Fuente: Banco de México.</a:t>
            </a:r>
          </a:p>
        </p:txBody>
      </p:sp>
      <p:graphicFrame>
        <p:nvGraphicFramePr>
          <p:cNvPr id="14" name="1 Gráfico"/>
          <p:cNvGraphicFramePr>
            <a:graphicFrameLocks noGrp="1"/>
          </p:cNvGraphicFramePr>
          <p:nvPr>
            <p:ph type="chart" sz="quarter" idx="14"/>
            <p:extLst>
              <p:ext uri="{D42A27DB-BD31-4B8C-83A1-F6EECF244321}">
                <p14:modId xmlns:p14="http://schemas.microsoft.com/office/powerpoint/2010/main" val="2294931115"/>
              </p:ext>
            </p:extLst>
          </p:nvPr>
        </p:nvGraphicFramePr>
        <p:xfrm>
          <a:off x="493713" y="1697798"/>
          <a:ext cx="5314950" cy="4335927"/>
        </p:xfrm>
        <a:graphic>
          <a:graphicData uri="http://schemas.openxmlformats.org/drawingml/2006/chart">
            <c:chart xmlns:c="http://schemas.openxmlformats.org/drawingml/2006/chart" xmlns:r="http://schemas.openxmlformats.org/officeDocument/2006/relationships" r:id="rId4"/>
          </a:graphicData>
        </a:graphic>
      </p:graphicFrame>
      <p:sp>
        <p:nvSpPr>
          <p:cNvPr id="17" name="Rectángulo 16"/>
          <p:cNvSpPr/>
          <p:nvPr/>
        </p:nvSpPr>
        <p:spPr>
          <a:xfrm>
            <a:off x="1236336" y="2870997"/>
            <a:ext cx="2711603" cy="523220"/>
          </a:xfrm>
          <a:prstGeom prst="rect">
            <a:avLst/>
          </a:prstGeom>
        </p:spPr>
        <p:txBody>
          <a:bodyPr wrap="square">
            <a:spAutoFit/>
          </a:bodyPr>
          <a:lstStyle/>
          <a:p>
            <a:pPr algn="ctr"/>
            <a:r>
              <a:rPr lang="es-MX" sz="1400" b="1" dirty="0">
                <a:solidFill>
                  <a:srgbClr val="FF0000"/>
                </a:solidFill>
              </a:rPr>
              <a:t>Objetivo para la Tasa de Interés Interbancaria a un Día</a:t>
            </a:r>
            <a:endParaRPr lang="es-MX" sz="1400" b="1" baseline="30000" dirty="0">
              <a:solidFill>
                <a:srgbClr val="FF0000"/>
              </a:solidFill>
            </a:endParaRPr>
          </a:p>
        </p:txBody>
      </p:sp>
      <p:sp>
        <p:nvSpPr>
          <p:cNvPr id="18" name="Rectángulo 17"/>
          <p:cNvSpPr/>
          <p:nvPr/>
        </p:nvSpPr>
        <p:spPr>
          <a:xfrm>
            <a:off x="5060585" y="1802573"/>
            <a:ext cx="558166" cy="261610"/>
          </a:xfrm>
          <a:prstGeom prst="rect">
            <a:avLst/>
          </a:prstGeom>
        </p:spPr>
        <p:txBody>
          <a:bodyPr wrap="none">
            <a:spAutoFit/>
          </a:bodyPr>
          <a:lstStyle/>
          <a:p>
            <a:pPr algn="r"/>
            <a:r>
              <a:rPr lang="es-MX" sz="1100" b="1" dirty="0">
                <a:solidFill>
                  <a:srgbClr val="FF0000"/>
                </a:solidFill>
              </a:rPr>
              <a:t>Marzo</a:t>
            </a:r>
          </a:p>
        </p:txBody>
      </p:sp>
      <p:sp>
        <p:nvSpPr>
          <p:cNvPr id="19" name="Rectángulo 18"/>
          <p:cNvSpPr/>
          <p:nvPr/>
        </p:nvSpPr>
        <p:spPr>
          <a:xfrm>
            <a:off x="3003058" y="3512486"/>
            <a:ext cx="1498468" cy="307777"/>
          </a:xfrm>
          <a:prstGeom prst="rect">
            <a:avLst/>
          </a:prstGeom>
        </p:spPr>
        <p:txBody>
          <a:bodyPr wrap="square">
            <a:spAutoFit/>
          </a:bodyPr>
          <a:lstStyle/>
          <a:p>
            <a:pPr algn="ctr"/>
            <a:r>
              <a:rPr lang="es-MX" sz="1400" b="1" dirty="0">
                <a:solidFill>
                  <a:srgbClr val="000000"/>
                </a:solidFill>
              </a:rPr>
              <a:t>Inflación General</a:t>
            </a:r>
            <a:endParaRPr lang="es-MX" sz="1400" b="1" baseline="30000" dirty="0">
              <a:solidFill>
                <a:srgbClr val="000000"/>
              </a:solidFill>
            </a:endParaRPr>
          </a:p>
        </p:txBody>
      </p:sp>
      <p:sp>
        <p:nvSpPr>
          <p:cNvPr id="21" name="Rectángulo 20"/>
          <p:cNvSpPr/>
          <p:nvPr/>
        </p:nvSpPr>
        <p:spPr>
          <a:xfrm>
            <a:off x="4558632" y="1951845"/>
            <a:ext cx="1053801" cy="261610"/>
          </a:xfrm>
          <a:prstGeom prst="rect">
            <a:avLst/>
          </a:prstGeom>
        </p:spPr>
        <p:txBody>
          <a:bodyPr wrap="square">
            <a:spAutoFit/>
          </a:bodyPr>
          <a:lstStyle/>
          <a:p>
            <a:pPr algn="r"/>
            <a:r>
              <a:rPr lang="es-MX" sz="1100" b="1" dirty="0">
                <a:solidFill>
                  <a:srgbClr val="000000"/>
                </a:solidFill>
              </a:rPr>
              <a:t>Febrero</a:t>
            </a:r>
          </a:p>
        </p:txBody>
      </p:sp>
      <p:sp>
        <p:nvSpPr>
          <p:cNvPr id="22" name="CuadroTexto 21"/>
          <p:cNvSpPr txBox="1"/>
          <p:nvPr/>
        </p:nvSpPr>
        <p:spPr>
          <a:xfrm>
            <a:off x="856406" y="5096696"/>
            <a:ext cx="1735732" cy="307777"/>
          </a:xfrm>
          <a:prstGeom prst="rect">
            <a:avLst/>
          </a:prstGeom>
          <a:noFill/>
        </p:spPr>
        <p:txBody>
          <a:bodyPr wrap="none" rtlCol="0">
            <a:spAutoFit/>
          </a:bodyPr>
          <a:lstStyle/>
          <a:p>
            <a:r>
              <a:rPr lang="es-MX" sz="1400" b="1" dirty="0">
                <a:solidFill>
                  <a:srgbClr val="00B050"/>
                </a:solidFill>
              </a:rPr>
              <a:t>Objetivo de Inflación</a:t>
            </a:r>
          </a:p>
        </p:txBody>
      </p:sp>
      <p:sp>
        <p:nvSpPr>
          <p:cNvPr id="27" name="CuadroTexto 26"/>
          <p:cNvSpPr txBox="1"/>
          <p:nvPr/>
        </p:nvSpPr>
        <p:spPr>
          <a:xfrm>
            <a:off x="10893053" y="1812860"/>
            <a:ext cx="558166" cy="261610"/>
          </a:xfrm>
          <a:prstGeom prst="rect">
            <a:avLst/>
          </a:prstGeom>
          <a:noFill/>
        </p:spPr>
        <p:txBody>
          <a:bodyPr wrap="none" rtlCol="0">
            <a:spAutoFit/>
          </a:bodyPr>
          <a:lstStyle/>
          <a:p>
            <a:r>
              <a:rPr lang="es-MX" sz="1100" b="1" dirty="0">
                <a:solidFill>
                  <a:srgbClr val="000000"/>
                </a:solidFill>
              </a:rPr>
              <a:t>Marzo</a:t>
            </a:r>
          </a:p>
        </p:txBody>
      </p:sp>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27</a:t>
            </a:fld>
            <a:endParaRPr lang="es-MX" dirty="0">
              <a:solidFill>
                <a:srgbClr val="FFFFFF"/>
              </a:solidFill>
            </a:endParaRPr>
          </a:p>
        </p:txBody>
      </p:sp>
      <p:sp>
        <p:nvSpPr>
          <p:cNvPr id="24" name="Título 3"/>
          <p:cNvSpPr>
            <a:spLocks noGrp="1"/>
          </p:cNvSpPr>
          <p:nvPr>
            <p:ph type="title"/>
          </p:nvPr>
        </p:nvSpPr>
        <p:spPr>
          <a:xfrm>
            <a:off x="151574" y="6424"/>
            <a:ext cx="11963834" cy="1084178"/>
          </a:xfrm>
          <a:noFill/>
        </p:spPr>
        <p:txBody>
          <a:bodyPr vert="horz" lIns="91440" tIns="45720" rIns="91440" bIns="45720" rtlCol="0" anchor="ctr">
            <a:noAutofit/>
          </a:bodyPr>
          <a:lstStyle/>
          <a:p>
            <a:pPr algn="just">
              <a:lnSpc>
                <a:spcPts val="2000"/>
              </a:lnSpc>
            </a:pPr>
            <a:r>
              <a:rPr lang="es-MX" sz="2000" dirty="0"/>
              <a:t>Así, el objetivo para la Tasa de Interés Interbancaria a un día se encuentra en un nivel de 8.25%. De esta manera, al considerar las acciones de política monetaria descritas, así como la evolución de las expectativas de inflación a 12 meses, la tasa de interés real ex-ante se encuentra ligeramente por encima de 4%. </a:t>
            </a:r>
          </a:p>
        </p:txBody>
      </p:sp>
      <p:sp>
        <p:nvSpPr>
          <p:cNvPr id="6" name="Rectángulo 5"/>
          <p:cNvSpPr/>
          <p:nvPr/>
        </p:nvSpPr>
        <p:spPr>
          <a:xfrm>
            <a:off x="7794268" y="5039546"/>
            <a:ext cx="2578719" cy="307777"/>
          </a:xfrm>
          <a:prstGeom prst="rect">
            <a:avLst/>
          </a:prstGeom>
        </p:spPr>
        <p:txBody>
          <a:bodyPr wrap="none">
            <a:spAutoFit/>
          </a:bodyPr>
          <a:lstStyle/>
          <a:p>
            <a:r>
              <a:rPr lang="es-MX" sz="1400" b="1" dirty="0">
                <a:solidFill>
                  <a:srgbClr val="FF0000"/>
                </a:solidFill>
              </a:rPr>
              <a:t>Tasa Real Ex-ante de Corto Plazo</a:t>
            </a:r>
          </a:p>
        </p:txBody>
      </p:sp>
      <p:sp>
        <p:nvSpPr>
          <p:cNvPr id="8" name="Rectángulo 7"/>
          <p:cNvSpPr/>
          <p:nvPr/>
        </p:nvSpPr>
        <p:spPr>
          <a:xfrm>
            <a:off x="6988551" y="2108373"/>
            <a:ext cx="2630427" cy="523220"/>
          </a:xfrm>
          <a:prstGeom prst="rect">
            <a:avLst/>
          </a:prstGeom>
        </p:spPr>
        <p:txBody>
          <a:bodyPr wrap="square">
            <a:spAutoFit/>
          </a:bodyPr>
          <a:lstStyle/>
          <a:p>
            <a:pPr algn="ctr"/>
            <a:r>
              <a:rPr lang="es-MX" sz="1400" b="1" dirty="0">
                <a:solidFill>
                  <a:srgbClr val="FFCB00">
                    <a:lumMod val="75000"/>
                  </a:srgbClr>
                </a:solidFill>
              </a:rPr>
              <a:t>Rango de la Tasa Real Neutral de Corto Plazo en el Largo Plazo</a:t>
            </a:r>
          </a:p>
        </p:txBody>
      </p:sp>
    </p:spTree>
    <p:extLst>
      <p:ext uri="{BB962C8B-B14F-4D97-AF65-F5344CB8AC3E}">
        <p14:creationId xmlns:p14="http://schemas.microsoft.com/office/powerpoint/2010/main" val="123087514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Marcador de pie de página 3"/>
          <p:cNvSpPr>
            <a:spLocks noGrp="1"/>
          </p:cNvSpPr>
          <p:nvPr>
            <p:ph type="ftr" sz="quarter" idx="11"/>
          </p:nvPr>
        </p:nvSpPr>
        <p:spPr>
          <a:xfrm>
            <a:off x="3973491" y="6429361"/>
            <a:ext cx="4320000" cy="355193"/>
          </a:xfrm>
          <a:noFill/>
          <a:ln>
            <a:noFill/>
          </a:ln>
        </p:spPr>
        <p:txBody>
          <a:bodyPr/>
          <a:lstStyle/>
          <a:p>
            <a:r>
              <a:rPr lang="es-MX" sz="1100">
                <a:solidFill>
                  <a:srgbClr val="FFFFFF">
                    <a:lumMod val="85000"/>
                  </a:srgbClr>
                </a:solidFill>
              </a:rPr>
              <a:t>Perspectivas Económicas para México</a:t>
            </a:r>
            <a:endParaRPr lang="es-MX" sz="1100" dirty="0">
              <a:solidFill>
                <a:srgbClr val="FFFFFF">
                  <a:lumMod val="85000"/>
                </a:srgbClr>
              </a:solidFill>
            </a:endParaRPr>
          </a:p>
        </p:txBody>
      </p:sp>
      <p:graphicFrame>
        <p:nvGraphicFramePr>
          <p:cNvPr id="51" name="2 Gráfico"/>
          <p:cNvGraphicFramePr>
            <a:graphicFrameLocks noGrp="1"/>
          </p:cNvGraphicFramePr>
          <p:nvPr>
            <p:ph type="chart" sz="quarter" idx="16"/>
            <p:extLst>
              <p:ext uri="{D42A27DB-BD31-4B8C-83A1-F6EECF244321}">
                <p14:modId xmlns:p14="http://schemas.microsoft.com/office/powerpoint/2010/main" val="2814301617"/>
              </p:ext>
            </p:extLst>
          </p:nvPr>
        </p:nvGraphicFramePr>
        <p:xfrm>
          <a:off x="8232775" y="1974310"/>
          <a:ext cx="3695700" cy="41301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2" name="1 Gráfico"/>
          <p:cNvGraphicFramePr>
            <a:graphicFrameLocks noGrp="1"/>
          </p:cNvGraphicFramePr>
          <p:nvPr>
            <p:ph type="chart" sz="quarter" idx="15"/>
            <p:extLst>
              <p:ext uri="{D42A27DB-BD31-4B8C-83A1-F6EECF244321}">
                <p14:modId xmlns:p14="http://schemas.microsoft.com/office/powerpoint/2010/main" val="2639673172"/>
              </p:ext>
            </p:extLst>
          </p:nvPr>
        </p:nvGraphicFramePr>
        <p:xfrm>
          <a:off x="4278313" y="1974310"/>
          <a:ext cx="3695700" cy="404354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1" name="Marcador de gráfico 56"/>
          <p:cNvGraphicFramePr>
            <a:graphicFrameLocks noGrp="1"/>
          </p:cNvGraphicFramePr>
          <p:nvPr>
            <p:ph type="chart" sz="quarter" idx="14"/>
            <p:extLst>
              <p:ext uri="{D42A27DB-BD31-4B8C-83A1-F6EECF244321}">
                <p14:modId xmlns:p14="http://schemas.microsoft.com/office/powerpoint/2010/main" val="3321347482"/>
              </p:ext>
            </p:extLst>
          </p:nvPr>
        </p:nvGraphicFramePr>
        <p:xfrm>
          <a:off x="323850" y="1974311"/>
          <a:ext cx="3695700" cy="4130175"/>
        </p:xfrm>
        <a:graphic>
          <a:graphicData uri="http://schemas.openxmlformats.org/drawingml/2006/chart">
            <c:chart xmlns:c="http://schemas.openxmlformats.org/drawingml/2006/chart" xmlns:r="http://schemas.openxmlformats.org/officeDocument/2006/relationships" r:id="rId5"/>
          </a:graphicData>
        </a:graphic>
      </p:graphicFrame>
      <p:sp>
        <p:nvSpPr>
          <p:cNvPr id="15" name="Marcador de texto 14"/>
          <p:cNvSpPr>
            <a:spLocks noGrp="1"/>
          </p:cNvSpPr>
          <p:nvPr>
            <p:ph type="body" sz="quarter" idx="17"/>
          </p:nvPr>
        </p:nvSpPr>
        <p:spPr>
          <a:xfrm>
            <a:off x="294222" y="1707084"/>
            <a:ext cx="3379400" cy="323165"/>
          </a:xfrm>
          <a:noFill/>
        </p:spPr>
        <p:txBody>
          <a:bodyPr/>
          <a:lstStyle/>
          <a:p>
            <a:r>
              <a:rPr lang="es-MX" dirty="0"/>
              <a:t>Cierre de 2019 y 2020</a:t>
            </a:r>
          </a:p>
        </p:txBody>
      </p:sp>
      <p:sp>
        <p:nvSpPr>
          <p:cNvPr id="16" name="Marcador de texto 15"/>
          <p:cNvSpPr>
            <a:spLocks noGrp="1"/>
          </p:cNvSpPr>
          <p:nvPr>
            <p:ph type="body" sz="quarter" idx="18"/>
          </p:nvPr>
        </p:nvSpPr>
        <p:spPr>
          <a:xfrm>
            <a:off x="4278311" y="1714362"/>
            <a:ext cx="3408887" cy="323165"/>
          </a:xfrm>
          <a:noFill/>
        </p:spPr>
        <p:txBody>
          <a:bodyPr/>
          <a:lstStyle/>
          <a:p>
            <a:r>
              <a:rPr lang="es-MX" dirty="0"/>
              <a:t>Largo Plazo</a:t>
            </a:r>
          </a:p>
        </p:txBody>
      </p:sp>
      <p:sp>
        <p:nvSpPr>
          <p:cNvPr id="18" name="Marcador de texto 17"/>
          <p:cNvSpPr>
            <a:spLocks noGrp="1"/>
          </p:cNvSpPr>
          <p:nvPr>
            <p:ph type="body" sz="quarter" idx="20"/>
          </p:nvPr>
        </p:nvSpPr>
        <p:spPr>
          <a:xfrm>
            <a:off x="276056" y="6069959"/>
            <a:ext cx="3397566" cy="202799"/>
          </a:xfrm>
        </p:spPr>
        <p:txBody>
          <a:bodyPr/>
          <a:lstStyle/>
          <a:p>
            <a:pPr>
              <a:lnSpc>
                <a:spcPts val="800"/>
              </a:lnSpc>
            </a:pPr>
            <a:r>
              <a:rPr lang="es-MX" sz="800" dirty="0"/>
              <a:t>Fuente: Encuesta de Banco de México (periodicidad mensual).</a:t>
            </a:r>
          </a:p>
        </p:txBody>
      </p:sp>
      <p:sp>
        <p:nvSpPr>
          <p:cNvPr id="23" name="CuadroTexto 22"/>
          <p:cNvSpPr txBox="1"/>
          <p:nvPr/>
        </p:nvSpPr>
        <p:spPr>
          <a:xfrm>
            <a:off x="1745982" y="4120795"/>
            <a:ext cx="641334" cy="307777"/>
          </a:xfrm>
          <a:prstGeom prst="rect">
            <a:avLst/>
          </a:prstGeom>
          <a:noFill/>
        </p:spPr>
        <p:txBody>
          <a:bodyPr wrap="square" rtlCol="0">
            <a:spAutoFit/>
          </a:bodyPr>
          <a:lstStyle/>
          <a:p>
            <a:r>
              <a:rPr lang="es-MX" sz="1400" b="1" dirty="0">
                <a:solidFill>
                  <a:srgbClr val="FF0000"/>
                </a:solidFill>
              </a:rPr>
              <a:t>2020</a:t>
            </a:r>
          </a:p>
        </p:txBody>
      </p:sp>
      <p:sp>
        <p:nvSpPr>
          <p:cNvPr id="24" name="CuadroTexto 23"/>
          <p:cNvSpPr txBox="1"/>
          <p:nvPr/>
        </p:nvSpPr>
        <p:spPr>
          <a:xfrm>
            <a:off x="2668328" y="2918022"/>
            <a:ext cx="671911" cy="307777"/>
          </a:xfrm>
          <a:prstGeom prst="rect">
            <a:avLst/>
          </a:prstGeom>
          <a:noFill/>
        </p:spPr>
        <p:txBody>
          <a:bodyPr wrap="square" rtlCol="0">
            <a:spAutoFit/>
          </a:bodyPr>
          <a:lstStyle/>
          <a:p>
            <a:r>
              <a:rPr lang="es-MX" sz="1400" b="1" dirty="0">
                <a:solidFill>
                  <a:srgbClr val="00B050"/>
                </a:solidFill>
              </a:rPr>
              <a:t>2019</a:t>
            </a:r>
          </a:p>
        </p:txBody>
      </p:sp>
      <p:sp>
        <p:nvSpPr>
          <p:cNvPr id="30" name="CuadroTexto 29"/>
          <p:cNvSpPr txBox="1"/>
          <p:nvPr/>
        </p:nvSpPr>
        <p:spPr>
          <a:xfrm>
            <a:off x="5686718" y="3407874"/>
            <a:ext cx="2215978" cy="307777"/>
          </a:xfrm>
          <a:prstGeom prst="rect">
            <a:avLst/>
          </a:prstGeom>
          <a:noFill/>
        </p:spPr>
        <p:txBody>
          <a:bodyPr wrap="square" rtlCol="0">
            <a:spAutoFit/>
          </a:bodyPr>
          <a:lstStyle/>
          <a:p>
            <a:pPr algn="ctr"/>
            <a:r>
              <a:rPr lang="es-MX" sz="1400" b="1" dirty="0">
                <a:solidFill>
                  <a:srgbClr val="0808FF"/>
                </a:solidFill>
              </a:rPr>
              <a:t>Próximos 5-8 Años</a:t>
            </a:r>
          </a:p>
        </p:txBody>
      </p:sp>
      <p:sp>
        <p:nvSpPr>
          <p:cNvPr id="31" name="CuadroTexto 30"/>
          <p:cNvSpPr txBox="1"/>
          <p:nvPr/>
        </p:nvSpPr>
        <p:spPr>
          <a:xfrm>
            <a:off x="4722497" y="2751629"/>
            <a:ext cx="1609370" cy="307777"/>
          </a:xfrm>
          <a:prstGeom prst="rect">
            <a:avLst/>
          </a:prstGeom>
          <a:noFill/>
        </p:spPr>
        <p:txBody>
          <a:bodyPr wrap="square" rtlCol="0">
            <a:spAutoFit/>
          </a:bodyPr>
          <a:lstStyle/>
          <a:p>
            <a:pPr algn="ctr"/>
            <a:r>
              <a:rPr lang="es-MX" sz="1400" b="1" dirty="0">
                <a:solidFill>
                  <a:srgbClr val="FF0000"/>
                </a:solidFill>
              </a:rPr>
              <a:t>Próximos 4 Años</a:t>
            </a:r>
          </a:p>
        </p:txBody>
      </p:sp>
      <p:sp>
        <p:nvSpPr>
          <p:cNvPr id="33" name="CuadroTexto 32"/>
          <p:cNvSpPr txBox="1"/>
          <p:nvPr/>
        </p:nvSpPr>
        <p:spPr>
          <a:xfrm>
            <a:off x="4397759" y="3865082"/>
            <a:ext cx="1735732" cy="307777"/>
          </a:xfrm>
          <a:prstGeom prst="rect">
            <a:avLst/>
          </a:prstGeom>
          <a:noFill/>
        </p:spPr>
        <p:txBody>
          <a:bodyPr wrap="none" rtlCol="0">
            <a:spAutoFit/>
          </a:bodyPr>
          <a:lstStyle/>
          <a:p>
            <a:pPr algn="ctr"/>
            <a:r>
              <a:rPr lang="es-MX" sz="1400" b="1" dirty="0">
                <a:solidFill>
                  <a:srgbClr val="FF7800"/>
                </a:solidFill>
              </a:rPr>
              <a:t>Objetivo de Inflación</a:t>
            </a:r>
          </a:p>
        </p:txBody>
      </p:sp>
      <p:sp>
        <p:nvSpPr>
          <p:cNvPr id="34" name="CuadroTexto 33"/>
          <p:cNvSpPr txBox="1"/>
          <p:nvPr/>
        </p:nvSpPr>
        <p:spPr>
          <a:xfrm>
            <a:off x="5106090" y="2319054"/>
            <a:ext cx="2608150" cy="307777"/>
          </a:xfrm>
          <a:prstGeom prst="rect">
            <a:avLst/>
          </a:prstGeom>
          <a:noFill/>
        </p:spPr>
        <p:txBody>
          <a:bodyPr wrap="none" rtlCol="0">
            <a:spAutoFit/>
          </a:bodyPr>
          <a:lstStyle/>
          <a:p>
            <a:r>
              <a:rPr lang="es-MX" sz="1400" b="1" dirty="0" err="1">
                <a:solidFill>
                  <a:srgbClr val="31B133"/>
                </a:solidFill>
              </a:rPr>
              <a:t>Citibanamex</a:t>
            </a:r>
            <a:r>
              <a:rPr lang="es-MX" sz="1400" b="1" dirty="0">
                <a:solidFill>
                  <a:srgbClr val="31B133"/>
                </a:solidFill>
              </a:rPr>
              <a:t> Siguientes 3-8 Años</a:t>
            </a:r>
          </a:p>
        </p:txBody>
      </p:sp>
      <p:sp>
        <p:nvSpPr>
          <p:cNvPr id="37" name="Rectangle 5"/>
          <p:cNvSpPr>
            <a:spLocks noChangeArrowheads="1"/>
          </p:cNvSpPr>
          <p:nvPr/>
        </p:nvSpPr>
        <p:spPr bwMode="auto">
          <a:xfrm>
            <a:off x="2066649" y="1283601"/>
            <a:ext cx="4263703" cy="513217"/>
          </a:xfrm>
          <a:prstGeom prst="rect">
            <a:avLst/>
          </a:prstGeom>
          <a:noFill/>
          <a:ln w="9525">
            <a:noFill/>
            <a:miter lim="800000"/>
            <a:headEnd/>
            <a:tailEnd/>
          </a:ln>
        </p:spPr>
        <p:txBody>
          <a:bodyPr wrap="square" lIns="0" tIns="0" rIns="0" bIns="0">
            <a:spAutoFit/>
          </a:bodyPr>
          <a:lstStyle/>
          <a:p>
            <a:pPr algn="ctr" eaLnBrk="0" fontAlgn="base" hangingPunct="0">
              <a:lnSpc>
                <a:spcPts val="2000"/>
              </a:lnSpc>
              <a:spcBef>
                <a:spcPct val="0"/>
              </a:spcBef>
              <a:spcAft>
                <a:spcPct val="0"/>
              </a:spcAft>
              <a:buClr>
                <a:srgbClr val="FF0000"/>
              </a:buClr>
              <a:buFont typeface="Wingdings" pitchFamily="2" charset="2"/>
              <a:buNone/>
            </a:pPr>
            <a:r>
              <a:rPr lang="es-MX" sz="1700" b="1" dirty="0">
                <a:solidFill>
                  <a:srgbClr val="182B47"/>
                </a:solidFill>
              </a:rPr>
              <a:t>Expectativas de Inflación</a:t>
            </a:r>
          </a:p>
          <a:p>
            <a:pPr algn="ctr" eaLnBrk="0" fontAlgn="base" hangingPunct="0">
              <a:lnSpc>
                <a:spcPts val="2000"/>
              </a:lnSpc>
              <a:spcBef>
                <a:spcPct val="0"/>
              </a:spcBef>
              <a:spcAft>
                <a:spcPct val="0"/>
              </a:spcAft>
              <a:buClr>
                <a:srgbClr val="FF0000"/>
              </a:buClr>
              <a:buFont typeface="Wingdings" pitchFamily="2" charset="2"/>
              <a:buNone/>
            </a:pPr>
            <a:r>
              <a:rPr lang="es-MX" sz="1700" dirty="0">
                <a:solidFill>
                  <a:srgbClr val="182B47"/>
                </a:solidFill>
              </a:rPr>
              <a:t>Mediana, %</a:t>
            </a:r>
          </a:p>
        </p:txBody>
      </p:sp>
      <p:sp>
        <p:nvSpPr>
          <p:cNvPr id="39" name="CuadroTexto 38"/>
          <p:cNvSpPr txBox="1"/>
          <p:nvPr/>
        </p:nvSpPr>
        <p:spPr>
          <a:xfrm>
            <a:off x="2840045" y="5138839"/>
            <a:ext cx="872480" cy="261610"/>
          </a:xfrm>
          <a:prstGeom prst="rect">
            <a:avLst/>
          </a:prstGeom>
          <a:noFill/>
        </p:spPr>
        <p:txBody>
          <a:bodyPr wrap="square" rtlCol="0">
            <a:spAutoFit/>
          </a:bodyPr>
          <a:lstStyle/>
          <a:p>
            <a:pPr algn="r">
              <a:defRPr/>
            </a:pPr>
            <a:r>
              <a:rPr lang="es-MX" sz="1100" b="1" dirty="0">
                <a:solidFill>
                  <a:srgbClr val="182B47"/>
                </a:solidFill>
              </a:rPr>
              <a:t>Febrero</a:t>
            </a:r>
          </a:p>
        </p:txBody>
      </p:sp>
      <p:sp>
        <p:nvSpPr>
          <p:cNvPr id="35" name="CuadroTexto 34"/>
          <p:cNvSpPr txBox="1"/>
          <p:nvPr/>
        </p:nvSpPr>
        <p:spPr>
          <a:xfrm>
            <a:off x="7024687" y="5183766"/>
            <a:ext cx="639919" cy="261610"/>
          </a:xfrm>
          <a:prstGeom prst="rect">
            <a:avLst/>
          </a:prstGeom>
          <a:noFill/>
        </p:spPr>
        <p:txBody>
          <a:bodyPr wrap="none" rtlCol="0">
            <a:spAutoFit/>
          </a:bodyPr>
          <a:lstStyle/>
          <a:p>
            <a:pPr algn="r"/>
            <a:r>
              <a:rPr lang="es-MX" sz="1100" b="1" dirty="0">
                <a:solidFill>
                  <a:srgbClr val="000000"/>
                </a:solidFill>
              </a:rPr>
              <a:t>Febrero</a:t>
            </a:r>
          </a:p>
        </p:txBody>
      </p:sp>
      <p:sp>
        <p:nvSpPr>
          <p:cNvPr id="2" name="Marcador de número de diapositiva 1"/>
          <p:cNvSpPr>
            <a:spLocks noGrp="1"/>
          </p:cNvSpPr>
          <p:nvPr>
            <p:ph type="sldNum" sz="quarter" idx="12"/>
          </p:nvPr>
        </p:nvSpPr>
        <p:spPr/>
        <p:txBody>
          <a:bodyPr/>
          <a:lstStyle/>
          <a:p>
            <a:fld id="{8E002BF4-BBF3-4639-B0BE-64A04A870BC8}" type="slidenum">
              <a:rPr lang="es-MX" smtClean="0">
                <a:solidFill>
                  <a:srgbClr val="FFFFFF"/>
                </a:solidFill>
              </a:rPr>
              <a:pPr/>
              <a:t>28</a:t>
            </a:fld>
            <a:endParaRPr lang="es-MX" dirty="0">
              <a:solidFill>
                <a:srgbClr val="FFFFFF"/>
              </a:solidFill>
            </a:endParaRPr>
          </a:p>
        </p:txBody>
      </p:sp>
      <p:sp>
        <p:nvSpPr>
          <p:cNvPr id="4" name="Título 3"/>
          <p:cNvSpPr>
            <a:spLocks noGrp="1"/>
          </p:cNvSpPr>
          <p:nvPr>
            <p:ph type="title"/>
          </p:nvPr>
        </p:nvSpPr>
        <p:spPr>
          <a:xfrm>
            <a:off x="164387" y="119200"/>
            <a:ext cx="11936019" cy="1041962"/>
          </a:xfrm>
          <a:noFill/>
        </p:spPr>
        <p:txBody>
          <a:bodyPr vert="horz" lIns="91440" tIns="45720" rIns="91440" bIns="45720" rtlCol="0" anchor="ctr">
            <a:noAutofit/>
          </a:bodyPr>
          <a:lstStyle/>
          <a:p>
            <a:pPr algn="just">
              <a:lnSpc>
                <a:spcPts val="2000"/>
              </a:lnSpc>
            </a:pPr>
            <a:r>
              <a:rPr lang="es-MX" sz="2000" dirty="0"/>
              <a:t>Las expectativas de la inflación general para el cierre de 2019 y 2020 mostraron un claro deterioro en diciembre, el cual se atribuye a un aumento significativo en las expectativas implícitas para el componente no subyacente. No obstante, estas registraron cierta mejoría a principios de este año. Por su parte, la mediana correspondiente a expectativas de horizontes de más largo plazo se mantuvo estable, si bien por arriba de la meta de 3%. </a:t>
            </a:r>
          </a:p>
        </p:txBody>
      </p:sp>
      <p:sp>
        <p:nvSpPr>
          <p:cNvPr id="43" name="Marcador de texto 19"/>
          <p:cNvSpPr>
            <a:spLocks noGrp="1"/>
          </p:cNvSpPr>
          <p:nvPr>
            <p:ph type="body" sz="quarter" idx="22"/>
          </p:nvPr>
        </p:nvSpPr>
        <p:spPr>
          <a:xfrm>
            <a:off x="4206696" y="6045240"/>
            <a:ext cx="3507544" cy="276551"/>
          </a:xfrm>
        </p:spPr>
        <p:txBody>
          <a:bodyPr/>
          <a:lstStyle/>
          <a:p>
            <a:pPr>
              <a:lnSpc>
                <a:spcPts val="700"/>
              </a:lnSpc>
            </a:pPr>
            <a:r>
              <a:rPr lang="es-MX" sz="800" dirty="0"/>
              <a:t>Fuente: Encuesta de Banco de México (periodicidad mensual) y Encuesta </a:t>
            </a:r>
            <a:r>
              <a:rPr lang="es-MX" sz="800" dirty="0" err="1"/>
              <a:t>Citibanamex</a:t>
            </a:r>
            <a:r>
              <a:rPr lang="es-MX" sz="800" dirty="0"/>
              <a:t> (periodicidad quincenal).</a:t>
            </a:r>
          </a:p>
        </p:txBody>
      </p:sp>
      <p:sp>
        <p:nvSpPr>
          <p:cNvPr id="9" name="Marcador de texto 8"/>
          <p:cNvSpPr>
            <a:spLocks noGrp="1"/>
          </p:cNvSpPr>
          <p:nvPr>
            <p:ph type="body" sz="quarter" idx="22"/>
          </p:nvPr>
        </p:nvSpPr>
        <p:spPr>
          <a:xfrm>
            <a:off x="8147009" y="6045240"/>
            <a:ext cx="3492673" cy="182101"/>
          </a:xfrm>
        </p:spPr>
        <p:txBody>
          <a:bodyPr vert="horz" wrap="square" lIns="91440" tIns="45720" rIns="91440" bIns="45720" rtlCol="0">
            <a:spAutoFit/>
          </a:bodyPr>
          <a:lstStyle/>
          <a:p>
            <a:pPr>
              <a:lnSpc>
                <a:spcPts val="700"/>
              </a:lnSpc>
            </a:pPr>
            <a:r>
              <a:rPr lang="es-MX" sz="800" dirty="0"/>
              <a:t>Fuente: Estimación de Banco de México con datos de </a:t>
            </a:r>
            <a:r>
              <a:rPr lang="es-MX" sz="800" dirty="0" err="1"/>
              <a:t>Valmer</a:t>
            </a:r>
            <a:r>
              <a:rPr lang="es-MX" sz="800" dirty="0"/>
              <a:t> y </a:t>
            </a:r>
            <a:r>
              <a:rPr lang="es-MX" sz="800" dirty="0" err="1"/>
              <a:t>Bloomberg</a:t>
            </a:r>
            <a:r>
              <a:rPr lang="es-MX" sz="800" dirty="0"/>
              <a:t>.</a:t>
            </a:r>
          </a:p>
        </p:txBody>
      </p:sp>
      <p:sp>
        <p:nvSpPr>
          <p:cNvPr id="10" name="Marcador de texto 9"/>
          <p:cNvSpPr>
            <a:spLocks noGrp="1"/>
          </p:cNvSpPr>
          <p:nvPr>
            <p:ph type="body" sz="quarter" idx="19"/>
          </p:nvPr>
        </p:nvSpPr>
        <p:spPr>
          <a:xfrm>
            <a:off x="8090395" y="1275363"/>
            <a:ext cx="3696000" cy="769441"/>
          </a:xfrm>
          <a:noFill/>
          <a:ln w="9525">
            <a:noFill/>
            <a:miter lim="800000"/>
            <a:headEnd/>
            <a:tailEnd/>
          </a:ln>
        </p:spPr>
        <p:txBody>
          <a:bodyPr wrap="square" lIns="0" tIns="0" rIns="0" bIns="0">
            <a:spAutoFit/>
          </a:bodyPr>
          <a:lstStyle/>
          <a:p>
            <a:pPr eaLnBrk="0" fontAlgn="base" hangingPunct="0">
              <a:lnSpc>
                <a:spcPts val="2000"/>
              </a:lnSpc>
              <a:spcBef>
                <a:spcPct val="0"/>
              </a:spcBef>
              <a:spcAft>
                <a:spcPct val="0"/>
              </a:spcAft>
              <a:buClr>
                <a:srgbClr val="FF0000"/>
              </a:buClr>
              <a:buFont typeface="Wingdings" pitchFamily="2" charset="2"/>
            </a:pPr>
            <a:r>
              <a:rPr lang="es-MX" sz="1700" dirty="0">
                <a:solidFill>
                  <a:srgbClr val="182B47"/>
                </a:solidFill>
              </a:rPr>
              <a:t>Compensación por Inflación y Riesgo Inflacionario Implícita en Bonos</a:t>
            </a:r>
          </a:p>
          <a:p>
            <a:pPr eaLnBrk="0" fontAlgn="base" hangingPunct="0">
              <a:lnSpc>
                <a:spcPts val="2000"/>
              </a:lnSpc>
              <a:spcBef>
                <a:spcPct val="0"/>
              </a:spcBef>
              <a:spcAft>
                <a:spcPct val="0"/>
              </a:spcAft>
              <a:buClr>
                <a:srgbClr val="FF0000"/>
              </a:buClr>
              <a:buFont typeface="Wingdings" pitchFamily="2" charset="2"/>
            </a:pPr>
            <a:r>
              <a:rPr lang="es-MX" sz="1700" b="0" dirty="0">
                <a:solidFill>
                  <a:srgbClr val="182B47"/>
                </a:solidFill>
              </a:rPr>
              <a:t>%</a:t>
            </a:r>
          </a:p>
        </p:txBody>
      </p:sp>
      <p:sp>
        <p:nvSpPr>
          <p:cNvPr id="44" name="CuadroTexto 43"/>
          <p:cNvSpPr txBox="1"/>
          <p:nvPr/>
        </p:nvSpPr>
        <p:spPr>
          <a:xfrm>
            <a:off x="728093" y="2096824"/>
            <a:ext cx="1249125" cy="307777"/>
          </a:xfrm>
          <a:prstGeom prst="rect">
            <a:avLst/>
          </a:prstGeom>
          <a:noFill/>
        </p:spPr>
        <p:txBody>
          <a:bodyPr wrap="square" rtlCol="0">
            <a:spAutoFit/>
          </a:bodyPr>
          <a:lstStyle/>
          <a:p>
            <a:r>
              <a:rPr lang="es-MX" sz="1400" b="1" dirty="0">
                <a:solidFill>
                  <a:srgbClr val="182B47"/>
                </a:solidFill>
                <a:cs typeface="Calibri" pitchFamily="34" charset="0"/>
              </a:rPr>
              <a:t>General</a:t>
            </a:r>
            <a:endParaRPr lang="es-MX" sz="1400" b="1" dirty="0">
              <a:solidFill>
                <a:srgbClr val="182B47"/>
              </a:solidFill>
            </a:endParaRPr>
          </a:p>
        </p:txBody>
      </p:sp>
      <p:sp>
        <p:nvSpPr>
          <p:cNvPr id="45" name="CuadroTexto 44"/>
          <p:cNvSpPr txBox="1"/>
          <p:nvPr/>
        </p:nvSpPr>
        <p:spPr>
          <a:xfrm>
            <a:off x="728093" y="2291009"/>
            <a:ext cx="1249125" cy="307777"/>
          </a:xfrm>
          <a:prstGeom prst="rect">
            <a:avLst/>
          </a:prstGeom>
          <a:noFill/>
        </p:spPr>
        <p:txBody>
          <a:bodyPr wrap="square" rtlCol="0">
            <a:spAutoFit/>
          </a:bodyPr>
          <a:lstStyle/>
          <a:p>
            <a:r>
              <a:rPr lang="es-MX" sz="1400" b="1" dirty="0">
                <a:solidFill>
                  <a:srgbClr val="182B47"/>
                </a:solidFill>
                <a:cs typeface="Calibri" pitchFamily="34" charset="0"/>
              </a:rPr>
              <a:t>Subyacente</a:t>
            </a:r>
            <a:endParaRPr lang="es-MX" sz="1400" b="1" dirty="0">
              <a:solidFill>
                <a:srgbClr val="182B47"/>
              </a:solidFill>
            </a:endParaRPr>
          </a:p>
        </p:txBody>
      </p:sp>
      <p:cxnSp>
        <p:nvCxnSpPr>
          <p:cNvPr id="46" name="Conector recto 45"/>
          <p:cNvCxnSpPr/>
          <p:nvPr/>
        </p:nvCxnSpPr>
        <p:spPr>
          <a:xfrm>
            <a:off x="338918" y="2242007"/>
            <a:ext cx="438150" cy="0"/>
          </a:xfrm>
          <a:prstGeom prst="line">
            <a:avLst/>
          </a:prstGeom>
          <a:ln w="254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7" name="Conector recto 46"/>
          <p:cNvCxnSpPr/>
          <p:nvPr/>
        </p:nvCxnSpPr>
        <p:spPr>
          <a:xfrm>
            <a:off x="338918" y="2426315"/>
            <a:ext cx="438150" cy="0"/>
          </a:xfrm>
          <a:prstGeom prst="line">
            <a:avLst/>
          </a:prstGeom>
          <a:ln w="25400">
            <a:solidFill>
              <a:srgbClr val="00000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p:cNvSpPr txBox="1"/>
          <p:nvPr/>
        </p:nvSpPr>
        <p:spPr>
          <a:xfrm>
            <a:off x="8045630" y="4443460"/>
            <a:ext cx="2151885" cy="307777"/>
          </a:xfrm>
          <a:prstGeom prst="rect">
            <a:avLst/>
          </a:prstGeom>
          <a:noFill/>
        </p:spPr>
        <p:txBody>
          <a:bodyPr wrap="square" rtlCol="0">
            <a:spAutoFit/>
          </a:bodyPr>
          <a:lstStyle/>
          <a:p>
            <a:pPr algn="ctr"/>
            <a:r>
              <a:rPr lang="es-MX" sz="1400" b="1" dirty="0">
                <a:solidFill>
                  <a:srgbClr val="0000FA"/>
                </a:solidFill>
              </a:rPr>
              <a:t>Media Móvil 20 Días</a:t>
            </a:r>
          </a:p>
        </p:txBody>
      </p:sp>
      <p:sp>
        <p:nvSpPr>
          <p:cNvPr id="50" name="CuadroTexto 49"/>
          <p:cNvSpPr txBox="1"/>
          <p:nvPr/>
        </p:nvSpPr>
        <p:spPr>
          <a:xfrm>
            <a:off x="8589297" y="2392121"/>
            <a:ext cx="2038092" cy="523220"/>
          </a:xfrm>
          <a:prstGeom prst="rect">
            <a:avLst/>
          </a:prstGeom>
          <a:noFill/>
        </p:spPr>
        <p:txBody>
          <a:bodyPr wrap="square" rtlCol="0">
            <a:spAutoFit/>
          </a:bodyPr>
          <a:lstStyle>
            <a:defPPr>
              <a:defRPr lang="es-MX"/>
            </a:defPPr>
            <a:lvl1pPr algn="ctr">
              <a:defRPr sz="1400" b="1">
                <a:solidFill>
                  <a:srgbClr val="FF0000"/>
                </a:solidFill>
              </a:defRPr>
            </a:lvl1pPr>
          </a:lstStyle>
          <a:p>
            <a:r>
              <a:rPr lang="es-MX" dirty="0"/>
              <a:t>Compensación Implícita en Bonos a 10 años</a:t>
            </a:r>
          </a:p>
        </p:txBody>
      </p:sp>
      <p:sp>
        <p:nvSpPr>
          <p:cNvPr id="36" name="CuadroTexto 35"/>
          <p:cNvSpPr txBox="1"/>
          <p:nvPr/>
        </p:nvSpPr>
        <p:spPr>
          <a:xfrm>
            <a:off x="10715418" y="5219883"/>
            <a:ext cx="872480" cy="261610"/>
          </a:xfrm>
          <a:prstGeom prst="rect">
            <a:avLst/>
          </a:prstGeom>
          <a:noFill/>
        </p:spPr>
        <p:txBody>
          <a:bodyPr wrap="square" rtlCol="0">
            <a:spAutoFit/>
          </a:bodyPr>
          <a:lstStyle/>
          <a:p>
            <a:pPr algn="r">
              <a:defRPr/>
            </a:pPr>
            <a:r>
              <a:rPr lang="es-MX" sz="1100" b="1" dirty="0">
                <a:solidFill>
                  <a:srgbClr val="182B47"/>
                </a:solidFill>
              </a:rPr>
              <a:t>Marzo</a:t>
            </a:r>
          </a:p>
        </p:txBody>
      </p:sp>
      <p:sp>
        <p:nvSpPr>
          <p:cNvPr id="32" name="CuadroTexto 31"/>
          <p:cNvSpPr txBox="1"/>
          <p:nvPr/>
        </p:nvSpPr>
        <p:spPr>
          <a:xfrm>
            <a:off x="7106439" y="5039269"/>
            <a:ext cx="558166" cy="261610"/>
          </a:xfrm>
          <a:prstGeom prst="rect">
            <a:avLst/>
          </a:prstGeom>
          <a:noFill/>
        </p:spPr>
        <p:txBody>
          <a:bodyPr wrap="none" rtlCol="0">
            <a:spAutoFit/>
          </a:bodyPr>
          <a:lstStyle/>
          <a:p>
            <a:pPr algn="r"/>
            <a:r>
              <a:rPr lang="es-MX" sz="1100" b="1" dirty="0">
                <a:solidFill>
                  <a:srgbClr val="31B133"/>
                </a:solidFill>
              </a:rPr>
              <a:t>Marzo</a:t>
            </a:r>
          </a:p>
        </p:txBody>
      </p:sp>
    </p:spTree>
    <p:extLst>
      <p:ext uri="{BB962C8B-B14F-4D97-AF65-F5344CB8AC3E}">
        <p14:creationId xmlns:p14="http://schemas.microsoft.com/office/powerpoint/2010/main" val="396988275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1"/>
          <p:cNvSpPr>
            <a:spLocks noGrp="1"/>
          </p:cNvSpPr>
          <p:nvPr>
            <p:ph type="body" sz="quarter" idx="29"/>
          </p:nvPr>
        </p:nvSpPr>
        <p:spPr/>
        <p:txBody>
          <a:bodyPr/>
          <a:lstStyle/>
          <a:p>
            <a:r>
              <a:rPr lang="es-MX" dirty="0"/>
              <a:t>Evolución de la Economía Mexicana</a:t>
            </a:r>
          </a:p>
        </p:txBody>
      </p:sp>
      <p:sp>
        <p:nvSpPr>
          <p:cNvPr id="3" name="Marcador de texto 2"/>
          <p:cNvSpPr>
            <a:spLocks noGrp="1"/>
          </p:cNvSpPr>
          <p:nvPr>
            <p:ph type="body" sz="quarter" idx="30"/>
          </p:nvPr>
        </p:nvSpPr>
        <p:spPr/>
        <p:txBody>
          <a:bodyPr/>
          <a:lstStyle/>
          <a:p>
            <a:r>
              <a:rPr lang="es-MX" dirty="0"/>
              <a:t>Inflación y Política Monetaria</a:t>
            </a:r>
          </a:p>
        </p:txBody>
      </p:sp>
      <p:sp>
        <p:nvSpPr>
          <p:cNvPr id="4" name="Marcador de texto 3"/>
          <p:cNvSpPr>
            <a:spLocks noGrp="1"/>
          </p:cNvSpPr>
          <p:nvPr>
            <p:ph type="body" sz="quarter" idx="31"/>
          </p:nvPr>
        </p:nvSpPr>
        <p:spPr/>
        <p:txBody>
          <a:bodyPr/>
          <a:lstStyle/>
          <a:p>
            <a:r>
              <a:rPr lang="es-MX" dirty="0"/>
              <a:t>Condiciones Externas</a:t>
            </a:r>
          </a:p>
        </p:txBody>
      </p:sp>
      <p:sp>
        <p:nvSpPr>
          <p:cNvPr id="5" name="Marcador de texto 4"/>
          <p:cNvSpPr>
            <a:spLocks noGrp="1"/>
          </p:cNvSpPr>
          <p:nvPr>
            <p:ph type="body" sz="quarter" idx="32"/>
          </p:nvPr>
        </p:nvSpPr>
        <p:spPr/>
        <p:txBody>
          <a:bodyPr/>
          <a:lstStyle/>
          <a:p>
            <a:r>
              <a:rPr lang="es-MX" dirty="0"/>
              <a:t>Entorno Macroeconómico</a:t>
            </a:r>
          </a:p>
        </p:txBody>
      </p:sp>
      <p:sp>
        <p:nvSpPr>
          <p:cNvPr id="8" name="Marcador de pie de página 12"/>
          <p:cNvSpPr>
            <a:spLocks noGrp="1"/>
          </p:cNvSpPr>
          <p:nvPr>
            <p:ph type="ftr" sz="quarter" idx="34"/>
          </p:nvPr>
        </p:nvSpPr>
        <p:spPr>
          <a:prstGeom prst="rect">
            <a:avLst/>
          </a:prstGeom>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7" name="Marcador de número de diapositiva 6"/>
          <p:cNvSpPr>
            <a:spLocks noGrp="1"/>
          </p:cNvSpPr>
          <p:nvPr>
            <p:ph type="sldNum" sz="quarter" idx="35"/>
          </p:nvPr>
        </p:nvSpPr>
        <p:spPr/>
        <p:txBody>
          <a:bodyPr/>
          <a:lstStyle/>
          <a:p>
            <a:fld id="{0821B0A0-61BE-49FE-9B2B-61B59EF5BF7B}" type="slidenum">
              <a:rPr lang="es-MX" smtClean="0">
                <a:solidFill>
                  <a:prstClr val="white"/>
                </a:solidFill>
              </a:rPr>
              <a:pPr/>
              <a:t>2</a:t>
            </a:fld>
            <a:endParaRPr lang="es-MX" dirty="0">
              <a:solidFill>
                <a:prstClr val="white"/>
              </a:solidFill>
            </a:endParaRPr>
          </a:p>
        </p:txBody>
      </p:sp>
      <p:sp>
        <p:nvSpPr>
          <p:cNvPr id="6" name="Marcador de texto 5"/>
          <p:cNvSpPr>
            <a:spLocks noGrp="1"/>
          </p:cNvSpPr>
          <p:nvPr>
            <p:ph type="body" sz="quarter" idx="36"/>
          </p:nvPr>
        </p:nvSpPr>
        <p:spPr/>
        <p:txBody>
          <a:bodyPr/>
          <a:lstStyle/>
          <a:p>
            <a:r>
              <a:rPr lang="es-MX" dirty="0"/>
              <a:t>Previsiones y Consideraciones Finales</a:t>
            </a:r>
          </a:p>
        </p:txBody>
      </p:sp>
    </p:spTree>
    <p:extLst>
      <p:ext uri="{BB962C8B-B14F-4D97-AF65-F5344CB8AC3E}">
        <p14:creationId xmlns:p14="http://schemas.microsoft.com/office/powerpoint/2010/main" val="155935838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6" name="Marcador de gráfico 71"/>
          <p:cNvGraphicFramePr>
            <a:graphicFrameLocks noGrp="1"/>
          </p:cNvGraphicFramePr>
          <p:nvPr>
            <p:ph type="chart" sz="quarter" idx="15"/>
            <p:extLst>
              <p:ext uri="{D42A27DB-BD31-4B8C-83A1-F6EECF244321}">
                <p14:modId xmlns:p14="http://schemas.microsoft.com/office/powerpoint/2010/main" val="1847571897"/>
              </p:ext>
            </p:extLst>
          </p:nvPr>
        </p:nvGraphicFramePr>
        <p:xfrm>
          <a:off x="4278313" y="1923391"/>
          <a:ext cx="3695700" cy="37227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 name="Marcador de gráfico 26"/>
          <p:cNvGraphicFramePr>
            <a:graphicFrameLocks noGrp="1"/>
          </p:cNvGraphicFramePr>
          <p:nvPr>
            <p:ph type="chart" sz="quarter" idx="16"/>
            <p:extLst>
              <p:ext uri="{D42A27DB-BD31-4B8C-83A1-F6EECF244321}">
                <p14:modId xmlns:p14="http://schemas.microsoft.com/office/powerpoint/2010/main" val="4250676266"/>
              </p:ext>
            </p:extLst>
          </p:nvPr>
        </p:nvGraphicFramePr>
        <p:xfrm>
          <a:off x="8232143" y="1925870"/>
          <a:ext cx="3695700" cy="3773565"/>
        </p:xfrm>
        <a:graphic>
          <a:graphicData uri="http://schemas.openxmlformats.org/drawingml/2006/chart">
            <c:chart xmlns:c="http://schemas.openxmlformats.org/drawingml/2006/chart" xmlns:r="http://schemas.openxmlformats.org/officeDocument/2006/relationships" r:id="rId4"/>
          </a:graphicData>
        </a:graphic>
      </p:graphicFrame>
      <p:grpSp>
        <p:nvGrpSpPr>
          <p:cNvPr id="48" name="Grupo 47"/>
          <p:cNvGrpSpPr/>
          <p:nvPr/>
        </p:nvGrpSpPr>
        <p:grpSpPr>
          <a:xfrm>
            <a:off x="90273" y="5460438"/>
            <a:ext cx="3500567" cy="359060"/>
            <a:chOff x="7484640" y="5878911"/>
            <a:chExt cx="3500567" cy="359060"/>
          </a:xfrm>
        </p:grpSpPr>
        <p:sp>
          <p:nvSpPr>
            <p:cNvPr id="53" name="1 Conector recto"/>
            <p:cNvSpPr/>
            <p:nvPr/>
          </p:nvSpPr>
          <p:spPr bwMode="auto">
            <a:xfrm rot="10800000" flipV="1">
              <a:off x="9056116" y="5936467"/>
              <a:ext cx="1929091" cy="0"/>
            </a:xfrm>
            <a:prstGeom prst="line">
              <a:avLst/>
            </a:prstGeom>
            <a:solidFill>
              <a:srgbClr val="FFFFFF"/>
            </a:solidFill>
            <a:ln w="9525" cap="flat" cmpd="sng" algn="ctr">
              <a:solidFill>
                <a:schemeClr val="tx1"/>
              </a:solidFill>
              <a:prstDash val="solid"/>
              <a:round/>
              <a:headEnd type="none" w="med" len="med"/>
              <a:tailEnd type="none" w="med" len="med"/>
            </a:ln>
            <a:effectLst/>
          </p:spPr>
          <p:txBody>
            <a:bodyPr wrap="square" lIns="18288" tIns="0" rIns="0" bIns="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s-MX">
                <a:solidFill>
                  <a:srgbClr val="182B47"/>
                </a:solidFill>
              </a:endParaRPr>
            </a:p>
          </p:txBody>
        </p:sp>
        <p:sp>
          <p:nvSpPr>
            <p:cNvPr id="54" name="1 Conector recto"/>
            <p:cNvSpPr/>
            <p:nvPr/>
          </p:nvSpPr>
          <p:spPr bwMode="auto">
            <a:xfrm rot="10800000">
              <a:off x="8182128" y="5936467"/>
              <a:ext cx="650038" cy="0"/>
            </a:xfrm>
            <a:prstGeom prst="line">
              <a:avLst/>
            </a:prstGeom>
            <a:solidFill>
              <a:srgbClr val="FFFFFF"/>
            </a:solidFill>
            <a:ln w="9525" cap="flat" cmpd="sng" algn="ctr">
              <a:solidFill>
                <a:sysClr val="windowText" lastClr="000000"/>
              </a:solidFill>
              <a:prstDash val="solid"/>
              <a:round/>
              <a:headEnd type="none" w="med" len="med"/>
              <a:tailEnd type="none" w="med" len="med"/>
            </a:ln>
            <a:effectLst/>
          </p:spPr>
          <p:txBody>
            <a:bodyPr wrap="square" lIns="18288" tIns="0" rIns="0" bIns="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s-MX">
                <a:solidFill>
                  <a:srgbClr val="182B47"/>
                </a:solidFill>
              </a:endParaRPr>
            </a:p>
          </p:txBody>
        </p:sp>
        <p:sp>
          <p:nvSpPr>
            <p:cNvPr id="55" name="1 Conector recto"/>
            <p:cNvSpPr/>
            <p:nvPr/>
          </p:nvSpPr>
          <p:spPr bwMode="auto">
            <a:xfrm rot="10800000">
              <a:off x="7774547" y="5936467"/>
              <a:ext cx="249294" cy="0"/>
            </a:xfrm>
            <a:prstGeom prst="line">
              <a:avLst/>
            </a:prstGeom>
            <a:solidFill>
              <a:srgbClr val="FFFFFF"/>
            </a:solidFill>
            <a:ln w="9525" cap="flat" cmpd="sng" algn="ctr">
              <a:solidFill>
                <a:sysClr val="windowText" lastClr="000000"/>
              </a:solidFill>
              <a:prstDash val="solid"/>
              <a:round/>
              <a:headEnd type="none" w="med" len="med"/>
              <a:tailEnd type="none" w="med" len="med"/>
            </a:ln>
            <a:effectLst/>
          </p:spPr>
          <p:txBody>
            <a:bodyPr wrap="square" lIns="18288" tIns="0" rIns="0" bIns="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s-MX" dirty="0">
                <a:solidFill>
                  <a:srgbClr val="182B47"/>
                </a:solidFill>
              </a:endParaRPr>
            </a:p>
          </p:txBody>
        </p:sp>
        <p:sp>
          <p:nvSpPr>
            <p:cNvPr id="56" name="1 CuadroTexto"/>
            <p:cNvSpPr txBox="1"/>
            <p:nvPr/>
          </p:nvSpPr>
          <p:spPr>
            <a:xfrm>
              <a:off x="8086685" y="5878911"/>
              <a:ext cx="840924" cy="359060"/>
            </a:xfrm>
            <a:prstGeom prst="rect">
              <a:avLst/>
            </a:prstGeom>
          </p:spPr>
          <p:txBody>
            <a:bodyPr wrap="square" lIns="0" tIns="0" rIns="0" bIns="0" rtlCol="0" anchor="ctr" anchorCtr="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200" dirty="0">
                  <a:solidFill>
                    <a:srgbClr val="182B47"/>
                  </a:solidFill>
                </a:rPr>
                <a:t>Meses</a:t>
              </a:r>
            </a:p>
          </p:txBody>
        </p:sp>
        <p:sp>
          <p:nvSpPr>
            <p:cNvPr id="57" name="1 CuadroTexto"/>
            <p:cNvSpPr txBox="1"/>
            <p:nvPr/>
          </p:nvSpPr>
          <p:spPr>
            <a:xfrm>
              <a:off x="9123313" y="5878911"/>
              <a:ext cx="1700099" cy="359060"/>
            </a:xfrm>
            <a:prstGeom prst="rect">
              <a:avLst/>
            </a:prstGeom>
          </p:spPr>
          <p:txBody>
            <a:bodyPr wrap="square" lIns="0" tIns="0" rIns="0" bIns="0"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200" dirty="0">
                  <a:solidFill>
                    <a:srgbClr val="182B47"/>
                  </a:solidFill>
                </a:rPr>
                <a:t>Años</a:t>
              </a:r>
            </a:p>
          </p:txBody>
        </p:sp>
        <p:sp>
          <p:nvSpPr>
            <p:cNvPr id="58" name="1 CuadroTexto"/>
            <p:cNvSpPr txBox="1"/>
            <p:nvPr/>
          </p:nvSpPr>
          <p:spPr>
            <a:xfrm>
              <a:off x="7484640" y="5878911"/>
              <a:ext cx="840924" cy="359060"/>
            </a:xfrm>
            <a:prstGeom prst="rect">
              <a:avLst/>
            </a:prstGeom>
          </p:spPr>
          <p:txBody>
            <a:bodyPr wrap="square" lIns="0" tIns="0" rIns="0" bIns="0" rtlCol="0" anchor="ctr" anchorCtr="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200" dirty="0">
                  <a:solidFill>
                    <a:srgbClr val="182B47"/>
                  </a:solidFill>
                </a:rPr>
                <a:t>Día</a:t>
              </a:r>
            </a:p>
          </p:txBody>
        </p:sp>
      </p:grpSp>
      <p:sp>
        <p:nvSpPr>
          <p:cNvPr id="2" name="Marcador de número de diapositiva 1"/>
          <p:cNvSpPr>
            <a:spLocks noGrp="1"/>
          </p:cNvSpPr>
          <p:nvPr>
            <p:ph type="sldNum" sz="quarter" idx="12"/>
          </p:nvPr>
        </p:nvSpPr>
        <p:spPr/>
        <p:txBody>
          <a:bodyPr/>
          <a:lstStyle/>
          <a:p>
            <a:fld id="{8E002BF4-BBF3-4639-B0BE-64A04A870BC8}" type="slidenum">
              <a:rPr lang="es-MX" smtClean="0">
                <a:solidFill>
                  <a:srgbClr val="FFFFFF"/>
                </a:solidFill>
              </a:rPr>
              <a:pPr/>
              <a:t>29</a:t>
            </a:fld>
            <a:endParaRPr lang="es-MX" dirty="0">
              <a:solidFill>
                <a:srgbClr val="FFFFFF"/>
              </a:solidFill>
            </a:endParaRPr>
          </a:p>
        </p:txBody>
      </p:sp>
      <p:sp>
        <p:nvSpPr>
          <p:cNvPr id="3" name="Título 2"/>
          <p:cNvSpPr>
            <a:spLocks noGrp="1"/>
          </p:cNvSpPr>
          <p:nvPr>
            <p:ph type="title"/>
          </p:nvPr>
        </p:nvSpPr>
        <p:spPr>
          <a:xfrm>
            <a:off x="108698" y="-2680"/>
            <a:ext cx="12083302" cy="1091789"/>
          </a:xfrm>
          <a:noFill/>
        </p:spPr>
        <p:txBody>
          <a:bodyPr vert="horz" lIns="91440" tIns="45720" rIns="91440" bIns="45720" rtlCol="0" anchor="ctr">
            <a:noAutofit/>
          </a:bodyPr>
          <a:lstStyle/>
          <a:p>
            <a:pPr algn="just">
              <a:lnSpc>
                <a:spcPts val="2000"/>
              </a:lnSpc>
            </a:pPr>
            <a:r>
              <a:rPr lang="es-MX" sz="2000" dirty="0"/>
              <a:t>Entre mediados de octubre y diciembre las tasas de interés aumentaron y la pendiente de la curva de rendimientos registró un empinamiento importante. Dicho incremento se revirtió parcialmente en las semanas recientes. Cabe destacar que los ajustes observados en las tasas de interés de mediano y largo plazos durante el primer periodo pudieron haber reflejado, entre otros factores, el incremento en las primas de riesgo.</a:t>
            </a:r>
          </a:p>
        </p:txBody>
      </p:sp>
      <p:sp>
        <p:nvSpPr>
          <p:cNvPr id="6" name="Marcador de texto 5"/>
          <p:cNvSpPr>
            <a:spLocks noGrp="1"/>
          </p:cNvSpPr>
          <p:nvPr>
            <p:ph type="body" sz="quarter" idx="17"/>
          </p:nvPr>
        </p:nvSpPr>
        <p:spPr>
          <a:xfrm>
            <a:off x="282735" y="1108774"/>
            <a:ext cx="3570347" cy="530915"/>
          </a:xfrm>
          <a:noFill/>
        </p:spPr>
        <p:txBody>
          <a:bodyPr/>
          <a:lstStyle/>
          <a:p>
            <a:pPr>
              <a:lnSpc>
                <a:spcPct val="95000"/>
              </a:lnSpc>
            </a:pPr>
            <a:r>
              <a:rPr lang="es-MX" dirty="0">
                <a:cs typeface="Calibri" pitchFamily="34" charset="0"/>
              </a:rPr>
              <a:t>Curva de Rendimientos</a:t>
            </a:r>
          </a:p>
          <a:p>
            <a:pPr>
              <a:lnSpc>
                <a:spcPct val="95000"/>
              </a:lnSpc>
            </a:pPr>
            <a:r>
              <a:rPr lang="es-MX" b="0" dirty="0">
                <a:cs typeface="Calibri" pitchFamily="34" charset="0"/>
              </a:rPr>
              <a:t>% </a:t>
            </a:r>
          </a:p>
        </p:txBody>
      </p:sp>
      <p:sp>
        <p:nvSpPr>
          <p:cNvPr id="5" name="Marcador de texto 4"/>
          <p:cNvSpPr>
            <a:spLocks noGrp="1"/>
          </p:cNvSpPr>
          <p:nvPr>
            <p:ph type="body" sz="quarter" idx="18"/>
          </p:nvPr>
        </p:nvSpPr>
        <p:spPr>
          <a:xfrm>
            <a:off x="4339742" y="1108774"/>
            <a:ext cx="3294368" cy="969496"/>
          </a:xfrm>
          <a:noFill/>
        </p:spPr>
        <p:txBody>
          <a:bodyPr vert="horz" wrap="square" lIns="91440" tIns="45720" rIns="91440" bIns="45720" rtlCol="0">
            <a:spAutoFit/>
          </a:bodyPr>
          <a:lstStyle/>
          <a:p>
            <a:pPr>
              <a:lnSpc>
                <a:spcPct val="95000"/>
              </a:lnSpc>
            </a:pPr>
            <a:r>
              <a:rPr lang="es-MX" dirty="0"/>
              <a:t>Diferencial de Tasa de Interés a 3 Meses Ajustado por Volatilidad para Países Emergentes Seleccionados</a:t>
            </a:r>
            <a:r>
              <a:rPr lang="es-MX" baseline="30000" dirty="0"/>
              <a:t> 1/</a:t>
            </a:r>
          </a:p>
          <a:p>
            <a:pPr>
              <a:lnSpc>
                <a:spcPct val="95000"/>
              </a:lnSpc>
            </a:pPr>
            <a:r>
              <a:rPr lang="es-MX" b="0" dirty="0">
                <a:cs typeface="Calibri" pitchFamily="34" charset="0"/>
              </a:rPr>
              <a:t>Índice</a:t>
            </a:r>
          </a:p>
        </p:txBody>
      </p:sp>
      <p:sp>
        <p:nvSpPr>
          <p:cNvPr id="10" name="Marcador de texto 9"/>
          <p:cNvSpPr>
            <a:spLocks noGrp="1"/>
          </p:cNvSpPr>
          <p:nvPr>
            <p:ph type="body" sz="quarter" idx="19"/>
          </p:nvPr>
        </p:nvSpPr>
        <p:spPr>
          <a:xfrm>
            <a:off x="8147236" y="1108774"/>
            <a:ext cx="3696000" cy="530915"/>
          </a:xfrm>
          <a:noFill/>
        </p:spPr>
        <p:txBody>
          <a:bodyPr vert="horz" lIns="91440" tIns="45720" rIns="91440" bIns="45720" rtlCol="0">
            <a:spAutoFit/>
          </a:bodyPr>
          <a:lstStyle/>
          <a:p>
            <a:pPr>
              <a:lnSpc>
                <a:spcPct val="95000"/>
              </a:lnSpc>
            </a:pPr>
            <a:r>
              <a:rPr lang="es-MX" dirty="0"/>
              <a:t>Prima por Plazo en México </a:t>
            </a:r>
            <a:r>
              <a:rPr lang="es-MX" baseline="30000" dirty="0"/>
              <a:t>2/ </a:t>
            </a:r>
          </a:p>
          <a:p>
            <a:pPr>
              <a:lnSpc>
                <a:spcPct val="95000"/>
              </a:lnSpc>
            </a:pPr>
            <a:r>
              <a:rPr lang="es-MX" b="0" dirty="0"/>
              <a:t>Puntos base </a:t>
            </a:r>
          </a:p>
        </p:txBody>
      </p:sp>
      <p:sp>
        <p:nvSpPr>
          <p:cNvPr id="9" name="Marcador de texto 8"/>
          <p:cNvSpPr>
            <a:spLocks noGrp="1"/>
          </p:cNvSpPr>
          <p:nvPr>
            <p:ph type="body" sz="quarter" idx="20"/>
          </p:nvPr>
        </p:nvSpPr>
        <p:spPr>
          <a:xfrm>
            <a:off x="221752" y="5689911"/>
            <a:ext cx="3696000" cy="182101"/>
          </a:xfrm>
        </p:spPr>
        <p:txBody>
          <a:bodyPr vert="horz" wrap="square" lIns="91440" tIns="45720" rIns="91440" bIns="45720" rtlCol="0">
            <a:spAutoFit/>
          </a:bodyPr>
          <a:lstStyle/>
          <a:p>
            <a:pPr>
              <a:lnSpc>
                <a:spcPts val="700"/>
              </a:lnSpc>
            </a:pPr>
            <a:r>
              <a:rPr lang="es-MX" sz="800" dirty="0">
                <a:solidFill>
                  <a:srgbClr val="182B47"/>
                </a:solidFill>
              </a:rPr>
              <a:t>Fuente: Proveedor Integral de Precios (</a:t>
            </a:r>
            <a:r>
              <a:rPr lang="es-MX" sz="800" dirty="0" err="1">
                <a:solidFill>
                  <a:srgbClr val="182B47"/>
                </a:solidFill>
              </a:rPr>
              <a:t>PiP</a:t>
            </a:r>
            <a:r>
              <a:rPr lang="es-MX" sz="800" dirty="0">
                <a:solidFill>
                  <a:srgbClr val="182B47"/>
                </a:solidFill>
              </a:rPr>
              <a:t>).</a:t>
            </a:r>
          </a:p>
        </p:txBody>
      </p:sp>
      <p:sp>
        <p:nvSpPr>
          <p:cNvPr id="8" name="Marcador de texto 7"/>
          <p:cNvSpPr>
            <a:spLocks noGrp="1"/>
          </p:cNvSpPr>
          <p:nvPr>
            <p:ph type="body" sz="quarter" idx="21"/>
          </p:nvPr>
        </p:nvSpPr>
        <p:spPr>
          <a:xfrm>
            <a:off x="4260242" y="5689911"/>
            <a:ext cx="3696000" cy="271869"/>
          </a:xfrm>
        </p:spPr>
        <p:txBody>
          <a:bodyPr/>
          <a:lstStyle/>
          <a:p>
            <a:pPr>
              <a:lnSpc>
                <a:spcPts val="700"/>
              </a:lnSpc>
            </a:pPr>
            <a:r>
              <a:rPr lang="es-MX" sz="800" dirty="0">
                <a:solidFill>
                  <a:srgbClr val="182B47"/>
                </a:solidFill>
              </a:rPr>
              <a:t>1/ Los países seleccionados son Brasil, Chile, Colombia, Turquía, Sudáfrica, Corea del Sur y Polonia. Fuente: </a:t>
            </a:r>
            <a:r>
              <a:rPr lang="es-MX" sz="800" dirty="0" err="1">
                <a:solidFill>
                  <a:srgbClr val="182B47"/>
                </a:solidFill>
              </a:rPr>
              <a:t>Bloomberg</a:t>
            </a:r>
            <a:r>
              <a:rPr lang="es-MX" sz="800" dirty="0">
                <a:solidFill>
                  <a:srgbClr val="182B47"/>
                </a:solidFill>
              </a:rPr>
              <a:t>.</a:t>
            </a:r>
            <a:endParaRPr lang="es-MX" sz="800" dirty="0"/>
          </a:p>
        </p:txBody>
      </p:sp>
      <p:sp>
        <p:nvSpPr>
          <p:cNvPr id="12" name="Marcador de texto 11"/>
          <p:cNvSpPr>
            <a:spLocks noGrp="1"/>
          </p:cNvSpPr>
          <p:nvPr>
            <p:ph type="body" sz="quarter" idx="22"/>
          </p:nvPr>
        </p:nvSpPr>
        <p:spPr>
          <a:xfrm>
            <a:off x="8214372" y="5689911"/>
            <a:ext cx="3696000" cy="810478"/>
          </a:xfrm>
        </p:spPr>
        <p:txBody>
          <a:bodyPr/>
          <a:lstStyle/>
          <a:p>
            <a:pPr>
              <a:lnSpc>
                <a:spcPts val="700"/>
              </a:lnSpc>
            </a:pPr>
            <a:r>
              <a:rPr lang="es-MX" sz="800" dirty="0"/>
              <a:t>2/ Para el cálculo de la prima por plazo primero, se estima la expectativa promedio de la tasa de interés de corto plazo implícita en la tasa de largo plazo (tasa de bonos cupón cero compuesta a 10 años) mediante un modelo afín. Posteriormente, a partir de esta estimación la prima por plazo se calcula como el residual entre la tasa de largo plazo y la expectativa mencionada. Esta última está medida considerado un interés compuesto continuamente. </a:t>
            </a:r>
          </a:p>
          <a:p>
            <a:pPr>
              <a:lnSpc>
                <a:spcPts val="700"/>
              </a:lnSpc>
            </a:pPr>
            <a:r>
              <a:rPr lang="es-MX" sz="800" dirty="0"/>
              <a:t>Fuente: Estimación del Banco de México con datos de </a:t>
            </a:r>
            <a:r>
              <a:rPr lang="es-MX" sz="800" dirty="0" err="1"/>
              <a:t>Valmer</a:t>
            </a:r>
            <a:r>
              <a:rPr lang="es-MX" sz="800" dirty="0"/>
              <a:t>, Proveedor Integral de Precios (</a:t>
            </a:r>
            <a:r>
              <a:rPr lang="es-MX" sz="800" dirty="0" err="1"/>
              <a:t>PiP</a:t>
            </a:r>
            <a:r>
              <a:rPr lang="es-MX" sz="800" dirty="0"/>
              <a:t>) y </a:t>
            </a:r>
            <a:r>
              <a:rPr lang="es-MX" sz="800" dirty="0" err="1"/>
              <a:t>Bloomberg</a:t>
            </a:r>
            <a:r>
              <a:rPr lang="es-MX" sz="800" dirty="0"/>
              <a:t>.</a:t>
            </a:r>
            <a:endParaRPr lang="es-MX" sz="800" dirty="0">
              <a:solidFill>
                <a:srgbClr val="182B47"/>
              </a:solidFill>
            </a:endParaRPr>
          </a:p>
        </p:txBody>
      </p:sp>
      <p:sp>
        <p:nvSpPr>
          <p:cNvPr id="4" name="Marcador de pie de página 3"/>
          <p:cNvSpPr>
            <a:spLocks noGrp="1"/>
          </p:cNvSpPr>
          <p:nvPr>
            <p:ph type="ftr" sz="quarter" idx="11"/>
          </p:nvPr>
        </p:nvSpPr>
        <p:spPr>
          <a:noFill/>
          <a:ln>
            <a:noFill/>
          </a:ln>
        </p:spPr>
        <p:txBody>
          <a:bodyPr/>
          <a:lstStyle/>
          <a:p>
            <a:r>
              <a:rPr lang="es-MX" sz="1100">
                <a:solidFill>
                  <a:srgbClr val="FFFFFF">
                    <a:lumMod val="85000"/>
                  </a:srgbClr>
                </a:solidFill>
              </a:rPr>
              <a:t>Perspectivas Económicas para México</a:t>
            </a:r>
            <a:endParaRPr lang="es-MX" sz="1100" dirty="0">
              <a:solidFill>
                <a:srgbClr val="FFFFFF">
                  <a:lumMod val="85000"/>
                </a:srgbClr>
              </a:solidFill>
            </a:endParaRPr>
          </a:p>
        </p:txBody>
      </p:sp>
      <p:sp>
        <p:nvSpPr>
          <p:cNvPr id="39" name="CuadroTexto 38"/>
          <p:cNvSpPr txBox="1"/>
          <p:nvPr/>
        </p:nvSpPr>
        <p:spPr>
          <a:xfrm>
            <a:off x="10955970" y="5013664"/>
            <a:ext cx="847725" cy="261610"/>
          </a:xfrm>
          <a:prstGeom prst="rect">
            <a:avLst/>
          </a:prstGeom>
          <a:noFill/>
        </p:spPr>
        <p:txBody>
          <a:bodyPr wrap="square" rtlCol="0">
            <a:spAutoFit/>
          </a:bodyPr>
          <a:lstStyle/>
          <a:p>
            <a:r>
              <a:rPr lang="es-MX" sz="1100" b="1" dirty="0">
                <a:solidFill>
                  <a:srgbClr val="182B47"/>
                </a:solidFill>
              </a:rPr>
              <a:t>Marzo</a:t>
            </a:r>
          </a:p>
        </p:txBody>
      </p:sp>
      <p:graphicFrame>
        <p:nvGraphicFramePr>
          <p:cNvPr id="40" name="1 Gráfico"/>
          <p:cNvGraphicFramePr>
            <a:graphicFrameLocks noGrp="1"/>
          </p:cNvGraphicFramePr>
          <p:nvPr>
            <p:ph type="chart" sz="quarter" idx="14"/>
            <p:extLst>
              <p:ext uri="{D42A27DB-BD31-4B8C-83A1-F6EECF244321}">
                <p14:modId xmlns:p14="http://schemas.microsoft.com/office/powerpoint/2010/main" val="891821857"/>
              </p:ext>
            </p:extLst>
          </p:nvPr>
        </p:nvGraphicFramePr>
        <p:xfrm>
          <a:off x="323850" y="1925870"/>
          <a:ext cx="3695700" cy="3773565"/>
        </p:xfrm>
        <a:graphic>
          <a:graphicData uri="http://schemas.openxmlformats.org/drawingml/2006/chart">
            <c:chart xmlns:c="http://schemas.openxmlformats.org/drawingml/2006/chart" xmlns:r="http://schemas.openxmlformats.org/officeDocument/2006/relationships" r:id="rId5"/>
          </a:graphicData>
        </a:graphic>
      </p:graphicFrame>
      <p:sp>
        <p:nvSpPr>
          <p:cNvPr id="43" name="CuadroTexto 42"/>
          <p:cNvSpPr txBox="1"/>
          <p:nvPr/>
        </p:nvSpPr>
        <p:spPr>
          <a:xfrm>
            <a:off x="1490450" y="3851580"/>
            <a:ext cx="1363133" cy="307777"/>
          </a:xfrm>
          <a:prstGeom prst="rect">
            <a:avLst/>
          </a:prstGeom>
          <a:noFill/>
        </p:spPr>
        <p:txBody>
          <a:bodyPr wrap="square" rtlCol="0">
            <a:spAutoFit/>
          </a:bodyPr>
          <a:lstStyle/>
          <a:p>
            <a:r>
              <a:rPr lang="es-MX" sz="1400" b="1" dirty="0">
                <a:solidFill>
                  <a:srgbClr val="FF7800"/>
                </a:solidFill>
              </a:rPr>
              <a:t>01-dic-15</a:t>
            </a:r>
          </a:p>
        </p:txBody>
      </p:sp>
      <p:sp>
        <p:nvSpPr>
          <p:cNvPr id="45" name="CuadroTexto 44"/>
          <p:cNvSpPr txBox="1"/>
          <p:nvPr/>
        </p:nvSpPr>
        <p:spPr>
          <a:xfrm>
            <a:off x="2007303" y="2428375"/>
            <a:ext cx="987338" cy="307777"/>
          </a:xfrm>
          <a:prstGeom prst="rect">
            <a:avLst/>
          </a:prstGeom>
          <a:noFill/>
        </p:spPr>
        <p:txBody>
          <a:bodyPr wrap="square" rtlCol="0">
            <a:spAutoFit/>
          </a:bodyPr>
          <a:lstStyle/>
          <a:p>
            <a:r>
              <a:rPr lang="es-MX" sz="1400" b="1" dirty="0">
                <a:solidFill>
                  <a:srgbClr val="00B0F0"/>
                </a:solidFill>
              </a:rPr>
              <a:t>30-nov-18</a:t>
            </a:r>
          </a:p>
        </p:txBody>
      </p:sp>
      <p:sp>
        <p:nvSpPr>
          <p:cNvPr id="46" name="CuadroTexto 45"/>
          <p:cNvSpPr txBox="1"/>
          <p:nvPr/>
        </p:nvSpPr>
        <p:spPr>
          <a:xfrm>
            <a:off x="2067908" y="2811781"/>
            <a:ext cx="1034922" cy="307777"/>
          </a:xfrm>
          <a:prstGeom prst="rect">
            <a:avLst/>
          </a:prstGeom>
          <a:noFill/>
        </p:spPr>
        <p:txBody>
          <a:bodyPr wrap="square" rtlCol="0">
            <a:spAutoFit/>
          </a:bodyPr>
          <a:lstStyle/>
          <a:p>
            <a:r>
              <a:rPr lang="es-MX" sz="1400" b="1" dirty="0">
                <a:solidFill>
                  <a:srgbClr val="FF0000"/>
                </a:solidFill>
              </a:rPr>
              <a:t>14-mar-19</a:t>
            </a:r>
          </a:p>
        </p:txBody>
      </p:sp>
      <p:sp>
        <p:nvSpPr>
          <p:cNvPr id="47" name="CuadroTexto 46"/>
          <p:cNvSpPr txBox="1"/>
          <p:nvPr/>
        </p:nvSpPr>
        <p:spPr>
          <a:xfrm>
            <a:off x="2421263" y="3211356"/>
            <a:ext cx="1363133" cy="307777"/>
          </a:xfrm>
          <a:prstGeom prst="rect">
            <a:avLst/>
          </a:prstGeom>
          <a:noFill/>
        </p:spPr>
        <p:txBody>
          <a:bodyPr wrap="square" rtlCol="0">
            <a:spAutoFit/>
          </a:bodyPr>
          <a:lstStyle/>
          <a:p>
            <a:r>
              <a:rPr lang="es-MX" sz="1400" b="1" dirty="0">
                <a:solidFill>
                  <a:srgbClr val="00B050"/>
                </a:solidFill>
              </a:rPr>
              <a:t>29-jun-18</a:t>
            </a:r>
          </a:p>
        </p:txBody>
      </p:sp>
      <p:sp>
        <p:nvSpPr>
          <p:cNvPr id="49" name="CuadroTexto 48"/>
          <p:cNvSpPr txBox="1"/>
          <p:nvPr/>
        </p:nvSpPr>
        <p:spPr>
          <a:xfrm>
            <a:off x="416017" y="3137586"/>
            <a:ext cx="1023204" cy="307777"/>
          </a:xfrm>
          <a:prstGeom prst="rect">
            <a:avLst/>
          </a:prstGeom>
          <a:noFill/>
        </p:spPr>
        <p:txBody>
          <a:bodyPr wrap="square" rtlCol="0">
            <a:spAutoFit/>
          </a:bodyPr>
          <a:lstStyle/>
          <a:p>
            <a:r>
              <a:rPr lang="es-MX" sz="1400" b="1" dirty="0">
                <a:solidFill>
                  <a:srgbClr val="163D75"/>
                </a:solidFill>
              </a:rPr>
              <a:t>28-sep-18</a:t>
            </a:r>
          </a:p>
        </p:txBody>
      </p:sp>
      <p:cxnSp>
        <p:nvCxnSpPr>
          <p:cNvPr id="50" name="Conector recto de flecha 49"/>
          <p:cNvCxnSpPr/>
          <p:nvPr/>
        </p:nvCxnSpPr>
        <p:spPr>
          <a:xfrm>
            <a:off x="3337737" y="2574451"/>
            <a:ext cx="0" cy="242993"/>
          </a:xfrm>
          <a:prstGeom prst="straightConnector1">
            <a:avLst/>
          </a:prstGeom>
          <a:ln w="25400">
            <a:solidFill>
              <a:srgbClr val="00B0F0"/>
            </a:solidFill>
            <a:tailEnd type="triangle"/>
          </a:ln>
        </p:spPr>
        <p:style>
          <a:lnRef idx="1">
            <a:schemeClr val="accent1"/>
          </a:lnRef>
          <a:fillRef idx="0">
            <a:schemeClr val="accent1"/>
          </a:fillRef>
          <a:effectRef idx="0">
            <a:schemeClr val="accent1"/>
          </a:effectRef>
          <a:fontRef idx="minor">
            <a:schemeClr val="tx1"/>
          </a:fontRef>
        </p:style>
      </p:cxnSp>
      <p:cxnSp>
        <p:nvCxnSpPr>
          <p:cNvPr id="51" name="Conector recto de flecha 50"/>
          <p:cNvCxnSpPr/>
          <p:nvPr/>
        </p:nvCxnSpPr>
        <p:spPr>
          <a:xfrm flipV="1">
            <a:off x="3620297" y="2460483"/>
            <a:ext cx="0" cy="545276"/>
          </a:xfrm>
          <a:prstGeom prst="straightConnector1">
            <a:avLst/>
          </a:prstGeom>
          <a:ln w="25400">
            <a:solidFill>
              <a:srgbClr val="225BB0"/>
            </a:solidFill>
            <a:tailEnd type="triangle"/>
          </a:ln>
        </p:spPr>
        <p:style>
          <a:lnRef idx="1">
            <a:schemeClr val="accent1"/>
          </a:lnRef>
          <a:fillRef idx="0">
            <a:schemeClr val="accent1"/>
          </a:fillRef>
          <a:effectRef idx="0">
            <a:schemeClr val="accent1"/>
          </a:effectRef>
          <a:fontRef idx="minor">
            <a:schemeClr val="tx1"/>
          </a:fontRef>
        </p:style>
      </p:cxnSp>
      <p:cxnSp>
        <p:nvCxnSpPr>
          <p:cNvPr id="52" name="Conector recto de flecha 51"/>
          <p:cNvCxnSpPr/>
          <p:nvPr/>
        </p:nvCxnSpPr>
        <p:spPr>
          <a:xfrm flipV="1">
            <a:off x="3620297" y="3025423"/>
            <a:ext cx="0" cy="208027"/>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5" name="Conector recto de flecha 64"/>
          <p:cNvCxnSpPr/>
          <p:nvPr/>
        </p:nvCxnSpPr>
        <p:spPr>
          <a:xfrm flipV="1">
            <a:off x="3620297" y="3275206"/>
            <a:ext cx="0" cy="243927"/>
          </a:xfrm>
          <a:prstGeom prst="straightConnector1">
            <a:avLst/>
          </a:prstGeom>
          <a:ln w="254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67" name="CuadroTexto 66"/>
          <p:cNvSpPr txBox="1"/>
          <p:nvPr/>
        </p:nvSpPr>
        <p:spPr>
          <a:xfrm>
            <a:off x="4350126" y="4510898"/>
            <a:ext cx="783333" cy="307777"/>
          </a:xfrm>
          <a:prstGeom prst="rect">
            <a:avLst/>
          </a:prstGeom>
          <a:noFill/>
        </p:spPr>
        <p:txBody>
          <a:bodyPr wrap="square" rtlCol="0">
            <a:spAutoFit/>
          </a:bodyPr>
          <a:lstStyle/>
          <a:p>
            <a:r>
              <a:rPr lang="es-MX" sz="1400" b="1" dirty="0">
                <a:solidFill>
                  <a:srgbClr val="3D7DDA">
                    <a:lumMod val="60000"/>
                    <a:lumOff val="40000"/>
                  </a:srgbClr>
                </a:solidFill>
              </a:rPr>
              <a:t>Rango</a:t>
            </a:r>
          </a:p>
        </p:txBody>
      </p:sp>
      <p:sp>
        <p:nvSpPr>
          <p:cNvPr id="68" name="CuadroTexto 67"/>
          <p:cNvSpPr txBox="1"/>
          <p:nvPr/>
        </p:nvSpPr>
        <p:spPr>
          <a:xfrm>
            <a:off x="4338084" y="4967497"/>
            <a:ext cx="2393251" cy="307777"/>
          </a:xfrm>
          <a:prstGeom prst="rect">
            <a:avLst/>
          </a:prstGeom>
          <a:noFill/>
        </p:spPr>
        <p:txBody>
          <a:bodyPr wrap="square" rtlCol="0">
            <a:spAutoFit/>
          </a:bodyPr>
          <a:lstStyle/>
          <a:p>
            <a:r>
              <a:rPr lang="es-MX" sz="1400" b="1" dirty="0">
                <a:solidFill>
                  <a:srgbClr val="00727C"/>
                </a:solidFill>
              </a:rPr>
              <a:t>Promedio de Emergentes</a:t>
            </a:r>
          </a:p>
        </p:txBody>
      </p:sp>
      <p:sp>
        <p:nvSpPr>
          <p:cNvPr id="69" name="CuadroTexto 68"/>
          <p:cNvSpPr txBox="1"/>
          <p:nvPr/>
        </p:nvSpPr>
        <p:spPr>
          <a:xfrm>
            <a:off x="4350126" y="4736184"/>
            <a:ext cx="2393251" cy="307777"/>
          </a:xfrm>
          <a:prstGeom prst="rect">
            <a:avLst/>
          </a:prstGeom>
          <a:noFill/>
        </p:spPr>
        <p:txBody>
          <a:bodyPr wrap="square" rtlCol="0">
            <a:spAutoFit/>
          </a:bodyPr>
          <a:lstStyle/>
          <a:p>
            <a:r>
              <a:rPr lang="es-MX" sz="1400" b="1" dirty="0">
                <a:solidFill>
                  <a:srgbClr val="BF0A33"/>
                </a:solidFill>
              </a:rPr>
              <a:t>México</a:t>
            </a:r>
          </a:p>
        </p:txBody>
      </p:sp>
      <p:sp>
        <p:nvSpPr>
          <p:cNvPr id="70" name="CuadroTexto 69"/>
          <p:cNvSpPr txBox="1"/>
          <p:nvPr/>
        </p:nvSpPr>
        <p:spPr>
          <a:xfrm>
            <a:off x="7019278" y="4990580"/>
            <a:ext cx="837843" cy="261610"/>
          </a:xfrm>
          <a:prstGeom prst="rect">
            <a:avLst/>
          </a:prstGeom>
          <a:noFill/>
        </p:spPr>
        <p:txBody>
          <a:bodyPr wrap="square" rtlCol="0">
            <a:spAutoFit/>
          </a:bodyPr>
          <a:lstStyle/>
          <a:p>
            <a:r>
              <a:rPr lang="es-MX" sz="1100" b="1" dirty="0">
                <a:solidFill>
                  <a:prstClr val="black"/>
                </a:solidFill>
              </a:rPr>
              <a:t>Marzo</a:t>
            </a:r>
          </a:p>
        </p:txBody>
      </p:sp>
    </p:spTree>
    <p:extLst>
      <p:ext uri="{BB962C8B-B14F-4D97-AF65-F5344CB8AC3E}">
        <p14:creationId xmlns:p14="http://schemas.microsoft.com/office/powerpoint/2010/main" val="109756953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1"/>
          <p:cNvSpPr>
            <a:spLocks noGrp="1"/>
          </p:cNvSpPr>
          <p:nvPr>
            <p:ph type="body" sz="quarter" idx="29"/>
          </p:nvPr>
        </p:nvSpPr>
        <p:spPr/>
        <p:txBody>
          <a:bodyPr/>
          <a:lstStyle/>
          <a:p>
            <a:r>
              <a:rPr lang="es-MX" dirty="0"/>
              <a:t>Evolución de la Economía Mexicana</a:t>
            </a:r>
          </a:p>
        </p:txBody>
      </p:sp>
      <p:sp>
        <p:nvSpPr>
          <p:cNvPr id="3" name="Marcador de texto 2"/>
          <p:cNvSpPr>
            <a:spLocks noGrp="1"/>
          </p:cNvSpPr>
          <p:nvPr>
            <p:ph type="body" sz="quarter" idx="30"/>
          </p:nvPr>
        </p:nvSpPr>
        <p:spPr/>
        <p:txBody>
          <a:bodyPr/>
          <a:lstStyle/>
          <a:p>
            <a:r>
              <a:rPr lang="es-MX" dirty="0"/>
              <a:t>Inflación y Política Monetaria</a:t>
            </a:r>
          </a:p>
        </p:txBody>
      </p:sp>
      <p:sp>
        <p:nvSpPr>
          <p:cNvPr id="4" name="Marcador de texto 3"/>
          <p:cNvSpPr>
            <a:spLocks noGrp="1"/>
          </p:cNvSpPr>
          <p:nvPr>
            <p:ph type="body" sz="quarter" idx="31"/>
          </p:nvPr>
        </p:nvSpPr>
        <p:spPr/>
        <p:txBody>
          <a:bodyPr/>
          <a:lstStyle/>
          <a:p>
            <a:r>
              <a:rPr lang="es-MX" dirty="0"/>
              <a:t>Condiciones Externas</a:t>
            </a:r>
          </a:p>
        </p:txBody>
      </p:sp>
      <p:sp>
        <p:nvSpPr>
          <p:cNvPr id="5" name="Marcador de texto 4"/>
          <p:cNvSpPr>
            <a:spLocks noGrp="1"/>
          </p:cNvSpPr>
          <p:nvPr>
            <p:ph type="body" sz="quarter" idx="32"/>
          </p:nvPr>
        </p:nvSpPr>
        <p:spPr/>
        <p:txBody>
          <a:bodyPr/>
          <a:lstStyle/>
          <a:p>
            <a:r>
              <a:rPr lang="es-MX" dirty="0"/>
              <a:t>Entorno Macroeconómico</a:t>
            </a:r>
          </a:p>
        </p:txBody>
      </p:sp>
      <p:sp>
        <p:nvSpPr>
          <p:cNvPr id="8" name="Marcador de pie de página 12"/>
          <p:cNvSpPr>
            <a:spLocks noGrp="1"/>
          </p:cNvSpPr>
          <p:nvPr>
            <p:ph type="ftr" sz="quarter" idx="34"/>
          </p:nvPr>
        </p:nvSpPr>
        <p:spPr>
          <a:prstGeom prst="rect">
            <a:avLst/>
          </a:prstGeom>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7" name="Marcador de número de diapositiva 6"/>
          <p:cNvSpPr>
            <a:spLocks noGrp="1"/>
          </p:cNvSpPr>
          <p:nvPr>
            <p:ph type="sldNum" sz="quarter" idx="35"/>
          </p:nvPr>
        </p:nvSpPr>
        <p:spPr/>
        <p:txBody>
          <a:bodyPr/>
          <a:lstStyle/>
          <a:p>
            <a:fld id="{0821B0A0-61BE-49FE-9B2B-61B59EF5BF7B}" type="slidenum">
              <a:rPr lang="es-MX" smtClean="0">
                <a:solidFill>
                  <a:prstClr val="white"/>
                </a:solidFill>
              </a:rPr>
              <a:pPr/>
              <a:t>30</a:t>
            </a:fld>
            <a:endParaRPr lang="es-MX" dirty="0">
              <a:solidFill>
                <a:prstClr val="white"/>
              </a:solidFill>
            </a:endParaRPr>
          </a:p>
        </p:txBody>
      </p:sp>
      <p:sp>
        <p:nvSpPr>
          <p:cNvPr id="6" name="Marcador de texto 5"/>
          <p:cNvSpPr>
            <a:spLocks noGrp="1"/>
          </p:cNvSpPr>
          <p:nvPr>
            <p:ph type="body" sz="quarter" idx="36"/>
          </p:nvPr>
        </p:nvSpPr>
        <p:spPr/>
        <p:txBody>
          <a:bodyPr/>
          <a:lstStyle/>
          <a:p>
            <a:r>
              <a:rPr lang="es-MX" dirty="0"/>
              <a:t>Previsiones y Consideraciones Finales</a:t>
            </a:r>
          </a:p>
        </p:txBody>
      </p:sp>
    </p:spTree>
    <p:extLst>
      <p:ext uri="{BB962C8B-B14F-4D97-AF65-F5344CB8AC3E}">
        <p14:creationId xmlns:p14="http://schemas.microsoft.com/office/powerpoint/2010/main" val="287893550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6 Gráfico1a"/>
          <p:cNvGraphicFramePr>
            <a:graphicFrameLocks noGrp="1"/>
          </p:cNvGraphicFramePr>
          <p:nvPr>
            <p:ph type="chart" sz="quarter" idx="18"/>
            <p:extLst>
              <p:ext uri="{D42A27DB-BD31-4B8C-83A1-F6EECF244321}">
                <p14:modId xmlns:p14="http://schemas.microsoft.com/office/powerpoint/2010/main" val="1356754089"/>
              </p:ext>
            </p:extLst>
          </p:nvPr>
        </p:nvGraphicFramePr>
        <p:xfrm>
          <a:off x="5791201" y="1302478"/>
          <a:ext cx="5969000" cy="4709385"/>
        </p:xfrm>
        <a:graphic>
          <a:graphicData uri="http://schemas.openxmlformats.org/drawingml/2006/chart">
            <c:chart xmlns:c="http://schemas.openxmlformats.org/drawingml/2006/chart" xmlns:r="http://schemas.openxmlformats.org/officeDocument/2006/relationships" r:id="rId3"/>
          </a:graphicData>
        </a:graphic>
      </p:graphicFrame>
      <p:sp>
        <p:nvSpPr>
          <p:cNvPr id="2" name="Marcador de pie de página 1"/>
          <p:cNvSpPr>
            <a:spLocks noGrp="1"/>
          </p:cNvSpPr>
          <p:nvPr>
            <p:ph type="ftr" sz="quarter" idx="11"/>
          </p:nvPr>
        </p:nvSpPr>
        <p:spPr>
          <a:xfrm>
            <a:off x="3973491" y="6371055"/>
            <a:ext cx="4320000" cy="365125"/>
          </a:xfrm>
        </p:spPr>
        <p:txBody>
          <a:bodyPr/>
          <a:lstStyle/>
          <a:p>
            <a:r>
              <a:rPr lang="es-MX">
                <a:solidFill>
                  <a:srgbClr val="FFFFFF">
                    <a:lumMod val="85000"/>
                  </a:srgbClr>
                </a:solidFill>
                <a:latin typeface="Calibri"/>
              </a:rPr>
              <a:t>Perspectivas Económicas para México</a:t>
            </a:r>
            <a:endParaRPr lang="es-MX" dirty="0">
              <a:solidFill>
                <a:srgbClr val="FFFFFF">
                  <a:lumMod val="85000"/>
                </a:srgbClr>
              </a:solidFill>
              <a:latin typeface="Calibri"/>
            </a:endParaRPr>
          </a:p>
        </p:txBody>
      </p:sp>
      <p:sp>
        <p:nvSpPr>
          <p:cNvPr id="3" name="Marcador de número de diapositiva 2"/>
          <p:cNvSpPr>
            <a:spLocks noGrp="1"/>
          </p:cNvSpPr>
          <p:nvPr>
            <p:ph type="sldNum" sz="quarter" idx="12"/>
          </p:nvPr>
        </p:nvSpPr>
        <p:spPr>
          <a:xfrm>
            <a:off x="8804571" y="6392570"/>
            <a:ext cx="2844800" cy="365125"/>
          </a:xfrm>
        </p:spPr>
        <p:txBody>
          <a:bodyPr/>
          <a:lstStyle/>
          <a:p>
            <a:fld id="{8E002BF4-BBF3-4639-B0BE-64A04A870BC8}" type="slidenum">
              <a:rPr lang="es-MX" smtClean="0">
                <a:solidFill>
                  <a:srgbClr val="FFFFFF"/>
                </a:solidFill>
              </a:rPr>
              <a:pPr/>
              <a:t>31</a:t>
            </a:fld>
            <a:endParaRPr lang="es-MX" dirty="0">
              <a:solidFill>
                <a:srgbClr val="FFFFFF"/>
              </a:solidFill>
            </a:endParaRPr>
          </a:p>
        </p:txBody>
      </p:sp>
      <p:sp>
        <p:nvSpPr>
          <p:cNvPr id="12" name="Marcador de texto 11"/>
          <p:cNvSpPr>
            <a:spLocks noGrp="1"/>
          </p:cNvSpPr>
          <p:nvPr>
            <p:ph type="body" sz="quarter" idx="19"/>
          </p:nvPr>
        </p:nvSpPr>
        <p:spPr>
          <a:xfrm>
            <a:off x="6138172" y="686925"/>
            <a:ext cx="5511199" cy="615553"/>
          </a:xfrm>
        </p:spPr>
        <p:txBody>
          <a:bodyPr/>
          <a:lstStyle/>
          <a:p>
            <a:r>
              <a:rPr lang="es-MX" dirty="0"/>
              <a:t>Gráfica de Abanico: Crecimiento del Producto</a:t>
            </a:r>
          </a:p>
          <a:p>
            <a:r>
              <a:rPr lang="es-MX" b="0" dirty="0"/>
              <a:t>% anual, a. e.</a:t>
            </a:r>
          </a:p>
        </p:txBody>
      </p:sp>
      <p:sp>
        <p:nvSpPr>
          <p:cNvPr id="14" name="Marcador de texto 13"/>
          <p:cNvSpPr>
            <a:spLocks noGrp="1"/>
          </p:cNvSpPr>
          <p:nvPr>
            <p:ph type="body" sz="quarter" idx="21"/>
          </p:nvPr>
        </p:nvSpPr>
        <p:spPr>
          <a:xfrm>
            <a:off x="6143764" y="5889123"/>
            <a:ext cx="5094075" cy="400110"/>
          </a:xfrm>
        </p:spPr>
        <p:txBody>
          <a:bodyPr/>
          <a:lstStyle/>
          <a:p>
            <a:r>
              <a:rPr lang="es-MX" dirty="0">
                <a:solidFill>
                  <a:srgbClr val="182B47"/>
                </a:solidFill>
              </a:rPr>
              <a:t>a. e. / </a:t>
            </a:r>
            <a:r>
              <a:rPr lang="es-MX" dirty="0"/>
              <a:t>Cifras </a:t>
            </a:r>
            <a:r>
              <a:rPr lang="es-MX" dirty="0" err="1"/>
              <a:t>desestacionalizadas</a:t>
            </a:r>
            <a:r>
              <a:rPr lang="es-MX" dirty="0"/>
              <a:t>. </a:t>
            </a:r>
          </a:p>
          <a:p>
            <a:r>
              <a:rPr lang="es-MX" dirty="0">
                <a:solidFill>
                  <a:srgbClr val="182B47"/>
                </a:solidFill>
              </a:rPr>
              <a:t>Fuente: INEGI y </a:t>
            </a:r>
            <a:r>
              <a:rPr lang="en-US" dirty="0">
                <a:solidFill>
                  <a:srgbClr val="182B47"/>
                </a:solidFill>
              </a:rPr>
              <a:t>Banco de México.</a:t>
            </a:r>
          </a:p>
        </p:txBody>
      </p:sp>
      <p:sp>
        <p:nvSpPr>
          <p:cNvPr id="22" name="3 Título"/>
          <p:cNvSpPr>
            <a:spLocks noGrp="1"/>
          </p:cNvSpPr>
          <p:nvPr>
            <p:ph type="title"/>
          </p:nvPr>
        </p:nvSpPr>
        <p:spPr>
          <a:xfrm>
            <a:off x="1662797" y="148138"/>
            <a:ext cx="8961935" cy="400110"/>
          </a:xfrm>
          <a:solidFill>
            <a:schemeClr val="accent3">
              <a:lumMod val="20000"/>
              <a:lumOff val="80000"/>
            </a:schemeClr>
          </a:solidFill>
          <a:effectLst>
            <a:outerShdw blurRad="50800" dist="38100" dir="18900000" algn="bl" rotWithShape="0">
              <a:prstClr val="black">
                <a:alpha val="40000"/>
              </a:prstClr>
            </a:outerShdw>
          </a:effectLst>
        </p:spPr>
        <p:txBody>
          <a:bodyPr wrap="square" anchor="ctr" anchorCtr="0">
            <a:spAutoFit/>
          </a:bodyPr>
          <a:lstStyle/>
          <a:p>
            <a:pPr algn="ctr"/>
            <a:r>
              <a:rPr lang="es-MX" sz="2000" dirty="0">
                <a:latin typeface="+mn-lt"/>
                <a:ea typeface="+mn-ea"/>
                <a:cs typeface="+mn-cs"/>
              </a:rPr>
              <a:t>Previsiones para la Actividad Económica</a:t>
            </a:r>
          </a:p>
        </p:txBody>
      </p:sp>
      <p:graphicFrame>
        <p:nvGraphicFramePr>
          <p:cNvPr id="7" name="Tabla 6"/>
          <p:cNvGraphicFramePr>
            <a:graphicFrameLocks noGrp="1"/>
          </p:cNvGraphicFramePr>
          <p:nvPr>
            <p:extLst>
              <p:ext uri="{D42A27DB-BD31-4B8C-83A1-F6EECF244321}">
                <p14:modId xmlns:p14="http://schemas.microsoft.com/office/powerpoint/2010/main" val="2349012030"/>
              </p:ext>
            </p:extLst>
          </p:nvPr>
        </p:nvGraphicFramePr>
        <p:xfrm>
          <a:off x="1106467" y="2612806"/>
          <a:ext cx="3960438" cy="1581414"/>
        </p:xfrm>
        <a:graphic>
          <a:graphicData uri="http://schemas.openxmlformats.org/drawingml/2006/table">
            <a:tbl>
              <a:tblPr firstRow="1" bandRow="1"/>
              <a:tblGrid>
                <a:gridCol w="1307219">
                  <a:extLst>
                    <a:ext uri="{9D8B030D-6E8A-4147-A177-3AD203B41FA5}">
                      <a16:colId xmlns:a16="http://schemas.microsoft.com/office/drawing/2014/main" val="20000"/>
                    </a:ext>
                  </a:extLst>
                </a:gridCol>
                <a:gridCol w="1342768">
                  <a:extLst>
                    <a:ext uri="{9D8B030D-6E8A-4147-A177-3AD203B41FA5}">
                      <a16:colId xmlns:a16="http://schemas.microsoft.com/office/drawing/2014/main" val="20001"/>
                    </a:ext>
                  </a:extLst>
                </a:gridCol>
                <a:gridCol w="1310451">
                  <a:extLst>
                    <a:ext uri="{9D8B030D-6E8A-4147-A177-3AD203B41FA5}">
                      <a16:colId xmlns:a16="http://schemas.microsoft.com/office/drawing/2014/main" val="20002"/>
                    </a:ext>
                  </a:extLst>
                </a:gridCol>
              </a:tblGrid>
              <a:tr h="247030">
                <a:tc gridSpan="3">
                  <a:txBody>
                    <a:bodyPr/>
                    <a:lstStyle/>
                    <a:p>
                      <a:pPr algn="ctr" rtl="0" fontAlgn="ctr"/>
                      <a:r>
                        <a:rPr lang="es-MX" sz="1400" b="1" i="0" u="none" strike="noStrike" dirty="0">
                          <a:solidFill>
                            <a:srgbClr val="FFFFFF"/>
                          </a:solidFill>
                          <a:effectLst/>
                          <a:latin typeface="Calibri" panose="020F0502020204030204" pitchFamily="34" charset="0"/>
                        </a:rPr>
                        <a:t>Incremento en los Puestos de Trabajo </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a:noFill/>
                    </a:lnB>
                    <a:solidFill>
                      <a:srgbClr val="182B47"/>
                    </a:solidFill>
                  </a:tcPr>
                </a:tc>
                <a:tc hMerge="1">
                  <a:txBody>
                    <a:bodyPr/>
                    <a:lstStyle/>
                    <a:p>
                      <a:endParaRPr lang="es-MX"/>
                    </a:p>
                  </a:txBody>
                  <a:tcPr/>
                </a:tc>
                <a:tc hMerge="1">
                  <a:txBody>
                    <a:bodyPr/>
                    <a:lstStyle/>
                    <a:p>
                      <a:endParaRPr lang="es-MX"/>
                    </a:p>
                  </a:txBody>
                  <a:tcPr/>
                </a:tc>
                <a:extLst>
                  <a:ext uri="{0D108BD9-81ED-4DB2-BD59-A6C34878D82A}">
                    <a16:rowId xmlns:a16="http://schemas.microsoft.com/office/drawing/2014/main" val="10000"/>
                  </a:ext>
                </a:extLst>
              </a:tr>
              <a:tr h="247030">
                <a:tc gridSpan="3">
                  <a:txBody>
                    <a:bodyPr/>
                    <a:lstStyle/>
                    <a:p>
                      <a:pPr algn="ctr" rtl="0" fontAlgn="ctr"/>
                      <a:r>
                        <a:rPr lang="es-MX" sz="1400" b="1" i="0" u="none" strike="noStrike" dirty="0">
                          <a:solidFill>
                            <a:srgbClr val="FFFFFF"/>
                          </a:solidFill>
                          <a:effectLst/>
                          <a:latin typeface="Calibri" panose="020F0502020204030204" pitchFamily="34" charset="0"/>
                        </a:rPr>
                        <a:t>Afiliados al IMSS </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a:noFill/>
                    </a:lnB>
                    <a:solidFill>
                      <a:srgbClr val="182B47"/>
                    </a:solidFill>
                  </a:tcPr>
                </a:tc>
                <a:tc hMerge="1">
                  <a:txBody>
                    <a:bodyPr/>
                    <a:lstStyle/>
                    <a:p>
                      <a:endParaRPr lang="es-MX"/>
                    </a:p>
                  </a:txBody>
                  <a:tcPr/>
                </a:tc>
                <a:tc hMerge="1">
                  <a:txBody>
                    <a:bodyPr/>
                    <a:lstStyle/>
                    <a:p>
                      <a:endParaRPr lang="es-MX"/>
                    </a:p>
                  </a:txBody>
                  <a:tcPr/>
                </a:tc>
                <a:extLst>
                  <a:ext uri="{0D108BD9-81ED-4DB2-BD59-A6C34878D82A}">
                    <a16:rowId xmlns:a16="http://schemas.microsoft.com/office/drawing/2014/main" val="10001"/>
                  </a:ext>
                </a:extLst>
              </a:tr>
              <a:tr h="253364">
                <a:tc gridSpan="3">
                  <a:txBody>
                    <a:bodyPr/>
                    <a:lstStyle/>
                    <a:p>
                      <a:pPr algn="ctr" rtl="0" fontAlgn="ctr"/>
                      <a:r>
                        <a:rPr lang="es-MX" sz="1400" b="0" i="0" u="none" strike="noStrike" dirty="0">
                          <a:solidFill>
                            <a:srgbClr val="FFFFFF"/>
                          </a:solidFill>
                          <a:effectLst/>
                          <a:latin typeface="Calibri" panose="020F0502020204030204" pitchFamily="34" charset="0"/>
                        </a:rPr>
                        <a:t>(Miles de puestos)</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182B47"/>
                    </a:solidFill>
                  </a:tcPr>
                </a:tc>
                <a:tc hMerge="1">
                  <a:txBody>
                    <a:bodyPr/>
                    <a:lstStyle/>
                    <a:p>
                      <a:endParaRPr lang="es-MX"/>
                    </a:p>
                  </a:txBody>
                  <a:tcPr/>
                </a:tc>
                <a:tc hMerge="1">
                  <a:txBody>
                    <a:bodyPr/>
                    <a:lstStyle/>
                    <a:p>
                      <a:endParaRPr lang="es-MX"/>
                    </a:p>
                  </a:txBody>
                  <a:tcPr/>
                </a:tc>
                <a:extLst>
                  <a:ext uri="{0D108BD9-81ED-4DB2-BD59-A6C34878D82A}">
                    <a16:rowId xmlns:a16="http://schemas.microsoft.com/office/drawing/2014/main" val="10002"/>
                  </a:ext>
                </a:extLst>
              </a:tr>
              <a:tr h="285034">
                <a:tc>
                  <a:txBody>
                    <a:bodyPr/>
                    <a:lstStyle/>
                    <a:p>
                      <a:pPr algn="ctr" rtl="0" fontAlgn="ctr"/>
                      <a:r>
                        <a:rPr lang="es-MX" sz="1400" b="1" i="0" u="none" strike="noStrike" dirty="0">
                          <a:solidFill>
                            <a:srgbClr val="FFFFFF"/>
                          </a:solidFill>
                          <a:effectLst/>
                          <a:latin typeface="Calibri" panose="020F0502020204030204" pitchFamily="34" charset="0"/>
                        </a:rPr>
                        <a:t>Informe</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182B4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dirty="0">
                          <a:solidFill>
                            <a:srgbClr val="FFFFFF"/>
                          </a:solidFill>
                          <a:effectLst/>
                          <a:latin typeface="Calibri" panose="020F0502020204030204" pitchFamily="34" charset="0"/>
                        </a:rPr>
                        <a:t>IT Jul-Sep 2018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182B4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kern="1200" dirty="0">
                          <a:solidFill>
                            <a:srgbClr val="FFFFFF"/>
                          </a:solidFill>
                          <a:effectLst/>
                          <a:latin typeface="Calibri" panose="020F0502020204030204" pitchFamily="34" charset="0"/>
                          <a:ea typeface="+mn-ea"/>
                          <a:cs typeface="+mn-cs"/>
                        </a:rPr>
                        <a:t>IT Oct-Dic 2018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182B47"/>
                    </a:solidFill>
                  </a:tcPr>
                </a:tc>
                <a:extLst>
                  <a:ext uri="{0D108BD9-81ED-4DB2-BD59-A6C34878D82A}">
                    <a16:rowId xmlns:a16="http://schemas.microsoft.com/office/drawing/2014/main" val="10003"/>
                  </a:ext>
                </a:extLst>
              </a:tr>
              <a:tr h="274478">
                <a:tc>
                  <a:txBody>
                    <a:bodyPr/>
                    <a:lstStyle/>
                    <a:p>
                      <a:pPr algn="ctr" rtl="0" fontAlgn="ctr"/>
                      <a:r>
                        <a:rPr lang="es-MX" sz="1600" b="1" i="0" u="none" strike="noStrike" dirty="0">
                          <a:solidFill>
                            <a:srgbClr val="182B47"/>
                          </a:solidFill>
                          <a:effectLst/>
                          <a:latin typeface="Calibri" panose="020F0502020204030204" pitchFamily="34" charset="0"/>
                        </a:rPr>
                        <a:t>2019</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9D9D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182B47"/>
                          </a:solidFill>
                          <a:effectLst/>
                          <a:latin typeface="Calibri" panose="020F0502020204030204" pitchFamily="34" charset="0"/>
                          <a:ea typeface="+mn-ea"/>
                          <a:cs typeface="+mn-cs"/>
                        </a:rPr>
                        <a:t>670 – 770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9D9D9"/>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182B47"/>
                          </a:solidFill>
                          <a:effectLst/>
                          <a:latin typeface="Calibri" panose="020F0502020204030204" pitchFamily="34" charset="0"/>
                          <a:ea typeface="+mn-ea"/>
                          <a:cs typeface="+mn-cs"/>
                        </a:rPr>
                        <a:t>620 – 720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9D9D9"/>
                    </a:solidFill>
                  </a:tcPr>
                </a:tc>
                <a:extLst>
                  <a:ext uri="{0D108BD9-81ED-4DB2-BD59-A6C34878D82A}">
                    <a16:rowId xmlns:a16="http://schemas.microsoft.com/office/drawing/2014/main" val="10004"/>
                  </a:ext>
                </a:extLst>
              </a:tr>
              <a:tr h="274478">
                <a:tc>
                  <a:txBody>
                    <a:bodyPr/>
                    <a:lstStyle/>
                    <a:p>
                      <a:pPr algn="ctr" rtl="0" fontAlgn="ctr"/>
                      <a:r>
                        <a:rPr lang="es-MX" sz="1600" b="1" i="0" u="none" strike="noStrike" dirty="0">
                          <a:solidFill>
                            <a:srgbClr val="182B47"/>
                          </a:solidFill>
                          <a:effectLst/>
                          <a:latin typeface="Calibri" panose="020F0502020204030204" pitchFamily="34" charset="0"/>
                        </a:rPr>
                        <a:t>2020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0E8F5"/>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182B47"/>
                          </a:solidFill>
                          <a:effectLst/>
                          <a:latin typeface="Calibri" panose="020F0502020204030204" pitchFamily="34" charset="0"/>
                          <a:ea typeface="+mn-ea"/>
                          <a:cs typeface="+mn-cs"/>
                        </a:rPr>
                        <a:t>690 – 790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0E8F5"/>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182B47"/>
                          </a:solidFill>
                          <a:effectLst/>
                          <a:latin typeface="Calibri" panose="020F0502020204030204" pitchFamily="34" charset="0"/>
                          <a:ea typeface="+mn-ea"/>
                          <a:cs typeface="+mn-cs"/>
                        </a:rPr>
                        <a:t>650 – 750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0E8F5"/>
                    </a:solidFill>
                  </a:tcPr>
                </a:tc>
                <a:extLst>
                  <a:ext uri="{0D108BD9-81ED-4DB2-BD59-A6C34878D82A}">
                    <a16:rowId xmlns:a16="http://schemas.microsoft.com/office/drawing/2014/main" val="10005"/>
                  </a:ext>
                </a:extLst>
              </a:tr>
            </a:tbl>
          </a:graphicData>
        </a:graphic>
      </p:graphicFrame>
      <p:graphicFrame>
        <p:nvGraphicFramePr>
          <p:cNvPr id="8" name="Tabla 7"/>
          <p:cNvGraphicFramePr>
            <a:graphicFrameLocks noGrp="1"/>
          </p:cNvGraphicFramePr>
          <p:nvPr>
            <p:extLst>
              <p:ext uri="{D42A27DB-BD31-4B8C-83A1-F6EECF244321}">
                <p14:modId xmlns:p14="http://schemas.microsoft.com/office/powerpoint/2010/main" val="645185779"/>
              </p:ext>
            </p:extLst>
          </p:nvPr>
        </p:nvGraphicFramePr>
        <p:xfrm>
          <a:off x="1106467" y="817882"/>
          <a:ext cx="3960439" cy="1371284"/>
        </p:xfrm>
        <a:graphic>
          <a:graphicData uri="http://schemas.openxmlformats.org/drawingml/2006/table">
            <a:tbl>
              <a:tblPr firstRow="1" bandRow="1"/>
              <a:tblGrid>
                <a:gridCol w="1266031">
                  <a:extLst>
                    <a:ext uri="{9D8B030D-6E8A-4147-A177-3AD203B41FA5}">
                      <a16:colId xmlns:a16="http://schemas.microsoft.com/office/drawing/2014/main" val="20000"/>
                    </a:ext>
                  </a:extLst>
                </a:gridCol>
                <a:gridCol w="1408671">
                  <a:extLst>
                    <a:ext uri="{9D8B030D-6E8A-4147-A177-3AD203B41FA5}">
                      <a16:colId xmlns:a16="http://schemas.microsoft.com/office/drawing/2014/main" val="20001"/>
                    </a:ext>
                  </a:extLst>
                </a:gridCol>
                <a:gridCol w="1285737">
                  <a:extLst>
                    <a:ext uri="{9D8B030D-6E8A-4147-A177-3AD203B41FA5}">
                      <a16:colId xmlns:a16="http://schemas.microsoft.com/office/drawing/2014/main" val="20002"/>
                    </a:ext>
                  </a:extLst>
                </a:gridCol>
              </a:tblGrid>
              <a:tr h="263708">
                <a:tc gridSpan="3">
                  <a:txBody>
                    <a:bodyPr/>
                    <a:lstStyle/>
                    <a:p>
                      <a:pPr algn="ctr" rtl="0" fontAlgn="ctr"/>
                      <a:r>
                        <a:rPr lang="es-MX" sz="1400" b="1" i="0" u="none" strike="noStrike" dirty="0">
                          <a:solidFill>
                            <a:srgbClr val="FFFFFF"/>
                          </a:solidFill>
                          <a:effectLst/>
                          <a:latin typeface="Calibri" panose="020F0502020204030204" pitchFamily="34" charset="0"/>
                        </a:rPr>
                        <a:t>Crecimiento del PIB</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a:noFill/>
                    </a:lnB>
                    <a:solidFill>
                      <a:srgbClr val="182B47"/>
                    </a:solidFill>
                  </a:tcPr>
                </a:tc>
                <a:tc hMerge="1">
                  <a:txBody>
                    <a:bodyPr/>
                    <a:lstStyle/>
                    <a:p>
                      <a:endParaRPr lang="es-MX"/>
                    </a:p>
                  </a:txBody>
                  <a:tcPr/>
                </a:tc>
                <a:tc hMerge="1">
                  <a:txBody>
                    <a:bodyPr/>
                    <a:lstStyle/>
                    <a:p>
                      <a:endParaRPr lang="es-MX"/>
                    </a:p>
                  </a:txBody>
                  <a:tcPr/>
                </a:tc>
                <a:extLst>
                  <a:ext uri="{0D108BD9-81ED-4DB2-BD59-A6C34878D82A}">
                    <a16:rowId xmlns:a16="http://schemas.microsoft.com/office/drawing/2014/main" val="10000"/>
                  </a:ext>
                </a:extLst>
              </a:tr>
              <a:tr h="274257">
                <a:tc gridSpan="3">
                  <a:txBody>
                    <a:bodyPr/>
                    <a:lstStyle/>
                    <a:p>
                      <a:pPr algn="ctr" rtl="0" fontAlgn="ctr"/>
                      <a:r>
                        <a:rPr lang="es-MX" sz="1400" b="0" i="0" u="none" strike="noStrike" dirty="0">
                          <a:solidFill>
                            <a:srgbClr val="FFFFFF"/>
                          </a:solidFill>
                          <a:effectLst/>
                          <a:latin typeface="Calibri" panose="020F0502020204030204" pitchFamily="34" charset="0"/>
                        </a:rPr>
                        <a:t>(%)</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182B47"/>
                    </a:solidFill>
                  </a:tcPr>
                </a:tc>
                <a:tc hMerge="1">
                  <a:txBody>
                    <a:bodyPr/>
                    <a:lstStyle/>
                    <a:p>
                      <a:endParaRPr lang="es-MX"/>
                    </a:p>
                  </a:txBody>
                  <a:tcPr/>
                </a:tc>
                <a:tc hMerge="1">
                  <a:txBody>
                    <a:bodyPr/>
                    <a:lstStyle/>
                    <a:p>
                      <a:endParaRPr lang="es-MX"/>
                    </a:p>
                  </a:txBody>
                  <a:tcPr/>
                </a:tc>
                <a:extLst>
                  <a:ext uri="{0D108BD9-81ED-4DB2-BD59-A6C34878D82A}">
                    <a16:rowId xmlns:a16="http://schemas.microsoft.com/office/drawing/2014/main" val="10001"/>
                  </a:ext>
                </a:extLst>
              </a:tr>
              <a:tr h="284805">
                <a:tc>
                  <a:txBody>
                    <a:bodyPr/>
                    <a:lstStyle/>
                    <a:p>
                      <a:pPr algn="ctr" rtl="0" fontAlgn="ctr"/>
                      <a:r>
                        <a:rPr lang="es-MX" sz="1400" b="1" i="0" u="none" strike="noStrike" dirty="0">
                          <a:solidFill>
                            <a:srgbClr val="FFFFFF"/>
                          </a:solidFill>
                          <a:effectLst/>
                          <a:latin typeface="Calibri" panose="020F0502020204030204" pitchFamily="34" charset="0"/>
                        </a:rPr>
                        <a:t>Informe</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182B4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dirty="0">
                          <a:solidFill>
                            <a:srgbClr val="FFFFFF"/>
                          </a:solidFill>
                          <a:effectLst/>
                          <a:latin typeface="Calibri" panose="020F0502020204030204" pitchFamily="34" charset="0"/>
                        </a:rPr>
                        <a:t>IT Jul-Sep 2018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182B4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dirty="0">
                          <a:solidFill>
                            <a:srgbClr val="FFFFFF"/>
                          </a:solidFill>
                          <a:effectLst/>
                          <a:latin typeface="Calibri" panose="020F0502020204030204" pitchFamily="34" charset="0"/>
                        </a:rPr>
                        <a:t>IT Oct-Dic 2018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182B47"/>
                    </a:solidFill>
                  </a:tcPr>
                </a:tc>
                <a:extLst>
                  <a:ext uri="{0D108BD9-81ED-4DB2-BD59-A6C34878D82A}">
                    <a16:rowId xmlns:a16="http://schemas.microsoft.com/office/drawing/2014/main" val="10002"/>
                  </a:ext>
                </a:extLst>
              </a:tr>
              <a:tr h="274257">
                <a:tc>
                  <a:txBody>
                    <a:bodyPr/>
                    <a:lstStyle/>
                    <a:p>
                      <a:pPr algn="ctr" rtl="0" fontAlgn="ctr"/>
                      <a:r>
                        <a:rPr lang="es-MX" sz="1600" b="1" i="0" u="none" strike="noStrike" dirty="0">
                          <a:solidFill>
                            <a:srgbClr val="182B47"/>
                          </a:solidFill>
                          <a:effectLst/>
                          <a:latin typeface="Calibri" panose="020F0502020204030204" pitchFamily="34" charset="0"/>
                        </a:rPr>
                        <a:t>2019</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9D9D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182B47"/>
                          </a:solidFill>
                          <a:effectLst/>
                          <a:latin typeface="Calibri" panose="020F0502020204030204" pitchFamily="34" charset="0"/>
                        </a:rPr>
                        <a:t>1.7 – 2.7</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9D9D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182B47"/>
                          </a:solidFill>
                          <a:effectLst/>
                          <a:latin typeface="Calibri" panose="020F0502020204030204" pitchFamily="34" charset="0"/>
                          <a:ea typeface="+mn-ea"/>
                          <a:cs typeface="+mn-cs"/>
                        </a:rPr>
                        <a:t>1.1 </a:t>
                      </a:r>
                      <a:r>
                        <a:rPr lang="es-MX" sz="1600" b="1" i="0" u="none" strike="noStrike" dirty="0">
                          <a:solidFill>
                            <a:srgbClr val="182B47"/>
                          </a:solidFill>
                          <a:effectLst/>
                          <a:latin typeface="Calibri" panose="020F0502020204030204" pitchFamily="34" charset="0"/>
                        </a:rPr>
                        <a:t>– </a:t>
                      </a:r>
                      <a:r>
                        <a:rPr lang="es-MX" sz="1600" b="1" i="0" u="none" strike="noStrike" kern="1200" dirty="0">
                          <a:solidFill>
                            <a:srgbClr val="182B47"/>
                          </a:solidFill>
                          <a:effectLst/>
                          <a:latin typeface="Calibri" panose="020F0502020204030204" pitchFamily="34" charset="0"/>
                          <a:ea typeface="+mn-ea"/>
                          <a:cs typeface="+mn-cs"/>
                        </a:rPr>
                        <a:t>2.1</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9D9D9"/>
                    </a:solidFill>
                  </a:tcPr>
                </a:tc>
                <a:extLst>
                  <a:ext uri="{0D108BD9-81ED-4DB2-BD59-A6C34878D82A}">
                    <a16:rowId xmlns:a16="http://schemas.microsoft.com/office/drawing/2014/main" val="10003"/>
                  </a:ext>
                </a:extLst>
              </a:tr>
              <a:tr h="274257">
                <a:tc>
                  <a:txBody>
                    <a:bodyPr/>
                    <a:lstStyle/>
                    <a:p>
                      <a:pPr marL="0" algn="ctr" defTabSz="914400" rtl="0" eaLnBrk="1" fontAlgn="ctr" latinLnBrk="0" hangingPunct="1"/>
                      <a:r>
                        <a:rPr lang="es-MX" sz="1600" b="1" i="0" u="none" strike="noStrike" kern="1200" dirty="0">
                          <a:solidFill>
                            <a:srgbClr val="182B47"/>
                          </a:solidFill>
                          <a:effectLst/>
                          <a:latin typeface="Calibri" panose="020F0502020204030204" pitchFamily="34" charset="0"/>
                          <a:ea typeface="+mn-ea"/>
                          <a:cs typeface="+mn-cs"/>
                        </a:rPr>
                        <a:t>2020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0E8F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182B47"/>
                          </a:solidFill>
                          <a:effectLst/>
                          <a:latin typeface="Calibri" panose="020F0502020204030204" pitchFamily="34" charset="0"/>
                          <a:ea typeface="+mn-ea"/>
                          <a:cs typeface="+mn-cs"/>
                        </a:rPr>
                        <a:t>2.0 – 3.0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0E8F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182B47"/>
                          </a:solidFill>
                          <a:effectLst/>
                          <a:latin typeface="Calibri" panose="020F0502020204030204" pitchFamily="34" charset="0"/>
                          <a:ea typeface="+mn-ea"/>
                          <a:cs typeface="+mn-cs"/>
                        </a:rPr>
                        <a:t>1.7</a:t>
                      </a:r>
                      <a:r>
                        <a:rPr lang="es-MX" sz="1600" b="1" i="0" u="none" strike="noStrike" kern="1200" baseline="0" dirty="0">
                          <a:solidFill>
                            <a:srgbClr val="182B47"/>
                          </a:solidFill>
                          <a:effectLst/>
                          <a:latin typeface="Calibri" panose="020F0502020204030204" pitchFamily="34" charset="0"/>
                          <a:ea typeface="+mn-ea"/>
                          <a:cs typeface="+mn-cs"/>
                        </a:rPr>
                        <a:t> </a:t>
                      </a:r>
                      <a:r>
                        <a:rPr lang="es-MX" sz="1600" b="1" i="0" u="none" strike="noStrike" dirty="0">
                          <a:solidFill>
                            <a:srgbClr val="182B47"/>
                          </a:solidFill>
                          <a:effectLst/>
                          <a:latin typeface="Calibri" panose="020F0502020204030204" pitchFamily="34" charset="0"/>
                        </a:rPr>
                        <a:t>– </a:t>
                      </a:r>
                      <a:r>
                        <a:rPr lang="es-MX" sz="1600" b="1" i="0" u="none" strike="noStrike" kern="1200" dirty="0">
                          <a:solidFill>
                            <a:srgbClr val="182B47"/>
                          </a:solidFill>
                          <a:effectLst/>
                          <a:latin typeface="Calibri" panose="020F0502020204030204" pitchFamily="34" charset="0"/>
                          <a:ea typeface="+mn-ea"/>
                          <a:cs typeface="+mn-cs"/>
                        </a:rPr>
                        <a:t>2.7</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0E8F5"/>
                    </a:solidFill>
                  </a:tcPr>
                </a:tc>
                <a:extLst>
                  <a:ext uri="{0D108BD9-81ED-4DB2-BD59-A6C34878D82A}">
                    <a16:rowId xmlns:a16="http://schemas.microsoft.com/office/drawing/2014/main" val="10004"/>
                  </a:ext>
                </a:extLst>
              </a:tr>
            </a:tbl>
          </a:graphicData>
        </a:graphic>
      </p:graphicFrame>
      <p:sp>
        <p:nvSpPr>
          <p:cNvPr id="16" name="7 CuadroTexto"/>
          <p:cNvSpPr txBox="1"/>
          <p:nvPr/>
        </p:nvSpPr>
        <p:spPr>
          <a:xfrm>
            <a:off x="9651562" y="1420912"/>
            <a:ext cx="318021" cy="281215"/>
          </a:xfrm>
          <a:prstGeom prst="rect">
            <a:avLst/>
          </a:prstGeom>
          <a:noFill/>
          <a:ln w="9525" cmpd="sng">
            <a:noFill/>
          </a:ln>
          <a:effectLst/>
        </p:spPr>
        <p:style>
          <a:lnRef idx="0">
            <a:scrgbClr r="0" g="0" b="0"/>
          </a:lnRef>
          <a:fillRef idx="0">
            <a:scrgbClr r="0" g="0" b="0"/>
          </a:fillRef>
          <a:effectRef idx="0">
            <a:scrgbClr r="0" g="0" b="0"/>
          </a:effectRef>
          <a:fontRef idx="minor">
            <a:schemeClr val="dk1"/>
          </a:fontRef>
        </p:style>
        <p:txBody>
          <a:bodyPr wrap="square" lIns="0" tIns="0" rIns="0" bIns="0"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r>
              <a:rPr lang="es-MX" b="1" dirty="0">
                <a:solidFill>
                  <a:srgbClr val="182B47"/>
                </a:solidFill>
                <a:cs typeface="Arial" pitchFamily="34" charset="0"/>
              </a:rPr>
              <a:t>2018</a:t>
            </a:r>
          </a:p>
          <a:p>
            <a:pPr algn="r"/>
            <a:r>
              <a:rPr lang="es-MX" b="1" dirty="0">
                <a:solidFill>
                  <a:srgbClr val="182B47"/>
                </a:solidFill>
                <a:cs typeface="Arial" pitchFamily="34" charset="0"/>
              </a:rPr>
              <a:t>T4</a:t>
            </a:r>
          </a:p>
        </p:txBody>
      </p:sp>
      <p:sp>
        <p:nvSpPr>
          <p:cNvPr id="20" name="7 CuadroTexto"/>
          <p:cNvSpPr txBox="1"/>
          <p:nvPr/>
        </p:nvSpPr>
        <p:spPr>
          <a:xfrm>
            <a:off x="10289747" y="1412508"/>
            <a:ext cx="313964" cy="298022"/>
          </a:xfrm>
          <a:prstGeom prst="rect">
            <a:avLst/>
          </a:prstGeom>
          <a:noFill/>
          <a:ln w="9525" cmpd="sng">
            <a:noFill/>
          </a:ln>
          <a:effectLst/>
        </p:spPr>
        <p:style>
          <a:lnRef idx="0">
            <a:scrgbClr r="0" g="0" b="0"/>
          </a:lnRef>
          <a:fillRef idx="0">
            <a:scrgbClr r="0" g="0" b="0"/>
          </a:fillRef>
          <a:effectRef idx="0">
            <a:scrgbClr r="0" g="0" b="0"/>
          </a:effectRef>
          <a:fontRef idx="minor">
            <a:schemeClr val="dk1"/>
          </a:fontRef>
        </p:style>
        <p:txBody>
          <a:bodyPr wrap="square" lIns="0" tIns="0" rIns="0" bIns="0"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r>
              <a:rPr lang="es-MX" b="1" dirty="0">
                <a:solidFill>
                  <a:srgbClr val="182B47"/>
                </a:solidFill>
                <a:cs typeface="Arial" pitchFamily="34" charset="0"/>
              </a:rPr>
              <a:t>2019</a:t>
            </a:r>
          </a:p>
          <a:p>
            <a:pPr algn="r"/>
            <a:r>
              <a:rPr lang="es-MX" b="1" dirty="0">
                <a:solidFill>
                  <a:srgbClr val="182B47"/>
                </a:solidFill>
                <a:cs typeface="Arial" pitchFamily="34" charset="0"/>
              </a:rPr>
              <a:t>T4</a:t>
            </a:r>
          </a:p>
        </p:txBody>
      </p:sp>
      <p:sp>
        <p:nvSpPr>
          <p:cNvPr id="17" name="7 CuadroTexto"/>
          <p:cNvSpPr txBox="1"/>
          <p:nvPr/>
        </p:nvSpPr>
        <p:spPr>
          <a:xfrm>
            <a:off x="10923875" y="1420912"/>
            <a:ext cx="313964" cy="298022"/>
          </a:xfrm>
          <a:prstGeom prst="rect">
            <a:avLst/>
          </a:prstGeom>
          <a:noFill/>
          <a:ln w="9525" cmpd="sng">
            <a:noFill/>
          </a:ln>
          <a:effectLst/>
        </p:spPr>
        <p:style>
          <a:lnRef idx="0">
            <a:scrgbClr r="0" g="0" b="0"/>
          </a:lnRef>
          <a:fillRef idx="0">
            <a:scrgbClr r="0" g="0" b="0"/>
          </a:fillRef>
          <a:effectRef idx="0">
            <a:scrgbClr r="0" g="0" b="0"/>
          </a:effectRef>
          <a:fontRef idx="minor">
            <a:schemeClr val="dk1"/>
          </a:fontRef>
        </p:style>
        <p:txBody>
          <a:bodyPr wrap="square" lIns="0" tIns="0" rIns="0" bIns="0"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r>
              <a:rPr lang="es-MX" b="1" dirty="0">
                <a:solidFill>
                  <a:srgbClr val="182B47"/>
                </a:solidFill>
                <a:cs typeface="Arial" pitchFamily="34" charset="0"/>
              </a:rPr>
              <a:t>2020</a:t>
            </a:r>
          </a:p>
          <a:p>
            <a:pPr algn="r"/>
            <a:r>
              <a:rPr lang="es-MX" b="1" dirty="0">
                <a:solidFill>
                  <a:srgbClr val="182B47"/>
                </a:solidFill>
                <a:cs typeface="Arial" pitchFamily="34" charset="0"/>
              </a:rPr>
              <a:t>T4</a:t>
            </a:r>
          </a:p>
        </p:txBody>
      </p:sp>
      <p:sp>
        <p:nvSpPr>
          <p:cNvPr id="18" name="1 CuadroTexto"/>
          <p:cNvSpPr txBox="1"/>
          <p:nvPr/>
        </p:nvSpPr>
        <p:spPr>
          <a:xfrm>
            <a:off x="5940144" y="5657287"/>
            <a:ext cx="5791482" cy="249409"/>
          </a:xfrm>
          <a:prstGeom prst="rect">
            <a:avLst/>
          </a:prstGeom>
        </p:spPr>
        <p:txBody>
          <a:bodyPr wrap="square" rIns="0"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200" dirty="0">
                <a:solidFill>
                  <a:srgbClr val="182B47"/>
                </a:solidFill>
                <a:cs typeface="Arial" pitchFamily="34" charset="0"/>
              </a:rPr>
              <a:t>              2013          2014         2015         2016         2017         2018         2019         2020</a:t>
            </a:r>
          </a:p>
        </p:txBody>
      </p:sp>
      <p:graphicFrame>
        <p:nvGraphicFramePr>
          <p:cNvPr id="19" name="Tabla 18"/>
          <p:cNvGraphicFramePr>
            <a:graphicFrameLocks noGrp="1"/>
          </p:cNvGraphicFramePr>
          <p:nvPr>
            <p:extLst>
              <p:ext uri="{D42A27DB-BD31-4B8C-83A1-F6EECF244321}">
                <p14:modId xmlns:p14="http://schemas.microsoft.com/office/powerpoint/2010/main" val="2671586256"/>
              </p:ext>
            </p:extLst>
          </p:nvPr>
        </p:nvGraphicFramePr>
        <p:xfrm>
          <a:off x="1106467" y="4717894"/>
          <a:ext cx="3960439" cy="1371284"/>
        </p:xfrm>
        <a:graphic>
          <a:graphicData uri="http://schemas.openxmlformats.org/drawingml/2006/table">
            <a:tbl>
              <a:tblPr firstRow="1" bandRow="1"/>
              <a:tblGrid>
                <a:gridCol w="1266031">
                  <a:extLst>
                    <a:ext uri="{9D8B030D-6E8A-4147-A177-3AD203B41FA5}">
                      <a16:colId xmlns:a16="http://schemas.microsoft.com/office/drawing/2014/main" val="20000"/>
                    </a:ext>
                  </a:extLst>
                </a:gridCol>
                <a:gridCol w="1408671">
                  <a:extLst>
                    <a:ext uri="{9D8B030D-6E8A-4147-A177-3AD203B41FA5}">
                      <a16:colId xmlns:a16="http://schemas.microsoft.com/office/drawing/2014/main" val="20001"/>
                    </a:ext>
                  </a:extLst>
                </a:gridCol>
                <a:gridCol w="1285737">
                  <a:extLst>
                    <a:ext uri="{9D8B030D-6E8A-4147-A177-3AD203B41FA5}">
                      <a16:colId xmlns:a16="http://schemas.microsoft.com/office/drawing/2014/main" val="20002"/>
                    </a:ext>
                  </a:extLst>
                </a:gridCol>
              </a:tblGrid>
              <a:tr h="263708">
                <a:tc gridSpan="3">
                  <a:txBody>
                    <a:bodyPr/>
                    <a:lstStyle/>
                    <a:p>
                      <a:pPr algn="ctr" rtl="0" fontAlgn="ctr"/>
                      <a:r>
                        <a:rPr lang="es-MX" sz="1400" b="1" i="0" u="none" strike="noStrike" dirty="0">
                          <a:solidFill>
                            <a:srgbClr val="FFFFFF"/>
                          </a:solidFill>
                          <a:effectLst/>
                          <a:latin typeface="Calibri" panose="020F0502020204030204" pitchFamily="34" charset="0"/>
                        </a:rPr>
                        <a:t>Déficit en Cuenta Corriente</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a:noFill/>
                    </a:lnB>
                    <a:solidFill>
                      <a:srgbClr val="182B47"/>
                    </a:solidFill>
                  </a:tcPr>
                </a:tc>
                <a:tc hMerge="1">
                  <a:txBody>
                    <a:bodyPr/>
                    <a:lstStyle/>
                    <a:p>
                      <a:endParaRPr lang="es-MX"/>
                    </a:p>
                  </a:txBody>
                  <a:tcPr/>
                </a:tc>
                <a:tc hMerge="1">
                  <a:txBody>
                    <a:bodyPr/>
                    <a:lstStyle/>
                    <a:p>
                      <a:endParaRPr lang="es-MX"/>
                    </a:p>
                  </a:txBody>
                  <a:tcPr/>
                </a:tc>
                <a:extLst>
                  <a:ext uri="{0D108BD9-81ED-4DB2-BD59-A6C34878D82A}">
                    <a16:rowId xmlns:a16="http://schemas.microsoft.com/office/drawing/2014/main" val="10000"/>
                  </a:ext>
                </a:extLst>
              </a:tr>
              <a:tr h="274257">
                <a:tc gridSpan="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0" i="0" u="none" strike="noStrike" kern="1200" dirty="0">
                          <a:solidFill>
                            <a:srgbClr val="FFFFFF"/>
                          </a:solidFill>
                          <a:effectLst/>
                          <a:latin typeface="Calibri" panose="020F0502020204030204" pitchFamily="34" charset="0"/>
                          <a:ea typeface="+mn-ea"/>
                          <a:cs typeface="+mn-cs"/>
                        </a:rPr>
                        <a:t>(% del PIB)</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9050" cap="flat" cmpd="sng" algn="ctr">
                      <a:solidFill>
                        <a:srgbClr val="FFFFFF"/>
                      </a:solidFill>
                      <a:prstDash val="solid"/>
                      <a:round/>
                      <a:headEnd type="none" w="med" len="med"/>
                      <a:tailEnd type="none" w="med" len="med"/>
                    </a:lnB>
                    <a:solidFill>
                      <a:srgbClr val="182B47"/>
                    </a:solidFill>
                  </a:tcPr>
                </a:tc>
                <a:tc hMerge="1">
                  <a:txBody>
                    <a:bodyPr/>
                    <a:lstStyle/>
                    <a:p>
                      <a:endParaRPr lang="es-MX"/>
                    </a:p>
                  </a:txBody>
                  <a:tcPr/>
                </a:tc>
                <a:tc hMerge="1">
                  <a:txBody>
                    <a:bodyPr/>
                    <a:lstStyle/>
                    <a:p>
                      <a:endParaRPr lang="es-MX"/>
                    </a:p>
                  </a:txBody>
                  <a:tcPr/>
                </a:tc>
                <a:extLst>
                  <a:ext uri="{0D108BD9-81ED-4DB2-BD59-A6C34878D82A}">
                    <a16:rowId xmlns:a16="http://schemas.microsoft.com/office/drawing/2014/main" val="10001"/>
                  </a:ext>
                </a:extLst>
              </a:tr>
              <a:tr h="284805">
                <a:tc>
                  <a:txBody>
                    <a:bodyPr/>
                    <a:lstStyle/>
                    <a:p>
                      <a:pPr algn="ctr" rtl="0" fontAlgn="ctr"/>
                      <a:r>
                        <a:rPr lang="es-MX" sz="1400" b="1" i="0" u="none" strike="noStrike" dirty="0">
                          <a:solidFill>
                            <a:srgbClr val="FFFFFF"/>
                          </a:solidFill>
                          <a:effectLst/>
                          <a:latin typeface="Calibri" panose="020F0502020204030204" pitchFamily="34" charset="0"/>
                        </a:rPr>
                        <a:t>Informe</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182B4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dirty="0">
                          <a:solidFill>
                            <a:srgbClr val="FFFFFF"/>
                          </a:solidFill>
                          <a:effectLst/>
                          <a:latin typeface="Calibri" panose="020F0502020204030204" pitchFamily="34" charset="0"/>
                        </a:rPr>
                        <a:t>IT Jul-Sep 2018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182B47"/>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400" b="1" i="0" u="none" strike="noStrike" dirty="0">
                          <a:solidFill>
                            <a:srgbClr val="FFFFFF"/>
                          </a:solidFill>
                          <a:effectLst/>
                          <a:latin typeface="Calibri" panose="020F0502020204030204" pitchFamily="34" charset="0"/>
                        </a:rPr>
                        <a:t>IT Oct-Dic 2018</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182B47"/>
                    </a:solidFill>
                  </a:tcPr>
                </a:tc>
                <a:extLst>
                  <a:ext uri="{0D108BD9-81ED-4DB2-BD59-A6C34878D82A}">
                    <a16:rowId xmlns:a16="http://schemas.microsoft.com/office/drawing/2014/main" val="10002"/>
                  </a:ext>
                </a:extLst>
              </a:tr>
              <a:tr h="274257">
                <a:tc>
                  <a:txBody>
                    <a:bodyPr/>
                    <a:lstStyle/>
                    <a:p>
                      <a:pPr algn="ctr" rtl="0" fontAlgn="ctr"/>
                      <a:r>
                        <a:rPr lang="es-MX" sz="1600" b="1" i="0" u="none" strike="noStrike" dirty="0">
                          <a:solidFill>
                            <a:srgbClr val="182B47"/>
                          </a:solidFill>
                          <a:effectLst/>
                          <a:latin typeface="Calibri" panose="020F0502020204030204" pitchFamily="34" charset="0"/>
                        </a:rPr>
                        <a:t>2019</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9D9D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dirty="0">
                          <a:solidFill>
                            <a:srgbClr val="182B47"/>
                          </a:solidFill>
                          <a:effectLst/>
                          <a:latin typeface="Calibri" panose="020F0502020204030204" pitchFamily="34" charset="0"/>
                        </a:rPr>
                        <a:t>2.3</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9D9D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182B47"/>
                          </a:solidFill>
                          <a:effectLst/>
                          <a:latin typeface="Calibri" panose="020F0502020204030204" pitchFamily="34" charset="0"/>
                          <a:ea typeface="+mn-ea"/>
                          <a:cs typeface="+mn-cs"/>
                        </a:rPr>
                        <a:t>2.0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9D9D9"/>
                    </a:solidFill>
                  </a:tcPr>
                </a:tc>
                <a:extLst>
                  <a:ext uri="{0D108BD9-81ED-4DB2-BD59-A6C34878D82A}">
                    <a16:rowId xmlns:a16="http://schemas.microsoft.com/office/drawing/2014/main" val="10003"/>
                  </a:ext>
                </a:extLst>
              </a:tr>
              <a:tr h="274257">
                <a:tc>
                  <a:txBody>
                    <a:bodyPr/>
                    <a:lstStyle/>
                    <a:p>
                      <a:pPr marL="0" algn="ctr" defTabSz="914400" rtl="0" eaLnBrk="1" fontAlgn="ctr" latinLnBrk="0" hangingPunct="1"/>
                      <a:r>
                        <a:rPr lang="es-MX" sz="1600" b="1" i="0" u="none" strike="noStrike" kern="1200" dirty="0">
                          <a:solidFill>
                            <a:srgbClr val="182B47"/>
                          </a:solidFill>
                          <a:effectLst/>
                          <a:latin typeface="Calibri" panose="020F0502020204030204" pitchFamily="34" charset="0"/>
                          <a:ea typeface="+mn-ea"/>
                          <a:cs typeface="+mn-cs"/>
                        </a:rPr>
                        <a:t>2020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0E8F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182B47"/>
                          </a:solidFill>
                          <a:effectLst/>
                          <a:latin typeface="Calibri" panose="020F0502020204030204" pitchFamily="34" charset="0"/>
                          <a:ea typeface="+mn-ea"/>
                          <a:cs typeface="+mn-cs"/>
                        </a:rPr>
                        <a:t>2.3</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0E8F5"/>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182B47"/>
                          </a:solidFill>
                          <a:effectLst/>
                          <a:latin typeface="Calibri" panose="020F0502020204030204" pitchFamily="34" charset="0"/>
                          <a:ea typeface="+mn-ea"/>
                          <a:cs typeface="+mn-cs"/>
                        </a:rPr>
                        <a:t>2.0</a:t>
                      </a: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0E8F5"/>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12877194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fanbalance"/>
          <p:cNvGraphicFramePr>
            <a:graphicFrameLocks noGrp="1"/>
          </p:cNvGraphicFramePr>
          <p:nvPr>
            <p:ph type="chart" sz="quarter" idx="18"/>
            <p:extLst>
              <p:ext uri="{D42A27DB-BD31-4B8C-83A1-F6EECF244321}">
                <p14:modId xmlns:p14="http://schemas.microsoft.com/office/powerpoint/2010/main" val="3995392375"/>
              </p:ext>
            </p:extLst>
          </p:nvPr>
        </p:nvGraphicFramePr>
        <p:xfrm>
          <a:off x="6446838" y="1620838"/>
          <a:ext cx="5313362" cy="43910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fangbalance1"/>
          <p:cNvGraphicFramePr>
            <a:graphicFrameLocks noGrp="1"/>
          </p:cNvGraphicFramePr>
          <p:nvPr>
            <p:ph type="chart" sz="quarter" idx="14"/>
            <p:extLst>
              <p:ext uri="{D42A27DB-BD31-4B8C-83A1-F6EECF244321}">
                <p14:modId xmlns:p14="http://schemas.microsoft.com/office/powerpoint/2010/main" val="2584707945"/>
              </p:ext>
            </p:extLst>
          </p:nvPr>
        </p:nvGraphicFramePr>
        <p:xfrm>
          <a:off x="493713" y="1620838"/>
          <a:ext cx="5314950" cy="4391025"/>
        </p:xfrm>
        <a:graphic>
          <a:graphicData uri="http://schemas.openxmlformats.org/drawingml/2006/chart">
            <c:chart xmlns:c="http://schemas.openxmlformats.org/drawingml/2006/chart" xmlns:r="http://schemas.openxmlformats.org/officeDocument/2006/relationships" r:id="rId4"/>
          </a:graphicData>
        </a:graphic>
      </p:graphicFrame>
      <p:sp>
        <p:nvSpPr>
          <p:cNvPr id="2" name="Marcador de pie de página 1"/>
          <p:cNvSpPr>
            <a:spLocks noGrp="1"/>
          </p:cNvSpPr>
          <p:nvPr>
            <p:ph type="ftr" sz="quarter" idx="11"/>
          </p:nvPr>
        </p:nvSpPr>
        <p:spPr>
          <a:xfrm>
            <a:off x="3973491" y="6371055"/>
            <a:ext cx="4320000" cy="365125"/>
          </a:xfrm>
        </p:spPr>
        <p:txBody>
          <a:bodyPr/>
          <a:lstStyle/>
          <a:p>
            <a:r>
              <a:rPr lang="es-MX">
                <a:solidFill>
                  <a:srgbClr val="FFFFFF">
                    <a:lumMod val="85000"/>
                  </a:srgbClr>
                </a:solidFill>
                <a:latin typeface="Calibri"/>
              </a:rPr>
              <a:t>Perspectivas Económicas para México</a:t>
            </a:r>
            <a:endParaRPr lang="es-MX" dirty="0">
              <a:solidFill>
                <a:srgbClr val="FFFFFF">
                  <a:lumMod val="85000"/>
                </a:srgbClr>
              </a:solidFill>
              <a:latin typeface="Calibri"/>
            </a:endParaRPr>
          </a:p>
        </p:txBody>
      </p:sp>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32</a:t>
            </a:fld>
            <a:endParaRPr lang="es-MX" dirty="0">
              <a:solidFill>
                <a:srgbClr val="FFFFFF"/>
              </a:solidFill>
            </a:endParaRPr>
          </a:p>
        </p:txBody>
      </p:sp>
      <p:sp>
        <p:nvSpPr>
          <p:cNvPr id="11" name="Marcador de texto 10"/>
          <p:cNvSpPr>
            <a:spLocks noGrp="1"/>
          </p:cNvSpPr>
          <p:nvPr>
            <p:ph type="body" sz="quarter" idx="20"/>
          </p:nvPr>
        </p:nvSpPr>
        <p:spPr>
          <a:xfrm>
            <a:off x="493713" y="5903599"/>
            <a:ext cx="11266487" cy="553998"/>
          </a:xfrm>
        </p:spPr>
        <p:txBody>
          <a:bodyPr/>
          <a:lstStyle/>
          <a:p>
            <a:pPr>
              <a:lnSpc>
                <a:spcPts val="900"/>
              </a:lnSpc>
            </a:pPr>
            <a:r>
              <a:rPr lang="es-MX" dirty="0">
                <a:solidFill>
                  <a:srgbClr val="182B47"/>
                </a:solidFill>
              </a:rPr>
              <a:t>1/ Promedio trimestral. Se señalan los próximos cuatro y seis trimestres a partir del primer trimestre de 2019, es decir, el primer y tercer trimestre de 2020, lapsos en los que los canales de transmisión de la política monetaria operan a cabalidad. </a:t>
            </a:r>
          </a:p>
          <a:p>
            <a:pPr>
              <a:lnSpc>
                <a:spcPts val="900"/>
              </a:lnSpc>
            </a:pPr>
            <a:r>
              <a:rPr lang="es-MX" dirty="0">
                <a:solidFill>
                  <a:srgbClr val="182B47"/>
                </a:solidFill>
              </a:rPr>
              <a:t>*/ </a:t>
            </a:r>
            <a:r>
              <a:rPr lang="es-MX" dirty="0"/>
              <a:t>Pronóstico a partir de febrero de 2019</a:t>
            </a:r>
            <a:r>
              <a:rPr lang="es-MX" dirty="0">
                <a:solidFill>
                  <a:srgbClr val="182B47"/>
                </a:solidFill>
              </a:rPr>
              <a:t>.</a:t>
            </a:r>
          </a:p>
          <a:p>
            <a:pPr>
              <a:lnSpc>
                <a:spcPts val="900"/>
              </a:lnSpc>
            </a:pPr>
            <a:r>
              <a:rPr lang="es-MX" dirty="0">
                <a:solidFill>
                  <a:srgbClr val="182B47"/>
                </a:solidFill>
              </a:rPr>
              <a:t>Fuente: Banco de México e INEGI.</a:t>
            </a:r>
          </a:p>
        </p:txBody>
      </p:sp>
      <p:sp>
        <p:nvSpPr>
          <p:cNvPr id="13" name="Título 3"/>
          <p:cNvSpPr>
            <a:spLocks noGrp="1"/>
          </p:cNvSpPr>
          <p:nvPr>
            <p:ph type="title"/>
          </p:nvPr>
        </p:nvSpPr>
        <p:spPr>
          <a:xfrm>
            <a:off x="148410" y="91485"/>
            <a:ext cx="11887200" cy="808864"/>
          </a:xfrm>
          <a:noFill/>
        </p:spPr>
        <p:txBody>
          <a:bodyPr vert="horz" lIns="91440" tIns="45720" rIns="91440" bIns="45720" rtlCol="0" anchor="ctr">
            <a:noAutofit/>
          </a:bodyPr>
          <a:lstStyle/>
          <a:p>
            <a:pPr algn="just">
              <a:lnSpc>
                <a:spcPts val="2000"/>
              </a:lnSpc>
            </a:pPr>
            <a:r>
              <a:rPr lang="es-MX" sz="2000" dirty="0">
                <a:latin typeface="Calibri" panose="020F0502020204030204" pitchFamily="34" charset="0"/>
                <a:ea typeface="Calibri" panose="020F0502020204030204" pitchFamily="34" charset="0"/>
                <a:cs typeface="Times New Roman" panose="02020603050405020304" pitchFamily="18" charset="0"/>
              </a:rPr>
              <a:t>Los pronósticos para la inflación general y subyacente anual son similares a los dados a conocer en el Informe anterior. Se anticipa que la inflación general alcance niveles alrededor de la meta durante el 1S-2020 y que la inflación subyacente </a:t>
            </a:r>
            <a:r>
              <a:rPr lang="es-MX" sz="2000" dirty="0"/>
              <a:t>se ubique en niveles alrededor de 3% desde el primer semestre de 2020. </a:t>
            </a:r>
          </a:p>
        </p:txBody>
      </p:sp>
      <p:sp>
        <p:nvSpPr>
          <p:cNvPr id="20" name="7 CuadroTexto"/>
          <p:cNvSpPr txBox="1"/>
          <p:nvPr/>
        </p:nvSpPr>
        <p:spPr>
          <a:xfrm>
            <a:off x="4578731" y="1711566"/>
            <a:ext cx="318021" cy="281215"/>
          </a:xfrm>
          <a:prstGeom prst="rect">
            <a:avLst/>
          </a:prstGeom>
          <a:noFill/>
          <a:ln w="9525" cmpd="sng">
            <a:noFill/>
          </a:ln>
          <a:effectLst/>
        </p:spPr>
        <p:style>
          <a:lnRef idx="0">
            <a:scrgbClr r="0" g="0" b="0"/>
          </a:lnRef>
          <a:fillRef idx="0">
            <a:scrgbClr r="0" g="0" b="0"/>
          </a:fillRef>
          <a:effectRef idx="0">
            <a:scrgbClr r="0" g="0" b="0"/>
          </a:effectRef>
          <a:fontRef idx="minor">
            <a:schemeClr val="dk1"/>
          </a:fontRef>
        </p:style>
        <p:txBody>
          <a:bodyPr wrap="square" lIns="0" tIns="0" rIns="0" bIns="0"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r>
              <a:rPr lang="es-MX" b="1" dirty="0">
                <a:solidFill>
                  <a:srgbClr val="182B47"/>
                </a:solidFill>
                <a:cs typeface="Arial" pitchFamily="34" charset="0"/>
              </a:rPr>
              <a:t>4</a:t>
            </a:r>
          </a:p>
          <a:p>
            <a:pPr algn="r"/>
            <a:r>
              <a:rPr lang="es-MX" b="1" dirty="0" err="1">
                <a:solidFill>
                  <a:srgbClr val="182B47"/>
                </a:solidFill>
                <a:cs typeface="Arial" pitchFamily="34" charset="0"/>
              </a:rPr>
              <a:t>trim</a:t>
            </a:r>
            <a:r>
              <a:rPr lang="es-MX" b="1" dirty="0">
                <a:solidFill>
                  <a:srgbClr val="182B47"/>
                </a:solidFill>
                <a:cs typeface="Arial" pitchFamily="34" charset="0"/>
              </a:rPr>
              <a:t>.</a:t>
            </a:r>
          </a:p>
        </p:txBody>
      </p:sp>
      <p:sp>
        <p:nvSpPr>
          <p:cNvPr id="21" name="7 CuadroTexto"/>
          <p:cNvSpPr txBox="1"/>
          <p:nvPr/>
        </p:nvSpPr>
        <p:spPr>
          <a:xfrm>
            <a:off x="4920207" y="1714431"/>
            <a:ext cx="313964" cy="298022"/>
          </a:xfrm>
          <a:prstGeom prst="rect">
            <a:avLst/>
          </a:prstGeom>
          <a:noFill/>
          <a:ln w="9525" cmpd="sng">
            <a:noFill/>
          </a:ln>
          <a:effectLst/>
        </p:spPr>
        <p:style>
          <a:lnRef idx="0">
            <a:scrgbClr r="0" g="0" b="0"/>
          </a:lnRef>
          <a:fillRef idx="0">
            <a:scrgbClr r="0" g="0" b="0"/>
          </a:fillRef>
          <a:effectRef idx="0">
            <a:scrgbClr r="0" g="0" b="0"/>
          </a:effectRef>
          <a:fontRef idx="minor">
            <a:schemeClr val="dk1"/>
          </a:fontRef>
        </p:style>
        <p:txBody>
          <a:bodyPr wrap="square" lIns="0" tIns="0" rIns="0" bIns="0"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r>
              <a:rPr lang="es-MX" b="1" dirty="0">
                <a:solidFill>
                  <a:srgbClr val="182B47"/>
                </a:solidFill>
                <a:cs typeface="Arial" pitchFamily="34" charset="0"/>
              </a:rPr>
              <a:t>6</a:t>
            </a:r>
          </a:p>
          <a:p>
            <a:pPr algn="r"/>
            <a:r>
              <a:rPr lang="es-MX" b="1" dirty="0" err="1">
                <a:solidFill>
                  <a:srgbClr val="182B47"/>
                </a:solidFill>
                <a:cs typeface="Arial" pitchFamily="34" charset="0"/>
              </a:rPr>
              <a:t>trim</a:t>
            </a:r>
            <a:r>
              <a:rPr lang="es-MX" b="1" dirty="0">
                <a:solidFill>
                  <a:srgbClr val="182B47"/>
                </a:solidFill>
                <a:cs typeface="Arial" pitchFamily="34" charset="0"/>
              </a:rPr>
              <a:t>.</a:t>
            </a:r>
          </a:p>
        </p:txBody>
      </p:sp>
      <p:sp>
        <p:nvSpPr>
          <p:cNvPr id="22" name="7 CuadroTexto"/>
          <p:cNvSpPr txBox="1"/>
          <p:nvPr/>
        </p:nvSpPr>
        <p:spPr>
          <a:xfrm>
            <a:off x="4514009" y="1575409"/>
            <a:ext cx="802502" cy="201434"/>
          </a:xfrm>
          <a:prstGeom prst="rect">
            <a:avLst/>
          </a:prstGeom>
          <a:noFill/>
          <a:ln w="9525" cmpd="sng">
            <a:noFill/>
          </a:ln>
          <a:effectLst/>
        </p:spPr>
        <p:style>
          <a:lnRef idx="0">
            <a:scrgbClr r="0" g="0" b="0"/>
          </a:lnRef>
          <a:fillRef idx="0">
            <a:scrgbClr r="0" g="0" b="0"/>
          </a:fillRef>
          <a:effectRef idx="0">
            <a:scrgbClr r="0" g="0" b="0"/>
          </a:effectRef>
          <a:fontRef idx="minor">
            <a:schemeClr val="dk1"/>
          </a:fontRef>
        </p:style>
        <p:txBody>
          <a:bodyPr wrap="square" lIns="0" tIns="0" rIns="0" bIns="0"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r>
              <a:rPr lang="es-MX" b="1" dirty="0">
                <a:solidFill>
                  <a:srgbClr val="182B47"/>
                </a:solidFill>
                <a:cs typeface="Arial" pitchFamily="34" charset="0"/>
              </a:rPr>
              <a:t>Siguientes</a:t>
            </a:r>
          </a:p>
        </p:txBody>
      </p:sp>
      <p:sp>
        <p:nvSpPr>
          <p:cNvPr id="4" name="Marcador de texto 3"/>
          <p:cNvSpPr>
            <a:spLocks noGrp="1"/>
          </p:cNvSpPr>
          <p:nvPr>
            <p:ph type="body" sz="quarter" idx="17"/>
          </p:nvPr>
        </p:nvSpPr>
        <p:spPr>
          <a:xfrm>
            <a:off x="525004" y="1263693"/>
            <a:ext cx="5313600" cy="615553"/>
          </a:xfrm>
        </p:spPr>
        <p:txBody>
          <a:bodyPr/>
          <a:lstStyle/>
          <a:p>
            <a:r>
              <a:rPr lang="es-ES" dirty="0"/>
              <a:t>Inflación General Anual </a:t>
            </a:r>
            <a:r>
              <a:rPr lang="es-ES" baseline="30000" dirty="0"/>
              <a:t>1/</a:t>
            </a:r>
          </a:p>
          <a:p>
            <a:r>
              <a:rPr lang="es-ES" b="0" dirty="0"/>
              <a:t>%</a:t>
            </a:r>
            <a:endParaRPr lang="es-MX" b="0" dirty="0"/>
          </a:p>
        </p:txBody>
      </p:sp>
      <p:sp>
        <p:nvSpPr>
          <p:cNvPr id="14" name="Marcador de texto 13"/>
          <p:cNvSpPr>
            <a:spLocks noGrp="1"/>
          </p:cNvSpPr>
          <p:nvPr>
            <p:ph type="body" sz="quarter" idx="19"/>
          </p:nvPr>
        </p:nvSpPr>
        <p:spPr>
          <a:xfrm>
            <a:off x="6269305" y="1263693"/>
            <a:ext cx="5313600" cy="615553"/>
          </a:xfrm>
        </p:spPr>
        <p:txBody>
          <a:bodyPr vert="horz" wrap="square" lIns="91440" tIns="45720" rIns="91440" bIns="45720" rtlCol="0">
            <a:spAutoFit/>
          </a:bodyPr>
          <a:lstStyle/>
          <a:p>
            <a:r>
              <a:rPr lang="es-MX" dirty="0"/>
              <a:t>Inflación Subyacente Anual </a:t>
            </a:r>
            <a:r>
              <a:rPr lang="es-MX" baseline="30000" dirty="0"/>
              <a:t>1/</a:t>
            </a:r>
          </a:p>
          <a:p>
            <a:r>
              <a:rPr lang="es-MX" b="0" dirty="0"/>
              <a:t>%</a:t>
            </a:r>
          </a:p>
        </p:txBody>
      </p:sp>
      <p:sp>
        <p:nvSpPr>
          <p:cNvPr id="30" name="Marcador de texto 12"/>
          <p:cNvSpPr txBox="1">
            <a:spLocks/>
          </p:cNvSpPr>
          <p:nvPr/>
        </p:nvSpPr>
        <p:spPr>
          <a:xfrm>
            <a:off x="3592247" y="987611"/>
            <a:ext cx="4999526" cy="323165"/>
          </a:xfrm>
          <a:prstGeom prst="rect">
            <a:avLst/>
          </a:prstGeom>
        </p:spPr>
        <p:txBody>
          <a:bodyPr vert="horz" wrap="square"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700" b="1" kern="1200">
                <a:solidFill>
                  <a:schemeClr val="tx1"/>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7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ts val="1800"/>
              </a:lnSpc>
              <a:buClr>
                <a:srgbClr val="FF7800"/>
              </a:buClr>
            </a:pPr>
            <a:r>
              <a:rPr lang="es-MX" sz="1900" dirty="0">
                <a:solidFill>
                  <a:srgbClr val="182B47"/>
                </a:solidFill>
              </a:rPr>
              <a:t>Gráficas de Abanico </a:t>
            </a:r>
          </a:p>
        </p:txBody>
      </p:sp>
      <p:sp>
        <p:nvSpPr>
          <p:cNvPr id="17" name="7 CuadroTexto"/>
          <p:cNvSpPr txBox="1"/>
          <p:nvPr/>
        </p:nvSpPr>
        <p:spPr>
          <a:xfrm>
            <a:off x="10518813" y="1722834"/>
            <a:ext cx="318021" cy="281215"/>
          </a:xfrm>
          <a:prstGeom prst="rect">
            <a:avLst/>
          </a:prstGeom>
          <a:noFill/>
          <a:ln w="9525" cmpd="sng">
            <a:noFill/>
          </a:ln>
          <a:effectLst/>
        </p:spPr>
        <p:style>
          <a:lnRef idx="0">
            <a:scrgbClr r="0" g="0" b="0"/>
          </a:lnRef>
          <a:fillRef idx="0">
            <a:scrgbClr r="0" g="0" b="0"/>
          </a:fillRef>
          <a:effectRef idx="0">
            <a:scrgbClr r="0" g="0" b="0"/>
          </a:effectRef>
          <a:fontRef idx="minor">
            <a:schemeClr val="dk1"/>
          </a:fontRef>
        </p:style>
        <p:txBody>
          <a:bodyPr wrap="square" lIns="0" tIns="0" rIns="0" bIns="0"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r>
              <a:rPr lang="es-MX" b="1" dirty="0">
                <a:solidFill>
                  <a:srgbClr val="182B47"/>
                </a:solidFill>
                <a:cs typeface="Arial" pitchFamily="34" charset="0"/>
              </a:rPr>
              <a:t>4</a:t>
            </a:r>
          </a:p>
          <a:p>
            <a:pPr algn="r"/>
            <a:r>
              <a:rPr lang="es-MX" b="1" dirty="0" err="1">
                <a:solidFill>
                  <a:srgbClr val="182B47"/>
                </a:solidFill>
                <a:cs typeface="Arial" pitchFamily="34" charset="0"/>
              </a:rPr>
              <a:t>trim</a:t>
            </a:r>
            <a:r>
              <a:rPr lang="es-MX" b="1" dirty="0">
                <a:solidFill>
                  <a:srgbClr val="182B47"/>
                </a:solidFill>
                <a:cs typeface="Arial" pitchFamily="34" charset="0"/>
              </a:rPr>
              <a:t>.</a:t>
            </a:r>
          </a:p>
        </p:txBody>
      </p:sp>
      <p:sp>
        <p:nvSpPr>
          <p:cNvPr id="23" name="7 CuadroTexto"/>
          <p:cNvSpPr txBox="1"/>
          <p:nvPr/>
        </p:nvSpPr>
        <p:spPr>
          <a:xfrm>
            <a:off x="10865302" y="1714431"/>
            <a:ext cx="313964" cy="298022"/>
          </a:xfrm>
          <a:prstGeom prst="rect">
            <a:avLst/>
          </a:prstGeom>
          <a:noFill/>
          <a:ln w="9525" cmpd="sng">
            <a:noFill/>
          </a:ln>
          <a:effectLst/>
        </p:spPr>
        <p:style>
          <a:lnRef idx="0">
            <a:scrgbClr r="0" g="0" b="0"/>
          </a:lnRef>
          <a:fillRef idx="0">
            <a:scrgbClr r="0" g="0" b="0"/>
          </a:fillRef>
          <a:effectRef idx="0">
            <a:scrgbClr r="0" g="0" b="0"/>
          </a:effectRef>
          <a:fontRef idx="minor">
            <a:schemeClr val="dk1"/>
          </a:fontRef>
        </p:style>
        <p:txBody>
          <a:bodyPr wrap="square" lIns="0" tIns="0" rIns="0" bIns="0"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r>
              <a:rPr lang="es-MX" b="1" dirty="0">
                <a:solidFill>
                  <a:srgbClr val="182B47"/>
                </a:solidFill>
                <a:cs typeface="Arial" pitchFamily="34" charset="0"/>
              </a:rPr>
              <a:t>6</a:t>
            </a:r>
          </a:p>
          <a:p>
            <a:pPr algn="r"/>
            <a:r>
              <a:rPr lang="es-MX" b="1" dirty="0" err="1">
                <a:solidFill>
                  <a:srgbClr val="182B47"/>
                </a:solidFill>
                <a:cs typeface="Arial" pitchFamily="34" charset="0"/>
              </a:rPr>
              <a:t>trim</a:t>
            </a:r>
            <a:r>
              <a:rPr lang="es-MX" b="1" dirty="0">
                <a:solidFill>
                  <a:srgbClr val="182B47"/>
                </a:solidFill>
                <a:cs typeface="Arial" pitchFamily="34" charset="0"/>
              </a:rPr>
              <a:t>.</a:t>
            </a:r>
          </a:p>
        </p:txBody>
      </p:sp>
      <p:sp>
        <p:nvSpPr>
          <p:cNvPr id="24" name="7 CuadroTexto"/>
          <p:cNvSpPr txBox="1"/>
          <p:nvPr/>
        </p:nvSpPr>
        <p:spPr>
          <a:xfrm>
            <a:off x="10433914" y="1566918"/>
            <a:ext cx="802502" cy="201434"/>
          </a:xfrm>
          <a:prstGeom prst="rect">
            <a:avLst/>
          </a:prstGeom>
          <a:noFill/>
          <a:ln w="9525" cmpd="sng">
            <a:noFill/>
          </a:ln>
          <a:effectLst/>
        </p:spPr>
        <p:style>
          <a:lnRef idx="0">
            <a:scrgbClr r="0" g="0" b="0"/>
          </a:lnRef>
          <a:fillRef idx="0">
            <a:scrgbClr r="0" g="0" b="0"/>
          </a:fillRef>
          <a:effectRef idx="0">
            <a:scrgbClr r="0" g="0" b="0"/>
          </a:effectRef>
          <a:fontRef idx="minor">
            <a:schemeClr val="dk1"/>
          </a:fontRef>
        </p:style>
        <p:txBody>
          <a:bodyPr wrap="square" lIns="0" tIns="0" rIns="0" bIns="0"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r"/>
            <a:r>
              <a:rPr lang="es-MX" b="1" dirty="0">
                <a:solidFill>
                  <a:srgbClr val="182B47"/>
                </a:solidFill>
                <a:cs typeface="Arial" pitchFamily="34" charset="0"/>
              </a:rPr>
              <a:t>Siguientes</a:t>
            </a:r>
          </a:p>
        </p:txBody>
      </p:sp>
      <p:sp>
        <p:nvSpPr>
          <p:cNvPr id="19" name="1 CuadroTexto"/>
          <p:cNvSpPr txBox="1"/>
          <p:nvPr/>
        </p:nvSpPr>
        <p:spPr>
          <a:xfrm>
            <a:off x="958059" y="5627773"/>
            <a:ext cx="4580839" cy="289588"/>
          </a:xfrm>
          <a:prstGeom prst="rect">
            <a:avLst/>
          </a:prstGeom>
        </p:spPr>
        <p:txBody>
          <a:bodyPr wrap="square" rIns="0"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200" dirty="0">
                <a:solidFill>
                  <a:srgbClr val="182B47"/>
                </a:solidFill>
                <a:cs typeface="Arial" pitchFamily="34" charset="0"/>
              </a:rPr>
              <a:t>2013       2014        2015        2016        2017        2018       2019       2020</a:t>
            </a:r>
          </a:p>
        </p:txBody>
      </p:sp>
      <p:sp>
        <p:nvSpPr>
          <p:cNvPr id="26" name="1 CuadroTexto"/>
          <p:cNvSpPr txBox="1"/>
          <p:nvPr/>
        </p:nvSpPr>
        <p:spPr>
          <a:xfrm>
            <a:off x="6911184" y="5627773"/>
            <a:ext cx="4580839" cy="289588"/>
          </a:xfrm>
          <a:prstGeom prst="rect">
            <a:avLst/>
          </a:prstGeom>
        </p:spPr>
        <p:txBody>
          <a:bodyPr wrap="square" rIns="0"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200" dirty="0">
                <a:solidFill>
                  <a:srgbClr val="182B47"/>
                </a:solidFill>
                <a:cs typeface="Arial" pitchFamily="34" charset="0"/>
              </a:rPr>
              <a:t>2013       2014        2015        2016        2017        2018       2019       2020</a:t>
            </a:r>
          </a:p>
        </p:txBody>
      </p:sp>
      <p:pic>
        <p:nvPicPr>
          <p:cNvPr id="7" name="Imagen 6"/>
          <p:cNvPicPr/>
          <p:nvPr>
            <p:extLst/>
          </p:nvPr>
        </p:nvPicPr>
        <p:blipFill>
          <a:blip r:embed="rId5"/>
          <a:stretch>
            <a:fillRect/>
          </a:stretch>
        </p:blipFill>
        <p:spPr>
          <a:xfrm>
            <a:off x="858237" y="4472674"/>
            <a:ext cx="3549650" cy="950912"/>
          </a:xfrm>
          <a:prstGeom prst="rect">
            <a:avLst/>
          </a:prstGeom>
        </p:spPr>
      </p:pic>
      <p:pic>
        <p:nvPicPr>
          <p:cNvPr id="8" name="Imagen 7"/>
          <p:cNvPicPr/>
          <p:nvPr>
            <p:extLst/>
          </p:nvPr>
        </p:nvPicPr>
        <p:blipFill>
          <a:blip r:embed="rId6"/>
          <a:stretch>
            <a:fillRect/>
          </a:stretch>
        </p:blipFill>
        <p:spPr>
          <a:xfrm>
            <a:off x="6809389" y="4471988"/>
            <a:ext cx="3505200" cy="950912"/>
          </a:xfrm>
          <a:prstGeom prst="rect">
            <a:avLst/>
          </a:prstGeom>
        </p:spPr>
      </p:pic>
    </p:spTree>
    <p:extLst>
      <p:ext uri="{BB962C8B-B14F-4D97-AF65-F5344CB8AC3E}">
        <p14:creationId xmlns:p14="http://schemas.microsoft.com/office/powerpoint/2010/main" val="11405168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ie de página 1"/>
          <p:cNvSpPr>
            <a:spLocks noGrp="1"/>
          </p:cNvSpPr>
          <p:nvPr>
            <p:ph type="ftr" sz="quarter" idx="11"/>
          </p:nvPr>
        </p:nvSpPr>
        <p:spPr/>
        <p:txBody>
          <a:bodyPr/>
          <a:lstStyle/>
          <a:p>
            <a:r>
              <a:rPr lang="es-MX" dirty="0">
                <a:solidFill>
                  <a:srgbClr val="FFFFFF">
                    <a:lumMod val="85000"/>
                  </a:srgbClr>
                </a:solidFill>
              </a:rPr>
              <a:t>Perspectivas Económicas para México</a:t>
            </a:r>
          </a:p>
        </p:txBody>
      </p:sp>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33</a:t>
            </a:fld>
            <a:endParaRPr lang="es-MX" dirty="0">
              <a:solidFill>
                <a:srgbClr val="FFFFFF"/>
              </a:solidFill>
            </a:endParaRPr>
          </a:p>
        </p:txBody>
      </p:sp>
      <p:sp>
        <p:nvSpPr>
          <p:cNvPr id="11" name="Título 10"/>
          <p:cNvSpPr>
            <a:spLocks noGrp="1"/>
          </p:cNvSpPr>
          <p:nvPr>
            <p:ph type="title"/>
          </p:nvPr>
        </p:nvSpPr>
        <p:spPr/>
        <p:txBody>
          <a:bodyPr vert="horz" lIns="91440" tIns="45720" rIns="91440" bIns="45720" rtlCol="0" anchor="ctr">
            <a:noAutofit/>
          </a:bodyPr>
          <a:lstStyle/>
          <a:p>
            <a:pPr algn="just">
              <a:lnSpc>
                <a:spcPts val="1900"/>
              </a:lnSpc>
            </a:pPr>
            <a:r>
              <a:rPr lang="es-MX" sz="2000" dirty="0"/>
              <a:t>Para lograr mayores niveles de productividad y crecimiento es imperativo implementar políticas que sirvan para mejorar la estructura microeconómica de la economía. </a:t>
            </a:r>
          </a:p>
        </p:txBody>
      </p:sp>
      <p:graphicFrame>
        <p:nvGraphicFramePr>
          <p:cNvPr id="21" name="3 Diagrama"/>
          <p:cNvGraphicFramePr>
            <a:graphicFrameLocks noGrp="1"/>
          </p:cNvGraphicFramePr>
          <p:nvPr>
            <p:ph type="chart" sz="quarter" idx="14"/>
            <p:extLst>
              <p:ext uri="{D42A27DB-BD31-4B8C-83A1-F6EECF244321}">
                <p14:modId xmlns:p14="http://schemas.microsoft.com/office/powerpoint/2010/main" val="3149488327"/>
              </p:ext>
            </p:extLst>
          </p:nvPr>
        </p:nvGraphicFramePr>
        <p:xfrm>
          <a:off x="609600" y="1214438"/>
          <a:ext cx="10972800" cy="445293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2" name="10 Redondear rectángulo de esquina diagonal"/>
          <p:cNvSpPr/>
          <p:nvPr/>
        </p:nvSpPr>
        <p:spPr>
          <a:xfrm>
            <a:off x="595808" y="1833791"/>
            <a:ext cx="2170993" cy="974757"/>
          </a:xfrm>
          <a:prstGeom prst="round2DiagRect">
            <a:avLst/>
          </a:prstGeom>
          <a:solidFill>
            <a:schemeClr val="tx1">
              <a:lumMod val="75000"/>
              <a:lumOff val="25000"/>
            </a:schemeClr>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es-MX" b="1" dirty="0">
                <a:solidFill>
                  <a:schemeClr val="bg1"/>
                </a:solidFill>
              </a:rPr>
              <a:t>Mayor productividad y crecimiento</a:t>
            </a:r>
          </a:p>
        </p:txBody>
      </p:sp>
      <p:cxnSp>
        <p:nvCxnSpPr>
          <p:cNvPr id="7" name="Conector recto 6"/>
          <p:cNvCxnSpPr/>
          <p:nvPr/>
        </p:nvCxnSpPr>
        <p:spPr>
          <a:xfrm>
            <a:off x="8303765" y="6126205"/>
            <a:ext cx="0"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378375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ie de página 1"/>
          <p:cNvSpPr>
            <a:spLocks noGrp="1"/>
          </p:cNvSpPr>
          <p:nvPr>
            <p:ph type="ftr" sz="quarter" idx="11"/>
          </p:nvPr>
        </p:nvSpPr>
        <p:spPr/>
        <p:txBody>
          <a:bodyPr/>
          <a:lstStyle/>
          <a:p>
            <a:r>
              <a:rPr lang="es-MX" dirty="0">
                <a:solidFill>
                  <a:srgbClr val="FFFFFF">
                    <a:lumMod val="85000"/>
                  </a:srgbClr>
                </a:solidFill>
              </a:rPr>
              <a:t>Perspectivas Económicas para México</a:t>
            </a:r>
          </a:p>
        </p:txBody>
      </p:sp>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34</a:t>
            </a:fld>
            <a:endParaRPr lang="es-MX" dirty="0">
              <a:solidFill>
                <a:srgbClr val="FFFFFF"/>
              </a:solidFill>
            </a:endParaRPr>
          </a:p>
        </p:txBody>
      </p:sp>
      <p:sp>
        <p:nvSpPr>
          <p:cNvPr id="11" name="Título 10"/>
          <p:cNvSpPr>
            <a:spLocks noGrp="1"/>
          </p:cNvSpPr>
          <p:nvPr>
            <p:ph type="title"/>
          </p:nvPr>
        </p:nvSpPr>
        <p:spPr>
          <a:xfrm>
            <a:off x="240208" y="233134"/>
            <a:ext cx="11519992" cy="720080"/>
          </a:xfrm>
        </p:spPr>
        <p:txBody>
          <a:bodyPr vert="horz" lIns="91440" tIns="45720" rIns="91440" bIns="45720" rtlCol="0" anchor="ctr">
            <a:noAutofit/>
          </a:bodyPr>
          <a:lstStyle/>
          <a:p>
            <a:pPr algn="just">
              <a:lnSpc>
                <a:spcPts val="1900"/>
              </a:lnSpc>
            </a:pPr>
            <a:r>
              <a:rPr lang="es-MX" sz="2000" dirty="0"/>
              <a:t>La debilidad del Estado de Derecho y la inseguridad son importantes obstáculos para el crecimiento económico en México. De hecho, el ambiente institucional actual en México es un límite para la inversión y el crecimiento. En particular, las instituciones en México están clasificadas como algunas de las peores en el mundo.</a:t>
            </a:r>
          </a:p>
        </p:txBody>
      </p:sp>
      <p:graphicFrame>
        <p:nvGraphicFramePr>
          <p:cNvPr id="18" name="Marcador de gráfico 17"/>
          <p:cNvGraphicFramePr>
            <a:graphicFrameLocks noGrp="1"/>
          </p:cNvGraphicFramePr>
          <p:nvPr>
            <p:ph type="chart" sz="quarter" idx="14"/>
            <p:extLst>
              <p:ext uri="{D42A27DB-BD31-4B8C-83A1-F6EECF244321}">
                <p14:modId xmlns:p14="http://schemas.microsoft.com/office/powerpoint/2010/main" val="2676678710"/>
              </p:ext>
            </p:extLst>
          </p:nvPr>
        </p:nvGraphicFramePr>
        <p:xfrm>
          <a:off x="493713" y="1620838"/>
          <a:ext cx="5314950" cy="4391025"/>
        </p:xfrm>
        <a:graphic>
          <a:graphicData uri="http://schemas.openxmlformats.org/drawingml/2006/chart">
            <c:chart xmlns:c="http://schemas.openxmlformats.org/drawingml/2006/chart" xmlns:r="http://schemas.openxmlformats.org/officeDocument/2006/relationships" r:id="rId3"/>
          </a:graphicData>
        </a:graphic>
      </p:graphicFrame>
      <p:sp>
        <p:nvSpPr>
          <p:cNvPr id="16" name="Marcador de texto 15"/>
          <p:cNvSpPr>
            <a:spLocks noGrp="1"/>
          </p:cNvSpPr>
          <p:nvPr>
            <p:ph type="body" sz="quarter" idx="17"/>
          </p:nvPr>
        </p:nvSpPr>
        <p:spPr>
          <a:xfrm>
            <a:off x="494379" y="997607"/>
            <a:ext cx="5313600" cy="615553"/>
          </a:xfrm>
        </p:spPr>
        <p:txBody>
          <a:bodyPr/>
          <a:lstStyle/>
          <a:p>
            <a:r>
              <a:rPr lang="es-MX" dirty="0">
                <a:cs typeface="Calibri" pitchFamily="34" charset="0"/>
              </a:rPr>
              <a:t>Principales Obstáculos para </a:t>
            </a:r>
          </a:p>
          <a:p>
            <a:r>
              <a:rPr lang="es-MX" dirty="0">
                <a:cs typeface="Calibri" pitchFamily="34" charset="0"/>
              </a:rPr>
              <a:t>Hacer Negocios en México</a:t>
            </a:r>
          </a:p>
          <a:p>
            <a:r>
              <a:rPr lang="es-MX" sz="1400" b="0" dirty="0">
                <a:cs typeface="Calibri" pitchFamily="34" charset="0"/>
              </a:rPr>
              <a:t>% de respuestas</a:t>
            </a:r>
            <a:endParaRPr lang="es-MX" sz="1400" b="0" baseline="30000" dirty="0">
              <a:cs typeface="Calibri" pitchFamily="34" charset="0"/>
            </a:endParaRPr>
          </a:p>
        </p:txBody>
      </p:sp>
      <p:graphicFrame>
        <p:nvGraphicFramePr>
          <p:cNvPr id="25" name="Marcador de gráfico 24"/>
          <p:cNvGraphicFramePr>
            <a:graphicFrameLocks noGrp="1"/>
          </p:cNvGraphicFramePr>
          <p:nvPr>
            <p:ph type="chart" sz="quarter" idx="18"/>
            <p:extLst>
              <p:ext uri="{D42A27DB-BD31-4B8C-83A1-F6EECF244321}">
                <p14:modId xmlns:p14="http://schemas.microsoft.com/office/powerpoint/2010/main" val="2524556627"/>
              </p:ext>
            </p:extLst>
          </p:nvPr>
        </p:nvGraphicFramePr>
        <p:xfrm>
          <a:off x="6446838" y="1814786"/>
          <a:ext cx="5313362" cy="4197077"/>
        </p:xfrm>
        <a:graphic>
          <a:graphicData uri="http://schemas.openxmlformats.org/drawingml/2006/chart">
            <c:chart xmlns:c="http://schemas.openxmlformats.org/drawingml/2006/chart" xmlns:r="http://schemas.openxmlformats.org/officeDocument/2006/relationships" r:id="rId4"/>
          </a:graphicData>
        </a:graphic>
      </p:graphicFrame>
      <p:sp>
        <p:nvSpPr>
          <p:cNvPr id="17" name="Marcador de texto 16"/>
          <p:cNvSpPr>
            <a:spLocks noGrp="1"/>
          </p:cNvSpPr>
          <p:nvPr>
            <p:ph type="body" sz="quarter" idx="19"/>
          </p:nvPr>
        </p:nvSpPr>
        <p:spPr>
          <a:xfrm>
            <a:off x="6447029" y="999103"/>
            <a:ext cx="5313600" cy="615553"/>
          </a:xfrm>
        </p:spPr>
        <p:txBody>
          <a:bodyPr/>
          <a:lstStyle/>
          <a:p>
            <a:pPr>
              <a:buClrTx/>
            </a:pPr>
            <a:r>
              <a:rPr lang="es-MX" dirty="0">
                <a:latin typeface="Calibri" pitchFamily="34" charset="0"/>
                <a:cs typeface="Calibri" pitchFamily="34" charset="0"/>
              </a:rPr>
              <a:t>Indicadores Seleccionados del </a:t>
            </a:r>
          </a:p>
          <a:p>
            <a:pPr>
              <a:buClrTx/>
            </a:pPr>
            <a:r>
              <a:rPr lang="es-MX" dirty="0">
                <a:latin typeface="Calibri" pitchFamily="34" charset="0"/>
                <a:cs typeface="Calibri" pitchFamily="34" charset="0"/>
              </a:rPr>
              <a:t>Pilar de Instituciones </a:t>
            </a:r>
            <a:r>
              <a:rPr lang="es-MX" baseline="30000" dirty="0">
                <a:latin typeface="Calibri" pitchFamily="34" charset="0"/>
                <a:cs typeface="Calibri" pitchFamily="34" charset="0"/>
              </a:rPr>
              <a:t>1/</a:t>
            </a:r>
          </a:p>
          <a:p>
            <a:pPr>
              <a:buClrTx/>
            </a:pPr>
            <a:r>
              <a:rPr lang="es-MX" b="0" dirty="0">
                <a:latin typeface="Calibri" pitchFamily="34" charset="0"/>
                <a:cs typeface="Calibri" pitchFamily="34" charset="0"/>
              </a:rPr>
              <a:t>Índice Global de Competitividad 2018, FEM</a:t>
            </a:r>
            <a:endParaRPr lang="es-MX" b="0" dirty="0">
              <a:solidFill>
                <a:srgbClr val="182B47"/>
              </a:solidFill>
              <a:latin typeface="Calibri" pitchFamily="34" charset="0"/>
              <a:cs typeface="Calibri" pitchFamily="34" charset="0"/>
            </a:endParaRPr>
          </a:p>
        </p:txBody>
      </p:sp>
      <p:sp>
        <p:nvSpPr>
          <p:cNvPr id="19" name="Marcador de texto 18"/>
          <p:cNvSpPr>
            <a:spLocks noGrp="1"/>
          </p:cNvSpPr>
          <p:nvPr>
            <p:ph type="body" sz="quarter" idx="20"/>
          </p:nvPr>
        </p:nvSpPr>
        <p:spPr>
          <a:xfrm>
            <a:off x="493713" y="5862238"/>
            <a:ext cx="5331354" cy="597533"/>
          </a:xfrm>
        </p:spPr>
        <p:txBody>
          <a:bodyPr/>
          <a:lstStyle/>
          <a:p>
            <a:pPr eaLnBrk="0" hangingPunct="0">
              <a:lnSpc>
                <a:spcPts val="700"/>
              </a:lnSpc>
              <a:buClr>
                <a:srgbClr val="FF0000"/>
              </a:buClr>
            </a:pPr>
            <a:r>
              <a:rPr lang="es-MX" sz="800" dirty="0">
                <a:latin typeface="Calibri" pitchFamily="34" charset="0"/>
                <a:cs typeface="Calibri" pitchFamily="34" charset="0"/>
              </a:rPr>
              <a:t>Nota: Pregunta de la encuesta: ¿Cuáles considera usted que son los principales obstáculos a los que se enfrentan los empresarios al hacer negocios en México? Señale hasta tres opciones. Estado de derecho se incorporó a la Encuesta en mayo de 2014. La categoría otros incluye: regulaciones laborales, oferta de infraestructura inadecuada, incumplimiento de contratos, impuestos, facilidades limitadas para innovar, falta de competencia, burocracia, bajo nivel educativo de los trabajadores y acceso a financiamiento.</a:t>
            </a:r>
          </a:p>
          <a:p>
            <a:pPr eaLnBrk="0" hangingPunct="0">
              <a:lnSpc>
                <a:spcPts val="700"/>
              </a:lnSpc>
              <a:buClr>
                <a:srgbClr val="FF0000"/>
              </a:buClr>
            </a:pPr>
            <a:r>
              <a:rPr lang="es-MX" sz="800" dirty="0">
                <a:latin typeface="Calibri" pitchFamily="34" charset="0"/>
                <a:cs typeface="Calibri" pitchFamily="34" charset="0"/>
              </a:rPr>
              <a:t>Fuente: Encuesta sobre las Expectativas de los Especialistas en Economía del Sector Privado, Banco de México.</a:t>
            </a:r>
          </a:p>
        </p:txBody>
      </p:sp>
      <p:sp>
        <p:nvSpPr>
          <p:cNvPr id="20" name="Marcador de texto 19"/>
          <p:cNvSpPr>
            <a:spLocks noGrp="1"/>
          </p:cNvSpPr>
          <p:nvPr>
            <p:ph type="body" sz="quarter" idx="21"/>
          </p:nvPr>
        </p:nvSpPr>
        <p:spPr>
          <a:xfrm>
            <a:off x="6397725" y="6130502"/>
            <a:ext cx="5331354" cy="361637"/>
          </a:xfrm>
        </p:spPr>
        <p:txBody>
          <a:bodyPr vert="horz" wrap="square" lIns="91440" tIns="45720" rIns="91440" bIns="45720" rtlCol="0">
            <a:spAutoFit/>
          </a:bodyPr>
          <a:lstStyle/>
          <a:p>
            <a:pPr eaLnBrk="0" hangingPunct="0">
              <a:lnSpc>
                <a:spcPts val="700"/>
              </a:lnSpc>
              <a:buClr>
                <a:srgbClr val="FF0000"/>
              </a:buClr>
            </a:pPr>
            <a:r>
              <a:rPr lang="es-MX" sz="800" dirty="0">
                <a:latin typeface="Calibri" pitchFamily="34" charset="0"/>
                <a:cs typeface="Calibri" pitchFamily="34" charset="0"/>
              </a:rPr>
              <a:t>1/ El pilar de instituciones consta de 20 indicadores agrupados en 7 subtemas: Seguridad, Capital social, Sistema de pesos y contrapesos, Desempeño del sector público, Transparencia, Derechos de propiedad y Gobierno Corporativo.</a:t>
            </a:r>
          </a:p>
          <a:p>
            <a:pPr eaLnBrk="0" hangingPunct="0">
              <a:lnSpc>
                <a:spcPts val="700"/>
              </a:lnSpc>
              <a:buClr>
                <a:srgbClr val="FF0000"/>
              </a:buClr>
            </a:pPr>
            <a:r>
              <a:rPr lang="es-MX" sz="800" dirty="0">
                <a:latin typeface="Calibri" pitchFamily="34" charset="0"/>
                <a:cs typeface="Calibri" pitchFamily="34" charset="0"/>
              </a:rPr>
              <a:t>Fuente: Foro Económico Mundial (FEM), IGC 2018.</a:t>
            </a:r>
          </a:p>
        </p:txBody>
      </p:sp>
      <p:sp>
        <p:nvSpPr>
          <p:cNvPr id="4" name="CuadroTexto 3"/>
          <p:cNvSpPr txBox="1"/>
          <p:nvPr/>
        </p:nvSpPr>
        <p:spPr>
          <a:xfrm>
            <a:off x="1364107" y="5113113"/>
            <a:ext cx="1561559" cy="307777"/>
          </a:xfrm>
          <a:prstGeom prst="rect">
            <a:avLst/>
          </a:prstGeom>
          <a:noFill/>
        </p:spPr>
        <p:txBody>
          <a:bodyPr wrap="square" rtlCol="0">
            <a:spAutoFit/>
          </a:bodyPr>
          <a:lstStyle/>
          <a:p>
            <a:r>
              <a:rPr lang="es-MX" sz="1400" b="1" dirty="0">
                <a:solidFill>
                  <a:srgbClr val="FFFFFF"/>
                </a:solidFill>
              </a:rPr>
              <a:t>Estado de Derecho</a:t>
            </a:r>
          </a:p>
        </p:txBody>
      </p:sp>
      <p:sp>
        <p:nvSpPr>
          <p:cNvPr id="14" name="CuadroTexto 13"/>
          <p:cNvSpPr txBox="1"/>
          <p:nvPr/>
        </p:nvSpPr>
        <p:spPr>
          <a:xfrm>
            <a:off x="1071062" y="4341244"/>
            <a:ext cx="1170196" cy="307777"/>
          </a:xfrm>
          <a:prstGeom prst="rect">
            <a:avLst/>
          </a:prstGeom>
          <a:noFill/>
        </p:spPr>
        <p:txBody>
          <a:bodyPr wrap="square" rtlCol="0">
            <a:spAutoFit/>
          </a:bodyPr>
          <a:lstStyle/>
          <a:p>
            <a:r>
              <a:rPr lang="es-MX" sz="1400" b="1" dirty="0">
                <a:solidFill>
                  <a:srgbClr val="FFFFFF"/>
                </a:solidFill>
              </a:rPr>
              <a:t>Corrupción</a:t>
            </a:r>
          </a:p>
        </p:txBody>
      </p:sp>
      <p:sp>
        <p:nvSpPr>
          <p:cNvPr id="23" name="CuadroTexto 22"/>
          <p:cNvSpPr txBox="1"/>
          <p:nvPr/>
        </p:nvSpPr>
        <p:spPr>
          <a:xfrm>
            <a:off x="669937" y="1931041"/>
            <a:ext cx="802250" cy="307777"/>
          </a:xfrm>
          <a:prstGeom prst="rect">
            <a:avLst/>
          </a:prstGeom>
          <a:noFill/>
        </p:spPr>
        <p:txBody>
          <a:bodyPr wrap="square" rtlCol="0">
            <a:spAutoFit/>
          </a:bodyPr>
          <a:lstStyle/>
          <a:p>
            <a:r>
              <a:rPr lang="es-MX" sz="1400" b="1" dirty="0">
                <a:solidFill>
                  <a:srgbClr val="000000"/>
                </a:solidFill>
              </a:rPr>
              <a:t>Otros</a:t>
            </a:r>
          </a:p>
        </p:txBody>
      </p:sp>
      <p:sp>
        <p:nvSpPr>
          <p:cNvPr id="24" name="CuadroTexto 23"/>
          <p:cNvSpPr txBox="1"/>
          <p:nvPr/>
        </p:nvSpPr>
        <p:spPr>
          <a:xfrm>
            <a:off x="6446838" y="5434798"/>
            <a:ext cx="3159888" cy="307777"/>
          </a:xfrm>
          <a:prstGeom prst="rect">
            <a:avLst/>
          </a:prstGeom>
          <a:noFill/>
        </p:spPr>
        <p:txBody>
          <a:bodyPr wrap="square" rtlCol="0">
            <a:spAutoFit/>
          </a:bodyPr>
          <a:lstStyle/>
          <a:p>
            <a:r>
              <a:rPr lang="es-MX" sz="1400" b="1" dirty="0">
                <a:solidFill>
                  <a:srgbClr val="3D7DDA"/>
                </a:solidFill>
              </a:rPr>
              <a:t>Países Peor Evaluados que México</a:t>
            </a:r>
          </a:p>
        </p:txBody>
      </p:sp>
      <p:sp>
        <p:nvSpPr>
          <p:cNvPr id="26" name="CuadroTexto 25"/>
          <p:cNvSpPr txBox="1"/>
          <p:nvPr/>
        </p:nvSpPr>
        <p:spPr>
          <a:xfrm>
            <a:off x="6446838" y="5610009"/>
            <a:ext cx="3159888" cy="307777"/>
          </a:xfrm>
          <a:prstGeom prst="rect">
            <a:avLst/>
          </a:prstGeom>
          <a:noFill/>
        </p:spPr>
        <p:txBody>
          <a:bodyPr wrap="square" rtlCol="0">
            <a:spAutoFit/>
          </a:bodyPr>
          <a:lstStyle/>
          <a:p>
            <a:r>
              <a:rPr lang="es-MX" sz="1400" b="1" dirty="0">
                <a:solidFill>
                  <a:srgbClr val="FF7800"/>
                </a:solidFill>
              </a:rPr>
              <a:t>Países Mejor Evaluados que México</a:t>
            </a:r>
          </a:p>
        </p:txBody>
      </p:sp>
      <p:sp>
        <p:nvSpPr>
          <p:cNvPr id="27" name="CuadroTexto 26"/>
          <p:cNvSpPr txBox="1"/>
          <p:nvPr/>
        </p:nvSpPr>
        <p:spPr>
          <a:xfrm>
            <a:off x="6476606" y="5763897"/>
            <a:ext cx="3159888" cy="307777"/>
          </a:xfrm>
          <a:prstGeom prst="rect">
            <a:avLst/>
          </a:prstGeom>
          <a:noFill/>
        </p:spPr>
        <p:txBody>
          <a:bodyPr wrap="square" rtlCol="0">
            <a:spAutoFit/>
          </a:bodyPr>
          <a:lstStyle/>
          <a:p>
            <a:r>
              <a:rPr lang="es-MX" sz="1400" b="1" dirty="0">
                <a:solidFill>
                  <a:srgbClr val="203864"/>
                </a:solidFill>
              </a:rPr>
              <a:t>       Posición México</a:t>
            </a:r>
          </a:p>
        </p:txBody>
      </p:sp>
      <p:cxnSp>
        <p:nvCxnSpPr>
          <p:cNvPr id="7" name="Conector recto 6"/>
          <p:cNvCxnSpPr/>
          <p:nvPr/>
        </p:nvCxnSpPr>
        <p:spPr>
          <a:xfrm>
            <a:off x="8303765" y="61262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cto 8"/>
          <p:cNvCxnSpPr/>
          <p:nvPr/>
        </p:nvCxnSpPr>
        <p:spPr>
          <a:xfrm>
            <a:off x="6541557" y="5917785"/>
            <a:ext cx="213702" cy="0"/>
          </a:xfrm>
          <a:prstGeom prst="line">
            <a:avLst/>
          </a:prstGeom>
          <a:ln w="25400">
            <a:solidFill>
              <a:srgbClr val="203864"/>
            </a:solidFill>
          </a:ln>
        </p:spPr>
        <p:style>
          <a:lnRef idx="1">
            <a:schemeClr val="accent1"/>
          </a:lnRef>
          <a:fillRef idx="0">
            <a:schemeClr val="accent1"/>
          </a:fillRef>
          <a:effectRef idx="0">
            <a:schemeClr val="accent1"/>
          </a:effectRef>
          <a:fontRef idx="minor">
            <a:schemeClr val="tx1"/>
          </a:fontRef>
        </p:style>
      </p:cxnSp>
      <p:sp>
        <p:nvSpPr>
          <p:cNvPr id="5" name="CuadroTexto 4"/>
          <p:cNvSpPr txBox="1"/>
          <p:nvPr/>
        </p:nvSpPr>
        <p:spPr>
          <a:xfrm rot="16200000">
            <a:off x="4907976" y="5565065"/>
            <a:ext cx="498855" cy="276999"/>
          </a:xfrm>
          <a:prstGeom prst="rect">
            <a:avLst/>
          </a:prstGeom>
          <a:noFill/>
        </p:spPr>
        <p:txBody>
          <a:bodyPr wrap="none" rtlCol="0">
            <a:spAutoFit/>
          </a:bodyPr>
          <a:lstStyle/>
          <a:p>
            <a:r>
              <a:rPr lang="es-MX" sz="1200" dirty="0">
                <a:solidFill>
                  <a:srgbClr val="182B47"/>
                </a:solidFill>
              </a:rPr>
              <a:t>2019</a:t>
            </a:r>
          </a:p>
        </p:txBody>
      </p:sp>
      <p:sp>
        <p:nvSpPr>
          <p:cNvPr id="28" name="CuadroTexto 27"/>
          <p:cNvSpPr txBox="1"/>
          <p:nvPr/>
        </p:nvSpPr>
        <p:spPr>
          <a:xfrm>
            <a:off x="1265796" y="3479377"/>
            <a:ext cx="1170196" cy="307777"/>
          </a:xfrm>
          <a:prstGeom prst="rect">
            <a:avLst/>
          </a:prstGeom>
          <a:noFill/>
        </p:spPr>
        <p:txBody>
          <a:bodyPr wrap="square" rtlCol="0">
            <a:spAutoFit/>
          </a:bodyPr>
          <a:lstStyle/>
          <a:p>
            <a:r>
              <a:rPr lang="es-MX" sz="1400" b="1" dirty="0">
                <a:solidFill>
                  <a:srgbClr val="FFFFFF"/>
                </a:solidFill>
              </a:rPr>
              <a:t>Crimen</a:t>
            </a:r>
          </a:p>
        </p:txBody>
      </p:sp>
      <p:sp>
        <p:nvSpPr>
          <p:cNvPr id="29" name="CuadroTexto 28"/>
          <p:cNvSpPr txBox="1"/>
          <p:nvPr/>
        </p:nvSpPr>
        <p:spPr>
          <a:xfrm>
            <a:off x="4556846" y="5225638"/>
            <a:ext cx="837843" cy="261610"/>
          </a:xfrm>
          <a:prstGeom prst="rect">
            <a:avLst/>
          </a:prstGeom>
          <a:noFill/>
        </p:spPr>
        <p:txBody>
          <a:bodyPr wrap="square" rtlCol="0">
            <a:spAutoFit/>
          </a:bodyPr>
          <a:lstStyle/>
          <a:p>
            <a:r>
              <a:rPr lang="es-MX" sz="1100" b="1" dirty="0">
                <a:solidFill>
                  <a:prstClr val="black"/>
                </a:solidFill>
              </a:rPr>
              <a:t>Febrero</a:t>
            </a:r>
          </a:p>
        </p:txBody>
      </p:sp>
    </p:spTree>
    <p:extLst>
      <p:ext uri="{BB962C8B-B14F-4D97-AF65-F5344CB8AC3E}">
        <p14:creationId xmlns:p14="http://schemas.microsoft.com/office/powerpoint/2010/main" val="101656429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pie de página 1"/>
          <p:cNvSpPr>
            <a:spLocks noGrp="1"/>
          </p:cNvSpPr>
          <p:nvPr>
            <p:ph type="ftr" sz="quarter" idx="11"/>
          </p:nvPr>
        </p:nvSpPr>
        <p:spPr>
          <a:xfrm>
            <a:off x="3973491" y="6371055"/>
            <a:ext cx="4320000" cy="365125"/>
          </a:xfrm>
        </p:spPr>
        <p:txBody>
          <a:bodyPr/>
          <a:lstStyle/>
          <a:p>
            <a:r>
              <a:rPr lang="es-MX" dirty="0">
                <a:solidFill>
                  <a:srgbClr val="FFFFFF">
                    <a:lumMod val="85000"/>
                  </a:srgbClr>
                </a:solidFill>
                <a:latin typeface="Calibri"/>
              </a:rPr>
              <a:t>Perspectivas Económicas para México</a:t>
            </a:r>
          </a:p>
        </p:txBody>
      </p:sp>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35</a:t>
            </a:fld>
            <a:endParaRPr lang="es-MX" dirty="0">
              <a:solidFill>
                <a:srgbClr val="FFFFFF"/>
              </a:solidFill>
            </a:endParaRPr>
          </a:p>
        </p:txBody>
      </p:sp>
      <p:sp>
        <p:nvSpPr>
          <p:cNvPr id="4" name="Título 3"/>
          <p:cNvSpPr>
            <a:spLocks noGrp="1"/>
          </p:cNvSpPr>
          <p:nvPr>
            <p:ph type="title"/>
          </p:nvPr>
        </p:nvSpPr>
        <p:spPr>
          <a:xfrm>
            <a:off x="595808" y="60112"/>
            <a:ext cx="10972800" cy="720080"/>
          </a:xfrm>
        </p:spPr>
        <p:txBody>
          <a:bodyPr vert="horz" lIns="91440" tIns="45720" rIns="91440" bIns="45720" rtlCol="0" anchor="ctr">
            <a:noAutofit/>
          </a:bodyPr>
          <a:lstStyle/>
          <a:p>
            <a:pPr algn="ctr"/>
            <a:r>
              <a:rPr lang="es-MX" sz="2800" dirty="0"/>
              <a:t>Consideraciones Finales</a:t>
            </a:r>
          </a:p>
        </p:txBody>
      </p:sp>
      <p:sp>
        <p:nvSpPr>
          <p:cNvPr id="5" name="Marcador de contenido 4"/>
          <p:cNvSpPr>
            <a:spLocks noGrp="1"/>
          </p:cNvSpPr>
          <p:nvPr>
            <p:ph idx="1"/>
          </p:nvPr>
        </p:nvSpPr>
        <p:spPr>
          <a:xfrm>
            <a:off x="469831" y="713517"/>
            <a:ext cx="11224753" cy="5590862"/>
          </a:xfrm>
        </p:spPr>
        <p:txBody>
          <a:bodyPr>
            <a:noAutofit/>
          </a:bodyPr>
          <a:lstStyle/>
          <a:p>
            <a:pPr>
              <a:spcBef>
                <a:spcPts val="1200"/>
              </a:spcBef>
            </a:pPr>
            <a:r>
              <a:rPr lang="es-MX" sz="2000" dirty="0"/>
              <a:t>Para alcanzar un crecimiento más dinámico y sostenido que incremente el bienestar de la población, se requiere que se mantenga un </a:t>
            </a:r>
            <a:r>
              <a:rPr lang="es-MX" sz="2000" b="1" dirty="0">
                <a:solidFill>
                  <a:schemeClr val="accent3"/>
                </a:solidFill>
              </a:rPr>
              <a:t>marco macroeconómico sólido</a:t>
            </a:r>
            <a:r>
              <a:rPr lang="es-MX" sz="2000" dirty="0"/>
              <a:t> y </a:t>
            </a:r>
            <a:r>
              <a:rPr lang="es-MX" sz="2000" b="1" dirty="0">
                <a:solidFill>
                  <a:schemeClr val="accent3"/>
                </a:solidFill>
              </a:rPr>
              <a:t>que se corrijan los problemas estructurales e institucionales </a:t>
            </a:r>
            <a:r>
              <a:rPr lang="es-MX" sz="2000" dirty="0"/>
              <a:t>que han impedido alcanzar una mayor productividad y que desincentivan la inversión en el país. </a:t>
            </a:r>
          </a:p>
          <a:p>
            <a:pPr>
              <a:spcBef>
                <a:spcPts val="1200"/>
              </a:spcBef>
            </a:pPr>
            <a:r>
              <a:rPr lang="es-MX" sz="2000" dirty="0"/>
              <a:t>Se requiere continuar con un </a:t>
            </a:r>
            <a:r>
              <a:rPr lang="es-MX" sz="2000" b="1" dirty="0">
                <a:solidFill>
                  <a:schemeClr val="accent3"/>
                </a:solidFill>
              </a:rPr>
              <a:t>fortalecimiento estructural de las finanzas públicas </a:t>
            </a:r>
            <a:r>
              <a:rPr lang="es-MX" sz="2000" dirty="0"/>
              <a:t>que garantice su solvencia de largo plazo y que permita incrementar el gasto en inversión pública. Para incentivar la inversión privada, es necesario revisar el diseño institucional de incentivos de modo que se privilegie la creación de valor, se impulse la adopción de tecnologías de punta, se mantenga la apertura comercial y de flujos de inversión y se fomente la competencia económica. </a:t>
            </a:r>
          </a:p>
          <a:p>
            <a:pPr>
              <a:spcBef>
                <a:spcPts val="1200"/>
              </a:spcBef>
            </a:pPr>
            <a:r>
              <a:rPr lang="es-MX" sz="2000" dirty="0"/>
              <a:t>En particular, es necesario que el marco institucional permita </a:t>
            </a:r>
            <a:r>
              <a:rPr lang="es-MX" sz="2000" b="1" dirty="0">
                <a:solidFill>
                  <a:schemeClr val="accent3"/>
                </a:solidFill>
              </a:rPr>
              <a:t>que los precios reflejen adecuadamente las condiciones de mercado</a:t>
            </a:r>
            <a:r>
              <a:rPr lang="es-MX" sz="2000" dirty="0"/>
              <a:t> de forma que los recursos puedan asignarse a sus usos más productivos. </a:t>
            </a:r>
          </a:p>
          <a:p>
            <a:pPr>
              <a:spcBef>
                <a:spcPts val="1200"/>
              </a:spcBef>
            </a:pPr>
            <a:r>
              <a:rPr lang="es-MX" sz="2000" dirty="0"/>
              <a:t>Adicionalmente, </a:t>
            </a:r>
            <a:r>
              <a:rPr lang="es-MX" sz="2000" b="1" dirty="0">
                <a:solidFill>
                  <a:schemeClr val="accent3"/>
                </a:solidFill>
              </a:rPr>
              <a:t>deben adoptarse políticas que combatan la inseguridad, la corrupción y la impunidad</a:t>
            </a:r>
            <a:r>
              <a:rPr lang="es-MX" sz="2000" dirty="0"/>
              <a:t>, y que garanticen la </a:t>
            </a:r>
            <a:r>
              <a:rPr lang="es-MX" sz="2000" b="1" dirty="0">
                <a:solidFill>
                  <a:schemeClr val="accent3"/>
                </a:solidFill>
              </a:rPr>
              <a:t>certeza jurídica </a:t>
            </a:r>
            <a:r>
              <a:rPr lang="es-MX" sz="2000" dirty="0"/>
              <a:t>y el </a:t>
            </a:r>
            <a:r>
              <a:rPr lang="es-MX" sz="2000" b="1" dirty="0">
                <a:solidFill>
                  <a:schemeClr val="accent3"/>
                </a:solidFill>
              </a:rPr>
              <a:t>respeto a la propiedad privada</a:t>
            </a:r>
            <a:r>
              <a:rPr lang="es-MX" sz="2000" dirty="0"/>
              <a:t>.</a:t>
            </a:r>
          </a:p>
          <a:p>
            <a:pPr>
              <a:spcBef>
                <a:spcPts val="1200"/>
              </a:spcBef>
            </a:pPr>
            <a:r>
              <a:rPr lang="es-MX" sz="2000" dirty="0"/>
              <a:t>Una agenda clara sobre las medidas que pudieran implementarse para avanzar en estas direcciones dará una </a:t>
            </a:r>
            <a:r>
              <a:rPr lang="es-MX" sz="2000" b="1" dirty="0">
                <a:solidFill>
                  <a:schemeClr val="accent3"/>
                </a:solidFill>
              </a:rPr>
              <a:t>mayor confianza </a:t>
            </a:r>
            <a:r>
              <a:rPr lang="es-MX" sz="2000" dirty="0"/>
              <a:t>y </a:t>
            </a:r>
            <a:r>
              <a:rPr lang="es-MX" sz="2000" b="1" dirty="0">
                <a:solidFill>
                  <a:schemeClr val="accent3"/>
                </a:solidFill>
              </a:rPr>
              <a:t>certidumbre</a:t>
            </a:r>
            <a:r>
              <a:rPr lang="es-MX" sz="2000" dirty="0"/>
              <a:t> para hacer de México un destino más atractivo para la inversión. </a:t>
            </a:r>
          </a:p>
        </p:txBody>
      </p:sp>
    </p:spTree>
    <p:extLst>
      <p:ext uri="{BB962C8B-B14F-4D97-AF65-F5344CB8AC3E}">
        <p14:creationId xmlns:p14="http://schemas.microsoft.com/office/powerpoint/2010/main" val="699262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906933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3A7588B6-3C8D-4F1A-AFD8-8923E07B500F}"/>
              </a:ext>
            </a:extLst>
          </p:cNvPr>
          <p:cNvSpPr>
            <a:spLocks noGrp="1" noChangeArrowheads="1"/>
          </p:cNvSpPr>
          <p:nvPr>
            <p:ph type="ctrTitle"/>
          </p:nvPr>
        </p:nvSpPr>
        <p:spPr>
          <a:xfrm>
            <a:off x="2260245" y="1313576"/>
            <a:ext cx="7613196" cy="1189653"/>
          </a:xfrm>
        </p:spPr>
        <p:txBody>
          <a:bodyPr vert="horz" lIns="90366" tIns="45183" rIns="90366" bIns="45183" anchor="b"/>
          <a:lstStyle/>
          <a:p>
            <a:pPr eaLnBrk="1" hangingPunct="1">
              <a:defRPr/>
            </a:pPr>
            <a:r>
              <a:rPr lang="es-MX" sz="3306" b="1" dirty="0">
                <a:solidFill>
                  <a:srgbClr val="8E3932"/>
                </a:solidFill>
                <a:effectLst>
                  <a:outerShdw blurRad="38100" dist="38100" dir="2700000" algn="tl">
                    <a:srgbClr val="000000"/>
                  </a:outerShdw>
                </a:effectLst>
                <a:latin typeface="Arial Narrow" pitchFamily="34" charset="0"/>
              </a:rPr>
              <a:t> </a:t>
            </a:r>
            <a:br>
              <a:rPr lang="es-MX" sz="2572" b="1" dirty="0">
                <a:solidFill>
                  <a:srgbClr val="8E3932"/>
                </a:solidFill>
                <a:effectLst>
                  <a:outerShdw blurRad="38100" dist="38100" dir="2700000" algn="tl">
                    <a:srgbClr val="000000"/>
                  </a:outerShdw>
                </a:effectLst>
                <a:latin typeface="Arial Narrow" pitchFamily="34" charset="0"/>
              </a:rPr>
            </a:br>
            <a:r>
              <a:rPr lang="es-MX" sz="2939" b="1" dirty="0">
                <a:solidFill>
                  <a:srgbClr val="8E3932"/>
                </a:solidFill>
                <a:effectLst>
                  <a:outerShdw blurRad="38100" dist="38100" dir="2700000" algn="tl">
                    <a:srgbClr val="000000"/>
                  </a:outerShdw>
                </a:effectLst>
                <a:latin typeface="Arial Narrow" pitchFamily="34" charset="0"/>
              </a:rPr>
              <a:t>Perspectivas de la Economía Mundial y de México</a:t>
            </a:r>
            <a:br>
              <a:rPr lang="es-MX" sz="2939" b="1" dirty="0">
                <a:solidFill>
                  <a:srgbClr val="8E3932"/>
                </a:solidFill>
                <a:effectLst>
                  <a:outerShdw blurRad="38100" dist="38100" dir="2700000" algn="tl">
                    <a:srgbClr val="000000"/>
                  </a:outerShdw>
                </a:effectLst>
                <a:latin typeface="Arial Narrow" pitchFamily="34" charset="0"/>
              </a:rPr>
            </a:br>
            <a:r>
              <a:rPr lang="es-MX" sz="2204" b="1" dirty="0">
                <a:solidFill>
                  <a:srgbClr val="8E3932"/>
                </a:solidFill>
                <a:effectLst>
                  <a:outerShdw blurRad="38100" dist="38100" dir="2700000" algn="tl">
                    <a:srgbClr val="000000"/>
                  </a:outerShdw>
                </a:effectLst>
                <a:latin typeface="Arial Narrow" pitchFamily="34" charset="0"/>
              </a:rPr>
              <a:t>¿Qué nos dicen los indicadores oportunos de </a:t>
            </a:r>
            <a:r>
              <a:rPr lang="es-MX" sz="2204" b="1" dirty="0" err="1">
                <a:solidFill>
                  <a:srgbClr val="8E3932"/>
                </a:solidFill>
                <a:effectLst>
                  <a:outerShdw blurRad="38100" dist="38100" dir="2700000" algn="tl">
                    <a:srgbClr val="000000"/>
                  </a:outerShdw>
                </a:effectLst>
                <a:latin typeface="Arial Narrow" pitchFamily="34" charset="0"/>
              </a:rPr>
              <a:t>Bursamétrica</a:t>
            </a:r>
            <a:r>
              <a:rPr lang="es-MX" sz="2204" b="1" dirty="0">
                <a:solidFill>
                  <a:srgbClr val="8E3932"/>
                </a:solidFill>
                <a:effectLst>
                  <a:outerShdw blurRad="38100" dist="38100" dir="2700000" algn="tl">
                    <a:srgbClr val="000000"/>
                  </a:outerShdw>
                </a:effectLst>
                <a:latin typeface="Arial Narrow" pitchFamily="34" charset="0"/>
              </a:rPr>
              <a:t>?</a:t>
            </a:r>
            <a:endParaRPr lang="es-ES" sz="2204" b="1" dirty="0">
              <a:solidFill>
                <a:srgbClr val="8E3932"/>
              </a:solidFill>
              <a:effectLst>
                <a:outerShdw blurRad="38100" dist="38100" dir="2700000" algn="tl">
                  <a:srgbClr val="000000"/>
                </a:outerShdw>
              </a:effectLst>
              <a:latin typeface="Arial Narrow" pitchFamily="34" charset="0"/>
            </a:endParaRPr>
          </a:p>
        </p:txBody>
      </p:sp>
      <p:sp>
        <p:nvSpPr>
          <p:cNvPr id="22531" name="Rectangle 3">
            <a:extLst>
              <a:ext uri="{FF2B5EF4-FFF2-40B4-BE49-F238E27FC236}">
                <a16:creationId xmlns:a16="http://schemas.microsoft.com/office/drawing/2014/main" id="{123399A3-5BF9-4BC5-AEC1-8005E0FC1D87}"/>
              </a:ext>
            </a:extLst>
          </p:cNvPr>
          <p:cNvSpPr>
            <a:spLocks noGrp="1" noChangeArrowheads="1"/>
          </p:cNvSpPr>
          <p:nvPr>
            <p:ph type="subTitle" idx="1"/>
          </p:nvPr>
        </p:nvSpPr>
        <p:spPr bwMode="auto">
          <a:xfrm>
            <a:off x="6663127" y="2991628"/>
            <a:ext cx="3584996" cy="2354522"/>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366" tIns="45183" rIns="90366" bIns="45183" numCol="1" anchor="t" anchorCtr="0" compatLnSpc="1">
            <a:prstTxWarp prst="textNoShape">
              <a:avLst/>
            </a:prstTxWarp>
          </a:bodyPr>
          <a:lstStyle/>
          <a:p>
            <a:pPr algn="r" eaLnBrk="1" hangingPunct="1"/>
            <a:r>
              <a:rPr lang="es-MX" altLang="es-MX" sz="1837">
                <a:solidFill>
                  <a:srgbClr val="8E3932"/>
                </a:solidFill>
              </a:rPr>
              <a:t>Análisis, Perspectivas y </a:t>
            </a:r>
          </a:p>
          <a:p>
            <a:pPr algn="r" eaLnBrk="1" hangingPunct="1"/>
            <a:r>
              <a:rPr lang="es-MX" altLang="es-MX" sz="1837">
                <a:solidFill>
                  <a:srgbClr val="8E3932"/>
                </a:solidFill>
              </a:rPr>
              <a:t>Oportunidades</a:t>
            </a:r>
          </a:p>
        </p:txBody>
      </p:sp>
      <p:sp>
        <p:nvSpPr>
          <p:cNvPr id="22532" name="Text Box 5">
            <a:extLst>
              <a:ext uri="{FF2B5EF4-FFF2-40B4-BE49-F238E27FC236}">
                <a16:creationId xmlns:a16="http://schemas.microsoft.com/office/drawing/2014/main" id="{51C29B42-89D4-424E-9BCC-078C98634B52}"/>
              </a:ext>
            </a:extLst>
          </p:cNvPr>
          <p:cNvSpPr txBox="1">
            <a:spLocks noChangeArrowheads="1"/>
          </p:cNvSpPr>
          <p:nvPr/>
        </p:nvSpPr>
        <p:spPr bwMode="auto">
          <a:xfrm>
            <a:off x="6883271" y="5528388"/>
            <a:ext cx="3379431" cy="34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66" tIns="45183" rIns="90366" bIns="45183">
            <a:spAutoFit/>
          </a:bodyPr>
          <a:lstStyle>
            <a:lvl1pPr marL="342900" indent="-3429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1049731" lvl="2" indent="-209946" algn="r" defTabSz="839785" fontAlgn="base">
              <a:spcBef>
                <a:spcPct val="50000"/>
              </a:spcBef>
              <a:spcAft>
                <a:spcPct val="0"/>
              </a:spcAft>
            </a:pPr>
            <a:r>
              <a:rPr lang="es-MX" altLang="es-MX" sz="1653">
                <a:solidFill>
                  <a:srgbClr val="8E3932"/>
                </a:solidFill>
                <a:latin typeface="Arial Narrow" panose="020B0606020202030204" pitchFamily="34" charset="0"/>
              </a:rPr>
              <a:t>19 de Marzo de 2019</a:t>
            </a:r>
            <a:endParaRPr lang="es-ES" altLang="es-MX" sz="1653">
              <a:solidFill>
                <a:srgbClr val="8E3932"/>
              </a:solidFill>
              <a:latin typeface="Arial Narrow" panose="020B0606020202030204" pitchFamily="34" charset="0"/>
            </a:endParaRPr>
          </a:p>
        </p:txBody>
      </p:sp>
      <p:pic>
        <p:nvPicPr>
          <p:cNvPr id="22533" name="Picture 7" descr="E:\Galeria\Variedad\Iztlacihuatl.jpg">
            <a:extLst>
              <a:ext uri="{FF2B5EF4-FFF2-40B4-BE49-F238E27FC236}">
                <a16:creationId xmlns:a16="http://schemas.microsoft.com/office/drawing/2014/main" id="{F560289F-A829-4DED-ABA2-2FBF36B2214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56796" y="2701504"/>
            <a:ext cx="4911692" cy="2646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4" name="Picture 6">
            <a:extLst>
              <a:ext uri="{FF2B5EF4-FFF2-40B4-BE49-F238E27FC236}">
                <a16:creationId xmlns:a16="http://schemas.microsoft.com/office/drawing/2014/main" id="{D2B788C3-2671-4A53-90A7-57D1E6BDF9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52184" y="4025285"/>
            <a:ext cx="2828342" cy="726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3 CuadroTexto">
            <a:extLst>
              <a:ext uri="{FF2B5EF4-FFF2-40B4-BE49-F238E27FC236}">
                <a16:creationId xmlns:a16="http://schemas.microsoft.com/office/drawing/2014/main" id="{27293B47-667E-44CE-89A9-710659EC6253}"/>
              </a:ext>
            </a:extLst>
          </p:cNvPr>
          <p:cNvSpPr txBox="1">
            <a:spLocks noChangeArrowheads="1"/>
          </p:cNvSpPr>
          <p:nvPr/>
        </p:nvSpPr>
        <p:spPr bwMode="auto">
          <a:xfrm>
            <a:off x="7368755" y="298872"/>
            <a:ext cx="3017870"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r>
              <a:rPr lang="es-MX" altLang="es-MX" sz="1469">
                <a:solidFill>
                  <a:srgbClr val="FFC000"/>
                </a:solidFill>
                <a:latin typeface="Arial Narrow" panose="020B0606020202030204" pitchFamily="34" charset="0"/>
              </a:rPr>
              <a:t>Mercados </a:t>
            </a:r>
            <a:r>
              <a:rPr lang="es-MX" altLang="es-MX" sz="1469">
                <a:solidFill>
                  <a:srgbClr val="FFC000"/>
                </a:solidFill>
                <a:latin typeface="Arial" panose="020B0604020202020204" pitchFamily="34" charset="0"/>
                <a:cs typeface="Arial" panose="020B0604020202020204" pitchFamily="34" charset="0"/>
              </a:rPr>
              <a:t>Financieros</a:t>
            </a:r>
            <a:r>
              <a:rPr lang="es-MX" altLang="es-MX" sz="1469">
                <a:solidFill>
                  <a:srgbClr val="FFC000"/>
                </a:solidFill>
                <a:latin typeface="Arial Narrow" panose="020B0606020202030204" pitchFamily="34" charset="0"/>
              </a:rPr>
              <a:t> 2018 - 2019</a:t>
            </a:r>
          </a:p>
        </p:txBody>
      </p:sp>
      <p:pic>
        <p:nvPicPr>
          <p:cNvPr id="23555" name="Imagen 4">
            <a:extLst>
              <a:ext uri="{FF2B5EF4-FFF2-40B4-BE49-F238E27FC236}">
                <a16:creationId xmlns:a16="http://schemas.microsoft.com/office/drawing/2014/main" id="{BF5C30DB-2AAB-47C4-AACF-ADFF458F006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194638" y="796018"/>
            <a:ext cx="3512101" cy="5938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6" name="Picture 5">
            <a:extLst>
              <a:ext uri="{FF2B5EF4-FFF2-40B4-BE49-F238E27FC236}">
                <a16:creationId xmlns:a16="http://schemas.microsoft.com/office/drawing/2014/main" id="{4142C20E-4A0C-490B-8060-E08713ADF6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59882" y="796018"/>
            <a:ext cx="3571875" cy="5992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Marcador de pie de página 12"/>
          <p:cNvSpPr>
            <a:spLocks noGrp="1"/>
          </p:cNvSpPr>
          <p:nvPr>
            <p:ph type="ftr" sz="quarter" idx="11"/>
          </p:nvPr>
        </p:nvSpPr>
        <p:spPr>
          <a:xfrm>
            <a:off x="3983765" y="6445307"/>
            <a:ext cx="4320000" cy="365125"/>
          </a:xfrm>
        </p:spPr>
        <p:txBody>
          <a:bodyPr/>
          <a:lstStyle/>
          <a:p>
            <a:r>
              <a:rPr lang="es-MX" dirty="0">
                <a:solidFill>
                  <a:srgbClr val="FFFFFF">
                    <a:lumMod val="85000"/>
                  </a:srgbClr>
                </a:solidFill>
              </a:rPr>
              <a:t>Perspectivas Económicas para México</a:t>
            </a:r>
          </a:p>
        </p:txBody>
      </p:sp>
      <p:sp>
        <p:nvSpPr>
          <p:cNvPr id="2" name="Marcador de número de diapositiva 1"/>
          <p:cNvSpPr>
            <a:spLocks noGrp="1"/>
          </p:cNvSpPr>
          <p:nvPr>
            <p:ph type="sldNum" sz="quarter" idx="12"/>
          </p:nvPr>
        </p:nvSpPr>
        <p:spPr/>
        <p:txBody>
          <a:bodyPr/>
          <a:lstStyle/>
          <a:p>
            <a:fld id="{8E002BF4-BBF3-4639-B0BE-64A04A870BC8}" type="slidenum">
              <a:rPr lang="es-MX" smtClean="0">
                <a:solidFill>
                  <a:srgbClr val="FFFFFF"/>
                </a:solidFill>
              </a:rPr>
              <a:pPr/>
              <a:t>3</a:t>
            </a:fld>
            <a:endParaRPr lang="es-MX" dirty="0">
              <a:solidFill>
                <a:srgbClr val="FFFFFF"/>
              </a:solidFill>
            </a:endParaRPr>
          </a:p>
        </p:txBody>
      </p:sp>
      <p:sp>
        <p:nvSpPr>
          <p:cNvPr id="15" name="Marcador de contenido 14"/>
          <p:cNvSpPr>
            <a:spLocks noGrp="1"/>
          </p:cNvSpPr>
          <p:nvPr>
            <p:ph idx="1"/>
          </p:nvPr>
        </p:nvSpPr>
        <p:spPr>
          <a:xfrm>
            <a:off x="258873" y="383457"/>
            <a:ext cx="11672939" cy="5914815"/>
          </a:xfrm>
        </p:spPr>
        <p:txBody>
          <a:bodyPr>
            <a:noAutofit/>
          </a:bodyPr>
          <a:lstStyle/>
          <a:p>
            <a:pPr>
              <a:spcBef>
                <a:spcPts val="0"/>
              </a:spcBef>
              <a:spcAft>
                <a:spcPts val="600"/>
              </a:spcAft>
            </a:pPr>
            <a:r>
              <a:rPr lang="es-MX" dirty="0">
                <a:solidFill>
                  <a:srgbClr val="182B47"/>
                </a:solidFill>
              </a:rPr>
              <a:t>La economía mexicana ha enfrentado una </a:t>
            </a:r>
            <a:r>
              <a:rPr lang="es-MX" b="1" dirty="0">
                <a:solidFill>
                  <a:schemeClr val="accent3"/>
                </a:solidFill>
              </a:rPr>
              <a:t>secuencia de choques adversos </a:t>
            </a:r>
            <a:r>
              <a:rPr lang="es-MX" dirty="0">
                <a:solidFill>
                  <a:srgbClr val="182B47"/>
                </a:solidFill>
              </a:rPr>
              <a:t>desde mediados de 2014, que contribuyeron a una </a:t>
            </a:r>
            <a:r>
              <a:rPr lang="es-MX" b="1" dirty="0">
                <a:solidFill>
                  <a:schemeClr val="accent3"/>
                </a:solidFill>
              </a:rPr>
              <a:t>mayor restricción de financiamiento externo</a:t>
            </a:r>
            <a:r>
              <a:rPr lang="es-MX" dirty="0">
                <a:solidFill>
                  <a:srgbClr val="182B47"/>
                </a:solidFill>
              </a:rPr>
              <a:t>:</a:t>
            </a:r>
          </a:p>
          <a:p>
            <a:pPr marL="900000" lvl="1" indent="-540000">
              <a:spcAft>
                <a:spcPts val="300"/>
              </a:spcAft>
              <a:buFont typeface="Calibri" panose="020F0502020204030204" pitchFamily="34" charset="0"/>
              <a:buChar char="❶"/>
            </a:pPr>
            <a:r>
              <a:rPr lang="es-MX" sz="2200" dirty="0">
                <a:solidFill>
                  <a:srgbClr val="182B47"/>
                </a:solidFill>
              </a:rPr>
              <a:t>Caída en </a:t>
            </a:r>
            <a:r>
              <a:rPr lang="es-MX" sz="2200" b="1" dirty="0">
                <a:solidFill>
                  <a:schemeClr val="accent3"/>
                </a:solidFill>
              </a:rPr>
              <a:t>precios del petróleo</a:t>
            </a:r>
            <a:r>
              <a:rPr lang="es-MX" sz="2200" dirty="0">
                <a:solidFill>
                  <a:srgbClr val="182B47"/>
                </a:solidFill>
              </a:rPr>
              <a:t> – segunda mitad de 2014.</a:t>
            </a:r>
          </a:p>
          <a:p>
            <a:pPr marL="900000" lvl="1" indent="-540000">
              <a:spcAft>
                <a:spcPts val="300"/>
              </a:spcAft>
              <a:buFont typeface="Calibri" panose="020F0502020204030204" pitchFamily="34" charset="0"/>
              <a:buChar char="❷"/>
            </a:pPr>
            <a:r>
              <a:rPr lang="es-MX" sz="2200" dirty="0">
                <a:solidFill>
                  <a:srgbClr val="182B47"/>
                </a:solidFill>
              </a:rPr>
              <a:t>Importante contracción en la </a:t>
            </a:r>
            <a:r>
              <a:rPr lang="es-MX" sz="2200" b="1" dirty="0">
                <a:solidFill>
                  <a:schemeClr val="accent3"/>
                </a:solidFill>
              </a:rPr>
              <a:t>plataforma petrolera de exportación</a:t>
            </a:r>
            <a:r>
              <a:rPr lang="es-MX" sz="2200" dirty="0">
                <a:solidFill>
                  <a:srgbClr val="182B47"/>
                </a:solidFill>
              </a:rPr>
              <a:t>.</a:t>
            </a:r>
          </a:p>
          <a:p>
            <a:pPr lvl="2">
              <a:spcAft>
                <a:spcPts val="300"/>
              </a:spcAft>
            </a:pPr>
            <a:r>
              <a:rPr lang="es-MX" sz="2200" b="1" dirty="0">
                <a:solidFill>
                  <a:schemeClr val="accent3"/>
                </a:solidFill>
              </a:rPr>
              <a:t>La balanza comercial petrolera </a:t>
            </a:r>
            <a:r>
              <a:rPr lang="es-MX" sz="2200" dirty="0">
                <a:solidFill>
                  <a:srgbClr val="182B47"/>
                </a:solidFill>
              </a:rPr>
              <a:t>pasó de superávit a déficit. </a:t>
            </a:r>
          </a:p>
          <a:p>
            <a:pPr marL="900000" lvl="1" indent="-540000">
              <a:spcAft>
                <a:spcPts val="300"/>
              </a:spcAft>
              <a:buFont typeface="Calibri" panose="020F0502020204030204" pitchFamily="34" charset="0"/>
              <a:buChar char="❸"/>
            </a:pPr>
            <a:r>
              <a:rPr lang="es-MX" sz="2200" dirty="0">
                <a:solidFill>
                  <a:srgbClr val="182B47"/>
                </a:solidFill>
              </a:rPr>
              <a:t>Incertidumbre respecto al futuro del </a:t>
            </a:r>
            <a:r>
              <a:rPr lang="es-MX" sz="2200" b="1" dirty="0">
                <a:solidFill>
                  <a:schemeClr val="accent3"/>
                </a:solidFill>
              </a:rPr>
              <a:t>TLCAN</a:t>
            </a:r>
            <a:r>
              <a:rPr lang="es-MX" sz="2200" dirty="0">
                <a:solidFill>
                  <a:srgbClr val="182B47"/>
                </a:solidFill>
              </a:rPr>
              <a:t>.</a:t>
            </a:r>
          </a:p>
          <a:p>
            <a:pPr marL="900000" lvl="1" indent="-540000">
              <a:spcBef>
                <a:spcPts val="0"/>
              </a:spcBef>
              <a:spcAft>
                <a:spcPts val="300"/>
              </a:spcAft>
              <a:buFont typeface="Calibri" panose="020F0502020204030204" pitchFamily="34" charset="0"/>
              <a:buChar char="❹"/>
            </a:pPr>
            <a:r>
              <a:rPr lang="es-MX" sz="2200" b="1" dirty="0">
                <a:solidFill>
                  <a:schemeClr val="accent3"/>
                </a:solidFill>
              </a:rPr>
              <a:t>Normalización de la postura monetaria </a:t>
            </a:r>
            <a:r>
              <a:rPr lang="es-MX" sz="2200" dirty="0">
                <a:solidFill>
                  <a:srgbClr val="182B47"/>
                </a:solidFill>
              </a:rPr>
              <a:t>en Estados Unidos.</a:t>
            </a:r>
          </a:p>
          <a:p>
            <a:pPr>
              <a:spcBef>
                <a:spcPts val="0"/>
              </a:spcBef>
            </a:pPr>
            <a:endParaRPr lang="es-MX" dirty="0">
              <a:solidFill>
                <a:srgbClr val="182B47"/>
              </a:solidFill>
            </a:endParaRPr>
          </a:p>
          <a:p>
            <a:pPr>
              <a:spcBef>
                <a:spcPts val="0"/>
              </a:spcBef>
              <a:spcAft>
                <a:spcPts val="600"/>
              </a:spcAft>
            </a:pPr>
            <a:r>
              <a:rPr lang="es-MX" dirty="0">
                <a:solidFill>
                  <a:srgbClr val="182B47"/>
                </a:solidFill>
              </a:rPr>
              <a:t>Ante la menor disponibilidad de recursos externos era necesario </a:t>
            </a:r>
            <a:r>
              <a:rPr lang="es-MX" b="1" dirty="0">
                <a:solidFill>
                  <a:schemeClr val="accent3"/>
                </a:solidFill>
              </a:rPr>
              <a:t>ajustar </a:t>
            </a:r>
            <a:r>
              <a:rPr lang="es-MX" dirty="0">
                <a:solidFill>
                  <a:srgbClr val="182B47"/>
                </a:solidFill>
              </a:rPr>
              <a:t>el déficit de </a:t>
            </a:r>
            <a:r>
              <a:rPr lang="es-MX" b="1" dirty="0">
                <a:solidFill>
                  <a:schemeClr val="accent3"/>
                </a:solidFill>
              </a:rPr>
              <a:t>cuenta corriente</a:t>
            </a:r>
            <a:r>
              <a:rPr lang="es-MX" dirty="0">
                <a:solidFill>
                  <a:srgbClr val="182B47"/>
                </a:solidFill>
              </a:rPr>
              <a:t>, lo que requirió de un </a:t>
            </a:r>
            <a:r>
              <a:rPr lang="es-MX" b="1" dirty="0">
                <a:solidFill>
                  <a:schemeClr val="accent3"/>
                </a:solidFill>
              </a:rPr>
              <a:t>ajuste importante de la balanza comercial no petrolera</a:t>
            </a:r>
            <a:r>
              <a:rPr lang="es-MX" dirty="0">
                <a:solidFill>
                  <a:srgbClr val="182B47"/>
                </a:solidFill>
              </a:rPr>
              <a:t>.</a:t>
            </a:r>
          </a:p>
          <a:p>
            <a:pPr marL="900000" lvl="1" indent="-540000">
              <a:spcBef>
                <a:spcPts val="0"/>
              </a:spcBef>
              <a:spcAft>
                <a:spcPts val="300"/>
              </a:spcAft>
              <a:buFont typeface="Calibri" panose="020F0502020204030204" pitchFamily="34" charset="0"/>
              <a:buChar char="❶"/>
            </a:pPr>
            <a:r>
              <a:rPr lang="es-MX" sz="2200" dirty="0">
                <a:solidFill>
                  <a:srgbClr val="182B47"/>
                </a:solidFill>
              </a:rPr>
              <a:t>Depreciación del </a:t>
            </a:r>
            <a:r>
              <a:rPr lang="es-MX" sz="2200" b="1" dirty="0">
                <a:solidFill>
                  <a:schemeClr val="accent3"/>
                </a:solidFill>
              </a:rPr>
              <a:t>tipo de cambio real</a:t>
            </a:r>
            <a:r>
              <a:rPr lang="es-MX" sz="2200" dirty="0">
                <a:solidFill>
                  <a:srgbClr val="182B47"/>
                </a:solidFill>
              </a:rPr>
              <a:t>.</a:t>
            </a:r>
          </a:p>
          <a:p>
            <a:pPr marL="900000" lvl="1" indent="-540000">
              <a:spcBef>
                <a:spcPts val="0"/>
              </a:spcBef>
              <a:spcAft>
                <a:spcPts val="300"/>
              </a:spcAft>
              <a:buFont typeface="Calibri" panose="020F0502020204030204" pitchFamily="34" charset="0"/>
              <a:buChar char="❷"/>
            </a:pPr>
            <a:r>
              <a:rPr lang="es-MX" sz="2200" dirty="0">
                <a:solidFill>
                  <a:srgbClr val="182B47"/>
                </a:solidFill>
              </a:rPr>
              <a:t>Política monetaria enfocada en evitar </a:t>
            </a:r>
            <a:r>
              <a:rPr lang="es-MX" sz="2200" b="1" dirty="0">
                <a:solidFill>
                  <a:schemeClr val="accent3"/>
                </a:solidFill>
              </a:rPr>
              <a:t>afectaciones en el proceso de formación de precios </a:t>
            </a:r>
            <a:r>
              <a:rPr lang="es-MX" sz="2200" dirty="0">
                <a:solidFill>
                  <a:srgbClr val="182B47"/>
                </a:solidFill>
              </a:rPr>
              <a:t>y en las </a:t>
            </a:r>
            <a:r>
              <a:rPr lang="es-MX" sz="2200" b="1" dirty="0">
                <a:solidFill>
                  <a:schemeClr val="accent3"/>
                </a:solidFill>
              </a:rPr>
              <a:t>expectativas de inflación</a:t>
            </a:r>
            <a:r>
              <a:rPr lang="es-MX" sz="2200" dirty="0">
                <a:solidFill>
                  <a:srgbClr val="182B47"/>
                </a:solidFill>
              </a:rPr>
              <a:t>.</a:t>
            </a:r>
          </a:p>
          <a:p>
            <a:pPr marL="1144800" lvl="2" indent="-230400">
              <a:spcBef>
                <a:spcPts val="0"/>
              </a:spcBef>
              <a:spcAft>
                <a:spcPts val="300"/>
              </a:spcAft>
            </a:pPr>
            <a:r>
              <a:rPr lang="es-MX" sz="2200" b="1" dirty="0">
                <a:solidFill>
                  <a:srgbClr val="3D7DDA"/>
                </a:solidFill>
              </a:rPr>
              <a:t>Reasignación </a:t>
            </a:r>
            <a:r>
              <a:rPr lang="es-MX" sz="2200" b="1" dirty="0" err="1">
                <a:solidFill>
                  <a:srgbClr val="3D7DDA"/>
                </a:solidFill>
              </a:rPr>
              <a:t>intertemporal</a:t>
            </a:r>
            <a:r>
              <a:rPr lang="es-MX" sz="2200" b="1" dirty="0">
                <a:solidFill>
                  <a:srgbClr val="3D7DDA"/>
                </a:solidFill>
              </a:rPr>
              <a:t> de gasto</a:t>
            </a:r>
            <a:r>
              <a:rPr lang="es-MX" sz="2200" dirty="0">
                <a:solidFill>
                  <a:srgbClr val="182B47"/>
                </a:solidFill>
              </a:rPr>
              <a:t> de los agentes económicos, incentivando el ahorro.</a:t>
            </a:r>
          </a:p>
          <a:p>
            <a:pPr marL="900000" lvl="1" indent="-540000">
              <a:spcBef>
                <a:spcPts val="0"/>
              </a:spcBef>
              <a:spcAft>
                <a:spcPts val="300"/>
              </a:spcAft>
              <a:buFont typeface="Calibri" panose="020F0502020204030204" pitchFamily="34" charset="0"/>
              <a:buChar char="❸"/>
            </a:pPr>
            <a:r>
              <a:rPr lang="es-MX" sz="2200" dirty="0">
                <a:solidFill>
                  <a:srgbClr val="182B47"/>
                </a:solidFill>
              </a:rPr>
              <a:t>Reducción de la </a:t>
            </a:r>
            <a:r>
              <a:rPr lang="es-MX" sz="2200" b="1" dirty="0">
                <a:solidFill>
                  <a:schemeClr val="accent3"/>
                </a:solidFill>
              </a:rPr>
              <a:t>absorción </a:t>
            </a:r>
            <a:r>
              <a:rPr lang="es-MX" sz="2200" dirty="0">
                <a:solidFill>
                  <a:srgbClr val="182B47"/>
                </a:solidFill>
              </a:rPr>
              <a:t>de recursos financieros por parte del </a:t>
            </a:r>
            <a:r>
              <a:rPr lang="es-MX" sz="2200" b="1" dirty="0">
                <a:solidFill>
                  <a:schemeClr val="accent3"/>
                </a:solidFill>
              </a:rPr>
              <a:t>sector público</a:t>
            </a:r>
            <a:r>
              <a:rPr lang="es-MX" sz="2200" dirty="0">
                <a:solidFill>
                  <a:srgbClr val="182B47"/>
                </a:solidFill>
              </a:rPr>
              <a:t>. </a:t>
            </a:r>
          </a:p>
        </p:txBody>
      </p:sp>
    </p:spTree>
    <p:extLst>
      <p:ext uri="{BB962C8B-B14F-4D97-AF65-F5344CB8AC3E}">
        <p14:creationId xmlns:p14="http://schemas.microsoft.com/office/powerpoint/2010/main" val="67491838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3 Marcador de número de diapositiva">
            <a:extLst>
              <a:ext uri="{FF2B5EF4-FFF2-40B4-BE49-F238E27FC236}">
                <a16:creationId xmlns:a16="http://schemas.microsoft.com/office/drawing/2014/main" id="{DAAC405C-E55C-4483-9583-4A59570E8115}"/>
              </a:ext>
            </a:extLst>
          </p:cNvPr>
          <p:cNvSpPr txBox="1">
            <a:spLocks noGrp="1"/>
          </p:cNvSpPr>
          <p:nvPr/>
        </p:nvSpPr>
        <p:spPr bwMode="auto">
          <a:xfrm>
            <a:off x="8260994" y="6248594"/>
            <a:ext cx="1866122" cy="456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fld id="{85F7B467-D73C-4467-99FC-A04BAB0D73E2}" type="slidenum">
              <a:rPr lang="es-ES" altLang="es-MX" sz="1010">
                <a:latin typeface="Arial" panose="020B0604020202020204" pitchFamily="34" charset="0"/>
                <a:ea typeface="ＭＳ Ｐゴシック" panose="020B0600070205080204" pitchFamily="34" charset="-128"/>
              </a:rPr>
              <a:pPr defTabSz="839785" fontAlgn="base">
                <a:spcBef>
                  <a:spcPct val="0"/>
                </a:spcBef>
                <a:spcAft>
                  <a:spcPct val="0"/>
                </a:spcAft>
              </a:pPr>
              <a:t>39</a:t>
            </a:fld>
            <a:endParaRPr lang="es-ES" altLang="es-MX" sz="1010">
              <a:latin typeface="Arial" panose="020B0604020202020204" pitchFamily="34" charset="0"/>
              <a:ea typeface="ＭＳ Ｐゴシック" panose="020B0600070205080204" pitchFamily="34" charset="-128"/>
            </a:endParaRPr>
          </a:p>
        </p:txBody>
      </p:sp>
      <p:sp>
        <p:nvSpPr>
          <p:cNvPr id="24579" name="Text Box 28">
            <a:extLst>
              <a:ext uri="{FF2B5EF4-FFF2-40B4-BE49-F238E27FC236}">
                <a16:creationId xmlns:a16="http://schemas.microsoft.com/office/drawing/2014/main" id="{F9452C83-0AAD-4712-A703-67DAF4AAAFE8}"/>
              </a:ext>
            </a:extLst>
          </p:cNvPr>
          <p:cNvSpPr txBox="1">
            <a:spLocks noChangeArrowheads="1"/>
          </p:cNvSpPr>
          <p:nvPr/>
        </p:nvSpPr>
        <p:spPr bwMode="auto">
          <a:xfrm>
            <a:off x="7224421" y="396551"/>
            <a:ext cx="3070355" cy="402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50000"/>
              </a:spcBef>
              <a:spcAft>
                <a:spcPct val="0"/>
              </a:spcAft>
            </a:pPr>
            <a:r>
              <a:rPr lang="es-ES_tradnl" altLang="es-MX" sz="2020" b="0">
                <a:solidFill>
                  <a:srgbClr val="FFC000"/>
                </a:solidFill>
                <a:latin typeface="Arial" panose="020B0604020202020204" pitchFamily="34" charset="0"/>
                <a:ea typeface="ＭＳ Ｐゴシック" panose="020B0600070205080204" pitchFamily="34" charset="-128"/>
              </a:rPr>
              <a:t>Economía  Mundial </a:t>
            </a:r>
          </a:p>
        </p:txBody>
      </p:sp>
      <p:sp>
        <p:nvSpPr>
          <p:cNvPr id="36868" name="10 Rectángulo">
            <a:extLst>
              <a:ext uri="{FF2B5EF4-FFF2-40B4-BE49-F238E27FC236}">
                <a16:creationId xmlns:a16="http://schemas.microsoft.com/office/drawing/2014/main" id="{F8F9384D-8877-4A77-A49A-DC09C6F02D0C}"/>
              </a:ext>
            </a:extLst>
          </p:cNvPr>
          <p:cNvSpPr>
            <a:spLocks noChangeArrowheads="1"/>
          </p:cNvSpPr>
          <p:nvPr/>
        </p:nvSpPr>
        <p:spPr bwMode="auto">
          <a:xfrm>
            <a:off x="2290860" y="1132795"/>
            <a:ext cx="4478694" cy="452261"/>
          </a:xfrm>
          <a:prstGeom prst="rect">
            <a:avLst/>
          </a:prstGeom>
          <a:noFill/>
          <a:ln>
            <a:noFill/>
          </a:ln>
          <a:extLst/>
        </p:spPr>
        <p:txBody>
          <a:bodyPr lIns="83968" tIns="41984" rIns="83968" bIns="41984">
            <a:spAutoFit/>
          </a:bodyPr>
          <a:lstStyle>
            <a:lvl1pPr eaLnBrk="0" hangingPunct="0">
              <a:defRPr sz="2600" b="1">
                <a:solidFill>
                  <a:srgbClr val="000000"/>
                </a:solidFill>
                <a:latin typeface="Gill Sans" pitchFamily="-110" charset="0"/>
                <a:ea typeface="ヒラギノ角ゴ ProN W3" pitchFamily="-112" charset="-128"/>
                <a:sym typeface="Gill Sans" pitchFamily="-110" charset="0"/>
              </a:defRPr>
            </a:lvl1pPr>
            <a:lvl2pPr marL="742950" indent="-285750" eaLnBrk="0" hangingPunct="0">
              <a:defRPr sz="2600" b="1">
                <a:solidFill>
                  <a:srgbClr val="000000"/>
                </a:solidFill>
                <a:latin typeface="Gill Sans" pitchFamily="-110" charset="0"/>
                <a:ea typeface="ヒラギノ角ゴ ProN W3" pitchFamily="-112" charset="-128"/>
                <a:sym typeface="Gill Sans" pitchFamily="-110" charset="0"/>
              </a:defRPr>
            </a:lvl2pPr>
            <a:lvl3pPr marL="1143000" indent="-228600" eaLnBrk="0" hangingPunct="0">
              <a:defRPr sz="2600" b="1">
                <a:solidFill>
                  <a:srgbClr val="000000"/>
                </a:solidFill>
                <a:latin typeface="Gill Sans" pitchFamily="-110" charset="0"/>
                <a:ea typeface="ヒラギノ角ゴ ProN W3" pitchFamily="-112" charset="-128"/>
                <a:sym typeface="Gill Sans" pitchFamily="-110" charset="0"/>
              </a:defRPr>
            </a:lvl3pPr>
            <a:lvl4pPr marL="1600200" indent="-228600" eaLnBrk="0" hangingPunct="0">
              <a:defRPr sz="2600" b="1">
                <a:solidFill>
                  <a:srgbClr val="000000"/>
                </a:solidFill>
                <a:latin typeface="Gill Sans" pitchFamily="-110" charset="0"/>
                <a:ea typeface="ヒラギノ角ゴ ProN W3" pitchFamily="-112" charset="-128"/>
                <a:sym typeface="Gill Sans" pitchFamily="-110" charset="0"/>
              </a:defRPr>
            </a:lvl4pPr>
            <a:lvl5pPr marL="2057400" indent="-228600" eaLnBrk="0" hangingPunct="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eaLnBrk="1" fontAlgn="base" hangingPunct="1">
              <a:spcBef>
                <a:spcPct val="50000"/>
              </a:spcBef>
              <a:spcAft>
                <a:spcPct val="0"/>
              </a:spcAft>
              <a:defRPr/>
            </a:pPr>
            <a:r>
              <a:rPr lang="es-ES_tradnl" altLang="es-MX" sz="2388" b="0" dirty="0" err="1">
                <a:solidFill>
                  <a:srgbClr val="000000">
                    <a:lumMod val="50000"/>
                  </a:srgbClr>
                </a:solidFill>
                <a:latin typeface="Arial" charset="0"/>
                <a:ea typeface="ＭＳ Ｐゴシック" pitchFamily="34" charset="-128"/>
              </a:rPr>
              <a:t>PMI´s</a:t>
            </a:r>
            <a:r>
              <a:rPr lang="es-ES_tradnl" altLang="es-MX" sz="2388" b="0" dirty="0">
                <a:solidFill>
                  <a:srgbClr val="000000">
                    <a:lumMod val="50000"/>
                  </a:srgbClr>
                </a:solidFill>
                <a:latin typeface="Arial" charset="0"/>
                <a:ea typeface="ＭＳ Ｐゴシック" pitchFamily="34" charset="-128"/>
              </a:rPr>
              <a:t> Países Seleccionados</a:t>
            </a:r>
            <a:endParaRPr lang="es-ES" altLang="es-MX" sz="2388" b="0" dirty="0">
              <a:solidFill>
                <a:srgbClr val="000000">
                  <a:lumMod val="50000"/>
                </a:srgbClr>
              </a:solidFill>
              <a:latin typeface="Arial" charset="0"/>
              <a:ea typeface="ＭＳ Ｐゴシック" pitchFamily="34" charset="-128"/>
            </a:endParaRPr>
          </a:p>
        </p:txBody>
      </p:sp>
      <p:sp>
        <p:nvSpPr>
          <p:cNvPr id="10" name="9 CuadroTexto">
            <a:extLst>
              <a:ext uri="{FF2B5EF4-FFF2-40B4-BE49-F238E27FC236}">
                <a16:creationId xmlns:a16="http://schemas.microsoft.com/office/drawing/2014/main" id="{D00F9ECC-158D-4FE0-AEF8-F4312B8E56DC}"/>
              </a:ext>
            </a:extLst>
          </p:cNvPr>
          <p:cNvSpPr txBox="1"/>
          <p:nvPr/>
        </p:nvSpPr>
        <p:spPr>
          <a:xfrm>
            <a:off x="2061968" y="5346150"/>
            <a:ext cx="3703087" cy="389081"/>
          </a:xfrm>
          <a:prstGeom prst="rect">
            <a:avLst/>
          </a:prstGeom>
          <a:noFill/>
          <a:ln>
            <a:solidFill>
              <a:schemeClr val="accent1"/>
            </a:solidFill>
          </a:ln>
        </p:spPr>
        <p:txBody>
          <a:bodyPr>
            <a:spAutoFit/>
          </a:bodyPr>
          <a:lstStyle/>
          <a:p>
            <a:pPr defTabSz="839785" eaLnBrk="0" fontAlgn="base" hangingPunct="0">
              <a:spcBef>
                <a:spcPct val="0"/>
              </a:spcBef>
              <a:spcAft>
                <a:spcPct val="0"/>
              </a:spcAft>
              <a:defRPr/>
            </a:pPr>
            <a:r>
              <a:rPr lang="es-MX" sz="964" b="1" dirty="0">
                <a:solidFill>
                  <a:srgbClr val="000000"/>
                </a:solidFill>
                <a:latin typeface="Gill Sans" pitchFamily="-110" charset="0"/>
                <a:ea typeface="ヒラギノ角ゴ ProN W3" pitchFamily="-112" charset="-128"/>
                <a:sym typeface="Gill Sans" pitchFamily="-110" charset="0"/>
              </a:rPr>
              <a:t>+50 </a:t>
            </a:r>
            <a:r>
              <a:rPr lang="es-MX" sz="964" b="1" dirty="0" err="1">
                <a:solidFill>
                  <a:srgbClr val="000000"/>
                </a:solidFill>
                <a:latin typeface="Gill Sans" pitchFamily="-110" charset="0"/>
                <a:ea typeface="ヒラギノ角ゴ ProN W3" pitchFamily="-112" charset="-128"/>
                <a:sym typeface="Gill Sans" pitchFamily="-110" charset="0"/>
              </a:rPr>
              <a:t>Pts</a:t>
            </a:r>
            <a:r>
              <a:rPr lang="es-MX" sz="964" b="1" dirty="0">
                <a:solidFill>
                  <a:srgbClr val="000000"/>
                </a:solidFill>
                <a:latin typeface="Gill Sans" pitchFamily="-110" charset="0"/>
                <a:ea typeface="ヒラギノ角ゴ ProN W3" pitchFamily="-112" charset="-128"/>
                <a:sym typeface="Gill Sans" pitchFamily="-110" charset="0"/>
              </a:rPr>
              <a:t> Expansión</a:t>
            </a:r>
          </a:p>
          <a:p>
            <a:pPr defTabSz="839785" eaLnBrk="0" fontAlgn="base" hangingPunct="0">
              <a:spcBef>
                <a:spcPct val="0"/>
              </a:spcBef>
              <a:spcAft>
                <a:spcPct val="0"/>
              </a:spcAft>
              <a:defRPr/>
            </a:pPr>
            <a:r>
              <a:rPr lang="es-MX" sz="964" b="1" dirty="0">
                <a:solidFill>
                  <a:srgbClr val="000000"/>
                </a:solidFill>
                <a:latin typeface="Gill Sans" pitchFamily="-110" charset="0"/>
                <a:ea typeface="ヒラギノ角ゴ ProN W3" pitchFamily="-112" charset="-128"/>
                <a:sym typeface="Gill Sans" pitchFamily="-110" charset="0"/>
              </a:rPr>
              <a:t>-50 </a:t>
            </a:r>
            <a:r>
              <a:rPr lang="es-MX" sz="964" b="1" dirty="0" err="1">
                <a:solidFill>
                  <a:srgbClr val="000000"/>
                </a:solidFill>
                <a:latin typeface="Gill Sans" pitchFamily="-110" charset="0"/>
                <a:ea typeface="ヒラギノ角ゴ ProN W3" pitchFamily="-112" charset="-128"/>
                <a:sym typeface="Gill Sans" pitchFamily="-110" charset="0"/>
              </a:rPr>
              <a:t>Pts</a:t>
            </a:r>
            <a:r>
              <a:rPr lang="es-MX" sz="964" b="1" dirty="0">
                <a:solidFill>
                  <a:srgbClr val="000000"/>
                </a:solidFill>
                <a:latin typeface="Gill Sans" pitchFamily="-110" charset="0"/>
                <a:ea typeface="ヒラギノ角ゴ ProN W3" pitchFamily="-112" charset="-128"/>
                <a:sym typeface="Gill Sans" pitchFamily="-110" charset="0"/>
              </a:rPr>
              <a:t> Contracción </a:t>
            </a:r>
          </a:p>
        </p:txBody>
      </p:sp>
      <p:pic>
        <p:nvPicPr>
          <p:cNvPr id="24582" name="Imagen 1">
            <a:extLst>
              <a:ext uri="{FF2B5EF4-FFF2-40B4-BE49-F238E27FC236}">
                <a16:creationId xmlns:a16="http://schemas.microsoft.com/office/drawing/2014/main" id="{ED558CB5-5F46-4332-BF4D-378C4026B72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73365" y="1775733"/>
            <a:ext cx="3662265" cy="2965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3" name="Imagen 2">
            <a:extLst>
              <a:ext uri="{FF2B5EF4-FFF2-40B4-BE49-F238E27FC236}">
                <a16:creationId xmlns:a16="http://schemas.microsoft.com/office/drawing/2014/main" id="{03A7704B-9375-49E1-8191-8F315AE3AE7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437151" y="1775733"/>
            <a:ext cx="3704545" cy="2965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3 Marcador de número de diapositiva">
            <a:extLst>
              <a:ext uri="{FF2B5EF4-FFF2-40B4-BE49-F238E27FC236}">
                <a16:creationId xmlns:a16="http://schemas.microsoft.com/office/drawing/2014/main" id="{9312FBAC-C183-4BE6-B055-E43E2C443FD2}"/>
              </a:ext>
            </a:extLst>
          </p:cNvPr>
          <p:cNvSpPr txBox="1">
            <a:spLocks noGrp="1"/>
          </p:cNvSpPr>
          <p:nvPr/>
        </p:nvSpPr>
        <p:spPr bwMode="auto">
          <a:xfrm>
            <a:off x="8260994" y="6248594"/>
            <a:ext cx="1866122" cy="456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fld id="{B66D2C7F-325F-444F-BDD0-6397E657CF4F}" type="slidenum">
              <a:rPr lang="es-ES" altLang="es-MX" sz="1010">
                <a:latin typeface="Arial" panose="020B0604020202020204" pitchFamily="34" charset="0"/>
                <a:ea typeface="ＭＳ Ｐゴシック" panose="020B0600070205080204" pitchFamily="34" charset="-128"/>
              </a:rPr>
              <a:pPr defTabSz="839785" fontAlgn="base">
                <a:spcBef>
                  <a:spcPct val="0"/>
                </a:spcBef>
                <a:spcAft>
                  <a:spcPct val="0"/>
                </a:spcAft>
              </a:pPr>
              <a:t>40</a:t>
            </a:fld>
            <a:endParaRPr lang="es-ES" altLang="es-MX" sz="1010">
              <a:latin typeface="Arial" panose="020B0604020202020204" pitchFamily="34" charset="0"/>
              <a:ea typeface="ＭＳ Ｐゴシック" panose="020B0600070205080204" pitchFamily="34" charset="-128"/>
            </a:endParaRPr>
          </a:p>
        </p:txBody>
      </p:sp>
      <p:sp>
        <p:nvSpPr>
          <p:cNvPr id="3" name="Rectángulo 2">
            <a:extLst>
              <a:ext uri="{FF2B5EF4-FFF2-40B4-BE49-F238E27FC236}">
                <a16:creationId xmlns:a16="http://schemas.microsoft.com/office/drawing/2014/main" id="{5D8BBE4C-B407-449D-A272-1A54BBBA3837}"/>
              </a:ext>
            </a:extLst>
          </p:cNvPr>
          <p:cNvSpPr/>
          <p:nvPr/>
        </p:nvSpPr>
        <p:spPr>
          <a:xfrm>
            <a:off x="1334655" y="551013"/>
            <a:ext cx="5687162" cy="5478872"/>
          </a:xfrm>
          <a:prstGeom prst="rect">
            <a:avLst/>
          </a:prstGeom>
        </p:spPr>
        <p:txBody>
          <a:bodyPr>
            <a:spAutoFit/>
          </a:bodyPr>
          <a:lstStyle/>
          <a:p>
            <a:pPr marL="323667" lvl="1" indent="8748" algn="just" defTabSz="839785" eaLnBrk="0" fontAlgn="base" hangingPunct="0">
              <a:lnSpc>
                <a:spcPct val="80000"/>
              </a:lnSpc>
              <a:spcBef>
                <a:spcPct val="20000"/>
              </a:spcBef>
              <a:spcAft>
                <a:spcPct val="0"/>
              </a:spcAft>
              <a:buClr>
                <a:srgbClr val="009999"/>
              </a:buClr>
              <a:defRPr/>
            </a:pPr>
            <a:r>
              <a:rPr lang="es-MX" sz="1286" b="1" dirty="0">
                <a:solidFill>
                  <a:srgbClr val="C00000"/>
                </a:solidFill>
                <a:latin typeface="Arial Narrow" pitchFamily="34" charset="0"/>
                <a:ea typeface="ヒラギノ角ゴ ProN W3" pitchFamily="-112" charset="-128"/>
                <a:sym typeface="Gill Sans" pitchFamily="-110" charset="0"/>
              </a:rPr>
              <a:t>	</a:t>
            </a:r>
          </a:p>
          <a:p>
            <a:pPr marL="323667" lvl="1" indent="8748" algn="just" defTabSz="839785" eaLnBrk="0" fontAlgn="base" hangingPunct="0">
              <a:lnSpc>
                <a:spcPct val="80000"/>
              </a:lnSpc>
              <a:spcBef>
                <a:spcPct val="20000"/>
              </a:spcBef>
              <a:spcAft>
                <a:spcPct val="0"/>
              </a:spcAft>
              <a:buClr>
                <a:srgbClr val="009999"/>
              </a:buClr>
              <a:defRPr/>
            </a:pPr>
            <a:r>
              <a:rPr lang="es-MX" sz="1286" b="1" dirty="0">
                <a:solidFill>
                  <a:srgbClr val="C00000"/>
                </a:solidFill>
                <a:latin typeface="Arial Narrow" pitchFamily="34" charset="0"/>
                <a:ea typeface="ヒラギノ角ゴ ProN W3" pitchFamily="-112" charset="-128"/>
                <a:sym typeface="Gill Sans" pitchFamily="-110" charset="0"/>
              </a:rPr>
              <a:t> 	</a:t>
            </a:r>
            <a:r>
              <a:rPr lang="es-MX" sz="1102" b="1" dirty="0">
                <a:solidFill>
                  <a:srgbClr val="C00000"/>
                </a:solidFill>
                <a:latin typeface="Arial Narrow" pitchFamily="34" charset="0"/>
                <a:ea typeface="ヒラギノ角ゴ ProN W3" pitchFamily="-112" charset="-128"/>
                <a:sym typeface="Gill Sans" pitchFamily="-110" charset="0"/>
              </a:rPr>
              <a:t>Agenda de la Semana Pasada:	</a:t>
            </a:r>
            <a:r>
              <a:rPr lang="es-MX" sz="1102" b="1" dirty="0">
                <a:solidFill>
                  <a:srgbClr val="000000"/>
                </a:solidFill>
                <a:latin typeface="Arial Narrow" pitchFamily="34" charset="0"/>
                <a:ea typeface="ヒラギノ角ゴ ProN W3" pitchFamily="-112" charset="-128"/>
                <a:sym typeface="Gill Sans" pitchFamily="-110" charset="0"/>
              </a:rPr>
              <a:t> </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Producción Industrial. Febrero (0.1%)</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Capacidad Utilizada. Febrero (78.2%)</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Manufactura de Nueva York.  Marzo (3.7Pts)</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Gasto en Construcción. Enero (1.3%)</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Pedidos de Bienes Duraderos. Enero (0.4%)</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Inventarios de Negocios.  Diciembre (0.6%)</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Venta de Casas Nuevas. Enero (-6.9%)</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Ventas al Menudeo . Enero. (0.2%)</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Precios al Consumidor.  Febrero (0.2%)  1.5%</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Precios al Consumidor. Core. Febrero (0.2%)  2.1%</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Precios Productor.  Febrero (0.1%)  1.9%</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Precios de Importación. Febrero (0.6%)  -1.3%</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Sentimiento del Consumidor.  </a:t>
            </a:r>
            <a:r>
              <a:rPr lang="es-MX" sz="1010" b="1" dirty="0" err="1">
                <a:solidFill>
                  <a:srgbClr val="000000"/>
                </a:solidFill>
                <a:latin typeface="Arial Narrow" pitchFamily="34" charset="0"/>
                <a:ea typeface="ヒラギノ角ゴ ProN W3" pitchFamily="-112" charset="-128"/>
                <a:sym typeface="Gill Sans" pitchFamily="-110" charset="0"/>
              </a:rPr>
              <a:t>Prel</a:t>
            </a:r>
            <a:r>
              <a:rPr lang="es-MX" sz="1010" b="1" dirty="0">
                <a:solidFill>
                  <a:srgbClr val="000000"/>
                </a:solidFill>
                <a:latin typeface="Arial Narrow" pitchFamily="34" charset="0"/>
                <a:ea typeface="ヒラギノ角ゴ ProN W3" pitchFamily="-112" charset="-128"/>
                <a:sym typeface="Gill Sans" pitchFamily="-110" charset="0"/>
              </a:rPr>
              <a:t>. Marzo (97.8 </a:t>
            </a:r>
            <a:r>
              <a:rPr lang="es-MX" sz="1010" b="1" dirty="0" err="1">
                <a:solidFill>
                  <a:srgbClr val="000000"/>
                </a:solidFill>
                <a:latin typeface="Arial Narrow" pitchFamily="34" charset="0"/>
                <a:ea typeface="ヒラギノ角ゴ ProN W3" pitchFamily="-112" charset="-128"/>
                <a:sym typeface="Gill Sans" pitchFamily="-110" charset="0"/>
              </a:rPr>
              <a:t>Pts</a:t>
            </a:r>
            <a:r>
              <a:rPr lang="es-MX" sz="1010" b="1" dirty="0">
                <a:solidFill>
                  <a:srgbClr val="000000"/>
                </a:solidFill>
                <a:latin typeface="Arial Narrow" pitchFamily="34" charset="0"/>
                <a:ea typeface="ヒラギノ角ゴ ProN W3" pitchFamily="-112" charset="-128"/>
                <a:sym typeface="Gill Sans" pitchFamily="-110" charset="0"/>
              </a:rPr>
              <a:t>)</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lumMod val="50000"/>
                    <a:lumOff val="50000"/>
                  </a:srgbClr>
                </a:solidFill>
                <a:latin typeface="Arial Narrow" pitchFamily="34" charset="0"/>
                <a:ea typeface="ヒラギノ角ゴ ProN W3" pitchFamily="-112" charset="-128"/>
                <a:sym typeface="Gill Sans" pitchFamily="-110" charset="0"/>
              </a:rPr>
              <a:t>Decisión de Política Monetaria BC Japón T. </a:t>
            </a:r>
            <a:r>
              <a:rPr lang="es-MX" sz="1010" b="1" dirty="0" err="1">
                <a:solidFill>
                  <a:srgbClr val="000000">
                    <a:lumMod val="50000"/>
                    <a:lumOff val="50000"/>
                  </a:srgbClr>
                </a:solidFill>
                <a:latin typeface="Arial Narrow" pitchFamily="34" charset="0"/>
                <a:ea typeface="ヒラギノ角ゴ ProN W3" pitchFamily="-112" charset="-128"/>
                <a:sym typeface="Gill Sans" pitchFamily="-110" charset="0"/>
              </a:rPr>
              <a:t>Ref</a:t>
            </a:r>
            <a:r>
              <a:rPr lang="es-MX" sz="1010" b="1" dirty="0">
                <a:solidFill>
                  <a:srgbClr val="000000">
                    <a:lumMod val="50000"/>
                    <a:lumOff val="50000"/>
                  </a:srgbClr>
                </a:solidFill>
                <a:latin typeface="Arial Narrow" pitchFamily="34" charset="0"/>
                <a:ea typeface="ヒラギノ角ゴ ProN W3" pitchFamily="-112" charset="-128"/>
                <a:sym typeface="Gill Sans" pitchFamily="-110" charset="0"/>
              </a:rPr>
              <a:t> (-0.10%)</a:t>
            </a:r>
          </a:p>
          <a:p>
            <a:pPr marL="1568765" lvl="6" indent="-161834" algn="just" defTabSz="839785">
              <a:lnSpc>
                <a:spcPct val="80000"/>
              </a:lnSpc>
              <a:spcBef>
                <a:spcPct val="20000"/>
              </a:spcBef>
              <a:buClr>
                <a:srgbClr val="009999"/>
              </a:buClr>
              <a:buFont typeface="Wingdings" panose="05000000000000000000" pitchFamily="2" charset="2"/>
              <a:buChar char="§"/>
              <a:defRPr/>
            </a:pPr>
            <a:endParaRPr lang="es-MX" sz="1102" b="1" dirty="0">
              <a:solidFill>
                <a:srgbClr val="000000">
                  <a:lumMod val="50000"/>
                  <a:lumOff val="50000"/>
                </a:srgbClr>
              </a:solidFill>
              <a:latin typeface="Arial Narrow" pitchFamily="34" charset="0"/>
              <a:ea typeface="ヒラギノ角ゴ ProN W3" pitchFamily="-112" charset="-128"/>
              <a:sym typeface="Gill Sans" pitchFamily="-110" charset="0"/>
            </a:endParaRPr>
          </a:p>
          <a:p>
            <a:pPr marL="323667" lvl="1" indent="5832" algn="just" defTabSz="839785" eaLnBrk="0" fontAlgn="base" hangingPunct="0">
              <a:lnSpc>
                <a:spcPct val="80000"/>
              </a:lnSpc>
              <a:spcBef>
                <a:spcPct val="20000"/>
              </a:spcBef>
              <a:spcAft>
                <a:spcPct val="0"/>
              </a:spcAft>
              <a:buClr>
                <a:srgbClr val="009999"/>
              </a:buClr>
              <a:defRPr/>
            </a:pPr>
            <a:r>
              <a:rPr lang="es-MX" sz="1102" b="1" dirty="0">
                <a:solidFill>
                  <a:srgbClr val="C00000"/>
                </a:solidFill>
                <a:latin typeface="Arial Narrow" pitchFamily="34" charset="0"/>
                <a:ea typeface="ヒラギノ角ゴ ProN W3" pitchFamily="-112" charset="-128"/>
                <a:sym typeface="Gill Sans" pitchFamily="-110" charset="0"/>
              </a:rPr>
              <a:t>	Agenda de esta Semana:	</a:t>
            </a:r>
          </a:p>
          <a:p>
            <a:pPr marL="1148872" lvl="5" algn="just" defTabSz="839785">
              <a:lnSpc>
                <a:spcPct val="80000"/>
              </a:lnSpc>
              <a:spcBef>
                <a:spcPct val="20000"/>
              </a:spcBef>
              <a:buClr>
                <a:srgbClr val="009999"/>
              </a:buClr>
              <a:defRPr/>
            </a:pPr>
            <a:r>
              <a:rPr lang="es-MX" sz="1010" b="1" dirty="0">
                <a:solidFill>
                  <a:srgbClr val="000000"/>
                </a:solidFill>
                <a:latin typeface="Arial Narrow" pitchFamily="34" charset="0"/>
                <a:ea typeface="ヒラギノ角ゴ ProN W3" pitchFamily="-112" charset="-128"/>
                <a:sym typeface="Gill Sans" pitchFamily="-110" charset="0"/>
              </a:rPr>
              <a:t>Martes 19 de Marzo  </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Pedidos de Fábrica. Enero (0.3%)</a:t>
            </a:r>
          </a:p>
          <a:p>
            <a:pPr marL="1148872" lvl="5" algn="just" defTabSz="839785">
              <a:lnSpc>
                <a:spcPct val="80000"/>
              </a:lnSpc>
              <a:spcBef>
                <a:spcPct val="20000"/>
              </a:spcBef>
              <a:buClr>
                <a:srgbClr val="009999"/>
              </a:buClr>
              <a:defRPr/>
            </a:pPr>
            <a:r>
              <a:rPr lang="es-MX" sz="1010" b="1" dirty="0">
                <a:solidFill>
                  <a:srgbClr val="000000"/>
                </a:solidFill>
                <a:latin typeface="Arial Narrow" pitchFamily="34" charset="0"/>
                <a:ea typeface="ヒラギノ角ゴ ProN W3" pitchFamily="-112" charset="-128"/>
                <a:sym typeface="Gill Sans" pitchFamily="-110" charset="0"/>
              </a:rPr>
              <a:t>Miércoles 20 de Marzo   </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Tasa de Fondos Federales. FED (2.5%)</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Pronósticos FED</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Conferencia de Prensa</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err="1">
                <a:solidFill>
                  <a:srgbClr val="000000">
                    <a:lumMod val="50000"/>
                    <a:lumOff val="50000"/>
                  </a:srgbClr>
                </a:solidFill>
                <a:latin typeface="Arial Narrow" pitchFamily="34" charset="0"/>
                <a:ea typeface="ヒラギノ角ゴ ProN W3" pitchFamily="-112" charset="-128"/>
                <a:sym typeface="Gill Sans" pitchFamily="-110" charset="0"/>
              </a:rPr>
              <a:t>Dec</a:t>
            </a:r>
            <a:r>
              <a:rPr lang="es-MX" sz="1010" b="1" dirty="0">
                <a:solidFill>
                  <a:srgbClr val="000000">
                    <a:lumMod val="50000"/>
                    <a:lumOff val="50000"/>
                  </a:srgbClr>
                </a:solidFill>
                <a:latin typeface="Arial Narrow" pitchFamily="34" charset="0"/>
                <a:ea typeface="ヒラギノ角ゴ ProN W3" pitchFamily="-112" charset="-128"/>
                <a:sym typeface="Gill Sans" pitchFamily="-110" charset="0"/>
              </a:rPr>
              <a:t>. de Política Monetaria B. de Brasil T. Ref. (6.50%)</a:t>
            </a:r>
          </a:p>
          <a:p>
            <a:pPr marL="1148872" lvl="5" algn="just" defTabSz="839785">
              <a:lnSpc>
                <a:spcPct val="80000"/>
              </a:lnSpc>
              <a:spcBef>
                <a:spcPct val="20000"/>
              </a:spcBef>
              <a:buClr>
                <a:srgbClr val="009999"/>
              </a:buClr>
              <a:defRPr/>
            </a:pPr>
            <a:r>
              <a:rPr lang="es-MX" sz="1010" b="1" dirty="0">
                <a:solidFill>
                  <a:srgbClr val="000000"/>
                </a:solidFill>
                <a:latin typeface="Arial Narrow" pitchFamily="34" charset="0"/>
                <a:ea typeface="ヒラギノ角ゴ ProN W3" pitchFamily="-112" charset="-128"/>
                <a:sym typeface="Gill Sans" pitchFamily="-110" charset="0"/>
              </a:rPr>
              <a:t>Jueves 21 de Marzo    </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lumMod val="50000"/>
                    <a:lumOff val="50000"/>
                  </a:srgbClr>
                </a:solidFill>
                <a:latin typeface="Arial Narrow" pitchFamily="34" charset="0"/>
                <a:ea typeface="ヒラギノ角ゴ ProN W3" pitchFamily="-112" charset="-128"/>
                <a:sym typeface="Gill Sans" pitchFamily="-110" charset="0"/>
              </a:rPr>
              <a:t>Decisión de Política Monetaria </a:t>
            </a:r>
            <a:r>
              <a:rPr lang="es-MX" sz="1010" b="1" dirty="0" err="1">
                <a:solidFill>
                  <a:srgbClr val="000000">
                    <a:lumMod val="50000"/>
                    <a:lumOff val="50000"/>
                  </a:srgbClr>
                </a:solidFill>
                <a:latin typeface="Arial Narrow" pitchFamily="34" charset="0"/>
                <a:ea typeface="ヒラギノ角ゴ ProN W3" pitchFamily="-112" charset="-128"/>
                <a:sym typeface="Gill Sans" pitchFamily="-110" charset="0"/>
              </a:rPr>
              <a:t>BoE</a:t>
            </a:r>
            <a:r>
              <a:rPr lang="es-MX" sz="1010" b="1" dirty="0">
                <a:solidFill>
                  <a:srgbClr val="000000">
                    <a:lumMod val="50000"/>
                    <a:lumOff val="50000"/>
                  </a:srgbClr>
                </a:solidFill>
                <a:latin typeface="Arial Narrow" pitchFamily="34" charset="0"/>
                <a:ea typeface="ヒラギノ角ゴ ProN W3" pitchFamily="-112" charset="-128"/>
                <a:sym typeface="Gill Sans" pitchFamily="-110" charset="0"/>
              </a:rPr>
              <a:t> T. </a:t>
            </a:r>
            <a:r>
              <a:rPr lang="es-MX" sz="1010" b="1" dirty="0" err="1">
                <a:solidFill>
                  <a:srgbClr val="000000">
                    <a:lumMod val="50000"/>
                    <a:lumOff val="50000"/>
                  </a:srgbClr>
                </a:solidFill>
                <a:latin typeface="Arial Narrow" pitchFamily="34" charset="0"/>
                <a:ea typeface="ヒラギノ角ゴ ProN W3" pitchFamily="-112" charset="-128"/>
                <a:sym typeface="Gill Sans" pitchFamily="-110" charset="0"/>
              </a:rPr>
              <a:t>Ref</a:t>
            </a:r>
            <a:r>
              <a:rPr lang="es-MX" sz="1010" b="1" dirty="0">
                <a:solidFill>
                  <a:srgbClr val="000000">
                    <a:lumMod val="50000"/>
                    <a:lumOff val="50000"/>
                  </a:srgbClr>
                </a:solidFill>
                <a:latin typeface="Arial Narrow" pitchFamily="34" charset="0"/>
                <a:ea typeface="ヒラギノ角ゴ ProN W3" pitchFamily="-112" charset="-128"/>
                <a:sym typeface="Gill Sans" pitchFamily="-110" charset="0"/>
              </a:rPr>
              <a:t> (0.75%)</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Manufactura de Filadelfia. Marzo (6.2 </a:t>
            </a:r>
            <a:r>
              <a:rPr lang="es-MX" sz="1010" b="1" dirty="0" err="1">
                <a:solidFill>
                  <a:srgbClr val="000000"/>
                </a:solidFill>
                <a:latin typeface="Arial Narrow" pitchFamily="34" charset="0"/>
                <a:ea typeface="ヒラギノ角ゴ ProN W3" pitchFamily="-112" charset="-128"/>
                <a:sym typeface="Gill Sans" pitchFamily="-110" charset="0"/>
              </a:rPr>
              <a:t>Pts</a:t>
            </a:r>
            <a:r>
              <a:rPr lang="es-MX" sz="1010" b="1" dirty="0">
                <a:solidFill>
                  <a:srgbClr val="000000"/>
                </a:solidFill>
                <a:latin typeface="Arial Narrow" pitchFamily="34" charset="0"/>
                <a:ea typeface="ヒラギノ角ゴ ProN W3" pitchFamily="-112" charset="-128"/>
                <a:sym typeface="Gill Sans" pitchFamily="-110" charset="0"/>
              </a:rPr>
              <a:t>)</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Indicadores Líderes. Febrero (0.2%)</a:t>
            </a:r>
          </a:p>
          <a:p>
            <a:pPr marL="1148872" lvl="5" algn="just" defTabSz="839785">
              <a:lnSpc>
                <a:spcPct val="80000"/>
              </a:lnSpc>
              <a:spcBef>
                <a:spcPct val="20000"/>
              </a:spcBef>
              <a:buClr>
                <a:srgbClr val="009999"/>
              </a:buClr>
              <a:defRPr/>
            </a:pPr>
            <a:r>
              <a:rPr lang="es-MX" sz="1010" b="1" dirty="0">
                <a:solidFill>
                  <a:srgbClr val="000000"/>
                </a:solidFill>
                <a:latin typeface="Arial Narrow" pitchFamily="34" charset="0"/>
                <a:ea typeface="ヒラギノ角ゴ ProN W3" pitchFamily="-112" charset="-128"/>
                <a:sym typeface="Gill Sans" pitchFamily="-110" charset="0"/>
              </a:rPr>
              <a:t>Viernes 22 de Marzo    </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Venta de Casas Usadas. Febrero  (2.5%)</a:t>
            </a:r>
          </a:p>
          <a:p>
            <a:pPr marL="1568765" lvl="6" indent="-161834" algn="just" defTabSz="839785">
              <a:lnSpc>
                <a:spcPct val="80000"/>
              </a:lnSpc>
              <a:spcBef>
                <a:spcPct val="20000"/>
              </a:spcBef>
              <a:buClr>
                <a:srgbClr val="009999"/>
              </a:buClr>
              <a:buFont typeface="Wingdings" panose="05000000000000000000" pitchFamily="2" charset="2"/>
              <a:buChar char="§"/>
              <a:defRPr/>
            </a:pPr>
            <a:r>
              <a:rPr lang="es-MX" sz="1010" b="1" dirty="0">
                <a:solidFill>
                  <a:srgbClr val="000000"/>
                </a:solidFill>
                <a:latin typeface="Arial Narrow" pitchFamily="34" charset="0"/>
                <a:ea typeface="ヒラギノ角ゴ ProN W3" pitchFamily="-112" charset="-128"/>
                <a:sym typeface="Gill Sans" pitchFamily="-110" charset="0"/>
              </a:rPr>
              <a:t>Finanzas Públicas. Febrero (223,100 </a:t>
            </a:r>
            <a:r>
              <a:rPr lang="es-MX" sz="1010" b="1" dirty="0" err="1">
                <a:solidFill>
                  <a:srgbClr val="000000"/>
                </a:solidFill>
                <a:latin typeface="Arial Narrow" pitchFamily="34" charset="0"/>
                <a:ea typeface="ヒラギノ角ゴ ProN W3" pitchFamily="-112" charset="-128"/>
                <a:sym typeface="Gill Sans" pitchFamily="-110" charset="0"/>
              </a:rPr>
              <a:t>Mdd</a:t>
            </a:r>
            <a:r>
              <a:rPr lang="es-MX" sz="1010" b="1" dirty="0">
                <a:solidFill>
                  <a:srgbClr val="000000"/>
                </a:solidFill>
                <a:latin typeface="Arial Narrow" pitchFamily="34" charset="0"/>
                <a:ea typeface="ヒラギノ角ゴ ProN W3" pitchFamily="-112" charset="-128"/>
                <a:sym typeface="Gill Sans" pitchFamily="-110" charset="0"/>
              </a:rPr>
              <a:t>)</a:t>
            </a:r>
          </a:p>
          <a:p>
            <a:pPr marL="1406931" lvl="6" algn="just" defTabSz="839785">
              <a:lnSpc>
                <a:spcPct val="80000"/>
              </a:lnSpc>
              <a:spcBef>
                <a:spcPct val="20000"/>
              </a:spcBef>
              <a:buClr>
                <a:srgbClr val="009999"/>
              </a:buClr>
              <a:defRPr/>
            </a:pPr>
            <a:endParaRPr lang="es-MX" sz="1102" b="1" dirty="0">
              <a:solidFill>
                <a:srgbClr val="000000"/>
              </a:solidFill>
              <a:latin typeface="Arial Narrow" pitchFamily="34" charset="0"/>
              <a:ea typeface="ヒラギノ角ゴ ProN W3" pitchFamily="-112" charset="-128"/>
              <a:sym typeface="Gill Sans" pitchFamily="-110" charset="0"/>
            </a:endParaRPr>
          </a:p>
          <a:p>
            <a:pPr marL="1406931" lvl="6" algn="just" defTabSz="839785">
              <a:lnSpc>
                <a:spcPct val="80000"/>
              </a:lnSpc>
              <a:spcBef>
                <a:spcPct val="20000"/>
              </a:spcBef>
              <a:buClr>
                <a:srgbClr val="009999"/>
              </a:buClr>
              <a:defRPr/>
            </a:pPr>
            <a:endParaRPr lang="es-MX" sz="1102" b="1" dirty="0">
              <a:solidFill>
                <a:srgbClr val="000000"/>
              </a:solidFill>
              <a:latin typeface="Arial Narrow" pitchFamily="34" charset="0"/>
              <a:ea typeface="ヒラギノ角ゴ ProN W3" pitchFamily="-112" charset="-128"/>
              <a:sym typeface="Gill Sans" pitchFamily="-110" charset="0"/>
            </a:endParaRPr>
          </a:p>
        </p:txBody>
      </p:sp>
      <p:pic>
        <p:nvPicPr>
          <p:cNvPr id="25604" name="1 Imagen">
            <a:extLst>
              <a:ext uri="{FF2B5EF4-FFF2-40B4-BE49-F238E27FC236}">
                <a16:creationId xmlns:a16="http://schemas.microsoft.com/office/drawing/2014/main" id="{DC5DBEE2-03BE-4E36-8C73-0FB50199F02A}"/>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045349" y="341151"/>
            <a:ext cx="900987" cy="376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5" name="Text Box 28">
            <a:extLst>
              <a:ext uri="{FF2B5EF4-FFF2-40B4-BE49-F238E27FC236}">
                <a16:creationId xmlns:a16="http://schemas.microsoft.com/office/drawing/2014/main" id="{A8FEA58B-ABA1-4014-ACC6-1B86DCC3CE6F}"/>
              </a:ext>
            </a:extLst>
          </p:cNvPr>
          <p:cNvSpPr txBox="1">
            <a:spLocks noChangeArrowheads="1"/>
          </p:cNvSpPr>
          <p:nvPr/>
        </p:nvSpPr>
        <p:spPr bwMode="auto">
          <a:xfrm>
            <a:off x="3550493" y="339693"/>
            <a:ext cx="4133170" cy="402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50000"/>
              </a:spcBef>
              <a:spcAft>
                <a:spcPct val="0"/>
              </a:spcAft>
            </a:pPr>
            <a:r>
              <a:rPr lang="es-ES_tradnl" altLang="es-MX" sz="2020" b="0">
                <a:solidFill>
                  <a:srgbClr val="C00000"/>
                </a:solidFill>
                <a:latin typeface="Arial" panose="020B0604020202020204" pitchFamily="34" charset="0"/>
                <a:ea typeface="ＭＳ Ｐゴシック" panose="020B0600070205080204" pitchFamily="34" charset="-128"/>
              </a:rPr>
              <a:t>Economía de Estados Unidos</a:t>
            </a:r>
            <a:endParaRPr lang="es-ES" altLang="es-MX" sz="2020" b="0">
              <a:solidFill>
                <a:srgbClr val="C00000"/>
              </a:solidFill>
              <a:latin typeface="Arial" panose="020B0604020202020204" pitchFamily="34" charset="0"/>
              <a:ea typeface="ＭＳ Ｐゴシック" panose="020B0600070205080204" pitchFamily="34" charset="-128"/>
            </a:endParaRPr>
          </a:p>
        </p:txBody>
      </p:sp>
      <p:pic>
        <p:nvPicPr>
          <p:cNvPr id="25606" name="Picture 6">
            <a:extLst>
              <a:ext uri="{FF2B5EF4-FFF2-40B4-BE49-F238E27FC236}">
                <a16:creationId xmlns:a16="http://schemas.microsoft.com/office/drawing/2014/main" id="{7F8B0B5A-10D9-4234-99D7-8A9CF5D722C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21773" y="3681219"/>
            <a:ext cx="2854584" cy="1930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7" name="Picture 7">
            <a:extLst>
              <a:ext uri="{FF2B5EF4-FFF2-40B4-BE49-F238E27FC236}">
                <a16:creationId xmlns:a16="http://schemas.microsoft.com/office/drawing/2014/main" id="{D3801DA4-BF4E-48A7-9259-3D7C3F99E5D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21772" y="1188196"/>
            <a:ext cx="2711709" cy="1807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3 Imagen">
            <a:extLst>
              <a:ext uri="{FF2B5EF4-FFF2-40B4-BE49-F238E27FC236}">
                <a16:creationId xmlns:a16="http://schemas.microsoft.com/office/drawing/2014/main" id="{E7EF2100-7115-4711-B313-8E4124D63AD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603602" y="316367"/>
            <a:ext cx="1196943" cy="425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ángulo 5">
            <a:extLst>
              <a:ext uri="{FF2B5EF4-FFF2-40B4-BE49-F238E27FC236}">
                <a16:creationId xmlns:a16="http://schemas.microsoft.com/office/drawing/2014/main" id="{E73DBED0-3D91-45EE-B70E-17C28375E58E}"/>
              </a:ext>
            </a:extLst>
          </p:cNvPr>
          <p:cNvSpPr/>
          <p:nvPr/>
        </p:nvSpPr>
        <p:spPr>
          <a:xfrm>
            <a:off x="1617306" y="1114458"/>
            <a:ext cx="5350452" cy="4257769"/>
          </a:xfrm>
          <a:prstGeom prst="rect">
            <a:avLst/>
          </a:prstGeom>
        </p:spPr>
        <p:txBody>
          <a:bodyPr>
            <a:spAutoFit/>
          </a:bodyPr>
          <a:lstStyle/>
          <a:p>
            <a:pPr marL="323667" lvl="1" indent="502997" algn="just" defTabSz="839785" eaLnBrk="0" fontAlgn="base" hangingPunct="0">
              <a:lnSpc>
                <a:spcPct val="80000"/>
              </a:lnSpc>
              <a:spcBef>
                <a:spcPct val="20000"/>
              </a:spcBef>
              <a:spcAft>
                <a:spcPct val="0"/>
              </a:spcAft>
              <a:buClr>
                <a:srgbClr val="009999"/>
              </a:buClr>
              <a:defRPr/>
            </a:pPr>
            <a:r>
              <a:rPr lang="es-MX" sz="1010" b="1" dirty="0">
                <a:solidFill>
                  <a:srgbClr val="C00000"/>
                </a:solidFill>
                <a:latin typeface="Arial Narrow" pitchFamily="34" charset="0"/>
                <a:ea typeface="ヒラギノ角ゴ ProN W3" pitchFamily="-112" charset="-128"/>
                <a:sym typeface="Gill Sans" pitchFamily="-110" charset="0"/>
              </a:rPr>
              <a:t>Agenda de la Semana Pasada:	</a:t>
            </a:r>
          </a:p>
          <a:p>
            <a:pPr marL="1083264" lvl="6" algn="just" defTabSz="839785">
              <a:lnSpc>
                <a:spcPct val="80000"/>
              </a:lnSpc>
              <a:spcBef>
                <a:spcPct val="20000"/>
              </a:spcBef>
              <a:buClr>
                <a:srgbClr val="009999"/>
              </a:buClr>
              <a:defRPr/>
            </a:pPr>
            <a:endParaRPr lang="es-MX" sz="1010" b="1" dirty="0">
              <a:solidFill>
                <a:srgbClr val="000000"/>
              </a:solidFill>
              <a:latin typeface="Arial Narrow" pitchFamily="34" charset="0"/>
              <a:ea typeface="ヒラギノ角ゴ ProN W3" pitchFamily="-112" charset="-128"/>
              <a:sym typeface="Gill Sans" pitchFamily="-110" charset="0"/>
            </a:endParaRPr>
          </a:p>
          <a:p>
            <a:pPr marL="1326744" lvl="6" indent="-243480" algn="just" defTabSz="839785">
              <a:lnSpc>
                <a:spcPct val="80000"/>
              </a:lnSpc>
              <a:spcBef>
                <a:spcPct val="20000"/>
              </a:spcBef>
              <a:buClr>
                <a:srgbClr val="009999"/>
              </a:buClr>
              <a:buFont typeface="Arial" panose="020B0604020202020204" pitchFamily="34" charset="0"/>
              <a:buChar char="•"/>
              <a:defRPr/>
            </a:pPr>
            <a:endParaRPr lang="es-MX" sz="1010" b="1" dirty="0">
              <a:solidFill>
                <a:srgbClr val="000000"/>
              </a:solidFill>
              <a:latin typeface="Arial Narrow" pitchFamily="34" charset="0"/>
              <a:ea typeface="ヒラギノ角ゴ ProN W3" pitchFamily="-112" charset="-128"/>
              <a:sym typeface="Gill Sans" pitchFamily="-110" charset="0"/>
            </a:endParaRPr>
          </a:p>
          <a:p>
            <a:pPr marL="1326744" lvl="6"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Índice Bursamétrica de la Economía de México (IBEM) </a:t>
            </a:r>
          </a:p>
          <a:p>
            <a:pPr marL="1746636" lvl="7"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IGAE. Febrero 1.10% anual</a:t>
            </a:r>
          </a:p>
          <a:p>
            <a:pPr marL="1326744" lvl="6"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Actividad Industrial. Enero (Anual -1.1%) S.D*  0.6%</a:t>
            </a:r>
          </a:p>
          <a:p>
            <a:pPr marL="1746636" lvl="7"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Manufactura  1.3% anual  </a:t>
            </a:r>
          </a:p>
          <a:p>
            <a:pPr marL="1746636" lvl="7"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Construcción  0.6% anual</a:t>
            </a:r>
          </a:p>
          <a:p>
            <a:pPr marL="1746636" lvl="7"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Minería -10.5% anual</a:t>
            </a:r>
          </a:p>
          <a:p>
            <a:pPr marL="1746636" lvl="7"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Electricidad, Gas y Agua  -1.4% anual</a:t>
            </a:r>
          </a:p>
          <a:p>
            <a:pPr marL="1326744" lvl="6"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Ventas </a:t>
            </a:r>
            <a:r>
              <a:rPr lang="es-MX" sz="1010" b="1" dirty="0" err="1">
                <a:solidFill>
                  <a:srgbClr val="000000"/>
                </a:solidFill>
                <a:latin typeface="Arial Narrow" pitchFamily="34" charset="0"/>
                <a:ea typeface="ヒラギノ角ゴ ProN W3" pitchFamily="-112" charset="-128"/>
                <a:sym typeface="Gill Sans" pitchFamily="-110" charset="0"/>
              </a:rPr>
              <a:t>Antad</a:t>
            </a:r>
            <a:r>
              <a:rPr lang="es-MX" sz="1010" b="1" dirty="0">
                <a:solidFill>
                  <a:srgbClr val="000000"/>
                </a:solidFill>
                <a:latin typeface="Arial Narrow" pitchFamily="34" charset="0"/>
                <a:ea typeface="ヒラギノ角ゴ ProN W3" pitchFamily="-112" charset="-128"/>
                <a:sym typeface="Gill Sans" pitchFamily="-110" charset="0"/>
              </a:rPr>
              <a:t>. Febrero.</a:t>
            </a:r>
          </a:p>
          <a:p>
            <a:pPr marL="1746636" lvl="7"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Tiendas Iguales -0.6% real anual</a:t>
            </a:r>
          </a:p>
          <a:p>
            <a:pPr marL="1746636" lvl="7"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Tiendas Totales. 3.9% real anual  </a:t>
            </a:r>
          </a:p>
          <a:p>
            <a:pPr marL="1746636" lvl="7" indent="-243480" algn="just" defTabSz="839785">
              <a:lnSpc>
                <a:spcPct val="80000"/>
              </a:lnSpc>
              <a:spcBef>
                <a:spcPct val="20000"/>
              </a:spcBef>
              <a:buClr>
                <a:srgbClr val="009999"/>
              </a:buClr>
              <a:buFont typeface="Arial" panose="020B0604020202020204" pitchFamily="34" charset="0"/>
              <a:buChar char="•"/>
              <a:defRPr/>
            </a:pPr>
            <a:endParaRPr lang="es-MX" sz="1010" b="1" dirty="0">
              <a:solidFill>
                <a:srgbClr val="000000"/>
              </a:solidFill>
              <a:latin typeface="Arial Narrow" pitchFamily="34" charset="0"/>
              <a:ea typeface="ヒラギノ角ゴ ProN W3" pitchFamily="-112" charset="-128"/>
              <a:sym typeface="Gill Sans" pitchFamily="-110" charset="0"/>
            </a:endParaRPr>
          </a:p>
          <a:p>
            <a:pPr marL="1083264" lvl="6" algn="just" defTabSz="839785">
              <a:lnSpc>
                <a:spcPct val="80000"/>
              </a:lnSpc>
              <a:spcBef>
                <a:spcPct val="20000"/>
              </a:spcBef>
              <a:buClr>
                <a:srgbClr val="009999"/>
              </a:buClr>
              <a:defRPr/>
            </a:pPr>
            <a:r>
              <a:rPr lang="es-MX" sz="1010" b="1" dirty="0">
                <a:solidFill>
                  <a:srgbClr val="000000"/>
                </a:solidFill>
                <a:latin typeface="Arial Narrow" pitchFamily="34" charset="0"/>
                <a:ea typeface="ヒラギノ角ゴ ProN W3" pitchFamily="-112" charset="-128"/>
                <a:sym typeface="Gill Sans" pitchFamily="-110" charset="0"/>
              </a:rPr>
              <a:t>	</a:t>
            </a:r>
          </a:p>
          <a:p>
            <a:pPr marL="1083264" lvl="6" algn="just" defTabSz="839785">
              <a:lnSpc>
                <a:spcPct val="80000"/>
              </a:lnSpc>
              <a:spcBef>
                <a:spcPct val="20000"/>
              </a:spcBef>
              <a:buClr>
                <a:srgbClr val="009999"/>
              </a:buClr>
              <a:defRPr/>
            </a:pPr>
            <a:r>
              <a:rPr lang="es-MX" sz="1010" b="1" dirty="0">
                <a:solidFill>
                  <a:srgbClr val="000000"/>
                </a:solidFill>
                <a:latin typeface="Arial Narrow" pitchFamily="34" charset="0"/>
                <a:ea typeface="ヒラギノ角ゴ ProN W3" pitchFamily="-112" charset="-128"/>
                <a:sym typeface="Gill Sans" pitchFamily="-110" charset="0"/>
              </a:rPr>
              <a:t>			</a:t>
            </a:r>
          </a:p>
          <a:p>
            <a:pPr marL="323667" lvl="1" indent="502997" algn="just" defTabSz="839785" eaLnBrk="0" fontAlgn="base" hangingPunct="0">
              <a:lnSpc>
                <a:spcPct val="80000"/>
              </a:lnSpc>
              <a:spcBef>
                <a:spcPct val="20000"/>
              </a:spcBef>
              <a:spcAft>
                <a:spcPct val="0"/>
              </a:spcAft>
              <a:buClr>
                <a:srgbClr val="009999"/>
              </a:buClr>
              <a:defRPr/>
            </a:pPr>
            <a:endParaRPr lang="es-MX" sz="1010" b="1" dirty="0">
              <a:solidFill>
                <a:srgbClr val="C00000"/>
              </a:solidFill>
              <a:latin typeface="Arial Narrow" pitchFamily="34" charset="0"/>
              <a:ea typeface="ヒラギノ角ゴ ProN W3" pitchFamily="-112" charset="-128"/>
              <a:sym typeface="Gill Sans" pitchFamily="-110" charset="0"/>
            </a:endParaRPr>
          </a:p>
          <a:p>
            <a:pPr marL="323667" lvl="1" indent="502997" algn="just" defTabSz="839785" eaLnBrk="0" fontAlgn="base" hangingPunct="0">
              <a:lnSpc>
                <a:spcPct val="80000"/>
              </a:lnSpc>
              <a:spcBef>
                <a:spcPct val="20000"/>
              </a:spcBef>
              <a:spcAft>
                <a:spcPct val="0"/>
              </a:spcAft>
              <a:buClr>
                <a:srgbClr val="009999"/>
              </a:buClr>
              <a:defRPr/>
            </a:pPr>
            <a:r>
              <a:rPr lang="es-MX" sz="1010" b="1" dirty="0">
                <a:solidFill>
                  <a:srgbClr val="C00000"/>
                </a:solidFill>
                <a:latin typeface="Arial Narrow" pitchFamily="34" charset="0"/>
                <a:ea typeface="ヒラギノ角ゴ ProN W3" pitchFamily="-112" charset="-128"/>
                <a:sym typeface="Gill Sans" pitchFamily="-110" charset="0"/>
              </a:rPr>
              <a:t>Agenda de esta Semana:</a:t>
            </a:r>
            <a:r>
              <a:rPr lang="es-MX" sz="1010" b="1" dirty="0">
                <a:solidFill>
                  <a:srgbClr val="000000"/>
                </a:solidFill>
                <a:latin typeface="Arial Narrow" pitchFamily="34" charset="0"/>
                <a:ea typeface="ヒラギノ角ゴ ProN W3" pitchFamily="-112" charset="-128"/>
                <a:sym typeface="Gill Sans" pitchFamily="-110" charset="0"/>
              </a:rPr>
              <a:t>	</a:t>
            </a:r>
            <a:endParaRPr lang="es-MX" sz="1010" b="1" dirty="0">
              <a:solidFill>
                <a:srgbClr val="000000">
                  <a:lumMod val="50000"/>
                </a:srgbClr>
              </a:solidFill>
              <a:latin typeface="Arial Narrow" pitchFamily="34" charset="0"/>
              <a:ea typeface="ヒラギノ角ゴ ProN W3" pitchFamily="-112" charset="-128"/>
              <a:sym typeface="Gill Sans" pitchFamily="-110" charset="0"/>
            </a:endParaRPr>
          </a:p>
          <a:p>
            <a:pPr marL="661914" lvl="5" indent="158918" algn="just" defTabSz="839785">
              <a:lnSpc>
                <a:spcPct val="80000"/>
              </a:lnSpc>
              <a:spcBef>
                <a:spcPct val="20000"/>
              </a:spcBef>
              <a:buClr>
                <a:srgbClr val="009999"/>
              </a:buClr>
              <a:defRPr/>
            </a:pPr>
            <a:r>
              <a:rPr lang="es-MX" sz="1010" b="1" dirty="0">
                <a:solidFill>
                  <a:srgbClr val="000000">
                    <a:lumMod val="50000"/>
                  </a:srgbClr>
                </a:solidFill>
                <a:latin typeface="Arial Narrow" pitchFamily="34" charset="0"/>
                <a:ea typeface="ヒラギノ角ゴ ProN W3" pitchFamily="-112" charset="-128"/>
                <a:sym typeface="Gill Sans" pitchFamily="-110" charset="0"/>
              </a:rPr>
              <a:t>Jueves 21 de Marzo    </a:t>
            </a:r>
          </a:p>
          <a:p>
            <a:pPr marL="1326744" lvl="6"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Oferta y Demanda Global.  4T-2018  (3.0%) </a:t>
            </a:r>
          </a:p>
          <a:p>
            <a:pPr marL="661914" lvl="5" indent="158918" algn="just" defTabSz="839785">
              <a:lnSpc>
                <a:spcPct val="80000"/>
              </a:lnSpc>
              <a:spcBef>
                <a:spcPct val="20000"/>
              </a:spcBef>
              <a:buClr>
                <a:srgbClr val="009999"/>
              </a:buClr>
              <a:defRPr/>
            </a:pPr>
            <a:r>
              <a:rPr lang="es-MX" sz="1010" b="1" dirty="0">
                <a:solidFill>
                  <a:srgbClr val="000000">
                    <a:lumMod val="50000"/>
                  </a:srgbClr>
                </a:solidFill>
                <a:latin typeface="Arial Narrow" pitchFamily="34" charset="0"/>
                <a:ea typeface="ヒラギノ角ゴ ProN W3" pitchFamily="-112" charset="-128"/>
                <a:sym typeface="Gill Sans" pitchFamily="-110" charset="0"/>
              </a:rPr>
              <a:t>Viernes 22 de Marzo     </a:t>
            </a:r>
          </a:p>
          <a:p>
            <a:pPr marL="1326744" lvl="6"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V.A. Industria de la Construcción. Enero. (-6.75%). SD/</a:t>
            </a:r>
          </a:p>
          <a:p>
            <a:pPr marL="1326744" lvl="6"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Inflación.   1a. </a:t>
            </a:r>
            <a:r>
              <a:rPr lang="es-MX" sz="1010" b="1" dirty="0" err="1">
                <a:solidFill>
                  <a:srgbClr val="000000"/>
                </a:solidFill>
                <a:latin typeface="Arial Narrow" pitchFamily="34" charset="0"/>
                <a:ea typeface="ヒラギノ角ゴ ProN W3" pitchFamily="-112" charset="-128"/>
                <a:sym typeface="Gill Sans" pitchFamily="-110" charset="0"/>
              </a:rPr>
              <a:t>Qna</a:t>
            </a:r>
            <a:r>
              <a:rPr lang="es-MX" sz="1010" b="1" dirty="0">
                <a:solidFill>
                  <a:srgbClr val="000000"/>
                </a:solidFill>
                <a:latin typeface="Arial Narrow" pitchFamily="34" charset="0"/>
                <a:ea typeface="ヒラギノ角ゴ ProN W3" pitchFamily="-112" charset="-128"/>
                <a:sym typeface="Gill Sans" pitchFamily="-110" charset="0"/>
              </a:rPr>
              <a:t> de Marzo</a:t>
            </a:r>
          </a:p>
          <a:p>
            <a:pPr marL="1746636" lvl="7"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General. ( Anual 3.45%)  0.24%   </a:t>
            </a:r>
          </a:p>
          <a:p>
            <a:pPr marL="1746636" lvl="7" indent="-243480" algn="just" defTabSz="839785">
              <a:lnSpc>
                <a:spcPct val="80000"/>
              </a:lnSpc>
              <a:spcBef>
                <a:spcPct val="20000"/>
              </a:spcBef>
              <a:buClr>
                <a:srgbClr val="009999"/>
              </a:buClr>
              <a:buFont typeface="Arial" panose="020B0604020202020204" pitchFamily="34" charset="0"/>
              <a:buChar char="•"/>
              <a:defRPr/>
            </a:pPr>
            <a:r>
              <a:rPr lang="es-MX" sz="1010" b="1" dirty="0">
                <a:solidFill>
                  <a:srgbClr val="000000"/>
                </a:solidFill>
                <a:latin typeface="Arial Narrow" pitchFamily="34" charset="0"/>
                <a:ea typeface="ヒラギノ角ゴ ProN W3" pitchFamily="-112" charset="-128"/>
                <a:sym typeface="Gill Sans" pitchFamily="-110" charset="0"/>
              </a:rPr>
              <a:t>Subyacente  (Anual 3.91%)  0.20%</a:t>
            </a:r>
          </a:p>
          <a:p>
            <a:pPr marL="1083264" lvl="6" algn="just" defTabSz="839785">
              <a:lnSpc>
                <a:spcPct val="80000"/>
              </a:lnSpc>
              <a:spcBef>
                <a:spcPct val="20000"/>
              </a:spcBef>
              <a:buClr>
                <a:srgbClr val="009999"/>
              </a:buClr>
              <a:defRPr/>
            </a:pPr>
            <a:r>
              <a:rPr lang="es-MX" sz="1010" b="1" dirty="0">
                <a:solidFill>
                  <a:srgbClr val="000000"/>
                </a:solidFill>
                <a:latin typeface="Arial Narrow" pitchFamily="34" charset="0"/>
                <a:ea typeface="ヒラギノ角ゴ ProN W3" pitchFamily="-112" charset="-128"/>
                <a:sym typeface="Gill Sans" pitchFamily="-110" charset="0"/>
              </a:rPr>
              <a:t>	</a:t>
            </a:r>
            <a:endParaRPr lang="es-MX" sz="1010" b="1" dirty="0">
              <a:solidFill>
                <a:srgbClr val="000000">
                  <a:lumMod val="50000"/>
                </a:srgbClr>
              </a:solidFill>
              <a:latin typeface="Arial Narrow" pitchFamily="34" charset="0"/>
              <a:ea typeface="ヒラギノ角ゴ ProN W3" pitchFamily="-112" charset="-128"/>
              <a:sym typeface="Gill Sans" pitchFamily="-110" charset="0"/>
            </a:endParaRPr>
          </a:p>
          <a:p>
            <a:pPr marL="486959" lvl="4" indent="-161834" algn="just" defTabSz="839785" eaLnBrk="0" fontAlgn="base" hangingPunct="0">
              <a:lnSpc>
                <a:spcPct val="80000"/>
              </a:lnSpc>
              <a:spcBef>
                <a:spcPct val="20000"/>
              </a:spcBef>
              <a:spcAft>
                <a:spcPct val="0"/>
              </a:spcAft>
              <a:buClr>
                <a:srgbClr val="009999"/>
              </a:buClr>
              <a:defRPr/>
            </a:pPr>
            <a:r>
              <a:rPr lang="es-MX" sz="1010" b="1" dirty="0">
                <a:solidFill>
                  <a:srgbClr val="000000">
                    <a:lumMod val="50000"/>
                  </a:srgbClr>
                </a:solidFill>
                <a:latin typeface="Arial Narrow" pitchFamily="34" charset="0"/>
                <a:ea typeface="ヒラギノ角ゴ ProN W3" pitchFamily="-112" charset="-128"/>
                <a:sym typeface="Gill Sans" pitchFamily="-110" charset="0"/>
              </a:rPr>
              <a:t>		* S.D. Serie Desestacionalizada </a:t>
            </a:r>
          </a:p>
        </p:txBody>
      </p:sp>
      <p:sp>
        <p:nvSpPr>
          <p:cNvPr id="26628" name="Text Box 28">
            <a:extLst>
              <a:ext uri="{FF2B5EF4-FFF2-40B4-BE49-F238E27FC236}">
                <a16:creationId xmlns:a16="http://schemas.microsoft.com/office/drawing/2014/main" id="{57FF9A8E-522F-4D7F-835E-7C2CF33303E5}"/>
              </a:ext>
            </a:extLst>
          </p:cNvPr>
          <p:cNvSpPr txBox="1">
            <a:spLocks noChangeArrowheads="1"/>
          </p:cNvSpPr>
          <p:nvPr/>
        </p:nvSpPr>
        <p:spPr bwMode="auto">
          <a:xfrm>
            <a:off x="3550493" y="339693"/>
            <a:ext cx="3042655" cy="402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50000"/>
              </a:spcBef>
              <a:spcAft>
                <a:spcPct val="0"/>
              </a:spcAft>
            </a:pPr>
            <a:r>
              <a:rPr lang="es-ES_tradnl" altLang="es-MX" sz="2020" b="0">
                <a:solidFill>
                  <a:srgbClr val="C00000"/>
                </a:solidFill>
                <a:latin typeface="Arial" panose="020B0604020202020204" pitchFamily="34" charset="0"/>
                <a:ea typeface="ＭＳ Ｐゴシック" panose="020B0600070205080204" pitchFamily="34" charset="-128"/>
              </a:rPr>
              <a:t>Economía Mexicana</a:t>
            </a:r>
            <a:endParaRPr lang="es-ES" altLang="es-MX" sz="2020" b="0">
              <a:solidFill>
                <a:srgbClr val="C00000"/>
              </a:solidFill>
              <a:latin typeface="Arial" panose="020B0604020202020204" pitchFamily="34" charset="0"/>
              <a:ea typeface="ＭＳ Ｐゴシック" panose="020B0600070205080204" pitchFamily="34" charset="-128"/>
            </a:endParaRPr>
          </a:p>
        </p:txBody>
      </p:sp>
      <p:sp>
        <p:nvSpPr>
          <p:cNvPr id="26629" name="AutoShape 6" descr="Resultado de imagen para IMAGENES DE BANCO DE MEXICO">
            <a:extLst>
              <a:ext uri="{FF2B5EF4-FFF2-40B4-BE49-F238E27FC236}">
                <a16:creationId xmlns:a16="http://schemas.microsoft.com/office/drawing/2014/main" id="{1435F9C1-EBA3-495D-B17B-FD39EC4085B7}"/>
              </a:ext>
            </a:extLst>
          </p:cNvPr>
          <p:cNvSpPr>
            <a:spLocks noChangeAspect="1" noChangeArrowheads="1"/>
          </p:cNvSpPr>
          <p:nvPr/>
        </p:nvSpPr>
        <p:spPr bwMode="auto">
          <a:xfrm>
            <a:off x="15709933" y="3812430"/>
            <a:ext cx="809139" cy="809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839785" eaLnBrk="0" fontAlgn="base" hangingPunct="0">
              <a:spcBef>
                <a:spcPct val="0"/>
              </a:spcBef>
              <a:spcAft>
                <a:spcPct val="0"/>
              </a:spcAft>
            </a:pPr>
            <a:endParaRPr lang="es-MX" altLang="es-MX" sz="2388" b="1">
              <a:solidFill>
                <a:srgbClr val="000000"/>
              </a:solidFill>
              <a:latin typeface="Gill Sans" pitchFamily="-110" charset="0"/>
              <a:ea typeface="ヒラギノ角ゴ ProN W3" pitchFamily="-112" charset="-128"/>
              <a:sym typeface="Gill Sans" pitchFamily="-110" charset="0"/>
            </a:endParaRPr>
          </a:p>
        </p:txBody>
      </p:sp>
      <p:pic>
        <p:nvPicPr>
          <p:cNvPr id="26630" name="Picture 8">
            <a:extLst>
              <a:ext uri="{FF2B5EF4-FFF2-40B4-BE49-F238E27FC236}">
                <a16:creationId xmlns:a16="http://schemas.microsoft.com/office/drawing/2014/main" id="{D99A2C58-A9A7-4E86-8C4D-D46366E0B4A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8857" y="1319407"/>
            <a:ext cx="2854584" cy="19987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1" name="Imagen 1">
            <a:extLst>
              <a:ext uri="{FF2B5EF4-FFF2-40B4-BE49-F238E27FC236}">
                <a16:creationId xmlns:a16="http://schemas.microsoft.com/office/drawing/2014/main" id="{13B4586B-DEDF-459D-A3F7-37A81BBA8FC7}"/>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96988" y="3598118"/>
            <a:ext cx="2669430" cy="1922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3 Marcador de número de diapositiva">
            <a:extLst>
              <a:ext uri="{FF2B5EF4-FFF2-40B4-BE49-F238E27FC236}">
                <a16:creationId xmlns:a16="http://schemas.microsoft.com/office/drawing/2014/main" id="{CF1E98EA-43BE-4EDA-98B8-049D8A2B14D0}"/>
              </a:ext>
            </a:extLst>
          </p:cNvPr>
          <p:cNvSpPr txBox="1">
            <a:spLocks noGrp="1"/>
          </p:cNvSpPr>
          <p:nvPr/>
        </p:nvSpPr>
        <p:spPr bwMode="auto">
          <a:xfrm>
            <a:off x="8260994" y="6248594"/>
            <a:ext cx="1866122" cy="456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fld id="{CD0BAA33-9A5E-46E0-B4ED-301F3C312C7A}" type="slidenum">
              <a:rPr lang="es-ES" altLang="es-MX" sz="1010">
                <a:latin typeface="Arial" panose="020B0604020202020204" pitchFamily="34" charset="0"/>
                <a:ea typeface="ＭＳ Ｐゴシック" panose="020B0600070205080204" pitchFamily="34" charset="-128"/>
              </a:rPr>
              <a:pPr defTabSz="839785" fontAlgn="base">
                <a:spcBef>
                  <a:spcPct val="0"/>
                </a:spcBef>
                <a:spcAft>
                  <a:spcPct val="0"/>
                </a:spcAft>
              </a:pPr>
              <a:t>42</a:t>
            </a:fld>
            <a:endParaRPr lang="es-ES" altLang="es-MX" sz="1010">
              <a:latin typeface="Arial" panose="020B0604020202020204" pitchFamily="34" charset="0"/>
              <a:ea typeface="ＭＳ Ｐゴシック" panose="020B0600070205080204" pitchFamily="34" charset="-128"/>
            </a:endParaRPr>
          </a:p>
        </p:txBody>
      </p:sp>
      <p:sp>
        <p:nvSpPr>
          <p:cNvPr id="27651" name="Text Box 28">
            <a:extLst>
              <a:ext uri="{FF2B5EF4-FFF2-40B4-BE49-F238E27FC236}">
                <a16:creationId xmlns:a16="http://schemas.microsoft.com/office/drawing/2014/main" id="{F9E9F10D-4AE8-4D2D-9C86-185309FF1F47}"/>
              </a:ext>
            </a:extLst>
          </p:cNvPr>
          <p:cNvSpPr txBox="1">
            <a:spLocks noChangeArrowheads="1"/>
          </p:cNvSpPr>
          <p:nvPr/>
        </p:nvSpPr>
        <p:spPr bwMode="auto">
          <a:xfrm>
            <a:off x="7224422" y="396551"/>
            <a:ext cx="2772941" cy="402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50000"/>
              </a:spcBef>
              <a:spcAft>
                <a:spcPct val="0"/>
              </a:spcAft>
            </a:pPr>
            <a:r>
              <a:rPr lang="es-ES_tradnl" altLang="es-MX" sz="2020" b="0">
                <a:solidFill>
                  <a:srgbClr val="FFC000"/>
                </a:solidFill>
                <a:latin typeface="Arial" panose="020B0604020202020204" pitchFamily="34" charset="0"/>
                <a:ea typeface="ＭＳ Ｐゴシック" panose="020B0600070205080204" pitchFamily="34" charset="-128"/>
              </a:rPr>
              <a:t>Mercado de Dinero </a:t>
            </a:r>
          </a:p>
        </p:txBody>
      </p:sp>
      <p:pic>
        <p:nvPicPr>
          <p:cNvPr id="27652" name="Imagen 7">
            <a:extLst>
              <a:ext uri="{FF2B5EF4-FFF2-40B4-BE49-F238E27FC236}">
                <a16:creationId xmlns:a16="http://schemas.microsoft.com/office/drawing/2014/main" id="{3FE16587-AF2C-4231-8D35-A923CFA9EA25}"/>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61969" y="1096347"/>
            <a:ext cx="3660807" cy="2159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3" name="Imagen 8">
            <a:extLst>
              <a:ext uri="{FF2B5EF4-FFF2-40B4-BE49-F238E27FC236}">
                <a16:creationId xmlns:a16="http://schemas.microsoft.com/office/drawing/2014/main" id="{517D0AFD-51BE-4153-8A97-62A50D26419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066842" y="1096347"/>
            <a:ext cx="3930520" cy="200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4" name="Imagen 9">
            <a:extLst>
              <a:ext uri="{FF2B5EF4-FFF2-40B4-BE49-F238E27FC236}">
                <a16:creationId xmlns:a16="http://schemas.microsoft.com/office/drawing/2014/main" id="{919EAA8F-C4A8-43DD-9F9C-E23F38193573}"/>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050305" y="3561670"/>
            <a:ext cx="3660807" cy="2430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5" name="Imagen 10">
            <a:extLst>
              <a:ext uri="{FF2B5EF4-FFF2-40B4-BE49-F238E27FC236}">
                <a16:creationId xmlns:a16="http://schemas.microsoft.com/office/drawing/2014/main" id="{23AF7D3E-D61C-4C04-93D9-52ECA4D53DAD}"/>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196596" y="3692882"/>
            <a:ext cx="3930520" cy="2299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2">
            <a:extLst>
              <a:ext uri="{FF2B5EF4-FFF2-40B4-BE49-F238E27FC236}">
                <a16:creationId xmlns:a16="http://schemas.microsoft.com/office/drawing/2014/main" id="{0D118D0D-8525-4031-B53E-596CB228EB7F}"/>
              </a:ext>
            </a:extLst>
          </p:cNvPr>
          <p:cNvSpPr txBox="1">
            <a:spLocks noChangeArrowheads="1"/>
          </p:cNvSpPr>
          <p:nvPr/>
        </p:nvSpPr>
        <p:spPr bwMode="auto">
          <a:xfrm>
            <a:off x="6760806" y="386346"/>
            <a:ext cx="3456701" cy="345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50000"/>
              </a:spcBef>
              <a:spcAft>
                <a:spcPct val="0"/>
              </a:spcAft>
            </a:pPr>
            <a:r>
              <a:rPr lang="es-ES_tradnl" altLang="es-MX" sz="1653" b="0">
                <a:solidFill>
                  <a:srgbClr val="FFC000"/>
                </a:solidFill>
                <a:latin typeface="Arial" panose="020B0604020202020204" pitchFamily="34" charset="0"/>
              </a:rPr>
              <a:t>MERCADO DE DINERO </a:t>
            </a:r>
          </a:p>
        </p:txBody>
      </p:sp>
      <p:pic>
        <p:nvPicPr>
          <p:cNvPr id="28675" name="Imagen 1">
            <a:extLst>
              <a:ext uri="{FF2B5EF4-FFF2-40B4-BE49-F238E27FC236}">
                <a16:creationId xmlns:a16="http://schemas.microsoft.com/office/drawing/2014/main" id="{148A652B-5F98-4E2A-8547-80759CF75B4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430819" y="3363395"/>
            <a:ext cx="3297788" cy="2650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6" name="Imagen 2">
            <a:extLst>
              <a:ext uri="{FF2B5EF4-FFF2-40B4-BE49-F238E27FC236}">
                <a16:creationId xmlns:a16="http://schemas.microsoft.com/office/drawing/2014/main" id="{05A3A009-7BE5-4959-960B-16C2642456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701033" y="3367768"/>
            <a:ext cx="3296330" cy="2650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7" name="Imagen 6">
            <a:extLst>
              <a:ext uri="{FF2B5EF4-FFF2-40B4-BE49-F238E27FC236}">
                <a16:creationId xmlns:a16="http://schemas.microsoft.com/office/drawing/2014/main" id="{6C33E063-2A80-4395-9877-B0879FEFA522}"/>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226712" y="963678"/>
            <a:ext cx="3706003" cy="2112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8" name="Imagen 7">
            <a:extLst>
              <a:ext uri="{FF2B5EF4-FFF2-40B4-BE49-F238E27FC236}">
                <a16:creationId xmlns:a16="http://schemas.microsoft.com/office/drawing/2014/main" id="{9E7FA0BB-E547-4870-917C-A7A337C731AE}"/>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502757" y="1032200"/>
            <a:ext cx="3714750" cy="204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 Box 2">
            <a:extLst>
              <a:ext uri="{FF2B5EF4-FFF2-40B4-BE49-F238E27FC236}">
                <a16:creationId xmlns:a16="http://schemas.microsoft.com/office/drawing/2014/main" id="{44F19348-F81D-437A-9925-7103748294F5}"/>
              </a:ext>
            </a:extLst>
          </p:cNvPr>
          <p:cNvSpPr txBox="1">
            <a:spLocks noChangeArrowheads="1"/>
          </p:cNvSpPr>
          <p:nvPr/>
        </p:nvSpPr>
        <p:spPr bwMode="auto">
          <a:xfrm>
            <a:off x="6760806" y="386346"/>
            <a:ext cx="3456701" cy="3456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50000"/>
              </a:spcBef>
              <a:spcAft>
                <a:spcPct val="0"/>
              </a:spcAft>
            </a:pPr>
            <a:r>
              <a:rPr lang="es-ES_tradnl" altLang="es-MX" sz="1653" b="0">
                <a:solidFill>
                  <a:srgbClr val="FFC000"/>
                </a:solidFill>
                <a:latin typeface="Arial" panose="020B0604020202020204" pitchFamily="34" charset="0"/>
              </a:rPr>
              <a:t>MERCADO DE CAMBIOS </a:t>
            </a:r>
          </a:p>
        </p:txBody>
      </p:sp>
      <p:pic>
        <p:nvPicPr>
          <p:cNvPr id="29699" name="Imagen 1">
            <a:extLst>
              <a:ext uri="{FF2B5EF4-FFF2-40B4-BE49-F238E27FC236}">
                <a16:creationId xmlns:a16="http://schemas.microsoft.com/office/drawing/2014/main" id="{DE8E8D59-DFCE-4882-886F-2CD268954BA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82050" y="1694089"/>
            <a:ext cx="3487316" cy="3108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00" name="Imagen 5">
            <a:extLst>
              <a:ext uri="{FF2B5EF4-FFF2-40B4-BE49-F238E27FC236}">
                <a16:creationId xmlns:a16="http://schemas.microsoft.com/office/drawing/2014/main" id="{DE74EF4B-9AB9-4F7A-8633-9624DB08A37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72078" y="1013247"/>
            <a:ext cx="3859082" cy="246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01" name="Imagen 6">
            <a:extLst>
              <a:ext uri="{FF2B5EF4-FFF2-40B4-BE49-F238E27FC236}">
                <a16:creationId xmlns:a16="http://schemas.microsoft.com/office/drawing/2014/main" id="{0C4CECBA-F73A-4462-A5B9-04D03729E1F3}"/>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05610" y="3759946"/>
            <a:ext cx="3834298" cy="2393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1 CuadroTexto">
            <a:extLst>
              <a:ext uri="{FF2B5EF4-FFF2-40B4-BE49-F238E27FC236}">
                <a16:creationId xmlns:a16="http://schemas.microsoft.com/office/drawing/2014/main" id="{91D61C79-BFD7-4372-A415-838139ACCC25}"/>
              </a:ext>
            </a:extLst>
          </p:cNvPr>
          <p:cNvSpPr txBox="1">
            <a:spLocks noChangeArrowheads="1"/>
          </p:cNvSpPr>
          <p:nvPr/>
        </p:nvSpPr>
        <p:spPr bwMode="auto">
          <a:xfrm>
            <a:off x="6294275" y="320740"/>
            <a:ext cx="4099638" cy="4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839785" eaLnBrk="0" fontAlgn="base" hangingPunct="0">
              <a:spcBef>
                <a:spcPct val="0"/>
              </a:spcBef>
              <a:spcAft>
                <a:spcPct val="0"/>
              </a:spcAft>
            </a:pPr>
            <a:r>
              <a:rPr lang="es-MX" altLang="es-MX" sz="2388" b="1">
                <a:solidFill>
                  <a:srgbClr val="FFFFFF"/>
                </a:solidFill>
                <a:latin typeface="Gill Sans" pitchFamily="-110" charset="0"/>
                <a:ea typeface="ヒラギノ角ゴ ProN W3" pitchFamily="-112" charset="-128"/>
                <a:sym typeface="Gill Sans" pitchFamily="-110" charset="0"/>
              </a:rPr>
              <a:t>El mundo contemporaneo</a:t>
            </a:r>
          </a:p>
        </p:txBody>
      </p:sp>
      <p:sp>
        <p:nvSpPr>
          <p:cNvPr id="4" name="3 CuadroTexto">
            <a:extLst>
              <a:ext uri="{FF2B5EF4-FFF2-40B4-BE49-F238E27FC236}">
                <a16:creationId xmlns:a16="http://schemas.microsoft.com/office/drawing/2014/main" id="{DEB93255-5AC4-47AE-BDAB-C95CC379D974}"/>
              </a:ext>
            </a:extLst>
          </p:cNvPr>
          <p:cNvSpPr txBox="1"/>
          <p:nvPr/>
        </p:nvSpPr>
        <p:spPr>
          <a:xfrm>
            <a:off x="2656795" y="1048237"/>
            <a:ext cx="6878411" cy="4869475"/>
          </a:xfrm>
          <a:prstGeom prst="rect">
            <a:avLst/>
          </a:prstGeom>
          <a:noFill/>
        </p:spPr>
        <p:txBody>
          <a:bodyPr>
            <a:spAutoFit/>
          </a:bodyPr>
          <a:lstStyle/>
          <a:p>
            <a:pPr defTabSz="839785" eaLnBrk="0" fontAlgn="base" hangingPunct="0">
              <a:spcBef>
                <a:spcPct val="0"/>
              </a:spcBef>
              <a:spcAft>
                <a:spcPct val="0"/>
              </a:spcAft>
              <a:defRPr/>
            </a:pPr>
            <a:r>
              <a:rPr lang="es-MX" sz="2388" b="1" dirty="0">
                <a:solidFill>
                  <a:srgbClr val="000000"/>
                </a:solidFill>
                <a:latin typeface="Gill Sans" pitchFamily="-110" charset="0"/>
                <a:ea typeface="ヒラギノ角ゴ ProN W3" pitchFamily="-112" charset="-128"/>
                <a:sym typeface="Gill Sans" pitchFamily="-110" charset="0"/>
              </a:rPr>
              <a:t>La Crisis de las Ideologías: </a:t>
            </a:r>
          </a:p>
          <a:p>
            <a:pPr marL="419892"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1985 </a:t>
            </a:r>
            <a:r>
              <a:rPr lang="es-MX" sz="2388" b="1" dirty="0" err="1">
                <a:solidFill>
                  <a:srgbClr val="000000"/>
                </a:solidFill>
                <a:latin typeface="Gill Sans" pitchFamily="-110" charset="0"/>
                <a:ea typeface="ヒラギノ角ゴ ProN W3" pitchFamily="-112" charset="-128"/>
                <a:sym typeface="Gill Sans" pitchFamily="-110" charset="0"/>
              </a:rPr>
              <a:t>Tacher</a:t>
            </a:r>
            <a:r>
              <a:rPr lang="es-MX" sz="2388" b="1" dirty="0">
                <a:solidFill>
                  <a:srgbClr val="000000"/>
                </a:solidFill>
                <a:latin typeface="Gill Sans" pitchFamily="-110" charset="0"/>
                <a:ea typeface="ヒラギノ角ゴ ProN W3" pitchFamily="-112" charset="-128"/>
                <a:sym typeface="Gill Sans" pitchFamily="-110" charset="0"/>
              </a:rPr>
              <a:t> y Reagan impulsan el neoliberalismo</a:t>
            </a:r>
          </a:p>
          <a:p>
            <a:pPr defTabSz="839785" eaLnBrk="0" fontAlgn="base" hangingPunct="0">
              <a:spcBef>
                <a:spcPct val="0"/>
              </a:spcBef>
              <a:spcAft>
                <a:spcPct val="0"/>
              </a:spcAft>
              <a:defRPr/>
            </a:pPr>
            <a:endParaRPr lang="es-MX" sz="2388" b="1" dirty="0">
              <a:solidFill>
                <a:srgbClr val="000000"/>
              </a:solidFill>
              <a:latin typeface="Gill Sans" pitchFamily="-110" charset="0"/>
              <a:ea typeface="ヒラギノ角ゴ ProN W3" pitchFamily="-112" charset="-128"/>
              <a:sym typeface="Gill Sans" pitchFamily="-110" charset="0"/>
            </a:endParaRPr>
          </a:p>
          <a:p>
            <a:pPr marL="419892"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1988 La caída del Muro de Berlín (Epitafio del Sistema Comunista)</a:t>
            </a:r>
          </a:p>
          <a:p>
            <a:pPr defTabSz="839785" eaLnBrk="0" fontAlgn="base" hangingPunct="0">
              <a:spcBef>
                <a:spcPct val="0"/>
              </a:spcBef>
              <a:spcAft>
                <a:spcPct val="0"/>
              </a:spcAft>
              <a:defRPr/>
            </a:pPr>
            <a:endParaRPr lang="es-MX" sz="2388" b="1" dirty="0">
              <a:solidFill>
                <a:srgbClr val="000000"/>
              </a:solidFill>
              <a:latin typeface="Gill Sans" pitchFamily="-110" charset="0"/>
              <a:ea typeface="ヒラギノ角ゴ ProN W3" pitchFamily="-112" charset="-128"/>
              <a:sym typeface="Gill Sans" pitchFamily="-110" charset="0"/>
            </a:endParaRPr>
          </a:p>
          <a:p>
            <a:pPr marL="419892"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2008 La Crisis Hipotecaria (Fuerte golpe al Capitalismo Salvaje)</a:t>
            </a:r>
          </a:p>
          <a:p>
            <a:pPr defTabSz="839785" eaLnBrk="0" fontAlgn="base" hangingPunct="0">
              <a:spcBef>
                <a:spcPct val="0"/>
              </a:spcBef>
              <a:spcAft>
                <a:spcPct val="0"/>
              </a:spcAft>
              <a:defRPr/>
            </a:pPr>
            <a:r>
              <a:rPr lang="es-MX" sz="2388" b="1" dirty="0">
                <a:solidFill>
                  <a:srgbClr val="000000"/>
                </a:solidFill>
                <a:latin typeface="Gill Sans" pitchFamily="-110" charset="0"/>
                <a:ea typeface="ヒラギノ角ゴ ProN W3" pitchFamily="-112" charset="-128"/>
                <a:sym typeface="Gill Sans" pitchFamily="-110" charset="0"/>
              </a:rPr>
              <a:t> </a:t>
            </a:r>
          </a:p>
          <a:p>
            <a:pPr marL="419892"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2010 Crisis de sobre-endeudamiento de los países de la Zona del Euro</a:t>
            </a: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Estructura de la Zona Euro</a:t>
            </a: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El Estado de Bienestar (Socialdemocracia)</a:t>
            </a:r>
          </a:p>
        </p:txBody>
      </p: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1 CuadroTexto">
            <a:extLst>
              <a:ext uri="{FF2B5EF4-FFF2-40B4-BE49-F238E27FC236}">
                <a16:creationId xmlns:a16="http://schemas.microsoft.com/office/drawing/2014/main" id="{75B287EA-8C4C-43F5-820D-2954A325ACA9}"/>
              </a:ext>
            </a:extLst>
          </p:cNvPr>
          <p:cNvSpPr txBox="1">
            <a:spLocks noChangeArrowheads="1"/>
          </p:cNvSpPr>
          <p:nvPr/>
        </p:nvSpPr>
        <p:spPr bwMode="auto">
          <a:xfrm>
            <a:off x="6294275" y="320740"/>
            <a:ext cx="4099638" cy="4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839785" eaLnBrk="0" fontAlgn="base" hangingPunct="0">
              <a:spcBef>
                <a:spcPct val="0"/>
              </a:spcBef>
              <a:spcAft>
                <a:spcPct val="0"/>
              </a:spcAft>
            </a:pPr>
            <a:r>
              <a:rPr lang="es-MX" altLang="es-MX" sz="2388" b="1">
                <a:solidFill>
                  <a:srgbClr val="FFFFFF"/>
                </a:solidFill>
                <a:latin typeface="Gill Sans" pitchFamily="-110" charset="0"/>
                <a:ea typeface="ヒラギノ角ゴ ProN W3" pitchFamily="-112" charset="-128"/>
                <a:sym typeface="Gill Sans" pitchFamily="-110" charset="0"/>
              </a:rPr>
              <a:t>El mundo contemporaneo</a:t>
            </a:r>
          </a:p>
        </p:txBody>
      </p:sp>
      <p:sp>
        <p:nvSpPr>
          <p:cNvPr id="4" name="3 CuadroTexto">
            <a:extLst>
              <a:ext uri="{FF2B5EF4-FFF2-40B4-BE49-F238E27FC236}">
                <a16:creationId xmlns:a16="http://schemas.microsoft.com/office/drawing/2014/main" id="{564DF25C-14D7-4A8E-8743-E9BA4B9C1130}"/>
              </a:ext>
            </a:extLst>
          </p:cNvPr>
          <p:cNvSpPr txBox="1"/>
          <p:nvPr/>
        </p:nvSpPr>
        <p:spPr>
          <a:xfrm>
            <a:off x="2855071" y="982630"/>
            <a:ext cx="6878411" cy="5604419"/>
          </a:xfrm>
          <a:prstGeom prst="rect">
            <a:avLst/>
          </a:prstGeom>
          <a:noFill/>
        </p:spPr>
        <p:txBody>
          <a:bodyPr>
            <a:spAutoFit/>
          </a:bodyPr>
          <a:lstStyle/>
          <a:p>
            <a:pPr defTabSz="839785" eaLnBrk="0" fontAlgn="base" hangingPunct="0">
              <a:spcBef>
                <a:spcPct val="0"/>
              </a:spcBef>
              <a:spcAft>
                <a:spcPct val="0"/>
              </a:spcAft>
              <a:defRPr/>
            </a:pPr>
            <a:r>
              <a:rPr lang="es-MX" sz="2388" b="1" dirty="0">
                <a:solidFill>
                  <a:srgbClr val="000000"/>
                </a:solidFill>
                <a:latin typeface="Gill Sans" pitchFamily="-110" charset="0"/>
                <a:ea typeface="ヒラギノ角ゴ ProN W3" pitchFamily="-112" charset="-128"/>
                <a:sym typeface="Gill Sans" pitchFamily="-110" charset="0"/>
              </a:rPr>
              <a:t>La Crisis de la Globalización: </a:t>
            </a:r>
            <a:r>
              <a:rPr lang="es-MX" sz="2388" dirty="0">
                <a:solidFill>
                  <a:srgbClr val="000000"/>
                </a:solidFill>
                <a:latin typeface="Gill Sans" pitchFamily="-110" charset="0"/>
                <a:ea typeface="ヒラギノ角ゴ ProN W3" pitchFamily="-112" charset="-128"/>
                <a:sym typeface="Gill Sans" pitchFamily="-110" charset="0"/>
              </a:rPr>
              <a:t>Los movimientos </a:t>
            </a:r>
            <a:r>
              <a:rPr lang="es-MX" sz="2388" dirty="0" err="1">
                <a:solidFill>
                  <a:srgbClr val="000000"/>
                </a:solidFill>
                <a:latin typeface="Gill Sans" pitchFamily="-110" charset="0"/>
                <a:ea typeface="ヒラギノ角ゴ ProN W3" pitchFamily="-112" charset="-128"/>
                <a:sym typeface="Gill Sans" pitchFamily="-110" charset="0"/>
              </a:rPr>
              <a:t>globafóbicos</a:t>
            </a:r>
            <a:r>
              <a:rPr lang="es-MX" sz="2388" dirty="0">
                <a:solidFill>
                  <a:srgbClr val="000000"/>
                </a:solidFill>
                <a:latin typeface="Gill Sans" pitchFamily="-110" charset="0"/>
                <a:ea typeface="ヒラギノ角ゴ ProN W3" pitchFamily="-112" charset="-128"/>
                <a:sym typeface="Gill Sans" pitchFamily="-110" charset="0"/>
              </a:rPr>
              <a:t> y el resurgimiento del nacionalismo</a:t>
            </a:r>
          </a:p>
          <a:p>
            <a:pPr defTabSz="839785" eaLnBrk="0" fontAlgn="base" hangingPunct="0">
              <a:spcBef>
                <a:spcPct val="0"/>
              </a:spcBef>
              <a:spcAft>
                <a:spcPct val="0"/>
              </a:spcAft>
              <a:defRPr/>
            </a:pPr>
            <a:endParaRPr lang="es-MX" sz="2388" b="1" dirty="0">
              <a:solidFill>
                <a:srgbClr val="000000"/>
              </a:solidFill>
              <a:latin typeface="Gill Sans" pitchFamily="-110" charset="0"/>
              <a:ea typeface="ヒラギノ角ゴ ProN W3" pitchFamily="-112" charset="-128"/>
              <a:sym typeface="Gill Sans" pitchFamily="-110" charset="0"/>
            </a:endParaRPr>
          </a:p>
          <a:p>
            <a:pPr marL="419892"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2016 Jun. Reino Unido de GB: </a:t>
            </a:r>
            <a:r>
              <a:rPr lang="es-MX" sz="2388" b="1" dirty="0" err="1">
                <a:solidFill>
                  <a:srgbClr val="000000"/>
                </a:solidFill>
                <a:latin typeface="Gill Sans" pitchFamily="-110" charset="0"/>
                <a:ea typeface="ヒラギノ角ゴ ProN W3" pitchFamily="-112" charset="-128"/>
                <a:sym typeface="Gill Sans" pitchFamily="-110" charset="0"/>
              </a:rPr>
              <a:t>Referendum</a:t>
            </a:r>
            <a:r>
              <a:rPr lang="es-MX" sz="2388" b="1" dirty="0">
                <a:solidFill>
                  <a:srgbClr val="000000"/>
                </a:solidFill>
                <a:latin typeface="Gill Sans" pitchFamily="-110" charset="0"/>
                <a:ea typeface="ヒラギノ角ゴ ProN W3" pitchFamily="-112" charset="-128"/>
                <a:sym typeface="Gill Sans" pitchFamily="-110" charset="0"/>
              </a:rPr>
              <a:t> del </a:t>
            </a:r>
            <a:r>
              <a:rPr lang="es-MX" sz="2388" b="1" dirty="0" err="1">
                <a:solidFill>
                  <a:srgbClr val="000000"/>
                </a:solidFill>
                <a:latin typeface="Gill Sans" pitchFamily="-110" charset="0"/>
                <a:ea typeface="ヒラギノ角ゴ ProN W3" pitchFamily="-112" charset="-128"/>
                <a:sym typeface="Gill Sans" pitchFamily="-110" charset="0"/>
              </a:rPr>
              <a:t>Bréxit</a:t>
            </a:r>
            <a:r>
              <a:rPr lang="es-MX" sz="2388" b="1" dirty="0">
                <a:solidFill>
                  <a:srgbClr val="000000"/>
                </a:solidFill>
                <a:latin typeface="Gill Sans" pitchFamily="-110" charset="0"/>
                <a:ea typeface="ヒラギノ角ゴ ProN W3" pitchFamily="-112" charset="-128"/>
                <a:sym typeface="Gill Sans" pitchFamily="-110" charset="0"/>
              </a:rPr>
              <a:t> </a:t>
            </a:r>
          </a:p>
          <a:p>
            <a:pPr defTabSz="839785" eaLnBrk="0" fontAlgn="base" hangingPunct="0">
              <a:spcBef>
                <a:spcPct val="0"/>
              </a:spcBef>
              <a:spcAft>
                <a:spcPct val="0"/>
              </a:spcAft>
              <a:defRPr/>
            </a:pPr>
            <a:endParaRPr lang="es-MX" sz="2388" b="1" dirty="0">
              <a:solidFill>
                <a:srgbClr val="000000"/>
              </a:solidFill>
              <a:latin typeface="Gill Sans" pitchFamily="-110" charset="0"/>
              <a:ea typeface="ヒラギノ角ゴ ProN W3" pitchFamily="-112" charset="-128"/>
              <a:sym typeface="Gill Sans" pitchFamily="-110" charset="0"/>
            </a:endParaRPr>
          </a:p>
          <a:p>
            <a:pPr marL="419892"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2016 Nov. Estados Unidos: Triunfo de Donald </a:t>
            </a:r>
            <a:r>
              <a:rPr lang="es-MX" sz="2388" b="1" dirty="0" err="1">
                <a:solidFill>
                  <a:srgbClr val="000000"/>
                </a:solidFill>
                <a:latin typeface="Gill Sans" pitchFamily="-110" charset="0"/>
                <a:ea typeface="ヒラギノ角ゴ ProN W3" pitchFamily="-112" charset="-128"/>
                <a:sym typeface="Gill Sans" pitchFamily="-110" charset="0"/>
              </a:rPr>
              <a:t>Trump</a:t>
            </a:r>
            <a:r>
              <a:rPr lang="es-MX" sz="2388" b="1" dirty="0">
                <a:solidFill>
                  <a:srgbClr val="000000"/>
                </a:solidFill>
                <a:latin typeface="Gill Sans" pitchFamily="-110" charset="0"/>
                <a:ea typeface="ヒラギノ角ゴ ProN W3" pitchFamily="-112" charset="-128"/>
                <a:sym typeface="Gill Sans" pitchFamily="-110" charset="0"/>
              </a:rPr>
              <a:t> en las elecciones presidenciales</a:t>
            </a: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Pepe Grillo (Italia)</a:t>
            </a: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Le Penn (Francia)</a:t>
            </a: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Podemos (España)</a:t>
            </a: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Partido por la Libertad (Holanda)</a:t>
            </a: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err="1">
                <a:solidFill>
                  <a:srgbClr val="000000"/>
                </a:solidFill>
                <a:latin typeface="Gill Sans" pitchFamily="-110" charset="0"/>
                <a:ea typeface="ヒラギノ角ゴ ProN W3" pitchFamily="-112" charset="-128"/>
                <a:sym typeface="Gill Sans" pitchFamily="-110" charset="0"/>
              </a:rPr>
              <a:t>Bolsonaro</a:t>
            </a:r>
            <a:r>
              <a:rPr lang="es-MX" sz="2388" b="1" dirty="0">
                <a:solidFill>
                  <a:srgbClr val="000000"/>
                </a:solidFill>
                <a:latin typeface="Gill Sans" pitchFamily="-110" charset="0"/>
                <a:ea typeface="ヒラギノ角ゴ ProN W3" pitchFamily="-112" charset="-128"/>
                <a:sym typeface="Gill Sans" pitchFamily="-110" charset="0"/>
              </a:rPr>
              <a:t> (Brasil)</a:t>
            </a: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NSDAP (Alemania)</a:t>
            </a:r>
          </a:p>
          <a:p>
            <a:pPr marL="838327" lvl="1" indent="-419892" defTabSz="839785" eaLnBrk="0" fontAlgn="base" hangingPunct="0">
              <a:spcBef>
                <a:spcPct val="0"/>
              </a:spcBef>
              <a:spcAft>
                <a:spcPct val="0"/>
              </a:spcAft>
              <a:buFont typeface="Wingdings" panose="05000000000000000000" pitchFamily="2" charset="2"/>
              <a:buChar char="v"/>
              <a:defRPr/>
            </a:pPr>
            <a:endParaRPr lang="es-MX" sz="2388" b="1" dirty="0">
              <a:solidFill>
                <a:srgbClr val="000000"/>
              </a:solidFill>
              <a:latin typeface="Gill Sans" pitchFamily="-110" charset="0"/>
              <a:ea typeface="ヒラギノ角ゴ ProN W3" pitchFamily="-112" charset="-128"/>
              <a:sym typeface="Gill Sans" pitchFamily="-110" charset="0"/>
            </a:endParaRPr>
          </a:p>
        </p:txBody>
      </p:sp>
    </p:spTree>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1 CuadroTexto">
            <a:extLst>
              <a:ext uri="{FF2B5EF4-FFF2-40B4-BE49-F238E27FC236}">
                <a16:creationId xmlns:a16="http://schemas.microsoft.com/office/drawing/2014/main" id="{942E4223-13FE-4D9D-B4A5-E8A71EEEE049}"/>
              </a:ext>
            </a:extLst>
          </p:cNvPr>
          <p:cNvSpPr txBox="1">
            <a:spLocks noChangeArrowheads="1"/>
          </p:cNvSpPr>
          <p:nvPr/>
        </p:nvSpPr>
        <p:spPr bwMode="auto">
          <a:xfrm>
            <a:off x="6294275" y="320740"/>
            <a:ext cx="4099638" cy="4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839785" eaLnBrk="0" fontAlgn="base" hangingPunct="0">
              <a:spcBef>
                <a:spcPct val="0"/>
              </a:spcBef>
              <a:spcAft>
                <a:spcPct val="0"/>
              </a:spcAft>
            </a:pPr>
            <a:r>
              <a:rPr lang="es-MX" altLang="es-MX" sz="2388" b="1">
                <a:solidFill>
                  <a:srgbClr val="FFFFFF"/>
                </a:solidFill>
                <a:latin typeface="Gill Sans" pitchFamily="-110" charset="0"/>
                <a:ea typeface="ヒラギノ角ゴ ProN W3" pitchFamily="-112" charset="-128"/>
                <a:sym typeface="Gill Sans" pitchFamily="-110" charset="0"/>
              </a:rPr>
              <a:t>El mundo contemporaneo</a:t>
            </a:r>
          </a:p>
        </p:txBody>
      </p:sp>
      <p:sp>
        <p:nvSpPr>
          <p:cNvPr id="4" name="3 CuadroTexto">
            <a:extLst>
              <a:ext uri="{FF2B5EF4-FFF2-40B4-BE49-F238E27FC236}">
                <a16:creationId xmlns:a16="http://schemas.microsoft.com/office/drawing/2014/main" id="{B902D696-6CB6-45CE-8C37-3E1DD1B89636}"/>
              </a:ext>
            </a:extLst>
          </p:cNvPr>
          <p:cNvSpPr txBox="1"/>
          <p:nvPr/>
        </p:nvSpPr>
        <p:spPr>
          <a:xfrm>
            <a:off x="2789464" y="1246512"/>
            <a:ext cx="6876953" cy="5236946"/>
          </a:xfrm>
          <a:prstGeom prst="rect">
            <a:avLst/>
          </a:prstGeom>
          <a:noFill/>
        </p:spPr>
        <p:txBody>
          <a:bodyPr>
            <a:spAutoFit/>
          </a:bodyPr>
          <a:lstStyle/>
          <a:p>
            <a:pPr marL="418435" lvl="1" defTabSz="839785" eaLnBrk="0" fontAlgn="base" hangingPunct="0">
              <a:spcBef>
                <a:spcPct val="0"/>
              </a:spcBef>
              <a:spcAft>
                <a:spcPct val="0"/>
              </a:spcAft>
              <a:defRPr/>
            </a:pPr>
            <a:r>
              <a:rPr lang="es-MX" sz="2388" b="1" dirty="0">
                <a:solidFill>
                  <a:srgbClr val="000000"/>
                </a:solidFill>
                <a:latin typeface="Gill Sans" pitchFamily="-110" charset="0"/>
                <a:ea typeface="ヒラギノ角ゴ ProN W3" pitchFamily="-112" charset="-128"/>
                <a:sym typeface="Gill Sans" pitchFamily="-110" charset="0"/>
              </a:rPr>
              <a:t>Características del Nacionalismo vigente:</a:t>
            </a:r>
          </a:p>
          <a:p>
            <a:pPr marL="418435" lvl="1" defTabSz="839785" eaLnBrk="0" fontAlgn="base" hangingPunct="0">
              <a:spcBef>
                <a:spcPct val="0"/>
              </a:spcBef>
              <a:spcAft>
                <a:spcPct val="0"/>
              </a:spcAft>
              <a:defRPr/>
            </a:pPr>
            <a:endParaRPr lang="es-MX" sz="2388"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Nacionalismo exaltado y Separatismo</a:t>
            </a:r>
          </a:p>
          <a:p>
            <a:pPr marL="418435" lvl="1" defTabSz="839785" eaLnBrk="0" fontAlgn="base" hangingPunct="0">
              <a:spcBef>
                <a:spcPct val="0"/>
              </a:spcBef>
              <a:spcAft>
                <a:spcPct val="0"/>
              </a:spcAft>
              <a:defRPr/>
            </a:pPr>
            <a:endParaRPr lang="es-MX" sz="2388"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Populismo de Derecha</a:t>
            </a:r>
          </a:p>
          <a:p>
            <a:pPr marL="418435" lvl="1" defTabSz="839785" eaLnBrk="0" fontAlgn="base" hangingPunct="0">
              <a:spcBef>
                <a:spcPct val="0"/>
              </a:spcBef>
              <a:spcAft>
                <a:spcPct val="0"/>
              </a:spcAft>
              <a:defRPr/>
            </a:pPr>
            <a:endParaRPr lang="es-MX" sz="2388"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Anti-inmigrante </a:t>
            </a:r>
          </a:p>
          <a:p>
            <a:pPr marL="418435" lvl="1" defTabSz="839785" eaLnBrk="0" fontAlgn="base" hangingPunct="0">
              <a:spcBef>
                <a:spcPct val="0"/>
              </a:spcBef>
              <a:spcAft>
                <a:spcPct val="0"/>
              </a:spcAft>
              <a:defRPr/>
            </a:pPr>
            <a:endParaRPr lang="es-MX" sz="2388"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err="1">
                <a:solidFill>
                  <a:srgbClr val="000000"/>
                </a:solidFill>
                <a:latin typeface="Gill Sans" pitchFamily="-110" charset="0"/>
                <a:ea typeface="ヒラギノ角ゴ ProN W3" pitchFamily="-112" charset="-128"/>
                <a:sym typeface="Gill Sans" pitchFamily="-110" charset="0"/>
              </a:rPr>
              <a:t>Antí</a:t>
            </a:r>
            <a:r>
              <a:rPr lang="es-MX" sz="2388" b="1" dirty="0">
                <a:solidFill>
                  <a:srgbClr val="000000"/>
                </a:solidFill>
                <a:latin typeface="Gill Sans" pitchFamily="-110" charset="0"/>
                <a:ea typeface="ヒラギノ角ゴ ProN W3" pitchFamily="-112" charset="-128"/>
                <a:sym typeface="Gill Sans" pitchFamily="-110" charset="0"/>
              </a:rPr>
              <a:t>-Establishment</a:t>
            </a:r>
          </a:p>
          <a:p>
            <a:pPr marL="418435" lvl="1" defTabSz="839785" eaLnBrk="0" fontAlgn="base" hangingPunct="0">
              <a:spcBef>
                <a:spcPct val="0"/>
              </a:spcBef>
              <a:spcAft>
                <a:spcPct val="0"/>
              </a:spcAft>
              <a:defRPr/>
            </a:pPr>
            <a:endParaRPr lang="es-MX" sz="2388"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a:solidFill>
                  <a:srgbClr val="000000"/>
                </a:solidFill>
                <a:latin typeface="Gill Sans" pitchFamily="-110" charset="0"/>
                <a:ea typeface="ヒラギノ角ゴ ProN W3" pitchFamily="-112" charset="-128"/>
                <a:sym typeface="Gill Sans" pitchFamily="-110" charset="0"/>
              </a:rPr>
              <a:t>Proteccionismo comercial</a:t>
            </a:r>
          </a:p>
          <a:p>
            <a:pPr marL="418435" lvl="1" defTabSz="839785" eaLnBrk="0" fontAlgn="base" hangingPunct="0">
              <a:spcBef>
                <a:spcPct val="0"/>
              </a:spcBef>
              <a:spcAft>
                <a:spcPct val="0"/>
              </a:spcAft>
              <a:defRPr/>
            </a:pPr>
            <a:endParaRPr lang="es-MX" sz="2388"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388" b="1" dirty="0" err="1">
                <a:solidFill>
                  <a:srgbClr val="000000"/>
                </a:solidFill>
                <a:latin typeface="Gill Sans" pitchFamily="-110" charset="0"/>
                <a:ea typeface="ヒラギノ角ゴ ProN W3" pitchFamily="-112" charset="-128"/>
                <a:sym typeface="Gill Sans" pitchFamily="-110" charset="0"/>
              </a:rPr>
              <a:t>Globalofóbico</a:t>
            </a:r>
            <a:endParaRPr lang="es-MX" sz="2388" b="1" dirty="0">
              <a:solidFill>
                <a:srgbClr val="000000"/>
              </a:solidFill>
              <a:latin typeface="Gill Sans" pitchFamily="-110" charset="0"/>
              <a:ea typeface="ヒラギノ角ゴ ProN W3" pitchFamily="-112" charset="-128"/>
              <a:sym typeface="Gill Sans" pitchFamily="-110" charset="0"/>
            </a:endParaRPr>
          </a:p>
          <a:p>
            <a:pPr marL="418435" lvl="1" defTabSz="839785" eaLnBrk="0" fontAlgn="base" hangingPunct="0">
              <a:spcBef>
                <a:spcPct val="0"/>
              </a:spcBef>
              <a:spcAft>
                <a:spcPct val="0"/>
              </a:spcAft>
              <a:defRPr/>
            </a:pPr>
            <a:r>
              <a:rPr lang="es-MX" sz="2388" b="1" dirty="0">
                <a:solidFill>
                  <a:srgbClr val="000000"/>
                </a:solidFill>
                <a:latin typeface="Gill Sans" pitchFamily="-110" charset="0"/>
                <a:ea typeface="ヒラギノ角ゴ ProN W3" pitchFamily="-112" charset="-128"/>
                <a:sym typeface="Gill Sans" pitchFamily="-110" charset="0"/>
              </a:rPr>
              <a:t> </a:t>
            </a:r>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1 CuadroTexto">
            <a:extLst>
              <a:ext uri="{FF2B5EF4-FFF2-40B4-BE49-F238E27FC236}">
                <a16:creationId xmlns:a16="http://schemas.microsoft.com/office/drawing/2014/main" id="{46ADBAB6-3037-4893-BFCF-1FF951912C3B}"/>
              </a:ext>
            </a:extLst>
          </p:cNvPr>
          <p:cNvSpPr txBox="1">
            <a:spLocks noChangeArrowheads="1"/>
          </p:cNvSpPr>
          <p:nvPr/>
        </p:nvSpPr>
        <p:spPr bwMode="auto">
          <a:xfrm>
            <a:off x="6294275" y="320740"/>
            <a:ext cx="4099638" cy="4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839785" eaLnBrk="0" fontAlgn="base" hangingPunct="0">
              <a:spcBef>
                <a:spcPct val="0"/>
              </a:spcBef>
              <a:spcAft>
                <a:spcPct val="0"/>
              </a:spcAft>
            </a:pPr>
            <a:r>
              <a:rPr lang="es-MX" altLang="es-MX" sz="2388" b="1">
                <a:solidFill>
                  <a:srgbClr val="FFFFFF"/>
                </a:solidFill>
                <a:latin typeface="Gill Sans" pitchFamily="-110" charset="0"/>
                <a:ea typeface="ヒラギノ角ゴ ProN W3" pitchFamily="-112" charset="-128"/>
                <a:sym typeface="Gill Sans" pitchFamily="-110" charset="0"/>
              </a:rPr>
              <a:t>El mundo contemporaneo</a:t>
            </a:r>
          </a:p>
        </p:txBody>
      </p:sp>
      <p:sp>
        <p:nvSpPr>
          <p:cNvPr id="4" name="3 CuadroTexto">
            <a:extLst>
              <a:ext uri="{FF2B5EF4-FFF2-40B4-BE49-F238E27FC236}">
                <a16:creationId xmlns:a16="http://schemas.microsoft.com/office/drawing/2014/main" id="{703687B1-C62F-494A-A88C-8D5FCAD77EEB}"/>
              </a:ext>
            </a:extLst>
          </p:cNvPr>
          <p:cNvSpPr txBox="1"/>
          <p:nvPr/>
        </p:nvSpPr>
        <p:spPr>
          <a:xfrm>
            <a:off x="2650964" y="223061"/>
            <a:ext cx="7273503" cy="6961073"/>
          </a:xfrm>
          <a:prstGeom prst="rect">
            <a:avLst/>
          </a:prstGeom>
          <a:noFill/>
        </p:spPr>
        <p:txBody>
          <a:bodyPr>
            <a:spAutoFit/>
          </a:bodyPr>
          <a:lstStyle/>
          <a:p>
            <a:pPr marL="418435" lvl="1" defTabSz="839785" eaLnBrk="0" fontAlgn="base" hangingPunct="0">
              <a:spcBef>
                <a:spcPct val="0"/>
              </a:spcBef>
              <a:spcAft>
                <a:spcPct val="0"/>
              </a:spcAft>
              <a:defRPr/>
            </a:pPr>
            <a:r>
              <a:rPr lang="es-MX" sz="2388" b="1" dirty="0" err="1">
                <a:solidFill>
                  <a:srgbClr val="000000"/>
                </a:solidFill>
                <a:latin typeface="Gill Sans" pitchFamily="-110" charset="0"/>
                <a:ea typeface="ヒラギノ角ゴ ProN W3" pitchFamily="-112" charset="-128"/>
                <a:sym typeface="Gill Sans" pitchFamily="-110" charset="0"/>
              </a:rPr>
              <a:t>Megatendencias</a:t>
            </a:r>
            <a:r>
              <a:rPr lang="es-MX" sz="2388" b="1" dirty="0">
                <a:solidFill>
                  <a:srgbClr val="000000"/>
                </a:solidFill>
                <a:latin typeface="Gill Sans" pitchFamily="-110" charset="0"/>
                <a:ea typeface="ヒラギノ角ゴ ProN W3" pitchFamily="-112" charset="-128"/>
                <a:sym typeface="Gill Sans" pitchFamily="-110" charset="0"/>
              </a:rPr>
              <a:t>:</a:t>
            </a:r>
          </a:p>
          <a:p>
            <a:pPr marL="418435" lvl="1" defTabSz="839785" eaLnBrk="0" fontAlgn="base" hangingPunct="0">
              <a:spcBef>
                <a:spcPct val="0"/>
              </a:spcBef>
              <a:spcAft>
                <a:spcPct val="0"/>
              </a:spcAft>
              <a:defRPr/>
            </a:pPr>
            <a:endParaRPr lang="es-MX" sz="2388"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204" b="1" dirty="0">
                <a:solidFill>
                  <a:srgbClr val="000000"/>
                </a:solidFill>
                <a:latin typeface="Gill Sans" pitchFamily="-110" charset="0"/>
                <a:ea typeface="ヒラギノ角ゴ ProN W3" pitchFamily="-112" charset="-128"/>
                <a:sym typeface="Gill Sans" pitchFamily="-110" charset="0"/>
              </a:rPr>
              <a:t>Nuevo Orden Mundial (4 polos: EU, Rusia, China, </a:t>
            </a:r>
            <a:r>
              <a:rPr lang="es-MX" sz="2204" b="1" dirty="0" err="1">
                <a:solidFill>
                  <a:srgbClr val="000000"/>
                </a:solidFill>
                <a:latin typeface="Gill Sans" pitchFamily="-110" charset="0"/>
                <a:ea typeface="ヒラギノ角ゴ ProN W3" pitchFamily="-112" charset="-128"/>
                <a:sym typeface="Gill Sans" pitchFamily="-110" charset="0"/>
              </a:rPr>
              <a:t>ZEuro</a:t>
            </a:r>
            <a:r>
              <a:rPr lang="es-MX" sz="2204" b="1" dirty="0">
                <a:solidFill>
                  <a:srgbClr val="000000"/>
                </a:solidFill>
                <a:latin typeface="Gill Sans" pitchFamily="-110" charset="0"/>
                <a:ea typeface="ヒラギノ角ゴ ProN W3" pitchFamily="-112" charset="-128"/>
                <a:sym typeface="Gill Sans" pitchFamily="-110" charset="0"/>
              </a:rPr>
              <a:t>)</a:t>
            </a:r>
          </a:p>
          <a:p>
            <a:pPr marL="418435" lvl="1" defTabSz="839785" eaLnBrk="0" fontAlgn="base" hangingPunct="0">
              <a:spcBef>
                <a:spcPct val="0"/>
              </a:spcBef>
              <a:spcAft>
                <a:spcPct val="0"/>
              </a:spcAft>
              <a:defRPr/>
            </a:pPr>
            <a:endParaRPr lang="es-MX" sz="2204"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204" b="1" dirty="0">
                <a:solidFill>
                  <a:srgbClr val="000000"/>
                </a:solidFill>
                <a:latin typeface="Gill Sans" pitchFamily="-110" charset="0"/>
                <a:ea typeface="ヒラギノ角ゴ ProN W3" pitchFamily="-112" charset="-128"/>
                <a:sym typeface="Gill Sans" pitchFamily="-110" charset="0"/>
              </a:rPr>
              <a:t>Avance tecnológico acelerado</a:t>
            </a:r>
          </a:p>
          <a:p>
            <a:pPr marL="418435" lvl="1" defTabSz="839785" eaLnBrk="0" fontAlgn="base" hangingPunct="0">
              <a:spcBef>
                <a:spcPct val="0"/>
              </a:spcBef>
              <a:spcAft>
                <a:spcPct val="0"/>
              </a:spcAft>
              <a:defRPr/>
            </a:pPr>
            <a:endParaRPr lang="es-MX" sz="2204"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204" b="1" dirty="0">
                <a:solidFill>
                  <a:srgbClr val="000000"/>
                </a:solidFill>
                <a:latin typeface="Gill Sans" pitchFamily="-110" charset="0"/>
                <a:ea typeface="ヒラギノ角ゴ ProN W3" pitchFamily="-112" charset="-128"/>
                <a:sym typeface="Gill Sans" pitchFamily="-110" charset="0"/>
              </a:rPr>
              <a:t>Cambio Climático</a:t>
            </a:r>
          </a:p>
          <a:p>
            <a:pPr marL="418435" lvl="1" defTabSz="839785" eaLnBrk="0" fontAlgn="base" hangingPunct="0">
              <a:spcBef>
                <a:spcPct val="0"/>
              </a:spcBef>
              <a:spcAft>
                <a:spcPct val="0"/>
              </a:spcAft>
              <a:defRPr/>
            </a:pPr>
            <a:endParaRPr lang="es-MX" sz="2204"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204" b="1" dirty="0">
                <a:solidFill>
                  <a:srgbClr val="000000"/>
                </a:solidFill>
                <a:latin typeface="Gill Sans" pitchFamily="-110" charset="0"/>
                <a:ea typeface="ヒラギノ角ゴ ProN W3" pitchFamily="-112" charset="-128"/>
                <a:sym typeface="Gill Sans" pitchFamily="-110" charset="0"/>
              </a:rPr>
              <a:t>Incremento de la esperanza de vida – Crisis Seguridad Social</a:t>
            </a:r>
          </a:p>
          <a:p>
            <a:pPr marL="418435" lvl="1" defTabSz="839785" eaLnBrk="0" fontAlgn="base" hangingPunct="0">
              <a:spcBef>
                <a:spcPct val="0"/>
              </a:spcBef>
              <a:spcAft>
                <a:spcPct val="0"/>
              </a:spcAft>
              <a:defRPr/>
            </a:pPr>
            <a:endParaRPr lang="es-MX" sz="2204"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204" b="1" dirty="0">
                <a:solidFill>
                  <a:srgbClr val="000000"/>
                </a:solidFill>
                <a:latin typeface="Gill Sans" pitchFamily="-110" charset="0"/>
                <a:ea typeface="ヒラギノ角ゴ ProN W3" pitchFamily="-112" charset="-128"/>
                <a:sym typeface="Gill Sans" pitchFamily="-110" charset="0"/>
              </a:rPr>
              <a:t>Fortalecimiento de la fiscalización global</a:t>
            </a:r>
          </a:p>
          <a:p>
            <a:pPr marL="418435" lvl="1" defTabSz="839785" eaLnBrk="0" fontAlgn="base" hangingPunct="0">
              <a:spcBef>
                <a:spcPct val="0"/>
              </a:spcBef>
              <a:spcAft>
                <a:spcPct val="0"/>
              </a:spcAft>
              <a:defRPr/>
            </a:pPr>
            <a:endParaRPr lang="es-MX" sz="2204"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204" b="1" dirty="0">
                <a:solidFill>
                  <a:srgbClr val="000000"/>
                </a:solidFill>
                <a:latin typeface="Gill Sans" pitchFamily="-110" charset="0"/>
                <a:ea typeface="ヒラギノ角ゴ ProN W3" pitchFamily="-112" charset="-128"/>
                <a:sym typeface="Gill Sans" pitchFamily="-110" charset="0"/>
              </a:rPr>
              <a:t>Sobre-regulación</a:t>
            </a:r>
          </a:p>
          <a:p>
            <a:pPr marL="418435" lvl="1" defTabSz="839785" eaLnBrk="0" fontAlgn="base" hangingPunct="0">
              <a:spcBef>
                <a:spcPct val="0"/>
              </a:spcBef>
              <a:spcAft>
                <a:spcPct val="0"/>
              </a:spcAft>
              <a:defRPr/>
            </a:pPr>
            <a:endParaRPr lang="es-MX" sz="2204"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204" b="1" dirty="0">
                <a:solidFill>
                  <a:srgbClr val="000000"/>
                </a:solidFill>
                <a:latin typeface="Gill Sans" pitchFamily="-110" charset="0"/>
                <a:ea typeface="ヒラギノ角ゴ ProN W3" pitchFamily="-112" charset="-128"/>
                <a:sym typeface="Gill Sans" pitchFamily="-110" charset="0"/>
              </a:rPr>
              <a:t>Innovación disruptiva (</a:t>
            </a:r>
            <a:r>
              <a:rPr lang="es-MX" sz="2204" b="1" dirty="0" err="1">
                <a:solidFill>
                  <a:srgbClr val="000000"/>
                </a:solidFill>
                <a:latin typeface="Gill Sans" pitchFamily="-110" charset="0"/>
                <a:ea typeface="ヒラギノ角ゴ ProN W3" pitchFamily="-112" charset="-128"/>
                <a:sym typeface="Gill Sans" pitchFamily="-110" charset="0"/>
              </a:rPr>
              <a:t>Nvos</a:t>
            </a:r>
            <a:r>
              <a:rPr lang="es-MX" sz="2204" b="1" dirty="0">
                <a:solidFill>
                  <a:srgbClr val="000000"/>
                </a:solidFill>
                <a:latin typeface="Gill Sans" pitchFamily="-110" charset="0"/>
                <a:ea typeface="ヒラギノ角ゴ ProN W3" pitchFamily="-112" charset="-128"/>
                <a:sym typeface="Gill Sans" pitchFamily="-110" charset="0"/>
              </a:rPr>
              <a:t> modelos Negocio)</a:t>
            </a:r>
          </a:p>
          <a:p>
            <a:pPr marL="418435" lvl="1" defTabSz="839785" eaLnBrk="0" fontAlgn="base" hangingPunct="0">
              <a:spcBef>
                <a:spcPct val="0"/>
              </a:spcBef>
              <a:spcAft>
                <a:spcPct val="0"/>
              </a:spcAft>
              <a:defRPr/>
            </a:pPr>
            <a:endParaRPr lang="es-MX" sz="2204"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204" b="1" dirty="0">
                <a:solidFill>
                  <a:srgbClr val="000000"/>
                </a:solidFill>
                <a:latin typeface="Gill Sans" pitchFamily="-110" charset="0"/>
                <a:ea typeface="ヒラギノ角ゴ ProN W3" pitchFamily="-112" charset="-128"/>
                <a:sym typeface="Gill Sans" pitchFamily="-110" charset="0"/>
              </a:rPr>
              <a:t>Fundamentalismo Islámico (Sunita y </a:t>
            </a:r>
            <a:r>
              <a:rPr lang="es-MX" sz="2204" b="1" dirty="0" err="1">
                <a:solidFill>
                  <a:srgbClr val="000000"/>
                </a:solidFill>
                <a:latin typeface="Gill Sans" pitchFamily="-110" charset="0"/>
                <a:ea typeface="ヒラギノ角ゴ ProN W3" pitchFamily="-112" charset="-128"/>
                <a:sym typeface="Gill Sans" pitchFamily="-110" charset="0"/>
              </a:rPr>
              <a:t>Chiíta</a:t>
            </a:r>
            <a:r>
              <a:rPr lang="es-MX" sz="2204" b="1" dirty="0">
                <a:solidFill>
                  <a:srgbClr val="000000"/>
                </a:solidFill>
                <a:latin typeface="Gill Sans" pitchFamily="-110" charset="0"/>
                <a:ea typeface="ヒラギノ角ゴ ProN W3" pitchFamily="-112" charset="-128"/>
                <a:sym typeface="Gill Sans" pitchFamily="-110" charset="0"/>
              </a:rPr>
              <a:t>)</a:t>
            </a:r>
          </a:p>
          <a:p>
            <a:pPr marL="418435" lvl="1" defTabSz="839785" eaLnBrk="0" fontAlgn="base" hangingPunct="0">
              <a:spcBef>
                <a:spcPct val="0"/>
              </a:spcBef>
              <a:spcAft>
                <a:spcPct val="0"/>
              </a:spcAft>
              <a:defRPr/>
            </a:pPr>
            <a:r>
              <a:rPr lang="es-MX" sz="2388" b="1" dirty="0">
                <a:solidFill>
                  <a:srgbClr val="000000"/>
                </a:solidFill>
                <a:latin typeface="Gill Sans" pitchFamily="-110" charset="0"/>
                <a:ea typeface="ヒラギノ角ゴ ProN W3" pitchFamily="-112" charset="-128"/>
                <a:sym typeface="Gill Sans" pitchFamily="-110" charset="0"/>
              </a:rPr>
              <a:t> </a:t>
            </a: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Marcador de gráfico 15"/>
          <p:cNvGraphicFramePr>
            <a:graphicFrameLocks noGrp="1"/>
          </p:cNvGraphicFramePr>
          <p:nvPr>
            <p:ph type="chart" sz="quarter" idx="18"/>
            <p:extLst/>
          </p:nvPr>
        </p:nvGraphicFramePr>
        <p:xfrm>
          <a:off x="6446838" y="1540901"/>
          <a:ext cx="5313362" cy="2219492"/>
        </p:xfrm>
        <a:graphic>
          <a:graphicData uri="http://schemas.openxmlformats.org/drawingml/2006/chart">
            <c:chart xmlns:c="http://schemas.openxmlformats.org/drawingml/2006/chart" xmlns:r="http://schemas.openxmlformats.org/officeDocument/2006/relationships" r:id="rId3"/>
          </a:graphicData>
        </a:graphic>
      </p:graphicFrame>
      <p:sp>
        <p:nvSpPr>
          <p:cNvPr id="37" name="Marcador de pie de página 1"/>
          <p:cNvSpPr>
            <a:spLocks noGrp="1"/>
          </p:cNvSpPr>
          <p:nvPr>
            <p:ph type="ftr" sz="quarter" idx="11"/>
          </p:nvPr>
        </p:nvSpPr>
        <p:spPr>
          <a:xfrm>
            <a:off x="3791892" y="6371055"/>
            <a:ext cx="4702248" cy="365125"/>
          </a:xfrm>
        </p:spPr>
        <p:txBody>
          <a:bodyPr vert="horz" lIns="91440" tIns="45720" rIns="91440" bIns="45720" rtlCol="0" anchor="ctr"/>
          <a:lstStyle/>
          <a:p>
            <a:r>
              <a:rPr lang="es-MX" sz="1100">
                <a:solidFill>
                  <a:srgbClr val="FFFFFF">
                    <a:lumMod val="85000"/>
                  </a:srgbClr>
                </a:solidFill>
              </a:rPr>
              <a:t>Perspectivas Económicas para México</a:t>
            </a:r>
            <a:endParaRPr lang="es-MX" sz="1100" dirty="0">
              <a:solidFill>
                <a:srgbClr val="FFFFFF">
                  <a:lumMod val="85000"/>
                </a:srgbClr>
              </a:solidFill>
            </a:endParaRPr>
          </a:p>
        </p:txBody>
      </p:sp>
      <p:sp>
        <p:nvSpPr>
          <p:cNvPr id="2" name="Marcador de número de diapositiva 1"/>
          <p:cNvSpPr>
            <a:spLocks noGrp="1"/>
          </p:cNvSpPr>
          <p:nvPr>
            <p:ph type="sldNum" sz="quarter" idx="12"/>
          </p:nvPr>
        </p:nvSpPr>
        <p:spPr/>
        <p:txBody>
          <a:bodyPr/>
          <a:lstStyle/>
          <a:p>
            <a:fld id="{8E002BF4-BBF3-4639-B0BE-64A04A870BC8}" type="slidenum">
              <a:rPr lang="es-MX" smtClean="0">
                <a:solidFill>
                  <a:srgbClr val="FFFFFF"/>
                </a:solidFill>
              </a:rPr>
              <a:pPr/>
              <a:t>4</a:t>
            </a:fld>
            <a:endParaRPr lang="es-MX" dirty="0">
              <a:solidFill>
                <a:srgbClr val="FFFFFF"/>
              </a:solidFill>
            </a:endParaRPr>
          </a:p>
        </p:txBody>
      </p:sp>
      <p:sp>
        <p:nvSpPr>
          <p:cNvPr id="13" name="Título 12"/>
          <p:cNvSpPr>
            <a:spLocks noGrp="1"/>
          </p:cNvSpPr>
          <p:nvPr>
            <p:ph type="title"/>
          </p:nvPr>
        </p:nvSpPr>
        <p:spPr>
          <a:xfrm>
            <a:off x="123568" y="31752"/>
            <a:ext cx="11944385" cy="828241"/>
          </a:xfrm>
          <a:noFill/>
        </p:spPr>
        <p:txBody>
          <a:bodyPr vert="horz" lIns="91440" tIns="45720" rIns="91440" bIns="45720" rtlCol="0" anchor="ctr">
            <a:noAutofit/>
          </a:bodyPr>
          <a:lstStyle/>
          <a:p>
            <a:pPr algn="just">
              <a:lnSpc>
                <a:spcPts val="2000"/>
              </a:lnSpc>
            </a:pPr>
            <a:r>
              <a:rPr lang="es-MX" sz="2000" dirty="0"/>
              <a:t>La economía mexicana ha registrado una importante reducción en el financiamiento proveniente de fuentes externas, la cual ha sido parcialmente compensada por un aumento en las fuentes internas y una menor absorción de recursos del sector público.</a:t>
            </a:r>
          </a:p>
        </p:txBody>
      </p:sp>
      <p:sp>
        <p:nvSpPr>
          <p:cNvPr id="17" name="Marcador de texto 16"/>
          <p:cNvSpPr>
            <a:spLocks noGrp="1"/>
          </p:cNvSpPr>
          <p:nvPr>
            <p:ph type="body" sz="quarter" idx="19"/>
          </p:nvPr>
        </p:nvSpPr>
        <p:spPr>
          <a:xfrm>
            <a:off x="6139085" y="1337500"/>
            <a:ext cx="5886604" cy="353943"/>
          </a:xfrm>
          <a:noFill/>
        </p:spPr>
        <p:txBody>
          <a:bodyPr vert="horz" wrap="square" lIns="91440" tIns="45720" rIns="91440" bIns="45720" rtlCol="0">
            <a:spAutoFit/>
          </a:bodyPr>
          <a:lstStyle/>
          <a:p>
            <a:r>
              <a:rPr lang="es-MX" dirty="0">
                <a:solidFill>
                  <a:srgbClr val="182B47"/>
                </a:solidFill>
              </a:rPr>
              <a:t>Total</a:t>
            </a:r>
            <a:endParaRPr lang="es-MX" b="0" baseline="30000" dirty="0">
              <a:solidFill>
                <a:srgbClr val="182B47"/>
              </a:solidFill>
              <a:cs typeface="Calibri" panose="020F0502020204030204" pitchFamily="34" charset="0"/>
            </a:endParaRPr>
          </a:p>
        </p:txBody>
      </p:sp>
      <p:sp>
        <p:nvSpPr>
          <p:cNvPr id="11" name="Marcador de texto 16"/>
          <p:cNvSpPr>
            <a:spLocks noGrp="1"/>
          </p:cNvSpPr>
          <p:nvPr>
            <p:ph type="body" sz="quarter" idx="19"/>
          </p:nvPr>
        </p:nvSpPr>
        <p:spPr>
          <a:xfrm>
            <a:off x="640799" y="824495"/>
            <a:ext cx="5886604" cy="630942"/>
          </a:xfrm>
          <a:noFill/>
        </p:spPr>
        <p:txBody>
          <a:bodyPr/>
          <a:lstStyle/>
          <a:p>
            <a:r>
              <a:rPr lang="es-MX" dirty="0">
                <a:solidFill>
                  <a:srgbClr val="182B47"/>
                </a:solidFill>
                <a:cs typeface="Calibri" panose="020F0502020204030204" pitchFamily="34" charset="0"/>
              </a:rPr>
              <a:t>Fuentes y Usos de Recursos Financieros de la Economía</a:t>
            </a:r>
          </a:p>
          <a:p>
            <a:r>
              <a:rPr lang="es-MX" b="0" dirty="0">
                <a:solidFill>
                  <a:srgbClr val="182B47"/>
                </a:solidFill>
                <a:cs typeface="Calibri" panose="020F0502020204030204" pitchFamily="34" charset="0"/>
              </a:rPr>
              <a:t>Flujos anuales como % del PIB</a:t>
            </a:r>
            <a:endParaRPr lang="es-MX" b="0" baseline="30000" dirty="0">
              <a:solidFill>
                <a:srgbClr val="182B47"/>
              </a:solidFill>
              <a:cs typeface="Calibri" panose="020F0502020204030204" pitchFamily="34" charset="0"/>
            </a:endParaRPr>
          </a:p>
        </p:txBody>
      </p:sp>
      <p:sp>
        <p:nvSpPr>
          <p:cNvPr id="14" name="Text Box 8"/>
          <p:cNvSpPr txBox="1">
            <a:spLocks noChangeArrowheads="1"/>
          </p:cNvSpPr>
          <p:nvPr/>
        </p:nvSpPr>
        <p:spPr bwMode="auto">
          <a:xfrm>
            <a:off x="59499" y="5015591"/>
            <a:ext cx="6448244" cy="1310444"/>
          </a:xfrm>
          <a:prstGeom prst="rect">
            <a:avLst/>
          </a:prstGeom>
          <a:noFill/>
          <a:ln w="9525" algn="ctr">
            <a:noFill/>
            <a:miter lim="800000"/>
            <a:headEnd/>
            <a:tailEnd/>
          </a:ln>
          <a:effectLst/>
        </p:spPr>
        <p:txBody>
          <a:bodyPr wrap="square">
            <a:noAutofit/>
          </a:bodyPr>
          <a:lstStyle/>
          <a:p>
            <a:pPr algn="just" eaLnBrk="0" hangingPunct="0">
              <a:lnSpc>
                <a:spcPct val="80000"/>
              </a:lnSpc>
              <a:spcBef>
                <a:spcPct val="0"/>
              </a:spcBef>
              <a:buClr>
                <a:srgbClr val="FF0000"/>
              </a:buClr>
              <a:buFont typeface="Wingdings" pitchFamily="2" charset="2"/>
              <a:buNone/>
            </a:pPr>
            <a:r>
              <a:rPr lang="es-MX" sz="800" dirty="0">
                <a:solidFill>
                  <a:srgbClr val="182B47"/>
                </a:solidFill>
              </a:rPr>
              <a:t>Nota: Los flujos anuales se expresan en % del PIB nominal promedio anual. La información correspondiente al 4T-2018 es preliminar.</a:t>
            </a:r>
          </a:p>
          <a:p>
            <a:pPr algn="just" eaLnBrk="0" hangingPunct="0">
              <a:lnSpc>
                <a:spcPct val="80000"/>
              </a:lnSpc>
              <a:spcBef>
                <a:spcPct val="0"/>
              </a:spcBef>
              <a:buClr>
                <a:srgbClr val="FF0000"/>
              </a:buClr>
              <a:buFont typeface="Wingdings" pitchFamily="2" charset="2"/>
              <a:buNone/>
            </a:pPr>
            <a:r>
              <a:rPr lang="es-MX" sz="800" dirty="0">
                <a:solidFill>
                  <a:srgbClr val="182B47"/>
                </a:solidFill>
              </a:rPr>
              <a:t>1/ Corresponde al agregado de activos financieros internos F1, compuesto por las fuentes internas monetarias y no monetarias. </a:t>
            </a:r>
          </a:p>
          <a:p>
            <a:pPr algn="just" eaLnBrk="0" hangingPunct="0">
              <a:lnSpc>
                <a:spcPct val="80000"/>
              </a:lnSpc>
              <a:spcBef>
                <a:spcPct val="0"/>
              </a:spcBef>
              <a:buClr>
                <a:srgbClr val="FF0000"/>
              </a:buClr>
              <a:buFont typeface="Wingdings" pitchFamily="2" charset="2"/>
              <a:buNone/>
            </a:pPr>
            <a:r>
              <a:rPr lang="es-MX" sz="800" dirty="0">
                <a:solidFill>
                  <a:srgbClr val="182B47"/>
                </a:solidFill>
              </a:rPr>
              <a:t>2/ Incluye los instrumentos monetarios en poder de no residentes (i.e., el agregado MNR, equivalente a la diferencia del M4 menos M3) y otras fuentes  externas no monetarias (el endeudamiento externo del Gobierno Federal, de organismos y empresas públicas; los pasivos externos de la banca comercial; el financiamiento externo al sector privado no financiero; la captación de agencias; entre otros).</a:t>
            </a:r>
          </a:p>
          <a:p>
            <a:pPr algn="just" eaLnBrk="0" hangingPunct="0">
              <a:lnSpc>
                <a:spcPct val="80000"/>
              </a:lnSpc>
              <a:spcBef>
                <a:spcPct val="0"/>
              </a:spcBef>
              <a:buClr>
                <a:srgbClr val="FF0000"/>
              </a:buClr>
              <a:buFont typeface="Wingdings" pitchFamily="2" charset="2"/>
              <a:buNone/>
            </a:pPr>
            <a:r>
              <a:rPr lang="es-MX" sz="800" dirty="0">
                <a:solidFill>
                  <a:srgbClr val="182B47"/>
                </a:solidFill>
              </a:rPr>
              <a:t>3/ Se refiere a la cartera de crédito de los intermediarios financieros, del </a:t>
            </a:r>
            <a:r>
              <a:rPr lang="es-MX" sz="800" dirty="0" err="1">
                <a:solidFill>
                  <a:srgbClr val="182B47"/>
                </a:solidFill>
              </a:rPr>
              <a:t>Infonavit</a:t>
            </a:r>
            <a:r>
              <a:rPr lang="es-MX" sz="800" dirty="0">
                <a:solidFill>
                  <a:srgbClr val="182B47"/>
                </a:solidFill>
              </a:rPr>
              <a:t> y del </a:t>
            </a:r>
            <a:r>
              <a:rPr lang="es-MX" sz="800" dirty="0" err="1">
                <a:solidFill>
                  <a:srgbClr val="182B47"/>
                </a:solidFill>
              </a:rPr>
              <a:t>Fovissste</a:t>
            </a:r>
            <a:r>
              <a:rPr lang="es-MX" sz="800" dirty="0">
                <a:solidFill>
                  <a:srgbClr val="182B47"/>
                </a:solidFill>
              </a:rPr>
              <a:t>, así como la emisión de deuda interna y el financiamiento externo de las empresas.</a:t>
            </a:r>
          </a:p>
          <a:p>
            <a:pPr algn="just" eaLnBrk="0" hangingPunct="0">
              <a:lnSpc>
                <a:spcPct val="80000"/>
              </a:lnSpc>
              <a:spcBef>
                <a:spcPct val="0"/>
              </a:spcBef>
              <a:buClr>
                <a:srgbClr val="FF0000"/>
              </a:buClr>
              <a:buFont typeface="Wingdings" pitchFamily="2" charset="2"/>
              <a:buNone/>
            </a:pPr>
            <a:r>
              <a:rPr lang="es-MX" sz="800" dirty="0">
                <a:solidFill>
                  <a:srgbClr val="182B47"/>
                </a:solidFill>
              </a:rPr>
              <a:t>4/ Según se define en la Ley del Banco de México.</a:t>
            </a:r>
          </a:p>
          <a:p>
            <a:pPr algn="just" eaLnBrk="0" hangingPunct="0">
              <a:lnSpc>
                <a:spcPct val="80000"/>
              </a:lnSpc>
              <a:spcBef>
                <a:spcPct val="0"/>
              </a:spcBef>
              <a:buClr>
                <a:srgbClr val="FF0000"/>
              </a:buClr>
              <a:buFont typeface="Wingdings" pitchFamily="2" charset="2"/>
              <a:buNone/>
            </a:pPr>
            <a:r>
              <a:rPr lang="es-MX" sz="800" dirty="0">
                <a:solidFill>
                  <a:srgbClr val="182B47"/>
                </a:solidFill>
              </a:rPr>
              <a:t>5/ Incluye las cuentas de capital y resultados y otros activos y pasivos de la banca comercial y de desarrollo, de los intermediarios financieros no bancarios, del </a:t>
            </a:r>
            <a:r>
              <a:rPr lang="es-MX" sz="800" dirty="0" err="1">
                <a:solidFill>
                  <a:srgbClr val="182B47"/>
                </a:solidFill>
              </a:rPr>
              <a:t>Infonavit</a:t>
            </a:r>
            <a:r>
              <a:rPr lang="es-MX" sz="800" dirty="0">
                <a:solidFill>
                  <a:srgbClr val="182B47"/>
                </a:solidFill>
              </a:rPr>
              <a:t> y del Banco de México –incluyendo los títulos colocados por este Instituto Central con propósitos de regulación monetaria, destacando aquellos asociados a la esterilización del impacto monetario de sus remanentes de operación–. Asimismo, incluye pasivos no monetarios del IPAB, así como el efecto del cambio en la valuación de los instrumentos de deuda pública, entre otros conceptos.</a:t>
            </a:r>
          </a:p>
          <a:p>
            <a:pPr algn="just" eaLnBrk="0" hangingPunct="0">
              <a:lnSpc>
                <a:spcPct val="80000"/>
              </a:lnSpc>
              <a:spcBef>
                <a:spcPct val="0"/>
              </a:spcBef>
              <a:buClr>
                <a:srgbClr val="FF0000"/>
              </a:buClr>
              <a:buFont typeface="Wingdings" pitchFamily="2" charset="2"/>
              <a:buNone/>
            </a:pPr>
            <a:r>
              <a:rPr lang="es-MX" sz="800" dirty="0">
                <a:solidFill>
                  <a:srgbClr val="182B47"/>
                </a:solidFill>
              </a:rPr>
              <a:t>6/ Excluye el efecto de la aplicación de los remanentes de operación del Banco de México entregados al Gobierno Federal.</a:t>
            </a:r>
          </a:p>
          <a:p>
            <a:pPr algn="just" eaLnBrk="0" hangingPunct="0">
              <a:lnSpc>
                <a:spcPct val="80000"/>
              </a:lnSpc>
              <a:spcBef>
                <a:spcPct val="0"/>
              </a:spcBef>
              <a:buClr>
                <a:srgbClr val="FF0000"/>
              </a:buClr>
              <a:buFont typeface="Wingdings" pitchFamily="2" charset="2"/>
              <a:buNone/>
            </a:pPr>
            <a:r>
              <a:rPr lang="es-MX" sz="800" dirty="0">
                <a:solidFill>
                  <a:srgbClr val="182B47"/>
                </a:solidFill>
              </a:rPr>
              <a:t>Fuente: Banco de México.</a:t>
            </a:r>
          </a:p>
        </p:txBody>
      </p:sp>
      <p:sp>
        <p:nvSpPr>
          <p:cNvPr id="15" name="Text Box 8"/>
          <p:cNvSpPr txBox="1">
            <a:spLocks noChangeArrowheads="1"/>
          </p:cNvSpPr>
          <p:nvPr/>
        </p:nvSpPr>
        <p:spPr bwMode="auto">
          <a:xfrm>
            <a:off x="6582137" y="5797375"/>
            <a:ext cx="5088931" cy="193323"/>
          </a:xfrm>
          <a:prstGeom prst="rect">
            <a:avLst/>
          </a:prstGeom>
          <a:noFill/>
          <a:ln w="9525" algn="ctr">
            <a:noFill/>
            <a:miter lim="800000"/>
            <a:headEnd/>
            <a:tailEnd/>
          </a:ln>
          <a:effectLst/>
        </p:spPr>
        <p:txBody>
          <a:bodyPr wrap="square">
            <a:spAutoFit/>
          </a:bodyPr>
          <a:lstStyle>
            <a:defPPr>
              <a:defRPr lang="es-MX"/>
            </a:defPPr>
            <a:lvl1pPr algn="just" eaLnBrk="0" hangingPunct="0">
              <a:lnSpc>
                <a:spcPct val="80000"/>
              </a:lnSpc>
              <a:spcBef>
                <a:spcPct val="0"/>
              </a:spcBef>
              <a:buClr>
                <a:srgbClr val="FF0000"/>
              </a:buClr>
              <a:buFont typeface="Wingdings" pitchFamily="2" charset="2"/>
              <a:buNone/>
              <a:defRPr sz="800">
                <a:solidFill>
                  <a:srgbClr val="182B47"/>
                </a:solidFill>
              </a:defRPr>
            </a:lvl1pPr>
          </a:lstStyle>
          <a:p>
            <a:endParaRPr lang="es-MX" dirty="0"/>
          </a:p>
        </p:txBody>
      </p:sp>
      <p:sp>
        <p:nvSpPr>
          <p:cNvPr id="29" name="CuadroTexto 28"/>
          <p:cNvSpPr txBox="1"/>
          <p:nvPr/>
        </p:nvSpPr>
        <p:spPr>
          <a:xfrm>
            <a:off x="10390022" y="2851981"/>
            <a:ext cx="547329" cy="307777"/>
          </a:xfrm>
          <a:prstGeom prst="rect">
            <a:avLst/>
          </a:prstGeom>
          <a:noFill/>
        </p:spPr>
        <p:txBody>
          <a:bodyPr wrap="none" rtlCol="0">
            <a:spAutoFit/>
          </a:bodyPr>
          <a:lstStyle/>
          <a:p>
            <a:r>
              <a:rPr lang="es-MX" sz="1400" b="1" dirty="0">
                <a:solidFill>
                  <a:srgbClr val="000000"/>
                </a:solidFill>
              </a:rPr>
              <a:t>Total</a:t>
            </a:r>
            <a:endParaRPr lang="es-MX" sz="1400" b="1" baseline="30000" dirty="0">
              <a:solidFill>
                <a:srgbClr val="000000"/>
              </a:solidFill>
            </a:endParaRPr>
          </a:p>
        </p:txBody>
      </p:sp>
      <p:sp>
        <p:nvSpPr>
          <p:cNvPr id="30" name="CuadroTexto 29"/>
          <p:cNvSpPr txBox="1"/>
          <p:nvPr/>
        </p:nvSpPr>
        <p:spPr>
          <a:xfrm>
            <a:off x="8651620" y="2844708"/>
            <a:ext cx="761170" cy="307777"/>
          </a:xfrm>
          <a:prstGeom prst="rect">
            <a:avLst/>
          </a:prstGeom>
          <a:noFill/>
        </p:spPr>
        <p:txBody>
          <a:bodyPr wrap="none" rtlCol="0">
            <a:spAutoFit/>
          </a:bodyPr>
          <a:lstStyle/>
          <a:p>
            <a:r>
              <a:rPr lang="es-MX" sz="1400" b="1" dirty="0">
                <a:solidFill>
                  <a:srgbClr val="FF7800"/>
                </a:solidFill>
              </a:rPr>
              <a:t>Externo</a:t>
            </a:r>
            <a:endParaRPr lang="es-MX" sz="1400" b="1" baseline="30000" dirty="0">
              <a:solidFill>
                <a:srgbClr val="FF7800"/>
              </a:solidFill>
            </a:endParaRPr>
          </a:p>
        </p:txBody>
      </p:sp>
      <p:sp>
        <p:nvSpPr>
          <p:cNvPr id="31" name="CuadroTexto 30"/>
          <p:cNvSpPr txBox="1"/>
          <p:nvPr/>
        </p:nvSpPr>
        <p:spPr>
          <a:xfrm>
            <a:off x="9648095" y="1656059"/>
            <a:ext cx="886140" cy="307777"/>
          </a:xfrm>
          <a:prstGeom prst="rect">
            <a:avLst/>
          </a:prstGeom>
          <a:noFill/>
        </p:spPr>
        <p:txBody>
          <a:bodyPr wrap="none" rtlCol="0">
            <a:spAutoFit/>
          </a:bodyPr>
          <a:lstStyle/>
          <a:p>
            <a:r>
              <a:rPr lang="es-MX" sz="1400" b="1" dirty="0">
                <a:solidFill>
                  <a:srgbClr val="3D7DDA"/>
                </a:solidFill>
              </a:rPr>
              <a:t>Interno </a:t>
            </a:r>
            <a:r>
              <a:rPr lang="es-MX" sz="1400" b="1" baseline="30000" dirty="0">
                <a:solidFill>
                  <a:srgbClr val="3D7DDA"/>
                </a:solidFill>
              </a:rPr>
              <a:t>7/</a:t>
            </a:r>
          </a:p>
        </p:txBody>
      </p:sp>
      <p:graphicFrame>
        <p:nvGraphicFramePr>
          <p:cNvPr id="32" name="Marcador de gráfico 28"/>
          <p:cNvGraphicFramePr>
            <a:graphicFrameLocks noGrp="1"/>
          </p:cNvGraphicFramePr>
          <p:nvPr>
            <p:ph type="chart" sz="quarter" idx="18"/>
            <p:extLst>
              <p:ext uri="{D42A27DB-BD31-4B8C-83A1-F6EECF244321}">
                <p14:modId xmlns:p14="http://schemas.microsoft.com/office/powerpoint/2010/main" val="2821569293"/>
              </p:ext>
            </p:extLst>
          </p:nvPr>
        </p:nvGraphicFramePr>
        <p:xfrm>
          <a:off x="6469988" y="3857149"/>
          <a:ext cx="5313362" cy="2111198"/>
        </p:xfrm>
        <a:graphic>
          <a:graphicData uri="http://schemas.openxmlformats.org/drawingml/2006/chart">
            <c:chart xmlns:c="http://schemas.openxmlformats.org/drawingml/2006/chart" xmlns:r="http://schemas.openxmlformats.org/officeDocument/2006/relationships" r:id="rId4"/>
          </a:graphicData>
        </a:graphic>
      </p:graphicFrame>
      <p:sp>
        <p:nvSpPr>
          <p:cNvPr id="33" name="CuadroTexto 32"/>
          <p:cNvSpPr txBox="1"/>
          <p:nvPr/>
        </p:nvSpPr>
        <p:spPr>
          <a:xfrm>
            <a:off x="9984276" y="4217264"/>
            <a:ext cx="899221" cy="307777"/>
          </a:xfrm>
          <a:prstGeom prst="rect">
            <a:avLst/>
          </a:prstGeom>
          <a:noFill/>
        </p:spPr>
        <p:txBody>
          <a:bodyPr wrap="none" rtlCol="0">
            <a:spAutoFit/>
          </a:bodyPr>
          <a:lstStyle/>
          <a:p>
            <a:r>
              <a:rPr lang="es-MX" sz="1400" b="1" dirty="0">
                <a:solidFill>
                  <a:srgbClr val="0000FF"/>
                </a:solidFill>
              </a:rPr>
              <a:t>Empresas</a:t>
            </a:r>
            <a:endParaRPr lang="es-MX" sz="1400" b="1" baseline="30000" dirty="0">
              <a:solidFill>
                <a:srgbClr val="0000FF"/>
              </a:solidFill>
            </a:endParaRPr>
          </a:p>
        </p:txBody>
      </p:sp>
      <p:sp>
        <p:nvSpPr>
          <p:cNvPr id="34" name="CuadroTexto 33"/>
          <p:cNvSpPr txBox="1"/>
          <p:nvPr/>
        </p:nvSpPr>
        <p:spPr>
          <a:xfrm>
            <a:off x="9109475" y="4979301"/>
            <a:ext cx="875561" cy="307777"/>
          </a:xfrm>
          <a:prstGeom prst="rect">
            <a:avLst/>
          </a:prstGeom>
          <a:noFill/>
        </p:spPr>
        <p:txBody>
          <a:bodyPr wrap="none" rtlCol="0">
            <a:spAutoFit/>
          </a:bodyPr>
          <a:lstStyle/>
          <a:p>
            <a:r>
              <a:rPr lang="es-MX" sz="1400" b="1" dirty="0">
                <a:solidFill>
                  <a:srgbClr val="008000"/>
                </a:solidFill>
              </a:rPr>
              <a:t>Vivienda </a:t>
            </a:r>
            <a:endParaRPr lang="es-MX" sz="1400" b="1" baseline="30000" dirty="0">
              <a:solidFill>
                <a:srgbClr val="008000"/>
              </a:solidFill>
            </a:endParaRPr>
          </a:p>
        </p:txBody>
      </p:sp>
      <p:sp>
        <p:nvSpPr>
          <p:cNvPr id="35" name="CuadroTexto 34"/>
          <p:cNvSpPr txBox="1"/>
          <p:nvPr/>
        </p:nvSpPr>
        <p:spPr>
          <a:xfrm>
            <a:off x="8333007" y="4031055"/>
            <a:ext cx="881973" cy="307777"/>
          </a:xfrm>
          <a:prstGeom prst="rect">
            <a:avLst/>
          </a:prstGeom>
          <a:noFill/>
        </p:spPr>
        <p:txBody>
          <a:bodyPr wrap="none" rtlCol="0">
            <a:spAutoFit/>
          </a:bodyPr>
          <a:lstStyle/>
          <a:p>
            <a:r>
              <a:rPr lang="es-MX" sz="1400" b="1" dirty="0">
                <a:solidFill>
                  <a:srgbClr val="FF0000"/>
                </a:solidFill>
              </a:rPr>
              <a:t>Consumo</a:t>
            </a:r>
            <a:endParaRPr lang="es-MX" sz="1400" b="1" baseline="30000" dirty="0">
              <a:solidFill>
                <a:srgbClr val="FF0000"/>
              </a:solidFill>
            </a:endParaRPr>
          </a:p>
        </p:txBody>
      </p:sp>
      <p:sp>
        <p:nvSpPr>
          <p:cNvPr id="36" name="16 CuadroTexto"/>
          <p:cNvSpPr txBox="1"/>
          <p:nvPr/>
        </p:nvSpPr>
        <p:spPr>
          <a:xfrm>
            <a:off x="10968137" y="4001857"/>
            <a:ext cx="591662" cy="261610"/>
          </a:xfrm>
          <a:prstGeom prst="rect">
            <a:avLst/>
          </a:prstGeom>
          <a:noFill/>
        </p:spPr>
        <p:txBody>
          <a:bodyPr wrap="square" rtlCol="0">
            <a:spAutoFit/>
          </a:bodyPr>
          <a:lstStyle/>
          <a:p>
            <a:r>
              <a:rPr lang="es-MX" sz="1100" b="1" dirty="0">
                <a:solidFill>
                  <a:srgbClr val="000000"/>
                </a:solidFill>
                <a:cs typeface="Calibri" panose="020F0502020204030204" pitchFamily="34" charset="0"/>
              </a:rPr>
              <a:t>Enero</a:t>
            </a:r>
          </a:p>
        </p:txBody>
      </p:sp>
      <p:sp>
        <p:nvSpPr>
          <p:cNvPr id="38" name="Marcador de texto 6"/>
          <p:cNvSpPr>
            <a:spLocks noGrp="1"/>
          </p:cNvSpPr>
          <p:nvPr>
            <p:ph type="body" sz="quarter" idx="19"/>
          </p:nvPr>
        </p:nvSpPr>
        <p:spPr>
          <a:xfrm>
            <a:off x="6499836" y="3741477"/>
            <a:ext cx="5207366" cy="353943"/>
          </a:xfrm>
        </p:spPr>
        <p:txBody>
          <a:bodyPr vert="horz" wrap="square" lIns="91440" tIns="45720" rIns="91440" bIns="45720" rtlCol="0">
            <a:spAutoFit/>
          </a:bodyPr>
          <a:lstStyle/>
          <a:p>
            <a:r>
              <a:rPr lang="es-MX" dirty="0"/>
              <a:t>Interno</a:t>
            </a:r>
            <a:r>
              <a:rPr lang="es-MX" baseline="30000" dirty="0"/>
              <a:t> 7/</a:t>
            </a:r>
            <a:endParaRPr lang="es-MX" dirty="0"/>
          </a:p>
        </p:txBody>
      </p:sp>
      <p:sp>
        <p:nvSpPr>
          <p:cNvPr id="39" name="Marcador de texto 8"/>
          <p:cNvSpPr>
            <a:spLocks noGrp="1"/>
          </p:cNvSpPr>
          <p:nvPr>
            <p:ph type="body" sz="quarter" idx="20"/>
          </p:nvPr>
        </p:nvSpPr>
        <p:spPr>
          <a:xfrm>
            <a:off x="6499836" y="5943266"/>
            <a:ext cx="5313600" cy="400110"/>
          </a:xfrm>
          <a:noFill/>
        </p:spPr>
        <p:txBody>
          <a:bodyPr/>
          <a:lstStyle/>
          <a:p>
            <a:pPr>
              <a:lnSpc>
                <a:spcPts val="800"/>
              </a:lnSpc>
            </a:pPr>
            <a:r>
              <a:rPr lang="es-MX" sz="800" dirty="0">
                <a:solidFill>
                  <a:srgbClr val="182B47"/>
                </a:solidFill>
              </a:rPr>
              <a:t>7/ Las cifras se ajustan por la salida e incorporación de algunos intermediarios financieros a la estadística de crédito. Incluye el crédito de la banca comercial, la de desarrollo y la de otros intermediarios financieros no bancarios. </a:t>
            </a:r>
          </a:p>
          <a:p>
            <a:pPr>
              <a:lnSpc>
                <a:spcPts val="800"/>
              </a:lnSpc>
            </a:pPr>
            <a:r>
              <a:rPr lang="es-MX" sz="800" dirty="0">
                <a:solidFill>
                  <a:srgbClr val="182B47"/>
                </a:solidFill>
              </a:rPr>
              <a:t>Fuente: Banco de México.</a:t>
            </a:r>
            <a:endParaRPr lang="es-MX" sz="800" dirty="0"/>
          </a:p>
        </p:txBody>
      </p:sp>
      <p:sp>
        <p:nvSpPr>
          <p:cNvPr id="21" name="Marcador de texto 16"/>
          <p:cNvSpPr>
            <a:spLocks noGrp="1"/>
          </p:cNvSpPr>
          <p:nvPr>
            <p:ph type="body" sz="quarter" idx="19"/>
          </p:nvPr>
        </p:nvSpPr>
        <p:spPr>
          <a:xfrm>
            <a:off x="6160217" y="832733"/>
            <a:ext cx="5886604" cy="615553"/>
          </a:xfrm>
          <a:noFill/>
        </p:spPr>
        <p:txBody>
          <a:bodyPr vert="horz" wrap="square" lIns="91440" tIns="45720" rIns="91440" bIns="45720" rtlCol="0">
            <a:spAutoFit/>
          </a:bodyPr>
          <a:lstStyle/>
          <a:p>
            <a:r>
              <a:rPr lang="es-MX" dirty="0">
                <a:solidFill>
                  <a:srgbClr val="182B47"/>
                </a:solidFill>
              </a:rPr>
              <a:t>Financiamiento al Sector Privado No Financiero</a:t>
            </a:r>
          </a:p>
          <a:p>
            <a:r>
              <a:rPr lang="es-MX" b="0" dirty="0">
                <a:solidFill>
                  <a:srgbClr val="182B47"/>
                </a:solidFill>
                <a:cs typeface="Calibri" panose="020F0502020204030204" pitchFamily="34" charset="0"/>
              </a:rPr>
              <a:t>Variación % real anual</a:t>
            </a:r>
            <a:endParaRPr lang="es-MX" dirty="0">
              <a:solidFill>
                <a:srgbClr val="182B47"/>
              </a:solidFill>
            </a:endParaRPr>
          </a:p>
        </p:txBody>
      </p:sp>
      <p:sp>
        <p:nvSpPr>
          <p:cNvPr id="22" name="16 CuadroTexto"/>
          <p:cNvSpPr txBox="1"/>
          <p:nvPr/>
        </p:nvSpPr>
        <p:spPr>
          <a:xfrm>
            <a:off x="10797948" y="1603598"/>
            <a:ext cx="834683" cy="261610"/>
          </a:xfrm>
          <a:prstGeom prst="rect">
            <a:avLst/>
          </a:prstGeom>
          <a:noFill/>
        </p:spPr>
        <p:txBody>
          <a:bodyPr wrap="square" rtlCol="0">
            <a:spAutoFit/>
          </a:bodyPr>
          <a:lstStyle/>
          <a:p>
            <a:r>
              <a:rPr lang="es-MX" sz="1100" b="1" dirty="0">
                <a:solidFill>
                  <a:srgbClr val="000000"/>
                </a:solidFill>
                <a:cs typeface="Calibri" panose="020F0502020204030204" pitchFamily="34" charset="0"/>
              </a:rPr>
              <a:t>4T-2018</a:t>
            </a:r>
            <a:endParaRPr lang="es-MX" sz="1100" b="1" baseline="30000" dirty="0">
              <a:solidFill>
                <a:srgbClr val="000000"/>
              </a:solidFill>
              <a:cs typeface="Calibri" panose="020F0502020204030204" pitchFamily="34" charset="0"/>
            </a:endParaRPr>
          </a:p>
        </p:txBody>
      </p:sp>
      <p:sp>
        <p:nvSpPr>
          <p:cNvPr id="25" name="Marcador de texto 16"/>
          <p:cNvSpPr>
            <a:spLocks noGrp="1"/>
          </p:cNvSpPr>
          <p:nvPr>
            <p:ph type="body" sz="quarter" idx="19"/>
          </p:nvPr>
        </p:nvSpPr>
        <p:spPr>
          <a:xfrm>
            <a:off x="2205313" y="1313341"/>
            <a:ext cx="2746145" cy="353943"/>
          </a:xfrm>
          <a:noFill/>
        </p:spPr>
        <p:txBody>
          <a:bodyPr vert="horz" wrap="square" lIns="91440" tIns="45720" rIns="91440" bIns="45720" rtlCol="0">
            <a:spAutoFit/>
          </a:bodyPr>
          <a:lstStyle/>
          <a:p>
            <a:r>
              <a:rPr lang="es-MX" dirty="0">
                <a:solidFill>
                  <a:srgbClr val="182B47"/>
                </a:solidFill>
              </a:rPr>
              <a:t>Fuentes</a:t>
            </a:r>
            <a:endParaRPr lang="es-MX" b="0" baseline="30000" dirty="0">
              <a:solidFill>
                <a:srgbClr val="182B47"/>
              </a:solidFill>
              <a:cs typeface="Calibri" panose="020F0502020204030204" pitchFamily="34" charset="0"/>
            </a:endParaRPr>
          </a:p>
        </p:txBody>
      </p:sp>
      <p:sp>
        <p:nvSpPr>
          <p:cNvPr id="26" name="Marcador de texto 16"/>
          <p:cNvSpPr>
            <a:spLocks noGrp="1"/>
          </p:cNvSpPr>
          <p:nvPr>
            <p:ph type="body" sz="quarter" idx="19"/>
          </p:nvPr>
        </p:nvSpPr>
        <p:spPr>
          <a:xfrm>
            <a:off x="1750826" y="3145776"/>
            <a:ext cx="3655118" cy="353943"/>
          </a:xfrm>
          <a:noFill/>
        </p:spPr>
        <p:txBody>
          <a:bodyPr vert="horz" wrap="square" lIns="91440" tIns="45720" rIns="91440" bIns="45720" rtlCol="0">
            <a:spAutoFit/>
          </a:bodyPr>
          <a:lstStyle/>
          <a:p>
            <a:r>
              <a:rPr lang="es-MX" dirty="0">
                <a:solidFill>
                  <a:srgbClr val="182B47"/>
                </a:solidFill>
              </a:rPr>
              <a:t>Usos</a:t>
            </a:r>
            <a:endParaRPr lang="es-MX" b="0" baseline="30000" dirty="0">
              <a:solidFill>
                <a:srgbClr val="182B47"/>
              </a:solidFill>
              <a:cs typeface="Calibri" panose="020F0502020204030204" pitchFamily="34" charset="0"/>
            </a:endParaRPr>
          </a:p>
        </p:txBody>
      </p:sp>
      <p:sp>
        <p:nvSpPr>
          <p:cNvPr id="40" name="CuadroTexto 39"/>
          <p:cNvSpPr txBox="1"/>
          <p:nvPr/>
        </p:nvSpPr>
        <p:spPr>
          <a:xfrm>
            <a:off x="192465" y="2327607"/>
            <a:ext cx="950260" cy="307777"/>
          </a:xfrm>
          <a:prstGeom prst="rect">
            <a:avLst/>
          </a:prstGeom>
          <a:noFill/>
        </p:spPr>
        <p:txBody>
          <a:bodyPr wrap="none" rtlCol="0">
            <a:spAutoFit/>
          </a:bodyPr>
          <a:lstStyle/>
          <a:p>
            <a:r>
              <a:rPr lang="es-MX" sz="1400" b="1" dirty="0">
                <a:solidFill>
                  <a:srgbClr val="6D3A77"/>
                </a:solidFill>
              </a:rPr>
              <a:t>Internas </a:t>
            </a:r>
            <a:r>
              <a:rPr lang="es-MX" sz="1400" b="1" baseline="30000" dirty="0">
                <a:solidFill>
                  <a:srgbClr val="6D3A77"/>
                </a:solidFill>
              </a:rPr>
              <a:t>1/</a:t>
            </a:r>
          </a:p>
        </p:txBody>
      </p:sp>
      <p:sp>
        <p:nvSpPr>
          <p:cNvPr id="41" name="CuadroTexto 40"/>
          <p:cNvSpPr txBox="1"/>
          <p:nvPr/>
        </p:nvSpPr>
        <p:spPr>
          <a:xfrm>
            <a:off x="192465" y="2001672"/>
            <a:ext cx="977575" cy="307777"/>
          </a:xfrm>
          <a:prstGeom prst="rect">
            <a:avLst/>
          </a:prstGeom>
          <a:noFill/>
        </p:spPr>
        <p:txBody>
          <a:bodyPr wrap="none" rtlCol="0">
            <a:spAutoFit/>
          </a:bodyPr>
          <a:lstStyle/>
          <a:p>
            <a:r>
              <a:rPr lang="es-MX" sz="1400" b="1" dirty="0">
                <a:solidFill>
                  <a:srgbClr val="ED7D31"/>
                </a:solidFill>
              </a:rPr>
              <a:t>Externas </a:t>
            </a:r>
            <a:r>
              <a:rPr lang="es-MX" sz="1400" b="1" baseline="30000" dirty="0">
                <a:solidFill>
                  <a:srgbClr val="ED7D31"/>
                </a:solidFill>
              </a:rPr>
              <a:t>2/</a:t>
            </a:r>
          </a:p>
        </p:txBody>
      </p:sp>
      <p:sp>
        <p:nvSpPr>
          <p:cNvPr id="42" name="CuadroTexto 41"/>
          <p:cNvSpPr txBox="1"/>
          <p:nvPr/>
        </p:nvSpPr>
        <p:spPr>
          <a:xfrm>
            <a:off x="167751" y="4431329"/>
            <a:ext cx="1323760" cy="523220"/>
          </a:xfrm>
          <a:prstGeom prst="rect">
            <a:avLst/>
          </a:prstGeom>
          <a:noFill/>
        </p:spPr>
        <p:txBody>
          <a:bodyPr wrap="none" rtlCol="0">
            <a:spAutoFit/>
          </a:bodyPr>
          <a:lstStyle/>
          <a:p>
            <a:r>
              <a:rPr lang="es-MX" sz="1400" b="1" dirty="0">
                <a:solidFill>
                  <a:srgbClr val="FF0000"/>
                </a:solidFill>
              </a:rPr>
              <a:t>Reserva</a:t>
            </a:r>
          </a:p>
          <a:p>
            <a:r>
              <a:rPr lang="es-MX" sz="1400" b="1" dirty="0">
                <a:solidFill>
                  <a:srgbClr val="FF0000"/>
                </a:solidFill>
              </a:rPr>
              <a:t>Internacional </a:t>
            </a:r>
            <a:r>
              <a:rPr lang="es-MX" sz="1400" b="1" baseline="30000" dirty="0">
                <a:solidFill>
                  <a:srgbClr val="FF0000"/>
                </a:solidFill>
              </a:rPr>
              <a:t>4/</a:t>
            </a:r>
          </a:p>
        </p:txBody>
      </p:sp>
      <p:sp>
        <p:nvSpPr>
          <p:cNvPr id="43" name="CuadroTexto 42"/>
          <p:cNvSpPr txBox="1"/>
          <p:nvPr/>
        </p:nvSpPr>
        <p:spPr>
          <a:xfrm>
            <a:off x="167751" y="4017485"/>
            <a:ext cx="1416222" cy="523220"/>
          </a:xfrm>
          <a:prstGeom prst="rect">
            <a:avLst/>
          </a:prstGeom>
          <a:noFill/>
        </p:spPr>
        <p:txBody>
          <a:bodyPr wrap="none" rtlCol="0">
            <a:spAutoFit/>
          </a:bodyPr>
          <a:lstStyle/>
          <a:p>
            <a:r>
              <a:rPr lang="es-MX" sz="1400" b="1" dirty="0">
                <a:solidFill>
                  <a:srgbClr val="31B133"/>
                </a:solidFill>
              </a:rPr>
              <a:t>Fin. al </a:t>
            </a:r>
          </a:p>
          <a:p>
            <a:r>
              <a:rPr lang="es-MX" sz="1400" b="1" dirty="0">
                <a:solidFill>
                  <a:srgbClr val="31B133"/>
                </a:solidFill>
              </a:rPr>
              <a:t>Sector Privado </a:t>
            </a:r>
            <a:r>
              <a:rPr lang="es-MX" sz="1400" b="1" baseline="30000" dirty="0">
                <a:solidFill>
                  <a:srgbClr val="31B133"/>
                </a:solidFill>
              </a:rPr>
              <a:t>3/</a:t>
            </a:r>
          </a:p>
        </p:txBody>
      </p:sp>
      <p:sp>
        <p:nvSpPr>
          <p:cNvPr id="44" name="CuadroTexto 43"/>
          <p:cNvSpPr txBox="1"/>
          <p:nvPr/>
        </p:nvSpPr>
        <p:spPr>
          <a:xfrm>
            <a:off x="167751" y="3603641"/>
            <a:ext cx="1397114" cy="523220"/>
          </a:xfrm>
          <a:prstGeom prst="rect">
            <a:avLst/>
          </a:prstGeom>
          <a:noFill/>
        </p:spPr>
        <p:txBody>
          <a:bodyPr wrap="none" rtlCol="0">
            <a:spAutoFit/>
          </a:bodyPr>
          <a:lstStyle/>
          <a:p>
            <a:r>
              <a:rPr lang="es-MX" sz="1400" b="1" dirty="0">
                <a:solidFill>
                  <a:srgbClr val="FFCB00"/>
                </a:solidFill>
              </a:rPr>
              <a:t>Fin. al </a:t>
            </a:r>
          </a:p>
          <a:p>
            <a:r>
              <a:rPr lang="es-MX" sz="1400" b="1" dirty="0">
                <a:solidFill>
                  <a:srgbClr val="FFCB00"/>
                </a:solidFill>
              </a:rPr>
              <a:t>Sector Público </a:t>
            </a:r>
            <a:r>
              <a:rPr lang="es-MX" sz="1400" b="1" baseline="30000" dirty="0">
                <a:solidFill>
                  <a:srgbClr val="FFC000"/>
                </a:solidFill>
              </a:rPr>
              <a:t>6/</a:t>
            </a:r>
          </a:p>
        </p:txBody>
      </p:sp>
      <p:sp>
        <p:nvSpPr>
          <p:cNvPr id="45" name="CuadroTexto 44"/>
          <p:cNvSpPr txBox="1"/>
          <p:nvPr/>
        </p:nvSpPr>
        <p:spPr>
          <a:xfrm>
            <a:off x="192465" y="1705287"/>
            <a:ext cx="547329" cy="307777"/>
          </a:xfrm>
          <a:prstGeom prst="rect">
            <a:avLst/>
          </a:prstGeom>
          <a:noFill/>
        </p:spPr>
        <p:txBody>
          <a:bodyPr wrap="none" rtlCol="0">
            <a:spAutoFit/>
          </a:bodyPr>
          <a:lstStyle/>
          <a:p>
            <a:r>
              <a:rPr lang="es-MX" sz="1400" b="1" dirty="0">
                <a:solidFill>
                  <a:srgbClr val="182B47"/>
                </a:solidFill>
              </a:rPr>
              <a:t>Total</a:t>
            </a:r>
            <a:endParaRPr lang="es-MX" sz="1400" b="1" baseline="30000" dirty="0">
              <a:solidFill>
                <a:srgbClr val="182B47"/>
              </a:solidFill>
            </a:endParaRPr>
          </a:p>
        </p:txBody>
      </p:sp>
      <p:sp>
        <p:nvSpPr>
          <p:cNvPr id="46" name="CuadroTexto 45"/>
          <p:cNvSpPr txBox="1"/>
          <p:nvPr/>
        </p:nvSpPr>
        <p:spPr>
          <a:xfrm>
            <a:off x="167751" y="3206839"/>
            <a:ext cx="547329" cy="307777"/>
          </a:xfrm>
          <a:prstGeom prst="rect">
            <a:avLst/>
          </a:prstGeom>
          <a:noFill/>
        </p:spPr>
        <p:txBody>
          <a:bodyPr wrap="none" rtlCol="0">
            <a:spAutoFit/>
          </a:bodyPr>
          <a:lstStyle/>
          <a:p>
            <a:r>
              <a:rPr lang="es-MX" sz="1400" b="1" dirty="0">
                <a:solidFill>
                  <a:srgbClr val="182B47"/>
                </a:solidFill>
              </a:rPr>
              <a:t>Total</a:t>
            </a:r>
            <a:endParaRPr lang="es-MX" sz="1400" b="1" baseline="30000" dirty="0">
              <a:solidFill>
                <a:srgbClr val="182B47"/>
              </a:solidFill>
            </a:endParaRPr>
          </a:p>
        </p:txBody>
      </p:sp>
      <p:sp>
        <p:nvSpPr>
          <p:cNvPr id="49" name="CuadroTexto 48"/>
          <p:cNvSpPr txBox="1"/>
          <p:nvPr/>
        </p:nvSpPr>
        <p:spPr>
          <a:xfrm>
            <a:off x="167751" y="3405240"/>
            <a:ext cx="1568250" cy="307777"/>
          </a:xfrm>
          <a:prstGeom prst="rect">
            <a:avLst/>
          </a:prstGeom>
          <a:noFill/>
        </p:spPr>
        <p:txBody>
          <a:bodyPr wrap="none" rtlCol="0">
            <a:spAutoFit/>
          </a:bodyPr>
          <a:lstStyle/>
          <a:p>
            <a:r>
              <a:rPr lang="es-MX" sz="1400" b="1" dirty="0">
                <a:solidFill>
                  <a:srgbClr val="979797"/>
                </a:solidFill>
              </a:rPr>
              <a:t>Otros Conceptos </a:t>
            </a:r>
            <a:r>
              <a:rPr lang="es-MX" sz="1400" b="1" baseline="30000" dirty="0">
                <a:solidFill>
                  <a:srgbClr val="979797"/>
                </a:solidFill>
              </a:rPr>
              <a:t>5/</a:t>
            </a:r>
          </a:p>
        </p:txBody>
      </p:sp>
      <p:graphicFrame>
        <p:nvGraphicFramePr>
          <p:cNvPr id="50" name="Gráfico 49"/>
          <p:cNvGraphicFramePr>
            <a:graphicFrameLocks/>
          </p:cNvGraphicFramePr>
          <p:nvPr>
            <p:extLst>
              <p:ext uri="{D42A27DB-BD31-4B8C-83A1-F6EECF244321}">
                <p14:modId xmlns:p14="http://schemas.microsoft.com/office/powerpoint/2010/main" val="3118547600"/>
              </p:ext>
            </p:extLst>
          </p:nvPr>
        </p:nvGraphicFramePr>
        <p:xfrm>
          <a:off x="1272385" y="3284141"/>
          <a:ext cx="4890140" cy="180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1" name="Gráfico 50"/>
          <p:cNvGraphicFramePr>
            <a:graphicFrameLocks/>
          </p:cNvGraphicFramePr>
          <p:nvPr>
            <p:extLst>
              <p:ext uri="{D42A27DB-BD31-4B8C-83A1-F6EECF244321}">
                <p14:modId xmlns:p14="http://schemas.microsoft.com/office/powerpoint/2010/main" val="121112844"/>
              </p:ext>
            </p:extLst>
          </p:nvPr>
        </p:nvGraphicFramePr>
        <p:xfrm>
          <a:off x="1236088" y="1405757"/>
          <a:ext cx="4890139" cy="18000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3028983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1 CuadroTexto">
            <a:extLst>
              <a:ext uri="{FF2B5EF4-FFF2-40B4-BE49-F238E27FC236}">
                <a16:creationId xmlns:a16="http://schemas.microsoft.com/office/drawing/2014/main" id="{6898CE33-CAFC-44E5-A839-025A2DB7E642}"/>
              </a:ext>
            </a:extLst>
          </p:cNvPr>
          <p:cNvSpPr txBox="1">
            <a:spLocks noChangeArrowheads="1"/>
          </p:cNvSpPr>
          <p:nvPr/>
        </p:nvSpPr>
        <p:spPr bwMode="auto">
          <a:xfrm>
            <a:off x="6294275" y="320740"/>
            <a:ext cx="4099638" cy="4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839785" eaLnBrk="0" fontAlgn="base" hangingPunct="0">
              <a:spcBef>
                <a:spcPct val="0"/>
              </a:spcBef>
              <a:spcAft>
                <a:spcPct val="0"/>
              </a:spcAft>
            </a:pPr>
            <a:r>
              <a:rPr lang="es-MX" altLang="es-MX" sz="2388" b="1">
                <a:solidFill>
                  <a:srgbClr val="FFFFFF"/>
                </a:solidFill>
                <a:latin typeface="Gill Sans" pitchFamily="-110" charset="0"/>
                <a:ea typeface="ヒラギノ角ゴ ProN W3" pitchFamily="-112" charset="-128"/>
                <a:sym typeface="Gill Sans" pitchFamily="-110" charset="0"/>
              </a:rPr>
              <a:t>La Economía Global</a:t>
            </a:r>
          </a:p>
        </p:txBody>
      </p:sp>
      <p:sp>
        <p:nvSpPr>
          <p:cNvPr id="4" name="3 CuadroTexto">
            <a:extLst>
              <a:ext uri="{FF2B5EF4-FFF2-40B4-BE49-F238E27FC236}">
                <a16:creationId xmlns:a16="http://schemas.microsoft.com/office/drawing/2014/main" id="{31AB73D8-7CBF-4C2D-9661-753E3A0E302E}"/>
              </a:ext>
            </a:extLst>
          </p:cNvPr>
          <p:cNvSpPr txBox="1"/>
          <p:nvPr/>
        </p:nvSpPr>
        <p:spPr>
          <a:xfrm>
            <a:off x="2194638" y="768318"/>
            <a:ext cx="7273504" cy="5433988"/>
          </a:xfrm>
          <a:prstGeom prst="rect">
            <a:avLst/>
          </a:prstGeom>
          <a:noFill/>
        </p:spPr>
        <p:txBody>
          <a:bodyPr>
            <a:spAutoFit/>
          </a:bodyPr>
          <a:lstStyle/>
          <a:p>
            <a:pPr marL="418435" lvl="1" defTabSz="839785" eaLnBrk="0" fontAlgn="base" hangingPunct="0">
              <a:spcBef>
                <a:spcPct val="0"/>
              </a:spcBef>
              <a:spcAft>
                <a:spcPct val="0"/>
              </a:spcAft>
              <a:defRPr/>
            </a:pPr>
            <a:r>
              <a:rPr lang="es-MX" sz="1653" b="1" dirty="0">
                <a:solidFill>
                  <a:srgbClr val="000000"/>
                </a:solidFill>
                <a:latin typeface="Gill Sans" pitchFamily="-110" charset="0"/>
                <a:ea typeface="ヒラギノ角ゴ ProN W3" pitchFamily="-112" charset="-128"/>
                <a:sym typeface="Gill Sans" pitchFamily="-110" charset="0"/>
              </a:rPr>
              <a:t>La Economía Global:</a:t>
            </a:r>
          </a:p>
          <a:p>
            <a:pPr marL="418435" lvl="1" defTabSz="839785" eaLnBrk="0" fontAlgn="base" hangingPunct="0">
              <a:spcBef>
                <a:spcPct val="0"/>
              </a:spcBef>
              <a:spcAft>
                <a:spcPct val="0"/>
              </a:spcAft>
              <a:defRPr/>
            </a:pPr>
            <a:endParaRPr lang="es-MX" sz="1653"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Crecimiento económico alto</a:t>
            </a:r>
          </a:p>
          <a:p>
            <a:pPr marL="418435" lvl="1" defTabSz="839785" eaLnBrk="0" fontAlgn="base" hangingPunct="0">
              <a:spcBef>
                <a:spcPct val="0"/>
              </a:spcBef>
              <a:spcAft>
                <a:spcPct val="0"/>
              </a:spcAft>
              <a:defRPr/>
            </a:pPr>
            <a:endParaRPr lang="es-MX" sz="1653"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Sincronía de crecimiento en regiones</a:t>
            </a:r>
          </a:p>
          <a:p>
            <a:pPr marL="418435" lvl="1" defTabSz="839785" eaLnBrk="0" fontAlgn="base" hangingPunct="0">
              <a:spcBef>
                <a:spcPct val="0"/>
              </a:spcBef>
              <a:spcAft>
                <a:spcPct val="0"/>
              </a:spcAft>
              <a:defRPr/>
            </a:pPr>
            <a:endParaRPr lang="es-MX" sz="1653"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Bajo Desempleo</a:t>
            </a:r>
          </a:p>
          <a:p>
            <a:pPr marL="418435" lvl="1" defTabSz="839785" eaLnBrk="0" fontAlgn="base" hangingPunct="0">
              <a:spcBef>
                <a:spcPct val="0"/>
              </a:spcBef>
              <a:spcAft>
                <a:spcPct val="0"/>
              </a:spcAft>
              <a:defRPr/>
            </a:pPr>
            <a:endParaRPr lang="es-MX" sz="1653"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Políticas monetarias divergentes</a:t>
            </a:r>
          </a:p>
          <a:p>
            <a:pPr marL="418435" lvl="1" defTabSz="839785" eaLnBrk="0" fontAlgn="base" hangingPunct="0">
              <a:spcBef>
                <a:spcPct val="0"/>
              </a:spcBef>
              <a:spcAft>
                <a:spcPct val="0"/>
              </a:spcAft>
              <a:defRPr/>
            </a:pPr>
            <a:endParaRPr lang="es-MX" sz="1653"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Baja inflación</a:t>
            </a:r>
          </a:p>
          <a:p>
            <a:pPr marL="418435" lvl="1" defTabSz="839785" eaLnBrk="0" fontAlgn="base" hangingPunct="0">
              <a:spcBef>
                <a:spcPct val="0"/>
              </a:spcBef>
              <a:spcAft>
                <a:spcPct val="0"/>
              </a:spcAft>
              <a:defRPr/>
            </a:pPr>
            <a:endParaRPr lang="es-MX" sz="1653"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Tasas de interés bajas</a:t>
            </a:r>
          </a:p>
          <a:p>
            <a:pPr marL="418435" lvl="1" defTabSz="839785" eaLnBrk="0" fontAlgn="base" hangingPunct="0">
              <a:spcBef>
                <a:spcPct val="0"/>
              </a:spcBef>
              <a:spcAft>
                <a:spcPct val="0"/>
              </a:spcAft>
              <a:defRPr/>
            </a:pPr>
            <a:endParaRPr lang="es-MX" sz="1653"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Retornos altos en Mercados Accionarios</a:t>
            </a:r>
          </a:p>
          <a:p>
            <a:pPr marL="418435" lvl="1" defTabSz="839785" eaLnBrk="0" fontAlgn="base" hangingPunct="0">
              <a:spcBef>
                <a:spcPct val="0"/>
              </a:spcBef>
              <a:spcAft>
                <a:spcPct val="0"/>
              </a:spcAft>
              <a:defRPr/>
            </a:pPr>
            <a:endParaRPr lang="es-MX" sz="1653"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Elevado Crédito Corporativo</a:t>
            </a:r>
          </a:p>
          <a:p>
            <a:pPr marL="418435" lvl="1" defTabSz="839785" eaLnBrk="0" fontAlgn="base" hangingPunct="0">
              <a:spcBef>
                <a:spcPct val="0"/>
              </a:spcBef>
              <a:spcAft>
                <a:spcPct val="0"/>
              </a:spcAft>
              <a:defRPr/>
            </a:pPr>
            <a:endParaRPr lang="es-MX" sz="1653"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Bancos en buen estado de salud</a:t>
            </a:r>
          </a:p>
          <a:p>
            <a:pPr marL="418435" lvl="1" defTabSz="839785" eaLnBrk="0" fontAlgn="base" hangingPunct="0">
              <a:spcBef>
                <a:spcPct val="0"/>
              </a:spcBef>
              <a:spcAft>
                <a:spcPct val="0"/>
              </a:spcAft>
              <a:defRPr/>
            </a:pPr>
            <a:endParaRPr lang="es-MX" sz="1653"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Déficits Fiscales Moderados (Excepto en EEUU) </a:t>
            </a: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1 CuadroTexto">
            <a:extLst>
              <a:ext uri="{FF2B5EF4-FFF2-40B4-BE49-F238E27FC236}">
                <a16:creationId xmlns:a16="http://schemas.microsoft.com/office/drawing/2014/main" id="{38C5223D-D8C0-4F8E-ACC6-3C75744E6EBA}"/>
              </a:ext>
            </a:extLst>
          </p:cNvPr>
          <p:cNvSpPr txBox="1">
            <a:spLocks noChangeArrowheads="1"/>
          </p:cNvSpPr>
          <p:nvPr/>
        </p:nvSpPr>
        <p:spPr bwMode="auto">
          <a:xfrm>
            <a:off x="6294275" y="320740"/>
            <a:ext cx="4099638" cy="4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839785" eaLnBrk="0" fontAlgn="base" hangingPunct="0">
              <a:spcBef>
                <a:spcPct val="0"/>
              </a:spcBef>
              <a:spcAft>
                <a:spcPct val="0"/>
              </a:spcAft>
            </a:pPr>
            <a:r>
              <a:rPr lang="es-MX" altLang="es-MX" sz="2388" b="1">
                <a:solidFill>
                  <a:srgbClr val="FFFFFF"/>
                </a:solidFill>
                <a:latin typeface="Gill Sans" pitchFamily="-110" charset="0"/>
                <a:ea typeface="ヒラギノ角ゴ ProN W3" pitchFamily="-112" charset="-128"/>
                <a:sym typeface="Gill Sans" pitchFamily="-110" charset="0"/>
              </a:rPr>
              <a:t>La Política Monetaria</a:t>
            </a:r>
          </a:p>
        </p:txBody>
      </p:sp>
      <p:sp>
        <p:nvSpPr>
          <p:cNvPr id="4" name="3 CuadroTexto">
            <a:extLst>
              <a:ext uri="{FF2B5EF4-FFF2-40B4-BE49-F238E27FC236}">
                <a16:creationId xmlns:a16="http://schemas.microsoft.com/office/drawing/2014/main" id="{65AA3631-7013-4A71-87D5-ECC006F97857}"/>
              </a:ext>
            </a:extLst>
          </p:cNvPr>
          <p:cNvSpPr txBox="1"/>
          <p:nvPr/>
        </p:nvSpPr>
        <p:spPr>
          <a:xfrm>
            <a:off x="2194638" y="768318"/>
            <a:ext cx="7273504" cy="5377434"/>
          </a:xfrm>
          <a:prstGeom prst="rect">
            <a:avLst/>
          </a:prstGeom>
          <a:noFill/>
        </p:spPr>
        <p:txBody>
          <a:bodyPr>
            <a:spAutoFit/>
          </a:bodyPr>
          <a:lstStyle/>
          <a:p>
            <a:pPr marL="418435" lvl="1" defTabSz="839785" eaLnBrk="0" fontAlgn="base" hangingPunct="0">
              <a:spcBef>
                <a:spcPct val="0"/>
              </a:spcBef>
              <a:spcAft>
                <a:spcPct val="0"/>
              </a:spcAft>
              <a:defRPr/>
            </a:pPr>
            <a:r>
              <a:rPr lang="es-MX" sz="2204" b="1" dirty="0">
                <a:solidFill>
                  <a:srgbClr val="000000"/>
                </a:solidFill>
                <a:latin typeface="Gill Sans" pitchFamily="-110" charset="0"/>
                <a:ea typeface="ヒラギノ角ゴ ProN W3" pitchFamily="-112" charset="-128"/>
                <a:sym typeface="Gill Sans" pitchFamily="-110" charset="0"/>
              </a:rPr>
              <a:t>Fases de la Política Monetaria Cuantitativa:</a:t>
            </a: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 Fase I. :</a:t>
            </a:r>
          </a:p>
          <a:p>
            <a:pPr marL="1258220" lvl="2"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Tasas de Interés de Referencia en mínimos o en negativos</a:t>
            </a:r>
          </a:p>
          <a:p>
            <a:pPr marL="1258220" lvl="2"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Programas de expansión Monetaria (Compras de Bonos Soberanos) </a:t>
            </a: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Fase II. :</a:t>
            </a:r>
          </a:p>
          <a:p>
            <a:pPr marL="1258220" lvl="2"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Reducción gradual de los programas de compras de Bonos Soberanos</a:t>
            </a:r>
          </a:p>
          <a:p>
            <a:pPr marL="1258220" lvl="2"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Anuncios explícitos de mantener la tasa de Referencia muy baja</a:t>
            </a: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Fase III. : </a:t>
            </a:r>
          </a:p>
          <a:p>
            <a:pPr marL="1258220" lvl="2"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Se inicia la normalización gradual de la Tasa de Referencia</a:t>
            </a:r>
          </a:p>
          <a:p>
            <a:pPr marL="1258220" lvl="2"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Se inicia una ligera y gradual contracción de la oferta monetaria </a:t>
            </a: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Fase IV. :</a:t>
            </a:r>
          </a:p>
          <a:p>
            <a:pPr marL="1258220" lvl="2"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Se detiene la normalización en una zona Neutral</a:t>
            </a:r>
          </a:p>
          <a:p>
            <a:pPr marL="1258220" lvl="2"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Continúa la contracción gradual de la oferta monetaria</a:t>
            </a:r>
          </a:p>
          <a:p>
            <a:pPr marL="838327" lvl="1"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Fase V. :</a:t>
            </a:r>
          </a:p>
          <a:p>
            <a:pPr marL="1258220" lvl="2"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Sube la tasa de Referencia a un nivel restrictivo</a:t>
            </a:r>
          </a:p>
          <a:p>
            <a:pPr marL="1258220" lvl="2" indent="-419892" defTabSz="839785" eaLnBrk="0" fontAlgn="base" hangingPunct="0">
              <a:spcBef>
                <a:spcPct val="0"/>
              </a:spcBef>
              <a:spcAft>
                <a:spcPct val="0"/>
              </a:spcAft>
              <a:buFont typeface="Wingdings" panose="05000000000000000000" pitchFamily="2" charset="2"/>
              <a:buChar char="v"/>
              <a:defRPr/>
            </a:pPr>
            <a:r>
              <a:rPr lang="es-MX" sz="1653" b="1" dirty="0">
                <a:solidFill>
                  <a:srgbClr val="000000"/>
                </a:solidFill>
                <a:latin typeface="Gill Sans" pitchFamily="-110" charset="0"/>
                <a:ea typeface="ヒラギノ角ゴ ProN W3" pitchFamily="-112" charset="-128"/>
                <a:sym typeface="Gill Sans" pitchFamily="-110" charset="0"/>
              </a:rPr>
              <a:t>Se acelera la contracción Monetaria</a:t>
            </a:r>
          </a:p>
          <a:p>
            <a:pPr marL="1258220" lvl="2" indent="-419892" defTabSz="839785" eaLnBrk="0" fontAlgn="base" hangingPunct="0">
              <a:spcBef>
                <a:spcPct val="0"/>
              </a:spcBef>
              <a:spcAft>
                <a:spcPct val="0"/>
              </a:spcAft>
              <a:buFont typeface="Wingdings" panose="05000000000000000000" pitchFamily="2" charset="2"/>
              <a:buChar char="v"/>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1258220" lvl="2" indent="-419892" defTabSz="839785" eaLnBrk="0" fontAlgn="base" hangingPunct="0">
              <a:spcBef>
                <a:spcPct val="0"/>
              </a:spcBef>
              <a:spcAft>
                <a:spcPct val="0"/>
              </a:spcAft>
              <a:buFont typeface="Wingdings" panose="05000000000000000000" pitchFamily="2" charset="2"/>
              <a:buChar char="v"/>
              <a:defRPr/>
            </a:pPr>
            <a:endParaRPr lang="es-MX" sz="2020" b="1" dirty="0">
              <a:solidFill>
                <a:srgbClr val="000000"/>
              </a:solidFill>
              <a:latin typeface="Gill Sans" pitchFamily="-110" charset="0"/>
              <a:ea typeface="ヒラギノ角ゴ ProN W3" pitchFamily="-112" charset="-128"/>
              <a:sym typeface="Gill Sans" pitchFamily="-110" charset="0"/>
            </a:endParaRPr>
          </a:p>
        </p:txBody>
      </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1 Título">
            <a:extLst>
              <a:ext uri="{FF2B5EF4-FFF2-40B4-BE49-F238E27FC236}">
                <a16:creationId xmlns:a16="http://schemas.microsoft.com/office/drawing/2014/main" id="{7CDDDD5A-6298-4099-A64A-A86C86972E26}"/>
              </a:ext>
            </a:extLst>
          </p:cNvPr>
          <p:cNvSpPr>
            <a:spLocks noGrp="1"/>
          </p:cNvSpPr>
          <p:nvPr>
            <p:ph type="title" idx="4294967295"/>
          </p:nvPr>
        </p:nvSpPr>
        <p:spPr bwMode="auto">
          <a:xfrm>
            <a:off x="4641008" y="260966"/>
            <a:ext cx="5933686"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Las distorsiones en los mercados globales</a:t>
            </a:r>
          </a:p>
        </p:txBody>
      </p:sp>
      <p:sp>
        <p:nvSpPr>
          <p:cNvPr id="26628" name="3 Marcador de contenido">
            <a:extLst>
              <a:ext uri="{FF2B5EF4-FFF2-40B4-BE49-F238E27FC236}">
                <a16:creationId xmlns:a16="http://schemas.microsoft.com/office/drawing/2014/main" id="{0A627491-B802-4EFC-803A-26A150710DD4}"/>
              </a:ext>
            </a:extLst>
          </p:cNvPr>
          <p:cNvSpPr>
            <a:spLocks noGrp="1"/>
          </p:cNvSpPr>
          <p:nvPr>
            <p:ph sz="half" idx="4294967295"/>
          </p:nvPr>
        </p:nvSpPr>
        <p:spPr bwMode="auto">
          <a:xfrm>
            <a:off x="2061969" y="849961"/>
            <a:ext cx="3968426" cy="5554630"/>
          </a:xfrm>
          <a:prstGeom prst="rect">
            <a:avLst/>
          </a:prstGeom>
          <a:extLst/>
        </p:spPr>
        <p:txBody>
          <a:bodyPr/>
          <a:lstStyle/>
          <a:p>
            <a:pPr marL="291566" indent="0" algn="just">
              <a:spcBef>
                <a:spcPts val="551"/>
              </a:spcBef>
              <a:buNone/>
              <a:defRPr/>
            </a:pPr>
            <a:endParaRPr lang="es-MX" altLang="es-MX" sz="1378" dirty="0">
              <a:solidFill>
                <a:schemeClr val="tx2">
                  <a:lumMod val="50000"/>
                </a:schemeClr>
              </a:solidFill>
              <a:latin typeface="Arial" panose="020B0604020202020204" pitchFamily="34" charset="0"/>
              <a:cs typeface="Arial" panose="020B0604020202020204" pitchFamily="34" charset="0"/>
            </a:endParaRPr>
          </a:p>
          <a:p>
            <a:pPr marL="291566" indent="0" algn="just">
              <a:spcBef>
                <a:spcPts val="551"/>
              </a:spcBef>
              <a:buNone/>
              <a:defRPr/>
            </a:pPr>
            <a:r>
              <a:rPr lang="es-MX" altLang="es-MX" sz="1837" b="1" dirty="0">
                <a:solidFill>
                  <a:schemeClr val="tx2">
                    <a:lumMod val="50000"/>
                  </a:schemeClr>
                </a:solidFill>
                <a:latin typeface="Arial" panose="020B0604020202020204" pitchFamily="34" charset="0"/>
                <a:cs typeface="Arial" panose="020B0604020202020204" pitchFamily="34" charset="0"/>
              </a:rPr>
              <a:t>I. FED crea USD en exceso. </a:t>
            </a:r>
          </a:p>
          <a:p>
            <a:pPr marL="291566" indent="0" algn="just">
              <a:spcBef>
                <a:spcPts val="551"/>
              </a:spcBef>
              <a:buNone/>
              <a:defRPr/>
            </a:pPr>
            <a:r>
              <a:rPr lang="es-MX" altLang="es-MX" sz="1837" b="1" dirty="0">
                <a:solidFill>
                  <a:schemeClr val="tx2">
                    <a:lumMod val="50000"/>
                  </a:schemeClr>
                </a:solidFill>
                <a:latin typeface="Arial" panose="020B0604020202020204" pitchFamily="34" charset="0"/>
                <a:cs typeface="Arial" panose="020B0604020202020204" pitchFamily="34" charset="0"/>
              </a:rPr>
              <a:t>Dólar</a:t>
            </a:r>
          </a:p>
          <a:p>
            <a:pPr marL="291566" indent="0" algn="just">
              <a:spcBef>
                <a:spcPts val="551"/>
              </a:spcBef>
              <a:buNone/>
              <a:defRPr/>
            </a:pPr>
            <a:endParaRPr lang="es-MX" altLang="es-MX" sz="1837" b="1" dirty="0">
              <a:solidFill>
                <a:schemeClr val="tx2">
                  <a:lumMod val="50000"/>
                </a:schemeClr>
              </a:solidFill>
              <a:latin typeface="Arial" panose="020B0604020202020204" pitchFamily="34" charset="0"/>
              <a:cs typeface="Arial" panose="020B0604020202020204" pitchFamily="34" charset="0"/>
            </a:endParaRPr>
          </a:p>
          <a:p>
            <a:pPr marL="291566" indent="0" algn="just">
              <a:spcBef>
                <a:spcPts val="551"/>
              </a:spcBef>
              <a:buNone/>
              <a:defRPr/>
            </a:pPr>
            <a:endParaRPr lang="es-MX" altLang="es-MX" sz="1837" b="1" dirty="0">
              <a:solidFill>
                <a:schemeClr val="tx2">
                  <a:lumMod val="50000"/>
                </a:schemeClr>
              </a:solidFill>
              <a:latin typeface="Arial" panose="020B0604020202020204" pitchFamily="34" charset="0"/>
              <a:cs typeface="Arial" panose="020B0604020202020204" pitchFamily="34" charset="0"/>
            </a:endParaRPr>
          </a:p>
          <a:p>
            <a:pPr marL="291566" indent="0" algn="just">
              <a:spcBef>
                <a:spcPts val="551"/>
              </a:spcBef>
              <a:buNone/>
              <a:defRPr/>
            </a:pPr>
            <a:r>
              <a:rPr lang="es-MX" altLang="es-MX" sz="1837" b="1" dirty="0">
                <a:solidFill>
                  <a:schemeClr val="tx2">
                    <a:lumMod val="50000"/>
                  </a:schemeClr>
                </a:solidFill>
                <a:latin typeface="Arial" panose="020B0604020202020204" pitchFamily="34" charset="0"/>
                <a:cs typeface="Arial" panose="020B0604020202020204" pitchFamily="34" charset="0"/>
              </a:rPr>
              <a:t>Tasas de Interés</a:t>
            </a:r>
          </a:p>
          <a:p>
            <a:pPr marL="291566" indent="0" algn="just">
              <a:spcBef>
                <a:spcPts val="551"/>
              </a:spcBef>
              <a:buNone/>
              <a:defRPr/>
            </a:pPr>
            <a:endParaRPr lang="es-MX" altLang="es-MX" sz="1837" b="1" dirty="0">
              <a:solidFill>
                <a:schemeClr val="tx2">
                  <a:lumMod val="50000"/>
                </a:schemeClr>
              </a:solidFill>
              <a:latin typeface="Arial" panose="020B0604020202020204" pitchFamily="34" charset="0"/>
              <a:cs typeface="Arial" panose="020B0604020202020204" pitchFamily="34" charset="0"/>
            </a:endParaRPr>
          </a:p>
          <a:p>
            <a:pPr marL="291566" indent="0" algn="just">
              <a:spcBef>
                <a:spcPts val="551"/>
              </a:spcBef>
              <a:buNone/>
              <a:defRPr/>
            </a:pPr>
            <a:r>
              <a:rPr lang="es-MX" altLang="es-MX" sz="1837" b="1" dirty="0">
                <a:solidFill>
                  <a:schemeClr val="tx2">
                    <a:lumMod val="50000"/>
                  </a:schemeClr>
                </a:solidFill>
                <a:latin typeface="Arial" panose="020B0604020202020204" pitchFamily="34" charset="0"/>
                <a:cs typeface="Arial" panose="020B0604020202020204" pitchFamily="34" charset="0"/>
              </a:rPr>
              <a:t>Materias Primas </a:t>
            </a:r>
          </a:p>
          <a:p>
            <a:pPr marL="291566" indent="0" algn="just">
              <a:spcBef>
                <a:spcPts val="551"/>
              </a:spcBef>
              <a:buNone/>
              <a:defRPr/>
            </a:pPr>
            <a:endParaRPr lang="es-MX" altLang="es-MX" sz="1837" b="1" dirty="0">
              <a:solidFill>
                <a:schemeClr val="tx2">
                  <a:lumMod val="50000"/>
                </a:schemeClr>
              </a:solidFill>
              <a:latin typeface="Arial" panose="020B0604020202020204" pitchFamily="34" charset="0"/>
              <a:cs typeface="Arial" panose="020B0604020202020204" pitchFamily="34" charset="0"/>
            </a:endParaRPr>
          </a:p>
          <a:p>
            <a:pPr marL="291566" indent="0" algn="just">
              <a:spcBef>
                <a:spcPts val="551"/>
              </a:spcBef>
              <a:buNone/>
              <a:defRPr/>
            </a:pPr>
            <a:endParaRPr lang="es-MX" altLang="es-MX" sz="1837" b="1" dirty="0">
              <a:solidFill>
                <a:schemeClr val="tx2">
                  <a:lumMod val="50000"/>
                </a:schemeClr>
              </a:solidFill>
              <a:latin typeface="Arial" panose="020B0604020202020204" pitchFamily="34" charset="0"/>
              <a:cs typeface="Arial" panose="020B0604020202020204" pitchFamily="34" charset="0"/>
            </a:endParaRPr>
          </a:p>
          <a:p>
            <a:pPr marL="291566" indent="0" algn="just">
              <a:spcBef>
                <a:spcPts val="551"/>
              </a:spcBef>
              <a:buNone/>
              <a:defRPr/>
            </a:pPr>
            <a:endParaRPr lang="es-MX" altLang="es-MX" sz="1837" b="1" dirty="0">
              <a:solidFill>
                <a:schemeClr val="tx2">
                  <a:lumMod val="50000"/>
                </a:schemeClr>
              </a:solidFill>
              <a:latin typeface="Arial" panose="020B0604020202020204" pitchFamily="34" charset="0"/>
              <a:cs typeface="Arial" panose="020B0604020202020204" pitchFamily="34" charset="0"/>
            </a:endParaRPr>
          </a:p>
          <a:p>
            <a:pPr marL="291566" indent="0" algn="just">
              <a:spcBef>
                <a:spcPts val="551"/>
              </a:spcBef>
              <a:buNone/>
              <a:defRPr/>
            </a:pPr>
            <a:r>
              <a:rPr lang="es-MX" altLang="es-MX" sz="1837" b="1" dirty="0">
                <a:solidFill>
                  <a:schemeClr val="tx2">
                    <a:lumMod val="50000"/>
                  </a:schemeClr>
                </a:solidFill>
                <a:latin typeface="Arial" panose="020B0604020202020204" pitchFamily="34" charset="0"/>
                <a:cs typeface="Arial" panose="020B0604020202020204" pitchFamily="34" charset="0"/>
              </a:rPr>
              <a:t>Bolsas</a:t>
            </a:r>
          </a:p>
          <a:p>
            <a:pPr marL="291566" indent="0" algn="just">
              <a:spcBef>
                <a:spcPts val="551"/>
              </a:spcBef>
              <a:buNone/>
              <a:defRPr/>
            </a:pPr>
            <a:endParaRPr lang="es-MX" altLang="es-MX" sz="1837" b="1" dirty="0">
              <a:solidFill>
                <a:schemeClr val="tx2">
                  <a:lumMod val="50000"/>
                </a:schemeClr>
              </a:solidFill>
              <a:latin typeface="Arial" panose="020B0604020202020204" pitchFamily="34" charset="0"/>
              <a:cs typeface="Arial" panose="020B0604020202020204" pitchFamily="34" charset="0"/>
            </a:endParaRPr>
          </a:p>
          <a:p>
            <a:pPr marL="291566" indent="0" algn="just">
              <a:spcBef>
                <a:spcPts val="551"/>
              </a:spcBef>
              <a:buNone/>
              <a:defRPr/>
            </a:pPr>
            <a:r>
              <a:rPr lang="es-MX" altLang="es-MX" sz="1837" b="1" dirty="0">
                <a:solidFill>
                  <a:schemeClr val="tx2">
                    <a:lumMod val="50000"/>
                  </a:schemeClr>
                </a:solidFill>
                <a:latin typeface="Arial" panose="020B0604020202020204" pitchFamily="34" charset="0"/>
                <a:cs typeface="Arial" panose="020B0604020202020204" pitchFamily="34" charset="0"/>
              </a:rPr>
              <a:t>Bienes Raíces  </a:t>
            </a:r>
          </a:p>
        </p:txBody>
      </p:sp>
      <p:sp>
        <p:nvSpPr>
          <p:cNvPr id="36868" name="Down Arrow 2">
            <a:extLst>
              <a:ext uri="{FF2B5EF4-FFF2-40B4-BE49-F238E27FC236}">
                <a16:creationId xmlns:a16="http://schemas.microsoft.com/office/drawing/2014/main" id="{A07EBE44-C5E0-4DA7-9D9C-5D4C83180C87}"/>
              </a:ext>
            </a:extLst>
          </p:cNvPr>
          <p:cNvSpPr>
            <a:spLocks noChangeArrowheads="1"/>
          </p:cNvSpPr>
          <p:nvPr/>
        </p:nvSpPr>
        <p:spPr bwMode="auto">
          <a:xfrm>
            <a:off x="3213716" y="1511851"/>
            <a:ext cx="446120" cy="898071"/>
          </a:xfrm>
          <a:prstGeom prst="downArrow">
            <a:avLst>
              <a:gd name="adj1" fmla="val 50000"/>
              <a:gd name="adj2" fmla="val 49861"/>
            </a:avLst>
          </a:prstGeom>
          <a:blipFill dpi="0" rotWithShape="0">
            <a:blip r:embed="rId2"/>
            <a:srcRect/>
            <a:tile tx="0" ty="0" sx="100000" sy="100000" flip="none" algn="tl"/>
          </a:blipFill>
          <a:ln w="25400" algn="ctr">
            <a:solidFill>
              <a:srgbClr val="000000"/>
            </a:solidFill>
            <a:round/>
            <a:headEnd/>
            <a:tailEnd/>
          </a:ln>
        </p:spPr>
        <p:txBody>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endParaRPr lang="es-MX" altLang="es-MX" sz="2388" b="0"/>
          </a:p>
        </p:txBody>
      </p:sp>
      <p:pic>
        <p:nvPicPr>
          <p:cNvPr id="36869" name="Picture 3">
            <a:extLst>
              <a:ext uri="{FF2B5EF4-FFF2-40B4-BE49-F238E27FC236}">
                <a16:creationId xmlns:a16="http://schemas.microsoft.com/office/drawing/2014/main" id="{359DA26C-293D-4819-AF51-B21CFD9078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0064" y="2172284"/>
            <a:ext cx="504436" cy="92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70" name="Up Arrow 3">
            <a:extLst>
              <a:ext uri="{FF2B5EF4-FFF2-40B4-BE49-F238E27FC236}">
                <a16:creationId xmlns:a16="http://schemas.microsoft.com/office/drawing/2014/main" id="{DBB512D2-CEE2-49AD-BDEE-B1257FD9A723}"/>
              </a:ext>
            </a:extLst>
          </p:cNvPr>
          <p:cNvSpPr>
            <a:spLocks noChangeArrowheads="1"/>
          </p:cNvSpPr>
          <p:nvPr/>
        </p:nvSpPr>
        <p:spPr bwMode="auto">
          <a:xfrm>
            <a:off x="4310063" y="3178240"/>
            <a:ext cx="446120" cy="898071"/>
          </a:xfrm>
          <a:prstGeom prst="upArrow">
            <a:avLst>
              <a:gd name="adj1" fmla="val 50000"/>
              <a:gd name="adj2" fmla="val 49861"/>
            </a:avLst>
          </a:prstGeom>
          <a:blipFill dpi="0" rotWithShape="0">
            <a:blip r:embed="rId2"/>
            <a:srcRect/>
            <a:tile tx="0" ty="0" sx="100000" sy="100000" flip="none" algn="tl"/>
          </a:blipFill>
          <a:ln w="25400" algn="ctr">
            <a:solidFill>
              <a:srgbClr val="000000"/>
            </a:solidFill>
            <a:round/>
            <a:headEnd/>
            <a:tailEnd/>
          </a:ln>
        </p:spPr>
        <p:txBody>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endParaRPr lang="es-MX" altLang="es-MX" sz="2388" b="0"/>
          </a:p>
        </p:txBody>
      </p:sp>
      <p:pic>
        <p:nvPicPr>
          <p:cNvPr id="36871" name="Picture 4">
            <a:extLst>
              <a:ext uri="{FF2B5EF4-FFF2-40B4-BE49-F238E27FC236}">
                <a16:creationId xmlns:a16="http://schemas.microsoft.com/office/drawing/2014/main" id="{51B68BC5-30E2-4B76-8DD7-695DEEF39B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13717" y="4039864"/>
            <a:ext cx="504436" cy="928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2" name="Picture 5">
            <a:extLst>
              <a:ext uri="{FF2B5EF4-FFF2-40B4-BE49-F238E27FC236}">
                <a16:creationId xmlns:a16="http://schemas.microsoft.com/office/drawing/2014/main" id="{8B631D23-33F4-4643-B917-5FC529E6F4B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57845" y="4818387"/>
            <a:ext cx="504436" cy="928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73" name="3 Marcador de contenido">
            <a:extLst>
              <a:ext uri="{FF2B5EF4-FFF2-40B4-BE49-F238E27FC236}">
                <a16:creationId xmlns:a16="http://schemas.microsoft.com/office/drawing/2014/main" id="{194A5771-DF2C-46CD-AC89-3A7ED450BC3D}"/>
              </a:ext>
            </a:extLst>
          </p:cNvPr>
          <p:cNvSpPr txBox="1">
            <a:spLocks/>
          </p:cNvSpPr>
          <p:nvPr/>
        </p:nvSpPr>
        <p:spPr bwMode="auto">
          <a:xfrm>
            <a:off x="6294275" y="989921"/>
            <a:ext cx="4099638" cy="5554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15913">
              <a:defRPr sz="2600" b="1">
                <a:solidFill>
                  <a:srgbClr val="000000"/>
                </a:solidFill>
                <a:latin typeface="Gill Sans" pitchFamily="-110" charset="0"/>
                <a:ea typeface="ヒラギノ角ゴ ProN W3" pitchFamily="-112" charset="-128"/>
                <a:sym typeface="Gill Sans" pitchFamily="-110" charset="0"/>
              </a:defRPr>
            </a:lvl1pPr>
            <a:lvl2pPr marL="1331913" indent="-569913">
              <a:defRPr sz="2600" b="1">
                <a:solidFill>
                  <a:srgbClr val="000000"/>
                </a:solidFill>
                <a:latin typeface="Gill Sans" pitchFamily="-110" charset="0"/>
                <a:ea typeface="ヒラギノ角ゴ ProN W3" pitchFamily="-112" charset="-128"/>
                <a:sym typeface="Gill Sans" pitchFamily="-110" charset="0"/>
              </a:defRPr>
            </a:lvl2pPr>
            <a:lvl3pPr marL="1776413" indent="-569913">
              <a:defRPr sz="2600" b="1">
                <a:solidFill>
                  <a:srgbClr val="000000"/>
                </a:solidFill>
                <a:latin typeface="Gill Sans" pitchFamily="-110" charset="0"/>
                <a:ea typeface="ヒラギノ角ゴ ProN W3" pitchFamily="-112" charset="-128"/>
                <a:sym typeface="Gill Sans" pitchFamily="-110" charset="0"/>
              </a:defRPr>
            </a:lvl3pPr>
            <a:lvl4pPr marL="2220913" indent="-569913">
              <a:defRPr sz="2600" b="1">
                <a:solidFill>
                  <a:srgbClr val="000000"/>
                </a:solidFill>
                <a:latin typeface="Gill Sans" pitchFamily="-110" charset="0"/>
                <a:ea typeface="ヒラギノ角ゴ ProN W3" pitchFamily="-112" charset="-128"/>
                <a:sym typeface="Gill Sans" pitchFamily="-110" charset="0"/>
              </a:defRPr>
            </a:lvl4pPr>
            <a:lvl5pPr marL="2663825" indent="-569913">
              <a:defRPr sz="2600" b="1">
                <a:solidFill>
                  <a:srgbClr val="000000"/>
                </a:solidFill>
                <a:latin typeface="Gill Sans" pitchFamily="-110" charset="0"/>
                <a:ea typeface="ヒラギノ角ゴ ProN W3" pitchFamily="-112" charset="-128"/>
                <a:sym typeface="Gill Sans" pitchFamily="-110" charset="0"/>
              </a:defRPr>
            </a:lvl5pPr>
            <a:lvl6pPr marL="3121025" indent="-569913"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3578225" indent="-569913"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4035425" indent="-569913"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4492625" indent="-569913"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90134" algn="just" defTabSz="839785" eaLnBrk="0" fontAlgn="base" hangingPunct="0">
              <a:spcBef>
                <a:spcPts val="551"/>
              </a:spcBef>
              <a:spcAft>
                <a:spcPct val="0"/>
              </a:spcAft>
              <a:buSzPct val="171000"/>
            </a:pPr>
            <a:endParaRPr lang="es-MX" altLang="es-MX" sz="1378">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II. BCE y BJ crean $  en exceso. </a:t>
            </a: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Dólar </a:t>
            </a: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Tasas de Interés</a:t>
            </a: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Materias Primas </a:t>
            </a: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Bolsas </a:t>
            </a: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Bienes Raíces  </a:t>
            </a:r>
          </a:p>
        </p:txBody>
      </p:sp>
      <p:pic>
        <p:nvPicPr>
          <p:cNvPr id="36874" name="Picture 6">
            <a:extLst>
              <a:ext uri="{FF2B5EF4-FFF2-40B4-BE49-F238E27FC236}">
                <a16:creationId xmlns:a16="http://schemas.microsoft.com/office/drawing/2014/main" id="{CB6DDB82-37D6-430A-9969-827166CF4BB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86312" y="1710127"/>
            <a:ext cx="504436" cy="92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5" name="Picture 7">
            <a:extLst>
              <a:ext uri="{FF2B5EF4-FFF2-40B4-BE49-F238E27FC236}">
                <a16:creationId xmlns:a16="http://schemas.microsoft.com/office/drawing/2014/main" id="{F90A67FC-FF88-40CA-9388-E39155EA2A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07710" y="2172284"/>
            <a:ext cx="504436" cy="92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6" name="Picture 8">
            <a:extLst>
              <a:ext uri="{FF2B5EF4-FFF2-40B4-BE49-F238E27FC236}">
                <a16:creationId xmlns:a16="http://schemas.microsoft.com/office/drawing/2014/main" id="{52CA1CBB-1822-40AE-A65B-5D51CB69D8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75041" y="3151998"/>
            <a:ext cx="504436" cy="92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7" name="Picture 9">
            <a:extLst>
              <a:ext uri="{FF2B5EF4-FFF2-40B4-BE49-F238E27FC236}">
                <a16:creationId xmlns:a16="http://schemas.microsoft.com/office/drawing/2014/main" id="{BD0A81B4-D27D-41AC-8DC2-E72B2112BE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34094" y="4353314"/>
            <a:ext cx="504436" cy="92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8" name="Picture 10">
            <a:extLst>
              <a:ext uri="{FF2B5EF4-FFF2-40B4-BE49-F238E27FC236}">
                <a16:creationId xmlns:a16="http://schemas.microsoft.com/office/drawing/2014/main" id="{68043F56-5FDE-4803-B0F2-ACE614D7860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56354" y="5000625"/>
            <a:ext cx="504436" cy="92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1 Título">
            <a:extLst>
              <a:ext uri="{FF2B5EF4-FFF2-40B4-BE49-F238E27FC236}">
                <a16:creationId xmlns:a16="http://schemas.microsoft.com/office/drawing/2014/main" id="{34D5BC45-E289-4FD7-A98B-1993E5A4AE3A}"/>
              </a:ext>
            </a:extLst>
          </p:cNvPr>
          <p:cNvSpPr>
            <a:spLocks noGrp="1"/>
          </p:cNvSpPr>
          <p:nvPr>
            <p:ph type="title" idx="4294967295"/>
          </p:nvPr>
        </p:nvSpPr>
        <p:spPr bwMode="auto">
          <a:xfrm>
            <a:off x="6228670" y="260966"/>
            <a:ext cx="4346024"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La divergencia monetaria global</a:t>
            </a:r>
          </a:p>
        </p:txBody>
      </p:sp>
      <p:sp>
        <p:nvSpPr>
          <p:cNvPr id="37891" name="1 CuadroTexto">
            <a:extLst>
              <a:ext uri="{FF2B5EF4-FFF2-40B4-BE49-F238E27FC236}">
                <a16:creationId xmlns:a16="http://schemas.microsoft.com/office/drawing/2014/main" id="{F94E26E4-8552-46C0-982E-E24E8A02CBE0}"/>
              </a:ext>
            </a:extLst>
          </p:cNvPr>
          <p:cNvSpPr txBox="1">
            <a:spLocks noChangeArrowheads="1"/>
          </p:cNvSpPr>
          <p:nvPr/>
        </p:nvSpPr>
        <p:spPr bwMode="auto">
          <a:xfrm>
            <a:off x="8421364" y="1845712"/>
            <a:ext cx="1992960"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defTabSz="839785" fontAlgn="base">
              <a:spcBef>
                <a:spcPct val="0"/>
              </a:spcBef>
              <a:spcAft>
                <a:spcPct val="0"/>
              </a:spcAft>
            </a:pPr>
            <a:r>
              <a:rPr lang="es-MX" altLang="es-MX" sz="1469">
                <a:latin typeface="Arial Narrow" panose="020B0606020202030204" pitchFamily="34" charset="0"/>
              </a:rPr>
              <a:t>Jerome Powell</a:t>
            </a:r>
          </a:p>
        </p:txBody>
      </p:sp>
      <p:sp>
        <p:nvSpPr>
          <p:cNvPr id="37892" name="2 CuadroTexto">
            <a:extLst>
              <a:ext uri="{FF2B5EF4-FFF2-40B4-BE49-F238E27FC236}">
                <a16:creationId xmlns:a16="http://schemas.microsoft.com/office/drawing/2014/main" id="{CC32E7C4-2D8D-4E25-9077-A11BF230746B}"/>
              </a:ext>
            </a:extLst>
          </p:cNvPr>
          <p:cNvSpPr txBox="1">
            <a:spLocks noChangeArrowheads="1"/>
          </p:cNvSpPr>
          <p:nvPr/>
        </p:nvSpPr>
        <p:spPr bwMode="auto">
          <a:xfrm>
            <a:off x="8876168" y="3284668"/>
            <a:ext cx="1083352" cy="28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r>
              <a:rPr lang="es-MX" altLang="es-MX" sz="1286"/>
              <a:t>Mark Carney </a:t>
            </a:r>
          </a:p>
        </p:txBody>
      </p:sp>
      <p:sp>
        <p:nvSpPr>
          <p:cNvPr id="37893" name="1 CuadroTexto">
            <a:extLst>
              <a:ext uri="{FF2B5EF4-FFF2-40B4-BE49-F238E27FC236}">
                <a16:creationId xmlns:a16="http://schemas.microsoft.com/office/drawing/2014/main" id="{6FA21726-EC32-4B8C-9924-050ED659D1FD}"/>
              </a:ext>
            </a:extLst>
          </p:cNvPr>
          <p:cNvSpPr txBox="1">
            <a:spLocks noChangeArrowheads="1"/>
          </p:cNvSpPr>
          <p:nvPr/>
        </p:nvSpPr>
        <p:spPr bwMode="auto">
          <a:xfrm>
            <a:off x="8441775" y="4760071"/>
            <a:ext cx="1799059"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Mario Draghi</a:t>
            </a:r>
            <a:endParaRPr lang="es-MX" altLang="es-MX" sz="1010">
              <a:latin typeface="Arial Narrow" panose="020B0606020202030204" pitchFamily="34" charset="0"/>
            </a:endParaRPr>
          </a:p>
        </p:txBody>
      </p:sp>
      <p:pic>
        <p:nvPicPr>
          <p:cNvPr id="37894" name="Picture 2" descr="G:\Galeria\Variedad\Bank of England Mark Carney.jpg">
            <a:extLst>
              <a:ext uri="{FF2B5EF4-FFF2-40B4-BE49-F238E27FC236}">
                <a16:creationId xmlns:a16="http://schemas.microsoft.com/office/drawing/2014/main" id="{16A0BED4-2D1F-4191-90DD-3B7D1673DF7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54034" y="2201441"/>
            <a:ext cx="1589120" cy="1067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5" name="Picture 3" descr="G:\Galeria\Variedad\Kuroda 1014.jpg">
            <a:extLst>
              <a:ext uri="{FF2B5EF4-FFF2-40B4-BE49-F238E27FC236}">
                <a16:creationId xmlns:a16="http://schemas.microsoft.com/office/drawing/2014/main" id="{921461B0-3A44-4925-A08B-EDD25151B6D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03602" y="5104137"/>
            <a:ext cx="1510393" cy="849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896" name="TextBox 1">
            <a:extLst>
              <a:ext uri="{FF2B5EF4-FFF2-40B4-BE49-F238E27FC236}">
                <a16:creationId xmlns:a16="http://schemas.microsoft.com/office/drawing/2014/main" id="{C1A611DD-4BD7-4B36-A1CD-2ECE535E360A}"/>
              </a:ext>
            </a:extLst>
          </p:cNvPr>
          <p:cNvSpPr txBox="1">
            <a:spLocks noChangeArrowheads="1"/>
          </p:cNvSpPr>
          <p:nvPr/>
        </p:nvSpPr>
        <p:spPr bwMode="auto">
          <a:xfrm>
            <a:off x="8628387" y="5962844"/>
            <a:ext cx="1507477" cy="290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839785" eaLnBrk="0" fontAlgn="base" hangingPunct="0">
              <a:spcBef>
                <a:spcPct val="0"/>
              </a:spcBef>
              <a:spcAft>
                <a:spcPct val="0"/>
              </a:spcAft>
            </a:pPr>
            <a:r>
              <a:rPr lang="es-MX" altLang="es-MX" sz="1286" b="1">
                <a:solidFill>
                  <a:srgbClr val="000000"/>
                </a:solidFill>
                <a:latin typeface="Gill Sans" pitchFamily="-110" charset="0"/>
                <a:ea typeface="ヒラギノ角ゴ ProN W3" pitchFamily="-112" charset="-128"/>
                <a:sym typeface="Gill Sans" pitchFamily="-110" charset="0"/>
              </a:rPr>
              <a:t>Haruhiko Kuroda</a:t>
            </a:r>
          </a:p>
        </p:txBody>
      </p:sp>
      <p:sp>
        <p:nvSpPr>
          <p:cNvPr id="12" name="3 Marcador de contenido">
            <a:extLst>
              <a:ext uri="{FF2B5EF4-FFF2-40B4-BE49-F238E27FC236}">
                <a16:creationId xmlns:a16="http://schemas.microsoft.com/office/drawing/2014/main" id="{3E6ADB53-E5AF-48ED-93C1-ED002AD4E74C}"/>
              </a:ext>
            </a:extLst>
          </p:cNvPr>
          <p:cNvSpPr txBox="1">
            <a:spLocks/>
          </p:cNvSpPr>
          <p:nvPr/>
        </p:nvSpPr>
        <p:spPr bwMode="auto">
          <a:xfrm>
            <a:off x="2061969" y="849961"/>
            <a:ext cx="6152372" cy="5554630"/>
          </a:xfrm>
          <a:prstGeom prst="rect">
            <a:avLst/>
          </a:prstGeom>
          <a:extLst/>
        </p:spPr>
        <p:txBody>
          <a:bodyPr/>
          <a:lstStyle/>
          <a:p>
            <a:pPr marL="291566" algn="just" defTabSz="839785" eaLnBrk="0" fontAlgn="base" hangingPunct="0">
              <a:spcBef>
                <a:spcPts val="551"/>
              </a:spcBef>
              <a:spcAft>
                <a:spcPct val="0"/>
              </a:spcAft>
              <a:buSzPct val="171000"/>
              <a:defRPr/>
            </a:pPr>
            <a:r>
              <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La Reserva Federal de E.U.</a:t>
            </a:r>
          </a:p>
          <a:p>
            <a:pPr marL="815000" indent="-523408" algn="just" defTabSz="839785" eaLnBrk="0" fontAlgn="base" hangingPunct="0">
              <a:spcBef>
                <a:spcPts val="551"/>
              </a:spcBef>
              <a:spcAft>
                <a:spcPct val="0"/>
              </a:spcAft>
              <a:buSzPct val="171000"/>
              <a:buFont typeface="Wingdings" pitchFamily="2" charset="2"/>
              <a:buChar char="v"/>
              <a:defRPr/>
            </a:pPr>
            <a:r>
              <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Fase III</a:t>
            </a:r>
            <a:r>
              <a:rPr lang="es-MX" altLang="es-MX" sz="2572"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En Pausa</a:t>
            </a:r>
          </a:p>
          <a:p>
            <a:pPr marL="291566" algn="just" defTabSz="839785" eaLnBrk="0" fontAlgn="base" hangingPunct="0">
              <a:spcBef>
                <a:spcPts val="551"/>
              </a:spcBef>
              <a:spcAft>
                <a:spcPct val="0"/>
              </a:spcAft>
              <a:buSzPct val="171000"/>
              <a:defRPr/>
            </a:pPr>
            <a:endPar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endParaRPr>
          </a:p>
          <a:p>
            <a:pPr marL="291566" algn="just" defTabSz="839785" eaLnBrk="0" fontAlgn="base" hangingPunct="0">
              <a:spcBef>
                <a:spcPts val="551"/>
              </a:spcBef>
              <a:spcAft>
                <a:spcPct val="0"/>
              </a:spcAft>
              <a:buSzPct val="171000"/>
              <a:defRPr/>
            </a:pPr>
            <a:r>
              <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Banco de Japón: </a:t>
            </a:r>
          </a:p>
          <a:p>
            <a:pPr marL="815000" indent="-523408" algn="just" defTabSz="839785" eaLnBrk="0" fontAlgn="base" hangingPunct="0">
              <a:spcBef>
                <a:spcPts val="551"/>
              </a:spcBef>
              <a:spcAft>
                <a:spcPct val="0"/>
              </a:spcAft>
              <a:buSzPct val="171000"/>
              <a:buFont typeface="Wingdings" panose="05000000000000000000" pitchFamily="2" charset="2"/>
              <a:buChar char="v"/>
              <a:defRPr/>
            </a:pPr>
            <a:r>
              <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Fase I </a:t>
            </a:r>
          </a:p>
          <a:p>
            <a:pPr marL="291592" algn="just" defTabSz="839785" eaLnBrk="0" fontAlgn="base" hangingPunct="0">
              <a:spcBef>
                <a:spcPts val="551"/>
              </a:spcBef>
              <a:spcAft>
                <a:spcPct val="0"/>
              </a:spcAft>
              <a:buSzPct val="171000"/>
              <a:defRPr/>
            </a:pPr>
            <a:endPar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endParaRPr>
          </a:p>
          <a:p>
            <a:pPr marL="291592" algn="just" defTabSz="839785" eaLnBrk="0" fontAlgn="base" hangingPunct="0">
              <a:spcBef>
                <a:spcPts val="551"/>
              </a:spcBef>
              <a:spcAft>
                <a:spcPct val="0"/>
              </a:spcAft>
              <a:buSzPct val="171000"/>
              <a:defRPr/>
            </a:pPr>
            <a:r>
              <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Banco Central del Euro: </a:t>
            </a:r>
          </a:p>
          <a:p>
            <a:pPr marL="815000" indent="-523408" algn="just" defTabSz="839785" eaLnBrk="0" fontAlgn="base" hangingPunct="0">
              <a:spcBef>
                <a:spcPts val="551"/>
              </a:spcBef>
              <a:spcAft>
                <a:spcPct val="0"/>
              </a:spcAft>
              <a:buSzPct val="171000"/>
              <a:buFont typeface="Wingdings" panose="05000000000000000000" pitchFamily="2" charset="2"/>
              <a:buChar char="v"/>
              <a:defRPr/>
            </a:pPr>
            <a:r>
              <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Fase II (Entre Fase III y Fase I)</a:t>
            </a:r>
          </a:p>
          <a:p>
            <a:pPr marL="291566" algn="just" defTabSz="839785" eaLnBrk="0" fontAlgn="base" hangingPunct="0">
              <a:spcBef>
                <a:spcPts val="551"/>
              </a:spcBef>
              <a:spcAft>
                <a:spcPct val="0"/>
              </a:spcAft>
              <a:buSzPct val="171000"/>
              <a:defRPr/>
            </a:pPr>
            <a:endPar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endParaRPr>
          </a:p>
          <a:p>
            <a:pPr marL="291566" algn="just" defTabSz="839785" eaLnBrk="0" fontAlgn="base" hangingPunct="0">
              <a:spcBef>
                <a:spcPts val="551"/>
              </a:spcBef>
              <a:spcAft>
                <a:spcPct val="0"/>
              </a:spcAft>
              <a:buSzPct val="171000"/>
              <a:defRPr/>
            </a:pPr>
            <a:r>
              <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Banco de Inglaterra</a:t>
            </a:r>
          </a:p>
          <a:p>
            <a:pPr marL="815000" indent="-523408" algn="just" defTabSz="839785" eaLnBrk="0" fontAlgn="base" hangingPunct="0">
              <a:spcBef>
                <a:spcPts val="551"/>
              </a:spcBef>
              <a:spcAft>
                <a:spcPct val="0"/>
              </a:spcAft>
              <a:buSzPct val="171000"/>
              <a:buFont typeface="Wingdings" panose="05000000000000000000" pitchFamily="2" charset="2"/>
              <a:buChar char="v"/>
              <a:defRPr/>
            </a:pPr>
            <a:r>
              <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Fase III	(Va a Fase I x </a:t>
            </a:r>
            <a:r>
              <a:rPr lang="es-MX" altLang="es-MX" sz="2572" b="1" kern="0" dirty="0" err="1">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Brexit</a:t>
            </a:r>
            <a:r>
              <a:rPr lang="es-MX" altLang="es-MX" sz="2572"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a:t>
            </a:r>
            <a:endParaRPr lang="es-MX" altLang="es-MX" sz="2572"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endParaRPr>
          </a:p>
        </p:txBody>
      </p:sp>
      <p:pic>
        <p:nvPicPr>
          <p:cNvPr id="37898" name="Picture 12" descr="G:\Galeria\Variedad\Jerome Powell 3.jpg">
            <a:extLst>
              <a:ext uri="{FF2B5EF4-FFF2-40B4-BE49-F238E27FC236}">
                <a16:creationId xmlns:a16="http://schemas.microsoft.com/office/drawing/2014/main" id="{C8EBCEF5-C711-474C-A369-8512BE78B0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94855" y="781439"/>
            <a:ext cx="1574541" cy="1068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9" name="Picture 13">
            <a:extLst>
              <a:ext uri="{FF2B5EF4-FFF2-40B4-BE49-F238E27FC236}">
                <a16:creationId xmlns:a16="http://schemas.microsoft.com/office/drawing/2014/main" id="{9D8B6C74-6AA3-4928-9554-E18D1A60445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918510" y="3614155"/>
            <a:ext cx="998668" cy="12013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1 Título">
            <a:extLst>
              <a:ext uri="{FF2B5EF4-FFF2-40B4-BE49-F238E27FC236}">
                <a16:creationId xmlns:a16="http://schemas.microsoft.com/office/drawing/2014/main" id="{6867281A-DC61-4A99-A86A-DDE8D3DA6CC3}"/>
              </a:ext>
            </a:extLst>
          </p:cNvPr>
          <p:cNvSpPr>
            <a:spLocks noGrp="1"/>
          </p:cNvSpPr>
          <p:nvPr>
            <p:ph type="title" idx="4294967295"/>
          </p:nvPr>
        </p:nvSpPr>
        <p:spPr bwMode="auto">
          <a:xfrm>
            <a:off x="4641008" y="260966"/>
            <a:ext cx="5933686"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Las distorsiones en los mercados globales</a:t>
            </a:r>
          </a:p>
        </p:txBody>
      </p:sp>
      <p:sp>
        <p:nvSpPr>
          <p:cNvPr id="38915" name="3 Marcador de contenido">
            <a:extLst>
              <a:ext uri="{FF2B5EF4-FFF2-40B4-BE49-F238E27FC236}">
                <a16:creationId xmlns:a16="http://schemas.microsoft.com/office/drawing/2014/main" id="{1ECF1A1C-949C-444C-88B8-1EE6E313B0F6}"/>
              </a:ext>
            </a:extLst>
          </p:cNvPr>
          <p:cNvSpPr txBox="1">
            <a:spLocks/>
          </p:cNvSpPr>
          <p:nvPr/>
        </p:nvSpPr>
        <p:spPr bwMode="auto">
          <a:xfrm>
            <a:off x="2260244" y="976799"/>
            <a:ext cx="3695797" cy="5554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15913">
              <a:defRPr sz="2600" b="1">
                <a:solidFill>
                  <a:srgbClr val="000000"/>
                </a:solidFill>
                <a:latin typeface="Gill Sans" pitchFamily="-110" charset="0"/>
                <a:ea typeface="ヒラギノ角ゴ ProN W3" pitchFamily="-112" charset="-128"/>
                <a:sym typeface="Gill Sans" pitchFamily="-110" charset="0"/>
              </a:defRPr>
            </a:lvl1pPr>
            <a:lvl2pPr marL="1331913" indent="-569913">
              <a:defRPr sz="2600" b="1">
                <a:solidFill>
                  <a:srgbClr val="000000"/>
                </a:solidFill>
                <a:latin typeface="Gill Sans" pitchFamily="-110" charset="0"/>
                <a:ea typeface="ヒラギノ角ゴ ProN W3" pitchFamily="-112" charset="-128"/>
                <a:sym typeface="Gill Sans" pitchFamily="-110" charset="0"/>
              </a:defRPr>
            </a:lvl2pPr>
            <a:lvl3pPr marL="1776413" indent="-569913">
              <a:defRPr sz="2600" b="1">
                <a:solidFill>
                  <a:srgbClr val="000000"/>
                </a:solidFill>
                <a:latin typeface="Gill Sans" pitchFamily="-110" charset="0"/>
                <a:ea typeface="ヒラギノ角ゴ ProN W3" pitchFamily="-112" charset="-128"/>
                <a:sym typeface="Gill Sans" pitchFamily="-110" charset="0"/>
              </a:defRPr>
            </a:lvl3pPr>
            <a:lvl4pPr marL="2220913" indent="-569913">
              <a:defRPr sz="2600" b="1">
                <a:solidFill>
                  <a:srgbClr val="000000"/>
                </a:solidFill>
                <a:latin typeface="Gill Sans" pitchFamily="-110" charset="0"/>
                <a:ea typeface="ヒラギノ角ゴ ProN W3" pitchFamily="-112" charset="-128"/>
                <a:sym typeface="Gill Sans" pitchFamily="-110" charset="0"/>
              </a:defRPr>
            </a:lvl4pPr>
            <a:lvl5pPr marL="2663825" indent="-569913">
              <a:defRPr sz="2600" b="1">
                <a:solidFill>
                  <a:srgbClr val="000000"/>
                </a:solidFill>
                <a:latin typeface="Gill Sans" pitchFamily="-110" charset="0"/>
                <a:ea typeface="ヒラギノ角ゴ ProN W3" pitchFamily="-112" charset="-128"/>
                <a:sym typeface="Gill Sans" pitchFamily="-110" charset="0"/>
              </a:defRPr>
            </a:lvl5pPr>
            <a:lvl6pPr marL="3121025" indent="-569913"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3578225" indent="-569913"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4035425" indent="-569913"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4492625" indent="-569913"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III. BCE, BJ crean $  en exceso + Efecto Trump. </a:t>
            </a: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Dólar </a:t>
            </a: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Tasas de Interés y Spreads</a:t>
            </a: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Materias Primas </a:t>
            </a: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Bolsas Americanas</a:t>
            </a: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Bolsas Emergentes</a:t>
            </a:r>
          </a:p>
          <a:p>
            <a:pPr marL="290134" algn="just" defTabSz="839785" eaLnBrk="0" fontAlgn="base" hangingPunct="0">
              <a:spcBef>
                <a:spcPts val="551"/>
              </a:spcBef>
              <a:spcAft>
                <a:spcPct val="0"/>
              </a:spcAft>
              <a:buSzPct val="171000"/>
            </a:pPr>
            <a:endParaRPr lang="es-MX" altLang="es-MX" sz="1837">
              <a:latin typeface="Arial" panose="020B0604020202020204" pitchFamily="34" charset="0"/>
              <a:cs typeface="Arial" panose="020B0604020202020204" pitchFamily="34" charset="0"/>
            </a:endParaRP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Metales preciosos </a:t>
            </a: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Bienes Raíces</a:t>
            </a:r>
          </a:p>
          <a:p>
            <a:pPr marL="290134" algn="just" defTabSz="839785" eaLnBrk="0" fontAlgn="base" hangingPunct="0">
              <a:spcBef>
                <a:spcPts val="551"/>
              </a:spcBef>
              <a:spcAft>
                <a:spcPct val="0"/>
              </a:spcAft>
              <a:buSzPct val="171000"/>
            </a:pPr>
            <a:r>
              <a:rPr lang="es-MX" altLang="es-MX" sz="1837">
                <a:latin typeface="Arial" panose="020B0604020202020204" pitchFamily="34" charset="0"/>
                <a:cs typeface="Arial" panose="020B0604020202020204" pitchFamily="34" charset="0"/>
              </a:rPr>
              <a:t>Materiales de construcción  </a:t>
            </a:r>
          </a:p>
        </p:txBody>
      </p:sp>
      <p:pic>
        <p:nvPicPr>
          <p:cNvPr id="38916" name="Picture 6">
            <a:extLst>
              <a:ext uri="{FF2B5EF4-FFF2-40B4-BE49-F238E27FC236}">
                <a16:creationId xmlns:a16="http://schemas.microsoft.com/office/drawing/2014/main" id="{BB460294-F797-42F5-8F00-47EAA23979B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51355" y="1873413"/>
            <a:ext cx="360104" cy="66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7" name="Picture 7">
            <a:extLst>
              <a:ext uri="{FF2B5EF4-FFF2-40B4-BE49-F238E27FC236}">
                <a16:creationId xmlns:a16="http://schemas.microsoft.com/office/drawing/2014/main" id="{6005D79B-A032-4930-B4A2-E3E29041A87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42733" y="3577706"/>
            <a:ext cx="325114" cy="594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8" name="Picture 9">
            <a:extLst>
              <a:ext uri="{FF2B5EF4-FFF2-40B4-BE49-F238E27FC236}">
                <a16:creationId xmlns:a16="http://schemas.microsoft.com/office/drawing/2014/main" id="{CD7949CB-727E-47DD-8C09-C8318B2B3AB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38217" y="2767110"/>
            <a:ext cx="317824" cy="584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9" name="Picture 10">
            <a:extLst>
              <a:ext uri="{FF2B5EF4-FFF2-40B4-BE49-F238E27FC236}">
                <a16:creationId xmlns:a16="http://schemas.microsoft.com/office/drawing/2014/main" id="{71EC1266-F1C5-4777-9174-4B211E98BBE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44849" y="5656684"/>
            <a:ext cx="252218" cy="462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0" name="Picture 2">
            <a:extLst>
              <a:ext uri="{FF2B5EF4-FFF2-40B4-BE49-F238E27FC236}">
                <a16:creationId xmlns:a16="http://schemas.microsoft.com/office/drawing/2014/main" id="{DC8EB01F-35F7-416F-B55B-05C7F02EE9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67846" y="4023827"/>
            <a:ext cx="319281" cy="581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921" name="Picture 3">
            <a:extLst>
              <a:ext uri="{FF2B5EF4-FFF2-40B4-BE49-F238E27FC236}">
                <a16:creationId xmlns:a16="http://schemas.microsoft.com/office/drawing/2014/main" id="{011FA9E1-42EA-490C-A9CD-CD0D1516B33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67846" y="4656559"/>
            <a:ext cx="325113" cy="5992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922" name="Picture 4">
            <a:extLst>
              <a:ext uri="{FF2B5EF4-FFF2-40B4-BE49-F238E27FC236}">
                <a16:creationId xmlns:a16="http://schemas.microsoft.com/office/drawing/2014/main" id="{A1B4902F-3AEA-4292-949C-2FD42A22BC2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10392" y="5286375"/>
            <a:ext cx="325113" cy="5992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923" name="Picture 5">
            <a:extLst>
              <a:ext uri="{FF2B5EF4-FFF2-40B4-BE49-F238E27FC236}">
                <a16:creationId xmlns:a16="http://schemas.microsoft.com/office/drawing/2014/main" id="{F1F8990B-239C-4169-A575-03BAA278803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797130" y="6060525"/>
            <a:ext cx="252218" cy="4592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a:extLst>
              <a:ext uri="{FF2B5EF4-FFF2-40B4-BE49-F238E27FC236}">
                <a16:creationId xmlns:a16="http://schemas.microsoft.com/office/drawing/2014/main" id="{E18DC2CE-8856-44BE-AE5E-9D4CB6F50784}"/>
              </a:ext>
            </a:extLst>
          </p:cNvPr>
          <p:cNvSpPr txBox="1"/>
          <p:nvPr/>
        </p:nvSpPr>
        <p:spPr>
          <a:xfrm>
            <a:off x="6228670" y="976799"/>
            <a:ext cx="3966968" cy="5692840"/>
          </a:xfrm>
          <a:prstGeom prst="rect">
            <a:avLst/>
          </a:prstGeom>
          <a:noFill/>
        </p:spPr>
        <p:txBody>
          <a:bodyPr>
            <a:spAutoFit/>
          </a:bodyPr>
          <a:lstStyle/>
          <a:p>
            <a:pPr defTabSz="839785" eaLnBrk="0" fontAlgn="base" hangingPunct="0">
              <a:spcBef>
                <a:spcPct val="0"/>
              </a:spcBef>
              <a:spcAft>
                <a:spcPct val="0"/>
              </a:spcAft>
              <a:defRPr/>
            </a:pPr>
            <a:r>
              <a:rPr lang="es-MX" sz="1837" b="1" dirty="0">
                <a:solidFill>
                  <a:srgbClr val="000000"/>
                </a:solidFill>
                <a:latin typeface="Gill Sans" pitchFamily="-110" charset="0"/>
                <a:ea typeface="ヒラギノ角ゴ ProN W3" pitchFamily="-112" charset="-128"/>
                <a:sym typeface="Gill Sans" pitchFamily="-110" charset="0"/>
              </a:rPr>
              <a:t>IV. Bis BCE, BJ crean $ en exceso + Efecto incertidumbre s/ </a:t>
            </a:r>
            <a:r>
              <a:rPr lang="es-MX" sz="1837" b="1" dirty="0" err="1">
                <a:solidFill>
                  <a:srgbClr val="000000"/>
                </a:solidFill>
                <a:latin typeface="Gill Sans" pitchFamily="-110" charset="0"/>
                <a:ea typeface="ヒラギノ角ゴ ProN W3" pitchFamily="-112" charset="-128"/>
                <a:sym typeface="Gill Sans" pitchFamily="-110" charset="0"/>
              </a:rPr>
              <a:t>Trump</a:t>
            </a:r>
            <a:endParaRPr lang="es-MX" sz="1837" b="1" dirty="0">
              <a:solidFill>
                <a:srgbClr val="000000"/>
              </a:solidFill>
              <a:latin typeface="Gill Sans" pitchFamily="-110" charset="0"/>
              <a:ea typeface="ヒラギノ角ゴ ProN W3" pitchFamily="-112" charset="-128"/>
              <a:sym typeface="Gill Sans" pitchFamily="-110" charset="0"/>
            </a:endParaRPr>
          </a:p>
          <a:p>
            <a:pPr marL="291566" algn="just" defTabSz="839785" eaLnBrk="0" fontAlgn="base" hangingPunct="0">
              <a:spcBef>
                <a:spcPts val="551"/>
              </a:spcBef>
              <a:spcAft>
                <a:spcPct val="0"/>
              </a:spcAft>
              <a:defRPr/>
            </a:pPr>
            <a:endPar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endParaRPr>
          </a:p>
          <a:p>
            <a:pPr marL="291566" algn="just" defTabSz="839785" eaLnBrk="0" fontAlgn="base" hangingPunct="0">
              <a:spcBef>
                <a:spcPts val="551"/>
              </a:spcBef>
              <a:spcAft>
                <a:spcPct val="0"/>
              </a:spcAft>
              <a:defRPr/>
            </a:pPr>
            <a:r>
              <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rPr>
              <a:t>Dólar </a:t>
            </a:r>
          </a:p>
          <a:p>
            <a:pPr marL="291566" algn="just" defTabSz="839785" eaLnBrk="0" fontAlgn="base" hangingPunct="0">
              <a:spcBef>
                <a:spcPts val="551"/>
              </a:spcBef>
              <a:spcAft>
                <a:spcPct val="0"/>
              </a:spcAft>
              <a:defRPr/>
            </a:pPr>
            <a:endPar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endParaRPr>
          </a:p>
          <a:p>
            <a:pPr marL="291566" algn="just" defTabSz="839785" eaLnBrk="0" fontAlgn="base" hangingPunct="0">
              <a:spcBef>
                <a:spcPts val="551"/>
              </a:spcBef>
              <a:spcAft>
                <a:spcPct val="0"/>
              </a:spcAft>
              <a:defRPr/>
            </a:pPr>
            <a:endPar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endParaRPr>
          </a:p>
          <a:p>
            <a:pPr marL="291566" algn="just" defTabSz="839785" eaLnBrk="0" fontAlgn="base" hangingPunct="0">
              <a:spcBef>
                <a:spcPts val="551"/>
              </a:spcBef>
              <a:spcAft>
                <a:spcPct val="0"/>
              </a:spcAft>
              <a:defRPr/>
            </a:pPr>
            <a:r>
              <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rPr>
              <a:t>Tasas de Interés y Spreads</a:t>
            </a:r>
          </a:p>
          <a:p>
            <a:pPr marL="291566" algn="just" defTabSz="839785" eaLnBrk="0" fontAlgn="base" hangingPunct="0">
              <a:spcBef>
                <a:spcPts val="551"/>
              </a:spcBef>
              <a:spcAft>
                <a:spcPct val="0"/>
              </a:spcAft>
              <a:defRPr/>
            </a:pPr>
            <a:endPar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endParaRPr>
          </a:p>
          <a:p>
            <a:pPr marL="291566" algn="just" defTabSz="839785" eaLnBrk="0" fontAlgn="base" hangingPunct="0">
              <a:spcBef>
                <a:spcPts val="551"/>
              </a:spcBef>
              <a:spcAft>
                <a:spcPct val="0"/>
              </a:spcAft>
              <a:defRPr/>
            </a:pPr>
            <a:r>
              <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rPr>
              <a:t>Materias Primas </a:t>
            </a:r>
          </a:p>
          <a:p>
            <a:pPr marL="291566" algn="just" defTabSz="839785" eaLnBrk="0" fontAlgn="base" hangingPunct="0">
              <a:spcBef>
                <a:spcPts val="551"/>
              </a:spcBef>
              <a:spcAft>
                <a:spcPct val="0"/>
              </a:spcAft>
              <a:defRPr/>
            </a:pPr>
            <a:endPar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endParaRPr>
          </a:p>
          <a:p>
            <a:pPr marL="291566" algn="just" defTabSz="839785" eaLnBrk="0" fontAlgn="base" hangingPunct="0">
              <a:spcBef>
                <a:spcPts val="551"/>
              </a:spcBef>
              <a:spcAft>
                <a:spcPct val="0"/>
              </a:spcAft>
              <a:defRPr/>
            </a:pPr>
            <a:r>
              <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rPr>
              <a:t>Bolsas Americanas</a:t>
            </a:r>
          </a:p>
          <a:p>
            <a:pPr marL="291566" algn="just" defTabSz="839785" eaLnBrk="0" fontAlgn="base" hangingPunct="0">
              <a:spcBef>
                <a:spcPts val="551"/>
              </a:spcBef>
              <a:spcAft>
                <a:spcPct val="0"/>
              </a:spcAft>
              <a:defRPr/>
            </a:pPr>
            <a:r>
              <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rPr>
              <a:t>Bolsas Emergentes     </a:t>
            </a:r>
          </a:p>
          <a:p>
            <a:pPr marL="291566" algn="just" defTabSz="839785" eaLnBrk="0" fontAlgn="base" hangingPunct="0">
              <a:spcBef>
                <a:spcPts val="551"/>
              </a:spcBef>
              <a:spcAft>
                <a:spcPct val="0"/>
              </a:spcAft>
              <a:defRPr/>
            </a:pPr>
            <a:endPar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endParaRPr>
          </a:p>
          <a:p>
            <a:pPr marL="291566" algn="just" defTabSz="839785" eaLnBrk="0" fontAlgn="base" hangingPunct="0">
              <a:spcBef>
                <a:spcPts val="551"/>
              </a:spcBef>
              <a:spcAft>
                <a:spcPct val="0"/>
              </a:spcAft>
              <a:defRPr/>
            </a:pPr>
            <a:r>
              <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rPr>
              <a:t>Metales preciosos </a:t>
            </a:r>
          </a:p>
          <a:p>
            <a:pPr marL="291566" algn="just" defTabSz="839785" eaLnBrk="0" fontAlgn="base" hangingPunct="0">
              <a:spcBef>
                <a:spcPts val="551"/>
              </a:spcBef>
              <a:spcAft>
                <a:spcPct val="0"/>
              </a:spcAft>
              <a:defRPr/>
            </a:pPr>
            <a:r>
              <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rPr>
              <a:t>Bienes Raíces              </a:t>
            </a:r>
          </a:p>
          <a:p>
            <a:pPr marL="291566" algn="just" defTabSz="839785" eaLnBrk="0" fontAlgn="base" hangingPunct="0">
              <a:spcBef>
                <a:spcPts val="551"/>
              </a:spcBef>
              <a:spcAft>
                <a:spcPct val="0"/>
              </a:spcAft>
              <a:defRPr/>
            </a:pPr>
            <a:r>
              <a:rPr lang="es-MX" altLang="es-MX" sz="1837" b="1" dirty="0">
                <a:solidFill>
                  <a:srgbClr val="000000">
                    <a:lumMod val="50000"/>
                  </a:srgbClr>
                </a:solidFill>
                <a:latin typeface="Arial" panose="020B0604020202020204" pitchFamily="34" charset="0"/>
                <a:ea typeface="ヒラギノ角ゴ ProN W3" pitchFamily="-112" charset="-128"/>
                <a:cs typeface="Arial" panose="020B0604020202020204" pitchFamily="34" charset="0"/>
                <a:sym typeface="Gill Sans" pitchFamily="-110" charset="0"/>
              </a:rPr>
              <a:t>Materiales de construcción </a:t>
            </a:r>
            <a:endParaRPr lang="es-MX" sz="1837" b="1" dirty="0">
              <a:solidFill>
                <a:srgbClr val="000000"/>
              </a:solidFill>
              <a:latin typeface="Gill Sans" pitchFamily="-110" charset="0"/>
              <a:ea typeface="ヒラギノ角ゴ ProN W3" pitchFamily="-112" charset="-128"/>
              <a:sym typeface="Gill Sans" pitchFamily="-110" charset="0"/>
            </a:endParaRPr>
          </a:p>
        </p:txBody>
      </p:sp>
      <p:pic>
        <p:nvPicPr>
          <p:cNvPr id="38925" name="Picture 7">
            <a:extLst>
              <a:ext uri="{FF2B5EF4-FFF2-40B4-BE49-F238E27FC236}">
                <a16:creationId xmlns:a16="http://schemas.microsoft.com/office/drawing/2014/main" id="{E2F9AAEB-BD1C-4016-B6CC-E2BBB21F3B1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285654" y="1885075"/>
            <a:ext cx="325114" cy="594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6" name="Picture 7">
            <a:extLst>
              <a:ext uri="{FF2B5EF4-FFF2-40B4-BE49-F238E27FC236}">
                <a16:creationId xmlns:a16="http://schemas.microsoft.com/office/drawing/2014/main" id="{1132E06C-BA60-42CF-A188-B3A4D20EC07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600812" y="2825426"/>
            <a:ext cx="325114" cy="594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7" name="Picture 2">
            <a:extLst>
              <a:ext uri="{FF2B5EF4-FFF2-40B4-BE49-F238E27FC236}">
                <a16:creationId xmlns:a16="http://schemas.microsoft.com/office/drawing/2014/main" id="{47A4E0B8-6903-4738-A2B6-CB90A2685CE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54896" y="3577707"/>
            <a:ext cx="319282" cy="581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928" name="Picture 12">
            <a:extLst>
              <a:ext uri="{FF2B5EF4-FFF2-40B4-BE49-F238E27FC236}">
                <a16:creationId xmlns:a16="http://schemas.microsoft.com/office/drawing/2014/main" id="{16C92F28-6092-4959-A1B6-DB0DE4EEFC9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4178" y="4109844"/>
            <a:ext cx="319281" cy="581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929" name="Picture 2">
            <a:extLst>
              <a:ext uri="{FF2B5EF4-FFF2-40B4-BE49-F238E27FC236}">
                <a16:creationId xmlns:a16="http://schemas.microsoft.com/office/drawing/2014/main" id="{797CC093-D491-41A8-B435-EA4DB04691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086170" y="4417462"/>
            <a:ext cx="319281" cy="581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930" name="Picture 13">
            <a:extLst>
              <a:ext uri="{FF2B5EF4-FFF2-40B4-BE49-F238E27FC236}">
                <a16:creationId xmlns:a16="http://schemas.microsoft.com/office/drawing/2014/main" id="{7A2D60BB-F63C-456C-805E-7CE7ABED79D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45882" y="5255759"/>
            <a:ext cx="319281" cy="581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931" name="Picture 10">
            <a:extLst>
              <a:ext uri="{FF2B5EF4-FFF2-40B4-BE49-F238E27FC236}">
                <a16:creationId xmlns:a16="http://schemas.microsoft.com/office/drawing/2014/main" id="{00F6951F-B4EA-4983-BBF3-E52882AEA82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931632" y="5598368"/>
            <a:ext cx="252218" cy="462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32" name="Picture 14">
            <a:extLst>
              <a:ext uri="{FF2B5EF4-FFF2-40B4-BE49-F238E27FC236}">
                <a16:creationId xmlns:a16="http://schemas.microsoft.com/office/drawing/2014/main" id="{01DD4DD7-43B7-462A-BE8F-6467A874855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764097" y="5865165"/>
            <a:ext cx="325114" cy="59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933" name="Picture 22">
            <a:extLst>
              <a:ext uri="{FF2B5EF4-FFF2-40B4-BE49-F238E27FC236}">
                <a16:creationId xmlns:a16="http://schemas.microsoft.com/office/drawing/2014/main" id="{C76D692C-EF4E-459F-A7A5-E00267105656}"/>
              </a:ext>
            </a:extLst>
          </p:cNvPr>
          <p:cNvPicPr>
            <a:picLocks noChangeAspect="1" noChangeArrowheads="1"/>
          </p:cNvPicPr>
          <p:nvPr/>
        </p:nvPicPr>
        <p:blipFill>
          <a:blip r:embed="rId6">
            <a:grayscl/>
            <a:biLevel thresh="50000"/>
            <a:extLst>
              <a:ext uri="{28A0092B-C50C-407E-A947-70E740481C1C}">
                <a14:useLocalDpi xmlns:a14="http://schemas.microsoft.com/office/drawing/2010/main" val="0"/>
              </a:ext>
            </a:extLst>
          </a:blip>
          <a:srcRect/>
          <a:stretch>
            <a:fillRect/>
          </a:stretch>
        </p:blipFill>
        <p:spPr bwMode="auto">
          <a:xfrm>
            <a:off x="5177518" y="3528138"/>
            <a:ext cx="319282" cy="581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8934" name="Picture 23">
            <a:extLst>
              <a:ext uri="{FF2B5EF4-FFF2-40B4-BE49-F238E27FC236}">
                <a16:creationId xmlns:a16="http://schemas.microsoft.com/office/drawing/2014/main" id="{3DE19889-0B8D-4F7B-AC1E-5560A879E53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253330" y="5247012"/>
            <a:ext cx="319282" cy="581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1 Título">
            <a:extLst>
              <a:ext uri="{FF2B5EF4-FFF2-40B4-BE49-F238E27FC236}">
                <a16:creationId xmlns:a16="http://schemas.microsoft.com/office/drawing/2014/main" id="{67681131-A753-4340-9518-88AD4C3FC3AF}"/>
              </a:ext>
            </a:extLst>
          </p:cNvPr>
          <p:cNvSpPr>
            <a:spLocks noGrp="1"/>
          </p:cNvSpPr>
          <p:nvPr>
            <p:ph type="title" idx="4294967295"/>
          </p:nvPr>
        </p:nvSpPr>
        <p:spPr bwMode="auto">
          <a:xfrm>
            <a:off x="6228670" y="260966"/>
            <a:ext cx="4346024"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Temas selectos de coyuntura</a:t>
            </a:r>
          </a:p>
        </p:txBody>
      </p:sp>
      <p:sp>
        <p:nvSpPr>
          <p:cNvPr id="39939" name="1 CuadroTexto">
            <a:extLst>
              <a:ext uri="{FF2B5EF4-FFF2-40B4-BE49-F238E27FC236}">
                <a16:creationId xmlns:a16="http://schemas.microsoft.com/office/drawing/2014/main" id="{F3F96D41-5D44-4444-B6C6-F8D2705929D1}"/>
              </a:ext>
            </a:extLst>
          </p:cNvPr>
          <p:cNvSpPr txBox="1">
            <a:spLocks noChangeArrowheads="1"/>
          </p:cNvSpPr>
          <p:nvPr/>
        </p:nvSpPr>
        <p:spPr bwMode="auto">
          <a:xfrm>
            <a:off x="8383458" y="1988587"/>
            <a:ext cx="1992960"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defTabSz="839785" fontAlgn="base">
              <a:spcBef>
                <a:spcPct val="0"/>
              </a:spcBef>
              <a:spcAft>
                <a:spcPct val="0"/>
              </a:spcAft>
            </a:pPr>
            <a:r>
              <a:rPr lang="es-MX" altLang="es-MX" sz="1469">
                <a:latin typeface="Arial Narrow" panose="020B0606020202030204" pitchFamily="34" charset="0"/>
              </a:rPr>
              <a:t>Robert Mueller</a:t>
            </a:r>
          </a:p>
        </p:txBody>
      </p:sp>
      <p:sp>
        <p:nvSpPr>
          <p:cNvPr id="39940" name="2 CuadroTexto">
            <a:extLst>
              <a:ext uri="{FF2B5EF4-FFF2-40B4-BE49-F238E27FC236}">
                <a16:creationId xmlns:a16="http://schemas.microsoft.com/office/drawing/2014/main" id="{B4304B34-CE64-49EC-8716-6D40E7398BDA}"/>
              </a:ext>
            </a:extLst>
          </p:cNvPr>
          <p:cNvSpPr txBox="1">
            <a:spLocks noChangeArrowheads="1"/>
          </p:cNvSpPr>
          <p:nvPr/>
        </p:nvSpPr>
        <p:spPr bwMode="auto">
          <a:xfrm>
            <a:off x="8847337" y="5048737"/>
            <a:ext cx="1203705" cy="28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r>
              <a:rPr lang="es-MX" altLang="es-MX" sz="1286"/>
              <a:t>Jerome Powell </a:t>
            </a:r>
          </a:p>
        </p:txBody>
      </p:sp>
      <p:sp>
        <p:nvSpPr>
          <p:cNvPr id="39941" name="1 CuadroTexto">
            <a:extLst>
              <a:ext uri="{FF2B5EF4-FFF2-40B4-BE49-F238E27FC236}">
                <a16:creationId xmlns:a16="http://schemas.microsoft.com/office/drawing/2014/main" id="{168F2D2C-BDAF-4838-8391-CA8E92BC5E7B}"/>
              </a:ext>
            </a:extLst>
          </p:cNvPr>
          <p:cNvSpPr txBox="1">
            <a:spLocks noChangeArrowheads="1"/>
          </p:cNvSpPr>
          <p:nvPr/>
        </p:nvSpPr>
        <p:spPr bwMode="auto">
          <a:xfrm>
            <a:off x="8517586" y="6385638"/>
            <a:ext cx="1799059"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Abdalá el Badri</a:t>
            </a:r>
            <a:endParaRPr lang="es-MX" altLang="es-MX" sz="1010">
              <a:latin typeface="Arial Narrow" panose="020B0606020202030204" pitchFamily="34" charset="0"/>
            </a:endParaRPr>
          </a:p>
        </p:txBody>
      </p:sp>
      <p:sp>
        <p:nvSpPr>
          <p:cNvPr id="2" name="TextBox 1">
            <a:extLst>
              <a:ext uri="{FF2B5EF4-FFF2-40B4-BE49-F238E27FC236}">
                <a16:creationId xmlns:a16="http://schemas.microsoft.com/office/drawing/2014/main" id="{A01FE059-2FAA-4C63-A634-98251213ADB5}"/>
              </a:ext>
            </a:extLst>
          </p:cNvPr>
          <p:cNvSpPr txBox="1"/>
          <p:nvPr/>
        </p:nvSpPr>
        <p:spPr>
          <a:xfrm>
            <a:off x="8675040" y="3599575"/>
            <a:ext cx="1507477" cy="290208"/>
          </a:xfrm>
          <a:prstGeom prst="rect">
            <a:avLst/>
          </a:prstGeom>
          <a:noFill/>
        </p:spPr>
        <p:txBody>
          <a:bodyPr>
            <a:spAutoFit/>
          </a:bodyPr>
          <a:lstStyle/>
          <a:p>
            <a:pPr defTabSz="839785" eaLnBrk="0" fontAlgn="base" hangingPunct="0">
              <a:spcBef>
                <a:spcPct val="0"/>
              </a:spcBef>
              <a:spcAft>
                <a:spcPct val="0"/>
              </a:spcAft>
              <a:defRPr/>
            </a:pPr>
            <a:r>
              <a:rPr lang="es-MX" sz="1286" b="1" dirty="0" err="1">
                <a:solidFill>
                  <a:srgbClr val="000000"/>
                </a:solidFill>
                <a:latin typeface="Gill Sans"/>
                <a:ea typeface="ヒラギノ角ゴ ProN W3" pitchFamily="-112" charset="-128"/>
                <a:sym typeface="Gill Sans" pitchFamily="-110" charset="0"/>
              </a:rPr>
              <a:t>Theresa</a:t>
            </a:r>
            <a:r>
              <a:rPr lang="es-MX" sz="1286" b="1" dirty="0">
                <a:solidFill>
                  <a:srgbClr val="000000"/>
                </a:solidFill>
                <a:latin typeface="Gill Sans"/>
                <a:ea typeface="ヒラギノ角ゴ ProN W3" pitchFamily="-112" charset="-128"/>
                <a:sym typeface="Gill Sans" pitchFamily="-110" charset="0"/>
              </a:rPr>
              <a:t> </a:t>
            </a:r>
            <a:r>
              <a:rPr lang="es-MX" sz="1286" b="1" dirty="0" err="1">
                <a:solidFill>
                  <a:srgbClr val="000000"/>
                </a:solidFill>
                <a:latin typeface="Gill Sans"/>
                <a:ea typeface="ヒラギノ角ゴ ProN W3" pitchFamily="-112" charset="-128"/>
                <a:sym typeface="Gill Sans" pitchFamily="-110" charset="0"/>
              </a:rPr>
              <a:t>May</a:t>
            </a:r>
            <a:endParaRPr lang="es-MX" sz="1286" b="1" dirty="0">
              <a:solidFill>
                <a:srgbClr val="000000"/>
              </a:solidFill>
              <a:latin typeface="Gill Sans"/>
              <a:ea typeface="ヒラギノ角ゴ ProN W3" pitchFamily="-112" charset="-128"/>
              <a:sym typeface="Gill Sans" pitchFamily="-110" charset="0"/>
            </a:endParaRPr>
          </a:p>
        </p:txBody>
      </p:sp>
      <p:sp>
        <p:nvSpPr>
          <p:cNvPr id="12" name="3 Marcador de contenido">
            <a:extLst>
              <a:ext uri="{FF2B5EF4-FFF2-40B4-BE49-F238E27FC236}">
                <a16:creationId xmlns:a16="http://schemas.microsoft.com/office/drawing/2014/main" id="{6AC116D1-5A1C-4379-9DA4-CB57D1EED8E3}"/>
              </a:ext>
            </a:extLst>
          </p:cNvPr>
          <p:cNvSpPr txBox="1">
            <a:spLocks/>
          </p:cNvSpPr>
          <p:nvPr/>
        </p:nvSpPr>
        <p:spPr bwMode="auto">
          <a:xfrm>
            <a:off x="1996362" y="804766"/>
            <a:ext cx="6521224" cy="5554630"/>
          </a:xfrm>
          <a:prstGeom prst="rect">
            <a:avLst/>
          </a:prstGeom>
          <a:extLst/>
        </p:spPr>
        <p:txBody>
          <a:bodyPr/>
          <a:lstStyle/>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Trump</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presenta varios flancos abiertos. (Fiscal, Acoso, Soborno,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Rusiagate</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Juicio de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Impeachment</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después de la investigación</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Guerra Comercial EU – China: Negociación exitosa</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Reforma Fiscal impulsó la economía al Pleno Empleo en 2018</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Jerome Powell en la FED modera la postura gradualista en la normalización.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TB´s</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bajan rendimientos</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Sell</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Off de Monedas y Mercados Emergentes se desvanece</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Sanciones a Irán. Acuerdo OPEP - No OPEP: Recortan producción en 1.2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mbd</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Riesgo Geopolítico moderado: Irán, Siria,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Nor</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-Corea, Qatar, Israel</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Brexit</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Salida caótica probable. Teresa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May</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mantiene Gobierno</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Negociación TLCAN: Firmado por los Ejecutivos el 29 de Noviembre Los Demócratas condicionan ratificación a la Reforma Laboral</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Revisión de Escenarios: PIB 1.0 -1.5%, Inflación 3.8 - 4.2%</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Banco de México: Alzas adicionales en la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TRBanxico</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(A fin de año)</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Finanzas Públicas: México sin espacio/ No Reforma Fiscal</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Remesas Familiares en máximos históricos 23% anual</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Moody´s</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S&amp;P y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Fitch</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podrían poner perspectiva negativa nuevamente si se amplia el déficit fiscal</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Plan de rescate para Pemex /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Fitch</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baja a BBB- perspectiva negativa</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Crisis de desabasto de hidrocarburos en México</a:t>
            </a:r>
            <a:r>
              <a:rPr lang="es-MX" altLang="es-MX" sz="2020" kern="0" dirty="0">
                <a:solidFill>
                  <a:srgbClr val="000000">
                    <a:lumMod val="50000"/>
                  </a:srgbClr>
                </a:solidFill>
                <a:latin typeface="Arial" panose="020B0604020202020204" pitchFamily="34" charset="0"/>
                <a:cs typeface="Arial" panose="020B0604020202020204" pitchFamily="34" charset="0"/>
                <a:sym typeface="Gill Sans" pitchFamily="-110" charset="0"/>
              </a:rPr>
              <a:t>	</a:t>
            </a:r>
            <a:r>
              <a:rPr lang="es-MX" altLang="es-MX" sz="1378" b="1" kern="0" dirty="0">
                <a:solidFill>
                  <a:srgbClr val="000000">
                    <a:lumMod val="50000"/>
                  </a:srgbClr>
                </a:solidFill>
                <a:latin typeface="Arial" panose="020B0604020202020204" pitchFamily="34" charset="0"/>
                <a:cs typeface="Arial" panose="020B0604020202020204" pitchFamily="34" charset="0"/>
                <a:sym typeface="Gill Sans" pitchFamily="-110" charset="0"/>
              </a:rPr>
              <a:t>	</a:t>
            </a:r>
            <a:endParaRPr lang="es-MX" altLang="es-MX" sz="1378" kern="0" dirty="0">
              <a:solidFill>
                <a:srgbClr val="000000">
                  <a:lumMod val="50000"/>
                </a:srgbClr>
              </a:solidFill>
              <a:latin typeface="Arial" panose="020B0604020202020204" pitchFamily="34" charset="0"/>
              <a:cs typeface="Arial" panose="020B0604020202020204" pitchFamily="34" charset="0"/>
              <a:sym typeface="Gill Sans" pitchFamily="-110" charset="0"/>
            </a:endParaRPr>
          </a:p>
        </p:txBody>
      </p:sp>
      <p:pic>
        <p:nvPicPr>
          <p:cNvPr id="39944" name="Picture 4" descr="F:\Galeria\Variedad\Abdalla El-Badri OPEP.jpg">
            <a:extLst>
              <a:ext uri="{FF2B5EF4-FFF2-40B4-BE49-F238E27FC236}">
                <a16:creationId xmlns:a16="http://schemas.microsoft.com/office/drawing/2014/main" id="{487BBE35-ADB6-4F1F-8F56-25895C3FFCC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67750" y="5331571"/>
            <a:ext cx="1417087" cy="102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5" name="Picture 12" descr="G:\Galeria\Variedad\Jerome Powell 3.jpg">
            <a:extLst>
              <a:ext uri="{FF2B5EF4-FFF2-40B4-BE49-F238E27FC236}">
                <a16:creationId xmlns:a16="http://schemas.microsoft.com/office/drawing/2014/main" id="{1A200A46-8B29-450F-8717-85BA3B2BDB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75040" y="3943642"/>
            <a:ext cx="1409797" cy="10380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6" name="Picture 13">
            <a:extLst>
              <a:ext uri="{FF2B5EF4-FFF2-40B4-BE49-F238E27FC236}">
                <a16:creationId xmlns:a16="http://schemas.microsoft.com/office/drawing/2014/main" id="{10881A1B-DDA2-43FE-A97A-F85AACEBBF9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796046" y="651686"/>
            <a:ext cx="1068647" cy="13369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47" name="Picture 12" descr="G:\Galeria\Variedad\theresa May UK (2).jpg">
            <a:extLst>
              <a:ext uri="{FF2B5EF4-FFF2-40B4-BE49-F238E27FC236}">
                <a16:creationId xmlns:a16="http://schemas.microsoft.com/office/drawing/2014/main" id="{0D370AC7-E15A-45F4-8CE0-20561AC31D6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607977" y="2498855"/>
            <a:ext cx="1443329" cy="108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1 Título">
            <a:extLst>
              <a:ext uri="{FF2B5EF4-FFF2-40B4-BE49-F238E27FC236}">
                <a16:creationId xmlns:a16="http://schemas.microsoft.com/office/drawing/2014/main" id="{08489C1A-B0D1-41B8-912A-41B563392C87}"/>
              </a:ext>
            </a:extLst>
          </p:cNvPr>
          <p:cNvSpPr>
            <a:spLocks noGrp="1"/>
          </p:cNvSpPr>
          <p:nvPr>
            <p:ph type="title" idx="4294967295"/>
          </p:nvPr>
        </p:nvSpPr>
        <p:spPr bwMode="auto">
          <a:xfrm>
            <a:off x="6228670" y="260966"/>
            <a:ext cx="4346024"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Guerra Comercial </a:t>
            </a:r>
          </a:p>
        </p:txBody>
      </p:sp>
      <p:sp>
        <p:nvSpPr>
          <p:cNvPr id="40963" name="1 CuadroTexto">
            <a:extLst>
              <a:ext uri="{FF2B5EF4-FFF2-40B4-BE49-F238E27FC236}">
                <a16:creationId xmlns:a16="http://schemas.microsoft.com/office/drawing/2014/main" id="{94DDD23C-45F9-4DB8-817A-F2D64E1A5760}"/>
              </a:ext>
            </a:extLst>
          </p:cNvPr>
          <p:cNvSpPr txBox="1">
            <a:spLocks noChangeArrowheads="1"/>
          </p:cNvSpPr>
          <p:nvPr/>
        </p:nvSpPr>
        <p:spPr bwMode="auto">
          <a:xfrm>
            <a:off x="8383458" y="1877786"/>
            <a:ext cx="1992960"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defTabSz="839785" fontAlgn="base">
              <a:spcBef>
                <a:spcPct val="0"/>
              </a:spcBef>
              <a:spcAft>
                <a:spcPct val="0"/>
              </a:spcAft>
            </a:pPr>
            <a:r>
              <a:rPr lang="es-MX" altLang="es-MX" sz="1469">
                <a:latin typeface="Arial Narrow" panose="020B0606020202030204" pitchFamily="34" charset="0"/>
              </a:rPr>
              <a:t>Donald Trump</a:t>
            </a:r>
          </a:p>
        </p:txBody>
      </p:sp>
      <p:sp>
        <p:nvSpPr>
          <p:cNvPr id="40964" name="2 CuadroTexto">
            <a:extLst>
              <a:ext uri="{FF2B5EF4-FFF2-40B4-BE49-F238E27FC236}">
                <a16:creationId xmlns:a16="http://schemas.microsoft.com/office/drawing/2014/main" id="{3AAD3205-9A30-4A7B-AE6F-114837B45F15}"/>
              </a:ext>
            </a:extLst>
          </p:cNvPr>
          <p:cNvSpPr txBox="1">
            <a:spLocks noChangeArrowheads="1"/>
          </p:cNvSpPr>
          <p:nvPr/>
        </p:nvSpPr>
        <p:spPr bwMode="auto">
          <a:xfrm>
            <a:off x="8926608" y="4726538"/>
            <a:ext cx="981017" cy="28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r>
              <a:rPr lang="es-MX" altLang="es-MX" sz="1286"/>
              <a:t>Wilbur Ross</a:t>
            </a:r>
          </a:p>
        </p:txBody>
      </p:sp>
      <p:sp>
        <p:nvSpPr>
          <p:cNvPr id="40965" name="1 CuadroTexto">
            <a:extLst>
              <a:ext uri="{FF2B5EF4-FFF2-40B4-BE49-F238E27FC236}">
                <a16:creationId xmlns:a16="http://schemas.microsoft.com/office/drawing/2014/main" id="{98E2E261-2D43-47D0-B071-10666120DCBA}"/>
              </a:ext>
            </a:extLst>
          </p:cNvPr>
          <p:cNvSpPr txBox="1">
            <a:spLocks noChangeArrowheads="1"/>
          </p:cNvSpPr>
          <p:nvPr/>
        </p:nvSpPr>
        <p:spPr bwMode="auto">
          <a:xfrm>
            <a:off x="8145819" y="6266089"/>
            <a:ext cx="2170826"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Jean Claude Juncker</a:t>
            </a:r>
          </a:p>
        </p:txBody>
      </p:sp>
      <p:sp>
        <p:nvSpPr>
          <p:cNvPr id="2" name="TextBox 1">
            <a:extLst>
              <a:ext uri="{FF2B5EF4-FFF2-40B4-BE49-F238E27FC236}">
                <a16:creationId xmlns:a16="http://schemas.microsoft.com/office/drawing/2014/main" id="{A09CED15-3EF0-44A8-B4D3-C0713B81787F}"/>
              </a:ext>
            </a:extLst>
          </p:cNvPr>
          <p:cNvSpPr txBox="1"/>
          <p:nvPr/>
        </p:nvSpPr>
        <p:spPr>
          <a:xfrm>
            <a:off x="8521959" y="3408589"/>
            <a:ext cx="1715958" cy="290208"/>
          </a:xfrm>
          <a:prstGeom prst="rect">
            <a:avLst/>
          </a:prstGeom>
          <a:noFill/>
        </p:spPr>
        <p:txBody>
          <a:bodyPr>
            <a:spAutoFit/>
          </a:bodyPr>
          <a:lstStyle/>
          <a:p>
            <a:pPr defTabSz="839785" eaLnBrk="0" fontAlgn="base" hangingPunct="0">
              <a:spcBef>
                <a:spcPct val="0"/>
              </a:spcBef>
              <a:spcAft>
                <a:spcPct val="0"/>
              </a:spcAft>
              <a:defRPr/>
            </a:pPr>
            <a:r>
              <a:rPr lang="es-MX" sz="1286" b="1" dirty="0">
                <a:solidFill>
                  <a:srgbClr val="000000"/>
                </a:solidFill>
                <a:latin typeface="Gill Sans"/>
                <a:ea typeface="ヒラギノ角ゴ ProN W3" pitchFamily="-112" charset="-128"/>
                <a:sym typeface="Gill Sans" pitchFamily="-110" charset="0"/>
              </a:rPr>
              <a:t>Robert </a:t>
            </a:r>
            <a:r>
              <a:rPr lang="es-MX" sz="1286" b="1" dirty="0" err="1">
                <a:solidFill>
                  <a:srgbClr val="000000"/>
                </a:solidFill>
                <a:latin typeface="Gill Sans"/>
                <a:ea typeface="ヒラギノ角ゴ ProN W3" pitchFamily="-112" charset="-128"/>
                <a:sym typeface="Gill Sans" pitchFamily="-110" charset="0"/>
              </a:rPr>
              <a:t>Lighthizer</a:t>
            </a:r>
            <a:endParaRPr lang="es-MX" sz="1286" b="1" dirty="0">
              <a:solidFill>
                <a:srgbClr val="000000"/>
              </a:solidFill>
              <a:latin typeface="Gill Sans"/>
              <a:ea typeface="ヒラギノ角ゴ ProN W3" pitchFamily="-112" charset="-128"/>
              <a:sym typeface="Gill Sans" pitchFamily="-110" charset="0"/>
            </a:endParaRPr>
          </a:p>
        </p:txBody>
      </p:sp>
      <p:sp>
        <p:nvSpPr>
          <p:cNvPr id="12" name="3 Marcador de contenido">
            <a:extLst>
              <a:ext uri="{FF2B5EF4-FFF2-40B4-BE49-F238E27FC236}">
                <a16:creationId xmlns:a16="http://schemas.microsoft.com/office/drawing/2014/main" id="{BA2599B1-A938-409F-A7C8-A518D2EE77FB}"/>
              </a:ext>
            </a:extLst>
          </p:cNvPr>
          <p:cNvSpPr txBox="1">
            <a:spLocks/>
          </p:cNvSpPr>
          <p:nvPr/>
        </p:nvSpPr>
        <p:spPr bwMode="auto">
          <a:xfrm>
            <a:off x="1996362" y="849961"/>
            <a:ext cx="6521224" cy="5554630"/>
          </a:xfrm>
          <a:prstGeom prst="rect">
            <a:avLst/>
          </a:prstGeom>
          <a:extLst/>
        </p:spPr>
        <p:txBody>
          <a:bodyPr/>
          <a:lstStyle/>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 </a:t>
            </a:r>
            <a:r>
              <a:rPr lang="es-MX" altLang="es-MX" sz="1561" b="1" kern="0" dirty="0">
                <a:solidFill>
                  <a:srgbClr val="000000">
                    <a:lumMod val="50000"/>
                  </a:srgbClr>
                </a:solidFill>
                <a:latin typeface="Arial" panose="020B0604020202020204" pitchFamily="34" charset="0"/>
                <a:cs typeface="Arial" panose="020B0604020202020204" pitchFamily="34" charset="0"/>
                <a:sym typeface="Gill Sans" pitchFamily="-110" charset="0"/>
              </a:rPr>
              <a:t>TLCAN - TMEC</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 Concluye negociación Trilateral</a:t>
            </a:r>
          </a:p>
          <a:p>
            <a:pPr marL="1444813" lvl="2" indent="-314919" algn="just" defTabSz="839785" eaLnBrk="0" fontAlgn="base" hangingPunct="0">
              <a:spcBef>
                <a:spcPts val="551"/>
              </a:spcBef>
              <a:spcAft>
                <a:spcPct val="0"/>
              </a:spcAft>
              <a:buSzPct val="171000"/>
              <a:buFont typeface="Wingdings" panose="05000000000000000000" pitchFamily="2" charset="2"/>
              <a:buChar char="§"/>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Reglas de Origen Automotriz – Salarios</a:t>
            </a:r>
          </a:p>
          <a:p>
            <a:pPr marL="1444813" lvl="2" indent="-314919" algn="just" defTabSz="839785" eaLnBrk="0" fontAlgn="base" hangingPunct="0">
              <a:spcBef>
                <a:spcPts val="551"/>
              </a:spcBef>
              <a:spcAft>
                <a:spcPct val="0"/>
              </a:spcAft>
              <a:buSzPct val="171000"/>
              <a:buFont typeface="Wingdings" panose="05000000000000000000" pitchFamily="2" charset="2"/>
              <a:buChar char="§"/>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Clausula </a:t>
            </a:r>
            <a:r>
              <a:rPr lang="es-MX" altLang="es-MX" sz="1561" kern="0" dirty="0" err="1">
                <a:solidFill>
                  <a:srgbClr val="000000">
                    <a:lumMod val="50000"/>
                  </a:srgbClr>
                </a:solidFill>
                <a:latin typeface="Arial" panose="020B0604020202020204" pitchFamily="34" charset="0"/>
                <a:cs typeface="Arial" panose="020B0604020202020204" pitchFamily="34" charset="0"/>
                <a:sym typeface="Gill Sans" pitchFamily="-110" charset="0"/>
              </a:rPr>
              <a:t>Sunset</a:t>
            </a:r>
            <a:endPar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endParaRPr>
          </a:p>
          <a:p>
            <a:pPr marL="1444813" lvl="2" indent="-314919" algn="just" defTabSz="839785" eaLnBrk="0" fontAlgn="base" hangingPunct="0">
              <a:spcBef>
                <a:spcPts val="551"/>
              </a:spcBef>
              <a:spcAft>
                <a:spcPct val="0"/>
              </a:spcAft>
              <a:buSzPct val="171000"/>
              <a:buFont typeface="Wingdings" panose="05000000000000000000" pitchFamily="2" charset="2"/>
              <a:buChar char="§"/>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Estacionalidad de Productos Agrícolas</a:t>
            </a:r>
          </a:p>
          <a:p>
            <a:pPr marL="1444813" lvl="2" indent="-314919" algn="just" defTabSz="839785" eaLnBrk="0" fontAlgn="base" hangingPunct="0">
              <a:spcBef>
                <a:spcPts val="551"/>
              </a:spcBef>
              <a:spcAft>
                <a:spcPct val="0"/>
              </a:spcAft>
              <a:buSzPct val="171000"/>
              <a:buFont typeface="Wingdings" panose="05000000000000000000" pitchFamily="2" charset="2"/>
              <a:buChar char="§"/>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Apertura de Lácteos en Canadá</a:t>
            </a:r>
          </a:p>
          <a:p>
            <a:pPr marL="1444813" lvl="2" indent="-314919" algn="just" defTabSz="839785" eaLnBrk="0" fontAlgn="base" hangingPunct="0">
              <a:spcBef>
                <a:spcPts val="551"/>
              </a:spcBef>
              <a:spcAft>
                <a:spcPct val="0"/>
              </a:spcAft>
              <a:buSzPct val="171000"/>
              <a:buFont typeface="Wingdings" panose="05000000000000000000" pitchFamily="2" charset="2"/>
              <a:buChar char="§"/>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Solución de Controversias</a:t>
            </a:r>
          </a:p>
          <a:p>
            <a:pPr marL="1444813" lvl="2" indent="-314919" algn="just" defTabSz="839785" eaLnBrk="0" fontAlgn="base" hangingPunct="0">
              <a:spcBef>
                <a:spcPts val="551"/>
              </a:spcBef>
              <a:spcAft>
                <a:spcPct val="0"/>
              </a:spcAft>
              <a:buSzPct val="171000"/>
              <a:buFont typeface="Wingdings" panose="05000000000000000000" pitchFamily="2" charset="2"/>
              <a:buChar char="§"/>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El Congreso Demócrata condiciona a Ley Laboral	</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561" b="1" kern="0" dirty="0">
                <a:solidFill>
                  <a:srgbClr val="000000">
                    <a:lumMod val="50000"/>
                  </a:srgbClr>
                </a:solidFill>
                <a:latin typeface="Arial" panose="020B0604020202020204" pitchFamily="34" charset="0"/>
                <a:cs typeface="Arial" panose="020B0604020202020204" pitchFamily="34" charset="0"/>
                <a:sym typeface="Gill Sans" pitchFamily="-110" charset="0"/>
              </a:rPr>
              <a:t>Unión Europea</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Acuerdo con </a:t>
            </a:r>
            <a:r>
              <a:rPr lang="es-MX" altLang="es-MX" sz="1561" kern="0" dirty="0" err="1">
                <a:solidFill>
                  <a:srgbClr val="000000">
                    <a:lumMod val="50000"/>
                  </a:srgbClr>
                </a:solidFill>
                <a:latin typeface="Arial" panose="020B0604020202020204" pitchFamily="34" charset="0"/>
                <a:cs typeface="Arial" panose="020B0604020202020204" pitchFamily="34" charset="0"/>
                <a:sym typeface="Gill Sans" pitchFamily="-110" charset="0"/>
              </a:rPr>
              <a:t>Juncker</a:t>
            </a: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 (Latente)</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561" b="1" kern="0" dirty="0">
                <a:solidFill>
                  <a:srgbClr val="000000">
                    <a:lumMod val="50000"/>
                  </a:srgbClr>
                </a:solidFill>
                <a:latin typeface="Arial" panose="020B0604020202020204" pitchFamily="34" charset="0"/>
                <a:cs typeface="Arial" panose="020B0604020202020204" pitchFamily="34" charset="0"/>
                <a:sym typeface="Gill Sans" pitchFamily="-110" charset="0"/>
              </a:rPr>
              <a:t>China </a:t>
            </a: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(Avanzan negociaciones)</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Imposición de aranceles recíprocos por USD$50 mm + USD$200 mm + USD$240 mm</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China responde con medidas similares, con programas de atracción de capital y con la devaluación del Yuan</a:t>
            </a:r>
          </a:p>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 </a:t>
            </a:r>
            <a:r>
              <a:rPr lang="es-MX" altLang="es-MX" sz="1561" b="1" kern="0" dirty="0">
                <a:solidFill>
                  <a:srgbClr val="000000">
                    <a:lumMod val="50000"/>
                  </a:srgbClr>
                </a:solidFill>
                <a:latin typeface="Arial" panose="020B0604020202020204" pitchFamily="34" charset="0"/>
                <a:cs typeface="Arial" panose="020B0604020202020204" pitchFamily="34" charset="0"/>
                <a:sym typeface="Gill Sans" pitchFamily="-110" charset="0"/>
              </a:rPr>
              <a:t>Al Mundo</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Acero, Aluminio, Automotriz, Lavadoras y ventiladores</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Subsidio USD$12 mm a productores agrícolas	</a:t>
            </a:r>
          </a:p>
        </p:txBody>
      </p:sp>
      <p:pic>
        <p:nvPicPr>
          <p:cNvPr id="40968" name="Picture 2" descr="G:\Galeria\Variedad\Robert_Lighthizer.jpg">
            <a:extLst>
              <a:ext uri="{FF2B5EF4-FFF2-40B4-BE49-F238E27FC236}">
                <a16:creationId xmlns:a16="http://schemas.microsoft.com/office/drawing/2014/main" id="{514FF047-24CE-4F37-8C69-0CACE0D089E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809168" y="2194153"/>
            <a:ext cx="982630" cy="1214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69" name="Picture 3" descr="G:\Galeria\Variedad\Trump 5.jpg">
            <a:extLst>
              <a:ext uri="{FF2B5EF4-FFF2-40B4-BE49-F238E27FC236}">
                <a16:creationId xmlns:a16="http://schemas.microsoft.com/office/drawing/2014/main" id="{2384280B-68F9-419B-8D10-7CFBE2C0773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19640" y="895156"/>
            <a:ext cx="1304827" cy="978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70" name="Picture 4" descr="G:\Galeria\Variedad\wilbur-ross.jpg">
            <a:extLst>
              <a:ext uri="{FF2B5EF4-FFF2-40B4-BE49-F238E27FC236}">
                <a16:creationId xmlns:a16="http://schemas.microsoft.com/office/drawing/2014/main" id="{3A326EB2-79E1-4D68-B0E4-45D377EBD97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677956" y="3692882"/>
            <a:ext cx="1285875" cy="1024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71" name="Picture 5" descr="G:\Galeria\Variedad\juncker_3.jpg">
            <a:extLst>
              <a:ext uri="{FF2B5EF4-FFF2-40B4-BE49-F238E27FC236}">
                <a16:creationId xmlns:a16="http://schemas.microsoft.com/office/drawing/2014/main" id="{D08DC931-5432-4D4B-8068-AAA5CEFCA6D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857278" y="5082268"/>
            <a:ext cx="1124048" cy="1163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1 CuadroTexto">
            <a:extLst>
              <a:ext uri="{FF2B5EF4-FFF2-40B4-BE49-F238E27FC236}">
                <a16:creationId xmlns:a16="http://schemas.microsoft.com/office/drawing/2014/main" id="{0BB18CE8-476B-4EE4-9943-4DE0F53425DA}"/>
              </a:ext>
            </a:extLst>
          </p:cNvPr>
          <p:cNvSpPr txBox="1">
            <a:spLocks noChangeArrowheads="1"/>
          </p:cNvSpPr>
          <p:nvPr/>
        </p:nvSpPr>
        <p:spPr bwMode="auto">
          <a:xfrm>
            <a:off x="6294275" y="320740"/>
            <a:ext cx="4099638" cy="4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839785" eaLnBrk="0" fontAlgn="base" hangingPunct="0">
              <a:spcBef>
                <a:spcPct val="0"/>
              </a:spcBef>
              <a:spcAft>
                <a:spcPct val="0"/>
              </a:spcAft>
            </a:pPr>
            <a:r>
              <a:rPr lang="es-MX" altLang="es-MX" sz="2388" b="1">
                <a:solidFill>
                  <a:srgbClr val="FFFFFF"/>
                </a:solidFill>
                <a:latin typeface="Gill Sans" pitchFamily="-110" charset="0"/>
                <a:ea typeface="ヒラギノ角ゴ ProN W3" pitchFamily="-112" charset="-128"/>
                <a:sym typeface="Gill Sans" pitchFamily="-110" charset="0"/>
              </a:rPr>
              <a:t>La Economía de EEUU</a:t>
            </a:r>
          </a:p>
        </p:txBody>
      </p:sp>
      <p:sp>
        <p:nvSpPr>
          <p:cNvPr id="4" name="3 CuadroTexto">
            <a:extLst>
              <a:ext uri="{FF2B5EF4-FFF2-40B4-BE49-F238E27FC236}">
                <a16:creationId xmlns:a16="http://schemas.microsoft.com/office/drawing/2014/main" id="{C7AC31C6-F19A-489D-AD1A-BE75CD15C117}"/>
              </a:ext>
            </a:extLst>
          </p:cNvPr>
          <p:cNvSpPr txBox="1"/>
          <p:nvPr/>
        </p:nvSpPr>
        <p:spPr>
          <a:xfrm>
            <a:off x="2194638" y="768318"/>
            <a:ext cx="7273504" cy="6648615"/>
          </a:xfrm>
          <a:prstGeom prst="rect">
            <a:avLst/>
          </a:prstGeom>
          <a:noFill/>
        </p:spPr>
        <p:txBody>
          <a:bodyPr>
            <a:spAutoFit/>
          </a:bodyPr>
          <a:lstStyle/>
          <a:p>
            <a:pPr marL="418435" lvl="1" defTabSz="839785" eaLnBrk="0" fontAlgn="base" hangingPunct="0">
              <a:spcBef>
                <a:spcPct val="0"/>
              </a:spcBef>
              <a:spcAft>
                <a:spcPct val="0"/>
              </a:spcAft>
              <a:defRPr/>
            </a:pPr>
            <a:r>
              <a:rPr lang="es-MX" sz="2204" b="1" dirty="0">
                <a:solidFill>
                  <a:srgbClr val="000000"/>
                </a:solidFill>
                <a:latin typeface="Gill Sans" pitchFamily="-110" charset="0"/>
                <a:ea typeface="ヒラギノ角ゴ ProN W3" pitchFamily="-112" charset="-128"/>
                <a:sym typeface="Gill Sans" pitchFamily="-110" charset="0"/>
              </a:rPr>
              <a:t>La Economía EEUU:</a:t>
            </a:r>
          </a:p>
          <a:p>
            <a:pPr marL="418435" lvl="1" defTabSz="839785" eaLnBrk="0" fontAlgn="base" hangingPunct="0">
              <a:spcBef>
                <a:spcPct val="0"/>
              </a:spcBef>
              <a:spcAft>
                <a:spcPct val="0"/>
              </a:spcAft>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020" b="1" dirty="0">
                <a:solidFill>
                  <a:srgbClr val="000000"/>
                </a:solidFill>
                <a:latin typeface="Gill Sans" pitchFamily="-110" charset="0"/>
                <a:ea typeface="ヒラギノ角ゴ ProN W3" pitchFamily="-112" charset="-128"/>
                <a:sym typeface="Gill Sans" pitchFamily="-110" charset="0"/>
              </a:rPr>
              <a:t>Crecimiento económico muy alto</a:t>
            </a:r>
          </a:p>
          <a:p>
            <a:pPr marL="418435" lvl="1" defTabSz="839785" eaLnBrk="0" fontAlgn="base" hangingPunct="0">
              <a:spcBef>
                <a:spcPct val="0"/>
              </a:spcBef>
              <a:spcAft>
                <a:spcPct val="0"/>
              </a:spcAft>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020" b="1" dirty="0">
                <a:solidFill>
                  <a:srgbClr val="000000"/>
                </a:solidFill>
                <a:latin typeface="Gill Sans" pitchFamily="-110" charset="0"/>
                <a:ea typeface="ヒラギノ角ゴ ProN W3" pitchFamily="-112" charset="-128"/>
                <a:sym typeface="Gill Sans" pitchFamily="-110" charset="0"/>
              </a:rPr>
              <a:t>Déficit Fiscal creciente </a:t>
            </a:r>
          </a:p>
          <a:p>
            <a:pPr marL="418435" lvl="1" defTabSz="839785" eaLnBrk="0" fontAlgn="base" hangingPunct="0">
              <a:spcBef>
                <a:spcPct val="0"/>
              </a:spcBef>
              <a:spcAft>
                <a:spcPct val="0"/>
              </a:spcAft>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020" b="1" dirty="0">
                <a:solidFill>
                  <a:srgbClr val="000000"/>
                </a:solidFill>
                <a:latin typeface="Gill Sans" pitchFamily="-110" charset="0"/>
                <a:ea typeface="ヒラギノ角ゴ ProN W3" pitchFamily="-112" charset="-128"/>
                <a:sym typeface="Gill Sans" pitchFamily="-110" charset="0"/>
              </a:rPr>
              <a:t>Déficit Comercial alto</a:t>
            </a:r>
          </a:p>
          <a:p>
            <a:pPr marL="418435" lvl="1" defTabSz="839785" eaLnBrk="0" fontAlgn="base" hangingPunct="0">
              <a:spcBef>
                <a:spcPct val="0"/>
              </a:spcBef>
              <a:spcAft>
                <a:spcPct val="0"/>
              </a:spcAft>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020" b="1" dirty="0">
                <a:solidFill>
                  <a:srgbClr val="000000"/>
                </a:solidFill>
                <a:latin typeface="Gill Sans" pitchFamily="-110" charset="0"/>
                <a:ea typeface="ヒラギノ角ゴ ProN W3" pitchFamily="-112" charset="-128"/>
                <a:sym typeface="Gill Sans" pitchFamily="-110" charset="0"/>
              </a:rPr>
              <a:t>Baja inflación</a:t>
            </a:r>
          </a:p>
          <a:p>
            <a:pPr marL="418435" lvl="1" defTabSz="839785" eaLnBrk="0" fontAlgn="base" hangingPunct="0">
              <a:spcBef>
                <a:spcPct val="0"/>
              </a:spcBef>
              <a:spcAft>
                <a:spcPct val="0"/>
              </a:spcAft>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020" b="1" dirty="0">
                <a:solidFill>
                  <a:srgbClr val="000000"/>
                </a:solidFill>
                <a:latin typeface="Gill Sans" pitchFamily="-110" charset="0"/>
                <a:ea typeface="ヒラギノ角ゴ ProN W3" pitchFamily="-112" charset="-128"/>
                <a:sym typeface="Gill Sans" pitchFamily="-110" charset="0"/>
              </a:rPr>
              <a:t>Tasas de interés bajas</a:t>
            </a:r>
          </a:p>
          <a:p>
            <a:pPr marL="418435" lvl="1" defTabSz="839785" eaLnBrk="0" fontAlgn="base" hangingPunct="0">
              <a:spcBef>
                <a:spcPct val="0"/>
              </a:spcBef>
              <a:spcAft>
                <a:spcPct val="0"/>
              </a:spcAft>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020" b="1" dirty="0">
                <a:solidFill>
                  <a:srgbClr val="000000"/>
                </a:solidFill>
                <a:latin typeface="Gill Sans" pitchFamily="-110" charset="0"/>
                <a:ea typeface="ヒラギノ角ゴ ProN W3" pitchFamily="-112" charset="-128"/>
                <a:sym typeface="Gill Sans" pitchFamily="-110" charset="0"/>
              </a:rPr>
              <a:t>Bajo Desempleo</a:t>
            </a:r>
          </a:p>
          <a:p>
            <a:pPr marL="418435" lvl="1" defTabSz="839785" eaLnBrk="0" fontAlgn="base" hangingPunct="0">
              <a:spcBef>
                <a:spcPct val="0"/>
              </a:spcBef>
              <a:spcAft>
                <a:spcPct val="0"/>
              </a:spcAft>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020" b="1" dirty="0">
                <a:solidFill>
                  <a:srgbClr val="000000"/>
                </a:solidFill>
                <a:latin typeface="Gill Sans" pitchFamily="-110" charset="0"/>
                <a:ea typeface="ヒラギノ角ゴ ProN W3" pitchFamily="-112" charset="-128"/>
                <a:sym typeface="Gill Sans" pitchFamily="-110" charset="0"/>
              </a:rPr>
              <a:t>Retornos altos en Mercados Accionarios</a:t>
            </a:r>
          </a:p>
          <a:p>
            <a:pPr marL="418435" lvl="1" defTabSz="839785" eaLnBrk="0" fontAlgn="base" hangingPunct="0">
              <a:spcBef>
                <a:spcPct val="0"/>
              </a:spcBef>
              <a:spcAft>
                <a:spcPct val="0"/>
              </a:spcAft>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020" b="1" dirty="0">
                <a:solidFill>
                  <a:srgbClr val="000000"/>
                </a:solidFill>
                <a:latin typeface="Gill Sans" pitchFamily="-110" charset="0"/>
                <a:ea typeface="ヒラギノ角ゴ ProN W3" pitchFamily="-112" charset="-128"/>
                <a:sym typeface="Gill Sans" pitchFamily="-110" charset="0"/>
              </a:rPr>
              <a:t>Elevado Crédito Corporativo</a:t>
            </a:r>
          </a:p>
          <a:p>
            <a:pPr marL="418435" lvl="1" defTabSz="839785" eaLnBrk="0" fontAlgn="base" hangingPunct="0">
              <a:spcBef>
                <a:spcPct val="0"/>
              </a:spcBef>
              <a:spcAft>
                <a:spcPct val="0"/>
              </a:spcAft>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020" b="1" dirty="0">
                <a:solidFill>
                  <a:srgbClr val="000000"/>
                </a:solidFill>
                <a:latin typeface="Gill Sans" pitchFamily="-110" charset="0"/>
                <a:ea typeface="ヒラギノ角ゴ ProN W3" pitchFamily="-112" charset="-128"/>
                <a:sym typeface="Gill Sans" pitchFamily="-110" charset="0"/>
              </a:rPr>
              <a:t>Bancos en buen estado de salud</a:t>
            </a:r>
          </a:p>
          <a:p>
            <a:pPr marL="418435" lvl="1" defTabSz="839785" eaLnBrk="0" fontAlgn="base" hangingPunct="0">
              <a:spcBef>
                <a:spcPct val="0"/>
              </a:spcBef>
              <a:spcAft>
                <a:spcPct val="0"/>
              </a:spcAft>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Wingdings" panose="05000000000000000000" pitchFamily="2" charset="2"/>
              <a:buChar char="v"/>
              <a:defRPr/>
            </a:pPr>
            <a:r>
              <a:rPr lang="es-MX" sz="2020" b="1" dirty="0">
                <a:solidFill>
                  <a:srgbClr val="000000"/>
                </a:solidFill>
                <a:latin typeface="Gill Sans" pitchFamily="-110" charset="0"/>
                <a:ea typeface="ヒラギノ角ゴ ProN W3" pitchFamily="-112" charset="-128"/>
                <a:sym typeface="Gill Sans" pitchFamily="-110" charset="0"/>
              </a:rPr>
              <a:t> </a:t>
            </a: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1 CuadroTexto">
            <a:extLst>
              <a:ext uri="{FF2B5EF4-FFF2-40B4-BE49-F238E27FC236}">
                <a16:creationId xmlns:a16="http://schemas.microsoft.com/office/drawing/2014/main" id="{C8608BF3-AB0F-427A-B1E0-CE5F470C78EA}"/>
              </a:ext>
            </a:extLst>
          </p:cNvPr>
          <p:cNvSpPr txBox="1">
            <a:spLocks noChangeArrowheads="1"/>
          </p:cNvSpPr>
          <p:nvPr/>
        </p:nvSpPr>
        <p:spPr bwMode="auto">
          <a:xfrm>
            <a:off x="6294275" y="320740"/>
            <a:ext cx="4099638" cy="4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839785" eaLnBrk="0" fontAlgn="base" hangingPunct="0">
              <a:spcBef>
                <a:spcPct val="0"/>
              </a:spcBef>
              <a:spcAft>
                <a:spcPct val="0"/>
              </a:spcAft>
            </a:pPr>
            <a:r>
              <a:rPr lang="es-MX" altLang="es-MX" sz="2388" b="1">
                <a:solidFill>
                  <a:srgbClr val="FFFFFF"/>
                </a:solidFill>
                <a:latin typeface="Gill Sans" pitchFamily="-110" charset="0"/>
                <a:ea typeface="ヒラギノ角ゴ ProN W3" pitchFamily="-112" charset="-128"/>
                <a:sym typeface="Gill Sans" pitchFamily="-110" charset="0"/>
              </a:rPr>
              <a:t>El mundo contemporaneo</a:t>
            </a:r>
          </a:p>
        </p:txBody>
      </p:sp>
      <p:sp>
        <p:nvSpPr>
          <p:cNvPr id="4" name="3 CuadroTexto">
            <a:extLst>
              <a:ext uri="{FF2B5EF4-FFF2-40B4-BE49-F238E27FC236}">
                <a16:creationId xmlns:a16="http://schemas.microsoft.com/office/drawing/2014/main" id="{3799977C-44C2-4D72-A591-33EA5BBE945C}"/>
              </a:ext>
            </a:extLst>
          </p:cNvPr>
          <p:cNvSpPr txBox="1"/>
          <p:nvPr/>
        </p:nvSpPr>
        <p:spPr>
          <a:xfrm>
            <a:off x="2194638" y="768318"/>
            <a:ext cx="7273504" cy="6113790"/>
          </a:xfrm>
          <a:prstGeom prst="rect">
            <a:avLst/>
          </a:prstGeom>
          <a:noFill/>
        </p:spPr>
        <p:txBody>
          <a:bodyPr>
            <a:spAutoFit/>
          </a:bodyPr>
          <a:lstStyle/>
          <a:p>
            <a:pPr marL="418435" lvl="1" defTabSz="839785" eaLnBrk="0" fontAlgn="base" hangingPunct="0">
              <a:spcBef>
                <a:spcPct val="0"/>
              </a:spcBef>
              <a:spcAft>
                <a:spcPct val="0"/>
              </a:spcAft>
              <a:defRPr/>
            </a:pPr>
            <a:r>
              <a:rPr lang="es-MX" sz="2204" b="1" dirty="0">
                <a:solidFill>
                  <a:srgbClr val="000000"/>
                </a:solidFill>
                <a:latin typeface="Gill Sans" pitchFamily="-110" charset="0"/>
                <a:ea typeface="ヒラギノ角ゴ ProN W3" pitchFamily="-112" charset="-128"/>
                <a:sym typeface="Gill Sans" pitchFamily="-110" charset="0"/>
              </a:rPr>
              <a:t>10 razones de una posible recesión en EEUU:</a:t>
            </a:r>
          </a:p>
          <a:p>
            <a:pPr marL="418435" lvl="1" defTabSz="839785" eaLnBrk="0" fontAlgn="base" hangingPunct="0">
              <a:spcBef>
                <a:spcPct val="0"/>
              </a:spcBef>
              <a:spcAft>
                <a:spcPct val="0"/>
              </a:spcAft>
              <a:defRPr/>
            </a:pPr>
            <a:endParaRPr lang="es-MX" sz="2020"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mj-lt"/>
              <a:buAutoNum type="arabicPeriod"/>
              <a:defRPr/>
            </a:pPr>
            <a:r>
              <a:rPr lang="es-MX" sz="1837" b="1" dirty="0">
                <a:solidFill>
                  <a:srgbClr val="000000"/>
                </a:solidFill>
                <a:latin typeface="Gill Sans" pitchFamily="-110" charset="0"/>
                <a:ea typeface="ヒラギノ角ゴ ProN W3" pitchFamily="-112" charset="-128"/>
                <a:sym typeface="Gill Sans" pitchFamily="-110" charset="0"/>
              </a:rPr>
              <a:t>Ciclo de Bonanza acumula 10 años</a:t>
            </a:r>
          </a:p>
          <a:p>
            <a:pPr marL="838327" lvl="1" indent="-419892" defTabSz="839785" eaLnBrk="0" fontAlgn="base" hangingPunct="0">
              <a:spcBef>
                <a:spcPct val="0"/>
              </a:spcBef>
              <a:spcAft>
                <a:spcPct val="0"/>
              </a:spcAft>
              <a:buFont typeface="+mj-lt"/>
              <a:buAutoNum type="arabicPeriod"/>
              <a:defRPr/>
            </a:pPr>
            <a:endParaRPr lang="es-MX" sz="1837"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mj-lt"/>
              <a:buAutoNum type="arabicPeriod"/>
              <a:defRPr/>
            </a:pPr>
            <a:r>
              <a:rPr lang="es-MX" sz="1837" b="1" dirty="0">
                <a:solidFill>
                  <a:srgbClr val="000000"/>
                </a:solidFill>
                <a:latin typeface="Gill Sans" pitchFamily="-110" charset="0"/>
                <a:ea typeface="ヒラギノ角ゴ ProN W3" pitchFamily="-112" charset="-128"/>
                <a:sym typeface="Gill Sans" pitchFamily="-110" charset="0"/>
              </a:rPr>
              <a:t>Déficit Fiscal creciente superior al USD$ 1.0 billón</a:t>
            </a:r>
          </a:p>
          <a:p>
            <a:pPr marL="838327" lvl="1" indent="-419892" defTabSz="839785" eaLnBrk="0" fontAlgn="base" hangingPunct="0">
              <a:spcBef>
                <a:spcPct val="0"/>
              </a:spcBef>
              <a:spcAft>
                <a:spcPct val="0"/>
              </a:spcAft>
              <a:buFont typeface="+mj-lt"/>
              <a:buAutoNum type="arabicPeriod"/>
              <a:defRPr/>
            </a:pPr>
            <a:endParaRPr lang="es-MX" sz="1837"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mj-lt"/>
              <a:buAutoNum type="arabicPeriod"/>
              <a:defRPr/>
            </a:pPr>
            <a:r>
              <a:rPr lang="es-MX" sz="1837" b="1" dirty="0">
                <a:solidFill>
                  <a:srgbClr val="000000"/>
                </a:solidFill>
                <a:latin typeface="Gill Sans" pitchFamily="-110" charset="0"/>
                <a:ea typeface="ヒラギノ角ゴ ProN W3" pitchFamily="-112" charset="-128"/>
                <a:sym typeface="Gill Sans" pitchFamily="-110" charset="0"/>
              </a:rPr>
              <a:t>Desempleo récord desde 1969 - Presión Salarial</a:t>
            </a:r>
          </a:p>
          <a:p>
            <a:pPr marL="838327" lvl="1" indent="-419892" defTabSz="839785" eaLnBrk="0" fontAlgn="base" hangingPunct="0">
              <a:spcBef>
                <a:spcPct val="0"/>
              </a:spcBef>
              <a:spcAft>
                <a:spcPct val="0"/>
              </a:spcAft>
              <a:buFont typeface="+mj-lt"/>
              <a:buAutoNum type="arabicPeriod"/>
              <a:defRPr/>
            </a:pPr>
            <a:endParaRPr lang="es-MX" sz="1837"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mj-lt"/>
              <a:buAutoNum type="arabicPeriod"/>
              <a:defRPr/>
            </a:pPr>
            <a:r>
              <a:rPr lang="es-MX" sz="1837" b="1" dirty="0">
                <a:solidFill>
                  <a:srgbClr val="000000"/>
                </a:solidFill>
                <a:latin typeface="Gill Sans" pitchFamily="-110" charset="0"/>
                <a:ea typeface="ヒラギノ角ゴ ProN W3" pitchFamily="-112" charset="-128"/>
                <a:sym typeface="Gill Sans" pitchFamily="-110" charset="0"/>
              </a:rPr>
              <a:t>Capacidad Utilizada 74%</a:t>
            </a:r>
          </a:p>
          <a:p>
            <a:pPr marL="838327" lvl="1" indent="-419892" defTabSz="839785" eaLnBrk="0" fontAlgn="base" hangingPunct="0">
              <a:spcBef>
                <a:spcPct val="0"/>
              </a:spcBef>
              <a:spcAft>
                <a:spcPct val="0"/>
              </a:spcAft>
              <a:buFont typeface="+mj-lt"/>
              <a:buAutoNum type="arabicPeriod"/>
              <a:defRPr/>
            </a:pPr>
            <a:endParaRPr lang="es-MX" sz="1837"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mj-lt"/>
              <a:buAutoNum type="arabicPeriod"/>
              <a:defRPr/>
            </a:pPr>
            <a:r>
              <a:rPr lang="es-MX" sz="1837" b="1" dirty="0">
                <a:solidFill>
                  <a:srgbClr val="000000"/>
                </a:solidFill>
                <a:latin typeface="Gill Sans" pitchFamily="-110" charset="0"/>
                <a:ea typeface="ヒラギノ角ゴ ProN W3" pitchFamily="-112" charset="-128"/>
                <a:sym typeface="Gill Sans" pitchFamily="-110" charset="0"/>
              </a:rPr>
              <a:t>Agotamiento del efecto fiscal </a:t>
            </a:r>
          </a:p>
          <a:p>
            <a:pPr marL="838327" lvl="1" indent="-419892" defTabSz="839785" eaLnBrk="0" fontAlgn="base" hangingPunct="0">
              <a:spcBef>
                <a:spcPct val="0"/>
              </a:spcBef>
              <a:spcAft>
                <a:spcPct val="0"/>
              </a:spcAft>
              <a:buFont typeface="+mj-lt"/>
              <a:buAutoNum type="arabicPeriod"/>
              <a:defRPr/>
            </a:pPr>
            <a:endParaRPr lang="es-MX" sz="1837"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mj-lt"/>
              <a:buAutoNum type="arabicPeriod"/>
              <a:defRPr/>
            </a:pPr>
            <a:r>
              <a:rPr lang="es-MX" sz="1837" b="1" dirty="0">
                <a:solidFill>
                  <a:srgbClr val="000000"/>
                </a:solidFill>
                <a:latin typeface="Gill Sans" pitchFamily="-110" charset="0"/>
                <a:ea typeface="ヒラギノ角ゴ ProN W3" pitchFamily="-112" charset="-128"/>
                <a:sym typeface="Gill Sans" pitchFamily="-110" charset="0"/>
              </a:rPr>
              <a:t>Inversión de las empresas a la baja</a:t>
            </a:r>
          </a:p>
          <a:p>
            <a:pPr marL="838327" lvl="1" indent="-419892" defTabSz="839785" eaLnBrk="0" fontAlgn="base" hangingPunct="0">
              <a:spcBef>
                <a:spcPct val="0"/>
              </a:spcBef>
              <a:spcAft>
                <a:spcPct val="0"/>
              </a:spcAft>
              <a:buFont typeface="+mj-lt"/>
              <a:buAutoNum type="arabicPeriod"/>
              <a:defRPr/>
            </a:pPr>
            <a:endParaRPr lang="es-MX" sz="1837"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mj-lt"/>
              <a:buAutoNum type="arabicPeriod"/>
              <a:defRPr/>
            </a:pPr>
            <a:r>
              <a:rPr lang="es-MX" sz="1837" b="1" dirty="0">
                <a:solidFill>
                  <a:srgbClr val="000000"/>
                </a:solidFill>
                <a:latin typeface="Gill Sans" pitchFamily="-110" charset="0"/>
                <a:ea typeface="ヒラギノ角ゴ ProN W3" pitchFamily="-112" charset="-128"/>
                <a:sym typeface="Gill Sans" pitchFamily="-110" charset="0"/>
              </a:rPr>
              <a:t>Efectos Negativos del Proteccionismo Comercial </a:t>
            </a:r>
          </a:p>
          <a:p>
            <a:pPr marL="838327" lvl="1" indent="-419892" defTabSz="839785" eaLnBrk="0" fontAlgn="base" hangingPunct="0">
              <a:spcBef>
                <a:spcPct val="0"/>
              </a:spcBef>
              <a:spcAft>
                <a:spcPct val="0"/>
              </a:spcAft>
              <a:buFont typeface="+mj-lt"/>
              <a:buAutoNum type="arabicPeriod"/>
              <a:defRPr/>
            </a:pPr>
            <a:endParaRPr lang="es-MX" sz="1837"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mj-lt"/>
              <a:buAutoNum type="arabicPeriod"/>
              <a:defRPr/>
            </a:pPr>
            <a:r>
              <a:rPr lang="es-MX" sz="1837" b="1" dirty="0">
                <a:solidFill>
                  <a:srgbClr val="000000"/>
                </a:solidFill>
                <a:latin typeface="Gill Sans" pitchFamily="-110" charset="0"/>
                <a:ea typeface="ヒラギノ角ゴ ProN W3" pitchFamily="-112" charset="-128"/>
                <a:sym typeface="Gill Sans" pitchFamily="-110" charset="0"/>
              </a:rPr>
              <a:t>Curva de Rendimientos invertida </a:t>
            </a:r>
          </a:p>
          <a:p>
            <a:pPr marL="838327" lvl="1" indent="-419892" defTabSz="839785" eaLnBrk="0" fontAlgn="base" hangingPunct="0">
              <a:spcBef>
                <a:spcPct val="0"/>
              </a:spcBef>
              <a:spcAft>
                <a:spcPct val="0"/>
              </a:spcAft>
              <a:buFont typeface="+mj-lt"/>
              <a:buAutoNum type="arabicPeriod"/>
              <a:defRPr/>
            </a:pPr>
            <a:endParaRPr lang="es-MX" sz="1837"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mj-lt"/>
              <a:buAutoNum type="arabicPeriod"/>
              <a:defRPr/>
            </a:pPr>
            <a:r>
              <a:rPr lang="es-MX" sz="1837" b="1" dirty="0">
                <a:solidFill>
                  <a:srgbClr val="000000"/>
                </a:solidFill>
                <a:latin typeface="Gill Sans" pitchFamily="-110" charset="0"/>
                <a:ea typeface="ヒラギノ角ゴ ProN W3" pitchFamily="-112" charset="-128"/>
                <a:sym typeface="Gill Sans" pitchFamily="-110" charset="0"/>
              </a:rPr>
              <a:t>Deuda Pública / PIB = 90%</a:t>
            </a:r>
          </a:p>
          <a:p>
            <a:pPr marL="838327" lvl="1" indent="-419892" defTabSz="839785" eaLnBrk="0" fontAlgn="base" hangingPunct="0">
              <a:spcBef>
                <a:spcPct val="0"/>
              </a:spcBef>
              <a:spcAft>
                <a:spcPct val="0"/>
              </a:spcAft>
              <a:buFont typeface="+mj-lt"/>
              <a:buAutoNum type="arabicPeriod"/>
              <a:defRPr/>
            </a:pPr>
            <a:endParaRPr lang="es-MX" sz="1837" b="1" dirty="0">
              <a:solidFill>
                <a:srgbClr val="000000"/>
              </a:solidFill>
              <a:latin typeface="Gill Sans" pitchFamily="-110" charset="0"/>
              <a:ea typeface="ヒラギノ角ゴ ProN W3" pitchFamily="-112" charset="-128"/>
              <a:sym typeface="Gill Sans" pitchFamily="-110" charset="0"/>
            </a:endParaRPr>
          </a:p>
          <a:p>
            <a:pPr marL="838327" lvl="1" indent="-419892" defTabSz="839785" eaLnBrk="0" fontAlgn="base" hangingPunct="0">
              <a:spcBef>
                <a:spcPct val="0"/>
              </a:spcBef>
              <a:spcAft>
                <a:spcPct val="0"/>
              </a:spcAft>
              <a:buFont typeface="+mj-lt"/>
              <a:buAutoNum type="arabicPeriod"/>
              <a:defRPr/>
            </a:pPr>
            <a:r>
              <a:rPr lang="es-MX" sz="1837" b="1" dirty="0">
                <a:solidFill>
                  <a:srgbClr val="000000"/>
                </a:solidFill>
                <a:latin typeface="Gill Sans" pitchFamily="-110" charset="0"/>
                <a:ea typeface="ヒラギノ角ゴ ProN W3" pitchFamily="-112" charset="-128"/>
                <a:sym typeface="Gill Sans" pitchFamily="-110" charset="0"/>
              </a:rPr>
              <a:t>Escaso Margen de la Política Monetaria de la FED </a:t>
            </a:r>
          </a:p>
        </p:txBody>
      </p:sp>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1 Título">
            <a:extLst>
              <a:ext uri="{FF2B5EF4-FFF2-40B4-BE49-F238E27FC236}">
                <a16:creationId xmlns:a16="http://schemas.microsoft.com/office/drawing/2014/main" id="{04D1D07C-40AC-4628-B314-3B43FA3FF9DF}"/>
              </a:ext>
            </a:extLst>
          </p:cNvPr>
          <p:cNvSpPr>
            <a:spLocks noGrp="1"/>
          </p:cNvSpPr>
          <p:nvPr>
            <p:ph type="title" idx="4294967295"/>
          </p:nvPr>
        </p:nvSpPr>
        <p:spPr bwMode="auto">
          <a:xfrm>
            <a:off x="3715237" y="260966"/>
            <a:ext cx="6859457"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Determinantes del escenario económico</a:t>
            </a:r>
          </a:p>
        </p:txBody>
      </p:sp>
      <p:sp>
        <p:nvSpPr>
          <p:cNvPr id="44035" name="1 CuadroTexto">
            <a:extLst>
              <a:ext uri="{FF2B5EF4-FFF2-40B4-BE49-F238E27FC236}">
                <a16:creationId xmlns:a16="http://schemas.microsoft.com/office/drawing/2014/main" id="{1CEA20AC-B42A-483D-996F-2A8EB46377A4}"/>
              </a:ext>
            </a:extLst>
          </p:cNvPr>
          <p:cNvSpPr txBox="1">
            <a:spLocks noChangeArrowheads="1"/>
          </p:cNvSpPr>
          <p:nvPr/>
        </p:nvSpPr>
        <p:spPr bwMode="auto">
          <a:xfrm>
            <a:off x="8285778" y="2299122"/>
            <a:ext cx="2275795"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Carlos Urzúa </a:t>
            </a:r>
          </a:p>
        </p:txBody>
      </p:sp>
      <p:sp>
        <p:nvSpPr>
          <p:cNvPr id="44036" name="1 CuadroTexto">
            <a:extLst>
              <a:ext uri="{FF2B5EF4-FFF2-40B4-BE49-F238E27FC236}">
                <a16:creationId xmlns:a16="http://schemas.microsoft.com/office/drawing/2014/main" id="{E5F56F36-7C21-407B-AB20-FC6FC15F9188}"/>
              </a:ext>
            </a:extLst>
          </p:cNvPr>
          <p:cNvSpPr txBox="1">
            <a:spLocks noChangeArrowheads="1"/>
          </p:cNvSpPr>
          <p:nvPr/>
        </p:nvSpPr>
        <p:spPr bwMode="auto">
          <a:xfrm>
            <a:off x="8575903" y="4265839"/>
            <a:ext cx="1799059"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Alfonso Romo</a:t>
            </a:r>
            <a:endParaRPr lang="es-MX" altLang="es-MX" sz="1010">
              <a:latin typeface="Arial Narrow" panose="020B0606020202030204" pitchFamily="34" charset="0"/>
            </a:endParaRPr>
          </a:p>
        </p:txBody>
      </p:sp>
      <p:sp>
        <p:nvSpPr>
          <p:cNvPr id="12" name="3 Marcador de contenido">
            <a:extLst>
              <a:ext uri="{FF2B5EF4-FFF2-40B4-BE49-F238E27FC236}">
                <a16:creationId xmlns:a16="http://schemas.microsoft.com/office/drawing/2014/main" id="{D1A77427-7B9C-41E2-A89E-5EC345B10D7E}"/>
              </a:ext>
            </a:extLst>
          </p:cNvPr>
          <p:cNvSpPr txBox="1">
            <a:spLocks/>
          </p:cNvSpPr>
          <p:nvPr/>
        </p:nvSpPr>
        <p:spPr bwMode="auto">
          <a:xfrm>
            <a:off x="2061969" y="849961"/>
            <a:ext cx="6152372" cy="5554630"/>
          </a:xfrm>
          <a:prstGeom prst="rect">
            <a:avLst/>
          </a:prstGeom>
          <a:extLst/>
        </p:spPr>
        <p:txBody>
          <a:bodyPr/>
          <a:lstStyle/>
          <a:p>
            <a:pPr marL="291566" algn="just" defTabSz="839785" eaLnBrk="0" fontAlgn="base" hangingPunct="0">
              <a:spcBef>
                <a:spcPts val="551"/>
              </a:spcBef>
              <a:spcAft>
                <a:spcPct val="0"/>
              </a:spcAft>
              <a:buSzPct val="171000"/>
              <a:defRPr/>
            </a:pPr>
            <a:r>
              <a:rPr lang="es-MX" altLang="es-MX" sz="2020"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r>
              <a:rPr lang="es-MX" altLang="es-MX" sz="1378"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endParaRPr lang="es-MX" altLang="es-MX" sz="1378"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endParaRPr>
          </a:p>
        </p:txBody>
      </p:sp>
      <p:sp>
        <p:nvSpPr>
          <p:cNvPr id="4" name="TextBox 3">
            <a:extLst>
              <a:ext uri="{FF2B5EF4-FFF2-40B4-BE49-F238E27FC236}">
                <a16:creationId xmlns:a16="http://schemas.microsoft.com/office/drawing/2014/main" id="{7EE4A1FE-B7B9-47D9-A4A5-88EE378BBAF6}"/>
              </a:ext>
            </a:extLst>
          </p:cNvPr>
          <p:cNvSpPr txBox="1"/>
          <p:nvPr/>
        </p:nvSpPr>
        <p:spPr>
          <a:xfrm>
            <a:off x="2260244" y="1102179"/>
            <a:ext cx="5954097" cy="5831212"/>
          </a:xfrm>
          <a:prstGeom prst="rect">
            <a:avLst/>
          </a:prstGeom>
          <a:noFill/>
        </p:spPr>
        <p:txBody>
          <a:bodyPr>
            <a:spAutoFit/>
          </a:bodyPr>
          <a:lstStyle/>
          <a:p>
            <a:pPr marL="418435" lvl="1" algn="just" defTabSz="839785" eaLnBrk="0" fontAlgn="base" hangingPunct="0">
              <a:spcBef>
                <a:spcPct val="0"/>
              </a:spcBef>
              <a:spcAft>
                <a:spcPct val="0"/>
              </a:spcAft>
              <a:defRPr/>
            </a:pPr>
            <a:r>
              <a:rPr lang="es-MX" sz="2388" dirty="0">
                <a:solidFill>
                  <a:srgbClr val="000000"/>
                </a:solidFill>
                <a:latin typeface="Arial Narrow" pitchFamily="34" charset="0"/>
                <a:ea typeface="ヒラギノ角ゴ ProN W3" pitchFamily="-112" charset="-128"/>
                <a:sym typeface="Gill Sans" pitchFamily="-110" charset="0"/>
              </a:rPr>
              <a:t>Características del nuevo modelo (</a:t>
            </a:r>
            <a:r>
              <a:rPr lang="es-MX" sz="2388" dirty="0" err="1">
                <a:solidFill>
                  <a:srgbClr val="000000"/>
                </a:solidFill>
                <a:latin typeface="Arial Narrow" pitchFamily="34" charset="0"/>
                <a:ea typeface="ヒラギノ角ゴ ProN W3" pitchFamily="-112" charset="-128"/>
                <a:sym typeface="Gill Sans" pitchFamily="-110" charset="0"/>
              </a:rPr>
              <a:t>Pejenomics</a:t>
            </a:r>
            <a:r>
              <a:rPr lang="es-MX" sz="2388" dirty="0">
                <a:solidFill>
                  <a:srgbClr val="000000"/>
                </a:solidFill>
                <a:latin typeface="Arial Narrow" pitchFamily="34" charset="0"/>
                <a:ea typeface="ヒラギノ角ゴ ProN W3" pitchFamily="-112" charset="-128"/>
                <a:sym typeface="Gill Sans" pitchFamily="-110" charset="0"/>
              </a:rPr>
              <a:t>)</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Populismo con responsabilidad fiscal aparente</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Destrucción de los símbolos del régimen presidencialista </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Política económica basada en criterios políticos</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Supremacía de medidas clientelares respecto al beneficio social</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Proyectos de inversión Insignia con poca racionalidad económica, ecológica y  con un presupuesto de inversión desmedido como el Tren Maya, el </a:t>
            </a:r>
            <a:r>
              <a:rPr lang="es-ES" sz="1837" dirty="0" err="1">
                <a:solidFill>
                  <a:srgbClr val="000000"/>
                </a:solidFill>
                <a:latin typeface="Arial Narrow" pitchFamily="34" charset="0"/>
                <a:ea typeface="ヒラギノ角ゴ ProN W3" pitchFamily="-112" charset="-128"/>
                <a:sym typeface="Gill Sans" pitchFamily="-110" charset="0"/>
              </a:rPr>
              <a:t>Transístmico</a:t>
            </a:r>
            <a:r>
              <a:rPr lang="es-ES" sz="1837" dirty="0">
                <a:solidFill>
                  <a:srgbClr val="000000"/>
                </a:solidFill>
                <a:latin typeface="Arial Narrow" pitchFamily="34" charset="0"/>
                <a:ea typeface="ヒラギノ角ゴ ProN W3" pitchFamily="-112" charset="-128"/>
                <a:sym typeface="Gill Sans" pitchFamily="-110" charset="0"/>
              </a:rPr>
              <a:t>, la refinería Dos Bocas y el Aeropuerto de Santa Lucia</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Programa de austeridad extrema vs. pago de cancelaciones de proyectos y de dádivas</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Concentración absoluta del Poder : Control del Congreso Federal, </a:t>
            </a:r>
            <a:r>
              <a:rPr lang="es-ES" sz="1837" dirty="0" err="1">
                <a:solidFill>
                  <a:srgbClr val="000000"/>
                </a:solidFill>
                <a:latin typeface="Arial Narrow" pitchFamily="34" charset="0"/>
                <a:ea typeface="ヒラギノ角ゴ ProN W3" pitchFamily="-112" charset="-128"/>
                <a:sym typeface="Gill Sans" pitchFamily="-110" charset="0"/>
              </a:rPr>
              <a:t>Supoerdelegados</a:t>
            </a:r>
            <a:r>
              <a:rPr lang="es-ES" sz="1837" dirty="0">
                <a:solidFill>
                  <a:srgbClr val="000000"/>
                </a:solidFill>
                <a:latin typeface="Arial Narrow" pitchFamily="34" charset="0"/>
                <a:ea typeface="ヒラギノ角ゴ ProN W3" pitchFamily="-112" charset="-128"/>
                <a:sym typeface="Gill Sans" pitchFamily="-110" charset="0"/>
              </a:rPr>
              <a:t> estatales, control del Banco Central, ataque a los organismos reguladores autónomos, Nueva Central Obrera. Nueva Confederación Campesina</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Desmantelamiento de los cuadros directivos en el Sector Público </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 Estrategia de Comunicación Directa diaria</a:t>
            </a:r>
          </a:p>
          <a:p>
            <a:pPr marL="680868" lvl="1" indent="-262433" algn="just" defTabSz="839785" eaLnBrk="0" fontAlgn="base" hangingPunct="0">
              <a:spcBef>
                <a:spcPct val="0"/>
              </a:spcBef>
              <a:spcAft>
                <a:spcPct val="0"/>
              </a:spcAft>
              <a:buFont typeface="Arial" panose="020B0604020202020204" pitchFamily="34" charset="0"/>
              <a:buChar char="•"/>
              <a:defRPr/>
            </a:pPr>
            <a:endParaRPr lang="es-ES" sz="1837" dirty="0">
              <a:solidFill>
                <a:srgbClr val="000000"/>
              </a:solidFill>
              <a:latin typeface="Arial Narrow" pitchFamily="34" charset="0"/>
              <a:ea typeface="ヒラギノ角ゴ ProN W3" pitchFamily="-112" charset="-128"/>
              <a:sym typeface="Gill Sans" pitchFamily="-110" charset="0"/>
            </a:endParaRPr>
          </a:p>
        </p:txBody>
      </p:sp>
      <p:sp>
        <p:nvSpPr>
          <p:cNvPr id="44039" name="Rectangle 6">
            <a:extLst>
              <a:ext uri="{FF2B5EF4-FFF2-40B4-BE49-F238E27FC236}">
                <a16:creationId xmlns:a16="http://schemas.microsoft.com/office/drawing/2014/main" id="{E81D9A0F-1C20-445F-86B4-72D13C9E06B2}"/>
              </a:ext>
            </a:extLst>
          </p:cNvPr>
          <p:cNvSpPr>
            <a:spLocks noChangeArrowheads="1"/>
          </p:cNvSpPr>
          <p:nvPr/>
        </p:nvSpPr>
        <p:spPr bwMode="auto">
          <a:xfrm>
            <a:off x="8995718" y="6094057"/>
            <a:ext cx="1125629" cy="318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eaLnBrk="0" fontAlgn="base" hangingPunct="0">
              <a:spcBef>
                <a:spcPct val="0"/>
              </a:spcBef>
              <a:spcAft>
                <a:spcPct val="0"/>
              </a:spcAft>
            </a:pPr>
            <a:r>
              <a:rPr lang="es-MX" altLang="es-MX" sz="1469">
                <a:latin typeface="Arial Narrow" panose="020B0606020202030204" pitchFamily="34" charset="0"/>
              </a:rPr>
              <a:t>Jesús Seade</a:t>
            </a:r>
          </a:p>
        </p:txBody>
      </p:sp>
      <p:pic>
        <p:nvPicPr>
          <p:cNvPr id="44040" name="Picture 2" descr="G:\Galeria\Variedad\Alfonso Romo.jpg">
            <a:extLst>
              <a:ext uri="{FF2B5EF4-FFF2-40B4-BE49-F238E27FC236}">
                <a16:creationId xmlns:a16="http://schemas.microsoft.com/office/drawing/2014/main" id="{1B10234B-08C6-4203-AD23-AA422D02957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849989" y="2927479"/>
            <a:ext cx="1312117" cy="1313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41" name="Picture 3" descr="G:\Galeria\Variedad\Jesús Seade.jpg">
            <a:extLst>
              <a:ext uri="{FF2B5EF4-FFF2-40B4-BE49-F238E27FC236}">
                <a16:creationId xmlns:a16="http://schemas.microsoft.com/office/drawing/2014/main" id="{8C899EA6-5A80-4D61-BCD0-2EF91F8C98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07444" y="4697380"/>
            <a:ext cx="1075936" cy="132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42" name="Picture 4" descr="G:\Galeria\Variedad\carlos-urzua I.jpg">
            <a:extLst>
              <a:ext uri="{FF2B5EF4-FFF2-40B4-BE49-F238E27FC236}">
                <a16:creationId xmlns:a16="http://schemas.microsoft.com/office/drawing/2014/main" id="{D4C9047C-7B33-44C7-98C6-6E501F9B528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712946" y="1099263"/>
            <a:ext cx="1421460" cy="1199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ángulo 71"/>
          <p:cNvSpPr/>
          <p:nvPr/>
        </p:nvSpPr>
        <p:spPr>
          <a:xfrm>
            <a:off x="6848042" y="2059460"/>
            <a:ext cx="224447" cy="3608216"/>
          </a:xfrm>
          <a:prstGeom prst="rect">
            <a:avLst/>
          </a:prstGeom>
          <a:solidFill>
            <a:schemeClr val="accent3">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73" name="Rectángulo 72"/>
          <p:cNvSpPr/>
          <p:nvPr/>
        </p:nvSpPr>
        <p:spPr>
          <a:xfrm>
            <a:off x="8454128" y="2059459"/>
            <a:ext cx="183911" cy="3608216"/>
          </a:xfrm>
          <a:prstGeom prst="rect">
            <a:avLst/>
          </a:prstGeom>
          <a:solidFill>
            <a:schemeClr val="accent3">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75" name="Rectángulo 74"/>
          <p:cNvSpPr/>
          <p:nvPr/>
        </p:nvSpPr>
        <p:spPr>
          <a:xfrm>
            <a:off x="10187563" y="2059459"/>
            <a:ext cx="148536" cy="3608216"/>
          </a:xfrm>
          <a:prstGeom prst="rect">
            <a:avLst/>
          </a:prstGeom>
          <a:solidFill>
            <a:schemeClr val="accent3">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28" name="Rectángulo 27"/>
          <p:cNvSpPr/>
          <p:nvPr/>
        </p:nvSpPr>
        <p:spPr>
          <a:xfrm>
            <a:off x="7348589" y="2059460"/>
            <a:ext cx="202960" cy="3608216"/>
          </a:xfrm>
          <a:prstGeom prst="rect">
            <a:avLst/>
          </a:prstGeom>
          <a:solidFill>
            <a:schemeClr val="accent3">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5" name="Rectángulo 4"/>
          <p:cNvSpPr/>
          <p:nvPr/>
        </p:nvSpPr>
        <p:spPr>
          <a:xfrm>
            <a:off x="926737" y="2086093"/>
            <a:ext cx="262633" cy="3567600"/>
          </a:xfrm>
          <a:prstGeom prst="rect">
            <a:avLst/>
          </a:prstGeom>
          <a:solidFill>
            <a:schemeClr val="accent3">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62" name="Rectángulo 61"/>
          <p:cNvSpPr/>
          <p:nvPr/>
        </p:nvSpPr>
        <p:spPr>
          <a:xfrm>
            <a:off x="2545931" y="2086093"/>
            <a:ext cx="131583" cy="3567600"/>
          </a:xfrm>
          <a:prstGeom prst="rect">
            <a:avLst/>
          </a:prstGeom>
          <a:solidFill>
            <a:schemeClr val="accent3">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64" name="Rectángulo 63"/>
          <p:cNvSpPr/>
          <p:nvPr/>
        </p:nvSpPr>
        <p:spPr>
          <a:xfrm>
            <a:off x="4231967" y="2086093"/>
            <a:ext cx="116002" cy="3567600"/>
          </a:xfrm>
          <a:prstGeom prst="rect">
            <a:avLst/>
          </a:prstGeom>
          <a:solidFill>
            <a:schemeClr val="accent3">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65" name="Rectángulo 64"/>
          <p:cNvSpPr/>
          <p:nvPr/>
        </p:nvSpPr>
        <p:spPr>
          <a:xfrm>
            <a:off x="5014424" y="2086093"/>
            <a:ext cx="284094" cy="3567600"/>
          </a:xfrm>
          <a:prstGeom prst="rect">
            <a:avLst/>
          </a:prstGeom>
          <a:solidFill>
            <a:schemeClr val="accent3">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27" name="Rectángulo 26"/>
          <p:cNvSpPr/>
          <p:nvPr/>
        </p:nvSpPr>
        <p:spPr>
          <a:xfrm>
            <a:off x="1427016" y="2086093"/>
            <a:ext cx="226404" cy="3567600"/>
          </a:xfrm>
          <a:prstGeom prst="rect">
            <a:avLst/>
          </a:prstGeom>
          <a:solidFill>
            <a:schemeClr val="accent3">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sp>
        <p:nvSpPr>
          <p:cNvPr id="76" name="Rectángulo 75"/>
          <p:cNvSpPr/>
          <p:nvPr/>
        </p:nvSpPr>
        <p:spPr>
          <a:xfrm>
            <a:off x="10969836" y="2059459"/>
            <a:ext cx="270146" cy="3608216"/>
          </a:xfrm>
          <a:prstGeom prst="rect">
            <a:avLst/>
          </a:prstGeom>
          <a:solidFill>
            <a:schemeClr val="accent3">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graphicFrame>
        <p:nvGraphicFramePr>
          <p:cNvPr id="37" name="Marcador de contenido 12"/>
          <p:cNvGraphicFramePr>
            <a:graphicFrameLocks noGrp="1"/>
          </p:cNvGraphicFramePr>
          <p:nvPr>
            <p:ph type="chart" sz="quarter" idx="18"/>
            <p:extLst>
              <p:ext uri="{D42A27DB-BD31-4B8C-83A1-F6EECF244321}">
                <p14:modId xmlns:p14="http://schemas.microsoft.com/office/powerpoint/2010/main" val="830335218"/>
              </p:ext>
            </p:extLst>
          </p:nvPr>
        </p:nvGraphicFramePr>
        <p:xfrm>
          <a:off x="6446838" y="1825592"/>
          <a:ext cx="5313362" cy="426310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5" name="Marcador de gráfico 27"/>
          <p:cNvGraphicFramePr>
            <a:graphicFrameLocks noGrp="1"/>
          </p:cNvGraphicFramePr>
          <p:nvPr>
            <p:ph type="chart" sz="quarter" idx="14"/>
            <p:extLst>
              <p:ext uri="{D42A27DB-BD31-4B8C-83A1-F6EECF244321}">
                <p14:modId xmlns:p14="http://schemas.microsoft.com/office/powerpoint/2010/main" val="2380334386"/>
              </p:ext>
            </p:extLst>
          </p:nvPr>
        </p:nvGraphicFramePr>
        <p:xfrm>
          <a:off x="493713" y="1826295"/>
          <a:ext cx="5314950" cy="4262400"/>
        </p:xfrm>
        <a:graphic>
          <a:graphicData uri="http://schemas.openxmlformats.org/drawingml/2006/chart">
            <c:chart xmlns:c="http://schemas.openxmlformats.org/drawingml/2006/chart" xmlns:r="http://schemas.openxmlformats.org/officeDocument/2006/relationships" r:id="rId4"/>
          </a:graphicData>
        </a:graphic>
      </p:graphicFrame>
      <p:sp>
        <p:nvSpPr>
          <p:cNvPr id="3" name="Marcador de número de diapositiva 2"/>
          <p:cNvSpPr>
            <a:spLocks noGrp="1"/>
          </p:cNvSpPr>
          <p:nvPr>
            <p:ph type="sldNum" sz="quarter" idx="12"/>
          </p:nvPr>
        </p:nvSpPr>
        <p:spPr/>
        <p:txBody>
          <a:bodyPr/>
          <a:lstStyle/>
          <a:p>
            <a:fld id="{8E002BF4-BBF3-4639-B0BE-64A04A870BC8}" type="slidenum">
              <a:rPr lang="es-MX" smtClean="0">
                <a:solidFill>
                  <a:srgbClr val="FFFFFF"/>
                </a:solidFill>
              </a:rPr>
              <a:pPr/>
              <a:t>5</a:t>
            </a:fld>
            <a:endParaRPr lang="es-MX" dirty="0">
              <a:solidFill>
                <a:srgbClr val="FFFFFF"/>
              </a:solidFill>
            </a:endParaRPr>
          </a:p>
        </p:txBody>
      </p:sp>
      <p:sp>
        <p:nvSpPr>
          <p:cNvPr id="10" name="Marcador de texto 9"/>
          <p:cNvSpPr>
            <a:spLocks noGrp="1"/>
          </p:cNvSpPr>
          <p:nvPr>
            <p:ph type="body" sz="quarter" idx="17"/>
          </p:nvPr>
        </p:nvSpPr>
        <p:spPr>
          <a:xfrm>
            <a:off x="494379" y="1152027"/>
            <a:ext cx="5313600" cy="877163"/>
          </a:xfrm>
          <a:noFill/>
        </p:spPr>
        <p:txBody>
          <a:bodyPr/>
          <a:lstStyle/>
          <a:p>
            <a:r>
              <a:rPr lang="es-MX" dirty="0">
                <a:solidFill>
                  <a:srgbClr val="182B47"/>
                </a:solidFill>
              </a:rPr>
              <a:t>Tipo de Cambio Real Bilateral </a:t>
            </a:r>
          </a:p>
          <a:p>
            <a:r>
              <a:rPr lang="es-MX" dirty="0">
                <a:solidFill>
                  <a:srgbClr val="182B47"/>
                </a:solidFill>
              </a:rPr>
              <a:t>Entre México y Estados Unidos  </a:t>
            </a:r>
          </a:p>
          <a:p>
            <a:r>
              <a:rPr lang="es-MX" b="0" dirty="0"/>
              <a:t>Índice 1992=100</a:t>
            </a:r>
            <a:endParaRPr lang="es-MX" b="0" dirty="0">
              <a:solidFill>
                <a:srgbClr val="FF0000"/>
              </a:solidFill>
            </a:endParaRPr>
          </a:p>
        </p:txBody>
      </p:sp>
      <p:sp>
        <p:nvSpPr>
          <p:cNvPr id="12" name="Marcador de texto 11"/>
          <p:cNvSpPr>
            <a:spLocks noGrp="1"/>
          </p:cNvSpPr>
          <p:nvPr>
            <p:ph type="body" sz="quarter" idx="19"/>
          </p:nvPr>
        </p:nvSpPr>
        <p:spPr>
          <a:xfrm>
            <a:off x="6447029" y="1153523"/>
            <a:ext cx="5313600" cy="615553"/>
          </a:xfrm>
          <a:noFill/>
        </p:spPr>
        <p:txBody>
          <a:bodyPr/>
          <a:lstStyle/>
          <a:p>
            <a:r>
              <a:rPr lang="es-MX" dirty="0"/>
              <a:t>Inflación General y Tasa de Depreciación Nominal</a:t>
            </a:r>
            <a:endParaRPr lang="es-MX" baseline="30000" dirty="0"/>
          </a:p>
          <a:p>
            <a:r>
              <a:rPr lang="es-MX" b="0" dirty="0"/>
              <a:t>Variación % anual</a:t>
            </a:r>
            <a:endParaRPr lang="es-MX" b="0" dirty="0">
              <a:solidFill>
                <a:srgbClr val="FF0000"/>
              </a:solidFill>
            </a:endParaRPr>
          </a:p>
        </p:txBody>
      </p:sp>
      <p:sp>
        <p:nvSpPr>
          <p:cNvPr id="13" name="Marcador de texto 12"/>
          <p:cNvSpPr>
            <a:spLocks noGrp="1"/>
          </p:cNvSpPr>
          <p:nvPr>
            <p:ph type="body" sz="quarter" idx="20"/>
          </p:nvPr>
        </p:nvSpPr>
        <p:spPr>
          <a:xfrm>
            <a:off x="468490" y="6065954"/>
            <a:ext cx="5313600" cy="196400"/>
          </a:xfrm>
        </p:spPr>
        <p:txBody>
          <a:bodyPr/>
          <a:lstStyle/>
          <a:p>
            <a:pPr algn="l">
              <a:lnSpc>
                <a:spcPts val="800"/>
              </a:lnSpc>
            </a:pPr>
            <a:r>
              <a:rPr lang="es-MX" sz="800" dirty="0"/>
              <a:t>Fuente: </a:t>
            </a:r>
            <a:r>
              <a:rPr lang="es-MX" sz="800" i="1" dirty="0"/>
              <a:t>Bureau of Labor </a:t>
            </a:r>
            <a:r>
              <a:rPr lang="es-MX" sz="800" i="1" dirty="0" err="1"/>
              <a:t>Statistics</a:t>
            </a:r>
            <a:r>
              <a:rPr lang="es-MX" sz="800" dirty="0"/>
              <a:t>, Banco de México e INEGI.</a:t>
            </a:r>
          </a:p>
        </p:txBody>
      </p:sp>
      <p:sp>
        <p:nvSpPr>
          <p:cNvPr id="14" name="Marcador de texto 13"/>
          <p:cNvSpPr>
            <a:spLocks noGrp="1"/>
          </p:cNvSpPr>
          <p:nvPr>
            <p:ph type="body" sz="quarter" idx="21"/>
          </p:nvPr>
        </p:nvSpPr>
        <p:spPr>
          <a:xfrm>
            <a:off x="6403899" y="6073924"/>
            <a:ext cx="5313600" cy="298993"/>
          </a:xfrm>
        </p:spPr>
        <p:txBody>
          <a:bodyPr/>
          <a:lstStyle/>
          <a:p>
            <a:pPr>
              <a:lnSpc>
                <a:spcPts val="800"/>
              </a:lnSpc>
            </a:pPr>
            <a:r>
              <a:rPr lang="es-MX" sz="800" dirty="0"/>
              <a:t>Nota: La inflación de febrero de 2019 corresponde al dato para la primera quincena del mes.</a:t>
            </a:r>
          </a:p>
          <a:p>
            <a:pPr>
              <a:lnSpc>
                <a:spcPts val="800"/>
              </a:lnSpc>
            </a:pPr>
            <a:r>
              <a:rPr lang="es-MX" sz="800" dirty="0"/>
              <a:t>Fuente: Banco de México e INEGI.</a:t>
            </a:r>
          </a:p>
        </p:txBody>
      </p:sp>
      <p:sp>
        <p:nvSpPr>
          <p:cNvPr id="16" name="CuadroTexto 15"/>
          <p:cNvSpPr txBox="1"/>
          <p:nvPr/>
        </p:nvSpPr>
        <p:spPr>
          <a:xfrm>
            <a:off x="1691696" y="2086093"/>
            <a:ext cx="947695" cy="261610"/>
          </a:xfrm>
          <a:prstGeom prst="rect">
            <a:avLst/>
          </a:prstGeom>
          <a:noFill/>
        </p:spPr>
        <p:txBody>
          <a:bodyPr wrap="none" rtlCol="0">
            <a:spAutoFit/>
          </a:bodyPr>
          <a:lstStyle/>
          <a:p>
            <a:r>
              <a:rPr lang="es-MX" sz="1100" b="1" dirty="0">
                <a:solidFill>
                  <a:srgbClr val="182B47"/>
                </a:solidFill>
              </a:rPr>
              <a:t>Depreciación</a:t>
            </a:r>
          </a:p>
        </p:txBody>
      </p:sp>
      <p:cxnSp>
        <p:nvCxnSpPr>
          <p:cNvPr id="17" name="Conector recto de flecha 16"/>
          <p:cNvCxnSpPr/>
          <p:nvPr/>
        </p:nvCxnSpPr>
        <p:spPr>
          <a:xfrm flipH="1" flipV="1">
            <a:off x="1707562" y="2101694"/>
            <a:ext cx="0" cy="211104"/>
          </a:xfrm>
          <a:prstGeom prst="straightConnector1">
            <a:avLst/>
          </a:prstGeom>
          <a:ln w="15875">
            <a:solidFill>
              <a:srgbClr val="000000"/>
            </a:solidFill>
            <a:tailEnd type="triangle"/>
          </a:ln>
        </p:spPr>
        <p:style>
          <a:lnRef idx="1">
            <a:schemeClr val="accent1"/>
          </a:lnRef>
          <a:fillRef idx="0">
            <a:schemeClr val="accent1"/>
          </a:fillRef>
          <a:effectRef idx="0">
            <a:schemeClr val="accent1"/>
          </a:effectRef>
          <a:fontRef idx="minor">
            <a:schemeClr val="tx1"/>
          </a:fontRef>
        </p:style>
      </p:cxnSp>
      <p:sp>
        <p:nvSpPr>
          <p:cNvPr id="23" name="CuadroTexto 22"/>
          <p:cNvSpPr txBox="1"/>
          <p:nvPr/>
        </p:nvSpPr>
        <p:spPr>
          <a:xfrm>
            <a:off x="4838306" y="2044702"/>
            <a:ext cx="669535" cy="430887"/>
          </a:xfrm>
          <a:prstGeom prst="rect">
            <a:avLst/>
          </a:prstGeom>
          <a:noFill/>
        </p:spPr>
        <p:txBody>
          <a:bodyPr wrap="square" rtlCol="0">
            <a:spAutoFit/>
          </a:bodyPr>
          <a:lstStyle/>
          <a:p>
            <a:r>
              <a:rPr lang="es-MX" sz="1100" b="1" dirty="0">
                <a:solidFill>
                  <a:srgbClr val="000000"/>
                </a:solidFill>
              </a:rPr>
              <a:t>Febrero</a:t>
            </a:r>
          </a:p>
        </p:txBody>
      </p:sp>
      <p:sp>
        <p:nvSpPr>
          <p:cNvPr id="38" name="25 CuadroTexto"/>
          <p:cNvSpPr txBox="1"/>
          <p:nvPr/>
        </p:nvSpPr>
        <p:spPr>
          <a:xfrm>
            <a:off x="9109619" y="5306967"/>
            <a:ext cx="1452514" cy="307777"/>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FF7800"/>
                </a:solidFill>
              </a:rPr>
              <a:t>Inflación General</a:t>
            </a:r>
          </a:p>
        </p:txBody>
      </p:sp>
      <p:sp>
        <p:nvSpPr>
          <p:cNvPr id="59" name="Título 3"/>
          <p:cNvSpPr>
            <a:spLocks noGrp="1"/>
          </p:cNvSpPr>
          <p:nvPr>
            <p:ph type="title"/>
          </p:nvPr>
        </p:nvSpPr>
        <p:spPr>
          <a:xfrm>
            <a:off x="126361" y="155418"/>
            <a:ext cx="11862000" cy="887704"/>
          </a:xfrm>
          <a:noFill/>
        </p:spPr>
        <p:txBody>
          <a:bodyPr vert="horz" lIns="91440" tIns="45720" rIns="91440" bIns="45720" rtlCol="0" anchor="ctr">
            <a:noAutofit/>
          </a:bodyPr>
          <a:lstStyle/>
          <a:p>
            <a:pPr algn="just">
              <a:lnSpc>
                <a:spcPts val="2000"/>
              </a:lnSpc>
            </a:pPr>
            <a:r>
              <a:rPr lang="es-MX" sz="2000" dirty="0"/>
              <a:t>A pesar de la significativa depreciación de la moneda nacional en los últimos años, el traspaso de las fluctuaciones cambiarias a precios se mantiene en niveles reducidos, reflejando un mejor funcionamiento del sistema nominal de la economía.</a:t>
            </a:r>
          </a:p>
        </p:txBody>
      </p:sp>
      <p:sp>
        <p:nvSpPr>
          <p:cNvPr id="53" name="Marcador de pie de página 1"/>
          <p:cNvSpPr>
            <a:spLocks noGrp="1"/>
          </p:cNvSpPr>
          <p:nvPr>
            <p:ph type="ftr" sz="quarter" idx="11"/>
          </p:nvPr>
        </p:nvSpPr>
        <p:spPr>
          <a:xfrm>
            <a:off x="3767765" y="6381329"/>
            <a:ext cx="4752000" cy="365125"/>
          </a:xfrm>
        </p:spPr>
        <p:txBody>
          <a:bodyPr vert="horz" lIns="91440" tIns="45720" rIns="91440" bIns="45720" rtlCol="0" anchor="ctr"/>
          <a:lstStyle/>
          <a:p>
            <a:r>
              <a:rPr lang="es-MX" dirty="0">
                <a:solidFill>
                  <a:srgbClr val="FFFFFF">
                    <a:lumMod val="85000"/>
                  </a:srgbClr>
                </a:solidFill>
              </a:rPr>
              <a:t>Perspectivas Económicas para México</a:t>
            </a:r>
          </a:p>
        </p:txBody>
      </p:sp>
      <p:sp>
        <p:nvSpPr>
          <p:cNvPr id="60" name="CuadroTexto 59"/>
          <p:cNvSpPr txBox="1"/>
          <p:nvPr/>
        </p:nvSpPr>
        <p:spPr>
          <a:xfrm>
            <a:off x="10793338" y="2029190"/>
            <a:ext cx="678620" cy="261610"/>
          </a:xfrm>
          <a:prstGeom prst="rect">
            <a:avLst/>
          </a:prstGeom>
          <a:noFill/>
        </p:spPr>
        <p:txBody>
          <a:bodyPr wrap="square" rtlCol="0">
            <a:spAutoFit/>
          </a:bodyPr>
          <a:lstStyle>
            <a:defPPr>
              <a:defRPr lang="es-MX"/>
            </a:defPPr>
            <a:lvl1pPr>
              <a:defRPr sz="1100" b="1">
                <a:solidFill>
                  <a:srgbClr val="000000"/>
                </a:solidFill>
              </a:defRPr>
            </a:lvl1pPr>
          </a:lstStyle>
          <a:p>
            <a:r>
              <a:rPr lang="es-MX" dirty="0"/>
              <a:t>Febrero</a:t>
            </a:r>
          </a:p>
        </p:txBody>
      </p:sp>
      <p:sp>
        <p:nvSpPr>
          <p:cNvPr id="6" name="CuadroTexto 5"/>
          <p:cNvSpPr txBox="1"/>
          <p:nvPr/>
        </p:nvSpPr>
        <p:spPr>
          <a:xfrm>
            <a:off x="8302866" y="3851322"/>
            <a:ext cx="1885201" cy="523220"/>
          </a:xfrm>
          <a:prstGeom prst="rect">
            <a:avLst/>
          </a:prstGeom>
          <a:noFill/>
        </p:spPr>
        <p:txBody>
          <a:bodyPr wrap="square" rtlCol="0">
            <a:spAutoFit/>
          </a:bodyPr>
          <a:lstStyle/>
          <a:p>
            <a:pPr algn="ctr"/>
            <a:r>
              <a:rPr lang="es-MX" sz="1400" b="1" dirty="0">
                <a:solidFill>
                  <a:srgbClr val="00565D"/>
                </a:solidFill>
              </a:rPr>
              <a:t>Depreciación Cambiaria</a:t>
            </a:r>
          </a:p>
        </p:txBody>
      </p:sp>
      <p:sp>
        <p:nvSpPr>
          <p:cNvPr id="2" name="CuadroTexto 1"/>
          <p:cNvSpPr txBox="1"/>
          <p:nvPr/>
        </p:nvSpPr>
        <p:spPr>
          <a:xfrm rot="16200000">
            <a:off x="5208208" y="5760255"/>
            <a:ext cx="498855" cy="276999"/>
          </a:xfrm>
          <a:prstGeom prst="rect">
            <a:avLst/>
          </a:prstGeom>
          <a:noFill/>
        </p:spPr>
        <p:txBody>
          <a:bodyPr wrap="none" rtlCol="0">
            <a:spAutoFit/>
          </a:bodyPr>
          <a:lstStyle/>
          <a:p>
            <a:r>
              <a:rPr lang="es-MX" sz="1200" dirty="0">
                <a:solidFill>
                  <a:srgbClr val="182B47"/>
                </a:solidFill>
              </a:rPr>
              <a:t>2019</a:t>
            </a:r>
          </a:p>
        </p:txBody>
      </p:sp>
    </p:spTree>
    <p:extLst>
      <p:ext uri="{BB962C8B-B14F-4D97-AF65-F5344CB8AC3E}">
        <p14:creationId xmlns:p14="http://schemas.microsoft.com/office/powerpoint/2010/main" val="288526273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1 Título">
            <a:extLst>
              <a:ext uri="{FF2B5EF4-FFF2-40B4-BE49-F238E27FC236}">
                <a16:creationId xmlns:a16="http://schemas.microsoft.com/office/drawing/2014/main" id="{30C04D37-7377-4E52-8533-2C647D0B4969}"/>
              </a:ext>
            </a:extLst>
          </p:cNvPr>
          <p:cNvSpPr>
            <a:spLocks noGrp="1"/>
          </p:cNvSpPr>
          <p:nvPr>
            <p:ph type="title" idx="4294967295"/>
          </p:nvPr>
        </p:nvSpPr>
        <p:spPr bwMode="auto">
          <a:xfrm>
            <a:off x="3715237" y="260966"/>
            <a:ext cx="6859457"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Determinantes del escenario económico</a:t>
            </a:r>
          </a:p>
        </p:txBody>
      </p:sp>
      <p:sp>
        <p:nvSpPr>
          <p:cNvPr id="45059" name="1 CuadroTexto">
            <a:extLst>
              <a:ext uri="{FF2B5EF4-FFF2-40B4-BE49-F238E27FC236}">
                <a16:creationId xmlns:a16="http://schemas.microsoft.com/office/drawing/2014/main" id="{04874D37-513F-4F8A-9EB3-68E8EFC20C24}"/>
              </a:ext>
            </a:extLst>
          </p:cNvPr>
          <p:cNvSpPr txBox="1">
            <a:spLocks noChangeArrowheads="1"/>
          </p:cNvSpPr>
          <p:nvPr/>
        </p:nvSpPr>
        <p:spPr bwMode="auto">
          <a:xfrm>
            <a:off x="8285778" y="2299122"/>
            <a:ext cx="2275795"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Rocío Nahle</a:t>
            </a:r>
          </a:p>
        </p:txBody>
      </p:sp>
      <p:sp>
        <p:nvSpPr>
          <p:cNvPr id="45060" name="1 CuadroTexto">
            <a:extLst>
              <a:ext uri="{FF2B5EF4-FFF2-40B4-BE49-F238E27FC236}">
                <a16:creationId xmlns:a16="http://schemas.microsoft.com/office/drawing/2014/main" id="{D29D7546-208F-4F3F-A041-2202268F6BA9}"/>
              </a:ext>
            </a:extLst>
          </p:cNvPr>
          <p:cNvSpPr txBox="1">
            <a:spLocks noChangeArrowheads="1"/>
          </p:cNvSpPr>
          <p:nvPr/>
        </p:nvSpPr>
        <p:spPr bwMode="auto">
          <a:xfrm>
            <a:off x="8575903" y="4219186"/>
            <a:ext cx="1799059"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Graciela Márquez</a:t>
            </a:r>
            <a:endParaRPr lang="es-MX" altLang="es-MX" sz="1010">
              <a:latin typeface="Arial Narrow" panose="020B0606020202030204" pitchFamily="34" charset="0"/>
            </a:endParaRPr>
          </a:p>
        </p:txBody>
      </p:sp>
      <p:sp>
        <p:nvSpPr>
          <p:cNvPr id="12" name="3 Marcador de contenido">
            <a:extLst>
              <a:ext uri="{FF2B5EF4-FFF2-40B4-BE49-F238E27FC236}">
                <a16:creationId xmlns:a16="http://schemas.microsoft.com/office/drawing/2014/main" id="{494316B6-AE6A-4EEE-976C-4278407CFC0F}"/>
              </a:ext>
            </a:extLst>
          </p:cNvPr>
          <p:cNvSpPr txBox="1">
            <a:spLocks/>
          </p:cNvSpPr>
          <p:nvPr/>
        </p:nvSpPr>
        <p:spPr bwMode="auto">
          <a:xfrm>
            <a:off x="2061969" y="849961"/>
            <a:ext cx="6152372" cy="5554630"/>
          </a:xfrm>
          <a:prstGeom prst="rect">
            <a:avLst/>
          </a:prstGeom>
          <a:extLst/>
        </p:spPr>
        <p:txBody>
          <a:bodyPr/>
          <a:lstStyle/>
          <a:p>
            <a:pPr marL="291566" algn="just" defTabSz="839785" eaLnBrk="0" fontAlgn="base" hangingPunct="0">
              <a:spcBef>
                <a:spcPts val="551"/>
              </a:spcBef>
              <a:spcAft>
                <a:spcPct val="0"/>
              </a:spcAft>
              <a:buSzPct val="171000"/>
              <a:defRPr/>
            </a:pPr>
            <a:r>
              <a:rPr lang="es-MX" altLang="es-MX" sz="2020"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r>
              <a:rPr lang="es-MX" altLang="es-MX" sz="1378"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endParaRPr lang="es-MX" altLang="es-MX" sz="1378"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endParaRPr>
          </a:p>
        </p:txBody>
      </p:sp>
      <p:sp>
        <p:nvSpPr>
          <p:cNvPr id="4" name="TextBox 3">
            <a:extLst>
              <a:ext uri="{FF2B5EF4-FFF2-40B4-BE49-F238E27FC236}">
                <a16:creationId xmlns:a16="http://schemas.microsoft.com/office/drawing/2014/main" id="{B1C2D9FC-6278-4E4B-9400-56E47BD2CCBF}"/>
              </a:ext>
            </a:extLst>
          </p:cNvPr>
          <p:cNvSpPr txBox="1"/>
          <p:nvPr/>
        </p:nvSpPr>
        <p:spPr>
          <a:xfrm>
            <a:off x="2260244" y="998667"/>
            <a:ext cx="5954097" cy="5265801"/>
          </a:xfrm>
          <a:prstGeom prst="rect">
            <a:avLst/>
          </a:prstGeom>
          <a:noFill/>
        </p:spPr>
        <p:txBody>
          <a:bodyPr>
            <a:spAutoFit/>
          </a:bodyPr>
          <a:lstStyle/>
          <a:p>
            <a:pPr marL="418435" lvl="1" algn="just" defTabSz="839785" eaLnBrk="0" fontAlgn="base" hangingPunct="0">
              <a:spcBef>
                <a:spcPct val="0"/>
              </a:spcBef>
              <a:spcAft>
                <a:spcPct val="0"/>
              </a:spcAft>
              <a:defRPr/>
            </a:pPr>
            <a:r>
              <a:rPr lang="es-MX" sz="2388" dirty="0">
                <a:solidFill>
                  <a:srgbClr val="000000"/>
                </a:solidFill>
                <a:latin typeface="Arial Narrow" pitchFamily="34" charset="0"/>
                <a:ea typeface="ヒラギノ角ゴ ProN W3" pitchFamily="-112" charset="-128"/>
                <a:sym typeface="Gill Sans" pitchFamily="-110" charset="0"/>
              </a:rPr>
              <a:t>Propuestas Económicas: (</a:t>
            </a:r>
            <a:r>
              <a:rPr lang="es-MX" sz="2388" dirty="0" err="1">
                <a:solidFill>
                  <a:srgbClr val="000000"/>
                </a:solidFill>
                <a:latin typeface="Arial Narrow" pitchFamily="34" charset="0"/>
                <a:ea typeface="ヒラギノ角ゴ ProN W3" pitchFamily="-112" charset="-128"/>
                <a:sym typeface="Gill Sans" pitchFamily="-110" charset="0"/>
              </a:rPr>
              <a:t>Pejenomics</a:t>
            </a:r>
            <a:r>
              <a:rPr lang="es-MX" sz="2388" dirty="0">
                <a:solidFill>
                  <a:srgbClr val="000000"/>
                </a:solidFill>
                <a:latin typeface="Arial Narrow" pitchFamily="34" charset="0"/>
                <a:ea typeface="ヒラギノ角ゴ ProN W3" pitchFamily="-112" charset="-128"/>
                <a:sym typeface="Gill Sans" pitchFamily="-110" charset="0"/>
              </a:rPr>
              <a:t>)</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-Se respetará la autonomía de Banco de México (Banxico).</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-Se reconocerán los compromisos contraídos con inversores.</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-Los contratos serán revisados y en caso de que se encuentren anomalías que afecten el interés nacional se acudirá al Congreso y otras instancias. </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-Combate a la corrupción, aunque reconociendo que este problema no es cultural sino que deriva de la desigualdad social. </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-No se aumentarán los impuestos.</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-No habrá gasolinazos.</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-Se aumentará la inversión pública para crear empleos.</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-Producir en el país lo que los mexicanos consumen </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-Que los mexicanos puedan trabajar en el país donde tienen a sus familias y culturas para reducir la migración. </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-Combate a la desigualdad y la pobreza, causa de la violencia.</a:t>
            </a:r>
          </a:p>
        </p:txBody>
      </p:sp>
      <p:sp>
        <p:nvSpPr>
          <p:cNvPr id="45063" name="Rectangle 6">
            <a:extLst>
              <a:ext uri="{FF2B5EF4-FFF2-40B4-BE49-F238E27FC236}">
                <a16:creationId xmlns:a16="http://schemas.microsoft.com/office/drawing/2014/main" id="{4820DFFA-CECF-499A-B35E-65A63E0E56BC}"/>
              </a:ext>
            </a:extLst>
          </p:cNvPr>
          <p:cNvSpPr>
            <a:spLocks noChangeArrowheads="1"/>
          </p:cNvSpPr>
          <p:nvPr/>
        </p:nvSpPr>
        <p:spPr bwMode="auto">
          <a:xfrm>
            <a:off x="8638753" y="6110094"/>
            <a:ext cx="1813318" cy="318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eaLnBrk="0" fontAlgn="base" hangingPunct="0">
              <a:spcBef>
                <a:spcPct val="0"/>
              </a:spcBef>
              <a:spcAft>
                <a:spcPct val="0"/>
              </a:spcAft>
            </a:pPr>
            <a:r>
              <a:rPr lang="es-MX" altLang="es-MX" sz="1469">
                <a:latin typeface="Arial Narrow" panose="020B0606020202030204" pitchFamily="34" charset="0"/>
              </a:rPr>
              <a:t>Javier Jiménez Espriú</a:t>
            </a:r>
          </a:p>
        </p:txBody>
      </p:sp>
      <p:pic>
        <p:nvPicPr>
          <p:cNvPr id="45064" name="Picture 11" descr="G:\Galeria\Variedad\Graciela marquez colin.jpg">
            <a:extLst>
              <a:ext uri="{FF2B5EF4-FFF2-40B4-BE49-F238E27FC236}">
                <a16:creationId xmlns:a16="http://schemas.microsoft.com/office/drawing/2014/main" id="{1C0C332E-41F7-44D8-936E-747BADF8B47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899558" y="2616946"/>
            <a:ext cx="1291707" cy="1549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5" name="Picture 12" descr="G:\Galeria\Variedad\Javier Jimenez Espriú.png">
            <a:extLst>
              <a:ext uri="{FF2B5EF4-FFF2-40B4-BE49-F238E27FC236}">
                <a16:creationId xmlns:a16="http://schemas.microsoft.com/office/drawing/2014/main" id="{19037A29-275F-4188-AEF6-FF58BEB74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90481" y="4706128"/>
            <a:ext cx="1784480" cy="1303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6" name="Picture 13" descr="G:\Galeria\Variedad\Rocio Nahle.png">
            <a:extLst>
              <a:ext uri="{FF2B5EF4-FFF2-40B4-BE49-F238E27FC236}">
                <a16:creationId xmlns:a16="http://schemas.microsoft.com/office/drawing/2014/main" id="{C44C1B4C-9BEF-4DBA-A16D-D7F1077A28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77093" y="1026367"/>
            <a:ext cx="1498730" cy="1272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1 Título">
            <a:extLst>
              <a:ext uri="{FF2B5EF4-FFF2-40B4-BE49-F238E27FC236}">
                <a16:creationId xmlns:a16="http://schemas.microsoft.com/office/drawing/2014/main" id="{30290368-F7CC-49C0-AE94-187575ACE3F8}"/>
              </a:ext>
            </a:extLst>
          </p:cNvPr>
          <p:cNvSpPr>
            <a:spLocks noGrp="1"/>
          </p:cNvSpPr>
          <p:nvPr>
            <p:ph type="title" idx="4294967295"/>
          </p:nvPr>
        </p:nvSpPr>
        <p:spPr bwMode="auto">
          <a:xfrm>
            <a:off x="3715237" y="260966"/>
            <a:ext cx="6859457"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Determinantes del escenario económico</a:t>
            </a:r>
          </a:p>
        </p:txBody>
      </p:sp>
      <p:sp>
        <p:nvSpPr>
          <p:cNvPr id="46083" name="1 CuadroTexto">
            <a:extLst>
              <a:ext uri="{FF2B5EF4-FFF2-40B4-BE49-F238E27FC236}">
                <a16:creationId xmlns:a16="http://schemas.microsoft.com/office/drawing/2014/main" id="{F70108FE-78FA-44D0-AC5B-1574A8002A07}"/>
              </a:ext>
            </a:extLst>
          </p:cNvPr>
          <p:cNvSpPr txBox="1">
            <a:spLocks noChangeArrowheads="1"/>
          </p:cNvSpPr>
          <p:nvPr/>
        </p:nvSpPr>
        <p:spPr bwMode="auto">
          <a:xfrm>
            <a:off x="8285778" y="2299122"/>
            <a:ext cx="2275795"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Carlos Urzúa </a:t>
            </a:r>
          </a:p>
        </p:txBody>
      </p:sp>
      <p:sp>
        <p:nvSpPr>
          <p:cNvPr id="46084" name="1 CuadroTexto">
            <a:extLst>
              <a:ext uri="{FF2B5EF4-FFF2-40B4-BE49-F238E27FC236}">
                <a16:creationId xmlns:a16="http://schemas.microsoft.com/office/drawing/2014/main" id="{D3655164-B951-4F08-B554-46563242BEAB}"/>
              </a:ext>
            </a:extLst>
          </p:cNvPr>
          <p:cNvSpPr txBox="1">
            <a:spLocks noChangeArrowheads="1"/>
          </p:cNvSpPr>
          <p:nvPr/>
        </p:nvSpPr>
        <p:spPr bwMode="auto">
          <a:xfrm>
            <a:off x="8575903" y="4265839"/>
            <a:ext cx="1799059"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Alfonso Romo</a:t>
            </a:r>
            <a:endParaRPr lang="es-MX" altLang="es-MX" sz="1010">
              <a:latin typeface="Arial Narrow" panose="020B0606020202030204" pitchFamily="34" charset="0"/>
            </a:endParaRPr>
          </a:p>
        </p:txBody>
      </p:sp>
      <p:sp>
        <p:nvSpPr>
          <p:cNvPr id="12" name="3 Marcador de contenido">
            <a:extLst>
              <a:ext uri="{FF2B5EF4-FFF2-40B4-BE49-F238E27FC236}">
                <a16:creationId xmlns:a16="http://schemas.microsoft.com/office/drawing/2014/main" id="{D5C9C534-3606-4904-BA3E-B1AEBD21540D}"/>
              </a:ext>
            </a:extLst>
          </p:cNvPr>
          <p:cNvSpPr txBox="1">
            <a:spLocks/>
          </p:cNvSpPr>
          <p:nvPr/>
        </p:nvSpPr>
        <p:spPr bwMode="auto">
          <a:xfrm>
            <a:off x="2061969" y="849961"/>
            <a:ext cx="6152372" cy="5554630"/>
          </a:xfrm>
          <a:prstGeom prst="rect">
            <a:avLst/>
          </a:prstGeom>
          <a:extLst/>
        </p:spPr>
        <p:txBody>
          <a:bodyPr/>
          <a:lstStyle/>
          <a:p>
            <a:pPr marL="291566" algn="just" defTabSz="839785" eaLnBrk="0" fontAlgn="base" hangingPunct="0">
              <a:spcBef>
                <a:spcPts val="551"/>
              </a:spcBef>
              <a:spcAft>
                <a:spcPct val="0"/>
              </a:spcAft>
              <a:buSzPct val="171000"/>
              <a:defRPr/>
            </a:pPr>
            <a:r>
              <a:rPr lang="es-MX" altLang="es-MX" sz="2020"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r>
              <a:rPr lang="es-MX" altLang="es-MX" sz="1378"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endParaRPr lang="es-MX" altLang="es-MX" sz="1378"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endParaRPr>
          </a:p>
        </p:txBody>
      </p:sp>
      <p:sp>
        <p:nvSpPr>
          <p:cNvPr id="4" name="TextBox 3">
            <a:extLst>
              <a:ext uri="{FF2B5EF4-FFF2-40B4-BE49-F238E27FC236}">
                <a16:creationId xmlns:a16="http://schemas.microsoft.com/office/drawing/2014/main" id="{A29FB2C7-102A-40E1-915F-0B7DDCD8F6E5}"/>
              </a:ext>
            </a:extLst>
          </p:cNvPr>
          <p:cNvSpPr txBox="1"/>
          <p:nvPr/>
        </p:nvSpPr>
        <p:spPr>
          <a:xfrm>
            <a:off x="2260244" y="1102179"/>
            <a:ext cx="5954097" cy="5548507"/>
          </a:xfrm>
          <a:prstGeom prst="rect">
            <a:avLst/>
          </a:prstGeom>
          <a:noFill/>
        </p:spPr>
        <p:txBody>
          <a:bodyPr>
            <a:spAutoFit/>
          </a:bodyPr>
          <a:lstStyle/>
          <a:p>
            <a:pPr marL="418435" lvl="1" algn="just" defTabSz="839785" eaLnBrk="0" fontAlgn="base" hangingPunct="0">
              <a:spcBef>
                <a:spcPct val="0"/>
              </a:spcBef>
              <a:spcAft>
                <a:spcPct val="0"/>
              </a:spcAft>
              <a:defRPr/>
            </a:pPr>
            <a:r>
              <a:rPr lang="es-MX" sz="2388" dirty="0">
                <a:solidFill>
                  <a:srgbClr val="000000"/>
                </a:solidFill>
                <a:latin typeface="Arial Narrow" pitchFamily="34" charset="0"/>
                <a:ea typeface="ヒラギノ角ゴ ProN W3" pitchFamily="-112" charset="-128"/>
                <a:sym typeface="Gill Sans" pitchFamily="-110" charset="0"/>
              </a:rPr>
              <a:t>Propuestas Económicas: (</a:t>
            </a:r>
            <a:r>
              <a:rPr lang="es-MX" sz="2388" dirty="0" err="1">
                <a:solidFill>
                  <a:srgbClr val="000000"/>
                </a:solidFill>
                <a:latin typeface="Arial Narrow" pitchFamily="34" charset="0"/>
                <a:ea typeface="ヒラギノ角ゴ ProN W3" pitchFamily="-112" charset="-128"/>
                <a:sym typeface="Gill Sans" pitchFamily="-110" charset="0"/>
              </a:rPr>
              <a:t>Pejenomics</a:t>
            </a:r>
            <a:r>
              <a:rPr lang="es-MX" sz="2388" dirty="0">
                <a:solidFill>
                  <a:srgbClr val="000000"/>
                </a:solidFill>
                <a:latin typeface="Arial Narrow" pitchFamily="34" charset="0"/>
                <a:ea typeface="ヒラギノ角ゴ ProN W3" pitchFamily="-112" charset="-128"/>
                <a:sym typeface="Gill Sans" pitchFamily="-110" charset="0"/>
              </a:rPr>
              <a:t>)</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NAICM a revisión. Consulta Técnica y Consulta Popular</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Reconversión de 6 refinerías y 2 nuevas </a:t>
            </a:r>
            <a:r>
              <a:rPr lang="es-ES" sz="1837" dirty="0" err="1">
                <a:solidFill>
                  <a:srgbClr val="000000"/>
                </a:solidFill>
                <a:latin typeface="Arial Narrow" pitchFamily="34" charset="0"/>
                <a:ea typeface="ヒラギノ角ゴ ProN W3" pitchFamily="-112" charset="-128"/>
                <a:sym typeface="Gill Sans" pitchFamily="-110" charset="0"/>
              </a:rPr>
              <a:t>refinerias</a:t>
            </a:r>
            <a:r>
              <a:rPr lang="es-ES" sz="1837" dirty="0">
                <a:solidFill>
                  <a:srgbClr val="000000"/>
                </a:solidFill>
                <a:latin typeface="Arial Narrow" pitchFamily="34" charset="0"/>
                <a:ea typeface="ヒラギノ角ゴ ProN W3" pitchFamily="-112" charset="-128"/>
                <a:sym typeface="Gill Sans" pitchFamily="-110" charset="0"/>
              </a:rPr>
              <a:t> ( en Dos Bocas Tabasco y en Campeche</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Revisión de contratos de exploración</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Si al TLCAN  (Integración con Centroamérica)</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No a Hidrocarburos </a:t>
            </a:r>
            <a:r>
              <a:rPr lang="es-ES" sz="1837" dirty="0" err="1">
                <a:solidFill>
                  <a:srgbClr val="000000"/>
                </a:solidFill>
                <a:latin typeface="Arial Narrow" pitchFamily="34" charset="0"/>
                <a:ea typeface="ヒラギノ角ゴ ProN W3" pitchFamily="-112" charset="-128"/>
                <a:sym typeface="Gill Sans" pitchFamily="-110" charset="0"/>
              </a:rPr>
              <a:t>Shale</a:t>
            </a:r>
            <a:endParaRPr lang="es-ES" sz="1837" dirty="0">
              <a:solidFill>
                <a:srgbClr val="000000"/>
              </a:solidFill>
              <a:latin typeface="Arial Narrow" pitchFamily="34" charset="0"/>
              <a:ea typeface="ヒラギノ角ゴ ProN W3" pitchFamily="-112" charset="-128"/>
              <a:sym typeface="Gill Sans" pitchFamily="-110" charset="0"/>
            </a:endParaRP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Paquete de medidas en Franja Fronteriza Norte 30  </a:t>
            </a:r>
            <a:r>
              <a:rPr lang="es-ES" sz="1837" dirty="0" err="1">
                <a:solidFill>
                  <a:srgbClr val="000000"/>
                </a:solidFill>
                <a:latin typeface="Arial Narrow" pitchFamily="34" charset="0"/>
                <a:ea typeface="ヒラギノ角ゴ ProN W3" pitchFamily="-112" charset="-128"/>
                <a:sym typeface="Gill Sans" pitchFamily="-110" charset="0"/>
              </a:rPr>
              <a:t>kms</a:t>
            </a:r>
            <a:endParaRPr lang="es-ES" sz="1837" dirty="0">
              <a:solidFill>
                <a:srgbClr val="000000"/>
              </a:solidFill>
              <a:latin typeface="Arial Narrow" pitchFamily="34" charset="0"/>
              <a:ea typeface="ヒラギノ角ゴ ProN W3" pitchFamily="-112" charset="-128"/>
              <a:sym typeface="Gill Sans" pitchFamily="-110" charset="0"/>
            </a:endParaRPr>
          </a:p>
          <a:p>
            <a:pPr marL="1100760" lvl="2"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IVA 10%, ISR 20%, Precios Gasolina internacionales Subir el Salario Mínimo 100%</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Precios de Garantía Agrícolas</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Aumentará la inversión pública  con proyectos regionales</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Plan de </a:t>
            </a:r>
            <a:r>
              <a:rPr lang="es-ES" sz="1837" dirty="0" err="1">
                <a:solidFill>
                  <a:srgbClr val="000000"/>
                </a:solidFill>
                <a:latin typeface="Arial Narrow" pitchFamily="34" charset="0"/>
                <a:ea typeface="ヒラギノ角ゴ ProN W3" pitchFamily="-112" charset="-128"/>
                <a:sym typeface="Gill Sans" pitchFamily="-110" charset="0"/>
              </a:rPr>
              <a:t>desentralización</a:t>
            </a:r>
            <a:r>
              <a:rPr lang="es-ES" sz="1837" dirty="0">
                <a:solidFill>
                  <a:srgbClr val="000000"/>
                </a:solidFill>
                <a:latin typeface="Arial Narrow" pitchFamily="34" charset="0"/>
                <a:ea typeface="ヒラギノ角ゴ ProN W3" pitchFamily="-112" charset="-128"/>
                <a:sym typeface="Gill Sans" pitchFamily="-110" charset="0"/>
              </a:rPr>
              <a:t> del Gobierno Federal (</a:t>
            </a:r>
            <a:r>
              <a:rPr lang="es-ES" sz="1837" dirty="0" err="1">
                <a:solidFill>
                  <a:srgbClr val="000000"/>
                </a:solidFill>
                <a:latin typeface="Arial Narrow" pitchFamily="34" charset="0"/>
                <a:ea typeface="ヒラギノ角ゴ ProN W3" pitchFamily="-112" charset="-128"/>
                <a:sym typeface="Gill Sans" pitchFamily="-110" charset="0"/>
              </a:rPr>
              <a:t>FibraD</a:t>
            </a:r>
            <a:r>
              <a:rPr lang="es-ES" sz="1837" dirty="0">
                <a:solidFill>
                  <a:srgbClr val="000000"/>
                </a:solidFill>
                <a:latin typeface="Arial Narrow" pitchFamily="34" charset="0"/>
                <a:ea typeface="ヒラギノ角ゴ ProN W3" pitchFamily="-112" charset="-128"/>
                <a:sym typeface="Gill Sans" pitchFamily="-110" charset="0"/>
              </a:rPr>
              <a:t>)</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Centralización de las compras de Gobierno en SHCP</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Delegados Especiales en los Estados</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Dadivas a partir del 1 de diciembre</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Desaparecer IEPS en gasolinas</a:t>
            </a:r>
          </a:p>
          <a:p>
            <a:pPr marL="680868" lvl="1" indent="-262433" algn="just" defTabSz="839785" eaLnBrk="0" fontAlgn="base" hangingPunct="0">
              <a:spcBef>
                <a:spcPct val="0"/>
              </a:spcBef>
              <a:spcAft>
                <a:spcPct val="0"/>
              </a:spcAft>
              <a:buFont typeface="Arial" panose="020B0604020202020204" pitchFamily="34" charset="0"/>
              <a:buChar char="•"/>
              <a:defRPr/>
            </a:pPr>
            <a:r>
              <a:rPr lang="es-ES" sz="1837" dirty="0">
                <a:solidFill>
                  <a:srgbClr val="000000"/>
                </a:solidFill>
                <a:latin typeface="Arial Narrow" pitchFamily="34" charset="0"/>
                <a:ea typeface="ヒラギノ角ゴ ProN W3" pitchFamily="-112" charset="-128"/>
                <a:sym typeface="Gill Sans" pitchFamily="-110" charset="0"/>
              </a:rPr>
              <a:t>Fuerte recorte al gasto corriente. Reducción de salarios</a:t>
            </a:r>
          </a:p>
          <a:p>
            <a:pPr marL="680868" lvl="1" indent="-262433" algn="just" defTabSz="839785" eaLnBrk="0" fontAlgn="base" hangingPunct="0">
              <a:spcBef>
                <a:spcPct val="0"/>
              </a:spcBef>
              <a:spcAft>
                <a:spcPct val="0"/>
              </a:spcAft>
              <a:buFont typeface="Arial" panose="020B0604020202020204" pitchFamily="34" charset="0"/>
              <a:buChar char="•"/>
              <a:defRPr/>
            </a:pPr>
            <a:endParaRPr lang="es-ES" sz="1837" dirty="0">
              <a:solidFill>
                <a:srgbClr val="000000"/>
              </a:solidFill>
              <a:latin typeface="Arial Narrow" pitchFamily="34" charset="0"/>
              <a:ea typeface="ヒラギノ角ゴ ProN W3" pitchFamily="-112" charset="-128"/>
              <a:sym typeface="Gill Sans" pitchFamily="-110" charset="0"/>
            </a:endParaRPr>
          </a:p>
        </p:txBody>
      </p:sp>
      <p:sp>
        <p:nvSpPr>
          <p:cNvPr id="46087" name="Rectangle 6">
            <a:extLst>
              <a:ext uri="{FF2B5EF4-FFF2-40B4-BE49-F238E27FC236}">
                <a16:creationId xmlns:a16="http://schemas.microsoft.com/office/drawing/2014/main" id="{4820D3B0-AD97-4652-AE6E-5532DD1F5CC1}"/>
              </a:ext>
            </a:extLst>
          </p:cNvPr>
          <p:cNvSpPr>
            <a:spLocks noChangeArrowheads="1"/>
          </p:cNvSpPr>
          <p:nvPr/>
        </p:nvSpPr>
        <p:spPr bwMode="auto">
          <a:xfrm>
            <a:off x="8995718" y="6094057"/>
            <a:ext cx="1125629" cy="318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eaLnBrk="0" fontAlgn="base" hangingPunct="0">
              <a:spcBef>
                <a:spcPct val="0"/>
              </a:spcBef>
              <a:spcAft>
                <a:spcPct val="0"/>
              </a:spcAft>
            </a:pPr>
            <a:r>
              <a:rPr lang="es-MX" altLang="es-MX" sz="1469">
                <a:latin typeface="Arial Narrow" panose="020B0606020202030204" pitchFamily="34" charset="0"/>
              </a:rPr>
              <a:t>Jesús Seade</a:t>
            </a:r>
          </a:p>
        </p:txBody>
      </p:sp>
      <p:pic>
        <p:nvPicPr>
          <p:cNvPr id="46088" name="Picture 2" descr="G:\Galeria\Variedad\Alfonso Romo.jpg">
            <a:extLst>
              <a:ext uri="{FF2B5EF4-FFF2-40B4-BE49-F238E27FC236}">
                <a16:creationId xmlns:a16="http://schemas.microsoft.com/office/drawing/2014/main" id="{CF4A8D1F-6848-47F1-925D-09A159AFD3A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849989" y="2927479"/>
            <a:ext cx="1312117" cy="1313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9" name="Picture 3" descr="G:\Galeria\Variedad\Jesús Seade.jpg">
            <a:extLst>
              <a:ext uri="{FF2B5EF4-FFF2-40B4-BE49-F238E27FC236}">
                <a16:creationId xmlns:a16="http://schemas.microsoft.com/office/drawing/2014/main" id="{6D1BD998-4D39-4DA4-82EC-6E9D4AC170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07444" y="4697380"/>
            <a:ext cx="1075936" cy="132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90" name="Picture 4" descr="G:\Galeria\Variedad\carlos-urzua I.jpg">
            <a:extLst>
              <a:ext uri="{FF2B5EF4-FFF2-40B4-BE49-F238E27FC236}">
                <a16:creationId xmlns:a16="http://schemas.microsoft.com/office/drawing/2014/main" id="{559C7C35-E148-4F44-93FC-8B2DD0D70BB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712946" y="1099263"/>
            <a:ext cx="1421460" cy="1199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1 Título">
            <a:extLst>
              <a:ext uri="{FF2B5EF4-FFF2-40B4-BE49-F238E27FC236}">
                <a16:creationId xmlns:a16="http://schemas.microsoft.com/office/drawing/2014/main" id="{E47C2E5D-F656-4F8A-96FF-3003F33C7687}"/>
              </a:ext>
            </a:extLst>
          </p:cNvPr>
          <p:cNvSpPr>
            <a:spLocks noGrp="1"/>
          </p:cNvSpPr>
          <p:nvPr>
            <p:ph type="title" idx="4294967295"/>
          </p:nvPr>
        </p:nvSpPr>
        <p:spPr bwMode="auto">
          <a:xfrm>
            <a:off x="3715237" y="260966"/>
            <a:ext cx="6859457"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Determinantes del escenario económico</a:t>
            </a:r>
          </a:p>
        </p:txBody>
      </p:sp>
      <p:sp>
        <p:nvSpPr>
          <p:cNvPr id="47107" name="1 CuadroTexto">
            <a:extLst>
              <a:ext uri="{FF2B5EF4-FFF2-40B4-BE49-F238E27FC236}">
                <a16:creationId xmlns:a16="http://schemas.microsoft.com/office/drawing/2014/main" id="{A11B1403-9354-4C2A-AEDF-C4F5F575FE37}"/>
              </a:ext>
            </a:extLst>
          </p:cNvPr>
          <p:cNvSpPr txBox="1">
            <a:spLocks noChangeArrowheads="1"/>
          </p:cNvSpPr>
          <p:nvPr/>
        </p:nvSpPr>
        <p:spPr bwMode="auto">
          <a:xfrm>
            <a:off x="8151650" y="2482818"/>
            <a:ext cx="2338485"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Gerardo Esquivel  </a:t>
            </a:r>
          </a:p>
        </p:txBody>
      </p:sp>
      <p:sp>
        <p:nvSpPr>
          <p:cNvPr id="12" name="3 Marcador de contenido">
            <a:extLst>
              <a:ext uri="{FF2B5EF4-FFF2-40B4-BE49-F238E27FC236}">
                <a16:creationId xmlns:a16="http://schemas.microsoft.com/office/drawing/2014/main" id="{105DD3A7-4AD0-4D4C-98FE-CF543AA4A89D}"/>
              </a:ext>
            </a:extLst>
          </p:cNvPr>
          <p:cNvSpPr txBox="1">
            <a:spLocks/>
          </p:cNvSpPr>
          <p:nvPr/>
        </p:nvSpPr>
        <p:spPr bwMode="auto">
          <a:xfrm>
            <a:off x="2061969" y="849961"/>
            <a:ext cx="6152372" cy="5554630"/>
          </a:xfrm>
          <a:prstGeom prst="rect">
            <a:avLst/>
          </a:prstGeom>
          <a:extLst/>
        </p:spPr>
        <p:txBody>
          <a:bodyPr/>
          <a:lstStyle/>
          <a:p>
            <a:pPr marL="291566" algn="just" defTabSz="839785" eaLnBrk="0" fontAlgn="base" hangingPunct="0">
              <a:spcBef>
                <a:spcPts val="551"/>
              </a:spcBef>
              <a:spcAft>
                <a:spcPct val="0"/>
              </a:spcAft>
              <a:buSzPct val="171000"/>
              <a:defRPr/>
            </a:pPr>
            <a:r>
              <a:rPr lang="es-MX" altLang="es-MX" sz="2020"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r>
              <a:rPr lang="es-MX" altLang="es-MX" sz="1378"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endParaRPr lang="es-MX" altLang="es-MX" sz="1378"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endParaRPr>
          </a:p>
        </p:txBody>
      </p:sp>
      <p:sp>
        <p:nvSpPr>
          <p:cNvPr id="4" name="TextBox 3">
            <a:extLst>
              <a:ext uri="{FF2B5EF4-FFF2-40B4-BE49-F238E27FC236}">
                <a16:creationId xmlns:a16="http://schemas.microsoft.com/office/drawing/2014/main" id="{44E68A9C-5BCC-4A10-91AD-81547E2921B9}"/>
              </a:ext>
            </a:extLst>
          </p:cNvPr>
          <p:cNvSpPr txBox="1"/>
          <p:nvPr/>
        </p:nvSpPr>
        <p:spPr>
          <a:xfrm>
            <a:off x="2260244" y="1094890"/>
            <a:ext cx="5954097" cy="5236946"/>
          </a:xfrm>
          <a:prstGeom prst="rect">
            <a:avLst/>
          </a:prstGeom>
          <a:noFill/>
        </p:spPr>
        <p:txBody>
          <a:bodyPr>
            <a:spAutoFit/>
          </a:bodyPr>
          <a:lstStyle/>
          <a:p>
            <a:pPr algn="just" defTabSz="839785" eaLnBrk="0" fontAlgn="base" hangingPunct="0">
              <a:spcBef>
                <a:spcPct val="0"/>
              </a:spcBef>
              <a:spcAft>
                <a:spcPct val="0"/>
              </a:spcAft>
              <a:defRPr/>
            </a:pPr>
            <a:r>
              <a:rPr lang="es-MX" sz="2388" b="1" dirty="0">
                <a:solidFill>
                  <a:srgbClr val="000000"/>
                </a:solidFill>
                <a:latin typeface="Arial Narrow" pitchFamily="34" charset="0"/>
                <a:ea typeface="ヒラギノ角ゴ ProN W3" pitchFamily="-112" charset="-128"/>
                <a:sym typeface="Gill Sans" pitchFamily="-110" charset="0"/>
              </a:rPr>
              <a:t>Política Monetaria Doméstica:</a:t>
            </a:r>
          </a:p>
          <a:p>
            <a:pPr algn="just" defTabSz="839785" eaLnBrk="0" fontAlgn="base" hangingPunct="0">
              <a:spcBef>
                <a:spcPct val="0"/>
              </a:spcBef>
              <a:spcAft>
                <a:spcPct val="0"/>
              </a:spcAft>
              <a:defRPr/>
            </a:pPr>
            <a:r>
              <a:rPr lang="es-MX" sz="2388" dirty="0">
                <a:solidFill>
                  <a:srgbClr val="000000"/>
                </a:solidFill>
                <a:latin typeface="Arial Narrow" pitchFamily="34" charset="0"/>
                <a:ea typeface="ヒラギノ角ゴ ProN W3" pitchFamily="-112" charset="-128"/>
                <a:sym typeface="Gill Sans" pitchFamily="-110" charset="0"/>
              </a:rPr>
              <a:t>Banco de México y la economía cuentan con amplio arsenal de opciones y blindajes: USD$ 267 mm</a:t>
            </a:r>
          </a:p>
          <a:p>
            <a:pPr marL="472379" indent="-472379" algn="just" defTabSz="839785" eaLnBrk="0" fontAlgn="base" hangingPunct="0">
              <a:spcBef>
                <a:spcPct val="0"/>
              </a:spcBef>
              <a:spcAft>
                <a:spcPct val="0"/>
              </a:spcAft>
              <a:buFontTx/>
              <a:buAutoNum type="alphaLcParenR"/>
              <a:defRPr/>
            </a:pPr>
            <a:r>
              <a:rPr lang="es-MX" sz="2388" dirty="0">
                <a:solidFill>
                  <a:srgbClr val="000000"/>
                </a:solidFill>
                <a:latin typeface="Arial Narrow" pitchFamily="34" charset="0"/>
                <a:ea typeface="ヒラギノ角ゴ ProN W3" pitchFamily="-112" charset="-128"/>
                <a:sym typeface="Gill Sans" pitchFamily="-110" charset="0"/>
              </a:rPr>
              <a:t>Reservas Internacionales USD$173 mm</a:t>
            </a:r>
          </a:p>
          <a:p>
            <a:pPr marL="472379" indent="-472379" algn="just" defTabSz="839785" eaLnBrk="0" fontAlgn="base" hangingPunct="0">
              <a:spcBef>
                <a:spcPct val="0"/>
              </a:spcBef>
              <a:spcAft>
                <a:spcPct val="0"/>
              </a:spcAft>
              <a:buFontTx/>
              <a:buAutoNum type="alphaLcParenR"/>
              <a:defRPr/>
            </a:pPr>
            <a:r>
              <a:rPr lang="es-MX" sz="2388" dirty="0">
                <a:solidFill>
                  <a:srgbClr val="000000"/>
                </a:solidFill>
                <a:latin typeface="Arial Narrow" pitchFamily="34" charset="0"/>
                <a:ea typeface="ヒラギノ角ゴ ProN W3" pitchFamily="-112" charset="-128"/>
                <a:sym typeface="Gill Sans" pitchFamily="-110" charset="0"/>
              </a:rPr>
              <a:t>Línea de Crédito Flexible FMI USD$74 mm</a:t>
            </a:r>
          </a:p>
          <a:p>
            <a:pPr marL="472379" indent="-472379" algn="just" defTabSz="839785" eaLnBrk="0" fontAlgn="base" hangingPunct="0">
              <a:spcBef>
                <a:spcPct val="0"/>
              </a:spcBef>
              <a:spcAft>
                <a:spcPct val="0"/>
              </a:spcAft>
              <a:buFontTx/>
              <a:buAutoNum type="alphaLcParenR"/>
              <a:defRPr/>
            </a:pPr>
            <a:r>
              <a:rPr lang="es-MX" sz="2388" dirty="0">
                <a:solidFill>
                  <a:srgbClr val="000000"/>
                </a:solidFill>
                <a:latin typeface="Arial Narrow" pitchFamily="34" charset="0"/>
                <a:ea typeface="ヒラギノ角ゴ ProN W3" pitchFamily="-112" charset="-128"/>
                <a:sym typeface="Gill Sans" pitchFamily="-110" charset="0"/>
              </a:rPr>
              <a:t>Subastas de cobertura de dólares virtuales USD$20 mm</a:t>
            </a:r>
          </a:p>
          <a:p>
            <a:pPr marL="472379" indent="-472379" algn="just" defTabSz="839785" eaLnBrk="0" fontAlgn="base" hangingPunct="0">
              <a:spcBef>
                <a:spcPct val="0"/>
              </a:spcBef>
              <a:spcAft>
                <a:spcPct val="0"/>
              </a:spcAft>
              <a:buFontTx/>
              <a:buAutoNum type="alphaLcParenR"/>
              <a:defRPr/>
            </a:pPr>
            <a:r>
              <a:rPr lang="es-MX" sz="2388" dirty="0">
                <a:solidFill>
                  <a:srgbClr val="000000"/>
                </a:solidFill>
                <a:latin typeface="Arial Narrow" pitchFamily="34" charset="0"/>
                <a:ea typeface="ヒラギノ角ゴ ProN W3" pitchFamily="-112" charset="-128"/>
                <a:sym typeface="Gill Sans" pitchFamily="-110" charset="0"/>
              </a:rPr>
              <a:t>Elevado spread en tasa de referencia</a:t>
            </a:r>
          </a:p>
          <a:p>
            <a:pPr marL="472379" indent="-472379" algn="just" defTabSz="839785" eaLnBrk="0" fontAlgn="base" hangingPunct="0">
              <a:spcBef>
                <a:spcPct val="0"/>
              </a:spcBef>
              <a:spcAft>
                <a:spcPct val="0"/>
              </a:spcAft>
              <a:buFontTx/>
              <a:buAutoNum type="alphaLcParenR"/>
              <a:defRPr/>
            </a:pPr>
            <a:r>
              <a:rPr lang="es-MX" sz="2388" dirty="0">
                <a:solidFill>
                  <a:srgbClr val="000000"/>
                </a:solidFill>
                <a:latin typeface="Arial Narrow" pitchFamily="34" charset="0"/>
                <a:ea typeface="ヒラギノ角ゴ ProN W3" pitchFamily="-112" charset="-128"/>
                <a:sym typeface="Gill Sans" pitchFamily="-110" charset="0"/>
              </a:rPr>
              <a:t>Deuda Externa USD$194 mm/ </a:t>
            </a:r>
            <a:r>
              <a:rPr lang="es-MX" sz="2388" b="1" dirty="0">
                <a:solidFill>
                  <a:srgbClr val="000000"/>
                </a:solidFill>
                <a:latin typeface="Arial Narrow" pitchFamily="34" charset="0"/>
                <a:ea typeface="ヒラギノ角ゴ ProN W3" pitchFamily="-112" charset="-128"/>
                <a:sym typeface="Gill Sans" pitchFamily="-110" charset="0"/>
              </a:rPr>
              <a:t>TVGME USD$ 50 mm</a:t>
            </a:r>
            <a:r>
              <a:rPr lang="es-MX" sz="2388" dirty="0">
                <a:solidFill>
                  <a:srgbClr val="000000"/>
                </a:solidFill>
                <a:latin typeface="Arial Narrow" pitchFamily="34" charset="0"/>
                <a:ea typeface="ヒラギノ角ゴ ProN W3" pitchFamily="-112" charset="-128"/>
                <a:sym typeface="Gill Sans" pitchFamily="-110" charset="0"/>
              </a:rPr>
              <a:t> / TAME USD$ 50 mm </a:t>
            </a:r>
          </a:p>
          <a:p>
            <a:pPr algn="just" defTabSz="839785" eaLnBrk="0" fontAlgn="base" hangingPunct="0">
              <a:spcBef>
                <a:spcPct val="0"/>
              </a:spcBef>
              <a:spcAft>
                <a:spcPct val="0"/>
              </a:spcAft>
              <a:defRPr/>
            </a:pPr>
            <a:r>
              <a:rPr lang="es-MX" sz="2388" dirty="0">
                <a:solidFill>
                  <a:srgbClr val="000000"/>
                </a:solidFill>
                <a:latin typeface="Arial Narrow" pitchFamily="34" charset="0"/>
                <a:ea typeface="ヒラギノ角ゴ ProN W3" pitchFamily="-112" charset="-128"/>
                <a:sym typeface="Gill Sans" pitchFamily="-110" charset="0"/>
              </a:rPr>
              <a:t>-Nuestro escenario básico es que se va a mantener la tasa de referencia entre el 8.25%  hasta junio. Vemos otra alza en  el tercer trimestre, hasta 8.50% y una segunda alza al final del año al 8.75%</a:t>
            </a:r>
          </a:p>
        </p:txBody>
      </p:sp>
      <p:sp>
        <p:nvSpPr>
          <p:cNvPr id="47110" name="Rectangle 6">
            <a:extLst>
              <a:ext uri="{FF2B5EF4-FFF2-40B4-BE49-F238E27FC236}">
                <a16:creationId xmlns:a16="http://schemas.microsoft.com/office/drawing/2014/main" id="{49650605-55DA-4392-96D6-6C38304A8717}"/>
              </a:ext>
            </a:extLst>
          </p:cNvPr>
          <p:cNvSpPr>
            <a:spLocks noChangeArrowheads="1"/>
          </p:cNvSpPr>
          <p:nvPr/>
        </p:nvSpPr>
        <p:spPr bwMode="auto">
          <a:xfrm>
            <a:off x="8524763" y="5927855"/>
            <a:ext cx="1899880" cy="318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eaLnBrk="0" fontAlgn="base" hangingPunct="0">
              <a:spcBef>
                <a:spcPct val="0"/>
              </a:spcBef>
              <a:spcAft>
                <a:spcPct val="0"/>
              </a:spcAft>
            </a:pPr>
            <a:r>
              <a:rPr lang="es-MX" altLang="es-MX" sz="1469">
                <a:latin typeface="Arial Narrow" panose="020B0606020202030204" pitchFamily="34" charset="0"/>
              </a:rPr>
              <a:t>Alejandro Díaz de León</a:t>
            </a:r>
          </a:p>
        </p:txBody>
      </p:sp>
      <p:pic>
        <p:nvPicPr>
          <p:cNvPr id="47111" name="Picture 3">
            <a:extLst>
              <a:ext uri="{FF2B5EF4-FFF2-40B4-BE49-F238E27FC236}">
                <a16:creationId xmlns:a16="http://schemas.microsoft.com/office/drawing/2014/main" id="{2D46AD83-3CBB-4A25-B67F-296CDBCD743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97505" y="4572000"/>
            <a:ext cx="1233390" cy="13427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7112" name="Picture 11" descr="G:\Galeria\Variedad\Jonathan-Heath.jpg">
            <a:extLst>
              <a:ext uri="{FF2B5EF4-FFF2-40B4-BE49-F238E27FC236}">
                <a16:creationId xmlns:a16="http://schemas.microsoft.com/office/drawing/2014/main" id="{390D1145-C198-49BF-8F53-53197A447E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97504" y="2899780"/>
            <a:ext cx="1207148" cy="132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13" name="TextBox 1">
            <a:extLst>
              <a:ext uri="{FF2B5EF4-FFF2-40B4-BE49-F238E27FC236}">
                <a16:creationId xmlns:a16="http://schemas.microsoft.com/office/drawing/2014/main" id="{BB65FF55-981D-4E23-AB29-51E3B68B8929}"/>
              </a:ext>
            </a:extLst>
          </p:cNvPr>
          <p:cNvSpPr txBox="1">
            <a:spLocks noChangeArrowheads="1"/>
          </p:cNvSpPr>
          <p:nvPr/>
        </p:nvSpPr>
        <p:spPr bwMode="auto">
          <a:xfrm>
            <a:off x="8642966" y="4222103"/>
            <a:ext cx="1523514" cy="318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839785" eaLnBrk="0" fontAlgn="base" hangingPunct="0">
              <a:spcBef>
                <a:spcPct val="0"/>
              </a:spcBef>
              <a:spcAft>
                <a:spcPct val="0"/>
              </a:spcAft>
            </a:pPr>
            <a:r>
              <a:rPr lang="es-MX" altLang="en-US" sz="1469" b="1">
                <a:solidFill>
                  <a:srgbClr val="000000"/>
                </a:solidFill>
                <a:latin typeface="Arial Narrow" panose="020B0606020202030204" pitchFamily="34" charset="0"/>
                <a:ea typeface="ヒラギノ角ゴ ProN W3" pitchFamily="-112" charset="-128"/>
                <a:sym typeface="Gill Sans" pitchFamily="-110" charset="0"/>
              </a:rPr>
              <a:t>Jonathan Heath</a:t>
            </a:r>
          </a:p>
        </p:txBody>
      </p:sp>
      <p:pic>
        <p:nvPicPr>
          <p:cNvPr id="47114" name="Picture 11" descr="G:\Galeria\Variedad\Gerardo Esquivel.png">
            <a:extLst>
              <a:ext uri="{FF2B5EF4-FFF2-40B4-BE49-F238E27FC236}">
                <a16:creationId xmlns:a16="http://schemas.microsoft.com/office/drawing/2014/main" id="{7D397AA9-CCEC-4210-8A4E-80995113A8D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618181" y="1145916"/>
            <a:ext cx="1713043" cy="1296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1 Marcador de número de diapositiva">
            <a:extLst>
              <a:ext uri="{FF2B5EF4-FFF2-40B4-BE49-F238E27FC236}">
                <a16:creationId xmlns:a16="http://schemas.microsoft.com/office/drawing/2014/main" id="{C164B7D7-CF12-4B76-8E53-A4BD1023F8B8}"/>
              </a:ext>
            </a:extLst>
          </p:cNvPr>
          <p:cNvSpPr txBox="1">
            <a:spLocks noGrp="1"/>
          </p:cNvSpPr>
          <p:nvPr/>
        </p:nvSpPr>
        <p:spPr bwMode="auto">
          <a:xfrm>
            <a:off x="8260994" y="6248594"/>
            <a:ext cx="1866122" cy="456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r" defTabSz="839785" fontAlgn="base">
              <a:spcBef>
                <a:spcPct val="0"/>
              </a:spcBef>
              <a:spcAft>
                <a:spcPct val="0"/>
              </a:spcAft>
            </a:pPr>
            <a:fld id="{13011DF5-2993-4822-8FA8-3A9A4B26B055}" type="slidenum">
              <a:rPr lang="es-ES" altLang="es-MX" sz="1010">
                <a:latin typeface="Arial" panose="020B0604020202020204" pitchFamily="34" charset="0"/>
                <a:ea typeface="ＭＳ Ｐゴシック" panose="020B0600070205080204" pitchFamily="34" charset="-128"/>
              </a:rPr>
              <a:pPr algn="r" defTabSz="839785" fontAlgn="base">
                <a:spcBef>
                  <a:spcPct val="0"/>
                </a:spcBef>
                <a:spcAft>
                  <a:spcPct val="0"/>
                </a:spcAft>
              </a:pPr>
              <a:t>62</a:t>
            </a:fld>
            <a:endParaRPr lang="es-ES" altLang="es-MX" sz="1010">
              <a:latin typeface="Arial" panose="020B0604020202020204" pitchFamily="34" charset="0"/>
              <a:ea typeface="ＭＳ Ｐゴシック" panose="020B0600070205080204" pitchFamily="34" charset="-128"/>
            </a:endParaRPr>
          </a:p>
        </p:txBody>
      </p:sp>
      <p:sp>
        <p:nvSpPr>
          <p:cNvPr id="48131" name="1 CuadroTexto">
            <a:extLst>
              <a:ext uri="{FF2B5EF4-FFF2-40B4-BE49-F238E27FC236}">
                <a16:creationId xmlns:a16="http://schemas.microsoft.com/office/drawing/2014/main" id="{0B34E1A7-6DED-4BFC-BF51-0625D1CFE9DC}"/>
              </a:ext>
            </a:extLst>
          </p:cNvPr>
          <p:cNvSpPr txBox="1">
            <a:spLocks noChangeArrowheads="1"/>
          </p:cNvSpPr>
          <p:nvPr/>
        </p:nvSpPr>
        <p:spPr bwMode="auto">
          <a:xfrm>
            <a:off x="6113495" y="402383"/>
            <a:ext cx="4461199" cy="331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r>
              <a:rPr lang="es-MX" altLang="es-MX" sz="1561" b="0">
                <a:solidFill>
                  <a:srgbClr val="FFC000"/>
                </a:solidFill>
                <a:latin typeface="Arial" panose="020B0604020202020204" pitchFamily="34" charset="0"/>
                <a:ea typeface="ＭＳ Ｐゴシック" panose="020B0600070205080204" pitchFamily="34" charset="-128"/>
              </a:rPr>
              <a:t>Indicador Bursamétrica Anticipado de México </a:t>
            </a:r>
          </a:p>
        </p:txBody>
      </p:sp>
      <p:pic>
        <p:nvPicPr>
          <p:cNvPr id="48132" name="Picture 5">
            <a:extLst>
              <a:ext uri="{FF2B5EF4-FFF2-40B4-BE49-F238E27FC236}">
                <a16:creationId xmlns:a16="http://schemas.microsoft.com/office/drawing/2014/main" id="{085285FA-7AAD-41F3-8E6D-C4332E924F7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53817" y="746449"/>
            <a:ext cx="7882910" cy="53636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3 Marcador de número de diapositiva">
            <a:extLst>
              <a:ext uri="{FF2B5EF4-FFF2-40B4-BE49-F238E27FC236}">
                <a16:creationId xmlns:a16="http://schemas.microsoft.com/office/drawing/2014/main" id="{A268A944-E1E9-4A24-937E-9F0744DDD5FF}"/>
              </a:ext>
            </a:extLst>
          </p:cNvPr>
          <p:cNvSpPr txBox="1">
            <a:spLocks noGrp="1"/>
          </p:cNvSpPr>
          <p:nvPr/>
        </p:nvSpPr>
        <p:spPr bwMode="auto">
          <a:xfrm>
            <a:off x="8260994" y="6248594"/>
            <a:ext cx="1866122" cy="456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r" defTabSz="839785" fontAlgn="base">
              <a:spcBef>
                <a:spcPct val="0"/>
              </a:spcBef>
              <a:spcAft>
                <a:spcPct val="0"/>
              </a:spcAft>
            </a:pPr>
            <a:fld id="{54024CED-5E20-4946-A51E-74928F67E8AB}" type="slidenum">
              <a:rPr lang="es-ES" altLang="es-MX" sz="1010">
                <a:latin typeface="Arial" panose="020B0604020202020204" pitchFamily="34" charset="0"/>
                <a:ea typeface="ＭＳ Ｐゴシック" panose="020B0600070205080204" pitchFamily="34" charset="-128"/>
              </a:rPr>
              <a:pPr algn="r" defTabSz="839785" fontAlgn="base">
                <a:spcBef>
                  <a:spcPct val="0"/>
                </a:spcBef>
                <a:spcAft>
                  <a:spcPct val="0"/>
                </a:spcAft>
              </a:pPr>
              <a:t>63</a:t>
            </a:fld>
            <a:endParaRPr lang="es-ES" altLang="es-MX" sz="1010">
              <a:latin typeface="Arial" panose="020B0604020202020204" pitchFamily="34" charset="0"/>
              <a:ea typeface="ＭＳ Ｐゴシック" panose="020B0600070205080204" pitchFamily="34" charset="-128"/>
            </a:endParaRPr>
          </a:p>
        </p:txBody>
      </p:sp>
      <p:sp>
        <p:nvSpPr>
          <p:cNvPr id="49155" name="Picture 4">
            <a:extLst>
              <a:ext uri="{FF2B5EF4-FFF2-40B4-BE49-F238E27FC236}">
                <a16:creationId xmlns:a16="http://schemas.microsoft.com/office/drawing/2014/main" id="{3D6088EC-57A9-4531-9A11-50AC0D969521}"/>
              </a:ext>
            </a:extLst>
          </p:cNvPr>
          <p:cNvSpPr>
            <a:spLocks noChangeAspect="1" noChangeArrowheads="1"/>
          </p:cNvSpPr>
          <p:nvPr/>
        </p:nvSpPr>
        <p:spPr bwMode="auto">
          <a:xfrm>
            <a:off x="1891393" y="696881"/>
            <a:ext cx="8407757" cy="5840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endParaRPr lang="es-MX" altLang="es-MX" sz="2388"/>
          </a:p>
        </p:txBody>
      </p:sp>
      <p:sp>
        <p:nvSpPr>
          <p:cNvPr id="49156" name="1 CuadroTexto">
            <a:extLst>
              <a:ext uri="{FF2B5EF4-FFF2-40B4-BE49-F238E27FC236}">
                <a16:creationId xmlns:a16="http://schemas.microsoft.com/office/drawing/2014/main" id="{A18CC5F2-1649-450D-8872-DB035BA68040}"/>
              </a:ext>
            </a:extLst>
          </p:cNvPr>
          <p:cNvSpPr txBox="1">
            <a:spLocks noChangeArrowheads="1"/>
          </p:cNvSpPr>
          <p:nvPr/>
        </p:nvSpPr>
        <p:spPr bwMode="auto">
          <a:xfrm>
            <a:off x="6518794" y="386347"/>
            <a:ext cx="3780356" cy="36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r>
              <a:rPr lang="es-MX" altLang="es-MX" sz="1837" b="0">
                <a:solidFill>
                  <a:srgbClr val="FFC000"/>
                </a:solidFill>
                <a:latin typeface="Arial" panose="020B0604020202020204" pitchFamily="34" charset="0"/>
                <a:cs typeface="Arial" panose="020B0604020202020204" pitchFamily="34" charset="0"/>
              </a:rPr>
              <a:t>Pronóstico del IGAE Var Anual %</a:t>
            </a:r>
          </a:p>
        </p:txBody>
      </p:sp>
      <p:pic>
        <p:nvPicPr>
          <p:cNvPr id="49157" name="Picture 6">
            <a:extLst>
              <a:ext uri="{FF2B5EF4-FFF2-40B4-BE49-F238E27FC236}">
                <a16:creationId xmlns:a16="http://schemas.microsoft.com/office/drawing/2014/main" id="{D263C9B3-6768-4818-B714-688304FCD24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53817" y="746449"/>
            <a:ext cx="7882910" cy="53636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3 Marcador de número de diapositiva">
            <a:extLst>
              <a:ext uri="{FF2B5EF4-FFF2-40B4-BE49-F238E27FC236}">
                <a16:creationId xmlns:a16="http://schemas.microsoft.com/office/drawing/2014/main" id="{FCBCBAA3-30C4-4B43-A4C5-320119216113}"/>
              </a:ext>
            </a:extLst>
          </p:cNvPr>
          <p:cNvSpPr txBox="1">
            <a:spLocks noGrp="1"/>
          </p:cNvSpPr>
          <p:nvPr/>
        </p:nvSpPr>
        <p:spPr bwMode="auto">
          <a:xfrm>
            <a:off x="9339846" y="6248594"/>
            <a:ext cx="933061" cy="456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fld id="{AA04BD6C-0EF6-4EF3-8FE9-14DEA6BFEB14}" type="slidenum">
              <a:rPr lang="es-ES" altLang="es-MX" sz="1010">
                <a:latin typeface="Arial" panose="020B0604020202020204" pitchFamily="34" charset="0"/>
                <a:ea typeface="ＭＳ Ｐゴシック" panose="020B0600070205080204" pitchFamily="34" charset="-128"/>
              </a:rPr>
              <a:pPr defTabSz="839785" fontAlgn="base">
                <a:spcBef>
                  <a:spcPct val="0"/>
                </a:spcBef>
                <a:spcAft>
                  <a:spcPct val="0"/>
                </a:spcAft>
              </a:pPr>
              <a:t>64</a:t>
            </a:fld>
            <a:endParaRPr lang="es-ES" altLang="es-MX" sz="1010">
              <a:latin typeface="Arial" panose="020B0604020202020204" pitchFamily="34" charset="0"/>
              <a:ea typeface="ＭＳ Ｐゴシック" panose="020B0600070205080204" pitchFamily="34" charset="-128"/>
            </a:endParaRPr>
          </a:p>
        </p:txBody>
      </p:sp>
      <p:sp>
        <p:nvSpPr>
          <p:cNvPr id="50179" name="Picture 4">
            <a:extLst>
              <a:ext uri="{FF2B5EF4-FFF2-40B4-BE49-F238E27FC236}">
                <a16:creationId xmlns:a16="http://schemas.microsoft.com/office/drawing/2014/main" id="{D100C24A-9C35-4DED-AE33-212712978DAA}"/>
              </a:ext>
            </a:extLst>
          </p:cNvPr>
          <p:cNvSpPr>
            <a:spLocks noChangeAspect="1" noChangeArrowheads="1"/>
          </p:cNvSpPr>
          <p:nvPr/>
        </p:nvSpPr>
        <p:spPr bwMode="auto">
          <a:xfrm>
            <a:off x="1891393" y="507353"/>
            <a:ext cx="8407757" cy="5840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endParaRPr lang="es-MX" altLang="es-MX" sz="2388"/>
          </a:p>
        </p:txBody>
      </p:sp>
      <p:sp>
        <p:nvSpPr>
          <p:cNvPr id="50180" name="1 CuadroTexto">
            <a:extLst>
              <a:ext uri="{FF2B5EF4-FFF2-40B4-BE49-F238E27FC236}">
                <a16:creationId xmlns:a16="http://schemas.microsoft.com/office/drawing/2014/main" id="{143865E2-3F38-4808-A949-2A44628838BD}"/>
              </a:ext>
            </a:extLst>
          </p:cNvPr>
          <p:cNvSpPr txBox="1">
            <a:spLocks noChangeArrowheads="1"/>
          </p:cNvSpPr>
          <p:nvPr/>
        </p:nvSpPr>
        <p:spPr bwMode="auto">
          <a:xfrm>
            <a:off x="6206802" y="198276"/>
            <a:ext cx="4337277" cy="36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r>
              <a:rPr lang="es-MX" altLang="es-MX" sz="1837" b="0">
                <a:solidFill>
                  <a:srgbClr val="FFC000"/>
                </a:solidFill>
                <a:latin typeface="Arial" panose="020B0604020202020204" pitchFamily="34" charset="0"/>
                <a:cs typeface="Arial" panose="020B0604020202020204" pitchFamily="34" charset="0"/>
              </a:rPr>
              <a:t>Pronóstico de la Producción Industrial</a:t>
            </a:r>
          </a:p>
        </p:txBody>
      </p:sp>
      <p:pic>
        <p:nvPicPr>
          <p:cNvPr id="50181" name="Picture 6">
            <a:extLst>
              <a:ext uri="{FF2B5EF4-FFF2-40B4-BE49-F238E27FC236}">
                <a16:creationId xmlns:a16="http://schemas.microsoft.com/office/drawing/2014/main" id="{37642CD5-CCAE-435B-946C-E4DF23CB303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0285" y="542342"/>
            <a:ext cx="7949973" cy="5771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3 CuadroTexto">
            <a:extLst>
              <a:ext uri="{FF2B5EF4-FFF2-40B4-BE49-F238E27FC236}">
                <a16:creationId xmlns:a16="http://schemas.microsoft.com/office/drawing/2014/main" id="{A80533FC-3AAC-4704-9E29-8B2EC1132DD5}"/>
              </a:ext>
            </a:extLst>
          </p:cNvPr>
          <p:cNvSpPr txBox="1">
            <a:spLocks noChangeArrowheads="1"/>
          </p:cNvSpPr>
          <p:nvPr/>
        </p:nvSpPr>
        <p:spPr bwMode="auto">
          <a:xfrm>
            <a:off x="8070008" y="320740"/>
            <a:ext cx="2338485" cy="4806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r>
              <a:rPr lang="es-MX" altLang="es-MX" sz="2572">
                <a:solidFill>
                  <a:srgbClr val="FFC000"/>
                </a:solidFill>
                <a:latin typeface="Arial Narrow" panose="020B0606020202030204" pitchFamily="34" charset="0"/>
              </a:rPr>
              <a:t>Indicador IBEM</a:t>
            </a:r>
          </a:p>
        </p:txBody>
      </p:sp>
      <p:pic>
        <p:nvPicPr>
          <p:cNvPr id="51203" name="Picture 7">
            <a:extLst>
              <a:ext uri="{FF2B5EF4-FFF2-40B4-BE49-F238E27FC236}">
                <a16:creationId xmlns:a16="http://schemas.microsoft.com/office/drawing/2014/main" id="{F9AFDD96-E568-4AD0-95FA-1347330D9F5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17369" y="801850"/>
            <a:ext cx="4163786" cy="24930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04" name="Picture 8">
            <a:extLst>
              <a:ext uri="{FF2B5EF4-FFF2-40B4-BE49-F238E27FC236}">
                <a16:creationId xmlns:a16="http://schemas.microsoft.com/office/drawing/2014/main" id="{43983AB0-8B05-45D1-A654-27FC32E962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81155" y="801850"/>
            <a:ext cx="3792019" cy="24930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05" name="Picture 9">
            <a:extLst>
              <a:ext uri="{FF2B5EF4-FFF2-40B4-BE49-F238E27FC236}">
                <a16:creationId xmlns:a16="http://schemas.microsoft.com/office/drawing/2014/main" id="{DCA0CC1F-B652-49F0-A23D-0289D3EA53A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17369" y="3332779"/>
            <a:ext cx="4163786" cy="2984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06" name="Picture 10">
            <a:extLst>
              <a:ext uri="{FF2B5EF4-FFF2-40B4-BE49-F238E27FC236}">
                <a16:creationId xmlns:a16="http://schemas.microsoft.com/office/drawing/2014/main" id="{8A98ED32-2BC5-4FB5-B248-039B9F72D06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81155" y="3332779"/>
            <a:ext cx="3792019" cy="2984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3 CuadroTexto">
            <a:extLst>
              <a:ext uri="{FF2B5EF4-FFF2-40B4-BE49-F238E27FC236}">
                <a16:creationId xmlns:a16="http://schemas.microsoft.com/office/drawing/2014/main" id="{74C23207-C185-4D67-B694-833F803233A4}"/>
              </a:ext>
            </a:extLst>
          </p:cNvPr>
          <p:cNvSpPr txBox="1">
            <a:spLocks noChangeArrowheads="1"/>
          </p:cNvSpPr>
          <p:nvPr/>
        </p:nvSpPr>
        <p:spPr bwMode="auto">
          <a:xfrm>
            <a:off x="6757890" y="320740"/>
            <a:ext cx="3650602" cy="4806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r>
              <a:rPr lang="es-MX" altLang="es-MX" sz="2572">
                <a:solidFill>
                  <a:srgbClr val="FFC000"/>
                </a:solidFill>
                <a:latin typeface="Arial Narrow" panose="020B0606020202030204" pitchFamily="34" charset="0"/>
              </a:rPr>
              <a:t>IMCE /IMCP / Bursamétrica</a:t>
            </a:r>
          </a:p>
        </p:txBody>
      </p:sp>
      <p:pic>
        <p:nvPicPr>
          <p:cNvPr id="52227" name="Picture 7">
            <a:extLst>
              <a:ext uri="{FF2B5EF4-FFF2-40B4-BE49-F238E27FC236}">
                <a16:creationId xmlns:a16="http://schemas.microsoft.com/office/drawing/2014/main" id="{9FEA1B5D-4ACF-4C36-8A27-7A51E0F5807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17369" y="790187"/>
            <a:ext cx="3974258" cy="26621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2228" name="Picture 8">
            <a:extLst>
              <a:ext uri="{FF2B5EF4-FFF2-40B4-BE49-F238E27FC236}">
                <a16:creationId xmlns:a16="http://schemas.microsoft.com/office/drawing/2014/main" id="{DD2CFDBB-37EF-4A84-B27A-35ED38B035E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67171" y="801850"/>
            <a:ext cx="3706003" cy="2650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2229" name="Picture 9">
            <a:extLst>
              <a:ext uri="{FF2B5EF4-FFF2-40B4-BE49-F238E27FC236}">
                <a16:creationId xmlns:a16="http://schemas.microsoft.com/office/drawing/2014/main" id="{A6E73CCC-4B8E-4988-839D-02F6F095328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117369" y="3430458"/>
            <a:ext cx="3974258" cy="2886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2230" name="Picture 10">
            <a:extLst>
              <a:ext uri="{FF2B5EF4-FFF2-40B4-BE49-F238E27FC236}">
                <a16:creationId xmlns:a16="http://schemas.microsoft.com/office/drawing/2014/main" id="{A18783FA-2841-482F-B122-EF19CB74A6D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67171" y="3452327"/>
            <a:ext cx="3706003" cy="28647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1 Título">
            <a:extLst>
              <a:ext uri="{FF2B5EF4-FFF2-40B4-BE49-F238E27FC236}">
                <a16:creationId xmlns:a16="http://schemas.microsoft.com/office/drawing/2014/main" id="{EBC3D12D-54EF-4F8A-BEDF-CE0EEDC4DE41}"/>
              </a:ext>
            </a:extLst>
          </p:cNvPr>
          <p:cNvSpPr>
            <a:spLocks noGrp="1"/>
          </p:cNvSpPr>
          <p:nvPr>
            <p:ph type="title" idx="4294967295"/>
          </p:nvPr>
        </p:nvSpPr>
        <p:spPr bwMode="auto">
          <a:xfrm>
            <a:off x="6008526" y="263882"/>
            <a:ext cx="4411630"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Economía de México</a:t>
            </a:r>
          </a:p>
        </p:txBody>
      </p:sp>
      <p:sp>
        <p:nvSpPr>
          <p:cNvPr id="53251" name="1 CuadroTexto">
            <a:extLst>
              <a:ext uri="{FF2B5EF4-FFF2-40B4-BE49-F238E27FC236}">
                <a16:creationId xmlns:a16="http://schemas.microsoft.com/office/drawing/2014/main" id="{C5F761F8-D423-4ED0-BF54-CF00E28B84D6}"/>
              </a:ext>
            </a:extLst>
          </p:cNvPr>
          <p:cNvSpPr txBox="1">
            <a:spLocks noChangeArrowheads="1"/>
          </p:cNvSpPr>
          <p:nvPr/>
        </p:nvSpPr>
        <p:spPr bwMode="auto">
          <a:xfrm>
            <a:off x="8285778" y="2299122"/>
            <a:ext cx="2275795"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Carlos Urzúa </a:t>
            </a:r>
          </a:p>
        </p:txBody>
      </p:sp>
      <p:sp>
        <p:nvSpPr>
          <p:cNvPr id="53252" name="1 CuadroTexto">
            <a:extLst>
              <a:ext uri="{FF2B5EF4-FFF2-40B4-BE49-F238E27FC236}">
                <a16:creationId xmlns:a16="http://schemas.microsoft.com/office/drawing/2014/main" id="{4153D0BE-FAE7-4F9E-B76A-DE0C152BA542}"/>
              </a:ext>
            </a:extLst>
          </p:cNvPr>
          <p:cNvSpPr txBox="1">
            <a:spLocks noChangeArrowheads="1"/>
          </p:cNvSpPr>
          <p:nvPr/>
        </p:nvSpPr>
        <p:spPr bwMode="auto">
          <a:xfrm>
            <a:off x="8575903" y="4265839"/>
            <a:ext cx="1799059"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Alfonso Romo</a:t>
            </a:r>
            <a:endParaRPr lang="es-MX" altLang="es-MX" sz="1010">
              <a:latin typeface="Arial Narrow" panose="020B0606020202030204" pitchFamily="34" charset="0"/>
            </a:endParaRPr>
          </a:p>
        </p:txBody>
      </p:sp>
      <p:sp>
        <p:nvSpPr>
          <p:cNvPr id="12" name="3 Marcador de contenido">
            <a:extLst>
              <a:ext uri="{FF2B5EF4-FFF2-40B4-BE49-F238E27FC236}">
                <a16:creationId xmlns:a16="http://schemas.microsoft.com/office/drawing/2014/main" id="{04B38DE1-28FC-4177-98E7-3EC75643B1DB}"/>
              </a:ext>
            </a:extLst>
          </p:cNvPr>
          <p:cNvSpPr txBox="1">
            <a:spLocks/>
          </p:cNvSpPr>
          <p:nvPr/>
        </p:nvSpPr>
        <p:spPr bwMode="auto">
          <a:xfrm>
            <a:off x="2061969" y="849961"/>
            <a:ext cx="6152372" cy="5554630"/>
          </a:xfrm>
          <a:prstGeom prst="rect">
            <a:avLst/>
          </a:prstGeom>
          <a:extLst/>
        </p:spPr>
        <p:txBody>
          <a:bodyPr/>
          <a:lstStyle/>
          <a:p>
            <a:pPr marL="291566" algn="just" defTabSz="839785" eaLnBrk="0" fontAlgn="base" hangingPunct="0">
              <a:spcBef>
                <a:spcPts val="551"/>
              </a:spcBef>
              <a:spcAft>
                <a:spcPct val="0"/>
              </a:spcAft>
              <a:buSzPct val="171000"/>
              <a:defRPr/>
            </a:pPr>
            <a:r>
              <a:rPr lang="es-MX" altLang="es-MX" sz="2020"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r>
              <a:rPr lang="es-MX" altLang="es-MX" sz="1378"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endParaRPr lang="es-MX" altLang="es-MX" sz="1378"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endParaRPr>
          </a:p>
        </p:txBody>
      </p:sp>
      <p:sp>
        <p:nvSpPr>
          <p:cNvPr id="53254" name="Rectangle 6">
            <a:extLst>
              <a:ext uri="{FF2B5EF4-FFF2-40B4-BE49-F238E27FC236}">
                <a16:creationId xmlns:a16="http://schemas.microsoft.com/office/drawing/2014/main" id="{87A4A226-5542-437A-8D4B-1264CBE659F7}"/>
              </a:ext>
            </a:extLst>
          </p:cNvPr>
          <p:cNvSpPr>
            <a:spLocks noChangeArrowheads="1"/>
          </p:cNvSpPr>
          <p:nvPr/>
        </p:nvSpPr>
        <p:spPr bwMode="auto">
          <a:xfrm>
            <a:off x="8995718" y="6094057"/>
            <a:ext cx="1125629" cy="318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eaLnBrk="0" fontAlgn="base" hangingPunct="0">
              <a:spcBef>
                <a:spcPct val="0"/>
              </a:spcBef>
              <a:spcAft>
                <a:spcPct val="0"/>
              </a:spcAft>
            </a:pPr>
            <a:r>
              <a:rPr lang="es-MX" altLang="es-MX" sz="1469">
                <a:latin typeface="Arial Narrow" panose="020B0606020202030204" pitchFamily="34" charset="0"/>
              </a:rPr>
              <a:t>Jesús Seade</a:t>
            </a:r>
          </a:p>
        </p:txBody>
      </p:sp>
      <p:pic>
        <p:nvPicPr>
          <p:cNvPr id="53255" name="Picture 2" descr="G:\Galeria\Variedad\Alfonso Romo.jpg">
            <a:extLst>
              <a:ext uri="{FF2B5EF4-FFF2-40B4-BE49-F238E27FC236}">
                <a16:creationId xmlns:a16="http://schemas.microsoft.com/office/drawing/2014/main" id="{DD6BE927-3C07-4DBA-8E36-F5B134F572B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849989" y="2927479"/>
            <a:ext cx="1312117" cy="1313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6" name="Picture 3" descr="G:\Galeria\Variedad\Jesús Seade.jpg">
            <a:extLst>
              <a:ext uri="{FF2B5EF4-FFF2-40B4-BE49-F238E27FC236}">
                <a16:creationId xmlns:a16="http://schemas.microsoft.com/office/drawing/2014/main" id="{0F8224B2-D52D-4750-97B5-7814AAFAF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07444" y="4697380"/>
            <a:ext cx="1075936" cy="132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7" name="Picture 4" descr="G:\Galeria\Variedad\carlos-urzua I.jpg">
            <a:extLst>
              <a:ext uri="{FF2B5EF4-FFF2-40B4-BE49-F238E27FC236}">
                <a16:creationId xmlns:a16="http://schemas.microsoft.com/office/drawing/2014/main" id="{340CC35C-99E8-4B82-B3C8-8D362F91011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712946" y="1099263"/>
            <a:ext cx="1421460" cy="1199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3 Marcador de contenido">
            <a:extLst>
              <a:ext uri="{FF2B5EF4-FFF2-40B4-BE49-F238E27FC236}">
                <a16:creationId xmlns:a16="http://schemas.microsoft.com/office/drawing/2014/main" id="{6CC5CFF2-A04A-4A9E-9F0E-5437BFFE54C6}"/>
              </a:ext>
            </a:extLst>
          </p:cNvPr>
          <p:cNvSpPr txBox="1">
            <a:spLocks/>
          </p:cNvSpPr>
          <p:nvPr/>
        </p:nvSpPr>
        <p:spPr bwMode="auto">
          <a:xfrm>
            <a:off x="1996362" y="849961"/>
            <a:ext cx="6521224" cy="5554630"/>
          </a:xfrm>
          <a:prstGeom prst="rect">
            <a:avLst/>
          </a:prstGeom>
          <a:extLst/>
        </p:spPr>
        <p:txBody>
          <a:bodyPr/>
          <a:lstStyle/>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a:t>
            </a:r>
            <a:r>
              <a:rPr lang="es-MX" altLang="es-MX" sz="1653" b="1" kern="0" dirty="0">
                <a:solidFill>
                  <a:srgbClr val="000000">
                    <a:lumMod val="50000"/>
                  </a:srgbClr>
                </a:solidFill>
                <a:latin typeface="Arial" panose="020B0604020202020204" pitchFamily="34" charset="0"/>
                <a:cs typeface="Arial" panose="020B0604020202020204" pitchFamily="34" charset="0"/>
                <a:sym typeface="Gill Sans" pitchFamily="-110" charset="0"/>
              </a:rPr>
              <a:t>Programa de Administración Integral de Riesgos para el Gobierno Federal (Propuesta </a:t>
            </a:r>
            <a:r>
              <a:rPr lang="es-MX" altLang="es-MX" sz="1653" b="1" kern="0" dirty="0" err="1">
                <a:solidFill>
                  <a:srgbClr val="000000">
                    <a:lumMod val="50000"/>
                  </a:srgbClr>
                </a:solidFill>
                <a:latin typeface="Arial" panose="020B0604020202020204" pitchFamily="34" charset="0"/>
                <a:cs typeface="Arial" panose="020B0604020202020204" pitchFamily="34" charset="0"/>
                <a:sym typeface="Gill Sans" pitchFamily="-110" charset="0"/>
              </a:rPr>
              <a:t>Bursamétrica</a:t>
            </a:r>
            <a:r>
              <a:rPr lang="es-MX" altLang="es-MX" sz="1653" b="1" kern="0" dirty="0">
                <a:solidFill>
                  <a:srgbClr val="000000">
                    <a:lumMod val="50000"/>
                  </a:srgbClr>
                </a:solidFill>
                <a:latin typeface="Arial" panose="020B0604020202020204" pitchFamily="34" charset="0"/>
                <a:cs typeface="Arial" panose="020B0604020202020204" pitchFamily="34" charset="0"/>
                <a:sym typeface="Gill Sans" pitchFamily="-110" charset="0"/>
              </a:rPr>
              <a:t>)</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653" kern="0" dirty="0">
                <a:solidFill>
                  <a:srgbClr val="000000">
                    <a:lumMod val="50000"/>
                  </a:srgbClr>
                </a:solidFill>
                <a:latin typeface="Arial" panose="020B0604020202020204" pitchFamily="34" charset="0"/>
                <a:cs typeface="Arial" panose="020B0604020202020204" pitchFamily="34" charset="0"/>
                <a:sym typeface="Gill Sans" pitchFamily="-110" charset="0"/>
              </a:rPr>
              <a:t>En adición a: Programa de coberturas de Precio de Exportación de petróleo, línea de crédito flexible FMI y los fondos de estabilización de los ingresos del Gobierno Federal y el de los ingresos de los Estados se propone: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653" kern="0" dirty="0">
                <a:solidFill>
                  <a:srgbClr val="000000">
                    <a:lumMod val="50000"/>
                  </a:srgbClr>
                </a:solidFill>
                <a:latin typeface="Arial" panose="020B0604020202020204" pitchFamily="34" charset="0"/>
                <a:cs typeface="Arial" panose="020B0604020202020204" pitchFamily="34" charset="0"/>
                <a:sym typeface="Gill Sans" pitchFamily="-110" charset="0"/>
              </a:rPr>
              <a:t>1.	Programa de cobertura del precio de importación de gasolinas</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653" kern="0" dirty="0">
                <a:solidFill>
                  <a:srgbClr val="000000">
                    <a:lumMod val="50000"/>
                  </a:srgbClr>
                </a:solidFill>
                <a:latin typeface="Arial" panose="020B0604020202020204" pitchFamily="34" charset="0"/>
                <a:cs typeface="Arial" panose="020B0604020202020204" pitchFamily="34" charset="0"/>
                <a:sym typeface="Gill Sans" pitchFamily="-110" charset="0"/>
              </a:rPr>
              <a:t>2.	Programa de cobertura del precio de importación del gas natural</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653" kern="0" dirty="0">
                <a:solidFill>
                  <a:srgbClr val="000000">
                    <a:lumMod val="50000"/>
                  </a:srgbClr>
                </a:solidFill>
                <a:latin typeface="Arial" panose="020B0604020202020204" pitchFamily="34" charset="0"/>
                <a:cs typeface="Arial" panose="020B0604020202020204" pitchFamily="34" charset="0"/>
                <a:sym typeface="Gill Sans" pitchFamily="-110" charset="0"/>
              </a:rPr>
              <a:t>3.	Programa de cobertura de tasas de interés en dólares y en pesos</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653" kern="0" dirty="0">
                <a:solidFill>
                  <a:srgbClr val="000000">
                    <a:lumMod val="50000"/>
                  </a:srgbClr>
                </a:solidFill>
                <a:latin typeface="Arial" panose="020B0604020202020204" pitchFamily="34" charset="0"/>
                <a:cs typeface="Arial" panose="020B0604020202020204" pitchFamily="34" charset="0"/>
                <a:sym typeface="Gill Sans" pitchFamily="-110" charset="0"/>
              </a:rPr>
              <a:t>4.	Programa de cobertura cambiaria para deuda externa y para importaciones del sector público</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653" kern="0" dirty="0">
                <a:solidFill>
                  <a:srgbClr val="000000">
                    <a:lumMod val="50000"/>
                  </a:srgbClr>
                </a:solidFill>
                <a:latin typeface="Arial" panose="020B0604020202020204" pitchFamily="34" charset="0"/>
                <a:cs typeface="Arial" panose="020B0604020202020204" pitchFamily="34" charset="0"/>
                <a:sym typeface="Gill Sans" pitchFamily="-110" charset="0"/>
              </a:rPr>
              <a:t>5.	Programas de cobertura de precios de los productos agrícolas sujetos a precios de garantía</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653" kern="0" dirty="0">
                <a:solidFill>
                  <a:srgbClr val="000000">
                    <a:lumMod val="50000"/>
                  </a:srgbClr>
                </a:solidFill>
                <a:latin typeface="Arial" panose="020B0604020202020204" pitchFamily="34" charset="0"/>
                <a:cs typeface="Arial" panose="020B0604020202020204" pitchFamily="34" charset="0"/>
                <a:sym typeface="Gill Sans" pitchFamily="-110" charset="0"/>
              </a:rPr>
              <a:t>6.	Constitución de Reservas Estratégicas físicas de crudo, gasolina y gas</a:t>
            </a:r>
          </a:p>
        </p:txBody>
      </p:sp>
    </p:spTree>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1 Título">
            <a:extLst>
              <a:ext uri="{FF2B5EF4-FFF2-40B4-BE49-F238E27FC236}">
                <a16:creationId xmlns:a16="http://schemas.microsoft.com/office/drawing/2014/main" id="{7C9EDCA1-4A24-4BDB-ABC6-A8178C771385}"/>
              </a:ext>
            </a:extLst>
          </p:cNvPr>
          <p:cNvSpPr>
            <a:spLocks noGrp="1"/>
          </p:cNvSpPr>
          <p:nvPr>
            <p:ph type="title" idx="4294967295"/>
          </p:nvPr>
        </p:nvSpPr>
        <p:spPr bwMode="auto">
          <a:xfrm>
            <a:off x="6228670" y="260966"/>
            <a:ext cx="4346024"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Economía Mundial </a:t>
            </a:r>
          </a:p>
        </p:txBody>
      </p:sp>
      <p:sp>
        <p:nvSpPr>
          <p:cNvPr id="54275" name="1 CuadroTexto">
            <a:extLst>
              <a:ext uri="{FF2B5EF4-FFF2-40B4-BE49-F238E27FC236}">
                <a16:creationId xmlns:a16="http://schemas.microsoft.com/office/drawing/2014/main" id="{018F3EA0-569B-4F6A-A4C8-CF0EEDB0F855}"/>
              </a:ext>
            </a:extLst>
          </p:cNvPr>
          <p:cNvSpPr txBox="1">
            <a:spLocks noChangeArrowheads="1"/>
          </p:cNvSpPr>
          <p:nvPr/>
        </p:nvSpPr>
        <p:spPr bwMode="auto">
          <a:xfrm>
            <a:off x="8383458" y="1877786"/>
            <a:ext cx="1992960"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defTabSz="839785" fontAlgn="base">
              <a:spcBef>
                <a:spcPct val="0"/>
              </a:spcBef>
              <a:spcAft>
                <a:spcPct val="0"/>
              </a:spcAft>
            </a:pPr>
            <a:r>
              <a:rPr lang="es-MX" altLang="es-MX" sz="1469">
                <a:latin typeface="Arial Narrow" panose="020B0606020202030204" pitchFamily="34" charset="0"/>
              </a:rPr>
              <a:t>Donald Trump</a:t>
            </a:r>
          </a:p>
        </p:txBody>
      </p:sp>
      <p:sp>
        <p:nvSpPr>
          <p:cNvPr id="54276" name="2 CuadroTexto">
            <a:extLst>
              <a:ext uri="{FF2B5EF4-FFF2-40B4-BE49-F238E27FC236}">
                <a16:creationId xmlns:a16="http://schemas.microsoft.com/office/drawing/2014/main" id="{E2DDA332-5751-45AB-9E6F-C6522C321CB3}"/>
              </a:ext>
            </a:extLst>
          </p:cNvPr>
          <p:cNvSpPr txBox="1">
            <a:spLocks noChangeArrowheads="1"/>
          </p:cNvSpPr>
          <p:nvPr/>
        </p:nvSpPr>
        <p:spPr bwMode="auto">
          <a:xfrm>
            <a:off x="8892303" y="4781939"/>
            <a:ext cx="1049625" cy="28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r>
              <a:rPr lang="es-MX" altLang="es-MX" sz="1286"/>
              <a:t>Theresa May</a:t>
            </a:r>
          </a:p>
        </p:txBody>
      </p:sp>
      <p:sp>
        <p:nvSpPr>
          <p:cNvPr id="54277" name="1 CuadroTexto">
            <a:extLst>
              <a:ext uri="{FF2B5EF4-FFF2-40B4-BE49-F238E27FC236}">
                <a16:creationId xmlns:a16="http://schemas.microsoft.com/office/drawing/2014/main" id="{377B26FF-F6A2-4538-8010-1882D27C09B5}"/>
              </a:ext>
            </a:extLst>
          </p:cNvPr>
          <p:cNvSpPr txBox="1">
            <a:spLocks noChangeArrowheads="1"/>
          </p:cNvSpPr>
          <p:nvPr/>
        </p:nvSpPr>
        <p:spPr bwMode="auto">
          <a:xfrm>
            <a:off x="8145819" y="6266089"/>
            <a:ext cx="2170826"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Jean Claude Juncker</a:t>
            </a:r>
          </a:p>
        </p:txBody>
      </p:sp>
      <p:sp>
        <p:nvSpPr>
          <p:cNvPr id="2" name="TextBox 1">
            <a:extLst>
              <a:ext uri="{FF2B5EF4-FFF2-40B4-BE49-F238E27FC236}">
                <a16:creationId xmlns:a16="http://schemas.microsoft.com/office/drawing/2014/main" id="{A5DFCB66-CBB0-446B-A57F-550AF06ECEB6}"/>
              </a:ext>
            </a:extLst>
          </p:cNvPr>
          <p:cNvSpPr txBox="1"/>
          <p:nvPr/>
        </p:nvSpPr>
        <p:spPr>
          <a:xfrm>
            <a:off x="8383458" y="3408589"/>
            <a:ext cx="1854459" cy="290208"/>
          </a:xfrm>
          <a:prstGeom prst="rect">
            <a:avLst/>
          </a:prstGeom>
          <a:noFill/>
        </p:spPr>
        <p:txBody>
          <a:bodyPr>
            <a:spAutoFit/>
          </a:bodyPr>
          <a:lstStyle/>
          <a:p>
            <a:pPr defTabSz="839785" eaLnBrk="0" fontAlgn="base" hangingPunct="0">
              <a:spcBef>
                <a:spcPct val="0"/>
              </a:spcBef>
              <a:spcAft>
                <a:spcPct val="0"/>
              </a:spcAft>
              <a:defRPr/>
            </a:pPr>
            <a:r>
              <a:rPr lang="es-MX" sz="1286" b="1">
                <a:solidFill>
                  <a:srgbClr val="000000"/>
                </a:solidFill>
                <a:latin typeface="Gill Sans"/>
                <a:ea typeface="ヒラギノ角ゴ ProN W3" pitchFamily="-112" charset="-128"/>
                <a:sym typeface="Gill Sans" pitchFamily="-110" charset="0"/>
              </a:rPr>
              <a:t>Abdalá Bin Abdulaziz</a:t>
            </a:r>
            <a:endParaRPr lang="es-MX" sz="1286" b="1" dirty="0">
              <a:solidFill>
                <a:srgbClr val="000000"/>
              </a:solidFill>
              <a:latin typeface="Gill Sans"/>
              <a:ea typeface="ヒラギノ角ゴ ProN W3" pitchFamily="-112" charset="-128"/>
              <a:sym typeface="Gill Sans" pitchFamily="-110" charset="0"/>
            </a:endParaRPr>
          </a:p>
        </p:txBody>
      </p:sp>
      <p:sp>
        <p:nvSpPr>
          <p:cNvPr id="12" name="3 Marcador de contenido">
            <a:extLst>
              <a:ext uri="{FF2B5EF4-FFF2-40B4-BE49-F238E27FC236}">
                <a16:creationId xmlns:a16="http://schemas.microsoft.com/office/drawing/2014/main" id="{9852D3EC-465A-40C6-A5CF-B7D13461DDEF}"/>
              </a:ext>
            </a:extLst>
          </p:cNvPr>
          <p:cNvSpPr txBox="1">
            <a:spLocks/>
          </p:cNvSpPr>
          <p:nvPr/>
        </p:nvSpPr>
        <p:spPr bwMode="auto">
          <a:xfrm>
            <a:off x="1996362" y="849961"/>
            <a:ext cx="6521224" cy="5554630"/>
          </a:xfrm>
          <a:prstGeom prst="rect">
            <a:avLst/>
          </a:prstGeom>
          <a:extLst/>
        </p:spPr>
        <p:txBody>
          <a:bodyPr/>
          <a:lstStyle/>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561" b="1" kern="0" dirty="0">
                <a:solidFill>
                  <a:srgbClr val="000000">
                    <a:lumMod val="50000"/>
                  </a:srgbClr>
                </a:solidFill>
                <a:latin typeface="Arial" panose="020B0604020202020204" pitchFamily="34" charset="0"/>
                <a:cs typeface="Arial" panose="020B0604020202020204" pitchFamily="34" charset="0"/>
                <a:sym typeface="Gill Sans" pitchFamily="-110" charset="0"/>
              </a:rPr>
              <a:t> Los 10 principales pronósticos de la Economía Mundial: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1.	La economía mundial tendrá otro buen año, con un ligero menor crecimiento que el 2018. PIB Global 3.2% e</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2.	La Guerra Comercial de Estados Unidos contra el mundo prevalecerá</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3.	La inflación mundial será ligeramente inferior a la del 2018.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4.	Los Bancos Centrales tendrán que detener su proceso de normalización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5.	El dólar tenderá a debilitarse a lo largo del año.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6.	La Economía de Estados Unidos observará una desaceleración a partir del segundo semestre.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7.	La Economía europea y la del Reino Unido sufrirán una desaceleración más importante.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8.	La Economía de China va a crecer 5.8-6.1% anual.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9.	La Economía de Japón sufrirá también desaceleración.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10.	Los mercados financieros y los de las materias primas observarán una mayor volatilidad.</a:t>
            </a:r>
          </a:p>
          <a:p>
            <a:pPr marL="710001" lvl="1" algn="just" defTabSz="839785" eaLnBrk="0" fontAlgn="base" hangingPunct="0">
              <a:spcBef>
                <a:spcPts val="551"/>
              </a:spcBef>
              <a:spcAft>
                <a:spcPct val="0"/>
              </a:spcAft>
              <a:buSzPct val="171000"/>
              <a:defRPr/>
            </a:pPr>
            <a:r>
              <a:rPr lang="es-MX" altLang="es-MX" sz="1561" kern="0" dirty="0">
                <a:solidFill>
                  <a:srgbClr val="000000">
                    <a:lumMod val="50000"/>
                  </a:srgbClr>
                </a:solidFill>
                <a:latin typeface="Arial" panose="020B0604020202020204" pitchFamily="34" charset="0"/>
                <a:cs typeface="Arial" panose="020B0604020202020204" pitchFamily="34" charset="0"/>
                <a:sym typeface="Gill Sans" pitchFamily="-110" charset="0"/>
              </a:rPr>
              <a:t>	</a:t>
            </a:r>
          </a:p>
        </p:txBody>
      </p:sp>
      <p:pic>
        <p:nvPicPr>
          <p:cNvPr id="54280" name="Picture 3" descr="G:\Galeria\Variedad\Trump 5.jpg">
            <a:extLst>
              <a:ext uri="{FF2B5EF4-FFF2-40B4-BE49-F238E27FC236}">
                <a16:creationId xmlns:a16="http://schemas.microsoft.com/office/drawing/2014/main" id="{5AD033BE-C252-458A-89B2-C8D2BDAED2A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619640" y="895156"/>
            <a:ext cx="1304827" cy="978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81" name="Picture 5" descr="G:\Galeria\Variedad\juncker_3.jpg">
            <a:extLst>
              <a:ext uri="{FF2B5EF4-FFF2-40B4-BE49-F238E27FC236}">
                <a16:creationId xmlns:a16="http://schemas.microsoft.com/office/drawing/2014/main" id="{EE8D610F-48E5-4D93-84CA-7ECD6985158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857278" y="5082268"/>
            <a:ext cx="1124048" cy="1163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82" name="Imagen 2">
            <a:extLst>
              <a:ext uri="{FF2B5EF4-FFF2-40B4-BE49-F238E27FC236}">
                <a16:creationId xmlns:a16="http://schemas.microsoft.com/office/drawing/2014/main" id="{ABEB74D0-B96B-4FC8-A098-4257F966842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535081" y="2211648"/>
            <a:ext cx="1571625" cy="1179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83" name="Imagen 3">
            <a:extLst>
              <a:ext uri="{FF2B5EF4-FFF2-40B4-BE49-F238E27FC236}">
                <a16:creationId xmlns:a16="http://schemas.microsoft.com/office/drawing/2014/main" id="{BBE73BA1-0157-4E31-BA9D-E64DF7043D39}"/>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749393" y="3653518"/>
            <a:ext cx="1143000" cy="1170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Marcador de gráfico 32"/>
          <p:cNvGraphicFramePr>
            <a:graphicFrameLocks noGrp="1"/>
          </p:cNvGraphicFramePr>
          <p:nvPr>
            <p:ph type="chart" sz="quarter" idx="14"/>
            <p:extLst>
              <p:ext uri="{D42A27DB-BD31-4B8C-83A1-F6EECF244321}">
                <p14:modId xmlns:p14="http://schemas.microsoft.com/office/powerpoint/2010/main" val="3525215460"/>
              </p:ext>
            </p:extLst>
          </p:nvPr>
        </p:nvGraphicFramePr>
        <p:xfrm>
          <a:off x="493713" y="1530220"/>
          <a:ext cx="5314950" cy="4391025"/>
        </p:xfrm>
        <a:graphic>
          <a:graphicData uri="http://schemas.openxmlformats.org/drawingml/2006/chart">
            <c:chart xmlns:c="http://schemas.openxmlformats.org/drawingml/2006/chart" xmlns:r="http://schemas.openxmlformats.org/officeDocument/2006/relationships" r:id="rId3"/>
          </a:graphicData>
        </a:graphic>
      </p:graphicFrame>
      <p:sp>
        <p:nvSpPr>
          <p:cNvPr id="2" name="Marcador de número de diapositiva 1"/>
          <p:cNvSpPr>
            <a:spLocks noGrp="1"/>
          </p:cNvSpPr>
          <p:nvPr>
            <p:ph type="sldNum" sz="quarter" idx="12"/>
          </p:nvPr>
        </p:nvSpPr>
        <p:spPr/>
        <p:txBody>
          <a:bodyPr/>
          <a:lstStyle/>
          <a:p>
            <a:fld id="{8E002BF4-BBF3-4639-B0BE-64A04A870BC8}" type="slidenum">
              <a:rPr lang="es-MX" smtClean="0">
                <a:solidFill>
                  <a:srgbClr val="FFFFFF"/>
                </a:solidFill>
              </a:rPr>
              <a:pPr/>
              <a:t>6</a:t>
            </a:fld>
            <a:endParaRPr lang="es-MX" dirty="0">
              <a:solidFill>
                <a:srgbClr val="FFFFFF"/>
              </a:solidFill>
            </a:endParaRPr>
          </a:p>
        </p:txBody>
      </p:sp>
      <p:sp>
        <p:nvSpPr>
          <p:cNvPr id="11" name="Título 10"/>
          <p:cNvSpPr>
            <a:spLocks noGrp="1"/>
          </p:cNvSpPr>
          <p:nvPr>
            <p:ph type="title"/>
          </p:nvPr>
        </p:nvSpPr>
        <p:spPr>
          <a:xfrm>
            <a:off x="188007" y="26868"/>
            <a:ext cx="11912838" cy="720080"/>
          </a:xfrm>
          <a:noFill/>
        </p:spPr>
        <p:txBody>
          <a:bodyPr vert="horz" lIns="91440" tIns="45720" rIns="91440" bIns="45720" rtlCol="0" anchor="ctr">
            <a:noAutofit/>
          </a:bodyPr>
          <a:lstStyle/>
          <a:p>
            <a:pPr algn="just">
              <a:lnSpc>
                <a:spcPts val="2000"/>
              </a:lnSpc>
            </a:pPr>
            <a:r>
              <a:rPr lang="es-MX" sz="2000" dirty="0"/>
              <a:t>Las cuentas externas han revertido su tendencia de mediano plazo, observándose actualmente un superávit en la balanza comercial no petrolera y un déficit en la petrolera.</a:t>
            </a:r>
            <a:endParaRPr lang="en-US" sz="2000" dirty="0"/>
          </a:p>
        </p:txBody>
      </p:sp>
      <p:sp>
        <p:nvSpPr>
          <p:cNvPr id="26" name="Marcador de texto 15"/>
          <p:cNvSpPr>
            <a:spLocks noGrp="1"/>
          </p:cNvSpPr>
          <p:nvPr>
            <p:ph type="body" sz="quarter" idx="17"/>
          </p:nvPr>
        </p:nvSpPr>
        <p:spPr/>
        <p:txBody>
          <a:bodyPr/>
          <a:lstStyle/>
          <a:p>
            <a:pPr eaLnBrk="0" fontAlgn="base" hangingPunct="0">
              <a:spcAft>
                <a:spcPct val="0"/>
              </a:spcAft>
              <a:buClr>
                <a:srgbClr val="FF0000"/>
              </a:buClr>
            </a:pPr>
            <a:r>
              <a:rPr lang="es-MX" dirty="0"/>
              <a:t>Balanza Comercial</a:t>
            </a:r>
          </a:p>
          <a:p>
            <a:pPr eaLnBrk="0" fontAlgn="base" hangingPunct="0">
              <a:spcAft>
                <a:spcPct val="0"/>
              </a:spcAft>
              <a:buClr>
                <a:srgbClr val="FF0000"/>
              </a:buClr>
            </a:pPr>
            <a:r>
              <a:rPr lang="es-MX" b="0" dirty="0"/>
              <a:t>Millones de dólares</a:t>
            </a:r>
          </a:p>
        </p:txBody>
      </p:sp>
      <p:sp>
        <p:nvSpPr>
          <p:cNvPr id="23" name="Marcador de texto 16"/>
          <p:cNvSpPr>
            <a:spLocks noGrp="1"/>
          </p:cNvSpPr>
          <p:nvPr>
            <p:ph type="body" sz="quarter" idx="19"/>
          </p:nvPr>
        </p:nvSpPr>
        <p:spPr>
          <a:noFill/>
        </p:spPr>
        <p:txBody>
          <a:bodyPr vert="horz" lIns="91440" tIns="45720" rIns="91440" bIns="45720" rtlCol="0">
            <a:spAutoFit/>
          </a:bodyPr>
          <a:lstStyle/>
          <a:p>
            <a:pPr eaLnBrk="0" fontAlgn="base" hangingPunct="0">
              <a:spcAft>
                <a:spcPct val="0"/>
              </a:spcAft>
              <a:buClr>
                <a:srgbClr val="FF0000"/>
              </a:buClr>
            </a:pPr>
            <a:r>
              <a:rPr lang="es-MX" dirty="0"/>
              <a:t>Cuenta Corriente</a:t>
            </a:r>
          </a:p>
          <a:p>
            <a:pPr eaLnBrk="0" fontAlgn="base" hangingPunct="0">
              <a:spcAft>
                <a:spcPct val="0"/>
              </a:spcAft>
              <a:buClr>
                <a:srgbClr val="FF0000"/>
              </a:buClr>
            </a:pPr>
            <a:r>
              <a:rPr lang="es-MX" b="0" dirty="0"/>
              <a:t>% del PIB</a:t>
            </a:r>
          </a:p>
        </p:txBody>
      </p:sp>
      <p:sp>
        <p:nvSpPr>
          <p:cNvPr id="25" name="Marcador de texto 19"/>
          <p:cNvSpPr>
            <a:spLocks noGrp="1"/>
          </p:cNvSpPr>
          <p:nvPr>
            <p:ph type="body" sz="quarter" idx="20"/>
          </p:nvPr>
        </p:nvSpPr>
        <p:spPr>
          <a:xfrm>
            <a:off x="494368" y="6013476"/>
            <a:ext cx="5313600" cy="324769"/>
          </a:xfrm>
        </p:spPr>
        <p:txBody>
          <a:bodyPr vert="horz" wrap="square" lIns="91440" tIns="45720" rIns="91440" bIns="45720" rtlCol="0">
            <a:spAutoFit/>
          </a:bodyPr>
          <a:lstStyle/>
          <a:p>
            <a:pPr>
              <a:lnSpc>
                <a:spcPts val="900"/>
              </a:lnSpc>
            </a:pPr>
            <a:r>
              <a:rPr lang="es-MX" sz="900" dirty="0"/>
              <a:t>Fuente: SAT, SE, Banco de México, INEGI. Balanza Comercial de Mercancías. SNIEG. Información de Interés Nacional.</a:t>
            </a:r>
          </a:p>
        </p:txBody>
      </p:sp>
      <p:sp>
        <p:nvSpPr>
          <p:cNvPr id="4" name="Marcador de texto 3"/>
          <p:cNvSpPr>
            <a:spLocks noGrp="1"/>
          </p:cNvSpPr>
          <p:nvPr>
            <p:ph type="body" sz="quarter" idx="21"/>
          </p:nvPr>
        </p:nvSpPr>
        <p:spPr>
          <a:xfrm>
            <a:off x="6447029" y="6014344"/>
            <a:ext cx="5313600" cy="324769"/>
          </a:xfrm>
        </p:spPr>
        <p:txBody>
          <a:bodyPr vert="horz" wrap="square" lIns="91440" tIns="45720" rIns="91440" bIns="45720" rtlCol="0">
            <a:spAutoFit/>
          </a:bodyPr>
          <a:lstStyle/>
          <a:p>
            <a:pPr>
              <a:lnSpc>
                <a:spcPts val="900"/>
              </a:lnSpc>
            </a:pPr>
            <a:r>
              <a:rPr lang="es-MX" sz="900" dirty="0">
                <a:solidFill>
                  <a:srgbClr val="182B47"/>
                </a:solidFill>
              </a:rPr>
              <a:t>Nota: Las barras azul oscuro se refieren al primer trimestre de cada año.</a:t>
            </a:r>
          </a:p>
          <a:p>
            <a:pPr>
              <a:lnSpc>
                <a:spcPts val="900"/>
              </a:lnSpc>
            </a:pPr>
            <a:r>
              <a:rPr lang="es-MX" sz="900" dirty="0">
                <a:solidFill>
                  <a:srgbClr val="182B47"/>
                </a:solidFill>
              </a:rPr>
              <a:t>Fuente: Banco de México e INEGI.</a:t>
            </a:r>
          </a:p>
        </p:txBody>
      </p:sp>
      <p:sp>
        <p:nvSpPr>
          <p:cNvPr id="10" name="Marcador de pie de página 9"/>
          <p:cNvSpPr>
            <a:spLocks noGrp="1"/>
          </p:cNvSpPr>
          <p:nvPr>
            <p:ph type="ftr" sz="quarter" idx="11"/>
          </p:nvPr>
        </p:nvSpPr>
        <p:spPr>
          <a:prstGeom prst="rect">
            <a:avLst/>
          </a:prstGeom>
          <a:noFill/>
          <a:ln>
            <a:noFill/>
          </a:ln>
        </p:spPr>
        <p:txBody>
          <a:bodyPr/>
          <a:lstStyle/>
          <a:p>
            <a:r>
              <a:rPr lang="es-MX" sz="1100">
                <a:solidFill>
                  <a:srgbClr val="FFFFFF">
                    <a:lumMod val="85000"/>
                  </a:srgbClr>
                </a:solidFill>
              </a:rPr>
              <a:t>Perspectivas Económicas para México</a:t>
            </a:r>
            <a:endParaRPr lang="es-MX" sz="1100" dirty="0">
              <a:solidFill>
                <a:srgbClr val="FFFFFF">
                  <a:lumMod val="85000"/>
                </a:srgbClr>
              </a:solidFill>
            </a:endParaRPr>
          </a:p>
        </p:txBody>
      </p:sp>
      <p:sp>
        <p:nvSpPr>
          <p:cNvPr id="33" name="1 CuadroTexto"/>
          <p:cNvSpPr txBox="1"/>
          <p:nvPr/>
        </p:nvSpPr>
        <p:spPr>
          <a:xfrm>
            <a:off x="4088054" y="5243455"/>
            <a:ext cx="1042871" cy="232788"/>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0000"/>
                </a:solidFill>
                <a:cs typeface="Arial"/>
              </a:rPr>
              <a:t>4T-2018</a:t>
            </a:r>
            <a:endParaRPr lang="es-MX" b="1" baseline="30000" dirty="0">
              <a:solidFill>
                <a:srgbClr val="182B47"/>
              </a:solidFill>
              <a:cs typeface="Arial" panose="020B0604020202020204" pitchFamily="34" charset="0"/>
            </a:endParaRPr>
          </a:p>
        </p:txBody>
      </p:sp>
      <p:sp>
        <p:nvSpPr>
          <p:cNvPr id="14" name="1 CuadroTexto"/>
          <p:cNvSpPr txBox="1"/>
          <p:nvPr/>
        </p:nvSpPr>
        <p:spPr>
          <a:xfrm>
            <a:off x="3171546" y="2517547"/>
            <a:ext cx="1224376" cy="272971"/>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FF0000"/>
                </a:solidFill>
                <a:cs typeface="Arial" pitchFamily="34" charset="0"/>
              </a:rPr>
              <a:t>No Petrolera</a:t>
            </a:r>
          </a:p>
        </p:txBody>
      </p:sp>
      <p:sp>
        <p:nvSpPr>
          <p:cNvPr id="15" name="1 CuadroTexto"/>
          <p:cNvSpPr txBox="1"/>
          <p:nvPr/>
        </p:nvSpPr>
        <p:spPr>
          <a:xfrm>
            <a:off x="4088054" y="4774599"/>
            <a:ext cx="1224376" cy="272971"/>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00B050"/>
                </a:solidFill>
                <a:cs typeface="Arial" pitchFamily="34" charset="0"/>
              </a:rPr>
              <a:t>Petrolera</a:t>
            </a:r>
          </a:p>
        </p:txBody>
      </p:sp>
      <p:sp>
        <p:nvSpPr>
          <p:cNvPr id="16" name="1 CuadroTexto"/>
          <p:cNvSpPr txBox="1"/>
          <p:nvPr/>
        </p:nvSpPr>
        <p:spPr>
          <a:xfrm>
            <a:off x="3257651" y="4774599"/>
            <a:ext cx="1224376" cy="272971"/>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s-MX" sz="1400" b="1" dirty="0">
                <a:solidFill>
                  <a:srgbClr val="5B9BD5"/>
                </a:solidFill>
                <a:cs typeface="Arial" pitchFamily="34" charset="0"/>
              </a:rPr>
              <a:t>Total</a:t>
            </a:r>
          </a:p>
        </p:txBody>
      </p:sp>
      <p:graphicFrame>
        <p:nvGraphicFramePr>
          <p:cNvPr id="30" name="Marcador de gráfico 28"/>
          <p:cNvGraphicFramePr>
            <a:graphicFrameLocks noGrp="1"/>
          </p:cNvGraphicFramePr>
          <p:nvPr>
            <p:ph type="chart" sz="quarter" idx="18"/>
            <p:extLst>
              <p:ext uri="{D42A27DB-BD31-4B8C-83A1-F6EECF244321}">
                <p14:modId xmlns:p14="http://schemas.microsoft.com/office/powerpoint/2010/main" val="3704398536"/>
              </p:ext>
            </p:extLst>
          </p:nvPr>
        </p:nvGraphicFramePr>
        <p:xfrm>
          <a:off x="6446838" y="1530220"/>
          <a:ext cx="5313362" cy="4391025"/>
        </p:xfrm>
        <a:graphic>
          <a:graphicData uri="http://schemas.openxmlformats.org/drawingml/2006/chart">
            <c:chart xmlns:c="http://schemas.openxmlformats.org/drawingml/2006/chart" xmlns:r="http://schemas.openxmlformats.org/officeDocument/2006/relationships" r:id="rId4"/>
          </a:graphicData>
        </a:graphic>
      </p:graphicFrame>
      <p:sp>
        <p:nvSpPr>
          <p:cNvPr id="40" name="1 CuadroTexto"/>
          <p:cNvSpPr txBox="1"/>
          <p:nvPr/>
        </p:nvSpPr>
        <p:spPr>
          <a:xfrm>
            <a:off x="10324160" y="5243455"/>
            <a:ext cx="1042871" cy="232788"/>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000000"/>
                </a:solidFill>
                <a:cs typeface="Arial"/>
              </a:rPr>
              <a:t>4T-2018</a:t>
            </a:r>
            <a:endParaRPr lang="es-MX" b="1" baseline="30000" dirty="0">
              <a:solidFill>
                <a:srgbClr val="182B47"/>
              </a:solidFill>
              <a:cs typeface="Arial" panose="020B0604020202020204" pitchFamily="34" charset="0"/>
            </a:endParaRPr>
          </a:p>
        </p:txBody>
      </p:sp>
      <p:sp>
        <p:nvSpPr>
          <p:cNvPr id="41" name="CuadroTexto 40"/>
          <p:cNvSpPr txBox="1"/>
          <p:nvPr/>
        </p:nvSpPr>
        <p:spPr>
          <a:xfrm>
            <a:off x="8172767" y="4325558"/>
            <a:ext cx="1238350" cy="523220"/>
          </a:xfrm>
          <a:prstGeom prst="rect">
            <a:avLst/>
          </a:prstGeom>
        </p:spPr>
        <p:txBody>
          <a:bodyPr wrap="square" rtlCol="0"/>
          <a:lstStyle>
            <a:defPPr>
              <a:defRPr lang="es-MX"/>
            </a:defPPr>
            <a:lvl1pPr indent="0" algn="ctr">
              <a:defRPr sz="1400" b="1">
                <a:solidFill>
                  <a:srgbClr val="FF0000"/>
                </a:solidFill>
                <a:cs typeface="Arial" pitchFamily="34" charset="0"/>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r>
              <a:rPr lang="es-MX" dirty="0"/>
              <a:t>Cifra Anual</a:t>
            </a:r>
          </a:p>
        </p:txBody>
      </p:sp>
      <p:sp>
        <p:nvSpPr>
          <p:cNvPr id="42" name="CuadroTexto 41"/>
          <p:cNvSpPr txBox="1"/>
          <p:nvPr/>
        </p:nvSpPr>
        <p:spPr>
          <a:xfrm>
            <a:off x="7858306" y="1710046"/>
            <a:ext cx="1923766" cy="302165"/>
          </a:xfrm>
          <a:prstGeom prst="rect">
            <a:avLst/>
          </a:prstGeom>
        </p:spPr>
        <p:txBody>
          <a:bodyPr wrap="square" rtlCol="0"/>
          <a:lstStyle>
            <a:defPPr>
              <a:defRPr lang="es-MX"/>
            </a:defPPr>
            <a:lvl1pPr indent="0" algn="ctr">
              <a:defRPr sz="1400" b="1">
                <a:solidFill>
                  <a:srgbClr val="FF0000"/>
                </a:solidFill>
                <a:cs typeface="Arial" pitchFamily="34" charset="0"/>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r>
              <a:rPr lang="es-MX" dirty="0">
                <a:solidFill>
                  <a:srgbClr val="3D7DDA"/>
                </a:solidFill>
              </a:rPr>
              <a:t>Cuenta Corriente</a:t>
            </a:r>
          </a:p>
        </p:txBody>
      </p:sp>
      <p:sp>
        <p:nvSpPr>
          <p:cNvPr id="43" name="CuadroTexto 42"/>
          <p:cNvSpPr txBox="1"/>
          <p:nvPr/>
        </p:nvSpPr>
        <p:spPr>
          <a:xfrm>
            <a:off x="6629580" y="3346682"/>
            <a:ext cx="479868" cy="307777"/>
          </a:xfrm>
          <a:prstGeom prst="rect">
            <a:avLst/>
          </a:prstGeom>
          <a:noFill/>
        </p:spPr>
        <p:txBody>
          <a:bodyPr wrap="square" rtlCol="0">
            <a:spAutoFit/>
          </a:bodyPr>
          <a:lstStyle/>
          <a:p>
            <a:r>
              <a:rPr lang="es-MX" sz="1400" b="1" dirty="0">
                <a:solidFill>
                  <a:srgbClr val="FF0000"/>
                </a:solidFill>
              </a:rPr>
              <a:t>-1.6</a:t>
            </a:r>
          </a:p>
        </p:txBody>
      </p:sp>
      <p:sp>
        <p:nvSpPr>
          <p:cNvPr id="44" name="CuadroTexto 43"/>
          <p:cNvSpPr txBox="1"/>
          <p:nvPr/>
        </p:nvSpPr>
        <p:spPr>
          <a:xfrm>
            <a:off x="7581093" y="3874038"/>
            <a:ext cx="479868" cy="307777"/>
          </a:xfrm>
          <a:prstGeom prst="rect">
            <a:avLst/>
          </a:prstGeom>
          <a:noFill/>
        </p:spPr>
        <p:txBody>
          <a:bodyPr wrap="square" rtlCol="0">
            <a:spAutoFit/>
          </a:bodyPr>
          <a:lstStyle/>
          <a:p>
            <a:r>
              <a:rPr lang="es-MX" sz="1400" b="1" dirty="0">
                <a:solidFill>
                  <a:srgbClr val="FF0000"/>
                </a:solidFill>
              </a:rPr>
              <a:t>-2.5</a:t>
            </a:r>
          </a:p>
        </p:txBody>
      </p:sp>
      <p:sp>
        <p:nvSpPr>
          <p:cNvPr id="45" name="CuadroTexto 44"/>
          <p:cNvSpPr txBox="1"/>
          <p:nvPr/>
        </p:nvSpPr>
        <p:spPr>
          <a:xfrm>
            <a:off x="8248155" y="3505213"/>
            <a:ext cx="479868" cy="307777"/>
          </a:xfrm>
          <a:prstGeom prst="rect">
            <a:avLst/>
          </a:prstGeom>
          <a:noFill/>
        </p:spPr>
        <p:txBody>
          <a:bodyPr wrap="square" rtlCol="0">
            <a:spAutoFit/>
          </a:bodyPr>
          <a:lstStyle/>
          <a:p>
            <a:r>
              <a:rPr lang="es-MX" sz="1400" b="1" dirty="0">
                <a:solidFill>
                  <a:srgbClr val="FF0000"/>
                </a:solidFill>
              </a:rPr>
              <a:t>-1.9</a:t>
            </a:r>
          </a:p>
        </p:txBody>
      </p:sp>
      <p:sp>
        <p:nvSpPr>
          <p:cNvPr id="46" name="CuadroTexto 45"/>
          <p:cNvSpPr txBox="1"/>
          <p:nvPr/>
        </p:nvSpPr>
        <p:spPr>
          <a:xfrm>
            <a:off x="8820189" y="4025048"/>
            <a:ext cx="479868" cy="307777"/>
          </a:xfrm>
          <a:prstGeom prst="rect">
            <a:avLst/>
          </a:prstGeom>
          <a:noFill/>
        </p:spPr>
        <p:txBody>
          <a:bodyPr wrap="square" rtlCol="0">
            <a:spAutoFit/>
          </a:bodyPr>
          <a:lstStyle/>
          <a:p>
            <a:r>
              <a:rPr lang="es-MX" sz="1400" b="1" dirty="0">
                <a:solidFill>
                  <a:srgbClr val="FF0000"/>
                </a:solidFill>
              </a:rPr>
              <a:t>-2.6</a:t>
            </a:r>
          </a:p>
        </p:txBody>
      </p:sp>
      <p:sp>
        <p:nvSpPr>
          <p:cNvPr id="47" name="CuadroTexto 46"/>
          <p:cNvSpPr txBox="1"/>
          <p:nvPr/>
        </p:nvSpPr>
        <p:spPr>
          <a:xfrm>
            <a:off x="9542138" y="3825196"/>
            <a:ext cx="479868" cy="307777"/>
          </a:xfrm>
          <a:prstGeom prst="rect">
            <a:avLst/>
          </a:prstGeom>
          <a:noFill/>
        </p:spPr>
        <p:txBody>
          <a:bodyPr wrap="square" rtlCol="0">
            <a:spAutoFit/>
          </a:bodyPr>
          <a:lstStyle/>
          <a:p>
            <a:r>
              <a:rPr lang="es-MX" sz="1400" b="1" dirty="0">
                <a:solidFill>
                  <a:srgbClr val="FF0000"/>
                </a:solidFill>
              </a:rPr>
              <a:t>-2.3</a:t>
            </a:r>
          </a:p>
        </p:txBody>
      </p:sp>
      <p:sp>
        <p:nvSpPr>
          <p:cNvPr id="48" name="CuadroTexto 47"/>
          <p:cNvSpPr txBox="1"/>
          <p:nvPr/>
        </p:nvSpPr>
        <p:spPr>
          <a:xfrm>
            <a:off x="10165153" y="3346681"/>
            <a:ext cx="479868" cy="307777"/>
          </a:xfrm>
          <a:prstGeom prst="rect">
            <a:avLst/>
          </a:prstGeom>
          <a:noFill/>
        </p:spPr>
        <p:txBody>
          <a:bodyPr wrap="square" rtlCol="0">
            <a:spAutoFit/>
          </a:bodyPr>
          <a:lstStyle/>
          <a:p>
            <a:r>
              <a:rPr lang="es-MX" sz="1400" b="1" dirty="0">
                <a:solidFill>
                  <a:srgbClr val="FF0000"/>
                </a:solidFill>
              </a:rPr>
              <a:t>-1.7</a:t>
            </a:r>
          </a:p>
        </p:txBody>
      </p:sp>
      <p:sp>
        <p:nvSpPr>
          <p:cNvPr id="49" name="CuadroTexto 48"/>
          <p:cNvSpPr txBox="1"/>
          <p:nvPr/>
        </p:nvSpPr>
        <p:spPr>
          <a:xfrm>
            <a:off x="10803328" y="3560895"/>
            <a:ext cx="479868" cy="307777"/>
          </a:xfrm>
          <a:prstGeom prst="rect">
            <a:avLst/>
          </a:prstGeom>
          <a:noFill/>
        </p:spPr>
        <p:txBody>
          <a:bodyPr wrap="square" rtlCol="0">
            <a:spAutoFit/>
          </a:bodyPr>
          <a:lstStyle/>
          <a:p>
            <a:r>
              <a:rPr lang="es-MX" sz="1400" b="1" dirty="0">
                <a:solidFill>
                  <a:srgbClr val="FF0000"/>
                </a:solidFill>
              </a:rPr>
              <a:t>-1.8</a:t>
            </a:r>
          </a:p>
        </p:txBody>
      </p:sp>
    </p:spTree>
    <p:extLst>
      <p:ext uri="{BB962C8B-B14F-4D97-AF65-F5344CB8AC3E}">
        <p14:creationId xmlns:p14="http://schemas.microsoft.com/office/powerpoint/2010/main" val="178202080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1 Título">
            <a:extLst>
              <a:ext uri="{FF2B5EF4-FFF2-40B4-BE49-F238E27FC236}">
                <a16:creationId xmlns:a16="http://schemas.microsoft.com/office/drawing/2014/main" id="{B7D24805-D5A8-4ECC-9AE9-9D0136BB30F5}"/>
              </a:ext>
            </a:extLst>
          </p:cNvPr>
          <p:cNvSpPr>
            <a:spLocks noGrp="1"/>
          </p:cNvSpPr>
          <p:nvPr>
            <p:ph type="title" idx="4294967295"/>
          </p:nvPr>
        </p:nvSpPr>
        <p:spPr bwMode="auto">
          <a:xfrm>
            <a:off x="6008526" y="263882"/>
            <a:ext cx="4411630"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Economía de México</a:t>
            </a:r>
          </a:p>
        </p:txBody>
      </p:sp>
      <p:sp>
        <p:nvSpPr>
          <p:cNvPr id="55299" name="1 CuadroTexto">
            <a:extLst>
              <a:ext uri="{FF2B5EF4-FFF2-40B4-BE49-F238E27FC236}">
                <a16:creationId xmlns:a16="http://schemas.microsoft.com/office/drawing/2014/main" id="{3F5C66A5-B02F-47FA-9C22-6675CB18BBD7}"/>
              </a:ext>
            </a:extLst>
          </p:cNvPr>
          <p:cNvSpPr txBox="1">
            <a:spLocks noChangeArrowheads="1"/>
          </p:cNvSpPr>
          <p:nvPr/>
        </p:nvSpPr>
        <p:spPr bwMode="auto">
          <a:xfrm>
            <a:off x="8285778" y="2299122"/>
            <a:ext cx="2275795"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Carlos Urzúa </a:t>
            </a:r>
          </a:p>
        </p:txBody>
      </p:sp>
      <p:sp>
        <p:nvSpPr>
          <p:cNvPr id="55300" name="1 CuadroTexto">
            <a:extLst>
              <a:ext uri="{FF2B5EF4-FFF2-40B4-BE49-F238E27FC236}">
                <a16:creationId xmlns:a16="http://schemas.microsoft.com/office/drawing/2014/main" id="{393CE05B-FAED-41A4-B848-0C1CE2C81346}"/>
              </a:ext>
            </a:extLst>
          </p:cNvPr>
          <p:cNvSpPr txBox="1">
            <a:spLocks noChangeArrowheads="1"/>
          </p:cNvSpPr>
          <p:nvPr/>
        </p:nvSpPr>
        <p:spPr bwMode="auto">
          <a:xfrm>
            <a:off x="8575903" y="4265839"/>
            <a:ext cx="1799059"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Alfonso Romo</a:t>
            </a:r>
            <a:endParaRPr lang="es-MX" altLang="es-MX" sz="1010">
              <a:latin typeface="Arial Narrow" panose="020B0606020202030204" pitchFamily="34" charset="0"/>
            </a:endParaRPr>
          </a:p>
        </p:txBody>
      </p:sp>
      <p:sp>
        <p:nvSpPr>
          <p:cNvPr id="12" name="3 Marcador de contenido">
            <a:extLst>
              <a:ext uri="{FF2B5EF4-FFF2-40B4-BE49-F238E27FC236}">
                <a16:creationId xmlns:a16="http://schemas.microsoft.com/office/drawing/2014/main" id="{5C7FDF14-9850-484F-8F86-697584E69E83}"/>
              </a:ext>
            </a:extLst>
          </p:cNvPr>
          <p:cNvSpPr txBox="1">
            <a:spLocks/>
          </p:cNvSpPr>
          <p:nvPr/>
        </p:nvSpPr>
        <p:spPr bwMode="auto">
          <a:xfrm>
            <a:off x="2061969" y="849961"/>
            <a:ext cx="6152372" cy="5554630"/>
          </a:xfrm>
          <a:prstGeom prst="rect">
            <a:avLst/>
          </a:prstGeom>
          <a:extLst/>
        </p:spPr>
        <p:txBody>
          <a:bodyPr/>
          <a:lstStyle/>
          <a:p>
            <a:pPr marL="291566" algn="just" defTabSz="839785" eaLnBrk="0" fontAlgn="base" hangingPunct="0">
              <a:spcBef>
                <a:spcPts val="551"/>
              </a:spcBef>
              <a:spcAft>
                <a:spcPct val="0"/>
              </a:spcAft>
              <a:buSzPct val="171000"/>
              <a:defRPr/>
            </a:pPr>
            <a:r>
              <a:rPr lang="es-MX" altLang="es-MX" sz="2020"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r>
              <a:rPr lang="es-MX" altLang="es-MX" sz="1378" b="1"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rPr>
              <a:t>	</a:t>
            </a:r>
            <a:endParaRPr lang="es-MX" altLang="es-MX" sz="1378" kern="0" dirty="0">
              <a:solidFill>
                <a:srgbClr val="000000">
                  <a:lumMod val="50000"/>
                </a:srgbClr>
              </a:solidFill>
              <a:latin typeface="Arial" panose="020B0604020202020204" pitchFamily="34" charset="0"/>
              <a:ea typeface="ヒラギノ角ゴ ProN W3"/>
              <a:cs typeface="Arial" panose="020B0604020202020204" pitchFamily="34" charset="0"/>
              <a:sym typeface="Gill Sans" pitchFamily="-110" charset="0"/>
            </a:endParaRPr>
          </a:p>
        </p:txBody>
      </p:sp>
      <p:sp>
        <p:nvSpPr>
          <p:cNvPr id="55302" name="Rectangle 6">
            <a:extLst>
              <a:ext uri="{FF2B5EF4-FFF2-40B4-BE49-F238E27FC236}">
                <a16:creationId xmlns:a16="http://schemas.microsoft.com/office/drawing/2014/main" id="{FF6406B5-FEA6-4DAF-9816-A6D3B352B2DD}"/>
              </a:ext>
            </a:extLst>
          </p:cNvPr>
          <p:cNvSpPr>
            <a:spLocks noChangeArrowheads="1"/>
          </p:cNvSpPr>
          <p:nvPr/>
        </p:nvSpPr>
        <p:spPr bwMode="auto">
          <a:xfrm>
            <a:off x="8995718" y="6094057"/>
            <a:ext cx="1125629" cy="318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eaLnBrk="0" fontAlgn="base" hangingPunct="0">
              <a:spcBef>
                <a:spcPct val="0"/>
              </a:spcBef>
              <a:spcAft>
                <a:spcPct val="0"/>
              </a:spcAft>
            </a:pPr>
            <a:r>
              <a:rPr lang="es-MX" altLang="es-MX" sz="1469">
                <a:latin typeface="Arial Narrow" panose="020B0606020202030204" pitchFamily="34" charset="0"/>
              </a:rPr>
              <a:t>Jesús Seade</a:t>
            </a:r>
          </a:p>
        </p:txBody>
      </p:sp>
      <p:pic>
        <p:nvPicPr>
          <p:cNvPr id="55303" name="Picture 2" descr="G:\Galeria\Variedad\Alfonso Romo.jpg">
            <a:extLst>
              <a:ext uri="{FF2B5EF4-FFF2-40B4-BE49-F238E27FC236}">
                <a16:creationId xmlns:a16="http://schemas.microsoft.com/office/drawing/2014/main" id="{D9A0293D-4E83-4AF1-B724-36DD343A6C1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849989" y="2927479"/>
            <a:ext cx="1312117" cy="1313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304" name="Picture 3" descr="G:\Galeria\Variedad\Jesús Seade.jpg">
            <a:extLst>
              <a:ext uri="{FF2B5EF4-FFF2-40B4-BE49-F238E27FC236}">
                <a16:creationId xmlns:a16="http://schemas.microsoft.com/office/drawing/2014/main" id="{D08357F6-D73C-416B-8D00-AEFC5FC9B0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07444" y="4697380"/>
            <a:ext cx="1075936" cy="132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305" name="Picture 4" descr="G:\Galeria\Variedad\carlos-urzua I.jpg">
            <a:extLst>
              <a:ext uri="{FF2B5EF4-FFF2-40B4-BE49-F238E27FC236}">
                <a16:creationId xmlns:a16="http://schemas.microsoft.com/office/drawing/2014/main" id="{612F7432-EEAE-4CFC-A60F-8BB0B81BF6A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712946" y="1099263"/>
            <a:ext cx="1421460" cy="1199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3 Marcador de contenido">
            <a:extLst>
              <a:ext uri="{FF2B5EF4-FFF2-40B4-BE49-F238E27FC236}">
                <a16:creationId xmlns:a16="http://schemas.microsoft.com/office/drawing/2014/main" id="{A8EBE747-343E-4297-97F5-0D02B657928E}"/>
              </a:ext>
            </a:extLst>
          </p:cNvPr>
          <p:cNvSpPr txBox="1">
            <a:spLocks/>
          </p:cNvSpPr>
          <p:nvPr/>
        </p:nvSpPr>
        <p:spPr bwMode="auto">
          <a:xfrm>
            <a:off x="1996362" y="849961"/>
            <a:ext cx="6521224" cy="5554630"/>
          </a:xfrm>
          <a:prstGeom prst="rect">
            <a:avLst/>
          </a:prstGeom>
          <a:extLst/>
        </p:spPr>
        <p:txBody>
          <a:bodyPr/>
          <a:lstStyle/>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a:t>
            </a:r>
            <a:r>
              <a:rPr lang="es-MX" altLang="es-MX" sz="1469" b="1" kern="0" dirty="0">
                <a:solidFill>
                  <a:srgbClr val="000000">
                    <a:lumMod val="50000"/>
                  </a:srgbClr>
                </a:solidFill>
                <a:latin typeface="Arial" panose="020B0604020202020204" pitchFamily="34" charset="0"/>
                <a:cs typeface="Arial" panose="020B0604020202020204" pitchFamily="34" charset="0"/>
                <a:sym typeface="Gill Sans" pitchFamily="-110" charset="0"/>
              </a:rPr>
              <a:t>Los 10 principales pronósticos de la economía mexicana :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1.	La economía mexicana crecerá menos que en el 2018. Estimamos 1.0-1.5% en el PIB para el 2019.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2.	La inflación será menor que en el 2018. Estimamos 3.8% - 4.2%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3.	El tipo de cambio tenderá a estabilizarse en $19.50 -$20.50 pesos por dólar. Podría rebasar los $21.00 pesos por dólar a fin de año.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4.	Las tasas de interés podrían mantenerse pero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vermos</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fuertes presiones para fin del año.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5.	El desempleo aumentará en el 2019: La tasa de desempleo cierre arriba del 4.5%</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6.	La Inversión Privada observará una contracción del 8%.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7.	El déficit en la Cuenta Corriente de la Balanza de Pagos será mayor  que el del 2018,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8.	Las Finanzas Públicas estarán sumamente presionadas a lo largo del año. Prevemos un recorte en el Gasto</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9.	El crédito a las empresas y al consumo se va a desacelerar.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10.	Los mercados accionarios de México no tendrán buenos resultados en el 2019 (IPC 41,000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pts</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Dic 19)</a:t>
            </a:r>
          </a:p>
        </p:txBody>
      </p:sp>
    </p:spTree>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1 Título">
            <a:extLst>
              <a:ext uri="{FF2B5EF4-FFF2-40B4-BE49-F238E27FC236}">
                <a16:creationId xmlns:a16="http://schemas.microsoft.com/office/drawing/2014/main" id="{A420B34A-8398-462B-9B65-E3705907246F}"/>
              </a:ext>
            </a:extLst>
          </p:cNvPr>
          <p:cNvSpPr>
            <a:spLocks noGrp="1"/>
          </p:cNvSpPr>
          <p:nvPr>
            <p:ph type="title" idx="4294967295"/>
          </p:nvPr>
        </p:nvSpPr>
        <p:spPr bwMode="auto">
          <a:xfrm>
            <a:off x="6228670" y="260966"/>
            <a:ext cx="4346024"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Cisnes Negros </a:t>
            </a:r>
          </a:p>
        </p:txBody>
      </p:sp>
      <p:sp>
        <p:nvSpPr>
          <p:cNvPr id="56323" name="1 CuadroTexto">
            <a:extLst>
              <a:ext uri="{FF2B5EF4-FFF2-40B4-BE49-F238E27FC236}">
                <a16:creationId xmlns:a16="http://schemas.microsoft.com/office/drawing/2014/main" id="{0A03E6BF-D58F-4249-A289-F4017DDBFBC9}"/>
              </a:ext>
            </a:extLst>
          </p:cNvPr>
          <p:cNvSpPr txBox="1">
            <a:spLocks noChangeArrowheads="1"/>
          </p:cNvSpPr>
          <p:nvPr/>
        </p:nvSpPr>
        <p:spPr bwMode="auto">
          <a:xfrm>
            <a:off x="8517586" y="1877786"/>
            <a:ext cx="1858832"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defTabSz="839785" fontAlgn="base">
              <a:spcBef>
                <a:spcPct val="0"/>
              </a:spcBef>
              <a:spcAft>
                <a:spcPct val="0"/>
              </a:spcAft>
            </a:pPr>
            <a:r>
              <a:rPr lang="es-MX" altLang="es-MX" sz="1469">
                <a:latin typeface="Arial Narrow" panose="020B0606020202030204" pitchFamily="34" charset="0"/>
              </a:rPr>
              <a:t>Donald Trump</a:t>
            </a:r>
          </a:p>
        </p:txBody>
      </p:sp>
      <p:sp>
        <p:nvSpPr>
          <p:cNvPr id="56324" name="2 CuadroTexto">
            <a:extLst>
              <a:ext uri="{FF2B5EF4-FFF2-40B4-BE49-F238E27FC236}">
                <a16:creationId xmlns:a16="http://schemas.microsoft.com/office/drawing/2014/main" id="{D241D1FE-A182-4C64-8F15-575953A8A2B3}"/>
              </a:ext>
            </a:extLst>
          </p:cNvPr>
          <p:cNvSpPr txBox="1">
            <a:spLocks noChangeArrowheads="1"/>
          </p:cNvSpPr>
          <p:nvPr/>
        </p:nvSpPr>
        <p:spPr bwMode="auto">
          <a:xfrm>
            <a:off x="8841808" y="4764444"/>
            <a:ext cx="1150614" cy="28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r>
              <a:rPr lang="es-MX" altLang="es-MX" sz="1286"/>
              <a:t>Vladimir Putin</a:t>
            </a:r>
          </a:p>
        </p:txBody>
      </p:sp>
      <p:sp>
        <p:nvSpPr>
          <p:cNvPr id="56325" name="1 CuadroTexto">
            <a:extLst>
              <a:ext uri="{FF2B5EF4-FFF2-40B4-BE49-F238E27FC236}">
                <a16:creationId xmlns:a16="http://schemas.microsoft.com/office/drawing/2014/main" id="{70E4B198-9A74-49FB-B24E-2790F8356AF6}"/>
              </a:ext>
            </a:extLst>
          </p:cNvPr>
          <p:cNvSpPr txBox="1">
            <a:spLocks noChangeArrowheads="1"/>
          </p:cNvSpPr>
          <p:nvPr/>
        </p:nvSpPr>
        <p:spPr bwMode="auto">
          <a:xfrm>
            <a:off x="8145819" y="6266089"/>
            <a:ext cx="2170826"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Jean Claude Juncker</a:t>
            </a:r>
          </a:p>
        </p:txBody>
      </p:sp>
      <p:sp>
        <p:nvSpPr>
          <p:cNvPr id="2" name="TextBox 1">
            <a:extLst>
              <a:ext uri="{FF2B5EF4-FFF2-40B4-BE49-F238E27FC236}">
                <a16:creationId xmlns:a16="http://schemas.microsoft.com/office/drawing/2014/main" id="{E9A10385-5437-4E67-9F4D-65D817EBED25}"/>
              </a:ext>
            </a:extLst>
          </p:cNvPr>
          <p:cNvSpPr txBox="1"/>
          <p:nvPr/>
        </p:nvSpPr>
        <p:spPr>
          <a:xfrm>
            <a:off x="8677957" y="3372142"/>
            <a:ext cx="1715957" cy="290208"/>
          </a:xfrm>
          <a:prstGeom prst="rect">
            <a:avLst/>
          </a:prstGeom>
          <a:noFill/>
        </p:spPr>
        <p:txBody>
          <a:bodyPr>
            <a:spAutoFit/>
          </a:bodyPr>
          <a:lstStyle/>
          <a:p>
            <a:pPr algn="ctr" defTabSz="839785" eaLnBrk="0" fontAlgn="base" hangingPunct="0">
              <a:spcBef>
                <a:spcPct val="0"/>
              </a:spcBef>
              <a:spcAft>
                <a:spcPct val="0"/>
              </a:spcAft>
              <a:defRPr/>
            </a:pPr>
            <a:r>
              <a:rPr lang="es-MX" sz="1286" b="1" dirty="0">
                <a:solidFill>
                  <a:srgbClr val="000000"/>
                </a:solidFill>
                <a:latin typeface="Gill Sans"/>
                <a:ea typeface="ヒラギノ角ゴ ProN W3" pitchFamily="-112" charset="-128"/>
                <a:sym typeface="Gill Sans" pitchFamily="-110" charset="0"/>
              </a:rPr>
              <a:t>Xi Jinping</a:t>
            </a:r>
          </a:p>
        </p:txBody>
      </p:sp>
      <p:sp>
        <p:nvSpPr>
          <p:cNvPr id="12" name="3 Marcador de contenido">
            <a:extLst>
              <a:ext uri="{FF2B5EF4-FFF2-40B4-BE49-F238E27FC236}">
                <a16:creationId xmlns:a16="http://schemas.microsoft.com/office/drawing/2014/main" id="{451C9F61-A524-45BB-870F-9EBB53978FFC}"/>
              </a:ext>
            </a:extLst>
          </p:cNvPr>
          <p:cNvSpPr txBox="1">
            <a:spLocks/>
          </p:cNvSpPr>
          <p:nvPr/>
        </p:nvSpPr>
        <p:spPr bwMode="auto">
          <a:xfrm>
            <a:off x="1996362" y="849961"/>
            <a:ext cx="6521224" cy="5554630"/>
          </a:xfrm>
          <a:prstGeom prst="rect">
            <a:avLst/>
          </a:prstGeom>
          <a:extLst/>
        </p:spPr>
        <p:txBody>
          <a:bodyPr/>
          <a:lstStyle/>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a:t>
            </a:r>
            <a:r>
              <a:rPr lang="es-MX" altLang="es-MX" sz="1469" b="1" kern="0" dirty="0">
                <a:solidFill>
                  <a:srgbClr val="000000">
                    <a:lumMod val="50000"/>
                  </a:srgbClr>
                </a:solidFill>
                <a:latin typeface="Arial" panose="020B0604020202020204" pitchFamily="34" charset="0"/>
                <a:cs typeface="Arial" panose="020B0604020202020204" pitchFamily="34" charset="0"/>
                <a:sym typeface="Gill Sans" pitchFamily="-110" charset="0"/>
              </a:rPr>
              <a:t>Los 10 principales Cisnes Negros: </a:t>
            </a:r>
            <a:endPar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endParaRP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1.	La guerra comercial de EU con china se sale de control, y termina con la grabación al 100% del comercio entre ambos países.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2.	El déficit fiscal en Estados Unidos aumenta más de lo previsto. Las tasas de los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TB´s</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se disparan</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3.	El mercado laboral en la unión americana llega a generar una importante presión salarial, causando una aceleración de la inflación.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4.	Los mercados emergentes podrían sufrir una salida generalizada de capital financiero mayor que la que se vivió en el 2018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5.	La Guerra de Divisas Generalizada: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6.	La desconfianza genera una recesión en México desde este año.</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7.	México pierde el Grado de Inversión: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8.	La inseguridad o la corrupción se salen de control</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9.	El Congreso norteamericano rechaza el T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Mec</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y exige una reapertura de las negociaciones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10.	El Presidente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Trump</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decide imponer sanciones al Gobierno de México</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endPar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endParaRPr>
          </a:p>
        </p:txBody>
      </p:sp>
      <p:pic>
        <p:nvPicPr>
          <p:cNvPr id="56328" name="Picture 5" descr="G:\Galeria\Variedad\juncker_3.jpg">
            <a:extLst>
              <a:ext uri="{FF2B5EF4-FFF2-40B4-BE49-F238E27FC236}">
                <a16:creationId xmlns:a16="http://schemas.microsoft.com/office/drawing/2014/main" id="{AA5E3330-F911-4A1E-B942-8E7830D43AA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857278" y="5082268"/>
            <a:ext cx="1124048" cy="1163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9" name="Imagen 2">
            <a:extLst>
              <a:ext uri="{FF2B5EF4-FFF2-40B4-BE49-F238E27FC236}">
                <a16:creationId xmlns:a16="http://schemas.microsoft.com/office/drawing/2014/main" id="{BF06B3FC-67F5-4572-ABD0-B256095F8DBE}"/>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15266" y="2312243"/>
            <a:ext cx="1641605" cy="1023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30" name="Imagen 3">
            <a:extLst>
              <a:ext uri="{FF2B5EF4-FFF2-40B4-BE49-F238E27FC236}">
                <a16:creationId xmlns:a16="http://schemas.microsoft.com/office/drawing/2014/main" id="{DFF45847-9F09-49A7-8A9F-4FFBA69EA163}"/>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685245" y="3653518"/>
            <a:ext cx="1571625" cy="1175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31" name="Imagen 4">
            <a:extLst>
              <a:ext uri="{FF2B5EF4-FFF2-40B4-BE49-F238E27FC236}">
                <a16:creationId xmlns:a16="http://schemas.microsoft.com/office/drawing/2014/main" id="{49F5A8BC-E4C9-460B-9279-D546318C6519}"/>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99229" y="1005957"/>
            <a:ext cx="1561419" cy="886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1 Título">
            <a:extLst>
              <a:ext uri="{FF2B5EF4-FFF2-40B4-BE49-F238E27FC236}">
                <a16:creationId xmlns:a16="http://schemas.microsoft.com/office/drawing/2014/main" id="{5D5AF002-F110-493F-ACD3-C3937B45554A}"/>
              </a:ext>
            </a:extLst>
          </p:cNvPr>
          <p:cNvSpPr>
            <a:spLocks noGrp="1"/>
          </p:cNvSpPr>
          <p:nvPr>
            <p:ph type="title" idx="4294967295"/>
          </p:nvPr>
        </p:nvSpPr>
        <p:spPr bwMode="auto">
          <a:xfrm>
            <a:off x="6228670" y="260966"/>
            <a:ext cx="4346024" cy="574416"/>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s-MX" altLang="es-MX" sz="2204">
                <a:solidFill>
                  <a:srgbClr val="FFC000"/>
                </a:solidFill>
                <a:latin typeface="Arial" panose="020B0604020202020204" pitchFamily="34" charset="0"/>
                <a:cs typeface="Arial" panose="020B0604020202020204" pitchFamily="34" charset="0"/>
              </a:rPr>
              <a:t>Cisnes Blancos </a:t>
            </a:r>
          </a:p>
        </p:txBody>
      </p:sp>
      <p:sp>
        <p:nvSpPr>
          <p:cNvPr id="57347" name="1 CuadroTexto">
            <a:extLst>
              <a:ext uri="{FF2B5EF4-FFF2-40B4-BE49-F238E27FC236}">
                <a16:creationId xmlns:a16="http://schemas.microsoft.com/office/drawing/2014/main" id="{1D8091A6-63C7-4965-96B5-AA9F6044C59F}"/>
              </a:ext>
            </a:extLst>
          </p:cNvPr>
          <p:cNvSpPr txBox="1">
            <a:spLocks noChangeArrowheads="1"/>
          </p:cNvSpPr>
          <p:nvPr/>
        </p:nvSpPr>
        <p:spPr bwMode="auto">
          <a:xfrm>
            <a:off x="8383458" y="1877786"/>
            <a:ext cx="1992960"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defTabSz="839785" fontAlgn="base">
              <a:spcBef>
                <a:spcPct val="0"/>
              </a:spcBef>
              <a:spcAft>
                <a:spcPct val="0"/>
              </a:spcAft>
            </a:pPr>
            <a:r>
              <a:rPr lang="es-MX" altLang="es-MX" sz="1469">
                <a:latin typeface="Arial Narrow" panose="020B0606020202030204" pitchFamily="34" charset="0"/>
              </a:rPr>
              <a:t>Donald Trump</a:t>
            </a:r>
          </a:p>
        </p:txBody>
      </p:sp>
      <p:sp>
        <p:nvSpPr>
          <p:cNvPr id="57348" name="2 CuadroTexto">
            <a:extLst>
              <a:ext uri="{FF2B5EF4-FFF2-40B4-BE49-F238E27FC236}">
                <a16:creationId xmlns:a16="http://schemas.microsoft.com/office/drawing/2014/main" id="{3A54D5D6-CA29-4B40-939B-CAC646C2A6F4}"/>
              </a:ext>
            </a:extLst>
          </p:cNvPr>
          <p:cNvSpPr txBox="1">
            <a:spLocks noChangeArrowheads="1"/>
          </p:cNvSpPr>
          <p:nvPr/>
        </p:nvSpPr>
        <p:spPr bwMode="auto">
          <a:xfrm>
            <a:off x="8926608" y="4726538"/>
            <a:ext cx="981017" cy="282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r>
              <a:rPr lang="es-MX" altLang="es-MX" sz="1286"/>
              <a:t>Wilbur Ross</a:t>
            </a:r>
          </a:p>
        </p:txBody>
      </p:sp>
      <p:sp>
        <p:nvSpPr>
          <p:cNvPr id="57349" name="1 CuadroTexto">
            <a:extLst>
              <a:ext uri="{FF2B5EF4-FFF2-40B4-BE49-F238E27FC236}">
                <a16:creationId xmlns:a16="http://schemas.microsoft.com/office/drawing/2014/main" id="{995D5A7E-2667-4D37-AF13-1694CD6D8DF5}"/>
              </a:ext>
            </a:extLst>
          </p:cNvPr>
          <p:cNvSpPr txBox="1">
            <a:spLocks noChangeArrowheads="1"/>
          </p:cNvSpPr>
          <p:nvPr/>
        </p:nvSpPr>
        <p:spPr bwMode="auto">
          <a:xfrm>
            <a:off x="8145819" y="6266089"/>
            <a:ext cx="2170826" cy="31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marL="292100">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marL="268265" algn="ctr" defTabSz="839785" fontAlgn="base">
              <a:spcBef>
                <a:spcPct val="0"/>
              </a:spcBef>
              <a:spcAft>
                <a:spcPct val="0"/>
              </a:spcAft>
            </a:pPr>
            <a:r>
              <a:rPr lang="es-MX" altLang="es-MX" sz="1469">
                <a:latin typeface="Arial Narrow" panose="020B0606020202030204" pitchFamily="34" charset="0"/>
              </a:rPr>
              <a:t>Jean Claude Juncker</a:t>
            </a:r>
          </a:p>
        </p:txBody>
      </p:sp>
      <p:sp>
        <p:nvSpPr>
          <p:cNvPr id="2" name="TextBox 1">
            <a:extLst>
              <a:ext uri="{FF2B5EF4-FFF2-40B4-BE49-F238E27FC236}">
                <a16:creationId xmlns:a16="http://schemas.microsoft.com/office/drawing/2014/main" id="{6B38C17C-6261-47CA-AD55-61BB6CC02791}"/>
              </a:ext>
            </a:extLst>
          </p:cNvPr>
          <p:cNvSpPr txBox="1"/>
          <p:nvPr/>
        </p:nvSpPr>
        <p:spPr>
          <a:xfrm>
            <a:off x="8521959" y="3408589"/>
            <a:ext cx="1715958" cy="290208"/>
          </a:xfrm>
          <a:prstGeom prst="rect">
            <a:avLst/>
          </a:prstGeom>
          <a:noFill/>
        </p:spPr>
        <p:txBody>
          <a:bodyPr>
            <a:spAutoFit/>
          </a:bodyPr>
          <a:lstStyle/>
          <a:p>
            <a:pPr defTabSz="839785" eaLnBrk="0" fontAlgn="base" hangingPunct="0">
              <a:spcBef>
                <a:spcPct val="0"/>
              </a:spcBef>
              <a:spcAft>
                <a:spcPct val="0"/>
              </a:spcAft>
              <a:defRPr/>
            </a:pPr>
            <a:r>
              <a:rPr lang="es-MX" sz="1286" b="1" dirty="0">
                <a:solidFill>
                  <a:srgbClr val="000000"/>
                </a:solidFill>
                <a:latin typeface="Gill Sans"/>
                <a:ea typeface="ヒラギノ角ゴ ProN W3" pitchFamily="-112" charset="-128"/>
                <a:sym typeface="Gill Sans" pitchFamily="-110" charset="0"/>
              </a:rPr>
              <a:t>Robert </a:t>
            </a:r>
            <a:r>
              <a:rPr lang="es-MX" sz="1286" b="1" dirty="0" err="1">
                <a:solidFill>
                  <a:srgbClr val="000000"/>
                </a:solidFill>
                <a:latin typeface="Gill Sans"/>
                <a:ea typeface="ヒラギノ角ゴ ProN W3" pitchFamily="-112" charset="-128"/>
                <a:sym typeface="Gill Sans" pitchFamily="-110" charset="0"/>
              </a:rPr>
              <a:t>Lighthizer</a:t>
            </a:r>
            <a:endParaRPr lang="es-MX" sz="1286" b="1" dirty="0">
              <a:solidFill>
                <a:srgbClr val="000000"/>
              </a:solidFill>
              <a:latin typeface="Gill Sans"/>
              <a:ea typeface="ヒラギノ角ゴ ProN W3" pitchFamily="-112" charset="-128"/>
              <a:sym typeface="Gill Sans" pitchFamily="-110" charset="0"/>
            </a:endParaRPr>
          </a:p>
        </p:txBody>
      </p:sp>
      <p:sp>
        <p:nvSpPr>
          <p:cNvPr id="12" name="3 Marcador de contenido">
            <a:extLst>
              <a:ext uri="{FF2B5EF4-FFF2-40B4-BE49-F238E27FC236}">
                <a16:creationId xmlns:a16="http://schemas.microsoft.com/office/drawing/2014/main" id="{9DF8D431-3B24-4102-869A-83C97BDAE56E}"/>
              </a:ext>
            </a:extLst>
          </p:cNvPr>
          <p:cNvSpPr txBox="1">
            <a:spLocks/>
          </p:cNvSpPr>
          <p:nvPr/>
        </p:nvSpPr>
        <p:spPr bwMode="auto">
          <a:xfrm>
            <a:off x="1996362" y="849961"/>
            <a:ext cx="6521224" cy="5554630"/>
          </a:xfrm>
          <a:prstGeom prst="rect">
            <a:avLst/>
          </a:prstGeom>
          <a:extLst/>
        </p:spPr>
        <p:txBody>
          <a:bodyPr/>
          <a:lstStyle/>
          <a:p>
            <a:pPr marL="606486" indent="-314919" algn="just" defTabSz="839785" eaLnBrk="0" fontAlgn="base" hangingPunct="0">
              <a:spcBef>
                <a:spcPts val="551"/>
              </a:spcBef>
              <a:spcAft>
                <a:spcPct val="0"/>
              </a:spcAft>
              <a:buSzPct val="171000"/>
              <a:buFont typeface="Wingdings" panose="05000000000000000000" pitchFamily="2" charset="2"/>
              <a:buChar char="Ø"/>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a:t>
            </a:r>
            <a:r>
              <a:rPr lang="es-MX" altLang="es-MX" sz="1469" b="1" kern="0" dirty="0">
                <a:solidFill>
                  <a:srgbClr val="000000">
                    <a:lumMod val="50000"/>
                  </a:srgbClr>
                </a:solidFill>
                <a:latin typeface="Arial" panose="020B0604020202020204" pitchFamily="34" charset="0"/>
                <a:cs typeface="Arial" panose="020B0604020202020204" pitchFamily="34" charset="0"/>
                <a:sym typeface="Gill Sans" pitchFamily="-110" charset="0"/>
              </a:rPr>
              <a:t>Los 10 principales Cisnes Blancos: </a:t>
            </a:r>
            <a:endPar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endParaRP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1.	El juico de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impeachment</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avanza y el Presidente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Trump</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es obligado a renunciar o es destituido,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2.	La economía de los Estados Unidos continúa acelerándose sin inflación,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3.	El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Brexit</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vuelve a ser votado en el Reino Unido y gana la opción de mantenerse dentro de la Unión Europea</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4.	La guerra comercial entre EU y China se resuelve con rapidez y/o las medidas proteccionistas  de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Trump</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se revierten</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5.	Las tendencias nacionalistas, proteccionistas y antidemocráticas desaparecen,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6.	El Presidente López Obrador decide abandonar el proyecto del aeropuerto de Santa Lucia y decide concesionar al sector privado el proyecto del aeropuerto de Texcoco.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7.	México encuentra yacimientos de petróleo y gas en aguas someras similares al potencial que tuvo </a:t>
            </a:r>
            <a:r>
              <a:rPr lang="es-MX" altLang="es-MX" sz="1469" kern="0" dirty="0" err="1">
                <a:solidFill>
                  <a:srgbClr val="000000">
                    <a:lumMod val="50000"/>
                  </a:srgbClr>
                </a:solidFill>
                <a:latin typeface="Arial" panose="020B0604020202020204" pitchFamily="34" charset="0"/>
                <a:cs typeface="Arial" panose="020B0604020202020204" pitchFamily="34" charset="0"/>
                <a:sym typeface="Gill Sans" pitchFamily="-110" charset="0"/>
              </a:rPr>
              <a:t>Cantarel</a:t>
            </a: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8.	La superestructura del Estado de Derecho se fortalece en tal grado que es suficiente para inyectar confianza </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9.	México y China deciden iniciar negociaciones para un Tratado de Libre Comercio de gran envergadura</a:t>
            </a:r>
          </a:p>
          <a:p>
            <a:pPr marL="1024921" lvl="1" indent="-314919" algn="just" defTabSz="839785" eaLnBrk="0" fontAlgn="base" hangingPunct="0">
              <a:spcBef>
                <a:spcPts val="551"/>
              </a:spcBef>
              <a:spcAft>
                <a:spcPct val="0"/>
              </a:spcAft>
              <a:buSzPct val="171000"/>
              <a:buFont typeface="Wingdings" panose="05000000000000000000" pitchFamily="2" charset="2"/>
              <a:buChar char="v"/>
              <a:defRPr/>
            </a:pPr>
            <a:r>
              <a:rPr lang="es-MX" altLang="es-MX" sz="1469" kern="0" dirty="0">
                <a:solidFill>
                  <a:srgbClr val="000000">
                    <a:lumMod val="50000"/>
                  </a:srgbClr>
                </a:solidFill>
                <a:latin typeface="Arial" panose="020B0604020202020204" pitchFamily="34" charset="0"/>
                <a:cs typeface="Arial" panose="020B0604020202020204" pitchFamily="34" charset="0"/>
                <a:sym typeface="Gill Sans" pitchFamily="-110" charset="0"/>
              </a:rPr>
              <a:t>10.	La corrupción y la inseguridad se frenan significativamente, </a:t>
            </a:r>
          </a:p>
        </p:txBody>
      </p:sp>
      <p:pic>
        <p:nvPicPr>
          <p:cNvPr id="57352" name="Picture 2" descr="G:\Galeria\Variedad\Robert_Lighthizer.jpg">
            <a:extLst>
              <a:ext uri="{FF2B5EF4-FFF2-40B4-BE49-F238E27FC236}">
                <a16:creationId xmlns:a16="http://schemas.microsoft.com/office/drawing/2014/main" id="{F7145ACF-0EEE-478B-9F51-956445A11A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809168" y="2194153"/>
            <a:ext cx="982630" cy="1214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53" name="Picture 3" descr="G:\Galeria\Variedad\Trump 5.jpg">
            <a:extLst>
              <a:ext uri="{FF2B5EF4-FFF2-40B4-BE49-F238E27FC236}">
                <a16:creationId xmlns:a16="http://schemas.microsoft.com/office/drawing/2014/main" id="{7E584A17-C64A-49C6-A1C7-ECE9F88A490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19640" y="895156"/>
            <a:ext cx="1304827" cy="978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54" name="Picture 4" descr="G:\Galeria\Variedad\wilbur-ross.jpg">
            <a:extLst>
              <a:ext uri="{FF2B5EF4-FFF2-40B4-BE49-F238E27FC236}">
                <a16:creationId xmlns:a16="http://schemas.microsoft.com/office/drawing/2014/main" id="{353866E5-9843-468B-A230-72EFFACFA00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677956" y="3692882"/>
            <a:ext cx="1285875" cy="1024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55" name="Picture 5" descr="G:\Galeria\Variedad\juncker_3.jpg">
            <a:extLst>
              <a:ext uri="{FF2B5EF4-FFF2-40B4-BE49-F238E27FC236}">
                <a16:creationId xmlns:a16="http://schemas.microsoft.com/office/drawing/2014/main" id="{9A465100-BC99-4B8D-B652-B6797C326C9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857278" y="5082268"/>
            <a:ext cx="1124048" cy="1163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4 CuadroTexto">
            <a:extLst>
              <a:ext uri="{FF2B5EF4-FFF2-40B4-BE49-F238E27FC236}">
                <a16:creationId xmlns:a16="http://schemas.microsoft.com/office/drawing/2014/main" id="{7C5663FC-0077-4F39-BDD6-58FE125BB837}"/>
              </a:ext>
            </a:extLst>
          </p:cNvPr>
          <p:cNvSpPr txBox="1">
            <a:spLocks noChangeArrowheads="1"/>
          </p:cNvSpPr>
          <p:nvPr/>
        </p:nvSpPr>
        <p:spPr bwMode="auto">
          <a:xfrm>
            <a:off x="6161607" y="279918"/>
            <a:ext cx="4299371" cy="353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r>
              <a:rPr lang="es-MX" altLang="es-MX" sz="1745" b="0">
                <a:solidFill>
                  <a:srgbClr val="FFC000"/>
                </a:solidFill>
                <a:latin typeface="Arial" panose="020B0604020202020204" pitchFamily="34" charset="0"/>
                <a:cs typeface="Arial" panose="020B0604020202020204" pitchFamily="34" charset="0"/>
              </a:rPr>
              <a:t>Índices Bursátiles en su propia moneda </a:t>
            </a:r>
          </a:p>
        </p:txBody>
      </p:sp>
      <p:pic>
        <p:nvPicPr>
          <p:cNvPr id="58371" name="Picture 4">
            <a:extLst>
              <a:ext uri="{FF2B5EF4-FFF2-40B4-BE49-F238E27FC236}">
                <a16:creationId xmlns:a16="http://schemas.microsoft.com/office/drawing/2014/main" id="{AD0A3D5B-BA59-413B-9CD9-2C0470C5D5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4454" y="536511"/>
            <a:ext cx="7961636" cy="57835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4 CuadroTexto">
            <a:extLst>
              <a:ext uri="{FF2B5EF4-FFF2-40B4-BE49-F238E27FC236}">
                <a16:creationId xmlns:a16="http://schemas.microsoft.com/office/drawing/2014/main" id="{89EF38BA-8A05-4BBE-A1D6-DB9DB9C01925}"/>
              </a:ext>
            </a:extLst>
          </p:cNvPr>
          <p:cNvSpPr txBox="1">
            <a:spLocks noChangeArrowheads="1"/>
          </p:cNvSpPr>
          <p:nvPr/>
        </p:nvSpPr>
        <p:spPr bwMode="auto">
          <a:xfrm>
            <a:off x="7154441" y="272629"/>
            <a:ext cx="3306536" cy="353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r>
              <a:rPr lang="es-MX" altLang="es-MX" sz="1745" b="0">
                <a:solidFill>
                  <a:srgbClr val="FFC000"/>
                </a:solidFill>
                <a:latin typeface="Arial" panose="020B0604020202020204" pitchFamily="34" charset="0"/>
                <a:cs typeface="Arial" panose="020B0604020202020204" pitchFamily="34" charset="0"/>
              </a:rPr>
              <a:t>Monedas en US Dólares </a:t>
            </a:r>
          </a:p>
        </p:txBody>
      </p:sp>
      <p:pic>
        <p:nvPicPr>
          <p:cNvPr id="59395" name="Picture 4">
            <a:extLst>
              <a:ext uri="{FF2B5EF4-FFF2-40B4-BE49-F238E27FC236}">
                <a16:creationId xmlns:a16="http://schemas.microsoft.com/office/drawing/2014/main" id="{DDB6AE22-3850-4EF2-A700-01C01A9C91D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4454" y="536511"/>
            <a:ext cx="7961636" cy="57835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Picture 4">
            <a:extLst>
              <a:ext uri="{FF2B5EF4-FFF2-40B4-BE49-F238E27FC236}">
                <a16:creationId xmlns:a16="http://schemas.microsoft.com/office/drawing/2014/main" id="{BC475A4D-610F-4ED3-BB22-DC6ED56466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4454" y="539426"/>
            <a:ext cx="7961636" cy="57776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3">
            <a:extLst>
              <a:ext uri="{FF2B5EF4-FFF2-40B4-BE49-F238E27FC236}">
                <a16:creationId xmlns:a16="http://schemas.microsoft.com/office/drawing/2014/main" id="{CE2B7BDC-C620-466C-9D27-CD782394B2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0285" y="542342"/>
            <a:ext cx="7949973" cy="5771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1 CuadroTexto">
            <a:extLst>
              <a:ext uri="{FF2B5EF4-FFF2-40B4-BE49-F238E27FC236}">
                <a16:creationId xmlns:a16="http://schemas.microsoft.com/office/drawing/2014/main" id="{69A6A596-7660-4C69-93C3-00E2B2018F44}"/>
              </a:ext>
            </a:extLst>
          </p:cNvPr>
          <p:cNvSpPr txBox="1">
            <a:spLocks noChangeArrowheads="1"/>
          </p:cNvSpPr>
          <p:nvPr/>
        </p:nvSpPr>
        <p:spPr bwMode="auto">
          <a:xfrm>
            <a:off x="7021772" y="234724"/>
            <a:ext cx="3324031" cy="650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r>
              <a:rPr lang="es-MX" altLang="es-MX" sz="1837" b="0">
                <a:solidFill>
                  <a:srgbClr val="FFC000"/>
                </a:solidFill>
                <a:latin typeface="Arial" panose="020B0604020202020204" pitchFamily="34" charset="0"/>
                <a:cs typeface="Arial" panose="020B0604020202020204" pitchFamily="34" charset="0"/>
              </a:rPr>
              <a:t>Diferencial M29 vs. TB´s 10 Y</a:t>
            </a:r>
          </a:p>
        </p:txBody>
      </p:sp>
      <p:pic>
        <p:nvPicPr>
          <p:cNvPr id="62467" name="Picture 4">
            <a:extLst>
              <a:ext uri="{FF2B5EF4-FFF2-40B4-BE49-F238E27FC236}">
                <a16:creationId xmlns:a16="http://schemas.microsoft.com/office/drawing/2014/main" id="{18B21F86-87E8-4D97-A3DC-143B18FABB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4454" y="536511"/>
            <a:ext cx="7961636" cy="57835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4 CuadroTexto">
            <a:extLst>
              <a:ext uri="{FF2B5EF4-FFF2-40B4-BE49-F238E27FC236}">
                <a16:creationId xmlns:a16="http://schemas.microsoft.com/office/drawing/2014/main" id="{FB41A3D7-479D-44C2-9632-CCD6995F9598}"/>
              </a:ext>
            </a:extLst>
          </p:cNvPr>
          <p:cNvSpPr txBox="1">
            <a:spLocks noChangeArrowheads="1"/>
          </p:cNvSpPr>
          <p:nvPr/>
        </p:nvSpPr>
        <p:spPr bwMode="auto">
          <a:xfrm>
            <a:off x="6492551" y="297413"/>
            <a:ext cx="3968426" cy="353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r>
              <a:rPr lang="es-MX" altLang="es-MX" sz="1745" b="0">
                <a:solidFill>
                  <a:srgbClr val="FFC000"/>
                </a:solidFill>
                <a:latin typeface="Arial" panose="020B0604020202020204" pitchFamily="34" charset="0"/>
                <a:cs typeface="Arial" panose="020B0604020202020204" pitchFamily="34" charset="0"/>
              </a:rPr>
              <a:t>Tasas de Interés en Pesos Mexicanos </a:t>
            </a:r>
          </a:p>
        </p:txBody>
      </p:sp>
      <p:pic>
        <p:nvPicPr>
          <p:cNvPr id="63491" name="Picture 4">
            <a:extLst>
              <a:ext uri="{FF2B5EF4-FFF2-40B4-BE49-F238E27FC236}">
                <a16:creationId xmlns:a16="http://schemas.microsoft.com/office/drawing/2014/main" id="{5619FC50-F70A-4FDE-8779-B7D1D0DED14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4454" y="539426"/>
            <a:ext cx="7961636" cy="57776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4 CuadroTexto">
            <a:extLst>
              <a:ext uri="{FF2B5EF4-FFF2-40B4-BE49-F238E27FC236}">
                <a16:creationId xmlns:a16="http://schemas.microsoft.com/office/drawing/2014/main" id="{CE1D93C7-BB47-48DA-8F8F-6B9CE4D4B639}"/>
              </a:ext>
            </a:extLst>
          </p:cNvPr>
          <p:cNvSpPr txBox="1">
            <a:spLocks noChangeArrowheads="1"/>
          </p:cNvSpPr>
          <p:nvPr/>
        </p:nvSpPr>
        <p:spPr bwMode="auto">
          <a:xfrm>
            <a:off x="7154441" y="306161"/>
            <a:ext cx="3306536" cy="353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r>
              <a:rPr lang="es-MX" altLang="es-MX" sz="1745" b="0">
                <a:solidFill>
                  <a:srgbClr val="FFC000"/>
                </a:solidFill>
                <a:latin typeface="Arial" panose="020B0604020202020204" pitchFamily="34" charset="0"/>
                <a:cs typeface="Arial" panose="020B0604020202020204" pitchFamily="34" charset="0"/>
              </a:rPr>
              <a:t>Metales en Pesos Mexicanos </a:t>
            </a:r>
          </a:p>
        </p:txBody>
      </p:sp>
      <p:pic>
        <p:nvPicPr>
          <p:cNvPr id="64515" name="Picture 4">
            <a:extLst>
              <a:ext uri="{FF2B5EF4-FFF2-40B4-BE49-F238E27FC236}">
                <a16:creationId xmlns:a16="http://schemas.microsoft.com/office/drawing/2014/main" id="{ABBF2966-6D25-41F4-8DD0-AE1453C8F4E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4454" y="539426"/>
            <a:ext cx="7961636" cy="57776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1"/>
          <p:cNvSpPr>
            <a:spLocks noGrp="1"/>
          </p:cNvSpPr>
          <p:nvPr>
            <p:ph type="body" sz="quarter" idx="29"/>
          </p:nvPr>
        </p:nvSpPr>
        <p:spPr/>
        <p:txBody>
          <a:bodyPr/>
          <a:lstStyle/>
          <a:p>
            <a:r>
              <a:rPr lang="es-MX" dirty="0"/>
              <a:t>Evolución de la Economía Mexicana</a:t>
            </a:r>
          </a:p>
        </p:txBody>
      </p:sp>
      <p:sp>
        <p:nvSpPr>
          <p:cNvPr id="3" name="Marcador de texto 2"/>
          <p:cNvSpPr>
            <a:spLocks noGrp="1"/>
          </p:cNvSpPr>
          <p:nvPr>
            <p:ph type="body" sz="quarter" idx="30"/>
          </p:nvPr>
        </p:nvSpPr>
        <p:spPr/>
        <p:txBody>
          <a:bodyPr/>
          <a:lstStyle/>
          <a:p>
            <a:r>
              <a:rPr lang="es-MX" dirty="0"/>
              <a:t>Inflación y Política Monetaria</a:t>
            </a:r>
          </a:p>
        </p:txBody>
      </p:sp>
      <p:sp>
        <p:nvSpPr>
          <p:cNvPr id="4" name="Marcador de texto 3"/>
          <p:cNvSpPr>
            <a:spLocks noGrp="1"/>
          </p:cNvSpPr>
          <p:nvPr>
            <p:ph type="body" sz="quarter" idx="31"/>
          </p:nvPr>
        </p:nvSpPr>
        <p:spPr/>
        <p:txBody>
          <a:bodyPr/>
          <a:lstStyle/>
          <a:p>
            <a:r>
              <a:rPr lang="es-MX" dirty="0"/>
              <a:t>Condiciones Externas</a:t>
            </a:r>
          </a:p>
        </p:txBody>
      </p:sp>
      <p:sp>
        <p:nvSpPr>
          <p:cNvPr id="5" name="Marcador de texto 4"/>
          <p:cNvSpPr>
            <a:spLocks noGrp="1"/>
          </p:cNvSpPr>
          <p:nvPr>
            <p:ph type="body" sz="quarter" idx="32"/>
          </p:nvPr>
        </p:nvSpPr>
        <p:spPr/>
        <p:txBody>
          <a:bodyPr/>
          <a:lstStyle/>
          <a:p>
            <a:r>
              <a:rPr lang="es-MX" dirty="0"/>
              <a:t>Entorno Macroeconómico</a:t>
            </a:r>
          </a:p>
        </p:txBody>
      </p:sp>
      <p:sp>
        <p:nvSpPr>
          <p:cNvPr id="8" name="Marcador de pie de página 12"/>
          <p:cNvSpPr>
            <a:spLocks noGrp="1"/>
          </p:cNvSpPr>
          <p:nvPr>
            <p:ph type="ftr" sz="quarter" idx="34"/>
          </p:nvPr>
        </p:nvSpPr>
        <p:spPr>
          <a:prstGeom prst="rect">
            <a:avLst/>
          </a:prstGeom>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
        <p:nvSpPr>
          <p:cNvPr id="7" name="Marcador de número de diapositiva 6"/>
          <p:cNvSpPr>
            <a:spLocks noGrp="1"/>
          </p:cNvSpPr>
          <p:nvPr>
            <p:ph type="sldNum" sz="quarter" idx="35"/>
          </p:nvPr>
        </p:nvSpPr>
        <p:spPr/>
        <p:txBody>
          <a:bodyPr/>
          <a:lstStyle/>
          <a:p>
            <a:fld id="{0821B0A0-61BE-49FE-9B2B-61B59EF5BF7B}" type="slidenum">
              <a:rPr lang="es-MX" smtClean="0">
                <a:solidFill>
                  <a:prstClr val="white"/>
                </a:solidFill>
              </a:rPr>
              <a:pPr/>
              <a:t>7</a:t>
            </a:fld>
            <a:endParaRPr lang="es-MX" dirty="0">
              <a:solidFill>
                <a:prstClr val="white"/>
              </a:solidFill>
            </a:endParaRPr>
          </a:p>
        </p:txBody>
      </p:sp>
      <p:sp>
        <p:nvSpPr>
          <p:cNvPr id="6" name="Marcador de texto 5"/>
          <p:cNvSpPr>
            <a:spLocks noGrp="1"/>
          </p:cNvSpPr>
          <p:nvPr>
            <p:ph type="body" sz="quarter" idx="36"/>
          </p:nvPr>
        </p:nvSpPr>
        <p:spPr/>
        <p:txBody>
          <a:bodyPr/>
          <a:lstStyle/>
          <a:p>
            <a:r>
              <a:rPr lang="es-MX" dirty="0"/>
              <a:t>Previsiones y Consideraciones Finales</a:t>
            </a:r>
          </a:p>
        </p:txBody>
      </p:sp>
    </p:spTree>
    <p:extLst>
      <p:ext uri="{BB962C8B-B14F-4D97-AF65-F5344CB8AC3E}">
        <p14:creationId xmlns:p14="http://schemas.microsoft.com/office/powerpoint/2010/main" val="171536117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TextBox 1">
            <a:extLst>
              <a:ext uri="{FF2B5EF4-FFF2-40B4-BE49-F238E27FC236}">
                <a16:creationId xmlns:a16="http://schemas.microsoft.com/office/drawing/2014/main" id="{27D81160-340F-437E-B0DA-8A0E32337602}"/>
              </a:ext>
            </a:extLst>
          </p:cNvPr>
          <p:cNvSpPr txBox="1">
            <a:spLocks noChangeArrowheads="1"/>
          </p:cNvSpPr>
          <p:nvPr/>
        </p:nvSpPr>
        <p:spPr bwMode="auto">
          <a:xfrm>
            <a:off x="4906348" y="320740"/>
            <a:ext cx="5223685" cy="4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839785" eaLnBrk="0" fontAlgn="base" hangingPunct="0">
              <a:spcBef>
                <a:spcPct val="0"/>
              </a:spcBef>
              <a:spcAft>
                <a:spcPct val="0"/>
              </a:spcAft>
            </a:pPr>
            <a:r>
              <a:rPr lang="es-MX" altLang="en-US" sz="2388" b="1">
                <a:solidFill>
                  <a:srgbClr val="FFC000"/>
                </a:solidFill>
                <a:latin typeface="Gill Sans" pitchFamily="-110" charset="0"/>
                <a:ea typeface="ヒラギノ角ゴ ProN W3" pitchFamily="-112" charset="-128"/>
                <a:sym typeface="Gill Sans" pitchFamily="-110" charset="0"/>
              </a:rPr>
              <a:t>Mercado Internacional de Petróleo</a:t>
            </a:r>
          </a:p>
        </p:txBody>
      </p:sp>
      <p:pic>
        <p:nvPicPr>
          <p:cNvPr id="65539" name="Picture 5">
            <a:extLst>
              <a:ext uri="{FF2B5EF4-FFF2-40B4-BE49-F238E27FC236}">
                <a16:creationId xmlns:a16="http://schemas.microsoft.com/office/drawing/2014/main" id="{5A52309D-249F-4691-B4CC-AB1DE49E477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114453" y="1819470"/>
            <a:ext cx="3848878" cy="27962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5540" name="Picture 6">
            <a:extLst>
              <a:ext uri="{FF2B5EF4-FFF2-40B4-BE49-F238E27FC236}">
                <a16:creationId xmlns:a16="http://schemas.microsoft.com/office/drawing/2014/main" id="{59181108-87F8-43C0-807C-2B3F7CA2079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35035" y="1667847"/>
            <a:ext cx="4271671" cy="3099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1 Marcador de número de diapositiva">
            <a:extLst>
              <a:ext uri="{FF2B5EF4-FFF2-40B4-BE49-F238E27FC236}">
                <a16:creationId xmlns:a16="http://schemas.microsoft.com/office/drawing/2014/main" id="{891B5909-3D64-48E5-B50B-44DA9A3044EF}"/>
              </a:ext>
            </a:extLst>
          </p:cNvPr>
          <p:cNvSpPr txBox="1">
            <a:spLocks noGrp="1"/>
          </p:cNvSpPr>
          <p:nvPr/>
        </p:nvSpPr>
        <p:spPr bwMode="auto">
          <a:xfrm>
            <a:off x="8260994" y="6248594"/>
            <a:ext cx="1866122" cy="456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r" defTabSz="839785" fontAlgn="base">
              <a:spcBef>
                <a:spcPct val="0"/>
              </a:spcBef>
              <a:spcAft>
                <a:spcPct val="0"/>
              </a:spcAft>
            </a:pPr>
            <a:fld id="{65DC1A9D-506D-4AA7-9B91-37329EF80470}" type="slidenum">
              <a:rPr lang="es-ES" altLang="es-MX" sz="1010">
                <a:latin typeface="Arial" panose="020B0604020202020204" pitchFamily="34" charset="0"/>
                <a:ea typeface="ＭＳ Ｐゴシック" panose="020B0600070205080204" pitchFamily="34" charset="-128"/>
              </a:rPr>
              <a:pPr algn="r" defTabSz="839785" fontAlgn="base">
                <a:spcBef>
                  <a:spcPct val="0"/>
                </a:spcBef>
                <a:spcAft>
                  <a:spcPct val="0"/>
                </a:spcAft>
              </a:pPr>
              <a:t>80</a:t>
            </a:fld>
            <a:endParaRPr lang="es-ES" altLang="es-MX" sz="1010">
              <a:latin typeface="Arial" panose="020B0604020202020204" pitchFamily="34" charset="0"/>
              <a:ea typeface="ＭＳ Ｐゴシック" panose="020B0600070205080204" pitchFamily="34" charset="-128"/>
            </a:endParaRPr>
          </a:p>
        </p:txBody>
      </p:sp>
      <p:sp>
        <p:nvSpPr>
          <p:cNvPr id="66563" name="1 CuadroTexto">
            <a:extLst>
              <a:ext uri="{FF2B5EF4-FFF2-40B4-BE49-F238E27FC236}">
                <a16:creationId xmlns:a16="http://schemas.microsoft.com/office/drawing/2014/main" id="{5B47DDC9-132A-46C8-A095-E92ED636352F}"/>
              </a:ext>
            </a:extLst>
          </p:cNvPr>
          <p:cNvSpPr txBox="1">
            <a:spLocks noChangeArrowheads="1"/>
          </p:cNvSpPr>
          <p:nvPr/>
        </p:nvSpPr>
        <p:spPr bwMode="auto">
          <a:xfrm>
            <a:off x="6126617" y="198276"/>
            <a:ext cx="4461199" cy="331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r>
              <a:rPr lang="es-MX" altLang="es-MX" sz="1561" b="0">
                <a:solidFill>
                  <a:srgbClr val="FFC000"/>
                </a:solidFill>
                <a:latin typeface="Arial" panose="020B0604020202020204" pitchFamily="34" charset="0"/>
                <a:ea typeface="ＭＳ Ｐゴシック" panose="020B0600070205080204" pitchFamily="34" charset="-128"/>
              </a:rPr>
              <a:t>Análisis Técnico </a:t>
            </a:r>
          </a:p>
        </p:txBody>
      </p:sp>
      <p:pic>
        <p:nvPicPr>
          <p:cNvPr id="66564" name="Picture 5">
            <a:extLst>
              <a:ext uri="{FF2B5EF4-FFF2-40B4-BE49-F238E27FC236}">
                <a16:creationId xmlns:a16="http://schemas.microsoft.com/office/drawing/2014/main" id="{933C0D1D-E6F7-43BE-B0BE-8A0570F135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4454" y="536511"/>
            <a:ext cx="7961636" cy="57835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1 Marcador de número de diapositiva">
            <a:extLst>
              <a:ext uri="{FF2B5EF4-FFF2-40B4-BE49-F238E27FC236}">
                <a16:creationId xmlns:a16="http://schemas.microsoft.com/office/drawing/2014/main" id="{C7EF4537-1F6B-4580-B38A-E68BBD8868C3}"/>
              </a:ext>
            </a:extLst>
          </p:cNvPr>
          <p:cNvSpPr txBox="1">
            <a:spLocks noGrp="1"/>
          </p:cNvSpPr>
          <p:nvPr/>
        </p:nvSpPr>
        <p:spPr bwMode="auto">
          <a:xfrm>
            <a:off x="8260994" y="6248594"/>
            <a:ext cx="1866122" cy="456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r" defTabSz="839785" fontAlgn="base">
              <a:spcBef>
                <a:spcPct val="0"/>
              </a:spcBef>
              <a:spcAft>
                <a:spcPct val="0"/>
              </a:spcAft>
            </a:pPr>
            <a:fld id="{38C8876F-BC43-4D2A-8FA0-EDAF07DEDE40}" type="slidenum">
              <a:rPr lang="es-ES" altLang="es-MX" sz="1010">
                <a:latin typeface="Arial" panose="020B0604020202020204" pitchFamily="34" charset="0"/>
                <a:ea typeface="ＭＳ Ｐゴシック" panose="020B0600070205080204" pitchFamily="34" charset="-128"/>
              </a:rPr>
              <a:pPr algn="r" defTabSz="839785" fontAlgn="base">
                <a:spcBef>
                  <a:spcPct val="0"/>
                </a:spcBef>
                <a:spcAft>
                  <a:spcPct val="0"/>
                </a:spcAft>
              </a:pPr>
              <a:t>81</a:t>
            </a:fld>
            <a:endParaRPr lang="es-ES" altLang="es-MX" sz="1010">
              <a:latin typeface="Arial" panose="020B0604020202020204" pitchFamily="34" charset="0"/>
              <a:ea typeface="ＭＳ Ｐゴシック" panose="020B0600070205080204" pitchFamily="34" charset="-128"/>
            </a:endParaRPr>
          </a:p>
        </p:txBody>
      </p:sp>
      <p:sp>
        <p:nvSpPr>
          <p:cNvPr id="67587" name="1 CuadroTexto">
            <a:extLst>
              <a:ext uri="{FF2B5EF4-FFF2-40B4-BE49-F238E27FC236}">
                <a16:creationId xmlns:a16="http://schemas.microsoft.com/office/drawing/2014/main" id="{0892064F-29CF-4F02-9D26-9C14ED52FA77}"/>
              </a:ext>
            </a:extLst>
          </p:cNvPr>
          <p:cNvSpPr txBox="1">
            <a:spLocks noChangeArrowheads="1"/>
          </p:cNvSpPr>
          <p:nvPr/>
        </p:nvSpPr>
        <p:spPr bwMode="auto">
          <a:xfrm>
            <a:off x="6126617" y="198276"/>
            <a:ext cx="4461199" cy="331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r>
              <a:rPr lang="es-MX" altLang="es-MX" sz="1561" b="0">
                <a:solidFill>
                  <a:srgbClr val="FFC000"/>
                </a:solidFill>
                <a:latin typeface="Arial" panose="020B0604020202020204" pitchFamily="34" charset="0"/>
                <a:ea typeface="ＭＳ Ｐゴシック" panose="020B0600070205080204" pitchFamily="34" charset="-128"/>
              </a:rPr>
              <a:t>Análisis Cuantitativo </a:t>
            </a:r>
          </a:p>
        </p:txBody>
      </p:sp>
      <p:pic>
        <p:nvPicPr>
          <p:cNvPr id="67588" name="Picture 5">
            <a:extLst>
              <a:ext uri="{FF2B5EF4-FFF2-40B4-BE49-F238E27FC236}">
                <a16:creationId xmlns:a16="http://schemas.microsoft.com/office/drawing/2014/main" id="{5C9BF1B3-2316-4D56-9FF7-40DB2FC76DE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0285" y="542342"/>
            <a:ext cx="7949973" cy="57718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1 Marcador de número de diapositiva">
            <a:extLst>
              <a:ext uri="{FF2B5EF4-FFF2-40B4-BE49-F238E27FC236}">
                <a16:creationId xmlns:a16="http://schemas.microsoft.com/office/drawing/2014/main" id="{7C225C28-AE4C-49D8-9086-185E0B172750}"/>
              </a:ext>
            </a:extLst>
          </p:cNvPr>
          <p:cNvSpPr txBox="1">
            <a:spLocks noGrp="1"/>
          </p:cNvSpPr>
          <p:nvPr/>
        </p:nvSpPr>
        <p:spPr bwMode="auto">
          <a:xfrm>
            <a:off x="8260994" y="6248594"/>
            <a:ext cx="1866122" cy="456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r" defTabSz="839785" fontAlgn="base">
              <a:spcBef>
                <a:spcPct val="0"/>
              </a:spcBef>
              <a:spcAft>
                <a:spcPct val="0"/>
              </a:spcAft>
            </a:pPr>
            <a:fld id="{FBA99F40-85DA-4BD5-BB53-ED827C11EB0F}" type="slidenum">
              <a:rPr lang="es-ES" altLang="es-MX" sz="1010">
                <a:latin typeface="Arial" panose="020B0604020202020204" pitchFamily="34" charset="0"/>
                <a:ea typeface="ＭＳ Ｐゴシック" panose="020B0600070205080204" pitchFamily="34" charset="-128"/>
              </a:rPr>
              <a:pPr algn="r" defTabSz="839785" fontAlgn="base">
                <a:spcBef>
                  <a:spcPct val="0"/>
                </a:spcBef>
                <a:spcAft>
                  <a:spcPct val="0"/>
                </a:spcAft>
              </a:pPr>
              <a:t>82</a:t>
            </a:fld>
            <a:endParaRPr lang="es-ES" altLang="es-MX" sz="1010">
              <a:latin typeface="Arial" panose="020B0604020202020204" pitchFamily="34" charset="0"/>
              <a:ea typeface="ＭＳ Ｐゴシック" panose="020B0600070205080204" pitchFamily="34" charset="-128"/>
            </a:endParaRPr>
          </a:p>
        </p:txBody>
      </p:sp>
      <p:sp>
        <p:nvSpPr>
          <p:cNvPr id="68611" name="1 CuadroTexto">
            <a:extLst>
              <a:ext uri="{FF2B5EF4-FFF2-40B4-BE49-F238E27FC236}">
                <a16:creationId xmlns:a16="http://schemas.microsoft.com/office/drawing/2014/main" id="{86ED8D8A-AFD5-4C48-A170-CF0AD7AD31EC}"/>
              </a:ext>
            </a:extLst>
          </p:cNvPr>
          <p:cNvSpPr txBox="1">
            <a:spLocks noChangeArrowheads="1"/>
          </p:cNvSpPr>
          <p:nvPr/>
        </p:nvSpPr>
        <p:spPr bwMode="auto">
          <a:xfrm>
            <a:off x="6030395" y="193903"/>
            <a:ext cx="4461199" cy="331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358" tIns="45179" rIns="90358" bIns="45179">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algn="ctr" defTabSz="839785" fontAlgn="base">
              <a:spcBef>
                <a:spcPct val="0"/>
              </a:spcBef>
              <a:spcAft>
                <a:spcPct val="0"/>
              </a:spcAft>
            </a:pPr>
            <a:r>
              <a:rPr lang="es-MX" altLang="es-MX" sz="1561" b="0">
                <a:solidFill>
                  <a:srgbClr val="FFC000"/>
                </a:solidFill>
                <a:latin typeface="Arial" panose="020B0604020202020204" pitchFamily="34" charset="0"/>
                <a:ea typeface="ＭＳ Ｐゴシック" panose="020B0600070205080204" pitchFamily="34" charset="-128"/>
              </a:rPr>
              <a:t>Análisis Cuantitativo </a:t>
            </a:r>
          </a:p>
        </p:txBody>
      </p:sp>
      <p:pic>
        <p:nvPicPr>
          <p:cNvPr id="68612" name="Picture 5">
            <a:extLst>
              <a:ext uri="{FF2B5EF4-FFF2-40B4-BE49-F238E27FC236}">
                <a16:creationId xmlns:a16="http://schemas.microsoft.com/office/drawing/2014/main" id="{80135113-CC6A-4FA4-88DF-045CD450A85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14454" y="539426"/>
            <a:ext cx="7961636" cy="57776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1 CuadroTexto">
            <a:extLst>
              <a:ext uri="{FF2B5EF4-FFF2-40B4-BE49-F238E27FC236}">
                <a16:creationId xmlns:a16="http://schemas.microsoft.com/office/drawing/2014/main" id="{0412406E-0C48-4001-B4AF-213342F24348}"/>
              </a:ext>
            </a:extLst>
          </p:cNvPr>
          <p:cNvSpPr txBox="1">
            <a:spLocks noChangeArrowheads="1"/>
          </p:cNvSpPr>
          <p:nvPr/>
        </p:nvSpPr>
        <p:spPr bwMode="auto">
          <a:xfrm>
            <a:off x="5566780" y="386347"/>
            <a:ext cx="5007914" cy="36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3968" tIns="41984" rIns="83968" bIns="41984">
            <a:spAutoFit/>
          </a:bodyPr>
          <a:lstStyle>
            <a:lvl1pPr>
              <a:defRPr sz="2600" b="1">
                <a:solidFill>
                  <a:srgbClr val="000000"/>
                </a:solidFill>
                <a:latin typeface="Gill Sans" pitchFamily="-110" charset="0"/>
                <a:ea typeface="ヒラギノ角ゴ ProN W3" pitchFamily="-112" charset="-128"/>
                <a:sym typeface="Gill Sans" pitchFamily="-110" charset="0"/>
              </a:defRPr>
            </a:lvl1pPr>
            <a:lvl2pPr marL="742950" indent="-285750">
              <a:defRPr sz="2600" b="1">
                <a:solidFill>
                  <a:srgbClr val="000000"/>
                </a:solidFill>
                <a:latin typeface="Gill Sans" pitchFamily="-110" charset="0"/>
                <a:ea typeface="ヒラギノ角ゴ ProN W3" pitchFamily="-112" charset="-128"/>
                <a:sym typeface="Gill Sans" pitchFamily="-110" charset="0"/>
              </a:defRPr>
            </a:lvl2pPr>
            <a:lvl3pPr marL="1143000" indent="-228600">
              <a:defRPr sz="2600" b="1">
                <a:solidFill>
                  <a:srgbClr val="000000"/>
                </a:solidFill>
                <a:latin typeface="Gill Sans" pitchFamily="-110" charset="0"/>
                <a:ea typeface="ヒラギノ角ゴ ProN W3" pitchFamily="-112" charset="-128"/>
                <a:sym typeface="Gill Sans" pitchFamily="-110" charset="0"/>
              </a:defRPr>
            </a:lvl3pPr>
            <a:lvl4pPr marL="1600200" indent="-228600">
              <a:defRPr sz="2600" b="1">
                <a:solidFill>
                  <a:srgbClr val="000000"/>
                </a:solidFill>
                <a:latin typeface="Gill Sans" pitchFamily="-110" charset="0"/>
                <a:ea typeface="ヒラギノ角ゴ ProN W3" pitchFamily="-112" charset="-128"/>
                <a:sym typeface="Gill Sans" pitchFamily="-110" charset="0"/>
              </a:defRPr>
            </a:lvl4pPr>
            <a:lvl5pPr marL="2057400" indent="-228600">
              <a:defRPr sz="2600" b="1">
                <a:solidFill>
                  <a:srgbClr val="000000"/>
                </a:solidFill>
                <a:latin typeface="Gill Sans" pitchFamily="-110" charset="0"/>
                <a:ea typeface="ヒラギノ角ゴ ProN W3" pitchFamily="-112" charset="-128"/>
                <a:sym typeface="Gill Sans" pitchFamily="-110" charset="0"/>
              </a:defRPr>
            </a:lvl5pPr>
            <a:lvl6pPr marL="25146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6pPr>
            <a:lvl7pPr marL="29718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7pPr>
            <a:lvl8pPr marL="34290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8pPr>
            <a:lvl9pPr marL="3886200" indent="-228600" eaLnBrk="0" fontAlgn="base" hangingPunct="0">
              <a:spcBef>
                <a:spcPct val="0"/>
              </a:spcBef>
              <a:spcAft>
                <a:spcPct val="0"/>
              </a:spcAft>
              <a:defRPr sz="2600" b="1">
                <a:solidFill>
                  <a:srgbClr val="000000"/>
                </a:solidFill>
                <a:latin typeface="Gill Sans" pitchFamily="-110" charset="0"/>
                <a:ea typeface="ヒラギノ角ゴ ProN W3" pitchFamily="-112" charset="-128"/>
                <a:sym typeface="Gill Sans" pitchFamily="-110" charset="0"/>
              </a:defRPr>
            </a:lvl9pPr>
          </a:lstStyle>
          <a:p>
            <a:pPr defTabSz="839785" fontAlgn="base">
              <a:spcBef>
                <a:spcPct val="0"/>
              </a:spcBef>
              <a:spcAft>
                <a:spcPct val="0"/>
              </a:spcAft>
            </a:pPr>
            <a:r>
              <a:rPr lang="es-MX" altLang="es-MX" sz="1837" b="0">
                <a:solidFill>
                  <a:srgbClr val="FFC000"/>
                </a:solidFill>
                <a:latin typeface="Arial" panose="020B0604020202020204" pitchFamily="34" charset="0"/>
                <a:cs typeface="Arial" panose="020B0604020202020204" pitchFamily="34" charset="0"/>
              </a:rPr>
              <a:t>Proyecciones México y EU 2018 - 2025</a:t>
            </a:r>
          </a:p>
        </p:txBody>
      </p:sp>
      <p:pic>
        <p:nvPicPr>
          <p:cNvPr id="69635" name="Picture 5">
            <a:extLst>
              <a:ext uri="{FF2B5EF4-FFF2-40B4-BE49-F238E27FC236}">
                <a16:creationId xmlns:a16="http://schemas.microsoft.com/office/drawing/2014/main" id="{2EBCC98C-B20F-43F1-BC6E-A7C9C1063EF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53346" y="1048237"/>
            <a:ext cx="6315658" cy="22480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9636" name="Picture 6">
            <a:extLst>
              <a:ext uri="{FF2B5EF4-FFF2-40B4-BE49-F238E27FC236}">
                <a16:creationId xmlns:a16="http://schemas.microsoft.com/office/drawing/2014/main" id="{DA800EE7-33E0-4FAC-81AD-5886D56D05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66467" y="3494606"/>
            <a:ext cx="6315658" cy="25367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53"/>
        <p:cNvGrpSpPr/>
        <p:nvPr/>
      </p:nvGrpSpPr>
      <p:grpSpPr>
        <a:xfrm>
          <a:off x="0" y="0"/>
          <a:ext cx="0" cy="0"/>
          <a:chOff x="0" y="0"/>
          <a:chExt cx="0" cy="0"/>
        </a:xfrm>
      </p:grpSpPr>
      <p:sp>
        <p:nvSpPr>
          <p:cNvPr id="6" name="9 CuadroTexto"/>
          <p:cNvSpPr txBox="1">
            <a:spLocks noChangeArrowheads="1"/>
          </p:cNvSpPr>
          <p:nvPr/>
        </p:nvSpPr>
        <p:spPr bwMode="auto">
          <a:xfrm>
            <a:off x="2738006" y="569860"/>
            <a:ext cx="8067749" cy="1077218"/>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1" i="0" u="none" strike="noStrike" kern="1200" cap="none" spc="0" normalizeH="0" baseline="0" noProof="0" dirty="0">
                <a:ln>
                  <a:noFill/>
                </a:ln>
                <a:solidFill>
                  <a:srgbClr val="44546A">
                    <a:lumMod val="50000"/>
                  </a:srgbClr>
                </a:solidFill>
                <a:effectLst/>
                <a:uLnTx/>
                <a:uFillTx/>
                <a:latin typeface="Times New Roman" panose="02020603050405020304" pitchFamily="18" charset="0"/>
                <a:ea typeface="+mn-ea"/>
                <a:cs typeface="Times New Roman" panose="02020603050405020304" pitchFamily="18" charset="0"/>
              </a:rPr>
              <a:t>Universidad Nacional Autónoma de México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1" i="0" u="none" strike="noStrike" kern="1200" cap="none" spc="0" normalizeH="0" baseline="0" noProof="0" dirty="0">
                <a:ln>
                  <a:noFill/>
                </a:ln>
                <a:solidFill>
                  <a:srgbClr val="44546A">
                    <a:lumMod val="50000"/>
                  </a:srgbClr>
                </a:solidFill>
                <a:effectLst/>
                <a:uLnTx/>
                <a:uFillTx/>
                <a:latin typeface="Times New Roman" panose="02020603050405020304" pitchFamily="18" charset="0"/>
                <a:ea typeface="+mn-ea"/>
                <a:cs typeface="Times New Roman" panose="02020603050405020304" pitchFamily="18" charset="0"/>
              </a:rPr>
              <a:t>Facultad de Economía</a:t>
            </a:r>
          </a:p>
        </p:txBody>
      </p:sp>
      <p:sp>
        <p:nvSpPr>
          <p:cNvPr id="8" name="Rectángulo 7"/>
          <p:cNvSpPr/>
          <p:nvPr/>
        </p:nvSpPr>
        <p:spPr>
          <a:xfrm>
            <a:off x="2738006" y="1917635"/>
            <a:ext cx="8067748" cy="107721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Centro de Modelística y Pronósticos Económicos</a:t>
            </a:r>
          </a:p>
        </p:txBody>
      </p:sp>
      <p:sp>
        <p:nvSpPr>
          <p:cNvPr id="11" name="CuadroTexto 10"/>
          <p:cNvSpPr txBox="1"/>
          <p:nvPr/>
        </p:nvSpPr>
        <p:spPr>
          <a:xfrm>
            <a:off x="2738006" y="3358062"/>
            <a:ext cx="806774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srgbClr val="5B9BD5">
                    <a:lumMod val="50000"/>
                  </a:srgbClr>
                </a:solidFill>
                <a:effectLst/>
                <a:uLnTx/>
                <a:uFillTx/>
                <a:latin typeface="Bodoni MT" panose="02070603080606020203" pitchFamily="18" charset="0"/>
                <a:ea typeface="+mn-ea"/>
                <a:cs typeface="+mn-cs"/>
              </a:rPr>
              <a:t>LXIII Reunión Trimestral</a:t>
            </a:r>
            <a:endParaRPr kumimoji="0" lang="es-MX" sz="3200" b="0" i="1" u="none" strike="noStrike" kern="1200" cap="none" spc="0" normalizeH="0" baseline="0" noProof="0" dirty="0">
              <a:ln>
                <a:noFill/>
              </a:ln>
              <a:solidFill>
                <a:srgbClr val="5B9BD5">
                  <a:lumMod val="50000"/>
                </a:srgbClr>
              </a:solidFill>
              <a:effectLst/>
              <a:uLnTx/>
              <a:uFillTx/>
              <a:latin typeface="Bodoni MT" panose="02070603080606020203" pitchFamily="18" charset="0"/>
              <a:ea typeface="+mn-ea"/>
              <a:cs typeface="+mn-cs"/>
            </a:endParaRPr>
          </a:p>
        </p:txBody>
      </p:sp>
      <p:pic>
        <p:nvPicPr>
          <p:cNvPr id="13" name="Picture 7"/>
          <p:cNvPicPr>
            <a:picLocks noChangeAspect="1" noChangeArrowheads="1"/>
          </p:cNvPicPr>
          <p:nvPr/>
        </p:nvPicPr>
        <p:blipFill>
          <a:blip r:embed="rId3" cstate="print"/>
          <a:srcRect/>
          <a:stretch>
            <a:fillRect/>
          </a:stretch>
        </p:blipFill>
        <p:spPr bwMode="auto">
          <a:xfrm>
            <a:off x="224639" y="569861"/>
            <a:ext cx="1625600" cy="1824567"/>
          </a:xfrm>
          <a:prstGeom prst="rect">
            <a:avLst/>
          </a:prstGeom>
          <a:noFill/>
          <a:ln w="9525">
            <a:noFill/>
            <a:miter lim="800000"/>
            <a:headEnd/>
            <a:tailEnd/>
          </a:ln>
        </p:spPr>
      </p:pic>
      <p:pic>
        <p:nvPicPr>
          <p:cNvPr id="14" name="Picture 9"/>
          <p:cNvPicPr>
            <a:picLocks noChangeAspect="1" noChangeArrowheads="1"/>
          </p:cNvPicPr>
          <p:nvPr/>
        </p:nvPicPr>
        <p:blipFill>
          <a:blip r:embed="rId4" cstate="print"/>
          <a:srcRect/>
          <a:stretch>
            <a:fillRect/>
          </a:stretch>
        </p:blipFill>
        <p:spPr bwMode="auto">
          <a:xfrm>
            <a:off x="264855" y="2456244"/>
            <a:ext cx="1585384" cy="1919817"/>
          </a:xfrm>
          <a:prstGeom prst="rect">
            <a:avLst/>
          </a:prstGeom>
          <a:noFill/>
          <a:ln w="9525">
            <a:noFill/>
            <a:miter lim="800000"/>
            <a:headEnd/>
            <a:tailEnd/>
          </a:ln>
        </p:spPr>
      </p:pic>
      <p:pic>
        <p:nvPicPr>
          <p:cNvPr id="15" name="Picture 9"/>
          <p:cNvPicPr>
            <a:picLocks noChangeAspect="1" noChangeArrowheads="1"/>
          </p:cNvPicPr>
          <p:nvPr/>
        </p:nvPicPr>
        <p:blipFill>
          <a:blip r:embed="rId5" cstate="print"/>
          <a:srcRect/>
          <a:stretch>
            <a:fillRect/>
          </a:stretch>
        </p:blipFill>
        <p:spPr bwMode="auto">
          <a:xfrm>
            <a:off x="224639" y="4814783"/>
            <a:ext cx="1625600" cy="1536700"/>
          </a:xfrm>
          <a:prstGeom prst="rect">
            <a:avLst/>
          </a:prstGeom>
          <a:noFill/>
          <a:ln w="9525">
            <a:noFill/>
            <a:miter lim="800000"/>
            <a:headEnd/>
            <a:tailEnd/>
          </a:ln>
        </p:spPr>
      </p:pic>
      <p:sp>
        <p:nvSpPr>
          <p:cNvPr id="9" name="Rectángulo 8"/>
          <p:cNvSpPr/>
          <p:nvPr/>
        </p:nvSpPr>
        <p:spPr>
          <a:xfrm>
            <a:off x="5597520" y="4890821"/>
            <a:ext cx="6096000" cy="830997"/>
          </a:xfrm>
          <a:prstGeom prst="rect">
            <a:avLst/>
          </a:prstGeom>
        </p:spPr>
        <p:txBody>
          <a:bodyP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Eduardo Loría</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s-MX"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Marzo 19, 2019</a:t>
            </a:r>
          </a:p>
        </p:txBody>
      </p:sp>
      <p:sp>
        <p:nvSpPr>
          <p:cNvPr id="10" name="CuadroTexto 9"/>
          <p:cNvSpPr txBox="1"/>
          <p:nvPr/>
        </p:nvSpPr>
        <p:spPr>
          <a:xfrm>
            <a:off x="7036904" y="5801330"/>
            <a:ext cx="4656616" cy="584775"/>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Agradezco a: Emmanuel Salas, Javier Valdez, Estéfany Licona y Jorge Ramírez</a:t>
            </a:r>
          </a:p>
        </p:txBody>
      </p:sp>
      <p:sp>
        <p:nvSpPr>
          <p:cNvPr id="12" name="CuadroTexto 11">
            <a:extLst>
              <a:ext uri="{FF2B5EF4-FFF2-40B4-BE49-F238E27FC236}">
                <a16:creationId xmlns:a16="http://schemas.microsoft.com/office/drawing/2014/main" id="{B037C944-8FCC-4D6B-B396-5BBD5735378F}"/>
              </a:ext>
            </a:extLst>
          </p:cNvPr>
          <p:cNvSpPr txBox="1"/>
          <p:nvPr/>
        </p:nvSpPr>
        <p:spPr>
          <a:xfrm>
            <a:off x="2738006" y="4306046"/>
            <a:ext cx="806774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srgbClr val="5B9BD5">
                    <a:lumMod val="50000"/>
                  </a:srgbClr>
                </a:solidFill>
                <a:effectLst/>
                <a:uLnTx/>
                <a:uFillTx/>
                <a:latin typeface="Bodoni MT" panose="02070603080606020203" pitchFamily="18" charset="0"/>
                <a:ea typeface="+mn-ea"/>
                <a:cs typeface="+mn-cs"/>
              </a:rPr>
              <a:t>¿Recesión a la vista?</a:t>
            </a:r>
            <a:endParaRPr kumimoji="0" lang="es-MX" sz="3200" b="0" i="1" u="none" strike="noStrike" kern="1200" cap="none" spc="0" normalizeH="0" baseline="0" noProof="0" dirty="0">
              <a:ln>
                <a:noFill/>
              </a:ln>
              <a:solidFill>
                <a:srgbClr val="5B9BD5">
                  <a:lumMod val="50000"/>
                </a:srgbClr>
              </a:solidFill>
              <a:effectLst/>
              <a:uLnTx/>
              <a:uFillTx/>
              <a:latin typeface="Bodoni MT" panose="02070603080606020203" pitchFamily="18" charset="0"/>
              <a:ea typeface="+mn-ea"/>
              <a:cs typeface="+mn-cs"/>
            </a:endParaRPr>
          </a:p>
        </p:txBody>
      </p:sp>
    </p:spTree>
    <p:extLst>
      <p:ext uri="{BB962C8B-B14F-4D97-AF65-F5344CB8AC3E}">
        <p14:creationId xmlns:p14="http://schemas.microsoft.com/office/powerpoint/2010/main" val="146812085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2"/>
          <a:stretch>
            <a:fillRect/>
          </a:stretch>
        </p:blipFill>
        <p:spPr>
          <a:xfrm rot="16200000">
            <a:off x="-2862493" y="2862495"/>
            <a:ext cx="6858000" cy="1133013"/>
          </a:xfrm>
          <a:prstGeom prst="rect">
            <a:avLst/>
          </a:prstGeom>
        </p:spPr>
      </p:pic>
      <p:graphicFrame>
        <p:nvGraphicFramePr>
          <p:cNvPr id="4" name="Diagrama 3"/>
          <p:cNvGraphicFramePr/>
          <p:nvPr>
            <p:extLst/>
          </p:nvPr>
        </p:nvGraphicFramePr>
        <p:xfrm>
          <a:off x="1133015" y="347869"/>
          <a:ext cx="11058985" cy="616226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9664913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2"/>
          <a:stretch>
            <a:fillRect/>
          </a:stretch>
        </p:blipFill>
        <p:spPr>
          <a:xfrm rot="16200000">
            <a:off x="-2862493" y="2862494"/>
            <a:ext cx="6858000" cy="1133013"/>
          </a:xfrm>
          <a:prstGeom prst="rect">
            <a:avLst/>
          </a:prstGeom>
        </p:spPr>
      </p:pic>
      <p:graphicFrame>
        <p:nvGraphicFramePr>
          <p:cNvPr id="4" name="Diagrama 3"/>
          <p:cNvGraphicFramePr/>
          <p:nvPr>
            <p:extLst/>
          </p:nvPr>
        </p:nvGraphicFramePr>
        <p:xfrm>
          <a:off x="1133015" y="836712"/>
          <a:ext cx="10867641" cy="252028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CuadroTexto 1"/>
          <p:cNvSpPr txBox="1"/>
          <p:nvPr/>
        </p:nvSpPr>
        <p:spPr>
          <a:xfrm>
            <a:off x="2423592" y="2996952"/>
            <a:ext cx="5429692" cy="304698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1. Coyuntura Internacional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2. Coyuntura Nacional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3. NBER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4. Crecimiento y sincronización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5. Pronóstico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32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55300094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a 4">
            <a:extLst>
              <a:ext uri="{FF2B5EF4-FFF2-40B4-BE49-F238E27FC236}">
                <a16:creationId xmlns:a16="http://schemas.microsoft.com/office/drawing/2014/main" id="{A65D9647-6BDA-4DFD-A18A-08ECD85ECB27}"/>
              </a:ext>
            </a:extLst>
          </p:cNvPr>
          <p:cNvGraphicFramePr/>
          <p:nvPr>
            <p:extLst/>
          </p:nvPr>
        </p:nvGraphicFramePr>
        <p:xfrm>
          <a:off x="1199456" y="0"/>
          <a:ext cx="10873208" cy="685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CuadroTexto 11">
            <a:extLst>
              <a:ext uri="{FF2B5EF4-FFF2-40B4-BE49-F238E27FC236}">
                <a16:creationId xmlns:a16="http://schemas.microsoft.com/office/drawing/2014/main" id="{399AFBD7-C05D-4952-B646-607250722FAF}"/>
              </a:ext>
            </a:extLst>
          </p:cNvPr>
          <p:cNvSpPr txBox="1"/>
          <p:nvPr/>
        </p:nvSpPr>
        <p:spPr>
          <a:xfrm>
            <a:off x="1133014" y="6608134"/>
            <a:ext cx="2543389"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Carlin &amp; Soskice (2015): 119.</a:t>
            </a: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7"/>
          <a:stretch>
            <a:fillRect/>
          </a:stretch>
        </p:blipFill>
        <p:spPr>
          <a:xfrm rot="16200000">
            <a:off x="-2862493" y="2862495"/>
            <a:ext cx="6858000" cy="1133013"/>
          </a:xfrm>
          <a:prstGeom prst="rect">
            <a:avLst/>
          </a:prstGeom>
        </p:spPr>
      </p:pic>
    </p:spTree>
    <p:extLst>
      <p:ext uri="{BB962C8B-B14F-4D97-AF65-F5344CB8AC3E}">
        <p14:creationId xmlns:p14="http://schemas.microsoft.com/office/powerpoint/2010/main" val="171491917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2"/>
          <a:stretch>
            <a:fillRect/>
          </a:stretch>
        </p:blipFill>
        <p:spPr>
          <a:xfrm rot="16200000">
            <a:off x="-2862493" y="2862494"/>
            <a:ext cx="6858000" cy="1133013"/>
          </a:xfrm>
          <a:prstGeom prst="rect">
            <a:avLst/>
          </a:prstGeom>
        </p:spPr>
      </p:pic>
      <p:graphicFrame>
        <p:nvGraphicFramePr>
          <p:cNvPr id="4" name="Diagrama 3"/>
          <p:cNvGraphicFramePr/>
          <p:nvPr>
            <p:extLst/>
          </p:nvPr>
        </p:nvGraphicFramePr>
        <p:xfrm>
          <a:off x="1133016" y="0"/>
          <a:ext cx="11058985" cy="685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3242857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Marcador de gráfico 39"/>
          <p:cNvGraphicFramePr>
            <a:graphicFrameLocks noGrp="1"/>
          </p:cNvGraphicFramePr>
          <p:nvPr>
            <p:ph type="chart" sz="quarter" idx="16"/>
            <p:extLst>
              <p:ext uri="{D42A27DB-BD31-4B8C-83A1-F6EECF244321}">
                <p14:modId xmlns:p14="http://schemas.microsoft.com/office/powerpoint/2010/main" val="2836683324"/>
              </p:ext>
            </p:extLst>
          </p:nvPr>
        </p:nvGraphicFramePr>
        <p:xfrm>
          <a:off x="8232775" y="1543146"/>
          <a:ext cx="3695700" cy="43814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6" name="Marcador de gráfico 37"/>
          <p:cNvGraphicFramePr>
            <a:graphicFrameLocks noGrp="1"/>
          </p:cNvGraphicFramePr>
          <p:nvPr>
            <p:ph type="chart" sz="quarter" idx="15"/>
            <p:extLst/>
          </p:nvPr>
        </p:nvGraphicFramePr>
        <p:xfrm>
          <a:off x="4278313" y="1676400"/>
          <a:ext cx="3695700" cy="4248150"/>
        </p:xfrm>
        <a:graphic>
          <a:graphicData uri="http://schemas.openxmlformats.org/drawingml/2006/chart">
            <c:chart xmlns:c="http://schemas.openxmlformats.org/drawingml/2006/chart" xmlns:r="http://schemas.openxmlformats.org/officeDocument/2006/relationships" r:id="rId4"/>
          </a:graphicData>
        </a:graphic>
      </p:graphicFrame>
      <p:sp>
        <p:nvSpPr>
          <p:cNvPr id="3" name="Rectángulo 2"/>
          <p:cNvSpPr/>
          <p:nvPr/>
        </p:nvSpPr>
        <p:spPr>
          <a:xfrm>
            <a:off x="2565674" y="1865312"/>
            <a:ext cx="1065306" cy="3559910"/>
          </a:xfrm>
          <a:prstGeom prst="rect">
            <a:avLst/>
          </a:prstGeom>
          <a:solidFill>
            <a:schemeClr val="tx1">
              <a:lumMod val="10000"/>
              <a:lumOff val="9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rgbClr val="FFFFFF"/>
              </a:solidFill>
            </a:endParaRPr>
          </a:p>
        </p:txBody>
      </p:sp>
      <p:graphicFrame>
        <p:nvGraphicFramePr>
          <p:cNvPr id="25" name="Marcador de gráfico 11"/>
          <p:cNvGraphicFramePr>
            <a:graphicFrameLocks noGrp="1"/>
          </p:cNvGraphicFramePr>
          <p:nvPr>
            <p:ph type="chart" sz="quarter" idx="14"/>
            <p:extLst>
              <p:ext uri="{D42A27DB-BD31-4B8C-83A1-F6EECF244321}">
                <p14:modId xmlns:p14="http://schemas.microsoft.com/office/powerpoint/2010/main" val="85704674"/>
              </p:ext>
            </p:extLst>
          </p:nvPr>
        </p:nvGraphicFramePr>
        <p:xfrm>
          <a:off x="323850" y="1719873"/>
          <a:ext cx="3695700" cy="4207851"/>
        </p:xfrm>
        <a:graphic>
          <a:graphicData uri="http://schemas.openxmlformats.org/drawingml/2006/chart">
            <c:chart xmlns:c="http://schemas.openxmlformats.org/drawingml/2006/chart" xmlns:r="http://schemas.openxmlformats.org/officeDocument/2006/relationships" r:id="rId5"/>
          </a:graphicData>
        </a:graphic>
      </p:graphicFrame>
      <p:sp>
        <p:nvSpPr>
          <p:cNvPr id="2" name="Marcador de número de diapositiva 1"/>
          <p:cNvSpPr>
            <a:spLocks noGrp="1"/>
          </p:cNvSpPr>
          <p:nvPr>
            <p:ph type="sldNum" sz="quarter" idx="12"/>
          </p:nvPr>
        </p:nvSpPr>
        <p:spPr/>
        <p:txBody>
          <a:bodyPr/>
          <a:lstStyle/>
          <a:p>
            <a:fld id="{8E002BF4-BBF3-4639-B0BE-64A04A870BC8}" type="slidenum">
              <a:rPr lang="es-MX" smtClean="0">
                <a:solidFill>
                  <a:srgbClr val="FFFFFF"/>
                </a:solidFill>
              </a:rPr>
              <a:pPr/>
              <a:t>8</a:t>
            </a:fld>
            <a:endParaRPr lang="es-MX" dirty="0">
              <a:solidFill>
                <a:srgbClr val="FFFFFF"/>
              </a:solidFill>
            </a:endParaRPr>
          </a:p>
        </p:txBody>
      </p:sp>
      <p:sp>
        <p:nvSpPr>
          <p:cNvPr id="7" name="Marcador de texto 6"/>
          <p:cNvSpPr>
            <a:spLocks noGrp="1"/>
          </p:cNvSpPr>
          <p:nvPr>
            <p:ph type="body" sz="quarter" idx="17"/>
          </p:nvPr>
        </p:nvSpPr>
        <p:spPr>
          <a:xfrm>
            <a:off x="323850" y="1117709"/>
            <a:ext cx="3654512" cy="784830"/>
          </a:xfrm>
          <a:noFill/>
        </p:spPr>
        <p:txBody>
          <a:bodyPr/>
          <a:lstStyle/>
          <a:p>
            <a:r>
              <a:rPr lang="es-MX" dirty="0">
                <a:cs typeface="Calibri" pitchFamily="34" charset="0"/>
              </a:rPr>
              <a:t>Países </a:t>
            </a:r>
            <a:r>
              <a:rPr lang="es-MX">
                <a:cs typeface="Calibri" pitchFamily="34" charset="0"/>
              </a:rPr>
              <a:t>Seleccionados: </a:t>
            </a:r>
            <a:r>
              <a:rPr lang="es-MX" dirty="0">
                <a:cs typeface="Calibri" pitchFamily="34" charset="0"/>
              </a:rPr>
              <a:t>Crecimiento </a:t>
            </a:r>
          </a:p>
          <a:p>
            <a:r>
              <a:rPr lang="es-MX" dirty="0">
                <a:cs typeface="Calibri" pitchFamily="34" charset="0"/>
              </a:rPr>
              <a:t>del PIB Real y Pronóstico</a:t>
            </a:r>
          </a:p>
          <a:p>
            <a:r>
              <a:rPr lang="es-MX" b="0" dirty="0"/>
              <a:t>Variación % anual, a. e.</a:t>
            </a:r>
          </a:p>
        </p:txBody>
      </p:sp>
      <p:sp>
        <p:nvSpPr>
          <p:cNvPr id="8" name="Marcador de texto 7"/>
          <p:cNvSpPr>
            <a:spLocks noGrp="1"/>
          </p:cNvSpPr>
          <p:nvPr>
            <p:ph type="body" sz="quarter" idx="18"/>
          </p:nvPr>
        </p:nvSpPr>
        <p:spPr>
          <a:xfrm>
            <a:off x="4319203" y="1117709"/>
            <a:ext cx="3396150" cy="784830"/>
          </a:xfrm>
        </p:spPr>
        <p:txBody>
          <a:bodyPr/>
          <a:lstStyle/>
          <a:p>
            <a:r>
              <a:rPr lang="es-ES" dirty="0"/>
              <a:t>Volumen de Comercio  </a:t>
            </a:r>
          </a:p>
          <a:p>
            <a:r>
              <a:rPr lang="es-MX" b="0" dirty="0"/>
              <a:t>Variación % anual del promedio</a:t>
            </a:r>
          </a:p>
          <a:p>
            <a:r>
              <a:rPr lang="es-MX" b="0" dirty="0"/>
              <a:t>móvil de 3 meses</a:t>
            </a:r>
            <a:r>
              <a:rPr lang="es-ES" b="0" dirty="0"/>
              <a:t>, a. e.</a:t>
            </a:r>
            <a:endParaRPr lang="es-MX" b="0" dirty="0"/>
          </a:p>
        </p:txBody>
      </p:sp>
      <p:sp>
        <p:nvSpPr>
          <p:cNvPr id="9" name="Marcador de texto 8"/>
          <p:cNvSpPr>
            <a:spLocks noGrp="1"/>
          </p:cNvSpPr>
          <p:nvPr>
            <p:ph type="body" sz="quarter" idx="19"/>
          </p:nvPr>
        </p:nvSpPr>
        <p:spPr>
          <a:xfrm>
            <a:off x="8191253" y="1117709"/>
            <a:ext cx="3696000" cy="784830"/>
          </a:xfrm>
        </p:spPr>
        <p:txBody>
          <a:bodyPr/>
          <a:lstStyle/>
          <a:p>
            <a:r>
              <a:rPr lang="es-MX" dirty="0"/>
              <a:t>Nuevos Pedidos de Bienes de Capital </a:t>
            </a:r>
          </a:p>
          <a:p>
            <a:r>
              <a:rPr lang="es-MX" b="0" dirty="0"/>
              <a:t>Variación semestral anualizada del promedio móvil de 6 meses en %, a. e.</a:t>
            </a:r>
          </a:p>
        </p:txBody>
      </p:sp>
      <p:sp>
        <p:nvSpPr>
          <p:cNvPr id="10" name="Marcador de texto 9"/>
          <p:cNvSpPr>
            <a:spLocks noGrp="1"/>
          </p:cNvSpPr>
          <p:nvPr>
            <p:ph type="body" sz="quarter" idx="20"/>
          </p:nvPr>
        </p:nvSpPr>
        <p:spPr>
          <a:xfrm>
            <a:off x="324181" y="5890160"/>
            <a:ext cx="3696000" cy="438582"/>
          </a:xfrm>
        </p:spPr>
        <p:txBody>
          <a:bodyPr vert="horz" lIns="91440" tIns="45720" rIns="91440" bIns="45720" rtlCol="0">
            <a:spAutoFit/>
          </a:bodyPr>
          <a:lstStyle/>
          <a:p>
            <a:pPr eaLnBrk="0" hangingPunct="0">
              <a:lnSpc>
                <a:spcPts val="900"/>
              </a:lnSpc>
              <a:buClr>
                <a:srgbClr val="FF0000"/>
              </a:buClr>
            </a:pPr>
            <a:r>
              <a:rPr lang="es-MX" dirty="0">
                <a:solidFill>
                  <a:srgbClr val="182B47"/>
                </a:solidFill>
                <a:cs typeface="Calibri" pitchFamily="34" charset="0"/>
              </a:rPr>
              <a:t>a. e. / Serie con ajuste estacional.</a:t>
            </a:r>
          </a:p>
          <a:p>
            <a:pPr eaLnBrk="0" hangingPunct="0">
              <a:lnSpc>
                <a:spcPts val="900"/>
              </a:lnSpc>
              <a:buClr>
                <a:srgbClr val="FF0000"/>
              </a:buClr>
            </a:pPr>
            <a:r>
              <a:rPr lang="es-MX" dirty="0">
                <a:solidFill>
                  <a:srgbClr val="182B47"/>
                </a:solidFill>
                <a:cs typeface="Calibri" pitchFamily="34" charset="0"/>
              </a:rPr>
              <a:t>Fuente: </a:t>
            </a:r>
            <a:r>
              <a:rPr lang="es-MX" dirty="0" err="1">
                <a:solidFill>
                  <a:srgbClr val="182B47"/>
                </a:solidFill>
                <a:cs typeface="Calibri" pitchFamily="34" charset="0"/>
              </a:rPr>
              <a:t>Haver</a:t>
            </a:r>
            <a:r>
              <a:rPr lang="es-MX" dirty="0">
                <a:solidFill>
                  <a:srgbClr val="182B47"/>
                </a:solidFill>
                <a:cs typeface="Calibri" pitchFamily="34" charset="0"/>
              </a:rPr>
              <a:t> </a:t>
            </a:r>
            <a:r>
              <a:rPr lang="es-MX" dirty="0" err="1">
                <a:solidFill>
                  <a:srgbClr val="182B47"/>
                </a:solidFill>
                <a:cs typeface="Calibri" pitchFamily="34" charset="0"/>
              </a:rPr>
              <a:t>Analytics</a:t>
            </a:r>
            <a:r>
              <a:rPr lang="es-MX" dirty="0">
                <a:solidFill>
                  <a:srgbClr val="182B47"/>
                </a:solidFill>
                <a:cs typeface="Calibri" pitchFamily="34" charset="0"/>
              </a:rPr>
              <a:t> y WEO de octubre de 2018, FMI.</a:t>
            </a:r>
          </a:p>
          <a:p>
            <a:pPr eaLnBrk="0" hangingPunct="0">
              <a:lnSpc>
                <a:spcPts val="900"/>
              </a:lnSpc>
              <a:buClr>
                <a:srgbClr val="FF0000"/>
              </a:buClr>
            </a:pPr>
            <a:endParaRPr lang="es-MX" dirty="0">
              <a:solidFill>
                <a:srgbClr val="182B47"/>
              </a:solidFill>
              <a:cs typeface="Calibri" pitchFamily="34" charset="0"/>
            </a:endParaRPr>
          </a:p>
        </p:txBody>
      </p:sp>
      <p:sp>
        <p:nvSpPr>
          <p:cNvPr id="11" name="Marcador de texto 10"/>
          <p:cNvSpPr>
            <a:spLocks noGrp="1"/>
          </p:cNvSpPr>
          <p:nvPr>
            <p:ph type="body" sz="quarter" idx="21"/>
          </p:nvPr>
        </p:nvSpPr>
        <p:spPr>
          <a:xfrm>
            <a:off x="4221163" y="5890160"/>
            <a:ext cx="3696000" cy="443583"/>
          </a:xfrm>
        </p:spPr>
        <p:txBody>
          <a:bodyPr/>
          <a:lstStyle/>
          <a:p>
            <a:pPr eaLnBrk="0" hangingPunct="0">
              <a:lnSpc>
                <a:spcPts val="900"/>
              </a:lnSpc>
              <a:buClr>
                <a:srgbClr val="FF0000"/>
              </a:buClr>
            </a:pPr>
            <a:r>
              <a:rPr lang="es-MX" dirty="0">
                <a:solidFill>
                  <a:srgbClr val="182B47"/>
                </a:solidFill>
                <a:cs typeface="Calibri" pitchFamily="34" charset="0"/>
              </a:rPr>
              <a:t>a. e./ Serie con ajuste estacional.</a:t>
            </a:r>
          </a:p>
          <a:p>
            <a:pPr>
              <a:lnSpc>
                <a:spcPts val="900"/>
              </a:lnSpc>
            </a:pPr>
            <a:r>
              <a:rPr lang="es-MX" dirty="0">
                <a:solidFill>
                  <a:srgbClr val="182B47"/>
                </a:solidFill>
              </a:rPr>
              <a:t>Fuente: Elaborado por Banco de México con información de CPB </a:t>
            </a:r>
            <a:r>
              <a:rPr lang="es-MX" dirty="0" err="1">
                <a:solidFill>
                  <a:srgbClr val="182B47"/>
                </a:solidFill>
              </a:rPr>
              <a:t>Netherlands</a:t>
            </a:r>
            <a:r>
              <a:rPr lang="es-MX" dirty="0">
                <a:solidFill>
                  <a:srgbClr val="182B47"/>
                </a:solidFill>
              </a:rPr>
              <a:t>, </a:t>
            </a:r>
            <a:r>
              <a:rPr lang="es-MX" dirty="0" err="1">
                <a:solidFill>
                  <a:srgbClr val="182B47"/>
                </a:solidFill>
              </a:rPr>
              <a:t>Haver</a:t>
            </a:r>
            <a:r>
              <a:rPr lang="es-MX" dirty="0">
                <a:solidFill>
                  <a:srgbClr val="182B47"/>
                </a:solidFill>
              </a:rPr>
              <a:t> </a:t>
            </a:r>
            <a:r>
              <a:rPr lang="es-MX" dirty="0" err="1">
                <a:solidFill>
                  <a:srgbClr val="182B47"/>
                </a:solidFill>
              </a:rPr>
              <a:t>Analytics</a:t>
            </a:r>
            <a:r>
              <a:rPr lang="es-MX" dirty="0">
                <a:solidFill>
                  <a:srgbClr val="182B47"/>
                </a:solidFill>
              </a:rPr>
              <a:t> y FMI.</a:t>
            </a:r>
          </a:p>
        </p:txBody>
      </p:sp>
      <p:sp>
        <p:nvSpPr>
          <p:cNvPr id="12" name="Marcador de texto 11"/>
          <p:cNvSpPr>
            <a:spLocks noGrp="1"/>
          </p:cNvSpPr>
          <p:nvPr>
            <p:ph type="body" sz="quarter" idx="22"/>
          </p:nvPr>
        </p:nvSpPr>
        <p:spPr>
          <a:xfrm>
            <a:off x="8232443" y="5890160"/>
            <a:ext cx="3696000" cy="328167"/>
          </a:xfrm>
        </p:spPr>
        <p:txBody>
          <a:bodyPr/>
          <a:lstStyle/>
          <a:p>
            <a:pPr eaLnBrk="0" hangingPunct="0">
              <a:lnSpc>
                <a:spcPts val="900"/>
              </a:lnSpc>
              <a:buClr>
                <a:srgbClr val="FF0000"/>
              </a:buClr>
            </a:pPr>
            <a:r>
              <a:rPr lang="es-MX" dirty="0">
                <a:solidFill>
                  <a:srgbClr val="182B47"/>
                </a:solidFill>
                <a:cs typeface="Calibri" pitchFamily="34" charset="0"/>
              </a:rPr>
              <a:t>a. e. / Serie con ajuste estacional.</a:t>
            </a:r>
          </a:p>
          <a:p>
            <a:pPr eaLnBrk="0" hangingPunct="0">
              <a:lnSpc>
                <a:spcPts val="900"/>
              </a:lnSpc>
              <a:buClr>
                <a:srgbClr val="FF0000"/>
              </a:buClr>
            </a:pPr>
            <a:r>
              <a:rPr lang="es-MX" dirty="0">
                <a:solidFill>
                  <a:srgbClr val="182B47"/>
                </a:solidFill>
                <a:cs typeface="Calibri" pitchFamily="34" charset="0"/>
              </a:rPr>
              <a:t>Fuente: </a:t>
            </a:r>
            <a:r>
              <a:rPr lang="es-MX" dirty="0" err="1">
                <a:solidFill>
                  <a:srgbClr val="182B47"/>
                </a:solidFill>
                <a:cs typeface="Calibri" pitchFamily="34" charset="0"/>
              </a:rPr>
              <a:t>Census</a:t>
            </a:r>
            <a:r>
              <a:rPr lang="es-MX" dirty="0">
                <a:solidFill>
                  <a:srgbClr val="182B47"/>
                </a:solidFill>
                <a:cs typeface="Calibri" pitchFamily="34" charset="0"/>
              </a:rPr>
              <a:t> Bureau, Oficina del Gabinete de Japón y BCE.</a:t>
            </a:r>
            <a:endParaRPr lang="es-MX" dirty="0">
              <a:solidFill>
                <a:srgbClr val="182B47"/>
              </a:solidFill>
            </a:endParaRPr>
          </a:p>
        </p:txBody>
      </p:sp>
      <p:sp>
        <p:nvSpPr>
          <p:cNvPr id="13" name="Título 9"/>
          <p:cNvSpPr>
            <a:spLocks noGrp="1"/>
          </p:cNvSpPr>
          <p:nvPr>
            <p:ph type="title"/>
          </p:nvPr>
        </p:nvSpPr>
        <p:spPr>
          <a:xfrm>
            <a:off x="238897" y="109248"/>
            <a:ext cx="11730681" cy="720080"/>
          </a:xfrm>
        </p:spPr>
        <p:txBody>
          <a:bodyPr/>
          <a:lstStyle/>
          <a:p>
            <a:pPr algn="just">
              <a:lnSpc>
                <a:spcPts val="2000"/>
              </a:lnSpc>
            </a:pPr>
            <a:r>
              <a:rPr lang="es-MX" sz="2000" dirty="0"/>
              <a:t>El ritmo de la actividad económica mundial ha mostrado una desaceleración más marcada de lo previsto, presentándose un menor dinamismo en la mayoría de las economías avanzadas y en algunas emergentes. En este entorno, las perspectivas de crecimiento se han revisado a la baja.</a:t>
            </a:r>
          </a:p>
        </p:txBody>
      </p:sp>
      <p:sp>
        <p:nvSpPr>
          <p:cNvPr id="15" name="CuadroTexto 1"/>
          <p:cNvSpPr txBox="1"/>
          <p:nvPr/>
        </p:nvSpPr>
        <p:spPr>
          <a:xfrm>
            <a:off x="10786394" y="2102089"/>
            <a:ext cx="620796" cy="265360"/>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400" b="1" dirty="0">
                <a:solidFill>
                  <a:srgbClr val="FF7800"/>
                </a:solidFill>
              </a:rPr>
              <a:t>Japón</a:t>
            </a:r>
          </a:p>
        </p:txBody>
      </p:sp>
      <p:sp>
        <p:nvSpPr>
          <p:cNvPr id="16" name="CuadroTexto 1"/>
          <p:cNvSpPr txBox="1"/>
          <p:nvPr/>
        </p:nvSpPr>
        <p:spPr>
          <a:xfrm>
            <a:off x="9884739" y="2509496"/>
            <a:ext cx="1250659" cy="248020"/>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400" b="1" dirty="0">
                <a:solidFill>
                  <a:srgbClr val="00B050"/>
                </a:solidFill>
              </a:rPr>
              <a:t>Zona del Euro</a:t>
            </a:r>
          </a:p>
        </p:txBody>
      </p:sp>
      <p:sp>
        <p:nvSpPr>
          <p:cNvPr id="17" name="CuadroTexto 1"/>
          <p:cNvSpPr txBox="1"/>
          <p:nvPr/>
        </p:nvSpPr>
        <p:spPr>
          <a:xfrm>
            <a:off x="10257774" y="4622788"/>
            <a:ext cx="1324626" cy="265360"/>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400" b="1" dirty="0">
                <a:solidFill>
                  <a:srgbClr val="FF0000"/>
                </a:solidFill>
              </a:rPr>
              <a:t>Estados Unidos</a:t>
            </a:r>
          </a:p>
        </p:txBody>
      </p:sp>
      <p:sp>
        <p:nvSpPr>
          <p:cNvPr id="18" name="9 CuadroTexto"/>
          <p:cNvSpPr txBox="1"/>
          <p:nvPr/>
        </p:nvSpPr>
        <p:spPr>
          <a:xfrm>
            <a:off x="10556982" y="5311549"/>
            <a:ext cx="1025418" cy="21614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ts val="900"/>
              </a:lnSpc>
            </a:pPr>
            <a:r>
              <a:rPr lang="es-MX" b="1" dirty="0">
                <a:solidFill>
                  <a:srgbClr val="182B47"/>
                </a:solidFill>
              </a:rPr>
              <a:t>Enero</a:t>
            </a:r>
          </a:p>
        </p:txBody>
      </p:sp>
      <p:sp>
        <p:nvSpPr>
          <p:cNvPr id="19" name="9 CuadroTexto"/>
          <p:cNvSpPr txBox="1"/>
          <p:nvPr/>
        </p:nvSpPr>
        <p:spPr>
          <a:xfrm>
            <a:off x="10585557" y="5181925"/>
            <a:ext cx="1025418" cy="20774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lnSpc>
                <a:spcPts val="900"/>
              </a:lnSpc>
            </a:pPr>
            <a:r>
              <a:rPr lang="es-MX" b="1" dirty="0">
                <a:solidFill>
                  <a:srgbClr val="00B050"/>
                </a:solidFill>
                <a:cs typeface="Calibri" pitchFamily="34" charset="0"/>
              </a:rPr>
              <a:t>Diciembre</a:t>
            </a:r>
            <a:endParaRPr lang="es-MX" b="1" baseline="30000" dirty="0">
              <a:solidFill>
                <a:srgbClr val="00B050"/>
              </a:solidFill>
              <a:cs typeface="Calibri" pitchFamily="34" charset="0"/>
            </a:endParaRPr>
          </a:p>
        </p:txBody>
      </p:sp>
      <p:sp>
        <p:nvSpPr>
          <p:cNvPr id="22" name="CuadroTexto 1"/>
          <p:cNvSpPr txBox="1"/>
          <p:nvPr/>
        </p:nvSpPr>
        <p:spPr>
          <a:xfrm>
            <a:off x="6104237" y="4070883"/>
            <a:ext cx="1751735" cy="393566"/>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400" b="1" dirty="0">
                <a:solidFill>
                  <a:srgbClr val="BF9800"/>
                </a:solidFill>
              </a:rPr>
              <a:t>CPB </a:t>
            </a:r>
            <a:r>
              <a:rPr lang="es-MX" sz="1400" b="1" dirty="0" err="1">
                <a:solidFill>
                  <a:srgbClr val="BF9800"/>
                </a:solidFill>
              </a:rPr>
              <a:t>Netherlands</a:t>
            </a:r>
            <a:endParaRPr lang="es-MX" sz="1400" b="1" dirty="0">
              <a:solidFill>
                <a:srgbClr val="BF9800"/>
              </a:solidFill>
            </a:endParaRPr>
          </a:p>
        </p:txBody>
      </p:sp>
      <p:sp>
        <p:nvSpPr>
          <p:cNvPr id="23" name="CuadroTexto 1"/>
          <p:cNvSpPr txBox="1"/>
          <p:nvPr/>
        </p:nvSpPr>
        <p:spPr>
          <a:xfrm>
            <a:off x="4385105" y="2018437"/>
            <a:ext cx="2250575" cy="265360"/>
          </a:xfrm>
          <a:prstGeom prst="rect">
            <a:avLst/>
          </a:prstGeom>
        </p:spPr>
        <p:txBody>
          <a:bodyPr wrap="non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400" b="1" dirty="0">
                <a:solidFill>
                  <a:srgbClr val="0070C0"/>
                </a:solidFill>
              </a:rPr>
              <a:t>RWI Tráfico de Contenedores</a:t>
            </a:r>
          </a:p>
        </p:txBody>
      </p:sp>
      <p:sp>
        <p:nvSpPr>
          <p:cNvPr id="24" name="Marcador de texto 17"/>
          <p:cNvSpPr txBox="1">
            <a:spLocks/>
          </p:cNvSpPr>
          <p:nvPr/>
        </p:nvSpPr>
        <p:spPr>
          <a:xfrm>
            <a:off x="5935001" y="812974"/>
            <a:ext cx="3893431" cy="384721"/>
          </a:xfrm>
          <a:prstGeom prst="rect">
            <a:avLst/>
          </a:prstGeom>
        </p:spPr>
        <p:txBody>
          <a:bodyPr vert="horz" lIns="91440" tIns="45720" rIns="91440" bIns="45720" rtlCol="0">
            <a:spAutoFit/>
          </a:bodyPr>
          <a:lstStyle>
            <a:lvl1pPr marL="0" indent="0" algn="ctr" defTabSz="914400" rtl="0" eaLnBrk="1" latinLnBrk="0" hangingPunct="1">
              <a:spcBef>
                <a:spcPts val="0"/>
              </a:spcBef>
              <a:buClr>
                <a:schemeClr val="accent4"/>
              </a:buClr>
              <a:buFont typeface="Arial" pitchFamily="34" charset="0"/>
              <a:buNone/>
              <a:defRPr sz="1500" b="1" kern="1200" baseline="0">
                <a:solidFill>
                  <a:srgbClr val="182B47"/>
                </a:solidFill>
                <a:latin typeface="+mn-lt"/>
                <a:ea typeface="+mn-ea"/>
                <a:cs typeface="+mn-cs"/>
              </a:defRPr>
            </a:lvl1pPr>
            <a:lvl2pPr marL="0" indent="0" algn="ctr" defTabSz="914400" rtl="0" eaLnBrk="1" latinLnBrk="0" hangingPunct="1">
              <a:spcBef>
                <a:spcPts val="0"/>
              </a:spcBef>
              <a:buClr>
                <a:schemeClr val="accent1"/>
              </a:buClr>
              <a:buSzPct val="50000"/>
              <a:buFont typeface="Wingdings" pitchFamily="2" charset="2"/>
              <a:buNone/>
              <a:defRPr sz="1500" b="0" kern="1200" baseline="0">
                <a:solidFill>
                  <a:srgbClr val="182B47"/>
                </a:solidFill>
                <a:latin typeface="+mn-lt"/>
                <a:ea typeface="+mn-ea"/>
                <a:cs typeface="+mn-cs"/>
              </a:defRPr>
            </a:lvl2pPr>
            <a:lvl3pPr marL="914400" indent="0" algn="l" defTabSz="914400" rtl="0" eaLnBrk="1" latinLnBrk="0" hangingPunct="1">
              <a:spcBef>
                <a:spcPct val="20000"/>
              </a:spcBef>
              <a:buClr>
                <a:schemeClr val="accent1"/>
              </a:buClr>
              <a:buFont typeface="Arial" pitchFamily="34" charset="0"/>
              <a:buNone/>
              <a:defRPr sz="2400" kern="1200">
                <a:solidFill>
                  <a:schemeClr val="tx1"/>
                </a:solidFill>
                <a:latin typeface="+mn-lt"/>
                <a:ea typeface="+mn-ea"/>
                <a:cs typeface="+mn-cs"/>
              </a:defRPr>
            </a:lvl3pPr>
            <a:lvl4pPr marL="13716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4pPr>
            <a:lvl5pPr marL="1828800" indent="0" algn="l" defTabSz="914400" rtl="0" eaLnBrk="1" latinLnBrk="0" hangingPunct="1">
              <a:spcBef>
                <a:spcPct val="20000"/>
              </a:spcBef>
              <a:buClr>
                <a:schemeClr val="accent1"/>
              </a:buClr>
              <a:buFont typeface="Arial" pitchFamily="34" charset="0"/>
              <a:buNone/>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Clr>
                <a:srgbClr val="FF7800"/>
              </a:buClr>
            </a:pPr>
            <a:r>
              <a:rPr lang="es-MX" sz="1900" dirty="0"/>
              <a:t>Economía Mundial </a:t>
            </a:r>
          </a:p>
        </p:txBody>
      </p:sp>
      <p:sp>
        <p:nvSpPr>
          <p:cNvPr id="26" name="CuadroTexto 1"/>
          <p:cNvSpPr txBox="1"/>
          <p:nvPr/>
        </p:nvSpPr>
        <p:spPr>
          <a:xfrm>
            <a:off x="2523798" y="3914243"/>
            <a:ext cx="1343682" cy="262451"/>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400" b="1" dirty="0">
                <a:solidFill>
                  <a:srgbClr val="00B050"/>
                </a:solidFill>
              </a:rPr>
              <a:t>Zona del Euro</a:t>
            </a:r>
          </a:p>
        </p:txBody>
      </p:sp>
      <p:sp>
        <p:nvSpPr>
          <p:cNvPr id="27" name="CuadroTexto 1"/>
          <p:cNvSpPr txBox="1"/>
          <p:nvPr/>
        </p:nvSpPr>
        <p:spPr>
          <a:xfrm>
            <a:off x="2776711" y="4953335"/>
            <a:ext cx="1343646" cy="262451"/>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400" b="1" dirty="0">
                <a:solidFill>
                  <a:srgbClr val="FF7800"/>
                </a:solidFill>
              </a:rPr>
              <a:t>Japón</a:t>
            </a:r>
          </a:p>
        </p:txBody>
      </p:sp>
      <p:sp>
        <p:nvSpPr>
          <p:cNvPr id="28" name="CuadroTexto 1"/>
          <p:cNvSpPr txBox="1"/>
          <p:nvPr/>
        </p:nvSpPr>
        <p:spPr>
          <a:xfrm>
            <a:off x="1013956" y="3572928"/>
            <a:ext cx="1472740" cy="321840"/>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400" b="1" dirty="0">
                <a:solidFill>
                  <a:srgbClr val="FF0000"/>
                </a:solidFill>
              </a:rPr>
              <a:t>Estados Unidos</a:t>
            </a:r>
            <a:endParaRPr lang="es-MX" sz="1400" b="1" baseline="30000" dirty="0">
              <a:solidFill>
                <a:srgbClr val="FF0000"/>
              </a:solidFill>
            </a:endParaRPr>
          </a:p>
        </p:txBody>
      </p:sp>
      <p:sp>
        <p:nvSpPr>
          <p:cNvPr id="29" name="CuadroTexto 1"/>
          <p:cNvSpPr txBox="1"/>
          <p:nvPr/>
        </p:nvSpPr>
        <p:spPr>
          <a:xfrm>
            <a:off x="1873090" y="2902201"/>
            <a:ext cx="1343646" cy="321882"/>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s-MX" sz="1400" b="1" dirty="0">
                <a:solidFill>
                  <a:srgbClr val="FFC000"/>
                </a:solidFill>
              </a:rPr>
              <a:t>China</a:t>
            </a:r>
          </a:p>
        </p:txBody>
      </p:sp>
      <p:sp>
        <p:nvSpPr>
          <p:cNvPr id="32" name="CuadroTexto 1"/>
          <p:cNvSpPr txBox="1"/>
          <p:nvPr/>
        </p:nvSpPr>
        <p:spPr>
          <a:xfrm>
            <a:off x="1873090" y="5183299"/>
            <a:ext cx="719653" cy="261561"/>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b="1" dirty="0">
                <a:solidFill>
                  <a:srgbClr val="182B47"/>
                </a:solidFill>
              </a:rPr>
              <a:t>4T-2018</a:t>
            </a:r>
          </a:p>
        </p:txBody>
      </p:sp>
      <p:sp>
        <p:nvSpPr>
          <p:cNvPr id="33" name="CuadroTexto 1"/>
          <p:cNvSpPr txBox="1"/>
          <p:nvPr/>
        </p:nvSpPr>
        <p:spPr>
          <a:xfrm>
            <a:off x="6563141" y="5215787"/>
            <a:ext cx="1099249" cy="261561"/>
          </a:xfrm>
          <a:prstGeom prst="rect">
            <a:avLst/>
          </a:prstGeom>
        </p:spPr>
        <p:txBody>
          <a:bodyPr wrap="square" rtlCol="0"/>
          <a:lstStyle>
            <a:defPPr>
              <a:defRPr lang="es-MX"/>
            </a:defPPr>
            <a:lvl1pPr indent="0" algn="r">
              <a:defRPr sz="1100" b="1">
                <a:solidFill>
                  <a:srgbClr val="182B47"/>
                </a:solidFill>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r>
              <a:rPr lang="es-MX" dirty="0"/>
              <a:t>Diciembre</a:t>
            </a:r>
          </a:p>
        </p:txBody>
      </p:sp>
      <p:sp>
        <p:nvSpPr>
          <p:cNvPr id="31" name="CuadroTexto 1"/>
          <p:cNvSpPr txBox="1"/>
          <p:nvPr/>
        </p:nvSpPr>
        <p:spPr>
          <a:xfrm rot="16200000">
            <a:off x="3283337" y="5576345"/>
            <a:ext cx="518468" cy="261561"/>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s-MX" sz="1200" dirty="0">
                <a:solidFill>
                  <a:srgbClr val="182B47"/>
                </a:solidFill>
              </a:rPr>
              <a:t>2023</a:t>
            </a:r>
          </a:p>
        </p:txBody>
      </p:sp>
      <p:sp>
        <p:nvSpPr>
          <p:cNvPr id="5" name="CuadroTexto 4"/>
          <p:cNvSpPr txBox="1"/>
          <p:nvPr/>
        </p:nvSpPr>
        <p:spPr>
          <a:xfrm>
            <a:off x="2513504" y="1835237"/>
            <a:ext cx="918746" cy="276999"/>
          </a:xfrm>
          <a:prstGeom prst="rect">
            <a:avLst/>
          </a:prstGeom>
          <a:noFill/>
        </p:spPr>
        <p:txBody>
          <a:bodyPr wrap="square" rtlCol="0">
            <a:spAutoFit/>
          </a:bodyPr>
          <a:lstStyle/>
          <a:p>
            <a:r>
              <a:rPr lang="es-MX" sz="1200" b="1" dirty="0">
                <a:solidFill>
                  <a:srgbClr val="182B47"/>
                </a:solidFill>
              </a:rPr>
              <a:t>Pronóstico</a:t>
            </a:r>
          </a:p>
        </p:txBody>
      </p:sp>
      <p:sp>
        <p:nvSpPr>
          <p:cNvPr id="4" name="Marcador de pie de página 3"/>
          <p:cNvSpPr>
            <a:spLocks noGrp="1"/>
          </p:cNvSpPr>
          <p:nvPr>
            <p:ph type="ftr" sz="quarter" idx="11"/>
          </p:nvPr>
        </p:nvSpPr>
        <p:spPr/>
        <p:txBody>
          <a:bodyPr/>
          <a:lstStyle/>
          <a:p>
            <a:r>
              <a:rPr lang="es-MX">
                <a:solidFill>
                  <a:srgbClr val="FFFFFF">
                    <a:lumMod val="85000"/>
                  </a:srgbClr>
                </a:solidFill>
              </a:rPr>
              <a:t>Perspectivas Económicas para México</a:t>
            </a:r>
            <a:endParaRPr lang="es-MX" dirty="0">
              <a:solidFill>
                <a:srgbClr val="FFFFFF">
                  <a:lumMod val="85000"/>
                </a:srgbClr>
              </a:solidFill>
            </a:endParaRPr>
          </a:p>
        </p:txBody>
      </p:sp>
    </p:spTree>
    <p:extLst>
      <p:ext uri="{BB962C8B-B14F-4D97-AF65-F5344CB8AC3E}">
        <p14:creationId xmlns:p14="http://schemas.microsoft.com/office/powerpoint/2010/main" val="78099137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5"/>
            <a:ext cx="6858000" cy="1133013"/>
          </a:xfrm>
          <a:prstGeom prst="rect">
            <a:avLst/>
          </a:prstGeom>
        </p:spPr>
      </p:pic>
      <p:sp>
        <p:nvSpPr>
          <p:cNvPr id="6" name="Marcador de contenido 5">
            <a:extLst>
              <a:ext uri="{FF2B5EF4-FFF2-40B4-BE49-F238E27FC236}">
                <a16:creationId xmlns:a16="http://schemas.microsoft.com/office/drawing/2014/main" id="{15FDBC00-3DE9-4E8E-9508-D82DC663176F}"/>
              </a:ext>
            </a:extLst>
          </p:cNvPr>
          <p:cNvSpPr>
            <a:spLocks noGrp="1"/>
          </p:cNvSpPr>
          <p:nvPr>
            <p:ph idx="1"/>
          </p:nvPr>
        </p:nvSpPr>
        <p:spPr>
          <a:xfrm>
            <a:off x="1388141" y="0"/>
            <a:ext cx="10548731" cy="6858000"/>
          </a:xfrm>
        </p:spPr>
        <p:txBody>
          <a:bodyPr>
            <a:normAutofit/>
          </a:bodyPr>
          <a:lstStyle/>
          <a:p>
            <a:pPr algn="just"/>
            <a:endParaRPr lang="es-MX" dirty="0">
              <a:latin typeface="Times New Roman" panose="02020603050405020304" pitchFamily="18" charset="0"/>
              <a:cs typeface="Times New Roman" panose="02020603050405020304" pitchFamily="18" charset="0"/>
            </a:endParaRPr>
          </a:p>
          <a:p>
            <a:pPr marL="0" indent="0" algn="ctr">
              <a:buNone/>
            </a:pPr>
            <a:r>
              <a:rPr lang="es-MX" sz="4500" dirty="0">
                <a:latin typeface="Times New Roman" panose="02020603050405020304" pitchFamily="18" charset="0"/>
                <a:cs typeface="Times New Roman" panose="02020603050405020304" pitchFamily="18" charset="0"/>
              </a:rPr>
              <a:t>Factores de incertidumbre internacional.</a:t>
            </a:r>
          </a:p>
          <a:p>
            <a:pPr marL="0" indent="0" algn="just">
              <a:buNone/>
            </a:pPr>
            <a:endParaRPr lang="es-MX" dirty="0">
              <a:latin typeface="Times New Roman" panose="02020603050405020304" pitchFamily="18" charset="0"/>
              <a:cs typeface="Times New Roman" panose="02020603050405020304" pitchFamily="18" charset="0"/>
            </a:endParaRPr>
          </a:p>
          <a:p>
            <a:pPr algn="just">
              <a:buFont typeface="Wingdings" panose="05000000000000000000" pitchFamily="2" charset="2"/>
              <a:buChar char="v"/>
            </a:pPr>
            <a:r>
              <a:rPr lang="es-MX" dirty="0">
                <a:latin typeface="Times New Roman" panose="02020603050405020304" pitchFamily="18" charset="0"/>
                <a:cs typeface="Times New Roman" panose="02020603050405020304" pitchFamily="18" charset="0"/>
              </a:rPr>
              <a:t>Estados Unidos: </a:t>
            </a:r>
            <a:r>
              <a:rPr lang="es-MX" dirty="0">
                <a:solidFill>
                  <a:srgbClr val="FF0000"/>
                </a:solidFill>
                <a:latin typeface="Times New Roman" panose="02020603050405020304" pitchFamily="18" charset="0"/>
                <a:cs typeface="Times New Roman" panose="02020603050405020304" pitchFamily="18" charset="0"/>
              </a:rPr>
              <a:t>DESACELERACION</a:t>
            </a:r>
          </a:p>
          <a:p>
            <a:pPr lvl="1" algn="just"/>
            <a:r>
              <a:rPr lang="es-MX" dirty="0">
                <a:latin typeface="Times New Roman" panose="02020603050405020304" pitchFamily="18" charset="0"/>
                <a:cs typeface="Times New Roman" panose="02020603050405020304" pitchFamily="18" charset="0"/>
              </a:rPr>
              <a:t>Creciente preocupación de recesión en EU.</a:t>
            </a:r>
          </a:p>
          <a:p>
            <a:pPr lvl="1" algn="just"/>
            <a:r>
              <a:rPr lang="es-MX" dirty="0">
                <a:latin typeface="Times New Roman" panose="02020603050405020304" pitchFamily="18" charset="0"/>
                <a:cs typeface="Times New Roman" panose="02020603050405020304" pitchFamily="18" charset="0"/>
              </a:rPr>
              <a:t>El término recesión se ha repetido como nunca antes en los últimos 7 años.</a:t>
            </a:r>
          </a:p>
          <a:p>
            <a:pPr lvl="1" algn="just"/>
            <a:r>
              <a:rPr lang="es-MX" dirty="0">
                <a:latin typeface="Times New Roman" panose="02020603050405020304" pitchFamily="18" charset="0"/>
                <a:cs typeface="Times New Roman" panose="02020603050405020304" pitchFamily="18" charset="0"/>
              </a:rPr>
              <a:t>Estímulo fiscal de </a:t>
            </a:r>
            <a:r>
              <a:rPr lang="es-MX" dirty="0" err="1">
                <a:latin typeface="Times New Roman" panose="02020603050405020304" pitchFamily="18" charset="0"/>
                <a:cs typeface="Times New Roman" panose="02020603050405020304" pitchFamily="18" charset="0"/>
              </a:rPr>
              <a:t>Trump</a:t>
            </a:r>
            <a:r>
              <a:rPr lang="es-MX" dirty="0">
                <a:latin typeface="Times New Roman" panose="02020603050405020304" pitchFamily="18" charset="0"/>
                <a:cs typeface="Times New Roman" panose="02020603050405020304" pitchFamily="18" charset="0"/>
              </a:rPr>
              <a:t> muestra signos de agotamiento.</a:t>
            </a:r>
          </a:p>
          <a:p>
            <a:pPr lvl="1" algn="just"/>
            <a:r>
              <a:rPr lang="es-MX" dirty="0">
                <a:latin typeface="Times New Roman" panose="02020603050405020304" pitchFamily="18" charset="0"/>
                <a:cs typeface="Times New Roman" panose="02020603050405020304" pitchFamily="18" charset="0"/>
              </a:rPr>
              <a:t>Pausa de la Política Monetaria FED.</a:t>
            </a:r>
          </a:p>
          <a:p>
            <a:pPr lvl="1" algn="just"/>
            <a:r>
              <a:rPr lang="es-MX" dirty="0">
                <a:latin typeface="Times New Roman" panose="02020603050405020304" pitchFamily="18" charset="0"/>
                <a:cs typeface="Times New Roman" panose="02020603050405020304" pitchFamily="18" charset="0"/>
              </a:rPr>
              <a:t>Cierre de gobierno 2018 y 2019: a) cientos de miles de trabajadores sin paga, b) por menor seguridad en el transporte aéreo y el cierre de museos hay repercusión en turismo y c) por la falta de apoyos y pagos gubernamentales hay  retrasos en ciencia y salud, impacto en la agricultura y aumento de desalojos.</a:t>
            </a:r>
          </a:p>
          <a:p>
            <a:pPr lvl="1" algn="just"/>
            <a:r>
              <a:rPr lang="es-MX" dirty="0">
                <a:latin typeface="Times New Roman" panose="02020603050405020304" pitchFamily="18" charset="0"/>
                <a:cs typeface="Times New Roman" panose="02020603050405020304" pitchFamily="18" charset="0"/>
              </a:rPr>
              <a:t>La OCDE recortó su pronóstico de crecimiento de 2.9% a 2.6% para 2019.</a:t>
            </a:r>
          </a:p>
          <a:p>
            <a:pPr algn="just"/>
            <a:endParaRPr lang="es-MX"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3058088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5"/>
            <a:ext cx="6858000" cy="1133013"/>
          </a:xfrm>
          <a:prstGeom prst="rect">
            <a:avLst/>
          </a:prstGeom>
        </p:spPr>
      </p:pic>
      <p:sp>
        <p:nvSpPr>
          <p:cNvPr id="6" name="Marcador de contenido 5">
            <a:extLst>
              <a:ext uri="{FF2B5EF4-FFF2-40B4-BE49-F238E27FC236}">
                <a16:creationId xmlns:a16="http://schemas.microsoft.com/office/drawing/2014/main" id="{15FDBC00-3DE9-4E8E-9508-D82DC663176F}"/>
              </a:ext>
            </a:extLst>
          </p:cNvPr>
          <p:cNvSpPr>
            <a:spLocks noGrp="1"/>
          </p:cNvSpPr>
          <p:nvPr>
            <p:ph idx="1"/>
          </p:nvPr>
        </p:nvSpPr>
        <p:spPr>
          <a:xfrm>
            <a:off x="1388141" y="0"/>
            <a:ext cx="10548731" cy="6858000"/>
          </a:xfrm>
        </p:spPr>
        <p:txBody>
          <a:bodyPr>
            <a:normAutofit/>
          </a:bodyPr>
          <a:lstStyle/>
          <a:p>
            <a:pPr algn="just"/>
            <a:endParaRPr lang="es-MX" dirty="0">
              <a:latin typeface="Times New Roman" panose="02020603050405020304" pitchFamily="18" charset="0"/>
              <a:cs typeface="Times New Roman" panose="02020603050405020304" pitchFamily="18" charset="0"/>
            </a:endParaRPr>
          </a:p>
          <a:p>
            <a:pPr marL="0" indent="0" algn="just">
              <a:buNone/>
            </a:pPr>
            <a:endParaRPr lang="es-MX" dirty="0">
              <a:latin typeface="Times New Roman" panose="02020603050405020304" pitchFamily="18" charset="0"/>
              <a:cs typeface="Times New Roman" panose="02020603050405020304" pitchFamily="18" charset="0"/>
            </a:endParaRPr>
          </a:p>
          <a:p>
            <a:pPr algn="just">
              <a:buFont typeface="Wingdings" panose="05000000000000000000" pitchFamily="2" charset="2"/>
              <a:buChar char="v"/>
            </a:pPr>
            <a:r>
              <a:rPr lang="es-MX" dirty="0">
                <a:latin typeface="Times New Roman" panose="02020603050405020304" pitchFamily="18" charset="0"/>
                <a:cs typeface="Times New Roman" panose="02020603050405020304" pitchFamily="18" charset="0"/>
              </a:rPr>
              <a:t>China</a:t>
            </a:r>
          </a:p>
          <a:p>
            <a:pPr lvl="1" algn="just" defTabSz="457200">
              <a:lnSpc>
                <a:spcPct val="100000"/>
              </a:lnSpc>
              <a:buClr>
                <a:schemeClr val="accent1"/>
              </a:buClr>
            </a:pPr>
            <a:r>
              <a:rPr lang="es-MX" dirty="0">
                <a:latin typeface="Times New Roman" panose="02020603050405020304" pitchFamily="18" charset="0"/>
                <a:cs typeface="Times New Roman" panose="02020603050405020304" pitchFamily="18" charset="0"/>
              </a:rPr>
              <a:t>Redujo previsión de crecimiento del PIB al mínimo en los últimos 30 años (6 - 6.5%). </a:t>
            </a:r>
          </a:p>
          <a:p>
            <a:pPr marL="457200" lvl="1" indent="0" algn="just" defTabSz="457200">
              <a:lnSpc>
                <a:spcPct val="100000"/>
              </a:lnSpc>
              <a:buClr>
                <a:schemeClr val="accent1"/>
              </a:buClr>
              <a:buNone/>
            </a:pPr>
            <a:endParaRPr lang="es-MX" dirty="0">
              <a:latin typeface="Times New Roman" panose="02020603050405020304" pitchFamily="18" charset="0"/>
              <a:cs typeface="Times New Roman" panose="02020603050405020304" pitchFamily="18" charset="0"/>
            </a:endParaRPr>
          </a:p>
          <a:p>
            <a:pPr lvl="1" algn="just" defTabSz="457200">
              <a:lnSpc>
                <a:spcPct val="100000"/>
              </a:lnSpc>
              <a:buClr>
                <a:schemeClr val="accent1"/>
              </a:buClr>
            </a:pPr>
            <a:r>
              <a:rPr lang="es-MX" dirty="0">
                <a:latin typeface="Times New Roman" panose="02020603050405020304" pitchFamily="18" charset="0"/>
                <a:cs typeface="Times New Roman" panose="02020603050405020304" pitchFamily="18" charset="0"/>
              </a:rPr>
              <a:t>El sector industrial se está desacelerando rápidamente, en enero de 2018 creció 7.2% y en noviembre sólo 5.4%.</a:t>
            </a:r>
          </a:p>
          <a:p>
            <a:pPr marL="457200" lvl="1" indent="0" algn="just" defTabSz="457200">
              <a:lnSpc>
                <a:spcPct val="100000"/>
              </a:lnSpc>
              <a:buClr>
                <a:schemeClr val="accent1"/>
              </a:buClr>
              <a:buNone/>
            </a:pPr>
            <a:endParaRPr lang="es-MX" dirty="0">
              <a:latin typeface="Times New Roman" panose="02020603050405020304" pitchFamily="18" charset="0"/>
              <a:cs typeface="Times New Roman" panose="02020603050405020304" pitchFamily="18" charset="0"/>
            </a:endParaRPr>
          </a:p>
          <a:p>
            <a:pPr lvl="1" algn="just" defTabSz="457200">
              <a:lnSpc>
                <a:spcPct val="100000"/>
              </a:lnSpc>
              <a:buClr>
                <a:schemeClr val="accent1"/>
              </a:buClr>
            </a:pPr>
            <a:r>
              <a:rPr lang="es-MX" dirty="0">
                <a:latin typeface="Times New Roman" panose="02020603050405020304" pitchFamily="18" charset="0"/>
                <a:cs typeface="Times New Roman" panose="02020603050405020304" pitchFamily="18" charset="0"/>
              </a:rPr>
              <a:t>Usará Política Fiscal para contener la desaceleración, aumentará el déficit fiscal en 0.2%.</a:t>
            </a:r>
          </a:p>
          <a:p>
            <a:pPr marL="457200" lvl="1" indent="0" algn="just" defTabSz="457200">
              <a:lnSpc>
                <a:spcPct val="100000"/>
              </a:lnSpc>
              <a:buClr>
                <a:schemeClr val="accent1"/>
              </a:buClr>
              <a:buNone/>
            </a:pPr>
            <a:endParaRPr lang="es-MX" dirty="0">
              <a:latin typeface="Times New Roman" panose="02020603050405020304" pitchFamily="18" charset="0"/>
              <a:cs typeface="Times New Roman" panose="02020603050405020304" pitchFamily="18" charset="0"/>
            </a:endParaRPr>
          </a:p>
          <a:p>
            <a:pPr lvl="1" algn="just" defTabSz="457200">
              <a:lnSpc>
                <a:spcPct val="100000"/>
              </a:lnSpc>
              <a:buClr>
                <a:schemeClr val="accent1"/>
              </a:buClr>
            </a:pPr>
            <a:r>
              <a:rPr lang="es-MX" dirty="0">
                <a:latin typeface="Times New Roman" panose="02020603050405020304" pitchFamily="18" charset="0"/>
                <a:cs typeface="Times New Roman" panose="02020603050405020304" pitchFamily="18" charset="0"/>
              </a:rPr>
              <a:t>La “Guerra Comercial” con Estados Unidos ha empeorado el ambiente macroeconómico mundial.</a:t>
            </a:r>
          </a:p>
          <a:p>
            <a:pPr algn="just"/>
            <a:endParaRPr lang="es-MX"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2239772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3"/>
          <a:stretch>
            <a:fillRect/>
          </a:stretch>
        </p:blipFill>
        <p:spPr>
          <a:xfrm rot="16200000">
            <a:off x="-2862493" y="2862495"/>
            <a:ext cx="6858000" cy="1133013"/>
          </a:xfrm>
          <a:prstGeom prst="rect">
            <a:avLst/>
          </a:prstGeom>
        </p:spPr>
      </p:pic>
      <p:sp>
        <p:nvSpPr>
          <p:cNvPr id="6" name="Marcador de contenido 5">
            <a:extLst>
              <a:ext uri="{FF2B5EF4-FFF2-40B4-BE49-F238E27FC236}">
                <a16:creationId xmlns:a16="http://schemas.microsoft.com/office/drawing/2014/main" id="{15FDBC00-3DE9-4E8E-9508-D82DC663176F}"/>
              </a:ext>
            </a:extLst>
          </p:cNvPr>
          <p:cNvSpPr>
            <a:spLocks noGrp="1"/>
          </p:cNvSpPr>
          <p:nvPr>
            <p:ph idx="1"/>
          </p:nvPr>
        </p:nvSpPr>
        <p:spPr>
          <a:xfrm>
            <a:off x="1388141" y="0"/>
            <a:ext cx="10548731" cy="6858000"/>
          </a:xfrm>
        </p:spPr>
        <p:txBody>
          <a:bodyPr>
            <a:normAutofit/>
          </a:bodyPr>
          <a:lstStyle/>
          <a:p>
            <a:pPr algn="just"/>
            <a:endParaRPr lang="es-MX" dirty="0">
              <a:latin typeface="Times New Roman" panose="02020603050405020304" pitchFamily="18" charset="0"/>
              <a:cs typeface="Times New Roman" panose="02020603050405020304" pitchFamily="18" charset="0"/>
            </a:endParaRPr>
          </a:p>
          <a:p>
            <a:pPr algn="just">
              <a:buFont typeface="Wingdings" panose="05000000000000000000" pitchFamily="2" charset="2"/>
              <a:buChar char="v"/>
            </a:pPr>
            <a:r>
              <a:rPr lang="es-MX" dirty="0">
                <a:latin typeface="Times New Roman" panose="02020603050405020304" pitchFamily="18" charset="0"/>
                <a:cs typeface="Times New Roman" panose="02020603050405020304" pitchFamily="18" charset="0"/>
              </a:rPr>
              <a:t>Unión Europea </a:t>
            </a:r>
          </a:p>
          <a:p>
            <a:pPr lvl="1" algn="just"/>
            <a:r>
              <a:rPr lang="es-MX" dirty="0">
                <a:latin typeface="Times New Roman" panose="02020603050405020304" pitchFamily="18" charset="0"/>
                <a:cs typeface="Times New Roman" panose="02020603050405020304" pitchFamily="18" charset="0"/>
              </a:rPr>
              <a:t>La incertidumbre del </a:t>
            </a:r>
            <a:r>
              <a:rPr lang="es-MX" dirty="0" err="1">
                <a:latin typeface="Times New Roman" panose="02020603050405020304" pitchFamily="18" charset="0"/>
                <a:cs typeface="Times New Roman" panose="02020603050405020304" pitchFamily="18" charset="0"/>
              </a:rPr>
              <a:t>Brexit</a:t>
            </a:r>
            <a:r>
              <a:rPr lang="es-MX" dirty="0">
                <a:latin typeface="Times New Roman" panose="02020603050405020304" pitchFamily="18" charset="0"/>
                <a:cs typeface="Times New Roman" panose="02020603050405020304" pitchFamily="18" charset="0"/>
              </a:rPr>
              <a:t> desfavorece el clima de negocios en Reino Unido por:</a:t>
            </a:r>
          </a:p>
          <a:p>
            <a:pPr lvl="2" algn="just"/>
            <a:r>
              <a:rPr lang="es-MX" dirty="0">
                <a:latin typeface="Times New Roman" panose="02020603050405020304" pitchFamily="18" charset="0"/>
                <a:cs typeface="Times New Roman" panose="02020603050405020304" pitchFamily="18" charset="0"/>
              </a:rPr>
              <a:t>Pérdida del acceso preferencial al Mercado Único Europeo.</a:t>
            </a:r>
          </a:p>
          <a:p>
            <a:pPr lvl="2" algn="just"/>
            <a:r>
              <a:rPr lang="es-MX" dirty="0">
                <a:latin typeface="Times New Roman" panose="02020603050405020304" pitchFamily="18" charset="0"/>
                <a:cs typeface="Times New Roman" panose="02020603050405020304" pitchFamily="18" charset="0"/>
              </a:rPr>
              <a:t>Aumento de la volatilidad del tipo de cambio Libra-Euro.</a:t>
            </a:r>
          </a:p>
          <a:p>
            <a:pPr lvl="2" algn="just"/>
            <a:r>
              <a:rPr lang="es-MX" dirty="0">
                <a:latin typeface="Times New Roman" panose="02020603050405020304" pitchFamily="18" charset="0"/>
                <a:cs typeface="Times New Roman" panose="02020603050405020304" pitchFamily="18" charset="0"/>
              </a:rPr>
              <a:t>Mayores medidas restrictivas sobre el movimiento de trabajadores, afecta a los más especializados.</a:t>
            </a:r>
          </a:p>
          <a:p>
            <a:pPr lvl="2" algn="just"/>
            <a:r>
              <a:rPr lang="es-MX" dirty="0">
                <a:latin typeface="Times New Roman" panose="02020603050405020304" pitchFamily="18" charset="0"/>
                <a:cs typeface="Times New Roman" panose="02020603050405020304" pitchFamily="18" charset="0"/>
              </a:rPr>
              <a:t>Previsiones de una fuerte contracción económica en 2020 (alrededor del 3%).</a:t>
            </a:r>
          </a:p>
          <a:p>
            <a:pPr lvl="1" algn="just"/>
            <a:endParaRPr lang="es-MX" dirty="0">
              <a:latin typeface="Times New Roman" panose="02020603050405020304" pitchFamily="18" charset="0"/>
              <a:cs typeface="Times New Roman" panose="02020603050405020304" pitchFamily="18" charset="0"/>
            </a:endParaRPr>
          </a:p>
          <a:p>
            <a:pPr lvl="1" algn="just"/>
            <a:r>
              <a:rPr lang="es-MX" dirty="0">
                <a:latin typeface="Times New Roman" panose="02020603050405020304" pitchFamily="18" charset="0"/>
                <a:cs typeface="Times New Roman" panose="02020603050405020304" pitchFamily="18" charset="0"/>
              </a:rPr>
              <a:t>OCDE recortó los pronósticos de crecimiento para Europa en 2019.</a:t>
            </a:r>
          </a:p>
          <a:p>
            <a:pPr lvl="1" algn="just"/>
            <a:endParaRPr lang="es-MX" dirty="0">
              <a:latin typeface="Times New Roman" panose="02020603050405020304" pitchFamily="18" charset="0"/>
              <a:cs typeface="Times New Roman" panose="02020603050405020304" pitchFamily="18" charset="0"/>
            </a:endParaRPr>
          </a:p>
          <a:p>
            <a:pPr lvl="1" algn="just"/>
            <a:r>
              <a:rPr lang="es-MX" dirty="0">
                <a:latin typeface="Times New Roman" panose="02020603050405020304" pitchFamily="18" charset="0"/>
                <a:cs typeface="Times New Roman" panose="02020603050405020304" pitchFamily="18" charset="0"/>
              </a:rPr>
              <a:t>Reino Unido 	de 1.4% a 0.8%</a:t>
            </a:r>
          </a:p>
          <a:p>
            <a:pPr lvl="1" algn="just"/>
            <a:r>
              <a:rPr lang="es-MX" dirty="0">
                <a:latin typeface="Times New Roman" panose="02020603050405020304" pitchFamily="18" charset="0"/>
                <a:cs typeface="Times New Roman" panose="02020603050405020304" pitchFamily="18" charset="0"/>
              </a:rPr>
              <a:t>Eurozona 	de 1.8% a 1.0%</a:t>
            </a:r>
          </a:p>
          <a:p>
            <a:pPr lvl="1" algn="just"/>
            <a:r>
              <a:rPr lang="es-MX" dirty="0">
                <a:latin typeface="Times New Roman" panose="02020603050405020304" pitchFamily="18" charset="0"/>
                <a:cs typeface="Times New Roman" panose="02020603050405020304" pitchFamily="18" charset="0"/>
              </a:rPr>
              <a:t>Francia 		de 1.5% a 1.35</a:t>
            </a:r>
          </a:p>
          <a:p>
            <a:pPr lvl="1" algn="just"/>
            <a:r>
              <a:rPr lang="es-MX" dirty="0">
                <a:latin typeface="Times New Roman" panose="02020603050405020304" pitchFamily="18" charset="0"/>
                <a:cs typeface="Times New Roman" panose="02020603050405020304" pitchFamily="18" charset="0"/>
              </a:rPr>
              <a:t>Alemania 	de 1.4% a 0.7%</a:t>
            </a:r>
          </a:p>
          <a:p>
            <a:pPr lvl="1" algn="just"/>
            <a:r>
              <a:rPr lang="es-MX" dirty="0">
                <a:latin typeface="Times New Roman" panose="02020603050405020304" pitchFamily="18" charset="0"/>
                <a:cs typeface="Times New Roman" panose="02020603050405020304" pitchFamily="18" charset="0"/>
              </a:rPr>
              <a:t>Italia  		de 0.8% a (-)0.2%</a:t>
            </a:r>
          </a:p>
        </p:txBody>
      </p:sp>
    </p:spTree>
    <p:extLst>
      <p:ext uri="{BB962C8B-B14F-4D97-AF65-F5344CB8AC3E}">
        <p14:creationId xmlns:p14="http://schemas.microsoft.com/office/powerpoint/2010/main" val="107931874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8E7DE7CE-CDBB-4328-B81A-3FC3E7F44C94}"/>
              </a:ext>
            </a:extLst>
          </p:cNvPr>
          <p:cNvPicPr>
            <a:picLocks noChangeAspect="1"/>
          </p:cNvPicPr>
          <p:nvPr/>
        </p:nvPicPr>
        <p:blipFill>
          <a:blip r:embed="rId2"/>
          <a:stretch>
            <a:fillRect/>
          </a:stretch>
        </p:blipFill>
        <p:spPr>
          <a:xfrm rot="16200000">
            <a:off x="-2862493" y="2862495"/>
            <a:ext cx="6858000" cy="1133013"/>
          </a:xfrm>
          <a:prstGeom prst="rect">
            <a:avLst/>
          </a:prstGeom>
        </p:spPr>
      </p:pic>
      <p:sp>
        <p:nvSpPr>
          <p:cNvPr id="3" name="Título 1">
            <a:extLst>
              <a:ext uri="{FF2B5EF4-FFF2-40B4-BE49-F238E27FC236}">
                <a16:creationId xmlns:a16="http://schemas.microsoft.com/office/drawing/2014/main" id="{5B24A4EA-93BC-4E05-ADF0-8C8D16E675F0}"/>
              </a:ext>
            </a:extLst>
          </p:cNvPr>
          <p:cNvSpPr txBox="1">
            <a:spLocks/>
          </p:cNvSpPr>
          <p:nvPr/>
        </p:nvSpPr>
        <p:spPr>
          <a:xfrm>
            <a:off x="1133014" y="18254"/>
            <a:ext cx="11058986" cy="1343817"/>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j-ea"/>
                <a:cs typeface="Times New Roman" panose="02020603050405020304" pitchFamily="18" charset="0"/>
              </a:rPr>
              <a:t>EUA: Crecimiento del PIB,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j-ea"/>
                <a:cs typeface="Times New Roman" panose="02020603050405020304" pitchFamily="18" charset="0"/>
              </a:rPr>
              <a:t>2017Q1-2018Q4</a:t>
            </a:r>
          </a:p>
        </p:txBody>
      </p:sp>
      <p:pic>
        <p:nvPicPr>
          <p:cNvPr id="5" name="Imagen 4">
            <a:extLst>
              <a:ext uri="{FF2B5EF4-FFF2-40B4-BE49-F238E27FC236}">
                <a16:creationId xmlns:a16="http://schemas.microsoft.com/office/drawing/2014/main" id="{26308F1C-2BFB-42EC-A96F-0424E7D1FBE7}"/>
              </a:ext>
            </a:extLst>
          </p:cNvPr>
          <p:cNvPicPr>
            <a:picLocks noChangeAspect="1"/>
          </p:cNvPicPr>
          <p:nvPr/>
        </p:nvPicPr>
        <p:blipFill rotWithShape="1">
          <a:blip r:embed="rId3"/>
          <a:srcRect l="7476" t="33192" r="8657" b="13233"/>
          <a:stretch/>
        </p:blipFill>
        <p:spPr>
          <a:xfrm>
            <a:off x="1565973" y="1337728"/>
            <a:ext cx="10225136" cy="5112568"/>
          </a:xfrm>
          <a:prstGeom prst="rect">
            <a:avLst/>
          </a:prstGeom>
        </p:spPr>
      </p:pic>
      <p:sp>
        <p:nvSpPr>
          <p:cNvPr id="6" name="CuadroTexto 5">
            <a:extLst>
              <a:ext uri="{FF2B5EF4-FFF2-40B4-BE49-F238E27FC236}">
                <a16:creationId xmlns:a16="http://schemas.microsoft.com/office/drawing/2014/main" id="{441DF174-F794-4F64-9064-894A1CD710BA}"/>
              </a:ext>
            </a:extLst>
          </p:cNvPr>
          <p:cNvSpPr txBox="1"/>
          <p:nvPr/>
        </p:nvSpPr>
        <p:spPr>
          <a:xfrm>
            <a:off x="1271464" y="6453336"/>
            <a:ext cx="156645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a:t>
            </a:r>
          </a:p>
        </p:txBody>
      </p:sp>
      <p:cxnSp>
        <p:nvCxnSpPr>
          <p:cNvPr id="8" name="Conector recto 7">
            <a:extLst>
              <a:ext uri="{FF2B5EF4-FFF2-40B4-BE49-F238E27FC236}">
                <a16:creationId xmlns:a16="http://schemas.microsoft.com/office/drawing/2014/main" id="{22781C67-2082-49B1-9448-7AA631D899CA}"/>
              </a:ext>
            </a:extLst>
          </p:cNvPr>
          <p:cNvCxnSpPr/>
          <p:nvPr/>
        </p:nvCxnSpPr>
        <p:spPr>
          <a:xfrm>
            <a:off x="8976320" y="1957482"/>
            <a:ext cx="0" cy="3963480"/>
          </a:xfrm>
          <a:prstGeom prst="line">
            <a:avLst/>
          </a:prstGeom>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E2DD7EC2-AEB9-4AB3-A13C-2C203DB1C29E}"/>
              </a:ext>
            </a:extLst>
          </p:cNvPr>
          <p:cNvSpPr txBox="1"/>
          <p:nvPr/>
        </p:nvSpPr>
        <p:spPr>
          <a:xfrm flipH="1">
            <a:off x="7316900" y="2102237"/>
            <a:ext cx="151216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2018Q2 = 4.2</a:t>
            </a:r>
          </a:p>
        </p:txBody>
      </p:sp>
      <p:sp>
        <p:nvSpPr>
          <p:cNvPr id="10" name="CuadroTexto 9">
            <a:extLst>
              <a:ext uri="{FF2B5EF4-FFF2-40B4-BE49-F238E27FC236}">
                <a16:creationId xmlns:a16="http://schemas.microsoft.com/office/drawing/2014/main" id="{BDFF9A29-9AF0-4657-BBFD-AB3636D0E17C}"/>
              </a:ext>
            </a:extLst>
          </p:cNvPr>
          <p:cNvSpPr txBox="1"/>
          <p:nvPr/>
        </p:nvSpPr>
        <p:spPr>
          <a:xfrm flipH="1">
            <a:off x="10216984" y="4592016"/>
            <a:ext cx="151216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2018Q4 = 2.6</a:t>
            </a:r>
          </a:p>
        </p:txBody>
      </p:sp>
      <p:cxnSp>
        <p:nvCxnSpPr>
          <p:cNvPr id="12" name="Conector recto de flecha 11">
            <a:extLst>
              <a:ext uri="{FF2B5EF4-FFF2-40B4-BE49-F238E27FC236}">
                <a16:creationId xmlns:a16="http://schemas.microsoft.com/office/drawing/2014/main" id="{2CE7376F-065B-414F-9C2A-DD5A940FD65F}"/>
              </a:ext>
            </a:extLst>
          </p:cNvPr>
          <p:cNvCxnSpPr/>
          <p:nvPr/>
        </p:nvCxnSpPr>
        <p:spPr>
          <a:xfrm>
            <a:off x="9944070" y="2286903"/>
            <a:ext cx="1212571" cy="985639"/>
          </a:xfrm>
          <a:prstGeom prst="straightConnector1">
            <a:avLst/>
          </a:prstGeom>
          <a:ln w="44450">
            <a:tailEnd type="stealth"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881988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Imagen 10"/>
          <p:cNvPicPr>
            <a:picLocks noChangeAspect="1"/>
          </p:cNvPicPr>
          <p:nvPr/>
        </p:nvPicPr>
        <p:blipFill rotWithShape="1">
          <a:blip r:embed="rId2"/>
          <a:srcRect l="6832" t="26375" r="9046" b="22438"/>
          <a:stretch/>
        </p:blipFill>
        <p:spPr>
          <a:xfrm>
            <a:off x="1133014" y="1362072"/>
            <a:ext cx="10945217" cy="4731224"/>
          </a:xfrm>
          <a:prstGeom prst="rect">
            <a:avLst/>
          </a:prstGeom>
        </p:spPr>
      </p:pic>
      <p:pic>
        <p:nvPicPr>
          <p:cNvPr id="2" name="Imagen 1">
            <a:extLst>
              <a:ext uri="{FF2B5EF4-FFF2-40B4-BE49-F238E27FC236}">
                <a16:creationId xmlns:a16="http://schemas.microsoft.com/office/drawing/2014/main" id="{8E7DE7CE-CDBB-4328-B81A-3FC3E7F44C94}"/>
              </a:ext>
            </a:extLst>
          </p:cNvPr>
          <p:cNvPicPr>
            <a:picLocks noChangeAspect="1"/>
          </p:cNvPicPr>
          <p:nvPr/>
        </p:nvPicPr>
        <p:blipFill>
          <a:blip r:embed="rId3"/>
          <a:stretch>
            <a:fillRect/>
          </a:stretch>
        </p:blipFill>
        <p:spPr>
          <a:xfrm rot="16200000">
            <a:off x="-2862493" y="2862495"/>
            <a:ext cx="6858000" cy="1133013"/>
          </a:xfrm>
          <a:prstGeom prst="rect">
            <a:avLst/>
          </a:prstGeom>
        </p:spPr>
      </p:pic>
      <p:sp>
        <p:nvSpPr>
          <p:cNvPr id="3" name="Título 1">
            <a:extLst>
              <a:ext uri="{FF2B5EF4-FFF2-40B4-BE49-F238E27FC236}">
                <a16:creationId xmlns:a16="http://schemas.microsoft.com/office/drawing/2014/main" id="{5B24A4EA-93BC-4E05-ADF0-8C8D16E675F0}"/>
              </a:ext>
            </a:extLst>
          </p:cNvPr>
          <p:cNvSpPr txBox="1">
            <a:spLocks/>
          </p:cNvSpPr>
          <p:nvPr/>
        </p:nvSpPr>
        <p:spPr>
          <a:xfrm>
            <a:off x="1133014" y="18254"/>
            <a:ext cx="11058986" cy="1343817"/>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j-ea"/>
                <a:cs typeface="Times New Roman" panose="02020603050405020304" pitchFamily="18" charset="0"/>
              </a:rPr>
              <a:t>EUA: Crecimiento del PIB Industrial (tasa de cambio),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0" i="0" u="none" strike="noStrike" kern="1200" cap="none" spc="0" normalizeH="0" baseline="0" noProof="0" dirty="0">
                <a:ln>
                  <a:noFill/>
                </a:ln>
                <a:solidFill>
                  <a:prstClr val="black"/>
                </a:solidFill>
                <a:effectLst/>
                <a:uLnTx/>
                <a:uFillTx/>
                <a:latin typeface="Times New Roman" panose="02020603050405020304" pitchFamily="18" charset="0"/>
                <a:ea typeface="+mj-ea"/>
                <a:cs typeface="Times New Roman" panose="02020603050405020304" pitchFamily="18" charset="0"/>
              </a:rPr>
              <a:t>2000M1-2019M2</a:t>
            </a:r>
          </a:p>
        </p:txBody>
      </p:sp>
      <p:sp>
        <p:nvSpPr>
          <p:cNvPr id="6" name="CuadroTexto 5">
            <a:extLst>
              <a:ext uri="{FF2B5EF4-FFF2-40B4-BE49-F238E27FC236}">
                <a16:creationId xmlns:a16="http://schemas.microsoft.com/office/drawing/2014/main" id="{441DF174-F794-4F64-9064-894A1CD710BA}"/>
              </a:ext>
            </a:extLst>
          </p:cNvPr>
          <p:cNvSpPr txBox="1"/>
          <p:nvPr/>
        </p:nvSpPr>
        <p:spPr>
          <a:xfrm>
            <a:off x="1271464" y="6453336"/>
            <a:ext cx="156645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a:t>
            </a:r>
          </a:p>
        </p:txBody>
      </p:sp>
      <p:cxnSp>
        <p:nvCxnSpPr>
          <p:cNvPr id="8" name="Conector recto 7">
            <a:extLst>
              <a:ext uri="{FF2B5EF4-FFF2-40B4-BE49-F238E27FC236}">
                <a16:creationId xmlns:a16="http://schemas.microsoft.com/office/drawing/2014/main" id="{22781C67-2082-49B1-9448-7AA631D899CA}"/>
              </a:ext>
            </a:extLst>
          </p:cNvPr>
          <p:cNvCxnSpPr/>
          <p:nvPr/>
        </p:nvCxnSpPr>
        <p:spPr>
          <a:xfrm>
            <a:off x="11280576" y="1844824"/>
            <a:ext cx="0" cy="396348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Conector recto de flecha 11">
            <a:extLst>
              <a:ext uri="{FF2B5EF4-FFF2-40B4-BE49-F238E27FC236}">
                <a16:creationId xmlns:a16="http://schemas.microsoft.com/office/drawing/2014/main" id="{2CE7376F-065B-414F-9C2A-DD5A940FD65F}"/>
              </a:ext>
            </a:extLst>
          </p:cNvPr>
          <p:cNvCxnSpPr/>
          <p:nvPr/>
        </p:nvCxnSpPr>
        <p:spPr>
          <a:xfrm>
            <a:off x="11368924" y="2150280"/>
            <a:ext cx="620960" cy="492819"/>
          </a:xfrm>
          <a:prstGeom prst="straightConnector1">
            <a:avLst/>
          </a:prstGeom>
          <a:ln w="44450">
            <a:tailEnd type="stealth" w="lg" len="lg"/>
          </a:ln>
        </p:spPr>
        <p:style>
          <a:lnRef idx="1">
            <a:schemeClr val="accent1"/>
          </a:lnRef>
          <a:fillRef idx="0">
            <a:schemeClr val="accent1"/>
          </a:fillRef>
          <a:effectRef idx="0">
            <a:schemeClr val="accent1"/>
          </a:effectRef>
          <a:fontRef idx="minor">
            <a:schemeClr val="tx1"/>
          </a:fontRef>
        </p:style>
      </p:cxnSp>
      <p:sp>
        <p:nvSpPr>
          <p:cNvPr id="13" name="Rectángulo 12"/>
          <p:cNvSpPr/>
          <p:nvPr/>
        </p:nvSpPr>
        <p:spPr>
          <a:xfrm>
            <a:off x="10118813" y="1566024"/>
            <a:ext cx="1081607" cy="5576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2017M10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alibri" panose="020F0502020204030204"/>
                <a:ea typeface="+mn-ea"/>
                <a:cs typeface="+mn-cs"/>
              </a:rPr>
              <a:t>1.53%</a:t>
            </a:r>
          </a:p>
        </p:txBody>
      </p:sp>
    </p:spTree>
    <p:extLst>
      <p:ext uri="{BB962C8B-B14F-4D97-AF65-F5344CB8AC3E}">
        <p14:creationId xmlns:p14="http://schemas.microsoft.com/office/powerpoint/2010/main" val="163295606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8E7DE7CE-CDBB-4328-B81A-3FC3E7F44C94}"/>
              </a:ext>
            </a:extLst>
          </p:cNvPr>
          <p:cNvPicPr>
            <a:picLocks noChangeAspect="1"/>
          </p:cNvPicPr>
          <p:nvPr/>
        </p:nvPicPr>
        <p:blipFill>
          <a:blip r:embed="rId2"/>
          <a:stretch>
            <a:fillRect/>
          </a:stretch>
        </p:blipFill>
        <p:spPr>
          <a:xfrm rot="16200000">
            <a:off x="-2862493" y="2862495"/>
            <a:ext cx="6858000" cy="1133013"/>
          </a:xfrm>
          <a:prstGeom prst="rect">
            <a:avLst/>
          </a:prstGeom>
        </p:spPr>
      </p:pic>
      <p:sp>
        <p:nvSpPr>
          <p:cNvPr id="6" name="CuadroTexto 5">
            <a:extLst>
              <a:ext uri="{FF2B5EF4-FFF2-40B4-BE49-F238E27FC236}">
                <a16:creationId xmlns:a16="http://schemas.microsoft.com/office/drawing/2014/main" id="{441DF174-F794-4F64-9064-894A1CD710BA}"/>
              </a:ext>
            </a:extLst>
          </p:cNvPr>
          <p:cNvSpPr txBox="1"/>
          <p:nvPr/>
        </p:nvSpPr>
        <p:spPr>
          <a:xfrm>
            <a:off x="1271464" y="6453336"/>
            <a:ext cx="156645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a:t>
            </a:r>
          </a:p>
        </p:txBody>
      </p:sp>
      <p:sp>
        <p:nvSpPr>
          <p:cNvPr id="4" name="CuadroTexto 3">
            <a:extLst>
              <a:ext uri="{FF2B5EF4-FFF2-40B4-BE49-F238E27FC236}">
                <a16:creationId xmlns:a16="http://schemas.microsoft.com/office/drawing/2014/main" id="{1C650D3A-8F6B-4E98-8F7D-BE29370C227D}"/>
              </a:ext>
            </a:extLst>
          </p:cNvPr>
          <p:cNvSpPr txBox="1"/>
          <p:nvPr/>
        </p:nvSpPr>
        <p:spPr>
          <a:xfrm>
            <a:off x="2063552" y="1700808"/>
            <a:ext cx="9649072" cy="2862322"/>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60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REGULARIDADES DE LAS RECESIONES EN ESTADOS UNIDOS</a:t>
            </a:r>
          </a:p>
        </p:txBody>
      </p:sp>
    </p:spTree>
    <p:extLst>
      <p:ext uri="{BB962C8B-B14F-4D97-AF65-F5344CB8AC3E}">
        <p14:creationId xmlns:p14="http://schemas.microsoft.com/office/powerpoint/2010/main" val="85596790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to 8">
            <a:extLst>
              <a:ext uri="{FF2B5EF4-FFF2-40B4-BE49-F238E27FC236}">
                <a16:creationId xmlns:a16="http://schemas.microsoft.com/office/drawing/2014/main" id="{22C7680C-A0A9-4892-9296-369763F7D926}"/>
              </a:ext>
            </a:extLst>
          </p:cNvPr>
          <p:cNvGraphicFramePr>
            <a:graphicFrameLocks noChangeAspect="1"/>
          </p:cNvGraphicFramePr>
          <p:nvPr>
            <p:extLst/>
          </p:nvPr>
        </p:nvGraphicFramePr>
        <p:xfrm>
          <a:off x="1173176" y="1362071"/>
          <a:ext cx="11018824" cy="5182421"/>
        </p:xfrm>
        <a:graphic>
          <a:graphicData uri="http://schemas.openxmlformats.org/presentationml/2006/ole">
            <mc:AlternateContent xmlns:mc="http://schemas.openxmlformats.org/markup-compatibility/2006">
              <mc:Choice xmlns:v="urn:schemas-microsoft-com:vml" Requires="v">
                <p:oleObj spid="_x0000_s1030" name="EViews" r:id="rId3" imgW="5372395" imgH="2809942" progId="EViews.Workfile.2">
                  <p:embed/>
                </p:oleObj>
              </mc:Choice>
              <mc:Fallback>
                <p:oleObj name="EViews" r:id="rId3" imgW="5372395" imgH="2809942" progId="EViews.Workfile.2">
                  <p:embed/>
                  <p:pic>
                    <p:nvPicPr>
                      <p:cNvPr id="9" name="Objeto 8">
                        <a:extLst>
                          <a:ext uri="{FF2B5EF4-FFF2-40B4-BE49-F238E27FC236}">
                            <a16:creationId xmlns:a16="http://schemas.microsoft.com/office/drawing/2014/main" id="{22C7680C-A0A9-4892-9296-369763F7D926}"/>
                          </a:ext>
                        </a:extLst>
                      </p:cNvPr>
                      <p:cNvPicPr/>
                      <p:nvPr/>
                    </p:nvPicPr>
                    <p:blipFill>
                      <a:blip r:embed="rId4"/>
                      <a:stretch>
                        <a:fillRect/>
                      </a:stretch>
                    </p:blipFill>
                    <p:spPr>
                      <a:xfrm>
                        <a:off x="1173176" y="1362071"/>
                        <a:ext cx="11018824" cy="5182421"/>
                      </a:xfrm>
                      <a:prstGeom prst="rect">
                        <a:avLst/>
                      </a:prstGeom>
                      <a:ln>
                        <a:solidFill>
                          <a:srgbClr val="FF0000"/>
                        </a:solidFill>
                      </a:ln>
                    </p:spPr>
                  </p:pic>
                </p:oleObj>
              </mc:Fallback>
            </mc:AlternateContent>
          </a:graphicData>
        </a:graphic>
      </p:graphicFrame>
      <p:sp>
        <p:nvSpPr>
          <p:cNvPr id="2" name="Título 1">
            <a:extLst>
              <a:ext uri="{FF2B5EF4-FFF2-40B4-BE49-F238E27FC236}">
                <a16:creationId xmlns:a16="http://schemas.microsoft.com/office/drawing/2014/main" id="{D7F8208E-0C00-402B-94CE-27AF7BCFE4E4}"/>
              </a:ext>
            </a:extLst>
          </p:cNvPr>
          <p:cNvSpPr>
            <a:spLocks noGrp="1"/>
          </p:cNvSpPr>
          <p:nvPr>
            <p:ph type="title"/>
          </p:nvPr>
        </p:nvSpPr>
        <p:spPr>
          <a:xfrm>
            <a:off x="1133014" y="18254"/>
            <a:ext cx="11058986" cy="1343817"/>
          </a:xfrm>
        </p:spPr>
        <p:txBody>
          <a:bodyPr>
            <a:noAutofit/>
          </a:bodyPr>
          <a:lstStyle/>
          <a:p>
            <a:pPr lvl="0" algn="ctr">
              <a:lnSpc>
                <a:spcPct val="100000"/>
              </a:lnSpc>
              <a:spcBef>
                <a:spcPts val="0"/>
              </a:spcBef>
            </a:pPr>
            <a:r>
              <a:rPr lang="es-MX" sz="3200" dirty="0">
                <a:solidFill>
                  <a:prstClr val="black"/>
                </a:solidFill>
                <a:latin typeface="Times New Roman" panose="02020603050405020304" pitchFamily="18" charset="0"/>
                <a:ea typeface="+mn-ea"/>
                <a:cs typeface="Times New Roman" panose="02020603050405020304" pitchFamily="18" charset="0"/>
              </a:rPr>
              <a:t>EUA: Tasa de interés real, </a:t>
            </a:r>
            <a:br>
              <a:rPr lang="es-MX" sz="3200" dirty="0">
                <a:solidFill>
                  <a:prstClr val="black"/>
                </a:solidFill>
                <a:latin typeface="Times New Roman" panose="02020603050405020304" pitchFamily="18" charset="0"/>
                <a:ea typeface="+mn-ea"/>
                <a:cs typeface="Times New Roman" panose="02020603050405020304" pitchFamily="18" charset="0"/>
              </a:rPr>
            </a:br>
            <a:r>
              <a:rPr lang="es-MX" sz="3200" dirty="0">
                <a:solidFill>
                  <a:prstClr val="black"/>
                </a:solidFill>
                <a:latin typeface="Times New Roman" panose="02020603050405020304" pitchFamily="18" charset="0"/>
                <a:ea typeface="+mn-ea"/>
                <a:cs typeface="Times New Roman" panose="02020603050405020304" pitchFamily="18" charset="0"/>
              </a:rPr>
              <a:t>1976M1-2018M12</a:t>
            </a:r>
          </a:p>
        </p:txBody>
      </p:sp>
      <p:pic>
        <p:nvPicPr>
          <p:cNvPr id="4" name="Imagen 3">
            <a:extLst>
              <a:ext uri="{FF2B5EF4-FFF2-40B4-BE49-F238E27FC236}">
                <a16:creationId xmlns:a16="http://schemas.microsoft.com/office/drawing/2014/main" id="{C26B8BEE-1E6D-4D4A-94A1-53B7255C71C0}"/>
              </a:ext>
            </a:extLst>
          </p:cNvPr>
          <p:cNvPicPr>
            <a:picLocks noChangeAspect="1"/>
          </p:cNvPicPr>
          <p:nvPr/>
        </p:nvPicPr>
        <p:blipFill>
          <a:blip r:embed="rId5"/>
          <a:stretch>
            <a:fillRect/>
          </a:stretch>
        </p:blipFill>
        <p:spPr>
          <a:xfrm rot="16200000">
            <a:off x="-2862493" y="2862494"/>
            <a:ext cx="6858000" cy="1133013"/>
          </a:xfrm>
          <a:prstGeom prst="rect">
            <a:avLst/>
          </a:prstGeom>
        </p:spPr>
      </p:pic>
      <p:sp>
        <p:nvSpPr>
          <p:cNvPr id="8" name="CuadroTexto 7">
            <a:extLst>
              <a:ext uri="{FF2B5EF4-FFF2-40B4-BE49-F238E27FC236}">
                <a16:creationId xmlns:a16="http://schemas.microsoft.com/office/drawing/2014/main" id="{34A852E7-B0C6-4DDD-BA79-16B382A2F4BE}"/>
              </a:ext>
            </a:extLst>
          </p:cNvPr>
          <p:cNvSpPr txBox="1"/>
          <p:nvPr/>
        </p:nvSpPr>
        <p:spPr>
          <a:xfrm>
            <a:off x="1133014" y="6562747"/>
            <a:ext cx="156645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a:t>
            </a:r>
          </a:p>
        </p:txBody>
      </p:sp>
      <p:cxnSp>
        <p:nvCxnSpPr>
          <p:cNvPr id="6" name="Conector recto de flecha 5">
            <a:extLst>
              <a:ext uri="{FF2B5EF4-FFF2-40B4-BE49-F238E27FC236}">
                <a16:creationId xmlns:a16="http://schemas.microsoft.com/office/drawing/2014/main" id="{B203E9FF-DBF0-407E-BDE3-2CAF4680E913}"/>
              </a:ext>
            </a:extLst>
          </p:cNvPr>
          <p:cNvCxnSpPr>
            <a:cxnSpLocks/>
          </p:cNvCxnSpPr>
          <p:nvPr/>
        </p:nvCxnSpPr>
        <p:spPr>
          <a:xfrm>
            <a:off x="3703708" y="2564904"/>
            <a:ext cx="6280724" cy="1512168"/>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 name="Conector recto 10">
            <a:extLst>
              <a:ext uri="{FF2B5EF4-FFF2-40B4-BE49-F238E27FC236}">
                <a16:creationId xmlns:a16="http://schemas.microsoft.com/office/drawing/2014/main" id="{CD595311-BFE8-4CAD-A267-32F5C4637A68}"/>
              </a:ext>
            </a:extLst>
          </p:cNvPr>
          <p:cNvCxnSpPr>
            <a:cxnSpLocks/>
          </p:cNvCxnSpPr>
          <p:nvPr/>
        </p:nvCxnSpPr>
        <p:spPr>
          <a:xfrm>
            <a:off x="4611148" y="1561514"/>
            <a:ext cx="0" cy="4675798"/>
          </a:xfrm>
          <a:prstGeom prst="line">
            <a:avLst/>
          </a:prstGeom>
          <a:ln w="28575">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12" name="Conector recto 11">
            <a:extLst>
              <a:ext uri="{FF2B5EF4-FFF2-40B4-BE49-F238E27FC236}">
                <a16:creationId xmlns:a16="http://schemas.microsoft.com/office/drawing/2014/main" id="{EB1DE133-D2FA-43CF-A587-AF7A071D4721}"/>
              </a:ext>
            </a:extLst>
          </p:cNvPr>
          <p:cNvCxnSpPr>
            <a:cxnSpLocks/>
          </p:cNvCxnSpPr>
          <p:nvPr/>
        </p:nvCxnSpPr>
        <p:spPr>
          <a:xfrm>
            <a:off x="7247513" y="1561514"/>
            <a:ext cx="0" cy="4675798"/>
          </a:xfrm>
          <a:prstGeom prst="line">
            <a:avLst/>
          </a:prstGeom>
          <a:ln w="28575">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13" name="Conector recto 12">
            <a:extLst>
              <a:ext uri="{FF2B5EF4-FFF2-40B4-BE49-F238E27FC236}">
                <a16:creationId xmlns:a16="http://schemas.microsoft.com/office/drawing/2014/main" id="{48AE34D6-3783-45E5-81B4-8B556B070E38}"/>
              </a:ext>
            </a:extLst>
          </p:cNvPr>
          <p:cNvCxnSpPr>
            <a:cxnSpLocks/>
          </p:cNvCxnSpPr>
          <p:nvPr/>
        </p:nvCxnSpPr>
        <p:spPr>
          <a:xfrm>
            <a:off x="8575177" y="1561514"/>
            <a:ext cx="0" cy="4675798"/>
          </a:xfrm>
          <a:prstGeom prst="line">
            <a:avLst/>
          </a:prstGeom>
          <a:ln w="28575">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14" name="Conector recto 13">
            <a:extLst>
              <a:ext uri="{FF2B5EF4-FFF2-40B4-BE49-F238E27FC236}">
                <a16:creationId xmlns:a16="http://schemas.microsoft.com/office/drawing/2014/main" id="{F5EA4CA4-3100-4348-B2F1-1E71AF97A217}"/>
              </a:ext>
            </a:extLst>
          </p:cNvPr>
          <p:cNvCxnSpPr>
            <a:cxnSpLocks/>
          </p:cNvCxnSpPr>
          <p:nvPr/>
        </p:nvCxnSpPr>
        <p:spPr>
          <a:xfrm>
            <a:off x="10416480" y="1561514"/>
            <a:ext cx="0" cy="4675798"/>
          </a:xfrm>
          <a:prstGeom prst="line">
            <a:avLst/>
          </a:prstGeom>
          <a:ln w="28575">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7" name="Conector recto de flecha 6"/>
          <p:cNvCxnSpPr>
            <a:cxnSpLocks/>
          </p:cNvCxnSpPr>
          <p:nvPr/>
        </p:nvCxnSpPr>
        <p:spPr>
          <a:xfrm flipV="1">
            <a:off x="10416480" y="4725144"/>
            <a:ext cx="1440159" cy="504056"/>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5" name="Conector recto 4">
            <a:extLst>
              <a:ext uri="{FF2B5EF4-FFF2-40B4-BE49-F238E27FC236}">
                <a16:creationId xmlns:a16="http://schemas.microsoft.com/office/drawing/2014/main" id="{9DF6E529-6AF2-4812-AA3E-CA43CE2DC9A5}"/>
              </a:ext>
            </a:extLst>
          </p:cNvPr>
          <p:cNvCxnSpPr/>
          <p:nvPr/>
        </p:nvCxnSpPr>
        <p:spPr>
          <a:xfrm>
            <a:off x="1775519" y="5013176"/>
            <a:ext cx="10297145" cy="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466659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to 11">
            <a:extLst>
              <a:ext uri="{FF2B5EF4-FFF2-40B4-BE49-F238E27FC236}">
                <a16:creationId xmlns:a16="http://schemas.microsoft.com/office/drawing/2014/main" id="{75F23252-450F-4658-B5BE-CBEC60ED66B2}"/>
              </a:ext>
            </a:extLst>
          </p:cNvPr>
          <p:cNvGraphicFramePr>
            <a:graphicFrameLocks noChangeAspect="1"/>
          </p:cNvGraphicFramePr>
          <p:nvPr/>
        </p:nvGraphicFramePr>
        <p:xfrm>
          <a:off x="1144340" y="1628800"/>
          <a:ext cx="11047660" cy="4675202"/>
        </p:xfrm>
        <a:graphic>
          <a:graphicData uri="http://schemas.openxmlformats.org/presentationml/2006/ole">
            <mc:AlternateContent xmlns:mc="http://schemas.openxmlformats.org/markup-compatibility/2006">
              <mc:Choice xmlns:v="urn:schemas-microsoft-com:vml" Requires="v">
                <p:oleObj spid="_x0000_s2054" name="EViews" r:id="rId4" imgW="5448041" imgH="2800515" progId="EViews.Workfile.2">
                  <p:embed/>
                </p:oleObj>
              </mc:Choice>
              <mc:Fallback>
                <p:oleObj name="EViews" r:id="rId4" imgW="5448041" imgH="2800515" progId="EViews.Workfile.2">
                  <p:embed/>
                  <p:pic>
                    <p:nvPicPr>
                      <p:cNvPr id="12" name="Objeto 11">
                        <a:extLst>
                          <a:ext uri="{FF2B5EF4-FFF2-40B4-BE49-F238E27FC236}">
                            <a16:creationId xmlns:a16="http://schemas.microsoft.com/office/drawing/2014/main" id="{75F23252-450F-4658-B5BE-CBEC60ED66B2}"/>
                          </a:ext>
                        </a:extLst>
                      </p:cNvPr>
                      <p:cNvPicPr/>
                      <p:nvPr/>
                    </p:nvPicPr>
                    <p:blipFill>
                      <a:blip r:embed="rId5"/>
                      <a:stretch>
                        <a:fillRect/>
                      </a:stretch>
                    </p:blipFill>
                    <p:spPr>
                      <a:xfrm>
                        <a:off x="1144340" y="1628800"/>
                        <a:ext cx="11047660" cy="4675202"/>
                      </a:xfrm>
                      <a:prstGeom prst="rect">
                        <a:avLst/>
                      </a:prstGeom>
                    </p:spPr>
                  </p:pic>
                </p:oleObj>
              </mc:Fallback>
            </mc:AlternateContent>
          </a:graphicData>
        </a:graphic>
      </p:graphicFrame>
      <p:sp>
        <p:nvSpPr>
          <p:cNvPr id="4" name="Título 3">
            <a:extLst>
              <a:ext uri="{FF2B5EF4-FFF2-40B4-BE49-F238E27FC236}">
                <a16:creationId xmlns:a16="http://schemas.microsoft.com/office/drawing/2014/main" id="{89468410-6ED3-4C19-9123-8E88046AA671}"/>
              </a:ext>
            </a:extLst>
          </p:cNvPr>
          <p:cNvSpPr>
            <a:spLocks noGrp="1"/>
          </p:cNvSpPr>
          <p:nvPr>
            <p:ph type="title"/>
          </p:nvPr>
        </p:nvSpPr>
        <p:spPr>
          <a:xfrm>
            <a:off x="1107583" y="213139"/>
            <a:ext cx="11084417" cy="636104"/>
          </a:xfrm>
        </p:spPr>
        <p:txBody>
          <a:bodyPr>
            <a:normAutofit fontScale="90000"/>
          </a:bodyPr>
          <a:lstStyle/>
          <a:p>
            <a:pPr algn="ctr"/>
            <a:br>
              <a:rPr lang="es-MX" sz="32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EUA: Curva de Rendimiento: </a:t>
            </a: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Spread tasa de interés de los Bonos del Tesoro de 2 y 10 años, 1988M6-2019M3</a:t>
            </a:r>
            <a:endParaRPr lang="es-MX" sz="2667" dirty="0">
              <a:latin typeface="Times New Roman" panose="02020603050405020304" pitchFamily="18" charset="0"/>
              <a:cs typeface="Times New Roman" panose="02020603050405020304" pitchFamily="18" charset="0"/>
            </a:endParaRPr>
          </a:p>
        </p:txBody>
      </p:sp>
      <p:sp>
        <p:nvSpPr>
          <p:cNvPr id="9" name="CuadroTexto 8">
            <a:extLst>
              <a:ext uri="{FF2B5EF4-FFF2-40B4-BE49-F238E27FC236}">
                <a16:creationId xmlns:a16="http://schemas.microsoft.com/office/drawing/2014/main" id="{54AC68CA-C4BE-4FD4-9872-73A958D1ACFB}"/>
              </a:ext>
            </a:extLst>
          </p:cNvPr>
          <p:cNvSpPr txBox="1"/>
          <p:nvPr/>
        </p:nvSpPr>
        <p:spPr>
          <a:xfrm>
            <a:off x="1144340" y="6581001"/>
            <a:ext cx="252785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a:t>
            </a:r>
            <a:endParaRPr kumimoji="0" lang="es-ES"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CuadroTexto 4">
            <a:extLst>
              <a:ext uri="{FF2B5EF4-FFF2-40B4-BE49-F238E27FC236}">
                <a16:creationId xmlns:a16="http://schemas.microsoft.com/office/drawing/2014/main" id="{56B250B2-2E17-4C32-B2A6-817504FE3154}"/>
              </a:ext>
            </a:extLst>
          </p:cNvPr>
          <p:cNvSpPr txBox="1"/>
          <p:nvPr/>
        </p:nvSpPr>
        <p:spPr>
          <a:xfrm>
            <a:off x="1861027" y="3160113"/>
            <a:ext cx="691215" cy="369332"/>
          </a:xfrm>
          <a:prstGeom prst="rect">
            <a:avLst/>
          </a:prstGeom>
        </p:spPr>
        <p:style>
          <a:lnRef idx="2">
            <a:schemeClr val="accent6"/>
          </a:lnRef>
          <a:fillRef idx="1">
            <a:schemeClr val="lt1"/>
          </a:fillRef>
          <a:effectRef idx="0">
            <a:schemeClr val="accent6"/>
          </a:effectRef>
          <a:fontRef idx="minor">
            <a:schemeClr val="dk1"/>
          </a:fontRef>
        </p:style>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0" cap="none" spc="0" normalizeH="0" baseline="0" noProof="0" dirty="0">
                <a:ln>
                  <a:noFill/>
                </a:ln>
                <a:solidFill>
                  <a:prstClr val="black"/>
                </a:solidFill>
                <a:effectLst/>
                <a:uLnTx/>
                <a:uFillTx/>
                <a:latin typeface="Times New Roman" panose="02020603050405020304" pitchFamily="18" charset="0"/>
                <a:ea typeface="Tahoma" panose="020B0604030504040204" pitchFamily="34" charset="0"/>
                <a:cs typeface="Times New Roman" panose="02020603050405020304" pitchFamily="18" charset="0"/>
                <a:sym typeface="Arial"/>
              </a:rPr>
              <a:t>20 M</a:t>
            </a:r>
          </a:p>
        </p:txBody>
      </p:sp>
      <p:sp>
        <p:nvSpPr>
          <p:cNvPr id="6" name="CuadroTexto 5">
            <a:extLst>
              <a:ext uri="{FF2B5EF4-FFF2-40B4-BE49-F238E27FC236}">
                <a16:creationId xmlns:a16="http://schemas.microsoft.com/office/drawing/2014/main" id="{CC92CBD5-D917-40B1-8094-4D34E8F56D78}"/>
              </a:ext>
            </a:extLst>
          </p:cNvPr>
          <p:cNvSpPr txBox="1"/>
          <p:nvPr/>
        </p:nvSpPr>
        <p:spPr>
          <a:xfrm>
            <a:off x="4954967" y="3210409"/>
            <a:ext cx="691215" cy="369332"/>
          </a:xfrm>
          <a:prstGeom prst="rect">
            <a:avLst/>
          </a:prstGeom>
        </p:spPr>
        <p:style>
          <a:lnRef idx="2">
            <a:schemeClr val="accent6"/>
          </a:lnRef>
          <a:fillRef idx="1">
            <a:schemeClr val="lt1"/>
          </a:fillRef>
          <a:effectRef idx="0">
            <a:schemeClr val="accent6"/>
          </a:effectRef>
          <a:fontRef idx="minor">
            <a:schemeClr val="dk1"/>
          </a:fontRef>
        </p:style>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12 M</a:t>
            </a:r>
          </a:p>
        </p:txBody>
      </p:sp>
      <p:sp>
        <p:nvSpPr>
          <p:cNvPr id="7" name="CuadroTexto 6">
            <a:extLst>
              <a:ext uri="{FF2B5EF4-FFF2-40B4-BE49-F238E27FC236}">
                <a16:creationId xmlns:a16="http://schemas.microsoft.com/office/drawing/2014/main" id="{79DAFDF7-12F7-46F6-B76D-3E2E97D301E1}"/>
              </a:ext>
            </a:extLst>
          </p:cNvPr>
          <p:cNvSpPr txBox="1"/>
          <p:nvPr/>
        </p:nvSpPr>
        <p:spPr>
          <a:xfrm>
            <a:off x="7475247" y="2564904"/>
            <a:ext cx="691215" cy="369332"/>
          </a:xfrm>
          <a:prstGeom prst="rect">
            <a:avLst/>
          </a:prstGeom>
        </p:spPr>
        <p:style>
          <a:lnRef idx="2">
            <a:schemeClr val="accent6"/>
          </a:lnRef>
          <a:fillRef idx="1">
            <a:schemeClr val="lt1"/>
          </a:fillRef>
          <a:effectRef idx="0">
            <a:schemeClr val="accent6"/>
          </a:effectRef>
          <a:fontRef idx="minor">
            <a:schemeClr val="dk1"/>
          </a:fontRef>
        </p:style>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17 M</a:t>
            </a:r>
          </a:p>
        </p:txBody>
      </p:sp>
      <p:sp>
        <p:nvSpPr>
          <p:cNvPr id="8" name="CuadroTexto 7">
            <a:extLst>
              <a:ext uri="{FF2B5EF4-FFF2-40B4-BE49-F238E27FC236}">
                <a16:creationId xmlns:a16="http://schemas.microsoft.com/office/drawing/2014/main" id="{D6C19475-2A07-4540-8C68-14861EF7A0F5}"/>
              </a:ext>
            </a:extLst>
          </p:cNvPr>
          <p:cNvSpPr txBox="1"/>
          <p:nvPr/>
        </p:nvSpPr>
        <p:spPr>
          <a:xfrm>
            <a:off x="11320524" y="2564903"/>
            <a:ext cx="415499" cy="369332"/>
          </a:xfrm>
          <a:prstGeom prst="rect">
            <a:avLst/>
          </a:prstGeom>
        </p:spPr>
        <p:style>
          <a:lnRef idx="2">
            <a:schemeClr val="accent6"/>
          </a:lnRef>
          <a:fillRef idx="1">
            <a:schemeClr val="lt1"/>
          </a:fillRef>
          <a:effectRef idx="0">
            <a:schemeClr val="accent6"/>
          </a:effectRef>
          <a:fontRef idx="minor">
            <a:schemeClr val="dk1"/>
          </a:fontRef>
        </p:style>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a:t>
            </a:r>
          </a:p>
        </p:txBody>
      </p:sp>
      <p:sp>
        <p:nvSpPr>
          <p:cNvPr id="16" name="CuadroTexto 15">
            <a:extLst>
              <a:ext uri="{FF2B5EF4-FFF2-40B4-BE49-F238E27FC236}">
                <a16:creationId xmlns:a16="http://schemas.microsoft.com/office/drawing/2014/main" id="{91292CE0-85E5-4B63-9F34-7FD6A1194069}"/>
              </a:ext>
            </a:extLst>
          </p:cNvPr>
          <p:cNvSpPr txBox="1"/>
          <p:nvPr/>
        </p:nvSpPr>
        <p:spPr>
          <a:xfrm>
            <a:off x="9076521" y="4509120"/>
            <a:ext cx="1948027" cy="584775"/>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LXII Reunión: 0.26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LXIII Reunión: 0.17</a:t>
            </a:r>
          </a:p>
        </p:txBody>
      </p:sp>
      <p:pic>
        <p:nvPicPr>
          <p:cNvPr id="10" name="Imagen 9">
            <a:extLst>
              <a:ext uri="{FF2B5EF4-FFF2-40B4-BE49-F238E27FC236}">
                <a16:creationId xmlns:a16="http://schemas.microsoft.com/office/drawing/2014/main" id="{E3978546-33DC-4D2C-A706-3E892E00B4A8}"/>
              </a:ext>
            </a:extLst>
          </p:cNvPr>
          <p:cNvPicPr>
            <a:picLocks noChangeAspect="1"/>
          </p:cNvPicPr>
          <p:nvPr/>
        </p:nvPicPr>
        <p:blipFill>
          <a:blip r:embed="rId6"/>
          <a:stretch>
            <a:fillRect/>
          </a:stretch>
        </p:blipFill>
        <p:spPr>
          <a:xfrm rot="16200000">
            <a:off x="-2862493" y="2835110"/>
            <a:ext cx="6858000" cy="1133013"/>
          </a:xfrm>
          <a:prstGeom prst="rect">
            <a:avLst/>
          </a:prstGeom>
        </p:spPr>
      </p:pic>
      <p:sp>
        <p:nvSpPr>
          <p:cNvPr id="11" name="CuadroTexto 10">
            <a:extLst>
              <a:ext uri="{FF2B5EF4-FFF2-40B4-BE49-F238E27FC236}">
                <a16:creationId xmlns:a16="http://schemas.microsoft.com/office/drawing/2014/main" id="{54AC68CA-C4BE-4FD4-9872-73A958D1ACFB}"/>
              </a:ext>
            </a:extLst>
          </p:cNvPr>
          <p:cNvSpPr txBox="1"/>
          <p:nvPr/>
        </p:nvSpPr>
        <p:spPr>
          <a:xfrm>
            <a:off x="1144340" y="6304002"/>
            <a:ext cx="682386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Nota: las bandas grises muestran las recesiones fechadas por el NBER</a:t>
            </a:r>
            <a:endParaRPr kumimoji="0" lang="es-ES"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7103178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2FB89D6D-66C0-4CE3-8B75-C91A42F35336}"/>
              </a:ext>
            </a:extLst>
          </p:cNvPr>
          <p:cNvPicPr>
            <a:picLocks noChangeAspect="1"/>
          </p:cNvPicPr>
          <p:nvPr/>
        </p:nvPicPr>
        <p:blipFill>
          <a:blip r:embed="rId2"/>
          <a:stretch>
            <a:fillRect/>
          </a:stretch>
        </p:blipFill>
        <p:spPr>
          <a:xfrm>
            <a:off x="1217740" y="1311646"/>
            <a:ext cx="10934700" cy="4853658"/>
          </a:xfrm>
          <a:prstGeom prst="rect">
            <a:avLst/>
          </a:prstGeom>
        </p:spPr>
      </p:pic>
      <p:sp>
        <p:nvSpPr>
          <p:cNvPr id="2" name="Título 1">
            <a:extLst>
              <a:ext uri="{FF2B5EF4-FFF2-40B4-BE49-F238E27FC236}">
                <a16:creationId xmlns:a16="http://schemas.microsoft.com/office/drawing/2014/main" id="{4A6170FD-3216-4F1C-B978-98D765C8FA8B}"/>
              </a:ext>
            </a:extLst>
          </p:cNvPr>
          <p:cNvSpPr>
            <a:spLocks noGrp="1"/>
          </p:cNvSpPr>
          <p:nvPr>
            <p:ph type="title"/>
          </p:nvPr>
        </p:nvSpPr>
        <p:spPr>
          <a:xfrm>
            <a:off x="1427290" y="232664"/>
            <a:ext cx="10515600" cy="749933"/>
          </a:xfrm>
        </p:spPr>
        <p:txBody>
          <a:bodyPr>
            <a:normAutofit fontScale="90000"/>
          </a:bodyPr>
          <a:lstStyle/>
          <a:p>
            <a:pPr algn="ct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EUA: Índice de precios de las viviendas, </a:t>
            </a: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2004M1-2018M12</a:t>
            </a:r>
            <a:br>
              <a:rPr lang="es-MX" sz="3600" dirty="0">
                <a:latin typeface="Times New Roman" panose="02020603050405020304" pitchFamily="18" charset="0"/>
                <a:cs typeface="Times New Roman" panose="02020603050405020304" pitchFamily="18" charset="0"/>
              </a:rPr>
            </a:br>
            <a:endParaRPr lang="es-ES" dirty="0"/>
          </a:p>
        </p:txBody>
      </p:sp>
      <p:sp>
        <p:nvSpPr>
          <p:cNvPr id="4" name="CuadroTexto 3">
            <a:extLst>
              <a:ext uri="{FF2B5EF4-FFF2-40B4-BE49-F238E27FC236}">
                <a16:creationId xmlns:a16="http://schemas.microsoft.com/office/drawing/2014/main" id="{A3A567E7-19F2-4F62-AA77-D3AAF6CB1731}"/>
              </a:ext>
            </a:extLst>
          </p:cNvPr>
          <p:cNvSpPr txBox="1"/>
          <p:nvPr/>
        </p:nvSpPr>
        <p:spPr>
          <a:xfrm>
            <a:off x="1107583" y="6600609"/>
            <a:ext cx="252785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FRED (2019).</a:t>
            </a:r>
            <a:endParaRPr kumimoji="0" lang="es-ES"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CuadroTexto 2">
            <a:extLst>
              <a:ext uri="{FF2B5EF4-FFF2-40B4-BE49-F238E27FC236}">
                <a16:creationId xmlns:a16="http://schemas.microsoft.com/office/drawing/2014/main" id="{FBD587EA-AC14-45AF-A273-18658E64DA29}"/>
              </a:ext>
            </a:extLst>
          </p:cNvPr>
          <p:cNvSpPr txBox="1"/>
          <p:nvPr/>
        </p:nvSpPr>
        <p:spPr>
          <a:xfrm>
            <a:off x="10139121" y="3105834"/>
            <a:ext cx="1794173" cy="646331"/>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Más elevado que antes de 2008</a:t>
            </a:r>
          </a:p>
        </p:txBody>
      </p:sp>
      <p:cxnSp>
        <p:nvCxnSpPr>
          <p:cNvPr id="10" name="Conector recto de flecha 9">
            <a:extLst>
              <a:ext uri="{FF2B5EF4-FFF2-40B4-BE49-F238E27FC236}">
                <a16:creationId xmlns:a16="http://schemas.microsoft.com/office/drawing/2014/main" id="{50F9474C-BAA8-4B15-B987-522EA92BDDBB}"/>
              </a:ext>
            </a:extLst>
          </p:cNvPr>
          <p:cNvCxnSpPr>
            <a:cxnSpLocks/>
          </p:cNvCxnSpPr>
          <p:nvPr/>
        </p:nvCxnSpPr>
        <p:spPr>
          <a:xfrm flipV="1">
            <a:off x="8203096" y="1616766"/>
            <a:ext cx="3392556" cy="1852647"/>
          </a:xfrm>
          <a:prstGeom prst="straightConnector1">
            <a:avLst/>
          </a:prstGeom>
          <a:ln w="38100">
            <a:tailEnd type="triangle"/>
          </a:ln>
        </p:spPr>
        <p:style>
          <a:lnRef idx="1">
            <a:schemeClr val="accent2"/>
          </a:lnRef>
          <a:fillRef idx="0">
            <a:schemeClr val="accent2"/>
          </a:fillRef>
          <a:effectRef idx="0">
            <a:schemeClr val="accent2"/>
          </a:effectRef>
          <a:fontRef idx="minor">
            <a:schemeClr val="tx1"/>
          </a:fontRef>
        </p:style>
      </p:cxnSp>
      <p:cxnSp>
        <p:nvCxnSpPr>
          <p:cNvPr id="13" name="Conector recto 12">
            <a:extLst>
              <a:ext uri="{FF2B5EF4-FFF2-40B4-BE49-F238E27FC236}">
                <a16:creationId xmlns:a16="http://schemas.microsoft.com/office/drawing/2014/main" id="{39859471-3467-499E-90A4-76A4A3E1EE86}"/>
              </a:ext>
            </a:extLst>
          </p:cNvPr>
          <p:cNvCxnSpPr/>
          <p:nvPr/>
        </p:nvCxnSpPr>
        <p:spPr>
          <a:xfrm>
            <a:off x="1999312" y="2636912"/>
            <a:ext cx="10153128" cy="0"/>
          </a:xfrm>
          <a:prstGeom prst="line">
            <a:avLst/>
          </a:prstGeom>
          <a:ln w="57150">
            <a:solidFill>
              <a:schemeClr val="tx1"/>
            </a:solidFill>
            <a:prstDash val="sysDash"/>
          </a:ln>
        </p:spPr>
        <p:style>
          <a:lnRef idx="1">
            <a:schemeClr val="accent1"/>
          </a:lnRef>
          <a:fillRef idx="0">
            <a:schemeClr val="accent1"/>
          </a:fillRef>
          <a:effectRef idx="0">
            <a:schemeClr val="accent1"/>
          </a:effectRef>
          <a:fontRef idx="minor">
            <a:schemeClr val="tx1"/>
          </a:fontRef>
        </p:style>
      </p:cxnSp>
      <p:pic>
        <p:nvPicPr>
          <p:cNvPr id="8" name="Imagen 7">
            <a:extLst>
              <a:ext uri="{FF2B5EF4-FFF2-40B4-BE49-F238E27FC236}">
                <a16:creationId xmlns:a16="http://schemas.microsoft.com/office/drawing/2014/main" id="{938F2F93-8717-42A7-89E6-3E858CF4E289}"/>
              </a:ext>
            </a:extLst>
          </p:cNvPr>
          <p:cNvPicPr>
            <a:picLocks noChangeAspect="1"/>
          </p:cNvPicPr>
          <p:nvPr/>
        </p:nvPicPr>
        <p:blipFill>
          <a:blip r:embed="rId3"/>
          <a:stretch>
            <a:fillRect/>
          </a:stretch>
        </p:blipFill>
        <p:spPr>
          <a:xfrm rot="16200000">
            <a:off x="-2862493" y="2862494"/>
            <a:ext cx="6858000" cy="1133013"/>
          </a:xfrm>
          <a:prstGeom prst="rect">
            <a:avLst/>
          </a:prstGeom>
        </p:spPr>
      </p:pic>
    </p:spTree>
    <p:extLst>
      <p:ext uri="{BB962C8B-B14F-4D97-AF65-F5344CB8AC3E}">
        <p14:creationId xmlns:p14="http://schemas.microsoft.com/office/powerpoint/2010/main" val="99151176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4A6170FD-3216-4F1C-B978-98D765C8FA8B}"/>
              </a:ext>
            </a:extLst>
          </p:cNvPr>
          <p:cNvSpPr>
            <a:spLocks noGrp="1"/>
          </p:cNvSpPr>
          <p:nvPr>
            <p:ph type="title"/>
          </p:nvPr>
        </p:nvSpPr>
        <p:spPr>
          <a:xfrm>
            <a:off x="1427290" y="47780"/>
            <a:ext cx="10515600" cy="1004956"/>
          </a:xfrm>
        </p:spPr>
        <p:txBody>
          <a:bodyPr>
            <a:normAutofit fontScale="90000"/>
          </a:bodyPr>
          <a:lstStyle/>
          <a:p>
            <a:pPr algn="ct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EU: Endeudamiento de los hogares y su composición, </a:t>
            </a:r>
            <a:br>
              <a:rPr lang="es-MX" sz="3600" dirty="0">
                <a:latin typeface="Times New Roman" panose="02020603050405020304" pitchFamily="18" charset="0"/>
                <a:cs typeface="Times New Roman" panose="02020603050405020304" pitchFamily="18" charset="0"/>
              </a:rPr>
            </a:br>
            <a:r>
              <a:rPr lang="es-MX" sz="3600" dirty="0">
                <a:latin typeface="Times New Roman" panose="02020603050405020304" pitchFamily="18" charset="0"/>
                <a:cs typeface="Times New Roman" panose="02020603050405020304" pitchFamily="18" charset="0"/>
              </a:rPr>
              <a:t>2004Q1-2018Q4</a:t>
            </a:r>
            <a:br>
              <a:rPr lang="es-MX" sz="3600" dirty="0">
                <a:latin typeface="Times New Roman" panose="02020603050405020304" pitchFamily="18" charset="0"/>
                <a:cs typeface="Times New Roman" panose="02020603050405020304" pitchFamily="18" charset="0"/>
              </a:rPr>
            </a:br>
            <a:endParaRPr lang="es-ES" dirty="0"/>
          </a:p>
        </p:txBody>
      </p:sp>
      <p:sp>
        <p:nvSpPr>
          <p:cNvPr id="4" name="CuadroTexto 3">
            <a:extLst>
              <a:ext uri="{FF2B5EF4-FFF2-40B4-BE49-F238E27FC236}">
                <a16:creationId xmlns:a16="http://schemas.microsoft.com/office/drawing/2014/main" id="{A3A567E7-19F2-4F62-AA77-D3AAF6CB1731}"/>
              </a:ext>
            </a:extLst>
          </p:cNvPr>
          <p:cNvSpPr txBox="1"/>
          <p:nvPr/>
        </p:nvSpPr>
        <p:spPr>
          <a:xfrm>
            <a:off x="1107582" y="6533221"/>
            <a:ext cx="995697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Fuente: Federal Reserve Bank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of</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New York. (2019).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Quarterly</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Report</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in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Household</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Debt</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and </a:t>
            </a:r>
            <a:r>
              <a:rPr kumimoji="0" lang="es-MX" sz="12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Credit</a:t>
            </a:r>
            <a:r>
              <a:rPr kumimoji="0" lang="es-MX"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https://www.newyorkfed.org/microeconomics/hhdc.html</a:t>
            </a:r>
            <a:endParaRPr kumimoji="0" lang="es-ES" sz="1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 name="Imagen 2"/>
          <p:cNvPicPr>
            <a:picLocks noChangeAspect="1"/>
          </p:cNvPicPr>
          <p:nvPr/>
        </p:nvPicPr>
        <p:blipFill rotWithShape="1">
          <a:blip r:embed="rId3"/>
          <a:srcRect l="15687" t="23423" r="28417" b="15999"/>
          <a:stretch/>
        </p:blipFill>
        <p:spPr>
          <a:xfrm>
            <a:off x="1133013" y="1052736"/>
            <a:ext cx="10245641" cy="4968552"/>
          </a:xfrm>
          <a:prstGeom prst="rect">
            <a:avLst/>
          </a:prstGeom>
        </p:spPr>
      </p:pic>
      <p:sp>
        <p:nvSpPr>
          <p:cNvPr id="6" name="CuadroTexto 5">
            <a:extLst>
              <a:ext uri="{FF2B5EF4-FFF2-40B4-BE49-F238E27FC236}">
                <a16:creationId xmlns:a16="http://schemas.microsoft.com/office/drawing/2014/main" id="{91292CE0-85E5-4B63-9F34-7FD6A1194069}"/>
              </a:ext>
            </a:extLst>
          </p:cNvPr>
          <p:cNvSpPr txBox="1"/>
          <p:nvPr/>
        </p:nvSpPr>
        <p:spPr>
          <a:xfrm>
            <a:off x="8124043" y="3933056"/>
            <a:ext cx="2380075" cy="830997"/>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Deuda  hipotecaria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LXII Reunión: 9.56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LXIII Reunión: 9.54</a:t>
            </a:r>
          </a:p>
        </p:txBody>
      </p:sp>
      <p:sp>
        <p:nvSpPr>
          <p:cNvPr id="9" name="CuadroTexto 8">
            <a:extLst>
              <a:ext uri="{FF2B5EF4-FFF2-40B4-BE49-F238E27FC236}">
                <a16:creationId xmlns:a16="http://schemas.microsoft.com/office/drawing/2014/main" id="{91292CE0-85E5-4B63-9F34-7FD6A1194069}"/>
              </a:ext>
            </a:extLst>
          </p:cNvPr>
          <p:cNvSpPr txBox="1"/>
          <p:nvPr/>
        </p:nvSpPr>
        <p:spPr>
          <a:xfrm>
            <a:off x="5495052" y="3933055"/>
            <a:ext cx="2380075" cy="830997"/>
          </a:xfrm>
          <a:prstGeom prst="rect">
            <a:avLst/>
          </a:prstGeom>
          <a:ln w="28575"/>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Deuda no hipotecaria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LXII Reunión: 3.95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LXIII Reunión: 4.01</a:t>
            </a:r>
          </a:p>
        </p:txBody>
      </p:sp>
      <p:pic>
        <p:nvPicPr>
          <p:cNvPr id="10" name="Imagen 9">
            <a:extLst>
              <a:ext uri="{FF2B5EF4-FFF2-40B4-BE49-F238E27FC236}">
                <a16:creationId xmlns:a16="http://schemas.microsoft.com/office/drawing/2014/main" id="{938F2F93-8717-42A7-89E6-3E858CF4E289}"/>
              </a:ext>
            </a:extLst>
          </p:cNvPr>
          <p:cNvPicPr>
            <a:picLocks noChangeAspect="1"/>
          </p:cNvPicPr>
          <p:nvPr/>
        </p:nvPicPr>
        <p:blipFill>
          <a:blip r:embed="rId4"/>
          <a:stretch>
            <a:fillRect/>
          </a:stretch>
        </p:blipFill>
        <p:spPr>
          <a:xfrm rot="16200000">
            <a:off x="-2862493" y="2862494"/>
            <a:ext cx="6858000" cy="1133013"/>
          </a:xfrm>
          <a:prstGeom prst="rect">
            <a:avLst/>
          </a:prstGeom>
        </p:spPr>
      </p:pic>
    </p:spTree>
    <p:extLst>
      <p:ext uri="{BB962C8B-B14F-4D97-AF65-F5344CB8AC3E}">
        <p14:creationId xmlns:p14="http://schemas.microsoft.com/office/powerpoint/2010/main" val="916536415"/>
      </p:ext>
    </p:extLst>
  </p:cSld>
  <p:clrMapOvr>
    <a:masterClrMapping/>
  </p:clrMapOvr>
</p:sld>
</file>

<file path=ppt/theme/_rels/theme12.xml.rels><?xml version="1.0" encoding="UTF-8" standalone="yes"?>
<Relationships xmlns="http://schemas.openxmlformats.org/package/2006/relationships"><Relationship Id="rId1" Type="http://schemas.openxmlformats.org/officeDocument/2006/relationships/image" Target="../media/image12.jpeg"/></Relationships>
</file>

<file path=ppt/theme/theme1.xml><?xml version="1.0" encoding="utf-8"?>
<a:theme xmlns:a="http://schemas.openxmlformats.org/drawingml/2006/main" name="AZUL">
  <a:themeElements>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AZUL" id="{BE07B3F0-82CE-4274-8404-53F71D2BAF84}" vid="{669E0480-1C54-4470-8E4D-19CEFDEEC804}"/>
    </a:ext>
  </a:extLst>
</a:theme>
</file>

<file path=ppt/theme/theme10.xml><?xml version="1.0" encoding="utf-8"?>
<a:theme xmlns:a="http://schemas.openxmlformats.org/drawingml/2006/main" name="7_AZUL (1)">
  <a:themeElements>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3_AZUL">
  <a:themeElements>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AZUL" id="{BE07B3F0-82CE-4274-8404-53F71D2BAF84}" vid="{669E0480-1C54-4470-8E4D-19CEFDEEC804}"/>
    </a:ext>
  </a:extLst>
</a:theme>
</file>

<file path=ppt/theme/theme12.xml><?xml version="1.0" encoding="utf-8"?>
<a:theme xmlns:a="http://schemas.openxmlformats.org/drawingml/2006/main" name="Bursa">
  <a:themeElements>
    <a:clrScheme name="">
      <a:dk1>
        <a:srgbClr val="000000"/>
      </a:dk1>
      <a:lt1>
        <a:srgbClr val="FFFFFF"/>
      </a:lt1>
      <a:dk2>
        <a:srgbClr val="000000"/>
      </a:dk2>
      <a:lt2>
        <a:srgbClr val="000000"/>
      </a:lt2>
      <a:accent1>
        <a:srgbClr val="031637"/>
      </a:accent1>
      <a:accent2>
        <a:srgbClr val="333399"/>
      </a:accent2>
      <a:accent3>
        <a:srgbClr val="FFFFFF"/>
      </a:accent3>
      <a:accent4>
        <a:srgbClr val="000000"/>
      </a:accent4>
      <a:accent5>
        <a:srgbClr val="AAABAE"/>
      </a:accent5>
      <a:accent6>
        <a:srgbClr val="2D2D8A"/>
      </a:accent6>
      <a:hlink>
        <a:srgbClr val="009999"/>
      </a:hlink>
      <a:folHlink>
        <a:srgbClr val="99CC00"/>
      </a:folHlink>
    </a:clrScheme>
    <a:fontScheme name="Blank">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6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6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Blank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simple-light-2">
  <a:themeElements>
    <a:clrScheme name="Personalizado 2">
      <a:dk1>
        <a:sysClr val="windowText" lastClr="000000"/>
      </a:dk1>
      <a:lt1>
        <a:sysClr val="window" lastClr="FFFFFF"/>
      </a:lt1>
      <a:dk2>
        <a:srgbClr val="1F497D"/>
      </a:dk2>
      <a:lt2>
        <a:srgbClr val="EEECE1"/>
      </a:lt2>
      <a:accent1>
        <a:srgbClr val="4F81BD"/>
      </a:accent1>
      <a:accent2>
        <a:srgbClr val="C0504D"/>
      </a:accent2>
      <a:accent3>
        <a:srgbClr val="366092"/>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6_AZUL (1)">
  <a:themeElements>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Índices (Español)">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AZUL (1)">
  <a:themeElements>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6_AZUL">
  <a:themeElements>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AZUL" id="{BE07B3F0-82CE-4274-8404-53F71D2BAF84}" vid="{669E0480-1C54-4470-8E4D-19CEFDEEC804}"/>
    </a:ext>
  </a:extLst>
</a:theme>
</file>

<file path=ppt/theme/theme6.xml><?xml version="1.0" encoding="utf-8"?>
<a:theme xmlns:a="http://schemas.openxmlformats.org/drawingml/2006/main" name="4_AZUL (1)">
  <a:themeElements>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AZUL">
  <a:themeElements>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AZUL" id="{BE07B3F0-82CE-4274-8404-53F71D2BAF84}" vid="{669E0480-1C54-4470-8E4D-19CEFDEEC804}"/>
    </a:ext>
  </a:extLst>
</a:theme>
</file>

<file path=ppt/theme/theme8.xml><?xml version="1.0" encoding="utf-8"?>
<a:theme xmlns:a="http://schemas.openxmlformats.org/drawingml/2006/main" name="13_AZUL (1)">
  <a:themeElements>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1_AZUL">
  <a:themeElements>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AZUL" id="{BE07B3F0-82CE-4274-8404-53F71D2BAF84}" vid="{669E0480-1C54-4470-8E4D-19CEFDEEC804}"/>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Informe Trimestral 2018">
    <a:dk1>
      <a:sysClr val="windowText" lastClr="000000"/>
    </a:dk1>
    <a:lt1>
      <a:sysClr val="window" lastClr="FFFFFF"/>
    </a:lt1>
    <a:dk2>
      <a:srgbClr val="323232"/>
    </a:dk2>
    <a:lt2>
      <a:srgbClr val="E3DED1"/>
    </a:lt2>
    <a:accent1>
      <a:srgbClr val="FF0000"/>
    </a:accent1>
    <a:accent2>
      <a:srgbClr val="0070C0"/>
    </a:accent2>
    <a:accent3>
      <a:srgbClr val="00B050"/>
    </a:accent3>
    <a:accent4>
      <a:srgbClr val="00B0F0"/>
    </a:accent4>
    <a:accent5>
      <a:srgbClr val="FF7F00"/>
    </a:accent5>
    <a:accent6>
      <a:srgbClr val="656565"/>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Informe Trimestral 2018">
    <a:dk1>
      <a:sysClr val="windowText" lastClr="000000"/>
    </a:dk1>
    <a:lt1>
      <a:sysClr val="window" lastClr="FFFFFF"/>
    </a:lt1>
    <a:dk2>
      <a:srgbClr val="323232"/>
    </a:dk2>
    <a:lt2>
      <a:srgbClr val="E3DED1"/>
    </a:lt2>
    <a:accent1>
      <a:srgbClr val="FF0000"/>
    </a:accent1>
    <a:accent2>
      <a:srgbClr val="0070C0"/>
    </a:accent2>
    <a:accent3>
      <a:srgbClr val="00B050"/>
    </a:accent3>
    <a:accent4>
      <a:srgbClr val="00B0F0"/>
    </a:accent4>
    <a:accent5>
      <a:srgbClr val="FF7F00"/>
    </a:accent5>
    <a:accent6>
      <a:srgbClr val="656565"/>
    </a:accent6>
    <a:hlink>
      <a:srgbClr val="6B9F25"/>
    </a:hlink>
    <a:folHlink>
      <a:srgbClr val="B26B02"/>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COPOM">
    <a:dk1>
      <a:srgbClr val="000000"/>
    </a:dk1>
    <a:lt1>
      <a:srgbClr val="FFFFFF"/>
    </a:lt1>
    <a:dk2>
      <a:srgbClr val="8C734A"/>
    </a:dk2>
    <a:lt2>
      <a:srgbClr val="182B47"/>
    </a:lt2>
    <a:accent1>
      <a:srgbClr val="00727C"/>
    </a:accent1>
    <a:accent2>
      <a:srgbClr val="FFCB00"/>
    </a:accent2>
    <a:accent3>
      <a:srgbClr val="31B133"/>
    </a:accent3>
    <a:accent4>
      <a:srgbClr val="6D3A77"/>
    </a:accent4>
    <a:accent5>
      <a:srgbClr val="BF0A33"/>
    </a:accent5>
    <a:accent6>
      <a:srgbClr val="FF7800"/>
    </a:accent6>
    <a:hlink>
      <a:srgbClr val="000000"/>
    </a:hlink>
    <a:folHlink>
      <a:srgbClr val="00000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COPOM">
    <a:dk1>
      <a:srgbClr val="000000"/>
    </a:dk1>
    <a:lt1>
      <a:srgbClr val="FFFFFF"/>
    </a:lt1>
    <a:dk2>
      <a:srgbClr val="8C734A"/>
    </a:dk2>
    <a:lt2>
      <a:srgbClr val="182B47"/>
    </a:lt2>
    <a:accent1>
      <a:srgbClr val="00727C"/>
    </a:accent1>
    <a:accent2>
      <a:srgbClr val="FFCB00"/>
    </a:accent2>
    <a:accent3>
      <a:srgbClr val="31B133"/>
    </a:accent3>
    <a:accent4>
      <a:srgbClr val="6D3A77"/>
    </a:accent4>
    <a:accent5>
      <a:srgbClr val="BF0A33"/>
    </a:accent5>
    <a:accent6>
      <a:srgbClr val="FF7800"/>
    </a:accent6>
    <a:hlink>
      <a:srgbClr val="000000"/>
    </a:hlink>
    <a:folHlink>
      <a:srgbClr val="00000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COPOM">
    <a:dk1>
      <a:srgbClr val="000000"/>
    </a:dk1>
    <a:lt1>
      <a:srgbClr val="FFFFFF"/>
    </a:lt1>
    <a:dk2>
      <a:srgbClr val="8C734A"/>
    </a:dk2>
    <a:lt2>
      <a:srgbClr val="182B47"/>
    </a:lt2>
    <a:accent1>
      <a:srgbClr val="00727C"/>
    </a:accent1>
    <a:accent2>
      <a:srgbClr val="FFCB00"/>
    </a:accent2>
    <a:accent3>
      <a:srgbClr val="31B133"/>
    </a:accent3>
    <a:accent4>
      <a:srgbClr val="6D3A77"/>
    </a:accent4>
    <a:accent5>
      <a:srgbClr val="BF0A33"/>
    </a:accent5>
    <a:accent6>
      <a:srgbClr val="FF7800"/>
    </a:accent6>
    <a:hlink>
      <a:srgbClr val="000000"/>
    </a:hlink>
    <a:folHlink>
      <a:srgbClr val="00000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COPOM">
    <a:dk1>
      <a:srgbClr val="000000"/>
    </a:dk1>
    <a:lt1>
      <a:srgbClr val="FFFFFF"/>
    </a:lt1>
    <a:dk2>
      <a:srgbClr val="8C734A"/>
    </a:dk2>
    <a:lt2>
      <a:srgbClr val="182B47"/>
    </a:lt2>
    <a:accent1>
      <a:srgbClr val="00727C"/>
    </a:accent1>
    <a:accent2>
      <a:srgbClr val="FFCB00"/>
    </a:accent2>
    <a:accent3>
      <a:srgbClr val="31B133"/>
    </a:accent3>
    <a:accent4>
      <a:srgbClr val="6D3A77"/>
    </a:accent4>
    <a:accent5>
      <a:srgbClr val="BF0A33"/>
    </a:accent5>
    <a:accent6>
      <a:srgbClr val="FF7800"/>
    </a:accent6>
    <a:hlink>
      <a:srgbClr val="000000"/>
    </a:hlink>
    <a:folHlink>
      <a:srgbClr val="00000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2.xml><?xml version="1.0" encoding="utf-8"?>
<a:themeOverride xmlns:a="http://schemas.openxmlformats.org/drawingml/2006/main">
  <a:clrScheme name="Informe Trimestral 2018">
    <a:dk1>
      <a:sysClr val="windowText" lastClr="000000"/>
    </a:dk1>
    <a:lt1>
      <a:sysClr val="window" lastClr="FFFFFF"/>
    </a:lt1>
    <a:dk2>
      <a:srgbClr val="323232"/>
    </a:dk2>
    <a:lt2>
      <a:srgbClr val="E3DED1"/>
    </a:lt2>
    <a:accent1>
      <a:srgbClr val="FF0000"/>
    </a:accent1>
    <a:accent2>
      <a:srgbClr val="0070C0"/>
    </a:accent2>
    <a:accent3>
      <a:srgbClr val="00B050"/>
    </a:accent3>
    <a:accent4>
      <a:srgbClr val="00B0F0"/>
    </a:accent4>
    <a:accent5>
      <a:srgbClr val="FF7F00"/>
    </a:accent5>
    <a:accent6>
      <a:srgbClr val="656565"/>
    </a:accent6>
    <a:hlink>
      <a:srgbClr val="6B9F25"/>
    </a:hlink>
    <a:folHlink>
      <a:srgbClr val="B26B02"/>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Informe Trimestral 2018">
    <a:dk1>
      <a:sysClr val="windowText" lastClr="000000"/>
    </a:dk1>
    <a:lt1>
      <a:sysClr val="window" lastClr="FFFFFF"/>
    </a:lt1>
    <a:dk2>
      <a:srgbClr val="323232"/>
    </a:dk2>
    <a:lt2>
      <a:srgbClr val="E3DED1"/>
    </a:lt2>
    <a:accent1>
      <a:srgbClr val="FF0000"/>
    </a:accent1>
    <a:accent2>
      <a:srgbClr val="0070C0"/>
    </a:accent2>
    <a:accent3>
      <a:srgbClr val="00B050"/>
    </a:accent3>
    <a:accent4>
      <a:srgbClr val="00B0F0"/>
    </a:accent4>
    <a:accent5>
      <a:srgbClr val="FF7F00"/>
    </a:accent5>
    <a:accent6>
      <a:srgbClr val="656565"/>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9.xml><?xml version="1.0" encoding="utf-8"?>
<a:themeOverride xmlns:a="http://schemas.openxmlformats.org/drawingml/2006/main">
  <a:clrScheme name="Informe Trimestral 2018">
    <a:dk1>
      <a:sysClr val="windowText" lastClr="000000"/>
    </a:dk1>
    <a:lt1>
      <a:sysClr val="window" lastClr="FFFFFF"/>
    </a:lt1>
    <a:dk2>
      <a:srgbClr val="323232"/>
    </a:dk2>
    <a:lt2>
      <a:srgbClr val="E3DED1"/>
    </a:lt2>
    <a:accent1>
      <a:srgbClr val="FF0000"/>
    </a:accent1>
    <a:accent2>
      <a:srgbClr val="0070C0"/>
    </a:accent2>
    <a:accent3>
      <a:srgbClr val="00B050"/>
    </a:accent3>
    <a:accent4>
      <a:srgbClr val="00B0F0"/>
    </a:accent4>
    <a:accent5>
      <a:srgbClr val="FF7F00"/>
    </a:accent5>
    <a:accent6>
      <a:srgbClr val="656565"/>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0.xml><?xml version="1.0" encoding="utf-8"?>
<a:themeOverride xmlns:a="http://schemas.openxmlformats.org/drawingml/2006/main">
  <a:clrScheme name="Informe Trimestral 2018">
    <a:dk1>
      <a:sysClr val="windowText" lastClr="000000"/>
    </a:dk1>
    <a:lt1>
      <a:sysClr val="window" lastClr="FFFFFF"/>
    </a:lt1>
    <a:dk2>
      <a:srgbClr val="323232"/>
    </a:dk2>
    <a:lt2>
      <a:srgbClr val="E3DED1"/>
    </a:lt2>
    <a:accent1>
      <a:srgbClr val="FF0000"/>
    </a:accent1>
    <a:accent2>
      <a:srgbClr val="0070C0"/>
    </a:accent2>
    <a:accent3>
      <a:srgbClr val="00B050"/>
    </a:accent3>
    <a:accent4>
      <a:srgbClr val="00B0F0"/>
    </a:accent4>
    <a:accent5>
      <a:srgbClr val="FF7F00"/>
    </a:accent5>
    <a:accent6>
      <a:srgbClr val="656565"/>
    </a:accent6>
    <a:hlink>
      <a:srgbClr val="6B9F25"/>
    </a:hlink>
    <a:folHlink>
      <a:srgbClr val="B26B02"/>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Banxico">
    <a:dk1>
      <a:srgbClr val="000000"/>
    </a:dk1>
    <a:lt1>
      <a:srgbClr val="FFFFFF"/>
    </a:lt1>
    <a:dk2>
      <a:srgbClr val="8C734A"/>
    </a:dk2>
    <a:lt2>
      <a:srgbClr val="182B47"/>
    </a:lt2>
    <a:accent1>
      <a:srgbClr val="00727C"/>
    </a:accent1>
    <a:accent2>
      <a:srgbClr val="FFCB00"/>
    </a:accent2>
    <a:accent3>
      <a:srgbClr val="31B133"/>
    </a:accent3>
    <a:accent4>
      <a:srgbClr val="6D3A77"/>
    </a:accent4>
    <a:accent5>
      <a:srgbClr val="BF0A33"/>
    </a:accent5>
    <a:accent6>
      <a:srgbClr val="FF7800"/>
    </a:accent6>
    <a:hlink>
      <a:srgbClr val="000000"/>
    </a:hlink>
    <a:folHlink>
      <a:srgbClr val="00000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4.xml><?xml version="1.0" encoding="utf-8"?>
<a:themeOverride xmlns:a="http://schemas.openxmlformats.org/drawingml/2006/main">
  <a:clrScheme name="Informe Trimestral 2018">
    <a:dk1>
      <a:sysClr val="windowText" lastClr="000000"/>
    </a:dk1>
    <a:lt1>
      <a:sysClr val="window" lastClr="FFFFFF"/>
    </a:lt1>
    <a:dk2>
      <a:srgbClr val="323232"/>
    </a:dk2>
    <a:lt2>
      <a:srgbClr val="E3DED1"/>
    </a:lt2>
    <a:accent1>
      <a:srgbClr val="FF0000"/>
    </a:accent1>
    <a:accent2>
      <a:srgbClr val="0070C0"/>
    </a:accent2>
    <a:accent3>
      <a:srgbClr val="00B050"/>
    </a:accent3>
    <a:accent4>
      <a:srgbClr val="00B0F0"/>
    </a:accent4>
    <a:accent5>
      <a:srgbClr val="FF7F00"/>
    </a:accent5>
    <a:accent6>
      <a:srgbClr val="656565"/>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5.xml><?xml version="1.0" encoding="utf-8"?>
<a:themeOverride xmlns:a="http://schemas.openxmlformats.org/drawingml/2006/main">
  <a:clrScheme name="Gama Final Banco">
    <a:dk1>
      <a:srgbClr val="182B47"/>
    </a:dk1>
    <a:lt1>
      <a:srgbClr val="FFFFFF"/>
    </a:lt1>
    <a:dk2>
      <a:srgbClr val="00727C"/>
    </a:dk2>
    <a:lt2>
      <a:srgbClr val="8C734A"/>
    </a:lt2>
    <a:accent1>
      <a:srgbClr val="31B133"/>
    </a:accent1>
    <a:accent2>
      <a:srgbClr val="6D3A77"/>
    </a:accent2>
    <a:accent3>
      <a:srgbClr val="3D7DDA"/>
    </a:accent3>
    <a:accent4>
      <a:srgbClr val="FF7800"/>
    </a:accent4>
    <a:accent5>
      <a:srgbClr val="FFCB00"/>
    </a:accent5>
    <a:accent6>
      <a:srgbClr val="BF0A33"/>
    </a:accent6>
    <a:hlink>
      <a:srgbClr val="8C734A"/>
    </a:hlink>
    <a:folHlink>
      <a:srgbClr val="0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Informe Trimestral 2018">
    <a:dk1>
      <a:sysClr val="windowText" lastClr="000000"/>
    </a:dk1>
    <a:lt1>
      <a:sysClr val="window" lastClr="FFFFFF"/>
    </a:lt1>
    <a:dk2>
      <a:srgbClr val="323232"/>
    </a:dk2>
    <a:lt2>
      <a:srgbClr val="E3DED1"/>
    </a:lt2>
    <a:accent1>
      <a:srgbClr val="FF0000"/>
    </a:accent1>
    <a:accent2>
      <a:srgbClr val="0070C0"/>
    </a:accent2>
    <a:accent3>
      <a:srgbClr val="00B050"/>
    </a:accent3>
    <a:accent4>
      <a:srgbClr val="00B0F0"/>
    </a:accent4>
    <a:accent5>
      <a:srgbClr val="FF7F00"/>
    </a:accent5>
    <a:accent6>
      <a:srgbClr val="656565"/>
    </a:accent6>
    <a:hlink>
      <a:srgbClr val="6B9F25"/>
    </a:hlink>
    <a:folHlink>
      <a:srgbClr val="B26B02"/>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Informe Trimestral 2018">
    <a:dk1>
      <a:sysClr val="windowText" lastClr="000000"/>
    </a:dk1>
    <a:lt1>
      <a:sysClr val="window" lastClr="FFFFFF"/>
    </a:lt1>
    <a:dk2>
      <a:srgbClr val="323232"/>
    </a:dk2>
    <a:lt2>
      <a:srgbClr val="E3DED1"/>
    </a:lt2>
    <a:accent1>
      <a:srgbClr val="FF0000"/>
    </a:accent1>
    <a:accent2>
      <a:srgbClr val="0070C0"/>
    </a:accent2>
    <a:accent3>
      <a:srgbClr val="00B050"/>
    </a:accent3>
    <a:accent4>
      <a:srgbClr val="00B0F0"/>
    </a:accent4>
    <a:accent5>
      <a:srgbClr val="FF7F00"/>
    </a:accent5>
    <a:accent6>
      <a:srgbClr val="656565"/>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Informe Trimestral 2018">
    <a:dk1>
      <a:sysClr val="windowText" lastClr="000000"/>
    </a:dk1>
    <a:lt1>
      <a:sysClr val="window" lastClr="FFFFFF"/>
    </a:lt1>
    <a:dk2>
      <a:srgbClr val="323232"/>
    </a:dk2>
    <a:lt2>
      <a:srgbClr val="E3DED1"/>
    </a:lt2>
    <a:accent1>
      <a:srgbClr val="FF0000"/>
    </a:accent1>
    <a:accent2>
      <a:srgbClr val="0070C0"/>
    </a:accent2>
    <a:accent3>
      <a:srgbClr val="00B050"/>
    </a:accent3>
    <a:accent4>
      <a:srgbClr val="00B0F0"/>
    </a:accent4>
    <a:accent5>
      <a:srgbClr val="FF7F00"/>
    </a:accent5>
    <a:accent6>
      <a:srgbClr val="656565"/>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37775</TotalTime>
  <Words>10379</Words>
  <Application>Microsoft Office PowerPoint</Application>
  <PresentationFormat>Panorámica</PresentationFormat>
  <Paragraphs>1905</Paragraphs>
  <Slides>151</Slides>
  <Notes>61</Notes>
  <HiddenSlides>16</HiddenSlides>
  <MMClips>0</MMClips>
  <ScaleCrop>false</ScaleCrop>
  <HeadingPairs>
    <vt:vector size="8" baseType="variant">
      <vt:variant>
        <vt:lpstr>Fuentes usadas</vt:lpstr>
      </vt:variant>
      <vt:variant>
        <vt:i4>13</vt:i4>
      </vt:variant>
      <vt:variant>
        <vt:lpstr>Tema</vt:lpstr>
      </vt:variant>
      <vt:variant>
        <vt:i4>15</vt:i4>
      </vt:variant>
      <vt:variant>
        <vt:lpstr>Servidores OLE incrustados</vt:lpstr>
      </vt:variant>
      <vt:variant>
        <vt:i4>1</vt:i4>
      </vt:variant>
      <vt:variant>
        <vt:lpstr>Títulos de diapositiva</vt:lpstr>
      </vt:variant>
      <vt:variant>
        <vt:i4>151</vt:i4>
      </vt:variant>
    </vt:vector>
  </HeadingPairs>
  <TitlesOfParts>
    <vt:vector size="180" baseType="lpstr">
      <vt:lpstr>ＭＳ Ｐゴシック</vt:lpstr>
      <vt:lpstr>ＭＳ Ｐゴシック</vt:lpstr>
      <vt:lpstr>Arial</vt:lpstr>
      <vt:lpstr>Arial Narrow</vt:lpstr>
      <vt:lpstr>Bodoni MT</vt:lpstr>
      <vt:lpstr>Calibri</vt:lpstr>
      <vt:lpstr>Calibri Light</vt:lpstr>
      <vt:lpstr>Cambria Math</vt:lpstr>
      <vt:lpstr>Gill Sans</vt:lpstr>
      <vt:lpstr>Tahoma</vt:lpstr>
      <vt:lpstr>Times New Roman</vt:lpstr>
      <vt:lpstr>Wingdings</vt:lpstr>
      <vt:lpstr>ヒラギノ角ゴ ProN W3</vt:lpstr>
      <vt:lpstr>AZUL</vt:lpstr>
      <vt:lpstr>6_AZUL (1)</vt:lpstr>
      <vt:lpstr>Índices (Español)</vt:lpstr>
      <vt:lpstr>AZUL (1)</vt:lpstr>
      <vt:lpstr>6_AZUL</vt:lpstr>
      <vt:lpstr>4_AZUL (1)</vt:lpstr>
      <vt:lpstr>2_AZUL</vt:lpstr>
      <vt:lpstr>13_AZUL (1)</vt:lpstr>
      <vt:lpstr>1_AZUL</vt:lpstr>
      <vt:lpstr>7_AZUL (1)</vt:lpstr>
      <vt:lpstr>3_AZUL</vt:lpstr>
      <vt:lpstr>Bursa</vt:lpstr>
      <vt:lpstr>Tema de Office</vt:lpstr>
      <vt:lpstr>simple-light-2</vt:lpstr>
      <vt:lpstr>1_Tema de Office</vt:lpstr>
      <vt:lpstr>EViews</vt:lpstr>
      <vt:lpstr>Presentación de PowerPoint</vt:lpstr>
      <vt:lpstr>Presentación de PowerPoint</vt:lpstr>
      <vt:lpstr>Presentación de PowerPoint</vt:lpstr>
      <vt:lpstr>Presentación de PowerPoint</vt:lpstr>
      <vt:lpstr>La economía mexicana ha registrado una importante reducción en el financiamiento proveniente de fuentes externas, la cual ha sido parcialmente compensada por un aumento en las fuentes internas y una menor absorción de recursos del sector público.</vt:lpstr>
      <vt:lpstr>A pesar de la significativa depreciación de la moneda nacional en los últimos años, el traspaso de las fluctuaciones cambiarias a precios se mantiene en niveles reducidos, reflejando un mejor funcionamiento del sistema nominal de la economía.</vt:lpstr>
      <vt:lpstr>Las cuentas externas han revertido su tendencia de mediano plazo, observándose actualmente un superávit en la balanza comercial no petrolera y un déficit en la petrolera.</vt:lpstr>
      <vt:lpstr>Presentación de PowerPoint</vt:lpstr>
      <vt:lpstr>El ritmo de la actividad económica mundial ha mostrado una desaceleración más marcada de lo previsto, presentándose un menor dinamismo en la mayoría de las economías avanzadas y en algunas emergentes. En este entorno, las perspectivas de crecimiento se han revisado a la baja.</vt:lpstr>
      <vt:lpstr>En este contexto, en las economías avanzadas se ha observado un alza gradual en los salarios ante las menores condiciones de holgura en sus mercados laborales.</vt:lpstr>
      <vt:lpstr>Así, en este entorno de menor dinamismo económico, aunado a menores precios de los energéticos, la inflación general disminuyó en las principales economías avanzadas, mientras que la inflación subyacente se mantuvo relativamente estable.</vt:lpstr>
      <vt:lpstr>En este escenario de deterioro en las perspectivas de crecimiento a nivel global y de baja inflación, los bancos centrales de las principales economías avanzadas empezaron a advertir que el proceso de normalización de su política monetaria pudiera darse a un ritmo más lento al anticipado.</vt:lpstr>
      <vt:lpstr>Un entorno de aversión al riesgo y el deterioro de las perspectivas económicas contribuyeron a una caída en los rendimientos de los bonos soberanos de las economías avanzadas y a una apreciación del dólar durante el 4T-2018, tendencia que se ha revertido moderadamente desde las primeras semanas de 2019. </vt:lpstr>
      <vt:lpstr>Así, a finales de 2018 los mercados financieros registraron alta volatilidad. Adicionalmente, se fortaleció la perspectiva de una desaceleración de la economía de EUA mayor a la anticipada. No obstante, el cambio de mensaje hacia una postura más cautelosa de los principales bancos centrales tuvo un impacto favorable en los mercados financieros desde inicios de este año.</vt:lpstr>
      <vt:lpstr>Presentación de PowerPoint</vt:lpstr>
      <vt:lpstr>En el 4T-2018 la actividad económica exhibió una importante desaceleración respecto del trimestre previo, la cual podría prolongarse hacia inicios del 2019.</vt:lpstr>
      <vt:lpstr>Presentación de PowerPoint</vt:lpstr>
      <vt:lpstr>En un contexto de incertidumbre, se ha acentuado la trayectoria negativa que la inversión fija bruta ha venido presentando desde inicios de 2018, resultado del desempeño desfavorable tanto del gasto en construcción, como de la inversión en maquinaria y equipo.</vt:lpstr>
      <vt:lpstr>Las condiciones de holgura en el mercado laboral continuaron estrechas, si bien parecerían haberse relajado hacia finales del periodo. Por otro lado, se enfrenta el riesgo de que los aumentos recientes en el salario mínimo, además de su posible impacto directo, propicien revisiones salariales que rebasen las ganancias en productividad y generen presiones de costos con afectaciones en el empleo formal y en los precios.</vt:lpstr>
      <vt:lpstr>Por su parte, se estima que en el 4T-2018 las condiciones de holgura para la economía en su conjunto presentaron un relajamiento respecto del trimestre anterior.</vt:lpstr>
      <vt:lpstr>Presentación de PowerPoint</vt:lpstr>
      <vt:lpstr>En los últimos trimestres de 2018 la inflación general anual disminuyó, ubicándose en 3.94% en febrero de este año. Este resultado se explica, fundamentalmente, por los menores niveles que exhibió la inflación no subyacente anual, toda vez que la inflación subyacente continuó presentando resistencia a disminuir.</vt:lpstr>
      <vt:lpstr>La reducción en la inflación no subyacente es producto, en buena medida, de las menores tasas de crecimiento anual en los precios de los energéticos, como el gas L.P., las gasolinas y las tarifas de electricidad, lo cual más que compensó las mayores variaciones de precios que exhibieron los productos agropecuarios durante el 4T-2018 y enero de 2019.</vt:lpstr>
      <vt:lpstr>Los niveles relativamente elevados que aún presenta la inflación subyacente son producto de la magnitud y la simultaneidad de los choques que la han afectado, entre los que destacan los efectos indirectos de los incrementos que habían presentado los precios de los energéticos, el comportamiento durante la mayor parte de 2018 del tipo de cambio y los salarios reales, así como de las condiciones de relativamente poca holgura. </vt:lpstr>
      <vt:lpstr>Toma de Decisiones de Política Monetaria</vt:lpstr>
      <vt:lpstr>La trayectoria esperada para la inflación general y subyacente que publicó el Banco de México a finales de noviembre consideraba niveles superiores a las estimaciones anteriores para todo 2019 en ambos indicadores y un retraso a la convergencia en la meta de 3.0%. En este Informe, los pronósticos para la inflación son similares a los dados a conocer a finales de noviembre.</vt:lpstr>
      <vt:lpstr>De mediados de octubre a principios de diciembre los mercados financieros nacionales tuvieron un desempeño negativo como consecuencia de factores tanto externos como idiosincrásicos. No obstante, en las últimas semanas estos se han recuperado, aunque aún no han alcanzado los niveles registrados a principios de octubre.</vt:lpstr>
      <vt:lpstr>Así, el objetivo para la Tasa de Interés Interbancaria a un día se encuentra en un nivel de 8.25%. De esta manera, al considerar las acciones de política monetaria descritas, así como la evolución de las expectativas de inflación a 12 meses, la tasa de interés real ex-ante se encuentra ligeramente por encima de 4%. </vt:lpstr>
      <vt:lpstr>Las expectativas de la inflación general para el cierre de 2019 y 2020 mostraron un claro deterioro en diciembre, el cual se atribuye a un aumento significativo en las expectativas implícitas para el componente no subyacente. No obstante, estas registraron cierta mejoría a principios de este año. Por su parte, la mediana correspondiente a expectativas de horizontes de más largo plazo se mantuvo estable, si bien por arriba de la meta de 3%. </vt:lpstr>
      <vt:lpstr>Entre mediados de octubre y diciembre las tasas de interés aumentaron y la pendiente de la curva de rendimientos registró un empinamiento importante. Dicho incremento se revirtió parcialmente en las semanas recientes. Cabe destacar que los ajustes observados en las tasas de interés de mediano y largo plazos durante el primer periodo pudieron haber reflejado, entre otros factores, el incremento en las primas de riesgo.</vt:lpstr>
      <vt:lpstr>Presentación de PowerPoint</vt:lpstr>
      <vt:lpstr>Previsiones para la Actividad Económica</vt:lpstr>
      <vt:lpstr>Los pronósticos para la inflación general y subyacente anual son similares a los dados a conocer en el Informe anterior. Se anticipa que la inflación general alcance niveles alrededor de la meta durante el 1S-2020 y que la inflación subyacente se ubique en niveles alrededor de 3% desde el primer semestre de 2020. </vt:lpstr>
      <vt:lpstr>Para lograr mayores niveles de productividad y crecimiento es imperativo implementar políticas que sirvan para mejorar la estructura microeconómica de la economía. </vt:lpstr>
      <vt:lpstr>La debilidad del Estado de Derecho y la inseguridad son importantes obstáculos para el crecimiento económico en México. De hecho, el ambiente institucional actual en México es un límite para la inversión y el crecimiento. En particular, las instituciones en México están clasificadas como algunas de las peores en el mundo.</vt:lpstr>
      <vt:lpstr>Consideraciones Finales</vt:lpstr>
      <vt:lpstr>Presentación de PowerPoint</vt:lpstr>
      <vt:lpstr>  Perspectivas de la Economía Mundial y de México ¿Qué nos dicen los indicadores oportunos de Bursamétrica?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Las distorsiones en los mercados globales</vt:lpstr>
      <vt:lpstr>La divergencia monetaria global</vt:lpstr>
      <vt:lpstr>Las distorsiones en los mercados globales</vt:lpstr>
      <vt:lpstr>Temas selectos de coyuntura</vt:lpstr>
      <vt:lpstr>Guerra Comercial </vt:lpstr>
      <vt:lpstr>Presentación de PowerPoint</vt:lpstr>
      <vt:lpstr>Presentación de PowerPoint</vt:lpstr>
      <vt:lpstr>Determinantes del escenario económico</vt:lpstr>
      <vt:lpstr>Determinantes del escenario económico</vt:lpstr>
      <vt:lpstr>Determinantes del escenario económico</vt:lpstr>
      <vt:lpstr>Determinantes del escenario económico</vt:lpstr>
      <vt:lpstr>Presentación de PowerPoint</vt:lpstr>
      <vt:lpstr>Presentación de PowerPoint</vt:lpstr>
      <vt:lpstr>Presentación de PowerPoint</vt:lpstr>
      <vt:lpstr>Presentación de PowerPoint</vt:lpstr>
      <vt:lpstr>Presentación de PowerPoint</vt:lpstr>
      <vt:lpstr>Economía de México</vt:lpstr>
      <vt:lpstr>Economía Mundial </vt:lpstr>
      <vt:lpstr>Economía de México</vt:lpstr>
      <vt:lpstr>Cisnes Negros </vt:lpstr>
      <vt:lpstr>Cisnes Blancos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EUA: Tasa de interés real,  1976M1-2018M12</vt:lpstr>
      <vt:lpstr> EUA: Curva de Rendimiento:  Spread tasa de interés de los Bonos del Tesoro de 2 y 10 años, 1988M6-2019M3</vt:lpstr>
      <vt:lpstr> EUA: Índice de precios de las viviendas,  2004M1-2018M12 </vt:lpstr>
      <vt:lpstr> EU: Endeudamiento de los hogares y su composición,  2004Q1-2018Q4 </vt:lpstr>
      <vt:lpstr> EU: Endeudamiento de los hogares y su composición,  2004Q1-2018Q4 </vt:lpstr>
      <vt:lpstr>Presentación de PowerPoint</vt:lpstr>
      <vt:lpstr> EUA: Índice de volatilidad VIX,  2009M1-2019M2 </vt:lpstr>
      <vt:lpstr> EUA: Tasa de desempleo/NAIRU,  1948M1-2019M1</vt:lpstr>
      <vt:lpstr> EUA: Tasa de desempleo,  1948M1-2019M1</vt:lpstr>
      <vt:lpstr>EUA: Inflación (PCE Index),  2014M1-2018M12</vt:lpstr>
      <vt:lpstr>Futuro Petróleo WTI, dólares por barril, 2014M1-2019M3</vt:lpstr>
      <vt:lpstr>Presentación de PowerPoint</vt:lpstr>
      <vt:lpstr>Presentación de PowerPoint</vt:lpstr>
      <vt:lpstr>Presentación de PowerPoint</vt:lpstr>
      <vt:lpstr>Presentación de PowerPoint</vt:lpstr>
      <vt:lpstr>Presentación de PowerPoint</vt:lpstr>
      <vt:lpstr>Cambio en la dinámica de las variables </vt:lpstr>
      <vt:lpstr>México: Calificaciones de crédito</vt:lpstr>
      <vt:lpstr>Tasa de crecimiento anualizada del IGAE, 1994M1-2018M12, Índice 2013=100</vt:lpstr>
      <vt:lpstr>Sincronización de los ciclos México-Estados Unidos,  1993M1-2018M12</vt:lpstr>
      <vt:lpstr>México-Estados Unidos: Ciclos Económicos  2008Q1-2018Q4</vt:lpstr>
      <vt:lpstr>Sincronización de los ciclos México-Estados Unidos 1993M1-2018M12</vt:lpstr>
      <vt:lpstr>Exportaciones Totales, 2017M1-2019M1 Miles de millones de dólares</vt:lpstr>
      <vt:lpstr>Importaciones, 2017M1-2019M01 Miles de millones de dólares</vt:lpstr>
      <vt:lpstr>Producción del Sector Automotriz, 2017M1-2018M12 Miles de unidades</vt:lpstr>
      <vt:lpstr>Tasa de Desempleo, 2017M1-2018M12 % de la PEA</vt:lpstr>
      <vt:lpstr>Actividad Industrial (sectores seleccionados), Índice 2013 = 100</vt:lpstr>
      <vt:lpstr>Tasa de Interés e Inflación, 2000M1-2019M1</vt:lpstr>
      <vt:lpstr>México: Tasa de Riesgo País, 2001M7-2019M2</vt:lpstr>
      <vt:lpstr>Diferencia de las tasas de interés de política monetaria de México (Cetes 28 días) y EUA (1-Month Treasury Constant Maturity Rate) ,  2002M1-2019M2</vt:lpstr>
      <vt:lpstr>Índice de Precios y Cotizaciones BMV,  2000M1-2019M2</vt:lpstr>
      <vt:lpstr>Tipo de cambio (USD/MXN), 2018M3-2019M3</vt:lpstr>
      <vt:lpstr>Precio de la mezcla mexicana  de petróleo, dólares por barril 2017M3-2019M2</vt:lpstr>
      <vt:lpstr>Presentación de PowerPoint</vt:lpstr>
      <vt:lpstr>¿Qué define una recesión?</vt:lpstr>
      <vt:lpstr>National Bureau of Economic Research (NBER)</vt:lpstr>
      <vt:lpstr>National Bureau of Economic Research (NBER)</vt:lpstr>
      <vt:lpstr> </vt:lpstr>
      <vt:lpstr>NBER. Definición de Recesión (2019)</vt:lpstr>
      <vt:lpstr>Presentación de PowerPoint</vt:lpstr>
      <vt:lpstr>Crecimiento del IGAE, 1994M1-2018M12 Tasa de crecimiento anualizada (%)</vt:lpstr>
      <vt:lpstr>Base Monetaria Real, 1994M1-2018M12</vt:lpstr>
      <vt:lpstr>Índice de Construcción, 1998M1-2018M12</vt:lpstr>
      <vt:lpstr>Importaciones Totales, 1999M1-2018M12</vt:lpstr>
      <vt:lpstr>Índice de la Actividad Industrial, 1999M1-2018M12</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EU: Ciclo económico.  Pronóstico 2016-2021.4 </vt:lpstr>
      <vt:lpstr>Presentación de PowerPoint</vt:lpstr>
      <vt:lpstr>Presentación de PowerPoint</vt:lpstr>
    </vt:vector>
  </TitlesOfParts>
  <Company>Banco de México</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Armijo Jardines Alberto</dc:creator>
  <cp:lastModifiedBy>GUSTAVO JAVIER VALDEZ BONECCHI</cp:lastModifiedBy>
  <cp:revision>10615</cp:revision>
  <cp:lastPrinted>2019-02-27T23:23:54Z</cp:lastPrinted>
  <dcterms:created xsi:type="dcterms:W3CDTF">2015-12-14T18:27:29Z</dcterms:created>
  <dcterms:modified xsi:type="dcterms:W3CDTF">2019-03-19T20:13:09Z</dcterms:modified>
</cp:coreProperties>
</file>